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charts/chart2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3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firstSlideNum="0" showSpecialPlsOnTitleSld="0" saveSubsetFonts="1" autoCompressPictures="0">
  <p:sldMasterIdLst>
    <p:sldMasterId id="2147483660" r:id="rId1"/>
  </p:sldMasterIdLst>
  <p:notesMasterIdLst>
    <p:notesMasterId r:id="rId43"/>
  </p:notesMasterIdLst>
  <p:sldIdLst>
    <p:sldId id="256" r:id="rId2"/>
    <p:sldId id="257" r:id="rId3"/>
    <p:sldId id="297" r:id="rId4"/>
    <p:sldId id="268" r:id="rId5"/>
    <p:sldId id="289" r:id="rId6"/>
    <p:sldId id="300" r:id="rId7"/>
    <p:sldId id="271" r:id="rId8"/>
    <p:sldId id="301" r:id="rId9"/>
    <p:sldId id="283" r:id="rId10"/>
    <p:sldId id="276" r:id="rId11"/>
    <p:sldId id="290" r:id="rId12"/>
    <p:sldId id="273" r:id="rId13"/>
    <p:sldId id="287" r:id="rId14"/>
    <p:sldId id="275" r:id="rId15"/>
    <p:sldId id="299" r:id="rId16"/>
    <p:sldId id="285" r:id="rId17"/>
    <p:sldId id="286" r:id="rId18"/>
    <p:sldId id="274" r:id="rId19"/>
    <p:sldId id="291" r:id="rId20"/>
    <p:sldId id="292" r:id="rId21"/>
    <p:sldId id="293" r:id="rId22"/>
    <p:sldId id="305" r:id="rId23"/>
    <p:sldId id="295" r:id="rId24"/>
    <p:sldId id="319" r:id="rId25"/>
    <p:sldId id="308" r:id="rId26"/>
    <p:sldId id="296" r:id="rId27"/>
    <p:sldId id="311" r:id="rId28"/>
    <p:sldId id="318" r:id="rId29"/>
    <p:sldId id="315" r:id="rId30"/>
    <p:sldId id="320" r:id="rId31"/>
    <p:sldId id="317" r:id="rId32"/>
    <p:sldId id="280" r:id="rId33"/>
    <p:sldId id="304" r:id="rId34"/>
    <p:sldId id="303" r:id="rId35"/>
    <p:sldId id="302" r:id="rId36"/>
    <p:sldId id="259" r:id="rId37"/>
    <p:sldId id="298" r:id="rId38"/>
    <p:sldId id="322" r:id="rId39"/>
    <p:sldId id="323" r:id="rId40"/>
    <p:sldId id="321" r:id="rId41"/>
    <p:sldId id="279" r:id="rId42"/>
  </p:sldIdLst>
  <p:sldSz cx="9144000" cy="5143500" type="screen16x9"/>
  <p:notesSz cx="7315200" cy="96012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96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024" userDrawn="1">
          <p15:clr>
            <a:srgbClr val="A4A3A4"/>
          </p15:clr>
        </p15:guide>
        <p15:guide id="2" pos="2304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55A0"/>
    <a:srgbClr val="ED1C24"/>
    <a:srgbClr val="35DA33"/>
    <a:srgbClr val="969696"/>
    <a:srgbClr val="D9DADA"/>
    <a:srgbClr val="B2B2B2"/>
    <a:srgbClr val="C0FF3C"/>
    <a:srgbClr val="BFEAFB"/>
    <a:srgbClr val="FEC87A"/>
    <a:srgbClr val="FFF6B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napToObjects="1">
      <p:cViewPr varScale="1">
        <p:scale>
          <a:sx n="74" d="100"/>
          <a:sy n="74" d="100"/>
        </p:scale>
        <p:origin x="988" y="40"/>
      </p:cViewPr>
      <p:guideLst>
        <p:guide orient="horz" pos="1620"/>
        <p:guide pos="2896"/>
      </p:guideLst>
    </p:cSldViewPr>
  </p:slideViewPr>
  <p:notesTextViewPr>
    <p:cViewPr>
      <p:scale>
        <a:sx n="100" d="100"/>
        <a:sy n="100" d="100"/>
      </p:scale>
      <p:origin x="0" y="0"/>
    </p:cViewPr>
  </p:notesTextViewPr>
  <p:notesViewPr>
    <p:cSldViewPr snapToGrid="0" snapToObjects="1" showGuides="1">
      <p:cViewPr varScale="1">
        <p:scale>
          <a:sx n="136" d="100"/>
          <a:sy n="136" d="100"/>
        </p:scale>
        <p:origin x="-3872" y="-112"/>
      </p:cViewPr>
      <p:guideLst>
        <p:guide orient="horz" pos="3024"/>
        <p:guide pos="2304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slide" Target="slides/slide40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.xlsx"/><Relationship Id="rId1" Type="http://schemas.openxmlformats.org/officeDocument/2006/relationships/themeOverride" Target="../theme/themeOverrid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erichte\%23PhD\2022-04_VR-HTS_Coil%233_LHeTest\BigRamp670A\run1_vtap104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erichte\%23PhD\2022-04_VR-HTS_Coil%233_LHeTest\BigRamp670A\run1_vtap103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7285524923469023"/>
          <c:y val="2.0897994546798155E-2"/>
          <c:w val="0.80003269523462039"/>
          <c:h val="0.82630346182819914"/>
        </c:manualLayout>
      </c:layout>
      <c:scatterChart>
        <c:scatterStyle val="smoothMarker"/>
        <c:varyColors val="0"/>
        <c:ser>
          <c:idx val="9"/>
          <c:order val="0"/>
          <c:tx>
            <c:v>YBCO: B ∥ Tape plane</c:v>
          </c:tx>
          <c:spPr>
            <a:ln w="38100" cap="sq">
              <a:solidFill>
                <a:srgbClr val="CEB888"/>
              </a:solidFill>
              <a:prstDash val="sysDash"/>
              <a:miter lim="800000"/>
            </a:ln>
          </c:spPr>
          <c:marker>
            <c:symbol val="none"/>
          </c:marker>
          <c:xVal>
            <c:numLit>
              <c:formatCode>General</c:formatCode>
              <c:ptCount val="4"/>
              <c:pt idx="0">
                <c:v>5</c:v>
              </c:pt>
              <c:pt idx="1">
                <c:v>10</c:v>
              </c:pt>
              <c:pt idx="2">
                <c:v>15</c:v>
              </c:pt>
              <c:pt idx="3">
                <c:v>20</c:v>
              </c:pt>
            </c:numLit>
          </c:xVal>
          <c:yVal>
            <c:numLit>
              <c:formatCode>General</c:formatCode>
              <c:ptCount val="4"/>
              <c:pt idx="0">
                <c:v>4599.7995999999903</c:v>
              </c:pt>
              <c:pt idx="1">
                <c:v>4264.2459999999001</c:v>
              </c:pt>
              <c:pt idx="2">
                <c:v>3416.6751299900002</c:v>
              </c:pt>
              <c:pt idx="3">
                <c:v>3085.9004</c:v>
              </c:pt>
            </c:numLit>
          </c:yVal>
          <c:smooth val="0"/>
          <c:extLst>
            <c:ext xmlns:c16="http://schemas.microsoft.com/office/drawing/2014/chart" uri="{C3380CC4-5D6E-409C-BE32-E72D297353CC}">
              <c16:uniqueId val="{00000000-A628-4490-88D6-701DB06080AB}"/>
            </c:ext>
          </c:extLst>
        </c:ser>
        <c:ser>
          <c:idx val="8"/>
          <c:order val="1"/>
          <c:tx>
            <c:v>YBCO: B ⊥ Tape plane</c:v>
          </c:tx>
          <c:spPr>
            <a:ln w="38100" cap="sq">
              <a:solidFill>
                <a:srgbClr val="BB9D59"/>
              </a:solidFill>
              <a:prstDash val="dashDot"/>
              <a:bevel/>
            </a:ln>
          </c:spPr>
          <c:marker>
            <c:symbol val="none"/>
          </c:marker>
          <c:xVal>
            <c:numLit>
              <c:formatCode>General</c:formatCode>
              <c:ptCount val="26"/>
              <c:pt idx="0">
                <c:v>1</c:v>
              </c:pt>
              <c:pt idx="1">
                <c:v>1.5</c:v>
              </c:pt>
              <c:pt idx="2">
                <c:v>2</c:v>
              </c:pt>
              <c:pt idx="3">
                <c:v>3</c:v>
              </c:pt>
              <c:pt idx="4">
                <c:v>4</c:v>
              </c:pt>
              <c:pt idx="5">
                <c:v>5</c:v>
              </c:pt>
              <c:pt idx="6">
                <c:v>6</c:v>
              </c:pt>
              <c:pt idx="7">
                <c:v>7</c:v>
              </c:pt>
              <c:pt idx="8">
                <c:v>8</c:v>
              </c:pt>
              <c:pt idx="9">
                <c:v>9</c:v>
              </c:pt>
              <c:pt idx="10">
                <c:v>10</c:v>
              </c:pt>
              <c:pt idx="11">
                <c:v>11</c:v>
              </c:pt>
              <c:pt idx="12">
                <c:v>12</c:v>
              </c:pt>
              <c:pt idx="13">
                <c:v>13</c:v>
              </c:pt>
              <c:pt idx="14">
                <c:v>14</c:v>
              </c:pt>
              <c:pt idx="15">
                <c:v>15</c:v>
              </c:pt>
              <c:pt idx="16">
                <c:v>16</c:v>
              </c:pt>
              <c:pt idx="17">
                <c:v>18</c:v>
              </c:pt>
              <c:pt idx="18">
                <c:v>20</c:v>
              </c:pt>
              <c:pt idx="19">
                <c:v>22</c:v>
              </c:pt>
              <c:pt idx="20">
                <c:v>24</c:v>
              </c:pt>
              <c:pt idx="21">
                <c:v>25</c:v>
              </c:pt>
              <c:pt idx="22">
                <c:v>26</c:v>
              </c:pt>
              <c:pt idx="23">
                <c:v>28</c:v>
              </c:pt>
              <c:pt idx="24">
                <c:v>30</c:v>
              </c:pt>
              <c:pt idx="25">
                <c:v>31</c:v>
              </c:pt>
            </c:numLit>
          </c:xVal>
          <c:yVal>
            <c:numLit>
              <c:formatCode>General</c:formatCode>
              <c:ptCount val="26"/>
              <c:pt idx="0">
                <c:v>3664.99979999999</c:v>
              </c:pt>
              <c:pt idx="1">
                <c:v>2919.9994999999899</c:v>
              </c:pt>
              <c:pt idx="2">
                <c:v>2379.9995999999901</c:v>
              </c:pt>
              <c:pt idx="3">
                <c:v>1796.1536999999901</c:v>
              </c:pt>
              <c:pt idx="4">
                <c:v>1447.6923999999899</c:v>
              </c:pt>
              <c:pt idx="5">
                <c:v>1188.462</c:v>
              </c:pt>
              <c:pt idx="6">
                <c:v>1034.3652</c:v>
              </c:pt>
              <c:pt idx="7">
                <c:v>956.92299999999898</c:v>
              </c:pt>
              <c:pt idx="8">
                <c:v>851.83009999999899</c:v>
              </c:pt>
              <c:pt idx="9">
                <c:v>780.84489999999903</c:v>
              </c:pt>
              <c:pt idx="10">
                <c:v>719.99949999999899</c:v>
              </c:pt>
              <c:pt idx="11">
                <c:v>679.43589999999904</c:v>
              </c:pt>
              <c:pt idx="12">
                <c:v>626.08699999999897</c:v>
              </c:pt>
              <c:pt idx="13">
                <c:v>593.23879999999895</c:v>
              </c:pt>
              <c:pt idx="14">
                <c:v>563.47829999999897</c:v>
              </c:pt>
              <c:pt idx="15">
                <c:v>535.38430000000005</c:v>
              </c:pt>
              <c:pt idx="16">
                <c:v>516.52149999999904</c:v>
              </c:pt>
              <c:pt idx="17">
                <c:v>469.56469999999899</c:v>
              </c:pt>
              <c:pt idx="18">
                <c:v>433.07659999999902</c:v>
              </c:pt>
              <c:pt idx="19">
                <c:v>406.95599999999899</c:v>
              </c:pt>
              <c:pt idx="20">
                <c:v>391.30410000000001</c:v>
              </c:pt>
              <c:pt idx="21">
                <c:v>367.69260000000003</c:v>
              </c:pt>
              <c:pt idx="22">
                <c:v>360.00029999999902</c:v>
              </c:pt>
              <c:pt idx="23">
                <c:v>344.34730000000002</c:v>
              </c:pt>
              <c:pt idx="24">
                <c:v>328.69540000000001</c:v>
              </c:pt>
              <c:pt idx="25">
                <c:v>322.30769999999899</c:v>
              </c:pt>
            </c:numLit>
          </c:yVal>
          <c:smooth val="0"/>
          <c:extLst>
            <c:ext xmlns:c16="http://schemas.microsoft.com/office/drawing/2014/chart" uri="{C3380CC4-5D6E-409C-BE32-E72D297353CC}">
              <c16:uniqueId val="{00000001-A628-4490-88D6-701DB06080AB}"/>
            </c:ext>
          </c:extLst>
        </c:ser>
        <c:ser>
          <c:idx val="3"/>
          <c:order val="3"/>
          <c:tx>
            <c:v>Nb-Ti</c:v>
          </c:tx>
          <c:spPr>
            <a:ln w="38100" cap="sq">
              <a:solidFill>
                <a:schemeClr val="accent2">
                  <a:lumMod val="75000"/>
                </a:schemeClr>
              </a:solidFill>
              <a:prstDash val="sysDot"/>
              <a:miter lim="800000"/>
            </a:ln>
          </c:spPr>
          <c:marker>
            <c:symbol val="none"/>
          </c:marker>
          <c:xVal>
            <c:numLit>
              <c:formatCode>General</c:formatCode>
              <c:ptCount val="15"/>
              <c:pt idx="0">
                <c:v>0.614151</c:v>
              </c:pt>
              <c:pt idx="1">
                <c:v>0.95094299999999798</c:v>
              </c:pt>
              <c:pt idx="2">
                <c:v>1.34057</c:v>
              </c:pt>
              <c:pt idx="3">
                <c:v>1.67736</c:v>
              </c:pt>
              <c:pt idx="4">
                <c:v>2.2320799999999901</c:v>
              </c:pt>
              <c:pt idx="5">
                <c:v>3.18302</c:v>
              </c:pt>
              <c:pt idx="6">
                <c:v>4.15376999999999</c:v>
              </c:pt>
              <c:pt idx="7">
                <c:v>5.12453</c:v>
              </c:pt>
              <c:pt idx="8">
                <c:v>6.09527999999999</c:v>
              </c:pt>
              <c:pt idx="9">
                <c:v>7</c:v>
              </c:pt>
              <c:pt idx="10">
                <c:v>8</c:v>
              </c:pt>
              <c:pt idx="11">
                <c:v>8.5</c:v>
              </c:pt>
              <c:pt idx="12">
                <c:v>9</c:v>
              </c:pt>
              <c:pt idx="13">
                <c:v>9.5</c:v>
              </c:pt>
              <c:pt idx="14">
                <c:v>10</c:v>
              </c:pt>
            </c:numLit>
          </c:xVal>
          <c:yVal>
            <c:numLit>
              <c:formatCode>General</c:formatCode>
              <c:ptCount val="15"/>
              <c:pt idx="0">
                <c:v>3319.48</c:v>
              </c:pt>
              <c:pt idx="1">
                <c:v>2635.2</c:v>
              </c:pt>
              <c:pt idx="2">
                <c:v>2067.39</c:v>
              </c:pt>
              <c:pt idx="3">
                <c:v>1761.65</c:v>
              </c:pt>
              <c:pt idx="4">
                <c:v>1441.35</c:v>
              </c:pt>
              <c:pt idx="5">
                <c:v>1121.05</c:v>
              </c:pt>
              <c:pt idx="6">
                <c:v>917.22299999999905</c:v>
              </c:pt>
              <c:pt idx="7">
                <c:v>771.63</c:v>
              </c:pt>
              <c:pt idx="8">
                <c:v>596.923</c:v>
              </c:pt>
              <c:pt idx="9">
                <c:v>446.75</c:v>
              </c:pt>
              <c:pt idx="10">
                <c:v>291.5</c:v>
              </c:pt>
              <c:pt idx="11">
                <c:v>226.25</c:v>
              </c:pt>
              <c:pt idx="12">
                <c:v>167.5</c:v>
              </c:pt>
              <c:pt idx="13">
                <c:v>111.667</c:v>
              </c:pt>
              <c:pt idx="14">
                <c:v>60</c:v>
              </c:pt>
            </c:numLit>
          </c:yVal>
          <c:smooth val="0"/>
          <c:extLst>
            <c:ext xmlns:c16="http://schemas.microsoft.com/office/drawing/2014/chart" uri="{C3380CC4-5D6E-409C-BE32-E72D297353CC}">
              <c16:uniqueId val="{00000002-A628-4490-88D6-701DB06080AB}"/>
            </c:ext>
          </c:extLst>
        </c:ser>
        <c:ser>
          <c:idx val="0"/>
          <c:order val="8"/>
          <c:tx>
            <c:strRef>
              <c:f>Tabelle1!$F$11</c:f>
              <c:strCache>
                <c:ptCount val="1"/>
                <c:pt idx="0">
                  <c:v>Loadline B Ʇ</c:v>
                </c:pt>
              </c:strCache>
            </c:strRef>
          </c:tx>
          <c:spPr>
            <a:ln>
              <a:solidFill>
                <a:srgbClr val="4664AA"/>
              </a:solidFill>
            </a:ln>
          </c:spPr>
          <c:marker>
            <c:spPr>
              <a:noFill/>
              <a:ln>
                <a:noFill/>
              </a:ln>
            </c:spPr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3-A628-4490-88D6-701DB06080AB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4-A628-4490-88D6-701DB06080AB}"/>
              </c:ext>
            </c:extLst>
          </c:dPt>
          <c:xVal>
            <c:numRef>
              <c:f>(Tabelle1!$C$12:$C$13,Tabelle1!$C$15)</c:f>
              <c:numCache>
                <c:formatCode>0.0</c:formatCode>
                <c:ptCount val="3"/>
                <c:pt idx="0">
                  <c:v>1.8</c:v>
                </c:pt>
                <c:pt idx="1">
                  <c:v>2.2999999999999998</c:v>
                </c:pt>
                <c:pt idx="2">
                  <c:v>2.85</c:v>
                </c:pt>
              </c:numCache>
            </c:numRef>
          </c:xVal>
          <c:yVal>
            <c:numRef>
              <c:f>(Tabelle1!$B$12:$B$13,Tabelle1!$B$15)</c:f>
              <c:numCache>
                <c:formatCode>General</c:formatCode>
                <c:ptCount val="3"/>
                <c:pt idx="0">
                  <c:v>1000</c:v>
                </c:pt>
                <c:pt idx="1">
                  <c:v>1500</c:v>
                </c:pt>
                <c:pt idx="2">
                  <c:v>1900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A628-4490-88D6-701DB06080AB}"/>
            </c:ext>
          </c:extLst>
        </c:ser>
        <c:ser>
          <c:idx val="6"/>
          <c:order val="9"/>
          <c:tx>
            <c:strRef>
              <c:f>Tabelle1!$F$12</c:f>
              <c:strCache>
                <c:ptCount val="1"/>
                <c:pt idx="0">
                  <c:v>Loadline B ∥</c:v>
                </c:pt>
              </c:strCache>
            </c:strRef>
          </c:tx>
          <c:spPr>
            <a:ln>
              <a:solidFill>
                <a:schemeClr val="accent6">
                  <a:lumMod val="75000"/>
                </a:schemeClr>
              </a:solidFill>
            </a:ln>
          </c:spPr>
          <c:marker>
            <c:symbol val="none"/>
          </c:marker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6-A628-4490-88D6-701DB06080AB}"/>
              </c:ext>
            </c:extLst>
          </c:dPt>
          <c:xVal>
            <c:numRef>
              <c:f>Tabelle1!$D$12:$D$14</c:f>
              <c:numCache>
                <c:formatCode>0.0</c:formatCode>
                <c:ptCount val="3"/>
                <c:pt idx="0">
                  <c:v>2.4</c:v>
                </c:pt>
                <c:pt idx="1">
                  <c:v>3.3</c:v>
                </c:pt>
                <c:pt idx="2">
                  <c:v>9.5</c:v>
                </c:pt>
              </c:numCache>
            </c:numRef>
          </c:xVal>
          <c:yVal>
            <c:numRef>
              <c:f>Tabelle1!$B$12:$B$14</c:f>
              <c:numCache>
                <c:formatCode>General</c:formatCode>
                <c:ptCount val="3"/>
                <c:pt idx="0">
                  <c:v>1000</c:v>
                </c:pt>
                <c:pt idx="1">
                  <c:v>1500</c:v>
                </c:pt>
                <c:pt idx="2">
                  <c:v>4300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7-A628-4490-88D6-701DB06080A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83073536"/>
        <c:axId val="683075456"/>
        <c:extLst>
          <c:ext xmlns:c15="http://schemas.microsoft.com/office/drawing/2012/chart" uri="{02D57815-91ED-43cb-92C2-25804820EDAC}">
            <c15:filteredScatterSeries>
              <c15:ser>
                <c:idx val="5"/>
                <c:order val="2"/>
                <c:tx>
                  <c:v>Nb₃Sn: Internal Sn RRP®</c:v>
                </c:tx>
                <c:spPr>
                  <a:ln w="41275" cap="sq">
                    <a:solidFill>
                      <a:schemeClr val="accent1"/>
                    </a:solidFill>
                    <a:prstDash val="lgDashDot"/>
                    <a:miter lim="800000"/>
                  </a:ln>
                </c:spPr>
                <c:marker>
                  <c:spPr>
                    <a:solidFill>
                      <a:schemeClr val="accent1">
                        <a:alpha val="15000"/>
                      </a:schemeClr>
                    </a:solidFill>
                    <a:ln w="10795">
                      <a:solidFill>
                        <a:schemeClr val="accent1"/>
                      </a:solidFill>
                    </a:ln>
                  </c:spPr>
                </c:marker>
                <c:dPt>
                  <c:idx val="17"/>
                  <c:bubble3D val="0"/>
                  <c:spPr>
                    <a:ln w="34925" cap="sq">
                      <a:solidFill>
                        <a:schemeClr val="accent1"/>
                      </a:solidFill>
                      <a:prstDash val="lgDashDot"/>
                      <a:miter lim="800000"/>
                    </a:ln>
                  </c:spPr>
                  <c:extLst>
                    <c:ext xmlns:c16="http://schemas.microsoft.com/office/drawing/2014/chart" uri="{C3380CC4-5D6E-409C-BE32-E72D297353CC}">
                      <c16:uniqueId val="{00000009-A628-4490-88D6-701DB06080AB}"/>
                    </c:ext>
                  </c:extLst>
                </c:dPt>
                <c:xVal>
                  <c:numLit>
                    <c:formatCode>General</c:formatCode>
                    <c:ptCount val="13"/>
                    <c:pt idx="0">
                      <c:v>3</c:v>
                    </c:pt>
                    <c:pt idx="1">
                      <c:v>12</c:v>
                    </c:pt>
                    <c:pt idx="2">
                      <c:v>13</c:v>
                    </c:pt>
                    <c:pt idx="3">
                      <c:v>14</c:v>
                    </c:pt>
                    <c:pt idx="4">
                      <c:v>14.5</c:v>
                    </c:pt>
                    <c:pt idx="5">
                      <c:v>15</c:v>
                    </c:pt>
                    <c:pt idx="6">
                      <c:v>15.5</c:v>
                    </c:pt>
                    <c:pt idx="7">
                      <c:v>16</c:v>
                    </c:pt>
                    <c:pt idx="8">
                      <c:v>20</c:v>
                    </c:pt>
                    <c:pt idx="9">
                      <c:v>21</c:v>
                    </c:pt>
                    <c:pt idx="10">
                      <c:v>22</c:v>
                    </c:pt>
                    <c:pt idx="11">
                      <c:v>23</c:v>
                    </c:pt>
                    <c:pt idx="12">
                      <c:v>24</c:v>
                    </c:pt>
                  </c:numLit>
                </c:xVal>
                <c:yVal>
                  <c:numLit>
                    <c:formatCode>General</c:formatCode>
                    <c:ptCount val="14"/>
                    <c:pt idx="0">
                      <c:v>1250</c:v>
                    </c:pt>
                    <c:pt idx="1">
                      <c:v>725</c:v>
                    </c:pt>
                    <c:pt idx="2">
                      <c:v>627</c:v>
                    </c:pt>
                    <c:pt idx="3">
                      <c:v>513.25</c:v>
                    </c:pt>
                    <c:pt idx="4">
                      <c:v>462.25</c:v>
                    </c:pt>
                    <c:pt idx="5">
                      <c:v>412.75</c:v>
                    </c:pt>
                    <c:pt idx="6">
                      <c:v>368.5</c:v>
                    </c:pt>
                    <c:pt idx="7">
                      <c:v>326.5</c:v>
                    </c:pt>
                    <c:pt idx="8">
                      <c:v>115.5</c:v>
                    </c:pt>
                    <c:pt idx="9">
                      <c:v>82.25</c:v>
                    </c:pt>
                    <c:pt idx="10">
                      <c:v>51.25</c:v>
                    </c:pt>
                    <c:pt idx="11">
                      <c:v>28.25</c:v>
                    </c:pt>
                    <c:pt idx="12">
                      <c:v>12</c:v>
                    </c:pt>
                    <c:pt idx="13">
                      <c:v>2</c:v>
                    </c:pt>
                  </c:numLit>
                </c:yVal>
                <c:smooth val="0"/>
                <c:extLst>
                  <c:ext xmlns:c16="http://schemas.microsoft.com/office/drawing/2014/chart" uri="{C3380CC4-5D6E-409C-BE32-E72D297353CC}">
                    <c16:uniqueId val="{0000000A-A628-4490-88D6-701DB06080AB}"/>
                  </c:ext>
                </c:extLst>
              </c15:ser>
            </c15:filteredScatterSeries>
            <c15:filteredScatterSeries>
              <c15:ser>
                <c:idx val="2"/>
                <c:order val="4"/>
                <c:tx>
                  <c:v>Nb-Ti: High Field MRI</c:v>
                </c:tx>
                <c:spPr>
                  <a:ln w="31750">
                    <a:solidFill>
                      <a:schemeClr val="accent2">
                        <a:lumMod val="75000"/>
                      </a:schemeClr>
                    </a:solidFill>
                    <a:prstDash val="lgDash"/>
                  </a:ln>
                </c:spPr>
                <c:marker>
                  <c:symbol val="none"/>
                </c:marker>
                <c:xVal>
                  <c:numLit>
                    <c:formatCode>General</c:formatCode>
                    <c:ptCount val="4"/>
                    <c:pt idx="0">
                      <c:v>8.5</c:v>
                    </c:pt>
                    <c:pt idx="1">
                      <c:v>9</c:v>
                    </c:pt>
                    <c:pt idx="2">
                      <c:v>9.5</c:v>
                    </c:pt>
                    <c:pt idx="3">
                      <c:v>10</c:v>
                    </c:pt>
                  </c:numLit>
                </c:xVal>
                <c:yVal>
                  <c:numLit>
                    <c:formatCode>General</c:formatCode>
                    <c:ptCount val="4"/>
                    <c:pt idx="0">
                      <c:v>226.25</c:v>
                    </c:pt>
                    <c:pt idx="1">
                      <c:v>167.5</c:v>
                    </c:pt>
                    <c:pt idx="2">
                      <c:v>111.667</c:v>
                    </c:pt>
                    <c:pt idx="3">
                      <c:v>60</c:v>
                    </c:pt>
                  </c:numLit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B-A628-4490-88D6-701DB06080AB}"/>
                  </c:ext>
                </c:extLst>
              </c15:ser>
            </c15:filteredScatterSeries>
            <c15:filteredScatterSeries>
              <c15:ser>
                <c:idx val="7"/>
                <c:order val="5"/>
                <c:tx>
                  <c:v>Series8</c:v>
                </c:tx>
                <c:spPr>
                  <a:ln w="31750">
                    <a:solidFill>
                      <a:schemeClr val="accent2">
                        <a:lumMod val="75000"/>
                      </a:schemeClr>
                    </a:solidFill>
                    <a:prstDash val="lgDash"/>
                  </a:ln>
                </c:spPr>
                <c:marker>
                  <c:symbol val="none"/>
                </c:marker>
                <c:xVal>
                  <c:numLit>
                    <c:formatCode>General</c:formatCode>
                    <c:ptCount val="4"/>
                    <c:pt idx="0">
                      <c:v>5</c:v>
                    </c:pt>
                    <c:pt idx="1">
                      <c:v>6</c:v>
                    </c:pt>
                    <c:pt idx="2">
                      <c:v>7</c:v>
                    </c:pt>
                    <c:pt idx="3">
                      <c:v>8</c:v>
                    </c:pt>
                  </c:numLit>
                </c:xVal>
                <c:yVal>
                  <c:numLit>
                    <c:formatCode>General</c:formatCode>
                    <c:ptCount val="4"/>
                    <c:pt idx="0">
                      <c:v>798.5</c:v>
                    </c:pt>
                    <c:pt idx="1">
                      <c:v>631.75</c:v>
                    </c:pt>
                    <c:pt idx="2">
                      <c:v>446.75</c:v>
                    </c:pt>
                    <c:pt idx="3">
                      <c:v>291.5</c:v>
                    </c:pt>
                  </c:numLit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C-A628-4490-88D6-701DB06080AB}"/>
                  </c:ext>
                </c:extLst>
              </c15:ser>
            </c15:filteredScatterSeries>
            <c15:filteredScatterSeries>
              <c15:ser>
                <c:idx val="1"/>
                <c:order val="6"/>
                <c:tx>
                  <c:v>Exponential Labels</c:v>
                </c:tx>
                <c:spPr>
                  <a:ln>
                    <a:noFill/>
                  </a:ln>
                </c:spPr>
                <c:marker>
                  <c:symbol val="none"/>
                </c:marker>
                <c:xVal>
                  <c:numLit>
                    <c:formatCode>General</c:formatCode>
                    <c:ptCount val="6"/>
                    <c:pt idx="0">
                      <c:v>0</c:v>
                    </c:pt>
                    <c:pt idx="1">
                      <c:v>0</c:v>
                    </c:pt>
                    <c:pt idx="2">
                      <c:v>0</c:v>
                    </c:pt>
                    <c:pt idx="3">
                      <c:v>0</c:v>
                    </c:pt>
                    <c:pt idx="4">
                      <c:v>0</c:v>
                    </c:pt>
                    <c:pt idx="5">
                      <c:v>0</c:v>
                    </c:pt>
                  </c:numLit>
                </c:xVal>
                <c:yVal>
                  <c:numLit>
                    <c:formatCode>General</c:formatCode>
                    <c:ptCount val="6"/>
                    <c:pt idx="0">
                      <c:v>10</c:v>
                    </c:pt>
                    <c:pt idx="1">
                      <c:v>100</c:v>
                    </c:pt>
                    <c:pt idx="2">
                      <c:v>1000</c:v>
                    </c:pt>
                    <c:pt idx="3">
                      <c:v>10000</c:v>
                    </c:pt>
                    <c:pt idx="4">
                      <c:v>100000</c:v>
                    </c:pt>
                    <c:pt idx="5">
                      <c:v>1000000</c:v>
                    </c:pt>
                  </c:numLit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D-A628-4490-88D6-701DB06080AB}"/>
                  </c:ext>
                </c:extLst>
              </c15:ser>
            </c15:filteredScatterSeries>
            <c15:filteredScatterSeries>
              <c15:ser>
                <c:idx val="4"/>
                <c:order val="7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Tabelle1!$A$2</c15:sqref>
                        </c15:formulaRef>
                      </c:ext>
                    </c:extLst>
                    <c:strCache>
                      <c:ptCount val="1"/>
                      <c:pt idx="0">
                        <c:v>Bi-2212 50 bar OP</c:v>
                      </c:pt>
                    </c:strCache>
                  </c:strRef>
                </c:tx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Tabelle1!$A$5:$M$5</c15:sqref>
                        </c15:formulaRef>
                      </c:ext>
                    </c:extLst>
                    <c:numCache>
                      <c:formatCode>General</c:formatCode>
                      <c:ptCount val="13"/>
                      <c:pt idx="0">
                        <c:v>2.999984</c:v>
                      </c:pt>
                      <c:pt idx="1">
                        <c:v>3.9939309999999901</c:v>
                      </c:pt>
                      <c:pt idx="2">
                        <c:v>4.9930310000000002</c:v>
                      </c:pt>
                      <c:pt idx="3">
                        <c:v>5.9924910000000002</c:v>
                      </c:pt>
                      <c:pt idx="4">
                        <c:v>6.9931460000000003</c:v>
                      </c:pt>
                      <c:pt idx="5">
                        <c:v>7.9924419999999898</c:v>
                      </c:pt>
                      <c:pt idx="6">
                        <c:v>8.9930479999999893</c:v>
                      </c:pt>
                      <c:pt idx="7">
                        <c:v>9.9930640000000004</c:v>
                      </c:pt>
                      <c:pt idx="8">
                        <c:v>10.992361000000001</c:v>
                      </c:pt>
                      <c:pt idx="9">
                        <c:v>11.9938</c:v>
                      </c:pt>
                      <c:pt idx="10">
                        <c:v>12.9934569999999</c:v>
                      </c:pt>
                      <c:pt idx="11">
                        <c:v>13.99272</c:v>
                      </c:pt>
                      <c:pt idx="12">
                        <c:v>14.993064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Tabelle1!$A$7:$M$7</c15:sqref>
                        </c15:formulaRef>
                      </c:ext>
                    </c:extLst>
                    <c:numCache>
                      <c:formatCode>General</c:formatCode>
                      <c:ptCount val="13"/>
                      <c:pt idx="0">
                        <c:v>1619.0059228900122</c:v>
                      </c:pt>
                      <c:pt idx="1">
                        <c:v>1493.7223144412342</c:v>
                      </c:pt>
                      <c:pt idx="2">
                        <c:v>1403.8510935494487</c:v>
                      </c:pt>
                      <c:pt idx="3">
                        <c:v>1331.5237546044289</c:v>
                      </c:pt>
                      <c:pt idx="4">
                        <c:v>1279.583779470626</c:v>
                      </c:pt>
                      <c:pt idx="5">
                        <c:v>1233.4124774736463</c:v>
                      </c:pt>
                      <c:pt idx="6">
                        <c:v>1190.0559326017294</c:v>
                      </c:pt>
                      <c:pt idx="7">
                        <c:v>1153.5062936487523</c:v>
                      </c:pt>
                      <c:pt idx="8">
                        <c:v>1122.140852519105</c:v>
                      </c:pt>
                      <c:pt idx="9">
                        <c:v>1090.2350418255248</c:v>
                      </c:pt>
                      <c:pt idx="10">
                        <c:v>1063.0608575958956</c:v>
                      </c:pt>
                      <c:pt idx="11">
                        <c:v>1035.1930406629781</c:v>
                      </c:pt>
                      <c:pt idx="12">
                        <c:v>1010.3802033186569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E-A628-4490-88D6-701DB06080AB}"/>
                  </c:ext>
                </c:extLst>
              </c15:ser>
            </c15:filteredScatterSeries>
          </c:ext>
        </c:extLst>
      </c:scatterChart>
      <c:valAx>
        <c:axId val="683073536"/>
        <c:scaling>
          <c:orientation val="minMax"/>
          <c:max val="10"/>
          <c:min val="0"/>
        </c:scaling>
        <c:delete val="0"/>
        <c:axPos val="b"/>
        <c:majorGridlines>
          <c:spPr>
            <a:ln>
              <a:solidFill>
                <a:schemeClr val="bg1">
                  <a:lumMod val="75000"/>
                  <a:alpha val="50000"/>
                </a:schemeClr>
              </a:solidFill>
            </a:ln>
          </c:spPr>
        </c:majorGridlines>
        <c:minorGridlines>
          <c:spPr>
            <a:ln>
              <a:solidFill>
                <a:schemeClr val="bg1">
                  <a:lumMod val="75000"/>
                  <a:alpha val="20000"/>
                </a:schemeClr>
              </a:solidFill>
            </a:ln>
          </c:spPr>
        </c:minorGridlines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/>
                  <a:t>Magnetic Field (T)</a:t>
                </a:r>
              </a:p>
            </c:rich>
          </c:tx>
          <c:layout>
            <c:manualLayout>
              <c:xMode val="edge"/>
              <c:yMode val="edge"/>
              <c:x val="0.30573312148265902"/>
              <c:y val="0.92144826715870443"/>
            </c:manualLayout>
          </c:layout>
          <c:overlay val="0"/>
        </c:title>
        <c:numFmt formatCode="General" sourceLinked="0"/>
        <c:majorTickMark val="out"/>
        <c:minorTickMark val="in"/>
        <c:tickLblPos val="nextTo"/>
        <c:txPr>
          <a:bodyPr rot="0" vert="horz"/>
          <a:lstStyle/>
          <a:p>
            <a:pPr>
              <a:defRPr/>
            </a:pPr>
            <a:endParaRPr lang="de-DE"/>
          </a:p>
        </c:txPr>
        <c:crossAx val="683075456"/>
        <c:crossesAt val="0"/>
        <c:crossBetween val="midCat"/>
        <c:majorUnit val="5"/>
        <c:minorUnit val="1"/>
      </c:valAx>
      <c:valAx>
        <c:axId val="683075456"/>
        <c:scaling>
          <c:orientation val="minMax"/>
          <c:max val="5000"/>
          <c:min val="0"/>
        </c:scaling>
        <c:delete val="0"/>
        <c:axPos val="l"/>
        <c:majorGridlines>
          <c:spPr>
            <a:ln>
              <a:solidFill>
                <a:schemeClr val="bg1">
                  <a:lumMod val="75000"/>
                  <a:alpha val="50000"/>
                </a:schemeClr>
              </a:solidFill>
            </a:ln>
          </c:spPr>
        </c:majorGridlines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/>
                  <a:t>Engineering Critical Current Density (A/mm², 4.2 K)</a:t>
                </a:r>
              </a:p>
            </c:rich>
          </c:tx>
          <c:layout>
            <c:manualLayout>
              <c:xMode val="edge"/>
              <c:yMode val="edge"/>
              <c:x val="1.4282842222682304E-3"/>
              <c:y val="7.1442035550892985E-2"/>
            </c:manualLayout>
          </c:layout>
          <c:overlay val="0"/>
        </c:title>
        <c:numFmt formatCode="#,##0;[Red]#,##0" sourceLinked="0"/>
        <c:majorTickMark val="out"/>
        <c:minorTickMark val="in"/>
        <c:tickLblPos val="nextTo"/>
        <c:txPr>
          <a:bodyPr rot="0" vert="horz"/>
          <a:lstStyle/>
          <a:p>
            <a:pPr>
              <a:defRPr/>
            </a:pPr>
            <a:endParaRPr lang="de-DE"/>
          </a:p>
        </c:txPr>
        <c:crossAx val="683073536"/>
        <c:crosses val="autoZero"/>
        <c:crossBetween val="midCat"/>
      </c:valAx>
      <c:spPr>
        <a:solidFill>
          <a:schemeClr val="bg1"/>
        </a:solidFill>
        <a:ln w="25400">
          <a:noFill/>
        </a:ln>
      </c:spPr>
    </c:plotArea>
    <c:legend>
      <c:legendPos val="r"/>
      <c:layout>
        <c:manualLayout>
          <c:xMode val="edge"/>
          <c:yMode val="edge"/>
          <c:x val="0.31205964221368404"/>
          <c:y val="2.4548028337099764E-2"/>
          <c:w val="0.31637770347696048"/>
          <c:h val="0.35981007033491608"/>
        </c:manualLayout>
      </c:layout>
      <c:overlay val="0"/>
      <c:spPr>
        <a:solidFill>
          <a:schemeClr val="bg1"/>
        </a:solidFill>
        <a:ln>
          <a:solidFill>
            <a:schemeClr val="tx1"/>
          </a:solidFill>
        </a:ln>
        <a:effectLst/>
      </c:spPr>
      <c:txPr>
        <a:bodyPr/>
        <a:lstStyle/>
        <a:p>
          <a:pPr>
            <a:defRPr sz="1400"/>
          </a:pPr>
          <a:endParaRPr lang="de-DE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600"/>
      </a:pPr>
      <a:endParaRPr lang="de-DE"/>
    </a:p>
  </c:txPr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de-DE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Sheet1!$D$1:$D$3</c:f>
              <c:strCache>
                <c:ptCount val="3"/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FF7F0E"/>
              </a:solidFill>
              <a:ln w="9525">
                <a:noFill/>
              </a:ln>
              <a:effectLst/>
            </c:spPr>
          </c:marker>
          <c:xVal>
            <c:strRef>
              <c:f>Sheet1!$C$4:$C$120020</c:f>
              <c:strCache>
                <c:ptCount val="120015"/>
                <c:pt idx="0">
                  <c:v>merge</c:v>
                </c:pt>
                <c:pt idx="2">
                  <c:v>mm</c:v>
                </c:pt>
                <c:pt idx="8">
                  <c:v>current</c:v>
                </c:pt>
                <c:pt idx="9">
                  <c:v>A</c:v>
                </c:pt>
                <c:pt idx="15">
                  <c:v>1.72E-02</c:v>
                </c:pt>
                <c:pt idx="16">
                  <c:v>1.74E-02</c:v>
                </c:pt>
                <c:pt idx="17">
                  <c:v>1.77E-02</c:v>
                </c:pt>
                <c:pt idx="18">
                  <c:v>1.75E-02</c:v>
                </c:pt>
                <c:pt idx="19">
                  <c:v>1.74E-02</c:v>
                </c:pt>
                <c:pt idx="20">
                  <c:v>1.74E-02</c:v>
                </c:pt>
                <c:pt idx="21">
                  <c:v>1.76E-02</c:v>
                </c:pt>
                <c:pt idx="22">
                  <c:v>1.74E-02</c:v>
                </c:pt>
                <c:pt idx="23">
                  <c:v>1.70E-02</c:v>
                </c:pt>
                <c:pt idx="24">
                  <c:v>1.76E-02</c:v>
                </c:pt>
                <c:pt idx="25">
                  <c:v>1.76E-02</c:v>
                </c:pt>
                <c:pt idx="26">
                  <c:v>1.73E-02</c:v>
                </c:pt>
                <c:pt idx="27">
                  <c:v>1.75E-02</c:v>
                </c:pt>
                <c:pt idx="28">
                  <c:v>1.75E-02</c:v>
                </c:pt>
                <c:pt idx="29">
                  <c:v>1.74E-02</c:v>
                </c:pt>
                <c:pt idx="30">
                  <c:v>1.72E-02</c:v>
                </c:pt>
                <c:pt idx="31">
                  <c:v>1.70E-02</c:v>
                </c:pt>
                <c:pt idx="32">
                  <c:v>1.77E-02</c:v>
                </c:pt>
                <c:pt idx="33">
                  <c:v>1.76E-02</c:v>
                </c:pt>
                <c:pt idx="34">
                  <c:v>1.72E-02</c:v>
                </c:pt>
                <c:pt idx="35">
                  <c:v>1.76E-02</c:v>
                </c:pt>
                <c:pt idx="36">
                  <c:v>1.75E-02</c:v>
                </c:pt>
                <c:pt idx="37">
                  <c:v>1.77E-02</c:v>
                </c:pt>
                <c:pt idx="38">
                  <c:v>1.76E-02</c:v>
                </c:pt>
                <c:pt idx="39">
                  <c:v>1.75E-02</c:v>
                </c:pt>
                <c:pt idx="40">
                  <c:v>1.76E-02</c:v>
                </c:pt>
                <c:pt idx="41">
                  <c:v>1.74E-02</c:v>
                </c:pt>
                <c:pt idx="42">
                  <c:v>1.75E-02</c:v>
                </c:pt>
                <c:pt idx="43">
                  <c:v>1.72E-02</c:v>
                </c:pt>
                <c:pt idx="44">
                  <c:v>1.73E-02</c:v>
                </c:pt>
                <c:pt idx="45">
                  <c:v>1.74E-02</c:v>
                </c:pt>
                <c:pt idx="46">
                  <c:v>1.75E-02</c:v>
                </c:pt>
                <c:pt idx="47">
                  <c:v>1.77E-02</c:v>
                </c:pt>
                <c:pt idx="48">
                  <c:v>1.75E-02</c:v>
                </c:pt>
                <c:pt idx="49">
                  <c:v>1.79E-02</c:v>
                </c:pt>
                <c:pt idx="50">
                  <c:v>1.77E-02</c:v>
                </c:pt>
                <c:pt idx="51">
                  <c:v>1.77E-02</c:v>
                </c:pt>
                <c:pt idx="52">
                  <c:v>1.77E-02</c:v>
                </c:pt>
                <c:pt idx="53">
                  <c:v>1.72E-02</c:v>
                </c:pt>
                <c:pt idx="54">
                  <c:v>1.75E-02</c:v>
                </c:pt>
                <c:pt idx="55">
                  <c:v>1.75E-02</c:v>
                </c:pt>
                <c:pt idx="56">
                  <c:v>1.76E-02</c:v>
                </c:pt>
                <c:pt idx="57">
                  <c:v>1.79E-02</c:v>
                </c:pt>
                <c:pt idx="58">
                  <c:v>1.76E-02</c:v>
                </c:pt>
                <c:pt idx="59">
                  <c:v>1.74E-02</c:v>
                </c:pt>
                <c:pt idx="60">
                  <c:v>1.75E-02</c:v>
                </c:pt>
                <c:pt idx="61">
                  <c:v>1.73E-02</c:v>
                </c:pt>
                <c:pt idx="62">
                  <c:v>1.71E-02</c:v>
                </c:pt>
                <c:pt idx="63">
                  <c:v>1.74E-02</c:v>
                </c:pt>
                <c:pt idx="64">
                  <c:v>1.73E-02</c:v>
                </c:pt>
                <c:pt idx="65">
                  <c:v>1.73E-02</c:v>
                </c:pt>
                <c:pt idx="66">
                  <c:v>1.74E-02</c:v>
                </c:pt>
                <c:pt idx="67">
                  <c:v>1.74E-02</c:v>
                </c:pt>
                <c:pt idx="68">
                  <c:v>1.74E-02</c:v>
                </c:pt>
                <c:pt idx="69">
                  <c:v>1.74E-02</c:v>
                </c:pt>
                <c:pt idx="70">
                  <c:v>1.73E-02</c:v>
                </c:pt>
                <c:pt idx="71">
                  <c:v>1.76E-02</c:v>
                </c:pt>
                <c:pt idx="72">
                  <c:v>1.76E-02</c:v>
                </c:pt>
                <c:pt idx="73">
                  <c:v>1.74E-02</c:v>
                </c:pt>
                <c:pt idx="74">
                  <c:v>1.74E-02</c:v>
                </c:pt>
                <c:pt idx="75">
                  <c:v>1.72E-02</c:v>
                </c:pt>
                <c:pt idx="76">
                  <c:v>1.74E-02</c:v>
                </c:pt>
                <c:pt idx="77">
                  <c:v>1.73E-02</c:v>
                </c:pt>
                <c:pt idx="78">
                  <c:v>1.75E-02</c:v>
                </c:pt>
                <c:pt idx="79">
                  <c:v>1.76E-02</c:v>
                </c:pt>
                <c:pt idx="80">
                  <c:v>1.75E-02</c:v>
                </c:pt>
                <c:pt idx="81">
                  <c:v>1.76E-02</c:v>
                </c:pt>
                <c:pt idx="82">
                  <c:v>1.77E-02</c:v>
                </c:pt>
                <c:pt idx="83">
                  <c:v>1.74E-02</c:v>
                </c:pt>
                <c:pt idx="84">
                  <c:v>1.74E-02</c:v>
                </c:pt>
                <c:pt idx="85">
                  <c:v>1.78E-02</c:v>
                </c:pt>
                <c:pt idx="86">
                  <c:v>1.76E-02</c:v>
                </c:pt>
                <c:pt idx="87">
                  <c:v>1.74E-02</c:v>
                </c:pt>
                <c:pt idx="88">
                  <c:v>1.72E-02</c:v>
                </c:pt>
                <c:pt idx="89">
                  <c:v>1.73E-02</c:v>
                </c:pt>
                <c:pt idx="90">
                  <c:v>1.74E-02</c:v>
                </c:pt>
                <c:pt idx="91">
                  <c:v>1.72E-02</c:v>
                </c:pt>
                <c:pt idx="92">
                  <c:v>1.74E-02</c:v>
                </c:pt>
                <c:pt idx="93">
                  <c:v>1.75E-02</c:v>
                </c:pt>
                <c:pt idx="94">
                  <c:v>1.75E-02</c:v>
                </c:pt>
                <c:pt idx="95">
                  <c:v>1.77E-02</c:v>
                </c:pt>
                <c:pt idx="96">
                  <c:v>1.77E-02</c:v>
                </c:pt>
                <c:pt idx="97">
                  <c:v>1.79E-02</c:v>
                </c:pt>
                <c:pt idx="98">
                  <c:v>1.75E-02</c:v>
                </c:pt>
                <c:pt idx="99">
                  <c:v>1.72E-02</c:v>
                </c:pt>
                <c:pt idx="100">
                  <c:v>1.71E-02</c:v>
                </c:pt>
                <c:pt idx="101">
                  <c:v>1.73E-02</c:v>
                </c:pt>
                <c:pt idx="102">
                  <c:v>1.73E-02</c:v>
                </c:pt>
                <c:pt idx="103">
                  <c:v>1.75E-02</c:v>
                </c:pt>
                <c:pt idx="104">
                  <c:v>1.76E-02</c:v>
                </c:pt>
                <c:pt idx="105">
                  <c:v>1.74E-02</c:v>
                </c:pt>
                <c:pt idx="106">
                  <c:v>1.75E-02</c:v>
                </c:pt>
                <c:pt idx="107">
                  <c:v>1.75E-02</c:v>
                </c:pt>
                <c:pt idx="108">
                  <c:v>1.74E-02</c:v>
                </c:pt>
                <c:pt idx="109">
                  <c:v>1.74E-02</c:v>
                </c:pt>
                <c:pt idx="110">
                  <c:v>1.76E-02</c:v>
                </c:pt>
                <c:pt idx="111">
                  <c:v>1.76E-02</c:v>
                </c:pt>
                <c:pt idx="112">
                  <c:v>1.71E-02</c:v>
                </c:pt>
                <c:pt idx="113">
                  <c:v>1.72E-02</c:v>
                </c:pt>
                <c:pt idx="114">
                  <c:v>1.75E-02</c:v>
                </c:pt>
                <c:pt idx="115">
                  <c:v>1.77E-02</c:v>
                </c:pt>
                <c:pt idx="116">
                  <c:v>1.77E-02</c:v>
                </c:pt>
                <c:pt idx="117">
                  <c:v>1.74E-02</c:v>
                </c:pt>
                <c:pt idx="118">
                  <c:v>1.76E-02</c:v>
                </c:pt>
                <c:pt idx="119">
                  <c:v>1.77E-02</c:v>
                </c:pt>
                <c:pt idx="120">
                  <c:v>1.75E-02</c:v>
                </c:pt>
                <c:pt idx="121">
                  <c:v>1.75E-02</c:v>
                </c:pt>
                <c:pt idx="122">
                  <c:v>1.76E-02</c:v>
                </c:pt>
                <c:pt idx="123">
                  <c:v>1.74E-02</c:v>
                </c:pt>
                <c:pt idx="124">
                  <c:v>1.72E-02</c:v>
                </c:pt>
                <c:pt idx="125">
                  <c:v>1.73E-02</c:v>
                </c:pt>
                <c:pt idx="126">
                  <c:v>1.75E-02</c:v>
                </c:pt>
                <c:pt idx="127">
                  <c:v>1.74E-02</c:v>
                </c:pt>
                <c:pt idx="128">
                  <c:v>1.75E-02</c:v>
                </c:pt>
                <c:pt idx="129">
                  <c:v>1.74E-02</c:v>
                </c:pt>
                <c:pt idx="130">
                  <c:v>1.76E-02</c:v>
                </c:pt>
                <c:pt idx="131">
                  <c:v>1.78E-02</c:v>
                </c:pt>
                <c:pt idx="132">
                  <c:v>1.77E-02</c:v>
                </c:pt>
                <c:pt idx="133">
                  <c:v>1.73E-02</c:v>
                </c:pt>
                <c:pt idx="134">
                  <c:v>1.70E-02</c:v>
                </c:pt>
                <c:pt idx="135">
                  <c:v>1.74E-02</c:v>
                </c:pt>
                <c:pt idx="136">
                  <c:v>1.74E-02</c:v>
                </c:pt>
                <c:pt idx="137">
                  <c:v>1.75E-02</c:v>
                </c:pt>
                <c:pt idx="138">
                  <c:v>1.75E-02</c:v>
                </c:pt>
                <c:pt idx="139">
                  <c:v>1.73E-02</c:v>
                </c:pt>
                <c:pt idx="140">
                  <c:v>1.74E-02</c:v>
                </c:pt>
                <c:pt idx="141">
                  <c:v>1.70E-02</c:v>
                </c:pt>
                <c:pt idx="142">
                  <c:v>1.75E-02</c:v>
                </c:pt>
                <c:pt idx="143">
                  <c:v>1.79E-02</c:v>
                </c:pt>
                <c:pt idx="144">
                  <c:v>1.71E-02</c:v>
                </c:pt>
                <c:pt idx="145">
                  <c:v>1.76E-02</c:v>
                </c:pt>
                <c:pt idx="146">
                  <c:v>1.74E-02</c:v>
                </c:pt>
                <c:pt idx="147">
                  <c:v>1.69E-02</c:v>
                </c:pt>
                <c:pt idx="148">
                  <c:v>1.78E-02</c:v>
                </c:pt>
                <c:pt idx="149">
                  <c:v>1.77E-02</c:v>
                </c:pt>
                <c:pt idx="150">
                  <c:v>1.73E-02</c:v>
                </c:pt>
                <c:pt idx="151">
                  <c:v>1.69E-02</c:v>
                </c:pt>
                <c:pt idx="152">
                  <c:v>1.69E-02</c:v>
                </c:pt>
                <c:pt idx="153">
                  <c:v>1.75E-02</c:v>
                </c:pt>
                <c:pt idx="154">
                  <c:v>1.74E-02</c:v>
                </c:pt>
                <c:pt idx="155">
                  <c:v>1.77E-02</c:v>
                </c:pt>
                <c:pt idx="156">
                  <c:v>1.76E-02</c:v>
                </c:pt>
                <c:pt idx="157">
                  <c:v>1.71E-02</c:v>
                </c:pt>
                <c:pt idx="158">
                  <c:v>1.74E-02</c:v>
                </c:pt>
                <c:pt idx="159">
                  <c:v>1.77E-02</c:v>
                </c:pt>
                <c:pt idx="160">
                  <c:v>1.77E-02</c:v>
                </c:pt>
                <c:pt idx="161">
                  <c:v>1.78E-02</c:v>
                </c:pt>
                <c:pt idx="162">
                  <c:v>1.77E-02</c:v>
                </c:pt>
                <c:pt idx="163">
                  <c:v>1.74E-02</c:v>
                </c:pt>
                <c:pt idx="164">
                  <c:v>1.76E-02</c:v>
                </c:pt>
                <c:pt idx="165">
                  <c:v>1.76E-02</c:v>
                </c:pt>
                <c:pt idx="166">
                  <c:v>1.70E-02</c:v>
                </c:pt>
                <c:pt idx="167">
                  <c:v>1.75E-02</c:v>
                </c:pt>
                <c:pt idx="168">
                  <c:v>1.77E-02</c:v>
                </c:pt>
                <c:pt idx="169">
                  <c:v>1.73E-02</c:v>
                </c:pt>
                <c:pt idx="170">
                  <c:v>1.76E-02</c:v>
                </c:pt>
                <c:pt idx="171">
                  <c:v>1.73E-02</c:v>
                </c:pt>
                <c:pt idx="172">
                  <c:v>1.75E-02</c:v>
                </c:pt>
                <c:pt idx="173">
                  <c:v>1.77E-02</c:v>
                </c:pt>
                <c:pt idx="174">
                  <c:v>1.75E-02</c:v>
                </c:pt>
                <c:pt idx="175">
                  <c:v>1.74E-02</c:v>
                </c:pt>
                <c:pt idx="176">
                  <c:v>1.73E-02</c:v>
                </c:pt>
                <c:pt idx="177">
                  <c:v>1.72E-02</c:v>
                </c:pt>
                <c:pt idx="178">
                  <c:v>1.72E-02</c:v>
                </c:pt>
                <c:pt idx="179">
                  <c:v>1.73E-02</c:v>
                </c:pt>
                <c:pt idx="180">
                  <c:v>1.73E-02</c:v>
                </c:pt>
                <c:pt idx="181">
                  <c:v>1.73E-02</c:v>
                </c:pt>
                <c:pt idx="182">
                  <c:v>1.74E-02</c:v>
                </c:pt>
                <c:pt idx="183">
                  <c:v>1.75E-02</c:v>
                </c:pt>
                <c:pt idx="184">
                  <c:v>1.73E-02</c:v>
                </c:pt>
                <c:pt idx="185">
                  <c:v>1.76E-02</c:v>
                </c:pt>
                <c:pt idx="186">
                  <c:v>1.77E-02</c:v>
                </c:pt>
                <c:pt idx="187">
                  <c:v>1.75E-02</c:v>
                </c:pt>
                <c:pt idx="188">
                  <c:v>1.78E-02</c:v>
                </c:pt>
                <c:pt idx="189">
                  <c:v>1.74E-02</c:v>
                </c:pt>
                <c:pt idx="190">
                  <c:v>1.72E-02</c:v>
                </c:pt>
                <c:pt idx="191">
                  <c:v>1.77E-02</c:v>
                </c:pt>
                <c:pt idx="192">
                  <c:v>1.76E-02</c:v>
                </c:pt>
                <c:pt idx="193">
                  <c:v>1.72E-02</c:v>
                </c:pt>
                <c:pt idx="194">
                  <c:v>1.71E-02</c:v>
                </c:pt>
                <c:pt idx="195">
                  <c:v>1.76E-02</c:v>
                </c:pt>
                <c:pt idx="196">
                  <c:v>1.74E-02</c:v>
                </c:pt>
                <c:pt idx="197">
                  <c:v>1.74E-02</c:v>
                </c:pt>
                <c:pt idx="198">
                  <c:v>1.77E-02</c:v>
                </c:pt>
                <c:pt idx="199">
                  <c:v>1.75E-02</c:v>
                </c:pt>
                <c:pt idx="200">
                  <c:v>1.74E-02</c:v>
                </c:pt>
                <c:pt idx="201">
                  <c:v>1.74E-02</c:v>
                </c:pt>
                <c:pt idx="202">
                  <c:v>1.77E-02</c:v>
                </c:pt>
                <c:pt idx="203">
                  <c:v>1.72E-02</c:v>
                </c:pt>
                <c:pt idx="204">
                  <c:v>1.73E-02</c:v>
                </c:pt>
                <c:pt idx="205">
                  <c:v>1.75E-02</c:v>
                </c:pt>
                <c:pt idx="206">
                  <c:v>1.73E-02</c:v>
                </c:pt>
                <c:pt idx="207">
                  <c:v>1.73E-02</c:v>
                </c:pt>
                <c:pt idx="208">
                  <c:v>1.75E-02</c:v>
                </c:pt>
                <c:pt idx="209">
                  <c:v>1.75E-02</c:v>
                </c:pt>
                <c:pt idx="210">
                  <c:v>1.76E-02</c:v>
                </c:pt>
                <c:pt idx="211">
                  <c:v>1.78E-02</c:v>
                </c:pt>
                <c:pt idx="212">
                  <c:v>1.74E-02</c:v>
                </c:pt>
                <c:pt idx="213">
                  <c:v>1.73E-02</c:v>
                </c:pt>
                <c:pt idx="214">
                  <c:v>1.73E-02</c:v>
                </c:pt>
                <c:pt idx="215">
                  <c:v>1.75E-02</c:v>
                </c:pt>
                <c:pt idx="216">
                  <c:v>1.79E-02</c:v>
                </c:pt>
                <c:pt idx="217">
                  <c:v>1.75E-02</c:v>
                </c:pt>
                <c:pt idx="218">
                  <c:v>1.76E-02</c:v>
                </c:pt>
                <c:pt idx="219">
                  <c:v>1.75E-02</c:v>
                </c:pt>
                <c:pt idx="220">
                  <c:v>1.72E-02</c:v>
                </c:pt>
                <c:pt idx="221">
                  <c:v>1.76E-02</c:v>
                </c:pt>
                <c:pt idx="222">
                  <c:v>1.73E-02</c:v>
                </c:pt>
                <c:pt idx="223">
                  <c:v>1.74E-02</c:v>
                </c:pt>
                <c:pt idx="224">
                  <c:v>1.75E-02</c:v>
                </c:pt>
                <c:pt idx="225">
                  <c:v>1.72E-02</c:v>
                </c:pt>
                <c:pt idx="226">
                  <c:v>1.75E-02</c:v>
                </c:pt>
                <c:pt idx="227">
                  <c:v>1.74E-02</c:v>
                </c:pt>
                <c:pt idx="228">
                  <c:v>1.71E-02</c:v>
                </c:pt>
                <c:pt idx="229">
                  <c:v>1.73E-02</c:v>
                </c:pt>
                <c:pt idx="230">
                  <c:v>1.74E-02</c:v>
                </c:pt>
                <c:pt idx="231">
                  <c:v>1.77E-02</c:v>
                </c:pt>
                <c:pt idx="232">
                  <c:v>1.77E-02</c:v>
                </c:pt>
                <c:pt idx="233">
                  <c:v>1.76E-02</c:v>
                </c:pt>
                <c:pt idx="234">
                  <c:v>1.73E-02</c:v>
                </c:pt>
                <c:pt idx="235">
                  <c:v>1.72E-02</c:v>
                </c:pt>
                <c:pt idx="236">
                  <c:v>1.74E-02</c:v>
                </c:pt>
                <c:pt idx="237">
                  <c:v>1.73E-02</c:v>
                </c:pt>
                <c:pt idx="238">
                  <c:v>1.73E-02</c:v>
                </c:pt>
                <c:pt idx="239">
                  <c:v>1.71E-02</c:v>
                </c:pt>
                <c:pt idx="240">
                  <c:v>1.74E-02</c:v>
                </c:pt>
                <c:pt idx="241">
                  <c:v>1.72E-02</c:v>
                </c:pt>
                <c:pt idx="242">
                  <c:v>1.71E-02</c:v>
                </c:pt>
                <c:pt idx="243">
                  <c:v>1.76E-02</c:v>
                </c:pt>
                <c:pt idx="244">
                  <c:v>1.74E-02</c:v>
                </c:pt>
                <c:pt idx="245">
                  <c:v>1.76E-02</c:v>
                </c:pt>
                <c:pt idx="246">
                  <c:v>1.74E-02</c:v>
                </c:pt>
                <c:pt idx="247">
                  <c:v>1.72E-02</c:v>
                </c:pt>
                <c:pt idx="248">
                  <c:v>1.75E-02</c:v>
                </c:pt>
                <c:pt idx="249">
                  <c:v>1.74E-02</c:v>
                </c:pt>
                <c:pt idx="250">
                  <c:v>1.74E-02</c:v>
                </c:pt>
                <c:pt idx="251">
                  <c:v>1.72E-02</c:v>
                </c:pt>
                <c:pt idx="252">
                  <c:v>1.75E-02</c:v>
                </c:pt>
                <c:pt idx="253">
                  <c:v>1.77E-02</c:v>
                </c:pt>
                <c:pt idx="254">
                  <c:v>1.78E-02</c:v>
                </c:pt>
                <c:pt idx="255">
                  <c:v>1.74E-02</c:v>
                </c:pt>
                <c:pt idx="256">
                  <c:v>1.74E-02</c:v>
                </c:pt>
                <c:pt idx="257">
                  <c:v>1.75E-02</c:v>
                </c:pt>
                <c:pt idx="258">
                  <c:v>1.73E-02</c:v>
                </c:pt>
                <c:pt idx="259">
                  <c:v>1.74E-02</c:v>
                </c:pt>
                <c:pt idx="260">
                  <c:v>1.72E-02</c:v>
                </c:pt>
                <c:pt idx="261">
                  <c:v>1.73E-02</c:v>
                </c:pt>
                <c:pt idx="262">
                  <c:v>1.75E-02</c:v>
                </c:pt>
                <c:pt idx="263">
                  <c:v>1.73E-02</c:v>
                </c:pt>
                <c:pt idx="264">
                  <c:v>1.73E-02</c:v>
                </c:pt>
                <c:pt idx="265">
                  <c:v>1.78E-02</c:v>
                </c:pt>
                <c:pt idx="266">
                  <c:v>1.78E-02</c:v>
                </c:pt>
                <c:pt idx="267">
                  <c:v>1.75E-02</c:v>
                </c:pt>
                <c:pt idx="268">
                  <c:v>1.73E-02</c:v>
                </c:pt>
                <c:pt idx="269">
                  <c:v>1.73E-02</c:v>
                </c:pt>
                <c:pt idx="270">
                  <c:v>1.76E-02</c:v>
                </c:pt>
                <c:pt idx="271">
                  <c:v>1.78E-02</c:v>
                </c:pt>
                <c:pt idx="272">
                  <c:v>1.78E-02</c:v>
                </c:pt>
                <c:pt idx="273">
                  <c:v>1.74E-02</c:v>
                </c:pt>
                <c:pt idx="274">
                  <c:v>1.77E-02</c:v>
                </c:pt>
                <c:pt idx="275">
                  <c:v>1.81E-02</c:v>
                </c:pt>
                <c:pt idx="276">
                  <c:v>1.72E-02</c:v>
                </c:pt>
                <c:pt idx="277">
                  <c:v>1.72E-02</c:v>
                </c:pt>
                <c:pt idx="278">
                  <c:v>1.76E-02</c:v>
                </c:pt>
                <c:pt idx="279">
                  <c:v>1.74E-02</c:v>
                </c:pt>
                <c:pt idx="280">
                  <c:v>1.75E-02</c:v>
                </c:pt>
                <c:pt idx="281">
                  <c:v>1.78E-02</c:v>
                </c:pt>
                <c:pt idx="282">
                  <c:v>1.77E-02</c:v>
                </c:pt>
                <c:pt idx="283">
                  <c:v>1.72E-02</c:v>
                </c:pt>
                <c:pt idx="284">
                  <c:v>1.74E-02</c:v>
                </c:pt>
                <c:pt idx="285">
                  <c:v>1.76E-02</c:v>
                </c:pt>
                <c:pt idx="286">
                  <c:v>1.74E-02</c:v>
                </c:pt>
                <c:pt idx="287">
                  <c:v>1.73E-02</c:v>
                </c:pt>
                <c:pt idx="288">
                  <c:v>1.75E-02</c:v>
                </c:pt>
                <c:pt idx="289">
                  <c:v>1.74E-02</c:v>
                </c:pt>
                <c:pt idx="290">
                  <c:v>1.73E-02</c:v>
                </c:pt>
                <c:pt idx="291">
                  <c:v>1.76E-02</c:v>
                </c:pt>
                <c:pt idx="292">
                  <c:v>1.71E-02</c:v>
                </c:pt>
                <c:pt idx="293">
                  <c:v>1.73E-02</c:v>
                </c:pt>
                <c:pt idx="294">
                  <c:v>1.73E-02</c:v>
                </c:pt>
                <c:pt idx="295">
                  <c:v>1.74E-02</c:v>
                </c:pt>
                <c:pt idx="296">
                  <c:v>1.74E-02</c:v>
                </c:pt>
                <c:pt idx="297">
                  <c:v>1.73E-02</c:v>
                </c:pt>
                <c:pt idx="298">
                  <c:v>1.76E-02</c:v>
                </c:pt>
                <c:pt idx="299">
                  <c:v>1.74E-02</c:v>
                </c:pt>
                <c:pt idx="300">
                  <c:v>1.75E-02</c:v>
                </c:pt>
                <c:pt idx="301">
                  <c:v>1.75E-02</c:v>
                </c:pt>
                <c:pt idx="302">
                  <c:v>1.74E-02</c:v>
                </c:pt>
                <c:pt idx="303">
                  <c:v>1.75E-02</c:v>
                </c:pt>
                <c:pt idx="304">
                  <c:v>1.77E-02</c:v>
                </c:pt>
                <c:pt idx="305">
                  <c:v>1.74E-02</c:v>
                </c:pt>
                <c:pt idx="306">
                  <c:v>1.74E-02</c:v>
                </c:pt>
                <c:pt idx="307">
                  <c:v>1.75E-02</c:v>
                </c:pt>
                <c:pt idx="308">
                  <c:v>1.75E-02</c:v>
                </c:pt>
                <c:pt idx="309">
                  <c:v>1.75E-02</c:v>
                </c:pt>
                <c:pt idx="310">
                  <c:v>1.70E-02</c:v>
                </c:pt>
                <c:pt idx="311">
                  <c:v>1.74E-02</c:v>
                </c:pt>
                <c:pt idx="312">
                  <c:v>1.75E-02</c:v>
                </c:pt>
                <c:pt idx="313">
                  <c:v>1.74E-02</c:v>
                </c:pt>
                <c:pt idx="314">
                  <c:v>1.76E-02</c:v>
                </c:pt>
                <c:pt idx="315">
                  <c:v>1.76E-02</c:v>
                </c:pt>
                <c:pt idx="316">
                  <c:v>1.77E-02</c:v>
                </c:pt>
                <c:pt idx="317">
                  <c:v>1.77E-02</c:v>
                </c:pt>
                <c:pt idx="318">
                  <c:v>1.79E-02</c:v>
                </c:pt>
                <c:pt idx="319">
                  <c:v>1.81E-02</c:v>
                </c:pt>
                <c:pt idx="320">
                  <c:v>1.74E-02</c:v>
                </c:pt>
                <c:pt idx="321">
                  <c:v>1.74E-02</c:v>
                </c:pt>
                <c:pt idx="322">
                  <c:v>1.74E-02</c:v>
                </c:pt>
                <c:pt idx="323">
                  <c:v>1.76E-02</c:v>
                </c:pt>
                <c:pt idx="324">
                  <c:v>1.76E-02</c:v>
                </c:pt>
                <c:pt idx="325">
                  <c:v>1.74E-02</c:v>
                </c:pt>
                <c:pt idx="326">
                  <c:v>1.75E-02</c:v>
                </c:pt>
                <c:pt idx="327">
                  <c:v>1.75E-02</c:v>
                </c:pt>
                <c:pt idx="328">
                  <c:v>1.78E-02</c:v>
                </c:pt>
                <c:pt idx="329">
                  <c:v>1.74E-02</c:v>
                </c:pt>
                <c:pt idx="330">
                  <c:v>1.74E-02</c:v>
                </c:pt>
                <c:pt idx="331">
                  <c:v>1.75E-02</c:v>
                </c:pt>
                <c:pt idx="332">
                  <c:v>1.74E-02</c:v>
                </c:pt>
                <c:pt idx="333">
                  <c:v>1.76E-02</c:v>
                </c:pt>
                <c:pt idx="334">
                  <c:v>1.75E-02</c:v>
                </c:pt>
                <c:pt idx="335">
                  <c:v>1.77E-02</c:v>
                </c:pt>
                <c:pt idx="336">
                  <c:v>1.78E-02</c:v>
                </c:pt>
                <c:pt idx="337">
                  <c:v>1.75E-02</c:v>
                </c:pt>
                <c:pt idx="338">
                  <c:v>1.75E-02</c:v>
                </c:pt>
                <c:pt idx="339">
                  <c:v>1.78E-02</c:v>
                </c:pt>
                <c:pt idx="340">
                  <c:v>1.76E-02</c:v>
                </c:pt>
                <c:pt idx="341">
                  <c:v>1.74E-02</c:v>
                </c:pt>
                <c:pt idx="342">
                  <c:v>1.76E-02</c:v>
                </c:pt>
                <c:pt idx="343">
                  <c:v>1.75E-02</c:v>
                </c:pt>
                <c:pt idx="344">
                  <c:v>1.76E-02</c:v>
                </c:pt>
                <c:pt idx="345">
                  <c:v>2.38E-02</c:v>
                </c:pt>
                <c:pt idx="346">
                  <c:v>8.32E-01</c:v>
                </c:pt>
                <c:pt idx="347">
                  <c:v>8.39E+00</c:v>
                </c:pt>
                <c:pt idx="348">
                  <c:v>2.18E+01</c:v>
                </c:pt>
                <c:pt idx="349">
                  <c:v>2.12E+01</c:v>
                </c:pt>
                <c:pt idx="350">
                  <c:v>1.80E+01</c:v>
                </c:pt>
                <c:pt idx="351">
                  <c:v>2.13E+01</c:v>
                </c:pt>
                <c:pt idx="352">
                  <c:v>1.89E+01</c:v>
                </c:pt>
                <c:pt idx="353">
                  <c:v>2.02E+01</c:v>
                </c:pt>
                <c:pt idx="354">
                  <c:v>1.99E+01</c:v>
                </c:pt>
                <c:pt idx="355">
                  <c:v>1.96E+01</c:v>
                </c:pt>
                <c:pt idx="356">
                  <c:v>2.02E+01</c:v>
                </c:pt>
                <c:pt idx="357">
                  <c:v>1.95E+01</c:v>
                </c:pt>
                <c:pt idx="358">
                  <c:v>2.02E+01</c:v>
                </c:pt>
                <c:pt idx="359">
                  <c:v>1.96E+01</c:v>
                </c:pt>
                <c:pt idx="360">
                  <c:v>2.00E+01</c:v>
                </c:pt>
                <c:pt idx="361">
                  <c:v>1.98E+01</c:v>
                </c:pt>
                <c:pt idx="362">
                  <c:v>1.98E+01</c:v>
                </c:pt>
                <c:pt idx="363">
                  <c:v>1.99E+01</c:v>
                </c:pt>
                <c:pt idx="364">
                  <c:v>1.97E+01</c:v>
                </c:pt>
                <c:pt idx="365">
                  <c:v>1.99E+01</c:v>
                </c:pt>
                <c:pt idx="366">
                  <c:v>1.98E+01</c:v>
                </c:pt>
                <c:pt idx="367">
                  <c:v>1.99E+01</c:v>
                </c:pt>
                <c:pt idx="368">
                  <c:v>1.98E+01</c:v>
                </c:pt>
                <c:pt idx="369">
                  <c:v>1.98E+01</c:v>
                </c:pt>
                <c:pt idx="370">
                  <c:v>1.99E+01</c:v>
                </c:pt>
                <c:pt idx="371">
                  <c:v>1.98E+01</c:v>
                </c:pt>
                <c:pt idx="372">
                  <c:v>1.99E+01</c:v>
                </c:pt>
                <c:pt idx="373">
                  <c:v>1.98E+01</c:v>
                </c:pt>
                <c:pt idx="374">
                  <c:v>1.99E+01</c:v>
                </c:pt>
                <c:pt idx="375">
                  <c:v>1.98E+01</c:v>
                </c:pt>
                <c:pt idx="376">
                  <c:v>1.98E+01</c:v>
                </c:pt>
                <c:pt idx="377">
                  <c:v>1.99E+01</c:v>
                </c:pt>
                <c:pt idx="378">
                  <c:v>1.98E+01</c:v>
                </c:pt>
                <c:pt idx="379">
                  <c:v>1.99E+01</c:v>
                </c:pt>
                <c:pt idx="380">
                  <c:v>1.98E+01</c:v>
                </c:pt>
                <c:pt idx="381">
                  <c:v>1.99E+01</c:v>
                </c:pt>
                <c:pt idx="382">
                  <c:v>1.98E+01</c:v>
                </c:pt>
                <c:pt idx="383">
                  <c:v>1.98E+01</c:v>
                </c:pt>
                <c:pt idx="384">
                  <c:v>1.99E+01</c:v>
                </c:pt>
                <c:pt idx="385">
                  <c:v>1.98E+01</c:v>
                </c:pt>
                <c:pt idx="386">
                  <c:v>1.99E+01</c:v>
                </c:pt>
                <c:pt idx="387">
                  <c:v>1.98E+01</c:v>
                </c:pt>
                <c:pt idx="388">
                  <c:v>1.99E+01</c:v>
                </c:pt>
                <c:pt idx="389">
                  <c:v>1.98E+01</c:v>
                </c:pt>
                <c:pt idx="390">
                  <c:v>1.98E+01</c:v>
                </c:pt>
                <c:pt idx="391">
                  <c:v>1.99E+01</c:v>
                </c:pt>
                <c:pt idx="392">
                  <c:v>1.98E+01</c:v>
                </c:pt>
                <c:pt idx="393">
                  <c:v>1.99E+01</c:v>
                </c:pt>
                <c:pt idx="394">
                  <c:v>1.98E+01</c:v>
                </c:pt>
                <c:pt idx="395">
                  <c:v>1.98E+01</c:v>
                </c:pt>
                <c:pt idx="396">
                  <c:v>1.98E+01</c:v>
                </c:pt>
                <c:pt idx="397">
                  <c:v>1.98E+01</c:v>
                </c:pt>
                <c:pt idx="398">
                  <c:v>1.99E+01</c:v>
                </c:pt>
                <c:pt idx="399">
                  <c:v>1.98E+01</c:v>
                </c:pt>
                <c:pt idx="400">
                  <c:v>1.99E+01</c:v>
                </c:pt>
                <c:pt idx="401">
                  <c:v>1.98E+01</c:v>
                </c:pt>
                <c:pt idx="402">
                  <c:v>1.98E+01</c:v>
                </c:pt>
                <c:pt idx="403">
                  <c:v>1.98E+01</c:v>
                </c:pt>
                <c:pt idx="404">
                  <c:v>1.98E+01</c:v>
                </c:pt>
                <c:pt idx="405">
                  <c:v>1.98E+01</c:v>
                </c:pt>
                <c:pt idx="406">
                  <c:v>1.98E+01</c:v>
                </c:pt>
                <c:pt idx="407">
                  <c:v>1.98E+01</c:v>
                </c:pt>
                <c:pt idx="408">
                  <c:v>1.98E+01</c:v>
                </c:pt>
                <c:pt idx="409">
                  <c:v>1.98E+01</c:v>
                </c:pt>
                <c:pt idx="410">
                  <c:v>1.98E+01</c:v>
                </c:pt>
                <c:pt idx="411">
                  <c:v>1.99E+01</c:v>
                </c:pt>
                <c:pt idx="412">
                  <c:v>1.99E+01</c:v>
                </c:pt>
                <c:pt idx="413">
                  <c:v>1.99E+01</c:v>
                </c:pt>
                <c:pt idx="414">
                  <c:v>1.98E+01</c:v>
                </c:pt>
                <c:pt idx="415">
                  <c:v>1.99E+01</c:v>
                </c:pt>
                <c:pt idx="416">
                  <c:v>1.99E+01</c:v>
                </c:pt>
                <c:pt idx="417">
                  <c:v>1.98E+01</c:v>
                </c:pt>
                <c:pt idx="418">
                  <c:v>1.98E+01</c:v>
                </c:pt>
                <c:pt idx="419">
                  <c:v>1.99E+01</c:v>
                </c:pt>
                <c:pt idx="420">
                  <c:v>1.99E+01</c:v>
                </c:pt>
                <c:pt idx="421">
                  <c:v>1.99E+01</c:v>
                </c:pt>
                <c:pt idx="422">
                  <c:v>1.98E+01</c:v>
                </c:pt>
                <c:pt idx="423">
                  <c:v>1.99E+01</c:v>
                </c:pt>
                <c:pt idx="424">
                  <c:v>1.99E+01</c:v>
                </c:pt>
                <c:pt idx="425">
                  <c:v>1.99E+01</c:v>
                </c:pt>
                <c:pt idx="426">
                  <c:v>1.99E+01</c:v>
                </c:pt>
                <c:pt idx="427">
                  <c:v>1.99E+01</c:v>
                </c:pt>
                <c:pt idx="428">
                  <c:v>1.99E+01</c:v>
                </c:pt>
                <c:pt idx="429">
                  <c:v>1.99E+01</c:v>
                </c:pt>
                <c:pt idx="430">
                  <c:v>1.99E+01</c:v>
                </c:pt>
                <c:pt idx="431">
                  <c:v>1.99E+01</c:v>
                </c:pt>
                <c:pt idx="432">
                  <c:v>1.99E+01</c:v>
                </c:pt>
                <c:pt idx="433">
                  <c:v>1.99E+01</c:v>
                </c:pt>
                <c:pt idx="434">
                  <c:v>1.99E+01</c:v>
                </c:pt>
                <c:pt idx="435">
                  <c:v>1.99E+01</c:v>
                </c:pt>
                <c:pt idx="436">
                  <c:v>1.99E+01</c:v>
                </c:pt>
                <c:pt idx="437">
                  <c:v>1.99E+01</c:v>
                </c:pt>
                <c:pt idx="438">
                  <c:v>1.99E+01</c:v>
                </c:pt>
                <c:pt idx="439">
                  <c:v>1.99E+01</c:v>
                </c:pt>
                <c:pt idx="440">
                  <c:v>1.99E+01</c:v>
                </c:pt>
                <c:pt idx="441">
                  <c:v>1.99E+01</c:v>
                </c:pt>
                <c:pt idx="442">
                  <c:v>1.99E+01</c:v>
                </c:pt>
                <c:pt idx="443">
                  <c:v>1.99E+01</c:v>
                </c:pt>
                <c:pt idx="444">
                  <c:v>1.99E+01</c:v>
                </c:pt>
                <c:pt idx="445">
                  <c:v>1.99E+01</c:v>
                </c:pt>
                <c:pt idx="446">
                  <c:v>1.99E+01</c:v>
                </c:pt>
                <c:pt idx="447">
                  <c:v>1.99E+01</c:v>
                </c:pt>
                <c:pt idx="448">
                  <c:v>1.99E+01</c:v>
                </c:pt>
                <c:pt idx="449">
                  <c:v>1.99E+01</c:v>
                </c:pt>
                <c:pt idx="450">
                  <c:v>1.99E+01</c:v>
                </c:pt>
                <c:pt idx="451">
                  <c:v>1.99E+01</c:v>
                </c:pt>
                <c:pt idx="452">
                  <c:v>1.99E+01</c:v>
                </c:pt>
                <c:pt idx="453">
                  <c:v>1.99E+01</c:v>
                </c:pt>
                <c:pt idx="454">
                  <c:v>1.99E+01</c:v>
                </c:pt>
                <c:pt idx="455">
                  <c:v>1.99E+01</c:v>
                </c:pt>
                <c:pt idx="456">
                  <c:v>1.99E+01</c:v>
                </c:pt>
                <c:pt idx="457">
                  <c:v>1.99E+01</c:v>
                </c:pt>
                <c:pt idx="458">
                  <c:v>1.99E+01</c:v>
                </c:pt>
                <c:pt idx="459">
                  <c:v>1.99E+01</c:v>
                </c:pt>
                <c:pt idx="460">
                  <c:v>1.99E+01</c:v>
                </c:pt>
                <c:pt idx="461">
                  <c:v>1.99E+01</c:v>
                </c:pt>
                <c:pt idx="462">
                  <c:v>1.99E+01</c:v>
                </c:pt>
                <c:pt idx="463">
                  <c:v>1.99E+01</c:v>
                </c:pt>
                <c:pt idx="464">
                  <c:v>1.99E+01</c:v>
                </c:pt>
                <c:pt idx="465">
                  <c:v>1.99E+01</c:v>
                </c:pt>
                <c:pt idx="466">
                  <c:v>1.99E+01</c:v>
                </c:pt>
                <c:pt idx="467">
                  <c:v>1.99E+01</c:v>
                </c:pt>
                <c:pt idx="468">
                  <c:v>1.99E+01</c:v>
                </c:pt>
                <c:pt idx="469">
                  <c:v>1.99E+01</c:v>
                </c:pt>
                <c:pt idx="470">
                  <c:v>1.99E+01</c:v>
                </c:pt>
                <c:pt idx="471">
                  <c:v>1.99E+01</c:v>
                </c:pt>
                <c:pt idx="472">
                  <c:v>1.99E+01</c:v>
                </c:pt>
                <c:pt idx="473">
                  <c:v>1.99E+01</c:v>
                </c:pt>
                <c:pt idx="474">
                  <c:v>1.99E+01</c:v>
                </c:pt>
                <c:pt idx="475">
                  <c:v>1.99E+01</c:v>
                </c:pt>
                <c:pt idx="476">
                  <c:v>1.99E+01</c:v>
                </c:pt>
                <c:pt idx="477">
                  <c:v>1.99E+01</c:v>
                </c:pt>
                <c:pt idx="478">
                  <c:v>1.99E+01</c:v>
                </c:pt>
                <c:pt idx="479">
                  <c:v>1.99E+01</c:v>
                </c:pt>
                <c:pt idx="480">
                  <c:v>1.99E+01</c:v>
                </c:pt>
                <c:pt idx="481">
                  <c:v>1.99E+01</c:v>
                </c:pt>
                <c:pt idx="482">
                  <c:v>1.99E+01</c:v>
                </c:pt>
                <c:pt idx="483">
                  <c:v>1.99E+01</c:v>
                </c:pt>
                <c:pt idx="484">
                  <c:v>1.99E+01</c:v>
                </c:pt>
                <c:pt idx="485">
                  <c:v>1.99E+01</c:v>
                </c:pt>
                <c:pt idx="486">
                  <c:v>1.99E+01</c:v>
                </c:pt>
                <c:pt idx="487">
                  <c:v>1.99E+01</c:v>
                </c:pt>
                <c:pt idx="488">
                  <c:v>1.99E+01</c:v>
                </c:pt>
                <c:pt idx="489">
                  <c:v>1.99E+01</c:v>
                </c:pt>
                <c:pt idx="490">
                  <c:v>1.99E+01</c:v>
                </c:pt>
                <c:pt idx="491">
                  <c:v>1.99E+01</c:v>
                </c:pt>
                <c:pt idx="492">
                  <c:v>1.99E+01</c:v>
                </c:pt>
                <c:pt idx="493">
                  <c:v>1.99E+01</c:v>
                </c:pt>
                <c:pt idx="494">
                  <c:v>1.99E+01</c:v>
                </c:pt>
                <c:pt idx="495">
                  <c:v>1.99E+01</c:v>
                </c:pt>
                <c:pt idx="496">
                  <c:v>1.99E+01</c:v>
                </c:pt>
                <c:pt idx="497">
                  <c:v>1.99E+01</c:v>
                </c:pt>
                <c:pt idx="498">
                  <c:v>1.99E+01</c:v>
                </c:pt>
                <c:pt idx="499">
                  <c:v>1.99E+01</c:v>
                </c:pt>
                <c:pt idx="500">
                  <c:v>1.99E+01</c:v>
                </c:pt>
                <c:pt idx="501">
                  <c:v>1.99E+01</c:v>
                </c:pt>
                <c:pt idx="502">
                  <c:v>1.99E+01</c:v>
                </c:pt>
                <c:pt idx="503">
                  <c:v>1.99E+01</c:v>
                </c:pt>
                <c:pt idx="504">
                  <c:v>1.99E+01</c:v>
                </c:pt>
                <c:pt idx="505">
                  <c:v>1.99E+01</c:v>
                </c:pt>
                <c:pt idx="506">
                  <c:v>1.99E+01</c:v>
                </c:pt>
                <c:pt idx="507">
                  <c:v>1.99E+01</c:v>
                </c:pt>
                <c:pt idx="508">
                  <c:v>1.99E+01</c:v>
                </c:pt>
                <c:pt idx="509">
                  <c:v>1.99E+01</c:v>
                </c:pt>
                <c:pt idx="510">
                  <c:v>1.99E+01</c:v>
                </c:pt>
                <c:pt idx="511">
                  <c:v>1.99E+01</c:v>
                </c:pt>
                <c:pt idx="512">
                  <c:v>1.99E+01</c:v>
                </c:pt>
                <c:pt idx="513">
                  <c:v>1.99E+01</c:v>
                </c:pt>
                <c:pt idx="514">
                  <c:v>1.99E+01</c:v>
                </c:pt>
                <c:pt idx="515">
                  <c:v>1.99E+01</c:v>
                </c:pt>
                <c:pt idx="516">
                  <c:v>1.99E+01</c:v>
                </c:pt>
                <c:pt idx="517">
                  <c:v>1.99E+01</c:v>
                </c:pt>
                <c:pt idx="518">
                  <c:v>1.99E+01</c:v>
                </c:pt>
                <c:pt idx="519">
                  <c:v>1.99E+01</c:v>
                </c:pt>
                <c:pt idx="520">
                  <c:v>1.99E+01</c:v>
                </c:pt>
                <c:pt idx="521">
                  <c:v>1.99E+01</c:v>
                </c:pt>
                <c:pt idx="522">
                  <c:v>1.99E+01</c:v>
                </c:pt>
                <c:pt idx="523">
                  <c:v>1.99E+01</c:v>
                </c:pt>
                <c:pt idx="524">
                  <c:v>1.99E+01</c:v>
                </c:pt>
                <c:pt idx="525">
                  <c:v>1.99E+01</c:v>
                </c:pt>
                <c:pt idx="526">
                  <c:v>1.99E+01</c:v>
                </c:pt>
                <c:pt idx="527">
                  <c:v>1.99E+01</c:v>
                </c:pt>
                <c:pt idx="528">
                  <c:v>1.99E+01</c:v>
                </c:pt>
                <c:pt idx="529">
                  <c:v>1.99E+01</c:v>
                </c:pt>
                <c:pt idx="530">
                  <c:v>1.99E+01</c:v>
                </c:pt>
                <c:pt idx="531">
                  <c:v>1.99E+01</c:v>
                </c:pt>
                <c:pt idx="532">
                  <c:v>1.99E+01</c:v>
                </c:pt>
                <c:pt idx="533">
                  <c:v>1.99E+01</c:v>
                </c:pt>
                <c:pt idx="534">
                  <c:v>1.99E+01</c:v>
                </c:pt>
                <c:pt idx="535">
                  <c:v>1.99E+01</c:v>
                </c:pt>
                <c:pt idx="536">
                  <c:v>1.99E+01</c:v>
                </c:pt>
                <c:pt idx="537">
                  <c:v>1.99E+01</c:v>
                </c:pt>
                <c:pt idx="538">
                  <c:v>1.99E+01</c:v>
                </c:pt>
                <c:pt idx="539">
                  <c:v>1.99E+01</c:v>
                </c:pt>
                <c:pt idx="540">
                  <c:v>1.99E+01</c:v>
                </c:pt>
                <c:pt idx="541">
                  <c:v>1.99E+01</c:v>
                </c:pt>
                <c:pt idx="542">
                  <c:v>1.99E+01</c:v>
                </c:pt>
                <c:pt idx="543">
                  <c:v>1.99E+01</c:v>
                </c:pt>
                <c:pt idx="544">
                  <c:v>1.99E+01</c:v>
                </c:pt>
                <c:pt idx="545">
                  <c:v>1.99E+01</c:v>
                </c:pt>
                <c:pt idx="546">
                  <c:v>1.99E+01</c:v>
                </c:pt>
                <c:pt idx="547">
                  <c:v>1.99E+01</c:v>
                </c:pt>
                <c:pt idx="548">
                  <c:v>1.99E+01</c:v>
                </c:pt>
                <c:pt idx="549">
                  <c:v>1.99E+01</c:v>
                </c:pt>
                <c:pt idx="550">
                  <c:v>1.99E+01</c:v>
                </c:pt>
                <c:pt idx="551">
                  <c:v>1.99E+01</c:v>
                </c:pt>
                <c:pt idx="552">
                  <c:v>1.99E+01</c:v>
                </c:pt>
                <c:pt idx="553">
                  <c:v>1.99E+01</c:v>
                </c:pt>
                <c:pt idx="554">
                  <c:v>1.99E+01</c:v>
                </c:pt>
                <c:pt idx="555">
                  <c:v>1.99E+01</c:v>
                </c:pt>
                <c:pt idx="556">
                  <c:v>1.99E+01</c:v>
                </c:pt>
                <c:pt idx="557">
                  <c:v>1.99E+01</c:v>
                </c:pt>
                <c:pt idx="558">
                  <c:v>1.99E+01</c:v>
                </c:pt>
                <c:pt idx="559">
                  <c:v>1.99E+01</c:v>
                </c:pt>
                <c:pt idx="560">
                  <c:v>1.99E+01</c:v>
                </c:pt>
                <c:pt idx="561">
                  <c:v>1.99E+01</c:v>
                </c:pt>
                <c:pt idx="562">
                  <c:v>1.99E+01</c:v>
                </c:pt>
                <c:pt idx="563">
                  <c:v>1.99E+01</c:v>
                </c:pt>
                <c:pt idx="564">
                  <c:v>1.99E+01</c:v>
                </c:pt>
                <c:pt idx="565">
                  <c:v>1.99E+01</c:v>
                </c:pt>
                <c:pt idx="566">
                  <c:v>1.99E+01</c:v>
                </c:pt>
                <c:pt idx="567">
                  <c:v>1.99E+01</c:v>
                </c:pt>
                <c:pt idx="568">
                  <c:v>1.99E+01</c:v>
                </c:pt>
                <c:pt idx="569">
                  <c:v>1.99E+01</c:v>
                </c:pt>
                <c:pt idx="570">
                  <c:v>1.99E+01</c:v>
                </c:pt>
                <c:pt idx="571">
                  <c:v>1.99E+01</c:v>
                </c:pt>
                <c:pt idx="572">
                  <c:v>1.99E+01</c:v>
                </c:pt>
                <c:pt idx="573">
                  <c:v>1.99E+01</c:v>
                </c:pt>
                <c:pt idx="574">
                  <c:v>1.99E+01</c:v>
                </c:pt>
                <c:pt idx="575">
                  <c:v>1.99E+01</c:v>
                </c:pt>
                <c:pt idx="576">
                  <c:v>1.99E+01</c:v>
                </c:pt>
                <c:pt idx="577">
                  <c:v>1.99E+01</c:v>
                </c:pt>
                <c:pt idx="578">
                  <c:v>1.99E+01</c:v>
                </c:pt>
                <c:pt idx="579">
                  <c:v>1.99E+01</c:v>
                </c:pt>
                <c:pt idx="580">
                  <c:v>1.99E+01</c:v>
                </c:pt>
                <c:pt idx="581">
                  <c:v>1.99E+01</c:v>
                </c:pt>
                <c:pt idx="582">
                  <c:v>1.99E+01</c:v>
                </c:pt>
                <c:pt idx="583">
                  <c:v>1.99E+01</c:v>
                </c:pt>
                <c:pt idx="584">
                  <c:v>1.99E+01</c:v>
                </c:pt>
                <c:pt idx="585">
                  <c:v>1.99E+01</c:v>
                </c:pt>
                <c:pt idx="586">
                  <c:v>1.99E+01</c:v>
                </c:pt>
                <c:pt idx="587">
                  <c:v>1.99E+01</c:v>
                </c:pt>
                <c:pt idx="588">
                  <c:v>1.99E+01</c:v>
                </c:pt>
                <c:pt idx="589">
                  <c:v>1.99E+01</c:v>
                </c:pt>
                <c:pt idx="590">
                  <c:v>1.99E+01</c:v>
                </c:pt>
                <c:pt idx="591">
                  <c:v>1.99E+01</c:v>
                </c:pt>
                <c:pt idx="592">
                  <c:v>1.99E+01</c:v>
                </c:pt>
                <c:pt idx="593">
                  <c:v>1.99E+01</c:v>
                </c:pt>
                <c:pt idx="594">
                  <c:v>1.99E+01</c:v>
                </c:pt>
                <c:pt idx="595">
                  <c:v>1.99E+01</c:v>
                </c:pt>
                <c:pt idx="596">
                  <c:v>1.99E+01</c:v>
                </c:pt>
                <c:pt idx="597">
                  <c:v>1.99E+01</c:v>
                </c:pt>
                <c:pt idx="598">
                  <c:v>1.99E+01</c:v>
                </c:pt>
                <c:pt idx="599">
                  <c:v>1.99E+01</c:v>
                </c:pt>
                <c:pt idx="600">
                  <c:v>1.99E+01</c:v>
                </c:pt>
                <c:pt idx="601">
                  <c:v>1.99E+01</c:v>
                </c:pt>
                <c:pt idx="602">
                  <c:v>1.99E+01</c:v>
                </c:pt>
                <c:pt idx="603">
                  <c:v>1.99E+01</c:v>
                </c:pt>
                <c:pt idx="604">
                  <c:v>1.99E+01</c:v>
                </c:pt>
                <c:pt idx="605">
                  <c:v>1.99E+01</c:v>
                </c:pt>
                <c:pt idx="606">
                  <c:v>1.99E+01</c:v>
                </c:pt>
                <c:pt idx="607">
                  <c:v>1.99E+01</c:v>
                </c:pt>
                <c:pt idx="608">
                  <c:v>1.99E+01</c:v>
                </c:pt>
                <c:pt idx="609">
                  <c:v>1.99E+01</c:v>
                </c:pt>
                <c:pt idx="610">
                  <c:v>1.99E+01</c:v>
                </c:pt>
                <c:pt idx="611">
                  <c:v>1.99E+01</c:v>
                </c:pt>
                <c:pt idx="612">
                  <c:v>1.99E+01</c:v>
                </c:pt>
                <c:pt idx="613">
                  <c:v>1.99E+01</c:v>
                </c:pt>
                <c:pt idx="614">
                  <c:v>1.99E+01</c:v>
                </c:pt>
                <c:pt idx="615">
                  <c:v>1.99E+01</c:v>
                </c:pt>
                <c:pt idx="616">
                  <c:v>1.99E+01</c:v>
                </c:pt>
                <c:pt idx="617">
                  <c:v>1.99E+01</c:v>
                </c:pt>
                <c:pt idx="618">
                  <c:v>1.99E+01</c:v>
                </c:pt>
                <c:pt idx="619">
                  <c:v>1.99E+01</c:v>
                </c:pt>
                <c:pt idx="620">
                  <c:v>1.99E+01</c:v>
                </c:pt>
                <c:pt idx="621">
                  <c:v>1.99E+01</c:v>
                </c:pt>
                <c:pt idx="622">
                  <c:v>1.99E+01</c:v>
                </c:pt>
                <c:pt idx="623">
                  <c:v>1.99E+01</c:v>
                </c:pt>
                <c:pt idx="624">
                  <c:v>1.99E+01</c:v>
                </c:pt>
                <c:pt idx="625">
                  <c:v>1.99E+01</c:v>
                </c:pt>
                <c:pt idx="626">
                  <c:v>1.99E+01</c:v>
                </c:pt>
                <c:pt idx="627">
                  <c:v>1.99E+01</c:v>
                </c:pt>
                <c:pt idx="628">
                  <c:v>1.99E+01</c:v>
                </c:pt>
                <c:pt idx="629">
                  <c:v>1.99E+01</c:v>
                </c:pt>
                <c:pt idx="630">
                  <c:v>1.99E+01</c:v>
                </c:pt>
                <c:pt idx="631">
                  <c:v>1.99E+01</c:v>
                </c:pt>
                <c:pt idx="632">
                  <c:v>1.99E+01</c:v>
                </c:pt>
                <c:pt idx="633">
                  <c:v>1.99E+01</c:v>
                </c:pt>
                <c:pt idx="634">
                  <c:v>1.99E+01</c:v>
                </c:pt>
                <c:pt idx="635">
                  <c:v>1.99E+01</c:v>
                </c:pt>
                <c:pt idx="636">
                  <c:v>1.99E+01</c:v>
                </c:pt>
                <c:pt idx="637">
                  <c:v>1.99E+01</c:v>
                </c:pt>
                <c:pt idx="638">
                  <c:v>1.99E+01</c:v>
                </c:pt>
                <c:pt idx="639">
                  <c:v>1.99E+01</c:v>
                </c:pt>
                <c:pt idx="640">
                  <c:v>1.99E+01</c:v>
                </c:pt>
                <c:pt idx="641">
                  <c:v>1.99E+01</c:v>
                </c:pt>
                <c:pt idx="642">
                  <c:v>1.99E+01</c:v>
                </c:pt>
                <c:pt idx="643">
                  <c:v>1.99E+01</c:v>
                </c:pt>
                <c:pt idx="644">
                  <c:v>1.99E+01</c:v>
                </c:pt>
                <c:pt idx="645">
                  <c:v>1.99E+01</c:v>
                </c:pt>
                <c:pt idx="646">
                  <c:v>1.99E+01</c:v>
                </c:pt>
                <c:pt idx="647">
                  <c:v>1.99E+01</c:v>
                </c:pt>
                <c:pt idx="648">
                  <c:v>1.99E+01</c:v>
                </c:pt>
                <c:pt idx="649">
                  <c:v>1.99E+01</c:v>
                </c:pt>
                <c:pt idx="650">
                  <c:v>1.99E+01</c:v>
                </c:pt>
                <c:pt idx="651">
                  <c:v>1.99E+01</c:v>
                </c:pt>
                <c:pt idx="652">
                  <c:v>1.99E+01</c:v>
                </c:pt>
                <c:pt idx="653">
                  <c:v>1.99E+01</c:v>
                </c:pt>
                <c:pt idx="654">
                  <c:v>1.99E+01</c:v>
                </c:pt>
                <c:pt idx="655">
                  <c:v>1.99E+01</c:v>
                </c:pt>
                <c:pt idx="656">
                  <c:v>1.99E+01</c:v>
                </c:pt>
                <c:pt idx="657">
                  <c:v>1.99E+01</c:v>
                </c:pt>
                <c:pt idx="658">
                  <c:v>1.99E+01</c:v>
                </c:pt>
                <c:pt idx="659">
                  <c:v>1.99E+01</c:v>
                </c:pt>
                <c:pt idx="660">
                  <c:v>1.99E+01</c:v>
                </c:pt>
                <c:pt idx="661">
                  <c:v>1.99E+01</c:v>
                </c:pt>
                <c:pt idx="662">
                  <c:v>1.99E+01</c:v>
                </c:pt>
                <c:pt idx="663">
                  <c:v>1.99E+01</c:v>
                </c:pt>
                <c:pt idx="664">
                  <c:v>1.99E+01</c:v>
                </c:pt>
                <c:pt idx="665">
                  <c:v>1.99E+01</c:v>
                </c:pt>
                <c:pt idx="666">
                  <c:v>1.99E+01</c:v>
                </c:pt>
                <c:pt idx="667">
                  <c:v>1.99E+01</c:v>
                </c:pt>
                <c:pt idx="668">
                  <c:v>1.99E+01</c:v>
                </c:pt>
                <c:pt idx="669">
                  <c:v>1.99E+01</c:v>
                </c:pt>
                <c:pt idx="670">
                  <c:v>1.99E+01</c:v>
                </c:pt>
                <c:pt idx="671">
                  <c:v>1.99E+01</c:v>
                </c:pt>
                <c:pt idx="672">
                  <c:v>1.99E+01</c:v>
                </c:pt>
                <c:pt idx="673">
                  <c:v>1.99E+01</c:v>
                </c:pt>
                <c:pt idx="674">
                  <c:v>1.99E+01</c:v>
                </c:pt>
                <c:pt idx="675">
                  <c:v>1.99E+01</c:v>
                </c:pt>
                <c:pt idx="676">
                  <c:v>1.99E+01</c:v>
                </c:pt>
                <c:pt idx="677">
                  <c:v>1.99E+01</c:v>
                </c:pt>
                <c:pt idx="678">
                  <c:v>1.99E+01</c:v>
                </c:pt>
                <c:pt idx="679">
                  <c:v>1.99E+01</c:v>
                </c:pt>
                <c:pt idx="680">
                  <c:v>1.99E+01</c:v>
                </c:pt>
                <c:pt idx="681">
                  <c:v>1.99E+01</c:v>
                </c:pt>
                <c:pt idx="682">
                  <c:v>1.99E+01</c:v>
                </c:pt>
                <c:pt idx="683">
                  <c:v>1.99E+01</c:v>
                </c:pt>
                <c:pt idx="684">
                  <c:v>1.99E+01</c:v>
                </c:pt>
                <c:pt idx="685">
                  <c:v>1.99E+01</c:v>
                </c:pt>
                <c:pt idx="686">
                  <c:v>1.99E+01</c:v>
                </c:pt>
                <c:pt idx="687">
                  <c:v>1.99E+01</c:v>
                </c:pt>
                <c:pt idx="688">
                  <c:v>1.99E+01</c:v>
                </c:pt>
                <c:pt idx="689">
                  <c:v>1.99E+01</c:v>
                </c:pt>
                <c:pt idx="690">
                  <c:v>1.99E+01</c:v>
                </c:pt>
                <c:pt idx="691">
                  <c:v>1.99E+01</c:v>
                </c:pt>
                <c:pt idx="692">
                  <c:v>1.99E+01</c:v>
                </c:pt>
                <c:pt idx="693">
                  <c:v>1.99E+01</c:v>
                </c:pt>
                <c:pt idx="694">
                  <c:v>1.99E+01</c:v>
                </c:pt>
                <c:pt idx="695">
                  <c:v>1.99E+01</c:v>
                </c:pt>
                <c:pt idx="696">
                  <c:v>1.99E+01</c:v>
                </c:pt>
                <c:pt idx="697">
                  <c:v>1.99E+01</c:v>
                </c:pt>
                <c:pt idx="698">
                  <c:v>1.99E+01</c:v>
                </c:pt>
                <c:pt idx="699">
                  <c:v>1.99E+01</c:v>
                </c:pt>
                <c:pt idx="700">
                  <c:v>1.99E+01</c:v>
                </c:pt>
                <c:pt idx="701">
                  <c:v>1.99E+01</c:v>
                </c:pt>
                <c:pt idx="702">
                  <c:v>1.99E+01</c:v>
                </c:pt>
                <c:pt idx="703">
                  <c:v>1.99E+01</c:v>
                </c:pt>
                <c:pt idx="704">
                  <c:v>1.99E+01</c:v>
                </c:pt>
                <c:pt idx="705">
                  <c:v>1.99E+01</c:v>
                </c:pt>
                <c:pt idx="706">
                  <c:v>1.99E+01</c:v>
                </c:pt>
                <c:pt idx="707">
                  <c:v>1.99E+01</c:v>
                </c:pt>
                <c:pt idx="708">
                  <c:v>1.99E+01</c:v>
                </c:pt>
                <c:pt idx="709">
                  <c:v>1.99E+01</c:v>
                </c:pt>
                <c:pt idx="710">
                  <c:v>1.99E+01</c:v>
                </c:pt>
                <c:pt idx="711">
                  <c:v>1.99E+01</c:v>
                </c:pt>
                <c:pt idx="712">
                  <c:v>1.99E+01</c:v>
                </c:pt>
                <c:pt idx="713">
                  <c:v>1.99E+01</c:v>
                </c:pt>
                <c:pt idx="714">
                  <c:v>1.99E+01</c:v>
                </c:pt>
                <c:pt idx="715">
                  <c:v>1.99E+01</c:v>
                </c:pt>
                <c:pt idx="716">
                  <c:v>1.99E+01</c:v>
                </c:pt>
                <c:pt idx="717">
                  <c:v>1.99E+01</c:v>
                </c:pt>
                <c:pt idx="718">
                  <c:v>1.99E+01</c:v>
                </c:pt>
                <c:pt idx="719">
                  <c:v>1.99E+01</c:v>
                </c:pt>
                <c:pt idx="720">
                  <c:v>1.99E+01</c:v>
                </c:pt>
                <c:pt idx="721">
                  <c:v>1.99E+01</c:v>
                </c:pt>
                <c:pt idx="722">
                  <c:v>1.99E+01</c:v>
                </c:pt>
                <c:pt idx="723">
                  <c:v>1.99E+01</c:v>
                </c:pt>
                <c:pt idx="724">
                  <c:v>1.99E+01</c:v>
                </c:pt>
                <c:pt idx="725">
                  <c:v>1.99E+01</c:v>
                </c:pt>
                <c:pt idx="726">
                  <c:v>1.99E+01</c:v>
                </c:pt>
                <c:pt idx="727">
                  <c:v>1.99E+01</c:v>
                </c:pt>
                <c:pt idx="728">
                  <c:v>1.99E+01</c:v>
                </c:pt>
                <c:pt idx="729">
                  <c:v>1.99E+01</c:v>
                </c:pt>
                <c:pt idx="730">
                  <c:v>1.99E+01</c:v>
                </c:pt>
                <c:pt idx="731">
                  <c:v>1.99E+01</c:v>
                </c:pt>
                <c:pt idx="732">
                  <c:v>1.99E+01</c:v>
                </c:pt>
                <c:pt idx="733">
                  <c:v>1.99E+01</c:v>
                </c:pt>
                <c:pt idx="734">
                  <c:v>1.99E+01</c:v>
                </c:pt>
                <c:pt idx="735">
                  <c:v>1.99E+01</c:v>
                </c:pt>
                <c:pt idx="736">
                  <c:v>1.99E+01</c:v>
                </c:pt>
                <c:pt idx="737">
                  <c:v>1.99E+01</c:v>
                </c:pt>
                <c:pt idx="738">
                  <c:v>1.99E+01</c:v>
                </c:pt>
                <c:pt idx="739">
                  <c:v>1.99E+01</c:v>
                </c:pt>
                <c:pt idx="740">
                  <c:v>1.99E+01</c:v>
                </c:pt>
                <c:pt idx="741">
                  <c:v>1.99E+01</c:v>
                </c:pt>
                <c:pt idx="742">
                  <c:v>1.99E+01</c:v>
                </c:pt>
                <c:pt idx="743">
                  <c:v>1.99E+01</c:v>
                </c:pt>
                <c:pt idx="744">
                  <c:v>1.99E+01</c:v>
                </c:pt>
                <c:pt idx="745">
                  <c:v>1.99E+01</c:v>
                </c:pt>
                <c:pt idx="746">
                  <c:v>1.99E+01</c:v>
                </c:pt>
                <c:pt idx="747">
                  <c:v>1.99E+01</c:v>
                </c:pt>
                <c:pt idx="748">
                  <c:v>1.99E+01</c:v>
                </c:pt>
                <c:pt idx="749">
                  <c:v>1.99E+01</c:v>
                </c:pt>
                <c:pt idx="750">
                  <c:v>1.99E+01</c:v>
                </c:pt>
                <c:pt idx="751">
                  <c:v>1.99E+01</c:v>
                </c:pt>
                <c:pt idx="752">
                  <c:v>1.99E+01</c:v>
                </c:pt>
                <c:pt idx="753">
                  <c:v>1.99E+01</c:v>
                </c:pt>
                <c:pt idx="754">
                  <c:v>1.99E+01</c:v>
                </c:pt>
                <c:pt idx="755">
                  <c:v>1.99E+01</c:v>
                </c:pt>
                <c:pt idx="756">
                  <c:v>1.99E+01</c:v>
                </c:pt>
                <c:pt idx="757">
                  <c:v>1.99E+01</c:v>
                </c:pt>
                <c:pt idx="758">
                  <c:v>1.99E+01</c:v>
                </c:pt>
                <c:pt idx="759">
                  <c:v>1.99E+01</c:v>
                </c:pt>
                <c:pt idx="760">
                  <c:v>1.99E+01</c:v>
                </c:pt>
                <c:pt idx="761">
                  <c:v>1.99E+01</c:v>
                </c:pt>
                <c:pt idx="762">
                  <c:v>1.99E+01</c:v>
                </c:pt>
                <c:pt idx="763">
                  <c:v>1.99E+01</c:v>
                </c:pt>
                <c:pt idx="764">
                  <c:v>1.99E+01</c:v>
                </c:pt>
                <c:pt idx="765">
                  <c:v>1.99E+01</c:v>
                </c:pt>
                <c:pt idx="766">
                  <c:v>1.99E+01</c:v>
                </c:pt>
                <c:pt idx="767">
                  <c:v>1.99E+01</c:v>
                </c:pt>
                <c:pt idx="768">
                  <c:v>1.99E+01</c:v>
                </c:pt>
                <c:pt idx="769">
                  <c:v>1.99E+01</c:v>
                </c:pt>
                <c:pt idx="770">
                  <c:v>1.99E+01</c:v>
                </c:pt>
                <c:pt idx="771">
                  <c:v>1.99E+01</c:v>
                </c:pt>
                <c:pt idx="772">
                  <c:v>1.99E+01</c:v>
                </c:pt>
                <c:pt idx="773">
                  <c:v>1.99E+01</c:v>
                </c:pt>
                <c:pt idx="774">
                  <c:v>1.99E+01</c:v>
                </c:pt>
                <c:pt idx="775">
                  <c:v>1.99E+01</c:v>
                </c:pt>
                <c:pt idx="776">
                  <c:v>1.99E+01</c:v>
                </c:pt>
                <c:pt idx="777">
                  <c:v>1.99E+01</c:v>
                </c:pt>
                <c:pt idx="778">
                  <c:v>1.99E+01</c:v>
                </c:pt>
                <c:pt idx="779">
                  <c:v>1.99E+01</c:v>
                </c:pt>
                <c:pt idx="780">
                  <c:v>1.99E+01</c:v>
                </c:pt>
                <c:pt idx="781">
                  <c:v>1.99E+01</c:v>
                </c:pt>
                <c:pt idx="782">
                  <c:v>1.99E+01</c:v>
                </c:pt>
                <c:pt idx="783">
                  <c:v>1.99E+01</c:v>
                </c:pt>
                <c:pt idx="784">
                  <c:v>1.99E+01</c:v>
                </c:pt>
                <c:pt idx="785">
                  <c:v>1.99E+01</c:v>
                </c:pt>
                <c:pt idx="786">
                  <c:v>1.99E+01</c:v>
                </c:pt>
                <c:pt idx="787">
                  <c:v>1.99E+01</c:v>
                </c:pt>
                <c:pt idx="788">
                  <c:v>1.99E+01</c:v>
                </c:pt>
                <c:pt idx="789">
                  <c:v>1.99E+01</c:v>
                </c:pt>
                <c:pt idx="790">
                  <c:v>1.99E+01</c:v>
                </c:pt>
                <c:pt idx="791">
                  <c:v>1.99E+01</c:v>
                </c:pt>
                <c:pt idx="792">
                  <c:v>1.99E+01</c:v>
                </c:pt>
                <c:pt idx="793">
                  <c:v>1.99E+01</c:v>
                </c:pt>
                <c:pt idx="794">
                  <c:v>1.99E+01</c:v>
                </c:pt>
                <c:pt idx="795">
                  <c:v>1.99E+01</c:v>
                </c:pt>
                <c:pt idx="796">
                  <c:v>1.99E+01</c:v>
                </c:pt>
                <c:pt idx="797">
                  <c:v>1.99E+01</c:v>
                </c:pt>
                <c:pt idx="798">
                  <c:v>1.99E+01</c:v>
                </c:pt>
                <c:pt idx="799">
                  <c:v>1.99E+01</c:v>
                </c:pt>
                <c:pt idx="800">
                  <c:v>1.99E+01</c:v>
                </c:pt>
                <c:pt idx="801">
                  <c:v>1.99E+01</c:v>
                </c:pt>
                <c:pt idx="802">
                  <c:v>1.99E+01</c:v>
                </c:pt>
                <c:pt idx="803">
                  <c:v>1.99E+01</c:v>
                </c:pt>
                <c:pt idx="804">
                  <c:v>1.99E+01</c:v>
                </c:pt>
                <c:pt idx="805">
                  <c:v>1.99E+01</c:v>
                </c:pt>
                <c:pt idx="806">
                  <c:v>1.99E+01</c:v>
                </c:pt>
                <c:pt idx="807">
                  <c:v>1.99E+01</c:v>
                </c:pt>
                <c:pt idx="808">
                  <c:v>1.99E+01</c:v>
                </c:pt>
                <c:pt idx="809">
                  <c:v>1.99E+01</c:v>
                </c:pt>
                <c:pt idx="810">
                  <c:v>1.99E+01</c:v>
                </c:pt>
                <c:pt idx="811">
                  <c:v>1.99E+01</c:v>
                </c:pt>
                <c:pt idx="812">
                  <c:v>1.99E+01</c:v>
                </c:pt>
                <c:pt idx="813">
                  <c:v>1.99E+01</c:v>
                </c:pt>
                <c:pt idx="814">
                  <c:v>1.99E+01</c:v>
                </c:pt>
                <c:pt idx="815">
                  <c:v>1.99E+01</c:v>
                </c:pt>
                <c:pt idx="816">
                  <c:v>1.99E+01</c:v>
                </c:pt>
                <c:pt idx="817">
                  <c:v>1.99E+01</c:v>
                </c:pt>
                <c:pt idx="818">
                  <c:v>1.99E+01</c:v>
                </c:pt>
                <c:pt idx="819">
                  <c:v>1.99E+01</c:v>
                </c:pt>
                <c:pt idx="820">
                  <c:v>1.99E+01</c:v>
                </c:pt>
                <c:pt idx="821">
                  <c:v>1.99E+01</c:v>
                </c:pt>
                <c:pt idx="822">
                  <c:v>1.99E+01</c:v>
                </c:pt>
                <c:pt idx="823">
                  <c:v>1.99E+01</c:v>
                </c:pt>
                <c:pt idx="824">
                  <c:v>1.99E+01</c:v>
                </c:pt>
                <c:pt idx="825">
                  <c:v>1.99E+01</c:v>
                </c:pt>
                <c:pt idx="826">
                  <c:v>1.99E+01</c:v>
                </c:pt>
                <c:pt idx="827">
                  <c:v>1.99E+01</c:v>
                </c:pt>
                <c:pt idx="828">
                  <c:v>1.99E+01</c:v>
                </c:pt>
                <c:pt idx="829">
                  <c:v>1.99E+01</c:v>
                </c:pt>
                <c:pt idx="830">
                  <c:v>1.99E+01</c:v>
                </c:pt>
                <c:pt idx="831">
                  <c:v>1.99E+01</c:v>
                </c:pt>
                <c:pt idx="832">
                  <c:v>1.99E+01</c:v>
                </c:pt>
                <c:pt idx="833">
                  <c:v>1.99E+01</c:v>
                </c:pt>
                <c:pt idx="834">
                  <c:v>1.99E+01</c:v>
                </c:pt>
                <c:pt idx="835">
                  <c:v>1.99E+01</c:v>
                </c:pt>
                <c:pt idx="836">
                  <c:v>1.99E+01</c:v>
                </c:pt>
                <c:pt idx="837">
                  <c:v>1.99E+01</c:v>
                </c:pt>
                <c:pt idx="838">
                  <c:v>1.99E+01</c:v>
                </c:pt>
                <c:pt idx="839">
                  <c:v>1.99E+01</c:v>
                </c:pt>
                <c:pt idx="840">
                  <c:v>1.99E+01</c:v>
                </c:pt>
                <c:pt idx="841">
                  <c:v>1.99E+01</c:v>
                </c:pt>
                <c:pt idx="842">
                  <c:v>1.99E+01</c:v>
                </c:pt>
                <c:pt idx="843">
                  <c:v>1.99E+01</c:v>
                </c:pt>
                <c:pt idx="844">
                  <c:v>1.99E+01</c:v>
                </c:pt>
                <c:pt idx="845">
                  <c:v>1.99E+01</c:v>
                </c:pt>
                <c:pt idx="846">
                  <c:v>1.99E+01</c:v>
                </c:pt>
                <c:pt idx="847">
                  <c:v>1.99E+01</c:v>
                </c:pt>
                <c:pt idx="848">
                  <c:v>1.99E+01</c:v>
                </c:pt>
                <c:pt idx="849">
                  <c:v>1.99E+01</c:v>
                </c:pt>
                <c:pt idx="850">
                  <c:v>1.99E+01</c:v>
                </c:pt>
                <c:pt idx="851">
                  <c:v>1.99E+01</c:v>
                </c:pt>
                <c:pt idx="852">
                  <c:v>1.99E+01</c:v>
                </c:pt>
                <c:pt idx="853">
                  <c:v>1.99E+01</c:v>
                </c:pt>
                <c:pt idx="854">
                  <c:v>1.99E+01</c:v>
                </c:pt>
                <c:pt idx="855">
                  <c:v>1.99E+01</c:v>
                </c:pt>
                <c:pt idx="856">
                  <c:v>1.99E+01</c:v>
                </c:pt>
                <c:pt idx="857">
                  <c:v>1.99E+01</c:v>
                </c:pt>
                <c:pt idx="858">
                  <c:v>1.99E+01</c:v>
                </c:pt>
                <c:pt idx="859">
                  <c:v>1.99E+01</c:v>
                </c:pt>
                <c:pt idx="860">
                  <c:v>1.99E+01</c:v>
                </c:pt>
                <c:pt idx="861">
                  <c:v>1.99E+01</c:v>
                </c:pt>
                <c:pt idx="862">
                  <c:v>1.99E+01</c:v>
                </c:pt>
                <c:pt idx="863">
                  <c:v>1.99E+01</c:v>
                </c:pt>
                <c:pt idx="864">
                  <c:v>1.99E+01</c:v>
                </c:pt>
                <c:pt idx="865">
                  <c:v>1.99E+01</c:v>
                </c:pt>
                <c:pt idx="866">
                  <c:v>1.99E+01</c:v>
                </c:pt>
                <c:pt idx="867">
                  <c:v>1.99E+01</c:v>
                </c:pt>
                <c:pt idx="868">
                  <c:v>1.99E+01</c:v>
                </c:pt>
                <c:pt idx="869">
                  <c:v>1.99E+01</c:v>
                </c:pt>
                <c:pt idx="870">
                  <c:v>1.99E+01</c:v>
                </c:pt>
                <c:pt idx="871">
                  <c:v>1.99E+01</c:v>
                </c:pt>
                <c:pt idx="872">
                  <c:v>1.99E+01</c:v>
                </c:pt>
                <c:pt idx="873">
                  <c:v>1.99E+01</c:v>
                </c:pt>
                <c:pt idx="874">
                  <c:v>1.99E+01</c:v>
                </c:pt>
                <c:pt idx="875">
                  <c:v>1.99E+01</c:v>
                </c:pt>
                <c:pt idx="876">
                  <c:v>1.99E+01</c:v>
                </c:pt>
                <c:pt idx="877">
                  <c:v>1.99E+01</c:v>
                </c:pt>
                <c:pt idx="878">
                  <c:v>1.99E+01</c:v>
                </c:pt>
                <c:pt idx="879">
                  <c:v>1.99E+01</c:v>
                </c:pt>
                <c:pt idx="880">
                  <c:v>1.99E+01</c:v>
                </c:pt>
                <c:pt idx="881">
                  <c:v>1.99E+01</c:v>
                </c:pt>
                <c:pt idx="882">
                  <c:v>1.99E+01</c:v>
                </c:pt>
                <c:pt idx="883">
                  <c:v>1.99E+01</c:v>
                </c:pt>
                <c:pt idx="884">
                  <c:v>1.99E+01</c:v>
                </c:pt>
                <c:pt idx="885">
                  <c:v>1.99E+01</c:v>
                </c:pt>
                <c:pt idx="886">
                  <c:v>1.99E+01</c:v>
                </c:pt>
                <c:pt idx="887">
                  <c:v>1.99E+01</c:v>
                </c:pt>
                <c:pt idx="888">
                  <c:v>1.99E+01</c:v>
                </c:pt>
                <c:pt idx="889">
                  <c:v>1.99E+01</c:v>
                </c:pt>
                <c:pt idx="890">
                  <c:v>1.99E+01</c:v>
                </c:pt>
                <c:pt idx="891">
                  <c:v>1.99E+01</c:v>
                </c:pt>
                <c:pt idx="892">
                  <c:v>1.99E+01</c:v>
                </c:pt>
                <c:pt idx="893">
                  <c:v>1.99E+01</c:v>
                </c:pt>
                <c:pt idx="894">
                  <c:v>1.99E+01</c:v>
                </c:pt>
                <c:pt idx="895">
                  <c:v>1.99E+01</c:v>
                </c:pt>
                <c:pt idx="896">
                  <c:v>1.99E+01</c:v>
                </c:pt>
                <c:pt idx="897">
                  <c:v>1.99E+01</c:v>
                </c:pt>
                <c:pt idx="898">
                  <c:v>1.99E+01</c:v>
                </c:pt>
                <c:pt idx="899">
                  <c:v>1.99E+01</c:v>
                </c:pt>
                <c:pt idx="900">
                  <c:v>1.99E+01</c:v>
                </c:pt>
                <c:pt idx="901">
                  <c:v>1.99E+01</c:v>
                </c:pt>
                <c:pt idx="902">
                  <c:v>1.99E+01</c:v>
                </c:pt>
                <c:pt idx="903">
                  <c:v>1.99E+01</c:v>
                </c:pt>
                <c:pt idx="904">
                  <c:v>1.99E+01</c:v>
                </c:pt>
                <c:pt idx="905">
                  <c:v>1.99E+01</c:v>
                </c:pt>
                <c:pt idx="906">
                  <c:v>1.99E+01</c:v>
                </c:pt>
                <c:pt idx="907">
                  <c:v>1.99E+01</c:v>
                </c:pt>
                <c:pt idx="908">
                  <c:v>1.99E+01</c:v>
                </c:pt>
                <c:pt idx="909">
                  <c:v>1.99E+01</c:v>
                </c:pt>
                <c:pt idx="910">
                  <c:v>1.99E+01</c:v>
                </c:pt>
                <c:pt idx="911">
                  <c:v>1.99E+01</c:v>
                </c:pt>
                <c:pt idx="912">
                  <c:v>1.99E+01</c:v>
                </c:pt>
                <c:pt idx="913">
                  <c:v>1.99E+01</c:v>
                </c:pt>
                <c:pt idx="914">
                  <c:v>1.99E+01</c:v>
                </c:pt>
                <c:pt idx="915">
                  <c:v>1.99E+01</c:v>
                </c:pt>
                <c:pt idx="916">
                  <c:v>1.99E+01</c:v>
                </c:pt>
                <c:pt idx="917">
                  <c:v>1.99E+01</c:v>
                </c:pt>
                <c:pt idx="918">
                  <c:v>1.99E+01</c:v>
                </c:pt>
                <c:pt idx="919">
                  <c:v>1.99E+01</c:v>
                </c:pt>
                <c:pt idx="920">
                  <c:v>1.99E+01</c:v>
                </c:pt>
                <c:pt idx="921">
                  <c:v>1.99E+01</c:v>
                </c:pt>
                <c:pt idx="922">
                  <c:v>1.99E+01</c:v>
                </c:pt>
                <c:pt idx="923">
                  <c:v>1.99E+01</c:v>
                </c:pt>
                <c:pt idx="924">
                  <c:v>1.99E+01</c:v>
                </c:pt>
                <c:pt idx="925">
                  <c:v>1.99E+01</c:v>
                </c:pt>
                <c:pt idx="926">
                  <c:v>1.99E+01</c:v>
                </c:pt>
                <c:pt idx="927">
                  <c:v>1.99E+01</c:v>
                </c:pt>
                <c:pt idx="928">
                  <c:v>1.99E+01</c:v>
                </c:pt>
                <c:pt idx="929">
                  <c:v>1.99E+01</c:v>
                </c:pt>
                <c:pt idx="930">
                  <c:v>1.99E+01</c:v>
                </c:pt>
                <c:pt idx="931">
                  <c:v>1.99E+01</c:v>
                </c:pt>
                <c:pt idx="932">
                  <c:v>1.99E+01</c:v>
                </c:pt>
                <c:pt idx="933">
                  <c:v>1.99E+01</c:v>
                </c:pt>
                <c:pt idx="934">
                  <c:v>1.99E+01</c:v>
                </c:pt>
                <c:pt idx="935">
                  <c:v>1.99E+01</c:v>
                </c:pt>
                <c:pt idx="936">
                  <c:v>1.99E+01</c:v>
                </c:pt>
                <c:pt idx="937">
                  <c:v>1.99E+01</c:v>
                </c:pt>
                <c:pt idx="938">
                  <c:v>1.99E+01</c:v>
                </c:pt>
                <c:pt idx="939">
                  <c:v>1.99E+01</c:v>
                </c:pt>
                <c:pt idx="940">
                  <c:v>1.99E+01</c:v>
                </c:pt>
                <c:pt idx="941">
                  <c:v>1.99E+01</c:v>
                </c:pt>
                <c:pt idx="942">
                  <c:v>1.99E+01</c:v>
                </c:pt>
                <c:pt idx="943">
                  <c:v>1.99E+01</c:v>
                </c:pt>
                <c:pt idx="944">
                  <c:v>1.99E+01</c:v>
                </c:pt>
                <c:pt idx="945">
                  <c:v>1.99E+01</c:v>
                </c:pt>
                <c:pt idx="946">
                  <c:v>1.99E+01</c:v>
                </c:pt>
                <c:pt idx="947">
                  <c:v>1.99E+01</c:v>
                </c:pt>
                <c:pt idx="948">
                  <c:v>1.99E+01</c:v>
                </c:pt>
                <c:pt idx="949">
                  <c:v>1.99E+01</c:v>
                </c:pt>
                <c:pt idx="950">
                  <c:v>1.99E+01</c:v>
                </c:pt>
                <c:pt idx="951">
                  <c:v>1.99E+01</c:v>
                </c:pt>
                <c:pt idx="952">
                  <c:v>1.99E+01</c:v>
                </c:pt>
                <c:pt idx="953">
                  <c:v>1.99E+01</c:v>
                </c:pt>
                <c:pt idx="954">
                  <c:v>1.99E+01</c:v>
                </c:pt>
                <c:pt idx="955">
                  <c:v>1.99E+01</c:v>
                </c:pt>
                <c:pt idx="956">
                  <c:v>1.99E+01</c:v>
                </c:pt>
                <c:pt idx="957">
                  <c:v>1.99E+01</c:v>
                </c:pt>
                <c:pt idx="958">
                  <c:v>1.99E+01</c:v>
                </c:pt>
                <c:pt idx="959">
                  <c:v>1.99E+01</c:v>
                </c:pt>
                <c:pt idx="960">
                  <c:v>1.99E+01</c:v>
                </c:pt>
                <c:pt idx="961">
                  <c:v>1.99E+01</c:v>
                </c:pt>
                <c:pt idx="962">
                  <c:v>1.99E+01</c:v>
                </c:pt>
                <c:pt idx="963">
                  <c:v>1.99E+01</c:v>
                </c:pt>
                <c:pt idx="964">
                  <c:v>1.99E+01</c:v>
                </c:pt>
                <c:pt idx="965">
                  <c:v>1.99E+01</c:v>
                </c:pt>
                <c:pt idx="966">
                  <c:v>1.99E+01</c:v>
                </c:pt>
                <c:pt idx="967">
                  <c:v>1.99E+01</c:v>
                </c:pt>
                <c:pt idx="968">
                  <c:v>1.99E+01</c:v>
                </c:pt>
                <c:pt idx="969">
                  <c:v>1.99E+01</c:v>
                </c:pt>
                <c:pt idx="970">
                  <c:v>1.99E+01</c:v>
                </c:pt>
                <c:pt idx="971">
                  <c:v>1.99E+01</c:v>
                </c:pt>
                <c:pt idx="972">
                  <c:v>1.99E+01</c:v>
                </c:pt>
                <c:pt idx="973">
                  <c:v>1.99E+01</c:v>
                </c:pt>
                <c:pt idx="974">
                  <c:v>1.99E+01</c:v>
                </c:pt>
                <c:pt idx="975">
                  <c:v>1.99E+01</c:v>
                </c:pt>
                <c:pt idx="976">
                  <c:v>1.99E+01</c:v>
                </c:pt>
                <c:pt idx="977">
                  <c:v>1.99E+01</c:v>
                </c:pt>
                <c:pt idx="978">
                  <c:v>1.99E+01</c:v>
                </c:pt>
                <c:pt idx="979">
                  <c:v>1.99E+01</c:v>
                </c:pt>
                <c:pt idx="980">
                  <c:v>1.99E+01</c:v>
                </c:pt>
                <c:pt idx="981">
                  <c:v>1.99E+01</c:v>
                </c:pt>
                <c:pt idx="982">
                  <c:v>1.99E+01</c:v>
                </c:pt>
                <c:pt idx="983">
                  <c:v>1.99E+01</c:v>
                </c:pt>
                <c:pt idx="984">
                  <c:v>1.99E+01</c:v>
                </c:pt>
                <c:pt idx="985">
                  <c:v>1.99E+01</c:v>
                </c:pt>
                <c:pt idx="986">
                  <c:v>1.99E+01</c:v>
                </c:pt>
                <c:pt idx="987">
                  <c:v>1.99E+01</c:v>
                </c:pt>
                <c:pt idx="988">
                  <c:v>1.99E+01</c:v>
                </c:pt>
                <c:pt idx="989">
                  <c:v>1.99E+01</c:v>
                </c:pt>
                <c:pt idx="990">
                  <c:v>1.99E+01</c:v>
                </c:pt>
                <c:pt idx="991">
                  <c:v>1.99E+01</c:v>
                </c:pt>
                <c:pt idx="992">
                  <c:v>1.99E+01</c:v>
                </c:pt>
                <c:pt idx="993">
                  <c:v>1.99E+01</c:v>
                </c:pt>
                <c:pt idx="994">
                  <c:v>1.99E+01</c:v>
                </c:pt>
                <c:pt idx="995">
                  <c:v>1.99E+01</c:v>
                </c:pt>
                <c:pt idx="996">
                  <c:v>1.99E+01</c:v>
                </c:pt>
                <c:pt idx="997">
                  <c:v>1.99E+01</c:v>
                </c:pt>
                <c:pt idx="998">
                  <c:v>1.99E+01</c:v>
                </c:pt>
                <c:pt idx="999">
                  <c:v>1.99E+01</c:v>
                </c:pt>
                <c:pt idx="1000">
                  <c:v>1.99E+01</c:v>
                </c:pt>
                <c:pt idx="1001">
                  <c:v>1.99E+01</c:v>
                </c:pt>
                <c:pt idx="1002">
                  <c:v>1.99E+01</c:v>
                </c:pt>
                <c:pt idx="1003">
                  <c:v>1.99E+01</c:v>
                </c:pt>
                <c:pt idx="1004">
                  <c:v>1.99E+01</c:v>
                </c:pt>
                <c:pt idx="1005">
                  <c:v>1.99E+01</c:v>
                </c:pt>
                <c:pt idx="1006">
                  <c:v>1.99E+01</c:v>
                </c:pt>
                <c:pt idx="1007">
                  <c:v>1.99E+01</c:v>
                </c:pt>
                <c:pt idx="1008">
                  <c:v>1.99E+01</c:v>
                </c:pt>
                <c:pt idx="1009">
                  <c:v>1.99E+01</c:v>
                </c:pt>
                <c:pt idx="1010">
                  <c:v>1.99E+01</c:v>
                </c:pt>
                <c:pt idx="1011">
                  <c:v>1.99E+01</c:v>
                </c:pt>
                <c:pt idx="1012">
                  <c:v>1.99E+01</c:v>
                </c:pt>
                <c:pt idx="1013">
                  <c:v>1.99E+01</c:v>
                </c:pt>
                <c:pt idx="1014">
                  <c:v>1.99E+01</c:v>
                </c:pt>
                <c:pt idx="1015">
                  <c:v>1.99E+01</c:v>
                </c:pt>
                <c:pt idx="1016">
                  <c:v>1.99E+01</c:v>
                </c:pt>
                <c:pt idx="1017">
                  <c:v>1.99E+01</c:v>
                </c:pt>
                <c:pt idx="1018">
                  <c:v>1.99E+01</c:v>
                </c:pt>
                <c:pt idx="1019">
                  <c:v>1.99E+01</c:v>
                </c:pt>
                <c:pt idx="1020">
                  <c:v>1.99E+01</c:v>
                </c:pt>
                <c:pt idx="1021">
                  <c:v>1.99E+01</c:v>
                </c:pt>
                <c:pt idx="1022">
                  <c:v>1.99E+01</c:v>
                </c:pt>
                <c:pt idx="1023">
                  <c:v>1.99E+01</c:v>
                </c:pt>
                <c:pt idx="1024">
                  <c:v>1.99E+01</c:v>
                </c:pt>
                <c:pt idx="1025">
                  <c:v>1.99E+01</c:v>
                </c:pt>
                <c:pt idx="1026">
                  <c:v>1.99E+01</c:v>
                </c:pt>
                <c:pt idx="1027">
                  <c:v>1.99E+01</c:v>
                </c:pt>
                <c:pt idx="1028">
                  <c:v>1.99E+01</c:v>
                </c:pt>
                <c:pt idx="1029">
                  <c:v>1.99E+01</c:v>
                </c:pt>
                <c:pt idx="1030">
                  <c:v>1.99E+01</c:v>
                </c:pt>
                <c:pt idx="1031">
                  <c:v>1.99E+01</c:v>
                </c:pt>
                <c:pt idx="1032">
                  <c:v>1.99E+01</c:v>
                </c:pt>
                <c:pt idx="1033">
                  <c:v>1.99E+01</c:v>
                </c:pt>
                <c:pt idx="1034">
                  <c:v>1.99E+01</c:v>
                </c:pt>
                <c:pt idx="1035">
                  <c:v>1.99E+01</c:v>
                </c:pt>
                <c:pt idx="1036">
                  <c:v>1.99E+01</c:v>
                </c:pt>
                <c:pt idx="1037">
                  <c:v>1.99E+01</c:v>
                </c:pt>
                <c:pt idx="1038">
                  <c:v>1.99E+01</c:v>
                </c:pt>
                <c:pt idx="1039">
                  <c:v>1.99E+01</c:v>
                </c:pt>
                <c:pt idx="1040">
                  <c:v>1.99E+01</c:v>
                </c:pt>
                <c:pt idx="1041">
                  <c:v>1.99E+01</c:v>
                </c:pt>
                <c:pt idx="1042">
                  <c:v>1.99E+01</c:v>
                </c:pt>
                <c:pt idx="1043">
                  <c:v>1.99E+01</c:v>
                </c:pt>
                <c:pt idx="1044">
                  <c:v>1.99E+01</c:v>
                </c:pt>
                <c:pt idx="1045">
                  <c:v>1.99E+01</c:v>
                </c:pt>
                <c:pt idx="1046">
                  <c:v>1.99E+01</c:v>
                </c:pt>
                <c:pt idx="1047">
                  <c:v>1.99E+01</c:v>
                </c:pt>
                <c:pt idx="1048">
                  <c:v>1.99E+01</c:v>
                </c:pt>
                <c:pt idx="1049">
                  <c:v>1.99E+01</c:v>
                </c:pt>
                <c:pt idx="1050">
                  <c:v>1.99E+01</c:v>
                </c:pt>
                <c:pt idx="1051">
                  <c:v>1.99E+01</c:v>
                </c:pt>
                <c:pt idx="1052">
                  <c:v>1.99E+01</c:v>
                </c:pt>
                <c:pt idx="1053">
                  <c:v>1.99E+01</c:v>
                </c:pt>
                <c:pt idx="1054">
                  <c:v>1.99E+01</c:v>
                </c:pt>
                <c:pt idx="1055">
                  <c:v>1.99E+01</c:v>
                </c:pt>
                <c:pt idx="1056">
                  <c:v>1.99E+01</c:v>
                </c:pt>
                <c:pt idx="1057">
                  <c:v>1.99E+01</c:v>
                </c:pt>
                <c:pt idx="1058">
                  <c:v>1.99E+01</c:v>
                </c:pt>
                <c:pt idx="1059">
                  <c:v>1.99E+01</c:v>
                </c:pt>
                <c:pt idx="1060">
                  <c:v>1.99E+01</c:v>
                </c:pt>
                <c:pt idx="1061">
                  <c:v>1.99E+01</c:v>
                </c:pt>
                <c:pt idx="1062">
                  <c:v>1.99E+01</c:v>
                </c:pt>
                <c:pt idx="1063">
                  <c:v>1.99E+01</c:v>
                </c:pt>
                <c:pt idx="1064">
                  <c:v>1.99E+01</c:v>
                </c:pt>
                <c:pt idx="1065">
                  <c:v>1.99E+01</c:v>
                </c:pt>
                <c:pt idx="1066">
                  <c:v>1.99E+01</c:v>
                </c:pt>
                <c:pt idx="1067">
                  <c:v>1.99E+01</c:v>
                </c:pt>
                <c:pt idx="1068">
                  <c:v>1.99E+01</c:v>
                </c:pt>
                <c:pt idx="1069">
                  <c:v>1.99E+01</c:v>
                </c:pt>
                <c:pt idx="1070">
                  <c:v>1.99E+01</c:v>
                </c:pt>
                <c:pt idx="1071">
                  <c:v>1.99E+01</c:v>
                </c:pt>
                <c:pt idx="1072">
                  <c:v>1.99E+01</c:v>
                </c:pt>
                <c:pt idx="1073">
                  <c:v>1.99E+01</c:v>
                </c:pt>
                <c:pt idx="1074">
                  <c:v>1.99E+01</c:v>
                </c:pt>
                <c:pt idx="1075">
                  <c:v>1.99E+01</c:v>
                </c:pt>
                <c:pt idx="1076">
                  <c:v>1.99E+01</c:v>
                </c:pt>
                <c:pt idx="1077">
                  <c:v>1.99E+01</c:v>
                </c:pt>
                <c:pt idx="1078">
                  <c:v>1.99E+01</c:v>
                </c:pt>
                <c:pt idx="1079">
                  <c:v>1.99E+01</c:v>
                </c:pt>
                <c:pt idx="1080">
                  <c:v>1.99E+01</c:v>
                </c:pt>
                <c:pt idx="1081">
                  <c:v>1.99E+01</c:v>
                </c:pt>
                <c:pt idx="1082">
                  <c:v>1.99E+01</c:v>
                </c:pt>
                <c:pt idx="1083">
                  <c:v>1.99E+01</c:v>
                </c:pt>
                <c:pt idx="1084">
                  <c:v>1.99E+01</c:v>
                </c:pt>
                <c:pt idx="1085">
                  <c:v>1.99E+01</c:v>
                </c:pt>
                <c:pt idx="1086">
                  <c:v>1.99E+01</c:v>
                </c:pt>
                <c:pt idx="1087">
                  <c:v>1.99E+01</c:v>
                </c:pt>
                <c:pt idx="1088">
                  <c:v>1.99E+01</c:v>
                </c:pt>
                <c:pt idx="1089">
                  <c:v>1.99E+01</c:v>
                </c:pt>
                <c:pt idx="1090">
                  <c:v>1.99E+01</c:v>
                </c:pt>
                <c:pt idx="1091">
                  <c:v>1.99E+01</c:v>
                </c:pt>
                <c:pt idx="1092">
                  <c:v>1.99E+01</c:v>
                </c:pt>
                <c:pt idx="1093">
                  <c:v>1.99E+01</c:v>
                </c:pt>
                <c:pt idx="1094">
                  <c:v>1.99E+01</c:v>
                </c:pt>
                <c:pt idx="1095">
                  <c:v>1.99E+01</c:v>
                </c:pt>
                <c:pt idx="1096">
                  <c:v>1.99E+01</c:v>
                </c:pt>
                <c:pt idx="1097">
                  <c:v>1.99E+01</c:v>
                </c:pt>
                <c:pt idx="1098">
                  <c:v>1.99E+01</c:v>
                </c:pt>
                <c:pt idx="1099">
                  <c:v>1.99E+01</c:v>
                </c:pt>
                <c:pt idx="1100">
                  <c:v>1.99E+01</c:v>
                </c:pt>
                <c:pt idx="1101">
                  <c:v>1.99E+01</c:v>
                </c:pt>
                <c:pt idx="1102">
                  <c:v>1.99E+01</c:v>
                </c:pt>
                <c:pt idx="1103">
                  <c:v>1.99E+01</c:v>
                </c:pt>
                <c:pt idx="1104">
                  <c:v>1.99E+01</c:v>
                </c:pt>
                <c:pt idx="1105">
                  <c:v>1.99E+01</c:v>
                </c:pt>
                <c:pt idx="1106">
                  <c:v>1.99E+01</c:v>
                </c:pt>
                <c:pt idx="1107">
                  <c:v>1.99E+01</c:v>
                </c:pt>
                <c:pt idx="1108">
                  <c:v>1.99E+01</c:v>
                </c:pt>
                <c:pt idx="1109">
                  <c:v>1.99E+01</c:v>
                </c:pt>
                <c:pt idx="1110">
                  <c:v>1.99E+01</c:v>
                </c:pt>
                <c:pt idx="1111">
                  <c:v>1.99E+01</c:v>
                </c:pt>
                <c:pt idx="1112">
                  <c:v>1.99E+01</c:v>
                </c:pt>
                <c:pt idx="1113">
                  <c:v>1.99E+01</c:v>
                </c:pt>
                <c:pt idx="1114">
                  <c:v>1.99E+01</c:v>
                </c:pt>
                <c:pt idx="1115">
                  <c:v>1.99E+01</c:v>
                </c:pt>
                <c:pt idx="1116">
                  <c:v>1.99E+01</c:v>
                </c:pt>
                <c:pt idx="1117">
                  <c:v>1.99E+01</c:v>
                </c:pt>
                <c:pt idx="1118">
                  <c:v>1.99E+01</c:v>
                </c:pt>
                <c:pt idx="1119">
                  <c:v>1.99E+01</c:v>
                </c:pt>
                <c:pt idx="1120">
                  <c:v>1.99E+01</c:v>
                </c:pt>
                <c:pt idx="1121">
                  <c:v>1.99E+01</c:v>
                </c:pt>
                <c:pt idx="1122">
                  <c:v>1.99E+01</c:v>
                </c:pt>
                <c:pt idx="1123">
                  <c:v>1.99E+01</c:v>
                </c:pt>
                <c:pt idx="1124">
                  <c:v>1.99E+01</c:v>
                </c:pt>
                <c:pt idx="1125">
                  <c:v>1.99E+01</c:v>
                </c:pt>
                <c:pt idx="1126">
                  <c:v>1.99E+01</c:v>
                </c:pt>
                <c:pt idx="1127">
                  <c:v>1.99E+01</c:v>
                </c:pt>
                <c:pt idx="1128">
                  <c:v>1.99E+01</c:v>
                </c:pt>
                <c:pt idx="1129">
                  <c:v>1.99E+01</c:v>
                </c:pt>
                <c:pt idx="1130">
                  <c:v>1.99E+01</c:v>
                </c:pt>
                <c:pt idx="1131">
                  <c:v>1.99E+01</c:v>
                </c:pt>
                <c:pt idx="1132">
                  <c:v>1.99E+01</c:v>
                </c:pt>
                <c:pt idx="1133">
                  <c:v>1.99E+01</c:v>
                </c:pt>
                <c:pt idx="1134">
                  <c:v>1.99E+01</c:v>
                </c:pt>
                <c:pt idx="1135">
                  <c:v>1.99E+01</c:v>
                </c:pt>
                <c:pt idx="1136">
                  <c:v>1.99E+01</c:v>
                </c:pt>
                <c:pt idx="1137">
                  <c:v>1.99E+01</c:v>
                </c:pt>
                <c:pt idx="1138">
                  <c:v>1.99E+01</c:v>
                </c:pt>
                <c:pt idx="1139">
                  <c:v>1.99E+01</c:v>
                </c:pt>
                <c:pt idx="1140">
                  <c:v>1.99E+01</c:v>
                </c:pt>
                <c:pt idx="1141">
                  <c:v>1.99E+01</c:v>
                </c:pt>
                <c:pt idx="1142">
                  <c:v>1.99E+01</c:v>
                </c:pt>
                <c:pt idx="1143">
                  <c:v>1.99E+01</c:v>
                </c:pt>
                <c:pt idx="1144">
                  <c:v>1.99E+01</c:v>
                </c:pt>
                <c:pt idx="1145">
                  <c:v>1.99E+01</c:v>
                </c:pt>
                <c:pt idx="1146">
                  <c:v>1.99E+01</c:v>
                </c:pt>
                <c:pt idx="1147">
                  <c:v>1.99E+01</c:v>
                </c:pt>
                <c:pt idx="1148">
                  <c:v>1.99E+01</c:v>
                </c:pt>
                <c:pt idx="1149">
                  <c:v>1.99E+01</c:v>
                </c:pt>
                <c:pt idx="1150">
                  <c:v>1.99E+01</c:v>
                </c:pt>
                <c:pt idx="1151">
                  <c:v>1.99E+01</c:v>
                </c:pt>
                <c:pt idx="1152">
                  <c:v>1.99E+01</c:v>
                </c:pt>
                <c:pt idx="1153">
                  <c:v>1.99E+01</c:v>
                </c:pt>
                <c:pt idx="1154">
                  <c:v>1.99E+01</c:v>
                </c:pt>
                <c:pt idx="1155">
                  <c:v>1.99E+01</c:v>
                </c:pt>
                <c:pt idx="1156">
                  <c:v>1.99E+01</c:v>
                </c:pt>
                <c:pt idx="1157">
                  <c:v>1.99E+01</c:v>
                </c:pt>
                <c:pt idx="1158">
                  <c:v>1.99E+01</c:v>
                </c:pt>
                <c:pt idx="1159">
                  <c:v>1.99E+01</c:v>
                </c:pt>
                <c:pt idx="1160">
                  <c:v>1.99E+01</c:v>
                </c:pt>
                <c:pt idx="1161">
                  <c:v>1.99E+01</c:v>
                </c:pt>
                <c:pt idx="1162">
                  <c:v>1.99E+01</c:v>
                </c:pt>
                <c:pt idx="1163">
                  <c:v>1.99E+01</c:v>
                </c:pt>
                <c:pt idx="1164">
                  <c:v>1.99E+01</c:v>
                </c:pt>
                <c:pt idx="1165">
                  <c:v>1.99E+01</c:v>
                </c:pt>
                <c:pt idx="1166">
                  <c:v>1.99E+01</c:v>
                </c:pt>
                <c:pt idx="1167">
                  <c:v>1.99E+01</c:v>
                </c:pt>
                <c:pt idx="1168">
                  <c:v>1.99E+01</c:v>
                </c:pt>
                <c:pt idx="1169">
                  <c:v>1.99E+01</c:v>
                </c:pt>
                <c:pt idx="1170">
                  <c:v>1.99E+01</c:v>
                </c:pt>
                <c:pt idx="1171">
                  <c:v>1.99E+01</c:v>
                </c:pt>
                <c:pt idx="1172">
                  <c:v>1.99E+01</c:v>
                </c:pt>
                <c:pt idx="1173">
                  <c:v>1.99E+01</c:v>
                </c:pt>
                <c:pt idx="1174">
                  <c:v>1.99E+01</c:v>
                </c:pt>
                <c:pt idx="1175">
                  <c:v>1.99E+01</c:v>
                </c:pt>
                <c:pt idx="1176">
                  <c:v>1.99E+01</c:v>
                </c:pt>
                <c:pt idx="1177">
                  <c:v>1.99E+01</c:v>
                </c:pt>
                <c:pt idx="1178">
                  <c:v>1.99E+01</c:v>
                </c:pt>
                <c:pt idx="1179">
                  <c:v>1.99E+01</c:v>
                </c:pt>
                <c:pt idx="1180">
                  <c:v>1.99E+01</c:v>
                </c:pt>
                <c:pt idx="1181">
                  <c:v>1.99E+01</c:v>
                </c:pt>
                <c:pt idx="1182">
                  <c:v>1.99E+01</c:v>
                </c:pt>
                <c:pt idx="1183">
                  <c:v>1.99E+01</c:v>
                </c:pt>
                <c:pt idx="1184">
                  <c:v>1.99E+01</c:v>
                </c:pt>
                <c:pt idx="1185">
                  <c:v>1.99E+01</c:v>
                </c:pt>
                <c:pt idx="1186">
                  <c:v>1.99E+01</c:v>
                </c:pt>
                <c:pt idx="1187">
                  <c:v>1.99E+01</c:v>
                </c:pt>
                <c:pt idx="1188">
                  <c:v>1.99E+01</c:v>
                </c:pt>
                <c:pt idx="1189">
                  <c:v>1.99E+01</c:v>
                </c:pt>
                <c:pt idx="1190">
                  <c:v>1.99E+01</c:v>
                </c:pt>
                <c:pt idx="1191">
                  <c:v>1.99E+01</c:v>
                </c:pt>
                <c:pt idx="1192">
                  <c:v>1.99E+01</c:v>
                </c:pt>
                <c:pt idx="1193">
                  <c:v>1.99E+01</c:v>
                </c:pt>
                <c:pt idx="1194">
                  <c:v>1.99E+01</c:v>
                </c:pt>
                <c:pt idx="1195">
                  <c:v>1.99E+01</c:v>
                </c:pt>
                <c:pt idx="1196">
                  <c:v>1.99E+01</c:v>
                </c:pt>
                <c:pt idx="1197">
                  <c:v>1.99E+01</c:v>
                </c:pt>
                <c:pt idx="1198">
                  <c:v>1.99E+01</c:v>
                </c:pt>
                <c:pt idx="1199">
                  <c:v>1.99E+01</c:v>
                </c:pt>
                <c:pt idx="1200">
                  <c:v>1.99E+01</c:v>
                </c:pt>
                <c:pt idx="1201">
                  <c:v>1.99E+01</c:v>
                </c:pt>
                <c:pt idx="1202">
                  <c:v>1.99E+01</c:v>
                </c:pt>
                <c:pt idx="1203">
                  <c:v>1.99E+01</c:v>
                </c:pt>
                <c:pt idx="1204">
                  <c:v>1.99E+01</c:v>
                </c:pt>
                <c:pt idx="1205">
                  <c:v>1.99E+01</c:v>
                </c:pt>
                <c:pt idx="1206">
                  <c:v>1.99E+01</c:v>
                </c:pt>
                <c:pt idx="1207">
                  <c:v>1.99E+01</c:v>
                </c:pt>
                <c:pt idx="1208">
                  <c:v>1.99E+01</c:v>
                </c:pt>
                <c:pt idx="1209">
                  <c:v>1.99E+01</c:v>
                </c:pt>
                <c:pt idx="1210">
                  <c:v>1.99E+01</c:v>
                </c:pt>
                <c:pt idx="1211">
                  <c:v>1.99E+01</c:v>
                </c:pt>
                <c:pt idx="1212">
                  <c:v>1.99E+01</c:v>
                </c:pt>
                <c:pt idx="1213">
                  <c:v>1.99E+01</c:v>
                </c:pt>
                <c:pt idx="1214">
                  <c:v>1.99E+01</c:v>
                </c:pt>
                <c:pt idx="1215">
                  <c:v>1.99E+01</c:v>
                </c:pt>
                <c:pt idx="1216">
                  <c:v>1.99E+01</c:v>
                </c:pt>
                <c:pt idx="1217">
                  <c:v>1.99E+01</c:v>
                </c:pt>
                <c:pt idx="1218">
                  <c:v>1.99E+01</c:v>
                </c:pt>
                <c:pt idx="1219">
                  <c:v>1.99E+01</c:v>
                </c:pt>
                <c:pt idx="1220">
                  <c:v>1.99E+01</c:v>
                </c:pt>
                <c:pt idx="1221">
                  <c:v>1.99E+01</c:v>
                </c:pt>
                <c:pt idx="1222">
                  <c:v>1.99E+01</c:v>
                </c:pt>
                <c:pt idx="1223">
                  <c:v>1.99E+01</c:v>
                </c:pt>
                <c:pt idx="1224">
                  <c:v>1.99E+01</c:v>
                </c:pt>
                <c:pt idx="1225">
                  <c:v>1.99E+01</c:v>
                </c:pt>
                <c:pt idx="1226">
                  <c:v>1.99E+01</c:v>
                </c:pt>
                <c:pt idx="1227">
                  <c:v>1.99E+01</c:v>
                </c:pt>
                <c:pt idx="1228">
                  <c:v>1.99E+01</c:v>
                </c:pt>
                <c:pt idx="1229">
                  <c:v>1.99E+01</c:v>
                </c:pt>
                <c:pt idx="1230">
                  <c:v>1.99E+01</c:v>
                </c:pt>
                <c:pt idx="1231">
                  <c:v>1.99E+01</c:v>
                </c:pt>
                <c:pt idx="1232">
                  <c:v>1.99E+01</c:v>
                </c:pt>
                <c:pt idx="1233">
                  <c:v>1.99E+01</c:v>
                </c:pt>
                <c:pt idx="1234">
                  <c:v>1.99E+01</c:v>
                </c:pt>
                <c:pt idx="1235">
                  <c:v>1.99E+01</c:v>
                </c:pt>
                <c:pt idx="1236">
                  <c:v>1.99E+01</c:v>
                </c:pt>
                <c:pt idx="1237">
                  <c:v>1.99E+01</c:v>
                </c:pt>
                <c:pt idx="1238">
                  <c:v>1.99E+01</c:v>
                </c:pt>
                <c:pt idx="1239">
                  <c:v>1.99E+01</c:v>
                </c:pt>
                <c:pt idx="1240">
                  <c:v>1.99E+01</c:v>
                </c:pt>
                <c:pt idx="1241">
                  <c:v>1.99E+01</c:v>
                </c:pt>
                <c:pt idx="1242">
                  <c:v>1.99E+01</c:v>
                </c:pt>
                <c:pt idx="1243">
                  <c:v>1.99E+01</c:v>
                </c:pt>
                <c:pt idx="1244">
                  <c:v>1.99E+01</c:v>
                </c:pt>
                <c:pt idx="1245">
                  <c:v>1.99E+01</c:v>
                </c:pt>
                <c:pt idx="1246">
                  <c:v>1.99E+01</c:v>
                </c:pt>
                <c:pt idx="1247">
                  <c:v>1.99E+01</c:v>
                </c:pt>
                <c:pt idx="1248">
                  <c:v>1.99E+01</c:v>
                </c:pt>
                <c:pt idx="1249">
                  <c:v>1.99E+01</c:v>
                </c:pt>
                <c:pt idx="1250">
                  <c:v>1.99E+01</c:v>
                </c:pt>
                <c:pt idx="1251">
                  <c:v>1.99E+01</c:v>
                </c:pt>
                <c:pt idx="1252">
                  <c:v>1.99E+01</c:v>
                </c:pt>
                <c:pt idx="1253">
                  <c:v>1.99E+01</c:v>
                </c:pt>
                <c:pt idx="1254">
                  <c:v>1.99E+01</c:v>
                </c:pt>
                <c:pt idx="1255">
                  <c:v>1.99E+01</c:v>
                </c:pt>
                <c:pt idx="1256">
                  <c:v>1.99E+01</c:v>
                </c:pt>
                <c:pt idx="1257">
                  <c:v>1.99E+01</c:v>
                </c:pt>
                <c:pt idx="1258">
                  <c:v>1.99E+01</c:v>
                </c:pt>
                <c:pt idx="1259">
                  <c:v>1.99E+01</c:v>
                </c:pt>
                <c:pt idx="1260">
                  <c:v>1.99E+01</c:v>
                </c:pt>
                <c:pt idx="1261">
                  <c:v>1.99E+01</c:v>
                </c:pt>
                <c:pt idx="1262">
                  <c:v>1.99E+01</c:v>
                </c:pt>
                <c:pt idx="1263">
                  <c:v>1.99E+01</c:v>
                </c:pt>
                <c:pt idx="1264">
                  <c:v>1.99E+01</c:v>
                </c:pt>
                <c:pt idx="1265">
                  <c:v>1.99E+01</c:v>
                </c:pt>
                <c:pt idx="1266">
                  <c:v>1.99E+01</c:v>
                </c:pt>
                <c:pt idx="1267">
                  <c:v>1.99E+01</c:v>
                </c:pt>
                <c:pt idx="1268">
                  <c:v>1.99E+01</c:v>
                </c:pt>
                <c:pt idx="1269">
                  <c:v>1.99E+01</c:v>
                </c:pt>
                <c:pt idx="1270">
                  <c:v>1.99E+01</c:v>
                </c:pt>
                <c:pt idx="1271">
                  <c:v>1.99E+01</c:v>
                </c:pt>
                <c:pt idx="1272">
                  <c:v>1.99E+01</c:v>
                </c:pt>
                <c:pt idx="1273">
                  <c:v>1.99E+01</c:v>
                </c:pt>
                <c:pt idx="1274">
                  <c:v>1.99E+01</c:v>
                </c:pt>
                <c:pt idx="1275">
                  <c:v>1.99E+01</c:v>
                </c:pt>
                <c:pt idx="1276">
                  <c:v>1.99E+01</c:v>
                </c:pt>
                <c:pt idx="1277">
                  <c:v>1.99E+01</c:v>
                </c:pt>
                <c:pt idx="1278">
                  <c:v>1.99E+01</c:v>
                </c:pt>
                <c:pt idx="1279">
                  <c:v>1.99E+01</c:v>
                </c:pt>
                <c:pt idx="1280">
                  <c:v>1.99E+01</c:v>
                </c:pt>
                <c:pt idx="1281">
                  <c:v>1.99E+01</c:v>
                </c:pt>
                <c:pt idx="1282">
                  <c:v>1.99E+01</c:v>
                </c:pt>
                <c:pt idx="1283">
                  <c:v>1.99E+01</c:v>
                </c:pt>
                <c:pt idx="1284">
                  <c:v>1.99E+01</c:v>
                </c:pt>
                <c:pt idx="1285">
                  <c:v>1.99E+01</c:v>
                </c:pt>
                <c:pt idx="1286">
                  <c:v>1.99E+01</c:v>
                </c:pt>
                <c:pt idx="1287">
                  <c:v>1.99E+01</c:v>
                </c:pt>
                <c:pt idx="1288">
                  <c:v>1.99E+01</c:v>
                </c:pt>
                <c:pt idx="1289">
                  <c:v>1.99E+01</c:v>
                </c:pt>
                <c:pt idx="1290">
                  <c:v>1.99E+01</c:v>
                </c:pt>
                <c:pt idx="1291">
                  <c:v>1.99E+01</c:v>
                </c:pt>
                <c:pt idx="1292">
                  <c:v>1.99E+01</c:v>
                </c:pt>
                <c:pt idx="1293">
                  <c:v>1.99E+01</c:v>
                </c:pt>
                <c:pt idx="1294">
                  <c:v>1.99E+01</c:v>
                </c:pt>
                <c:pt idx="1295">
                  <c:v>1.99E+01</c:v>
                </c:pt>
                <c:pt idx="1296">
                  <c:v>1.99E+01</c:v>
                </c:pt>
                <c:pt idx="1297">
                  <c:v>1.99E+01</c:v>
                </c:pt>
                <c:pt idx="1298">
                  <c:v>1.99E+01</c:v>
                </c:pt>
                <c:pt idx="1299">
                  <c:v>1.99E+01</c:v>
                </c:pt>
                <c:pt idx="1300">
                  <c:v>1.99E+01</c:v>
                </c:pt>
                <c:pt idx="1301">
                  <c:v>1.99E+01</c:v>
                </c:pt>
                <c:pt idx="1302">
                  <c:v>1.99E+01</c:v>
                </c:pt>
                <c:pt idx="1303">
                  <c:v>1.99E+01</c:v>
                </c:pt>
                <c:pt idx="1304">
                  <c:v>1.99E+01</c:v>
                </c:pt>
                <c:pt idx="1305">
                  <c:v>1.99E+01</c:v>
                </c:pt>
                <c:pt idx="1306">
                  <c:v>1.99E+01</c:v>
                </c:pt>
                <c:pt idx="1307">
                  <c:v>1.99E+01</c:v>
                </c:pt>
                <c:pt idx="1308">
                  <c:v>1.99E+01</c:v>
                </c:pt>
                <c:pt idx="1309">
                  <c:v>1.99E+01</c:v>
                </c:pt>
                <c:pt idx="1310">
                  <c:v>1.99E+01</c:v>
                </c:pt>
                <c:pt idx="1311">
                  <c:v>1.99E+01</c:v>
                </c:pt>
                <c:pt idx="1312">
                  <c:v>1.99E+01</c:v>
                </c:pt>
                <c:pt idx="1313">
                  <c:v>1.99E+01</c:v>
                </c:pt>
                <c:pt idx="1314">
                  <c:v>1.99E+01</c:v>
                </c:pt>
                <c:pt idx="1315">
                  <c:v>1.99E+01</c:v>
                </c:pt>
                <c:pt idx="1316">
                  <c:v>1.99E+01</c:v>
                </c:pt>
                <c:pt idx="1317">
                  <c:v>1.99E+01</c:v>
                </c:pt>
                <c:pt idx="1318">
                  <c:v>1.99E+01</c:v>
                </c:pt>
                <c:pt idx="1319">
                  <c:v>1.99E+01</c:v>
                </c:pt>
                <c:pt idx="1320">
                  <c:v>1.99E+01</c:v>
                </c:pt>
                <c:pt idx="1321">
                  <c:v>1.99E+01</c:v>
                </c:pt>
                <c:pt idx="1322">
                  <c:v>1.99E+01</c:v>
                </c:pt>
                <c:pt idx="1323">
                  <c:v>1.99E+01</c:v>
                </c:pt>
                <c:pt idx="1324">
                  <c:v>1.99E+01</c:v>
                </c:pt>
                <c:pt idx="1325">
                  <c:v>1.99E+01</c:v>
                </c:pt>
                <c:pt idx="1326">
                  <c:v>1.99E+01</c:v>
                </c:pt>
                <c:pt idx="1327">
                  <c:v>1.99E+01</c:v>
                </c:pt>
                <c:pt idx="1328">
                  <c:v>1.99E+01</c:v>
                </c:pt>
                <c:pt idx="1329">
                  <c:v>1.99E+01</c:v>
                </c:pt>
                <c:pt idx="1330">
                  <c:v>1.99E+01</c:v>
                </c:pt>
                <c:pt idx="1331">
                  <c:v>1.99E+01</c:v>
                </c:pt>
                <c:pt idx="1332">
                  <c:v>1.99E+01</c:v>
                </c:pt>
                <c:pt idx="1333">
                  <c:v>1.99E+01</c:v>
                </c:pt>
                <c:pt idx="1334">
                  <c:v>1.99E+01</c:v>
                </c:pt>
                <c:pt idx="1335">
                  <c:v>1.99E+01</c:v>
                </c:pt>
                <c:pt idx="1336">
                  <c:v>1.99E+01</c:v>
                </c:pt>
                <c:pt idx="1337">
                  <c:v>1.99E+01</c:v>
                </c:pt>
                <c:pt idx="1338">
                  <c:v>1.99E+01</c:v>
                </c:pt>
                <c:pt idx="1339">
                  <c:v>1.99E+01</c:v>
                </c:pt>
                <c:pt idx="1340">
                  <c:v>1.99E+01</c:v>
                </c:pt>
                <c:pt idx="1341">
                  <c:v>1.99E+01</c:v>
                </c:pt>
                <c:pt idx="1342">
                  <c:v>1.99E+01</c:v>
                </c:pt>
                <c:pt idx="1343">
                  <c:v>1.99E+01</c:v>
                </c:pt>
                <c:pt idx="1344">
                  <c:v>1.99E+01</c:v>
                </c:pt>
                <c:pt idx="1345">
                  <c:v>1.99E+01</c:v>
                </c:pt>
                <c:pt idx="1346">
                  <c:v>1.99E+01</c:v>
                </c:pt>
                <c:pt idx="1347">
                  <c:v>1.99E+01</c:v>
                </c:pt>
                <c:pt idx="1348">
                  <c:v>1.99E+01</c:v>
                </c:pt>
                <c:pt idx="1349">
                  <c:v>1.99E+01</c:v>
                </c:pt>
                <c:pt idx="1350">
                  <c:v>1.99E+01</c:v>
                </c:pt>
                <c:pt idx="1351">
                  <c:v>1.99E+01</c:v>
                </c:pt>
                <c:pt idx="1352">
                  <c:v>1.99E+01</c:v>
                </c:pt>
                <c:pt idx="1353">
                  <c:v>1.99E+01</c:v>
                </c:pt>
                <c:pt idx="1354">
                  <c:v>1.99E+01</c:v>
                </c:pt>
                <c:pt idx="1355">
                  <c:v>1.99E+01</c:v>
                </c:pt>
                <c:pt idx="1356">
                  <c:v>1.99E+01</c:v>
                </c:pt>
                <c:pt idx="1357">
                  <c:v>1.99E+01</c:v>
                </c:pt>
                <c:pt idx="1358">
                  <c:v>1.99E+01</c:v>
                </c:pt>
                <c:pt idx="1359">
                  <c:v>1.99E+01</c:v>
                </c:pt>
                <c:pt idx="1360">
                  <c:v>1.99E+01</c:v>
                </c:pt>
                <c:pt idx="1361">
                  <c:v>1.99E+01</c:v>
                </c:pt>
                <c:pt idx="1362">
                  <c:v>1.99E+01</c:v>
                </c:pt>
                <c:pt idx="1363">
                  <c:v>1.99E+01</c:v>
                </c:pt>
                <c:pt idx="1364">
                  <c:v>1.99E+01</c:v>
                </c:pt>
                <c:pt idx="1365">
                  <c:v>1.99E+01</c:v>
                </c:pt>
                <c:pt idx="1366">
                  <c:v>1.99E+01</c:v>
                </c:pt>
                <c:pt idx="1367">
                  <c:v>1.99E+01</c:v>
                </c:pt>
                <c:pt idx="1368">
                  <c:v>1.99E+01</c:v>
                </c:pt>
                <c:pt idx="1369">
                  <c:v>1.99E+01</c:v>
                </c:pt>
                <c:pt idx="1370">
                  <c:v>1.99E+01</c:v>
                </c:pt>
                <c:pt idx="1371">
                  <c:v>1.99E+01</c:v>
                </c:pt>
                <c:pt idx="1372">
                  <c:v>1.99E+01</c:v>
                </c:pt>
                <c:pt idx="1373">
                  <c:v>1.99E+01</c:v>
                </c:pt>
                <c:pt idx="1374">
                  <c:v>1.99E+01</c:v>
                </c:pt>
                <c:pt idx="1375">
                  <c:v>1.99E+01</c:v>
                </c:pt>
                <c:pt idx="1376">
                  <c:v>1.99E+01</c:v>
                </c:pt>
                <c:pt idx="1377">
                  <c:v>1.99E+01</c:v>
                </c:pt>
                <c:pt idx="1378">
                  <c:v>1.99E+01</c:v>
                </c:pt>
                <c:pt idx="1379">
                  <c:v>1.99E+01</c:v>
                </c:pt>
                <c:pt idx="1380">
                  <c:v>1.99E+01</c:v>
                </c:pt>
                <c:pt idx="1381">
                  <c:v>1.99E+01</c:v>
                </c:pt>
                <c:pt idx="1382">
                  <c:v>1.99E+01</c:v>
                </c:pt>
                <c:pt idx="1383">
                  <c:v>1.99E+01</c:v>
                </c:pt>
                <c:pt idx="1384">
                  <c:v>1.99E+01</c:v>
                </c:pt>
                <c:pt idx="1385">
                  <c:v>1.99E+01</c:v>
                </c:pt>
                <c:pt idx="1386">
                  <c:v>1.99E+01</c:v>
                </c:pt>
                <c:pt idx="1387">
                  <c:v>1.99E+01</c:v>
                </c:pt>
                <c:pt idx="1388">
                  <c:v>1.99E+01</c:v>
                </c:pt>
                <c:pt idx="1389">
                  <c:v>1.99E+01</c:v>
                </c:pt>
                <c:pt idx="1390">
                  <c:v>1.99E+01</c:v>
                </c:pt>
                <c:pt idx="1391">
                  <c:v>1.99E+01</c:v>
                </c:pt>
                <c:pt idx="1392">
                  <c:v>1.99E+01</c:v>
                </c:pt>
                <c:pt idx="1393">
                  <c:v>1.99E+01</c:v>
                </c:pt>
                <c:pt idx="1394">
                  <c:v>1.99E+01</c:v>
                </c:pt>
                <c:pt idx="1395">
                  <c:v>1.99E+01</c:v>
                </c:pt>
                <c:pt idx="1396">
                  <c:v>1.99E+01</c:v>
                </c:pt>
                <c:pt idx="1397">
                  <c:v>1.99E+01</c:v>
                </c:pt>
                <c:pt idx="1398">
                  <c:v>1.99E+01</c:v>
                </c:pt>
                <c:pt idx="1399">
                  <c:v>1.99E+01</c:v>
                </c:pt>
                <c:pt idx="1400">
                  <c:v>1.99E+01</c:v>
                </c:pt>
                <c:pt idx="1401">
                  <c:v>1.99E+01</c:v>
                </c:pt>
                <c:pt idx="1402">
                  <c:v>1.99E+01</c:v>
                </c:pt>
                <c:pt idx="1403">
                  <c:v>1.99E+01</c:v>
                </c:pt>
                <c:pt idx="1404">
                  <c:v>1.99E+01</c:v>
                </c:pt>
                <c:pt idx="1405">
                  <c:v>1.99E+01</c:v>
                </c:pt>
                <c:pt idx="1406">
                  <c:v>1.99E+01</c:v>
                </c:pt>
                <c:pt idx="1407">
                  <c:v>1.99E+01</c:v>
                </c:pt>
                <c:pt idx="1408">
                  <c:v>1.99E+01</c:v>
                </c:pt>
                <c:pt idx="1409">
                  <c:v>1.99E+01</c:v>
                </c:pt>
                <c:pt idx="1410">
                  <c:v>1.99E+01</c:v>
                </c:pt>
                <c:pt idx="1411">
                  <c:v>1.99E+01</c:v>
                </c:pt>
                <c:pt idx="1412">
                  <c:v>1.99E+01</c:v>
                </c:pt>
                <c:pt idx="1413">
                  <c:v>1.99E+01</c:v>
                </c:pt>
                <c:pt idx="1414">
                  <c:v>1.99E+01</c:v>
                </c:pt>
                <c:pt idx="1415">
                  <c:v>1.99E+01</c:v>
                </c:pt>
                <c:pt idx="1416">
                  <c:v>1.99E+01</c:v>
                </c:pt>
                <c:pt idx="1417">
                  <c:v>1.99E+01</c:v>
                </c:pt>
                <c:pt idx="1418">
                  <c:v>1.99E+01</c:v>
                </c:pt>
                <c:pt idx="1419">
                  <c:v>1.99E+01</c:v>
                </c:pt>
                <c:pt idx="1420">
                  <c:v>1.99E+01</c:v>
                </c:pt>
                <c:pt idx="1421">
                  <c:v>1.99E+01</c:v>
                </c:pt>
                <c:pt idx="1422">
                  <c:v>1.99E+01</c:v>
                </c:pt>
                <c:pt idx="1423">
                  <c:v>1.99E+01</c:v>
                </c:pt>
                <c:pt idx="1424">
                  <c:v>1.99E+01</c:v>
                </c:pt>
                <c:pt idx="1425">
                  <c:v>1.99E+01</c:v>
                </c:pt>
                <c:pt idx="1426">
                  <c:v>1.99E+01</c:v>
                </c:pt>
                <c:pt idx="1427">
                  <c:v>1.99E+01</c:v>
                </c:pt>
                <c:pt idx="1428">
                  <c:v>1.99E+01</c:v>
                </c:pt>
                <c:pt idx="1429">
                  <c:v>1.99E+01</c:v>
                </c:pt>
                <c:pt idx="1430">
                  <c:v>1.99E+01</c:v>
                </c:pt>
                <c:pt idx="1431">
                  <c:v>1.99E+01</c:v>
                </c:pt>
                <c:pt idx="1432">
                  <c:v>1.99E+01</c:v>
                </c:pt>
                <c:pt idx="1433">
                  <c:v>1.99E+01</c:v>
                </c:pt>
                <c:pt idx="1434">
                  <c:v>1.99E+01</c:v>
                </c:pt>
                <c:pt idx="1435">
                  <c:v>1.99E+01</c:v>
                </c:pt>
                <c:pt idx="1436">
                  <c:v>1.99E+01</c:v>
                </c:pt>
                <c:pt idx="1437">
                  <c:v>1.99E+01</c:v>
                </c:pt>
                <c:pt idx="1438">
                  <c:v>1.99E+01</c:v>
                </c:pt>
                <c:pt idx="1439">
                  <c:v>1.99E+01</c:v>
                </c:pt>
                <c:pt idx="1440">
                  <c:v>1.99E+01</c:v>
                </c:pt>
                <c:pt idx="1441">
                  <c:v>1.99E+01</c:v>
                </c:pt>
                <c:pt idx="1442">
                  <c:v>1.99E+01</c:v>
                </c:pt>
                <c:pt idx="1443">
                  <c:v>1.99E+01</c:v>
                </c:pt>
                <c:pt idx="1444">
                  <c:v>1.99E+01</c:v>
                </c:pt>
                <c:pt idx="1445">
                  <c:v>1.99E+01</c:v>
                </c:pt>
                <c:pt idx="1446">
                  <c:v>1.99E+01</c:v>
                </c:pt>
                <c:pt idx="1447">
                  <c:v>1.99E+01</c:v>
                </c:pt>
                <c:pt idx="1448">
                  <c:v>1.99E+01</c:v>
                </c:pt>
                <c:pt idx="1449">
                  <c:v>1.99E+01</c:v>
                </c:pt>
                <c:pt idx="1450">
                  <c:v>1.99E+01</c:v>
                </c:pt>
                <c:pt idx="1451">
                  <c:v>1.99E+01</c:v>
                </c:pt>
                <c:pt idx="1452">
                  <c:v>1.99E+01</c:v>
                </c:pt>
                <c:pt idx="1453">
                  <c:v>1.99E+01</c:v>
                </c:pt>
                <c:pt idx="1454">
                  <c:v>1.99E+01</c:v>
                </c:pt>
                <c:pt idx="1455">
                  <c:v>1.99E+01</c:v>
                </c:pt>
                <c:pt idx="1456">
                  <c:v>1.99E+01</c:v>
                </c:pt>
                <c:pt idx="1457">
                  <c:v>1.99E+01</c:v>
                </c:pt>
                <c:pt idx="1458">
                  <c:v>1.99E+01</c:v>
                </c:pt>
                <c:pt idx="1459">
                  <c:v>1.99E+01</c:v>
                </c:pt>
                <c:pt idx="1460">
                  <c:v>1.99E+01</c:v>
                </c:pt>
                <c:pt idx="1461">
                  <c:v>1.99E+01</c:v>
                </c:pt>
                <c:pt idx="1462">
                  <c:v>1.99E+01</c:v>
                </c:pt>
                <c:pt idx="1463">
                  <c:v>1.99E+01</c:v>
                </c:pt>
                <c:pt idx="1464">
                  <c:v>1.99E+01</c:v>
                </c:pt>
                <c:pt idx="1465">
                  <c:v>1.99E+01</c:v>
                </c:pt>
                <c:pt idx="1466">
                  <c:v>1.99E+01</c:v>
                </c:pt>
                <c:pt idx="1467">
                  <c:v>1.99E+01</c:v>
                </c:pt>
                <c:pt idx="1468">
                  <c:v>1.99E+01</c:v>
                </c:pt>
                <c:pt idx="1469">
                  <c:v>1.99E+01</c:v>
                </c:pt>
                <c:pt idx="1470">
                  <c:v>1.99E+01</c:v>
                </c:pt>
                <c:pt idx="1471">
                  <c:v>1.99E+01</c:v>
                </c:pt>
                <c:pt idx="1472">
                  <c:v>1.99E+01</c:v>
                </c:pt>
                <c:pt idx="1473">
                  <c:v>1.99E+01</c:v>
                </c:pt>
                <c:pt idx="1474">
                  <c:v>1.99E+01</c:v>
                </c:pt>
                <c:pt idx="1475">
                  <c:v>1.99E+01</c:v>
                </c:pt>
                <c:pt idx="1476">
                  <c:v>1.99E+01</c:v>
                </c:pt>
                <c:pt idx="1477">
                  <c:v>1.99E+01</c:v>
                </c:pt>
                <c:pt idx="1478">
                  <c:v>1.99E+01</c:v>
                </c:pt>
                <c:pt idx="1479">
                  <c:v>1.99E+01</c:v>
                </c:pt>
                <c:pt idx="1480">
                  <c:v>1.99E+01</c:v>
                </c:pt>
                <c:pt idx="1481">
                  <c:v>1.99E+01</c:v>
                </c:pt>
                <c:pt idx="1482">
                  <c:v>1.99E+01</c:v>
                </c:pt>
                <c:pt idx="1483">
                  <c:v>1.99E+01</c:v>
                </c:pt>
                <c:pt idx="1484">
                  <c:v>1.99E+01</c:v>
                </c:pt>
                <c:pt idx="1485">
                  <c:v>1.99E+01</c:v>
                </c:pt>
                <c:pt idx="1486">
                  <c:v>1.99E+01</c:v>
                </c:pt>
                <c:pt idx="1487">
                  <c:v>1.99E+01</c:v>
                </c:pt>
                <c:pt idx="1488">
                  <c:v>1.99E+01</c:v>
                </c:pt>
                <c:pt idx="1489">
                  <c:v>1.99E+01</c:v>
                </c:pt>
                <c:pt idx="1490">
                  <c:v>1.99E+01</c:v>
                </c:pt>
                <c:pt idx="1491">
                  <c:v>1.99E+01</c:v>
                </c:pt>
                <c:pt idx="1492">
                  <c:v>1.99E+01</c:v>
                </c:pt>
                <c:pt idx="1493">
                  <c:v>1.99E+01</c:v>
                </c:pt>
                <c:pt idx="1494">
                  <c:v>1.99E+01</c:v>
                </c:pt>
                <c:pt idx="1495">
                  <c:v>1.99E+01</c:v>
                </c:pt>
                <c:pt idx="1496">
                  <c:v>1.99E+01</c:v>
                </c:pt>
                <c:pt idx="1497">
                  <c:v>1.99E+01</c:v>
                </c:pt>
                <c:pt idx="1498">
                  <c:v>1.99E+01</c:v>
                </c:pt>
                <c:pt idx="1499">
                  <c:v>1.99E+01</c:v>
                </c:pt>
                <c:pt idx="1500">
                  <c:v>1.99E+01</c:v>
                </c:pt>
                <c:pt idx="1501">
                  <c:v>1.99E+01</c:v>
                </c:pt>
                <c:pt idx="1502">
                  <c:v>1.99E+01</c:v>
                </c:pt>
                <c:pt idx="1503">
                  <c:v>1.99E+01</c:v>
                </c:pt>
                <c:pt idx="1504">
                  <c:v>1.99E+01</c:v>
                </c:pt>
                <c:pt idx="1505">
                  <c:v>1.99E+01</c:v>
                </c:pt>
                <c:pt idx="1506">
                  <c:v>1.99E+01</c:v>
                </c:pt>
                <c:pt idx="1507">
                  <c:v>1.99E+01</c:v>
                </c:pt>
                <c:pt idx="1508">
                  <c:v>1.99E+01</c:v>
                </c:pt>
                <c:pt idx="1509">
                  <c:v>1.99E+01</c:v>
                </c:pt>
                <c:pt idx="1510">
                  <c:v>1.99E+01</c:v>
                </c:pt>
                <c:pt idx="1511">
                  <c:v>1.99E+01</c:v>
                </c:pt>
                <c:pt idx="1512">
                  <c:v>1.99E+01</c:v>
                </c:pt>
                <c:pt idx="1513">
                  <c:v>1.99E+01</c:v>
                </c:pt>
                <c:pt idx="1514">
                  <c:v>1.99E+01</c:v>
                </c:pt>
                <c:pt idx="1515">
                  <c:v>1.99E+01</c:v>
                </c:pt>
                <c:pt idx="1516">
                  <c:v>1.99E+01</c:v>
                </c:pt>
                <c:pt idx="1517">
                  <c:v>1.99E+01</c:v>
                </c:pt>
                <c:pt idx="1518">
                  <c:v>1.99E+01</c:v>
                </c:pt>
                <c:pt idx="1519">
                  <c:v>1.99E+01</c:v>
                </c:pt>
                <c:pt idx="1520">
                  <c:v>1.99E+01</c:v>
                </c:pt>
                <c:pt idx="1521">
                  <c:v>1.99E+01</c:v>
                </c:pt>
                <c:pt idx="1522">
                  <c:v>1.99E+01</c:v>
                </c:pt>
                <c:pt idx="1523">
                  <c:v>1.99E+01</c:v>
                </c:pt>
                <c:pt idx="1524">
                  <c:v>1.99E+01</c:v>
                </c:pt>
                <c:pt idx="1525">
                  <c:v>1.99E+01</c:v>
                </c:pt>
                <c:pt idx="1526">
                  <c:v>1.99E+01</c:v>
                </c:pt>
                <c:pt idx="1527">
                  <c:v>1.99E+01</c:v>
                </c:pt>
                <c:pt idx="1528">
                  <c:v>1.99E+01</c:v>
                </c:pt>
                <c:pt idx="1529">
                  <c:v>1.99E+01</c:v>
                </c:pt>
                <c:pt idx="1530">
                  <c:v>1.99E+01</c:v>
                </c:pt>
                <c:pt idx="1531">
                  <c:v>1.99E+01</c:v>
                </c:pt>
                <c:pt idx="1532">
                  <c:v>1.99E+01</c:v>
                </c:pt>
                <c:pt idx="1533">
                  <c:v>1.99E+01</c:v>
                </c:pt>
                <c:pt idx="1534">
                  <c:v>1.99E+01</c:v>
                </c:pt>
                <c:pt idx="1535">
                  <c:v>1.99E+01</c:v>
                </c:pt>
                <c:pt idx="1536">
                  <c:v>1.99E+01</c:v>
                </c:pt>
                <c:pt idx="1537">
                  <c:v>1.99E+01</c:v>
                </c:pt>
                <c:pt idx="1538">
                  <c:v>1.99E+01</c:v>
                </c:pt>
                <c:pt idx="1539">
                  <c:v>1.99E+01</c:v>
                </c:pt>
                <c:pt idx="1540">
                  <c:v>1.99E+01</c:v>
                </c:pt>
                <c:pt idx="1541">
                  <c:v>1.99E+01</c:v>
                </c:pt>
                <c:pt idx="1542">
                  <c:v>1.99E+01</c:v>
                </c:pt>
                <c:pt idx="1543">
                  <c:v>1.99E+01</c:v>
                </c:pt>
                <c:pt idx="1544">
                  <c:v>1.99E+01</c:v>
                </c:pt>
                <c:pt idx="1545">
                  <c:v>1.99E+01</c:v>
                </c:pt>
                <c:pt idx="1546">
                  <c:v>1.99E+01</c:v>
                </c:pt>
                <c:pt idx="1547">
                  <c:v>1.99E+01</c:v>
                </c:pt>
                <c:pt idx="1548">
                  <c:v>1.99E+01</c:v>
                </c:pt>
                <c:pt idx="1549">
                  <c:v>1.99E+01</c:v>
                </c:pt>
                <c:pt idx="1550">
                  <c:v>1.99E+01</c:v>
                </c:pt>
                <c:pt idx="1551">
                  <c:v>1.99E+01</c:v>
                </c:pt>
                <c:pt idx="1552">
                  <c:v>1.99E+01</c:v>
                </c:pt>
                <c:pt idx="1553">
                  <c:v>1.99E+01</c:v>
                </c:pt>
                <c:pt idx="1554">
                  <c:v>1.99E+01</c:v>
                </c:pt>
                <c:pt idx="1555">
                  <c:v>1.99E+01</c:v>
                </c:pt>
                <c:pt idx="1556">
                  <c:v>1.99E+01</c:v>
                </c:pt>
                <c:pt idx="1557">
                  <c:v>1.99E+01</c:v>
                </c:pt>
                <c:pt idx="1558">
                  <c:v>1.99E+01</c:v>
                </c:pt>
                <c:pt idx="1559">
                  <c:v>1.99E+01</c:v>
                </c:pt>
                <c:pt idx="1560">
                  <c:v>1.99E+01</c:v>
                </c:pt>
                <c:pt idx="1561">
                  <c:v>1.99E+01</c:v>
                </c:pt>
                <c:pt idx="1562">
                  <c:v>1.99E+01</c:v>
                </c:pt>
                <c:pt idx="1563">
                  <c:v>1.99E+01</c:v>
                </c:pt>
                <c:pt idx="1564">
                  <c:v>1.99E+01</c:v>
                </c:pt>
                <c:pt idx="1565">
                  <c:v>1.99E+01</c:v>
                </c:pt>
                <c:pt idx="1566">
                  <c:v>1.99E+01</c:v>
                </c:pt>
                <c:pt idx="1567">
                  <c:v>1.99E+01</c:v>
                </c:pt>
                <c:pt idx="1568">
                  <c:v>1.99E+01</c:v>
                </c:pt>
                <c:pt idx="1569">
                  <c:v>1.99E+01</c:v>
                </c:pt>
                <c:pt idx="1570">
                  <c:v>1.99E+01</c:v>
                </c:pt>
                <c:pt idx="1571">
                  <c:v>1.99E+01</c:v>
                </c:pt>
                <c:pt idx="1572">
                  <c:v>1.99E+01</c:v>
                </c:pt>
                <c:pt idx="1573">
                  <c:v>1.99E+01</c:v>
                </c:pt>
                <c:pt idx="1574">
                  <c:v>1.99E+01</c:v>
                </c:pt>
                <c:pt idx="1575">
                  <c:v>1.99E+01</c:v>
                </c:pt>
                <c:pt idx="1576">
                  <c:v>1.99E+01</c:v>
                </c:pt>
                <c:pt idx="1577">
                  <c:v>1.99E+01</c:v>
                </c:pt>
                <c:pt idx="1578">
                  <c:v>1.99E+01</c:v>
                </c:pt>
                <c:pt idx="1579">
                  <c:v>1.99E+01</c:v>
                </c:pt>
                <c:pt idx="1580">
                  <c:v>1.99E+01</c:v>
                </c:pt>
                <c:pt idx="1581">
                  <c:v>1.99E+01</c:v>
                </c:pt>
                <c:pt idx="1582">
                  <c:v>1.99E+01</c:v>
                </c:pt>
                <c:pt idx="1583">
                  <c:v>1.99E+01</c:v>
                </c:pt>
                <c:pt idx="1584">
                  <c:v>1.99E+01</c:v>
                </c:pt>
                <c:pt idx="1585">
                  <c:v>1.99E+01</c:v>
                </c:pt>
                <c:pt idx="1586">
                  <c:v>1.99E+01</c:v>
                </c:pt>
                <c:pt idx="1587">
                  <c:v>1.99E+01</c:v>
                </c:pt>
                <c:pt idx="1588">
                  <c:v>1.99E+01</c:v>
                </c:pt>
                <c:pt idx="1589">
                  <c:v>1.99E+01</c:v>
                </c:pt>
                <c:pt idx="1590">
                  <c:v>1.99E+01</c:v>
                </c:pt>
                <c:pt idx="1591">
                  <c:v>1.99E+01</c:v>
                </c:pt>
                <c:pt idx="1592">
                  <c:v>1.99E+01</c:v>
                </c:pt>
                <c:pt idx="1593">
                  <c:v>1.99E+01</c:v>
                </c:pt>
                <c:pt idx="1594">
                  <c:v>1.99E+01</c:v>
                </c:pt>
                <c:pt idx="1595">
                  <c:v>1.99E+01</c:v>
                </c:pt>
                <c:pt idx="1596">
                  <c:v>1.99E+01</c:v>
                </c:pt>
                <c:pt idx="1597">
                  <c:v>1.99E+01</c:v>
                </c:pt>
                <c:pt idx="1598">
                  <c:v>1.99E+01</c:v>
                </c:pt>
                <c:pt idx="1599">
                  <c:v>1.99E+01</c:v>
                </c:pt>
                <c:pt idx="1600">
                  <c:v>1.99E+01</c:v>
                </c:pt>
                <c:pt idx="1601">
                  <c:v>1.99E+01</c:v>
                </c:pt>
                <c:pt idx="1602">
                  <c:v>1.99E+01</c:v>
                </c:pt>
                <c:pt idx="1603">
                  <c:v>1.99E+01</c:v>
                </c:pt>
                <c:pt idx="1604">
                  <c:v>1.99E+01</c:v>
                </c:pt>
                <c:pt idx="1605">
                  <c:v>1.99E+01</c:v>
                </c:pt>
                <c:pt idx="1606">
                  <c:v>1.99E+01</c:v>
                </c:pt>
                <c:pt idx="1607">
                  <c:v>1.99E+01</c:v>
                </c:pt>
                <c:pt idx="1608">
                  <c:v>1.99E+01</c:v>
                </c:pt>
                <c:pt idx="1609">
                  <c:v>1.99E+01</c:v>
                </c:pt>
                <c:pt idx="1610">
                  <c:v>1.99E+01</c:v>
                </c:pt>
                <c:pt idx="1611">
                  <c:v>1.99E+01</c:v>
                </c:pt>
                <c:pt idx="1612">
                  <c:v>1.99E+01</c:v>
                </c:pt>
                <c:pt idx="1613">
                  <c:v>1.99E+01</c:v>
                </c:pt>
                <c:pt idx="1614">
                  <c:v>1.99E+01</c:v>
                </c:pt>
                <c:pt idx="1615">
                  <c:v>1.99E+01</c:v>
                </c:pt>
                <c:pt idx="1616">
                  <c:v>1.99E+01</c:v>
                </c:pt>
                <c:pt idx="1617">
                  <c:v>1.99E+01</c:v>
                </c:pt>
                <c:pt idx="1618">
                  <c:v>1.99E+01</c:v>
                </c:pt>
                <c:pt idx="1619">
                  <c:v>1.99E+01</c:v>
                </c:pt>
                <c:pt idx="1620">
                  <c:v>1.99E+01</c:v>
                </c:pt>
                <c:pt idx="1621">
                  <c:v>1.99E+01</c:v>
                </c:pt>
                <c:pt idx="1622">
                  <c:v>1.99E+01</c:v>
                </c:pt>
                <c:pt idx="1623">
                  <c:v>1.99E+01</c:v>
                </c:pt>
                <c:pt idx="1624">
                  <c:v>1.99E+01</c:v>
                </c:pt>
                <c:pt idx="1625">
                  <c:v>1.99E+01</c:v>
                </c:pt>
                <c:pt idx="1626">
                  <c:v>1.99E+01</c:v>
                </c:pt>
                <c:pt idx="1627">
                  <c:v>1.99E+01</c:v>
                </c:pt>
                <c:pt idx="1628">
                  <c:v>1.99E+01</c:v>
                </c:pt>
                <c:pt idx="1629">
                  <c:v>1.99E+01</c:v>
                </c:pt>
                <c:pt idx="1630">
                  <c:v>1.99E+01</c:v>
                </c:pt>
                <c:pt idx="1631">
                  <c:v>1.99E+01</c:v>
                </c:pt>
                <c:pt idx="1632">
                  <c:v>1.99E+01</c:v>
                </c:pt>
                <c:pt idx="1633">
                  <c:v>1.99E+01</c:v>
                </c:pt>
                <c:pt idx="1634">
                  <c:v>1.99E+01</c:v>
                </c:pt>
                <c:pt idx="1635">
                  <c:v>1.99E+01</c:v>
                </c:pt>
                <c:pt idx="1636">
                  <c:v>1.99E+01</c:v>
                </c:pt>
                <c:pt idx="1637">
                  <c:v>1.99E+01</c:v>
                </c:pt>
                <c:pt idx="1638">
                  <c:v>1.99E+01</c:v>
                </c:pt>
                <c:pt idx="1639">
                  <c:v>1.99E+01</c:v>
                </c:pt>
                <c:pt idx="1640">
                  <c:v>1.99E+01</c:v>
                </c:pt>
                <c:pt idx="1641">
                  <c:v>1.99E+01</c:v>
                </c:pt>
                <c:pt idx="1642">
                  <c:v>1.99E+01</c:v>
                </c:pt>
                <c:pt idx="1643">
                  <c:v>1.99E+01</c:v>
                </c:pt>
                <c:pt idx="1644">
                  <c:v>1.99E+01</c:v>
                </c:pt>
                <c:pt idx="1645">
                  <c:v>1.99E+01</c:v>
                </c:pt>
                <c:pt idx="1646">
                  <c:v>1.99E+01</c:v>
                </c:pt>
                <c:pt idx="1647">
                  <c:v>1.99E+01</c:v>
                </c:pt>
                <c:pt idx="1648">
                  <c:v>1.99E+01</c:v>
                </c:pt>
                <c:pt idx="1649">
                  <c:v>1.99E+01</c:v>
                </c:pt>
                <c:pt idx="1650">
                  <c:v>1.99E+01</c:v>
                </c:pt>
                <c:pt idx="1651">
                  <c:v>1.99E+01</c:v>
                </c:pt>
                <c:pt idx="1652">
                  <c:v>1.99E+01</c:v>
                </c:pt>
                <c:pt idx="1653">
                  <c:v>1.99E+01</c:v>
                </c:pt>
                <c:pt idx="1654">
                  <c:v>1.99E+01</c:v>
                </c:pt>
                <c:pt idx="1655">
                  <c:v>1.99E+01</c:v>
                </c:pt>
                <c:pt idx="1656">
                  <c:v>1.99E+01</c:v>
                </c:pt>
                <c:pt idx="1657">
                  <c:v>1.99E+01</c:v>
                </c:pt>
                <c:pt idx="1658">
                  <c:v>1.99E+01</c:v>
                </c:pt>
                <c:pt idx="1659">
                  <c:v>1.99E+01</c:v>
                </c:pt>
                <c:pt idx="1660">
                  <c:v>1.99E+01</c:v>
                </c:pt>
                <c:pt idx="1661">
                  <c:v>1.99E+01</c:v>
                </c:pt>
                <c:pt idx="1662">
                  <c:v>1.99E+01</c:v>
                </c:pt>
                <c:pt idx="1663">
                  <c:v>1.99E+01</c:v>
                </c:pt>
                <c:pt idx="1664">
                  <c:v>1.99E+01</c:v>
                </c:pt>
                <c:pt idx="1665">
                  <c:v>1.99E+01</c:v>
                </c:pt>
                <c:pt idx="1666">
                  <c:v>1.99E+01</c:v>
                </c:pt>
                <c:pt idx="1667">
                  <c:v>1.99E+01</c:v>
                </c:pt>
                <c:pt idx="1668">
                  <c:v>1.99E+01</c:v>
                </c:pt>
                <c:pt idx="1669">
                  <c:v>1.99E+01</c:v>
                </c:pt>
                <c:pt idx="1670">
                  <c:v>1.99E+01</c:v>
                </c:pt>
                <c:pt idx="1671">
                  <c:v>1.99E+01</c:v>
                </c:pt>
                <c:pt idx="1672">
                  <c:v>1.99E+01</c:v>
                </c:pt>
                <c:pt idx="1673">
                  <c:v>1.99E+01</c:v>
                </c:pt>
                <c:pt idx="1674">
                  <c:v>1.99E+01</c:v>
                </c:pt>
                <c:pt idx="1675">
                  <c:v>1.99E+01</c:v>
                </c:pt>
                <c:pt idx="1676">
                  <c:v>1.99E+01</c:v>
                </c:pt>
                <c:pt idx="1677">
                  <c:v>1.99E+01</c:v>
                </c:pt>
                <c:pt idx="1678">
                  <c:v>1.99E+01</c:v>
                </c:pt>
                <c:pt idx="1679">
                  <c:v>1.99E+01</c:v>
                </c:pt>
                <c:pt idx="1680">
                  <c:v>1.99E+01</c:v>
                </c:pt>
                <c:pt idx="1681">
                  <c:v>1.99E+01</c:v>
                </c:pt>
                <c:pt idx="1682">
                  <c:v>1.99E+01</c:v>
                </c:pt>
                <c:pt idx="1683">
                  <c:v>1.99E+01</c:v>
                </c:pt>
                <c:pt idx="1684">
                  <c:v>1.99E+01</c:v>
                </c:pt>
                <c:pt idx="1685">
                  <c:v>1.99E+01</c:v>
                </c:pt>
                <c:pt idx="1686">
                  <c:v>1.99E+01</c:v>
                </c:pt>
                <c:pt idx="1687">
                  <c:v>1.99E+01</c:v>
                </c:pt>
                <c:pt idx="1688">
                  <c:v>1.99E+01</c:v>
                </c:pt>
                <c:pt idx="1689">
                  <c:v>1.99E+01</c:v>
                </c:pt>
                <c:pt idx="1690">
                  <c:v>1.99E+01</c:v>
                </c:pt>
                <c:pt idx="1691">
                  <c:v>1.99E+01</c:v>
                </c:pt>
                <c:pt idx="1692">
                  <c:v>1.99E+01</c:v>
                </c:pt>
                <c:pt idx="1693">
                  <c:v>1.99E+01</c:v>
                </c:pt>
                <c:pt idx="1694">
                  <c:v>1.99E+01</c:v>
                </c:pt>
                <c:pt idx="1695">
                  <c:v>1.99E+01</c:v>
                </c:pt>
                <c:pt idx="1696">
                  <c:v>1.99E+01</c:v>
                </c:pt>
                <c:pt idx="1697">
                  <c:v>1.99E+01</c:v>
                </c:pt>
                <c:pt idx="1698">
                  <c:v>1.99E+01</c:v>
                </c:pt>
                <c:pt idx="1699">
                  <c:v>1.99E+01</c:v>
                </c:pt>
                <c:pt idx="1700">
                  <c:v>1.99E+01</c:v>
                </c:pt>
                <c:pt idx="1701">
                  <c:v>1.99E+01</c:v>
                </c:pt>
                <c:pt idx="1702">
                  <c:v>1.99E+01</c:v>
                </c:pt>
                <c:pt idx="1703">
                  <c:v>1.99E+01</c:v>
                </c:pt>
                <c:pt idx="1704">
                  <c:v>1.99E+01</c:v>
                </c:pt>
                <c:pt idx="1705">
                  <c:v>1.99E+01</c:v>
                </c:pt>
                <c:pt idx="1706">
                  <c:v>1.99E+01</c:v>
                </c:pt>
                <c:pt idx="1707">
                  <c:v>1.99E+01</c:v>
                </c:pt>
                <c:pt idx="1708">
                  <c:v>1.99E+01</c:v>
                </c:pt>
                <c:pt idx="1709">
                  <c:v>1.99E+01</c:v>
                </c:pt>
                <c:pt idx="1710">
                  <c:v>1.99E+01</c:v>
                </c:pt>
                <c:pt idx="1711">
                  <c:v>1.99E+01</c:v>
                </c:pt>
                <c:pt idx="1712">
                  <c:v>1.99E+01</c:v>
                </c:pt>
                <c:pt idx="1713">
                  <c:v>1.99E+01</c:v>
                </c:pt>
                <c:pt idx="1714">
                  <c:v>1.99E+01</c:v>
                </c:pt>
                <c:pt idx="1715">
                  <c:v>1.99E+01</c:v>
                </c:pt>
                <c:pt idx="1716">
                  <c:v>1.99E+01</c:v>
                </c:pt>
                <c:pt idx="1717">
                  <c:v>1.99E+01</c:v>
                </c:pt>
                <c:pt idx="1718">
                  <c:v>1.99E+01</c:v>
                </c:pt>
                <c:pt idx="1719">
                  <c:v>1.99E+01</c:v>
                </c:pt>
                <c:pt idx="1720">
                  <c:v>1.99E+01</c:v>
                </c:pt>
                <c:pt idx="1721">
                  <c:v>1.99E+01</c:v>
                </c:pt>
                <c:pt idx="1722">
                  <c:v>1.99E+01</c:v>
                </c:pt>
                <c:pt idx="1723">
                  <c:v>1.99E+01</c:v>
                </c:pt>
                <c:pt idx="1724">
                  <c:v>1.99E+01</c:v>
                </c:pt>
                <c:pt idx="1725">
                  <c:v>1.99E+01</c:v>
                </c:pt>
                <c:pt idx="1726">
                  <c:v>1.99E+01</c:v>
                </c:pt>
                <c:pt idx="1727">
                  <c:v>1.99E+01</c:v>
                </c:pt>
                <c:pt idx="1728">
                  <c:v>1.99E+01</c:v>
                </c:pt>
                <c:pt idx="1729">
                  <c:v>1.99E+01</c:v>
                </c:pt>
                <c:pt idx="1730">
                  <c:v>1.99E+01</c:v>
                </c:pt>
                <c:pt idx="1731">
                  <c:v>1.99E+01</c:v>
                </c:pt>
                <c:pt idx="1732">
                  <c:v>1.99E+01</c:v>
                </c:pt>
                <c:pt idx="1733">
                  <c:v>1.99E+01</c:v>
                </c:pt>
                <c:pt idx="1734">
                  <c:v>1.99E+01</c:v>
                </c:pt>
                <c:pt idx="1735">
                  <c:v>1.99E+01</c:v>
                </c:pt>
                <c:pt idx="1736">
                  <c:v>1.99E+01</c:v>
                </c:pt>
                <c:pt idx="1737">
                  <c:v>1.99E+01</c:v>
                </c:pt>
                <c:pt idx="1738">
                  <c:v>1.99E+01</c:v>
                </c:pt>
                <c:pt idx="1739">
                  <c:v>1.99E+01</c:v>
                </c:pt>
                <c:pt idx="1740">
                  <c:v>1.99E+01</c:v>
                </c:pt>
                <c:pt idx="1741">
                  <c:v>1.99E+01</c:v>
                </c:pt>
                <c:pt idx="1742">
                  <c:v>1.99E+01</c:v>
                </c:pt>
                <c:pt idx="1743">
                  <c:v>1.99E+01</c:v>
                </c:pt>
                <c:pt idx="1744">
                  <c:v>1.99E+01</c:v>
                </c:pt>
                <c:pt idx="1745">
                  <c:v>1.99E+01</c:v>
                </c:pt>
                <c:pt idx="1746">
                  <c:v>1.99E+01</c:v>
                </c:pt>
                <c:pt idx="1747">
                  <c:v>1.99E+01</c:v>
                </c:pt>
                <c:pt idx="1748">
                  <c:v>1.99E+01</c:v>
                </c:pt>
                <c:pt idx="1749">
                  <c:v>1.99E+01</c:v>
                </c:pt>
                <c:pt idx="1750">
                  <c:v>1.99E+01</c:v>
                </c:pt>
                <c:pt idx="1751">
                  <c:v>1.99E+01</c:v>
                </c:pt>
                <c:pt idx="1752">
                  <c:v>1.99E+01</c:v>
                </c:pt>
                <c:pt idx="1753">
                  <c:v>1.99E+01</c:v>
                </c:pt>
                <c:pt idx="1754">
                  <c:v>1.99E+01</c:v>
                </c:pt>
                <c:pt idx="1755">
                  <c:v>1.99E+01</c:v>
                </c:pt>
                <c:pt idx="1756">
                  <c:v>1.99E+01</c:v>
                </c:pt>
                <c:pt idx="1757">
                  <c:v>1.99E+01</c:v>
                </c:pt>
                <c:pt idx="1758">
                  <c:v>1.99E+01</c:v>
                </c:pt>
                <c:pt idx="1759">
                  <c:v>1.99E+01</c:v>
                </c:pt>
                <c:pt idx="1760">
                  <c:v>1.99E+01</c:v>
                </c:pt>
                <c:pt idx="1761">
                  <c:v>1.99E+01</c:v>
                </c:pt>
                <c:pt idx="1762">
                  <c:v>1.99E+01</c:v>
                </c:pt>
                <c:pt idx="1763">
                  <c:v>1.99E+01</c:v>
                </c:pt>
                <c:pt idx="1764">
                  <c:v>1.99E+01</c:v>
                </c:pt>
                <c:pt idx="1765">
                  <c:v>1.99E+01</c:v>
                </c:pt>
                <c:pt idx="1766">
                  <c:v>1.99E+01</c:v>
                </c:pt>
                <c:pt idx="1767">
                  <c:v>1.99E+01</c:v>
                </c:pt>
                <c:pt idx="1768">
                  <c:v>1.99E+01</c:v>
                </c:pt>
                <c:pt idx="1769">
                  <c:v>1.99E+01</c:v>
                </c:pt>
                <c:pt idx="1770">
                  <c:v>1.99E+01</c:v>
                </c:pt>
                <c:pt idx="1771">
                  <c:v>1.99E+01</c:v>
                </c:pt>
                <c:pt idx="1772">
                  <c:v>1.99E+01</c:v>
                </c:pt>
                <c:pt idx="1773">
                  <c:v>1.99E+01</c:v>
                </c:pt>
                <c:pt idx="1774">
                  <c:v>1.99E+01</c:v>
                </c:pt>
                <c:pt idx="1775">
                  <c:v>1.99E+01</c:v>
                </c:pt>
                <c:pt idx="1776">
                  <c:v>1.99E+01</c:v>
                </c:pt>
                <c:pt idx="1777">
                  <c:v>1.99E+01</c:v>
                </c:pt>
                <c:pt idx="1778">
                  <c:v>1.99E+01</c:v>
                </c:pt>
                <c:pt idx="1779">
                  <c:v>1.99E+01</c:v>
                </c:pt>
                <c:pt idx="1780">
                  <c:v>1.99E+01</c:v>
                </c:pt>
                <c:pt idx="1781">
                  <c:v>1.99E+01</c:v>
                </c:pt>
                <c:pt idx="1782">
                  <c:v>1.99E+01</c:v>
                </c:pt>
                <c:pt idx="1783">
                  <c:v>1.99E+01</c:v>
                </c:pt>
                <c:pt idx="1784">
                  <c:v>1.99E+01</c:v>
                </c:pt>
                <c:pt idx="1785">
                  <c:v>1.99E+01</c:v>
                </c:pt>
                <c:pt idx="1786">
                  <c:v>1.99E+01</c:v>
                </c:pt>
                <c:pt idx="1787">
                  <c:v>1.99E+01</c:v>
                </c:pt>
                <c:pt idx="1788">
                  <c:v>1.99E+01</c:v>
                </c:pt>
                <c:pt idx="1789">
                  <c:v>1.99E+01</c:v>
                </c:pt>
                <c:pt idx="1790">
                  <c:v>1.99E+01</c:v>
                </c:pt>
                <c:pt idx="1791">
                  <c:v>1.99E+01</c:v>
                </c:pt>
                <c:pt idx="1792">
                  <c:v>1.99E+01</c:v>
                </c:pt>
                <c:pt idx="1793">
                  <c:v>1.99E+01</c:v>
                </c:pt>
                <c:pt idx="1794">
                  <c:v>1.99E+01</c:v>
                </c:pt>
                <c:pt idx="1795">
                  <c:v>1.99E+01</c:v>
                </c:pt>
                <c:pt idx="1796">
                  <c:v>1.99E+01</c:v>
                </c:pt>
                <c:pt idx="1797">
                  <c:v>1.99E+01</c:v>
                </c:pt>
                <c:pt idx="1798">
                  <c:v>1.99E+01</c:v>
                </c:pt>
                <c:pt idx="1799">
                  <c:v>1.99E+01</c:v>
                </c:pt>
                <c:pt idx="1800">
                  <c:v>1.99E+01</c:v>
                </c:pt>
                <c:pt idx="1801">
                  <c:v>1.99E+01</c:v>
                </c:pt>
                <c:pt idx="1802">
                  <c:v>1.99E+01</c:v>
                </c:pt>
                <c:pt idx="1803">
                  <c:v>1.99E+01</c:v>
                </c:pt>
                <c:pt idx="1804">
                  <c:v>1.99E+01</c:v>
                </c:pt>
                <c:pt idx="1805">
                  <c:v>1.99E+01</c:v>
                </c:pt>
                <c:pt idx="1806">
                  <c:v>1.99E+01</c:v>
                </c:pt>
                <c:pt idx="1807">
                  <c:v>1.99E+01</c:v>
                </c:pt>
                <c:pt idx="1808">
                  <c:v>1.99E+01</c:v>
                </c:pt>
                <c:pt idx="1809">
                  <c:v>1.99E+01</c:v>
                </c:pt>
                <c:pt idx="1810">
                  <c:v>1.99E+01</c:v>
                </c:pt>
                <c:pt idx="1811">
                  <c:v>1.99E+01</c:v>
                </c:pt>
                <c:pt idx="1812">
                  <c:v>1.99E+01</c:v>
                </c:pt>
                <c:pt idx="1813">
                  <c:v>1.99E+01</c:v>
                </c:pt>
                <c:pt idx="1814">
                  <c:v>1.99E+01</c:v>
                </c:pt>
                <c:pt idx="1815">
                  <c:v>1.99E+01</c:v>
                </c:pt>
                <c:pt idx="1816">
                  <c:v>1.99E+01</c:v>
                </c:pt>
                <c:pt idx="1817">
                  <c:v>1.99E+01</c:v>
                </c:pt>
                <c:pt idx="1818">
                  <c:v>1.99E+01</c:v>
                </c:pt>
                <c:pt idx="1819">
                  <c:v>1.99E+01</c:v>
                </c:pt>
                <c:pt idx="1820">
                  <c:v>1.99E+01</c:v>
                </c:pt>
                <c:pt idx="1821">
                  <c:v>1.99E+01</c:v>
                </c:pt>
                <c:pt idx="1822">
                  <c:v>1.99E+01</c:v>
                </c:pt>
                <c:pt idx="1823">
                  <c:v>1.99E+01</c:v>
                </c:pt>
                <c:pt idx="1824">
                  <c:v>1.99E+01</c:v>
                </c:pt>
                <c:pt idx="1825">
                  <c:v>1.99E+01</c:v>
                </c:pt>
                <c:pt idx="1826">
                  <c:v>1.99E+01</c:v>
                </c:pt>
                <c:pt idx="1827">
                  <c:v>1.99E+01</c:v>
                </c:pt>
                <c:pt idx="1828">
                  <c:v>1.99E+01</c:v>
                </c:pt>
                <c:pt idx="1829">
                  <c:v>1.99E+01</c:v>
                </c:pt>
                <c:pt idx="1830">
                  <c:v>1.99E+01</c:v>
                </c:pt>
                <c:pt idx="1831">
                  <c:v>1.99E+01</c:v>
                </c:pt>
                <c:pt idx="1832">
                  <c:v>1.99E+01</c:v>
                </c:pt>
                <c:pt idx="1833">
                  <c:v>1.99E+01</c:v>
                </c:pt>
                <c:pt idx="1834">
                  <c:v>1.99E+01</c:v>
                </c:pt>
                <c:pt idx="1835">
                  <c:v>1.99E+01</c:v>
                </c:pt>
                <c:pt idx="1836">
                  <c:v>1.99E+01</c:v>
                </c:pt>
                <c:pt idx="1837">
                  <c:v>1.99E+01</c:v>
                </c:pt>
                <c:pt idx="1838">
                  <c:v>1.99E+01</c:v>
                </c:pt>
                <c:pt idx="1839">
                  <c:v>1.99E+01</c:v>
                </c:pt>
                <c:pt idx="1840">
                  <c:v>1.99E+01</c:v>
                </c:pt>
                <c:pt idx="1841">
                  <c:v>1.99E+01</c:v>
                </c:pt>
                <c:pt idx="1842">
                  <c:v>1.99E+01</c:v>
                </c:pt>
                <c:pt idx="1843">
                  <c:v>1.99E+01</c:v>
                </c:pt>
                <c:pt idx="1844">
                  <c:v>1.99E+01</c:v>
                </c:pt>
                <c:pt idx="1845">
                  <c:v>1.99E+01</c:v>
                </c:pt>
                <c:pt idx="1846">
                  <c:v>1.99E+01</c:v>
                </c:pt>
                <c:pt idx="1847">
                  <c:v>1.99E+01</c:v>
                </c:pt>
                <c:pt idx="1848">
                  <c:v>1.99E+01</c:v>
                </c:pt>
                <c:pt idx="1849">
                  <c:v>1.99E+01</c:v>
                </c:pt>
                <c:pt idx="1850">
                  <c:v>1.99E+01</c:v>
                </c:pt>
                <c:pt idx="1851">
                  <c:v>1.99E+01</c:v>
                </c:pt>
                <c:pt idx="1852">
                  <c:v>1.99E+01</c:v>
                </c:pt>
                <c:pt idx="1853">
                  <c:v>1.99E+01</c:v>
                </c:pt>
                <c:pt idx="1854">
                  <c:v>1.99E+01</c:v>
                </c:pt>
                <c:pt idx="1855">
                  <c:v>1.99E+01</c:v>
                </c:pt>
                <c:pt idx="1856">
                  <c:v>1.99E+01</c:v>
                </c:pt>
                <c:pt idx="1857">
                  <c:v>1.99E+01</c:v>
                </c:pt>
                <c:pt idx="1858">
                  <c:v>1.99E+01</c:v>
                </c:pt>
                <c:pt idx="1859">
                  <c:v>1.99E+01</c:v>
                </c:pt>
                <c:pt idx="1860">
                  <c:v>1.99E+01</c:v>
                </c:pt>
                <c:pt idx="1861">
                  <c:v>1.99E+01</c:v>
                </c:pt>
                <c:pt idx="1862">
                  <c:v>1.99E+01</c:v>
                </c:pt>
                <c:pt idx="1863">
                  <c:v>1.99E+01</c:v>
                </c:pt>
                <c:pt idx="1864">
                  <c:v>1.99E+01</c:v>
                </c:pt>
                <c:pt idx="1865">
                  <c:v>1.99E+01</c:v>
                </c:pt>
                <c:pt idx="1866">
                  <c:v>1.99E+01</c:v>
                </c:pt>
                <c:pt idx="1867">
                  <c:v>1.99E+01</c:v>
                </c:pt>
                <c:pt idx="1868">
                  <c:v>1.99E+01</c:v>
                </c:pt>
                <c:pt idx="1869">
                  <c:v>1.99E+01</c:v>
                </c:pt>
                <c:pt idx="1870">
                  <c:v>1.99E+01</c:v>
                </c:pt>
                <c:pt idx="1871">
                  <c:v>1.99E+01</c:v>
                </c:pt>
                <c:pt idx="1872">
                  <c:v>1.99E+01</c:v>
                </c:pt>
                <c:pt idx="1873">
                  <c:v>1.99E+01</c:v>
                </c:pt>
                <c:pt idx="1874">
                  <c:v>1.99E+01</c:v>
                </c:pt>
                <c:pt idx="1875">
                  <c:v>1.99E+01</c:v>
                </c:pt>
                <c:pt idx="1876">
                  <c:v>1.99E+01</c:v>
                </c:pt>
                <c:pt idx="1877">
                  <c:v>1.99E+01</c:v>
                </c:pt>
                <c:pt idx="1878">
                  <c:v>1.99E+01</c:v>
                </c:pt>
                <c:pt idx="1879">
                  <c:v>1.99E+01</c:v>
                </c:pt>
                <c:pt idx="1880">
                  <c:v>1.99E+01</c:v>
                </c:pt>
                <c:pt idx="1881">
                  <c:v>1.99E+01</c:v>
                </c:pt>
                <c:pt idx="1882">
                  <c:v>1.99E+01</c:v>
                </c:pt>
                <c:pt idx="1883">
                  <c:v>1.99E+01</c:v>
                </c:pt>
                <c:pt idx="1884">
                  <c:v>1.99E+01</c:v>
                </c:pt>
                <c:pt idx="1885">
                  <c:v>1.99E+01</c:v>
                </c:pt>
                <c:pt idx="1886">
                  <c:v>1.99E+01</c:v>
                </c:pt>
                <c:pt idx="1887">
                  <c:v>1.99E+01</c:v>
                </c:pt>
                <c:pt idx="1888">
                  <c:v>1.99E+01</c:v>
                </c:pt>
                <c:pt idx="1889">
                  <c:v>1.99E+01</c:v>
                </c:pt>
                <c:pt idx="1890">
                  <c:v>1.99E+01</c:v>
                </c:pt>
                <c:pt idx="1891">
                  <c:v>1.99E+01</c:v>
                </c:pt>
                <c:pt idx="1892">
                  <c:v>1.99E+01</c:v>
                </c:pt>
                <c:pt idx="1893">
                  <c:v>1.99E+01</c:v>
                </c:pt>
                <c:pt idx="1894">
                  <c:v>1.99E+01</c:v>
                </c:pt>
                <c:pt idx="1895">
                  <c:v>1.99E+01</c:v>
                </c:pt>
                <c:pt idx="1896">
                  <c:v>1.99E+01</c:v>
                </c:pt>
                <c:pt idx="1897">
                  <c:v>1.99E+01</c:v>
                </c:pt>
                <c:pt idx="1898">
                  <c:v>1.99E+01</c:v>
                </c:pt>
                <c:pt idx="1899">
                  <c:v>1.99E+01</c:v>
                </c:pt>
                <c:pt idx="1900">
                  <c:v>1.99E+01</c:v>
                </c:pt>
                <c:pt idx="1901">
                  <c:v>1.99E+01</c:v>
                </c:pt>
                <c:pt idx="1902">
                  <c:v>1.99E+01</c:v>
                </c:pt>
                <c:pt idx="1903">
                  <c:v>1.99E+01</c:v>
                </c:pt>
                <c:pt idx="1904">
                  <c:v>1.99E+01</c:v>
                </c:pt>
                <c:pt idx="1905">
                  <c:v>1.99E+01</c:v>
                </c:pt>
                <c:pt idx="1906">
                  <c:v>1.99E+01</c:v>
                </c:pt>
                <c:pt idx="1907">
                  <c:v>1.99E+01</c:v>
                </c:pt>
                <c:pt idx="1908">
                  <c:v>1.99E+01</c:v>
                </c:pt>
                <c:pt idx="1909">
                  <c:v>1.99E+01</c:v>
                </c:pt>
                <c:pt idx="1910">
                  <c:v>1.99E+01</c:v>
                </c:pt>
                <c:pt idx="1911">
                  <c:v>1.99E+01</c:v>
                </c:pt>
                <c:pt idx="1912">
                  <c:v>1.99E+01</c:v>
                </c:pt>
                <c:pt idx="1913">
                  <c:v>1.99E+01</c:v>
                </c:pt>
                <c:pt idx="1914">
                  <c:v>1.99E+01</c:v>
                </c:pt>
                <c:pt idx="1915">
                  <c:v>1.99E+01</c:v>
                </c:pt>
                <c:pt idx="1916">
                  <c:v>1.99E+01</c:v>
                </c:pt>
                <c:pt idx="1917">
                  <c:v>1.99E+01</c:v>
                </c:pt>
                <c:pt idx="1918">
                  <c:v>1.99E+01</c:v>
                </c:pt>
                <c:pt idx="1919">
                  <c:v>1.99E+01</c:v>
                </c:pt>
                <c:pt idx="1920">
                  <c:v>1.99E+01</c:v>
                </c:pt>
                <c:pt idx="1921">
                  <c:v>1.99E+01</c:v>
                </c:pt>
                <c:pt idx="1922">
                  <c:v>1.99E+01</c:v>
                </c:pt>
                <c:pt idx="1923">
                  <c:v>1.99E+01</c:v>
                </c:pt>
                <c:pt idx="1924">
                  <c:v>1.99E+01</c:v>
                </c:pt>
                <c:pt idx="1925">
                  <c:v>1.99E+01</c:v>
                </c:pt>
                <c:pt idx="1926">
                  <c:v>1.99E+01</c:v>
                </c:pt>
                <c:pt idx="1927">
                  <c:v>1.99E+01</c:v>
                </c:pt>
                <c:pt idx="1928">
                  <c:v>1.99E+01</c:v>
                </c:pt>
                <c:pt idx="1929">
                  <c:v>1.99E+01</c:v>
                </c:pt>
                <c:pt idx="1930">
                  <c:v>1.99E+01</c:v>
                </c:pt>
                <c:pt idx="1931">
                  <c:v>1.99E+01</c:v>
                </c:pt>
                <c:pt idx="1932">
                  <c:v>1.99E+01</c:v>
                </c:pt>
                <c:pt idx="1933">
                  <c:v>1.99E+01</c:v>
                </c:pt>
                <c:pt idx="1934">
                  <c:v>1.99E+01</c:v>
                </c:pt>
                <c:pt idx="1935">
                  <c:v>1.99E+01</c:v>
                </c:pt>
                <c:pt idx="1936">
                  <c:v>1.99E+01</c:v>
                </c:pt>
                <c:pt idx="1937">
                  <c:v>1.99E+01</c:v>
                </c:pt>
                <c:pt idx="1938">
                  <c:v>1.99E+01</c:v>
                </c:pt>
                <c:pt idx="1939">
                  <c:v>1.99E+01</c:v>
                </c:pt>
                <c:pt idx="1940">
                  <c:v>1.99E+01</c:v>
                </c:pt>
                <c:pt idx="1941">
                  <c:v>1.99E+01</c:v>
                </c:pt>
                <c:pt idx="1942">
                  <c:v>1.99E+01</c:v>
                </c:pt>
                <c:pt idx="1943">
                  <c:v>1.99E+01</c:v>
                </c:pt>
                <c:pt idx="1944">
                  <c:v>1.99E+01</c:v>
                </c:pt>
                <c:pt idx="1945">
                  <c:v>1.99E+01</c:v>
                </c:pt>
                <c:pt idx="1946">
                  <c:v>1.99E+01</c:v>
                </c:pt>
                <c:pt idx="1947">
                  <c:v>1.99E+01</c:v>
                </c:pt>
                <c:pt idx="1948">
                  <c:v>1.99E+01</c:v>
                </c:pt>
                <c:pt idx="1949">
                  <c:v>1.99E+01</c:v>
                </c:pt>
                <c:pt idx="1950">
                  <c:v>1.99E+01</c:v>
                </c:pt>
                <c:pt idx="1951">
                  <c:v>1.99E+01</c:v>
                </c:pt>
                <c:pt idx="1952">
                  <c:v>1.99E+01</c:v>
                </c:pt>
                <c:pt idx="1953">
                  <c:v>1.99E+01</c:v>
                </c:pt>
                <c:pt idx="1954">
                  <c:v>1.99E+01</c:v>
                </c:pt>
                <c:pt idx="1955">
                  <c:v>1.99E+01</c:v>
                </c:pt>
                <c:pt idx="1956">
                  <c:v>1.99E+01</c:v>
                </c:pt>
                <c:pt idx="1957">
                  <c:v>1.99E+01</c:v>
                </c:pt>
                <c:pt idx="1958">
                  <c:v>1.99E+01</c:v>
                </c:pt>
                <c:pt idx="1959">
                  <c:v>1.99E+01</c:v>
                </c:pt>
                <c:pt idx="1960">
                  <c:v>1.99E+01</c:v>
                </c:pt>
                <c:pt idx="1961">
                  <c:v>1.99E+01</c:v>
                </c:pt>
                <c:pt idx="1962">
                  <c:v>1.99E+01</c:v>
                </c:pt>
                <c:pt idx="1963">
                  <c:v>1.99E+01</c:v>
                </c:pt>
                <c:pt idx="1964">
                  <c:v>1.99E+01</c:v>
                </c:pt>
                <c:pt idx="1965">
                  <c:v>1.99E+01</c:v>
                </c:pt>
                <c:pt idx="1966">
                  <c:v>1.99E+01</c:v>
                </c:pt>
                <c:pt idx="1967">
                  <c:v>1.99E+01</c:v>
                </c:pt>
                <c:pt idx="1968">
                  <c:v>1.99E+01</c:v>
                </c:pt>
                <c:pt idx="1969">
                  <c:v>1.99E+01</c:v>
                </c:pt>
                <c:pt idx="1970">
                  <c:v>1.99E+01</c:v>
                </c:pt>
                <c:pt idx="1971">
                  <c:v>1.99E+01</c:v>
                </c:pt>
                <c:pt idx="1972">
                  <c:v>1.99E+01</c:v>
                </c:pt>
                <c:pt idx="1973">
                  <c:v>1.99E+01</c:v>
                </c:pt>
                <c:pt idx="1974">
                  <c:v>1.99E+01</c:v>
                </c:pt>
                <c:pt idx="1975">
                  <c:v>1.99E+01</c:v>
                </c:pt>
                <c:pt idx="1976">
                  <c:v>1.99E+01</c:v>
                </c:pt>
                <c:pt idx="1977">
                  <c:v>1.99E+01</c:v>
                </c:pt>
                <c:pt idx="1978">
                  <c:v>1.99E+01</c:v>
                </c:pt>
                <c:pt idx="1979">
                  <c:v>1.99E+01</c:v>
                </c:pt>
                <c:pt idx="1980">
                  <c:v>1.99E+01</c:v>
                </c:pt>
                <c:pt idx="1981">
                  <c:v>1.99E+01</c:v>
                </c:pt>
                <c:pt idx="1982">
                  <c:v>1.99E+01</c:v>
                </c:pt>
                <c:pt idx="1983">
                  <c:v>1.99E+01</c:v>
                </c:pt>
                <c:pt idx="1984">
                  <c:v>1.99E+01</c:v>
                </c:pt>
                <c:pt idx="1985">
                  <c:v>1.99E+01</c:v>
                </c:pt>
                <c:pt idx="1986">
                  <c:v>1.99E+01</c:v>
                </c:pt>
                <c:pt idx="1987">
                  <c:v>1.99E+01</c:v>
                </c:pt>
                <c:pt idx="1988">
                  <c:v>1.99E+01</c:v>
                </c:pt>
                <c:pt idx="1989">
                  <c:v>1.99E+01</c:v>
                </c:pt>
                <c:pt idx="1990">
                  <c:v>1.99E+01</c:v>
                </c:pt>
                <c:pt idx="1991">
                  <c:v>1.99E+01</c:v>
                </c:pt>
                <c:pt idx="1992">
                  <c:v>1.99E+01</c:v>
                </c:pt>
                <c:pt idx="1993">
                  <c:v>1.99E+01</c:v>
                </c:pt>
                <c:pt idx="1994">
                  <c:v>1.99E+01</c:v>
                </c:pt>
                <c:pt idx="1995">
                  <c:v>1.99E+01</c:v>
                </c:pt>
                <c:pt idx="1996">
                  <c:v>1.99E+01</c:v>
                </c:pt>
                <c:pt idx="1997">
                  <c:v>1.99E+01</c:v>
                </c:pt>
                <c:pt idx="1998">
                  <c:v>1.99E+01</c:v>
                </c:pt>
                <c:pt idx="1999">
                  <c:v>1.99E+01</c:v>
                </c:pt>
                <c:pt idx="2000">
                  <c:v>1.99E+01</c:v>
                </c:pt>
                <c:pt idx="2001">
                  <c:v>1.99E+01</c:v>
                </c:pt>
                <c:pt idx="2002">
                  <c:v>1.99E+01</c:v>
                </c:pt>
                <c:pt idx="2003">
                  <c:v>1.99E+01</c:v>
                </c:pt>
                <c:pt idx="2004">
                  <c:v>1.99E+01</c:v>
                </c:pt>
                <c:pt idx="2005">
                  <c:v>1.99E+01</c:v>
                </c:pt>
                <c:pt idx="2006">
                  <c:v>1.99E+01</c:v>
                </c:pt>
                <c:pt idx="2007">
                  <c:v>1.99E+01</c:v>
                </c:pt>
                <c:pt idx="2008">
                  <c:v>1.99E+01</c:v>
                </c:pt>
                <c:pt idx="2009">
                  <c:v>1.99E+01</c:v>
                </c:pt>
                <c:pt idx="2010">
                  <c:v>1.99E+01</c:v>
                </c:pt>
                <c:pt idx="2011">
                  <c:v>1.99E+01</c:v>
                </c:pt>
                <c:pt idx="2012">
                  <c:v>1.99E+01</c:v>
                </c:pt>
                <c:pt idx="2013">
                  <c:v>1.99E+01</c:v>
                </c:pt>
                <c:pt idx="2014">
                  <c:v>1.99E+01</c:v>
                </c:pt>
                <c:pt idx="2015">
                  <c:v>1.99E+01</c:v>
                </c:pt>
                <c:pt idx="2016">
                  <c:v>1.99E+01</c:v>
                </c:pt>
                <c:pt idx="2017">
                  <c:v>1.99E+01</c:v>
                </c:pt>
                <c:pt idx="2018">
                  <c:v>1.99E+01</c:v>
                </c:pt>
                <c:pt idx="2019">
                  <c:v>1.99E+01</c:v>
                </c:pt>
                <c:pt idx="2020">
                  <c:v>1.99E+01</c:v>
                </c:pt>
                <c:pt idx="2021">
                  <c:v>1.99E+01</c:v>
                </c:pt>
                <c:pt idx="2022">
                  <c:v>1.99E+01</c:v>
                </c:pt>
                <c:pt idx="2023">
                  <c:v>1.99E+01</c:v>
                </c:pt>
                <c:pt idx="2024">
                  <c:v>1.99E+01</c:v>
                </c:pt>
                <c:pt idx="2025">
                  <c:v>1.99E+01</c:v>
                </c:pt>
                <c:pt idx="2026">
                  <c:v>1.99E+01</c:v>
                </c:pt>
                <c:pt idx="2027">
                  <c:v>1.99E+01</c:v>
                </c:pt>
                <c:pt idx="2028">
                  <c:v>1.99E+01</c:v>
                </c:pt>
                <c:pt idx="2029">
                  <c:v>1.99E+01</c:v>
                </c:pt>
                <c:pt idx="2030">
                  <c:v>1.99E+01</c:v>
                </c:pt>
                <c:pt idx="2031">
                  <c:v>1.99E+01</c:v>
                </c:pt>
                <c:pt idx="2032">
                  <c:v>1.99E+01</c:v>
                </c:pt>
                <c:pt idx="2033">
                  <c:v>1.99E+01</c:v>
                </c:pt>
                <c:pt idx="2034">
                  <c:v>1.99E+01</c:v>
                </c:pt>
                <c:pt idx="2035">
                  <c:v>1.99E+01</c:v>
                </c:pt>
                <c:pt idx="2036">
                  <c:v>1.99E+01</c:v>
                </c:pt>
                <c:pt idx="2037">
                  <c:v>1.99E+01</c:v>
                </c:pt>
                <c:pt idx="2038">
                  <c:v>1.99E+01</c:v>
                </c:pt>
                <c:pt idx="2039">
                  <c:v>1.99E+01</c:v>
                </c:pt>
                <c:pt idx="2040">
                  <c:v>1.99E+01</c:v>
                </c:pt>
                <c:pt idx="2041">
                  <c:v>1.99E+01</c:v>
                </c:pt>
                <c:pt idx="2042">
                  <c:v>1.99E+01</c:v>
                </c:pt>
                <c:pt idx="2043">
                  <c:v>1.99E+01</c:v>
                </c:pt>
                <c:pt idx="2044">
                  <c:v>1.99E+01</c:v>
                </c:pt>
                <c:pt idx="2045">
                  <c:v>1.99E+01</c:v>
                </c:pt>
                <c:pt idx="2046">
                  <c:v>1.99E+01</c:v>
                </c:pt>
                <c:pt idx="2047">
                  <c:v>1.99E+01</c:v>
                </c:pt>
                <c:pt idx="2048">
                  <c:v>1.99E+01</c:v>
                </c:pt>
                <c:pt idx="2049">
                  <c:v>1.99E+01</c:v>
                </c:pt>
                <c:pt idx="2050">
                  <c:v>1.99E+01</c:v>
                </c:pt>
                <c:pt idx="2051">
                  <c:v>1.99E+01</c:v>
                </c:pt>
                <c:pt idx="2052">
                  <c:v>1.99E+01</c:v>
                </c:pt>
                <c:pt idx="2053">
                  <c:v>1.99E+01</c:v>
                </c:pt>
                <c:pt idx="2054">
                  <c:v>1.99E+01</c:v>
                </c:pt>
                <c:pt idx="2055">
                  <c:v>1.99E+01</c:v>
                </c:pt>
                <c:pt idx="2056">
                  <c:v>1.99E+01</c:v>
                </c:pt>
                <c:pt idx="2057">
                  <c:v>1.99E+01</c:v>
                </c:pt>
                <c:pt idx="2058">
                  <c:v>1.99E+01</c:v>
                </c:pt>
                <c:pt idx="2059">
                  <c:v>1.99E+01</c:v>
                </c:pt>
                <c:pt idx="2060">
                  <c:v>1.99E+01</c:v>
                </c:pt>
                <c:pt idx="2061">
                  <c:v>1.99E+01</c:v>
                </c:pt>
                <c:pt idx="2062">
                  <c:v>1.99E+01</c:v>
                </c:pt>
                <c:pt idx="2063">
                  <c:v>1.99E+01</c:v>
                </c:pt>
                <c:pt idx="2064">
                  <c:v>1.99E+01</c:v>
                </c:pt>
                <c:pt idx="2065">
                  <c:v>1.99E+01</c:v>
                </c:pt>
                <c:pt idx="2066">
                  <c:v>1.99E+01</c:v>
                </c:pt>
                <c:pt idx="2067">
                  <c:v>1.99E+01</c:v>
                </c:pt>
                <c:pt idx="2068">
                  <c:v>1.99E+01</c:v>
                </c:pt>
                <c:pt idx="2069">
                  <c:v>1.99E+01</c:v>
                </c:pt>
                <c:pt idx="2070">
                  <c:v>1.99E+01</c:v>
                </c:pt>
                <c:pt idx="2071">
                  <c:v>1.99E+01</c:v>
                </c:pt>
                <c:pt idx="2072">
                  <c:v>1.99E+01</c:v>
                </c:pt>
                <c:pt idx="2073">
                  <c:v>1.99E+01</c:v>
                </c:pt>
                <c:pt idx="2074">
                  <c:v>1.99E+01</c:v>
                </c:pt>
                <c:pt idx="2075">
                  <c:v>1.99E+01</c:v>
                </c:pt>
                <c:pt idx="2076">
                  <c:v>1.99E+01</c:v>
                </c:pt>
                <c:pt idx="2077">
                  <c:v>1.99E+01</c:v>
                </c:pt>
                <c:pt idx="2078">
                  <c:v>1.99E+01</c:v>
                </c:pt>
                <c:pt idx="2079">
                  <c:v>1.99E+01</c:v>
                </c:pt>
                <c:pt idx="2080">
                  <c:v>1.99E+01</c:v>
                </c:pt>
                <c:pt idx="2081">
                  <c:v>1.99E+01</c:v>
                </c:pt>
                <c:pt idx="2082">
                  <c:v>1.99E+01</c:v>
                </c:pt>
                <c:pt idx="2083">
                  <c:v>1.99E+01</c:v>
                </c:pt>
                <c:pt idx="2084">
                  <c:v>1.99E+01</c:v>
                </c:pt>
                <c:pt idx="2085">
                  <c:v>1.99E+01</c:v>
                </c:pt>
                <c:pt idx="2086">
                  <c:v>1.99E+01</c:v>
                </c:pt>
                <c:pt idx="2087">
                  <c:v>1.99E+01</c:v>
                </c:pt>
                <c:pt idx="2088">
                  <c:v>1.99E+01</c:v>
                </c:pt>
                <c:pt idx="2089">
                  <c:v>1.99E+01</c:v>
                </c:pt>
                <c:pt idx="2090">
                  <c:v>1.99E+01</c:v>
                </c:pt>
                <c:pt idx="2091">
                  <c:v>1.99E+01</c:v>
                </c:pt>
                <c:pt idx="2092">
                  <c:v>1.99E+01</c:v>
                </c:pt>
                <c:pt idx="2093">
                  <c:v>1.99E+01</c:v>
                </c:pt>
                <c:pt idx="2094">
                  <c:v>1.99E+01</c:v>
                </c:pt>
                <c:pt idx="2095">
                  <c:v>1.99E+01</c:v>
                </c:pt>
                <c:pt idx="2096">
                  <c:v>1.99E+01</c:v>
                </c:pt>
                <c:pt idx="2097">
                  <c:v>1.99E+01</c:v>
                </c:pt>
                <c:pt idx="2098">
                  <c:v>1.99E+01</c:v>
                </c:pt>
                <c:pt idx="2099">
                  <c:v>1.99E+01</c:v>
                </c:pt>
                <c:pt idx="2100">
                  <c:v>1.99E+01</c:v>
                </c:pt>
                <c:pt idx="2101">
                  <c:v>1.99E+01</c:v>
                </c:pt>
                <c:pt idx="2102">
                  <c:v>1.99E+01</c:v>
                </c:pt>
                <c:pt idx="2103">
                  <c:v>1.99E+01</c:v>
                </c:pt>
                <c:pt idx="2104">
                  <c:v>1.99E+01</c:v>
                </c:pt>
                <c:pt idx="2105">
                  <c:v>1.99E+01</c:v>
                </c:pt>
                <c:pt idx="2106">
                  <c:v>1.99E+01</c:v>
                </c:pt>
                <c:pt idx="2107">
                  <c:v>1.99E+01</c:v>
                </c:pt>
                <c:pt idx="2108">
                  <c:v>1.99E+01</c:v>
                </c:pt>
                <c:pt idx="2109">
                  <c:v>1.99E+01</c:v>
                </c:pt>
                <c:pt idx="2110">
                  <c:v>1.99E+01</c:v>
                </c:pt>
                <c:pt idx="2111">
                  <c:v>1.99E+01</c:v>
                </c:pt>
                <c:pt idx="2112">
                  <c:v>1.99E+01</c:v>
                </c:pt>
                <c:pt idx="2113">
                  <c:v>1.99E+01</c:v>
                </c:pt>
                <c:pt idx="2114">
                  <c:v>1.99E+01</c:v>
                </c:pt>
                <c:pt idx="2115">
                  <c:v>1.99E+01</c:v>
                </c:pt>
                <c:pt idx="2116">
                  <c:v>1.99E+01</c:v>
                </c:pt>
                <c:pt idx="2117">
                  <c:v>1.99E+01</c:v>
                </c:pt>
                <c:pt idx="2118">
                  <c:v>1.99E+01</c:v>
                </c:pt>
                <c:pt idx="2119">
                  <c:v>1.99E+01</c:v>
                </c:pt>
                <c:pt idx="2120">
                  <c:v>1.99E+01</c:v>
                </c:pt>
                <c:pt idx="2121">
                  <c:v>1.99E+01</c:v>
                </c:pt>
                <c:pt idx="2122">
                  <c:v>1.99E+01</c:v>
                </c:pt>
                <c:pt idx="2123">
                  <c:v>1.99E+01</c:v>
                </c:pt>
                <c:pt idx="2124">
                  <c:v>1.99E+01</c:v>
                </c:pt>
                <c:pt idx="2125">
                  <c:v>1.99E+01</c:v>
                </c:pt>
                <c:pt idx="2126">
                  <c:v>1.99E+01</c:v>
                </c:pt>
                <c:pt idx="2127">
                  <c:v>1.99E+01</c:v>
                </c:pt>
                <c:pt idx="2128">
                  <c:v>1.99E+01</c:v>
                </c:pt>
                <c:pt idx="2129">
                  <c:v>1.99E+01</c:v>
                </c:pt>
                <c:pt idx="2130">
                  <c:v>1.99E+01</c:v>
                </c:pt>
                <c:pt idx="2131">
                  <c:v>1.99E+01</c:v>
                </c:pt>
                <c:pt idx="2132">
                  <c:v>1.99E+01</c:v>
                </c:pt>
                <c:pt idx="2133">
                  <c:v>1.99E+01</c:v>
                </c:pt>
                <c:pt idx="2134">
                  <c:v>1.99E+01</c:v>
                </c:pt>
                <c:pt idx="2135">
                  <c:v>1.99E+01</c:v>
                </c:pt>
                <c:pt idx="2136">
                  <c:v>1.99E+01</c:v>
                </c:pt>
                <c:pt idx="2137">
                  <c:v>1.99E+01</c:v>
                </c:pt>
                <c:pt idx="2138">
                  <c:v>1.99E+01</c:v>
                </c:pt>
                <c:pt idx="2139">
                  <c:v>1.99E+01</c:v>
                </c:pt>
                <c:pt idx="2140">
                  <c:v>1.99E+01</c:v>
                </c:pt>
                <c:pt idx="2141">
                  <c:v>1.99E+01</c:v>
                </c:pt>
                <c:pt idx="2142">
                  <c:v>1.99E+01</c:v>
                </c:pt>
                <c:pt idx="2143">
                  <c:v>1.99E+01</c:v>
                </c:pt>
                <c:pt idx="2144">
                  <c:v>1.99E+01</c:v>
                </c:pt>
                <c:pt idx="2145">
                  <c:v>1.99E+01</c:v>
                </c:pt>
                <c:pt idx="2146">
                  <c:v>1.99E+01</c:v>
                </c:pt>
                <c:pt idx="2147">
                  <c:v>1.99E+01</c:v>
                </c:pt>
                <c:pt idx="2148">
                  <c:v>1.99E+01</c:v>
                </c:pt>
                <c:pt idx="2149">
                  <c:v>1.99E+01</c:v>
                </c:pt>
                <c:pt idx="2150">
                  <c:v>1.99E+01</c:v>
                </c:pt>
                <c:pt idx="2151">
                  <c:v>1.99E+01</c:v>
                </c:pt>
                <c:pt idx="2152">
                  <c:v>1.99E+01</c:v>
                </c:pt>
                <c:pt idx="2153">
                  <c:v>1.99E+01</c:v>
                </c:pt>
                <c:pt idx="2154">
                  <c:v>1.99E+01</c:v>
                </c:pt>
                <c:pt idx="2155">
                  <c:v>1.99E+01</c:v>
                </c:pt>
                <c:pt idx="2156">
                  <c:v>1.99E+01</c:v>
                </c:pt>
                <c:pt idx="2157">
                  <c:v>1.99E+01</c:v>
                </c:pt>
                <c:pt idx="2158">
                  <c:v>1.99E+01</c:v>
                </c:pt>
                <c:pt idx="2159">
                  <c:v>1.99E+01</c:v>
                </c:pt>
                <c:pt idx="2160">
                  <c:v>1.99E+01</c:v>
                </c:pt>
                <c:pt idx="2161">
                  <c:v>1.99E+01</c:v>
                </c:pt>
                <c:pt idx="2162">
                  <c:v>1.99E+01</c:v>
                </c:pt>
                <c:pt idx="2163">
                  <c:v>1.99E+01</c:v>
                </c:pt>
                <c:pt idx="2164">
                  <c:v>1.99E+01</c:v>
                </c:pt>
                <c:pt idx="2165">
                  <c:v>1.99E+01</c:v>
                </c:pt>
                <c:pt idx="2166">
                  <c:v>1.99E+01</c:v>
                </c:pt>
                <c:pt idx="2167">
                  <c:v>1.99E+01</c:v>
                </c:pt>
                <c:pt idx="2168">
                  <c:v>1.99E+01</c:v>
                </c:pt>
                <c:pt idx="2169">
                  <c:v>1.99E+01</c:v>
                </c:pt>
                <c:pt idx="2170">
                  <c:v>1.99E+01</c:v>
                </c:pt>
                <c:pt idx="2171">
                  <c:v>1.99E+01</c:v>
                </c:pt>
                <c:pt idx="2172">
                  <c:v>1.99E+01</c:v>
                </c:pt>
                <c:pt idx="2173">
                  <c:v>1.99E+01</c:v>
                </c:pt>
                <c:pt idx="2174">
                  <c:v>1.99E+01</c:v>
                </c:pt>
                <c:pt idx="2175">
                  <c:v>1.99E+01</c:v>
                </c:pt>
                <c:pt idx="2176">
                  <c:v>1.99E+01</c:v>
                </c:pt>
                <c:pt idx="2177">
                  <c:v>1.99E+01</c:v>
                </c:pt>
                <c:pt idx="2178">
                  <c:v>1.99E+01</c:v>
                </c:pt>
                <c:pt idx="2179">
                  <c:v>1.99E+01</c:v>
                </c:pt>
                <c:pt idx="2180">
                  <c:v>1.99E+01</c:v>
                </c:pt>
                <c:pt idx="2181">
                  <c:v>1.99E+01</c:v>
                </c:pt>
                <c:pt idx="2182">
                  <c:v>1.99E+01</c:v>
                </c:pt>
                <c:pt idx="2183">
                  <c:v>1.99E+01</c:v>
                </c:pt>
                <c:pt idx="2184">
                  <c:v>1.99E+01</c:v>
                </c:pt>
                <c:pt idx="2185">
                  <c:v>1.99E+01</c:v>
                </c:pt>
                <c:pt idx="2186">
                  <c:v>1.99E+01</c:v>
                </c:pt>
                <c:pt idx="2187">
                  <c:v>1.99E+01</c:v>
                </c:pt>
                <c:pt idx="2188">
                  <c:v>1.99E+01</c:v>
                </c:pt>
                <c:pt idx="2189">
                  <c:v>1.99E+01</c:v>
                </c:pt>
                <c:pt idx="2190">
                  <c:v>1.99E+01</c:v>
                </c:pt>
                <c:pt idx="2191">
                  <c:v>1.99E+01</c:v>
                </c:pt>
                <c:pt idx="2192">
                  <c:v>1.99E+01</c:v>
                </c:pt>
                <c:pt idx="2193">
                  <c:v>1.99E+01</c:v>
                </c:pt>
                <c:pt idx="2194">
                  <c:v>1.99E+01</c:v>
                </c:pt>
                <c:pt idx="2195">
                  <c:v>1.99E+01</c:v>
                </c:pt>
                <c:pt idx="2196">
                  <c:v>1.99E+01</c:v>
                </c:pt>
                <c:pt idx="2197">
                  <c:v>1.99E+01</c:v>
                </c:pt>
                <c:pt idx="2198">
                  <c:v>1.99E+01</c:v>
                </c:pt>
                <c:pt idx="2199">
                  <c:v>1.99E+01</c:v>
                </c:pt>
                <c:pt idx="2200">
                  <c:v>1.99E+01</c:v>
                </c:pt>
                <c:pt idx="2201">
                  <c:v>1.99E+01</c:v>
                </c:pt>
                <c:pt idx="2202">
                  <c:v>1.99E+01</c:v>
                </c:pt>
                <c:pt idx="2203">
                  <c:v>1.99E+01</c:v>
                </c:pt>
                <c:pt idx="2204">
                  <c:v>1.99E+01</c:v>
                </c:pt>
                <c:pt idx="2205">
                  <c:v>1.99E+01</c:v>
                </c:pt>
                <c:pt idx="2206">
                  <c:v>1.99E+01</c:v>
                </c:pt>
                <c:pt idx="2207">
                  <c:v>1.99E+01</c:v>
                </c:pt>
                <c:pt idx="2208">
                  <c:v>1.99E+01</c:v>
                </c:pt>
                <c:pt idx="2209">
                  <c:v>1.99E+01</c:v>
                </c:pt>
                <c:pt idx="2210">
                  <c:v>1.99E+01</c:v>
                </c:pt>
                <c:pt idx="2211">
                  <c:v>1.99E+01</c:v>
                </c:pt>
                <c:pt idx="2212">
                  <c:v>1.99E+01</c:v>
                </c:pt>
                <c:pt idx="2213">
                  <c:v>1.99E+01</c:v>
                </c:pt>
                <c:pt idx="2214">
                  <c:v>1.99E+01</c:v>
                </c:pt>
                <c:pt idx="2215">
                  <c:v>1.99E+01</c:v>
                </c:pt>
                <c:pt idx="2216">
                  <c:v>1.99E+01</c:v>
                </c:pt>
                <c:pt idx="2217">
                  <c:v>1.99E+01</c:v>
                </c:pt>
                <c:pt idx="2218">
                  <c:v>1.99E+01</c:v>
                </c:pt>
                <c:pt idx="2219">
                  <c:v>1.99E+01</c:v>
                </c:pt>
                <c:pt idx="2220">
                  <c:v>1.99E+01</c:v>
                </c:pt>
                <c:pt idx="2221">
                  <c:v>1.99E+01</c:v>
                </c:pt>
                <c:pt idx="2222">
                  <c:v>1.99E+01</c:v>
                </c:pt>
                <c:pt idx="2223">
                  <c:v>1.99E+01</c:v>
                </c:pt>
                <c:pt idx="2224">
                  <c:v>1.99E+01</c:v>
                </c:pt>
                <c:pt idx="2225">
                  <c:v>1.99E+01</c:v>
                </c:pt>
                <c:pt idx="2226">
                  <c:v>1.99E+01</c:v>
                </c:pt>
                <c:pt idx="2227">
                  <c:v>1.99E+01</c:v>
                </c:pt>
                <c:pt idx="2228">
                  <c:v>1.99E+01</c:v>
                </c:pt>
                <c:pt idx="2229">
                  <c:v>1.99E+01</c:v>
                </c:pt>
                <c:pt idx="2230">
                  <c:v>1.99E+01</c:v>
                </c:pt>
                <c:pt idx="2231">
                  <c:v>1.99E+01</c:v>
                </c:pt>
                <c:pt idx="2232">
                  <c:v>1.99E+01</c:v>
                </c:pt>
                <c:pt idx="2233">
                  <c:v>1.99E+01</c:v>
                </c:pt>
                <c:pt idx="2234">
                  <c:v>1.99E+01</c:v>
                </c:pt>
                <c:pt idx="2235">
                  <c:v>1.99E+01</c:v>
                </c:pt>
                <c:pt idx="2236">
                  <c:v>1.99E+01</c:v>
                </c:pt>
                <c:pt idx="2237">
                  <c:v>1.99E+01</c:v>
                </c:pt>
                <c:pt idx="2238">
                  <c:v>1.99E+01</c:v>
                </c:pt>
                <c:pt idx="2239">
                  <c:v>1.99E+01</c:v>
                </c:pt>
                <c:pt idx="2240">
                  <c:v>1.99E+01</c:v>
                </c:pt>
                <c:pt idx="2241">
                  <c:v>1.99E+01</c:v>
                </c:pt>
                <c:pt idx="2242">
                  <c:v>1.99E+01</c:v>
                </c:pt>
                <c:pt idx="2243">
                  <c:v>1.99E+01</c:v>
                </c:pt>
                <c:pt idx="2244">
                  <c:v>1.99E+01</c:v>
                </c:pt>
                <c:pt idx="2245">
                  <c:v>1.99E+01</c:v>
                </c:pt>
                <c:pt idx="2246">
                  <c:v>1.99E+01</c:v>
                </c:pt>
                <c:pt idx="2247">
                  <c:v>1.99E+01</c:v>
                </c:pt>
                <c:pt idx="2248">
                  <c:v>1.99E+01</c:v>
                </c:pt>
                <c:pt idx="2249">
                  <c:v>1.99E+01</c:v>
                </c:pt>
                <c:pt idx="2250">
                  <c:v>1.99E+01</c:v>
                </c:pt>
                <c:pt idx="2251">
                  <c:v>1.99E+01</c:v>
                </c:pt>
                <c:pt idx="2252">
                  <c:v>1.99E+01</c:v>
                </c:pt>
                <c:pt idx="2253">
                  <c:v>1.99E+01</c:v>
                </c:pt>
                <c:pt idx="2254">
                  <c:v>1.99E+01</c:v>
                </c:pt>
                <c:pt idx="2255">
                  <c:v>1.99E+01</c:v>
                </c:pt>
                <c:pt idx="2256">
                  <c:v>1.99E+01</c:v>
                </c:pt>
                <c:pt idx="2257">
                  <c:v>1.99E+01</c:v>
                </c:pt>
                <c:pt idx="2258">
                  <c:v>1.99E+01</c:v>
                </c:pt>
                <c:pt idx="2259">
                  <c:v>1.99E+01</c:v>
                </c:pt>
                <c:pt idx="2260">
                  <c:v>1.99E+01</c:v>
                </c:pt>
                <c:pt idx="2261">
                  <c:v>1.99E+01</c:v>
                </c:pt>
                <c:pt idx="2262">
                  <c:v>1.99E+01</c:v>
                </c:pt>
                <c:pt idx="2263">
                  <c:v>1.99E+01</c:v>
                </c:pt>
                <c:pt idx="2264">
                  <c:v>1.99E+01</c:v>
                </c:pt>
                <c:pt idx="2265">
                  <c:v>1.99E+01</c:v>
                </c:pt>
                <c:pt idx="2266">
                  <c:v>1.99E+01</c:v>
                </c:pt>
                <c:pt idx="2267">
                  <c:v>1.99E+01</c:v>
                </c:pt>
                <c:pt idx="2268">
                  <c:v>1.99E+01</c:v>
                </c:pt>
                <c:pt idx="2269">
                  <c:v>1.99E+01</c:v>
                </c:pt>
                <c:pt idx="2270">
                  <c:v>1.99E+01</c:v>
                </c:pt>
                <c:pt idx="2271">
                  <c:v>1.99E+01</c:v>
                </c:pt>
                <c:pt idx="2272">
                  <c:v>1.99E+01</c:v>
                </c:pt>
                <c:pt idx="2273">
                  <c:v>1.99E+01</c:v>
                </c:pt>
                <c:pt idx="2274">
                  <c:v>1.99E+01</c:v>
                </c:pt>
                <c:pt idx="2275">
                  <c:v>1.99E+01</c:v>
                </c:pt>
                <c:pt idx="2276">
                  <c:v>1.99E+01</c:v>
                </c:pt>
                <c:pt idx="2277">
                  <c:v>1.99E+01</c:v>
                </c:pt>
                <c:pt idx="2278">
                  <c:v>1.99E+01</c:v>
                </c:pt>
                <c:pt idx="2279">
                  <c:v>1.99E+01</c:v>
                </c:pt>
                <c:pt idx="2280">
                  <c:v>1.99E+01</c:v>
                </c:pt>
                <c:pt idx="2281">
                  <c:v>1.99E+01</c:v>
                </c:pt>
                <c:pt idx="2282">
                  <c:v>1.99E+01</c:v>
                </c:pt>
                <c:pt idx="2283">
                  <c:v>1.99E+01</c:v>
                </c:pt>
                <c:pt idx="2284">
                  <c:v>1.99E+01</c:v>
                </c:pt>
                <c:pt idx="2285">
                  <c:v>1.99E+01</c:v>
                </c:pt>
                <c:pt idx="2286">
                  <c:v>1.99E+01</c:v>
                </c:pt>
                <c:pt idx="2287">
                  <c:v>1.99E+01</c:v>
                </c:pt>
                <c:pt idx="2288">
                  <c:v>1.99E+01</c:v>
                </c:pt>
                <c:pt idx="2289">
                  <c:v>1.99E+01</c:v>
                </c:pt>
                <c:pt idx="2290">
                  <c:v>1.99E+01</c:v>
                </c:pt>
                <c:pt idx="2291">
                  <c:v>1.99E+01</c:v>
                </c:pt>
                <c:pt idx="2292">
                  <c:v>1.99E+01</c:v>
                </c:pt>
                <c:pt idx="2293">
                  <c:v>1.99E+01</c:v>
                </c:pt>
                <c:pt idx="2294">
                  <c:v>1.99E+01</c:v>
                </c:pt>
                <c:pt idx="2295">
                  <c:v>1.99E+01</c:v>
                </c:pt>
                <c:pt idx="2296">
                  <c:v>1.99E+01</c:v>
                </c:pt>
                <c:pt idx="2297">
                  <c:v>1.99E+01</c:v>
                </c:pt>
                <c:pt idx="2298">
                  <c:v>1.99E+01</c:v>
                </c:pt>
                <c:pt idx="2299">
                  <c:v>1.99E+01</c:v>
                </c:pt>
                <c:pt idx="2300">
                  <c:v>1.99E+01</c:v>
                </c:pt>
                <c:pt idx="2301">
                  <c:v>1.99E+01</c:v>
                </c:pt>
                <c:pt idx="2302">
                  <c:v>1.99E+01</c:v>
                </c:pt>
                <c:pt idx="2303">
                  <c:v>1.99E+01</c:v>
                </c:pt>
                <c:pt idx="2304">
                  <c:v>1.99E+01</c:v>
                </c:pt>
                <c:pt idx="2305">
                  <c:v>1.99E+01</c:v>
                </c:pt>
                <c:pt idx="2306">
                  <c:v>1.99E+01</c:v>
                </c:pt>
                <c:pt idx="2307">
                  <c:v>1.99E+01</c:v>
                </c:pt>
                <c:pt idx="2308">
                  <c:v>1.99E+01</c:v>
                </c:pt>
                <c:pt idx="2309">
                  <c:v>1.99E+01</c:v>
                </c:pt>
                <c:pt idx="2310">
                  <c:v>1.99E+01</c:v>
                </c:pt>
                <c:pt idx="2311">
                  <c:v>1.99E+01</c:v>
                </c:pt>
                <c:pt idx="2312">
                  <c:v>1.99E+01</c:v>
                </c:pt>
                <c:pt idx="2313">
                  <c:v>1.99E+01</c:v>
                </c:pt>
                <c:pt idx="2314">
                  <c:v>1.99E+01</c:v>
                </c:pt>
                <c:pt idx="2315">
                  <c:v>1.99E+01</c:v>
                </c:pt>
                <c:pt idx="2316">
                  <c:v>1.99E+01</c:v>
                </c:pt>
                <c:pt idx="2317">
                  <c:v>1.99E+01</c:v>
                </c:pt>
                <c:pt idx="2318">
                  <c:v>1.99E+01</c:v>
                </c:pt>
                <c:pt idx="2319">
                  <c:v>1.99E+01</c:v>
                </c:pt>
                <c:pt idx="2320">
                  <c:v>1.99E+01</c:v>
                </c:pt>
                <c:pt idx="2321">
                  <c:v>1.99E+01</c:v>
                </c:pt>
                <c:pt idx="2322">
                  <c:v>1.99E+01</c:v>
                </c:pt>
                <c:pt idx="2323">
                  <c:v>1.99E+01</c:v>
                </c:pt>
                <c:pt idx="2324">
                  <c:v>1.99E+01</c:v>
                </c:pt>
                <c:pt idx="2325">
                  <c:v>1.99E+01</c:v>
                </c:pt>
                <c:pt idx="2326">
                  <c:v>1.99E+01</c:v>
                </c:pt>
                <c:pt idx="2327">
                  <c:v>1.99E+01</c:v>
                </c:pt>
                <c:pt idx="2328">
                  <c:v>1.99E+01</c:v>
                </c:pt>
                <c:pt idx="2329">
                  <c:v>1.99E+01</c:v>
                </c:pt>
                <c:pt idx="2330">
                  <c:v>1.99E+01</c:v>
                </c:pt>
                <c:pt idx="2331">
                  <c:v>1.99E+01</c:v>
                </c:pt>
                <c:pt idx="2332">
                  <c:v>1.99E+01</c:v>
                </c:pt>
                <c:pt idx="2333">
                  <c:v>1.99E+01</c:v>
                </c:pt>
                <c:pt idx="2334">
                  <c:v>1.99E+01</c:v>
                </c:pt>
                <c:pt idx="2335">
                  <c:v>1.99E+01</c:v>
                </c:pt>
                <c:pt idx="2336">
                  <c:v>1.99E+01</c:v>
                </c:pt>
                <c:pt idx="2337">
                  <c:v>1.99E+01</c:v>
                </c:pt>
                <c:pt idx="2338">
                  <c:v>1.99E+01</c:v>
                </c:pt>
                <c:pt idx="2339">
                  <c:v>1.99E+01</c:v>
                </c:pt>
                <c:pt idx="2340">
                  <c:v>1.99E+01</c:v>
                </c:pt>
                <c:pt idx="2341">
                  <c:v>1.99E+01</c:v>
                </c:pt>
                <c:pt idx="2342">
                  <c:v>1.99E+01</c:v>
                </c:pt>
                <c:pt idx="2343">
                  <c:v>1.99E+01</c:v>
                </c:pt>
                <c:pt idx="2344">
                  <c:v>1.99E+01</c:v>
                </c:pt>
                <c:pt idx="2345">
                  <c:v>1.99E+01</c:v>
                </c:pt>
                <c:pt idx="2346">
                  <c:v>1.99E+01</c:v>
                </c:pt>
                <c:pt idx="2347">
                  <c:v>1.99E+01</c:v>
                </c:pt>
                <c:pt idx="2348">
                  <c:v>1.99E+01</c:v>
                </c:pt>
                <c:pt idx="2349">
                  <c:v>1.99E+01</c:v>
                </c:pt>
                <c:pt idx="2350">
                  <c:v>1.99E+01</c:v>
                </c:pt>
                <c:pt idx="2351">
                  <c:v>1.99E+01</c:v>
                </c:pt>
                <c:pt idx="2352">
                  <c:v>1.99E+01</c:v>
                </c:pt>
                <c:pt idx="2353">
                  <c:v>1.99E+01</c:v>
                </c:pt>
                <c:pt idx="2354">
                  <c:v>1.99E+01</c:v>
                </c:pt>
                <c:pt idx="2355">
                  <c:v>1.99E+01</c:v>
                </c:pt>
                <c:pt idx="2356">
                  <c:v>1.99E+01</c:v>
                </c:pt>
                <c:pt idx="2357">
                  <c:v>1.99E+01</c:v>
                </c:pt>
                <c:pt idx="2358">
                  <c:v>1.99E+01</c:v>
                </c:pt>
                <c:pt idx="2359">
                  <c:v>1.99E+01</c:v>
                </c:pt>
                <c:pt idx="2360">
                  <c:v>1.99E+01</c:v>
                </c:pt>
                <c:pt idx="2361">
                  <c:v>1.99E+01</c:v>
                </c:pt>
                <c:pt idx="2362">
                  <c:v>1.99E+01</c:v>
                </c:pt>
                <c:pt idx="2363">
                  <c:v>1.99E+01</c:v>
                </c:pt>
                <c:pt idx="2364">
                  <c:v>1.99E+01</c:v>
                </c:pt>
                <c:pt idx="2365">
                  <c:v>1.99E+01</c:v>
                </c:pt>
                <c:pt idx="2366">
                  <c:v>1.99E+01</c:v>
                </c:pt>
                <c:pt idx="2367">
                  <c:v>1.99E+01</c:v>
                </c:pt>
                <c:pt idx="2368">
                  <c:v>1.99E+01</c:v>
                </c:pt>
                <c:pt idx="2369">
                  <c:v>1.99E+01</c:v>
                </c:pt>
                <c:pt idx="2370">
                  <c:v>1.99E+01</c:v>
                </c:pt>
                <c:pt idx="2371">
                  <c:v>1.99E+01</c:v>
                </c:pt>
                <c:pt idx="2372">
                  <c:v>1.99E+01</c:v>
                </c:pt>
                <c:pt idx="2373">
                  <c:v>1.99E+01</c:v>
                </c:pt>
                <c:pt idx="2374">
                  <c:v>1.99E+01</c:v>
                </c:pt>
                <c:pt idx="2375">
                  <c:v>1.99E+01</c:v>
                </c:pt>
                <c:pt idx="2376">
                  <c:v>1.99E+01</c:v>
                </c:pt>
                <c:pt idx="2377">
                  <c:v>1.99E+01</c:v>
                </c:pt>
                <c:pt idx="2378">
                  <c:v>1.99E+01</c:v>
                </c:pt>
                <c:pt idx="2379">
                  <c:v>1.99E+01</c:v>
                </c:pt>
                <c:pt idx="2380">
                  <c:v>1.99E+01</c:v>
                </c:pt>
                <c:pt idx="2381">
                  <c:v>1.99E+01</c:v>
                </c:pt>
                <c:pt idx="2382">
                  <c:v>1.99E+01</c:v>
                </c:pt>
                <c:pt idx="2383">
                  <c:v>1.99E+01</c:v>
                </c:pt>
                <c:pt idx="2384">
                  <c:v>1.99E+01</c:v>
                </c:pt>
                <c:pt idx="2385">
                  <c:v>1.99E+01</c:v>
                </c:pt>
                <c:pt idx="2386">
                  <c:v>1.99E+01</c:v>
                </c:pt>
                <c:pt idx="2387">
                  <c:v>1.99E+01</c:v>
                </c:pt>
                <c:pt idx="2388">
                  <c:v>1.99E+01</c:v>
                </c:pt>
                <c:pt idx="2389">
                  <c:v>1.99E+01</c:v>
                </c:pt>
                <c:pt idx="2390">
                  <c:v>1.99E+01</c:v>
                </c:pt>
                <c:pt idx="2391">
                  <c:v>1.99E+01</c:v>
                </c:pt>
                <c:pt idx="2392">
                  <c:v>1.99E+01</c:v>
                </c:pt>
                <c:pt idx="2393">
                  <c:v>1.99E+01</c:v>
                </c:pt>
                <c:pt idx="2394">
                  <c:v>1.99E+01</c:v>
                </c:pt>
                <c:pt idx="2395">
                  <c:v>1.99E+01</c:v>
                </c:pt>
                <c:pt idx="2396">
                  <c:v>1.99E+01</c:v>
                </c:pt>
                <c:pt idx="2397">
                  <c:v>1.99E+01</c:v>
                </c:pt>
                <c:pt idx="2398">
                  <c:v>1.99E+01</c:v>
                </c:pt>
                <c:pt idx="2399">
                  <c:v>1.99E+01</c:v>
                </c:pt>
                <c:pt idx="2400">
                  <c:v>1.99E+01</c:v>
                </c:pt>
                <c:pt idx="2401">
                  <c:v>1.99E+01</c:v>
                </c:pt>
                <c:pt idx="2402">
                  <c:v>1.99E+01</c:v>
                </c:pt>
                <c:pt idx="2403">
                  <c:v>1.99E+01</c:v>
                </c:pt>
                <c:pt idx="2404">
                  <c:v>1.99E+01</c:v>
                </c:pt>
                <c:pt idx="2405">
                  <c:v>1.99E+01</c:v>
                </c:pt>
                <c:pt idx="2406">
                  <c:v>1.99E+01</c:v>
                </c:pt>
                <c:pt idx="2407">
                  <c:v>1.99E+01</c:v>
                </c:pt>
                <c:pt idx="2408">
                  <c:v>1.99E+01</c:v>
                </c:pt>
                <c:pt idx="2409">
                  <c:v>1.99E+01</c:v>
                </c:pt>
                <c:pt idx="2410">
                  <c:v>1.99E+01</c:v>
                </c:pt>
                <c:pt idx="2411">
                  <c:v>1.99E+01</c:v>
                </c:pt>
                <c:pt idx="2412">
                  <c:v>1.99E+01</c:v>
                </c:pt>
                <c:pt idx="2413">
                  <c:v>1.99E+01</c:v>
                </c:pt>
                <c:pt idx="2414">
                  <c:v>1.99E+01</c:v>
                </c:pt>
                <c:pt idx="2415">
                  <c:v>1.99E+01</c:v>
                </c:pt>
                <c:pt idx="2416">
                  <c:v>1.99E+01</c:v>
                </c:pt>
                <c:pt idx="2417">
                  <c:v>1.99E+01</c:v>
                </c:pt>
                <c:pt idx="2418">
                  <c:v>1.99E+01</c:v>
                </c:pt>
                <c:pt idx="2419">
                  <c:v>1.99E+01</c:v>
                </c:pt>
                <c:pt idx="2420">
                  <c:v>1.99E+01</c:v>
                </c:pt>
                <c:pt idx="2421">
                  <c:v>1.99E+01</c:v>
                </c:pt>
                <c:pt idx="2422">
                  <c:v>1.99E+01</c:v>
                </c:pt>
                <c:pt idx="2423">
                  <c:v>1.99E+01</c:v>
                </c:pt>
                <c:pt idx="2424">
                  <c:v>1.99E+01</c:v>
                </c:pt>
                <c:pt idx="2425">
                  <c:v>1.99E+01</c:v>
                </c:pt>
                <c:pt idx="2426">
                  <c:v>1.99E+01</c:v>
                </c:pt>
                <c:pt idx="2427">
                  <c:v>1.99E+01</c:v>
                </c:pt>
                <c:pt idx="2428">
                  <c:v>1.99E+01</c:v>
                </c:pt>
                <c:pt idx="2429">
                  <c:v>1.99E+01</c:v>
                </c:pt>
                <c:pt idx="2430">
                  <c:v>1.99E+01</c:v>
                </c:pt>
                <c:pt idx="2431">
                  <c:v>1.99E+01</c:v>
                </c:pt>
                <c:pt idx="2432">
                  <c:v>1.99E+01</c:v>
                </c:pt>
                <c:pt idx="2433">
                  <c:v>1.99E+01</c:v>
                </c:pt>
                <c:pt idx="2434">
                  <c:v>1.99E+01</c:v>
                </c:pt>
                <c:pt idx="2435">
                  <c:v>1.99E+01</c:v>
                </c:pt>
                <c:pt idx="2436">
                  <c:v>1.99E+01</c:v>
                </c:pt>
                <c:pt idx="2437">
                  <c:v>1.99E+01</c:v>
                </c:pt>
                <c:pt idx="2438">
                  <c:v>1.99E+01</c:v>
                </c:pt>
                <c:pt idx="2439">
                  <c:v>1.99E+01</c:v>
                </c:pt>
                <c:pt idx="2440">
                  <c:v>1.99E+01</c:v>
                </c:pt>
                <c:pt idx="2441">
                  <c:v>1.99E+01</c:v>
                </c:pt>
                <c:pt idx="2442">
                  <c:v>1.99E+01</c:v>
                </c:pt>
                <c:pt idx="2443">
                  <c:v>1.99E+01</c:v>
                </c:pt>
                <c:pt idx="2444">
                  <c:v>1.99E+01</c:v>
                </c:pt>
                <c:pt idx="2445">
                  <c:v>1.99E+01</c:v>
                </c:pt>
                <c:pt idx="2446">
                  <c:v>1.99E+01</c:v>
                </c:pt>
                <c:pt idx="2447">
                  <c:v>1.99E+01</c:v>
                </c:pt>
                <c:pt idx="2448">
                  <c:v>1.99E+01</c:v>
                </c:pt>
                <c:pt idx="2449">
                  <c:v>1.99E+01</c:v>
                </c:pt>
                <c:pt idx="2450">
                  <c:v>1.99E+01</c:v>
                </c:pt>
                <c:pt idx="2451">
                  <c:v>1.99E+01</c:v>
                </c:pt>
                <c:pt idx="2452">
                  <c:v>1.99E+01</c:v>
                </c:pt>
                <c:pt idx="2453">
                  <c:v>1.99E+01</c:v>
                </c:pt>
                <c:pt idx="2454">
                  <c:v>1.99E+01</c:v>
                </c:pt>
                <c:pt idx="2455">
                  <c:v>1.99E+01</c:v>
                </c:pt>
                <c:pt idx="2456">
                  <c:v>1.99E+01</c:v>
                </c:pt>
                <c:pt idx="2457">
                  <c:v>1.99E+01</c:v>
                </c:pt>
                <c:pt idx="2458">
                  <c:v>1.99E+01</c:v>
                </c:pt>
                <c:pt idx="2459">
                  <c:v>1.99E+01</c:v>
                </c:pt>
                <c:pt idx="2460">
                  <c:v>1.99E+01</c:v>
                </c:pt>
                <c:pt idx="2461">
                  <c:v>1.99E+01</c:v>
                </c:pt>
                <c:pt idx="2462">
                  <c:v>1.99E+01</c:v>
                </c:pt>
                <c:pt idx="2463">
                  <c:v>1.99E+01</c:v>
                </c:pt>
                <c:pt idx="2464">
                  <c:v>1.99E+01</c:v>
                </c:pt>
                <c:pt idx="2465">
                  <c:v>1.99E+01</c:v>
                </c:pt>
                <c:pt idx="2466">
                  <c:v>1.99E+01</c:v>
                </c:pt>
                <c:pt idx="2467">
                  <c:v>1.99E+01</c:v>
                </c:pt>
                <c:pt idx="2468">
                  <c:v>1.99E+01</c:v>
                </c:pt>
                <c:pt idx="2469">
                  <c:v>1.99E+01</c:v>
                </c:pt>
                <c:pt idx="2470">
                  <c:v>1.99E+01</c:v>
                </c:pt>
                <c:pt idx="2471">
                  <c:v>1.99E+01</c:v>
                </c:pt>
                <c:pt idx="2472">
                  <c:v>1.99E+01</c:v>
                </c:pt>
                <c:pt idx="2473">
                  <c:v>1.99E+01</c:v>
                </c:pt>
                <c:pt idx="2474">
                  <c:v>1.99E+01</c:v>
                </c:pt>
                <c:pt idx="2475">
                  <c:v>1.99E+01</c:v>
                </c:pt>
                <c:pt idx="2476">
                  <c:v>1.99E+01</c:v>
                </c:pt>
                <c:pt idx="2477">
                  <c:v>1.99E+01</c:v>
                </c:pt>
                <c:pt idx="2478">
                  <c:v>1.99E+01</c:v>
                </c:pt>
                <c:pt idx="2479">
                  <c:v>1.99E+01</c:v>
                </c:pt>
                <c:pt idx="2480">
                  <c:v>1.99E+01</c:v>
                </c:pt>
                <c:pt idx="2481">
                  <c:v>1.99E+01</c:v>
                </c:pt>
                <c:pt idx="2482">
                  <c:v>1.99E+01</c:v>
                </c:pt>
                <c:pt idx="2483">
                  <c:v>1.99E+01</c:v>
                </c:pt>
                <c:pt idx="2484">
                  <c:v>1.99E+01</c:v>
                </c:pt>
                <c:pt idx="2485">
                  <c:v>1.99E+01</c:v>
                </c:pt>
                <c:pt idx="2486">
                  <c:v>1.99E+01</c:v>
                </c:pt>
                <c:pt idx="2487">
                  <c:v>1.99E+01</c:v>
                </c:pt>
                <c:pt idx="2488">
                  <c:v>1.99E+01</c:v>
                </c:pt>
                <c:pt idx="2489">
                  <c:v>1.99E+01</c:v>
                </c:pt>
                <c:pt idx="2490">
                  <c:v>1.99E+01</c:v>
                </c:pt>
                <c:pt idx="2491">
                  <c:v>1.99E+01</c:v>
                </c:pt>
                <c:pt idx="2492">
                  <c:v>1.99E+01</c:v>
                </c:pt>
                <c:pt idx="2493">
                  <c:v>1.99E+01</c:v>
                </c:pt>
                <c:pt idx="2494">
                  <c:v>1.99E+01</c:v>
                </c:pt>
                <c:pt idx="2495">
                  <c:v>1.99E+01</c:v>
                </c:pt>
                <c:pt idx="2496">
                  <c:v>1.99E+01</c:v>
                </c:pt>
                <c:pt idx="2497">
                  <c:v>1.99E+01</c:v>
                </c:pt>
                <c:pt idx="2498">
                  <c:v>1.99E+01</c:v>
                </c:pt>
                <c:pt idx="2499">
                  <c:v>1.99E+01</c:v>
                </c:pt>
                <c:pt idx="2500">
                  <c:v>1.99E+01</c:v>
                </c:pt>
                <c:pt idx="2501">
                  <c:v>1.99E+01</c:v>
                </c:pt>
                <c:pt idx="2502">
                  <c:v>1.99E+01</c:v>
                </c:pt>
                <c:pt idx="2503">
                  <c:v>1.99E+01</c:v>
                </c:pt>
                <c:pt idx="2504">
                  <c:v>1.99E+01</c:v>
                </c:pt>
                <c:pt idx="2505">
                  <c:v>1.99E+01</c:v>
                </c:pt>
                <c:pt idx="2506">
                  <c:v>1.99E+01</c:v>
                </c:pt>
                <c:pt idx="2507">
                  <c:v>1.99E+01</c:v>
                </c:pt>
                <c:pt idx="2508">
                  <c:v>1.99E+01</c:v>
                </c:pt>
                <c:pt idx="2509">
                  <c:v>1.99E+01</c:v>
                </c:pt>
                <c:pt idx="2510">
                  <c:v>1.99E+01</c:v>
                </c:pt>
                <c:pt idx="2511">
                  <c:v>1.99E+01</c:v>
                </c:pt>
                <c:pt idx="2512">
                  <c:v>1.99E+01</c:v>
                </c:pt>
                <c:pt idx="2513">
                  <c:v>1.99E+01</c:v>
                </c:pt>
                <c:pt idx="2514">
                  <c:v>1.99E+01</c:v>
                </c:pt>
                <c:pt idx="2515">
                  <c:v>1.99E+01</c:v>
                </c:pt>
                <c:pt idx="2516">
                  <c:v>1.99E+01</c:v>
                </c:pt>
                <c:pt idx="2517">
                  <c:v>1.99E+01</c:v>
                </c:pt>
                <c:pt idx="2518">
                  <c:v>1.99E+01</c:v>
                </c:pt>
                <c:pt idx="2519">
                  <c:v>1.99E+01</c:v>
                </c:pt>
                <c:pt idx="2520">
                  <c:v>1.99E+01</c:v>
                </c:pt>
                <c:pt idx="2521">
                  <c:v>1.99E+01</c:v>
                </c:pt>
                <c:pt idx="2522">
                  <c:v>1.99E+01</c:v>
                </c:pt>
                <c:pt idx="2523">
                  <c:v>1.99E+01</c:v>
                </c:pt>
                <c:pt idx="2524">
                  <c:v>1.99E+01</c:v>
                </c:pt>
                <c:pt idx="2525">
                  <c:v>1.99E+01</c:v>
                </c:pt>
                <c:pt idx="2526">
                  <c:v>1.99E+01</c:v>
                </c:pt>
                <c:pt idx="2527">
                  <c:v>1.99E+01</c:v>
                </c:pt>
                <c:pt idx="2528">
                  <c:v>1.99E+01</c:v>
                </c:pt>
                <c:pt idx="2529">
                  <c:v>1.99E+01</c:v>
                </c:pt>
                <c:pt idx="2530">
                  <c:v>1.99E+01</c:v>
                </c:pt>
                <c:pt idx="2531">
                  <c:v>1.99E+01</c:v>
                </c:pt>
                <c:pt idx="2532">
                  <c:v>1.99E+01</c:v>
                </c:pt>
                <c:pt idx="2533">
                  <c:v>1.99E+01</c:v>
                </c:pt>
                <c:pt idx="2534">
                  <c:v>1.99E+01</c:v>
                </c:pt>
                <c:pt idx="2535">
                  <c:v>1.99E+01</c:v>
                </c:pt>
                <c:pt idx="2536">
                  <c:v>1.99E+01</c:v>
                </c:pt>
                <c:pt idx="2537">
                  <c:v>1.99E+01</c:v>
                </c:pt>
                <c:pt idx="2538">
                  <c:v>1.99E+01</c:v>
                </c:pt>
                <c:pt idx="2539">
                  <c:v>1.99E+01</c:v>
                </c:pt>
                <c:pt idx="2540">
                  <c:v>1.99E+01</c:v>
                </c:pt>
                <c:pt idx="2541">
                  <c:v>1.99E+01</c:v>
                </c:pt>
                <c:pt idx="2542">
                  <c:v>1.99E+01</c:v>
                </c:pt>
                <c:pt idx="2543">
                  <c:v>1.99E+01</c:v>
                </c:pt>
                <c:pt idx="2544">
                  <c:v>1.99E+01</c:v>
                </c:pt>
                <c:pt idx="2545">
                  <c:v>1.99E+01</c:v>
                </c:pt>
                <c:pt idx="2546">
                  <c:v>1.99E+01</c:v>
                </c:pt>
                <c:pt idx="2547">
                  <c:v>1.99E+01</c:v>
                </c:pt>
                <c:pt idx="2548">
                  <c:v>1.99E+01</c:v>
                </c:pt>
                <c:pt idx="2549">
                  <c:v>1.99E+01</c:v>
                </c:pt>
                <c:pt idx="2550">
                  <c:v>1.99E+01</c:v>
                </c:pt>
                <c:pt idx="2551">
                  <c:v>1.99E+01</c:v>
                </c:pt>
                <c:pt idx="2552">
                  <c:v>1.99E+01</c:v>
                </c:pt>
                <c:pt idx="2553">
                  <c:v>1.99E+01</c:v>
                </c:pt>
                <c:pt idx="2554">
                  <c:v>1.99E+01</c:v>
                </c:pt>
                <c:pt idx="2555">
                  <c:v>1.99E+01</c:v>
                </c:pt>
                <c:pt idx="2556">
                  <c:v>1.99E+01</c:v>
                </c:pt>
                <c:pt idx="2557">
                  <c:v>1.99E+01</c:v>
                </c:pt>
                <c:pt idx="2558">
                  <c:v>1.99E+01</c:v>
                </c:pt>
                <c:pt idx="2559">
                  <c:v>1.99E+01</c:v>
                </c:pt>
                <c:pt idx="2560">
                  <c:v>1.99E+01</c:v>
                </c:pt>
                <c:pt idx="2561">
                  <c:v>1.99E+01</c:v>
                </c:pt>
                <c:pt idx="2562">
                  <c:v>1.99E+01</c:v>
                </c:pt>
                <c:pt idx="2563">
                  <c:v>1.99E+01</c:v>
                </c:pt>
                <c:pt idx="2564">
                  <c:v>1.99E+01</c:v>
                </c:pt>
                <c:pt idx="2565">
                  <c:v>1.99E+01</c:v>
                </c:pt>
                <c:pt idx="2566">
                  <c:v>1.99E+01</c:v>
                </c:pt>
                <c:pt idx="2567">
                  <c:v>1.99E+01</c:v>
                </c:pt>
                <c:pt idx="2568">
                  <c:v>1.99E+01</c:v>
                </c:pt>
                <c:pt idx="2569">
                  <c:v>1.99E+01</c:v>
                </c:pt>
                <c:pt idx="2570">
                  <c:v>1.99E+01</c:v>
                </c:pt>
                <c:pt idx="2571">
                  <c:v>1.99E+01</c:v>
                </c:pt>
                <c:pt idx="2572">
                  <c:v>1.99E+01</c:v>
                </c:pt>
                <c:pt idx="2573">
                  <c:v>1.99E+01</c:v>
                </c:pt>
                <c:pt idx="2574">
                  <c:v>1.99E+01</c:v>
                </c:pt>
                <c:pt idx="2575">
                  <c:v>1.99E+01</c:v>
                </c:pt>
                <c:pt idx="2576">
                  <c:v>1.99E+01</c:v>
                </c:pt>
                <c:pt idx="2577">
                  <c:v>1.99E+01</c:v>
                </c:pt>
                <c:pt idx="2578">
                  <c:v>1.99E+01</c:v>
                </c:pt>
                <c:pt idx="2579">
                  <c:v>1.99E+01</c:v>
                </c:pt>
                <c:pt idx="2580">
                  <c:v>1.99E+01</c:v>
                </c:pt>
                <c:pt idx="2581">
                  <c:v>1.99E+01</c:v>
                </c:pt>
                <c:pt idx="2582">
                  <c:v>1.99E+01</c:v>
                </c:pt>
                <c:pt idx="2583">
                  <c:v>1.99E+01</c:v>
                </c:pt>
                <c:pt idx="2584">
                  <c:v>1.99E+01</c:v>
                </c:pt>
                <c:pt idx="2585">
                  <c:v>1.99E+01</c:v>
                </c:pt>
                <c:pt idx="2586">
                  <c:v>1.99E+01</c:v>
                </c:pt>
                <c:pt idx="2587">
                  <c:v>1.99E+01</c:v>
                </c:pt>
                <c:pt idx="2588">
                  <c:v>1.99E+01</c:v>
                </c:pt>
                <c:pt idx="2589">
                  <c:v>1.99E+01</c:v>
                </c:pt>
                <c:pt idx="2590">
                  <c:v>1.99E+01</c:v>
                </c:pt>
                <c:pt idx="2591">
                  <c:v>1.99E+01</c:v>
                </c:pt>
                <c:pt idx="2592">
                  <c:v>1.99E+01</c:v>
                </c:pt>
                <c:pt idx="2593">
                  <c:v>1.99E+01</c:v>
                </c:pt>
                <c:pt idx="2594">
                  <c:v>1.99E+01</c:v>
                </c:pt>
                <c:pt idx="2595">
                  <c:v>1.99E+01</c:v>
                </c:pt>
                <c:pt idx="2596">
                  <c:v>1.99E+01</c:v>
                </c:pt>
                <c:pt idx="2597">
                  <c:v>1.99E+01</c:v>
                </c:pt>
                <c:pt idx="2598">
                  <c:v>1.99E+01</c:v>
                </c:pt>
                <c:pt idx="2599">
                  <c:v>1.99E+01</c:v>
                </c:pt>
                <c:pt idx="2600">
                  <c:v>1.99E+01</c:v>
                </c:pt>
                <c:pt idx="2601">
                  <c:v>1.99E+01</c:v>
                </c:pt>
                <c:pt idx="2602">
                  <c:v>1.99E+01</c:v>
                </c:pt>
                <c:pt idx="2603">
                  <c:v>1.99E+01</c:v>
                </c:pt>
                <c:pt idx="2604">
                  <c:v>1.99E+01</c:v>
                </c:pt>
                <c:pt idx="2605">
                  <c:v>1.99E+01</c:v>
                </c:pt>
                <c:pt idx="2606">
                  <c:v>1.99E+01</c:v>
                </c:pt>
                <c:pt idx="2607">
                  <c:v>1.99E+01</c:v>
                </c:pt>
                <c:pt idx="2608">
                  <c:v>1.99E+01</c:v>
                </c:pt>
                <c:pt idx="2609">
                  <c:v>1.99E+01</c:v>
                </c:pt>
                <c:pt idx="2610">
                  <c:v>1.99E+01</c:v>
                </c:pt>
                <c:pt idx="2611">
                  <c:v>1.99E+01</c:v>
                </c:pt>
                <c:pt idx="2612">
                  <c:v>1.99E+01</c:v>
                </c:pt>
                <c:pt idx="2613">
                  <c:v>1.99E+01</c:v>
                </c:pt>
                <c:pt idx="2614">
                  <c:v>1.99E+01</c:v>
                </c:pt>
                <c:pt idx="2615">
                  <c:v>1.99E+01</c:v>
                </c:pt>
                <c:pt idx="2616">
                  <c:v>1.99E+01</c:v>
                </c:pt>
                <c:pt idx="2617">
                  <c:v>1.99E+01</c:v>
                </c:pt>
                <c:pt idx="2618">
                  <c:v>1.99E+01</c:v>
                </c:pt>
                <c:pt idx="2619">
                  <c:v>1.99E+01</c:v>
                </c:pt>
                <c:pt idx="2620">
                  <c:v>1.99E+01</c:v>
                </c:pt>
                <c:pt idx="2621">
                  <c:v>1.99E+01</c:v>
                </c:pt>
                <c:pt idx="2622">
                  <c:v>1.99E+01</c:v>
                </c:pt>
                <c:pt idx="2623">
                  <c:v>1.99E+01</c:v>
                </c:pt>
                <c:pt idx="2624">
                  <c:v>1.99E+01</c:v>
                </c:pt>
                <c:pt idx="2625">
                  <c:v>1.99E+01</c:v>
                </c:pt>
                <c:pt idx="2626">
                  <c:v>1.99E+01</c:v>
                </c:pt>
                <c:pt idx="2627">
                  <c:v>1.99E+01</c:v>
                </c:pt>
                <c:pt idx="2628">
                  <c:v>1.99E+01</c:v>
                </c:pt>
                <c:pt idx="2629">
                  <c:v>1.99E+01</c:v>
                </c:pt>
                <c:pt idx="2630">
                  <c:v>1.99E+01</c:v>
                </c:pt>
                <c:pt idx="2631">
                  <c:v>1.99E+01</c:v>
                </c:pt>
                <c:pt idx="2632">
                  <c:v>1.99E+01</c:v>
                </c:pt>
                <c:pt idx="2633">
                  <c:v>1.99E+01</c:v>
                </c:pt>
                <c:pt idx="2634">
                  <c:v>1.99E+01</c:v>
                </c:pt>
                <c:pt idx="2635">
                  <c:v>1.99E+01</c:v>
                </c:pt>
                <c:pt idx="2636">
                  <c:v>1.99E+01</c:v>
                </c:pt>
                <c:pt idx="2637">
                  <c:v>1.99E+01</c:v>
                </c:pt>
                <c:pt idx="2638">
                  <c:v>1.99E+01</c:v>
                </c:pt>
                <c:pt idx="2639">
                  <c:v>1.99E+01</c:v>
                </c:pt>
                <c:pt idx="2640">
                  <c:v>1.99E+01</c:v>
                </c:pt>
                <c:pt idx="2641">
                  <c:v>1.99E+01</c:v>
                </c:pt>
                <c:pt idx="2642">
                  <c:v>1.99E+01</c:v>
                </c:pt>
                <c:pt idx="2643">
                  <c:v>1.99E+01</c:v>
                </c:pt>
                <c:pt idx="2644">
                  <c:v>1.99E+01</c:v>
                </c:pt>
                <c:pt idx="2645">
                  <c:v>1.99E+01</c:v>
                </c:pt>
                <c:pt idx="2646">
                  <c:v>1.99E+01</c:v>
                </c:pt>
                <c:pt idx="2647">
                  <c:v>1.99E+01</c:v>
                </c:pt>
                <c:pt idx="2648">
                  <c:v>1.99E+01</c:v>
                </c:pt>
                <c:pt idx="2649">
                  <c:v>1.99E+01</c:v>
                </c:pt>
                <c:pt idx="2650">
                  <c:v>1.99E+01</c:v>
                </c:pt>
                <c:pt idx="2651">
                  <c:v>1.99E+01</c:v>
                </c:pt>
                <c:pt idx="2652">
                  <c:v>1.99E+01</c:v>
                </c:pt>
                <c:pt idx="2653">
                  <c:v>1.99E+01</c:v>
                </c:pt>
                <c:pt idx="2654">
                  <c:v>1.99E+01</c:v>
                </c:pt>
                <c:pt idx="2655">
                  <c:v>1.99E+01</c:v>
                </c:pt>
                <c:pt idx="2656">
                  <c:v>1.99E+01</c:v>
                </c:pt>
                <c:pt idx="2657">
                  <c:v>1.99E+01</c:v>
                </c:pt>
                <c:pt idx="2658">
                  <c:v>1.99E+01</c:v>
                </c:pt>
                <c:pt idx="2659">
                  <c:v>1.99E+01</c:v>
                </c:pt>
                <c:pt idx="2660">
                  <c:v>1.99E+01</c:v>
                </c:pt>
                <c:pt idx="2661">
                  <c:v>1.99E+01</c:v>
                </c:pt>
                <c:pt idx="2662">
                  <c:v>1.99E+01</c:v>
                </c:pt>
                <c:pt idx="2663">
                  <c:v>1.99E+01</c:v>
                </c:pt>
                <c:pt idx="2664">
                  <c:v>1.99E+01</c:v>
                </c:pt>
                <c:pt idx="2665">
                  <c:v>1.99E+01</c:v>
                </c:pt>
                <c:pt idx="2666">
                  <c:v>1.99E+01</c:v>
                </c:pt>
                <c:pt idx="2667">
                  <c:v>1.99E+01</c:v>
                </c:pt>
                <c:pt idx="2668">
                  <c:v>1.99E+01</c:v>
                </c:pt>
                <c:pt idx="2669">
                  <c:v>1.99E+01</c:v>
                </c:pt>
                <c:pt idx="2670">
                  <c:v>1.99E+01</c:v>
                </c:pt>
                <c:pt idx="2671">
                  <c:v>1.99E+01</c:v>
                </c:pt>
                <c:pt idx="2672">
                  <c:v>1.99E+01</c:v>
                </c:pt>
                <c:pt idx="2673">
                  <c:v>1.99E+01</c:v>
                </c:pt>
                <c:pt idx="2674">
                  <c:v>1.99E+01</c:v>
                </c:pt>
                <c:pt idx="2675">
                  <c:v>1.99E+01</c:v>
                </c:pt>
                <c:pt idx="2676">
                  <c:v>1.99E+01</c:v>
                </c:pt>
                <c:pt idx="2677">
                  <c:v>1.99E+01</c:v>
                </c:pt>
                <c:pt idx="2678">
                  <c:v>1.99E+01</c:v>
                </c:pt>
                <c:pt idx="2679">
                  <c:v>1.99E+01</c:v>
                </c:pt>
                <c:pt idx="2680">
                  <c:v>1.99E+01</c:v>
                </c:pt>
                <c:pt idx="2681">
                  <c:v>1.99E+01</c:v>
                </c:pt>
                <c:pt idx="2682">
                  <c:v>1.99E+01</c:v>
                </c:pt>
                <c:pt idx="2683">
                  <c:v>1.99E+01</c:v>
                </c:pt>
                <c:pt idx="2684">
                  <c:v>1.99E+01</c:v>
                </c:pt>
                <c:pt idx="2685">
                  <c:v>1.99E+01</c:v>
                </c:pt>
                <c:pt idx="2686">
                  <c:v>1.99E+01</c:v>
                </c:pt>
                <c:pt idx="2687">
                  <c:v>1.99E+01</c:v>
                </c:pt>
                <c:pt idx="2688">
                  <c:v>1.99E+01</c:v>
                </c:pt>
                <c:pt idx="2689">
                  <c:v>1.99E+01</c:v>
                </c:pt>
                <c:pt idx="2690">
                  <c:v>1.99E+01</c:v>
                </c:pt>
                <c:pt idx="2691">
                  <c:v>1.99E+01</c:v>
                </c:pt>
                <c:pt idx="2692">
                  <c:v>1.99E+01</c:v>
                </c:pt>
                <c:pt idx="2693">
                  <c:v>1.99E+01</c:v>
                </c:pt>
                <c:pt idx="2694">
                  <c:v>1.99E+01</c:v>
                </c:pt>
                <c:pt idx="2695">
                  <c:v>1.99E+01</c:v>
                </c:pt>
                <c:pt idx="2696">
                  <c:v>1.99E+01</c:v>
                </c:pt>
                <c:pt idx="2697">
                  <c:v>1.99E+01</c:v>
                </c:pt>
                <c:pt idx="2698">
                  <c:v>1.99E+01</c:v>
                </c:pt>
                <c:pt idx="2699">
                  <c:v>1.99E+01</c:v>
                </c:pt>
                <c:pt idx="2700">
                  <c:v>1.99E+01</c:v>
                </c:pt>
                <c:pt idx="2701">
                  <c:v>1.99E+01</c:v>
                </c:pt>
                <c:pt idx="2702">
                  <c:v>1.99E+01</c:v>
                </c:pt>
                <c:pt idx="2703">
                  <c:v>1.99E+01</c:v>
                </c:pt>
                <c:pt idx="2704">
                  <c:v>1.99E+01</c:v>
                </c:pt>
                <c:pt idx="2705">
                  <c:v>1.99E+01</c:v>
                </c:pt>
                <c:pt idx="2706">
                  <c:v>1.99E+01</c:v>
                </c:pt>
                <c:pt idx="2707">
                  <c:v>1.99E+01</c:v>
                </c:pt>
                <c:pt idx="2708">
                  <c:v>1.99E+01</c:v>
                </c:pt>
                <c:pt idx="2709">
                  <c:v>1.99E+01</c:v>
                </c:pt>
                <c:pt idx="2710">
                  <c:v>1.99E+01</c:v>
                </c:pt>
                <c:pt idx="2711">
                  <c:v>1.99E+01</c:v>
                </c:pt>
                <c:pt idx="2712">
                  <c:v>1.99E+01</c:v>
                </c:pt>
                <c:pt idx="2713">
                  <c:v>1.99E+01</c:v>
                </c:pt>
                <c:pt idx="2714">
                  <c:v>1.99E+01</c:v>
                </c:pt>
                <c:pt idx="2715">
                  <c:v>1.99E+01</c:v>
                </c:pt>
                <c:pt idx="2716">
                  <c:v>1.99E+01</c:v>
                </c:pt>
                <c:pt idx="2717">
                  <c:v>1.99E+01</c:v>
                </c:pt>
                <c:pt idx="2718">
                  <c:v>1.99E+01</c:v>
                </c:pt>
                <c:pt idx="2719">
                  <c:v>1.99E+01</c:v>
                </c:pt>
                <c:pt idx="2720">
                  <c:v>1.99E+01</c:v>
                </c:pt>
                <c:pt idx="2721">
                  <c:v>1.99E+01</c:v>
                </c:pt>
                <c:pt idx="2722">
                  <c:v>1.99E+01</c:v>
                </c:pt>
                <c:pt idx="2723">
                  <c:v>1.99E+01</c:v>
                </c:pt>
                <c:pt idx="2724">
                  <c:v>1.99E+01</c:v>
                </c:pt>
                <c:pt idx="2725">
                  <c:v>1.99E+01</c:v>
                </c:pt>
                <c:pt idx="2726">
                  <c:v>1.99E+01</c:v>
                </c:pt>
                <c:pt idx="2727">
                  <c:v>1.99E+01</c:v>
                </c:pt>
                <c:pt idx="2728">
                  <c:v>1.99E+01</c:v>
                </c:pt>
                <c:pt idx="2729">
                  <c:v>1.99E+01</c:v>
                </c:pt>
                <c:pt idx="2730">
                  <c:v>1.99E+01</c:v>
                </c:pt>
                <c:pt idx="2731">
                  <c:v>1.99E+01</c:v>
                </c:pt>
                <c:pt idx="2732">
                  <c:v>1.99E+01</c:v>
                </c:pt>
                <c:pt idx="2733">
                  <c:v>1.99E+01</c:v>
                </c:pt>
                <c:pt idx="2734">
                  <c:v>1.99E+01</c:v>
                </c:pt>
                <c:pt idx="2735">
                  <c:v>1.99E+01</c:v>
                </c:pt>
                <c:pt idx="2736">
                  <c:v>1.99E+01</c:v>
                </c:pt>
                <c:pt idx="2737">
                  <c:v>1.99E+01</c:v>
                </c:pt>
                <c:pt idx="2738">
                  <c:v>1.99E+01</c:v>
                </c:pt>
                <c:pt idx="2739">
                  <c:v>1.99E+01</c:v>
                </c:pt>
                <c:pt idx="2740">
                  <c:v>1.99E+01</c:v>
                </c:pt>
                <c:pt idx="2741">
                  <c:v>1.99E+01</c:v>
                </c:pt>
                <c:pt idx="2742">
                  <c:v>1.99E+01</c:v>
                </c:pt>
                <c:pt idx="2743">
                  <c:v>1.99E+01</c:v>
                </c:pt>
                <c:pt idx="2744">
                  <c:v>1.99E+01</c:v>
                </c:pt>
                <c:pt idx="2745">
                  <c:v>1.99E+01</c:v>
                </c:pt>
                <c:pt idx="2746">
                  <c:v>1.99E+01</c:v>
                </c:pt>
                <c:pt idx="2747">
                  <c:v>1.99E+01</c:v>
                </c:pt>
                <c:pt idx="2748">
                  <c:v>1.99E+01</c:v>
                </c:pt>
                <c:pt idx="2749">
                  <c:v>1.99E+01</c:v>
                </c:pt>
                <c:pt idx="2750">
                  <c:v>1.99E+01</c:v>
                </c:pt>
                <c:pt idx="2751">
                  <c:v>1.99E+01</c:v>
                </c:pt>
                <c:pt idx="2752">
                  <c:v>1.99E+01</c:v>
                </c:pt>
                <c:pt idx="2753">
                  <c:v>1.99E+01</c:v>
                </c:pt>
                <c:pt idx="2754">
                  <c:v>1.99E+01</c:v>
                </c:pt>
                <c:pt idx="2755">
                  <c:v>1.99E+01</c:v>
                </c:pt>
                <c:pt idx="2756">
                  <c:v>1.99E+01</c:v>
                </c:pt>
                <c:pt idx="2757">
                  <c:v>1.99E+01</c:v>
                </c:pt>
                <c:pt idx="2758">
                  <c:v>1.99E+01</c:v>
                </c:pt>
                <c:pt idx="2759">
                  <c:v>1.99E+01</c:v>
                </c:pt>
                <c:pt idx="2760">
                  <c:v>1.99E+01</c:v>
                </c:pt>
                <c:pt idx="2761">
                  <c:v>1.99E+01</c:v>
                </c:pt>
                <c:pt idx="2762">
                  <c:v>1.99E+01</c:v>
                </c:pt>
                <c:pt idx="2763">
                  <c:v>1.99E+01</c:v>
                </c:pt>
                <c:pt idx="2764">
                  <c:v>1.99E+01</c:v>
                </c:pt>
                <c:pt idx="2765">
                  <c:v>1.99E+01</c:v>
                </c:pt>
                <c:pt idx="2766">
                  <c:v>1.99E+01</c:v>
                </c:pt>
                <c:pt idx="2767">
                  <c:v>1.99E+01</c:v>
                </c:pt>
                <c:pt idx="2768">
                  <c:v>1.99E+01</c:v>
                </c:pt>
                <c:pt idx="2769">
                  <c:v>1.99E+01</c:v>
                </c:pt>
                <c:pt idx="2770">
                  <c:v>1.99E+01</c:v>
                </c:pt>
                <c:pt idx="2771">
                  <c:v>1.99E+01</c:v>
                </c:pt>
                <c:pt idx="2772">
                  <c:v>1.99E+01</c:v>
                </c:pt>
                <c:pt idx="2773">
                  <c:v>1.99E+01</c:v>
                </c:pt>
                <c:pt idx="2774">
                  <c:v>1.99E+01</c:v>
                </c:pt>
                <c:pt idx="2775">
                  <c:v>1.99E+01</c:v>
                </c:pt>
                <c:pt idx="2776">
                  <c:v>1.99E+01</c:v>
                </c:pt>
                <c:pt idx="2777">
                  <c:v>1.99E+01</c:v>
                </c:pt>
                <c:pt idx="2778">
                  <c:v>1.99E+01</c:v>
                </c:pt>
                <c:pt idx="2779">
                  <c:v>1.99E+01</c:v>
                </c:pt>
                <c:pt idx="2780">
                  <c:v>1.99E+01</c:v>
                </c:pt>
                <c:pt idx="2781">
                  <c:v>1.99E+01</c:v>
                </c:pt>
                <c:pt idx="2782">
                  <c:v>1.99E+01</c:v>
                </c:pt>
                <c:pt idx="2783">
                  <c:v>1.99E+01</c:v>
                </c:pt>
                <c:pt idx="2784">
                  <c:v>1.99E+01</c:v>
                </c:pt>
                <c:pt idx="2785">
                  <c:v>1.99E+01</c:v>
                </c:pt>
                <c:pt idx="2786">
                  <c:v>1.99E+01</c:v>
                </c:pt>
                <c:pt idx="2787">
                  <c:v>1.99E+01</c:v>
                </c:pt>
                <c:pt idx="2788">
                  <c:v>1.99E+01</c:v>
                </c:pt>
                <c:pt idx="2789">
                  <c:v>1.99E+01</c:v>
                </c:pt>
                <c:pt idx="2790">
                  <c:v>1.99E+01</c:v>
                </c:pt>
                <c:pt idx="2791">
                  <c:v>1.99E+01</c:v>
                </c:pt>
                <c:pt idx="2792">
                  <c:v>1.99E+01</c:v>
                </c:pt>
                <c:pt idx="2793">
                  <c:v>1.99E+01</c:v>
                </c:pt>
                <c:pt idx="2794">
                  <c:v>1.99E+01</c:v>
                </c:pt>
                <c:pt idx="2795">
                  <c:v>1.99E+01</c:v>
                </c:pt>
                <c:pt idx="2796">
                  <c:v>1.99E+01</c:v>
                </c:pt>
                <c:pt idx="2797">
                  <c:v>1.99E+01</c:v>
                </c:pt>
                <c:pt idx="2798">
                  <c:v>1.99E+01</c:v>
                </c:pt>
                <c:pt idx="2799">
                  <c:v>1.99E+01</c:v>
                </c:pt>
                <c:pt idx="2800">
                  <c:v>1.99E+01</c:v>
                </c:pt>
                <c:pt idx="2801">
                  <c:v>1.99E+01</c:v>
                </c:pt>
                <c:pt idx="2802">
                  <c:v>1.99E+01</c:v>
                </c:pt>
                <c:pt idx="2803">
                  <c:v>1.99E+01</c:v>
                </c:pt>
                <c:pt idx="2804">
                  <c:v>1.99E+01</c:v>
                </c:pt>
                <c:pt idx="2805">
                  <c:v>1.99E+01</c:v>
                </c:pt>
                <c:pt idx="2806">
                  <c:v>1.99E+01</c:v>
                </c:pt>
                <c:pt idx="2807">
                  <c:v>1.99E+01</c:v>
                </c:pt>
                <c:pt idx="2808">
                  <c:v>1.99E+01</c:v>
                </c:pt>
                <c:pt idx="2809">
                  <c:v>1.99E+01</c:v>
                </c:pt>
                <c:pt idx="2810">
                  <c:v>1.99E+01</c:v>
                </c:pt>
                <c:pt idx="2811">
                  <c:v>1.99E+01</c:v>
                </c:pt>
                <c:pt idx="2812">
                  <c:v>1.99E+01</c:v>
                </c:pt>
                <c:pt idx="2813">
                  <c:v>1.99E+01</c:v>
                </c:pt>
                <c:pt idx="2814">
                  <c:v>1.99E+01</c:v>
                </c:pt>
                <c:pt idx="2815">
                  <c:v>1.99E+01</c:v>
                </c:pt>
                <c:pt idx="2816">
                  <c:v>1.99E+01</c:v>
                </c:pt>
                <c:pt idx="2817">
                  <c:v>1.99E+01</c:v>
                </c:pt>
                <c:pt idx="2818">
                  <c:v>1.99E+01</c:v>
                </c:pt>
                <c:pt idx="2819">
                  <c:v>1.99E+01</c:v>
                </c:pt>
                <c:pt idx="2820">
                  <c:v>1.99E+01</c:v>
                </c:pt>
                <c:pt idx="2821">
                  <c:v>1.99E+01</c:v>
                </c:pt>
                <c:pt idx="2822">
                  <c:v>1.99E+01</c:v>
                </c:pt>
                <c:pt idx="2823">
                  <c:v>1.99E+01</c:v>
                </c:pt>
                <c:pt idx="2824">
                  <c:v>1.99E+01</c:v>
                </c:pt>
                <c:pt idx="2825">
                  <c:v>1.99E+01</c:v>
                </c:pt>
                <c:pt idx="2826">
                  <c:v>1.99E+01</c:v>
                </c:pt>
                <c:pt idx="2827">
                  <c:v>1.99E+01</c:v>
                </c:pt>
                <c:pt idx="2828">
                  <c:v>1.99E+01</c:v>
                </c:pt>
                <c:pt idx="2829">
                  <c:v>1.99E+01</c:v>
                </c:pt>
                <c:pt idx="2830">
                  <c:v>1.99E+01</c:v>
                </c:pt>
                <c:pt idx="2831">
                  <c:v>1.99E+01</c:v>
                </c:pt>
                <c:pt idx="2832">
                  <c:v>1.99E+01</c:v>
                </c:pt>
                <c:pt idx="2833">
                  <c:v>1.99E+01</c:v>
                </c:pt>
                <c:pt idx="2834">
                  <c:v>1.99E+01</c:v>
                </c:pt>
                <c:pt idx="2835">
                  <c:v>1.99E+01</c:v>
                </c:pt>
                <c:pt idx="2836">
                  <c:v>1.99E+01</c:v>
                </c:pt>
                <c:pt idx="2837">
                  <c:v>1.99E+01</c:v>
                </c:pt>
                <c:pt idx="2838">
                  <c:v>1.99E+01</c:v>
                </c:pt>
                <c:pt idx="2839">
                  <c:v>1.99E+01</c:v>
                </c:pt>
                <c:pt idx="2840">
                  <c:v>1.99E+01</c:v>
                </c:pt>
                <c:pt idx="2841">
                  <c:v>1.99E+01</c:v>
                </c:pt>
                <c:pt idx="2842">
                  <c:v>1.99E+01</c:v>
                </c:pt>
                <c:pt idx="2843">
                  <c:v>1.99E+01</c:v>
                </c:pt>
                <c:pt idx="2844">
                  <c:v>1.99E+01</c:v>
                </c:pt>
                <c:pt idx="2845">
                  <c:v>1.99E+01</c:v>
                </c:pt>
                <c:pt idx="2846">
                  <c:v>1.99E+01</c:v>
                </c:pt>
                <c:pt idx="2847">
                  <c:v>1.99E+01</c:v>
                </c:pt>
                <c:pt idx="2848">
                  <c:v>1.99E+01</c:v>
                </c:pt>
                <c:pt idx="2849">
                  <c:v>1.99E+01</c:v>
                </c:pt>
                <c:pt idx="2850">
                  <c:v>1.99E+01</c:v>
                </c:pt>
                <c:pt idx="2851">
                  <c:v>1.99E+01</c:v>
                </c:pt>
                <c:pt idx="2852">
                  <c:v>1.99E+01</c:v>
                </c:pt>
                <c:pt idx="2853">
                  <c:v>1.99E+01</c:v>
                </c:pt>
                <c:pt idx="2854">
                  <c:v>1.99E+01</c:v>
                </c:pt>
                <c:pt idx="2855">
                  <c:v>1.99E+01</c:v>
                </c:pt>
                <c:pt idx="2856">
                  <c:v>1.99E+01</c:v>
                </c:pt>
                <c:pt idx="2857">
                  <c:v>1.99E+01</c:v>
                </c:pt>
                <c:pt idx="2858">
                  <c:v>1.99E+01</c:v>
                </c:pt>
                <c:pt idx="2859">
                  <c:v>1.99E+01</c:v>
                </c:pt>
                <c:pt idx="2860">
                  <c:v>1.99E+01</c:v>
                </c:pt>
                <c:pt idx="2861">
                  <c:v>1.99E+01</c:v>
                </c:pt>
                <c:pt idx="2862">
                  <c:v>1.99E+01</c:v>
                </c:pt>
                <c:pt idx="2863">
                  <c:v>1.99E+01</c:v>
                </c:pt>
                <c:pt idx="2864">
                  <c:v>1.99E+01</c:v>
                </c:pt>
                <c:pt idx="2865">
                  <c:v>1.99E+01</c:v>
                </c:pt>
                <c:pt idx="2866">
                  <c:v>1.99E+01</c:v>
                </c:pt>
                <c:pt idx="2867">
                  <c:v>1.99E+01</c:v>
                </c:pt>
                <c:pt idx="2868">
                  <c:v>1.99E+01</c:v>
                </c:pt>
                <c:pt idx="2869">
                  <c:v>1.99E+01</c:v>
                </c:pt>
                <c:pt idx="2870">
                  <c:v>1.99E+01</c:v>
                </c:pt>
                <c:pt idx="2871">
                  <c:v>1.99E+01</c:v>
                </c:pt>
                <c:pt idx="2872">
                  <c:v>1.99E+01</c:v>
                </c:pt>
                <c:pt idx="2873">
                  <c:v>1.99E+01</c:v>
                </c:pt>
                <c:pt idx="2874">
                  <c:v>1.99E+01</c:v>
                </c:pt>
                <c:pt idx="2875">
                  <c:v>1.99E+01</c:v>
                </c:pt>
                <c:pt idx="2876">
                  <c:v>1.99E+01</c:v>
                </c:pt>
                <c:pt idx="2877">
                  <c:v>1.99E+01</c:v>
                </c:pt>
                <c:pt idx="2878">
                  <c:v>1.99E+01</c:v>
                </c:pt>
                <c:pt idx="2879">
                  <c:v>1.99E+01</c:v>
                </c:pt>
                <c:pt idx="2880">
                  <c:v>1.99E+01</c:v>
                </c:pt>
                <c:pt idx="2881">
                  <c:v>1.99E+01</c:v>
                </c:pt>
                <c:pt idx="2882">
                  <c:v>1.99E+01</c:v>
                </c:pt>
                <c:pt idx="2883">
                  <c:v>1.99E+01</c:v>
                </c:pt>
                <c:pt idx="2884">
                  <c:v>1.99E+01</c:v>
                </c:pt>
                <c:pt idx="2885">
                  <c:v>1.99E+01</c:v>
                </c:pt>
                <c:pt idx="2886">
                  <c:v>1.99E+01</c:v>
                </c:pt>
                <c:pt idx="2887">
                  <c:v>1.99E+01</c:v>
                </c:pt>
                <c:pt idx="2888">
                  <c:v>1.99E+01</c:v>
                </c:pt>
                <c:pt idx="2889">
                  <c:v>1.99E+01</c:v>
                </c:pt>
                <c:pt idx="2890">
                  <c:v>1.99E+01</c:v>
                </c:pt>
                <c:pt idx="2891">
                  <c:v>1.99E+01</c:v>
                </c:pt>
                <c:pt idx="2892">
                  <c:v>1.99E+01</c:v>
                </c:pt>
                <c:pt idx="2893">
                  <c:v>1.99E+01</c:v>
                </c:pt>
                <c:pt idx="2894">
                  <c:v>1.99E+01</c:v>
                </c:pt>
                <c:pt idx="2895">
                  <c:v>1.99E+01</c:v>
                </c:pt>
                <c:pt idx="2896">
                  <c:v>1.99E+01</c:v>
                </c:pt>
                <c:pt idx="2897">
                  <c:v>1.99E+01</c:v>
                </c:pt>
                <c:pt idx="2898">
                  <c:v>1.99E+01</c:v>
                </c:pt>
                <c:pt idx="2899">
                  <c:v>1.99E+01</c:v>
                </c:pt>
                <c:pt idx="2900">
                  <c:v>1.99E+01</c:v>
                </c:pt>
                <c:pt idx="2901">
                  <c:v>1.99E+01</c:v>
                </c:pt>
                <c:pt idx="2902">
                  <c:v>1.99E+01</c:v>
                </c:pt>
                <c:pt idx="2903">
                  <c:v>1.99E+01</c:v>
                </c:pt>
                <c:pt idx="2904">
                  <c:v>1.99E+01</c:v>
                </c:pt>
                <c:pt idx="2905">
                  <c:v>1.99E+01</c:v>
                </c:pt>
                <c:pt idx="2906">
                  <c:v>1.99E+01</c:v>
                </c:pt>
                <c:pt idx="2907">
                  <c:v>1.99E+01</c:v>
                </c:pt>
                <c:pt idx="2908">
                  <c:v>1.99E+01</c:v>
                </c:pt>
                <c:pt idx="2909">
                  <c:v>1.99E+01</c:v>
                </c:pt>
                <c:pt idx="2910">
                  <c:v>1.99E+01</c:v>
                </c:pt>
                <c:pt idx="2911">
                  <c:v>1.99E+01</c:v>
                </c:pt>
                <c:pt idx="2912">
                  <c:v>1.99E+01</c:v>
                </c:pt>
                <c:pt idx="2913">
                  <c:v>1.99E+01</c:v>
                </c:pt>
                <c:pt idx="2914">
                  <c:v>1.99E+01</c:v>
                </c:pt>
                <c:pt idx="2915">
                  <c:v>1.99E+01</c:v>
                </c:pt>
                <c:pt idx="2916">
                  <c:v>1.99E+01</c:v>
                </c:pt>
                <c:pt idx="2917">
                  <c:v>1.99E+01</c:v>
                </c:pt>
                <c:pt idx="2918">
                  <c:v>1.99E+01</c:v>
                </c:pt>
                <c:pt idx="2919">
                  <c:v>1.99E+01</c:v>
                </c:pt>
                <c:pt idx="2920">
                  <c:v>1.99E+01</c:v>
                </c:pt>
                <c:pt idx="2921">
                  <c:v>1.99E+01</c:v>
                </c:pt>
                <c:pt idx="2922">
                  <c:v>1.99E+01</c:v>
                </c:pt>
                <c:pt idx="2923">
                  <c:v>1.99E+01</c:v>
                </c:pt>
                <c:pt idx="2924">
                  <c:v>1.99E+01</c:v>
                </c:pt>
                <c:pt idx="2925">
                  <c:v>1.99E+01</c:v>
                </c:pt>
                <c:pt idx="2926">
                  <c:v>1.99E+01</c:v>
                </c:pt>
                <c:pt idx="2927">
                  <c:v>1.99E+01</c:v>
                </c:pt>
                <c:pt idx="2928">
                  <c:v>1.99E+01</c:v>
                </c:pt>
                <c:pt idx="2929">
                  <c:v>1.99E+01</c:v>
                </c:pt>
                <c:pt idx="2930">
                  <c:v>1.99E+01</c:v>
                </c:pt>
                <c:pt idx="2931">
                  <c:v>1.99E+01</c:v>
                </c:pt>
                <c:pt idx="2932">
                  <c:v>1.99E+01</c:v>
                </c:pt>
                <c:pt idx="2933">
                  <c:v>1.99E+01</c:v>
                </c:pt>
                <c:pt idx="2934">
                  <c:v>1.99E+01</c:v>
                </c:pt>
                <c:pt idx="2935">
                  <c:v>1.99E+01</c:v>
                </c:pt>
                <c:pt idx="2936">
                  <c:v>1.99E+01</c:v>
                </c:pt>
                <c:pt idx="2937">
                  <c:v>1.99E+01</c:v>
                </c:pt>
                <c:pt idx="2938">
                  <c:v>1.99E+01</c:v>
                </c:pt>
                <c:pt idx="2939">
                  <c:v>1.99E+01</c:v>
                </c:pt>
                <c:pt idx="2940">
                  <c:v>1.99E+01</c:v>
                </c:pt>
                <c:pt idx="2941">
                  <c:v>1.99E+01</c:v>
                </c:pt>
                <c:pt idx="2942">
                  <c:v>1.99E+01</c:v>
                </c:pt>
                <c:pt idx="2943">
                  <c:v>1.99E+01</c:v>
                </c:pt>
                <c:pt idx="2944">
                  <c:v>1.99E+01</c:v>
                </c:pt>
                <c:pt idx="2945">
                  <c:v>1.99E+01</c:v>
                </c:pt>
                <c:pt idx="2946">
                  <c:v>1.99E+01</c:v>
                </c:pt>
                <c:pt idx="2947">
                  <c:v>1.99E+01</c:v>
                </c:pt>
                <c:pt idx="2948">
                  <c:v>1.99E+01</c:v>
                </c:pt>
                <c:pt idx="2949">
                  <c:v>1.99E+01</c:v>
                </c:pt>
                <c:pt idx="2950">
                  <c:v>1.99E+01</c:v>
                </c:pt>
                <c:pt idx="2951">
                  <c:v>1.99E+01</c:v>
                </c:pt>
                <c:pt idx="2952">
                  <c:v>1.99E+01</c:v>
                </c:pt>
                <c:pt idx="2953">
                  <c:v>1.99E+01</c:v>
                </c:pt>
                <c:pt idx="2954">
                  <c:v>1.99E+01</c:v>
                </c:pt>
                <c:pt idx="2955">
                  <c:v>1.99E+01</c:v>
                </c:pt>
                <c:pt idx="2956">
                  <c:v>1.99E+01</c:v>
                </c:pt>
                <c:pt idx="2957">
                  <c:v>1.99E+01</c:v>
                </c:pt>
                <c:pt idx="2958">
                  <c:v>1.99E+01</c:v>
                </c:pt>
                <c:pt idx="2959">
                  <c:v>1.99E+01</c:v>
                </c:pt>
                <c:pt idx="2960">
                  <c:v>1.99E+01</c:v>
                </c:pt>
                <c:pt idx="2961">
                  <c:v>1.99E+01</c:v>
                </c:pt>
                <c:pt idx="2962">
                  <c:v>1.99E+01</c:v>
                </c:pt>
                <c:pt idx="2963">
                  <c:v>1.99E+01</c:v>
                </c:pt>
                <c:pt idx="2964">
                  <c:v>1.99E+01</c:v>
                </c:pt>
                <c:pt idx="2965">
                  <c:v>1.99E+01</c:v>
                </c:pt>
                <c:pt idx="2966">
                  <c:v>1.99E+01</c:v>
                </c:pt>
                <c:pt idx="2967">
                  <c:v>1.99E+01</c:v>
                </c:pt>
                <c:pt idx="2968">
                  <c:v>1.99E+01</c:v>
                </c:pt>
                <c:pt idx="2969">
                  <c:v>1.99E+01</c:v>
                </c:pt>
                <c:pt idx="2970">
                  <c:v>1.99E+01</c:v>
                </c:pt>
                <c:pt idx="2971">
                  <c:v>1.99E+01</c:v>
                </c:pt>
                <c:pt idx="2972">
                  <c:v>1.99E+01</c:v>
                </c:pt>
                <c:pt idx="2973">
                  <c:v>1.99E+01</c:v>
                </c:pt>
                <c:pt idx="2974">
                  <c:v>1.99E+01</c:v>
                </c:pt>
                <c:pt idx="2975">
                  <c:v>1.99E+01</c:v>
                </c:pt>
                <c:pt idx="2976">
                  <c:v>1.99E+01</c:v>
                </c:pt>
                <c:pt idx="2977">
                  <c:v>1.99E+01</c:v>
                </c:pt>
                <c:pt idx="2978">
                  <c:v>1.99E+01</c:v>
                </c:pt>
                <c:pt idx="2979">
                  <c:v>1.99E+01</c:v>
                </c:pt>
                <c:pt idx="2980">
                  <c:v>1.99E+01</c:v>
                </c:pt>
                <c:pt idx="2981">
                  <c:v>1.99E+01</c:v>
                </c:pt>
                <c:pt idx="2982">
                  <c:v>1.99E+01</c:v>
                </c:pt>
                <c:pt idx="2983">
                  <c:v>1.99E+01</c:v>
                </c:pt>
                <c:pt idx="2984">
                  <c:v>1.99E+01</c:v>
                </c:pt>
                <c:pt idx="2985">
                  <c:v>1.99E+01</c:v>
                </c:pt>
                <c:pt idx="2986">
                  <c:v>1.99E+01</c:v>
                </c:pt>
                <c:pt idx="2987">
                  <c:v>1.99E+01</c:v>
                </c:pt>
                <c:pt idx="2988">
                  <c:v>1.99E+01</c:v>
                </c:pt>
                <c:pt idx="2989">
                  <c:v>1.99E+01</c:v>
                </c:pt>
                <c:pt idx="2990">
                  <c:v>1.99E+01</c:v>
                </c:pt>
                <c:pt idx="2991">
                  <c:v>1.99E+01</c:v>
                </c:pt>
                <c:pt idx="2992">
                  <c:v>1.99E+01</c:v>
                </c:pt>
                <c:pt idx="2993">
                  <c:v>1.99E+01</c:v>
                </c:pt>
                <c:pt idx="2994">
                  <c:v>1.99E+01</c:v>
                </c:pt>
                <c:pt idx="2995">
                  <c:v>1.99E+01</c:v>
                </c:pt>
                <c:pt idx="2996">
                  <c:v>1.99E+01</c:v>
                </c:pt>
                <c:pt idx="2997">
                  <c:v>1.99E+01</c:v>
                </c:pt>
                <c:pt idx="2998">
                  <c:v>1.99E+01</c:v>
                </c:pt>
                <c:pt idx="2999">
                  <c:v>1.99E+01</c:v>
                </c:pt>
                <c:pt idx="3000">
                  <c:v>1.99E+01</c:v>
                </c:pt>
                <c:pt idx="3001">
                  <c:v>1.99E+01</c:v>
                </c:pt>
                <c:pt idx="3002">
                  <c:v>1.99E+01</c:v>
                </c:pt>
                <c:pt idx="3003">
                  <c:v>1.99E+01</c:v>
                </c:pt>
                <c:pt idx="3004">
                  <c:v>1.99E+01</c:v>
                </c:pt>
                <c:pt idx="3005">
                  <c:v>1.99E+01</c:v>
                </c:pt>
                <c:pt idx="3006">
                  <c:v>1.99E+01</c:v>
                </c:pt>
                <c:pt idx="3007">
                  <c:v>1.99E+01</c:v>
                </c:pt>
                <c:pt idx="3008">
                  <c:v>1.99E+01</c:v>
                </c:pt>
                <c:pt idx="3009">
                  <c:v>1.99E+01</c:v>
                </c:pt>
                <c:pt idx="3010">
                  <c:v>1.99E+01</c:v>
                </c:pt>
                <c:pt idx="3011">
                  <c:v>1.99E+01</c:v>
                </c:pt>
                <c:pt idx="3012">
                  <c:v>1.99E+01</c:v>
                </c:pt>
                <c:pt idx="3013">
                  <c:v>1.99E+01</c:v>
                </c:pt>
                <c:pt idx="3014">
                  <c:v>1.99E+01</c:v>
                </c:pt>
                <c:pt idx="3015">
                  <c:v>1.99E+01</c:v>
                </c:pt>
                <c:pt idx="3016">
                  <c:v>1.99E+01</c:v>
                </c:pt>
                <c:pt idx="3017">
                  <c:v>1.99E+01</c:v>
                </c:pt>
                <c:pt idx="3018">
                  <c:v>1.99E+01</c:v>
                </c:pt>
                <c:pt idx="3019">
                  <c:v>1.99E+01</c:v>
                </c:pt>
                <c:pt idx="3020">
                  <c:v>1.99E+01</c:v>
                </c:pt>
                <c:pt idx="3021">
                  <c:v>1.99E+01</c:v>
                </c:pt>
                <c:pt idx="3022">
                  <c:v>1.99E+01</c:v>
                </c:pt>
                <c:pt idx="3023">
                  <c:v>1.99E+01</c:v>
                </c:pt>
                <c:pt idx="3024">
                  <c:v>1.99E+01</c:v>
                </c:pt>
                <c:pt idx="3025">
                  <c:v>1.99E+01</c:v>
                </c:pt>
                <c:pt idx="3026">
                  <c:v>1.99E+01</c:v>
                </c:pt>
                <c:pt idx="3027">
                  <c:v>1.99E+01</c:v>
                </c:pt>
                <c:pt idx="3028">
                  <c:v>1.99E+01</c:v>
                </c:pt>
                <c:pt idx="3029">
                  <c:v>1.99E+01</c:v>
                </c:pt>
                <c:pt idx="3030">
                  <c:v>1.99E+01</c:v>
                </c:pt>
                <c:pt idx="3031">
                  <c:v>1.99E+01</c:v>
                </c:pt>
                <c:pt idx="3032">
                  <c:v>1.99E+01</c:v>
                </c:pt>
                <c:pt idx="3033">
                  <c:v>1.99E+01</c:v>
                </c:pt>
                <c:pt idx="3034">
                  <c:v>1.99E+01</c:v>
                </c:pt>
                <c:pt idx="3035">
                  <c:v>1.99E+01</c:v>
                </c:pt>
                <c:pt idx="3036">
                  <c:v>1.99E+01</c:v>
                </c:pt>
                <c:pt idx="3037">
                  <c:v>1.99E+01</c:v>
                </c:pt>
                <c:pt idx="3038">
                  <c:v>1.99E+01</c:v>
                </c:pt>
                <c:pt idx="3039">
                  <c:v>1.99E+01</c:v>
                </c:pt>
                <c:pt idx="3040">
                  <c:v>1.99E+01</c:v>
                </c:pt>
                <c:pt idx="3041">
                  <c:v>1.99E+01</c:v>
                </c:pt>
                <c:pt idx="3042">
                  <c:v>1.99E+01</c:v>
                </c:pt>
                <c:pt idx="3043">
                  <c:v>1.99E+01</c:v>
                </c:pt>
                <c:pt idx="3044">
                  <c:v>1.99E+01</c:v>
                </c:pt>
                <c:pt idx="3045">
                  <c:v>1.99E+01</c:v>
                </c:pt>
                <c:pt idx="3046">
                  <c:v>1.99E+01</c:v>
                </c:pt>
                <c:pt idx="3047">
                  <c:v>1.99E+01</c:v>
                </c:pt>
                <c:pt idx="3048">
                  <c:v>1.99E+01</c:v>
                </c:pt>
                <c:pt idx="3049">
                  <c:v>1.99E+01</c:v>
                </c:pt>
                <c:pt idx="3050">
                  <c:v>1.99E+01</c:v>
                </c:pt>
                <c:pt idx="3051">
                  <c:v>1.99E+01</c:v>
                </c:pt>
                <c:pt idx="3052">
                  <c:v>1.99E+01</c:v>
                </c:pt>
                <c:pt idx="3053">
                  <c:v>1.99E+01</c:v>
                </c:pt>
                <c:pt idx="3054">
                  <c:v>1.99E+01</c:v>
                </c:pt>
                <c:pt idx="3055">
                  <c:v>1.99E+01</c:v>
                </c:pt>
                <c:pt idx="3056">
                  <c:v>1.99E+01</c:v>
                </c:pt>
                <c:pt idx="3057">
                  <c:v>1.99E+01</c:v>
                </c:pt>
                <c:pt idx="3058">
                  <c:v>1.99E+01</c:v>
                </c:pt>
                <c:pt idx="3059">
                  <c:v>1.99E+01</c:v>
                </c:pt>
                <c:pt idx="3060">
                  <c:v>1.99E+01</c:v>
                </c:pt>
                <c:pt idx="3061">
                  <c:v>1.99E+01</c:v>
                </c:pt>
                <c:pt idx="3062">
                  <c:v>1.99E+01</c:v>
                </c:pt>
                <c:pt idx="3063">
                  <c:v>1.99E+01</c:v>
                </c:pt>
                <c:pt idx="3064">
                  <c:v>1.99E+01</c:v>
                </c:pt>
                <c:pt idx="3065">
                  <c:v>1.99E+01</c:v>
                </c:pt>
                <c:pt idx="3066">
                  <c:v>1.99E+01</c:v>
                </c:pt>
                <c:pt idx="3067">
                  <c:v>1.99E+01</c:v>
                </c:pt>
                <c:pt idx="3068">
                  <c:v>1.99E+01</c:v>
                </c:pt>
                <c:pt idx="3069">
                  <c:v>1.99E+01</c:v>
                </c:pt>
                <c:pt idx="3070">
                  <c:v>1.99E+01</c:v>
                </c:pt>
                <c:pt idx="3071">
                  <c:v>1.99E+01</c:v>
                </c:pt>
                <c:pt idx="3072">
                  <c:v>1.99E+01</c:v>
                </c:pt>
                <c:pt idx="3073">
                  <c:v>1.99E+01</c:v>
                </c:pt>
                <c:pt idx="3074">
                  <c:v>1.99E+01</c:v>
                </c:pt>
                <c:pt idx="3075">
                  <c:v>1.99E+01</c:v>
                </c:pt>
                <c:pt idx="3076">
                  <c:v>1.99E+01</c:v>
                </c:pt>
                <c:pt idx="3077">
                  <c:v>1.99E+01</c:v>
                </c:pt>
                <c:pt idx="3078">
                  <c:v>1.99E+01</c:v>
                </c:pt>
                <c:pt idx="3079">
                  <c:v>1.99E+01</c:v>
                </c:pt>
                <c:pt idx="3080">
                  <c:v>1.99E+01</c:v>
                </c:pt>
                <c:pt idx="3081">
                  <c:v>1.99E+01</c:v>
                </c:pt>
                <c:pt idx="3082">
                  <c:v>1.99E+01</c:v>
                </c:pt>
                <c:pt idx="3083">
                  <c:v>1.99E+01</c:v>
                </c:pt>
                <c:pt idx="3084">
                  <c:v>1.99E+01</c:v>
                </c:pt>
                <c:pt idx="3085">
                  <c:v>1.99E+01</c:v>
                </c:pt>
                <c:pt idx="3086">
                  <c:v>1.99E+01</c:v>
                </c:pt>
                <c:pt idx="3087">
                  <c:v>1.99E+01</c:v>
                </c:pt>
                <c:pt idx="3088">
                  <c:v>1.99E+01</c:v>
                </c:pt>
                <c:pt idx="3089">
                  <c:v>1.99E+01</c:v>
                </c:pt>
                <c:pt idx="3090">
                  <c:v>1.99E+01</c:v>
                </c:pt>
                <c:pt idx="3091">
                  <c:v>1.99E+01</c:v>
                </c:pt>
                <c:pt idx="3092">
                  <c:v>1.99E+01</c:v>
                </c:pt>
                <c:pt idx="3093">
                  <c:v>1.99E+01</c:v>
                </c:pt>
                <c:pt idx="3094">
                  <c:v>1.99E+01</c:v>
                </c:pt>
                <c:pt idx="3095">
                  <c:v>1.99E+01</c:v>
                </c:pt>
                <c:pt idx="3096">
                  <c:v>1.99E+01</c:v>
                </c:pt>
                <c:pt idx="3097">
                  <c:v>1.99E+01</c:v>
                </c:pt>
                <c:pt idx="3098">
                  <c:v>1.99E+01</c:v>
                </c:pt>
                <c:pt idx="3099">
                  <c:v>1.99E+01</c:v>
                </c:pt>
                <c:pt idx="3100">
                  <c:v>1.99E+01</c:v>
                </c:pt>
                <c:pt idx="3101">
                  <c:v>1.99E+01</c:v>
                </c:pt>
                <c:pt idx="3102">
                  <c:v>1.99E+01</c:v>
                </c:pt>
                <c:pt idx="3103">
                  <c:v>1.99E+01</c:v>
                </c:pt>
                <c:pt idx="3104">
                  <c:v>1.99E+01</c:v>
                </c:pt>
                <c:pt idx="3105">
                  <c:v>1.99E+01</c:v>
                </c:pt>
                <c:pt idx="3106">
                  <c:v>1.99E+01</c:v>
                </c:pt>
                <c:pt idx="3107">
                  <c:v>1.99E+01</c:v>
                </c:pt>
                <c:pt idx="3108">
                  <c:v>1.99E+01</c:v>
                </c:pt>
                <c:pt idx="3109">
                  <c:v>1.99E+01</c:v>
                </c:pt>
                <c:pt idx="3110">
                  <c:v>1.99E+01</c:v>
                </c:pt>
                <c:pt idx="3111">
                  <c:v>1.99E+01</c:v>
                </c:pt>
                <c:pt idx="3112">
                  <c:v>1.99E+01</c:v>
                </c:pt>
                <c:pt idx="3113">
                  <c:v>1.99E+01</c:v>
                </c:pt>
                <c:pt idx="3114">
                  <c:v>1.99E+01</c:v>
                </c:pt>
                <c:pt idx="3115">
                  <c:v>1.99E+01</c:v>
                </c:pt>
                <c:pt idx="3116">
                  <c:v>1.99E+01</c:v>
                </c:pt>
                <c:pt idx="3117">
                  <c:v>1.99E+01</c:v>
                </c:pt>
                <c:pt idx="3118">
                  <c:v>1.99E+01</c:v>
                </c:pt>
                <c:pt idx="3119">
                  <c:v>1.99E+01</c:v>
                </c:pt>
                <c:pt idx="3120">
                  <c:v>1.99E+01</c:v>
                </c:pt>
                <c:pt idx="3121">
                  <c:v>1.99E+01</c:v>
                </c:pt>
                <c:pt idx="3122">
                  <c:v>1.99E+01</c:v>
                </c:pt>
                <c:pt idx="3123">
                  <c:v>1.99E+01</c:v>
                </c:pt>
                <c:pt idx="3124">
                  <c:v>1.99E+01</c:v>
                </c:pt>
                <c:pt idx="3125">
                  <c:v>1.99E+01</c:v>
                </c:pt>
                <c:pt idx="3126">
                  <c:v>1.99E+01</c:v>
                </c:pt>
                <c:pt idx="3127">
                  <c:v>1.99E+01</c:v>
                </c:pt>
                <c:pt idx="3128">
                  <c:v>1.99E+01</c:v>
                </c:pt>
                <c:pt idx="3129">
                  <c:v>1.99E+01</c:v>
                </c:pt>
                <c:pt idx="3130">
                  <c:v>1.99E+01</c:v>
                </c:pt>
                <c:pt idx="3131">
                  <c:v>1.99E+01</c:v>
                </c:pt>
                <c:pt idx="3132">
                  <c:v>1.99E+01</c:v>
                </c:pt>
                <c:pt idx="3133">
                  <c:v>1.99E+01</c:v>
                </c:pt>
                <c:pt idx="3134">
                  <c:v>1.99E+01</c:v>
                </c:pt>
                <c:pt idx="3135">
                  <c:v>1.99E+01</c:v>
                </c:pt>
                <c:pt idx="3136">
                  <c:v>1.99E+01</c:v>
                </c:pt>
                <c:pt idx="3137">
                  <c:v>1.99E+01</c:v>
                </c:pt>
                <c:pt idx="3138">
                  <c:v>1.99E+01</c:v>
                </c:pt>
                <c:pt idx="3139">
                  <c:v>1.99E+01</c:v>
                </c:pt>
                <c:pt idx="3140">
                  <c:v>1.99E+01</c:v>
                </c:pt>
                <c:pt idx="3141">
                  <c:v>1.99E+01</c:v>
                </c:pt>
                <c:pt idx="3142">
                  <c:v>1.99E+01</c:v>
                </c:pt>
                <c:pt idx="3143">
                  <c:v>1.99E+01</c:v>
                </c:pt>
                <c:pt idx="3144">
                  <c:v>1.99E+01</c:v>
                </c:pt>
                <c:pt idx="3145">
                  <c:v>1.99E+01</c:v>
                </c:pt>
                <c:pt idx="3146">
                  <c:v>1.99E+01</c:v>
                </c:pt>
                <c:pt idx="3147">
                  <c:v>1.99E+01</c:v>
                </c:pt>
                <c:pt idx="3148">
                  <c:v>1.99E+01</c:v>
                </c:pt>
                <c:pt idx="3149">
                  <c:v>1.99E+01</c:v>
                </c:pt>
                <c:pt idx="3150">
                  <c:v>1.99E+01</c:v>
                </c:pt>
                <c:pt idx="3151">
                  <c:v>1.99E+01</c:v>
                </c:pt>
                <c:pt idx="3152">
                  <c:v>1.99E+01</c:v>
                </c:pt>
                <c:pt idx="3153">
                  <c:v>1.99E+01</c:v>
                </c:pt>
                <c:pt idx="3154">
                  <c:v>1.99E+01</c:v>
                </c:pt>
                <c:pt idx="3155">
                  <c:v>1.99E+01</c:v>
                </c:pt>
                <c:pt idx="3156">
                  <c:v>1.99E+01</c:v>
                </c:pt>
                <c:pt idx="3157">
                  <c:v>1.99E+01</c:v>
                </c:pt>
                <c:pt idx="3158">
                  <c:v>1.99E+01</c:v>
                </c:pt>
                <c:pt idx="3159">
                  <c:v>1.99E+01</c:v>
                </c:pt>
                <c:pt idx="3160">
                  <c:v>1.99E+01</c:v>
                </c:pt>
                <c:pt idx="3161">
                  <c:v>1.99E+01</c:v>
                </c:pt>
                <c:pt idx="3162">
                  <c:v>1.99E+01</c:v>
                </c:pt>
                <c:pt idx="3163">
                  <c:v>1.99E+01</c:v>
                </c:pt>
                <c:pt idx="3164">
                  <c:v>1.99E+01</c:v>
                </c:pt>
                <c:pt idx="3165">
                  <c:v>1.99E+01</c:v>
                </c:pt>
                <c:pt idx="3166">
                  <c:v>1.99E+01</c:v>
                </c:pt>
                <c:pt idx="3167">
                  <c:v>1.99E+01</c:v>
                </c:pt>
                <c:pt idx="3168">
                  <c:v>1.99E+01</c:v>
                </c:pt>
                <c:pt idx="3169">
                  <c:v>1.99E+01</c:v>
                </c:pt>
                <c:pt idx="3170">
                  <c:v>1.99E+01</c:v>
                </c:pt>
                <c:pt idx="3171">
                  <c:v>1.99E+01</c:v>
                </c:pt>
                <c:pt idx="3172">
                  <c:v>1.99E+01</c:v>
                </c:pt>
                <c:pt idx="3173">
                  <c:v>1.99E+01</c:v>
                </c:pt>
                <c:pt idx="3174">
                  <c:v>1.99E+01</c:v>
                </c:pt>
                <c:pt idx="3175">
                  <c:v>1.99E+01</c:v>
                </c:pt>
                <c:pt idx="3176">
                  <c:v>1.99E+01</c:v>
                </c:pt>
                <c:pt idx="3177">
                  <c:v>1.99E+01</c:v>
                </c:pt>
                <c:pt idx="3178">
                  <c:v>1.99E+01</c:v>
                </c:pt>
                <c:pt idx="3179">
                  <c:v>1.99E+01</c:v>
                </c:pt>
                <c:pt idx="3180">
                  <c:v>1.99E+01</c:v>
                </c:pt>
                <c:pt idx="3181">
                  <c:v>1.99E+01</c:v>
                </c:pt>
                <c:pt idx="3182">
                  <c:v>1.99E+01</c:v>
                </c:pt>
                <c:pt idx="3183">
                  <c:v>1.99E+01</c:v>
                </c:pt>
                <c:pt idx="3184">
                  <c:v>1.99E+01</c:v>
                </c:pt>
                <c:pt idx="3185">
                  <c:v>1.99E+01</c:v>
                </c:pt>
                <c:pt idx="3186">
                  <c:v>1.99E+01</c:v>
                </c:pt>
                <c:pt idx="3187">
                  <c:v>1.99E+01</c:v>
                </c:pt>
                <c:pt idx="3188">
                  <c:v>1.99E+01</c:v>
                </c:pt>
                <c:pt idx="3189">
                  <c:v>1.99E+01</c:v>
                </c:pt>
                <c:pt idx="3190">
                  <c:v>1.99E+01</c:v>
                </c:pt>
                <c:pt idx="3191">
                  <c:v>1.99E+01</c:v>
                </c:pt>
                <c:pt idx="3192">
                  <c:v>1.99E+01</c:v>
                </c:pt>
                <c:pt idx="3193">
                  <c:v>1.99E+01</c:v>
                </c:pt>
                <c:pt idx="3194">
                  <c:v>1.99E+01</c:v>
                </c:pt>
                <c:pt idx="3195">
                  <c:v>1.99E+01</c:v>
                </c:pt>
                <c:pt idx="3196">
                  <c:v>1.99E+01</c:v>
                </c:pt>
                <c:pt idx="3197">
                  <c:v>1.99E+01</c:v>
                </c:pt>
                <c:pt idx="3198">
                  <c:v>1.99E+01</c:v>
                </c:pt>
                <c:pt idx="3199">
                  <c:v>1.99E+01</c:v>
                </c:pt>
                <c:pt idx="3200">
                  <c:v>1.99E+01</c:v>
                </c:pt>
                <c:pt idx="3201">
                  <c:v>1.99E+01</c:v>
                </c:pt>
                <c:pt idx="3202">
                  <c:v>1.99E+01</c:v>
                </c:pt>
                <c:pt idx="3203">
                  <c:v>1.99E+01</c:v>
                </c:pt>
                <c:pt idx="3204">
                  <c:v>1.99E+01</c:v>
                </c:pt>
                <c:pt idx="3205">
                  <c:v>1.99E+01</c:v>
                </c:pt>
                <c:pt idx="3206">
                  <c:v>1.99E+01</c:v>
                </c:pt>
                <c:pt idx="3207">
                  <c:v>1.99E+01</c:v>
                </c:pt>
                <c:pt idx="3208">
                  <c:v>1.99E+01</c:v>
                </c:pt>
                <c:pt idx="3209">
                  <c:v>1.99E+01</c:v>
                </c:pt>
                <c:pt idx="3210">
                  <c:v>1.99E+01</c:v>
                </c:pt>
                <c:pt idx="3211">
                  <c:v>1.99E+01</c:v>
                </c:pt>
                <c:pt idx="3212">
                  <c:v>1.99E+01</c:v>
                </c:pt>
                <c:pt idx="3213">
                  <c:v>1.99E+01</c:v>
                </c:pt>
                <c:pt idx="3214">
                  <c:v>1.99E+01</c:v>
                </c:pt>
                <c:pt idx="3215">
                  <c:v>1.99E+01</c:v>
                </c:pt>
                <c:pt idx="3216">
                  <c:v>1.99E+01</c:v>
                </c:pt>
                <c:pt idx="3217">
                  <c:v>1.99E+01</c:v>
                </c:pt>
                <c:pt idx="3218">
                  <c:v>1.99E+01</c:v>
                </c:pt>
                <c:pt idx="3219">
                  <c:v>1.99E+01</c:v>
                </c:pt>
                <c:pt idx="3220">
                  <c:v>1.99E+01</c:v>
                </c:pt>
                <c:pt idx="3221">
                  <c:v>1.99E+01</c:v>
                </c:pt>
                <c:pt idx="3222">
                  <c:v>1.99E+01</c:v>
                </c:pt>
                <c:pt idx="3223">
                  <c:v>1.99E+01</c:v>
                </c:pt>
                <c:pt idx="3224">
                  <c:v>1.99E+01</c:v>
                </c:pt>
                <c:pt idx="3225">
                  <c:v>1.99E+01</c:v>
                </c:pt>
                <c:pt idx="3226">
                  <c:v>1.99E+01</c:v>
                </c:pt>
                <c:pt idx="3227">
                  <c:v>1.99E+01</c:v>
                </c:pt>
                <c:pt idx="3228">
                  <c:v>1.99E+01</c:v>
                </c:pt>
                <c:pt idx="3229">
                  <c:v>1.99E+01</c:v>
                </c:pt>
                <c:pt idx="3230">
                  <c:v>1.99E+01</c:v>
                </c:pt>
                <c:pt idx="3231">
                  <c:v>1.99E+01</c:v>
                </c:pt>
                <c:pt idx="3232">
                  <c:v>1.99E+01</c:v>
                </c:pt>
                <c:pt idx="3233">
                  <c:v>1.99E+01</c:v>
                </c:pt>
                <c:pt idx="3234">
                  <c:v>1.99E+01</c:v>
                </c:pt>
                <c:pt idx="3235">
                  <c:v>1.99E+01</c:v>
                </c:pt>
                <c:pt idx="3236">
                  <c:v>1.99E+01</c:v>
                </c:pt>
                <c:pt idx="3237">
                  <c:v>1.99E+01</c:v>
                </c:pt>
                <c:pt idx="3238">
                  <c:v>1.99E+01</c:v>
                </c:pt>
                <c:pt idx="3239">
                  <c:v>1.99E+01</c:v>
                </c:pt>
                <c:pt idx="3240">
                  <c:v>1.99E+01</c:v>
                </c:pt>
                <c:pt idx="3241">
                  <c:v>1.99E+01</c:v>
                </c:pt>
                <c:pt idx="3242">
                  <c:v>1.99E+01</c:v>
                </c:pt>
                <c:pt idx="3243">
                  <c:v>1.99E+01</c:v>
                </c:pt>
                <c:pt idx="3244">
                  <c:v>1.99E+01</c:v>
                </c:pt>
                <c:pt idx="3245">
                  <c:v>1.99E+01</c:v>
                </c:pt>
                <c:pt idx="3246">
                  <c:v>1.99E+01</c:v>
                </c:pt>
                <c:pt idx="3247">
                  <c:v>1.99E+01</c:v>
                </c:pt>
                <c:pt idx="3248">
                  <c:v>1.99E+01</c:v>
                </c:pt>
                <c:pt idx="3249">
                  <c:v>1.99E+01</c:v>
                </c:pt>
                <c:pt idx="3250">
                  <c:v>1.99E+01</c:v>
                </c:pt>
                <c:pt idx="3251">
                  <c:v>1.99E+01</c:v>
                </c:pt>
                <c:pt idx="3252">
                  <c:v>1.99E+01</c:v>
                </c:pt>
                <c:pt idx="3253">
                  <c:v>1.99E+01</c:v>
                </c:pt>
                <c:pt idx="3254">
                  <c:v>1.99E+01</c:v>
                </c:pt>
                <c:pt idx="3255">
                  <c:v>1.99E+01</c:v>
                </c:pt>
                <c:pt idx="3256">
                  <c:v>1.99E+01</c:v>
                </c:pt>
                <c:pt idx="3257">
                  <c:v>1.99E+01</c:v>
                </c:pt>
                <c:pt idx="3258">
                  <c:v>1.99E+01</c:v>
                </c:pt>
                <c:pt idx="3259">
                  <c:v>1.99E+01</c:v>
                </c:pt>
                <c:pt idx="3260">
                  <c:v>1.99E+01</c:v>
                </c:pt>
                <c:pt idx="3261">
                  <c:v>1.99E+01</c:v>
                </c:pt>
                <c:pt idx="3262">
                  <c:v>1.99E+01</c:v>
                </c:pt>
                <c:pt idx="3263">
                  <c:v>1.99E+01</c:v>
                </c:pt>
                <c:pt idx="3264">
                  <c:v>1.99E+01</c:v>
                </c:pt>
                <c:pt idx="3265">
                  <c:v>1.99E+01</c:v>
                </c:pt>
                <c:pt idx="3266">
                  <c:v>1.99E+01</c:v>
                </c:pt>
                <c:pt idx="3267">
                  <c:v>1.99E+01</c:v>
                </c:pt>
                <c:pt idx="3268">
                  <c:v>1.99E+01</c:v>
                </c:pt>
                <c:pt idx="3269">
                  <c:v>1.99E+01</c:v>
                </c:pt>
                <c:pt idx="3270">
                  <c:v>1.99E+01</c:v>
                </c:pt>
                <c:pt idx="3271">
                  <c:v>1.99E+01</c:v>
                </c:pt>
                <c:pt idx="3272">
                  <c:v>1.99E+01</c:v>
                </c:pt>
                <c:pt idx="3273">
                  <c:v>1.99E+01</c:v>
                </c:pt>
                <c:pt idx="3274">
                  <c:v>1.99E+01</c:v>
                </c:pt>
                <c:pt idx="3275">
                  <c:v>1.99E+01</c:v>
                </c:pt>
                <c:pt idx="3276">
                  <c:v>1.99E+01</c:v>
                </c:pt>
                <c:pt idx="3277">
                  <c:v>1.99E+01</c:v>
                </c:pt>
                <c:pt idx="3278">
                  <c:v>1.99E+01</c:v>
                </c:pt>
                <c:pt idx="3279">
                  <c:v>1.99E+01</c:v>
                </c:pt>
                <c:pt idx="3280">
                  <c:v>1.99E+01</c:v>
                </c:pt>
                <c:pt idx="3281">
                  <c:v>1.99E+01</c:v>
                </c:pt>
                <c:pt idx="3282">
                  <c:v>1.99E+01</c:v>
                </c:pt>
                <c:pt idx="3283">
                  <c:v>1.99E+01</c:v>
                </c:pt>
                <c:pt idx="3284">
                  <c:v>1.99E+01</c:v>
                </c:pt>
                <c:pt idx="3285">
                  <c:v>1.99E+01</c:v>
                </c:pt>
                <c:pt idx="3286">
                  <c:v>1.99E+01</c:v>
                </c:pt>
                <c:pt idx="3287">
                  <c:v>1.99E+01</c:v>
                </c:pt>
                <c:pt idx="3288">
                  <c:v>1.99E+01</c:v>
                </c:pt>
                <c:pt idx="3289">
                  <c:v>1.99E+01</c:v>
                </c:pt>
                <c:pt idx="3290">
                  <c:v>1.99E+01</c:v>
                </c:pt>
                <c:pt idx="3291">
                  <c:v>1.99E+01</c:v>
                </c:pt>
                <c:pt idx="3292">
                  <c:v>1.99E+01</c:v>
                </c:pt>
                <c:pt idx="3293">
                  <c:v>1.99E+01</c:v>
                </c:pt>
                <c:pt idx="3294">
                  <c:v>1.99E+01</c:v>
                </c:pt>
                <c:pt idx="3295">
                  <c:v>1.99E+01</c:v>
                </c:pt>
                <c:pt idx="3296">
                  <c:v>1.99E+01</c:v>
                </c:pt>
                <c:pt idx="3297">
                  <c:v>1.99E+01</c:v>
                </c:pt>
                <c:pt idx="3298">
                  <c:v>1.99E+01</c:v>
                </c:pt>
                <c:pt idx="3299">
                  <c:v>1.99E+01</c:v>
                </c:pt>
                <c:pt idx="3300">
                  <c:v>1.99E+01</c:v>
                </c:pt>
                <c:pt idx="3301">
                  <c:v>1.99E+01</c:v>
                </c:pt>
                <c:pt idx="3302">
                  <c:v>1.99E+01</c:v>
                </c:pt>
                <c:pt idx="3303">
                  <c:v>1.99E+01</c:v>
                </c:pt>
                <c:pt idx="3304">
                  <c:v>1.99E+01</c:v>
                </c:pt>
                <c:pt idx="3305">
                  <c:v>1.99E+01</c:v>
                </c:pt>
                <c:pt idx="3306">
                  <c:v>1.99E+01</c:v>
                </c:pt>
                <c:pt idx="3307">
                  <c:v>1.99E+01</c:v>
                </c:pt>
                <c:pt idx="3308">
                  <c:v>1.99E+01</c:v>
                </c:pt>
                <c:pt idx="3309">
                  <c:v>1.99E+01</c:v>
                </c:pt>
                <c:pt idx="3310">
                  <c:v>1.99E+01</c:v>
                </c:pt>
                <c:pt idx="3311">
                  <c:v>1.99E+01</c:v>
                </c:pt>
                <c:pt idx="3312">
                  <c:v>1.99E+01</c:v>
                </c:pt>
                <c:pt idx="3313">
                  <c:v>1.99E+01</c:v>
                </c:pt>
                <c:pt idx="3314">
                  <c:v>1.99E+01</c:v>
                </c:pt>
                <c:pt idx="3315">
                  <c:v>1.99E+01</c:v>
                </c:pt>
                <c:pt idx="3316">
                  <c:v>1.99E+01</c:v>
                </c:pt>
                <c:pt idx="3317">
                  <c:v>1.99E+01</c:v>
                </c:pt>
                <c:pt idx="3318">
                  <c:v>1.99E+01</c:v>
                </c:pt>
                <c:pt idx="3319">
                  <c:v>1.99E+01</c:v>
                </c:pt>
                <c:pt idx="3320">
                  <c:v>1.99E+01</c:v>
                </c:pt>
                <c:pt idx="3321">
                  <c:v>1.99E+01</c:v>
                </c:pt>
                <c:pt idx="3322">
                  <c:v>1.99E+01</c:v>
                </c:pt>
                <c:pt idx="3323">
                  <c:v>1.99E+01</c:v>
                </c:pt>
                <c:pt idx="3324">
                  <c:v>1.99E+01</c:v>
                </c:pt>
                <c:pt idx="3325">
                  <c:v>1.99E+01</c:v>
                </c:pt>
                <c:pt idx="3326">
                  <c:v>1.99E+01</c:v>
                </c:pt>
                <c:pt idx="3327">
                  <c:v>1.99E+01</c:v>
                </c:pt>
                <c:pt idx="3328">
                  <c:v>1.99E+01</c:v>
                </c:pt>
                <c:pt idx="3329">
                  <c:v>1.99E+01</c:v>
                </c:pt>
                <c:pt idx="3330">
                  <c:v>1.99E+01</c:v>
                </c:pt>
                <c:pt idx="3331">
                  <c:v>1.99E+01</c:v>
                </c:pt>
                <c:pt idx="3332">
                  <c:v>1.99E+01</c:v>
                </c:pt>
                <c:pt idx="3333">
                  <c:v>1.99E+01</c:v>
                </c:pt>
                <c:pt idx="3334">
                  <c:v>1.99E+01</c:v>
                </c:pt>
                <c:pt idx="3335">
                  <c:v>1.99E+01</c:v>
                </c:pt>
                <c:pt idx="3336">
                  <c:v>1.99E+01</c:v>
                </c:pt>
                <c:pt idx="3337">
                  <c:v>1.99E+01</c:v>
                </c:pt>
                <c:pt idx="3338">
                  <c:v>1.99E+01</c:v>
                </c:pt>
                <c:pt idx="3339">
                  <c:v>1.99E+01</c:v>
                </c:pt>
                <c:pt idx="3340">
                  <c:v>1.99E+01</c:v>
                </c:pt>
                <c:pt idx="3341">
                  <c:v>1.99E+01</c:v>
                </c:pt>
                <c:pt idx="3342">
                  <c:v>1.99E+01</c:v>
                </c:pt>
                <c:pt idx="3343">
                  <c:v>1.99E+01</c:v>
                </c:pt>
                <c:pt idx="3344">
                  <c:v>1.99E+01</c:v>
                </c:pt>
                <c:pt idx="3345">
                  <c:v>1.99E+01</c:v>
                </c:pt>
                <c:pt idx="3346">
                  <c:v>1.99E+01</c:v>
                </c:pt>
                <c:pt idx="3347">
                  <c:v>1.99E+01</c:v>
                </c:pt>
                <c:pt idx="3348">
                  <c:v>1.99E+01</c:v>
                </c:pt>
                <c:pt idx="3349">
                  <c:v>1.99E+01</c:v>
                </c:pt>
                <c:pt idx="3350">
                  <c:v>1.99E+01</c:v>
                </c:pt>
                <c:pt idx="3351">
                  <c:v>1.99E+01</c:v>
                </c:pt>
                <c:pt idx="3352">
                  <c:v>1.99E+01</c:v>
                </c:pt>
                <c:pt idx="3353">
                  <c:v>1.99E+01</c:v>
                </c:pt>
                <c:pt idx="3354">
                  <c:v>1.99E+01</c:v>
                </c:pt>
                <c:pt idx="3355">
                  <c:v>1.99E+01</c:v>
                </c:pt>
                <c:pt idx="3356">
                  <c:v>1.99E+01</c:v>
                </c:pt>
                <c:pt idx="3357">
                  <c:v>1.99E+01</c:v>
                </c:pt>
                <c:pt idx="3358">
                  <c:v>1.99E+01</c:v>
                </c:pt>
                <c:pt idx="3359">
                  <c:v>1.99E+01</c:v>
                </c:pt>
                <c:pt idx="3360">
                  <c:v>1.99E+01</c:v>
                </c:pt>
                <c:pt idx="3361">
                  <c:v>1.99E+01</c:v>
                </c:pt>
                <c:pt idx="3362">
                  <c:v>1.99E+01</c:v>
                </c:pt>
                <c:pt idx="3363">
                  <c:v>1.99E+01</c:v>
                </c:pt>
                <c:pt idx="3364">
                  <c:v>1.99E+01</c:v>
                </c:pt>
                <c:pt idx="3365">
                  <c:v>1.99E+01</c:v>
                </c:pt>
                <c:pt idx="3366">
                  <c:v>1.99E+01</c:v>
                </c:pt>
                <c:pt idx="3367">
                  <c:v>1.99E+01</c:v>
                </c:pt>
                <c:pt idx="3368">
                  <c:v>1.99E+01</c:v>
                </c:pt>
                <c:pt idx="3369">
                  <c:v>1.99E+01</c:v>
                </c:pt>
                <c:pt idx="3370">
                  <c:v>1.99E+01</c:v>
                </c:pt>
                <c:pt idx="3371">
                  <c:v>1.99E+01</c:v>
                </c:pt>
                <c:pt idx="3372">
                  <c:v>1.99E+01</c:v>
                </c:pt>
                <c:pt idx="3373">
                  <c:v>1.99E+01</c:v>
                </c:pt>
                <c:pt idx="3374">
                  <c:v>1.99E+01</c:v>
                </c:pt>
                <c:pt idx="3375">
                  <c:v>1.99E+01</c:v>
                </c:pt>
                <c:pt idx="3376">
                  <c:v>1.99E+01</c:v>
                </c:pt>
                <c:pt idx="3377">
                  <c:v>1.99E+01</c:v>
                </c:pt>
                <c:pt idx="3378">
                  <c:v>1.99E+01</c:v>
                </c:pt>
                <c:pt idx="3379">
                  <c:v>1.99E+01</c:v>
                </c:pt>
                <c:pt idx="3380">
                  <c:v>1.99E+01</c:v>
                </c:pt>
                <c:pt idx="3381">
                  <c:v>1.99E+01</c:v>
                </c:pt>
                <c:pt idx="3382">
                  <c:v>1.99E+01</c:v>
                </c:pt>
                <c:pt idx="3383">
                  <c:v>1.99E+01</c:v>
                </c:pt>
                <c:pt idx="3384">
                  <c:v>1.99E+01</c:v>
                </c:pt>
                <c:pt idx="3385">
                  <c:v>1.99E+01</c:v>
                </c:pt>
                <c:pt idx="3386">
                  <c:v>1.99E+01</c:v>
                </c:pt>
                <c:pt idx="3387">
                  <c:v>1.99E+01</c:v>
                </c:pt>
                <c:pt idx="3388">
                  <c:v>1.99E+01</c:v>
                </c:pt>
                <c:pt idx="3389">
                  <c:v>1.99E+01</c:v>
                </c:pt>
                <c:pt idx="3390">
                  <c:v>1.99E+01</c:v>
                </c:pt>
                <c:pt idx="3391">
                  <c:v>1.99E+01</c:v>
                </c:pt>
                <c:pt idx="3392">
                  <c:v>1.99E+01</c:v>
                </c:pt>
                <c:pt idx="3393">
                  <c:v>1.99E+01</c:v>
                </c:pt>
                <c:pt idx="3394">
                  <c:v>1.99E+01</c:v>
                </c:pt>
                <c:pt idx="3395">
                  <c:v>1.99E+01</c:v>
                </c:pt>
                <c:pt idx="3396">
                  <c:v>1.99E+01</c:v>
                </c:pt>
                <c:pt idx="3397">
                  <c:v>1.99E+01</c:v>
                </c:pt>
                <c:pt idx="3398">
                  <c:v>1.99E+01</c:v>
                </c:pt>
                <c:pt idx="3399">
                  <c:v>1.99E+01</c:v>
                </c:pt>
                <c:pt idx="3400">
                  <c:v>1.99E+01</c:v>
                </c:pt>
                <c:pt idx="3401">
                  <c:v>1.99E+01</c:v>
                </c:pt>
                <c:pt idx="3402">
                  <c:v>1.99E+01</c:v>
                </c:pt>
                <c:pt idx="3403">
                  <c:v>1.99E+01</c:v>
                </c:pt>
                <c:pt idx="3404">
                  <c:v>1.99E+01</c:v>
                </c:pt>
                <c:pt idx="3405">
                  <c:v>1.99E+01</c:v>
                </c:pt>
                <c:pt idx="3406">
                  <c:v>1.99E+01</c:v>
                </c:pt>
                <c:pt idx="3407">
                  <c:v>1.99E+01</c:v>
                </c:pt>
                <c:pt idx="3408">
                  <c:v>1.99E+01</c:v>
                </c:pt>
                <c:pt idx="3409">
                  <c:v>1.99E+01</c:v>
                </c:pt>
                <c:pt idx="3410">
                  <c:v>1.99E+01</c:v>
                </c:pt>
                <c:pt idx="3411">
                  <c:v>1.99E+01</c:v>
                </c:pt>
                <c:pt idx="3412">
                  <c:v>1.99E+01</c:v>
                </c:pt>
                <c:pt idx="3413">
                  <c:v>1.99E+01</c:v>
                </c:pt>
                <c:pt idx="3414">
                  <c:v>1.99E+01</c:v>
                </c:pt>
                <c:pt idx="3415">
                  <c:v>1.99E+01</c:v>
                </c:pt>
                <c:pt idx="3416">
                  <c:v>1.99E+01</c:v>
                </c:pt>
                <c:pt idx="3417">
                  <c:v>1.99E+01</c:v>
                </c:pt>
                <c:pt idx="3418">
                  <c:v>1.99E+01</c:v>
                </c:pt>
                <c:pt idx="3419">
                  <c:v>1.99E+01</c:v>
                </c:pt>
                <c:pt idx="3420">
                  <c:v>1.99E+01</c:v>
                </c:pt>
                <c:pt idx="3421">
                  <c:v>1.99E+01</c:v>
                </c:pt>
                <c:pt idx="3422">
                  <c:v>1.99E+01</c:v>
                </c:pt>
                <c:pt idx="3423">
                  <c:v>1.99E+01</c:v>
                </c:pt>
                <c:pt idx="3424">
                  <c:v>1.99E+01</c:v>
                </c:pt>
                <c:pt idx="3425">
                  <c:v>1.99E+01</c:v>
                </c:pt>
                <c:pt idx="3426">
                  <c:v>1.99E+01</c:v>
                </c:pt>
                <c:pt idx="3427">
                  <c:v>1.99E+01</c:v>
                </c:pt>
                <c:pt idx="3428">
                  <c:v>1.99E+01</c:v>
                </c:pt>
                <c:pt idx="3429">
                  <c:v>1.99E+01</c:v>
                </c:pt>
                <c:pt idx="3430">
                  <c:v>1.99E+01</c:v>
                </c:pt>
                <c:pt idx="3431">
                  <c:v>1.99E+01</c:v>
                </c:pt>
                <c:pt idx="3432">
                  <c:v>1.99E+01</c:v>
                </c:pt>
                <c:pt idx="3433">
                  <c:v>1.99E+01</c:v>
                </c:pt>
                <c:pt idx="3434">
                  <c:v>1.99E+01</c:v>
                </c:pt>
                <c:pt idx="3435">
                  <c:v>1.99E+01</c:v>
                </c:pt>
                <c:pt idx="3436">
                  <c:v>1.99E+01</c:v>
                </c:pt>
                <c:pt idx="3437">
                  <c:v>1.99E+01</c:v>
                </c:pt>
                <c:pt idx="3438">
                  <c:v>1.99E+01</c:v>
                </c:pt>
                <c:pt idx="3439">
                  <c:v>1.99E+01</c:v>
                </c:pt>
                <c:pt idx="3440">
                  <c:v>1.99E+01</c:v>
                </c:pt>
                <c:pt idx="3441">
                  <c:v>1.99E+01</c:v>
                </c:pt>
                <c:pt idx="3442">
                  <c:v>1.99E+01</c:v>
                </c:pt>
                <c:pt idx="3443">
                  <c:v>1.99E+01</c:v>
                </c:pt>
                <c:pt idx="3444">
                  <c:v>1.99E+01</c:v>
                </c:pt>
                <c:pt idx="3445">
                  <c:v>1.99E+01</c:v>
                </c:pt>
                <c:pt idx="3446">
                  <c:v>1.99E+01</c:v>
                </c:pt>
                <c:pt idx="3447">
                  <c:v>1.99E+01</c:v>
                </c:pt>
                <c:pt idx="3448">
                  <c:v>1.99E+01</c:v>
                </c:pt>
                <c:pt idx="3449">
                  <c:v>1.99E+01</c:v>
                </c:pt>
                <c:pt idx="3450">
                  <c:v>1.99E+01</c:v>
                </c:pt>
                <c:pt idx="3451">
                  <c:v>1.99E+01</c:v>
                </c:pt>
                <c:pt idx="3452">
                  <c:v>1.99E+01</c:v>
                </c:pt>
                <c:pt idx="3453">
                  <c:v>1.99E+01</c:v>
                </c:pt>
                <c:pt idx="3454">
                  <c:v>1.99E+01</c:v>
                </c:pt>
                <c:pt idx="3455">
                  <c:v>1.99E+01</c:v>
                </c:pt>
                <c:pt idx="3456">
                  <c:v>1.99E+01</c:v>
                </c:pt>
                <c:pt idx="3457">
                  <c:v>1.99E+01</c:v>
                </c:pt>
                <c:pt idx="3458">
                  <c:v>1.99E+01</c:v>
                </c:pt>
                <c:pt idx="3459">
                  <c:v>1.99E+01</c:v>
                </c:pt>
                <c:pt idx="3460">
                  <c:v>1.99E+01</c:v>
                </c:pt>
                <c:pt idx="3461">
                  <c:v>1.99E+01</c:v>
                </c:pt>
                <c:pt idx="3462">
                  <c:v>1.99E+01</c:v>
                </c:pt>
                <c:pt idx="3463">
                  <c:v>1.99E+01</c:v>
                </c:pt>
                <c:pt idx="3464">
                  <c:v>1.99E+01</c:v>
                </c:pt>
                <c:pt idx="3465">
                  <c:v>1.99E+01</c:v>
                </c:pt>
                <c:pt idx="3466">
                  <c:v>1.99E+01</c:v>
                </c:pt>
                <c:pt idx="3467">
                  <c:v>1.99E+01</c:v>
                </c:pt>
                <c:pt idx="3468">
                  <c:v>1.99E+01</c:v>
                </c:pt>
                <c:pt idx="3469">
                  <c:v>1.99E+01</c:v>
                </c:pt>
                <c:pt idx="3470">
                  <c:v>1.99E+01</c:v>
                </c:pt>
                <c:pt idx="3471">
                  <c:v>1.99E+01</c:v>
                </c:pt>
                <c:pt idx="3472">
                  <c:v>1.99E+01</c:v>
                </c:pt>
                <c:pt idx="3473">
                  <c:v>1.99E+01</c:v>
                </c:pt>
                <c:pt idx="3474">
                  <c:v>1.99E+01</c:v>
                </c:pt>
                <c:pt idx="3475">
                  <c:v>1.99E+01</c:v>
                </c:pt>
                <c:pt idx="3476">
                  <c:v>1.99E+01</c:v>
                </c:pt>
                <c:pt idx="3477">
                  <c:v>1.99E+01</c:v>
                </c:pt>
                <c:pt idx="3478">
                  <c:v>1.99E+01</c:v>
                </c:pt>
                <c:pt idx="3479">
                  <c:v>1.99E+01</c:v>
                </c:pt>
                <c:pt idx="3480">
                  <c:v>1.99E+01</c:v>
                </c:pt>
                <c:pt idx="3481">
                  <c:v>1.99E+01</c:v>
                </c:pt>
                <c:pt idx="3482">
                  <c:v>1.99E+01</c:v>
                </c:pt>
                <c:pt idx="3483">
                  <c:v>1.99E+01</c:v>
                </c:pt>
                <c:pt idx="3484">
                  <c:v>1.99E+01</c:v>
                </c:pt>
                <c:pt idx="3485">
                  <c:v>1.99E+01</c:v>
                </c:pt>
                <c:pt idx="3486">
                  <c:v>1.99E+01</c:v>
                </c:pt>
                <c:pt idx="3487">
                  <c:v>1.99E+01</c:v>
                </c:pt>
                <c:pt idx="3488">
                  <c:v>1.99E+01</c:v>
                </c:pt>
                <c:pt idx="3489">
                  <c:v>1.99E+01</c:v>
                </c:pt>
                <c:pt idx="3490">
                  <c:v>1.99E+01</c:v>
                </c:pt>
                <c:pt idx="3491">
                  <c:v>1.99E+01</c:v>
                </c:pt>
                <c:pt idx="3492">
                  <c:v>1.99E+01</c:v>
                </c:pt>
                <c:pt idx="3493">
                  <c:v>1.99E+01</c:v>
                </c:pt>
                <c:pt idx="3494">
                  <c:v>1.99E+01</c:v>
                </c:pt>
                <c:pt idx="3495">
                  <c:v>1.99E+01</c:v>
                </c:pt>
                <c:pt idx="3496">
                  <c:v>1.99E+01</c:v>
                </c:pt>
                <c:pt idx="3497">
                  <c:v>1.99E+01</c:v>
                </c:pt>
                <c:pt idx="3498">
                  <c:v>1.99E+01</c:v>
                </c:pt>
                <c:pt idx="3499">
                  <c:v>1.99E+01</c:v>
                </c:pt>
                <c:pt idx="3500">
                  <c:v>1.99E+01</c:v>
                </c:pt>
                <c:pt idx="3501">
                  <c:v>1.99E+01</c:v>
                </c:pt>
                <c:pt idx="3502">
                  <c:v>1.99E+01</c:v>
                </c:pt>
                <c:pt idx="3503">
                  <c:v>1.99E+01</c:v>
                </c:pt>
                <c:pt idx="3504">
                  <c:v>1.99E+01</c:v>
                </c:pt>
                <c:pt idx="3505">
                  <c:v>1.99E+01</c:v>
                </c:pt>
                <c:pt idx="3506">
                  <c:v>1.99E+01</c:v>
                </c:pt>
                <c:pt idx="3507">
                  <c:v>1.99E+01</c:v>
                </c:pt>
                <c:pt idx="3508">
                  <c:v>1.99E+01</c:v>
                </c:pt>
                <c:pt idx="3509">
                  <c:v>1.99E+01</c:v>
                </c:pt>
                <c:pt idx="3510">
                  <c:v>1.99E+01</c:v>
                </c:pt>
                <c:pt idx="3511">
                  <c:v>1.99E+01</c:v>
                </c:pt>
                <c:pt idx="3512">
                  <c:v>1.99E+01</c:v>
                </c:pt>
                <c:pt idx="3513">
                  <c:v>1.99E+01</c:v>
                </c:pt>
                <c:pt idx="3514">
                  <c:v>1.99E+01</c:v>
                </c:pt>
                <c:pt idx="3515">
                  <c:v>1.99E+01</c:v>
                </c:pt>
                <c:pt idx="3516">
                  <c:v>1.99E+01</c:v>
                </c:pt>
                <c:pt idx="3517">
                  <c:v>1.99E+01</c:v>
                </c:pt>
                <c:pt idx="3518">
                  <c:v>1.99E+01</c:v>
                </c:pt>
                <c:pt idx="3519">
                  <c:v>1.99E+01</c:v>
                </c:pt>
                <c:pt idx="3520">
                  <c:v>1.99E+01</c:v>
                </c:pt>
                <c:pt idx="3521">
                  <c:v>1.99E+01</c:v>
                </c:pt>
                <c:pt idx="3522">
                  <c:v>1.99E+01</c:v>
                </c:pt>
                <c:pt idx="3523">
                  <c:v>1.99E+01</c:v>
                </c:pt>
                <c:pt idx="3524">
                  <c:v>1.99E+01</c:v>
                </c:pt>
                <c:pt idx="3525">
                  <c:v>1.99E+01</c:v>
                </c:pt>
                <c:pt idx="3526">
                  <c:v>1.99E+01</c:v>
                </c:pt>
                <c:pt idx="3527">
                  <c:v>1.99E+01</c:v>
                </c:pt>
                <c:pt idx="3528">
                  <c:v>1.99E+01</c:v>
                </c:pt>
                <c:pt idx="3529">
                  <c:v>1.99E+01</c:v>
                </c:pt>
                <c:pt idx="3530">
                  <c:v>1.99E+01</c:v>
                </c:pt>
                <c:pt idx="3531">
                  <c:v>1.99E+01</c:v>
                </c:pt>
                <c:pt idx="3532">
                  <c:v>1.99E+01</c:v>
                </c:pt>
                <c:pt idx="3533">
                  <c:v>1.99E+01</c:v>
                </c:pt>
                <c:pt idx="3534">
                  <c:v>1.99E+01</c:v>
                </c:pt>
                <c:pt idx="3535">
                  <c:v>1.99E+01</c:v>
                </c:pt>
                <c:pt idx="3536">
                  <c:v>1.99E+01</c:v>
                </c:pt>
                <c:pt idx="3537">
                  <c:v>1.99E+01</c:v>
                </c:pt>
                <c:pt idx="3538">
                  <c:v>1.99E+01</c:v>
                </c:pt>
                <c:pt idx="3539">
                  <c:v>1.99E+01</c:v>
                </c:pt>
                <c:pt idx="3540">
                  <c:v>1.99E+01</c:v>
                </c:pt>
                <c:pt idx="3541">
                  <c:v>1.99E+01</c:v>
                </c:pt>
                <c:pt idx="3542">
                  <c:v>1.99E+01</c:v>
                </c:pt>
                <c:pt idx="3543">
                  <c:v>1.99E+01</c:v>
                </c:pt>
                <c:pt idx="3544">
                  <c:v>1.99E+01</c:v>
                </c:pt>
                <c:pt idx="3545">
                  <c:v>1.99E+01</c:v>
                </c:pt>
                <c:pt idx="3546">
                  <c:v>1.99E+01</c:v>
                </c:pt>
                <c:pt idx="3547">
                  <c:v>1.99E+01</c:v>
                </c:pt>
                <c:pt idx="3548">
                  <c:v>1.99E+01</c:v>
                </c:pt>
                <c:pt idx="3549">
                  <c:v>1.99E+01</c:v>
                </c:pt>
                <c:pt idx="3550">
                  <c:v>1.99E+01</c:v>
                </c:pt>
                <c:pt idx="3551">
                  <c:v>1.99E+01</c:v>
                </c:pt>
                <c:pt idx="3552">
                  <c:v>1.99E+01</c:v>
                </c:pt>
                <c:pt idx="3553">
                  <c:v>1.99E+01</c:v>
                </c:pt>
                <c:pt idx="3554">
                  <c:v>1.99E+01</c:v>
                </c:pt>
                <c:pt idx="3555">
                  <c:v>1.99E+01</c:v>
                </c:pt>
                <c:pt idx="3556">
                  <c:v>1.99E+01</c:v>
                </c:pt>
                <c:pt idx="3557">
                  <c:v>1.99E+01</c:v>
                </c:pt>
                <c:pt idx="3558">
                  <c:v>1.99E+01</c:v>
                </c:pt>
                <c:pt idx="3559">
                  <c:v>1.99E+01</c:v>
                </c:pt>
                <c:pt idx="3560">
                  <c:v>1.99E+01</c:v>
                </c:pt>
                <c:pt idx="3561">
                  <c:v>1.99E+01</c:v>
                </c:pt>
                <c:pt idx="3562">
                  <c:v>1.99E+01</c:v>
                </c:pt>
                <c:pt idx="3563">
                  <c:v>1.99E+01</c:v>
                </c:pt>
                <c:pt idx="3564">
                  <c:v>1.99E+01</c:v>
                </c:pt>
                <c:pt idx="3565">
                  <c:v>1.99E+01</c:v>
                </c:pt>
                <c:pt idx="3566">
                  <c:v>1.99E+01</c:v>
                </c:pt>
                <c:pt idx="3567">
                  <c:v>1.99E+01</c:v>
                </c:pt>
                <c:pt idx="3568">
                  <c:v>1.99E+01</c:v>
                </c:pt>
                <c:pt idx="3569">
                  <c:v>1.99E+01</c:v>
                </c:pt>
                <c:pt idx="3570">
                  <c:v>1.99E+01</c:v>
                </c:pt>
                <c:pt idx="3571">
                  <c:v>1.99E+01</c:v>
                </c:pt>
                <c:pt idx="3572">
                  <c:v>1.99E+01</c:v>
                </c:pt>
                <c:pt idx="3573">
                  <c:v>1.99E+01</c:v>
                </c:pt>
                <c:pt idx="3574">
                  <c:v>1.99E+01</c:v>
                </c:pt>
                <c:pt idx="3575">
                  <c:v>1.99E+01</c:v>
                </c:pt>
                <c:pt idx="3576">
                  <c:v>1.99E+01</c:v>
                </c:pt>
                <c:pt idx="3577">
                  <c:v>1.99E+01</c:v>
                </c:pt>
                <c:pt idx="3578">
                  <c:v>1.99E+01</c:v>
                </c:pt>
                <c:pt idx="3579">
                  <c:v>1.99E+01</c:v>
                </c:pt>
                <c:pt idx="3580">
                  <c:v>1.99E+01</c:v>
                </c:pt>
                <c:pt idx="3581">
                  <c:v>1.99E+01</c:v>
                </c:pt>
                <c:pt idx="3582">
                  <c:v>1.99E+01</c:v>
                </c:pt>
                <c:pt idx="3583">
                  <c:v>1.99E+01</c:v>
                </c:pt>
                <c:pt idx="3584">
                  <c:v>1.99E+01</c:v>
                </c:pt>
                <c:pt idx="3585">
                  <c:v>1.99E+01</c:v>
                </c:pt>
                <c:pt idx="3586">
                  <c:v>1.99E+01</c:v>
                </c:pt>
                <c:pt idx="3587">
                  <c:v>1.99E+01</c:v>
                </c:pt>
                <c:pt idx="3588">
                  <c:v>1.99E+01</c:v>
                </c:pt>
                <c:pt idx="3589">
                  <c:v>1.99E+01</c:v>
                </c:pt>
                <c:pt idx="3590">
                  <c:v>1.99E+01</c:v>
                </c:pt>
                <c:pt idx="3591">
                  <c:v>1.99E+01</c:v>
                </c:pt>
                <c:pt idx="3592">
                  <c:v>1.99E+01</c:v>
                </c:pt>
                <c:pt idx="3593">
                  <c:v>1.99E+01</c:v>
                </c:pt>
                <c:pt idx="3594">
                  <c:v>1.99E+01</c:v>
                </c:pt>
                <c:pt idx="3595">
                  <c:v>1.99E+01</c:v>
                </c:pt>
                <c:pt idx="3596">
                  <c:v>1.99E+01</c:v>
                </c:pt>
                <c:pt idx="3597">
                  <c:v>1.99E+01</c:v>
                </c:pt>
                <c:pt idx="3598">
                  <c:v>1.99E+01</c:v>
                </c:pt>
                <c:pt idx="3599">
                  <c:v>1.99E+01</c:v>
                </c:pt>
                <c:pt idx="3600">
                  <c:v>1.99E+01</c:v>
                </c:pt>
                <c:pt idx="3601">
                  <c:v>1.99E+01</c:v>
                </c:pt>
                <c:pt idx="3602">
                  <c:v>1.99E+01</c:v>
                </c:pt>
                <c:pt idx="3603">
                  <c:v>1.99E+01</c:v>
                </c:pt>
                <c:pt idx="3604">
                  <c:v>1.99E+01</c:v>
                </c:pt>
                <c:pt idx="3605">
                  <c:v>1.99E+01</c:v>
                </c:pt>
                <c:pt idx="3606">
                  <c:v>1.99E+01</c:v>
                </c:pt>
                <c:pt idx="3607">
                  <c:v>1.99E+01</c:v>
                </c:pt>
                <c:pt idx="3608">
                  <c:v>1.99E+01</c:v>
                </c:pt>
                <c:pt idx="3609">
                  <c:v>1.99E+01</c:v>
                </c:pt>
                <c:pt idx="3610">
                  <c:v>1.99E+01</c:v>
                </c:pt>
                <c:pt idx="3611">
                  <c:v>1.99E+01</c:v>
                </c:pt>
                <c:pt idx="3612">
                  <c:v>1.99E+01</c:v>
                </c:pt>
                <c:pt idx="3613">
                  <c:v>1.99E+01</c:v>
                </c:pt>
                <c:pt idx="3614">
                  <c:v>1.99E+01</c:v>
                </c:pt>
                <c:pt idx="3615">
                  <c:v>1.99E+01</c:v>
                </c:pt>
                <c:pt idx="3616">
                  <c:v>1.99E+01</c:v>
                </c:pt>
                <c:pt idx="3617">
                  <c:v>1.99E+01</c:v>
                </c:pt>
                <c:pt idx="3618">
                  <c:v>1.99E+01</c:v>
                </c:pt>
                <c:pt idx="3619">
                  <c:v>1.99E+01</c:v>
                </c:pt>
                <c:pt idx="3620">
                  <c:v>1.99E+01</c:v>
                </c:pt>
                <c:pt idx="3621">
                  <c:v>1.99E+01</c:v>
                </c:pt>
                <c:pt idx="3622">
                  <c:v>1.99E+01</c:v>
                </c:pt>
                <c:pt idx="3623">
                  <c:v>1.99E+01</c:v>
                </c:pt>
                <c:pt idx="3624">
                  <c:v>1.99E+01</c:v>
                </c:pt>
                <c:pt idx="3625">
                  <c:v>1.99E+01</c:v>
                </c:pt>
                <c:pt idx="3626">
                  <c:v>1.99E+01</c:v>
                </c:pt>
                <c:pt idx="3627">
                  <c:v>1.99E+01</c:v>
                </c:pt>
                <c:pt idx="3628">
                  <c:v>1.99E+01</c:v>
                </c:pt>
                <c:pt idx="3629">
                  <c:v>1.99E+01</c:v>
                </c:pt>
                <c:pt idx="3630">
                  <c:v>1.99E+01</c:v>
                </c:pt>
                <c:pt idx="3631">
                  <c:v>1.99E+01</c:v>
                </c:pt>
                <c:pt idx="3632">
                  <c:v>1.99E+01</c:v>
                </c:pt>
                <c:pt idx="3633">
                  <c:v>1.99E+01</c:v>
                </c:pt>
                <c:pt idx="3634">
                  <c:v>2.00E+01</c:v>
                </c:pt>
                <c:pt idx="3635">
                  <c:v>2.20E+01</c:v>
                </c:pt>
                <c:pt idx="3636">
                  <c:v>2.92E+01</c:v>
                </c:pt>
                <c:pt idx="3637">
                  <c:v>3.77E+01</c:v>
                </c:pt>
                <c:pt idx="3638">
                  <c:v>4.06E+01</c:v>
                </c:pt>
                <c:pt idx="3639">
                  <c:v>3.99E+01</c:v>
                </c:pt>
                <c:pt idx="3640">
                  <c:v>3.98E+01</c:v>
                </c:pt>
                <c:pt idx="3641">
                  <c:v>4.01E+01</c:v>
                </c:pt>
                <c:pt idx="3642">
                  <c:v>3.98E+01</c:v>
                </c:pt>
                <c:pt idx="3643">
                  <c:v>4.00E+01</c:v>
                </c:pt>
                <c:pt idx="3644">
                  <c:v>3.99E+01</c:v>
                </c:pt>
                <c:pt idx="3645">
                  <c:v>3.99E+01</c:v>
                </c:pt>
                <c:pt idx="3646">
                  <c:v>3.99E+01</c:v>
                </c:pt>
                <c:pt idx="3647">
                  <c:v>3.99E+01</c:v>
                </c:pt>
                <c:pt idx="3648">
                  <c:v>3.99E+01</c:v>
                </c:pt>
                <c:pt idx="3649">
                  <c:v>3.99E+01</c:v>
                </c:pt>
                <c:pt idx="3650">
                  <c:v>3.99E+01</c:v>
                </c:pt>
                <c:pt idx="3651">
                  <c:v>3.99E+01</c:v>
                </c:pt>
                <c:pt idx="3652">
                  <c:v>3.99E+01</c:v>
                </c:pt>
                <c:pt idx="3653">
                  <c:v>3.99E+01</c:v>
                </c:pt>
                <c:pt idx="3654">
                  <c:v>3.99E+01</c:v>
                </c:pt>
                <c:pt idx="3655">
                  <c:v>3.99E+01</c:v>
                </c:pt>
                <c:pt idx="3656">
                  <c:v>3.99E+01</c:v>
                </c:pt>
                <c:pt idx="3657">
                  <c:v>3.99E+01</c:v>
                </c:pt>
                <c:pt idx="3658">
                  <c:v>3.99E+01</c:v>
                </c:pt>
                <c:pt idx="3659">
                  <c:v>3.99E+01</c:v>
                </c:pt>
                <c:pt idx="3660">
                  <c:v>3.99E+01</c:v>
                </c:pt>
                <c:pt idx="3661">
                  <c:v>3.99E+01</c:v>
                </c:pt>
                <c:pt idx="3662">
                  <c:v>3.99E+01</c:v>
                </c:pt>
                <c:pt idx="3663">
                  <c:v>3.99E+01</c:v>
                </c:pt>
                <c:pt idx="3664">
                  <c:v>3.99E+01</c:v>
                </c:pt>
                <c:pt idx="3665">
                  <c:v>3.99E+01</c:v>
                </c:pt>
                <c:pt idx="3666">
                  <c:v>3.99E+01</c:v>
                </c:pt>
                <c:pt idx="3667">
                  <c:v>3.99E+01</c:v>
                </c:pt>
                <c:pt idx="3668">
                  <c:v>3.99E+01</c:v>
                </c:pt>
                <c:pt idx="3669">
                  <c:v>3.99E+01</c:v>
                </c:pt>
                <c:pt idx="3670">
                  <c:v>3.99E+01</c:v>
                </c:pt>
                <c:pt idx="3671">
                  <c:v>3.99E+01</c:v>
                </c:pt>
                <c:pt idx="3672">
                  <c:v>3.99E+01</c:v>
                </c:pt>
                <c:pt idx="3673">
                  <c:v>3.99E+01</c:v>
                </c:pt>
                <c:pt idx="3674">
                  <c:v>3.99E+01</c:v>
                </c:pt>
                <c:pt idx="3675">
                  <c:v>3.99E+01</c:v>
                </c:pt>
                <c:pt idx="3676">
                  <c:v>3.99E+01</c:v>
                </c:pt>
                <c:pt idx="3677">
                  <c:v>3.99E+01</c:v>
                </c:pt>
                <c:pt idx="3678">
                  <c:v>3.99E+01</c:v>
                </c:pt>
                <c:pt idx="3679">
                  <c:v>3.99E+01</c:v>
                </c:pt>
                <c:pt idx="3680">
                  <c:v>3.99E+01</c:v>
                </c:pt>
                <c:pt idx="3681">
                  <c:v>3.99E+01</c:v>
                </c:pt>
                <c:pt idx="3682">
                  <c:v>3.99E+01</c:v>
                </c:pt>
                <c:pt idx="3683">
                  <c:v>3.99E+01</c:v>
                </c:pt>
                <c:pt idx="3684">
                  <c:v>3.99E+01</c:v>
                </c:pt>
                <c:pt idx="3685">
                  <c:v>3.99E+01</c:v>
                </c:pt>
                <c:pt idx="3686">
                  <c:v>3.99E+01</c:v>
                </c:pt>
                <c:pt idx="3687">
                  <c:v>3.99E+01</c:v>
                </c:pt>
                <c:pt idx="3688">
                  <c:v>3.99E+01</c:v>
                </c:pt>
                <c:pt idx="3689">
                  <c:v>3.99E+01</c:v>
                </c:pt>
                <c:pt idx="3690">
                  <c:v>3.99E+01</c:v>
                </c:pt>
                <c:pt idx="3691">
                  <c:v>3.99E+01</c:v>
                </c:pt>
                <c:pt idx="3692">
                  <c:v>3.99E+01</c:v>
                </c:pt>
                <c:pt idx="3693">
                  <c:v>3.99E+01</c:v>
                </c:pt>
                <c:pt idx="3694">
                  <c:v>3.99E+01</c:v>
                </c:pt>
                <c:pt idx="3695">
                  <c:v>3.99E+01</c:v>
                </c:pt>
                <c:pt idx="3696">
                  <c:v>3.99E+01</c:v>
                </c:pt>
                <c:pt idx="3697">
                  <c:v>3.99E+01</c:v>
                </c:pt>
                <c:pt idx="3698">
                  <c:v>3.99E+01</c:v>
                </c:pt>
                <c:pt idx="3699">
                  <c:v>3.99E+01</c:v>
                </c:pt>
                <c:pt idx="3700">
                  <c:v>3.99E+01</c:v>
                </c:pt>
                <c:pt idx="3701">
                  <c:v>3.99E+01</c:v>
                </c:pt>
                <c:pt idx="3702">
                  <c:v>3.99E+01</c:v>
                </c:pt>
                <c:pt idx="3703">
                  <c:v>3.99E+01</c:v>
                </c:pt>
                <c:pt idx="3704">
                  <c:v>3.99E+01</c:v>
                </c:pt>
                <c:pt idx="3705">
                  <c:v>3.99E+01</c:v>
                </c:pt>
                <c:pt idx="3706">
                  <c:v>3.99E+01</c:v>
                </c:pt>
                <c:pt idx="3707">
                  <c:v>3.99E+01</c:v>
                </c:pt>
                <c:pt idx="3708">
                  <c:v>3.99E+01</c:v>
                </c:pt>
                <c:pt idx="3709">
                  <c:v>3.99E+01</c:v>
                </c:pt>
                <c:pt idx="3710">
                  <c:v>3.99E+01</c:v>
                </c:pt>
                <c:pt idx="3711">
                  <c:v>3.99E+01</c:v>
                </c:pt>
                <c:pt idx="3712">
                  <c:v>3.99E+01</c:v>
                </c:pt>
                <c:pt idx="3713">
                  <c:v>3.99E+01</c:v>
                </c:pt>
                <c:pt idx="3714">
                  <c:v>3.99E+01</c:v>
                </c:pt>
                <c:pt idx="3715">
                  <c:v>3.99E+01</c:v>
                </c:pt>
                <c:pt idx="3716">
                  <c:v>3.99E+01</c:v>
                </c:pt>
                <c:pt idx="3717">
                  <c:v>3.99E+01</c:v>
                </c:pt>
                <c:pt idx="3718">
                  <c:v>3.99E+01</c:v>
                </c:pt>
                <c:pt idx="3719">
                  <c:v>3.99E+01</c:v>
                </c:pt>
                <c:pt idx="3720">
                  <c:v>3.99E+01</c:v>
                </c:pt>
                <c:pt idx="3721">
                  <c:v>3.99E+01</c:v>
                </c:pt>
                <c:pt idx="3722">
                  <c:v>3.99E+01</c:v>
                </c:pt>
                <c:pt idx="3723">
                  <c:v>3.99E+01</c:v>
                </c:pt>
                <c:pt idx="3724">
                  <c:v>3.99E+01</c:v>
                </c:pt>
                <c:pt idx="3725">
                  <c:v>3.99E+01</c:v>
                </c:pt>
                <c:pt idx="3726">
                  <c:v>3.99E+01</c:v>
                </c:pt>
                <c:pt idx="3727">
                  <c:v>3.99E+01</c:v>
                </c:pt>
                <c:pt idx="3728">
                  <c:v>3.99E+01</c:v>
                </c:pt>
                <c:pt idx="3729">
                  <c:v>3.99E+01</c:v>
                </c:pt>
                <c:pt idx="3730">
                  <c:v>3.99E+01</c:v>
                </c:pt>
                <c:pt idx="3731">
                  <c:v>3.99E+01</c:v>
                </c:pt>
                <c:pt idx="3732">
                  <c:v>3.99E+01</c:v>
                </c:pt>
                <c:pt idx="3733">
                  <c:v>3.99E+01</c:v>
                </c:pt>
                <c:pt idx="3734">
                  <c:v>3.99E+01</c:v>
                </c:pt>
                <c:pt idx="3735">
                  <c:v>3.99E+01</c:v>
                </c:pt>
                <c:pt idx="3736">
                  <c:v>3.99E+01</c:v>
                </c:pt>
                <c:pt idx="3737">
                  <c:v>3.99E+01</c:v>
                </c:pt>
                <c:pt idx="3738">
                  <c:v>3.99E+01</c:v>
                </c:pt>
                <c:pt idx="3739">
                  <c:v>3.99E+01</c:v>
                </c:pt>
                <c:pt idx="3740">
                  <c:v>3.99E+01</c:v>
                </c:pt>
                <c:pt idx="3741">
                  <c:v>3.99E+01</c:v>
                </c:pt>
                <c:pt idx="3742">
                  <c:v>3.99E+01</c:v>
                </c:pt>
                <c:pt idx="3743">
                  <c:v>3.99E+01</c:v>
                </c:pt>
                <c:pt idx="3744">
                  <c:v>3.99E+01</c:v>
                </c:pt>
                <c:pt idx="3745">
                  <c:v>3.99E+01</c:v>
                </c:pt>
                <c:pt idx="3746">
                  <c:v>3.99E+01</c:v>
                </c:pt>
                <c:pt idx="3747">
                  <c:v>3.99E+01</c:v>
                </c:pt>
                <c:pt idx="3748">
                  <c:v>3.99E+01</c:v>
                </c:pt>
                <c:pt idx="3749">
                  <c:v>3.99E+01</c:v>
                </c:pt>
                <c:pt idx="3750">
                  <c:v>3.99E+01</c:v>
                </c:pt>
                <c:pt idx="3751">
                  <c:v>3.99E+01</c:v>
                </c:pt>
                <c:pt idx="3752">
                  <c:v>3.99E+01</c:v>
                </c:pt>
                <c:pt idx="3753">
                  <c:v>3.99E+01</c:v>
                </c:pt>
                <c:pt idx="3754">
                  <c:v>3.99E+01</c:v>
                </c:pt>
                <c:pt idx="3755">
                  <c:v>3.99E+01</c:v>
                </c:pt>
                <c:pt idx="3756">
                  <c:v>3.99E+01</c:v>
                </c:pt>
                <c:pt idx="3757">
                  <c:v>3.99E+01</c:v>
                </c:pt>
                <c:pt idx="3758">
                  <c:v>3.99E+01</c:v>
                </c:pt>
                <c:pt idx="3759">
                  <c:v>3.99E+01</c:v>
                </c:pt>
                <c:pt idx="3760">
                  <c:v>3.99E+01</c:v>
                </c:pt>
                <c:pt idx="3761">
                  <c:v>3.99E+01</c:v>
                </c:pt>
                <c:pt idx="3762">
                  <c:v>3.99E+01</c:v>
                </c:pt>
                <c:pt idx="3763">
                  <c:v>3.99E+01</c:v>
                </c:pt>
                <c:pt idx="3764">
                  <c:v>3.99E+01</c:v>
                </c:pt>
                <c:pt idx="3765">
                  <c:v>3.99E+01</c:v>
                </c:pt>
                <c:pt idx="3766">
                  <c:v>3.99E+01</c:v>
                </c:pt>
                <c:pt idx="3767">
                  <c:v>3.99E+01</c:v>
                </c:pt>
                <c:pt idx="3768">
                  <c:v>3.99E+01</c:v>
                </c:pt>
                <c:pt idx="3769">
                  <c:v>3.99E+01</c:v>
                </c:pt>
                <c:pt idx="3770">
                  <c:v>3.99E+01</c:v>
                </c:pt>
                <c:pt idx="3771">
                  <c:v>3.99E+01</c:v>
                </c:pt>
                <c:pt idx="3772">
                  <c:v>3.99E+01</c:v>
                </c:pt>
                <c:pt idx="3773">
                  <c:v>3.99E+01</c:v>
                </c:pt>
                <c:pt idx="3774">
                  <c:v>3.99E+01</c:v>
                </c:pt>
                <c:pt idx="3775">
                  <c:v>3.99E+01</c:v>
                </c:pt>
                <c:pt idx="3776">
                  <c:v>3.99E+01</c:v>
                </c:pt>
                <c:pt idx="3777">
                  <c:v>3.99E+01</c:v>
                </c:pt>
                <c:pt idx="3778">
                  <c:v>3.99E+01</c:v>
                </c:pt>
                <c:pt idx="3779">
                  <c:v>3.99E+01</c:v>
                </c:pt>
                <c:pt idx="3780">
                  <c:v>3.99E+01</c:v>
                </c:pt>
                <c:pt idx="3781">
                  <c:v>3.99E+01</c:v>
                </c:pt>
                <c:pt idx="3782">
                  <c:v>3.99E+01</c:v>
                </c:pt>
                <c:pt idx="3783">
                  <c:v>3.99E+01</c:v>
                </c:pt>
                <c:pt idx="3784">
                  <c:v>3.99E+01</c:v>
                </c:pt>
                <c:pt idx="3785">
                  <c:v>3.99E+01</c:v>
                </c:pt>
                <c:pt idx="3786">
                  <c:v>3.99E+01</c:v>
                </c:pt>
                <c:pt idx="3787">
                  <c:v>3.99E+01</c:v>
                </c:pt>
                <c:pt idx="3788">
                  <c:v>3.99E+01</c:v>
                </c:pt>
                <c:pt idx="3789">
                  <c:v>3.99E+01</c:v>
                </c:pt>
                <c:pt idx="3790">
                  <c:v>3.99E+01</c:v>
                </c:pt>
                <c:pt idx="3791">
                  <c:v>3.99E+01</c:v>
                </c:pt>
                <c:pt idx="3792">
                  <c:v>3.99E+01</c:v>
                </c:pt>
                <c:pt idx="3793">
                  <c:v>3.99E+01</c:v>
                </c:pt>
                <c:pt idx="3794">
                  <c:v>3.99E+01</c:v>
                </c:pt>
                <c:pt idx="3795">
                  <c:v>3.99E+01</c:v>
                </c:pt>
                <c:pt idx="3796">
                  <c:v>3.99E+01</c:v>
                </c:pt>
                <c:pt idx="3797">
                  <c:v>3.99E+01</c:v>
                </c:pt>
                <c:pt idx="3798">
                  <c:v>3.99E+01</c:v>
                </c:pt>
                <c:pt idx="3799">
                  <c:v>3.99E+01</c:v>
                </c:pt>
                <c:pt idx="3800">
                  <c:v>3.99E+01</c:v>
                </c:pt>
                <c:pt idx="3801">
                  <c:v>3.99E+01</c:v>
                </c:pt>
                <c:pt idx="3802">
                  <c:v>3.99E+01</c:v>
                </c:pt>
                <c:pt idx="3803">
                  <c:v>3.99E+01</c:v>
                </c:pt>
                <c:pt idx="3804">
                  <c:v>3.99E+01</c:v>
                </c:pt>
                <c:pt idx="3805">
                  <c:v>3.99E+01</c:v>
                </c:pt>
                <c:pt idx="3806">
                  <c:v>3.99E+01</c:v>
                </c:pt>
                <c:pt idx="3807">
                  <c:v>3.99E+01</c:v>
                </c:pt>
                <c:pt idx="3808">
                  <c:v>3.99E+01</c:v>
                </c:pt>
                <c:pt idx="3809">
                  <c:v>3.99E+01</c:v>
                </c:pt>
                <c:pt idx="3810">
                  <c:v>3.99E+01</c:v>
                </c:pt>
                <c:pt idx="3811">
                  <c:v>3.99E+01</c:v>
                </c:pt>
                <c:pt idx="3812">
                  <c:v>3.99E+01</c:v>
                </c:pt>
                <c:pt idx="3813">
                  <c:v>3.99E+01</c:v>
                </c:pt>
                <c:pt idx="3814">
                  <c:v>3.99E+01</c:v>
                </c:pt>
                <c:pt idx="3815">
                  <c:v>3.99E+01</c:v>
                </c:pt>
                <c:pt idx="3816">
                  <c:v>3.99E+01</c:v>
                </c:pt>
                <c:pt idx="3817">
                  <c:v>3.99E+01</c:v>
                </c:pt>
                <c:pt idx="3818">
                  <c:v>3.99E+01</c:v>
                </c:pt>
                <c:pt idx="3819">
                  <c:v>3.99E+01</c:v>
                </c:pt>
                <c:pt idx="3820">
                  <c:v>3.99E+01</c:v>
                </c:pt>
                <c:pt idx="3821">
                  <c:v>3.99E+01</c:v>
                </c:pt>
                <c:pt idx="3822">
                  <c:v>3.99E+01</c:v>
                </c:pt>
                <c:pt idx="3823">
                  <c:v>3.99E+01</c:v>
                </c:pt>
                <c:pt idx="3824">
                  <c:v>3.99E+01</c:v>
                </c:pt>
                <c:pt idx="3825">
                  <c:v>3.99E+01</c:v>
                </c:pt>
                <c:pt idx="3826">
                  <c:v>3.99E+01</c:v>
                </c:pt>
                <c:pt idx="3827">
                  <c:v>3.99E+01</c:v>
                </c:pt>
                <c:pt idx="3828">
                  <c:v>3.99E+01</c:v>
                </c:pt>
                <c:pt idx="3829">
                  <c:v>3.99E+01</c:v>
                </c:pt>
                <c:pt idx="3830">
                  <c:v>3.99E+01</c:v>
                </c:pt>
                <c:pt idx="3831">
                  <c:v>3.99E+01</c:v>
                </c:pt>
                <c:pt idx="3832">
                  <c:v>3.99E+01</c:v>
                </c:pt>
                <c:pt idx="3833">
                  <c:v>3.99E+01</c:v>
                </c:pt>
                <c:pt idx="3834">
                  <c:v>3.99E+01</c:v>
                </c:pt>
                <c:pt idx="3835">
                  <c:v>3.99E+01</c:v>
                </c:pt>
                <c:pt idx="3836">
                  <c:v>3.99E+01</c:v>
                </c:pt>
                <c:pt idx="3837">
                  <c:v>3.99E+01</c:v>
                </c:pt>
                <c:pt idx="3838">
                  <c:v>3.99E+01</c:v>
                </c:pt>
                <c:pt idx="3839">
                  <c:v>3.99E+01</c:v>
                </c:pt>
                <c:pt idx="3840">
                  <c:v>3.99E+01</c:v>
                </c:pt>
                <c:pt idx="3841">
                  <c:v>3.99E+01</c:v>
                </c:pt>
                <c:pt idx="3842">
                  <c:v>3.99E+01</c:v>
                </c:pt>
                <c:pt idx="3843">
                  <c:v>3.99E+01</c:v>
                </c:pt>
                <c:pt idx="3844">
                  <c:v>3.99E+01</c:v>
                </c:pt>
                <c:pt idx="3845">
                  <c:v>3.99E+01</c:v>
                </c:pt>
                <c:pt idx="3846">
                  <c:v>3.99E+01</c:v>
                </c:pt>
                <c:pt idx="3847">
                  <c:v>3.99E+01</c:v>
                </c:pt>
                <c:pt idx="3848">
                  <c:v>3.99E+01</c:v>
                </c:pt>
                <c:pt idx="3849">
                  <c:v>3.99E+01</c:v>
                </c:pt>
                <c:pt idx="3850">
                  <c:v>3.99E+01</c:v>
                </c:pt>
                <c:pt idx="3851">
                  <c:v>3.99E+01</c:v>
                </c:pt>
                <c:pt idx="3852">
                  <c:v>3.99E+01</c:v>
                </c:pt>
                <c:pt idx="3853">
                  <c:v>3.99E+01</c:v>
                </c:pt>
                <c:pt idx="3854">
                  <c:v>3.99E+01</c:v>
                </c:pt>
                <c:pt idx="3855">
                  <c:v>3.99E+01</c:v>
                </c:pt>
                <c:pt idx="3856">
                  <c:v>3.99E+01</c:v>
                </c:pt>
                <c:pt idx="3857">
                  <c:v>3.99E+01</c:v>
                </c:pt>
                <c:pt idx="3858">
                  <c:v>3.99E+01</c:v>
                </c:pt>
                <c:pt idx="3859">
                  <c:v>3.99E+01</c:v>
                </c:pt>
                <c:pt idx="3860">
                  <c:v>3.99E+01</c:v>
                </c:pt>
                <c:pt idx="3861">
                  <c:v>3.99E+01</c:v>
                </c:pt>
                <c:pt idx="3862">
                  <c:v>3.99E+01</c:v>
                </c:pt>
                <c:pt idx="3863">
                  <c:v>3.99E+01</c:v>
                </c:pt>
                <c:pt idx="3864">
                  <c:v>3.99E+01</c:v>
                </c:pt>
                <c:pt idx="3865">
                  <c:v>3.99E+01</c:v>
                </c:pt>
                <c:pt idx="3866">
                  <c:v>3.99E+01</c:v>
                </c:pt>
                <c:pt idx="3867">
                  <c:v>3.99E+01</c:v>
                </c:pt>
                <c:pt idx="3868">
                  <c:v>3.99E+01</c:v>
                </c:pt>
                <c:pt idx="3869">
                  <c:v>3.99E+01</c:v>
                </c:pt>
                <c:pt idx="3870">
                  <c:v>3.99E+01</c:v>
                </c:pt>
                <c:pt idx="3871">
                  <c:v>3.99E+01</c:v>
                </c:pt>
                <c:pt idx="3872">
                  <c:v>3.99E+01</c:v>
                </c:pt>
                <c:pt idx="3873">
                  <c:v>3.99E+01</c:v>
                </c:pt>
                <c:pt idx="3874">
                  <c:v>3.99E+01</c:v>
                </c:pt>
                <c:pt idx="3875">
                  <c:v>3.99E+01</c:v>
                </c:pt>
                <c:pt idx="3876">
                  <c:v>3.99E+01</c:v>
                </c:pt>
                <c:pt idx="3877">
                  <c:v>3.99E+01</c:v>
                </c:pt>
                <c:pt idx="3878">
                  <c:v>3.99E+01</c:v>
                </c:pt>
                <c:pt idx="3879">
                  <c:v>3.99E+01</c:v>
                </c:pt>
                <c:pt idx="3880">
                  <c:v>3.99E+01</c:v>
                </c:pt>
                <c:pt idx="3881">
                  <c:v>3.99E+01</c:v>
                </c:pt>
                <c:pt idx="3882">
                  <c:v>3.99E+01</c:v>
                </c:pt>
                <c:pt idx="3883">
                  <c:v>3.99E+01</c:v>
                </c:pt>
                <c:pt idx="3884">
                  <c:v>3.99E+01</c:v>
                </c:pt>
                <c:pt idx="3885">
                  <c:v>3.99E+01</c:v>
                </c:pt>
                <c:pt idx="3886">
                  <c:v>3.99E+01</c:v>
                </c:pt>
                <c:pt idx="3887">
                  <c:v>3.99E+01</c:v>
                </c:pt>
                <c:pt idx="3888">
                  <c:v>3.99E+01</c:v>
                </c:pt>
                <c:pt idx="3889">
                  <c:v>3.99E+01</c:v>
                </c:pt>
                <c:pt idx="3890">
                  <c:v>3.99E+01</c:v>
                </c:pt>
                <c:pt idx="3891">
                  <c:v>3.99E+01</c:v>
                </c:pt>
                <c:pt idx="3892">
                  <c:v>3.99E+01</c:v>
                </c:pt>
                <c:pt idx="3893">
                  <c:v>3.99E+01</c:v>
                </c:pt>
                <c:pt idx="3894">
                  <c:v>3.99E+01</c:v>
                </c:pt>
                <c:pt idx="3895">
                  <c:v>3.99E+01</c:v>
                </c:pt>
                <c:pt idx="3896">
                  <c:v>3.99E+01</c:v>
                </c:pt>
                <c:pt idx="3897">
                  <c:v>3.99E+01</c:v>
                </c:pt>
                <c:pt idx="3898">
                  <c:v>3.99E+01</c:v>
                </c:pt>
                <c:pt idx="3899">
                  <c:v>3.99E+01</c:v>
                </c:pt>
                <c:pt idx="3900">
                  <c:v>3.99E+01</c:v>
                </c:pt>
                <c:pt idx="3901">
                  <c:v>3.99E+01</c:v>
                </c:pt>
                <c:pt idx="3902">
                  <c:v>3.99E+01</c:v>
                </c:pt>
                <c:pt idx="3903">
                  <c:v>3.99E+01</c:v>
                </c:pt>
                <c:pt idx="3904">
                  <c:v>3.99E+01</c:v>
                </c:pt>
                <c:pt idx="3905">
                  <c:v>3.99E+01</c:v>
                </c:pt>
                <c:pt idx="3906">
                  <c:v>3.99E+01</c:v>
                </c:pt>
                <c:pt idx="3907">
                  <c:v>3.99E+01</c:v>
                </c:pt>
                <c:pt idx="3908">
                  <c:v>3.99E+01</c:v>
                </c:pt>
                <c:pt idx="3909">
                  <c:v>3.99E+01</c:v>
                </c:pt>
                <c:pt idx="3910">
                  <c:v>3.99E+01</c:v>
                </c:pt>
                <c:pt idx="3911">
                  <c:v>3.99E+01</c:v>
                </c:pt>
                <c:pt idx="3912">
                  <c:v>3.99E+01</c:v>
                </c:pt>
                <c:pt idx="3913">
                  <c:v>3.99E+01</c:v>
                </c:pt>
                <c:pt idx="3914">
                  <c:v>3.99E+01</c:v>
                </c:pt>
                <c:pt idx="3915">
                  <c:v>3.99E+01</c:v>
                </c:pt>
                <c:pt idx="3916">
                  <c:v>3.99E+01</c:v>
                </c:pt>
                <c:pt idx="3917">
                  <c:v>3.99E+01</c:v>
                </c:pt>
                <c:pt idx="3918">
                  <c:v>3.99E+01</c:v>
                </c:pt>
                <c:pt idx="3919">
                  <c:v>3.99E+01</c:v>
                </c:pt>
                <c:pt idx="3920">
                  <c:v>3.99E+01</c:v>
                </c:pt>
                <c:pt idx="3921">
                  <c:v>3.99E+01</c:v>
                </c:pt>
                <c:pt idx="3922">
                  <c:v>3.99E+01</c:v>
                </c:pt>
                <c:pt idx="3923">
                  <c:v>3.99E+01</c:v>
                </c:pt>
                <c:pt idx="3924">
                  <c:v>3.99E+01</c:v>
                </c:pt>
                <c:pt idx="3925">
                  <c:v>3.99E+01</c:v>
                </c:pt>
                <c:pt idx="3926">
                  <c:v>3.99E+01</c:v>
                </c:pt>
                <c:pt idx="3927">
                  <c:v>3.99E+01</c:v>
                </c:pt>
                <c:pt idx="3928">
                  <c:v>3.99E+01</c:v>
                </c:pt>
                <c:pt idx="3929">
                  <c:v>3.99E+01</c:v>
                </c:pt>
                <c:pt idx="3930">
                  <c:v>3.99E+01</c:v>
                </c:pt>
                <c:pt idx="3931">
                  <c:v>3.99E+01</c:v>
                </c:pt>
                <c:pt idx="3932">
                  <c:v>3.99E+01</c:v>
                </c:pt>
                <c:pt idx="3933">
                  <c:v>3.99E+01</c:v>
                </c:pt>
                <c:pt idx="3934">
                  <c:v>3.99E+01</c:v>
                </c:pt>
                <c:pt idx="3935">
                  <c:v>3.99E+01</c:v>
                </c:pt>
                <c:pt idx="3936">
                  <c:v>3.99E+01</c:v>
                </c:pt>
                <c:pt idx="3937">
                  <c:v>3.99E+01</c:v>
                </c:pt>
                <c:pt idx="3938">
                  <c:v>3.99E+01</c:v>
                </c:pt>
                <c:pt idx="3939">
                  <c:v>3.99E+01</c:v>
                </c:pt>
                <c:pt idx="3940">
                  <c:v>3.99E+01</c:v>
                </c:pt>
                <c:pt idx="3941">
                  <c:v>3.99E+01</c:v>
                </c:pt>
                <c:pt idx="3942">
                  <c:v>3.99E+01</c:v>
                </c:pt>
                <c:pt idx="3943">
                  <c:v>3.99E+01</c:v>
                </c:pt>
                <c:pt idx="3944">
                  <c:v>3.99E+01</c:v>
                </c:pt>
                <c:pt idx="3945">
                  <c:v>3.99E+01</c:v>
                </c:pt>
                <c:pt idx="3946">
                  <c:v>3.99E+01</c:v>
                </c:pt>
                <c:pt idx="3947">
                  <c:v>3.99E+01</c:v>
                </c:pt>
                <c:pt idx="3948">
                  <c:v>3.99E+01</c:v>
                </c:pt>
                <c:pt idx="3949">
                  <c:v>3.99E+01</c:v>
                </c:pt>
                <c:pt idx="3950">
                  <c:v>3.99E+01</c:v>
                </c:pt>
                <c:pt idx="3951">
                  <c:v>3.99E+01</c:v>
                </c:pt>
                <c:pt idx="3952">
                  <c:v>3.99E+01</c:v>
                </c:pt>
                <c:pt idx="3953">
                  <c:v>3.99E+01</c:v>
                </c:pt>
                <c:pt idx="3954">
                  <c:v>3.99E+01</c:v>
                </c:pt>
                <c:pt idx="3955">
                  <c:v>3.99E+01</c:v>
                </c:pt>
                <c:pt idx="3956">
                  <c:v>3.99E+01</c:v>
                </c:pt>
                <c:pt idx="3957">
                  <c:v>3.99E+01</c:v>
                </c:pt>
                <c:pt idx="3958">
                  <c:v>3.99E+01</c:v>
                </c:pt>
                <c:pt idx="3959">
                  <c:v>3.99E+01</c:v>
                </c:pt>
                <c:pt idx="3960">
                  <c:v>3.99E+01</c:v>
                </c:pt>
                <c:pt idx="3961">
                  <c:v>3.99E+01</c:v>
                </c:pt>
                <c:pt idx="3962">
                  <c:v>3.99E+01</c:v>
                </c:pt>
                <c:pt idx="3963">
                  <c:v>3.99E+01</c:v>
                </c:pt>
                <c:pt idx="3964">
                  <c:v>3.99E+01</c:v>
                </c:pt>
                <c:pt idx="3965">
                  <c:v>3.99E+01</c:v>
                </c:pt>
                <c:pt idx="3966">
                  <c:v>3.99E+01</c:v>
                </c:pt>
                <c:pt idx="3967">
                  <c:v>3.99E+01</c:v>
                </c:pt>
                <c:pt idx="3968">
                  <c:v>3.99E+01</c:v>
                </c:pt>
                <c:pt idx="3969">
                  <c:v>3.99E+01</c:v>
                </c:pt>
                <c:pt idx="3970">
                  <c:v>3.99E+01</c:v>
                </c:pt>
                <c:pt idx="3971">
                  <c:v>3.99E+01</c:v>
                </c:pt>
                <c:pt idx="3972">
                  <c:v>3.99E+01</c:v>
                </c:pt>
                <c:pt idx="3973">
                  <c:v>3.99E+01</c:v>
                </c:pt>
                <c:pt idx="3974">
                  <c:v>3.99E+01</c:v>
                </c:pt>
                <c:pt idx="3975">
                  <c:v>3.99E+01</c:v>
                </c:pt>
                <c:pt idx="3976">
                  <c:v>3.99E+01</c:v>
                </c:pt>
                <c:pt idx="3977">
                  <c:v>3.99E+01</c:v>
                </c:pt>
                <c:pt idx="3978">
                  <c:v>3.99E+01</c:v>
                </c:pt>
                <c:pt idx="3979">
                  <c:v>3.99E+01</c:v>
                </c:pt>
                <c:pt idx="3980">
                  <c:v>3.99E+01</c:v>
                </c:pt>
                <c:pt idx="3981">
                  <c:v>3.99E+01</c:v>
                </c:pt>
                <c:pt idx="3982">
                  <c:v>3.99E+01</c:v>
                </c:pt>
                <c:pt idx="3983">
                  <c:v>3.99E+01</c:v>
                </c:pt>
                <c:pt idx="3984">
                  <c:v>3.99E+01</c:v>
                </c:pt>
                <c:pt idx="3985">
                  <c:v>3.99E+01</c:v>
                </c:pt>
                <c:pt idx="3986">
                  <c:v>3.99E+01</c:v>
                </c:pt>
                <c:pt idx="3987">
                  <c:v>3.99E+01</c:v>
                </c:pt>
                <c:pt idx="3988">
                  <c:v>3.99E+01</c:v>
                </c:pt>
                <c:pt idx="3989">
                  <c:v>3.99E+01</c:v>
                </c:pt>
                <c:pt idx="3990">
                  <c:v>3.99E+01</c:v>
                </c:pt>
                <c:pt idx="3991">
                  <c:v>3.99E+01</c:v>
                </c:pt>
                <c:pt idx="3992">
                  <c:v>3.99E+01</c:v>
                </c:pt>
                <c:pt idx="3993">
                  <c:v>3.99E+01</c:v>
                </c:pt>
                <c:pt idx="3994">
                  <c:v>3.99E+01</c:v>
                </c:pt>
                <c:pt idx="3995">
                  <c:v>3.99E+01</c:v>
                </c:pt>
                <c:pt idx="3996">
                  <c:v>3.99E+01</c:v>
                </c:pt>
                <c:pt idx="3997">
                  <c:v>3.99E+01</c:v>
                </c:pt>
                <c:pt idx="3998">
                  <c:v>3.99E+01</c:v>
                </c:pt>
                <c:pt idx="3999">
                  <c:v>3.99E+01</c:v>
                </c:pt>
                <c:pt idx="4000">
                  <c:v>3.99E+01</c:v>
                </c:pt>
                <c:pt idx="4001">
                  <c:v>3.99E+01</c:v>
                </c:pt>
                <c:pt idx="4002">
                  <c:v>3.99E+01</c:v>
                </c:pt>
                <c:pt idx="4003">
                  <c:v>3.99E+01</c:v>
                </c:pt>
                <c:pt idx="4004">
                  <c:v>3.99E+01</c:v>
                </c:pt>
                <c:pt idx="4005">
                  <c:v>3.99E+01</c:v>
                </c:pt>
                <c:pt idx="4006">
                  <c:v>3.99E+01</c:v>
                </c:pt>
                <c:pt idx="4007">
                  <c:v>3.99E+01</c:v>
                </c:pt>
                <c:pt idx="4008">
                  <c:v>3.99E+01</c:v>
                </c:pt>
                <c:pt idx="4009">
                  <c:v>3.99E+01</c:v>
                </c:pt>
                <c:pt idx="4010">
                  <c:v>3.99E+01</c:v>
                </c:pt>
                <c:pt idx="4011">
                  <c:v>3.99E+01</c:v>
                </c:pt>
                <c:pt idx="4012">
                  <c:v>3.99E+01</c:v>
                </c:pt>
                <c:pt idx="4013">
                  <c:v>3.99E+01</c:v>
                </c:pt>
                <c:pt idx="4014">
                  <c:v>3.99E+01</c:v>
                </c:pt>
                <c:pt idx="4015">
                  <c:v>3.99E+01</c:v>
                </c:pt>
                <c:pt idx="4016">
                  <c:v>3.99E+01</c:v>
                </c:pt>
                <c:pt idx="4017">
                  <c:v>3.99E+01</c:v>
                </c:pt>
                <c:pt idx="4018">
                  <c:v>3.99E+01</c:v>
                </c:pt>
                <c:pt idx="4019">
                  <c:v>3.99E+01</c:v>
                </c:pt>
                <c:pt idx="4020">
                  <c:v>3.99E+01</c:v>
                </c:pt>
                <c:pt idx="4021">
                  <c:v>3.99E+01</c:v>
                </c:pt>
                <c:pt idx="4022">
                  <c:v>3.99E+01</c:v>
                </c:pt>
                <c:pt idx="4023">
                  <c:v>3.99E+01</c:v>
                </c:pt>
                <c:pt idx="4024">
                  <c:v>3.99E+01</c:v>
                </c:pt>
                <c:pt idx="4025">
                  <c:v>3.99E+01</c:v>
                </c:pt>
                <c:pt idx="4026">
                  <c:v>3.99E+01</c:v>
                </c:pt>
                <c:pt idx="4027">
                  <c:v>3.99E+01</c:v>
                </c:pt>
                <c:pt idx="4028">
                  <c:v>3.99E+01</c:v>
                </c:pt>
                <c:pt idx="4029">
                  <c:v>3.99E+01</c:v>
                </c:pt>
                <c:pt idx="4030">
                  <c:v>3.99E+01</c:v>
                </c:pt>
                <c:pt idx="4031">
                  <c:v>3.99E+01</c:v>
                </c:pt>
                <c:pt idx="4032">
                  <c:v>3.99E+01</c:v>
                </c:pt>
                <c:pt idx="4033">
                  <c:v>3.99E+01</c:v>
                </c:pt>
                <c:pt idx="4034">
                  <c:v>3.99E+01</c:v>
                </c:pt>
                <c:pt idx="4035">
                  <c:v>3.99E+01</c:v>
                </c:pt>
                <c:pt idx="4036">
                  <c:v>3.99E+01</c:v>
                </c:pt>
                <c:pt idx="4037">
                  <c:v>3.99E+01</c:v>
                </c:pt>
                <c:pt idx="4038">
                  <c:v>3.99E+01</c:v>
                </c:pt>
                <c:pt idx="4039">
                  <c:v>3.99E+01</c:v>
                </c:pt>
                <c:pt idx="4040">
                  <c:v>3.99E+01</c:v>
                </c:pt>
                <c:pt idx="4041">
                  <c:v>3.99E+01</c:v>
                </c:pt>
                <c:pt idx="4042">
                  <c:v>3.99E+01</c:v>
                </c:pt>
                <c:pt idx="4043">
                  <c:v>3.99E+01</c:v>
                </c:pt>
                <c:pt idx="4044">
                  <c:v>3.99E+01</c:v>
                </c:pt>
                <c:pt idx="4045">
                  <c:v>3.99E+01</c:v>
                </c:pt>
                <c:pt idx="4046">
                  <c:v>3.99E+01</c:v>
                </c:pt>
                <c:pt idx="4047">
                  <c:v>3.99E+01</c:v>
                </c:pt>
                <c:pt idx="4048">
                  <c:v>3.99E+01</c:v>
                </c:pt>
                <c:pt idx="4049">
                  <c:v>3.99E+01</c:v>
                </c:pt>
                <c:pt idx="4050">
                  <c:v>3.99E+01</c:v>
                </c:pt>
                <c:pt idx="4051">
                  <c:v>3.99E+01</c:v>
                </c:pt>
                <c:pt idx="4052">
                  <c:v>3.99E+01</c:v>
                </c:pt>
                <c:pt idx="4053">
                  <c:v>3.99E+01</c:v>
                </c:pt>
                <c:pt idx="4054">
                  <c:v>3.99E+01</c:v>
                </c:pt>
                <c:pt idx="4055">
                  <c:v>3.99E+01</c:v>
                </c:pt>
                <c:pt idx="4056">
                  <c:v>3.99E+01</c:v>
                </c:pt>
                <c:pt idx="4057">
                  <c:v>3.99E+01</c:v>
                </c:pt>
                <c:pt idx="4058">
                  <c:v>3.99E+01</c:v>
                </c:pt>
                <c:pt idx="4059">
                  <c:v>3.99E+01</c:v>
                </c:pt>
                <c:pt idx="4060">
                  <c:v>3.99E+01</c:v>
                </c:pt>
                <c:pt idx="4061">
                  <c:v>3.99E+01</c:v>
                </c:pt>
                <c:pt idx="4062">
                  <c:v>3.99E+01</c:v>
                </c:pt>
                <c:pt idx="4063">
                  <c:v>3.99E+01</c:v>
                </c:pt>
                <c:pt idx="4064">
                  <c:v>3.99E+01</c:v>
                </c:pt>
                <c:pt idx="4065">
                  <c:v>3.99E+01</c:v>
                </c:pt>
                <c:pt idx="4066">
                  <c:v>3.99E+01</c:v>
                </c:pt>
                <c:pt idx="4067">
                  <c:v>3.99E+01</c:v>
                </c:pt>
                <c:pt idx="4068">
                  <c:v>3.99E+01</c:v>
                </c:pt>
                <c:pt idx="4069">
                  <c:v>3.99E+01</c:v>
                </c:pt>
                <c:pt idx="4070">
                  <c:v>3.99E+01</c:v>
                </c:pt>
                <c:pt idx="4071">
                  <c:v>3.99E+01</c:v>
                </c:pt>
                <c:pt idx="4072">
                  <c:v>3.99E+01</c:v>
                </c:pt>
                <c:pt idx="4073">
                  <c:v>3.99E+01</c:v>
                </c:pt>
                <c:pt idx="4074">
                  <c:v>3.99E+01</c:v>
                </c:pt>
                <c:pt idx="4075">
                  <c:v>3.99E+01</c:v>
                </c:pt>
                <c:pt idx="4076">
                  <c:v>3.99E+01</c:v>
                </c:pt>
                <c:pt idx="4077">
                  <c:v>3.99E+01</c:v>
                </c:pt>
                <c:pt idx="4078">
                  <c:v>3.99E+01</c:v>
                </c:pt>
                <c:pt idx="4079">
                  <c:v>3.99E+01</c:v>
                </c:pt>
                <c:pt idx="4080">
                  <c:v>3.99E+01</c:v>
                </c:pt>
                <c:pt idx="4081">
                  <c:v>3.99E+01</c:v>
                </c:pt>
                <c:pt idx="4082">
                  <c:v>3.99E+01</c:v>
                </c:pt>
                <c:pt idx="4083">
                  <c:v>3.99E+01</c:v>
                </c:pt>
                <c:pt idx="4084">
                  <c:v>3.99E+01</c:v>
                </c:pt>
                <c:pt idx="4085">
                  <c:v>3.99E+01</c:v>
                </c:pt>
                <c:pt idx="4086">
                  <c:v>3.99E+01</c:v>
                </c:pt>
                <c:pt idx="4087">
                  <c:v>3.99E+01</c:v>
                </c:pt>
                <c:pt idx="4088">
                  <c:v>3.99E+01</c:v>
                </c:pt>
                <c:pt idx="4089">
                  <c:v>3.99E+01</c:v>
                </c:pt>
                <c:pt idx="4090">
                  <c:v>3.99E+01</c:v>
                </c:pt>
                <c:pt idx="4091">
                  <c:v>3.99E+01</c:v>
                </c:pt>
                <c:pt idx="4092">
                  <c:v>3.99E+01</c:v>
                </c:pt>
                <c:pt idx="4093">
                  <c:v>3.99E+01</c:v>
                </c:pt>
                <c:pt idx="4094">
                  <c:v>3.99E+01</c:v>
                </c:pt>
                <c:pt idx="4095">
                  <c:v>3.99E+01</c:v>
                </c:pt>
                <c:pt idx="4096">
                  <c:v>3.99E+01</c:v>
                </c:pt>
                <c:pt idx="4097">
                  <c:v>3.99E+01</c:v>
                </c:pt>
                <c:pt idx="4098">
                  <c:v>3.99E+01</c:v>
                </c:pt>
                <c:pt idx="4099">
                  <c:v>3.99E+01</c:v>
                </c:pt>
                <c:pt idx="4100">
                  <c:v>3.99E+01</c:v>
                </c:pt>
                <c:pt idx="4101">
                  <c:v>3.99E+01</c:v>
                </c:pt>
                <c:pt idx="4102">
                  <c:v>3.99E+01</c:v>
                </c:pt>
                <c:pt idx="4103">
                  <c:v>3.99E+01</c:v>
                </c:pt>
                <c:pt idx="4104">
                  <c:v>3.99E+01</c:v>
                </c:pt>
                <c:pt idx="4105">
                  <c:v>3.99E+01</c:v>
                </c:pt>
                <c:pt idx="4106">
                  <c:v>3.99E+01</c:v>
                </c:pt>
                <c:pt idx="4107">
                  <c:v>3.99E+01</c:v>
                </c:pt>
                <c:pt idx="4108">
                  <c:v>3.99E+01</c:v>
                </c:pt>
                <c:pt idx="4109">
                  <c:v>3.99E+01</c:v>
                </c:pt>
                <c:pt idx="4110">
                  <c:v>3.99E+01</c:v>
                </c:pt>
                <c:pt idx="4111">
                  <c:v>3.99E+01</c:v>
                </c:pt>
                <c:pt idx="4112">
                  <c:v>3.99E+01</c:v>
                </c:pt>
                <c:pt idx="4113">
                  <c:v>3.99E+01</c:v>
                </c:pt>
                <c:pt idx="4114">
                  <c:v>3.99E+01</c:v>
                </c:pt>
                <c:pt idx="4115">
                  <c:v>3.99E+01</c:v>
                </c:pt>
                <c:pt idx="4116">
                  <c:v>3.99E+01</c:v>
                </c:pt>
                <c:pt idx="4117">
                  <c:v>3.99E+01</c:v>
                </c:pt>
                <c:pt idx="4118">
                  <c:v>3.99E+01</c:v>
                </c:pt>
                <c:pt idx="4119">
                  <c:v>3.99E+01</c:v>
                </c:pt>
                <c:pt idx="4120">
                  <c:v>3.99E+01</c:v>
                </c:pt>
                <c:pt idx="4121">
                  <c:v>3.99E+01</c:v>
                </c:pt>
                <c:pt idx="4122">
                  <c:v>3.99E+01</c:v>
                </c:pt>
                <c:pt idx="4123">
                  <c:v>3.99E+01</c:v>
                </c:pt>
                <c:pt idx="4124">
                  <c:v>3.99E+01</c:v>
                </c:pt>
                <c:pt idx="4125">
                  <c:v>3.99E+01</c:v>
                </c:pt>
                <c:pt idx="4126">
                  <c:v>3.99E+01</c:v>
                </c:pt>
                <c:pt idx="4127">
                  <c:v>3.99E+01</c:v>
                </c:pt>
                <c:pt idx="4128">
                  <c:v>3.99E+01</c:v>
                </c:pt>
                <c:pt idx="4129">
                  <c:v>3.99E+01</c:v>
                </c:pt>
                <c:pt idx="4130">
                  <c:v>3.99E+01</c:v>
                </c:pt>
                <c:pt idx="4131">
                  <c:v>3.99E+01</c:v>
                </c:pt>
                <c:pt idx="4132">
                  <c:v>3.99E+01</c:v>
                </c:pt>
                <c:pt idx="4133">
                  <c:v>3.99E+01</c:v>
                </c:pt>
                <c:pt idx="4134">
                  <c:v>3.99E+01</c:v>
                </c:pt>
                <c:pt idx="4135">
                  <c:v>3.99E+01</c:v>
                </c:pt>
                <c:pt idx="4136">
                  <c:v>3.99E+01</c:v>
                </c:pt>
                <c:pt idx="4137">
                  <c:v>3.99E+01</c:v>
                </c:pt>
                <c:pt idx="4138">
                  <c:v>3.99E+01</c:v>
                </c:pt>
                <c:pt idx="4139">
                  <c:v>3.99E+01</c:v>
                </c:pt>
                <c:pt idx="4140">
                  <c:v>3.99E+01</c:v>
                </c:pt>
                <c:pt idx="4141">
                  <c:v>3.99E+01</c:v>
                </c:pt>
                <c:pt idx="4142">
                  <c:v>3.99E+01</c:v>
                </c:pt>
                <c:pt idx="4143">
                  <c:v>3.99E+01</c:v>
                </c:pt>
                <c:pt idx="4144">
                  <c:v>3.99E+01</c:v>
                </c:pt>
                <c:pt idx="4145">
                  <c:v>3.99E+01</c:v>
                </c:pt>
                <c:pt idx="4146">
                  <c:v>3.99E+01</c:v>
                </c:pt>
                <c:pt idx="4147">
                  <c:v>3.99E+01</c:v>
                </c:pt>
                <c:pt idx="4148">
                  <c:v>3.99E+01</c:v>
                </c:pt>
                <c:pt idx="4149">
                  <c:v>3.99E+01</c:v>
                </c:pt>
                <c:pt idx="4150">
                  <c:v>3.99E+01</c:v>
                </c:pt>
                <c:pt idx="4151">
                  <c:v>3.99E+01</c:v>
                </c:pt>
                <c:pt idx="4152">
                  <c:v>3.99E+01</c:v>
                </c:pt>
                <c:pt idx="4153">
                  <c:v>3.99E+01</c:v>
                </c:pt>
                <c:pt idx="4154">
                  <c:v>3.99E+01</c:v>
                </c:pt>
                <c:pt idx="4155">
                  <c:v>3.99E+01</c:v>
                </c:pt>
                <c:pt idx="4156">
                  <c:v>3.99E+01</c:v>
                </c:pt>
                <c:pt idx="4157">
                  <c:v>3.99E+01</c:v>
                </c:pt>
                <c:pt idx="4158">
                  <c:v>3.99E+01</c:v>
                </c:pt>
                <c:pt idx="4159">
                  <c:v>3.99E+01</c:v>
                </c:pt>
                <c:pt idx="4160">
                  <c:v>3.99E+01</c:v>
                </c:pt>
                <c:pt idx="4161">
                  <c:v>3.99E+01</c:v>
                </c:pt>
                <c:pt idx="4162">
                  <c:v>3.99E+01</c:v>
                </c:pt>
                <c:pt idx="4163">
                  <c:v>3.99E+01</c:v>
                </c:pt>
                <c:pt idx="4164">
                  <c:v>3.99E+01</c:v>
                </c:pt>
                <c:pt idx="4165">
                  <c:v>3.99E+01</c:v>
                </c:pt>
                <c:pt idx="4166">
                  <c:v>3.99E+01</c:v>
                </c:pt>
                <c:pt idx="4167">
                  <c:v>3.99E+01</c:v>
                </c:pt>
                <c:pt idx="4168">
                  <c:v>3.99E+01</c:v>
                </c:pt>
                <c:pt idx="4169">
                  <c:v>3.99E+01</c:v>
                </c:pt>
                <c:pt idx="4170">
                  <c:v>3.99E+01</c:v>
                </c:pt>
                <c:pt idx="4171">
                  <c:v>3.99E+01</c:v>
                </c:pt>
                <c:pt idx="4172">
                  <c:v>3.99E+01</c:v>
                </c:pt>
                <c:pt idx="4173">
                  <c:v>3.99E+01</c:v>
                </c:pt>
                <c:pt idx="4174">
                  <c:v>3.99E+01</c:v>
                </c:pt>
                <c:pt idx="4175">
                  <c:v>3.99E+01</c:v>
                </c:pt>
                <c:pt idx="4176">
                  <c:v>3.99E+01</c:v>
                </c:pt>
                <c:pt idx="4177">
                  <c:v>3.99E+01</c:v>
                </c:pt>
                <c:pt idx="4178">
                  <c:v>3.99E+01</c:v>
                </c:pt>
                <c:pt idx="4179">
                  <c:v>3.99E+01</c:v>
                </c:pt>
                <c:pt idx="4180">
                  <c:v>3.99E+01</c:v>
                </c:pt>
                <c:pt idx="4181">
                  <c:v>3.99E+01</c:v>
                </c:pt>
                <c:pt idx="4182">
                  <c:v>3.99E+01</c:v>
                </c:pt>
                <c:pt idx="4183">
                  <c:v>3.99E+01</c:v>
                </c:pt>
                <c:pt idx="4184">
                  <c:v>3.99E+01</c:v>
                </c:pt>
                <c:pt idx="4185">
                  <c:v>3.99E+01</c:v>
                </c:pt>
                <c:pt idx="4186">
                  <c:v>3.99E+01</c:v>
                </c:pt>
                <c:pt idx="4187">
                  <c:v>3.99E+01</c:v>
                </c:pt>
                <c:pt idx="4188">
                  <c:v>3.99E+01</c:v>
                </c:pt>
                <c:pt idx="4189">
                  <c:v>3.99E+01</c:v>
                </c:pt>
                <c:pt idx="4190">
                  <c:v>3.99E+01</c:v>
                </c:pt>
                <c:pt idx="4191">
                  <c:v>3.99E+01</c:v>
                </c:pt>
                <c:pt idx="4192">
                  <c:v>3.99E+01</c:v>
                </c:pt>
                <c:pt idx="4193">
                  <c:v>3.99E+01</c:v>
                </c:pt>
                <c:pt idx="4194">
                  <c:v>3.99E+01</c:v>
                </c:pt>
                <c:pt idx="4195">
                  <c:v>3.99E+01</c:v>
                </c:pt>
                <c:pt idx="4196">
                  <c:v>3.99E+01</c:v>
                </c:pt>
                <c:pt idx="4197">
                  <c:v>3.99E+01</c:v>
                </c:pt>
                <c:pt idx="4198">
                  <c:v>3.99E+01</c:v>
                </c:pt>
                <c:pt idx="4199">
                  <c:v>3.99E+01</c:v>
                </c:pt>
                <c:pt idx="4200">
                  <c:v>3.99E+01</c:v>
                </c:pt>
                <c:pt idx="4201">
                  <c:v>3.99E+01</c:v>
                </c:pt>
                <c:pt idx="4202">
                  <c:v>3.99E+01</c:v>
                </c:pt>
                <c:pt idx="4203">
                  <c:v>3.99E+01</c:v>
                </c:pt>
                <c:pt idx="4204">
                  <c:v>3.99E+01</c:v>
                </c:pt>
                <c:pt idx="4205">
                  <c:v>3.99E+01</c:v>
                </c:pt>
                <c:pt idx="4206">
                  <c:v>3.99E+01</c:v>
                </c:pt>
                <c:pt idx="4207">
                  <c:v>3.99E+01</c:v>
                </c:pt>
                <c:pt idx="4208">
                  <c:v>3.99E+01</c:v>
                </c:pt>
                <c:pt idx="4209">
                  <c:v>3.99E+01</c:v>
                </c:pt>
                <c:pt idx="4210">
                  <c:v>3.99E+01</c:v>
                </c:pt>
                <c:pt idx="4211">
                  <c:v>3.99E+01</c:v>
                </c:pt>
                <c:pt idx="4212">
                  <c:v>3.99E+01</c:v>
                </c:pt>
                <c:pt idx="4213">
                  <c:v>3.99E+01</c:v>
                </c:pt>
                <c:pt idx="4214">
                  <c:v>3.99E+01</c:v>
                </c:pt>
                <c:pt idx="4215">
                  <c:v>3.99E+01</c:v>
                </c:pt>
                <c:pt idx="4216">
                  <c:v>3.99E+01</c:v>
                </c:pt>
                <c:pt idx="4217">
                  <c:v>3.99E+01</c:v>
                </c:pt>
                <c:pt idx="4218">
                  <c:v>3.99E+01</c:v>
                </c:pt>
                <c:pt idx="4219">
                  <c:v>3.99E+01</c:v>
                </c:pt>
                <c:pt idx="4220">
                  <c:v>3.99E+01</c:v>
                </c:pt>
                <c:pt idx="4221">
                  <c:v>3.99E+01</c:v>
                </c:pt>
                <c:pt idx="4222">
                  <c:v>3.99E+01</c:v>
                </c:pt>
                <c:pt idx="4223">
                  <c:v>3.99E+01</c:v>
                </c:pt>
                <c:pt idx="4224">
                  <c:v>3.99E+01</c:v>
                </c:pt>
                <c:pt idx="4225">
                  <c:v>3.99E+01</c:v>
                </c:pt>
                <c:pt idx="4226">
                  <c:v>3.99E+01</c:v>
                </c:pt>
                <c:pt idx="4227">
                  <c:v>3.99E+01</c:v>
                </c:pt>
                <c:pt idx="4228">
                  <c:v>3.99E+01</c:v>
                </c:pt>
                <c:pt idx="4229">
                  <c:v>3.99E+01</c:v>
                </c:pt>
                <c:pt idx="4230">
                  <c:v>3.99E+01</c:v>
                </c:pt>
                <c:pt idx="4231">
                  <c:v>3.99E+01</c:v>
                </c:pt>
                <c:pt idx="4232">
                  <c:v>3.99E+01</c:v>
                </c:pt>
                <c:pt idx="4233">
                  <c:v>3.99E+01</c:v>
                </c:pt>
                <c:pt idx="4234">
                  <c:v>3.99E+01</c:v>
                </c:pt>
                <c:pt idx="4235">
                  <c:v>3.99E+01</c:v>
                </c:pt>
                <c:pt idx="4236">
                  <c:v>3.99E+01</c:v>
                </c:pt>
                <c:pt idx="4237">
                  <c:v>3.99E+01</c:v>
                </c:pt>
                <c:pt idx="4238">
                  <c:v>3.99E+01</c:v>
                </c:pt>
                <c:pt idx="4239">
                  <c:v>3.99E+01</c:v>
                </c:pt>
                <c:pt idx="4240">
                  <c:v>3.99E+01</c:v>
                </c:pt>
                <c:pt idx="4241">
                  <c:v>3.99E+01</c:v>
                </c:pt>
                <c:pt idx="4242">
                  <c:v>3.99E+01</c:v>
                </c:pt>
                <c:pt idx="4243">
                  <c:v>3.99E+01</c:v>
                </c:pt>
                <c:pt idx="4244">
                  <c:v>3.99E+01</c:v>
                </c:pt>
                <c:pt idx="4245">
                  <c:v>3.99E+01</c:v>
                </c:pt>
                <c:pt idx="4246">
                  <c:v>3.99E+01</c:v>
                </c:pt>
                <c:pt idx="4247">
                  <c:v>3.99E+01</c:v>
                </c:pt>
                <c:pt idx="4248">
                  <c:v>3.99E+01</c:v>
                </c:pt>
                <c:pt idx="4249">
                  <c:v>3.99E+01</c:v>
                </c:pt>
                <c:pt idx="4250">
                  <c:v>3.99E+01</c:v>
                </c:pt>
                <c:pt idx="4251">
                  <c:v>3.99E+01</c:v>
                </c:pt>
                <c:pt idx="4252">
                  <c:v>3.99E+01</c:v>
                </c:pt>
                <c:pt idx="4253">
                  <c:v>3.99E+01</c:v>
                </c:pt>
                <c:pt idx="4254">
                  <c:v>3.99E+01</c:v>
                </c:pt>
                <c:pt idx="4255">
                  <c:v>3.99E+01</c:v>
                </c:pt>
                <c:pt idx="4256">
                  <c:v>3.99E+01</c:v>
                </c:pt>
                <c:pt idx="4257">
                  <c:v>3.99E+01</c:v>
                </c:pt>
                <c:pt idx="4258">
                  <c:v>3.99E+01</c:v>
                </c:pt>
                <c:pt idx="4259">
                  <c:v>3.99E+01</c:v>
                </c:pt>
                <c:pt idx="4260">
                  <c:v>3.99E+01</c:v>
                </c:pt>
                <c:pt idx="4261">
                  <c:v>3.99E+01</c:v>
                </c:pt>
                <c:pt idx="4262">
                  <c:v>3.99E+01</c:v>
                </c:pt>
                <c:pt idx="4263">
                  <c:v>3.99E+01</c:v>
                </c:pt>
                <c:pt idx="4264">
                  <c:v>3.99E+01</c:v>
                </c:pt>
                <c:pt idx="4265">
                  <c:v>3.99E+01</c:v>
                </c:pt>
                <c:pt idx="4266">
                  <c:v>3.99E+01</c:v>
                </c:pt>
                <c:pt idx="4267">
                  <c:v>3.99E+01</c:v>
                </c:pt>
                <c:pt idx="4268">
                  <c:v>3.99E+01</c:v>
                </c:pt>
                <c:pt idx="4269">
                  <c:v>3.99E+01</c:v>
                </c:pt>
                <c:pt idx="4270">
                  <c:v>3.99E+01</c:v>
                </c:pt>
                <c:pt idx="4271">
                  <c:v>3.99E+01</c:v>
                </c:pt>
                <c:pt idx="4272">
                  <c:v>3.99E+01</c:v>
                </c:pt>
                <c:pt idx="4273">
                  <c:v>3.99E+01</c:v>
                </c:pt>
                <c:pt idx="4274">
                  <c:v>3.99E+01</c:v>
                </c:pt>
                <c:pt idx="4275">
                  <c:v>3.99E+01</c:v>
                </c:pt>
                <c:pt idx="4276">
                  <c:v>3.99E+01</c:v>
                </c:pt>
                <c:pt idx="4277">
                  <c:v>3.99E+01</c:v>
                </c:pt>
                <c:pt idx="4278">
                  <c:v>3.99E+01</c:v>
                </c:pt>
                <c:pt idx="4279">
                  <c:v>3.99E+01</c:v>
                </c:pt>
                <c:pt idx="4280">
                  <c:v>3.99E+01</c:v>
                </c:pt>
                <c:pt idx="4281">
                  <c:v>3.99E+01</c:v>
                </c:pt>
                <c:pt idx="4282">
                  <c:v>3.99E+01</c:v>
                </c:pt>
                <c:pt idx="4283">
                  <c:v>3.99E+01</c:v>
                </c:pt>
                <c:pt idx="4284">
                  <c:v>3.99E+01</c:v>
                </c:pt>
                <c:pt idx="4285">
                  <c:v>3.99E+01</c:v>
                </c:pt>
                <c:pt idx="4286">
                  <c:v>3.99E+01</c:v>
                </c:pt>
                <c:pt idx="4287">
                  <c:v>3.99E+01</c:v>
                </c:pt>
                <c:pt idx="4288">
                  <c:v>3.99E+01</c:v>
                </c:pt>
                <c:pt idx="4289">
                  <c:v>3.99E+01</c:v>
                </c:pt>
                <c:pt idx="4290">
                  <c:v>3.99E+01</c:v>
                </c:pt>
                <c:pt idx="4291">
                  <c:v>3.99E+01</c:v>
                </c:pt>
                <c:pt idx="4292">
                  <c:v>3.99E+01</c:v>
                </c:pt>
                <c:pt idx="4293">
                  <c:v>3.99E+01</c:v>
                </c:pt>
                <c:pt idx="4294">
                  <c:v>3.99E+01</c:v>
                </c:pt>
                <c:pt idx="4295">
                  <c:v>3.99E+01</c:v>
                </c:pt>
                <c:pt idx="4296">
                  <c:v>3.99E+01</c:v>
                </c:pt>
                <c:pt idx="4297">
                  <c:v>3.99E+01</c:v>
                </c:pt>
                <c:pt idx="4298">
                  <c:v>3.99E+01</c:v>
                </c:pt>
                <c:pt idx="4299">
                  <c:v>3.99E+01</c:v>
                </c:pt>
                <c:pt idx="4300">
                  <c:v>3.99E+01</c:v>
                </c:pt>
                <c:pt idx="4301">
                  <c:v>3.99E+01</c:v>
                </c:pt>
                <c:pt idx="4302">
                  <c:v>3.99E+01</c:v>
                </c:pt>
                <c:pt idx="4303">
                  <c:v>3.99E+01</c:v>
                </c:pt>
                <c:pt idx="4304">
                  <c:v>3.99E+01</c:v>
                </c:pt>
                <c:pt idx="4305">
                  <c:v>3.99E+01</c:v>
                </c:pt>
                <c:pt idx="4306">
                  <c:v>3.99E+01</c:v>
                </c:pt>
                <c:pt idx="4307">
                  <c:v>3.99E+01</c:v>
                </c:pt>
                <c:pt idx="4308">
                  <c:v>3.99E+01</c:v>
                </c:pt>
                <c:pt idx="4309">
                  <c:v>3.99E+01</c:v>
                </c:pt>
                <c:pt idx="4310">
                  <c:v>3.99E+01</c:v>
                </c:pt>
                <c:pt idx="4311">
                  <c:v>3.99E+01</c:v>
                </c:pt>
                <c:pt idx="4312">
                  <c:v>3.99E+01</c:v>
                </c:pt>
                <c:pt idx="4313">
                  <c:v>3.99E+01</c:v>
                </c:pt>
                <c:pt idx="4314">
                  <c:v>3.99E+01</c:v>
                </c:pt>
                <c:pt idx="4315">
                  <c:v>3.99E+01</c:v>
                </c:pt>
                <c:pt idx="4316">
                  <c:v>3.99E+01</c:v>
                </c:pt>
                <c:pt idx="4317">
                  <c:v>3.99E+01</c:v>
                </c:pt>
                <c:pt idx="4318">
                  <c:v>3.99E+01</c:v>
                </c:pt>
                <c:pt idx="4319">
                  <c:v>3.99E+01</c:v>
                </c:pt>
                <c:pt idx="4320">
                  <c:v>3.99E+01</c:v>
                </c:pt>
                <c:pt idx="4321">
                  <c:v>3.99E+01</c:v>
                </c:pt>
                <c:pt idx="4322">
                  <c:v>3.99E+01</c:v>
                </c:pt>
                <c:pt idx="4323">
                  <c:v>3.99E+01</c:v>
                </c:pt>
                <c:pt idx="4324">
                  <c:v>3.99E+01</c:v>
                </c:pt>
                <c:pt idx="4325">
                  <c:v>3.99E+01</c:v>
                </c:pt>
                <c:pt idx="4326">
                  <c:v>3.99E+01</c:v>
                </c:pt>
                <c:pt idx="4327">
                  <c:v>3.99E+01</c:v>
                </c:pt>
                <c:pt idx="4328">
                  <c:v>3.99E+01</c:v>
                </c:pt>
                <c:pt idx="4329">
                  <c:v>3.99E+01</c:v>
                </c:pt>
                <c:pt idx="4330">
                  <c:v>3.99E+01</c:v>
                </c:pt>
                <c:pt idx="4331">
                  <c:v>3.99E+01</c:v>
                </c:pt>
                <c:pt idx="4332">
                  <c:v>3.99E+01</c:v>
                </c:pt>
                <c:pt idx="4333">
                  <c:v>3.99E+01</c:v>
                </c:pt>
                <c:pt idx="4334">
                  <c:v>3.99E+01</c:v>
                </c:pt>
                <c:pt idx="4335">
                  <c:v>3.99E+01</c:v>
                </c:pt>
                <c:pt idx="4336">
                  <c:v>3.99E+01</c:v>
                </c:pt>
                <c:pt idx="4337">
                  <c:v>3.99E+01</c:v>
                </c:pt>
                <c:pt idx="4338">
                  <c:v>3.99E+01</c:v>
                </c:pt>
                <c:pt idx="4339">
                  <c:v>3.99E+01</c:v>
                </c:pt>
                <c:pt idx="4340">
                  <c:v>3.99E+01</c:v>
                </c:pt>
                <c:pt idx="4341">
                  <c:v>3.99E+01</c:v>
                </c:pt>
                <c:pt idx="4342">
                  <c:v>3.99E+01</c:v>
                </c:pt>
                <c:pt idx="4343">
                  <c:v>3.99E+01</c:v>
                </c:pt>
                <c:pt idx="4344">
                  <c:v>3.99E+01</c:v>
                </c:pt>
                <c:pt idx="4345">
                  <c:v>3.99E+01</c:v>
                </c:pt>
                <c:pt idx="4346">
                  <c:v>3.99E+01</c:v>
                </c:pt>
                <c:pt idx="4347">
                  <c:v>3.99E+01</c:v>
                </c:pt>
                <c:pt idx="4348">
                  <c:v>3.99E+01</c:v>
                </c:pt>
                <c:pt idx="4349">
                  <c:v>3.99E+01</c:v>
                </c:pt>
                <c:pt idx="4350">
                  <c:v>3.99E+01</c:v>
                </c:pt>
                <c:pt idx="4351">
                  <c:v>3.99E+01</c:v>
                </c:pt>
                <c:pt idx="4352">
                  <c:v>3.99E+01</c:v>
                </c:pt>
                <c:pt idx="4353">
                  <c:v>3.99E+01</c:v>
                </c:pt>
                <c:pt idx="4354">
                  <c:v>3.99E+01</c:v>
                </c:pt>
                <c:pt idx="4355">
                  <c:v>3.99E+01</c:v>
                </c:pt>
                <c:pt idx="4356">
                  <c:v>3.99E+01</c:v>
                </c:pt>
                <c:pt idx="4357">
                  <c:v>3.99E+01</c:v>
                </c:pt>
                <c:pt idx="4358">
                  <c:v>3.99E+01</c:v>
                </c:pt>
                <c:pt idx="4359">
                  <c:v>3.99E+01</c:v>
                </c:pt>
                <c:pt idx="4360">
                  <c:v>3.99E+01</c:v>
                </c:pt>
                <c:pt idx="4361">
                  <c:v>3.99E+01</c:v>
                </c:pt>
                <c:pt idx="4362">
                  <c:v>3.99E+01</c:v>
                </c:pt>
                <c:pt idx="4363">
                  <c:v>3.99E+01</c:v>
                </c:pt>
                <c:pt idx="4364">
                  <c:v>3.99E+01</c:v>
                </c:pt>
                <c:pt idx="4365">
                  <c:v>3.99E+01</c:v>
                </c:pt>
                <c:pt idx="4366">
                  <c:v>3.99E+01</c:v>
                </c:pt>
                <c:pt idx="4367">
                  <c:v>3.99E+01</c:v>
                </c:pt>
                <c:pt idx="4368">
                  <c:v>3.99E+01</c:v>
                </c:pt>
                <c:pt idx="4369">
                  <c:v>3.99E+01</c:v>
                </c:pt>
                <c:pt idx="4370">
                  <c:v>3.99E+01</c:v>
                </c:pt>
                <c:pt idx="4371">
                  <c:v>3.99E+01</c:v>
                </c:pt>
                <c:pt idx="4372">
                  <c:v>3.99E+01</c:v>
                </c:pt>
                <c:pt idx="4373">
                  <c:v>3.99E+01</c:v>
                </c:pt>
                <c:pt idx="4374">
                  <c:v>3.99E+01</c:v>
                </c:pt>
                <c:pt idx="4375">
                  <c:v>3.99E+01</c:v>
                </c:pt>
                <c:pt idx="4376">
                  <c:v>3.99E+01</c:v>
                </c:pt>
                <c:pt idx="4377">
                  <c:v>3.99E+01</c:v>
                </c:pt>
                <c:pt idx="4378">
                  <c:v>3.99E+01</c:v>
                </c:pt>
                <c:pt idx="4379">
                  <c:v>3.99E+01</c:v>
                </c:pt>
                <c:pt idx="4380">
                  <c:v>3.99E+01</c:v>
                </c:pt>
                <c:pt idx="4381">
                  <c:v>3.99E+01</c:v>
                </c:pt>
                <c:pt idx="4382">
                  <c:v>3.99E+01</c:v>
                </c:pt>
                <c:pt idx="4383">
                  <c:v>3.99E+01</c:v>
                </c:pt>
                <c:pt idx="4384">
                  <c:v>3.99E+01</c:v>
                </c:pt>
                <c:pt idx="4385">
                  <c:v>3.99E+01</c:v>
                </c:pt>
                <c:pt idx="4386">
                  <c:v>3.99E+01</c:v>
                </c:pt>
                <c:pt idx="4387">
                  <c:v>3.99E+01</c:v>
                </c:pt>
                <c:pt idx="4388">
                  <c:v>3.99E+01</c:v>
                </c:pt>
                <c:pt idx="4389">
                  <c:v>3.99E+01</c:v>
                </c:pt>
                <c:pt idx="4390">
                  <c:v>3.99E+01</c:v>
                </c:pt>
                <c:pt idx="4391">
                  <c:v>3.99E+01</c:v>
                </c:pt>
                <c:pt idx="4392">
                  <c:v>3.99E+01</c:v>
                </c:pt>
                <c:pt idx="4393">
                  <c:v>3.99E+01</c:v>
                </c:pt>
                <c:pt idx="4394">
                  <c:v>3.99E+01</c:v>
                </c:pt>
                <c:pt idx="4395">
                  <c:v>3.99E+01</c:v>
                </c:pt>
                <c:pt idx="4396">
                  <c:v>3.99E+01</c:v>
                </c:pt>
                <c:pt idx="4397">
                  <c:v>3.99E+01</c:v>
                </c:pt>
                <c:pt idx="4398">
                  <c:v>3.99E+01</c:v>
                </c:pt>
                <c:pt idx="4399">
                  <c:v>3.99E+01</c:v>
                </c:pt>
                <c:pt idx="4400">
                  <c:v>3.99E+01</c:v>
                </c:pt>
                <c:pt idx="4401">
                  <c:v>3.99E+01</c:v>
                </c:pt>
                <c:pt idx="4402">
                  <c:v>3.99E+01</c:v>
                </c:pt>
                <c:pt idx="4403">
                  <c:v>3.99E+01</c:v>
                </c:pt>
                <c:pt idx="4404">
                  <c:v>3.99E+01</c:v>
                </c:pt>
                <c:pt idx="4405">
                  <c:v>3.99E+01</c:v>
                </c:pt>
                <c:pt idx="4406">
                  <c:v>3.99E+01</c:v>
                </c:pt>
                <c:pt idx="4407">
                  <c:v>3.99E+01</c:v>
                </c:pt>
                <c:pt idx="4408">
                  <c:v>3.99E+01</c:v>
                </c:pt>
                <c:pt idx="4409">
                  <c:v>3.99E+01</c:v>
                </c:pt>
                <c:pt idx="4410">
                  <c:v>3.99E+01</c:v>
                </c:pt>
                <c:pt idx="4411">
                  <c:v>3.99E+01</c:v>
                </c:pt>
                <c:pt idx="4412">
                  <c:v>3.99E+01</c:v>
                </c:pt>
                <c:pt idx="4413">
                  <c:v>3.99E+01</c:v>
                </c:pt>
                <c:pt idx="4414">
                  <c:v>3.99E+01</c:v>
                </c:pt>
                <c:pt idx="4415">
                  <c:v>3.99E+01</c:v>
                </c:pt>
                <c:pt idx="4416">
                  <c:v>3.99E+01</c:v>
                </c:pt>
                <c:pt idx="4417">
                  <c:v>3.99E+01</c:v>
                </c:pt>
                <c:pt idx="4418">
                  <c:v>3.99E+01</c:v>
                </c:pt>
                <c:pt idx="4419">
                  <c:v>3.99E+01</c:v>
                </c:pt>
                <c:pt idx="4420">
                  <c:v>3.99E+01</c:v>
                </c:pt>
                <c:pt idx="4421">
                  <c:v>3.99E+01</c:v>
                </c:pt>
                <c:pt idx="4422">
                  <c:v>3.99E+01</c:v>
                </c:pt>
                <c:pt idx="4423">
                  <c:v>3.99E+01</c:v>
                </c:pt>
                <c:pt idx="4424">
                  <c:v>3.99E+01</c:v>
                </c:pt>
                <c:pt idx="4425">
                  <c:v>3.99E+01</c:v>
                </c:pt>
                <c:pt idx="4426">
                  <c:v>3.99E+01</c:v>
                </c:pt>
                <c:pt idx="4427">
                  <c:v>3.99E+01</c:v>
                </c:pt>
                <c:pt idx="4428">
                  <c:v>3.99E+01</c:v>
                </c:pt>
                <c:pt idx="4429">
                  <c:v>3.99E+01</c:v>
                </c:pt>
                <c:pt idx="4430">
                  <c:v>3.99E+01</c:v>
                </c:pt>
                <c:pt idx="4431">
                  <c:v>3.99E+01</c:v>
                </c:pt>
                <c:pt idx="4432">
                  <c:v>3.99E+01</c:v>
                </c:pt>
                <c:pt idx="4433">
                  <c:v>3.99E+01</c:v>
                </c:pt>
                <c:pt idx="4434">
                  <c:v>3.99E+01</c:v>
                </c:pt>
                <c:pt idx="4435">
                  <c:v>3.99E+01</c:v>
                </c:pt>
                <c:pt idx="4436">
                  <c:v>3.99E+01</c:v>
                </c:pt>
                <c:pt idx="4437">
                  <c:v>3.99E+01</c:v>
                </c:pt>
                <c:pt idx="4438">
                  <c:v>3.99E+01</c:v>
                </c:pt>
                <c:pt idx="4439">
                  <c:v>3.99E+01</c:v>
                </c:pt>
                <c:pt idx="4440">
                  <c:v>3.99E+01</c:v>
                </c:pt>
                <c:pt idx="4441">
                  <c:v>3.99E+01</c:v>
                </c:pt>
                <c:pt idx="4442">
                  <c:v>3.99E+01</c:v>
                </c:pt>
                <c:pt idx="4443">
                  <c:v>3.99E+01</c:v>
                </c:pt>
                <c:pt idx="4444">
                  <c:v>3.99E+01</c:v>
                </c:pt>
                <c:pt idx="4445">
                  <c:v>3.99E+01</c:v>
                </c:pt>
                <c:pt idx="4446">
                  <c:v>3.99E+01</c:v>
                </c:pt>
                <c:pt idx="4447">
                  <c:v>3.99E+01</c:v>
                </c:pt>
                <c:pt idx="4448">
                  <c:v>3.99E+01</c:v>
                </c:pt>
                <c:pt idx="4449">
                  <c:v>3.99E+01</c:v>
                </c:pt>
                <c:pt idx="4450">
                  <c:v>3.99E+01</c:v>
                </c:pt>
                <c:pt idx="4451">
                  <c:v>3.99E+01</c:v>
                </c:pt>
                <c:pt idx="4452">
                  <c:v>3.99E+01</c:v>
                </c:pt>
                <c:pt idx="4453">
                  <c:v>3.99E+01</c:v>
                </c:pt>
                <c:pt idx="4454">
                  <c:v>3.99E+01</c:v>
                </c:pt>
                <c:pt idx="4455">
                  <c:v>3.99E+01</c:v>
                </c:pt>
                <c:pt idx="4456">
                  <c:v>3.99E+01</c:v>
                </c:pt>
                <c:pt idx="4457">
                  <c:v>3.99E+01</c:v>
                </c:pt>
                <c:pt idx="4458">
                  <c:v>3.99E+01</c:v>
                </c:pt>
                <c:pt idx="4459">
                  <c:v>3.99E+01</c:v>
                </c:pt>
                <c:pt idx="4460">
                  <c:v>3.99E+01</c:v>
                </c:pt>
                <c:pt idx="4461">
                  <c:v>3.99E+01</c:v>
                </c:pt>
                <c:pt idx="4462">
                  <c:v>3.99E+01</c:v>
                </c:pt>
                <c:pt idx="4463">
                  <c:v>3.99E+01</c:v>
                </c:pt>
                <c:pt idx="4464">
                  <c:v>3.99E+01</c:v>
                </c:pt>
                <c:pt idx="4465">
                  <c:v>3.99E+01</c:v>
                </c:pt>
                <c:pt idx="4466">
                  <c:v>3.99E+01</c:v>
                </c:pt>
                <c:pt idx="4467">
                  <c:v>3.99E+01</c:v>
                </c:pt>
                <c:pt idx="4468">
                  <c:v>3.99E+01</c:v>
                </c:pt>
                <c:pt idx="4469">
                  <c:v>3.99E+01</c:v>
                </c:pt>
                <c:pt idx="4470">
                  <c:v>3.99E+01</c:v>
                </c:pt>
                <c:pt idx="4471">
                  <c:v>3.99E+01</c:v>
                </c:pt>
                <c:pt idx="4472">
                  <c:v>3.99E+01</c:v>
                </c:pt>
                <c:pt idx="4473">
                  <c:v>3.99E+01</c:v>
                </c:pt>
                <c:pt idx="4474">
                  <c:v>3.99E+01</c:v>
                </c:pt>
                <c:pt idx="4475">
                  <c:v>3.99E+01</c:v>
                </c:pt>
                <c:pt idx="4476">
                  <c:v>3.99E+01</c:v>
                </c:pt>
                <c:pt idx="4477">
                  <c:v>3.99E+01</c:v>
                </c:pt>
                <c:pt idx="4478">
                  <c:v>3.99E+01</c:v>
                </c:pt>
                <c:pt idx="4479">
                  <c:v>3.99E+01</c:v>
                </c:pt>
                <c:pt idx="4480">
                  <c:v>3.99E+01</c:v>
                </c:pt>
                <c:pt idx="4481">
                  <c:v>3.99E+01</c:v>
                </c:pt>
                <c:pt idx="4482">
                  <c:v>3.99E+01</c:v>
                </c:pt>
                <c:pt idx="4483">
                  <c:v>3.99E+01</c:v>
                </c:pt>
                <c:pt idx="4484">
                  <c:v>3.99E+01</c:v>
                </c:pt>
                <c:pt idx="4485">
                  <c:v>3.99E+01</c:v>
                </c:pt>
                <c:pt idx="4486">
                  <c:v>3.99E+01</c:v>
                </c:pt>
                <c:pt idx="4487">
                  <c:v>3.99E+01</c:v>
                </c:pt>
                <c:pt idx="4488">
                  <c:v>3.99E+01</c:v>
                </c:pt>
                <c:pt idx="4489">
                  <c:v>3.99E+01</c:v>
                </c:pt>
                <c:pt idx="4490">
                  <c:v>3.99E+01</c:v>
                </c:pt>
                <c:pt idx="4491">
                  <c:v>3.99E+01</c:v>
                </c:pt>
                <c:pt idx="4492">
                  <c:v>3.99E+01</c:v>
                </c:pt>
                <c:pt idx="4493">
                  <c:v>3.99E+01</c:v>
                </c:pt>
                <c:pt idx="4494">
                  <c:v>3.99E+01</c:v>
                </c:pt>
                <c:pt idx="4495">
                  <c:v>3.99E+01</c:v>
                </c:pt>
                <c:pt idx="4496">
                  <c:v>3.99E+01</c:v>
                </c:pt>
                <c:pt idx="4497">
                  <c:v>3.99E+01</c:v>
                </c:pt>
                <c:pt idx="4498">
                  <c:v>3.99E+01</c:v>
                </c:pt>
                <c:pt idx="4499">
                  <c:v>3.99E+01</c:v>
                </c:pt>
                <c:pt idx="4500">
                  <c:v>3.99E+01</c:v>
                </c:pt>
                <c:pt idx="4501">
                  <c:v>3.99E+01</c:v>
                </c:pt>
                <c:pt idx="4502">
                  <c:v>3.99E+01</c:v>
                </c:pt>
                <c:pt idx="4503">
                  <c:v>3.99E+01</c:v>
                </c:pt>
                <c:pt idx="4504">
                  <c:v>3.99E+01</c:v>
                </c:pt>
                <c:pt idx="4505">
                  <c:v>3.99E+01</c:v>
                </c:pt>
                <c:pt idx="4506">
                  <c:v>3.99E+01</c:v>
                </c:pt>
                <c:pt idx="4507">
                  <c:v>3.99E+01</c:v>
                </c:pt>
                <c:pt idx="4508">
                  <c:v>3.99E+01</c:v>
                </c:pt>
                <c:pt idx="4509">
                  <c:v>3.99E+01</c:v>
                </c:pt>
                <c:pt idx="4510">
                  <c:v>3.99E+01</c:v>
                </c:pt>
                <c:pt idx="4511">
                  <c:v>3.99E+01</c:v>
                </c:pt>
                <c:pt idx="4512">
                  <c:v>3.99E+01</c:v>
                </c:pt>
                <c:pt idx="4513">
                  <c:v>3.99E+01</c:v>
                </c:pt>
                <c:pt idx="4514">
                  <c:v>3.99E+01</c:v>
                </c:pt>
                <c:pt idx="4515">
                  <c:v>3.99E+01</c:v>
                </c:pt>
                <c:pt idx="4516">
                  <c:v>3.99E+01</c:v>
                </c:pt>
                <c:pt idx="4517">
                  <c:v>3.99E+01</c:v>
                </c:pt>
                <c:pt idx="4518">
                  <c:v>3.99E+01</c:v>
                </c:pt>
                <c:pt idx="4519">
                  <c:v>3.99E+01</c:v>
                </c:pt>
                <c:pt idx="4520">
                  <c:v>3.99E+01</c:v>
                </c:pt>
                <c:pt idx="4521">
                  <c:v>3.99E+01</c:v>
                </c:pt>
                <c:pt idx="4522">
                  <c:v>3.99E+01</c:v>
                </c:pt>
                <c:pt idx="4523">
                  <c:v>3.99E+01</c:v>
                </c:pt>
                <c:pt idx="4524">
                  <c:v>3.99E+01</c:v>
                </c:pt>
                <c:pt idx="4525">
                  <c:v>3.99E+01</c:v>
                </c:pt>
                <c:pt idx="4526">
                  <c:v>3.99E+01</c:v>
                </c:pt>
                <c:pt idx="4527">
                  <c:v>3.99E+01</c:v>
                </c:pt>
                <c:pt idx="4528">
                  <c:v>3.99E+01</c:v>
                </c:pt>
                <c:pt idx="4529">
                  <c:v>3.99E+01</c:v>
                </c:pt>
                <c:pt idx="4530">
                  <c:v>3.99E+01</c:v>
                </c:pt>
                <c:pt idx="4531">
                  <c:v>3.99E+01</c:v>
                </c:pt>
                <c:pt idx="4532">
                  <c:v>3.99E+01</c:v>
                </c:pt>
                <c:pt idx="4533">
                  <c:v>3.99E+01</c:v>
                </c:pt>
                <c:pt idx="4534">
                  <c:v>3.99E+01</c:v>
                </c:pt>
                <c:pt idx="4535">
                  <c:v>3.99E+01</c:v>
                </c:pt>
                <c:pt idx="4536">
                  <c:v>3.99E+01</c:v>
                </c:pt>
                <c:pt idx="4537">
                  <c:v>3.99E+01</c:v>
                </c:pt>
                <c:pt idx="4538">
                  <c:v>3.99E+01</c:v>
                </c:pt>
                <c:pt idx="4539">
                  <c:v>3.99E+01</c:v>
                </c:pt>
                <c:pt idx="4540">
                  <c:v>3.99E+01</c:v>
                </c:pt>
                <c:pt idx="4541">
                  <c:v>3.99E+01</c:v>
                </c:pt>
                <c:pt idx="4542">
                  <c:v>3.99E+01</c:v>
                </c:pt>
                <c:pt idx="4543">
                  <c:v>3.99E+01</c:v>
                </c:pt>
                <c:pt idx="4544">
                  <c:v>3.99E+01</c:v>
                </c:pt>
                <c:pt idx="4545">
                  <c:v>3.99E+01</c:v>
                </c:pt>
                <c:pt idx="4546">
                  <c:v>3.99E+01</c:v>
                </c:pt>
                <c:pt idx="4547">
                  <c:v>3.99E+01</c:v>
                </c:pt>
                <c:pt idx="4548">
                  <c:v>3.99E+01</c:v>
                </c:pt>
                <c:pt idx="4549">
                  <c:v>3.99E+01</c:v>
                </c:pt>
                <c:pt idx="4550">
                  <c:v>3.99E+01</c:v>
                </c:pt>
                <c:pt idx="4551">
                  <c:v>3.99E+01</c:v>
                </c:pt>
                <c:pt idx="4552">
                  <c:v>3.99E+01</c:v>
                </c:pt>
                <c:pt idx="4553">
                  <c:v>3.99E+01</c:v>
                </c:pt>
                <c:pt idx="4554">
                  <c:v>3.99E+01</c:v>
                </c:pt>
                <c:pt idx="4555">
                  <c:v>3.99E+01</c:v>
                </c:pt>
                <c:pt idx="4556">
                  <c:v>3.99E+01</c:v>
                </c:pt>
                <c:pt idx="4557">
                  <c:v>3.99E+01</c:v>
                </c:pt>
                <c:pt idx="4558">
                  <c:v>3.99E+01</c:v>
                </c:pt>
                <c:pt idx="4559">
                  <c:v>3.99E+01</c:v>
                </c:pt>
                <c:pt idx="4560">
                  <c:v>3.99E+01</c:v>
                </c:pt>
                <c:pt idx="4561">
                  <c:v>3.99E+01</c:v>
                </c:pt>
                <c:pt idx="4562">
                  <c:v>3.99E+01</c:v>
                </c:pt>
                <c:pt idx="4563">
                  <c:v>3.99E+01</c:v>
                </c:pt>
                <c:pt idx="4564">
                  <c:v>3.99E+01</c:v>
                </c:pt>
                <c:pt idx="4565">
                  <c:v>3.99E+01</c:v>
                </c:pt>
                <c:pt idx="4566">
                  <c:v>3.99E+01</c:v>
                </c:pt>
                <c:pt idx="4567">
                  <c:v>3.99E+01</c:v>
                </c:pt>
                <c:pt idx="4568">
                  <c:v>3.99E+01</c:v>
                </c:pt>
                <c:pt idx="4569">
                  <c:v>3.99E+01</c:v>
                </c:pt>
                <c:pt idx="4570">
                  <c:v>3.99E+01</c:v>
                </c:pt>
                <c:pt idx="4571">
                  <c:v>3.99E+01</c:v>
                </c:pt>
                <c:pt idx="4572">
                  <c:v>3.99E+01</c:v>
                </c:pt>
                <c:pt idx="4573">
                  <c:v>3.99E+01</c:v>
                </c:pt>
                <c:pt idx="4574">
                  <c:v>3.99E+01</c:v>
                </c:pt>
                <c:pt idx="4575">
                  <c:v>3.99E+01</c:v>
                </c:pt>
                <c:pt idx="4576">
                  <c:v>3.99E+01</c:v>
                </c:pt>
                <c:pt idx="4577">
                  <c:v>3.99E+01</c:v>
                </c:pt>
                <c:pt idx="4578">
                  <c:v>3.99E+01</c:v>
                </c:pt>
                <c:pt idx="4579">
                  <c:v>3.99E+01</c:v>
                </c:pt>
                <c:pt idx="4580">
                  <c:v>3.99E+01</c:v>
                </c:pt>
                <c:pt idx="4581">
                  <c:v>3.99E+01</c:v>
                </c:pt>
                <c:pt idx="4582">
                  <c:v>3.99E+01</c:v>
                </c:pt>
                <c:pt idx="4583">
                  <c:v>3.99E+01</c:v>
                </c:pt>
                <c:pt idx="4584">
                  <c:v>3.99E+01</c:v>
                </c:pt>
                <c:pt idx="4585">
                  <c:v>3.99E+01</c:v>
                </c:pt>
                <c:pt idx="4586">
                  <c:v>3.99E+01</c:v>
                </c:pt>
                <c:pt idx="4587">
                  <c:v>3.99E+01</c:v>
                </c:pt>
                <c:pt idx="4588">
                  <c:v>3.99E+01</c:v>
                </c:pt>
                <c:pt idx="4589">
                  <c:v>3.99E+01</c:v>
                </c:pt>
                <c:pt idx="4590">
                  <c:v>3.99E+01</c:v>
                </c:pt>
                <c:pt idx="4591">
                  <c:v>3.99E+01</c:v>
                </c:pt>
                <c:pt idx="4592">
                  <c:v>3.99E+01</c:v>
                </c:pt>
                <c:pt idx="4593">
                  <c:v>3.99E+01</c:v>
                </c:pt>
                <c:pt idx="4594">
                  <c:v>3.99E+01</c:v>
                </c:pt>
                <c:pt idx="4595">
                  <c:v>3.99E+01</c:v>
                </c:pt>
                <c:pt idx="4596">
                  <c:v>3.99E+01</c:v>
                </c:pt>
                <c:pt idx="4597">
                  <c:v>3.99E+01</c:v>
                </c:pt>
                <c:pt idx="4598">
                  <c:v>3.99E+01</c:v>
                </c:pt>
                <c:pt idx="4599">
                  <c:v>3.99E+01</c:v>
                </c:pt>
                <c:pt idx="4600">
                  <c:v>3.99E+01</c:v>
                </c:pt>
                <c:pt idx="4601">
                  <c:v>3.99E+01</c:v>
                </c:pt>
                <c:pt idx="4602">
                  <c:v>3.99E+01</c:v>
                </c:pt>
                <c:pt idx="4603">
                  <c:v>3.99E+01</c:v>
                </c:pt>
                <c:pt idx="4604">
                  <c:v>3.99E+01</c:v>
                </c:pt>
                <c:pt idx="4605">
                  <c:v>3.99E+01</c:v>
                </c:pt>
                <c:pt idx="4606">
                  <c:v>3.99E+01</c:v>
                </c:pt>
                <c:pt idx="4607">
                  <c:v>3.99E+01</c:v>
                </c:pt>
                <c:pt idx="4608">
                  <c:v>3.99E+01</c:v>
                </c:pt>
                <c:pt idx="4609">
                  <c:v>3.99E+01</c:v>
                </c:pt>
                <c:pt idx="4610">
                  <c:v>3.99E+01</c:v>
                </c:pt>
                <c:pt idx="4611">
                  <c:v>3.99E+01</c:v>
                </c:pt>
                <c:pt idx="4612">
                  <c:v>3.99E+01</c:v>
                </c:pt>
                <c:pt idx="4613">
                  <c:v>3.99E+01</c:v>
                </c:pt>
                <c:pt idx="4614">
                  <c:v>3.99E+01</c:v>
                </c:pt>
                <c:pt idx="4615">
                  <c:v>3.99E+01</c:v>
                </c:pt>
                <c:pt idx="4616">
                  <c:v>3.99E+01</c:v>
                </c:pt>
                <c:pt idx="4617">
                  <c:v>3.99E+01</c:v>
                </c:pt>
                <c:pt idx="4618">
                  <c:v>3.99E+01</c:v>
                </c:pt>
                <c:pt idx="4619">
                  <c:v>3.99E+01</c:v>
                </c:pt>
                <c:pt idx="4620">
                  <c:v>3.99E+01</c:v>
                </c:pt>
                <c:pt idx="4621">
                  <c:v>3.99E+01</c:v>
                </c:pt>
                <c:pt idx="4622">
                  <c:v>3.99E+01</c:v>
                </c:pt>
                <c:pt idx="4623">
                  <c:v>3.99E+01</c:v>
                </c:pt>
                <c:pt idx="4624">
                  <c:v>3.99E+01</c:v>
                </c:pt>
                <c:pt idx="4625">
                  <c:v>3.99E+01</c:v>
                </c:pt>
                <c:pt idx="4626">
                  <c:v>3.99E+01</c:v>
                </c:pt>
                <c:pt idx="4627">
                  <c:v>3.99E+01</c:v>
                </c:pt>
                <c:pt idx="4628">
                  <c:v>3.99E+01</c:v>
                </c:pt>
                <c:pt idx="4629">
                  <c:v>3.99E+01</c:v>
                </c:pt>
                <c:pt idx="4630">
                  <c:v>3.99E+01</c:v>
                </c:pt>
                <c:pt idx="4631">
                  <c:v>3.99E+01</c:v>
                </c:pt>
                <c:pt idx="4632">
                  <c:v>3.99E+01</c:v>
                </c:pt>
                <c:pt idx="4633">
                  <c:v>3.99E+01</c:v>
                </c:pt>
                <c:pt idx="4634">
                  <c:v>3.99E+01</c:v>
                </c:pt>
                <c:pt idx="4635">
                  <c:v>3.99E+01</c:v>
                </c:pt>
                <c:pt idx="4636">
                  <c:v>3.99E+01</c:v>
                </c:pt>
                <c:pt idx="4637">
                  <c:v>3.99E+01</c:v>
                </c:pt>
                <c:pt idx="4638">
                  <c:v>3.99E+01</c:v>
                </c:pt>
                <c:pt idx="4639">
                  <c:v>3.99E+01</c:v>
                </c:pt>
                <c:pt idx="4640">
                  <c:v>3.99E+01</c:v>
                </c:pt>
                <c:pt idx="4641">
                  <c:v>3.99E+01</c:v>
                </c:pt>
                <c:pt idx="4642">
                  <c:v>3.99E+01</c:v>
                </c:pt>
                <c:pt idx="4643">
                  <c:v>3.99E+01</c:v>
                </c:pt>
                <c:pt idx="4644">
                  <c:v>3.99E+01</c:v>
                </c:pt>
                <c:pt idx="4645">
                  <c:v>3.99E+01</c:v>
                </c:pt>
                <c:pt idx="4646">
                  <c:v>3.99E+01</c:v>
                </c:pt>
                <c:pt idx="4647">
                  <c:v>3.99E+01</c:v>
                </c:pt>
                <c:pt idx="4648">
                  <c:v>3.99E+01</c:v>
                </c:pt>
                <c:pt idx="4649">
                  <c:v>3.99E+01</c:v>
                </c:pt>
                <c:pt idx="4650">
                  <c:v>3.99E+01</c:v>
                </c:pt>
                <c:pt idx="4651">
                  <c:v>3.99E+01</c:v>
                </c:pt>
                <c:pt idx="4652">
                  <c:v>3.99E+01</c:v>
                </c:pt>
                <c:pt idx="4653">
                  <c:v>3.99E+01</c:v>
                </c:pt>
                <c:pt idx="4654">
                  <c:v>3.99E+01</c:v>
                </c:pt>
                <c:pt idx="4655">
                  <c:v>3.99E+01</c:v>
                </c:pt>
                <c:pt idx="4656">
                  <c:v>3.99E+01</c:v>
                </c:pt>
                <c:pt idx="4657">
                  <c:v>3.99E+01</c:v>
                </c:pt>
                <c:pt idx="4658">
                  <c:v>3.99E+01</c:v>
                </c:pt>
                <c:pt idx="4659">
                  <c:v>3.99E+01</c:v>
                </c:pt>
                <c:pt idx="4660">
                  <c:v>3.99E+01</c:v>
                </c:pt>
                <c:pt idx="4661">
                  <c:v>3.99E+01</c:v>
                </c:pt>
                <c:pt idx="4662">
                  <c:v>3.99E+01</c:v>
                </c:pt>
                <c:pt idx="4663">
                  <c:v>3.99E+01</c:v>
                </c:pt>
                <c:pt idx="4664">
                  <c:v>3.99E+01</c:v>
                </c:pt>
                <c:pt idx="4665">
                  <c:v>3.99E+01</c:v>
                </c:pt>
                <c:pt idx="4666">
                  <c:v>3.99E+01</c:v>
                </c:pt>
                <c:pt idx="4667">
                  <c:v>3.99E+01</c:v>
                </c:pt>
                <c:pt idx="4668">
                  <c:v>3.99E+01</c:v>
                </c:pt>
                <c:pt idx="4669">
                  <c:v>3.99E+01</c:v>
                </c:pt>
                <c:pt idx="4670">
                  <c:v>3.99E+01</c:v>
                </c:pt>
                <c:pt idx="4671">
                  <c:v>3.99E+01</c:v>
                </c:pt>
                <c:pt idx="4672">
                  <c:v>3.99E+01</c:v>
                </c:pt>
                <c:pt idx="4673">
                  <c:v>3.99E+01</c:v>
                </c:pt>
                <c:pt idx="4674">
                  <c:v>3.99E+01</c:v>
                </c:pt>
                <c:pt idx="4675">
                  <c:v>3.99E+01</c:v>
                </c:pt>
                <c:pt idx="4676">
                  <c:v>3.99E+01</c:v>
                </c:pt>
                <c:pt idx="4677">
                  <c:v>3.99E+01</c:v>
                </c:pt>
                <c:pt idx="4678">
                  <c:v>3.99E+01</c:v>
                </c:pt>
                <c:pt idx="4679">
                  <c:v>3.99E+01</c:v>
                </c:pt>
                <c:pt idx="4680">
                  <c:v>3.99E+01</c:v>
                </c:pt>
                <c:pt idx="4681">
                  <c:v>3.99E+01</c:v>
                </c:pt>
                <c:pt idx="4682">
                  <c:v>3.99E+01</c:v>
                </c:pt>
                <c:pt idx="4683">
                  <c:v>3.99E+01</c:v>
                </c:pt>
                <c:pt idx="4684">
                  <c:v>3.99E+01</c:v>
                </c:pt>
                <c:pt idx="4685">
                  <c:v>3.99E+01</c:v>
                </c:pt>
                <c:pt idx="4686">
                  <c:v>3.99E+01</c:v>
                </c:pt>
                <c:pt idx="4687">
                  <c:v>3.99E+01</c:v>
                </c:pt>
                <c:pt idx="4688">
                  <c:v>3.99E+01</c:v>
                </c:pt>
                <c:pt idx="4689">
                  <c:v>3.99E+01</c:v>
                </c:pt>
                <c:pt idx="4690">
                  <c:v>3.99E+01</c:v>
                </c:pt>
                <c:pt idx="4691">
                  <c:v>3.99E+01</c:v>
                </c:pt>
                <c:pt idx="4692">
                  <c:v>3.99E+01</c:v>
                </c:pt>
                <c:pt idx="4693">
                  <c:v>3.99E+01</c:v>
                </c:pt>
                <c:pt idx="4694">
                  <c:v>3.99E+01</c:v>
                </c:pt>
                <c:pt idx="4695">
                  <c:v>3.99E+01</c:v>
                </c:pt>
                <c:pt idx="4696">
                  <c:v>3.99E+01</c:v>
                </c:pt>
                <c:pt idx="4697">
                  <c:v>3.99E+01</c:v>
                </c:pt>
                <c:pt idx="4698">
                  <c:v>3.99E+01</c:v>
                </c:pt>
                <c:pt idx="4699">
                  <c:v>3.99E+01</c:v>
                </c:pt>
                <c:pt idx="4700">
                  <c:v>3.99E+01</c:v>
                </c:pt>
                <c:pt idx="4701">
                  <c:v>3.99E+01</c:v>
                </c:pt>
                <c:pt idx="4702">
                  <c:v>3.99E+01</c:v>
                </c:pt>
                <c:pt idx="4703">
                  <c:v>3.99E+01</c:v>
                </c:pt>
                <c:pt idx="4704">
                  <c:v>3.99E+01</c:v>
                </c:pt>
                <c:pt idx="4705">
                  <c:v>3.99E+01</c:v>
                </c:pt>
                <c:pt idx="4706">
                  <c:v>3.99E+01</c:v>
                </c:pt>
                <c:pt idx="4707">
                  <c:v>3.99E+01</c:v>
                </c:pt>
                <c:pt idx="4708">
                  <c:v>3.99E+01</c:v>
                </c:pt>
                <c:pt idx="4709">
                  <c:v>3.99E+01</c:v>
                </c:pt>
                <c:pt idx="4710">
                  <c:v>3.99E+01</c:v>
                </c:pt>
                <c:pt idx="4711">
                  <c:v>3.99E+01</c:v>
                </c:pt>
                <c:pt idx="4712">
                  <c:v>3.99E+01</c:v>
                </c:pt>
                <c:pt idx="4713">
                  <c:v>3.99E+01</c:v>
                </c:pt>
                <c:pt idx="4714">
                  <c:v>3.99E+01</c:v>
                </c:pt>
                <c:pt idx="4715">
                  <c:v>3.99E+01</c:v>
                </c:pt>
                <c:pt idx="4716">
                  <c:v>3.99E+01</c:v>
                </c:pt>
                <c:pt idx="4717">
                  <c:v>3.99E+01</c:v>
                </c:pt>
                <c:pt idx="4718">
                  <c:v>3.99E+01</c:v>
                </c:pt>
                <c:pt idx="4719">
                  <c:v>3.99E+01</c:v>
                </c:pt>
                <c:pt idx="4720">
                  <c:v>3.99E+01</c:v>
                </c:pt>
                <c:pt idx="4721">
                  <c:v>3.99E+01</c:v>
                </c:pt>
                <c:pt idx="4722">
                  <c:v>3.99E+01</c:v>
                </c:pt>
                <c:pt idx="4723">
                  <c:v>3.99E+01</c:v>
                </c:pt>
                <c:pt idx="4724">
                  <c:v>3.99E+01</c:v>
                </c:pt>
                <c:pt idx="4725">
                  <c:v>3.99E+01</c:v>
                </c:pt>
                <c:pt idx="4726">
                  <c:v>3.99E+01</c:v>
                </c:pt>
                <c:pt idx="4727">
                  <c:v>3.99E+01</c:v>
                </c:pt>
                <c:pt idx="4728">
                  <c:v>3.99E+01</c:v>
                </c:pt>
                <c:pt idx="4729">
                  <c:v>3.99E+01</c:v>
                </c:pt>
                <c:pt idx="4730">
                  <c:v>3.99E+01</c:v>
                </c:pt>
                <c:pt idx="4731">
                  <c:v>3.99E+01</c:v>
                </c:pt>
                <c:pt idx="4732">
                  <c:v>3.99E+01</c:v>
                </c:pt>
                <c:pt idx="4733">
                  <c:v>3.99E+01</c:v>
                </c:pt>
                <c:pt idx="4734">
                  <c:v>3.99E+01</c:v>
                </c:pt>
                <c:pt idx="4735">
                  <c:v>3.99E+01</c:v>
                </c:pt>
                <c:pt idx="4736">
                  <c:v>3.99E+01</c:v>
                </c:pt>
                <c:pt idx="4737">
                  <c:v>3.99E+01</c:v>
                </c:pt>
                <c:pt idx="4738">
                  <c:v>3.99E+01</c:v>
                </c:pt>
                <c:pt idx="4739">
                  <c:v>3.99E+01</c:v>
                </c:pt>
                <c:pt idx="4740">
                  <c:v>3.99E+01</c:v>
                </c:pt>
                <c:pt idx="4741">
                  <c:v>3.99E+01</c:v>
                </c:pt>
                <c:pt idx="4742">
                  <c:v>3.99E+01</c:v>
                </c:pt>
                <c:pt idx="4743">
                  <c:v>3.99E+01</c:v>
                </c:pt>
                <c:pt idx="4744">
                  <c:v>3.99E+01</c:v>
                </c:pt>
                <c:pt idx="4745">
                  <c:v>3.99E+01</c:v>
                </c:pt>
                <c:pt idx="4746">
                  <c:v>3.99E+01</c:v>
                </c:pt>
                <c:pt idx="4747">
                  <c:v>3.99E+01</c:v>
                </c:pt>
                <c:pt idx="4748">
                  <c:v>3.99E+01</c:v>
                </c:pt>
                <c:pt idx="4749">
                  <c:v>3.99E+01</c:v>
                </c:pt>
                <c:pt idx="4750">
                  <c:v>3.99E+01</c:v>
                </c:pt>
                <c:pt idx="4751">
                  <c:v>3.99E+01</c:v>
                </c:pt>
                <c:pt idx="4752">
                  <c:v>3.99E+01</c:v>
                </c:pt>
                <c:pt idx="4753">
                  <c:v>3.99E+01</c:v>
                </c:pt>
                <c:pt idx="4754">
                  <c:v>3.99E+01</c:v>
                </c:pt>
                <c:pt idx="4755">
                  <c:v>3.99E+01</c:v>
                </c:pt>
                <c:pt idx="4756">
                  <c:v>3.99E+01</c:v>
                </c:pt>
                <c:pt idx="4757">
                  <c:v>3.99E+01</c:v>
                </c:pt>
                <c:pt idx="4758">
                  <c:v>3.99E+01</c:v>
                </c:pt>
                <c:pt idx="4759">
                  <c:v>3.99E+01</c:v>
                </c:pt>
                <c:pt idx="4760">
                  <c:v>3.99E+01</c:v>
                </c:pt>
                <c:pt idx="4761">
                  <c:v>3.99E+01</c:v>
                </c:pt>
                <c:pt idx="4762">
                  <c:v>3.99E+01</c:v>
                </c:pt>
                <c:pt idx="4763">
                  <c:v>3.99E+01</c:v>
                </c:pt>
                <c:pt idx="4764">
                  <c:v>3.99E+01</c:v>
                </c:pt>
                <c:pt idx="4765">
                  <c:v>3.99E+01</c:v>
                </c:pt>
                <c:pt idx="4766">
                  <c:v>3.99E+01</c:v>
                </c:pt>
                <c:pt idx="4767">
                  <c:v>3.99E+01</c:v>
                </c:pt>
                <c:pt idx="4768">
                  <c:v>3.99E+01</c:v>
                </c:pt>
                <c:pt idx="4769">
                  <c:v>3.99E+01</c:v>
                </c:pt>
                <c:pt idx="4770">
                  <c:v>3.99E+01</c:v>
                </c:pt>
                <c:pt idx="4771">
                  <c:v>3.99E+01</c:v>
                </c:pt>
                <c:pt idx="4772">
                  <c:v>3.99E+01</c:v>
                </c:pt>
                <c:pt idx="4773">
                  <c:v>3.99E+01</c:v>
                </c:pt>
                <c:pt idx="4774">
                  <c:v>3.99E+01</c:v>
                </c:pt>
                <c:pt idx="4775">
                  <c:v>3.99E+01</c:v>
                </c:pt>
                <c:pt idx="4776">
                  <c:v>3.99E+01</c:v>
                </c:pt>
                <c:pt idx="4777">
                  <c:v>3.99E+01</c:v>
                </c:pt>
                <c:pt idx="4778">
                  <c:v>3.99E+01</c:v>
                </c:pt>
                <c:pt idx="4779">
                  <c:v>3.99E+01</c:v>
                </c:pt>
                <c:pt idx="4780">
                  <c:v>3.99E+01</c:v>
                </c:pt>
                <c:pt idx="4781">
                  <c:v>3.99E+01</c:v>
                </c:pt>
                <c:pt idx="4782">
                  <c:v>3.99E+01</c:v>
                </c:pt>
                <c:pt idx="4783">
                  <c:v>3.99E+01</c:v>
                </c:pt>
                <c:pt idx="4784">
                  <c:v>3.99E+01</c:v>
                </c:pt>
                <c:pt idx="4785">
                  <c:v>3.99E+01</c:v>
                </c:pt>
                <c:pt idx="4786">
                  <c:v>3.99E+01</c:v>
                </c:pt>
                <c:pt idx="4787">
                  <c:v>3.99E+01</c:v>
                </c:pt>
                <c:pt idx="4788">
                  <c:v>3.99E+01</c:v>
                </c:pt>
                <c:pt idx="4789">
                  <c:v>3.99E+01</c:v>
                </c:pt>
                <c:pt idx="4790">
                  <c:v>3.99E+01</c:v>
                </c:pt>
                <c:pt idx="4791">
                  <c:v>3.99E+01</c:v>
                </c:pt>
                <c:pt idx="4792">
                  <c:v>3.99E+01</c:v>
                </c:pt>
                <c:pt idx="4793">
                  <c:v>3.99E+01</c:v>
                </c:pt>
                <c:pt idx="4794">
                  <c:v>3.99E+01</c:v>
                </c:pt>
                <c:pt idx="4795">
                  <c:v>3.99E+01</c:v>
                </c:pt>
                <c:pt idx="4796">
                  <c:v>3.99E+01</c:v>
                </c:pt>
                <c:pt idx="4797">
                  <c:v>3.99E+01</c:v>
                </c:pt>
                <c:pt idx="4798">
                  <c:v>3.99E+01</c:v>
                </c:pt>
                <c:pt idx="4799">
                  <c:v>3.99E+01</c:v>
                </c:pt>
                <c:pt idx="4800">
                  <c:v>3.99E+01</c:v>
                </c:pt>
                <c:pt idx="4801">
                  <c:v>3.99E+01</c:v>
                </c:pt>
                <c:pt idx="4802">
                  <c:v>3.99E+01</c:v>
                </c:pt>
                <c:pt idx="4803">
                  <c:v>3.99E+01</c:v>
                </c:pt>
                <c:pt idx="4804">
                  <c:v>3.99E+01</c:v>
                </c:pt>
                <c:pt idx="4805">
                  <c:v>3.99E+01</c:v>
                </c:pt>
                <c:pt idx="4806">
                  <c:v>3.99E+01</c:v>
                </c:pt>
                <c:pt idx="4807">
                  <c:v>3.99E+01</c:v>
                </c:pt>
                <c:pt idx="4808">
                  <c:v>3.99E+01</c:v>
                </c:pt>
                <c:pt idx="4809">
                  <c:v>3.99E+01</c:v>
                </c:pt>
                <c:pt idx="4810">
                  <c:v>3.99E+01</c:v>
                </c:pt>
                <c:pt idx="4811">
                  <c:v>3.99E+01</c:v>
                </c:pt>
                <c:pt idx="4812">
                  <c:v>3.99E+01</c:v>
                </c:pt>
                <c:pt idx="4813">
                  <c:v>3.99E+01</c:v>
                </c:pt>
                <c:pt idx="4814">
                  <c:v>3.99E+01</c:v>
                </c:pt>
                <c:pt idx="4815">
                  <c:v>3.99E+01</c:v>
                </c:pt>
                <c:pt idx="4816">
                  <c:v>3.99E+01</c:v>
                </c:pt>
                <c:pt idx="4817">
                  <c:v>3.99E+01</c:v>
                </c:pt>
                <c:pt idx="4818">
                  <c:v>3.99E+01</c:v>
                </c:pt>
                <c:pt idx="4819">
                  <c:v>3.99E+01</c:v>
                </c:pt>
                <c:pt idx="4820">
                  <c:v>3.99E+01</c:v>
                </c:pt>
                <c:pt idx="4821">
                  <c:v>3.99E+01</c:v>
                </c:pt>
                <c:pt idx="4822">
                  <c:v>3.99E+01</c:v>
                </c:pt>
                <c:pt idx="4823">
                  <c:v>3.99E+01</c:v>
                </c:pt>
                <c:pt idx="4824">
                  <c:v>3.99E+01</c:v>
                </c:pt>
                <c:pt idx="4825">
                  <c:v>3.99E+01</c:v>
                </c:pt>
                <c:pt idx="4826">
                  <c:v>3.99E+01</c:v>
                </c:pt>
                <c:pt idx="4827">
                  <c:v>3.99E+01</c:v>
                </c:pt>
                <c:pt idx="4828">
                  <c:v>3.99E+01</c:v>
                </c:pt>
                <c:pt idx="4829">
                  <c:v>3.99E+01</c:v>
                </c:pt>
                <c:pt idx="4830">
                  <c:v>3.99E+01</c:v>
                </c:pt>
                <c:pt idx="4831">
                  <c:v>3.99E+01</c:v>
                </c:pt>
                <c:pt idx="4832">
                  <c:v>3.99E+01</c:v>
                </c:pt>
                <c:pt idx="4833">
                  <c:v>3.99E+01</c:v>
                </c:pt>
                <c:pt idx="4834">
                  <c:v>3.99E+01</c:v>
                </c:pt>
                <c:pt idx="4835">
                  <c:v>3.99E+01</c:v>
                </c:pt>
                <c:pt idx="4836">
                  <c:v>3.99E+01</c:v>
                </c:pt>
                <c:pt idx="4837">
                  <c:v>3.99E+01</c:v>
                </c:pt>
                <c:pt idx="4838">
                  <c:v>3.99E+01</c:v>
                </c:pt>
                <c:pt idx="4839">
                  <c:v>3.99E+01</c:v>
                </c:pt>
                <c:pt idx="4840">
                  <c:v>3.99E+01</c:v>
                </c:pt>
                <c:pt idx="4841">
                  <c:v>3.99E+01</c:v>
                </c:pt>
                <c:pt idx="4842">
                  <c:v>3.99E+01</c:v>
                </c:pt>
                <c:pt idx="4843">
                  <c:v>3.99E+01</c:v>
                </c:pt>
                <c:pt idx="4844">
                  <c:v>3.99E+01</c:v>
                </c:pt>
                <c:pt idx="4845">
                  <c:v>3.99E+01</c:v>
                </c:pt>
                <c:pt idx="4846">
                  <c:v>3.99E+01</c:v>
                </c:pt>
                <c:pt idx="4847">
                  <c:v>3.99E+01</c:v>
                </c:pt>
                <c:pt idx="4848">
                  <c:v>3.99E+01</c:v>
                </c:pt>
                <c:pt idx="4849">
                  <c:v>3.99E+01</c:v>
                </c:pt>
                <c:pt idx="4850">
                  <c:v>3.99E+01</c:v>
                </c:pt>
                <c:pt idx="4851">
                  <c:v>3.99E+01</c:v>
                </c:pt>
                <c:pt idx="4852">
                  <c:v>3.99E+01</c:v>
                </c:pt>
                <c:pt idx="4853">
                  <c:v>3.99E+01</c:v>
                </c:pt>
                <c:pt idx="4854">
                  <c:v>3.99E+01</c:v>
                </c:pt>
                <c:pt idx="4855">
                  <c:v>3.99E+01</c:v>
                </c:pt>
                <c:pt idx="4856">
                  <c:v>3.99E+01</c:v>
                </c:pt>
                <c:pt idx="4857">
                  <c:v>3.99E+01</c:v>
                </c:pt>
                <c:pt idx="4858">
                  <c:v>3.99E+01</c:v>
                </c:pt>
                <c:pt idx="4859">
                  <c:v>3.99E+01</c:v>
                </c:pt>
                <c:pt idx="4860">
                  <c:v>3.99E+01</c:v>
                </c:pt>
                <c:pt idx="4861">
                  <c:v>3.99E+01</c:v>
                </c:pt>
                <c:pt idx="4862">
                  <c:v>3.99E+01</c:v>
                </c:pt>
                <c:pt idx="4863">
                  <c:v>3.99E+01</c:v>
                </c:pt>
                <c:pt idx="4864">
                  <c:v>3.99E+01</c:v>
                </c:pt>
                <c:pt idx="4865">
                  <c:v>3.99E+01</c:v>
                </c:pt>
                <c:pt idx="4866">
                  <c:v>3.99E+01</c:v>
                </c:pt>
                <c:pt idx="4867">
                  <c:v>3.99E+01</c:v>
                </c:pt>
                <c:pt idx="4868">
                  <c:v>3.99E+01</c:v>
                </c:pt>
                <c:pt idx="4869">
                  <c:v>3.99E+01</c:v>
                </c:pt>
                <c:pt idx="4870">
                  <c:v>3.99E+01</c:v>
                </c:pt>
                <c:pt idx="4871">
                  <c:v>3.99E+01</c:v>
                </c:pt>
                <c:pt idx="4872">
                  <c:v>3.99E+01</c:v>
                </c:pt>
                <c:pt idx="4873">
                  <c:v>3.99E+01</c:v>
                </c:pt>
                <c:pt idx="4874">
                  <c:v>3.99E+01</c:v>
                </c:pt>
                <c:pt idx="4875">
                  <c:v>3.99E+01</c:v>
                </c:pt>
                <c:pt idx="4876">
                  <c:v>3.99E+01</c:v>
                </c:pt>
                <c:pt idx="4877">
                  <c:v>3.99E+01</c:v>
                </c:pt>
                <c:pt idx="4878">
                  <c:v>3.99E+01</c:v>
                </c:pt>
                <c:pt idx="4879">
                  <c:v>3.99E+01</c:v>
                </c:pt>
                <c:pt idx="4880">
                  <c:v>3.99E+01</c:v>
                </c:pt>
                <c:pt idx="4881">
                  <c:v>3.99E+01</c:v>
                </c:pt>
                <c:pt idx="4882">
                  <c:v>3.99E+01</c:v>
                </c:pt>
                <c:pt idx="4883">
                  <c:v>3.99E+01</c:v>
                </c:pt>
                <c:pt idx="4884">
                  <c:v>3.99E+01</c:v>
                </c:pt>
                <c:pt idx="4885">
                  <c:v>3.99E+01</c:v>
                </c:pt>
                <c:pt idx="4886">
                  <c:v>3.99E+01</c:v>
                </c:pt>
                <c:pt idx="4887">
                  <c:v>3.99E+01</c:v>
                </c:pt>
                <c:pt idx="4888">
                  <c:v>3.99E+01</c:v>
                </c:pt>
                <c:pt idx="4889">
                  <c:v>3.99E+01</c:v>
                </c:pt>
                <c:pt idx="4890">
                  <c:v>3.99E+01</c:v>
                </c:pt>
                <c:pt idx="4891">
                  <c:v>3.99E+01</c:v>
                </c:pt>
                <c:pt idx="4892">
                  <c:v>3.99E+01</c:v>
                </c:pt>
                <c:pt idx="4893">
                  <c:v>3.99E+01</c:v>
                </c:pt>
                <c:pt idx="4894">
                  <c:v>3.99E+01</c:v>
                </c:pt>
                <c:pt idx="4895">
                  <c:v>3.99E+01</c:v>
                </c:pt>
                <c:pt idx="4896">
                  <c:v>3.99E+01</c:v>
                </c:pt>
                <c:pt idx="4897">
                  <c:v>3.99E+01</c:v>
                </c:pt>
                <c:pt idx="4898">
                  <c:v>3.99E+01</c:v>
                </c:pt>
                <c:pt idx="4899">
                  <c:v>3.99E+01</c:v>
                </c:pt>
                <c:pt idx="4900">
                  <c:v>3.99E+01</c:v>
                </c:pt>
                <c:pt idx="4901">
                  <c:v>3.99E+01</c:v>
                </c:pt>
                <c:pt idx="4902">
                  <c:v>3.99E+01</c:v>
                </c:pt>
                <c:pt idx="4903">
                  <c:v>3.99E+01</c:v>
                </c:pt>
                <c:pt idx="4904">
                  <c:v>3.99E+01</c:v>
                </c:pt>
                <c:pt idx="4905">
                  <c:v>3.99E+01</c:v>
                </c:pt>
                <c:pt idx="4906">
                  <c:v>3.99E+01</c:v>
                </c:pt>
                <c:pt idx="4907">
                  <c:v>3.99E+01</c:v>
                </c:pt>
                <c:pt idx="4908">
                  <c:v>3.99E+01</c:v>
                </c:pt>
                <c:pt idx="4909">
                  <c:v>3.99E+01</c:v>
                </c:pt>
                <c:pt idx="4910">
                  <c:v>3.99E+01</c:v>
                </c:pt>
                <c:pt idx="4911">
                  <c:v>3.99E+01</c:v>
                </c:pt>
                <c:pt idx="4912">
                  <c:v>3.99E+01</c:v>
                </c:pt>
                <c:pt idx="4913">
                  <c:v>3.99E+01</c:v>
                </c:pt>
                <c:pt idx="4914">
                  <c:v>3.99E+01</c:v>
                </c:pt>
                <c:pt idx="4915">
                  <c:v>3.99E+01</c:v>
                </c:pt>
                <c:pt idx="4916">
                  <c:v>3.99E+01</c:v>
                </c:pt>
                <c:pt idx="4917">
                  <c:v>3.99E+01</c:v>
                </c:pt>
                <c:pt idx="4918">
                  <c:v>3.99E+01</c:v>
                </c:pt>
                <c:pt idx="4919">
                  <c:v>3.99E+01</c:v>
                </c:pt>
                <c:pt idx="4920">
                  <c:v>3.99E+01</c:v>
                </c:pt>
                <c:pt idx="4921">
                  <c:v>3.99E+01</c:v>
                </c:pt>
                <c:pt idx="4922">
                  <c:v>3.99E+01</c:v>
                </c:pt>
                <c:pt idx="4923">
                  <c:v>3.99E+01</c:v>
                </c:pt>
                <c:pt idx="4924">
                  <c:v>3.99E+01</c:v>
                </c:pt>
                <c:pt idx="4925">
                  <c:v>3.99E+01</c:v>
                </c:pt>
                <c:pt idx="4926">
                  <c:v>3.99E+01</c:v>
                </c:pt>
                <c:pt idx="4927">
                  <c:v>3.99E+01</c:v>
                </c:pt>
                <c:pt idx="4928">
                  <c:v>3.99E+01</c:v>
                </c:pt>
                <c:pt idx="4929">
                  <c:v>3.99E+01</c:v>
                </c:pt>
                <c:pt idx="4930">
                  <c:v>3.99E+01</c:v>
                </c:pt>
                <c:pt idx="4931">
                  <c:v>3.99E+01</c:v>
                </c:pt>
                <c:pt idx="4932">
                  <c:v>3.99E+01</c:v>
                </c:pt>
                <c:pt idx="4933">
                  <c:v>3.99E+01</c:v>
                </c:pt>
                <c:pt idx="4934">
                  <c:v>3.99E+01</c:v>
                </c:pt>
                <c:pt idx="4935">
                  <c:v>3.99E+01</c:v>
                </c:pt>
                <c:pt idx="4936">
                  <c:v>3.99E+01</c:v>
                </c:pt>
                <c:pt idx="4937">
                  <c:v>3.99E+01</c:v>
                </c:pt>
                <c:pt idx="4938">
                  <c:v>3.99E+01</c:v>
                </c:pt>
                <c:pt idx="4939">
                  <c:v>3.99E+01</c:v>
                </c:pt>
                <c:pt idx="4940">
                  <c:v>3.99E+01</c:v>
                </c:pt>
                <c:pt idx="4941">
                  <c:v>3.99E+01</c:v>
                </c:pt>
                <c:pt idx="4942">
                  <c:v>3.99E+01</c:v>
                </c:pt>
                <c:pt idx="4943">
                  <c:v>3.99E+01</c:v>
                </c:pt>
                <c:pt idx="4944">
                  <c:v>3.99E+01</c:v>
                </c:pt>
                <c:pt idx="4945">
                  <c:v>3.99E+01</c:v>
                </c:pt>
                <c:pt idx="4946">
                  <c:v>3.99E+01</c:v>
                </c:pt>
                <c:pt idx="4947">
                  <c:v>3.99E+01</c:v>
                </c:pt>
                <c:pt idx="4948">
                  <c:v>3.99E+01</c:v>
                </c:pt>
                <c:pt idx="4949">
                  <c:v>3.99E+01</c:v>
                </c:pt>
                <c:pt idx="4950">
                  <c:v>3.99E+01</c:v>
                </c:pt>
                <c:pt idx="4951">
                  <c:v>3.99E+01</c:v>
                </c:pt>
                <c:pt idx="4952">
                  <c:v>3.99E+01</c:v>
                </c:pt>
                <c:pt idx="4953">
                  <c:v>3.99E+01</c:v>
                </c:pt>
                <c:pt idx="4954">
                  <c:v>3.99E+01</c:v>
                </c:pt>
                <c:pt idx="4955">
                  <c:v>3.99E+01</c:v>
                </c:pt>
                <c:pt idx="4956">
                  <c:v>3.99E+01</c:v>
                </c:pt>
                <c:pt idx="4957">
                  <c:v>3.99E+01</c:v>
                </c:pt>
                <c:pt idx="4958">
                  <c:v>3.99E+01</c:v>
                </c:pt>
                <c:pt idx="4959">
                  <c:v>3.99E+01</c:v>
                </c:pt>
                <c:pt idx="4960">
                  <c:v>3.99E+01</c:v>
                </c:pt>
                <c:pt idx="4961">
                  <c:v>3.99E+01</c:v>
                </c:pt>
                <c:pt idx="4962">
                  <c:v>3.99E+01</c:v>
                </c:pt>
                <c:pt idx="4963">
                  <c:v>3.99E+01</c:v>
                </c:pt>
                <c:pt idx="4964">
                  <c:v>3.99E+01</c:v>
                </c:pt>
                <c:pt idx="4965">
                  <c:v>3.99E+01</c:v>
                </c:pt>
                <c:pt idx="4966">
                  <c:v>3.99E+01</c:v>
                </c:pt>
                <c:pt idx="4967">
                  <c:v>3.99E+01</c:v>
                </c:pt>
                <c:pt idx="4968">
                  <c:v>3.99E+01</c:v>
                </c:pt>
                <c:pt idx="4969">
                  <c:v>3.99E+01</c:v>
                </c:pt>
                <c:pt idx="4970">
                  <c:v>3.99E+01</c:v>
                </c:pt>
                <c:pt idx="4971">
                  <c:v>3.99E+01</c:v>
                </c:pt>
                <c:pt idx="4972">
                  <c:v>3.99E+01</c:v>
                </c:pt>
                <c:pt idx="4973">
                  <c:v>3.99E+01</c:v>
                </c:pt>
                <c:pt idx="4974">
                  <c:v>3.99E+01</c:v>
                </c:pt>
                <c:pt idx="4975">
                  <c:v>3.99E+01</c:v>
                </c:pt>
                <c:pt idx="4976">
                  <c:v>3.99E+01</c:v>
                </c:pt>
                <c:pt idx="4977">
                  <c:v>3.99E+01</c:v>
                </c:pt>
                <c:pt idx="4978">
                  <c:v>3.99E+01</c:v>
                </c:pt>
                <c:pt idx="4979">
                  <c:v>3.99E+01</c:v>
                </c:pt>
                <c:pt idx="4980">
                  <c:v>3.99E+01</c:v>
                </c:pt>
                <c:pt idx="4981">
                  <c:v>3.99E+01</c:v>
                </c:pt>
                <c:pt idx="4982">
                  <c:v>3.99E+01</c:v>
                </c:pt>
                <c:pt idx="4983">
                  <c:v>3.99E+01</c:v>
                </c:pt>
                <c:pt idx="4984">
                  <c:v>3.99E+01</c:v>
                </c:pt>
                <c:pt idx="4985">
                  <c:v>3.99E+01</c:v>
                </c:pt>
                <c:pt idx="4986">
                  <c:v>3.99E+01</c:v>
                </c:pt>
                <c:pt idx="4987">
                  <c:v>3.99E+01</c:v>
                </c:pt>
                <c:pt idx="4988">
                  <c:v>3.99E+01</c:v>
                </c:pt>
                <c:pt idx="4989">
                  <c:v>3.99E+01</c:v>
                </c:pt>
                <c:pt idx="4990">
                  <c:v>3.99E+01</c:v>
                </c:pt>
                <c:pt idx="4991">
                  <c:v>3.99E+01</c:v>
                </c:pt>
                <c:pt idx="4992">
                  <c:v>3.99E+01</c:v>
                </c:pt>
                <c:pt idx="4993">
                  <c:v>3.99E+01</c:v>
                </c:pt>
                <c:pt idx="4994">
                  <c:v>3.99E+01</c:v>
                </c:pt>
                <c:pt idx="4995">
                  <c:v>3.99E+01</c:v>
                </c:pt>
                <c:pt idx="4996">
                  <c:v>3.99E+01</c:v>
                </c:pt>
                <c:pt idx="4997">
                  <c:v>3.99E+01</c:v>
                </c:pt>
                <c:pt idx="4998">
                  <c:v>3.99E+01</c:v>
                </c:pt>
                <c:pt idx="4999">
                  <c:v>3.99E+01</c:v>
                </c:pt>
                <c:pt idx="5000">
                  <c:v>3.99E+01</c:v>
                </c:pt>
                <c:pt idx="5001">
                  <c:v>3.99E+01</c:v>
                </c:pt>
                <c:pt idx="5002">
                  <c:v>3.99E+01</c:v>
                </c:pt>
                <c:pt idx="5003">
                  <c:v>3.99E+01</c:v>
                </c:pt>
                <c:pt idx="5004">
                  <c:v>3.99E+01</c:v>
                </c:pt>
                <c:pt idx="5005">
                  <c:v>3.99E+01</c:v>
                </c:pt>
                <c:pt idx="5006">
                  <c:v>3.99E+01</c:v>
                </c:pt>
                <c:pt idx="5007">
                  <c:v>3.99E+01</c:v>
                </c:pt>
                <c:pt idx="5008">
                  <c:v>3.99E+01</c:v>
                </c:pt>
                <c:pt idx="5009">
                  <c:v>3.99E+01</c:v>
                </c:pt>
                <c:pt idx="5010">
                  <c:v>3.99E+01</c:v>
                </c:pt>
                <c:pt idx="5011">
                  <c:v>3.99E+01</c:v>
                </c:pt>
                <c:pt idx="5012">
                  <c:v>3.99E+01</c:v>
                </c:pt>
                <c:pt idx="5013">
                  <c:v>3.99E+01</c:v>
                </c:pt>
                <c:pt idx="5014">
                  <c:v>3.99E+01</c:v>
                </c:pt>
                <c:pt idx="5015">
                  <c:v>3.99E+01</c:v>
                </c:pt>
                <c:pt idx="5016">
                  <c:v>3.99E+01</c:v>
                </c:pt>
                <c:pt idx="5017">
                  <c:v>3.99E+01</c:v>
                </c:pt>
                <c:pt idx="5018">
                  <c:v>3.99E+01</c:v>
                </c:pt>
                <c:pt idx="5019">
                  <c:v>3.99E+01</c:v>
                </c:pt>
                <c:pt idx="5020">
                  <c:v>3.99E+01</c:v>
                </c:pt>
                <c:pt idx="5021">
                  <c:v>3.99E+01</c:v>
                </c:pt>
                <c:pt idx="5022">
                  <c:v>3.99E+01</c:v>
                </c:pt>
                <c:pt idx="5023">
                  <c:v>3.99E+01</c:v>
                </c:pt>
                <c:pt idx="5024">
                  <c:v>3.99E+01</c:v>
                </c:pt>
                <c:pt idx="5025">
                  <c:v>3.99E+01</c:v>
                </c:pt>
                <c:pt idx="5026">
                  <c:v>3.99E+01</c:v>
                </c:pt>
                <c:pt idx="5027">
                  <c:v>3.99E+01</c:v>
                </c:pt>
                <c:pt idx="5028">
                  <c:v>3.99E+01</c:v>
                </c:pt>
                <c:pt idx="5029">
                  <c:v>3.99E+01</c:v>
                </c:pt>
                <c:pt idx="5030">
                  <c:v>3.99E+01</c:v>
                </c:pt>
                <c:pt idx="5031">
                  <c:v>3.99E+01</c:v>
                </c:pt>
                <c:pt idx="5032">
                  <c:v>3.99E+01</c:v>
                </c:pt>
                <c:pt idx="5033">
                  <c:v>3.99E+01</c:v>
                </c:pt>
                <c:pt idx="5034">
                  <c:v>3.99E+01</c:v>
                </c:pt>
                <c:pt idx="5035">
                  <c:v>3.99E+01</c:v>
                </c:pt>
                <c:pt idx="5036">
                  <c:v>3.99E+01</c:v>
                </c:pt>
                <c:pt idx="5037">
                  <c:v>3.99E+01</c:v>
                </c:pt>
                <c:pt idx="5038">
                  <c:v>3.99E+01</c:v>
                </c:pt>
                <c:pt idx="5039">
                  <c:v>3.99E+01</c:v>
                </c:pt>
                <c:pt idx="5040">
                  <c:v>3.99E+01</c:v>
                </c:pt>
                <c:pt idx="5041">
                  <c:v>3.99E+01</c:v>
                </c:pt>
                <c:pt idx="5042">
                  <c:v>3.99E+01</c:v>
                </c:pt>
                <c:pt idx="5043">
                  <c:v>3.99E+01</c:v>
                </c:pt>
                <c:pt idx="5044">
                  <c:v>3.99E+01</c:v>
                </c:pt>
                <c:pt idx="5045">
                  <c:v>3.99E+01</c:v>
                </c:pt>
                <c:pt idx="5046">
                  <c:v>3.99E+01</c:v>
                </c:pt>
                <c:pt idx="5047">
                  <c:v>3.99E+01</c:v>
                </c:pt>
                <c:pt idx="5048">
                  <c:v>3.99E+01</c:v>
                </c:pt>
                <c:pt idx="5049">
                  <c:v>3.99E+01</c:v>
                </c:pt>
                <c:pt idx="5050">
                  <c:v>3.99E+01</c:v>
                </c:pt>
                <c:pt idx="5051">
                  <c:v>3.99E+01</c:v>
                </c:pt>
                <c:pt idx="5052">
                  <c:v>3.99E+01</c:v>
                </c:pt>
                <c:pt idx="5053">
                  <c:v>3.99E+01</c:v>
                </c:pt>
                <c:pt idx="5054">
                  <c:v>3.99E+01</c:v>
                </c:pt>
                <c:pt idx="5055">
                  <c:v>3.99E+01</c:v>
                </c:pt>
                <c:pt idx="5056">
                  <c:v>3.99E+01</c:v>
                </c:pt>
                <c:pt idx="5057">
                  <c:v>3.99E+01</c:v>
                </c:pt>
                <c:pt idx="5058">
                  <c:v>3.99E+01</c:v>
                </c:pt>
                <c:pt idx="5059">
                  <c:v>3.99E+01</c:v>
                </c:pt>
                <c:pt idx="5060">
                  <c:v>3.99E+01</c:v>
                </c:pt>
                <c:pt idx="5061">
                  <c:v>3.99E+01</c:v>
                </c:pt>
                <c:pt idx="5062">
                  <c:v>3.99E+01</c:v>
                </c:pt>
                <c:pt idx="5063">
                  <c:v>3.99E+01</c:v>
                </c:pt>
                <c:pt idx="5064">
                  <c:v>3.99E+01</c:v>
                </c:pt>
                <c:pt idx="5065">
                  <c:v>3.99E+01</c:v>
                </c:pt>
                <c:pt idx="5066">
                  <c:v>3.99E+01</c:v>
                </c:pt>
                <c:pt idx="5067">
                  <c:v>3.99E+01</c:v>
                </c:pt>
                <c:pt idx="5068">
                  <c:v>3.99E+01</c:v>
                </c:pt>
                <c:pt idx="5069">
                  <c:v>3.99E+01</c:v>
                </c:pt>
                <c:pt idx="5070">
                  <c:v>3.99E+01</c:v>
                </c:pt>
                <c:pt idx="5071">
                  <c:v>3.99E+01</c:v>
                </c:pt>
                <c:pt idx="5072">
                  <c:v>3.99E+01</c:v>
                </c:pt>
                <c:pt idx="5073">
                  <c:v>3.99E+01</c:v>
                </c:pt>
                <c:pt idx="5074">
                  <c:v>3.99E+01</c:v>
                </c:pt>
                <c:pt idx="5075">
                  <c:v>3.99E+01</c:v>
                </c:pt>
                <c:pt idx="5076">
                  <c:v>3.99E+01</c:v>
                </c:pt>
                <c:pt idx="5077">
                  <c:v>3.99E+01</c:v>
                </c:pt>
                <c:pt idx="5078">
                  <c:v>3.99E+01</c:v>
                </c:pt>
                <c:pt idx="5079">
                  <c:v>3.99E+01</c:v>
                </c:pt>
                <c:pt idx="5080">
                  <c:v>3.99E+01</c:v>
                </c:pt>
                <c:pt idx="5081">
                  <c:v>3.99E+01</c:v>
                </c:pt>
                <c:pt idx="5082">
                  <c:v>3.99E+01</c:v>
                </c:pt>
                <c:pt idx="5083">
                  <c:v>3.99E+01</c:v>
                </c:pt>
                <c:pt idx="5084">
                  <c:v>3.99E+01</c:v>
                </c:pt>
                <c:pt idx="5085">
                  <c:v>3.99E+01</c:v>
                </c:pt>
                <c:pt idx="5086">
                  <c:v>3.99E+01</c:v>
                </c:pt>
                <c:pt idx="5087">
                  <c:v>3.99E+01</c:v>
                </c:pt>
                <c:pt idx="5088">
                  <c:v>3.99E+01</c:v>
                </c:pt>
                <c:pt idx="5089">
                  <c:v>3.99E+01</c:v>
                </c:pt>
                <c:pt idx="5090">
                  <c:v>3.99E+01</c:v>
                </c:pt>
                <c:pt idx="5091">
                  <c:v>3.99E+01</c:v>
                </c:pt>
                <c:pt idx="5092">
                  <c:v>3.99E+01</c:v>
                </c:pt>
                <c:pt idx="5093">
                  <c:v>3.99E+01</c:v>
                </c:pt>
                <c:pt idx="5094">
                  <c:v>3.99E+01</c:v>
                </c:pt>
                <c:pt idx="5095">
                  <c:v>3.99E+01</c:v>
                </c:pt>
                <c:pt idx="5096">
                  <c:v>3.99E+01</c:v>
                </c:pt>
                <c:pt idx="5097">
                  <c:v>3.99E+01</c:v>
                </c:pt>
                <c:pt idx="5098">
                  <c:v>3.99E+01</c:v>
                </c:pt>
                <c:pt idx="5099">
                  <c:v>3.99E+01</c:v>
                </c:pt>
                <c:pt idx="5100">
                  <c:v>3.99E+01</c:v>
                </c:pt>
                <c:pt idx="5101">
                  <c:v>3.99E+01</c:v>
                </c:pt>
                <c:pt idx="5102">
                  <c:v>3.99E+01</c:v>
                </c:pt>
                <c:pt idx="5103">
                  <c:v>3.99E+01</c:v>
                </c:pt>
                <c:pt idx="5104">
                  <c:v>3.99E+01</c:v>
                </c:pt>
                <c:pt idx="5105">
                  <c:v>3.99E+01</c:v>
                </c:pt>
                <c:pt idx="5106">
                  <c:v>3.99E+01</c:v>
                </c:pt>
                <c:pt idx="5107">
                  <c:v>3.99E+01</c:v>
                </c:pt>
                <c:pt idx="5108">
                  <c:v>3.99E+01</c:v>
                </c:pt>
                <c:pt idx="5109">
                  <c:v>3.99E+01</c:v>
                </c:pt>
                <c:pt idx="5110">
                  <c:v>3.99E+01</c:v>
                </c:pt>
                <c:pt idx="5111">
                  <c:v>3.99E+01</c:v>
                </c:pt>
                <c:pt idx="5112">
                  <c:v>3.99E+01</c:v>
                </c:pt>
                <c:pt idx="5113">
                  <c:v>3.99E+01</c:v>
                </c:pt>
                <c:pt idx="5114">
                  <c:v>3.99E+01</c:v>
                </c:pt>
                <c:pt idx="5115">
                  <c:v>3.99E+01</c:v>
                </c:pt>
                <c:pt idx="5116">
                  <c:v>3.99E+01</c:v>
                </c:pt>
                <c:pt idx="5117">
                  <c:v>3.99E+01</c:v>
                </c:pt>
                <c:pt idx="5118">
                  <c:v>3.99E+01</c:v>
                </c:pt>
                <c:pt idx="5119">
                  <c:v>3.99E+01</c:v>
                </c:pt>
                <c:pt idx="5120">
                  <c:v>3.99E+01</c:v>
                </c:pt>
                <c:pt idx="5121">
                  <c:v>3.99E+01</c:v>
                </c:pt>
                <c:pt idx="5122">
                  <c:v>3.99E+01</c:v>
                </c:pt>
                <c:pt idx="5123">
                  <c:v>3.99E+01</c:v>
                </c:pt>
                <c:pt idx="5124">
                  <c:v>3.99E+01</c:v>
                </c:pt>
                <c:pt idx="5125">
                  <c:v>3.99E+01</c:v>
                </c:pt>
                <c:pt idx="5126">
                  <c:v>3.99E+01</c:v>
                </c:pt>
                <c:pt idx="5127">
                  <c:v>3.99E+01</c:v>
                </c:pt>
                <c:pt idx="5128">
                  <c:v>3.99E+01</c:v>
                </c:pt>
                <c:pt idx="5129">
                  <c:v>3.99E+01</c:v>
                </c:pt>
                <c:pt idx="5130">
                  <c:v>3.99E+01</c:v>
                </c:pt>
                <c:pt idx="5131">
                  <c:v>3.99E+01</c:v>
                </c:pt>
                <c:pt idx="5132">
                  <c:v>3.99E+01</c:v>
                </c:pt>
                <c:pt idx="5133">
                  <c:v>3.99E+01</c:v>
                </c:pt>
                <c:pt idx="5134">
                  <c:v>3.99E+01</c:v>
                </c:pt>
                <c:pt idx="5135">
                  <c:v>3.99E+01</c:v>
                </c:pt>
                <c:pt idx="5136">
                  <c:v>3.99E+01</c:v>
                </c:pt>
                <c:pt idx="5137">
                  <c:v>3.99E+01</c:v>
                </c:pt>
                <c:pt idx="5138">
                  <c:v>3.99E+01</c:v>
                </c:pt>
                <c:pt idx="5139">
                  <c:v>3.99E+01</c:v>
                </c:pt>
                <c:pt idx="5140">
                  <c:v>3.99E+01</c:v>
                </c:pt>
                <c:pt idx="5141">
                  <c:v>3.99E+01</c:v>
                </c:pt>
                <c:pt idx="5142">
                  <c:v>3.99E+01</c:v>
                </c:pt>
                <c:pt idx="5143">
                  <c:v>3.99E+01</c:v>
                </c:pt>
                <c:pt idx="5144">
                  <c:v>3.99E+01</c:v>
                </c:pt>
                <c:pt idx="5145">
                  <c:v>3.99E+01</c:v>
                </c:pt>
                <c:pt idx="5146">
                  <c:v>3.99E+01</c:v>
                </c:pt>
                <c:pt idx="5147">
                  <c:v>3.99E+01</c:v>
                </c:pt>
                <c:pt idx="5148">
                  <c:v>3.99E+01</c:v>
                </c:pt>
                <c:pt idx="5149">
                  <c:v>3.99E+01</c:v>
                </c:pt>
                <c:pt idx="5150">
                  <c:v>3.99E+01</c:v>
                </c:pt>
                <c:pt idx="5151">
                  <c:v>3.99E+01</c:v>
                </c:pt>
                <c:pt idx="5152">
                  <c:v>3.99E+01</c:v>
                </c:pt>
                <c:pt idx="5153">
                  <c:v>3.99E+01</c:v>
                </c:pt>
                <c:pt idx="5154">
                  <c:v>3.99E+01</c:v>
                </c:pt>
                <c:pt idx="5155">
                  <c:v>3.99E+01</c:v>
                </c:pt>
                <c:pt idx="5156">
                  <c:v>3.99E+01</c:v>
                </c:pt>
                <c:pt idx="5157">
                  <c:v>3.99E+01</c:v>
                </c:pt>
                <c:pt idx="5158">
                  <c:v>3.99E+01</c:v>
                </c:pt>
                <c:pt idx="5159">
                  <c:v>3.99E+01</c:v>
                </c:pt>
                <c:pt idx="5160">
                  <c:v>3.99E+01</c:v>
                </c:pt>
                <c:pt idx="5161">
                  <c:v>3.99E+01</c:v>
                </c:pt>
                <c:pt idx="5162">
                  <c:v>3.99E+01</c:v>
                </c:pt>
                <c:pt idx="5163">
                  <c:v>3.99E+01</c:v>
                </c:pt>
                <c:pt idx="5164">
                  <c:v>3.99E+01</c:v>
                </c:pt>
                <c:pt idx="5165">
                  <c:v>3.99E+01</c:v>
                </c:pt>
                <c:pt idx="5166">
                  <c:v>3.99E+01</c:v>
                </c:pt>
                <c:pt idx="5167">
                  <c:v>3.99E+01</c:v>
                </c:pt>
                <c:pt idx="5168">
                  <c:v>3.99E+01</c:v>
                </c:pt>
                <c:pt idx="5169">
                  <c:v>3.99E+01</c:v>
                </c:pt>
                <c:pt idx="5170">
                  <c:v>3.99E+01</c:v>
                </c:pt>
                <c:pt idx="5171">
                  <c:v>3.99E+01</c:v>
                </c:pt>
                <c:pt idx="5172">
                  <c:v>3.99E+01</c:v>
                </c:pt>
                <c:pt idx="5173">
                  <c:v>3.99E+01</c:v>
                </c:pt>
                <c:pt idx="5174">
                  <c:v>3.99E+01</c:v>
                </c:pt>
                <c:pt idx="5175">
                  <c:v>3.99E+01</c:v>
                </c:pt>
                <c:pt idx="5176">
                  <c:v>3.99E+01</c:v>
                </c:pt>
                <c:pt idx="5177">
                  <c:v>3.99E+01</c:v>
                </c:pt>
                <c:pt idx="5178">
                  <c:v>3.99E+01</c:v>
                </c:pt>
                <c:pt idx="5179">
                  <c:v>3.99E+01</c:v>
                </c:pt>
                <c:pt idx="5180">
                  <c:v>3.99E+01</c:v>
                </c:pt>
                <c:pt idx="5181">
                  <c:v>3.99E+01</c:v>
                </c:pt>
                <c:pt idx="5182">
                  <c:v>3.99E+01</c:v>
                </c:pt>
                <c:pt idx="5183">
                  <c:v>3.99E+01</c:v>
                </c:pt>
                <c:pt idx="5184">
                  <c:v>3.99E+01</c:v>
                </c:pt>
                <c:pt idx="5185">
                  <c:v>3.99E+01</c:v>
                </c:pt>
                <c:pt idx="5186">
                  <c:v>3.99E+01</c:v>
                </c:pt>
                <c:pt idx="5187">
                  <c:v>3.99E+01</c:v>
                </c:pt>
                <c:pt idx="5188">
                  <c:v>3.99E+01</c:v>
                </c:pt>
                <c:pt idx="5189">
                  <c:v>3.99E+01</c:v>
                </c:pt>
                <c:pt idx="5190">
                  <c:v>3.99E+01</c:v>
                </c:pt>
                <c:pt idx="5191">
                  <c:v>3.99E+01</c:v>
                </c:pt>
                <c:pt idx="5192">
                  <c:v>3.99E+01</c:v>
                </c:pt>
                <c:pt idx="5193">
                  <c:v>3.99E+01</c:v>
                </c:pt>
                <c:pt idx="5194">
                  <c:v>3.99E+01</c:v>
                </c:pt>
                <c:pt idx="5195">
                  <c:v>3.99E+01</c:v>
                </c:pt>
                <c:pt idx="5196">
                  <c:v>3.99E+01</c:v>
                </c:pt>
                <c:pt idx="5197">
                  <c:v>3.99E+01</c:v>
                </c:pt>
                <c:pt idx="5198">
                  <c:v>3.99E+01</c:v>
                </c:pt>
                <c:pt idx="5199">
                  <c:v>3.99E+01</c:v>
                </c:pt>
                <c:pt idx="5200">
                  <c:v>3.99E+01</c:v>
                </c:pt>
                <c:pt idx="5201">
                  <c:v>3.99E+01</c:v>
                </c:pt>
                <c:pt idx="5202">
                  <c:v>3.99E+01</c:v>
                </c:pt>
                <c:pt idx="5203">
                  <c:v>3.99E+01</c:v>
                </c:pt>
                <c:pt idx="5204">
                  <c:v>3.99E+01</c:v>
                </c:pt>
                <c:pt idx="5205">
                  <c:v>3.99E+01</c:v>
                </c:pt>
                <c:pt idx="5206">
                  <c:v>3.99E+01</c:v>
                </c:pt>
                <c:pt idx="5207">
                  <c:v>3.99E+01</c:v>
                </c:pt>
                <c:pt idx="5208">
                  <c:v>3.99E+01</c:v>
                </c:pt>
                <c:pt idx="5209">
                  <c:v>3.99E+01</c:v>
                </c:pt>
                <c:pt idx="5210">
                  <c:v>3.99E+01</c:v>
                </c:pt>
                <c:pt idx="5211">
                  <c:v>3.99E+01</c:v>
                </c:pt>
                <c:pt idx="5212">
                  <c:v>3.99E+01</c:v>
                </c:pt>
                <c:pt idx="5213">
                  <c:v>3.99E+01</c:v>
                </c:pt>
                <c:pt idx="5214">
                  <c:v>3.99E+01</c:v>
                </c:pt>
                <c:pt idx="5215">
                  <c:v>3.99E+01</c:v>
                </c:pt>
                <c:pt idx="5216">
                  <c:v>3.99E+01</c:v>
                </c:pt>
                <c:pt idx="5217">
                  <c:v>3.99E+01</c:v>
                </c:pt>
                <c:pt idx="5218">
                  <c:v>3.99E+01</c:v>
                </c:pt>
                <c:pt idx="5219">
                  <c:v>3.99E+01</c:v>
                </c:pt>
                <c:pt idx="5220">
                  <c:v>3.99E+01</c:v>
                </c:pt>
                <c:pt idx="5221">
                  <c:v>3.99E+01</c:v>
                </c:pt>
                <c:pt idx="5222">
                  <c:v>3.99E+01</c:v>
                </c:pt>
                <c:pt idx="5223">
                  <c:v>3.99E+01</c:v>
                </c:pt>
                <c:pt idx="5224">
                  <c:v>3.99E+01</c:v>
                </c:pt>
                <c:pt idx="5225">
                  <c:v>3.99E+01</c:v>
                </c:pt>
                <c:pt idx="5226">
                  <c:v>3.99E+01</c:v>
                </c:pt>
                <c:pt idx="5227">
                  <c:v>3.99E+01</c:v>
                </c:pt>
                <c:pt idx="5228">
                  <c:v>3.99E+01</c:v>
                </c:pt>
                <c:pt idx="5229">
                  <c:v>3.99E+01</c:v>
                </c:pt>
                <c:pt idx="5230">
                  <c:v>3.99E+01</c:v>
                </c:pt>
                <c:pt idx="5231">
                  <c:v>3.99E+01</c:v>
                </c:pt>
                <c:pt idx="5232">
                  <c:v>3.99E+01</c:v>
                </c:pt>
                <c:pt idx="5233">
                  <c:v>3.99E+01</c:v>
                </c:pt>
                <c:pt idx="5234">
                  <c:v>3.99E+01</c:v>
                </c:pt>
                <c:pt idx="5235">
                  <c:v>3.99E+01</c:v>
                </c:pt>
                <c:pt idx="5236">
                  <c:v>3.99E+01</c:v>
                </c:pt>
                <c:pt idx="5237">
                  <c:v>3.99E+01</c:v>
                </c:pt>
                <c:pt idx="5238">
                  <c:v>3.99E+01</c:v>
                </c:pt>
                <c:pt idx="5239">
                  <c:v>3.99E+01</c:v>
                </c:pt>
                <c:pt idx="5240">
                  <c:v>3.99E+01</c:v>
                </c:pt>
                <c:pt idx="5241">
                  <c:v>3.99E+01</c:v>
                </c:pt>
                <c:pt idx="5242">
                  <c:v>3.99E+01</c:v>
                </c:pt>
                <c:pt idx="5243">
                  <c:v>3.99E+01</c:v>
                </c:pt>
                <c:pt idx="5244">
                  <c:v>3.99E+01</c:v>
                </c:pt>
                <c:pt idx="5245">
                  <c:v>3.99E+01</c:v>
                </c:pt>
                <c:pt idx="5246">
                  <c:v>3.99E+01</c:v>
                </c:pt>
                <c:pt idx="5247">
                  <c:v>3.99E+01</c:v>
                </c:pt>
                <c:pt idx="5248">
                  <c:v>3.99E+01</c:v>
                </c:pt>
                <c:pt idx="5249">
                  <c:v>3.99E+01</c:v>
                </c:pt>
                <c:pt idx="5250">
                  <c:v>3.99E+01</c:v>
                </c:pt>
                <c:pt idx="5251">
                  <c:v>3.99E+01</c:v>
                </c:pt>
                <c:pt idx="5252">
                  <c:v>3.99E+01</c:v>
                </c:pt>
                <c:pt idx="5253">
                  <c:v>3.99E+01</c:v>
                </c:pt>
                <c:pt idx="5254">
                  <c:v>3.99E+01</c:v>
                </c:pt>
                <c:pt idx="5255">
                  <c:v>3.99E+01</c:v>
                </c:pt>
                <c:pt idx="5256">
                  <c:v>3.99E+01</c:v>
                </c:pt>
                <c:pt idx="5257">
                  <c:v>3.99E+01</c:v>
                </c:pt>
                <c:pt idx="5258">
                  <c:v>3.99E+01</c:v>
                </c:pt>
                <c:pt idx="5259">
                  <c:v>3.99E+01</c:v>
                </c:pt>
                <c:pt idx="5260">
                  <c:v>3.99E+01</c:v>
                </c:pt>
                <c:pt idx="5261">
                  <c:v>3.99E+01</c:v>
                </c:pt>
                <c:pt idx="5262">
                  <c:v>3.99E+01</c:v>
                </c:pt>
                <c:pt idx="5263">
                  <c:v>3.99E+01</c:v>
                </c:pt>
                <c:pt idx="5264">
                  <c:v>3.99E+01</c:v>
                </c:pt>
                <c:pt idx="5265">
                  <c:v>3.99E+01</c:v>
                </c:pt>
                <c:pt idx="5266">
                  <c:v>3.99E+01</c:v>
                </c:pt>
                <c:pt idx="5267">
                  <c:v>3.99E+01</c:v>
                </c:pt>
                <c:pt idx="5268">
                  <c:v>3.99E+01</c:v>
                </c:pt>
                <c:pt idx="5269">
                  <c:v>3.99E+01</c:v>
                </c:pt>
                <c:pt idx="5270">
                  <c:v>3.99E+01</c:v>
                </c:pt>
                <c:pt idx="5271">
                  <c:v>3.99E+01</c:v>
                </c:pt>
                <c:pt idx="5272">
                  <c:v>3.99E+01</c:v>
                </c:pt>
                <c:pt idx="5273">
                  <c:v>3.99E+01</c:v>
                </c:pt>
                <c:pt idx="5274">
                  <c:v>3.99E+01</c:v>
                </c:pt>
                <c:pt idx="5275">
                  <c:v>3.99E+01</c:v>
                </c:pt>
                <c:pt idx="5276">
                  <c:v>3.99E+01</c:v>
                </c:pt>
                <c:pt idx="5277">
                  <c:v>3.99E+01</c:v>
                </c:pt>
                <c:pt idx="5278">
                  <c:v>3.99E+01</c:v>
                </c:pt>
                <c:pt idx="5279">
                  <c:v>3.99E+01</c:v>
                </c:pt>
                <c:pt idx="5280">
                  <c:v>3.99E+01</c:v>
                </c:pt>
                <c:pt idx="5281">
                  <c:v>3.99E+01</c:v>
                </c:pt>
                <c:pt idx="5282">
                  <c:v>3.99E+01</c:v>
                </c:pt>
                <c:pt idx="5283">
                  <c:v>3.99E+01</c:v>
                </c:pt>
                <c:pt idx="5284">
                  <c:v>3.99E+01</c:v>
                </c:pt>
                <c:pt idx="5285">
                  <c:v>3.99E+01</c:v>
                </c:pt>
                <c:pt idx="5286">
                  <c:v>3.99E+01</c:v>
                </c:pt>
                <c:pt idx="5287">
                  <c:v>3.99E+01</c:v>
                </c:pt>
                <c:pt idx="5288">
                  <c:v>3.99E+01</c:v>
                </c:pt>
                <c:pt idx="5289">
                  <c:v>3.99E+01</c:v>
                </c:pt>
                <c:pt idx="5290">
                  <c:v>3.99E+01</c:v>
                </c:pt>
                <c:pt idx="5291">
                  <c:v>3.99E+01</c:v>
                </c:pt>
                <c:pt idx="5292">
                  <c:v>3.99E+01</c:v>
                </c:pt>
                <c:pt idx="5293">
                  <c:v>3.99E+01</c:v>
                </c:pt>
                <c:pt idx="5294">
                  <c:v>3.99E+01</c:v>
                </c:pt>
                <c:pt idx="5295">
                  <c:v>3.99E+01</c:v>
                </c:pt>
                <c:pt idx="5296">
                  <c:v>3.99E+01</c:v>
                </c:pt>
                <c:pt idx="5297">
                  <c:v>3.99E+01</c:v>
                </c:pt>
                <c:pt idx="5298">
                  <c:v>3.99E+01</c:v>
                </c:pt>
                <c:pt idx="5299">
                  <c:v>3.99E+01</c:v>
                </c:pt>
                <c:pt idx="5300">
                  <c:v>3.99E+01</c:v>
                </c:pt>
                <c:pt idx="5301">
                  <c:v>3.99E+01</c:v>
                </c:pt>
                <c:pt idx="5302">
                  <c:v>3.99E+01</c:v>
                </c:pt>
                <c:pt idx="5303">
                  <c:v>3.99E+01</c:v>
                </c:pt>
                <c:pt idx="5304">
                  <c:v>3.99E+01</c:v>
                </c:pt>
                <c:pt idx="5305">
                  <c:v>3.99E+01</c:v>
                </c:pt>
                <c:pt idx="5306">
                  <c:v>3.99E+01</c:v>
                </c:pt>
                <c:pt idx="5307">
                  <c:v>3.99E+01</c:v>
                </c:pt>
                <c:pt idx="5308">
                  <c:v>3.99E+01</c:v>
                </c:pt>
                <c:pt idx="5309">
                  <c:v>3.99E+01</c:v>
                </c:pt>
                <c:pt idx="5310">
                  <c:v>3.99E+01</c:v>
                </c:pt>
                <c:pt idx="5311">
                  <c:v>3.99E+01</c:v>
                </c:pt>
                <c:pt idx="5312">
                  <c:v>3.99E+01</c:v>
                </c:pt>
                <c:pt idx="5313">
                  <c:v>3.99E+01</c:v>
                </c:pt>
                <c:pt idx="5314">
                  <c:v>3.99E+01</c:v>
                </c:pt>
                <c:pt idx="5315">
                  <c:v>3.99E+01</c:v>
                </c:pt>
                <c:pt idx="5316">
                  <c:v>3.99E+01</c:v>
                </c:pt>
                <c:pt idx="5317">
                  <c:v>3.99E+01</c:v>
                </c:pt>
                <c:pt idx="5318">
                  <c:v>3.99E+01</c:v>
                </c:pt>
                <c:pt idx="5319">
                  <c:v>3.99E+01</c:v>
                </c:pt>
                <c:pt idx="5320">
                  <c:v>3.99E+01</c:v>
                </c:pt>
                <c:pt idx="5321">
                  <c:v>3.99E+01</c:v>
                </c:pt>
                <c:pt idx="5322">
                  <c:v>3.99E+01</c:v>
                </c:pt>
                <c:pt idx="5323">
                  <c:v>3.99E+01</c:v>
                </c:pt>
                <c:pt idx="5324">
                  <c:v>3.99E+01</c:v>
                </c:pt>
                <c:pt idx="5325">
                  <c:v>3.99E+01</c:v>
                </c:pt>
                <c:pt idx="5326">
                  <c:v>3.99E+01</c:v>
                </c:pt>
                <c:pt idx="5327">
                  <c:v>3.99E+01</c:v>
                </c:pt>
                <c:pt idx="5328">
                  <c:v>3.99E+01</c:v>
                </c:pt>
                <c:pt idx="5329">
                  <c:v>3.99E+01</c:v>
                </c:pt>
                <c:pt idx="5330">
                  <c:v>3.99E+01</c:v>
                </c:pt>
                <c:pt idx="5331">
                  <c:v>3.99E+01</c:v>
                </c:pt>
                <c:pt idx="5332">
                  <c:v>3.99E+01</c:v>
                </c:pt>
                <c:pt idx="5333">
                  <c:v>3.99E+01</c:v>
                </c:pt>
                <c:pt idx="5334">
                  <c:v>3.99E+01</c:v>
                </c:pt>
                <c:pt idx="5335">
                  <c:v>3.99E+01</c:v>
                </c:pt>
                <c:pt idx="5336">
                  <c:v>3.99E+01</c:v>
                </c:pt>
                <c:pt idx="5337">
                  <c:v>3.99E+01</c:v>
                </c:pt>
                <c:pt idx="5338">
                  <c:v>3.99E+01</c:v>
                </c:pt>
                <c:pt idx="5339">
                  <c:v>3.99E+01</c:v>
                </c:pt>
                <c:pt idx="5340">
                  <c:v>3.99E+01</c:v>
                </c:pt>
                <c:pt idx="5341">
                  <c:v>3.99E+01</c:v>
                </c:pt>
                <c:pt idx="5342">
                  <c:v>3.99E+01</c:v>
                </c:pt>
                <c:pt idx="5343">
                  <c:v>3.99E+01</c:v>
                </c:pt>
                <c:pt idx="5344">
                  <c:v>3.99E+01</c:v>
                </c:pt>
                <c:pt idx="5345">
                  <c:v>3.99E+01</c:v>
                </c:pt>
                <c:pt idx="5346">
                  <c:v>3.99E+01</c:v>
                </c:pt>
                <c:pt idx="5347">
                  <c:v>3.99E+01</c:v>
                </c:pt>
                <c:pt idx="5348">
                  <c:v>3.99E+01</c:v>
                </c:pt>
                <c:pt idx="5349">
                  <c:v>3.99E+01</c:v>
                </c:pt>
                <c:pt idx="5350">
                  <c:v>3.99E+01</c:v>
                </c:pt>
                <c:pt idx="5351">
                  <c:v>3.99E+01</c:v>
                </c:pt>
                <c:pt idx="5352">
                  <c:v>3.99E+01</c:v>
                </c:pt>
                <c:pt idx="5353">
                  <c:v>3.99E+01</c:v>
                </c:pt>
                <c:pt idx="5354">
                  <c:v>3.99E+01</c:v>
                </c:pt>
                <c:pt idx="5355">
                  <c:v>3.99E+01</c:v>
                </c:pt>
                <c:pt idx="5356">
                  <c:v>3.99E+01</c:v>
                </c:pt>
                <c:pt idx="5357">
                  <c:v>3.99E+01</c:v>
                </c:pt>
                <c:pt idx="5358">
                  <c:v>3.99E+01</c:v>
                </c:pt>
                <c:pt idx="5359">
                  <c:v>3.99E+01</c:v>
                </c:pt>
                <c:pt idx="5360">
                  <c:v>3.99E+01</c:v>
                </c:pt>
                <c:pt idx="5361">
                  <c:v>3.99E+01</c:v>
                </c:pt>
                <c:pt idx="5362">
                  <c:v>3.99E+01</c:v>
                </c:pt>
                <c:pt idx="5363">
                  <c:v>3.99E+01</c:v>
                </c:pt>
                <c:pt idx="5364">
                  <c:v>3.99E+01</c:v>
                </c:pt>
                <c:pt idx="5365">
                  <c:v>3.99E+01</c:v>
                </c:pt>
                <c:pt idx="5366">
                  <c:v>3.99E+01</c:v>
                </c:pt>
                <c:pt idx="5367">
                  <c:v>3.99E+01</c:v>
                </c:pt>
                <c:pt idx="5368">
                  <c:v>3.99E+01</c:v>
                </c:pt>
                <c:pt idx="5369">
                  <c:v>3.99E+01</c:v>
                </c:pt>
                <c:pt idx="5370">
                  <c:v>3.99E+01</c:v>
                </c:pt>
                <c:pt idx="5371">
                  <c:v>3.99E+01</c:v>
                </c:pt>
                <c:pt idx="5372">
                  <c:v>3.99E+01</c:v>
                </c:pt>
                <c:pt idx="5373">
                  <c:v>3.99E+01</c:v>
                </c:pt>
                <c:pt idx="5374">
                  <c:v>3.99E+01</c:v>
                </c:pt>
                <c:pt idx="5375">
                  <c:v>3.99E+01</c:v>
                </c:pt>
                <c:pt idx="5376">
                  <c:v>3.99E+01</c:v>
                </c:pt>
                <c:pt idx="5377">
                  <c:v>3.99E+01</c:v>
                </c:pt>
                <c:pt idx="5378">
                  <c:v>3.99E+01</c:v>
                </c:pt>
                <c:pt idx="5379">
                  <c:v>3.99E+01</c:v>
                </c:pt>
                <c:pt idx="5380">
                  <c:v>3.99E+01</c:v>
                </c:pt>
                <c:pt idx="5381">
                  <c:v>3.99E+01</c:v>
                </c:pt>
                <c:pt idx="5382">
                  <c:v>3.99E+01</c:v>
                </c:pt>
                <c:pt idx="5383">
                  <c:v>3.99E+01</c:v>
                </c:pt>
                <c:pt idx="5384">
                  <c:v>3.99E+01</c:v>
                </c:pt>
                <c:pt idx="5385">
                  <c:v>3.99E+01</c:v>
                </c:pt>
                <c:pt idx="5386">
                  <c:v>3.99E+01</c:v>
                </c:pt>
                <c:pt idx="5387">
                  <c:v>3.99E+01</c:v>
                </c:pt>
                <c:pt idx="5388">
                  <c:v>3.99E+01</c:v>
                </c:pt>
                <c:pt idx="5389">
                  <c:v>3.99E+01</c:v>
                </c:pt>
                <c:pt idx="5390">
                  <c:v>3.99E+01</c:v>
                </c:pt>
                <c:pt idx="5391">
                  <c:v>3.99E+01</c:v>
                </c:pt>
                <c:pt idx="5392">
                  <c:v>3.99E+01</c:v>
                </c:pt>
                <c:pt idx="5393">
                  <c:v>3.99E+01</c:v>
                </c:pt>
                <c:pt idx="5394">
                  <c:v>3.99E+01</c:v>
                </c:pt>
                <c:pt idx="5395">
                  <c:v>3.99E+01</c:v>
                </c:pt>
                <c:pt idx="5396">
                  <c:v>3.99E+01</c:v>
                </c:pt>
                <c:pt idx="5397">
                  <c:v>3.99E+01</c:v>
                </c:pt>
                <c:pt idx="5398">
                  <c:v>3.99E+01</c:v>
                </c:pt>
                <c:pt idx="5399">
                  <c:v>3.99E+01</c:v>
                </c:pt>
                <c:pt idx="5400">
                  <c:v>3.99E+01</c:v>
                </c:pt>
                <c:pt idx="5401">
                  <c:v>3.99E+01</c:v>
                </c:pt>
                <c:pt idx="5402">
                  <c:v>3.99E+01</c:v>
                </c:pt>
                <c:pt idx="5403">
                  <c:v>3.99E+01</c:v>
                </c:pt>
                <c:pt idx="5404">
                  <c:v>3.99E+01</c:v>
                </c:pt>
                <c:pt idx="5405">
                  <c:v>3.99E+01</c:v>
                </c:pt>
                <c:pt idx="5406">
                  <c:v>3.99E+01</c:v>
                </c:pt>
                <c:pt idx="5407">
                  <c:v>3.99E+01</c:v>
                </c:pt>
                <c:pt idx="5408">
                  <c:v>3.99E+01</c:v>
                </c:pt>
                <c:pt idx="5409">
                  <c:v>3.99E+01</c:v>
                </c:pt>
                <c:pt idx="5410">
                  <c:v>3.99E+01</c:v>
                </c:pt>
                <c:pt idx="5411">
                  <c:v>3.99E+01</c:v>
                </c:pt>
                <c:pt idx="5412">
                  <c:v>3.99E+01</c:v>
                </c:pt>
                <c:pt idx="5413">
                  <c:v>3.99E+01</c:v>
                </c:pt>
                <c:pt idx="5414">
                  <c:v>3.99E+01</c:v>
                </c:pt>
                <c:pt idx="5415">
                  <c:v>3.99E+01</c:v>
                </c:pt>
                <c:pt idx="5416">
                  <c:v>3.99E+01</c:v>
                </c:pt>
                <c:pt idx="5417">
                  <c:v>3.99E+01</c:v>
                </c:pt>
                <c:pt idx="5418">
                  <c:v>3.99E+01</c:v>
                </c:pt>
                <c:pt idx="5419">
                  <c:v>3.99E+01</c:v>
                </c:pt>
                <c:pt idx="5420">
                  <c:v>3.99E+01</c:v>
                </c:pt>
                <c:pt idx="5421">
                  <c:v>3.99E+01</c:v>
                </c:pt>
                <c:pt idx="5422">
                  <c:v>3.99E+01</c:v>
                </c:pt>
                <c:pt idx="5423">
                  <c:v>3.99E+01</c:v>
                </c:pt>
                <c:pt idx="5424">
                  <c:v>3.99E+01</c:v>
                </c:pt>
                <c:pt idx="5425">
                  <c:v>3.99E+01</c:v>
                </c:pt>
                <c:pt idx="5426">
                  <c:v>3.99E+01</c:v>
                </c:pt>
                <c:pt idx="5427">
                  <c:v>3.99E+01</c:v>
                </c:pt>
                <c:pt idx="5428">
                  <c:v>3.99E+01</c:v>
                </c:pt>
                <c:pt idx="5429">
                  <c:v>3.99E+01</c:v>
                </c:pt>
                <c:pt idx="5430">
                  <c:v>3.99E+01</c:v>
                </c:pt>
                <c:pt idx="5431">
                  <c:v>3.99E+01</c:v>
                </c:pt>
                <c:pt idx="5432">
                  <c:v>3.99E+01</c:v>
                </c:pt>
                <c:pt idx="5433">
                  <c:v>3.99E+01</c:v>
                </c:pt>
                <c:pt idx="5434">
                  <c:v>3.99E+01</c:v>
                </c:pt>
                <c:pt idx="5435">
                  <c:v>3.99E+01</c:v>
                </c:pt>
                <c:pt idx="5436">
                  <c:v>3.99E+01</c:v>
                </c:pt>
                <c:pt idx="5437">
                  <c:v>3.99E+01</c:v>
                </c:pt>
                <c:pt idx="5438">
                  <c:v>3.99E+01</c:v>
                </c:pt>
                <c:pt idx="5439">
                  <c:v>3.99E+01</c:v>
                </c:pt>
                <c:pt idx="5440">
                  <c:v>3.99E+01</c:v>
                </c:pt>
                <c:pt idx="5441">
                  <c:v>3.99E+01</c:v>
                </c:pt>
                <c:pt idx="5442">
                  <c:v>3.99E+01</c:v>
                </c:pt>
                <c:pt idx="5443">
                  <c:v>3.99E+01</c:v>
                </c:pt>
                <c:pt idx="5444">
                  <c:v>3.99E+01</c:v>
                </c:pt>
                <c:pt idx="5445">
                  <c:v>3.99E+01</c:v>
                </c:pt>
                <c:pt idx="5446">
                  <c:v>3.99E+01</c:v>
                </c:pt>
                <c:pt idx="5447">
                  <c:v>3.99E+01</c:v>
                </c:pt>
                <c:pt idx="5448">
                  <c:v>3.99E+01</c:v>
                </c:pt>
                <c:pt idx="5449">
                  <c:v>3.99E+01</c:v>
                </c:pt>
                <c:pt idx="5450">
                  <c:v>3.99E+01</c:v>
                </c:pt>
                <c:pt idx="5451">
                  <c:v>3.99E+01</c:v>
                </c:pt>
                <c:pt idx="5452">
                  <c:v>3.99E+01</c:v>
                </c:pt>
                <c:pt idx="5453">
                  <c:v>3.99E+01</c:v>
                </c:pt>
                <c:pt idx="5454">
                  <c:v>3.99E+01</c:v>
                </c:pt>
                <c:pt idx="5455">
                  <c:v>3.99E+01</c:v>
                </c:pt>
                <c:pt idx="5456">
                  <c:v>3.99E+01</c:v>
                </c:pt>
                <c:pt idx="5457">
                  <c:v>3.99E+01</c:v>
                </c:pt>
                <c:pt idx="5458">
                  <c:v>3.99E+01</c:v>
                </c:pt>
                <c:pt idx="5459">
                  <c:v>3.99E+01</c:v>
                </c:pt>
                <c:pt idx="5460">
                  <c:v>3.99E+01</c:v>
                </c:pt>
                <c:pt idx="5461">
                  <c:v>3.99E+01</c:v>
                </c:pt>
                <c:pt idx="5462">
                  <c:v>3.99E+01</c:v>
                </c:pt>
                <c:pt idx="5463">
                  <c:v>3.99E+01</c:v>
                </c:pt>
                <c:pt idx="5464">
                  <c:v>3.99E+01</c:v>
                </c:pt>
                <c:pt idx="5465">
                  <c:v>3.99E+01</c:v>
                </c:pt>
                <c:pt idx="5466">
                  <c:v>3.99E+01</c:v>
                </c:pt>
                <c:pt idx="5467">
                  <c:v>3.99E+01</c:v>
                </c:pt>
                <c:pt idx="5468">
                  <c:v>3.99E+01</c:v>
                </c:pt>
                <c:pt idx="5469">
                  <c:v>3.99E+01</c:v>
                </c:pt>
                <c:pt idx="5470">
                  <c:v>3.99E+01</c:v>
                </c:pt>
                <c:pt idx="5471">
                  <c:v>3.99E+01</c:v>
                </c:pt>
                <c:pt idx="5472">
                  <c:v>3.99E+01</c:v>
                </c:pt>
                <c:pt idx="5473">
                  <c:v>3.99E+01</c:v>
                </c:pt>
                <c:pt idx="5474">
                  <c:v>3.99E+01</c:v>
                </c:pt>
                <c:pt idx="5475">
                  <c:v>3.99E+01</c:v>
                </c:pt>
                <c:pt idx="5476">
                  <c:v>3.99E+01</c:v>
                </c:pt>
                <c:pt idx="5477">
                  <c:v>3.99E+01</c:v>
                </c:pt>
                <c:pt idx="5478">
                  <c:v>3.99E+01</c:v>
                </c:pt>
                <c:pt idx="5479">
                  <c:v>3.99E+01</c:v>
                </c:pt>
                <c:pt idx="5480">
                  <c:v>3.99E+01</c:v>
                </c:pt>
                <c:pt idx="5481">
                  <c:v>3.99E+01</c:v>
                </c:pt>
                <c:pt idx="5482">
                  <c:v>3.99E+01</c:v>
                </c:pt>
                <c:pt idx="5483">
                  <c:v>3.99E+01</c:v>
                </c:pt>
                <c:pt idx="5484">
                  <c:v>3.99E+01</c:v>
                </c:pt>
                <c:pt idx="5485">
                  <c:v>3.99E+01</c:v>
                </c:pt>
                <c:pt idx="5486">
                  <c:v>3.99E+01</c:v>
                </c:pt>
                <c:pt idx="5487">
                  <c:v>3.99E+01</c:v>
                </c:pt>
                <c:pt idx="5488">
                  <c:v>3.99E+01</c:v>
                </c:pt>
                <c:pt idx="5489">
                  <c:v>3.99E+01</c:v>
                </c:pt>
                <c:pt idx="5490">
                  <c:v>3.99E+01</c:v>
                </c:pt>
                <c:pt idx="5491">
                  <c:v>3.99E+01</c:v>
                </c:pt>
                <c:pt idx="5492">
                  <c:v>3.99E+01</c:v>
                </c:pt>
                <c:pt idx="5493">
                  <c:v>3.99E+01</c:v>
                </c:pt>
                <c:pt idx="5494">
                  <c:v>3.99E+01</c:v>
                </c:pt>
                <c:pt idx="5495">
                  <c:v>3.99E+01</c:v>
                </c:pt>
                <c:pt idx="5496">
                  <c:v>3.99E+01</c:v>
                </c:pt>
                <c:pt idx="5497">
                  <c:v>3.99E+01</c:v>
                </c:pt>
                <c:pt idx="5498">
                  <c:v>3.99E+01</c:v>
                </c:pt>
                <c:pt idx="5499">
                  <c:v>3.99E+01</c:v>
                </c:pt>
                <c:pt idx="5500">
                  <c:v>3.99E+01</c:v>
                </c:pt>
                <c:pt idx="5501">
                  <c:v>3.99E+01</c:v>
                </c:pt>
                <c:pt idx="5502">
                  <c:v>3.99E+01</c:v>
                </c:pt>
                <c:pt idx="5503">
                  <c:v>3.99E+01</c:v>
                </c:pt>
                <c:pt idx="5504">
                  <c:v>3.99E+01</c:v>
                </c:pt>
                <c:pt idx="5505">
                  <c:v>3.99E+01</c:v>
                </c:pt>
                <c:pt idx="5506">
                  <c:v>3.99E+01</c:v>
                </c:pt>
                <c:pt idx="5507">
                  <c:v>3.99E+01</c:v>
                </c:pt>
                <c:pt idx="5508">
                  <c:v>3.99E+01</c:v>
                </c:pt>
                <c:pt idx="5509">
                  <c:v>3.99E+01</c:v>
                </c:pt>
                <c:pt idx="5510">
                  <c:v>3.99E+01</c:v>
                </c:pt>
                <c:pt idx="5511">
                  <c:v>3.99E+01</c:v>
                </c:pt>
                <c:pt idx="5512">
                  <c:v>3.99E+01</c:v>
                </c:pt>
                <c:pt idx="5513">
                  <c:v>3.99E+01</c:v>
                </c:pt>
                <c:pt idx="5514">
                  <c:v>3.99E+01</c:v>
                </c:pt>
                <c:pt idx="5515">
                  <c:v>3.99E+01</c:v>
                </c:pt>
                <c:pt idx="5516">
                  <c:v>3.99E+01</c:v>
                </c:pt>
                <c:pt idx="5517">
                  <c:v>3.99E+01</c:v>
                </c:pt>
                <c:pt idx="5518">
                  <c:v>3.99E+01</c:v>
                </c:pt>
                <c:pt idx="5519">
                  <c:v>3.99E+01</c:v>
                </c:pt>
                <c:pt idx="5520">
                  <c:v>3.99E+01</c:v>
                </c:pt>
                <c:pt idx="5521">
                  <c:v>3.99E+01</c:v>
                </c:pt>
                <c:pt idx="5522">
                  <c:v>3.99E+01</c:v>
                </c:pt>
                <c:pt idx="5523">
                  <c:v>3.99E+01</c:v>
                </c:pt>
                <c:pt idx="5524">
                  <c:v>3.99E+01</c:v>
                </c:pt>
                <c:pt idx="5525">
                  <c:v>3.99E+01</c:v>
                </c:pt>
                <c:pt idx="5526">
                  <c:v>3.99E+01</c:v>
                </c:pt>
                <c:pt idx="5527">
                  <c:v>3.99E+01</c:v>
                </c:pt>
                <c:pt idx="5528">
                  <c:v>3.99E+01</c:v>
                </c:pt>
                <c:pt idx="5529">
                  <c:v>3.99E+01</c:v>
                </c:pt>
                <c:pt idx="5530">
                  <c:v>3.99E+01</c:v>
                </c:pt>
                <c:pt idx="5531">
                  <c:v>3.99E+01</c:v>
                </c:pt>
                <c:pt idx="5532">
                  <c:v>3.99E+01</c:v>
                </c:pt>
                <c:pt idx="5533">
                  <c:v>3.99E+01</c:v>
                </c:pt>
                <c:pt idx="5534">
                  <c:v>3.99E+01</c:v>
                </c:pt>
                <c:pt idx="5535">
                  <c:v>3.99E+01</c:v>
                </c:pt>
                <c:pt idx="5536">
                  <c:v>3.99E+01</c:v>
                </c:pt>
                <c:pt idx="5537">
                  <c:v>3.99E+01</c:v>
                </c:pt>
                <c:pt idx="5538">
                  <c:v>3.99E+01</c:v>
                </c:pt>
                <c:pt idx="5539">
                  <c:v>3.99E+01</c:v>
                </c:pt>
                <c:pt idx="5540">
                  <c:v>3.99E+01</c:v>
                </c:pt>
                <c:pt idx="5541">
                  <c:v>3.99E+01</c:v>
                </c:pt>
                <c:pt idx="5542">
                  <c:v>3.99E+01</c:v>
                </c:pt>
                <c:pt idx="5543">
                  <c:v>3.99E+01</c:v>
                </c:pt>
                <c:pt idx="5544">
                  <c:v>3.99E+01</c:v>
                </c:pt>
                <c:pt idx="5545">
                  <c:v>3.99E+01</c:v>
                </c:pt>
                <c:pt idx="5546">
                  <c:v>3.99E+01</c:v>
                </c:pt>
                <c:pt idx="5547">
                  <c:v>3.99E+01</c:v>
                </c:pt>
                <c:pt idx="5548">
                  <c:v>3.99E+01</c:v>
                </c:pt>
                <c:pt idx="5549">
                  <c:v>3.99E+01</c:v>
                </c:pt>
                <c:pt idx="5550">
                  <c:v>3.99E+01</c:v>
                </c:pt>
                <c:pt idx="5551">
                  <c:v>3.99E+01</c:v>
                </c:pt>
                <c:pt idx="5552">
                  <c:v>3.99E+01</c:v>
                </c:pt>
                <c:pt idx="5553">
                  <c:v>3.99E+01</c:v>
                </c:pt>
                <c:pt idx="5554">
                  <c:v>3.99E+01</c:v>
                </c:pt>
                <c:pt idx="5555">
                  <c:v>3.99E+01</c:v>
                </c:pt>
                <c:pt idx="5556">
                  <c:v>3.99E+01</c:v>
                </c:pt>
                <c:pt idx="5557">
                  <c:v>3.99E+01</c:v>
                </c:pt>
                <c:pt idx="5558">
                  <c:v>3.99E+01</c:v>
                </c:pt>
                <c:pt idx="5559">
                  <c:v>3.99E+01</c:v>
                </c:pt>
                <c:pt idx="5560">
                  <c:v>3.99E+01</c:v>
                </c:pt>
                <c:pt idx="5561">
                  <c:v>3.99E+01</c:v>
                </c:pt>
                <c:pt idx="5562">
                  <c:v>3.99E+01</c:v>
                </c:pt>
                <c:pt idx="5563">
                  <c:v>3.99E+01</c:v>
                </c:pt>
                <c:pt idx="5564">
                  <c:v>3.99E+01</c:v>
                </c:pt>
                <c:pt idx="5565">
                  <c:v>3.99E+01</c:v>
                </c:pt>
                <c:pt idx="5566">
                  <c:v>3.99E+01</c:v>
                </c:pt>
                <c:pt idx="5567">
                  <c:v>3.99E+01</c:v>
                </c:pt>
                <c:pt idx="5568">
                  <c:v>3.99E+01</c:v>
                </c:pt>
                <c:pt idx="5569">
                  <c:v>3.99E+01</c:v>
                </c:pt>
                <c:pt idx="5570">
                  <c:v>3.99E+01</c:v>
                </c:pt>
                <c:pt idx="5571">
                  <c:v>3.99E+01</c:v>
                </c:pt>
                <c:pt idx="5572">
                  <c:v>3.99E+01</c:v>
                </c:pt>
                <c:pt idx="5573">
                  <c:v>3.99E+01</c:v>
                </c:pt>
                <c:pt idx="5574">
                  <c:v>3.99E+01</c:v>
                </c:pt>
                <c:pt idx="5575">
                  <c:v>3.99E+01</c:v>
                </c:pt>
                <c:pt idx="5576">
                  <c:v>3.99E+01</c:v>
                </c:pt>
                <c:pt idx="5577">
                  <c:v>3.99E+01</c:v>
                </c:pt>
                <c:pt idx="5578">
                  <c:v>3.99E+01</c:v>
                </c:pt>
                <c:pt idx="5579">
                  <c:v>3.99E+01</c:v>
                </c:pt>
                <c:pt idx="5580">
                  <c:v>3.99E+01</c:v>
                </c:pt>
                <c:pt idx="5581">
                  <c:v>3.99E+01</c:v>
                </c:pt>
                <c:pt idx="5582">
                  <c:v>3.99E+01</c:v>
                </c:pt>
                <c:pt idx="5583">
                  <c:v>3.99E+01</c:v>
                </c:pt>
                <c:pt idx="5584">
                  <c:v>3.99E+01</c:v>
                </c:pt>
                <c:pt idx="5585">
                  <c:v>3.99E+01</c:v>
                </c:pt>
                <c:pt idx="5586">
                  <c:v>3.99E+01</c:v>
                </c:pt>
                <c:pt idx="5587">
                  <c:v>3.99E+01</c:v>
                </c:pt>
                <c:pt idx="5588">
                  <c:v>3.99E+01</c:v>
                </c:pt>
                <c:pt idx="5589">
                  <c:v>3.99E+01</c:v>
                </c:pt>
                <c:pt idx="5590">
                  <c:v>3.99E+01</c:v>
                </c:pt>
                <c:pt idx="5591">
                  <c:v>3.99E+01</c:v>
                </c:pt>
                <c:pt idx="5592">
                  <c:v>3.99E+01</c:v>
                </c:pt>
                <c:pt idx="5593">
                  <c:v>3.99E+01</c:v>
                </c:pt>
                <c:pt idx="5594">
                  <c:v>3.99E+01</c:v>
                </c:pt>
                <c:pt idx="5595">
                  <c:v>3.99E+01</c:v>
                </c:pt>
                <c:pt idx="5596">
                  <c:v>3.99E+01</c:v>
                </c:pt>
                <c:pt idx="5597">
                  <c:v>3.99E+01</c:v>
                </c:pt>
                <c:pt idx="5598">
                  <c:v>3.99E+01</c:v>
                </c:pt>
                <c:pt idx="5599">
                  <c:v>3.99E+01</c:v>
                </c:pt>
                <c:pt idx="5600">
                  <c:v>3.99E+01</c:v>
                </c:pt>
                <c:pt idx="5601">
                  <c:v>3.99E+01</c:v>
                </c:pt>
                <c:pt idx="5602">
                  <c:v>3.99E+01</c:v>
                </c:pt>
                <c:pt idx="5603">
                  <c:v>3.99E+01</c:v>
                </c:pt>
                <c:pt idx="5604">
                  <c:v>3.99E+01</c:v>
                </c:pt>
                <c:pt idx="5605">
                  <c:v>3.99E+01</c:v>
                </c:pt>
                <c:pt idx="5606">
                  <c:v>3.99E+01</c:v>
                </c:pt>
                <c:pt idx="5607">
                  <c:v>3.99E+01</c:v>
                </c:pt>
                <c:pt idx="5608">
                  <c:v>3.99E+01</c:v>
                </c:pt>
                <c:pt idx="5609">
                  <c:v>3.99E+01</c:v>
                </c:pt>
                <c:pt idx="5610">
                  <c:v>3.99E+01</c:v>
                </c:pt>
                <c:pt idx="5611">
                  <c:v>3.99E+01</c:v>
                </c:pt>
                <c:pt idx="5612">
                  <c:v>3.99E+01</c:v>
                </c:pt>
                <c:pt idx="5613">
                  <c:v>3.99E+01</c:v>
                </c:pt>
                <c:pt idx="5614">
                  <c:v>3.99E+01</c:v>
                </c:pt>
                <c:pt idx="5615">
                  <c:v>3.99E+01</c:v>
                </c:pt>
                <c:pt idx="5616">
                  <c:v>3.99E+01</c:v>
                </c:pt>
                <c:pt idx="5617">
                  <c:v>3.99E+01</c:v>
                </c:pt>
                <c:pt idx="5618">
                  <c:v>3.99E+01</c:v>
                </c:pt>
                <c:pt idx="5619">
                  <c:v>3.99E+01</c:v>
                </c:pt>
                <c:pt idx="5620">
                  <c:v>3.99E+01</c:v>
                </c:pt>
                <c:pt idx="5621">
                  <c:v>3.99E+01</c:v>
                </c:pt>
                <c:pt idx="5622">
                  <c:v>3.99E+01</c:v>
                </c:pt>
                <c:pt idx="5623">
                  <c:v>3.99E+01</c:v>
                </c:pt>
                <c:pt idx="5624">
                  <c:v>3.99E+01</c:v>
                </c:pt>
                <c:pt idx="5625">
                  <c:v>3.99E+01</c:v>
                </c:pt>
                <c:pt idx="5626">
                  <c:v>3.99E+01</c:v>
                </c:pt>
                <c:pt idx="5627">
                  <c:v>3.99E+01</c:v>
                </c:pt>
                <c:pt idx="5628">
                  <c:v>3.99E+01</c:v>
                </c:pt>
                <c:pt idx="5629">
                  <c:v>3.99E+01</c:v>
                </c:pt>
                <c:pt idx="5630">
                  <c:v>3.99E+01</c:v>
                </c:pt>
                <c:pt idx="5631">
                  <c:v>3.99E+01</c:v>
                </c:pt>
                <c:pt idx="5632">
                  <c:v>3.99E+01</c:v>
                </c:pt>
                <c:pt idx="5633">
                  <c:v>3.99E+01</c:v>
                </c:pt>
                <c:pt idx="5634">
                  <c:v>3.99E+01</c:v>
                </c:pt>
                <c:pt idx="5635">
                  <c:v>3.99E+01</c:v>
                </c:pt>
                <c:pt idx="5636">
                  <c:v>3.99E+01</c:v>
                </c:pt>
                <c:pt idx="5637">
                  <c:v>3.99E+01</c:v>
                </c:pt>
                <c:pt idx="5638">
                  <c:v>3.99E+01</c:v>
                </c:pt>
                <c:pt idx="5639">
                  <c:v>3.99E+01</c:v>
                </c:pt>
                <c:pt idx="5640">
                  <c:v>3.99E+01</c:v>
                </c:pt>
                <c:pt idx="5641">
                  <c:v>3.99E+01</c:v>
                </c:pt>
                <c:pt idx="5642">
                  <c:v>3.99E+01</c:v>
                </c:pt>
                <c:pt idx="5643">
                  <c:v>3.99E+01</c:v>
                </c:pt>
                <c:pt idx="5644">
                  <c:v>3.99E+01</c:v>
                </c:pt>
                <c:pt idx="5645">
                  <c:v>3.99E+01</c:v>
                </c:pt>
                <c:pt idx="5646">
                  <c:v>3.99E+01</c:v>
                </c:pt>
                <c:pt idx="5647">
                  <c:v>3.99E+01</c:v>
                </c:pt>
                <c:pt idx="5648">
                  <c:v>3.99E+01</c:v>
                </c:pt>
                <c:pt idx="5649">
                  <c:v>3.99E+01</c:v>
                </c:pt>
                <c:pt idx="5650">
                  <c:v>3.99E+01</c:v>
                </c:pt>
                <c:pt idx="5651">
                  <c:v>3.99E+01</c:v>
                </c:pt>
                <c:pt idx="5652">
                  <c:v>3.99E+01</c:v>
                </c:pt>
                <c:pt idx="5653">
                  <c:v>3.99E+01</c:v>
                </c:pt>
                <c:pt idx="5654">
                  <c:v>3.99E+01</c:v>
                </c:pt>
                <c:pt idx="5655">
                  <c:v>3.99E+01</c:v>
                </c:pt>
                <c:pt idx="5656">
                  <c:v>3.99E+01</c:v>
                </c:pt>
                <c:pt idx="5657">
                  <c:v>3.99E+01</c:v>
                </c:pt>
                <c:pt idx="5658">
                  <c:v>3.99E+01</c:v>
                </c:pt>
                <c:pt idx="5659">
                  <c:v>3.99E+01</c:v>
                </c:pt>
                <c:pt idx="5660">
                  <c:v>3.99E+01</c:v>
                </c:pt>
                <c:pt idx="5661">
                  <c:v>3.99E+01</c:v>
                </c:pt>
                <c:pt idx="5662">
                  <c:v>3.99E+01</c:v>
                </c:pt>
                <c:pt idx="5663">
                  <c:v>3.99E+01</c:v>
                </c:pt>
                <c:pt idx="5664">
                  <c:v>3.99E+01</c:v>
                </c:pt>
                <c:pt idx="5665">
                  <c:v>3.99E+01</c:v>
                </c:pt>
                <c:pt idx="5666">
                  <c:v>3.99E+01</c:v>
                </c:pt>
                <c:pt idx="5667">
                  <c:v>3.99E+01</c:v>
                </c:pt>
                <c:pt idx="5668">
                  <c:v>3.99E+01</c:v>
                </c:pt>
                <c:pt idx="5669">
                  <c:v>3.99E+01</c:v>
                </c:pt>
                <c:pt idx="5670">
                  <c:v>3.99E+01</c:v>
                </c:pt>
                <c:pt idx="5671">
                  <c:v>3.99E+01</c:v>
                </c:pt>
                <c:pt idx="5672">
                  <c:v>3.99E+01</c:v>
                </c:pt>
                <c:pt idx="5673">
                  <c:v>3.99E+01</c:v>
                </c:pt>
                <c:pt idx="5674">
                  <c:v>3.99E+01</c:v>
                </c:pt>
                <c:pt idx="5675">
                  <c:v>3.99E+01</c:v>
                </c:pt>
                <c:pt idx="5676">
                  <c:v>3.99E+01</c:v>
                </c:pt>
                <c:pt idx="5677">
                  <c:v>3.99E+01</c:v>
                </c:pt>
                <c:pt idx="5678">
                  <c:v>3.99E+01</c:v>
                </c:pt>
                <c:pt idx="5679">
                  <c:v>3.99E+01</c:v>
                </c:pt>
                <c:pt idx="5680">
                  <c:v>3.99E+01</c:v>
                </c:pt>
                <c:pt idx="5681">
                  <c:v>3.99E+01</c:v>
                </c:pt>
                <c:pt idx="5682">
                  <c:v>3.99E+01</c:v>
                </c:pt>
                <c:pt idx="5683">
                  <c:v>3.99E+01</c:v>
                </c:pt>
                <c:pt idx="5684">
                  <c:v>3.99E+01</c:v>
                </c:pt>
                <c:pt idx="5685">
                  <c:v>3.99E+01</c:v>
                </c:pt>
                <c:pt idx="5686">
                  <c:v>3.99E+01</c:v>
                </c:pt>
                <c:pt idx="5687">
                  <c:v>3.99E+01</c:v>
                </c:pt>
                <c:pt idx="5688">
                  <c:v>3.99E+01</c:v>
                </c:pt>
                <c:pt idx="5689">
                  <c:v>3.99E+01</c:v>
                </c:pt>
                <c:pt idx="5690">
                  <c:v>3.99E+01</c:v>
                </c:pt>
                <c:pt idx="5691">
                  <c:v>3.99E+01</c:v>
                </c:pt>
                <c:pt idx="5692">
                  <c:v>3.99E+01</c:v>
                </c:pt>
                <c:pt idx="5693">
                  <c:v>3.99E+01</c:v>
                </c:pt>
                <c:pt idx="5694">
                  <c:v>3.99E+01</c:v>
                </c:pt>
                <c:pt idx="5695">
                  <c:v>3.99E+01</c:v>
                </c:pt>
                <c:pt idx="5696">
                  <c:v>3.99E+01</c:v>
                </c:pt>
                <c:pt idx="5697">
                  <c:v>3.99E+01</c:v>
                </c:pt>
                <c:pt idx="5698">
                  <c:v>3.99E+01</c:v>
                </c:pt>
                <c:pt idx="5699">
                  <c:v>3.99E+01</c:v>
                </c:pt>
                <c:pt idx="5700">
                  <c:v>3.99E+01</c:v>
                </c:pt>
                <c:pt idx="5701">
                  <c:v>3.99E+01</c:v>
                </c:pt>
                <c:pt idx="5702">
                  <c:v>3.99E+01</c:v>
                </c:pt>
                <c:pt idx="5703">
                  <c:v>3.99E+01</c:v>
                </c:pt>
                <c:pt idx="5704">
                  <c:v>3.99E+01</c:v>
                </c:pt>
                <c:pt idx="5705">
                  <c:v>3.99E+01</c:v>
                </c:pt>
                <c:pt idx="5706">
                  <c:v>3.99E+01</c:v>
                </c:pt>
                <c:pt idx="5707">
                  <c:v>3.99E+01</c:v>
                </c:pt>
                <c:pt idx="5708">
                  <c:v>3.99E+01</c:v>
                </c:pt>
                <c:pt idx="5709">
                  <c:v>3.99E+01</c:v>
                </c:pt>
                <c:pt idx="5710">
                  <c:v>3.99E+01</c:v>
                </c:pt>
                <c:pt idx="5711">
                  <c:v>3.99E+01</c:v>
                </c:pt>
                <c:pt idx="5712">
                  <c:v>3.99E+01</c:v>
                </c:pt>
                <c:pt idx="5713">
                  <c:v>3.99E+01</c:v>
                </c:pt>
                <c:pt idx="5714">
                  <c:v>3.99E+01</c:v>
                </c:pt>
                <c:pt idx="5715">
                  <c:v>3.99E+01</c:v>
                </c:pt>
                <c:pt idx="5716">
                  <c:v>3.99E+01</c:v>
                </c:pt>
                <c:pt idx="5717">
                  <c:v>3.99E+01</c:v>
                </c:pt>
                <c:pt idx="5718">
                  <c:v>3.99E+01</c:v>
                </c:pt>
                <c:pt idx="5719">
                  <c:v>3.99E+01</c:v>
                </c:pt>
                <c:pt idx="5720">
                  <c:v>3.99E+01</c:v>
                </c:pt>
                <c:pt idx="5721">
                  <c:v>3.99E+01</c:v>
                </c:pt>
                <c:pt idx="5722">
                  <c:v>3.99E+01</c:v>
                </c:pt>
                <c:pt idx="5723">
                  <c:v>3.99E+01</c:v>
                </c:pt>
                <c:pt idx="5724">
                  <c:v>3.99E+01</c:v>
                </c:pt>
                <c:pt idx="5725">
                  <c:v>3.99E+01</c:v>
                </c:pt>
                <c:pt idx="5726">
                  <c:v>3.99E+01</c:v>
                </c:pt>
                <c:pt idx="5727">
                  <c:v>3.99E+01</c:v>
                </c:pt>
                <c:pt idx="5728">
                  <c:v>3.99E+01</c:v>
                </c:pt>
                <c:pt idx="5729">
                  <c:v>3.99E+01</c:v>
                </c:pt>
                <c:pt idx="5730">
                  <c:v>3.99E+01</c:v>
                </c:pt>
                <c:pt idx="5731">
                  <c:v>3.99E+01</c:v>
                </c:pt>
                <c:pt idx="5732">
                  <c:v>3.99E+01</c:v>
                </c:pt>
                <c:pt idx="5733">
                  <c:v>3.99E+01</c:v>
                </c:pt>
                <c:pt idx="5734">
                  <c:v>3.99E+01</c:v>
                </c:pt>
                <c:pt idx="5735">
                  <c:v>3.99E+01</c:v>
                </c:pt>
                <c:pt idx="5736">
                  <c:v>3.99E+01</c:v>
                </c:pt>
                <c:pt idx="5737">
                  <c:v>3.99E+01</c:v>
                </c:pt>
                <c:pt idx="5738">
                  <c:v>3.99E+01</c:v>
                </c:pt>
                <c:pt idx="5739">
                  <c:v>3.99E+01</c:v>
                </c:pt>
                <c:pt idx="5740">
                  <c:v>3.99E+01</c:v>
                </c:pt>
                <c:pt idx="5741">
                  <c:v>3.99E+01</c:v>
                </c:pt>
                <c:pt idx="5742">
                  <c:v>3.99E+01</c:v>
                </c:pt>
                <c:pt idx="5743">
                  <c:v>3.99E+01</c:v>
                </c:pt>
                <c:pt idx="5744">
                  <c:v>3.99E+01</c:v>
                </c:pt>
                <c:pt idx="5745">
                  <c:v>3.99E+01</c:v>
                </c:pt>
                <c:pt idx="5746">
                  <c:v>3.99E+01</c:v>
                </c:pt>
                <c:pt idx="5747">
                  <c:v>3.99E+01</c:v>
                </c:pt>
                <c:pt idx="5748">
                  <c:v>3.99E+01</c:v>
                </c:pt>
                <c:pt idx="5749">
                  <c:v>3.99E+01</c:v>
                </c:pt>
                <c:pt idx="5750">
                  <c:v>3.99E+01</c:v>
                </c:pt>
                <c:pt idx="5751">
                  <c:v>3.99E+01</c:v>
                </c:pt>
                <c:pt idx="5752">
                  <c:v>3.99E+01</c:v>
                </c:pt>
                <c:pt idx="5753">
                  <c:v>3.99E+01</c:v>
                </c:pt>
                <c:pt idx="5754">
                  <c:v>3.99E+01</c:v>
                </c:pt>
                <c:pt idx="5755">
                  <c:v>3.99E+01</c:v>
                </c:pt>
                <c:pt idx="5756">
                  <c:v>3.99E+01</c:v>
                </c:pt>
                <c:pt idx="5757">
                  <c:v>3.99E+01</c:v>
                </c:pt>
                <c:pt idx="5758">
                  <c:v>3.99E+01</c:v>
                </c:pt>
                <c:pt idx="5759">
                  <c:v>3.99E+01</c:v>
                </c:pt>
                <c:pt idx="5760">
                  <c:v>3.99E+01</c:v>
                </c:pt>
                <c:pt idx="5761">
                  <c:v>3.99E+01</c:v>
                </c:pt>
                <c:pt idx="5762">
                  <c:v>3.99E+01</c:v>
                </c:pt>
                <c:pt idx="5763">
                  <c:v>3.99E+01</c:v>
                </c:pt>
                <c:pt idx="5764">
                  <c:v>3.99E+01</c:v>
                </c:pt>
                <c:pt idx="5765">
                  <c:v>3.99E+01</c:v>
                </c:pt>
                <c:pt idx="5766">
                  <c:v>3.99E+01</c:v>
                </c:pt>
                <c:pt idx="5767">
                  <c:v>3.99E+01</c:v>
                </c:pt>
                <c:pt idx="5768">
                  <c:v>3.99E+01</c:v>
                </c:pt>
                <c:pt idx="5769">
                  <c:v>3.99E+01</c:v>
                </c:pt>
                <c:pt idx="5770">
                  <c:v>3.99E+01</c:v>
                </c:pt>
                <c:pt idx="5771">
                  <c:v>3.99E+01</c:v>
                </c:pt>
                <c:pt idx="5772">
                  <c:v>3.99E+01</c:v>
                </c:pt>
                <c:pt idx="5773">
                  <c:v>3.99E+01</c:v>
                </c:pt>
                <c:pt idx="5774">
                  <c:v>3.99E+01</c:v>
                </c:pt>
                <c:pt idx="5775">
                  <c:v>3.99E+01</c:v>
                </c:pt>
                <c:pt idx="5776">
                  <c:v>3.99E+01</c:v>
                </c:pt>
                <c:pt idx="5777">
                  <c:v>3.99E+01</c:v>
                </c:pt>
                <c:pt idx="5778">
                  <c:v>3.99E+01</c:v>
                </c:pt>
                <c:pt idx="5779">
                  <c:v>3.99E+01</c:v>
                </c:pt>
                <c:pt idx="5780">
                  <c:v>3.99E+01</c:v>
                </c:pt>
                <c:pt idx="5781">
                  <c:v>3.99E+01</c:v>
                </c:pt>
                <c:pt idx="5782">
                  <c:v>3.99E+01</c:v>
                </c:pt>
                <c:pt idx="5783">
                  <c:v>3.99E+01</c:v>
                </c:pt>
                <c:pt idx="5784">
                  <c:v>3.99E+01</c:v>
                </c:pt>
                <c:pt idx="5785">
                  <c:v>3.99E+01</c:v>
                </c:pt>
                <c:pt idx="5786">
                  <c:v>3.99E+01</c:v>
                </c:pt>
                <c:pt idx="5787">
                  <c:v>3.99E+01</c:v>
                </c:pt>
                <c:pt idx="5788">
                  <c:v>3.99E+01</c:v>
                </c:pt>
                <c:pt idx="5789">
                  <c:v>3.99E+01</c:v>
                </c:pt>
                <c:pt idx="5790">
                  <c:v>3.99E+01</c:v>
                </c:pt>
                <c:pt idx="5791">
                  <c:v>3.99E+01</c:v>
                </c:pt>
                <c:pt idx="5792">
                  <c:v>3.99E+01</c:v>
                </c:pt>
                <c:pt idx="5793">
                  <c:v>3.99E+01</c:v>
                </c:pt>
                <c:pt idx="5794">
                  <c:v>3.99E+01</c:v>
                </c:pt>
                <c:pt idx="5795">
                  <c:v>3.99E+01</c:v>
                </c:pt>
                <c:pt idx="5796">
                  <c:v>3.99E+01</c:v>
                </c:pt>
                <c:pt idx="5797">
                  <c:v>3.99E+01</c:v>
                </c:pt>
                <c:pt idx="5798">
                  <c:v>3.99E+01</c:v>
                </c:pt>
                <c:pt idx="5799">
                  <c:v>3.99E+01</c:v>
                </c:pt>
                <c:pt idx="5800">
                  <c:v>3.99E+01</c:v>
                </c:pt>
                <c:pt idx="5801">
                  <c:v>3.99E+01</c:v>
                </c:pt>
                <c:pt idx="5802">
                  <c:v>3.99E+01</c:v>
                </c:pt>
                <c:pt idx="5803">
                  <c:v>3.99E+01</c:v>
                </c:pt>
                <c:pt idx="5804">
                  <c:v>3.99E+01</c:v>
                </c:pt>
                <c:pt idx="5805">
                  <c:v>3.99E+01</c:v>
                </c:pt>
                <c:pt idx="5806">
                  <c:v>3.99E+01</c:v>
                </c:pt>
                <c:pt idx="5807">
                  <c:v>3.99E+01</c:v>
                </c:pt>
                <c:pt idx="5808">
                  <c:v>3.99E+01</c:v>
                </c:pt>
                <c:pt idx="5809">
                  <c:v>3.99E+01</c:v>
                </c:pt>
                <c:pt idx="5810">
                  <c:v>3.99E+01</c:v>
                </c:pt>
                <c:pt idx="5811">
                  <c:v>3.99E+01</c:v>
                </c:pt>
                <c:pt idx="5812">
                  <c:v>3.99E+01</c:v>
                </c:pt>
                <c:pt idx="5813">
                  <c:v>3.99E+01</c:v>
                </c:pt>
                <c:pt idx="5814">
                  <c:v>3.99E+01</c:v>
                </c:pt>
                <c:pt idx="5815">
                  <c:v>3.99E+01</c:v>
                </c:pt>
                <c:pt idx="5816">
                  <c:v>3.99E+01</c:v>
                </c:pt>
                <c:pt idx="5817">
                  <c:v>3.99E+01</c:v>
                </c:pt>
                <c:pt idx="5818">
                  <c:v>3.99E+01</c:v>
                </c:pt>
                <c:pt idx="5819">
                  <c:v>3.99E+01</c:v>
                </c:pt>
                <c:pt idx="5820">
                  <c:v>3.99E+01</c:v>
                </c:pt>
                <c:pt idx="5821">
                  <c:v>3.99E+01</c:v>
                </c:pt>
                <c:pt idx="5822">
                  <c:v>3.99E+01</c:v>
                </c:pt>
                <c:pt idx="5823">
                  <c:v>3.99E+01</c:v>
                </c:pt>
                <c:pt idx="5824">
                  <c:v>3.99E+01</c:v>
                </c:pt>
                <c:pt idx="5825">
                  <c:v>3.99E+01</c:v>
                </c:pt>
                <c:pt idx="5826">
                  <c:v>3.99E+01</c:v>
                </c:pt>
                <c:pt idx="5827">
                  <c:v>3.99E+01</c:v>
                </c:pt>
                <c:pt idx="5828">
                  <c:v>3.99E+01</c:v>
                </c:pt>
                <c:pt idx="5829">
                  <c:v>3.99E+01</c:v>
                </c:pt>
                <c:pt idx="5830">
                  <c:v>3.99E+01</c:v>
                </c:pt>
                <c:pt idx="5831">
                  <c:v>3.99E+01</c:v>
                </c:pt>
                <c:pt idx="5832">
                  <c:v>3.99E+01</c:v>
                </c:pt>
                <c:pt idx="5833">
                  <c:v>3.99E+01</c:v>
                </c:pt>
                <c:pt idx="5834">
                  <c:v>3.99E+01</c:v>
                </c:pt>
                <c:pt idx="5835">
                  <c:v>3.99E+01</c:v>
                </c:pt>
                <c:pt idx="5836">
                  <c:v>3.99E+01</c:v>
                </c:pt>
                <c:pt idx="5837">
                  <c:v>3.99E+01</c:v>
                </c:pt>
                <c:pt idx="5838">
                  <c:v>3.99E+01</c:v>
                </c:pt>
                <c:pt idx="5839">
                  <c:v>3.99E+01</c:v>
                </c:pt>
                <c:pt idx="5840">
                  <c:v>3.99E+01</c:v>
                </c:pt>
                <c:pt idx="5841">
                  <c:v>3.99E+01</c:v>
                </c:pt>
                <c:pt idx="5842">
                  <c:v>3.99E+01</c:v>
                </c:pt>
                <c:pt idx="5843">
                  <c:v>3.99E+01</c:v>
                </c:pt>
                <c:pt idx="5844">
                  <c:v>3.99E+01</c:v>
                </c:pt>
                <c:pt idx="5845">
                  <c:v>3.99E+01</c:v>
                </c:pt>
                <c:pt idx="5846">
                  <c:v>3.99E+01</c:v>
                </c:pt>
                <c:pt idx="5847">
                  <c:v>3.99E+01</c:v>
                </c:pt>
                <c:pt idx="5848">
                  <c:v>3.99E+01</c:v>
                </c:pt>
                <c:pt idx="5849">
                  <c:v>3.99E+01</c:v>
                </c:pt>
                <c:pt idx="5850">
                  <c:v>3.99E+01</c:v>
                </c:pt>
                <c:pt idx="5851">
                  <c:v>3.99E+01</c:v>
                </c:pt>
                <c:pt idx="5852">
                  <c:v>3.99E+01</c:v>
                </c:pt>
                <c:pt idx="5853">
                  <c:v>3.99E+01</c:v>
                </c:pt>
                <c:pt idx="5854">
                  <c:v>3.99E+01</c:v>
                </c:pt>
                <c:pt idx="5855">
                  <c:v>3.99E+01</c:v>
                </c:pt>
                <c:pt idx="5856">
                  <c:v>3.99E+01</c:v>
                </c:pt>
                <c:pt idx="5857">
                  <c:v>3.99E+01</c:v>
                </c:pt>
                <c:pt idx="5858">
                  <c:v>3.99E+01</c:v>
                </c:pt>
                <c:pt idx="5859">
                  <c:v>3.99E+01</c:v>
                </c:pt>
                <c:pt idx="5860">
                  <c:v>3.99E+01</c:v>
                </c:pt>
                <c:pt idx="5861">
                  <c:v>3.99E+01</c:v>
                </c:pt>
                <c:pt idx="5862">
                  <c:v>3.99E+01</c:v>
                </c:pt>
                <c:pt idx="5863">
                  <c:v>3.99E+01</c:v>
                </c:pt>
                <c:pt idx="5864">
                  <c:v>3.99E+01</c:v>
                </c:pt>
                <c:pt idx="5865">
                  <c:v>3.99E+01</c:v>
                </c:pt>
                <c:pt idx="5866">
                  <c:v>3.99E+01</c:v>
                </c:pt>
                <c:pt idx="5867">
                  <c:v>3.99E+01</c:v>
                </c:pt>
                <c:pt idx="5868">
                  <c:v>3.99E+01</c:v>
                </c:pt>
                <c:pt idx="5869">
                  <c:v>3.99E+01</c:v>
                </c:pt>
                <c:pt idx="5870">
                  <c:v>3.99E+01</c:v>
                </c:pt>
                <c:pt idx="5871">
                  <c:v>3.99E+01</c:v>
                </c:pt>
                <c:pt idx="5872">
                  <c:v>3.99E+01</c:v>
                </c:pt>
                <c:pt idx="5873">
                  <c:v>3.99E+01</c:v>
                </c:pt>
                <c:pt idx="5874">
                  <c:v>3.99E+01</c:v>
                </c:pt>
                <c:pt idx="5875">
                  <c:v>3.99E+01</c:v>
                </c:pt>
                <c:pt idx="5876">
                  <c:v>3.99E+01</c:v>
                </c:pt>
                <c:pt idx="5877">
                  <c:v>3.99E+01</c:v>
                </c:pt>
                <c:pt idx="5878">
                  <c:v>3.99E+01</c:v>
                </c:pt>
                <c:pt idx="5879">
                  <c:v>3.99E+01</c:v>
                </c:pt>
                <c:pt idx="5880">
                  <c:v>3.99E+01</c:v>
                </c:pt>
                <c:pt idx="5881">
                  <c:v>3.99E+01</c:v>
                </c:pt>
                <c:pt idx="5882">
                  <c:v>3.99E+01</c:v>
                </c:pt>
                <c:pt idx="5883">
                  <c:v>3.99E+01</c:v>
                </c:pt>
                <c:pt idx="5884">
                  <c:v>3.99E+01</c:v>
                </c:pt>
                <c:pt idx="5885">
                  <c:v>3.99E+01</c:v>
                </c:pt>
                <c:pt idx="5886">
                  <c:v>3.99E+01</c:v>
                </c:pt>
                <c:pt idx="5887">
                  <c:v>3.99E+01</c:v>
                </c:pt>
                <c:pt idx="5888">
                  <c:v>3.99E+01</c:v>
                </c:pt>
                <c:pt idx="5889">
                  <c:v>3.99E+01</c:v>
                </c:pt>
                <c:pt idx="5890">
                  <c:v>3.99E+01</c:v>
                </c:pt>
                <c:pt idx="5891">
                  <c:v>3.99E+01</c:v>
                </c:pt>
                <c:pt idx="5892">
                  <c:v>3.99E+01</c:v>
                </c:pt>
                <c:pt idx="5893">
                  <c:v>3.99E+01</c:v>
                </c:pt>
                <c:pt idx="5894">
                  <c:v>3.99E+01</c:v>
                </c:pt>
                <c:pt idx="5895">
                  <c:v>3.99E+01</c:v>
                </c:pt>
                <c:pt idx="5896">
                  <c:v>3.99E+01</c:v>
                </c:pt>
                <c:pt idx="5897">
                  <c:v>3.99E+01</c:v>
                </c:pt>
                <c:pt idx="5898">
                  <c:v>3.99E+01</c:v>
                </c:pt>
                <c:pt idx="5899">
                  <c:v>3.99E+01</c:v>
                </c:pt>
                <c:pt idx="5900">
                  <c:v>3.99E+01</c:v>
                </c:pt>
                <c:pt idx="5901">
                  <c:v>3.99E+01</c:v>
                </c:pt>
                <c:pt idx="5902">
                  <c:v>3.99E+01</c:v>
                </c:pt>
                <c:pt idx="5903">
                  <c:v>3.99E+01</c:v>
                </c:pt>
                <c:pt idx="5904">
                  <c:v>3.99E+01</c:v>
                </c:pt>
                <c:pt idx="5905">
                  <c:v>3.99E+01</c:v>
                </c:pt>
                <c:pt idx="5906">
                  <c:v>3.99E+01</c:v>
                </c:pt>
                <c:pt idx="5907">
                  <c:v>3.99E+01</c:v>
                </c:pt>
                <c:pt idx="5908">
                  <c:v>3.99E+01</c:v>
                </c:pt>
                <c:pt idx="5909">
                  <c:v>3.99E+01</c:v>
                </c:pt>
                <c:pt idx="5910">
                  <c:v>3.99E+01</c:v>
                </c:pt>
                <c:pt idx="5911">
                  <c:v>3.99E+01</c:v>
                </c:pt>
                <c:pt idx="5912">
                  <c:v>3.99E+01</c:v>
                </c:pt>
                <c:pt idx="5913">
                  <c:v>3.99E+01</c:v>
                </c:pt>
                <c:pt idx="5914">
                  <c:v>3.99E+01</c:v>
                </c:pt>
                <c:pt idx="5915">
                  <c:v>3.99E+01</c:v>
                </c:pt>
                <c:pt idx="5916">
                  <c:v>3.99E+01</c:v>
                </c:pt>
                <c:pt idx="5917">
                  <c:v>3.99E+01</c:v>
                </c:pt>
                <c:pt idx="5918">
                  <c:v>3.99E+01</c:v>
                </c:pt>
                <c:pt idx="5919">
                  <c:v>3.99E+01</c:v>
                </c:pt>
                <c:pt idx="5920">
                  <c:v>3.99E+01</c:v>
                </c:pt>
                <c:pt idx="5921">
                  <c:v>3.99E+01</c:v>
                </c:pt>
                <c:pt idx="5922">
                  <c:v>3.99E+01</c:v>
                </c:pt>
                <c:pt idx="5923">
                  <c:v>3.99E+01</c:v>
                </c:pt>
                <c:pt idx="5924">
                  <c:v>3.99E+01</c:v>
                </c:pt>
                <c:pt idx="5925">
                  <c:v>3.99E+01</c:v>
                </c:pt>
                <c:pt idx="5926">
                  <c:v>3.99E+01</c:v>
                </c:pt>
                <c:pt idx="5927">
                  <c:v>3.99E+01</c:v>
                </c:pt>
                <c:pt idx="5928">
                  <c:v>3.99E+01</c:v>
                </c:pt>
                <c:pt idx="5929">
                  <c:v>3.99E+01</c:v>
                </c:pt>
                <c:pt idx="5930">
                  <c:v>3.99E+01</c:v>
                </c:pt>
                <c:pt idx="5931">
                  <c:v>3.99E+01</c:v>
                </c:pt>
                <c:pt idx="5932">
                  <c:v>3.99E+01</c:v>
                </c:pt>
                <c:pt idx="5933">
                  <c:v>3.99E+01</c:v>
                </c:pt>
                <c:pt idx="5934">
                  <c:v>3.99E+01</c:v>
                </c:pt>
                <c:pt idx="5935">
                  <c:v>3.99E+01</c:v>
                </c:pt>
                <c:pt idx="5936">
                  <c:v>3.99E+01</c:v>
                </c:pt>
                <c:pt idx="5937">
                  <c:v>3.99E+01</c:v>
                </c:pt>
                <c:pt idx="5938">
                  <c:v>3.99E+01</c:v>
                </c:pt>
                <c:pt idx="5939">
                  <c:v>3.99E+01</c:v>
                </c:pt>
                <c:pt idx="5940">
                  <c:v>3.99E+01</c:v>
                </c:pt>
                <c:pt idx="5941">
                  <c:v>3.99E+01</c:v>
                </c:pt>
                <c:pt idx="5942">
                  <c:v>3.99E+01</c:v>
                </c:pt>
                <c:pt idx="5943">
                  <c:v>3.99E+01</c:v>
                </c:pt>
                <c:pt idx="5944">
                  <c:v>3.99E+01</c:v>
                </c:pt>
                <c:pt idx="5945">
                  <c:v>3.99E+01</c:v>
                </c:pt>
                <c:pt idx="5946">
                  <c:v>3.99E+01</c:v>
                </c:pt>
                <c:pt idx="5947">
                  <c:v>3.99E+01</c:v>
                </c:pt>
                <c:pt idx="5948">
                  <c:v>3.99E+01</c:v>
                </c:pt>
                <c:pt idx="5949">
                  <c:v>3.99E+01</c:v>
                </c:pt>
                <c:pt idx="5950">
                  <c:v>3.99E+01</c:v>
                </c:pt>
                <c:pt idx="5951">
                  <c:v>3.99E+01</c:v>
                </c:pt>
                <c:pt idx="5952">
                  <c:v>3.99E+01</c:v>
                </c:pt>
                <c:pt idx="5953">
                  <c:v>3.99E+01</c:v>
                </c:pt>
                <c:pt idx="5954">
                  <c:v>3.99E+01</c:v>
                </c:pt>
                <c:pt idx="5955">
                  <c:v>3.99E+01</c:v>
                </c:pt>
                <c:pt idx="5956">
                  <c:v>3.99E+01</c:v>
                </c:pt>
                <c:pt idx="5957">
                  <c:v>3.99E+01</c:v>
                </c:pt>
                <c:pt idx="5958">
                  <c:v>3.99E+01</c:v>
                </c:pt>
                <c:pt idx="5959">
                  <c:v>3.99E+01</c:v>
                </c:pt>
                <c:pt idx="5960">
                  <c:v>3.99E+01</c:v>
                </c:pt>
                <c:pt idx="5961">
                  <c:v>3.99E+01</c:v>
                </c:pt>
                <c:pt idx="5962">
                  <c:v>3.99E+01</c:v>
                </c:pt>
                <c:pt idx="5963">
                  <c:v>3.99E+01</c:v>
                </c:pt>
                <c:pt idx="5964">
                  <c:v>3.99E+01</c:v>
                </c:pt>
                <c:pt idx="5965">
                  <c:v>3.99E+01</c:v>
                </c:pt>
                <c:pt idx="5966">
                  <c:v>3.99E+01</c:v>
                </c:pt>
                <c:pt idx="5967">
                  <c:v>3.99E+01</c:v>
                </c:pt>
                <c:pt idx="5968">
                  <c:v>3.99E+01</c:v>
                </c:pt>
                <c:pt idx="5969">
                  <c:v>3.99E+01</c:v>
                </c:pt>
                <c:pt idx="5970">
                  <c:v>3.99E+01</c:v>
                </c:pt>
                <c:pt idx="5971">
                  <c:v>3.99E+01</c:v>
                </c:pt>
                <c:pt idx="5972">
                  <c:v>3.99E+01</c:v>
                </c:pt>
                <c:pt idx="5973">
                  <c:v>3.99E+01</c:v>
                </c:pt>
                <c:pt idx="5974">
                  <c:v>3.99E+01</c:v>
                </c:pt>
                <c:pt idx="5975">
                  <c:v>3.99E+01</c:v>
                </c:pt>
                <c:pt idx="5976">
                  <c:v>3.99E+01</c:v>
                </c:pt>
                <c:pt idx="5977">
                  <c:v>3.99E+01</c:v>
                </c:pt>
                <c:pt idx="5978">
                  <c:v>3.99E+01</c:v>
                </c:pt>
                <c:pt idx="5979">
                  <c:v>3.99E+01</c:v>
                </c:pt>
                <c:pt idx="5980">
                  <c:v>3.99E+01</c:v>
                </c:pt>
                <c:pt idx="5981">
                  <c:v>3.99E+01</c:v>
                </c:pt>
                <c:pt idx="5982">
                  <c:v>3.99E+01</c:v>
                </c:pt>
                <c:pt idx="5983">
                  <c:v>3.99E+01</c:v>
                </c:pt>
                <c:pt idx="5984">
                  <c:v>3.99E+01</c:v>
                </c:pt>
                <c:pt idx="5985">
                  <c:v>3.99E+01</c:v>
                </c:pt>
                <c:pt idx="5986">
                  <c:v>3.99E+01</c:v>
                </c:pt>
                <c:pt idx="5987">
                  <c:v>3.99E+01</c:v>
                </c:pt>
                <c:pt idx="5988">
                  <c:v>3.99E+01</c:v>
                </c:pt>
                <c:pt idx="5989">
                  <c:v>3.99E+01</c:v>
                </c:pt>
                <c:pt idx="5990">
                  <c:v>3.99E+01</c:v>
                </c:pt>
                <c:pt idx="5991">
                  <c:v>3.99E+01</c:v>
                </c:pt>
                <c:pt idx="5992">
                  <c:v>3.99E+01</c:v>
                </c:pt>
                <c:pt idx="5993">
                  <c:v>3.99E+01</c:v>
                </c:pt>
                <c:pt idx="5994">
                  <c:v>3.99E+01</c:v>
                </c:pt>
                <c:pt idx="5995">
                  <c:v>3.99E+01</c:v>
                </c:pt>
                <c:pt idx="5996">
                  <c:v>3.99E+01</c:v>
                </c:pt>
                <c:pt idx="5997">
                  <c:v>3.99E+01</c:v>
                </c:pt>
                <c:pt idx="5998">
                  <c:v>3.99E+01</c:v>
                </c:pt>
                <c:pt idx="5999">
                  <c:v>3.99E+01</c:v>
                </c:pt>
                <c:pt idx="6000">
                  <c:v>3.99E+01</c:v>
                </c:pt>
                <c:pt idx="6001">
                  <c:v>3.99E+01</c:v>
                </c:pt>
                <c:pt idx="6002">
                  <c:v>3.99E+01</c:v>
                </c:pt>
                <c:pt idx="6003">
                  <c:v>3.99E+01</c:v>
                </c:pt>
                <c:pt idx="6004">
                  <c:v>3.99E+01</c:v>
                </c:pt>
                <c:pt idx="6005">
                  <c:v>3.99E+01</c:v>
                </c:pt>
                <c:pt idx="6006">
                  <c:v>3.99E+01</c:v>
                </c:pt>
                <c:pt idx="6007">
                  <c:v>3.99E+01</c:v>
                </c:pt>
                <c:pt idx="6008">
                  <c:v>3.99E+01</c:v>
                </c:pt>
                <c:pt idx="6009">
                  <c:v>3.99E+01</c:v>
                </c:pt>
                <c:pt idx="6010">
                  <c:v>3.99E+01</c:v>
                </c:pt>
                <c:pt idx="6011">
                  <c:v>3.99E+01</c:v>
                </c:pt>
                <c:pt idx="6012">
                  <c:v>3.99E+01</c:v>
                </c:pt>
                <c:pt idx="6013">
                  <c:v>3.99E+01</c:v>
                </c:pt>
                <c:pt idx="6014">
                  <c:v>3.99E+01</c:v>
                </c:pt>
                <c:pt idx="6015">
                  <c:v>3.99E+01</c:v>
                </c:pt>
                <c:pt idx="6016">
                  <c:v>3.99E+01</c:v>
                </c:pt>
                <c:pt idx="6017">
                  <c:v>3.99E+01</c:v>
                </c:pt>
                <c:pt idx="6018">
                  <c:v>3.99E+01</c:v>
                </c:pt>
                <c:pt idx="6019">
                  <c:v>3.99E+01</c:v>
                </c:pt>
                <c:pt idx="6020">
                  <c:v>3.99E+01</c:v>
                </c:pt>
                <c:pt idx="6021">
                  <c:v>3.99E+01</c:v>
                </c:pt>
                <c:pt idx="6022">
                  <c:v>3.99E+01</c:v>
                </c:pt>
                <c:pt idx="6023">
                  <c:v>3.99E+01</c:v>
                </c:pt>
                <c:pt idx="6024">
                  <c:v>3.99E+01</c:v>
                </c:pt>
                <c:pt idx="6025">
                  <c:v>3.99E+01</c:v>
                </c:pt>
                <c:pt idx="6026">
                  <c:v>3.99E+01</c:v>
                </c:pt>
                <c:pt idx="6027">
                  <c:v>3.99E+01</c:v>
                </c:pt>
                <c:pt idx="6028">
                  <c:v>3.99E+01</c:v>
                </c:pt>
                <c:pt idx="6029">
                  <c:v>3.99E+01</c:v>
                </c:pt>
                <c:pt idx="6030">
                  <c:v>3.99E+01</c:v>
                </c:pt>
                <c:pt idx="6031">
                  <c:v>3.99E+01</c:v>
                </c:pt>
                <c:pt idx="6032">
                  <c:v>3.99E+01</c:v>
                </c:pt>
                <c:pt idx="6033">
                  <c:v>3.99E+01</c:v>
                </c:pt>
                <c:pt idx="6034">
                  <c:v>3.99E+01</c:v>
                </c:pt>
                <c:pt idx="6035">
                  <c:v>3.99E+01</c:v>
                </c:pt>
                <c:pt idx="6036">
                  <c:v>3.99E+01</c:v>
                </c:pt>
                <c:pt idx="6037">
                  <c:v>3.99E+01</c:v>
                </c:pt>
                <c:pt idx="6038">
                  <c:v>3.99E+01</c:v>
                </c:pt>
                <c:pt idx="6039">
                  <c:v>3.99E+01</c:v>
                </c:pt>
                <c:pt idx="6040">
                  <c:v>3.99E+01</c:v>
                </c:pt>
                <c:pt idx="6041">
                  <c:v>3.99E+01</c:v>
                </c:pt>
                <c:pt idx="6042">
                  <c:v>3.99E+01</c:v>
                </c:pt>
                <c:pt idx="6043">
                  <c:v>3.99E+01</c:v>
                </c:pt>
                <c:pt idx="6044">
                  <c:v>3.99E+01</c:v>
                </c:pt>
                <c:pt idx="6045">
                  <c:v>3.99E+01</c:v>
                </c:pt>
                <c:pt idx="6046">
                  <c:v>3.99E+01</c:v>
                </c:pt>
                <c:pt idx="6047">
                  <c:v>3.99E+01</c:v>
                </c:pt>
                <c:pt idx="6048">
                  <c:v>3.99E+01</c:v>
                </c:pt>
                <c:pt idx="6049">
                  <c:v>3.99E+01</c:v>
                </c:pt>
                <c:pt idx="6050">
                  <c:v>3.99E+01</c:v>
                </c:pt>
                <c:pt idx="6051">
                  <c:v>3.99E+01</c:v>
                </c:pt>
                <c:pt idx="6052">
                  <c:v>3.99E+01</c:v>
                </c:pt>
                <c:pt idx="6053">
                  <c:v>3.99E+01</c:v>
                </c:pt>
                <c:pt idx="6054">
                  <c:v>3.99E+01</c:v>
                </c:pt>
                <c:pt idx="6055">
                  <c:v>3.99E+01</c:v>
                </c:pt>
                <c:pt idx="6056">
                  <c:v>3.99E+01</c:v>
                </c:pt>
                <c:pt idx="6057">
                  <c:v>3.99E+01</c:v>
                </c:pt>
                <c:pt idx="6058">
                  <c:v>3.99E+01</c:v>
                </c:pt>
                <c:pt idx="6059">
                  <c:v>3.99E+01</c:v>
                </c:pt>
                <c:pt idx="6060">
                  <c:v>3.99E+01</c:v>
                </c:pt>
                <c:pt idx="6061">
                  <c:v>3.99E+01</c:v>
                </c:pt>
                <c:pt idx="6062">
                  <c:v>3.99E+01</c:v>
                </c:pt>
                <c:pt idx="6063">
                  <c:v>3.99E+01</c:v>
                </c:pt>
                <c:pt idx="6064">
                  <c:v>3.99E+01</c:v>
                </c:pt>
                <c:pt idx="6065">
                  <c:v>3.99E+01</c:v>
                </c:pt>
                <c:pt idx="6066">
                  <c:v>3.99E+01</c:v>
                </c:pt>
                <c:pt idx="6067">
                  <c:v>3.99E+01</c:v>
                </c:pt>
                <c:pt idx="6068">
                  <c:v>3.99E+01</c:v>
                </c:pt>
                <c:pt idx="6069">
                  <c:v>3.99E+01</c:v>
                </c:pt>
                <c:pt idx="6070">
                  <c:v>3.99E+01</c:v>
                </c:pt>
                <c:pt idx="6071">
                  <c:v>3.99E+01</c:v>
                </c:pt>
                <c:pt idx="6072">
                  <c:v>3.99E+01</c:v>
                </c:pt>
                <c:pt idx="6073">
                  <c:v>3.99E+01</c:v>
                </c:pt>
                <c:pt idx="6074">
                  <c:v>3.99E+01</c:v>
                </c:pt>
                <c:pt idx="6075">
                  <c:v>3.99E+01</c:v>
                </c:pt>
                <c:pt idx="6076">
                  <c:v>3.99E+01</c:v>
                </c:pt>
                <c:pt idx="6077">
                  <c:v>3.99E+01</c:v>
                </c:pt>
                <c:pt idx="6078">
                  <c:v>3.99E+01</c:v>
                </c:pt>
                <c:pt idx="6079">
                  <c:v>3.99E+01</c:v>
                </c:pt>
                <c:pt idx="6080">
                  <c:v>3.99E+01</c:v>
                </c:pt>
                <c:pt idx="6081">
                  <c:v>3.99E+01</c:v>
                </c:pt>
                <c:pt idx="6082">
                  <c:v>3.99E+01</c:v>
                </c:pt>
                <c:pt idx="6083">
                  <c:v>3.99E+01</c:v>
                </c:pt>
                <c:pt idx="6084">
                  <c:v>3.99E+01</c:v>
                </c:pt>
                <c:pt idx="6085">
                  <c:v>3.99E+01</c:v>
                </c:pt>
                <c:pt idx="6086">
                  <c:v>3.99E+01</c:v>
                </c:pt>
                <c:pt idx="6087">
                  <c:v>3.99E+01</c:v>
                </c:pt>
                <c:pt idx="6088">
                  <c:v>3.99E+01</c:v>
                </c:pt>
                <c:pt idx="6089">
                  <c:v>3.99E+01</c:v>
                </c:pt>
                <c:pt idx="6090">
                  <c:v>3.99E+01</c:v>
                </c:pt>
                <c:pt idx="6091">
                  <c:v>3.99E+01</c:v>
                </c:pt>
                <c:pt idx="6092">
                  <c:v>3.99E+01</c:v>
                </c:pt>
                <c:pt idx="6093">
                  <c:v>3.99E+01</c:v>
                </c:pt>
                <c:pt idx="6094">
                  <c:v>3.99E+01</c:v>
                </c:pt>
                <c:pt idx="6095">
                  <c:v>3.99E+01</c:v>
                </c:pt>
                <c:pt idx="6096">
                  <c:v>3.99E+01</c:v>
                </c:pt>
                <c:pt idx="6097">
                  <c:v>3.99E+01</c:v>
                </c:pt>
                <c:pt idx="6098">
                  <c:v>3.99E+01</c:v>
                </c:pt>
                <c:pt idx="6099">
                  <c:v>3.99E+01</c:v>
                </c:pt>
                <c:pt idx="6100">
                  <c:v>3.99E+01</c:v>
                </c:pt>
                <c:pt idx="6101">
                  <c:v>3.99E+01</c:v>
                </c:pt>
                <c:pt idx="6102">
                  <c:v>3.99E+01</c:v>
                </c:pt>
                <c:pt idx="6103">
                  <c:v>3.99E+01</c:v>
                </c:pt>
                <c:pt idx="6104">
                  <c:v>3.99E+01</c:v>
                </c:pt>
                <c:pt idx="6105">
                  <c:v>3.99E+01</c:v>
                </c:pt>
                <c:pt idx="6106">
                  <c:v>3.99E+01</c:v>
                </c:pt>
                <c:pt idx="6107">
                  <c:v>3.99E+01</c:v>
                </c:pt>
                <c:pt idx="6108">
                  <c:v>3.99E+01</c:v>
                </c:pt>
                <c:pt idx="6109">
                  <c:v>3.99E+01</c:v>
                </c:pt>
                <c:pt idx="6110">
                  <c:v>3.99E+01</c:v>
                </c:pt>
                <c:pt idx="6111">
                  <c:v>3.99E+01</c:v>
                </c:pt>
                <c:pt idx="6112">
                  <c:v>3.99E+01</c:v>
                </c:pt>
                <c:pt idx="6113">
                  <c:v>3.99E+01</c:v>
                </c:pt>
                <c:pt idx="6114">
                  <c:v>3.99E+01</c:v>
                </c:pt>
                <c:pt idx="6115">
                  <c:v>3.99E+01</c:v>
                </c:pt>
                <c:pt idx="6116">
                  <c:v>3.99E+01</c:v>
                </c:pt>
                <c:pt idx="6117">
                  <c:v>3.99E+01</c:v>
                </c:pt>
                <c:pt idx="6118">
                  <c:v>3.99E+01</c:v>
                </c:pt>
                <c:pt idx="6119">
                  <c:v>3.99E+01</c:v>
                </c:pt>
                <c:pt idx="6120">
                  <c:v>3.99E+01</c:v>
                </c:pt>
                <c:pt idx="6121">
                  <c:v>3.99E+01</c:v>
                </c:pt>
                <c:pt idx="6122">
                  <c:v>3.99E+01</c:v>
                </c:pt>
                <c:pt idx="6123">
                  <c:v>3.99E+01</c:v>
                </c:pt>
                <c:pt idx="6124">
                  <c:v>3.99E+01</c:v>
                </c:pt>
                <c:pt idx="6125">
                  <c:v>3.99E+01</c:v>
                </c:pt>
                <c:pt idx="6126">
                  <c:v>3.99E+01</c:v>
                </c:pt>
                <c:pt idx="6127">
                  <c:v>3.99E+01</c:v>
                </c:pt>
                <c:pt idx="6128">
                  <c:v>3.99E+01</c:v>
                </c:pt>
                <c:pt idx="6129">
                  <c:v>3.99E+01</c:v>
                </c:pt>
                <c:pt idx="6130">
                  <c:v>3.99E+01</c:v>
                </c:pt>
                <c:pt idx="6131">
                  <c:v>3.99E+01</c:v>
                </c:pt>
                <c:pt idx="6132">
                  <c:v>3.99E+01</c:v>
                </c:pt>
                <c:pt idx="6133">
                  <c:v>3.99E+01</c:v>
                </c:pt>
                <c:pt idx="6134">
                  <c:v>3.99E+01</c:v>
                </c:pt>
                <c:pt idx="6135">
                  <c:v>3.99E+01</c:v>
                </c:pt>
                <c:pt idx="6136">
                  <c:v>3.99E+01</c:v>
                </c:pt>
                <c:pt idx="6137">
                  <c:v>3.99E+01</c:v>
                </c:pt>
                <c:pt idx="6138">
                  <c:v>3.99E+01</c:v>
                </c:pt>
                <c:pt idx="6139">
                  <c:v>3.99E+01</c:v>
                </c:pt>
                <c:pt idx="6140">
                  <c:v>3.99E+01</c:v>
                </c:pt>
                <c:pt idx="6141">
                  <c:v>3.99E+01</c:v>
                </c:pt>
                <c:pt idx="6142">
                  <c:v>3.99E+01</c:v>
                </c:pt>
                <c:pt idx="6143">
                  <c:v>3.99E+01</c:v>
                </c:pt>
                <c:pt idx="6144">
                  <c:v>3.99E+01</c:v>
                </c:pt>
                <c:pt idx="6145">
                  <c:v>3.99E+01</c:v>
                </c:pt>
                <c:pt idx="6146">
                  <c:v>3.99E+01</c:v>
                </c:pt>
                <c:pt idx="6147">
                  <c:v>3.99E+01</c:v>
                </c:pt>
                <c:pt idx="6148">
                  <c:v>3.99E+01</c:v>
                </c:pt>
                <c:pt idx="6149">
                  <c:v>3.99E+01</c:v>
                </c:pt>
                <c:pt idx="6150">
                  <c:v>3.99E+01</c:v>
                </c:pt>
                <c:pt idx="6151">
                  <c:v>3.99E+01</c:v>
                </c:pt>
                <c:pt idx="6152">
                  <c:v>3.99E+01</c:v>
                </c:pt>
                <c:pt idx="6153">
                  <c:v>3.99E+01</c:v>
                </c:pt>
                <c:pt idx="6154">
                  <c:v>3.99E+01</c:v>
                </c:pt>
                <c:pt idx="6155">
                  <c:v>3.99E+01</c:v>
                </c:pt>
                <c:pt idx="6156">
                  <c:v>3.99E+01</c:v>
                </c:pt>
                <c:pt idx="6157">
                  <c:v>3.99E+01</c:v>
                </c:pt>
                <c:pt idx="6158">
                  <c:v>3.99E+01</c:v>
                </c:pt>
                <c:pt idx="6159">
                  <c:v>3.99E+01</c:v>
                </c:pt>
                <c:pt idx="6160">
                  <c:v>3.99E+01</c:v>
                </c:pt>
                <c:pt idx="6161">
                  <c:v>3.99E+01</c:v>
                </c:pt>
                <c:pt idx="6162">
                  <c:v>3.99E+01</c:v>
                </c:pt>
                <c:pt idx="6163">
                  <c:v>3.99E+01</c:v>
                </c:pt>
                <c:pt idx="6164">
                  <c:v>3.99E+01</c:v>
                </c:pt>
                <c:pt idx="6165">
                  <c:v>3.99E+01</c:v>
                </c:pt>
                <c:pt idx="6166">
                  <c:v>3.99E+01</c:v>
                </c:pt>
                <c:pt idx="6167">
                  <c:v>3.99E+01</c:v>
                </c:pt>
                <c:pt idx="6168">
                  <c:v>3.99E+01</c:v>
                </c:pt>
                <c:pt idx="6169">
                  <c:v>3.99E+01</c:v>
                </c:pt>
                <c:pt idx="6170">
                  <c:v>3.99E+01</c:v>
                </c:pt>
                <c:pt idx="6171">
                  <c:v>3.99E+01</c:v>
                </c:pt>
                <c:pt idx="6172">
                  <c:v>3.99E+01</c:v>
                </c:pt>
                <c:pt idx="6173">
                  <c:v>3.99E+01</c:v>
                </c:pt>
                <c:pt idx="6174">
                  <c:v>3.99E+01</c:v>
                </c:pt>
                <c:pt idx="6175">
                  <c:v>3.99E+01</c:v>
                </c:pt>
                <c:pt idx="6176">
                  <c:v>3.99E+01</c:v>
                </c:pt>
                <c:pt idx="6177">
                  <c:v>3.99E+01</c:v>
                </c:pt>
                <c:pt idx="6178">
                  <c:v>3.99E+01</c:v>
                </c:pt>
                <c:pt idx="6179">
                  <c:v>3.99E+01</c:v>
                </c:pt>
                <c:pt idx="6180">
                  <c:v>3.99E+01</c:v>
                </c:pt>
                <c:pt idx="6181">
                  <c:v>3.99E+01</c:v>
                </c:pt>
                <c:pt idx="6182">
                  <c:v>3.99E+01</c:v>
                </c:pt>
                <c:pt idx="6183">
                  <c:v>3.99E+01</c:v>
                </c:pt>
                <c:pt idx="6184">
                  <c:v>3.99E+01</c:v>
                </c:pt>
                <c:pt idx="6185">
                  <c:v>3.99E+01</c:v>
                </c:pt>
                <c:pt idx="6186">
                  <c:v>3.99E+01</c:v>
                </c:pt>
                <c:pt idx="6187">
                  <c:v>3.99E+01</c:v>
                </c:pt>
                <c:pt idx="6188">
                  <c:v>3.99E+01</c:v>
                </c:pt>
                <c:pt idx="6189">
                  <c:v>3.99E+01</c:v>
                </c:pt>
                <c:pt idx="6190">
                  <c:v>3.99E+01</c:v>
                </c:pt>
                <c:pt idx="6191">
                  <c:v>3.99E+01</c:v>
                </c:pt>
                <c:pt idx="6192">
                  <c:v>3.99E+01</c:v>
                </c:pt>
                <c:pt idx="6193">
                  <c:v>3.99E+01</c:v>
                </c:pt>
                <c:pt idx="6194">
                  <c:v>3.99E+01</c:v>
                </c:pt>
                <c:pt idx="6195">
                  <c:v>3.99E+01</c:v>
                </c:pt>
                <c:pt idx="6196">
                  <c:v>3.99E+01</c:v>
                </c:pt>
                <c:pt idx="6197">
                  <c:v>3.99E+01</c:v>
                </c:pt>
                <c:pt idx="6198">
                  <c:v>3.99E+01</c:v>
                </c:pt>
                <c:pt idx="6199">
                  <c:v>3.99E+01</c:v>
                </c:pt>
                <c:pt idx="6200">
                  <c:v>3.99E+01</c:v>
                </c:pt>
                <c:pt idx="6201">
                  <c:v>3.99E+01</c:v>
                </c:pt>
                <c:pt idx="6202">
                  <c:v>3.99E+01</c:v>
                </c:pt>
                <c:pt idx="6203">
                  <c:v>3.99E+01</c:v>
                </c:pt>
                <c:pt idx="6204">
                  <c:v>3.99E+01</c:v>
                </c:pt>
                <c:pt idx="6205">
                  <c:v>3.99E+01</c:v>
                </c:pt>
                <c:pt idx="6206">
                  <c:v>3.99E+01</c:v>
                </c:pt>
                <c:pt idx="6207">
                  <c:v>3.99E+01</c:v>
                </c:pt>
                <c:pt idx="6208">
                  <c:v>3.99E+01</c:v>
                </c:pt>
                <c:pt idx="6209">
                  <c:v>3.99E+01</c:v>
                </c:pt>
                <c:pt idx="6210">
                  <c:v>3.99E+01</c:v>
                </c:pt>
                <c:pt idx="6211">
                  <c:v>3.99E+01</c:v>
                </c:pt>
                <c:pt idx="6212">
                  <c:v>3.99E+01</c:v>
                </c:pt>
                <c:pt idx="6213">
                  <c:v>3.99E+01</c:v>
                </c:pt>
                <c:pt idx="6214">
                  <c:v>3.99E+01</c:v>
                </c:pt>
                <c:pt idx="6215">
                  <c:v>3.99E+01</c:v>
                </c:pt>
                <c:pt idx="6216">
                  <c:v>3.99E+01</c:v>
                </c:pt>
                <c:pt idx="6217">
                  <c:v>3.99E+01</c:v>
                </c:pt>
                <c:pt idx="6218">
                  <c:v>3.99E+01</c:v>
                </c:pt>
                <c:pt idx="6219">
                  <c:v>3.99E+01</c:v>
                </c:pt>
                <c:pt idx="6220">
                  <c:v>3.99E+01</c:v>
                </c:pt>
                <c:pt idx="6221">
                  <c:v>3.99E+01</c:v>
                </c:pt>
                <c:pt idx="6222">
                  <c:v>3.99E+01</c:v>
                </c:pt>
                <c:pt idx="6223">
                  <c:v>3.99E+01</c:v>
                </c:pt>
                <c:pt idx="6224">
                  <c:v>3.99E+01</c:v>
                </c:pt>
                <c:pt idx="6225">
                  <c:v>3.99E+01</c:v>
                </c:pt>
                <c:pt idx="6226">
                  <c:v>3.99E+01</c:v>
                </c:pt>
                <c:pt idx="6227">
                  <c:v>3.99E+01</c:v>
                </c:pt>
                <c:pt idx="6228">
                  <c:v>3.99E+01</c:v>
                </c:pt>
                <c:pt idx="6229">
                  <c:v>3.99E+01</c:v>
                </c:pt>
                <c:pt idx="6230">
                  <c:v>3.99E+01</c:v>
                </c:pt>
                <c:pt idx="6231">
                  <c:v>3.99E+01</c:v>
                </c:pt>
                <c:pt idx="6232">
                  <c:v>3.99E+01</c:v>
                </c:pt>
                <c:pt idx="6233">
                  <c:v>3.99E+01</c:v>
                </c:pt>
                <c:pt idx="6234">
                  <c:v>3.99E+01</c:v>
                </c:pt>
                <c:pt idx="6235">
                  <c:v>3.99E+01</c:v>
                </c:pt>
                <c:pt idx="6236">
                  <c:v>3.99E+01</c:v>
                </c:pt>
                <c:pt idx="6237">
                  <c:v>3.99E+01</c:v>
                </c:pt>
                <c:pt idx="6238">
                  <c:v>3.99E+01</c:v>
                </c:pt>
                <c:pt idx="6239">
                  <c:v>3.99E+01</c:v>
                </c:pt>
                <c:pt idx="6240">
                  <c:v>3.99E+01</c:v>
                </c:pt>
                <c:pt idx="6241">
                  <c:v>3.99E+01</c:v>
                </c:pt>
                <c:pt idx="6242">
                  <c:v>3.99E+01</c:v>
                </c:pt>
                <c:pt idx="6243">
                  <c:v>3.99E+01</c:v>
                </c:pt>
                <c:pt idx="6244">
                  <c:v>3.99E+01</c:v>
                </c:pt>
                <c:pt idx="6245">
                  <c:v>3.99E+01</c:v>
                </c:pt>
                <c:pt idx="6246">
                  <c:v>3.99E+01</c:v>
                </c:pt>
                <c:pt idx="6247">
                  <c:v>3.99E+01</c:v>
                </c:pt>
                <c:pt idx="6248">
                  <c:v>3.99E+01</c:v>
                </c:pt>
                <c:pt idx="6249">
                  <c:v>3.99E+01</c:v>
                </c:pt>
                <c:pt idx="6250">
                  <c:v>3.99E+01</c:v>
                </c:pt>
                <c:pt idx="6251">
                  <c:v>3.99E+01</c:v>
                </c:pt>
                <c:pt idx="6252">
                  <c:v>3.99E+01</c:v>
                </c:pt>
                <c:pt idx="6253">
                  <c:v>3.99E+01</c:v>
                </c:pt>
                <c:pt idx="6254">
                  <c:v>3.99E+01</c:v>
                </c:pt>
                <c:pt idx="6255">
                  <c:v>3.99E+01</c:v>
                </c:pt>
                <c:pt idx="6256">
                  <c:v>3.99E+01</c:v>
                </c:pt>
                <c:pt idx="6257">
                  <c:v>3.99E+01</c:v>
                </c:pt>
                <c:pt idx="6258">
                  <c:v>3.99E+01</c:v>
                </c:pt>
                <c:pt idx="6259">
                  <c:v>3.99E+01</c:v>
                </c:pt>
                <c:pt idx="6260">
                  <c:v>3.99E+01</c:v>
                </c:pt>
                <c:pt idx="6261">
                  <c:v>3.99E+01</c:v>
                </c:pt>
                <c:pt idx="6262">
                  <c:v>3.99E+01</c:v>
                </c:pt>
                <c:pt idx="6263">
                  <c:v>3.99E+01</c:v>
                </c:pt>
                <c:pt idx="6264">
                  <c:v>3.99E+01</c:v>
                </c:pt>
                <c:pt idx="6265">
                  <c:v>3.99E+01</c:v>
                </c:pt>
                <c:pt idx="6266">
                  <c:v>3.99E+01</c:v>
                </c:pt>
                <c:pt idx="6267">
                  <c:v>3.99E+01</c:v>
                </c:pt>
                <c:pt idx="6268">
                  <c:v>3.99E+01</c:v>
                </c:pt>
                <c:pt idx="6269">
                  <c:v>3.99E+01</c:v>
                </c:pt>
                <c:pt idx="6270">
                  <c:v>3.99E+01</c:v>
                </c:pt>
                <c:pt idx="6271">
                  <c:v>3.99E+01</c:v>
                </c:pt>
                <c:pt idx="6272">
                  <c:v>3.99E+01</c:v>
                </c:pt>
                <c:pt idx="6273">
                  <c:v>3.99E+01</c:v>
                </c:pt>
                <c:pt idx="6274">
                  <c:v>3.99E+01</c:v>
                </c:pt>
                <c:pt idx="6275">
                  <c:v>3.99E+01</c:v>
                </c:pt>
                <c:pt idx="6276">
                  <c:v>3.99E+01</c:v>
                </c:pt>
                <c:pt idx="6277">
                  <c:v>3.99E+01</c:v>
                </c:pt>
                <c:pt idx="6278">
                  <c:v>3.99E+01</c:v>
                </c:pt>
                <c:pt idx="6279">
                  <c:v>3.99E+01</c:v>
                </c:pt>
                <c:pt idx="6280">
                  <c:v>3.99E+01</c:v>
                </c:pt>
                <c:pt idx="6281">
                  <c:v>3.99E+01</c:v>
                </c:pt>
                <c:pt idx="6282">
                  <c:v>3.99E+01</c:v>
                </c:pt>
                <c:pt idx="6283">
                  <c:v>3.99E+01</c:v>
                </c:pt>
                <c:pt idx="6284">
                  <c:v>3.99E+01</c:v>
                </c:pt>
                <c:pt idx="6285">
                  <c:v>3.99E+01</c:v>
                </c:pt>
                <c:pt idx="6286">
                  <c:v>3.99E+01</c:v>
                </c:pt>
                <c:pt idx="6287">
                  <c:v>3.99E+01</c:v>
                </c:pt>
                <c:pt idx="6288">
                  <c:v>3.99E+01</c:v>
                </c:pt>
                <c:pt idx="6289">
                  <c:v>3.99E+01</c:v>
                </c:pt>
                <c:pt idx="6290">
                  <c:v>3.99E+01</c:v>
                </c:pt>
                <c:pt idx="6291">
                  <c:v>3.99E+01</c:v>
                </c:pt>
                <c:pt idx="6292">
                  <c:v>3.99E+01</c:v>
                </c:pt>
                <c:pt idx="6293">
                  <c:v>3.99E+01</c:v>
                </c:pt>
                <c:pt idx="6294">
                  <c:v>3.99E+01</c:v>
                </c:pt>
                <c:pt idx="6295">
                  <c:v>3.99E+01</c:v>
                </c:pt>
                <c:pt idx="6296">
                  <c:v>3.99E+01</c:v>
                </c:pt>
                <c:pt idx="6297">
                  <c:v>3.99E+01</c:v>
                </c:pt>
                <c:pt idx="6298">
                  <c:v>3.99E+01</c:v>
                </c:pt>
                <c:pt idx="6299">
                  <c:v>3.99E+01</c:v>
                </c:pt>
                <c:pt idx="6300">
                  <c:v>3.99E+01</c:v>
                </c:pt>
                <c:pt idx="6301">
                  <c:v>3.99E+01</c:v>
                </c:pt>
                <c:pt idx="6302">
                  <c:v>3.99E+01</c:v>
                </c:pt>
                <c:pt idx="6303">
                  <c:v>3.99E+01</c:v>
                </c:pt>
                <c:pt idx="6304">
                  <c:v>3.99E+01</c:v>
                </c:pt>
                <c:pt idx="6305">
                  <c:v>3.99E+01</c:v>
                </c:pt>
                <c:pt idx="6306">
                  <c:v>3.99E+01</c:v>
                </c:pt>
                <c:pt idx="6307">
                  <c:v>3.99E+01</c:v>
                </c:pt>
                <c:pt idx="6308">
                  <c:v>3.99E+01</c:v>
                </c:pt>
                <c:pt idx="6309">
                  <c:v>3.99E+01</c:v>
                </c:pt>
                <c:pt idx="6310">
                  <c:v>3.99E+01</c:v>
                </c:pt>
                <c:pt idx="6311">
                  <c:v>3.99E+01</c:v>
                </c:pt>
                <c:pt idx="6312">
                  <c:v>3.99E+01</c:v>
                </c:pt>
                <c:pt idx="6313">
                  <c:v>3.99E+01</c:v>
                </c:pt>
                <c:pt idx="6314">
                  <c:v>3.99E+01</c:v>
                </c:pt>
                <c:pt idx="6315">
                  <c:v>3.99E+01</c:v>
                </c:pt>
                <c:pt idx="6316">
                  <c:v>3.99E+01</c:v>
                </c:pt>
                <c:pt idx="6317">
                  <c:v>3.99E+01</c:v>
                </c:pt>
                <c:pt idx="6318">
                  <c:v>3.99E+01</c:v>
                </c:pt>
                <c:pt idx="6319">
                  <c:v>3.99E+01</c:v>
                </c:pt>
                <c:pt idx="6320">
                  <c:v>3.99E+01</c:v>
                </c:pt>
                <c:pt idx="6321">
                  <c:v>3.99E+01</c:v>
                </c:pt>
                <c:pt idx="6322">
                  <c:v>3.99E+01</c:v>
                </c:pt>
                <c:pt idx="6323">
                  <c:v>3.99E+01</c:v>
                </c:pt>
                <c:pt idx="6324">
                  <c:v>3.99E+01</c:v>
                </c:pt>
                <c:pt idx="6325">
                  <c:v>3.99E+01</c:v>
                </c:pt>
                <c:pt idx="6326">
                  <c:v>3.99E+01</c:v>
                </c:pt>
                <c:pt idx="6327">
                  <c:v>3.99E+01</c:v>
                </c:pt>
                <c:pt idx="6328">
                  <c:v>3.99E+01</c:v>
                </c:pt>
                <c:pt idx="6329">
                  <c:v>3.99E+01</c:v>
                </c:pt>
                <c:pt idx="6330">
                  <c:v>3.99E+01</c:v>
                </c:pt>
                <c:pt idx="6331">
                  <c:v>3.99E+01</c:v>
                </c:pt>
                <c:pt idx="6332">
                  <c:v>3.99E+01</c:v>
                </c:pt>
                <c:pt idx="6333">
                  <c:v>3.99E+01</c:v>
                </c:pt>
                <c:pt idx="6334">
                  <c:v>3.99E+01</c:v>
                </c:pt>
                <c:pt idx="6335">
                  <c:v>3.99E+01</c:v>
                </c:pt>
                <c:pt idx="6336">
                  <c:v>3.99E+01</c:v>
                </c:pt>
                <c:pt idx="6337">
                  <c:v>3.99E+01</c:v>
                </c:pt>
                <c:pt idx="6338">
                  <c:v>3.99E+01</c:v>
                </c:pt>
                <c:pt idx="6339">
                  <c:v>3.99E+01</c:v>
                </c:pt>
                <c:pt idx="6340">
                  <c:v>3.99E+01</c:v>
                </c:pt>
                <c:pt idx="6341">
                  <c:v>3.99E+01</c:v>
                </c:pt>
                <c:pt idx="6342">
                  <c:v>3.99E+01</c:v>
                </c:pt>
                <c:pt idx="6343">
                  <c:v>3.99E+01</c:v>
                </c:pt>
                <c:pt idx="6344">
                  <c:v>3.99E+01</c:v>
                </c:pt>
                <c:pt idx="6345">
                  <c:v>3.99E+01</c:v>
                </c:pt>
                <c:pt idx="6346">
                  <c:v>3.99E+01</c:v>
                </c:pt>
                <c:pt idx="6347">
                  <c:v>3.99E+01</c:v>
                </c:pt>
                <c:pt idx="6348">
                  <c:v>3.99E+01</c:v>
                </c:pt>
                <c:pt idx="6349">
                  <c:v>3.99E+01</c:v>
                </c:pt>
                <c:pt idx="6350">
                  <c:v>3.99E+01</c:v>
                </c:pt>
                <c:pt idx="6351">
                  <c:v>3.99E+01</c:v>
                </c:pt>
                <c:pt idx="6352">
                  <c:v>3.99E+01</c:v>
                </c:pt>
                <c:pt idx="6353">
                  <c:v>3.99E+01</c:v>
                </c:pt>
                <c:pt idx="6354">
                  <c:v>3.99E+01</c:v>
                </c:pt>
                <c:pt idx="6355">
                  <c:v>3.99E+01</c:v>
                </c:pt>
                <c:pt idx="6356">
                  <c:v>3.99E+01</c:v>
                </c:pt>
                <c:pt idx="6357">
                  <c:v>3.99E+01</c:v>
                </c:pt>
                <c:pt idx="6358">
                  <c:v>3.99E+01</c:v>
                </c:pt>
                <c:pt idx="6359">
                  <c:v>3.99E+01</c:v>
                </c:pt>
                <c:pt idx="6360">
                  <c:v>3.99E+01</c:v>
                </c:pt>
                <c:pt idx="6361">
                  <c:v>3.99E+01</c:v>
                </c:pt>
                <c:pt idx="6362">
                  <c:v>3.99E+01</c:v>
                </c:pt>
                <c:pt idx="6363">
                  <c:v>3.99E+01</c:v>
                </c:pt>
                <c:pt idx="6364">
                  <c:v>3.99E+01</c:v>
                </c:pt>
                <c:pt idx="6365">
                  <c:v>3.99E+01</c:v>
                </c:pt>
                <c:pt idx="6366">
                  <c:v>3.99E+01</c:v>
                </c:pt>
                <c:pt idx="6367">
                  <c:v>3.99E+01</c:v>
                </c:pt>
                <c:pt idx="6368">
                  <c:v>3.99E+01</c:v>
                </c:pt>
                <c:pt idx="6369">
                  <c:v>3.99E+01</c:v>
                </c:pt>
                <c:pt idx="6370">
                  <c:v>3.99E+01</c:v>
                </c:pt>
                <c:pt idx="6371">
                  <c:v>3.99E+01</c:v>
                </c:pt>
                <c:pt idx="6372">
                  <c:v>3.99E+01</c:v>
                </c:pt>
                <c:pt idx="6373">
                  <c:v>3.99E+01</c:v>
                </c:pt>
                <c:pt idx="6374">
                  <c:v>3.99E+01</c:v>
                </c:pt>
                <c:pt idx="6375">
                  <c:v>3.99E+01</c:v>
                </c:pt>
                <c:pt idx="6376">
                  <c:v>3.99E+01</c:v>
                </c:pt>
                <c:pt idx="6377">
                  <c:v>3.99E+01</c:v>
                </c:pt>
                <c:pt idx="6378">
                  <c:v>3.99E+01</c:v>
                </c:pt>
                <c:pt idx="6379">
                  <c:v>3.99E+01</c:v>
                </c:pt>
                <c:pt idx="6380">
                  <c:v>3.99E+01</c:v>
                </c:pt>
                <c:pt idx="6381">
                  <c:v>3.99E+01</c:v>
                </c:pt>
                <c:pt idx="6382">
                  <c:v>3.99E+01</c:v>
                </c:pt>
                <c:pt idx="6383">
                  <c:v>3.99E+01</c:v>
                </c:pt>
                <c:pt idx="6384">
                  <c:v>3.99E+01</c:v>
                </c:pt>
                <c:pt idx="6385">
                  <c:v>3.99E+01</c:v>
                </c:pt>
                <c:pt idx="6386">
                  <c:v>3.99E+01</c:v>
                </c:pt>
                <c:pt idx="6387">
                  <c:v>3.99E+01</c:v>
                </c:pt>
                <c:pt idx="6388">
                  <c:v>3.99E+01</c:v>
                </c:pt>
                <c:pt idx="6389">
                  <c:v>3.99E+01</c:v>
                </c:pt>
                <c:pt idx="6390">
                  <c:v>3.99E+01</c:v>
                </c:pt>
                <c:pt idx="6391">
                  <c:v>3.99E+01</c:v>
                </c:pt>
                <c:pt idx="6392">
                  <c:v>3.99E+01</c:v>
                </c:pt>
                <c:pt idx="6393">
                  <c:v>3.99E+01</c:v>
                </c:pt>
                <c:pt idx="6394">
                  <c:v>3.99E+01</c:v>
                </c:pt>
                <c:pt idx="6395">
                  <c:v>3.99E+01</c:v>
                </c:pt>
                <c:pt idx="6396">
                  <c:v>3.99E+01</c:v>
                </c:pt>
                <c:pt idx="6397">
                  <c:v>3.99E+01</c:v>
                </c:pt>
                <c:pt idx="6398">
                  <c:v>3.99E+01</c:v>
                </c:pt>
                <c:pt idx="6399">
                  <c:v>3.99E+01</c:v>
                </c:pt>
                <c:pt idx="6400">
                  <c:v>3.99E+01</c:v>
                </c:pt>
                <c:pt idx="6401">
                  <c:v>3.99E+01</c:v>
                </c:pt>
                <c:pt idx="6402">
                  <c:v>3.99E+01</c:v>
                </c:pt>
                <c:pt idx="6403">
                  <c:v>3.99E+01</c:v>
                </c:pt>
                <c:pt idx="6404">
                  <c:v>3.99E+01</c:v>
                </c:pt>
                <c:pt idx="6405">
                  <c:v>3.99E+01</c:v>
                </c:pt>
                <c:pt idx="6406">
                  <c:v>3.99E+01</c:v>
                </c:pt>
                <c:pt idx="6407">
                  <c:v>3.99E+01</c:v>
                </c:pt>
                <c:pt idx="6408">
                  <c:v>3.99E+01</c:v>
                </c:pt>
                <c:pt idx="6409">
                  <c:v>3.99E+01</c:v>
                </c:pt>
                <c:pt idx="6410">
                  <c:v>3.99E+01</c:v>
                </c:pt>
                <c:pt idx="6411">
                  <c:v>3.99E+01</c:v>
                </c:pt>
                <c:pt idx="6412">
                  <c:v>3.99E+01</c:v>
                </c:pt>
                <c:pt idx="6413">
                  <c:v>3.99E+01</c:v>
                </c:pt>
                <c:pt idx="6414">
                  <c:v>3.99E+01</c:v>
                </c:pt>
                <c:pt idx="6415">
                  <c:v>3.99E+01</c:v>
                </c:pt>
                <c:pt idx="6416">
                  <c:v>3.99E+01</c:v>
                </c:pt>
                <c:pt idx="6417">
                  <c:v>3.99E+01</c:v>
                </c:pt>
                <c:pt idx="6418">
                  <c:v>3.99E+01</c:v>
                </c:pt>
                <c:pt idx="6419">
                  <c:v>3.99E+01</c:v>
                </c:pt>
                <c:pt idx="6420">
                  <c:v>3.99E+01</c:v>
                </c:pt>
                <c:pt idx="6421">
                  <c:v>3.99E+01</c:v>
                </c:pt>
                <c:pt idx="6422">
                  <c:v>3.99E+01</c:v>
                </c:pt>
                <c:pt idx="6423">
                  <c:v>3.99E+01</c:v>
                </c:pt>
                <c:pt idx="6424">
                  <c:v>3.99E+01</c:v>
                </c:pt>
                <c:pt idx="6425">
                  <c:v>3.99E+01</c:v>
                </c:pt>
                <c:pt idx="6426">
                  <c:v>3.99E+01</c:v>
                </c:pt>
                <c:pt idx="6427">
                  <c:v>3.99E+01</c:v>
                </c:pt>
                <c:pt idx="6428">
                  <c:v>3.99E+01</c:v>
                </c:pt>
                <c:pt idx="6429">
                  <c:v>3.99E+01</c:v>
                </c:pt>
                <c:pt idx="6430">
                  <c:v>3.99E+01</c:v>
                </c:pt>
                <c:pt idx="6431">
                  <c:v>3.99E+01</c:v>
                </c:pt>
                <c:pt idx="6432">
                  <c:v>3.99E+01</c:v>
                </c:pt>
                <c:pt idx="6433">
                  <c:v>3.99E+01</c:v>
                </c:pt>
                <c:pt idx="6434">
                  <c:v>3.99E+01</c:v>
                </c:pt>
                <c:pt idx="6435">
                  <c:v>3.99E+01</c:v>
                </c:pt>
                <c:pt idx="6436">
                  <c:v>3.99E+01</c:v>
                </c:pt>
                <c:pt idx="6437">
                  <c:v>3.99E+01</c:v>
                </c:pt>
                <c:pt idx="6438">
                  <c:v>3.99E+01</c:v>
                </c:pt>
                <c:pt idx="6439">
                  <c:v>3.99E+01</c:v>
                </c:pt>
                <c:pt idx="6440">
                  <c:v>3.99E+01</c:v>
                </c:pt>
                <c:pt idx="6441">
                  <c:v>3.99E+01</c:v>
                </c:pt>
                <c:pt idx="6442">
                  <c:v>3.99E+01</c:v>
                </c:pt>
                <c:pt idx="6443">
                  <c:v>3.99E+01</c:v>
                </c:pt>
                <c:pt idx="6444">
                  <c:v>3.99E+01</c:v>
                </c:pt>
                <c:pt idx="6445">
                  <c:v>3.99E+01</c:v>
                </c:pt>
                <c:pt idx="6446">
                  <c:v>3.99E+01</c:v>
                </c:pt>
                <c:pt idx="6447">
                  <c:v>3.99E+01</c:v>
                </c:pt>
                <c:pt idx="6448">
                  <c:v>3.99E+01</c:v>
                </c:pt>
                <c:pt idx="6449">
                  <c:v>3.99E+01</c:v>
                </c:pt>
                <c:pt idx="6450">
                  <c:v>3.99E+01</c:v>
                </c:pt>
                <c:pt idx="6451">
                  <c:v>3.99E+01</c:v>
                </c:pt>
                <c:pt idx="6452">
                  <c:v>3.99E+01</c:v>
                </c:pt>
                <c:pt idx="6453">
                  <c:v>3.99E+01</c:v>
                </c:pt>
                <c:pt idx="6454">
                  <c:v>3.99E+01</c:v>
                </c:pt>
                <c:pt idx="6455">
                  <c:v>3.99E+01</c:v>
                </c:pt>
                <c:pt idx="6456">
                  <c:v>3.99E+01</c:v>
                </c:pt>
                <c:pt idx="6457">
                  <c:v>3.99E+01</c:v>
                </c:pt>
                <c:pt idx="6458">
                  <c:v>3.99E+01</c:v>
                </c:pt>
                <c:pt idx="6459">
                  <c:v>3.99E+01</c:v>
                </c:pt>
                <c:pt idx="6460">
                  <c:v>3.99E+01</c:v>
                </c:pt>
                <c:pt idx="6461">
                  <c:v>3.99E+01</c:v>
                </c:pt>
                <c:pt idx="6462">
                  <c:v>3.99E+01</c:v>
                </c:pt>
                <c:pt idx="6463">
                  <c:v>3.99E+01</c:v>
                </c:pt>
                <c:pt idx="6464">
                  <c:v>3.99E+01</c:v>
                </c:pt>
                <c:pt idx="6465">
                  <c:v>3.99E+01</c:v>
                </c:pt>
                <c:pt idx="6466">
                  <c:v>3.99E+01</c:v>
                </c:pt>
                <c:pt idx="6467">
                  <c:v>3.99E+01</c:v>
                </c:pt>
                <c:pt idx="6468">
                  <c:v>3.99E+01</c:v>
                </c:pt>
                <c:pt idx="6469">
                  <c:v>3.99E+01</c:v>
                </c:pt>
                <c:pt idx="6470">
                  <c:v>3.99E+01</c:v>
                </c:pt>
                <c:pt idx="6471">
                  <c:v>3.99E+01</c:v>
                </c:pt>
                <c:pt idx="6472">
                  <c:v>3.99E+01</c:v>
                </c:pt>
                <c:pt idx="6473">
                  <c:v>3.99E+01</c:v>
                </c:pt>
                <c:pt idx="6474">
                  <c:v>3.99E+01</c:v>
                </c:pt>
                <c:pt idx="6475">
                  <c:v>3.99E+01</c:v>
                </c:pt>
                <c:pt idx="6476">
                  <c:v>3.99E+01</c:v>
                </c:pt>
                <c:pt idx="6477">
                  <c:v>3.99E+01</c:v>
                </c:pt>
                <c:pt idx="6478">
                  <c:v>3.99E+01</c:v>
                </c:pt>
                <c:pt idx="6479">
                  <c:v>3.99E+01</c:v>
                </c:pt>
                <c:pt idx="6480">
                  <c:v>3.99E+01</c:v>
                </c:pt>
                <c:pt idx="6481">
                  <c:v>3.99E+01</c:v>
                </c:pt>
                <c:pt idx="6482">
                  <c:v>3.99E+01</c:v>
                </c:pt>
                <c:pt idx="6483">
                  <c:v>3.99E+01</c:v>
                </c:pt>
                <c:pt idx="6484">
                  <c:v>3.99E+01</c:v>
                </c:pt>
                <c:pt idx="6485">
                  <c:v>3.99E+01</c:v>
                </c:pt>
                <c:pt idx="6486">
                  <c:v>3.99E+01</c:v>
                </c:pt>
                <c:pt idx="6487">
                  <c:v>3.99E+01</c:v>
                </c:pt>
                <c:pt idx="6488">
                  <c:v>3.99E+01</c:v>
                </c:pt>
                <c:pt idx="6489">
                  <c:v>3.99E+01</c:v>
                </c:pt>
                <c:pt idx="6490">
                  <c:v>3.99E+01</c:v>
                </c:pt>
                <c:pt idx="6491">
                  <c:v>3.99E+01</c:v>
                </c:pt>
                <c:pt idx="6492">
                  <c:v>3.99E+01</c:v>
                </c:pt>
                <c:pt idx="6493">
                  <c:v>3.99E+01</c:v>
                </c:pt>
                <c:pt idx="6494">
                  <c:v>3.99E+01</c:v>
                </c:pt>
                <c:pt idx="6495">
                  <c:v>3.99E+01</c:v>
                </c:pt>
                <c:pt idx="6496">
                  <c:v>3.99E+01</c:v>
                </c:pt>
                <c:pt idx="6497">
                  <c:v>3.99E+01</c:v>
                </c:pt>
                <c:pt idx="6498">
                  <c:v>3.99E+01</c:v>
                </c:pt>
                <c:pt idx="6499">
                  <c:v>3.99E+01</c:v>
                </c:pt>
                <c:pt idx="6500">
                  <c:v>3.99E+01</c:v>
                </c:pt>
                <c:pt idx="6501">
                  <c:v>3.99E+01</c:v>
                </c:pt>
                <c:pt idx="6502">
                  <c:v>3.99E+01</c:v>
                </c:pt>
                <c:pt idx="6503">
                  <c:v>3.99E+01</c:v>
                </c:pt>
                <c:pt idx="6504">
                  <c:v>3.99E+01</c:v>
                </c:pt>
                <c:pt idx="6505">
                  <c:v>3.99E+01</c:v>
                </c:pt>
                <c:pt idx="6506">
                  <c:v>3.99E+01</c:v>
                </c:pt>
                <c:pt idx="6507">
                  <c:v>3.99E+01</c:v>
                </c:pt>
                <c:pt idx="6508">
                  <c:v>3.99E+01</c:v>
                </c:pt>
                <c:pt idx="6509">
                  <c:v>3.99E+01</c:v>
                </c:pt>
                <c:pt idx="6510">
                  <c:v>3.99E+01</c:v>
                </c:pt>
                <c:pt idx="6511">
                  <c:v>3.99E+01</c:v>
                </c:pt>
                <c:pt idx="6512">
                  <c:v>3.99E+01</c:v>
                </c:pt>
                <c:pt idx="6513">
                  <c:v>3.99E+01</c:v>
                </c:pt>
                <c:pt idx="6514">
                  <c:v>3.99E+01</c:v>
                </c:pt>
                <c:pt idx="6515">
                  <c:v>3.99E+01</c:v>
                </c:pt>
                <c:pt idx="6516">
                  <c:v>3.99E+01</c:v>
                </c:pt>
                <c:pt idx="6517">
                  <c:v>3.99E+01</c:v>
                </c:pt>
                <c:pt idx="6518">
                  <c:v>3.99E+01</c:v>
                </c:pt>
                <c:pt idx="6519">
                  <c:v>3.99E+01</c:v>
                </c:pt>
                <c:pt idx="6520">
                  <c:v>3.99E+01</c:v>
                </c:pt>
                <c:pt idx="6521">
                  <c:v>3.99E+01</c:v>
                </c:pt>
                <c:pt idx="6522">
                  <c:v>3.99E+01</c:v>
                </c:pt>
                <c:pt idx="6523">
                  <c:v>3.99E+01</c:v>
                </c:pt>
                <c:pt idx="6524">
                  <c:v>3.99E+01</c:v>
                </c:pt>
                <c:pt idx="6525">
                  <c:v>3.99E+01</c:v>
                </c:pt>
                <c:pt idx="6526">
                  <c:v>3.99E+01</c:v>
                </c:pt>
                <c:pt idx="6527">
                  <c:v>3.99E+01</c:v>
                </c:pt>
                <c:pt idx="6528">
                  <c:v>3.99E+01</c:v>
                </c:pt>
                <c:pt idx="6529">
                  <c:v>3.99E+01</c:v>
                </c:pt>
                <c:pt idx="6530">
                  <c:v>3.99E+01</c:v>
                </c:pt>
                <c:pt idx="6531">
                  <c:v>3.99E+01</c:v>
                </c:pt>
                <c:pt idx="6532">
                  <c:v>3.99E+01</c:v>
                </c:pt>
                <c:pt idx="6533">
                  <c:v>3.99E+01</c:v>
                </c:pt>
                <c:pt idx="6534">
                  <c:v>3.99E+01</c:v>
                </c:pt>
                <c:pt idx="6535">
                  <c:v>3.99E+01</c:v>
                </c:pt>
                <c:pt idx="6536">
                  <c:v>3.99E+01</c:v>
                </c:pt>
                <c:pt idx="6537">
                  <c:v>3.99E+01</c:v>
                </c:pt>
                <c:pt idx="6538">
                  <c:v>3.99E+01</c:v>
                </c:pt>
                <c:pt idx="6539">
                  <c:v>3.99E+01</c:v>
                </c:pt>
                <c:pt idx="6540">
                  <c:v>3.99E+01</c:v>
                </c:pt>
                <c:pt idx="6541">
                  <c:v>3.99E+01</c:v>
                </c:pt>
                <c:pt idx="6542">
                  <c:v>3.99E+01</c:v>
                </c:pt>
                <c:pt idx="6543">
                  <c:v>3.99E+01</c:v>
                </c:pt>
                <c:pt idx="6544">
                  <c:v>3.99E+01</c:v>
                </c:pt>
                <c:pt idx="6545">
                  <c:v>3.99E+01</c:v>
                </c:pt>
                <c:pt idx="6546">
                  <c:v>3.99E+01</c:v>
                </c:pt>
                <c:pt idx="6547">
                  <c:v>3.99E+01</c:v>
                </c:pt>
                <c:pt idx="6548">
                  <c:v>3.99E+01</c:v>
                </c:pt>
                <c:pt idx="6549">
                  <c:v>3.99E+01</c:v>
                </c:pt>
                <c:pt idx="6550">
                  <c:v>3.99E+01</c:v>
                </c:pt>
                <c:pt idx="6551">
                  <c:v>3.99E+01</c:v>
                </c:pt>
                <c:pt idx="6552">
                  <c:v>3.99E+01</c:v>
                </c:pt>
                <c:pt idx="6553">
                  <c:v>3.99E+01</c:v>
                </c:pt>
                <c:pt idx="6554">
                  <c:v>3.99E+01</c:v>
                </c:pt>
                <c:pt idx="6555">
                  <c:v>3.99E+01</c:v>
                </c:pt>
                <c:pt idx="6556">
                  <c:v>3.99E+01</c:v>
                </c:pt>
                <c:pt idx="6557">
                  <c:v>3.99E+01</c:v>
                </c:pt>
                <c:pt idx="6558">
                  <c:v>3.99E+01</c:v>
                </c:pt>
                <c:pt idx="6559">
                  <c:v>3.99E+01</c:v>
                </c:pt>
                <c:pt idx="6560">
                  <c:v>3.99E+01</c:v>
                </c:pt>
                <c:pt idx="6561">
                  <c:v>3.99E+01</c:v>
                </c:pt>
                <c:pt idx="6562">
                  <c:v>3.99E+01</c:v>
                </c:pt>
                <c:pt idx="6563">
                  <c:v>3.99E+01</c:v>
                </c:pt>
                <c:pt idx="6564">
                  <c:v>3.99E+01</c:v>
                </c:pt>
                <c:pt idx="6565">
                  <c:v>3.99E+01</c:v>
                </c:pt>
                <c:pt idx="6566">
                  <c:v>3.99E+01</c:v>
                </c:pt>
                <c:pt idx="6567">
                  <c:v>3.99E+01</c:v>
                </c:pt>
                <c:pt idx="6568">
                  <c:v>3.99E+01</c:v>
                </c:pt>
                <c:pt idx="6569">
                  <c:v>3.99E+01</c:v>
                </c:pt>
                <c:pt idx="6570">
                  <c:v>3.99E+01</c:v>
                </c:pt>
                <c:pt idx="6571">
                  <c:v>3.99E+01</c:v>
                </c:pt>
                <c:pt idx="6572">
                  <c:v>3.99E+01</c:v>
                </c:pt>
                <c:pt idx="6573">
                  <c:v>3.99E+01</c:v>
                </c:pt>
                <c:pt idx="6574">
                  <c:v>3.99E+01</c:v>
                </c:pt>
                <c:pt idx="6575">
                  <c:v>3.99E+01</c:v>
                </c:pt>
                <c:pt idx="6576">
                  <c:v>3.99E+01</c:v>
                </c:pt>
                <c:pt idx="6577">
                  <c:v>3.99E+01</c:v>
                </c:pt>
                <c:pt idx="6578">
                  <c:v>3.99E+01</c:v>
                </c:pt>
                <c:pt idx="6579">
                  <c:v>3.99E+01</c:v>
                </c:pt>
                <c:pt idx="6580">
                  <c:v>3.99E+01</c:v>
                </c:pt>
                <c:pt idx="6581">
                  <c:v>3.99E+01</c:v>
                </c:pt>
                <c:pt idx="6582">
                  <c:v>3.99E+01</c:v>
                </c:pt>
                <c:pt idx="6583">
                  <c:v>3.99E+01</c:v>
                </c:pt>
                <c:pt idx="6584">
                  <c:v>3.99E+01</c:v>
                </c:pt>
                <c:pt idx="6585">
                  <c:v>3.99E+01</c:v>
                </c:pt>
                <c:pt idx="6586">
                  <c:v>3.99E+01</c:v>
                </c:pt>
                <c:pt idx="6587">
                  <c:v>3.99E+01</c:v>
                </c:pt>
                <c:pt idx="6588">
                  <c:v>3.99E+01</c:v>
                </c:pt>
                <c:pt idx="6589">
                  <c:v>3.99E+01</c:v>
                </c:pt>
                <c:pt idx="6590">
                  <c:v>3.99E+01</c:v>
                </c:pt>
                <c:pt idx="6591">
                  <c:v>3.99E+01</c:v>
                </c:pt>
                <c:pt idx="6592">
                  <c:v>3.99E+01</c:v>
                </c:pt>
                <c:pt idx="6593">
                  <c:v>3.99E+01</c:v>
                </c:pt>
                <c:pt idx="6594">
                  <c:v>3.99E+01</c:v>
                </c:pt>
                <c:pt idx="6595">
                  <c:v>3.99E+01</c:v>
                </c:pt>
                <c:pt idx="6596">
                  <c:v>3.99E+01</c:v>
                </c:pt>
                <c:pt idx="6597">
                  <c:v>3.99E+01</c:v>
                </c:pt>
                <c:pt idx="6598">
                  <c:v>3.99E+01</c:v>
                </c:pt>
                <c:pt idx="6599">
                  <c:v>3.99E+01</c:v>
                </c:pt>
                <c:pt idx="6600">
                  <c:v>3.99E+01</c:v>
                </c:pt>
                <c:pt idx="6601">
                  <c:v>3.99E+01</c:v>
                </c:pt>
                <c:pt idx="6602">
                  <c:v>3.99E+01</c:v>
                </c:pt>
                <c:pt idx="6603">
                  <c:v>3.99E+01</c:v>
                </c:pt>
                <c:pt idx="6604">
                  <c:v>3.99E+01</c:v>
                </c:pt>
                <c:pt idx="6605">
                  <c:v>3.99E+01</c:v>
                </c:pt>
                <c:pt idx="6606">
                  <c:v>3.99E+01</c:v>
                </c:pt>
                <c:pt idx="6607">
                  <c:v>3.99E+01</c:v>
                </c:pt>
                <c:pt idx="6608">
                  <c:v>3.99E+01</c:v>
                </c:pt>
                <c:pt idx="6609">
                  <c:v>3.99E+01</c:v>
                </c:pt>
                <c:pt idx="6610">
                  <c:v>3.99E+01</c:v>
                </c:pt>
                <c:pt idx="6611">
                  <c:v>3.99E+01</c:v>
                </c:pt>
                <c:pt idx="6612">
                  <c:v>3.99E+01</c:v>
                </c:pt>
                <c:pt idx="6613">
                  <c:v>3.99E+01</c:v>
                </c:pt>
                <c:pt idx="6614">
                  <c:v>3.99E+01</c:v>
                </c:pt>
                <c:pt idx="6615">
                  <c:v>3.99E+01</c:v>
                </c:pt>
                <c:pt idx="6616">
                  <c:v>3.99E+01</c:v>
                </c:pt>
                <c:pt idx="6617">
                  <c:v>3.99E+01</c:v>
                </c:pt>
                <c:pt idx="6618">
                  <c:v>3.99E+01</c:v>
                </c:pt>
                <c:pt idx="6619">
                  <c:v>3.99E+01</c:v>
                </c:pt>
                <c:pt idx="6620">
                  <c:v>3.99E+01</c:v>
                </c:pt>
                <c:pt idx="6621">
                  <c:v>3.99E+01</c:v>
                </c:pt>
                <c:pt idx="6622">
                  <c:v>3.99E+01</c:v>
                </c:pt>
                <c:pt idx="6623">
                  <c:v>3.99E+01</c:v>
                </c:pt>
                <c:pt idx="6624">
                  <c:v>3.99E+01</c:v>
                </c:pt>
                <c:pt idx="6625">
                  <c:v>3.99E+01</c:v>
                </c:pt>
                <c:pt idx="6626">
                  <c:v>3.99E+01</c:v>
                </c:pt>
                <c:pt idx="6627">
                  <c:v>3.99E+01</c:v>
                </c:pt>
                <c:pt idx="6628">
                  <c:v>3.99E+01</c:v>
                </c:pt>
                <c:pt idx="6629">
                  <c:v>3.99E+01</c:v>
                </c:pt>
                <c:pt idx="6630">
                  <c:v>3.99E+01</c:v>
                </c:pt>
                <c:pt idx="6631">
                  <c:v>3.99E+01</c:v>
                </c:pt>
                <c:pt idx="6632">
                  <c:v>3.99E+01</c:v>
                </c:pt>
                <c:pt idx="6633">
                  <c:v>3.99E+01</c:v>
                </c:pt>
                <c:pt idx="6634">
                  <c:v>3.99E+01</c:v>
                </c:pt>
                <c:pt idx="6635">
                  <c:v>3.99E+01</c:v>
                </c:pt>
                <c:pt idx="6636">
                  <c:v>3.99E+01</c:v>
                </c:pt>
                <c:pt idx="6637">
                  <c:v>3.99E+01</c:v>
                </c:pt>
                <c:pt idx="6638">
                  <c:v>3.99E+01</c:v>
                </c:pt>
                <c:pt idx="6639">
                  <c:v>3.99E+01</c:v>
                </c:pt>
                <c:pt idx="6640">
                  <c:v>3.99E+01</c:v>
                </c:pt>
                <c:pt idx="6641">
                  <c:v>3.99E+01</c:v>
                </c:pt>
                <c:pt idx="6642">
                  <c:v>3.99E+01</c:v>
                </c:pt>
                <c:pt idx="6643">
                  <c:v>3.99E+01</c:v>
                </c:pt>
                <c:pt idx="6644">
                  <c:v>3.99E+01</c:v>
                </c:pt>
                <c:pt idx="6645">
                  <c:v>3.99E+01</c:v>
                </c:pt>
                <c:pt idx="6646">
                  <c:v>3.99E+01</c:v>
                </c:pt>
                <c:pt idx="6647">
                  <c:v>3.99E+01</c:v>
                </c:pt>
                <c:pt idx="6648">
                  <c:v>3.99E+01</c:v>
                </c:pt>
                <c:pt idx="6649">
                  <c:v>3.99E+01</c:v>
                </c:pt>
                <c:pt idx="6650">
                  <c:v>3.99E+01</c:v>
                </c:pt>
                <c:pt idx="6651">
                  <c:v>3.99E+01</c:v>
                </c:pt>
                <c:pt idx="6652">
                  <c:v>3.99E+01</c:v>
                </c:pt>
                <c:pt idx="6653">
                  <c:v>3.99E+01</c:v>
                </c:pt>
                <c:pt idx="6654">
                  <c:v>3.99E+01</c:v>
                </c:pt>
                <c:pt idx="6655">
                  <c:v>3.99E+01</c:v>
                </c:pt>
                <c:pt idx="6656">
                  <c:v>3.99E+01</c:v>
                </c:pt>
                <c:pt idx="6657">
                  <c:v>3.99E+01</c:v>
                </c:pt>
                <c:pt idx="6658">
                  <c:v>3.99E+01</c:v>
                </c:pt>
                <c:pt idx="6659">
                  <c:v>4.01E+01</c:v>
                </c:pt>
                <c:pt idx="6660">
                  <c:v>4.24E+01</c:v>
                </c:pt>
                <c:pt idx="6661">
                  <c:v>4.99E+01</c:v>
                </c:pt>
                <c:pt idx="6662">
                  <c:v>5.82E+01</c:v>
                </c:pt>
                <c:pt idx="6663">
                  <c:v>6.06E+01</c:v>
                </c:pt>
                <c:pt idx="6664">
                  <c:v>5.98E+01</c:v>
                </c:pt>
                <c:pt idx="6665">
                  <c:v>5.98E+01</c:v>
                </c:pt>
                <c:pt idx="6666">
                  <c:v>6.00E+01</c:v>
                </c:pt>
                <c:pt idx="6667">
                  <c:v>5.98E+01</c:v>
                </c:pt>
                <c:pt idx="6668">
                  <c:v>6.00E+01</c:v>
                </c:pt>
                <c:pt idx="6669">
                  <c:v>5.99E+01</c:v>
                </c:pt>
                <c:pt idx="6670">
                  <c:v>5.99E+01</c:v>
                </c:pt>
                <c:pt idx="6671">
                  <c:v>5.99E+01</c:v>
                </c:pt>
                <c:pt idx="6672">
                  <c:v>5.99E+01</c:v>
                </c:pt>
                <c:pt idx="6673">
                  <c:v>5.99E+01</c:v>
                </c:pt>
                <c:pt idx="6674">
                  <c:v>5.99E+01</c:v>
                </c:pt>
                <c:pt idx="6675">
                  <c:v>5.99E+01</c:v>
                </c:pt>
                <c:pt idx="6676">
                  <c:v>5.99E+01</c:v>
                </c:pt>
                <c:pt idx="6677">
                  <c:v>5.99E+01</c:v>
                </c:pt>
                <c:pt idx="6678">
                  <c:v>5.99E+01</c:v>
                </c:pt>
                <c:pt idx="6679">
                  <c:v>5.99E+01</c:v>
                </c:pt>
                <c:pt idx="6680">
                  <c:v>5.99E+01</c:v>
                </c:pt>
                <c:pt idx="6681">
                  <c:v>5.99E+01</c:v>
                </c:pt>
                <c:pt idx="6682">
                  <c:v>5.99E+01</c:v>
                </c:pt>
                <c:pt idx="6683">
                  <c:v>5.99E+01</c:v>
                </c:pt>
                <c:pt idx="6684">
                  <c:v>5.99E+01</c:v>
                </c:pt>
                <c:pt idx="6685">
                  <c:v>5.99E+01</c:v>
                </c:pt>
                <c:pt idx="6686">
                  <c:v>5.99E+01</c:v>
                </c:pt>
                <c:pt idx="6687">
                  <c:v>5.99E+01</c:v>
                </c:pt>
                <c:pt idx="6688">
                  <c:v>5.99E+01</c:v>
                </c:pt>
                <c:pt idx="6689">
                  <c:v>5.99E+01</c:v>
                </c:pt>
                <c:pt idx="6690">
                  <c:v>5.99E+01</c:v>
                </c:pt>
                <c:pt idx="6691">
                  <c:v>5.99E+01</c:v>
                </c:pt>
                <c:pt idx="6692">
                  <c:v>5.99E+01</c:v>
                </c:pt>
                <c:pt idx="6693">
                  <c:v>5.99E+01</c:v>
                </c:pt>
                <c:pt idx="6694">
                  <c:v>5.99E+01</c:v>
                </c:pt>
                <c:pt idx="6695">
                  <c:v>5.99E+01</c:v>
                </c:pt>
                <c:pt idx="6696">
                  <c:v>5.99E+01</c:v>
                </c:pt>
                <c:pt idx="6697">
                  <c:v>5.99E+01</c:v>
                </c:pt>
                <c:pt idx="6698">
                  <c:v>5.99E+01</c:v>
                </c:pt>
                <c:pt idx="6699">
                  <c:v>5.99E+01</c:v>
                </c:pt>
                <c:pt idx="6700">
                  <c:v>5.99E+01</c:v>
                </c:pt>
                <c:pt idx="6701">
                  <c:v>5.99E+01</c:v>
                </c:pt>
                <c:pt idx="6702">
                  <c:v>5.99E+01</c:v>
                </c:pt>
                <c:pt idx="6703">
                  <c:v>5.99E+01</c:v>
                </c:pt>
                <c:pt idx="6704">
                  <c:v>5.99E+01</c:v>
                </c:pt>
                <c:pt idx="6705">
                  <c:v>5.99E+01</c:v>
                </c:pt>
                <c:pt idx="6706">
                  <c:v>5.99E+01</c:v>
                </c:pt>
                <c:pt idx="6707">
                  <c:v>5.99E+01</c:v>
                </c:pt>
                <c:pt idx="6708">
                  <c:v>5.99E+01</c:v>
                </c:pt>
                <c:pt idx="6709">
                  <c:v>5.99E+01</c:v>
                </c:pt>
                <c:pt idx="6710">
                  <c:v>5.99E+01</c:v>
                </c:pt>
                <c:pt idx="6711">
                  <c:v>5.99E+01</c:v>
                </c:pt>
                <c:pt idx="6712">
                  <c:v>5.99E+01</c:v>
                </c:pt>
                <c:pt idx="6713">
                  <c:v>5.99E+01</c:v>
                </c:pt>
                <c:pt idx="6714">
                  <c:v>5.99E+01</c:v>
                </c:pt>
                <c:pt idx="6715">
                  <c:v>5.99E+01</c:v>
                </c:pt>
                <c:pt idx="6716">
                  <c:v>5.99E+01</c:v>
                </c:pt>
                <c:pt idx="6717">
                  <c:v>5.99E+01</c:v>
                </c:pt>
                <c:pt idx="6718">
                  <c:v>5.99E+01</c:v>
                </c:pt>
                <c:pt idx="6719">
                  <c:v>5.99E+01</c:v>
                </c:pt>
                <c:pt idx="6720">
                  <c:v>5.99E+01</c:v>
                </c:pt>
                <c:pt idx="6721">
                  <c:v>5.99E+01</c:v>
                </c:pt>
                <c:pt idx="6722">
                  <c:v>5.99E+01</c:v>
                </c:pt>
                <c:pt idx="6723">
                  <c:v>5.99E+01</c:v>
                </c:pt>
                <c:pt idx="6724">
                  <c:v>5.99E+01</c:v>
                </c:pt>
                <c:pt idx="6725">
                  <c:v>5.99E+01</c:v>
                </c:pt>
                <c:pt idx="6726">
                  <c:v>5.99E+01</c:v>
                </c:pt>
                <c:pt idx="6727">
                  <c:v>5.99E+01</c:v>
                </c:pt>
                <c:pt idx="6728">
                  <c:v>5.99E+01</c:v>
                </c:pt>
                <c:pt idx="6729">
                  <c:v>5.99E+01</c:v>
                </c:pt>
                <c:pt idx="6730">
                  <c:v>5.99E+01</c:v>
                </c:pt>
                <c:pt idx="6731">
                  <c:v>5.99E+01</c:v>
                </c:pt>
                <c:pt idx="6732">
                  <c:v>5.99E+01</c:v>
                </c:pt>
                <c:pt idx="6733">
                  <c:v>5.99E+01</c:v>
                </c:pt>
                <c:pt idx="6734">
                  <c:v>5.99E+01</c:v>
                </c:pt>
                <c:pt idx="6735">
                  <c:v>5.99E+01</c:v>
                </c:pt>
                <c:pt idx="6736">
                  <c:v>5.99E+01</c:v>
                </c:pt>
                <c:pt idx="6737">
                  <c:v>5.99E+01</c:v>
                </c:pt>
                <c:pt idx="6738">
                  <c:v>5.99E+01</c:v>
                </c:pt>
                <c:pt idx="6739">
                  <c:v>5.99E+01</c:v>
                </c:pt>
                <c:pt idx="6740">
                  <c:v>5.99E+01</c:v>
                </c:pt>
                <c:pt idx="6741">
                  <c:v>5.99E+01</c:v>
                </c:pt>
                <c:pt idx="6742">
                  <c:v>5.99E+01</c:v>
                </c:pt>
                <c:pt idx="6743">
                  <c:v>5.99E+01</c:v>
                </c:pt>
                <c:pt idx="6744">
                  <c:v>5.99E+01</c:v>
                </c:pt>
                <c:pt idx="6745">
                  <c:v>5.99E+01</c:v>
                </c:pt>
                <c:pt idx="6746">
                  <c:v>5.99E+01</c:v>
                </c:pt>
                <c:pt idx="6747">
                  <c:v>5.99E+01</c:v>
                </c:pt>
                <c:pt idx="6748">
                  <c:v>5.99E+01</c:v>
                </c:pt>
                <c:pt idx="6749">
                  <c:v>5.99E+01</c:v>
                </c:pt>
                <c:pt idx="6750">
                  <c:v>5.99E+01</c:v>
                </c:pt>
                <c:pt idx="6751">
                  <c:v>5.99E+01</c:v>
                </c:pt>
                <c:pt idx="6752">
                  <c:v>5.99E+01</c:v>
                </c:pt>
                <c:pt idx="6753">
                  <c:v>5.99E+01</c:v>
                </c:pt>
                <c:pt idx="6754">
                  <c:v>5.99E+01</c:v>
                </c:pt>
                <c:pt idx="6755">
                  <c:v>5.99E+01</c:v>
                </c:pt>
                <c:pt idx="6756">
                  <c:v>5.99E+01</c:v>
                </c:pt>
                <c:pt idx="6757">
                  <c:v>5.99E+01</c:v>
                </c:pt>
                <c:pt idx="6758">
                  <c:v>5.99E+01</c:v>
                </c:pt>
                <c:pt idx="6759">
                  <c:v>5.99E+01</c:v>
                </c:pt>
                <c:pt idx="6760">
                  <c:v>5.99E+01</c:v>
                </c:pt>
                <c:pt idx="6761">
                  <c:v>5.99E+01</c:v>
                </c:pt>
                <c:pt idx="6762">
                  <c:v>5.99E+01</c:v>
                </c:pt>
                <c:pt idx="6763">
                  <c:v>5.99E+01</c:v>
                </c:pt>
                <c:pt idx="6764">
                  <c:v>5.99E+01</c:v>
                </c:pt>
                <c:pt idx="6765">
                  <c:v>5.99E+01</c:v>
                </c:pt>
                <c:pt idx="6766">
                  <c:v>5.99E+01</c:v>
                </c:pt>
                <c:pt idx="6767">
                  <c:v>5.99E+01</c:v>
                </c:pt>
                <c:pt idx="6768">
                  <c:v>5.99E+01</c:v>
                </c:pt>
                <c:pt idx="6769">
                  <c:v>5.99E+01</c:v>
                </c:pt>
                <c:pt idx="6770">
                  <c:v>5.99E+01</c:v>
                </c:pt>
                <c:pt idx="6771">
                  <c:v>5.99E+01</c:v>
                </c:pt>
                <c:pt idx="6772">
                  <c:v>5.99E+01</c:v>
                </c:pt>
                <c:pt idx="6773">
                  <c:v>5.99E+01</c:v>
                </c:pt>
                <c:pt idx="6774">
                  <c:v>5.99E+01</c:v>
                </c:pt>
                <c:pt idx="6775">
                  <c:v>5.99E+01</c:v>
                </c:pt>
                <c:pt idx="6776">
                  <c:v>5.99E+01</c:v>
                </c:pt>
                <c:pt idx="6777">
                  <c:v>5.99E+01</c:v>
                </c:pt>
                <c:pt idx="6778">
                  <c:v>5.99E+01</c:v>
                </c:pt>
                <c:pt idx="6779">
                  <c:v>5.99E+01</c:v>
                </c:pt>
                <c:pt idx="6780">
                  <c:v>5.99E+01</c:v>
                </c:pt>
                <c:pt idx="6781">
                  <c:v>5.99E+01</c:v>
                </c:pt>
                <c:pt idx="6782">
                  <c:v>5.99E+01</c:v>
                </c:pt>
                <c:pt idx="6783">
                  <c:v>5.99E+01</c:v>
                </c:pt>
                <c:pt idx="6784">
                  <c:v>5.99E+01</c:v>
                </c:pt>
                <c:pt idx="6785">
                  <c:v>5.99E+01</c:v>
                </c:pt>
                <c:pt idx="6786">
                  <c:v>5.99E+01</c:v>
                </c:pt>
                <c:pt idx="6787">
                  <c:v>5.99E+01</c:v>
                </c:pt>
                <c:pt idx="6788">
                  <c:v>5.99E+01</c:v>
                </c:pt>
                <c:pt idx="6789">
                  <c:v>5.99E+01</c:v>
                </c:pt>
                <c:pt idx="6790">
                  <c:v>5.99E+01</c:v>
                </c:pt>
                <c:pt idx="6791">
                  <c:v>5.99E+01</c:v>
                </c:pt>
                <c:pt idx="6792">
                  <c:v>5.99E+01</c:v>
                </c:pt>
                <c:pt idx="6793">
                  <c:v>5.99E+01</c:v>
                </c:pt>
                <c:pt idx="6794">
                  <c:v>5.99E+01</c:v>
                </c:pt>
                <c:pt idx="6795">
                  <c:v>5.99E+01</c:v>
                </c:pt>
                <c:pt idx="6796">
                  <c:v>5.99E+01</c:v>
                </c:pt>
                <c:pt idx="6797">
                  <c:v>5.99E+01</c:v>
                </c:pt>
                <c:pt idx="6798">
                  <c:v>5.99E+01</c:v>
                </c:pt>
                <c:pt idx="6799">
                  <c:v>5.99E+01</c:v>
                </c:pt>
                <c:pt idx="6800">
                  <c:v>5.99E+01</c:v>
                </c:pt>
                <c:pt idx="6801">
                  <c:v>5.99E+01</c:v>
                </c:pt>
                <c:pt idx="6802">
                  <c:v>5.99E+01</c:v>
                </c:pt>
                <c:pt idx="6803">
                  <c:v>5.99E+01</c:v>
                </c:pt>
                <c:pt idx="6804">
                  <c:v>5.99E+01</c:v>
                </c:pt>
                <c:pt idx="6805">
                  <c:v>5.99E+01</c:v>
                </c:pt>
                <c:pt idx="6806">
                  <c:v>5.99E+01</c:v>
                </c:pt>
                <c:pt idx="6807">
                  <c:v>5.99E+01</c:v>
                </c:pt>
                <c:pt idx="6808">
                  <c:v>5.99E+01</c:v>
                </c:pt>
                <c:pt idx="6809">
                  <c:v>5.99E+01</c:v>
                </c:pt>
                <c:pt idx="6810">
                  <c:v>5.99E+01</c:v>
                </c:pt>
                <c:pt idx="6811">
                  <c:v>5.99E+01</c:v>
                </c:pt>
                <c:pt idx="6812">
                  <c:v>5.99E+01</c:v>
                </c:pt>
                <c:pt idx="6813">
                  <c:v>5.99E+01</c:v>
                </c:pt>
                <c:pt idx="6814">
                  <c:v>5.99E+01</c:v>
                </c:pt>
                <c:pt idx="6815">
                  <c:v>5.99E+01</c:v>
                </c:pt>
                <c:pt idx="6816">
                  <c:v>5.99E+01</c:v>
                </c:pt>
                <c:pt idx="6817">
                  <c:v>5.99E+01</c:v>
                </c:pt>
                <c:pt idx="6818">
                  <c:v>5.99E+01</c:v>
                </c:pt>
                <c:pt idx="6819">
                  <c:v>5.99E+01</c:v>
                </c:pt>
                <c:pt idx="6820">
                  <c:v>5.99E+01</c:v>
                </c:pt>
                <c:pt idx="6821">
                  <c:v>5.99E+01</c:v>
                </c:pt>
                <c:pt idx="6822">
                  <c:v>5.99E+01</c:v>
                </c:pt>
                <c:pt idx="6823">
                  <c:v>5.99E+01</c:v>
                </c:pt>
                <c:pt idx="6824">
                  <c:v>5.99E+01</c:v>
                </c:pt>
                <c:pt idx="6825">
                  <c:v>5.99E+01</c:v>
                </c:pt>
                <c:pt idx="6826">
                  <c:v>5.99E+01</c:v>
                </c:pt>
                <c:pt idx="6827">
                  <c:v>5.99E+01</c:v>
                </c:pt>
                <c:pt idx="6828">
                  <c:v>5.99E+01</c:v>
                </c:pt>
                <c:pt idx="6829">
                  <c:v>5.99E+01</c:v>
                </c:pt>
                <c:pt idx="6830">
                  <c:v>5.99E+01</c:v>
                </c:pt>
                <c:pt idx="6831">
                  <c:v>5.99E+01</c:v>
                </c:pt>
                <c:pt idx="6832">
                  <c:v>5.99E+01</c:v>
                </c:pt>
                <c:pt idx="6833">
                  <c:v>5.99E+01</c:v>
                </c:pt>
                <c:pt idx="6834">
                  <c:v>5.99E+01</c:v>
                </c:pt>
                <c:pt idx="6835">
                  <c:v>5.99E+01</c:v>
                </c:pt>
                <c:pt idx="6836">
                  <c:v>5.99E+01</c:v>
                </c:pt>
                <c:pt idx="6837">
                  <c:v>5.99E+01</c:v>
                </c:pt>
                <c:pt idx="6838">
                  <c:v>5.99E+01</c:v>
                </c:pt>
                <c:pt idx="6839">
                  <c:v>5.99E+01</c:v>
                </c:pt>
                <c:pt idx="6840">
                  <c:v>5.99E+01</c:v>
                </c:pt>
                <c:pt idx="6841">
                  <c:v>5.99E+01</c:v>
                </c:pt>
                <c:pt idx="6842">
                  <c:v>5.99E+01</c:v>
                </c:pt>
                <c:pt idx="6843">
                  <c:v>5.99E+01</c:v>
                </c:pt>
                <c:pt idx="6844">
                  <c:v>5.99E+01</c:v>
                </c:pt>
                <c:pt idx="6845">
                  <c:v>5.99E+01</c:v>
                </c:pt>
                <c:pt idx="6846">
                  <c:v>5.99E+01</c:v>
                </c:pt>
                <c:pt idx="6847">
                  <c:v>5.99E+01</c:v>
                </c:pt>
                <c:pt idx="6848">
                  <c:v>5.99E+01</c:v>
                </c:pt>
                <c:pt idx="6849">
                  <c:v>5.99E+01</c:v>
                </c:pt>
                <c:pt idx="6850">
                  <c:v>5.99E+01</c:v>
                </c:pt>
                <c:pt idx="6851">
                  <c:v>5.99E+01</c:v>
                </c:pt>
                <c:pt idx="6852">
                  <c:v>5.99E+01</c:v>
                </c:pt>
                <c:pt idx="6853">
                  <c:v>5.99E+01</c:v>
                </c:pt>
                <c:pt idx="6854">
                  <c:v>5.99E+01</c:v>
                </c:pt>
                <c:pt idx="6855">
                  <c:v>5.99E+01</c:v>
                </c:pt>
                <c:pt idx="6856">
                  <c:v>5.99E+01</c:v>
                </c:pt>
                <c:pt idx="6857">
                  <c:v>5.99E+01</c:v>
                </c:pt>
                <c:pt idx="6858">
                  <c:v>5.99E+01</c:v>
                </c:pt>
                <c:pt idx="6859">
                  <c:v>5.99E+01</c:v>
                </c:pt>
                <c:pt idx="6860">
                  <c:v>5.99E+01</c:v>
                </c:pt>
                <c:pt idx="6861">
                  <c:v>5.99E+01</c:v>
                </c:pt>
                <c:pt idx="6862">
                  <c:v>5.99E+01</c:v>
                </c:pt>
                <c:pt idx="6863">
                  <c:v>5.99E+01</c:v>
                </c:pt>
                <c:pt idx="6864">
                  <c:v>5.99E+01</c:v>
                </c:pt>
                <c:pt idx="6865">
                  <c:v>5.99E+01</c:v>
                </c:pt>
                <c:pt idx="6866">
                  <c:v>5.99E+01</c:v>
                </c:pt>
                <c:pt idx="6867">
                  <c:v>5.99E+01</c:v>
                </c:pt>
                <c:pt idx="6868">
                  <c:v>5.99E+01</c:v>
                </c:pt>
                <c:pt idx="6869">
                  <c:v>5.99E+01</c:v>
                </c:pt>
                <c:pt idx="6870">
                  <c:v>5.99E+01</c:v>
                </c:pt>
                <c:pt idx="6871">
                  <c:v>5.99E+01</c:v>
                </c:pt>
                <c:pt idx="6872">
                  <c:v>5.99E+01</c:v>
                </c:pt>
                <c:pt idx="6873">
                  <c:v>5.99E+01</c:v>
                </c:pt>
                <c:pt idx="6874">
                  <c:v>5.99E+01</c:v>
                </c:pt>
                <c:pt idx="6875">
                  <c:v>5.99E+01</c:v>
                </c:pt>
                <c:pt idx="6876">
                  <c:v>5.99E+01</c:v>
                </c:pt>
                <c:pt idx="6877">
                  <c:v>5.99E+01</c:v>
                </c:pt>
                <c:pt idx="6878">
                  <c:v>5.99E+01</c:v>
                </c:pt>
                <c:pt idx="6879">
                  <c:v>5.99E+01</c:v>
                </c:pt>
                <c:pt idx="6880">
                  <c:v>5.99E+01</c:v>
                </c:pt>
                <c:pt idx="6881">
                  <c:v>5.99E+01</c:v>
                </c:pt>
                <c:pt idx="6882">
                  <c:v>5.99E+01</c:v>
                </c:pt>
                <c:pt idx="6883">
                  <c:v>5.99E+01</c:v>
                </c:pt>
                <c:pt idx="6884">
                  <c:v>5.99E+01</c:v>
                </c:pt>
                <c:pt idx="6885">
                  <c:v>5.99E+01</c:v>
                </c:pt>
                <c:pt idx="6886">
                  <c:v>5.99E+01</c:v>
                </c:pt>
                <c:pt idx="6887">
                  <c:v>5.99E+01</c:v>
                </c:pt>
                <c:pt idx="6888">
                  <c:v>5.99E+01</c:v>
                </c:pt>
                <c:pt idx="6889">
                  <c:v>5.99E+01</c:v>
                </c:pt>
                <c:pt idx="6890">
                  <c:v>5.99E+01</c:v>
                </c:pt>
                <c:pt idx="6891">
                  <c:v>5.99E+01</c:v>
                </c:pt>
                <c:pt idx="6892">
                  <c:v>5.99E+01</c:v>
                </c:pt>
                <c:pt idx="6893">
                  <c:v>5.99E+01</c:v>
                </c:pt>
                <c:pt idx="6894">
                  <c:v>5.99E+01</c:v>
                </c:pt>
                <c:pt idx="6895">
                  <c:v>5.99E+01</c:v>
                </c:pt>
                <c:pt idx="6896">
                  <c:v>5.99E+01</c:v>
                </c:pt>
                <c:pt idx="6897">
                  <c:v>5.99E+01</c:v>
                </c:pt>
                <c:pt idx="6898">
                  <c:v>5.99E+01</c:v>
                </c:pt>
                <c:pt idx="6899">
                  <c:v>5.99E+01</c:v>
                </c:pt>
                <c:pt idx="6900">
                  <c:v>5.99E+01</c:v>
                </c:pt>
                <c:pt idx="6901">
                  <c:v>5.99E+01</c:v>
                </c:pt>
                <c:pt idx="6902">
                  <c:v>5.99E+01</c:v>
                </c:pt>
                <c:pt idx="6903">
                  <c:v>5.99E+01</c:v>
                </c:pt>
                <c:pt idx="6904">
                  <c:v>5.99E+01</c:v>
                </c:pt>
                <c:pt idx="6905">
                  <c:v>5.99E+01</c:v>
                </c:pt>
                <c:pt idx="6906">
                  <c:v>5.99E+01</c:v>
                </c:pt>
                <c:pt idx="6907">
                  <c:v>5.99E+01</c:v>
                </c:pt>
                <c:pt idx="6908">
                  <c:v>5.99E+01</c:v>
                </c:pt>
                <c:pt idx="6909">
                  <c:v>5.99E+01</c:v>
                </c:pt>
                <c:pt idx="6910">
                  <c:v>5.99E+01</c:v>
                </c:pt>
                <c:pt idx="6911">
                  <c:v>5.99E+01</c:v>
                </c:pt>
                <c:pt idx="6912">
                  <c:v>5.99E+01</c:v>
                </c:pt>
                <c:pt idx="6913">
                  <c:v>5.99E+01</c:v>
                </c:pt>
                <c:pt idx="6914">
                  <c:v>5.99E+01</c:v>
                </c:pt>
                <c:pt idx="6915">
                  <c:v>5.99E+01</c:v>
                </c:pt>
                <c:pt idx="6916">
                  <c:v>5.99E+01</c:v>
                </c:pt>
                <c:pt idx="6917">
                  <c:v>5.99E+01</c:v>
                </c:pt>
                <c:pt idx="6918">
                  <c:v>5.99E+01</c:v>
                </c:pt>
                <c:pt idx="6919">
                  <c:v>5.99E+01</c:v>
                </c:pt>
                <c:pt idx="6920">
                  <c:v>5.99E+01</c:v>
                </c:pt>
                <c:pt idx="6921">
                  <c:v>5.99E+01</c:v>
                </c:pt>
                <c:pt idx="6922">
                  <c:v>5.99E+01</c:v>
                </c:pt>
                <c:pt idx="6923">
                  <c:v>5.99E+01</c:v>
                </c:pt>
                <c:pt idx="6924">
                  <c:v>5.99E+01</c:v>
                </c:pt>
                <c:pt idx="6925">
                  <c:v>5.99E+01</c:v>
                </c:pt>
                <c:pt idx="6926">
                  <c:v>5.99E+01</c:v>
                </c:pt>
                <c:pt idx="6927">
                  <c:v>5.99E+01</c:v>
                </c:pt>
                <c:pt idx="6928">
                  <c:v>5.99E+01</c:v>
                </c:pt>
                <c:pt idx="6929">
                  <c:v>5.99E+01</c:v>
                </c:pt>
                <c:pt idx="6930">
                  <c:v>5.99E+01</c:v>
                </c:pt>
                <c:pt idx="6931">
                  <c:v>5.99E+01</c:v>
                </c:pt>
                <c:pt idx="6932">
                  <c:v>5.99E+01</c:v>
                </c:pt>
                <c:pt idx="6933">
                  <c:v>5.99E+01</c:v>
                </c:pt>
                <c:pt idx="6934">
                  <c:v>5.99E+01</c:v>
                </c:pt>
                <c:pt idx="6935">
                  <c:v>5.99E+01</c:v>
                </c:pt>
                <c:pt idx="6936">
                  <c:v>5.99E+01</c:v>
                </c:pt>
                <c:pt idx="6937">
                  <c:v>5.99E+01</c:v>
                </c:pt>
                <c:pt idx="6938">
                  <c:v>5.99E+01</c:v>
                </c:pt>
                <c:pt idx="6939">
                  <c:v>5.99E+01</c:v>
                </c:pt>
                <c:pt idx="6940">
                  <c:v>5.99E+01</c:v>
                </c:pt>
                <c:pt idx="6941">
                  <c:v>5.99E+01</c:v>
                </c:pt>
                <c:pt idx="6942">
                  <c:v>5.99E+01</c:v>
                </c:pt>
                <c:pt idx="6943">
                  <c:v>5.99E+01</c:v>
                </c:pt>
                <c:pt idx="6944">
                  <c:v>5.99E+01</c:v>
                </c:pt>
                <c:pt idx="6945">
                  <c:v>5.99E+01</c:v>
                </c:pt>
                <c:pt idx="6946">
                  <c:v>5.99E+01</c:v>
                </c:pt>
                <c:pt idx="6947">
                  <c:v>5.99E+01</c:v>
                </c:pt>
                <c:pt idx="6948">
                  <c:v>5.99E+01</c:v>
                </c:pt>
                <c:pt idx="6949">
                  <c:v>5.99E+01</c:v>
                </c:pt>
                <c:pt idx="6950">
                  <c:v>5.99E+01</c:v>
                </c:pt>
                <c:pt idx="6951">
                  <c:v>5.99E+01</c:v>
                </c:pt>
                <c:pt idx="6952">
                  <c:v>5.99E+01</c:v>
                </c:pt>
                <c:pt idx="6953">
                  <c:v>5.99E+01</c:v>
                </c:pt>
                <c:pt idx="6954">
                  <c:v>5.99E+01</c:v>
                </c:pt>
                <c:pt idx="6955">
                  <c:v>5.99E+01</c:v>
                </c:pt>
                <c:pt idx="6956">
                  <c:v>5.99E+01</c:v>
                </c:pt>
                <c:pt idx="6957">
                  <c:v>5.99E+01</c:v>
                </c:pt>
                <c:pt idx="6958">
                  <c:v>5.99E+01</c:v>
                </c:pt>
                <c:pt idx="6959">
                  <c:v>5.99E+01</c:v>
                </c:pt>
                <c:pt idx="6960">
                  <c:v>5.99E+01</c:v>
                </c:pt>
                <c:pt idx="6961">
                  <c:v>5.99E+01</c:v>
                </c:pt>
                <c:pt idx="6962">
                  <c:v>5.99E+01</c:v>
                </c:pt>
                <c:pt idx="6963">
                  <c:v>5.99E+01</c:v>
                </c:pt>
                <c:pt idx="6964">
                  <c:v>5.99E+01</c:v>
                </c:pt>
                <c:pt idx="6965">
                  <c:v>5.99E+01</c:v>
                </c:pt>
                <c:pt idx="6966">
                  <c:v>5.99E+01</c:v>
                </c:pt>
                <c:pt idx="6967">
                  <c:v>5.99E+01</c:v>
                </c:pt>
                <c:pt idx="6968">
                  <c:v>5.99E+01</c:v>
                </c:pt>
                <c:pt idx="6969">
                  <c:v>5.99E+01</c:v>
                </c:pt>
                <c:pt idx="6970">
                  <c:v>5.99E+01</c:v>
                </c:pt>
                <c:pt idx="6971">
                  <c:v>5.99E+01</c:v>
                </c:pt>
                <c:pt idx="6972">
                  <c:v>5.99E+01</c:v>
                </c:pt>
                <c:pt idx="6973">
                  <c:v>5.99E+01</c:v>
                </c:pt>
                <c:pt idx="6974">
                  <c:v>5.99E+01</c:v>
                </c:pt>
                <c:pt idx="6975">
                  <c:v>5.99E+01</c:v>
                </c:pt>
                <c:pt idx="6976">
                  <c:v>5.99E+01</c:v>
                </c:pt>
                <c:pt idx="6977">
                  <c:v>5.99E+01</c:v>
                </c:pt>
                <c:pt idx="6978">
                  <c:v>5.99E+01</c:v>
                </c:pt>
                <c:pt idx="6979">
                  <c:v>5.99E+01</c:v>
                </c:pt>
                <c:pt idx="6980">
                  <c:v>5.99E+01</c:v>
                </c:pt>
                <c:pt idx="6981">
                  <c:v>5.99E+01</c:v>
                </c:pt>
                <c:pt idx="6982">
                  <c:v>5.99E+01</c:v>
                </c:pt>
                <c:pt idx="6983">
                  <c:v>5.99E+01</c:v>
                </c:pt>
                <c:pt idx="6984">
                  <c:v>5.99E+01</c:v>
                </c:pt>
                <c:pt idx="6985">
                  <c:v>5.99E+01</c:v>
                </c:pt>
                <c:pt idx="6986">
                  <c:v>5.99E+01</c:v>
                </c:pt>
                <c:pt idx="6987">
                  <c:v>5.99E+01</c:v>
                </c:pt>
                <c:pt idx="6988">
                  <c:v>5.99E+01</c:v>
                </c:pt>
                <c:pt idx="6989">
                  <c:v>5.99E+01</c:v>
                </c:pt>
                <c:pt idx="6990">
                  <c:v>5.99E+01</c:v>
                </c:pt>
                <c:pt idx="6991">
                  <c:v>5.99E+01</c:v>
                </c:pt>
                <c:pt idx="6992">
                  <c:v>5.99E+01</c:v>
                </c:pt>
                <c:pt idx="6993">
                  <c:v>5.99E+01</c:v>
                </c:pt>
                <c:pt idx="6994">
                  <c:v>5.99E+01</c:v>
                </c:pt>
                <c:pt idx="6995">
                  <c:v>5.99E+01</c:v>
                </c:pt>
                <c:pt idx="6996">
                  <c:v>5.99E+01</c:v>
                </c:pt>
                <c:pt idx="6997">
                  <c:v>5.99E+01</c:v>
                </c:pt>
                <c:pt idx="6998">
                  <c:v>5.99E+01</c:v>
                </c:pt>
                <c:pt idx="6999">
                  <c:v>5.99E+01</c:v>
                </c:pt>
                <c:pt idx="7000">
                  <c:v>5.99E+01</c:v>
                </c:pt>
                <c:pt idx="7001">
                  <c:v>5.99E+01</c:v>
                </c:pt>
                <c:pt idx="7002">
                  <c:v>5.99E+01</c:v>
                </c:pt>
                <c:pt idx="7003">
                  <c:v>5.99E+01</c:v>
                </c:pt>
                <c:pt idx="7004">
                  <c:v>5.99E+01</c:v>
                </c:pt>
                <c:pt idx="7005">
                  <c:v>5.99E+01</c:v>
                </c:pt>
                <c:pt idx="7006">
                  <c:v>5.99E+01</c:v>
                </c:pt>
                <c:pt idx="7007">
                  <c:v>5.99E+01</c:v>
                </c:pt>
                <c:pt idx="7008">
                  <c:v>5.99E+01</c:v>
                </c:pt>
                <c:pt idx="7009">
                  <c:v>5.99E+01</c:v>
                </c:pt>
                <c:pt idx="7010">
                  <c:v>5.99E+01</c:v>
                </c:pt>
                <c:pt idx="7011">
                  <c:v>5.99E+01</c:v>
                </c:pt>
                <c:pt idx="7012">
                  <c:v>5.99E+01</c:v>
                </c:pt>
                <c:pt idx="7013">
                  <c:v>5.99E+01</c:v>
                </c:pt>
                <c:pt idx="7014">
                  <c:v>5.99E+01</c:v>
                </c:pt>
                <c:pt idx="7015">
                  <c:v>5.99E+01</c:v>
                </c:pt>
                <c:pt idx="7016">
                  <c:v>5.99E+01</c:v>
                </c:pt>
                <c:pt idx="7017">
                  <c:v>5.99E+01</c:v>
                </c:pt>
                <c:pt idx="7018">
                  <c:v>5.99E+01</c:v>
                </c:pt>
                <c:pt idx="7019">
                  <c:v>5.99E+01</c:v>
                </c:pt>
                <c:pt idx="7020">
                  <c:v>5.99E+01</c:v>
                </c:pt>
                <c:pt idx="7021">
                  <c:v>5.99E+01</c:v>
                </c:pt>
                <c:pt idx="7022">
                  <c:v>5.99E+01</c:v>
                </c:pt>
                <c:pt idx="7023">
                  <c:v>5.99E+01</c:v>
                </c:pt>
                <c:pt idx="7024">
                  <c:v>5.99E+01</c:v>
                </c:pt>
                <c:pt idx="7025">
                  <c:v>5.99E+01</c:v>
                </c:pt>
                <c:pt idx="7026">
                  <c:v>5.99E+01</c:v>
                </c:pt>
                <c:pt idx="7027">
                  <c:v>5.99E+01</c:v>
                </c:pt>
                <c:pt idx="7028">
                  <c:v>5.99E+01</c:v>
                </c:pt>
                <c:pt idx="7029">
                  <c:v>5.99E+01</c:v>
                </c:pt>
                <c:pt idx="7030">
                  <c:v>5.99E+01</c:v>
                </c:pt>
                <c:pt idx="7031">
                  <c:v>5.99E+01</c:v>
                </c:pt>
                <c:pt idx="7032">
                  <c:v>5.99E+01</c:v>
                </c:pt>
                <c:pt idx="7033">
                  <c:v>5.99E+01</c:v>
                </c:pt>
                <c:pt idx="7034">
                  <c:v>5.99E+01</c:v>
                </c:pt>
                <c:pt idx="7035">
                  <c:v>5.99E+01</c:v>
                </c:pt>
                <c:pt idx="7036">
                  <c:v>5.99E+01</c:v>
                </c:pt>
                <c:pt idx="7037">
                  <c:v>5.99E+01</c:v>
                </c:pt>
                <c:pt idx="7038">
                  <c:v>5.99E+01</c:v>
                </c:pt>
                <c:pt idx="7039">
                  <c:v>5.99E+01</c:v>
                </c:pt>
                <c:pt idx="7040">
                  <c:v>5.99E+01</c:v>
                </c:pt>
                <c:pt idx="7041">
                  <c:v>5.99E+01</c:v>
                </c:pt>
                <c:pt idx="7042">
                  <c:v>5.99E+01</c:v>
                </c:pt>
                <c:pt idx="7043">
                  <c:v>5.99E+01</c:v>
                </c:pt>
                <c:pt idx="7044">
                  <c:v>5.99E+01</c:v>
                </c:pt>
                <c:pt idx="7045">
                  <c:v>5.99E+01</c:v>
                </c:pt>
                <c:pt idx="7046">
                  <c:v>5.99E+01</c:v>
                </c:pt>
                <c:pt idx="7047">
                  <c:v>5.99E+01</c:v>
                </c:pt>
                <c:pt idx="7048">
                  <c:v>5.99E+01</c:v>
                </c:pt>
                <c:pt idx="7049">
                  <c:v>5.99E+01</c:v>
                </c:pt>
                <c:pt idx="7050">
                  <c:v>5.99E+01</c:v>
                </c:pt>
                <c:pt idx="7051">
                  <c:v>5.99E+01</c:v>
                </c:pt>
                <c:pt idx="7052">
                  <c:v>5.99E+01</c:v>
                </c:pt>
                <c:pt idx="7053">
                  <c:v>5.99E+01</c:v>
                </c:pt>
                <c:pt idx="7054">
                  <c:v>5.99E+01</c:v>
                </c:pt>
                <c:pt idx="7055">
                  <c:v>5.99E+01</c:v>
                </c:pt>
                <c:pt idx="7056">
                  <c:v>5.99E+01</c:v>
                </c:pt>
                <c:pt idx="7057">
                  <c:v>5.99E+01</c:v>
                </c:pt>
                <c:pt idx="7058">
                  <c:v>5.99E+01</c:v>
                </c:pt>
                <c:pt idx="7059">
                  <c:v>5.99E+01</c:v>
                </c:pt>
                <c:pt idx="7060">
                  <c:v>5.99E+01</c:v>
                </c:pt>
                <c:pt idx="7061">
                  <c:v>5.99E+01</c:v>
                </c:pt>
                <c:pt idx="7062">
                  <c:v>5.99E+01</c:v>
                </c:pt>
                <c:pt idx="7063">
                  <c:v>5.99E+01</c:v>
                </c:pt>
                <c:pt idx="7064">
                  <c:v>5.99E+01</c:v>
                </c:pt>
                <c:pt idx="7065">
                  <c:v>5.99E+01</c:v>
                </c:pt>
                <c:pt idx="7066">
                  <c:v>5.99E+01</c:v>
                </c:pt>
                <c:pt idx="7067">
                  <c:v>5.99E+01</c:v>
                </c:pt>
                <c:pt idx="7068">
                  <c:v>5.99E+01</c:v>
                </c:pt>
                <c:pt idx="7069">
                  <c:v>5.99E+01</c:v>
                </c:pt>
                <c:pt idx="7070">
                  <c:v>5.99E+01</c:v>
                </c:pt>
                <c:pt idx="7071">
                  <c:v>5.99E+01</c:v>
                </c:pt>
                <c:pt idx="7072">
                  <c:v>5.99E+01</c:v>
                </c:pt>
                <c:pt idx="7073">
                  <c:v>5.99E+01</c:v>
                </c:pt>
                <c:pt idx="7074">
                  <c:v>5.99E+01</c:v>
                </c:pt>
                <c:pt idx="7075">
                  <c:v>5.99E+01</c:v>
                </c:pt>
                <c:pt idx="7076">
                  <c:v>5.99E+01</c:v>
                </c:pt>
                <c:pt idx="7077">
                  <c:v>5.99E+01</c:v>
                </c:pt>
                <c:pt idx="7078">
                  <c:v>5.99E+01</c:v>
                </c:pt>
                <c:pt idx="7079">
                  <c:v>5.99E+01</c:v>
                </c:pt>
                <c:pt idx="7080">
                  <c:v>5.99E+01</c:v>
                </c:pt>
                <c:pt idx="7081">
                  <c:v>5.99E+01</c:v>
                </c:pt>
                <c:pt idx="7082">
                  <c:v>5.99E+01</c:v>
                </c:pt>
                <c:pt idx="7083">
                  <c:v>5.99E+01</c:v>
                </c:pt>
                <c:pt idx="7084">
                  <c:v>5.99E+01</c:v>
                </c:pt>
                <c:pt idx="7085">
                  <c:v>5.99E+01</c:v>
                </c:pt>
                <c:pt idx="7086">
                  <c:v>5.99E+01</c:v>
                </c:pt>
                <c:pt idx="7087">
                  <c:v>5.99E+01</c:v>
                </c:pt>
                <c:pt idx="7088">
                  <c:v>5.99E+01</c:v>
                </c:pt>
                <c:pt idx="7089">
                  <c:v>5.99E+01</c:v>
                </c:pt>
                <c:pt idx="7090">
                  <c:v>5.99E+01</c:v>
                </c:pt>
                <c:pt idx="7091">
                  <c:v>5.99E+01</c:v>
                </c:pt>
                <c:pt idx="7092">
                  <c:v>5.99E+01</c:v>
                </c:pt>
                <c:pt idx="7093">
                  <c:v>5.99E+01</c:v>
                </c:pt>
                <c:pt idx="7094">
                  <c:v>5.99E+01</c:v>
                </c:pt>
                <c:pt idx="7095">
                  <c:v>5.99E+01</c:v>
                </c:pt>
                <c:pt idx="7096">
                  <c:v>5.99E+01</c:v>
                </c:pt>
                <c:pt idx="7097">
                  <c:v>5.99E+01</c:v>
                </c:pt>
                <c:pt idx="7098">
                  <c:v>5.99E+01</c:v>
                </c:pt>
                <c:pt idx="7099">
                  <c:v>5.99E+01</c:v>
                </c:pt>
                <c:pt idx="7100">
                  <c:v>5.99E+01</c:v>
                </c:pt>
                <c:pt idx="7101">
                  <c:v>5.99E+01</c:v>
                </c:pt>
                <c:pt idx="7102">
                  <c:v>5.99E+01</c:v>
                </c:pt>
                <c:pt idx="7103">
                  <c:v>5.99E+01</c:v>
                </c:pt>
                <c:pt idx="7104">
                  <c:v>5.99E+01</c:v>
                </c:pt>
                <c:pt idx="7105">
                  <c:v>5.99E+01</c:v>
                </c:pt>
                <c:pt idx="7106">
                  <c:v>5.99E+01</c:v>
                </c:pt>
                <c:pt idx="7107">
                  <c:v>5.99E+01</c:v>
                </c:pt>
                <c:pt idx="7108">
                  <c:v>5.99E+01</c:v>
                </c:pt>
                <c:pt idx="7109">
                  <c:v>5.99E+01</c:v>
                </c:pt>
                <c:pt idx="7110">
                  <c:v>5.99E+01</c:v>
                </c:pt>
                <c:pt idx="7111">
                  <c:v>5.99E+01</c:v>
                </c:pt>
                <c:pt idx="7112">
                  <c:v>5.99E+01</c:v>
                </c:pt>
                <c:pt idx="7113">
                  <c:v>5.99E+01</c:v>
                </c:pt>
                <c:pt idx="7114">
                  <c:v>5.99E+01</c:v>
                </c:pt>
                <c:pt idx="7115">
                  <c:v>5.99E+01</c:v>
                </c:pt>
                <c:pt idx="7116">
                  <c:v>5.99E+01</c:v>
                </c:pt>
                <c:pt idx="7117">
                  <c:v>5.99E+01</c:v>
                </c:pt>
                <c:pt idx="7118">
                  <c:v>5.99E+01</c:v>
                </c:pt>
                <c:pt idx="7119">
                  <c:v>5.99E+01</c:v>
                </c:pt>
                <c:pt idx="7120">
                  <c:v>5.99E+01</c:v>
                </c:pt>
                <c:pt idx="7121">
                  <c:v>5.99E+01</c:v>
                </c:pt>
                <c:pt idx="7122">
                  <c:v>5.99E+01</c:v>
                </c:pt>
                <c:pt idx="7123">
                  <c:v>5.99E+01</c:v>
                </c:pt>
                <c:pt idx="7124">
                  <c:v>5.99E+01</c:v>
                </c:pt>
                <c:pt idx="7125">
                  <c:v>5.99E+01</c:v>
                </c:pt>
                <c:pt idx="7126">
                  <c:v>5.99E+01</c:v>
                </c:pt>
                <c:pt idx="7127">
                  <c:v>5.99E+01</c:v>
                </c:pt>
                <c:pt idx="7128">
                  <c:v>5.99E+01</c:v>
                </c:pt>
                <c:pt idx="7129">
                  <c:v>5.99E+01</c:v>
                </c:pt>
                <c:pt idx="7130">
                  <c:v>5.99E+01</c:v>
                </c:pt>
                <c:pt idx="7131">
                  <c:v>5.99E+01</c:v>
                </c:pt>
                <c:pt idx="7132">
                  <c:v>5.99E+01</c:v>
                </c:pt>
                <c:pt idx="7133">
                  <c:v>5.99E+01</c:v>
                </c:pt>
                <c:pt idx="7134">
                  <c:v>5.99E+01</c:v>
                </c:pt>
                <c:pt idx="7135">
                  <c:v>5.99E+01</c:v>
                </c:pt>
                <c:pt idx="7136">
                  <c:v>5.99E+01</c:v>
                </c:pt>
                <c:pt idx="7137">
                  <c:v>5.99E+01</c:v>
                </c:pt>
                <c:pt idx="7138">
                  <c:v>5.99E+01</c:v>
                </c:pt>
                <c:pt idx="7139">
                  <c:v>5.99E+01</c:v>
                </c:pt>
                <c:pt idx="7140">
                  <c:v>5.99E+01</c:v>
                </c:pt>
                <c:pt idx="7141">
                  <c:v>5.99E+01</c:v>
                </c:pt>
                <c:pt idx="7142">
                  <c:v>5.99E+01</c:v>
                </c:pt>
                <c:pt idx="7143">
                  <c:v>5.99E+01</c:v>
                </c:pt>
                <c:pt idx="7144">
                  <c:v>5.99E+01</c:v>
                </c:pt>
                <c:pt idx="7145">
                  <c:v>5.99E+01</c:v>
                </c:pt>
                <c:pt idx="7146">
                  <c:v>5.99E+01</c:v>
                </c:pt>
                <c:pt idx="7147">
                  <c:v>5.99E+01</c:v>
                </c:pt>
                <c:pt idx="7148">
                  <c:v>5.99E+01</c:v>
                </c:pt>
                <c:pt idx="7149">
                  <c:v>5.99E+01</c:v>
                </c:pt>
                <c:pt idx="7150">
                  <c:v>5.99E+01</c:v>
                </c:pt>
                <c:pt idx="7151">
                  <c:v>5.99E+01</c:v>
                </c:pt>
                <c:pt idx="7152">
                  <c:v>5.99E+01</c:v>
                </c:pt>
                <c:pt idx="7153">
                  <c:v>5.99E+01</c:v>
                </c:pt>
                <c:pt idx="7154">
                  <c:v>5.99E+01</c:v>
                </c:pt>
                <c:pt idx="7155">
                  <c:v>5.99E+01</c:v>
                </c:pt>
                <c:pt idx="7156">
                  <c:v>5.99E+01</c:v>
                </c:pt>
                <c:pt idx="7157">
                  <c:v>5.99E+01</c:v>
                </c:pt>
                <c:pt idx="7158">
                  <c:v>5.99E+01</c:v>
                </c:pt>
                <c:pt idx="7159">
                  <c:v>5.99E+01</c:v>
                </c:pt>
                <c:pt idx="7160">
                  <c:v>5.99E+01</c:v>
                </c:pt>
                <c:pt idx="7161">
                  <c:v>5.99E+01</c:v>
                </c:pt>
                <c:pt idx="7162">
                  <c:v>5.99E+01</c:v>
                </c:pt>
                <c:pt idx="7163">
                  <c:v>5.99E+01</c:v>
                </c:pt>
                <c:pt idx="7164">
                  <c:v>5.99E+01</c:v>
                </c:pt>
                <c:pt idx="7165">
                  <c:v>5.99E+01</c:v>
                </c:pt>
                <c:pt idx="7166">
                  <c:v>5.99E+01</c:v>
                </c:pt>
                <c:pt idx="7167">
                  <c:v>5.99E+01</c:v>
                </c:pt>
                <c:pt idx="7168">
                  <c:v>5.99E+01</c:v>
                </c:pt>
                <c:pt idx="7169">
                  <c:v>5.99E+01</c:v>
                </c:pt>
                <c:pt idx="7170">
                  <c:v>5.99E+01</c:v>
                </c:pt>
                <c:pt idx="7171">
                  <c:v>5.99E+01</c:v>
                </c:pt>
                <c:pt idx="7172">
                  <c:v>5.99E+01</c:v>
                </c:pt>
                <c:pt idx="7173">
                  <c:v>5.99E+01</c:v>
                </c:pt>
                <c:pt idx="7174">
                  <c:v>5.99E+01</c:v>
                </c:pt>
                <c:pt idx="7175">
                  <c:v>5.99E+01</c:v>
                </c:pt>
                <c:pt idx="7176">
                  <c:v>5.99E+01</c:v>
                </c:pt>
                <c:pt idx="7177">
                  <c:v>5.99E+01</c:v>
                </c:pt>
                <c:pt idx="7178">
                  <c:v>5.99E+01</c:v>
                </c:pt>
                <c:pt idx="7179">
                  <c:v>5.99E+01</c:v>
                </c:pt>
                <c:pt idx="7180">
                  <c:v>5.99E+01</c:v>
                </c:pt>
                <c:pt idx="7181">
                  <c:v>5.99E+01</c:v>
                </c:pt>
                <c:pt idx="7182">
                  <c:v>5.99E+01</c:v>
                </c:pt>
                <c:pt idx="7183">
                  <c:v>5.99E+01</c:v>
                </c:pt>
                <c:pt idx="7184">
                  <c:v>5.99E+01</c:v>
                </c:pt>
                <c:pt idx="7185">
                  <c:v>5.99E+01</c:v>
                </c:pt>
                <c:pt idx="7186">
                  <c:v>5.99E+01</c:v>
                </c:pt>
                <c:pt idx="7187">
                  <c:v>5.99E+01</c:v>
                </c:pt>
                <c:pt idx="7188">
                  <c:v>5.99E+01</c:v>
                </c:pt>
                <c:pt idx="7189">
                  <c:v>5.99E+01</c:v>
                </c:pt>
                <c:pt idx="7190">
                  <c:v>5.99E+01</c:v>
                </c:pt>
                <c:pt idx="7191">
                  <c:v>5.99E+01</c:v>
                </c:pt>
                <c:pt idx="7192">
                  <c:v>5.99E+01</c:v>
                </c:pt>
                <c:pt idx="7193">
                  <c:v>5.99E+01</c:v>
                </c:pt>
                <c:pt idx="7194">
                  <c:v>5.99E+01</c:v>
                </c:pt>
                <c:pt idx="7195">
                  <c:v>5.99E+01</c:v>
                </c:pt>
                <c:pt idx="7196">
                  <c:v>5.99E+01</c:v>
                </c:pt>
                <c:pt idx="7197">
                  <c:v>5.99E+01</c:v>
                </c:pt>
                <c:pt idx="7198">
                  <c:v>5.99E+01</c:v>
                </c:pt>
                <c:pt idx="7199">
                  <c:v>5.99E+01</c:v>
                </c:pt>
                <c:pt idx="7200">
                  <c:v>5.99E+01</c:v>
                </c:pt>
                <c:pt idx="7201">
                  <c:v>5.99E+01</c:v>
                </c:pt>
                <c:pt idx="7202">
                  <c:v>5.99E+01</c:v>
                </c:pt>
                <c:pt idx="7203">
                  <c:v>5.99E+01</c:v>
                </c:pt>
                <c:pt idx="7204">
                  <c:v>5.99E+01</c:v>
                </c:pt>
                <c:pt idx="7205">
                  <c:v>5.99E+01</c:v>
                </c:pt>
                <c:pt idx="7206">
                  <c:v>5.99E+01</c:v>
                </c:pt>
                <c:pt idx="7207">
                  <c:v>5.99E+01</c:v>
                </c:pt>
                <c:pt idx="7208">
                  <c:v>5.99E+01</c:v>
                </c:pt>
                <c:pt idx="7209">
                  <c:v>5.99E+01</c:v>
                </c:pt>
                <c:pt idx="7210">
                  <c:v>5.99E+01</c:v>
                </c:pt>
                <c:pt idx="7211">
                  <c:v>5.99E+01</c:v>
                </c:pt>
                <c:pt idx="7212">
                  <c:v>5.99E+01</c:v>
                </c:pt>
                <c:pt idx="7213">
                  <c:v>5.99E+01</c:v>
                </c:pt>
                <c:pt idx="7214">
                  <c:v>5.99E+01</c:v>
                </c:pt>
                <c:pt idx="7215">
                  <c:v>5.99E+01</c:v>
                </c:pt>
                <c:pt idx="7216">
                  <c:v>5.99E+01</c:v>
                </c:pt>
                <c:pt idx="7217">
                  <c:v>5.99E+01</c:v>
                </c:pt>
                <c:pt idx="7218">
                  <c:v>5.99E+01</c:v>
                </c:pt>
                <c:pt idx="7219">
                  <c:v>5.99E+01</c:v>
                </c:pt>
                <c:pt idx="7220">
                  <c:v>5.99E+01</c:v>
                </c:pt>
                <c:pt idx="7221">
                  <c:v>5.99E+01</c:v>
                </c:pt>
                <c:pt idx="7222">
                  <c:v>5.99E+01</c:v>
                </c:pt>
                <c:pt idx="7223">
                  <c:v>5.99E+01</c:v>
                </c:pt>
                <c:pt idx="7224">
                  <c:v>5.99E+01</c:v>
                </c:pt>
                <c:pt idx="7225">
                  <c:v>5.99E+01</c:v>
                </c:pt>
                <c:pt idx="7226">
                  <c:v>5.99E+01</c:v>
                </c:pt>
                <c:pt idx="7227">
                  <c:v>5.99E+01</c:v>
                </c:pt>
                <c:pt idx="7228">
                  <c:v>5.99E+01</c:v>
                </c:pt>
                <c:pt idx="7229">
                  <c:v>5.99E+01</c:v>
                </c:pt>
                <c:pt idx="7230">
                  <c:v>5.99E+01</c:v>
                </c:pt>
                <c:pt idx="7231">
                  <c:v>5.99E+01</c:v>
                </c:pt>
                <c:pt idx="7232">
                  <c:v>5.99E+01</c:v>
                </c:pt>
                <c:pt idx="7233">
                  <c:v>5.99E+01</c:v>
                </c:pt>
                <c:pt idx="7234">
                  <c:v>5.99E+01</c:v>
                </c:pt>
                <c:pt idx="7235">
                  <c:v>5.99E+01</c:v>
                </c:pt>
                <c:pt idx="7236">
                  <c:v>5.99E+01</c:v>
                </c:pt>
                <c:pt idx="7237">
                  <c:v>5.99E+01</c:v>
                </c:pt>
                <c:pt idx="7238">
                  <c:v>5.99E+01</c:v>
                </c:pt>
                <c:pt idx="7239">
                  <c:v>5.99E+01</c:v>
                </c:pt>
                <c:pt idx="7240">
                  <c:v>5.99E+01</c:v>
                </c:pt>
                <c:pt idx="7241">
                  <c:v>5.99E+01</c:v>
                </c:pt>
                <c:pt idx="7242">
                  <c:v>5.99E+01</c:v>
                </c:pt>
                <c:pt idx="7243">
                  <c:v>5.99E+01</c:v>
                </c:pt>
                <c:pt idx="7244">
                  <c:v>5.99E+01</c:v>
                </c:pt>
                <c:pt idx="7245">
                  <c:v>5.99E+01</c:v>
                </c:pt>
                <c:pt idx="7246">
                  <c:v>5.99E+01</c:v>
                </c:pt>
                <c:pt idx="7247">
                  <c:v>5.99E+01</c:v>
                </c:pt>
                <c:pt idx="7248">
                  <c:v>5.99E+01</c:v>
                </c:pt>
                <c:pt idx="7249">
                  <c:v>5.99E+01</c:v>
                </c:pt>
                <c:pt idx="7250">
                  <c:v>5.99E+01</c:v>
                </c:pt>
                <c:pt idx="7251">
                  <c:v>5.99E+01</c:v>
                </c:pt>
                <c:pt idx="7252">
                  <c:v>5.99E+01</c:v>
                </c:pt>
                <c:pt idx="7253">
                  <c:v>5.99E+01</c:v>
                </c:pt>
                <c:pt idx="7254">
                  <c:v>5.99E+01</c:v>
                </c:pt>
                <c:pt idx="7255">
                  <c:v>5.99E+01</c:v>
                </c:pt>
                <c:pt idx="7256">
                  <c:v>5.99E+01</c:v>
                </c:pt>
                <c:pt idx="7257">
                  <c:v>5.99E+01</c:v>
                </c:pt>
                <c:pt idx="7258">
                  <c:v>5.99E+01</c:v>
                </c:pt>
                <c:pt idx="7259">
                  <c:v>5.99E+01</c:v>
                </c:pt>
                <c:pt idx="7260">
                  <c:v>5.99E+01</c:v>
                </c:pt>
                <c:pt idx="7261">
                  <c:v>5.99E+01</c:v>
                </c:pt>
                <c:pt idx="7262">
                  <c:v>5.99E+01</c:v>
                </c:pt>
                <c:pt idx="7263">
                  <c:v>5.99E+01</c:v>
                </c:pt>
                <c:pt idx="7264">
                  <c:v>5.99E+01</c:v>
                </c:pt>
                <c:pt idx="7265">
                  <c:v>5.99E+01</c:v>
                </c:pt>
                <c:pt idx="7266">
                  <c:v>5.99E+01</c:v>
                </c:pt>
                <c:pt idx="7267">
                  <c:v>5.99E+01</c:v>
                </c:pt>
                <c:pt idx="7268">
                  <c:v>5.99E+01</c:v>
                </c:pt>
                <c:pt idx="7269">
                  <c:v>5.99E+01</c:v>
                </c:pt>
                <c:pt idx="7270">
                  <c:v>5.99E+01</c:v>
                </c:pt>
                <c:pt idx="7271">
                  <c:v>5.99E+01</c:v>
                </c:pt>
                <c:pt idx="7272">
                  <c:v>5.99E+01</c:v>
                </c:pt>
                <c:pt idx="7273">
                  <c:v>5.99E+01</c:v>
                </c:pt>
                <c:pt idx="7274">
                  <c:v>5.99E+01</c:v>
                </c:pt>
                <c:pt idx="7275">
                  <c:v>5.99E+01</c:v>
                </c:pt>
                <c:pt idx="7276">
                  <c:v>5.99E+01</c:v>
                </c:pt>
                <c:pt idx="7277">
                  <c:v>5.99E+01</c:v>
                </c:pt>
                <c:pt idx="7278">
                  <c:v>5.99E+01</c:v>
                </c:pt>
                <c:pt idx="7279">
                  <c:v>5.99E+01</c:v>
                </c:pt>
                <c:pt idx="7280">
                  <c:v>5.99E+01</c:v>
                </c:pt>
                <c:pt idx="7281">
                  <c:v>5.99E+01</c:v>
                </c:pt>
                <c:pt idx="7282">
                  <c:v>5.99E+01</c:v>
                </c:pt>
                <c:pt idx="7283">
                  <c:v>5.99E+01</c:v>
                </c:pt>
                <c:pt idx="7284">
                  <c:v>5.99E+01</c:v>
                </c:pt>
                <c:pt idx="7285">
                  <c:v>5.99E+01</c:v>
                </c:pt>
                <c:pt idx="7286">
                  <c:v>5.99E+01</c:v>
                </c:pt>
                <c:pt idx="7287">
                  <c:v>5.99E+01</c:v>
                </c:pt>
                <c:pt idx="7288">
                  <c:v>5.99E+01</c:v>
                </c:pt>
                <c:pt idx="7289">
                  <c:v>5.99E+01</c:v>
                </c:pt>
                <c:pt idx="7290">
                  <c:v>5.99E+01</c:v>
                </c:pt>
                <c:pt idx="7291">
                  <c:v>5.99E+01</c:v>
                </c:pt>
                <c:pt idx="7292">
                  <c:v>5.99E+01</c:v>
                </c:pt>
                <c:pt idx="7293">
                  <c:v>5.99E+01</c:v>
                </c:pt>
                <c:pt idx="7294">
                  <c:v>5.99E+01</c:v>
                </c:pt>
                <c:pt idx="7295">
                  <c:v>5.99E+01</c:v>
                </c:pt>
                <c:pt idx="7296">
                  <c:v>5.99E+01</c:v>
                </c:pt>
                <c:pt idx="7297">
                  <c:v>5.99E+01</c:v>
                </c:pt>
                <c:pt idx="7298">
                  <c:v>5.99E+01</c:v>
                </c:pt>
                <c:pt idx="7299">
                  <c:v>5.99E+01</c:v>
                </c:pt>
                <c:pt idx="7300">
                  <c:v>5.99E+01</c:v>
                </c:pt>
                <c:pt idx="7301">
                  <c:v>5.99E+01</c:v>
                </c:pt>
                <c:pt idx="7302">
                  <c:v>5.99E+01</c:v>
                </c:pt>
                <c:pt idx="7303">
                  <c:v>5.99E+01</c:v>
                </c:pt>
                <c:pt idx="7304">
                  <c:v>5.99E+01</c:v>
                </c:pt>
                <c:pt idx="7305">
                  <c:v>5.99E+01</c:v>
                </c:pt>
                <c:pt idx="7306">
                  <c:v>5.99E+01</c:v>
                </c:pt>
                <c:pt idx="7307">
                  <c:v>5.99E+01</c:v>
                </c:pt>
                <c:pt idx="7308">
                  <c:v>5.99E+01</c:v>
                </c:pt>
                <c:pt idx="7309">
                  <c:v>5.99E+01</c:v>
                </c:pt>
                <c:pt idx="7310">
                  <c:v>5.99E+01</c:v>
                </c:pt>
                <c:pt idx="7311">
                  <c:v>5.99E+01</c:v>
                </c:pt>
                <c:pt idx="7312">
                  <c:v>5.99E+01</c:v>
                </c:pt>
                <c:pt idx="7313">
                  <c:v>5.99E+01</c:v>
                </c:pt>
                <c:pt idx="7314">
                  <c:v>5.99E+01</c:v>
                </c:pt>
                <c:pt idx="7315">
                  <c:v>5.99E+01</c:v>
                </c:pt>
                <c:pt idx="7316">
                  <c:v>5.99E+01</c:v>
                </c:pt>
                <c:pt idx="7317">
                  <c:v>5.99E+01</c:v>
                </c:pt>
                <c:pt idx="7318">
                  <c:v>5.99E+01</c:v>
                </c:pt>
                <c:pt idx="7319">
                  <c:v>5.99E+01</c:v>
                </c:pt>
                <c:pt idx="7320">
                  <c:v>5.99E+01</c:v>
                </c:pt>
                <c:pt idx="7321">
                  <c:v>5.99E+01</c:v>
                </c:pt>
                <c:pt idx="7322">
                  <c:v>5.99E+01</c:v>
                </c:pt>
                <c:pt idx="7323">
                  <c:v>5.99E+01</c:v>
                </c:pt>
                <c:pt idx="7324">
                  <c:v>5.99E+01</c:v>
                </c:pt>
                <c:pt idx="7325">
                  <c:v>5.99E+01</c:v>
                </c:pt>
                <c:pt idx="7326">
                  <c:v>5.99E+01</c:v>
                </c:pt>
                <c:pt idx="7327">
                  <c:v>5.99E+01</c:v>
                </c:pt>
                <c:pt idx="7328">
                  <c:v>5.99E+01</c:v>
                </c:pt>
                <c:pt idx="7329">
                  <c:v>5.99E+01</c:v>
                </c:pt>
                <c:pt idx="7330">
                  <c:v>5.99E+01</c:v>
                </c:pt>
                <c:pt idx="7331">
                  <c:v>5.99E+01</c:v>
                </c:pt>
                <c:pt idx="7332">
                  <c:v>5.99E+01</c:v>
                </c:pt>
                <c:pt idx="7333">
                  <c:v>5.99E+01</c:v>
                </c:pt>
                <c:pt idx="7334">
                  <c:v>5.99E+01</c:v>
                </c:pt>
                <c:pt idx="7335">
                  <c:v>5.99E+01</c:v>
                </c:pt>
                <c:pt idx="7336">
                  <c:v>5.99E+01</c:v>
                </c:pt>
                <c:pt idx="7337">
                  <c:v>5.99E+01</c:v>
                </c:pt>
                <c:pt idx="7338">
                  <c:v>5.99E+01</c:v>
                </c:pt>
                <c:pt idx="7339">
                  <c:v>5.99E+01</c:v>
                </c:pt>
                <c:pt idx="7340">
                  <c:v>5.99E+01</c:v>
                </c:pt>
                <c:pt idx="7341">
                  <c:v>5.99E+01</c:v>
                </c:pt>
                <c:pt idx="7342">
                  <c:v>5.99E+01</c:v>
                </c:pt>
                <c:pt idx="7343">
                  <c:v>5.99E+01</c:v>
                </c:pt>
                <c:pt idx="7344">
                  <c:v>5.99E+01</c:v>
                </c:pt>
                <c:pt idx="7345">
                  <c:v>5.99E+01</c:v>
                </c:pt>
                <c:pt idx="7346">
                  <c:v>5.99E+01</c:v>
                </c:pt>
                <c:pt idx="7347">
                  <c:v>5.99E+01</c:v>
                </c:pt>
                <c:pt idx="7348">
                  <c:v>5.99E+01</c:v>
                </c:pt>
                <c:pt idx="7349">
                  <c:v>5.99E+01</c:v>
                </c:pt>
                <c:pt idx="7350">
                  <c:v>5.99E+01</c:v>
                </c:pt>
                <c:pt idx="7351">
                  <c:v>5.99E+01</c:v>
                </c:pt>
                <c:pt idx="7352">
                  <c:v>5.99E+01</c:v>
                </c:pt>
                <c:pt idx="7353">
                  <c:v>5.99E+01</c:v>
                </c:pt>
                <c:pt idx="7354">
                  <c:v>5.99E+01</c:v>
                </c:pt>
                <c:pt idx="7355">
                  <c:v>5.99E+01</c:v>
                </c:pt>
                <c:pt idx="7356">
                  <c:v>5.99E+01</c:v>
                </c:pt>
                <c:pt idx="7357">
                  <c:v>5.99E+01</c:v>
                </c:pt>
                <c:pt idx="7358">
                  <c:v>5.99E+01</c:v>
                </c:pt>
                <c:pt idx="7359">
                  <c:v>5.99E+01</c:v>
                </c:pt>
                <c:pt idx="7360">
                  <c:v>5.99E+01</c:v>
                </c:pt>
                <c:pt idx="7361">
                  <c:v>5.99E+01</c:v>
                </c:pt>
                <c:pt idx="7362">
                  <c:v>5.99E+01</c:v>
                </c:pt>
                <c:pt idx="7363">
                  <c:v>5.99E+01</c:v>
                </c:pt>
                <c:pt idx="7364">
                  <c:v>5.99E+01</c:v>
                </c:pt>
                <c:pt idx="7365">
                  <c:v>5.99E+01</c:v>
                </c:pt>
                <c:pt idx="7366">
                  <c:v>5.99E+01</c:v>
                </c:pt>
                <c:pt idx="7367">
                  <c:v>5.99E+01</c:v>
                </c:pt>
                <c:pt idx="7368">
                  <c:v>5.99E+01</c:v>
                </c:pt>
                <c:pt idx="7369">
                  <c:v>5.99E+01</c:v>
                </c:pt>
                <c:pt idx="7370">
                  <c:v>5.99E+01</c:v>
                </c:pt>
                <c:pt idx="7371">
                  <c:v>5.99E+01</c:v>
                </c:pt>
                <c:pt idx="7372">
                  <c:v>5.99E+01</c:v>
                </c:pt>
                <c:pt idx="7373">
                  <c:v>5.99E+01</c:v>
                </c:pt>
                <c:pt idx="7374">
                  <c:v>5.99E+01</c:v>
                </c:pt>
                <c:pt idx="7375">
                  <c:v>5.99E+01</c:v>
                </c:pt>
                <c:pt idx="7376">
                  <c:v>5.99E+01</c:v>
                </c:pt>
                <c:pt idx="7377">
                  <c:v>5.99E+01</c:v>
                </c:pt>
                <c:pt idx="7378">
                  <c:v>5.99E+01</c:v>
                </c:pt>
                <c:pt idx="7379">
                  <c:v>5.99E+01</c:v>
                </c:pt>
                <c:pt idx="7380">
                  <c:v>5.99E+01</c:v>
                </c:pt>
                <c:pt idx="7381">
                  <c:v>5.99E+01</c:v>
                </c:pt>
                <c:pt idx="7382">
                  <c:v>5.99E+01</c:v>
                </c:pt>
                <c:pt idx="7383">
                  <c:v>5.99E+01</c:v>
                </c:pt>
                <c:pt idx="7384">
                  <c:v>5.99E+01</c:v>
                </c:pt>
                <c:pt idx="7385">
                  <c:v>5.99E+01</c:v>
                </c:pt>
                <c:pt idx="7386">
                  <c:v>5.99E+01</c:v>
                </c:pt>
                <c:pt idx="7387">
                  <c:v>5.99E+01</c:v>
                </c:pt>
                <c:pt idx="7388">
                  <c:v>5.99E+01</c:v>
                </c:pt>
                <c:pt idx="7389">
                  <c:v>5.99E+01</c:v>
                </c:pt>
                <c:pt idx="7390">
                  <c:v>5.99E+01</c:v>
                </c:pt>
                <c:pt idx="7391">
                  <c:v>5.99E+01</c:v>
                </c:pt>
                <c:pt idx="7392">
                  <c:v>5.99E+01</c:v>
                </c:pt>
                <c:pt idx="7393">
                  <c:v>5.99E+01</c:v>
                </c:pt>
                <c:pt idx="7394">
                  <c:v>5.99E+01</c:v>
                </c:pt>
                <c:pt idx="7395">
                  <c:v>5.99E+01</c:v>
                </c:pt>
                <c:pt idx="7396">
                  <c:v>5.99E+01</c:v>
                </c:pt>
                <c:pt idx="7397">
                  <c:v>5.99E+01</c:v>
                </c:pt>
                <c:pt idx="7398">
                  <c:v>5.99E+01</c:v>
                </c:pt>
                <c:pt idx="7399">
                  <c:v>5.99E+01</c:v>
                </c:pt>
                <c:pt idx="7400">
                  <c:v>5.99E+01</c:v>
                </c:pt>
                <c:pt idx="7401">
                  <c:v>5.99E+01</c:v>
                </c:pt>
                <c:pt idx="7402">
                  <c:v>5.99E+01</c:v>
                </c:pt>
                <c:pt idx="7403">
                  <c:v>5.99E+01</c:v>
                </c:pt>
                <c:pt idx="7404">
                  <c:v>5.99E+01</c:v>
                </c:pt>
                <c:pt idx="7405">
                  <c:v>5.99E+01</c:v>
                </c:pt>
                <c:pt idx="7406">
                  <c:v>5.99E+01</c:v>
                </c:pt>
                <c:pt idx="7407">
                  <c:v>5.99E+01</c:v>
                </c:pt>
                <c:pt idx="7408">
                  <c:v>5.99E+01</c:v>
                </c:pt>
                <c:pt idx="7409">
                  <c:v>5.99E+01</c:v>
                </c:pt>
                <c:pt idx="7410">
                  <c:v>5.99E+01</c:v>
                </c:pt>
                <c:pt idx="7411">
                  <c:v>5.99E+01</c:v>
                </c:pt>
                <c:pt idx="7412">
                  <c:v>5.99E+01</c:v>
                </c:pt>
                <c:pt idx="7413">
                  <c:v>5.99E+01</c:v>
                </c:pt>
                <c:pt idx="7414">
                  <c:v>5.99E+01</c:v>
                </c:pt>
                <c:pt idx="7415">
                  <c:v>5.99E+01</c:v>
                </c:pt>
                <c:pt idx="7416">
                  <c:v>5.99E+01</c:v>
                </c:pt>
                <c:pt idx="7417">
                  <c:v>5.99E+01</c:v>
                </c:pt>
                <c:pt idx="7418">
                  <c:v>5.99E+01</c:v>
                </c:pt>
                <c:pt idx="7419">
                  <c:v>5.99E+01</c:v>
                </c:pt>
                <c:pt idx="7420">
                  <c:v>5.99E+01</c:v>
                </c:pt>
                <c:pt idx="7421">
                  <c:v>5.99E+01</c:v>
                </c:pt>
                <c:pt idx="7422">
                  <c:v>5.99E+01</c:v>
                </c:pt>
                <c:pt idx="7423">
                  <c:v>5.99E+01</c:v>
                </c:pt>
                <c:pt idx="7424">
                  <c:v>5.99E+01</c:v>
                </c:pt>
                <c:pt idx="7425">
                  <c:v>5.99E+01</c:v>
                </c:pt>
                <c:pt idx="7426">
                  <c:v>5.99E+01</c:v>
                </c:pt>
                <c:pt idx="7427">
                  <c:v>5.99E+01</c:v>
                </c:pt>
                <c:pt idx="7428">
                  <c:v>5.99E+01</c:v>
                </c:pt>
                <c:pt idx="7429">
                  <c:v>5.99E+01</c:v>
                </c:pt>
                <c:pt idx="7430">
                  <c:v>5.99E+01</c:v>
                </c:pt>
                <c:pt idx="7431">
                  <c:v>5.99E+01</c:v>
                </c:pt>
                <c:pt idx="7432">
                  <c:v>5.99E+01</c:v>
                </c:pt>
                <c:pt idx="7433">
                  <c:v>5.99E+01</c:v>
                </c:pt>
                <c:pt idx="7434">
                  <c:v>5.99E+01</c:v>
                </c:pt>
                <c:pt idx="7435">
                  <c:v>5.99E+01</c:v>
                </c:pt>
                <c:pt idx="7436">
                  <c:v>5.99E+01</c:v>
                </c:pt>
                <c:pt idx="7437">
                  <c:v>5.99E+01</c:v>
                </c:pt>
                <c:pt idx="7438">
                  <c:v>5.99E+01</c:v>
                </c:pt>
                <c:pt idx="7439">
                  <c:v>5.99E+01</c:v>
                </c:pt>
                <c:pt idx="7440">
                  <c:v>5.99E+01</c:v>
                </c:pt>
                <c:pt idx="7441">
                  <c:v>5.99E+01</c:v>
                </c:pt>
                <c:pt idx="7442">
                  <c:v>5.99E+01</c:v>
                </c:pt>
                <c:pt idx="7443">
                  <c:v>5.99E+01</c:v>
                </c:pt>
                <c:pt idx="7444">
                  <c:v>5.99E+01</c:v>
                </c:pt>
                <c:pt idx="7445">
                  <c:v>5.99E+01</c:v>
                </c:pt>
                <c:pt idx="7446">
                  <c:v>5.99E+01</c:v>
                </c:pt>
                <c:pt idx="7447">
                  <c:v>5.99E+01</c:v>
                </c:pt>
                <c:pt idx="7448">
                  <c:v>5.99E+01</c:v>
                </c:pt>
                <c:pt idx="7449">
                  <c:v>5.99E+01</c:v>
                </c:pt>
                <c:pt idx="7450">
                  <c:v>5.99E+01</c:v>
                </c:pt>
                <c:pt idx="7451">
                  <c:v>5.99E+01</c:v>
                </c:pt>
                <c:pt idx="7452">
                  <c:v>5.99E+01</c:v>
                </c:pt>
                <c:pt idx="7453">
                  <c:v>5.99E+01</c:v>
                </c:pt>
                <c:pt idx="7454">
                  <c:v>5.99E+01</c:v>
                </c:pt>
                <c:pt idx="7455">
                  <c:v>5.99E+01</c:v>
                </c:pt>
                <c:pt idx="7456">
                  <c:v>5.99E+01</c:v>
                </c:pt>
                <c:pt idx="7457">
                  <c:v>5.99E+01</c:v>
                </c:pt>
                <c:pt idx="7458">
                  <c:v>5.99E+01</c:v>
                </c:pt>
                <c:pt idx="7459">
                  <c:v>5.99E+01</c:v>
                </c:pt>
                <c:pt idx="7460">
                  <c:v>5.99E+01</c:v>
                </c:pt>
                <c:pt idx="7461">
                  <c:v>5.99E+01</c:v>
                </c:pt>
                <c:pt idx="7462">
                  <c:v>5.99E+01</c:v>
                </c:pt>
                <c:pt idx="7463">
                  <c:v>5.99E+01</c:v>
                </c:pt>
                <c:pt idx="7464">
                  <c:v>5.99E+01</c:v>
                </c:pt>
                <c:pt idx="7465">
                  <c:v>5.99E+01</c:v>
                </c:pt>
                <c:pt idx="7466">
                  <c:v>5.99E+01</c:v>
                </c:pt>
                <c:pt idx="7467">
                  <c:v>5.99E+01</c:v>
                </c:pt>
                <c:pt idx="7468">
                  <c:v>5.99E+01</c:v>
                </c:pt>
                <c:pt idx="7469">
                  <c:v>5.99E+01</c:v>
                </c:pt>
                <c:pt idx="7470">
                  <c:v>5.99E+01</c:v>
                </c:pt>
                <c:pt idx="7471">
                  <c:v>5.99E+01</c:v>
                </c:pt>
                <c:pt idx="7472">
                  <c:v>5.99E+01</c:v>
                </c:pt>
                <c:pt idx="7473">
                  <c:v>5.99E+01</c:v>
                </c:pt>
                <c:pt idx="7474">
                  <c:v>5.99E+01</c:v>
                </c:pt>
                <c:pt idx="7475">
                  <c:v>5.99E+01</c:v>
                </c:pt>
                <c:pt idx="7476">
                  <c:v>5.99E+01</c:v>
                </c:pt>
                <c:pt idx="7477">
                  <c:v>5.99E+01</c:v>
                </c:pt>
                <c:pt idx="7478">
                  <c:v>5.99E+01</c:v>
                </c:pt>
                <c:pt idx="7479">
                  <c:v>5.99E+01</c:v>
                </c:pt>
                <c:pt idx="7480">
                  <c:v>5.99E+01</c:v>
                </c:pt>
                <c:pt idx="7481">
                  <c:v>5.99E+01</c:v>
                </c:pt>
                <c:pt idx="7482">
                  <c:v>5.99E+01</c:v>
                </c:pt>
                <c:pt idx="7483">
                  <c:v>5.99E+01</c:v>
                </c:pt>
                <c:pt idx="7484">
                  <c:v>5.99E+01</c:v>
                </c:pt>
                <c:pt idx="7485">
                  <c:v>5.99E+01</c:v>
                </c:pt>
                <c:pt idx="7486">
                  <c:v>5.99E+01</c:v>
                </c:pt>
                <c:pt idx="7487">
                  <c:v>5.99E+01</c:v>
                </c:pt>
                <c:pt idx="7488">
                  <c:v>5.99E+01</c:v>
                </c:pt>
                <c:pt idx="7489">
                  <c:v>5.99E+01</c:v>
                </c:pt>
                <c:pt idx="7490">
                  <c:v>5.99E+01</c:v>
                </c:pt>
                <c:pt idx="7491">
                  <c:v>5.99E+01</c:v>
                </c:pt>
                <c:pt idx="7492">
                  <c:v>5.99E+01</c:v>
                </c:pt>
                <c:pt idx="7493">
                  <c:v>5.99E+01</c:v>
                </c:pt>
                <c:pt idx="7494">
                  <c:v>5.99E+01</c:v>
                </c:pt>
                <c:pt idx="7495">
                  <c:v>5.99E+01</c:v>
                </c:pt>
                <c:pt idx="7496">
                  <c:v>5.99E+01</c:v>
                </c:pt>
                <c:pt idx="7497">
                  <c:v>5.99E+01</c:v>
                </c:pt>
                <c:pt idx="7498">
                  <c:v>5.99E+01</c:v>
                </c:pt>
                <c:pt idx="7499">
                  <c:v>5.99E+01</c:v>
                </c:pt>
                <c:pt idx="7500">
                  <c:v>5.99E+01</c:v>
                </c:pt>
                <c:pt idx="7501">
                  <c:v>5.99E+01</c:v>
                </c:pt>
                <c:pt idx="7502">
                  <c:v>5.99E+01</c:v>
                </c:pt>
                <c:pt idx="7503">
                  <c:v>5.99E+01</c:v>
                </c:pt>
                <c:pt idx="7504">
                  <c:v>5.99E+01</c:v>
                </c:pt>
                <c:pt idx="7505">
                  <c:v>5.99E+01</c:v>
                </c:pt>
                <c:pt idx="7506">
                  <c:v>5.99E+01</c:v>
                </c:pt>
                <c:pt idx="7507">
                  <c:v>5.99E+01</c:v>
                </c:pt>
                <c:pt idx="7508">
                  <c:v>5.99E+01</c:v>
                </c:pt>
                <c:pt idx="7509">
                  <c:v>5.99E+01</c:v>
                </c:pt>
                <c:pt idx="7510">
                  <c:v>5.99E+01</c:v>
                </c:pt>
                <c:pt idx="7511">
                  <c:v>5.99E+01</c:v>
                </c:pt>
                <c:pt idx="7512">
                  <c:v>5.99E+01</c:v>
                </c:pt>
                <c:pt idx="7513">
                  <c:v>5.99E+01</c:v>
                </c:pt>
                <c:pt idx="7514">
                  <c:v>5.99E+01</c:v>
                </c:pt>
                <c:pt idx="7515">
                  <c:v>5.99E+01</c:v>
                </c:pt>
                <c:pt idx="7516">
                  <c:v>5.99E+01</c:v>
                </c:pt>
                <c:pt idx="7517">
                  <c:v>5.99E+01</c:v>
                </c:pt>
                <c:pt idx="7518">
                  <c:v>5.99E+01</c:v>
                </c:pt>
                <c:pt idx="7519">
                  <c:v>5.99E+01</c:v>
                </c:pt>
                <c:pt idx="7520">
                  <c:v>5.99E+01</c:v>
                </c:pt>
                <c:pt idx="7521">
                  <c:v>5.99E+01</c:v>
                </c:pt>
                <c:pt idx="7522">
                  <c:v>5.99E+01</c:v>
                </c:pt>
                <c:pt idx="7523">
                  <c:v>5.99E+01</c:v>
                </c:pt>
                <c:pt idx="7524">
                  <c:v>5.99E+01</c:v>
                </c:pt>
                <c:pt idx="7525">
                  <c:v>5.99E+01</c:v>
                </c:pt>
                <c:pt idx="7526">
                  <c:v>5.99E+01</c:v>
                </c:pt>
                <c:pt idx="7527">
                  <c:v>5.99E+01</c:v>
                </c:pt>
                <c:pt idx="7528">
                  <c:v>5.99E+01</c:v>
                </c:pt>
                <c:pt idx="7529">
                  <c:v>5.99E+01</c:v>
                </c:pt>
                <c:pt idx="7530">
                  <c:v>5.99E+01</c:v>
                </c:pt>
                <c:pt idx="7531">
                  <c:v>5.99E+01</c:v>
                </c:pt>
                <c:pt idx="7532">
                  <c:v>5.99E+01</c:v>
                </c:pt>
                <c:pt idx="7533">
                  <c:v>5.99E+01</c:v>
                </c:pt>
                <c:pt idx="7534">
                  <c:v>5.99E+01</c:v>
                </c:pt>
                <c:pt idx="7535">
                  <c:v>5.99E+01</c:v>
                </c:pt>
                <c:pt idx="7536">
                  <c:v>5.99E+01</c:v>
                </c:pt>
                <c:pt idx="7537">
                  <c:v>5.99E+01</c:v>
                </c:pt>
                <c:pt idx="7538">
                  <c:v>5.99E+01</c:v>
                </c:pt>
                <c:pt idx="7539">
                  <c:v>5.99E+01</c:v>
                </c:pt>
                <c:pt idx="7540">
                  <c:v>5.99E+01</c:v>
                </c:pt>
                <c:pt idx="7541">
                  <c:v>5.99E+01</c:v>
                </c:pt>
                <c:pt idx="7542">
                  <c:v>5.99E+01</c:v>
                </c:pt>
                <c:pt idx="7543">
                  <c:v>5.99E+01</c:v>
                </c:pt>
                <c:pt idx="7544">
                  <c:v>5.99E+01</c:v>
                </c:pt>
                <c:pt idx="7545">
                  <c:v>5.99E+01</c:v>
                </c:pt>
                <c:pt idx="7546">
                  <c:v>5.99E+01</c:v>
                </c:pt>
                <c:pt idx="7547">
                  <c:v>5.99E+01</c:v>
                </c:pt>
                <c:pt idx="7548">
                  <c:v>5.99E+01</c:v>
                </c:pt>
                <c:pt idx="7549">
                  <c:v>5.99E+01</c:v>
                </c:pt>
                <c:pt idx="7550">
                  <c:v>5.99E+01</c:v>
                </c:pt>
                <c:pt idx="7551">
                  <c:v>5.99E+01</c:v>
                </c:pt>
                <c:pt idx="7552">
                  <c:v>5.99E+01</c:v>
                </c:pt>
                <c:pt idx="7553">
                  <c:v>5.99E+01</c:v>
                </c:pt>
                <c:pt idx="7554">
                  <c:v>5.99E+01</c:v>
                </c:pt>
                <c:pt idx="7555">
                  <c:v>5.99E+01</c:v>
                </c:pt>
                <c:pt idx="7556">
                  <c:v>5.99E+01</c:v>
                </c:pt>
                <c:pt idx="7557">
                  <c:v>5.99E+01</c:v>
                </c:pt>
                <c:pt idx="7558">
                  <c:v>5.99E+01</c:v>
                </c:pt>
                <c:pt idx="7559">
                  <c:v>5.99E+01</c:v>
                </c:pt>
                <c:pt idx="7560">
                  <c:v>5.99E+01</c:v>
                </c:pt>
                <c:pt idx="7561">
                  <c:v>5.99E+01</c:v>
                </c:pt>
                <c:pt idx="7562">
                  <c:v>5.99E+01</c:v>
                </c:pt>
                <c:pt idx="7563">
                  <c:v>5.99E+01</c:v>
                </c:pt>
                <c:pt idx="7564">
                  <c:v>5.99E+01</c:v>
                </c:pt>
                <c:pt idx="7565">
                  <c:v>5.99E+01</c:v>
                </c:pt>
                <c:pt idx="7566">
                  <c:v>5.99E+01</c:v>
                </c:pt>
                <c:pt idx="7567">
                  <c:v>5.99E+01</c:v>
                </c:pt>
                <c:pt idx="7568">
                  <c:v>5.99E+01</c:v>
                </c:pt>
                <c:pt idx="7569">
                  <c:v>5.99E+01</c:v>
                </c:pt>
                <c:pt idx="7570">
                  <c:v>5.99E+01</c:v>
                </c:pt>
                <c:pt idx="7571">
                  <c:v>5.99E+01</c:v>
                </c:pt>
                <c:pt idx="7572">
                  <c:v>5.99E+01</c:v>
                </c:pt>
                <c:pt idx="7573">
                  <c:v>5.99E+01</c:v>
                </c:pt>
                <c:pt idx="7574">
                  <c:v>5.99E+01</c:v>
                </c:pt>
                <c:pt idx="7575">
                  <c:v>5.99E+01</c:v>
                </c:pt>
                <c:pt idx="7576">
                  <c:v>5.99E+01</c:v>
                </c:pt>
                <c:pt idx="7577">
                  <c:v>5.99E+01</c:v>
                </c:pt>
                <c:pt idx="7578">
                  <c:v>5.99E+01</c:v>
                </c:pt>
                <c:pt idx="7579">
                  <c:v>5.99E+01</c:v>
                </c:pt>
                <c:pt idx="7580">
                  <c:v>5.99E+01</c:v>
                </c:pt>
                <c:pt idx="7581">
                  <c:v>5.99E+01</c:v>
                </c:pt>
                <c:pt idx="7582">
                  <c:v>5.99E+01</c:v>
                </c:pt>
                <c:pt idx="7583">
                  <c:v>5.99E+01</c:v>
                </c:pt>
                <c:pt idx="7584">
                  <c:v>5.99E+01</c:v>
                </c:pt>
                <c:pt idx="7585">
                  <c:v>5.99E+01</c:v>
                </c:pt>
                <c:pt idx="7586">
                  <c:v>5.99E+01</c:v>
                </c:pt>
                <c:pt idx="7587">
                  <c:v>5.99E+01</c:v>
                </c:pt>
                <c:pt idx="7588">
                  <c:v>5.99E+01</c:v>
                </c:pt>
                <c:pt idx="7589">
                  <c:v>5.99E+01</c:v>
                </c:pt>
                <c:pt idx="7590">
                  <c:v>5.99E+01</c:v>
                </c:pt>
                <c:pt idx="7591">
                  <c:v>5.99E+01</c:v>
                </c:pt>
                <c:pt idx="7592">
                  <c:v>5.99E+01</c:v>
                </c:pt>
                <c:pt idx="7593">
                  <c:v>5.99E+01</c:v>
                </c:pt>
                <c:pt idx="7594">
                  <c:v>5.99E+01</c:v>
                </c:pt>
                <c:pt idx="7595">
                  <c:v>5.99E+01</c:v>
                </c:pt>
                <c:pt idx="7596">
                  <c:v>5.99E+01</c:v>
                </c:pt>
                <c:pt idx="7597">
                  <c:v>5.99E+01</c:v>
                </c:pt>
                <c:pt idx="7598">
                  <c:v>5.99E+01</c:v>
                </c:pt>
                <c:pt idx="7599">
                  <c:v>5.99E+01</c:v>
                </c:pt>
                <c:pt idx="7600">
                  <c:v>5.99E+01</c:v>
                </c:pt>
                <c:pt idx="7601">
                  <c:v>5.99E+01</c:v>
                </c:pt>
                <c:pt idx="7602">
                  <c:v>5.99E+01</c:v>
                </c:pt>
                <c:pt idx="7603">
                  <c:v>5.99E+01</c:v>
                </c:pt>
                <c:pt idx="7604">
                  <c:v>5.99E+01</c:v>
                </c:pt>
                <c:pt idx="7605">
                  <c:v>5.99E+01</c:v>
                </c:pt>
                <c:pt idx="7606">
                  <c:v>5.99E+01</c:v>
                </c:pt>
                <c:pt idx="7607">
                  <c:v>5.99E+01</c:v>
                </c:pt>
                <c:pt idx="7608">
                  <c:v>5.99E+01</c:v>
                </c:pt>
                <c:pt idx="7609">
                  <c:v>5.99E+01</c:v>
                </c:pt>
                <c:pt idx="7610">
                  <c:v>5.99E+01</c:v>
                </c:pt>
                <c:pt idx="7611">
                  <c:v>5.99E+01</c:v>
                </c:pt>
                <c:pt idx="7612">
                  <c:v>5.99E+01</c:v>
                </c:pt>
                <c:pt idx="7613">
                  <c:v>5.99E+01</c:v>
                </c:pt>
                <c:pt idx="7614">
                  <c:v>5.99E+01</c:v>
                </c:pt>
                <c:pt idx="7615">
                  <c:v>5.99E+01</c:v>
                </c:pt>
                <c:pt idx="7616">
                  <c:v>5.99E+01</c:v>
                </c:pt>
                <c:pt idx="7617">
                  <c:v>5.99E+01</c:v>
                </c:pt>
                <c:pt idx="7618">
                  <c:v>5.99E+01</c:v>
                </c:pt>
                <c:pt idx="7619">
                  <c:v>5.99E+01</c:v>
                </c:pt>
                <c:pt idx="7620">
                  <c:v>5.99E+01</c:v>
                </c:pt>
                <c:pt idx="7621">
                  <c:v>5.99E+01</c:v>
                </c:pt>
                <c:pt idx="7622">
                  <c:v>5.99E+01</c:v>
                </c:pt>
                <c:pt idx="7623">
                  <c:v>5.99E+01</c:v>
                </c:pt>
                <c:pt idx="7624">
                  <c:v>5.99E+01</c:v>
                </c:pt>
                <c:pt idx="7625">
                  <c:v>5.99E+01</c:v>
                </c:pt>
                <c:pt idx="7626">
                  <c:v>5.99E+01</c:v>
                </c:pt>
                <c:pt idx="7627">
                  <c:v>5.99E+01</c:v>
                </c:pt>
                <c:pt idx="7628">
                  <c:v>5.99E+01</c:v>
                </c:pt>
                <c:pt idx="7629">
                  <c:v>5.99E+01</c:v>
                </c:pt>
                <c:pt idx="7630">
                  <c:v>5.99E+01</c:v>
                </c:pt>
                <c:pt idx="7631">
                  <c:v>5.99E+01</c:v>
                </c:pt>
                <c:pt idx="7632">
                  <c:v>5.99E+01</c:v>
                </c:pt>
                <c:pt idx="7633">
                  <c:v>5.99E+01</c:v>
                </c:pt>
                <c:pt idx="7634">
                  <c:v>5.99E+01</c:v>
                </c:pt>
                <c:pt idx="7635">
                  <c:v>5.99E+01</c:v>
                </c:pt>
                <c:pt idx="7636">
                  <c:v>5.99E+01</c:v>
                </c:pt>
                <c:pt idx="7637">
                  <c:v>5.99E+01</c:v>
                </c:pt>
                <c:pt idx="7638">
                  <c:v>5.99E+01</c:v>
                </c:pt>
                <c:pt idx="7639">
                  <c:v>5.99E+01</c:v>
                </c:pt>
                <c:pt idx="7640">
                  <c:v>5.99E+01</c:v>
                </c:pt>
                <c:pt idx="7641">
                  <c:v>5.99E+01</c:v>
                </c:pt>
                <c:pt idx="7642">
                  <c:v>5.99E+01</c:v>
                </c:pt>
                <c:pt idx="7643">
                  <c:v>5.99E+01</c:v>
                </c:pt>
                <c:pt idx="7644">
                  <c:v>5.99E+01</c:v>
                </c:pt>
                <c:pt idx="7645">
                  <c:v>5.99E+01</c:v>
                </c:pt>
                <c:pt idx="7646">
                  <c:v>5.99E+01</c:v>
                </c:pt>
                <c:pt idx="7647">
                  <c:v>5.99E+01</c:v>
                </c:pt>
                <c:pt idx="7648">
                  <c:v>5.99E+01</c:v>
                </c:pt>
                <c:pt idx="7649">
                  <c:v>5.99E+01</c:v>
                </c:pt>
                <c:pt idx="7650">
                  <c:v>5.99E+01</c:v>
                </c:pt>
                <c:pt idx="7651">
                  <c:v>5.99E+01</c:v>
                </c:pt>
                <c:pt idx="7652">
                  <c:v>5.99E+01</c:v>
                </c:pt>
                <c:pt idx="7653">
                  <c:v>5.99E+01</c:v>
                </c:pt>
                <c:pt idx="7654">
                  <c:v>5.99E+01</c:v>
                </c:pt>
                <c:pt idx="7655">
                  <c:v>5.99E+01</c:v>
                </c:pt>
                <c:pt idx="7656">
                  <c:v>5.99E+01</c:v>
                </c:pt>
                <c:pt idx="7657">
                  <c:v>5.99E+01</c:v>
                </c:pt>
                <c:pt idx="7658">
                  <c:v>5.99E+01</c:v>
                </c:pt>
                <c:pt idx="7659">
                  <c:v>5.99E+01</c:v>
                </c:pt>
                <c:pt idx="7660">
                  <c:v>5.99E+01</c:v>
                </c:pt>
                <c:pt idx="7661">
                  <c:v>5.99E+01</c:v>
                </c:pt>
                <c:pt idx="7662">
                  <c:v>5.99E+01</c:v>
                </c:pt>
                <c:pt idx="7663">
                  <c:v>5.99E+01</c:v>
                </c:pt>
                <c:pt idx="7664">
                  <c:v>5.99E+01</c:v>
                </c:pt>
                <c:pt idx="7665">
                  <c:v>5.99E+01</c:v>
                </c:pt>
                <c:pt idx="7666">
                  <c:v>5.99E+01</c:v>
                </c:pt>
                <c:pt idx="7667">
                  <c:v>5.99E+01</c:v>
                </c:pt>
                <c:pt idx="7668">
                  <c:v>5.99E+01</c:v>
                </c:pt>
                <c:pt idx="7669">
                  <c:v>5.99E+01</c:v>
                </c:pt>
                <c:pt idx="7670">
                  <c:v>5.99E+01</c:v>
                </c:pt>
                <c:pt idx="7671">
                  <c:v>5.99E+01</c:v>
                </c:pt>
                <c:pt idx="7672">
                  <c:v>5.99E+01</c:v>
                </c:pt>
                <c:pt idx="7673">
                  <c:v>5.99E+01</c:v>
                </c:pt>
                <c:pt idx="7674">
                  <c:v>5.99E+01</c:v>
                </c:pt>
                <c:pt idx="7675">
                  <c:v>5.99E+01</c:v>
                </c:pt>
                <c:pt idx="7676">
                  <c:v>5.99E+01</c:v>
                </c:pt>
                <c:pt idx="7677">
                  <c:v>5.99E+01</c:v>
                </c:pt>
                <c:pt idx="7678">
                  <c:v>5.99E+01</c:v>
                </c:pt>
                <c:pt idx="7679">
                  <c:v>5.99E+01</c:v>
                </c:pt>
                <c:pt idx="7680">
                  <c:v>5.99E+01</c:v>
                </c:pt>
                <c:pt idx="7681">
                  <c:v>5.99E+01</c:v>
                </c:pt>
                <c:pt idx="7682">
                  <c:v>5.99E+01</c:v>
                </c:pt>
                <c:pt idx="7683">
                  <c:v>5.99E+01</c:v>
                </c:pt>
                <c:pt idx="7684">
                  <c:v>5.99E+01</c:v>
                </c:pt>
                <c:pt idx="7685">
                  <c:v>5.99E+01</c:v>
                </c:pt>
                <c:pt idx="7686">
                  <c:v>5.99E+01</c:v>
                </c:pt>
                <c:pt idx="7687">
                  <c:v>5.99E+01</c:v>
                </c:pt>
                <c:pt idx="7688">
                  <c:v>5.99E+01</c:v>
                </c:pt>
                <c:pt idx="7689">
                  <c:v>5.99E+01</c:v>
                </c:pt>
                <c:pt idx="7690">
                  <c:v>5.99E+01</c:v>
                </c:pt>
                <c:pt idx="7691">
                  <c:v>5.99E+01</c:v>
                </c:pt>
                <c:pt idx="7692">
                  <c:v>5.99E+01</c:v>
                </c:pt>
                <c:pt idx="7693">
                  <c:v>5.99E+01</c:v>
                </c:pt>
                <c:pt idx="7694">
                  <c:v>5.99E+01</c:v>
                </c:pt>
                <c:pt idx="7695">
                  <c:v>5.99E+01</c:v>
                </c:pt>
                <c:pt idx="7696">
                  <c:v>5.99E+01</c:v>
                </c:pt>
                <c:pt idx="7697">
                  <c:v>5.99E+01</c:v>
                </c:pt>
                <c:pt idx="7698">
                  <c:v>5.99E+01</c:v>
                </c:pt>
                <c:pt idx="7699">
                  <c:v>5.99E+01</c:v>
                </c:pt>
                <c:pt idx="7700">
                  <c:v>5.99E+01</c:v>
                </c:pt>
                <c:pt idx="7701">
                  <c:v>5.99E+01</c:v>
                </c:pt>
                <c:pt idx="7702">
                  <c:v>5.99E+01</c:v>
                </c:pt>
                <c:pt idx="7703">
                  <c:v>5.99E+01</c:v>
                </c:pt>
                <c:pt idx="7704">
                  <c:v>5.99E+01</c:v>
                </c:pt>
                <c:pt idx="7705">
                  <c:v>5.99E+01</c:v>
                </c:pt>
                <c:pt idx="7706">
                  <c:v>5.99E+01</c:v>
                </c:pt>
                <c:pt idx="7707">
                  <c:v>5.99E+01</c:v>
                </c:pt>
                <c:pt idx="7708">
                  <c:v>5.99E+01</c:v>
                </c:pt>
                <c:pt idx="7709">
                  <c:v>5.99E+01</c:v>
                </c:pt>
                <c:pt idx="7710">
                  <c:v>5.99E+01</c:v>
                </c:pt>
                <c:pt idx="7711">
                  <c:v>5.99E+01</c:v>
                </c:pt>
                <c:pt idx="7712">
                  <c:v>5.99E+01</c:v>
                </c:pt>
                <c:pt idx="7713">
                  <c:v>5.99E+01</c:v>
                </c:pt>
                <c:pt idx="7714">
                  <c:v>5.99E+01</c:v>
                </c:pt>
                <c:pt idx="7715">
                  <c:v>5.99E+01</c:v>
                </c:pt>
                <c:pt idx="7716">
                  <c:v>5.99E+01</c:v>
                </c:pt>
                <c:pt idx="7717">
                  <c:v>5.99E+01</c:v>
                </c:pt>
                <c:pt idx="7718">
                  <c:v>5.99E+01</c:v>
                </c:pt>
                <c:pt idx="7719">
                  <c:v>5.99E+01</c:v>
                </c:pt>
                <c:pt idx="7720">
                  <c:v>5.99E+01</c:v>
                </c:pt>
                <c:pt idx="7721">
                  <c:v>5.99E+01</c:v>
                </c:pt>
                <c:pt idx="7722">
                  <c:v>5.99E+01</c:v>
                </c:pt>
                <c:pt idx="7723">
                  <c:v>5.99E+01</c:v>
                </c:pt>
                <c:pt idx="7724">
                  <c:v>5.99E+01</c:v>
                </c:pt>
                <c:pt idx="7725">
                  <c:v>5.99E+01</c:v>
                </c:pt>
                <c:pt idx="7726">
                  <c:v>5.99E+01</c:v>
                </c:pt>
                <c:pt idx="7727">
                  <c:v>5.99E+01</c:v>
                </c:pt>
                <c:pt idx="7728">
                  <c:v>5.99E+01</c:v>
                </c:pt>
                <c:pt idx="7729">
                  <c:v>5.99E+01</c:v>
                </c:pt>
                <c:pt idx="7730">
                  <c:v>5.99E+01</c:v>
                </c:pt>
                <c:pt idx="7731">
                  <c:v>5.99E+01</c:v>
                </c:pt>
                <c:pt idx="7732">
                  <c:v>5.99E+01</c:v>
                </c:pt>
                <c:pt idx="7733">
                  <c:v>5.99E+01</c:v>
                </c:pt>
                <c:pt idx="7734">
                  <c:v>5.99E+01</c:v>
                </c:pt>
                <c:pt idx="7735">
                  <c:v>5.99E+01</c:v>
                </c:pt>
                <c:pt idx="7736">
                  <c:v>5.99E+01</c:v>
                </c:pt>
                <c:pt idx="7737">
                  <c:v>5.99E+01</c:v>
                </c:pt>
                <c:pt idx="7738">
                  <c:v>5.99E+01</c:v>
                </c:pt>
                <c:pt idx="7739">
                  <c:v>5.99E+01</c:v>
                </c:pt>
                <c:pt idx="7740">
                  <c:v>5.99E+01</c:v>
                </c:pt>
                <c:pt idx="7741">
                  <c:v>5.99E+01</c:v>
                </c:pt>
                <c:pt idx="7742">
                  <c:v>5.99E+01</c:v>
                </c:pt>
                <c:pt idx="7743">
                  <c:v>5.99E+01</c:v>
                </c:pt>
                <c:pt idx="7744">
                  <c:v>5.99E+01</c:v>
                </c:pt>
                <c:pt idx="7745">
                  <c:v>5.99E+01</c:v>
                </c:pt>
                <c:pt idx="7746">
                  <c:v>5.99E+01</c:v>
                </c:pt>
                <c:pt idx="7747">
                  <c:v>5.99E+01</c:v>
                </c:pt>
                <c:pt idx="7748">
                  <c:v>5.99E+01</c:v>
                </c:pt>
                <c:pt idx="7749">
                  <c:v>5.99E+01</c:v>
                </c:pt>
                <c:pt idx="7750">
                  <c:v>5.99E+01</c:v>
                </c:pt>
                <c:pt idx="7751">
                  <c:v>5.99E+01</c:v>
                </c:pt>
                <c:pt idx="7752">
                  <c:v>5.99E+01</c:v>
                </c:pt>
                <c:pt idx="7753">
                  <c:v>5.99E+01</c:v>
                </c:pt>
                <c:pt idx="7754">
                  <c:v>5.99E+01</c:v>
                </c:pt>
                <c:pt idx="7755">
                  <c:v>5.99E+01</c:v>
                </c:pt>
                <c:pt idx="7756">
                  <c:v>5.99E+01</c:v>
                </c:pt>
                <c:pt idx="7757">
                  <c:v>5.99E+01</c:v>
                </c:pt>
                <c:pt idx="7758">
                  <c:v>5.99E+01</c:v>
                </c:pt>
                <c:pt idx="7759">
                  <c:v>5.99E+01</c:v>
                </c:pt>
                <c:pt idx="7760">
                  <c:v>5.99E+01</c:v>
                </c:pt>
                <c:pt idx="7761">
                  <c:v>5.99E+01</c:v>
                </c:pt>
                <c:pt idx="7762">
                  <c:v>5.99E+01</c:v>
                </c:pt>
                <c:pt idx="7763">
                  <c:v>5.99E+01</c:v>
                </c:pt>
                <c:pt idx="7764">
                  <c:v>5.99E+01</c:v>
                </c:pt>
                <c:pt idx="7765">
                  <c:v>5.99E+01</c:v>
                </c:pt>
                <c:pt idx="7766">
                  <c:v>5.99E+01</c:v>
                </c:pt>
                <c:pt idx="7767">
                  <c:v>5.99E+01</c:v>
                </c:pt>
                <c:pt idx="7768">
                  <c:v>5.99E+01</c:v>
                </c:pt>
                <c:pt idx="7769">
                  <c:v>5.99E+01</c:v>
                </c:pt>
                <c:pt idx="7770">
                  <c:v>5.99E+01</c:v>
                </c:pt>
                <c:pt idx="7771">
                  <c:v>5.99E+01</c:v>
                </c:pt>
                <c:pt idx="7772">
                  <c:v>5.99E+01</c:v>
                </c:pt>
                <c:pt idx="7773">
                  <c:v>5.99E+01</c:v>
                </c:pt>
                <c:pt idx="7774">
                  <c:v>5.99E+01</c:v>
                </c:pt>
                <c:pt idx="7775">
                  <c:v>5.99E+01</c:v>
                </c:pt>
                <c:pt idx="7776">
                  <c:v>5.99E+01</c:v>
                </c:pt>
                <c:pt idx="7777">
                  <c:v>5.99E+01</c:v>
                </c:pt>
                <c:pt idx="7778">
                  <c:v>5.99E+01</c:v>
                </c:pt>
                <c:pt idx="7779">
                  <c:v>5.99E+01</c:v>
                </c:pt>
                <c:pt idx="7780">
                  <c:v>5.99E+01</c:v>
                </c:pt>
                <c:pt idx="7781">
                  <c:v>5.99E+01</c:v>
                </c:pt>
                <c:pt idx="7782">
                  <c:v>5.99E+01</c:v>
                </c:pt>
                <c:pt idx="7783">
                  <c:v>5.99E+01</c:v>
                </c:pt>
                <c:pt idx="7784">
                  <c:v>5.99E+01</c:v>
                </c:pt>
                <c:pt idx="7785">
                  <c:v>5.99E+01</c:v>
                </c:pt>
                <c:pt idx="7786">
                  <c:v>5.99E+01</c:v>
                </c:pt>
                <c:pt idx="7787">
                  <c:v>5.99E+01</c:v>
                </c:pt>
                <c:pt idx="7788">
                  <c:v>5.99E+01</c:v>
                </c:pt>
                <c:pt idx="7789">
                  <c:v>5.99E+01</c:v>
                </c:pt>
                <c:pt idx="7790">
                  <c:v>5.99E+01</c:v>
                </c:pt>
                <c:pt idx="7791">
                  <c:v>5.99E+01</c:v>
                </c:pt>
                <c:pt idx="7792">
                  <c:v>5.99E+01</c:v>
                </c:pt>
                <c:pt idx="7793">
                  <c:v>5.99E+01</c:v>
                </c:pt>
                <c:pt idx="7794">
                  <c:v>5.99E+01</c:v>
                </c:pt>
                <c:pt idx="7795">
                  <c:v>5.99E+01</c:v>
                </c:pt>
                <c:pt idx="7796">
                  <c:v>5.99E+01</c:v>
                </c:pt>
                <c:pt idx="7797">
                  <c:v>5.99E+01</c:v>
                </c:pt>
                <c:pt idx="7798">
                  <c:v>5.99E+01</c:v>
                </c:pt>
                <c:pt idx="7799">
                  <c:v>5.99E+01</c:v>
                </c:pt>
                <c:pt idx="7800">
                  <c:v>5.99E+01</c:v>
                </c:pt>
                <c:pt idx="7801">
                  <c:v>5.99E+01</c:v>
                </c:pt>
                <c:pt idx="7802">
                  <c:v>5.99E+01</c:v>
                </c:pt>
                <c:pt idx="7803">
                  <c:v>5.99E+01</c:v>
                </c:pt>
                <c:pt idx="7804">
                  <c:v>5.99E+01</c:v>
                </c:pt>
                <c:pt idx="7805">
                  <c:v>5.99E+01</c:v>
                </c:pt>
                <c:pt idx="7806">
                  <c:v>5.99E+01</c:v>
                </c:pt>
                <c:pt idx="7807">
                  <c:v>5.99E+01</c:v>
                </c:pt>
                <c:pt idx="7808">
                  <c:v>5.99E+01</c:v>
                </c:pt>
                <c:pt idx="7809">
                  <c:v>5.99E+01</c:v>
                </c:pt>
                <c:pt idx="7810">
                  <c:v>5.99E+01</c:v>
                </c:pt>
                <c:pt idx="7811">
                  <c:v>5.99E+01</c:v>
                </c:pt>
                <c:pt idx="7812">
                  <c:v>5.99E+01</c:v>
                </c:pt>
                <c:pt idx="7813">
                  <c:v>5.99E+01</c:v>
                </c:pt>
                <c:pt idx="7814">
                  <c:v>5.99E+01</c:v>
                </c:pt>
                <c:pt idx="7815">
                  <c:v>5.99E+01</c:v>
                </c:pt>
                <c:pt idx="7816">
                  <c:v>5.99E+01</c:v>
                </c:pt>
                <c:pt idx="7817">
                  <c:v>5.99E+01</c:v>
                </c:pt>
                <c:pt idx="7818">
                  <c:v>5.99E+01</c:v>
                </c:pt>
                <c:pt idx="7819">
                  <c:v>5.99E+01</c:v>
                </c:pt>
                <c:pt idx="7820">
                  <c:v>5.99E+01</c:v>
                </c:pt>
                <c:pt idx="7821">
                  <c:v>5.99E+01</c:v>
                </c:pt>
                <c:pt idx="7822">
                  <c:v>5.99E+01</c:v>
                </c:pt>
                <c:pt idx="7823">
                  <c:v>5.99E+01</c:v>
                </c:pt>
                <c:pt idx="7824">
                  <c:v>5.99E+01</c:v>
                </c:pt>
                <c:pt idx="7825">
                  <c:v>5.99E+01</c:v>
                </c:pt>
                <c:pt idx="7826">
                  <c:v>5.99E+01</c:v>
                </c:pt>
                <c:pt idx="7827">
                  <c:v>5.99E+01</c:v>
                </c:pt>
                <c:pt idx="7828">
                  <c:v>5.99E+01</c:v>
                </c:pt>
                <c:pt idx="7829">
                  <c:v>5.99E+01</c:v>
                </c:pt>
                <c:pt idx="7830">
                  <c:v>5.99E+01</c:v>
                </c:pt>
                <c:pt idx="7831">
                  <c:v>5.99E+01</c:v>
                </c:pt>
                <c:pt idx="7832">
                  <c:v>5.99E+01</c:v>
                </c:pt>
                <c:pt idx="7833">
                  <c:v>5.99E+01</c:v>
                </c:pt>
                <c:pt idx="7834">
                  <c:v>5.99E+01</c:v>
                </c:pt>
                <c:pt idx="7835">
                  <c:v>5.99E+01</c:v>
                </c:pt>
                <c:pt idx="7836">
                  <c:v>5.99E+01</c:v>
                </c:pt>
                <c:pt idx="7837">
                  <c:v>5.99E+01</c:v>
                </c:pt>
                <c:pt idx="7838">
                  <c:v>5.99E+01</c:v>
                </c:pt>
                <c:pt idx="7839">
                  <c:v>5.99E+01</c:v>
                </c:pt>
                <c:pt idx="7840">
                  <c:v>5.99E+01</c:v>
                </c:pt>
                <c:pt idx="7841">
                  <c:v>5.99E+01</c:v>
                </c:pt>
                <c:pt idx="7842">
                  <c:v>5.99E+01</c:v>
                </c:pt>
                <c:pt idx="7843">
                  <c:v>5.99E+01</c:v>
                </c:pt>
                <c:pt idx="7844">
                  <c:v>5.99E+01</c:v>
                </c:pt>
                <c:pt idx="7845">
                  <c:v>5.99E+01</c:v>
                </c:pt>
                <c:pt idx="7846">
                  <c:v>5.99E+01</c:v>
                </c:pt>
                <c:pt idx="7847">
                  <c:v>5.99E+01</c:v>
                </c:pt>
                <c:pt idx="7848">
                  <c:v>5.99E+01</c:v>
                </c:pt>
                <c:pt idx="7849">
                  <c:v>5.99E+01</c:v>
                </c:pt>
                <c:pt idx="7850">
                  <c:v>5.99E+01</c:v>
                </c:pt>
                <c:pt idx="7851">
                  <c:v>5.99E+01</c:v>
                </c:pt>
                <c:pt idx="7852">
                  <c:v>5.99E+01</c:v>
                </c:pt>
                <c:pt idx="7853">
                  <c:v>5.99E+01</c:v>
                </c:pt>
                <c:pt idx="7854">
                  <c:v>5.99E+01</c:v>
                </c:pt>
                <c:pt idx="7855">
                  <c:v>5.99E+01</c:v>
                </c:pt>
                <c:pt idx="7856">
                  <c:v>5.99E+01</c:v>
                </c:pt>
                <c:pt idx="7857">
                  <c:v>5.99E+01</c:v>
                </c:pt>
                <c:pt idx="7858">
                  <c:v>5.99E+01</c:v>
                </c:pt>
                <c:pt idx="7859">
                  <c:v>5.99E+01</c:v>
                </c:pt>
                <c:pt idx="7860">
                  <c:v>5.99E+01</c:v>
                </c:pt>
                <c:pt idx="7861">
                  <c:v>5.99E+01</c:v>
                </c:pt>
                <c:pt idx="7862">
                  <c:v>5.99E+01</c:v>
                </c:pt>
                <c:pt idx="7863">
                  <c:v>5.99E+01</c:v>
                </c:pt>
                <c:pt idx="7864">
                  <c:v>5.99E+01</c:v>
                </c:pt>
                <c:pt idx="7865">
                  <c:v>5.99E+01</c:v>
                </c:pt>
                <c:pt idx="7866">
                  <c:v>5.99E+01</c:v>
                </c:pt>
                <c:pt idx="7867">
                  <c:v>5.99E+01</c:v>
                </c:pt>
                <c:pt idx="7868">
                  <c:v>5.99E+01</c:v>
                </c:pt>
                <c:pt idx="7869">
                  <c:v>5.99E+01</c:v>
                </c:pt>
                <c:pt idx="7870">
                  <c:v>5.99E+01</c:v>
                </c:pt>
                <c:pt idx="7871">
                  <c:v>5.99E+01</c:v>
                </c:pt>
                <c:pt idx="7872">
                  <c:v>5.99E+01</c:v>
                </c:pt>
                <c:pt idx="7873">
                  <c:v>5.99E+01</c:v>
                </c:pt>
                <c:pt idx="7874">
                  <c:v>5.99E+01</c:v>
                </c:pt>
                <c:pt idx="7875">
                  <c:v>5.99E+01</c:v>
                </c:pt>
                <c:pt idx="7876">
                  <c:v>5.99E+01</c:v>
                </c:pt>
                <c:pt idx="7877">
                  <c:v>5.99E+01</c:v>
                </c:pt>
                <c:pt idx="7878">
                  <c:v>5.99E+01</c:v>
                </c:pt>
                <c:pt idx="7879">
                  <c:v>5.99E+01</c:v>
                </c:pt>
                <c:pt idx="7880">
                  <c:v>5.99E+01</c:v>
                </c:pt>
                <c:pt idx="7881">
                  <c:v>5.99E+01</c:v>
                </c:pt>
                <c:pt idx="7882">
                  <c:v>5.99E+01</c:v>
                </c:pt>
                <c:pt idx="7883">
                  <c:v>5.99E+01</c:v>
                </c:pt>
                <c:pt idx="7884">
                  <c:v>5.99E+01</c:v>
                </c:pt>
                <c:pt idx="7885">
                  <c:v>5.99E+01</c:v>
                </c:pt>
                <c:pt idx="7886">
                  <c:v>5.99E+01</c:v>
                </c:pt>
                <c:pt idx="7887">
                  <c:v>5.99E+01</c:v>
                </c:pt>
                <c:pt idx="7888">
                  <c:v>5.99E+01</c:v>
                </c:pt>
                <c:pt idx="7889">
                  <c:v>5.99E+01</c:v>
                </c:pt>
                <c:pt idx="7890">
                  <c:v>5.99E+01</c:v>
                </c:pt>
                <c:pt idx="7891">
                  <c:v>5.99E+01</c:v>
                </c:pt>
                <c:pt idx="7892">
                  <c:v>5.99E+01</c:v>
                </c:pt>
                <c:pt idx="7893">
                  <c:v>5.99E+01</c:v>
                </c:pt>
                <c:pt idx="7894">
                  <c:v>5.99E+01</c:v>
                </c:pt>
                <c:pt idx="7895">
                  <c:v>5.99E+01</c:v>
                </c:pt>
                <c:pt idx="7896">
                  <c:v>5.99E+01</c:v>
                </c:pt>
                <c:pt idx="7897">
                  <c:v>5.99E+01</c:v>
                </c:pt>
                <c:pt idx="7898">
                  <c:v>5.99E+01</c:v>
                </c:pt>
                <c:pt idx="7899">
                  <c:v>5.99E+01</c:v>
                </c:pt>
                <c:pt idx="7900">
                  <c:v>5.99E+01</c:v>
                </c:pt>
                <c:pt idx="7901">
                  <c:v>5.99E+01</c:v>
                </c:pt>
                <c:pt idx="7902">
                  <c:v>5.99E+01</c:v>
                </c:pt>
                <c:pt idx="7903">
                  <c:v>5.99E+01</c:v>
                </c:pt>
                <c:pt idx="7904">
                  <c:v>5.99E+01</c:v>
                </c:pt>
                <c:pt idx="7905">
                  <c:v>5.99E+01</c:v>
                </c:pt>
                <c:pt idx="7906">
                  <c:v>5.99E+01</c:v>
                </c:pt>
                <c:pt idx="7907">
                  <c:v>5.99E+01</c:v>
                </c:pt>
                <c:pt idx="7908">
                  <c:v>5.99E+01</c:v>
                </c:pt>
                <c:pt idx="7909">
                  <c:v>5.99E+01</c:v>
                </c:pt>
                <c:pt idx="7910">
                  <c:v>5.99E+01</c:v>
                </c:pt>
                <c:pt idx="7911">
                  <c:v>5.99E+01</c:v>
                </c:pt>
                <c:pt idx="7912">
                  <c:v>5.99E+01</c:v>
                </c:pt>
                <c:pt idx="7913">
                  <c:v>5.99E+01</c:v>
                </c:pt>
                <c:pt idx="7914">
                  <c:v>5.99E+01</c:v>
                </c:pt>
                <c:pt idx="7915">
                  <c:v>5.99E+01</c:v>
                </c:pt>
                <c:pt idx="7916">
                  <c:v>5.99E+01</c:v>
                </c:pt>
                <c:pt idx="7917">
                  <c:v>5.99E+01</c:v>
                </c:pt>
                <c:pt idx="7918">
                  <c:v>5.99E+01</c:v>
                </c:pt>
                <c:pt idx="7919">
                  <c:v>5.99E+01</c:v>
                </c:pt>
                <c:pt idx="7920">
                  <c:v>5.99E+01</c:v>
                </c:pt>
                <c:pt idx="7921">
                  <c:v>5.99E+01</c:v>
                </c:pt>
                <c:pt idx="7922">
                  <c:v>5.99E+01</c:v>
                </c:pt>
                <c:pt idx="7923">
                  <c:v>5.99E+01</c:v>
                </c:pt>
                <c:pt idx="7924">
                  <c:v>5.99E+01</c:v>
                </c:pt>
                <c:pt idx="7925">
                  <c:v>5.99E+01</c:v>
                </c:pt>
                <c:pt idx="7926">
                  <c:v>5.99E+01</c:v>
                </c:pt>
                <c:pt idx="7927">
                  <c:v>5.99E+01</c:v>
                </c:pt>
                <c:pt idx="7928">
                  <c:v>5.99E+01</c:v>
                </c:pt>
                <c:pt idx="7929">
                  <c:v>5.99E+01</c:v>
                </c:pt>
                <c:pt idx="7930">
                  <c:v>5.99E+01</c:v>
                </c:pt>
                <c:pt idx="7931">
                  <c:v>5.99E+01</c:v>
                </c:pt>
                <c:pt idx="7932">
                  <c:v>5.99E+01</c:v>
                </c:pt>
                <c:pt idx="7933">
                  <c:v>5.99E+01</c:v>
                </c:pt>
                <c:pt idx="7934">
                  <c:v>5.99E+01</c:v>
                </c:pt>
                <c:pt idx="7935">
                  <c:v>5.99E+01</c:v>
                </c:pt>
                <c:pt idx="7936">
                  <c:v>5.99E+01</c:v>
                </c:pt>
                <c:pt idx="7937">
                  <c:v>5.99E+01</c:v>
                </c:pt>
                <c:pt idx="7938">
                  <c:v>5.99E+01</c:v>
                </c:pt>
                <c:pt idx="7939">
                  <c:v>5.99E+01</c:v>
                </c:pt>
                <c:pt idx="7940">
                  <c:v>5.99E+01</c:v>
                </c:pt>
                <c:pt idx="7941">
                  <c:v>5.99E+01</c:v>
                </c:pt>
                <c:pt idx="7942">
                  <c:v>5.99E+01</c:v>
                </c:pt>
                <c:pt idx="7943">
                  <c:v>5.99E+01</c:v>
                </c:pt>
                <c:pt idx="7944">
                  <c:v>5.99E+01</c:v>
                </c:pt>
                <c:pt idx="7945">
                  <c:v>5.99E+01</c:v>
                </c:pt>
                <c:pt idx="7946">
                  <c:v>5.99E+01</c:v>
                </c:pt>
                <c:pt idx="7947">
                  <c:v>5.99E+01</c:v>
                </c:pt>
                <c:pt idx="7948">
                  <c:v>5.99E+01</c:v>
                </c:pt>
                <c:pt idx="7949">
                  <c:v>5.99E+01</c:v>
                </c:pt>
                <c:pt idx="7950">
                  <c:v>5.99E+01</c:v>
                </c:pt>
                <c:pt idx="7951">
                  <c:v>5.99E+01</c:v>
                </c:pt>
                <c:pt idx="7952">
                  <c:v>5.99E+01</c:v>
                </c:pt>
                <c:pt idx="7953">
                  <c:v>5.99E+01</c:v>
                </c:pt>
                <c:pt idx="7954">
                  <c:v>5.99E+01</c:v>
                </c:pt>
                <c:pt idx="7955">
                  <c:v>5.99E+01</c:v>
                </c:pt>
                <c:pt idx="7956">
                  <c:v>5.99E+01</c:v>
                </c:pt>
                <c:pt idx="7957">
                  <c:v>5.99E+01</c:v>
                </c:pt>
                <c:pt idx="7958">
                  <c:v>5.99E+01</c:v>
                </c:pt>
                <c:pt idx="7959">
                  <c:v>5.99E+01</c:v>
                </c:pt>
                <c:pt idx="7960">
                  <c:v>5.99E+01</c:v>
                </c:pt>
                <c:pt idx="7961">
                  <c:v>5.99E+01</c:v>
                </c:pt>
                <c:pt idx="7962">
                  <c:v>5.99E+01</c:v>
                </c:pt>
                <c:pt idx="7963">
                  <c:v>5.99E+01</c:v>
                </c:pt>
                <c:pt idx="7964">
                  <c:v>5.99E+01</c:v>
                </c:pt>
                <c:pt idx="7965">
                  <c:v>5.99E+01</c:v>
                </c:pt>
                <c:pt idx="7966">
                  <c:v>5.99E+01</c:v>
                </c:pt>
                <c:pt idx="7967">
                  <c:v>5.99E+01</c:v>
                </c:pt>
                <c:pt idx="7968">
                  <c:v>5.99E+01</c:v>
                </c:pt>
                <c:pt idx="7969">
                  <c:v>5.99E+01</c:v>
                </c:pt>
                <c:pt idx="7970">
                  <c:v>5.99E+01</c:v>
                </c:pt>
                <c:pt idx="7971">
                  <c:v>5.99E+01</c:v>
                </c:pt>
                <c:pt idx="7972">
                  <c:v>5.99E+01</c:v>
                </c:pt>
                <c:pt idx="7973">
                  <c:v>5.99E+01</c:v>
                </c:pt>
                <c:pt idx="7974">
                  <c:v>5.99E+01</c:v>
                </c:pt>
                <c:pt idx="7975">
                  <c:v>5.99E+01</c:v>
                </c:pt>
                <c:pt idx="7976">
                  <c:v>5.99E+01</c:v>
                </c:pt>
                <c:pt idx="7977">
                  <c:v>5.99E+01</c:v>
                </c:pt>
                <c:pt idx="7978">
                  <c:v>5.99E+01</c:v>
                </c:pt>
                <c:pt idx="7979">
                  <c:v>5.99E+01</c:v>
                </c:pt>
                <c:pt idx="7980">
                  <c:v>5.99E+01</c:v>
                </c:pt>
                <c:pt idx="7981">
                  <c:v>5.99E+01</c:v>
                </c:pt>
                <c:pt idx="7982">
                  <c:v>5.99E+01</c:v>
                </c:pt>
                <c:pt idx="7983">
                  <c:v>5.99E+01</c:v>
                </c:pt>
                <c:pt idx="7984">
                  <c:v>5.99E+01</c:v>
                </c:pt>
                <c:pt idx="7985">
                  <c:v>5.99E+01</c:v>
                </c:pt>
                <c:pt idx="7986">
                  <c:v>5.99E+01</c:v>
                </c:pt>
                <c:pt idx="7987">
                  <c:v>5.99E+01</c:v>
                </c:pt>
                <c:pt idx="7988">
                  <c:v>5.99E+01</c:v>
                </c:pt>
                <c:pt idx="7989">
                  <c:v>5.99E+01</c:v>
                </c:pt>
                <c:pt idx="7990">
                  <c:v>5.99E+01</c:v>
                </c:pt>
                <c:pt idx="7991">
                  <c:v>5.99E+01</c:v>
                </c:pt>
                <c:pt idx="7992">
                  <c:v>5.99E+01</c:v>
                </c:pt>
                <c:pt idx="7993">
                  <c:v>5.99E+01</c:v>
                </c:pt>
                <c:pt idx="7994">
                  <c:v>5.99E+01</c:v>
                </c:pt>
                <c:pt idx="7995">
                  <c:v>5.99E+01</c:v>
                </c:pt>
                <c:pt idx="7996">
                  <c:v>5.99E+01</c:v>
                </c:pt>
                <c:pt idx="7997">
                  <c:v>5.99E+01</c:v>
                </c:pt>
                <c:pt idx="7998">
                  <c:v>5.99E+01</c:v>
                </c:pt>
                <c:pt idx="7999">
                  <c:v>5.99E+01</c:v>
                </c:pt>
                <c:pt idx="8000">
                  <c:v>5.99E+01</c:v>
                </c:pt>
                <c:pt idx="8001">
                  <c:v>5.99E+01</c:v>
                </c:pt>
                <c:pt idx="8002">
                  <c:v>5.99E+01</c:v>
                </c:pt>
                <c:pt idx="8003">
                  <c:v>5.99E+01</c:v>
                </c:pt>
                <c:pt idx="8004">
                  <c:v>5.99E+01</c:v>
                </c:pt>
                <c:pt idx="8005">
                  <c:v>5.99E+01</c:v>
                </c:pt>
                <c:pt idx="8006">
                  <c:v>5.99E+01</c:v>
                </c:pt>
                <c:pt idx="8007">
                  <c:v>5.99E+01</c:v>
                </c:pt>
                <c:pt idx="8008">
                  <c:v>5.99E+01</c:v>
                </c:pt>
                <c:pt idx="8009">
                  <c:v>5.99E+01</c:v>
                </c:pt>
                <c:pt idx="8010">
                  <c:v>5.99E+01</c:v>
                </c:pt>
                <c:pt idx="8011">
                  <c:v>5.99E+01</c:v>
                </c:pt>
                <c:pt idx="8012">
                  <c:v>5.99E+01</c:v>
                </c:pt>
                <c:pt idx="8013">
                  <c:v>5.99E+01</c:v>
                </c:pt>
                <c:pt idx="8014">
                  <c:v>5.99E+01</c:v>
                </c:pt>
                <c:pt idx="8015">
                  <c:v>5.99E+01</c:v>
                </c:pt>
                <c:pt idx="8016">
                  <c:v>5.99E+01</c:v>
                </c:pt>
                <c:pt idx="8017">
                  <c:v>5.99E+01</c:v>
                </c:pt>
                <c:pt idx="8018">
                  <c:v>5.99E+01</c:v>
                </c:pt>
                <c:pt idx="8019">
                  <c:v>5.99E+01</c:v>
                </c:pt>
                <c:pt idx="8020">
                  <c:v>5.99E+01</c:v>
                </c:pt>
                <c:pt idx="8021">
                  <c:v>5.99E+01</c:v>
                </c:pt>
                <c:pt idx="8022">
                  <c:v>5.99E+01</c:v>
                </c:pt>
                <c:pt idx="8023">
                  <c:v>5.99E+01</c:v>
                </c:pt>
                <c:pt idx="8024">
                  <c:v>5.99E+01</c:v>
                </c:pt>
                <c:pt idx="8025">
                  <c:v>5.99E+01</c:v>
                </c:pt>
                <c:pt idx="8026">
                  <c:v>5.99E+01</c:v>
                </c:pt>
                <c:pt idx="8027">
                  <c:v>5.99E+01</c:v>
                </c:pt>
                <c:pt idx="8028">
                  <c:v>5.99E+01</c:v>
                </c:pt>
                <c:pt idx="8029">
                  <c:v>5.99E+01</c:v>
                </c:pt>
                <c:pt idx="8030">
                  <c:v>5.99E+01</c:v>
                </c:pt>
                <c:pt idx="8031">
                  <c:v>5.99E+01</c:v>
                </c:pt>
                <c:pt idx="8032">
                  <c:v>5.99E+01</c:v>
                </c:pt>
                <c:pt idx="8033">
                  <c:v>5.99E+01</c:v>
                </c:pt>
                <c:pt idx="8034">
                  <c:v>5.99E+01</c:v>
                </c:pt>
                <c:pt idx="8035">
                  <c:v>5.99E+01</c:v>
                </c:pt>
                <c:pt idx="8036">
                  <c:v>5.99E+01</c:v>
                </c:pt>
                <c:pt idx="8037">
                  <c:v>5.99E+01</c:v>
                </c:pt>
                <c:pt idx="8038">
                  <c:v>5.99E+01</c:v>
                </c:pt>
                <c:pt idx="8039">
                  <c:v>5.99E+01</c:v>
                </c:pt>
                <c:pt idx="8040">
                  <c:v>5.99E+01</c:v>
                </c:pt>
                <c:pt idx="8041">
                  <c:v>5.99E+01</c:v>
                </c:pt>
                <c:pt idx="8042">
                  <c:v>5.99E+01</c:v>
                </c:pt>
                <c:pt idx="8043">
                  <c:v>5.99E+01</c:v>
                </c:pt>
                <c:pt idx="8044">
                  <c:v>5.99E+01</c:v>
                </c:pt>
                <c:pt idx="8045">
                  <c:v>5.99E+01</c:v>
                </c:pt>
                <c:pt idx="8046">
                  <c:v>5.99E+01</c:v>
                </c:pt>
                <c:pt idx="8047">
                  <c:v>5.99E+01</c:v>
                </c:pt>
                <c:pt idx="8048">
                  <c:v>5.99E+01</c:v>
                </c:pt>
                <c:pt idx="8049">
                  <c:v>5.99E+01</c:v>
                </c:pt>
                <c:pt idx="8050">
                  <c:v>5.99E+01</c:v>
                </c:pt>
                <c:pt idx="8051">
                  <c:v>5.99E+01</c:v>
                </c:pt>
                <c:pt idx="8052">
                  <c:v>5.99E+01</c:v>
                </c:pt>
                <c:pt idx="8053">
                  <c:v>5.99E+01</c:v>
                </c:pt>
                <c:pt idx="8054">
                  <c:v>5.99E+01</c:v>
                </c:pt>
                <c:pt idx="8055">
                  <c:v>5.99E+01</c:v>
                </c:pt>
                <c:pt idx="8056">
                  <c:v>5.99E+01</c:v>
                </c:pt>
                <c:pt idx="8057">
                  <c:v>5.99E+01</c:v>
                </c:pt>
                <c:pt idx="8058">
                  <c:v>5.99E+01</c:v>
                </c:pt>
                <c:pt idx="8059">
                  <c:v>5.99E+01</c:v>
                </c:pt>
                <c:pt idx="8060">
                  <c:v>5.99E+01</c:v>
                </c:pt>
                <c:pt idx="8061">
                  <c:v>5.99E+01</c:v>
                </c:pt>
                <c:pt idx="8062">
                  <c:v>5.99E+01</c:v>
                </c:pt>
                <c:pt idx="8063">
                  <c:v>5.99E+01</c:v>
                </c:pt>
                <c:pt idx="8064">
                  <c:v>5.99E+01</c:v>
                </c:pt>
                <c:pt idx="8065">
                  <c:v>5.99E+01</c:v>
                </c:pt>
                <c:pt idx="8066">
                  <c:v>5.99E+01</c:v>
                </c:pt>
                <c:pt idx="8067">
                  <c:v>5.99E+01</c:v>
                </c:pt>
                <c:pt idx="8068">
                  <c:v>5.99E+01</c:v>
                </c:pt>
                <c:pt idx="8069">
                  <c:v>5.99E+01</c:v>
                </c:pt>
                <c:pt idx="8070">
                  <c:v>5.99E+01</c:v>
                </c:pt>
                <c:pt idx="8071">
                  <c:v>5.99E+01</c:v>
                </c:pt>
                <c:pt idx="8072">
                  <c:v>5.99E+01</c:v>
                </c:pt>
                <c:pt idx="8073">
                  <c:v>5.99E+01</c:v>
                </c:pt>
                <c:pt idx="8074">
                  <c:v>5.99E+01</c:v>
                </c:pt>
                <c:pt idx="8075">
                  <c:v>5.99E+01</c:v>
                </c:pt>
                <c:pt idx="8076">
                  <c:v>5.99E+01</c:v>
                </c:pt>
                <c:pt idx="8077">
                  <c:v>5.99E+01</c:v>
                </c:pt>
                <c:pt idx="8078">
                  <c:v>5.99E+01</c:v>
                </c:pt>
                <c:pt idx="8079">
                  <c:v>5.99E+01</c:v>
                </c:pt>
                <c:pt idx="8080">
                  <c:v>5.99E+01</c:v>
                </c:pt>
                <c:pt idx="8081">
                  <c:v>5.99E+01</c:v>
                </c:pt>
                <c:pt idx="8082">
                  <c:v>5.99E+01</c:v>
                </c:pt>
                <c:pt idx="8083">
                  <c:v>5.99E+01</c:v>
                </c:pt>
                <c:pt idx="8084">
                  <c:v>5.99E+01</c:v>
                </c:pt>
                <c:pt idx="8085">
                  <c:v>5.99E+01</c:v>
                </c:pt>
                <c:pt idx="8086">
                  <c:v>5.99E+01</c:v>
                </c:pt>
                <c:pt idx="8087">
                  <c:v>5.99E+01</c:v>
                </c:pt>
                <c:pt idx="8088">
                  <c:v>5.99E+01</c:v>
                </c:pt>
                <c:pt idx="8089">
                  <c:v>5.99E+01</c:v>
                </c:pt>
                <c:pt idx="8090">
                  <c:v>5.99E+01</c:v>
                </c:pt>
                <c:pt idx="8091">
                  <c:v>5.99E+01</c:v>
                </c:pt>
                <c:pt idx="8092">
                  <c:v>5.99E+01</c:v>
                </c:pt>
                <c:pt idx="8093">
                  <c:v>5.99E+01</c:v>
                </c:pt>
                <c:pt idx="8094">
                  <c:v>5.99E+01</c:v>
                </c:pt>
                <c:pt idx="8095">
                  <c:v>5.99E+01</c:v>
                </c:pt>
                <c:pt idx="8096">
                  <c:v>5.99E+01</c:v>
                </c:pt>
                <c:pt idx="8097">
                  <c:v>5.99E+01</c:v>
                </c:pt>
                <c:pt idx="8098">
                  <c:v>5.99E+01</c:v>
                </c:pt>
                <c:pt idx="8099">
                  <c:v>5.99E+01</c:v>
                </c:pt>
                <c:pt idx="8100">
                  <c:v>5.99E+01</c:v>
                </c:pt>
                <c:pt idx="8101">
                  <c:v>5.99E+01</c:v>
                </c:pt>
                <c:pt idx="8102">
                  <c:v>5.99E+01</c:v>
                </c:pt>
                <c:pt idx="8103">
                  <c:v>5.99E+01</c:v>
                </c:pt>
                <c:pt idx="8104">
                  <c:v>5.99E+01</c:v>
                </c:pt>
                <c:pt idx="8105">
                  <c:v>5.99E+01</c:v>
                </c:pt>
                <c:pt idx="8106">
                  <c:v>5.99E+01</c:v>
                </c:pt>
                <c:pt idx="8107">
                  <c:v>5.99E+01</c:v>
                </c:pt>
                <c:pt idx="8108">
                  <c:v>5.99E+01</c:v>
                </c:pt>
                <c:pt idx="8109">
                  <c:v>5.99E+01</c:v>
                </c:pt>
                <c:pt idx="8110">
                  <c:v>5.99E+01</c:v>
                </c:pt>
                <c:pt idx="8111">
                  <c:v>5.99E+01</c:v>
                </c:pt>
                <c:pt idx="8112">
                  <c:v>5.99E+01</c:v>
                </c:pt>
                <c:pt idx="8113">
                  <c:v>5.99E+01</c:v>
                </c:pt>
                <c:pt idx="8114">
                  <c:v>5.99E+01</c:v>
                </c:pt>
                <c:pt idx="8115">
                  <c:v>5.99E+01</c:v>
                </c:pt>
                <c:pt idx="8116">
                  <c:v>5.99E+01</c:v>
                </c:pt>
                <c:pt idx="8117">
                  <c:v>5.99E+01</c:v>
                </c:pt>
                <c:pt idx="8118">
                  <c:v>5.99E+01</c:v>
                </c:pt>
                <c:pt idx="8119">
                  <c:v>5.99E+01</c:v>
                </c:pt>
                <c:pt idx="8120">
                  <c:v>5.99E+01</c:v>
                </c:pt>
                <c:pt idx="8121">
                  <c:v>5.99E+01</c:v>
                </c:pt>
                <c:pt idx="8122">
                  <c:v>5.99E+01</c:v>
                </c:pt>
                <c:pt idx="8123">
                  <c:v>5.99E+01</c:v>
                </c:pt>
                <c:pt idx="8124">
                  <c:v>5.99E+01</c:v>
                </c:pt>
                <c:pt idx="8125">
                  <c:v>5.99E+01</c:v>
                </c:pt>
                <c:pt idx="8126">
                  <c:v>5.99E+01</c:v>
                </c:pt>
                <c:pt idx="8127">
                  <c:v>5.99E+01</c:v>
                </c:pt>
                <c:pt idx="8128">
                  <c:v>5.99E+01</c:v>
                </c:pt>
                <c:pt idx="8129">
                  <c:v>5.99E+01</c:v>
                </c:pt>
                <c:pt idx="8130">
                  <c:v>5.99E+01</c:v>
                </c:pt>
                <c:pt idx="8131">
                  <c:v>5.99E+01</c:v>
                </c:pt>
                <c:pt idx="8132">
                  <c:v>5.99E+01</c:v>
                </c:pt>
                <c:pt idx="8133">
                  <c:v>5.99E+01</c:v>
                </c:pt>
                <c:pt idx="8134">
                  <c:v>5.99E+01</c:v>
                </c:pt>
                <c:pt idx="8135">
                  <c:v>5.99E+01</c:v>
                </c:pt>
                <c:pt idx="8136">
                  <c:v>5.99E+01</c:v>
                </c:pt>
                <c:pt idx="8137">
                  <c:v>5.99E+01</c:v>
                </c:pt>
                <c:pt idx="8138">
                  <c:v>5.99E+01</c:v>
                </c:pt>
                <c:pt idx="8139">
                  <c:v>5.99E+01</c:v>
                </c:pt>
                <c:pt idx="8140">
                  <c:v>5.99E+01</c:v>
                </c:pt>
                <c:pt idx="8141">
                  <c:v>5.99E+01</c:v>
                </c:pt>
                <c:pt idx="8142">
                  <c:v>5.99E+01</c:v>
                </c:pt>
                <c:pt idx="8143">
                  <c:v>5.99E+01</c:v>
                </c:pt>
                <c:pt idx="8144">
                  <c:v>5.99E+01</c:v>
                </c:pt>
                <c:pt idx="8145">
                  <c:v>5.99E+01</c:v>
                </c:pt>
                <c:pt idx="8146">
                  <c:v>5.99E+01</c:v>
                </c:pt>
                <c:pt idx="8147">
                  <c:v>5.99E+01</c:v>
                </c:pt>
                <c:pt idx="8148">
                  <c:v>5.99E+01</c:v>
                </c:pt>
                <c:pt idx="8149">
                  <c:v>5.99E+01</c:v>
                </c:pt>
                <c:pt idx="8150">
                  <c:v>5.99E+01</c:v>
                </c:pt>
                <c:pt idx="8151">
                  <c:v>5.99E+01</c:v>
                </c:pt>
                <c:pt idx="8152">
                  <c:v>5.99E+01</c:v>
                </c:pt>
                <c:pt idx="8153">
                  <c:v>5.99E+01</c:v>
                </c:pt>
                <c:pt idx="8154">
                  <c:v>5.99E+01</c:v>
                </c:pt>
                <c:pt idx="8155">
                  <c:v>5.99E+01</c:v>
                </c:pt>
                <c:pt idx="8156">
                  <c:v>5.99E+01</c:v>
                </c:pt>
                <c:pt idx="8157">
                  <c:v>5.99E+01</c:v>
                </c:pt>
                <c:pt idx="8158">
                  <c:v>5.99E+01</c:v>
                </c:pt>
                <c:pt idx="8159">
                  <c:v>5.99E+01</c:v>
                </c:pt>
                <c:pt idx="8160">
                  <c:v>5.99E+01</c:v>
                </c:pt>
                <c:pt idx="8161">
                  <c:v>5.99E+01</c:v>
                </c:pt>
                <c:pt idx="8162">
                  <c:v>5.99E+01</c:v>
                </c:pt>
                <c:pt idx="8163">
                  <c:v>5.99E+01</c:v>
                </c:pt>
                <c:pt idx="8164">
                  <c:v>5.99E+01</c:v>
                </c:pt>
                <c:pt idx="8165">
                  <c:v>5.99E+01</c:v>
                </c:pt>
                <c:pt idx="8166">
                  <c:v>5.99E+01</c:v>
                </c:pt>
                <c:pt idx="8167">
                  <c:v>5.99E+01</c:v>
                </c:pt>
                <c:pt idx="8168">
                  <c:v>5.99E+01</c:v>
                </c:pt>
                <c:pt idx="8169">
                  <c:v>5.99E+01</c:v>
                </c:pt>
                <c:pt idx="8170">
                  <c:v>5.99E+01</c:v>
                </c:pt>
                <c:pt idx="8171">
                  <c:v>5.99E+01</c:v>
                </c:pt>
                <c:pt idx="8172">
                  <c:v>5.99E+01</c:v>
                </c:pt>
                <c:pt idx="8173">
                  <c:v>5.99E+01</c:v>
                </c:pt>
                <c:pt idx="8174">
                  <c:v>5.99E+01</c:v>
                </c:pt>
                <c:pt idx="8175">
                  <c:v>5.99E+01</c:v>
                </c:pt>
                <c:pt idx="8176">
                  <c:v>5.99E+01</c:v>
                </c:pt>
                <c:pt idx="8177">
                  <c:v>5.99E+01</c:v>
                </c:pt>
                <c:pt idx="8178">
                  <c:v>5.99E+01</c:v>
                </c:pt>
                <c:pt idx="8179">
                  <c:v>5.99E+01</c:v>
                </c:pt>
                <c:pt idx="8180">
                  <c:v>5.99E+01</c:v>
                </c:pt>
                <c:pt idx="8181">
                  <c:v>5.99E+01</c:v>
                </c:pt>
                <c:pt idx="8182">
                  <c:v>5.99E+01</c:v>
                </c:pt>
                <c:pt idx="8183">
                  <c:v>5.99E+01</c:v>
                </c:pt>
                <c:pt idx="8184">
                  <c:v>5.99E+01</c:v>
                </c:pt>
                <c:pt idx="8185">
                  <c:v>5.99E+01</c:v>
                </c:pt>
                <c:pt idx="8186">
                  <c:v>5.99E+01</c:v>
                </c:pt>
                <c:pt idx="8187">
                  <c:v>5.99E+01</c:v>
                </c:pt>
                <c:pt idx="8188">
                  <c:v>5.99E+01</c:v>
                </c:pt>
                <c:pt idx="8189">
                  <c:v>5.99E+01</c:v>
                </c:pt>
                <c:pt idx="8190">
                  <c:v>5.99E+01</c:v>
                </c:pt>
                <c:pt idx="8191">
                  <c:v>5.99E+01</c:v>
                </c:pt>
                <c:pt idx="8192">
                  <c:v>5.99E+01</c:v>
                </c:pt>
                <c:pt idx="8193">
                  <c:v>5.99E+01</c:v>
                </c:pt>
                <c:pt idx="8194">
                  <c:v>5.99E+01</c:v>
                </c:pt>
                <c:pt idx="8195">
                  <c:v>5.99E+01</c:v>
                </c:pt>
                <c:pt idx="8196">
                  <c:v>5.99E+01</c:v>
                </c:pt>
                <c:pt idx="8197">
                  <c:v>5.99E+01</c:v>
                </c:pt>
                <c:pt idx="8198">
                  <c:v>5.99E+01</c:v>
                </c:pt>
                <c:pt idx="8199">
                  <c:v>5.99E+01</c:v>
                </c:pt>
                <c:pt idx="8200">
                  <c:v>5.99E+01</c:v>
                </c:pt>
                <c:pt idx="8201">
                  <c:v>5.99E+01</c:v>
                </c:pt>
                <c:pt idx="8202">
                  <c:v>5.99E+01</c:v>
                </c:pt>
                <c:pt idx="8203">
                  <c:v>5.99E+01</c:v>
                </c:pt>
                <c:pt idx="8204">
                  <c:v>5.99E+01</c:v>
                </c:pt>
                <c:pt idx="8205">
                  <c:v>5.99E+01</c:v>
                </c:pt>
                <c:pt idx="8206">
                  <c:v>5.99E+01</c:v>
                </c:pt>
                <c:pt idx="8207">
                  <c:v>5.99E+01</c:v>
                </c:pt>
                <c:pt idx="8208">
                  <c:v>5.99E+01</c:v>
                </c:pt>
                <c:pt idx="8209">
                  <c:v>5.99E+01</c:v>
                </c:pt>
                <c:pt idx="8210">
                  <c:v>5.99E+01</c:v>
                </c:pt>
                <c:pt idx="8211">
                  <c:v>5.99E+01</c:v>
                </c:pt>
                <c:pt idx="8212">
                  <c:v>5.99E+01</c:v>
                </c:pt>
                <c:pt idx="8213">
                  <c:v>5.99E+01</c:v>
                </c:pt>
                <c:pt idx="8214">
                  <c:v>5.99E+01</c:v>
                </c:pt>
                <c:pt idx="8215">
                  <c:v>5.99E+01</c:v>
                </c:pt>
                <c:pt idx="8216">
                  <c:v>5.99E+01</c:v>
                </c:pt>
                <c:pt idx="8217">
                  <c:v>5.99E+01</c:v>
                </c:pt>
                <c:pt idx="8218">
                  <c:v>5.99E+01</c:v>
                </c:pt>
                <c:pt idx="8219">
                  <c:v>5.99E+01</c:v>
                </c:pt>
                <c:pt idx="8220">
                  <c:v>5.99E+01</c:v>
                </c:pt>
                <c:pt idx="8221">
                  <c:v>5.99E+01</c:v>
                </c:pt>
                <c:pt idx="8222">
                  <c:v>5.99E+01</c:v>
                </c:pt>
                <c:pt idx="8223">
                  <c:v>5.99E+01</c:v>
                </c:pt>
                <c:pt idx="8224">
                  <c:v>5.99E+01</c:v>
                </c:pt>
                <c:pt idx="8225">
                  <c:v>5.99E+01</c:v>
                </c:pt>
                <c:pt idx="8226">
                  <c:v>5.99E+01</c:v>
                </c:pt>
                <c:pt idx="8227">
                  <c:v>5.99E+01</c:v>
                </c:pt>
                <c:pt idx="8228">
                  <c:v>5.99E+01</c:v>
                </c:pt>
                <c:pt idx="8229">
                  <c:v>5.99E+01</c:v>
                </c:pt>
                <c:pt idx="8230">
                  <c:v>5.99E+01</c:v>
                </c:pt>
                <c:pt idx="8231">
                  <c:v>5.99E+01</c:v>
                </c:pt>
                <c:pt idx="8232">
                  <c:v>5.99E+01</c:v>
                </c:pt>
                <c:pt idx="8233">
                  <c:v>5.99E+01</c:v>
                </c:pt>
                <c:pt idx="8234">
                  <c:v>5.99E+01</c:v>
                </c:pt>
                <c:pt idx="8235">
                  <c:v>5.99E+01</c:v>
                </c:pt>
                <c:pt idx="8236">
                  <c:v>5.99E+01</c:v>
                </c:pt>
                <c:pt idx="8237">
                  <c:v>5.99E+01</c:v>
                </c:pt>
                <c:pt idx="8238">
                  <c:v>5.99E+01</c:v>
                </c:pt>
                <c:pt idx="8239">
                  <c:v>5.99E+01</c:v>
                </c:pt>
                <c:pt idx="8240">
                  <c:v>5.99E+01</c:v>
                </c:pt>
                <c:pt idx="8241">
                  <c:v>5.99E+01</c:v>
                </c:pt>
                <c:pt idx="8242">
                  <c:v>5.99E+01</c:v>
                </c:pt>
                <c:pt idx="8243">
                  <c:v>5.99E+01</c:v>
                </c:pt>
                <c:pt idx="8244">
                  <c:v>5.99E+01</c:v>
                </c:pt>
                <c:pt idx="8245">
                  <c:v>5.99E+01</c:v>
                </c:pt>
                <c:pt idx="8246">
                  <c:v>5.99E+01</c:v>
                </c:pt>
                <c:pt idx="8247">
                  <c:v>5.99E+01</c:v>
                </c:pt>
                <c:pt idx="8248">
                  <c:v>5.99E+01</c:v>
                </c:pt>
                <c:pt idx="8249">
                  <c:v>5.99E+01</c:v>
                </c:pt>
                <c:pt idx="8250">
                  <c:v>5.99E+01</c:v>
                </c:pt>
                <c:pt idx="8251">
                  <c:v>5.99E+01</c:v>
                </c:pt>
                <c:pt idx="8252">
                  <c:v>5.99E+01</c:v>
                </c:pt>
                <c:pt idx="8253">
                  <c:v>5.99E+01</c:v>
                </c:pt>
                <c:pt idx="8254">
                  <c:v>5.99E+01</c:v>
                </c:pt>
                <c:pt idx="8255">
                  <c:v>5.99E+01</c:v>
                </c:pt>
                <c:pt idx="8256">
                  <c:v>5.99E+01</c:v>
                </c:pt>
                <c:pt idx="8257">
                  <c:v>5.99E+01</c:v>
                </c:pt>
                <c:pt idx="8258">
                  <c:v>5.99E+01</c:v>
                </c:pt>
                <c:pt idx="8259">
                  <c:v>5.99E+01</c:v>
                </c:pt>
                <c:pt idx="8260">
                  <c:v>5.99E+01</c:v>
                </c:pt>
                <c:pt idx="8261">
                  <c:v>5.99E+01</c:v>
                </c:pt>
                <c:pt idx="8262">
                  <c:v>5.99E+01</c:v>
                </c:pt>
                <c:pt idx="8263">
                  <c:v>5.99E+01</c:v>
                </c:pt>
                <c:pt idx="8264">
                  <c:v>5.99E+01</c:v>
                </c:pt>
                <c:pt idx="8265">
                  <c:v>5.99E+01</c:v>
                </c:pt>
                <c:pt idx="8266">
                  <c:v>5.99E+01</c:v>
                </c:pt>
                <c:pt idx="8267">
                  <c:v>5.99E+01</c:v>
                </c:pt>
                <c:pt idx="8268">
                  <c:v>5.99E+01</c:v>
                </c:pt>
                <c:pt idx="8269">
                  <c:v>5.99E+01</c:v>
                </c:pt>
                <c:pt idx="8270">
                  <c:v>5.99E+01</c:v>
                </c:pt>
                <c:pt idx="8271">
                  <c:v>5.99E+01</c:v>
                </c:pt>
                <c:pt idx="8272">
                  <c:v>5.99E+01</c:v>
                </c:pt>
                <c:pt idx="8273">
                  <c:v>5.99E+01</c:v>
                </c:pt>
                <c:pt idx="8274">
                  <c:v>5.99E+01</c:v>
                </c:pt>
                <c:pt idx="8275">
                  <c:v>5.99E+01</c:v>
                </c:pt>
                <c:pt idx="8276">
                  <c:v>5.99E+01</c:v>
                </c:pt>
                <c:pt idx="8277">
                  <c:v>5.99E+01</c:v>
                </c:pt>
                <c:pt idx="8278">
                  <c:v>5.99E+01</c:v>
                </c:pt>
                <c:pt idx="8279">
                  <c:v>5.99E+01</c:v>
                </c:pt>
                <c:pt idx="8280">
                  <c:v>5.99E+01</c:v>
                </c:pt>
                <c:pt idx="8281">
                  <c:v>5.99E+01</c:v>
                </c:pt>
                <c:pt idx="8282">
                  <c:v>5.99E+01</c:v>
                </c:pt>
                <c:pt idx="8283">
                  <c:v>5.99E+01</c:v>
                </c:pt>
                <c:pt idx="8284">
                  <c:v>5.99E+01</c:v>
                </c:pt>
                <c:pt idx="8285">
                  <c:v>5.99E+01</c:v>
                </c:pt>
                <c:pt idx="8286">
                  <c:v>5.99E+01</c:v>
                </c:pt>
                <c:pt idx="8287">
                  <c:v>5.99E+01</c:v>
                </c:pt>
                <c:pt idx="8288">
                  <c:v>5.99E+01</c:v>
                </c:pt>
                <c:pt idx="8289">
                  <c:v>5.99E+01</c:v>
                </c:pt>
                <c:pt idx="8290">
                  <c:v>5.99E+01</c:v>
                </c:pt>
                <c:pt idx="8291">
                  <c:v>5.99E+01</c:v>
                </c:pt>
                <c:pt idx="8292">
                  <c:v>5.99E+01</c:v>
                </c:pt>
                <c:pt idx="8293">
                  <c:v>5.99E+01</c:v>
                </c:pt>
                <c:pt idx="8294">
                  <c:v>5.99E+01</c:v>
                </c:pt>
                <c:pt idx="8295">
                  <c:v>5.99E+01</c:v>
                </c:pt>
                <c:pt idx="8296">
                  <c:v>5.99E+01</c:v>
                </c:pt>
                <c:pt idx="8297">
                  <c:v>5.99E+01</c:v>
                </c:pt>
                <c:pt idx="8298">
                  <c:v>5.99E+01</c:v>
                </c:pt>
                <c:pt idx="8299">
                  <c:v>5.99E+01</c:v>
                </c:pt>
                <c:pt idx="8300">
                  <c:v>5.99E+01</c:v>
                </c:pt>
                <c:pt idx="8301">
                  <c:v>5.99E+01</c:v>
                </c:pt>
                <c:pt idx="8302">
                  <c:v>5.99E+01</c:v>
                </c:pt>
                <c:pt idx="8303">
                  <c:v>5.99E+01</c:v>
                </c:pt>
                <c:pt idx="8304">
                  <c:v>5.99E+01</c:v>
                </c:pt>
                <c:pt idx="8305">
                  <c:v>5.99E+01</c:v>
                </c:pt>
                <c:pt idx="8306">
                  <c:v>5.99E+01</c:v>
                </c:pt>
                <c:pt idx="8307">
                  <c:v>5.99E+01</c:v>
                </c:pt>
                <c:pt idx="8308">
                  <c:v>5.99E+01</c:v>
                </c:pt>
                <c:pt idx="8309">
                  <c:v>5.99E+01</c:v>
                </c:pt>
                <c:pt idx="8310">
                  <c:v>5.99E+01</c:v>
                </c:pt>
                <c:pt idx="8311">
                  <c:v>5.99E+01</c:v>
                </c:pt>
                <c:pt idx="8312">
                  <c:v>5.99E+01</c:v>
                </c:pt>
                <c:pt idx="8313">
                  <c:v>5.99E+01</c:v>
                </c:pt>
                <c:pt idx="8314">
                  <c:v>5.99E+01</c:v>
                </c:pt>
                <c:pt idx="8315">
                  <c:v>5.99E+01</c:v>
                </c:pt>
                <c:pt idx="8316">
                  <c:v>5.99E+01</c:v>
                </c:pt>
                <c:pt idx="8317">
                  <c:v>5.99E+01</c:v>
                </c:pt>
                <c:pt idx="8318">
                  <c:v>5.99E+01</c:v>
                </c:pt>
                <c:pt idx="8319">
                  <c:v>5.99E+01</c:v>
                </c:pt>
                <c:pt idx="8320">
                  <c:v>5.99E+01</c:v>
                </c:pt>
                <c:pt idx="8321">
                  <c:v>5.99E+01</c:v>
                </c:pt>
                <c:pt idx="8322">
                  <c:v>5.99E+01</c:v>
                </c:pt>
                <c:pt idx="8323">
                  <c:v>5.99E+01</c:v>
                </c:pt>
                <c:pt idx="8324">
                  <c:v>5.99E+01</c:v>
                </c:pt>
                <c:pt idx="8325">
                  <c:v>5.99E+01</c:v>
                </c:pt>
                <c:pt idx="8326">
                  <c:v>5.99E+01</c:v>
                </c:pt>
                <c:pt idx="8327">
                  <c:v>5.99E+01</c:v>
                </c:pt>
                <c:pt idx="8328">
                  <c:v>5.99E+01</c:v>
                </c:pt>
                <c:pt idx="8329">
                  <c:v>5.99E+01</c:v>
                </c:pt>
                <c:pt idx="8330">
                  <c:v>5.99E+01</c:v>
                </c:pt>
                <c:pt idx="8331">
                  <c:v>5.99E+01</c:v>
                </c:pt>
                <c:pt idx="8332">
                  <c:v>5.99E+01</c:v>
                </c:pt>
                <c:pt idx="8333">
                  <c:v>5.99E+01</c:v>
                </c:pt>
                <c:pt idx="8334">
                  <c:v>5.99E+01</c:v>
                </c:pt>
                <c:pt idx="8335">
                  <c:v>5.99E+01</c:v>
                </c:pt>
                <c:pt idx="8336">
                  <c:v>5.99E+01</c:v>
                </c:pt>
                <c:pt idx="8337">
                  <c:v>5.99E+01</c:v>
                </c:pt>
                <c:pt idx="8338">
                  <c:v>5.99E+01</c:v>
                </c:pt>
                <c:pt idx="8339">
                  <c:v>5.99E+01</c:v>
                </c:pt>
                <c:pt idx="8340">
                  <c:v>5.99E+01</c:v>
                </c:pt>
                <c:pt idx="8341">
                  <c:v>5.99E+01</c:v>
                </c:pt>
                <c:pt idx="8342">
                  <c:v>5.99E+01</c:v>
                </c:pt>
                <c:pt idx="8343">
                  <c:v>5.99E+01</c:v>
                </c:pt>
                <c:pt idx="8344">
                  <c:v>5.99E+01</c:v>
                </c:pt>
                <c:pt idx="8345">
                  <c:v>5.99E+01</c:v>
                </c:pt>
                <c:pt idx="8346">
                  <c:v>5.99E+01</c:v>
                </c:pt>
                <c:pt idx="8347">
                  <c:v>5.99E+01</c:v>
                </c:pt>
                <c:pt idx="8348">
                  <c:v>5.99E+01</c:v>
                </c:pt>
                <c:pt idx="8349">
                  <c:v>5.99E+01</c:v>
                </c:pt>
                <c:pt idx="8350">
                  <c:v>5.99E+01</c:v>
                </c:pt>
                <c:pt idx="8351">
                  <c:v>5.99E+01</c:v>
                </c:pt>
                <c:pt idx="8352">
                  <c:v>5.99E+01</c:v>
                </c:pt>
                <c:pt idx="8353">
                  <c:v>5.99E+01</c:v>
                </c:pt>
                <c:pt idx="8354">
                  <c:v>5.99E+01</c:v>
                </c:pt>
                <c:pt idx="8355">
                  <c:v>5.99E+01</c:v>
                </c:pt>
                <c:pt idx="8356">
                  <c:v>5.99E+01</c:v>
                </c:pt>
                <c:pt idx="8357">
                  <c:v>5.99E+01</c:v>
                </c:pt>
                <c:pt idx="8358">
                  <c:v>5.99E+01</c:v>
                </c:pt>
                <c:pt idx="8359">
                  <c:v>5.99E+01</c:v>
                </c:pt>
                <c:pt idx="8360">
                  <c:v>5.99E+01</c:v>
                </c:pt>
                <c:pt idx="8361">
                  <c:v>5.99E+01</c:v>
                </c:pt>
                <c:pt idx="8362">
                  <c:v>5.99E+01</c:v>
                </c:pt>
                <c:pt idx="8363">
                  <c:v>5.99E+01</c:v>
                </c:pt>
                <c:pt idx="8364">
                  <c:v>5.99E+01</c:v>
                </c:pt>
                <c:pt idx="8365">
                  <c:v>5.99E+01</c:v>
                </c:pt>
                <c:pt idx="8366">
                  <c:v>5.99E+01</c:v>
                </c:pt>
                <c:pt idx="8367">
                  <c:v>5.99E+01</c:v>
                </c:pt>
                <c:pt idx="8368">
                  <c:v>5.99E+01</c:v>
                </c:pt>
                <c:pt idx="8369">
                  <c:v>5.99E+01</c:v>
                </c:pt>
                <c:pt idx="8370">
                  <c:v>5.99E+01</c:v>
                </c:pt>
                <c:pt idx="8371">
                  <c:v>5.99E+01</c:v>
                </c:pt>
                <c:pt idx="8372">
                  <c:v>5.99E+01</c:v>
                </c:pt>
                <c:pt idx="8373">
                  <c:v>5.99E+01</c:v>
                </c:pt>
                <c:pt idx="8374">
                  <c:v>5.99E+01</c:v>
                </c:pt>
                <c:pt idx="8375">
                  <c:v>5.99E+01</c:v>
                </c:pt>
                <c:pt idx="8376">
                  <c:v>5.99E+01</c:v>
                </c:pt>
                <c:pt idx="8377">
                  <c:v>5.99E+01</c:v>
                </c:pt>
                <c:pt idx="8378">
                  <c:v>5.99E+01</c:v>
                </c:pt>
                <c:pt idx="8379">
                  <c:v>5.99E+01</c:v>
                </c:pt>
                <c:pt idx="8380">
                  <c:v>5.99E+01</c:v>
                </c:pt>
                <c:pt idx="8381">
                  <c:v>5.99E+01</c:v>
                </c:pt>
                <c:pt idx="8382">
                  <c:v>5.99E+01</c:v>
                </c:pt>
                <c:pt idx="8383">
                  <c:v>5.99E+01</c:v>
                </c:pt>
                <c:pt idx="8384">
                  <c:v>5.99E+01</c:v>
                </c:pt>
                <c:pt idx="8385">
                  <c:v>5.99E+01</c:v>
                </c:pt>
                <c:pt idx="8386">
                  <c:v>5.99E+01</c:v>
                </c:pt>
                <c:pt idx="8387">
                  <c:v>5.99E+01</c:v>
                </c:pt>
                <c:pt idx="8388">
                  <c:v>5.99E+01</c:v>
                </c:pt>
                <c:pt idx="8389">
                  <c:v>5.99E+01</c:v>
                </c:pt>
                <c:pt idx="8390">
                  <c:v>5.99E+01</c:v>
                </c:pt>
                <c:pt idx="8391">
                  <c:v>5.99E+01</c:v>
                </c:pt>
                <c:pt idx="8392">
                  <c:v>5.99E+01</c:v>
                </c:pt>
                <c:pt idx="8393">
                  <c:v>5.99E+01</c:v>
                </c:pt>
                <c:pt idx="8394">
                  <c:v>5.99E+01</c:v>
                </c:pt>
                <c:pt idx="8395">
                  <c:v>5.99E+01</c:v>
                </c:pt>
                <c:pt idx="8396">
                  <c:v>5.99E+01</c:v>
                </c:pt>
                <c:pt idx="8397">
                  <c:v>5.99E+01</c:v>
                </c:pt>
                <c:pt idx="8398">
                  <c:v>5.99E+01</c:v>
                </c:pt>
                <c:pt idx="8399">
                  <c:v>5.99E+01</c:v>
                </c:pt>
                <c:pt idx="8400">
                  <c:v>5.99E+01</c:v>
                </c:pt>
                <c:pt idx="8401">
                  <c:v>5.99E+01</c:v>
                </c:pt>
                <c:pt idx="8402">
                  <c:v>5.99E+01</c:v>
                </c:pt>
                <c:pt idx="8403">
                  <c:v>5.99E+01</c:v>
                </c:pt>
                <c:pt idx="8404">
                  <c:v>5.99E+01</c:v>
                </c:pt>
                <c:pt idx="8405">
                  <c:v>5.99E+01</c:v>
                </c:pt>
                <c:pt idx="8406">
                  <c:v>5.99E+01</c:v>
                </c:pt>
                <c:pt idx="8407">
                  <c:v>5.99E+01</c:v>
                </c:pt>
                <c:pt idx="8408">
                  <c:v>5.99E+01</c:v>
                </c:pt>
                <c:pt idx="8409">
                  <c:v>5.99E+01</c:v>
                </c:pt>
                <c:pt idx="8410">
                  <c:v>5.99E+01</c:v>
                </c:pt>
                <c:pt idx="8411">
                  <c:v>5.99E+01</c:v>
                </c:pt>
                <c:pt idx="8412">
                  <c:v>5.99E+01</c:v>
                </c:pt>
                <c:pt idx="8413">
                  <c:v>5.99E+01</c:v>
                </c:pt>
                <c:pt idx="8414">
                  <c:v>5.99E+01</c:v>
                </c:pt>
                <c:pt idx="8415">
                  <c:v>5.99E+01</c:v>
                </c:pt>
                <c:pt idx="8416">
                  <c:v>5.99E+01</c:v>
                </c:pt>
                <c:pt idx="8417">
                  <c:v>5.99E+01</c:v>
                </c:pt>
                <c:pt idx="8418">
                  <c:v>5.99E+01</c:v>
                </c:pt>
                <c:pt idx="8419">
                  <c:v>5.99E+01</c:v>
                </c:pt>
                <c:pt idx="8420">
                  <c:v>5.99E+01</c:v>
                </c:pt>
                <c:pt idx="8421">
                  <c:v>5.99E+01</c:v>
                </c:pt>
                <c:pt idx="8422">
                  <c:v>5.99E+01</c:v>
                </c:pt>
                <c:pt idx="8423">
                  <c:v>5.99E+01</c:v>
                </c:pt>
                <c:pt idx="8424">
                  <c:v>5.99E+01</c:v>
                </c:pt>
                <c:pt idx="8425">
                  <c:v>5.99E+01</c:v>
                </c:pt>
                <c:pt idx="8426">
                  <c:v>5.99E+01</c:v>
                </c:pt>
                <c:pt idx="8427">
                  <c:v>5.99E+01</c:v>
                </c:pt>
                <c:pt idx="8428">
                  <c:v>5.99E+01</c:v>
                </c:pt>
                <c:pt idx="8429">
                  <c:v>5.99E+01</c:v>
                </c:pt>
                <c:pt idx="8430">
                  <c:v>5.99E+01</c:v>
                </c:pt>
                <c:pt idx="8431">
                  <c:v>5.99E+01</c:v>
                </c:pt>
                <c:pt idx="8432">
                  <c:v>5.99E+01</c:v>
                </c:pt>
                <c:pt idx="8433">
                  <c:v>5.99E+01</c:v>
                </c:pt>
                <c:pt idx="8434">
                  <c:v>5.99E+01</c:v>
                </c:pt>
                <c:pt idx="8435">
                  <c:v>5.99E+01</c:v>
                </c:pt>
                <c:pt idx="8436">
                  <c:v>5.99E+01</c:v>
                </c:pt>
                <c:pt idx="8437">
                  <c:v>5.99E+01</c:v>
                </c:pt>
                <c:pt idx="8438">
                  <c:v>5.99E+01</c:v>
                </c:pt>
                <c:pt idx="8439">
                  <c:v>5.99E+01</c:v>
                </c:pt>
                <c:pt idx="8440">
                  <c:v>5.99E+01</c:v>
                </c:pt>
                <c:pt idx="8441">
                  <c:v>5.99E+01</c:v>
                </c:pt>
                <c:pt idx="8442">
                  <c:v>5.99E+01</c:v>
                </c:pt>
                <c:pt idx="8443">
                  <c:v>5.99E+01</c:v>
                </c:pt>
                <c:pt idx="8444">
                  <c:v>5.99E+01</c:v>
                </c:pt>
                <c:pt idx="8445">
                  <c:v>5.99E+01</c:v>
                </c:pt>
                <c:pt idx="8446">
                  <c:v>5.99E+01</c:v>
                </c:pt>
                <c:pt idx="8447">
                  <c:v>5.99E+01</c:v>
                </c:pt>
                <c:pt idx="8448">
                  <c:v>5.99E+01</c:v>
                </c:pt>
                <c:pt idx="8449">
                  <c:v>5.99E+01</c:v>
                </c:pt>
                <c:pt idx="8450">
                  <c:v>5.99E+01</c:v>
                </c:pt>
                <c:pt idx="8451">
                  <c:v>5.99E+01</c:v>
                </c:pt>
                <c:pt idx="8452">
                  <c:v>5.99E+01</c:v>
                </c:pt>
                <c:pt idx="8453">
                  <c:v>5.99E+01</c:v>
                </c:pt>
                <c:pt idx="8454">
                  <c:v>5.99E+01</c:v>
                </c:pt>
                <c:pt idx="8455">
                  <c:v>5.99E+01</c:v>
                </c:pt>
                <c:pt idx="8456">
                  <c:v>5.99E+01</c:v>
                </c:pt>
                <c:pt idx="8457">
                  <c:v>5.99E+01</c:v>
                </c:pt>
                <c:pt idx="8458">
                  <c:v>5.99E+01</c:v>
                </c:pt>
                <c:pt idx="8459">
                  <c:v>5.99E+01</c:v>
                </c:pt>
                <c:pt idx="8460">
                  <c:v>5.99E+01</c:v>
                </c:pt>
                <c:pt idx="8461">
                  <c:v>5.99E+01</c:v>
                </c:pt>
                <c:pt idx="8462">
                  <c:v>5.99E+01</c:v>
                </c:pt>
                <c:pt idx="8463">
                  <c:v>5.99E+01</c:v>
                </c:pt>
                <c:pt idx="8464">
                  <c:v>5.99E+01</c:v>
                </c:pt>
                <c:pt idx="8465">
                  <c:v>5.99E+01</c:v>
                </c:pt>
                <c:pt idx="8466">
                  <c:v>5.99E+01</c:v>
                </c:pt>
                <c:pt idx="8467">
                  <c:v>5.99E+01</c:v>
                </c:pt>
                <c:pt idx="8468">
                  <c:v>5.99E+01</c:v>
                </c:pt>
                <c:pt idx="8469">
                  <c:v>5.99E+01</c:v>
                </c:pt>
                <c:pt idx="8470">
                  <c:v>5.99E+01</c:v>
                </c:pt>
                <c:pt idx="8471">
                  <c:v>5.99E+01</c:v>
                </c:pt>
                <c:pt idx="8472">
                  <c:v>5.99E+01</c:v>
                </c:pt>
                <c:pt idx="8473">
                  <c:v>5.99E+01</c:v>
                </c:pt>
                <c:pt idx="8474">
                  <c:v>5.99E+01</c:v>
                </c:pt>
                <c:pt idx="8475">
                  <c:v>5.99E+01</c:v>
                </c:pt>
                <c:pt idx="8476">
                  <c:v>5.99E+01</c:v>
                </c:pt>
                <c:pt idx="8477">
                  <c:v>5.99E+01</c:v>
                </c:pt>
                <c:pt idx="8478">
                  <c:v>5.99E+01</c:v>
                </c:pt>
                <c:pt idx="8479">
                  <c:v>5.99E+01</c:v>
                </c:pt>
                <c:pt idx="8480">
                  <c:v>5.99E+01</c:v>
                </c:pt>
                <c:pt idx="8481">
                  <c:v>5.99E+01</c:v>
                </c:pt>
                <c:pt idx="8482">
                  <c:v>5.99E+01</c:v>
                </c:pt>
                <c:pt idx="8483">
                  <c:v>5.99E+01</c:v>
                </c:pt>
                <c:pt idx="8484">
                  <c:v>5.99E+01</c:v>
                </c:pt>
                <c:pt idx="8485">
                  <c:v>5.99E+01</c:v>
                </c:pt>
                <c:pt idx="8486">
                  <c:v>5.99E+01</c:v>
                </c:pt>
                <c:pt idx="8487">
                  <c:v>5.99E+01</c:v>
                </c:pt>
                <c:pt idx="8488">
                  <c:v>5.99E+01</c:v>
                </c:pt>
                <c:pt idx="8489">
                  <c:v>5.99E+01</c:v>
                </c:pt>
                <c:pt idx="8490">
                  <c:v>5.99E+01</c:v>
                </c:pt>
                <c:pt idx="8491">
                  <c:v>5.99E+01</c:v>
                </c:pt>
                <c:pt idx="8492">
                  <c:v>5.99E+01</c:v>
                </c:pt>
                <c:pt idx="8493">
                  <c:v>5.99E+01</c:v>
                </c:pt>
                <c:pt idx="8494">
                  <c:v>5.99E+01</c:v>
                </c:pt>
                <c:pt idx="8495">
                  <c:v>5.99E+01</c:v>
                </c:pt>
                <c:pt idx="8496">
                  <c:v>5.99E+01</c:v>
                </c:pt>
                <c:pt idx="8497">
                  <c:v>5.99E+01</c:v>
                </c:pt>
                <c:pt idx="8498">
                  <c:v>5.99E+01</c:v>
                </c:pt>
                <c:pt idx="8499">
                  <c:v>5.99E+01</c:v>
                </c:pt>
                <c:pt idx="8500">
                  <c:v>5.99E+01</c:v>
                </c:pt>
                <c:pt idx="8501">
                  <c:v>5.99E+01</c:v>
                </c:pt>
                <c:pt idx="8502">
                  <c:v>5.99E+01</c:v>
                </c:pt>
                <c:pt idx="8503">
                  <c:v>5.99E+01</c:v>
                </c:pt>
                <c:pt idx="8504">
                  <c:v>5.99E+01</c:v>
                </c:pt>
                <c:pt idx="8505">
                  <c:v>5.99E+01</c:v>
                </c:pt>
                <c:pt idx="8506">
                  <c:v>5.99E+01</c:v>
                </c:pt>
                <c:pt idx="8507">
                  <c:v>5.99E+01</c:v>
                </c:pt>
                <c:pt idx="8508">
                  <c:v>5.99E+01</c:v>
                </c:pt>
                <c:pt idx="8509">
                  <c:v>5.99E+01</c:v>
                </c:pt>
                <c:pt idx="8510">
                  <c:v>5.99E+01</c:v>
                </c:pt>
                <c:pt idx="8511">
                  <c:v>5.99E+01</c:v>
                </c:pt>
                <c:pt idx="8512">
                  <c:v>5.99E+01</c:v>
                </c:pt>
                <c:pt idx="8513">
                  <c:v>5.99E+01</c:v>
                </c:pt>
                <c:pt idx="8514">
                  <c:v>5.99E+01</c:v>
                </c:pt>
                <c:pt idx="8515">
                  <c:v>5.99E+01</c:v>
                </c:pt>
                <c:pt idx="8516">
                  <c:v>5.99E+01</c:v>
                </c:pt>
                <c:pt idx="8517">
                  <c:v>5.99E+01</c:v>
                </c:pt>
                <c:pt idx="8518">
                  <c:v>5.99E+01</c:v>
                </c:pt>
                <c:pt idx="8519">
                  <c:v>5.99E+01</c:v>
                </c:pt>
                <c:pt idx="8520">
                  <c:v>5.99E+01</c:v>
                </c:pt>
                <c:pt idx="8521">
                  <c:v>5.99E+01</c:v>
                </c:pt>
                <c:pt idx="8522">
                  <c:v>5.99E+01</c:v>
                </c:pt>
                <c:pt idx="8523">
                  <c:v>5.99E+01</c:v>
                </c:pt>
                <c:pt idx="8524">
                  <c:v>5.99E+01</c:v>
                </c:pt>
                <c:pt idx="8525">
                  <c:v>5.99E+01</c:v>
                </c:pt>
                <c:pt idx="8526">
                  <c:v>5.99E+01</c:v>
                </c:pt>
                <c:pt idx="8527">
                  <c:v>5.99E+01</c:v>
                </c:pt>
                <c:pt idx="8528">
                  <c:v>5.99E+01</c:v>
                </c:pt>
                <c:pt idx="8529">
                  <c:v>5.99E+01</c:v>
                </c:pt>
                <c:pt idx="8530">
                  <c:v>5.99E+01</c:v>
                </c:pt>
                <c:pt idx="8531">
                  <c:v>5.99E+01</c:v>
                </c:pt>
                <c:pt idx="8532">
                  <c:v>5.99E+01</c:v>
                </c:pt>
                <c:pt idx="8533">
                  <c:v>5.99E+01</c:v>
                </c:pt>
                <c:pt idx="8534">
                  <c:v>5.99E+01</c:v>
                </c:pt>
                <c:pt idx="8535">
                  <c:v>5.99E+01</c:v>
                </c:pt>
                <c:pt idx="8536">
                  <c:v>5.99E+01</c:v>
                </c:pt>
                <c:pt idx="8537">
                  <c:v>5.99E+01</c:v>
                </c:pt>
                <c:pt idx="8538">
                  <c:v>5.99E+01</c:v>
                </c:pt>
                <c:pt idx="8539">
                  <c:v>5.99E+01</c:v>
                </c:pt>
                <c:pt idx="8540">
                  <c:v>5.99E+01</c:v>
                </c:pt>
                <c:pt idx="8541">
                  <c:v>5.99E+01</c:v>
                </c:pt>
                <c:pt idx="8542">
                  <c:v>5.99E+01</c:v>
                </c:pt>
                <c:pt idx="8543">
                  <c:v>5.99E+01</c:v>
                </c:pt>
                <c:pt idx="8544">
                  <c:v>5.99E+01</c:v>
                </c:pt>
                <c:pt idx="8545">
                  <c:v>5.99E+01</c:v>
                </c:pt>
                <c:pt idx="8546">
                  <c:v>5.99E+01</c:v>
                </c:pt>
                <c:pt idx="8547">
                  <c:v>5.99E+01</c:v>
                </c:pt>
                <c:pt idx="8548">
                  <c:v>5.99E+01</c:v>
                </c:pt>
                <c:pt idx="8549">
                  <c:v>5.99E+01</c:v>
                </c:pt>
                <c:pt idx="8550">
                  <c:v>5.99E+01</c:v>
                </c:pt>
                <c:pt idx="8551">
                  <c:v>5.99E+01</c:v>
                </c:pt>
                <c:pt idx="8552">
                  <c:v>5.99E+01</c:v>
                </c:pt>
                <c:pt idx="8553">
                  <c:v>5.99E+01</c:v>
                </c:pt>
                <c:pt idx="8554">
                  <c:v>5.99E+01</c:v>
                </c:pt>
                <c:pt idx="8555">
                  <c:v>5.99E+01</c:v>
                </c:pt>
                <c:pt idx="8556">
                  <c:v>5.99E+01</c:v>
                </c:pt>
                <c:pt idx="8557">
                  <c:v>5.99E+01</c:v>
                </c:pt>
                <c:pt idx="8558">
                  <c:v>5.99E+01</c:v>
                </c:pt>
                <c:pt idx="8559">
                  <c:v>5.99E+01</c:v>
                </c:pt>
                <c:pt idx="8560">
                  <c:v>5.99E+01</c:v>
                </c:pt>
                <c:pt idx="8561">
                  <c:v>5.99E+01</c:v>
                </c:pt>
                <c:pt idx="8562">
                  <c:v>5.99E+01</c:v>
                </c:pt>
                <c:pt idx="8563">
                  <c:v>5.99E+01</c:v>
                </c:pt>
                <c:pt idx="8564">
                  <c:v>5.99E+01</c:v>
                </c:pt>
                <c:pt idx="8565">
                  <c:v>5.99E+01</c:v>
                </c:pt>
                <c:pt idx="8566">
                  <c:v>5.99E+01</c:v>
                </c:pt>
                <c:pt idx="8567">
                  <c:v>5.99E+01</c:v>
                </c:pt>
                <c:pt idx="8568">
                  <c:v>5.99E+01</c:v>
                </c:pt>
                <c:pt idx="8569">
                  <c:v>5.99E+01</c:v>
                </c:pt>
                <c:pt idx="8570">
                  <c:v>5.99E+01</c:v>
                </c:pt>
                <c:pt idx="8571">
                  <c:v>5.99E+01</c:v>
                </c:pt>
                <c:pt idx="8572">
                  <c:v>5.99E+01</c:v>
                </c:pt>
                <c:pt idx="8573">
                  <c:v>5.99E+01</c:v>
                </c:pt>
                <c:pt idx="8574">
                  <c:v>5.99E+01</c:v>
                </c:pt>
                <c:pt idx="8575">
                  <c:v>5.99E+01</c:v>
                </c:pt>
                <c:pt idx="8576">
                  <c:v>5.99E+01</c:v>
                </c:pt>
                <c:pt idx="8577">
                  <c:v>5.99E+01</c:v>
                </c:pt>
                <c:pt idx="8578">
                  <c:v>5.99E+01</c:v>
                </c:pt>
                <c:pt idx="8579">
                  <c:v>5.99E+01</c:v>
                </c:pt>
                <c:pt idx="8580">
                  <c:v>5.99E+01</c:v>
                </c:pt>
                <c:pt idx="8581">
                  <c:v>5.99E+01</c:v>
                </c:pt>
                <c:pt idx="8582">
                  <c:v>5.99E+01</c:v>
                </c:pt>
                <c:pt idx="8583">
                  <c:v>5.99E+01</c:v>
                </c:pt>
                <c:pt idx="8584">
                  <c:v>5.99E+01</c:v>
                </c:pt>
                <c:pt idx="8585">
                  <c:v>5.99E+01</c:v>
                </c:pt>
                <c:pt idx="8586">
                  <c:v>5.99E+01</c:v>
                </c:pt>
                <c:pt idx="8587">
                  <c:v>5.99E+01</c:v>
                </c:pt>
                <c:pt idx="8588">
                  <c:v>5.99E+01</c:v>
                </c:pt>
                <c:pt idx="8589">
                  <c:v>5.99E+01</c:v>
                </c:pt>
                <c:pt idx="8590">
                  <c:v>5.99E+01</c:v>
                </c:pt>
                <c:pt idx="8591">
                  <c:v>5.99E+01</c:v>
                </c:pt>
                <c:pt idx="8592">
                  <c:v>5.99E+01</c:v>
                </c:pt>
                <c:pt idx="8593">
                  <c:v>5.99E+01</c:v>
                </c:pt>
                <c:pt idx="8594">
                  <c:v>5.99E+01</c:v>
                </c:pt>
                <c:pt idx="8595">
                  <c:v>5.99E+01</c:v>
                </c:pt>
                <c:pt idx="8596">
                  <c:v>5.99E+01</c:v>
                </c:pt>
                <c:pt idx="8597">
                  <c:v>5.99E+01</c:v>
                </c:pt>
                <c:pt idx="8598">
                  <c:v>5.99E+01</c:v>
                </c:pt>
                <c:pt idx="8599">
                  <c:v>5.99E+01</c:v>
                </c:pt>
                <c:pt idx="8600">
                  <c:v>5.99E+01</c:v>
                </c:pt>
                <c:pt idx="8601">
                  <c:v>5.99E+01</c:v>
                </c:pt>
                <c:pt idx="8602">
                  <c:v>5.99E+01</c:v>
                </c:pt>
                <c:pt idx="8603">
                  <c:v>5.99E+01</c:v>
                </c:pt>
                <c:pt idx="8604">
                  <c:v>5.99E+01</c:v>
                </c:pt>
                <c:pt idx="8605">
                  <c:v>5.99E+01</c:v>
                </c:pt>
                <c:pt idx="8606">
                  <c:v>5.99E+01</c:v>
                </c:pt>
                <c:pt idx="8607">
                  <c:v>5.99E+01</c:v>
                </c:pt>
                <c:pt idx="8608">
                  <c:v>5.99E+01</c:v>
                </c:pt>
                <c:pt idx="8609">
                  <c:v>5.99E+01</c:v>
                </c:pt>
                <c:pt idx="8610">
                  <c:v>5.99E+01</c:v>
                </c:pt>
                <c:pt idx="8611">
                  <c:v>5.99E+01</c:v>
                </c:pt>
                <c:pt idx="8612">
                  <c:v>5.99E+01</c:v>
                </c:pt>
                <c:pt idx="8613">
                  <c:v>5.99E+01</c:v>
                </c:pt>
                <c:pt idx="8614">
                  <c:v>5.99E+01</c:v>
                </c:pt>
                <c:pt idx="8615">
                  <c:v>5.99E+01</c:v>
                </c:pt>
                <c:pt idx="8616">
                  <c:v>5.99E+01</c:v>
                </c:pt>
                <c:pt idx="8617">
                  <c:v>5.99E+01</c:v>
                </c:pt>
                <c:pt idx="8618">
                  <c:v>5.99E+01</c:v>
                </c:pt>
                <c:pt idx="8619">
                  <c:v>5.99E+01</c:v>
                </c:pt>
                <c:pt idx="8620">
                  <c:v>5.99E+01</c:v>
                </c:pt>
                <c:pt idx="8621">
                  <c:v>5.99E+01</c:v>
                </c:pt>
                <c:pt idx="8622">
                  <c:v>5.99E+01</c:v>
                </c:pt>
                <c:pt idx="8623">
                  <c:v>5.99E+01</c:v>
                </c:pt>
                <c:pt idx="8624">
                  <c:v>5.99E+01</c:v>
                </c:pt>
                <c:pt idx="8625">
                  <c:v>5.99E+01</c:v>
                </c:pt>
                <c:pt idx="8626">
                  <c:v>5.99E+01</c:v>
                </c:pt>
                <c:pt idx="8627">
                  <c:v>5.99E+01</c:v>
                </c:pt>
                <c:pt idx="8628">
                  <c:v>5.99E+01</c:v>
                </c:pt>
                <c:pt idx="8629">
                  <c:v>5.99E+01</c:v>
                </c:pt>
                <c:pt idx="8630">
                  <c:v>5.99E+01</c:v>
                </c:pt>
                <c:pt idx="8631">
                  <c:v>5.99E+01</c:v>
                </c:pt>
                <c:pt idx="8632">
                  <c:v>5.99E+01</c:v>
                </c:pt>
                <c:pt idx="8633">
                  <c:v>5.99E+01</c:v>
                </c:pt>
                <c:pt idx="8634">
                  <c:v>5.99E+01</c:v>
                </c:pt>
                <c:pt idx="8635">
                  <c:v>5.99E+01</c:v>
                </c:pt>
                <c:pt idx="8636">
                  <c:v>5.99E+01</c:v>
                </c:pt>
                <c:pt idx="8637">
                  <c:v>5.99E+01</c:v>
                </c:pt>
                <c:pt idx="8638">
                  <c:v>5.99E+01</c:v>
                </c:pt>
                <c:pt idx="8639">
                  <c:v>5.99E+01</c:v>
                </c:pt>
                <c:pt idx="8640">
                  <c:v>5.99E+01</c:v>
                </c:pt>
                <c:pt idx="8641">
                  <c:v>5.99E+01</c:v>
                </c:pt>
                <c:pt idx="8642">
                  <c:v>5.99E+01</c:v>
                </c:pt>
                <c:pt idx="8643">
                  <c:v>5.99E+01</c:v>
                </c:pt>
                <c:pt idx="8644">
                  <c:v>5.99E+01</c:v>
                </c:pt>
                <c:pt idx="8645">
                  <c:v>5.99E+01</c:v>
                </c:pt>
                <c:pt idx="8646">
                  <c:v>5.99E+01</c:v>
                </c:pt>
                <c:pt idx="8647">
                  <c:v>5.99E+01</c:v>
                </c:pt>
                <c:pt idx="8648">
                  <c:v>5.99E+01</c:v>
                </c:pt>
                <c:pt idx="8649">
                  <c:v>5.99E+01</c:v>
                </c:pt>
                <c:pt idx="8650">
                  <c:v>5.99E+01</c:v>
                </c:pt>
                <c:pt idx="8651">
                  <c:v>5.99E+01</c:v>
                </c:pt>
                <c:pt idx="8652">
                  <c:v>5.99E+01</c:v>
                </c:pt>
                <c:pt idx="8653">
                  <c:v>5.99E+01</c:v>
                </c:pt>
                <c:pt idx="8654">
                  <c:v>5.99E+01</c:v>
                </c:pt>
                <c:pt idx="8655">
                  <c:v>5.99E+01</c:v>
                </c:pt>
                <c:pt idx="8656">
                  <c:v>5.99E+01</c:v>
                </c:pt>
                <c:pt idx="8657">
                  <c:v>5.99E+01</c:v>
                </c:pt>
                <c:pt idx="8658">
                  <c:v>5.99E+01</c:v>
                </c:pt>
                <c:pt idx="8659">
                  <c:v>5.99E+01</c:v>
                </c:pt>
                <c:pt idx="8660">
                  <c:v>5.99E+01</c:v>
                </c:pt>
                <c:pt idx="8661">
                  <c:v>5.99E+01</c:v>
                </c:pt>
                <c:pt idx="8662">
                  <c:v>5.99E+01</c:v>
                </c:pt>
                <c:pt idx="8663">
                  <c:v>5.99E+01</c:v>
                </c:pt>
                <c:pt idx="8664">
                  <c:v>5.99E+01</c:v>
                </c:pt>
                <c:pt idx="8665">
                  <c:v>5.99E+01</c:v>
                </c:pt>
                <c:pt idx="8666">
                  <c:v>5.99E+01</c:v>
                </c:pt>
                <c:pt idx="8667">
                  <c:v>5.99E+01</c:v>
                </c:pt>
                <c:pt idx="8668">
                  <c:v>5.99E+01</c:v>
                </c:pt>
                <c:pt idx="8669">
                  <c:v>5.99E+01</c:v>
                </c:pt>
                <c:pt idx="8670">
                  <c:v>5.99E+01</c:v>
                </c:pt>
                <c:pt idx="8671">
                  <c:v>5.99E+01</c:v>
                </c:pt>
                <c:pt idx="8672">
                  <c:v>5.99E+01</c:v>
                </c:pt>
                <c:pt idx="8673">
                  <c:v>5.99E+01</c:v>
                </c:pt>
                <c:pt idx="8674">
                  <c:v>5.99E+01</c:v>
                </c:pt>
                <c:pt idx="8675">
                  <c:v>5.99E+01</c:v>
                </c:pt>
                <c:pt idx="8676">
                  <c:v>5.99E+01</c:v>
                </c:pt>
                <c:pt idx="8677">
                  <c:v>5.99E+01</c:v>
                </c:pt>
                <c:pt idx="8678">
                  <c:v>5.99E+01</c:v>
                </c:pt>
                <c:pt idx="8679">
                  <c:v>5.99E+01</c:v>
                </c:pt>
                <c:pt idx="8680">
                  <c:v>5.99E+01</c:v>
                </c:pt>
                <c:pt idx="8681">
                  <c:v>5.99E+01</c:v>
                </c:pt>
                <c:pt idx="8682">
                  <c:v>5.99E+01</c:v>
                </c:pt>
                <c:pt idx="8683">
                  <c:v>5.99E+01</c:v>
                </c:pt>
                <c:pt idx="8684">
                  <c:v>5.99E+01</c:v>
                </c:pt>
                <c:pt idx="8685">
                  <c:v>5.99E+01</c:v>
                </c:pt>
                <c:pt idx="8686">
                  <c:v>5.99E+01</c:v>
                </c:pt>
                <c:pt idx="8687">
                  <c:v>5.99E+01</c:v>
                </c:pt>
                <c:pt idx="8688">
                  <c:v>5.99E+01</c:v>
                </c:pt>
                <c:pt idx="8689">
                  <c:v>5.99E+01</c:v>
                </c:pt>
                <c:pt idx="8690">
                  <c:v>5.99E+01</c:v>
                </c:pt>
                <c:pt idx="8691">
                  <c:v>5.99E+01</c:v>
                </c:pt>
                <c:pt idx="8692">
                  <c:v>5.99E+01</c:v>
                </c:pt>
                <c:pt idx="8693">
                  <c:v>5.99E+01</c:v>
                </c:pt>
                <c:pt idx="8694">
                  <c:v>5.99E+01</c:v>
                </c:pt>
                <c:pt idx="8695">
                  <c:v>5.99E+01</c:v>
                </c:pt>
                <c:pt idx="8696">
                  <c:v>5.99E+01</c:v>
                </c:pt>
                <c:pt idx="8697">
                  <c:v>5.99E+01</c:v>
                </c:pt>
                <c:pt idx="8698">
                  <c:v>5.99E+01</c:v>
                </c:pt>
                <c:pt idx="8699">
                  <c:v>5.99E+01</c:v>
                </c:pt>
                <c:pt idx="8700">
                  <c:v>5.99E+01</c:v>
                </c:pt>
                <c:pt idx="8701">
                  <c:v>5.99E+01</c:v>
                </c:pt>
                <c:pt idx="8702">
                  <c:v>5.99E+01</c:v>
                </c:pt>
                <c:pt idx="8703">
                  <c:v>5.99E+01</c:v>
                </c:pt>
                <c:pt idx="8704">
                  <c:v>5.99E+01</c:v>
                </c:pt>
                <c:pt idx="8705">
                  <c:v>5.99E+01</c:v>
                </c:pt>
                <c:pt idx="8706">
                  <c:v>5.99E+01</c:v>
                </c:pt>
                <c:pt idx="8707">
                  <c:v>5.99E+01</c:v>
                </c:pt>
                <c:pt idx="8708">
                  <c:v>5.99E+01</c:v>
                </c:pt>
                <c:pt idx="8709">
                  <c:v>5.99E+01</c:v>
                </c:pt>
                <c:pt idx="8710">
                  <c:v>5.99E+01</c:v>
                </c:pt>
                <c:pt idx="8711">
                  <c:v>5.99E+01</c:v>
                </c:pt>
                <c:pt idx="8712">
                  <c:v>5.99E+01</c:v>
                </c:pt>
                <c:pt idx="8713">
                  <c:v>5.99E+01</c:v>
                </c:pt>
                <c:pt idx="8714">
                  <c:v>5.99E+01</c:v>
                </c:pt>
                <c:pt idx="8715">
                  <c:v>5.99E+01</c:v>
                </c:pt>
                <c:pt idx="8716">
                  <c:v>5.99E+01</c:v>
                </c:pt>
                <c:pt idx="8717">
                  <c:v>5.99E+01</c:v>
                </c:pt>
                <c:pt idx="8718">
                  <c:v>5.99E+01</c:v>
                </c:pt>
                <c:pt idx="8719">
                  <c:v>5.99E+01</c:v>
                </c:pt>
                <c:pt idx="8720">
                  <c:v>5.99E+01</c:v>
                </c:pt>
                <c:pt idx="8721">
                  <c:v>5.99E+01</c:v>
                </c:pt>
                <c:pt idx="8722">
                  <c:v>5.99E+01</c:v>
                </c:pt>
                <c:pt idx="8723">
                  <c:v>5.99E+01</c:v>
                </c:pt>
                <c:pt idx="8724">
                  <c:v>5.99E+01</c:v>
                </c:pt>
                <c:pt idx="8725">
                  <c:v>5.99E+01</c:v>
                </c:pt>
                <c:pt idx="8726">
                  <c:v>5.99E+01</c:v>
                </c:pt>
                <c:pt idx="8727">
                  <c:v>5.99E+01</c:v>
                </c:pt>
                <c:pt idx="8728">
                  <c:v>5.99E+01</c:v>
                </c:pt>
                <c:pt idx="8729">
                  <c:v>5.99E+01</c:v>
                </c:pt>
                <c:pt idx="8730">
                  <c:v>5.99E+01</c:v>
                </c:pt>
                <c:pt idx="8731">
                  <c:v>5.99E+01</c:v>
                </c:pt>
                <c:pt idx="8732">
                  <c:v>5.99E+01</c:v>
                </c:pt>
                <c:pt idx="8733">
                  <c:v>5.99E+01</c:v>
                </c:pt>
                <c:pt idx="8734">
                  <c:v>5.99E+01</c:v>
                </c:pt>
                <c:pt idx="8735">
                  <c:v>5.99E+01</c:v>
                </c:pt>
                <c:pt idx="8736">
                  <c:v>5.99E+01</c:v>
                </c:pt>
                <c:pt idx="8737">
                  <c:v>5.99E+01</c:v>
                </c:pt>
                <c:pt idx="8738">
                  <c:v>5.99E+01</c:v>
                </c:pt>
                <c:pt idx="8739">
                  <c:v>5.99E+01</c:v>
                </c:pt>
                <c:pt idx="8740">
                  <c:v>5.99E+01</c:v>
                </c:pt>
                <c:pt idx="8741">
                  <c:v>5.99E+01</c:v>
                </c:pt>
                <c:pt idx="8742">
                  <c:v>5.99E+01</c:v>
                </c:pt>
                <c:pt idx="8743">
                  <c:v>5.99E+01</c:v>
                </c:pt>
                <c:pt idx="8744">
                  <c:v>5.99E+01</c:v>
                </c:pt>
                <c:pt idx="8745">
                  <c:v>5.99E+01</c:v>
                </c:pt>
                <c:pt idx="8746">
                  <c:v>5.99E+01</c:v>
                </c:pt>
                <c:pt idx="8747">
                  <c:v>5.99E+01</c:v>
                </c:pt>
                <c:pt idx="8748">
                  <c:v>5.99E+01</c:v>
                </c:pt>
                <c:pt idx="8749">
                  <c:v>5.99E+01</c:v>
                </c:pt>
                <c:pt idx="8750">
                  <c:v>5.99E+01</c:v>
                </c:pt>
                <c:pt idx="8751">
                  <c:v>5.99E+01</c:v>
                </c:pt>
                <c:pt idx="8752">
                  <c:v>5.99E+01</c:v>
                </c:pt>
                <c:pt idx="8753">
                  <c:v>5.99E+01</c:v>
                </c:pt>
                <c:pt idx="8754">
                  <c:v>5.99E+01</c:v>
                </c:pt>
                <c:pt idx="8755">
                  <c:v>5.99E+01</c:v>
                </c:pt>
                <c:pt idx="8756">
                  <c:v>5.99E+01</c:v>
                </c:pt>
                <c:pt idx="8757">
                  <c:v>5.99E+01</c:v>
                </c:pt>
                <c:pt idx="8758">
                  <c:v>5.99E+01</c:v>
                </c:pt>
                <c:pt idx="8759">
                  <c:v>5.99E+01</c:v>
                </c:pt>
                <c:pt idx="8760">
                  <c:v>5.99E+01</c:v>
                </c:pt>
                <c:pt idx="8761">
                  <c:v>5.99E+01</c:v>
                </c:pt>
                <c:pt idx="8762">
                  <c:v>5.99E+01</c:v>
                </c:pt>
                <c:pt idx="8763">
                  <c:v>5.99E+01</c:v>
                </c:pt>
                <c:pt idx="8764">
                  <c:v>5.99E+01</c:v>
                </c:pt>
                <c:pt idx="8765">
                  <c:v>5.99E+01</c:v>
                </c:pt>
                <c:pt idx="8766">
                  <c:v>5.99E+01</c:v>
                </c:pt>
                <c:pt idx="8767">
                  <c:v>5.99E+01</c:v>
                </c:pt>
                <c:pt idx="8768">
                  <c:v>5.99E+01</c:v>
                </c:pt>
                <c:pt idx="8769">
                  <c:v>5.99E+01</c:v>
                </c:pt>
                <c:pt idx="8770">
                  <c:v>5.99E+01</c:v>
                </c:pt>
                <c:pt idx="8771">
                  <c:v>5.99E+01</c:v>
                </c:pt>
                <c:pt idx="8772">
                  <c:v>5.99E+01</c:v>
                </c:pt>
                <c:pt idx="8773">
                  <c:v>5.99E+01</c:v>
                </c:pt>
                <c:pt idx="8774">
                  <c:v>5.99E+01</c:v>
                </c:pt>
                <c:pt idx="8775">
                  <c:v>5.99E+01</c:v>
                </c:pt>
                <c:pt idx="8776">
                  <c:v>5.99E+01</c:v>
                </c:pt>
                <c:pt idx="8777">
                  <c:v>5.99E+01</c:v>
                </c:pt>
                <c:pt idx="8778">
                  <c:v>5.99E+01</c:v>
                </c:pt>
                <c:pt idx="8779">
                  <c:v>5.99E+01</c:v>
                </c:pt>
                <c:pt idx="8780">
                  <c:v>5.99E+01</c:v>
                </c:pt>
                <c:pt idx="8781">
                  <c:v>5.99E+01</c:v>
                </c:pt>
                <c:pt idx="8782">
                  <c:v>5.99E+01</c:v>
                </c:pt>
                <c:pt idx="8783">
                  <c:v>5.99E+01</c:v>
                </c:pt>
                <c:pt idx="8784">
                  <c:v>5.99E+01</c:v>
                </c:pt>
                <c:pt idx="8785">
                  <c:v>5.99E+01</c:v>
                </c:pt>
                <c:pt idx="8786">
                  <c:v>5.99E+01</c:v>
                </c:pt>
                <c:pt idx="8787">
                  <c:v>5.99E+01</c:v>
                </c:pt>
                <c:pt idx="8788">
                  <c:v>5.99E+01</c:v>
                </c:pt>
                <c:pt idx="8789">
                  <c:v>5.99E+01</c:v>
                </c:pt>
                <c:pt idx="8790">
                  <c:v>5.99E+01</c:v>
                </c:pt>
                <c:pt idx="8791">
                  <c:v>5.99E+01</c:v>
                </c:pt>
                <c:pt idx="8792">
                  <c:v>5.99E+01</c:v>
                </c:pt>
                <c:pt idx="8793">
                  <c:v>5.99E+01</c:v>
                </c:pt>
                <c:pt idx="8794">
                  <c:v>5.99E+01</c:v>
                </c:pt>
                <c:pt idx="8795">
                  <c:v>5.99E+01</c:v>
                </c:pt>
                <c:pt idx="8796">
                  <c:v>5.99E+01</c:v>
                </c:pt>
                <c:pt idx="8797">
                  <c:v>5.99E+01</c:v>
                </c:pt>
                <c:pt idx="8798">
                  <c:v>5.99E+01</c:v>
                </c:pt>
                <c:pt idx="8799">
                  <c:v>5.99E+01</c:v>
                </c:pt>
                <c:pt idx="8800">
                  <c:v>5.99E+01</c:v>
                </c:pt>
                <c:pt idx="8801">
                  <c:v>5.99E+01</c:v>
                </c:pt>
                <c:pt idx="8802">
                  <c:v>5.99E+01</c:v>
                </c:pt>
                <c:pt idx="8803">
                  <c:v>5.99E+01</c:v>
                </c:pt>
                <c:pt idx="8804">
                  <c:v>5.99E+01</c:v>
                </c:pt>
                <c:pt idx="8805">
                  <c:v>5.99E+01</c:v>
                </c:pt>
                <c:pt idx="8806">
                  <c:v>5.99E+01</c:v>
                </c:pt>
                <c:pt idx="8807">
                  <c:v>5.99E+01</c:v>
                </c:pt>
                <c:pt idx="8808">
                  <c:v>5.99E+01</c:v>
                </c:pt>
                <c:pt idx="8809">
                  <c:v>5.99E+01</c:v>
                </c:pt>
                <c:pt idx="8810">
                  <c:v>5.99E+01</c:v>
                </c:pt>
                <c:pt idx="8811">
                  <c:v>5.99E+01</c:v>
                </c:pt>
                <c:pt idx="8812">
                  <c:v>5.99E+01</c:v>
                </c:pt>
                <c:pt idx="8813">
                  <c:v>5.99E+01</c:v>
                </c:pt>
                <c:pt idx="8814">
                  <c:v>5.99E+01</c:v>
                </c:pt>
                <c:pt idx="8815">
                  <c:v>5.99E+01</c:v>
                </c:pt>
                <c:pt idx="8816">
                  <c:v>5.99E+01</c:v>
                </c:pt>
                <c:pt idx="8817">
                  <c:v>5.99E+01</c:v>
                </c:pt>
                <c:pt idx="8818">
                  <c:v>5.99E+01</c:v>
                </c:pt>
                <c:pt idx="8819">
                  <c:v>5.99E+01</c:v>
                </c:pt>
                <c:pt idx="8820">
                  <c:v>5.99E+01</c:v>
                </c:pt>
                <c:pt idx="8821">
                  <c:v>5.99E+01</c:v>
                </c:pt>
                <c:pt idx="8822">
                  <c:v>5.99E+01</c:v>
                </c:pt>
                <c:pt idx="8823">
                  <c:v>5.99E+01</c:v>
                </c:pt>
                <c:pt idx="8824">
                  <c:v>5.99E+01</c:v>
                </c:pt>
                <c:pt idx="8825">
                  <c:v>5.99E+01</c:v>
                </c:pt>
                <c:pt idx="8826">
                  <c:v>5.99E+01</c:v>
                </c:pt>
                <c:pt idx="8827">
                  <c:v>5.99E+01</c:v>
                </c:pt>
                <c:pt idx="8828">
                  <c:v>5.99E+01</c:v>
                </c:pt>
                <c:pt idx="8829">
                  <c:v>5.99E+01</c:v>
                </c:pt>
                <c:pt idx="8830">
                  <c:v>5.99E+01</c:v>
                </c:pt>
                <c:pt idx="8831">
                  <c:v>5.99E+01</c:v>
                </c:pt>
                <c:pt idx="8832">
                  <c:v>5.99E+01</c:v>
                </c:pt>
                <c:pt idx="8833">
                  <c:v>5.99E+01</c:v>
                </c:pt>
                <c:pt idx="8834">
                  <c:v>5.99E+01</c:v>
                </c:pt>
                <c:pt idx="8835">
                  <c:v>5.99E+01</c:v>
                </c:pt>
                <c:pt idx="8836">
                  <c:v>5.99E+01</c:v>
                </c:pt>
                <c:pt idx="8837">
                  <c:v>5.99E+01</c:v>
                </c:pt>
                <c:pt idx="8838">
                  <c:v>5.99E+01</c:v>
                </c:pt>
                <c:pt idx="8839">
                  <c:v>5.99E+01</c:v>
                </c:pt>
                <c:pt idx="8840">
                  <c:v>5.99E+01</c:v>
                </c:pt>
                <c:pt idx="8841">
                  <c:v>5.99E+01</c:v>
                </c:pt>
                <c:pt idx="8842">
                  <c:v>5.99E+01</c:v>
                </c:pt>
                <c:pt idx="8843">
                  <c:v>5.99E+01</c:v>
                </c:pt>
                <c:pt idx="8844">
                  <c:v>5.99E+01</c:v>
                </c:pt>
                <c:pt idx="8845">
                  <c:v>5.99E+01</c:v>
                </c:pt>
                <c:pt idx="8846">
                  <c:v>5.99E+01</c:v>
                </c:pt>
                <c:pt idx="8847">
                  <c:v>5.99E+01</c:v>
                </c:pt>
                <c:pt idx="8848">
                  <c:v>5.99E+01</c:v>
                </c:pt>
                <c:pt idx="8849">
                  <c:v>5.99E+01</c:v>
                </c:pt>
                <c:pt idx="8850">
                  <c:v>5.99E+01</c:v>
                </c:pt>
                <c:pt idx="8851">
                  <c:v>5.99E+01</c:v>
                </c:pt>
                <c:pt idx="8852">
                  <c:v>5.99E+01</c:v>
                </c:pt>
                <c:pt idx="8853">
                  <c:v>5.99E+01</c:v>
                </c:pt>
                <c:pt idx="8854">
                  <c:v>5.99E+01</c:v>
                </c:pt>
                <c:pt idx="8855">
                  <c:v>5.99E+01</c:v>
                </c:pt>
                <c:pt idx="8856">
                  <c:v>5.99E+01</c:v>
                </c:pt>
                <c:pt idx="8857">
                  <c:v>5.99E+01</c:v>
                </c:pt>
                <c:pt idx="8858">
                  <c:v>5.99E+01</c:v>
                </c:pt>
                <c:pt idx="8859">
                  <c:v>5.99E+01</c:v>
                </c:pt>
                <c:pt idx="8860">
                  <c:v>5.99E+01</c:v>
                </c:pt>
                <c:pt idx="8861">
                  <c:v>5.99E+01</c:v>
                </c:pt>
                <c:pt idx="8862">
                  <c:v>5.99E+01</c:v>
                </c:pt>
                <c:pt idx="8863">
                  <c:v>5.99E+01</c:v>
                </c:pt>
                <c:pt idx="8864">
                  <c:v>5.99E+01</c:v>
                </c:pt>
                <c:pt idx="8865">
                  <c:v>5.99E+01</c:v>
                </c:pt>
                <c:pt idx="8866">
                  <c:v>5.99E+01</c:v>
                </c:pt>
                <c:pt idx="8867">
                  <c:v>5.99E+01</c:v>
                </c:pt>
                <c:pt idx="8868">
                  <c:v>5.99E+01</c:v>
                </c:pt>
                <c:pt idx="8869">
                  <c:v>5.99E+01</c:v>
                </c:pt>
                <c:pt idx="8870">
                  <c:v>5.99E+01</c:v>
                </c:pt>
                <c:pt idx="8871">
                  <c:v>5.99E+01</c:v>
                </c:pt>
                <c:pt idx="8872">
                  <c:v>5.99E+01</c:v>
                </c:pt>
                <c:pt idx="8873">
                  <c:v>5.99E+01</c:v>
                </c:pt>
                <c:pt idx="8874">
                  <c:v>5.99E+01</c:v>
                </c:pt>
                <c:pt idx="8875">
                  <c:v>5.99E+01</c:v>
                </c:pt>
                <c:pt idx="8876">
                  <c:v>5.99E+01</c:v>
                </c:pt>
                <c:pt idx="8877">
                  <c:v>5.99E+01</c:v>
                </c:pt>
                <c:pt idx="8878">
                  <c:v>5.99E+01</c:v>
                </c:pt>
                <c:pt idx="8879">
                  <c:v>5.99E+01</c:v>
                </c:pt>
                <c:pt idx="8880">
                  <c:v>5.99E+01</c:v>
                </c:pt>
                <c:pt idx="8881">
                  <c:v>5.99E+01</c:v>
                </c:pt>
                <c:pt idx="8882">
                  <c:v>5.99E+01</c:v>
                </c:pt>
                <c:pt idx="8883">
                  <c:v>5.99E+01</c:v>
                </c:pt>
                <c:pt idx="8884">
                  <c:v>5.99E+01</c:v>
                </c:pt>
                <c:pt idx="8885">
                  <c:v>5.99E+01</c:v>
                </c:pt>
                <c:pt idx="8886">
                  <c:v>5.99E+01</c:v>
                </c:pt>
                <c:pt idx="8887">
                  <c:v>5.99E+01</c:v>
                </c:pt>
                <c:pt idx="8888">
                  <c:v>5.99E+01</c:v>
                </c:pt>
                <c:pt idx="8889">
                  <c:v>5.99E+01</c:v>
                </c:pt>
                <c:pt idx="8890">
                  <c:v>5.99E+01</c:v>
                </c:pt>
                <c:pt idx="8891">
                  <c:v>5.99E+01</c:v>
                </c:pt>
                <c:pt idx="8892">
                  <c:v>5.99E+01</c:v>
                </c:pt>
                <c:pt idx="8893">
                  <c:v>5.99E+01</c:v>
                </c:pt>
                <c:pt idx="8894">
                  <c:v>5.99E+01</c:v>
                </c:pt>
                <c:pt idx="8895">
                  <c:v>5.99E+01</c:v>
                </c:pt>
                <c:pt idx="8896">
                  <c:v>5.99E+01</c:v>
                </c:pt>
                <c:pt idx="8897">
                  <c:v>5.99E+01</c:v>
                </c:pt>
                <c:pt idx="8898">
                  <c:v>5.99E+01</c:v>
                </c:pt>
                <c:pt idx="8899">
                  <c:v>5.99E+01</c:v>
                </c:pt>
                <c:pt idx="8900">
                  <c:v>5.99E+01</c:v>
                </c:pt>
                <c:pt idx="8901">
                  <c:v>5.99E+01</c:v>
                </c:pt>
                <c:pt idx="8902">
                  <c:v>5.99E+01</c:v>
                </c:pt>
                <c:pt idx="8903">
                  <c:v>5.99E+01</c:v>
                </c:pt>
                <c:pt idx="8904">
                  <c:v>5.99E+01</c:v>
                </c:pt>
                <c:pt idx="8905">
                  <c:v>5.99E+01</c:v>
                </c:pt>
                <c:pt idx="8906">
                  <c:v>5.99E+01</c:v>
                </c:pt>
                <c:pt idx="8907">
                  <c:v>5.99E+01</c:v>
                </c:pt>
                <c:pt idx="8908">
                  <c:v>5.99E+01</c:v>
                </c:pt>
                <c:pt idx="8909">
                  <c:v>5.99E+01</c:v>
                </c:pt>
                <c:pt idx="8910">
                  <c:v>5.99E+01</c:v>
                </c:pt>
                <c:pt idx="8911">
                  <c:v>5.99E+01</c:v>
                </c:pt>
                <c:pt idx="8912">
                  <c:v>5.99E+01</c:v>
                </c:pt>
                <c:pt idx="8913">
                  <c:v>5.99E+01</c:v>
                </c:pt>
                <c:pt idx="8914">
                  <c:v>5.99E+01</c:v>
                </c:pt>
                <c:pt idx="8915">
                  <c:v>5.99E+01</c:v>
                </c:pt>
                <c:pt idx="8916">
                  <c:v>5.99E+01</c:v>
                </c:pt>
                <c:pt idx="8917">
                  <c:v>5.99E+01</c:v>
                </c:pt>
                <c:pt idx="8918">
                  <c:v>5.99E+01</c:v>
                </c:pt>
                <c:pt idx="8919">
                  <c:v>5.99E+01</c:v>
                </c:pt>
                <c:pt idx="8920">
                  <c:v>5.99E+01</c:v>
                </c:pt>
                <c:pt idx="8921">
                  <c:v>5.99E+01</c:v>
                </c:pt>
                <c:pt idx="8922">
                  <c:v>5.99E+01</c:v>
                </c:pt>
                <c:pt idx="8923">
                  <c:v>5.99E+01</c:v>
                </c:pt>
                <c:pt idx="8924">
                  <c:v>5.99E+01</c:v>
                </c:pt>
                <c:pt idx="8925">
                  <c:v>5.99E+01</c:v>
                </c:pt>
                <c:pt idx="8926">
                  <c:v>5.99E+01</c:v>
                </c:pt>
                <c:pt idx="8927">
                  <c:v>5.99E+01</c:v>
                </c:pt>
                <c:pt idx="8928">
                  <c:v>5.99E+01</c:v>
                </c:pt>
                <c:pt idx="8929">
                  <c:v>5.99E+01</c:v>
                </c:pt>
                <c:pt idx="8930">
                  <c:v>5.99E+01</c:v>
                </c:pt>
                <c:pt idx="8931">
                  <c:v>5.99E+01</c:v>
                </c:pt>
                <c:pt idx="8932">
                  <c:v>5.99E+01</c:v>
                </c:pt>
                <c:pt idx="8933">
                  <c:v>5.99E+01</c:v>
                </c:pt>
                <c:pt idx="8934">
                  <c:v>5.99E+01</c:v>
                </c:pt>
                <c:pt idx="8935">
                  <c:v>5.99E+01</c:v>
                </c:pt>
                <c:pt idx="8936">
                  <c:v>5.99E+01</c:v>
                </c:pt>
                <c:pt idx="8937">
                  <c:v>5.99E+01</c:v>
                </c:pt>
                <c:pt idx="8938">
                  <c:v>5.99E+01</c:v>
                </c:pt>
                <c:pt idx="8939">
                  <c:v>5.99E+01</c:v>
                </c:pt>
                <c:pt idx="8940">
                  <c:v>5.99E+01</c:v>
                </c:pt>
                <c:pt idx="8941">
                  <c:v>5.99E+01</c:v>
                </c:pt>
                <c:pt idx="8942">
                  <c:v>5.99E+01</c:v>
                </c:pt>
                <c:pt idx="8943">
                  <c:v>5.99E+01</c:v>
                </c:pt>
                <c:pt idx="8944">
                  <c:v>5.99E+01</c:v>
                </c:pt>
                <c:pt idx="8945">
                  <c:v>5.99E+01</c:v>
                </c:pt>
                <c:pt idx="8946">
                  <c:v>5.99E+01</c:v>
                </c:pt>
                <c:pt idx="8947">
                  <c:v>5.99E+01</c:v>
                </c:pt>
                <c:pt idx="8948">
                  <c:v>5.99E+01</c:v>
                </c:pt>
                <c:pt idx="8949">
                  <c:v>5.99E+01</c:v>
                </c:pt>
                <c:pt idx="8950">
                  <c:v>5.99E+01</c:v>
                </c:pt>
                <c:pt idx="8951">
                  <c:v>5.99E+01</c:v>
                </c:pt>
                <c:pt idx="8952">
                  <c:v>5.99E+01</c:v>
                </c:pt>
                <c:pt idx="8953">
                  <c:v>5.99E+01</c:v>
                </c:pt>
                <c:pt idx="8954">
                  <c:v>5.99E+01</c:v>
                </c:pt>
                <c:pt idx="8955">
                  <c:v>5.99E+01</c:v>
                </c:pt>
                <c:pt idx="8956">
                  <c:v>5.99E+01</c:v>
                </c:pt>
                <c:pt idx="8957">
                  <c:v>5.99E+01</c:v>
                </c:pt>
                <c:pt idx="8958">
                  <c:v>5.99E+01</c:v>
                </c:pt>
                <c:pt idx="8959">
                  <c:v>5.99E+01</c:v>
                </c:pt>
                <c:pt idx="8960">
                  <c:v>5.99E+01</c:v>
                </c:pt>
                <c:pt idx="8961">
                  <c:v>5.99E+01</c:v>
                </c:pt>
                <c:pt idx="8962">
                  <c:v>5.99E+01</c:v>
                </c:pt>
                <c:pt idx="8963">
                  <c:v>5.99E+01</c:v>
                </c:pt>
                <c:pt idx="8964">
                  <c:v>5.99E+01</c:v>
                </c:pt>
                <c:pt idx="8965">
                  <c:v>5.99E+01</c:v>
                </c:pt>
                <c:pt idx="8966">
                  <c:v>5.99E+01</c:v>
                </c:pt>
                <c:pt idx="8967">
                  <c:v>5.99E+01</c:v>
                </c:pt>
                <c:pt idx="8968">
                  <c:v>5.99E+01</c:v>
                </c:pt>
                <c:pt idx="8969">
                  <c:v>5.99E+01</c:v>
                </c:pt>
                <c:pt idx="8970">
                  <c:v>5.99E+01</c:v>
                </c:pt>
                <c:pt idx="8971">
                  <c:v>5.99E+01</c:v>
                </c:pt>
                <c:pt idx="8972">
                  <c:v>5.99E+01</c:v>
                </c:pt>
                <c:pt idx="8973">
                  <c:v>5.99E+01</c:v>
                </c:pt>
                <c:pt idx="8974">
                  <c:v>5.99E+01</c:v>
                </c:pt>
                <c:pt idx="8975">
                  <c:v>5.99E+01</c:v>
                </c:pt>
                <c:pt idx="8976">
                  <c:v>5.99E+01</c:v>
                </c:pt>
                <c:pt idx="8977">
                  <c:v>5.99E+01</c:v>
                </c:pt>
                <c:pt idx="8978">
                  <c:v>5.99E+01</c:v>
                </c:pt>
                <c:pt idx="8979">
                  <c:v>5.99E+01</c:v>
                </c:pt>
                <c:pt idx="8980">
                  <c:v>5.99E+01</c:v>
                </c:pt>
                <c:pt idx="8981">
                  <c:v>5.99E+01</c:v>
                </c:pt>
                <c:pt idx="8982">
                  <c:v>5.99E+01</c:v>
                </c:pt>
                <c:pt idx="8983">
                  <c:v>5.99E+01</c:v>
                </c:pt>
                <c:pt idx="8984">
                  <c:v>5.99E+01</c:v>
                </c:pt>
                <c:pt idx="8985">
                  <c:v>5.99E+01</c:v>
                </c:pt>
                <c:pt idx="8986">
                  <c:v>5.99E+01</c:v>
                </c:pt>
                <c:pt idx="8987">
                  <c:v>5.99E+01</c:v>
                </c:pt>
                <c:pt idx="8988">
                  <c:v>5.99E+01</c:v>
                </c:pt>
                <c:pt idx="8989">
                  <c:v>5.99E+01</c:v>
                </c:pt>
                <c:pt idx="8990">
                  <c:v>5.99E+01</c:v>
                </c:pt>
                <c:pt idx="8991">
                  <c:v>5.99E+01</c:v>
                </c:pt>
                <c:pt idx="8992">
                  <c:v>5.99E+01</c:v>
                </c:pt>
                <c:pt idx="8993">
                  <c:v>5.99E+01</c:v>
                </c:pt>
                <c:pt idx="8994">
                  <c:v>5.99E+01</c:v>
                </c:pt>
                <c:pt idx="8995">
                  <c:v>5.99E+01</c:v>
                </c:pt>
                <c:pt idx="8996">
                  <c:v>5.99E+01</c:v>
                </c:pt>
                <c:pt idx="8997">
                  <c:v>5.99E+01</c:v>
                </c:pt>
                <c:pt idx="8998">
                  <c:v>5.99E+01</c:v>
                </c:pt>
                <c:pt idx="8999">
                  <c:v>5.99E+01</c:v>
                </c:pt>
                <c:pt idx="9000">
                  <c:v>5.99E+01</c:v>
                </c:pt>
                <c:pt idx="9001">
                  <c:v>5.99E+01</c:v>
                </c:pt>
                <c:pt idx="9002">
                  <c:v>5.99E+01</c:v>
                </c:pt>
                <c:pt idx="9003">
                  <c:v>5.99E+01</c:v>
                </c:pt>
                <c:pt idx="9004">
                  <c:v>5.99E+01</c:v>
                </c:pt>
                <c:pt idx="9005">
                  <c:v>5.99E+01</c:v>
                </c:pt>
                <c:pt idx="9006">
                  <c:v>5.99E+01</c:v>
                </c:pt>
                <c:pt idx="9007">
                  <c:v>5.99E+01</c:v>
                </c:pt>
                <c:pt idx="9008">
                  <c:v>5.99E+01</c:v>
                </c:pt>
                <c:pt idx="9009">
                  <c:v>5.99E+01</c:v>
                </c:pt>
                <c:pt idx="9010">
                  <c:v>5.99E+01</c:v>
                </c:pt>
                <c:pt idx="9011">
                  <c:v>5.99E+01</c:v>
                </c:pt>
                <c:pt idx="9012">
                  <c:v>5.99E+01</c:v>
                </c:pt>
                <c:pt idx="9013">
                  <c:v>5.99E+01</c:v>
                </c:pt>
                <c:pt idx="9014">
                  <c:v>5.99E+01</c:v>
                </c:pt>
                <c:pt idx="9015">
                  <c:v>5.99E+01</c:v>
                </c:pt>
                <c:pt idx="9016">
                  <c:v>5.99E+01</c:v>
                </c:pt>
                <c:pt idx="9017">
                  <c:v>5.99E+01</c:v>
                </c:pt>
                <c:pt idx="9018">
                  <c:v>5.99E+01</c:v>
                </c:pt>
                <c:pt idx="9019">
                  <c:v>5.99E+01</c:v>
                </c:pt>
                <c:pt idx="9020">
                  <c:v>5.99E+01</c:v>
                </c:pt>
                <c:pt idx="9021">
                  <c:v>5.99E+01</c:v>
                </c:pt>
                <c:pt idx="9022">
                  <c:v>5.99E+01</c:v>
                </c:pt>
                <c:pt idx="9023">
                  <c:v>5.99E+01</c:v>
                </c:pt>
                <c:pt idx="9024">
                  <c:v>5.99E+01</c:v>
                </c:pt>
                <c:pt idx="9025">
                  <c:v>5.99E+01</c:v>
                </c:pt>
                <c:pt idx="9026">
                  <c:v>5.99E+01</c:v>
                </c:pt>
                <c:pt idx="9027">
                  <c:v>5.99E+01</c:v>
                </c:pt>
                <c:pt idx="9028">
                  <c:v>5.99E+01</c:v>
                </c:pt>
                <c:pt idx="9029">
                  <c:v>5.99E+01</c:v>
                </c:pt>
                <c:pt idx="9030">
                  <c:v>5.99E+01</c:v>
                </c:pt>
                <c:pt idx="9031">
                  <c:v>5.99E+01</c:v>
                </c:pt>
                <c:pt idx="9032">
                  <c:v>5.99E+01</c:v>
                </c:pt>
                <c:pt idx="9033">
                  <c:v>5.99E+01</c:v>
                </c:pt>
                <c:pt idx="9034">
                  <c:v>5.99E+01</c:v>
                </c:pt>
                <c:pt idx="9035">
                  <c:v>5.99E+01</c:v>
                </c:pt>
                <c:pt idx="9036">
                  <c:v>5.99E+01</c:v>
                </c:pt>
                <c:pt idx="9037">
                  <c:v>5.99E+01</c:v>
                </c:pt>
                <c:pt idx="9038">
                  <c:v>5.99E+01</c:v>
                </c:pt>
                <c:pt idx="9039">
                  <c:v>5.99E+01</c:v>
                </c:pt>
                <c:pt idx="9040">
                  <c:v>5.99E+01</c:v>
                </c:pt>
                <c:pt idx="9041">
                  <c:v>5.99E+01</c:v>
                </c:pt>
                <c:pt idx="9042">
                  <c:v>5.99E+01</c:v>
                </c:pt>
                <c:pt idx="9043">
                  <c:v>5.99E+01</c:v>
                </c:pt>
                <c:pt idx="9044">
                  <c:v>5.99E+01</c:v>
                </c:pt>
                <c:pt idx="9045">
                  <c:v>5.99E+01</c:v>
                </c:pt>
                <c:pt idx="9046">
                  <c:v>5.99E+01</c:v>
                </c:pt>
                <c:pt idx="9047">
                  <c:v>5.99E+01</c:v>
                </c:pt>
                <c:pt idx="9048">
                  <c:v>5.99E+01</c:v>
                </c:pt>
                <c:pt idx="9049">
                  <c:v>5.99E+01</c:v>
                </c:pt>
                <c:pt idx="9050">
                  <c:v>5.99E+01</c:v>
                </c:pt>
                <c:pt idx="9051">
                  <c:v>5.99E+01</c:v>
                </c:pt>
                <c:pt idx="9052">
                  <c:v>5.99E+01</c:v>
                </c:pt>
                <c:pt idx="9053">
                  <c:v>5.99E+01</c:v>
                </c:pt>
                <c:pt idx="9054">
                  <c:v>5.99E+01</c:v>
                </c:pt>
                <c:pt idx="9055">
                  <c:v>5.99E+01</c:v>
                </c:pt>
                <c:pt idx="9056">
                  <c:v>5.99E+01</c:v>
                </c:pt>
                <c:pt idx="9057">
                  <c:v>5.99E+01</c:v>
                </c:pt>
                <c:pt idx="9058">
                  <c:v>5.99E+01</c:v>
                </c:pt>
                <c:pt idx="9059">
                  <c:v>5.99E+01</c:v>
                </c:pt>
                <c:pt idx="9060">
                  <c:v>5.99E+01</c:v>
                </c:pt>
                <c:pt idx="9061">
                  <c:v>5.99E+01</c:v>
                </c:pt>
                <c:pt idx="9062">
                  <c:v>5.99E+01</c:v>
                </c:pt>
                <c:pt idx="9063">
                  <c:v>5.99E+01</c:v>
                </c:pt>
                <c:pt idx="9064">
                  <c:v>5.99E+01</c:v>
                </c:pt>
                <c:pt idx="9065">
                  <c:v>5.99E+01</c:v>
                </c:pt>
                <c:pt idx="9066">
                  <c:v>5.99E+01</c:v>
                </c:pt>
                <c:pt idx="9067">
                  <c:v>5.99E+01</c:v>
                </c:pt>
                <c:pt idx="9068">
                  <c:v>5.99E+01</c:v>
                </c:pt>
                <c:pt idx="9069">
                  <c:v>5.99E+01</c:v>
                </c:pt>
                <c:pt idx="9070">
                  <c:v>5.99E+01</c:v>
                </c:pt>
                <c:pt idx="9071">
                  <c:v>5.99E+01</c:v>
                </c:pt>
                <c:pt idx="9072">
                  <c:v>5.99E+01</c:v>
                </c:pt>
                <c:pt idx="9073">
                  <c:v>5.99E+01</c:v>
                </c:pt>
                <c:pt idx="9074">
                  <c:v>5.99E+01</c:v>
                </c:pt>
                <c:pt idx="9075">
                  <c:v>5.99E+01</c:v>
                </c:pt>
                <c:pt idx="9076">
                  <c:v>5.99E+01</c:v>
                </c:pt>
                <c:pt idx="9077">
                  <c:v>5.99E+01</c:v>
                </c:pt>
                <c:pt idx="9078">
                  <c:v>5.99E+01</c:v>
                </c:pt>
                <c:pt idx="9079">
                  <c:v>5.99E+01</c:v>
                </c:pt>
                <c:pt idx="9080">
                  <c:v>5.99E+01</c:v>
                </c:pt>
                <c:pt idx="9081">
                  <c:v>5.99E+01</c:v>
                </c:pt>
                <c:pt idx="9082">
                  <c:v>5.99E+01</c:v>
                </c:pt>
                <c:pt idx="9083">
                  <c:v>5.99E+01</c:v>
                </c:pt>
                <c:pt idx="9084">
                  <c:v>5.99E+01</c:v>
                </c:pt>
                <c:pt idx="9085">
                  <c:v>5.99E+01</c:v>
                </c:pt>
                <c:pt idx="9086">
                  <c:v>5.99E+01</c:v>
                </c:pt>
                <c:pt idx="9087">
                  <c:v>5.99E+01</c:v>
                </c:pt>
                <c:pt idx="9088">
                  <c:v>5.99E+01</c:v>
                </c:pt>
                <c:pt idx="9089">
                  <c:v>5.99E+01</c:v>
                </c:pt>
                <c:pt idx="9090">
                  <c:v>5.99E+01</c:v>
                </c:pt>
                <c:pt idx="9091">
                  <c:v>5.99E+01</c:v>
                </c:pt>
                <c:pt idx="9092">
                  <c:v>5.99E+01</c:v>
                </c:pt>
                <c:pt idx="9093">
                  <c:v>5.99E+01</c:v>
                </c:pt>
                <c:pt idx="9094">
                  <c:v>5.99E+01</c:v>
                </c:pt>
                <c:pt idx="9095">
                  <c:v>5.99E+01</c:v>
                </c:pt>
                <c:pt idx="9096">
                  <c:v>5.99E+01</c:v>
                </c:pt>
                <c:pt idx="9097">
                  <c:v>5.99E+01</c:v>
                </c:pt>
                <c:pt idx="9098">
                  <c:v>5.99E+01</c:v>
                </c:pt>
                <c:pt idx="9099">
                  <c:v>5.99E+01</c:v>
                </c:pt>
                <c:pt idx="9100">
                  <c:v>5.99E+01</c:v>
                </c:pt>
                <c:pt idx="9101">
                  <c:v>5.99E+01</c:v>
                </c:pt>
                <c:pt idx="9102">
                  <c:v>5.99E+01</c:v>
                </c:pt>
                <c:pt idx="9103">
                  <c:v>5.99E+01</c:v>
                </c:pt>
                <c:pt idx="9104">
                  <c:v>5.99E+01</c:v>
                </c:pt>
                <c:pt idx="9105">
                  <c:v>5.99E+01</c:v>
                </c:pt>
                <c:pt idx="9106">
                  <c:v>5.99E+01</c:v>
                </c:pt>
                <c:pt idx="9107">
                  <c:v>5.99E+01</c:v>
                </c:pt>
                <c:pt idx="9108">
                  <c:v>5.99E+01</c:v>
                </c:pt>
                <c:pt idx="9109">
                  <c:v>5.99E+01</c:v>
                </c:pt>
                <c:pt idx="9110">
                  <c:v>5.99E+01</c:v>
                </c:pt>
                <c:pt idx="9111">
                  <c:v>5.99E+01</c:v>
                </c:pt>
                <c:pt idx="9112">
                  <c:v>5.99E+01</c:v>
                </c:pt>
                <c:pt idx="9113">
                  <c:v>5.99E+01</c:v>
                </c:pt>
                <c:pt idx="9114">
                  <c:v>5.99E+01</c:v>
                </c:pt>
                <c:pt idx="9115">
                  <c:v>5.99E+01</c:v>
                </c:pt>
                <c:pt idx="9116">
                  <c:v>5.99E+01</c:v>
                </c:pt>
                <c:pt idx="9117">
                  <c:v>5.99E+01</c:v>
                </c:pt>
                <c:pt idx="9118">
                  <c:v>5.99E+01</c:v>
                </c:pt>
                <c:pt idx="9119">
                  <c:v>5.99E+01</c:v>
                </c:pt>
                <c:pt idx="9120">
                  <c:v>5.99E+01</c:v>
                </c:pt>
                <c:pt idx="9121">
                  <c:v>5.99E+01</c:v>
                </c:pt>
                <c:pt idx="9122">
                  <c:v>5.99E+01</c:v>
                </c:pt>
                <c:pt idx="9123">
                  <c:v>5.99E+01</c:v>
                </c:pt>
                <c:pt idx="9124">
                  <c:v>5.99E+01</c:v>
                </c:pt>
                <c:pt idx="9125">
                  <c:v>5.99E+01</c:v>
                </c:pt>
                <c:pt idx="9126">
                  <c:v>5.99E+01</c:v>
                </c:pt>
                <c:pt idx="9127">
                  <c:v>5.99E+01</c:v>
                </c:pt>
                <c:pt idx="9128">
                  <c:v>5.99E+01</c:v>
                </c:pt>
                <c:pt idx="9129">
                  <c:v>5.99E+01</c:v>
                </c:pt>
                <c:pt idx="9130">
                  <c:v>5.99E+01</c:v>
                </c:pt>
                <c:pt idx="9131">
                  <c:v>5.99E+01</c:v>
                </c:pt>
                <c:pt idx="9132">
                  <c:v>5.99E+01</c:v>
                </c:pt>
                <c:pt idx="9133">
                  <c:v>5.99E+01</c:v>
                </c:pt>
                <c:pt idx="9134">
                  <c:v>5.99E+01</c:v>
                </c:pt>
                <c:pt idx="9135">
                  <c:v>5.99E+01</c:v>
                </c:pt>
                <c:pt idx="9136">
                  <c:v>5.99E+01</c:v>
                </c:pt>
                <c:pt idx="9137">
                  <c:v>5.99E+01</c:v>
                </c:pt>
                <c:pt idx="9138">
                  <c:v>5.99E+01</c:v>
                </c:pt>
                <c:pt idx="9139">
                  <c:v>5.99E+01</c:v>
                </c:pt>
                <c:pt idx="9140">
                  <c:v>5.99E+01</c:v>
                </c:pt>
                <c:pt idx="9141">
                  <c:v>5.99E+01</c:v>
                </c:pt>
                <c:pt idx="9142">
                  <c:v>5.99E+01</c:v>
                </c:pt>
                <c:pt idx="9143">
                  <c:v>5.99E+01</c:v>
                </c:pt>
                <c:pt idx="9144">
                  <c:v>5.99E+01</c:v>
                </c:pt>
                <c:pt idx="9145">
                  <c:v>5.99E+01</c:v>
                </c:pt>
                <c:pt idx="9146">
                  <c:v>5.99E+01</c:v>
                </c:pt>
                <c:pt idx="9147">
                  <c:v>5.99E+01</c:v>
                </c:pt>
                <c:pt idx="9148">
                  <c:v>5.99E+01</c:v>
                </c:pt>
                <c:pt idx="9149">
                  <c:v>5.99E+01</c:v>
                </c:pt>
                <c:pt idx="9150">
                  <c:v>5.99E+01</c:v>
                </c:pt>
                <c:pt idx="9151">
                  <c:v>5.99E+01</c:v>
                </c:pt>
                <c:pt idx="9152">
                  <c:v>5.99E+01</c:v>
                </c:pt>
                <c:pt idx="9153">
                  <c:v>5.99E+01</c:v>
                </c:pt>
                <c:pt idx="9154">
                  <c:v>5.99E+01</c:v>
                </c:pt>
                <c:pt idx="9155">
                  <c:v>5.99E+01</c:v>
                </c:pt>
                <c:pt idx="9156">
                  <c:v>5.99E+01</c:v>
                </c:pt>
                <c:pt idx="9157">
                  <c:v>5.99E+01</c:v>
                </c:pt>
                <c:pt idx="9158">
                  <c:v>5.99E+01</c:v>
                </c:pt>
                <c:pt idx="9159">
                  <c:v>5.99E+01</c:v>
                </c:pt>
                <c:pt idx="9160">
                  <c:v>5.99E+01</c:v>
                </c:pt>
                <c:pt idx="9161">
                  <c:v>5.99E+01</c:v>
                </c:pt>
                <c:pt idx="9162">
                  <c:v>5.99E+01</c:v>
                </c:pt>
                <c:pt idx="9163">
                  <c:v>5.99E+01</c:v>
                </c:pt>
                <c:pt idx="9164">
                  <c:v>5.99E+01</c:v>
                </c:pt>
                <c:pt idx="9165">
                  <c:v>5.99E+01</c:v>
                </c:pt>
                <c:pt idx="9166">
                  <c:v>5.99E+01</c:v>
                </c:pt>
                <c:pt idx="9167">
                  <c:v>5.99E+01</c:v>
                </c:pt>
                <c:pt idx="9168">
                  <c:v>5.99E+01</c:v>
                </c:pt>
                <c:pt idx="9169">
                  <c:v>5.99E+01</c:v>
                </c:pt>
                <c:pt idx="9170">
                  <c:v>5.99E+01</c:v>
                </c:pt>
                <c:pt idx="9171">
                  <c:v>5.99E+01</c:v>
                </c:pt>
                <c:pt idx="9172">
                  <c:v>5.99E+01</c:v>
                </c:pt>
                <c:pt idx="9173">
                  <c:v>5.99E+01</c:v>
                </c:pt>
                <c:pt idx="9174">
                  <c:v>5.99E+01</c:v>
                </c:pt>
                <c:pt idx="9175">
                  <c:v>5.99E+01</c:v>
                </c:pt>
                <c:pt idx="9176">
                  <c:v>5.99E+01</c:v>
                </c:pt>
                <c:pt idx="9177">
                  <c:v>5.99E+01</c:v>
                </c:pt>
                <c:pt idx="9178">
                  <c:v>5.99E+01</c:v>
                </c:pt>
                <c:pt idx="9179">
                  <c:v>5.99E+01</c:v>
                </c:pt>
                <c:pt idx="9180">
                  <c:v>5.99E+01</c:v>
                </c:pt>
                <c:pt idx="9181">
                  <c:v>5.99E+01</c:v>
                </c:pt>
                <c:pt idx="9182">
                  <c:v>5.99E+01</c:v>
                </c:pt>
                <c:pt idx="9183">
                  <c:v>5.99E+01</c:v>
                </c:pt>
                <c:pt idx="9184">
                  <c:v>5.99E+01</c:v>
                </c:pt>
                <c:pt idx="9185">
                  <c:v>5.99E+01</c:v>
                </c:pt>
                <c:pt idx="9186">
                  <c:v>5.99E+01</c:v>
                </c:pt>
                <c:pt idx="9187">
                  <c:v>5.99E+01</c:v>
                </c:pt>
                <c:pt idx="9188">
                  <c:v>5.99E+01</c:v>
                </c:pt>
                <c:pt idx="9189">
                  <c:v>5.99E+01</c:v>
                </c:pt>
                <c:pt idx="9190">
                  <c:v>5.99E+01</c:v>
                </c:pt>
                <c:pt idx="9191">
                  <c:v>5.99E+01</c:v>
                </c:pt>
                <c:pt idx="9192">
                  <c:v>5.99E+01</c:v>
                </c:pt>
                <c:pt idx="9193">
                  <c:v>5.99E+01</c:v>
                </c:pt>
                <c:pt idx="9194">
                  <c:v>5.99E+01</c:v>
                </c:pt>
                <c:pt idx="9195">
                  <c:v>5.99E+01</c:v>
                </c:pt>
                <c:pt idx="9196">
                  <c:v>5.99E+01</c:v>
                </c:pt>
                <c:pt idx="9197">
                  <c:v>5.99E+01</c:v>
                </c:pt>
                <c:pt idx="9198">
                  <c:v>5.99E+01</c:v>
                </c:pt>
                <c:pt idx="9199">
                  <c:v>5.99E+01</c:v>
                </c:pt>
                <c:pt idx="9200">
                  <c:v>5.99E+01</c:v>
                </c:pt>
                <c:pt idx="9201">
                  <c:v>5.99E+01</c:v>
                </c:pt>
                <c:pt idx="9202">
                  <c:v>5.99E+01</c:v>
                </c:pt>
                <c:pt idx="9203">
                  <c:v>5.99E+01</c:v>
                </c:pt>
                <c:pt idx="9204">
                  <c:v>5.99E+01</c:v>
                </c:pt>
                <c:pt idx="9205">
                  <c:v>5.99E+01</c:v>
                </c:pt>
                <c:pt idx="9206">
                  <c:v>5.99E+01</c:v>
                </c:pt>
                <c:pt idx="9207">
                  <c:v>5.99E+01</c:v>
                </c:pt>
                <c:pt idx="9208">
                  <c:v>5.99E+01</c:v>
                </c:pt>
                <c:pt idx="9209">
                  <c:v>5.99E+01</c:v>
                </c:pt>
                <c:pt idx="9210">
                  <c:v>5.99E+01</c:v>
                </c:pt>
                <c:pt idx="9211">
                  <c:v>5.99E+01</c:v>
                </c:pt>
                <c:pt idx="9212">
                  <c:v>5.99E+01</c:v>
                </c:pt>
                <c:pt idx="9213">
                  <c:v>5.99E+01</c:v>
                </c:pt>
                <c:pt idx="9214">
                  <c:v>5.99E+01</c:v>
                </c:pt>
                <c:pt idx="9215">
                  <c:v>5.99E+01</c:v>
                </c:pt>
                <c:pt idx="9216">
                  <c:v>5.99E+01</c:v>
                </c:pt>
                <c:pt idx="9217">
                  <c:v>5.99E+01</c:v>
                </c:pt>
                <c:pt idx="9218">
                  <c:v>5.99E+01</c:v>
                </c:pt>
                <c:pt idx="9219">
                  <c:v>5.99E+01</c:v>
                </c:pt>
                <c:pt idx="9220">
                  <c:v>5.99E+01</c:v>
                </c:pt>
                <c:pt idx="9221">
                  <c:v>5.99E+01</c:v>
                </c:pt>
                <c:pt idx="9222">
                  <c:v>5.99E+01</c:v>
                </c:pt>
                <c:pt idx="9223">
                  <c:v>5.99E+01</c:v>
                </c:pt>
                <c:pt idx="9224">
                  <c:v>5.99E+01</c:v>
                </c:pt>
                <c:pt idx="9225">
                  <c:v>5.99E+01</c:v>
                </c:pt>
                <c:pt idx="9226">
                  <c:v>5.99E+01</c:v>
                </c:pt>
                <c:pt idx="9227">
                  <c:v>5.99E+01</c:v>
                </c:pt>
                <c:pt idx="9228">
                  <c:v>5.99E+01</c:v>
                </c:pt>
                <c:pt idx="9229">
                  <c:v>5.99E+01</c:v>
                </c:pt>
                <c:pt idx="9230">
                  <c:v>5.99E+01</c:v>
                </c:pt>
                <c:pt idx="9231">
                  <c:v>5.99E+01</c:v>
                </c:pt>
                <c:pt idx="9232">
                  <c:v>5.99E+01</c:v>
                </c:pt>
                <c:pt idx="9233">
                  <c:v>5.99E+01</c:v>
                </c:pt>
                <c:pt idx="9234">
                  <c:v>5.99E+01</c:v>
                </c:pt>
                <c:pt idx="9235">
                  <c:v>5.99E+01</c:v>
                </c:pt>
                <c:pt idx="9236">
                  <c:v>5.99E+01</c:v>
                </c:pt>
                <c:pt idx="9237">
                  <c:v>5.99E+01</c:v>
                </c:pt>
                <c:pt idx="9238">
                  <c:v>5.99E+01</c:v>
                </c:pt>
                <c:pt idx="9239">
                  <c:v>5.99E+01</c:v>
                </c:pt>
                <c:pt idx="9240">
                  <c:v>5.99E+01</c:v>
                </c:pt>
                <c:pt idx="9241">
                  <c:v>5.99E+01</c:v>
                </c:pt>
                <c:pt idx="9242">
                  <c:v>5.99E+01</c:v>
                </c:pt>
                <c:pt idx="9243">
                  <c:v>5.99E+01</c:v>
                </c:pt>
                <c:pt idx="9244">
                  <c:v>5.99E+01</c:v>
                </c:pt>
                <c:pt idx="9245">
                  <c:v>5.99E+01</c:v>
                </c:pt>
                <c:pt idx="9246">
                  <c:v>5.99E+01</c:v>
                </c:pt>
                <c:pt idx="9247">
                  <c:v>5.99E+01</c:v>
                </c:pt>
                <c:pt idx="9248">
                  <c:v>5.99E+01</c:v>
                </c:pt>
                <c:pt idx="9249">
                  <c:v>5.99E+01</c:v>
                </c:pt>
                <c:pt idx="9250">
                  <c:v>5.99E+01</c:v>
                </c:pt>
                <c:pt idx="9251">
                  <c:v>5.99E+01</c:v>
                </c:pt>
                <c:pt idx="9252">
                  <c:v>5.99E+01</c:v>
                </c:pt>
                <c:pt idx="9253">
                  <c:v>5.99E+01</c:v>
                </c:pt>
                <c:pt idx="9254">
                  <c:v>5.99E+01</c:v>
                </c:pt>
                <c:pt idx="9255">
                  <c:v>5.99E+01</c:v>
                </c:pt>
                <c:pt idx="9256">
                  <c:v>5.99E+01</c:v>
                </c:pt>
                <c:pt idx="9257">
                  <c:v>5.99E+01</c:v>
                </c:pt>
                <c:pt idx="9258">
                  <c:v>5.99E+01</c:v>
                </c:pt>
                <c:pt idx="9259">
                  <c:v>5.99E+01</c:v>
                </c:pt>
                <c:pt idx="9260">
                  <c:v>5.99E+01</c:v>
                </c:pt>
                <c:pt idx="9261">
                  <c:v>5.99E+01</c:v>
                </c:pt>
                <c:pt idx="9262">
                  <c:v>5.99E+01</c:v>
                </c:pt>
                <c:pt idx="9263">
                  <c:v>5.99E+01</c:v>
                </c:pt>
                <c:pt idx="9264">
                  <c:v>5.99E+01</c:v>
                </c:pt>
                <c:pt idx="9265">
                  <c:v>5.99E+01</c:v>
                </c:pt>
                <c:pt idx="9266">
                  <c:v>5.99E+01</c:v>
                </c:pt>
                <c:pt idx="9267">
                  <c:v>5.99E+01</c:v>
                </c:pt>
                <c:pt idx="9268">
                  <c:v>5.99E+01</c:v>
                </c:pt>
                <c:pt idx="9269">
                  <c:v>5.99E+01</c:v>
                </c:pt>
                <c:pt idx="9270">
                  <c:v>5.99E+01</c:v>
                </c:pt>
                <c:pt idx="9271">
                  <c:v>5.99E+01</c:v>
                </c:pt>
                <c:pt idx="9272">
                  <c:v>5.99E+01</c:v>
                </c:pt>
                <c:pt idx="9273">
                  <c:v>5.99E+01</c:v>
                </c:pt>
                <c:pt idx="9274">
                  <c:v>5.99E+01</c:v>
                </c:pt>
                <c:pt idx="9275">
                  <c:v>5.99E+01</c:v>
                </c:pt>
                <c:pt idx="9276">
                  <c:v>5.99E+01</c:v>
                </c:pt>
                <c:pt idx="9277">
                  <c:v>5.99E+01</c:v>
                </c:pt>
                <c:pt idx="9278">
                  <c:v>5.99E+01</c:v>
                </c:pt>
                <c:pt idx="9279">
                  <c:v>5.99E+01</c:v>
                </c:pt>
                <c:pt idx="9280">
                  <c:v>5.99E+01</c:v>
                </c:pt>
                <c:pt idx="9281">
                  <c:v>5.99E+01</c:v>
                </c:pt>
                <c:pt idx="9282">
                  <c:v>5.99E+01</c:v>
                </c:pt>
                <c:pt idx="9283">
                  <c:v>5.99E+01</c:v>
                </c:pt>
                <c:pt idx="9284">
                  <c:v>5.99E+01</c:v>
                </c:pt>
                <c:pt idx="9285">
                  <c:v>5.99E+01</c:v>
                </c:pt>
                <c:pt idx="9286">
                  <c:v>5.99E+01</c:v>
                </c:pt>
                <c:pt idx="9287">
                  <c:v>5.99E+01</c:v>
                </c:pt>
                <c:pt idx="9288">
                  <c:v>5.99E+01</c:v>
                </c:pt>
                <c:pt idx="9289">
                  <c:v>5.99E+01</c:v>
                </c:pt>
                <c:pt idx="9290">
                  <c:v>5.99E+01</c:v>
                </c:pt>
                <c:pt idx="9291">
                  <c:v>5.99E+01</c:v>
                </c:pt>
                <c:pt idx="9292">
                  <c:v>5.99E+01</c:v>
                </c:pt>
                <c:pt idx="9293">
                  <c:v>5.99E+01</c:v>
                </c:pt>
                <c:pt idx="9294">
                  <c:v>5.99E+01</c:v>
                </c:pt>
                <c:pt idx="9295">
                  <c:v>5.99E+01</c:v>
                </c:pt>
                <c:pt idx="9296">
                  <c:v>5.99E+01</c:v>
                </c:pt>
                <c:pt idx="9297">
                  <c:v>5.99E+01</c:v>
                </c:pt>
                <c:pt idx="9298">
                  <c:v>5.99E+01</c:v>
                </c:pt>
                <c:pt idx="9299">
                  <c:v>5.99E+01</c:v>
                </c:pt>
                <c:pt idx="9300">
                  <c:v>5.99E+01</c:v>
                </c:pt>
                <c:pt idx="9301">
                  <c:v>5.99E+01</c:v>
                </c:pt>
                <c:pt idx="9302">
                  <c:v>5.99E+01</c:v>
                </c:pt>
                <c:pt idx="9303">
                  <c:v>5.99E+01</c:v>
                </c:pt>
                <c:pt idx="9304">
                  <c:v>5.99E+01</c:v>
                </c:pt>
                <c:pt idx="9305">
                  <c:v>5.99E+01</c:v>
                </c:pt>
                <c:pt idx="9306">
                  <c:v>5.99E+01</c:v>
                </c:pt>
                <c:pt idx="9307">
                  <c:v>5.99E+01</c:v>
                </c:pt>
                <c:pt idx="9308">
                  <c:v>5.99E+01</c:v>
                </c:pt>
                <c:pt idx="9309">
                  <c:v>5.99E+01</c:v>
                </c:pt>
                <c:pt idx="9310">
                  <c:v>5.99E+01</c:v>
                </c:pt>
                <c:pt idx="9311">
                  <c:v>5.99E+01</c:v>
                </c:pt>
                <c:pt idx="9312">
                  <c:v>5.99E+01</c:v>
                </c:pt>
                <c:pt idx="9313">
                  <c:v>5.99E+01</c:v>
                </c:pt>
                <c:pt idx="9314">
                  <c:v>5.99E+01</c:v>
                </c:pt>
                <c:pt idx="9315">
                  <c:v>5.99E+01</c:v>
                </c:pt>
                <c:pt idx="9316">
                  <c:v>5.99E+01</c:v>
                </c:pt>
                <c:pt idx="9317">
                  <c:v>5.99E+01</c:v>
                </c:pt>
                <c:pt idx="9318">
                  <c:v>5.99E+01</c:v>
                </c:pt>
                <c:pt idx="9319">
                  <c:v>5.99E+01</c:v>
                </c:pt>
                <c:pt idx="9320">
                  <c:v>5.99E+01</c:v>
                </c:pt>
                <c:pt idx="9321">
                  <c:v>5.99E+01</c:v>
                </c:pt>
                <c:pt idx="9322">
                  <c:v>5.99E+01</c:v>
                </c:pt>
                <c:pt idx="9323">
                  <c:v>5.99E+01</c:v>
                </c:pt>
                <c:pt idx="9324">
                  <c:v>5.99E+01</c:v>
                </c:pt>
                <c:pt idx="9325">
                  <c:v>5.99E+01</c:v>
                </c:pt>
                <c:pt idx="9326">
                  <c:v>5.99E+01</c:v>
                </c:pt>
                <c:pt idx="9327">
                  <c:v>5.99E+01</c:v>
                </c:pt>
                <c:pt idx="9328">
                  <c:v>5.99E+01</c:v>
                </c:pt>
                <c:pt idx="9329">
                  <c:v>5.99E+01</c:v>
                </c:pt>
                <c:pt idx="9330">
                  <c:v>5.99E+01</c:v>
                </c:pt>
                <c:pt idx="9331">
                  <c:v>5.99E+01</c:v>
                </c:pt>
                <c:pt idx="9332">
                  <c:v>5.99E+01</c:v>
                </c:pt>
                <c:pt idx="9333">
                  <c:v>5.99E+01</c:v>
                </c:pt>
                <c:pt idx="9334">
                  <c:v>5.99E+01</c:v>
                </c:pt>
                <c:pt idx="9335">
                  <c:v>5.99E+01</c:v>
                </c:pt>
                <c:pt idx="9336">
                  <c:v>5.99E+01</c:v>
                </c:pt>
                <c:pt idx="9337">
                  <c:v>5.99E+01</c:v>
                </c:pt>
                <c:pt idx="9338">
                  <c:v>5.99E+01</c:v>
                </c:pt>
                <c:pt idx="9339">
                  <c:v>5.99E+01</c:v>
                </c:pt>
                <c:pt idx="9340">
                  <c:v>5.99E+01</c:v>
                </c:pt>
                <c:pt idx="9341">
                  <c:v>5.99E+01</c:v>
                </c:pt>
                <c:pt idx="9342">
                  <c:v>5.99E+01</c:v>
                </c:pt>
                <c:pt idx="9343">
                  <c:v>5.99E+01</c:v>
                </c:pt>
                <c:pt idx="9344">
                  <c:v>5.99E+01</c:v>
                </c:pt>
                <c:pt idx="9345">
                  <c:v>5.99E+01</c:v>
                </c:pt>
                <c:pt idx="9346">
                  <c:v>5.99E+01</c:v>
                </c:pt>
                <c:pt idx="9347">
                  <c:v>5.99E+01</c:v>
                </c:pt>
                <c:pt idx="9348">
                  <c:v>5.99E+01</c:v>
                </c:pt>
                <c:pt idx="9349">
                  <c:v>5.99E+01</c:v>
                </c:pt>
                <c:pt idx="9350">
                  <c:v>5.99E+01</c:v>
                </c:pt>
                <c:pt idx="9351">
                  <c:v>5.99E+01</c:v>
                </c:pt>
                <c:pt idx="9352">
                  <c:v>5.99E+01</c:v>
                </c:pt>
                <c:pt idx="9353">
                  <c:v>5.99E+01</c:v>
                </c:pt>
                <c:pt idx="9354">
                  <c:v>5.99E+01</c:v>
                </c:pt>
                <c:pt idx="9355">
                  <c:v>5.99E+01</c:v>
                </c:pt>
                <c:pt idx="9356">
                  <c:v>5.99E+01</c:v>
                </c:pt>
                <c:pt idx="9357">
                  <c:v>5.99E+01</c:v>
                </c:pt>
                <c:pt idx="9358">
                  <c:v>5.99E+01</c:v>
                </c:pt>
                <c:pt idx="9359">
                  <c:v>5.99E+01</c:v>
                </c:pt>
                <c:pt idx="9360">
                  <c:v>5.99E+01</c:v>
                </c:pt>
                <c:pt idx="9361">
                  <c:v>5.99E+01</c:v>
                </c:pt>
                <c:pt idx="9362">
                  <c:v>5.99E+01</c:v>
                </c:pt>
                <c:pt idx="9363">
                  <c:v>5.99E+01</c:v>
                </c:pt>
                <c:pt idx="9364">
                  <c:v>5.99E+01</c:v>
                </c:pt>
                <c:pt idx="9365">
                  <c:v>5.99E+01</c:v>
                </c:pt>
                <c:pt idx="9366">
                  <c:v>5.99E+01</c:v>
                </c:pt>
                <c:pt idx="9367">
                  <c:v>5.99E+01</c:v>
                </c:pt>
                <c:pt idx="9368">
                  <c:v>5.99E+01</c:v>
                </c:pt>
                <c:pt idx="9369">
                  <c:v>5.99E+01</c:v>
                </c:pt>
                <c:pt idx="9370">
                  <c:v>5.99E+01</c:v>
                </c:pt>
                <c:pt idx="9371">
                  <c:v>5.99E+01</c:v>
                </c:pt>
                <c:pt idx="9372">
                  <c:v>5.99E+01</c:v>
                </c:pt>
                <c:pt idx="9373">
                  <c:v>5.99E+01</c:v>
                </c:pt>
                <c:pt idx="9374">
                  <c:v>5.99E+01</c:v>
                </c:pt>
                <c:pt idx="9375">
                  <c:v>5.99E+01</c:v>
                </c:pt>
                <c:pt idx="9376">
                  <c:v>5.99E+01</c:v>
                </c:pt>
                <c:pt idx="9377">
                  <c:v>5.99E+01</c:v>
                </c:pt>
                <c:pt idx="9378">
                  <c:v>5.99E+01</c:v>
                </c:pt>
                <c:pt idx="9379">
                  <c:v>5.99E+01</c:v>
                </c:pt>
                <c:pt idx="9380">
                  <c:v>5.99E+01</c:v>
                </c:pt>
                <c:pt idx="9381">
                  <c:v>5.99E+01</c:v>
                </c:pt>
                <c:pt idx="9382">
                  <c:v>5.99E+01</c:v>
                </c:pt>
                <c:pt idx="9383">
                  <c:v>5.99E+01</c:v>
                </c:pt>
                <c:pt idx="9384">
                  <c:v>5.99E+01</c:v>
                </c:pt>
                <c:pt idx="9385">
                  <c:v>5.99E+01</c:v>
                </c:pt>
                <c:pt idx="9386">
                  <c:v>5.99E+01</c:v>
                </c:pt>
                <c:pt idx="9387">
                  <c:v>5.99E+01</c:v>
                </c:pt>
                <c:pt idx="9388">
                  <c:v>5.99E+01</c:v>
                </c:pt>
                <c:pt idx="9389">
                  <c:v>5.99E+01</c:v>
                </c:pt>
                <c:pt idx="9390">
                  <c:v>5.99E+01</c:v>
                </c:pt>
                <c:pt idx="9391">
                  <c:v>5.99E+01</c:v>
                </c:pt>
                <c:pt idx="9392">
                  <c:v>5.99E+01</c:v>
                </c:pt>
                <c:pt idx="9393">
                  <c:v>5.99E+01</c:v>
                </c:pt>
                <c:pt idx="9394">
                  <c:v>5.99E+01</c:v>
                </c:pt>
                <c:pt idx="9395">
                  <c:v>5.99E+01</c:v>
                </c:pt>
                <c:pt idx="9396">
                  <c:v>5.99E+01</c:v>
                </c:pt>
                <c:pt idx="9397">
                  <c:v>5.99E+01</c:v>
                </c:pt>
                <c:pt idx="9398">
                  <c:v>5.99E+01</c:v>
                </c:pt>
                <c:pt idx="9399">
                  <c:v>5.99E+01</c:v>
                </c:pt>
                <c:pt idx="9400">
                  <c:v>5.99E+01</c:v>
                </c:pt>
                <c:pt idx="9401">
                  <c:v>5.99E+01</c:v>
                </c:pt>
                <c:pt idx="9402">
                  <c:v>5.99E+01</c:v>
                </c:pt>
                <c:pt idx="9403">
                  <c:v>5.99E+01</c:v>
                </c:pt>
                <c:pt idx="9404">
                  <c:v>5.99E+01</c:v>
                </c:pt>
                <c:pt idx="9405">
                  <c:v>5.99E+01</c:v>
                </c:pt>
                <c:pt idx="9406">
                  <c:v>5.99E+01</c:v>
                </c:pt>
                <c:pt idx="9407">
                  <c:v>5.99E+01</c:v>
                </c:pt>
                <c:pt idx="9408">
                  <c:v>5.99E+01</c:v>
                </c:pt>
                <c:pt idx="9409">
                  <c:v>5.99E+01</c:v>
                </c:pt>
                <c:pt idx="9410">
                  <c:v>5.99E+01</c:v>
                </c:pt>
                <c:pt idx="9411">
                  <c:v>5.99E+01</c:v>
                </c:pt>
                <c:pt idx="9412">
                  <c:v>5.99E+01</c:v>
                </c:pt>
                <c:pt idx="9413">
                  <c:v>5.99E+01</c:v>
                </c:pt>
                <c:pt idx="9414">
                  <c:v>5.99E+01</c:v>
                </c:pt>
                <c:pt idx="9415">
                  <c:v>5.99E+01</c:v>
                </c:pt>
                <c:pt idx="9416">
                  <c:v>5.99E+01</c:v>
                </c:pt>
                <c:pt idx="9417">
                  <c:v>5.99E+01</c:v>
                </c:pt>
                <c:pt idx="9418">
                  <c:v>5.99E+01</c:v>
                </c:pt>
                <c:pt idx="9419">
                  <c:v>5.99E+01</c:v>
                </c:pt>
                <c:pt idx="9420">
                  <c:v>5.99E+01</c:v>
                </c:pt>
                <c:pt idx="9421">
                  <c:v>5.99E+01</c:v>
                </c:pt>
                <c:pt idx="9422">
                  <c:v>5.99E+01</c:v>
                </c:pt>
                <c:pt idx="9423">
                  <c:v>5.99E+01</c:v>
                </c:pt>
                <c:pt idx="9424">
                  <c:v>5.99E+01</c:v>
                </c:pt>
                <c:pt idx="9425">
                  <c:v>5.99E+01</c:v>
                </c:pt>
                <c:pt idx="9426">
                  <c:v>5.99E+01</c:v>
                </c:pt>
                <c:pt idx="9427">
                  <c:v>5.99E+01</c:v>
                </c:pt>
                <c:pt idx="9428">
                  <c:v>5.99E+01</c:v>
                </c:pt>
                <c:pt idx="9429">
                  <c:v>5.99E+01</c:v>
                </c:pt>
                <c:pt idx="9430">
                  <c:v>5.99E+01</c:v>
                </c:pt>
                <c:pt idx="9431">
                  <c:v>5.99E+01</c:v>
                </c:pt>
                <c:pt idx="9432">
                  <c:v>5.99E+01</c:v>
                </c:pt>
                <c:pt idx="9433">
                  <c:v>5.99E+01</c:v>
                </c:pt>
                <c:pt idx="9434">
                  <c:v>5.99E+01</c:v>
                </c:pt>
                <c:pt idx="9435">
                  <c:v>5.99E+01</c:v>
                </c:pt>
                <c:pt idx="9436">
                  <c:v>5.99E+01</c:v>
                </c:pt>
                <c:pt idx="9437">
                  <c:v>5.99E+01</c:v>
                </c:pt>
                <c:pt idx="9438">
                  <c:v>5.99E+01</c:v>
                </c:pt>
                <c:pt idx="9439">
                  <c:v>5.99E+01</c:v>
                </c:pt>
                <c:pt idx="9440">
                  <c:v>5.99E+01</c:v>
                </c:pt>
                <c:pt idx="9441">
                  <c:v>5.99E+01</c:v>
                </c:pt>
                <c:pt idx="9442">
                  <c:v>5.99E+01</c:v>
                </c:pt>
                <c:pt idx="9443">
                  <c:v>5.99E+01</c:v>
                </c:pt>
                <c:pt idx="9444">
                  <c:v>5.99E+01</c:v>
                </c:pt>
                <c:pt idx="9445">
                  <c:v>5.99E+01</c:v>
                </c:pt>
                <c:pt idx="9446">
                  <c:v>5.99E+01</c:v>
                </c:pt>
                <c:pt idx="9447">
                  <c:v>5.99E+01</c:v>
                </c:pt>
                <c:pt idx="9448">
                  <c:v>5.99E+01</c:v>
                </c:pt>
                <c:pt idx="9449">
                  <c:v>5.99E+01</c:v>
                </c:pt>
                <c:pt idx="9450">
                  <c:v>5.99E+01</c:v>
                </c:pt>
                <c:pt idx="9451">
                  <c:v>5.99E+01</c:v>
                </c:pt>
                <c:pt idx="9452">
                  <c:v>5.99E+01</c:v>
                </c:pt>
                <c:pt idx="9453">
                  <c:v>5.99E+01</c:v>
                </c:pt>
                <c:pt idx="9454">
                  <c:v>5.99E+01</c:v>
                </c:pt>
                <c:pt idx="9455">
                  <c:v>5.99E+01</c:v>
                </c:pt>
                <c:pt idx="9456">
                  <c:v>5.99E+01</c:v>
                </c:pt>
                <c:pt idx="9457">
                  <c:v>5.99E+01</c:v>
                </c:pt>
                <c:pt idx="9458">
                  <c:v>5.99E+01</c:v>
                </c:pt>
                <c:pt idx="9459">
                  <c:v>5.99E+01</c:v>
                </c:pt>
                <c:pt idx="9460">
                  <c:v>5.99E+01</c:v>
                </c:pt>
                <c:pt idx="9461">
                  <c:v>5.99E+01</c:v>
                </c:pt>
                <c:pt idx="9462">
                  <c:v>5.99E+01</c:v>
                </c:pt>
                <c:pt idx="9463">
                  <c:v>5.99E+01</c:v>
                </c:pt>
                <c:pt idx="9464">
                  <c:v>5.99E+01</c:v>
                </c:pt>
                <c:pt idx="9465">
                  <c:v>5.99E+01</c:v>
                </c:pt>
                <c:pt idx="9466">
                  <c:v>5.99E+01</c:v>
                </c:pt>
                <c:pt idx="9467">
                  <c:v>5.99E+01</c:v>
                </c:pt>
                <c:pt idx="9468">
                  <c:v>5.99E+01</c:v>
                </c:pt>
                <c:pt idx="9469">
                  <c:v>5.99E+01</c:v>
                </c:pt>
                <c:pt idx="9470">
                  <c:v>5.99E+01</c:v>
                </c:pt>
                <c:pt idx="9471">
                  <c:v>5.99E+01</c:v>
                </c:pt>
                <c:pt idx="9472">
                  <c:v>5.99E+01</c:v>
                </c:pt>
                <c:pt idx="9473">
                  <c:v>5.99E+01</c:v>
                </c:pt>
                <c:pt idx="9474">
                  <c:v>5.99E+01</c:v>
                </c:pt>
                <c:pt idx="9475">
                  <c:v>5.99E+01</c:v>
                </c:pt>
                <c:pt idx="9476">
                  <c:v>5.99E+01</c:v>
                </c:pt>
                <c:pt idx="9477">
                  <c:v>5.99E+01</c:v>
                </c:pt>
                <c:pt idx="9478">
                  <c:v>5.99E+01</c:v>
                </c:pt>
                <c:pt idx="9479">
                  <c:v>5.99E+01</c:v>
                </c:pt>
                <c:pt idx="9480">
                  <c:v>5.99E+01</c:v>
                </c:pt>
                <c:pt idx="9481">
                  <c:v>5.99E+01</c:v>
                </c:pt>
                <c:pt idx="9482">
                  <c:v>5.99E+01</c:v>
                </c:pt>
                <c:pt idx="9483">
                  <c:v>5.99E+01</c:v>
                </c:pt>
                <c:pt idx="9484">
                  <c:v>5.99E+01</c:v>
                </c:pt>
                <c:pt idx="9485">
                  <c:v>5.99E+01</c:v>
                </c:pt>
                <c:pt idx="9486">
                  <c:v>5.99E+01</c:v>
                </c:pt>
                <c:pt idx="9487">
                  <c:v>5.99E+01</c:v>
                </c:pt>
                <c:pt idx="9488">
                  <c:v>5.99E+01</c:v>
                </c:pt>
                <c:pt idx="9489">
                  <c:v>5.99E+01</c:v>
                </c:pt>
                <c:pt idx="9490">
                  <c:v>5.99E+01</c:v>
                </c:pt>
                <c:pt idx="9491">
                  <c:v>5.99E+01</c:v>
                </c:pt>
                <c:pt idx="9492">
                  <c:v>5.99E+01</c:v>
                </c:pt>
                <c:pt idx="9493">
                  <c:v>5.99E+01</c:v>
                </c:pt>
                <c:pt idx="9494">
                  <c:v>5.99E+01</c:v>
                </c:pt>
                <c:pt idx="9495">
                  <c:v>5.99E+01</c:v>
                </c:pt>
                <c:pt idx="9496">
                  <c:v>5.99E+01</c:v>
                </c:pt>
                <c:pt idx="9497">
                  <c:v>5.99E+01</c:v>
                </c:pt>
                <c:pt idx="9498">
                  <c:v>5.99E+01</c:v>
                </c:pt>
                <c:pt idx="9499">
                  <c:v>5.99E+01</c:v>
                </c:pt>
                <c:pt idx="9500">
                  <c:v>5.99E+01</c:v>
                </c:pt>
                <c:pt idx="9501">
                  <c:v>5.99E+01</c:v>
                </c:pt>
                <c:pt idx="9502">
                  <c:v>5.99E+01</c:v>
                </c:pt>
                <c:pt idx="9503">
                  <c:v>5.99E+01</c:v>
                </c:pt>
                <c:pt idx="9504">
                  <c:v>5.99E+01</c:v>
                </c:pt>
                <c:pt idx="9505">
                  <c:v>5.99E+01</c:v>
                </c:pt>
                <c:pt idx="9506">
                  <c:v>5.99E+01</c:v>
                </c:pt>
                <c:pt idx="9507">
                  <c:v>5.99E+01</c:v>
                </c:pt>
                <c:pt idx="9508">
                  <c:v>5.99E+01</c:v>
                </c:pt>
                <c:pt idx="9509">
                  <c:v>5.99E+01</c:v>
                </c:pt>
                <c:pt idx="9510">
                  <c:v>5.99E+01</c:v>
                </c:pt>
                <c:pt idx="9511">
                  <c:v>5.99E+01</c:v>
                </c:pt>
                <c:pt idx="9512">
                  <c:v>5.99E+01</c:v>
                </c:pt>
                <c:pt idx="9513">
                  <c:v>5.99E+01</c:v>
                </c:pt>
                <c:pt idx="9514">
                  <c:v>5.99E+01</c:v>
                </c:pt>
                <c:pt idx="9515">
                  <c:v>5.99E+01</c:v>
                </c:pt>
                <c:pt idx="9516">
                  <c:v>5.99E+01</c:v>
                </c:pt>
                <c:pt idx="9517">
                  <c:v>5.99E+01</c:v>
                </c:pt>
                <c:pt idx="9518">
                  <c:v>5.99E+01</c:v>
                </c:pt>
                <c:pt idx="9519">
                  <c:v>5.99E+01</c:v>
                </c:pt>
                <c:pt idx="9520">
                  <c:v>5.99E+01</c:v>
                </c:pt>
                <c:pt idx="9521">
                  <c:v>5.99E+01</c:v>
                </c:pt>
                <c:pt idx="9522">
                  <c:v>5.99E+01</c:v>
                </c:pt>
                <c:pt idx="9523">
                  <c:v>5.99E+01</c:v>
                </c:pt>
                <c:pt idx="9524">
                  <c:v>5.99E+01</c:v>
                </c:pt>
                <c:pt idx="9525">
                  <c:v>5.99E+01</c:v>
                </c:pt>
                <c:pt idx="9526">
                  <c:v>5.99E+01</c:v>
                </c:pt>
                <c:pt idx="9527">
                  <c:v>5.99E+01</c:v>
                </c:pt>
                <c:pt idx="9528">
                  <c:v>5.99E+01</c:v>
                </c:pt>
                <c:pt idx="9529">
                  <c:v>5.99E+01</c:v>
                </c:pt>
                <c:pt idx="9530">
                  <c:v>5.99E+01</c:v>
                </c:pt>
                <c:pt idx="9531">
                  <c:v>5.99E+01</c:v>
                </c:pt>
                <c:pt idx="9532">
                  <c:v>5.99E+01</c:v>
                </c:pt>
                <c:pt idx="9533">
                  <c:v>5.99E+01</c:v>
                </c:pt>
                <c:pt idx="9534">
                  <c:v>5.99E+01</c:v>
                </c:pt>
                <c:pt idx="9535">
                  <c:v>5.99E+01</c:v>
                </c:pt>
                <c:pt idx="9536">
                  <c:v>5.99E+01</c:v>
                </c:pt>
                <c:pt idx="9537">
                  <c:v>5.99E+01</c:v>
                </c:pt>
                <c:pt idx="9538">
                  <c:v>5.99E+01</c:v>
                </c:pt>
                <c:pt idx="9539">
                  <c:v>5.99E+01</c:v>
                </c:pt>
                <c:pt idx="9540">
                  <c:v>5.99E+01</c:v>
                </c:pt>
                <c:pt idx="9541">
                  <c:v>5.99E+01</c:v>
                </c:pt>
                <c:pt idx="9542">
                  <c:v>5.99E+01</c:v>
                </c:pt>
                <c:pt idx="9543">
                  <c:v>5.99E+01</c:v>
                </c:pt>
                <c:pt idx="9544">
                  <c:v>5.99E+01</c:v>
                </c:pt>
                <c:pt idx="9545">
                  <c:v>5.99E+01</c:v>
                </c:pt>
                <c:pt idx="9546">
                  <c:v>5.99E+01</c:v>
                </c:pt>
                <c:pt idx="9547">
                  <c:v>5.99E+01</c:v>
                </c:pt>
                <c:pt idx="9548">
                  <c:v>5.99E+01</c:v>
                </c:pt>
                <c:pt idx="9549">
                  <c:v>5.99E+01</c:v>
                </c:pt>
                <c:pt idx="9550">
                  <c:v>5.99E+01</c:v>
                </c:pt>
                <c:pt idx="9551">
                  <c:v>5.99E+01</c:v>
                </c:pt>
                <c:pt idx="9552">
                  <c:v>5.99E+01</c:v>
                </c:pt>
                <c:pt idx="9553">
                  <c:v>5.99E+01</c:v>
                </c:pt>
                <c:pt idx="9554">
                  <c:v>5.99E+01</c:v>
                </c:pt>
                <c:pt idx="9555">
                  <c:v>5.99E+01</c:v>
                </c:pt>
                <c:pt idx="9556">
                  <c:v>5.99E+01</c:v>
                </c:pt>
                <c:pt idx="9557">
                  <c:v>5.99E+01</c:v>
                </c:pt>
                <c:pt idx="9558">
                  <c:v>5.99E+01</c:v>
                </c:pt>
                <c:pt idx="9559">
                  <c:v>5.99E+01</c:v>
                </c:pt>
                <c:pt idx="9560">
                  <c:v>5.99E+01</c:v>
                </c:pt>
                <c:pt idx="9561">
                  <c:v>5.99E+01</c:v>
                </c:pt>
                <c:pt idx="9562">
                  <c:v>5.99E+01</c:v>
                </c:pt>
                <c:pt idx="9563">
                  <c:v>5.99E+01</c:v>
                </c:pt>
                <c:pt idx="9564">
                  <c:v>5.99E+01</c:v>
                </c:pt>
                <c:pt idx="9565">
                  <c:v>5.99E+01</c:v>
                </c:pt>
                <c:pt idx="9566">
                  <c:v>5.99E+01</c:v>
                </c:pt>
                <c:pt idx="9567">
                  <c:v>5.99E+01</c:v>
                </c:pt>
                <c:pt idx="9568">
                  <c:v>5.99E+01</c:v>
                </c:pt>
                <c:pt idx="9569">
                  <c:v>5.99E+01</c:v>
                </c:pt>
                <c:pt idx="9570">
                  <c:v>5.99E+01</c:v>
                </c:pt>
                <c:pt idx="9571">
                  <c:v>5.99E+01</c:v>
                </c:pt>
                <c:pt idx="9572">
                  <c:v>5.99E+01</c:v>
                </c:pt>
                <c:pt idx="9573">
                  <c:v>5.99E+01</c:v>
                </c:pt>
                <c:pt idx="9574">
                  <c:v>5.99E+01</c:v>
                </c:pt>
                <c:pt idx="9575">
                  <c:v>5.99E+01</c:v>
                </c:pt>
                <c:pt idx="9576">
                  <c:v>5.99E+01</c:v>
                </c:pt>
                <c:pt idx="9577">
                  <c:v>5.99E+01</c:v>
                </c:pt>
                <c:pt idx="9578">
                  <c:v>5.99E+01</c:v>
                </c:pt>
                <c:pt idx="9579">
                  <c:v>5.99E+01</c:v>
                </c:pt>
                <c:pt idx="9580">
                  <c:v>5.99E+01</c:v>
                </c:pt>
                <c:pt idx="9581">
                  <c:v>5.99E+01</c:v>
                </c:pt>
                <c:pt idx="9582">
                  <c:v>5.99E+01</c:v>
                </c:pt>
                <c:pt idx="9583">
                  <c:v>5.99E+01</c:v>
                </c:pt>
                <c:pt idx="9584">
                  <c:v>5.99E+01</c:v>
                </c:pt>
                <c:pt idx="9585">
                  <c:v>5.99E+01</c:v>
                </c:pt>
                <c:pt idx="9586">
                  <c:v>5.99E+01</c:v>
                </c:pt>
                <c:pt idx="9587">
                  <c:v>5.99E+01</c:v>
                </c:pt>
                <c:pt idx="9588">
                  <c:v>5.99E+01</c:v>
                </c:pt>
                <c:pt idx="9589">
                  <c:v>5.99E+01</c:v>
                </c:pt>
                <c:pt idx="9590">
                  <c:v>5.99E+01</c:v>
                </c:pt>
                <c:pt idx="9591">
                  <c:v>5.99E+01</c:v>
                </c:pt>
                <c:pt idx="9592">
                  <c:v>5.99E+01</c:v>
                </c:pt>
                <c:pt idx="9593">
                  <c:v>5.99E+01</c:v>
                </c:pt>
                <c:pt idx="9594">
                  <c:v>5.99E+01</c:v>
                </c:pt>
                <c:pt idx="9595">
                  <c:v>5.99E+01</c:v>
                </c:pt>
                <c:pt idx="9596">
                  <c:v>5.99E+01</c:v>
                </c:pt>
                <c:pt idx="9597">
                  <c:v>5.99E+01</c:v>
                </c:pt>
                <c:pt idx="9598">
                  <c:v>5.99E+01</c:v>
                </c:pt>
                <c:pt idx="9599">
                  <c:v>5.99E+01</c:v>
                </c:pt>
                <c:pt idx="9600">
                  <c:v>5.99E+01</c:v>
                </c:pt>
                <c:pt idx="9601">
                  <c:v>5.99E+01</c:v>
                </c:pt>
                <c:pt idx="9602">
                  <c:v>5.99E+01</c:v>
                </c:pt>
                <c:pt idx="9603">
                  <c:v>5.99E+01</c:v>
                </c:pt>
                <c:pt idx="9604">
                  <c:v>5.99E+01</c:v>
                </c:pt>
                <c:pt idx="9605">
                  <c:v>5.99E+01</c:v>
                </c:pt>
                <c:pt idx="9606">
                  <c:v>5.99E+01</c:v>
                </c:pt>
                <c:pt idx="9607">
                  <c:v>5.99E+01</c:v>
                </c:pt>
                <c:pt idx="9608">
                  <c:v>5.99E+01</c:v>
                </c:pt>
                <c:pt idx="9609">
                  <c:v>5.99E+01</c:v>
                </c:pt>
                <c:pt idx="9610">
                  <c:v>5.99E+01</c:v>
                </c:pt>
                <c:pt idx="9611">
                  <c:v>5.99E+01</c:v>
                </c:pt>
                <c:pt idx="9612">
                  <c:v>5.99E+01</c:v>
                </c:pt>
                <c:pt idx="9613">
                  <c:v>5.99E+01</c:v>
                </c:pt>
                <c:pt idx="9614">
                  <c:v>5.99E+01</c:v>
                </c:pt>
                <c:pt idx="9615">
                  <c:v>5.99E+01</c:v>
                </c:pt>
                <c:pt idx="9616">
                  <c:v>5.99E+01</c:v>
                </c:pt>
                <c:pt idx="9617">
                  <c:v>5.99E+01</c:v>
                </c:pt>
                <c:pt idx="9618">
                  <c:v>5.99E+01</c:v>
                </c:pt>
                <c:pt idx="9619">
                  <c:v>5.99E+01</c:v>
                </c:pt>
                <c:pt idx="9620">
                  <c:v>5.99E+01</c:v>
                </c:pt>
                <c:pt idx="9621">
                  <c:v>5.99E+01</c:v>
                </c:pt>
                <c:pt idx="9622">
                  <c:v>5.99E+01</c:v>
                </c:pt>
                <c:pt idx="9623">
                  <c:v>5.99E+01</c:v>
                </c:pt>
                <c:pt idx="9624">
                  <c:v>5.99E+01</c:v>
                </c:pt>
                <c:pt idx="9625">
                  <c:v>5.99E+01</c:v>
                </c:pt>
                <c:pt idx="9626">
                  <c:v>5.99E+01</c:v>
                </c:pt>
                <c:pt idx="9627">
                  <c:v>5.99E+01</c:v>
                </c:pt>
                <c:pt idx="9628">
                  <c:v>5.99E+01</c:v>
                </c:pt>
                <c:pt idx="9629">
                  <c:v>5.99E+01</c:v>
                </c:pt>
                <c:pt idx="9630">
                  <c:v>5.99E+01</c:v>
                </c:pt>
                <c:pt idx="9631">
                  <c:v>5.99E+01</c:v>
                </c:pt>
                <c:pt idx="9632">
                  <c:v>5.99E+01</c:v>
                </c:pt>
                <c:pt idx="9633">
                  <c:v>5.99E+01</c:v>
                </c:pt>
                <c:pt idx="9634">
                  <c:v>5.99E+01</c:v>
                </c:pt>
                <c:pt idx="9635">
                  <c:v>5.99E+01</c:v>
                </c:pt>
                <c:pt idx="9636">
                  <c:v>5.99E+01</c:v>
                </c:pt>
                <c:pt idx="9637">
                  <c:v>5.99E+01</c:v>
                </c:pt>
                <c:pt idx="9638">
                  <c:v>5.99E+01</c:v>
                </c:pt>
                <c:pt idx="9639">
                  <c:v>5.99E+01</c:v>
                </c:pt>
                <c:pt idx="9640">
                  <c:v>5.99E+01</c:v>
                </c:pt>
                <c:pt idx="9641">
                  <c:v>5.99E+01</c:v>
                </c:pt>
                <c:pt idx="9642">
                  <c:v>5.99E+01</c:v>
                </c:pt>
                <c:pt idx="9643">
                  <c:v>5.99E+01</c:v>
                </c:pt>
                <c:pt idx="9644">
                  <c:v>5.99E+01</c:v>
                </c:pt>
                <c:pt idx="9645">
                  <c:v>5.99E+01</c:v>
                </c:pt>
                <c:pt idx="9646">
                  <c:v>5.99E+01</c:v>
                </c:pt>
                <c:pt idx="9647">
                  <c:v>5.99E+01</c:v>
                </c:pt>
                <c:pt idx="9648">
                  <c:v>5.99E+01</c:v>
                </c:pt>
                <c:pt idx="9649">
                  <c:v>5.99E+01</c:v>
                </c:pt>
                <c:pt idx="9650">
                  <c:v>5.99E+01</c:v>
                </c:pt>
                <c:pt idx="9651">
                  <c:v>5.99E+01</c:v>
                </c:pt>
                <c:pt idx="9652">
                  <c:v>5.99E+01</c:v>
                </c:pt>
                <c:pt idx="9653">
                  <c:v>5.99E+01</c:v>
                </c:pt>
                <c:pt idx="9654">
                  <c:v>5.99E+01</c:v>
                </c:pt>
                <c:pt idx="9655">
                  <c:v>5.99E+01</c:v>
                </c:pt>
                <c:pt idx="9656">
                  <c:v>5.99E+01</c:v>
                </c:pt>
                <c:pt idx="9657">
                  <c:v>5.99E+01</c:v>
                </c:pt>
                <c:pt idx="9658">
                  <c:v>5.99E+01</c:v>
                </c:pt>
                <c:pt idx="9659">
                  <c:v>5.99E+01</c:v>
                </c:pt>
                <c:pt idx="9660">
                  <c:v>5.99E+01</c:v>
                </c:pt>
                <c:pt idx="9661">
                  <c:v>5.99E+01</c:v>
                </c:pt>
                <c:pt idx="9662">
                  <c:v>5.99E+01</c:v>
                </c:pt>
                <c:pt idx="9663">
                  <c:v>5.99E+01</c:v>
                </c:pt>
                <c:pt idx="9664">
                  <c:v>5.99E+01</c:v>
                </c:pt>
                <c:pt idx="9665">
                  <c:v>5.99E+01</c:v>
                </c:pt>
                <c:pt idx="9666">
                  <c:v>5.99E+01</c:v>
                </c:pt>
                <c:pt idx="9667">
                  <c:v>5.99E+01</c:v>
                </c:pt>
                <c:pt idx="9668">
                  <c:v>5.99E+01</c:v>
                </c:pt>
                <c:pt idx="9669">
                  <c:v>5.99E+01</c:v>
                </c:pt>
                <c:pt idx="9670">
                  <c:v>5.99E+01</c:v>
                </c:pt>
                <c:pt idx="9671">
                  <c:v>5.99E+01</c:v>
                </c:pt>
                <c:pt idx="9672">
                  <c:v>5.99E+01</c:v>
                </c:pt>
                <c:pt idx="9673">
                  <c:v>5.99E+01</c:v>
                </c:pt>
                <c:pt idx="9674">
                  <c:v>5.99E+01</c:v>
                </c:pt>
                <c:pt idx="9675">
                  <c:v>5.99E+01</c:v>
                </c:pt>
                <c:pt idx="9676">
                  <c:v>5.99E+01</c:v>
                </c:pt>
                <c:pt idx="9677">
                  <c:v>5.99E+01</c:v>
                </c:pt>
                <c:pt idx="9678">
                  <c:v>5.99E+01</c:v>
                </c:pt>
                <c:pt idx="9679">
                  <c:v>5.99E+01</c:v>
                </c:pt>
                <c:pt idx="9680">
                  <c:v>5.99E+01</c:v>
                </c:pt>
                <c:pt idx="9681">
                  <c:v>5.99E+01</c:v>
                </c:pt>
                <c:pt idx="9682">
                  <c:v>5.99E+01</c:v>
                </c:pt>
                <c:pt idx="9683">
                  <c:v>5.99E+01</c:v>
                </c:pt>
                <c:pt idx="9684">
                  <c:v>5.99E+01</c:v>
                </c:pt>
                <c:pt idx="9685">
                  <c:v>5.99E+01</c:v>
                </c:pt>
                <c:pt idx="9686">
                  <c:v>5.99E+01</c:v>
                </c:pt>
                <c:pt idx="9687">
                  <c:v>5.99E+01</c:v>
                </c:pt>
                <c:pt idx="9688">
                  <c:v>5.99E+01</c:v>
                </c:pt>
                <c:pt idx="9689">
                  <c:v>5.99E+01</c:v>
                </c:pt>
                <c:pt idx="9690">
                  <c:v>5.99E+01</c:v>
                </c:pt>
                <c:pt idx="9691">
                  <c:v>5.99E+01</c:v>
                </c:pt>
                <c:pt idx="9692">
                  <c:v>5.99E+01</c:v>
                </c:pt>
                <c:pt idx="9693">
                  <c:v>5.99E+01</c:v>
                </c:pt>
                <c:pt idx="9694">
                  <c:v>5.99E+01</c:v>
                </c:pt>
                <c:pt idx="9695">
                  <c:v>5.99E+01</c:v>
                </c:pt>
                <c:pt idx="9696">
                  <c:v>5.99E+01</c:v>
                </c:pt>
                <c:pt idx="9697">
                  <c:v>5.99E+01</c:v>
                </c:pt>
                <c:pt idx="9698">
                  <c:v>5.99E+01</c:v>
                </c:pt>
                <c:pt idx="9699">
                  <c:v>5.99E+01</c:v>
                </c:pt>
                <c:pt idx="9700">
                  <c:v>5.99E+01</c:v>
                </c:pt>
                <c:pt idx="9701">
                  <c:v>5.99E+01</c:v>
                </c:pt>
                <c:pt idx="9702">
                  <c:v>5.99E+01</c:v>
                </c:pt>
                <c:pt idx="9703">
                  <c:v>5.99E+01</c:v>
                </c:pt>
                <c:pt idx="9704">
                  <c:v>5.99E+01</c:v>
                </c:pt>
                <c:pt idx="9705">
                  <c:v>5.99E+01</c:v>
                </c:pt>
                <c:pt idx="9706">
                  <c:v>5.99E+01</c:v>
                </c:pt>
                <c:pt idx="9707">
                  <c:v>5.99E+01</c:v>
                </c:pt>
                <c:pt idx="9708">
                  <c:v>5.99E+01</c:v>
                </c:pt>
                <c:pt idx="9709">
                  <c:v>5.99E+01</c:v>
                </c:pt>
                <c:pt idx="9710">
                  <c:v>5.99E+01</c:v>
                </c:pt>
                <c:pt idx="9711">
                  <c:v>5.99E+01</c:v>
                </c:pt>
                <c:pt idx="9712">
                  <c:v>5.99E+01</c:v>
                </c:pt>
                <c:pt idx="9713">
                  <c:v>5.99E+01</c:v>
                </c:pt>
                <c:pt idx="9714">
                  <c:v>5.99E+01</c:v>
                </c:pt>
                <c:pt idx="9715">
                  <c:v>5.99E+01</c:v>
                </c:pt>
                <c:pt idx="9716">
                  <c:v>5.99E+01</c:v>
                </c:pt>
                <c:pt idx="9717">
                  <c:v>5.99E+01</c:v>
                </c:pt>
                <c:pt idx="9718">
                  <c:v>5.99E+01</c:v>
                </c:pt>
                <c:pt idx="9719">
                  <c:v>5.99E+01</c:v>
                </c:pt>
                <c:pt idx="9720">
                  <c:v>5.99E+01</c:v>
                </c:pt>
                <c:pt idx="9721">
                  <c:v>5.99E+01</c:v>
                </c:pt>
                <c:pt idx="9722">
                  <c:v>5.99E+01</c:v>
                </c:pt>
                <c:pt idx="9723">
                  <c:v>5.99E+01</c:v>
                </c:pt>
                <c:pt idx="9724">
                  <c:v>5.99E+01</c:v>
                </c:pt>
                <c:pt idx="9725">
                  <c:v>5.99E+01</c:v>
                </c:pt>
                <c:pt idx="9726">
                  <c:v>5.99E+01</c:v>
                </c:pt>
                <c:pt idx="9727">
                  <c:v>5.99E+01</c:v>
                </c:pt>
                <c:pt idx="9728">
                  <c:v>5.99E+01</c:v>
                </c:pt>
                <c:pt idx="9729">
                  <c:v>5.99E+01</c:v>
                </c:pt>
                <c:pt idx="9730">
                  <c:v>5.99E+01</c:v>
                </c:pt>
                <c:pt idx="9731">
                  <c:v>5.99E+01</c:v>
                </c:pt>
                <c:pt idx="9732">
                  <c:v>5.99E+01</c:v>
                </c:pt>
                <c:pt idx="9733">
                  <c:v>5.99E+01</c:v>
                </c:pt>
                <c:pt idx="9734">
                  <c:v>5.99E+01</c:v>
                </c:pt>
                <c:pt idx="9735">
                  <c:v>5.99E+01</c:v>
                </c:pt>
                <c:pt idx="9736">
                  <c:v>5.99E+01</c:v>
                </c:pt>
                <c:pt idx="9737">
                  <c:v>5.99E+01</c:v>
                </c:pt>
                <c:pt idx="9738">
                  <c:v>5.99E+01</c:v>
                </c:pt>
                <c:pt idx="9739">
                  <c:v>5.99E+01</c:v>
                </c:pt>
                <c:pt idx="9740">
                  <c:v>5.99E+01</c:v>
                </c:pt>
                <c:pt idx="9741">
                  <c:v>5.99E+01</c:v>
                </c:pt>
                <c:pt idx="9742">
                  <c:v>5.99E+01</c:v>
                </c:pt>
                <c:pt idx="9743">
                  <c:v>5.99E+01</c:v>
                </c:pt>
                <c:pt idx="9744">
                  <c:v>5.99E+01</c:v>
                </c:pt>
                <c:pt idx="9745">
                  <c:v>5.99E+01</c:v>
                </c:pt>
                <c:pt idx="9746">
                  <c:v>5.99E+01</c:v>
                </c:pt>
                <c:pt idx="9747">
                  <c:v>5.99E+01</c:v>
                </c:pt>
                <c:pt idx="9748">
                  <c:v>5.99E+01</c:v>
                </c:pt>
                <c:pt idx="9749">
                  <c:v>5.99E+01</c:v>
                </c:pt>
                <c:pt idx="9750">
                  <c:v>5.99E+01</c:v>
                </c:pt>
                <c:pt idx="9751">
                  <c:v>5.99E+01</c:v>
                </c:pt>
                <c:pt idx="9752">
                  <c:v>5.99E+01</c:v>
                </c:pt>
                <c:pt idx="9753">
                  <c:v>5.99E+01</c:v>
                </c:pt>
                <c:pt idx="9754">
                  <c:v>5.99E+01</c:v>
                </c:pt>
                <c:pt idx="9755">
                  <c:v>5.99E+01</c:v>
                </c:pt>
                <c:pt idx="9756">
                  <c:v>5.99E+01</c:v>
                </c:pt>
                <c:pt idx="9757">
                  <c:v>6.00E+01</c:v>
                </c:pt>
                <c:pt idx="9758">
                  <c:v>6.16E+01</c:v>
                </c:pt>
                <c:pt idx="9759">
                  <c:v>6.81E+01</c:v>
                </c:pt>
                <c:pt idx="9760">
                  <c:v>7.69E+01</c:v>
                </c:pt>
                <c:pt idx="9761">
                  <c:v>8.06E+01</c:v>
                </c:pt>
                <c:pt idx="9762">
                  <c:v>8.00E+01</c:v>
                </c:pt>
                <c:pt idx="9763">
                  <c:v>7.97E+01</c:v>
                </c:pt>
                <c:pt idx="9764">
                  <c:v>8.01E+01</c:v>
                </c:pt>
                <c:pt idx="9765">
                  <c:v>7.98E+01</c:v>
                </c:pt>
                <c:pt idx="9766">
                  <c:v>7.99E+01</c:v>
                </c:pt>
                <c:pt idx="9767">
                  <c:v>7.99E+01</c:v>
                </c:pt>
                <c:pt idx="9768">
                  <c:v>7.99E+01</c:v>
                </c:pt>
                <c:pt idx="9769">
                  <c:v>7.99E+01</c:v>
                </c:pt>
                <c:pt idx="9770">
                  <c:v>7.99E+01</c:v>
                </c:pt>
                <c:pt idx="9771">
                  <c:v>7.99E+01</c:v>
                </c:pt>
                <c:pt idx="9772">
                  <c:v>7.99E+01</c:v>
                </c:pt>
                <c:pt idx="9773">
                  <c:v>7.99E+01</c:v>
                </c:pt>
                <c:pt idx="9774">
                  <c:v>7.99E+01</c:v>
                </c:pt>
                <c:pt idx="9775">
                  <c:v>7.99E+01</c:v>
                </c:pt>
                <c:pt idx="9776">
                  <c:v>7.99E+01</c:v>
                </c:pt>
                <c:pt idx="9777">
                  <c:v>7.99E+01</c:v>
                </c:pt>
                <c:pt idx="9778">
                  <c:v>7.99E+01</c:v>
                </c:pt>
                <c:pt idx="9779">
                  <c:v>7.99E+01</c:v>
                </c:pt>
                <c:pt idx="9780">
                  <c:v>7.99E+01</c:v>
                </c:pt>
                <c:pt idx="9781">
                  <c:v>7.99E+01</c:v>
                </c:pt>
                <c:pt idx="9782">
                  <c:v>7.99E+01</c:v>
                </c:pt>
                <c:pt idx="9783">
                  <c:v>7.99E+01</c:v>
                </c:pt>
                <c:pt idx="9784">
                  <c:v>7.99E+01</c:v>
                </c:pt>
                <c:pt idx="9785">
                  <c:v>7.99E+01</c:v>
                </c:pt>
                <c:pt idx="9786">
                  <c:v>7.99E+01</c:v>
                </c:pt>
                <c:pt idx="9787">
                  <c:v>7.99E+01</c:v>
                </c:pt>
                <c:pt idx="9788">
                  <c:v>7.99E+01</c:v>
                </c:pt>
                <c:pt idx="9789">
                  <c:v>7.99E+01</c:v>
                </c:pt>
                <c:pt idx="9790">
                  <c:v>7.99E+01</c:v>
                </c:pt>
                <c:pt idx="9791">
                  <c:v>7.99E+01</c:v>
                </c:pt>
                <c:pt idx="9792">
                  <c:v>7.99E+01</c:v>
                </c:pt>
                <c:pt idx="9793">
                  <c:v>7.99E+01</c:v>
                </c:pt>
                <c:pt idx="9794">
                  <c:v>7.99E+01</c:v>
                </c:pt>
                <c:pt idx="9795">
                  <c:v>7.99E+01</c:v>
                </c:pt>
                <c:pt idx="9796">
                  <c:v>7.99E+01</c:v>
                </c:pt>
                <c:pt idx="9797">
                  <c:v>7.99E+01</c:v>
                </c:pt>
                <c:pt idx="9798">
                  <c:v>7.99E+01</c:v>
                </c:pt>
                <c:pt idx="9799">
                  <c:v>7.99E+01</c:v>
                </c:pt>
                <c:pt idx="9800">
                  <c:v>7.99E+01</c:v>
                </c:pt>
                <c:pt idx="9801">
                  <c:v>7.99E+01</c:v>
                </c:pt>
                <c:pt idx="9802">
                  <c:v>7.99E+01</c:v>
                </c:pt>
                <c:pt idx="9803">
                  <c:v>7.99E+01</c:v>
                </c:pt>
                <c:pt idx="9804">
                  <c:v>7.99E+01</c:v>
                </c:pt>
                <c:pt idx="9805">
                  <c:v>7.99E+01</c:v>
                </c:pt>
                <c:pt idx="9806">
                  <c:v>7.99E+01</c:v>
                </c:pt>
                <c:pt idx="9807">
                  <c:v>7.99E+01</c:v>
                </c:pt>
                <c:pt idx="9808">
                  <c:v>7.99E+01</c:v>
                </c:pt>
                <c:pt idx="9809">
                  <c:v>7.99E+01</c:v>
                </c:pt>
                <c:pt idx="9810">
                  <c:v>7.99E+01</c:v>
                </c:pt>
                <c:pt idx="9811">
                  <c:v>7.99E+01</c:v>
                </c:pt>
                <c:pt idx="9812">
                  <c:v>7.99E+01</c:v>
                </c:pt>
                <c:pt idx="9813">
                  <c:v>7.99E+01</c:v>
                </c:pt>
                <c:pt idx="9814">
                  <c:v>7.99E+01</c:v>
                </c:pt>
                <c:pt idx="9815">
                  <c:v>7.99E+01</c:v>
                </c:pt>
                <c:pt idx="9816">
                  <c:v>7.99E+01</c:v>
                </c:pt>
                <c:pt idx="9817">
                  <c:v>7.99E+01</c:v>
                </c:pt>
                <c:pt idx="9818">
                  <c:v>7.99E+01</c:v>
                </c:pt>
                <c:pt idx="9819">
                  <c:v>7.99E+01</c:v>
                </c:pt>
                <c:pt idx="9820">
                  <c:v>7.99E+01</c:v>
                </c:pt>
                <c:pt idx="9821">
                  <c:v>7.99E+01</c:v>
                </c:pt>
                <c:pt idx="9822">
                  <c:v>7.99E+01</c:v>
                </c:pt>
                <c:pt idx="9823">
                  <c:v>7.99E+01</c:v>
                </c:pt>
                <c:pt idx="9824">
                  <c:v>7.99E+01</c:v>
                </c:pt>
                <c:pt idx="9825">
                  <c:v>7.99E+01</c:v>
                </c:pt>
                <c:pt idx="9826">
                  <c:v>7.99E+01</c:v>
                </c:pt>
                <c:pt idx="9827">
                  <c:v>7.99E+01</c:v>
                </c:pt>
                <c:pt idx="9828">
                  <c:v>7.99E+01</c:v>
                </c:pt>
                <c:pt idx="9829">
                  <c:v>7.99E+01</c:v>
                </c:pt>
                <c:pt idx="9830">
                  <c:v>7.99E+01</c:v>
                </c:pt>
                <c:pt idx="9831">
                  <c:v>7.99E+01</c:v>
                </c:pt>
                <c:pt idx="9832">
                  <c:v>7.99E+01</c:v>
                </c:pt>
                <c:pt idx="9833">
                  <c:v>7.99E+01</c:v>
                </c:pt>
                <c:pt idx="9834">
                  <c:v>7.99E+01</c:v>
                </c:pt>
                <c:pt idx="9835">
                  <c:v>7.99E+01</c:v>
                </c:pt>
                <c:pt idx="9836">
                  <c:v>7.99E+01</c:v>
                </c:pt>
                <c:pt idx="9837">
                  <c:v>7.99E+01</c:v>
                </c:pt>
                <c:pt idx="9838">
                  <c:v>7.99E+01</c:v>
                </c:pt>
                <c:pt idx="9839">
                  <c:v>7.99E+01</c:v>
                </c:pt>
                <c:pt idx="9840">
                  <c:v>7.99E+01</c:v>
                </c:pt>
                <c:pt idx="9841">
                  <c:v>7.99E+01</c:v>
                </c:pt>
                <c:pt idx="9842">
                  <c:v>7.99E+01</c:v>
                </c:pt>
                <c:pt idx="9843">
                  <c:v>7.99E+01</c:v>
                </c:pt>
                <c:pt idx="9844">
                  <c:v>7.99E+01</c:v>
                </c:pt>
                <c:pt idx="9845">
                  <c:v>7.99E+01</c:v>
                </c:pt>
                <c:pt idx="9846">
                  <c:v>7.99E+01</c:v>
                </c:pt>
                <c:pt idx="9847">
                  <c:v>7.99E+01</c:v>
                </c:pt>
                <c:pt idx="9848">
                  <c:v>7.99E+01</c:v>
                </c:pt>
                <c:pt idx="9849">
                  <c:v>7.99E+01</c:v>
                </c:pt>
                <c:pt idx="9850">
                  <c:v>7.99E+01</c:v>
                </c:pt>
                <c:pt idx="9851">
                  <c:v>7.99E+01</c:v>
                </c:pt>
                <c:pt idx="9852">
                  <c:v>7.99E+01</c:v>
                </c:pt>
                <c:pt idx="9853">
                  <c:v>7.99E+01</c:v>
                </c:pt>
                <c:pt idx="9854">
                  <c:v>7.99E+01</c:v>
                </c:pt>
                <c:pt idx="9855">
                  <c:v>7.99E+01</c:v>
                </c:pt>
                <c:pt idx="9856">
                  <c:v>7.99E+01</c:v>
                </c:pt>
                <c:pt idx="9857">
                  <c:v>7.99E+01</c:v>
                </c:pt>
                <c:pt idx="9858">
                  <c:v>7.99E+01</c:v>
                </c:pt>
                <c:pt idx="9859">
                  <c:v>7.99E+01</c:v>
                </c:pt>
                <c:pt idx="9860">
                  <c:v>7.99E+01</c:v>
                </c:pt>
                <c:pt idx="9861">
                  <c:v>7.99E+01</c:v>
                </c:pt>
                <c:pt idx="9862">
                  <c:v>7.99E+01</c:v>
                </c:pt>
                <c:pt idx="9863">
                  <c:v>7.99E+01</c:v>
                </c:pt>
                <c:pt idx="9864">
                  <c:v>7.99E+01</c:v>
                </c:pt>
                <c:pt idx="9865">
                  <c:v>7.99E+01</c:v>
                </c:pt>
                <c:pt idx="9866">
                  <c:v>7.99E+01</c:v>
                </c:pt>
                <c:pt idx="9867">
                  <c:v>7.99E+01</c:v>
                </c:pt>
                <c:pt idx="9868">
                  <c:v>7.99E+01</c:v>
                </c:pt>
                <c:pt idx="9869">
                  <c:v>7.99E+01</c:v>
                </c:pt>
                <c:pt idx="9870">
                  <c:v>7.99E+01</c:v>
                </c:pt>
                <c:pt idx="9871">
                  <c:v>7.99E+01</c:v>
                </c:pt>
                <c:pt idx="9872">
                  <c:v>7.99E+01</c:v>
                </c:pt>
                <c:pt idx="9873">
                  <c:v>7.99E+01</c:v>
                </c:pt>
                <c:pt idx="9874">
                  <c:v>7.99E+01</c:v>
                </c:pt>
                <c:pt idx="9875">
                  <c:v>7.99E+01</c:v>
                </c:pt>
                <c:pt idx="9876">
                  <c:v>7.99E+01</c:v>
                </c:pt>
                <c:pt idx="9877">
                  <c:v>7.99E+01</c:v>
                </c:pt>
                <c:pt idx="9878">
                  <c:v>7.99E+01</c:v>
                </c:pt>
                <c:pt idx="9879">
                  <c:v>7.99E+01</c:v>
                </c:pt>
                <c:pt idx="9880">
                  <c:v>7.99E+01</c:v>
                </c:pt>
                <c:pt idx="9881">
                  <c:v>7.99E+01</c:v>
                </c:pt>
                <c:pt idx="9882">
                  <c:v>7.99E+01</c:v>
                </c:pt>
                <c:pt idx="9883">
                  <c:v>7.99E+01</c:v>
                </c:pt>
                <c:pt idx="9884">
                  <c:v>7.99E+01</c:v>
                </c:pt>
                <c:pt idx="9885">
                  <c:v>7.99E+01</c:v>
                </c:pt>
                <c:pt idx="9886">
                  <c:v>7.99E+01</c:v>
                </c:pt>
                <c:pt idx="9887">
                  <c:v>7.99E+01</c:v>
                </c:pt>
                <c:pt idx="9888">
                  <c:v>7.99E+01</c:v>
                </c:pt>
                <c:pt idx="9889">
                  <c:v>7.99E+01</c:v>
                </c:pt>
                <c:pt idx="9890">
                  <c:v>7.99E+01</c:v>
                </c:pt>
                <c:pt idx="9891">
                  <c:v>7.99E+01</c:v>
                </c:pt>
                <c:pt idx="9892">
                  <c:v>7.99E+01</c:v>
                </c:pt>
                <c:pt idx="9893">
                  <c:v>7.99E+01</c:v>
                </c:pt>
                <c:pt idx="9894">
                  <c:v>7.99E+01</c:v>
                </c:pt>
                <c:pt idx="9895">
                  <c:v>7.99E+01</c:v>
                </c:pt>
                <c:pt idx="9896">
                  <c:v>7.99E+01</c:v>
                </c:pt>
                <c:pt idx="9897">
                  <c:v>7.99E+01</c:v>
                </c:pt>
                <c:pt idx="9898">
                  <c:v>7.99E+01</c:v>
                </c:pt>
                <c:pt idx="9899">
                  <c:v>7.99E+01</c:v>
                </c:pt>
                <c:pt idx="9900">
                  <c:v>7.99E+01</c:v>
                </c:pt>
                <c:pt idx="9901">
                  <c:v>7.99E+01</c:v>
                </c:pt>
                <c:pt idx="9902">
                  <c:v>7.99E+01</c:v>
                </c:pt>
                <c:pt idx="9903">
                  <c:v>7.99E+01</c:v>
                </c:pt>
                <c:pt idx="9904">
                  <c:v>7.99E+01</c:v>
                </c:pt>
                <c:pt idx="9905">
                  <c:v>7.99E+01</c:v>
                </c:pt>
                <c:pt idx="9906">
                  <c:v>7.99E+01</c:v>
                </c:pt>
                <c:pt idx="9907">
                  <c:v>7.99E+01</c:v>
                </c:pt>
                <c:pt idx="9908">
                  <c:v>7.99E+01</c:v>
                </c:pt>
                <c:pt idx="9909">
                  <c:v>7.99E+01</c:v>
                </c:pt>
                <c:pt idx="9910">
                  <c:v>7.99E+01</c:v>
                </c:pt>
                <c:pt idx="9911">
                  <c:v>7.99E+01</c:v>
                </c:pt>
                <c:pt idx="9912">
                  <c:v>7.99E+01</c:v>
                </c:pt>
                <c:pt idx="9913">
                  <c:v>7.99E+01</c:v>
                </c:pt>
                <c:pt idx="9914">
                  <c:v>7.99E+01</c:v>
                </c:pt>
                <c:pt idx="9915">
                  <c:v>7.99E+01</c:v>
                </c:pt>
                <c:pt idx="9916">
                  <c:v>7.99E+01</c:v>
                </c:pt>
                <c:pt idx="9917">
                  <c:v>7.99E+01</c:v>
                </c:pt>
                <c:pt idx="9918">
                  <c:v>7.99E+01</c:v>
                </c:pt>
                <c:pt idx="9919">
                  <c:v>7.99E+01</c:v>
                </c:pt>
                <c:pt idx="9920">
                  <c:v>7.99E+01</c:v>
                </c:pt>
                <c:pt idx="9921">
                  <c:v>7.99E+01</c:v>
                </c:pt>
                <c:pt idx="9922">
                  <c:v>7.99E+01</c:v>
                </c:pt>
                <c:pt idx="9923">
                  <c:v>7.99E+01</c:v>
                </c:pt>
                <c:pt idx="9924">
                  <c:v>7.99E+01</c:v>
                </c:pt>
                <c:pt idx="9925">
                  <c:v>7.99E+01</c:v>
                </c:pt>
                <c:pt idx="9926">
                  <c:v>7.99E+01</c:v>
                </c:pt>
                <c:pt idx="9927">
                  <c:v>7.99E+01</c:v>
                </c:pt>
                <c:pt idx="9928">
                  <c:v>7.99E+01</c:v>
                </c:pt>
                <c:pt idx="9929">
                  <c:v>7.99E+01</c:v>
                </c:pt>
                <c:pt idx="9930">
                  <c:v>7.99E+01</c:v>
                </c:pt>
                <c:pt idx="9931">
                  <c:v>7.99E+01</c:v>
                </c:pt>
                <c:pt idx="9932">
                  <c:v>7.99E+01</c:v>
                </c:pt>
                <c:pt idx="9933">
                  <c:v>7.99E+01</c:v>
                </c:pt>
                <c:pt idx="9934">
                  <c:v>7.99E+01</c:v>
                </c:pt>
                <c:pt idx="9935">
                  <c:v>7.99E+01</c:v>
                </c:pt>
                <c:pt idx="9936">
                  <c:v>7.99E+01</c:v>
                </c:pt>
                <c:pt idx="9937">
                  <c:v>7.99E+01</c:v>
                </c:pt>
                <c:pt idx="9938">
                  <c:v>7.99E+01</c:v>
                </c:pt>
                <c:pt idx="9939">
                  <c:v>7.99E+01</c:v>
                </c:pt>
                <c:pt idx="9940">
                  <c:v>7.99E+01</c:v>
                </c:pt>
                <c:pt idx="9941">
                  <c:v>7.99E+01</c:v>
                </c:pt>
                <c:pt idx="9942">
                  <c:v>7.99E+01</c:v>
                </c:pt>
                <c:pt idx="9943">
                  <c:v>7.99E+01</c:v>
                </c:pt>
                <c:pt idx="9944">
                  <c:v>7.99E+01</c:v>
                </c:pt>
                <c:pt idx="9945">
                  <c:v>7.99E+01</c:v>
                </c:pt>
                <c:pt idx="9946">
                  <c:v>7.99E+01</c:v>
                </c:pt>
                <c:pt idx="9947">
                  <c:v>7.99E+01</c:v>
                </c:pt>
                <c:pt idx="9948">
                  <c:v>7.99E+01</c:v>
                </c:pt>
                <c:pt idx="9949">
                  <c:v>7.99E+01</c:v>
                </c:pt>
                <c:pt idx="9950">
                  <c:v>7.99E+01</c:v>
                </c:pt>
                <c:pt idx="9951">
                  <c:v>7.99E+01</c:v>
                </c:pt>
                <c:pt idx="9952">
                  <c:v>7.99E+01</c:v>
                </c:pt>
                <c:pt idx="9953">
                  <c:v>7.99E+01</c:v>
                </c:pt>
                <c:pt idx="9954">
                  <c:v>7.99E+01</c:v>
                </c:pt>
                <c:pt idx="9955">
                  <c:v>7.99E+01</c:v>
                </c:pt>
                <c:pt idx="9956">
                  <c:v>7.99E+01</c:v>
                </c:pt>
                <c:pt idx="9957">
                  <c:v>7.99E+01</c:v>
                </c:pt>
                <c:pt idx="9958">
                  <c:v>7.99E+01</c:v>
                </c:pt>
                <c:pt idx="9959">
                  <c:v>7.99E+01</c:v>
                </c:pt>
                <c:pt idx="9960">
                  <c:v>7.99E+01</c:v>
                </c:pt>
                <c:pt idx="9961">
                  <c:v>7.99E+01</c:v>
                </c:pt>
                <c:pt idx="9962">
                  <c:v>7.99E+01</c:v>
                </c:pt>
                <c:pt idx="9963">
                  <c:v>7.99E+01</c:v>
                </c:pt>
                <c:pt idx="9964">
                  <c:v>7.99E+01</c:v>
                </c:pt>
                <c:pt idx="9965">
                  <c:v>7.99E+01</c:v>
                </c:pt>
                <c:pt idx="9966">
                  <c:v>7.99E+01</c:v>
                </c:pt>
                <c:pt idx="9967">
                  <c:v>7.99E+01</c:v>
                </c:pt>
                <c:pt idx="9968">
                  <c:v>7.99E+01</c:v>
                </c:pt>
                <c:pt idx="9969">
                  <c:v>7.99E+01</c:v>
                </c:pt>
                <c:pt idx="9970">
                  <c:v>7.99E+01</c:v>
                </c:pt>
                <c:pt idx="9971">
                  <c:v>7.99E+01</c:v>
                </c:pt>
                <c:pt idx="9972">
                  <c:v>7.99E+01</c:v>
                </c:pt>
                <c:pt idx="9973">
                  <c:v>7.99E+01</c:v>
                </c:pt>
                <c:pt idx="9974">
                  <c:v>7.99E+01</c:v>
                </c:pt>
                <c:pt idx="9975">
                  <c:v>7.99E+01</c:v>
                </c:pt>
                <c:pt idx="9976">
                  <c:v>7.99E+01</c:v>
                </c:pt>
                <c:pt idx="9977">
                  <c:v>7.99E+01</c:v>
                </c:pt>
                <c:pt idx="9978">
                  <c:v>7.99E+01</c:v>
                </c:pt>
                <c:pt idx="9979">
                  <c:v>7.99E+01</c:v>
                </c:pt>
                <c:pt idx="9980">
                  <c:v>7.99E+01</c:v>
                </c:pt>
                <c:pt idx="9981">
                  <c:v>7.99E+01</c:v>
                </c:pt>
                <c:pt idx="9982">
                  <c:v>7.99E+01</c:v>
                </c:pt>
                <c:pt idx="9983">
                  <c:v>7.99E+01</c:v>
                </c:pt>
                <c:pt idx="9984">
                  <c:v>7.99E+01</c:v>
                </c:pt>
                <c:pt idx="9985">
                  <c:v>7.99E+01</c:v>
                </c:pt>
                <c:pt idx="9986">
                  <c:v>7.99E+01</c:v>
                </c:pt>
                <c:pt idx="9987">
                  <c:v>7.99E+01</c:v>
                </c:pt>
                <c:pt idx="9988">
                  <c:v>7.99E+01</c:v>
                </c:pt>
                <c:pt idx="9989">
                  <c:v>7.99E+01</c:v>
                </c:pt>
                <c:pt idx="9990">
                  <c:v>7.99E+01</c:v>
                </c:pt>
                <c:pt idx="9991">
                  <c:v>7.99E+01</c:v>
                </c:pt>
                <c:pt idx="9992">
                  <c:v>7.99E+01</c:v>
                </c:pt>
                <c:pt idx="9993">
                  <c:v>7.99E+01</c:v>
                </c:pt>
                <c:pt idx="9994">
                  <c:v>7.99E+01</c:v>
                </c:pt>
                <c:pt idx="9995">
                  <c:v>7.99E+01</c:v>
                </c:pt>
                <c:pt idx="9996">
                  <c:v>7.99E+01</c:v>
                </c:pt>
                <c:pt idx="9997">
                  <c:v>7.99E+01</c:v>
                </c:pt>
                <c:pt idx="9998">
                  <c:v>7.99E+01</c:v>
                </c:pt>
                <c:pt idx="9999">
                  <c:v>7.99E+01</c:v>
                </c:pt>
                <c:pt idx="10000">
                  <c:v>7.99E+01</c:v>
                </c:pt>
                <c:pt idx="10001">
                  <c:v>7.99E+01</c:v>
                </c:pt>
                <c:pt idx="10002">
                  <c:v>7.99E+01</c:v>
                </c:pt>
                <c:pt idx="10003">
                  <c:v>7.99E+01</c:v>
                </c:pt>
                <c:pt idx="10004">
                  <c:v>7.99E+01</c:v>
                </c:pt>
                <c:pt idx="10005">
                  <c:v>7.99E+01</c:v>
                </c:pt>
                <c:pt idx="10006">
                  <c:v>7.99E+01</c:v>
                </c:pt>
                <c:pt idx="10007">
                  <c:v>7.99E+01</c:v>
                </c:pt>
                <c:pt idx="10008">
                  <c:v>7.99E+01</c:v>
                </c:pt>
                <c:pt idx="10009">
                  <c:v>7.99E+01</c:v>
                </c:pt>
                <c:pt idx="10010">
                  <c:v>7.99E+01</c:v>
                </c:pt>
                <c:pt idx="10011">
                  <c:v>7.99E+01</c:v>
                </c:pt>
                <c:pt idx="10012">
                  <c:v>7.99E+01</c:v>
                </c:pt>
                <c:pt idx="10013">
                  <c:v>7.99E+01</c:v>
                </c:pt>
                <c:pt idx="10014">
                  <c:v>7.99E+01</c:v>
                </c:pt>
                <c:pt idx="10015">
                  <c:v>7.99E+01</c:v>
                </c:pt>
                <c:pt idx="10016">
                  <c:v>7.99E+01</c:v>
                </c:pt>
                <c:pt idx="10017">
                  <c:v>7.99E+01</c:v>
                </c:pt>
                <c:pt idx="10018">
                  <c:v>7.99E+01</c:v>
                </c:pt>
                <c:pt idx="10019">
                  <c:v>7.99E+01</c:v>
                </c:pt>
                <c:pt idx="10020">
                  <c:v>7.99E+01</c:v>
                </c:pt>
                <c:pt idx="10021">
                  <c:v>7.99E+01</c:v>
                </c:pt>
                <c:pt idx="10022">
                  <c:v>7.99E+01</c:v>
                </c:pt>
                <c:pt idx="10023">
                  <c:v>7.99E+01</c:v>
                </c:pt>
                <c:pt idx="10024">
                  <c:v>7.99E+01</c:v>
                </c:pt>
                <c:pt idx="10025">
                  <c:v>7.99E+01</c:v>
                </c:pt>
                <c:pt idx="10026">
                  <c:v>7.99E+01</c:v>
                </c:pt>
                <c:pt idx="10027">
                  <c:v>7.99E+01</c:v>
                </c:pt>
                <c:pt idx="10028">
                  <c:v>7.99E+01</c:v>
                </c:pt>
                <c:pt idx="10029">
                  <c:v>7.99E+01</c:v>
                </c:pt>
                <c:pt idx="10030">
                  <c:v>7.99E+01</c:v>
                </c:pt>
                <c:pt idx="10031">
                  <c:v>7.99E+01</c:v>
                </c:pt>
                <c:pt idx="10032">
                  <c:v>7.99E+01</c:v>
                </c:pt>
                <c:pt idx="10033">
                  <c:v>7.99E+01</c:v>
                </c:pt>
                <c:pt idx="10034">
                  <c:v>7.99E+01</c:v>
                </c:pt>
                <c:pt idx="10035">
                  <c:v>7.99E+01</c:v>
                </c:pt>
                <c:pt idx="10036">
                  <c:v>7.99E+01</c:v>
                </c:pt>
                <c:pt idx="10037">
                  <c:v>7.99E+01</c:v>
                </c:pt>
                <c:pt idx="10038">
                  <c:v>7.99E+01</c:v>
                </c:pt>
                <c:pt idx="10039">
                  <c:v>7.99E+01</c:v>
                </c:pt>
                <c:pt idx="10040">
                  <c:v>7.99E+01</c:v>
                </c:pt>
                <c:pt idx="10041">
                  <c:v>7.99E+01</c:v>
                </c:pt>
                <c:pt idx="10042">
                  <c:v>7.99E+01</c:v>
                </c:pt>
                <c:pt idx="10043">
                  <c:v>7.99E+01</c:v>
                </c:pt>
                <c:pt idx="10044">
                  <c:v>7.99E+01</c:v>
                </c:pt>
                <c:pt idx="10045">
                  <c:v>7.99E+01</c:v>
                </c:pt>
                <c:pt idx="10046">
                  <c:v>7.99E+01</c:v>
                </c:pt>
                <c:pt idx="10047">
                  <c:v>7.99E+01</c:v>
                </c:pt>
                <c:pt idx="10048">
                  <c:v>7.99E+01</c:v>
                </c:pt>
                <c:pt idx="10049">
                  <c:v>7.99E+01</c:v>
                </c:pt>
                <c:pt idx="10050">
                  <c:v>7.99E+01</c:v>
                </c:pt>
                <c:pt idx="10051">
                  <c:v>7.99E+01</c:v>
                </c:pt>
                <c:pt idx="10052">
                  <c:v>7.99E+01</c:v>
                </c:pt>
                <c:pt idx="10053">
                  <c:v>7.99E+01</c:v>
                </c:pt>
                <c:pt idx="10054">
                  <c:v>7.99E+01</c:v>
                </c:pt>
                <c:pt idx="10055">
                  <c:v>7.99E+01</c:v>
                </c:pt>
                <c:pt idx="10056">
                  <c:v>7.99E+01</c:v>
                </c:pt>
                <c:pt idx="10057">
                  <c:v>7.99E+01</c:v>
                </c:pt>
                <c:pt idx="10058">
                  <c:v>7.99E+01</c:v>
                </c:pt>
                <c:pt idx="10059">
                  <c:v>7.99E+01</c:v>
                </c:pt>
                <c:pt idx="10060">
                  <c:v>7.99E+01</c:v>
                </c:pt>
                <c:pt idx="10061">
                  <c:v>7.99E+01</c:v>
                </c:pt>
                <c:pt idx="10062">
                  <c:v>7.99E+01</c:v>
                </c:pt>
                <c:pt idx="10063">
                  <c:v>7.99E+01</c:v>
                </c:pt>
                <c:pt idx="10064">
                  <c:v>7.99E+01</c:v>
                </c:pt>
                <c:pt idx="10065">
                  <c:v>7.99E+01</c:v>
                </c:pt>
                <c:pt idx="10066">
                  <c:v>7.99E+01</c:v>
                </c:pt>
                <c:pt idx="10067">
                  <c:v>7.99E+01</c:v>
                </c:pt>
                <c:pt idx="10068">
                  <c:v>7.99E+01</c:v>
                </c:pt>
                <c:pt idx="10069">
                  <c:v>7.99E+01</c:v>
                </c:pt>
                <c:pt idx="10070">
                  <c:v>7.99E+01</c:v>
                </c:pt>
                <c:pt idx="10071">
                  <c:v>7.99E+01</c:v>
                </c:pt>
                <c:pt idx="10072">
                  <c:v>7.99E+01</c:v>
                </c:pt>
                <c:pt idx="10073">
                  <c:v>7.99E+01</c:v>
                </c:pt>
                <c:pt idx="10074">
                  <c:v>7.99E+01</c:v>
                </c:pt>
                <c:pt idx="10075">
                  <c:v>7.99E+01</c:v>
                </c:pt>
                <c:pt idx="10076">
                  <c:v>7.99E+01</c:v>
                </c:pt>
                <c:pt idx="10077">
                  <c:v>7.99E+01</c:v>
                </c:pt>
                <c:pt idx="10078">
                  <c:v>7.99E+01</c:v>
                </c:pt>
                <c:pt idx="10079">
                  <c:v>7.99E+01</c:v>
                </c:pt>
                <c:pt idx="10080">
                  <c:v>7.99E+01</c:v>
                </c:pt>
                <c:pt idx="10081">
                  <c:v>7.99E+01</c:v>
                </c:pt>
                <c:pt idx="10082">
                  <c:v>7.99E+01</c:v>
                </c:pt>
                <c:pt idx="10083">
                  <c:v>7.99E+01</c:v>
                </c:pt>
                <c:pt idx="10084">
                  <c:v>7.99E+01</c:v>
                </c:pt>
                <c:pt idx="10085">
                  <c:v>7.99E+01</c:v>
                </c:pt>
                <c:pt idx="10086">
                  <c:v>7.99E+01</c:v>
                </c:pt>
                <c:pt idx="10087">
                  <c:v>7.99E+01</c:v>
                </c:pt>
                <c:pt idx="10088">
                  <c:v>7.99E+01</c:v>
                </c:pt>
                <c:pt idx="10089">
                  <c:v>7.99E+01</c:v>
                </c:pt>
                <c:pt idx="10090">
                  <c:v>7.99E+01</c:v>
                </c:pt>
                <c:pt idx="10091">
                  <c:v>7.99E+01</c:v>
                </c:pt>
                <c:pt idx="10092">
                  <c:v>7.99E+01</c:v>
                </c:pt>
                <c:pt idx="10093">
                  <c:v>7.99E+01</c:v>
                </c:pt>
                <c:pt idx="10094">
                  <c:v>7.99E+01</c:v>
                </c:pt>
                <c:pt idx="10095">
                  <c:v>7.99E+01</c:v>
                </c:pt>
                <c:pt idx="10096">
                  <c:v>7.99E+01</c:v>
                </c:pt>
                <c:pt idx="10097">
                  <c:v>7.99E+01</c:v>
                </c:pt>
                <c:pt idx="10098">
                  <c:v>7.99E+01</c:v>
                </c:pt>
                <c:pt idx="10099">
                  <c:v>7.99E+01</c:v>
                </c:pt>
                <c:pt idx="10100">
                  <c:v>7.99E+01</c:v>
                </c:pt>
                <c:pt idx="10101">
                  <c:v>7.99E+01</c:v>
                </c:pt>
                <c:pt idx="10102">
                  <c:v>7.99E+01</c:v>
                </c:pt>
                <c:pt idx="10103">
                  <c:v>7.99E+01</c:v>
                </c:pt>
                <c:pt idx="10104">
                  <c:v>7.99E+01</c:v>
                </c:pt>
                <c:pt idx="10105">
                  <c:v>7.99E+01</c:v>
                </c:pt>
                <c:pt idx="10106">
                  <c:v>7.99E+01</c:v>
                </c:pt>
                <c:pt idx="10107">
                  <c:v>7.99E+01</c:v>
                </c:pt>
                <c:pt idx="10108">
                  <c:v>7.99E+01</c:v>
                </c:pt>
                <c:pt idx="10109">
                  <c:v>7.99E+01</c:v>
                </c:pt>
                <c:pt idx="10110">
                  <c:v>7.99E+01</c:v>
                </c:pt>
                <c:pt idx="10111">
                  <c:v>7.99E+01</c:v>
                </c:pt>
                <c:pt idx="10112">
                  <c:v>7.99E+01</c:v>
                </c:pt>
                <c:pt idx="10113">
                  <c:v>7.99E+01</c:v>
                </c:pt>
                <c:pt idx="10114">
                  <c:v>7.99E+01</c:v>
                </c:pt>
                <c:pt idx="10115">
                  <c:v>7.99E+01</c:v>
                </c:pt>
                <c:pt idx="10116">
                  <c:v>7.99E+01</c:v>
                </c:pt>
                <c:pt idx="10117">
                  <c:v>7.99E+01</c:v>
                </c:pt>
                <c:pt idx="10118">
                  <c:v>7.99E+01</c:v>
                </c:pt>
                <c:pt idx="10119">
                  <c:v>7.99E+01</c:v>
                </c:pt>
                <c:pt idx="10120">
                  <c:v>7.99E+01</c:v>
                </c:pt>
                <c:pt idx="10121">
                  <c:v>7.99E+01</c:v>
                </c:pt>
                <c:pt idx="10122">
                  <c:v>7.99E+01</c:v>
                </c:pt>
                <c:pt idx="10123">
                  <c:v>7.99E+01</c:v>
                </c:pt>
                <c:pt idx="10124">
                  <c:v>7.99E+01</c:v>
                </c:pt>
                <c:pt idx="10125">
                  <c:v>7.99E+01</c:v>
                </c:pt>
                <c:pt idx="10126">
                  <c:v>7.99E+01</c:v>
                </c:pt>
                <c:pt idx="10127">
                  <c:v>7.99E+01</c:v>
                </c:pt>
                <c:pt idx="10128">
                  <c:v>7.99E+01</c:v>
                </c:pt>
                <c:pt idx="10129">
                  <c:v>7.99E+01</c:v>
                </c:pt>
                <c:pt idx="10130">
                  <c:v>7.99E+01</c:v>
                </c:pt>
                <c:pt idx="10131">
                  <c:v>7.99E+01</c:v>
                </c:pt>
                <c:pt idx="10132">
                  <c:v>7.99E+01</c:v>
                </c:pt>
                <c:pt idx="10133">
                  <c:v>7.99E+01</c:v>
                </c:pt>
                <c:pt idx="10134">
                  <c:v>7.99E+01</c:v>
                </c:pt>
                <c:pt idx="10135">
                  <c:v>7.99E+01</c:v>
                </c:pt>
                <c:pt idx="10136">
                  <c:v>7.99E+01</c:v>
                </c:pt>
                <c:pt idx="10137">
                  <c:v>7.99E+01</c:v>
                </c:pt>
                <c:pt idx="10138">
                  <c:v>7.99E+01</c:v>
                </c:pt>
                <c:pt idx="10139">
                  <c:v>7.99E+01</c:v>
                </c:pt>
                <c:pt idx="10140">
                  <c:v>7.99E+01</c:v>
                </c:pt>
                <c:pt idx="10141">
                  <c:v>7.99E+01</c:v>
                </c:pt>
                <c:pt idx="10142">
                  <c:v>7.99E+01</c:v>
                </c:pt>
                <c:pt idx="10143">
                  <c:v>7.99E+01</c:v>
                </c:pt>
                <c:pt idx="10144">
                  <c:v>7.99E+01</c:v>
                </c:pt>
                <c:pt idx="10145">
                  <c:v>7.99E+01</c:v>
                </c:pt>
                <c:pt idx="10146">
                  <c:v>7.99E+01</c:v>
                </c:pt>
                <c:pt idx="10147">
                  <c:v>7.99E+01</c:v>
                </c:pt>
                <c:pt idx="10148">
                  <c:v>7.99E+01</c:v>
                </c:pt>
                <c:pt idx="10149">
                  <c:v>7.99E+01</c:v>
                </c:pt>
                <c:pt idx="10150">
                  <c:v>7.99E+01</c:v>
                </c:pt>
                <c:pt idx="10151">
                  <c:v>7.99E+01</c:v>
                </c:pt>
                <c:pt idx="10152">
                  <c:v>7.99E+01</c:v>
                </c:pt>
                <c:pt idx="10153">
                  <c:v>7.99E+01</c:v>
                </c:pt>
                <c:pt idx="10154">
                  <c:v>7.99E+01</c:v>
                </c:pt>
                <c:pt idx="10155">
                  <c:v>7.99E+01</c:v>
                </c:pt>
                <c:pt idx="10156">
                  <c:v>7.99E+01</c:v>
                </c:pt>
                <c:pt idx="10157">
                  <c:v>7.99E+01</c:v>
                </c:pt>
                <c:pt idx="10158">
                  <c:v>7.99E+01</c:v>
                </c:pt>
                <c:pt idx="10159">
                  <c:v>7.99E+01</c:v>
                </c:pt>
                <c:pt idx="10160">
                  <c:v>7.99E+01</c:v>
                </c:pt>
                <c:pt idx="10161">
                  <c:v>7.99E+01</c:v>
                </c:pt>
                <c:pt idx="10162">
                  <c:v>7.99E+01</c:v>
                </c:pt>
                <c:pt idx="10163">
                  <c:v>7.99E+01</c:v>
                </c:pt>
                <c:pt idx="10164">
                  <c:v>7.99E+01</c:v>
                </c:pt>
                <c:pt idx="10165">
                  <c:v>7.99E+01</c:v>
                </c:pt>
                <c:pt idx="10166">
                  <c:v>7.99E+01</c:v>
                </c:pt>
                <c:pt idx="10167">
                  <c:v>7.99E+01</c:v>
                </c:pt>
                <c:pt idx="10168">
                  <c:v>7.99E+01</c:v>
                </c:pt>
                <c:pt idx="10169">
                  <c:v>7.99E+01</c:v>
                </c:pt>
                <c:pt idx="10170">
                  <c:v>7.99E+01</c:v>
                </c:pt>
                <c:pt idx="10171">
                  <c:v>7.99E+01</c:v>
                </c:pt>
                <c:pt idx="10172">
                  <c:v>7.99E+01</c:v>
                </c:pt>
                <c:pt idx="10173">
                  <c:v>7.99E+01</c:v>
                </c:pt>
                <c:pt idx="10174">
                  <c:v>7.99E+01</c:v>
                </c:pt>
                <c:pt idx="10175">
                  <c:v>7.99E+01</c:v>
                </c:pt>
                <c:pt idx="10176">
                  <c:v>7.99E+01</c:v>
                </c:pt>
                <c:pt idx="10177">
                  <c:v>7.99E+01</c:v>
                </c:pt>
                <c:pt idx="10178">
                  <c:v>7.99E+01</c:v>
                </c:pt>
                <c:pt idx="10179">
                  <c:v>7.99E+01</c:v>
                </c:pt>
                <c:pt idx="10180">
                  <c:v>7.99E+01</c:v>
                </c:pt>
                <c:pt idx="10181">
                  <c:v>7.99E+01</c:v>
                </c:pt>
                <c:pt idx="10182">
                  <c:v>7.99E+01</c:v>
                </c:pt>
                <c:pt idx="10183">
                  <c:v>7.99E+01</c:v>
                </c:pt>
                <c:pt idx="10184">
                  <c:v>7.99E+01</c:v>
                </c:pt>
                <c:pt idx="10185">
                  <c:v>7.99E+01</c:v>
                </c:pt>
                <c:pt idx="10186">
                  <c:v>7.99E+01</c:v>
                </c:pt>
                <c:pt idx="10187">
                  <c:v>7.99E+01</c:v>
                </c:pt>
                <c:pt idx="10188">
                  <c:v>7.99E+01</c:v>
                </c:pt>
                <c:pt idx="10189">
                  <c:v>7.99E+01</c:v>
                </c:pt>
                <c:pt idx="10190">
                  <c:v>7.99E+01</c:v>
                </c:pt>
                <c:pt idx="10191">
                  <c:v>7.99E+01</c:v>
                </c:pt>
                <c:pt idx="10192">
                  <c:v>7.99E+01</c:v>
                </c:pt>
                <c:pt idx="10193">
                  <c:v>7.99E+01</c:v>
                </c:pt>
                <c:pt idx="10194">
                  <c:v>7.99E+01</c:v>
                </c:pt>
                <c:pt idx="10195">
                  <c:v>7.99E+01</c:v>
                </c:pt>
                <c:pt idx="10196">
                  <c:v>7.99E+01</c:v>
                </c:pt>
                <c:pt idx="10197">
                  <c:v>7.99E+01</c:v>
                </c:pt>
                <c:pt idx="10198">
                  <c:v>7.99E+01</c:v>
                </c:pt>
                <c:pt idx="10199">
                  <c:v>7.99E+01</c:v>
                </c:pt>
                <c:pt idx="10200">
                  <c:v>7.99E+01</c:v>
                </c:pt>
                <c:pt idx="10201">
                  <c:v>7.99E+01</c:v>
                </c:pt>
                <c:pt idx="10202">
                  <c:v>7.99E+01</c:v>
                </c:pt>
                <c:pt idx="10203">
                  <c:v>7.99E+01</c:v>
                </c:pt>
                <c:pt idx="10204">
                  <c:v>7.99E+01</c:v>
                </c:pt>
                <c:pt idx="10205">
                  <c:v>7.99E+01</c:v>
                </c:pt>
                <c:pt idx="10206">
                  <c:v>7.99E+01</c:v>
                </c:pt>
                <c:pt idx="10207">
                  <c:v>7.99E+01</c:v>
                </c:pt>
                <c:pt idx="10208">
                  <c:v>7.99E+01</c:v>
                </c:pt>
                <c:pt idx="10209">
                  <c:v>7.99E+01</c:v>
                </c:pt>
                <c:pt idx="10210">
                  <c:v>7.99E+01</c:v>
                </c:pt>
                <c:pt idx="10211">
                  <c:v>7.99E+01</c:v>
                </c:pt>
                <c:pt idx="10212">
                  <c:v>7.99E+01</c:v>
                </c:pt>
                <c:pt idx="10213">
                  <c:v>7.99E+01</c:v>
                </c:pt>
                <c:pt idx="10214">
                  <c:v>7.99E+01</c:v>
                </c:pt>
                <c:pt idx="10215">
                  <c:v>7.99E+01</c:v>
                </c:pt>
                <c:pt idx="10216">
                  <c:v>7.99E+01</c:v>
                </c:pt>
                <c:pt idx="10217">
                  <c:v>7.99E+01</c:v>
                </c:pt>
                <c:pt idx="10218">
                  <c:v>7.99E+01</c:v>
                </c:pt>
                <c:pt idx="10219">
                  <c:v>7.99E+01</c:v>
                </c:pt>
                <c:pt idx="10220">
                  <c:v>7.99E+01</c:v>
                </c:pt>
                <c:pt idx="10221">
                  <c:v>7.99E+01</c:v>
                </c:pt>
                <c:pt idx="10222">
                  <c:v>7.99E+01</c:v>
                </c:pt>
                <c:pt idx="10223">
                  <c:v>7.99E+01</c:v>
                </c:pt>
                <c:pt idx="10224">
                  <c:v>7.99E+01</c:v>
                </c:pt>
                <c:pt idx="10225">
                  <c:v>7.99E+01</c:v>
                </c:pt>
                <c:pt idx="10226">
                  <c:v>7.99E+01</c:v>
                </c:pt>
                <c:pt idx="10227">
                  <c:v>7.99E+01</c:v>
                </c:pt>
                <c:pt idx="10228">
                  <c:v>7.99E+01</c:v>
                </c:pt>
                <c:pt idx="10229">
                  <c:v>7.99E+01</c:v>
                </c:pt>
                <c:pt idx="10230">
                  <c:v>7.99E+01</c:v>
                </c:pt>
                <c:pt idx="10231">
                  <c:v>7.99E+01</c:v>
                </c:pt>
                <c:pt idx="10232">
                  <c:v>7.99E+01</c:v>
                </c:pt>
                <c:pt idx="10233">
                  <c:v>7.99E+01</c:v>
                </c:pt>
                <c:pt idx="10234">
                  <c:v>7.99E+01</c:v>
                </c:pt>
                <c:pt idx="10235">
                  <c:v>7.99E+01</c:v>
                </c:pt>
                <c:pt idx="10236">
                  <c:v>7.99E+01</c:v>
                </c:pt>
                <c:pt idx="10237">
                  <c:v>7.99E+01</c:v>
                </c:pt>
                <c:pt idx="10238">
                  <c:v>7.99E+01</c:v>
                </c:pt>
                <c:pt idx="10239">
                  <c:v>7.99E+01</c:v>
                </c:pt>
                <c:pt idx="10240">
                  <c:v>7.99E+01</c:v>
                </c:pt>
                <c:pt idx="10241">
                  <c:v>7.99E+01</c:v>
                </c:pt>
                <c:pt idx="10242">
                  <c:v>7.99E+01</c:v>
                </c:pt>
                <c:pt idx="10243">
                  <c:v>7.99E+01</c:v>
                </c:pt>
                <c:pt idx="10244">
                  <c:v>7.99E+01</c:v>
                </c:pt>
                <c:pt idx="10245">
                  <c:v>7.99E+01</c:v>
                </c:pt>
                <c:pt idx="10246">
                  <c:v>7.99E+01</c:v>
                </c:pt>
                <c:pt idx="10247">
                  <c:v>7.99E+01</c:v>
                </c:pt>
                <c:pt idx="10248">
                  <c:v>7.99E+01</c:v>
                </c:pt>
                <c:pt idx="10249">
                  <c:v>7.99E+01</c:v>
                </c:pt>
                <c:pt idx="10250">
                  <c:v>7.99E+01</c:v>
                </c:pt>
                <c:pt idx="10251">
                  <c:v>7.99E+01</c:v>
                </c:pt>
                <c:pt idx="10252">
                  <c:v>7.99E+01</c:v>
                </c:pt>
                <c:pt idx="10253">
                  <c:v>7.99E+01</c:v>
                </c:pt>
                <c:pt idx="10254">
                  <c:v>7.99E+01</c:v>
                </c:pt>
                <c:pt idx="10255">
                  <c:v>7.99E+01</c:v>
                </c:pt>
                <c:pt idx="10256">
                  <c:v>7.99E+01</c:v>
                </c:pt>
                <c:pt idx="10257">
                  <c:v>7.99E+01</c:v>
                </c:pt>
                <c:pt idx="10258">
                  <c:v>7.99E+01</c:v>
                </c:pt>
                <c:pt idx="10259">
                  <c:v>7.99E+01</c:v>
                </c:pt>
                <c:pt idx="10260">
                  <c:v>7.99E+01</c:v>
                </c:pt>
                <c:pt idx="10261">
                  <c:v>7.99E+01</c:v>
                </c:pt>
                <c:pt idx="10262">
                  <c:v>7.99E+01</c:v>
                </c:pt>
                <c:pt idx="10263">
                  <c:v>7.99E+01</c:v>
                </c:pt>
                <c:pt idx="10264">
                  <c:v>7.99E+01</c:v>
                </c:pt>
                <c:pt idx="10265">
                  <c:v>7.99E+01</c:v>
                </c:pt>
                <c:pt idx="10266">
                  <c:v>7.99E+01</c:v>
                </c:pt>
                <c:pt idx="10267">
                  <c:v>7.99E+01</c:v>
                </c:pt>
                <c:pt idx="10268">
                  <c:v>7.99E+01</c:v>
                </c:pt>
                <c:pt idx="10269">
                  <c:v>7.99E+01</c:v>
                </c:pt>
                <c:pt idx="10270">
                  <c:v>7.99E+01</c:v>
                </c:pt>
                <c:pt idx="10271">
                  <c:v>7.99E+01</c:v>
                </c:pt>
                <c:pt idx="10272">
                  <c:v>7.99E+01</c:v>
                </c:pt>
                <c:pt idx="10273">
                  <c:v>7.99E+01</c:v>
                </c:pt>
                <c:pt idx="10274">
                  <c:v>7.99E+01</c:v>
                </c:pt>
                <c:pt idx="10275">
                  <c:v>7.99E+01</c:v>
                </c:pt>
                <c:pt idx="10276">
                  <c:v>7.99E+01</c:v>
                </c:pt>
                <c:pt idx="10277">
                  <c:v>7.99E+01</c:v>
                </c:pt>
                <c:pt idx="10278">
                  <c:v>7.99E+01</c:v>
                </c:pt>
                <c:pt idx="10279">
                  <c:v>7.99E+01</c:v>
                </c:pt>
                <c:pt idx="10280">
                  <c:v>7.99E+01</c:v>
                </c:pt>
                <c:pt idx="10281">
                  <c:v>7.99E+01</c:v>
                </c:pt>
                <c:pt idx="10282">
                  <c:v>7.99E+01</c:v>
                </c:pt>
                <c:pt idx="10283">
                  <c:v>7.99E+01</c:v>
                </c:pt>
                <c:pt idx="10284">
                  <c:v>7.99E+01</c:v>
                </c:pt>
                <c:pt idx="10285">
                  <c:v>7.99E+01</c:v>
                </c:pt>
                <c:pt idx="10286">
                  <c:v>7.99E+01</c:v>
                </c:pt>
                <c:pt idx="10287">
                  <c:v>7.99E+01</c:v>
                </c:pt>
                <c:pt idx="10288">
                  <c:v>7.99E+01</c:v>
                </c:pt>
                <c:pt idx="10289">
                  <c:v>7.99E+01</c:v>
                </c:pt>
                <c:pt idx="10290">
                  <c:v>7.99E+01</c:v>
                </c:pt>
                <c:pt idx="10291">
                  <c:v>7.99E+01</c:v>
                </c:pt>
                <c:pt idx="10292">
                  <c:v>7.99E+01</c:v>
                </c:pt>
                <c:pt idx="10293">
                  <c:v>7.99E+01</c:v>
                </c:pt>
                <c:pt idx="10294">
                  <c:v>7.99E+01</c:v>
                </c:pt>
                <c:pt idx="10295">
                  <c:v>7.99E+01</c:v>
                </c:pt>
                <c:pt idx="10296">
                  <c:v>7.99E+01</c:v>
                </c:pt>
                <c:pt idx="10297">
                  <c:v>7.99E+01</c:v>
                </c:pt>
                <c:pt idx="10298">
                  <c:v>7.99E+01</c:v>
                </c:pt>
                <c:pt idx="10299">
                  <c:v>7.99E+01</c:v>
                </c:pt>
                <c:pt idx="10300">
                  <c:v>7.99E+01</c:v>
                </c:pt>
                <c:pt idx="10301">
                  <c:v>7.99E+01</c:v>
                </c:pt>
                <c:pt idx="10302">
                  <c:v>7.99E+01</c:v>
                </c:pt>
                <c:pt idx="10303">
                  <c:v>7.99E+01</c:v>
                </c:pt>
                <c:pt idx="10304">
                  <c:v>7.99E+01</c:v>
                </c:pt>
                <c:pt idx="10305">
                  <c:v>7.99E+01</c:v>
                </c:pt>
                <c:pt idx="10306">
                  <c:v>7.99E+01</c:v>
                </c:pt>
                <c:pt idx="10307">
                  <c:v>7.99E+01</c:v>
                </c:pt>
                <c:pt idx="10308">
                  <c:v>7.99E+01</c:v>
                </c:pt>
                <c:pt idx="10309">
                  <c:v>7.99E+01</c:v>
                </c:pt>
                <c:pt idx="10310">
                  <c:v>7.99E+01</c:v>
                </c:pt>
                <c:pt idx="10311">
                  <c:v>7.99E+01</c:v>
                </c:pt>
                <c:pt idx="10312">
                  <c:v>7.99E+01</c:v>
                </c:pt>
                <c:pt idx="10313">
                  <c:v>7.99E+01</c:v>
                </c:pt>
                <c:pt idx="10314">
                  <c:v>7.99E+01</c:v>
                </c:pt>
                <c:pt idx="10315">
                  <c:v>7.99E+01</c:v>
                </c:pt>
                <c:pt idx="10316">
                  <c:v>7.99E+01</c:v>
                </c:pt>
                <c:pt idx="10317">
                  <c:v>7.99E+01</c:v>
                </c:pt>
                <c:pt idx="10318">
                  <c:v>7.99E+01</c:v>
                </c:pt>
                <c:pt idx="10319">
                  <c:v>7.99E+01</c:v>
                </c:pt>
                <c:pt idx="10320">
                  <c:v>7.99E+01</c:v>
                </c:pt>
                <c:pt idx="10321">
                  <c:v>7.99E+01</c:v>
                </c:pt>
                <c:pt idx="10322">
                  <c:v>7.99E+01</c:v>
                </c:pt>
                <c:pt idx="10323">
                  <c:v>7.99E+01</c:v>
                </c:pt>
                <c:pt idx="10324">
                  <c:v>7.99E+01</c:v>
                </c:pt>
                <c:pt idx="10325">
                  <c:v>7.99E+01</c:v>
                </c:pt>
                <c:pt idx="10326">
                  <c:v>7.99E+01</c:v>
                </c:pt>
                <c:pt idx="10327">
                  <c:v>7.99E+01</c:v>
                </c:pt>
                <c:pt idx="10328">
                  <c:v>7.99E+01</c:v>
                </c:pt>
                <c:pt idx="10329">
                  <c:v>7.99E+01</c:v>
                </c:pt>
                <c:pt idx="10330">
                  <c:v>7.99E+01</c:v>
                </c:pt>
                <c:pt idx="10331">
                  <c:v>7.99E+01</c:v>
                </c:pt>
                <c:pt idx="10332">
                  <c:v>7.99E+01</c:v>
                </c:pt>
                <c:pt idx="10333">
                  <c:v>7.99E+01</c:v>
                </c:pt>
                <c:pt idx="10334">
                  <c:v>7.99E+01</c:v>
                </c:pt>
                <c:pt idx="10335">
                  <c:v>7.99E+01</c:v>
                </c:pt>
                <c:pt idx="10336">
                  <c:v>7.99E+01</c:v>
                </c:pt>
                <c:pt idx="10337">
                  <c:v>7.99E+01</c:v>
                </c:pt>
                <c:pt idx="10338">
                  <c:v>7.99E+01</c:v>
                </c:pt>
                <c:pt idx="10339">
                  <c:v>7.99E+01</c:v>
                </c:pt>
                <c:pt idx="10340">
                  <c:v>7.99E+01</c:v>
                </c:pt>
                <c:pt idx="10341">
                  <c:v>7.99E+01</c:v>
                </c:pt>
                <c:pt idx="10342">
                  <c:v>7.99E+01</c:v>
                </c:pt>
                <c:pt idx="10343">
                  <c:v>7.99E+01</c:v>
                </c:pt>
                <c:pt idx="10344">
                  <c:v>7.99E+01</c:v>
                </c:pt>
                <c:pt idx="10345">
                  <c:v>7.99E+01</c:v>
                </c:pt>
                <c:pt idx="10346">
                  <c:v>7.99E+01</c:v>
                </c:pt>
                <c:pt idx="10347">
                  <c:v>7.99E+01</c:v>
                </c:pt>
                <c:pt idx="10348">
                  <c:v>7.99E+01</c:v>
                </c:pt>
                <c:pt idx="10349">
                  <c:v>7.99E+01</c:v>
                </c:pt>
                <c:pt idx="10350">
                  <c:v>7.99E+01</c:v>
                </c:pt>
                <c:pt idx="10351">
                  <c:v>7.99E+01</c:v>
                </c:pt>
                <c:pt idx="10352">
                  <c:v>7.99E+01</c:v>
                </c:pt>
                <c:pt idx="10353">
                  <c:v>7.99E+01</c:v>
                </c:pt>
                <c:pt idx="10354">
                  <c:v>7.99E+01</c:v>
                </c:pt>
                <c:pt idx="10355">
                  <c:v>7.99E+01</c:v>
                </c:pt>
                <c:pt idx="10356">
                  <c:v>7.99E+01</c:v>
                </c:pt>
                <c:pt idx="10357">
                  <c:v>7.99E+01</c:v>
                </c:pt>
                <c:pt idx="10358">
                  <c:v>7.99E+01</c:v>
                </c:pt>
                <c:pt idx="10359">
                  <c:v>7.99E+01</c:v>
                </c:pt>
                <c:pt idx="10360">
                  <c:v>7.99E+01</c:v>
                </c:pt>
                <c:pt idx="10361">
                  <c:v>7.99E+01</c:v>
                </c:pt>
                <c:pt idx="10362">
                  <c:v>7.99E+01</c:v>
                </c:pt>
                <c:pt idx="10363">
                  <c:v>7.99E+01</c:v>
                </c:pt>
                <c:pt idx="10364">
                  <c:v>7.99E+01</c:v>
                </c:pt>
                <c:pt idx="10365">
                  <c:v>7.99E+01</c:v>
                </c:pt>
                <c:pt idx="10366">
                  <c:v>7.99E+01</c:v>
                </c:pt>
                <c:pt idx="10367">
                  <c:v>7.99E+01</c:v>
                </c:pt>
                <c:pt idx="10368">
                  <c:v>7.99E+01</c:v>
                </c:pt>
                <c:pt idx="10369">
                  <c:v>7.99E+01</c:v>
                </c:pt>
                <c:pt idx="10370">
                  <c:v>7.99E+01</c:v>
                </c:pt>
                <c:pt idx="10371">
                  <c:v>7.99E+01</c:v>
                </c:pt>
                <c:pt idx="10372">
                  <c:v>7.99E+01</c:v>
                </c:pt>
                <c:pt idx="10373">
                  <c:v>7.99E+01</c:v>
                </c:pt>
                <c:pt idx="10374">
                  <c:v>7.99E+01</c:v>
                </c:pt>
                <c:pt idx="10375">
                  <c:v>7.99E+01</c:v>
                </c:pt>
                <c:pt idx="10376">
                  <c:v>7.99E+01</c:v>
                </c:pt>
                <c:pt idx="10377">
                  <c:v>7.99E+01</c:v>
                </c:pt>
                <c:pt idx="10378">
                  <c:v>7.99E+01</c:v>
                </c:pt>
                <c:pt idx="10379">
                  <c:v>7.99E+01</c:v>
                </c:pt>
                <c:pt idx="10380">
                  <c:v>7.99E+01</c:v>
                </c:pt>
                <c:pt idx="10381">
                  <c:v>7.99E+01</c:v>
                </c:pt>
                <c:pt idx="10382">
                  <c:v>7.99E+01</c:v>
                </c:pt>
                <c:pt idx="10383">
                  <c:v>7.99E+01</c:v>
                </c:pt>
                <c:pt idx="10384">
                  <c:v>7.99E+01</c:v>
                </c:pt>
                <c:pt idx="10385">
                  <c:v>7.99E+01</c:v>
                </c:pt>
                <c:pt idx="10386">
                  <c:v>7.99E+01</c:v>
                </c:pt>
                <c:pt idx="10387">
                  <c:v>7.99E+01</c:v>
                </c:pt>
                <c:pt idx="10388">
                  <c:v>7.99E+01</c:v>
                </c:pt>
                <c:pt idx="10389">
                  <c:v>7.99E+01</c:v>
                </c:pt>
                <c:pt idx="10390">
                  <c:v>7.99E+01</c:v>
                </c:pt>
                <c:pt idx="10391">
                  <c:v>7.99E+01</c:v>
                </c:pt>
                <c:pt idx="10392">
                  <c:v>7.99E+01</c:v>
                </c:pt>
                <c:pt idx="10393">
                  <c:v>7.99E+01</c:v>
                </c:pt>
                <c:pt idx="10394">
                  <c:v>7.99E+01</c:v>
                </c:pt>
                <c:pt idx="10395">
                  <c:v>7.99E+01</c:v>
                </c:pt>
                <c:pt idx="10396">
                  <c:v>7.99E+01</c:v>
                </c:pt>
                <c:pt idx="10397">
                  <c:v>7.99E+01</c:v>
                </c:pt>
                <c:pt idx="10398">
                  <c:v>7.99E+01</c:v>
                </c:pt>
                <c:pt idx="10399">
                  <c:v>7.99E+01</c:v>
                </c:pt>
                <c:pt idx="10400">
                  <c:v>7.99E+01</c:v>
                </c:pt>
                <c:pt idx="10401">
                  <c:v>7.99E+01</c:v>
                </c:pt>
                <c:pt idx="10402">
                  <c:v>7.99E+01</c:v>
                </c:pt>
                <c:pt idx="10403">
                  <c:v>7.99E+01</c:v>
                </c:pt>
                <c:pt idx="10404">
                  <c:v>7.99E+01</c:v>
                </c:pt>
                <c:pt idx="10405">
                  <c:v>7.99E+01</c:v>
                </c:pt>
                <c:pt idx="10406">
                  <c:v>7.99E+01</c:v>
                </c:pt>
                <c:pt idx="10407">
                  <c:v>7.99E+01</c:v>
                </c:pt>
                <c:pt idx="10408">
                  <c:v>7.99E+01</c:v>
                </c:pt>
                <c:pt idx="10409">
                  <c:v>7.99E+01</c:v>
                </c:pt>
                <c:pt idx="10410">
                  <c:v>7.99E+01</c:v>
                </c:pt>
                <c:pt idx="10411">
                  <c:v>7.99E+01</c:v>
                </c:pt>
                <c:pt idx="10412">
                  <c:v>7.99E+01</c:v>
                </c:pt>
                <c:pt idx="10413">
                  <c:v>7.99E+01</c:v>
                </c:pt>
                <c:pt idx="10414">
                  <c:v>7.99E+01</c:v>
                </c:pt>
                <c:pt idx="10415">
                  <c:v>7.99E+01</c:v>
                </c:pt>
                <c:pt idx="10416">
                  <c:v>7.99E+01</c:v>
                </c:pt>
                <c:pt idx="10417">
                  <c:v>7.99E+01</c:v>
                </c:pt>
                <c:pt idx="10418">
                  <c:v>7.99E+01</c:v>
                </c:pt>
                <c:pt idx="10419">
                  <c:v>7.99E+01</c:v>
                </c:pt>
                <c:pt idx="10420">
                  <c:v>7.99E+01</c:v>
                </c:pt>
                <c:pt idx="10421">
                  <c:v>7.99E+01</c:v>
                </c:pt>
                <c:pt idx="10422">
                  <c:v>7.99E+01</c:v>
                </c:pt>
                <c:pt idx="10423">
                  <c:v>7.99E+01</c:v>
                </c:pt>
                <c:pt idx="10424">
                  <c:v>7.99E+01</c:v>
                </c:pt>
                <c:pt idx="10425">
                  <c:v>7.99E+01</c:v>
                </c:pt>
                <c:pt idx="10426">
                  <c:v>7.99E+01</c:v>
                </c:pt>
                <c:pt idx="10427">
                  <c:v>7.99E+01</c:v>
                </c:pt>
                <c:pt idx="10428">
                  <c:v>7.99E+01</c:v>
                </c:pt>
                <c:pt idx="10429">
                  <c:v>7.99E+01</c:v>
                </c:pt>
                <c:pt idx="10430">
                  <c:v>7.99E+01</c:v>
                </c:pt>
                <c:pt idx="10431">
                  <c:v>7.99E+01</c:v>
                </c:pt>
                <c:pt idx="10432">
                  <c:v>7.99E+01</c:v>
                </c:pt>
                <c:pt idx="10433">
                  <c:v>7.99E+01</c:v>
                </c:pt>
                <c:pt idx="10434">
                  <c:v>7.99E+01</c:v>
                </c:pt>
                <c:pt idx="10435">
                  <c:v>7.99E+01</c:v>
                </c:pt>
                <c:pt idx="10436">
                  <c:v>7.99E+01</c:v>
                </c:pt>
                <c:pt idx="10437">
                  <c:v>7.99E+01</c:v>
                </c:pt>
                <c:pt idx="10438">
                  <c:v>7.99E+01</c:v>
                </c:pt>
                <c:pt idx="10439">
                  <c:v>7.99E+01</c:v>
                </c:pt>
                <c:pt idx="10440">
                  <c:v>7.99E+01</c:v>
                </c:pt>
                <c:pt idx="10441">
                  <c:v>7.99E+01</c:v>
                </c:pt>
                <c:pt idx="10442">
                  <c:v>7.99E+01</c:v>
                </c:pt>
                <c:pt idx="10443">
                  <c:v>7.99E+01</c:v>
                </c:pt>
                <c:pt idx="10444">
                  <c:v>7.99E+01</c:v>
                </c:pt>
                <c:pt idx="10445">
                  <c:v>7.99E+01</c:v>
                </c:pt>
                <c:pt idx="10446">
                  <c:v>7.99E+01</c:v>
                </c:pt>
                <c:pt idx="10447">
                  <c:v>7.99E+01</c:v>
                </c:pt>
                <c:pt idx="10448">
                  <c:v>7.99E+01</c:v>
                </c:pt>
                <c:pt idx="10449">
                  <c:v>7.99E+01</c:v>
                </c:pt>
                <c:pt idx="10450">
                  <c:v>7.99E+01</c:v>
                </c:pt>
                <c:pt idx="10451">
                  <c:v>7.99E+01</c:v>
                </c:pt>
                <c:pt idx="10452">
                  <c:v>7.99E+01</c:v>
                </c:pt>
                <c:pt idx="10453">
                  <c:v>7.99E+01</c:v>
                </c:pt>
                <c:pt idx="10454">
                  <c:v>7.99E+01</c:v>
                </c:pt>
                <c:pt idx="10455">
                  <c:v>7.99E+01</c:v>
                </c:pt>
                <c:pt idx="10456">
                  <c:v>7.99E+01</c:v>
                </c:pt>
                <c:pt idx="10457">
                  <c:v>7.99E+01</c:v>
                </c:pt>
                <c:pt idx="10458">
                  <c:v>7.99E+01</c:v>
                </c:pt>
                <c:pt idx="10459">
                  <c:v>7.99E+01</c:v>
                </c:pt>
                <c:pt idx="10460">
                  <c:v>7.99E+01</c:v>
                </c:pt>
                <c:pt idx="10461">
                  <c:v>7.99E+01</c:v>
                </c:pt>
                <c:pt idx="10462">
                  <c:v>7.99E+01</c:v>
                </c:pt>
                <c:pt idx="10463">
                  <c:v>7.99E+01</c:v>
                </c:pt>
                <c:pt idx="10464">
                  <c:v>7.99E+01</c:v>
                </c:pt>
                <c:pt idx="10465">
                  <c:v>7.99E+01</c:v>
                </c:pt>
                <c:pt idx="10466">
                  <c:v>7.99E+01</c:v>
                </c:pt>
                <c:pt idx="10467">
                  <c:v>7.99E+01</c:v>
                </c:pt>
                <c:pt idx="10468">
                  <c:v>7.99E+01</c:v>
                </c:pt>
                <c:pt idx="10469">
                  <c:v>7.99E+01</c:v>
                </c:pt>
                <c:pt idx="10470">
                  <c:v>7.99E+01</c:v>
                </c:pt>
                <c:pt idx="10471">
                  <c:v>7.99E+01</c:v>
                </c:pt>
                <c:pt idx="10472">
                  <c:v>7.99E+01</c:v>
                </c:pt>
                <c:pt idx="10473">
                  <c:v>7.99E+01</c:v>
                </c:pt>
                <c:pt idx="10474">
                  <c:v>7.99E+01</c:v>
                </c:pt>
                <c:pt idx="10475">
                  <c:v>7.99E+01</c:v>
                </c:pt>
                <c:pt idx="10476">
                  <c:v>7.99E+01</c:v>
                </c:pt>
                <c:pt idx="10477">
                  <c:v>7.99E+01</c:v>
                </c:pt>
                <c:pt idx="10478">
                  <c:v>7.99E+01</c:v>
                </c:pt>
                <c:pt idx="10479">
                  <c:v>7.99E+01</c:v>
                </c:pt>
                <c:pt idx="10480">
                  <c:v>7.99E+01</c:v>
                </c:pt>
                <c:pt idx="10481">
                  <c:v>7.99E+01</c:v>
                </c:pt>
                <c:pt idx="10482">
                  <c:v>7.99E+01</c:v>
                </c:pt>
                <c:pt idx="10483">
                  <c:v>7.99E+01</c:v>
                </c:pt>
                <c:pt idx="10484">
                  <c:v>7.99E+01</c:v>
                </c:pt>
                <c:pt idx="10485">
                  <c:v>7.99E+01</c:v>
                </c:pt>
                <c:pt idx="10486">
                  <c:v>7.99E+01</c:v>
                </c:pt>
                <c:pt idx="10487">
                  <c:v>7.99E+01</c:v>
                </c:pt>
                <c:pt idx="10488">
                  <c:v>7.99E+01</c:v>
                </c:pt>
                <c:pt idx="10489">
                  <c:v>7.99E+01</c:v>
                </c:pt>
                <c:pt idx="10490">
                  <c:v>7.99E+01</c:v>
                </c:pt>
                <c:pt idx="10491">
                  <c:v>7.99E+01</c:v>
                </c:pt>
                <c:pt idx="10492">
                  <c:v>7.99E+01</c:v>
                </c:pt>
                <c:pt idx="10493">
                  <c:v>7.99E+01</c:v>
                </c:pt>
                <c:pt idx="10494">
                  <c:v>7.99E+01</c:v>
                </c:pt>
                <c:pt idx="10495">
                  <c:v>7.99E+01</c:v>
                </c:pt>
                <c:pt idx="10496">
                  <c:v>7.99E+01</c:v>
                </c:pt>
                <c:pt idx="10497">
                  <c:v>7.99E+01</c:v>
                </c:pt>
                <c:pt idx="10498">
                  <c:v>7.99E+01</c:v>
                </c:pt>
                <c:pt idx="10499">
                  <c:v>7.99E+01</c:v>
                </c:pt>
                <c:pt idx="10500">
                  <c:v>7.99E+01</c:v>
                </c:pt>
                <c:pt idx="10501">
                  <c:v>7.99E+01</c:v>
                </c:pt>
                <c:pt idx="10502">
                  <c:v>7.99E+01</c:v>
                </c:pt>
                <c:pt idx="10503">
                  <c:v>7.99E+01</c:v>
                </c:pt>
                <c:pt idx="10504">
                  <c:v>7.99E+01</c:v>
                </c:pt>
                <c:pt idx="10505">
                  <c:v>7.99E+01</c:v>
                </c:pt>
                <c:pt idx="10506">
                  <c:v>7.99E+01</c:v>
                </c:pt>
                <c:pt idx="10507">
                  <c:v>7.99E+01</c:v>
                </c:pt>
                <c:pt idx="10508">
                  <c:v>7.99E+01</c:v>
                </c:pt>
                <c:pt idx="10509">
                  <c:v>7.99E+01</c:v>
                </c:pt>
                <c:pt idx="10510">
                  <c:v>7.99E+01</c:v>
                </c:pt>
                <c:pt idx="10511">
                  <c:v>7.99E+01</c:v>
                </c:pt>
                <c:pt idx="10512">
                  <c:v>7.99E+01</c:v>
                </c:pt>
                <c:pt idx="10513">
                  <c:v>7.99E+01</c:v>
                </c:pt>
                <c:pt idx="10514">
                  <c:v>7.99E+01</c:v>
                </c:pt>
                <c:pt idx="10515">
                  <c:v>7.99E+01</c:v>
                </c:pt>
                <c:pt idx="10516">
                  <c:v>7.99E+01</c:v>
                </c:pt>
                <c:pt idx="10517">
                  <c:v>7.99E+01</c:v>
                </c:pt>
                <c:pt idx="10518">
                  <c:v>7.99E+01</c:v>
                </c:pt>
                <c:pt idx="10519">
                  <c:v>7.99E+01</c:v>
                </c:pt>
                <c:pt idx="10520">
                  <c:v>7.99E+01</c:v>
                </c:pt>
                <c:pt idx="10521">
                  <c:v>7.99E+01</c:v>
                </c:pt>
                <c:pt idx="10522">
                  <c:v>7.99E+01</c:v>
                </c:pt>
                <c:pt idx="10523">
                  <c:v>7.99E+01</c:v>
                </c:pt>
                <c:pt idx="10524">
                  <c:v>7.99E+01</c:v>
                </c:pt>
                <c:pt idx="10525">
                  <c:v>7.99E+01</c:v>
                </c:pt>
                <c:pt idx="10526">
                  <c:v>7.99E+01</c:v>
                </c:pt>
                <c:pt idx="10527">
                  <c:v>7.99E+01</c:v>
                </c:pt>
                <c:pt idx="10528">
                  <c:v>7.99E+01</c:v>
                </c:pt>
                <c:pt idx="10529">
                  <c:v>7.99E+01</c:v>
                </c:pt>
                <c:pt idx="10530">
                  <c:v>7.99E+01</c:v>
                </c:pt>
                <c:pt idx="10531">
                  <c:v>7.99E+01</c:v>
                </c:pt>
                <c:pt idx="10532">
                  <c:v>7.99E+01</c:v>
                </c:pt>
                <c:pt idx="10533">
                  <c:v>7.99E+01</c:v>
                </c:pt>
                <c:pt idx="10534">
                  <c:v>7.99E+01</c:v>
                </c:pt>
                <c:pt idx="10535">
                  <c:v>7.99E+01</c:v>
                </c:pt>
                <c:pt idx="10536">
                  <c:v>7.99E+01</c:v>
                </c:pt>
                <c:pt idx="10537">
                  <c:v>7.99E+01</c:v>
                </c:pt>
                <c:pt idx="10538">
                  <c:v>7.99E+01</c:v>
                </c:pt>
                <c:pt idx="10539">
                  <c:v>7.99E+01</c:v>
                </c:pt>
                <c:pt idx="10540">
                  <c:v>7.99E+01</c:v>
                </c:pt>
                <c:pt idx="10541">
                  <c:v>7.99E+01</c:v>
                </c:pt>
                <c:pt idx="10542">
                  <c:v>7.99E+01</c:v>
                </c:pt>
                <c:pt idx="10543">
                  <c:v>7.99E+01</c:v>
                </c:pt>
                <c:pt idx="10544">
                  <c:v>7.99E+01</c:v>
                </c:pt>
                <c:pt idx="10545">
                  <c:v>7.99E+01</c:v>
                </c:pt>
                <c:pt idx="10546">
                  <c:v>7.99E+01</c:v>
                </c:pt>
                <c:pt idx="10547">
                  <c:v>7.99E+01</c:v>
                </c:pt>
                <c:pt idx="10548">
                  <c:v>7.99E+01</c:v>
                </c:pt>
                <c:pt idx="10549">
                  <c:v>7.99E+01</c:v>
                </c:pt>
                <c:pt idx="10550">
                  <c:v>7.99E+01</c:v>
                </c:pt>
                <c:pt idx="10551">
                  <c:v>7.99E+01</c:v>
                </c:pt>
                <c:pt idx="10552">
                  <c:v>7.99E+01</c:v>
                </c:pt>
                <c:pt idx="10553">
                  <c:v>7.99E+01</c:v>
                </c:pt>
                <c:pt idx="10554">
                  <c:v>7.99E+01</c:v>
                </c:pt>
                <c:pt idx="10555">
                  <c:v>7.99E+01</c:v>
                </c:pt>
                <c:pt idx="10556">
                  <c:v>7.99E+01</c:v>
                </c:pt>
                <c:pt idx="10557">
                  <c:v>7.99E+01</c:v>
                </c:pt>
                <c:pt idx="10558">
                  <c:v>7.99E+01</c:v>
                </c:pt>
                <c:pt idx="10559">
                  <c:v>7.99E+01</c:v>
                </c:pt>
                <c:pt idx="10560">
                  <c:v>7.99E+01</c:v>
                </c:pt>
                <c:pt idx="10561">
                  <c:v>7.99E+01</c:v>
                </c:pt>
                <c:pt idx="10562">
                  <c:v>7.99E+01</c:v>
                </c:pt>
                <c:pt idx="10563">
                  <c:v>7.99E+01</c:v>
                </c:pt>
                <c:pt idx="10564">
                  <c:v>7.99E+01</c:v>
                </c:pt>
                <c:pt idx="10565">
                  <c:v>7.99E+01</c:v>
                </c:pt>
                <c:pt idx="10566">
                  <c:v>7.99E+01</c:v>
                </c:pt>
                <c:pt idx="10567">
                  <c:v>7.99E+01</c:v>
                </c:pt>
                <c:pt idx="10568">
                  <c:v>7.99E+01</c:v>
                </c:pt>
                <c:pt idx="10569">
                  <c:v>7.99E+01</c:v>
                </c:pt>
                <c:pt idx="10570">
                  <c:v>7.99E+01</c:v>
                </c:pt>
                <c:pt idx="10571">
                  <c:v>7.99E+01</c:v>
                </c:pt>
                <c:pt idx="10572">
                  <c:v>7.99E+01</c:v>
                </c:pt>
                <c:pt idx="10573">
                  <c:v>7.99E+01</c:v>
                </c:pt>
                <c:pt idx="10574">
                  <c:v>7.99E+01</c:v>
                </c:pt>
                <c:pt idx="10575">
                  <c:v>7.99E+01</c:v>
                </c:pt>
                <c:pt idx="10576">
                  <c:v>7.99E+01</c:v>
                </c:pt>
                <c:pt idx="10577">
                  <c:v>7.99E+01</c:v>
                </c:pt>
                <c:pt idx="10578">
                  <c:v>7.99E+01</c:v>
                </c:pt>
                <c:pt idx="10579">
                  <c:v>7.99E+01</c:v>
                </c:pt>
                <c:pt idx="10580">
                  <c:v>7.99E+01</c:v>
                </c:pt>
                <c:pt idx="10581">
                  <c:v>7.99E+01</c:v>
                </c:pt>
                <c:pt idx="10582">
                  <c:v>7.99E+01</c:v>
                </c:pt>
                <c:pt idx="10583">
                  <c:v>7.99E+01</c:v>
                </c:pt>
                <c:pt idx="10584">
                  <c:v>7.99E+01</c:v>
                </c:pt>
                <c:pt idx="10585">
                  <c:v>7.99E+01</c:v>
                </c:pt>
                <c:pt idx="10586">
                  <c:v>7.99E+01</c:v>
                </c:pt>
                <c:pt idx="10587">
                  <c:v>7.99E+01</c:v>
                </c:pt>
                <c:pt idx="10588">
                  <c:v>7.99E+01</c:v>
                </c:pt>
                <c:pt idx="10589">
                  <c:v>7.99E+01</c:v>
                </c:pt>
                <c:pt idx="10590">
                  <c:v>7.99E+01</c:v>
                </c:pt>
                <c:pt idx="10591">
                  <c:v>7.99E+01</c:v>
                </c:pt>
                <c:pt idx="10592">
                  <c:v>7.99E+01</c:v>
                </c:pt>
                <c:pt idx="10593">
                  <c:v>7.99E+01</c:v>
                </c:pt>
                <c:pt idx="10594">
                  <c:v>7.99E+01</c:v>
                </c:pt>
                <c:pt idx="10595">
                  <c:v>7.99E+01</c:v>
                </c:pt>
                <c:pt idx="10596">
                  <c:v>7.99E+01</c:v>
                </c:pt>
                <c:pt idx="10597">
                  <c:v>7.99E+01</c:v>
                </c:pt>
                <c:pt idx="10598">
                  <c:v>7.99E+01</c:v>
                </c:pt>
                <c:pt idx="10599">
                  <c:v>7.99E+01</c:v>
                </c:pt>
                <c:pt idx="10600">
                  <c:v>7.99E+01</c:v>
                </c:pt>
                <c:pt idx="10601">
                  <c:v>7.99E+01</c:v>
                </c:pt>
                <c:pt idx="10602">
                  <c:v>7.99E+01</c:v>
                </c:pt>
                <c:pt idx="10603">
                  <c:v>7.99E+01</c:v>
                </c:pt>
                <c:pt idx="10604">
                  <c:v>7.99E+01</c:v>
                </c:pt>
                <c:pt idx="10605">
                  <c:v>7.99E+01</c:v>
                </c:pt>
                <c:pt idx="10606">
                  <c:v>7.99E+01</c:v>
                </c:pt>
                <c:pt idx="10607">
                  <c:v>7.99E+01</c:v>
                </c:pt>
                <c:pt idx="10608">
                  <c:v>7.99E+01</c:v>
                </c:pt>
                <c:pt idx="10609">
                  <c:v>7.99E+01</c:v>
                </c:pt>
                <c:pt idx="10610">
                  <c:v>7.99E+01</c:v>
                </c:pt>
                <c:pt idx="10611">
                  <c:v>7.99E+01</c:v>
                </c:pt>
                <c:pt idx="10612">
                  <c:v>7.99E+01</c:v>
                </c:pt>
                <c:pt idx="10613">
                  <c:v>7.99E+01</c:v>
                </c:pt>
                <c:pt idx="10614">
                  <c:v>7.99E+01</c:v>
                </c:pt>
                <c:pt idx="10615">
                  <c:v>7.99E+01</c:v>
                </c:pt>
                <c:pt idx="10616">
                  <c:v>7.99E+01</c:v>
                </c:pt>
                <c:pt idx="10617">
                  <c:v>7.99E+01</c:v>
                </c:pt>
                <c:pt idx="10618">
                  <c:v>7.99E+01</c:v>
                </c:pt>
                <c:pt idx="10619">
                  <c:v>7.99E+01</c:v>
                </c:pt>
                <c:pt idx="10620">
                  <c:v>7.99E+01</c:v>
                </c:pt>
                <c:pt idx="10621">
                  <c:v>7.99E+01</c:v>
                </c:pt>
                <c:pt idx="10622">
                  <c:v>7.99E+01</c:v>
                </c:pt>
                <c:pt idx="10623">
                  <c:v>7.99E+01</c:v>
                </c:pt>
                <c:pt idx="10624">
                  <c:v>7.99E+01</c:v>
                </c:pt>
                <c:pt idx="10625">
                  <c:v>7.99E+01</c:v>
                </c:pt>
                <c:pt idx="10626">
                  <c:v>7.99E+01</c:v>
                </c:pt>
                <c:pt idx="10627">
                  <c:v>7.99E+01</c:v>
                </c:pt>
                <c:pt idx="10628">
                  <c:v>7.99E+01</c:v>
                </c:pt>
                <c:pt idx="10629">
                  <c:v>7.99E+01</c:v>
                </c:pt>
                <c:pt idx="10630">
                  <c:v>7.99E+01</c:v>
                </c:pt>
                <c:pt idx="10631">
                  <c:v>7.99E+01</c:v>
                </c:pt>
                <c:pt idx="10632">
                  <c:v>7.99E+01</c:v>
                </c:pt>
                <c:pt idx="10633">
                  <c:v>7.99E+01</c:v>
                </c:pt>
                <c:pt idx="10634">
                  <c:v>7.99E+01</c:v>
                </c:pt>
                <c:pt idx="10635">
                  <c:v>7.99E+01</c:v>
                </c:pt>
                <c:pt idx="10636">
                  <c:v>7.99E+01</c:v>
                </c:pt>
                <c:pt idx="10637">
                  <c:v>7.99E+01</c:v>
                </c:pt>
                <c:pt idx="10638">
                  <c:v>7.99E+01</c:v>
                </c:pt>
                <c:pt idx="10639">
                  <c:v>7.99E+01</c:v>
                </c:pt>
                <c:pt idx="10640">
                  <c:v>7.99E+01</c:v>
                </c:pt>
                <c:pt idx="10641">
                  <c:v>7.99E+01</c:v>
                </c:pt>
                <c:pt idx="10642">
                  <c:v>7.99E+01</c:v>
                </c:pt>
                <c:pt idx="10643">
                  <c:v>7.99E+01</c:v>
                </c:pt>
                <c:pt idx="10644">
                  <c:v>7.99E+01</c:v>
                </c:pt>
                <c:pt idx="10645">
                  <c:v>7.99E+01</c:v>
                </c:pt>
                <c:pt idx="10646">
                  <c:v>7.99E+01</c:v>
                </c:pt>
                <c:pt idx="10647">
                  <c:v>7.99E+01</c:v>
                </c:pt>
                <c:pt idx="10648">
                  <c:v>7.99E+01</c:v>
                </c:pt>
                <c:pt idx="10649">
                  <c:v>7.99E+01</c:v>
                </c:pt>
                <c:pt idx="10650">
                  <c:v>7.99E+01</c:v>
                </c:pt>
                <c:pt idx="10651">
                  <c:v>7.99E+01</c:v>
                </c:pt>
                <c:pt idx="10652">
                  <c:v>7.99E+01</c:v>
                </c:pt>
                <c:pt idx="10653">
                  <c:v>7.99E+01</c:v>
                </c:pt>
                <c:pt idx="10654">
                  <c:v>7.99E+01</c:v>
                </c:pt>
                <c:pt idx="10655">
                  <c:v>7.99E+01</c:v>
                </c:pt>
                <c:pt idx="10656">
                  <c:v>7.99E+01</c:v>
                </c:pt>
                <c:pt idx="10657">
                  <c:v>7.99E+01</c:v>
                </c:pt>
                <c:pt idx="10658">
                  <c:v>7.99E+01</c:v>
                </c:pt>
                <c:pt idx="10659">
                  <c:v>7.99E+01</c:v>
                </c:pt>
                <c:pt idx="10660">
                  <c:v>7.99E+01</c:v>
                </c:pt>
                <c:pt idx="10661">
                  <c:v>7.99E+01</c:v>
                </c:pt>
                <c:pt idx="10662">
                  <c:v>7.99E+01</c:v>
                </c:pt>
                <c:pt idx="10663">
                  <c:v>7.99E+01</c:v>
                </c:pt>
                <c:pt idx="10664">
                  <c:v>7.99E+01</c:v>
                </c:pt>
                <c:pt idx="10665">
                  <c:v>7.99E+01</c:v>
                </c:pt>
                <c:pt idx="10666">
                  <c:v>7.99E+01</c:v>
                </c:pt>
                <c:pt idx="10667">
                  <c:v>7.99E+01</c:v>
                </c:pt>
                <c:pt idx="10668">
                  <c:v>7.99E+01</c:v>
                </c:pt>
                <c:pt idx="10669">
                  <c:v>7.99E+01</c:v>
                </c:pt>
                <c:pt idx="10670">
                  <c:v>7.99E+01</c:v>
                </c:pt>
                <c:pt idx="10671">
                  <c:v>7.99E+01</c:v>
                </c:pt>
                <c:pt idx="10672">
                  <c:v>7.99E+01</c:v>
                </c:pt>
                <c:pt idx="10673">
                  <c:v>7.99E+01</c:v>
                </c:pt>
                <c:pt idx="10674">
                  <c:v>7.99E+01</c:v>
                </c:pt>
                <c:pt idx="10675">
                  <c:v>7.99E+01</c:v>
                </c:pt>
                <c:pt idx="10676">
                  <c:v>7.99E+01</c:v>
                </c:pt>
                <c:pt idx="10677">
                  <c:v>7.99E+01</c:v>
                </c:pt>
                <c:pt idx="10678">
                  <c:v>7.99E+01</c:v>
                </c:pt>
                <c:pt idx="10679">
                  <c:v>7.99E+01</c:v>
                </c:pt>
                <c:pt idx="10680">
                  <c:v>7.99E+01</c:v>
                </c:pt>
                <c:pt idx="10681">
                  <c:v>7.99E+01</c:v>
                </c:pt>
                <c:pt idx="10682">
                  <c:v>7.99E+01</c:v>
                </c:pt>
                <c:pt idx="10683">
                  <c:v>7.99E+01</c:v>
                </c:pt>
                <c:pt idx="10684">
                  <c:v>7.99E+01</c:v>
                </c:pt>
                <c:pt idx="10685">
                  <c:v>7.99E+01</c:v>
                </c:pt>
                <c:pt idx="10686">
                  <c:v>7.99E+01</c:v>
                </c:pt>
                <c:pt idx="10687">
                  <c:v>7.99E+01</c:v>
                </c:pt>
                <c:pt idx="10688">
                  <c:v>7.99E+01</c:v>
                </c:pt>
                <c:pt idx="10689">
                  <c:v>7.99E+01</c:v>
                </c:pt>
                <c:pt idx="10690">
                  <c:v>7.99E+01</c:v>
                </c:pt>
                <c:pt idx="10691">
                  <c:v>7.99E+01</c:v>
                </c:pt>
                <c:pt idx="10692">
                  <c:v>7.99E+01</c:v>
                </c:pt>
                <c:pt idx="10693">
                  <c:v>7.99E+01</c:v>
                </c:pt>
                <c:pt idx="10694">
                  <c:v>7.99E+01</c:v>
                </c:pt>
                <c:pt idx="10695">
                  <c:v>7.99E+01</c:v>
                </c:pt>
                <c:pt idx="10696">
                  <c:v>7.99E+01</c:v>
                </c:pt>
                <c:pt idx="10697">
                  <c:v>7.99E+01</c:v>
                </c:pt>
                <c:pt idx="10698">
                  <c:v>7.99E+01</c:v>
                </c:pt>
                <c:pt idx="10699">
                  <c:v>7.99E+01</c:v>
                </c:pt>
                <c:pt idx="10700">
                  <c:v>7.99E+01</c:v>
                </c:pt>
                <c:pt idx="10701">
                  <c:v>7.99E+01</c:v>
                </c:pt>
                <c:pt idx="10702">
                  <c:v>7.99E+01</c:v>
                </c:pt>
                <c:pt idx="10703">
                  <c:v>7.99E+01</c:v>
                </c:pt>
                <c:pt idx="10704">
                  <c:v>7.99E+01</c:v>
                </c:pt>
                <c:pt idx="10705">
                  <c:v>7.99E+01</c:v>
                </c:pt>
                <c:pt idx="10706">
                  <c:v>7.99E+01</c:v>
                </c:pt>
                <c:pt idx="10707">
                  <c:v>7.99E+01</c:v>
                </c:pt>
                <c:pt idx="10708">
                  <c:v>7.99E+01</c:v>
                </c:pt>
                <c:pt idx="10709">
                  <c:v>7.99E+01</c:v>
                </c:pt>
                <c:pt idx="10710">
                  <c:v>7.99E+01</c:v>
                </c:pt>
                <c:pt idx="10711">
                  <c:v>7.99E+01</c:v>
                </c:pt>
                <c:pt idx="10712">
                  <c:v>7.99E+01</c:v>
                </c:pt>
                <c:pt idx="10713">
                  <c:v>7.99E+01</c:v>
                </c:pt>
                <c:pt idx="10714">
                  <c:v>7.99E+01</c:v>
                </c:pt>
                <c:pt idx="10715">
                  <c:v>7.99E+01</c:v>
                </c:pt>
                <c:pt idx="10716">
                  <c:v>7.99E+01</c:v>
                </c:pt>
                <c:pt idx="10717">
                  <c:v>7.99E+01</c:v>
                </c:pt>
                <c:pt idx="10718">
                  <c:v>7.99E+01</c:v>
                </c:pt>
                <c:pt idx="10719">
                  <c:v>7.99E+01</c:v>
                </c:pt>
                <c:pt idx="10720">
                  <c:v>7.99E+01</c:v>
                </c:pt>
                <c:pt idx="10721">
                  <c:v>7.99E+01</c:v>
                </c:pt>
                <c:pt idx="10722">
                  <c:v>7.99E+01</c:v>
                </c:pt>
                <c:pt idx="10723">
                  <c:v>7.99E+01</c:v>
                </c:pt>
                <c:pt idx="10724">
                  <c:v>7.99E+01</c:v>
                </c:pt>
                <c:pt idx="10725">
                  <c:v>7.99E+01</c:v>
                </c:pt>
                <c:pt idx="10726">
                  <c:v>7.99E+01</c:v>
                </c:pt>
                <c:pt idx="10727">
                  <c:v>7.99E+01</c:v>
                </c:pt>
                <c:pt idx="10728">
                  <c:v>7.99E+01</c:v>
                </c:pt>
                <c:pt idx="10729">
                  <c:v>7.99E+01</c:v>
                </c:pt>
                <c:pt idx="10730">
                  <c:v>7.99E+01</c:v>
                </c:pt>
                <c:pt idx="10731">
                  <c:v>7.99E+01</c:v>
                </c:pt>
                <c:pt idx="10732">
                  <c:v>7.99E+01</c:v>
                </c:pt>
                <c:pt idx="10733">
                  <c:v>7.99E+01</c:v>
                </c:pt>
                <c:pt idx="10734">
                  <c:v>7.99E+01</c:v>
                </c:pt>
                <c:pt idx="10735">
                  <c:v>7.99E+01</c:v>
                </c:pt>
                <c:pt idx="10736">
                  <c:v>7.99E+01</c:v>
                </c:pt>
                <c:pt idx="10737">
                  <c:v>7.99E+01</c:v>
                </c:pt>
                <c:pt idx="10738">
                  <c:v>7.99E+01</c:v>
                </c:pt>
                <c:pt idx="10739">
                  <c:v>7.99E+01</c:v>
                </c:pt>
                <c:pt idx="10740">
                  <c:v>7.99E+01</c:v>
                </c:pt>
                <c:pt idx="10741">
                  <c:v>7.99E+01</c:v>
                </c:pt>
                <c:pt idx="10742">
                  <c:v>7.99E+01</c:v>
                </c:pt>
                <c:pt idx="10743">
                  <c:v>7.99E+01</c:v>
                </c:pt>
                <c:pt idx="10744">
                  <c:v>7.99E+01</c:v>
                </c:pt>
                <c:pt idx="10745">
                  <c:v>7.99E+01</c:v>
                </c:pt>
                <c:pt idx="10746">
                  <c:v>7.99E+01</c:v>
                </c:pt>
                <c:pt idx="10747">
                  <c:v>7.99E+01</c:v>
                </c:pt>
                <c:pt idx="10748">
                  <c:v>7.99E+01</c:v>
                </c:pt>
                <c:pt idx="10749">
                  <c:v>7.99E+01</c:v>
                </c:pt>
                <c:pt idx="10750">
                  <c:v>7.99E+01</c:v>
                </c:pt>
                <c:pt idx="10751">
                  <c:v>7.99E+01</c:v>
                </c:pt>
                <c:pt idx="10752">
                  <c:v>7.99E+01</c:v>
                </c:pt>
                <c:pt idx="10753">
                  <c:v>7.99E+01</c:v>
                </c:pt>
                <c:pt idx="10754">
                  <c:v>7.99E+01</c:v>
                </c:pt>
                <c:pt idx="10755">
                  <c:v>7.99E+01</c:v>
                </c:pt>
                <c:pt idx="10756">
                  <c:v>7.99E+01</c:v>
                </c:pt>
                <c:pt idx="10757">
                  <c:v>7.99E+01</c:v>
                </c:pt>
                <c:pt idx="10758">
                  <c:v>7.99E+01</c:v>
                </c:pt>
                <c:pt idx="10759">
                  <c:v>7.99E+01</c:v>
                </c:pt>
                <c:pt idx="10760">
                  <c:v>7.99E+01</c:v>
                </c:pt>
                <c:pt idx="10761">
                  <c:v>7.99E+01</c:v>
                </c:pt>
                <c:pt idx="10762">
                  <c:v>7.99E+01</c:v>
                </c:pt>
                <c:pt idx="10763">
                  <c:v>7.99E+01</c:v>
                </c:pt>
                <c:pt idx="10764">
                  <c:v>7.99E+01</c:v>
                </c:pt>
                <c:pt idx="10765">
                  <c:v>7.99E+01</c:v>
                </c:pt>
                <c:pt idx="10766">
                  <c:v>7.99E+01</c:v>
                </c:pt>
                <c:pt idx="10767">
                  <c:v>7.99E+01</c:v>
                </c:pt>
                <c:pt idx="10768">
                  <c:v>7.99E+01</c:v>
                </c:pt>
                <c:pt idx="10769">
                  <c:v>7.99E+01</c:v>
                </c:pt>
                <c:pt idx="10770">
                  <c:v>7.99E+01</c:v>
                </c:pt>
                <c:pt idx="10771">
                  <c:v>7.99E+01</c:v>
                </c:pt>
                <c:pt idx="10772">
                  <c:v>7.99E+01</c:v>
                </c:pt>
                <c:pt idx="10773">
                  <c:v>7.99E+01</c:v>
                </c:pt>
                <c:pt idx="10774">
                  <c:v>7.99E+01</c:v>
                </c:pt>
                <c:pt idx="10775">
                  <c:v>7.99E+01</c:v>
                </c:pt>
                <c:pt idx="10776">
                  <c:v>7.99E+01</c:v>
                </c:pt>
                <c:pt idx="10777">
                  <c:v>7.99E+01</c:v>
                </c:pt>
                <c:pt idx="10778">
                  <c:v>7.99E+01</c:v>
                </c:pt>
                <c:pt idx="10779">
                  <c:v>7.99E+01</c:v>
                </c:pt>
                <c:pt idx="10780">
                  <c:v>7.99E+01</c:v>
                </c:pt>
                <c:pt idx="10781">
                  <c:v>7.99E+01</c:v>
                </c:pt>
                <c:pt idx="10782">
                  <c:v>7.99E+01</c:v>
                </c:pt>
                <c:pt idx="10783">
                  <c:v>7.99E+01</c:v>
                </c:pt>
                <c:pt idx="10784">
                  <c:v>7.99E+01</c:v>
                </c:pt>
                <c:pt idx="10785">
                  <c:v>7.99E+01</c:v>
                </c:pt>
                <c:pt idx="10786">
                  <c:v>7.99E+01</c:v>
                </c:pt>
                <c:pt idx="10787">
                  <c:v>7.99E+01</c:v>
                </c:pt>
                <c:pt idx="10788">
                  <c:v>7.99E+01</c:v>
                </c:pt>
                <c:pt idx="10789">
                  <c:v>7.99E+01</c:v>
                </c:pt>
                <c:pt idx="10790">
                  <c:v>7.99E+01</c:v>
                </c:pt>
                <c:pt idx="10791">
                  <c:v>7.99E+01</c:v>
                </c:pt>
                <c:pt idx="10792">
                  <c:v>7.99E+01</c:v>
                </c:pt>
                <c:pt idx="10793">
                  <c:v>7.99E+01</c:v>
                </c:pt>
                <c:pt idx="10794">
                  <c:v>7.99E+01</c:v>
                </c:pt>
                <c:pt idx="10795">
                  <c:v>7.99E+01</c:v>
                </c:pt>
                <c:pt idx="10796">
                  <c:v>7.99E+01</c:v>
                </c:pt>
                <c:pt idx="10797">
                  <c:v>7.99E+01</c:v>
                </c:pt>
                <c:pt idx="10798">
                  <c:v>7.99E+01</c:v>
                </c:pt>
                <c:pt idx="10799">
                  <c:v>7.99E+01</c:v>
                </c:pt>
                <c:pt idx="10800">
                  <c:v>7.99E+01</c:v>
                </c:pt>
                <c:pt idx="10801">
                  <c:v>7.99E+01</c:v>
                </c:pt>
                <c:pt idx="10802">
                  <c:v>7.99E+01</c:v>
                </c:pt>
                <c:pt idx="10803">
                  <c:v>7.99E+01</c:v>
                </c:pt>
                <c:pt idx="10804">
                  <c:v>7.99E+01</c:v>
                </c:pt>
                <c:pt idx="10805">
                  <c:v>7.99E+01</c:v>
                </c:pt>
                <c:pt idx="10806">
                  <c:v>7.99E+01</c:v>
                </c:pt>
                <c:pt idx="10807">
                  <c:v>7.99E+01</c:v>
                </c:pt>
                <c:pt idx="10808">
                  <c:v>7.99E+01</c:v>
                </c:pt>
                <c:pt idx="10809">
                  <c:v>7.99E+01</c:v>
                </c:pt>
                <c:pt idx="10810">
                  <c:v>7.99E+01</c:v>
                </c:pt>
                <c:pt idx="10811">
                  <c:v>7.99E+01</c:v>
                </c:pt>
                <c:pt idx="10812">
                  <c:v>7.99E+01</c:v>
                </c:pt>
                <c:pt idx="10813">
                  <c:v>7.99E+01</c:v>
                </c:pt>
                <c:pt idx="10814">
                  <c:v>7.99E+01</c:v>
                </c:pt>
                <c:pt idx="10815">
                  <c:v>7.99E+01</c:v>
                </c:pt>
                <c:pt idx="10816">
                  <c:v>7.99E+01</c:v>
                </c:pt>
                <c:pt idx="10817">
                  <c:v>7.99E+01</c:v>
                </c:pt>
                <c:pt idx="10818">
                  <c:v>7.99E+01</c:v>
                </c:pt>
                <c:pt idx="10819">
                  <c:v>7.99E+01</c:v>
                </c:pt>
                <c:pt idx="10820">
                  <c:v>7.99E+01</c:v>
                </c:pt>
                <c:pt idx="10821">
                  <c:v>7.99E+01</c:v>
                </c:pt>
                <c:pt idx="10822">
                  <c:v>7.99E+01</c:v>
                </c:pt>
                <c:pt idx="10823">
                  <c:v>7.99E+01</c:v>
                </c:pt>
                <c:pt idx="10824">
                  <c:v>7.99E+01</c:v>
                </c:pt>
                <c:pt idx="10825">
                  <c:v>7.99E+01</c:v>
                </c:pt>
                <c:pt idx="10826">
                  <c:v>7.99E+01</c:v>
                </c:pt>
                <c:pt idx="10827">
                  <c:v>7.99E+01</c:v>
                </c:pt>
                <c:pt idx="10828">
                  <c:v>7.99E+01</c:v>
                </c:pt>
                <c:pt idx="10829">
                  <c:v>7.99E+01</c:v>
                </c:pt>
                <c:pt idx="10830">
                  <c:v>7.99E+01</c:v>
                </c:pt>
                <c:pt idx="10831">
                  <c:v>7.99E+01</c:v>
                </c:pt>
                <c:pt idx="10832">
                  <c:v>7.99E+01</c:v>
                </c:pt>
                <c:pt idx="10833">
                  <c:v>7.99E+01</c:v>
                </c:pt>
                <c:pt idx="10834">
                  <c:v>7.99E+01</c:v>
                </c:pt>
                <c:pt idx="10835">
                  <c:v>7.99E+01</c:v>
                </c:pt>
                <c:pt idx="10836">
                  <c:v>7.99E+01</c:v>
                </c:pt>
                <c:pt idx="10837">
                  <c:v>7.99E+01</c:v>
                </c:pt>
                <c:pt idx="10838">
                  <c:v>7.99E+01</c:v>
                </c:pt>
                <c:pt idx="10839">
                  <c:v>7.99E+01</c:v>
                </c:pt>
                <c:pt idx="10840">
                  <c:v>7.99E+01</c:v>
                </c:pt>
                <c:pt idx="10841">
                  <c:v>7.99E+01</c:v>
                </c:pt>
                <c:pt idx="10842">
                  <c:v>7.99E+01</c:v>
                </c:pt>
                <c:pt idx="10843">
                  <c:v>7.99E+01</c:v>
                </c:pt>
                <c:pt idx="10844">
                  <c:v>7.99E+01</c:v>
                </c:pt>
                <c:pt idx="10845">
                  <c:v>7.99E+01</c:v>
                </c:pt>
                <c:pt idx="10846">
                  <c:v>7.99E+01</c:v>
                </c:pt>
                <c:pt idx="10847">
                  <c:v>7.99E+01</c:v>
                </c:pt>
                <c:pt idx="10848">
                  <c:v>7.99E+01</c:v>
                </c:pt>
                <c:pt idx="10849">
                  <c:v>7.99E+01</c:v>
                </c:pt>
                <c:pt idx="10850">
                  <c:v>7.99E+01</c:v>
                </c:pt>
                <c:pt idx="10851">
                  <c:v>7.99E+01</c:v>
                </c:pt>
                <c:pt idx="10852">
                  <c:v>7.99E+01</c:v>
                </c:pt>
                <c:pt idx="10853">
                  <c:v>7.99E+01</c:v>
                </c:pt>
                <c:pt idx="10854">
                  <c:v>7.99E+01</c:v>
                </c:pt>
                <c:pt idx="10855">
                  <c:v>7.99E+01</c:v>
                </c:pt>
                <c:pt idx="10856">
                  <c:v>7.99E+01</c:v>
                </c:pt>
                <c:pt idx="10857">
                  <c:v>7.99E+01</c:v>
                </c:pt>
                <c:pt idx="10858">
                  <c:v>7.99E+01</c:v>
                </c:pt>
                <c:pt idx="10859">
                  <c:v>7.99E+01</c:v>
                </c:pt>
                <c:pt idx="10860">
                  <c:v>7.99E+01</c:v>
                </c:pt>
                <c:pt idx="10861">
                  <c:v>7.99E+01</c:v>
                </c:pt>
                <c:pt idx="10862">
                  <c:v>7.99E+01</c:v>
                </c:pt>
                <c:pt idx="10863">
                  <c:v>7.99E+01</c:v>
                </c:pt>
                <c:pt idx="10864">
                  <c:v>7.99E+01</c:v>
                </c:pt>
                <c:pt idx="10865">
                  <c:v>7.99E+01</c:v>
                </c:pt>
                <c:pt idx="10866">
                  <c:v>7.99E+01</c:v>
                </c:pt>
                <c:pt idx="10867">
                  <c:v>7.99E+01</c:v>
                </c:pt>
                <c:pt idx="10868">
                  <c:v>7.99E+01</c:v>
                </c:pt>
                <c:pt idx="10869">
                  <c:v>7.99E+01</c:v>
                </c:pt>
                <c:pt idx="10870">
                  <c:v>7.99E+01</c:v>
                </c:pt>
                <c:pt idx="10871">
                  <c:v>7.99E+01</c:v>
                </c:pt>
                <c:pt idx="10872">
                  <c:v>7.99E+01</c:v>
                </c:pt>
                <c:pt idx="10873">
                  <c:v>7.99E+01</c:v>
                </c:pt>
                <c:pt idx="10874">
                  <c:v>7.99E+01</c:v>
                </c:pt>
                <c:pt idx="10875">
                  <c:v>7.99E+01</c:v>
                </c:pt>
                <c:pt idx="10876">
                  <c:v>7.99E+01</c:v>
                </c:pt>
                <c:pt idx="10877">
                  <c:v>7.99E+01</c:v>
                </c:pt>
                <c:pt idx="10878">
                  <c:v>7.99E+01</c:v>
                </c:pt>
                <c:pt idx="10879">
                  <c:v>7.99E+01</c:v>
                </c:pt>
                <c:pt idx="10880">
                  <c:v>7.99E+01</c:v>
                </c:pt>
                <c:pt idx="10881">
                  <c:v>7.99E+01</c:v>
                </c:pt>
                <c:pt idx="10882">
                  <c:v>7.99E+01</c:v>
                </c:pt>
                <c:pt idx="10883">
                  <c:v>7.99E+01</c:v>
                </c:pt>
                <c:pt idx="10884">
                  <c:v>7.99E+01</c:v>
                </c:pt>
                <c:pt idx="10885">
                  <c:v>7.99E+01</c:v>
                </c:pt>
                <c:pt idx="10886">
                  <c:v>7.99E+01</c:v>
                </c:pt>
                <c:pt idx="10887">
                  <c:v>7.99E+01</c:v>
                </c:pt>
                <c:pt idx="10888">
                  <c:v>7.99E+01</c:v>
                </c:pt>
                <c:pt idx="10889">
                  <c:v>7.99E+01</c:v>
                </c:pt>
                <c:pt idx="10890">
                  <c:v>7.99E+01</c:v>
                </c:pt>
                <c:pt idx="10891">
                  <c:v>7.99E+01</c:v>
                </c:pt>
                <c:pt idx="10892">
                  <c:v>7.99E+01</c:v>
                </c:pt>
                <c:pt idx="10893">
                  <c:v>7.99E+01</c:v>
                </c:pt>
                <c:pt idx="10894">
                  <c:v>7.99E+01</c:v>
                </c:pt>
                <c:pt idx="10895">
                  <c:v>7.99E+01</c:v>
                </c:pt>
                <c:pt idx="10896">
                  <c:v>7.99E+01</c:v>
                </c:pt>
                <c:pt idx="10897">
                  <c:v>7.99E+01</c:v>
                </c:pt>
                <c:pt idx="10898">
                  <c:v>7.99E+01</c:v>
                </c:pt>
                <c:pt idx="10899">
                  <c:v>7.99E+01</c:v>
                </c:pt>
                <c:pt idx="10900">
                  <c:v>7.99E+01</c:v>
                </c:pt>
                <c:pt idx="10901">
                  <c:v>7.99E+01</c:v>
                </c:pt>
                <c:pt idx="10902">
                  <c:v>7.99E+01</c:v>
                </c:pt>
                <c:pt idx="10903">
                  <c:v>7.99E+01</c:v>
                </c:pt>
                <c:pt idx="10904">
                  <c:v>7.99E+01</c:v>
                </c:pt>
                <c:pt idx="10905">
                  <c:v>7.99E+01</c:v>
                </c:pt>
                <c:pt idx="10906">
                  <c:v>7.99E+01</c:v>
                </c:pt>
                <c:pt idx="10907">
                  <c:v>7.99E+01</c:v>
                </c:pt>
                <c:pt idx="10908">
                  <c:v>7.99E+01</c:v>
                </c:pt>
                <c:pt idx="10909">
                  <c:v>7.99E+01</c:v>
                </c:pt>
                <c:pt idx="10910">
                  <c:v>7.99E+01</c:v>
                </c:pt>
                <c:pt idx="10911">
                  <c:v>7.99E+01</c:v>
                </c:pt>
                <c:pt idx="10912">
                  <c:v>7.99E+01</c:v>
                </c:pt>
                <c:pt idx="10913">
                  <c:v>7.99E+01</c:v>
                </c:pt>
                <c:pt idx="10914">
                  <c:v>7.99E+01</c:v>
                </c:pt>
                <c:pt idx="10915">
                  <c:v>7.99E+01</c:v>
                </c:pt>
                <c:pt idx="10916">
                  <c:v>7.99E+01</c:v>
                </c:pt>
                <c:pt idx="10917">
                  <c:v>7.99E+01</c:v>
                </c:pt>
                <c:pt idx="10918">
                  <c:v>7.99E+01</c:v>
                </c:pt>
                <c:pt idx="10919">
                  <c:v>7.99E+01</c:v>
                </c:pt>
                <c:pt idx="10920">
                  <c:v>7.99E+01</c:v>
                </c:pt>
                <c:pt idx="10921">
                  <c:v>7.99E+01</c:v>
                </c:pt>
                <c:pt idx="10922">
                  <c:v>7.99E+01</c:v>
                </c:pt>
                <c:pt idx="10923">
                  <c:v>7.99E+01</c:v>
                </c:pt>
                <c:pt idx="10924">
                  <c:v>7.99E+01</c:v>
                </c:pt>
                <c:pt idx="10925">
                  <c:v>7.99E+01</c:v>
                </c:pt>
                <c:pt idx="10926">
                  <c:v>7.99E+01</c:v>
                </c:pt>
                <c:pt idx="10927">
                  <c:v>7.99E+01</c:v>
                </c:pt>
                <c:pt idx="10928">
                  <c:v>7.99E+01</c:v>
                </c:pt>
                <c:pt idx="10929">
                  <c:v>7.99E+01</c:v>
                </c:pt>
                <c:pt idx="10930">
                  <c:v>7.99E+01</c:v>
                </c:pt>
                <c:pt idx="10931">
                  <c:v>7.99E+01</c:v>
                </c:pt>
                <c:pt idx="10932">
                  <c:v>7.99E+01</c:v>
                </c:pt>
                <c:pt idx="10933">
                  <c:v>7.99E+01</c:v>
                </c:pt>
                <c:pt idx="10934">
                  <c:v>7.99E+01</c:v>
                </c:pt>
                <c:pt idx="10935">
                  <c:v>7.99E+01</c:v>
                </c:pt>
                <c:pt idx="10936">
                  <c:v>7.99E+01</c:v>
                </c:pt>
                <c:pt idx="10937">
                  <c:v>7.99E+01</c:v>
                </c:pt>
                <c:pt idx="10938">
                  <c:v>7.99E+01</c:v>
                </c:pt>
                <c:pt idx="10939">
                  <c:v>7.99E+01</c:v>
                </c:pt>
                <c:pt idx="10940">
                  <c:v>7.99E+01</c:v>
                </c:pt>
                <c:pt idx="10941">
                  <c:v>7.99E+01</c:v>
                </c:pt>
                <c:pt idx="10942">
                  <c:v>7.99E+01</c:v>
                </c:pt>
                <c:pt idx="10943">
                  <c:v>7.99E+01</c:v>
                </c:pt>
                <c:pt idx="10944">
                  <c:v>7.99E+01</c:v>
                </c:pt>
                <c:pt idx="10945">
                  <c:v>7.99E+01</c:v>
                </c:pt>
                <c:pt idx="10946">
                  <c:v>7.99E+01</c:v>
                </c:pt>
                <c:pt idx="10947">
                  <c:v>7.99E+01</c:v>
                </c:pt>
                <c:pt idx="10948">
                  <c:v>7.99E+01</c:v>
                </c:pt>
                <c:pt idx="10949">
                  <c:v>7.99E+01</c:v>
                </c:pt>
                <c:pt idx="10950">
                  <c:v>7.99E+01</c:v>
                </c:pt>
                <c:pt idx="10951">
                  <c:v>7.99E+01</c:v>
                </c:pt>
                <c:pt idx="10952">
                  <c:v>7.99E+01</c:v>
                </c:pt>
                <c:pt idx="10953">
                  <c:v>7.99E+01</c:v>
                </c:pt>
                <c:pt idx="10954">
                  <c:v>7.99E+01</c:v>
                </c:pt>
                <c:pt idx="10955">
                  <c:v>7.99E+01</c:v>
                </c:pt>
                <c:pt idx="10956">
                  <c:v>7.99E+01</c:v>
                </c:pt>
                <c:pt idx="10957">
                  <c:v>7.99E+01</c:v>
                </c:pt>
                <c:pt idx="10958">
                  <c:v>7.99E+01</c:v>
                </c:pt>
                <c:pt idx="10959">
                  <c:v>7.99E+01</c:v>
                </c:pt>
                <c:pt idx="10960">
                  <c:v>7.99E+01</c:v>
                </c:pt>
                <c:pt idx="10961">
                  <c:v>7.99E+01</c:v>
                </c:pt>
                <c:pt idx="10962">
                  <c:v>7.99E+01</c:v>
                </c:pt>
                <c:pt idx="10963">
                  <c:v>7.99E+01</c:v>
                </c:pt>
                <c:pt idx="10964">
                  <c:v>7.99E+01</c:v>
                </c:pt>
                <c:pt idx="10965">
                  <c:v>7.99E+01</c:v>
                </c:pt>
                <c:pt idx="10966">
                  <c:v>7.99E+01</c:v>
                </c:pt>
                <c:pt idx="10967">
                  <c:v>7.99E+01</c:v>
                </c:pt>
                <c:pt idx="10968">
                  <c:v>7.99E+01</c:v>
                </c:pt>
                <c:pt idx="10969">
                  <c:v>7.99E+01</c:v>
                </c:pt>
                <c:pt idx="10970">
                  <c:v>7.99E+01</c:v>
                </c:pt>
                <c:pt idx="10971">
                  <c:v>7.99E+01</c:v>
                </c:pt>
                <c:pt idx="10972">
                  <c:v>7.99E+01</c:v>
                </c:pt>
                <c:pt idx="10973">
                  <c:v>7.99E+01</c:v>
                </c:pt>
                <c:pt idx="10974">
                  <c:v>7.99E+01</c:v>
                </c:pt>
                <c:pt idx="10975">
                  <c:v>7.99E+01</c:v>
                </c:pt>
                <c:pt idx="10976">
                  <c:v>7.99E+01</c:v>
                </c:pt>
                <c:pt idx="10977">
                  <c:v>7.99E+01</c:v>
                </c:pt>
                <c:pt idx="10978">
                  <c:v>7.99E+01</c:v>
                </c:pt>
                <c:pt idx="10979">
                  <c:v>7.99E+01</c:v>
                </c:pt>
                <c:pt idx="10980">
                  <c:v>7.99E+01</c:v>
                </c:pt>
                <c:pt idx="10981">
                  <c:v>7.99E+01</c:v>
                </c:pt>
                <c:pt idx="10982">
                  <c:v>7.99E+01</c:v>
                </c:pt>
                <c:pt idx="10983">
                  <c:v>7.99E+01</c:v>
                </c:pt>
                <c:pt idx="10984">
                  <c:v>7.99E+01</c:v>
                </c:pt>
                <c:pt idx="10985">
                  <c:v>7.99E+01</c:v>
                </c:pt>
                <c:pt idx="10986">
                  <c:v>7.99E+01</c:v>
                </c:pt>
                <c:pt idx="10987">
                  <c:v>7.99E+01</c:v>
                </c:pt>
                <c:pt idx="10988">
                  <c:v>7.99E+01</c:v>
                </c:pt>
                <c:pt idx="10989">
                  <c:v>7.99E+01</c:v>
                </c:pt>
                <c:pt idx="10990">
                  <c:v>7.99E+01</c:v>
                </c:pt>
                <c:pt idx="10991">
                  <c:v>7.99E+01</c:v>
                </c:pt>
                <c:pt idx="10992">
                  <c:v>7.99E+01</c:v>
                </c:pt>
                <c:pt idx="10993">
                  <c:v>7.99E+01</c:v>
                </c:pt>
                <c:pt idx="10994">
                  <c:v>7.99E+01</c:v>
                </c:pt>
                <c:pt idx="10995">
                  <c:v>7.99E+01</c:v>
                </c:pt>
                <c:pt idx="10996">
                  <c:v>7.99E+01</c:v>
                </c:pt>
                <c:pt idx="10997">
                  <c:v>7.99E+01</c:v>
                </c:pt>
                <c:pt idx="10998">
                  <c:v>7.99E+01</c:v>
                </c:pt>
                <c:pt idx="10999">
                  <c:v>7.99E+01</c:v>
                </c:pt>
                <c:pt idx="11000">
                  <c:v>7.99E+01</c:v>
                </c:pt>
                <c:pt idx="11001">
                  <c:v>7.99E+01</c:v>
                </c:pt>
                <c:pt idx="11002">
                  <c:v>7.99E+01</c:v>
                </c:pt>
                <c:pt idx="11003">
                  <c:v>7.99E+01</c:v>
                </c:pt>
                <c:pt idx="11004">
                  <c:v>7.99E+01</c:v>
                </c:pt>
                <c:pt idx="11005">
                  <c:v>7.99E+01</c:v>
                </c:pt>
                <c:pt idx="11006">
                  <c:v>7.99E+01</c:v>
                </c:pt>
                <c:pt idx="11007">
                  <c:v>7.99E+01</c:v>
                </c:pt>
                <c:pt idx="11008">
                  <c:v>7.99E+01</c:v>
                </c:pt>
                <c:pt idx="11009">
                  <c:v>7.99E+01</c:v>
                </c:pt>
                <c:pt idx="11010">
                  <c:v>7.99E+01</c:v>
                </c:pt>
                <c:pt idx="11011">
                  <c:v>7.99E+01</c:v>
                </c:pt>
                <c:pt idx="11012">
                  <c:v>7.99E+01</c:v>
                </c:pt>
                <c:pt idx="11013">
                  <c:v>7.99E+01</c:v>
                </c:pt>
                <c:pt idx="11014">
                  <c:v>7.99E+01</c:v>
                </c:pt>
                <c:pt idx="11015">
                  <c:v>7.99E+01</c:v>
                </c:pt>
                <c:pt idx="11016">
                  <c:v>7.99E+01</c:v>
                </c:pt>
                <c:pt idx="11017">
                  <c:v>7.99E+01</c:v>
                </c:pt>
                <c:pt idx="11018">
                  <c:v>7.99E+01</c:v>
                </c:pt>
                <c:pt idx="11019">
                  <c:v>7.99E+01</c:v>
                </c:pt>
                <c:pt idx="11020">
                  <c:v>7.99E+01</c:v>
                </c:pt>
                <c:pt idx="11021">
                  <c:v>7.99E+01</c:v>
                </c:pt>
                <c:pt idx="11022">
                  <c:v>7.99E+01</c:v>
                </c:pt>
                <c:pt idx="11023">
                  <c:v>7.99E+01</c:v>
                </c:pt>
                <c:pt idx="11024">
                  <c:v>7.99E+01</c:v>
                </c:pt>
                <c:pt idx="11025">
                  <c:v>7.99E+01</c:v>
                </c:pt>
                <c:pt idx="11026">
                  <c:v>7.99E+01</c:v>
                </c:pt>
                <c:pt idx="11027">
                  <c:v>7.99E+01</c:v>
                </c:pt>
                <c:pt idx="11028">
                  <c:v>7.99E+01</c:v>
                </c:pt>
                <c:pt idx="11029">
                  <c:v>7.99E+01</c:v>
                </c:pt>
                <c:pt idx="11030">
                  <c:v>7.99E+01</c:v>
                </c:pt>
                <c:pt idx="11031">
                  <c:v>7.99E+01</c:v>
                </c:pt>
                <c:pt idx="11032">
                  <c:v>7.99E+01</c:v>
                </c:pt>
                <c:pt idx="11033">
                  <c:v>7.99E+01</c:v>
                </c:pt>
                <c:pt idx="11034">
                  <c:v>7.99E+01</c:v>
                </c:pt>
                <c:pt idx="11035">
                  <c:v>7.99E+01</c:v>
                </c:pt>
                <c:pt idx="11036">
                  <c:v>7.99E+01</c:v>
                </c:pt>
                <c:pt idx="11037">
                  <c:v>7.99E+01</c:v>
                </c:pt>
                <c:pt idx="11038">
                  <c:v>7.99E+01</c:v>
                </c:pt>
                <c:pt idx="11039">
                  <c:v>7.99E+01</c:v>
                </c:pt>
                <c:pt idx="11040">
                  <c:v>7.99E+01</c:v>
                </c:pt>
                <c:pt idx="11041">
                  <c:v>7.99E+01</c:v>
                </c:pt>
                <c:pt idx="11042">
                  <c:v>7.99E+01</c:v>
                </c:pt>
                <c:pt idx="11043">
                  <c:v>7.99E+01</c:v>
                </c:pt>
                <c:pt idx="11044">
                  <c:v>7.99E+01</c:v>
                </c:pt>
                <c:pt idx="11045">
                  <c:v>7.99E+01</c:v>
                </c:pt>
                <c:pt idx="11046">
                  <c:v>7.99E+01</c:v>
                </c:pt>
                <c:pt idx="11047">
                  <c:v>7.99E+01</c:v>
                </c:pt>
                <c:pt idx="11048">
                  <c:v>7.99E+01</c:v>
                </c:pt>
                <c:pt idx="11049">
                  <c:v>7.99E+01</c:v>
                </c:pt>
                <c:pt idx="11050">
                  <c:v>7.99E+01</c:v>
                </c:pt>
                <c:pt idx="11051">
                  <c:v>7.99E+01</c:v>
                </c:pt>
                <c:pt idx="11052">
                  <c:v>7.99E+01</c:v>
                </c:pt>
                <c:pt idx="11053">
                  <c:v>7.99E+01</c:v>
                </c:pt>
                <c:pt idx="11054">
                  <c:v>7.99E+01</c:v>
                </c:pt>
                <c:pt idx="11055">
                  <c:v>7.99E+01</c:v>
                </c:pt>
                <c:pt idx="11056">
                  <c:v>7.99E+01</c:v>
                </c:pt>
                <c:pt idx="11057">
                  <c:v>7.99E+01</c:v>
                </c:pt>
                <c:pt idx="11058">
                  <c:v>7.99E+01</c:v>
                </c:pt>
                <c:pt idx="11059">
                  <c:v>7.99E+01</c:v>
                </c:pt>
                <c:pt idx="11060">
                  <c:v>7.99E+01</c:v>
                </c:pt>
                <c:pt idx="11061">
                  <c:v>7.99E+01</c:v>
                </c:pt>
                <c:pt idx="11062">
                  <c:v>7.99E+01</c:v>
                </c:pt>
                <c:pt idx="11063">
                  <c:v>7.99E+01</c:v>
                </c:pt>
                <c:pt idx="11064">
                  <c:v>7.99E+01</c:v>
                </c:pt>
                <c:pt idx="11065">
                  <c:v>7.99E+01</c:v>
                </c:pt>
                <c:pt idx="11066">
                  <c:v>7.99E+01</c:v>
                </c:pt>
                <c:pt idx="11067">
                  <c:v>7.99E+01</c:v>
                </c:pt>
                <c:pt idx="11068">
                  <c:v>7.99E+01</c:v>
                </c:pt>
                <c:pt idx="11069">
                  <c:v>7.99E+01</c:v>
                </c:pt>
                <c:pt idx="11070">
                  <c:v>7.99E+01</c:v>
                </c:pt>
                <c:pt idx="11071">
                  <c:v>7.99E+01</c:v>
                </c:pt>
                <c:pt idx="11072">
                  <c:v>7.99E+01</c:v>
                </c:pt>
                <c:pt idx="11073">
                  <c:v>7.99E+01</c:v>
                </c:pt>
                <c:pt idx="11074">
                  <c:v>7.99E+01</c:v>
                </c:pt>
                <c:pt idx="11075">
                  <c:v>7.99E+01</c:v>
                </c:pt>
                <c:pt idx="11076">
                  <c:v>7.99E+01</c:v>
                </c:pt>
                <c:pt idx="11077">
                  <c:v>7.99E+01</c:v>
                </c:pt>
                <c:pt idx="11078">
                  <c:v>7.99E+01</c:v>
                </c:pt>
                <c:pt idx="11079">
                  <c:v>7.99E+01</c:v>
                </c:pt>
                <c:pt idx="11080">
                  <c:v>7.99E+01</c:v>
                </c:pt>
                <c:pt idx="11081">
                  <c:v>7.99E+01</c:v>
                </c:pt>
                <c:pt idx="11082">
                  <c:v>7.99E+01</c:v>
                </c:pt>
                <c:pt idx="11083">
                  <c:v>7.99E+01</c:v>
                </c:pt>
                <c:pt idx="11084">
                  <c:v>7.99E+01</c:v>
                </c:pt>
                <c:pt idx="11085">
                  <c:v>7.99E+01</c:v>
                </c:pt>
                <c:pt idx="11086">
                  <c:v>7.99E+01</c:v>
                </c:pt>
                <c:pt idx="11087">
                  <c:v>7.99E+01</c:v>
                </c:pt>
                <c:pt idx="11088">
                  <c:v>7.99E+01</c:v>
                </c:pt>
                <c:pt idx="11089">
                  <c:v>7.99E+01</c:v>
                </c:pt>
                <c:pt idx="11090">
                  <c:v>7.99E+01</c:v>
                </c:pt>
                <c:pt idx="11091">
                  <c:v>7.99E+01</c:v>
                </c:pt>
                <c:pt idx="11092">
                  <c:v>7.99E+01</c:v>
                </c:pt>
                <c:pt idx="11093">
                  <c:v>7.99E+01</c:v>
                </c:pt>
                <c:pt idx="11094">
                  <c:v>7.99E+01</c:v>
                </c:pt>
                <c:pt idx="11095">
                  <c:v>7.99E+01</c:v>
                </c:pt>
                <c:pt idx="11096">
                  <c:v>7.99E+01</c:v>
                </c:pt>
                <c:pt idx="11097">
                  <c:v>7.99E+01</c:v>
                </c:pt>
                <c:pt idx="11098">
                  <c:v>7.99E+01</c:v>
                </c:pt>
                <c:pt idx="11099">
                  <c:v>7.99E+01</c:v>
                </c:pt>
                <c:pt idx="11100">
                  <c:v>7.99E+01</c:v>
                </c:pt>
                <c:pt idx="11101">
                  <c:v>7.99E+01</c:v>
                </c:pt>
                <c:pt idx="11102">
                  <c:v>7.99E+01</c:v>
                </c:pt>
                <c:pt idx="11103">
                  <c:v>7.99E+01</c:v>
                </c:pt>
                <c:pt idx="11104">
                  <c:v>7.99E+01</c:v>
                </c:pt>
                <c:pt idx="11105">
                  <c:v>7.99E+01</c:v>
                </c:pt>
                <c:pt idx="11106">
                  <c:v>7.99E+01</c:v>
                </c:pt>
                <c:pt idx="11107">
                  <c:v>7.99E+01</c:v>
                </c:pt>
                <c:pt idx="11108">
                  <c:v>7.99E+01</c:v>
                </c:pt>
                <c:pt idx="11109">
                  <c:v>7.99E+01</c:v>
                </c:pt>
                <c:pt idx="11110">
                  <c:v>7.99E+01</c:v>
                </c:pt>
                <c:pt idx="11111">
                  <c:v>7.99E+01</c:v>
                </c:pt>
                <c:pt idx="11112">
                  <c:v>7.99E+01</c:v>
                </c:pt>
                <c:pt idx="11113">
                  <c:v>7.99E+01</c:v>
                </c:pt>
                <c:pt idx="11114">
                  <c:v>7.99E+01</c:v>
                </c:pt>
                <c:pt idx="11115">
                  <c:v>7.99E+01</c:v>
                </c:pt>
                <c:pt idx="11116">
                  <c:v>7.99E+01</c:v>
                </c:pt>
                <c:pt idx="11117">
                  <c:v>7.99E+01</c:v>
                </c:pt>
                <c:pt idx="11118">
                  <c:v>7.99E+01</c:v>
                </c:pt>
                <c:pt idx="11119">
                  <c:v>7.99E+01</c:v>
                </c:pt>
                <c:pt idx="11120">
                  <c:v>7.99E+01</c:v>
                </c:pt>
                <c:pt idx="11121">
                  <c:v>7.99E+01</c:v>
                </c:pt>
                <c:pt idx="11122">
                  <c:v>7.99E+01</c:v>
                </c:pt>
                <c:pt idx="11123">
                  <c:v>7.99E+01</c:v>
                </c:pt>
                <c:pt idx="11124">
                  <c:v>7.99E+01</c:v>
                </c:pt>
                <c:pt idx="11125">
                  <c:v>7.99E+01</c:v>
                </c:pt>
                <c:pt idx="11126">
                  <c:v>7.99E+01</c:v>
                </c:pt>
                <c:pt idx="11127">
                  <c:v>7.99E+01</c:v>
                </c:pt>
                <c:pt idx="11128">
                  <c:v>7.99E+01</c:v>
                </c:pt>
                <c:pt idx="11129">
                  <c:v>7.99E+01</c:v>
                </c:pt>
                <c:pt idx="11130">
                  <c:v>7.99E+01</c:v>
                </c:pt>
                <c:pt idx="11131">
                  <c:v>7.99E+01</c:v>
                </c:pt>
                <c:pt idx="11132">
                  <c:v>7.99E+01</c:v>
                </c:pt>
                <c:pt idx="11133">
                  <c:v>7.99E+01</c:v>
                </c:pt>
                <c:pt idx="11134">
                  <c:v>7.99E+01</c:v>
                </c:pt>
                <c:pt idx="11135">
                  <c:v>7.99E+01</c:v>
                </c:pt>
                <c:pt idx="11136">
                  <c:v>7.99E+01</c:v>
                </c:pt>
                <c:pt idx="11137">
                  <c:v>7.99E+01</c:v>
                </c:pt>
                <c:pt idx="11138">
                  <c:v>7.99E+01</c:v>
                </c:pt>
                <c:pt idx="11139">
                  <c:v>7.99E+01</c:v>
                </c:pt>
                <c:pt idx="11140">
                  <c:v>7.99E+01</c:v>
                </c:pt>
                <c:pt idx="11141">
                  <c:v>7.99E+01</c:v>
                </c:pt>
                <c:pt idx="11142">
                  <c:v>7.99E+01</c:v>
                </c:pt>
                <c:pt idx="11143">
                  <c:v>7.99E+01</c:v>
                </c:pt>
                <c:pt idx="11144">
                  <c:v>7.99E+01</c:v>
                </c:pt>
                <c:pt idx="11145">
                  <c:v>7.99E+01</c:v>
                </c:pt>
                <c:pt idx="11146">
                  <c:v>7.99E+01</c:v>
                </c:pt>
                <c:pt idx="11147">
                  <c:v>7.99E+01</c:v>
                </c:pt>
                <c:pt idx="11148">
                  <c:v>7.99E+01</c:v>
                </c:pt>
                <c:pt idx="11149">
                  <c:v>7.99E+01</c:v>
                </c:pt>
                <c:pt idx="11150">
                  <c:v>7.99E+01</c:v>
                </c:pt>
                <c:pt idx="11151">
                  <c:v>7.99E+01</c:v>
                </c:pt>
                <c:pt idx="11152">
                  <c:v>7.99E+01</c:v>
                </c:pt>
                <c:pt idx="11153">
                  <c:v>7.99E+01</c:v>
                </c:pt>
                <c:pt idx="11154">
                  <c:v>7.99E+01</c:v>
                </c:pt>
                <c:pt idx="11155">
                  <c:v>7.99E+01</c:v>
                </c:pt>
                <c:pt idx="11156">
                  <c:v>7.99E+01</c:v>
                </c:pt>
                <c:pt idx="11157">
                  <c:v>7.99E+01</c:v>
                </c:pt>
                <c:pt idx="11158">
                  <c:v>7.99E+01</c:v>
                </c:pt>
                <c:pt idx="11159">
                  <c:v>7.99E+01</c:v>
                </c:pt>
                <c:pt idx="11160">
                  <c:v>7.99E+01</c:v>
                </c:pt>
                <c:pt idx="11161">
                  <c:v>7.99E+01</c:v>
                </c:pt>
                <c:pt idx="11162">
                  <c:v>7.99E+01</c:v>
                </c:pt>
                <c:pt idx="11163">
                  <c:v>7.99E+01</c:v>
                </c:pt>
                <c:pt idx="11164">
                  <c:v>7.99E+01</c:v>
                </c:pt>
                <c:pt idx="11165">
                  <c:v>7.99E+01</c:v>
                </c:pt>
                <c:pt idx="11166">
                  <c:v>7.99E+01</c:v>
                </c:pt>
                <c:pt idx="11167">
                  <c:v>7.99E+01</c:v>
                </c:pt>
                <c:pt idx="11168">
                  <c:v>7.99E+01</c:v>
                </c:pt>
                <c:pt idx="11169">
                  <c:v>7.99E+01</c:v>
                </c:pt>
                <c:pt idx="11170">
                  <c:v>7.99E+01</c:v>
                </c:pt>
                <c:pt idx="11171">
                  <c:v>7.99E+01</c:v>
                </c:pt>
                <c:pt idx="11172">
                  <c:v>7.99E+01</c:v>
                </c:pt>
                <c:pt idx="11173">
                  <c:v>7.99E+01</c:v>
                </c:pt>
                <c:pt idx="11174">
                  <c:v>7.99E+01</c:v>
                </c:pt>
                <c:pt idx="11175">
                  <c:v>7.99E+01</c:v>
                </c:pt>
                <c:pt idx="11176">
                  <c:v>7.99E+01</c:v>
                </c:pt>
                <c:pt idx="11177">
                  <c:v>7.99E+01</c:v>
                </c:pt>
                <c:pt idx="11178">
                  <c:v>7.99E+01</c:v>
                </c:pt>
                <c:pt idx="11179">
                  <c:v>7.99E+01</c:v>
                </c:pt>
                <c:pt idx="11180">
                  <c:v>7.99E+01</c:v>
                </c:pt>
                <c:pt idx="11181">
                  <c:v>7.99E+01</c:v>
                </c:pt>
                <c:pt idx="11182">
                  <c:v>7.99E+01</c:v>
                </c:pt>
                <c:pt idx="11183">
                  <c:v>7.99E+01</c:v>
                </c:pt>
                <c:pt idx="11184">
                  <c:v>7.99E+01</c:v>
                </c:pt>
                <c:pt idx="11185">
                  <c:v>7.99E+01</c:v>
                </c:pt>
                <c:pt idx="11186">
                  <c:v>7.99E+01</c:v>
                </c:pt>
                <c:pt idx="11187">
                  <c:v>7.99E+01</c:v>
                </c:pt>
                <c:pt idx="11188">
                  <c:v>7.99E+01</c:v>
                </c:pt>
                <c:pt idx="11189">
                  <c:v>7.99E+01</c:v>
                </c:pt>
                <c:pt idx="11190">
                  <c:v>7.99E+01</c:v>
                </c:pt>
                <c:pt idx="11191">
                  <c:v>7.99E+01</c:v>
                </c:pt>
                <c:pt idx="11192">
                  <c:v>7.99E+01</c:v>
                </c:pt>
                <c:pt idx="11193">
                  <c:v>7.99E+01</c:v>
                </c:pt>
                <c:pt idx="11194">
                  <c:v>7.99E+01</c:v>
                </c:pt>
                <c:pt idx="11195">
                  <c:v>7.99E+01</c:v>
                </c:pt>
                <c:pt idx="11196">
                  <c:v>7.99E+01</c:v>
                </c:pt>
                <c:pt idx="11197">
                  <c:v>7.99E+01</c:v>
                </c:pt>
                <c:pt idx="11198">
                  <c:v>7.99E+01</c:v>
                </c:pt>
                <c:pt idx="11199">
                  <c:v>7.99E+01</c:v>
                </c:pt>
                <c:pt idx="11200">
                  <c:v>7.99E+01</c:v>
                </c:pt>
                <c:pt idx="11201">
                  <c:v>7.99E+01</c:v>
                </c:pt>
                <c:pt idx="11202">
                  <c:v>7.99E+01</c:v>
                </c:pt>
                <c:pt idx="11203">
                  <c:v>7.99E+01</c:v>
                </c:pt>
                <c:pt idx="11204">
                  <c:v>7.99E+01</c:v>
                </c:pt>
                <c:pt idx="11205">
                  <c:v>7.99E+01</c:v>
                </c:pt>
                <c:pt idx="11206">
                  <c:v>7.99E+01</c:v>
                </c:pt>
                <c:pt idx="11207">
                  <c:v>7.99E+01</c:v>
                </c:pt>
                <c:pt idx="11208">
                  <c:v>7.99E+01</c:v>
                </c:pt>
                <c:pt idx="11209">
                  <c:v>7.99E+01</c:v>
                </c:pt>
                <c:pt idx="11210">
                  <c:v>7.99E+01</c:v>
                </c:pt>
                <c:pt idx="11211">
                  <c:v>7.99E+01</c:v>
                </c:pt>
                <c:pt idx="11212">
                  <c:v>7.99E+01</c:v>
                </c:pt>
                <c:pt idx="11213">
                  <c:v>7.99E+01</c:v>
                </c:pt>
                <c:pt idx="11214">
                  <c:v>7.99E+01</c:v>
                </c:pt>
                <c:pt idx="11215">
                  <c:v>7.99E+01</c:v>
                </c:pt>
                <c:pt idx="11216">
                  <c:v>7.99E+01</c:v>
                </c:pt>
                <c:pt idx="11217">
                  <c:v>7.99E+01</c:v>
                </c:pt>
                <c:pt idx="11218">
                  <c:v>7.99E+01</c:v>
                </c:pt>
                <c:pt idx="11219">
                  <c:v>7.99E+01</c:v>
                </c:pt>
                <c:pt idx="11220">
                  <c:v>7.99E+01</c:v>
                </c:pt>
                <c:pt idx="11221">
                  <c:v>7.99E+01</c:v>
                </c:pt>
                <c:pt idx="11222">
                  <c:v>7.99E+01</c:v>
                </c:pt>
                <c:pt idx="11223">
                  <c:v>7.99E+01</c:v>
                </c:pt>
                <c:pt idx="11224">
                  <c:v>7.99E+01</c:v>
                </c:pt>
                <c:pt idx="11225">
                  <c:v>7.99E+01</c:v>
                </c:pt>
                <c:pt idx="11226">
                  <c:v>7.99E+01</c:v>
                </c:pt>
                <c:pt idx="11227">
                  <c:v>7.99E+01</c:v>
                </c:pt>
                <c:pt idx="11228">
                  <c:v>7.99E+01</c:v>
                </c:pt>
                <c:pt idx="11229">
                  <c:v>7.99E+01</c:v>
                </c:pt>
                <c:pt idx="11230">
                  <c:v>7.99E+01</c:v>
                </c:pt>
                <c:pt idx="11231">
                  <c:v>7.99E+01</c:v>
                </c:pt>
                <c:pt idx="11232">
                  <c:v>7.99E+01</c:v>
                </c:pt>
                <c:pt idx="11233">
                  <c:v>7.99E+01</c:v>
                </c:pt>
                <c:pt idx="11234">
                  <c:v>7.99E+01</c:v>
                </c:pt>
                <c:pt idx="11235">
                  <c:v>7.99E+01</c:v>
                </c:pt>
                <c:pt idx="11236">
                  <c:v>7.99E+01</c:v>
                </c:pt>
                <c:pt idx="11237">
                  <c:v>7.99E+01</c:v>
                </c:pt>
                <c:pt idx="11238">
                  <c:v>7.99E+01</c:v>
                </c:pt>
                <c:pt idx="11239">
                  <c:v>7.99E+01</c:v>
                </c:pt>
                <c:pt idx="11240">
                  <c:v>7.99E+01</c:v>
                </c:pt>
                <c:pt idx="11241">
                  <c:v>7.99E+01</c:v>
                </c:pt>
                <c:pt idx="11242">
                  <c:v>7.99E+01</c:v>
                </c:pt>
                <c:pt idx="11243">
                  <c:v>7.99E+01</c:v>
                </c:pt>
                <c:pt idx="11244">
                  <c:v>7.99E+01</c:v>
                </c:pt>
                <c:pt idx="11245">
                  <c:v>7.99E+01</c:v>
                </c:pt>
                <c:pt idx="11246">
                  <c:v>7.99E+01</c:v>
                </c:pt>
                <c:pt idx="11247">
                  <c:v>7.99E+01</c:v>
                </c:pt>
                <c:pt idx="11248">
                  <c:v>7.99E+01</c:v>
                </c:pt>
                <c:pt idx="11249">
                  <c:v>7.99E+01</c:v>
                </c:pt>
                <c:pt idx="11250">
                  <c:v>7.99E+01</c:v>
                </c:pt>
                <c:pt idx="11251">
                  <c:v>7.99E+01</c:v>
                </c:pt>
                <c:pt idx="11252">
                  <c:v>7.99E+01</c:v>
                </c:pt>
                <c:pt idx="11253">
                  <c:v>7.99E+01</c:v>
                </c:pt>
                <c:pt idx="11254">
                  <c:v>7.99E+01</c:v>
                </c:pt>
                <c:pt idx="11255">
                  <c:v>7.99E+01</c:v>
                </c:pt>
                <c:pt idx="11256">
                  <c:v>7.99E+01</c:v>
                </c:pt>
                <c:pt idx="11257">
                  <c:v>7.99E+01</c:v>
                </c:pt>
                <c:pt idx="11258">
                  <c:v>7.99E+01</c:v>
                </c:pt>
                <c:pt idx="11259">
                  <c:v>7.99E+01</c:v>
                </c:pt>
                <c:pt idx="11260">
                  <c:v>7.99E+01</c:v>
                </c:pt>
                <c:pt idx="11261">
                  <c:v>7.99E+01</c:v>
                </c:pt>
                <c:pt idx="11262">
                  <c:v>7.99E+01</c:v>
                </c:pt>
                <c:pt idx="11263">
                  <c:v>7.99E+01</c:v>
                </c:pt>
                <c:pt idx="11264">
                  <c:v>7.99E+01</c:v>
                </c:pt>
                <c:pt idx="11265">
                  <c:v>7.99E+01</c:v>
                </c:pt>
                <c:pt idx="11266">
                  <c:v>7.99E+01</c:v>
                </c:pt>
                <c:pt idx="11267">
                  <c:v>7.99E+01</c:v>
                </c:pt>
                <c:pt idx="11268">
                  <c:v>7.99E+01</c:v>
                </c:pt>
                <c:pt idx="11269">
                  <c:v>7.99E+01</c:v>
                </c:pt>
                <c:pt idx="11270">
                  <c:v>7.99E+01</c:v>
                </c:pt>
                <c:pt idx="11271">
                  <c:v>7.99E+01</c:v>
                </c:pt>
                <c:pt idx="11272">
                  <c:v>7.99E+01</c:v>
                </c:pt>
                <c:pt idx="11273">
                  <c:v>7.99E+01</c:v>
                </c:pt>
                <c:pt idx="11274">
                  <c:v>7.99E+01</c:v>
                </c:pt>
                <c:pt idx="11275">
                  <c:v>7.99E+01</c:v>
                </c:pt>
                <c:pt idx="11276">
                  <c:v>7.99E+01</c:v>
                </c:pt>
                <c:pt idx="11277">
                  <c:v>7.99E+01</c:v>
                </c:pt>
                <c:pt idx="11278">
                  <c:v>7.99E+01</c:v>
                </c:pt>
                <c:pt idx="11279">
                  <c:v>7.99E+01</c:v>
                </c:pt>
                <c:pt idx="11280">
                  <c:v>7.99E+01</c:v>
                </c:pt>
                <c:pt idx="11281">
                  <c:v>7.99E+01</c:v>
                </c:pt>
                <c:pt idx="11282">
                  <c:v>7.99E+01</c:v>
                </c:pt>
                <c:pt idx="11283">
                  <c:v>7.99E+01</c:v>
                </c:pt>
                <c:pt idx="11284">
                  <c:v>7.99E+01</c:v>
                </c:pt>
                <c:pt idx="11285">
                  <c:v>7.99E+01</c:v>
                </c:pt>
                <c:pt idx="11286">
                  <c:v>7.99E+01</c:v>
                </c:pt>
                <c:pt idx="11287">
                  <c:v>7.99E+01</c:v>
                </c:pt>
                <c:pt idx="11288">
                  <c:v>7.99E+01</c:v>
                </c:pt>
                <c:pt idx="11289">
                  <c:v>7.99E+01</c:v>
                </c:pt>
                <c:pt idx="11290">
                  <c:v>7.99E+01</c:v>
                </c:pt>
                <c:pt idx="11291">
                  <c:v>7.99E+01</c:v>
                </c:pt>
                <c:pt idx="11292">
                  <c:v>7.99E+01</c:v>
                </c:pt>
                <c:pt idx="11293">
                  <c:v>7.99E+01</c:v>
                </c:pt>
                <c:pt idx="11294">
                  <c:v>7.99E+01</c:v>
                </c:pt>
                <c:pt idx="11295">
                  <c:v>7.99E+01</c:v>
                </c:pt>
                <c:pt idx="11296">
                  <c:v>7.99E+01</c:v>
                </c:pt>
                <c:pt idx="11297">
                  <c:v>7.99E+01</c:v>
                </c:pt>
                <c:pt idx="11298">
                  <c:v>7.99E+01</c:v>
                </c:pt>
                <c:pt idx="11299">
                  <c:v>7.99E+01</c:v>
                </c:pt>
                <c:pt idx="11300">
                  <c:v>7.99E+01</c:v>
                </c:pt>
                <c:pt idx="11301">
                  <c:v>7.99E+01</c:v>
                </c:pt>
                <c:pt idx="11302">
                  <c:v>7.99E+01</c:v>
                </c:pt>
                <c:pt idx="11303">
                  <c:v>7.99E+01</c:v>
                </c:pt>
                <c:pt idx="11304">
                  <c:v>7.99E+01</c:v>
                </c:pt>
                <c:pt idx="11305">
                  <c:v>7.99E+01</c:v>
                </c:pt>
                <c:pt idx="11306">
                  <c:v>7.99E+01</c:v>
                </c:pt>
                <c:pt idx="11307">
                  <c:v>7.99E+01</c:v>
                </c:pt>
                <c:pt idx="11308">
                  <c:v>7.99E+01</c:v>
                </c:pt>
                <c:pt idx="11309">
                  <c:v>7.99E+01</c:v>
                </c:pt>
                <c:pt idx="11310">
                  <c:v>7.99E+01</c:v>
                </c:pt>
                <c:pt idx="11311">
                  <c:v>7.99E+01</c:v>
                </c:pt>
                <c:pt idx="11312">
                  <c:v>7.99E+01</c:v>
                </c:pt>
                <c:pt idx="11313">
                  <c:v>7.99E+01</c:v>
                </c:pt>
                <c:pt idx="11314">
                  <c:v>7.99E+01</c:v>
                </c:pt>
                <c:pt idx="11315">
                  <c:v>7.99E+01</c:v>
                </c:pt>
                <c:pt idx="11316">
                  <c:v>7.99E+01</c:v>
                </c:pt>
                <c:pt idx="11317">
                  <c:v>7.99E+01</c:v>
                </c:pt>
                <c:pt idx="11318">
                  <c:v>7.99E+01</c:v>
                </c:pt>
                <c:pt idx="11319">
                  <c:v>7.99E+01</c:v>
                </c:pt>
                <c:pt idx="11320">
                  <c:v>7.99E+01</c:v>
                </c:pt>
                <c:pt idx="11321">
                  <c:v>7.99E+01</c:v>
                </c:pt>
                <c:pt idx="11322">
                  <c:v>7.99E+01</c:v>
                </c:pt>
                <c:pt idx="11323">
                  <c:v>7.99E+01</c:v>
                </c:pt>
                <c:pt idx="11324">
                  <c:v>7.99E+01</c:v>
                </c:pt>
                <c:pt idx="11325">
                  <c:v>7.99E+01</c:v>
                </c:pt>
                <c:pt idx="11326">
                  <c:v>7.99E+01</c:v>
                </c:pt>
                <c:pt idx="11327">
                  <c:v>7.99E+01</c:v>
                </c:pt>
                <c:pt idx="11328">
                  <c:v>7.99E+01</c:v>
                </c:pt>
                <c:pt idx="11329">
                  <c:v>7.99E+01</c:v>
                </c:pt>
                <c:pt idx="11330">
                  <c:v>7.99E+01</c:v>
                </c:pt>
                <c:pt idx="11331">
                  <c:v>7.99E+01</c:v>
                </c:pt>
                <c:pt idx="11332">
                  <c:v>7.99E+01</c:v>
                </c:pt>
                <c:pt idx="11333">
                  <c:v>7.99E+01</c:v>
                </c:pt>
                <c:pt idx="11334">
                  <c:v>7.99E+01</c:v>
                </c:pt>
                <c:pt idx="11335">
                  <c:v>7.99E+01</c:v>
                </c:pt>
                <c:pt idx="11336">
                  <c:v>7.99E+01</c:v>
                </c:pt>
                <c:pt idx="11337">
                  <c:v>7.99E+01</c:v>
                </c:pt>
                <c:pt idx="11338">
                  <c:v>7.99E+01</c:v>
                </c:pt>
                <c:pt idx="11339">
                  <c:v>7.99E+01</c:v>
                </c:pt>
                <c:pt idx="11340">
                  <c:v>7.99E+01</c:v>
                </c:pt>
                <c:pt idx="11341">
                  <c:v>7.99E+01</c:v>
                </c:pt>
                <c:pt idx="11342">
                  <c:v>7.99E+01</c:v>
                </c:pt>
                <c:pt idx="11343">
                  <c:v>7.99E+01</c:v>
                </c:pt>
                <c:pt idx="11344">
                  <c:v>7.99E+01</c:v>
                </c:pt>
                <c:pt idx="11345">
                  <c:v>7.99E+01</c:v>
                </c:pt>
                <c:pt idx="11346">
                  <c:v>7.99E+01</c:v>
                </c:pt>
                <c:pt idx="11347">
                  <c:v>7.99E+01</c:v>
                </c:pt>
                <c:pt idx="11348">
                  <c:v>7.99E+01</c:v>
                </c:pt>
                <c:pt idx="11349">
                  <c:v>7.99E+01</c:v>
                </c:pt>
                <c:pt idx="11350">
                  <c:v>7.99E+01</c:v>
                </c:pt>
                <c:pt idx="11351">
                  <c:v>7.99E+01</c:v>
                </c:pt>
                <c:pt idx="11352">
                  <c:v>7.99E+01</c:v>
                </c:pt>
                <c:pt idx="11353">
                  <c:v>7.99E+01</c:v>
                </c:pt>
                <c:pt idx="11354">
                  <c:v>7.99E+01</c:v>
                </c:pt>
                <c:pt idx="11355">
                  <c:v>7.99E+01</c:v>
                </c:pt>
                <c:pt idx="11356">
                  <c:v>7.99E+01</c:v>
                </c:pt>
                <c:pt idx="11357">
                  <c:v>7.99E+01</c:v>
                </c:pt>
                <c:pt idx="11358">
                  <c:v>7.99E+01</c:v>
                </c:pt>
                <c:pt idx="11359">
                  <c:v>7.99E+01</c:v>
                </c:pt>
                <c:pt idx="11360">
                  <c:v>7.99E+01</c:v>
                </c:pt>
                <c:pt idx="11361">
                  <c:v>7.99E+01</c:v>
                </c:pt>
                <c:pt idx="11362">
                  <c:v>7.99E+01</c:v>
                </c:pt>
                <c:pt idx="11363">
                  <c:v>7.99E+01</c:v>
                </c:pt>
                <c:pt idx="11364">
                  <c:v>7.99E+01</c:v>
                </c:pt>
                <c:pt idx="11365">
                  <c:v>7.99E+01</c:v>
                </c:pt>
                <c:pt idx="11366">
                  <c:v>7.99E+01</c:v>
                </c:pt>
                <c:pt idx="11367">
                  <c:v>7.99E+01</c:v>
                </c:pt>
                <c:pt idx="11368">
                  <c:v>7.99E+01</c:v>
                </c:pt>
                <c:pt idx="11369">
                  <c:v>7.99E+01</c:v>
                </c:pt>
                <c:pt idx="11370">
                  <c:v>7.99E+01</c:v>
                </c:pt>
                <c:pt idx="11371">
                  <c:v>7.99E+01</c:v>
                </c:pt>
                <c:pt idx="11372">
                  <c:v>7.99E+01</c:v>
                </c:pt>
                <c:pt idx="11373">
                  <c:v>7.99E+01</c:v>
                </c:pt>
                <c:pt idx="11374">
                  <c:v>7.99E+01</c:v>
                </c:pt>
                <c:pt idx="11375">
                  <c:v>7.99E+01</c:v>
                </c:pt>
                <c:pt idx="11376">
                  <c:v>7.99E+01</c:v>
                </c:pt>
                <c:pt idx="11377">
                  <c:v>7.99E+01</c:v>
                </c:pt>
                <c:pt idx="11378">
                  <c:v>7.99E+01</c:v>
                </c:pt>
                <c:pt idx="11379">
                  <c:v>7.99E+01</c:v>
                </c:pt>
                <c:pt idx="11380">
                  <c:v>7.99E+01</c:v>
                </c:pt>
                <c:pt idx="11381">
                  <c:v>7.99E+01</c:v>
                </c:pt>
                <c:pt idx="11382">
                  <c:v>7.99E+01</c:v>
                </c:pt>
                <c:pt idx="11383">
                  <c:v>7.99E+01</c:v>
                </c:pt>
                <c:pt idx="11384">
                  <c:v>7.99E+01</c:v>
                </c:pt>
                <c:pt idx="11385">
                  <c:v>7.99E+01</c:v>
                </c:pt>
                <c:pt idx="11386">
                  <c:v>7.99E+01</c:v>
                </c:pt>
                <c:pt idx="11387">
                  <c:v>7.99E+01</c:v>
                </c:pt>
                <c:pt idx="11388">
                  <c:v>7.99E+01</c:v>
                </c:pt>
                <c:pt idx="11389">
                  <c:v>7.99E+01</c:v>
                </c:pt>
                <c:pt idx="11390">
                  <c:v>7.99E+01</c:v>
                </c:pt>
                <c:pt idx="11391">
                  <c:v>7.99E+01</c:v>
                </c:pt>
                <c:pt idx="11392">
                  <c:v>7.99E+01</c:v>
                </c:pt>
                <c:pt idx="11393">
                  <c:v>7.99E+01</c:v>
                </c:pt>
                <c:pt idx="11394">
                  <c:v>7.99E+01</c:v>
                </c:pt>
                <c:pt idx="11395">
                  <c:v>7.99E+01</c:v>
                </c:pt>
                <c:pt idx="11396">
                  <c:v>7.99E+01</c:v>
                </c:pt>
                <c:pt idx="11397">
                  <c:v>7.99E+01</c:v>
                </c:pt>
                <c:pt idx="11398">
                  <c:v>7.99E+01</c:v>
                </c:pt>
                <c:pt idx="11399">
                  <c:v>7.99E+01</c:v>
                </c:pt>
                <c:pt idx="11400">
                  <c:v>7.99E+01</c:v>
                </c:pt>
                <c:pt idx="11401">
                  <c:v>7.99E+01</c:v>
                </c:pt>
                <c:pt idx="11402">
                  <c:v>7.99E+01</c:v>
                </c:pt>
                <c:pt idx="11403">
                  <c:v>7.99E+01</c:v>
                </c:pt>
                <c:pt idx="11404">
                  <c:v>7.99E+01</c:v>
                </c:pt>
                <c:pt idx="11405">
                  <c:v>7.99E+01</c:v>
                </c:pt>
                <c:pt idx="11406">
                  <c:v>7.99E+01</c:v>
                </c:pt>
                <c:pt idx="11407">
                  <c:v>7.99E+01</c:v>
                </c:pt>
                <c:pt idx="11408">
                  <c:v>7.99E+01</c:v>
                </c:pt>
                <c:pt idx="11409">
                  <c:v>7.99E+01</c:v>
                </c:pt>
                <c:pt idx="11410">
                  <c:v>7.99E+01</c:v>
                </c:pt>
                <c:pt idx="11411">
                  <c:v>7.99E+01</c:v>
                </c:pt>
                <c:pt idx="11412">
                  <c:v>7.99E+01</c:v>
                </c:pt>
                <c:pt idx="11413">
                  <c:v>7.99E+01</c:v>
                </c:pt>
                <c:pt idx="11414">
                  <c:v>7.99E+01</c:v>
                </c:pt>
                <c:pt idx="11415">
                  <c:v>7.99E+01</c:v>
                </c:pt>
                <c:pt idx="11416">
                  <c:v>7.99E+01</c:v>
                </c:pt>
                <c:pt idx="11417">
                  <c:v>7.99E+01</c:v>
                </c:pt>
                <c:pt idx="11418">
                  <c:v>7.99E+01</c:v>
                </c:pt>
                <c:pt idx="11419">
                  <c:v>7.99E+01</c:v>
                </c:pt>
                <c:pt idx="11420">
                  <c:v>7.99E+01</c:v>
                </c:pt>
                <c:pt idx="11421">
                  <c:v>7.99E+01</c:v>
                </c:pt>
                <c:pt idx="11422">
                  <c:v>7.99E+01</c:v>
                </c:pt>
                <c:pt idx="11423">
                  <c:v>7.99E+01</c:v>
                </c:pt>
                <c:pt idx="11424">
                  <c:v>7.99E+01</c:v>
                </c:pt>
                <c:pt idx="11425">
                  <c:v>7.99E+01</c:v>
                </c:pt>
                <c:pt idx="11426">
                  <c:v>7.99E+01</c:v>
                </c:pt>
                <c:pt idx="11427">
                  <c:v>7.99E+01</c:v>
                </c:pt>
                <c:pt idx="11428">
                  <c:v>7.99E+01</c:v>
                </c:pt>
                <c:pt idx="11429">
                  <c:v>7.99E+01</c:v>
                </c:pt>
                <c:pt idx="11430">
                  <c:v>7.99E+01</c:v>
                </c:pt>
                <c:pt idx="11431">
                  <c:v>7.99E+01</c:v>
                </c:pt>
                <c:pt idx="11432">
                  <c:v>7.99E+01</c:v>
                </c:pt>
                <c:pt idx="11433">
                  <c:v>7.99E+01</c:v>
                </c:pt>
                <c:pt idx="11434">
                  <c:v>7.99E+01</c:v>
                </c:pt>
                <c:pt idx="11435">
                  <c:v>7.99E+01</c:v>
                </c:pt>
                <c:pt idx="11436">
                  <c:v>7.99E+01</c:v>
                </c:pt>
                <c:pt idx="11437">
                  <c:v>7.99E+01</c:v>
                </c:pt>
                <c:pt idx="11438">
                  <c:v>7.99E+01</c:v>
                </c:pt>
                <c:pt idx="11439">
                  <c:v>7.99E+01</c:v>
                </c:pt>
                <c:pt idx="11440">
                  <c:v>7.99E+01</c:v>
                </c:pt>
                <c:pt idx="11441">
                  <c:v>7.99E+01</c:v>
                </c:pt>
                <c:pt idx="11442">
                  <c:v>7.99E+01</c:v>
                </c:pt>
                <c:pt idx="11443">
                  <c:v>7.99E+01</c:v>
                </c:pt>
                <c:pt idx="11444">
                  <c:v>7.99E+01</c:v>
                </c:pt>
                <c:pt idx="11445">
                  <c:v>7.99E+01</c:v>
                </c:pt>
                <c:pt idx="11446">
                  <c:v>7.99E+01</c:v>
                </c:pt>
                <c:pt idx="11447">
                  <c:v>7.99E+01</c:v>
                </c:pt>
                <c:pt idx="11448">
                  <c:v>7.99E+01</c:v>
                </c:pt>
                <c:pt idx="11449">
                  <c:v>7.99E+01</c:v>
                </c:pt>
                <c:pt idx="11450">
                  <c:v>7.99E+01</c:v>
                </c:pt>
                <c:pt idx="11451">
                  <c:v>7.99E+01</c:v>
                </c:pt>
                <c:pt idx="11452">
                  <c:v>7.99E+01</c:v>
                </c:pt>
                <c:pt idx="11453">
                  <c:v>7.99E+01</c:v>
                </c:pt>
                <c:pt idx="11454">
                  <c:v>7.99E+01</c:v>
                </c:pt>
                <c:pt idx="11455">
                  <c:v>7.99E+01</c:v>
                </c:pt>
                <c:pt idx="11456">
                  <c:v>7.99E+01</c:v>
                </c:pt>
                <c:pt idx="11457">
                  <c:v>7.99E+01</c:v>
                </c:pt>
                <c:pt idx="11458">
                  <c:v>7.99E+01</c:v>
                </c:pt>
                <c:pt idx="11459">
                  <c:v>7.99E+01</c:v>
                </c:pt>
                <c:pt idx="11460">
                  <c:v>7.99E+01</c:v>
                </c:pt>
                <c:pt idx="11461">
                  <c:v>7.99E+01</c:v>
                </c:pt>
                <c:pt idx="11462">
                  <c:v>7.99E+01</c:v>
                </c:pt>
                <c:pt idx="11463">
                  <c:v>7.99E+01</c:v>
                </c:pt>
                <c:pt idx="11464">
                  <c:v>7.99E+01</c:v>
                </c:pt>
                <c:pt idx="11465">
                  <c:v>7.99E+01</c:v>
                </c:pt>
                <c:pt idx="11466">
                  <c:v>7.99E+01</c:v>
                </c:pt>
                <c:pt idx="11467">
                  <c:v>7.99E+01</c:v>
                </c:pt>
                <c:pt idx="11468">
                  <c:v>7.99E+01</c:v>
                </c:pt>
                <c:pt idx="11469">
                  <c:v>7.99E+01</c:v>
                </c:pt>
                <c:pt idx="11470">
                  <c:v>7.99E+01</c:v>
                </c:pt>
                <c:pt idx="11471">
                  <c:v>7.99E+01</c:v>
                </c:pt>
                <c:pt idx="11472">
                  <c:v>7.99E+01</c:v>
                </c:pt>
                <c:pt idx="11473">
                  <c:v>7.99E+01</c:v>
                </c:pt>
                <c:pt idx="11474">
                  <c:v>7.99E+01</c:v>
                </c:pt>
                <c:pt idx="11475">
                  <c:v>7.99E+01</c:v>
                </c:pt>
                <c:pt idx="11476">
                  <c:v>7.99E+01</c:v>
                </c:pt>
                <c:pt idx="11477">
                  <c:v>7.99E+01</c:v>
                </c:pt>
                <c:pt idx="11478">
                  <c:v>7.99E+01</c:v>
                </c:pt>
                <c:pt idx="11479">
                  <c:v>7.99E+01</c:v>
                </c:pt>
                <c:pt idx="11480">
                  <c:v>7.99E+01</c:v>
                </c:pt>
                <c:pt idx="11481">
                  <c:v>7.99E+01</c:v>
                </c:pt>
                <c:pt idx="11482">
                  <c:v>7.99E+01</c:v>
                </c:pt>
                <c:pt idx="11483">
                  <c:v>7.99E+01</c:v>
                </c:pt>
                <c:pt idx="11484">
                  <c:v>7.99E+01</c:v>
                </c:pt>
                <c:pt idx="11485">
                  <c:v>7.99E+01</c:v>
                </c:pt>
                <c:pt idx="11486">
                  <c:v>7.99E+01</c:v>
                </c:pt>
                <c:pt idx="11487">
                  <c:v>7.99E+01</c:v>
                </c:pt>
                <c:pt idx="11488">
                  <c:v>7.99E+01</c:v>
                </c:pt>
                <c:pt idx="11489">
                  <c:v>7.99E+01</c:v>
                </c:pt>
                <c:pt idx="11490">
                  <c:v>7.99E+01</c:v>
                </c:pt>
                <c:pt idx="11491">
                  <c:v>7.99E+01</c:v>
                </c:pt>
                <c:pt idx="11492">
                  <c:v>7.99E+01</c:v>
                </c:pt>
                <c:pt idx="11493">
                  <c:v>7.99E+01</c:v>
                </c:pt>
                <c:pt idx="11494">
                  <c:v>7.99E+01</c:v>
                </c:pt>
                <c:pt idx="11495">
                  <c:v>7.99E+01</c:v>
                </c:pt>
                <c:pt idx="11496">
                  <c:v>7.99E+01</c:v>
                </c:pt>
                <c:pt idx="11497">
                  <c:v>7.99E+01</c:v>
                </c:pt>
                <c:pt idx="11498">
                  <c:v>7.99E+01</c:v>
                </c:pt>
                <c:pt idx="11499">
                  <c:v>7.99E+01</c:v>
                </c:pt>
                <c:pt idx="11500">
                  <c:v>7.99E+01</c:v>
                </c:pt>
                <c:pt idx="11501">
                  <c:v>7.99E+01</c:v>
                </c:pt>
                <c:pt idx="11502">
                  <c:v>7.99E+01</c:v>
                </c:pt>
                <c:pt idx="11503">
                  <c:v>7.99E+01</c:v>
                </c:pt>
                <c:pt idx="11504">
                  <c:v>7.99E+01</c:v>
                </c:pt>
                <c:pt idx="11505">
                  <c:v>7.99E+01</c:v>
                </c:pt>
                <c:pt idx="11506">
                  <c:v>7.99E+01</c:v>
                </c:pt>
                <c:pt idx="11507">
                  <c:v>7.99E+01</c:v>
                </c:pt>
                <c:pt idx="11508">
                  <c:v>7.99E+01</c:v>
                </c:pt>
                <c:pt idx="11509">
                  <c:v>7.99E+01</c:v>
                </c:pt>
                <c:pt idx="11510">
                  <c:v>7.99E+01</c:v>
                </c:pt>
                <c:pt idx="11511">
                  <c:v>7.99E+01</c:v>
                </c:pt>
                <c:pt idx="11512">
                  <c:v>7.99E+01</c:v>
                </c:pt>
                <c:pt idx="11513">
                  <c:v>7.99E+01</c:v>
                </c:pt>
                <c:pt idx="11514">
                  <c:v>7.99E+01</c:v>
                </c:pt>
                <c:pt idx="11515">
                  <c:v>7.99E+01</c:v>
                </c:pt>
                <c:pt idx="11516">
                  <c:v>7.99E+01</c:v>
                </c:pt>
                <c:pt idx="11517">
                  <c:v>7.99E+01</c:v>
                </c:pt>
                <c:pt idx="11518">
                  <c:v>7.99E+01</c:v>
                </c:pt>
                <c:pt idx="11519">
                  <c:v>7.99E+01</c:v>
                </c:pt>
                <c:pt idx="11520">
                  <c:v>7.99E+01</c:v>
                </c:pt>
                <c:pt idx="11521">
                  <c:v>7.99E+01</c:v>
                </c:pt>
                <c:pt idx="11522">
                  <c:v>7.99E+01</c:v>
                </c:pt>
                <c:pt idx="11523">
                  <c:v>7.99E+01</c:v>
                </c:pt>
                <c:pt idx="11524">
                  <c:v>7.99E+01</c:v>
                </c:pt>
                <c:pt idx="11525">
                  <c:v>7.99E+01</c:v>
                </c:pt>
                <c:pt idx="11526">
                  <c:v>7.99E+01</c:v>
                </c:pt>
                <c:pt idx="11527">
                  <c:v>7.99E+01</c:v>
                </c:pt>
                <c:pt idx="11528">
                  <c:v>7.99E+01</c:v>
                </c:pt>
                <c:pt idx="11529">
                  <c:v>7.99E+01</c:v>
                </c:pt>
                <c:pt idx="11530">
                  <c:v>7.99E+01</c:v>
                </c:pt>
                <c:pt idx="11531">
                  <c:v>7.99E+01</c:v>
                </c:pt>
                <c:pt idx="11532">
                  <c:v>7.99E+01</c:v>
                </c:pt>
                <c:pt idx="11533">
                  <c:v>7.99E+01</c:v>
                </c:pt>
                <c:pt idx="11534">
                  <c:v>7.99E+01</c:v>
                </c:pt>
                <c:pt idx="11535">
                  <c:v>7.99E+01</c:v>
                </c:pt>
                <c:pt idx="11536">
                  <c:v>7.99E+01</c:v>
                </c:pt>
                <c:pt idx="11537">
                  <c:v>7.99E+01</c:v>
                </c:pt>
                <c:pt idx="11538">
                  <c:v>7.99E+01</c:v>
                </c:pt>
                <c:pt idx="11539">
                  <c:v>7.99E+01</c:v>
                </c:pt>
                <c:pt idx="11540">
                  <c:v>7.99E+01</c:v>
                </c:pt>
                <c:pt idx="11541">
                  <c:v>7.99E+01</c:v>
                </c:pt>
                <c:pt idx="11542">
                  <c:v>7.99E+01</c:v>
                </c:pt>
                <c:pt idx="11543">
                  <c:v>7.99E+01</c:v>
                </c:pt>
                <c:pt idx="11544">
                  <c:v>7.99E+01</c:v>
                </c:pt>
                <c:pt idx="11545">
                  <c:v>7.99E+01</c:v>
                </c:pt>
                <c:pt idx="11546">
                  <c:v>7.99E+01</c:v>
                </c:pt>
                <c:pt idx="11547">
                  <c:v>7.99E+01</c:v>
                </c:pt>
                <c:pt idx="11548">
                  <c:v>7.99E+01</c:v>
                </c:pt>
                <c:pt idx="11549">
                  <c:v>7.99E+01</c:v>
                </c:pt>
                <c:pt idx="11550">
                  <c:v>7.99E+01</c:v>
                </c:pt>
                <c:pt idx="11551">
                  <c:v>7.99E+01</c:v>
                </c:pt>
                <c:pt idx="11552">
                  <c:v>7.99E+01</c:v>
                </c:pt>
                <c:pt idx="11553">
                  <c:v>7.99E+01</c:v>
                </c:pt>
                <c:pt idx="11554">
                  <c:v>7.99E+01</c:v>
                </c:pt>
                <c:pt idx="11555">
                  <c:v>7.99E+01</c:v>
                </c:pt>
                <c:pt idx="11556">
                  <c:v>7.99E+01</c:v>
                </c:pt>
                <c:pt idx="11557">
                  <c:v>7.99E+01</c:v>
                </c:pt>
                <c:pt idx="11558">
                  <c:v>7.99E+01</c:v>
                </c:pt>
                <c:pt idx="11559">
                  <c:v>7.99E+01</c:v>
                </c:pt>
                <c:pt idx="11560">
                  <c:v>7.99E+01</c:v>
                </c:pt>
                <c:pt idx="11561">
                  <c:v>7.99E+01</c:v>
                </c:pt>
                <c:pt idx="11562">
                  <c:v>7.99E+01</c:v>
                </c:pt>
                <c:pt idx="11563">
                  <c:v>7.99E+01</c:v>
                </c:pt>
                <c:pt idx="11564">
                  <c:v>7.99E+01</c:v>
                </c:pt>
                <c:pt idx="11565">
                  <c:v>7.99E+01</c:v>
                </c:pt>
                <c:pt idx="11566">
                  <c:v>7.99E+01</c:v>
                </c:pt>
                <c:pt idx="11567">
                  <c:v>7.99E+01</c:v>
                </c:pt>
                <c:pt idx="11568">
                  <c:v>7.99E+01</c:v>
                </c:pt>
                <c:pt idx="11569">
                  <c:v>7.99E+01</c:v>
                </c:pt>
                <c:pt idx="11570">
                  <c:v>7.99E+01</c:v>
                </c:pt>
                <c:pt idx="11571">
                  <c:v>7.99E+01</c:v>
                </c:pt>
                <c:pt idx="11572">
                  <c:v>7.99E+01</c:v>
                </c:pt>
                <c:pt idx="11573">
                  <c:v>7.99E+01</c:v>
                </c:pt>
                <c:pt idx="11574">
                  <c:v>7.99E+01</c:v>
                </c:pt>
                <c:pt idx="11575">
                  <c:v>7.99E+01</c:v>
                </c:pt>
                <c:pt idx="11576">
                  <c:v>7.99E+01</c:v>
                </c:pt>
                <c:pt idx="11577">
                  <c:v>7.99E+01</c:v>
                </c:pt>
                <c:pt idx="11578">
                  <c:v>7.99E+01</c:v>
                </c:pt>
                <c:pt idx="11579">
                  <c:v>7.99E+01</c:v>
                </c:pt>
                <c:pt idx="11580">
                  <c:v>7.99E+01</c:v>
                </c:pt>
                <c:pt idx="11581">
                  <c:v>7.99E+01</c:v>
                </c:pt>
                <c:pt idx="11582">
                  <c:v>7.99E+01</c:v>
                </c:pt>
                <c:pt idx="11583">
                  <c:v>7.99E+01</c:v>
                </c:pt>
                <c:pt idx="11584">
                  <c:v>7.99E+01</c:v>
                </c:pt>
                <c:pt idx="11585">
                  <c:v>7.99E+01</c:v>
                </c:pt>
                <c:pt idx="11586">
                  <c:v>7.99E+01</c:v>
                </c:pt>
                <c:pt idx="11587">
                  <c:v>7.99E+01</c:v>
                </c:pt>
                <c:pt idx="11588">
                  <c:v>7.99E+01</c:v>
                </c:pt>
                <c:pt idx="11589">
                  <c:v>7.99E+01</c:v>
                </c:pt>
                <c:pt idx="11590">
                  <c:v>7.99E+01</c:v>
                </c:pt>
                <c:pt idx="11591">
                  <c:v>7.99E+01</c:v>
                </c:pt>
                <c:pt idx="11592">
                  <c:v>7.99E+01</c:v>
                </c:pt>
                <c:pt idx="11593">
                  <c:v>7.99E+01</c:v>
                </c:pt>
                <c:pt idx="11594">
                  <c:v>7.99E+01</c:v>
                </c:pt>
                <c:pt idx="11595">
                  <c:v>7.99E+01</c:v>
                </c:pt>
                <c:pt idx="11596">
                  <c:v>7.99E+01</c:v>
                </c:pt>
                <c:pt idx="11597">
                  <c:v>7.99E+01</c:v>
                </c:pt>
                <c:pt idx="11598">
                  <c:v>7.99E+01</c:v>
                </c:pt>
                <c:pt idx="11599">
                  <c:v>7.99E+01</c:v>
                </c:pt>
                <c:pt idx="11600">
                  <c:v>7.99E+01</c:v>
                </c:pt>
                <c:pt idx="11601">
                  <c:v>7.99E+01</c:v>
                </c:pt>
                <c:pt idx="11602">
                  <c:v>7.99E+01</c:v>
                </c:pt>
                <c:pt idx="11603">
                  <c:v>7.99E+01</c:v>
                </c:pt>
                <c:pt idx="11604">
                  <c:v>7.99E+01</c:v>
                </c:pt>
                <c:pt idx="11605">
                  <c:v>7.99E+01</c:v>
                </c:pt>
                <c:pt idx="11606">
                  <c:v>7.99E+01</c:v>
                </c:pt>
                <c:pt idx="11607">
                  <c:v>7.99E+01</c:v>
                </c:pt>
                <c:pt idx="11608">
                  <c:v>7.99E+01</c:v>
                </c:pt>
                <c:pt idx="11609">
                  <c:v>7.99E+01</c:v>
                </c:pt>
                <c:pt idx="11610">
                  <c:v>7.99E+01</c:v>
                </c:pt>
                <c:pt idx="11611">
                  <c:v>7.99E+01</c:v>
                </c:pt>
                <c:pt idx="11612">
                  <c:v>7.99E+01</c:v>
                </c:pt>
                <c:pt idx="11613">
                  <c:v>7.99E+01</c:v>
                </c:pt>
                <c:pt idx="11614">
                  <c:v>7.99E+01</c:v>
                </c:pt>
                <c:pt idx="11615">
                  <c:v>7.99E+01</c:v>
                </c:pt>
                <c:pt idx="11616">
                  <c:v>7.99E+01</c:v>
                </c:pt>
                <c:pt idx="11617">
                  <c:v>7.99E+01</c:v>
                </c:pt>
                <c:pt idx="11618">
                  <c:v>7.99E+01</c:v>
                </c:pt>
                <c:pt idx="11619">
                  <c:v>7.99E+01</c:v>
                </c:pt>
                <c:pt idx="11620">
                  <c:v>7.99E+01</c:v>
                </c:pt>
                <c:pt idx="11621">
                  <c:v>7.99E+01</c:v>
                </c:pt>
                <c:pt idx="11622">
                  <c:v>7.99E+01</c:v>
                </c:pt>
                <c:pt idx="11623">
                  <c:v>7.99E+01</c:v>
                </c:pt>
                <c:pt idx="11624">
                  <c:v>7.99E+01</c:v>
                </c:pt>
                <c:pt idx="11625">
                  <c:v>7.99E+01</c:v>
                </c:pt>
                <c:pt idx="11626">
                  <c:v>7.99E+01</c:v>
                </c:pt>
                <c:pt idx="11627">
                  <c:v>7.99E+01</c:v>
                </c:pt>
                <c:pt idx="11628">
                  <c:v>7.99E+01</c:v>
                </c:pt>
                <c:pt idx="11629">
                  <c:v>7.99E+01</c:v>
                </c:pt>
                <c:pt idx="11630">
                  <c:v>7.99E+01</c:v>
                </c:pt>
                <c:pt idx="11631">
                  <c:v>7.99E+01</c:v>
                </c:pt>
                <c:pt idx="11632">
                  <c:v>7.99E+01</c:v>
                </c:pt>
                <c:pt idx="11633">
                  <c:v>7.99E+01</c:v>
                </c:pt>
                <c:pt idx="11634">
                  <c:v>7.99E+01</c:v>
                </c:pt>
                <c:pt idx="11635">
                  <c:v>7.99E+01</c:v>
                </c:pt>
                <c:pt idx="11636">
                  <c:v>7.99E+01</c:v>
                </c:pt>
                <c:pt idx="11637">
                  <c:v>7.99E+01</c:v>
                </c:pt>
                <c:pt idx="11638">
                  <c:v>7.99E+01</c:v>
                </c:pt>
                <c:pt idx="11639">
                  <c:v>7.99E+01</c:v>
                </c:pt>
                <c:pt idx="11640">
                  <c:v>7.99E+01</c:v>
                </c:pt>
                <c:pt idx="11641">
                  <c:v>7.99E+01</c:v>
                </c:pt>
                <c:pt idx="11642">
                  <c:v>7.99E+01</c:v>
                </c:pt>
                <c:pt idx="11643">
                  <c:v>7.99E+01</c:v>
                </c:pt>
                <c:pt idx="11644">
                  <c:v>7.99E+01</c:v>
                </c:pt>
                <c:pt idx="11645">
                  <c:v>7.99E+01</c:v>
                </c:pt>
                <c:pt idx="11646">
                  <c:v>7.99E+01</c:v>
                </c:pt>
                <c:pt idx="11647">
                  <c:v>7.99E+01</c:v>
                </c:pt>
                <c:pt idx="11648">
                  <c:v>7.99E+01</c:v>
                </c:pt>
                <c:pt idx="11649">
                  <c:v>7.99E+01</c:v>
                </c:pt>
                <c:pt idx="11650">
                  <c:v>7.99E+01</c:v>
                </c:pt>
                <c:pt idx="11651">
                  <c:v>7.99E+01</c:v>
                </c:pt>
                <c:pt idx="11652">
                  <c:v>7.99E+01</c:v>
                </c:pt>
                <c:pt idx="11653">
                  <c:v>7.99E+01</c:v>
                </c:pt>
                <c:pt idx="11654">
                  <c:v>7.99E+01</c:v>
                </c:pt>
                <c:pt idx="11655">
                  <c:v>7.99E+01</c:v>
                </c:pt>
                <c:pt idx="11656">
                  <c:v>7.99E+01</c:v>
                </c:pt>
                <c:pt idx="11657">
                  <c:v>7.99E+01</c:v>
                </c:pt>
                <c:pt idx="11658">
                  <c:v>7.99E+01</c:v>
                </c:pt>
                <c:pt idx="11659">
                  <c:v>7.99E+01</c:v>
                </c:pt>
                <c:pt idx="11660">
                  <c:v>7.99E+01</c:v>
                </c:pt>
                <c:pt idx="11661">
                  <c:v>7.99E+01</c:v>
                </c:pt>
                <c:pt idx="11662">
                  <c:v>7.99E+01</c:v>
                </c:pt>
                <c:pt idx="11663">
                  <c:v>7.99E+01</c:v>
                </c:pt>
                <c:pt idx="11664">
                  <c:v>7.99E+01</c:v>
                </c:pt>
                <c:pt idx="11665">
                  <c:v>7.99E+01</c:v>
                </c:pt>
                <c:pt idx="11666">
                  <c:v>7.99E+01</c:v>
                </c:pt>
                <c:pt idx="11667">
                  <c:v>7.99E+01</c:v>
                </c:pt>
                <c:pt idx="11668">
                  <c:v>7.99E+01</c:v>
                </c:pt>
                <c:pt idx="11669">
                  <c:v>7.99E+01</c:v>
                </c:pt>
                <c:pt idx="11670">
                  <c:v>7.99E+01</c:v>
                </c:pt>
                <c:pt idx="11671">
                  <c:v>7.99E+01</c:v>
                </c:pt>
                <c:pt idx="11672">
                  <c:v>7.99E+01</c:v>
                </c:pt>
                <c:pt idx="11673">
                  <c:v>7.99E+01</c:v>
                </c:pt>
                <c:pt idx="11674">
                  <c:v>7.99E+01</c:v>
                </c:pt>
                <c:pt idx="11675">
                  <c:v>7.99E+01</c:v>
                </c:pt>
                <c:pt idx="11676">
                  <c:v>7.99E+01</c:v>
                </c:pt>
                <c:pt idx="11677">
                  <c:v>7.99E+01</c:v>
                </c:pt>
                <c:pt idx="11678">
                  <c:v>7.99E+01</c:v>
                </c:pt>
                <c:pt idx="11679">
                  <c:v>7.99E+01</c:v>
                </c:pt>
                <c:pt idx="11680">
                  <c:v>7.99E+01</c:v>
                </c:pt>
                <c:pt idx="11681">
                  <c:v>7.99E+01</c:v>
                </c:pt>
                <c:pt idx="11682">
                  <c:v>7.99E+01</c:v>
                </c:pt>
                <c:pt idx="11683">
                  <c:v>7.99E+01</c:v>
                </c:pt>
                <c:pt idx="11684">
                  <c:v>7.99E+01</c:v>
                </c:pt>
                <c:pt idx="11685">
                  <c:v>7.99E+01</c:v>
                </c:pt>
                <c:pt idx="11686">
                  <c:v>7.99E+01</c:v>
                </c:pt>
                <c:pt idx="11687">
                  <c:v>7.99E+01</c:v>
                </c:pt>
                <c:pt idx="11688">
                  <c:v>7.99E+01</c:v>
                </c:pt>
                <c:pt idx="11689">
                  <c:v>7.99E+01</c:v>
                </c:pt>
                <c:pt idx="11690">
                  <c:v>7.99E+01</c:v>
                </c:pt>
                <c:pt idx="11691">
                  <c:v>7.99E+01</c:v>
                </c:pt>
                <c:pt idx="11692">
                  <c:v>7.99E+01</c:v>
                </c:pt>
                <c:pt idx="11693">
                  <c:v>7.99E+01</c:v>
                </c:pt>
                <c:pt idx="11694">
                  <c:v>7.99E+01</c:v>
                </c:pt>
                <c:pt idx="11695">
                  <c:v>7.99E+01</c:v>
                </c:pt>
                <c:pt idx="11696">
                  <c:v>7.99E+01</c:v>
                </c:pt>
                <c:pt idx="11697">
                  <c:v>7.99E+01</c:v>
                </c:pt>
                <c:pt idx="11698">
                  <c:v>7.99E+01</c:v>
                </c:pt>
                <c:pt idx="11699">
                  <c:v>7.99E+01</c:v>
                </c:pt>
                <c:pt idx="11700">
                  <c:v>7.99E+01</c:v>
                </c:pt>
                <c:pt idx="11701">
                  <c:v>7.99E+01</c:v>
                </c:pt>
                <c:pt idx="11702">
                  <c:v>7.99E+01</c:v>
                </c:pt>
                <c:pt idx="11703">
                  <c:v>7.99E+01</c:v>
                </c:pt>
                <c:pt idx="11704">
                  <c:v>7.99E+01</c:v>
                </c:pt>
                <c:pt idx="11705">
                  <c:v>7.99E+01</c:v>
                </c:pt>
                <c:pt idx="11706">
                  <c:v>7.99E+01</c:v>
                </c:pt>
                <c:pt idx="11707">
                  <c:v>7.99E+01</c:v>
                </c:pt>
                <c:pt idx="11708">
                  <c:v>7.99E+01</c:v>
                </c:pt>
                <c:pt idx="11709">
                  <c:v>7.99E+01</c:v>
                </c:pt>
                <c:pt idx="11710">
                  <c:v>7.99E+01</c:v>
                </c:pt>
                <c:pt idx="11711">
                  <c:v>7.99E+01</c:v>
                </c:pt>
                <c:pt idx="11712">
                  <c:v>7.99E+01</c:v>
                </c:pt>
                <c:pt idx="11713">
                  <c:v>7.99E+01</c:v>
                </c:pt>
                <c:pt idx="11714">
                  <c:v>7.99E+01</c:v>
                </c:pt>
                <c:pt idx="11715">
                  <c:v>7.99E+01</c:v>
                </c:pt>
                <c:pt idx="11716">
                  <c:v>7.99E+01</c:v>
                </c:pt>
                <c:pt idx="11717">
                  <c:v>7.99E+01</c:v>
                </c:pt>
                <c:pt idx="11718">
                  <c:v>7.99E+01</c:v>
                </c:pt>
                <c:pt idx="11719">
                  <c:v>7.99E+01</c:v>
                </c:pt>
                <c:pt idx="11720">
                  <c:v>7.99E+01</c:v>
                </c:pt>
                <c:pt idx="11721">
                  <c:v>7.99E+01</c:v>
                </c:pt>
                <c:pt idx="11722">
                  <c:v>7.99E+01</c:v>
                </c:pt>
                <c:pt idx="11723">
                  <c:v>7.99E+01</c:v>
                </c:pt>
                <c:pt idx="11724">
                  <c:v>7.99E+01</c:v>
                </c:pt>
                <c:pt idx="11725">
                  <c:v>7.99E+01</c:v>
                </c:pt>
                <c:pt idx="11726">
                  <c:v>7.99E+01</c:v>
                </c:pt>
                <c:pt idx="11727">
                  <c:v>7.99E+01</c:v>
                </c:pt>
                <c:pt idx="11728">
                  <c:v>7.99E+01</c:v>
                </c:pt>
                <c:pt idx="11729">
                  <c:v>7.99E+01</c:v>
                </c:pt>
                <c:pt idx="11730">
                  <c:v>7.99E+01</c:v>
                </c:pt>
                <c:pt idx="11731">
                  <c:v>7.99E+01</c:v>
                </c:pt>
                <c:pt idx="11732">
                  <c:v>7.99E+01</c:v>
                </c:pt>
                <c:pt idx="11733">
                  <c:v>7.99E+01</c:v>
                </c:pt>
                <c:pt idx="11734">
                  <c:v>7.99E+01</c:v>
                </c:pt>
                <c:pt idx="11735">
                  <c:v>7.99E+01</c:v>
                </c:pt>
                <c:pt idx="11736">
                  <c:v>7.99E+01</c:v>
                </c:pt>
                <c:pt idx="11737">
                  <c:v>7.99E+01</c:v>
                </c:pt>
                <c:pt idx="11738">
                  <c:v>7.99E+01</c:v>
                </c:pt>
                <c:pt idx="11739">
                  <c:v>7.99E+01</c:v>
                </c:pt>
                <c:pt idx="11740">
                  <c:v>7.99E+01</c:v>
                </c:pt>
                <c:pt idx="11741">
                  <c:v>7.99E+01</c:v>
                </c:pt>
                <c:pt idx="11742">
                  <c:v>7.99E+01</c:v>
                </c:pt>
                <c:pt idx="11743">
                  <c:v>7.99E+01</c:v>
                </c:pt>
                <c:pt idx="11744">
                  <c:v>7.99E+01</c:v>
                </c:pt>
                <c:pt idx="11745">
                  <c:v>7.99E+01</c:v>
                </c:pt>
                <c:pt idx="11746">
                  <c:v>7.99E+01</c:v>
                </c:pt>
                <c:pt idx="11747">
                  <c:v>7.99E+01</c:v>
                </c:pt>
                <c:pt idx="11748">
                  <c:v>7.99E+01</c:v>
                </c:pt>
                <c:pt idx="11749">
                  <c:v>7.99E+01</c:v>
                </c:pt>
                <c:pt idx="11750">
                  <c:v>7.99E+01</c:v>
                </c:pt>
                <c:pt idx="11751">
                  <c:v>7.99E+01</c:v>
                </c:pt>
                <c:pt idx="11752">
                  <c:v>7.99E+01</c:v>
                </c:pt>
                <c:pt idx="11753">
                  <c:v>7.99E+01</c:v>
                </c:pt>
                <c:pt idx="11754">
                  <c:v>7.99E+01</c:v>
                </c:pt>
                <c:pt idx="11755">
                  <c:v>7.99E+01</c:v>
                </c:pt>
                <c:pt idx="11756">
                  <c:v>7.99E+01</c:v>
                </c:pt>
                <c:pt idx="11757">
                  <c:v>7.99E+01</c:v>
                </c:pt>
                <c:pt idx="11758">
                  <c:v>7.99E+01</c:v>
                </c:pt>
                <c:pt idx="11759">
                  <c:v>7.99E+01</c:v>
                </c:pt>
                <c:pt idx="11760">
                  <c:v>7.99E+01</c:v>
                </c:pt>
                <c:pt idx="11761">
                  <c:v>7.99E+01</c:v>
                </c:pt>
                <c:pt idx="11762">
                  <c:v>7.99E+01</c:v>
                </c:pt>
                <c:pt idx="11763">
                  <c:v>7.99E+01</c:v>
                </c:pt>
                <c:pt idx="11764">
                  <c:v>7.99E+01</c:v>
                </c:pt>
                <c:pt idx="11765">
                  <c:v>7.99E+01</c:v>
                </c:pt>
                <c:pt idx="11766">
                  <c:v>7.99E+01</c:v>
                </c:pt>
                <c:pt idx="11767">
                  <c:v>7.99E+01</c:v>
                </c:pt>
                <c:pt idx="11768">
                  <c:v>7.99E+01</c:v>
                </c:pt>
                <c:pt idx="11769">
                  <c:v>7.99E+01</c:v>
                </c:pt>
                <c:pt idx="11770">
                  <c:v>7.99E+01</c:v>
                </c:pt>
                <c:pt idx="11771">
                  <c:v>7.99E+01</c:v>
                </c:pt>
                <c:pt idx="11772">
                  <c:v>7.99E+01</c:v>
                </c:pt>
                <c:pt idx="11773">
                  <c:v>7.99E+01</c:v>
                </c:pt>
                <c:pt idx="11774">
                  <c:v>7.99E+01</c:v>
                </c:pt>
                <c:pt idx="11775">
                  <c:v>7.99E+01</c:v>
                </c:pt>
                <c:pt idx="11776">
                  <c:v>7.99E+01</c:v>
                </c:pt>
                <c:pt idx="11777">
                  <c:v>7.99E+01</c:v>
                </c:pt>
                <c:pt idx="11778">
                  <c:v>7.99E+01</c:v>
                </c:pt>
                <c:pt idx="11779">
                  <c:v>7.99E+01</c:v>
                </c:pt>
                <c:pt idx="11780">
                  <c:v>7.99E+01</c:v>
                </c:pt>
                <c:pt idx="11781">
                  <c:v>7.99E+01</c:v>
                </c:pt>
                <c:pt idx="11782">
                  <c:v>7.99E+01</c:v>
                </c:pt>
                <c:pt idx="11783">
                  <c:v>7.99E+01</c:v>
                </c:pt>
                <c:pt idx="11784">
                  <c:v>7.99E+01</c:v>
                </c:pt>
                <c:pt idx="11785">
                  <c:v>7.99E+01</c:v>
                </c:pt>
                <c:pt idx="11786">
                  <c:v>7.99E+01</c:v>
                </c:pt>
                <c:pt idx="11787">
                  <c:v>7.99E+01</c:v>
                </c:pt>
                <c:pt idx="11788">
                  <c:v>7.99E+01</c:v>
                </c:pt>
                <c:pt idx="11789">
                  <c:v>7.99E+01</c:v>
                </c:pt>
                <c:pt idx="11790">
                  <c:v>7.99E+01</c:v>
                </c:pt>
                <c:pt idx="11791">
                  <c:v>7.99E+01</c:v>
                </c:pt>
                <c:pt idx="11792">
                  <c:v>7.99E+01</c:v>
                </c:pt>
                <c:pt idx="11793">
                  <c:v>7.99E+01</c:v>
                </c:pt>
                <c:pt idx="11794">
                  <c:v>7.99E+01</c:v>
                </c:pt>
                <c:pt idx="11795">
                  <c:v>7.99E+01</c:v>
                </c:pt>
                <c:pt idx="11796">
                  <c:v>7.99E+01</c:v>
                </c:pt>
                <c:pt idx="11797">
                  <c:v>7.99E+01</c:v>
                </c:pt>
                <c:pt idx="11798">
                  <c:v>7.99E+01</c:v>
                </c:pt>
                <c:pt idx="11799">
                  <c:v>7.99E+01</c:v>
                </c:pt>
                <c:pt idx="11800">
                  <c:v>7.99E+01</c:v>
                </c:pt>
                <c:pt idx="11801">
                  <c:v>7.99E+01</c:v>
                </c:pt>
                <c:pt idx="11802">
                  <c:v>7.99E+01</c:v>
                </c:pt>
                <c:pt idx="11803">
                  <c:v>7.99E+01</c:v>
                </c:pt>
                <c:pt idx="11804">
                  <c:v>7.99E+01</c:v>
                </c:pt>
                <c:pt idx="11805">
                  <c:v>7.99E+01</c:v>
                </c:pt>
                <c:pt idx="11806">
                  <c:v>7.99E+01</c:v>
                </c:pt>
                <c:pt idx="11807">
                  <c:v>7.99E+01</c:v>
                </c:pt>
                <c:pt idx="11808">
                  <c:v>7.99E+01</c:v>
                </c:pt>
                <c:pt idx="11809">
                  <c:v>7.99E+01</c:v>
                </c:pt>
                <c:pt idx="11810">
                  <c:v>7.99E+01</c:v>
                </c:pt>
                <c:pt idx="11811">
                  <c:v>7.99E+01</c:v>
                </c:pt>
                <c:pt idx="11812">
                  <c:v>7.99E+01</c:v>
                </c:pt>
                <c:pt idx="11813">
                  <c:v>7.99E+01</c:v>
                </c:pt>
                <c:pt idx="11814">
                  <c:v>7.99E+01</c:v>
                </c:pt>
                <c:pt idx="11815">
                  <c:v>7.99E+01</c:v>
                </c:pt>
                <c:pt idx="11816">
                  <c:v>7.99E+01</c:v>
                </c:pt>
                <c:pt idx="11817">
                  <c:v>7.99E+01</c:v>
                </c:pt>
                <c:pt idx="11818">
                  <c:v>7.99E+01</c:v>
                </c:pt>
                <c:pt idx="11819">
                  <c:v>7.99E+01</c:v>
                </c:pt>
                <c:pt idx="11820">
                  <c:v>7.99E+01</c:v>
                </c:pt>
                <c:pt idx="11821">
                  <c:v>7.99E+01</c:v>
                </c:pt>
                <c:pt idx="11822">
                  <c:v>7.99E+01</c:v>
                </c:pt>
                <c:pt idx="11823">
                  <c:v>7.99E+01</c:v>
                </c:pt>
                <c:pt idx="11824">
                  <c:v>7.99E+01</c:v>
                </c:pt>
                <c:pt idx="11825">
                  <c:v>7.99E+01</c:v>
                </c:pt>
                <c:pt idx="11826">
                  <c:v>7.99E+01</c:v>
                </c:pt>
                <c:pt idx="11827">
                  <c:v>7.99E+01</c:v>
                </c:pt>
                <c:pt idx="11828">
                  <c:v>7.99E+01</c:v>
                </c:pt>
                <c:pt idx="11829">
                  <c:v>7.99E+01</c:v>
                </c:pt>
                <c:pt idx="11830">
                  <c:v>7.99E+01</c:v>
                </c:pt>
                <c:pt idx="11831">
                  <c:v>7.99E+01</c:v>
                </c:pt>
                <c:pt idx="11832">
                  <c:v>7.99E+01</c:v>
                </c:pt>
                <c:pt idx="11833">
                  <c:v>7.99E+01</c:v>
                </c:pt>
                <c:pt idx="11834">
                  <c:v>7.99E+01</c:v>
                </c:pt>
                <c:pt idx="11835">
                  <c:v>7.99E+01</c:v>
                </c:pt>
                <c:pt idx="11836">
                  <c:v>7.99E+01</c:v>
                </c:pt>
                <c:pt idx="11837">
                  <c:v>7.99E+01</c:v>
                </c:pt>
                <c:pt idx="11838">
                  <c:v>7.99E+01</c:v>
                </c:pt>
                <c:pt idx="11839">
                  <c:v>7.99E+01</c:v>
                </c:pt>
                <c:pt idx="11840">
                  <c:v>7.99E+01</c:v>
                </c:pt>
                <c:pt idx="11841">
                  <c:v>7.99E+01</c:v>
                </c:pt>
                <c:pt idx="11842">
                  <c:v>7.99E+01</c:v>
                </c:pt>
                <c:pt idx="11843">
                  <c:v>7.99E+01</c:v>
                </c:pt>
                <c:pt idx="11844">
                  <c:v>7.99E+01</c:v>
                </c:pt>
                <c:pt idx="11845">
                  <c:v>7.99E+01</c:v>
                </c:pt>
                <c:pt idx="11846">
                  <c:v>7.99E+01</c:v>
                </c:pt>
                <c:pt idx="11847">
                  <c:v>7.99E+01</c:v>
                </c:pt>
                <c:pt idx="11848">
                  <c:v>7.99E+01</c:v>
                </c:pt>
                <c:pt idx="11849">
                  <c:v>7.99E+01</c:v>
                </c:pt>
                <c:pt idx="11850">
                  <c:v>7.99E+01</c:v>
                </c:pt>
                <c:pt idx="11851">
                  <c:v>7.99E+01</c:v>
                </c:pt>
                <c:pt idx="11852">
                  <c:v>7.99E+01</c:v>
                </c:pt>
                <c:pt idx="11853">
                  <c:v>7.99E+01</c:v>
                </c:pt>
                <c:pt idx="11854">
                  <c:v>7.99E+01</c:v>
                </c:pt>
                <c:pt idx="11855">
                  <c:v>7.99E+01</c:v>
                </c:pt>
                <c:pt idx="11856">
                  <c:v>7.99E+01</c:v>
                </c:pt>
                <c:pt idx="11857">
                  <c:v>7.99E+01</c:v>
                </c:pt>
                <c:pt idx="11858">
                  <c:v>7.99E+01</c:v>
                </c:pt>
                <c:pt idx="11859">
                  <c:v>7.99E+01</c:v>
                </c:pt>
                <c:pt idx="11860">
                  <c:v>7.99E+01</c:v>
                </c:pt>
                <c:pt idx="11861">
                  <c:v>7.99E+01</c:v>
                </c:pt>
                <c:pt idx="11862">
                  <c:v>7.99E+01</c:v>
                </c:pt>
                <c:pt idx="11863">
                  <c:v>7.99E+01</c:v>
                </c:pt>
                <c:pt idx="11864">
                  <c:v>7.99E+01</c:v>
                </c:pt>
                <c:pt idx="11865">
                  <c:v>7.99E+01</c:v>
                </c:pt>
                <c:pt idx="11866">
                  <c:v>7.99E+01</c:v>
                </c:pt>
                <c:pt idx="11867">
                  <c:v>7.99E+01</c:v>
                </c:pt>
                <c:pt idx="11868">
                  <c:v>7.99E+01</c:v>
                </c:pt>
                <c:pt idx="11869">
                  <c:v>7.99E+01</c:v>
                </c:pt>
                <c:pt idx="11870">
                  <c:v>7.99E+01</c:v>
                </c:pt>
                <c:pt idx="11871">
                  <c:v>7.99E+01</c:v>
                </c:pt>
                <c:pt idx="11872">
                  <c:v>7.99E+01</c:v>
                </c:pt>
                <c:pt idx="11873">
                  <c:v>7.99E+01</c:v>
                </c:pt>
                <c:pt idx="11874">
                  <c:v>7.99E+01</c:v>
                </c:pt>
                <c:pt idx="11875">
                  <c:v>7.99E+01</c:v>
                </c:pt>
                <c:pt idx="11876">
                  <c:v>7.99E+01</c:v>
                </c:pt>
                <c:pt idx="11877">
                  <c:v>7.99E+01</c:v>
                </c:pt>
                <c:pt idx="11878">
                  <c:v>7.99E+01</c:v>
                </c:pt>
                <c:pt idx="11879">
                  <c:v>7.99E+01</c:v>
                </c:pt>
                <c:pt idx="11880">
                  <c:v>7.99E+01</c:v>
                </c:pt>
                <c:pt idx="11881">
                  <c:v>7.99E+01</c:v>
                </c:pt>
                <c:pt idx="11882">
                  <c:v>7.99E+01</c:v>
                </c:pt>
                <c:pt idx="11883">
                  <c:v>7.99E+01</c:v>
                </c:pt>
                <c:pt idx="11884">
                  <c:v>7.99E+01</c:v>
                </c:pt>
                <c:pt idx="11885">
                  <c:v>7.99E+01</c:v>
                </c:pt>
                <c:pt idx="11886">
                  <c:v>7.99E+01</c:v>
                </c:pt>
                <c:pt idx="11887">
                  <c:v>7.99E+01</c:v>
                </c:pt>
                <c:pt idx="11888">
                  <c:v>7.99E+01</c:v>
                </c:pt>
                <c:pt idx="11889">
                  <c:v>7.99E+01</c:v>
                </c:pt>
                <c:pt idx="11890">
                  <c:v>7.99E+01</c:v>
                </c:pt>
                <c:pt idx="11891">
                  <c:v>7.99E+01</c:v>
                </c:pt>
                <c:pt idx="11892">
                  <c:v>7.99E+01</c:v>
                </c:pt>
                <c:pt idx="11893">
                  <c:v>7.99E+01</c:v>
                </c:pt>
                <c:pt idx="11894">
                  <c:v>7.99E+01</c:v>
                </c:pt>
                <c:pt idx="11895">
                  <c:v>7.99E+01</c:v>
                </c:pt>
                <c:pt idx="11896">
                  <c:v>7.99E+01</c:v>
                </c:pt>
                <c:pt idx="11897">
                  <c:v>7.99E+01</c:v>
                </c:pt>
                <c:pt idx="11898">
                  <c:v>7.99E+01</c:v>
                </c:pt>
                <c:pt idx="11899">
                  <c:v>7.99E+01</c:v>
                </c:pt>
                <c:pt idx="11900">
                  <c:v>7.99E+01</c:v>
                </c:pt>
                <c:pt idx="11901">
                  <c:v>7.99E+01</c:v>
                </c:pt>
                <c:pt idx="11902">
                  <c:v>7.99E+01</c:v>
                </c:pt>
                <c:pt idx="11903">
                  <c:v>7.99E+01</c:v>
                </c:pt>
                <c:pt idx="11904">
                  <c:v>7.99E+01</c:v>
                </c:pt>
                <c:pt idx="11905">
                  <c:v>7.99E+01</c:v>
                </c:pt>
                <c:pt idx="11906">
                  <c:v>7.99E+01</c:v>
                </c:pt>
                <c:pt idx="11907">
                  <c:v>7.99E+01</c:v>
                </c:pt>
                <c:pt idx="11908">
                  <c:v>7.99E+01</c:v>
                </c:pt>
                <c:pt idx="11909">
                  <c:v>7.99E+01</c:v>
                </c:pt>
                <c:pt idx="11910">
                  <c:v>7.99E+01</c:v>
                </c:pt>
                <c:pt idx="11911">
                  <c:v>7.99E+01</c:v>
                </c:pt>
                <c:pt idx="11912">
                  <c:v>7.99E+01</c:v>
                </c:pt>
                <c:pt idx="11913">
                  <c:v>7.99E+01</c:v>
                </c:pt>
                <c:pt idx="11914">
                  <c:v>7.99E+01</c:v>
                </c:pt>
                <c:pt idx="11915">
                  <c:v>7.99E+01</c:v>
                </c:pt>
                <c:pt idx="11916">
                  <c:v>7.99E+01</c:v>
                </c:pt>
                <c:pt idx="11917">
                  <c:v>7.99E+01</c:v>
                </c:pt>
                <c:pt idx="11918">
                  <c:v>7.99E+01</c:v>
                </c:pt>
                <c:pt idx="11919">
                  <c:v>7.99E+01</c:v>
                </c:pt>
                <c:pt idx="11920">
                  <c:v>7.99E+01</c:v>
                </c:pt>
                <c:pt idx="11921">
                  <c:v>7.99E+01</c:v>
                </c:pt>
                <c:pt idx="11922">
                  <c:v>7.99E+01</c:v>
                </c:pt>
                <c:pt idx="11923">
                  <c:v>7.99E+01</c:v>
                </c:pt>
                <c:pt idx="11924">
                  <c:v>7.99E+01</c:v>
                </c:pt>
                <c:pt idx="11925">
                  <c:v>7.99E+01</c:v>
                </c:pt>
                <c:pt idx="11926">
                  <c:v>7.99E+01</c:v>
                </c:pt>
                <c:pt idx="11927">
                  <c:v>7.99E+01</c:v>
                </c:pt>
                <c:pt idx="11928">
                  <c:v>7.99E+01</c:v>
                </c:pt>
                <c:pt idx="11929">
                  <c:v>7.99E+01</c:v>
                </c:pt>
                <c:pt idx="11930">
                  <c:v>7.99E+01</c:v>
                </c:pt>
                <c:pt idx="11931">
                  <c:v>7.99E+01</c:v>
                </c:pt>
                <c:pt idx="11932">
                  <c:v>7.99E+01</c:v>
                </c:pt>
                <c:pt idx="11933">
                  <c:v>7.99E+01</c:v>
                </c:pt>
                <c:pt idx="11934">
                  <c:v>7.99E+01</c:v>
                </c:pt>
                <c:pt idx="11935">
                  <c:v>7.99E+01</c:v>
                </c:pt>
                <c:pt idx="11936">
                  <c:v>7.99E+01</c:v>
                </c:pt>
                <c:pt idx="11937">
                  <c:v>7.99E+01</c:v>
                </c:pt>
                <c:pt idx="11938">
                  <c:v>7.99E+01</c:v>
                </c:pt>
                <c:pt idx="11939">
                  <c:v>7.99E+01</c:v>
                </c:pt>
                <c:pt idx="11940">
                  <c:v>7.99E+01</c:v>
                </c:pt>
                <c:pt idx="11941">
                  <c:v>7.99E+01</c:v>
                </c:pt>
                <c:pt idx="11942">
                  <c:v>7.99E+01</c:v>
                </c:pt>
                <c:pt idx="11943">
                  <c:v>7.99E+01</c:v>
                </c:pt>
                <c:pt idx="11944">
                  <c:v>7.99E+01</c:v>
                </c:pt>
                <c:pt idx="11945">
                  <c:v>7.99E+01</c:v>
                </c:pt>
                <c:pt idx="11946">
                  <c:v>7.99E+01</c:v>
                </c:pt>
                <c:pt idx="11947">
                  <c:v>7.99E+01</c:v>
                </c:pt>
                <c:pt idx="11948">
                  <c:v>7.99E+01</c:v>
                </c:pt>
                <c:pt idx="11949">
                  <c:v>7.99E+01</c:v>
                </c:pt>
                <c:pt idx="11950">
                  <c:v>7.99E+01</c:v>
                </c:pt>
                <c:pt idx="11951">
                  <c:v>7.99E+01</c:v>
                </c:pt>
                <c:pt idx="11952">
                  <c:v>7.99E+01</c:v>
                </c:pt>
                <c:pt idx="11953">
                  <c:v>7.99E+01</c:v>
                </c:pt>
                <c:pt idx="11954">
                  <c:v>7.99E+01</c:v>
                </c:pt>
                <c:pt idx="11955">
                  <c:v>7.99E+01</c:v>
                </c:pt>
                <c:pt idx="11956">
                  <c:v>7.99E+01</c:v>
                </c:pt>
                <c:pt idx="11957">
                  <c:v>7.99E+01</c:v>
                </c:pt>
                <c:pt idx="11958">
                  <c:v>7.99E+01</c:v>
                </c:pt>
                <c:pt idx="11959">
                  <c:v>7.99E+01</c:v>
                </c:pt>
                <c:pt idx="11960">
                  <c:v>7.99E+01</c:v>
                </c:pt>
                <c:pt idx="11961">
                  <c:v>7.99E+01</c:v>
                </c:pt>
                <c:pt idx="11962">
                  <c:v>7.99E+01</c:v>
                </c:pt>
                <c:pt idx="11963">
                  <c:v>7.99E+01</c:v>
                </c:pt>
                <c:pt idx="11964">
                  <c:v>7.99E+01</c:v>
                </c:pt>
                <c:pt idx="11965">
                  <c:v>7.99E+01</c:v>
                </c:pt>
                <c:pt idx="11966">
                  <c:v>7.99E+01</c:v>
                </c:pt>
                <c:pt idx="11967">
                  <c:v>7.99E+01</c:v>
                </c:pt>
                <c:pt idx="11968">
                  <c:v>7.99E+01</c:v>
                </c:pt>
                <c:pt idx="11969">
                  <c:v>7.99E+01</c:v>
                </c:pt>
                <c:pt idx="11970">
                  <c:v>7.99E+01</c:v>
                </c:pt>
                <c:pt idx="11971">
                  <c:v>7.99E+01</c:v>
                </c:pt>
                <c:pt idx="11972">
                  <c:v>7.99E+01</c:v>
                </c:pt>
                <c:pt idx="11973">
                  <c:v>7.99E+01</c:v>
                </c:pt>
                <c:pt idx="11974">
                  <c:v>7.99E+01</c:v>
                </c:pt>
                <c:pt idx="11975">
                  <c:v>7.99E+01</c:v>
                </c:pt>
                <c:pt idx="11976">
                  <c:v>7.99E+01</c:v>
                </c:pt>
                <c:pt idx="11977">
                  <c:v>7.99E+01</c:v>
                </c:pt>
                <c:pt idx="11978">
                  <c:v>7.99E+01</c:v>
                </c:pt>
                <c:pt idx="11979">
                  <c:v>7.99E+01</c:v>
                </c:pt>
                <c:pt idx="11980">
                  <c:v>7.99E+01</c:v>
                </c:pt>
                <c:pt idx="11981">
                  <c:v>7.99E+01</c:v>
                </c:pt>
                <c:pt idx="11982">
                  <c:v>7.99E+01</c:v>
                </c:pt>
                <c:pt idx="11983">
                  <c:v>7.99E+01</c:v>
                </c:pt>
                <c:pt idx="11984">
                  <c:v>7.99E+01</c:v>
                </c:pt>
                <c:pt idx="11985">
                  <c:v>7.99E+01</c:v>
                </c:pt>
                <c:pt idx="11986">
                  <c:v>7.99E+01</c:v>
                </c:pt>
                <c:pt idx="11987">
                  <c:v>7.99E+01</c:v>
                </c:pt>
                <c:pt idx="11988">
                  <c:v>7.99E+01</c:v>
                </c:pt>
                <c:pt idx="11989">
                  <c:v>7.99E+01</c:v>
                </c:pt>
                <c:pt idx="11990">
                  <c:v>7.99E+01</c:v>
                </c:pt>
                <c:pt idx="11991">
                  <c:v>7.99E+01</c:v>
                </c:pt>
                <c:pt idx="11992">
                  <c:v>7.99E+01</c:v>
                </c:pt>
                <c:pt idx="11993">
                  <c:v>7.99E+01</c:v>
                </c:pt>
                <c:pt idx="11994">
                  <c:v>7.99E+01</c:v>
                </c:pt>
                <c:pt idx="11995">
                  <c:v>7.99E+01</c:v>
                </c:pt>
                <c:pt idx="11996">
                  <c:v>7.99E+01</c:v>
                </c:pt>
                <c:pt idx="11997">
                  <c:v>7.99E+01</c:v>
                </c:pt>
                <c:pt idx="11998">
                  <c:v>7.99E+01</c:v>
                </c:pt>
                <c:pt idx="11999">
                  <c:v>7.99E+01</c:v>
                </c:pt>
                <c:pt idx="12000">
                  <c:v>7.99E+01</c:v>
                </c:pt>
                <c:pt idx="12001">
                  <c:v>7.99E+01</c:v>
                </c:pt>
                <c:pt idx="12002">
                  <c:v>7.99E+01</c:v>
                </c:pt>
                <c:pt idx="12003">
                  <c:v>7.99E+01</c:v>
                </c:pt>
                <c:pt idx="12004">
                  <c:v>7.99E+01</c:v>
                </c:pt>
                <c:pt idx="12005">
                  <c:v>7.99E+01</c:v>
                </c:pt>
                <c:pt idx="12006">
                  <c:v>7.99E+01</c:v>
                </c:pt>
                <c:pt idx="12007">
                  <c:v>7.99E+01</c:v>
                </c:pt>
                <c:pt idx="12008">
                  <c:v>7.99E+01</c:v>
                </c:pt>
                <c:pt idx="12009">
                  <c:v>7.99E+01</c:v>
                </c:pt>
                <c:pt idx="12010">
                  <c:v>7.99E+01</c:v>
                </c:pt>
                <c:pt idx="12011">
                  <c:v>7.99E+01</c:v>
                </c:pt>
                <c:pt idx="12012">
                  <c:v>7.99E+01</c:v>
                </c:pt>
                <c:pt idx="12013">
                  <c:v>7.99E+01</c:v>
                </c:pt>
                <c:pt idx="12014">
                  <c:v>7.99E+01</c:v>
                </c:pt>
                <c:pt idx="12015">
                  <c:v>7.99E+01</c:v>
                </c:pt>
                <c:pt idx="12016">
                  <c:v>7.99E+01</c:v>
                </c:pt>
                <c:pt idx="12017">
                  <c:v>7.99E+01</c:v>
                </c:pt>
                <c:pt idx="12018">
                  <c:v>7.99E+01</c:v>
                </c:pt>
                <c:pt idx="12019">
                  <c:v>7.99E+01</c:v>
                </c:pt>
                <c:pt idx="12020">
                  <c:v>7.99E+01</c:v>
                </c:pt>
                <c:pt idx="12021">
                  <c:v>7.99E+01</c:v>
                </c:pt>
                <c:pt idx="12022">
                  <c:v>7.99E+01</c:v>
                </c:pt>
                <c:pt idx="12023">
                  <c:v>7.99E+01</c:v>
                </c:pt>
                <c:pt idx="12024">
                  <c:v>7.99E+01</c:v>
                </c:pt>
                <c:pt idx="12025">
                  <c:v>7.99E+01</c:v>
                </c:pt>
                <c:pt idx="12026">
                  <c:v>7.99E+01</c:v>
                </c:pt>
                <c:pt idx="12027">
                  <c:v>7.99E+01</c:v>
                </c:pt>
                <c:pt idx="12028">
                  <c:v>7.99E+01</c:v>
                </c:pt>
                <c:pt idx="12029">
                  <c:v>7.99E+01</c:v>
                </c:pt>
                <c:pt idx="12030">
                  <c:v>7.99E+01</c:v>
                </c:pt>
                <c:pt idx="12031">
                  <c:v>7.99E+01</c:v>
                </c:pt>
                <c:pt idx="12032">
                  <c:v>7.99E+01</c:v>
                </c:pt>
                <c:pt idx="12033">
                  <c:v>7.99E+01</c:v>
                </c:pt>
                <c:pt idx="12034">
                  <c:v>7.99E+01</c:v>
                </c:pt>
                <c:pt idx="12035">
                  <c:v>7.99E+01</c:v>
                </c:pt>
                <c:pt idx="12036">
                  <c:v>7.99E+01</c:v>
                </c:pt>
                <c:pt idx="12037">
                  <c:v>7.99E+01</c:v>
                </c:pt>
                <c:pt idx="12038">
                  <c:v>7.99E+01</c:v>
                </c:pt>
                <c:pt idx="12039">
                  <c:v>7.99E+01</c:v>
                </c:pt>
                <c:pt idx="12040">
                  <c:v>7.99E+01</c:v>
                </c:pt>
                <c:pt idx="12041">
                  <c:v>7.99E+01</c:v>
                </c:pt>
                <c:pt idx="12042">
                  <c:v>7.99E+01</c:v>
                </c:pt>
                <c:pt idx="12043">
                  <c:v>7.99E+01</c:v>
                </c:pt>
                <c:pt idx="12044">
                  <c:v>7.99E+01</c:v>
                </c:pt>
                <c:pt idx="12045">
                  <c:v>7.99E+01</c:v>
                </c:pt>
                <c:pt idx="12046">
                  <c:v>7.99E+01</c:v>
                </c:pt>
                <c:pt idx="12047">
                  <c:v>7.99E+01</c:v>
                </c:pt>
                <c:pt idx="12048">
                  <c:v>7.99E+01</c:v>
                </c:pt>
                <c:pt idx="12049">
                  <c:v>7.99E+01</c:v>
                </c:pt>
                <c:pt idx="12050">
                  <c:v>7.99E+01</c:v>
                </c:pt>
                <c:pt idx="12051">
                  <c:v>7.99E+01</c:v>
                </c:pt>
                <c:pt idx="12052">
                  <c:v>7.99E+01</c:v>
                </c:pt>
                <c:pt idx="12053">
                  <c:v>7.99E+01</c:v>
                </c:pt>
                <c:pt idx="12054">
                  <c:v>7.99E+01</c:v>
                </c:pt>
                <c:pt idx="12055">
                  <c:v>7.99E+01</c:v>
                </c:pt>
                <c:pt idx="12056">
                  <c:v>7.99E+01</c:v>
                </c:pt>
                <c:pt idx="12057">
                  <c:v>7.99E+01</c:v>
                </c:pt>
                <c:pt idx="12058">
                  <c:v>7.99E+01</c:v>
                </c:pt>
                <c:pt idx="12059">
                  <c:v>7.99E+01</c:v>
                </c:pt>
                <c:pt idx="12060">
                  <c:v>7.99E+01</c:v>
                </c:pt>
                <c:pt idx="12061">
                  <c:v>7.99E+01</c:v>
                </c:pt>
                <c:pt idx="12062">
                  <c:v>7.99E+01</c:v>
                </c:pt>
                <c:pt idx="12063">
                  <c:v>7.99E+01</c:v>
                </c:pt>
                <c:pt idx="12064">
                  <c:v>7.99E+01</c:v>
                </c:pt>
                <c:pt idx="12065">
                  <c:v>7.99E+01</c:v>
                </c:pt>
                <c:pt idx="12066">
                  <c:v>7.99E+01</c:v>
                </c:pt>
                <c:pt idx="12067">
                  <c:v>7.99E+01</c:v>
                </c:pt>
                <c:pt idx="12068">
                  <c:v>7.99E+01</c:v>
                </c:pt>
                <c:pt idx="12069">
                  <c:v>7.99E+01</c:v>
                </c:pt>
                <c:pt idx="12070">
                  <c:v>7.99E+01</c:v>
                </c:pt>
                <c:pt idx="12071">
                  <c:v>7.99E+01</c:v>
                </c:pt>
                <c:pt idx="12072">
                  <c:v>7.99E+01</c:v>
                </c:pt>
                <c:pt idx="12073">
                  <c:v>7.99E+01</c:v>
                </c:pt>
                <c:pt idx="12074">
                  <c:v>7.99E+01</c:v>
                </c:pt>
                <c:pt idx="12075">
                  <c:v>7.99E+01</c:v>
                </c:pt>
                <c:pt idx="12076">
                  <c:v>7.99E+01</c:v>
                </c:pt>
                <c:pt idx="12077">
                  <c:v>7.99E+01</c:v>
                </c:pt>
                <c:pt idx="12078">
                  <c:v>7.99E+01</c:v>
                </c:pt>
                <c:pt idx="12079">
                  <c:v>7.99E+01</c:v>
                </c:pt>
                <c:pt idx="12080">
                  <c:v>7.99E+01</c:v>
                </c:pt>
                <c:pt idx="12081">
                  <c:v>7.99E+01</c:v>
                </c:pt>
                <c:pt idx="12082">
                  <c:v>7.99E+01</c:v>
                </c:pt>
                <c:pt idx="12083">
                  <c:v>7.99E+01</c:v>
                </c:pt>
                <c:pt idx="12084">
                  <c:v>7.99E+01</c:v>
                </c:pt>
                <c:pt idx="12085">
                  <c:v>7.99E+01</c:v>
                </c:pt>
                <c:pt idx="12086">
                  <c:v>7.99E+01</c:v>
                </c:pt>
                <c:pt idx="12087">
                  <c:v>7.99E+01</c:v>
                </c:pt>
                <c:pt idx="12088">
                  <c:v>7.99E+01</c:v>
                </c:pt>
                <c:pt idx="12089">
                  <c:v>7.99E+01</c:v>
                </c:pt>
                <c:pt idx="12090">
                  <c:v>7.99E+01</c:v>
                </c:pt>
                <c:pt idx="12091">
                  <c:v>7.99E+01</c:v>
                </c:pt>
                <c:pt idx="12092">
                  <c:v>7.99E+01</c:v>
                </c:pt>
                <c:pt idx="12093">
                  <c:v>7.99E+01</c:v>
                </c:pt>
                <c:pt idx="12094">
                  <c:v>7.99E+01</c:v>
                </c:pt>
                <c:pt idx="12095">
                  <c:v>7.99E+01</c:v>
                </c:pt>
                <c:pt idx="12096">
                  <c:v>7.99E+01</c:v>
                </c:pt>
                <c:pt idx="12097">
                  <c:v>7.99E+01</c:v>
                </c:pt>
                <c:pt idx="12098">
                  <c:v>7.99E+01</c:v>
                </c:pt>
                <c:pt idx="12099">
                  <c:v>7.99E+01</c:v>
                </c:pt>
                <c:pt idx="12100">
                  <c:v>7.99E+01</c:v>
                </c:pt>
                <c:pt idx="12101">
                  <c:v>7.99E+01</c:v>
                </c:pt>
                <c:pt idx="12102">
                  <c:v>7.99E+01</c:v>
                </c:pt>
                <c:pt idx="12103">
                  <c:v>7.99E+01</c:v>
                </c:pt>
                <c:pt idx="12104">
                  <c:v>7.99E+01</c:v>
                </c:pt>
                <c:pt idx="12105">
                  <c:v>7.99E+01</c:v>
                </c:pt>
                <c:pt idx="12106">
                  <c:v>7.99E+01</c:v>
                </c:pt>
                <c:pt idx="12107">
                  <c:v>7.99E+01</c:v>
                </c:pt>
                <c:pt idx="12108">
                  <c:v>7.99E+01</c:v>
                </c:pt>
                <c:pt idx="12109">
                  <c:v>7.99E+01</c:v>
                </c:pt>
                <c:pt idx="12110">
                  <c:v>7.99E+01</c:v>
                </c:pt>
                <c:pt idx="12111">
                  <c:v>7.99E+01</c:v>
                </c:pt>
                <c:pt idx="12112">
                  <c:v>7.99E+01</c:v>
                </c:pt>
                <c:pt idx="12113">
                  <c:v>7.99E+01</c:v>
                </c:pt>
                <c:pt idx="12114">
                  <c:v>7.99E+01</c:v>
                </c:pt>
                <c:pt idx="12115">
                  <c:v>7.99E+01</c:v>
                </c:pt>
                <c:pt idx="12116">
                  <c:v>7.99E+01</c:v>
                </c:pt>
                <c:pt idx="12117">
                  <c:v>7.99E+01</c:v>
                </c:pt>
                <c:pt idx="12118">
                  <c:v>7.99E+01</c:v>
                </c:pt>
                <c:pt idx="12119">
                  <c:v>7.99E+01</c:v>
                </c:pt>
                <c:pt idx="12120">
                  <c:v>7.99E+01</c:v>
                </c:pt>
                <c:pt idx="12121">
                  <c:v>7.99E+01</c:v>
                </c:pt>
                <c:pt idx="12122">
                  <c:v>7.99E+01</c:v>
                </c:pt>
                <c:pt idx="12123">
                  <c:v>7.99E+01</c:v>
                </c:pt>
                <c:pt idx="12124">
                  <c:v>7.99E+01</c:v>
                </c:pt>
                <c:pt idx="12125">
                  <c:v>7.99E+01</c:v>
                </c:pt>
                <c:pt idx="12126">
                  <c:v>7.99E+01</c:v>
                </c:pt>
                <c:pt idx="12127">
                  <c:v>7.99E+01</c:v>
                </c:pt>
                <c:pt idx="12128">
                  <c:v>7.99E+01</c:v>
                </c:pt>
                <c:pt idx="12129">
                  <c:v>7.99E+01</c:v>
                </c:pt>
                <c:pt idx="12130">
                  <c:v>7.99E+01</c:v>
                </c:pt>
                <c:pt idx="12131">
                  <c:v>7.99E+01</c:v>
                </c:pt>
                <c:pt idx="12132">
                  <c:v>7.99E+01</c:v>
                </c:pt>
                <c:pt idx="12133">
                  <c:v>7.99E+01</c:v>
                </c:pt>
                <c:pt idx="12134">
                  <c:v>7.99E+01</c:v>
                </c:pt>
                <c:pt idx="12135">
                  <c:v>7.99E+01</c:v>
                </c:pt>
                <c:pt idx="12136">
                  <c:v>7.99E+01</c:v>
                </c:pt>
                <c:pt idx="12137">
                  <c:v>7.99E+01</c:v>
                </c:pt>
                <c:pt idx="12138">
                  <c:v>7.99E+01</c:v>
                </c:pt>
                <c:pt idx="12139">
                  <c:v>7.99E+01</c:v>
                </c:pt>
                <c:pt idx="12140">
                  <c:v>7.99E+01</c:v>
                </c:pt>
                <c:pt idx="12141">
                  <c:v>7.99E+01</c:v>
                </c:pt>
                <c:pt idx="12142">
                  <c:v>7.99E+01</c:v>
                </c:pt>
                <c:pt idx="12143">
                  <c:v>7.99E+01</c:v>
                </c:pt>
                <c:pt idx="12144">
                  <c:v>7.99E+01</c:v>
                </c:pt>
                <c:pt idx="12145">
                  <c:v>7.99E+01</c:v>
                </c:pt>
                <c:pt idx="12146">
                  <c:v>7.99E+01</c:v>
                </c:pt>
                <c:pt idx="12147">
                  <c:v>7.99E+01</c:v>
                </c:pt>
                <c:pt idx="12148">
                  <c:v>7.99E+01</c:v>
                </c:pt>
                <c:pt idx="12149">
                  <c:v>7.99E+01</c:v>
                </c:pt>
                <c:pt idx="12150">
                  <c:v>7.99E+01</c:v>
                </c:pt>
                <c:pt idx="12151">
                  <c:v>7.99E+01</c:v>
                </c:pt>
                <c:pt idx="12152">
                  <c:v>7.99E+01</c:v>
                </c:pt>
                <c:pt idx="12153">
                  <c:v>7.99E+01</c:v>
                </c:pt>
                <c:pt idx="12154">
                  <c:v>7.99E+01</c:v>
                </c:pt>
                <c:pt idx="12155">
                  <c:v>7.99E+01</c:v>
                </c:pt>
                <c:pt idx="12156">
                  <c:v>7.99E+01</c:v>
                </c:pt>
                <c:pt idx="12157">
                  <c:v>7.99E+01</c:v>
                </c:pt>
                <c:pt idx="12158">
                  <c:v>7.99E+01</c:v>
                </c:pt>
                <c:pt idx="12159">
                  <c:v>7.99E+01</c:v>
                </c:pt>
                <c:pt idx="12160">
                  <c:v>7.99E+01</c:v>
                </c:pt>
                <c:pt idx="12161">
                  <c:v>7.99E+01</c:v>
                </c:pt>
                <c:pt idx="12162">
                  <c:v>7.99E+01</c:v>
                </c:pt>
                <c:pt idx="12163">
                  <c:v>7.99E+01</c:v>
                </c:pt>
                <c:pt idx="12164">
                  <c:v>7.99E+01</c:v>
                </c:pt>
                <c:pt idx="12165">
                  <c:v>7.99E+01</c:v>
                </c:pt>
                <c:pt idx="12166">
                  <c:v>7.99E+01</c:v>
                </c:pt>
                <c:pt idx="12167">
                  <c:v>7.99E+01</c:v>
                </c:pt>
                <c:pt idx="12168">
                  <c:v>7.99E+01</c:v>
                </c:pt>
                <c:pt idx="12169">
                  <c:v>7.99E+01</c:v>
                </c:pt>
                <c:pt idx="12170">
                  <c:v>7.99E+01</c:v>
                </c:pt>
                <c:pt idx="12171">
                  <c:v>7.99E+01</c:v>
                </c:pt>
                <c:pt idx="12172">
                  <c:v>7.99E+01</c:v>
                </c:pt>
                <c:pt idx="12173">
                  <c:v>7.99E+01</c:v>
                </c:pt>
                <c:pt idx="12174">
                  <c:v>7.99E+01</c:v>
                </c:pt>
                <c:pt idx="12175">
                  <c:v>7.99E+01</c:v>
                </c:pt>
                <c:pt idx="12176">
                  <c:v>7.99E+01</c:v>
                </c:pt>
                <c:pt idx="12177">
                  <c:v>7.99E+01</c:v>
                </c:pt>
                <c:pt idx="12178">
                  <c:v>7.99E+01</c:v>
                </c:pt>
                <c:pt idx="12179">
                  <c:v>7.99E+01</c:v>
                </c:pt>
                <c:pt idx="12180">
                  <c:v>7.99E+01</c:v>
                </c:pt>
                <c:pt idx="12181">
                  <c:v>7.99E+01</c:v>
                </c:pt>
                <c:pt idx="12182">
                  <c:v>7.99E+01</c:v>
                </c:pt>
                <c:pt idx="12183">
                  <c:v>7.99E+01</c:v>
                </c:pt>
                <c:pt idx="12184">
                  <c:v>7.99E+01</c:v>
                </c:pt>
                <c:pt idx="12185">
                  <c:v>7.99E+01</c:v>
                </c:pt>
                <c:pt idx="12186">
                  <c:v>7.99E+01</c:v>
                </c:pt>
                <c:pt idx="12187">
                  <c:v>7.99E+01</c:v>
                </c:pt>
                <c:pt idx="12188">
                  <c:v>7.99E+01</c:v>
                </c:pt>
                <c:pt idx="12189">
                  <c:v>7.99E+01</c:v>
                </c:pt>
                <c:pt idx="12190">
                  <c:v>7.99E+01</c:v>
                </c:pt>
                <c:pt idx="12191">
                  <c:v>7.99E+01</c:v>
                </c:pt>
                <c:pt idx="12192">
                  <c:v>7.99E+01</c:v>
                </c:pt>
                <c:pt idx="12193">
                  <c:v>7.99E+01</c:v>
                </c:pt>
                <c:pt idx="12194">
                  <c:v>7.99E+01</c:v>
                </c:pt>
                <c:pt idx="12195">
                  <c:v>7.99E+01</c:v>
                </c:pt>
                <c:pt idx="12196">
                  <c:v>7.99E+01</c:v>
                </c:pt>
                <c:pt idx="12197">
                  <c:v>7.99E+01</c:v>
                </c:pt>
                <c:pt idx="12198">
                  <c:v>7.99E+01</c:v>
                </c:pt>
                <c:pt idx="12199">
                  <c:v>7.99E+01</c:v>
                </c:pt>
                <c:pt idx="12200">
                  <c:v>7.99E+01</c:v>
                </c:pt>
                <c:pt idx="12201">
                  <c:v>7.99E+01</c:v>
                </c:pt>
                <c:pt idx="12202">
                  <c:v>7.99E+01</c:v>
                </c:pt>
                <c:pt idx="12203">
                  <c:v>7.99E+01</c:v>
                </c:pt>
                <c:pt idx="12204">
                  <c:v>7.99E+01</c:v>
                </c:pt>
                <c:pt idx="12205">
                  <c:v>7.99E+01</c:v>
                </c:pt>
                <c:pt idx="12206">
                  <c:v>7.99E+01</c:v>
                </c:pt>
                <c:pt idx="12207">
                  <c:v>7.99E+01</c:v>
                </c:pt>
                <c:pt idx="12208">
                  <c:v>7.99E+01</c:v>
                </c:pt>
                <c:pt idx="12209">
                  <c:v>7.99E+01</c:v>
                </c:pt>
                <c:pt idx="12210">
                  <c:v>7.99E+01</c:v>
                </c:pt>
                <c:pt idx="12211">
                  <c:v>7.99E+01</c:v>
                </c:pt>
                <c:pt idx="12212">
                  <c:v>7.99E+01</c:v>
                </c:pt>
                <c:pt idx="12213">
                  <c:v>7.99E+01</c:v>
                </c:pt>
                <c:pt idx="12214">
                  <c:v>7.99E+01</c:v>
                </c:pt>
                <c:pt idx="12215">
                  <c:v>7.99E+01</c:v>
                </c:pt>
                <c:pt idx="12216">
                  <c:v>7.99E+01</c:v>
                </c:pt>
                <c:pt idx="12217">
                  <c:v>7.99E+01</c:v>
                </c:pt>
                <c:pt idx="12218">
                  <c:v>7.99E+01</c:v>
                </c:pt>
                <c:pt idx="12219">
                  <c:v>7.99E+01</c:v>
                </c:pt>
                <c:pt idx="12220">
                  <c:v>7.99E+01</c:v>
                </c:pt>
                <c:pt idx="12221">
                  <c:v>7.99E+01</c:v>
                </c:pt>
                <c:pt idx="12222">
                  <c:v>7.99E+01</c:v>
                </c:pt>
                <c:pt idx="12223">
                  <c:v>7.99E+01</c:v>
                </c:pt>
                <c:pt idx="12224">
                  <c:v>7.99E+01</c:v>
                </c:pt>
                <c:pt idx="12225">
                  <c:v>7.99E+01</c:v>
                </c:pt>
                <c:pt idx="12226">
                  <c:v>7.99E+01</c:v>
                </c:pt>
                <c:pt idx="12227">
                  <c:v>7.99E+01</c:v>
                </c:pt>
                <c:pt idx="12228">
                  <c:v>7.99E+01</c:v>
                </c:pt>
                <c:pt idx="12229">
                  <c:v>7.99E+01</c:v>
                </c:pt>
                <c:pt idx="12230">
                  <c:v>7.99E+01</c:v>
                </c:pt>
                <c:pt idx="12231">
                  <c:v>7.99E+01</c:v>
                </c:pt>
                <c:pt idx="12232">
                  <c:v>7.99E+01</c:v>
                </c:pt>
                <c:pt idx="12233">
                  <c:v>7.99E+01</c:v>
                </c:pt>
                <c:pt idx="12234">
                  <c:v>7.99E+01</c:v>
                </c:pt>
                <c:pt idx="12235">
                  <c:v>7.99E+01</c:v>
                </c:pt>
                <c:pt idx="12236">
                  <c:v>7.99E+01</c:v>
                </c:pt>
                <c:pt idx="12237">
                  <c:v>7.99E+01</c:v>
                </c:pt>
                <c:pt idx="12238">
                  <c:v>7.99E+01</c:v>
                </c:pt>
                <c:pt idx="12239">
                  <c:v>7.99E+01</c:v>
                </c:pt>
                <c:pt idx="12240">
                  <c:v>7.99E+01</c:v>
                </c:pt>
                <c:pt idx="12241">
                  <c:v>7.99E+01</c:v>
                </c:pt>
                <c:pt idx="12242">
                  <c:v>7.99E+01</c:v>
                </c:pt>
                <c:pt idx="12243">
                  <c:v>7.99E+01</c:v>
                </c:pt>
                <c:pt idx="12244">
                  <c:v>7.99E+01</c:v>
                </c:pt>
                <c:pt idx="12245">
                  <c:v>7.99E+01</c:v>
                </c:pt>
                <c:pt idx="12246">
                  <c:v>7.99E+01</c:v>
                </c:pt>
                <c:pt idx="12247">
                  <c:v>7.99E+01</c:v>
                </c:pt>
                <c:pt idx="12248">
                  <c:v>7.99E+01</c:v>
                </c:pt>
                <c:pt idx="12249">
                  <c:v>7.99E+01</c:v>
                </c:pt>
                <c:pt idx="12250">
                  <c:v>7.99E+01</c:v>
                </c:pt>
                <c:pt idx="12251">
                  <c:v>7.99E+01</c:v>
                </c:pt>
                <c:pt idx="12252">
                  <c:v>7.99E+01</c:v>
                </c:pt>
                <c:pt idx="12253">
                  <c:v>7.99E+01</c:v>
                </c:pt>
                <c:pt idx="12254">
                  <c:v>7.99E+01</c:v>
                </c:pt>
                <c:pt idx="12255">
                  <c:v>7.99E+01</c:v>
                </c:pt>
                <c:pt idx="12256">
                  <c:v>7.99E+01</c:v>
                </c:pt>
                <c:pt idx="12257">
                  <c:v>7.99E+01</c:v>
                </c:pt>
                <c:pt idx="12258">
                  <c:v>7.99E+01</c:v>
                </c:pt>
                <c:pt idx="12259">
                  <c:v>7.99E+01</c:v>
                </c:pt>
                <c:pt idx="12260">
                  <c:v>7.99E+01</c:v>
                </c:pt>
                <c:pt idx="12261">
                  <c:v>7.99E+01</c:v>
                </c:pt>
                <c:pt idx="12262">
                  <c:v>7.99E+01</c:v>
                </c:pt>
                <c:pt idx="12263">
                  <c:v>7.99E+01</c:v>
                </c:pt>
                <c:pt idx="12264">
                  <c:v>7.99E+01</c:v>
                </c:pt>
                <c:pt idx="12265">
                  <c:v>7.99E+01</c:v>
                </c:pt>
                <c:pt idx="12266">
                  <c:v>7.99E+01</c:v>
                </c:pt>
                <c:pt idx="12267">
                  <c:v>7.99E+01</c:v>
                </c:pt>
                <c:pt idx="12268">
                  <c:v>7.99E+01</c:v>
                </c:pt>
                <c:pt idx="12269">
                  <c:v>7.99E+01</c:v>
                </c:pt>
                <c:pt idx="12270">
                  <c:v>7.99E+01</c:v>
                </c:pt>
                <c:pt idx="12271">
                  <c:v>7.99E+01</c:v>
                </c:pt>
                <c:pt idx="12272">
                  <c:v>7.99E+01</c:v>
                </c:pt>
                <c:pt idx="12273">
                  <c:v>7.99E+01</c:v>
                </c:pt>
                <c:pt idx="12274">
                  <c:v>7.99E+01</c:v>
                </c:pt>
                <c:pt idx="12275">
                  <c:v>7.99E+01</c:v>
                </c:pt>
                <c:pt idx="12276">
                  <c:v>7.99E+01</c:v>
                </c:pt>
                <c:pt idx="12277">
                  <c:v>7.99E+01</c:v>
                </c:pt>
                <c:pt idx="12278">
                  <c:v>7.99E+01</c:v>
                </c:pt>
                <c:pt idx="12279">
                  <c:v>7.99E+01</c:v>
                </c:pt>
                <c:pt idx="12280">
                  <c:v>7.99E+01</c:v>
                </c:pt>
                <c:pt idx="12281">
                  <c:v>7.99E+01</c:v>
                </c:pt>
                <c:pt idx="12282">
                  <c:v>7.99E+01</c:v>
                </c:pt>
                <c:pt idx="12283">
                  <c:v>7.99E+01</c:v>
                </c:pt>
                <c:pt idx="12284">
                  <c:v>7.99E+01</c:v>
                </c:pt>
                <c:pt idx="12285">
                  <c:v>7.99E+01</c:v>
                </c:pt>
                <c:pt idx="12286">
                  <c:v>7.99E+01</c:v>
                </c:pt>
                <c:pt idx="12287">
                  <c:v>7.99E+01</c:v>
                </c:pt>
                <c:pt idx="12288">
                  <c:v>7.99E+01</c:v>
                </c:pt>
                <c:pt idx="12289">
                  <c:v>7.99E+01</c:v>
                </c:pt>
                <c:pt idx="12290">
                  <c:v>7.99E+01</c:v>
                </c:pt>
                <c:pt idx="12291">
                  <c:v>7.99E+01</c:v>
                </c:pt>
                <c:pt idx="12292">
                  <c:v>7.99E+01</c:v>
                </c:pt>
                <c:pt idx="12293">
                  <c:v>7.99E+01</c:v>
                </c:pt>
                <c:pt idx="12294">
                  <c:v>7.99E+01</c:v>
                </c:pt>
                <c:pt idx="12295">
                  <c:v>7.99E+01</c:v>
                </c:pt>
                <c:pt idx="12296">
                  <c:v>7.99E+01</c:v>
                </c:pt>
                <c:pt idx="12297">
                  <c:v>7.99E+01</c:v>
                </c:pt>
                <c:pt idx="12298">
                  <c:v>7.99E+01</c:v>
                </c:pt>
                <c:pt idx="12299">
                  <c:v>7.99E+01</c:v>
                </c:pt>
                <c:pt idx="12300">
                  <c:v>7.99E+01</c:v>
                </c:pt>
                <c:pt idx="12301">
                  <c:v>7.99E+01</c:v>
                </c:pt>
                <c:pt idx="12302">
                  <c:v>7.99E+01</c:v>
                </c:pt>
                <c:pt idx="12303">
                  <c:v>7.99E+01</c:v>
                </c:pt>
                <c:pt idx="12304">
                  <c:v>7.99E+01</c:v>
                </c:pt>
                <c:pt idx="12305">
                  <c:v>7.99E+01</c:v>
                </c:pt>
                <c:pt idx="12306">
                  <c:v>7.99E+01</c:v>
                </c:pt>
                <c:pt idx="12307">
                  <c:v>7.99E+01</c:v>
                </c:pt>
                <c:pt idx="12308">
                  <c:v>7.99E+01</c:v>
                </c:pt>
                <c:pt idx="12309">
                  <c:v>7.99E+01</c:v>
                </c:pt>
                <c:pt idx="12310">
                  <c:v>7.99E+01</c:v>
                </c:pt>
                <c:pt idx="12311">
                  <c:v>7.99E+01</c:v>
                </c:pt>
                <c:pt idx="12312">
                  <c:v>7.99E+01</c:v>
                </c:pt>
                <c:pt idx="12313">
                  <c:v>7.99E+01</c:v>
                </c:pt>
                <c:pt idx="12314">
                  <c:v>7.99E+01</c:v>
                </c:pt>
                <c:pt idx="12315">
                  <c:v>7.99E+01</c:v>
                </c:pt>
                <c:pt idx="12316">
                  <c:v>7.99E+01</c:v>
                </c:pt>
                <c:pt idx="12317">
                  <c:v>7.99E+01</c:v>
                </c:pt>
                <c:pt idx="12318">
                  <c:v>7.99E+01</c:v>
                </c:pt>
                <c:pt idx="12319">
                  <c:v>7.99E+01</c:v>
                </c:pt>
                <c:pt idx="12320">
                  <c:v>7.99E+01</c:v>
                </c:pt>
                <c:pt idx="12321">
                  <c:v>7.99E+01</c:v>
                </c:pt>
                <c:pt idx="12322">
                  <c:v>7.99E+01</c:v>
                </c:pt>
                <c:pt idx="12323">
                  <c:v>7.99E+01</c:v>
                </c:pt>
                <c:pt idx="12324">
                  <c:v>7.99E+01</c:v>
                </c:pt>
                <c:pt idx="12325">
                  <c:v>7.99E+01</c:v>
                </c:pt>
                <c:pt idx="12326">
                  <c:v>7.99E+01</c:v>
                </c:pt>
                <c:pt idx="12327">
                  <c:v>7.99E+01</c:v>
                </c:pt>
                <c:pt idx="12328">
                  <c:v>7.99E+01</c:v>
                </c:pt>
                <c:pt idx="12329">
                  <c:v>7.99E+01</c:v>
                </c:pt>
                <c:pt idx="12330">
                  <c:v>7.99E+01</c:v>
                </c:pt>
                <c:pt idx="12331">
                  <c:v>7.99E+01</c:v>
                </c:pt>
                <c:pt idx="12332">
                  <c:v>7.99E+01</c:v>
                </c:pt>
                <c:pt idx="12333">
                  <c:v>7.99E+01</c:v>
                </c:pt>
                <c:pt idx="12334">
                  <c:v>7.99E+01</c:v>
                </c:pt>
                <c:pt idx="12335">
                  <c:v>7.99E+01</c:v>
                </c:pt>
                <c:pt idx="12336">
                  <c:v>7.99E+01</c:v>
                </c:pt>
                <c:pt idx="12337">
                  <c:v>7.99E+01</c:v>
                </c:pt>
                <c:pt idx="12338">
                  <c:v>7.99E+01</c:v>
                </c:pt>
                <c:pt idx="12339">
                  <c:v>7.99E+01</c:v>
                </c:pt>
                <c:pt idx="12340">
                  <c:v>7.99E+01</c:v>
                </c:pt>
                <c:pt idx="12341">
                  <c:v>7.99E+01</c:v>
                </c:pt>
                <c:pt idx="12342">
                  <c:v>7.99E+01</c:v>
                </c:pt>
                <c:pt idx="12343">
                  <c:v>7.99E+01</c:v>
                </c:pt>
                <c:pt idx="12344">
                  <c:v>7.99E+01</c:v>
                </c:pt>
                <c:pt idx="12345">
                  <c:v>7.99E+01</c:v>
                </c:pt>
                <c:pt idx="12346">
                  <c:v>7.99E+01</c:v>
                </c:pt>
                <c:pt idx="12347">
                  <c:v>7.99E+01</c:v>
                </c:pt>
                <c:pt idx="12348">
                  <c:v>7.99E+01</c:v>
                </c:pt>
                <c:pt idx="12349">
                  <c:v>7.99E+01</c:v>
                </c:pt>
                <c:pt idx="12350">
                  <c:v>7.99E+01</c:v>
                </c:pt>
                <c:pt idx="12351">
                  <c:v>7.99E+01</c:v>
                </c:pt>
                <c:pt idx="12352">
                  <c:v>7.99E+01</c:v>
                </c:pt>
                <c:pt idx="12353">
                  <c:v>7.99E+01</c:v>
                </c:pt>
                <c:pt idx="12354">
                  <c:v>7.99E+01</c:v>
                </c:pt>
                <c:pt idx="12355">
                  <c:v>7.99E+01</c:v>
                </c:pt>
                <c:pt idx="12356">
                  <c:v>7.99E+01</c:v>
                </c:pt>
                <c:pt idx="12357">
                  <c:v>7.99E+01</c:v>
                </c:pt>
                <c:pt idx="12358">
                  <c:v>7.99E+01</c:v>
                </c:pt>
                <c:pt idx="12359">
                  <c:v>7.99E+01</c:v>
                </c:pt>
                <c:pt idx="12360">
                  <c:v>7.99E+01</c:v>
                </c:pt>
                <c:pt idx="12361">
                  <c:v>7.99E+01</c:v>
                </c:pt>
                <c:pt idx="12362">
                  <c:v>7.99E+01</c:v>
                </c:pt>
                <c:pt idx="12363">
                  <c:v>7.99E+01</c:v>
                </c:pt>
                <c:pt idx="12364">
                  <c:v>7.99E+01</c:v>
                </c:pt>
                <c:pt idx="12365">
                  <c:v>7.99E+01</c:v>
                </c:pt>
                <c:pt idx="12366">
                  <c:v>7.99E+01</c:v>
                </c:pt>
                <c:pt idx="12367">
                  <c:v>7.99E+01</c:v>
                </c:pt>
                <c:pt idx="12368">
                  <c:v>7.99E+01</c:v>
                </c:pt>
                <c:pt idx="12369">
                  <c:v>7.99E+01</c:v>
                </c:pt>
                <c:pt idx="12370">
                  <c:v>7.99E+01</c:v>
                </c:pt>
                <c:pt idx="12371">
                  <c:v>7.99E+01</c:v>
                </c:pt>
                <c:pt idx="12372">
                  <c:v>7.99E+01</c:v>
                </c:pt>
                <c:pt idx="12373">
                  <c:v>7.99E+01</c:v>
                </c:pt>
                <c:pt idx="12374">
                  <c:v>7.99E+01</c:v>
                </c:pt>
                <c:pt idx="12375">
                  <c:v>7.99E+01</c:v>
                </c:pt>
                <c:pt idx="12376">
                  <c:v>7.99E+01</c:v>
                </c:pt>
                <c:pt idx="12377">
                  <c:v>7.99E+01</c:v>
                </c:pt>
                <c:pt idx="12378">
                  <c:v>7.99E+01</c:v>
                </c:pt>
                <c:pt idx="12379">
                  <c:v>7.99E+01</c:v>
                </c:pt>
                <c:pt idx="12380">
                  <c:v>7.99E+01</c:v>
                </c:pt>
                <c:pt idx="12381">
                  <c:v>7.99E+01</c:v>
                </c:pt>
                <c:pt idx="12382">
                  <c:v>7.99E+01</c:v>
                </c:pt>
                <c:pt idx="12383">
                  <c:v>7.99E+01</c:v>
                </c:pt>
                <c:pt idx="12384">
                  <c:v>7.99E+01</c:v>
                </c:pt>
                <c:pt idx="12385">
                  <c:v>7.99E+01</c:v>
                </c:pt>
                <c:pt idx="12386">
                  <c:v>7.99E+01</c:v>
                </c:pt>
                <c:pt idx="12387">
                  <c:v>7.99E+01</c:v>
                </c:pt>
                <c:pt idx="12388">
                  <c:v>7.99E+01</c:v>
                </c:pt>
                <c:pt idx="12389">
                  <c:v>7.99E+01</c:v>
                </c:pt>
                <c:pt idx="12390">
                  <c:v>7.99E+01</c:v>
                </c:pt>
                <c:pt idx="12391">
                  <c:v>7.99E+01</c:v>
                </c:pt>
                <c:pt idx="12392">
                  <c:v>7.99E+01</c:v>
                </c:pt>
                <c:pt idx="12393">
                  <c:v>7.99E+01</c:v>
                </c:pt>
                <c:pt idx="12394">
                  <c:v>7.99E+01</c:v>
                </c:pt>
                <c:pt idx="12395">
                  <c:v>7.99E+01</c:v>
                </c:pt>
                <c:pt idx="12396">
                  <c:v>7.99E+01</c:v>
                </c:pt>
                <c:pt idx="12397">
                  <c:v>7.99E+01</c:v>
                </c:pt>
                <c:pt idx="12398">
                  <c:v>7.99E+01</c:v>
                </c:pt>
                <c:pt idx="12399">
                  <c:v>7.99E+01</c:v>
                </c:pt>
                <c:pt idx="12400">
                  <c:v>7.99E+01</c:v>
                </c:pt>
                <c:pt idx="12401">
                  <c:v>7.99E+01</c:v>
                </c:pt>
                <c:pt idx="12402">
                  <c:v>7.99E+01</c:v>
                </c:pt>
                <c:pt idx="12403">
                  <c:v>7.99E+01</c:v>
                </c:pt>
                <c:pt idx="12404">
                  <c:v>7.99E+01</c:v>
                </c:pt>
                <c:pt idx="12405">
                  <c:v>7.99E+01</c:v>
                </c:pt>
                <c:pt idx="12406">
                  <c:v>7.99E+01</c:v>
                </c:pt>
                <c:pt idx="12407">
                  <c:v>7.99E+01</c:v>
                </c:pt>
                <c:pt idx="12408">
                  <c:v>7.99E+01</c:v>
                </c:pt>
                <c:pt idx="12409">
                  <c:v>7.99E+01</c:v>
                </c:pt>
                <c:pt idx="12410">
                  <c:v>7.99E+01</c:v>
                </c:pt>
                <c:pt idx="12411">
                  <c:v>7.99E+01</c:v>
                </c:pt>
                <c:pt idx="12412">
                  <c:v>7.99E+01</c:v>
                </c:pt>
                <c:pt idx="12413">
                  <c:v>7.99E+01</c:v>
                </c:pt>
                <c:pt idx="12414">
                  <c:v>7.99E+01</c:v>
                </c:pt>
                <c:pt idx="12415">
                  <c:v>7.99E+01</c:v>
                </c:pt>
                <c:pt idx="12416">
                  <c:v>7.99E+01</c:v>
                </c:pt>
                <c:pt idx="12417">
                  <c:v>7.99E+01</c:v>
                </c:pt>
                <c:pt idx="12418">
                  <c:v>7.99E+01</c:v>
                </c:pt>
                <c:pt idx="12419">
                  <c:v>7.99E+01</c:v>
                </c:pt>
                <c:pt idx="12420">
                  <c:v>7.99E+01</c:v>
                </c:pt>
                <c:pt idx="12421">
                  <c:v>7.99E+01</c:v>
                </c:pt>
                <c:pt idx="12422">
                  <c:v>7.99E+01</c:v>
                </c:pt>
                <c:pt idx="12423">
                  <c:v>7.99E+01</c:v>
                </c:pt>
                <c:pt idx="12424">
                  <c:v>7.99E+01</c:v>
                </c:pt>
                <c:pt idx="12425">
                  <c:v>7.99E+01</c:v>
                </c:pt>
                <c:pt idx="12426">
                  <c:v>7.99E+01</c:v>
                </c:pt>
                <c:pt idx="12427">
                  <c:v>7.99E+01</c:v>
                </c:pt>
                <c:pt idx="12428">
                  <c:v>7.99E+01</c:v>
                </c:pt>
                <c:pt idx="12429">
                  <c:v>7.99E+01</c:v>
                </c:pt>
                <c:pt idx="12430">
                  <c:v>7.99E+01</c:v>
                </c:pt>
                <c:pt idx="12431">
                  <c:v>7.99E+01</c:v>
                </c:pt>
                <c:pt idx="12432">
                  <c:v>7.99E+01</c:v>
                </c:pt>
                <c:pt idx="12433">
                  <c:v>7.99E+01</c:v>
                </c:pt>
                <c:pt idx="12434">
                  <c:v>7.99E+01</c:v>
                </c:pt>
                <c:pt idx="12435">
                  <c:v>7.99E+01</c:v>
                </c:pt>
                <c:pt idx="12436">
                  <c:v>7.99E+01</c:v>
                </c:pt>
                <c:pt idx="12437">
                  <c:v>7.99E+01</c:v>
                </c:pt>
                <c:pt idx="12438">
                  <c:v>7.99E+01</c:v>
                </c:pt>
                <c:pt idx="12439">
                  <c:v>7.99E+01</c:v>
                </c:pt>
                <c:pt idx="12440">
                  <c:v>7.99E+01</c:v>
                </c:pt>
                <c:pt idx="12441">
                  <c:v>7.99E+01</c:v>
                </c:pt>
                <c:pt idx="12442">
                  <c:v>7.99E+01</c:v>
                </c:pt>
                <c:pt idx="12443">
                  <c:v>7.99E+01</c:v>
                </c:pt>
                <c:pt idx="12444">
                  <c:v>7.99E+01</c:v>
                </c:pt>
                <c:pt idx="12445">
                  <c:v>7.99E+01</c:v>
                </c:pt>
                <c:pt idx="12446">
                  <c:v>7.99E+01</c:v>
                </c:pt>
                <c:pt idx="12447">
                  <c:v>7.99E+01</c:v>
                </c:pt>
                <c:pt idx="12448">
                  <c:v>7.99E+01</c:v>
                </c:pt>
                <c:pt idx="12449">
                  <c:v>7.99E+01</c:v>
                </c:pt>
                <c:pt idx="12450">
                  <c:v>7.99E+01</c:v>
                </c:pt>
                <c:pt idx="12451">
                  <c:v>7.99E+01</c:v>
                </c:pt>
                <c:pt idx="12452">
                  <c:v>7.99E+01</c:v>
                </c:pt>
                <c:pt idx="12453">
                  <c:v>7.99E+01</c:v>
                </c:pt>
                <c:pt idx="12454">
                  <c:v>7.99E+01</c:v>
                </c:pt>
                <c:pt idx="12455">
                  <c:v>7.99E+01</c:v>
                </c:pt>
                <c:pt idx="12456">
                  <c:v>7.99E+01</c:v>
                </c:pt>
                <c:pt idx="12457">
                  <c:v>7.99E+01</c:v>
                </c:pt>
                <c:pt idx="12458">
                  <c:v>7.99E+01</c:v>
                </c:pt>
                <c:pt idx="12459">
                  <c:v>7.99E+01</c:v>
                </c:pt>
                <c:pt idx="12460">
                  <c:v>7.99E+01</c:v>
                </c:pt>
                <c:pt idx="12461">
                  <c:v>7.99E+01</c:v>
                </c:pt>
                <c:pt idx="12462">
                  <c:v>7.99E+01</c:v>
                </c:pt>
                <c:pt idx="12463">
                  <c:v>7.99E+01</c:v>
                </c:pt>
                <c:pt idx="12464">
                  <c:v>7.99E+01</c:v>
                </c:pt>
                <c:pt idx="12465">
                  <c:v>7.99E+01</c:v>
                </c:pt>
                <c:pt idx="12466">
                  <c:v>7.99E+01</c:v>
                </c:pt>
                <c:pt idx="12467">
                  <c:v>7.99E+01</c:v>
                </c:pt>
                <c:pt idx="12468">
                  <c:v>7.99E+01</c:v>
                </c:pt>
                <c:pt idx="12469">
                  <c:v>7.99E+01</c:v>
                </c:pt>
                <c:pt idx="12470">
                  <c:v>7.99E+01</c:v>
                </c:pt>
                <c:pt idx="12471">
                  <c:v>7.99E+01</c:v>
                </c:pt>
                <c:pt idx="12472">
                  <c:v>7.99E+01</c:v>
                </c:pt>
                <c:pt idx="12473">
                  <c:v>7.99E+01</c:v>
                </c:pt>
                <c:pt idx="12474">
                  <c:v>7.99E+01</c:v>
                </c:pt>
                <c:pt idx="12475">
                  <c:v>7.99E+01</c:v>
                </c:pt>
                <c:pt idx="12476">
                  <c:v>7.99E+01</c:v>
                </c:pt>
                <c:pt idx="12477">
                  <c:v>7.99E+01</c:v>
                </c:pt>
                <c:pt idx="12478">
                  <c:v>7.99E+01</c:v>
                </c:pt>
                <c:pt idx="12479">
                  <c:v>7.99E+01</c:v>
                </c:pt>
                <c:pt idx="12480">
                  <c:v>7.99E+01</c:v>
                </c:pt>
                <c:pt idx="12481">
                  <c:v>7.99E+01</c:v>
                </c:pt>
                <c:pt idx="12482">
                  <c:v>7.99E+01</c:v>
                </c:pt>
                <c:pt idx="12483">
                  <c:v>7.99E+01</c:v>
                </c:pt>
                <c:pt idx="12484">
                  <c:v>7.99E+01</c:v>
                </c:pt>
                <c:pt idx="12485">
                  <c:v>7.99E+01</c:v>
                </c:pt>
                <c:pt idx="12486">
                  <c:v>7.99E+01</c:v>
                </c:pt>
                <c:pt idx="12487">
                  <c:v>7.99E+01</c:v>
                </c:pt>
                <c:pt idx="12488">
                  <c:v>7.99E+01</c:v>
                </c:pt>
                <c:pt idx="12489">
                  <c:v>7.99E+01</c:v>
                </c:pt>
                <c:pt idx="12490">
                  <c:v>7.99E+01</c:v>
                </c:pt>
                <c:pt idx="12491">
                  <c:v>7.99E+01</c:v>
                </c:pt>
                <c:pt idx="12492">
                  <c:v>7.99E+01</c:v>
                </c:pt>
                <c:pt idx="12493">
                  <c:v>7.99E+01</c:v>
                </c:pt>
                <c:pt idx="12494">
                  <c:v>7.99E+01</c:v>
                </c:pt>
                <c:pt idx="12495">
                  <c:v>7.99E+01</c:v>
                </c:pt>
                <c:pt idx="12496">
                  <c:v>7.99E+01</c:v>
                </c:pt>
                <c:pt idx="12497">
                  <c:v>7.99E+01</c:v>
                </c:pt>
                <c:pt idx="12498">
                  <c:v>7.99E+01</c:v>
                </c:pt>
                <c:pt idx="12499">
                  <c:v>7.99E+01</c:v>
                </c:pt>
                <c:pt idx="12500">
                  <c:v>7.99E+01</c:v>
                </c:pt>
                <c:pt idx="12501">
                  <c:v>7.99E+01</c:v>
                </c:pt>
                <c:pt idx="12502">
                  <c:v>7.99E+01</c:v>
                </c:pt>
                <c:pt idx="12503">
                  <c:v>7.99E+01</c:v>
                </c:pt>
                <c:pt idx="12504">
                  <c:v>7.99E+01</c:v>
                </c:pt>
                <c:pt idx="12505">
                  <c:v>7.99E+01</c:v>
                </c:pt>
                <c:pt idx="12506">
                  <c:v>7.99E+01</c:v>
                </c:pt>
                <c:pt idx="12507">
                  <c:v>7.99E+01</c:v>
                </c:pt>
                <c:pt idx="12508">
                  <c:v>7.99E+01</c:v>
                </c:pt>
                <c:pt idx="12509">
                  <c:v>7.99E+01</c:v>
                </c:pt>
                <c:pt idx="12510">
                  <c:v>7.99E+01</c:v>
                </c:pt>
                <c:pt idx="12511">
                  <c:v>7.99E+01</c:v>
                </c:pt>
                <c:pt idx="12512">
                  <c:v>7.99E+01</c:v>
                </c:pt>
                <c:pt idx="12513">
                  <c:v>7.99E+01</c:v>
                </c:pt>
                <c:pt idx="12514">
                  <c:v>7.99E+01</c:v>
                </c:pt>
                <c:pt idx="12515">
                  <c:v>7.99E+01</c:v>
                </c:pt>
                <c:pt idx="12516">
                  <c:v>7.99E+01</c:v>
                </c:pt>
                <c:pt idx="12517">
                  <c:v>7.99E+01</c:v>
                </c:pt>
                <c:pt idx="12518">
                  <c:v>7.99E+01</c:v>
                </c:pt>
                <c:pt idx="12519">
                  <c:v>7.99E+01</c:v>
                </c:pt>
                <c:pt idx="12520">
                  <c:v>7.99E+01</c:v>
                </c:pt>
                <c:pt idx="12521">
                  <c:v>7.99E+01</c:v>
                </c:pt>
                <c:pt idx="12522">
                  <c:v>7.99E+01</c:v>
                </c:pt>
                <c:pt idx="12523">
                  <c:v>7.99E+01</c:v>
                </c:pt>
                <c:pt idx="12524">
                  <c:v>7.99E+01</c:v>
                </c:pt>
                <c:pt idx="12525">
                  <c:v>7.99E+01</c:v>
                </c:pt>
                <c:pt idx="12526">
                  <c:v>7.99E+01</c:v>
                </c:pt>
                <c:pt idx="12527">
                  <c:v>7.99E+01</c:v>
                </c:pt>
                <c:pt idx="12528">
                  <c:v>7.99E+01</c:v>
                </c:pt>
                <c:pt idx="12529">
                  <c:v>7.99E+01</c:v>
                </c:pt>
                <c:pt idx="12530">
                  <c:v>7.99E+01</c:v>
                </c:pt>
                <c:pt idx="12531">
                  <c:v>7.99E+01</c:v>
                </c:pt>
                <c:pt idx="12532">
                  <c:v>7.99E+01</c:v>
                </c:pt>
                <c:pt idx="12533">
                  <c:v>7.99E+01</c:v>
                </c:pt>
                <c:pt idx="12534">
                  <c:v>7.99E+01</c:v>
                </c:pt>
                <c:pt idx="12535">
                  <c:v>7.99E+01</c:v>
                </c:pt>
                <c:pt idx="12536">
                  <c:v>7.99E+01</c:v>
                </c:pt>
                <c:pt idx="12537">
                  <c:v>7.99E+01</c:v>
                </c:pt>
                <c:pt idx="12538">
                  <c:v>7.99E+01</c:v>
                </c:pt>
                <c:pt idx="12539">
                  <c:v>7.99E+01</c:v>
                </c:pt>
                <c:pt idx="12540">
                  <c:v>7.99E+01</c:v>
                </c:pt>
                <c:pt idx="12541">
                  <c:v>7.99E+01</c:v>
                </c:pt>
                <c:pt idx="12542">
                  <c:v>7.99E+01</c:v>
                </c:pt>
                <c:pt idx="12543">
                  <c:v>7.99E+01</c:v>
                </c:pt>
                <c:pt idx="12544">
                  <c:v>7.99E+01</c:v>
                </c:pt>
                <c:pt idx="12545">
                  <c:v>7.99E+01</c:v>
                </c:pt>
                <c:pt idx="12546">
                  <c:v>7.99E+01</c:v>
                </c:pt>
                <c:pt idx="12547">
                  <c:v>7.99E+01</c:v>
                </c:pt>
                <c:pt idx="12548">
                  <c:v>7.99E+01</c:v>
                </c:pt>
                <c:pt idx="12549">
                  <c:v>7.99E+01</c:v>
                </c:pt>
                <c:pt idx="12550">
                  <c:v>7.99E+01</c:v>
                </c:pt>
                <c:pt idx="12551">
                  <c:v>7.99E+01</c:v>
                </c:pt>
                <c:pt idx="12552">
                  <c:v>7.99E+01</c:v>
                </c:pt>
                <c:pt idx="12553">
                  <c:v>7.99E+01</c:v>
                </c:pt>
                <c:pt idx="12554">
                  <c:v>7.99E+01</c:v>
                </c:pt>
                <c:pt idx="12555">
                  <c:v>7.99E+01</c:v>
                </c:pt>
                <c:pt idx="12556">
                  <c:v>7.99E+01</c:v>
                </c:pt>
                <c:pt idx="12557">
                  <c:v>7.99E+01</c:v>
                </c:pt>
                <c:pt idx="12558">
                  <c:v>7.99E+01</c:v>
                </c:pt>
                <c:pt idx="12559">
                  <c:v>7.99E+01</c:v>
                </c:pt>
                <c:pt idx="12560">
                  <c:v>7.99E+01</c:v>
                </c:pt>
                <c:pt idx="12561">
                  <c:v>7.99E+01</c:v>
                </c:pt>
                <c:pt idx="12562">
                  <c:v>7.99E+01</c:v>
                </c:pt>
                <c:pt idx="12563">
                  <c:v>7.99E+01</c:v>
                </c:pt>
                <c:pt idx="12564">
                  <c:v>7.99E+01</c:v>
                </c:pt>
                <c:pt idx="12565">
                  <c:v>7.99E+01</c:v>
                </c:pt>
                <c:pt idx="12566">
                  <c:v>7.99E+01</c:v>
                </c:pt>
                <c:pt idx="12567">
                  <c:v>7.99E+01</c:v>
                </c:pt>
                <c:pt idx="12568">
                  <c:v>7.99E+01</c:v>
                </c:pt>
                <c:pt idx="12569">
                  <c:v>7.99E+01</c:v>
                </c:pt>
                <c:pt idx="12570">
                  <c:v>7.99E+01</c:v>
                </c:pt>
                <c:pt idx="12571">
                  <c:v>7.99E+01</c:v>
                </c:pt>
                <c:pt idx="12572">
                  <c:v>7.99E+01</c:v>
                </c:pt>
                <c:pt idx="12573">
                  <c:v>7.99E+01</c:v>
                </c:pt>
                <c:pt idx="12574">
                  <c:v>7.99E+01</c:v>
                </c:pt>
                <c:pt idx="12575">
                  <c:v>7.99E+01</c:v>
                </c:pt>
                <c:pt idx="12576">
                  <c:v>7.99E+01</c:v>
                </c:pt>
                <c:pt idx="12577">
                  <c:v>7.99E+01</c:v>
                </c:pt>
                <c:pt idx="12578">
                  <c:v>7.99E+01</c:v>
                </c:pt>
                <c:pt idx="12579">
                  <c:v>7.99E+01</c:v>
                </c:pt>
                <c:pt idx="12580">
                  <c:v>7.99E+01</c:v>
                </c:pt>
                <c:pt idx="12581">
                  <c:v>7.99E+01</c:v>
                </c:pt>
                <c:pt idx="12582">
                  <c:v>7.99E+01</c:v>
                </c:pt>
                <c:pt idx="12583">
                  <c:v>7.99E+01</c:v>
                </c:pt>
                <c:pt idx="12584">
                  <c:v>7.99E+01</c:v>
                </c:pt>
                <c:pt idx="12585">
                  <c:v>7.99E+01</c:v>
                </c:pt>
                <c:pt idx="12586">
                  <c:v>7.99E+01</c:v>
                </c:pt>
                <c:pt idx="12587">
                  <c:v>7.99E+01</c:v>
                </c:pt>
                <c:pt idx="12588">
                  <c:v>7.99E+01</c:v>
                </c:pt>
                <c:pt idx="12589">
                  <c:v>7.99E+01</c:v>
                </c:pt>
                <c:pt idx="12590">
                  <c:v>7.99E+01</c:v>
                </c:pt>
                <c:pt idx="12591">
                  <c:v>7.99E+01</c:v>
                </c:pt>
                <c:pt idx="12592">
                  <c:v>7.99E+01</c:v>
                </c:pt>
                <c:pt idx="12593">
                  <c:v>7.99E+01</c:v>
                </c:pt>
                <c:pt idx="12594">
                  <c:v>7.99E+01</c:v>
                </c:pt>
                <c:pt idx="12595">
                  <c:v>7.99E+01</c:v>
                </c:pt>
                <c:pt idx="12596">
                  <c:v>7.99E+01</c:v>
                </c:pt>
                <c:pt idx="12597">
                  <c:v>7.99E+01</c:v>
                </c:pt>
                <c:pt idx="12598">
                  <c:v>7.99E+01</c:v>
                </c:pt>
                <c:pt idx="12599">
                  <c:v>7.99E+01</c:v>
                </c:pt>
                <c:pt idx="12600">
                  <c:v>7.99E+01</c:v>
                </c:pt>
                <c:pt idx="12601">
                  <c:v>7.99E+01</c:v>
                </c:pt>
                <c:pt idx="12602">
                  <c:v>7.99E+01</c:v>
                </c:pt>
                <c:pt idx="12603">
                  <c:v>7.99E+01</c:v>
                </c:pt>
                <c:pt idx="12604">
                  <c:v>7.99E+01</c:v>
                </c:pt>
                <c:pt idx="12605">
                  <c:v>7.99E+01</c:v>
                </c:pt>
                <c:pt idx="12606">
                  <c:v>7.99E+01</c:v>
                </c:pt>
                <c:pt idx="12607">
                  <c:v>7.99E+01</c:v>
                </c:pt>
                <c:pt idx="12608">
                  <c:v>7.99E+01</c:v>
                </c:pt>
                <c:pt idx="12609">
                  <c:v>7.99E+01</c:v>
                </c:pt>
                <c:pt idx="12610">
                  <c:v>7.99E+01</c:v>
                </c:pt>
                <c:pt idx="12611">
                  <c:v>7.99E+01</c:v>
                </c:pt>
                <c:pt idx="12612">
                  <c:v>7.99E+01</c:v>
                </c:pt>
                <c:pt idx="12613">
                  <c:v>7.99E+01</c:v>
                </c:pt>
                <c:pt idx="12614">
                  <c:v>7.99E+01</c:v>
                </c:pt>
                <c:pt idx="12615">
                  <c:v>7.99E+01</c:v>
                </c:pt>
                <c:pt idx="12616">
                  <c:v>7.99E+01</c:v>
                </c:pt>
                <c:pt idx="12617">
                  <c:v>7.99E+01</c:v>
                </c:pt>
                <c:pt idx="12618">
                  <c:v>7.99E+01</c:v>
                </c:pt>
                <c:pt idx="12619">
                  <c:v>7.99E+01</c:v>
                </c:pt>
                <c:pt idx="12620">
                  <c:v>7.99E+01</c:v>
                </c:pt>
                <c:pt idx="12621">
                  <c:v>7.99E+01</c:v>
                </c:pt>
                <c:pt idx="12622">
                  <c:v>7.99E+01</c:v>
                </c:pt>
                <c:pt idx="12623">
                  <c:v>7.99E+01</c:v>
                </c:pt>
                <c:pt idx="12624">
                  <c:v>7.99E+01</c:v>
                </c:pt>
                <c:pt idx="12625">
                  <c:v>7.99E+01</c:v>
                </c:pt>
                <c:pt idx="12626">
                  <c:v>7.99E+01</c:v>
                </c:pt>
                <c:pt idx="12627">
                  <c:v>7.99E+01</c:v>
                </c:pt>
                <c:pt idx="12628">
                  <c:v>7.99E+01</c:v>
                </c:pt>
                <c:pt idx="12629">
                  <c:v>7.99E+01</c:v>
                </c:pt>
                <c:pt idx="12630">
                  <c:v>7.99E+01</c:v>
                </c:pt>
                <c:pt idx="12631">
                  <c:v>7.99E+01</c:v>
                </c:pt>
                <c:pt idx="12632">
                  <c:v>7.99E+01</c:v>
                </c:pt>
                <c:pt idx="12633">
                  <c:v>7.99E+01</c:v>
                </c:pt>
                <c:pt idx="12634">
                  <c:v>7.99E+01</c:v>
                </c:pt>
                <c:pt idx="12635">
                  <c:v>7.99E+01</c:v>
                </c:pt>
                <c:pt idx="12636">
                  <c:v>7.99E+01</c:v>
                </c:pt>
                <c:pt idx="12637">
                  <c:v>7.99E+01</c:v>
                </c:pt>
                <c:pt idx="12638">
                  <c:v>7.99E+01</c:v>
                </c:pt>
                <c:pt idx="12639">
                  <c:v>7.99E+01</c:v>
                </c:pt>
                <c:pt idx="12640">
                  <c:v>7.99E+01</c:v>
                </c:pt>
                <c:pt idx="12641">
                  <c:v>7.99E+01</c:v>
                </c:pt>
                <c:pt idx="12642">
                  <c:v>7.99E+01</c:v>
                </c:pt>
                <c:pt idx="12643">
                  <c:v>7.99E+01</c:v>
                </c:pt>
                <c:pt idx="12644">
                  <c:v>7.99E+01</c:v>
                </c:pt>
                <c:pt idx="12645">
                  <c:v>7.99E+01</c:v>
                </c:pt>
                <c:pt idx="12646">
                  <c:v>7.99E+01</c:v>
                </c:pt>
                <c:pt idx="12647">
                  <c:v>7.99E+01</c:v>
                </c:pt>
                <c:pt idx="12648">
                  <c:v>7.99E+01</c:v>
                </c:pt>
                <c:pt idx="12649">
                  <c:v>7.99E+01</c:v>
                </c:pt>
                <c:pt idx="12650">
                  <c:v>7.99E+01</c:v>
                </c:pt>
                <c:pt idx="12651">
                  <c:v>7.99E+01</c:v>
                </c:pt>
                <c:pt idx="12652">
                  <c:v>7.99E+01</c:v>
                </c:pt>
                <c:pt idx="12653">
                  <c:v>7.99E+01</c:v>
                </c:pt>
                <c:pt idx="12654">
                  <c:v>7.99E+01</c:v>
                </c:pt>
                <c:pt idx="12655">
                  <c:v>7.99E+01</c:v>
                </c:pt>
                <c:pt idx="12656">
                  <c:v>7.99E+01</c:v>
                </c:pt>
                <c:pt idx="12657">
                  <c:v>7.99E+01</c:v>
                </c:pt>
                <c:pt idx="12658">
                  <c:v>7.99E+01</c:v>
                </c:pt>
                <c:pt idx="12659">
                  <c:v>7.99E+01</c:v>
                </c:pt>
                <c:pt idx="12660">
                  <c:v>7.99E+01</c:v>
                </c:pt>
                <c:pt idx="12661">
                  <c:v>7.99E+01</c:v>
                </c:pt>
                <c:pt idx="12662">
                  <c:v>7.99E+01</c:v>
                </c:pt>
                <c:pt idx="12663">
                  <c:v>7.99E+01</c:v>
                </c:pt>
                <c:pt idx="12664">
                  <c:v>7.99E+01</c:v>
                </c:pt>
                <c:pt idx="12665">
                  <c:v>7.99E+01</c:v>
                </c:pt>
                <c:pt idx="12666">
                  <c:v>7.99E+01</c:v>
                </c:pt>
                <c:pt idx="12667">
                  <c:v>7.99E+01</c:v>
                </c:pt>
                <c:pt idx="12668">
                  <c:v>7.99E+01</c:v>
                </c:pt>
                <c:pt idx="12669">
                  <c:v>7.99E+01</c:v>
                </c:pt>
                <c:pt idx="12670">
                  <c:v>7.99E+01</c:v>
                </c:pt>
                <c:pt idx="12671">
                  <c:v>7.99E+01</c:v>
                </c:pt>
                <c:pt idx="12672">
                  <c:v>7.99E+01</c:v>
                </c:pt>
                <c:pt idx="12673">
                  <c:v>7.99E+01</c:v>
                </c:pt>
                <c:pt idx="12674">
                  <c:v>7.99E+01</c:v>
                </c:pt>
                <c:pt idx="12675">
                  <c:v>7.99E+01</c:v>
                </c:pt>
                <c:pt idx="12676">
                  <c:v>7.99E+01</c:v>
                </c:pt>
                <c:pt idx="12677">
                  <c:v>7.99E+01</c:v>
                </c:pt>
                <c:pt idx="12678">
                  <c:v>7.99E+01</c:v>
                </c:pt>
                <c:pt idx="12679">
                  <c:v>7.99E+01</c:v>
                </c:pt>
                <c:pt idx="12680">
                  <c:v>7.99E+01</c:v>
                </c:pt>
                <c:pt idx="12681">
                  <c:v>7.99E+01</c:v>
                </c:pt>
                <c:pt idx="12682">
                  <c:v>7.99E+01</c:v>
                </c:pt>
                <c:pt idx="12683">
                  <c:v>7.99E+01</c:v>
                </c:pt>
                <c:pt idx="12684">
                  <c:v>7.99E+01</c:v>
                </c:pt>
                <c:pt idx="12685">
                  <c:v>7.99E+01</c:v>
                </c:pt>
                <c:pt idx="12686">
                  <c:v>7.99E+01</c:v>
                </c:pt>
                <c:pt idx="12687">
                  <c:v>7.99E+01</c:v>
                </c:pt>
                <c:pt idx="12688">
                  <c:v>7.99E+01</c:v>
                </c:pt>
                <c:pt idx="12689">
                  <c:v>7.99E+01</c:v>
                </c:pt>
                <c:pt idx="12690">
                  <c:v>7.99E+01</c:v>
                </c:pt>
                <c:pt idx="12691">
                  <c:v>7.99E+01</c:v>
                </c:pt>
                <c:pt idx="12692">
                  <c:v>7.99E+01</c:v>
                </c:pt>
                <c:pt idx="12693">
                  <c:v>7.99E+01</c:v>
                </c:pt>
                <c:pt idx="12694">
                  <c:v>7.99E+01</c:v>
                </c:pt>
                <c:pt idx="12695">
                  <c:v>7.99E+01</c:v>
                </c:pt>
                <c:pt idx="12696">
                  <c:v>7.99E+01</c:v>
                </c:pt>
                <c:pt idx="12697">
                  <c:v>7.99E+01</c:v>
                </c:pt>
                <c:pt idx="12698">
                  <c:v>7.99E+01</c:v>
                </c:pt>
                <c:pt idx="12699">
                  <c:v>7.99E+01</c:v>
                </c:pt>
                <c:pt idx="12700">
                  <c:v>7.99E+01</c:v>
                </c:pt>
                <c:pt idx="12701">
                  <c:v>7.99E+01</c:v>
                </c:pt>
                <c:pt idx="12702">
                  <c:v>7.99E+01</c:v>
                </c:pt>
                <c:pt idx="12703">
                  <c:v>7.99E+01</c:v>
                </c:pt>
                <c:pt idx="12704">
                  <c:v>7.99E+01</c:v>
                </c:pt>
                <c:pt idx="12705">
                  <c:v>7.99E+01</c:v>
                </c:pt>
                <c:pt idx="12706">
                  <c:v>7.99E+01</c:v>
                </c:pt>
                <c:pt idx="12707">
                  <c:v>7.99E+01</c:v>
                </c:pt>
                <c:pt idx="12708">
                  <c:v>7.99E+01</c:v>
                </c:pt>
                <c:pt idx="12709">
                  <c:v>7.99E+01</c:v>
                </c:pt>
                <c:pt idx="12710">
                  <c:v>7.99E+01</c:v>
                </c:pt>
                <c:pt idx="12711">
                  <c:v>7.99E+01</c:v>
                </c:pt>
                <c:pt idx="12712">
                  <c:v>7.99E+01</c:v>
                </c:pt>
                <c:pt idx="12713">
                  <c:v>7.99E+01</c:v>
                </c:pt>
                <c:pt idx="12714">
                  <c:v>7.99E+01</c:v>
                </c:pt>
                <c:pt idx="12715">
                  <c:v>7.99E+01</c:v>
                </c:pt>
                <c:pt idx="12716">
                  <c:v>7.99E+01</c:v>
                </c:pt>
                <c:pt idx="12717">
                  <c:v>7.99E+01</c:v>
                </c:pt>
                <c:pt idx="12718">
                  <c:v>7.99E+01</c:v>
                </c:pt>
                <c:pt idx="12719">
                  <c:v>7.99E+01</c:v>
                </c:pt>
                <c:pt idx="12720">
                  <c:v>7.99E+01</c:v>
                </c:pt>
                <c:pt idx="12721">
                  <c:v>7.99E+01</c:v>
                </c:pt>
                <c:pt idx="12722">
                  <c:v>7.99E+01</c:v>
                </c:pt>
                <c:pt idx="12723">
                  <c:v>7.99E+01</c:v>
                </c:pt>
                <c:pt idx="12724">
                  <c:v>7.99E+01</c:v>
                </c:pt>
                <c:pt idx="12725">
                  <c:v>7.99E+01</c:v>
                </c:pt>
                <c:pt idx="12726">
                  <c:v>7.99E+01</c:v>
                </c:pt>
                <c:pt idx="12727">
                  <c:v>7.99E+01</c:v>
                </c:pt>
                <c:pt idx="12728">
                  <c:v>7.99E+01</c:v>
                </c:pt>
                <c:pt idx="12729">
                  <c:v>7.99E+01</c:v>
                </c:pt>
                <c:pt idx="12730">
                  <c:v>7.99E+01</c:v>
                </c:pt>
                <c:pt idx="12731">
                  <c:v>7.99E+01</c:v>
                </c:pt>
                <c:pt idx="12732">
                  <c:v>7.99E+01</c:v>
                </c:pt>
                <c:pt idx="12733">
                  <c:v>7.99E+01</c:v>
                </c:pt>
                <c:pt idx="12734">
                  <c:v>7.99E+01</c:v>
                </c:pt>
                <c:pt idx="12735">
                  <c:v>7.99E+01</c:v>
                </c:pt>
                <c:pt idx="12736">
                  <c:v>7.99E+01</c:v>
                </c:pt>
                <c:pt idx="12737">
                  <c:v>7.99E+01</c:v>
                </c:pt>
                <c:pt idx="12738">
                  <c:v>7.99E+01</c:v>
                </c:pt>
                <c:pt idx="12739">
                  <c:v>7.99E+01</c:v>
                </c:pt>
                <c:pt idx="12740">
                  <c:v>7.99E+01</c:v>
                </c:pt>
                <c:pt idx="12741">
                  <c:v>7.99E+01</c:v>
                </c:pt>
                <c:pt idx="12742">
                  <c:v>7.99E+01</c:v>
                </c:pt>
                <c:pt idx="12743">
                  <c:v>7.99E+01</c:v>
                </c:pt>
                <c:pt idx="12744">
                  <c:v>7.99E+01</c:v>
                </c:pt>
                <c:pt idx="12745">
                  <c:v>7.99E+01</c:v>
                </c:pt>
                <c:pt idx="12746">
                  <c:v>7.99E+01</c:v>
                </c:pt>
                <c:pt idx="12747">
                  <c:v>7.99E+01</c:v>
                </c:pt>
                <c:pt idx="12748">
                  <c:v>7.99E+01</c:v>
                </c:pt>
                <c:pt idx="12749">
                  <c:v>7.99E+01</c:v>
                </c:pt>
                <c:pt idx="12750">
                  <c:v>7.99E+01</c:v>
                </c:pt>
                <c:pt idx="12751">
                  <c:v>7.99E+01</c:v>
                </c:pt>
                <c:pt idx="12752">
                  <c:v>7.99E+01</c:v>
                </c:pt>
                <c:pt idx="12753">
                  <c:v>7.99E+01</c:v>
                </c:pt>
                <c:pt idx="12754">
                  <c:v>7.99E+01</c:v>
                </c:pt>
                <c:pt idx="12755">
                  <c:v>7.99E+01</c:v>
                </c:pt>
                <c:pt idx="12756">
                  <c:v>7.99E+01</c:v>
                </c:pt>
                <c:pt idx="12757">
                  <c:v>7.99E+01</c:v>
                </c:pt>
                <c:pt idx="12758">
                  <c:v>7.99E+01</c:v>
                </c:pt>
                <c:pt idx="12759">
                  <c:v>7.99E+01</c:v>
                </c:pt>
                <c:pt idx="12760">
                  <c:v>7.99E+01</c:v>
                </c:pt>
                <c:pt idx="12761">
                  <c:v>7.99E+01</c:v>
                </c:pt>
                <c:pt idx="12762">
                  <c:v>7.99E+01</c:v>
                </c:pt>
                <c:pt idx="12763">
                  <c:v>7.99E+01</c:v>
                </c:pt>
                <c:pt idx="12764">
                  <c:v>7.99E+01</c:v>
                </c:pt>
                <c:pt idx="12765">
                  <c:v>7.99E+01</c:v>
                </c:pt>
                <c:pt idx="12766">
                  <c:v>7.99E+01</c:v>
                </c:pt>
                <c:pt idx="12767">
                  <c:v>7.99E+01</c:v>
                </c:pt>
                <c:pt idx="12768">
                  <c:v>7.99E+01</c:v>
                </c:pt>
                <c:pt idx="12769">
                  <c:v>7.99E+01</c:v>
                </c:pt>
                <c:pt idx="12770">
                  <c:v>7.99E+01</c:v>
                </c:pt>
                <c:pt idx="12771">
                  <c:v>7.99E+01</c:v>
                </c:pt>
                <c:pt idx="12772">
                  <c:v>7.99E+01</c:v>
                </c:pt>
                <c:pt idx="12773">
                  <c:v>7.99E+01</c:v>
                </c:pt>
                <c:pt idx="12774">
                  <c:v>7.99E+01</c:v>
                </c:pt>
                <c:pt idx="12775">
                  <c:v>7.99E+01</c:v>
                </c:pt>
                <c:pt idx="12776">
                  <c:v>7.99E+01</c:v>
                </c:pt>
                <c:pt idx="12777">
                  <c:v>7.99E+01</c:v>
                </c:pt>
                <c:pt idx="12778">
                  <c:v>7.99E+01</c:v>
                </c:pt>
                <c:pt idx="12779">
                  <c:v>7.99E+01</c:v>
                </c:pt>
                <c:pt idx="12780">
                  <c:v>7.99E+01</c:v>
                </c:pt>
                <c:pt idx="12781">
                  <c:v>7.99E+01</c:v>
                </c:pt>
                <c:pt idx="12782">
                  <c:v>7.99E+01</c:v>
                </c:pt>
                <c:pt idx="12783">
                  <c:v>7.99E+01</c:v>
                </c:pt>
                <c:pt idx="12784">
                  <c:v>7.99E+01</c:v>
                </c:pt>
                <c:pt idx="12785">
                  <c:v>7.99E+01</c:v>
                </c:pt>
                <c:pt idx="12786">
                  <c:v>7.99E+01</c:v>
                </c:pt>
                <c:pt idx="12787">
                  <c:v>7.99E+01</c:v>
                </c:pt>
                <c:pt idx="12788">
                  <c:v>7.99E+01</c:v>
                </c:pt>
                <c:pt idx="12789">
                  <c:v>7.99E+01</c:v>
                </c:pt>
                <c:pt idx="12790">
                  <c:v>7.99E+01</c:v>
                </c:pt>
                <c:pt idx="12791">
                  <c:v>7.99E+01</c:v>
                </c:pt>
                <c:pt idx="12792">
                  <c:v>7.99E+01</c:v>
                </c:pt>
                <c:pt idx="12793">
                  <c:v>7.99E+01</c:v>
                </c:pt>
                <c:pt idx="12794">
                  <c:v>7.99E+01</c:v>
                </c:pt>
                <c:pt idx="12795">
                  <c:v>7.99E+01</c:v>
                </c:pt>
                <c:pt idx="12796">
                  <c:v>7.99E+01</c:v>
                </c:pt>
                <c:pt idx="12797">
                  <c:v>7.99E+01</c:v>
                </c:pt>
                <c:pt idx="12798">
                  <c:v>7.99E+01</c:v>
                </c:pt>
                <c:pt idx="12799">
                  <c:v>7.99E+01</c:v>
                </c:pt>
                <c:pt idx="12800">
                  <c:v>7.99E+01</c:v>
                </c:pt>
                <c:pt idx="12801">
                  <c:v>7.99E+01</c:v>
                </c:pt>
                <c:pt idx="12802">
                  <c:v>8.08E+01</c:v>
                </c:pt>
                <c:pt idx="12803">
                  <c:v>8.57E+01</c:v>
                </c:pt>
                <c:pt idx="12804">
                  <c:v>9.47E+01</c:v>
                </c:pt>
                <c:pt idx="12805">
                  <c:v>1.00E+02</c:v>
                </c:pt>
                <c:pt idx="12806">
                  <c:v>1.00E+02</c:v>
                </c:pt>
                <c:pt idx="12807">
                  <c:v>9.96E+01</c:v>
                </c:pt>
                <c:pt idx="12808">
                  <c:v>1.00E+02</c:v>
                </c:pt>
                <c:pt idx="12809">
                  <c:v>9.99E+01</c:v>
                </c:pt>
                <c:pt idx="12810">
                  <c:v>9.98E+01</c:v>
                </c:pt>
                <c:pt idx="12811">
                  <c:v>1.00E+02</c:v>
                </c:pt>
                <c:pt idx="12812">
                  <c:v>9.98E+01</c:v>
                </c:pt>
                <c:pt idx="12813">
                  <c:v>9.99E+01</c:v>
                </c:pt>
                <c:pt idx="12814">
                  <c:v>9.99E+01</c:v>
                </c:pt>
                <c:pt idx="12815">
                  <c:v>9.99E+01</c:v>
                </c:pt>
                <c:pt idx="12816">
                  <c:v>9.99E+01</c:v>
                </c:pt>
                <c:pt idx="12817">
                  <c:v>9.99E+01</c:v>
                </c:pt>
                <c:pt idx="12818">
                  <c:v>9.99E+01</c:v>
                </c:pt>
                <c:pt idx="12819">
                  <c:v>9.99E+01</c:v>
                </c:pt>
                <c:pt idx="12820">
                  <c:v>9.99E+01</c:v>
                </c:pt>
                <c:pt idx="12821">
                  <c:v>9.99E+01</c:v>
                </c:pt>
                <c:pt idx="12822">
                  <c:v>9.99E+01</c:v>
                </c:pt>
                <c:pt idx="12823">
                  <c:v>9.99E+01</c:v>
                </c:pt>
                <c:pt idx="12824">
                  <c:v>9.99E+01</c:v>
                </c:pt>
                <c:pt idx="12825">
                  <c:v>9.99E+01</c:v>
                </c:pt>
                <c:pt idx="12826">
                  <c:v>9.99E+01</c:v>
                </c:pt>
                <c:pt idx="12827">
                  <c:v>9.99E+01</c:v>
                </c:pt>
                <c:pt idx="12828">
                  <c:v>9.99E+01</c:v>
                </c:pt>
                <c:pt idx="12829">
                  <c:v>9.99E+01</c:v>
                </c:pt>
                <c:pt idx="12830">
                  <c:v>9.99E+01</c:v>
                </c:pt>
                <c:pt idx="12831">
                  <c:v>9.99E+01</c:v>
                </c:pt>
                <c:pt idx="12832">
                  <c:v>9.99E+01</c:v>
                </c:pt>
                <c:pt idx="12833">
                  <c:v>9.99E+01</c:v>
                </c:pt>
                <c:pt idx="12834">
                  <c:v>9.99E+01</c:v>
                </c:pt>
                <c:pt idx="12835">
                  <c:v>9.99E+01</c:v>
                </c:pt>
                <c:pt idx="12836">
                  <c:v>9.99E+01</c:v>
                </c:pt>
                <c:pt idx="12837">
                  <c:v>9.99E+01</c:v>
                </c:pt>
                <c:pt idx="12838">
                  <c:v>9.99E+01</c:v>
                </c:pt>
                <c:pt idx="12839">
                  <c:v>9.99E+01</c:v>
                </c:pt>
                <c:pt idx="12840">
                  <c:v>9.99E+01</c:v>
                </c:pt>
                <c:pt idx="12841">
                  <c:v>9.99E+01</c:v>
                </c:pt>
                <c:pt idx="12842">
                  <c:v>9.99E+01</c:v>
                </c:pt>
                <c:pt idx="12843">
                  <c:v>9.99E+01</c:v>
                </c:pt>
                <c:pt idx="12844">
                  <c:v>9.99E+01</c:v>
                </c:pt>
                <c:pt idx="12845">
                  <c:v>9.99E+01</c:v>
                </c:pt>
                <c:pt idx="12846">
                  <c:v>9.99E+01</c:v>
                </c:pt>
                <c:pt idx="12847">
                  <c:v>9.99E+01</c:v>
                </c:pt>
                <c:pt idx="12848">
                  <c:v>9.99E+01</c:v>
                </c:pt>
                <c:pt idx="12849">
                  <c:v>9.99E+01</c:v>
                </c:pt>
                <c:pt idx="12850">
                  <c:v>9.99E+01</c:v>
                </c:pt>
                <c:pt idx="12851">
                  <c:v>9.99E+01</c:v>
                </c:pt>
                <c:pt idx="12852">
                  <c:v>9.99E+01</c:v>
                </c:pt>
                <c:pt idx="12853">
                  <c:v>9.99E+01</c:v>
                </c:pt>
                <c:pt idx="12854">
                  <c:v>9.99E+01</c:v>
                </c:pt>
                <c:pt idx="12855">
                  <c:v>9.99E+01</c:v>
                </c:pt>
                <c:pt idx="12856">
                  <c:v>9.99E+01</c:v>
                </c:pt>
                <c:pt idx="12857">
                  <c:v>9.99E+01</c:v>
                </c:pt>
                <c:pt idx="12858">
                  <c:v>9.99E+01</c:v>
                </c:pt>
                <c:pt idx="12859">
                  <c:v>9.99E+01</c:v>
                </c:pt>
                <c:pt idx="12860">
                  <c:v>9.99E+01</c:v>
                </c:pt>
                <c:pt idx="12861">
                  <c:v>9.99E+01</c:v>
                </c:pt>
                <c:pt idx="12862">
                  <c:v>9.99E+01</c:v>
                </c:pt>
                <c:pt idx="12863">
                  <c:v>9.99E+01</c:v>
                </c:pt>
                <c:pt idx="12864">
                  <c:v>9.99E+01</c:v>
                </c:pt>
                <c:pt idx="12865">
                  <c:v>9.99E+01</c:v>
                </c:pt>
                <c:pt idx="12866">
                  <c:v>9.99E+01</c:v>
                </c:pt>
                <c:pt idx="12867">
                  <c:v>9.99E+01</c:v>
                </c:pt>
                <c:pt idx="12868">
                  <c:v>9.99E+01</c:v>
                </c:pt>
                <c:pt idx="12869">
                  <c:v>9.99E+01</c:v>
                </c:pt>
                <c:pt idx="12870">
                  <c:v>9.99E+01</c:v>
                </c:pt>
                <c:pt idx="12871">
                  <c:v>9.99E+01</c:v>
                </c:pt>
                <c:pt idx="12872">
                  <c:v>9.99E+01</c:v>
                </c:pt>
                <c:pt idx="12873">
                  <c:v>9.99E+01</c:v>
                </c:pt>
                <c:pt idx="12874">
                  <c:v>9.99E+01</c:v>
                </c:pt>
                <c:pt idx="12875">
                  <c:v>9.99E+01</c:v>
                </c:pt>
                <c:pt idx="12876">
                  <c:v>9.99E+01</c:v>
                </c:pt>
                <c:pt idx="12877">
                  <c:v>9.99E+01</c:v>
                </c:pt>
                <c:pt idx="12878">
                  <c:v>9.99E+01</c:v>
                </c:pt>
                <c:pt idx="12879">
                  <c:v>9.99E+01</c:v>
                </c:pt>
                <c:pt idx="12880">
                  <c:v>9.99E+01</c:v>
                </c:pt>
                <c:pt idx="12881">
                  <c:v>9.99E+01</c:v>
                </c:pt>
                <c:pt idx="12882">
                  <c:v>9.99E+01</c:v>
                </c:pt>
                <c:pt idx="12883">
                  <c:v>9.99E+01</c:v>
                </c:pt>
                <c:pt idx="12884">
                  <c:v>9.99E+01</c:v>
                </c:pt>
                <c:pt idx="12885">
                  <c:v>9.99E+01</c:v>
                </c:pt>
                <c:pt idx="12886">
                  <c:v>9.99E+01</c:v>
                </c:pt>
                <c:pt idx="12887">
                  <c:v>9.99E+01</c:v>
                </c:pt>
                <c:pt idx="12888">
                  <c:v>9.99E+01</c:v>
                </c:pt>
                <c:pt idx="12889">
                  <c:v>9.99E+01</c:v>
                </c:pt>
                <c:pt idx="12890">
                  <c:v>9.99E+01</c:v>
                </c:pt>
                <c:pt idx="12891">
                  <c:v>9.99E+01</c:v>
                </c:pt>
                <c:pt idx="12892">
                  <c:v>9.99E+01</c:v>
                </c:pt>
                <c:pt idx="12893">
                  <c:v>9.99E+01</c:v>
                </c:pt>
                <c:pt idx="12894">
                  <c:v>9.99E+01</c:v>
                </c:pt>
                <c:pt idx="12895">
                  <c:v>9.99E+01</c:v>
                </c:pt>
                <c:pt idx="12896">
                  <c:v>9.99E+01</c:v>
                </c:pt>
                <c:pt idx="12897">
                  <c:v>9.99E+01</c:v>
                </c:pt>
                <c:pt idx="12898">
                  <c:v>9.99E+01</c:v>
                </c:pt>
                <c:pt idx="12899">
                  <c:v>9.99E+01</c:v>
                </c:pt>
                <c:pt idx="12900">
                  <c:v>9.99E+01</c:v>
                </c:pt>
                <c:pt idx="12901">
                  <c:v>9.99E+01</c:v>
                </c:pt>
                <c:pt idx="12902">
                  <c:v>9.99E+01</c:v>
                </c:pt>
                <c:pt idx="12903">
                  <c:v>9.99E+01</c:v>
                </c:pt>
                <c:pt idx="12904">
                  <c:v>9.99E+01</c:v>
                </c:pt>
                <c:pt idx="12905">
                  <c:v>9.99E+01</c:v>
                </c:pt>
                <c:pt idx="12906">
                  <c:v>9.99E+01</c:v>
                </c:pt>
                <c:pt idx="12907">
                  <c:v>9.99E+01</c:v>
                </c:pt>
                <c:pt idx="12908">
                  <c:v>9.99E+01</c:v>
                </c:pt>
                <c:pt idx="12909">
                  <c:v>9.99E+01</c:v>
                </c:pt>
                <c:pt idx="12910">
                  <c:v>9.99E+01</c:v>
                </c:pt>
                <c:pt idx="12911">
                  <c:v>9.99E+01</c:v>
                </c:pt>
                <c:pt idx="12912">
                  <c:v>9.99E+01</c:v>
                </c:pt>
                <c:pt idx="12913">
                  <c:v>9.99E+01</c:v>
                </c:pt>
                <c:pt idx="12914">
                  <c:v>9.99E+01</c:v>
                </c:pt>
                <c:pt idx="12915">
                  <c:v>9.99E+01</c:v>
                </c:pt>
                <c:pt idx="12916">
                  <c:v>9.99E+01</c:v>
                </c:pt>
                <c:pt idx="12917">
                  <c:v>9.99E+01</c:v>
                </c:pt>
                <c:pt idx="12918">
                  <c:v>9.99E+01</c:v>
                </c:pt>
                <c:pt idx="12919">
                  <c:v>9.99E+01</c:v>
                </c:pt>
                <c:pt idx="12920">
                  <c:v>9.99E+01</c:v>
                </c:pt>
                <c:pt idx="12921">
                  <c:v>9.99E+01</c:v>
                </c:pt>
                <c:pt idx="12922">
                  <c:v>9.99E+01</c:v>
                </c:pt>
                <c:pt idx="12923">
                  <c:v>9.99E+01</c:v>
                </c:pt>
                <c:pt idx="12924">
                  <c:v>9.99E+01</c:v>
                </c:pt>
                <c:pt idx="12925">
                  <c:v>9.99E+01</c:v>
                </c:pt>
                <c:pt idx="12926">
                  <c:v>9.99E+01</c:v>
                </c:pt>
                <c:pt idx="12927">
                  <c:v>9.99E+01</c:v>
                </c:pt>
                <c:pt idx="12928">
                  <c:v>9.99E+01</c:v>
                </c:pt>
                <c:pt idx="12929">
                  <c:v>9.99E+01</c:v>
                </c:pt>
                <c:pt idx="12930">
                  <c:v>9.99E+01</c:v>
                </c:pt>
                <c:pt idx="12931">
                  <c:v>9.99E+01</c:v>
                </c:pt>
                <c:pt idx="12932">
                  <c:v>9.99E+01</c:v>
                </c:pt>
                <c:pt idx="12933">
                  <c:v>9.99E+01</c:v>
                </c:pt>
                <c:pt idx="12934">
                  <c:v>9.99E+01</c:v>
                </c:pt>
                <c:pt idx="12935">
                  <c:v>9.99E+01</c:v>
                </c:pt>
                <c:pt idx="12936">
                  <c:v>9.99E+01</c:v>
                </c:pt>
                <c:pt idx="12937">
                  <c:v>9.99E+01</c:v>
                </c:pt>
                <c:pt idx="12938">
                  <c:v>9.99E+01</c:v>
                </c:pt>
                <c:pt idx="12939">
                  <c:v>9.99E+01</c:v>
                </c:pt>
                <c:pt idx="12940">
                  <c:v>9.99E+01</c:v>
                </c:pt>
                <c:pt idx="12941">
                  <c:v>9.99E+01</c:v>
                </c:pt>
                <c:pt idx="12942">
                  <c:v>9.99E+01</c:v>
                </c:pt>
                <c:pt idx="12943">
                  <c:v>9.99E+01</c:v>
                </c:pt>
                <c:pt idx="12944">
                  <c:v>9.99E+01</c:v>
                </c:pt>
                <c:pt idx="12945">
                  <c:v>9.99E+01</c:v>
                </c:pt>
                <c:pt idx="12946">
                  <c:v>9.99E+01</c:v>
                </c:pt>
                <c:pt idx="12947">
                  <c:v>9.99E+01</c:v>
                </c:pt>
                <c:pt idx="12948">
                  <c:v>9.99E+01</c:v>
                </c:pt>
                <c:pt idx="12949">
                  <c:v>9.99E+01</c:v>
                </c:pt>
                <c:pt idx="12950">
                  <c:v>9.99E+01</c:v>
                </c:pt>
                <c:pt idx="12951">
                  <c:v>9.99E+01</c:v>
                </c:pt>
                <c:pt idx="12952">
                  <c:v>9.99E+01</c:v>
                </c:pt>
                <c:pt idx="12953">
                  <c:v>9.99E+01</c:v>
                </c:pt>
                <c:pt idx="12954">
                  <c:v>9.99E+01</c:v>
                </c:pt>
                <c:pt idx="12955">
                  <c:v>9.99E+01</c:v>
                </c:pt>
                <c:pt idx="12956">
                  <c:v>9.99E+01</c:v>
                </c:pt>
                <c:pt idx="12957">
                  <c:v>9.99E+01</c:v>
                </c:pt>
                <c:pt idx="12958">
                  <c:v>9.99E+01</c:v>
                </c:pt>
                <c:pt idx="12959">
                  <c:v>9.99E+01</c:v>
                </c:pt>
                <c:pt idx="12960">
                  <c:v>9.99E+01</c:v>
                </c:pt>
                <c:pt idx="12961">
                  <c:v>9.99E+01</c:v>
                </c:pt>
                <c:pt idx="12962">
                  <c:v>9.99E+01</c:v>
                </c:pt>
                <c:pt idx="12963">
                  <c:v>9.99E+01</c:v>
                </c:pt>
                <c:pt idx="12964">
                  <c:v>9.99E+01</c:v>
                </c:pt>
                <c:pt idx="12965">
                  <c:v>9.99E+01</c:v>
                </c:pt>
                <c:pt idx="12966">
                  <c:v>9.99E+01</c:v>
                </c:pt>
                <c:pt idx="12967">
                  <c:v>9.99E+01</c:v>
                </c:pt>
                <c:pt idx="12968">
                  <c:v>9.99E+01</c:v>
                </c:pt>
                <c:pt idx="12969">
                  <c:v>9.99E+01</c:v>
                </c:pt>
                <c:pt idx="12970">
                  <c:v>9.99E+01</c:v>
                </c:pt>
                <c:pt idx="12971">
                  <c:v>9.99E+01</c:v>
                </c:pt>
                <c:pt idx="12972">
                  <c:v>9.99E+01</c:v>
                </c:pt>
                <c:pt idx="12973">
                  <c:v>9.99E+01</c:v>
                </c:pt>
                <c:pt idx="12974">
                  <c:v>9.99E+01</c:v>
                </c:pt>
                <c:pt idx="12975">
                  <c:v>9.99E+01</c:v>
                </c:pt>
                <c:pt idx="12976">
                  <c:v>9.99E+01</c:v>
                </c:pt>
                <c:pt idx="12977">
                  <c:v>9.99E+01</c:v>
                </c:pt>
                <c:pt idx="12978">
                  <c:v>9.99E+01</c:v>
                </c:pt>
                <c:pt idx="12979">
                  <c:v>9.99E+01</c:v>
                </c:pt>
                <c:pt idx="12980">
                  <c:v>9.99E+01</c:v>
                </c:pt>
                <c:pt idx="12981">
                  <c:v>9.99E+01</c:v>
                </c:pt>
                <c:pt idx="12982">
                  <c:v>9.99E+01</c:v>
                </c:pt>
                <c:pt idx="12983">
                  <c:v>9.99E+01</c:v>
                </c:pt>
                <c:pt idx="12984">
                  <c:v>9.99E+01</c:v>
                </c:pt>
                <c:pt idx="12985">
                  <c:v>9.99E+01</c:v>
                </c:pt>
                <c:pt idx="12986">
                  <c:v>9.99E+01</c:v>
                </c:pt>
                <c:pt idx="12987">
                  <c:v>9.99E+01</c:v>
                </c:pt>
                <c:pt idx="12988">
                  <c:v>9.99E+01</c:v>
                </c:pt>
                <c:pt idx="12989">
                  <c:v>9.99E+01</c:v>
                </c:pt>
                <c:pt idx="12990">
                  <c:v>9.99E+01</c:v>
                </c:pt>
                <c:pt idx="12991">
                  <c:v>9.99E+01</c:v>
                </c:pt>
                <c:pt idx="12992">
                  <c:v>9.99E+01</c:v>
                </c:pt>
                <c:pt idx="12993">
                  <c:v>9.99E+01</c:v>
                </c:pt>
                <c:pt idx="12994">
                  <c:v>9.99E+01</c:v>
                </c:pt>
                <c:pt idx="12995">
                  <c:v>9.99E+01</c:v>
                </c:pt>
                <c:pt idx="12996">
                  <c:v>9.99E+01</c:v>
                </c:pt>
                <c:pt idx="12997">
                  <c:v>9.99E+01</c:v>
                </c:pt>
                <c:pt idx="12998">
                  <c:v>9.99E+01</c:v>
                </c:pt>
                <c:pt idx="12999">
                  <c:v>9.99E+01</c:v>
                </c:pt>
                <c:pt idx="13000">
                  <c:v>9.99E+01</c:v>
                </c:pt>
                <c:pt idx="13001">
                  <c:v>9.99E+01</c:v>
                </c:pt>
                <c:pt idx="13002">
                  <c:v>9.99E+01</c:v>
                </c:pt>
                <c:pt idx="13003">
                  <c:v>9.99E+01</c:v>
                </c:pt>
                <c:pt idx="13004">
                  <c:v>9.99E+01</c:v>
                </c:pt>
                <c:pt idx="13005">
                  <c:v>9.99E+01</c:v>
                </c:pt>
                <c:pt idx="13006">
                  <c:v>9.99E+01</c:v>
                </c:pt>
                <c:pt idx="13007">
                  <c:v>9.99E+01</c:v>
                </c:pt>
                <c:pt idx="13008">
                  <c:v>9.99E+01</c:v>
                </c:pt>
                <c:pt idx="13009">
                  <c:v>9.99E+01</c:v>
                </c:pt>
                <c:pt idx="13010">
                  <c:v>9.99E+01</c:v>
                </c:pt>
                <c:pt idx="13011">
                  <c:v>9.99E+01</c:v>
                </c:pt>
                <c:pt idx="13012">
                  <c:v>9.99E+01</c:v>
                </c:pt>
                <c:pt idx="13013">
                  <c:v>9.99E+01</c:v>
                </c:pt>
                <c:pt idx="13014">
                  <c:v>9.99E+01</c:v>
                </c:pt>
                <c:pt idx="13015">
                  <c:v>9.99E+01</c:v>
                </c:pt>
                <c:pt idx="13016">
                  <c:v>9.99E+01</c:v>
                </c:pt>
                <c:pt idx="13017">
                  <c:v>9.99E+01</c:v>
                </c:pt>
                <c:pt idx="13018">
                  <c:v>9.99E+01</c:v>
                </c:pt>
                <c:pt idx="13019">
                  <c:v>9.99E+01</c:v>
                </c:pt>
                <c:pt idx="13020">
                  <c:v>9.99E+01</c:v>
                </c:pt>
                <c:pt idx="13021">
                  <c:v>9.99E+01</c:v>
                </c:pt>
                <c:pt idx="13022">
                  <c:v>9.99E+01</c:v>
                </c:pt>
                <c:pt idx="13023">
                  <c:v>9.99E+01</c:v>
                </c:pt>
                <c:pt idx="13024">
                  <c:v>9.99E+01</c:v>
                </c:pt>
                <c:pt idx="13025">
                  <c:v>9.99E+01</c:v>
                </c:pt>
                <c:pt idx="13026">
                  <c:v>9.99E+01</c:v>
                </c:pt>
                <c:pt idx="13027">
                  <c:v>9.99E+01</c:v>
                </c:pt>
                <c:pt idx="13028">
                  <c:v>9.99E+01</c:v>
                </c:pt>
                <c:pt idx="13029">
                  <c:v>9.99E+01</c:v>
                </c:pt>
                <c:pt idx="13030">
                  <c:v>9.99E+01</c:v>
                </c:pt>
                <c:pt idx="13031">
                  <c:v>9.99E+01</c:v>
                </c:pt>
                <c:pt idx="13032">
                  <c:v>9.99E+01</c:v>
                </c:pt>
                <c:pt idx="13033">
                  <c:v>9.99E+01</c:v>
                </c:pt>
                <c:pt idx="13034">
                  <c:v>9.99E+01</c:v>
                </c:pt>
                <c:pt idx="13035">
                  <c:v>9.99E+01</c:v>
                </c:pt>
                <c:pt idx="13036">
                  <c:v>9.99E+01</c:v>
                </c:pt>
                <c:pt idx="13037">
                  <c:v>9.99E+01</c:v>
                </c:pt>
                <c:pt idx="13038">
                  <c:v>9.99E+01</c:v>
                </c:pt>
                <c:pt idx="13039">
                  <c:v>9.99E+01</c:v>
                </c:pt>
                <c:pt idx="13040">
                  <c:v>9.99E+01</c:v>
                </c:pt>
                <c:pt idx="13041">
                  <c:v>9.99E+01</c:v>
                </c:pt>
                <c:pt idx="13042">
                  <c:v>9.99E+01</c:v>
                </c:pt>
                <c:pt idx="13043">
                  <c:v>9.99E+01</c:v>
                </c:pt>
                <c:pt idx="13044">
                  <c:v>9.99E+01</c:v>
                </c:pt>
                <c:pt idx="13045">
                  <c:v>9.99E+01</c:v>
                </c:pt>
                <c:pt idx="13046">
                  <c:v>9.99E+01</c:v>
                </c:pt>
                <c:pt idx="13047">
                  <c:v>9.99E+01</c:v>
                </c:pt>
                <c:pt idx="13048">
                  <c:v>9.99E+01</c:v>
                </c:pt>
                <c:pt idx="13049">
                  <c:v>9.99E+01</c:v>
                </c:pt>
                <c:pt idx="13050">
                  <c:v>9.99E+01</c:v>
                </c:pt>
                <c:pt idx="13051">
                  <c:v>9.99E+01</c:v>
                </c:pt>
                <c:pt idx="13052">
                  <c:v>9.99E+01</c:v>
                </c:pt>
                <c:pt idx="13053">
                  <c:v>9.99E+01</c:v>
                </c:pt>
                <c:pt idx="13054">
                  <c:v>9.99E+01</c:v>
                </c:pt>
                <c:pt idx="13055">
                  <c:v>9.99E+01</c:v>
                </c:pt>
                <c:pt idx="13056">
                  <c:v>9.99E+01</c:v>
                </c:pt>
                <c:pt idx="13057">
                  <c:v>9.99E+01</c:v>
                </c:pt>
                <c:pt idx="13058">
                  <c:v>9.99E+01</c:v>
                </c:pt>
                <c:pt idx="13059">
                  <c:v>9.99E+01</c:v>
                </c:pt>
                <c:pt idx="13060">
                  <c:v>9.99E+01</c:v>
                </c:pt>
                <c:pt idx="13061">
                  <c:v>9.99E+01</c:v>
                </c:pt>
                <c:pt idx="13062">
                  <c:v>9.99E+01</c:v>
                </c:pt>
                <c:pt idx="13063">
                  <c:v>9.99E+01</c:v>
                </c:pt>
                <c:pt idx="13064">
                  <c:v>9.99E+01</c:v>
                </c:pt>
                <c:pt idx="13065">
                  <c:v>9.99E+01</c:v>
                </c:pt>
                <c:pt idx="13066">
                  <c:v>9.99E+01</c:v>
                </c:pt>
                <c:pt idx="13067">
                  <c:v>9.99E+01</c:v>
                </c:pt>
                <c:pt idx="13068">
                  <c:v>9.99E+01</c:v>
                </c:pt>
                <c:pt idx="13069">
                  <c:v>9.99E+01</c:v>
                </c:pt>
                <c:pt idx="13070">
                  <c:v>9.99E+01</c:v>
                </c:pt>
                <c:pt idx="13071">
                  <c:v>9.99E+01</c:v>
                </c:pt>
                <c:pt idx="13072">
                  <c:v>9.99E+01</c:v>
                </c:pt>
                <c:pt idx="13073">
                  <c:v>9.99E+01</c:v>
                </c:pt>
                <c:pt idx="13074">
                  <c:v>9.99E+01</c:v>
                </c:pt>
                <c:pt idx="13075">
                  <c:v>9.99E+01</c:v>
                </c:pt>
                <c:pt idx="13076">
                  <c:v>9.99E+01</c:v>
                </c:pt>
                <c:pt idx="13077">
                  <c:v>9.99E+01</c:v>
                </c:pt>
                <c:pt idx="13078">
                  <c:v>9.99E+01</c:v>
                </c:pt>
                <c:pt idx="13079">
                  <c:v>9.99E+01</c:v>
                </c:pt>
                <c:pt idx="13080">
                  <c:v>9.99E+01</c:v>
                </c:pt>
                <c:pt idx="13081">
                  <c:v>9.99E+01</c:v>
                </c:pt>
                <c:pt idx="13082">
                  <c:v>9.99E+01</c:v>
                </c:pt>
                <c:pt idx="13083">
                  <c:v>9.99E+01</c:v>
                </c:pt>
                <c:pt idx="13084">
                  <c:v>9.99E+01</c:v>
                </c:pt>
                <c:pt idx="13085">
                  <c:v>9.99E+01</c:v>
                </c:pt>
                <c:pt idx="13086">
                  <c:v>9.99E+01</c:v>
                </c:pt>
                <c:pt idx="13087">
                  <c:v>9.99E+01</c:v>
                </c:pt>
                <c:pt idx="13088">
                  <c:v>9.99E+01</c:v>
                </c:pt>
                <c:pt idx="13089">
                  <c:v>9.99E+01</c:v>
                </c:pt>
                <c:pt idx="13090">
                  <c:v>9.99E+01</c:v>
                </c:pt>
                <c:pt idx="13091">
                  <c:v>9.99E+01</c:v>
                </c:pt>
                <c:pt idx="13092">
                  <c:v>9.99E+01</c:v>
                </c:pt>
                <c:pt idx="13093">
                  <c:v>9.99E+01</c:v>
                </c:pt>
                <c:pt idx="13094">
                  <c:v>9.99E+01</c:v>
                </c:pt>
                <c:pt idx="13095">
                  <c:v>9.99E+01</c:v>
                </c:pt>
                <c:pt idx="13096">
                  <c:v>9.99E+01</c:v>
                </c:pt>
                <c:pt idx="13097">
                  <c:v>9.99E+01</c:v>
                </c:pt>
                <c:pt idx="13098">
                  <c:v>9.99E+01</c:v>
                </c:pt>
                <c:pt idx="13099">
                  <c:v>9.99E+01</c:v>
                </c:pt>
                <c:pt idx="13100">
                  <c:v>9.99E+01</c:v>
                </c:pt>
                <c:pt idx="13101">
                  <c:v>9.99E+01</c:v>
                </c:pt>
                <c:pt idx="13102">
                  <c:v>9.99E+01</c:v>
                </c:pt>
                <c:pt idx="13103">
                  <c:v>9.99E+01</c:v>
                </c:pt>
                <c:pt idx="13104">
                  <c:v>9.99E+01</c:v>
                </c:pt>
                <c:pt idx="13105">
                  <c:v>9.99E+01</c:v>
                </c:pt>
                <c:pt idx="13106">
                  <c:v>9.99E+01</c:v>
                </c:pt>
                <c:pt idx="13107">
                  <c:v>9.99E+01</c:v>
                </c:pt>
                <c:pt idx="13108">
                  <c:v>9.99E+01</c:v>
                </c:pt>
                <c:pt idx="13109">
                  <c:v>9.99E+01</c:v>
                </c:pt>
                <c:pt idx="13110">
                  <c:v>9.99E+01</c:v>
                </c:pt>
                <c:pt idx="13111">
                  <c:v>9.99E+01</c:v>
                </c:pt>
                <c:pt idx="13112">
                  <c:v>9.99E+01</c:v>
                </c:pt>
                <c:pt idx="13113">
                  <c:v>9.99E+01</c:v>
                </c:pt>
                <c:pt idx="13114">
                  <c:v>9.99E+01</c:v>
                </c:pt>
                <c:pt idx="13115">
                  <c:v>9.99E+01</c:v>
                </c:pt>
                <c:pt idx="13116">
                  <c:v>9.99E+01</c:v>
                </c:pt>
                <c:pt idx="13117">
                  <c:v>9.99E+01</c:v>
                </c:pt>
                <c:pt idx="13118">
                  <c:v>9.99E+01</c:v>
                </c:pt>
                <c:pt idx="13119">
                  <c:v>9.99E+01</c:v>
                </c:pt>
                <c:pt idx="13120">
                  <c:v>9.99E+01</c:v>
                </c:pt>
                <c:pt idx="13121">
                  <c:v>9.99E+01</c:v>
                </c:pt>
                <c:pt idx="13122">
                  <c:v>9.99E+01</c:v>
                </c:pt>
                <c:pt idx="13123">
                  <c:v>9.99E+01</c:v>
                </c:pt>
                <c:pt idx="13124">
                  <c:v>9.99E+01</c:v>
                </c:pt>
                <c:pt idx="13125">
                  <c:v>9.99E+01</c:v>
                </c:pt>
                <c:pt idx="13126">
                  <c:v>9.99E+01</c:v>
                </c:pt>
                <c:pt idx="13127">
                  <c:v>9.99E+01</c:v>
                </c:pt>
                <c:pt idx="13128">
                  <c:v>9.99E+01</c:v>
                </c:pt>
                <c:pt idx="13129">
                  <c:v>9.99E+01</c:v>
                </c:pt>
                <c:pt idx="13130">
                  <c:v>9.99E+01</c:v>
                </c:pt>
                <c:pt idx="13131">
                  <c:v>9.99E+01</c:v>
                </c:pt>
                <c:pt idx="13132">
                  <c:v>9.99E+01</c:v>
                </c:pt>
                <c:pt idx="13133">
                  <c:v>9.99E+01</c:v>
                </c:pt>
                <c:pt idx="13134">
                  <c:v>9.99E+01</c:v>
                </c:pt>
                <c:pt idx="13135">
                  <c:v>9.99E+01</c:v>
                </c:pt>
                <c:pt idx="13136">
                  <c:v>9.99E+01</c:v>
                </c:pt>
                <c:pt idx="13137">
                  <c:v>9.99E+01</c:v>
                </c:pt>
                <c:pt idx="13138">
                  <c:v>9.99E+01</c:v>
                </c:pt>
                <c:pt idx="13139">
                  <c:v>9.99E+01</c:v>
                </c:pt>
                <c:pt idx="13140">
                  <c:v>9.99E+01</c:v>
                </c:pt>
                <c:pt idx="13141">
                  <c:v>9.99E+01</c:v>
                </c:pt>
                <c:pt idx="13142">
                  <c:v>9.99E+01</c:v>
                </c:pt>
                <c:pt idx="13143">
                  <c:v>9.99E+01</c:v>
                </c:pt>
                <c:pt idx="13144">
                  <c:v>9.99E+01</c:v>
                </c:pt>
                <c:pt idx="13145">
                  <c:v>9.99E+01</c:v>
                </c:pt>
                <c:pt idx="13146">
                  <c:v>9.99E+01</c:v>
                </c:pt>
                <c:pt idx="13147">
                  <c:v>9.99E+01</c:v>
                </c:pt>
                <c:pt idx="13148">
                  <c:v>9.99E+01</c:v>
                </c:pt>
                <c:pt idx="13149">
                  <c:v>9.99E+01</c:v>
                </c:pt>
                <c:pt idx="13150">
                  <c:v>9.99E+01</c:v>
                </c:pt>
                <c:pt idx="13151">
                  <c:v>9.99E+01</c:v>
                </c:pt>
                <c:pt idx="13152">
                  <c:v>9.99E+01</c:v>
                </c:pt>
                <c:pt idx="13153">
                  <c:v>9.99E+01</c:v>
                </c:pt>
                <c:pt idx="13154">
                  <c:v>9.99E+01</c:v>
                </c:pt>
                <c:pt idx="13155">
                  <c:v>9.99E+01</c:v>
                </c:pt>
                <c:pt idx="13156">
                  <c:v>9.99E+01</c:v>
                </c:pt>
                <c:pt idx="13157">
                  <c:v>9.99E+01</c:v>
                </c:pt>
                <c:pt idx="13158">
                  <c:v>9.99E+01</c:v>
                </c:pt>
                <c:pt idx="13159">
                  <c:v>9.99E+01</c:v>
                </c:pt>
                <c:pt idx="13160">
                  <c:v>9.99E+01</c:v>
                </c:pt>
                <c:pt idx="13161">
                  <c:v>9.99E+01</c:v>
                </c:pt>
                <c:pt idx="13162">
                  <c:v>9.99E+01</c:v>
                </c:pt>
                <c:pt idx="13163">
                  <c:v>9.99E+01</c:v>
                </c:pt>
                <c:pt idx="13164">
                  <c:v>9.99E+01</c:v>
                </c:pt>
                <c:pt idx="13165">
                  <c:v>9.99E+01</c:v>
                </c:pt>
                <c:pt idx="13166">
                  <c:v>9.99E+01</c:v>
                </c:pt>
                <c:pt idx="13167">
                  <c:v>9.99E+01</c:v>
                </c:pt>
                <c:pt idx="13168">
                  <c:v>9.99E+01</c:v>
                </c:pt>
                <c:pt idx="13169">
                  <c:v>9.99E+01</c:v>
                </c:pt>
                <c:pt idx="13170">
                  <c:v>9.99E+01</c:v>
                </c:pt>
                <c:pt idx="13171">
                  <c:v>9.99E+01</c:v>
                </c:pt>
                <c:pt idx="13172">
                  <c:v>9.99E+01</c:v>
                </c:pt>
                <c:pt idx="13173">
                  <c:v>9.99E+01</c:v>
                </c:pt>
                <c:pt idx="13174">
                  <c:v>9.99E+01</c:v>
                </c:pt>
                <c:pt idx="13175">
                  <c:v>9.99E+01</c:v>
                </c:pt>
                <c:pt idx="13176">
                  <c:v>9.99E+01</c:v>
                </c:pt>
                <c:pt idx="13177">
                  <c:v>9.99E+01</c:v>
                </c:pt>
                <c:pt idx="13178">
                  <c:v>9.99E+01</c:v>
                </c:pt>
                <c:pt idx="13179">
                  <c:v>9.99E+01</c:v>
                </c:pt>
                <c:pt idx="13180">
                  <c:v>9.99E+01</c:v>
                </c:pt>
                <c:pt idx="13181">
                  <c:v>9.99E+01</c:v>
                </c:pt>
                <c:pt idx="13182">
                  <c:v>9.99E+01</c:v>
                </c:pt>
                <c:pt idx="13183">
                  <c:v>9.99E+01</c:v>
                </c:pt>
                <c:pt idx="13184">
                  <c:v>9.99E+01</c:v>
                </c:pt>
                <c:pt idx="13185">
                  <c:v>9.99E+01</c:v>
                </c:pt>
                <c:pt idx="13186">
                  <c:v>9.99E+01</c:v>
                </c:pt>
                <c:pt idx="13187">
                  <c:v>9.99E+01</c:v>
                </c:pt>
                <c:pt idx="13188">
                  <c:v>9.99E+01</c:v>
                </c:pt>
                <c:pt idx="13189">
                  <c:v>9.99E+01</c:v>
                </c:pt>
                <c:pt idx="13190">
                  <c:v>9.99E+01</c:v>
                </c:pt>
                <c:pt idx="13191">
                  <c:v>9.99E+01</c:v>
                </c:pt>
                <c:pt idx="13192">
                  <c:v>9.99E+01</c:v>
                </c:pt>
                <c:pt idx="13193">
                  <c:v>9.99E+01</c:v>
                </c:pt>
                <c:pt idx="13194">
                  <c:v>9.99E+01</c:v>
                </c:pt>
                <c:pt idx="13195">
                  <c:v>9.99E+01</c:v>
                </c:pt>
                <c:pt idx="13196">
                  <c:v>9.99E+01</c:v>
                </c:pt>
                <c:pt idx="13197">
                  <c:v>9.99E+01</c:v>
                </c:pt>
                <c:pt idx="13198">
                  <c:v>9.99E+01</c:v>
                </c:pt>
                <c:pt idx="13199">
                  <c:v>9.99E+01</c:v>
                </c:pt>
                <c:pt idx="13200">
                  <c:v>9.99E+01</c:v>
                </c:pt>
                <c:pt idx="13201">
                  <c:v>9.99E+01</c:v>
                </c:pt>
                <c:pt idx="13202">
                  <c:v>9.99E+01</c:v>
                </c:pt>
                <c:pt idx="13203">
                  <c:v>9.99E+01</c:v>
                </c:pt>
                <c:pt idx="13204">
                  <c:v>9.99E+01</c:v>
                </c:pt>
                <c:pt idx="13205">
                  <c:v>9.99E+01</c:v>
                </c:pt>
                <c:pt idx="13206">
                  <c:v>9.99E+01</c:v>
                </c:pt>
                <c:pt idx="13207">
                  <c:v>9.99E+01</c:v>
                </c:pt>
                <c:pt idx="13208">
                  <c:v>9.99E+01</c:v>
                </c:pt>
                <c:pt idx="13209">
                  <c:v>9.99E+01</c:v>
                </c:pt>
                <c:pt idx="13210">
                  <c:v>9.99E+01</c:v>
                </c:pt>
                <c:pt idx="13211">
                  <c:v>9.99E+01</c:v>
                </c:pt>
                <c:pt idx="13212">
                  <c:v>9.99E+01</c:v>
                </c:pt>
                <c:pt idx="13213">
                  <c:v>9.99E+01</c:v>
                </c:pt>
                <c:pt idx="13214">
                  <c:v>9.99E+01</c:v>
                </c:pt>
                <c:pt idx="13215">
                  <c:v>9.99E+01</c:v>
                </c:pt>
                <c:pt idx="13216">
                  <c:v>9.99E+01</c:v>
                </c:pt>
                <c:pt idx="13217">
                  <c:v>9.99E+01</c:v>
                </c:pt>
                <c:pt idx="13218">
                  <c:v>9.99E+01</c:v>
                </c:pt>
                <c:pt idx="13219">
                  <c:v>9.99E+01</c:v>
                </c:pt>
                <c:pt idx="13220">
                  <c:v>9.99E+01</c:v>
                </c:pt>
                <c:pt idx="13221">
                  <c:v>9.99E+01</c:v>
                </c:pt>
                <c:pt idx="13222">
                  <c:v>9.99E+01</c:v>
                </c:pt>
                <c:pt idx="13223">
                  <c:v>9.99E+01</c:v>
                </c:pt>
                <c:pt idx="13224">
                  <c:v>9.99E+01</c:v>
                </c:pt>
                <c:pt idx="13225">
                  <c:v>9.99E+01</c:v>
                </c:pt>
                <c:pt idx="13226">
                  <c:v>9.99E+01</c:v>
                </c:pt>
                <c:pt idx="13227">
                  <c:v>9.99E+01</c:v>
                </c:pt>
                <c:pt idx="13228">
                  <c:v>9.99E+01</c:v>
                </c:pt>
                <c:pt idx="13229">
                  <c:v>9.99E+01</c:v>
                </c:pt>
                <c:pt idx="13230">
                  <c:v>9.99E+01</c:v>
                </c:pt>
                <c:pt idx="13231">
                  <c:v>9.99E+01</c:v>
                </c:pt>
                <c:pt idx="13232">
                  <c:v>9.99E+01</c:v>
                </c:pt>
                <c:pt idx="13233">
                  <c:v>9.99E+01</c:v>
                </c:pt>
                <c:pt idx="13234">
                  <c:v>9.99E+01</c:v>
                </c:pt>
                <c:pt idx="13235">
                  <c:v>9.99E+01</c:v>
                </c:pt>
                <c:pt idx="13236">
                  <c:v>9.99E+01</c:v>
                </c:pt>
                <c:pt idx="13237">
                  <c:v>9.99E+01</c:v>
                </c:pt>
                <c:pt idx="13238">
                  <c:v>9.99E+01</c:v>
                </c:pt>
                <c:pt idx="13239">
                  <c:v>9.99E+01</c:v>
                </c:pt>
                <c:pt idx="13240">
                  <c:v>9.99E+01</c:v>
                </c:pt>
                <c:pt idx="13241">
                  <c:v>9.99E+01</c:v>
                </c:pt>
                <c:pt idx="13242">
                  <c:v>9.99E+01</c:v>
                </c:pt>
                <c:pt idx="13243">
                  <c:v>9.99E+01</c:v>
                </c:pt>
                <c:pt idx="13244">
                  <c:v>9.99E+01</c:v>
                </c:pt>
                <c:pt idx="13245">
                  <c:v>9.99E+01</c:v>
                </c:pt>
                <c:pt idx="13246">
                  <c:v>9.99E+01</c:v>
                </c:pt>
                <c:pt idx="13247">
                  <c:v>9.99E+01</c:v>
                </c:pt>
                <c:pt idx="13248">
                  <c:v>9.99E+01</c:v>
                </c:pt>
                <c:pt idx="13249">
                  <c:v>9.99E+01</c:v>
                </c:pt>
                <c:pt idx="13250">
                  <c:v>9.99E+01</c:v>
                </c:pt>
                <c:pt idx="13251">
                  <c:v>9.99E+01</c:v>
                </c:pt>
                <c:pt idx="13252">
                  <c:v>9.99E+01</c:v>
                </c:pt>
                <c:pt idx="13253">
                  <c:v>9.99E+01</c:v>
                </c:pt>
                <c:pt idx="13254">
                  <c:v>9.99E+01</c:v>
                </c:pt>
                <c:pt idx="13255">
                  <c:v>9.99E+01</c:v>
                </c:pt>
                <c:pt idx="13256">
                  <c:v>9.99E+01</c:v>
                </c:pt>
                <c:pt idx="13257">
                  <c:v>9.99E+01</c:v>
                </c:pt>
                <c:pt idx="13258">
                  <c:v>9.99E+01</c:v>
                </c:pt>
                <c:pt idx="13259">
                  <c:v>9.99E+01</c:v>
                </c:pt>
                <c:pt idx="13260">
                  <c:v>9.99E+01</c:v>
                </c:pt>
                <c:pt idx="13261">
                  <c:v>9.99E+01</c:v>
                </c:pt>
                <c:pt idx="13262">
                  <c:v>9.99E+01</c:v>
                </c:pt>
                <c:pt idx="13263">
                  <c:v>9.99E+01</c:v>
                </c:pt>
                <c:pt idx="13264">
                  <c:v>9.99E+01</c:v>
                </c:pt>
                <c:pt idx="13265">
                  <c:v>9.99E+01</c:v>
                </c:pt>
                <c:pt idx="13266">
                  <c:v>9.99E+01</c:v>
                </c:pt>
                <c:pt idx="13267">
                  <c:v>9.99E+01</c:v>
                </c:pt>
                <c:pt idx="13268">
                  <c:v>9.99E+01</c:v>
                </c:pt>
                <c:pt idx="13269">
                  <c:v>9.99E+01</c:v>
                </c:pt>
                <c:pt idx="13270">
                  <c:v>9.99E+01</c:v>
                </c:pt>
                <c:pt idx="13271">
                  <c:v>9.99E+01</c:v>
                </c:pt>
                <c:pt idx="13272">
                  <c:v>9.99E+01</c:v>
                </c:pt>
                <c:pt idx="13273">
                  <c:v>9.99E+01</c:v>
                </c:pt>
                <c:pt idx="13274">
                  <c:v>9.99E+01</c:v>
                </c:pt>
                <c:pt idx="13275">
                  <c:v>9.99E+01</c:v>
                </c:pt>
                <c:pt idx="13276">
                  <c:v>9.99E+01</c:v>
                </c:pt>
                <c:pt idx="13277">
                  <c:v>9.99E+01</c:v>
                </c:pt>
                <c:pt idx="13278">
                  <c:v>9.99E+01</c:v>
                </c:pt>
                <c:pt idx="13279">
                  <c:v>9.99E+01</c:v>
                </c:pt>
                <c:pt idx="13280">
                  <c:v>9.99E+01</c:v>
                </c:pt>
                <c:pt idx="13281">
                  <c:v>9.99E+01</c:v>
                </c:pt>
                <c:pt idx="13282">
                  <c:v>9.99E+01</c:v>
                </c:pt>
                <c:pt idx="13283">
                  <c:v>9.99E+01</c:v>
                </c:pt>
                <c:pt idx="13284">
                  <c:v>9.99E+01</c:v>
                </c:pt>
                <c:pt idx="13285">
                  <c:v>9.99E+01</c:v>
                </c:pt>
                <c:pt idx="13286">
                  <c:v>9.99E+01</c:v>
                </c:pt>
                <c:pt idx="13287">
                  <c:v>9.99E+01</c:v>
                </c:pt>
                <c:pt idx="13288">
                  <c:v>9.99E+01</c:v>
                </c:pt>
                <c:pt idx="13289">
                  <c:v>9.99E+01</c:v>
                </c:pt>
                <c:pt idx="13290">
                  <c:v>9.99E+01</c:v>
                </c:pt>
                <c:pt idx="13291">
                  <c:v>9.99E+01</c:v>
                </c:pt>
                <c:pt idx="13292">
                  <c:v>9.99E+01</c:v>
                </c:pt>
                <c:pt idx="13293">
                  <c:v>9.99E+01</c:v>
                </c:pt>
                <c:pt idx="13294">
                  <c:v>9.99E+01</c:v>
                </c:pt>
                <c:pt idx="13295">
                  <c:v>9.99E+01</c:v>
                </c:pt>
                <c:pt idx="13296">
                  <c:v>9.99E+01</c:v>
                </c:pt>
                <c:pt idx="13297">
                  <c:v>9.99E+01</c:v>
                </c:pt>
                <c:pt idx="13298">
                  <c:v>9.99E+01</c:v>
                </c:pt>
                <c:pt idx="13299">
                  <c:v>9.99E+01</c:v>
                </c:pt>
                <c:pt idx="13300">
                  <c:v>9.99E+01</c:v>
                </c:pt>
                <c:pt idx="13301">
                  <c:v>9.99E+01</c:v>
                </c:pt>
                <c:pt idx="13302">
                  <c:v>9.99E+01</c:v>
                </c:pt>
                <c:pt idx="13303">
                  <c:v>9.99E+01</c:v>
                </c:pt>
                <c:pt idx="13304">
                  <c:v>9.99E+01</c:v>
                </c:pt>
                <c:pt idx="13305">
                  <c:v>9.99E+01</c:v>
                </c:pt>
                <c:pt idx="13306">
                  <c:v>9.99E+01</c:v>
                </c:pt>
                <c:pt idx="13307">
                  <c:v>9.99E+01</c:v>
                </c:pt>
                <c:pt idx="13308">
                  <c:v>9.99E+01</c:v>
                </c:pt>
                <c:pt idx="13309">
                  <c:v>9.99E+01</c:v>
                </c:pt>
                <c:pt idx="13310">
                  <c:v>9.99E+01</c:v>
                </c:pt>
                <c:pt idx="13311">
                  <c:v>9.99E+01</c:v>
                </c:pt>
                <c:pt idx="13312">
                  <c:v>9.99E+01</c:v>
                </c:pt>
                <c:pt idx="13313">
                  <c:v>9.99E+01</c:v>
                </c:pt>
                <c:pt idx="13314">
                  <c:v>9.99E+01</c:v>
                </c:pt>
                <c:pt idx="13315">
                  <c:v>9.99E+01</c:v>
                </c:pt>
                <c:pt idx="13316">
                  <c:v>9.99E+01</c:v>
                </c:pt>
                <c:pt idx="13317">
                  <c:v>9.99E+01</c:v>
                </c:pt>
                <c:pt idx="13318">
                  <c:v>9.99E+01</c:v>
                </c:pt>
                <c:pt idx="13319">
                  <c:v>9.99E+01</c:v>
                </c:pt>
                <c:pt idx="13320">
                  <c:v>9.99E+01</c:v>
                </c:pt>
                <c:pt idx="13321">
                  <c:v>9.99E+01</c:v>
                </c:pt>
                <c:pt idx="13322">
                  <c:v>9.99E+01</c:v>
                </c:pt>
                <c:pt idx="13323">
                  <c:v>9.99E+01</c:v>
                </c:pt>
                <c:pt idx="13324">
                  <c:v>9.99E+01</c:v>
                </c:pt>
                <c:pt idx="13325">
                  <c:v>9.99E+01</c:v>
                </c:pt>
                <c:pt idx="13326">
                  <c:v>9.99E+01</c:v>
                </c:pt>
                <c:pt idx="13327">
                  <c:v>9.99E+01</c:v>
                </c:pt>
                <c:pt idx="13328">
                  <c:v>9.99E+01</c:v>
                </c:pt>
                <c:pt idx="13329">
                  <c:v>9.99E+01</c:v>
                </c:pt>
                <c:pt idx="13330">
                  <c:v>9.99E+01</c:v>
                </c:pt>
                <c:pt idx="13331">
                  <c:v>9.99E+01</c:v>
                </c:pt>
                <c:pt idx="13332">
                  <c:v>9.99E+01</c:v>
                </c:pt>
                <c:pt idx="13333">
                  <c:v>9.99E+01</c:v>
                </c:pt>
                <c:pt idx="13334">
                  <c:v>9.99E+01</c:v>
                </c:pt>
                <c:pt idx="13335">
                  <c:v>9.99E+01</c:v>
                </c:pt>
                <c:pt idx="13336">
                  <c:v>9.99E+01</c:v>
                </c:pt>
                <c:pt idx="13337">
                  <c:v>9.99E+01</c:v>
                </c:pt>
                <c:pt idx="13338">
                  <c:v>9.99E+01</c:v>
                </c:pt>
                <c:pt idx="13339">
                  <c:v>9.99E+01</c:v>
                </c:pt>
                <c:pt idx="13340">
                  <c:v>9.99E+01</c:v>
                </c:pt>
                <c:pt idx="13341">
                  <c:v>9.99E+01</c:v>
                </c:pt>
                <c:pt idx="13342">
                  <c:v>9.99E+01</c:v>
                </c:pt>
                <c:pt idx="13343">
                  <c:v>9.99E+01</c:v>
                </c:pt>
                <c:pt idx="13344">
                  <c:v>9.99E+01</c:v>
                </c:pt>
                <c:pt idx="13345">
                  <c:v>9.99E+01</c:v>
                </c:pt>
                <c:pt idx="13346">
                  <c:v>9.99E+01</c:v>
                </c:pt>
                <c:pt idx="13347">
                  <c:v>9.99E+01</c:v>
                </c:pt>
                <c:pt idx="13348">
                  <c:v>9.99E+01</c:v>
                </c:pt>
                <c:pt idx="13349">
                  <c:v>9.99E+01</c:v>
                </c:pt>
                <c:pt idx="13350">
                  <c:v>9.99E+01</c:v>
                </c:pt>
                <c:pt idx="13351">
                  <c:v>9.99E+01</c:v>
                </c:pt>
                <c:pt idx="13352">
                  <c:v>9.99E+01</c:v>
                </c:pt>
                <c:pt idx="13353">
                  <c:v>9.99E+01</c:v>
                </c:pt>
                <c:pt idx="13354">
                  <c:v>9.99E+01</c:v>
                </c:pt>
                <c:pt idx="13355">
                  <c:v>9.99E+01</c:v>
                </c:pt>
                <c:pt idx="13356">
                  <c:v>9.99E+01</c:v>
                </c:pt>
                <c:pt idx="13357">
                  <c:v>9.99E+01</c:v>
                </c:pt>
                <c:pt idx="13358">
                  <c:v>9.99E+01</c:v>
                </c:pt>
                <c:pt idx="13359">
                  <c:v>9.99E+01</c:v>
                </c:pt>
                <c:pt idx="13360">
                  <c:v>9.99E+01</c:v>
                </c:pt>
                <c:pt idx="13361">
                  <c:v>9.99E+01</c:v>
                </c:pt>
                <c:pt idx="13362">
                  <c:v>9.99E+01</c:v>
                </c:pt>
                <c:pt idx="13363">
                  <c:v>9.99E+01</c:v>
                </c:pt>
                <c:pt idx="13364">
                  <c:v>9.99E+01</c:v>
                </c:pt>
                <c:pt idx="13365">
                  <c:v>9.99E+01</c:v>
                </c:pt>
                <c:pt idx="13366">
                  <c:v>9.99E+01</c:v>
                </c:pt>
                <c:pt idx="13367">
                  <c:v>9.99E+01</c:v>
                </c:pt>
                <c:pt idx="13368">
                  <c:v>9.99E+01</c:v>
                </c:pt>
                <c:pt idx="13369">
                  <c:v>9.99E+01</c:v>
                </c:pt>
                <c:pt idx="13370">
                  <c:v>9.99E+01</c:v>
                </c:pt>
                <c:pt idx="13371">
                  <c:v>9.99E+01</c:v>
                </c:pt>
                <c:pt idx="13372">
                  <c:v>9.99E+01</c:v>
                </c:pt>
                <c:pt idx="13373">
                  <c:v>9.99E+01</c:v>
                </c:pt>
                <c:pt idx="13374">
                  <c:v>9.99E+01</c:v>
                </c:pt>
                <c:pt idx="13375">
                  <c:v>9.99E+01</c:v>
                </c:pt>
                <c:pt idx="13376">
                  <c:v>9.99E+01</c:v>
                </c:pt>
                <c:pt idx="13377">
                  <c:v>9.99E+01</c:v>
                </c:pt>
                <c:pt idx="13378">
                  <c:v>9.99E+01</c:v>
                </c:pt>
                <c:pt idx="13379">
                  <c:v>9.99E+01</c:v>
                </c:pt>
                <c:pt idx="13380">
                  <c:v>9.99E+01</c:v>
                </c:pt>
                <c:pt idx="13381">
                  <c:v>9.99E+01</c:v>
                </c:pt>
                <c:pt idx="13382">
                  <c:v>9.99E+01</c:v>
                </c:pt>
                <c:pt idx="13383">
                  <c:v>9.99E+01</c:v>
                </c:pt>
                <c:pt idx="13384">
                  <c:v>9.99E+01</c:v>
                </c:pt>
                <c:pt idx="13385">
                  <c:v>9.99E+01</c:v>
                </c:pt>
                <c:pt idx="13386">
                  <c:v>9.99E+01</c:v>
                </c:pt>
                <c:pt idx="13387">
                  <c:v>9.99E+01</c:v>
                </c:pt>
                <c:pt idx="13388">
                  <c:v>9.99E+01</c:v>
                </c:pt>
                <c:pt idx="13389">
                  <c:v>9.99E+01</c:v>
                </c:pt>
                <c:pt idx="13390">
                  <c:v>9.99E+01</c:v>
                </c:pt>
                <c:pt idx="13391">
                  <c:v>9.99E+01</c:v>
                </c:pt>
                <c:pt idx="13392">
                  <c:v>9.99E+01</c:v>
                </c:pt>
                <c:pt idx="13393">
                  <c:v>9.99E+01</c:v>
                </c:pt>
                <c:pt idx="13394">
                  <c:v>9.99E+01</c:v>
                </c:pt>
                <c:pt idx="13395">
                  <c:v>9.99E+01</c:v>
                </c:pt>
                <c:pt idx="13396">
                  <c:v>9.99E+01</c:v>
                </c:pt>
                <c:pt idx="13397">
                  <c:v>9.99E+01</c:v>
                </c:pt>
                <c:pt idx="13398">
                  <c:v>9.99E+01</c:v>
                </c:pt>
                <c:pt idx="13399">
                  <c:v>9.99E+01</c:v>
                </c:pt>
                <c:pt idx="13400">
                  <c:v>9.99E+01</c:v>
                </c:pt>
                <c:pt idx="13401">
                  <c:v>9.99E+01</c:v>
                </c:pt>
                <c:pt idx="13402">
                  <c:v>9.99E+01</c:v>
                </c:pt>
                <c:pt idx="13403">
                  <c:v>9.99E+01</c:v>
                </c:pt>
                <c:pt idx="13404">
                  <c:v>9.99E+01</c:v>
                </c:pt>
                <c:pt idx="13405">
                  <c:v>9.99E+01</c:v>
                </c:pt>
                <c:pt idx="13406">
                  <c:v>9.99E+01</c:v>
                </c:pt>
                <c:pt idx="13407">
                  <c:v>9.99E+01</c:v>
                </c:pt>
                <c:pt idx="13408">
                  <c:v>9.99E+01</c:v>
                </c:pt>
                <c:pt idx="13409">
                  <c:v>9.99E+01</c:v>
                </c:pt>
                <c:pt idx="13410">
                  <c:v>9.99E+01</c:v>
                </c:pt>
                <c:pt idx="13411">
                  <c:v>9.99E+01</c:v>
                </c:pt>
                <c:pt idx="13412">
                  <c:v>9.99E+01</c:v>
                </c:pt>
                <c:pt idx="13413">
                  <c:v>9.99E+01</c:v>
                </c:pt>
                <c:pt idx="13414">
                  <c:v>9.99E+01</c:v>
                </c:pt>
                <c:pt idx="13415">
                  <c:v>9.99E+01</c:v>
                </c:pt>
                <c:pt idx="13416">
                  <c:v>9.99E+01</c:v>
                </c:pt>
                <c:pt idx="13417">
                  <c:v>9.99E+01</c:v>
                </c:pt>
                <c:pt idx="13418">
                  <c:v>9.99E+01</c:v>
                </c:pt>
                <c:pt idx="13419">
                  <c:v>9.99E+01</c:v>
                </c:pt>
                <c:pt idx="13420">
                  <c:v>9.99E+01</c:v>
                </c:pt>
                <c:pt idx="13421">
                  <c:v>9.99E+01</c:v>
                </c:pt>
                <c:pt idx="13422">
                  <c:v>9.99E+01</c:v>
                </c:pt>
                <c:pt idx="13423">
                  <c:v>9.99E+01</c:v>
                </c:pt>
                <c:pt idx="13424">
                  <c:v>9.99E+01</c:v>
                </c:pt>
                <c:pt idx="13425">
                  <c:v>9.99E+01</c:v>
                </c:pt>
                <c:pt idx="13426">
                  <c:v>9.99E+01</c:v>
                </c:pt>
                <c:pt idx="13427">
                  <c:v>9.99E+01</c:v>
                </c:pt>
                <c:pt idx="13428">
                  <c:v>9.99E+01</c:v>
                </c:pt>
                <c:pt idx="13429">
                  <c:v>9.99E+01</c:v>
                </c:pt>
                <c:pt idx="13430">
                  <c:v>9.99E+01</c:v>
                </c:pt>
                <c:pt idx="13431">
                  <c:v>9.99E+01</c:v>
                </c:pt>
                <c:pt idx="13432">
                  <c:v>9.99E+01</c:v>
                </c:pt>
                <c:pt idx="13433">
                  <c:v>9.99E+01</c:v>
                </c:pt>
                <c:pt idx="13434">
                  <c:v>9.99E+01</c:v>
                </c:pt>
                <c:pt idx="13435">
                  <c:v>9.99E+01</c:v>
                </c:pt>
                <c:pt idx="13436">
                  <c:v>9.99E+01</c:v>
                </c:pt>
                <c:pt idx="13437">
                  <c:v>9.99E+01</c:v>
                </c:pt>
                <c:pt idx="13438">
                  <c:v>9.99E+01</c:v>
                </c:pt>
                <c:pt idx="13439">
                  <c:v>9.99E+01</c:v>
                </c:pt>
                <c:pt idx="13440">
                  <c:v>9.99E+01</c:v>
                </c:pt>
                <c:pt idx="13441">
                  <c:v>9.99E+01</c:v>
                </c:pt>
                <c:pt idx="13442">
                  <c:v>9.99E+01</c:v>
                </c:pt>
                <c:pt idx="13443">
                  <c:v>9.99E+01</c:v>
                </c:pt>
                <c:pt idx="13444">
                  <c:v>9.99E+01</c:v>
                </c:pt>
                <c:pt idx="13445">
                  <c:v>9.99E+01</c:v>
                </c:pt>
                <c:pt idx="13446">
                  <c:v>9.99E+01</c:v>
                </c:pt>
                <c:pt idx="13447">
                  <c:v>9.99E+01</c:v>
                </c:pt>
                <c:pt idx="13448">
                  <c:v>9.99E+01</c:v>
                </c:pt>
                <c:pt idx="13449">
                  <c:v>9.99E+01</c:v>
                </c:pt>
                <c:pt idx="13450">
                  <c:v>9.99E+01</c:v>
                </c:pt>
                <c:pt idx="13451">
                  <c:v>9.99E+01</c:v>
                </c:pt>
                <c:pt idx="13452">
                  <c:v>9.99E+01</c:v>
                </c:pt>
                <c:pt idx="13453">
                  <c:v>9.99E+01</c:v>
                </c:pt>
                <c:pt idx="13454">
                  <c:v>9.99E+01</c:v>
                </c:pt>
                <c:pt idx="13455">
                  <c:v>9.99E+01</c:v>
                </c:pt>
                <c:pt idx="13456">
                  <c:v>9.99E+01</c:v>
                </c:pt>
                <c:pt idx="13457">
                  <c:v>9.99E+01</c:v>
                </c:pt>
                <c:pt idx="13458">
                  <c:v>9.99E+01</c:v>
                </c:pt>
                <c:pt idx="13459">
                  <c:v>9.99E+01</c:v>
                </c:pt>
                <c:pt idx="13460">
                  <c:v>9.99E+01</c:v>
                </c:pt>
                <c:pt idx="13461">
                  <c:v>9.99E+01</c:v>
                </c:pt>
                <c:pt idx="13462">
                  <c:v>9.99E+01</c:v>
                </c:pt>
                <c:pt idx="13463">
                  <c:v>9.99E+01</c:v>
                </c:pt>
                <c:pt idx="13464">
                  <c:v>9.99E+01</c:v>
                </c:pt>
                <c:pt idx="13465">
                  <c:v>9.99E+01</c:v>
                </c:pt>
                <c:pt idx="13466">
                  <c:v>9.99E+01</c:v>
                </c:pt>
                <c:pt idx="13467">
                  <c:v>9.99E+01</c:v>
                </c:pt>
                <c:pt idx="13468">
                  <c:v>9.99E+01</c:v>
                </c:pt>
                <c:pt idx="13469">
                  <c:v>9.99E+01</c:v>
                </c:pt>
                <c:pt idx="13470">
                  <c:v>9.99E+01</c:v>
                </c:pt>
                <c:pt idx="13471">
                  <c:v>9.99E+01</c:v>
                </c:pt>
                <c:pt idx="13472">
                  <c:v>9.99E+01</c:v>
                </c:pt>
                <c:pt idx="13473">
                  <c:v>9.99E+01</c:v>
                </c:pt>
                <c:pt idx="13474">
                  <c:v>9.99E+01</c:v>
                </c:pt>
                <c:pt idx="13475">
                  <c:v>9.99E+01</c:v>
                </c:pt>
                <c:pt idx="13476">
                  <c:v>9.99E+01</c:v>
                </c:pt>
                <c:pt idx="13477">
                  <c:v>9.99E+01</c:v>
                </c:pt>
                <c:pt idx="13478">
                  <c:v>9.99E+01</c:v>
                </c:pt>
                <c:pt idx="13479">
                  <c:v>9.99E+01</c:v>
                </c:pt>
                <c:pt idx="13480">
                  <c:v>9.99E+01</c:v>
                </c:pt>
                <c:pt idx="13481">
                  <c:v>9.99E+01</c:v>
                </c:pt>
                <c:pt idx="13482">
                  <c:v>9.99E+01</c:v>
                </c:pt>
                <c:pt idx="13483">
                  <c:v>9.99E+01</c:v>
                </c:pt>
                <c:pt idx="13484">
                  <c:v>9.99E+01</c:v>
                </c:pt>
                <c:pt idx="13485">
                  <c:v>9.99E+01</c:v>
                </c:pt>
                <c:pt idx="13486">
                  <c:v>9.99E+01</c:v>
                </c:pt>
                <c:pt idx="13487">
                  <c:v>9.99E+01</c:v>
                </c:pt>
                <c:pt idx="13488">
                  <c:v>9.99E+01</c:v>
                </c:pt>
                <c:pt idx="13489">
                  <c:v>9.99E+01</c:v>
                </c:pt>
                <c:pt idx="13490">
                  <c:v>9.99E+01</c:v>
                </c:pt>
                <c:pt idx="13491">
                  <c:v>9.99E+01</c:v>
                </c:pt>
                <c:pt idx="13492">
                  <c:v>9.99E+01</c:v>
                </c:pt>
                <c:pt idx="13493">
                  <c:v>9.99E+01</c:v>
                </c:pt>
                <c:pt idx="13494">
                  <c:v>9.99E+01</c:v>
                </c:pt>
                <c:pt idx="13495">
                  <c:v>9.99E+01</c:v>
                </c:pt>
                <c:pt idx="13496">
                  <c:v>9.99E+01</c:v>
                </c:pt>
                <c:pt idx="13497">
                  <c:v>9.99E+01</c:v>
                </c:pt>
                <c:pt idx="13498">
                  <c:v>9.99E+01</c:v>
                </c:pt>
                <c:pt idx="13499">
                  <c:v>9.99E+01</c:v>
                </c:pt>
                <c:pt idx="13500">
                  <c:v>9.99E+01</c:v>
                </c:pt>
                <c:pt idx="13501">
                  <c:v>9.99E+01</c:v>
                </c:pt>
                <c:pt idx="13502">
                  <c:v>9.99E+01</c:v>
                </c:pt>
                <c:pt idx="13503">
                  <c:v>9.99E+01</c:v>
                </c:pt>
                <c:pt idx="13504">
                  <c:v>9.99E+01</c:v>
                </c:pt>
                <c:pt idx="13505">
                  <c:v>9.99E+01</c:v>
                </c:pt>
                <c:pt idx="13506">
                  <c:v>9.99E+01</c:v>
                </c:pt>
                <c:pt idx="13507">
                  <c:v>9.99E+01</c:v>
                </c:pt>
                <c:pt idx="13508">
                  <c:v>9.99E+01</c:v>
                </c:pt>
                <c:pt idx="13509">
                  <c:v>9.99E+01</c:v>
                </c:pt>
                <c:pt idx="13510">
                  <c:v>9.99E+01</c:v>
                </c:pt>
                <c:pt idx="13511">
                  <c:v>9.99E+01</c:v>
                </c:pt>
                <c:pt idx="13512">
                  <c:v>9.99E+01</c:v>
                </c:pt>
                <c:pt idx="13513">
                  <c:v>9.99E+01</c:v>
                </c:pt>
                <c:pt idx="13514">
                  <c:v>9.99E+01</c:v>
                </c:pt>
                <c:pt idx="13515">
                  <c:v>9.99E+01</c:v>
                </c:pt>
                <c:pt idx="13516">
                  <c:v>9.99E+01</c:v>
                </c:pt>
                <c:pt idx="13517">
                  <c:v>9.99E+01</c:v>
                </c:pt>
                <c:pt idx="13518">
                  <c:v>9.99E+01</c:v>
                </c:pt>
                <c:pt idx="13519">
                  <c:v>9.99E+01</c:v>
                </c:pt>
                <c:pt idx="13520">
                  <c:v>9.99E+01</c:v>
                </c:pt>
                <c:pt idx="13521">
                  <c:v>9.99E+01</c:v>
                </c:pt>
                <c:pt idx="13522">
                  <c:v>9.99E+01</c:v>
                </c:pt>
                <c:pt idx="13523">
                  <c:v>9.99E+01</c:v>
                </c:pt>
                <c:pt idx="13524">
                  <c:v>9.99E+01</c:v>
                </c:pt>
                <c:pt idx="13525">
                  <c:v>9.99E+01</c:v>
                </c:pt>
                <c:pt idx="13526">
                  <c:v>9.99E+01</c:v>
                </c:pt>
                <c:pt idx="13527">
                  <c:v>9.99E+01</c:v>
                </c:pt>
                <c:pt idx="13528">
                  <c:v>9.99E+01</c:v>
                </c:pt>
                <c:pt idx="13529">
                  <c:v>9.99E+01</c:v>
                </c:pt>
                <c:pt idx="13530">
                  <c:v>9.99E+01</c:v>
                </c:pt>
                <c:pt idx="13531">
                  <c:v>9.99E+01</c:v>
                </c:pt>
                <c:pt idx="13532">
                  <c:v>9.99E+01</c:v>
                </c:pt>
                <c:pt idx="13533">
                  <c:v>9.99E+01</c:v>
                </c:pt>
                <c:pt idx="13534">
                  <c:v>9.99E+01</c:v>
                </c:pt>
                <c:pt idx="13535">
                  <c:v>9.99E+01</c:v>
                </c:pt>
                <c:pt idx="13536">
                  <c:v>9.99E+01</c:v>
                </c:pt>
                <c:pt idx="13537">
                  <c:v>9.99E+01</c:v>
                </c:pt>
                <c:pt idx="13538">
                  <c:v>9.99E+01</c:v>
                </c:pt>
                <c:pt idx="13539">
                  <c:v>9.99E+01</c:v>
                </c:pt>
                <c:pt idx="13540">
                  <c:v>9.99E+01</c:v>
                </c:pt>
                <c:pt idx="13541">
                  <c:v>9.99E+01</c:v>
                </c:pt>
                <c:pt idx="13542">
                  <c:v>9.99E+01</c:v>
                </c:pt>
                <c:pt idx="13543">
                  <c:v>9.99E+01</c:v>
                </c:pt>
                <c:pt idx="13544">
                  <c:v>9.99E+01</c:v>
                </c:pt>
                <c:pt idx="13545">
                  <c:v>9.99E+01</c:v>
                </c:pt>
                <c:pt idx="13546">
                  <c:v>9.99E+01</c:v>
                </c:pt>
                <c:pt idx="13547">
                  <c:v>9.99E+01</c:v>
                </c:pt>
                <c:pt idx="13548">
                  <c:v>9.99E+01</c:v>
                </c:pt>
                <c:pt idx="13549">
                  <c:v>9.99E+01</c:v>
                </c:pt>
                <c:pt idx="13550">
                  <c:v>9.99E+01</c:v>
                </c:pt>
                <c:pt idx="13551">
                  <c:v>9.99E+01</c:v>
                </c:pt>
                <c:pt idx="13552">
                  <c:v>9.99E+01</c:v>
                </c:pt>
                <c:pt idx="13553">
                  <c:v>9.99E+01</c:v>
                </c:pt>
                <c:pt idx="13554">
                  <c:v>9.99E+01</c:v>
                </c:pt>
                <c:pt idx="13555">
                  <c:v>9.99E+01</c:v>
                </c:pt>
                <c:pt idx="13556">
                  <c:v>9.99E+01</c:v>
                </c:pt>
                <c:pt idx="13557">
                  <c:v>9.99E+01</c:v>
                </c:pt>
                <c:pt idx="13558">
                  <c:v>9.99E+01</c:v>
                </c:pt>
                <c:pt idx="13559">
                  <c:v>9.99E+01</c:v>
                </c:pt>
                <c:pt idx="13560">
                  <c:v>9.99E+01</c:v>
                </c:pt>
                <c:pt idx="13561">
                  <c:v>9.99E+01</c:v>
                </c:pt>
                <c:pt idx="13562">
                  <c:v>9.99E+01</c:v>
                </c:pt>
                <c:pt idx="13563">
                  <c:v>9.99E+01</c:v>
                </c:pt>
                <c:pt idx="13564">
                  <c:v>9.99E+01</c:v>
                </c:pt>
                <c:pt idx="13565">
                  <c:v>9.99E+01</c:v>
                </c:pt>
                <c:pt idx="13566">
                  <c:v>9.99E+01</c:v>
                </c:pt>
                <c:pt idx="13567">
                  <c:v>9.99E+01</c:v>
                </c:pt>
                <c:pt idx="13568">
                  <c:v>9.99E+01</c:v>
                </c:pt>
                <c:pt idx="13569">
                  <c:v>9.99E+01</c:v>
                </c:pt>
                <c:pt idx="13570">
                  <c:v>9.99E+01</c:v>
                </c:pt>
                <c:pt idx="13571">
                  <c:v>9.99E+01</c:v>
                </c:pt>
                <c:pt idx="13572">
                  <c:v>9.99E+01</c:v>
                </c:pt>
                <c:pt idx="13573">
                  <c:v>9.99E+01</c:v>
                </c:pt>
                <c:pt idx="13574">
                  <c:v>9.99E+01</c:v>
                </c:pt>
                <c:pt idx="13575">
                  <c:v>9.99E+01</c:v>
                </c:pt>
                <c:pt idx="13576">
                  <c:v>9.99E+01</c:v>
                </c:pt>
                <c:pt idx="13577">
                  <c:v>9.99E+01</c:v>
                </c:pt>
                <c:pt idx="13578">
                  <c:v>9.99E+01</c:v>
                </c:pt>
                <c:pt idx="13579">
                  <c:v>9.99E+01</c:v>
                </c:pt>
                <c:pt idx="13580">
                  <c:v>9.99E+01</c:v>
                </c:pt>
                <c:pt idx="13581">
                  <c:v>9.99E+01</c:v>
                </c:pt>
                <c:pt idx="13582">
                  <c:v>9.99E+01</c:v>
                </c:pt>
                <c:pt idx="13583">
                  <c:v>9.99E+01</c:v>
                </c:pt>
                <c:pt idx="13584">
                  <c:v>9.99E+01</c:v>
                </c:pt>
                <c:pt idx="13585">
                  <c:v>9.99E+01</c:v>
                </c:pt>
                <c:pt idx="13586">
                  <c:v>9.99E+01</c:v>
                </c:pt>
                <c:pt idx="13587">
                  <c:v>9.99E+01</c:v>
                </c:pt>
                <c:pt idx="13588">
                  <c:v>9.99E+01</c:v>
                </c:pt>
                <c:pt idx="13589">
                  <c:v>9.99E+01</c:v>
                </c:pt>
                <c:pt idx="13590">
                  <c:v>9.99E+01</c:v>
                </c:pt>
                <c:pt idx="13591">
                  <c:v>9.99E+01</c:v>
                </c:pt>
                <c:pt idx="13592">
                  <c:v>9.99E+01</c:v>
                </c:pt>
                <c:pt idx="13593">
                  <c:v>9.99E+01</c:v>
                </c:pt>
                <c:pt idx="13594">
                  <c:v>9.99E+01</c:v>
                </c:pt>
                <c:pt idx="13595">
                  <c:v>9.99E+01</c:v>
                </c:pt>
                <c:pt idx="13596">
                  <c:v>9.99E+01</c:v>
                </c:pt>
                <c:pt idx="13597">
                  <c:v>9.99E+01</c:v>
                </c:pt>
                <c:pt idx="13598">
                  <c:v>9.99E+01</c:v>
                </c:pt>
                <c:pt idx="13599">
                  <c:v>9.99E+01</c:v>
                </c:pt>
                <c:pt idx="13600">
                  <c:v>9.99E+01</c:v>
                </c:pt>
                <c:pt idx="13601">
                  <c:v>9.99E+01</c:v>
                </c:pt>
                <c:pt idx="13602">
                  <c:v>9.99E+01</c:v>
                </c:pt>
                <c:pt idx="13603">
                  <c:v>9.99E+01</c:v>
                </c:pt>
                <c:pt idx="13604">
                  <c:v>9.99E+01</c:v>
                </c:pt>
                <c:pt idx="13605">
                  <c:v>9.99E+01</c:v>
                </c:pt>
                <c:pt idx="13606">
                  <c:v>9.99E+01</c:v>
                </c:pt>
                <c:pt idx="13607">
                  <c:v>9.99E+01</c:v>
                </c:pt>
                <c:pt idx="13608">
                  <c:v>9.99E+01</c:v>
                </c:pt>
                <c:pt idx="13609">
                  <c:v>9.99E+01</c:v>
                </c:pt>
                <c:pt idx="13610">
                  <c:v>9.99E+01</c:v>
                </c:pt>
                <c:pt idx="13611">
                  <c:v>9.99E+01</c:v>
                </c:pt>
                <c:pt idx="13612">
                  <c:v>9.99E+01</c:v>
                </c:pt>
                <c:pt idx="13613">
                  <c:v>9.99E+01</c:v>
                </c:pt>
                <c:pt idx="13614">
                  <c:v>9.99E+01</c:v>
                </c:pt>
                <c:pt idx="13615">
                  <c:v>9.99E+01</c:v>
                </c:pt>
                <c:pt idx="13616">
                  <c:v>9.99E+01</c:v>
                </c:pt>
                <c:pt idx="13617">
                  <c:v>9.99E+01</c:v>
                </c:pt>
                <c:pt idx="13618">
                  <c:v>9.99E+01</c:v>
                </c:pt>
                <c:pt idx="13619">
                  <c:v>9.99E+01</c:v>
                </c:pt>
                <c:pt idx="13620">
                  <c:v>9.99E+01</c:v>
                </c:pt>
                <c:pt idx="13621">
                  <c:v>9.99E+01</c:v>
                </c:pt>
                <c:pt idx="13622">
                  <c:v>9.99E+01</c:v>
                </c:pt>
                <c:pt idx="13623">
                  <c:v>9.99E+01</c:v>
                </c:pt>
                <c:pt idx="13624">
                  <c:v>9.99E+01</c:v>
                </c:pt>
                <c:pt idx="13625">
                  <c:v>9.99E+01</c:v>
                </c:pt>
                <c:pt idx="13626">
                  <c:v>9.99E+01</c:v>
                </c:pt>
                <c:pt idx="13627">
                  <c:v>9.99E+01</c:v>
                </c:pt>
                <c:pt idx="13628">
                  <c:v>9.99E+01</c:v>
                </c:pt>
                <c:pt idx="13629">
                  <c:v>9.99E+01</c:v>
                </c:pt>
                <c:pt idx="13630">
                  <c:v>9.99E+01</c:v>
                </c:pt>
                <c:pt idx="13631">
                  <c:v>9.99E+01</c:v>
                </c:pt>
                <c:pt idx="13632">
                  <c:v>9.99E+01</c:v>
                </c:pt>
                <c:pt idx="13633">
                  <c:v>9.99E+01</c:v>
                </c:pt>
                <c:pt idx="13634">
                  <c:v>9.99E+01</c:v>
                </c:pt>
                <c:pt idx="13635">
                  <c:v>9.99E+01</c:v>
                </c:pt>
                <c:pt idx="13636">
                  <c:v>9.99E+01</c:v>
                </c:pt>
                <c:pt idx="13637">
                  <c:v>9.99E+01</c:v>
                </c:pt>
                <c:pt idx="13638">
                  <c:v>9.99E+01</c:v>
                </c:pt>
                <c:pt idx="13639">
                  <c:v>9.99E+01</c:v>
                </c:pt>
                <c:pt idx="13640">
                  <c:v>9.99E+01</c:v>
                </c:pt>
                <c:pt idx="13641">
                  <c:v>9.99E+01</c:v>
                </c:pt>
                <c:pt idx="13642">
                  <c:v>9.99E+01</c:v>
                </c:pt>
                <c:pt idx="13643">
                  <c:v>9.99E+01</c:v>
                </c:pt>
                <c:pt idx="13644">
                  <c:v>9.99E+01</c:v>
                </c:pt>
                <c:pt idx="13645">
                  <c:v>9.99E+01</c:v>
                </c:pt>
                <c:pt idx="13646">
                  <c:v>9.99E+01</c:v>
                </c:pt>
                <c:pt idx="13647">
                  <c:v>9.99E+01</c:v>
                </c:pt>
                <c:pt idx="13648">
                  <c:v>9.99E+01</c:v>
                </c:pt>
                <c:pt idx="13649">
                  <c:v>9.99E+01</c:v>
                </c:pt>
                <c:pt idx="13650">
                  <c:v>9.99E+01</c:v>
                </c:pt>
                <c:pt idx="13651">
                  <c:v>9.99E+01</c:v>
                </c:pt>
                <c:pt idx="13652">
                  <c:v>9.99E+01</c:v>
                </c:pt>
                <c:pt idx="13653">
                  <c:v>9.99E+01</c:v>
                </c:pt>
                <c:pt idx="13654">
                  <c:v>9.99E+01</c:v>
                </c:pt>
                <c:pt idx="13655">
                  <c:v>9.99E+01</c:v>
                </c:pt>
                <c:pt idx="13656">
                  <c:v>9.99E+01</c:v>
                </c:pt>
                <c:pt idx="13657">
                  <c:v>9.99E+01</c:v>
                </c:pt>
                <c:pt idx="13658">
                  <c:v>9.99E+01</c:v>
                </c:pt>
                <c:pt idx="13659">
                  <c:v>9.99E+01</c:v>
                </c:pt>
                <c:pt idx="13660">
                  <c:v>9.99E+01</c:v>
                </c:pt>
                <c:pt idx="13661">
                  <c:v>9.99E+01</c:v>
                </c:pt>
                <c:pt idx="13662">
                  <c:v>9.99E+01</c:v>
                </c:pt>
                <c:pt idx="13663">
                  <c:v>9.99E+01</c:v>
                </c:pt>
                <c:pt idx="13664">
                  <c:v>9.99E+01</c:v>
                </c:pt>
                <c:pt idx="13665">
                  <c:v>9.99E+01</c:v>
                </c:pt>
                <c:pt idx="13666">
                  <c:v>9.99E+01</c:v>
                </c:pt>
                <c:pt idx="13667">
                  <c:v>9.99E+01</c:v>
                </c:pt>
                <c:pt idx="13668">
                  <c:v>9.99E+01</c:v>
                </c:pt>
                <c:pt idx="13669">
                  <c:v>9.99E+01</c:v>
                </c:pt>
                <c:pt idx="13670">
                  <c:v>9.99E+01</c:v>
                </c:pt>
                <c:pt idx="13671">
                  <c:v>9.99E+01</c:v>
                </c:pt>
                <c:pt idx="13672">
                  <c:v>9.99E+01</c:v>
                </c:pt>
                <c:pt idx="13673">
                  <c:v>9.99E+01</c:v>
                </c:pt>
                <c:pt idx="13674">
                  <c:v>9.99E+01</c:v>
                </c:pt>
                <c:pt idx="13675">
                  <c:v>9.99E+01</c:v>
                </c:pt>
                <c:pt idx="13676">
                  <c:v>9.99E+01</c:v>
                </c:pt>
                <c:pt idx="13677">
                  <c:v>9.99E+01</c:v>
                </c:pt>
                <c:pt idx="13678">
                  <c:v>9.99E+01</c:v>
                </c:pt>
                <c:pt idx="13679">
                  <c:v>9.99E+01</c:v>
                </c:pt>
                <c:pt idx="13680">
                  <c:v>9.99E+01</c:v>
                </c:pt>
                <c:pt idx="13681">
                  <c:v>9.99E+01</c:v>
                </c:pt>
                <c:pt idx="13682">
                  <c:v>9.99E+01</c:v>
                </c:pt>
                <c:pt idx="13683">
                  <c:v>9.99E+01</c:v>
                </c:pt>
                <c:pt idx="13684">
                  <c:v>9.99E+01</c:v>
                </c:pt>
                <c:pt idx="13685">
                  <c:v>9.99E+01</c:v>
                </c:pt>
                <c:pt idx="13686">
                  <c:v>9.99E+01</c:v>
                </c:pt>
                <c:pt idx="13687">
                  <c:v>9.99E+01</c:v>
                </c:pt>
                <c:pt idx="13688">
                  <c:v>9.99E+01</c:v>
                </c:pt>
                <c:pt idx="13689">
                  <c:v>9.99E+01</c:v>
                </c:pt>
                <c:pt idx="13690">
                  <c:v>9.99E+01</c:v>
                </c:pt>
                <c:pt idx="13691">
                  <c:v>9.99E+01</c:v>
                </c:pt>
                <c:pt idx="13692">
                  <c:v>9.99E+01</c:v>
                </c:pt>
                <c:pt idx="13693">
                  <c:v>9.99E+01</c:v>
                </c:pt>
                <c:pt idx="13694">
                  <c:v>9.99E+01</c:v>
                </c:pt>
                <c:pt idx="13695">
                  <c:v>9.99E+01</c:v>
                </c:pt>
                <c:pt idx="13696">
                  <c:v>9.99E+01</c:v>
                </c:pt>
                <c:pt idx="13697">
                  <c:v>9.99E+01</c:v>
                </c:pt>
                <c:pt idx="13698">
                  <c:v>9.99E+01</c:v>
                </c:pt>
                <c:pt idx="13699">
                  <c:v>9.99E+01</c:v>
                </c:pt>
                <c:pt idx="13700">
                  <c:v>9.99E+01</c:v>
                </c:pt>
                <c:pt idx="13701">
                  <c:v>9.99E+01</c:v>
                </c:pt>
                <c:pt idx="13702">
                  <c:v>9.99E+01</c:v>
                </c:pt>
                <c:pt idx="13703">
                  <c:v>9.99E+01</c:v>
                </c:pt>
                <c:pt idx="13704">
                  <c:v>9.99E+01</c:v>
                </c:pt>
                <c:pt idx="13705">
                  <c:v>9.99E+01</c:v>
                </c:pt>
                <c:pt idx="13706">
                  <c:v>9.99E+01</c:v>
                </c:pt>
                <c:pt idx="13707">
                  <c:v>9.99E+01</c:v>
                </c:pt>
                <c:pt idx="13708">
                  <c:v>9.99E+01</c:v>
                </c:pt>
                <c:pt idx="13709">
                  <c:v>9.99E+01</c:v>
                </c:pt>
                <c:pt idx="13710">
                  <c:v>9.99E+01</c:v>
                </c:pt>
                <c:pt idx="13711">
                  <c:v>9.99E+01</c:v>
                </c:pt>
                <c:pt idx="13712">
                  <c:v>9.99E+01</c:v>
                </c:pt>
                <c:pt idx="13713">
                  <c:v>9.99E+01</c:v>
                </c:pt>
                <c:pt idx="13714">
                  <c:v>9.99E+01</c:v>
                </c:pt>
                <c:pt idx="13715">
                  <c:v>9.99E+01</c:v>
                </c:pt>
                <c:pt idx="13716">
                  <c:v>9.99E+01</c:v>
                </c:pt>
                <c:pt idx="13717">
                  <c:v>9.99E+01</c:v>
                </c:pt>
                <c:pt idx="13718">
                  <c:v>9.99E+01</c:v>
                </c:pt>
                <c:pt idx="13719">
                  <c:v>9.99E+01</c:v>
                </c:pt>
                <c:pt idx="13720">
                  <c:v>9.99E+01</c:v>
                </c:pt>
                <c:pt idx="13721">
                  <c:v>9.99E+01</c:v>
                </c:pt>
                <c:pt idx="13722">
                  <c:v>9.99E+01</c:v>
                </c:pt>
                <c:pt idx="13723">
                  <c:v>9.99E+01</c:v>
                </c:pt>
                <c:pt idx="13724">
                  <c:v>9.99E+01</c:v>
                </c:pt>
                <c:pt idx="13725">
                  <c:v>9.99E+01</c:v>
                </c:pt>
                <c:pt idx="13726">
                  <c:v>9.99E+01</c:v>
                </c:pt>
                <c:pt idx="13727">
                  <c:v>9.99E+01</c:v>
                </c:pt>
                <c:pt idx="13728">
                  <c:v>9.99E+01</c:v>
                </c:pt>
                <c:pt idx="13729">
                  <c:v>9.99E+01</c:v>
                </c:pt>
                <c:pt idx="13730">
                  <c:v>9.99E+01</c:v>
                </c:pt>
                <c:pt idx="13731">
                  <c:v>9.99E+01</c:v>
                </c:pt>
                <c:pt idx="13732">
                  <c:v>9.99E+01</c:v>
                </c:pt>
                <c:pt idx="13733">
                  <c:v>9.99E+01</c:v>
                </c:pt>
                <c:pt idx="13734">
                  <c:v>9.99E+01</c:v>
                </c:pt>
                <c:pt idx="13735">
                  <c:v>9.99E+01</c:v>
                </c:pt>
                <c:pt idx="13736">
                  <c:v>9.99E+01</c:v>
                </c:pt>
                <c:pt idx="13737">
                  <c:v>9.99E+01</c:v>
                </c:pt>
                <c:pt idx="13738">
                  <c:v>9.99E+01</c:v>
                </c:pt>
                <c:pt idx="13739">
                  <c:v>9.99E+01</c:v>
                </c:pt>
                <c:pt idx="13740">
                  <c:v>9.99E+01</c:v>
                </c:pt>
                <c:pt idx="13741">
                  <c:v>9.99E+01</c:v>
                </c:pt>
                <c:pt idx="13742">
                  <c:v>9.99E+01</c:v>
                </c:pt>
                <c:pt idx="13743">
                  <c:v>9.99E+01</c:v>
                </c:pt>
                <c:pt idx="13744">
                  <c:v>9.99E+01</c:v>
                </c:pt>
                <c:pt idx="13745">
                  <c:v>9.99E+01</c:v>
                </c:pt>
                <c:pt idx="13746">
                  <c:v>9.99E+01</c:v>
                </c:pt>
                <c:pt idx="13747">
                  <c:v>9.99E+01</c:v>
                </c:pt>
                <c:pt idx="13748">
                  <c:v>9.99E+01</c:v>
                </c:pt>
                <c:pt idx="13749">
                  <c:v>9.99E+01</c:v>
                </c:pt>
                <c:pt idx="13750">
                  <c:v>9.99E+01</c:v>
                </c:pt>
                <c:pt idx="13751">
                  <c:v>9.99E+01</c:v>
                </c:pt>
                <c:pt idx="13752">
                  <c:v>9.99E+01</c:v>
                </c:pt>
                <c:pt idx="13753">
                  <c:v>9.99E+01</c:v>
                </c:pt>
                <c:pt idx="13754">
                  <c:v>9.99E+01</c:v>
                </c:pt>
                <c:pt idx="13755">
                  <c:v>9.99E+01</c:v>
                </c:pt>
                <c:pt idx="13756">
                  <c:v>9.99E+01</c:v>
                </c:pt>
                <c:pt idx="13757">
                  <c:v>9.99E+01</c:v>
                </c:pt>
                <c:pt idx="13758">
                  <c:v>9.99E+01</c:v>
                </c:pt>
                <c:pt idx="13759">
                  <c:v>9.99E+01</c:v>
                </c:pt>
                <c:pt idx="13760">
                  <c:v>9.99E+01</c:v>
                </c:pt>
                <c:pt idx="13761">
                  <c:v>9.99E+01</c:v>
                </c:pt>
                <c:pt idx="13762">
                  <c:v>9.99E+01</c:v>
                </c:pt>
                <c:pt idx="13763">
                  <c:v>9.99E+01</c:v>
                </c:pt>
                <c:pt idx="13764">
                  <c:v>9.99E+01</c:v>
                </c:pt>
                <c:pt idx="13765">
                  <c:v>9.99E+01</c:v>
                </c:pt>
                <c:pt idx="13766">
                  <c:v>9.99E+01</c:v>
                </c:pt>
                <c:pt idx="13767">
                  <c:v>9.99E+01</c:v>
                </c:pt>
                <c:pt idx="13768">
                  <c:v>9.99E+01</c:v>
                </c:pt>
                <c:pt idx="13769">
                  <c:v>9.99E+01</c:v>
                </c:pt>
                <c:pt idx="13770">
                  <c:v>9.99E+01</c:v>
                </c:pt>
                <c:pt idx="13771">
                  <c:v>9.99E+01</c:v>
                </c:pt>
                <c:pt idx="13772">
                  <c:v>9.99E+01</c:v>
                </c:pt>
                <c:pt idx="13773">
                  <c:v>9.99E+01</c:v>
                </c:pt>
                <c:pt idx="13774">
                  <c:v>9.99E+01</c:v>
                </c:pt>
                <c:pt idx="13775">
                  <c:v>9.99E+01</c:v>
                </c:pt>
                <c:pt idx="13776">
                  <c:v>9.99E+01</c:v>
                </c:pt>
                <c:pt idx="13777">
                  <c:v>9.99E+01</c:v>
                </c:pt>
                <c:pt idx="13778">
                  <c:v>9.99E+01</c:v>
                </c:pt>
                <c:pt idx="13779">
                  <c:v>9.99E+01</c:v>
                </c:pt>
                <c:pt idx="13780">
                  <c:v>9.99E+01</c:v>
                </c:pt>
                <c:pt idx="13781">
                  <c:v>9.99E+01</c:v>
                </c:pt>
                <c:pt idx="13782">
                  <c:v>9.99E+01</c:v>
                </c:pt>
                <c:pt idx="13783">
                  <c:v>9.99E+01</c:v>
                </c:pt>
                <c:pt idx="13784">
                  <c:v>9.99E+01</c:v>
                </c:pt>
                <c:pt idx="13785">
                  <c:v>9.99E+01</c:v>
                </c:pt>
                <c:pt idx="13786">
                  <c:v>9.99E+01</c:v>
                </c:pt>
                <c:pt idx="13787">
                  <c:v>9.99E+01</c:v>
                </c:pt>
                <c:pt idx="13788">
                  <c:v>9.99E+01</c:v>
                </c:pt>
                <c:pt idx="13789">
                  <c:v>9.99E+01</c:v>
                </c:pt>
                <c:pt idx="13790">
                  <c:v>9.99E+01</c:v>
                </c:pt>
                <c:pt idx="13791">
                  <c:v>9.99E+01</c:v>
                </c:pt>
                <c:pt idx="13792">
                  <c:v>9.99E+01</c:v>
                </c:pt>
                <c:pt idx="13793">
                  <c:v>9.99E+01</c:v>
                </c:pt>
                <c:pt idx="13794">
                  <c:v>9.99E+01</c:v>
                </c:pt>
                <c:pt idx="13795">
                  <c:v>9.99E+01</c:v>
                </c:pt>
                <c:pt idx="13796">
                  <c:v>9.99E+01</c:v>
                </c:pt>
                <c:pt idx="13797">
                  <c:v>9.99E+01</c:v>
                </c:pt>
                <c:pt idx="13798">
                  <c:v>9.99E+01</c:v>
                </c:pt>
                <c:pt idx="13799">
                  <c:v>9.99E+01</c:v>
                </c:pt>
                <c:pt idx="13800">
                  <c:v>9.99E+01</c:v>
                </c:pt>
                <c:pt idx="13801">
                  <c:v>9.99E+01</c:v>
                </c:pt>
                <c:pt idx="13802">
                  <c:v>9.99E+01</c:v>
                </c:pt>
                <c:pt idx="13803">
                  <c:v>9.99E+01</c:v>
                </c:pt>
                <c:pt idx="13804">
                  <c:v>9.99E+01</c:v>
                </c:pt>
                <c:pt idx="13805">
                  <c:v>9.99E+01</c:v>
                </c:pt>
                <c:pt idx="13806">
                  <c:v>9.99E+01</c:v>
                </c:pt>
                <c:pt idx="13807">
                  <c:v>9.99E+01</c:v>
                </c:pt>
                <c:pt idx="13808">
                  <c:v>9.99E+01</c:v>
                </c:pt>
                <c:pt idx="13809">
                  <c:v>9.99E+01</c:v>
                </c:pt>
                <c:pt idx="13810">
                  <c:v>9.99E+01</c:v>
                </c:pt>
                <c:pt idx="13811">
                  <c:v>9.99E+01</c:v>
                </c:pt>
                <c:pt idx="13812">
                  <c:v>9.99E+01</c:v>
                </c:pt>
                <c:pt idx="13813">
                  <c:v>9.99E+01</c:v>
                </c:pt>
                <c:pt idx="13814">
                  <c:v>9.99E+01</c:v>
                </c:pt>
                <c:pt idx="13815">
                  <c:v>9.99E+01</c:v>
                </c:pt>
                <c:pt idx="13816">
                  <c:v>9.99E+01</c:v>
                </c:pt>
                <c:pt idx="13817">
                  <c:v>9.99E+01</c:v>
                </c:pt>
                <c:pt idx="13818">
                  <c:v>9.99E+01</c:v>
                </c:pt>
                <c:pt idx="13819">
                  <c:v>9.99E+01</c:v>
                </c:pt>
                <c:pt idx="13820">
                  <c:v>9.99E+01</c:v>
                </c:pt>
                <c:pt idx="13821">
                  <c:v>9.99E+01</c:v>
                </c:pt>
                <c:pt idx="13822">
                  <c:v>9.99E+01</c:v>
                </c:pt>
                <c:pt idx="13823">
                  <c:v>9.99E+01</c:v>
                </c:pt>
                <c:pt idx="13824">
                  <c:v>9.99E+01</c:v>
                </c:pt>
                <c:pt idx="13825">
                  <c:v>9.99E+01</c:v>
                </c:pt>
                <c:pt idx="13826">
                  <c:v>9.99E+01</c:v>
                </c:pt>
                <c:pt idx="13827">
                  <c:v>9.99E+01</c:v>
                </c:pt>
                <c:pt idx="13828">
                  <c:v>9.99E+01</c:v>
                </c:pt>
                <c:pt idx="13829">
                  <c:v>9.99E+01</c:v>
                </c:pt>
                <c:pt idx="13830">
                  <c:v>9.99E+01</c:v>
                </c:pt>
                <c:pt idx="13831">
                  <c:v>9.99E+01</c:v>
                </c:pt>
                <c:pt idx="13832">
                  <c:v>9.99E+01</c:v>
                </c:pt>
                <c:pt idx="13833">
                  <c:v>9.99E+01</c:v>
                </c:pt>
                <c:pt idx="13834">
                  <c:v>9.99E+01</c:v>
                </c:pt>
                <c:pt idx="13835">
                  <c:v>9.99E+01</c:v>
                </c:pt>
                <c:pt idx="13836">
                  <c:v>9.99E+01</c:v>
                </c:pt>
                <c:pt idx="13837">
                  <c:v>9.99E+01</c:v>
                </c:pt>
                <c:pt idx="13838">
                  <c:v>9.99E+01</c:v>
                </c:pt>
                <c:pt idx="13839">
                  <c:v>9.99E+01</c:v>
                </c:pt>
                <c:pt idx="13840">
                  <c:v>9.99E+01</c:v>
                </c:pt>
                <c:pt idx="13841">
                  <c:v>9.99E+01</c:v>
                </c:pt>
                <c:pt idx="13842">
                  <c:v>9.99E+01</c:v>
                </c:pt>
                <c:pt idx="13843">
                  <c:v>9.99E+01</c:v>
                </c:pt>
                <c:pt idx="13844">
                  <c:v>9.99E+01</c:v>
                </c:pt>
                <c:pt idx="13845">
                  <c:v>9.99E+01</c:v>
                </c:pt>
                <c:pt idx="13846">
                  <c:v>9.99E+01</c:v>
                </c:pt>
                <c:pt idx="13847">
                  <c:v>9.99E+01</c:v>
                </c:pt>
                <c:pt idx="13848">
                  <c:v>9.99E+01</c:v>
                </c:pt>
                <c:pt idx="13849">
                  <c:v>9.99E+01</c:v>
                </c:pt>
                <c:pt idx="13850">
                  <c:v>9.99E+01</c:v>
                </c:pt>
                <c:pt idx="13851">
                  <c:v>9.99E+01</c:v>
                </c:pt>
                <c:pt idx="13852">
                  <c:v>9.99E+01</c:v>
                </c:pt>
                <c:pt idx="13853">
                  <c:v>9.99E+01</c:v>
                </c:pt>
                <c:pt idx="13854">
                  <c:v>9.99E+01</c:v>
                </c:pt>
                <c:pt idx="13855">
                  <c:v>9.99E+01</c:v>
                </c:pt>
                <c:pt idx="13856">
                  <c:v>9.99E+01</c:v>
                </c:pt>
                <c:pt idx="13857">
                  <c:v>9.99E+01</c:v>
                </c:pt>
                <c:pt idx="13858">
                  <c:v>9.99E+01</c:v>
                </c:pt>
                <c:pt idx="13859">
                  <c:v>9.99E+01</c:v>
                </c:pt>
                <c:pt idx="13860">
                  <c:v>9.99E+01</c:v>
                </c:pt>
                <c:pt idx="13861">
                  <c:v>9.99E+01</c:v>
                </c:pt>
                <c:pt idx="13862">
                  <c:v>9.99E+01</c:v>
                </c:pt>
                <c:pt idx="13863">
                  <c:v>9.99E+01</c:v>
                </c:pt>
                <c:pt idx="13864">
                  <c:v>9.99E+01</c:v>
                </c:pt>
                <c:pt idx="13865">
                  <c:v>9.99E+01</c:v>
                </c:pt>
                <c:pt idx="13866">
                  <c:v>9.99E+01</c:v>
                </c:pt>
                <c:pt idx="13867">
                  <c:v>9.99E+01</c:v>
                </c:pt>
                <c:pt idx="13868">
                  <c:v>9.99E+01</c:v>
                </c:pt>
                <c:pt idx="13869">
                  <c:v>9.99E+01</c:v>
                </c:pt>
                <c:pt idx="13870">
                  <c:v>9.99E+01</c:v>
                </c:pt>
                <c:pt idx="13871">
                  <c:v>9.99E+01</c:v>
                </c:pt>
                <c:pt idx="13872">
                  <c:v>9.99E+01</c:v>
                </c:pt>
                <c:pt idx="13873">
                  <c:v>9.99E+01</c:v>
                </c:pt>
                <c:pt idx="13874">
                  <c:v>9.99E+01</c:v>
                </c:pt>
                <c:pt idx="13875">
                  <c:v>9.99E+01</c:v>
                </c:pt>
                <c:pt idx="13876">
                  <c:v>9.99E+01</c:v>
                </c:pt>
                <c:pt idx="13877">
                  <c:v>9.99E+01</c:v>
                </c:pt>
                <c:pt idx="13878">
                  <c:v>9.99E+01</c:v>
                </c:pt>
                <c:pt idx="13879">
                  <c:v>9.99E+01</c:v>
                </c:pt>
                <c:pt idx="13880">
                  <c:v>9.99E+01</c:v>
                </c:pt>
                <c:pt idx="13881">
                  <c:v>9.99E+01</c:v>
                </c:pt>
                <c:pt idx="13882">
                  <c:v>9.99E+01</c:v>
                </c:pt>
                <c:pt idx="13883">
                  <c:v>9.99E+01</c:v>
                </c:pt>
                <c:pt idx="13884">
                  <c:v>9.99E+01</c:v>
                </c:pt>
                <c:pt idx="13885">
                  <c:v>9.99E+01</c:v>
                </c:pt>
                <c:pt idx="13886">
                  <c:v>9.99E+01</c:v>
                </c:pt>
                <c:pt idx="13887">
                  <c:v>9.99E+01</c:v>
                </c:pt>
                <c:pt idx="13888">
                  <c:v>9.99E+01</c:v>
                </c:pt>
                <c:pt idx="13889">
                  <c:v>9.99E+01</c:v>
                </c:pt>
                <c:pt idx="13890">
                  <c:v>9.99E+01</c:v>
                </c:pt>
                <c:pt idx="13891">
                  <c:v>9.99E+01</c:v>
                </c:pt>
                <c:pt idx="13892">
                  <c:v>9.99E+01</c:v>
                </c:pt>
                <c:pt idx="13893">
                  <c:v>9.99E+01</c:v>
                </c:pt>
                <c:pt idx="13894">
                  <c:v>9.99E+01</c:v>
                </c:pt>
                <c:pt idx="13895">
                  <c:v>9.99E+01</c:v>
                </c:pt>
                <c:pt idx="13896">
                  <c:v>9.99E+01</c:v>
                </c:pt>
                <c:pt idx="13897">
                  <c:v>9.99E+01</c:v>
                </c:pt>
                <c:pt idx="13898">
                  <c:v>9.99E+01</c:v>
                </c:pt>
                <c:pt idx="13899">
                  <c:v>9.99E+01</c:v>
                </c:pt>
                <c:pt idx="13900">
                  <c:v>9.99E+01</c:v>
                </c:pt>
                <c:pt idx="13901">
                  <c:v>9.99E+01</c:v>
                </c:pt>
                <c:pt idx="13902">
                  <c:v>9.99E+01</c:v>
                </c:pt>
                <c:pt idx="13903">
                  <c:v>9.99E+01</c:v>
                </c:pt>
                <c:pt idx="13904">
                  <c:v>9.99E+01</c:v>
                </c:pt>
                <c:pt idx="13905">
                  <c:v>9.99E+01</c:v>
                </c:pt>
                <c:pt idx="13906">
                  <c:v>9.99E+01</c:v>
                </c:pt>
                <c:pt idx="13907">
                  <c:v>9.99E+01</c:v>
                </c:pt>
                <c:pt idx="13908">
                  <c:v>9.99E+01</c:v>
                </c:pt>
                <c:pt idx="13909">
                  <c:v>9.99E+01</c:v>
                </c:pt>
                <c:pt idx="13910">
                  <c:v>9.99E+01</c:v>
                </c:pt>
                <c:pt idx="13911">
                  <c:v>9.99E+01</c:v>
                </c:pt>
                <c:pt idx="13912">
                  <c:v>9.99E+01</c:v>
                </c:pt>
                <c:pt idx="13913">
                  <c:v>9.99E+01</c:v>
                </c:pt>
                <c:pt idx="13914">
                  <c:v>9.99E+01</c:v>
                </c:pt>
                <c:pt idx="13915">
                  <c:v>9.99E+01</c:v>
                </c:pt>
                <c:pt idx="13916">
                  <c:v>9.99E+01</c:v>
                </c:pt>
                <c:pt idx="13917">
                  <c:v>9.99E+01</c:v>
                </c:pt>
                <c:pt idx="13918">
                  <c:v>9.99E+01</c:v>
                </c:pt>
                <c:pt idx="13919">
                  <c:v>9.99E+01</c:v>
                </c:pt>
                <c:pt idx="13920">
                  <c:v>9.99E+01</c:v>
                </c:pt>
                <c:pt idx="13921">
                  <c:v>9.99E+01</c:v>
                </c:pt>
                <c:pt idx="13922">
                  <c:v>9.99E+01</c:v>
                </c:pt>
                <c:pt idx="13923">
                  <c:v>9.99E+01</c:v>
                </c:pt>
                <c:pt idx="13924">
                  <c:v>9.99E+01</c:v>
                </c:pt>
                <c:pt idx="13925">
                  <c:v>9.99E+01</c:v>
                </c:pt>
                <c:pt idx="13926">
                  <c:v>9.99E+01</c:v>
                </c:pt>
                <c:pt idx="13927">
                  <c:v>9.99E+01</c:v>
                </c:pt>
                <c:pt idx="13928">
                  <c:v>9.99E+01</c:v>
                </c:pt>
                <c:pt idx="13929">
                  <c:v>9.99E+01</c:v>
                </c:pt>
                <c:pt idx="13930">
                  <c:v>9.99E+01</c:v>
                </c:pt>
                <c:pt idx="13931">
                  <c:v>9.99E+01</c:v>
                </c:pt>
                <c:pt idx="13932">
                  <c:v>9.99E+01</c:v>
                </c:pt>
                <c:pt idx="13933">
                  <c:v>9.99E+01</c:v>
                </c:pt>
                <c:pt idx="13934">
                  <c:v>9.99E+01</c:v>
                </c:pt>
                <c:pt idx="13935">
                  <c:v>9.99E+01</c:v>
                </c:pt>
                <c:pt idx="13936">
                  <c:v>9.99E+01</c:v>
                </c:pt>
                <c:pt idx="13937">
                  <c:v>9.99E+01</c:v>
                </c:pt>
                <c:pt idx="13938">
                  <c:v>9.99E+01</c:v>
                </c:pt>
                <c:pt idx="13939">
                  <c:v>9.99E+01</c:v>
                </c:pt>
                <c:pt idx="13940">
                  <c:v>9.99E+01</c:v>
                </c:pt>
                <c:pt idx="13941">
                  <c:v>9.99E+01</c:v>
                </c:pt>
                <c:pt idx="13942">
                  <c:v>9.99E+01</c:v>
                </c:pt>
                <c:pt idx="13943">
                  <c:v>9.99E+01</c:v>
                </c:pt>
                <c:pt idx="13944">
                  <c:v>9.99E+01</c:v>
                </c:pt>
                <c:pt idx="13945">
                  <c:v>9.99E+01</c:v>
                </c:pt>
                <c:pt idx="13946">
                  <c:v>9.99E+01</c:v>
                </c:pt>
                <c:pt idx="13947">
                  <c:v>9.99E+01</c:v>
                </c:pt>
                <c:pt idx="13948">
                  <c:v>9.99E+01</c:v>
                </c:pt>
                <c:pt idx="13949">
                  <c:v>9.99E+01</c:v>
                </c:pt>
                <c:pt idx="13950">
                  <c:v>9.99E+01</c:v>
                </c:pt>
                <c:pt idx="13951">
                  <c:v>9.99E+01</c:v>
                </c:pt>
                <c:pt idx="13952">
                  <c:v>9.99E+01</c:v>
                </c:pt>
                <c:pt idx="13953">
                  <c:v>9.99E+01</c:v>
                </c:pt>
                <c:pt idx="13954">
                  <c:v>9.99E+01</c:v>
                </c:pt>
                <c:pt idx="13955">
                  <c:v>9.99E+01</c:v>
                </c:pt>
                <c:pt idx="13956">
                  <c:v>9.99E+01</c:v>
                </c:pt>
                <c:pt idx="13957">
                  <c:v>9.99E+01</c:v>
                </c:pt>
                <c:pt idx="13958">
                  <c:v>9.99E+01</c:v>
                </c:pt>
                <c:pt idx="13959">
                  <c:v>9.99E+01</c:v>
                </c:pt>
                <c:pt idx="13960">
                  <c:v>9.99E+01</c:v>
                </c:pt>
                <c:pt idx="13961">
                  <c:v>9.99E+01</c:v>
                </c:pt>
                <c:pt idx="13962">
                  <c:v>9.99E+01</c:v>
                </c:pt>
                <c:pt idx="13963">
                  <c:v>9.99E+01</c:v>
                </c:pt>
                <c:pt idx="13964">
                  <c:v>9.99E+01</c:v>
                </c:pt>
                <c:pt idx="13965">
                  <c:v>9.99E+01</c:v>
                </c:pt>
                <c:pt idx="13966">
                  <c:v>9.99E+01</c:v>
                </c:pt>
                <c:pt idx="13967">
                  <c:v>9.99E+01</c:v>
                </c:pt>
                <c:pt idx="13968">
                  <c:v>9.99E+01</c:v>
                </c:pt>
                <c:pt idx="13969">
                  <c:v>9.99E+01</c:v>
                </c:pt>
                <c:pt idx="13970">
                  <c:v>9.99E+01</c:v>
                </c:pt>
                <c:pt idx="13971">
                  <c:v>9.99E+01</c:v>
                </c:pt>
                <c:pt idx="13972">
                  <c:v>9.99E+01</c:v>
                </c:pt>
                <c:pt idx="13973">
                  <c:v>9.99E+01</c:v>
                </c:pt>
                <c:pt idx="13974">
                  <c:v>9.99E+01</c:v>
                </c:pt>
                <c:pt idx="13975">
                  <c:v>9.99E+01</c:v>
                </c:pt>
                <c:pt idx="13976">
                  <c:v>9.99E+01</c:v>
                </c:pt>
                <c:pt idx="13977">
                  <c:v>9.99E+01</c:v>
                </c:pt>
                <c:pt idx="13978">
                  <c:v>9.99E+01</c:v>
                </c:pt>
                <c:pt idx="13979">
                  <c:v>9.99E+01</c:v>
                </c:pt>
                <c:pt idx="13980">
                  <c:v>9.99E+01</c:v>
                </c:pt>
                <c:pt idx="13981">
                  <c:v>9.99E+01</c:v>
                </c:pt>
                <c:pt idx="13982">
                  <c:v>9.99E+01</c:v>
                </c:pt>
                <c:pt idx="13983">
                  <c:v>9.99E+01</c:v>
                </c:pt>
                <c:pt idx="13984">
                  <c:v>9.99E+01</c:v>
                </c:pt>
                <c:pt idx="13985">
                  <c:v>9.99E+01</c:v>
                </c:pt>
                <c:pt idx="13986">
                  <c:v>9.99E+01</c:v>
                </c:pt>
                <c:pt idx="13987">
                  <c:v>9.99E+01</c:v>
                </c:pt>
                <c:pt idx="13988">
                  <c:v>9.99E+01</c:v>
                </c:pt>
                <c:pt idx="13989">
                  <c:v>9.99E+01</c:v>
                </c:pt>
                <c:pt idx="13990">
                  <c:v>9.99E+01</c:v>
                </c:pt>
                <c:pt idx="13991">
                  <c:v>9.99E+01</c:v>
                </c:pt>
                <c:pt idx="13992">
                  <c:v>9.99E+01</c:v>
                </c:pt>
                <c:pt idx="13993">
                  <c:v>9.99E+01</c:v>
                </c:pt>
                <c:pt idx="13994">
                  <c:v>9.99E+01</c:v>
                </c:pt>
                <c:pt idx="13995">
                  <c:v>9.99E+01</c:v>
                </c:pt>
                <c:pt idx="13996">
                  <c:v>9.99E+01</c:v>
                </c:pt>
                <c:pt idx="13997">
                  <c:v>9.99E+01</c:v>
                </c:pt>
                <c:pt idx="13998">
                  <c:v>9.99E+01</c:v>
                </c:pt>
                <c:pt idx="13999">
                  <c:v>9.99E+01</c:v>
                </c:pt>
                <c:pt idx="14000">
                  <c:v>9.99E+01</c:v>
                </c:pt>
                <c:pt idx="14001">
                  <c:v>9.99E+01</c:v>
                </c:pt>
                <c:pt idx="14002">
                  <c:v>9.99E+01</c:v>
                </c:pt>
                <c:pt idx="14003">
                  <c:v>9.99E+01</c:v>
                </c:pt>
                <c:pt idx="14004">
                  <c:v>9.99E+01</c:v>
                </c:pt>
                <c:pt idx="14005">
                  <c:v>9.99E+01</c:v>
                </c:pt>
                <c:pt idx="14006">
                  <c:v>9.99E+01</c:v>
                </c:pt>
                <c:pt idx="14007">
                  <c:v>9.99E+01</c:v>
                </c:pt>
                <c:pt idx="14008">
                  <c:v>9.99E+01</c:v>
                </c:pt>
                <c:pt idx="14009">
                  <c:v>9.99E+01</c:v>
                </c:pt>
                <c:pt idx="14010">
                  <c:v>9.99E+01</c:v>
                </c:pt>
                <c:pt idx="14011">
                  <c:v>9.99E+01</c:v>
                </c:pt>
                <c:pt idx="14012">
                  <c:v>9.99E+01</c:v>
                </c:pt>
                <c:pt idx="14013">
                  <c:v>9.99E+01</c:v>
                </c:pt>
                <c:pt idx="14014">
                  <c:v>9.99E+01</c:v>
                </c:pt>
                <c:pt idx="14015">
                  <c:v>9.99E+01</c:v>
                </c:pt>
                <c:pt idx="14016">
                  <c:v>9.99E+01</c:v>
                </c:pt>
                <c:pt idx="14017">
                  <c:v>9.99E+01</c:v>
                </c:pt>
                <c:pt idx="14018">
                  <c:v>9.99E+01</c:v>
                </c:pt>
                <c:pt idx="14019">
                  <c:v>9.99E+01</c:v>
                </c:pt>
                <c:pt idx="14020">
                  <c:v>9.99E+01</c:v>
                </c:pt>
                <c:pt idx="14021">
                  <c:v>9.99E+01</c:v>
                </c:pt>
                <c:pt idx="14022">
                  <c:v>9.99E+01</c:v>
                </c:pt>
                <c:pt idx="14023">
                  <c:v>9.99E+01</c:v>
                </c:pt>
                <c:pt idx="14024">
                  <c:v>9.99E+01</c:v>
                </c:pt>
                <c:pt idx="14025">
                  <c:v>9.99E+01</c:v>
                </c:pt>
                <c:pt idx="14026">
                  <c:v>9.99E+01</c:v>
                </c:pt>
                <c:pt idx="14027">
                  <c:v>9.99E+01</c:v>
                </c:pt>
                <c:pt idx="14028">
                  <c:v>9.99E+01</c:v>
                </c:pt>
                <c:pt idx="14029">
                  <c:v>9.99E+01</c:v>
                </c:pt>
                <c:pt idx="14030">
                  <c:v>9.99E+01</c:v>
                </c:pt>
                <c:pt idx="14031">
                  <c:v>9.99E+01</c:v>
                </c:pt>
                <c:pt idx="14032">
                  <c:v>9.99E+01</c:v>
                </c:pt>
                <c:pt idx="14033">
                  <c:v>9.99E+01</c:v>
                </c:pt>
                <c:pt idx="14034">
                  <c:v>9.99E+01</c:v>
                </c:pt>
                <c:pt idx="14035">
                  <c:v>9.99E+01</c:v>
                </c:pt>
                <c:pt idx="14036">
                  <c:v>9.99E+01</c:v>
                </c:pt>
                <c:pt idx="14037">
                  <c:v>9.99E+01</c:v>
                </c:pt>
                <c:pt idx="14038">
                  <c:v>9.99E+01</c:v>
                </c:pt>
                <c:pt idx="14039">
                  <c:v>9.99E+01</c:v>
                </c:pt>
                <c:pt idx="14040">
                  <c:v>9.99E+01</c:v>
                </c:pt>
                <c:pt idx="14041">
                  <c:v>9.99E+01</c:v>
                </c:pt>
                <c:pt idx="14042">
                  <c:v>9.99E+01</c:v>
                </c:pt>
                <c:pt idx="14043">
                  <c:v>9.99E+01</c:v>
                </c:pt>
                <c:pt idx="14044">
                  <c:v>9.99E+01</c:v>
                </c:pt>
                <c:pt idx="14045">
                  <c:v>9.99E+01</c:v>
                </c:pt>
                <c:pt idx="14046">
                  <c:v>9.99E+01</c:v>
                </c:pt>
                <c:pt idx="14047">
                  <c:v>9.99E+01</c:v>
                </c:pt>
                <c:pt idx="14048">
                  <c:v>9.99E+01</c:v>
                </c:pt>
                <c:pt idx="14049">
                  <c:v>9.99E+01</c:v>
                </c:pt>
                <c:pt idx="14050">
                  <c:v>9.99E+01</c:v>
                </c:pt>
                <c:pt idx="14051">
                  <c:v>9.99E+01</c:v>
                </c:pt>
                <c:pt idx="14052">
                  <c:v>9.99E+01</c:v>
                </c:pt>
                <c:pt idx="14053">
                  <c:v>9.99E+01</c:v>
                </c:pt>
                <c:pt idx="14054">
                  <c:v>9.99E+01</c:v>
                </c:pt>
                <c:pt idx="14055">
                  <c:v>9.99E+01</c:v>
                </c:pt>
                <c:pt idx="14056">
                  <c:v>9.99E+01</c:v>
                </c:pt>
                <c:pt idx="14057">
                  <c:v>9.99E+01</c:v>
                </c:pt>
                <c:pt idx="14058">
                  <c:v>9.99E+01</c:v>
                </c:pt>
                <c:pt idx="14059">
                  <c:v>9.99E+01</c:v>
                </c:pt>
                <c:pt idx="14060">
                  <c:v>9.99E+01</c:v>
                </c:pt>
                <c:pt idx="14061">
                  <c:v>9.99E+01</c:v>
                </c:pt>
                <c:pt idx="14062">
                  <c:v>9.99E+01</c:v>
                </c:pt>
                <c:pt idx="14063">
                  <c:v>9.99E+01</c:v>
                </c:pt>
                <c:pt idx="14064">
                  <c:v>9.99E+01</c:v>
                </c:pt>
                <c:pt idx="14065">
                  <c:v>9.99E+01</c:v>
                </c:pt>
                <c:pt idx="14066">
                  <c:v>9.99E+01</c:v>
                </c:pt>
                <c:pt idx="14067">
                  <c:v>9.99E+01</c:v>
                </c:pt>
                <c:pt idx="14068">
                  <c:v>9.99E+01</c:v>
                </c:pt>
                <c:pt idx="14069">
                  <c:v>9.99E+01</c:v>
                </c:pt>
                <c:pt idx="14070">
                  <c:v>9.99E+01</c:v>
                </c:pt>
                <c:pt idx="14071">
                  <c:v>9.99E+01</c:v>
                </c:pt>
                <c:pt idx="14072">
                  <c:v>9.99E+01</c:v>
                </c:pt>
                <c:pt idx="14073">
                  <c:v>9.99E+01</c:v>
                </c:pt>
                <c:pt idx="14074">
                  <c:v>9.99E+01</c:v>
                </c:pt>
                <c:pt idx="14075">
                  <c:v>9.99E+01</c:v>
                </c:pt>
                <c:pt idx="14076">
                  <c:v>9.99E+01</c:v>
                </c:pt>
                <c:pt idx="14077">
                  <c:v>9.99E+01</c:v>
                </c:pt>
                <c:pt idx="14078">
                  <c:v>9.99E+01</c:v>
                </c:pt>
                <c:pt idx="14079">
                  <c:v>9.99E+01</c:v>
                </c:pt>
                <c:pt idx="14080">
                  <c:v>9.99E+01</c:v>
                </c:pt>
                <c:pt idx="14081">
                  <c:v>9.99E+01</c:v>
                </c:pt>
                <c:pt idx="14082">
                  <c:v>9.99E+01</c:v>
                </c:pt>
                <c:pt idx="14083">
                  <c:v>9.99E+01</c:v>
                </c:pt>
                <c:pt idx="14084">
                  <c:v>9.99E+01</c:v>
                </c:pt>
                <c:pt idx="14085">
                  <c:v>9.99E+01</c:v>
                </c:pt>
                <c:pt idx="14086">
                  <c:v>9.99E+01</c:v>
                </c:pt>
                <c:pt idx="14087">
                  <c:v>9.99E+01</c:v>
                </c:pt>
                <c:pt idx="14088">
                  <c:v>9.99E+01</c:v>
                </c:pt>
                <c:pt idx="14089">
                  <c:v>9.99E+01</c:v>
                </c:pt>
                <c:pt idx="14090">
                  <c:v>9.99E+01</c:v>
                </c:pt>
                <c:pt idx="14091">
                  <c:v>9.99E+01</c:v>
                </c:pt>
                <c:pt idx="14092">
                  <c:v>9.99E+01</c:v>
                </c:pt>
                <c:pt idx="14093">
                  <c:v>9.99E+01</c:v>
                </c:pt>
                <c:pt idx="14094">
                  <c:v>9.99E+01</c:v>
                </c:pt>
                <c:pt idx="14095">
                  <c:v>9.99E+01</c:v>
                </c:pt>
                <c:pt idx="14096">
                  <c:v>9.99E+01</c:v>
                </c:pt>
                <c:pt idx="14097">
                  <c:v>9.99E+01</c:v>
                </c:pt>
                <c:pt idx="14098">
                  <c:v>9.99E+01</c:v>
                </c:pt>
                <c:pt idx="14099">
                  <c:v>9.99E+01</c:v>
                </c:pt>
                <c:pt idx="14100">
                  <c:v>9.99E+01</c:v>
                </c:pt>
                <c:pt idx="14101">
                  <c:v>9.99E+01</c:v>
                </c:pt>
                <c:pt idx="14102">
                  <c:v>9.99E+01</c:v>
                </c:pt>
                <c:pt idx="14103">
                  <c:v>9.99E+01</c:v>
                </c:pt>
                <c:pt idx="14104">
                  <c:v>9.99E+01</c:v>
                </c:pt>
                <c:pt idx="14105">
                  <c:v>9.99E+01</c:v>
                </c:pt>
                <c:pt idx="14106">
                  <c:v>9.99E+01</c:v>
                </c:pt>
                <c:pt idx="14107">
                  <c:v>9.99E+01</c:v>
                </c:pt>
                <c:pt idx="14108">
                  <c:v>9.99E+01</c:v>
                </c:pt>
                <c:pt idx="14109">
                  <c:v>9.99E+01</c:v>
                </c:pt>
                <c:pt idx="14110">
                  <c:v>9.99E+01</c:v>
                </c:pt>
                <c:pt idx="14111">
                  <c:v>9.99E+01</c:v>
                </c:pt>
                <c:pt idx="14112">
                  <c:v>9.99E+01</c:v>
                </c:pt>
                <c:pt idx="14113">
                  <c:v>9.99E+01</c:v>
                </c:pt>
                <c:pt idx="14114">
                  <c:v>9.99E+01</c:v>
                </c:pt>
                <c:pt idx="14115">
                  <c:v>9.99E+01</c:v>
                </c:pt>
                <c:pt idx="14116">
                  <c:v>9.99E+01</c:v>
                </c:pt>
                <c:pt idx="14117">
                  <c:v>9.99E+01</c:v>
                </c:pt>
                <c:pt idx="14118">
                  <c:v>9.99E+01</c:v>
                </c:pt>
                <c:pt idx="14119">
                  <c:v>9.99E+01</c:v>
                </c:pt>
                <c:pt idx="14120">
                  <c:v>9.99E+01</c:v>
                </c:pt>
                <c:pt idx="14121">
                  <c:v>9.99E+01</c:v>
                </c:pt>
                <c:pt idx="14122">
                  <c:v>9.99E+01</c:v>
                </c:pt>
                <c:pt idx="14123">
                  <c:v>9.99E+01</c:v>
                </c:pt>
                <c:pt idx="14124">
                  <c:v>9.99E+01</c:v>
                </c:pt>
                <c:pt idx="14125">
                  <c:v>9.99E+01</c:v>
                </c:pt>
                <c:pt idx="14126">
                  <c:v>9.99E+01</c:v>
                </c:pt>
                <c:pt idx="14127">
                  <c:v>9.99E+01</c:v>
                </c:pt>
                <c:pt idx="14128">
                  <c:v>9.99E+01</c:v>
                </c:pt>
                <c:pt idx="14129">
                  <c:v>9.99E+01</c:v>
                </c:pt>
                <c:pt idx="14130">
                  <c:v>9.99E+01</c:v>
                </c:pt>
                <c:pt idx="14131">
                  <c:v>9.99E+01</c:v>
                </c:pt>
                <c:pt idx="14132">
                  <c:v>9.99E+01</c:v>
                </c:pt>
                <c:pt idx="14133">
                  <c:v>9.99E+01</c:v>
                </c:pt>
                <c:pt idx="14134">
                  <c:v>9.99E+01</c:v>
                </c:pt>
                <c:pt idx="14135">
                  <c:v>9.99E+01</c:v>
                </c:pt>
                <c:pt idx="14136">
                  <c:v>9.99E+01</c:v>
                </c:pt>
                <c:pt idx="14137">
                  <c:v>9.99E+01</c:v>
                </c:pt>
                <c:pt idx="14138">
                  <c:v>9.99E+01</c:v>
                </c:pt>
                <c:pt idx="14139">
                  <c:v>9.99E+01</c:v>
                </c:pt>
                <c:pt idx="14140">
                  <c:v>9.99E+01</c:v>
                </c:pt>
                <c:pt idx="14141">
                  <c:v>9.99E+01</c:v>
                </c:pt>
                <c:pt idx="14142">
                  <c:v>9.99E+01</c:v>
                </c:pt>
                <c:pt idx="14143">
                  <c:v>9.99E+01</c:v>
                </c:pt>
                <c:pt idx="14144">
                  <c:v>9.99E+01</c:v>
                </c:pt>
                <c:pt idx="14145">
                  <c:v>9.99E+01</c:v>
                </c:pt>
                <c:pt idx="14146">
                  <c:v>9.99E+01</c:v>
                </c:pt>
                <c:pt idx="14147">
                  <c:v>9.99E+01</c:v>
                </c:pt>
                <c:pt idx="14148">
                  <c:v>9.99E+01</c:v>
                </c:pt>
                <c:pt idx="14149">
                  <c:v>9.99E+01</c:v>
                </c:pt>
                <c:pt idx="14150">
                  <c:v>9.99E+01</c:v>
                </c:pt>
                <c:pt idx="14151">
                  <c:v>9.99E+01</c:v>
                </c:pt>
                <c:pt idx="14152">
                  <c:v>9.99E+01</c:v>
                </c:pt>
                <c:pt idx="14153">
                  <c:v>9.99E+01</c:v>
                </c:pt>
                <c:pt idx="14154">
                  <c:v>9.99E+01</c:v>
                </c:pt>
                <c:pt idx="14155">
                  <c:v>9.99E+01</c:v>
                </c:pt>
                <c:pt idx="14156">
                  <c:v>9.99E+01</c:v>
                </c:pt>
                <c:pt idx="14157">
                  <c:v>9.99E+01</c:v>
                </c:pt>
                <c:pt idx="14158">
                  <c:v>9.99E+01</c:v>
                </c:pt>
                <c:pt idx="14159">
                  <c:v>9.99E+01</c:v>
                </c:pt>
                <c:pt idx="14160">
                  <c:v>9.99E+01</c:v>
                </c:pt>
                <c:pt idx="14161">
                  <c:v>9.99E+01</c:v>
                </c:pt>
                <c:pt idx="14162">
                  <c:v>9.99E+01</c:v>
                </c:pt>
                <c:pt idx="14163">
                  <c:v>9.99E+01</c:v>
                </c:pt>
                <c:pt idx="14164">
                  <c:v>9.99E+01</c:v>
                </c:pt>
                <c:pt idx="14165">
                  <c:v>9.99E+01</c:v>
                </c:pt>
                <c:pt idx="14166">
                  <c:v>9.99E+01</c:v>
                </c:pt>
                <c:pt idx="14167">
                  <c:v>9.99E+01</c:v>
                </c:pt>
                <c:pt idx="14168">
                  <c:v>9.99E+01</c:v>
                </c:pt>
                <c:pt idx="14169">
                  <c:v>9.99E+01</c:v>
                </c:pt>
                <c:pt idx="14170">
                  <c:v>9.99E+01</c:v>
                </c:pt>
                <c:pt idx="14171">
                  <c:v>9.99E+01</c:v>
                </c:pt>
                <c:pt idx="14172">
                  <c:v>9.99E+01</c:v>
                </c:pt>
                <c:pt idx="14173">
                  <c:v>9.99E+01</c:v>
                </c:pt>
                <c:pt idx="14174">
                  <c:v>9.99E+01</c:v>
                </c:pt>
                <c:pt idx="14175">
                  <c:v>9.99E+01</c:v>
                </c:pt>
                <c:pt idx="14176">
                  <c:v>9.99E+01</c:v>
                </c:pt>
                <c:pt idx="14177">
                  <c:v>9.99E+01</c:v>
                </c:pt>
                <c:pt idx="14178">
                  <c:v>9.99E+01</c:v>
                </c:pt>
                <c:pt idx="14179">
                  <c:v>9.99E+01</c:v>
                </c:pt>
                <c:pt idx="14180">
                  <c:v>9.99E+01</c:v>
                </c:pt>
                <c:pt idx="14181">
                  <c:v>9.99E+01</c:v>
                </c:pt>
                <c:pt idx="14182">
                  <c:v>9.99E+01</c:v>
                </c:pt>
                <c:pt idx="14183">
                  <c:v>9.99E+01</c:v>
                </c:pt>
                <c:pt idx="14184">
                  <c:v>9.99E+01</c:v>
                </c:pt>
                <c:pt idx="14185">
                  <c:v>9.99E+01</c:v>
                </c:pt>
                <c:pt idx="14186">
                  <c:v>9.99E+01</c:v>
                </c:pt>
                <c:pt idx="14187">
                  <c:v>9.99E+01</c:v>
                </c:pt>
                <c:pt idx="14188">
                  <c:v>9.99E+01</c:v>
                </c:pt>
                <c:pt idx="14189">
                  <c:v>9.99E+01</c:v>
                </c:pt>
                <c:pt idx="14190">
                  <c:v>9.99E+01</c:v>
                </c:pt>
                <c:pt idx="14191">
                  <c:v>9.99E+01</c:v>
                </c:pt>
                <c:pt idx="14192">
                  <c:v>9.99E+01</c:v>
                </c:pt>
                <c:pt idx="14193">
                  <c:v>9.99E+01</c:v>
                </c:pt>
                <c:pt idx="14194">
                  <c:v>9.99E+01</c:v>
                </c:pt>
                <c:pt idx="14195">
                  <c:v>9.99E+01</c:v>
                </c:pt>
                <c:pt idx="14196">
                  <c:v>9.99E+01</c:v>
                </c:pt>
                <c:pt idx="14197">
                  <c:v>9.99E+01</c:v>
                </c:pt>
                <c:pt idx="14198">
                  <c:v>9.99E+01</c:v>
                </c:pt>
                <c:pt idx="14199">
                  <c:v>9.99E+01</c:v>
                </c:pt>
                <c:pt idx="14200">
                  <c:v>9.99E+01</c:v>
                </c:pt>
                <c:pt idx="14201">
                  <c:v>9.99E+01</c:v>
                </c:pt>
                <c:pt idx="14202">
                  <c:v>9.99E+01</c:v>
                </c:pt>
                <c:pt idx="14203">
                  <c:v>9.99E+01</c:v>
                </c:pt>
                <c:pt idx="14204">
                  <c:v>9.99E+01</c:v>
                </c:pt>
                <c:pt idx="14205">
                  <c:v>9.99E+01</c:v>
                </c:pt>
                <c:pt idx="14206">
                  <c:v>9.99E+01</c:v>
                </c:pt>
                <c:pt idx="14207">
                  <c:v>9.99E+01</c:v>
                </c:pt>
                <c:pt idx="14208">
                  <c:v>9.99E+01</c:v>
                </c:pt>
                <c:pt idx="14209">
                  <c:v>9.99E+01</c:v>
                </c:pt>
                <c:pt idx="14210">
                  <c:v>9.99E+01</c:v>
                </c:pt>
                <c:pt idx="14211">
                  <c:v>9.99E+01</c:v>
                </c:pt>
                <c:pt idx="14212">
                  <c:v>9.99E+01</c:v>
                </c:pt>
                <c:pt idx="14213">
                  <c:v>9.99E+01</c:v>
                </c:pt>
                <c:pt idx="14214">
                  <c:v>9.99E+01</c:v>
                </c:pt>
                <c:pt idx="14215">
                  <c:v>9.99E+01</c:v>
                </c:pt>
                <c:pt idx="14216">
                  <c:v>9.99E+01</c:v>
                </c:pt>
                <c:pt idx="14217">
                  <c:v>9.99E+01</c:v>
                </c:pt>
                <c:pt idx="14218">
                  <c:v>9.99E+01</c:v>
                </c:pt>
                <c:pt idx="14219">
                  <c:v>9.99E+01</c:v>
                </c:pt>
                <c:pt idx="14220">
                  <c:v>9.99E+01</c:v>
                </c:pt>
                <c:pt idx="14221">
                  <c:v>9.99E+01</c:v>
                </c:pt>
                <c:pt idx="14222">
                  <c:v>9.99E+01</c:v>
                </c:pt>
                <c:pt idx="14223">
                  <c:v>9.99E+01</c:v>
                </c:pt>
                <c:pt idx="14224">
                  <c:v>9.99E+01</c:v>
                </c:pt>
                <c:pt idx="14225">
                  <c:v>9.99E+01</c:v>
                </c:pt>
                <c:pt idx="14226">
                  <c:v>9.99E+01</c:v>
                </c:pt>
                <c:pt idx="14227">
                  <c:v>9.99E+01</c:v>
                </c:pt>
                <c:pt idx="14228">
                  <c:v>9.99E+01</c:v>
                </c:pt>
                <c:pt idx="14229">
                  <c:v>9.99E+01</c:v>
                </c:pt>
                <c:pt idx="14230">
                  <c:v>9.99E+01</c:v>
                </c:pt>
                <c:pt idx="14231">
                  <c:v>9.99E+01</c:v>
                </c:pt>
                <c:pt idx="14232">
                  <c:v>9.99E+01</c:v>
                </c:pt>
                <c:pt idx="14233">
                  <c:v>9.99E+01</c:v>
                </c:pt>
                <c:pt idx="14234">
                  <c:v>9.99E+01</c:v>
                </c:pt>
                <c:pt idx="14235">
                  <c:v>9.99E+01</c:v>
                </c:pt>
                <c:pt idx="14236">
                  <c:v>9.99E+01</c:v>
                </c:pt>
                <c:pt idx="14237">
                  <c:v>9.99E+01</c:v>
                </c:pt>
                <c:pt idx="14238">
                  <c:v>9.99E+01</c:v>
                </c:pt>
                <c:pt idx="14239">
                  <c:v>9.99E+01</c:v>
                </c:pt>
                <c:pt idx="14240">
                  <c:v>9.99E+01</c:v>
                </c:pt>
                <c:pt idx="14241">
                  <c:v>9.99E+01</c:v>
                </c:pt>
                <c:pt idx="14242">
                  <c:v>9.99E+01</c:v>
                </c:pt>
                <c:pt idx="14243">
                  <c:v>9.99E+01</c:v>
                </c:pt>
                <c:pt idx="14244">
                  <c:v>9.99E+01</c:v>
                </c:pt>
                <c:pt idx="14245">
                  <c:v>9.99E+01</c:v>
                </c:pt>
                <c:pt idx="14246">
                  <c:v>9.99E+01</c:v>
                </c:pt>
                <c:pt idx="14247">
                  <c:v>9.99E+01</c:v>
                </c:pt>
                <c:pt idx="14248">
                  <c:v>9.99E+01</c:v>
                </c:pt>
                <c:pt idx="14249">
                  <c:v>9.99E+01</c:v>
                </c:pt>
                <c:pt idx="14250">
                  <c:v>9.99E+01</c:v>
                </c:pt>
                <c:pt idx="14251">
                  <c:v>9.99E+01</c:v>
                </c:pt>
                <c:pt idx="14252">
                  <c:v>9.99E+01</c:v>
                </c:pt>
                <c:pt idx="14253">
                  <c:v>9.99E+01</c:v>
                </c:pt>
                <c:pt idx="14254">
                  <c:v>9.99E+01</c:v>
                </c:pt>
                <c:pt idx="14255">
                  <c:v>9.99E+01</c:v>
                </c:pt>
                <c:pt idx="14256">
                  <c:v>9.99E+01</c:v>
                </c:pt>
                <c:pt idx="14257">
                  <c:v>9.99E+01</c:v>
                </c:pt>
                <c:pt idx="14258">
                  <c:v>9.99E+01</c:v>
                </c:pt>
                <c:pt idx="14259">
                  <c:v>9.99E+01</c:v>
                </c:pt>
                <c:pt idx="14260">
                  <c:v>9.99E+01</c:v>
                </c:pt>
                <c:pt idx="14261">
                  <c:v>9.99E+01</c:v>
                </c:pt>
                <c:pt idx="14262">
                  <c:v>9.99E+01</c:v>
                </c:pt>
                <c:pt idx="14263">
                  <c:v>9.99E+01</c:v>
                </c:pt>
                <c:pt idx="14264">
                  <c:v>9.99E+01</c:v>
                </c:pt>
                <c:pt idx="14265">
                  <c:v>9.99E+01</c:v>
                </c:pt>
                <c:pt idx="14266">
                  <c:v>9.99E+01</c:v>
                </c:pt>
                <c:pt idx="14267">
                  <c:v>9.99E+01</c:v>
                </c:pt>
                <c:pt idx="14268">
                  <c:v>9.99E+01</c:v>
                </c:pt>
                <c:pt idx="14269">
                  <c:v>9.99E+01</c:v>
                </c:pt>
                <c:pt idx="14270">
                  <c:v>9.99E+01</c:v>
                </c:pt>
                <c:pt idx="14271">
                  <c:v>9.99E+01</c:v>
                </c:pt>
                <c:pt idx="14272">
                  <c:v>9.99E+01</c:v>
                </c:pt>
                <c:pt idx="14273">
                  <c:v>9.99E+01</c:v>
                </c:pt>
                <c:pt idx="14274">
                  <c:v>9.99E+01</c:v>
                </c:pt>
                <c:pt idx="14275">
                  <c:v>9.99E+01</c:v>
                </c:pt>
                <c:pt idx="14276">
                  <c:v>9.99E+01</c:v>
                </c:pt>
                <c:pt idx="14277">
                  <c:v>9.99E+01</c:v>
                </c:pt>
                <c:pt idx="14278">
                  <c:v>9.99E+01</c:v>
                </c:pt>
                <c:pt idx="14279">
                  <c:v>9.99E+01</c:v>
                </c:pt>
                <c:pt idx="14280">
                  <c:v>9.99E+01</c:v>
                </c:pt>
                <c:pt idx="14281">
                  <c:v>9.99E+01</c:v>
                </c:pt>
                <c:pt idx="14282">
                  <c:v>9.99E+01</c:v>
                </c:pt>
                <c:pt idx="14283">
                  <c:v>9.99E+01</c:v>
                </c:pt>
                <c:pt idx="14284">
                  <c:v>9.99E+01</c:v>
                </c:pt>
                <c:pt idx="14285">
                  <c:v>9.99E+01</c:v>
                </c:pt>
                <c:pt idx="14286">
                  <c:v>9.99E+01</c:v>
                </c:pt>
                <c:pt idx="14287">
                  <c:v>9.99E+01</c:v>
                </c:pt>
                <c:pt idx="14288">
                  <c:v>9.99E+01</c:v>
                </c:pt>
                <c:pt idx="14289">
                  <c:v>9.99E+01</c:v>
                </c:pt>
                <c:pt idx="14290">
                  <c:v>9.99E+01</c:v>
                </c:pt>
                <c:pt idx="14291">
                  <c:v>9.99E+01</c:v>
                </c:pt>
                <c:pt idx="14292">
                  <c:v>9.99E+01</c:v>
                </c:pt>
                <c:pt idx="14293">
                  <c:v>9.99E+01</c:v>
                </c:pt>
                <c:pt idx="14294">
                  <c:v>9.99E+01</c:v>
                </c:pt>
                <c:pt idx="14295">
                  <c:v>9.99E+01</c:v>
                </c:pt>
                <c:pt idx="14296">
                  <c:v>9.99E+01</c:v>
                </c:pt>
                <c:pt idx="14297">
                  <c:v>9.99E+01</c:v>
                </c:pt>
                <c:pt idx="14298">
                  <c:v>9.99E+01</c:v>
                </c:pt>
                <c:pt idx="14299">
                  <c:v>9.99E+01</c:v>
                </c:pt>
                <c:pt idx="14300">
                  <c:v>9.99E+01</c:v>
                </c:pt>
                <c:pt idx="14301">
                  <c:v>9.99E+01</c:v>
                </c:pt>
                <c:pt idx="14302">
                  <c:v>9.99E+01</c:v>
                </c:pt>
                <c:pt idx="14303">
                  <c:v>9.99E+01</c:v>
                </c:pt>
                <c:pt idx="14304">
                  <c:v>9.99E+01</c:v>
                </c:pt>
                <c:pt idx="14305">
                  <c:v>9.99E+01</c:v>
                </c:pt>
                <c:pt idx="14306">
                  <c:v>9.99E+01</c:v>
                </c:pt>
                <c:pt idx="14307">
                  <c:v>9.99E+01</c:v>
                </c:pt>
                <c:pt idx="14308">
                  <c:v>9.99E+01</c:v>
                </c:pt>
                <c:pt idx="14309">
                  <c:v>9.99E+01</c:v>
                </c:pt>
                <c:pt idx="14310">
                  <c:v>9.99E+01</c:v>
                </c:pt>
                <c:pt idx="14311">
                  <c:v>9.99E+01</c:v>
                </c:pt>
                <c:pt idx="14312">
                  <c:v>9.99E+01</c:v>
                </c:pt>
                <c:pt idx="14313">
                  <c:v>9.99E+01</c:v>
                </c:pt>
                <c:pt idx="14314">
                  <c:v>9.99E+01</c:v>
                </c:pt>
                <c:pt idx="14315">
                  <c:v>9.99E+01</c:v>
                </c:pt>
                <c:pt idx="14316">
                  <c:v>9.99E+01</c:v>
                </c:pt>
                <c:pt idx="14317">
                  <c:v>9.99E+01</c:v>
                </c:pt>
                <c:pt idx="14318">
                  <c:v>9.99E+01</c:v>
                </c:pt>
                <c:pt idx="14319">
                  <c:v>9.99E+01</c:v>
                </c:pt>
                <c:pt idx="14320">
                  <c:v>9.99E+01</c:v>
                </c:pt>
                <c:pt idx="14321">
                  <c:v>9.99E+01</c:v>
                </c:pt>
                <c:pt idx="14322">
                  <c:v>9.99E+01</c:v>
                </c:pt>
                <c:pt idx="14323">
                  <c:v>9.99E+01</c:v>
                </c:pt>
                <c:pt idx="14324">
                  <c:v>9.99E+01</c:v>
                </c:pt>
                <c:pt idx="14325">
                  <c:v>9.99E+01</c:v>
                </c:pt>
                <c:pt idx="14326">
                  <c:v>9.99E+01</c:v>
                </c:pt>
                <c:pt idx="14327">
                  <c:v>9.99E+01</c:v>
                </c:pt>
                <c:pt idx="14328">
                  <c:v>9.99E+01</c:v>
                </c:pt>
                <c:pt idx="14329">
                  <c:v>9.99E+01</c:v>
                </c:pt>
                <c:pt idx="14330">
                  <c:v>9.99E+01</c:v>
                </c:pt>
                <c:pt idx="14331">
                  <c:v>9.99E+01</c:v>
                </c:pt>
                <c:pt idx="14332">
                  <c:v>9.99E+01</c:v>
                </c:pt>
                <c:pt idx="14333">
                  <c:v>9.99E+01</c:v>
                </c:pt>
                <c:pt idx="14334">
                  <c:v>9.99E+01</c:v>
                </c:pt>
                <c:pt idx="14335">
                  <c:v>9.99E+01</c:v>
                </c:pt>
                <c:pt idx="14336">
                  <c:v>9.99E+01</c:v>
                </c:pt>
                <c:pt idx="14337">
                  <c:v>9.99E+01</c:v>
                </c:pt>
                <c:pt idx="14338">
                  <c:v>9.99E+01</c:v>
                </c:pt>
                <c:pt idx="14339">
                  <c:v>9.99E+01</c:v>
                </c:pt>
                <c:pt idx="14340">
                  <c:v>9.99E+01</c:v>
                </c:pt>
                <c:pt idx="14341">
                  <c:v>9.99E+01</c:v>
                </c:pt>
                <c:pt idx="14342">
                  <c:v>9.99E+01</c:v>
                </c:pt>
                <c:pt idx="14343">
                  <c:v>9.99E+01</c:v>
                </c:pt>
                <c:pt idx="14344">
                  <c:v>9.99E+01</c:v>
                </c:pt>
                <c:pt idx="14345">
                  <c:v>9.99E+01</c:v>
                </c:pt>
                <c:pt idx="14346">
                  <c:v>9.99E+01</c:v>
                </c:pt>
                <c:pt idx="14347">
                  <c:v>9.99E+01</c:v>
                </c:pt>
                <c:pt idx="14348">
                  <c:v>9.99E+01</c:v>
                </c:pt>
                <c:pt idx="14349">
                  <c:v>9.99E+01</c:v>
                </c:pt>
                <c:pt idx="14350">
                  <c:v>9.99E+01</c:v>
                </c:pt>
                <c:pt idx="14351">
                  <c:v>9.99E+01</c:v>
                </c:pt>
                <c:pt idx="14352">
                  <c:v>9.99E+01</c:v>
                </c:pt>
                <c:pt idx="14353">
                  <c:v>9.99E+01</c:v>
                </c:pt>
                <c:pt idx="14354">
                  <c:v>9.99E+01</c:v>
                </c:pt>
                <c:pt idx="14355">
                  <c:v>9.99E+01</c:v>
                </c:pt>
                <c:pt idx="14356">
                  <c:v>9.99E+01</c:v>
                </c:pt>
                <c:pt idx="14357">
                  <c:v>9.99E+01</c:v>
                </c:pt>
                <c:pt idx="14358">
                  <c:v>9.99E+01</c:v>
                </c:pt>
                <c:pt idx="14359">
                  <c:v>9.99E+01</c:v>
                </c:pt>
                <c:pt idx="14360">
                  <c:v>9.99E+01</c:v>
                </c:pt>
                <c:pt idx="14361">
                  <c:v>9.99E+01</c:v>
                </c:pt>
                <c:pt idx="14362">
                  <c:v>9.99E+01</c:v>
                </c:pt>
                <c:pt idx="14363">
                  <c:v>9.99E+01</c:v>
                </c:pt>
                <c:pt idx="14364">
                  <c:v>9.99E+01</c:v>
                </c:pt>
                <c:pt idx="14365">
                  <c:v>9.99E+01</c:v>
                </c:pt>
                <c:pt idx="14366">
                  <c:v>9.99E+01</c:v>
                </c:pt>
                <c:pt idx="14367">
                  <c:v>9.99E+01</c:v>
                </c:pt>
                <c:pt idx="14368">
                  <c:v>9.99E+01</c:v>
                </c:pt>
                <c:pt idx="14369">
                  <c:v>9.99E+01</c:v>
                </c:pt>
                <c:pt idx="14370">
                  <c:v>9.99E+01</c:v>
                </c:pt>
                <c:pt idx="14371">
                  <c:v>9.99E+01</c:v>
                </c:pt>
                <c:pt idx="14372">
                  <c:v>9.99E+01</c:v>
                </c:pt>
                <c:pt idx="14373">
                  <c:v>9.99E+01</c:v>
                </c:pt>
                <c:pt idx="14374">
                  <c:v>9.99E+01</c:v>
                </c:pt>
                <c:pt idx="14375">
                  <c:v>9.99E+01</c:v>
                </c:pt>
                <c:pt idx="14376">
                  <c:v>9.99E+01</c:v>
                </c:pt>
                <c:pt idx="14377">
                  <c:v>9.99E+01</c:v>
                </c:pt>
                <c:pt idx="14378">
                  <c:v>9.99E+01</c:v>
                </c:pt>
                <c:pt idx="14379">
                  <c:v>9.99E+01</c:v>
                </c:pt>
                <c:pt idx="14380">
                  <c:v>9.99E+01</c:v>
                </c:pt>
                <c:pt idx="14381">
                  <c:v>9.99E+01</c:v>
                </c:pt>
                <c:pt idx="14382">
                  <c:v>9.99E+01</c:v>
                </c:pt>
                <c:pt idx="14383">
                  <c:v>9.99E+01</c:v>
                </c:pt>
                <c:pt idx="14384">
                  <c:v>9.99E+01</c:v>
                </c:pt>
                <c:pt idx="14385">
                  <c:v>9.99E+01</c:v>
                </c:pt>
                <c:pt idx="14386">
                  <c:v>9.99E+01</c:v>
                </c:pt>
                <c:pt idx="14387">
                  <c:v>9.99E+01</c:v>
                </c:pt>
                <c:pt idx="14388">
                  <c:v>9.99E+01</c:v>
                </c:pt>
                <c:pt idx="14389">
                  <c:v>9.99E+01</c:v>
                </c:pt>
                <c:pt idx="14390">
                  <c:v>9.99E+01</c:v>
                </c:pt>
                <c:pt idx="14391">
                  <c:v>9.99E+01</c:v>
                </c:pt>
                <c:pt idx="14392">
                  <c:v>9.99E+01</c:v>
                </c:pt>
                <c:pt idx="14393">
                  <c:v>9.99E+01</c:v>
                </c:pt>
                <c:pt idx="14394">
                  <c:v>9.99E+01</c:v>
                </c:pt>
                <c:pt idx="14395">
                  <c:v>9.99E+01</c:v>
                </c:pt>
                <c:pt idx="14396">
                  <c:v>9.99E+01</c:v>
                </c:pt>
                <c:pt idx="14397">
                  <c:v>9.99E+01</c:v>
                </c:pt>
                <c:pt idx="14398">
                  <c:v>9.99E+01</c:v>
                </c:pt>
                <c:pt idx="14399">
                  <c:v>9.99E+01</c:v>
                </c:pt>
                <c:pt idx="14400">
                  <c:v>9.99E+01</c:v>
                </c:pt>
                <c:pt idx="14401">
                  <c:v>9.99E+01</c:v>
                </c:pt>
                <c:pt idx="14402">
                  <c:v>9.99E+01</c:v>
                </c:pt>
                <c:pt idx="14403">
                  <c:v>9.99E+01</c:v>
                </c:pt>
                <c:pt idx="14404">
                  <c:v>9.99E+01</c:v>
                </c:pt>
                <c:pt idx="14405">
                  <c:v>9.99E+01</c:v>
                </c:pt>
                <c:pt idx="14406">
                  <c:v>9.99E+01</c:v>
                </c:pt>
                <c:pt idx="14407">
                  <c:v>9.99E+01</c:v>
                </c:pt>
                <c:pt idx="14408">
                  <c:v>9.99E+01</c:v>
                </c:pt>
                <c:pt idx="14409">
                  <c:v>9.99E+01</c:v>
                </c:pt>
                <c:pt idx="14410">
                  <c:v>9.99E+01</c:v>
                </c:pt>
                <c:pt idx="14411">
                  <c:v>9.99E+01</c:v>
                </c:pt>
                <c:pt idx="14412">
                  <c:v>9.99E+01</c:v>
                </c:pt>
                <c:pt idx="14413">
                  <c:v>9.99E+01</c:v>
                </c:pt>
                <c:pt idx="14414">
                  <c:v>9.99E+01</c:v>
                </c:pt>
                <c:pt idx="14415">
                  <c:v>9.99E+01</c:v>
                </c:pt>
                <c:pt idx="14416">
                  <c:v>9.99E+01</c:v>
                </c:pt>
                <c:pt idx="14417">
                  <c:v>9.99E+01</c:v>
                </c:pt>
                <c:pt idx="14418">
                  <c:v>9.99E+01</c:v>
                </c:pt>
                <c:pt idx="14419">
                  <c:v>9.99E+01</c:v>
                </c:pt>
                <c:pt idx="14420">
                  <c:v>9.99E+01</c:v>
                </c:pt>
                <c:pt idx="14421">
                  <c:v>9.99E+01</c:v>
                </c:pt>
                <c:pt idx="14422">
                  <c:v>9.99E+01</c:v>
                </c:pt>
                <c:pt idx="14423">
                  <c:v>9.99E+01</c:v>
                </c:pt>
                <c:pt idx="14424">
                  <c:v>9.99E+01</c:v>
                </c:pt>
                <c:pt idx="14425">
                  <c:v>9.99E+01</c:v>
                </c:pt>
                <c:pt idx="14426">
                  <c:v>9.99E+01</c:v>
                </c:pt>
                <c:pt idx="14427">
                  <c:v>9.99E+01</c:v>
                </c:pt>
                <c:pt idx="14428">
                  <c:v>9.99E+01</c:v>
                </c:pt>
                <c:pt idx="14429">
                  <c:v>9.99E+01</c:v>
                </c:pt>
                <c:pt idx="14430">
                  <c:v>9.99E+01</c:v>
                </c:pt>
                <c:pt idx="14431">
                  <c:v>9.99E+01</c:v>
                </c:pt>
                <c:pt idx="14432">
                  <c:v>9.99E+01</c:v>
                </c:pt>
                <c:pt idx="14433">
                  <c:v>9.99E+01</c:v>
                </c:pt>
                <c:pt idx="14434">
                  <c:v>9.99E+01</c:v>
                </c:pt>
                <c:pt idx="14435">
                  <c:v>9.99E+01</c:v>
                </c:pt>
                <c:pt idx="14436">
                  <c:v>9.99E+01</c:v>
                </c:pt>
                <c:pt idx="14437">
                  <c:v>9.99E+01</c:v>
                </c:pt>
                <c:pt idx="14438">
                  <c:v>9.99E+01</c:v>
                </c:pt>
                <c:pt idx="14439">
                  <c:v>9.99E+01</c:v>
                </c:pt>
                <c:pt idx="14440">
                  <c:v>9.99E+01</c:v>
                </c:pt>
                <c:pt idx="14441">
                  <c:v>9.99E+01</c:v>
                </c:pt>
                <c:pt idx="14442">
                  <c:v>9.99E+01</c:v>
                </c:pt>
                <c:pt idx="14443">
                  <c:v>9.99E+01</c:v>
                </c:pt>
                <c:pt idx="14444">
                  <c:v>9.99E+01</c:v>
                </c:pt>
                <c:pt idx="14445">
                  <c:v>9.99E+01</c:v>
                </c:pt>
                <c:pt idx="14446">
                  <c:v>9.99E+01</c:v>
                </c:pt>
                <c:pt idx="14447">
                  <c:v>9.99E+01</c:v>
                </c:pt>
                <c:pt idx="14448">
                  <c:v>9.99E+01</c:v>
                </c:pt>
                <c:pt idx="14449">
                  <c:v>9.99E+01</c:v>
                </c:pt>
                <c:pt idx="14450">
                  <c:v>9.99E+01</c:v>
                </c:pt>
                <c:pt idx="14451">
                  <c:v>9.99E+01</c:v>
                </c:pt>
                <c:pt idx="14452">
                  <c:v>9.99E+01</c:v>
                </c:pt>
                <c:pt idx="14453">
                  <c:v>9.99E+01</c:v>
                </c:pt>
                <c:pt idx="14454">
                  <c:v>9.99E+01</c:v>
                </c:pt>
                <c:pt idx="14455">
                  <c:v>9.99E+01</c:v>
                </c:pt>
                <c:pt idx="14456">
                  <c:v>9.99E+01</c:v>
                </c:pt>
                <c:pt idx="14457">
                  <c:v>9.99E+01</c:v>
                </c:pt>
                <c:pt idx="14458">
                  <c:v>9.99E+01</c:v>
                </c:pt>
                <c:pt idx="14459">
                  <c:v>9.99E+01</c:v>
                </c:pt>
                <c:pt idx="14460">
                  <c:v>9.99E+01</c:v>
                </c:pt>
                <c:pt idx="14461">
                  <c:v>9.99E+01</c:v>
                </c:pt>
                <c:pt idx="14462">
                  <c:v>9.99E+01</c:v>
                </c:pt>
                <c:pt idx="14463">
                  <c:v>9.99E+01</c:v>
                </c:pt>
                <c:pt idx="14464">
                  <c:v>9.99E+01</c:v>
                </c:pt>
                <c:pt idx="14465">
                  <c:v>9.99E+01</c:v>
                </c:pt>
                <c:pt idx="14466">
                  <c:v>9.99E+01</c:v>
                </c:pt>
                <c:pt idx="14467">
                  <c:v>9.99E+01</c:v>
                </c:pt>
                <c:pt idx="14468">
                  <c:v>9.99E+01</c:v>
                </c:pt>
                <c:pt idx="14469">
                  <c:v>9.99E+01</c:v>
                </c:pt>
                <c:pt idx="14470">
                  <c:v>9.99E+01</c:v>
                </c:pt>
                <c:pt idx="14471">
                  <c:v>9.99E+01</c:v>
                </c:pt>
                <c:pt idx="14472">
                  <c:v>9.99E+01</c:v>
                </c:pt>
                <c:pt idx="14473">
                  <c:v>9.99E+01</c:v>
                </c:pt>
                <c:pt idx="14474">
                  <c:v>9.99E+01</c:v>
                </c:pt>
                <c:pt idx="14475">
                  <c:v>9.99E+01</c:v>
                </c:pt>
                <c:pt idx="14476">
                  <c:v>9.99E+01</c:v>
                </c:pt>
                <c:pt idx="14477">
                  <c:v>9.99E+01</c:v>
                </c:pt>
                <c:pt idx="14478">
                  <c:v>9.99E+01</c:v>
                </c:pt>
                <c:pt idx="14479">
                  <c:v>9.99E+01</c:v>
                </c:pt>
                <c:pt idx="14480">
                  <c:v>9.99E+01</c:v>
                </c:pt>
                <c:pt idx="14481">
                  <c:v>9.99E+01</c:v>
                </c:pt>
                <c:pt idx="14482">
                  <c:v>9.99E+01</c:v>
                </c:pt>
                <c:pt idx="14483">
                  <c:v>9.99E+01</c:v>
                </c:pt>
                <c:pt idx="14484">
                  <c:v>9.99E+01</c:v>
                </c:pt>
                <c:pt idx="14485">
                  <c:v>9.99E+01</c:v>
                </c:pt>
                <c:pt idx="14486">
                  <c:v>9.99E+01</c:v>
                </c:pt>
                <c:pt idx="14487">
                  <c:v>9.99E+01</c:v>
                </c:pt>
                <c:pt idx="14488">
                  <c:v>9.99E+01</c:v>
                </c:pt>
                <c:pt idx="14489">
                  <c:v>9.99E+01</c:v>
                </c:pt>
                <c:pt idx="14490">
                  <c:v>9.99E+01</c:v>
                </c:pt>
                <c:pt idx="14491">
                  <c:v>9.99E+01</c:v>
                </c:pt>
                <c:pt idx="14492">
                  <c:v>9.99E+01</c:v>
                </c:pt>
                <c:pt idx="14493">
                  <c:v>9.99E+01</c:v>
                </c:pt>
                <c:pt idx="14494">
                  <c:v>9.99E+01</c:v>
                </c:pt>
                <c:pt idx="14495">
                  <c:v>9.99E+01</c:v>
                </c:pt>
                <c:pt idx="14496">
                  <c:v>9.99E+01</c:v>
                </c:pt>
                <c:pt idx="14497">
                  <c:v>9.99E+01</c:v>
                </c:pt>
                <c:pt idx="14498">
                  <c:v>9.99E+01</c:v>
                </c:pt>
                <c:pt idx="14499">
                  <c:v>9.99E+01</c:v>
                </c:pt>
                <c:pt idx="14500">
                  <c:v>9.99E+01</c:v>
                </c:pt>
                <c:pt idx="14501">
                  <c:v>9.99E+01</c:v>
                </c:pt>
                <c:pt idx="14502">
                  <c:v>9.99E+01</c:v>
                </c:pt>
                <c:pt idx="14503">
                  <c:v>9.99E+01</c:v>
                </c:pt>
                <c:pt idx="14504">
                  <c:v>9.99E+01</c:v>
                </c:pt>
                <c:pt idx="14505">
                  <c:v>9.99E+01</c:v>
                </c:pt>
                <c:pt idx="14506">
                  <c:v>9.99E+01</c:v>
                </c:pt>
                <c:pt idx="14507">
                  <c:v>9.99E+01</c:v>
                </c:pt>
                <c:pt idx="14508">
                  <c:v>9.99E+01</c:v>
                </c:pt>
                <c:pt idx="14509">
                  <c:v>9.99E+01</c:v>
                </c:pt>
                <c:pt idx="14510">
                  <c:v>9.99E+01</c:v>
                </c:pt>
                <c:pt idx="14511">
                  <c:v>9.99E+01</c:v>
                </c:pt>
                <c:pt idx="14512">
                  <c:v>9.99E+01</c:v>
                </c:pt>
                <c:pt idx="14513">
                  <c:v>9.99E+01</c:v>
                </c:pt>
                <c:pt idx="14514">
                  <c:v>9.99E+01</c:v>
                </c:pt>
                <c:pt idx="14515">
                  <c:v>9.99E+01</c:v>
                </c:pt>
                <c:pt idx="14516">
                  <c:v>9.99E+01</c:v>
                </c:pt>
                <c:pt idx="14517">
                  <c:v>9.99E+01</c:v>
                </c:pt>
                <c:pt idx="14518">
                  <c:v>9.99E+01</c:v>
                </c:pt>
                <c:pt idx="14519">
                  <c:v>9.99E+01</c:v>
                </c:pt>
                <c:pt idx="14520">
                  <c:v>9.99E+01</c:v>
                </c:pt>
                <c:pt idx="14521">
                  <c:v>9.99E+01</c:v>
                </c:pt>
                <c:pt idx="14522">
                  <c:v>9.99E+01</c:v>
                </c:pt>
                <c:pt idx="14523">
                  <c:v>9.99E+01</c:v>
                </c:pt>
                <c:pt idx="14524">
                  <c:v>9.99E+01</c:v>
                </c:pt>
                <c:pt idx="14525">
                  <c:v>9.99E+01</c:v>
                </c:pt>
                <c:pt idx="14526">
                  <c:v>9.99E+01</c:v>
                </c:pt>
                <c:pt idx="14527">
                  <c:v>9.99E+01</c:v>
                </c:pt>
                <c:pt idx="14528">
                  <c:v>9.99E+01</c:v>
                </c:pt>
                <c:pt idx="14529">
                  <c:v>9.99E+01</c:v>
                </c:pt>
                <c:pt idx="14530">
                  <c:v>9.99E+01</c:v>
                </c:pt>
                <c:pt idx="14531">
                  <c:v>9.99E+01</c:v>
                </c:pt>
                <c:pt idx="14532">
                  <c:v>9.99E+01</c:v>
                </c:pt>
                <c:pt idx="14533">
                  <c:v>9.99E+01</c:v>
                </c:pt>
                <c:pt idx="14534">
                  <c:v>9.99E+01</c:v>
                </c:pt>
                <c:pt idx="14535">
                  <c:v>9.99E+01</c:v>
                </c:pt>
                <c:pt idx="14536">
                  <c:v>9.99E+01</c:v>
                </c:pt>
                <c:pt idx="14537">
                  <c:v>9.99E+01</c:v>
                </c:pt>
                <c:pt idx="14538">
                  <c:v>9.99E+01</c:v>
                </c:pt>
                <c:pt idx="14539">
                  <c:v>9.99E+01</c:v>
                </c:pt>
                <c:pt idx="14540">
                  <c:v>9.99E+01</c:v>
                </c:pt>
                <c:pt idx="14541">
                  <c:v>9.99E+01</c:v>
                </c:pt>
                <c:pt idx="14542">
                  <c:v>9.99E+01</c:v>
                </c:pt>
                <c:pt idx="14543">
                  <c:v>9.99E+01</c:v>
                </c:pt>
                <c:pt idx="14544">
                  <c:v>9.99E+01</c:v>
                </c:pt>
                <c:pt idx="14545">
                  <c:v>9.99E+01</c:v>
                </c:pt>
                <c:pt idx="14546">
                  <c:v>9.99E+01</c:v>
                </c:pt>
                <c:pt idx="14547">
                  <c:v>9.99E+01</c:v>
                </c:pt>
                <c:pt idx="14548">
                  <c:v>9.99E+01</c:v>
                </c:pt>
                <c:pt idx="14549">
                  <c:v>9.99E+01</c:v>
                </c:pt>
                <c:pt idx="14550">
                  <c:v>9.99E+01</c:v>
                </c:pt>
                <c:pt idx="14551">
                  <c:v>9.99E+01</c:v>
                </c:pt>
                <c:pt idx="14552">
                  <c:v>9.99E+01</c:v>
                </c:pt>
                <c:pt idx="14553">
                  <c:v>9.99E+01</c:v>
                </c:pt>
                <c:pt idx="14554">
                  <c:v>9.99E+01</c:v>
                </c:pt>
                <c:pt idx="14555">
                  <c:v>9.99E+01</c:v>
                </c:pt>
                <c:pt idx="14556">
                  <c:v>9.99E+01</c:v>
                </c:pt>
                <c:pt idx="14557">
                  <c:v>9.99E+01</c:v>
                </c:pt>
                <c:pt idx="14558">
                  <c:v>9.99E+01</c:v>
                </c:pt>
                <c:pt idx="14559">
                  <c:v>9.99E+01</c:v>
                </c:pt>
                <c:pt idx="14560">
                  <c:v>9.99E+01</c:v>
                </c:pt>
                <c:pt idx="14561">
                  <c:v>9.99E+01</c:v>
                </c:pt>
                <c:pt idx="14562">
                  <c:v>9.99E+01</c:v>
                </c:pt>
                <c:pt idx="14563">
                  <c:v>9.99E+01</c:v>
                </c:pt>
                <c:pt idx="14564">
                  <c:v>9.99E+01</c:v>
                </c:pt>
                <c:pt idx="14565">
                  <c:v>9.99E+01</c:v>
                </c:pt>
                <c:pt idx="14566">
                  <c:v>9.99E+01</c:v>
                </c:pt>
                <c:pt idx="14567">
                  <c:v>9.99E+01</c:v>
                </c:pt>
                <c:pt idx="14568">
                  <c:v>9.99E+01</c:v>
                </c:pt>
                <c:pt idx="14569">
                  <c:v>9.99E+01</c:v>
                </c:pt>
                <c:pt idx="14570">
                  <c:v>9.99E+01</c:v>
                </c:pt>
                <c:pt idx="14571">
                  <c:v>9.99E+01</c:v>
                </c:pt>
                <c:pt idx="14572">
                  <c:v>9.99E+01</c:v>
                </c:pt>
                <c:pt idx="14573">
                  <c:v>9.99E+01</c:v>
                </c:pt>
                <c:pt idx="14574">
                  <c:v>9.99E+01</c:v>
                </c:pt>
                <c:pt idx="14575">
                  <c:v>9.99E+01</c:v>
                </c:pt>
                <c:pt idx="14576">
                  <c:v>9.99E+01</c:v>
                </c:pt>
                <c:pt idx="14577">
                  <c:v>9.99E+01</c:v>
                </c:pt>
                <c:pt idx="14578">
                  <c:v>9.99E+01</c:v>
                </c:pt>
                <c:pt idx="14579">
                  <c:v>9.99E+01</c:v>
                </c:pt>
                <c:pt idx="14580">
                  <c:v>9.99E+01</c:v>
                </c:pt>
                <c:pt idx="14581">
                  <c:v>9.99E+01</c:v>
                </c:pt>
                <c:pt idx="14582">
                  <c:v>9.99E+01</c:v>
                </c:pt>
                <c:pt idx="14583">
                  <c:v>9.99E+01</c:v>
                </c:pt>
                <c:pt idx="14584">
                  <c:v>9.99E+01</c:v>
                </c:pt>
                <c:pt idx="14585">
                  <c:v>9.99E+01</c:v>
                </c:pt>
                <c:pt idx="14586">
                  <c:v>9.99E+01</c:v>
                </c:pt>
                <c:pt idx="14587">
                  <c:v>9.99E+01</c:v>
                </c:pt>
                <c:pt idx="14588">
                  <c:v>9.99E+01</c:v>
                </c:pt>
                <c:pt idx="14589">
                  <c:v>9.99E+01</c:v>
                </c:pt>
                <c:pt idx="14590">
                  <c:v>9.99E+01</c:v>
                </c:pt>
                <c:pt idx="14591">
                  <c:v>9.99E+01</c:v>
                </c:pt>
                <c:pt idx="14592">
                  <c:v>9.99E+01</c:v>
                </c:pt>
                <c:pt idx="14593">
                  <c:v>9.99E+01</c:v>
                </c:pt>
                <c:pt idx="14594">
                  <c:v>9.99E+01</c:v>
                </c:pt>
                <c:pt idx="14595">
                  <c:v>9.99E+01</c:v>
                </c:pt>
                <c:pt idx="14596">
                  <c:v>9.99E+01</c:v>
                </c:pt>
                <c:pt idx="14597">
                  <c:v>9.99E+01</c:v>
                </c:pt>
                <c:pt idx="14598">
                  <c:v>9.99E+01</c:v>
                </c:pt>
                <c:pt idx="14599">
                  <c:v>9.99E+01</c:v>
                </c:pt>
                <c:pt idx="14600">
                  <c:v>9.99E+01</c:v>
                </c:pt>
                <c:pt idx="14601">
                  <c:v>9.99E+01</c:v>
                </c:pt>
                <c:pt idx="14602">
                  <c:v>9.99E+01</c:v>
                </c:pt>
                <c:pt idx="14603">
                  <c:v>9.99E+01</c:v>
                </c:pt>
                <c:pt idx="14604">
                  <c:v>9.99E+01</c:v>
                </c:pt>
                <c:pt idx="14605">
                  <c:v>9.99E+01</c:v>
                </c:pt>
                <c:pt idx="14606">
                  <c:v>9.99E+01</c:v>
                </c:pt>
                <c:pt idx="14607">
                  <c:v>9.99E+01</c:v>
                </c:pt>
                <c:pt idx="14608">
                  <c:v>9.99E+01</c:v>
                </c:pt>
                <c:pt idx="14609">
                  <c:v>9.99E+01</c:v>
                </c:pt>
                <c:pt idx="14610">
                  <c:v>9.99E+01</c:v>
                </c:pt>
                <c:pt idx="14611">
                  <c:v>9.99E+01</c:v>
                </c:pt>
                <c:pt idx="14612">
                  <c:v>9.99E+01</c:v>
                </c:pt>
                <c:pt idx="14613">
                  <c:v>9.99E+01</c:v>
                </c:pt>
                <c:pt idx="14614">
                  <c:v>9.99E+01</c:v>
                </c:pt>
                <c:pt idx="14615">
                  <c:v>9.99E+01</c:v>
                </c:pt>
                <c:pt idx="14616">
                  <c:v>9.99E+01</c:v>
                </c:pt>
                <c:pt idx="14617">
                  <c:v>9.99E+01</c:v>
                </c:pt>
                <c:pt idx="14618">
                  <c:v>9.99E+01</c:v>
                </c:pt>
                <c:pt idx="14619">
                  <c:v>9.99E+01</c:v>
                </c:pt>
                <c:pt idx="14620">
                  <c:v>9.99E+01</c:v>
                </c:pt>
                <c:pt idx="14621">
                  <c:v>9.99E+01</c:v>
                </c:pt>
                <c:pt idx="14622">
                  <c:v>9.99E+01</c:v>
                </c:pt>
                <c:pt idx="14623">
                  <c:v>9.99E+01</c:v>
                </c:pt>
                <c:pt idx="14624">
                  <c:v>9.99E+01</c:v>
                </c:pt>
                <c:pt idx="14625">
                  <c:v>9.99E+01</c:v>
                </c:pt>
                <c:pt idx="14626">
                  <c:v>9.99E+01</c:v>
                </c:pt>
                <c:pt idx="14627">
                  <c:v>9.99E+01</c:v>
                </c:pt>
                <c:pt idx="14628">
                  <c:v>9.99E+01</c:v>
                </c:pt>
                <c:pt idx="14629">
                  <c:v>9.99E+01</c:v>
                </c:pt>
                <c:pt idx="14630">
                  <c:v>9.99E+01</c:v>
                </c:pt>
                <c:pt idx="14631">
                  <c:v>9.99E+01</c:v>
                </c:pt>
                <c:pt idx="14632">
                  <c:v>9.99E+01</c:v>
                </c:pt>
                <c:pt idx="14633">
                  <c:v>9.99E+01</c:v>
                </c:pt>
                <c:pt idx="14634">
                  <c:v>9.99E+01</c:v>
                </c:pt>
                <c:pt idx="14635">
                  <c:v>9.99E+01</c:v>
                </c:pt>
                <c:pt idx="14636">
                  <c:v>9.99E+01</c:v>
                </c:pt>
                <c:pt idx="14637">
                  <c:v>9.99E+01</c:v>
                </c:pt>
                <c:pt idx="14638">
                  <c:v>9.99E+01</c:v>
                </c:pt>
                <c:pt idx="14639">
                  <c:v>9.99E+01</c:v>
                </c:pt>
                <c:pt idx="14640">
                  <c:v>9.99E+01</c:v>
                </c:pt>
                <c:pt idx="14641">
                  <c:v>9.99E+01</c:v>
                </c:pt>
                <c:pt idx="14642">
                  <c:v>9.99E+01</c:v>
                </c:pt>
                <c:pt idx="14643">
                  <c:v>9.99E+01</c:v>
                </c:pt>
                <c:pt idx="14644">
                  <c:v>9.99E+01</c:v>
                </c:pt>
                <c:pt idx="14645">
                  <c:v>9.99E+01</c:v>
                </c:pt>
                <c:pt idx="14646">
                  <c:v>9.99E+01</c:v>
                </c:pt>
                <c:pt idx="14647">
                  <c:v>9.99E+01</c:v>
                </c:pt>
                <c:pt idx="14648">
                  <c:v>9.99E+01</c:v>
                </c:pt>
                <c:pt idx="14649">
                  <c:v>9.99E+01</c:v>
                </c:pt>
                <c:pt idx="14650">
                  <c:v>9.99E+01</c:v>
                </c:pt>
                <c:pt idx="14651">
                  <c:v>9.99E+01</c:v>
                </c:pt>
                <c:pt idx="14652">
                  <c:v>9.99E+01</c:v>
                </c:pt>
                <c:pt idx="14653">
                  <c:v>9.99E+01</c:v>
                </c:pt>
                <c:pt idx="14654">
                  <c:v>9.99E+01</c:v>
                </c:pt>
                <c:pt idx="14655">
                  <c:v>9.99E+01</c:v>
                </c:pt>
                <c:pt idx="14656">
                  <c:v>9.99E+01</c:v>
                </c:pt>
                <c:pt idx="14657">
                  <c:v>9.99E+01</c:v>
                </c:pt>
                <c:pt idx="14658">
                  <c:v>9.99E+01</c:v>
                </c:pt>
                <c:pt idx="14659">
                  <c:v>9.99E+01</c:v>
                </c:pt>
                <c:pt idx="14660">
                  <c:v>9.99E+01</c:v>
                </c:pt>
                <c:pt idx="14661">
                  <c:v>9.99E+01</c:v>
                </c:pt>
                <c:pt idx="14662">
                  <c:v>9.99E+01</c:v>
                </c:pt>
                <c:pt idx="14663">
                  <c:v>9.99E+01</c:v>
                </c:pt>
                <c:pt idx="14664">
                  <c:v>9.99E+01</c:v>
                </c:pt>
                <c:pt idx="14665">
                  <c:v>9.99E+01</c:v>
                </c:pt>
                <c:pt idx="14666">
                  <c:v>9.99E+01</c:v>
                </c:pt>
                <c:pt idx="14667">
                  <c:v>9.99E+01</c:v>
                </c:pt>
                <c:pt idx="14668">
                  <c:v>9.99E+01</c:v>
                </c:pt>
                <c:pt idx="14669">
                  <c:v>9.99E+01</c:v>
                </c:pt>
                <c:pt idx="14670">
                  <c:v>9.99E+01</c:v>
                </c:pt>
                <c:pt idx="14671">
                  <c:v>9.99E+01</c:v>
                </c:pt>
                <c:pt idx="14672">
                  <c:v>9.99E+01</c:v>
                </c:pt>
                <c:pt idx="14673">
                  <c:v>9.99E+01</c:v>
                </c:pt>
                <c:pt idx="14674">
                  <c:v>9.99E+01</c:v>
                </c:pt>
                <c:pt idx="14675">
                  <c:v>9.99E+01</c:v>
                </c:pt>
                <c:pt idx="14676">
                  <c:v>9.99E+01</c:v>
                </c:pt>
                <c:pt idx="14677">
                  <c:v>9.99E+01</c:v>
                </c:pt>
                <c:pt idx="14678">
                  <c:v>9.99E+01</c:v>
                </c:pt>
                <c:pt idx="14679">
                  <c:v>9.99E+01</c:v>
                </c:pt>
                <c:pt idx="14680">
                  <c:v>9.99E+01</c:v>
                </c:pt>
                <c:pt idx="14681">
                  <c:v>9.99E+01</c:v>
                </c:pt>
                <c:pt idx="14682">
                  <c:v>9.99E+01</c:v>
                </c:pt>
                <c:pt idx="14683">
                  <c:v>9.99E+01</c:v>
                </c:pt>
                <c:pt idx="14684">
                  <c:v>9.99E+01</c:v>
                </c:pt>
                <c:pt idx="14685">
                  <c:v>9.99E+01</c:v>
                </c:pt>
                <c:pt idx="14686">
                  <c:v>9.99E+01</c:v>
                </c:pt>
                <c:pt idx="14687">
                  <c:v>9.99E+01</c:v>
                </c:pt>
                <c:pt idx="14688">
                  <c:v>9.99E+01</c:v>
                </c:pt>
                <c:pt idx="14689">
                  <c:v>9.99E+01</c:v>
                </c:pt>
                <c:pt idx="14690">
                  <c:v>9.99E+01</c:v>
                </c:pt>
                <c:pt idx="14691">
                  <c:v>9.99E+01</c:v>
                </c:pt>
                <c:pt idx="14692">
                  <c:v>9.99E+01</c:v>
                </c:pt>
                <c:pt idx="14693">
                  <c:v>9.99E+01</c:v>
                </c:pt>
                <c:pt idx="14694">
                  <c:v>9.99E+01</c:v>
                </c:pt>
                <c:pt idx="14695">
                  <c:v>9.99E+01</c:v>
                </c:pt>
                <c:pt idx="14696">
                  <c:v>9.99E+01</c:v>
                </c:pt>
                <c:pt idx="14697">
                  <c:v>9.99E+01</c:v>
                </c:pt>
                <c:pt idx="14698">
                  <c:v>9.99E+01</c:v>
                </c:pt>
                <c:pt idx="14699">
                  <c:v>9.99E+01</c:v>
                </c:pt>
                <c:pt idx="14700">
                  <c:v>9.99E+01</c:v>
                </c:pt>
                <c:pt idx="14701">
                  <c:v>9.99E+01</c:v>
                </c:pt>
                <c:pt idx="14702">
                  <c:v>9.99E+01</c:v>
                </c:pt>
                <c:pt idx="14703">
                  <c:v>9.99E+01</c:v>
                </c:pt>
                <c:pt idx="14704">
                  <c:v>9.99E+01</c:v>
                </c:pt>
                <c:pt idx="14705">
                  <c:v>9.99E+01</c:v>
                </c:pt>
                <c:pt idx="14706">
                  <c:v>9.99E+01</c:v>
                </c:pt>
                <c:pt idx="14707">
                  <c:v>9.99E+01</c:v>
                </c:pt>
                <c:pt idx="14708">
                  <c:v>9.99E+01</c:v>
                </c:pt>
                <c:pt idx="14709">
                  <c:v>9.99E+01</c:v>
                </c:pt>
                <c:pt idx="14710">
                  <c:v>9.99E+01</c:v>
                </c:pt>
                <c:pt idx="14711">
                  <c:v>9.99E+01</c:v>
                </c:pt>
                <c:pt idx="14712">
                  <c:v>9.99E+01</c:v>
                </c:pt>
                <c:pt idx="14713">
                  <c:v>9.99E+01</c:v>
                </c:pt>
                <c:pt idx="14714">
                  <c:v>9.99E+01</c:v>
                </c:pt>
                <c:pt idx="14715">
                  <c:v>9.99E+01</c:v>
                </c:pt>
                <c:pt idx="14716">
                  <c:v>9.99E+01</c:v>
                </c:pt>
                <c:pt idx="14717">
                  <c:v>9.99E+01</c:v>
                </c:pt>
                <c:pt idx="14718">
                  <c:v>9.99E+01</c:v>
                </c:pt>
                <c:pt idx="14719">
                  <c:v>9.99E+01</c:v>
                </c:pt>
                <c:pt idx="14720">
                  <c:v>9.99E+01</c:v>
                </c:pt>
                <c:pt idx="14721">
                  <c:v>9.99E+01</c:v>
                </c:pt>
                <c:pt idx="14722">
                  <c:v>9.99E+01</c:v>
                </c:pt>
                <c:pt idx="14723">
                  <c:v>9.99E+01</c:v>
                </c:pt>
                <c:pt idx="14724">
                  <c:v>9.99E+01</c:v>
                </c:pt>
                <c:pt idx="14725">
                  <c:v>9.99E+01</c:v>
                </c:pt>
                <c:pt idx="14726">
                  <c:v>9.99E+01</c:v>
                </c:pt>
                <c:pt idx="14727">
                  <c:v>9.99E+01</c:v>
                </c:pt>
                <c:pt idx="14728">
                  <c:v>9.99E+01</c:v>
                </c:pt>
                <c:pt idx="14729">
                  <c:v>9.99E+01</c:v>
                </c:pt>
                <c:pt idx="14730">
                  <c:v>9.99E+01</c:v>
                </c:pt>
                <c:pt idx="14731">
                  <c:v>9.99E+01</c:v>
                </c:pt>
                <c:pt idx="14732">
                  <c:v>9.99E+01</c:v>
                </c:pt>
                <c:pt idx="14733">
                  <c:v>9.99E+01</c:v>
                </c:pt>
                <c:pt idx="14734">
                  <c:v>9.99E+01</c:v>
                </c:pt>
                <c:pt idx="14735">
                  <c:v>9.99E+01</c:v>
                </c:pt>
                <c:pt idx="14736">
                  <c:v>9.99E+01</c:v>
                </c:pt>
                <c:pt idx="14737">
                  <c:v>9.99E+01</c:v>
                </c:pt>
                <c:pt idx="14738">
                  <c:v>9.99E+01</c:v>
                </c:pt>
                <c:pt idx="14739">
                  <c:v>9.99E+01</c:v>
                </c:pt>
                <c:pt idx="14740">
                  <c:v>9.99E+01</c:v>
                </c:pt>
                <c:pt idx="14741">
                  <c:v>9.99E+01</c:v>
                </c:pt>
                <c:pt idx="14742">
                  <c:v>9.99E+01</c:v>
                </c:pt>
                <c:pt idx="14743">
                  <c:v>9.99E+01</c:v>
                </c:pt>
                <c:pt idx="14744">
                  <c:v>9.99E+01</c:v>
                </c:pt>
                <c:pt idx="14745">
                  <c:v>9.99E+01</c:v>
                </c:pt>
                <c:pt idx="14746">
                  <c:v>9.99E+01</c:v>
                </c:pt>
                <c:pt idx="14747">
                  <c:v>9.99E+01</c:v>
                </c:pt>
                <c:pt idx="14748">
                  <c:v>9.99E+01</c:v>
                </c:pt>
                <c:pt idx="14749">
                  <c:v>9.99E+01</c:v>
                </c:pt>
                <c:pt idx="14750">
                  <c:v>9.99E+01</c:v>
                </c:pt>
                <c:pt idx="14751">
                  <c:v>9.99E+01</c:v>
                </c:pt>
                <c:pt idx="14752">
                  <c:v>9.99E+01</c:v>
                </c:pt>
                <c:pt idx="14753">
                  <c:v>9.99E+01</c:v>
                </c:pt>
                <c:pt idx="14754">
                  <c:v>9.99E+01</c:v>
                </c:pt>
                <c:pt idx="14755">
                  <c:v>9.99E+01</c:v>
                </c:pt>
                <c:pt idx="14756">
                  <c:v>9.99E+01</c:v>
                </c:pt>
                <c:pt idx="14757">
                  <c:v>9.99E+01</c:v>
                </c:pt>
                <c:pt idx="14758">
                  <c:v>9.99E+01</c:v>
                </c:pt>
                <c:pt idx="14759">
                  <c:v>9.99E+01</c:v>
                </c:pt>
                <c:pt idx="14760">
                  <c:v>9.99E+01</c:v>
                </c:pt>
                <c:pt idx="14761">
                  <c:v>9.99E+01</c:v>
                </c:pt>
                <c:pt idx="14762">
                  <c:v>9.99E+01</c:v>
                </c:pt>
                <c:pt idx="14763">
                  <c:v>9.99E+01</c:v>
                </c:pt>
                <c:pt idx="14764">
                  <c:v>9.99E+01</c:v>
                </c:pt>
                <c:pt idx="14765">
                  <c:v>9.99E+01</c:v>
                </c:pt>
                <c:pt idx="14766">
                  <c:v>9.99E+01</c:v>
                </c:pt>
                <c:pt idx="14767">
                  <c:v>9.99E+01</c:v>
                </c:pt>
                <c:pt idx="14768">
                  <c:v>9.99E+01</c:v>
                </c:pt>
                <c:pt idx="14769">
                  <c:v>9.99E+01</c:v>
                </c:pt>
                <c:pt idx="14770">
                  <c:v>9.99E+01</c:v>
                </c:pt>
                <c:pt idx="14771">
                  <c:v>9.99E+01</c:v>
                </c:pt>
                <c:pt idx="14772">
                  <c:v>9.99E+01</c:v>
                </c:pt>
                <c:pt idx="14773">
                  <c:v>9.99E+01</c:v>
                </c:pt>
                <c:pt idx="14774">
                  <c:v>9.99E+01</c:v>
                </c:pt>
                <c:pt idx="14775">
                  <c:v>9.99E+01</c:v>
                </c:pt>
                <c:pt idx="14776">
                  <c:v>9.99E+01</c:v>
                </c:pt>
                <c:pt idx="14777">
                  <c:v>9.99E+01</c:v>
                </c:pt>
                <c:pt idx="14778">
                  <c:v>9.99E+01</c:v>
                </c:pt>
                <c:pt idx="14779">
                  <c:v>9.99E+01</c:v>
                </c:pt>
                <c:pt idx="14780">
                  <c:v>9.99E+01</c:v>
                </c:pt>
                <c:pt idx="14781">
                  <c:v>9.99E+01</c:v>
                </c:pt>
                <c:pt idx="14782">
                  <c:v>9.99E+01</c:v>
                </c:pt>
                <c:pt idx="14783">
                  <c:v>9.99E+01</c:v>
                </c:pt>
                <c:pt idx="14784">
                  <c:v>9.99E+01</c:v>
                </c:pt>
                <c:pt idx="14785">
                  <c:v>9.99E+01</c:v>
                </c:pt>
                <c:pt idx="14786">
                  <c:v>9.99E+01</c:v>
                </c:pt>
                <c:pt idx="14787">
                  <c:v>9.99E+01</c:v>
                </c:pt>
                <c:pt idx="14788">
                  <c:v>9.99E+01</c:v>
                </c:pt>
                <c:pt idx="14789">
                  <c:v>9.99E+01</c:v>
                </c:pt>
                <c:pt idx="14790">
                  <c:v>9.99E+01</c:v>
                </c:pt>
                <c:pt idx="14791">
                  <c:v>9.99E+01</c:v>
                </c:pt>
                <c:pt idx="14792">
                  <c:v>9.99E+01</c:v>
                </c:pt>
                <c:pt idx="14793">
                  <c:v>9.99E+01</c:v>
                </c:pt>
                <c:pt idx="14794">
                  <c:v>9.99E+01</c:v>
                </c:pt>
                <c:pt idx="14795">
                  <c:v>9.99E+01</c:v>
                </c:pt>
                <c:pt idx="14796">
                  <c:v>9.99E+01</c:v>
                </c:pt>
                <c:pt idx="14797">
                  <c:v>9.99E+01</c:v>
                </c:pt>
                <c:pt idx="14798">
                  <c:v>9.99E+01</c:v>
                </c:pt>
                <c:pt idx="14799">
                  <c:v>9.99E+01</c:v>
                </c:pt>
                <c:pt idx="14800">
                  <c:v>9.99E+01</c:v>
                </c:pt>
                <c:pt idx="14801">
                  <c:v>9.99E+01</c:v>
                </c:pt>
                <c:pt idx="14802">
                  <c:v>9.99E+01</c:v>
                </c:pt>
                <c:pt idx="14803">
                  <c:v>9.99E+01</c:v>
                </c:pt>
                <c:pt idx="14804">
                  <c:v>9.99E+01</c:v>
                </c:pt>
                <c:pt idx="14805">
                  <c:v>9.99E+01</c:v>
                </c:pt>
                <c:pt idx="14806">
                  <c:v>9.99E+01</c:v>
                </c:pt>
                <c:pt idx="14807">
                  <c:v>9.99E+01</c:v>
                </c:pt>
                <c:pt idx="14808">
                  <c:v>9.99E+01</c:v>
                </c:pt>
                <c:pt idx="14809">
                  <c:v>9.99E+01</c:v>
                </c:pt>
                <c:pt idx="14810">
                  <c:v>9.99E+01</c:v>
                </c:pt>
                <c:pt idx="14811">
                  <c:v>9.99E+01</c:v>
                </c:pt>
                <c:pt idx="14812">
                  <c:v>9.99E+01</c:v>
                </c:pt>
                <c:pt idx="14813">
                  <c:v>9.99E+01</c:v>
                </c:pt>
                <c:pt idx="14814">
                  <c:v>9.99E+01</c:v>
                </c:pt>
                <c:pt idx="14815">
                  <c:v>9.99E+01</c:v>
                </c:pt>
                <c:pt idx="14816">
                  <c:v>9.99E+01</c:v>
                </c:pt>
                <c:pt idx="14817">
                  <c:v>9.99E+01</c:v>
                </c:pt>
                <c:pt idx="14818">
                  <c:v>9.99E+01</c:v>
                </c:pt>
                <c:pt idx="14819">
                  <c:v>9.99E+01</c:v>
                </c:pt>
                <c:pt idx="14820">
                  <c:v>9.99E+01</c:v>
                </c:pt>
                <c:pt idx="14821">
                  <c:v>9.99E+01</c:v>
                </c:pt>
                <c:pt idx="14822">
                  <c:v>9.99E+01</c:v>
                </c:pt>
                <c:pt idx="14823">
                  <c:v>9.99E+01</c:v>
                </c:pt>
                <c:pt idx="14824">
                  <c:v>9.99E+01</c:v>
                </c:pt>
                <c:pt idx="14825">
                  <c:v>9.99E+01</c:v>
                </c:pt>
                <c:pt idx="14826">
                  <c:v>9.99E+01</c:v>
                </c:pt>
                <c:pt idx="14827">
                  <c:v>9.99E+01</c:v>
                </c:pt>
                <c:pt idx="14828">
                  <c:v>9.99E+01</c:v>
                </c:pt>
                <c:pt idx="14829">
                  <c:v>9.99E+01</c:v>
                </c:pt>
                <c:pt idx="14830">
                  <c:v>9.99E+01</c:v>
                </c:pt>
                <c:pt idx="14831">
                  <c:v>9.99E+01</c:v>
                </c:pt>
                <c:pt idx="14832">
                  <c:v>9.99E+01</c:v>
                </c:pt>
                <c:pt idx="14833">
                  <c:v>9.99E+01</c:v>
                </c:pt>
                <c:pt idx="14834">
                  <c:v>9.99E+01</c:v>
                </c:pt>
                <c:pt idx="14835">
                  <c:v>9.99E+01</c:v>
                </c:pt>
                <c:pt idx="14836">
                  <c:v>9.99E+01</c:v>
                </c:pt>
                <c:pt idx="14837">
                  <c:v>9.99E+01</c:v>
                </c:pt>
                <c:pt idx="14838">
                  <c:v>9.99E+01</c:v>
                </c:pt>
                <c:pt idx="14839">
                  <c:v>9.99E+01</c:v>
                </c:pt>
                <c:pt idx="14840">
                  <c:v>9.99E+01</c:v>
                </c:pt>
                <c:pt idx="14841">
                  <c:v>9.99E+01</c:v>
                </c:pt>
                <c:pt idx="14842">
                  <c:v>9.99E+01</c:v>
                </c:pt>
                <c:pt idx="14843">
                  <c:v>9.99E+01</c:v>
                </c:pt>
                <c:pt idx="14844">
                  <c:v>9.99E+01</c:v>
                </c:pt>
                <c:pt idx="14845">
                  <c:v>9.99E+01</c:v>
                </c:pt>
                <c:pt idx="14846">
                  <c:v>9.99E+01</c:v>
                </c:pt>
                <c:pt idx="14847">
                  <c:v>9.99E+01</c:v>
                </c:pt>
                <c:pt idx="14848">
                  <c:v>9.99E+01</c:v>
                </c:pt>
                <c:pt idx="14849">
                  <c:v>9.99E+01</c:v>
                </c:pt>
                <c:pt idx="14850">
                  <c:v>9.99E+01</c:v>
                </c:pt>
                <c:pt idx="14851">
                  <c:v>9.99E+01</c:v>
                </c:pt>
                <c:pt idx="14852">
                  <c:v>9.99E+01</c:v>
                </c:pt>
                <c:pt idx="14853">
                  <c:v>9.99E+01</c:v>
                </c:pt>
                <c:pt idx="14854">
                  <c:v>9.99E+01</c:v>
                </c:pt>
                <c:pt idx="14855">
                  <c:v>9.99E+01</c:v>
                </c:pt>
                <c:pt idx="14856">
                  <c:v>9.99E+01</c:v>
                </c:pt>
                <c:pt idx="14857">
                  <c:v>9.99E+01</c:v>
                </c:pt>
                <c:pt idx="14858">
                  <c:v>9.99E+01</c:v>
                </c:pt>
                <c:pt idx="14859">
                  <c:v>9.99E+01</c:v>
                </c:pt>
                <c:pt idx="14860">
                  <c:v>9.99E+01</c:v>
                </c:pt>
                <c:pt idx="14861">
                  <c:v>9.99E+01</c:v>
                </c:pt>
                <c:pt idx="14862">
                  <c:v>9.99E+01</c:v>
                </c:pt>
                <c:pt idx="14863">
                  <c:v>9.99E+01</c:v>
                </c:pt>
                <c:pt idx="14864">
                  <c:v>9.99E+01</c:v>
                </c:pt>
                <c:pt idx="14865">
                  <c:v>9.99E+01</c:v>
                </c:pt>
                <c:pt idx="14866">
                  <c:v>9.99E+01</c:v>
                </c:pt>
                <c:pt idx="14867">
                  <c:v>9.99E+01</c:v>
                </c:pt>
                <c:pt idx="14868">
                  <c:v>9.99E+01</c:v>
                </c:pt>
                <c:pt idx="14869">
                  <c:v>9.99E+01</c:v>
                </c:pt>
                <c:pt idx="14870">
                  <c:v>9.99E+01</c:v>
                </c:pt>
                <c:pt idx="14871">
                  <c:v>9.99E+01</c:v>
                </c:pt>
                <c:pt idx="14872">
                  <c:v>9.99E+01</c:v>
                </c:pt>
                <c:pt idx="14873">
                  <c:v>9.99E+01</c:v>
                </c:pt>
                <c:pt idx="14874">
                  <c:v>9.99E+01</c:v>
                </c:pt>
                <c:pt idx="14875">
                  <c:v>9.99E+01</c:v>
                </c:pt>
                <c:pt idx="14876">
                  <c:v>9.99E+01</c:v>
                </c:pt>
                <c:pt idx="14877">
                  <c:v>9.99E+01</c:v>
                </c:pt>
                <c:pt idx="14878">
                  <c:v>9.99E+01</c:v>
                </c:pt>
                <c:pt idx="14879">
                  <c:v>9.99E+01</c:v>
                </c:pt>
                <c:pt idx="14880">
                  <c:v>9.99E+01</c:v>
                </c:pt>
                <c:pt idx="14881">
                  <c:v>9.99E+01</c:v>
                </c:pt>
                <c:pt idx="14882">
                  <c:v>9.99E+01</c:v>
                </c:pt>
                <c:pt idx="14883">
                  <c:v>9.99E+01</c:v>
                </c:pt>
                <c:pt idx="14884">
                  <c:v>9.99E+01</c:v>
                </c:pt>
                <c:pt idx="14885">
                  <c:v>9.99E+01</c:v>
                </c:pt>
                <c:pt idx="14886">
                  <c:v>9.99E+01</c:v>
                </c:pt>
                <c:pt idx="14887">
                  <c:v>9.99E+01</c:v>
                </c:pt>
                <c:pt idx="14888">
                  <c:v>9.99E+01</c:v>
                </c:pt>
                <c:pt idx="14889">
                  <c:v>9.99E+01</c:v>
                </c:pt>
                <c:pt idx="14890">
                  <c:v>9.99E+01</c:v>
                </c:pt>
                <c:pt idx="14891">
                  <c:v>9.99E+01</c:v>
                </c:pt>
                <c:pt idx="14892">
                  <c:v>9.99E+01</c:v>
                </c:pt>
                <c:pt idx="14893">
                  <c:v>9.99E+01</c:v>
                </c:pt>
                <c:pt idx="14894">
                  <c:v>9.99E+01</c:v>
                </c:pt>
                <c:pt idx="14895">
                  <c:v>9.99E+01</c:v>
                </c:pt>
                <c:pt idx="14896">
                  <c:v>9.99E+01</c:v>
                </c:pt>
                <c:pt idx="14897">
                  <c:v>9.99E+01</c:v>
                </c:pt>
                <c:pt idx="14898">
                  <c:v>9.99E+01</c:v>
                </c:pt>
                <c:pt idx="14899">
                  <c:v>9.99E+01</c:v>
                </c:pt>
                <c:pt idx="14900">
                  <c:v>9.99E+01</c:v>
                </c:pt>
                <c:pt idx="14901">
                  <c:v>9.99E+01</c:v>
                </c:pt>
                <c:pt idx="14902">
                  <c:v>9.99E+01</c:v>
                </c:pt>
                <c:pt idx="14903">
                  <c:v>9.99E+01</c:v>
                </c:pt>
                <c:pt idx="14904">
                  <c:v>9.99E+01</c:v>
                </c:pt>
                <c:pt idx="14905">
                  <c:v>9.99E+01</c:v>
                </c:pt>
                <c:pt idx="14906">
                  <c:v>9.99E+01</c:v>
                </c:pt>
                <c:pt idx="14907">
                  <c:v>9.99E+01</c:v>
                </c:pt>
                <c:pt idx="14908">
                  <c:v>9.99E+01</c:v>
                </c:pt>
                <c:pt idx="14909">
                  <c:v>9.99E+01</c:v>
                </c:pt>
                <c:pt idx="14910">
                  <c:v>9.99E+01</c:v>
                </c:pt>
                <c:pt idx="14911">
                  <c:v>9.99E+01</c:v>
                </c:pt>
                <c:pt idx="14912">
                  <c:v>9.99E+01</c:v>
                </c:pt>
                <c:pt idx="14913">
                  <c:v>9.99E+01</c:v>
                </c:pt>
                <c:pt idx="14914">
                  <c:v>9.99E+01</c:v>
                </c:pt>
                <c:pt idx="14915">
                  <c:v>9.99E+01</c:v>
                </c:pt>
                <c:pt idx="14916">
                  <c:v>9.99E+01</c:v>
                </c:pt>
                <c:pt idx="14917">
                  <c:v>9.99E+01</c:v>
                </c:pt>
                <c:pt idx="14918">
                  <c:v>9.99E+01</c:v>
                </c:pt>
                <c:pt idx="14919">
                  <c:v>9.99E+01</c:v>
                </c:pt>
                <c:pt idx="14920">
                  <c:v>9.99E+01</c:v>
                </c:pt>
                <c:pt idx="14921">
                  <c:v>9.99E+01</c:v>
                </c:pt>
                <c:pt idx="14922">
                  <c:v>9.99E+01</c:v>
                </c:pt>
                <c:pt idx="14923">
                  <c:v>9.99E+01</c:v>
                </c:pt>
                <c:pt idx="14924">
                  <c:v>9.99E+01</c:v>
                </c:pt>
                <c:pt idx="14925">
                  <c:v>9.99E+01</c:v>
                </c:pt>
                <c:pt idx="14926">
                  <c:v>9.99E+01</c:v>
                </c:pt>
                <c:pt idx="14927">
                  <c:v>9.99E+01</c:v>
                </c:pt>
                <c:pt idx="14928">
                  <c:v>9.99E+01</c:v>
                </c:pt>
                <c:pt idx="14929">
                  <c:v>9.99E+01</c:v>
                </c:pt>
                <c:pt idx="14930">
                  <c:v>9.99E+01</c:v>
                </c:pt>
                <c:pt idx="14931">
                  <c:v>9.99E+01</c:v>
                </c:pt>
                <c:pt idx="14932">
                  <c:v>9.99E+01</c:v>
                </c:pt>
                <c:pt idx="14933">
                  <c:v>9.99E+01</c:v>
                </c:pt>
                <c:pt idx="14934">
                  <c:v>9.99E+01</c:v>
                </c:pt>
                <c:pt idx="14935">
                  <c:v>9.99E+01</c:v>
                </c:pt>
                <c:pt idx="14936">
                  <c:v>9.99E+01</c:v>
                </c:pt>
                <c:pt idx="14937">
                  <c:v>9.99E+01</c:v>
                </c:pt>
                <c:pt idx="14938">
                  <c:v>9.99E+01</c:v>
                </c:pt>
                <c:pt idx="14939">
                  <c:v>9.99E+01</c:v>
                </c:pt>
                <c:pt idx="14940">
                  <c:v>9.99E+01</c:v>
                </c:pt>
                <c:pt idx="14941">
                  <c:v>9.99E+01</c:v>
                </c:pt>
                <c:pt idx="14942">
                  <c:v>9.99E+01</c:v>
                </c:pt>
                <c:pt idx="14943">
                  <c:v>9.99E+01</c:v>
                </c:pt>
                <c:pt idx="14944">
                  <c:v>9.99E+01</c:v>
                </c:pt>
                <c:pt idx="14945">
                  <c:v>9.99E+01</c:v>
                </c:pt>
                <c:pt idx="14946">
                  <c:v>9.99E+01</c:v>
                </c:pt>
                <c:pt idx="14947">
                  <c:v>9.99E+01</c:v>
                </c:pt>
                <c:pt idx="14948">
                  <c:v>9.99E+01</c:v>
                </c:pt>
                <c:pt idx="14949">
                  <c:v>9.99E+01</c:v>
                </c:pt>
                <c:pt idx="14950">
                  <c:v>9.99E+01</c:v>
                </c:pt>
                <c:pt idx="14951">
                  <c:v>9.99E+01</c:v>
                </c:pt>
                <c:pt idx="14952">
                  <c:v>9.99E+01</c:v>
                </c:pt>
                <c:pt idx="14953">
                  <c:v>9.99E+01</c:v>
                </c:pt>
                <c:pt idx="14954">
                  <c:v>9.99E+01</c:v>
                </c:pt>
                <c:pt idx="14955">
                  <c:v>9.99E+01</c:v>
                </c:pt>
                <c:pt idx="14956">
                  <c:v>9.99E+01</c:v>
                </c:pt>
                <c:pt idx="14957">
                  <c:v>9.99E+01</c:v>
                </c:pt>
                <c:pt idx="14958">
                  <c:v>9.99E+01</c:v>
                </c:pt>
                <c:pt idx="14959">
                  <c:v>9.99E+01</c:v>
                </c:pt>
                <c:pt idx="14960">
                  <c:v>9.99E+01</c:v>
                </c:pt>
                <c:pt idx="14961">
                  <c:v>9.99E+01</c:v>
                </c:pt>
                <c:pt idx="14962">
                  <c:v>9.99E+01</c:v>
                </c:pt>
                <c:pt idx="14963">
                  <c:v>9.99E+01</c:v>
                </c:pt>
                <c:pt idx="14964">
                  <c:v>9.99E+01</c:v>
                </c:pt>
                <c:pt idx="14965">
                  <c:v>9.99E+01</c:v>
                </c:pt>
                <c:pt idx="14966">
                  <c:v>9.99E+01</c:v>
                </c:pt>
                <c:pt idx="14967">
                  <c:v>9.99E+01</c:v>
                </c:pt>
                <c:pt idx="14968">
                  <c:v>9.99E+01</c:v>
                </c:pt>
                <c:pt idx="14969">
                  <c:v>9.99E+01</c:v>
                </c:pt>
                <c:pt idx="14970">
                  <c:v>9.99E+01</c:v>
                </c:pt>
                <c:pt idx="14971">
                  <c:v>9.99E+01</c:v>
                </c:pt>
                <c:pt idx="14972">
                  <c:v>9.99E+01</c:v>
                </c:pt>
                <c:pt idx="14973">
                  <c:v>9.99E+01</c:v>
                </c:pt>
                <c:pt idx="14974">
                  <c:v>9.99E+01</c:v>
                </c:pt>
                <c:pt idx="14975">
                  <c:v>9.99E+01</c:v>
                </c:pt>
                <c:pt idx="14976">
                  <c:v>9.99E+01</c:v>
                </c:pt>
                <c:pt idx="14977">
                  <c:v>9.99E+01</c:v>
                </c:pt>
                <c:pt idx="14978">
                  <c:v>9.99E+01</c:v>
                </c:pt>
                <c:pt idx="14979">
                  <c:v>9.99E+01</c:v>
                </c:pt>
                <c:pt idx="14980">
                  <c:v>9.99E+01</c:v>
                </c:pt>
                <c:pt idx="14981">
                  <c:v>9.99E+01</c:v>
                </c:pt>
                <c:pt idx="14982">
                  <c:v>9.99E+01</c:v>
                </c:pt>
                <c:pt idx="14983">
                  <c:v>9.99E+01</c:v>
                </c:pt>
                <c:pt idx="14984">
                  <c:v>9.99E+01</c:v>
                </c:pt>
                <c:pt idx="14985">
                  <c:v>9.99E+01</c:v>
                </c:pt>
                <c:pt idx="14986">
                  <c:v>9.99E+01</c:v>
                </c:pt>
                <c:pt idx="14987">
                  <c:v>9.99E+01</c:v>
                </c:pt>
                <c:pt idx="14988">
                  <c:v>9.99E+01</c:v>
                </c:pt>
                <c:pt idx="14989">
                  <c:v>9.99E+01</c:v>
                </c:pt>
                <c:pt idx="14990">
                  <c:v>9.99E+01</c:v>
                </c:pt>
                <c:pt idx="14991">
                  <c:v>9.99E+01</c:v>
                </c:pt>
                <c:pt idx="14992">
                  <c:v>9.99E+01</c:v>
                </c:pt>
                <c:pt idx="14993">
                  <c:v>9.99E+01</c:v>
                </c:pt>
                <c:pt idx="14994">
                  <c:v>9.99E+01</c:v>
                </c:pt>
                <c:pt idx="14995">
                  <c:v>9.99E+01</c:v>
                </c:pt>
                <c:pt idx="14996">
                  <c:v>9.99E+01</c:v>
                </c:pt>
                <c:pt idx="14997">
                  <c:v>9.99E+01</c:v>
                </c:pt>
                <c:pt idx="14998">
                  <c:v>9.99E+01</c:v>
                </c:pt>
                <c:pt idx="14999">
                  <c:v>9.99E+01</c:v>
                </c:pt>
                <c:pt idx="15000">
                  <c:v>9.99E+01</c:v>
                </c:pt>
                <c:pt idx="15001">
                  <c:v>9.99E+01</c:v>
                </c:pt>
                <c:pt idx="15002">
                  <c:v>9.99E+01</c:v>
                </c:pt>
                <c:pt idx="15003">
                  <c:v>9.99E+01</c:v>
                </c:pt>
                <c:pt idx="15004">
                  <c:v>9.99E+01</c:v>
                </c:pt>
                <c:pt idx="15005">
                  <c:v>9.99E+01</c:v>
                </c:pt>
                <c:pt idx="15006">
                  <c:v>9.99E+01</c:v>
                </c:pt>
                <c:pt idx="15007">
                  <c:v>9.99E+01</c:v>
                </c:pt>
                <c:pt idx="15008">
                  <c:v>9.99E+01</c:v>
                </c:pt>
                <c:pt idx="15009">
                  <c:v>9.99E+01</c:v>
                </c:pt>
                <c:pt idx="15010">
                  <c:v>9.99E+01</c:v>
                </c:pt>
                <c:pt idx="15011">
                  <c:v>9.99E+01</c:v>
                </c:pt>
                <c:pt idx="15012">
                  <c:v>9.99E+01</c:v>
                </c:pt>
                <c:pt idx="15013">
                  <c:v>9.99E+01</c:v>
                </c:pt>
                <c:pt idx="15014">
                  <c:v>9.99E+01</c:v>
                </c:pt>
                <c:pt idx="15015">
                  <c:v>9.99E+01</c:v>
                </c:pt>
                <c:pt idx="15016">
                  <c:v>9.99E+01</c:v>
                </c:pt>
                <c:pt idx="15017">
                  <c:v>9.99E+01</c:v>
                </c:pt>
                <c:pt idx="15018">
                  <c:v>9.99E+01</c:v>
                </c:pt>
                <c:pt idx="15019">
                  <c:v>9.99E+01</c:v>
                </c:pt>
                <c:pt idx="15020">
                  <c:v>9.99E+01</c:v>
                </c:pt>
                <c:pt idx="15021">
                  <c:v>9.99E+01</c:v>
                </c:pt>
                <c:pt idx="15022">
                  <c:v>9.99E+01</c:v>
                </c:pt>
                <c:pt idx="15023">
                  <c:v>9.99E+01</c:v>
                </c:pt>
                <c:pt idx="15024">
                  <c:v>9.99E+01</c:v>
                </c:pt>
                <c:pt idx="15025">
                  <c:v>9.99E+01</c:v>
                </c:pt>
                <c:pt idx="15026">
                  <c:v>9.99E+01</c:v>
                </c:pt>
                <c:pt idx="15027">
                  <c:v>9.99E+01</c:v>
                </c:pt>
                <c:pt idx="15028">
                  <c:v>9.99E+01</c:v>
                </c:pt>
                <c:pt idx="15029">
                  <c:v>9.99E+01</c:v>
                </c:pt>
                <c:pt idx="15030">
                  <c:v>9.99E+01</c:v>
                </c:pt>
                <c:pt idx="15031">
                  <c:v>9.99E+01</c:v>
                </c:pt>
                <c:pt idx="15032">
                  <c:v>9.99E+01</c:v>
                </c:pt>
                <c:pt idx="15033">
                  <c:v>9.99E+01</c:v>
                </c:pt>
                <c:pt idx="15034">
                  <c:v>9.99E+01</c:v>
                </c:pt>
                <c:pt idx="15035">
                  <c:v>9.99E+01</c:v>
                </c:pt>
                <c:pt idx="15036">
                  <c:v>9.99E+01</c:v>
                </c:pt>
                <c:pt idx="15037">
                  <c:v>9.99E+01</c:v>
                </c:pt>
                <c:pt idx="15038">
                  <c:v>9.99E+01</c:v>
                </c:pt>
                <c:pt idx="15039">
                  <c:v>9.99E+01</c:v>
                </c:pt>
                <c:pt idx="15040">
                  <c:v>9.99E+01</c:v>
                </c:pt>
                <c:pt idx="15041">
                  <c:v>9.99E+01</c:v>
                </c:pt>
                <c:pt idx="15042">
                  <c:v>9.99E+01</c:v>
                </c:pt>
                <c:pt idx="15043">
                  <c:v>9.99E+01</c:v>
                </c:pt>
                <c:pt idx="15044">
                  <c:v>9.99E+01</c:v>
                </c:pt>
                <c:pt idx="15045">
                  <c:v>9.99E+01</c:v>
                </c:pt>
                <c:pt idx="15046">
                  <c:v>9.99E+01</c:v>
                </c:pt>
                <c:pt idx="15047">
                  <c:v>9.99E+01</c:v>
                </c:pt>
                <c:pt idx="15048">
                  <c:v>9.99E+01</c:v>
                </c:pt>
                <c:pt idx="15049">
                  <c:v>9.99E+01</c:v>
                </c:pt>
                <c:pt idx="15050">
                  <c:v>9.99E+01</c:v>
                </c:pt>
                <c:pt idx="15051">
                  <c:v>9.99E+01</c:v>
                </c:pt>
                <c:pt idx="15052">
                  <c:v>9.99E+01</c:v>
                </c:pt>
                <c:pt idx="15053">
                  <c:v>9.99E+01</c:v>
                </c:pt>
                <c:pt idx="15054">
                  <c:v>9.99E+01</c:v>
                </c:pt>
                <c:pt idx="15055">
                  <c:v>9.99E+01</c:v>
                </c:pt>
                <c:pt idx="15056">
                  <c:v>9.99E+01</c:v>
                </c:pt>
                <c:pt idx="15057">
                  <c:v>9.99E+01</c:v>
                </c:pt>
                <c:pt idx="15058">
                  <c:v>9.99E+01</c:v>
                </c:pt>
                <c:pt idx="15059">
                  <c:v>9.99E+01</c:v>
                </c:pt>
                <c:pt idx="15060">
                  <c:v>9.99E+01</c:v>
                </c:pt>
                <c:pt idx="15061">
                  <c:v>9.99E+01</c:v>
                </c:pt>
                <c:pt idx="15062">
                  <c:v>9.99E+01</c:v>
                </c:pt>
                <c:pt idx="15063">
                  <c:v>9.99E+01</c:v>
                </c:pt>
                <c:pt idx="15064">
                  <c:v>9.99E+01</c:v>
                </c:pt>
                <c:pt idx="15065">
                  <c:v>9.99E+01</c:v>
                </c:pt>
                <c:pt idx="15066">
                  <c:v>9.99E+01</c:v>
                </c:pt>
                <c:pt idx="15067">
                  <c:v>9.99E+01</c:v>
                </c:pt>
                <c:pt idx="15068">
                  <c:v>9.99E+01</c:v>
                </c:pt>
                <c:pt idx="15069">
                  <c:v>9.99E+01</c:v>
                </c:pt>
                <c:pt idx="15070">
                  <c:v>9.99E+01</c:v>
                </c:pt>
                <c:pt idx="15071">
                  <c:v>9.99E+01</c:v>
                </c:pt>
                <c:pt idx="15072">
                  <c:v>9.99E+01</c:v>
                </c:pt>
                <c:pt idx="15073">
                  <c:v>9.99E+01</c:v>
                </c:pt>
                <c:pt idx="15074">
                  <c:v>9.99E+01</c:v>
                </c:pt>
                <c:pt idx="15075">
                  <c:v>9.99E+01</c:v>
                </c:pt>
                <c:pt idx="15076">
                  <c:v>9.99E+01</c:v>
                </c:pt>
                <c:pt idx="15077">
                  <c:v>9.99E+01</c:v>
                </c:pt>
                <c:pt idx="15078">
                  <c:v>9.99E+01</c:v>
                </c:pt>
                <c:pt idx="15079">
                  <c:v>9.99E+01</c:v>
                </c:pt>
                <c:pt idx="15080">
                  <c:v>9.99E+01</c:v>
                </c:pt>
                <c:pt idx="15081">
                  <c:v>9.99E+01</c:v>
                </c:pt>
                <c:pt idx="15082">
                  <c:v>9.99E+01</c:v>
                </c:pt>
                <c:pt idx="15083">
                  <c:v>9.99E+01</c:v>
                </c:pt>
                <c:pt idx="15084">
                  <c:v>9.99E+01</c:v>
                </c:pt>
                <c:pt idx="15085">
                  <c:v>9.99E+01</c:v>
                </c:pt>
                <c:pt idx="15086">
                  <c:v>9.99E+01</c:v>
                </c:pt>
                <c:pt idx="15087">
                  <c:v>9.99E+01</c:v>
                </c:pt>
                <c:pt idx="15088">
                  <c:v>9.99E+01</c:v>
                </c:pt>
                <c:pt idx="15089">
                  <c:v>9.99E+01</c:v>
                </c:pt>
                <c:pt idx="15090">
                  <c:v>9.99E+01</c:v>
                </c:pt>
                <c:pt idx="15091">
                  <c:v>9.99E+01</c:v>
                </c:pt>
                <c:pt idx="15092">
                  <c:v>9.99E+01</c:v>
                </c:pt>
                <c:pt idx="15093">
                  <c:v>9.99E+01</c:v>
                </c:pt>
                <c:pt idx="15094">
                  <c:v>9.99E+01</c:v>
                </c:pt>
                <c:pt idx="15095">
                  <c:v>9.99E+01</c:v>
                </c:pt>
                <c:pt idx="15096">
                  <c:v>9.99E+01</c:v>
                </c:pt>
                <c:pt idx="15097">
                  <c:v>9.99E+01</c:v>
                </c:pt>
                <c:pt idx="15098">
                  <c:v>9.99E+01</c:v>
                </c:pt>
                <c:pt idx="15099">
                  <c:v>9.99E+01</c:v>
                </c:pt>
                <c:pt idx="15100">
                  <c:v>9.99E+01</c:v>
                </c:pt>
                <c:pt idx="15101">
                  <c:v>9.99E+01</c:v>
                </c:pt>
                <c:pt idx="15102">
                  <c:v>9.99E+01</c:v>
                </c:pt>
                <c:pt idx="15103">
                  <c:v>9.99E+01</c:v>
                </c:pt>
                <c:pt idx="15104">
                  <c:v>9.99E+01</c:v>
                </c:pt>
                <c:pt idx="15105">
                  <c:v>9.99E+01</c:v>
                </c:pt>
                <c:pt idx="15106">
                  <c:v>9.99E+01</c:v>
                </c:pt>
                <c:pt idx="15107">
                  <c:v>9.99E+01</c:v>
                </c:pt>
                <c:pt idx="15108">
                  <c:v>9.99E+01</c:v>
                </c:pt>
                <c:pt idx="15109">
                  <c:v>9.99E+01</c:v>
                </c:pt>
                <c:pt idx="15110">
                  <c:v>9.99E+01</c:v>
                </c:pt>
                <c:pt idx="15111">
                  <c:v>9.99E+01</c:v>
                </c:pt>
                <c:pt idx="15112">
                  <c:v>9.99E+01</c:v>
                </c:pt>
                <c:pt idx="15113">
                  <c:v>9.99E+01</c:v>
                </c:pt>
                <c:pt idx="15114">
                  <c:v>9.99E+01</c:v>
                </c:pt>
                <c:pt idx="15115">
                  <c:v>9.99E+01</c:v>
                </c:pt>
                <c:pt idx="15116">
                  <c:v>9.99E+01</c:v>
                </c:pt>
                <c:pt idx="15117">
                  <c:v>9.99E+01</c:v>
                </c:pt>
                <c:pt idx="15118">
                  <c:v>9.99E+01</c:v>
                </c:pt>
                <c:pt idx="15119">
                  <c:v>9.99E+01</c:v>
                </c:pt>
                <c:pt idx="15120">
                  <c:v>9.99E+01</c:v>
                </c:pt>
                <c:pt idx="15121">
                  <c:v>9.99E+01</c:v>
                </c:pt>
                <c:pt idx="15122">
                  <c:v>9.99E+01</c:v>
                </c:pt>
                <c:pt idx="15123">
                  <c:v>9.99E+01</c:v>
                </c:pt>
                <c:pt idx="15124">
                  <c:v>9.99E+01</c:v>
                </c:pt>
                <c:pt idx="15125">
                  <c:v>9.99E+01</c:v>
                </c:pt>
                <c:pt idx="15126">
                  <c:v>9.99E+01</c:v>
                </c:pt>
                <c:pt idx="15127">
                  <c:v>9.99E+01</c:v>
                </c:pt>
                <c:pt idx="15128">
                  <c:v>9.99E+01</c:v>
                </c:pt>
                <c:pt idx="15129">
                  <c:v>9.99E+01</c:v>
                </c:pt>
                <c:pt idx="15130">
                  <c:v>9.99E+01</c:v>
                </c:pt>
                <c:pt idx="15131">
                  <c:v>9.99E+01</c:v>
                </c:pt>
                <c:pt idx="15132">
                  <c:v>9.99E+01</c:v>
                </c:pt>
                <c:pt idx="15133">
                  <c:v>9.99E+01</c:v>
                </c:pt>
                <c:pt idx="15134">
                  <c:v>9.99E+01</c:v>
                </c:pt>
                <c:pt idx="15135">
                  <c:v>9.99E+01</c:v>
                </c:pt>
                <c:pt idx="15136">
                  <c:v>9.99E+01</c:v>
                </c:pt>
                <c:pt idx="15137">
                  <c:v>9.99E+01</c:v>
                </c:pt>
                <c:pt idx="15138">
                  <c:v>9.99E+01</c:v>
                </c:pt>
                <c:pt idx="15139">
                  <c:v>9.99E+01</c:v>
                </c:pt>
                <c:pt idx="15140">
                  <c:v>9.99E+01</c:v>
                </c:pt>
                <c:pt idx="15141">
                  <c:v>9.99E+01</c:v>
                </c:pt>
                <c:pt idx="15142">
                  <c:v>9.99E+01</c:v>
                </c:pt>
                <c:pt idx="15143">
                  <c:v>9.99E+01</c:v>
                </c:pt>
                <c:pt idx="15144">
                  <c:v>9.99E+01</c:v>
                </c:pt>
                <c:pt idx="15145">
                  <c:v>9.99E+01</c:v>
                </c:pt>
                <c:pt idx="15146">
                  <c:v>9.99E+01</c:v>
                </c:pt>
                <c:pt idx="15147">
                  <c:v>9.99E+01</c:v>
                </c:pt>
                <c:pt idx="15148">
                  <c:v>9.99E+01</c:v>
                </c:pt>
                <c:pt idx="15149">
                  <c:v>9.99E+01</c:v>
                </c:pt>
                <c:pt idx="15150">
                  <c:v>9.99E+01</c:v>
                </c:pt>
                <c:pt idx="15151">
                  <c:v>9.99E+01</c:v>
                </c:pt>
                <c:pt idx="15152">
                  <c:v>9.99E+01</c:v>
                </c:pt>
                <c:pt idx="15153">
                  <c:v>9.99E+01</c:v>
                </c:pt>
                <c:pt idx="15154">
                  <c:v>9.99E+01</c:v>
                </c:pt>
                <c:pt idx="15155">
                  <c:v>9.99E+01</c:v>
                </c:pt>
                <c:pt idx="15156">
                  <c:v>9.99E+01</c:v>
                </c:pt>
                <c:pt idx="15157">
                  <c:v>9.99E+01</c:v>
                </c:pt>
                <c:pt idx="15158">
                  <c:v>9.99E+01</c:v>
                </c:pt>
                <c:pt idx="15159">
                  <c:v>9.99E+01</c:v>
                </c:pt>
                <c:pt idx="15160">
                  <c:v>9.99E+01</c:v>
                </c:pt>
                <c:pt idx="15161">
                  <c:v>9.99E+01</c:v>
                </c:pt>
                <c:pt idx="15162">
                  <c:v>9.99E+01</c:v>
                </c:pt>
                <c:pt idx="15163">
                  <c:v>9.99E+01</c:v>
                </c:pt>
                <c:pt idx="15164">
                  <c:v>9.99E+01</c:v>
                </c:pt>
                <c:pt idx="15165">
                  <c:v>9.99E+01</c:v>
                </c:pt>
                <c:pt idx="15166">
                  <c:v>9.99E+01</c:v>
                </c:pt>
                <c:pt idx="15167">
                  <c:v>9.99E+01</c:v>
                </c:pt>
                <c:pt idx="15168">
                  <c:v>9.99E+01</c:v>
                </c:pt>
                <c:pt idx="15169">
                  <c:v>9.99E+01</c:v>
                </c:pt>
                <c:pt idx="15170">
                  <c:v>9.99E+01</c:v>
                </c:pt>
                <c:pt idx="15171">
                  <c:v>9.99E+01</c:v>
                </c:pt>
                <c:pt idx="15172">
                  <c:v>9.99E+01</c:v>
                </c:pt>
                <c:pt idx="15173">
                  <c:v>9.99E+01</c:v>
                </c:pt>
                <c:pt idx="15174">
                  <c:v>9.99E+01</c:v>
                </c:pt>
                <c:pt idx="15175">
                  <c:v>9.99E+01</c:v>
                </c:pt>
                <c:pt idx="15176">
                  <c:v>9.99E+01</c:v>
                </c:pt>
                <c:pt idx="15177">
                  <c:v>9.99E+01</c:v>
                </c:pt>
                <c:pt idx="15178">
                  <c:v>9.99E+01</c:v>
                </c:pt>
                <c:pt idx="15179">
                  <c:v>9.99E+01</c:v>
                </c:pt>
                <c:pt idx="15180">
                  <c:v>9.99E+01</c:v>
                </c:pt>
                <c:pt idx="15181">
                  <c:v>9.99E+01</c:v>
                </c:pt>
                <c:pt idx="15182">
                  <c:v>9.99E+01</c:v>
                </c:pt>
                <c:pt idx="15183">
                  <c:v>9.99E+01</c:v>
                </c:pt>
                <c:pt idx="15184">
                  <c:v>9.99E+01</c:v>
                </c:pt>
                <c:pt idx="15185">
                  <c:v>9.99E+01</c:v>
                </c:pt>
                <c:pt idx="15186">
                  <c:v>9.99E+01</c:v>
                </c:pt>
                <c:pt idx="15187">
                  <c:v>9.99E+01</c:v>
                </c:pt>
                <c:pt idx="15188">
                  <c:v>9.99E+01</c:v>
                </c:pt>
                <c:pt idx="15189">
                  <c:v>9.99E+01</c:v>
                </c:pt>
                <c:pt idx="15190">
                  <c:v>9.99E+01</c:v>
                </c:pt>
                <c:pt idx="15191">
                  <c:v>9.99E+01</c:v>
                </c:pt>
                <c:pt idx="15192">
                  <c:v>9.99E+01</c:v>
                </c:pt>
                <c:pt idx="15193">
                  <c:v>9.99E+01</c:v>
                </c:pt>
                <c:pt idx="15194">
                  <c:v>9.99E+01</c:v>
                </c:pt>
                <c:pt idx="15195">
                  <c:v>9.99E+01</c:v>
                </c:pt>
                <c:pt idx="15196">
                  <c:v>9.99E+01</c:v>
                </c:pt>
                <c:pt idx="15197">
                  <c:v>9.99E+01</c:v>
                </c:pt>
                <c:pt idx="15198">
                  <c:v>9.99E+01</c:v>
                </c:pt>
                <c:pt idx="15199">
                  <c:v>9.99E+01</c:v>
                </c:pt>
                <c:pt idx="15200">
                  <c:v>9.99E+01</c:v>
                </c:pt>
                <c:pt idx="15201">
                  <c:v>9.99E+01</c:v>
                </c:pt>
                <c:pt idx="15202">
                  <c:v>9.99E+01</c:v>
                </c:pt>
                <c:pt idx="15203">
                  <c:v>9.99E+01</c:v>
                </c:pt>
                <c:pt idx="15204">
                  <c:v>9.99E+01</c:v>
                </c:pt>
                <c:pt idx="15205">
                  <c:v>9.99E+01</c:v>
                </c:pt>
                <c:pt idx="15206">
                  <c:v>9.99E+01</c:v>
                </c:pt>
                <c:pt idx="15207">
                  <c:v>9.99E+01</c:v>
                </c:pt>
                <c:pt idx="15208">
                  <c:v>9.99E+01</c:v>
                </c:pt>
                <c:pt idx="15209">
                  <c:v>9.99E+01</c:v>
                </c:pt>
                <c:pt idx="15210">
                  <c:v>9.99E+01</c:v>
                </c:pt>
                <c:pt idx="15211">
                  <c:v>9.99E+01</c:v>
                </c:pt>
                <c:pt idx="15212">
                  <c:v>9.99E+01</c:v>
                </c:pt>
                <c:pt idx="15213">
                  <c:v>9.99E+01</c:v>
                </c:pt>
                <c:pt idx="15214">
                  <c:v>9.99E+01</c:v>
                </c:pt>
                <c:pt idx="15215">
                  <c:v>9.99E+01</c:v>
                </c:pt>
                <c:pt idx="15216">
                  <c:v>9.99E+01</c:v>
                </c:pt>
                <c:pt idx="15217">
                  <c:v>9.99E+01</c:v>
                </c:pt>
                <c:pt idx="15218">
                  <c:v>9.99E+01</c:v>
                </c:pt>
                <c:pt idx="15219">
                  <c:v>9.99E+01</c:v>
                </c:pt>
                <c:pt idx="15220">
                  <c:v>9.99E+01</c:v>
                </c:pt>
                <c:pt idx="15221">
                  <c:v>9.99E+01</c:v>
                </c:pt>
                <c:pt idx="15222">
                  <c:v>9.99E+01</c:v>
                </c:pt>
                <c:pt idx="15223">
                  <c:v>9.99E+01</c:v>
                </c:pt>
                <c:pt idx="15224">
                  <c:v>9.99E+01</c:v>
                </c:pt>
                <c:pt idx="15225">
                  <c:v>9.99E+01</c:v>
                </c:pt>
                <c:pt idx="15226">
                  <c:v>9.99E+01</c:v>
                </c:pt>
                <c:pt idx="15227">
                  <c:v>9.99E+01</c:v>
                </c:pt>
                <c:pt idx="15228">
                  <c:v>9.99E+01</c:v>
                </c:pt>
                <c:pt idx="15229">
                  <c:v>9.99E+01</c:v>
                </c:pt>
                <c:pt idx="15230">
                  <c:v>9.99E+01</c:v>
                </c:pt>
                <c:pt idx="15231">
                  <c:v>9.99E+01</c:v>
                </c:pt>
                <c:pt idx="15232">
                  <c:v>9.99E+01</c:v>
                </c:pt>
                <c:pt idx="15233">
                  <c:v>9.99E+01</c:v>
                </c:pt>
                <c:pt idx="15234">
                  <c:v>9.99E+01</c:v>
                </c:pt>
                <c:pt idx="15235">
                  <c:v>9.99E+01</c:v>
                </c:pt>
                <c:pt idx="15236">
                  <c:v>9.99E+01</c:v>
                </c:pt>
                <c:pt idx="15237">
                  <c:v>9.99E+01</c:v>
                </c:pt>
                <c:pt idx="15238">
                  <c:v>9.99E+01</c:v>
                </c:pt>
                <c:pt idx="15239">
                  <c:v>9.99E+01</c:v>
                </c:pt>
                <c:pt idx="15240">
                  <c:v>9.99E+01</c:v>
                </c:pt>
                <c:pt idx="15241">
                  <c:v>9.99E+01</c:v>
                </c:pt>
                <c:pt idx="15242">
                  <c:v>9.99E+01</c:v>
                </c:pt>
                <c:pt idx="15243">
                  <c:v>9.99E+01</c:v>
                </c:pt>
                <c:pt idx="15244">
                  <c:v>9.99E+01</c:v>
                </c:pt>
                <c:pt idx="15245">
                  <c:v>9.99E+01</c:v>
                </c:pt>
                <c:pt idx="15246">
                  <c:v>9.99E+01</c:v>
                </c:pt>
                <c:pt idx="15247">
                  <c:v>9.99E+01</c:v>
                </c:pt>
                <c:pt idx="15248">
                  <c:v>9.99E+01</c:v>
                </c:pt>
                <c:pt idx="15249">
                  <c:v>9.99E+01</c:v>
                </c:pt>
                <c:pt idx="15250">
                  <c:v>9.99E+01</c:v>
                </c:pt>
                <c:pt idx="15251">
                  <c:v>9.99E+01</c:v>
                </c:pt>
                <c:pt idx="15252">
                  <c:v>9.99E+01</c:v>
                </c:pt>
                <c:pt idx="15253">
                  <c:v>9.99E+01</c:v>
                </c:pt>
                <c:pt idx="15254">
                  <c:v>9.99E+01</c:v>
                </c:pt>
                <c:pt idx="15255">
                  <c:v>9.99E+01</c:v>
                </c:pt>
                <c:pt idx="15256">
                  <c:v>9.99E+01</c:v>
                </c:pt>
                <c:pt idx="15257">
                  <c:v>9.99E+01</c:v>
                </c:pt>
                <c:pt idx="15258">
                  <c:v>9.99E+01</c:v>
                </c:pt>
                <c:pt idx="15259">
                  <c:v>9.99E+01</c:v>
                </c:pt>
                <c:pt idx="15260">
                  <c:v>9.99E+01</c:v>
                </c:pt>
                <c:pt idx="15261">
                  <c:v>9.99E+01</c:v>
                </c:pt>
                <c:pt idx="15262">
                  <c:v>9.99E+01</c:v>
                </c:pt>
                <c:pt idx="15263">
                  <c:v>9.99E+01</c:v>
                </c:pt>
                <c:pt idx="15264">
                  <c:v>9.99E+01</c:v>
                </c:pt>
                <c:pt idx="15265">
                  <c:v>9.99E+01</c:v>
                </c:pt>
                <c:pt idx="15266">
                  <c:v>9.99E+01</c:v>
                </c:pt>
                <c:pt idx="15267">
                  <c:v>9.99E+01</c:v>
                </c:pt>
                <c:pt idx="15268">
                  <c:v>9.99E+01</c:v>
                </c:pt>
                <c:pt idx="15269">
                  <c:v>9.99E+01</c:v>
                </c:pt>
                <c:pt idx="15270">
                  <c:v>9.99E+01</c:v>
                </c:pt>
                <c:pt idx="15271">
                  <c:v>9.99E+01</c:v>
                </c:pt>
                <c:pt idx="15272">
                  <c:v>9.99E+01</c:v>
                </c:pt>
                <c:pt idx="15273">
                  <c:v>9.99E+01</c:v>
                </c:pt>
                <c:pt idx="15274">
                  <c:v>9.99E+01</c:v>
                </c:pt>
                <c:pt idx="15275">
                  <c:v>9.99E+01</c:v>
                </c:pt>
                <c:pt idx="15276">
                  <c:v>9.99E+01</c:v>
                </c:pt>
                <c:pt idx="15277">
                  <c:v>9.99E+01</c:v>
                </c:pt>
                <c:pt idx="15278">
                  <c:v>9.99E+01</c:v>
                </c:pt>
                <c:pt idx="15279">
                  <c:v>9.99E+01</c:v>
                </c:pt>
                <c:pt idx="15280">
                  <c:v>9.99E+01</c:v>
                </c:pt>
                <c:pt idx="15281">
                  <c:v>9.99E+01</c:v>
                </c:pt>
                <c:pt idx="15282">
                  <c:v>9.99E+01</c:v>
                </c:pt>
                <c:pt idx="15283">
                  <c:v>9.99E+01</c:v>
                </c:pt>
                <c:pt idx="15284">
                  <c:v>9.99E+01</c:v>
                </c:pt>
                <c:pt idx="15285">
                  <c:v>9.99E+01</c:v>
                </c:pt>
                <c:pt idx="15286">
                  <c:v>9.99E+01</c:v>
                </c:pt>
                <c:pt idx="15287">
                  <c:v>9.99E+01</c:v>
                </c:pt>
                <c:pt idx="15288">
                  <c:v>9.99E+01</c:v>
                </c:pt>
                <c:pt idx="15289">
                  <c:v>9.99E+01</c:v>
                </c:pt>
                <c:pt idx="15290">
                  <c:v>9.99E+01</c:v>
                </c:pt>
                <c:pt idx="15291">
                  <c:v>9.99E+01</c:v>
                </c:pt>
                <c:pt idx="15292">
                  <c:v>9.99E+01</c:v>
                </c:pt>
                <c:pt idx="15293">
                  <c:v>9.99E+01</c:v>
                </c:pt>
                <c:pt idx="15294">
                  <c:v>9.99E+01</c:v>
                </c:pt>
                <c:pt idx="15295">
                  <c:v>9.99E+01</c:v>
                </c:pt>
                <c:pt idx="15296">
                  <c:v>9.99E+01</c:v>
                </c:pt>
                <c:pt idx="15297">
                  <c:v>9.99E+01</c:v>
                </c:pt>
                <c:pt idx="15298">
                  <c:v>9.99E+01</c:v>
                </c:pt>
                <c:pt idx="15299">
                  <c:v>9.99E+01</c:v>
                </c:pt>
                <c:pt idx="15300">
                  <c:v>9.99E+01</c:v>
                </c:pt>
                <c:pt idx="15301">
                  <c:v>9.99E+01</c:v>
                </c:pt>
                <c:pt idx="15302">
                  <c:v>9.99E+01</c:v>
                </c:pt>
                <c:pt idx="15303">
                  <c:v>9.99E+01</c:v>
                </c:pt>
                <c:pt idx="15304">
                  <c:v>9.99E+01</c:v>
                </c:pt>
                <c:pt idx="15305">
                  <c:v>9.99E+01</c:v>
                </c:pt>
                <c:pt idx="15306">
                  <c:v>9.99E+01</c:v>
                </c:pt>
                <c:pt idx="15307">
                  <c:v>9.99E+01</c:v>
                </c:pt>
                <c:pt idx="15308">
                  <c:v>9.99E+01</c:v>
                </c:pt>
                <c:pt idx="15309">
                  <c:v>9.99E+01</c:v>
                </c:pt>
                <c:pt idx="15310">
                  <c:v>9.99E+01</c:v>
                </c:pt>
                <c:pt idx="15311">
                  <c:v>9.99E+01</c:v>
                </c:pt>
                <c:pt idx="15312">
                  <c:v>9.99E+01</c:v>
                </c:pt>
                <c:pt idx="15313">
                  <c:v>9.99E+01</c:v>
                </c:pt>
                <c:pt idx="15314">
                  <c:v>9.99E+01</c:v>
                </c:pt>
                <c:pt idx="15315">
                  <c:v>9.99E+01</c:v>
                </c:pt>
                <c:pt idx="15316">
                  <c:v>9.99E+01</c:v>
                </c:pt>
                <c:pt idx="15317">
                  <c:v>9.99E+01</c:v>
                </c:pt>
                <c:pt idx="15318">
                  <c:v>9.99E+01</c:v>
                </c:pt>
                <c:pt idx="15319">
                  <c:v>9.99E+01</c:v>
                </c:pt>
                <c:pt idx="15320">
                  <c:v>9.99E+01</c:v>
                </c:pt>
                <c:pt idx="15321">
                  <c:v>9.99E+01</c:v>
                </c:pt>
                <c:pt idx="15322">
                  <c:v>9.99E+01</c:v>
                </c:pt>
                <c:pt idx="15323">
                  <c:v>9.99E+01</c:v>
                </c:pt>
                <c:pt idx="15324">
                  <c:v>9.99E+01</c:v>
                </c:pt>
                <c:pt idx="15325">
                  <c:v>9.99E+01</c:v>
                </c:pt>
                <c:pt idx="15326">
                  <c:v>9.99E+01</c:v>
                </c:pt>
                <c:pt idx="15327">
                  <c:v>9.99E+01</c:v>
                </c:pt>
                <c:pt idx="15328">
                  <c:v>9.99E+01</c:v>
                </c:pt>
                <c:pt idx="15329">
                  <c:v>9.99E+01</c:v>
                </c:pt>
                <c:pt idx="15330">
                  <c:v>9.99E+01</c:v>
                </c:pt>
                <c:pt idx="15331">
                  <c:v>9.99E+01</c:v>
                </c:pt>
                <c:pt idx="15332">
                  <c:v>9.99E+01</c:v>
                </c:pt>
                <c:pt idx="15333">
                  <c:v>9.99E+01</c:v>
                </c:pt>
                <c:pt idx="15334">
                  <c:v>9.99E+01</c:v>
                </c:pt>
                <c:pt idx="15335">
                  <c:v>9.99E+01</c:v>
                </c:pt>
                <c:pt idx="15336">
                  <c:v>9.99E+01</c:v>
                </c:pt>
                <c:pt idx="15337">
                  <c:v>9.99E+01</c:v>
                </c:pt>
                <c:pt idx="15338">
                  <c:v>9.99E+01</c:v>
                </c:pt>
                <c:pt idx="15339">
                  <c:v>9.99E+01</c:v>
                </c:pt>
                <c:pt idx="15340">
                  <c:v>9.99E+01</c:v>
                </c:pt>
                <c:pt idx="15341">
                  <c:v>9.99E+01</c:v>
                </c:pt>
                <c:pt idx="15342">
                  <c:v>9.99E+01</c:v>
                </c:pt>
                <c:pt idx="15343">
                  <c:v>9.99E+01</c:v>
                </c:pt>
                <c:pt idx="15344">
                  <c:v>9.99E+01</c:v>
                </c:pt>
                <c:pt idx="15345">
                  <c:v>9.99E+01</c:v>
                </c:pt>
                <c:pt idx="15346">
                  <c:v>9.99E+01</c:v>
                </c:pt>
                <c:pt idx="15347">
                  <c:v>9.99E+01</c:v>
                </c:pt>
                <c:pt idx="15348">
                  <c:v>9.99E+01</c:v>
                </c:pt>
                <c:pt idx="15349">
                  <c:v>9.99E+01</c:v>
                </c:pt>
                <c:pt idx="15350">
                  <c:v>9.99E+01</c:v>
                </c:pt>
                <c:pt idx="15351">
                  <c:v>9.99E+01</c:v>
                </c:pt>
                <c:pt idx="15352">
                  <c:v>9.99E+01</c:v>
                </c:pt>
                <c:pt idx="15353">
                  <c:v>9.99E+01</c:v>
                </c:pt>
                <c:pt idx="15354">
                  <c:v>9.99E+01</c:v>
                </c:pt>
                <c:pt idx="15355">
                  <c:v>9.99E+01</c:v>
                </c:pt>
                <c:pt idx="15356">
                  <c:v>9.99E+01</c:v>
                </c:pt>
                <c:pt idx="15357">
                  <c:v>9.99E+01</c:v>
                </c:pt>
                <c:pt idx="15358">
                  <c:v>9.99E+01</c:v>
                </c:pt>
                <c:pt idx="15359">
                  <c:v>9.99E+01</c:v>
                </c:pt>
                <c:pt idx="15360">
                  <c:v>9.99E+01</c:v>
                </c:pt>
                <c:pt idx="15361">
                  <c:v>9.99E+01</c:v>
                </c:pt>
                <c:pt idx="15362">
                  <c:v>9.99E+01</c:v>
                </c:pt>
                <c:pt idx="15363">
                  <c:v>9.99E+01</c:v>
                </c:pt>
                <c:pt idx="15364">
                  <c:v>9.99E+01</c:v>
                </c:pt>
                <c:pt idx="15365">
                  <c:v>9.99E+01</c:v>
                </c:pt>
                <c:pt idx="15366">
                  <c:v>9.99E+01</c:v>
                </c:pt>
                <c:pt idx="15367">
                  <c:v>9.99E+01</c:v>
                </c:pt>
                <c:pt idx="15368">
                  <c:v>9.99E+01</c:v>
                </c:pt>
                <c:pt idx="15369">
                  <c:v>9.99E+01</c:v>
                </c:pt>
                <c:pt idx="15370">
                  <c:v>9.99E+01</c:v>
                </c:pt>
                <c:pt idx="15371">
                  <c:v>9.99E+01</c:v>
                </c:pt>
                <c:pt idx="15372">
                  <c:v>9.99E+01</c:v>
                </c:pt>
                <c:pt idx="15373">
                  <c:v>9.99E+01</c:v>
                </c:pt>
                <c:pt idx="15374">
                  <c:v>9.99E+01</c:v>
                </c:pt>
                <c:pt idx="15375">
                  <c:v>9.99E+01</c:v>
                </c:pt>
                <c:pt idx="15376">
                  <c:v>9.99E+01</c:v>
                </c:pt>
                <c:pt idx="15377">
                  <c:v>9.99E+01</c:v>
                </c:pt>
                <c:pt idx="15378">
                  <c:v>9.99E+01</c:v>
                </c:pt>
                <c:pt idx="15379">
                  <c:v>9.99E+01</c:v>
                </c:pt>
                <c:pt idx="15380">
                  <c:v>9.99E+01</c:v>
                </c:pt>
                <c:pt idx="15381">
                  <c:v>9.99E+01</c:v>
                </c:pt>
                <c:pt idx="15382">
                  <c:v>9.99E+01</c:v>
                </c:pt>
                <c:pt idx="15383">
                  <c:v>9.99E+01</c:v>
                </c:pt>
                <c:pt idx="15384">
                  <c:v>9.99E+01</c:v>
                </c:pt>
                <c:pt idx="15385">
                  <c:v>9.99E+01</c:v>
                </c:pt>
                <c:pt idx="15386">
                  <c:v>9.99E+01</c:v>
                </c:pt>
                <c:pt idx="15387">
                  <c:v>9.99E+01</c:v>
                </c:pt>
                <c:pt idx="15388">
                  <c:v>9.99E+01</c:v>
                </c:pt>
                <c:pt idx="15389">
                  <c:v>9.99E+01</c:v>
                </c:pt>
                <c:pt idx="15390">
                  <c:v>9.99E+01</c:v>
                </c:pt>
                <c:pt idx="15391">
                  <c:v>9.99E+01</c:v>
                </c:pt>
                <c:pt idx="15392">
                  <c:v>9.99E+01</c:v>
                </c:pt>
                <c:pt idx="15393">
                  <c:v>9.99E+01</c:v>
                </c:pt>
                <c:pt idx="15394">
                  <c:v>9.99E+01</c:v>
                </c:pt>
                <c:pt idx="15395">
                  <c:v>9.99E+01</c:v>
                </c:pt>
                <c:pt idx="15396">
                  <c:v>9.99E+01</c:v>
                </c:pt>
                <c:pt idx="15397">
                  <c:v>9.99E+01</c:v>
                </c:pt>
                <c:pt idx="15398">
                  <c:v>9.99E+01</c:v>
                </c:pt>
                <c:pt idx="15399">
                  <c:v>9.99E+01</c:v>
                </c:pt>
                <c:pt idx="15400">
                  <c:v>9.99E+01</c:v>
                </c:pt>
                <c:pt idx="15401">
                  <c:v>9.99E+01</c:v>
                </c:pt>
                <c:pt idx="15402">
                  <c:v>9.99E+01</c:v>
                </c:pt>
                <c:pt idx="15403">
                  <c:v>9.99E+01</c:v>
                </c:pt>
                <c:pt idx="15404">
                  <c:v>9.99E+01</c:v>
                </c:pt>
                <c:pt idx="15405">
                  <c:v>9.99E+01</c:v>
                </c:pt>
                <c:pt idx="15406">
                  <c:v>9.99E+01</c:v>
                </c:pt>
                <c:pt idx="15407">
                  <c:v>9.99E+01</c:v>
                </c:pt>
                <c:pt idx="15408">
                  <c:v>9.99E+01</c:v>
                </c:pt>
                <c:pt idx="15409">
                  <c:v>9.99E+01</c:v>
                </c:pt>
                <c:pt idx="15410">
                  <c:v>9.99E+01</c:v>
                </c:pt>
                <c:pt idx="15411">
                  <c:v>9.99E+01</c:v>
                </c:pt>
                <c:pt idx="15412">
                  <c:v>9.99E+01</c:v>
                </c:pt>
                <c:pt idx="15413">
                  <c:v>9.99E+01</c:v>
                </c:pt>
                <c:pt idx="15414">
                  <c:v>9.99E+01</c:v>
                </c:pt>
                <c:pt idx="15415">
                  <c:v>9.99E+01</c:v>
                </c:pt>
                <c:pt idx="15416">
                  <c:v>9.99E+01</c:v>
                </c:pt>
                <c:pt idx="15417">
                  <c:v>9.99E+01</c:v>
                </c:pt>
                <c:pt idx="15418">
                  <c:v>9.99E+01</c:v>
                </c:pt>
                <c:pt idx="15419">
                  <c:v>9.99E+01</c:v>
                </c:pt>
                <c:pt idx="15420">
                  <c:v>9.99E+01</c:v>
                </c:pt>
                <c:pt idx="15421">
                  <c:v>9.99E+01</c:v>
                </c:pt>
                <c:pt idx="15422">
                  <c:v>9.99E+01</c:v>
                </c:pt>
                <c:pt idx="15423">
                  <c:v>9.99E+01</c:v>
                </c:pt>
                <c:pt idx="15424">
                  <c:v>9.99E+01</c:v>
                </c:pt>
                <c:pt idx="15425">
                  <c:v>9.99E+01</c:v>
                </c:pt>
                <c:pt idx="15426">
                  <c:v>9.99E+01</c:v>
                </c:pt>
                <c:pt idx="15427">
                  <c:v>9.99E+01</c:v>
                </c:pt>
                <c:pt idx="15428">
                  <c:v>9.99E+01</c:v>
                </c:pt>
                <c:pt idx="15429">
                  <c:v>9.99E+01</c:v>
                </c:pt>
                <c:pt idx="15430">
                  <c:v>9.99E+01</c:v>
                </c:pt>
                <c:pt idx="15431">
                  <c:v>9.99E+01</c:v>
                </c:pt>
                <c:pt idx="15432">
                  <c:v>9.99E+01</c:v>
                </c:pt>
                <c:pt idx="15433">
                  <c:v>9.99E+01</c:v>
                </c:pt>
                <c:pt idx="15434">
                  <c:v>9.99E+01</c:v>
                </c:pt>
                <c:pt idx="15435">
                  <c:v>9.99E+01</c:v>
                </c:pt>
                <c:pt idx="15436">
                  <c:v>9.99E+01</c:v>
                </c:pt>
                <c:pt idx="15437">
                  <c:v>9.99E+01</c:v>
                </c:pt>
                <c:pt idx="15438">
                  <c:v>9.99E+01</c:v>
                </c:pt>
                <c:pt idx="15439">
                  <c:v>9.99E+01</c:v>
                </c:pt>
                <c:pt idx="15440">
                  <c:v>9.99E+01</c:v>
                </c:pt>
                <c:pt idx="15441">
                  <c:v>9.99E+01</c:v>
                </c:pt>
                <c:pt idx="15442">
                  <c:v>9.99E+01</c:v>
                </c:pt>
                <c:pt idx="15443">
                  <c:v>9.99E+01</c:v>
                </c:pt>
                <c:pt idx="15444">
                  <c:v>9.99E+01</c:v>
                </c:pt>
                <c:pt idx="15445">
                  <c:v>9.99E+01</c:v>
                </c:pt>
                <c:pt idx="15446">
                  <c:v>9.99E+01</c:v>
                </c:pt>
                <c:pt idx="15447">
                  <c:v>9.99E+01</c:v>
                </c:pt>
                <c:pt idx="15448">
                  <c:v>9.99E+01</c:v>
                </c:pt>
                <c:pt idx="15449">
                  <c:v>9.99E+01</c:v>
                </c:pt>
                <c:pt idx="15450">
                  <c:v>9.99E+01</c:v>
                </c:pt>
                <c:pt idx="15451">
                  <c:v>9.99E+01</c:v>
                </c:pt>
                <c:pt idx="15452">
                  <c:v>9.99E+01</c:v>
                </c:pt>
                <c:pt idx="15453">
                  <c:v>9.99E+01</c:v>
                </c:pt>
                <c:pt idx="15454">
                  <c:v>9.99E+01</c:v>
                </c:pt>
                <c:pt idx="15455">
                  <c:v>9.99E+01</c:v>
                </c:pt>
                <c:pt idx="15456">
                  <c:v>9.99E+01</c:v>
                </c:pt>
                <c:pt idx="15457">
                  <c:v>9.99E+01</c:v>
                </c:pt>
                <c:pt idx="15458">
                  <c:v>9.99E+01</c:v>
                </c:pt>
                <c:pt idx="15459">
                  <c:v>9.99E+01</c:v>
                </c:pt>
                <c:pt idx="15460">
                  <c:v>9.99E+01</c:v>
                </c:pt>
                <c:pt idx="15461">
                  <c:v>9.99E+01</c:v>
                </c:pt>
                <c:pt idx="15462">
                  <c:v>9.99E+01</c:v>
                </c:pt>
                <c:pt idx="15463">
                  <c:v>9.99E+01</c:v>
                </c:pt>
                <c:pt idx="15464">
                  <c:v>9.99E+01</c:v>
                </c:pt>
                <c:pt idx="15465">
                  <c:v>9.99E+01</c:v>
                </c:pt>
                <c:pt idx="15466">
                  <c:v>9.99E+01</c:v>
                </c:pt>
                <c:pt idx="15467">
                  <c:v>9.99E+01</c:v>
                </c:pt>
                <c:pt idx="15468">
                  <c:v>9.99E+01</c:v>
                </c:pt>
                <c:pt idx="15469">
                  <c:v>9.99E+01</c:v>
                </c:pt>
                <c:pt idx="15470">
                  <c:v>9.99E+01</c:v>
                </c:pt>
                <c:pt idx="15471">
                  <c:v>9.99E+01</c:v>
                </c:pt>
                <c:pt idx="15472">
                  <c:v>9.99E+01</c:v>
                </c:pt>
                <c:pt idx="15473">
                  <c:v>9.99E+01</c:v>
                </c:pt>
                <c:pt idx="15474">
                  <c:v>9.99E+01</c:v>
                </c:pt>
                <c:pt idx="15475">
                  <c:v>9.99E+01</c:v>
                </c:pt>
                <c:pt idx="15476">
                  <c:v>9.99E+01</c:v>
                </c:pt>
                <c:pt idx="15477">
                  <c:v>9.99E+01</c:v>
                </c:pt>
                <c:pt idx="15478">
                  <c:v>9.99E+01</c:v>
                </c:pt>
                <c:pt idx="15479">
                  <c:v>9.99E+01</c:v>
                </c:pt>
                <c:pt idx="15480">
                  <c:v>9.99E+01</c:v>
                </c:pt>
                <c:pt idx="15481">
                  <c:v>9.99E+01</c:v>
                </c:pt>
                <c:pt idx="15482">
                  <c:v>9.99E+01</c:v>
                </c:pt>
                <c:pt idx="15483">
                  <c:v>9.99E+01</c:v>
                </c:pt>
                <c:pt idx="15484">
                  <c:v>9.99E+01</c:v>
                </c:pt>
                <c:pt idx="15485">
                  <c:v>9.99E+01</c:v>
                </c:pt>
                <c:pt idx="15486">
                  <c:v>9.99E+01</c:v>
                </c:pt>
                <c:pt idx="15487">
                  <c:v>9.99E+01</c:v>
                </c:pt>
                <c:pt idx="15488">
                  <c:v>9.99E+01</c:v>
                </c:pt>
                <c:pt idx="15489">
                  <c:v>9.99E+01</c:v>
                </c:pt>
                <c:pt idx="15490">
                  <c:v>9.99E+01</c:v>
                </c:pt>
                <c:pt idx="15491">
                  <c:v>9.99E+01</c:v>
                </c:pt>
                <c:pt idx="15492">
                  <c:v>9.99E+01</c:v>
                </c:pt>
                <c:pt idx="15493">
                  <c:v>9.99E+01</c:v>
                </c:pt>
                <c:pt idx="15494">
                  <c:v>9.99E+01</c:v>
                </c:pt>
                <c:pt idx="15495">
                  <c:v>9.99E+01</c:v>
                </c:pt>
                <c:pt idx="15496">
                  <c:v>9.99E+01</c:v>
                </c:pt>
                <c:pt idx="15497">
                  <c:v>9.99E+01</c:v>
                </c:pt>
                <c:pt idx="15498">
                  <c:v>9.99E+01</c:v>
                </c:pt>
                <c:pt idx="15499">
                  <c:v>9.99E+01</c:v>
                </c:pt>
                <c:pt idx="15500">
                  <c:v>9.99E+01</c:v>
                </c:pt>
                <c:pt idx="15501">
                  <c:v>9.99E+01</c:v>
                </c:pt>
                <c:pt idx="15502">
                  <c:v>9.99E+01</c:v>
                </c:pt>
                <c:pt idx="15503">
                  <c:v>9.99E+01</c:v>
                </c:pt>
                <c:pt idx="15504">
                  <c:v>9.99E+01</c:v>
                </c:pt>
                <c:pt idx="15505">
                  <c:v>9.99E+01</c:v>
                </c:pt>
                <c:pt idx="15506">
                  <c:v>9.99E+01</c:v>
                </c:pt>
                <c:pt idx="15507">
                  <c:v>9.99E+01</c:v>
                </c:pt>
                <c:pt idx="15508">
                  <c:v>9.99E+01</c:v>
                </c:pt>
                <c:pt idx="15509">
                  <c:v>9.99E+01</c:v>
                </c:pt>
                <c:pt idx="15510">
                  <c:v>9.99E+01</c:v>
                </c:pt>
                <c:pt idx="15511">
                  <c:v>9.99E+01</c:v>
                </c:pt>
                <c:pt idx="15512">
                  <c:v>9.99E+01</c:v>
                </c:pt>
                <c:pt idx="15513">
                  <c:v>9.99E+01</c:v>
                </c:pt>
                <c:pt idx="15514">
                  <c:v>9.99E+01</c:v>
                </c:pt>
                <c:pt idx="15515">
                  <c:v>9.99E+01</c:v>
                </c:pt>
                <c:pt idx="15516">
                  <c:v>9.99E+01</c:v>
                </c:pt>
                <c:pt idx="15517">
                  <c:v>9.99E+01</c:v>
                </c:pt>
                <c:pt idx="15518">
                  <c:v>9.99E+01</c:v>
                </c:pt>
                <c:pt idx="15519">
                  <c:v>9.99E+01</c:v>
                </c:pt>
                <c:pt idx="15520">
                  <c:v>9.99E+01</c:v>
                </c:pt>
                <c:pt idx="15521">
                  <c:v>9.99E+01</c:v>
                </c:pt>
                <c:pt idx="15522">
                  <c:v>9.99E+01</c:v>
                </c:pt>
                <c:pt idx="15523">
                  <c:v>9.99E+01</c:v>
                </c:pt>
                <c:pt idx="15524">
                  <c:v>9.99E+01</c:v>
                </c:pt>
                <c:pt idx="15525">
                  <c:v>9.99E+01</c:v>
                </c:pt>
                <c:pt idx="15526">
                  <c:v>9.99E+01</c:v>
                </c:pt>
                <c:pt idx="15527">
                  <c:v>9.99E+01</c:v>
                </c:pt>
                <c:pt idx="15528">
                  <c:v>9.99E+01</c:v>
                </c:pt>
                <c:pt idx="15529">
                  <c:v>9.99E+01</c:v>
                </c:pt>
                <c:pt idx="15530">
                  <c:v>9.99E+01</c:v>
                </c:pt>
                <c:pt idx="15531">
                  <c:v>9.99E+01</c:v>
                </c:pt>
                <c:pt idx="15532">
                  <c:v>9.99E+01</c:v>
                </c:pt>
                <c:pt idx="15533">
                  <c:v>9.99E+01</c:v>
                </c:pt>
                <c:pt idx="15534">
                  <c:v>9.99E+01</c:v>
                </c:pt>
                <c:pt idx="15535">
                  <c:v>9.99E+01</c:v>
                </c:pt>
                <c:pt idx="15536">
                  <c:v>9.99E+01</c:v>
                </c:pt>
                <c:pt idx="15537">
                  <c:v>9.99E+01</c:v>
                </c:pt>
                <c:pt idx="15538">
                  <c:v>9.99E+01</c:v>
                </c:pt>
                <c:pt idx="15539">
                  <c:v>9.99E+01</c:v>
                </c:pt>
                <c:pt idx="15540">
                  <c:v>9.99E+01</c:v>
                </c:pt>
                <c:pt idx="15541">
                  <c:v>9.99E+01</c:v>
                </c:pt>
                <c:pt idx="15542">
                  <c:v>9.99E+01</c:v>
                </c:pt>
                <c:pt idx="15543">
                  <c:v>9.99E+01</c:v>
                </c:pt>
                <c:pt idx="15544">
                  <c:v>9.99E+01</c:v>
                </c:pt>
                <c:pt idx="15545">
                  <c:v>9.99E+01</c:v>
                </c:pt>
                <c:pt idx="15546">
                  <c:v>9.99E+01</c:v>
                </c:pt>
                <c:pt idx="15547">
                  <c:v>9.99E+01</c:v>
                </c:pt>
                <c:pt idx="15548">
                  <c:v>9.99E+01</c:v>
                </c:pt>
                <c:pt idx="15549">
                  <c:v>9.99E+01</c:v>
                </c:pt>
                <c:pt idx="15550">
                  <c:v>9.99E+01</c:v>
                </c:pt>
                <c:pt idx="15551">
                  <c:v>9.99E+01</c:v>
                </c:pt>
                <c:pt idx="15552">
                  <c:v>9.99E+01</c:v>
                </c:pt>
                <c:pt idx="15553">
                  <c:v>9.99E+01</c:v>
                </c:pt>
                <c:pt idx="15554">
                  <c:v>9.99E+01</c:v>
                </c:pt>
                <c:pt idx="15555">
                  <c:v>9.99E+01</c:v>
                </c:pt>
                <c:pt idx="15556">
                  <c:v>9.99E+01</c:v>
                </c:pt>
                <c:pt idx="15557">
                  <c:v>9.99E+01</c:v>
                </c:pt>
                <c:pt idx="15558">
                  <c:v>9.99E+01</c:v>
                </c:pt>
                <c:pt idx="15559">
                  <c:v>9.99E+01</c:v>
                </c:pt>
                <c:pt idx="15560">
                  <c:v>9.99E+01</c:v>
                </c:pt>
                <c:pt idx="15561">
                  <c:v>9.99E+01</c:v>
                </c:pt>
                <c:pt idx="15562">
                  <c:v>9.99E+01</c:v>
                </c:pt>
                <c:pt idx="15563">
                  <c:v>9.99E+01</c:v>
                </c:pt>
                <c:pt idx="15564">
                  <c:v>9.99E+01</c:v>
                </c:pt>
                <c:pt idx="15565">
                  <c:v>9.99E+01</c:v>
                </c:pt>
                <c:pt idx="15566">
                  <c:v>9.99E+01</c:v>
                </c:pt>
                <c:pt idx="15567">
                  <c:v>9.99E+01</c:v>
                </c:pt>
                <c:pt idx="15568">
                  <c:v>9.99E+01</c:v>
                </c:pt>
                <c:pt idx="15569">
                  <c:v>9.99E+01</c:v>
                </c:pt>
                <c:pt idx="15570">
                  <c:v>9.99E+01</c:v>
                </c:pt>
                <c:pt idx="15571">
                  <c:v>9.99E+01</c:v>
                </c:pt>
                <c:pt idx="15572">
                  <c:v>9.99E+01</c:v>
                </c:pt>
                <c:pt idx="15573">
                  <c:v>9.99E+01</c:v>
                </c:pt>
                <c:pt idx="15574">
                  <c:v>9.99E+01</c:v>
                </c:pt>
                <c:pt idx="15575">
                  <c:v>9.99E+01</c:v>
                </c:pt>
                <c:pt idx="15576">
                  <c:v>9.99E+01</c:v>
                </c:pt>
                <c:pt idx="15577">
                  <c:v>9.99E+01</c:v>
                </c:pt>
                <c:pt idx="15578">
                  <c:v>9.99E+01</c:v>
                </c:pt>
                <c:pt idx="15579">
                  <c:v>9.99E+01</c:v>
                </c:pt>
                <c:pt idx="15580">
                  <c:v>9.99E+01</c:v>
                </c:pt>
                <c:pt idx="15581">
                  <c:v>9.99E+01</c:v>
                </c:pt>
                <c:pt idx="15582">
                  <c:v>9.99E+01</c:v>
                </c:pt>
                <c:pt idx="15583">
                  <c:v>9.99E+01</c:v>
                </c:pt>
                <c:pt idx="15584">
                  <c:v>9.99E+01</c:v>
                </c:pt>
                <c:pt idx="15585">
                  <c:v>9.99E+01</c:v>
                </c:pt>
                <c:pt idx="15586">
                  <c:v>9.99E+01</c:v>
                </c:pt>
                <c:pt idx="15587">
                  <c:v>9.99E+01</c:v>
                </c:pt>
                <c:pt idx="15588">
                  <c:v>9.99E+01</c:v>
                </c:pt>
                <c:pt idx="15589">
                  <c:v>9.99E+01</c:v>
                </c:pt>
                <c:pt idx="15590">
                  <c:v>9.99E+01</c:v>
                </c:pt>
                <c:pt idx="15591">
                  <c:v>9.99E+01</c:v>
                </c:pt>
                <c:pt idx="15592">
                  <c:v>9.99E+01</c:v>
                </c:pt>
                <c:pt idx="15593">
                  <c:v>9.99E+01</c:v>
                </c:pt>
                <c:pt idx="15594">
                  <c:v>9.99E+01</c:v>
                </c:pt>
                <c:pt idx="15595">
                  <c:v>9.99E+01</c:v>
                </c:pt>
                <c:pt idx="15596">
                  <c:v>9.99E+01</c:v>
                </c:pt>
                <c:pt idx="15597">
                  <c:v>9.99E+01</c:v>
                </c:pt>
                <c:pt idx="15598">
                  <c:v>9.99E+01</c:v>
                </c:pt>
                <c:pt idx="15599">
                  <c:v>9.99E+01</c:v>
                </c:pt>
                <c:pt idx="15600">
                  <c:v>9.99E+01</c:v>
                </c:pt>
                <c:pt idx="15601">
                  <c:v>9.99E+01</c:v>
                </c:pt>
                <c:pt idx="15602">
                  <c:v>9.99E+01</c:v>
                </c:pt>
                <c:pt idx="15603">
                  <c:v>9.99E+01</c:v>
                </c:pt>
                <c:pt idx="15604">
                  <c:v>9.99E+01</c:v>
                </c:pt>
                <c:pt idx="15605">
                  <c:v>9.99E+01</c:v>
                </c:pt>
                <c:pt idx="15606">
                  <c:v>9.99E+01</c:v>
                </c:pt>
                <c:pt idx="15607">
                  <c:v>9.99E+01</c:v>
                </c:pt>
                <c:pt idx="15608">
                  <c:v>9.99E+01</c:v>
                </c:pt>
                <c:pt idx="15609">
                  <c:v>9.99E+01</c:v>
                </c:pt>
                <c:pt idx="15610">
                  <c:v>9.99E+01</c:v>
                </c:pt>
                <c:pt idx="15611">
                  <c:v>9.99E+01</c:v>
                </c:pt>
                <c:pt idx="15612">
                  <c:v>9.99E+01</c:v>
                </c:pt>
                <c:pt idx="15613">
                  <c:v>9.99E+01</c:v>
                </c:pt>
                <c:pt idx="15614">
                  <c:v>9.99E+01</c:v>
                </c:pt>
                <c:pt idx="15615">
                  <c:v>9.99E+01</c:v>
                </c:pt>
                <c:pt idx="15616">
                  <c:v>9.99E+01</c:v>
                </c:pt>
                <c:pt idx="15617">
                  <c:v>9.99E+01</c:v>
                </c:pt>
                <c:pt idx="15618">
                  <c:v>9.99E+01</c:v>
                </c:pt>
                <c:pt idx="15619">
                  <c:v>9.99E+01</c:v>
                </c:pt>
                <c:pt idx="15620">
                  <c:v>9.99E+01</c:v>
                </c:pt>
                <c:pt idx="15621">
                  <c:v>9.99E+01</c:v>
                </c:pt>
                <c:pt idx="15622">
                  <c:v>9.99E+01</c:v>
                </c:pt>
                <c:pt idx="15623">
                  <c:v>9.99E+01</c:v>
                </c:pt>
                <c:pt idx="15624">
                  <c:v>9.99E+01</c:v>
                </c:pt>
                <c:pt idx="15625">
                  <c:v>9.99E+01</c:v>
                </c:pt>
                <c:pt idx="15626">
                  <c:v>9.99E+01</c:v>
                </c:pt>
                <c:pt idx="15627">
                  <c:v>9.99E+01</c:v>
                </c:pt>
                <c:pt idx="15628">
                  <c:v>9.99E+01</c:v>
                </c:pt>
                <c:pt idx="15629">
                  <c:v>9.99E+01</c:v>
                </c:pt>
                <c:pt idx="15630">
                  <c:v>9.99E+01</c:v>
                </c:pt>
                <c:pt idx="15631">
                  <c:v>9.99E+01</c:v>
                </c:pt>
                <c:pt idx="15632">
                  <c:v>9.99E+01</c:v>
                </c:pt>
                <c:pt idx="15633">
                  <c:v>9.99E+01</c:v>
                </c:pt>
                <c:pt idx="15634">
                  <c:v>9.99E+01</c:v>
                </c:pt>
                <c:pt idx="15635">
                  <c:v>9.99E+01</c:v>
                </c:pt>
                <c:pt idx="15636">
                  <c:v>9.99E+01</c:v>
                </c:pt>
                <c:pt idx="15637">
                  <c:v>9.99E+01</c:v>
                </c:pt>
                <c:pt idx="15638">
                  <c:v>9.99E+01</c:v>
                </c:pt>
                <c:pt idx="15639">
                  <c:v>9.99E+01</c:v>
                </c:pt>
                <c:pt idx="15640">
                  <c:v>9.99E+01</c:v>
                </c:pt>
                <c:pt idx="15641">
                  <c:v>9.99E+01</c:v>
                </c:pt>
                <c:pt idx="15642">
                  <c:v>9.99E+01</c:v>
                </c:pt>
                <c:pt idx="15643">
                  <c:v>9.99E+01</c:v>
                </c:pt>
                <c:pt idx="15644">
                  <c:v>9.99E+01</c:v>
                </c:pt>
                <c:pt idx="15645">
                  <c:v>9.99E+01</c:v>
                </c:pt>
                <c:pt idx="15646">
                  <c:v>9.99E+01</c:v>
                </c:pt>
                <c:pt idx="15647">
                  <c:v>9.99E+01</c:v>
                </c:pt>
                <c:pt idx="15648">
                  <c:v>9.99E+01</c:v>
                </c:pt>
                <c:pt idx="15649">
                  <c:v>9.99E+01</c:v>
                </c:pt>
                <c:pt idx="15650">
                  <c:v>9.99E+01</c:v>
                </c:pt>
                <c:pt idx="15651">
                  <c:v>9.99E+01</c:v>
                </c:pt>
                <c:pt idx="15652">
                  <c:v>9.99E+01</c:v>
                </c:pt>
                <c:pt idx="15653">
                  <c:v>9.99E+01</c:v>
                </c:pt>
                <c:pt idx="15654">
                  <c:v>9.99E+01</c:v>
                </c:pt>
                <c:pt idx="15655">
                  <c:v>9.99E+01</c:v>
                </c:pt>
                <c:pt idx="15656">
                  <c:v>9.99E+01</c:v>
                </c:pt>
                <c:pt idx="15657">
                  <c:v>9.99E+01</c:v>
                </c:pt>
                <c:pt idx="15658">
                  <c:v>9.99E+01</c:v>
                </c:pt>
                <c:pt idx="15659">
                  <c:v>9.99E+01</c:v>
                </c:pt>
                <c:pt idx="15660">
                  <c:v>9.99E+01</c:v>
                </c:pt>
                <c:pt idx="15661">
                  <c:v>9.99E+01</c:v>
                </c:pt>
                <c:pt idx="15662">
                  <c:v>9.99E+01</c:v>
                </c:pt>
                <c:pt idx="15663">
                  <c:v>9.99E+01</c:v>
                </c:pt>
                <c:pt idx="15664">
                  <c:v>9.99E+01</c:v>
                </c:pt>
                <c:pt idx="15665">
                  <c:v>9.99E+01</c:v>
                </c:pt>
                <c:pt idx="15666">
                  <c:v>9.99E+01</c:v>
                </c:pt>
                <c:pt idx="15667">
                  <c:v>9.99E+01</c:v>
                </c:pt>
                <c:pt idx="15668">
                  <c:v>9.99E+01</c:v>
                </c:pt>
                <c:pt idx="15669">
                  <c:v>9.99E+01</c:v>
                </c:pt>
                <c:pt idx="15670">
                  <c:v>9.99E+01</c:v>
                </c:pt>
                <c:pt idx="15671">
                  <c:v>9.99E+01</c:v>
                </c:pt>
                <c:pt idx="15672">
                  <c:v>9.99E+01</c:v>
                </c:pt>
                <c:pt idx="15673">
                  <c:v>9.99E+01</c:v>
                </c:pt>
                <c:pt idx="15674">
                  <c:v>9.99E+01</c:v>
                </c:pt>
                <c:pt idx="15675">
                  <c:v>9.99E+01</c:v>
                </c:pt>
                <c:pt idx="15676">
                  <c:v>9.99E+01</c:v>
                </c:pt>
                <c:pt idx="15677">
                  <c:v>9.99E+01</c:v>
                </c:pt>
                <c:pt idx="15678">
                  <c:v>9.99E+01</c:v>
                </c:pt>
                <c:pt idx="15679">
                  <c:v>9.99E+01</c:v>
                </c:pt>
                <c:pt idx="15680">
                  <c:v>9.99E+01</c:v>
                </c:pt>
                <c:pt idx="15681">
                  <c:v>9.99E+01</c:v>
                </c:pt>
                <c:pt idx="15682">
                  <c:v>9.99E+01</c:v>
                </c:pt>
                <c:pt idx="15683">
                  <c:v>9.99E+01</c:v>
                </c:pt>
                <c:pt idx="15684">
                  <c:v>9.99E+01</c:v>
                </c:pt>
                <c:pt idx="15685">
                  <c:v>9.99E+01</c:v>
                </c:pt>
                <c:pt idx="15686">
                  <c:v>9.99E+01</c:v>
                </c:pt>
                <c:pt idx="15687">
                  <c:v>9.99E+01</c:v>
                </c:pt>
                <c:pt idx="15688">
                  <c:v>9.99E+01</c:v>
                </c:pt>
                <c:pt idx="15689">
                  <c:v>9.99E+01</c:v>
                </c:pt>
                <c:pt idx="15690">
                  <c:v>9.99E+01</c:v>
                </c:pt>
                <c:pt idx="15691">
                  <c:v>9.99E+01</c:v>
                </c:pt>
                <c:pt idx="15692">
                  <c:v>9.99E+01</c:v>
                </c:pt>
                <c:pt idx="15693">
                  <c:v>9.99E+01</c:v>
                </c:pt>
                <c:pt idx="15694">
                  <c:v>9.99E+01</c:v>
                </c:pt>
                <c:pt idx="15695">
                  <c:v>9.99E+01</c:v>
                </c:pt>
                <c:pt idx="15696">
                  <c:v>9.99E+01</c:v>
                </c:pt>
                <c:pt idx="15697">
                  <c:v>9.99E+01</c:v>
                </c:pt>
                <c:pt idx="15698">
                  <c:v>9.99E+01</c:v>
                </c:pt>
                <c:pt idx="15699">
                  <c:v>9.99E+01</c:v>
                </c:pt>
                <c:pt idx="15700">
                  <c:v>9.99E+01</c:v>
                </c:pt>
                <c:pt idx="15701">
                  <c:v>9.99E+01</c:v>
                </c:pt>
                <c:pt idx="15702">
                  <c:v>9.99E+01</c:v>
                </c:pt>
                <c:pt idx="15703">
                  <c:v>9.99E+01</c:v>
                </c:pt>
                <c:pt idx="15704">
                  <c:v>9.99E+01</c:v>
                </c:pt>
                <c:pt idx="15705">
                  <c:v>9.99E+01</c:v>
                </c:pt>
                <c:pt idx="15706">
                  <c:v>9.99E+01</c:v>
                </c:pt>
                <c:pt idx="15707">
                  <c:v>9.99E+01</c:v>
                </c:pt>
                <c:pt idx="15708">
                  <c:v>9.99E+01</c:v>
                </c:pt>
                <c:pt idx="15709">
                  <c:v>9.99E+01</c:v>
                </c:pt>
                <c:pt idx="15710">
                  <c:v>9.99E+01</c:v>
                </c:pt>
                <c:pt idx="15711">
                  <c:v>9.99E+01</c:v>
                </c:pt>
                <c:pt idx="15712">
                  <c:v>9.99E+01</c:v>
                </c:pt>
                <c:pt idx="15713">
                  <c:v>9.99E+01</c:v>
                </c:pt>
                <c:pt idx="15714">
                  <c:v>9.99E+01</c:v>
                </c:pt>
                <c:pt idx="15715">
                  <c:v>9.99E+01</c:v>
                </c:pt>
                <c:pt idx="15716">
                  <c:v>9.99E+01</c:v>
                </c:pt>
                <c:pt idx="15717">
                  <c:v>9.99E+01</c:v>
                </c:pt>
                <c:pt idx="15718">
                  <c:v>9.99E+01</c:v>
                </c:pt>
                <c:pt idx="15719">
                  <c:v>9.99E+01</c:v>
                </c:pt>
                <c:pt idx="15720">
                  <c:v>9.99E+01</c:v>
                </c:pt>
                <c:pt idx="15721">
                  <c:v>9.99E+01</c:v>
                </c:pt>
                <c:pt idx="15722">
                  <c:v>9.99E+01</c:v>
                </c:pt>
                <c:pt idx="15723">
                  <c:v>9.99E+01</c:v>
                </c:pt>
                <c:pt idx="15724">
                  <c:v>9.99E+01</c:v>
                </c:pt>
                <c:pt idx="15725">
                  <c:v>9.99E+01</c:v>
                </c:pt>
                <c:pt idx="15726">
                  <c:v>9.99E+01</c:v>
                </c:pt>
                <c:pt idx="15727">
                  <c:v>9.99E+01</c:v>
                </c:pt>
                <c:pt idx="15728">
                  <c:v>9.99E+01</c:v>
                </c:pt>
                <c:pt idx="15729">
                  <c:v>9.99E+01</c:v>
                </c:pt>
                <c:pt idx="15730">
                  <c:v>9.99E+01</c:v>
                </c:pt>
                <c:pt idx="15731">
                  <c:v>9.99E+01</c:v>
                </c:pt>
                <c:pt idx="15732">
                  <c:v>9.99E+01</c:v>
                </c:pt>
                <c:pt idx="15733">
                  <c:v>9.99E+01</c:v>
                </c:pt>
                <c:pt idx="15734">
                  <c:v>9.99E+01</c:v>
                </c:pt>
                <c:pt idx="15735">
                  <c:v>9.99E+01</c:v>
                </c:pt>
                <c:pt idx="15736">
                  <c:v>9.99E+01</c:v>
                </c:pt>
                <c:pt idx="15737">
                  <c:v>9.99E+01</c:v>
                </c:pt>
                <c:pt idx="15738">
                  <c:v>9.99E+01</c:v>
                </c:pt>
                <c:pt idx="15739">
                  <c:v>9.99E+01</c:v>
                </c:pt>
                <c:pt idx="15740">
                  <c:v>9.99E+01</c:v>
                </c:pt>
                <c:pt idx="15741">
                  <c:v>9.99E+01</c:v>
                </c:pt>
                <c:pt idx="15742">
                  <c:v>9.99E+01</c:v>
                </c:pt>
                <c:pt idx="15743">
                  <c:v>9.99E+01</c:v>
                </c:pt>
                <c:pt idx="15744">
                  <c:v>9.99E+01</c:v>
                </c:pt>
                <c:pt idx="15745">
                  <c:v>9.99E+01</c:v>
                </c:pt>
                <c:pt idx="15746">
                  <c:v>9.99E+01</c:v>
                </c:pt>
                <c:pt idx="15747">
                  <c:v>9.99E+01</c:v>
                </c:pt>
                <c:pt idx="15748">
                  <c:v>9.99E+01</c:v>
                </c:pt>
                <c:pt idx="15749">
                  <c:v>9.99E+01</c:v>
                </c:pt>
                <c:pt idx="15750">
                  <c:v>9.99E+01</c:v>
                </c:pt>
                <c:pt idx="15751">
                  <c:v>9.99E+01</c:v>
                </c:pt>
                <c:pt idx="15752">
                  <c:v>9.99E+01</c:v>
                </c:pt>
                <c:pt idx="15753">
                  <c:v>9.99E+01</c:v>
                </c:pt>
                <c:pt idx="15754">
                  <c:v>9.99E+01</c:v>
                </c:pt>
                <c:pt idx="15755">
                  <c:v>9.99E+01</c:v>
                </c:pt>
                <c:pt idx="15756">
                  <c:v>9.99E+01</c:v>
                </c:pt>
                <c:pt idx="15757">
                  <c:v>9.99E+01</c:v>
                </c:pt>
                <c:pt idx="15758">
                  <c:v>9.99E+01</c:v>
                </c:pt>
                <c:pt idx="15759">
                  <c:v>9.99E+01</c:v>
                </c:pt>
                <c:pt idx="15760">
                  <c:v>9.99E+01</c:v>
                </c:pt>
                <c:pt idx="15761">
                  <c:v>9.99E+01</c:v>
                </c:pt>
                <c:pt idx="15762">
                  <c:v>9.99E+01</c:v>
                </c:pt>
                <c:pt idx="15763">
                  <c:v>9.99E+01</c:v>
                </c:pt>
                <c:pt idx="15764">
                  <c:v>9.99E+01</c:v>
                </c:pt>
                <c:pt idx="15765">
                  <c:v>9.99E+01</c:v>
                </c:pt>
                <c:pt idx="15766">
                  <c:v>9.99E+01</c:v>
                </c:pt>
                <c:pt idx="15767">
                  <c:v>9.99E+01</c:v>
                </c:pt>
                <c:pt idx="15768">
                  <c:v>9.99E+01</c:v>
                </c:pt>
                <c:pt idx="15769">
                  <c:v>9.99E+01</c:v>
                </c:pt>
                <c:pt idx="15770">
                  <c:v>9.99E+01</c:v>
                </c:pt>
                <c:pt idx="15771">
                  <c:v>9.99E+01</c:v>
                </c:pt>
                <c:pt idx="15772">
                  <c:v>9.99E+01</c:v>
                </c:pt>
                <c:pt idx="15773">
                  <c:v>9.99E+01</c:v>
                </c:pt>
                <c:pt idx="15774">
                  <c:v>9.99E+01</c:v>
                </c:pt>
                <c:pt idx="15775">
                  <c:v>9.99E+01</c:v>
                </c:pt>
                <c:pt idx="15776">
                  <c:v>9.99E+01</c:v>
                </c:pt>
                <c:pt idx="15777">
                  <c:v>9.99E+01</c:v>
                </c:pt>
                <c:pt idx="15778">
                  <c:v>9.99E+01</c:v>
                </c:pt>
                <c:pt idx="15779">
                  <c:v>9.99E+01</c:v>
                </c:pt>
                <c:pt idx="15780">
                  <c:v>9.99E+01</c:v>
                </c:pt>
                <c:pt idx="15781">
                  <c:v>9.99E+01</c:v>
                </c:pt>
                <c:pt idx="15782">
                  <c:v>9.99E+01</c:v>
                </c:pt>
                <c:pt idx="15783">
                  <c:v>9.99E+01</c:v>
                </c:pt>
                <c:pt idx="15784">
                  <c:v>9.99E+01</c:v>
                </c:pt>
                <c:pt idx="15785">
                  <c:v>9.99E+01</c:v>
                </c:pt>
                <c:pt idx="15786">
                  <c:v>9.99E+01</c:v>
                </c:pt>
                <c:pt idx="15787">
                  <c:v>9.99E+01</c:v>
                </c:pt>
                <c:pt idx="15788">
                  <c:v>9.99E+01</c:v>
                </c:pt>
                <c:pt idx="15789">
                  <c:v>9.99E+01</c:v>
                </c:pt>
                <c:pt idx="15790">
                  <c:v>9.99E+01</c:v>
                </c:pt>
                <c:pt idx="15791">
                  <c:v>9.99E+01</c:v>
                </c:pt>
                <c:pt idx="15792">
                  <c:v>9.99E+01</c:v>
                </c:pt>
                <c:pt idx="15793">
                  <c:v>9.99E+01</c:v>
                </c:pt>
                <c:pt idx="15794">
                  <c:v>9.99E+01</c:v>
                </c:pt>
                <c:pt idx="15795">
                  <c:v>9.99E+01</c:v>
                </c:pt>
                <c:pt idx="15796">
                  <c:v>9.99E+01</c:v>
                </c:pt>
                <c:pt idx="15797">
                  <c:v>9.99E+01</c:v>
                </c:pt>
                <c:pt idx="15798">
                  <c:v>9.99E+01</c:v>
                </c:pt>
                <c:pt idx="15799">
                  <c:v>9.99E+01</c:v>
                </c:pt>
                <c:pt idx="15800">
                  <c:v>9.99E+01</c:v>
                </c:pt>
                <c:pt idx="15801">
                  <c:v>9.99E+01</c:v>
                </c:pt>
                <c:pt idx="15802">
                  <c:v>9.99E+01</c:v>
                </c:pt>
                <c:pt idx="15803">
                  <c:v>9.99E+01</c:v>
                </c:pt>
                <c:pt idx="15804">
                  <c:v>9.99E+01</c:v>
                </c:pt>
                <c:pt idx="15805">
                  <c:v>9.99E+01</c:v>
                </c:pt>
                <c:pt idx="15806">
                  <c:v>9.99E+01</c:v>
                </c:pt>
                <c:pt idx="15807">
                  <c:v>9.99E+01</c:v>
                </c:pt>
                <c:pt idx="15808">
                  <c:v>9.99E+01</c:v>
                </c:pt>
                <c:pt idx="15809">
                  <c:v>9.99E+01</c:v>
                </c:pt>
                <c:pt idx="15810">
                  <c:v>9.99E+01</c:v>
                </c:pt>
                <c:pt idx="15811">
                  <c:v>9.99E+01</c:v>
                </c:pt>
                <c:pt idx="15812">
                  <c:v>1.01E+02</c:v>
                </c:pt>
                <c:pt idx="15813">
                  <c:v>1.06E+02</c:v>
                </c:pt>
                <c:pt idx="15814">
                  <c:v>1.15E+02</c:v>
                </c:pt>
                <c:pt idx="15815">
                  <c:v>1.20E+02</c:v>
                </c:pt>
                <c:pt idx="15816">
                  <c:v>1.20E+02</c:v>
                </c:pt>
                <c:pt idx="15817">
                  <c:v>1.20E+02</c:v>
                </c:pt>
                <c:pt idx="15818">
                  <c:v>1.20E+02</c:v>
                </c:pt>
                <c:pt idx="15819">
                  <c:v>1.20E+02</c:v>
                </c:pt>
                <c:pt idx="15820">
                  <c:v>1.20E+02</c:v>
                </c:pt>
                <c:pt idx="15821">
                  <c:v>1.20E+02</c:v>
                </c:pt>
                <c:pt idx="15822">
                  <c:v>1.20E+02</c:v>
                </c:pt>
                <c:pt idx="15823">
                  <c:v>1.20E+02</c:v>
                </c:pt>
                <c:pt idx="15824">
                  <c:v>1.20E+02</c:v>
                </c:pt>
                <c:pt idx="15825">
                  <c:v>1.20E+02</c:v>
                </c:pt>
                <c:pt idx="15826">
                  <c:v>1.20E+02</c:v>
                </c:pt>
                <c:pt idx="15827">
                  <c:v>1.20E+02</c:v>
                </c:pt>
                <c:pt idx="15828">
                  <c:v>1.20E+02</c:v>
                </c:pt>
                <c:pt idx="15829">
                  <c:v>1.20E+02</c:v>
                </c:pt>
                <c:pt idx="15830">
                  <c:v>1.20E+02</c:v>
                </c:pt>
                <c:pt idx="15831">
                  <c:v>1.20E+02</c:v>
                </c:pt>
                <c:pt idx="15832">
                  <c:v>1.20E+02</c:v>
                </c:pt>
                <c:pt idx="15833">
                  <c:v>1.20E+02</c:v>
                </c:pt>
                <c:pt idx="15834">
                  <c:v>1.20E+02</c:v>
                </c:pt>
                <c:pt idx="15835">
                  <c:v>1.20E+02</c:v>
                </c:pt>
                <c:pt idx="15836">
                  <c:v>1.20E+02</c:v>
                </c:pt>
                <c:pt idx="15837">
                  <c:v>1.20E+02</c:v>
                </c:pt>
                <c:pt idx="15838">
                  <c:v>1.20E+02</c:v>
                </c:pt>
                <c:pt idx="15839">
                  <c:v>1.20E+02</c:v>
                </c:pt>
                <c:pt idx="15840">
                  <c:v>1.20E+02</c:v>
                </c:pt>
                <c:pt idx="15841">
                  <c:v>1.20E+02</c:v>
                </c:pt>
                <c:pt idx="15842">
                  <c:v>1.20E+02</c:v>
                </c:pt>
                <c:pt idx="15843">
                  <c:v>1.20E+02</c:v>
                </c:pt>
                <c:pt idx="15844">
                  <c:v>1.20E+02</c:v>
                </c:pt>
                <c:pt idx="15845">
                  <c:v>1.20E+02</c:v>
                </c:pt>
                <c:pt idx="15846">
                  <c:v>1.20E+02</c:v>
                </c:pt>
                <c:pt idx="15847">
                  <c:v>1.20E+02</c:v>
                </c:pt>
                <c:pt idx="15848">
                  <c:v>1.20E+02</c:v>
                </c:pt>
                <c:pt idx="15849">
                  <c:v>1.20E+02</c:v>
                </c:pt>
                <c:pt idx="15850">
                  <c:v>1.20E+02</c:v>
                </c:pt>
                <c:pt idx="15851">
                  <c:v>1.20E+02</c:v>
                </c:pt>
                <c:pt idx="15852">
                  <c:v>1.20E+02</c:v>
                </c:pt>
                <c:pt idx="15853">
                  <c:v>1.20E+02</c:v>
                </c:pt>
                <c:pt idx="15854">
                  <c:v>1.20E+02</c:v>
                </c:pt>
                <c:pt idx="15855">
                  <c:v>1.20E+02</c:v>
                </c:pt>
                <c:pt idx="15856">
                  <c:v>1.20E+02</c:v>
                </c:pt>
                <c:pt idx="15857">
                  <c:v>1.20E+02</c:v>
                </c:pt>
                <c:pt idx="15858">
                  <c:v>1.20E+02</c:v>
                </c:pt>
                <c:pt idx="15859">
                  <c:v>1.20E+02</c:v>
                </c:pt>
                <c:pt idx="15860">
                  <c:v>1.20E+02</c:v>
                </c:pt>
                <c:pt idx="15861">
                  <c:v>1.20E+02</c:v>
                </c:pt>
                <c:pt idx="15862">
                  <c:v>1.20E+02</c:v>
                </c:pt>
                <c:pt idx="15863">
                  <c:v>1.20E+02</c:v>
                </c:pt>
                <c:pt idx="15864">
                  <c:v>1.20E+02</c:v>
                </c:pt>
                <c:pt idx="15865">
                  <c:v>1.20E+02</c:v>
                </c:pt>
                <c:pt idx="15866">
                  <c:v>1.20E+02</c:v>
                </c:pt>
                <c:pt idx="15867">
                  <c:v>1.20E+02</c:v>
                </c:pt>
                <c:pt idx="15868">
                  <c:v>1.20E+02</c:v>
                </c:pt>
                <c:pt idx="15869">
                  <c:v>1.20E+02</c:v>
                </c:pt>
                <c:pt idx="15870">
                  <c:v>1.20E+02</c:v>
                </c:pt>
                <c:pt idx="15871">
                  <c:v>1.20E+02</c:v>
                </c:pt>
                <c:pt idx="15872">
                  <c:v>1.20E+02</c:v>
                </c:pt>
                <c:pt idx="15873">
                  <c:v>1.20E+02</c:v>
                </c:pt>
                <c:pt idx="15874">
                  <c:v>1.20E+02</c:v>
                </c:pt>
                <c:pt idx="15875">
                  <c:v>1.20E+02</c:v>
                </c:pt>
                <c:pt idx="15876">
                  <c:v>1.20E+02</c:v>
                </c:pt>
                <c:pt idx="15877">
                  <c:v>1.20E+02</c:v>
                </c:pt>
                <c:pt idx="15878">
                  <c:v>1.20E+02</c:v>
                </c:pt>
                <c:pt idx="15879">
                  <c:v>1.20E+02</c:v>
                </c:pt>
                <c:pt idx="15880">
                  <c:v>1.20E+02</c:v>
                </c:pt>
                <c:pt idx="15881">
                  <c:v>1.20E+02</c:v>
                </c:pt>
                <c:pt idx="15882">
                  <c:v>1.20E+02</c:v>
                </c:pt>
                <c:pt idx="15883">
                  <c:v>1.20E+02</c:v>
                </c:pt>
                <c:pt idx="15884">
                  <c:v>1.20E+02</c:v>
                </c:pt>
                <c:pt idx="15885">
                  <c:v>1.20E+02</c:v>
                </c:pt>
                <c:pt idx="15886">
                  <c:v>1.20E+02</c:v>
                </c:pt>
                <c:pt idx="15887">
                  <c:v>1.20E+02</c:v>
                </c:pt>
                <c:pt idx="15888">
                  <c:v>1.20E+02</c:v>
                </c:pt>
                <c:pt idx="15889">
                  <c:v>1.20E+02</c:v>
                </c:pt>
                <c:pt idx="15890">
                  <c:v>1.20E+02</c:v>
                </c:pt>
                <c:pt idx="15891">
                  <c:v>1.20E+02</c:v>
                </c:pt>
                <c:pt idx="15892">
                  <c:v>1.20E+02</c:v>
                </c:pt>
                <c:pt idx="15893">
                  <c:v>1.20E+02</c:v>
                </c:pt>
                <c:pt idx="15894">
                  <c:v>1.20E+02</c:v>
                </c:pt>
                <c:pt idx="15895">
                  <c:v>1.20E+02</c:v>
                </c:pt>
                <c:pt idx="15896">
                  <c:v>1.20E+02</c:v>
                </c:pt>
                <c:pt idx="15897">
                  <c:v>1.20E+02</c:v>
                </c:pt>
                <c:pt idx="15898">
                  <c:v>1.20E+02</c:v>
                </c:pt>
                <c:pt idx="15899">
                  <c:v>1.20E+02</c:v>
                </c:pt>
                <c:pt idx="15900">
                  <c:v>1.20E+02</c:v>
                </c:pt>
                <c:pt idx="15901">
                  <c:v>1.20E+02</c:v>
                </c:pt>
                <c:pt idx="15902">
                  <c:v>1.20E+02</c:v>
                </c:pt>
                <c:pt idx="15903">
                  <c:v>1.20E+02</c:v>
                </c:pt>
                <c:pt idx="15904">
                  <c:v>1.20E+02</c:v>
                </c:pt>
                <c:pt idx="15905">
                  <c:v>1.20E+02</c:v>
                </c:pt>
                <c:pt idx="15906">
                  <c:v>1.20E+02</c:v>
                </c:pt>
                <c:pt idx="15907">
                  <c:v>1.20E+02</c:v>
                </c:pt>
                <c:pt idx="15908">
                  <c:v>1.20E+02</c:v>
                </c:pt>
                <c:pt idx="15909">
                  <c:v>1.20E+02</c:v>
                </c:pt>
                <c:pt idx="15910">
                  <c:v>1.20E+02</c:v>
                </c:pt>
                <c:pt idx="15911">
                  <c:v>1.20E+02</c:v>
                </c:pt>
                <c:pt idx="15912">
                  <c:v>1.20E+02</c:v>
                </c:pt>
                <c:pt idx="15913">
                  <c:v>1.20E+02</c:v>
                </c:pt>
                <c:pt idx="15914">
                  <c:v>1.20E+02</c:v>
                </c:pt>
                <c:pt idx="15915">
                  <c:v>1.20E+02</c:v>
                </c:pt>
                <c:pt idx="15916">
                  <c:v>1.20E+02</c:v>
                </c:pt>
                <c:pt idx="15917">
                  <c:v>1.20E+02</c:v>
                </c:pt>
                <c:pt idx="15918">
                  <c:v>1.20E+02</c:v>
                </c:pt>
                <c:pt idx="15919">
                  <c:v>1.20E+02</c:v>
                </c:pt>
                <c:pt idx="15920">
                  <c:v>1.20E+02</c:v>
                </c:pt>
                <c:pt idx="15921">
                  <c:v>1.20E+02</c:v>
                </c:pt>
                <c:pt idx="15922">
                  <c:v>1.20E+02</c:v>
                </c:pt>
                <c:pt idx="15923">
                  <c:v>1.20E+02</c:v>
                </c:pt>
                <c:pt idx="15924">
                  <c:v>1.20E+02</c:v>
                </c:pt>
                <c:pt idx="15925">
                  <c:v>1.20E+02</c:v>
                </c:pt>
                <c:pt idx="15926">
                  <c:v>1.20E+02</c:v>
                </c:pt>
                <c:pt idx="15927">
                  <c:v>1.20E+02</c:v>
                </c:pt>
                <c:pt idx="15928">
                  <c:v>1.20E+02</c:v>
                </c:pt>
                <c:pt idx="15929">
                  <c:v>1.20E+02</c:v>
                </c:pt>
                <c:pt idx="15930">
                  <c:v>1.20E+02</c:v>
                </c:pt>
                <c:pt idx="15931">
                  <c:v>1.20E+02</c:v>
                </c:pt>
                <c:pt idx="15932">
                  <c:v>1.20E+02</c:v>
                </c:pt>
                <c:pt idx="15933">
                  <c:v>1.20E+02</c:v>
                </c:pt>
                <c:pt idx="15934">
                  <c:v>1.20E+02</c:v>
                </c:pt>
                <c:pt idx="15935">
                  <c:v>1.20E+02</c:v>
                </c:pt>
                <c:pt idx="15936">
                  <c:v>1.20E+02</c:v>
                </c:pt>
                <c:pt idx="15937">
                  <c:v>1.20E+02</c:v>
                </c:pt>
                <c:pt idx="15938">
                  <c:v>1.20E+02</c:v>
                </c:pt>
                <c:pt idx="15939">
                  <c:v>1.20E+02</c:v>
                </c:pt>
                <c:pt idx="15940">
                  <c:v>1.20E+02</c:v>
                </c:pt>
                <c:pt idx="15941">
                  <c:v>1.20E+02</c:v>
                </c:pt>
                <c:pt idx="15942">
                  <c:v>1.20E+02</c:v>
                </c:pt>
                <c:pt idx="15943">
                  <c:v>1.20E+02</c:v>
                </c:pt>
                <c:pt idx="15944">
                  <c:v>1.20E+02</c:v>
                </c:pt>
                <c:pt idx="15945">
                  <c:v>1.20E+02</c:v>
                </c:pt>
                <c:pt idx="15946">
                  <c:v>1.20E+02</c:v>
                </c:pt>
                <c:pt idx="15947">
                  <c:v>1.20E+02</c:v>
                </c:pt>
                <c:pt idx="15948">
                  <c:v>1.20E+02</c:v>
                </c:pt>
                <c:pt idx="15949">
                  <c:v>1.20E+02</c:v>
                </c:pt>
                <c:pt idx="15950">
                  <c:v>1.20E+02</c:v>
                </c:pt>
                <c:pt idx="15951">
                  <c:v>1.20E+02</c:v>
                </c:pt>
                <c:pt idx="15952">
                  <c:v>1.20E+02</c:v>
                </c:pt>
                <c:pt idx="15953">
                  <c:v>1.20E+02</c:v>
                </c:pt>
                <c:pt idx="15954">
                  <c:v>1.20E+02</c:v>
                </c:pt>
                <c:pt idx="15955">
                  <c:v>1.20E+02</c:v>
                </c:pt>
                <c:pt idx="15956">
                  <c:v>1.20E+02</c:v>
                </c:pt>
                <c:pt idx="15957">
                  <c:v>1.20E+02</c:v>
                </c:pt>
                <c:pt idx="15958">
                  <c:v>1.20E+02</c:v>
                </c:pt>
                <c:pt idx="15959">
                  <c:v>1.20E+02</c:v>
                </c:pt>
                <c:pt idx="15960">
                  <c:v>1.20E+02</c:v>
                </c:pt>
                <c:pt idx="15961">
                  <c:v>1.20E+02</c:v>
                </c:pt>
                <c:pt idx="15962">
                  <c:v>1.20E+02</c:v>
                </c:pt>
                <c:pt idx="15963">
                  <c:v>1.20E+02</c:v>
                </c:pt>
                <c:pt idx="15964">
                  <c:v>1.20E+02</c:v>
                </c:pt>
                <c:pt idx="15965">
                  <c:v>1.20E+02</c:v>
                </c:pt>
                <c:pt idx="15966">
                  <c:v>1.20E+02</c:v>
                </c:pt>
                <c:pt idx="15967">
                  <c:v>1.20E+02</c:v>
                </c:pt>
                <c:pt idx="15968">
                  <c:v>1.20E+02</c:v>
                </c:pt>
                <c:pt idx="15969">
                  <c:v>1.20E+02</c:v>
                </c:pt>
                <c:pt idx="15970">
                  <c:v>1.20E+02</c:v>
                </c:pt>
                <c:pt idx="15971">
                  <c:v>1.20E+02</c:v>
                </c:pt>
                <c:pt idx="15972">
                  <c:v>1.20E+02</c:v>
                </c:pt>
                <c:pt idx="15973">
                  <c:v>1.20E+02</c:v>
                </c:pt>
                <c:pt idx="15974">
                  <c:v>1.20E+02</c:v>
                </c:pt>
                <c:pt idx="15975">
                  <c:v>1.20E+02</c:v>
                </c:pt>
                <c:pt idx="15976">
                  <c:v>1.20E+02</c:v>
                </c:pt>
                <c:pt idx="15977">
                  <c:v>1.20E+02</c:v>
                </c:pt>
                <c:pt idx="15978">
                  <c:v>1.20E+02</c:v>
                </c:pt>
                <c:pt idx="15979">
                  <c:v>1.20E+02</c:v>
                </c:pt>
                <c:pt idx="15980">
                  <c:v>1.20E+02</c:v>
                </c:pt>
                <c:pt idx="15981">
                  <c:v>1.20E+02</c:v>
                </c:pt>
                <c:pt idx="15982">
                  <c:v>1.20E+02</c:v>
                </c:pt>
                <c:pt idx="15983">
                  <c:v>1.20E+02</c:v>
                </c:pt>
                <c:pt idx="15984">
                  <c:v>1.20E+02</c:v>
                </c:pt>
                <c:pt idx="15985">
                  <c:v>1.20E+02</c:v>
                </c:pt>
                <c:pt idx="15986">
                  <c:v>1.20E+02</c:v>
                </c:pt>
                <c:pt idx="15987">
                  <c:v>1.20E+02</c:v>
                </c:pt>
                <c:pt idx="15988">
                  <c:v>1.20E+02</c:v>
                </c:pt>
                <c:pt idx="15989">
                  <c:v>1.20E+02</c:v>
                </c:pt>
                <c:pt idx="15990">
                  <c:v>1.20E+02</c:v>
                </c:pt>
                <c:pt idx="15991">
                  <c:v>1.20E+02</c:v>
                </c:pt>
                <c:pt idx="15992">
                  <c:v>1.20E+02</c:v>
                </c:pt>
                <c:pt idx="15993">
                  <c:v>1.20E+02</c:v>
                </c:pt>
                <c:pt idx="15994">
                  <c:v>1.20E+02</c:v>
                </c:pt>
                <c:pt idx="15995">
                  <c:v>1.20E+02</c:v>
                </c:pt>
                <c:pt idx="15996">
                  <c:v>1.20E+02</c:v>
                </c:pt>
                <c:pt idx="15997">
                  <c:v>1.20E+02</c:v>
                </c:pt>
                <c:pt idx="15998">
                  <c:v>1.20E+02</c:v>
                </c:pt>
                <c:pt idx="15999">
                  <c:v>1.20E+02</c:v>
                </c:pt>
                <c:pt idx="16000">
                  <c:v>1.20E+02</c:v>
                </c:pt>
                <c:pt idx="16001">
                  <c:v>1.20E+02</c:v>
                </c:pt>
                <c:pt idx="16002">
                  <c:v>1.20E+02</c:v>
                </c:pt>
                <c:pt idx="16003">
                  <c:v>1.20E+02</c:v>
                </c:pt>
                <c:pt idx="16004">
                  <c:v>1.20E+02</c:v>
                </c:pt>
                <c:pt idx="16005">
                  <c:v>1.20E+02</c:v>
                </c:pt>
                <c:pt idx="16006">
                  <c:v>1.20E+02</c:v>
                </c:pt>
                <c:pt idx="16007">
                  <c:v>1.20E+02</c:v>
                </c:pt>
                <c:pt idx="16008">
                  <c:v>1.20E+02</c:v>
                </c:pt>
                <c:pt idx="16009">
                  <c:v>1.20E+02</c:v>
                </c:pt>
                <c:pt idx="16010">
                  <c:v>1.20E+02</c:v>
                </c:pt>
                <c:pt idx="16011">
                  <c:v>1.20E+02</c:v>
                </c:pt>
                <c:pt idx="16012">
                  <c:v>1.20E+02</c:v>
                </c:pt>
                <c:pt idx="16013">
                  <c:v>1.20E+02</c:v>
                </c:pt>
                <c:pt idx="16014">
                  <c:v>1.20E+02</c:v>
                </c:pt>
                <c:pt idx="16015">
                  <c:v>1.20E+02</c:v>
                </c:pt>
                <c:pt idx="16016">
                  <c:v>1.20E+02</c:v>
                </c:pt>
                <c:pt idx="16017">
                  <c:v>1.20E+02</c:v>
                </c:pt>
                <c:pt idx="16018">
                  <c:v>1.20E+02</c:v>
                </c:pt>
                <c:pt idx="16019">
                  <c:v>1.20E+02</c:v>
                </c:pt>
                <c:pt idx="16020">
                  <c:v>1.20E+02</c:v>
                </c:pt>
                <c:pt idx="16021">
                  <c:v>1.20E+02</c:v>
                </c:pt>
                <c:pt idx="16022">
                  <c:v>1.20E+02</c:v>
                </c:pt>
                <c:pt idx="16023">
                  <c:v>1.20E+02</c:v>
                </c:pt>
                <c:pt idx="16024">
                  <c:v>1.20E+02</c:v>
                </c:pt>
                <c:pt idx="16025">
                  <c:v>1.20E+02</c:v>
                </c:pt>
                <c:pt idx="16026">
                  <c:v>1.20E+02</c:v>
                </c:pt>
                <c:pt idx="16027">
                  <c:v>1.20E+02</c:v>
                </c:pt>
                <c:pt idx="16028">
                  <c:v>1.20E+02</c:v>
                </c:pt>
                <c:pt idx="16029">
                  <c:v>1.20E+02</c:v>
                </c:pt>
                <c:pt idx="16030">
                  <c:v>1.20E+02</c:v>
                </c:pt>
                <c:pt idx="16031">
                  <c:v>1.20E+02</c:v>
                </c:pt>
                <c:pt idx="16032">
                  <c:v>1.20E+02</c:v>
                </c:pt>
                <c:pt idx="16033">
                  <c:v>1.20E+02</c:v>
                </c:pt>
                <c:pt idx="16034">
                  <c:v>1.20E+02</c:v>
                </c:pt>
                <c:pt idx="16035">
                  <c:v>1.20E+02</c:v>
                </c:pt>
                <c:pt idx="16036">
                  <c:v>1.20E+02</c:v>
                </c:pt>
                <c:pt idx="16037">
                  <c:v>1.20E+02</c:v>
                </c:pt>
                <c:pt idx="16038">
                  <c:v>1.20E+02</c:v>
                </c:pt>
                <c:pt idx="16039">
                  <c:v>1.20E+02</c:v>
                </c:pt>
                <c:pt idx="16040">
                  <c:v>1.20E+02</c:v>
                </c:pt>
                <c:pt idx="16041">
                  <c:v>1.20E+02</c:v>
                </c:pt>
                <c:pt idx="16042">
                  <c:v>1.20E+02</c:v>
                </c:pt>
                <c:pt idx="16043">
                  <c:v>1.20E+02</c:v>
                </c:pt>
                <c:pt idx="16044">
                  <c:v>1.20E+02</c:v>
                </c:pt>
                <c:pt idx="16045">
                  <c:v>1.20E+02</c:v>
                </c:pt>
                <c:pt idx="16046">
                  <c:v>1.20E+02</c:v>
                </c:pt>
                <c:pt idx="16047">
                  <c:v>1.20E+02</c:v>
                </c:pt>
                <c:pt idx="16048">
                  <c:v>1.20E+02</c:v>
                </c:pt>
                <c:pt idx="16049">
                  <c:v>1.20E+02</c:v>
                </c:pt>
                <c:pt idx="16050">
                  <c:v>1.20E+02</c:v>
                </c:pt>
                <c:pt idx="16051">
                  <c:v>1.20E+02</c:v>
                </c:pt>
                <c:pt idx="16052">
                  <c:v>1.20E+02</c:v>
                </c:pt>
                <c:pt idx="16053">
                  <c:v>1.20E+02</c:v>
                </c:pt>
                <c:pt idx="16054">
                  <c:v>1.20E+02</c:v>
                </c:pt>
                <c:pt idx="16055">
                  <c:v>1.20E+02</c:v>
                </c:pt>
                <c:pt idx="16056">
                  <c:v>1.20E+02</c:v>
                </c:pt>
                <c:pt idx="16057">
                  <c:v>1.20E+02</c:v>
                </c:pt>
                <c:pt idx="16058">
                  <c:v>1.20E+02</c:v>
                </c:pt>
                <c:pt idx="16059">
                  <c:v>1.20E+02</c:v>
                </c:pt>
                <c:pt idx="16060">
                  <c:v>1.20E+02</c:v>
                </c:pt>
                <c:pt idx="16061">
                  <c:v>1.20E+02</c:v>
                </c:pt>
                <c:pt idx="16062">
                  <c:v>1.20E+02</c:v>
                </c:pt>
                <c:pt idx="16063">
                  <c:v>1.20E+02</c:v>
                </c:pt>
                <c:pt idx="16064">
                  <c:v>1.20E+02</c:v>
                </c:pt>
                <c:pt idx="16065">
                  <c:v>1.20E+02</c:v>
                </c:pt>
                <c:pt idx="16066">
                  <c:v>1.20E+02</c:v>
                </c:pt>
                <c:pt idx="16067">
                  <c:v>1.20E+02</c:v>
                </c:pt>
                <c:pt idx="16068">
                  <c:v>1.20E+02</c:v>
                </c:pt>
                <c:pt idx="16069">
                  <c:v>1.20E+02</c:v>
                </c:pt>
                <c:pt idx="16070">
                  <c:v>1.20E+02</c:v>
                </c:pt>
                <c:pt idx="16071">
                  <c:v>1.20E+02</c:v>
                </c:pt>
                <c:pt idx="16072">
                  <c:v>1.20E+02</c:v>
                </c:pt>
                <c:pt idx="16073">
                  <c:v>1.20E+02</c:v>
                </c:pt>
                <c:pt idx="16074">
                  <c:v>1.20E+02</c:v>
                </c:pt>
                <c:pt idx="16075">
                  <c:v>1.20E+02</c:v>
                </c:pt>
                <c:pt idx="16076">
                  <c:v>1.20E+02</c:v>
                </c:pt>
                <c:pt idx="16077">
                  <c:v>1.20E+02</c:v>
                </c:pt>
                <c:pt idx="16078">
                  <c:v>1.20E+02</c:v>
                </c:pt>
                <c:pt idx="16079">
                  <c:v>1.20E+02</c:v>
                </c:pt>
                <c:pt idx="16080">
                  <c:v>1.20E+02</c:v>
                </c:pt>
                <c:pt idx="16081">
                  <c:v>1.20E+02</c:v>
                </c:pt>
                <c:pt idx="16082">
                  <c:v>1.20E+02</c:v>
                </c:pt>
                <c:pt idx="16083">
                  <c:v>1.20E+02</c:v>
                </c:pt>
                <c:pt idx="16084">
                  <c:v>1.20E+02</c:v>
                </c:pt>
                <c:pt idx="16085">
                  <c:v>1.20E+02</c:v>
                </c:pt>
                <c:pt idx="16086">
                  <c:v>1.20E+02</c:v>
                </c:pt>
                <c:pt idx="16087">
                  <c:v>1.20E+02</c:v>
                </c:pt>
                <c:pt idx="16088">
                  <c:v>1.20E+02</c:v>
                </c:pt>
                <c:pt idx="16089">
                  <c:v>1.20E+02</c:v>
                </c:pt>
                <c:pt idx="16090">
                  <c:v>1.20E+02</c:v>
                </c:pt>
                <c:pt idx="16091">
                  <c:v>1.20E+02</c:v>
                </c:pt>
                <c:pt idx="16092">
                  <c:v>1.20E+02</c:v>
                </c:pt>
                <c:pt idx="16093">
                  <c:v>1.20E+02</c:v>
                </c:pt>
                <c:pt idx="16094">
                  <c:v>1.20E+02</c:v>
                </c:pt>
                <c:pt idx="16095">
                  <c:v>1.20E+02</c:v>
                </c:pt>
                <c:pt idx="16096">
                  <c:v>1.20E+02</c:v>
                </c:pt>
                <c:pt idx="16097">
                  <c:v>1.20E+02</c:v>
                </c:pt>
                <c:pt idx="16098">
                  <c:v>1.20E+02</c:v>
                </c:pt>
                <c:pt idx="16099">
                  <c:v>1.20E+02</c:v>
                </c:pt>
                <c:pt idx="16100">
                  <c:v>1.20E+02</c:v>
                </c:pt>
                <c:pt idx="16101">
                  <c:v>1.20E+02</c:v>
                </c:pt>
                <c:pt idx="16102">
                  <c:v>1.20E+02</c:v>
                </c:pt>
                <c:pt idx="16103">
                  <c:v>1.20E+02</c:v>
                </c:pt>
                <c:pt idx="16104">
                  <c:v>1.20E+02</c:v>
                </c:pt>
                <c:pt idx="16105">
                  <c:v>1.20E+02</c:v>
                </c:pt>
                <c:pt idx="16106">
                  <c:v>1.20E+02</c:v>
                </c:pt>
                <c:pt idx="16107">
                  <c:v>1.20E+02</c:v>
                </c:pt>
                <c:pt idx="16108">
                  <c:v>1.20E+02</c:v>
                </c:pt>
                <c:pt idx="16109">
                  <c:v>1.20E+02</c:v>
                </c:pt>
                <c:pt idx="16110">
                  <c:v>1.20E+02</c:v>
                </c:pt>
                <c:pt idx="16111">
                  <c:v>1.20E+02</c:v>
                </c:pt>
                <c:pt idx="16112">
                  <c:v>1.20E+02</c:v>
                </c:pt>
                <c:pt idx="16113">
                  <c:v>1.20E+02</c:v>
                </c:pt>
                <c:pt idx="16114">
                  <c:v>1.20E+02</c:v>
                </c:pt>
                <c:pt idx="16115">
                  <c:v>1.20E+02</c:v>
                </c:pt>
                <c:pt idx="16116">
                  <c:v>1.20E+02</c:v>
                </c:pt>
                <c:pt idx="16117">
                  <c:v>1.20E+02</c:v>
                </c:pt>
                <c:pt idx="16118">
                  <c:v>1.20E+02</c:v>
                </c:pt>
                <c:pt idx="16119">
                  <c:v>1.20E+02</c:v>
                </c:pt>
                <c:pt idx="16120">
                  <c:v>1.20E+02</c:v>
                </c:pt>
                <c:pt idx="16121">
                  <c:v>1.20E+02</c:v>
                </c:pt>
                <c:pt idx="16122">
                  <c:v>1.20E+02</c:v>
                </c:pt>
                <c:pt idx="16123">
                  <c:v>1.20E+02</c:v>
                </c:pt>
                <c:pt idx="16124">
                  <c:v>1.20E+02</c:v>
                </c:pt>
                <c:pt idx="16125">
                  <c:v>1.20E+02</c:v>
                </c:pt>
                <c:pt idx="16126">
                  <c:v>1.20E+02</c:v>
                </c:pt>
                <c:pt idx="16127">
                  <c:v>1.20E+02</c:v>
                </c:pt>
                <c:pt idx="16128">
                  <c:v>1.20E+02</c:v>
                </c:pt>
                <c:pt idx="16129">
                  <c:v>1.20E+02</c:v>
                </c:pt>
                <c:pt idx="16130">
                  <c:v>1.20E+02</c:v>
                </c:pt>
                <c:pt idx="16131">
                  <c:v>1.20E+02</c:v>
                </c:pt>
                <c:pt idx="16132">
                  <c:v>1.20E+02</c:v>
                </c:pt>
                <c:pt idx="16133">
                  <c:v>1.20E+02</c:v>
                </c:pt>
                <c:pt idx="16134">
                  <c:v>1.20E+02</c:v>
                </c:pt>
                <c:pt idx="16135">
                  <c:v>1.20E+02</c:v>
                </c:pt>
                <c:pt idx="16136">
                  <c:v>1.20E+02</c:v>
                </c:pt>
                <c:pt idx="16137">
                  <c:v>1.20E+02</c:v>
                </c:pt>
                <c:pt idx="16138">
                  <c:v>1.20E+02</c:v>
                </c:pt>
                <c:pt idx="16139">
                  <c:v>1.20E+02</c:v>
                </c:pt>
                <c:pt idx="16140">
                  <c:v>1.20E+02</c:v>
                </c:pt>
                <c:pt idx="16141">
                  <c:v>1.20E+02</c:v>
                </c:pt>
                <c:pt idx="16142">
                  <c:v>1.20E+02</c:v>
                </c:pt>
                <c:pt idx="16143">
                  <c:v>1.20E+02</c:v>
                </c:pt>
                <c:pt idx="16144">
                  <c:v>1.20E+02</c:v>
                </c:pt>
                <c:pt idx="16145">
                  <c:v>1.20E+02</c:v>
                </c:pt>
                <c:pt idx="16146">
                  <c:v>1.20E+02</c:v>
                </c:pt>
                <c:pt idx="16147">
                  <c:v>1.20E+02</c:v>
                </c:pt>
                <c:pt idx="16148">
                  <c:v>1.20E+02</c:v>
                </c:pt>
                <c:pt idx="16149">
                  <c:v>1.20E+02</c:v>
                </c:pt>
                <c:pt idx="16150">
                  <c:v>1.20E+02</c:v>
                </c:pt>
                <c:pt idx="16151">
                  <c:v>1.20E+02</c:v>
                </c:pt>
                <c:pt idx="16152">
                  <c:v>1.20E+02</c:v>
                </c:pt>
                <c:pt idx="16153">
                  <c:v>1.20E+02</c:v>
                </c:pt>
                <c:pt idx="16154">
                  <c:v>1.20E+02</c:v>
                </c:pt>
                <c:pt idx="16155">
                  <c:v>1.20E+02</c:v>
                </c:pt>
                <c:pt idx="16156">
                  <c:v>1.20E+02</c:v>
                </c:pt>
                <c:pt idx="16157">
                  <c:v>1.20E+02</c:v>
                </c:pt>
                <c:pt idx="16158">
                  <c:v>1.20E+02</c:v>
                </c:pt>
                <c:pt idx="16159">
                  <c:v>1.20E+02</c:v>
                </c:pt>
                <c:pt idx="16160">
                  <c:v>1.20E+02</c:v>
                </c:pt>
                <c:pt idx="16161">
                  <c:v>1.20E+02</c:v>
                </c:pt>
                <c:pt idx="16162">
                  <c:v>1.20E+02</c:v>
                </c:pt>
                <c:pt idx="16163">
                  <c:v>1.20E+02</c:v>
                </c:pt>
                <c:pt idx="16164">
                  <c:v>1.20E+02</c:v>
                </c:pt>
                <c:pt idx="16165">
                  <c:v>1.20E+02</c:v>
                </c:pt>
                <c:pt idx="16166">
                  <c:v>1.20E+02</c:v>
                </c:pt>
                <c:pt idx="16167">
                  <c:v>1.20E+02</c:v>
                </c:pt>
                <c:pt idx="16168">
                  <c:v>1.20E+02</c:v>
                </c:pt>
                <c:pt idx="16169">
                  <c:v>1.20E+02</c:v>
                </c:pt>
                <c:pt idx="16170">
                  <c:v>1.20E+02</c:v>
                </c:pt>
                <c:pt idx="16171">
                  <c:v>1.20E+02</c:v>
                </c:pt>
                <c:pt idx="16172">
                  <c:v>1.20E+02</c:v>
                </c:pt>
                <c:pt idx="16173">
                  <c:v>1.20E+02</c:v>
                </c:pt>
                <c:pt idx="16174">
                  <c:v>1.20E+02</c:v>
                </c:pt>
                <c:pt idx="16175">
                  <c:v>1.20E+02</c:v>
                </c:pt>
                <c:pt idx="16176">
                  <c:v>1.20E+02</c:v>
                </c:pt>
                <c:pt idx="16177">
                  <c:v>1.20E+02</c:v>
                </c:pt>
                <c:pt idx="16178">
                  <c:v>1.20E+02</c:v>
                </c:pt>
                <c:pt idx="16179">
                  <c:v>1.20E+02</c:v>
                </c:pt>
                <c:pt idx="16180">
                  <c:v>1.20E+02</c:v>
                </c:pt>
                <c:pt idx="16181">
                  <c:v>1.20E+02</c:v>
                </c:pt>
                <c:pt idx="16182">
                  <c:v>1.20E+02</c:v>
                </c:pt>
                <c:pt idx="16183">
                  <c:v>1.20E+02</c:v>
                </c:pt>
                <c:pt idx="16184">
                  <c:v>1.20E+02</c:v>
                </c:pt>
                <c:pt idx="16185">
                  <c:v>1.20E+02</c:v>
                </c:pt>
                <c:pt idx="16186">
                  <c:v>1.20E+02</c:v>
                </c:pt>
                <c:pt idx="16187">
                  <c:v>1.20E+02</c:v>
                </c:pt>
                <c:pt idx="16188">
                  <c:v>1.20E+02</c:v>
                </c:pt>
                <c:pt idx="16189">
                  <c:v>1.20E+02</c:v>
                </c:pt>
                <c:pt idx="16190">
                  <c:v>1.20E+02</c:v>
                </c:pt>
                <c:pt idx="16191">
                  <c:v>1.20E+02</c:v>
                </c:pt>
                <c:pt idx="16192">
                  <c:v>1.20E+02</c:v>
                </c:pt>
                <c:pt idx="16193">
                  <c:v>1.20E+02</c:v>
                </c:pt>
                <c:pt idx="16194">
                  <c:v>1.20E+02</c:v>
                </c:pt>
                <c:pt idx="16195">
                  <c:v>1.20E+02</c:v>
                </c:pt>
                <c:pt idx="16196">
                  <c:v>1.20E+02</c:v>
                </c:pt>
                <c:pt idx="16197">
                  <c:v>1.20E+02</c:v>
                </c:pt>
                <c:pt idx="16198">
                  <c:v>1.20E+02</c:v>
                </c:pt>
                <c:pt idx="16199">
                  <c:v>1.20E+02</c:v>
                </c:pt>
                <c:pt idx="16200">
                  <c:v>1.20E+02</c:v>
                </c:pt>
                <c:pt idx="16201">
                  <c:v>1.20E+02</c:v>
                </c:pt>
                <c:pt idx="16202">
                  <c:v>1.20E+02</c:v>
                </c:pt>
                <c:pt idx="16203">
                  <c:v>1.20E+02</c:v>
                </c:pt>
                <c:pt idx="16204">
                  <c:v>1.20E+02</c:v>
                </c:pt>
                <c:pt idx="16205">
                  <c:v>1.20E+02</c:v>
                </c:pt>
                <c:pt idx="16206">
                  <c:v>1.20E+02</c:v>
                </c:pt>
                <c:pt idx="16207">
                  <c:v>1.20E+02</c:v>
                </c:pt>
                <c:pt idx="16208">
                  <c:v>1.20E+02</c:v>
                </c:pt>
                <c:pt idx="16209">
                  <c:v>1.20E+02</c:v>
                </c:pt>
                <c:pt idx="16210">
                  <c:v>1.20E+02</c:v>
                </c:pt>
                <c:pt idx="16211">
                  <c:v>1.20E+02</c:v>
                </c:pt>
                <c:pt idx="16212">
                  <c:v>1.20E+02</c:v>
                </c:pt>
                <c:pt idx="16213">
                  <c:v>1.20E+02</c:v>
                </c:pt>
                <c:pt idx="16214">
                  <c:v>1.20E+02</c:v>
                </c:pt>
                <c:pt idx="16215">
                  <c:v>1.20E+02</c:v>
                </c:pt>
                <c:pt idx="16216">
                  <c:v>1.20E+02</c:v>
                </c:pt>
                <c:pt idx="16217">
                  <c:v>1.20E+02</c:v>
                </c:pt>
                <c:pt idx="16218">
                  <c:v>1.20E+02</c:v>
                </c:pt>
                <c:pt idx="16219">
                  <c:v>1.20E+02</c:v>
                </c:pt>
                <c:pt idx="16220">
                  <c:v>1.20E+02</c:v>
                </c:pt>
                <c:pt idx="16221">
                  <c:v>1.20E+02</c:v>
                </c:pt>
                <c:pt idx="16222">
                  <c:v>1.20E+02</c:v>
                </c:pt>
                <c:pt idx="16223">
                  <c:v>1.20E+02</c:v>
                </c:pt>
                <c:pt idx="16224">
                  <c:v>1.20E+02</c:v>
                </c:pt>
                <c:pt idx="16225">
                  <c:v>1.20E+02</c:v>
                </c:pt>
                <c:pt idx="16226">
                  <c:v>1.20E+02</c:v>
                </c:pt>
                <c:pt idx="16227">
                  <c:v>1.20E+02</c:v>
                </c:pt>
                <c:pt idx="16228">
                  <c:v>1.20E+02</c:v>
                </c:pt>
                <c:pt idx="16229">
                  <c:v>1.20E+02</c:v>
                </c:pt>
                <c:pt idx="16230">
                  <c:v>1.20E+02</c:v>
                </c:pt>
                <c:pt idx="16231">
                  <c:v>1.20E+02</c:v>
                </c:pt>
                <c:pt idx="16232">
                  <c:v>1.20E+02</c:v>
                </c:pt>
                <c:pt idx="16233">
                  <c:v>1.20E+02</c:v>
                </c:pt>
                <c:pt idx="16234">
                  <c:v>1.20E+02</c:v>
                </c:pt>
                <c:pt idx="16235">
                  <c:v>1.20E+02</c:v>
                </c:pt>
                <c:pt idx="16236">
                  <c:v>1.20E+02</c:v>
                </c:pt>
                <c:pt idx="16237">
                  <c:v>1.20E+02</c:v>
                </c:pt>
                <c:pt idx="16238">
                  <c:v>1.20E+02</c:v>
                </c:pt>
                <c:pt idx="16239">
                  <c:v>1.20E+02</c:v>
                </c:pt>
                <c:pt idx="16240">
                  <c:v>1.20E+02</c:v>
                </c:pt>
                <c:pt idx="16241">
                  <c:v>1.20E+02</c:v>
                </c:pt>
                <c:pt idx="16242">
                  <c:v>1.20E+02</c:v>
                </c:pt>
                <c:pt idx="16243">
                  <c:v>1.20E+02</c:v>
                </c:pt>
                <c:pt idx="16244">
                  <c:v>1.20E+02</c:v>
                </c:pt>
                <c:pt idx="16245">
                  <c:v>1.20E+02</c:v>
                </c:pt>
                <c:pt idx="16246">
                  <c:v>1.20E+02</c:v>
                </c:pt>
                <c:pt idx="16247">
                  <c:v>1.20E+02</c:v>
                </c:pt>
                <c:pt idx="16248">
                  <c:v>1.20E+02</c:v>
                </c:pt>
                <c:pt idx="16249">
                  <c:v>1.20E+02</c:v>
                </c:pt>
                <c:pt idx="16250">
                  <c:v>1.20E+02</c:v>
                </c:pt>
                <c:pt idx="16251">
                  <c:v>1.20E+02</c:v>
                </c:pt>
                <c:pt idx="16252">
                  <c:v>1.20E+02</c:v>
                </c:pt>
                <c:pt idx="16253">
                  <c:v>1.20E+02</c:v>
                </c:pt>
                <c:pt idx="16254">
                  <c:v>1.20E+02</c:v>
                </c:pt>
                <c:pt idx="16255">
                  <c:v>1.20E+02</c:v>
                </c:pt>
                <c:pt idx="16256">
                  <c:v>1.20E+02</c:v>
                </c:pt>
                <c:pt idx="16257">
                  <c:v>1.20E+02</c:v>
                </c:pt>
                <c:pt idx="16258">
                  <c:v>1.20E+02</c:v>
                </c:pt>
                <c:pt idx="16259">
                  <c:v>1.20E+02</c:v>
                </c:pt>
                <c:pt idx="16260">
                  <c:v>1.20E+02</c:v>
                </c:pt>
                <c:pt idx="16261">
                  <c:v>1.20E+02</c:v>
                </c:pt>
                <c:pt idx="16262">
                  <c:v>1.20E+02</c:v>
                </c:pt>
                <c:pt idx="16263">
                  <c:v>1.20E+02</c:v>
                </c:pt>
                <c:pt idx="16264">
                  <c:v>1.20E+02</c:v>
                </c:pt>
                <c:pt idx="16265">
                  <c:v>1.20E+02</c:v>
                </c:pt>
                <c:pt idx="16266">
                  <c:v>1.20E+02</c:v>
                </c:pt>
                <c:pt idx="16267">
                  <c:v>1.20E+02</c:v>
                </c:pt>
                <c:pt idx="16268">
                  <c:v>1.20E+02</c:v>
                </c:pt>
                <c:pt idx="16269">
                  <c:v>1.20E+02</c:v>
                </c:pt>
                <c:pt idx="16270">
                  <c:v>1.20E+02</c:v>
                </c:pt>
                <c:pt idx="16271">
                  <c:v>1.20E+02</c:v>
                </c:pt>
                <c:pt idx="16272">
                  <c:v>1.20E+02</c:v>
                </c:pt>
                <c:pt idx="16273">
                  <c:v>1.20E+02</c:v>
                </c:pt>
                <c:pt idx="16274">
                  <c:v>1.20E+02</c:v>
                </c:pt>
                <c:pt idx="16275">
                  <c:v>1.20E+02</c:v>
                </c:pt>
                <c:pt idx="16276">
                  <c:v>1.20E+02</c:v>
                </c:pt>
                <c:pt idx="16277">
                  <c:v>1.20E+02</c:v>
                </c:pt>
                <c:pt idx="16278">
                  <c:v>1.20E+02</c:v>
                </c:pt>
                <c:pt idx="16279">
                  <c:v>1.20E+02</c:v>
                </c:pt>
                <c:pt idx="16280">
                  <c:v>1.20E+02</c:v>
                </c:pt>
                <c:pt idx="16281">
                  <c:v>1.20E+02</c:v>
                </c:pt>
                <c:pt idx="16282">
                  <c:v>1.20E+02</c:v>
                </c:pt>
                <c:pt idx="16283">
                  <c:v>1.20E+02</c:v>
                </c:pt>
                <c:pt idx="16284">
                  <c:v>1.20E+02</c:v>
                </c:pt>
                <c:pt idx="16285">
                  <c:v>1.20E+02</c:v>
                </c:pt>
                <c:pt idx="16286">
                  <c:v>1.20E+02</c:v>
                </c:pt>
                <c:pt idx="16287">
                  <c:v>1.20E+02</c:v>
                </c:pt>
                <c:pt idx="16288">
                  <c:v>1.20E+02</c:v>
                </c:pt>
                <c:pt idx="16289">
                  <c:v>1.20E+02</c:v>
                </c:pt>
                <c:pt idx="16290">
                  <c:v>1.20E+02</c:v>
                </c:pt>
                <c:pt idx="16291">
                  <c:v>1.20E+02</c:v>
                </c:pt>
                <c:pt idx="16292">
                  <c:v>1.20E+02</c:v>
                </c:pt>
                <c:pt idx="16293">
                  <c:v>1.20E+02</c:v>
                </c:pt>
                <c:pt idx="16294">
                  <c:v>1.20E+02</c:v>
                </c:pt>
                <c:pt idx="16295">
                  <c:v>1.20E+02</c:v>
                </c:pt>
                <c:pt idx="16296">
                  <c:v>1.20E+02</c:v>
                </c:pt>
                <c:pt idx="16297">
                  <c:v>1.20E+02</c:v>
                </c:pt>
                <c:pt idx="16298">
                  <c:v>1.20E+02</c:v>
                </c:pt>
                <c:pt idx="16299">
                  <c:v>1.20E+02</c:v>
                </c:pt>
                <c:pt idx="16300">
                  <c:v>1.20E+02</c:v>
                </c:pt>
                <c:pt idx="16301">
                  <c:v>1.20E+02</c:v>
                </c:pt>
                <c:pt idx="16302">
                  <c:v>1.20E+02</c:v>
                </c:pt>
                <c:pt idx="16303">
                  <c:v>1.20E+02</c:v>
                </c:pt>
                <c:pt idx="16304">
                  <c:v>1.20E+02</c:v>
                </c:pt>
                <c:pt idx="16305">
                  <c:v>1.20E+02</c:v>
                </c:pt>
                <c:pt idx="16306">
                  <c:v>1.20E+02</c:v>
                </c:pt>
                <c:pt idx="16307">
                  <c:v>1.20E+02</c:v>
                </c:pt>
                <c:pt idx="16308">
                  <c:v>1.20E+02</c:v>
                </c:pt>
                <c:pt idx="16309">
                  <c:v>1.20E+02</c:v>
                </c:pt>
                <c:pt idx="16310">
                  <c:v>1.20E+02</c:v>
                </c:pt>
                <c:pt idx="16311">
                  <c:v>1.20E+02</c:v>
                </c:pt>
                <c:pt idx="16312">
                  <c:v>1.20E+02</c:v>
                </c:pt>
                <c:pt idx="16313">
                  <c:v>1.20E+02</c:v>
                </c:pt>
                <c:pt idx="16314">
                  <c:v>1.20E+02</c:v>
                </c:pt>
                <c:pt idx="16315">
                  <c:v>1.20E+02</c:v>
                </c:pt>
                <c:pt idx="16316">
                  <c:v>1.20E+02</c:v>
                </c:pt>
                <c:pt idx="16317">
                  <c:v>1.20E+02</c:v>
                </c:pt>
                <c:pt idx="16318">
                  <c:v>1.20E+02</c:v>
                </c:pt>
                <c:pt idx="16319">
                  <c:v>1.20E+02</c:v>
                </c:pt>
                <c:pt idx="16320">
                  <c:v>1.20E+02</c:v>
                </c:pt>
                <c:pt idx="16321">
                  <c:v>1.20E+02</c:v>
                </c:pt>
                <c:pt idx="16322">
                  <c:v>1.20E+02</c:v>
                </c:pt>
                <c:pt idx="16323">
                  <c:v>1.20E+02</c:v>
                </c:pt>
                <c:pt idx="16324">
                  <c:v>1.20E+02</c:v>
                </c:pt>
                <c:pt idx="16325">
                  <c:v>1.20E+02</c:v>
                </c:pt>
                <c:pt idx="16326">
                  <c:v>1.20E+02</c:v>
                </c:pt>
                <c:pt idx="16327">
                  <c:v>1.20E+02</c:v>
                </c:pt>
                <c:pt idx="16328">
                  <c:v>1.20E+02</c:v>
                </c:pt>
                <c:pt idx="16329">
                  <c:v>1.20E+02</c:v>
                </c:pt>
                <c:pt idx="16330">
                  <c:v>1.20E+02</c:v>
                </c:pt>
                <c:pt idx="16331">
                  <c:v>1.20E+02</c:v>
                </c:pt>
                <c:pt idx="16332">
                  <c:v>1.20E+02</c:v>
                </c:pt>
                <c:pt idx="16333">
                  <c:v>1.20E+02</c:v>
                </c:pt>
                <c:pt idx="16334">
                  <c:v>1.20E+02</c:v>
                </c:pt>
                <c:pt idx="16335">
                  <c:v>1.20E+02</c:v>
                </c:pt>
                <c:pt idx="16336">
                  <c:v>1.20E+02</c:v>
                </c:pt>
                <c:pt idx="16337">
                  <c:v>1.20E+02</c:v>
                </c:pt>
                <c:pt idx="16338">
                  <c:v>1.20E+02</c:v>
                </c:pt>
                <c:pt idx="16339">
                  <c:v>1.20E+02</c:v>
                </c:pt>
                <c:pt idx="16340">
                  <c:v>1.20E+02</c:v>
                </c:pt>
                <c:pt idx="16341">
                  <c:v>1.20E+02</c:v>
                </c:pt>
                <c:pt idx="16342">
                  <c:v>1.20E+02</c:v>
                </c:pt>
                <c:pt idx="16343">
                  <c:v>1.20E+02</c:v>
                </c:pt>
                <c:pt idx="16344">
                  <c:v>1.20E+02</c:v>
                </c:pt>
                <c:pt idx="16345">
                  <c:v>1.20E+02</c:v>
                </c:pt>
                <c:pt idx="16346">
                  <c:v>1.20E+02</c:v>
                </c:pt>
                <c:pt idx="16347">
                  <c:v>1.20E+02</c:v>
                </c:pt>
                <c:pt idx="16348">
                  <c:v>1.20E+02</c:v>
                </c:pt>
                <c:pt idx="16349">
                  <c:v>1.20E+02</c:v>
                </c:pt>
                <c:pt idx="16350">
                  <c:v>1.20E+02</c:v>
                </c:pt>
                <c:pt idx="16351">
                  <c:v>1.20E+02</c:v>
                </c:pt>
                <c:pt idx="16352">
                  <c:v>1.20E+02</c:v>
                </c:pt>
                <c:pt idx="16353">
                  <c:v>1.20E+02</c:v>
                </c:pt>
                <c:pt idx="16354">
                  <c:v>1.20E+02</c:v>
                </c:pt>
                <c:pt idx="16355">
                  <c:v>1.20E+02</c:v>
                </c:pt>
                <c:pt idx="16356">
                  <c:v>1.20E+02</c:v>
                </c:pt>
                <c:pt idx="16357">
                  <c:v>1.20E+02</c:v>
                </c:pt>
                <c:pt idx="16358">
                  <c:v>1.20E+02</c:v>
                </c:pt>
                <c:pt idx="16359">
                  <c:v>1.20E+02</c:v>
                </c:pt>
                <c:pt idx="16360">
                  <c:v>1.20E+02</c:v>
                </c:pt>
                <c:pt idx="16361">
                  <c:v>1.20E+02</c:v>
                </c:pt>
                <c:pt idx="16362">
                  <c:v>1.20E+02</c:v>
                </c:pt>
                <c:pt idx="16363">
                  <c:v>1.20E+02</c:v>
                </c:pt>
                <c:pt idx="16364">
                  <c:v>1.20E+02</c:v>
                </c:pt>
                <c:pt idx="16365">
                  <c:v>1.20E+02</c:v>
                </c:pt>
                <c:pt idx="16366">
                  <c:v>1.20E+02</c:v>
                </c:pt>
                <c:pt idx="16367">
                  <c:v>1.20E+02</c:v>
                </c:pt>
                <c:pt idx="16368">
                  <c:v>1.20E+02</c:v>
                </c:pt>
                <c:pt idx="16369">
                  <c:v>1.20E+02</c:v>
                </c:pt>
                <c:pt idx="16370">
                  <c:v>1.20E+02</c:v>
                </c:pt>
                <c:pt idx="16371">
                  <c:v>1.20E+02</c:v>
                </c:pt>
                <c:pt idx="16372">
                  <c:v>1.20E+02</c:v>
                </c:pt>
                <c:pt idx="16373">
                  <c:v>1.20E+02</c:v>
                </c:pt>
                <c:pt idx="16374">
                  <c:v>1.20E+02</c:v>
                </c:pt>
                <c:pt idx="16375">
                  <c:v>1.20E+02</c:v>
                </c:pt>
                <c:pt idx="16376">
                  <c:v>1.20E+02</c:v>
                </c:pt>
                <c:pt idx="16377">
                  <c:v>1.20E+02</c:v>
                </c:pt>
                <c:pt idx="16378">
                  <c:v>1.20E+02</c:v>
                </c:pt>
                <c:pt idx="16379">
                  <c:v>1.20E+02</c:v>
                </c:pt>
                <c:pt idx="16380">
                  <c:v>1.20E+02</c:v>
                </c:pt>
                <c:pt idx="16381">
                  <c:v>1.20E+02</c:v>
                </c:pt>
                <c:pt idx="16382">
                  <c:v>1.20E+02</c:v>
                </c:pt>
                <c:pt idx="16383">
                  <c:v>1.20E+02</c:v>
                </c:pt>
                <c:pt idx="16384">
                  <c:v>1.20E+02</c:v>
                </c:pt>
                <c:pt idx="16385">
                  <c:v>1.20E+02</c:v>
                </c:pt>
                <c:pt idx="16386">
                  <c:v>1.20E+02</c:v>
                </c:pt>
                <c:pt idx="16387">
                  <c:v>1.20E+02</c:v>
                </c:pt>
                <c:pt idx="16388">
                  <c:v>1.20E+02</c:v>
                </c:pt>
                <c:pt idx="16389">
                  <c:v>1.20E+02</c:v>
                </c:pt>
                <c:pt idx="16390">
                  <c:v>1.20E+02</c:v>
                </c:pt>
                <c:pt idx="16391">
                  <c:v>1.20E+02</c:v>
                </c:pt>
                <c:pt idx="16392">
                  <c:v>1.20E+02</c:v>
                </c:pt>
                <c:pt idx="16393">
                  <c:v>1.20E+02</c:v>
                </c:pt>
                <c:pt idx="16394">
                  <c:v>1.20E+02</c:v>
                </c:pt>
                <c:pt idx="16395">
                  <c:v>1.20E+02</c:v>
                </c:pt>
                <c:pt idx="16396">
                  <c:v>1.20E+02</c:v>
                </c:pt>
                <c:pt idx="16397">
                  <c:v>1.20E+02</c:v>
                </c:pt>
                <c:pt idx="16398">
                  <c:v>1.20E+02</c:v>
                </c:pt>
                <c:pt idx="16399">
                  <c:v>1.20E+02</c:v>
                </c:pt>
                <c:pt idx="16400">
                  <c:v>1.20E+02</c:v>
                </c:pt>
                <c:pt idx="16401">
                  <c:v>1.20E+02</c:v>
                </c:pt>
                <c:pt idx="16402">
                  <c:v>1.20E+02</c:v>
                </c:pt>
                <c:pt idx="16403">
                  <c:v>1.20E+02</c:v>
                </c:pt>
                <c:pt idx="16404">
                  <c:v>1.20E+02</c:v>
                </c:pt>
                <c:pt idx="16405">
                  <c:v>1.20E+02</c:v>
                </c:pt>
                <c:pt idx="16406">
                  <c:v>1.20E+02</c:v>
                </c:pt>
                <c:pt idx="16407">
                  <c:v>1.20E+02</c:v>
                </c:pt>
                <c:pt idx="16408">
                  <c:v>1.20E+02</c:v>
                </c:pt>
                <c:pt idx="16409">
                  <c:v>1.20E+02</c:v>
                </c:pt>
                <c:pt idx="16410">
                  <c:v>1.20E+02</c:v>
                </c:pt>
                <c:pt idx="16411">
                  <c:v>1.20E+02</c:v>
                </c:pt>
                <c:pt idx="16412">
                  <c:v>1.20E+02</c:v>
                </c:pt>
                <c:pt idx="16413">
                  <c:v>1.20E+02</c:v>
                </c:pt>
                <c:pt idx="16414">
                  <c:v>1.20E+02</c:v>
                </c:pt>
                <c:pt idx="16415">
                  <c:v>1.20E+02</c:v>
                </c:pt>
                <c:pt idx="16416">
                  <c:v>1.20E+02</c:v>
                </c:pt>
                <c:pt idx="16417">
                  <c:v>1.20E+02</c:v>
                </c:pt>
                <c:pt idx="16418">
                  <c:v>1.20E+02</c:v>
                </c:pt>
                <c:pt idx="16419">
                  <c:v>1.20E+02</c:v>
                </c:pt>
                <c:pt idx="16420">
                  <c:v>1.20E+02</c:v>
                </c:pt>
                <c:pt idx="16421">
                  <c:v>1.20E+02</c:v>
                </c:pt>
                <c:pt idx="16422">
                  <c:v>1.20E+02</c:v>
                </c:pt>
                <c:pt idx="16423">
                  <c:v>1.20E+02</c:v>
                </c:pt>
                <c:pt idx="16424">
                  <c:v>1.20E+02</c:v>
                </c:pt>
                <c:pt idx="16425">
                  <c:v>1.20E+02</c:v>
                </c:pt>
                <c:pt idx="16426">
                  <c:v>1.20E+02</c:v>
                </c:pt>
                <c:pt idx="16427">
                  <c:v>1.20E+02</c:v>
                </c:pt>
                <c:pt idx="16428">
                  <c:v>1.20E+02</c:v>
                </c:pt>
                <c:pt idx="16429">
                  <c:v>1.20E+02</c:v>
                </c:pt>
                <c:pt idx="16430">
                  <c:v>1.20E+02</c:v>
                </c:pt>
                <c:pt idx="16431">
                  <c:v>1.20E+02</c:v>
                </c:pt>
                <c:pt idx="16432">
                  <c:v>1.20E+02</c:v>
                </c:pt>
                <c:pt idx="16433">
                  <c:v>1.20E+02</c:v>
                </c:pt>
                <c:pt idx="16434">
                  <c:v>1.20E+02</c:v>
                </c:pt>
                <c:pt idx="16435">
                  <c:v>1.20E+02</c:v>
                </c:pt>
                <c:pt idx="16436">
                  <c:v>1.20E+02</c:v>
                </c:pt>
                <c:pt idx="16437">
                  <c:v>1.20E+02</c:v>
                </c:pt>
                <c:pt idx="16438">
                  <c:v>1.20E+02</c:v>
                </c:pt>
                <c:pt idx="16439">
                  <c:v>1.20E+02</c:v>
                </c:pt>
                <c:pt idx="16440">
                  <c:v>1.20E+02</c:v>
                </c:pt>
                <c:pt idx="16441">
                  <c:v>1.20E+02</c:v>
                </c:pt>
                <c:pt idx="16442">
                  <c:v>1.20E+02</c:v>
                </c:pt>
                <c:pt idx="16443">
                  <c:v>1.20E+02</c:v>
                </c:pt>
                <c:pt idx="16444">
                  <c:v>1.20E+02</c:v>
                </c:pt>
                <c:pt idx="16445">
                  <c:v>1.20E+02</c:v>
                </c:pt>
                <c:pt idx="16446">
                  <c:v>1.20E+02</c:v>
                </c:pt>
                <c:pt idx="16447">
                  <c:v>1.20E+02</c:v>
                </c:pt>
                <c:pt idx="16448">
                  <c:v>1.20E+02</c:v>
                </c:pt>
                <c:pt idx="16449">
                  <c:v>1.20E+02</c:v>
                </c:pt>
                <c:pt idx="16450">
                  <c:v>1.20E+02</c:v>
                </c:pt>
                <c:pt idx="16451">
                  <c:v>1.20E+02</c:v>
                </c:pt>
                <c:pt idx="16452">
                  <c:v>1.20E+02</c:v>
                </c:pt>
                <c:pt idx="16453">
                  <c:v>1.20E+02</c:v>
                </c:pt>
                <c:pt idx="16454">
                  <c:v>1.20E+02</c:v>
                </c:pt>
                <c:pt idx="16455">
                  <c:v>1.20E+02</c:v>
                </c:pt>
                <c:pt idx="16456">
                  <c:v>1.20E+02</c:v>
                </c:pt>
                <c:pt idx="16457">
                  <c:v>1.20E+02</c:v>
                </c:pt>
                <c:pt idx="16458">
                  <c:v>1.20E+02</c:v>
                </c:pt>
                <c:pt idx="16459">
                  <c:v>1.20E+02</c:v>
                </c:pt>
                <c:pt idx="16460">
                  <c:v>1.20E+02</c:v>
                </c:pt>
                <c:pt idx="16461">
                  <c:v>1.20E+02</c:v>
                </c:pt>
                <c:pt idx="16462">
                  <c:v>1.20E+02</c:v>
                </c:pt>
                <c:pt idx="16463">
                  <c:v>1.20E+02</c:v>
                </c:pt>
                <c:pt idx="16464">
                  <c:v>1.20E+02</c:v>
                </c:pt>
                <c:pt idx="16465">
                  <c:v>1.20E+02</c:v>
                </c:pt>
                <c:pt idx="16466">
                  <c:v>1.20E+02</c:v>
                </c:pt>
                <c:pt idx="16467">
                  <c:v>1.20E+02</c:v>
                </c:pt>
                <c:pt idx="16468">
                  <c:v>1.20E+02</c:v>
                </c:pt>
                <c:pt idx="16469">
                  <c:v>1.20E+02</c:v>
                </c:pt>
                <c:pt idx="16470">
                  <c:v>1.20E+02</c:v>
                </c:pt>
                <c:pt idx="16471">
                  <c:v>1.20E+02</c:v>
                </c:pt>
                <c:pt idx="16472">
                  <c:v>1.20E+02</c:v>
                </c:pt>
                <c:pt idx="16473">
                  <c:v>1.20E+02</c:v>
                </c:pt>
                <c:pt idx="16474">
                  <c:v>1.20E+02</c:v>
                </c:pt>
                <c:pt idx="16475">
                  <c:v>1.20E+02</c:v>
                </c:pt>
                <c:pt idx="16476">
                  <c:v>1.20E+02</c:v>
                </c:pt>
                <c:pt idx="16477">
                  <c:v>1.20E+02</c:v>
                </c:pt>
                <c:pt idx="16478">
                  <c:v>1.20E+02</c:v>
                </c:pt>
                <c:pt idx="16479">
                  <c:v>1.20E+02</c:v>
                </c:pt>
                <c:pt idx="16480">
                  <c:v>1.20E+02</c:v>
                </c:pt>
                <c:pt idx="16481">
                  <c:v>1.20E+02</c:v>
                </c:pt>
                <c:pt idx="16482">
                  <c:v>1.20E+02</c:v>
                </c:pt>
                <c:pt idx="16483">
                  <c:v>1.20E+02</c:v>
                </c:pt>
                <c:pt idx="16484">
                  <c:v>1.20E+02</c:v>
                </c:pt>
                <c:pt idx="16485">
                  <c:v>1.20E+02</c:v>
                </c:pt>
                <c:pt idx="16486">
                  <c:v>1.20E+02</c:v>
                </c:pt>
                <c:pt idx="16487">
                  <c:v>1.20E+02</c:v>
                </c:pt>
                <c:pt idx="16488">
                  <c:v>1.20E+02</c:v>
                </c:pt>
                <c:pt idx="16489">
                  <c:v>1.20E+02</c:v>
                </c:pt>
                <c:pt idx="16490">
                  <c:v>1.20E+02</c:v>
                </c:pt>
                <c:pt idx="16491">
                  <c:v>1.20E+02</c:v>
                </c:pt>
                <c:pt idx="16492">
                  <c:v>1.20E+02</c:v>
                </c:pt>
                <c:pt idx="16493">
                  <c:v>1.20E+02</c:v>
                </c:pt>
                <c:pt idx="16494">
                  <c:v>1.20E+02</c:v>
                </c:pt>
                <c:pt idx="16495">
                  <c:v>1.20E+02</c:v>
                </c:pt>
                <c:pt idx="16496">
                  <c:v>1.20E+02</c:v>
                </c:pt>
                <c:pt idx="16497">
                  <c:v>1.20E+02</c:v>
                </c:pt>
                <c:pt idx="16498">
                  <c:v>1.20E+02</c:v>
                </c:pt>
                <c:pt idx="16499">
                  <c:v>1.20E+02</c:v>
                </c:pt>
                <c:pt idx="16500">
                  <c:v>1.20E+02</c:v>
                </c:pt>
                <c:pt idx="16501">
                  <c:v>1.20E+02</c:v>
                </c:pt>
                <c:pt idx="16502">
                  <c:v>1.20E+02</c:v>
                </c:pt>
                <c:pt idx="16503">
                  <c:v>1.20E+02</c:v>
                </c:pt>
                <c:pt idx="16504">
                  <c:v>1.20E+02</c:v>
                </c:pt>
                <c:pt idx="16505">
                  <c:v>1.20E+02</c:v>
                </c:pt>
                <c:pt idx="16506">
                  <c:v>1.20E+02</c:v>
                </c:pt>
                <c:pt idx="16507">
                  <c:v>1.20E+02</c:v>
                </c:pt>
                <c:pt idx="16508">
                  <c:v>1.20E+02</c:v>
                </c:pt>
                <c:pt idx="16509">
                  <c:v>1.20E+02</c:v>
                </c:pt>
                <c:pt idx="16510">
                  <c:v>1.20E+02</c:v>
                </c:pt>
                <c:pt idx="16511">
                  <c:v>1.20E+02</c:v>
                </c:pt>
                <c:pt idx="16512">
                  <c:v>1.20E+02</c:v>
                </c:pt>
                <c:pt idx="16513">
                  <c:v>1.20E+02</c:v>
                </c:pt>
                <c:pt idx="16514">
                  <c:v>1.20E+02</c:v>
                </c:pt>
                <c:pt idx="16515">
                  <c:v>1.20E+02</c:v>
                </c:pt>
                <c:pt idx="16516">
                  <c:v>1.20E+02</c:v>
                </c:pt>
                <c:pt idx="16517">
                  <c:v>1.20E+02</c:v>
                </c:pt>
                <c:pt idx="16518">
                  <c:v>1.20E+02</c:v>
                </c:pt>
                <c:pt idx="16519">
                  <c:v>1.20E+02</c:v>
                </c:pt>
                <c:pt idx="16520">
                  <c:v>1.20E+02</c:v>
                </c:pt>
                <c:pt idx="16521">
                  <c:v>1.20E+02</c:v>
                </c:pt>
                <c:pt idx="16522">
                  <c:v>1.20E+02</c:v>
                </c:pt>
                <c:pt idx="16523">
                  <c:v>1.20E+02</c:v>
                </c:pt>
                <c:pt idx="16524">
                  <c:v>1.20E+02</c:v>
                </c:pt>
                <c:pt idx="16525">
                  <c:v>1.20E+02</c:v>
                </c:pt>
                <c:pt idx="16526">
                  <c:v>1.20E+02</c:v>
                </c:pt>
                <c:pt idx="16527">
                  <c:v>1.20E+02</c:v>
                </c:pt>
                <c:pt idx="16528">
                  <c:v>1.20E+02</c:v>
                </c:pt>
                <c:pt idx="16529">
                  <c:v>1.20E+02</c:v>
                </c:pt>
                <c:pt idx="16530">
                  <c:v>1.20E+02</c:v>
                </c:pt>
                <c:pt idx="16531">
                  <c:v>1.20E+02</c:v>
                </c:pt>
                <c:pt idx="16532">
                  <c:v>1.20E+02</c:v>
                </c:pt>
                <c:pt idx="16533">
                  <c:v>1.20E+02</c:v>
                </c:pt>
                <c:pt idx="16534">
                  <c:v>1.20E+02</c:v>
                </c:pt>
                <c:pt idx="16535">
                  <c:v>1.20E+02</c:v>
                </c:pt>
                <c:pt idx="16536">
                  <c:v>1.20E+02</c:v>
                </c:pt>
                <c:pt idx="16537">
                  <c:v>1.20E+02</c:v>
                </c:pt>
                <c:pt idx="16538">
                  <c:v>1.20E+02</c:v>
                </c:pt>
                <c:pt idx="16539">
                  <c:v>1.20E+02</c:v>
                </c:pt>
                <c:pt idx="16540">
                  <c:v>1.20E+02</c:v>
                </c:pt>
                <c:pt idx="16541">
                  <c:v>1.20E+02</c:v>
                </c:pt>
                <c:pt idx="16542">
                  <c:v>1.20E+02</c:v>
                </c:pt>
                <c:pt idx="16543">
                  <c:v>1.20E+02</c:v>
                </c:pt>
                <c:pt idx="16544">
                  <c:v>1.20E+02</c:v>
                </c:pt>
                <c:pt idx="16545">
                  <c:v>1.20E+02</c:v>
                </c:pt>
                <c:pt idx="16546">
                  <c:v>1.20E+02</c:v>
                </c:pt>
                <c:pt idx="16547">
                  <c:v>1.20E+02</c:v>
                </c:pt>
                <c:pt idx="16548">
                  <c:v>1.20E+02</c:v>
                </c:pt>
                <c:pt idx="16549">
                  <c:v>1.20E+02</c:v>
                </c:pt>
                <c:pt idx="16550">
                  <c:v>1.20E+02</c:v>
                </c:pt>
                <c:pt idx="16551">
                  <c:v>1.20E+02</c:v>
                </c:pt>
                <c:pt idx="16552">
                  <c:v>1.20E+02</c:v>
                </c:pt>
                <c:pt idx="16553">
                  <c:v>1.20E+02</c:v>
                </c:pt>
                <c:pt idx="16554">
                  <c:v>1.20E+02</c:v>
                </c:pt>
                <c:pt idx="16555">
                  <c:v>1.20E+02</c:v>
                </c:pt>
                <c:pt idx="16556">
                  <c:v>1.20E+02</c:v>
                </c:pt>
                <c:pt idx="16557">
                  <c:v>1.20E+02</c:v>
                </c:pt>
                <c:pt idx="16558">
                  <c:v>1.20E+02</c:v>
                </c:pt>
                <c:pt idx="16559">
                  <c:v>1.20E+02</c:v>
                </c:pt>
                <c:pt idx="16560">
                  <c:v>1.20E+02</c:v>
                </c:pt>
                <c:pt idx="16561">
                  <c:v>1.20E+02</c:v>
                </c:pt>
                <c:pt idx="16562">
                  <c:v>1.20E+02</c:v>
                </c:pt>
                <c:pt idx="16563">
                  <c:v>1.20E+02</c:v>
                </c:pt>
                <c:pt idx="16564">
                  <c:v>1.20E+02</c:v>
                </c:pt>
                <c:pt idx="16565">
                  <c:v>1.20E+02</c:v>
                </c:pt>
                <c:pt idx="16566">
                  <c:v>1.20E+02</c:v>
                </c:pt>
                <c:pt idx="16567">
                  <c:v>1.20E+02</c:v>
                </c:pt>
                <c:pt idx="16568">
                  <c:v>1.20E+02</c:v>
                </c:pt>
                <c:pt idx="16569">
                  <c:v>1.20E+02</c:v>
                </c:pt>
                <c:pt idx="16570">
                  <c:v>1.20E+02</c:v>
                </c:pt>
                <c:pt idx="16571">
                  <c:v>1.20E+02</c:v>
                </c:pt>
                <c:pt idx="16572">
                  <c:v>1.20E+02</c:v>
                </c:pt>
                <c:pt idx="16573">
                  <c:v>1.20E+02</c:v>
                </c:pt>
                <c:pt idx="16574">
                  <c:v>1.20E+02</c:v>
                </c:pt>
                <c:pt idx="16575">
                  <c:v>1.20E+02</c:v>
                </c:pt>
                <c:pt idx="16576">
                  <c:v>1.20E+02</c:v>
                </c:pt>
                <c:pt idx="16577">
                  <c:v>1.20E+02</c:v>
                </c:pt>
                <c:pt idx="16578">
                  <c:v>1.20E+02</c:v>
                </c:pt>
                <c:pt idx="16579">
                  <c:v>1.20E+02</c:v>
                </c:pt>
                <c:pt idx="16580">
                  <c:v>1.20E+02</c:v>
                </c:pt>
                <c:pt idx="16581">
                  <c:v>1.20E+02</c:v>
                </c:pt>
                <c:pt idx="16582">
                  <c:v>1.20E+02</c:v>
                </c:pt>
                <c:pt idx="16583">
                  <c:v>1.20E+02</c:v>
                </c:pt>
                <c:pt idx="16584">
                  <c:v>1.20E+02</c:v>
                </c:pt>
                <c:pt idx="16585">
                  <c:v>1.20E+02</c:v>
                </c:pt>
                <c:pt idx="16586">
                  <c:v>1.20E+02</c:v>
                </c:pt>
                <c:pt idx="16587">
                  <c:v>1.20E+02</c:v>
                </c:pt>
                <c:pt idx="16588">
                  <c:v>1.20E+02</c:v>
                </c:pt>
                <c:pt idx="16589">
                  <c:v>1.20E+02</c:v>
                </c:pt>
                <c:pt idx="16590">
                  <c:v>1.20E+02</c:v>
                </c:pt>
                <c:pt idx="16591">
                  <c:v>1.20E+02</c:v>
                </c:pt>
                <c:pt idx="16592">
                  <c:v>1.20E+02</c:v>
                </c:pt>
                <c:pt idx="16593">
                  <c:v>1.20E+02</c:v>
                </c:pt>
                <c:pt idx="16594">
                  <c:v>1.20E+02</c:v>
                </c:pt>
                <c:pt idx="16595">
                  <c:v>1.20E+02</c:v>
                </c:pt>
                <c:pt idx="16596">
                  <c:v>1.20E+02</c:v>
                </c:pt>
                <c:pt idx="16597">
                  <c:v>1.20E+02</c:v>
                </c:pt>
                <c:pt idx="16598">
                  <c:v>1.20E+02</c:v>
                </c:pt>
                <c:pt idx="16599">
                  <c:v>1.20E+02</c:v>
                </c:pt>
                <c:pt idx="16600">
                  <c:v>1.20E+02</c:v>
                </c:pt>
                <c:pt idx="16601">
                  <c:v>1.20E+02</c:v>
                </c:pt>
                <c:pt idx="16602">
                  <c:v>1.20E+02</c:v>
                </c:pt>
                <c:pt idx="16603">
                  <c:v>1.20E+02</c:v>
                </c:pt>
                <c:pt idx="16604">
                  <c:v>1.20E+02</c:v>
                </c:pt>
                <c:pt idx="16605">
                  <c:v>1.20E+02</c:v>
                </c:pt>
                <c:pt idx="16606">
                  <c:v>1.20E+02</c:v>
                </c:pt>
                <c:pt idx="16607">
                  <c:v>1.20E+02</c:v>
                </c:pt>
                <c:pt idx="16608">
                  <c:v>1.20E+02</c:v>
                </c:pt>
                <c:pt idx="16609">
                  <c:v>1.20E+02</c:v>
                </c:pt>
                <c:pt idx="16610">
                  <c:v>1.20E+02</c:v>
                </c:pt>
                <c:pt idx="16611">
                  <c:v>1.20E+02</c:v>
                </c:pt>
                <c:pt idx="16612">
                  <c:v>1.20E+02</c:v>
                </c:pt>
                <c:pt idx="16613">
                  <c:v>1.20E+02</c:v>
                </c:pt>
                <c:pt idx="16614">
                  <c:v>1.20E+02</c:v>
                </c:pt>
                <c:pt idx="16615">
                  <c:v>1.20E+02</c:v>
                </c:pt>
                <c:pt idx="16616">
                  <c:v>1.20E+02</c:v>
                </c:pt>
                <c:pt idx="16617">
                  <c:v>1.20E+02</c:v>
                </c:pt>
                <c:pt idx="16618">
                  <c:v>1.20E+02</c:v>
                </c:pt>
                <c:pt idx="16619">
                  <c:v>1.20E+02</c:v>
                </c:pt>
                <c:pt idx="16620">
                  <c:v>1.20E+02</c:v>
                </c:pt>
                <c:pt idx="16621">
                  <c:v>1.20E+02</c:v>
                </c:pt>
                <c:pt idx="16622">
                  <c:v>1.20E+02</c:v>
                </c:pt>
                <c:pt idx="16623">
                  <c:v>1.20E+02</c:v>
                </c:pt>
                <c:pt idx="16624">
                  <c:v>1.20E+02</c:v>
                </c:pt>
                <c:pt idx="16625">
                  <c:v>1.20E+02</c:v>
                </c:pt>
                <c:pt idx="16626">
                  <c:v>1.20E+02</c:v>
                </c:pt>
                <c:pt idx="16627">
                  <c:v>1.20E+02</c:v>
                </c:pt>
                <c:pt idx="16628">
                  <c:v>1.20E+02</c:v>
                </c:pt>
                <c:pt idx="16629">
                  <c:v>1.20E+02</c:v>
                </c:pt>
                <c:pt idx="16630">
                  <c:v>1.20E+02</c:v>
                </c:pt>
                <c:pt idx="16631">
                  <c:v>1.20E+02</c:v>
                </c:pt>
                <c:pt idx="16632">
                  <c:v>1.20E+02</c:v>
                </c:pt>
                <c:pt idx="16633">
                  <c:v>1.20E+02</c:v>
                </c:pt>
                <c:pt idx="16634">
                  <c:v>1.20E+02</c:v>
                </c:pt>
                <c:pt idx="16635">
                  <c:v>1.20E+02</c:v>
                </c:pt>
                <c:pt idx="16636">
                  <c:v>1.20E+02</c:v>
                </c:pt>
                <c:pt idx="16637">
                  <c:v>1.20E+02</c:v>
                </c:pt>
                <c:pt idx="16638">
                  <c:v>1.20E+02</c:v>
                </c:pt>
                <c:pt idx="16639">
                  <c:v>1.20E+02</c:v>
                </c:pt>
                <c:pt idx="16640">
                  <c:v>1.20E+02</c:v>
                </c:pt>
                <c:pt idx="16641">
                  <c:v>1.20E+02</c:v>
                </c:pt>
                <c:pt idx="16642">
                  <c:v>1.20E+02</c:v>
                </c:pt>
                <c:pt idx="16643">
                  <c:v>1.20E+02</c:v>
                </c:pt>
                <c:pt idx="16644">
                  <c:v>1.20E+02</c:v>
                </c:pt>
                <c:pt idx="16645">
                  <c:v>1.20E+02</c:v>
                </c:pt>
                <c:pt idx="16646">
                  <c:v>1.20E+02</c:v>
                </c:pt>
                <c:pt idx="16647">
                  <c:v>1.20E+02</c:v>
                </c:pt>
                <c:pt idx="16648">
                  <c:v>1.20E+02</c:v>
                </c:pt>
                <c:pt idx="16649">
                  <c:v>1.20E+02</c:v>
                </c:pt>
                <c:pt idx="16650">
                  <c:v>1.20E+02</c:v>
                </c:pt>
                <c:pt idx="16651">
                  <c:v>1.20E+02</c:v>
                </c:pt>
                <c:pt idx="16652">
                  <c:v>1.20E+02</c:v>
                </c:pt>
                <c:pt idx="16653">
                  <c:v>1.20E+02</c:v>
                </c:pt>
                <c:pt idx="16654">
                  <c:v>1.20E+02</c:v>
                </c:pt>
                <c:pt idx="16655">
                  <c:v>1.20E+02</c:v>
                </c:pt>
                <c:pt idx="16656">
                  <c:v>1.20E+02</c:v>
                </c:pt>
                <c:pt idx="16657">
                  <c:v>1.20E+02</c:v>
                </c:pt>
                <c:pt idx="16658">
                  <c:v>1.20E+02</c:v>
                </c:pt>
                <c:pt idx="16659">
                  <c:v>1.20E+02</c:v>
                </c:pt>
                <c:pt idx="16660">
                  <c:v>1.20E+02</c:v>
                </c:pt>
                <c:pt idx="16661">
                  <c:v>1.20E+02</c:v>
                </c:pt>
                <c:pt idx="16662">
                  <c:v>1.20E+02</c:v>
                </c:pt>
                <c:pt idx="16663">
                  <c:v>1.20E+02</c:v>
                </c:pt>
                <c:pt idx="16664">
                  <c:v>1.20E+02</c:v>
                </c:pt>
                <c:pt idx="16665">
                  <c:v>1.20E+02</c:v>
                </c:pt>
                <c:pt idx="16666">
                  <c:v>1.20E+02</c:v>
                </c:pt>
                <c:pt idx="16667">
                  <c:v>1.20E+02</c:v>
                </c:pt>
                <c:pt idx="16668">
                  <c:v>1.20E+02</c:v>
                </c:pt>
                <c:pt idx="16669">
                  <c:v>1.20E+02</c:v>
                </c:pt>
                <c:pt idx="16670">
                  <c:v>1.20E+02</c:v>
                </c:pt>
                <c:pt idx="16671">
                  <c:v>1.20E+02</c:v>
                </c:pt>
                <c:pt idx="16672">
                  <c:v>1.20E+02</c:v>
                </c:pt>
                <c:pt idx="16673">
                  <c:v>1.20E+02</c:v>
                </c:pt>
                <c:pt idx="16674">
                  <c:v>1.20E+02</c:v>
                </c:pt>
                <c:pt idx="16675">
                  <c:v>1.20E+02</c:v>
                </c:pt>
                <c:pt idx="16676">
                  <c:v>1.20E+02</c:v>
                </c:pt>
                <c:pt idx="16677">
                  <c:v>1.20E+02</c:v>
                </c:pt>
                <c:pt idx="16678">
                  <c:v>1.20E+02</c:v>
                </c:pt>
                <c:pt idx="16679">
                  <c:v>1.20E+02</c:v>
                </c:pt>
                <c:pt idx="16680">
                  <c:v>1.20E+02</c:v>
                </c:pt>
                <c:pt idx="16681">
                  <c:v>1.20E+02</c:v>
                </c:pt>
                <c:pt idx="16682">
                  <c:v>1.20E+02</c:v>
                </c:pt>
                <c:pt idx="16683">
                  <c:v>1.20E+02</c:v>
                </c:pt>
                <c:pt idx="16684">
                  <c:v>1.20E+02</c:v>
                </c:pt>
                <c:pt idx="16685">
                  <c:v>1.20E+02</c:v>
                </c:pt>
                <c:pt idx="16686">
                  <c:v>1.20E+02</c:v>
                </c:pt>
                <c:pt idx="16687">
                  <c:v>1.20E+02</c:v>
                </c:pt>
                <c:pt idx="16688">
                  <c:v>1.20E+02</c:v>
                </c:pt>
                <c:pt idx="16689">
                  <c:v>1.20E+02</c:v>
                </c:pt>
                <c:pt idx="16690">
                  <c:v>1.20E+02</c:v>
                </c:pt>
                <c:pt idx="16691">
                  <c:v>1.20E+02</c:v>
                </c:pt>
                <c:pt idx="16692">
                  <c:v>1.20E+02</c:v>
                </c:pt>
                <c:pt idx="16693">
                  <c:v>1.20E+02</c:v>
                </c:pt>
                <c:pt idx="16694">
                  <c:v>1.20E+02</c:v>
                </c:pt>
                <c:pt idx="16695">
                  <c:v>1.20E+02</c:v>
                </c:pt>
                <c:pt idx="16696">
                  <c:v>1.20E+02</c:v>
                </c:pt>
                <c:pt idx="16697">
                  <c:v>1.20E+02</c:v>
                </c:pt>
                <c:pt idx="16698">
                  <c:v>1.20E+02</c:v>
                </c:pt>
                <c:pt idx="16699">
                  <c:v>1.20E+02</c:v>
                </c:pt>
                <c:pt idx="16700">
                  <c:v>1.20E+02</c:v>
                </c:pt>
                <c:pt idx="16701">
                  <c:v>1.20E+02</c:v>
                </c:pt>
                <c:pt idx="16702">
                  <c:v>1.20E+02</c:v>
                </c:pt>
                <c:pt idx="16703">
                  <c:v>1.20E+02</c:v>
                </c:pt>
                <c:pt idx="16704">
                  <c:v>1.20E+02</c:v>
                </c:pt>
                <c:pt idx="16705">
                  <c:v>1.20E+02</c:v>
                </c:pt>
                <c:pt idx="16706">
                  <c:v>1.20E+02</c:v>
                </c:pt>
                <c:pt idx="16707">
                  <c:v>1.20E+02</c:v>
                </c:pt>
                <c:pt idx="16708">
                  <c:v>1.20E+02</c:v>
                </c:pt>
                <c:pt idx="16709">
                  <c:v>1.20E+02</c:v>
                </c:pt>
                <c:pt idx="16710">
                  <c:v>1.20E+02</c:v>
                </c:pt>
                <c:pt idx="16711">
                  <c:v>1.20E+02</c:v>
                </c:pt>
                <c:pt idx="16712">
                  <c:v>1.20E+02</c:v>
                </c:pt>
                <c:pt idx="16713">
                  <c:v>1.20E+02</c:v>
                </c:pt>
                <c:pt idx="16714">
                  <c:v>1.20E+02</c:v>
                </c:pt>
                <c:pt idx="16715">
                  <c:v>1.20E+02</c:v>
                </c:pt>
                <c:pt idx="16716">
                  <c:v>1.20E+02</c:v>
                </c:pt>
                <c:pt idx="16717">
                  <c:v>1.20E+02</c:v>
                </c:pt>
                <c:pt idx="16718">
                  <c:v>1.20E+02</c:v>
                </c:pt>
                <c:pt idx="16719">
                  <c:v>1.20E+02</c:v>
                </c:pt>
                <c:pt idx="16720">
                  <c:v>1.20E+02</c:v>
                </c:pt>
                <c:pt idx="16721">
                  <c:v>1.20E+02</c:v>
                </c:pt>
                <c:pt idx="16722">
                  <c:v>1.20E+02</c:v>
                </c:pt>
                <c:pt idx="16723">
                  <c:v>1.20E+02</c:v>
                </c:pt>
                <c:pt idx="16724">
                  <c:v>1.20E+02</c:v>
                </c:pt>
                <c:pt idx="16725">
                  <c:v>1.20E+02</c:v>
                </c:pt>
                <c:pt idx="16726">
                  <c:v>1.20E+02</c:v>
                </c:pt>
                <c:pt idx="16727">
                  <c:v>1.20E+02</c:v>
                </c:pt>
                <c:pt idx="16728">
                  <c:v>1.20E+02</c:v>
                </c:pt>
                <c:pt idx="16729">
                  <c:v>1.20E+02</c:v>
                </c:pt>
                <c:pt idx="16730">
                  <c:v>1.20E+02</c:v>
                </c:pt>
                <c:pt idx="16731">
                  <c:v>1.20E+02</c:v>
                </c:pt>
                <c:pt idx="16732">
                  <c:v>1.20E+02</c:v>
                </c:pt>
                <c:pt idx="16733">
                  <c:v>1.20E+02</c:v>
                </c:pt>
                <c:pt idx="16734">
                  <c:v>1.20E+02</c:v>
                </c:pt>
                <c:pt idx="16735">
                  <c:v>1.20E+02</c:v>
                </c:pt>
                <c:pt idx="16736">
                  <c:v>1.20E+02</c:v>
                </c:pt>
                <c:pt idx="16737">
                  <c:v>1.20E+02</c:v>
                </c:pt>
                <c:pt idx="16738">
                  <c:v>1.20E+02</c:v>
                </c:pt>
                <c:pt idx="16739">
                  <c:v>1.20E+02</c:v>
                </c:pt>
                <c:pt idx="16740">
                  <c:v>1.20E+02</c:v>
                </c:pt>
                <c:pt idx="16741">
                  <c:v>1.20E+02</c:v>
                </c:pt>
                <c:pt idx="16742">
                  <c:v>1.20E+02</c:v>
                </c:pt>
                <c:pt idx="16743">
                  <c:v>1.20E+02</c:v>
                </c:pt>
                <c:pt idx="16744">
                  <c:v>1.20E+02</c:v>
                </c:pt>
                <c:pt idx="16745">
                  <c:v>1.20E+02</c:v>
                </c:pt>
                <c:pt idx="16746">
                  <c:v>1.20E+02</c:v>
                </c:pt>
                <c:pt idx="16747">
                  <c:v>1.20E+02</c:v>
                </c:pt>
                <c:pt idx="16748">
                  <c:v>1.20E+02</c:v>
                </c:pt>
                <c:pt idx="16749">
                  <c:v>1.20E+02</c:v>
                </c:pt>
                <c:pt idx="16750">
                  <c:v>1.20E+02</c:v>
                </c:pt>
                <c:pt idx="16751">
                  <c:v>1.20E+02</c:v>
                </c:pt>
                <c:pt idx="16752">
                  <c:v>1.20E+02</c:v>
                </c:pt>
                <c:pt idx="16753">
                  <c:v>1.20E+02</c:v>
                </c:pt>
                <c:pt idx="16754">
                  <c:v>1.20E+02</c:v>
                </c:pt>
                <c:pt idx="16755">
                  <c:v>1.20E+02</c:v>
                </c:pt>
                <c:pt idx="16756">
                  <c:v>1.20E+02</c:v>
                </c:pt>
                <c:pt idx="16757">
                  <c:v>1.20E+02</c:v>
                </c:pt>
                <c:pt idx="16758">
                  <c:v>1.20E+02</c:v>
                </c:pt>
                <c:pt idx="16759">
                  <c:v>1.20E+02</c:v>
                </c:pt>
                <c:pt idx="16760">
                  <c:v>1.20E+02</c:v>
                </c:pt>
                <c:pt idx="16761">
                  <c:v>1.20E+02</c:v>
                </c:pt>
                <c:pt idx="16762">
                  <c:v>1.20E+02</c:v>
                </c:pt>
                <c:pt idx="16763">
                  <c:v>1.20E+02</c:v>
                </c:pt>
                <c:pt idx="16764">
                  <c:v>1.20E+02</c:v>
                </c:pt>
                <c:pt idx="16765">
                  <c:v>1.20E+02</c:v>
                </c:pt>
                <c:pt idx="16766">
                  <c:v>1.20E+02</c:v>
                </c:pt>
                <c:pt idx="16767">
                  <c:v>1.20E+02</c:v>
                </c:pt>
                <c:pt idx="16768">
                  <c:v>1.20E+02</c:v>
                </c:pt>
                <c:pt idx="16769">
                  <c:v>1.20E+02</c:v>
                </c:pt>
                <c:pt idx="16770">
                  <c:v>1.20E+02</c:v>
                </c:pt>
                <c:pt idx="16771">
                  <c:v>1.20E+02</c:v>
                </c:pt>
                <c:pt idx="16772">
                  <c:v>1.20E+02</c:v>
                </c:pt>
                <c:pt idx="16773">
                  <c:v>1.20E+02</c:v>
                </c:pt>
                <c:pt idx="16774">
                  <c:v>1.20E+02</c:v>
                </c:pt>
                <c:pt idx="16775">
                  <c:v>1.20E+02</c:v>
                </c:pt>
                <c:pt idx="16776">
                  <c:v>1.20E+02</c:v>
                </c:pt>
                <c:pt idx="16777">
                  <c:v>1.20E+02</c:v>
                </c:pt>
                <c:pt idx="16778">
                  <c:v>1.20E+02</c:v>
                </c:pt>
                <c:pt idx="16779">
                  <c:v>1.20E+02</c:v>
                </c:pt>
                <c:pt idx="16780">
                  <c:v>1.20E+02</c:v>
                </c:pt>
                <c:pt idx="16781">
                  <c:v>1.20E+02</c:v>
                </c:pt>
                <c:pt idx="16782">
                  <c:v>1.20E+02</c:v>
                </c:pt>
                <c:pt idx="16783">
                  <c:v>1.20E+02</c:v>
                </c:pt>
                <c:pt idx="16784">
                  <c:v>1.20E+02</c:v>
                </c:pt>
                <c:pt idx="16785">
                  <c:v>1.20E+02</c:v>
                </c:pt>
                <c:pt idx="16786">
                  <c:v>1.20E+02</c:v>
                </c:pt>
                <c:pt idx="16787">
                  <c:v>1.20E+02</c:v>
                </c:pt>
                <c:pt idx="16788">
                  <c:v>1.20E+02</c:v>
                </c:pt>
                <c:pt idx="16789">
                  <c:v>1.20E+02</c:v>
                </c:pt>
                <c:pt idx="16790">
                  <c:v>1.20E+02</c:v>
                </c:pt>
                <c:pt idx="16791">
                  <c:v>1.20E+02</c:v>
                </c:pt>
                <c:pt idx="16792">
                  <c:v>1.20E+02</c:v>
                </c:pt>
                <c:pt idx="16793">
                  <c:v>1.20E+02</c:v>
                </c:pt>
                <c:pt idx="16794">
                  <c:v>1.20E+02</c:v>
                </c:pt>
                <c:pt idx="16795">
                  <c:v>1.20E+02</c:v>
                </c:pt>
                <c:pt idx="16796">
                  <c:v>1.20E+02</c:v>
                </c:pt>
                <c:pt idx="16797">
                  <c:v>1.20E+02</c:v>
                </c:pt>
                <c:pt idx="16798">
                  <c:v>1.20E+02</c:v>
                </c:pt>
                <c:pt idx="16799">
                  <c:v>1.20E+02</c:v>
                </c:pt>
                <c:pt idx="16800">
                  <c:v>1.20E+02</c:v>
                </c:pt>
                <c:pt idx="16801">
                  <c:v>1.20E+02</c:v>
                </c:pt>
                <c:pt idx="16802">
                  <c:v>1.20E+02</c:v>
                </c:pt>
                <c:pt idx="16803">
                  <c:v>1.20E+02</c:v>
                </c:pt>
                <c:pt idx="16804">
                  <c:v>1.20E+02</c:v>
                </c:pt>
                <c:pt idx="16805">
                  <c:v>1.20E+02</c:v>
                </c:pt>
                <c:pt idx="16806">
                  <c:v>1.20E+02</c:v>
                </c:pt>
                <c:pt idx="16807">
                  <c:v>1.20E+02</c:v>
                </c:pt>
                <c:pt idx="16808">
                  <c:v>1.20E+02</c:v>
                </c:pt>
                <c:pt idx="16809">
                  <c:v>1.20E+02</c:v>
                </c:pt>
                <c:pt idx="16810">
                  <c:v>1.20E+02</c:v>
                </c:pt>
                <c:pt idx="16811">
                  <c:v>1.20E+02</c:v>
                </c:pt>
                <c:pt idx="16812">
                  <c:v>1.20E+02</c:v>
                </c:pt>
                <c:pt idx="16813">
                  <c:v>1.20E+02</c:v>
                </c:pt>
                <c:pt idx="16814">
                  <c:v>1.20E+02</c:v>
                </c:pt>
                <c:pt idx="16815">
                  <c:v>1.20E+02</c:v>
                </c:pt>
                <c:pt idx="16816">
                  <c:v>1.20E+02</c:v>
                </c:pt>
                <c:pt idx="16817">
                  <c:v>1.20E+02</c:v>
                </c:pt>
                <c:pt idx="16818">
                  <c:v>1.20E+02</c:v>
                </c:pt>
                <c:pt idx="16819">
                  <c:v>1.20E+02</c:v>
                </c:pt>
                <c:pt idx="16820">
                  <c:v>1.20E+02</c:v>
                </c:pt>
                <c:pt idx="16821">
                  <c:v>1.20E+02</c:v>
                </c:pt>
                <c:pt idx="16822">
                  <c:v>1.20E+02</c:v>
                </c:pt>
                <c:pt idx="16823">
                  <c:v>1.20E+02</c:v>
                </c:pt>
                <c:pt idx="16824">
                  <c:v>1.20E+02</c:v>
                </c:pt>
                <c:pt idx="16825">
                  <c:v>1.20E+02</c:v>
                </c:pt>
                <c:pt idx="16826">
                  <c:v>1.20E+02</c:v>
                </c:pt>
                <c:pt idx="16827">
                  <c:v>1.20E+02</c:v>
                </c:pt>
                <c:pt idx="16828">
                  <c:v>1.20E+02</c:v>
                </c:pt>
                <c:pt idx="16829">
                  <c:v>1.20E+02</c:v>
                </c:pt>
                <c:pt idx="16830">
                  <c:v>1.20E+02</c:v>
                </c:pt>
                <c:pt idx="16831">
                  <c:v>1.20E+02</c:v>
                </c:pt>
                <c:pt idx="16832">
                  <c:v>1.20E+02</c:v>
                </c:pt>
                <c:pt idx="16833">
                  <c:v>1.20E+02</c:v>
                </c:pt>
                <c:pt idx="16834">
                  <c:v>1.20E+02</c:v>
                </c:pt>
                <c:pt idx="16835">
                  <c:v>1.20E+02</c:v>
                </c:pt>
                <c:pt idx="16836">
                  <c:v>1.20E+02</c:v>
                </c:pt>
                <c:pt idx="16837">
                  <c:v>1.20E+02</c:v>
                </c:pt>
                <c:pt idx="16838">
                  <c:v>1.20E+02</c:v>
                </c:pt>
                <c:pt idx="16839">
                  <c:v>1.20E+02</c:v>
                </c:pt>
                <c:pt idx="16840">
                  <c:v>1.20E+02</c:v>
                </c:pt>
                <c:pt idx="16841">
                  <c:v>1.20E+02</c:v>
                </c:pt>
                <c:pt idx="16842">
                  <c:v>1.20E+02</c:v>
                </c:pt>
                <c:pt idx="16843">
                  <c:v>1.20E+02</c:v>
                </c:pt>
                <c:pt idx="16844">
                  <c:v>1.20E+02</c:v>
                </c:pt>
                <c:pt idx="16845">
                  <c:v>1.20E+02</c:v>
                </c:pt>
                <c:pt idx="16846">
                  <c:v>1.20E+02</c:v>
                </c:pt>
                <c:pt idx="16847">
                  <c:v>1.20E+02</c:v>
                </c:pt>
                <c:pt idx="16848">
                  <c:v>1.20E+02</c:v>
                </c:pt>
                <c:pt idx="16849">
                  <c:v>1.20E+02</c:v>
                </c:pt>
                <c:pt idx="16850">
                  <c:v>1.20E+02</c:v>
                </c:pt>
                <c:pt idx="16851">
                  <c:v>1.20E+02</c:v>
                </c:pt>
                <c:pt idx="16852">
                  <c:v>1.20E+02</c:v>
                </c:pt>
                <c:pt idx="16853">
                  <c:v>1.20E+02</c:v>
                </c:pt>
                <c:pt idx="16854">
                  <c:v>1.20E+02</c:v>
                </c:pt>
                <c:pt idx="16855">
                  <c:v>1.20E+02</c:v>
                </c:pt>
                <c:pt idx="16856">
                  <c:v>1.20E+02</c:v>
                </c:pt>
                <c:pt idx="16857">
                  <c:v>1.20E+02</c:v>
                </c:pt>
                <c:pt idx="16858">
                  <c:v>1.20E+02</c:v>
                </c:pt>
                <c:pt idx="16859">
                  <c:v>1.20E+02</c:v>
                </c:pt>
                <c:pt idx="16860">
                  <c:v>1.20E+02</c:v>
                </c:pt>
                <c:pt idx="16861">
                  <c:v>1.20E+02</c:v>
                </c:pt>
                <c:pt idx="16862">
                  <c:v>1.20E+02</c:v>
                </c:pt>
                <c:pt idx="16863">
                  <c:v>1.20E+02</c:v>
                </c:pt>
                <c:pt idx="16864">
                  <c:v>1.20E+02</c:v>
                </c:pt>
                <c:pt idx="16865">
                  <c:v>1.20E+02</c:v>
                </c:pt>
                <c:pt idx="16866">
                  <c:v>1.20E+02</c:v>
                </c:pt>
                <c:pt idx="16867">
                  <c:v>1.20E+02</c:v>
                </c:pt>
                <c:pt idx="16868">
                  <c:v>1.20E+02</c:v>
                </c:pt>
                <c:pt idx="16869">
                  <c:v>1.20E+02</c:v>
                </c:pt>
                <c:pt idx="16870">
                  <c:v>1.20E+02</c:v>
                </c:pt>
                <c:pt idx="16871">
                  <c:v>1.20E+02</c:v>
                </c:pt>
                <c:pt idx="16872">
                  <c:v>1.20E+02</c:v>
                </c:pt>
                <c:pt idx="16873">
                  <c:v>1.20E+02</c:v>
                </c:pt>
                <c:pt idx="16874">
                  <c:v>1.20E+02</c:v>
                </c:pt>
                <c:pt idx="16875">
                  <c:v>1.20E+02</c:v>
                </c:pt>
                <c:pt idx="16876">
                  <c:v>1.20E+02</c:v>
                </c:pt>
                <c:pt idx="16877">
                  <c:v>1.20E+02</c:v>
                </c:pt>
                <c:pt idx="16878">
                  <c:v>1.20E+02</c:v>
                </c:pt>
                <c:pt idx="16879">
                  <c:v>1.20E+02</c:v>
                </c:pt>
                <c:pt idx="16880">
                  <c:v>1.20E+02</c:v>
                </c:pt>
                <c:pt idx="16881">
                  <c:v>1.20E+02</c:v>
                </c:pt>
                <c:pt idx="16882">
                  <c:v>1.20E+02</c:v>
                </c:pt>
                <c:pt idx="16883">
                  <c:v>1.20E+02</c:v>
                </c:pt>
                <c:pt idx="16884">
                  <c:v>1.20E+02</c:v>
                </c:pt>
                <c:pt idx="16885">
                  <c:v>1.20E+02</c:v>
                </c:pt>
                <c:pt idx="16886">
                  <c:v>1.20E+02</c:v>
                </c:pt>
                <c:pt idx="16887">
                  <c:v>1.20E+02</c:v>
                </c:pt>
                <c:pt idx="16888">
                  <c:v>1.20E+02</c:v>
                </c:pt>
                <c:pt idx="16889">
                  <c:v>1.20E+02</c:v>
                </c:pt>
                <c:pt idx="16890">
                  <c:v>1.20E+02</c:v>
                </c:pt>
                <c:pt idx="16891">
                  <c:v>1.20E+02</c:v>
                </c:pt>
                <c:pt idx="16892">
                  <c:v>1.20E+02</c:v>
                </c:pt>
                <c:pt idx="16893">
                  <c:v>1.20E+02</c:v>
                </c:pt>
                <c:pt idx="16894">
                  <c:v>1.20E+02</c:v>
                </c:pt>
                <c:pt idx="16895">
                  <c:v>1.20E+02</c:v>
                </c:pt>
                <c:pt idx="16896">
                  <c:v>1.20E+02</c:v>
                </c:pt>
                <c:pt idx="16897">
                  <c:v>1.20E+02</c:v>
                </c:pt>
                <c:pt idx="16898">
                  <c:v>1.20E+02</c:v>
                </c:pt>
                <c:pt idx="16899">
                  <c:v>1.20E+02</c:v>
                </c:pt>
                <c:pt idx="16900">
                  <c:v>1.20E+02</c:v>
                </c:pt>
                <c:pt idx="16901">
                  <c:v>1.20E+02</c:v>
                </c:pt>
                <c:pt idx="16902">
                  <c:v>1.20E+02</c:v>
                </c:pt>
                <c:pt idx="16903">
                  <c:v>1.20E+02</c:v>
                </c:pt>
                <c:pt idx="16904">
                  <c:v>1.20E+02</c:v>
                </c:pt>
                <c:pt idx="16905">
                  <c:v>1.20E+02</c:v>
                </c:pt>
                <c:pt idx="16906">
                  <c:v>1.20E+02</c:v>
                </c:pt>
                <c:pt idx="16907">
                  <c:v>1.20E+02</c:v>
                </c:pt>
                <c:pt idx="16908">
                  <c:v>1.20E+02</c:v>
                </c:pt>
                <c:pt idx="16909">
                  <c:v>1.20E+02</c:v>
                </c:pt>
                <c:pt idx="16910">
                  <c:v>1.20E+02</c:v>
                </c:pt>
                <c:pt idx="16911">
                  <c:v>1.20E+02</c:v>
                </c:pt>
                <c:pt idx="16912">
                  <c:v>1.20E+02</c:v>
                </c:pt>
                <c:pt idx="16913">
                  <c:v>1.20E+02</c:v>
                </c:pt>
                <c:pt idx="16914">
                  <c:v>1.20E+02</c:v>
                </c:pt>
                <c:pt idx="16915">
                  <c:v>1.20E+02</c:v>
                </c:pt>
                <c:pt idx="16916">
                  <c:v>1.20E+02</c:v>
                </c:pt>
                <c:pt idx="16917">
                  <c:v>1.20E+02</c:v>
                </c:pt>
                <c:pt idx="16918">
                  <c:v>1.20E+02</c:v>
                </c:pt>
                <c:pt idx="16919">
                  <c:v>1.20E+02</c:v>
                </c:pt>
                <c:pt idx="16920">
                  <c:v>1.20E+02</c:v>
                </c:pt>
                <c:pt idx="16921">
                  <c:v>1.20E+02</c:v>
                </c:pt>
                <c:pt idx="16922">
                  <c:v>1.20E+02</c:v>
                </c:pt>
                <c:pt idx="16923">
                  <c:v>1.20E+02</c:v>
                </c:pt>
                <c:pt idx="16924">
                  <c:v>1.20E+02</c:v>
                </c:pt>
                <c:pt idx="16925">
                  <c:v>1.20E+02</c:v>
                </c:pt>
                <c:pt idx="16926">
                  <c:v>1.20E+02</c:v>
                </c:pt>
                <c:pt idx="16927">
                  <c:v>1.20E+02</c:v>
                </c:pt>
                <c:pt idx="16928">
                  <c:v>1.20E+02</c:v>
                </c:pt>
                <c:pt idx="16929">
                  <c:v>1.20E+02</c:v>
                </c:pt>
                <c:pt idx="16930">
                  <c:v>1.20E+02</c:v>
                </c:pt>
                <c:pt idx="16931">
                  <c:v>1.20E+02</c:v>
                </c:pt>
                <c:pt idx="16932">
                  <c:v>1.20E+02</c:v>
                </c:pt>
                <c:pt idx="16933">
                  <c:v>1.20E+02</c:v>
                </c:pt>
                <c:pt idx="16934">
                  <c:v>1.20E+02</c:v>
                </c:pt>
                <c:pt idx="16935">
                  <c:v>1.20E+02</c:v>
                </c:pt>
                <c:pt idx="16936">
                  <c:v>1.20E+02</c:v>
                </c:pt>
                <c:pt idx="16937">
                  <c:v>1.20E+02</c:v>
                </c:pt>
                <c:pt idx="16938">
                  <c:v>1.20E+02</c:v>
                </c:pt>
                <c:pt idx="16939">
                  <c:v>1.20E+02</c:v>
                </c:pt>
                <c:pt idx="16940">
                  <c:v>1.20E+02</c:v>
                </c:pt>
                <c:pt idx="16941">
                  <c:v>1.20E+02</c:v>
                </c:pt>
                <c:pt idx="16942">
                  <c:v>1.20E+02</c:v>
                </c:pt>
                <c:pt idx="16943">
                  <c:v>1.20E+02</c:v>
                </c:pt>
                <c:pt idx="16944">
                  <c:v>1.20E+02</c:v>
                </c:pt>
                <c:pt idx="16945">
                  <c:v>1.20E+02</c:v>
                </c:pt>
                <c:pt idx="16946">
                  <c:v>1.20E+02</c:v>
                </c:pt>
                <c:pt idx="16947">
                  <c:v>1.20E+02</c:v>
                </c:pt>
                <c:pt idx="16948">
                  <c:v>1.20E+02</c:v>
                </c:pt>
                <c:pt idx="16949">
                  <c:v>1.20E+02</c:v>
                </c:pt>
                <c:pt idx="16950">
                  <c:v>1.20E+02</c:v>
                </c:pt>
                <c:pt idx="16951">
                  <c:v>1.20E+02</c:v>
                </c:pt>
                <c:pt idx="16952">
                  <c:v>1.20E+02</c:v>
                </c:pt>
                <c:pt idx="16953">
                  <c:v>1.20E+02</c:v>
                </c:pt>
                <c:pt idx="16954">
                  <c:v>1.20E+02</c:v>
                </c:pt>
                <c:pt idx="16955">
                  <c:v>1.20E+02</c:v>
                </c:pt>
                <c:pt idx="16956">
                  <c:v>1.20E+02</c:v>
                </c:pt>
                <c:pt idx="16957">
                  <c:v>1.20E+02</c:v>
                </c:pt>
                <c:pt idx="16958">
                  <c:v>1.20E+02</c:v>
                </c:pt>
                <c:pt idx="16959">
                  <c:v>1.20E+02</c:v>
                </c:pt>
                <c:pt idx="16960">
                  <c:v>1.20E+02</c:v>
                </c:pt>
                <c:pt idx="16961">
                  <c:v>1.20E+02</c:v>
                </c:pt>
                <c:pt idx="16962">
                  <c:v>1.20E+02</c:v>
                </c:pt>
                <c:pt idx="16963">
                  <c:v>1.20E+02</c:v>
                </c:pt>
                <c:pt idx="16964">
                  <c:v>1.20E+02</c:v>
                </c:pt>
                <c:pt idx="16965">
                  <c:v>1.20E+02</c:v>
                </c:pt>
                <c:pt idx="16966">
                  <c:v>1.20E+02</c:v>
                </c:pt>
                <c:pt idx="16967">
                  <c:v>1.20E+02</c:v>
                </c:pt>
                <c:pt idx="16968">
                  <c:v>1.20E+02</c:v>
                </c:pt>
                <c:pt idx="16969">
                  <c:v>1.20E+02</c:v>
                </c:pt>
                <c:pt idx="16970">
                  <c:v>1.20E+02</c:v>
                </c:pt>
                <c:pt idx="16971">
                  <c:v>1.20E+02</c:v>
                </c:pt>
                <c:pt idx="16972">
                  <c:v>1.20E+02</c:v>
                </c:pt>
                <c:pt idx="16973">
                  <c:v>1.20E+02</c:v>
                </c:pt>
                <c:pt idx="16974">
                  <c:v>1.20E+02</c:v>
                </c:pt>
                <c:pt idx="16975">
                  <c:v>1.20E+02</c:v>
                </c:pt>
                <c:pt idx="16976">
                  <c:v>1.20E+02</c:v>
                </c:pt>
                <c:pt idx="16977">
                  <c:v>1.20E+02</c:v>
                </c:pt>
                <c:pt idx="16978">
                  <c:v>1.20E+02</c:v>
                </c:pt>
                <c:pt idx="16979">
                  <c:v>1.20E+02</c:v>
                </c:pt>
                <c:pt idx="16980">
                  <c:v>1.20E+02</c:v>
                </c:pt>
                <c:pt idx="16981">
                  <c:v>1.20E+02</c:v>
                </c:pt>
                <c:pt idx="16982">
                  <c:v>1.20E+02</c:v>
                </c:pt>
                <c:pt idx="16983">
                  <c:v>1.20E+02</c:v>
                </c:pt>
                <c:pt idx="16984">
                  <c:v>1.20E+02</c:v>
                </c:pt>
                <c:pt idx="16985">
                  <c:v>1.20E+02</c:v>
                </c:pt>
                <c:pt idx="16986">
                  <c:v>1.20E+02</c:v>
                </c:pt>
                <c:pt idx="16987">
                  <c:v>1.20E+02</c:v>
                </c:pt>
                <c:pt idx="16988">
                  <c:v>1.20E+02</c:v>
                </c:pt>
                <c:pt idx="16989">
                  <c:v>1.20E+02</c:v>
                </c:pt>
                <c:pt idx="16990">
                  <c:v>1.20E+02</c:v>
                </c:pt>
                <c:pt idx="16991">
                  <c:v>1.20E+02</c:v>
                </c:pt>
                <c:pt idx="16992">
                  <c:v>1.20E+02</c:v>
                </c:pt>
                <c:pt idx="16993">
                  <c:v>1.20E+02</c:v>
                </c:pt>
                <c:pt idx="16994">
                  <c:v>1.20E+02</c:v>
                </c:pt>
                <c:pt idx="16995">
                  <c:v>1.20E+02</c:v>
                </c:pt>
                <c:pt idx="16996">
                  <c:v>1.20E+02</c:v>
                </c:pt>
                <c:pt idx="16997">
                  <c:v>1.20E+02</c:v>
                </c:pt>
                <c:pt idx="16998">
                  <c:v>1.20E+02</c:v>
                </c:pt>
                <c:pt idx="16999">
                  <c:v>1.20E+02</c:v>
                </c:pt>
                <c:pt idx="17000">
                  <c:v>1.20E+02</c:v>
                </c:pt>
                <c:pt idx="17001">
                  <c:v>1.20E+02</c:v>
                </c:pt>
                <c:pt idx="17002">
                  <c:v>1.20E+02</c:v>
                </c:pt>
                <c:pt idx="17003">
                  <c:v>1.20E+02</c:v>
                </c:pt>
                <c:pt idx="17004">
                  <c:v>1.20E+02</c:v>
                </c:pt>
                <c:pt idx="17005">
                  <c:v>1.20E+02</c:v>
                </c:pt>
                <c:pt idx="17006">
                  <c:v>1.20E+02</c:v>
                </c:pt>
                <c:pt idx="17007">
                  <c:v>1.20E+02</c:v>
                </c:pt>
                <c:pt idx="17008">
                  <c:v>1.20E+02</c:v>
                </c:pt>
                <c:pt idx="17009">
                  <c:v>1.20E+02</c:v>
                </c:pt>
                <c:pt idx="17010">
                  <c:v>1.20E+02</c:v>
                </c:pt>
                <c:pt idx="17011">
                  <c:v>1.20E+02</c:v>
                </c:pt>
                <c:pt idx="17012">
                  <c:v>1.20E+02</c:v>
                </c:pt>
                <c:pt idx="17013">
                  <c:v>1.20E+02</c:v>
                </c:pt>
                <c:pt idx="17014">
                  <c:v>1.20E+02</c:v>
                </c:pt>
                <c:pt idx="17015">
                  <c:v>1.20E+02</c:v>
                </c:pt>
                <c:pt idx="17016">
                  <c:v>1.20E+02</c:v>
                </c:pt>
                <c:pt idx="17017">
                  <c:v>1.20E+02</c:v>
                </c:pt>
                <c:pt idx="17018">
                  <c:v>1.20E+02</c:v>
                </c:pt>
                <c:pt idx="17019">
                  <c:v>1.20E+02</c:v>
                </c:pt>
                <c:pt idx="17020">
                  <c:v>1.20E+02</c:v>
                </c:pt>
                <c:pt idx="17021">
                  <c:v>1.20E+02</c:v>
                </c:pt>
                <c:pt idx="17022">
                  <c:v>1.20E+02</c:v>
                </c:pt>
                <c:pt idx="17023">
                  <c:v>1.20E+02</c:v>
                </c:pt>
                <c:pt idx="17024">
                  <c:v>1.20E+02</c:v>
                </c:pt>
                <c:pt idx="17025">
                  <c:v>1.20E+02</c:v>
                </c:pt>
                <c:pt idx="17026">
                  <c:v>1.20E+02</c:v>
                </c:pt>
                <c:pt idx="17027">
                  <c:v>1.20E+02</c:v>
                </c:pt>
                <c:pt idx="17028">
                  <c:v>1.20E+02</c:v>
                </c:pt>
                <c:pt idx="17029">
                  <c:v>1.20E+02</c:v>
                </c:pt>
                <c:pt idx="17030">
                  <c:v>1.20E+02</c:v>
                </c:pt>
                <c:pt idx="17031">
                  <c:v>1.20E+02</c:v>
                </c:pt>
                <c:pt idx="17032">
                  <c:v>1.20E+02</c:v>
                </c:pt>
                <c:pt idx="17033">
                  <c:v>1.20E+02</c:v>
                </c:pt>
                <c:pt idx="17034">
                  <c:v>1.20E+02</c:v>
                </c:pt>
                <c:pt idx="17035">
                  <c:v>1.20E+02</c:v>
                </c:pt>
                <c:pt idx="17036">
                  <c:v>1.20E+02</c:v>
                </c:pt>
                <c:pt idx="17037">
                  <c:v>1.20E+02</c:v>
                </c:pt>
                <c:pt idx="17038">
                  <c:v>1.20E+02</c:v>
                </c:pt>
                <c:pt idx="17039">
                  <c:v>1.20E+02</c:v>
                </c:pt>
                <c:pt idx="17040">
                  <c:v>1.20E+02</c:v>
                </c:pt>
                <c:pt idx="17041">
                  <c:v>1.20E+02</c:v>
                </c:pt>
                <c:pt idx="17042">
                  <c:v>1.20E+02</c:v>
                </c:pt>
                <c:pt idx="17043">
                  <c:v>1.20E+02</c:v>
                </c:pt>
                <c:pt idx="17044">
                  <c:v>1.20E+02</c:v>
                </c:pt>
                <c:pt idx="17045">
                  <c:v>1.20E+02</c:v>
                </c:pt>
                <c:pt idx="17046">
                  <c:v>1.20E+02</c:v>
                </c:pt>
                <c:pt idx="17047">
                  <c:v>1.20E+02</c:v>
                </c:pt>
                <c:pt idx="17048">
                  <c:v>1.20E+02</c:v>
                </c:pt>
                <c:pt idx="17049">
                  <c:v>1.20E+02</c:v>
                </c:pt>
                <c:pt idx="17050">
                  <c:v>1.20E+02</c:v>
                </c:pt>
                <c:pt idx="17051">
                  <c:v>1.20E+02</c:v>
                </c:pt>
                <c:pt idx="17052">
                  <c:v>1.20E+02</c:v>
                </c:pt>
                <c:pt idx="17053">
                  <c:v>1.20E+02</c:v>
                </c:pt>
                <c:pt idx="17054">
                  <c:v>1.20E+02</c:v>
                </c:pt>
                <c:pt idx="17055">
                  <c:v>1.20E+02</c:v>
                </c:pt>
                <c:pt idx="17056">
                  <c:v>1.20E+02</c:v>
                </c:pt>
                <c:pt idx="17057">
                  <c:v>1.20E+02</c:v>
                </c:pt>
                <c:pt idx="17058">
                  <c:v>1.20E+02</c:v>
                </c:pt>
                <c:pt idx="17059">
                  <c:v>1.20E+02</c:v>
                </c:pt>
                <c:pt idx="17060">
                  <c:v>1.20E+02</c:v>
                </c:pt>
                <c:pt idx="17061">
                  <c:v>1.20E+02</c:v>
                </c:pt>
                <c:pt idx="17062">
                  <c:v>1.20E+02</c:v>
                </c:pt>
                <c:pt idx="17063">
                  <c:v>1.20E+02</c:v>
                </c:pt>
                <c:pt idx="17064">
                  <c:v>1.20E+02</c:v>
                </c:pt>
                <c:pt idx="17065">
                  <c:v>1.20E+02</c:v>
                </c:pt>
                <c:pt idx="17066">
                  <c:v>1.20E+02</c:v>
                </c:pt>
                <c:pt idx="17067">
                  <c:v>1.20E+02</c:v>
                </c:pt>
                <c:pt idx="17068">
                  <c:v>1.20E+02</c:v>
                </c:pt>
                <c:pt idx="17069">
                  <c:v>1.20E+02</c:v>
                </c:pt>
                <c:pt idx="17070">
                  <c:v>1.20E+02</c:v>
                </c:pt>
                <c:pt idx="17071">
                  <c:v>1.20E+02</c:v>
                </c:pt>
                <c:pt idx="17072">
                  <c:v>1.20E+02</c:v>
                </c:pt>
                <c:pt idx="17073">
                  <c:v>1.20E+02</c:v>
                </c:pt>
                <c:pt idx="17074">
                  <c:v>1.20E+02</c:v>
                </c:pt>
                <c:pt idx="17075">
                  <c:v>1.20E+02</c:v>
                </c:pt>
                <c:pt idx="17076">
                  <c:v>1.20E+02</c:v>
                </c:pt>
                <c:pt idx="17077">
                  <c:v>1.20E+02</c:v>
                </c:pt>
                <c:pt idx="17078">
                  <c:v>1.20E+02</c:v>
                </c:pt>
                <c:pt idx="17079">
                  <c:v>1.20E+02</c:v>
                </c:pt>
                <c:pt idx="17080">
                  <c:v>1.20E+02</c:v>
                </c:pt>
                <c:pt idx="17081">
                  <c:v>1.20E+02</c:v>
                </c:pt>
                <c:pt idx="17082">
                  <c:v>1.20E+02</c:v>
                </c:pt>
                <c:pt idx="17083">
                  <c:v>1.20E+02</c:v>
                </c:pt>
                <c:pt idx="17084">
                  <c:v>1.20E+02</c:v>
                </c:pt>
                <c:pt idx="17085">
                  <c:v>1.20E+02</c:v>
                </c:pt>
                <c:pt idx="17086">
                  <c:v>1.20E+02</c:v>
                </c:pt>
                <c:pt idx="17087">
                  <c:v>1.20E+02</c:v>
                </c:pt>
                <c:pt idx="17088">
                  <c:v>1.20E+02</c:v>
                </c:pt>
                <c:pt idx="17089">
                  <c:v>1.20E+02</c:v>
                </c:pt>
                <c:pt idx="17090">
                  <c:v>1.20E+02</c:v>
                </c:pt>
                <c:pt idx="17091">
                  <c:v>1.20E+02</c:v>
                </c:pt>
                <c:pt idx="17092">
                  <c:v>1.20E+02</c:v>
                </c:pt>
                <c:pt idx="17093">
                  <c:v>1.20E+02</c:v>
                </c:pt>
                <c:pt idx="17094">
                  <c:v>1.20E+02</c:v>
                </c:pt>
                <c:pt idx="17095">
                  <c:v>1.20E+02</c:v>
                </c:pt>
                <c:pt idx="17096">
                  <c:v>1.20E+02</c:v>
                </c:pt>
                <c:pt idx="17097">
                  <c:v>1.20E+02</c:v>
                </c:pt>
                <c:pt idx="17098">
                  <c:v>1.20E+02</c:v>
                </c:pt>
                <c:pt idx="17099">
                  <c:v>1.20E+02</c:v>
                </c:pt>
                <c:pt idx="17100">
                  <c:v>1.20E+02</c:v>
                </c:pt>
                <c:pt idx="17101">
                  <c:v>1.20E+02</c:v>
                </c:pt>
                <c:pt idx="17102">
                  <c:v>1.20E+02</c:v>
                </c:pt>
                <c:pt idx="17103">
                  <c:v>1.20E+02</c:v>
                </c:pt>
                <c:pt idx="17104">
                  <c:v>1.20E+02</c:v>
                </c:pt>
                <c:pt idx="17105">
                  <c:v>1.20E+02</c:v>
                </c:pt>
                <c:pt idx="17106">
                  <c:v>1.20E+02</c:v>
                </c:pt>
                <c:pt idx="17107">
                  <c:v>1.20E+02</c:v>
                </c:pt>
                <c:pt idx="17108">
                  <c:v>1.20E+02</c:v>
                </c:pt>
                <c:pt idx="17109">
                  <c:v>1.20E+02</c:v>
                </c:pt>
                <c:pt idx="17110">
                  <c:v>1.20E+02</c:v>
                </c:pt>
                <c:pt idx="17111">
                  <c:v>1.20E+02</c:v>
                </c:pt>
                <c:pt idx="17112">
                  <c:v>1.20E+02</c:v>
                </c:pt>
                <c:pt idx="17113">
                  <c:v>1.20E+02</c:v>
                </c:pt>
                <c:pt idx="17114">
                  <c:v>1.20E+02</c:v>
                </c:pt>
                <c:pt idx="17115">
                  <c:v>1.20E+02</c:v>
                </c:pt>
                <c:pt idx="17116">
                  <c:v>1.20E+02</c:v>
                </c:pt>
                <c:pt idx="17117">
                  <c:v>1.20E+02</c:v>
                </c:pt>
                <c:pt idx="17118">
                  <c:v>1.20E+02</c:v>
                </c:pt>
                <c:pt idx="17119">
                  <c:v>1.20E+02</c:v>
                </c:pt>
                <c:pt idx="17120">
                  <c:v>1.20E+02</c:v>
                </c:pt>
                <c:pt idx="17121">
                  <c:v>1.20E+02</c:v>
                </c:pt>
                <c:pt idx="17122">
                  <c:v>1.20E+02</c:v>
                </c:pt>
                <c:pt idx="17123">
                  <c:v>1.20E+02</c:v>
                </c:pt>
                <c:pt idx="17124">
                  <c:v>1.20E+02</c:v>
                </c:pt>
                <c:pt idx="17125">
                  <c:v>1.20E+02</c:v>
                </c:pt>
                <c:pt idx="17126">
                  <c:v>1.20E+02</c:v>
                </c:pt>
                <c:pt idx="17127">
                  <c:v>1.20E+02</c:v>
                </c:pt>
                <c:pt idx="17128">
                  <c:v>1.20E+02</c:v>
                </c:pt>
                <c:pt idx="17129">
                  <c:v>1.20E+02</c:v>
                </c:pt>
                <c:pt idx="17130">
                  <c:v>1.20E+02</c:v>
                </c:pt>
                <c:pt idx="17131">
                  <c:v>1.20E+02</c:v>
                </c:pt>
                <c:pt idx="17132">
                  <c:v>1.20E+02</c:v>
                </c:pt>
                <c:pt idx="17133">
                  <c:v>1.20E+02</c:v>
                </c:pt>
                <c:pt idx="17134">
                  <c:v>1.20E+02</c:v>
                </c:pt>
                <c:pt idx="17135">
                  <c:v>1.20E+02</c:v>
                </c:pt>
                <c:pt idx="17136">
                  <c:v>1.20E+02</c:v>
                </c:pt>
                <c:pt idx="17137">
                  <c:v>1.20E+02</c:v>
                </c:pt>
                <c:pt idx="17138">
                  <c:v>1.20E+02</c:v>
                </c:pt>
                <c:pt idx="17139">
                  <c:v>1.20E+02</c:v>
                </c:pt>
                <c:pt idx="17140">
                  <c:v>1.20E+02</c:v>
                </c:pt>
                <c:pt idx="17141">
                  <c:v>1.20E+02</c:v>
                </c:pt>
                <c:pt idx="17142">
                  <c:v>1.20E+02</c:v>
                </c:pt>
                <c:pt idx="17143">
                  <c:v>1.20E+02</c:v>
                </c:pt>
                <c:pt idx="17144">
                  <c:v>1.20E+02</c:v>
                </c:pt>
                <c:pt idx="17145">
                  <c:v>1.20E+02</c:v>
                </c:pt>
                <c:pt idx="17146">
                  <c:v>1.20E+02</c:v>
                </c:pt>
                <c:pt idx="17147">
                  <c:v>1.20E+02</c:v>
                </c:pt>
                <c:pt idx="17148">
                  <c:v>1.20E+02</c:v>
                </c:pt>
                <c:pt idx="17149">
                  <c:v>1.20E+02</c:v>
                </c:pt>
                <c:pt idx="17150">
                  <c:v>1.20E+02</c:v>
                </c:pt>
                <c:pt idx="17151">
                  <c:v>1.20E+02</c:v>
                </c:pt>
                <c:pt idx="17152">
                  <c:v>1.20E+02</c:v>
                </c:pt>
                <c:pt idx="17153">
                  <c:v>1.20E+02</c:v>
                </c:pt>
                <c:pt idx="17154">
                  <c:v>1.20E+02</c:v>
                </c:pt>
                <c:pt idx="17155">
                  <c:v>1.20E+02</c:v>
                </c:pt>
                <c:pt idx="17156">
                  <c:v>1.20E+02</c:v>
                </c:pt>
                <c:pt idx="17157">
                  <c:v>1.20E+02</c:v>
                </c:pt>
                <c:pt idx="17158">
                  <c:v>1.20E+02</c:v>
                </c:pt>
                <c:pt idx="17159">
                  <c:v>1.20E+02</c:v>
                </c:pt>
                <c:pt idx="17160">
                  <c:v>1.20E+02</c:v>
                </c:pt>
                <c:pt idx="17161">
                  <c:v>1.20E+02</c:v>
                </c:pt>
                <c:pt idx="17162">
                  <c:v>1.20E+02</c:v>
                </c:pt>
                <c:pt idx="17163">
                  <c:v>1.20E+02</c:v>
                </c:pt>
                <c:pt idx="17164">
                  <c:v>1.20E+02</c:v>
                </c:pt>
                <c:pt idx="17165">
                  <c:v>1.20E+02</c:v>
                </c:pt>
                <c:pt idx="17166">
                  <c:v>1.20E+02</c:v>
                </c:pt>
                <c:pt idx="17167">
                  <c:v>1.20E+02</c:v>
                </c:pt>
                <c:pt idx="17168">
                  <c:v>1.20E+02</c:v>
                </c:pt>
                <c:pt idx="17169">
                  <c:v>1.20E+02</c:v>
                </c:pt>
                <c:pt idx="17170">
                  <c:v>1.20E+02</c:v>
                </c:pt>
                <c:pt idx="17171">
                  <c:v>1.20E+02</c:v>
                </c:pt>
                <c:pt idx="17172">
                  <c:v>1.20E+02</c:v>
                </c:pt>
                <c:pt idx="17173">
                  <c:v>1.20E+02</c:v>
                </c:pt>
                <c:pt idx="17174">
                  <c:v>1.20E+02</c:v>
                </c:pt>
                <c:pt idx="17175">
                  <c:v>1.20E+02</c:v>
                </c:pt>
                <c:pt idx="17176">
                  <c:v>1.20E+02</c:v>
                </c:pt>
                <c:pt idx="17177">
                  <c:v>1.20E+02</c:v>
                </c:pt>
                <c:pt idx="17178">
                  <c:v>1.20E+02</c:v>
                </c:pt>
                <c:pt idx="17179">
                  <c:v>1.20E+02</c:v>
                </c:pt>
                <c:pt idx="17180">
                  <c:v>1.20E+02</c:v>
                </c:pt>
                <c:pt idx="17181">
                  <c:v>1.20E+02</c:v>
                </c:pt>
                <c:pt idx="17182">
                  <c:v>1.20E+02</c:v>
                </c:pt>
                <c:pt idx="17183">
                  <c:v>1.20E+02</c:v>
                </c:pt>
                <c:pt idx="17184">
                  <c:v>1.20E+02</c:v>
                </c:pt>
                <c:pt idx="17185">
                  <c:v>1.20E+02</c:v>
                </c:pt>
                <c:pt idx="17186">
                  <c:v>1.20E+02</c:v>
                </c:pt>
                <c:pt idx="17187">
                  <c:v>1.20E+02</c:v>
                </c:pt>
                <c:pt idx="17188">
                  <c:v>1.20E+02</c:v>
                </c:pt>
                <c:pt idx="17189">
                  <c:v>1.20E+02</c:v>
                </c:pt>
                <c:pt idx="17190">
                  <c:v>1.20E+02</c:v>
                </c:pt>
                <c:pt idx="17191">
                  <c:v>1.20E+02</c:v>
                </c:pt>
                <c:pt idx="17192">
                  <c:v>1.20E+02</c:v>
                </c:pt>
                <c:pt idx="17193">
                  <c:v>1.20E+02</c:v>
                </c:pt>
                <c:pt idx="17194">
                  <c:v>1.20E+02</c:v>
                </c:pt>
                <c:pt idx="17195">
                  <c:v>1.20E+02</c:v>
                </c:pt>
                <c:pt idx="17196">
                  <c:v>1.20E+02</c:v>
                </c:pt>
                <c:pt idx="17197">
                  <c:v>1.20E+02</c:v>
                </c:pt>
                <c:pt idx="17198">
                  <c:v>1.20E+02</c:v>
                </c:pt>
                <c:pt idx="17199">
                  <c:v>1.20E+02</c:v>
                </c:pt>
                <c:pt idx="17200">
                  <c:v>1.20E+02</c:v>
                </c:pt>
                <c:pt idx="17201">
                  <c:v>1.20E+02</c:v>
                </c:pt>
                <c:pt idx="17202">
                  <c:v>1.20E+02</c:v>
                </c:pt>
                <c:pt idx="17203">
                  <c:v>1.20E+02</c:v>
                </c:pt>
                <c:pt idx="17204">
                  <c:v>1.20E+02</c:v>
                </c:pt>
                <c:pt idx="17205">
                  <c:v>1.20E+02</c:v>
                </c:pt>
                <c:pt idx="17206">
                  <c:v>1.20E+02</c:v>
                </c:pt>
                <c:pt idx="17207">
                  <c:v>1.20E+02</c:v>
                </c:pt>
                <c:pt idx="17208">
                  <c:v>1.20E+02</c:v>
                </c:pt>
                <c:pt idx="17209">
                  <c:v>1.20E+02</c:v>
                </c:pt>
                <c:pt idx="17210">
                  <c:v>1.20E+02</c:v>
                </c:pt>
                <c:pt idx="17211">
                  <c:v>1.20E+02</c:v>
                </c:pt>
                <c:pt idx="17212">
                  <c:v>1.20E+02</c:v>
                </c:pt>
                <c:pt idx="17213">
                  <c:v>1.20E+02</c:v>
                </c:pt>
                <c:pt idx="17214">
                  <c:v>1.20E+02</c:v>
                </c:pt>
                <c:pt idx="17215">
                  <c:v>1.20E+02</c:v>
                </c:pt>
                <c:pt idx="17216">
                  <c:v>1.20E+02</c:v>
                </c:pt>
                <c:pt idx="17217">
                  <c:v>1.20E+02</c:v>
                </c:pt>
                <c:pt idx="17218">
                  <c:v>1.20E+02</c:v>
                </c:pt>
                <c:pt idx="17219">
                  <c:v>1.20E+02</c:v>
                </c:pt>
                <c:pt idx="17220">
                  <c:v>1.20E+02</c:v>
                </c:pt>
                <c:pt idx="17221">
                  <c:v>1.20E+02</c:v>
                </c:pt>
                <c:pt idx="17222">
                  <c:v>1.20E+02</c:v>
                </c:pt>
                <c:pt idx="17223">
                  <c:v>1.20E+02</c:v>
                </c:pt>
                <c:pt idx="17224">
                  <c:v>1.20E+02</c:v>
                </c:pt>
                <c:pt idx="17225">
                  <c:v>1.20E+02</c:v>
                </c:pt>
                <c:pt idx="17226">
                  <c:v>1.20E+02</c:v>
                </c:pt>
                <c:pt idx="17227">
                  <c:v>1.20E+02</c:v>
                </c:pt>
                <c:pt idx="17228">
                  <c:v>1.20E+02</c:v>
                </c:pt>
                <c:pt idx="17229">
                  <c:v>1.20E+02</c:v>
                </c:pt>
                <c:pt idx="17230">
                  <c:v>1.20E+02</c:v>
                </c:pt>
                <c:pt idx="17231">
                  <c:v>1.20E+02</c:v>
                </c:pt>
                <c:pt idx="17232">
                  <c:v>1.20E+02</c:v>
                </c:pt>
                <c:pt idx="17233">
                  <c:v>1.20E+02</c:v>
                </c:pt>
                <c:pt idx="17234">
                  <c:v>1.20E+02</c:v>
                </c:pt>
                <c:pt idx="17235">
                  <c:v>1.20E+02</c:v>
                </c:pt>
                <c:pt idx="17236">
                  <c:v>1.20E+02</c:v>
                </c:pt>
                <c:pt idx="17237">
                  <c:v>1.20E+02</c:v>
                </c:pt>
                <c:pt idx="17238">
                  <c:v>1.20E+02</c:v>
                </c:pt>
                <c:pt idx="17239">
                  <c:v>1.20E+02</c:v>
                </c:pt>
                <c:pt idx="17240">
                  <c:v>1.20E+02</c:v>
                </c:pt>
                <c:pt idx="17241">
                  <c:v>1.20E+02</c:v>
                </c:pt>
                <c:pt idx="17242">
                  <c:v>1.20E+02</c:v>
                </c:pt>
                <c:pt idx="17243">
                  <c:v>1.20E+02</c:v>
                </c:pt>
                <c:pt idx="17244">
                  <c:v>1.20E+02</c:v>
                </c:pt>
                <c:pt idx="17245">
                  <c:v>1.20E+02</c:v>
                </c:pt>
                <c:pt idx="17246">
                  <c:v>1.20E+02</c:v>
                </c:pt>
                <c:pt idx="17247">
                  <c:v>1.20E+02</c:v>
                </c:pt>
                <c:pt idx="17248">
                  <c:v>1.20E+02</c:v>
                </c:pt>
                <c:pt idx="17249">
                  <c:v>1.20E+02</c:v>
                </c:pt>
                <c:pt idx="17250">
                  <c:v>1.20E+02</c:v>
                </c:pt>
                <c:pt idx="17251">
                  <c:v>1.20E+02</c:v>
                </c:pt>
                <c:pt idx="17252">
                  <c:v>1.20E+02</c:v>
                </c:pt>
                <c:pt idx="17253">
                  <c:v>1.20E+02</c:v>
                </c:pt>
                <c:pt idx="17254">
                  <c:v>1.20E+02</c:v>
                </c:pt>
                <c:pt idx="17255">
                  <c:v>1.20E+02</c:v>
                </c:pt>
                <c:pt idx="17256">
                  <c:v>1.20E+02</c:v>
                </c:pt>
                <c:pt idx="17257">
                  <c:v>1.20E+02</c:v>
                </c:pt>
                <c:pt idx="17258">
                  <c:v>1.20E+02</c:v>
                </c:pt>
                <c:pt idx="17259">
                  <c:v>1.20E+02</c:v>
                </c:pt>
                <c:pt idx="17260">
                  <c:v>1.20E+02</c:v>
                </c:pt>
                <c:pt idx="17261">
                  <c:v>1.20E+02</c:v>
                </c:pt>
                <c:pt idx="17262">
                  <c:v>1.20E+02</c:v>
                </c:pt>
                <c:pt idx="17263">
                  <c:v>1.20E+02</c:v>
                </c:pt>
                <c:pt idx="17264">
                  <c:v>1.20E+02</c:v>
                </c:pt>
                <c:pt idx="17265">
                  <c:v>1.20E+02</c:v>
                </c:pt>
                <c:pt idx="17266">
                  <c:v>1.20E+02</c:v>
                </c:pt>
                <c:pt idx="17267">
                  <c:v>1.20E+02</c:v>
                </c:pt>
                <c:pt idx="17268">
                  <c:v>1.20E+02</c:v>
                </c:pt>
                <c:pt idx="17269">
                  <c:v>1.20E+02</c:v>
                </c:pt>
                <c:pt idx="17270">
                  <c:v>1.20E+02</c:v>
                </c:pt>
                <c:pt idx="17271">
                  <c:v>1.20E+02</c:v>
                </c:pt>
                <c:pt idx="17272">
                  <c:v>1.20E+02</c:v>
                </c:pt>
                <c:pt idx="17273">
                  <c:v>1.20E+02</c:v>
                </c:pt>
                <c:pt idx="17274">
                  <c:v>1.20E+02</c:v>
                </c:pt>
                <c:pt idx="17275">
                  <c:v>1.20E+02</c:v>
                </c:pt>
                <c:pt idx="17276">
                  <c:v>1.20E+02</c:v>
                </c:pt>
                <c:pt idx="17277">
                  <c:v>1.20E+02</c:v>
                </c:pt>
                <c:pt idx="17278">
                  <c:v>1.20E+02</c:v>
                </c:pt>
                <c:pt idx="17279">
                  <c:v>1.20E+02</c:v>
                </c:pt>
                <c:pt idx="17280">
                  <c:v>1.20E+02</c:v>
                </c:pt>
                <c:pt idx="17281">
                  <c:v>1.20E+02</c:v>
                </c:pt>
                <c:pt idx="17282">
                  <c:v>1.20E+02</c:v>
                </c:pt>
                <c:pt idx="17283">
                  <c:v>1.20E+02</c:v>
                </c:pt>
                <c:pt idx="17284">
                  <c:v>1.20E+02</c:v>
                </c:pt>
                <c:pt idx="17285">
                  <c:v>1.20E+02</c:v>
                </c:pt>
                <c:pt idx="17286">
                  <c:v>1.20E+02</c:v>
                </c:pt>
                <c:pt idx="17287">
                  <c:v>1.20E+02</c:v>
                </c:pt>
                <c:pt idx="17288">
                  <c:v>1.20E+02</c:v>
                </c:pt>
                <c:pt idx="17289">
                  <c:v>1.20E+02</c:v>
                </c:pt>
                <c:pt idx="17290">
                  <c:v>1.20E+02</c:v>
                </c:pt>
                <c:pt idx="17291">
                  <c:v>1.20E+02</c:v>
                </c:pt>
                <c:pt idx="17292">
                  <c:v>1.20E+02</c:v>
                </c:pt>
                <c:pt idx="17293">
                  <c:v>1.20E+02</c:v>
                </c:pt>
                <c:pt idx="17294">
                  <c:v>1.20E+02</c:v>
                </c:pt>
                <c:pt idx="17295">
                  <c:v>1.20E+02</c:v>
                </c:pt>
                <c:pt idx="17296">
                  <c:v>1.20E+02</c:v>
                </c:pt>
                <c:pt idx="17297">
                  <c:v>1.20E+02</c:v>
                </c:pt>
                <c:pt idx="17298">
                  <c:v>1.20E+02</c:v>
                </c:pt>
                <c:pt idx="17299">
                  <c:v>1.20E+02</c:v>
                </c:pt>
                <c:pt idx="17300">
                  <c:v>1.20E+02</c:v>
                </c:pt>
                <c:pt idx="17301">
                  <c:v>1.20E+02</c:v>
                </c:pt>
                <c:pt idx="17302">
                  <c:v>1.20E+02</c:v>
                </c:pt>
                <c:pt idx="17303">
                  <c:v>1.20E+02</c:v>
                </c:pt>
                <c:pt idx="17304">
                  <c:v>1.20E+02</c:v>
                </c:pt>
                <c:pt idx="17305">
                  <c:v>1.20E+02</c:v>
                </c:pt>
                <c:pt idx="17306">
                  <c:v>1.20E+02</c:v>
                </c:pt>
                <c:pt idx="17307">
                  <c:v>1.20E+02</c:v>
                </c:pt>
                <c:pt idx="17308">
                  <c:v>1.20E+02</c:v>
                </c:pt>
                <c:pt idx="17309">
                  <c:v>1.20E+02</c:v>
                </c:pt>
                <c:pt idx="17310">
                  <c:v>1.20E+02</c:v>
                </c:pt>
                <c:pt idx="17311">
                  <c:v>1.20E+02</c:v>
                </c:pt>
                <c:pt idx="17312">
                  <c:v>1.20E+02</c:v>
                </c:pt>
                <c:pt idx="17313">
                  <c:v>1.20E+02</c:v>
                </c:pt>
                <c:pt idx="17314">
                  <c:v>1.20E+02</c:v>
                </c:pt>
                <c:pt idx="17315">
                  <c:v>1.20E+02</c:v>
                </c:pt>
                <c:pt idx="17316">
                  <c:v>1.20E+02</c:v>
                </c:pt>
                <c:pt idx="17317">
                  <c:v>1.20E+02</c:v>
                </c:pt>
                <c:pt idx="17318">
                  <c:v>1.20E+02</c:v>
                </c:pt>
                <c:pt idx="17319">
                  <c:v>1.20E+02</c:v>
                </c:pt>
                <c:pt idx="17320">
                  <c:v>1.20E+02</c:v>
                </c:pt>
                <c:pt idx="17321">
                  <c:v>1.20E+02</c:v>
                </c:pt>
                <c:pt idx="17322">
                  <c:v>1.20E+02</c:v>
                </c:pt>
                <c:pt idx="17323">
                  <c:v>1.20E+02</c:v>
                </c:pt>
                <c:pt idx="17324">
                  <c:v>1.20E+02</c:v>
                </c:pt>
                <c:pt idx="17325">
                  <c:v>1.20E+02</c:v>
                </c:pt>
                <c:pt idx="17326">
                  <c:v>1.20E+02</c:v>
                </c:pt>
                <c:pt idx="17327">
                  <c:v>1.20E+02</c:v>
                </c:pt>
                <c:pt idx="17328">
                  <c:v>1.20E+02</c:v>
                </c:pt>
                <c:pt idx="17329">
                  <c:v>1.20E+02</c:v>
                </c:pt>
                <c:pt idx="17330">
                  <c:v>1.20E+02</c:v>
                </c:pt>
                <c:pt idx="17331">
                  <c:v>1.20E+02</c:v>
                </c:pt>
                <c:pt idx="17332">
                  <c:v>1.20E+02</c:v>
                </c:pt>
                <c:pt idx="17333">
                  <c:v>1.20E+02</c:v>
                </c:pt>
                <c:pt idx="17334">
                  <c:v>1.20E+02</c:v>
                </c:pt>
                <c:pt idx="17335">
                  <c:v>1.20E+02</c:v>
                </c:pt>
                <c:pt idx="17336">
                  <c:v>1.20E+02</c:v>
                </c:pt>
                <c:pt idx="17337">
                  <c:v>1.20E+02</c:v>
                </c:pt>
                <c:pt idx="17338">
                  <c:v>1.20E+02</c:v>
                </c:pt>
                <c:pt idx="17339">
                  <c:v>1.20E+02</c:v>
                </c:pt>
                <c:pt idx="17340">
                  <c:v>1.20E+02</c:v>
                </c:pt>
                <c:pt idx="17341">
                  <c:v>1.20E+02</c:v>
                </c:pt>
                <c:pt idx="17342">
                  <c:v>1.20E+02</c:v>
                </c:pt>
                <c:pt idx="17343">
                  <c:v>1.20E+02</c:v>
                </c:pt>
                <c:pt idx="17344">
                  <c:v>1.20E+02</c:v>
                </c:pt>
                <c:pt idx="17345">
                  <c:v>1.20E+02</c:v>
                </c:pt>
                <c:pt idx="17346">
                  <c:v>1.20E+02</c:v>
                </c:pt>
                <c:pt idx="17347">
                  <c:v>1.20E+02</c:v>
                </c:pt>
                <c:pt idx="17348">
                  <c:v>1.20E+02</c:v>
                </c:pt>
                <c:pt idx="17349">
                  <c:v>1.20E+02</c:v>
                </c:pt>
                <c:pt idx="17350">
                  <c:v>1.20E+02</c:v>
                </c:pt>
                <c:pt idx="17351">
                  <c:v>1.20E+02</c:v>
                </c:pt>
                <c:pt idx="17352">
                  <c:v>1.20E+02</c:v>
                </c:pt>
                <c:pt idx="17353">
                  <c:v>1.20E+02</c:v>
                </c:pt>
                <c:pt idx="17354">
                  <c:v>1.20E+02</c:v>
                </c:pt>
                <c:pt idx="17355">
                  <c:v>1.20E+02</c:v>
                </c:pt>
                <c:pt idx="17356">
                  <c:v>1.20E+02</c:v>
                </c:pt>
                <c:pt idx="17357">
                  <c:v>1.20E+02</c:v>
                </c:pt>
                <c:pt idx="17358">
                  <c:v>1.20E+02</c:v>
                </c:pt>
                <c:pt idx="17359">
                  <c:v>1.20E+02</c:v>
                </c:pt>
                <c:pt idx="17360">
                  <c:v>1.20E+02</c:v>
                </c:pt>
                <c:pt idx="17361">
                  <c:v>1.20E+02</c:v>
                </c:pt>
                <c:pt idx="17362">
                  <c:v>1.20E+02</c:v>
                </c:pt>
                <c:pt idx="17363">
                  <c:v>1.20E+02</c:v>
                </c:pt>
                <c:pt idx="17364">
                  <c:v>1.20E+02</c:v>
                </c:pt>
                <c:pt idx="17365">
                  <c:v>1.20E+02</c:v>
                </c:pt>
                <c:pt idx="17366">
                  <c:v>1.20E+02</c:v>
                </c:pt>
                <c:pt idx="17367">
                  <c:v>1.20E+02</c:v>
                </c:pt>
                <c:pt idx="17368">
                  <c:v>1.20E+02</c:v>
                </c:pt>
                <c:pt idx="17369">
                  <c:v>1.20E+02</c:v>
                </c:pt>
                <c:pt idx="17370">
                  <c:v>1.20E+02</c:v>
                </c:pt>
                <c:pt idx="17371">
                  <c:v>1.20E+02</c:v>
                </c:pt>
                <c:pt idx="17372">
                  <c:v>1.20E+02</c:v>
                </c:pt>
                <c:pt idx="17373">
                  <c:v>1.20E+02</c:v>
                </c:pt>
                <c:pt idx="17374">
                  <c:v>1.20E+02</c:v>
                </c:pt>
                <c:pt idx="17375">
                  <c:v>1.20E+02</c:v>
                </c:pt>
                <c:pt idx="17376">
                  <c:v>1.20E+02</c:v>
                </c:pt>
                <c:pt idx="17377">
                  <c:v>1.20E+02</c:v>
                </c:pt>
                <c:pt idx="17378">
                  <c:v>1.20E+02</c:v>
                </c:pt>
                <c:pt idx="17379">
                  <c:v>1.20E+02</c:v>
                </c:pt>
                <c:pt idx="17380">
                  <c:v>1.20E+02</c:v>
                </c:pt>
                <c:pt idx="17381">
                  <c:v>1.20E+02</c:v>
                </c:pt>
                <c:pt idx="17382">
                  <c:v>1.20E+02</c:v>
                </c:pt>
                <c:pt idx="17383">
                  <c:v>1.20E+02</c:v>
                </c:pt>
                <c:pt idx="17384">
                  <c:v>1.20E+02</c:v>
                </c:pt>
                <c:pt idx="17385">
                  <c:v>1.20E+02</c:v>
                </c:pt>
                <c:pt idx="17386">
                  <c:v>1.20E+02</c:v>
                </c:pt>
                <c:pt idx="17387">
                  <c:v>1.20E+02</c:v>
                </c:pt>
                <c:pt idx="17388">
                  <c:v>1.20E+02</c:v>
                </c:pt>
                <c:pt idx="17389">
                  <c:v>1.20E+02</c:v>
                </c:pt>
                <c:pt idx="17390">
                  <c:v>1.20E+02</c:v>
                </c:pt>
                <c:pt idx="17391">
                  <c:v>1.20E+02</c:v>
                </c:pt>
                <c:pt idx="17392">
                  <c:v>1.20E+02</c:v>
                </c:pt>
                <c:pt idx="17393">
                  <c:v>1.20E+02</c:v>
                </c:pt>
                <c:pt idx="17394">
                  <c:v>1.20E+02</c:v>
                </c:pt>
                <c:pt idx="17395">
                  <c:v>1.20E+02</c:v>
                </c:pt>
                <c:pt idx="17396">
                  <c:v>1.20E+02</c:v>
                </c:pt>
                <c:pt idx="17397">
                  <c:v>1.20E+02</c:v>
                </c:pt>
                <c:pt idx="17398">
                  <c:v>1.20E+02</c:v>
                </c:pt>
                <c:pt idx="17399">
                  <c:v>1.20E+02</c:v>
                </c:pt>
                <c:pt idx="17400">
                  <c:v>1.20E+02</c:v>
                </c:pt>
                <c:pt idx="17401">
                  <c:v>1.20E+02</c:v>
                </c:pt>
                <c:pt idx="17402">
                  <c:v>1.20E+02</c:v>
                </c:pt>
                <c:pt idx="17403">
                  <c:v>1.20E+02</c:v>
                </c:pt>
                <c:pt idx="17404">
                  <c:v>1.20E+02</c:v>
                </c:pt>
                <c:pt idx="17405">
                  <c:v>1.20E+02</c:v>
                </c:pt>
                <c:pt idx="17406">
                  <c:v>1.20E+02</c:v>
                </c:pt>
                <c:pt idx="17407">
                  <c:v>1.20E+02</c:v>
                </c:pt>
                <c:pt idx="17408">
                  <c:v>1.20E+02</c:v>
                </c:pt>
                <c:pt idx="17409">
                  <c:v>1.20E+02</c:v>
                </c:pt>
                <c:pt idx="17410">
                  <c:v>1.20E+02</c:v>
                </c:pt>
                <c:pt idx="17411">
                  <c:v>1.20E+02</c:v>
                </c:pt>
                <c:pt idx="17412">
                  <c:v>1.20E+02</c:v>
                </c:pt>
                <c:pt idx="17413">
                  <c:v>1.20E+02</c:v>
                </c:pt>
                <c:pt idx="17414">
                  <c:v>1.20E+02</c:v>
                </c:pt>
                <c:pt idx="17415">
                  <c:v>1.20E+02</c:v>
                </c:pt>
                <c:pt idx="17416">
                  <c:v>1.20E+02</c:v>
                </c:pt>
                <c:pt idx="17417">
                  <c:v>1.20E+02</c:v>
                </c:pt>
                <c:pt idx="17418">
                  <c:v>1.20E+02</c:v>
                </c:pt>
                <c:pt idx="17419">
                  <c:v>1.20E+02</c:v>
                </c:pt>
                <c:pt idx="17420">
                  <c:v>1.20E+02</c:v>
                </c:pt>
                <c:pt idx="17421">
                  <c:v>1.20E+02</c:v>
                </c:pt>
                <c:pt idx="17422">
                  <c:v>1.20E+02</c:v>
                </c:pt>
                <c:pt idx="17423">
                  <c:v>1.20E+02</c:v>
                </c:pt>
                <c:pt idx="17424">
                  <c:v>1.20E+02</c:v>
                </c:pt>
                <c:pt idx="17425">
                  <c:v>1.20E+02</c:v>
                </c:pt>
                <c:pt idx="17426">
                  <c:v>1.20E+02</c:v>
                </c:pt>
                <c:pt idx="17427">
                  <c:v>1.20E+02</c:v>
                </c:pt>
                <c:pt idx="17428">
                  <c:v>1.20E+02</c:v>
                </c:pt>
                <c:pt idx="17429">
                  <c:v>1.20E+02</c:v>
                </c:pt>
                <c:pt idx="17430">
                  <c:v>1.20E+02</c:v>
                </c:pt>
                <c:pt idx="17431">
                  <c:v>1.20E+02</c:v>
                </c:pt>
                <c:pt idx="17432">
                  <c:v>1.20E+02</c:v>
                </c:pt>
                <c:pt idx="17433">
                  <c:v>1.20E+02</c:v>
                </c:pt>
                <c:pt idx="17434">
                  <c:v>1.20E+02</c:v>
                </c:pt>
                <c:pt idx="17435">
                  <c:v>1.20E+02</c:v>
                </c:pt>
                <c:pt idx="17436">
                  <c:v>1.20E+02</c:v>
                </c:pt>
                <c:pt idx="17437">
                  <c:v>1.20E+02</c:v>
                </c:pt>
                <c:pt idx="17438">
                  <c:v>1.20E+02</c:v>
                </c:pt>
                <c:pt idx="17439">
                  <c:v>1.20E+02</c:v>
                </c:pt>
                <c:pt idx="17440">
                  <c:v>1.20E+02</c:v>
                </c:pt>
                <c:pt idx="17441">
                  <c:v>1.20E+02</c:v>
                </c:pt>
                <c:pt idx="17442">
                  <c:v>1.20E+02</c:v>
                </c:pt>
                <c:pt idx="17443">
                  <c:v>1.20E+02</c:v>
                </c:pt>
                <c:pt idx="17444">
                  <c:v>1.20E+02</c:v>
                </c:pt>
                <c:pt idx="17445">
                  <c:v>1.20E+02</c:v>
                </c:pt>
                <c:pt idx="17446">
                  <c:v>1.20E+02</c:v>
                </c:pt>
                <c:pt idx="17447">
                  <c:v>1.20E+02</c:v>
                </c:pt>
                <c:pt idx="17448">
                  <c:v>1.20E+02</c:v>
                </c:pt>
                <c:pt idx="17449">
                  <c:v>1.20E+02</c:v>
                </c:pt>
                <c:pt idx="17450">
                  <c:v>1.20E+02</c:v>
                </c:pt>
                <c:pt idx="17451">
                  <c:v>1.20E+02</c:v>
                </c:pt>
                <c:pt idx="17452">
                  <c:v>1.20E+02</c:v>
                </c:pt>
                <c:pt idx="17453">
                  <c:v>1.20E+02</c:v>
                </c:pt>
                <c:pt idx="17454">
                  <c:v>1.20E+02</c:v>
                </c:pt>
                <c:pt idx="17455">
                  <c:v>1.20E+02</c:v>
                </c:pt>
                <c:pt idx="17456">
                  <c:v>1.20E+02</c:v>
                </c:pt>
                <c:pt idx="17457">
                  <c:v>1.20E+02</c:v>
                </c:pt>
                <c:pt idx="17458">
                  <c:v>1.20E+02</c:v>
                </c:pt>
                <c:pt idx="17459">
                  <c:v>1.20E+02</c:v>
                </c:pt>
                <c:pt idx="17460">
                  <c:v>1.20E+02</c:v>
                </c:pt>
                <c:pt idx="17461">
                  <c:v>1.20E+02</c:v>
                </c:pt>
                <c:pt idx="17462">
                  <c:v>1.20E+02</c:v>
                </c:pt>
                <c:pt idx="17463">
                  <c:v>1.20E+02</c:v>
                </c:pt>
                <c:pt idx="17464">
                  <c:v>1.20E+02</c:v>
                </c:pt>
                <c:pt idx="17465">
                  <c:v>1.20E+02</c:v>
                </c:pt>
                <c:pt idx="17466">
                  <c:v>1.20E+02</c:v>
                </c:pt>
                <c:pt idx="17467">
                  <c:v>1.20E+02</c:v>
                </c:pt>
                <c:pt idx="17468">
                  <c:v>1.20E+02</c:v>
                </c:pt>
                <c:pt idx="17469">
                  <c:v>1.20E+02</c:v>
                </c:pt>
                <c:pt idx="17470">
                  <c:v>1.20E+02</c:v>
                </c:pt>
                <c:pt idx="17471">
                  <c:v>1.20E+02</c:v>
                </c:pt>
                <c:pt idx="17472">
                  <c:v>1.20E+02</c:v>
                </c:pt>
                <c:pt idx="17473">
                  <c:v>1.20E+02</c:v>
                </c:pt>
                <c:pt idx="17474">
                  <c:v>1.20E+02</c:v>
                </c:pt>
                <c:pt idx="17475">
                  <c:v>1.20E+02</c:v>
                </c:pt>
                <c:pt idx="17476">
                  <c:v>1.20E+02</c:v>
                </c:pt>
                <c:pt idx="17477">
                  <c:v>1.20E+02</c:v>
                </c:pt>
                <c:pt idx="17478">
                  <c:v>1.20E+02</c:v>
                </c:pt>
                <c:pt idx="17479">
                  <c:v>1.20E+02</c:v>
                </c:pt>
                <c:pt idx="17480">
                  <c:v>1.20E+02</c:v>
                </c:pt>
                <c:pt idx="17481">
                  <c:v>1.20E+02</c:v>
                </c:pt>
                <c:pt idx="17482">
                  <c:v>1.20E+02</c:v>
                </c:pt>
                <c:pt idx="17483">
                  <c:v>1.20E+02</c:v>
                </c:pt>
                <c:pt idx="17484">
                  <c:v>1.20E+02</c:v>
                </c:pt>
                <c:pt idx="17485">
                  <c:v>1.20E+02</c:v>
                </c:pt>
                <c:pt idx="17486">
                  <c:v>1.20E+02</c:v>
                </c:pt>
                <c:pt idx="17487">
                  <c:v>1.20E+02</c:v>
                </c:pt>
                <c:pt idx="17488">
                  <c:v>1.20E+02</c:v>
                </c:pt>
                <c:pt idx="17489">
                  <c:v>1.20E+02</c:v>
                </c:pt>
                <c:pt idx="17490">
                  <c:v>1.20E+02</c:v>
                </c:pt>
                <c:pt idx="17491">
                  <c:v>1.20E+02</c:v>
                </c:pt>
                <c:pt idx="17492">
                  <c:v>1.20E+02</c:v>
                </c:pt>
                <c:pt idx="17493">
                  <c:v>1.20E+02</c:v>
                </c:pt>
                <c:pt idx="17494">
                  <c:v>1.20E+02</c:v>
                </c:pt>
                <c:pt idx="17495">
                  <c:v>1.20E+02</c:v>
                </c:pt>
                <c:pt idx="17496">
                  <c:v>1.20E+02</c:v>
                </c:pt>
                <c:pt idx="17497">
                  <c:v>1.20E+02</c:v>
                </c:pt>
                <c:pt idx="17498">
                  <c:v>1.20E+02</c:v>
                </c:pt>
                <c:pt idx="17499">
                  <c:v>1.20E+02</c:v>
                </c:pt>
                <c:pt idx="17500">
                  <c:v>1.20E+02</c:v>
                </c:pt>
                <c:pt idx="17501">
                  <c:v>1.20E+02</c:v>
                </c:pt>
                <c:pt idx="17502">
                  <c:v>1.20E+02</c:v>
                </c:pt>
                <c:pt idx="17503">
                  <c:v>1.20E+02</c:v>
                </c:pt>
                <c:pt idx="17504">
                  <c:v>1.20E+02</c:v>
                </c:pt>
                <c:pt idx="17505">
                  <c:v>1.20E+02</c:v>
                </c:pt>
                <c:pt idx="17506">
                  <c:v>1.20E+02</c:v>
                </c:pt>
                <c:pt idx="17507">
                  <c:v>1.20E+02</c:v>
                </c:pt>
                <c:pt idx="17508">
                  <c:v>1.20E+02</c:v>
                </c:pt>
                <c:pt idx="17509">
                  <c:v>1.20E+02</c:v>
                </c:pt>
                <c:pt idx="17510">
                  <c:v>1.20E+02</c:v>
                </c:pt>
                <c:pt idx="17511">
                  <c:v>1.20E+02</c:v>
                </c:pt>
                <c:pt idx="17512">
                  <c:v>1.20E+02</c:v>
                </c:pt>
                <c:pt idx="17513">
                  <c:v>1.20E+02</c:v>
                </c:pt>
                <c:pt idx="17514">
                  <c:v>1.20E+02</c:v>
                </c:pt>
                <c:pt idx="17515">
                  <c:v>1.20E+02</c:v>
                </c:pt>
                <c:pt idx="17516">
                  <c:v>1.20E+02</c:v>
                </c:pt>
                <c:pt idx="17517">
                  <c:v>1.20E+02</c:v>
                </c:pt>
                <c:pt idx="17518">
                  <c:v>1.20E+02</c:v>
                </c:pt>
                <c:pt idx="17519">
                  <c:v>1.20E+02</c:v>
                </c:pt>
                <c:pt idx="17520">
                  <c:v>1.20E+02</c:v>
                </c:pt>
                <c:pt idx="17521">
                  <c:v>1.20E+02</c:v>
                </c:pt>
                <c:pt idx="17522">
                  <c:v>1.20E+02</c:v>
                </c:pt>
                <c:pt idx="17523">
                  <c:v>1.20E+02</c:v>
                </c:pt>
                <c:pt idx="17524">
                  <c:v>1.20E+02</c:v>
                </c:pt>
                <c:pt idx="17525">
                  <c:v>1.20E+02</c:v>
                </c:pt>
                <c:pt idx="17526">
                  <c:v>1.20E+02</c:v>
                </c:pt>
                <c:pt idx="17527">
                  <c:v>1.20E+02</c:v>
                </c:pt>
                <c:pt idx="17528">
                  <c:v>1.20E+02</c:v>
                </c:pt>
                <c:pt idx="17529">
                  <c:v>1.20E+02</c:v>
                </c:pt>
                <c:pt idx="17530">
                  <c:v>1.20E+02</c:v>
                </c:pt>
                <c:pt idx="17531">
                  <c:v>1.20E+02</c:v>
                </c:pt>
                <c:pt idx="17532">
                  <c:v>1.20E+02</c:v>
                </c:pt>
                <c:pt idx="17533">
                  <c:v>1.20E+02</c:v>
                </c:pt>
                <c:pt idx="17534">
                  <c:v>1.20E+02</c:v>
                </c:pt>
                <c:pt idx="17535">
                  <c:v>1.20E+02</c:v>
                </c:pt>
                <c:pt idx="17536">
                  <c:v>1.20E+02</c:v>
                </c:pt>
                <c:pt idx="17537">
                  <c:v>1.20E+02</c:v>
                </c:pt>
                <c:pt idx="17538">
                  <c:v>1.20E+02</c:v>
                </c:pt>
                <c:pt idx="17539">
                  <c:v>1.20E+02</c:v>
                </c:pt>
                <c:pt idx="17540">
                  <c:v>1.20E+02</c:v>
                </c:pt>
                <c:pt idx="17541">
                  <c:v>1.20E+02</c:v>
                </c:pt>
                <c:pt idx="17542">
                  <c:v>1.20E+02</c:v>
                </c:pt>
                <c:pt idx="17543">
                  <c:v>1.20E+02</c:v>
                </c:pt>
                <c:pt idx="17544">
                  <c:v>1.20E+02</c:v>
                </c:pt>
                <c:pt idx="17545">
                  <c:v>1.20E+02</c:v>
                </c:pt>
                <c:pt idx="17546">
                  <c:v>1.20E+02</c:v>
                </c:pt>
                <c:pt idx="17547">
                  <c:v>1.20E+02</c:v>
                </c:pt>
                <c:pt idx="17548">
                  <c:v>1.20E+02</c:v>
                </c:pt>
                <c:pt idx="17549">
                  <c:v>1.20E+02</c:v>
                </c:pt>
                <c:pt idx="17550">
                  <c:v>1.20E+02</c:v>
                </c:pt>
                <c:pt idx="17551">
                  <c:v>1.20E+02</c:v>
                </c:pt>
                <c:pt idx="17552">
                  <c:v>1.20E+02</c:v>
                </c:pt>
                <c:pt idx="17553">
                  <c:v>1.20E+02</c:v>
                </c:pt>
                <c:pt idx="17554">
                  <c:v>1.20E+02</c:v>
                </c:pt>
                <c:pt idx="17555">
                  <c:v>1.20E+02</c:v>
                </c:pt>
                <c:pt idx="17556">
                  <c:v>1.20E+02</c:v>
                </c:pt>
                <c:pt idx="17557">
                  <c:v>1.20E+02</c:v>
                </c:pt>
                <c:pt idx="17558">
                  <c:v>1.20E+02</c:v>
                </c:pt>
                <c:pt idx="17559">
                  <c:v>1.20E+02</c:v>
                </c:pt>
                <c:pt idx="17560">
                  <c:v>1.20E+02</c:v>
                </c:pt>
                <c:pt idx="17561">
                  <c:v>1.20E+02</c:v>
                </c:pt>
                <c:pt idx="17562">
                  <c:v>1.20E+02</c:v>
                </c:pt>
                <c:pt idx="17563">
                  <c:v>1.20E+02</c:v>
                </c:pt>
                <c:pt idx="17564">
                  <c:v>1.20E+02</c:v>
                </c:pt>
                <c:pt idx="17565">
                  <c:v>1.20E+02</c:v>
                </c:pt>
                <c:pt idx="17566">
                  <c:v>1.20E+02</c:v>
                </c:pt>
                <c:pt idx="17567">
                  <c:v>1.20E+02</c:v>
                </c:pt>
                <c:pt idx="17568">
                  <c:v>1.20E+02</c:v>
                </c:pt>
                <c:pt idx="17569">
                  <c:v>1.20E+02</c:v>
                </c:pt>
                <c:pt idx="17570">
                  <c:v>1.20E+02</c:v>
                </c:pt>
                <c:pt idx="17571">
                  <c:v>1.20E+02</c:v>
                </c:pt>
                <c:pt idx="17572">
                  <c:v>1.20E+02</c:v>
                </c:pt>
                <c:pt idx="17573">
                  <c:v>1.20E+02</c:v>
                </c:pt>
                <c:pt idx="17574">
                  <c:v>1.20E+02</c:v>
                </c:pt>
                <c:pt idx="17575">
                  <c:v>1.20E+02</c:v>
                </c:pt>
                <c:pt idx="17576">
                  <c:v>1.20E+02</c:v>
                </c:pt>
                <c:pt idx="17577">
                  <c:v>1.20E+02</c:v>
                </c:pt>
                <c:pt idx="17578">
                  <c:v>1.20E+02</c:v>
                </c:pt>
                <c:pt idx="17579">
                  <c:v>1.20E+02</c:v>
                </c:pt>
                <c:pt idx="17580">
                  <c:v>1.20E+02</c:v>
                </c:pt>
                <c:pt idx="17581">
                  <c:v>1.20E+02</c:v>
                </c:pt>
                <c:pt idx="17582">
                  <c:v>1.20E+02</c:v>
                </c:pt>
                <c:pt idx="17583">
                  <c:v>1.20E+02</c:v>
                </c:pt>
                <c:pt idx="17584">
                  <c:v>1.20E+02</c:v>
                </c:pt>
                <c:pt idx="17585">
                  <c:v>1.20E+02</c:v>
                </c:pt>
                <c:pt idx="17586">
                  <c:v>1.20E+02</c:v>
                </c:pt>
                <c:pt idx="17587">
                  <c:v>1.20E+02</c:v>
                </c:pt>
                <c:pt idx="17588">
                  <c:v>1.20E+02</c:v>
                </c:pt>
                <c:pt idx="17589">
                  <c:v>1.20E+02</c:v>
                </c:pt>
                <c:pt idx="17590">
                  <c:v>1.20E+02</c:v>
                </c:pt>
                <c:pt idx="17591">
                  <c:v>1.20E+02</c:v>
                </c:pt>
                <c:pt idx="17592">
                  <c:v>1.20E+02</c:v>
                </c:pt>
                <c:pt idx="17593">
                  <c:v>1.20E+02</c:v>
                </c:pt>
                <c:pt idx="17594">
                  <c:v>1.20E+02</c:v>
                </c:pt>
                <c:pt idx="17595">
                  <c:v>1.20E+02</c:v>
                </c:pt>
                <c:pt idx="17596">
                  <c:v>1.20E+02</c:v>
                </c:pt>
                <c:pt idx="17597">
                  <c:v>1.20E+02</c:v>
                </c:pt>
                <c:pt idx="17598">
                  <c:v>1.20E+02</c:v>
                </c:pt>
                <c:pt idx="17599">
                  <c:v>1.20E+02</c:v>
                </c:pt>
                <c:pt idx="17600">
                  <c:v>1.20E+02</c:v>
                </c:pt>
                <c:pt idx="17601">
                  <c:v>1.20E+02</c:v>
                </c:pt>
                <c:pt idx="17602">
                  <c:v>1.20E+02</c:v>
                </c:pt>
                <c:pt idx="17603">
                  <c:v>1.20E+02</c:v>
                </c:pt>
                <c:pt idx="17604">
                  <c:v>1.20E+02</c:v>
                </c:pt>
                <c:pt idx="17605">
                  <c:v>1.20E+02</c:v>
                </c:pt>
                <c:pt idx="17606">
                  <c:v>1.20E+02</c:v>
                </c:pt>
                <c:pt idx="17607">
                  <c:v>1.20E+02</c:v>
                </c:pt>
                <c:pt idx="17608">
                  <c:v>1.20E+02</c:v>
                </c:pt>
                <c:pt idx="17609">
                  <c:v>1.20E+02</c:v>
                </c:pt>
                <c:pt idx="17610">
                  <c:v>1.20E+02</c:v>
                </c:pt>
                <c:pt idx="17611">
                  <c:v>1.20E+02</c:v>
                </c:pt>
                <c:pt idx="17612">
                  <c:v>1.20E+02</c:v>
                </c:pt>
                <c:pt idx="17613">
                  <c:v>1.20E+02</c:v>
                </c:pt>
                <c:pt idx="17614">
                  <c:v>1.20E+02</c:v>
                </c:pt>
                <c:pt idx="17615">
                  <c:v>1.20E+02</c:v>
                </c:pt>
                <c:pt idx="17616">
                  <c:v>1.20E+02</c:v>
                </c:pt>
                <c:pt idx="17617">
                  <c:v>1.20E+02</c:v>
                </c:pt>
                <c:pt idx="17618">
                  <c:v>1.20E+02</c:v>
                </c:pt>
                <c:pt idx="17619">
                  <c:v>1.20E+02</c:v>
                </c:pt>
                <c:pt idx="17620">
                  <c:v>1.20E+02</c:v>
                </c:pt>
                <c:pt idx="17621">
                  <c:v>1.20E+02</c:v>
                </c:pt>
                <c:pt idx="17622">
                  <c:v>1.20E+02</c:v>
                </c:pt>
                <c:pt idx="17623">
                  <c:v>1.20E+02</c:v>
                </c:pt>
                <c:pt idx="17624">
                  <c:v>1.20E+02</c:v>
                </c:pt>
                <c:pt idx="17625">
                  <c:v>1.20E+02</c:v>
                </c:pt>
                <c:pt idx="17626">
                  <c:v>1.20E+02</c:v>
                </c:pt>
                <c:pt idx="17627">
                  <c:v>1.20E+02</c:v>
                </c:pt>
                <c:pt idx="17628">
                  <c:v>1.20E+02</c:v>
                </c:pt>
                <c:pt idx="17629">
                  <c:v>1.20E+02</c:v>
                </c:pt>
                <c:pt idx="17630">
                  <c:v>1.20E+02</c:v>
                </c:pt>
                <c:pt idx="17631">
                  <c:v>1.20E+02</c:v>
                </c:pt>
                <c:pt idx="17632">
                  <c:v>1.20E+02</c:v>
                </c:pt>
                <c:pt idx="17633">
                  <c:v>1.20E+02</c:v>
                </c:pt>
                <c:pt idx="17634">
                  <c:v>1.20E+02</c:v>
                </c:pt>
                <c:pt idx="17635">
                  <c:v>1.20E+02</c:v>
                </c:pt>
                <c:pt idx="17636">
                  <c:v>1.20E+02</c:v>
                </c:pt>
                <c:pt idx="17637">
                  <c:v>1.20E+02</c:v>
                </c:pt>
                <c:pt idx="17638">
                  <c:v>1.20E+02</c:v>
                </c:pt>
                <c:pt idx="17639">
                  <c:v>1.20E+02</c:v>
                </c:pt>
                <c:pt idx="17640">
                  <c:v>1.20E+02</c:v>
                </c:pt>
                <c:pt idx="17641">
                  <c:v>1.20E+02</c:v>
                </c:pt>
                <c:pt idx="17642">
                  <c:v>1.20E+02</c:v>
                </c:pt>
                <c:pt idx="17643">
                  <c:v>1.20E+02</c:v>
                </c:pt>
                <c:pt idx="17644">
                  <c:v>1.20E+02</c:v>
                </c:pt>
                <c:pt idx="17645">
                  <c:v>1.20E+02</c:v>
                </c:pt>
                <c:pt idx="17646">
                  <c:v>1.20E+02</c:v>
                </c:pt>
                <c:pt idx="17647">
                  <c:v>1.20E+02</c:v>
                </c:pt>
                <c:pt idx="17648">
                  <c:v>1.20E+02</c:v>
                </c:pt>
                <c:pt idx="17649">
                  <c:v>1.20E+02</c:v>
                </c:pt>
                <c:pt idx="17650">
                  <c:v>1.20E+02</c:v>
                </c:pt>
                <c:pt idx="17651">
                  <c:v>1.20E+02</c:v>
                </c:pt>
                <c:pt idx="17652">
                  <c:v>1.20E+02</c:v>
                </c:pt>
                <c:pt idx="17653">
                  <c:v>1.20E+02</c:v>
                </c:pt>
                <c:pt idx="17654">
                  <c:v>1.20E+02</c:v>
                </c:pt>
                <c:pt idx="17655">
                  <c:v>1.20E+02</c:v>
                </c:pt>
                <c:pt idx="17656">
                  <c:v>1.20E+02</c:v>
                </c:pt>
                <c:pt idx="17657">
                  <c:v>1.20E+02</c:v>
                </c:pt>
                <c:pt idx="17658">
                  <c:v>1.20E+02</c:v>
                </c:pt>
                <c:pt idx="17659">
                  <c:v>1.20E+02</c:v>
                </c:pt>
                <c:pt idx="17660">
                  <c:v>1.20E+02</c:v>
                </c:pt>
                <c:pt idx="17661">
                  <c:v>1.20E+02</c:v>
                </c:pt>
                <c:pt idx="17662">
                  <c:v>1.20E+02</c:v>
                </c:pt>
                <c:pt idx="17663">
                  <c:v>1.20E+02</c:v>
                </c:pt>
                <c:pt idx="17664">
                  <c:v>1.20E+02</c:v>
                </c:pt>
                <c:pt idx="17665">
                  <c:v>1.20E+02</c:v>
                </c:pt>
                <c:pt idx="17666">
                  <c:v>1.20E+02</c:v>
                </c:pt>
                <c:pt idx="17667">
                  <c:v>1.20E+02</c:v>
                </c:pt>
                <c:pt idx="17668">
                  <c:v>1.20E+02</c:v>
                </c:pt>
                <c:pt idx="17669">
                  <c:v>1.20E+02</c:v>
                </c:pt>
                <c:pt idx="17670">
                  <c:v>1.20E+02</c:v>
                </c:pt>
                <c:pt idx="17671">
                  <c:v>1.20E+02</c:v>
                </c:pt>
                <c:pt idx="17672">
                  <c:v>1.20E+02</c:v>
                </c:pt>
                <c:pt idx="17673">
                  <c:v>1.20E+02</c:v>
                </c:pt>
                <c:pt idx="17674">
                  <c:v>1.20E+02</c:v>
                </c:pt>
                <c:pt idx="17675">
                  <c:v>1.20E+02</c:v>
                </c:pt>
                <c:pt idx="17676">
                  <c:v>1.20E+02</c:v>
                </c:pt>
                <c:pt idx="17677">
                  <c:v>1.20E+02</c:v>
                </c:pt>
                <c:pt idx="17678">
                  <c:v>1.20E+02</c:v>
                </c:pt>
                <c:pt idx="17679">
                  <c:v>1.20E+02</c:v>
                </c:pt>
                <c:pt idx="17680">
                  <c:v>1.20E+02</c:v>
                </c:pt>
                <c:pt idx="17681">
                  <c:v>1.20E+02</c:v>
                </c:pt>
                <c:pt idx="17682">
                  <c:v>1.20E+02</c:v>
                </c:pt>
                <c:pt idx="17683">
                  <c:v>1.20E+02</c:v>
                </c:pt>
                <c:pt idx="17684">
                  <c:v>1.20E+02</c:v>
                </c:pt>
                <c:pt idx="17685">
                  <c:v>1.20E+02</c:v>
                </c:pt>
                <c:pt idx="17686">
                  <c:v>1.20E+02</c:v>
                </c:pt>
                <c:pt idx="17687">
                  <c:v>1.20E+02</c:v>
                </c:pt>
                <c:pt idx="17688">
                  <c:v>1.20E+02</c:v>
                </c:pt>
                <c:pt idx="17689">
                  <c:v>1.20E+02</c:v>
                </c:pt>
                <c:pt idx="17690">
                  <c:v>1.20E+02</c:v>
                </c:pt>
                <c:pt idx="17691">
                  <c:v>1.20E+02</c:v>
                </c:pt>
                <c:pt idx="17692">
                  <c:v>1.20E+02</c:v>
                </c:pt>
                <c:pt idx="17693">
                  <c:v>1.20E+02</c:v>
                </c:pt>
                <c:pt idx="17694">
                  <c:v>1.20E+02</c:v>
                </c:pt>
                <c:pt idx="17695">
                  <c:v>1.20E+02</c:v>
                </c:pt>
                <c:pt idx="17696">
                  <c:v>1.20E+02</c:v>
                </c:pt>
                <c:pt idx="17697">
                  <c:v>1.20E+02</c:v>
                </c:pt>
                <c:pt idx="17698">
                  <c:v>1.20E+02</c:v>
                </c:pt>
                <c:pt idx="17699">
                  <c:v>1.20E+02</c:v>
                </c:pt>
                <c:pt idx="17700">
                  <c:v>1.20E+02</c:v>
                </c:pt>
                <c:pt idx="17701">
                  <c:v>1.20E+02</c:v>
                </c:pt>
                <c:pt idx="17702">
                  <c:v>1.20E+02</c:v>
                </c:pt>
                <c:pt idx="17703">
                  <c:v>1.20E+02</c:v>
                </c:pt>
                <c:pt idx="17704">
                  <c:v>1.20E+02</c:v>
                </c:pt>
                <c:pt idx="17705">
                  <c:v>1.20E+02</c:v>
                </c:pt>
                <c:pt idx="17706">
                  <c:v>1.20E+02</c:v>
                </c:pt>
                <c:pt idx="17707">
                  <c:v>1.20E+02</c:v>
                </c:pt>
                <c:pt idx="17708">
                  <c:v>1.20E+02</c:v>
                </c:pt>
                <c:pt idx="17709">
                  <c:v>1.20E+02</c:v>
                </c:pt>
                <c:pt idx="17710">
                  <c:v>1.20E+02</c:v>
                </c:pt>
                <c:pt idx="17711">
                  <c:v>1.20E+02</c:v>
                </c:pt>
                <c:pt idx="17712">
                  <c:v>1.20E+02</c:v>
                </c:pt>
                <c:pt idx="17713">
                  <c:v>1.20E+02</c:v>
                </c:pt>
                <c:pt idx="17714">
                  <c:v>1.20E+02</c:v>
                </c:pt>
                <c:pt idx="17715">
                  <c:v>1.20E+02</c:v>
                </c:pt>
                <c:pt idx="17716">
                  <c:v>1.20E+02</c:v>
                </c:pt>
                <c:pt idx="17717">
                  <c:v>1.20E+02</c:v>
                </c:pt>
                <c:pt idx="17718">
                  <c:v>1.20E+02</c:v>
                </c:pt>
                <c:pt idx="17719">
                  <c:v>1.20E+02</c:v>
                </c:pt>
                <c:pt idx="17720">
                  <c:v>1.20E+02</c:v>
                </c:pt>
                <c:pt idx="17721">
                  <c:v>1.20E+02</c:v>
                </c:pt>
                <c:pt idx="17722">
                  <c:v>1.20E+02</c:v>
                </c:pt>
                <c:pt idx="17723">
                  <c:v>1.20E+02</c:v>
                </c:pt>
                <c:pt idx="17724">
                  <c:v>1.20E+02</c:v>
                </c:pt>
                <c:pt idx="17725">
                  <c:v>1.20E+02</c:v>
                </c:pt>
                <c:pt idx="17726">
                  <c:v>1.20E+02</c:v>
                </c:pt>
                <c:pt idx="17727">
                  <c:v>1.20E+02</c:v>
                </c:pt>
                <c:pt idx="17728">
                  <c:v>1.20E+02</c:v>
                </c:pt>
                <c:pt idx="17729">
                  <c:v>1.20E+02</c:v>
                </c:pt>
                <c:pt idx="17730">
                  <c:v>1.20E+02</c:v>
                </c:pt>
                <c:pt idx="17731">
                  <c:v>1.20E+02</c:v>
                </c:pt>
                <c:pt idx="17732">
                  <c:v>1.20E+02</c:v>
                </c:pt>
                <c:pt idx="17733">
                  <c:v>1.20E+02</c:v>
                </c:pt>
                <c:pt idx="17734">
                  <c:v>1.20E+02</c:v>
                </c:pt>
                <c:pt idx="17735">
                  <c:v>1.20E+02</c:v>
                </c:pt>
                <c:pt idx="17736">
                  <c:v>1.20E+02</c:v>
                </c:pt>
                <c:pt idx="17737">
                  <c:v>1.20E+02</c:v>
                </c:pt>
                <c:pt idx="17738">
                  <c:v>1.20E+02</c:v>
                </c:pt>
                <c:pt idx="17739">
                  <c:v>1.20E+02</c:v>
                </c:pt>
                <c:pt idx="17740">
                  <c:v>1.20E+02</c:v>
                </c:pt>
                <c:pt idx="17741">
                  <c:v>1.20E+02</c:v>
                </c:pt>
                <c:pt idx="17742">
                  <c:v>1.20E+02</c:v>
                </c:pt>
                <c:pt idx="17743">
                  <c:v>1.20E+02</c:v>
                </c:pt>
                <c:pt idx="17744">
                  <c:v>1.20E+02</c:v>
                </c:pt>
                <c:pt idx="17745">
                  <c:v>1.20E+02</c:v>
                </c:pt>
                <c:pt idx="17746">
                  <c:v>1.20E+02</c:v>
                </c:pt>
                <c:pt idx="17747">
                  <c:v>1.20E+02</c:v>
                </c:pt>
                <c:pt idx="17748">
                  <c:v>1.20E+02</c:v>
                </c:pt>
                <c:pt idx="17749">
                  <c:v>1.20E+02</c:v>
                </c:pt>
                <c:pt idx="17750">
                  <c:v>1.20E+02</c:v>
                </c:pt>
                <c:pt idx="17751">
                  <c:v>1.20E+02</c:v>
                </c:pt>
                <c:pt idx="17752">
                  <c:v>1.20E+02</c:v>
                </c:pt>
                <c:pt idx="17753">
                  <c:v>1.20E+02</c:v>
                </c:pt>
                <c:pt idx="17754">
                  <c:v>1.20E+02</c:v>
                </c:pt>
                <c:pt idx="17755">
                  <c:v>1.20E+02</c:v>
                </c:pt>
                <c:pt idx="17756">
                  <c:v>1.20E+02</c:v>
                </c:pt>
                <c:pt idx="17757">
                  <c:v>1.20E+02</c:v>
                </c:pt>
                <c:pt idx="17758">
                  <c:v>1.20E+02</c:v>
                </c:pt>
                <c:pt idx="17759">
                  <c:v>1.20E+02</c:v>
                </c:pt>
                <c:pt idx="17760">
                  <c:v>1.20E+02</c:v>
                </c:pt>
                <c:pt idx="17761">
                  <c:v>1.20E+02</c:v>
                </c:pt>
                <c:pt idx="17762">
                  <c:v>1.20E+02</c:v>
                </c:pt>
                <c:pt idx="17763">
                  <c:v>1.20E+02</c:v>
                </c:pt>
                <c:pt idx="17764">
                  <c:v>1.20E+02</c:v>
                </c:pt>
                <c:pt idx="17765">
                  <c:v>1.20E+02</c:v>
                </c:pt>
                <c:pt idx="17766">
                  <c:v>1.20E+02</c:v>
                </c:pt>
                <c:pt idx="17767">
                  <c:v>1.20E+02</c:v>
                </c:pt>
                <c:pt idx="17768">
                  <c:v>1.20E+02</c:v>
                </c:pt>
                <c:pt idx="17769">
                  <c:v>1.20E+02</c:v>
                </c:pt>
                <c:pt idx="17770">
                  <c:v>1.20E+02</c:v>
                </c:pt>
                <c:pt idx="17771">
                  <c:v>1.20E+02</c:v>
                </c:pt>
                <c:pt idx="17772">
                  <c:v>1.20E+02</c:v>
                </c:pt>
                <c:pt idx="17773">
                  <c:v>1.20E+02</c:v>
                </c:pt>
                <c:pt idx="17774">
                  <c:v>1.20E+02</c:v>
                </c:pt>
                <c:pt idx="17775">
                  <c:v>1.20E+02</c:v>
                </c:pt>
                <c:pt idx="17776">
                  <c:v>1.20E+02</c:v>
                </c:pt>
                <c:pt idx="17777">
                  <c:v>1.20E+02</c:v>
                </c:pt>
                <c:pt idx="17778">
                  <c:v>1.20E+02</c:v>
                </c:pt>
                <c:pt idx="17779">
                  <c:v>1.20E+02</c:v>
                </c:pt>
                <c:pt idx="17780">
                  <c:v>1.20E+02</c:v>
                </c:pt>
                <c:pt idx="17781">
                  <c:v>1.20E+02</c:v>
                </c:pt>
                <c:pt idx="17782">
                  <c:v>1.20E+02</c:v>
                </c:pt>
                <c:pt idx="17783">
                  <c:v>1.20E+02</c:v>
                </c:pt>
                <c:pt idx="17784">
                  <c:v>1.20E+02</c:v>
                </c:pt>
                <c:pt idx="17785">
                  <c:v>1.20E+02</c:v>
                </c:pt>
                <c:pt idx="17786">
                  <c:v>1.20E+02</c:v>
                </c:pt>
                <c:pt idx="17787">
                  <c:v>1.20E+02</c:v>
                </c:pt>
                <c:pt idx="17788">
                  <c:v>1.20E+02</c:v>
                </c:pt>
                <c:pt idx="17789">
                  <c:v>1.20E+02</c:v>
                </c:pt>
                <c:pt idx="17790">
                  <c:v>1.20E+02</c:v>
                </c:pt>
                <c:pt idx="17791">
                  <c:v>1.20E+02</c:v>
                </c:pt>
                <c:pt idx="17792">
                  <c:v>1.20E+02</c:v>
                </c:pt>
                <c:pt idx="17793">
                  <c:v>1.20E+02</c:v>
                </c:pt>
                <c:pt idx="17794">
                  <c:v>1.20E+02</c:v>
                </c:pt>
                <c:pt idx="17795">
                  <c:v>1.20E+02</c:v>
                </c:pt>
                <c:pt idx="17796">
                  <c:v>1.20E+02</c:v>
                </c:pt>
                <c:pt idx="17797">
                  <c:v>1.20E+02</c:v>
                </c:pt>
                <c:pt idx="17798">
                  <c:v>1.20E+02</c:v>
                </c:pt>
                <c:pt idx="17799">
                  <c:v>1.20E+02</c:v>
                </c:pt>
                <c:pt idx="17800">
                  <c:v>1.20E+02</c:v>
                </c:pt>
                <c:pt idx="17801">
                  <c:v>1.20E+02</c:v>
                </c:pt>
                <c:pt idx="17802">
                  <c:v>1.20E+02</c:v>
                </c:pt>
                <c:pt idx="17803">
                  <c:v>1.20E+02</c:v>
                </c:pt>
                <c:pt idx="17804">
                  <c:v>1.20E+02</c:v>
                </c:pt>
                <c:pt idx="17805">
                  <c:v>1.20E+02</c:v>
                </c:pt>
                <c:pt idx="17806">
                  <c:v>1.20E+02</c:v>
                </c:pt>
                <c:pt idx="17807">
                  <c:v>1.20E+02</c:v>
                </c:pt>
                <c:pt idx="17808">
                  <c:v>1.20E+02</c:v>
                </c:pt>
                <c:pt idx="17809">
                  <c:v>1.20E+02</c:v>
                </c:pt>
                <c:pt idx="17810">
                  <c:v>1.20E+02</c:v>
                </c:pt>
                <c:pt idx="17811">
                  <c:v>1.20E+02</c:v>
                </c:pt>
                <c:pt idx="17812">
                  <c:v>1.20E+02</c:v>
                </c:pt>
                <c:pt idx="17813">
                  <c:v>1.20E+02</c:v>
                </c:pt>
                <c:pt idx="17814">
                  <c:v>1.20E+02</c:v>
                </c:pt>
                <c:pt idx="17815">
                  <c:v>1.20E+02</c:v>
                </c:pt>
                <c:pt idx="17816">
                  <c:v>1.20E+02</c:v>
                </c:pt>
                <c:pt idx="17817">
                  <c:v>1.20E+02</c:v>
                </c:pt>
                <c:pt idx="17818">
                  <c:v>1.20E+02</c:v>
                </c:pt>
                <c:pt idx="17819">
                  <c:v>1.20E+02</c:v>
                </c:pt>
                <c:pt idx="17820">
                  <c:v>1.20E+02</c:v>
                </c:pt>
                <c:pt idx="17821">
                  <c:v>1.20E+02</c:v>
                </c:pt>
                <c:pt idx="17822">
                  <c:v>1.20E+02</c:v>
                </c:pt>
                <c:pt idx="17823">
                  <c:v>1.20E+02</c:v>
                </c:pt>
                <c:pt idx="17824">
                  <c:v>1.20E+02</c:v>
                </c:pt>
                <c:pt idx="17825">
                  <c:v>1.20E+02</c:v>
                </c:pt>
                <c:pt idx="17826">
                  <c:v>1.20E+02</c:v>
                </c:pt>
                <c:pt idx="17827">
                  <c:v>1.20E+02</c:v>
                </c:pt>
                <c:pt idx="17828">
                  <c:v>1.20E+02</c:v>
                </c:pt>
                <c:pt idx="17829">
                  <c:v>1.20E+02</c:v>
                </c:pt>
                <c:pt idx="17830">
                  <c:v>1.20E+02</c:v>
                </c:pt>
                <c:pt idx="17831">
                  <c:v>1.20E+02</c:v>
                </c:pt>
                <c:pt idx="17832">
                  <c:v>1.20E+02</c:v>
                </c:pt>
                <c:pt idx="17833">
                  <c:v>1.20E+02</c:v>
                </c:pt>
                <c:pt idx="17834">
                  <c:v>1.20E+02</c:v>
                </c:pt>
                <c:pt idx="17835">
                  <c:v>1.20E+02</c:v>
                </c:pt>
                <c:pt idx="17836">
                  <c:v>1.20E+02</c:v>
                </c:pt>
                <c:pt idx="17837">
                  <c:v>1.20E+02</c:v>
                </c:pt>
                <c:pt idx="17838">
                  <c:v>1.20E+02</c:v>
                </c:pt>
                <c:pt idx="17839">
                  <c:v>1.20E+02</c:v>
                </c:pt>
                <c:pt idx="17840">
                  <c:v>1.20E+02</c:v>
                </c:pt>
                <c:pt idx="17841">
                  <c:v>1.20E+02</c:v>
                </c:pt>
                <c:pt idx="17842">
                  <c:v>1.20E+02</c:v>
                </c:pt>
                <c:pt idx="17843">
                  <c:v>1.20E+02</c:v>
                </c:pt>
                <c:pt idx="17844">
                  <c:v>1.20E+02</c:v>
                </c:pt>
                <c:pt idx="17845">
                  <c:v>1.20E+02</c:v>
                </c:pt>
                <c:pt idx="17846">
                  <c:v>1.20E+02</c:v>
                </c:pt>
                <c:pt idx="17847">
                  <c:v>1.20E+02</c:v>
                </c:pt>
                <c:pt idx="17848">
                  <c:v>1.20E+02</c:v>
                </c:pt>
                <c:pt idx="17849">
                  <c:v>1.20E+02</c:v>
                </c:pt>
                <c:pt idx="17850">
                  <c:v>1.20E+02</c:v>
                </c:pt>
                <c:pt idx="17851">
                  <c:v>1.20E+02</c:v>
                </c:pt>
                <c:pt idx="17852">
                  <c:v>1.20E+02</c:v>
                </c:pt>
                <c:pt idx="17853">
                  <c:v>1.20E+02</c:v>
                </c:pt>
                <c:pt idx="17854">
                  <c:v>1.20E+02</c:v>
                </c:pt>
                <c:pt idx="17855">
                  <c:v>1.20E+02</c:v>
                </c:pt>
                <c:pt idx="17856">
                  <c:v>1.20E+02</c:v>
                </c:pt>
                <c:pt idx="17857">
                  <c:v>1.20E+02</c:v>
                </c:pt>
                <c:pt idx="17858">
                  <c:v>1.20E+02</c:v>
                </c:pt>
                <c:pt idx="17859">
                  <c:v>1.20E+02</c:v>
                </c:pt>
                <c:pt idx="17860">
                  <c:v>1.20E+02</c:v>
                </c:pt>
                <c:pt idx="17861">
                  <c:v>1.20E+02</c:v>
                </c:pt>
                <c:pt idx="17862">
                  <c:v>1.20E+02</c:v>
                </c:pt>
                <c:pt idx="17863">
                  <c:v>1.20E+02</c:v>
                </c:pt>
                <c:pt idx="17864">
                  <c:v>1.20E+02</c:v>
                </c:pt>
                <c:pt idx="17865">
                  <c:v>1.20E+02</c:v>
                </c:pt>
                <c:pt idx="17866">
                  <c:v>1.20E+02</c:v>
                </c:pt>
                <c:pt idx="17867">
                  <c:v>1.20E+02</c:v>
                </c:pt>
                <c:pt idx="17868">
                  <c:v>1.20E+02</c:v>
                </c:pt>
                <c:pt idx="17869">
                  <c:v>1.20E+02</c:v>
                </c:pt>
                <c:pt idx="17870">
                  <c:v>1.20E+02</c:v>
                </c:pt>
                <c:pt idx="17871">
                  <c:v>1.20E+02</c:v>
                </c:pt>
                <c:pt idx="17872">
                  <c:v>1.20E+02</c:v>
                </c:pt>
                <c:pt idx="17873">
                  <c:v>1.20E+02</c:v>
                </c:pt>
                <c:pt idx="17874">
                  <c:v>1.20E+02</c:v>
                </c:pt>
                <c:pt idx="17875">
                  <c:v>1.20E+02</c:v>
                </c:pt>
                <c:pt idx="17876">
                  <c:v>1.20E+02</c:v>
                </c:pt>
                <c:pt idx="17877">
                  <c:v>1.20E+02</c:v>
                </c:pt>
                <c:pt idx="17878">
                  <c:v>1.20E+02</c:v>
                </c:pt>
                <c:pt idx="17879">
                  <c:v>1.20E+02</c:v>
                </c:pt>
                <c:pt idx="17880">
                  <c:v>1.20E+02</c:v>
                </c:pt>
                <c:pt idx="17881">
                  <c:v>1.20E+02</c:v>
                </c:pt>
                <c:pt idx="17882">
                  <c:v>1.20E+02</c:v>
                </c:pt>
                <c:pt idx="17883">
                  <c:v>1.20E+02</c:v>
                </c:pt>
                <c:pt idx="17884">
                  <c:v>1.20E+02</c:v>
                </c:pt>
                <c:pt idx="17885">
                  <c:v>1.20E+02</c:v>
                </c:pt>
                <c:pt idx="17886">
                  <c:v>1.20E+02</c:v>
                </c:pt>
                <c:pt idx="17887">
                  <c:v>1.20E+02</c:v>
                </c:pt>
                <c:pt idx="17888">
                  <c:v>1.20E+02</c:v>
                </c:pt>
                <c:pt idx="17889">
                  <c:v>1.20E+02</c:v>
                </c:pt>
                <c:pt idx="17890">
                  <c:v>1.20E+02</c:v>
                </c:pt>
                <c:pt idx="17891">
                  <c:v>1.20E+02</c:v>
                </c:pt>
                <c:pt idx="17892">
                  <c:v>1.20E+02</c:v>
                </c:pt>
                <c:pt idx="17893">
                  <c:v>1.20E+02</c:v>
                </c:pt>
                <c:pt idx="17894">
                  <c:v>1.20E+02</c:v>
                </c:pt>
                <c:pt idx="17895">
                  <c:v>1.20E+02</c:v>
                </c:pt>
                <c:pt idx="17896">
                  <c:v>1.20E+02</c:v>
                </c:pt>
                <c:pt idx="17897">
                  <c:v>1.20E+02</c:v>
                </c:pt>
                <c:pt idx="17898">
                  <c:v>1.20E+02</c:v>
                </c:pt>
                <c:pt idx="17899">
                  <c:v>1.20E+02</c:v>
                </c:pt>
                <c:pt idx="17900">
                  <c:v>1.20E+02</c:v>
                </c:pt>
                <c:pt idx="17901">
                  <c:v>1.20E+02</c:v>
                </c:pt>
                <c:pt idx="17902">
                  <c:v>1.20E+02</c:v>
                </c:pt>
                <c:pt idx="17903">
                  <c:v>1.20E+02</c:v>
                </c:pt>
                <c:pt idx="17904">
                  <c:v>1.20E+02</c:v>
                </c:pt>
                <c:pt idx="17905">
                  <c:v>1.20E+02</c:v>
                </c:pt>
                <c:pt idx="17906">
                  <c:v>1.20E+02</c:v>
                </c:pt>
                <c:pt idx="17907">
                  <c:v>1.20E+02</c:v>
                </c:pt>
                <c:pt idx="17908">
                  <c:v>1.20E+02</c:v>
                </c:pt>
                <c:pt idx="17909">
                  <c:v>1.20E+02</c:v>
                </c:pt>
                <c:pt idx="17910">
                  <c:v>1.20E+02</c:v>
                </c:pt>
                <c:pt idx="17911">
                  <c:v>1.20E+02</c:v>
                </c:pt>
                <c:pt idx="17912">
                  <c:v>1.20E+02</c:v>
                </c:pt>
                <c:pt idx="17913">
                  <c:v>1.20E+02</c:v>
                </c:pt>
                <c:pt idx="17914">
                  <c:v>1.20E+02</c:v>
                </c:pt>
                <c:pt idx="17915">
                  <c:v>1.20E+02</c:v>
                </c:pt>
                <c:pt idx="17916">
                  <c:v>1.20E+02</c:v>
                </c:pt>
                <c:pt idx="17917">
                  <c:v>1.20E+02</c:v>
                </c:pt>
                <c:pt idx="17918">
                  <c:v>1.20E+02</c:v>
                </c:pt>
                <c:pt idx="17919">
                  <c:v>1.20E+02</c:v>
                </c:pt>
                <c:pt idx="17920">
                  <c:v>1.20E+02</c:v>
                </c:pt>
                <c:pt idx="17921">
                  <c:v>1.20E+02</c:v>
                </c:pt>
                <c:pt idx="17922">
                  <c:v>1.20E+02</c:v>
                </c:pt>
                <c:pt idx="17923">
                  <c:v>1.20E+02</c:v>
                </c:pt>
                <c:pt idx="17924">
                  <c:v>1.20E+02</c:v>
                </c:pt>
                <c:pt idx="17925">
                  <c:v>1.20E+02</c:v>
                </c:pt>
                <c:pt idx="17926">
                  <c:v>1.20E+02</c:v>
                </c:pt>
                <c:pt idx="17927">
                  <c:v>1.20E+02</c:v>
                </c:pt>
                <c:pt idx="17928">
                  <c:v>1.20E+02</c:v>
                </c:pt>
                <c:pt idx="17929">
                  <c:v>1.20E+02</c:v>
                </c:pt>
                <c:pt idx="17930">
                  <c:v>1.20E+02</c:v>
                </c:pt>
                <c:pt idx="17931">
                  <c:v>1.20E+02</c:v>
                </c:pt>
                <c:pt idx="17932">
                  <c:v>1.20E+02</c:v>
                </c:pt>
                <c:pt idx="17933">
                  <c:v>1.20E+02</c:v>
                </c:pt>
                <c:pt idx="17934">
                  <c:v>1.20E+02</c:v>
                </c:pt>
                <c:pt idx="17935">
                  <c:v>1.20E+02</c:v>
                </c:pt>
                <c:pt idx="17936">
                  <c:v>1.20E+02</c:v>
                </c:pt>
                <c:pt idx="17937">
                  <c:v>1.20E+02</c:v>
                </c:pt>
                <c:pt idx="17938">
                  <c:v>1.20E+02</c:v>
                </c:pt>
                <c:pt idx="17939">
                  <c:v>1.20E+02</c:v>
                </c:pt>
                <c:pt idx="17940">
                  <c:v>1.20E+02</c:v>
                </c:pt>
                <c:pt idx="17941">
                  <c:v>1.20E+02</c:v>
                </c:pt>
                <c:pt idx="17942">
                  <c:v>1.20E+02</c:v>
                </c:pt>
                <c:pt idx="17943">
                  <c:v>1.20E+02</c:v>
                </c:pt>
                <c:pt idx="17944">
                  <c:v>1.20E+02</c:v>
                </c:pt>
                <c:pt idx="17945">
                  <c:v>1.20E+02</c:v>
                </c:pt>
                <c:pt idx="17946">
                  <c:v>1.20E+02</c:v>
                </c:pt>
                <c:pt idx="17947">
                  <c:v>1.20E+02</c:v>
                </c:pt>
                <c:pt idx="17948">
                  <c:v>1.20E+02</c:v>
                </c:pt>
                <c:pt idx="17949">
                  <c:v>1.20E+02</c:v>
                </c:pt>
                <c:pt idx="17950">
                  <c:v>1.20E+02</c:v>
                </c:pt>
                <c:pt idx="17951">
                  <c:v>1.20E+02</c:v>
                </c:pt>
                <c:pt idx="17952">
                  <c:v>1.20E+02</c:v>
                </c:pt>
                <c:pt idx="17953">
                  <c:v>1.20E+02</c:v>
                </c:pt>
                <c:pt idx="17954">
                  <c:v>1.20E+02</c:v>
                </c:pt>
                <c:pt idx="17955">
                  <c:v>1.20E+02</c:v>
                </c:pt>
                <c:pt idx="17956">
                  <c:v>1.20E+02</c:v>
                </c:pt>
                <c:pt idx="17957">
                  <c:v>1.20E+02</c:v>
                </c:pt>
                <c:pt idx="17958">
                  <c:v>1.20E+02</c:v>
                </c:pt>
                <c:pt idx="17959">
                  <c:v>1.20E+02</c:v>
                </c:pt>
                <c:pt idx="17960">
                  <c:v>1.20E+02</c:v>
                </c:pt>
                <c:pt idx="17961">
                  <c:v>1.20E+02</c:v>
                </c:pt>
                <c:pt idx="17962">
                  <c:v>1.20E+02</c:v>
                </c:pt>
                <c:pt idx="17963">
                  <c:v>1.20E+02</c:v>
                </c:pt>
                <c:pt idx="17964">
                  <c:v>1.20E+02</c:v>
                </c:pt>
                <c:pt idx="17965">
                  <c:v>1.20E+02</c:v>
                </c:pt>
                <c:pt idx="17966">
                  <c:v>1.20E+02</c:v>
                </c:pt>
                <c:pt idx="17967">
                  <c:v>1.20E+02</c:v>
                </c:pt>
                <c:pt idx="17968">
                  <c:v>1.20E+02</c:v>
                </c:pt>
                <c:pt idx="17969">
                  <c:v>1.20E+02</c:v>
                </c:pt>
                <c:pt idx="17970">
                  <c:v>1.20E+02</c:v>
                </c:pt>
                <c:pt idx="17971">
                  <c:v>1.20E+02</c:v>
                </c:pt>
                <c:pt idx="17972">
                  <c:v>1.20E+02</c:v>
                </c:pt>
                <c:pt idx="17973">
                  <c:v>1.20E+02</c:v>
                </c:pt>
                <c:pt idx="17974">
                  <c:v>1.20E+02</c:v>
                </c:pt>
                <c:pt idx="17975">
                  <c:v>1.20E+02</c:v>
                </c:pt>
                <c:pt idx="17976">
                  <c:v>1.20E+02</c:v>
                </c:pt>
                <c:pt idx="17977">
                  <c:v>1.20E+02</c:v>
                </c:pt>
                <c:pt idx="17978">
                  <c:v>1.20E+02</c:v>
                </c:pt>
                <c:pt idx="17979">
                  <c:v>1.20E+02</c:v>
                </c:pt>
                <c:pt idx="17980">
                  <c:v>1.20E+02</c:v>
                </c:pt>
                <c:pt idx="17981">
                  <c:v>1.20E+02</c:v>
                </c:pt>
                <c:pt idx="17982">
                  <c:v>1.20E+02</c:v>
                </c:pt>
                <c:pt idx="17983">
                  <c:v>1.20E+02</c:v>
                </c:pt>
                <c:pt idx="17984">
                  <c:v>1.20E+02</c:v>
                </c:pt>
                <c:pt idx="17985">
                  <c:v>1.20E+02</c:v>
                </c:pt>
                <c:pt idx="17986">
                  <c:v>1.20E+02</c:v>
                </c:pt>
                <c:pt idx="17987">
                  <c:v>1.20E+02</c:v>
                </c:pt>
                <c:pt idx="17988">
                  <c:v>1.20E+02</c:v>
                </c:pt>
                <c:pt idx="17989">
                  <c:v>1.20E+02</c:v>
                </c:pt>
                <c:pt idx="17990">
                  <c:v>1.20E+02</c:v>
                </c:pt>
                <c:pt idx="17991">
                  <c:v>1.20E+02</c:v>
                </c:pt>
                <c:pt idx="17992">
                  <c:v>1.20E+02</c:v>
                </c:pt>
                <c:pt idx="17993">
                  <c:v>1.20E+02</c:v>
                </c:pt>
                <c:pt idx="17994">
                  <c:v>1.20E+02</c:v>
                </c:pt>
                <c:pt idx="17995">
                  <c:v>1.20E+02</c:v>
                </c:pt>
                <c:pt idx="17996">
                  <c:v>1.20E+02</c:v>
                </c:pt>
                <c:pt idx="17997">
                  <c:v>1.20E+02</c:v>
                </c:pt>
                <c:pt idx="17998">
                  <c:v>1.20E+02</c:v>
                </c:pt>
                <c:pt idx="17999">
                  <c:v>1.20E+02</c:v>
                </c:pt>
                <c:pt idx="18000">
                  <c:v>1.20E+02</c:v>
                </c:pt>
                <c:pt idx="18001">
                  <c:v>1.20E+02</c:v>
                </c:pt>
                <c:pt idx="18002">
                  <c:v>1.20E+02</c:v>
                </c:pt>
                <c:pt idx="18003">
                  <c:v>1.20E+02</c:v>
                </c:pt>
                <c:pt idx="18004">
                  <c:v>1.20E+02</c:v>
                </c:pt>
                <c:pt idx="18005">
                  <c:v>1.20E+02</c:v>
                </c:pt>
                <c:pt idx="18006">
                  <c:v>1.20E+02</c:v>
                </c:pt>
                <c:pt idx="18007">
                  <c:v>1.20E+02</c:v>
                </c:pt>
                <c:pt idx="18008">
                  <c:v>1.20E+02</c:v>
                </c:pt>
                <c:pt idx="18009">
                  <c:v>1.20E+02</c:v>
                </c:pt>
                <c:pt idx="18010">
                  <c:v>1.20E+02</c:v>
                </c:pt>
                <c:pt idx="18011">
                  <c:v>1.20E+02</c:v>
                </c:pt>
                <c:pt idx="18012">
                  <c:v>1.20E+02</c:v>
                </c:pt>
                <c:pt idx="18013">
                  <c:v>1.20E+02</c:v>
                </c:pt>
                <c:pt idx="18014">
                  <c:v>1.20E+02</c:v>
                </c:pt>
                <c:pt idx="18015">
                  <c:v>1.20E+02</c:v>
                </c:pt>
                <c:pt idx="18016">
                  <c:v>1.20E+02</c:v>
                </c:pt>
                <c:pt idx="18017">
                  <c:v>1.20E+02</c:v>
                </c:pt>
                <c:pt idx="18018">
                  <c:v>1.20E+02</c:v>
                </c:pt>
                <c:pt idx="18019">
                  <c:v>1.20E+02</c:v>
                </c:pt>
                <c:pt idx="18020">
                  <c:v>1.20E+02</c:v>
                </c:pt>
                <c:pt idx="18021">
                  <c:v>1.20E+02</c:v>
                </c:pt>
                <c:pt idx="18022">
                  <c:v>1.20E+02</c:v>
                </c:pt>
                <c:pt idx="18023">
                  <c:v>1.20E+02</c:v>
                </c:pt>
                <c:pt idx="18024">
                  <c:v>1.20E+02</c:v>
                </c:pt>
                <c:pt idx="18025">
                  <c:v>1.20E+02</c:v>
                </c:pt>
                <c:pt idx="18026">
                  <c:v>1.20E+02</c:v>
                </c:pt>
                <c:pt idx="18027">
                  <c:v>1.20E+02</c:v>
                </c:pt>
                <c:pt idx="18028">
                  <c:v>1.20E+02</c:v>
                </c:pt>
                <c:pt idx="18029">
                  <c:v>1.20E+02</c:v>
                </c:pt>
                <c:pt idx="18030">
                  <c:v>1.20E+02</c:v>
                </c:pt>
                <c:pt idx="18031">
                  <c:v>1.20E+02</c:v>
                </c:pt>
                <c:pt idx="18032">
                  <c:v>1.20E+02</c:v>
                </c:pt>
                <c:pt idx="18033">
                  <c:v>1.20E+02</c:v>
                </c:pt>
                <c:pt idx="18034">
                  <c:v>1.20E+02</c:v>
                </c:pt>
                <c:pt idx="18035">
                  <c:v>1.20E+02</c:v>
                </c:pt>
                <c:pt idx="18036">
                  <c:v>1.20E+02</c:v>
                </c:pt>
                <c:pt idx="18037">
                  <c:v>1.20E+02</c:v>
                </c:pt>
                <c:pt idx="18038">
                  <c:v>1.20E+02</c:v>
                </c:pt>
                <c:pt idx="18039">
                  <c:v>1.20E+02</c:v>
                </c:pt>
                <c:pt idx="18040">
                  <c:v>1.20E+02</c:v>
                </c:pt>
                <c:pt idx="18041">
                  <c:v>1.20E+02</c:v>
                </c:pt>
                <c:pt idx="18042">
                  <c:v>1.20E+02</c:v>
                </c:pt>
                <c:pt idx="18043">
                  <c:v>1.20E+02</c:v>
                </c:pt>
                <c:pt idx="18044">
                  <c:v>1.20E+02</c:v>
                </c:pt>
                <c:pt idx="18045">
                  <c:v>1.20E+02</c:v>
                </c:pt>
                <c:pt idx="18046">
                  <c:v>1.20E+02</c:v>
                </c:pt>
                <c:pt idx="18047">
                  <c:v>1.20E+02</c:v>
                </c:pt>
                <c:pt idx="18048">
                  <c:v>1.20E+02</c:v>
                </c:pt>
                <c:pt idx="18049">
                  <c:v>1.20E+02</c:v>
                </c:pt>
                <c:pt idx="18050">
                  <c:v>1.20E+02</c:v>
                </c:pt>
                <c:pt idx="18051">
                  <c:v>1.20E+02</c:v>
                </c:pt>
                <c:pt idx="18052">
                  <c:v>1.20E+02</c:v>
                </c:pt>
                <c:pt idx="18053">
                  <c:v>1.20E+02</c:v>
                </c:pt>
                <c:pt idx="18054">
                  <c:v>1.20E+02</c:v>
                </c:pt>
                <c:pt idx="18055">
                  <c:v>1.20E+02</c:v>
                </c:pt>
                <c:pt idx="18056">
                  <c:v>1.20E+02</c:v>
                </c:pt>
                <c:pt idx="18057">
                  <c:v>1.20E+02</c:v>
                </c:pt>
                <c:pt idx="18058">
                  <c:v>1.20E+02</c:v>
                </c:pt>
                <c:pt idx="18059">
                  <c:v>1.20E+02</c:v>
                </c:pt>
                <c:pt idx="18060">
                  <c:v>1.20E+02</c:v>
                </c:pt>
                <c:pt idx="18061">
                  <c:v>1.20E+02</c:v>
                </c:pt>
                <c:pt idx="18062">
                  <c:v>1.20E+02</c:v>
                </c:pt>
                <c:pt idx="18063">
                  <c:v>1.20E+02</c:v>
                </c:pt>
                <c:pt idx="18064">
                  <c:v>1.20E+02</c:v>
                </c:pt>
                <c:pt idx="18065">
                  <c:v>1.20E+02</c:v>
                </c:pt>
                <c:pt idx="18066">
                  <c:v>1.20E+02</c:v>
                </c:pt>
                <c:pt idx="18067">
                  <c:v>1.20E+02</c:v>
                </c:pt>
                <c:pt idx="18068">
                  <c:v>1.20E+02</c:v>
                </c:pt>
                <c:pt idx="18069">
                  <c:v>1.20E+02</c:v>
                </c:pt>
                <c:pt idx="18070">
                  <c:v>1.20E+02</c:v>
                </c:pt>
                <c:pt idx="18071">
                  <c:v>1.20E+02</c:v>
                </c:pt>
                <c:pt idx="18072">
                  <c:v>1.20E+02</c:v>
                </c:pt>
                <c:pt idx="18073">
                  <c:v>1.20E+02</c:v>
                </c:pt>
                <c:pt idx="18074">
                  <c:v>1.20E+02</c:v>
                </c:pt>
                <c:pt idx="18075">
                  <c:v>1.20E+02</c:v>
                </c:pt>
                <c:pt idx="18076">
                  <c:v>1.20E+02</c:v>
                </c:pt>
                <c:pt idx="18077">
                  <c:v>1.20E+02</c:v>
                </c:pt>
                <c:pt idx="18078">
                  <c:v>1.20E+02</c:v>
                </c:pt>
                <c:pt idx="18079">
                  <c:v>1.20E+02</c:v>
                </c:pt>
                <c:pt idx="18080">
                  <c:v>1.20E+02</c:v>
                </c:pt>
                <c:pt idx="18081">
                  <c:v>1.20E+02</c:v>
                </c:pt>
                <c:pt idx="18082">
                  <c:v>1.20E+02</c:v>
                </c:pt>
                <c:pt idx="18083">
                  <c:v>1.20E+02</c:v>
                </c:pt>
                <c:pt idx="18084">
                  <c:v>1.20E+02</c:v>
                </c:pt>
                <c:pt idx="18085">
                  <c:v>1.20E+02</c:v>
                </c:pt>
                <c:pt idx="18086">
                  <c:v>1.20E+02</c:v>
                </c:pt>
                <c:pt idx="18087">
                  <c:v>1.20E+02</c:v>
                </c:pt>
                <c:pt idx="18088">
                  <c:v>1.20E+02</c:v>
                </c:pt>
                <c:pt idx="18089">
                  <c:v>1.20E+02</c:v>
                </c:pt>
                <c:pt idx="18090">
                  <c:v>1.20E+02</c:v>
                </c:pt>
                <c:pt idx="18091">
                  <c:v>1.20E+02</c:v>
                </c:pt>
                <c:pt idx="18092">
                  <c:v>1.20E+02</c:v>
                </c:pt>
                <c:pt idx="18093">
                  <c:v>1.20E+02</c:v>
                </c:pt>
                <c:pt idx="18094">
                  <c:v>1.20E+02</c:v>
                </c:pt>
                <c:pt idx="18095">
                  <c:v>1.20E+02</c:v>
                </c:pt>
                <c:pt idx="18096">
                  <c:v>1.20E+02</c:v>
                </c:pt>
                <c:pt idx="18097">
                  <c:v>1.20E+02</c:v>
                </c:pt>
                <c:pt idx="18098">
                  <c:v>1.20E+02</c:v>
                </c:pt>
                <c:pt idx="18099">
                  <c:v>1.20E+02</c:v>
                </c:pt>
                <c:pt idx="18100">
                  <c:v>1.20E+02</c:v>
                </c:pt>
                <c:pt idx="18101">
                  <c:v>1.20E+02</c:v>
                </c:pt>
                <c:pt idx="18102">
                  <c:v>1.20E+02</c:v>
                </c:pt>
                <c:pt idx="18103">
                  <c:v>1.20E+02</c:v>
                </c:pt>
                <c:pt idx="18104">
                  <c:v>1.20E+02</c:v>
                </c:pt>
                <c:pt idx="18105">
                  <c:v>1.20E+02</c:v>
                </c:pt>
                <c:pt idx="18106">
                  <c:v>1.20E+02</c:v>
                </c:pt>
                <c:pt idx="18107">
                  <c:v>1.20E+02</c:v>
                </c:pt>
                <c:pt idx="18108">
                  <c:v>1.20E+02</c:v>
                </c:pt>
                <c:pt idx="18109">
                  <c:v>1.20E+02</c:v>
                </c:pt>
                <c:pt idx="18110">
                  <c:v>1.20E+02</c:v>
                </c:pt>
                <c:pt idx="18111">
                  <c:v>1.20E+02</c:v>
                </c:pt>
                <c:pt idx="18112">
                  <c:v>1.20E+02</c:v>
                </c:pt>
                <c:pt idx="18113">
                  <c:v>1.20E+02</c:v>
                </c:pt>
                <c:pt idx="18114">
                  <c:v>1.20E+02</c:v>
                </c:pt>
                <c:pt idx="18115">
                  <c:v>1.20E+02</c:v>
                </c:pt>
                <c:pt idx="18116">
                  <c:v>1.20E+02</c:v>
                </c:pt>
                <c:pt idx="18117">
                  <c:v>1.20E+02</c:v>
                </c:pt>
                <c:pt idx="18118">
                  <c:v>1.20E+02</c:v>
                </c:pt>
                <c:pt idx="18119">
                  <c:v>1.20E+02</c:v>
                </c:pt>
                <c:pt idx="18120">
                  <c:v>1.20E+02</c:v>
                </c:pt>
                <c:pt idx="18121">
                  <c:v>1.20E+02</c:v>
                </c:pt>
                <c:pt idx="18122">
                  <c:v>1.20E+02</c:v>
                </c:pt>
                <c:pt idx="18123">
                  <c:v>1.20E+02</c:v>
                </c:pt>
                <c:pt idx="18124">
                  <c:v>1.20E+02</c:v>
                </c:pt>
                <c:pt idx="18125">
                  <c:v>1.20E+02</c:v>
                </c:pt>
                <c:pt idx="18126">
                  <c:v>1.20E+02</c:v>
                </c:pt>
                <c:pt idx="18127">
                  <c:v>1.20E+02</c:v>
                </c:pt>
                <c:pt idx="18128">
                  <c:v>1.20E+02</c:v>
                </c:pt>
                <c:pt idx="18129">
                  <c:v>1.20E+02</c:v>
                </c:pt>
                <c:pt idx="18130">
                  <c:v>1.20E+02</c:v>
                </c:pt>
                <c:pt idx="18131">
                  <c:v>1.20E+02</c:v>
                </c:pt>
                <c:pt idx="18132">
                  <c:v>1.20E+02</c:v>
                </c:pt>
                <c:pt idx="18133">
                  <c:v>1.20E+02</c:v>
                </c:pt>
                <c:pt idx="18134">
                  <c:v>1.20E+02</c:v>
                </c:pt>
                <c:pt idx="18135">
                  <c:v>1.20E+02</c:v>
                </c:pt>
                <c:pt idx="18136">
                  <c:v>1.20E+02</c:v>
                </c:pt>
                <c:pt idx="18137">
                  <c:v>1.20E+02</c:v>
                </c:pt>
                <c:pt idx="18138">
                  <c:v>1.20E+02</c:v>
                </c:pt>
                <c:pt idx="18139">
                  <c:v>1.20E+02</c:v>
                </c:pt>
                <c:pt idx="18140">
                  <c:v>1.20E+02</c:v>
                </c:pt>
                <c:pt idx="18141">
                  <c:v>1.20E+02</c:v>
                </c:pt>
                <c:pt idx="18142">
                  <c:v>1.20E+02</c:v>
                </c:pt>
                <c:pt idx="18143">
                  <c:v>1.20E+02</c:v>
                </c:pt>
                <c:pt idx="18144">
                  <c:v>1.20E+02</c:v>
                </c:pt>
                <c:pt idx="18145">
                  <c:v>1.20E+02</c:v>
                </c:pt>
                <c:pt idx="18146">
                  <c:v>1.20E+02</c:v>
                </c:pt>
                <c:pt idx="18147">
                  <c:v>1.20E+02</c:v>
                </c:pt>
                <c:pt idx="18148">
                  <c:v>1.20E+02</c:v>
                </c:pt>
                <c:pt idx="18149">
                  <c:v>1.20E+02</c:v>
                </c:pt>
                <c:pt idx="18150">
                  <c:v>1.20E+02</c:v>
                </c:pt>
                <c:pt idx="18151">
                  <c:v>1.20E+02</c:v>
                </c:pt>
                <c:pt idx="18152">
                  <c:v>1.20E+02</c:v>
                </c:pt>
                <c:pt idx="18153">
                  <c:v>1.20E+02</c:v>
                </c:pt>
                <c:pt idx="18154">
                  <c:v>1.20E+02</c:v>
                </c:pt>
                <c:pt idx="18155">
                  <c:v>1.20E+02</c:v>
                </c:pt>
                <c:pt idx="18156">
                  <c:v>1.20E+02</c:v>
                </c:pt>
                <c:pt idx="18157">
                  <c:v>1.20E+02</c:v>
                </c:pt>
                <c:pt idx="18158">
                  <c:v>1.20E+02</c:v>
                </c:pt>
                <c:pt idx="18159">
                  <c:v>1.20E+02</c:v>
                </c:pt>
                <c:pt idx="18160">
                  <c:v>1.20E+02</c:v>
                </c:pt>
                <c:pt idx="18161">
                  <c:v>1.20E+02</c:v>
                </c:pt>
                <c:pt idx="18162">
                  <c:v>1.20E+02</c:v>
                </c:pt>
                <c:pt idx="18163">
                  <c:v>1.20E+02</c:v>
                </c:pt>
                <c:pt idx="18164">
                  <c:v>1.20E+02</c:v>
                </c:pt>
                <c:pt idx="18165">
                  <c:v>1.20E+02</c:v>
                </c:pt>
                <c:pt idx="18166">
                  <c:v>1.20E+02</c:v>
                </c:pt>
                <c:pt idx="18167">
                  <c:v>1.20E+02</c:v>
                </c:pt>
                <c:pt idx="18168">
                  <c:v>1.20E+02</c:v>
                </c:pt>
                <c:pt idx="18169">
                  <c:v>1.20E+02</c:v>
                </c:pt>
                <c:pt idx="18170">
                  <c:v>1.20E+02</c:v>
                </c:pt>
                <c:pt idx="18171">
                  <c:v>1.20E+02</c:v>
                </c:pt>
                <c:pt idx="18172">
                  <c:v>1.20E+02</c:v>
                </c:pt>
                <c:pt idx="18173">
                  <c:v>1.20E+02</c:v>
                </c:pt>
                <c:pt idx="18174">
                  <c:v>1.20E+02</c:v>
                </c:pt>
                <c:pt idx="18175">
                  <c:v>1.20E+02</c:v>
                </c:pt>
                <c:pt idx="18176">
                  <c:v>1.20E+02</c:v>
                </c:pt>
                <c:pt idx="18177">
                  <c:v>1.20E+02</c:v>
                </c:pt>
                <c:pt idx="18178">
                  <c:v>1.20E+02</c:v>
                </c:pt>
                <c:pt idx="18179">
                  <c:v>1.20E+02</c:v>
                </c:pt>
                <c:pt idx="18180">
                  <c:v>1.20E+02</c:v>
                </c:pt>
                <c:pt idx="18181">
                  <c:v>1.20E+02</c:v>
                </c:pt>
                <c:pt idx="18182">
                  <c:v>1.20E+02</c:v>
                </c:pt>
                <c:pt idx="18183">
                  <c:v>1.20E+02</c:v>
                </c:pt>
                <c:pt idx="18184">
                  <c:v>1.20E+02</c:v>
                </c:pt>
                <c:pt idx="18185">
                  <c:v>1.20E+02</c:v>
                </c:pt>
                <c:pt idx="18186">
                  <c:v>1.20E+02</c:v>
                </c:pt>
                <c:pt idx="18187">
                  <c:v>1.20E+02</c:v>
                </c:pt>
                <c:pt idx="18188">
                  <c:v>1.20E+02</c:v>
                </c:pt>
                <c:pt idx="18189">
                  <c:v>1.20E+02</c:v>
                </c:pt>
                <c:pt idx="18190">
                  <c:v>1.20E+02</c:v>
                </c:pt>
                <c:pt idx="18191">
                  <c:v>1.20E+02</c:v>
                </c:pt>
                <c:pt idx="18192">
                  <c:v>1.20E+02</c:v>
                </c:pt>
                <c:pt idx="18193">
                  <c:v>1.20E+02</c:v>
                </c:pt>
                <c:pt idx="18194">
                  <c:v>1.20E+02</c:v>
                </c:pt>
                <c:pt idx="18195">
                  <c:v>1.20E+02</c:v>
                </c:pt>
                <c:pt idx="18196">
                  <c:v>1.20E+02</c:v>
                </c:pt>
                <c:pt idx="18197">
                  <c:v>1.20E+02</c:v>
                </c:pt>
                <c:pt idx="18198">
                  <c:v>1.20E+02</c:v>
                </c:pt>
                <c:pt idx="18199">
                  <c:v>1.20E+02</c:v>
                </c:pt>
                <c:pt idx="18200">
                  <c:v>1.20E+02</c:v>
                </c:pt>
                <c:pt idx="18201">
                  <c:v>1.20E+02</c:v>
                </c:pt>
                <c:pt idx="18202">
                  <c:v>1.20E+02</c:v>
                </c:pt>
                <c:pt idx="18203">
                  <c:v>1.20E+02</c:v>
                </c:pt>
                <c:pt idx="18204">
                  <c:v>1.20E+02</c:v>
                </c:pt>
                <c:pt idx="18205">
                  <c:v>1.20E+02</c:v>
                </c:pt>
                <c:pt idx="18206">
                  <c:v>1.20E+02</c:v>
                </c:pt>
                <c:pt idx="18207">
                  <c:v>1.20E+02</c:v>
                </c:pt>
                <c:pt idx="18208">
                  <c:v>1.20E+02</c:v>
                </c:pt>
                <c:pt idx="18209">
                  <c:v>1.20E+02</c:v>
                </c:pt>
                <c:pt idx="18210">
                  <c:v>1.20E+02</c:v>
                </c:pt>
                <c:pt idx="18211">
                  <c:v>1.20E+02</c:v>
                </c:pt>
                <c:pt idx="18212">
                  <c:v>1.20E+02</c:v>
                </c:pt>
                <c:pt idx="18213">
                  <c:v>1.20E+02</c:v>
                </c:pt>
                <c:pt idx="18214">
                  <c:v>1.20E+02</c:v>
                </c:pt>
                <c:pt idx="18215">
                  <c:v>1.20E+02</c:v>
                </c:pt>
                <c:pt idx="18216">
                  <c:v>1.20E+02</c:v>
                </c:pt>
                <c:pt idx="18217">
                  <c:v>1.20E+02</c:v>
                </c:pt>
                <c:pt idx="18218">
                  <c:v>1.20E+02</c:v>
                </c:pt>
                <c:pt idx="18219">
                  <c:v>1.20E+02</c:v>
                </c:pt>
                <c:pt idx="18220">
                  <c:v>1.20E+02</c:v>
                </c:pt>
                <c:pt idx="18221">
                  <c:v>1.20E+02</c:v>
                </c:pt>
                <c:pt idx="18222">
                  <c:v>1.20E+02</c:v>
                </c:pt>
                <c:pt idx="18223">
                  <c:v>1.20E+02</c:v>
                </c:pt>
                <c:pt idx="18224">
                  <c:v>1.20E+02</c:v>
                </c:pt>
                <c:pt idx="18225">
                  <c:v>1.20E+02</c:v>
                </c:pt>
                <c:pt idx="18226">
                  <c:v>1.20E+02</c:v>
                </c:pt>
                <c:pt idx="18227">
                  <c:v>1.20E+02</c:v>
                </c:pt>
                <c:pt idx="18228">
                  <c:v>1.20E+02</c:v>
                </c:pt>
                <c:pt idx="18229">
                  <c:v>1.20E+02</c:v>
                </c:pt>
                <c:pt idx="18230">
                  <c:v>1.20E+02</c:v>
                </c:pt>
                <c:pt idx="18231">
                  <c:v>1.20E+02</c:v>
                </c:pt>
                <c:pt idx="18232">
                  <c:v>1.20E+02</c:v>
                </c:pt>
                <c:pt idx="18233">
                  <c:v>1.20E+02</c:v>
                </c:pt>
                <c:pt idx="18234">
                  <c:v>1.20E+02</c:v>
                </c:pt>
                <c:pt idx="18235">
                  <c:v>1.20E+02</c:v>
                </c:pt>
                <c:pt idx="18236">
                  <c:v>1.20E+02</c:v>
                </c:pt>
                <c:pt idx="18237">
                  <c:v>1.20E+02</c:v>
                </c:pt>
                <c:pt idx="18238">
                  <c:v>1.20E+02</c:v>
                </c:pt>
                <c:pt idx="18239">
                  <c:v>1.20E+02</c:v>
                </c:pt>
                <c:pt idx="18240">
                  <c:v>1.20E+02</c:v>
                </c:pt>
                <c:pt idx="18241">
                  <c:v>1.20E+02</c:v>
                </c:pt>
                <c:pt idx="18242">
                  <c:v>1.20E+02</c:v>
                </c:pt>
                <c:pt idx="18243">
                  <c:v>1.20E+02</c:v>
                </c:pt>
                <c:pt idx="18244">
                  <c:v>1.20E+02</c:v>
                </c:pt>
                <c:pt idx="18245">
                  <c:v>1.20E+02</c:v>
                </c:pt>
                <c:pt idx="18246">
                  <c:v>1.20E+02</c:v>
                </c:pt>
                <c:pt idx="18247">
                  <c:v>1.20E+02</c:v>
                </c:pt>
                <c:pt idx="18248">
                  <c:v>1.20E+02</c:v>
                </c:pt>
                <c:pt idx="18249">
                  <c:v>1.20E+02</c:v>
                </c:pt>
                <c:pt idx="18250">
                  <c:v>1.20E+02</c:v>
                </c:pt>
                <c:pt idx="18251">
                  <c:v>1.20E+02</c:v>
                </c:pt>
                <c:pt idx="18252">
                  <c:v>1.20E+02</c:v>
                </c:pt>
                <c:pt idx="18253">
                  <c:v>1.20E+02</c:v>
                </c:pt>
                <c:pt idx="18254">
                  <c:v>1.20E+02</c:v>
                </c:pt>
                <c:pt idx="18255">
                  <c:v>1.20E+02</c:v>
                </c:pt>
                <c:pt idx="18256">
                  <c:v>1.20E+02</c:v>
                </c:pt>
                <c:pt idx="18257">
                  <c:v>1.20E+02</c:v>
                </c:pt>
                <c:pt idx="18258">
                  <c:v>1.20E+02</c:v>
                </c:pt>
                <c:pt idx="18259">
                  <c:v>1.20E+02</c:v>
                </c:pt>
                <c:pt idx="18260">
                  <c:v>1.20E+02</c:v>
                </c:pt>
                <c:pt idx="18261">
                  <c:v>1.20E+02</c:v>
                </c:pt>
                <c:pt idx="18262">
                  <c:v>1.20E+02</c:v>
                </c:pt>
                <c:pt idx="18263">
                  <c:v>1.20E+02</c:v>
                </c:pt>
                <c:pt idx="18264">
                  <c:v>1.20E+02</c:v>
                </c:pt>
                <c:pt idx="18265">
                  <c:v>1.20E+02</c:v>
                </c:pt>
                <c:pt idx="18266">
                  <c:v>1.20E+02</c:v>
                </c:pt>
                <c:pt idx="18267">
                  <c:v>1.20E+02</c:v>
                </c:pt>
                <c:pt idx="18268">
                  <c:v>1.20E+02</c:v>
                </c:pt>
                <c:pt idx="18269">
                  <c:v>1.20E+02</c:v>
                </c:pt>
                <c:pt idx="18270">
                  <c:v>1.20E+02</c:v>
                </c:pt>
                <c:pt idx="18271">
                  <c:v>1.20E+02</c:v>
                </c:pt>
                <c:pt idx="18272">
                  <c:v>1.20E+02</c:v>
                </c:pt>
                <c:pt idx="18273">
                  <c:v>1.20E+02</c:v>
                </c:pt>
                <c:pt idx="18274">
                  <c:v>1.20E+02</c:v>
                </c:pt>
                <c:pt idx="18275">
                  <c:v>1.20E+02</c:v>
                </c:pt>
                <c:pt idx="18276">
                  <c:v>1.20E+02</c:v>
                </c:pt>
                <c:pt idx="18277">
                  <c:v>1.20E+02</c:v>
                </c:pt>
                <c:pt idx="18278">
                  <c:v>1.20E+02</c:v>
                </c:pt>
                <c:pt idx="18279">
                  <c:v>1.20E+02</c:v>
                </c:pt>
                <c:pt idx="18280">
                  <c:v>1.20E+02</c:v>
                </c:pt>
                <c:pt idx="18281">
                  <c:v>1.20E+02</c:v>
                </c:pt>
                <c:pt idx="18282">
                  <c:v>1.20E+02</c:v>
                </c:pt>
                <c:pt idx="18283">
                  <c:v>1.20E+02</c:v>
                </c:pt>
                <c:pt idx="18284">
                  <c:v>1.20E+02</c:v>
                </c:pt>
                <c:pt idx="18285">
                  <c:v>1.20E+02</c:v>
                </c:pt>
                <c:pt idx="18286">
                  <c:v>1.20E+02</c:v>
                </c:pt>
                <c:pt idx="18287">
                  <c:v>1.20E+02</c:v>
                </c:pt>
                <c:pt idx="18288">
                  <c:v>1.20E+02</c:v>
                </c:pt>
                <c:pt idx="18289">
                  <c:v>1.20E+02</c:v>
                </c:pt>
                <c:pt idx="18290">
                  <c:v>1.20E+02</c:v>
                </c:pt>
                <c:pt idx="18291">
                  <c:v>1.20E+02</c:v>
                </c:pt>
                <c:pt idx="18292">
                  <c:v>1.20E+02</c:v>
                </c:pt>
                <c:pt idx="18293">
                  <c:v>1.20E+02</c:v>
                </c:pt>
                <c:pt idx="18294">
                  <c:v>1.20E+02</c:v>
                </c:pt>
                <c:pt idx="18295">
                  <c:v>1.20E+02</c:v>
                </c:pt>
                <c:pt idx="18296">
                  <c:v>1.20E+02</c:v>
                </c:pt>
                <c:pt idx="18297">
                  <c:v>1.20E+02</c:v>
                </c:pt>
                <c:pt idx="18298">
                  <c:v>1.20E+02</c:v>
                </c:pt>
                <c:pt idx="18299">
                  <c:v>1.20E+02</c:v>
                </c:pt>
                <c:pt idx="18300">
                  <c:v>1.20E+02</c:v>
                </c:pt>
                <c:pt idx="18301">
                  <c:v>1.20E+02</c:v>
                </c:pt>
                <c:pt idx="18302">
                  <c:v>1.20E+02</c:v>
                </c:pt>
                <c:pt idx="18303">
                  <c:v>1.20E+02</c:v>
                </c:pt>
                <c:pt idx="18304">
                  <c:v>1.20E+02</c:v>
                </c:pt>
                <c:pt idx="18305">
                  <c:v>1.20E+02</c:v>
                </c:pt>
                <c:pt idx="18306">
                  <c:v>1.20E+02</c:v>
                </c:pt>
                <c:pt idx="18307">
                  <c:v>1.20E+02</c:v>
                </c:pt>
                <c:pt idx="18308">
                  <c:v>1.20E+02</c:v>
                </c:pt>
                <c:pt idx="18309">
                  <c:v>1.20E+02</c:v>
                </c:pt>
                <c:pt idx="18310">
                  <c:v>1.20E+02</c:v>
                </c:pt>
                <c:pt idx="18311">
                  <c:v>1.20E+02</c:v>
                </c:pt>
                <c:pt idx="18312">
                  <c:v>1.20E+02</c:v>
                </c:pt>
                <c:pt idx="18313">
                  <c:v>1.20E+02</c:v>
                </c:pt>
                <c:pt idx="18314">
                  <c:v>1.20E+02</c:v>
                </c:pt>
                <c:pt idx="18315">
                  <c:v>1.20E+02</c:v>
                </c:pt>
                <c:pt idx="18316">
                  <c:v>1.20E+02</c:v>
                </c:pt>
                <c:pt idx="18317">
                  <c:v>1.20E+02</c:v>
                </c:pt>
                <c:pt idx="18318">
                  <c:v>1.20E+02</c:v>
                </c:pt>
                <c:pt idx="18319">
                  <c:v>1.20E+02</c:v>
                </c:pt>
                <c:pt idx="18320">
                  <c:v>1.20E+02</c:v>
                </c:pt>
                <c:pt idx="18321">
                  <c:v>1.20E+02</c:v>
                </c:pt>
                <c:pt idx="18322">
                  <c:v>1.20E+02</c:v>
                </c:pt>
                <c:pt idx="18323">
                  <c:v>1.20E+02</c:v>
                </c:pt>
                <c:pt idx="18324">
                  <c:v>1.20E+02</c:v>
                </c:pt>
                <c:pt idx="18325">
                  <c:v>1.20E+02</c:v>
                </c:pt>
                <c:pt idx="18326">
                  <c:v>1.20E+02</c:v>
                </c:pt>
                <c:pt idx="18327">
                  <c:v>1.20E+02</c:v>
                </c:pt>
                <c:pt idx="18328">
                  <c:v>1.20E+02</c:v>
                </c:pt>
                <c:pt idx="18329">
                  <c:v>1.20E+02</c:v>
                </c:pt>
                <c:pt idx="18330">
                  <c:v>1.20E+02</c:v>
                </c:pt>
                <c:pt idx="18331">
                  <c:v>1.20E+02</c:v>
                </c:pt>
                <c:pt idx="18332">
                  <c:v>1.20E+02</c:v>
                </c:pt>
                <c:pt idx="18333">
                  <c:v>1.20E+02</c:v>
                </c:pt>
                <c:pt idx="18334">
                  <c:v>1.20E+02</c:v>
                </c:pt>
                <c:pt idx="18335">
                  <c:v>1.20E+02</c:v>
                </c:pt>
                <c:pt idx="18336">
                  <c:v>1.20E+02</c:v>
                </c:pt>
                <c:pt idx="18337">
                  <c:v>1.20E+02</c:v>
                </c:pt>
                <c:pt idx="18338">
                  <c:v>1.20E+02</c:v>
                </c:pt>
                <c:pt idx="18339">
                  <c:v>1.20E+02</c:v>
                </c:pt>
                <c:pt idx="18340">
                  <c:v>1.20E+02</c:v>
                </c:pt>
                <c:pt idx="18341">
                  <c:v>1.20E+02</c:v>
                </c:pt>
                <c:pt idx="18342">
                  <c:v>1.20E+02</c:v>
                </c:pt>
                <c:pt idx="18343">
                  <c:v>1.20E+02</c:v>
                </c:pt>
                <c:pt idx="18344">
                  <c:v>1.20E+02</c:v>
                </c:pt>
                <c:pt idx="18345">
                  <c:v>1.20E+02</c:v>
                </c:pt>
                <c:pt idx="18346">
                  <c:v>1.20E+02</c:v>
                </c:pt>
                <c:pt idx="18347">
                  <c:v>1.20E+02</c:v>
                </c:pt>
                <c:pt idx="18348">
                  <c:v>1.20E+02</c:v>
                </c:pt>
                <c:pt idx="18349">
                  <c:v>1.20E+02</c:v>
                </c:pt>
                <c:pt idx="18350">
                  <c:v>1.20E+02</c:v>
                </c:pt>
                <c:pt idx="18351">
                  <c:v>1.20E+02</c:v>
                </c:pt>
                <c:pt idx="18352">
                  <c:v>1.20E+02</c:v>
                </c:pt>
                <c:pt idx="18353">
                  <c:v>1.20E+02</c:v>
                </c:pt>
                <c:pt idx="18354">
                  <c:v>1.20E+02</c:v>
                </c:pt>
                <c:pt idx="18355">
                  <c:v>1.20E+02</c:v>
                </c:pt>
                <c:pt idx="18356">
                  <c:v>1.20E+02</c:v>
                </c:pt>
                <c:pt idx="18357">
                  <c:v>1.20E+02</c:v>
                </c:pt>
                <c:pt idx="18358">
                  <c:v>1.20E+02</c:v>
                </c:pt>
                <c:pt idx="18359">
                  <c:v>1.20E+02</c:v>
                </c:pt>
                <c:pt idx="18360">
                  <c:v>1.20E+02</c:v>
                </c:pt>
                <c:pt idx="18361">
                  <c:v>1.20E+02</c:v>
                </c:pt>
                <c:pt idx="18362">
                  <c:v>1.20E+02</c:v>
                </c:pt>
                <c:pt idx="18363">
                  <c:v>1.20E+02</c:v>
                </c:pt>
                <c:pt idx="18364">
                  <c:v>1.20E+02</c:v>
                </c:pt>
                <c:pt idx="18365">
                  <c:v>1.20E+02</c:v>
                </c:pt>
                <c:pt idx="18366">
                  <c:v>1.20E+02</c:v>
                </c:pt>
                <c:pt idx="18367">
                  <c:v>1.20E+02</c:v>
                </c:pt>
                <c:pt idx="18368">
                  <c:v>1.20E+02</c:v>
                </c:pt>
                <c:pt idx="18369">
                  <c:v>1.20E+02</c:v>
                </c:pt>
                <c:pt idx="18370">
                  <c:v>1.20E+02</c:v>
                </c:pt>
                <c:pt idx="18371">
                  <c:v>1.20E+02</c:v>
                </c:pt>
                <c:pt idx="18372">
                  <c:v>1.20E+02</c:v>
                </c:pt>
                <c:pt idx="18373">
                  <c:v>1.20E+02</c:v>
                </c:pt>
                <c:pt idx="18374">
                  <c:v>1.20E+02</c:v>
                </c:pt>
                <c:pt idx="18375">
                  <c:v>1.20E+02</c:v>
                </c:pt>
                <c:pt idx="18376">
                  <c:v>1.20E+02</c:v>
                </c:pt>
                <c:pt idx="18377">
                  <c:v>1.20E+02</c:v>
                </c:pt>
                <c:pt idx="18378">
                  <c:v>1.20E+02</c:v>
                </c:pt>
                <c:pt idx="18379">
                  <c:v>1.20E+02</c:v>
                </c:pt>
                <c:pt idx="18380">
                  <c:v>1.20E+02</c:v>
                </c:pt>
                <c:pt idx="18381">
                  <c:v>1.20E+02</c:v>
                </c:pt>
                <c:pt idx="18382">
                  <c:v>1.20E+02</c:v>
                </c:pt>
                <c:pt idx="18383">
                  <c:v>1.20E+02</c:v>
                </c:pt>
                <c:pt idx="18384">
                  <c:v>1.20E+02</c:v>
                </c:pt>
                <c:pt idx="18385">
                  <c:v>1.20E+02</c:v>
                </c:pt>
                <c:pt idx="18386">
                  <c:v>1.20E+02</c:v>
                </c:pt>
                <c:pt idx="18387">
                  <c:v>1.20E+02</c:v>
                </c:pt>
                <c:pt idx="18388">
                  <c:v>1.20E+02</c:v>
                </c:pt>
                <c:pt idx="18389">
                  <c:v>1.20E+02</c:v>
                </c:pt>
                <c:pt idx="18390">
                  <c:v>1.20E+02</c:v>
                </c:pt>
                <c:pt idx="18391">
                  <c:v>1.20E+02</c:v>
                </c:pt>
                <c:pt idx="18392">
                  <c:v>1.20E+02</c:v>
                </c:pt>
                <c:pt idx="18393">
                  <c:v>1.20E+02</c:v>
                </c:pt>
                <c:pt idx="18394">
                  <c:v>1.20E+02</c:v>
                </c:pt>
                <c:pt idx="18395">
                  <c:v>1.20E+02</c:v>
                </c:pt>
                <c:pt idx="18396">
                  <c:v>1.20E+02</c:v>
                </c:pt>
                <c:pt idx="18397">
                  <c:v>1.20E+02</c:v>
                </c:pt>
                <c:pt idx="18398">
                  <c:v>1.20E+02</c:v>
                </c:pt>
                <c:pt idx="18399">
                  <c:v>1.20E+02</c:v>
                </c:pt>
                <c:pt idx="18400">
                  <c:v>1.20E+02</c:v>
                </c:pt>
                <c:pt idx="18401">
                  <c:v>1.20E+02</c:v>
                </c:pt>
                <c:pt idx="18402">
                  <c:v>1.20E+02</c:v>
                </c:pt>
                <c:pt idx="18403">
                  <c:v>1.20E+02</c:v>
                </c:pt>
                <c:pt idx="18404">
                  <c:v>1.20E+02</c:v>
                </c:pt>
                <c:pt idx="18405">
                  <c:v>1.20E+02</c:v>
                </c:pt>
                <c:pt idx="18406">
                  <c:v>1.20E+02</c:v>
                </c:pt>
                <c:pt idx="18407">
                  <c:v>1.20E+02</c:v>
                </c:pt>
                <c:pt idx="18408">
                  <c:v>1.20E+02</c:v>
                </c:pt>
                <c:pt idx="18409">
                  <c:v>1.20E+02</c:v>
                </c:pt>
                <c:pt idx="18410">
                  <c:v>1.20E+02</c:v>
                </c:pt>
                <c:pt idx="18411">
                  <c:v>1.20E+02</c:v>
                </c:pt>
                <c:pt idx="18412">
                  <c:v>1.20E+02</c:v>
                </c:pt>
                <c:pt idx="18413">
                  <c:v>1.20E+02</c:v>
                </c:pt>
                <c:pt idx="18414">
                  <c:v>1.20E+02</c:v>
                </c:pt>
                <c:pt idx="18415">
                  <c:v>1.20E+02</c:v>
                </c:pt>
                <c:pt idx="18416">
                  <c:v>1.20E+02</c:v>
                </c:pt>
                <c:pt idx="18417">
                  <c:v>1.20E+02</c:v>
                </c:pt>
                <c:pt idx="18418">
                  <c:v>1.20E+02</c:v>
                </c:pt>
                <c:pt idx="18419">
                  <c:v>1.20E+02</c:v>
                </c:pt>
                <c:pt idx="18420">
                  <c:v>1.20E+02</c:v>
                </c:pt>
                <c:pt idx="18421">
                  <c:v>1.20E+02</c:v>
                </c:pt>
                <c:pt idx="18422">
                  <c:v>1.20E+02</c:v>
                </c:pt>
                <c:pt idx="18423">
                  <c:v>1.20E+02</c:v>
                </c:pt>
                <c:pt idx="18424">
                  <c:v>1.20E+02</c:v>
                </c:pt>
                <c:pt idx="18425">
                  <c:v>1.20E+02</c:v>
                </c:pt>
                <c:pt idx="18426">
                  <c:v>1.20E+02</c:v>
                </c:pt>
                <c:pt idx="18427">
                  <c:v>1.20E+02</c:v>
                </c:pt>
                <c:pt idx="18428">
                  <c:v>1.20E+02</c:v>
                </c:pt>
                <c:pt idx="18429">
                  <c:v>1.20E+02</c:v>
                </c:pt>
                <c:pt idx="18430">
                  <c:v>1.20E+02</c:v>
                </c:pt>
                <c:pt idx="18431">
                  <c:v>1.20E+02</c:v>
                </c:pt>
                <c:pt idx="18432">
                  <c:v>1.20E+02</c:v>
                </c:pt>
                <c:pt idx="18433">
                  <c:v>1.20E+02</c:v>
                </c:pt>
                <c:pt idx="18434">
                  <c:v>1.20E+02</c:v>
                </c:pt>
                <c:pt idx="18435">
                  <c:v>1.20E+02</c:v>
                </c:pt>
                <c:pt idx="18436">
                  <c:v>1.20E+02</c:v>
                </c:pt>
                <c:pt idx="18437">
                  <c:v>1.20E+02</c:v>
                </c:pt>
                <c:pt idx="18438">
                  <c:v>1.20E+02</c:v>
                </c:pt>
                <c:pt idx="18439">
                  <c:v>1.20E+02</c:v>
                </c:pt>
                <c:pt idx="18440">
                  <c:v>1.20E+02</c:v>
                </c:pt>
                <c:pt idx="18441">
                  <c:v>1.20E+02</c:v>
                </c:pt>
                <c:pt idx="18442">
                  <c:v>1.20E+02</c:v>
                </c:pt>
                <c:pt idx="18443">
                  <c:v>1.20E+02</c:v>
                </c:pt>
                <c:pt idx="18444">
                  <c:v>1.20E+02</c:v>
                </c:pt>
                <c:pt idx="18445">
                  <c:v>1.20E+02</c:v>
                </c:pt>
                <c:pt idx="18446">
                  <c:v>1.20E+02</c:v>
                </c:pt>
                <c:pt idx="18447">
                  <c:v>1.20E+02</c:v>
                </c:pt>
                <c:pt idx="18448">
                  <c:v>1.20E+02</c:v>
                </c:pt>
                <c:pt idx="18449">
                  <c:v>1.20E+02</c:v>
                </c:pt>
                <c:pt idx="18450">
                  <c:v>1.20E+02</c:v>
                </c:pt>
                <c:pt idx="18451">
                  <c:v>1.20E+02</c:v>
                </c:pt>
                <c:pt idx="18452">
                  <c:v>1.20E+02</c:v>
                </c:pt>
                <c:pt idx="18453">
                  <c:v>1.20E+02</c:v>
                </c:pt>
                <c:pt idx="18454">
                  <c:v>1.20E+02</c:v>
                </c:pt>
                <c:pt idx="18455">
                  <c:v>1.20E+02</c:v>
                </c:pt>
                <c:pt idx="18456">
                  <c:v>1.20E+02</c:v>
                </c:pt>
                <c:pt idx="18457">
                  <c:v>1.20E+02</c:v>
                </c:pt>
                <c:pt idx="18458">
                  <c:v>1.20E+02</c:v>
                </c:pt>
                <c:pt idx="18459">
                  <c:v>1.20E+02</c:v>
                </c:pt>
                <c:pt idx="18460">
                  <c:v>1.20E+02</c:v>
                </c:pt>
                <c:pt idx="18461">
                  <c:v>1.20E+02</c:v>
                </c:pt>
                <c:pt idx="18462">
                  <c:v>1.20E+02</c:v>
                </c:pt>
                <c:pt idx="18463">
                  <c:v>1.20E+02</c:v>
                </c:pt>
                <c:pt idx="18464">
                  <c:v>1.20E+02</c:v>
                </c:pt>
                <c:pt idx="18465">
                  <c:v>1.20E+02</c:v>
                </c:pt>
                <c:pt idx="18466">
                  <c:v>1.20E+02</c:v>
                </c:pt>
                <c:pt idx="18467">
                  <c:v>1.20E+02</c:v>
                </c:pt>
                <c:pt idx="18468">
                  <c:v>1.20E+02</c:v>
                </c:pt>
                <c:pt idx="18469">
                  <c:v>1.20E+02</c:v>
                </c:pt>
                <c:pt idx="18470">
                  <c:v>1.20E+02</c:v>
                </c:pt>
                <c:pt idx="18471">
                  <c:v>1.20E+02</c:v>
                </c:pt>
                <c:pt idx="18472">
                  <c:v>1.20E+02</c:v>
                </c:pt>
                <c:pt idx="18473">
                  <c:v>1.20E+02</c:v>
                </c:pt>
                <c:pt idx="18474">
                  <c:v>1.20E+02</c:v>
                </c:pt>
                <c:pt idx="18475">
                  <c:v>1.20E+02</c:v>
                </c:pt>
                <c:pt idx="18476">
                  <c:v>1.20E+02</c:v>
                </c:pt>
                <c:pt idx="18477">
                  <c:v>1.20E+02</c:v>
                </c:pt>
                <c:pt idx="18478">
                  <c:v>1.20E+02</c:v>
                </c:pt>
                <c:pt idx="18479">
                  <c:v>1.20E+02</c:v>
                </c:pt>
                <c:pt idx="18480">
                  <c:v>1.20E+02</c:v>
                </c:pt>
                <c:pt idx="18481">
                  <c:v>1.20E+02</c:v>
                </c:pt>
                <c:pt idx="18482">
                  <c:v>1.20E+02</c:v>
                </c:pt>
                <c:pt idx="18483">
                  <c:v>1.20E+02</c:v>
                </c:pt>
                <c:pt idx="18484">
                  <c:v>1.20E+02</c:v>
                </c:pt>
                <c:pt idx="18485">
                  <c:v>1.20E+02</c:v>
                </c:pt>
                <c:pt idx="18486">
                  <c:v>1.20E+02</c:v>
                </c:pt>
                <c:pt idx="18487">
                  <c:v>1.20E+02</c:v>
                </c:pt>
                <c:pt idx="18488">
                  <c:v>1.20E+02</c:v>
                </c:pt>
                <c:pt idx="18489">
                  <c:v>1.20E+02</c:v>
                </c:pt>
                <c:pt idx="18490">
                  <c:v>1.20E+02</c:v>
                </c:pt>
                <c:pt idx="18491">
                  <c:v>1.20E+02</c:v>
                </c:pt>
                <c:pt idx="18492">
                  <c:v>1.20E+02</c:v>
                </c:pt>
                <c:pt idx="18493">
                  <c:v>1.20E+02</c:v>
                </c:pt>
                <c:pt idx="18494">
                  <c:v>1.20E+02</c:v>
                </c:pt>
                <c:pt idx="18495">
                  <c:v>1.20E+02</c:v>
                </c:pt>
                <c:pt idx="18496">
                  <c:v>1.20E+02</c:v>
                </c:pt>
                <c:pt idx="18497">
                  <c:v>1.20E+02</c:v>
                </c:pt>
                <c:pt idx="18498">
                  <c:v>1.20E+02</c:v>
                </c:pt>
                <c:pt idx="18499">
                  <c:v>1.20E+02</c:v>
                </c:pt>
                <c:pt idx="18500">
                  <c:v>1.20E+02</c:v>
                </c:pt>
                <c:pt idx="18501">
                  <c:v>1.20E+02</c:v>
                </c:pt>
                <c:pt idx="18502">
                  <c:v>1.20E+02</c:v>
                </c:pt>
                <c:pt idx="18503">
                  <c:v>1.20E+02</c:v>
                </c:pt>
                <c:pt idx="18504">
                  <c:v>1.20E+02</c:v>
                </c:pt>
                <c:pt idx="18505">
                  <c:v>1.20E+02</c:v>
                </c:pt>
                <c:pt idx="18506">
                  <c:v>1.20E+02</c:v>
                </c:pt>
                <c:pt idx="18507">
                  <c:v>1.20E+02</c:v>
                </c:pt>
                <c:pt idx="18508">
                  <c:v>1.20E+02</c:v>
                </c:pt>
                <c:pt idx="18509">
                  <c:v>1.20E+02</c:v>
                </c:pt>
                <c:pt idx="18510">
                  <c:v>1.20E+02</c:v>
                </c:pt>
                <c:pt idx="18511">
                  <c:v>1.20E+02</c:v>
                </c:pt>
                <c:pt idx="18512">
                  <c:v>1.20E+02</c:v>
                </c:pt>
                <c:pt idx="18513">
                  <c:v>1.20E+02</c:v>
                </c:pt>
                <c:pt idx="18514">
                  <c:v>1.20E+02</c:v>
                </c:pt>
                <c:pt idx="18515">
                  <c:v>1.20E+02</c:v>
                </c:pt>
                <c:pt idx="18516">
                  <c:v>1.20E+02</c:v>
                </c:pt>
                <c:pt idx="18517">
                  <c:v>1.20E+02</c:v>
                </c:pt>
                <c:pt idx="18518">
                  <c:v>1.20E+02</c:v>
                </c:pt>
                <c:pt idx="18519">
                  <c:v>1.20E+02</c:v>
                </c:pt>
                <c:pt idx="18520">
                  <c:v>1.20E+02</c:v>
                </c:pt>
                <c:pt idx="18521">
                  <c:v>1.20E+02</c:v>
                </c:pt>
                <c:pt idx="18522">
                  <c:v>1.20E+02</c:v>
                </c:pt>
                <c:pt idx="18523">
                  <c:v>1.20E+02</c:v>
                </c:pt>
                <c:pt idx="18524">
                  <c:v>1.20E+02</c:v>
                </c:pt>
                <c:pt idx="18525">
                  <c:v>1.20E+02</c:v>
                </c:pt>
                <c:pt idx="18526">
                  <c:v>1.20E+02</c:v>
                </c:pt>
                <c:pt idx="18527">
                  <c:v>1.20E+02</c:v>
                </c:pt>
                <c:pt idx="18528">
                  <c:v>1.20E+02</c:v>
                </c:pt>
                <c:pt idx="18529">
                  <c:v>1.20E+02</c:v>
                </c:pt>
                <c:pt idx="18530">
                  <c:v>1.20E+02</c:v>
                </c:pt>
                <c:pt idx="18531">
                  <c:v>1.20E+02</c:v>
                </c:pt>
                <c:pt idx="18532">
                  <c:v>1.20E+02</c:v>
                </c:pt>
                <c:pt idx="18533">
                  <c:v>1.20E+02</c:v>
                </c:pt>
                <c:pt idx="18534">
                  <c:v>1.20E+02</c:v>
                </c:pt>
                <c:pt idx="18535">
                  <c:v>1.20E+02</c:v>
                </c:pt>
                <c:pt idx="18536">
                  <c:v>1.20E+02</c:v>
                </c:pt>
                <c:pt idx="18537">
                  <c:v>1.20E+02</c:v>
                </c:pt>
                <c:pt idx="18538">
                  <c:v>1.20E+02</c:v>
                </c:pt>
                <c:pt idx="18539">
                  <c:v>1.20E+02</c:v>
                </c:pt>
                <c:pt idx="18540">
                  <c:v>1.20E+02</c:v>
                </c:pt>
                <c:pt idx="18541">
                  <c:v>1.20E+02</c:v>
                </c:pt>
                <c:pt idx="18542">
                  <c:v>1.20E+02</c:v>
                </c:pt>
                <c:pt idx="18543">
                  <c:v>1.20E+02</c:v>
                </c:pt>
                <c:pt idx="18544">
                  <c:v>1.20E+02</c:v>
                </c:pt>
                <c:pt idx="18545">
                  <c:v>1.20E+02</c:v>
                </c:pt>
                <c:pt idx="18546">
                  <c:v>1.20E+02</c:v>
                </c:pt>
                <c:pt idx="18547">
                  <c:v>1.20E+02</c:v>
                </c:pt>
                <c:pt idx="18548">
                  <c:v>1.20E+02</c:v>
                </c:pt>
                <c:pt idx="18549">
                  <c:v>1.20E+02</c:v>
                </c:pt>
                <c:pt idx="18550">
                  <c:v>1.20E+02</c:v>
                </c:pt>
                <c:pt idx="18551">
                  <c:v>1.20E+02</c:v>
                </c:pt>
                <c:pt idx="18552">
                  <c:v>1.20E+02</c:v>
                </c:pt>
                <c:pt idx="18553">
                  <c:v>1.20E+02</c:v>
                </c:pt>
                <c:pt idx="18554">
                  <c:v>1.20E+02</c:v>
                </c:pt>
                <c:pt idx="18555">
                  <c:v>1.20E+02</c:v>
                </c:pt>
                <c:pt idx="18556">
                  <c:v>1.20E+02</c:v>
                </c:pt>
                <c:pt idx="18557">
                  <c:v>1.20E+02</c:v>
                </c:pt>
                <c:pt idx="18558">
                  <c:v>1.20E+02</c:v>
                </c:pt>
                <c:pt idx="18559">
                  <c:v>1.20E+02</c:v>
                </c:pt>
                <c:pt idx="18560">
                  <c:v>1.20E+02</c:v>
                </c:pt>
                <c:pt idx="18561">
                  <c:v>1.20E+02</c:v>
                </c:pt>
                <c:pt idx="18562">
                  <c:v>1.20E+02</c:v>
                </c:pt>
                <c:pt idx="18563">
                  <c:v>1.20E+02</c:v>
                </c:pt>
                <c:pt idx="18564">
                  <c:v>1.20E+02</c:v>
                </c:pt>
                <c:pt idx="18565">
                  <c:v>1.20E+02</c:v>
                </c:pt>
                <c:pt idx="18566">
                  <c:v>1.20E+02</c:v>
                </c:pt>
                <c:pt idx="18567">
                  <c:v>1.20E+02</c:v>
                </c:pt>
                <c:pt idx="18568">
                  <c:v>1.20E+02</c:v>
                </c:pt>
                <c:pt idx="18569">
                  <c:v>1.20E+02</c:v>
                </c:pt>
                <c:pt idx="18570">
                  <c:v>1.20E+02</c:v>
                </c:pt>
                <c:pt idx="18571">
                  <c:v>1.20E+02</c:v>
                </c:pt>
                <c:pt idx="18572">
                  <c:v>1.20E+02</c:v>
                </c:pt>
                <c:pt idx="18573">
                  <c:v>1.20E+02</c:v>
                </c:pt>
                <c:pt idx="18574">
                  <c:v>1.20E+02</c:v>
                </c:pt>
                <c:pt idx="18575">
                  <c:v>1.20E+02</c:v>
                </c:pt>
                <c:pt idx="18576">
                  <c:v>1.20E+02</c:v>
                </c:pt>
                <c:pt idx="18577">
                  <c:v>1.20E+02</c:v>
                </c:pt>
                <c:pt idx="18578">
                  <c:v>1.20E+02</c:v>
                </c:pt>
                <c:pt idx="18579">
                  <c:v>1.20E+02</c:v>
                </c:pt>
                <c:pt idx="18580">
                  <c:v>1.20E+02</c:v>
                </c:pt>
                <c:pt idx="18581">
                  <c:v>1.20E+02</c:v>
                </c:pt>
                <c:pt idx="18582">
                  <c:v>1.20E+02</c:v>
                </c:pt>
                <c:pt idx="18583">
                  <c:v>1.20E+02</c:v>
                </c:pt>
                <c:pt idx="18584">
                  <c:v>1.20E+02</c:v>
                </c:pt>
                <c:pt idx="18585">
                  <c:v>1.20E+02</c:v>
                </c:pt>
                <c:pt idx="18586">
                  <c:v>1.20E+02</c:v>
                </c:pt>
                <c:pt idx="18587">
                  <c:v>1.20E+02</c:v>
                </c:pt>
                <c:pt idx="18588">
                  <c:v>1.20E+02</c:v>
                </c:pt>
                <c:pt idx="18589">
                  <c:v>1.20E+02</c:v>
                </c:pt>
                <c:pt idx="18590">
                  <c:v>1.20E+02</c:v>
                </c:pt>
                <c:pt idx="18591">
                  <c:v>1.20E+02</c:v>
                </c:pt>
                <c:pt idx="18592">
                  <c:v>1.20E+02</c:v>
                </c:pt>
                <c:pt idx="18593">
                  <c:v>1.20E+02</c:v>
                </c:pt>
                <c:pt idx="18594">
                  <c:v>1.20E+02</c:v>
                </c:pt>
                <c:pt idx="18595">
                  <c:v>1.20E+02</c:v>
                </c:pt>
                <c:pt idx="18596">
                  <c:v>1.20E+02</c:v>
                </c:pt>
                <c:pt idx="18597">
                  <c:v>1.20E+02</c:v>
                </c:pt>
                <c:pt idx="18598">
                  <c:v>1.20E+02</c:v>
                </c:pt>
                <c:pt idx="18599">
                  <c:v>1.20E+02</c:v>
                </c:pt>
                <c:pt idx="18600">
                  <c:v>1.20E+02</c:v>
                </c:pt>
                <c:pt idx="18601">
                  <c:v>1.20E+02</c:v>
                </c:pt>
                <c:pt idx="18602">
                  <c:v>1.20E+02</c:v>
                </c:pt>
                <c:pt idx="18603">
                  <c:v>1.20E+02</c:v>
                </c:pt>
                <c:pt idx="18604">
                  <c:v>1.20E+02</c:v>
                </c:pt>
                <c:pt idx="18605">
                  <c:v>1.20E+02</c:v>
                </c:pt>
                <c:pt idx="18606">
                  <c:v>1.20E+02</c:v>
                </c:pt>
                <c:pt idx="18607">
                  <c:v>1.20E+02</c:v>
                </c:pt>
                <c:pt idx="18608">
                  <c:v>1.20E+02</c:v>
                </c:pt>
                <c:pt idx="18609">
                  <c:v>1.20E+02</c:v>
                </c:pt>
                <c:pt idx="18610">
                  <c:v>1.20E+02</c:v>
                </c:pt>
                <c:pt idx="18611">
                  <c:v>1.20E+02</c:v>
                </c:pt>
                <c:pt idx="18612">
                  <c:v>1.20E+02</c:v>
                </c:pt>
                <c:pt idx="18613">
                  <c:v>1.20E+02</c:v>
                </c:pt>
                <c:pt idx="18614">
                  <c:v>1.20E+02</c:v>
                </c:pt>
                <c:pt idx="18615">
                  <c:v>1.20E+02</c:v>
                </c:pt>
                <c:pt idx="18616">
                  <c:v>1.20E+02</c:v>
                </c:pt>
                <c:pt idx="18617">
                  <c:v>1.20E+02</c:v>
                </c:pt>
                <c:pt idx="18618">
                  <c:v>1.20E+02</c:v>
                </c:pt>
                <c:pt idx="18619">
                  <c:v>1.20E+02</c:v>
                </c:pt>
                <c:pt idx="18620">
                  <c:v>1.20E+02</c:v>
                </c:pt>
                <c:pt idx="18621">
                  <c:v>1.20E+02</c:v>
                </c:pt>
                <c:pt idx="18622">
                  <c:v>1.20E+02</c:v>
                </c:pt>
                <c:pt idx="18623">
                  <c:v>1.20E+02</c:v>
                </c:pt>
                <c:pt idx="18624">
                  <c:v>1.20E+02</c:v>
                </c:pt>
                <c:pt idx="18625">
                  <c:v>1.20E+02</c:v>
                </c:pt>
                <c:pt idx="18626">
                  <c:v>1.20E+02</c:v>
                </c:pt>
                <c:pt idx="18627">
                  <c:v>1.20E+02</c:v>
                </c:pt>
                <c:pt idx="18628">
                  <c:v>1.20E+02</c:v>
                </c:pt>
                <c:pt idx="18629">
                  <c:v>1.20E+02</c:v>
                </c:pt>
                <c:pt idx="18630">
                  <c:v>1.20E+02</c:v>
                </c:pt>
                <c:pt idx="18631">
                  <c:v>1.20E+02</c:v>
                </c:pt>
                <c:pt idx="18632">
                  <c:v>1.20E+02</c:v>
                </c:pt>
                <c:pt idx="18633">
                  <c:v>1.20E+02</c:v>
                </c:pt>
                <c:pt idx="18634">
                  <c:v>1.20E+02</c:v>
                </c:pt>
                <c:pt idx="18635">
                  <c:v>1.20E+02</c:v>
                </c:pt>
                <c:pt idx="18636">
                  <c:v>1.20E+02</c:v>
                </c:pt>
                <c:pt idx="18637">
                  <c:v>1.20E+02</c:v>
                </c:pt>
                <c:pt idx="18638">
                  <c:v>1.20E+02</c:v>
                </c:pt>
                <c:pt idx="18639">
                  <c:v>1.20E+02</c:v>
                </c:pt>
                <c:pt idx="18640">
                  <c:v>1.20E+02</c:v>
                </c:pt>
                <c:pt idx="18641">
                  <c:v>1.20E+02</c:v>
                </c:pt>
                <c:pt idx="18642">
                  <c:v>1.20E+02</c:v>
                </c:pt>
                <c:pt idx="18643">
                  <c:v>1.20E+02</c:v>
                </c:pt>
                <c:pt idx="18644">
                  <c:v>1.20E+02</c:v>
                </c:pt>
                <c:pt idx="18645">
                  <c:v>1.20E+02</c:v>
                </c:pt>
                <c:pt idx="18646">
                  <c:v>1.20E+02</c:v>
                </c:pt>
                <c:pt idx="18647">
                  <c:v>1.20E+02</c:v>
                </c:pt>
                <c:pt idx="18648">
                  <c:v>1.20E+02</c:v>
                </c:pt>
                <c:pt idx="18649">
                  <c:v>1.20E+02</c:v>
                </c:pt>
                <c:pt idx="18650">
                  <c:v>1.20E+02</c:v>
                </c:pt>
                <c:pt idx="18651">
                  <c:v>1.20E+02</c:v>
                </c:pt>
                <c:pt idx="18652">
                  <c:v>1.20E+02</c:v>
                </c:pt>
                <c:pt idx="18653">
                  <c:v>1.20E+02</c:v>
                </c:pt>
                <c:pt idx="18654">
                  <c:v>1.20E+02</c:v>
                </c:pt>
                <c:pt idx="18655">
                  <c:v>1.20E+02</c:v>
                </c:pt>
                <c:pt idx="18656">
                  <c:v>1.20E+02</c:v>
                </c:pt>
                <c:pt idx="18657">
                  <c:v>1.20E+02</c:v>
                </c:pt>
                <c:pt idx="18658">
                  <c:v>1.20E+02</c:v>
                </c:pt>
                <c:pt idx="18659">
                  <c:v>1.20E+02</c:v>
                </c:pt>
                <c:pt idx="18660">
                  <c:v>1.20E+02</c:v>
                </c:pt>
                <c:pt idx="18661">
                  <c:v>1.20E+02</c:v>
                </c:pt>
                <c:pt idx="18662">
                  <c:v>1.20E+02</c:v>
                </c:pt>
                <c:pt idx="18663">
                  <c:v>1.20E+02</c:v>
                </c:pt>
                <c:pt idx="18664">
                  <c:v>1.20E+02</c:v>
                </c:pt>
                <c:pt idx="18665">
                  <c:v>1.20E+02</c:v>
                </c:pt>
                <c:pt idx="18666">
                  <c:v>1.20E+02</c:v>
                </c:pt>
                <c:pt idx="18667">
                  <c:v>1.20E+02</c:v>
                </c:pt>
                <c:pt idx="18668">
                  <c:v>1.20E+02</c:v>
                </c:pt>
                <c:pt idx="18669">
                  <c:v>1.20E+02</c:v>
                </c:pt>
                <c:pt idx="18670">
                  <c:v>1.20E+02</c:v>
                </c:pt>
                <c:pt idx="18671">
                  <c:v>1.20E+02</c:v>
                </c:pt>
                <c:pt idx="18672">
                  <c:v>1.20E+02</c:v>
                </c:pt>
                <c:pt idx="18673">
                  <c:v>1.20E+02</c:v>
                </c:pt>
                <c:pt idx="18674">
                  <c:v>1.20E+02</c:v>
                </c:pt>
                <c:pt idx="18675">
                  <c:v>1.20E+02</c:v>
                </c:pt>
                <c:pt idx="18676">
                  <c:v>1.20E+02</c:v>
                </c:pt>
                <c:pt idx="18677">
                  <c:v>1.20E+02</c:v>
                </c:pt>
                <c:pt idx="18678">
                  <c:v>1.20E+02</c:v>
                </c:pt>
                <c:pt idx="18679">
                  <c:v>1.20E+02</c:v>
                </c:pt>
                <c:pt idx="18680">
                  <c:v>1.20E+02</c:v>
                </c:pt>
                <c:pt idx="18681">
                  <c:v>1.20E+02</c:v>
                </c:pt>
                <c:pt idx="18682">
                  <c:v>1.20E+02</c:v>
                </c:pt>
                <c:pt idx="18683">
                  <c:v>1.20E+02</c:v>
                </c:pt>
                <c:pt idx="18684">
                  <c:v>1.20E+02</c:v>
                </c:pt>
                <c:pt idx="18685">
                  <c:v>1.20E+02</c:v>
                </c:pt>
                <c:pt idx="18686">
                  <c:v>1.20E+02</c:v>
                </c:pt>
                <c:pt idx="18687">
                  <c:v>1.20E+02</c:v>
                </c:pt>
                <c:pt idx="18688">
                  <c:v>1.20E+02</c:v>
                </c:pt>
                <c:pt idx="18689">
                  <c:v>1.20E+02</c:v>
                </c:pt>
                <c:pt idx="18690">
                  <c:v>1.20E+02</c:v>
                </c:pt>
                <c:pt idx="18691">
                  <c:v>1.20E+02</c:v>
                </c:pt>
                <c:pt idx="18692">
                  <c:v>1.20E+02</c:v>
                </c:pt>
                <c:pt idx="18693">
                  <c:v>1.20E+02</c:v>
                </c:pt>
                <c:pt idx="18694">
                  <c:v>1.20E+02</c:v>
                </c:pt>
                <c:pt idx="18695">
                  <c:v>1.20E+02</c:v>
                </c:pt>
                <c:pt idx="18696">
                  <c:v>1.20E+02</c:v>
                </c:pt>
                <c:pt idx="18697">
                  <c:v>1.20E+02</c:v>
                </c:pt>
                <c:pt idx="18698">
                  <c:v>1.20E+02</c:v>
                </c:pt>
                <c:pt idx="18699">
                  <c:v>1.20E+02</c:v>
                </c:pt>
                <c:pt idx="18700">
                  <c:v>1.20E+02</c:v>
                </c:pt>
                <c:pt idx="18701">
                  <c:v>1.20E+02</c:v>
                </c:pt>
                <c:pt idx="18702">
                  <c:v>1.20E+02</c:v>
                </c:pt>
                <c:pt idx="18703">
                  <c:v>1.20E+02</c:v>
                </c:pt>
                <c:pt idx="18704">
                  <c:v>1.20E+02</c:v>
                </c:pt>
                <c:pt idx="18705">
                  <c:v>1.20E+02</c:v>
                </c:pt>
                <c:pt idx="18706">
                  <c:v>1.20E+02</c:v>
                </c:pt>
                <c:pt idx="18707">
                  <c:v>1.20E+02</c:v>
                </c:pt>
                <c:pt idx="18708">
                  <c:v>1.20E+02</c:v>
                </c:pt>
                <c:pt idx="18709">
                  <c:v>1.20E+02</c:v>
                </c:pt>
                <c:pt idx="18710">
                  <c:v>1.20E+02</c:v>
                </c:pt>
                <c:pt idx="18711">
                  <c:v>1.20E+02</c:v>
                </c:pt>
                <c:pt idx="18712">
                  <c:v>1.20E+02</c:v>
                </c:pt>
                <c:pt idx="18713">
                  <c:v>1.20E+02</c:v>
                </c:pt>
                <c:pt idx="18714">
                  <c:v>1.20E+02</c:v>
                </c:pt>
                <c:pt idx="18715">
                  <c:v>1.20E+02</c:v>
                </c:pt>
                <c:pt idx="18716">
                  <c:v>1.20E+02</c:v>
                </c:pt>
                <c:pt idx="18717">
                  <c:v>1.20E+02</c:v>
                </c:pt>
                <c:pt idx="18718">
                  <c:v>1.20E+02</c:v>
                </c:pt>
                <c:pt idx="18719">
                  <c:v>1.20E+02</c:v>
                </c:pt>
                <c:pt idx="18720">
                  <c:v>1.20E+02</c:v>
                </c:pt>
                <c:pt idx="18721">
                  <c:v>1.20E+02</c:v>
                </c:pt>
                <c:pt idx="18722">
                  <c:v>1.20E+02</c:v>
                </c:pt>
                <c:pt idx="18723">
                  <c:v>1.20E+02</c:v>
                </c:pt>
                <c:pt idx="18724">
                  <c:v>1.20E+02</c:v>
                </c:pt>
                <c:pt idx="18725">
                  <c:v>1.20E+02</c:v>
                </c:pt>
                <c:pt idx="18726">
                  <c:v>1.20E+02</c:v>
                </c:pt>
                <c:pt idx="18727">
                  <c:v>1.20E+02</c:v>
                </c:pt>
                <c:pt idx="18728">
                  <c:v>1.20E+02</c:v>
                </c:pt>
                <c:pt idx="18729">
                  <c:v>1.20E+02</c:v>
                </c:pt>
                <c:pt idx="18730">
                  <c:v>1.20E+02</c:v>
                </c:pt>
                <c:pt idx="18731">
                  <c:v>1.20E+02</c:v>
                </c:pt>
                <c:pt idx="18732">
                  <c:v>1.20E+02</c:v>
                </c:pt>
                <c:pt idx="18733">
                  <c:v>1.20E+02</c:v>
                </c:pt>
                <c:pt idx="18734">
                  <c:v>1.20E+02</c:v>
                </c:pt>
                <c:pt idx="18735">
                  <c:v>1.20E+02</c:v>
                </c:pt>
                <c:pt idx="18736">
                  <c:v>1.20E+02</c:v>
                </c:pt>
                <c:pt idx="18737">
                  <c:v>1.20E+02</c:v>
                </c:pt>
                <c:pt idx="18738">
                  <c:v>1.20E+02</c:v>
                </c:pt>
                <c:pt idx="18739">
                  <c:v>1.20E+02</c:v>
                </c:pt>
                <c:pt idx="18740">
                  <c:v>1.20E+02</c:v>
                </c:pt>
                <c:pt idx="18741">
                  <c:v>1.20E+02</c:v>
                </c:pt>
                <c:pt idx="18742">
                  <c:v>1.20E+02</c:v>
                </c:pt>
                <c:pt idx="18743">
                  <c:v>1.20E+02</c:v>
                </c:pt>
                <c:pt idx="18744">
                  <c:v>1.20E+02</c:v>
                </c:pt>
                <c:pt idx="18745">
                  <c:v>1.20E+02</c:v>
                </c:pt>
                <c:pt idx="18746">
                  <c:v>1.20E+02</c:v>
                </c:pt>
                <c:pt idx="18747">
                  <c:v>1.20E+02</c:v>
                </c:pt>
                <c:pt idx="18748">
                  <c:v>1.20E+02</c:v>
                </c:pt>
                <c:pt idx="18749">
                  <c:v>1.20E+02</c:v>
                </c:pt>
                <c:pt idx="18750">
                  <c:v>1.20E+02</c:v>
                </c:pt>
                <c:pt idx="18751">
                  <c:v>1.20E+02</c:v>
                </c:pt>
                <c:pt idx="18752">
                  <c:v>1.20E+02</c:v>
                </c:pt>
                <c:pt idx="18753">
                  <c:v>1.20E+02</c:v>
                </c:pt>
                <c:pt idx="18754">
                  <c:v>1.20E+02</c:v>
                </c:pt>
                <c:pt idx="18755">
                  <c:v>1.20E+02</c:v>
                </c:pt>
                <c:pt idx="18756">
                  <c:v>1.20E+02</c:v>
                </c:pt>
                <c:pt idx="18757">
                  <c:v>1.20E+02</c:v>
                </c:pt>
                <c:pt idx="18758">
                  <c:v>1.20E+02</c:v>
                </c:pt>
                <c:pt idx="18759">
                  <c:v>1.20E+02</c:v>
                </c:pt>
                <c:pt idx="18760">
                  <c:v>1.20E+02</c:v>
                </c:pt>
                <c:pt idx="18761">
                  <c:v>1.20E+02</c:v>
                </c:pt>
                <c:pt idx="18762">
                  <c:v>1.20E+02</c:v>
                </c:pt>
                <c:pt idx="18763">
                  <c:v>1.20E+02</c:v>
                </c:pt>
                <c:pt idx="18764">
                  <c:v>1.20E+02</c:v>
                </c:pt>
                <c:pt idx="18765">
                  <c:v>1.20E+02</c:v>
                </c:pt>
                <c:pt idx="18766">
                  <c:v>1.20E+02</c:v>
                </c:pt>
                <c:pt idx="18767">
                  <c:v>1.20E+02</c:v>
                </c:pt>
                <c:pt idx="18768">
                  <c:v>1.20E+02</c:v>
                </c:pt>
                <c:pt idx="18769">
                  <c:v>1.20E+02</c:v>
                </c:pt>
                <c:pt idx="18770">
                  <c:v>1.20E+02</c:v>
                </c:pt>
                <c:pt idx="18771">
                  <c:v>1.20E+02</c:v>
                </c:pt>
                <c:pt idx="18772">
                  <c:v>1.20E+02</c:v>
                </c:pt>
                <c:pt idx="18773">
                  <c:v>1.20E+02</c:v>
                </c:pt>
                <c:pt idx="18774">
                  <c:v>1.20E+02</c:v>
                </c:pt>
                <c:pt idx="18775">
                  <c:v>1.20E+02</c:v>
                </c:pt>
                <c:pt idx="18776">
                  <c:v>1.20E+02</c:v>
                </c:pt>
                <c:pt idx="18777">
                  <c:v>1.20E+02</c:v>
                </c:pt>
                <c:pt idx="18778">
                  <c:v>1.20E+02</c:v>
                </c:pt>
                <c:pt idx="18779">
                  <c:v>1.20E+02</c:v>
                </c:pt>
                <c:pt idx="18780">
                  <c:v>1.20E+02</c:v>
                </c:pt>
                <c:pt idx="18781">
                  <c:v>1.20E+02</c:v>
                </c:pt>
                <c:pt idx="18782">
                  <c:v>1.20E+02</c:v>
                </c:pt>
                <c:pt idx="18783">
                  <c:v>1.20E+02</c:v>
                </c:pt>
                <c:pt idx="18784">
                  <c:v>1.20E+02</c:v>
                </c:pt>
                <c:pt idx="18785">
                  <c:v>1.20E+02</c:v>
                </c:pt>
                <c:pt idx="18786">
                  <c:v>1.20E+02</c:v>
                </c:pt>
                <c:pt idx="18787">
                  <c:v>1.20E+02</c:v>
                </c:pt>
                <c:pt idx="18788">
                  <c:v>1.20E+02</c:v>
                </c:pt>
                <c:pt idx="18789">
                  <c:v>1.20E+02</c:v>
                </c:pt>
                <c:pt idx="18790">
                  <c:v>1.20E+02</c:v>
                </c:pt>
                <c:pt idx="18791">
                  <c:v>1.20E+02</c:v>
                </c:pt>
                <c:pt idx="18792">
                  <c:v>1.20E+02</c:v>
                </c:pt>
                <c:pt idx="18793">
                  <c:v>1.20E+02</c:v>
                </c:pt>
                <c:pt idx="18794">
                  <c:v>1.20E+02</c:v>
                </c:pt>
                <c:pt idx="18795">
                  <c:v>1.20E+02</c:v>
                </c:pt>
                <c:pt idx="18796">
                  <c:v>1.20E+02</c:v>
                </c:pt>
                <c:pt idx="18797">
                  <c:v>1.20E+02</c:v>
                </c:pt>
                <c:pt idx="18798">
                  <c:v>1.20E+02</c:v>
                </c:pt>
                <c:pt idx="18799">
                  <c:v>1.20E+02</c:v>
                </c:pt>
                <c:pt idx="18800">
                  <c:v>1.20E+02</c:v>
                </c:pt>
                <c:pt idx="18801">
                  <c:v>1.20E+02</c:v>
                </c:pt>
                <c:pt idx="18802">
                  <c:v>1.20E+02</c:v>
                </c:pt>
                <c:pt idx="18803">
                  <c:v>1.20E+02</c:v>
                </c:pt>
                <c:pt idx="18804">
                  <c:v>1.20E+02</c:v>
                </c:pt>
                <c:pt idx="18805">
                  <c:v>1.20E+02</c:v>
                </c:pt>
                <c:pt idx="18806">
                  <c:v>1.20E+02</c:v>
                </c:pt>
                <c:pt idx="18807">
                  <c:v>1.20E+02</c:v>
                </c:pt>
                <c:pt idx="18808">
                  <c:v>1.20E+02</c:v>
                </c:pt>
                <c:pt idx="18809">
                  <c:v>1.20E+02</c:v>
                </c:pt>
                <c:pt idx="18810">
                  <c:v>1.20E+02</c:v>
                </c:pt>
                <c:pt idx="18811">
                  <c:v>1.20E+02</c:v>
                </c:pt>
                <c:pt idx="18812">
                  <c:v>1.20E+02</c:v>
                </c:pt>
                <c:pt idx="18813">
                  <c:v>1.20E+02</c:v>
                </c:pt>
                <c:pt idx="18814">
                  <c:v>1.20E+02</c:v>
                </c:pt>
                <c:pt idx="18815">
                  <c:v>1.20E+02</c:v>
                </c:pt>
                <c:pt idx="18816">
                  <c:v>1.20E+02</c:v>
                </c:pt>
                <c:pt idx="18817">
                  <c:v>1.20E+02</c:v>
                </c:pt>
                <c:pt idx="18818">
                  <c:v>1.20E+02</c:v>
                </c:pt>
                <c:pt idx="18819">
                  <c:v>1.20E+02</c:v>
                </c:pt>
                <c:pt idx="18820">
                  <c:v>1.20E+02</c:v>
                </c:pt>
                <c:pt idx="18821">
                  <c:v>1.20E+02</c:v>
                </c:pt>
                <c:pt idx="18822">
                  <c:v>1.20E+02</c:v>
                </c:pt>
                <c:pt idx="18823">
                  <c:v>1.20E+02</c:v>
                </c:pt>
                <c:pt idx="18824">
                  <c:v>1.20E+02</c:v>
                </c:pt>
                <c:pt idx="18825">
                  <c:v>1.20E+02</c:v>
                </c:pt>
                <c:pt idx="18826">
                  <c:v>1.20E+02</c:v>
                </c:pt>
                <c:pt idx="18827">
                  <c:v>1.20E+02</c:v>
                </c:pt>
                <c:pt idx="18828">
                  <c:v>1.20E+02</c:v>
                </c:pt>
                <c:pt idx="18829">
                  <c:v>1.20E+02</c:v>
                </c:pt>
                <c:pt idx="18830">
                  <c:v>1.20E+02</c:v>
                </c:pt>
                <c:pt idx="18831">
                  <c:v>1.20E+02</c:v>
                </c:pt>
                <c:pt idx="18832">
                  <c:v>1.20E+02</c:v>
                </c:pt>
                <c:pt idx="18833">
                  <c:v>1.20E+02</c:v>
                </c:pt>
                <c:pt idx="18834">
                  <c:v>1.20E+02</c:v>
                </c:pt>
                <c:pt idx="18835">
                  <c:v>1.20E+02</c:v>
                </c:pt>
                <c:pt idx="18836">
                  <c:v>1.20E+02</c:v>
                </c:pt>
                <c:pt idx="18837">
                  <c:v>1.20E+02</c:v>
                </c:pt>
                <c:pt idx="18838">
                  <c:v>1.20E+02</c:v>
                </c:pt>
                <c:pt idx="18839">
                  <c:v>1.20E+02</c:v>
                </c:pt>
                <c:pt idx="18840">
                  <c:v>1.20E+02</c:v>
                </c:pt>
                <c:pt idx="18841">
                  <c:v>1.20E+02</c:v>
                </c:pt>
                <c:pt idx="18842">
                  <c:v>1.20E+02</c:v>
                </c:pt>
                <c:pt idx="18843">
                  <c:v>1.20E+02</c:v>
                </c:pt>
                <c:pt idx="18844">
                  <c:v>1.20E+02</c:v>
                </c:pt>
                <c:pt idx="18845">
                  <c:v>1.20E+02</c:v>
                </c:pt>
                <c:pt idx="18846">
                  <c:v>1.20E+02</c:v>
                </c:pt>
                <c:pt idx="18847">
                  <c:v>1.20E+02</c:v>
                </c:pt>
                <c:pt idx="18848">
                  <c:v>1.20E+02</c:v>
                </c:pt>
                <c:pt idx="18849">
                  <c:v>1.20E+02</c:v>
                </c:pt>
                <c:pt idx="18850">
                  <c:v>1.20E+02</c:v>
                </c:pt>
                <c:pt idx="18851">
                  <c:v>1.20E+02</c:v>
                </c:pt>
                <c:pt idx="18852">
                  <c:v>1.20E+02</c:v>
                </c:pt>
                <c:pt idx="18853">
                  <c:v>1.20E+02</c:v>
                </c:pt>
                <c:pt idx="18854">
                  <c:v>1.20E+02</c:v>
                </c:pt>
                <c:pt idx="18855">
                  <c:v>1.20E+02</c:v>
                </c:pt>
                <c:pt idx="18856">
                  <c:v>1.20E+02</c:v>
                </c:pt>
                <c:pt idx="18857">
                  <c:v>1.20E+02</c:v>
                </c:pt>
                <c:pt idx="18858">
                  <c:v>1.20E+02</c:v>
                </c:pt>
                <c:pt idx="18859">
                  <c:v>1.20E+02</c:v>
                </c:pt>
                <c:pt idx="18860">
                  <c:v>1.20E+02</c:v>
                </c:pt>
                <c:pt idx="18861">
                  <c:v>1.20E+02</c:v>
                </c:pt>
                <c:pt idx="18862">
                  <c:v>1.20E+02</c:v>
                </c:pt>
                <c:pt idx="18863">
                  <c:v>1.20E+02</c:v>
                </c:pt>
                <c:pt idx="18864">
                  <c:v>1.20E+02</c:v>
                </c:pt>
                <c:pt idx="18865">
                  <c:v>1.20E+02</c:v>
                </c:pt>
                <c:pt idx="18866">
                  <c:v>1.20E+02</c:v>
                </c:pt>
                <c:pt idx="18867">
                  <c:v>1.20E+02</c:v>
                </c:pt>
                <c:pt idx="18868">
                  <c:v>1.20E+02</c:v>
                </c:pt>
                <c:pt idx="18869">
                  <c:v>1.20E+02</c:v>
                </c:pt>
                <c:pt idx="18870">
                  <c:v>1.20E+02</c:v>
                </c:pt>
                <c:pt idx="18871">
                  <c:v>1.20E+02</c:v>
                </c:pt>
                <c:pt idx="18872">
                  <c:v>1.20E+02</c:v>
                </c:pt>
                <c:pt idx="18873">
                  <c:v>1.21E+02</c:v>
                </c:pt>
                <c:pt idx="18874">
                  <c:v>1.25E+02</c:v>
                </c:pt>
                <c:pt idx="18875">
                  <c:v>1.34E+02</c:v>
                </c:pt>
                <c:pt idx="18876">
                  <c:v>1.40E+02</c:v>
                </c:pt>
                <c:pt idx="18877">
                  <c:v>1.40E+02</c:v>
                </c:pt>
                <c:pt idx="18878">
                  <c:v>1.40E+02</c:v>
                </c:pt>
                <c:pt idx="18879">
                  <c:v>1.40E+02</c:v>
                </c:pt>
                <c:pt idx="18880">
                  <c:v>1.40E+02</c:v>
                </c:pt>
                <c:pt idx="18881">
                  <c:v>1.40E+02</c:v>
                </c:pt>
                <c:pt idx="18882">
                  <c:v>1.40E+02</c:v>
                </c:pt>
                <c:pt idx="18883">
                  <c:v>1.40E+02</c:v>
                </c:pt>
                <c:pt idx="18884">
                  <c:v>1.40E+02</c:v>
                </c:pt>
                <c:pt idx="18885">
                  <c:v>1.40E+02</c:v>
                </c:pt>
                <c:pt idx="18886">
                  <c:v>1.40E+02</c:v>
                </c:pt>
                <c:pt idx="18887">
                  <c:v>1.40E+02</c:v>
                </c:pt>
                <c:pt idx="18888">
                  <c:v>1.40E+02</c:v>
                </c:pt>
                <c:pt idx="18889">
                  <c:v>1.40E+02</c:v>
                </c:pt>
                <c:pt idx="18890">
                  <c:v>1.40E+02</c:v>
                </c:pt>
                <c:pt idx="18891">
                  <c:v>1.40E+02</c:v>
                </c:pt>
                <c:pt idx="18892">
                  <c:v>1.40E+02</c:v>
                </c:pt>
                <c:pt idx="18893">
                  <c:v>1.40E+02</c:v>
                </c:pt>
                <c:pt idx="18894">
                  <c:v>1.40E+02</c:v>
                </c:pt>
                <c:pt idx="18895">
                  <c:v>1.40E+02</c:v>
                </c:pt>
                <c:pt idx="18896">
                  <c:v>1.40E+02</c:v>
                </c:pt>
                <c:pt idx="18897">
                  <c:v>1.40E+02</c:v>
                </c:pt>
                <c:pt idx="18898">
                  <c:v>1.40E+02</c:v>
                </c:pt>
                <c:pt idx="18899">
                  <c:v>1.40E+02</c:v>
                </c:pt>
                <c:pt idx="18900">
                  <c:v>1.40E+02</c:v>
                </c:pt>
                <c:pt idx="18901">
                  <c:v>1.40E+02</c:v>
                </c:pt>
                <c:pt idx="18902">
                  <c:v>1.40E+02</c:v>
                </c:pt>
                <c:pt idx="18903">
                  <c:v>1.40E+02</c:v>
                </c:pt>
                <c:pt idx="18904">
                  <c:v>1.40E+02</c:v>
                </c:pt>
                <c:pt idx="18905">
                  <c:v>1.40E+02</c:v>
                </c:pt>
                <c:pt idx="18906">
                  <c:v>1.40E+02</c:v>
                </c:pt>
                <c:pt idx="18907">
                  <c:v>1.40E+02</c:v>
                </c:pt>
                <c:pt idx="18908">
                  <c:v>1.40E+02</c:v>
                </c:pt>
                <c:pt idx="18909">
                  <c:v>1.40E+02</c:v>
                </c:pt>
                <c:pt idx="18910">
                  <c:v>1.40E+02</c:v>
                </c:pt>
                <c:pt idx="18911">
                  <c:v>1.40E+02</c:v>
                </c:pt>
                <c:pt idx="18912">
                  <c:v>1.40E+02</c:v>
                </c:pt>
                <c:pt idx="18913">
                  <c:v>1.40E+02</c:v>
                </c:pt>
                <c:pt idx="18914">
                  <c:v>1.40E+02</c:v>
                </c:pt>
                <c:pt idx="18915">
                  <c:v>1.40E+02</c:v>
                </c:pt>
                <c:pt idx="18916">
                  <c:v>1.40E+02</c:v>
                </c:pt>
                <c:pt idx="18917">
                  <c:v>1.40E+02</c:v>
                </c:pt>
                <c:pt idx="18918">
                  <c:v>1.40E+02</c:v>
                </c:pt>
                <c:pt idx="18919">
                  <c:v>1.40E+02</c:v>
                </c:pt>
                <c:pt idx="18920">
                  <c:v>1.40E+02</c:v>
                </c:pt>
                <c:pt idx="18921">
                  <c:v>1.40E+02</c:v>
                </c:pt>
                <c:pt idx="18922">
                  <c:v>1.40E+02</c:v>
                </c:pt>
                <c:pt idx="18923">
                  <c:v>1.40E+02</c:v>
                </c:pt>
                <c:pt idx="18924">
                  <c:v>1.40E+02</c:v>
                </c:pt>
                <c:pt idx="18925">
                  <c:v>1.40E+02</c:v>
                </c:pt>
                <c:pt idx="18926">
                  <c:v>1.40E+02</c:v>
                </c:pt>
                <c:pt idx="18927">
                  <c:v>1.40E+02</c:v>
                </c:pt>
                <c:pt idx="18928">
                  <c:v>1.40E+02</c:v>
                </c:pt>
                <c:pt idx="18929">
                  <c:v>1.40E+02</c:v>
                </c:pt>
                <c:pt idx="18930">
                  <c:v>1.40E+02</c:v>
                </c:pt>
                <c:pt idx="18931">
                  <c:v>1.40E+02</c:v>
                </c:pt>
                <c:pt idx="18932">
                  <c:v>1.40E+02</c:v>
                </c:pt>
                <c:pt idx="18933">
                  <c:v>1.40E+02</c:v>
                </c:pt>
                <c:pt idx="18934">
                  <c:v>1.40E+02</c:v>
                </c:pt>
                <c:pt idx="18935">
                  <c:v>1.40E+02</c:v>
                </c:pt>
                <c:pt idx="18936">
                  <c:v>1.40E+02</c:v>
                </c:pt>
                <c:pt idx="18937">
                  <c:v>1.40E+02</c:v>
                </c:pt>
                <c:pt idx="18938">
                  <c:v>1.40E+02</c:v>
                </c:pt>
                <c:pt idx="18939">
                  <c:v>1.40E+02</c:v>
                </c:pt>
                <c:pt idx="18940">
                  <c:v>1.40E+02</c:v>
                </c:pt>
                <c:pt idx="18941">
                  <c:v>1.40E+02</c:v>
                </c:pt>
                <c:pt idx="18942">
                  <c:v>1.40E+02</c:v>
                </c:pt>
                <c:pt idx="18943">
                  <c:v>1.40E+02</c:v>
                </c:pt>
                <c:pt idx="18944">
                  <c:v>1.40E+02</c:v>
                </c:pt>
                <c:pt idx="18945">
                  <c:v>1.40E+02</c:v>
                </c:pt>
                <c:pt idx="18946">
                  <c:v>1.40E+02</c:v>
                </c:pt>
                <c:pt idx="18947">
                  <c:v>1.40E+02</c:v>
                </c:pt>
                <c:pt idx="18948">
                  <c:v>1.40E+02</c:v>
                </c:pt>
                <c:pt idx="18949">
                  <c:v>1.40E+02</c:v>
                </c:pt>
                <c:pt idx="18950">
                  <c:v>1.40E+02</c:v>
                </c:pt>
                <c:pt idx="18951">
                  <c:v>1.40E+02</c:v>
                </c:pt>
                <c:pt idx="18952">
                  <c:v>1.40E+02</c:v>
                </c:pt>
                <c:pt idx="18953">
                  <c:v>1.40E+02</c:v>
                </c:pt>
                <c:pt idx="18954">
                  <c:v>1.40E+02</c:v>
                </c:pt>
                <c:pt idx="18955">
                  <c:v>1.40E+02</c:v>
                </c:pt>
                <c:pt idx="18956">
                  <c:v>1.40E+02</c:v>
                </c:pt>
                <c:pt idx="18957">
                  <c:v>1.40E+02</c:v>
                </c:pt>
                <c:pt idx="18958">
                  <c:v>1.40E+02</c:v>
                </c:pt>
                <c:pt idx="18959">
                  <c:v>1.40E+02</c:v>
                </c:pt>
                <c:pt idx="18960">
                  <c:v>1.40E+02</c:v>
                </c:pt>
                <c:pt idx="18961">
                  <c:v>1.40E+02</c:v>
                </c:pt>
                <c:pt idx="18962">
                  <c:v>1.40E+02</c:v>
                </c:pt>
                <c:pt idx="18963">
                  <c:v>1.40E+02</c:v>
                </c:pt>
                <c:pt idx="18964">
                  <c:v>1.40E+02</c:v>
                </c:pt>
                <c:pt idx="18965">
                  <c:v>1.40E+02</c:v>
                </c:pt>
                <c:pt idx="18966">
                  <c:v>1.40E+02</c:v>
                </c:pt>
                <c:pt idx="18967">
                  <c:v>1.40E+02</c:v>
                </c:pt>
                <c:pt idx="18968">
                  <c:v>1.40E+02</c:v>
                </c:pt>
                <c:pt idx="18969">
                  <c:v>1.40E+02</c:v>
                </c:pt>
                <c:pt idx="18970">
                  <c:v>1.40E+02</c:v>
                </c:pt>
                <c:pt idx="18971">
                  <c:v>1.40E+02</c:v>
                </c:pt>
                <c:pt idx="18972">
                  <c:v>1.40E+02</c:v>
                </c:pt>
                <c:pt idx="18973">
                  <c:v>1.40E+02</c:v>
                </c:pt>
                <c:pt idx="18974">
                  <c:v>1.40E+02</c:v>
                </c:pt>
                <c:pt idx="18975">
                  <c:v>1.40E+02</c:v>
                </c:pt>
                <c:pt idx="18976">
                  <c:v>1.40E+02</c:v>
                </c:pt>
                <c:pt idx="18977">
                  <c:v>1.40E+02</c:v>
                </c:pt>
                <c:pt idx="18978">
                  <c:v>1.40E+02</c:v>
                </c:pt>
                <c:pt idx="18979">
                  <c:v>1.40E+02</c:v>
                </c:pt>
                <c:pt idx="18980">
                  <c:v>1.40E+02</c:v>
                </c:pt>
                <c:pt idx="18981">
                  <c:v>1.40E+02</c:v>
                </c:pt>
                <c:pt idx="18982">
                  <c:v>1.40E+02</c:v>
                </c:pt>
                <c:pt idx="18983">
                  <c:v>1.40E+02</c:v>
                </c:pt>
                <c:pt idx="18984">
                  <c:v>1.40E+02</c:v>
                </c:pt>
                <c:pt idx="18985">
                  <c:v>1.40E+02</c:v>
                </c:pt>
                <c:pt idx="18986">
                  <c:v>1.40E+02</c:v>
                </c:pt>
                <c:pt idx="18987">
                  <c:v>1.40E+02</c:v>
                </c:pt>
                <c:pt idx="18988">
                  <c:v>1.40E+02</c:v>
                </c:pt>
                <c:pt idx="18989">
                  <c:v>1.40E+02</c:v>
                </c:pt>
                <c:pt idx="18990">
                  <c:v>1.40E+02</c:v>
                </c:pt>
                <c:pt idx="18991">
                  <c:v>1.40E+02</c:v>
                </c:pt>
                <c:pt idx="18992">
                  <c:v>1.40E+02</c:v>
                </c:pt>
                <c:pt idx="18993">
                  <c:v>1.40E+02</c:v>
                </c:pt>
                <c:pt idx="18994">
                  <c:v>1.40E+02</c:v>
                </c:pt>
                <c:pt idx="18995">
                  <c:v>1.40E+02</c:v>
                </c:pt>
                <c:pt idx="18996">
                  <c:v>1.40E+02</c:v>
                </c:pt>
                <c:pt idx="18997">
                  <c:v>1.40E+02</c:v>
                </c:pt>
                <c:pt idx="18998">
                  <c:v>1.40E+02</c:v>
                </c:pt>
                <c:pt idx="18999">
                  <c:v>1.40E+02</c:v>
                </c:pt>
                <c:pt idx="19000">
                  <c:v>1.40E+02</c:v>
                </c:pt>
                <c:pt idx="19001">
                  <c:v>1.40E+02</c:v>
                </c:pt>
                <c:pt idx="19002">
                  <c:v>1.40E+02</c:v>
                </c:pt>
                <c:pt idx="19003">
                  <c:v>1.40E+02</c:v>
                </c:pt>
                <c:pt idx="19004">
                  <c:v>1.40E+02</c:v>
                </c:pt>
                <c:pt idx="19005">
                  <c:v>1.40E+02</c:v>
                </c:pt>
                <c:pt idx="19006">
                  <c:v>1.40E+02</c:v>
                </c:pt>
                <c:pt idx="19007">
                  <c:v>1.40E+02</c:v>
                </c:pt>
                <c:pt idx="19008">
                  <c:v>1.40E+02</c:v>
                </c:pt>
                <c:pt idx="19009">
                  <c:v>1.40E+02</c:v>
                </c:pt>
                <c:pt idx="19010">
                  <c:v>1.40E+02</c:v>
                </c:pt>
                <c:pt idx="19011">
                  <c:v>1.40E+02</c:v>
                </c:pt>
                <c:pt idx="19012">
                  <c:v>1.40E+02</c:v>
                </c:pt>
                <c:pt idx="19013">
                  <c:v>1.40E+02</c:v>
                </c:pt>
                <c:pt idx="19014">
                  <c:v>1.40E+02</c:v>
                </c:pt>
                <c:pt idx="19015">
                  <c:v>1.40E+02</c:v>
                </c:pt>
                <c:pt idx="19016">
                  <c:v>1.40E+02</c:v>
                </c:pt>
                <c:pt idx="19017">
                  <c:v>1.40E+02</c:v>
                </c:pt>
                <c:pt idx="19018">
                  <c:v>1.40E+02</c:v>
                </c:pt>
                <c:pt idx="19019">
                  <c:v>1.40E+02</c:v>
                </c:pt>
                <c:pt idx="19020">
                  <c:v>1.40E+02</c:v>
                </c:pt>
                <c:pt idx="19021">
                  <c:v>1.40E+02</c:v>
                </c:pt>
                <c:pt idx="19022">
                  <c:v>1.40E+02</c:v>
                </c:pt>
                <c:pt idx="19023">
                  <c:v>1.40E+02</c:v>
                </c:pt>
                <c:pt idx="19024">
                  <c:v>1.40E+02</c:v>
                </c:pt>
                <c:pt idx="19025">
                  <c:v>1.40E+02</c:v>
                </c:pt>
                <c:pt idx="19026">
                  <c:v>1.40E+02</c:v>
                </c:pt>
                <c:pt idx="19027">
                  <c:v>1.40E+02</c:v>
                </c:pt>
                <c:pt idx="19028">
                  <c:v>1.40E+02</c:v>
                </c:pt>
                <c:pt idx="19029">
                  <c:v>1.40E+02</c:v>
                </c:pt>
                <c:pt idx="19030">
                  <c:v>1.40E+02</c:v>
                </c:pt>
                <c:pt idx="19031">
                  <c:v>1.40E+02</c:v>
                </c:pt>
                <c:pt idx="19032">
                  <c:v>1.40E+02</c:v>
                </c:pt>
                <c:pt idx="19033">
                  <c:v>1.40E+02</c:v>
                </c:pt>
                <c:pt idx="19034">
                  <c:v>1.40E+02</c:v>
                </c:pt>
                <c:pt idx="19035">
                  <c:v>1.40E+02</c:v>
                </c:pt>
                <c:pt idx="19036">
                  <c:v>1.40E+02</c:v>
                </c:pt>
                <c:pt idx="19037">
                  <c:v>1.40E+02</c:v>
                </c:pt>
                <c:pt idx="19038">
                  <c:v>1.40E+02</c:v>
                </c:pt>
                <c:pt idx="19039">
                  <c:v>1.40E+02</c:v>
                </c:pt>
                <c:pt idx="19040">
                  <c:v>1.40E+02</c:v>
                </c:pt>
                <c:pt idx="19041">
                  <c:v>1.40E+02</c:v>
                </c:pt>
                <c:pt idx="19042">
                  <c:v>1.40E+02</c:v>
                </c:pt>
                <c:pt idx="19043">
                  <c:v>1.40E+02</c:v>
                </c:pt>
                <c:pt idx="19044">
                  <c:v>1.40E+02</c:v>
                </c:pt>
                <c:pt idx="19045">
                  <c:v>1.40E+02</c:v>
                </c:pt>
                <c:pt idx="19046">
                  <c:v>1.40E+02</c:v>
                </c:pt>
                <c:pt idx="19047">
                  <c:v>1.40E+02</c:v>
                </c:pt>
                <c:pt idx="19048">
                  <c:v>1.40E+02</c:v>
                </c:pt>
                <c:pt idx="19049">
                  <c:v>1.40E+02</c:v>
                </c:pt>
                <c:pt idx="19050">
                  <c:v>1.40E+02</c:v>
                </c:pt>
                <c:pt idx="19051">
                  <c:v>1.40E+02</c:v>
                </c:pt>
                <c:pt idx="19052">
                  <c:v>1.40E+02</c:v>
                </c:pt>
                <c:pt idx="19053">
                  <c:v>1.40E+02</c:v>
                </c:pt>
                <c:pt idx="19054">
                  <c:v>1.40E+02</c:v>
                </c:pt>
                <c:pt idx="19055">
                  <c:v>1.40E+02</c:v>
                </c:pt>
                <c:pt idx="19056">
                  <c:v>1.40E+02</c:v>
                </c:pt>
                <c:pt idx="19057">
                  <c:v>1.40E+02</c:v>
                </c:pt>
                <c:pt idx="19058">
                  <c:v>1.40E+02</c:v>
                </c:pt>
                <c:pt idx="19059">
                  <c:v>1.40E+02</c:v>
                </c:pt>
                <c:pt idx="19060">
                  <c:v>1.40E+02</c:v>
                </c:pt>
                <c:pt idx="19061">
                  <c:v>1.40E+02</c:v>
                </c:pt>
                <c:pt idx="19062">
                  <c:v>1.40E+02</c:v>
                </c:pt>
                <c:pt idx="19063">
                  <c:v>1.40E+02</c:v>
                </c:pt>
                <c:pt idx="19064">
                  <c:v>1.40E+02</c:v>
                </c:pt>
                <c:pt idx="19065">
                  <c:v>1.40E+02</c:v>
                </c:pt>
                <c:pt idx="19066">
                  <c:v>1.40E+02</c:v>
                </c:pt>
                <c:pt idx="19067">
                  <c:v>1.40E+02</c:v>
                </c:pt>
                <c:pt idx="19068">
                  <c:v>1.40E+02</c:v>
                </c:pt>
                <c:pt idx="19069">
                  <c:v>1.40E+02</c:v>
                </c:pt>
                <c:pt idx="19070">
                  <c:v>1.40E+02</c:v>
                </c:pt>
                <c:pt idx="19071">
                  <c:v>1.40E+02</c:v>
                </c:pt>
                <c:pt idx="19072">
                  <c:v>1.40E+02</c:v>
                </c:pt>
                <c:pt idx="19073">
                  <c:v>1.40E+02</c:v>
                </c:pt>
                <c:pt idx="19074">
                  <c:v>1.40E+02</c:v>
                </c:pt>
                <c:pt idx="19075">
                  <c:v>1.40E+02</c:v>
                </c:pt>
                <c:pt idx="19076">
                  <c:v>1.40E+02</c:v>
                </c:pt>
                <c:pt idx="19077">
                  <c:v>1.40E+02</c:v>
                </c:pt>
                <c:pt idx="19078">
                  <c:v>1.40E+02</c:v>
                </c:pt>
                <c:pt idx="19079">
                  <c:v>1.40E+02</c:v>
                </c:pt>
                <c:pt idx="19080">
                  <c:v>1.40E+02</c:v>
                </c:pt>
                <c:pt idx="19081">
                  <c:v>1.40E+02</c:v>
                </c:pt>
                <c:pt idx="19082">
                  <c:v>1.40E+02</c:v>
                </c:pt>
                <c:pt idx="19083">
                  <c:v>1.40E+02</c:v>
                </c:pt>
                <c:pt idx="19084">
                  <c:v>1.40E+02</c:v>
                </c:pt>
                <c:pt idx="19085">
                  <c:v>1.40E+02</c:v>
                </c:pt>
                <c:pt idx="19086">
                  <c:v>1.40E+02</c:v>
                </c:pt>
                <c:pt idx="19087">
                  <c:v>1.40E+02</c:v>
                </c:pt>
                <c:pt idx="19088">
                  <c:v>1.40E+02</c:v>
                </c:pt>
                <c:pt idx="19089">
                  <c:v>1.40E+02</c:v>
                </c:pt>
                <c:pt idx="19090">
                  <c:v>1.40E+02</c:v>
                </c:pt>
                <c:pt idx="19091">
                  <c:v>1.40E+02</c:v>
                </c:pt>
                <c:pt idx="19092">
                  <c:v>1.40E+02</c:v>
                </c:pt>
                <c:pt idx="19093">
                  <c:v>1.40E+02</c:v>
                </c:pt>
                <c:pt idx="19094">
                  <c:v>1.40E+02</c:v>
                </c:pt>
                <c:pt idx="19095">
                  <c:v>1.40E+02</c:v>
                </c:pt>
                <c:pt idx="19096">
                  <c:v>1.40E+02</c:v>
                </c:pt>
                <c:pt idx="19097">
                  <c:v>1.40E+02</c:v>
                </c:pt>
                <c:pt idx="19098">
                  <c:v>1.40E+02</c:v>
                </c:pt>
                <c:pt idx="19099">
                  <c:v>1.40E+02</c:v>
                </c:pt>
                <c:pt idx="19100">
                  <c:v>1.40E+02</c:v>
                </c:pt>
                <c:pt idx="19101">
                  <c:v>1.40E+02</c:v>
                </c:pt>
                <c:pt idx="19102">
                  <c:v>1.40E+02</c:v>
                </c:pt>
                <c:pt idx="19103">
                  <c:v>1.40E+02</c:v>
                </c:pt>
                <c:pt idx="19104">
                  <c:v>1.40E+02</c:v>
                </c:pt>
                <c:pt idx="19105">
                  <c:v>1.40E+02</c:v>
                </c:pt>
                <c:pt idx="19106">
                  <c:v>1.40E+02</c:v>
                </c:pt>
                <c:pt idx="19107">
                  <c:v>1.40E+02</c:v>
                </c:pt>
                <c:pt idx="19108">
                  <c:v>1.40E+02</c:v>
                </c:pt>
                <c:pt idx="19109">
                  <c:v>1.40E+02</c:v>
                </c:pt>
                <c:pt idx="19110">
                  <c:v>1.40E+02</c:v>
                </c:pt>
                <c:pt idx="19111">
                  <c:v>1.40E+02</c:v>
                </c:pt>
                <c:pt idx="19112">
                  <c:v>1.40E+02</c:v>
                </c:pt>
                <c:pt idx="19113">
                  <c:v>1.40E+02</c:v>
                </c:pt>
                <c:pt idx="19114">
                  <c:v>1.40E+02</c:v>
                </c:pt>
                <c:pt idx="19115">
                  <c:v>1.40E+02</c:v>
                </c:pt>
                <c:pt idx="19116">
                  <c:v>1.40E+02</c:v>
                </c:pt>
                <c:pt idx="19117">
                  <c:v>1.40E+02</c:v>
                </c:pt>
                <c:pt idx="19118">
                  <c:v>1.40E+02</c:v>
                </c:pt>
                <c:pt idx="19119">
                  <c:v>1.40E+02</c:v>
                </c:pt>
                <c:pt idx="19120">
                  <c:v>1.40E+02</c:v>
                </c:pt>
                <c:pt idx="19121">
                  <c:v>1.40E+02</c:v>
                </c:pt>
                <c:pt idx="19122">
                  <c:v>1.40E+02</c:v>
                </c:pt>
                <c:pt idx="19123">
                  <c:v>1.40E+02</c:v>
                </c:pt>
                <c:pt idx="19124">
                  <c:v>1.40E+02</c:v>
                </c:pt>
                <c:pt idx="19125">
                  <c:v>1.40E+02</c:v>
                </c:pt>
                <c:pt idx="19126">
                  <c:v>1.40E+02</c:v>
                </c:pt>
                <c:pt idx="19127">
                  <c:v>1.40E+02</c:v>
                </c:pt>
                <c:pt idx="19128">
                  <c:v>1.40E+02</c:v>
                </c:pt>
                <c:pt idx="19129">
                  <c:v>1.40E+02</c:v>
                </c:pt>
                <c:pt idx="19130">
                  <c:v>1.40E+02</c:v>
                </c:pt>
                <c:pt idx="19131">
                  <c:v>1.40E+02</c:v>
                </c:pt>
                <c:pt idx="19132">
                  <c:v>1.40E+02</c:v>
                </c:pt>
                <c:pt idx="19133">
                  <c:v>1.40E+02</c:v>
                </c:pt>
                <c:pt idx="19134">
                  <c:v>1.40E+02</c:v>
                </c:pt>
                <c:pt idx="19135">
                  <c:v>1.40E+02</c:v>
                </c:pt>
                <c:pt idx="19136">
                  <c:v>1.40E+02</c:v>
                </c:pt>
                <c:pt idx="19137">
                  <c:v>1.40E+02</c:v>
                </c:pt>
                <c:pt idx="19138">
                  <c:v>1.40E+02</c:v>
                </c:pt>
                <c:pt idx="19139">
                  <c:v>1.40E+02</c:v>
                </c:pt>
                <c:pt idx="19140">
                  <c:v>1.40E+02</c:v>
                </c:pt>
                <c:pt idx="19141">
                  <c:v>1.40E+02</c:v>
                </c:pt>
                <c:pt idx="19142">
                  <c:v>1.40E+02</c:v>
                </c:pt>
                <c:pt idx="19143">
                  <c:v>1.40E+02</c:v>
                </c:pt>
                <c:pt idx="19144">
                  <c:v>1.40E+02</c:v>
                </c:pt>
                <c:pt idx="19145">
                  <c:v>1.40E+02</c:v>
                </c:pt>
                <c:pt idx="19146">
                  <c:v>1.40E+02</c:v>
                </c:pt>
                <c:pt idx="19147">
                  <c:v>1.40E+02</c:v>
                </c:pt>
                <c:pt idx="19148">
                  <c:v>1.40E+02</c:v>
                </c:pt>
                <c:pt idx="19149">
                  <c:v>1.40E+02</c:v>
                </c:pt>
                <c:pt idx="19150">
                  <c:v>1.40E+02</c:v>
                </c:pt>
                <c:pt idx="19151">
                  <c:v>1.40E+02</c:v>
                </c:pt>
                <c:pt idx="19152">
                  <c:v>1.40E+02</c:v>
                </c:pt>
                <c:pt idx="19153">
                  <c:v>1.40E+02</c:v>
                </c:pt>
                <c:pt idx="19154">
                  <c:v>1.40E+02</c:v>
                </c:pt>
                <c:pt idx="19155">
                  <c:v>1.40E+02</c:v>
                </c:pt>
                <c:pt idx="19156">
                  <c:v>1.40E+02</c:v>
                </c:pt>
                <c:pt idx="19157">
                  <c:v>1.40E+02</c:v>
                </c:pt>
                <c:pt idx="19158">
                  <c:v>1.40E+02</c:v>
                </c:pt>
                <c:pt idx="19159">
                  <c:v>1.40E+02</c:v>
                </c:pt>
                <c:pt idx="19160">
                  <c:v>1.40E+02</c:v>
                </c:pt>
                <c:pt idx="19161">
                  <c:v>1.40E+02</c:v>
                </c:pt>
                <c:pt idx="19162">
                  <c:v>1.40E+02</c:v>
                </c:pt>
                <c:pt idx="19163">
                  <c:v>1.40E+02</c:v>
                </c:pt>
                <c:pt idx="19164">
                  <c:v>1.40E+02</c:v>
                </c:pt>
                <c:pt idx="19165">
                  <c:v>1.40E+02</c:v>
                </c:pt>
                <c:pt idx="19166">
                  <c:v>1.40E+02</c:v>
                </c:pt>
                <c:pt idx="19167">
                  <c:v>1.40E+02</c:v>
                </c:pt>
                <c:pt idx="19168">
                  <c:v>1.40E+02</c:v>
                </c:pt>
                <c:pt idx="19169">
                  <c:v>1.40E+02</c:v>
                </c:pt>
                <c:pt idx="19170">
                  <c:v>1.40E+02</c:v>
                </c:pt>
                <c:pt idx="19171">
                  <c:v>1.40E+02</c:v>
                </c:pt>
                <c:pt idx="19172">
                  <c:v>1.40E+02</c:v>
                </c:pt>
                <c:pt idx="19173">
                  <c:v>1.40E+02</c:v>
                </c:pt>
                <c:pt idx="19174">
                  <c:v>1.40E+02</c:v>
                </c:pt>
                <c:pt idx="19175">
                  <c:v>1.40E+02</c:v>
                </c:pt>
                <c:pt idx="19176">
                  <c:v>1.40E+02</c:v>
                </c:pt>
                <c:pt idx="19177">
                  <c:v>1.40E+02</c:v>
                </c:pt>
                <c:pt idx="19178">
                  <c:v>1.40E+02</c:v>
                </c:pt>
                <c:pt idx="19179">
                  <c:v>1.40E+02</c:v>
                </c:pt>
                <c:pt idx="19180">
                  <c:v>1.40E+02</c:v>
                </c:pt>
                <c:pt idx="19181">
                  <c:v>1.40E+02</c:v>
                </c:pt>
                <c:pt idx="19182">
                  <c:v>1.40E+02</c:v>
                </c:pt>
                <c:pt idx="19183">
                  <c:v>1.40E+02</c:v>
                </c:pt>
                <c:pt idx="19184">
                  <c:v>1.40E+02</c:v>
                </c:pt>
                <c:pt idx="19185">
                  <c:v>1.40E+02</c:v>
                </c:pt>
                <c:pt idx="19186">
                  <c:v>1.40E+02</c:v>
                </c:pt>
                <c:pt idx="19187">
                  <c:v>1.40E+02</c:v>
                </c:pt>
                <c:pt idx="19188">
                  <c:v>1.40E+02</c:v>
                </c:pt>
                <c:pt idx="19189">
                  <c:v>1.40E+02</c:v>
                </c:pt>
                <c:pt idx="19190">
                  <c:v>1.40E+02</c:v>
                </c:pt>
                <c:pt idx="19191">
                  <c:v>1.40E+02</c:v>
                </c:pt>
                <c:pt idx="19192">
                  <c:v>1.40E+02</c:v>
                </c:pt>
                <c:pt idx="19193">
                  <c:v>1.40E+02</c:v>
                </c:pt>
                <c:pt idx="19194">
                  <c:v>1.40E+02</c:v>
                </c:pt>
                <c:pt idx="19195">
                  <c:v>1.40E+02</c:v>
                </c:pt>
                <c:pt idx="19196">
                  <c:v>1.40E+02</c:v>
                </c:pt>
                <c:pt idx="19197">
                  <c:v>1.40E+02</c:v>
                </c:pt>
                <c:pt idx="19198">
                  <c:v>1.40E+02</c:v>
                </c:pt>
                <c:pt idx="19199">
                  <c:v>1.40E+02</c:v>
                </c:pt>
                <c:pt idx="19200">
                  <c:v>1.40E+02</c:v>
                </c:pt>
                <c:pt idx="19201">
                  <c:v>1.40E+02</c:v>
                </c:pt>
                <c:pt idx="19202">
                  <c:v>1.40E+02</c:v>
                </c:pt>
                <c:pt idx="19203">
                  <c:v>1.40E+02</c:v>
                </c:pt>
                <c:pt idx="19204">
                  <c:v>1.40E+02</c:v>
                </c:pt>
                <c:pt idx="19205">
                  <c:v>1.40E+02</c:v>
                </c:pt>
                <c:pt idx="19206">
                  <c:v>1.40E+02</c:v>
                </c:pt>
                <c:pt idx="19207">
                  <c:v>1.40E+02</c:v>
                </c:pt>
                <c:pt idx="19208">
                  <c:v>1.40E+02</c:v>
                </c:pt>
                <c:pt idx="19209">
                  <c:v>1.40E+02</c:v>
                </c:pt>
                <c:pt idx="19210">
                  <c:v>1.40E+02</c:v>
                </c:pt>
                <c:pt idx="19211">
                  <c:v>1.40E+02</c:v>
                </c:pt>
                <c:pt idx="19212">
                  <c:v>1.40E+02</c:v>
                </c:pt>
                <c:pt idx="19213">
                  <c:v>1.40E+02</c:v>
                </c:pt>
                <c:pt idx="19214">
                  <c:v>1.40E+02</c:v>
                </c:pt>
                <c:pt idx="19215">
                  <c:v>1.40E+02</c:v>
                </c:pt>
                <c:pt idx="19216">
                  <c:v>1.40E+02</c:v>
                </c:pt>
                <c:pt idx="19217">
                  <c:v>1.40E+02</c:v>
                </c:pt>
                <c:pt idx="19218">
                  <c:v>1.40E+02</c:v>
                </c:pt>
                <c:pt idx="19219">
                  <c:v>1.40E+02</c:v>
                </c:pt>
                <c:pt idx="19220">
                  <c:v>1.40E+02</c:v>
                </c:pt>
                <c:pt idx="19221">
                  <c:v>1.40E+02</c:v>
                </c:pt>
                <c:pt idx="19222">
                  <c:v>1.40E+02</c:v>
                </c:pt>
                <c:pt idx="19223">
                  <c:v>1.40E+02</c:v>
                </c:pt>
                <c:pt idx="19224">
                  <c:v>1.40E+02</c:v>
                </c:pt>
                <c:pt idx="19225">
                  <c:v>1.40E+02</c:v>
                </c:pt>
                <c:pt idx="19226">
                  <c:v>1.40E+02</c:v>
                </c:pt>
                <c:pt idx="19227">
                  <c:v>1.40E+02</c:v>
                </c:pt>
                <c:pt idx="19228">
                  <c:v>1.40E+02</c:v>
                </c:pt>
                <c:pt idx="19229">
                  <c:v>1.40E+02</c:v>
                </c:pt>
                <c:pt idx="19230">
                  <c:v>1.40E+02</c:v>
                </c:pt>
                <c:pt idx="19231">
                  <c:v>1.40E+02</c:v>
                </c:pt>
                <c:pt idx="19232">
                  <c:v>1.40E+02</c:v>
                </c:pt>
                <c:pt idx="19233">
                  <c:v>1.40E+02</c:v>
                </c:pt>
                <c:pt idx="19234">
                  <c:v>1.40E+02</c:v>
                </c:pt>
                <c:pt idx="19235">
                  <c:v>1.40E+02</c:v>
                </c:pt>
                <c:pt idx="19236">
                  <c:v>1.40E+02</c:v>
                </c:pt>
                <c:pt idx="19237">
                  <c:v>1.40E+02</c:v>
                </c:pt>
                <c:pt idx="19238">
                  <c:v>1.40E+02</c:v>
                </c:pt>
                <c:pt idx="19239">
                  <c:v>1.40E+02</c:v>
                </c:pt>
                <c:pt idx="19240">
                  <c:v>1.40E+02</c:v>
                </c:pt>
                <c:pt idx="19241">
                  <c:v>1.40E+02</c:v>
                </c:pt>
                <c:pt idx="19242">
                  <c:v>1.40E+02</c:v>
                </c:pt>
                <c:pt idx="19243">
                  <c:v>1.40E+02</c:v>
                </c:pt>
                <c:pt idx="19244">
                  <c:v>1.40E+02</c:v>
                </c:pt>
                <c:pt idx="19245">
                  <c:v>1.40E+02</c:v>
                </c:pt>
                <c:pt idx="19246">
                  <c:v>1.40E+02</c:v>
                </c:pt>
                <c:pt idx="19247">
                  <c:v>1.40E+02</c:v>
                </c:pt>
                <c:pt idx="19248">
                  <c:v>1.40E+02</c:v>
                </c:pt>
                <c:pt idx="19249">
                  <c:v>1.40E+02</c:v>
                </c:pt>
                <c:pt idx="19250">
                  <c:v>1.40E+02</c:v>
                </c:pt>
                <c:pt idx="19251">
                  <c:v>1.40E+02</c:v>
                </c:pt>
                <c:pt idx="19252">
                  <c:v>1.40E+02</c:v>
                </c:pt>
                <c:pt idx="19253">
                  <c:v>1.40E+02</c:v>
                </c:pt>
                <c:pt idx="19254">
                  <c:v>1.40E+02</c:v>
                </c:pt>
                <c:pt idx="19255">
                  <c:v>1.40E+02</c:v>
                </c:pt>
                <c:pt idx="19256">
                  <c:v>1.40E+02</c:v>
                </c:pt>
                <c:pt idx="19257">
                  <c:v>1.40E+02</c:v>
                </c:pt>
                <c:pt idx="19258">
                  <c:v>1.40E+02</c:v>
                </c:pt>
                <c:pt idx="19259">
                  <c:v>1.40E+02</c:v>
                </c:pt>
                <c:pt idx="19260">
                  <c:v>1.40E+02</c:v>
                </c:pt>
                <c:pt idx="19261">
                  <c:v>1.40E+02</c:v>
                </c:pt>
                <c:pt idx="19262">
                  <c:v>1.40E+02</c:v>
                </c:pt>
                <c:pt idx="19263">
                  <c:v>1.40E+02</c:v>
                </c:pt>
                <c:pt idx="19264">
                  <c:v>1.40E+02</c:v>
                </c:pt>
                <c:pt idx="19265">
                  <c:v>1.40E+02</c:v>
                </c:pt>
                <c:pt idx="19266">
                  <c:v>1.40E+02</c:v>
                </c:pt>
                <c:pt idx="19267">
                  <c:v>1.40E+02</c:v>
                </c:pt>
                <c:pt idx="19268">
                  <c:v>1.40E+02</c:v>
                </c:pt>
                <c:pt idx="19269">
                  <c:v>1.40E+02</c:v>
                </c:pt>
                <c:pt idx="19270">
                  <c:v>1.40E+02</c:v>
                </c:pt>
                <c:pt idx="19271">
                  <c:v>1.40E+02</c:v>
                </c:pt>
                <c:pt idx="19272">
                  <c:v>1.40E+02</c:v>
                </c:pt>
                <c:pt idx="19273">
                  <c:v>1.40E+02</c:v>
                </c:pt>
                <c:pt idx="19274">
                  <c:v>1.40E+02</c:v>
                </c:pt>
                <c:pt idx="19275">
                  <c:v>1.40E+02</c:v>
                </c:pt>
                <c:pt idx="19276">
                  <c:v>1.40E+02</c:v>
                </c:pt>
                <c:pt idx="19277">
                  <c:v>1.40E+02</c:v>
                </c:pt>
                <c:pt idx="19278">
                  <c:v>1.40E+02</c:v>
                </c:pt>
                <c:pt idx="19279">
                  <c:v>1.40E+02</c:v>
                </c:pt>
                <c:pt idx="19280">
                  <c:v>1.40E+02</c:v>
                </c:pt>
                <c:pt idx="19281">
                  <c:v>1.40E+02</c:v>
                </c:pt>
                <c:pt idx="19282">
                  <c:v>1.40E+02</c:v>
                </c:pt>
                <c:pt idx="19283">
                  <c:v>1.40E+02</c:v>
                </c:pt>
                <c:pt idx="19284">
                  <c:v>1.40E+02</c:v>
                </c:pt>
                <c:pt idx="19285">
                  <c:v>1.40E+02</c:v>
                </c:pt>
                <c:pt idx="19286">
                  <c:v>1.40E+02</c:v>
                </c:pt>
                <c:pt idx="19287">
                  <c:v>1.40E+02</c:v>
                </c:pt>
                <c:pt idx="19288">
                  <c:v>1.40E+02</c:v>
                </c:pt>
                <c:pt idx="19289">
                  <c:v>1.40E+02</c:v>
                </c:pt>
                <c:pt idx="19290">
                  <c:v>1.40E+02</c:v>
                </c:pt>
                <c:pt idx="19291">
                  <c:v>1.40E+02</c:v>
                </c:pt>
                <c:pt idx="19292">
                  <c:v>1.40E+02</c:v>
                </c:pt>
                <c:pt idx="19293">
                  <c:v>1.40E+02</c:v>
                </c:pt>
                <c:pt idx="19294">
                  <c:v>1.40E+02</c:v>
                </c:pt>
                <c:pt idx="19295">
                  <c:v>1.40E+02</c:v>
                </c:pt>
                <c:pt idx="19296">
                  <c:v>1.40E+02</c:v>
                </c:pt>
                <c:pt idx="19297">
                  <c:v>1.40E+02</c:v>
                </c:pt>
                <c:pt idx="19298">
                  <c:v>1.40E+02</c:v>
                </c:pt>
                <c:pt idx="19299">
                  <c:v>1.40E+02</c:v>
                </c:pt>
                <c:pt idx="19300">
                  <c:v>1.40E+02</c:v>
                </c:pt>
                <c:pt idx="19301">
                  <c:v>1.40E+02</c:v>
                </c:pt>
                <c:pt idx="19302">
                  <c:v>1.40E+02</c:v>
                </c:pt>
                <c:pt idx="19303">
                  <c:v>1.40E+02</c:v>
                </c:pt>
                <c:pt idx="19304">
                  <c:v>1.40E+02</c:v>
                </c:pt>
                <c:pt idx="19305">
                  <c:v>1.40E+02</c:v>
                </c:pt>
                <c:pt idx="19306">
                  <c:v>1.40E+02</c:v>
                </c:pt>
                <c:pt idx="19307">
                  <c:v>1.40E+02</c:v>
                </c:pt>
                <c:pt idx="19308">
                  <c:v>1.40E+02</c:v>
                </c:pt>
                <c:pt idx="19309">
                  <c:v>1.40E+02</c:v>
                </c:pt>
                <c:pt idx="19310">
                  <c:v>1.40E+02</c:v>
                </c:pt>
                <c:pt idx="19311">
                  <c:v>1.40E+02</c:v>
                </c:pt>
                <c:pt idx="19312">
                  <c:v>1.40E+02</c:v>
                </c:pt>
                <c:pt idx="19313">
                  <c:v>1.40E+02</c:v>
                </c:pt>
                <c:pt idx="19314">
                  <c:v>1.40E+02</c:v>
                </c:pt>
                <c:pt idx="19315">
                  <c:v>1.40E+02</c:v>
                </c:pt>
                <c:pt idx="19316">
                  <c:v>1.40E+02</c:v>
                </c:pt>
                <c:pt idx="19317">
                  <c:v>1.40E+02</c:v>
                </c:pt>
                <c:pt idx="19318">
                  <c:v>1.40E+02</c:v>
                </c:pt>
                <c:pt idx="19319">
                  <c:v>1.40E+02</c:v>
                </c:pt>
                <c:pt idx="19320">
                  <c:v>1.40E+02</c:v>
                </c:pt>
                <c:pt idx="19321">
                  <c:v>1.40E+02</c:v>
                </c:pt>
                <c:pt idx="19322">
                  <c:v>1.40E+02</c:v>
                </c:pt>
                <c:pt idx="19323">
                  <c:v>1.40E+02</c:v>
                </c:pt>
                <c:pt idx="19324">
                  <c:v>1.40E+02</c:v>
                </c:pt>
                <c:pt idx="19325">
                  <c:v>1.40E+02</c:v>
                </c:pt>
                <c:pt idx="19326">
                  <c:v>1.40E+02</c:v>
                </c:pt>
                <c:pt idx="19327">
                  <c:v>1.40E+02</c:v>
                </c:pt>
                <c:pt idx="19328">
                  <c:v>1.40E+02</c:v>
                </c:pt>
                <c:pt idx="19329">
                  <c:v>1.40E+02</c:v>
                </c:pt>
                <c:pt idx="19330">
                  <c:v>1.40E+02</c:v>
                </c:pt>
                <c:pt idx="19331">
                  <c:v>1.40E+02</c:v>
                </c:pt>
                <c:pt idx="19332">
                  <c:v>1.40E+02</c:v>
                </c:pt>
                <c:pt idx="19333">
                  <c:v>1.40E+02</c:v>
                </c:pt>
                <c:pt idx="19334">
                  <c:v>1.40E+02</c:v>
                </c:pt>
                <c:pt idx="19335">
                  <c:v>1.40E+02</c:v>
                </c:pt>
                <c:pt idx="19336">
                  <c:v>1.40E+02</c:v>
                </c:pt>
                <c:pt idx="19337">
                  <c:v>1.40E+02</c:v>
                </c:pt>
                <c:pt idx="19338">
                  <c:v>1.40E+02</c:v>
                </c:pt>
                <c:pt idx="19339">
                  <c:v>1.40E+02</c:v>
                </c:pt>
                <c:pt idx="19340">
                  <c:v>1.40E+02</c:v>
                </c:pt>
                <c:pt idx="19341">
                  <c:v>1.40E+02</c:v>
                </c:pt>
                <c:pt idx="19342">
                  <c:v>1.40E+02</c:v>
                </c:pt>
                <c:pt idx="19343">
                  <c:v>1.40E+02</c:v>
                </c:pt>
                <c:pt idx="19344">
                  <c:v>1.40E+02</c:v>
                </c:pt>
                <c:pt idx="19345">
                  <c:v>1.40E+02</c:v>
                </c:pt>
                <c:pt idx="19346">
                  <c:v>1.40E+02</c:v>
                </c:pt>
                <c:pt idx="19347">
                  <c:v>1.40E+02</c:v>
                </c:pt>
                <c:pt idx="19348">
                  <c:v>1.40E+02</c:v>
                </c:pt>
                <c:pt idx="19349">
                  <c:v>1.40E+02</c:v>
                </c:pt>
                <c:pt idx="19350">
                  <c:v>1.40E+02</c:v>
                </c:pt>
                <c:pt idx="19351">
                  <c:v>1.40E+02</c:v>
                </c:pt>
                <c:pt idx="19352">
                  <c:v>1.40E+02</c:v>
                </c:pt>
                <c:pt idx="19353">
                  <c:v>1.40E+02</c:v>
                </c:pt>
                <c:pt idx="19354">
                  <c:v>1.40E+02</c:v>
                </c:pt>
                <c:pt idx="19355">
                  <c:v>1.40E+02</c:v>
                </c:pt>
                <c:pt idx="19356">
                  <c:v>1.40E+02</c:v>
                </c:pt>
                <c:pt idx="19357">
                  <c:v>1.40E+02</c:v>
                </c:pt>
                <c:pt idx="19358">
                  <c:v>1.40E+02</c:v>
                </c:pt>
                <c:pt idx="19359">
                  <c:v>1.40E+02</c:v>
                </c:pt>
                <c:pt idx="19360">
                  <c:v>1.40E+02</c:v>
                </c:pt>
                <c:pt idx="19361">
                  <c:v>1.40E+02</c:v>
                </c:pt>
                <c:pt idx="19362">
                  <c:v>1.40E+02</c:v>
                </c:pt>
                <c:pt idx="19363">
                  <c:v>1.40E+02</c:v>
                </c:pt>
                <c:pt idx="19364">
                  <c:v>1.40E+02</c:v>
                </c:pt>
                <c:pt idx="19365">
                  <c:v>1.40E+02</c:v>
                </c:pt>
                <c:pt idx="19366">
                  <c:v>1.40E+02</c:v>
                </c:pt>
                <c:pt idx="19367">
                  <c:v>1.40E+02</c:v>
                </c:pt>
                <c:pt idx="19368">
                  <c:v>1.40E+02</c:v>
                </c:pt>
                <c:pt idx="19369">
                  <c:v>1.40E+02</c:v>
                </c:pt>
                <c:pt idx="19370">
                  <c:v>1.40E+02</c:v>
                </c:pt>
                <c:pt idx="19371">
                  <c:v>1.40E+02</c:v>
                </c:pt>
                <c:pt idx="19372">
                  <c:v>1.40E+02</c:v>
                </c:pt>
                <c:pt idx="19373">
                  <c:v>1.40E+02</c:v>
                </c:pt>
                <c:pt idx="19374">
                  <c:v>1.40E+02</c:v>
                </c:pt>
                <c:pt idx="19375">
                  <c:v>1.40E+02</c:v>
                </c:pt>
                <c:pt idx="19376">
                  <c:v>1.40E+02</c:v>
                </c:pt>
                <c:pt idx="19377">
                  <c:v>1.40E+02</c:v>
                </c:pt>
                <c:pt idx="19378">
                  <c:v>1.40E+02</c:v>
                </c:pt>
                <c:pt idx="19379">
                  <c:v>1.40E+02</c:v>
                </c:pt>
                <c:pt idx="19380">
                  <c:v>1.40E+02</c:v>
                </c:pt>
                <c:pt idx="19381">
                  <c:v>1.40E+02</c:v>
                </c:pt>
                <c:pt idx="19382">
                  <c:v>1.40E+02</c:v>
                </c:pt>
                <c:pt idx="19383">
                  <c:v>1.40E+02</c:v>
                </c:pt>
                <c:pt idx="19384">
                  <c:v>1.40E+02</c:v>
                </c:pt>
                <c:pt idx="19385">
                  <c:v>1.40E+02</c:v>
                </c:pt>
                <c:pt idx="19386">
                  <c:v>1.40E+02</c:v>
                </c:pt>
                <c:pt idx="19387">
                  <c:v>1.40E+02</c:v>
                </c:pt>
                <c:pt idx="19388">
                  <c:v>1.40E+02</c:v>
                </c:pt>
                <c:pt idx="19389">
                  <c:v>1.40E+02</c:v>
                </c:pt>
                <c:pt idx="19390">
                  <c:v>1.40E+02</c:v>
                </c:pt>
                <c:pt idx="19391">
                  <c:v>1.40E+02</c:v>
                </c:pt>
                <c:pt idx="19392">
                  <c:v>1.40E+02</c:v>
                </c:pt>
                <c:pt idx="19393">
                  <c:v>1.40E+02</c:v>
                </c:pt>
                <c:pt idx="19394">
                  <c:v>1.40E+02</c:v>
                </c:pt>
                <c:pt idx="19395">
                  <c:v>1.40E+02</c:v>
                </c:pt>
                <c:pt idx="19396">
                  <c:v>1.40E+02</c:v>
                </c:pt>
                <c:pt idx="19397">
                  <c:v>1.40E+02</c:v>
                </c:pt>
                <c:pt idx="19398">
                  <c:v>1.40E+02</c:v>
                </c:pt>
                <c:pt idx="19399">
                  <c:v>1.40E+02</c:v>
                </c:pt>
                <c:pt idx="19400">
                  <c:v>1.40E+02</c:v>
                </c:pt>
                <c:pt idx="19401">
                  <c:v>1.40E+02</c:v>
                </c:pt>
                <c:pt idx="19402">
                  <c:v>1.40E+02</c:v>
                </c:pt>
                <c:pt idx="19403">
                  <c:v>1.40E+02</c:v>
                </c:pt>
                <c:pt idx="19404">
                  <c:v>1.40E+02</c:v>
                </c:pt>
                <c:pt idx="19405">
                  <c:v>1.40E+02</c:v>
                </c:pt>
                <c:pt idx="19406">
                  <c:v>1.40E+02</c:v>
                </c:pt>
                <c:pt idx="19407">
                  <c:v>1.40E+02</c:v>
                </c:pt>
                <c:pt idx="19408">
                  <c:v>1.40E+02</c:v>
                </c:pt>
                <c:pt idx="19409">
                  <c:v>1.40E+02</c:v>
                </c:pt>
                <c:pt idx="19410">
                  <c:v>1.40E+02</c:v>
                </c:pt>
                <c:pt idx="19411">
                  <c:v>1.40E+02</c:v>
                </c:pt>
                <c:pt idx="19412">
                  <c:v>1.40E+02</c:v>
                </c:pt>
                <c:pt idx="19413">
                  <c:v>1.40E+02</c:v>
                </c:pt>
                <c:pt idx="19414">
                  <c:v>1.40E+02</c:v>
                </c:pt>
                <c:pt idx="19415">
                  <c:v>1.40E+02</c:v>
                </c:pt>
                <c:pt idx="19416">
                  <c:v>1.40E+02</c:v>
                </c:pt>
                <c:pt idx="19417">
                  <c:v>1.40E+02</c:v>
                </c:pt>
                <c:pt idx="19418">
                  <c:v>1.40E+02</c:v>
                </c:pt>
                <c:pt idx="19419">
                  <c:v>1.40E+02</c:v>
                </c:pt>
                <c:pt idx="19420">
                  <c:v>1.40E+02</c:v>
                </c:pt>
                <c:pt idx="19421">
                  <c:v>1.40E+02</c:v>
                </c:pt>
                <c:pt idx="19422">
                  <c:v>1.40E+02</c:v>
                </c:pt>
                <c:pt idx="19423">
                  <c:v>1.40E+02</c:v>
                </c:pt>
                <c:pt idx="19424">
                  <c:v>1.40E+02</c:v>
                </c:pt>
                <c:pt idx="19425">
                  <c:v>1.40E+02</c:v>
                </c:pt>
                <c:pt idx="19426">
                  <c:v>1.40E+02</c:v>
                </c:pt>
                <c:pt idx="19427">
                  <c:v>1.40E+02</c:v>
                </c:pt>
                <c:pt idx="19428">
                  <c:v>1.40E+02</c:v>
                </c:pt>
                <c:pt idx="19429">
                  <c:v>1.40E+02</c:v>
                </c:pt>
                <c:pt idx="19430">
                  <c:v>1.40E+02</c:v>
                </c:pt>
                <c:pt idx="19431">
                  <c:v>1.40E+02</c:v>
                </c:pt>
                <c:pt idx="19432">
                  <c:v>1.40E+02</c:v>
                </c:pt>
                <c:pt idx="19433">
                  <c:v>1.40E+02</c:v>
                </c:pt>
                <c:pt idx="19434">
                  <c:v>1.40E+02</c:v>
                </c:pt>
                <c:pt idx="19435">
                  <c:v>1.40E+02</c:v>
                </c:pt>
                <c:pt idx="19436">
                  <c:v>1.40E+02</c:v>
                </c:pt>
                <c:pt idx="19437">
                  <c:v>1.40E+02</c:v>
                </c:pt>
                <c:pt idx="19438">
                  <c:v>1.40E+02</c:v>
                </c:pt>
                <c:pt idx="19439">
                  <c:v>1.40E+02</c:v>
                </c:pt>
                <c:pt idx="19440">
                  <c:v>1.40E+02</c:v>
                </c:pt>
                <c:pt idx="19441">
                  <c:v>1.40E+02</c:v>
                </c:pt>
                <c:pt idx="19442">
                  <c:v>1.40E+02</c:v>
                </c:pt>
                <c:pt idx="19443">
                  <c:v>1.40E+02</c:v>
                </c:pt>
                <c:pt idx="19444">
                  <c:v>1.40E+02</c:v>
                </c:pt>
                <c:pt idx="19445">
                  <c:v>1.40E+02</c:v>
                </c:pt>
                <c:pt idx="19446">
                  <c:v>1.40E+02</c:v>
                </c:pt>
                <c:pt idx="19447">
                  <c:v>1.40E+02</c:v>
                </c:pt>
                <c:pt idx="19448">
                  <c:v>1.40E+02</c:v>
                </c:pt>
                <c:pt idx="19449">
                  <c:v>1.40E+02</c:v>
                </c:pt>
                <c:pt idx="19450">
                  <c:v>1.40E+02</c:v>
                </c:pt>
                <c:pt idx="19451">
                  <c:v>1.40E+02</c:v>
                </c:pt>
                <c:pt idx="19452">
                  <c:v>1.40E+02</c:v>
                </c:pt>
                <c:pt idx="19453">
                  <c:v>1.40E+02</c:v>
                </c:pt>
                <c:pt idx="19454">
                  <c:v>1.40E+02</c:v>
                </c:pt>
                <c:pt idx="19455">
                  <c:v>1.40E+02</c:v>
                </c:pt>
                <c:pt idx="19456">
                  <c:v>1.40E+02</c:v>
                </c:pt>
                <c:pt idx="19457">
                  <c:v>1.40E+02</c:v>
                </c:pt>
                <c:pt idx="19458">
                  <c:v>1.40E+02</c:v>
                </c:pt>
                <c:pt idx="19459">
                  <c:v>1.40E+02</c:v>
                </c:pt>
                <c:pt idx="19460">
                  <c:v>1.40E+02</c:v>
                </c:pt>
                <c:pt idx="19461">
                  <c:v>1.40E+02</c:v>
                </c:pt>
                <c:pt idx="19462">
                  <c:v>1.40E+02</c:v>
                </c:pt>
                <c:pt idx="19463">
                  <c:v>1.40E+02</c:v>
                </c:pt>
                <c:pt idx="19464">
                  <c:v>1.40E+02</c:v>
                </c:pt>
                <c:pt idx="19465">
                  <c:v>1.40E+02</c:v>
                </c:pt>
                <c:pt idx="19466">
                  <c:v>1.40E+02</c:v>
                </c:pt>
                <c:pt idx="19467">
                  <c:v>1.40E+02</c:v>
                </c:pt>
                <c:pt idx="19468">
                  <c:v>1.40E+02</c:v>
                </c:pt>
                <c:pt idx="19469">
                  <c:v>1.40E+02</c:v>
                </c:pt>
                <c:pt idx="19470">
                  <c:v>1.40E+02</c:v>
                </c:pt>
                <c:pt idx="19471">
                  <c:v>1.40E+02</c:v>
                </c:pt>
                <c:pt idx="19472">
                  <c:v>1.40E+02</c:v>
                </c:pt>
                <c:pt idx="19473">
                  <c:v>1.40E+02</c:v>
                </c:pt>
                <c:pt idx="19474">
                  <c:v>1.40E+02</c:v>
                </c:pt>
                <c:pt idx="19475">
                  <c:v>1.40E+02</c:v>
                </c:pt>
                <c:pt idx="19476">
                  <c:v>1.40E+02</c:v>
                </c:pt>
                <c:pt idx="19477">
                  <c:v>1.40E+02</c:v>
                </c:pt>
                <c:pt idx="19478">
                  <c:v>1.40E+02</c:v>
                </c:pt>
                <c:pt idx="19479">
                  <c:v>1.40E+02</c:v>
                </c:pt>
                <c:pt idx="19480">
                  <c:v>1.40E+02</c:v>
                </c:pt>
                <c:pt idx="19481">
                  <c:v>1.40E+02</c:v>
                </c:pt>
                <c:pt idx="19482">
                  <c:v>1.40E+02</c:v>
                </c:pt>
                <c:pt idx="19483">
                  <c:v>1.40E+02</c:v>
                </c:pt>
                <c:pt idx="19484">
                  <c:v>1.40E+02</c:v>
                </c:pt>
                <c:pt idx="19485">
                  <c:v>1.40E+02</c:v>
                </c:pt>
                <c:pt idx="19486">
                  <c:v>1.40E+02</c:v>
                </c:pt>
                <c:pt idx="19487">
                  <c:v>1.40E+02</c:v>
                </c:pt>
                <c:pt idx="19488">
                  <c:v>1.40E+02</c:v>
                </c:pt>
                <c:pt idx="19489">
                  <c:v>1.40E+02</c:v>
                </c:pt>
                <c:pt idx="19490">
                  <c:v>1.40E+02</c:v>
                </c:pt>
                <c:pt idx="19491">
                  <c:v>1.40E+02</c:v>
                </c:pt>
                <c:pt idx="19492">
                  <c:v>1.40E+02</c:v>
                </c:pt>
                <c:pt idx="19493">
                  <c:v>1.40E+02</c:v>
                </c:pt>
                <c:pt idx="19494">
                  <c:v>1.40E+02</c:v>
                </c:pt>
                <c:pt idx="19495">
                  <c:v>1.40E+02</c:v>
                </c:pt>
                <c:pt idx="19496">
                  <c:v>1.40E+02</c:v>
                </c:pt>
                <c:pt idx="19497">
                  <c:v>1.40E+02</c:v>
                </c:pt>
                <c:pt idx="19498">
                  <c:v>1.40E+02</c:v>
                </c:pt>
                <c:pt idx="19499">
                  <c:v>1.40E+02</c:v>
                </c:pt>
                <c:pt idx="19500">
                  <c:v>1.40E+02</c:v>
                </c:pt>
                <c:pt idx="19501">
                  <c:v>1.40E+02</c:v>
                </c:pt>
                <c:pt idx="19502">
                  <c:v>1.40E+02</c:v>
                </c:pt>
                <c:pt idx="19503">
                  <c:v>1.40E+02</c:v>
                </c:pt>
                <c:pt idx="19504">
                  <c:v>1.40E+02</c:v>
                </c:pt>
                <c:pt idx="19505">
                  <c:v>1.40E+02</c:v>
                </c:pt>
                <c:pt idx="19506">
                  <c:v>1.40E+02</c:v>
                </c:pt>
                <c:pt idx="19507">
                  <c:v>1.40E+02</c:v>
                </c:pt>
                <c:pt idx="19508">
                  <c:v>1.40E+02</c:v>
                </c:pt>
                <c:pt idx="19509">
                  <c:v>1.40E+02</c:v>
                </c:pt>
                <c:pt idx="19510">
                  <c:v>1.40E+02</c:v>
                </c:pt>
                <c:pt idx="19511">
                  <c:v>1.40E+02</c:v>
                </c:pt>
                <c:pt idx="19512">
                  <c:v>1.40E+02</c:v>
                </c:pt>
                <c:pt idx="19513">
                  <c:v>1.40E+02</c:v>
                </c:pt>
                <c:pt idx="19514">
                  <c:v>1.40E+02</c:v>
                </c:pt>
                <c:pt idx="19515">
                  <c:v>1.40E+02</c:v>
                </c:pt>
                <c:pt idx="19516">
                  <c:v>1.40E+02</c:v>
                </c:pt>
                <c:pt idx="19517">
                  <c:v>1.40E+02</c:v>
                </c:pt>
                <c:pt idx="19518">
                  <c:v>1.40E+02</c:v>
                </c:pt>
                <c:pt idx="19519">
                  <c:v>1.40E+02</c:v>
                </c:pt>
                <c:pt idx="19520">
                  <c:v>1.40E+02</c:v>
                </c:pt>
                <c:pt idx="19521">
                  <c:v>1.40E+02</c:v>
                </c:pt>
                <c:pt idx="19522">
                  <c:v>1.40E+02</c:v>
                </c:pt>
                <c:pt idx="19523">
                  <c:v>1.40E+02</c:v>
                </c:pt>
                <c:pt idx="19524">
                  <c:v>1.40E+02</c:v>
                </c:pt>
                <c:pt idx="19525">
                  <c:v>1.40E+02</c:v>
                </c:pt>
                <c:pt idx="19526">
                  <c:v>1.40E+02</c:v>
                </c:pt>
                <c:pt idx="19527">
                  <c:v>1.40E+02</c:v>
                </c:pt>
                <c:pt idx="19528">
                  <c:v>1.40E+02</c:v>
                </c:pt>
                <c:pt idx="19529">
                  <c:v>1.40E+02</c:v>
                </c:pt>
                <c:pt idx="19530">
                  <c:v>1.40E+02</c:v>
                </c:pt>
                <c:pt idx="19531">
                  <c:v>1.40E+02</c:v>
                </c:pt>
                <c:pt idx="19532">
                  <c:v>1.40E+02</c:v>
                </c:pt>
                <c:pt idx="19533">
                  <c:v>1.40E+02</c:v>
                </c:pt>
                <c:pt idx="19534">
                  <c:v>1.40E+02</c:v>
                </c:pt>
                <c:pt idx="19535">
                  <c:v>1.40E+02</c:v>
                </c:pt>
                <c:pt idx="19536">
                  <c:v>1.40E+02</c:v>
                </c:pt>
                <c:pt idx="19537">
                  <c:v>1.40E+02</c:v>
                </c:pt>
                <c:pt idx="19538">
                  <c:v>1.40E+02</c:v>
                </c:pt>
                <c:pt idx="19539">
                  <c:v>1.40E+02</c:v>
                </c:pt>
                <c:pt idx="19540">
                  <c:v>1.40E+02</c:v>
                </c:pt>
                <c:pt idx="19541">
                  <c:v>1.40E+02</c:v>
                </c:pt>
                <c:pt idx="19542">
                  <c:v>1.40E+02</c:v>
                </c:pt>
                <c:pt idx="19543">
                  <c:v>1.40E+02</c:v>
                </c:pt>
                <c:pt idx="19544">
                  <c:v>1.40E+02</c:v>
                </c:pt>
                <c:pt idx="19545">
                  <c:v>1.40E+02</c:v>
                </c:pt>
                <c:pt idx="19546">
                  <c:v>1.40E+02</c:v>
                </c:pt>
                <c:pt idx="19547">
                  <c:v>1.40E+02</c:v>
                </c:pt>
                <c:pt idx="19548">
                  <c:v>1.40E+02</c:v>
                </c:pt>
                <c:pt idx="19549">
                  <c:v>1.40E+02</c:v>
                </c:pt>
                <c:pt idx="19550">
                  <c:v>1.40E+02</c:v>
                </c:pt>
                <c:pt idx="19551">
                  <c:v>1.40E+02</c:v>
                </c:pt>
                <c:pt idx="19552">
                  <c:v>1.40E+02</c:v>
                </c:pt>
                <c:pt idx="19553">
                  <c:v>1.40E+02</c:v>
                </c:pt>
                <c:pt idx="19554">
                  <c:v>1.40E+02</c:v>
                </c:pt>
                <c:pt idx="19555">
                  <c:v>1.40E+02</c:v>
                </c:pt>
                <c:pt idx="19556">
                  <c:v>1.40E+02</c:v>
                </c:pt>
                <c:pt idx="19557">
                  <c:v>1.40E+02</c:v>
                </c:pt>
                <c:pt idx="19558">
                  <c:v>1.40E+02</c:v>
                </c:pt>
                <c:pt idx="19559">
                  <c:v>1.40E+02</c:v>
                </c:pt>
                <c:pt idx="19560">
                  <c:v>1.40E+02</c:v>
                </c:pt>
                <c:pt idx="19561">
                  <c:v>1.40E+02</c:v>
                </c:pt>
                <c:pt idx="19562">
                  <c:v>1.40E+02</c:v>
                </c:pt>
                <c:pt idx="19563">
                  <c:v>1.40E+02</c:v>
                </c:pt>
                <c:pt idx="19564">
                  <c:v>1.40E+02</c:v>
                </c:pt>
                <c:pt idx="19565">
                  <c:v>1.40E+02</c:v>
                </c:pt>
                <c:pt idx="19566">
                  <c:v>1.40E+02</c:v>
                </c:pt>
                <c:pt idx="19567">
                  <c:v>1.40E+02</c:v>
                </c:pt>
                <c:pt idx="19568">
                  <c:v>1.40E+02</c:v>
                </c:pt>
                <c:pt idx="19569">
                  <c:v>1.40E+02</c:v>
                </c:pt>
                <c:pt idx="19570">
                  <c:v>1.40E+02</c:v>
                </c:pt>
                <c:pt idx="19571">
                  <c:v>1.40E+02</c:v>
                </c:pt>
                <c:pt idx="19572">
                  <c:v>1.40E+02</c:v>
                </c:pt>
                <c:pt idx="19573">
                  <c:v>1.40E+02</c:v>
                </c:pt>
                <c:pt idx="19574">
                  <c:v>1.40E+02</c:v>
                </c:pt>
                <c:pt idx="19575">
                  <c:v>1.40E+02</c:v>
                </c:pt>
                <c:pt idx="19576">
                  <c:v>1.40E+02</c:v>
                </c:pt>
                <c:pt idx="19577">
                  <c:v>1.40E+02</c:v>
                </c:pt>
                <c:pt idx="19578">
                  <c:v>1.40E+02</c:v>
                </c:pt>
                <c:pt idx="19579">
                  <c:v>1.40E+02</c:v>
                </c:pt>
                <c:pt idx="19580">
                  <c:v>1.40E+02</c:v>
                </c:pt>
                <c:pt idx="19581">
                  <c:v>1.40E+02</c:v>
                </c:pt>
                <c:pt idx="19582">
                  <c:v>1.40E+02</c:v>
                </c:pt>
                <c:pt idx="19583">
                  <c:v>1.40E+02</c:v>
                </c:pt>
                <c:pt idx="19584">
                  <c:v>1.40E+02</c:v>
                </c:pt>
                <c:pt idx="19585">
                  <c:v>1.40E+02</c:v>
                </c:pt>
                <c:pt idx="19586">
                  <c:v>1.40E+02</c:v>
                </c:pt>
                <c:pt idx="19587">
                  <c:v>1.40E+02</c:v>
                </c:pt>
                <c:pt idx="19588">
                  <c:v>1.40E+02</c:v>
                </c:pt>
                <c:pt idx="19589">
                  <c:v>1.40E+02</c:v>
                </c:pt>
                <c:pt idx="19590">
                  <c:v>1.40E+02</c:v>
                </c:pt>
                <c:pt idx="19591">
                  <c:v>1.40E+02</c:v>
                </c:pt>
                <c:pt idx="19592">
                  <c:v>1.40E+02</c:v>
                </c:pt>
                <c:pt idx="19593">
                  <c:v>1.40E+02</c:v>
                </c:pt>
                <c:pt idx="19594">
                  <c:v>1.40E+02</c:v>
                </c:pt>
                <c:pt idx="19595">
                  <c:v>1.40E+02</c:v>
                </c:pt>
                <c:pt idx="19596">
                  <c:v>1.40E+02</c:v>
                </c:pt>
                <c:pt idx="19597">
                  <c:v>1.40E+02</c:v>
                </c:pt>
                <c:pt idx="19598">
                  <c:v>1.40E+02</c:v>
                </c:pt>
                <c:pt idx="19599">
                  <c:v>1.40E+02</c:v>
                </c:pt>
                <c:pt idx="19600">
                  <c:v>1.40E+02</c:v>
                </c:pt>
                <c:pt idx="19601">
                  <c:v>1.40E+02</c:v>
                </c:pt>
                <c:pt idx="19602">
                  <c:v>1.40E+02</c:v>
                </c:pt>
                <c:pt idx="19603">
                  <c:v>1.40E+02</c:v>
                </c:pt>
                <c:pt idx="19604">
                  <c:v>1.40E+02</c:v>
                </c:pt>
                <c:pt idx="19605">
                  <c:v>1.40E+02</c:v>
                </c:pt>
                <c:pt idx="19606">
                  <c:v>1.40E+02</c:v>
                </c:pt>
                <c:pt idx="19607">
                  <c:v>1.40E+02</c:v>
                </c:pt>
                <c:pt idx="19608">
                  <c:v>1.40E+02</c:v>
                </c:pt>
                <c:pt idx="19609">
                  <c:v>1.40E+02</c:v>
                </c:pt>
                <c:pt idx="19610">
                  <c:v>1.40E+02</c:v>
                </c:pt>
                <c:pt idx="19611">
                  <c:v>1.40E+02</c:v>
                </c:pt>
                <c:pt idx="19612">
                  <c:v>1.40E+02</c:v>
                </c:pt>
                <c:pt idx="19613">
                  <c:v>1.40E+02</c:v>
                </c:pt>
                <c:pt idx="19614">
                  <c:v>1.40E+02</c:v>
                </c:pt>
                <c:pt idx="19615">
                  <c:v>1.40E+02</c:v>
                </c:pt>
                <c:pt idx="19616">
                  <c:v>1.40E+02</c:v>
                </c:pt>
                <c:pt idx="19617">
                  <c:v>1.40E+02</c:v>
                </c:pt>
                <c:pt idx="19618">
                  <c:v>1.40E+02</c:v>
                </c:pt>
                <c:pt idx="19619">
                  <c:v>1.40E+02</c:v>
                </c:pt>
                <c:pt idx="19620">
                  <c:v>1.40E+02</c:v>
                </c:pt>
                <c:pt idx="19621">
                  <c:v>1.40E+02</c:v>
                </c:pt>
                <c:pt idx="19622">
                  <c:v>1.40E+02</c:v>
                </c:pt>
                <c:pt idx="19623">
                  <c:v>1.40E+02</c:v>
                </c:pt>
                <c:pt idx="19624">
                  <c:v>1.40E+02</c:v>
                </c:pt>
                <c:pt idx="19625">
                  <c:v>1.40E+02</c:v>
                </c:pt>
                <c:pt idx="19626">
                  <c:v>1.40E+02</c:v>
                </c:pt>
                <c:pt idx="19627">
                  <c:v>1.40E+02</c:v>
                </c:pt>
                <c:pt idx="19628">
                  <c:v>1.40E+02</c:v>
                </c:pt>
                <c:pt idx="19629">
                  <c:v>1.40E+02</c:v>
                </c:pt>
                <c:pt idx="19630">
                  <c:v>1.40E+02</c:v>
                </c:pt>
                <c:pt idx="19631">
                  <c:v>1.40E+02</c:v>
                </c:pt>
                <c:pt idx="19632">
                  <c:v>1.40E+02</c:v>
                </c:pt>
                <c:pt idx="19633">
                  <c:v>1.40E+02</c:v>
                </c:pt>
                <c:pt idx="19634">
                  <c:v>1.40E+02</c:v>
                </c:pt>
                <c:pt idx="19635">
                  <c:v>1.40E+02</c:v>
                </c:pt>
                <c:pt idx="19636">
                  <c:v>1.40E+02</c:v>
                </c:pt>
                <c:pt idx="19637">
                  <c:v>1.40E+02</c:v>
                </c:pt>
                <c:pt idx="19638">
                  <c:v>1.40E+02</c:v>
                </c:pt>
                <c:pt idx="19639">
                  <c:v>1.40E+02</c:v>
                </c:pt>
                <c:pt idx="19640">
                  <c:v>1.40E+02</c:v>
                </c:pt>
                <c:pt idx="19641">
                  <c:v>1.40E+02</c:v>
                </c:pt>
                <c:pt idx="19642">
                  <c:v>1.40E+02</c:v>
                </c:pt>
                <c:pt idx="19643">
                  <c:v>1.40E+02</c:v>
                </c:pt>
                <c:pt idx="19644">
                  <c:v>1.40E+02</c:v>
                </c:pt>
                <c:pt idx="19645">
                  <c:v>1.40E+02</c:v>
                </c:pt>
                <c:pt idx="19646">
                  <c:v>1.40E+02</c:v>
                </c:pt>
                <c:pt idx="19647">
                  <c:v>1.40E+02</c:v>
                </c:pt>
                <c:pt idx="19648">
                  <c:v>1.40E+02</c:v>
                </c:pt>
                <c:pt idx="19649">
                  <c:v>1.40E+02</c:v>
                </c:pt>
                <c:pt idx="19650">
                  <c:v>1.40E+02</c:v>
                </c:pt>
                <c:pt idx="19651">
                  <c:v>1.40E+02</c:v>
                </c:pt>
                <c:pt idx="19652">
                  <c:v>1.40E+02</c:v>
                </c:pt>
                <c:pt idx="19653">
                  <c:v>1.40E+02</c:v>
                </c:pt>
                <c:pt idx="19654">
                  <c:v>1.40E+02</c:v>
                </c:pt>
                <c:pt idx="19655">
                  <c:v>1.40E+02</c:v>
                </c:pt>
                <c:pt idx="19656">
                  <c:v>1.40E+02</c:v>
                </c:pt>
                <c:pt idx="19657">
                  <c:v>1.40E+02</c:v>
                </c:pt>
                <c:pt idx="19658">
                  <c:v>1.40E+02</c:v>
                </c:pt>
                <c:pt idx="19659">
                  <c:v>1.40E+02</c:v>
                </c:pt>
                <c:pt idx="19660">
                  <c:v>1.40E+02</c:v>
                </c:pt>
                <c:pt idx="19661">
                  <c:v>1.40E+02</c:v>
                </c:pt>
                <c:pt idx="19662">
                  <c:v>1.40E+02</c:v>
                </c:pt>
                <c:pt idx="19663">
                  <c:v>1.40E+02</c:v>
                </c:pt>
                <c:pt idx="19664">
                  <c:v>1.40E+02</c:v>
                </c:pt>
                <c:pt idx="19665">
                  <c:v>1.40E+02</c:v>
                </c:pt>
                <c:pt idx="19666">
                  <c:v>1.40E+02</c:v>
                </c:pt>
                <c:pt idx="19667">
                  <c:v>1.40E+02</c:v>
                </c:pt>
                <c:pt idx="19668">
                  <c:v>1.40E+02</c:v>
                </c:pt>
                <c:pt idx="19669">
                  <c:v>1.40E+02</c:v>
                </c:pt>
                <c:pt idx="19670">
                  <c:v>1.40E+02</c:v>
                </c:pt>
                <c:pt idx="19671">
                  <c:v>1.40E+02</c:v>
                </c:pt>
                <c:pt idx="19672">
                  <c:v>1.40E+02</c:v>
                </c:pt>
                <c:pt idx="19673">
                  <c:v>1.40E+02</c:v>
                </c:pt>
                <c:pt idx="19674">
                  <c:v>1.40E+02</c:v>
                </c:pt>
                <c:pt idx="19675">
                  <c:v>1.40E+02</c:v>
                </c:pt>
                <c:pt idx="19676">
                  <c:v>1.40E+02</c:v>
                </c:pt>
                <c:pt idx="19677">
                  <c:v>1.40E+02</c:v>
                </c:pt>
                <c:pt idx="19678">
                  <c:v>1.40E+02</c:v>
                </c:pt>
                <c:pt idx="19679">
                  <c:v>1.40E+02</c:v>
                </c:pt>
                <c:pt idx="19680">
                  <c:v>1.40E+02</c:v>
                </c:pt>
                <c:pt idx="19681">
                  <c:v>1.40E+02</c:v>
                </c:pt>
                <c:pt idx="19682">
                  <c:v>1.40E+02</c:v>
                </c:pt>
                <c:pt idx="19683">
                  <c:v>1.40E+02</c:v>
                </c:pt>
                <c:pt idx="19684">
                  <c:v>1.40E+02</c:v>
                </c:pt>
                <c:pt idx="19685">
                  <c:v>1.40E+02</c:v>
                </c:pt>
                <c:pt idx="19686">
                  <c:v>1.40E+02</c:v>
                </c:pt>
                <c:pt idx="19687">
                  <c:v>1.40E+02</c:v>
                </c:pt>
                <c:pt idx="19688">
                  <c:v>1.40E+02</c:v>
                </c:pt>
                <c:pt idx="19689">
                  <c:v>1.40E+02</c:v>
                </c:pt>
                <c:pt idx="19690">
                  <c:v>1.40E+02</c:v>
                </c:pt>
                <c:pt idx="19691">
                  <c:v>1.40E+02</c:v>
                </c:pt>
                <c:pt idx="19692">
                  <c:v>1.40E+02</c:v>
                </c:pt>
                <c:pt idx="19693">
                  <c:v>1.40E+02</c:v>
                </c:pt>
                <c:pt idx="19694">
                  <c:v>1.40E+02</c:v>
                </c:pt>
                <c:pt idx="19695">
                  <c:v>1.40E+02</c:v>
                </c:pt>
                <c:pt idx="19696">
                  <c:v>1.40E+02</c:v>
                </c:pt>
                <c:pt idx="19697">
                  <c:v>1.40E+02</c:v>
                </c:pt>
                <c:pt idx="19698">
                  <c:v>1.40E+02</c:v>
                </c:pt>
                <c:pt idx="19699">
                  <c:v>1.40E+02</c:v>
                </c:pt>
                <c:pt idx="19700">
                  <c:v>1.40E+02</c:v>
                </c:pt>
                <c:pt idx="19701">
                  <c:v>1.40E+02</c:v>
                </c:pt>
                <c:pt idx="19702">
                  <c:v>1.40E+02</c:v>
                </c:pt>
                <c:pt idx="19703">
                  <c:v>1.40E+02</c:v>
                </c:pt>
                <c:pt idx="19704">
                  <c:v>1.40E+02</c:v>
                </c:pt>
                <c:pt idx="19705">
                  <c:v>1.40E+02</c:v>
                </c:pt>
                <c:pt idx="19706">
                  <c:v>1.40E+02</c:v>
                </c:pt>
                <c:pt idx="19707">
                  <c:v>1.40E+02</c:v>
                </c:pt>
                <c:pt idx="19708">
                  <c:v>1.40E+02</c:v>
                </c:pt>
                <c:pt idx="19709">
                  <c:v>1.40E+02</c:v>
                </c:pt>
                <c:pt idx="19710">
                  <c:v>1.40E+02</c:v>
                </c:pt>
                <c:pt idx="19711">
                  <c:v>1.40E+02</c:v>
                </c:pt>
                <c:pt idx="19712">
                  <c:v>1.40E+02</c:v>
                </c:pt>
                <c:pt idx="19713">
                  <c:v>1.40E+02</c:v>
                </c:pt>
                <c:pt idx="19714">
                  <c:v>1.40E+02</c:v>
                </c:pt>
                <c:pt idx="19715">
                  <c:v>1.40E+02</c:v>
                </c:pt>
                <c:pt idx="19716">
                  <c:v>1.40E+02</c:v>
                </c:pt>
                <c:pt idx="19717">
                  <c:v>1.40E+02</c:v>
                </c:pt>
                <c:pt idx="19718">
                  <c:v>1.40E+02</c:v>
                </c:pt>
                <c:pt idx="19719">
                  <c:v>1.40E+02</c:v>
                </c:pt>
                <c:pt idx="19720">
                  <c:v>1.40E+02</c:v>
                </c:pt>
                <c:pt idx="19721">
                  <c:v>1.40E+02</c:v>
                </c:pt>
                <c:pt idx="19722">
                  <c:v>1.40E+02</c:v>
                </c:pt>
                <c:pt idx="19723">
                  <c:v>1.40E+02</c:v>
                </c:pt>
                <c:pt idx="19724">
                  <c:v>1.40E+02</c:v>
                </c:pt>
                <c:pt idx="19725">
                  <c:v>1.40E+02</c:v>
                </c:pt>
                <c:pt idx="19726">
                  <c:v>1.40E+02</c:v>
                </c:pt>
                <c:pt idx="19727">
                  <c:v>1.40E+02</c:v>
                </c:pt>
                <c:pt idx="19728">
                  <c:v>1.40E+02</c:v>
                </c:pt>
                <c:pt idx="19729">
                  <c:v>1.40E+02</c:v>
                </c:pt>
                <c:pt idx="19730">
                  <c:v>1.40E+02</c:v>
                </c:pt>
                <c:pt idx="19731">
                  <c:v>1.40E+02</c:v>
                </c:pt>
                <c:pt idx="19732">
                  <c:v>1.40E+02</c:v>
                </c:pt>
                <c:pt idx="19733">
                  <c:v>1.40E+02</c:v>
                </c:pt>
                <c:pt idx="19734">
                  <c:v>1.40E+02</c:v>
                </c:pt>
                <c:pt idx="19735">
                  <c:v>1.40E+02</c:v>
                </c:pt>
                <c:pt idx="19736">
                  <c:v>1.40E+02</c:v>
                </c:pt>
                <c:pt idx="19737">
                  <c:v>1.40E+02</c:v>
                </c:pt>
                <c:pt idx="19738">
                  <c:v>1.40E+02</c:v>
                </c:pt>
                <c:pt idx="19739">
                  <c:v>1.40E+02</c:v>
                </c:pt>
                <c:pt idx="19740">
                  <c:v>1.40E+02</c:v>
                </c:pt>
                <c:pt idx="19741">
                  <c:v>1.40E+02</c:v>
                </c:pt>
                <c:pt idx="19742">
                  <c:v>1.40E+02</c:v>
                </c:pt>
                <c:pt idx="19743">
                  <c:v>1.40E+02</c:v>
                </c:pt>
                <c:pt idx="19744">
                  <c:v>1.40E+02</c:v>
                </c:pt>
                <c:pt idx="19745">
                  <c:v>1.40E+02</c:v>
                </c:pt>
                <c:pt idx="19746">
                  <c:v>1.40E+02</c:v>
                </c:pt>
                <c:pt idx="19747">
                  <c:v>1.40E+02</c:v>
                </c:pt>
                <c:pt idx="19748">
                  <c:v>1.40E+02</c:v>
                </c:pt>
                <c:pt idx="19749">
                  <c:v>1.40E+02</c:v>
                </c:pt>
                <c:pt idx="19750">
                  <c:v>1.40E+02</c:v>
                </c:pt>
                <c:pt idx="19751">
                  <c:v>1.40E+02</c:v>
                </c:pt>
                <c:pt idx="19752">
                  <c:v>1.40E+02</c:v>
                </c:pt>
                <c:pt idx="19753">
                  <c:v>1.40E+02</c:v>
                </c:pt>
                <c:pt idx="19754">
                  <c:v>1.40E+02</c:v>
                </c:pt>
                <c:pt idx="19755">
                  <c:v>1.40E+02</c:v>
                </c:pt>
                <c:pt idx="19756">
                  <c:v>1.40E+02</c:v>
                </c:pt>
                <c:pt idx="19757">
                  <c:v>1.40E+02</c:v>
                </c:pt>
                <c:pt idx="19758">
                  <c:v>1.40E+02</c:v>
                </c:pt>
                <c:pt idx="19759">
                  <c:v>1.40E+02</c:v>
                </c:pt>
                <c:pt idx="19760">
                  <c:v>1.40E+02</c:v>
                </c:pt>
                <c:pt idx="19761">
                  <c:v>1.40E+02</c:v>
                </c:pt>
                <c:pt idx="19762">
                  <c:v>1.40E+02</c:v>
                </c:pt>
                <c:pt idx="19763">
                  <c:v>1.40E+02</c:v>
                </c:pt>
                <c:pt idx="19764">
                  <c:v>1.40E+02</c:v>
                </c:pt>
                <c:pt idx="19765">
                  <c:v>1.40E+02</c:v>
                </c:pt>
                <c:pt idx="19766">
                  <c:v>1.40E+02</c:v>
                </c:pt>
                <c:pt idx="19767">
                  <c:v>1.40E+02</c:v>
                </c:pt>
                <c:pt idx="19768">
                  <c:v>1.40E+02</c:v>
                </c:pt>
                <c:pt idx="19769">
                  <c:v>1.40E+02</c:v>
                </c:pt>
                <c:pt idx="19770">
                  <c:v>1.40E+02</c:v>
                </c:pt>
                <c:pt idx="19771">
                  <c:v>1.40E+02</c:v>
                </c:pt>
                <c:pt idx="19772">
                  <c:v>1.40E+02</c:v>
                </c:pt>
                <c:pt idx="19773">
                  <c:v>1.40E+02</c:v>
                </c:pt>
                <c:pt idx="19774">
                  <c:v>1.40E+02</c:v>
                </c:pt>
                <c:pt idx="19775">
                  <c:v>1.40E+02</c:v>
                </c:pt>
                <c:pt idx="19776">
                  <c:v>1.40E+02</c:v>
                </c:pt>
                <c:pt idx="19777">
                  <c:v>1.40E+02</c:v>
                </c:pt>
                <c:pt idx="19778">
                  <c:v>1.40E+02</c:v>
                </c:pt>
                <c:pt idx="19779">
                  <c:v>1.40E+02</c:v>
                </c:pt>
                <c:pt idx="19780">
                  <c:v>1.40E+02</c:v>
                </c:pt>
                <c:pt idx="19781">
                  <c:v>1.40E+02</c:v>
                </c:pt>
                <c:pt idx="19782">
                  <c:v>1.40E+02</c:v>
                </c:pt>
                <c:pt idx="19783">
                  <c:v>1.40E+02</c:v>
                </c:pt>
                <c:pt idx="19784">
                  <c:v>1.40E+02</c:v>
                </c:pt>
                <c:pt idx="19785">
                  <c:v>1.40E+02</c:v>
                </c:pt>
                <c:pt idx="19786">
                  <c:v>1.40E+02</c:v>
                </c:pt>
                <c:pt idx="19787">
                  <c:v>1.40E+02</c:v>
                </c:pt>
                <c:pt idx="19788">
                  <c:v>1.40E+02</c:v>
                </c:pt>
                <c:pt idx="19789">
                  <c:v>1.40E+02</c:v>
                </c:pt>
                <c:pt idx="19790">
                  <c:v>1.40E+02</c:v>
                </c:pt>
                <c:pt idx="19791">
                  <c:v>1.40E+02</c:v>
                </c:pt>
                <c:pt idx="19792">
                  <c:v>1.40E+02</c:v>
                </c:pt>
                <c:pt idx="19793">
                  <c:v>1.40E+02</c:v>
                </c:pt>
                <c:pt idx="19794">
                  <c:v>1.40E+02</c:v>
                </c:pt>
                <c:pt idx="19795">
                  <c:v>1.40E+02</c:v>
                </c:pt>
                <c:pt idx="19796">
                  <c:v>1.40E+02</c:v>
                </c:pt>
                <c:pt idx="19797">
                  <c:v>1.40E+02</c:v>
                </c:pt>
                <c:pt idx="19798">
                  <c:v>1.40E+02</c:v>
                </c:pt>
                <c:pt idx="19799">
                  <c:v>1.40E+02</c:v>
                </c:pt>
                <c:pt idx="19800">
                  <c:v>1.40E+02</c:v>
                </c:pt>
                <c:pt idx="19801">
                  <c:v>1.40E+02</c:v>
                </c:pt>
                <c:pt idx="19802">
                  <c:v>1.40E+02</c:v>
                </c:pt>
                <c:pt idx="19803">
                  <c:v>1.40E+02</c:v>
                </c:pt>
                <c:pt idx="19804">
                  <c:v>1.40E+02</c:v>
                </c:pt>
                <c:pt idx="19805">
                  <c:v>1.40E+02</c:v>
                </c:pt>
                <c:pt idx="19806">
                  <c:v>1.40E+02</c:v>
                </c:pt>
                <c:pt idx="19807">
                  <c:v>1.40E+02</c:v>
                </c:pt>
                <c:pt idx="19808">
                  <c:v>1.40E+02</c:v>
                </c:pt>
                <c:pt idx="19809">
                  <c:v>1.40E+02</c:v>
                </c:pt>
                <c:pt idx="19810">
                  <c:v>1.40E+02</c:v>
                </c:pt>
                <c:pt idx="19811">
                  <c:v>1.40E+02</c:v>
                </c:pt>
                <c:pt idx="19812">
                  <c:v>1.40E+02</c:v>
                </c:pt>
                <c:pt idx="19813">
                  <c:v>1.40E+02</c:v>
                </c:pt>
                <c:pt idx="19814">
                  <c:v>1.40E+02</c:v>
                </c:pt>
                <c:pt idx="19815">
                  <c:v>1.40E+02</c:v>
                </c:pt>
                <c:pt idx="19816">
                  <c:v>1.40E+02</c:v>
                </c:pt>
                <c:pt idx="19817">
                  <c:v>1.40E+02</c:v>
                </c:pt>
                <c:pt idx="19818">
                  <c:v>1.40E+02</c:v>
                </c:pt>
                <c:pt idx="19819">
                  <c:v>1.40E+02</c:v>
                </c:pt>
                <c:pt idx="19820">
                  <c:v>1.40E+02</c:v>
                </c:pt>
                <c:pt idx="19821">
                  <c:v>1.40E+02</c:v>
                </c:pt>
                <c:pt idx="19822">
                  <c:v>1.40E+02</c:v>
                </c:pt>
                <c:pt idx="19823">
                  <c:v>1.40E+02</c:v>
                </c:pt>
                <c:pt idx="19824">
                  <c:v>1.40E+02</c:v>
                </c:pt>
                <c:pt idx="19825">
                  <c:v>1.40E+02</c:v>
                </c:pt>
                <c:pt idx="19826">
                  <c:v>1.40E+02</c:v>
                </c:pt>
                <c:pt idx="19827">
                  <c:v>1.40E+02</c:v>
                </c:pt>
                <c:pt idx="19828">
                  <c:v>1.40E+02</c:v>
                </c:pt>
                <c:pt idx="19829">
                  <c:v>1.40E+02</c:v>
                </c:pt>
                <c:pt idx="19830">
                  <c:v>1.40E+02</c:v>
                </c:pt>
                <c:pt idx="19831">
                  <c:v>1.40E+02</c:v>
                </c:pt>
                <c:pt idx="19832">
                  <c:v>1.40E+02</c:v>
                </c:pt>
                <c:pt idx="19833">
                  <c:v>1.40E+02</c:v>
                </c:pt>
                <c:pt idx="19834">
                  <c:v>1.40E+02</c:v>
                </c:pt>
                <c:pt idx="19835">
                  <c:v>1.40E+02</c:v>
                </c:pt>
                <c:pt idx="19836">
                  <c:v>1.40E+02</c:v>
                </c:pt>
                <c:pt idx="19837">
                  <c:v>1.40E+02</c:v>
                </c:pt>
                <c:pt idx="19838">
                  <c:v>1.40E+02</c:v>
                </c:pt>
                <c:pt idx="19839">
                  <c:v>1.40E+02</c:v>
                </c:pt>
                <c:pt idx="19840">
                  <c:v>1.40E+02</c:v>
                </c:pt>
                <c:pt idx="19841">
                  <c:v>1.40E+02</c:v>
                </c:pt>
                <c:pt idx="19842">
                  <c:v>1.40E+02</c:v>
                </c:pt>
                <c:pt idx="19843">
                  <c:v>1.40E+02</c:v>
                </c:pt>
                <c:pt idx="19844">
                  <c:v>1.40E+02</c:v>
                </c:pt>
                <c:pt idx="19845">
                  <c:v>1.40E+02</c:v>
                </c:pt>
                <c:pt idx="19846">
                  <c:v>1.40E+02</c:v>
                </c:pt>
                <c:pt idx="19847">
                  <c:v>1.40E+02</c:v>
                </c:pt>
                <c:pt idx="19848">
                  <c:v>1.40E+02</c:v>
                </c:pt>
                <c:pt idx="19849">
                  <c:v>1.40E+02</c:v>
                </c:pt>
                <c:pt idx="19850">
                  <c:v>1.40E+02</c:v>
                </c:pt>
                <c:pt idx="19851">
                  <c:v>1.40E+02</c:v>
                </c:pt>
                <c:pt idx="19852">
                  <c:v>1.40E+02</c:v>
                </c:pt>
                <c:pt idx="19853">
                  <c:v>1.40E+02</c:v>
                </c:pt>
                <c:pt idx="19854">
                  <c:v>1.40E+02</c:v>
                </c:pt>
                <c:pt idx="19855">
                  <c:v>1.40E+02</c:v>
                </c:pt>
                <c:pt idx="19856">
                  <c:v>1.40E+02</c:v>
                </c:pt>
                <c:pt idx="19857">
                  <c:v>1.40E+02</c:v>
                </c:pt>
                <c:pt idx="19858">
                  <c:v>1.40E+02</c:v>
                </c:pt>
                <c:pt idx="19859">
                  <c:v>1.40E+02</c:v>
                </c:pt>
                <c:pt idx="19860">
                  <c:v>1.40E+02</c:v>
                </c:pt>
                <c:pt idx="19861">
                  <c:v>1.40E+02</c:v>
                </c:pt>
                <c:pt idx="19862">
                  <c:v>1.40E+02</c:v>
                </c:pt>
                <c:pt idx="19863">
                  <c:v>1.40E+02</c:v>
                </c:pt>
                <c:pt idx="19864">
                  <c:v>1.40E+02</c:v>
                </c:pt>
                <c:pt idx="19865">
                  <c:v>1.40E+02</c:v>
                </c:pt>
                <c:pt idx="19866">
                  <c:v>1.40E+02</c:v>
                </c:pt>
                <c:pt idx="19867">
                  <c:v>1.40E+02</c:v>
                </c:pt>
                <c:pt idx="19868">
                  <c:v>1.40E+02</c:v>
                </c:pt>
                <c:pt idx="19869">
                  <c:v>1.40E+02</c:v>
                </c:pt>
                <c:pt idx="19870">
                  <c:v>1.40E+02</c:v>
                </c:pt>
                <c:pt idx="19871">
                  <c:v>1.40E+02</c:v>
                </c:pt>
                <c:pt idx="19872">
                  <c:v>1.40E+02</c:v>
                </c:pt>
                <c:pt idx="19873">
                  <c:v>1.40E+02</c:v>
                </c:pt>
                <c:pt idx="19874">
                  <c:v>1.40E+02</c:v>
                </c:pt>
                <c:pt idx="19875">
                  <c:v>1.40E+02</c:v>
                </c:pt>
                <c:pt idx="19876">
                  <c:v>1.40E+02</c:v>
                </c:pt>
                <c:pt idx="19877">
                  <c:v>1.40E+02</c:v>
                </c:pt>
                <c:pt idx="19878">
                  <c:v>1.40E+02</c:v>
                </c:pt>
                <c:pt idx="19879">
                  <c:v>1.40E+02</c:v>
                </c:pt>
                <c:pt idx="19880">
                  <c:v>1.40E+02</c:v>
                </c:pt>
                <c:pt idx="19881">
                  <c:v>1.40E+02</c:v>
                </c:pt>
                <c:pt idx="19882">
                  <c:v>1.40E+02</c:v>
                </c:pt>
                <c:pt idx="19883">
                  <c:v>1.40E+02</c:v>
                </c:pt>
                <c:pt idx="19884">
                  <c:v>1.40E+02</c:v>
                </c:pt>
                <c:pt idx="19885">
                  <c:v>1.40E+02</c:v>
                </c:pt>
                <c:pt idx="19886">
                  <c:v>1.40E+02</c:v>
                </c:pt>
                <c:pt idx="19887">
                  <c:v>1.40E+02</c:v>
                </c:pt>
                <c:pt idx="19888">
                  <c:v>1.40E+02</c:v>
                </c:pt>
                <c:pt idx="19889">
                  <c:v>1.40E+02</c:v>
                </c:pt>
                <c:pt idx="19890">
                  <c:v>1.40E+02</c:v>
                </c:pt>
                <c:pt idx="19891">
                  <c:v>1.40E+02</c:v>
                </c:pt>
                <c:pt idx="19892">
                  <c:v>1.40E+02</c:v>
                </c:pt>
                <c:pt idx="19893">
                  <c:v>1.40E+02</c:v>
                </c:pt>
                <c:pt idx="19894">
                  <c:v>1.40E+02</c:v>
                </c:pt>
                <c:pt idx="19895">
                  <c:v>1.40E+02</c:v>
                </c:pt>
                <c:pt idx="19896">
                  <c:v>1.40E+02</c:v>
                </c:pt>
                <c:pt idx="19897">
                  <c:v>1.40E+02</c:v>
                </c:pt>
                <c:pt idx="19898">
                  <c:v>1.40E+02</c:v>
                </c:pt>
                <c:pt idx="19899">
                  <c:v>1.40E+02</c:v>
                </c:pt>
                <c:pt idx="19900">
                  <c:v>1.40E+02</c:v>
                </c:pt>
                <c:pt idx="19901">
                  <c:v>1.40E+02</c:v>
                </c:pt>
                <c:pt idx="19902">
                  <c:v>1.40E+02</c:v>
                </c:pt>
                <c:pt idx="19903">
                  <c:v>1.40E+02</c:v>
                </c:pt>
                <c:pt idx="19904">
                  <c:v>1.40E+02</c:v>
                </c:pt>
                <c:pt idx="19905">
                  <c:v>1.40E+02</c:v>
                </c:pt>
                <c:pt idx="19906">
                  <c:v>1.40E+02</c:v>
                </c:pt>
                <c:pt idx="19907">
                  <c:v>1.40E+02</c:v>
                </c:pt>
                <c:pt idx="19908">
                  <c:v>1.40E+02</c:v>
                </c:pt>
                <c:pt idx="19909">
                  <c:v>1.40E+02</c:v>
                </c:pt>
                <c:pt idx="19910">
                  <c:v>1.40E+02</c:v>
                </c:pt>
                <c:pt idx="19911">
                  <c:v>1.40E+02</c:v>
                </c:pt>
                <c:pt idx="19912">
                  <c:v>1.40E+02</c:v>
                </c:pt>
                <c:pt idx="19913">
                  <c:v>1.40E+02</c:v>
                </c:pt>
                <c:pt idx="19914">
                  <c:v>1.40E+02</c:v>
                </c:pt>
                <c:pt idx="19915">
                  <c:v>1.40E+02</c:v>
                </c:pt>
                <c:pt idx="19916">
                  <c:v>1.40E+02</c:v>
                </c:pt>
                <c:pt idx="19917">
                  <c:v>1.40E+02</c:v>
                </c:pt>
                <c:pt idx="19918">
                  <c:v>1.40E+02</c:v>
                </c:pt>
                <c:pt idx="19919">
                  <c:v>1.40E+02</c:v>
                </c:pt>
                <c:pt idx="19920">
                  <c:v>1.40E+02</c:v>
                </c:pt>
                <c:pt idx="19921">
                  <c:v>1.40E+02</c:v>
                </c:pt>
                <c:pt idx="19922">
                  <c:v>1.40E+02</c:v>
                </c:pt>
                <c:pt idx="19923">
                  <c:v>1.40E+02</c:v>
                </c:pt>
                <c:pt idx="19924">
                  <c:v>1.40E+02</c:v>
                </c:pt>
                <c:pt idx="19925">
                  <c:v>1.40E+02</c:v>
                </c:pt>
                <c:pt idx="19926">
                  <c:v>1.40E+02</c:v>
                </c:pt>
                <c:pt idx="19927">
                  <c:v>1.40E+02</c:v>
                </c:pt>
                <c:pt idx="19928">
                  <c:v>1.40E+02</c:v>
                </c:pt>
                <c:pt idx="19929">
                  <c:v>1.40E+02</c:v>
                </c:pt>
                <c:pt idx="19930">
                  <c:v>1.40E+02</c:v>
                </c:pt>
                <c:pt idx="19931">
                  <c:v>1.40E+02</c:v>
                </c:pt>
                <c:pt idx="19932">
                  <c:v>1.40E+02</c:v>
                </c:pt>
                <c:pt idx="19933">
                  <c:v>1.40E+02</c:v>
                </c:pt>
                <c:pt idx="19934">
                  <c:v>1.40E+02</c:v>
                </c:pt>
                <c:pt idx="19935">
                  <c:v>1.40E+02</c:v>
                </c:pt>
                <c:pt idx="19936">
                  <c:v>1.40E+02</c:v>
                </c:pt>
                <c:pt idx="19937">
                  <c:v>1.40E+02</c:v>
                </c:pt>
                <c:pt idx="19938">
                  <c:v>1.40E+02</c:v>
                </c:pt>
                <c:pt idx="19939">
                  <c:v>1.40E+02</c:v>
                </c:pt>
                <c:pt idx="19940">
                  <c:v>1.40E+02</c:v>
                </c:pt>
                <c:pt idx="19941">
                  <c:v>1.40E+02</c:v>
                </c:pt>
                <c:pt idx="19942">
                  <c:v>1.40E+02</c:v>
                </c:pt>
                <c:pt idx="19943">
                  <c:v>1.40E+02</c:v>
                </c:pt>
                <c:pt idx="19944">
                  <c:v>1.40E+02</c:v>
                </c:pt>
                <c:pt idx="19945">
                  <c:v>1.40E+02</c:v>
                </c:pt>
                <c:pt idx="19946">
                  <c:v>1.40E+02</c:v>
                </c:pt>
                <c:pt idx="19947">
                  <c:v>1.40E+02</c:v>
                </c:pt>
                <c:pt idx="19948">
                  <c:v>1.40E+02</c:v>
                </c:pt>
                <c:pt idx="19949">
                  <c:v>1.40E+02</c:v>
                </c:pt>
                <c:pt idx="19950">
                  <c:v>1.40E+02</c:v>
                </c:pt>
                <c:pt idx="19951">
                  <c:v>1.40E+02</c:v>
                </c:pt>
                <c:pt idx="19952">
                  <c:v>1.40E+02</c:v>
                </c:pt>
                <c:pt idx="19953">
                  <c:v>1.40E+02</c:v>
                </c:pt>
                <c:pt idx="19954">
                  <c:v>1.40E+02</c:v>
                </c:pt>
                <c:pt idx="19955">
                  <c:v>1.40E+02</c:v>
                </c:pt>
                <c:pt idx="19956">
                  <c:v>1.40E+02</c:v>
                </c:pt>
                <c:pt idx="19957">
                  <c:v>1.40E+02</c:v>
                </c:pt>
                <c:pt idx="19958">
                  <c:v>1.40E+02</c:v>
                </c:pt>
                <c:pt idx="19959">
                  <c:v>1.40E+02</c:v>
                </c:pt>
                <c:pt idx="19960">
                  <c:v>1.40E+02</c:v>
                </c:pt>
                <c:pt idx="19961">
                  <c:v>1.40E+02</c:v>
                </c:pt>
                <c:pt idx="19962">
                  <c:v>1.40E+02</c:v>
                </c:pt>
                <c:pt idx="19963">
                  <c:v>1.40E+02</c:v>
                </c:pt>
                <c:pt idx="19964">
                  <c:v>1.40E+02</c:v>
                </c:pt>
                <c:pt idx="19965">
                  <c:v>1.40E+02</c:v>
                </c:pt>
                <c:pt idx="19966">
                  <c:v>1.40E+02</c:v>
                </c:pt>
                <c:pt idx="19967">
                  <c:v>1.40E+02</c:v>
                </c:pt>
                <c:pt idx="19968">
                  <c:v>1.40E+02</c:v>
                </c:pt>
                <c:pt idx="19969">
                  <c:v>1.40E+02</c:v>
                </c:pt>
                <c:pt idx="19970">
                  <c:v>1.40E+02</c:v>
                </c:pt>
                <c:pt idx="19971">
                  <c:v>1.40E+02</c:v>
                </c:pt>
                <c:pt idx="19972">
                  <c:v>1.40E+02</c:v>
                </c:pt>
                <c:pt idx="19973">
                  <c:v>1.40E+02</c:v>
                </c:pt>
                <c:pt idx="19974">
                  <c:v>1.40E+02</c:v>
                </c:pt>
                <c:pt idx="19975">
                  <c:v>1.40E+02</c:v>
                </c:pt>
                <c:pt idx="19976">
                  <c:v>1.40E+02</c:v>
                </c:pt>
                <c:pt idx="19977">
                  <c:v>1.40E+02</c:v>
                </c:pt>
                <c:pt idx="19978">
                  <c:v>1.40E+02</c:v>
                </c:pt>
                <c:pt idx="19979">
                  <c:v>1.40E+02</c:v>
                </c:pt>
                <c:pt idx="19980">
                  <c:v>1.40E+02</c:v>
                </c:pt>
                <c:pt idx="19981">
                  <c:v>1.40E+02</c:v>
                </c:pt>
                <c:pt idx="19982">
                  <c:v>1.40E+02</c:v>
                </c:pt>
                <c:pt idx="19983">
                  <c:v>1.40E+02</c:v>
                </c:pt>
                <c:pt idx="19984">
                  <c:v>1.40E+02</c:v>
                </c:pt>
                <c:pt idx="19985">
                  <c:v>1.40E+02</c:v>
                </c:pt>
                <c:pt idx="19986">
                  <c:v>1.40E+02</c:v>
                </c:pt>
                <c:pt idx="19987">
                  <c:v>1.40E+02</c:v>
                </c:pt>
                <c:pt idx="19988">
                  <c:v>1.40E+02</c:v>
                </c:pt>
                <c:pt idx="19989">
                  <c:v>1.40E+02</c:v>
                </c:pt>
                <c:pt idx="19990">
                  <c:v>1.40E+02</c:v>
                </c:pt>
                <c:pt idx="19991">
                  <c:v>1.40E+02</c:v>
                </c:pt>
                <c:pt idx="19992">
                  <c:v>1.40E+02</c:v>
                </c:pt>
                <c:pt idx="19993">
                  <c:v>1.40E+02</c:v>
                </c:pt>
                <c:pt idx="19994">
                  <c:v>1.40E+02</c:v>
                </c:pt>
                <c:pt idx="19995">
                  <c:v>1.40E+02</c:v>
                </c:pt>
                <c:pt idx="19996">
                  <c:v>1.40E+02</c:v>
                </c:pt>
                <c:pt idx="19997">
                  <c:v>1.40E+02</c:v>
                </c:pt>
                <c:pt idx="19998">
                  <c:v>1.40E+02</c:v>
                </c:pt>
                <c:pt idx="19999">
                  <c:v>1.40E+02</c:v>
                </c:pt>
                <c:pt idx="20000">
                  <c:v>1.40E+02</c:v>
                </c:pt>
                <c:pt idx="20001">
                  <c:v>1.40E+02</c:v>
                </c:pt>
                <c:pt idx="20002">
                  <c:v>1.40E+02</c:v>
                </c:pt>
                <c:pt idx="20003">
                  <c:v>1.40E+02</c:v>
                </c:pt>
                <c:pt idx="20004">
                  <c:v>1.40E+02</c:v>
                </c:pt>
                <c:pt idx="20005">
                  <c:v>1.40E+02</c:v>
                </c:pt>
                <c:pt idx="20006">
                  <c:v>1.40E+02</c:v>
                </c:pt>
                <c:pt idx="20007">
                  <c:v>1.40E+02</c:v>
                </c:pt>
                <c:pt idx="20008">
                  <c:v>1.40E+02</c:v>
                </c:pt>
                <c:pt idx="20009">
                  <c:v>1.40E+02</c:v>
                </c:pt>
                <c:pt idx="20010">
                  <c:v>1.40E+02</c:v>
                </c:pt>
                <c:pt idx="20011">
                  <c:v>1.40E+02</c:v>
                </c:pt>
                <c:pt idx="20012">
                  <c:v>1.40E+02</c:v>
                </c:pt>
                <c:pt idx="20013">
                  <c:v>1.40E+02</c:v>
                </c:pt>
                <c:pt idx="20014">
                  <c:v>1.40E+02</c:v>
                </c:pt>
                <c:pt idx="20015">
                  <c:v>1.40E+02</c:v>
                </c:pt>
                <c:pt idx="20016">
                  <c:v>1.40E+02</c:v>
                </c:pt>
                <c:pt idx="20017">
                  <c:v>1.40E+02</c:v>
                </c:pt>
                <c:pt idx="20018">
                  <c:v>1.40E+02</c:v>
                </c:pt>
                <c:pt idx="20019">
                  <c:v>1.40E+02</c:v>
                </c:pt>
                <c:pt idx="20020">
                  <c:v>1.40E+02</c:v>
                </c:pt>
                <c:pt idx="20021">
                  <c:v>1.40E+02</c:v>
                </c:pt>
                <c:pt idx="20022">
                  <c:v>1.40E+02</c:v>
                </c:pt>
                <c:pt idx="20023">
                  <c:v>1.40E+02</c:v>
                </c:pt>
                <c:pt idx="20024">
                  <c:v>1.40E+02</c:v>
                </c:pt>
                <c:pt idx="20025">
                  <c:v>1.40E+02</c:v>
                </c:pt>
                <c:pt idx="20026">
                  <c:v>1.40E+02</c:v>
                </c:pt>
                <c:pt idx="20027">
                  <c:v>1.40E+02</c:v>
                </c:pt>
                <c:pt idx="20028">
                  <c:v>1.40E+02</c:v>
                </c:pt>
                <c:pt idx="20029">
                  <c:v>1.40E+02</c:v>
                </c:pt>
                <c:pt idx="20030">
                  <c:v>1.40E+02</c:v>
                </c:pt>
                <c:pt idx="20031">
                  <c:v>1.40E+02</c:v>
                </c:pt>
                <c:pt idx="20032">
                  <c:v>1.40E+02</c:v>
                </c:pt>
                <c:pt idx="20033">
                  <c:v>1.40E+02</c:v>
                </c:pt>
                <c:pt idx="20034">
                  <c:v>1.40E+02</c:v>
                </c:pt>
                <c:pt idx="20035">
                  <c:v>1.40E+02</c:v>
                </c:pt>
                <c:pt idx="20036">
                  <c:v>1.40E+02</c:v>
                </c:pt>
                <c:pt idx="20037">
                  <c:v>1.40E+02</c:v>
                </c:pt>
                <c:pt idx="20038">
                  <c:v>1.40E+02</c:v>
                </c:pt>
                <c:pt idx="20039">
                  <c:v>1.40E+02</c:v>
                </c:pt>
                <c:pt idx="20040">
                  <c:v>1.40E+02</c:v>
                </c:pt>
                <c:pt idx="20041">
                  <c:v>1.40E+02</c:v>
                </c:pt>
                <c:pt idx="20042">
                  <c:v>1.40E+02</c:v>
                </c:pt>
                <c:pt idx="20043">
                  <c:v>1.40E+02</c:v>
                </c:pt>
                <c:pt idx="20044">
                  <c:v>1.40E+02</c:v>
                </c:pt>
                <c:pt idx="20045">
                  <c:v>1.40E+02</c:v>
                </c:pt>
                <c:pt idx="20046">
                  <c:v>1.40E+02</c:v>
                </c:pt>
                <c:pt idx="20047">
                  <c:v>1.40E+02</c:v>
                </c:pt>
                <c:pt idx="20048">
                  <c:v>1.40E+02</c:v>
                </c:pt>
                <c:pt idx="20049">
                  <c:v>1.40E+02</c:v>
                </c:pt>
                <c:pt idx="20050">
                  <c:v>1.40E+02</c:v>
                </c:pt>
                <c:pt idx="20051">
                  <c:v>1.40E+02</c:v>
                </c:pt>
                <c:pt idx="20052">
                  <c:v>1.40E+02</c:v>
                </c:pt>
                <c:pt idx="20053">
                  <c:v>1.40E+02</c:v>
                </c:pt>
                <c:pt idx="20054">
                  <c:v>1.40E+02</c:v>
                </c:pt>
                <c:pt idx="20055">
                  <c:v>1.40E+02</c:v>
                </c:pt>
                <c:pt idx="20056">
                  <c:v>1.40E+02</c:v>
                </c:pt>
                <c:pt idx="20057">
                  <c:v>1.40E+02</c:v>
                </c:pt>
                <c:pt idx="20058">
                  <c:v>1.40E+02</c:v>
                </c:pt>
                <c:pt idx="20059">
                  <c:v>1.40E+02</c:v>
                </c:pt>
                <c:pt idx="20060">
                  <c:v>1.40E+02</c:v>
                </c:pt>
                <c:pt idx="20061">
                  <c:v>1.40E+02</c:v>
                </c:pt>
                <c:pt idx="20062">
                  <c:v>1.40E+02</c:v>
                </c:pt>
                <c:pt idx="20063">
                  <c:v>1.40E+02</c:v>
                </c:pt>
                <c:pt idx="20064">
                  <c:v>1.40E+02</c:v>
                </c:pt>
                <c:pt idx="20065">
                  <c:v>1.40E+02</c:v>
                </c:pt>
                <c:pt idx="20066">
                  <c:v>1.40E+02</c:v>
                </c:pt>
                <c:pt idx="20067">
                  <c:v>1.40E+02</c:v>
                </c:pt>
                <c:pt idx="20068">
                  <c:v>1.40E+02</c:v>
                </c:pt>
                <c:pt idx="20069">
                  <c:v>1.40E+02</c:v>
                </c:pt>
                <c:pt idx="20070">
                  <c:v>1.40E+02</c:v>
                </c:pt>
                <c:pt idx="20071">
                  <c:v>1.40E+02</c:v>
                </c:pt>
                <c:pt idx="20072">
                  <c:v>1.40E+02</c:v>
                </c:pt>
                <c:pt idx="20073">
                  <c:v>1.40E+02</c:v>
                </c:pt>
                <c:pt idx="20074">
                  <c:v>1.40E+02</c:v>
                </c:pt>
                <c:pt idx="20075">
                  <c:v>1.40E+02</c:v>
                </c:pt>
                <c:pt idx="20076">
                  <c:v>1.40E+02</c:v>
                </c:pt>
                <c:pt idx="20077">
                  <c:v>1.40E+02</c:v>
                </c:pt>
                <c:pt idx="20078">
                  <c:v>1.40E+02</c:v>
                </c:pt>
                <c:pt idx="20079">
                  <c:v>1.40E+02</c:v>
                </c:pt>
                <c:pt idx="20080">
                  <c:v>1.40E+02</c:v>
                </c:pt>
                <c:pt idx="20081">
                  <c:v>1.40E+02</c:v>
                </c:pt>
                <c:pt idx="20082">
                  <c:v>1.40E+02</c:v>
                </c:pt>
                <c:pt idx="20083">
                  <c:v>1.40E+02</c:v>
                </c:pt>
                <c:pt idx="20084">
                  <c:v>1.40E+02</c:v>
                </c:pt>
                <c:pt idx="20085">
                  <c:v>1.40E+02</c:v>
                </c:pt>
                <c:pt idx="20086">
                  <c:v>1.40E+02</c:v>
                </c:pt>
                <c:pt idx="20087">
                  <c:v>1.40E+02</c:v>
                </c:pt>
                <c:pt idx="20088">
                  <c:v>1.40E+02</c:v>
                </c:pt>
                <c:pt idx="20089">
                  <c:v>1.40E+02</c:v>
                </c:pt>
                <c:pt idx="20090">
                  <c:v>1.40E+02</c:v>
                </c:pt>
                <c:pt idx="20091">
                  <c:v>1.40E+02</c:v>
                </c:pt>
                <c:pt idx="20092">
                  <c:v>1.40E+02</c:v>
                </c:pt>
                <c:pt idx="20093">
                  <c:v>1.40E+02</c:v>
                </c:pt>
                <c:pt idx="20094">
                  <c:v>1.40E+02</c:v>
                </c:pt>
                <c:pt idx="20095">
                  <c:v>1.40E+02</c:v>
                </c:pt>
                <c:pt idx="20096">
                  <c:v>1.40E+02</c:v>
                </c:pt>
                <c:pt idx="20097">
                  <c:v>1.40E+02</c:v>
                </c:pt>
                <c:pt idx="20098">
                  <c:v>1.40E+02</c:v>
                </c:pt>
                <c:pt idx="20099">
                  <c:v>1.40E+02</c:v>
                </c:pt>
                <c:pt idx="20100">
                  <c:v>1.40E+02</c:v>
                </c:pt>
                <c:pt idx="20101">
                  <c:v>1.40E+02</c:v>
                </c:pt>
                <c:pt idx="20102">
                  <c:v>1.40E+02</c:v>
                </c:pt>
                <c:pt idx="20103">
                  <c:v>1.40E+02</c:v>
                </c:pt>
                <c:pt idx="20104">
                  <c:v>1.40E+02</c:v>
                </c:pt>
                <c:pt idx="20105">
                  <c:v>1.40E+02</c:v>
                </c:pt>
                <c:pt idx="20106">
                  <c:v>1.40E+02</c:v>
                </c:pt>
                <c:pt idx="20107">
                  <c:v>1.40E+02</c:v>
                </c:pt>
                <c:pt idx="20108">
                  <c:v>1.40E+02</c:v>
                </c:pt>
                <c:pt idx="20109">
                  <c:v>1.40E+02</c:v>
                </c:pt>
                <c:pt idx="20110">
                  <c:v>1.40E+02</c:v>
                </c:pt>
                <c:pt idx="20111">
                  <c:v>1.40E+02</c:v>
                </c:pt>
                <c:pt idx="20112">
                  <c:v>1.40E+02</c:v>
                </c:pt>
                <c:pt idx="20113">
                  <c:v>1.40E+02</c:v>
                </c:pt>
                <c:pt idx="20114">
                  <c:v>1.40E+02</c:v>
                </c:pt>
                <c:pt idx="20115">
                  <c:v>1.40E+02</c:v>
                </c:pt>
                <c:pt idx="20116">
                  <c:v>1.40E+02</c:v>
                </c:pt>
                <c:pt idx="20117">
                  <c:v>1.40E+02</c:v>
                </c:pt>
                <c:pt idx="20118">
                  <c:v>1.40E+02</c:v>
                </c:pt>
                <c:pt idx="20119">
                  <c:v>1.40E+02</c:v>
                </c:pt>
                <c:pt idx="20120">
                  <c:v>1.40E+02</c:v>
                </c:pt>
                <c:pt idx="20121">
                  <c:v>1.40E+02</c:v>
                </c:pt>
                <c:pt idx="20122">
                  <c:v>1.40E+02</c:v>
                </c:pt>
                <c:pt idx="20123">
                  <c:v>1.40E+02</c:v>
                </c:pt>
                <c:pt idx="20124">
                  <c:v>1.40E+02</c:v>
                </c:pt>
                <c:pt idx="20125">
                  <c:v>1.40E+02</c:v>
                </c:pt>
                <c:pt idx="20126">
                  <c:v>1.40E+02</c:v>
                </c:pt>
                <c:pt idx="20127">
                  <c:v>1.40E+02</c:v>
                </c:pt>
                <c:pt idx="20128">
                  <c:v>1.40E+02</c:v>
                </c:pt>
                <c:pt idx="20129">
                  <c:v>1.40E+02</c:v>
                </c:pt>
                <c:pt idx="20130">
                  <c:v>1.40E+02</c:v>
                </c:pt>
                <c:pt idx="20131">
                  <c:v>1.40E+02</c:v>
                </c:pt>
                <c:pt idx="20132">
                  <c:v>1.40E+02</c:v>
                </c:pt>
                <c:pt idx="20133">
                  <c:v>1.40E+02</c:v>
                </c:pt>
                <c:pt idx="20134">
                  <c:v>1.40E+02</c:v>
                </c:pt>
                <c:pt idx="20135">
                  <c:v>1.40E+02</c:v>
                </c:pt>
                <c:pt idx="20136">
                  <c:v>1.40E+02</c:v>
                </c:pt>
                <c:pt idx="20137">
                  <c:v>1.40E+02</c:v>
                </c:pt>
                <c:pt idx="20138">
                  <c:v>1.40E+02</c:v>
                </c:pt>
                <c:pt idx="20139">
                  <c:v>1.40E+02</c:v>
                </c:pt>
                <c:pt idx="20140">
                  <c:v>1.40E+02</c:v>
                </c:pt>
                <c:pt idx="20141">
                  <c:v>1.40E+02</c:v>
                </c:pt>
                <c:pt idx="20142">
                  <c:v>1.40E+02</c:v>
                </c:pt>
                <c:pt idx="20143">
                  <c:v>1.40E+02</c:v>
                </c:pt>
                <c:pt idx="20144">
                  <c:v>1.40E+02</c:v>
                </c:pt>
                <c:pt idx="20145">
                  <c:v>1.40E+02</c:v>
                </c:pt>
                <c:pt idx="20146">
                  <c:v>1.40E+02</c:v>
                </c:pt>
                <c:pt idx="20147">
                  <c:v>1.40E+02</c:v>
                </c:pt>
                <c:pt idx="20148">
                  <c:v>1.40E+02</c:v>
                </c:pt>
                <c:pt idx="20149">
                  <c:v>1.40E+02</c:v>
                </c:pt>
                <c:pt idx="20150">
                  <c:v>1.40E+02</c:v>
                </c:pt>
                <c:pt idx="20151">
                  <c:v>1.40E+02</c:v>
                </c:pt>
                <c:pt idx="20152">
                  <c:v>1.40E+02</c:v>
                </c:pt>
                <c:pt idx="20153">
                  <c:v>1.40E+02</c:v>
                </c:pt>
                <c:pt idx="20154">
                  <c:v>1.40E+02</c:v>
                </c:pt>
                <c:pt idx="20155">
                  <c:v>1.40E+02</c:v>
                </c:pt>
                <c:pt idx="20156">
                  <c:v>1.40E+02</c:v>
                </c:pt>
                <c:pt idx="20157">
                  <c:v>1.40E+02</c:v>
                </c:pt>
                <c:pt idx="20158">
                  <c:v>1.40E+02</c:v>
                </c:pt>
                <c:pt idx="20159">
                  <c:v>1.40E+02</c:v>
                </c:pt>
                <c:pt idx="20160">
                  <c:v>1.40E+02</c:v>
                </c:pt>
                <c:pt idx="20161">
                  <c:v>1.40E+02</c:v>
                </c:pt>
                <c:pt idx="20162">
                  <c:v>1.40E+02</c:v>
                </c:pt>
                <c:pt idx="20163">
                  <c:v>1.40E+02</c:v>
                </c:pt>
                <c:pt idx="20164">
                  <c:v>1.40E+02</c:v>
                </c:pt>
                <c:pt idx="20165">
                  <c:v>1.40E+02</c:v>
                </c:pt>
                <c:pt idx="20166">
                  <c:v>1.40E+02</c:v>
                </c:pt>
                <c:pt idx="20167">
                  <c:v>1.40E+02</c:v>
                </c:pt>
                <c:pt idx="20168">
                  <c:v>1.40E+02</c:v>
                </c:pt>
                <c:pt idx="20169">
                  <c:v>1.40E+02</c:v>
                </c:pt>
                <c:pt idx="20170">
                  <c:v>1.40E+02</c:v>
                </c:pt>
                <c:pt idx="20171">
                  <c:v>1.40E+02</c:v>
                </c:pt>
                <c:pt idx="20172">
                  <c:v>1.40E+02</c:v>
                </c:pt>
                <c:pt idx="20173">
                  <c:v>1.40E+02</c:v>
                </c:pt>
                <c:pt idx="20174">
                  <c:v>1.40E+02</c:v>
                </c:pt>
                <c:pt idx="20175">
                  <c:v>1.40E+02</c:v>
                </c:pt>
                <c:pt idx="20176">
                  <c:v>1.40E+02</c:v>
                </c:pt>
                <c:pt idx="20177">
                  <c:v>1.40E+02</c:v>
                </c:pt>
                <c:pt idx="20178">
                  <c:v>1.40E+02</c:v>
                </c:pt>
                <c:pt idx="20179">
                  <c:v>1.40E+02</c:v>
                </c:pt>
                <c:pt idx="20180">
                  <c:v>1.40E+02</c:v>
                </c:pt>
                <c:pt idx="20181">
                  <c:v>1.40E+02</c:v>
                </c:pt>
                <c:pt idx="20182">
                  <c:v>1.40E+02</c:v>
                </c:pt>
                <c:pt idx="20183">
                  <c:v>1.40E+02</c:v>
                </c:pt>
                <c:pt idx="20184">
                  <c:v>1.40E+02</c:v>
                </c:pt>
                <c:pt idx="20185">
                  <c:v>1.40E+02</c:v>
                </c:pt>
                <c:pt idx="20186">
                  <c:v>1.40E+02</c:v>
                </c:pt>
                <c:pt idx="20187">
                  <c:v>1.40E+02</c:v>
                </c:pt>
                <c:pt idx="20188">
                  <c:v>1.40E+02</c:v>
                </c:pt>
                <c:pt idx="20189">
                  <c:v>1.40E+02</c:v>
                </c:pt>
                <c:pt idx="20190">
                  <c:v>1.40E+02</c:v>
                </c:pt>
                <c:pt idx="20191">
                  <c:v>1.40E+02</c:v>
                </c:pt>
                <c:pt idx="20192">
                  <c:v>1.40E+02</c:v>
                </c:pt>
                <c:pt idx="20193">
                  <c:v>1.40E+02</c:v>
                </c:pt>
                <c:pt idx="20194">
                  <c:v>1.40E+02</c:v>
                </c:pt>
                <c:pt idx="20195">
                  <c:v>1.40E+02</c:v>
                </c:pt>
                <c:pt idx="20196">
                  <c:v>1.40E+02</c:v>
                </c:pt>
                <c:pt idx="20197">
                  <c:v>1.40E+02</c:v>
                </c:pt>
                <c:pt idx="20198">
                  <c:v>1.40E+02</c:v>
                </c:pt>
                <c:pt idx="20199">
                  <c:v>1.40E+02</c:v>
                </c:pt>
                <c:pt idx="20200">
                  <c:v>1.40E+02</c:v>
                </c:pt>
                <c:pt idx="20201">
                  <c:v>1.40E+02</c:v>
                </c:pt>
                <c:pt idx="20202">
                  <c:v>1.40E+02</c:v>
                </c:pt>
                <c:pt idx="20203">
                  <c:v>1.40E+02</c:v>
                </c:pt>
                <c:pt idx="20204">
                  <c:v>1.40E+02</c:v>
                </c:pt>
                <c:pt idx="20205">
                  <c:v>1.40E+02</c:v>
                </c:pt>
                <c:pt idx="20206">
                  <c:v>1.40E+02</c:v>
                </c:pt>
                <c:pt idx="20207">
                  <c:v>1.40E+02</c:v>
                </c:pt>
                <c:pt idx="20208">
                  <c:v>1.40E+02</c:v>
                </c:pt>
                <c:pt idx="20209">
                  <c:v>1.40E+02</c:v>
                </c:pt>
                <c:pt idx="20210">
                  <c:v>1.40E+02</c:v>
                </c:pt>
                <c:pt idx="20211">
                  <c:v>1.40E+02</c:v>
                </c:pt>
                <c:pt idx="20212">
                  <c:v>1.40E+02</c:v>
                </c:pt>
                <c:pt idx="20213">
                  <c:v>1.40E+02</c:v>
                </c:pt>
                <c:pt idx="20214">
                  <c:v>1.40E+02</c:v>
                </c:pt>
                <c:pt idx="20215">
                  <c:v>1.40E+02</c:v>
                </c:pt>
                <c:pt idx="20216">
                  <c:v>1.40E+02</c:v>
                </c:pt>
                <c:pt idx="20217">
                  <c:v>1.40E+02</c:v>
                </c:pt>
                <c:pt idx="20218">
                  <c:v>1.40E+02</c:v>
                </c:pt>
                <c:pt idx="20219">
                  <c:v>1.40E+02</c:v>
                </c:pt>
                <c:pt idx="20220">
                  <c:v>1.40E+02</c:v>
                </c:pt>
                <c:pt idx="20221">
                  <c:v>1.40E+02</c:v>
                </c:pt>
                <c:pt idx="20222">
                  <c:v>1.40E+02</c:v>
                </c:pt>
                <c:pt idx="20223">
                  <c:v>1.40E+02</c:v>
                </c:pt>
                <c:pt idx="20224">
                  <c:v>1.40E+02</c:v>
                </c:pt>
                <c:pt idx="20225">
                  <c:v>1.40E+02</c:v>
                </c:pt>
                <c:pt idx="20226">
                  <c:v>1.40E+02</c:v>
                </c:pt>
                <c:pt idx="20227">
                  <c:v>1.40E+02</c:v>
                </c:pt>
                <c:pt idx="20228">
                  <c:v>1.40E+02</c:v>
                </c:pt>
                <c:pt idx="20229">
                  <c:v>1.40E+02</c:v>
                </c:pt>
                <c:pt idx="20230">
                  <c:v>1.40E+02</c:v>
                </c:pt>
                <c:pt idx="20231">
                  <c:v>1.40E+02</c:v>
                </c:pt>
                <c:pt idx="20232">
                  <c:v>1.40E+02</c:v>
                </c:pt>
                <c:pt idx="20233">
                  <c:v>1.40E+02</c:v>
                </c:pt>
                <c:pt idx="20234">
                  <c:v>1.40E+02</c:v>
                </c:pt>
                <c:pt idx="20235">
                  <c:v>1.40E+02</c:v>
                </c:pt>
                <c:pt idx="20236">
                  <c:v>1.40E+02</c:v>
                </c:pt>
                <c:pt idx="20237">
                  <c:v>1.40E+02</c:v>
                </c:pt>
                <c:pt idx="20238">
                  <c:v>1.40E+02</c:v>
                </c:pt>
                <c:pt idx="20239">
                  <c:v>1.40E+02</c:v>
                </c:pt>
                <c:pt idx="20240">
                  <c:v>1.40E+02</c:v>
                </c:pt>
                <c:pt idx="20241">
                  <c:v>1.40E+02</c:v>
                </c:pt>
                <c:pt idx="20242">
                  <c:v>1.40E+02</c:v>
                </c:pt>
                <c:pt idx="20243">
                  <c:v>1.40E+02</c:v>
                </c:pt>
                <c:pt idx="20244">
                  <c:v>1.40E+02</c:v>
                </c:pt>
                <c:pt idx="20245">
                  <c:v>1.40E+02</c:v>
                </c:pt>
                <c:pt idx="20246">
                  <c:v>1.40E+02</c:v>
                </c:pt>
                <c:pt idx="20247">
                  <c:v>1.40E+02</c:v>
                </c:pt>
                <c:pt idx="20248">
                  <c:v>1.40E+02</c:v>
                </c:pt>
                <c:pt idx="20249">
                  <c:v>1.40E+02</c:v>
                </c:pt>
                <c:pt idx="20250">
                  <c:v>1.40E+02</c:v>
                </c:pt>
                <c:pt idx="20251">
                  <c:v>1.40E+02</c:v>
                </c:pt>
                <c:pt idx="20252">
                  <c:v>1.40E+02</c:v>
                </c:pt>
                <c:pt idx="20253">
                  <c:v>1.40E+02</c:v>
                </c:pt>
                <c:pt idx="20254">
                  <c:v>1.40E+02</c:v>
                </c:pt>
                <c:pt idx="20255">
                  <c:v>1.40E+02</c:v>
                </c:pt>
                <c:pt idx="20256">
                  <c:v>1.40E+02</c:v>
                </c:pt>
                <c:pt idx="20257">
                  <c:v>1.40E+02</c:v>
                </c:pt>
                <c:pt idx="20258">
                  <c:v>1.40E+02</c:v>
                </c:pt>
                <c:pt idx="20259">
                  <c:v>1.40E+02</c:v>
                </c:pt>
                <c:pt idx="20260">
                  <c:v>1.40E+02</c:v>
                </c:pt>
                <c:pt idx="20261">
                  <c:v>1.40E+02</c:v>
                </c:pt>
                <c:pt idx="20262">
                  <c:v>1.40E+02</c:v>
                </c:pt>
                <c:pt idx="20263">
                  <c:v>1.40E+02</c:v>
                </c:pt>
                <c:pt idx="20264">
                  <c:v>1.40E+02</c:v>
                </c:pt>
                <c:pt idx="20265">
                  <c:v>1.40E+02</c:v>
                </c:pt>
                <c:pt idx="20266">
                  <c:v>1.40E+02</c:v>
                </c:pt>
                <c:pt idx="20267">
                  <c:v>1.40E+02</c:v>
                </c:pt>
                <c:pt idx="20268">
                  <c:v>1.40E+02</c:v>
                </c:pt>
                <c:pt idx="20269">
                  <c:v>1.40E+02</c:v>
                </c:pt>
                <c:pt idx="20270">
                  <c:v>1.40E+02</c:v>
                </c:pt>
                <c:pt idx="20271">
                  <c:v>1.40E+02</c:v>
                </c:pt>
                <c:pt idx="20272">
                  <c:v>1.40E+02</c:v>
                </c:pt>
                <c:pt idx="20273">
                  <c:v>1.40E+02</c:v>
                </c:pt>
                <c:pt idx="20274">
                  <c:v>1.40E+02</c:v>
                </c:pt>
                <c:pt idx="20275">
                  <c:v>1.40E+02</c:v>
                </c:pt>
                <c:pt idx="20276">
                  <c:v>1.40E+02</c:v>
                </c:pt>
                <c:pt idx="20277">
                  <c:v>1.40E+02</c:v>
                </c:pt>
                <c:pt idx="20278">
                  <c:v>1.40E+02</c:v>
                </c:pt>
                <c:pt idx="20279">
                  <c:v>1.40E+02</c:v>
                </c:pt>
                <c:pt idx="20280">
                  <c:v>1.40E+02</c:v>
                </c:pt>
                <c:pt idx="20281">
                  <c:v>1.40E+02</c:v>
                </c:pt>
                <c:pt idx="20282">
                  <c:v>1.40E+02</c:v>
                </c:pt>
                <c:pt idx="20283">
                  <c:v>1.40E+02</c:v>
                </c:pt>
                <c:pt idx="20284">
                  <c:v>1.40E+02</c:v>
                </c:pt>
                <c:pt idx="20285">
                  <c:v>1.40E+02</c:v>
                </c:pt>
                <c:pt idx="20286">
                  <c:v>1.40E+02</c:v>
                </c:pt>
                <c:pt idx="20287">
                  <c:v>1.40E+02</c:v>
                </c:pt>
                <c:pt idx="20288">
                  <c:v>1.40E+02</c:v>
                </c:pt>
                <c:pt idx="20289">
                  <c:v>1.40E+02</c:v>
                </c:pt>
                <c:pt idx="20290">
                  <c:v>1.40E+02</c:v>
                </c:pt>
                <c:pt idx="20291">
                  <c:v>1.40E+02</c:v>
                </c:pt>
                <c:pt idx="20292">
                  <c:v>1.40E+02</c:v>
                </c:pt>
                <c:pt idx="20293">
                  <c:v>1.40E+02</c:v>
                </c:pt>
                <c:pt idx="20294">
                  <c:v>1.40E+02</c:v>
                </c:pt>
                <c:pt idx="20295">
                  <c:v>1.40E+02</c:v>
                </c:pt>
                <c:pt idx="20296">
                  <c:v>1.40E+02</c:v>
                </c:pt>
                <c:pt idx="20297">
                  <c:v>1.40E+02</c:v>
                </c:pt>
                <c:pt idx="20298">
                  <c:v>1.40E+02</c:v>
                </c:pt>
                <c:pt idx="20299">
                  <c:v>1.40E+02</c:v>
                </c:pt>
                <c:pt idx="20300">
                  <c:v>1.40E+02</c:v>
                </c:pt>
                <c:pt idx="20301">
                  <c:v>1.40E+02</c:v>
                </c:pt>
                <c:pt idx="20302">
                  <c:v>1.40E+02</c:v>
                </c:pt>
                <c:pt idx="20303">
                  <c:v>1.40E+02</c:v>
                </c:pt>
                <c:pt idx="20304">
                  <c:v>1.40E+02</c:v>
                </c:pt>
                <c:pt idx="20305">
                  <c:v>1.40E+02</c:v>
                </c:pt>
                <c:pt idx="20306">
                  <c:v>1.40E+02</c:v>
                </c:pt>
                <c:pt idx="20307">
                  <c:v>1.40E+02</c:v>
                </c:pt>
                <c:pt idx="20308">
                  <c:v>1.40E+02</c:v>
                </c:pt>
                <c:pt idx="20309">
                  <c:v>1.40E+02</c:v>
                </c:pt>
                <c:pt idx="20310">
                  <c:v>1.40E+02</c:v>
                </c:pt>
                <c:pt idx="20311">
                  <c:v>1.40E+02</c:v>
                </c:pt>
                <c:pt idx="20312">
                  <c:v>1.40E+02</c:v>
                </c:pt>
                <c:pt idx="20313">
                  <c:v>1.40E+02</c:v>
                </c:pt>
                <c:pt idx="20314">
                  <c:v>1.40E+02</c:v>
                </c:pt>
                <c:pt idx="20315">
                  <c:v>1.40E+02</c:v>
                </c:pt>
                <c:pt idx="20316">
                  <c:v>1.40E+02</c:v>
                </c:pt>
                <c:pt idx="20317">
                  <c:v>1.40E+02</c:v>
                </c:pt>
                <c:pt idx="20318">
                  <c:v>1.40E+02</c:v>
                </c:pt>
                <c:pt idx="20319">
                  <c:v>1.40E+02</c:v>
                </c:pt>
                <c:pt idx="20320">
                  <c:v>1.40E+02</c:v>
                </c:pt>
                <c:pt idx="20321">
                  <c:v>1.40E+02</c:v>
                </c:pt>
                <c:pt idx="20322">
                  <c:v>1.40E+02</c:v>
                </c:pt>
                <c:pt idx="20323">
                  <c:v>1.40E+02</c:v>
                </c:pt>
                <c:pt idx="20324">
                  <c:v>1.40E+02</c:v>
                </c:pt>
                <c:pt idx="20325">
                  <c:v>1.40E+02</c:v>
                </c:pt>
                <c:pt idx="20326">
                  <c:v>1.40E+02</c:v>
                </c:pt>
                <c:pt idx="20327">
                  <c:v>1.40E+02</c:v>
                </c:pt>
                <c:pt idx="20328">
                  <c:v>1.40E+02</c:v>
                </c:pt>
                <c:pt idx="20329">
                  <c:v>1.40E+02</c:v>
                </c:pt>
                <c:pt idx="20330">
                  <c:v>1.40E+02</c:v>
                </c:pt>
                <c:pt idx="20331">
                  <c:v>1.40E+02</c:v>
                </c:pt>
                <c:pt idx="20332">
                  <c:v>1.40E+02</c:v>
                </c:pt>
                <c:pt idx="20333">
                  <c:v>1.40E+02</c:v>
                </c:pt>
                <c:pt idx="20334">
                  <c:v>1.40E+02</c:v>
                </c:pt>
                <c:pt idx="20335">
                  <c:v>1.40E+02</c:v>
                </c:pt>
                <c:pt idx="20336">
                  <c:v>1.40E+02</c:v>
                </c:pt>
                <c:pt idx="20337">
                  <c:v>1.40E+02</c:v>
                </c:pt>
                <c:pt idx="20338">
                  <c:v>1.40E+02</c:v>
                </c:pt>
                <c:pt idx="20339">
                  <c:v>1.40E+02</c:v>
                </c:pt>
                <c:pt idx="20340">
                  <c:v>1.40E+02</c:v>
                </c:pt>
                <c:pt idx="20341">
                  <c:v>1.40E+02</c:v>
                </c:pt>
                <c:pt idx="20342">
                  <c:v>1.40E+02</c:v>
                </c:pt>
                <c:pt idx="20343">
                  <c:v>1.40E+02</c:v>
                </c:pt>
                <c:pt idx="20344">
                  <c:v>1.40E+02</c:v>
                </c:pt>
                <c:pt idx="20345">
                  <c:v>1.40E+02</c:v>
                </c:pt>
                <c:pt idx="20346">
                  <c:v>1.40E+02</c:v>
                </c:pt>
                <c:pt idx="20347">
                  <c:v>1.40E+02</c:v>
                </c:pt>
                <c:pt idx="20348">
                  <c:v>1.40E+02</c:v>
                </c:pt>
                <c:pt idx="20349">
                  <c:v>1.40E+02</c:v>
                </c:pt>
                <c:pt idx="20350">
                  <c:v>1.40E+02</c:v>
                </c:pt>
                <c:pt idx="20351">
                  <c:v>1.40E+02</c:v>
                </c:pt>
                <c:pt idx="20352">
                  <c:v>1.40E+02</c:v>
                </c:pt>
                <c:pt idx="20353">
                  <c:v>1.40E+02</c:v>
                </c:pt>
                <c:pt idx="20354">
                  <c:v>1.40E+02</c:v>
                </c:pt>
                <c:pt idx="20355">
                  <c:v>1.40E+02</c:v>
                </c:pt>
                <c:pt idx="20356">
                  <c:v>1.40E+02</c:v>
                </c:pt>
                <c:pt idx="20357">
                  <c:v>1.40E+02</c:v>
                </c:pt>
                <c:pt idx="20358">
                  <c:v>1.40E+02</c:v>
                </c:pt>
                <c:pt idx="20359">
                  <c:v>1.40E+02</c:v>
                </c:pt>
                <c:pt idx="20360">
                  <c:v>1.40E+02</c:v>
                </c:pt>
                <c:pt idx="20361">
                  <c:v>1.40E+02</c:v>
                </c:pt>
                <c:pt idx="20362">
                  <c:v>1.40E+02</c:v>
                </c:pt>
                <c:pt idx="20363">
                  <c:v>1.40E+02</c:v>
                </c:pt>
                <c:pt idx="20364">
                  <c:v>1.40E+02</c:v>
                </c:pt>
                <c:pt idx="20365">
                  <c:v>1.40E+02</c:v>
                </c:pt>
                <c:pt idx="20366">
                  <c:v>1.40E+02</c:v>
                </c:pt>
                <c:pt idx="20367">
                  <c:v>1.40E+02</c:v>
                </c:pt>
                <c:pt idx="20368">
                  <c:v>1.40E+02</c:v>
                </c:pt>
                <c:pt idx="20369">
                  <c:v>1.40E+02</c:v>
                </c:pt>
                <c:pt idx="20370">
                  <c:v>1.40E+02</c:v>
                </c:pt>
                <c:pt idx="20371">
                  <c:v>1.40E+02</c:v>
                </c:pt>
                <c:pt idx="20372">
                  <c:v>1.40E+02</c:v>
                </c:pt>
                <c:pt idx="20373">
                  <c:v>1.40E+02</c:v>
                </c:pt>
                <c:pt idx="20374">
                  <c:v>1.40E+02</c:v>
                </c:pt>
                <c:pt idx="20375">
                  <c:v>1.40E+02</c:v>
                </c:pt>
                <c:pt idx="20376">
                  <c:v>1.40E+02</c:v>
                </c:pt>
                <c:pt idx="20377">
                  <c:v>1.40E+02</c:v>
                </c:pt>
                <c:pt idx="20378">
                  <c:v>1.40E+02</c:v>
                </c:pt>
                <c:pt idx="20379">
                  <c:v>1.40E+02</c:v>
                </c:pt>
                <c:pt idx="20380">
                  <c:v>1.40E+02</c:v>
                </c:pt>
                <c:pt idx="20381">
                  <c:v>1.40E+02</c:v>
                </c:pt>
                <c:pt idx="20382">
                  <c:v>1.40E+02</c:v>
                </c:pt>
                <c:pt idx="20383">
                  <c:v>1.40E+02</c:v>
                </c:pt>
                <c:pt idx="20384">
                  <c:v>1.40E+02</c:v>
                </c:pt>
                <c:pt idx="20385">
                  <c:v>1.40E+02</c:v>
                </c:pt>
                <c:pt idx="20386">
                  <c:v>1.40E+02</c:v>
                </c:pt>
                <c:pt idx="20387">
                  <c:v>1.40E+02</c:v>
                </c:pt>
                <c:pt idx="20388">
                  <c:v>1.40E+02</c:v>
                </c:pt>
                <c:pt idx="20389">
                  <c:v>1.40E+02</c:v>
                </c:pt>
                <c:pt idx="20390">
                  <c:v>1.40E+02</c:v>
                </c:pt>
                <c:pt idx="20391">
                  <c:v>1.40E+02</c:v>
                </c:pt>
                <c:pt idx="20392">
                  <c:v>1.40E+02</c:v>
                </c:pt>
                <c:pt idx="20393">
                  <c:v>1.40E+02</c:v>
                </c:pt>
                <c:pt idx="20394">
                  <c:v>1.40E+02</c:v>
                </c:pt>
                <c:pt idx="20395">
                  <c:v>1.40E+02</c:v>
                </c:pt>
                <c:pt idx="20396">
                  <c:v>1.40E+02</c:v>
                </c:pt>
                <c:pt idx="20397">
                  <c:v>1.40E+02</c:v>
                </c:pt>
                <c:pt idx="20398">
                  <c:v>1.40E+02</c:v>
                </c:pt>
                <c:pt idx="20399">
                  <c:v>1.40E+02</c:v>
                </c:pt>
                <c:pt idx="20400">
                  <c:v>1.40E+02</c:v>
                </c:pt>
                <c:pt idx="20401">
                  <c:v>1.40E+02</c:v>
                </c:pt>
                <c:pt idx="20402">
                  <c:v>1.40E+02</c:v>
                </c:pt>
                <c:pt idx="20403">
                  <c:v>1.40E+02</c:v>
                </c:pt>
                <c:pt idx="20404">
                  <c:v>1.40E+02</c:v>
                </c:pt>
                <c:pt idx="20405">
                  <c:v>1.40E+02</c:v>
                </c:pt>
                <c:pt idx="20406">
                  <c:v>1.40E+02</c:v>
                </c:pt>
                <c:pt idx="20407">
                  <c:v>1.40E+02</c:v>
                </c:pt>
                <c:pt idx="20408">
                  <c:v>1.40E+02</c:v>
                </c:pt>
                <c:pt idx="20409">
                  <c:v>1.40E+02</c:v>
                </c:pt>
                <c:pt idx="20410">
                  <c:v>1.40E+02</c:v>
                </c:pt>
                <c:pt idx="20411">
                  <c:v>1.40E+02</c:v>
                </c:pt>
                <c:pt idx="20412">
                  <c:v>1.40E+02</c:v>
                </c:pt>
                <c:pt idx="20413">
                  <c:v>1.40E+02</c:v>
                </c:pt>
                <c:pt idx="20414">
                  <c:v>1.40E+02</c:v>
                </c:pt>
                <c:pt idx="20415">
                  <c:v>1.40E+02</c:v>
                </c:pt>
                <c:pt idx="20416">
                  <c:v>1.40E+02</c:v>
                </c:pt>
                <c:pt idx="20417">
                  <c:v>1.40E+02</c:v>
                </c:pt>
                <c:pt idx="20418">
                  <c:v>1.40E+02</c:v>
                </c:pt>
                <c:pt idx="20419">
                  <c:v>1.40E+02</c:v>
                </c:pt>
                <c:pt idx="20420">
                  <c:v>1.40E+02</c:v>
                </c:pt>
                <c:pt idx="20421">
                  <c:v>1.40E+02</c:v>
                </c:pt>
                <c:pt idx="20422">
                  <c:v>1.40E+02</c:v>
                </c:pt>
                <c:pt idx="20423">
                  <c:v>1.40E+02</c:v>
                </c:pt>
                <c:pt idx="20424">
                  <c:v>1.40E+02</c:v>
                </c:pt>
                <c:pt idx="20425">
                  <c:v>1.40E+02</c:v>
                </c:pt>
                <c:pt idx="20426">
                  <c:v>1.40E+02</c:v>
                </c:pt>
                <c:pt idx="20427">
                  <c:v>1.40E+02</c:v>
                </c:pt>
                <c:pt idx="20428">
                  <c:v>1.40E+02</c:v>
                </c:pt>
                <c:pt idx="20429">
                  <c:v>1.40E+02</c:v>
                </c:pt>
                <c:pt idx="20430">
                  <c:v>1.40E+02</c:v>
                </c:pt>
                <c:pt idx="20431">
                  <c:v>1.40E+02</c:v>
                </c:pt>
                <c:pt idx="20432">
                  <c:v>1.40E+02</c:v>
                </c:pt>
                <c:pt idx="20433">
                  <c:v>1.40E+02</c:v>
                </c:pt>
                <c:pt idx="20434">
                  <c:v>1.40E+02</c:v>
                </c:pt>
                <c:pt idx="20435">
                  <c:v>1.40E+02</c:v>
                </c:pt>
                <c:pt idx="20436">
                  <c:v>1.40E+02</c:v>
                </c:pt>
                <c:pt idx="20437">
                  <c:v>1.40E+02</c:v>
                </c:pt>
                <c:pt idx="20438">
                  <c:v>1.40E+02</c:v>
                </c:pt>
                <c:pt idx="20439">
                  <c:v>1.40E+02</c:v>
                </c:pt>
                <c:pt idx="20440">
                  <c:v>1.40E+02</c:v>
                </c:pt>
                <c:pt idx="20441">
                  <c:v>1.40E+02</c:v>
                </c:pt>
                <c:pt idx="20442">
                  <c:v>1.40E+02</c:v>
                </c:pt>
                <c:pt idx="20443">
                  <c:v>1.40E+02</c:v>
                </c:pt>
                <c:pt idx="20444">
                  <c:v>1.40E+02</c:v>
                </c:pt>
                <c:pt idx="20445">
                  <c:v>1.40E+02</c:v>
                </c:pt>
                <c:pt idx="20446">
                  <c:v>1.40E+02</c:v>
                </c:pt>
                <c:pt idx="20447">
                  <c:v>1.40E+02</c:v>
                </c:pt>
                <c:pt idx="20448">
                  <c:v>1.40E+02</c:v>
                </c:pt>
                <c:pt idx="20449">
                  <c:v>1.40E+02</c:v>
                </c:pt>
                <c:pt idx="20450">
                  <c:v>1.40E+02</c:v>
                </c:pt>
                <c:pt idx="20451">
                  <c:v>1.40E+02</c:v>
                </c:pt>
                <c:pt idx="20452">
                  <c:v>1.40E+02</c:v>
                </c:pt>
                <c:pt idx="20453">
                  <c:v>1.40E+02</c:v>
                </c:pt>
                <c:pt idx="20454">
                  <c:v>1.40E+02</c:v>
                </c:pt>
                <c:pt idx="20455">
                  <c:v>1.40E+02</c:v>
                </c:pt>
                <c:pt idx="20456">
                  <c:v>1.40E+02</c:v>
                </c:pt>
                <c:pt idx="20457">
                  <c:v>1.40E+02</c:v>
                </c:pt>
                <c:pt idx="20458">
                  <c:v>1.40E+02</c:v>
                </c:pt>
                <c:pt idx="20459">
                  <c:v>1.40E+02</c:v>
                </c:pt>
                <c:pt idx="20460">
                  <c:v>1.40E+02</c:v>
                </c:pt>
                <c:pt idx="20461">
                  <c:v>1.40E+02</c:v>
                </c:pt>
                <c:pt idx="20462">
                  <c:v>1.40E+02</c:v>
                </c:pt>
                <c:pt idx="20463">
                  <c:v>1.40E+02</c:v>
                </c:pt>
                <c:pt idx="20464">
                  <c:v>1.40E+02</c:v>
                </c:pt>
                <c:pt idx="20465">
                  <c:v>1.40E+02</c:v>
                </c:pt>
                <c:pt idx="20466">
                  <c:v>1.40E+02</c:v>
                </c:pt>
                <c:pt idx="20467">
                  <c:v>1.40E+02</c:v>
                </c:pt>
                <c:pt idx="20468">
                  <c:v>1.40E+02</c:v>
                </c:pt>
                <c:pt idx="20469">
                  <c:v>1.40E+02</c:v>
                </c:pt>
                <c:pt idx="20470">
                  <c:v>1.40E+02</c:v>
                </c:pt>
                <c:pt idx="20471">
                  <c:v>1.40E+02</c:v>
                </c:pt>
                <c:pt idx="20472">
                  <c:v>1.40E+02</c:v>
                </c:pt>
                <c:pt idx="20473">
                  <c:v>1.40E+02</c:v>
                </c:pt>
                <c:pt idx="20474">
                  <c:v>1.40E+02</c:v>
                </c:pt>
                <c:pt idx="20475">
                  <c:v>1.40E+02</c:v>
                </c:pt>
                <c:pt idx="20476">
                  <c:v>1.40E+02</c:v>
                </c:pt>
                <c:pt idx="20477">
                  <c:v>1.40E+02</c:v>
                </c:pt>
                <c:pt idx="20478">
                  <c:v>1.40E+02</c:v>
                </c:pt>
                <c:pt idx="20479">
                  <c:v>1.40E+02</c:v>
                </c:pt>
                <c:pt idx="20480">
                  <c:v>1.40E+02</c:v>
                </c:pt>
                <c:pt idx="20481">
                  <c:v>1.40E+02</c:v>
                </c:pt>
                <c:pt idx="20482">
                  <c:v>1.40E+02</c:v>
                </c:pt>
                <c:pt idx="20483">
                  <c:v>1.40E+02</c:v>
                </c:pt>
                <c:pt idx="20484">
                  <c:v>1.40E+02</c:v>
                </c:pt>
                <c:pt idx="20485">
                  <c:v>1.40E+02</c:v>
                </c:pt>
                <c:pt idx="20486">
                  <c:v>1.40E+02</c:v>
                </c:pt>
                <c:pt idx="20487">
                  <c:v>1.40E+02</c:v>
                </c:pt>
                <c:pt idx="20488">
                  <c:v>1.40E+02</c:v>
                </c:pt>
                <c:pt idx="20489">
                  <c:v>1.40E+02</c:v>
                </c:pt>
                <c:pt idx="20490">
                  <c:v>1.40E+02</c:v>
                </c:pt>
                <c:pt idx="20491">
                  <c:v>1.40E+02</c:v>
                </c:pt>
                <c:pt idx="20492">
                  <c:v>1.40E+02</c:v>
                </c:pt>
                <c:pt idx="20493">
                  <c:v>1.40E+02</c:v>
                </c:pt>
                <c:pt idx="20494">
                  <c:v>1.40E+02</c:v>
                </c:pt>
                <c:pt idx="20495">
                  <c:v>1.40E+02</c:v>
                </c:pt>
                <c:pt idx="20496">
                  <c:v>1.40E+02</c:v>
                </c:pt>
                <c:pt idx="20497">
                  <c:v>1.40E+02</c:v>
                </c:pt>
                <c:pt idx="20498">
                  <c:v>1.40E+02</c:v>
                </c:pt>
                <c:pt idx="20499">
                  <c:v>1.40E+02</c:v>
                </c:pt>
                <c:pt idx="20500">
                  <c:v>1.40E+02</c:v>
                </c:pt>
                <c:pt idx="20501">
                  <c:v>1.40E+02</c:v>
                </c:pt>
                <c:pt idx="20502">
                  <c:v>1.40E+02</c:v>
                </c:pt>
                <c:pt idx="20503">
                  <c:v>1.40E+02</c:v>
                </c:pt>
                <c:pt idx="20504">
                  <c:v>1.40E+02</c:v>
                </c:pt>
                <c:pt idx="20505">
                  <c:v>1.40E+02</c:v>
                </c:pt>
                <c:pt idx="20506">
                  <c:v>1.40E+02</c:v>
                </c:pt>
                <c:pt idx="20507">
                  <c:v>1.40E+02</c:v>
                </c:pt>
                <c:pt idx="20508">
                  <c:v>1.40E+02</c:v>
                </c:pt>
                <c:pt idx="20509">
                  <c:v>1.40E+02</c:v>
                </c:pt>
                <c:pt idx="20510">
                  <c:v>1.40E+02</c:v>
                </c:pt>
                <c:pt idx="20511">
                  <c:v>1.40E+02</c:v>
                </c:pt>
                <c:pt idx="20512">
                  <c:v>1.40E+02</c:v>
                </c:pt>
                <c:pt idx="20513">
                  <c:v>1.40E+02</c:v>
                </c:pt>
                <c:pt idx="20514">
                  <c:v>1.40E+02</c:v>
                </c:pt>
                <c:pt idx="20515">
                  <c:v>1.40E+02</c:v>
                </c:pt>
                <c:pt idx="20516">
                  <c:v>1.40E+02</c:v>
                </c:pt>
                <c:pt idx="20517">
                  <c:v>1.40E+02</c:v>
                </c:pt>
                <c:pt idx="20518">
                  <c:v>1.40E+02</c:v>
                </c:pt>
                <c:pt idx="20519">
                  <c:v>1.40E+02</c:v>
                </c:pt>
                <c:pt idx="20520">
                  <c:v>1.40E+02</c:v>
                </c:pt>
                <c:pt idx="20521">
                  <c:v>1.40E+02</c:v>
                </c:pt>
                <c:pt idx="20522">
                  <c:v>1.40E+02</c:v>
                </c:pt>
                <c:pt idx="20523">
                  <c:v>1.40E+02</c:v>
                </c:pt>
                <c:pt idx="20524">
                  <c:v>1.40E+02</c:v>
                </c:pt>
                <c:pt idx="20525">
                  <c:v>1.40E+02</c:v>
                </c:pt>
                <c:pt idx="20526">
                  <c:v>1.40E+02</c:v>
                </c:pt>
                <c:pt idx="20527">
                  <c:v>1.40E+02</c:v>
                </c:pt>
                <c:pt idx="20528">
                  <c:v>1.40E+02</c:v>
                </c:pt>
                <c:pt idx="20529">
                  <c:v>1.40E+02</c:v>
                </c:pt>
                <c:pt idx="20530">
                  <c:v>1.40E+02</c:v>
                </c:pt>
                <c:pt idx="20531">
                  <c:v>1.40E+02</c:v>
                </c:pt>
                <c:pt idx="20532">
                  <c:v>1.40E+02</c:v>
                </c:pt>
                <c:pt idx="20533">
                  <c:v>1.40E+02</c:v>
                </c:pt>
                <c:pt idx="20534">
                  <c:v>1.40E+02</c:v>
                </c:pt>
                <c:pt idx="20535">
                  <c:v>1.40E+02</c:v>
                </c:pt>
                <c:pt idx="20536">
                  <c:v>1.40E+02</c:v>
                </c:pt>
                <c:pt idx="20537">
                  <c:v>1.40E+02</c:v>
                </c:pt>
                <c:pt idx="20538">
                  <c:v>1.40E+02</c:v>
                </c:pt>
                <c:pt idx="20539">
                  <c:v>1.40E+02</c:v>
                </c:pt>
                <c:pt idx="20540">
                  <c:v>1.40E+02</c:v>
                </c:pt>
                <c:pt idx="20541">
                  <c:v>1.40E+02</c:v>
                </c:pt>
                <c:pt idx="20542">
                  <c:v>1.40E+02</c:v>
                </c:pt>
                <c:pt idx="20543">
                  <c:v>1.40E+02</c:v>
                </c:pt>
                <c:pt idx="20544">
                  <c:v>1.40E+02</c:v>
                </c:pt>
                <c:pt idx="20545">
                  <c:v>1.40E+02</c:v>
                </c:pt>
                <c:pt idx="20546">
                  <c:v>1.40E+02</c:v>
                </c:pt>
                <c:pt idx="20547">
                  <c:v>1.40E+02</c:v>
                </c:pt>
                <c:pt idx="20548">
                  <c:v>1.40E+02</c:v>
                </c:pt>
                <c:pt idx="20549">
                  <c:v>1.40E+02</c:v>
                </c:pt>
                <c:pt idx="20550">
                  <c:v>1.40E+02</c:v>
                </c:pt>
                <c:pt idx="20551">
                  <c:v>1.40E+02</c:v>
                </c:pt>
                <c:pt idx="20552">
                  <c:v>1.40E+02</c:v>
                </c:pt>
                <c:pt idx="20553">
                  <c:v>1.40E+02</c:v>
                </c:pt>
                <c:pt idx="20554">
                  <c:v>1.40E+02</c:v>
                </c:pt>
                <c:pt idx="20555">
                  <c:v>1.40E+02</c:v>
                </c:pt>
                <c:pt idx="20556">
                  <c:v>1.40E+02</c:v>
                </c:pt>
                <c:pt idx="20557">
                  <c:v>1.40E+02</c:v>
                </c:pt>
                <c:pt idx="20558">
                  <c:v>1.40E+02</c:v>
                </c:pt>
                <c:pt idx="20559">
                  <c:v>1.40E+02</c:v>
                </c:pt>
                <c:pt idx="20560">
                  <c:v>1.40E+02</c:v>
                </c:pt>
                <c:pt idx="20561">
                  <c:v>1.40E+02</c:v>
                </c:pt>
                <c:pt idx="20562">
                  <c:v>1.40E+02</c:v>
                </c:pt>
                <c:pt idx="20563">
                  <c:v>1.40E+02</c:v>
                </c:pt>
                <c:pt idx="20564">
                  <c:v>1.40E+02</c:v>
                </c:pt>
                <c:pt idx="20565">
                  <c:v>1.40E+02</c:v>
                </c:pt>
                <c:pt idx="20566">
                  <c:v>1.40E+02</c:v>
                </c:pt>
                <c:pt idx="20567">
                  <c:v>1.40E+02</c:v>
                </c:pt>
                <c:pt idx="20568">
                  <c:v>1.40E+02</c:v>
                </c:pt>
                <c:pt idx="20569">
                  <c:v>1.40E+02</c:v>
                </c:pt>
                <c:pt idx="20570">
                  <c:v>1.40E+02</c:v>
                </c:pt>
                <c:pt idx="20571">
                  <c:v>1.40E+02</c:v>
                </c:pt>
                <c:pt idx="20572">
                  <c:v>1.40E+02</c:v>
                </c:pt>
                <c:pt idx="20573">
                  <c:v>1.40E+02</c:v>
                </c:pt>
                <c:pt idx="20574">
                  <c:v>1.40E+02</c:v>
                </c:pt>
                <c:pt idx="20575">
                  <c:v>1.40E+02</c:v>
                </c:pt>
                <c:pt idx="20576">
                  <c:v>1.40E+02</c:v>
                </c:pt>
                <c:pt idx="20577">
                  <c:v>1.40E+02</c:v>
                </c:pt>
                <c:pt idx="20578">
                  <c:v>1.40E+02</c:v>
                </c:pt>
                <c:pt idx="20579">
                  <c:v>1.40E+02</c:v>
                </c:pt>
                <c:pt idx="20580">
                  <c:v>1.40E+02</c:v>
                </c:pt>
                <c:pt idx="20581">
                  <c:v>1.40E+02</c:v>
                </c:pt>
                <c:pt idx="20582">
                  <c:v>1.40E+02</c:v>
                </c:pt>
                <c:pt idx="20583">
                  <c:v>1.40E+02</c:v>
                </c:pt>
                <c:pt idx="20584">
                  <c:v>1.40E+02</c:v>
                </c:pt>
                <c:pt idx="20585">
                  <c:v>1.40E+02</c:v>
                </c:pt>
                <c:pt idx="20586">
                  <c:v>1.40E+02</c:v>
                </c:pt>
                <c:pt idx="20587">
                  <c:v>1.40E+02</c:v>
                </c:pt>
                <c:pt idx="20588">
                  <c:v>1.40E+02</c:v>
                </c:pt>
                <c:pt idx="20589">
                  <c:v>1.40E+02</c:v>
                </c:pt>
                <c:pt idx="20590">
                  <c:v>1.40E+02</c:v>
                </c:pt>
                <c:pt idx="20591">
                  <c:v>1.40E+02</c:v>
                </c:pt>
                <c:pt idx="20592">
                  <c:v>1.40E+02</c:v>
                </c:pt>
                <c:pt idx="20593">
                  <c:v>1.40E+02</c:v>
                </c:pt>
                <c:pt idx="20594">
                  <c:v>1.40E+02</c:v>
                </c:pt>
                <c:pt idx="20595">
                  <c:v>1.40E+02</c:v>
                </c:pt>
                <c:pt idx="20596">
                  <c:v>1.40E+02</c:v>
                </c:pt>
                <c:pt idx="20597">
                  <c:v>1.40E+02</c:v>
                </c:pt>
                <c:pt idx="20598">
                  <c:v>1.40E+02</c:v>
                </c:pt>
                <c:pt idx="20599">
                  <c:v>1.40E+02</c:v>
                </c:pt>
                <c:pt idx="20600">
                  <c:v>1.40E+02</c:v>
                </c:pt>
                <c:pt idx="20601">
                  <c:v>1.40E+02</c:v>
                </c:pt>
                <c:pt idx="20602">
                  <c:v>1.40E+02</c:v>
                </c:pt>
                <c:pt idx="20603">
                  <c:v>1.40E+02</c:v>
                </c:pt>
                <c:pt idx="20604">
                  <c:v>1.40E+02</c:v>
                </c:pt>
                <c:pt idx="20605">
                  <c:v>1.40E+02</c:v>
                </c:pt>
                <c:pt idx="20606">
                  <c:v>1.40E+02</c:v>
                </c:pt>
                <c:pt idx="20607">
                  <c:v>1.40E+02</c:v>
                </c:pt>
                <c:pt idx="20608">
                  <c:v>1.40E+02</c:v>
                </c:pt>
                <c:pt idx="20609">
                  <c:v>1.40E+02</c:v>
                </c:pt>
                <c:pt idx="20610">
                  <c:v>1.40E+02</c:v>
                </c:pt>
                <c:pt idx="20611">
                  <c:v>1.40E+02</c:v>
                </c:pt>
                <c:pt idx="20612">
                  <c:v>1.40E+02</c:v>
                </c:pt>
                <c:pt idx="20613">
                  <c:v>1.40E+02</c:v>
                </c:pt>
                <c:pt idx="20614">
                  <c:v>1.40E+02</c:v>
                </c:pt>
                <c:pt idx="20615">
                  <c:v>1.40E+02</c:v>
                </c:pt>
                <c:pt idx="20616">
                  <c:v>1.40E+02</c:v>
                </c:pt>
                <c:pt idx="20617">
                  <c:v>1.40E+02</c:v>
                </c:pt>
                <c:pt idx="20618">
                  <c:v>1.40E+02</c:v>
                </c:pt>
                <c:pt idx="20619">
                  <c:v>1.40E+02</c:v>
                </c:pt>
                <c:pt idx="20620">
                  <c:v>1.40E+02</c:v>
                </c:pt>
                <c:pt idx="20621">
                  <c:v>1.40E+02</c:v>
                </c:pt>
                <c:pt idx="20622">
                  <c:v>1.40E+02</c:v>
                </c:pt>
                <c:pt idx="20623">
                  <c:v>1.40E+02</c:v>
                </c:pt>
                <c:pt idx="20624">
                  <c:v>1.40E+02</c:v>
                </c:pt>
                <c:pt idx="20625">
                  <c:v>1.40E+02</c:v>
                </c:pt>
                <c:pt idx="20626">
                  <c:v>1.40E+02</c:v>
                </c:pt>
                <c:pt idx="20627">
                  <c:v>1.40E+02</c:v>
                </c:pt>
                <c:pt idx="20628">
                  <c:v>1.40E+02</c:v>
                </c:pt>
                <c:pt idx="20629">
                  <c:v>1.40E+02</c:v>
                </c:pt>
                <c:pt idx="20630">
                  <c:v>1.40E+02</c:v>
                </c:pt>
                <c:pt idx="20631">
                  <c:v>1.40E+02</c:v>
                </c:pt>
                <c:pt idx="20632">
                  <c:v>1.40E+02</c:v>
                </c:pt>
                <c:pt idx="20633">
                  <c:v>1.40E+02</c:v>
                </c:pt>
                <c:pt idx="20634">
                  <c:v>1.40E+02</c:v>
                </c:pt>
                <c:pt idx="20635">
                  <c:v>1.40E+02</c:v>
                </c:pt>
                <c:pt idx="20636">
                  <c:v>1.40E+02</c:v>
                </c:pt>
                <c:pt idx="20637">
                  <c:v>1.40E+02</c:v>
                </c:pt>
                <c:pt idx="20638">
                  <c:v>1.40E+02</c:v>
                </c:pt>
                <c:pt idx="20639">
                  <c:v>1.40E+02</c:v>
                </c:pt>
                <c:pt idx="20640">
                  <c:v>1.40E+02</c:v>
                </c:pt>
                <c:pt idx="20641">
                  <c:v>1.40E+02</c:v>
                </c:pt>
                <c:pt idx="20642">
                  <c:v>1.40E+02</c:v>
                </c:pt>
                <c:pt idx="20643">
                  <c:v>1.40E+02</c:v>
                </c:pt>
                <c:pt idx="20644">
                  <c:v>1.40E+02</c:v>
                </c:pt>
                <c:pt idx="20645">
                  <c:v>1.40E+02</c:v>
                </c:pt>
                <c:pt idx="20646">
                  <c:v>1.40E+02</c:v>
                </c:pt>
                <c:pt idx="20647">
                  <c:v>1.40E+02</c:v>
                </c:pt>
                <c:pt idx="20648">
                  <c:v>1.40E+02</c:v>
                </c:pt>
                <c:pt idx="20649">
                  <c:v>1.40E+02</c:v>
                </c:pt>
                <c:pt idx="20650">
                  <c:v>1.40E+02</c:v>
                </c:pt>
                <c:pt idx="20651">
                  <c:v>1.40E+02</c:v>
                </c:pt>
                <c:pt idx="20652">
                  <c:v>1.40E+02</c:v>
                </c:pt>
                <c:pt idx="20653">
                  <c:v>1.40E+02</c:v>
                </c:pt>
                <c:pt idx="20654">
                  <c:v>1.40E+02</c:v>
                </c:pt>
                <c:pt idx="20655">
                  <c:v>1.40E+02</c:v>
                </c:pt>
                <c:pt idx="20656">
                  <c:v>1.40E+02</c:v>
                </c:pt>
                <c:pt idx="20657">
                  <c:v>1.40E+02</c:v>
                </c:pt>
                <c:pt idx="20658">
                  <c:v>1.40E+02</c:v>
                </c:pt>
                <c:pt idx="20659">
                  <c:v>1.40E+02</c:v>
                </c:pt>
                <c:pt idx="20660">
                  <c:v>1.40E+02</c:v>
                </c:pt>
                <c:pt idx="20661">
                  <c:v>1.40E+02</c:v>
                </c:pt>
                <c:pt idx="20662">
                  <c:v>1.40E+02</c:v>
                </c:pt>
                <c:pt idx="20663">
                  <c:v>1.40E+02</c:v>
                </c:pt>
                <c:pt idx="20664">
                  <c:v>1.40E+02</c:v>
                </c:pt>
                <c:pt idx="20665">
                  <c:v>1.40E+02</c:v>
                </c:pt>
                <c:pt idx="20666">
                  <c:v>1.40E+02</c:v>
                </c:pt>
                <c:pt idx="20667">
                  <c:v>1.40E+02</c:v>
                </c:pt>
                <c:pt idx="20668">
                  <c:v>1.40E+02</c:v>
                </c:pt>
                <c:pt idx="20669">
                  <c:v>1.40E+02</c:v>
                </c:pt>
                <c:pt idx="20670">
                  <c:v>1.40E+02</c:v>
                </c:pt>
                <c:pt idx="20671">
                  <c:v>1.40E+02</c:v>
                </c:pt>
                <c:pt idx="20672">
                  <c:v>1.40E+02</c:v>
                </c:pt>
                <c:pt idx="20673">
                  <c:v>1.40E+02</c:v>
                </c:pt>
                <c:pt idx="20674">
                  <c:v>1.40E+02</c:v>
                </c:pt>
                <c:pt idx="20675">
                  <c:v>1.40E+02</c:v>
                </c:pt>
                <c:pt idx="20676">
                  <c:v>1.40E+02</c:v>
                </c:pt>
                <c:pt idx="20677">
                  <c:v>1.40E+02</c:v>
                </c:pt>
                <c:pt idx="20678">
                  <c:v>1.40E+02</c:v>
                </c:pt>
                <c:pt idx="20679">
                  <c:v>1.40E+02</c:v>
                </c:pt>
                <c:pt idx="20680">
                  <c:v>1.40E+02</c:v>
                </c:pt>
                <c:pt idx="20681">
                  <c:v>1.40E+02</c:v>
                </c:pt>
                <c:pt idx="20682">
                  <c:v>1.40E+02</c:v>
                </c:pt>
                <c:pt idx="20683">
                  <c:v>1.40E+02</c:v>
                </c:pt>
                <c:pt idx="20684">
                  <c:v>1.40E+02</c:v>
                </c:pt>
                <c:pt idx="20685">
                  <c:v>1.40E+02</c:v>
                </c:pt>
                <c:pt idx="20686">
                  <c:v>1.40E+02</c:v>
                </c:pt>
                <c:pt idx="20687">
                  <c:v>1.40E+02</c:v>
                </c:pt>
                <c:pt idx="20688">
                  <c:v>1.40E+02</c:v>
                </c:pt>
                <c:pt idx="20689">
                  <c:v>1.40E+02</c:v>
                </c:pt>
                <c:pt idx="20690">
                  <c:v>1.40E+02</c:v>
                </c:pt>
                <c:pt idx="20691">
                  <c:v>1.40E+02</c:v>
                </c:pt>
                <c:pt idx="20692">
                  <c:v>1.40E+02</c:v>
                </c:pt>
                <c:pt idx="20693">
                  <c:v>1.40E+02</c:v>
                </c:pt>
                <c:pt idx="20694">
                  <c:v>1.40E+02</c:v>
                </c:pt>
                <c:pt idx="20695">
                  <c:v>1.40E+02</c:v>
                </c:pt>
                <c:pt idx="20696">
                  <c:v>1.40E+02</c:v>
                </c:pt>
                <c:pt idx="20697">
                  <c:v>1.40E+02</c:v>
                </c:pt>
                <c:pt idx="20698">
                  <c:v>1.40E+02</c:v>
                </c:pt>
                <c:pt idx="20699">
                  <c:v>1.40E+02</c:v>
                </c:pt>
                <c:pt idx="20700">
                  <c:v>1.40E+02</c:v>
                </c:pt>
                <c:pt idx="20701">
                  <c:v>1.40E+02</c:v>
                </c:pt>
                <c:pt idx="20702">
                  <c:v>1.40E+02</c:v>
                </c:pt>
                <c:pt idx="20703">
                  <c:v>1.40E+02</c:v>
                </c:pt>
                <c:pt idx="20704">
                  <c:v>1.40E+02</c:v>
                </c:pt>
                <c:pt idx="20705">
                  <c:v>1.40E+02</c:v>
                </c:pt>
                <c:pt idx="20706">
                  <c:v>1.40E+02</c:v>
                </c:pt>
                <c:pt idx="20707">
                  <c:v>1.40E+02</c:v>
                </c:pt>
                <c:pt idx="20708">
                  <c:v>1.40E+02</c:v>
                </c:pt>
                <c:pt idx="20709">
                  <c:v>1.40E+02</c:v>
                </c:pt>
                <c:pt idx="20710">
                  <c:v>1.40E+02</c:v>
                </c:pt>
                <c:pt idx="20711">
                  <c:v>1.40E+02</c:v>
                </c:pt>
                <c:pt idx="20712">
                  <c:v>1.40E+02</c:v>
                </c:pt>
                <c:pt idx="20713">
                  <c:v>1.40E+02</c:v>
                </c:pt>
                <c:pt idx="20714">
                  <c:v>1.40E+02</c:v>
                </c:pt>
                <c:pt idx="20715">
                  <c:v>1.40E+02</c:v>
                </c:pt>
                <c:pt idx="20716">
                  <c:v>1.40E+02</c:v>
                </c:pt>
                <c:pt idx="20717">
                  <c:v>1.40E+02</c:v>
                </c:pt>
                <c:pt idx="20718">
                  <c:v>1.40E+02</c:v>
                </c:pt>
                <c:pt idx="20719">
                  <c:v>1.40E+02</c:v>
                </c:pt>
                <c:pt idx="20720">
                  <c:v>1.40E+02</c:v>
                </c:pt>
                <c:pt idx="20721">
                  <c:v>1.40E+02</c:v>
                </c:pt>
                <c:pt idx="20722">
                  <c:v>1.40E+02</c:v>
                </c:pt>
                <c:pt idx="20723">
                  <c:v>1.40E+02</c:v>
                </c:pt>
                <c:pt idx="20724">
                  <c:v>1.40E+02</c:v>
                </c:pt>
                <c:pt idx="20725">
                  <c:v>1.40E+02</c:v>
                </c:pt>
                <c:pt idx="20726">
                  <c:v>1.40E+02</c:v>
                </c:pt>
                <c:pt idx="20727">
                  <c:v>1.40E+02</c:v>
                </c:pt>
                <c:pt idx="20728">
                  <c:v>1.40E+02</c:v>
                </c:pt>
                <c:pt idx="20729">
                  <c:v>1.40E+02</c:v>
                </c:pt>
                <c:pt idx="20730">
                  <c:v>1.40E+02</c:v>
                </c:pt>
                <c:pt idx="20731">
                  <c:v>1.40E+02</c:v>
                </c:pt>
                <c:pt idx="20732">
                  <c:v>1.40E+02</c:v>
                </c:pt>
                <c:pt idx="20733">
                  <c:v>1.40E+02</c:v>
                </c:pt>
                <c:pt idx="20734">
                  <c:v>1.40E+02</c:v>
                </c:pt>
                <c:pt idx="20735">
                  <c:v>1.40E+02</c:v>
                </c:pt>
                <c:pt idx="20736">
                  <c:v>1.40E+02</c:v>
                </c:pt>
                <c:pt idx="20737">
                  <c:v>1.40E+02</c:v>
                </c:pt>
                <c:pt idx="20738">
                  <c:v>1.40E+02</c:v>
                </c:pt>
                <c:pt idx="20739">
                  <c:v>1.40E+02</c:v>
                </c:pt>
                <c:pt idx="20740">
                  <c:v>1.40E+02</c:v>
                </c:pt>
                <c:pt idx="20741">
                  <c:v>1.40E+02</c:v>
                </c:pt>
                <c:pt idx="20742">
                  <c:v>1.40E+02</c:v>
                </c:pt>
                <c:pt idx="20743">
                  <c:v>1.40E+02</c:v>
                </c:pt>
                <c:pt idx="20744">
                  <c:v>1.40E+02</c:v>
                </c:pt>
                <c:pt idx="20745">
                  <c:v>1.40E+02</c:v>
                </c:pt>
                <c:pt idx="20746">
                  <c:v>1.40E+02</c:v>
                </c:pt>
                <c:pt idx="20747">
                  <c:v>1.40E+02</c:v>
                </c:pt>
                <c:pt idx="20748">
                  <c:v>1.40E+02</c:v>
                </c:pt>
                <c:pt idx="20749">
                  <c:v>1.40E+02</c:v>
                </c:pt>
                <c:pt idx="20750">
                  <c:v>1.40E+02</c:v>
                </c:pt>
                <c:pt idx="20751">
                  <c:v>1.40E+02</c:v>
                </c:pt>
                <c:pt idx="20752">
                  <c:v>1.40E+02</c:v>
                </c:pt>
                <c:pt idx="20753">
                  <c:v>1.40E+02</c:v>
                </c:pt>
                <c:pt idx="20754">
                  <c:v>1.40E+02</c:v>
                </c:pt>
                <c:pt idx="20755">
                  <c:v>1.40E+02</c:v>
                </c:pt>
                <c:pt idx="20756">
                  <c:v>1.40E+02</c:v>
                </c:pt>
                <c:pt idx="20757">
                  <c:v>1.40E+02</c:v>
                </c:pt>
                <c:pt idx="20758">
                  <c:v>1.40E+02</c:v>
                </c:pt>
                <c:pt idx="20759">
                  <c:v>1.40E+02</c:v>
                </c:pt>
                <c:pt idx="20760">
                  <c:v>1.40E+02</c:v>
                </c:pt>
                <c:pt idx="20761">
                  <c:v>1.40E+02</c:v>
                </c:pt>
                <c:pt idx="20762">
                  <c:v>1.40E+02</c:v>
                </c:pt>
                <c:pt idx="20763">
                  <c:v>1.40E+02</c:v>
                </c:pt>
                <c:pt idx="20764">
                  <c:v>1.40E+02</c:v>
                </c:pt>
                <c:pt idx="20765">
                  <c:v>1.40E+02</c:v>
                </c:pt>
                <c:pt idx="20766">
                  <c:v>1.40E+02</c:v>
                </c:pt>
                <c:pt idx="20767">
                  <c:v>1.40E+02</c:v>
                </c:pt>
                <c:pt idx="20768">
                  <c:v>1.40E+02</c:v>
                </c:pt>
                <c:pt idx="20769">
                  <c:v>1.40E+02</c:v>
                </c:pt>
                <c:pt idx="20770">
                  <c:v>1.40E+02</c:v>
                </c:pt>
                <c:pt idx="20771">
                  <c:v>1.40E+02</c:v>
                </c:pt>
                <c:pt idx="20772">
                  <c:v>1.40E+02</c:v>
                </c:pt>
                <c:pt idx="20773">
                  <c:v>1.40E+02</c:v>
                </c:pt>
                <c:pt idx="20774">
                  <c:v>1.40E+02</c:v>
                </c:pt>
                <c:pt idx="20775">
                  <c:v>1.40E+02</c:v>
                </c:pt>
                <c:pt idx="20776">
                  <c:v>1.40E+02</c:v>
                </c:pt>
                <c:pt idx="20777">
                  <c:v>1.40E+02</c:v>
                </c:pt>
                <c:pt idx="20778">
                  <c:v>1.40E+02</c:v>
                </c:pt>
                <c:pt idx="20779">
                  <c:v>1.40E+02</c:v>
                </c:pt>
                <c:pt idx="20780">
                  <c:v>1.40E+02</c:v>
                </c:pt>
                <c:pt idx="20781">
                  <c:v>1.40E+02</c:v>
                </c:pt>
                <c:pt idx="20782">
                  <c:v>1.40E+02</c:v>
                </c:pt>
                <c:pt idx="20783">
                  <c:v>1.40E+02</c:v>
                </c:pt>
                <c:pt idx="20784">
                  <c:v>1.40E+02</c:v>
                </c:pt>
                <c:pt idx="20785">
                  <c:v>1.40E+02</c:v>
                </c:pt>
                <c:pt idx="20786">
                  <c:v>1.40E+02</c:v>
                </c:pt>
                <c:pt idx="20787">
                  <c:v>1.40E+02</c:v>
                </c:pt>
                <c:pt idx="20788">
                  <c:v>1.40E+02</c:v>
                </c:pt>
                <c:pt idx="20789">
                  <c:v>1.40E+02</c:v>
                </c:pt>
                <c:pt idx="20790">
                  <c:v>1.40E+02</c:v>
                </c:pt>
                <c:pt idx="20791">
                  <c:v>1.40E+02</c:v>
                </c:pt>
                <c:pt idx="20792">
                  <c:v>1.40E+02</c:v>
                </c:pt>
                <c:pt idx="20793">
                  <c:v>1.40E+02</c:v>
                </c:pt>
                <c:pt idx="20794">
                  <c:v>1.40E+02</c:v>
                </c:pt>
                <c:pt idx="20795">
                  <c:v>1.40E+02</c:v>
                </c:pt>
                <c:pt idx="20796">
                  <c:v>1.40E+02</c:v>
                </c:pt>
                <c:pt idx="20797">
                  <c:v>1.40E+02</c:v>
                </c:pt>
                <c:pt idx="20798">
                  <c:v>1.40E+02</c:v>
                </c:pt>
                <c:pt idx="20799">
                  <c:v>1.40E+02</c:v>
                </c:pt>
                <c:pt idx="20800">
                  <c:v>1.40E+02</c:v>
                </c:pt>
                <c:pt idx="20801">
                  <c:v>1.40E+02</c:v>
                </c:pt>
                <c:pt idx="20802">
                  <c:v>1.40E+02</c:v>
                </c:pt>
                <c:pt idx="20803">
                  <c:v>1.40E+02</c:v>
                </c:pt>
                <c:pt idx="20804">
                  <c:v>1.40E+02</c:v>
                </c:pt>
                <c:pt idx="20805">
                  <c:v>1.40E+02</c:v>
                </c:pt>
                <c:pt idx="20806">
                  <c:v>1.40E+02</c:v>
                </c:pt>
                <c:pt idx="20807">
                  <c:v>1.40E+02</c:v>
                </c:pt>
                <c:pt idx="20808">
                  <c:v>1.40E+02</c:v>
                </c:pt>
                <c:pt idx="20809">
                  <c:v>1.40E+02</c:v>
                </c:pt>
                <c:pt idx="20810">
                  <c:v>1.40E+02</c:v>
                </c:pt>
                <c:pt idx="20811">
                  <c:v>1.40E+02</c:v>
                </c:pt>
                <c:pt idx="20812">
                  <c:v>1.40E+02</c:v>
                </c:pt>
                <c:pt idx="20813">
                  <c:v>1.40E+02</c:v>
                </c:pt>
                <c:pt idx="20814">
                  <c:v>1.40E+02</c:v>
                </c:pt>
                <c:pt idx="20815">
                  <c:v>1.40E+02</c:v>
                </c:pt>
                <c:pt idx="20816">
                  <c:v>1.40E+02</c:v>
                </c:pt>
                <c:pt idx="20817">
                  <c:v>1.40E+02</c:v>
                </c:pt>
                <c:pt idx="20818">
                  <c:v>1.40E+02</c:v>
                </c:pt>
                <c:pt idx="20819">
                  <c:v>1.40E+02</c:v>
                </c:pt>
                <c:pt idx="20820">
                  <c:v>1.40E+02</c:v>
                </c:pt>
                <c:pt idx="20821">
                  <c:v>1.40E+02</c:v>
                </c:pt>
                <c:pt idx="20822">
                  <c:v>1.40E+02</c:v>
                </c:pt>
                <c:pt idx="20823">
                  <c:v>1.40E+02</c:v>
                </c:pt>
                <c:pt idx="20824">
                  <c:v>1.40E+02</c:v>
                </c:pt>
                <c:pt idx="20825">
                  <c:v>1.40E+02</c:v>
                </c:pt>
                <c:pt idx="20826">
                  <c:v>1.40E+02</c:v>
                </c:pt>
                <c:pt idx="20827">
                  <c:v>1.40E+02</c:v>
                </c:pt>
                <c:pt idx="20828">
                  <c:v>1.40E+02</c:v>
                </c:pt>
                <c:pt idx="20829">
                  <c:v>1.40E+02</c:v>
                </c:pt>
                <c:pt idx="20830">
                  <c:v>1.40E+02</c:v>
                </c:pt>
                <c:pt idx="20831">
                  <c:v>1.40E+02</c:v>
                </c:pt>
                <c:pt idx="20832">
                  <c:v>1.40E+02</c:v>
                </c:pt>
                <c:pt idx="20833">
                  <c:v>1.40E+02</c:v>
                </c:pt>
                <c:pt idx="20834">
                  <c:v>1.40E+02</c:v>
                </c:pt>
                <c:pt idx="20835">
                  <c:v>1.40E+02</c:v>
                </c:pt>
                <c:pt idx="20836">
                  <c:v>1.40E+02</c:v>
                </c:pt>
                <c:pt idx="20837">
                  <c:v>1.40E+02</c:v>
                </c:pt>
                <c:pt idx="20838">
                  <c:v>1.40E+02</c:v>
                </c:pt>
                <c:pt idx="20839">
                  <c:v>1.40E+02</c:v>
                </c:pt>
                <c:pt idx="20840">
                  <c:v>1.40E+02</c:v>
                </c:pt>
                <c:pt idx="20841">
                  <c:v>1.40E+02</c:v>
                </c:pt>
                <c:pt idx="20842">
                  <c:v>1.40E+02</c:v>
                </c:pt>
                <c:pt idx="20843">
                  <c:v>1.40E+02</c:v>
                </c:pt>
                <c:pt idx="20844">
                  <c:v>1.40E+02</c:v>
                </c:pt>
                <c:pt idx="20845">
                  <c:v>1.40E+02</c:v>
                </c:pt>
                <c:pt idx="20846">
                  <c:v>1.40E+02</c:v>
                </c:pt>
                <c:pt idx="20847">
                  <c:v>1.40E+02</c:v>
                </c:pt>
                <c:pt idx="20848">
                  <c:v>1.40E+02</c:v>
                </c:pt>
                <c:pt idx="20849">
                  <c:v>1.40E+02</c:v>
                </c:pt>
                <c:pt idx="20850">
                  <c:v>1.40E+02</c:v>
                </c:pt>
                <c:pt idx="20851">
                  <c:v>1.40E+02</c:v>
                </c:pt>
                <c:pt idx="20852">
                  <c:v>1.40E+02</c:v>
                </c:pt>
                <c:pt idx="20853">
                  <c:v>1.40E+02</c:v>
                </c:pt>
                <c:pt idx="20854">
                  <c:v>1.40E+02</c:v>
                </c:pt>
                <c:pt idx="20855">
                  <c:v>1.40E+02</c:v>
                </c:pt>
                <c:pt idx="20856">
                  <c:v>1.40E+02</c:v>
                </c:pt>
                <c:pt idx="20857">
                  <c:v>1.40E+02</c:v>
                </c:pt>
                <c:pt idx="20858">
                  <c:v>1.40E+02</c:v>
                </c:pt>
                <c:pt idx="20859">
                  <c:v>1.40E+02</c:v>
                </c:pt>
                <c:pt idx="20860">
                  <c:v>1.40E+02</c:v>
                </c:pt>
                <c:pt idx="20861">
                  <c:v>1.40E+02</c:v>
                </c:pt>
                <c:pt idx="20862">
                  <c:v>1.40E+02</c:v>
                </c:pt>
                <c:pt idx="20863">
                  <c:v>1.40E+02</c:v>
                </c:pt>
                <c:pt idx="20864">
                  <c:v>1.40E+02</c:v>
                </c:pt>
                <c:pt idx="20865">
                  <c:v>1.40E+02</c:v>
                </c:pt>
                <c:pt idx="20866">
                  <c:v>1.40E+02</c:v>
                </c:pt>
                <c:pt idx="20867">
                  <c:v>1.40E+02</c:v>
                </c:pt>
                <c:pt idx="20868">
                  <c:v>1.40E+02</c:v>
                </c:pt>
                <c:pt idx="20869">
                  <c:v>1.40E+02</c:v>
                </c:pt>
                <c:pt idx="20870">
                  <c:v>1.40E+02</c:v>
                </c:pt>
                <c:pt idx="20871">
                  <c:v>1.40E+02</c:v>
                </c:pt>
                <c:pt idx="20872">
                  <c:v>1.40E+02</c:v>
                </c:pt>
                <c:pt idx="20873">
                  <c:v>1.40E+02</c:v>
                </c:pt>
                <c:pt idx="20874">
                  <c:v>1.40E+02</c:v>
                </c:pt>
                <c:pt idx="20875">
                  <c:v>1.40E+02</c:v>
                </c:pt>
                <c:pt idx="20876">
                  <c:v>1.40E+02</c:v>
                </c:pt>
                <c:pt idx="20877">
                  <c:v>1.40E+02</c:v>
                </c:pt>
                <c:pt idx="20878">
                  <c:v>1.40E+02</c:v>
                </c:pt>
                <c:pt idx="20879">
                  <c:v>1.40E+02</c:v>
                </c:pt>
                <c:pt idx="20880">
                  <c:v>1.40E+02</c:v>
                </c:pt>
                <c:pt idx="20881">
                  <c:v>1.40E+02</c:v>
                </c:pt>
                <c:pt idx="20882">
                  <c:v>1.40E+02</c:v>
                </c:pt>
                <c:pt idx="20883">
                  <c:v>1.40E+02</c:v>
                </c:pt>
                <c:pt idx="20884">
                  <c:v>1.40E+02</c:v>
                </c:pt>
                <c:pt idx="20885">
                  <c:v>1.40E+02</c:v>
                </c:pt>
                <c:pt idx="20886">
                  <c:v>1.40E+02</c:v>
                </c:pt>
                <c:pt idx="20887">
                  <c:v>1.40E+02</c:v>
                </c:pt>
                <c:pt idx="20888">
                  <c:v>1.40E+02</c:v>
                </c:pt>
                <c:pt idx="20889">
                  <c:v>1.40E+02</c:v>
                </c:pt>
                <c:pt idx="20890">
                  <c:v>1.40E+02</c:v>
                </c:pt>
                <c:pt idx="20891">
                  <c:v>1.40E+02</c:v>
                </c:pt>
                <c:pt idx="20892">
                  <c:v>1.40E+02</c:v>
                </c:pt>
                <c:pt idx="20893">
                  <c:v>1.40E+02</c:v>
                </c:pt>
                <c:pt idx="20894">
                  <c:v>1.40E+02</c:v>
                </c:pt>
                <c:pt idx="20895">
                  <c:v>1.40E+02</c:v>
                </c:pt>
                <c:pt idx="20896">
                  <c:v>1.40E+02</c:v>
                </c:pt>
                <c:pt idx="20897">
                  <c:v>1.40E+02</c:v>
                </c:pt>
                <c:pt idx="20898">
                  <c:v>1.40E+02</c:v>
                </c:pt>
                <c:pt idx="20899">
                  <c:v>1.40E+02</c:v>
                </c:pt>
                <c:pt idx="20900">
                  <c:v>1.40E+02</c:v>
                </c:pt>
                <c:pt idx="20901">
                  <c:v>1.40E+02</c:v>
                </c:pt>
                <c:pt idx="20902">
                  <c:v>1.40E+02</c:v>
                </c:pt>
                <c:pt idx="20903">
                  <c:v>1.40E+02</c:v>
                </c:pt>
                <c:pt idx="20904">
                  <c:v>1.40E+02</c:v>
                </c:pt>
                <c:pt idx="20905">
                  <c:v>1.40E+02</c:v>
                </c:pt>
                <c:pt idx="20906">
                  <c:v>1.40E+02</c:v>
                </c:pt>
                <c:pt idx="20907">
                  <c:v>1.40E+02</c:v>
                </c:pt>
                <c:pt idx="20908">
                  <c:v>1.40E+02</c:v>
                </c:pt>
                <c:pt idx="20909">
                  <c:v>1.40E+02</c:v>
                </c:pt>
                <c:pt idx="20910">
                  <c:v>1.40E+02</c:v>
                </c:pt>
                <c:pt idx="20911">
                  <c:v>1.40E+02</c:v>
                </c:pt>
                <c:pt idx="20912">
                  <c:v>1.40E+02</c:v>
                </c:pt>
                <c:pt idx="20913">
                  <c:v>1.40E+02</c:v>
                </c:pt>
                <c:pt idx="20914">
                  <c:v>1.40E+02</c:v>
                </c:pt>
                <c:pt idx="20915">
                  <c:v>1.40E+02</c:v>
                </c:pt>
                <c:pt idx="20916">
                  <c:v>1.40E+02</c:v>
                </c:pt>
                <c:pt idx="20917">
                  <c:v>1.40E+02</c:v>
                </c:pt>
                <c:pt idx="20918">
                  <c:v>1.40E+02</c:v>
                </c:pt>
                <c:pt idx="20919">
                  <c:v>1.40E+02</c:v>
                </c:pt>
                <c:pt idx="20920">
                  <c:v>1.40E+02</c:v>
                </c:pt>
                <c:pt idx="20921">
                  <c:v>1.40E+02</c:v>
                </c:pt>
                <c:pt idx="20922">
                  <c:v>1.40E+02</c:v>
                </c:pt>
                <c:pt idx="20923">
                  <c:v>1.40E+02</c:v>
                </c:pt>
                <c:pt idx="20924">
                  <c:v>1.40E+02</c:v>
                </c:pt>
                <c:pt idx="20925">
                  <c:v>1.40E+02</c:v>
                </c:pt>
                <c:pt idx="20926">
                  <c:v>1.40E+02</c:v>
                </c:pt>
                <c:pt idx="20927">
                  <c:v>1.40E+02</c:v>
                </c:pt>
                <c:pt idx="20928">
                  <c:v>1.40E+02</c:v>
                </c:pt>
                <c:pt idx="20929">
                  <c:v>1.40E+02</c:v>
                </c:pt>
                <c:pt idx="20930">
                  <c:v>1.40E+02</c:v>
                </c:pt>
                <c:pt idx="20931">
                  <c:v>1.40E+02</c:v>
                </c:pt>
                <c:pt idx="20932">
                  <c:v>1.40E+02</c:v>
                </c:pt>
                <c:pt idx="20933">
                  <c:v>1.40E+02</c:v>
                </c:pt>
                <c:pt idx="20934">
                  <c:v>1.40E+02</c:v>
                </c:pt>
                <c:pt idx="20935">
                  <c:v>1.40E+02</c:v>
                </c:pt>
                <c:pt idx="20936">
                  <c:v>1.40E+02</c:v>
                </c:pt>
                <c:pt idx="20937">
                  <c:v>1.40E+02</c:v>
                </c:pt>
                <c:pt idx="20938">
                  <c:v>1.40E+02</c:v>
                </c:pt>
                <c:pt idx="20939">
                  <c:v>1.40E+02</c:v>
                </c:pt>
                <c:pt idx="20940">
                  <c:v>1.40E+02</c:v>
                </c:pt>
                <c:pt idx="20941">
                  <c:v>1.40E+02</c:v>
                </c:pt>
                <c:pt idx="20942">
                  <c:v>1.40E+02</c:v>
                </c:pt>
                <c:pt idx="20943">
                  <c:v>1.40E+02</c:v>
                </c:pt>
                <c:pt idx="20944">
                  <c:v>1.40E+02</c:v>
                </c:pt>
                <c:pt idx="20945">
                  <c:v>1.40E+02</c:v>
                </c:pt>
                <c:pt idx="20946">
                  <c:v>1.40E+02</c:v>
                </c:pt>
                <c:pt idx="20947">
                  <c:v>1.40E+02</c:v>
                </c:pt>
                <c:pt idx="20948">
                  <c:v>1.40E+02</c:v>
                </c:pt>
                <c:pt idx="20949">
                  <c:v>1.40E+02</c:v>
                </c:pt>
                <c:pt idx="20950">
                  <c:v>1.40E+02</c:v>
                </c:pt>
                <c:pt idx="20951">
                  <c:v>1.40E+02</c:v>
                </c:pt>
                <c:pt idx="20952">
                  <c:v>1.40E+02</c:v>
                </c:pt>
                <c:pt idx="20953">
                  <c:v>1.40E+02</c:v>
                </c:pt>
                <c:pt idx="20954">
                  <c:v>1.40E+02</c:v>
                </c:pt>
                <c:pt idx="20955">
                  <c:v>1.40E+02</c:v>
                </c:pt>
                <c:pt idx="20956">
                  <c:v>1.40E+02</c:v>
                </c:pt>
                <c:pt idx="20957">
                  <c:v>1.40E+02</c:v>
                </c:pt>
                <c:pt idx="20958">
                  <c:v>1.40E+02</c:v>
                </c:pt>
                <c:pt idx="20959">
                  <c:v>1.40E+02</c:v>
                </c:pt>
                <c:pt idx="20960">
                  <c:v>1.40E+02</c:v>
                </c:pt>
                <c:pt idx="20961">
                  <c:v>1.40E+02</c:v>
                </c:pt>
                <c:pt idx="20962">
                  <c:v>1.40E+02</c:v>
                </c:pt>
                <c:pt idx="20963">
                  <c:v>1.40E+02</c:v>
                </c:pt>
                <c:pt idx="20964">
                  <c:v>1.40E+02</c:v>
                </c:pt>
                <c:pt idx="20965">
                  <c:v>1.40E+02</c:v>
                </c:pt>
                <c:pt idx="20966">
                  <c:v>1.40E+02</c:v>
                </c:pt>
                <c:pt idx="20967">
                  <c:v>1.40E+02</c:v>
                </c:pt>
                <c:pt idx="20968">
                  <c:v>1.40E+02</c:v>
                </c:pt>
                <c:pt idx="20969">
                  <c:v>1.40E+02</c:v>
                </c:pt>
                <c:pt idx="20970">
                  <c:v>1.40E+02</c:v>
                </c:pt>
                <c:pt idx="20971">
                  <c:v>1.40E+02</c:v>
                </c:pt>
                <c:pt idx="20972">
                  <c:v>1.40E+02</c:v>
                </c:pt>
                <c:pt idx="20973">
                  <c:v>1.40E+02</c:v>
                </c:pt>
                <c:pt idx="20974">
                  <c:v>1.40E+02</c:v>
                </c:pt>
                <c:pt idx="20975">
                  <c:v>1.40E+02</c:v>
                </c:pt>
                <c:pt idx="20976">
                  <c:v>1.40E+02</c:v>
                </c:pt>
                <c:pt idx="20977">
                  <c:v>1.40E+02</c:v>
                </c:pt>
                <c:pt idx="20978">
                  <c:v>1.40E+02</c:v>
                </c:pt>
                <c:pt idx="20979">
                  <c:v>1.40E+02</c:v>
                </c:pt>
                <c:pt idx="20980">
                  <c:v>1.40E+02</c:v>
                </c:pt>
                <c:pt idx="20981">
                  <c:v>1.40E+02</c:v>
                </c:pt>
                <c:pt idx="20982">
                  <c:v>1.40E+02</c:v>
                </c:pt>
                <c:pt idx="20983">
                  <c:v>1.40E+02</c:v>
                </c:pt>
                <c:pt idx="20984">
                  <c:v>1.40E+02</c:v>
                </c:pt>
                <c:pt idx="20985">
                  <c:v>1.40E+02</c:v>
                </c:pt>
                <c:pt idx="20986">
                  <c:v>1.40E+02</c:v>
                </c:pt>
                <c:pt idx="20987">
                  <c:v>1.40E+02</c:v>
                </c:pt>
                <c:pt idx="20988">
                  <c:v>1.40E+02</c:v>
                </c:pt>
                <c:pt idx="20989">
                  <c:v>1.40E+02</c:v>
                </c:pt>
                <c:pt idx="20990">
                  <c:v>1.40E+02</c:v>
                </c:pt>
                <c:pt idx="20991">
                  <c:v>1.40E+02</c:v>
                </c:pt>
                <c:pt idx="20992">
                  <c:v>1.40E+02</c:v>
                </c:pt>
                <c:pt idx="20993">
                  <c:v>1.40E+02</c:v>
                </c:pt>
                <c:pt idx="20994">
                  <c:v>1.40E+02</c:v>
                </c:pt>
                <c:pt idx="20995">
                  <c:v>1.40E+02</c:v>
                </c:pt>
                <c:pt idx="20996">
                  <c:v>1.40E+02</c:v>
                </c:pt>
                <c:pt idx="20997">
                  <c:v>1.40E+02</c:v>
                </c:pt>
                <c:pt idx="20998">
                  <c:v>1.40E+02</c:v>
                </c:pt>
                <c:pt idx="20999">
                  <c:v>1.40E+02</c:v>
                </c:pt>
                <c:pt idx="21000">
                  <c:v>1.40E+02</c:v>
                </c:pt>
                <c:pt idx="21001">
                  <c:v>1.40E+02</c:v>
                </c:pt>
                <c:pt idx="21002">
                  <c:v>1.40E+02</c:v>
                </c:pt>
                <c:pt idx="21003">
                  <c:v>1.40E+02</c:v>
                </c:pt>
                <c:pt idx="21004">
                  <c:v>1.40E+02</c:v>
                </c:pt>
                <c:pt idx="21005">
                  <c:v>1.40E+02</c:v>
                </c:pt>
                <c:pt idx="21006">
                  <c:v>1.40E+02</c:v>
                </c:pt>
                <c:pt idx="21007">
                  <c:v>1.40E+02</c:v>
                </c:pt>
                <c:pt idx="21008">
                  <c:v>1.40E+02</c:v>
                </c:pt>
                <c:pt idx="21009">
                  <c:v>1.40E+02</c:v>
                </c:pt>
                <c:pt idx="21010">
                  <c:v>1.40E+02</c:v>
                </c:pt>
                <c:pt idx="21011">
                  <c:v>1.40E+02</c:v>
                </c:pt>
                <c:pt idx="21012">
                  <c:v>1.40E+02</c:v>
                </c:pt>
                <c:pt idx="21013">
                  <c:v>1.40E+02</c:v>
                </c:pt>
                <c:pt idx="21014">
                  <c:v>1.40E+02</c:v>
                </c:pt>
                <c:pt idx="21015">
                  <c:v>1.40E+02</c:v>
                </c:pt>
                <c:pt idx="21016">
                  <c:v>1.40E+02</c:v>
                </c:pt>
                <c:pt idx="21017">
                  <c:v>1.40E+02</c:v>
                </c:pt>
                <c:pt idx="21018">
                  <c:v>1.40E+02</c:v>
                </c:pt>
                <c:pt idx="21019">
                  <c:v>1.40E+02</c:v>
                </c:pt>
                <c:pt idx="21020">
                  <c:v>1.40E+02</c:v>
                </c:pt>
                <c:pt idx="21021">
                  <c:v>1.40E+02</c:v>
                </c:pt>
                <c:pt idx="21022">
                  <c:v>1.40E+02</c:v>
                </c:pt>
                <c:pt idx="21023">
                  <c:v>1.40E+02</c:v>
                </c:pt>
                <c:pt idx="21024">
                  <c:v>1.40E+02</c:v>
                </c:pt>
                <c:pt idx="21025">
                  <c:v>1.40E+02</c:v>
                </c:pt>
                <c:pt idx="21026">
                  <c:v>1.40E+02</c:v>
                </c:pt>
                <c:pt idx="21027">
                  <c:v>1.40E+02</c:v>
                </c:pt>
                <c:pt idx="21028">
                  <c:v>1.40E+02</c:v>
                </c:pt>
                <c:pt idx="21029">
                  <c:v>1.40E+02</c:v>
                </c:pt>
                <c:pt idx="21030">
                  <c:v>1.40E+02</c:v>
                </c:pt>
                <c:pt idx="21031">
                  <c:v>1.40E+02</c:v>
                </c:pt>
                <c:pt idx="21032">
                  <c:v>1.40E+02</c:v>
                </c:pt>
                <c:pt idx="21033">
                  <c:v>1.40E+02</c:v>
                </c:pt>
                <c:pt idx="21034">
                  <c:v>1.40E+02</c:v>
                </c:pt>
                <c:pt idx="21035">
                  <c:v>1.40E+02</c:v>
                </c:pt>
                <c:pt idx="21036">
                  <c:v>1.40E+02</c:v>
                </c:pt>
                <c:pt idx="21037">
                  <c:v>1.40E+02</c:v>
                </c:pt>
                <c:pt idx="21038">
                  <c:v>1.40E+02</c:v>
                </c:pt>
                <c:pt idx="21039">
                  <c:v>1.40E+02</c:v>
                </c:pt>
                <c:pt idx="21040">
                  <c:v>1.40E+02</c:v>
                </c:pt>
                <c:pt idx="21041">
                  <c:v>1.40E+02</c:v>
                </c:pt>
                <c:pt idx="21042">
                  <c:v>1.40E+02</c:v>
                </c:pt>
                <c:pt idx="21043">
                  <c:v>1.40E+02</c:v>
                </c:pt>
                <c:pt idx="21044">
                  <c:v>1.40E+02</c:v>
                </c:pt>
                <c:pt idx="21045">
                  <c:v>1.40E+02</c:v>
                </c:pt>
                <c:pt idx="21046">
                  <c:v>1.40E+02</c:v>
                </c:pt>
                <c:pt idx="21047">
                  <c:v>1.40E+02</c:v>
                </c:pt>
                <c:pt idx="21048">
                  <c:v>1.40E+02</c:v>
                </c:pt>
                <c:pt idx="21049">
                  <c:v>1.40E+02</c:v>
                </c:pt>
                <c:pt idx="21050">
                  <c:v>1.40E+02</c:v>
                </c:pt>
                <c:pt idx="21051">
                  <c:v>1.40E+02</c:v>
                </c:pt>
                <c:pt idx="21052">
                  <c:v>1.40E+02</c:v>
                </c:pt>
                <c:pt idx="21053">
                  <c:v>1.40E+02</c:v>
                </c:pt>
                <c:pt idx="21054">
                  <c:v>1.40E+02</c:v>
                </c:pt>
                <c:pt idx="21055">
                  <c:v>1.40E+02</c:v>
                </c:pt>
                <c:pt idx="21056">
                  <c:v>1.40E+02</c:v>
                </c:pt>
                <c:pt idx="21057">
                  <c:v>1.40E+02</c:v>
                </c:pt>
                <c:pt idx="21058">
                  <c:v>1.40E+02</c:v>
                </c:pt>
                <c:pt idx="21059">
                  <c:v>1.40E+02</c:v>
                </c:pt>
                <c:pt idx="21060">
                  <c:v>1.40E+02</c:v>
                </c:pt>
                <c:pt idx="21061">
                  <c:v>1.40E+02</c:v>
                </c:pt>
                <c:pt idx="21062">
                  <c:v>1.40E+02</c:v>
                </c:pt>
                <c:pt idx="21063">
                  <c:v>1.40E+02</c:v>
                </c:pt>
                <c:pt idx="21064">
                  <c:v>1.40E+02</c:v>
                </c:pt>
                <c:pt idx="21065">
                  <c:v>1.40E+02</c:v>
                </c:pt>
                <c:pt idx="21066">
                  <c:v>1.40E+02</c:v>
                </c:pt>
                <c:pt idx="21067">
                  <c:v>1.40E+02</c:v>
                </c:pt>
                <c:pt idx="21068">
                  <c:v>1.40E+02</c:v>
                </c:pt>
                <c:pt idx="21069">
                  <c:v>1.40E+02</c:v>
                </c:pt>
                <c:pt idx="21070">
                  <c:v>1.40E+02</c:v>
                </c:pt>
                <c:pt idx="21071">
                  <c:v>1.40E+02</c:v>
                </c:pt>
                <c:pt idx="21072">
                  <c:v>1.40E+02</c:v>
                </c:pt>
                <c:pt idx="21073">
                  <c:v>1.40E+02</c:v>
                </c:pt>
                <c:pt idx="21074">
                  <c:v>1.40E+02</c:v>
                </c:pt>
                <c:pt idx="21075">
                  <c:v>1.40E+02</c:v>
                </c:pt>
                <c:pt idx="21076">
                  <c:v>1.40E+02</c:v>
                </c:pt>
                <c:pt idx="21077">
                  <c:v>1.40E+02</c:v>
                </c:pt>
                <c:pt idx="21078">
                  <c:v>1.40E+02</c:v>
                </c:pt>
                <c:pt idx="21079">
                  <c:v>1.40E+02</c:v>
                </c:pt>
                <c:pt idx="21080">
                  <c:v>1.40E+02</c:v>
                </c:pt>
                <c:pt idx="21081">
                  <c:v>1.40E+02</c:v>
                </c:pt>
                <c:pt idx="21082">
                  <c:v>1.40E+02</c:v>
                </c:pt>
                <c:pt idx="21083">
                  <c:v>1.40E+02</c:v>
                </c:pt>
                <c:pt idx="21084">
                  <c:v>1.40E+02</c:v>
                </c:pt>
                <c:pt idx="21085">
                  <c:v>1.40E+02</c:v>
                </c:pt>
                <c:pt idx="21086">
                  <c:v>1.40E+02</c:v>
                </c:pt>
                <c:pt idx="21087">
                  <c:v>1.40E+02</c:v>
                </c:pt>
                <c:pt idx="21088">
                  <c:v>1.40E+02</c:v>
                </c:pt>
                <c:pt idx="21089">
                  <c:v>1.40E+02</c:v>
                </c:pt>
                <c:pt idx="21090">
                  <c:v>1.40E+02</c:v>
                </c:pt>
                <c:pt idx="21091">
                  <c:v>1.40E+02</c:v>
                </c:pt>
                <c:pt idx="21092">
                  <c:v>1.40E+02</c:v>
                </c:pt>
                <c:pt idx="21093">
                  <c:v>1.40E+02</c:v>
                </c:pt>
                <c:pt idx="21094">
                  <c:v>1.40E+02</c:v>
                </c:pt>
                <c:pt idx="21095">
                  <c:v>1.40E+02</c:v>
                </c:pt>
                <c:pt idx="21096">
                  <c:v>1.40E+02</c:v>
                </c:pt>
                <c:pt idx="21097">
                  <c:v>1.40E+02</c:v>
                </c:pt>
                <c:pt idx="21098">
                  <c:v>1.40E+02</c:v>
                </c:pt>
                <c:pt idx="21099">
                  <c:v>1.40E+02</c:v>
                </c:pt>
                <c:pt idx="21100">
                  <c:v>1.40E+02</c:v>
                </c:pt>
                <c:pt idx="21101">
                  <c:v>1.40E+02</c:v>
                </c:pt>
                <c:pt idx="21102">
                  <c:v>1.40E+02</c:v>
                </c:pt>
                <c:pt idx="21103">
                  <c:v>1.40E+02</c:v>
                </c:pt>
                <c:pt idx="21104">
                  <c:v>1.40E+02</c:v>
                </c:pt>
                <c:pt idx="21105">
                  <c:v>1.40E+02</c:v>
                </c:pt>
                <c:pt idx="21106">
                  <c:v>1.40E+02</c:v>
                </c:pt>
                <c:pt idx="21107">
                  <c:v>1.40E+02</c:v>
                </c:pt>
                <c:pt idx="21108">
                  <c:v>1.40E+02</c:v>
                </c:pt>
                <c:pt idx="21109">
                  <c:v>1.40E+02</c:v>
                </c:pt>
                <c:pt idx="21110">
                  <c:v>1.40E+02</c:v>
                </c:pt>
                <c:pt idx="21111">
                  <c:v>1.40E+02</c:v>
                </c:pt>
                <c:pt idx="21112">
                  <c:v>1.40E+02</c:v>
                </c:pt>
                <c:pt idx="21113">
                  <c:v>1.40E+02</c:v>
                </c:pt>
                <c:pt idx="21114">
                  <c:v>1.40E+02</c:v>
                </c:pt>
                <c:pt idx="21115">
                  <c:v>1.40E+02</c:v>
                </c:pt>
                <c:pt idx="21116">
                  <c:v>1.40E+02</c:v>
                </c:pt>
                <c:pt idx="21117">
                  <c:v>1.40E+02</c:v>
                </c:pt>
                <c:pt idx="21118">
                  <c:v>1.40E+02</c:v>
                </c:pt>
                <c:pt idx="21119">
                  <c:v>1.40E+02</c:v>
                </c:pt>
                <c:pt idx="21120">
                  <c:v>1.40E+02</c:v>
                </c:pt>
                <c:pt idx="21121">
                  <c:v>1.40E+02</c:v>
                </c:pt>
                <c:pt idx="21122">
                  <c:v>1.40E+02</c:v>
                </c:pt>
                <c:pt idx="21123">
                  <c:v>1.40E+02</c:v>
                </c:pt>
                <c:pt idx="21124">
                  <c:v>1.40E+02</c:v>
                </c:pt>
                <c:pt idx="21125">
                  <c:v>1.40E+02</c:v>
                </c:pt>
                <c:pt idx="21126">
                  <c:v>1.40E+02</c:v>
                </c:pt>
                <c:pt idx="21127">
                  <c:v>1.40E+02</c:v>
                </c:pt>
                <c:pt idx="21128">
                  <c:v>1.40E+02</c:v>
                </c:pt>
                <c:pt idx="21129">
                  <c:v>1.40E+02</c:v>
                </c:pt>
                <c:pt idx="21130">
                  <c:v>1.40E+02</c:v>
                </c:pt>
                <c:pt idx="21131">
                  <c:v>1.40E+02</c:v>
                </c:pt>
                <c:pt idx="21132">
                  <c:v>1.40E+02</c:v>
                </c:pt>
                <c:pt idx="21133">
                  <c:v>1.40E+02</c:v>
                </c:pt>
                <c:pt idx="21134">
                  <c:v>1.40E+02</c:v>
                </c:pt>
                <c:pt idx="21135">
                  <c:v>1.40E+02</c:v>
                </c:pt>
                <c:pt idx="21136">
                  <c:v>1.40E+02</c:v>
                </c:pt>
                <c:pt idx="21137">
                  <c:v>1.40E+02</c:v>
                </c:pt>
                <c:pt idx="21138">
                  <c:v>1.40E+02</c:v>
                </c:pt>
                <c:pt idx="21139">
                  <c:v>1.40E+02</c:v>
                </c:pt>
                <c:pt idx="21140">
                  <c:v>1.40E+02</c:v>
                </c:pt>
                <c:pt idx="21141">
                  <c:v>1.40E+02</c:v>
                </c:pt>
                <c:pt idx="21142">
                  <c:v>1.40E+02</c:v>
                </c:pt>
                <c:pt idx="21143">
                  <c:v>1.40E+02</c:v>
                </c:pt>
                <c:pt idx="21144">
                  <c:v>1.40E+02</c:v>
                </c:pt>
                <c:pt idx="21145">
                  <c:v>1.40E+02</c:v>
                </c:pt>
                <c:pt idx="21146">
                  <c:v>1.40E+02</c:v>
                </c:pt>
                <c:pt idx="21147">
                  <c:v>1.40E+02</c:v>
                </c:pt>
                <c:pt idx="21148">
                  <c:v>1.40E+02</c:v>
                </c:pt>
                <c:pt idx="21149">
                  <c:v>1.40E+02</c:v>
                </c:pt>
                <c:pt idx="21150">
                  <c:v>1.40E+02</c:v>
                </c:pt>
                <c:pt idx="21151">
                  <c:v>1.40E+02</c:v>
                </c:pt>
                <c:pt idx="21152">
                  <c:v>1.40E+02</c:v>
                </c:pt>
                <c:pt idx="21153">
                  <c:v>1.40E+02</c:v>
                </c:pt>
                <c:pt idx="21154">
                  <c:v>1.40E+02</c:v>
                </c:pt>
                <c:pt idx="21155">
                  <c:v>1.40E+02</c:v>
                </c:pt>
                <c:pt idx="21156">
                  <c:v>1.40E+02</c:v>
                </c:pt>
                <c:pt idx="21157">
                  <c:v>1.40E+02</c:v>
                </c:pt>
                <c:pt idx="21158">
                  <c:v>1.40E+02</c:v>
                </c:pt>
                <c:pt idx="21159">
                  <c:v>1.40E+02</c:v>
                </c:pt>
                <c:pt idx="21160">
                  <c:v>1.40E+02</c:v>
                </c:pt>
                <c:pt idx="21161">
                  <c:v>1.40E+02</c:v>
                </c:pt>
                <c:pt idx="21162">
                  <c:v>1.40E+02</c:v>
                </c:pt>
                <c:pt idx="21163">
                  <c:v>1.40E+02</c:v>
                </c:pt>
                <c:pt idx="21164">
                  <c:v>1.40E+02</c:v>
                </c:pt>
                <c:pt idx="21165">
                  <c:v>1.40E+02</c:v>
                </c:pt>
                <c:pt idx="21166">
                  <c:v>1.40E+02</c:v>
                </c:pt>
                <c:pt idx="21167">
                  <c:v>1.40E+02</c:v>
                </c:pt>
                <c:pt idx="21168">
                  <c:v>1.40E+02</c:v>
                </c:pt>
                <c:pt idx="21169">
                  <c:v>1.40E+02</c:v>
                </c:pt>
                <c:pt idx="21170">
                  <c:v>1.40E+02</c:v>
                </c:pt>
                <c:pt idx="21171">
                  <c:v>1.40E+02</c:v>
                </c:pt>
                <c:pt idx="21172">
                  <c:v>1.40E+02</c:v>
                </c:pt>
                <c:pt idx="21173">
                  <c:v>1.40E+02</c:v>
                </c:pt>
                <c:pt idx="21174">
                  <c:v>1.40E+02</c:v>
                </c:pt>
                <c:pt idx="21175">
                  <c:v>1.40E+02</c:v>
                </c:pt>
                <c:pt idx="21176">
                  <c:v>1.40E+02</c:v>
                </c:pt>
                <c:pt idx="21177">
                  <c:v>1.40E+02</c:v>
                </c:pt>
                <c:pt idx="21178">
                  <c:v>1.40E+02</c:v>
                </c:pt>
                <c:pt idx="21179">
                  <c:v>1.40E+02</c:v>
                </c:pt>
                <c:pt idx="21180">
                  <c:v>1.40E+02</c:v>
                </c:pt>
                <c:pt idx="21181">
                  <c:v>1.40E+02</c:v>
                </c:pt>
                <c:pt idx="21182">
                  <c:v>1.40E+02</c:v>
                </c:pt>
                <c:pt idx="21183">
                  <c:v>1.40E+02</c:v>
                </c:pt>
                <c:pt idx="21184">
                  <c:v>1.40E+02</c:v>
                </c:pt>
                <c:pt idx="21185">
                  <c:v>1.40E+02</c:v>
                </c:pt>
                <c:pt idx="21186">
                  <c:v>1.40E+02</c:v>
                </c:pt>
                <c:pt idx="21187">
                  <c:v>1.40E+02</c:v>
                </c:pt>
                <c:pt idx="21188">
                  <c:v>1.40E+02</c:v>
                </c:pt>
                <c:pt idx="21189">
                  <c:v>1.40E+02</c:v>
                </c:pt>
                <c:pt idx="21190">
                  <c:v>1.40E+02</c:v>
                </c:pt>
                <c:pt idx="21191">
                  <c:v>1.40E+02</c:v>
                </c:pt>
                <c:pt idx="21192">
                  <c:v>1.40E+02</c:v>
                </c:pt>
                <c:pt idx="21193">
                  <c:v>1.40E+02</c:v>
                </c:pt>
                <c:pt idx="21194">
                  <c:v>1.40E+02</c:v>
                </c:pt>
                <c:pt idx="21195">
                  <c:v>1.40E+02</c:v>
                </c:pt>
                <c:pt idx="21196">
                  <c:v>1.40E+02</c:v>
                </c:pt>
                <c:pt idx="21197">
                  <c:v>1.40E+02</c:v>
                </c:pt>
                <c:pt idx="21198">
                  <c:v>1.40E+02</c:v>
                </c:pt>
                <c:pt idx="21199">
                  <c:v>1.40E+02</c:v>
                </c:pt>
                <c:pt idx="21200">
                  <c:v>1.40E+02</c:v>
                </c:pt>
                <c:pt idx="21201">
                  <c:v>1.40E+02</c:v>
                </c:pt>
                <c:pt idx="21202">
                  <c:v>1.40E+02</c:v>
                </c:pt>
                <c:pt idx="21203">
                  <c:v>1.40E+02</c:v>
                </c:pt>
                <c:pt idx="21204">
                  <c:v>1.40E+02</c:v>
                </c:pt>
                <c:pt idx="21205">
                  <c:v>1.40E+02</c:v>
                </c:pt>
                <c:pt idx="21206">
                  <c:v>1.40E+02</c:v>
                </c:pt>
                <c:pt idx="21207">
                  <c:v>1.40E+02</c:v>
                </c:pt>
                <c:pt idx="21208">
                  <c:v>1.40E+02</c:v>
                </c:pt>
                <c:pt idx="21209">
                  <c:v>1.40E+02</c:v>
                </c:pt>
                <c:pt idx="21210">
                  <c:v>1.40E+02</c:v>
                </c:pt>
                <c:pt idx="21211">
                  <c:v>1.40E+02</c:v>
                </c:pt>
                <c:pt idx="21212">
                  <c:v>1.40E+02</c:v>
                </c:pt>
                <c:pt idx="21213">
                  <c:v>1.40E+02</c:v>
                </c:pt>
                <c:pt idx="21214">
                  <c:v>1.40E+02</c:v>
                </c:pt>
                <c:pt idx="21215">
                  <c:v>1.40E+02</c:v>
                </c:pt>
                <c:pt idx="21216">
                  <c:v>1.40E+02</c:v>
                </c:pt>
                <c:pt idx="21217">
                  <c:v>1.40E+02</c:v>
                </c:pt>
                <c:pt idx="21218">
                  <c:v>1.40E+02</c:v>
                </c:pt>
                <c:pt idx="21219">
                  <c:v>1.40E+02</c:v>
                </c:pt>
                <c:pt idx="21220">
                  <c:v>1.40E+02</c:v>
                </c:pt>
                <c:pt idx="21221">
                  <c:v>1.40E+02</c:v>
                </c:pt>
                <c:pt idx="21222">
                  <c:v>1.40E+02</c:v>
                </c:pt>
                <c:pt idx="21223">
                  <c:v>1.40E+02</c:v>
                </c:pt>
                <c:pt idx="21224">
                  <c:v>1.40E+02</c:v>
                </c:pt>
                <c:pt idx="21225">
                  <c:v>1.40E+02</c:v>
                </c:pt>
                <c:pt idx="21226">
                  <c:v>1.40E+02</c:v>
                </c:pt>
                <c:pt idx="21227">
                  <c:v>1.40E+02</c:v>
                </c:pt>
                <c:pt idx="21228">
                  <c:v>1.40E+02</c:v>
                </c:pt>
                <c:pt idx="21229">
                  <c:v>1.40E+02</c:v>
                </c:pt>
                <c:pt idx="21230">
                  <c:v>1.40E+02</c:v>
                </c:pt>
                <c:pt idx="21231">
                  <c:v>1.40E+02</c:v>
                </c:pt>
                <c:pt idx="21232">
                  <c:v>1.40E+02</c:v>
                </c:pt>
                <c:pt idx="21233">
                  <c:v>1.40E+02</c:v>
                </c:pt>
                <c:pt idx="21234">
                  <c:v>1.40E+02</c:v>
                </c:pt>
                <c:pt idx="21235">
                  <c:v>1.40E+02</c:v>
                </c:pt>
                <c:pt idx="21236">
                  <c:v>1.40E+02</c:v>
                </c:pt>
                <c:pt idx="21237">
                  <c:v>1.40E+02</c:v>
                </c:pt>
                <c:pt idx="21238">
                  <c:v>1.40E+02</c:v>
                </c:pt>
                <c:pt idx="21239">
                  <c:v>1.40E+02</c:v>
                </c:pt>
                <c:pt idx="21240">
                  <c:v>1.40E+02</c:v>
                </c:pt>
                <c:pt idx="21241">
                  <c:v>1.40E+02</c:v>
                </c:pt>
                <c:pt idx="21242">
                  <c:v>1.40E+02</c:v>
                </c:pt>
                <c:pt idx="21243">
                  <c:v>1.40E+02</c:v>
                </c:pt>
                <c:pt idx="21244">
                  <c:v>1.40E+02</c:v>
                </c:pt>
                <c:pt idx="21245">
                  <c:v>1.40E+02</c:v>
                </c:pt>
                <c:pt idx="21246">
                  <c:v>1.40E+02</c:v>
                </c:pt>
                <c:pt idx="21247">
                  <c:v>1.40E+02</c:v>
                </c:pt>
                <c:pt idx="21248">
                  <c:v>1.40E+02</c:v>
                </c:pt>
                <c:pt idx="21249">
                  <c:v>1.40E+02</c:v>
                </c:pt>
                <c:pt idx="21250">
                  <c:v>1.40E+02</c:v>
                </c:pt>
                <c:pt idx="21251">
                  <c:v>1.40E+02</c:v>
                </c:pt>
                <c:pt idx="21252">
                  <c:v>1.40E+02</c:v>
                </c:pt>
                <c:pt idx="21253">
                  <c:v>1.40E+02</c:v>
                </c:pt>
                <c:pt idx="21254">
                  <c:v>1.40E+02</c:v>
                </c:pt>
                <c:pt idx="21255">
                  <c:v>1.40E+02</c:v>
                </c:pt>
                <c:pt idx="21256">
                  <c:v>1.40E+02</c:v>
                </c:pt>
                <c:pt idx="21257">
                  <c:v>1.40E+02</c:v>
                </c:pt>
                <c:pt idx="21258">
                  <c:v>1.40E+02</c:v>
                </c:pt>
                <c:pt idx="21259">
                  <c:v>1.40E+02</c:v>
                </c:pt>
                <c:pt idx="21260">
                  <c:v>1.40E+02</c:v>
                </c:pt>
                <c:pt idx="21261">
                  <c:v>1.40E+02</c:v>
                </c:pt>
                <c:pt idx="21262">
                  <c:v>1.40E+02</c:v>
                </c:pt>
                <c:pt idx="21263">
                  <c:v>1.40E+02</c:v>
                </c:pt>
                <c:pt idx="21264">
                  <c:v>1.40E+02</c:v>
                </c:pt>
                <c:pt idx="21265">
                  <c:v>1.40E+02</c:v>
                </c:pt>
                <c:pt idx="21266">
                  <c:v>1.40E+02</c:v>
                </c:pt>
                <c:pt idx="21267">
                  <c:v>1.40E+02</c:v>
                </c:pt>
                <c:pt idx="21268">
                  <c:v>1.40E+02</c:v>
                </c:pt>
                <c:pt idx="21269">
                  <c:v>1.40E+02</c:v>
                </c:pt>
                <c:pt idx="21270">
                  <c:v>1.40E+02</c:v>
                </c:pt>
                <c:pt idx="21271">
                  <c:v>1.40E+02</c:v>
                </c:pt>
                <c:pt idx="21272">
                  <c:v>1.40E+02</c:v>
                </c:pt>
                <c:pt idx="21273">
                  <c:v>1.40E+02</c:v>
                </c:pt>
                <c:pt idx="21274">
                  <c:v>1.40E+02</c:v>
                </c:pt>
                <c:pt idx="21275">
                  <c:v>1.40E+02</c:v>
                </c:pt>
                <c:pt idx="21276">
                  <c:v>1.40E+02</c:v>
                </c:pt>
                <c:pt idx="21277">
                  <c:v>1.40E+02</c:v>
                </c:pt>
                <c:pt idx="21278">
                  <c:v>1.40E+02</c:v>
                </c:pt>
                <c:pt idx="21279">
                  <c:v>1.40E+02</c:v>
                </c:pt>
                <c:pt idx="21280">
                  <c:v>1.40E+02</c:v>
                </c:pt>
                <c:pt idx="21281">
                  <c:v>1.40E+02</c:v>
                </c:pt>
                <c:pt idx="21282">
                  <c:v>1.40E+02</c:v>
                </c:pt>
                <c:pt idx="21283">
                  <c:v>1.40E+02</c:v>
                </c:pt>
                <c:pt idx="21284">
                  <c:v>1.40E+02</c:v>
                </c:pt>
                <c:pt idx="21285">
                  <c:v>1.40E+02</c:v>
                </c:pt>
                <c:pt idx="21286">
                  <c:v>1.40E+02</c:v>
                </c:pt>
                <c:pt idx="21287">
                  <c:v>1.40E+02</c:v>
                </c:pt>
                <c:pt idx="21288">
                  <c:v>1.40E+02</c:v>
                </c:pt>
                <c:pt idx="21289">
                  <c:v>1.40E+02</c:v>
                </c:pt>
                <c:pt idx="21290">
                  <c:v>1.40E+02</c:v>
                </c:pt>
                <c:pt idx="21291">
                  <c:v>1.40E+02</c:v>
                </c:pt>
                <c:pt idx="21292">
                  <c:v>1.40E+02</c:v>
                </c:pt>
                <c:pt idx="21293">
                  <c:v>1.40E+02</c:v>
                </c:pt>
                <c:pt idx="21294">
                  <c:v>1.40E+02</c:v>
                </c:pt>
                <c:pt idx="21295">
                  <c:v>1.40E+02</c:v>
                </c:pt>
                <c:pt idx="21296">
                  <c:v>1.40E+02</c:v>
                </c:pt>
                <c:pt idx="21297">
                  <c:v>1.40E+02</c:v>
                </c:pt>
                <c:pt idx="21298">
                  <c:v>1.40E+02</c:v>
                </c:pt>
                <c:pt idx="21299">
                  <c:v>1.40E+02</c:v>
                </c:pt>
                <c:pt idx="21300">
                  <c:v>1.40E+02</c:v>
                </c:pt>
                <c:pt idx="21301">
                  <c:v>1.40E+02</c:v>
                </c:pt>
                <c:pt idx="21302">
                  <c:v>1.40E+02</c:v>
                </c:pt>
                <c:pt idx="21303">
                  <c:v>1.40E+02</c:v>
                </c:pt>
                <c:pt idx="21304">
                  <c:v>1.40E+02</c:v>
                </c:pt>
                <c:pt idx="21305">
                  <c:v>1.40E+02</c:v>
                </c:pt>
                <c:pt idx="21306">
                  <c:v>1.40E+02</c:v>
                </c:pt>
                <c:pt idx="21307">
                  <c:v>1.40E+02</c:v>
                </c:pt>
                <c:pt idx="21308">
                  <c:v>1.40E+02</c:v>
                </c:pt>
                <c:pt idx="21309">
                  <c:v>1.40E+02</c:v>
                </c:pt>
                <c:pt idx="21310">
                  <c:v>1.40E+02</c:v>
                </c:pt>
                <c:pt idx="21311">
                  <c:v>1.40E+02</c:v>
                </c:pt>
                <c:pt idx="21312">
                  <c:v>1.40E+02</c:v>
                </c:pt>
                <c:pt idx="21313">
                  <c:v>1.40E+02</c:v>
                </c:pt>
                <c:pt idx="21314">
                  <c:v>1.40E+02</c:v>
                </c:pt>
                <c:pt idx="21315">
                  <c:v>1.40E+02</c:v>
                </c:pt>
                <c:pt idx="21316">
                  <c:v>1.40E+02</c:v>
                </c:pt>
                <c:pt idx="21317">
                  <c:v>1.40E+02</c:v>
                </c:pt>
                <c:pt idx="21318">
                  <c:v>1.40E+02</c:v>
                </c:pt>
                <c:pt idx="21319">
                  <c:v>1.40E+02</c:v>
                </c:pt>
                <c:pt idx="21320">
                  <c:v>1.40E+02</c:v>
                </c:pt>
                <c:pt idx="21321">
                  <c:v>1.40E+02</c:v>
                </c:pt>
                <c:pt idx="21322">
                  <c:v>1.40E+02</c:v>
                </c:pt>
                <c:pt idx="21323">
                  <c:v>1.40E+02</c:v>
                </c:pt>
                <c:pt idx="21324">
                  <c:v>1.40E+02</c:v>
                </c:pt>
                <c:pt idx="21325">
                  <c:v>1.40E+02</c:v>
                </c:pt>
                <c:pt idx="21326">
                  <c:v>1.40E+02</c:v>
                </c:pt>
                <c:pt idx="21327">
                  <c:v>1.40E+02</c:v>
                </c:pt>
                <c:pt idx="21328">
                  <c:v>1.40E+02</c:v>
                </c:pt>
                <c:pt idx="21329">
                  <c:v>1.40E+02</c:v>
                </c:pt>
                <c:pt idx="21330">
                  <c:v>1.40E+02</c:v>
                </c:pt>
                <c:pt idx="21331">
                  <c:v>1.40E+02</c:v>
                </c:pt>
                <c:pt idx="21332">
                  <c:v>1.40E+02</c:v>
                </c:pt>
                <c:pt idx="21333">
                  <c:v>1.40E+02</c:v>
                </c:pt>
                <c:pt idx="21334">
                  <c:v>1.40E+02</c:v>
                </c:pt>
                <c:pt idx="21335">
                  <c:v>1.40E+02</c:v>
                </c:pt>
                <c:pt idx="21336">
                  <c:v>1.40E+02</c:v>
                </c:pt>
                <c:pt idx="21337">
                  <c:v>1.40E+02</c:v>
                </c:pt>
                <c:pt idx="21338">
                  <c:v>1.40E+02</c:v>
                </c:pt>
                <c:pt idx="21339">
                  <c:v>1.40E+02</c:v>
                </c:pt>
                <c:pt idx="21340">
                  <c:v>1.40E+02</c:v>
                </c:pt>
                <c:pt idx="21341">
                  <c:v>1.40E+02</c:v>
                </c:pt>
                <c:pt idx="21342">
                  <c:v>1.40E+02</c:v>
                </c:pt>
                <c:pt idx="21343">
                  <c:v>1.40E+02</c:v>
                </c:pt>
                <c:pt idx="21344">
                  <c:v>1.40E+02</c:v>
                </c:pt>
                <c:pt idx="21345">
                  <c:v>1.40E+02</c:v>
                </c:pt>
                <c:pt idx="21346">
                  <c:v>1.40E+02</c:v>
                </c:pt>
                <c:pt idx="21347">
                  <c:v>1.40E+02</c:v>
                </c:pt>
                <c:pt idx="21348">
                  <c:v>1.40E+02</c:v>
                </c:pt>
                <c:pt idx="21349">
                  <c:v>1.40E+02</c:v>
                </c:pt>
                <c:pt idx="21350">
                  <c:v>1.40E+02</c:v>
                </c:pt>
                <c:pt idx="21351">
                  <c:v>1.40E+02</c:v>
                </c:pt>
                <c:pt idx="21352">
                  <c:v>1.40E+02</c:v>
                </c:pt>
                <c:pt idx="21353">
                  <c:v>1.40E+02</c:v>
                </c:pt>
                <c:pt idx="21354">
                  <c:v>1.40E+02</c:v>
                </c:pt>
                <c:pt idx="21355">
                  <c:v>1.40E+02</c:v>
                </c:pt>
                <c:pt idx="21356">
                  <c:v>1.40E+02</c:v>
                </c:pt>
                <c:pt idx="21357">
                  <c:v>1.40E+02</c:v>
                </c:pt>
                <c:pt idx="21358">
                  <c:v>1.40E+02</c:v>
                </c:pt>
                <c:pt idx="21359">
                  <c:v>1.40E+02</c:v>
                </c:pt>
                <c:pt idx="21360">
                  <c:v>1.40E+02</c:v>
                </c:pt>
                <c:pt idx="21361">
                  <c:v>1.40E+02</c:v>
                </c:pt>
                <c:pt idx="21362">
                  <c:v>1.40E+02</c:v>
                </c:pt>
                <c:pt idx="21363">
                  <c:v>1.40E+02</c:v>
                </c:pt>
                <c:pt idx="21364">
                  <c:v>1.40E+02</c:v>
                </c:pt>
                <c:pt idx="21365">
                  <c:v>1.40E+02</c:v>
                </c:pt>
                <c:pt idx="21366">
                  <c:v>1.40E+02</c:v>
                </c:pt>
                <c:pt idx="21367">
                  <c:v>1.40E+02</c:v>
                </c:pt>
                <c:pt idx="21368">
                  <c:v>1.40E+02</c:v>
                </c:pt>
                <c:pt idx="21369">
                  <c:v>1.40E+02</c:v>
                </c:pt>
                <c:pt idx="21370">
                  <c:v>1.40E+02</c:v>
                </c:pt>
                <c:pt idx="21371">
                  <c:v>1.40E+02</c:v>
                </c:pt>
                <c:pt idx="21372">
                  <c:v>1.40E+02</c:v>
                </c:pt>
                <c:pt idx="21373">
                  <c:v>1.40E+02</c:v>
                </c:pt>
                <c:pt idx="21374">
                  <c:v>1.40E+02</c:v>
                </c:pt>
                <c:pt idx="21375">
                  <c:v>1.40E+02</c:v>
                </c:pt>
                <c:pt idx="21376">
                  <c:v>1.40E+02</c:v>
                </c:pt>
                <c:pt idx="21377">
                  <c:v>1.40E+02</c:v>
                </c:pt>
                <c:pt idx="21378">
                  <c:v>1.40E+02</c:v>
                </c:pt>
                <c:pt idx="21379">
                  <c:v>1.40E+02</c:v>
                </c:pt>
                <c:pt idx="21380">
                  <c:v>1.40E+02</c:v>
                </c:pt>
                <c:pt idx="21381">
                  <c:v>1.40E+02</c:v>
                </c:pt>
                <c:pt idx="21382">
                  <c:v>1.40E+02</c:v>
                </c:pt>
                <c:pt idx="21383">
                  <c:v>1.40E+02</c:v>
                </c:pt>
                <c:pt idx="21384">
                  <c:v>1.40E+02</c:v>
                </c:pt>
                <c:pt idx="21385">
                  <c:v>1.40E+02</c:v>
                </c:pt>
                <c:pt idx="21386">
                  <c:v>1.40E+02</c:v>
                </c:pt>
                <c:pt idx="21387">
                  <c:v>1.40E+02</c:v>
                </c:pt>
                <c:pt idx="21388">
                  <c:v>1.40E+02</c:v>
                </c:pt>
                <c:pt idx="21389">
                  <c:v>1.40E+02</c:v>
                </c:pt>
                <c:pt idx="21390">
                  <c:v>1.40E+02</c:v>
                </c:pt>
                <c:pt idx="21391">
                  <c:v>1.40E+02</c:v>
                </c:pt>
                <c:pt idx="21392">
                  <c:v>1.40E+02</c:v>
                </c:pt>
                <c:pt idx="21393">
                  <c:v>1.40E+02</c:v>
                </c:pt>
                <c:pt idx="21394">
                  <c:v>1.40E+02</c:v>
                </c:pt>
                <c:pt idx="21395">
                  <c:v>1.40E+02</c:v>
                </c:pt>
                <c:pt idx="21396">
                  <c:v>1.40E+02</c:v>
                </c:pt>
                <c:pt idx="21397">
                  <c:v>1.40E+02</c:v>
                </c:pt>
                <c:pt idx="21398">
                  <c:v>1.40E+02</c:v>
                </c:pt>
                <c:pt idx="21399">
                  <c:v>1.40E+02</c:v>
                </c:pt>
                <c:pt idx="21400">
                  <c:v>1.40E+02</c:v>
                </c:pt>
                <c:pt idx="21401">
                  <c:v>1.40E+02</c:v>
                </c:pt>
                <c:pt idx="21402">
                  <c:v>1.40E+02</c:v>
                </c:pt>
                <c:pt idx="21403">
                  <c:v>1.40E+02</c:v>
                </c:pt>
                <c:pt idx="21404">
                  <c:v>1.40E+02</c:v>
                </c:pt>
                <c:pt idx="21405">
                  <c:v>1.40E+02</c:v>
                </c:pt>
                <c:pt idx="21406">
                  <c:v>1.40E+02</c:v>
                </c:pt>
                <c:pt idx="21407">
                  <c:v>1.40E+02</c:v>
                </c:pt>
                <c:pt idx="21408">
                  <c:v>1.40E+02</c:v>
                </c:pt>
                <c:pt idx="21409">
                  <c:v>1.40E+02</c:v>
                </c:pt>
                <c:pt idx="21410">
                  <c:v>1.40E+02</c:v>
                </c:pt>
                <c:pt idx="21411">
                  <c:v>1.40E+02</c:v>
                </c:pt>
                <c:pt idx="21412">
                  <c:v>1.40E+02</c:v>
                </c:pt>
                <c:pt idx="21413">
                  <c:v>1.40E+02</c:v>
                </c:pt>
                <c:pt idx="21414">
                  <c:v>1.40E+02</c:v>
                </c:pt>
                <c:pt idx="21415">
                  <c:v>1.40E+02</c:v>
                </c:pt>
                <c:pt idx="21416">
                  <c:v>1.40E+02</c:v>
                </c:pt>
                <c:pt idx="21417">
                  <c:v>1.40E+02</c:v>
                </c:pt>
                <c:pt idx="21418">
                  <c:v>1.40E+02</c:v>
                </c:pt>
                <c:pt idx="21419">
                  <c:v>1.40E+02</c:v>
                </c:pt>
                <c:pt idx="21420">
                  <c:v>1.40E+02</c:v>
                </c:pt>
                <c:pt idx="21421">
                  <c:v>1.40E+02</c:v>
                </c:pt>
                <c:pt idx="21422">
                  <c:v>1.40E+02</c:v>
                </c:pt>
                <c:pt idx="21423">
                  <c:v>1.40E+02</c:v>
                </c:pt>
                <c:pt idx="21424">
                  <c:v>1.40E+02</c:v>
                </c:pt>
                <c:pt idx="21425">
                  <c:v>1.40E+02</c:v>
                </c:pt>
                <c:pt idx="21426">
                  <c:v>1.40E+02</c:v>
                </c:pt>
                <c:pt idx="21427">
                  <c:v>1.40E+02</c:v>
                </c:pt>
                <c:pt idx="21428">
                  <c:v>1.40E+02</c:v>
                </c:pt>
                <c:pt idx="21429">
                  <c:v>1.40E+02</c:v>
                </c:pt>
                <c:pt idx="21430">
                  <c:v>1.40E+02</c:v>
                </c:pt>
                <c:pt idx="21431">
                  <c:v>1.40E+02</c:v>
                </c:pt>
                <c:pt idx="21432">
                  <c:v>1.40E+02</c:v>
                </c:pt>
                <c:pt idx="21433">
                  <c:v>1.40E+02</c:v>
                </c:pt>
                <c:pt idx="21434">
                  <c:v>1.40E+02</c:v>
                </c:pt>
                <c:pt idx="21435">
                  <c:v>1.40E+02</c:v>
                </c:pt>
                <c:pt idx="21436">
                  <c:v>1.40E+02</c:v>
                </c:pt>
                <c:pt idx="21437">
                  <c:v>1.40E+02</c:v>
                </c:pt>
                <c:pt idx="21438">
                  <c:v>1.40E+02</c:v>
                </c:pt>
                <c:pt idx="21439">
                  <c:v>1.40E+02</c:v>
                </c:pt>
                <c:pt idx="21440">
                  <c:v>1.40E+02</c:v>
                </c:pt>
                <c:pt idx="21441">
                  <c:v>1.40E+02</c:v>
                </c:pt>
                <c:pt idx="21442">
                  <c:v>1.40E+02</c:v>
                </c:pt>
                <c:pt idx="21443">
                  <c:v>1.40E+02</c:v>
                </c:pt>
                <c:pt idx="21444">
                  <c:v>1.40E+02</c:v>
                </c:pt>
                <c:pt idx="21445">
                  <c:v>1.40E+02</c:v>
                </c:pt>
                <c:pt idx="21446">
                  <c:v>1.40E+02</c:v>
                </c:pt>
                <c:pt idx="21447">
                  <c:v>1.40E+02</c:v>
                </c:pt>
                <c:pt idx="21448">
                  <c:v>1.40E+02</c:v>
                </c:pt>
                <c:pt idx="21449">
                  <c:v>1.40E+02</c:v>
                </c:pt>
                <c:pt idx="21450">
                  <c:v>1.40E+02</c:v>
                </c:pt>
                <c:pt idx="21451">
                  <c:v>1.40E+02</c:v>
                </c:pt>
                <c:pt idx="21452">
                  <c:v>1.40E+02</c:v>
                </c:pt>
                <c:pt idx="21453">
                  <c:v>1.40E+02</c:v>
                </c:pt>
                <c:pt idx="21454">
                  <c:v>1.40E+02</c:v>
                </c:pt>
                <c:pt idx="21455">
                  <c:v>1.40E+02</c:v>
                </c:pt>
                <c:pt idx="21456">
                  <c:v>1.40E+02</c:v>
                </c:pt>
                <c:pt idx="21457">
                  <c:v>1.40E+02</c:v>
                </c:pt>
                <c:pt idx="21458">
                  <c:v>1.40E+02</c:v>
                </c:pt>
                <c:pt idx="21459">
                  <c:v>1.40E+02</c:v>
                </c:pt>
                <c:pt idx="21460">
                  <c:v>1.40E+02</c:v>
                </c:pt>
                <c:pt idx="21461">
                  <c:v>1.40E+02</c:v>
                </c:pt>
                <c:pt idx="21462">
                  <c:v>1.40E+02</c:v>
                </c:pt>
                <c:pt idx="21463">
                  <c:v>1.40E+02</c:v>
                </c:pt>
                <c:pt idx="21464">
                  <c:v>1.40E+02</c:v>
                </c:pt>
                <c:pt idx="21465">
                  <c:v>1.40E+02</c:v>
                </c:pt>
                <c:pt idx="21466">
                  <c:v>1.40E+02</c:v>
                </c:pt>
                <c:pt idx="21467">
                  <c:v>1.40E+02</c:v>
                </c:pt>
                <c:pt idx="21468">
                  <c:v>1.40E+02</c:v>
                </c:pt>
                <c:pt idx="21469">
                  <c:v>1.40E+02</c:v>
                </c:pt>
                <c:pt idx="21470">
                  <c:v>1.40E+02</c:v>
                </c:pt>
                <c:pt idx="21471">
                  <c:v>1.40E+02</c:v>
                </c:pt>
                <c:pt idx="21472">
                  <c:v>1.40E+02</c:v>
                </c:pt>
                <c:pt idx="21473">
                  <c:v>1.40E+02</c:v>
                </c:pt>
                <c:pt idx="21474">
                  <c:v>1.40E+02</c:v>
                </c:pt>
                <c:pt idx="21475">
                  <c:v>1.40E+02</c:v>
                </c:pt>
                <c:pt idx="21476">
                  <c:v>1.40E+02</c:v>
                </c:pt>
                <c:pt idx="21477">
                  <c:v>1.40E+02</c:v>
                </c:pt>
                <c:pt idx="21478">
                  <c:v>1.40E+02</c:v>
                </c:pt>
                <c:pt idx="21479">
                  <c:v>1.40E+02</c:v>
                </c:pt>
                <c:pt idx="21480">
                  <c:v>1.40E+02</c:v>
                </c:pt>
                <c:pt idx="21481">
                  <c:v>1.40E+02</c:v>
                </c:pt>
                <c:pt idx="21482">
                  <c:v>1.40E+02</c:v>
                </c:pt>
                <c:pt idx="21483">
                  <c:v>1.40E+02</c:v>
                </c:pt>
                <c:pt idx="21484">
                  <c:v>1.40E+02</c:v>
                </c:pt>
                <c:pt idx="21485">
                  <c:v>1.40E+02</c:v>
                </c:pt>
                <c:pt idx="21486">
                  <c:v>1.40E+02</c:v>
                </c:pt>
                <c:pt idx="21487">
                  <c:v>1.40E+02</c:v>
                </c:pt>
                <c:pt idx="21488">
                  <c:v>1.40E+02</c:v>
                </c:pt>
                <c:pt idx="21489">
                  <c:v>1.40E+02</c:v>
                </c:pt>
                <c:pt idx="21490">
                  <c:v>1.40E+02</c:v>
                </c:pt>
                <c:pt idx="21491">
                  <c:v>1.40E+02</c:v>
                </c:pt>
                <c:pt idx="21492">
                  <c:v>1.40E+02</c:v>
                </c:pt>
                <c:pt idx="21493">
                  <c:v>1.40E+02</c:v>
                </c:pt>
                <c:pt idx="21494">
                  <c:v>1.40E+02</c:v>
                </c:pt>
                <c:pt idx="21495">
                  <c:v>1.40E+02</c:v>
                </c:pt>
                <c:pt idx="21496">
                  <c:v>1.40E+02</c:v>
                </c:pt>
                <c:pt idx="21497">
                  <c:v>1.40E+02</c:v>
                </c:pt>
                <c:pt idx="21498">
                  <c:v>1.40E+02</c:v>
                </c:pt>
                <c:pt idx="21499">
                  <c:v>1.40E+02</c:v>
                </c:pt>
                <c:pt idx="21500">
                  <c:v>1.40E+02</c:v>
                </c:pt>
                <c:pt idx="21501">
                  <c:v>1.40E+02</c:v>
                </c:pt>
                <c:pt idx="21502">
                  <c:v>1.40E+02</c:v>
                </c:pt>
                <c:pt idx="21503">
                  <c:v>1.40E+02</c:v>
                </c:pt>
                <c:pt idx="21504">
                  <c:v>1.40E+02</c:v>
                </c:pt>
                <c:pt idx="21505">
                  <c:v>1.40E+02</c:v>
                </c:pt>
                <c:pt idx="21506">
                  <c:v>1.40E+02</c:v>
                </c:pt>
                <c:pt idx="21507">
                  <c:v>1.40E+02</c:v>
                </c:pt>
                <c:pt idx="21508">
                  <c:v>1.40E+02</c:v>
                </c:pt>
                <c:pt idx="21509">
                  <c:v>1.40E+02</c:v>
                </c:pt>
                <c:pt idx="21510">
                  <c:v>1.40E+02</c:v>
                </c:pt>
                <c:pt idx="21511">
                  <c:v>1.40E+02</c:v>
                </c:pt>
                <c:pt idx="21512">
                  <c:v>1.40E+02</c:v>
                </c:pt>
                <c:pt idx="21513">
                  <c:v>1.40E+02</c:v>
                </c:pt>
                <c:pt idx="21514">
                  <c:v>1.40E+02</c:v>
                </c:pt>
                <c:pt idx="21515">
                  <c:v>1.40E+02</c:v>
                </c:pt>
                <c:pt idx="21516">
                  <c:v>1.40E+02</c:v>
                </c:pt>
                <c:pt idx="21517">
                  <c:v>1.40E+02</c:v>
                </c:pt>
                <c:pt idx="21518">
                  <c:v>1.40E+02</c:v>
                </c:pt>
                <c:pt idx="21519">
                  <c:v>1.40E+02</c:v>
                </c:pt>
                <c:pt idx="21520">
                  <c:v>1.40E+02</c:v>
                </c:pt>
                <c:pt idx="21521">
                  <c:v>1.40E+02</c:v>
                </c:pt>
                <c:pt idx="21522">
                  <c:v>1.40E+02</c:v>
                </c:pt>
                <c:pt idx="21523">
                  <c:v>1.40E+02</c:v>
                </c:pt>
                <c:pt idx="21524">
                  <c:v>1.40E+02</c:v>
                </c:pt>
                <c:pt idx="21525">
                  <c:v>1.40E+02</c:v>
                </c:pt>
                <c:pt idx="21526">
                  <c:v>1.40E+02</c:v>
                </c:pt>
                <c:pt idx="21527">
                  <c:v>1.40E+02</c:v>
                </c:pt>
                <c:pt idx="21528">
                  <c:v>1.40E+02</c:v>
                </c:pt>
                <c:pt idx="21529">
                  <c:v>1.40E+02</c:v>
                </c:pt>
                <c:pt idx="21530">
                  <c:v>1.40E+02</c:v>
                </c:pt>
                <c:pt idx="21531">
                  <c:v>1.40E+02</c:v>
                </c:pt>
                <c:pt idx="21532">
                  <c:v>1.40E+02</c:v>
                </c:pt>
                <c:pt idx="21533">
                  <c:v>1.40E+02</c:v>
                </c:pt>
                <c:pt idx="21534">
                  <c:v>1.40E+02</c:v>
                </c:pt>
                <c:pt idx="21535">
                  <c:v>1.40E+02</c:v>
                </c:pt>
                <c:pt idx="21536">
                  <c:v>1.40E+02</c:v>
                </c:pt>
                <c:pt idx="21537">
                  <c:v>1.40E+02</c:v>
                </c:pt>
                <c:pt idx="21538">
                  <c:v>1.40E+02</c:v>
                </c:pt>
                <c:pt idx="21539">
                  <c:v>1.40E+02</c:v>
                </c:pt>
                <c:pt idx="21540">
                  <c:v>1.40E+02</c:v>
                </c:pt>
                <c:pt idx="21541">
                  <c:v>1.40E+02</c:v>
                </c:pt>
                <c:pt idx="21542">
                  <c:v>1.40E+02</c:v>
                </c:pt>
                <c:pt idx="21543">
                  <c:v>1.40E+02</c:v>
                </c:pt>
                <c:pt idx="21544">
                  <c:v>1.40E+02</c:v>
                </c:pt>
                <c:pt idx="21545">
                  <c:v>1.40E+02</c:v>
                </c:pt>
                <c:pt idx="21546">
                  <c:v>1.40E+02</c:v>
                </c:pt>
                <c:pt idx="21547">
                  <c:v>1.40E+02</c:v>
                </c:pt>
                <c:pt idx="21548">
                  <c:v>1.40E+02</c:v>
                </c:pt>
                <c:pt idx="21549">
                  <c:v>1.40E+02</c:v>
                </c:pt>
                <c:pt idx="21550">
                  <c:v>1.40E+02</c:v>
                </c:pt>
                <c:pt idx="21551">
                  <c:v>1.40E+02</c:v>
                </c:pt>
                <c:pt idx="21552">
                  <c:v>1.40E+02</c:v>
                </c:pt>
                <c:pt idx="21553">
                  <c:v>1.40E+02</c:v>
                </c:pt>
                <c:pt idx="21554">
                  <c:v>1.40E+02</c:v>
                </c:pt>
                <c:pt idx="21555">
                  <c:v>1.40E+02</c:v>
                </c:pt>
                <c:pt idx="21556">
                  <c:v>1.40E+02</c:v>
                </c:pt>
                <c:pt idx="21557">
                  <c:v>1.40E+02</c:v>
                </c:pt>
                <c:pt idx="21558">
                  <c:v>1.40E+02</c:v>
                </c:pt>
                <c:pt idx="21559">
                  <c:v>1.40E+02</c:v>
                </c:pt>
                <c:pt idx="21560">
                  <c:v>1.40E+02</c:v>
                </c:pt>
                <c:pt idx="21561">
                  <c:v>1.40E+02</c:v>
                </c:pt>
                <c:pt idx="21562">
                  <c:v>1.40E+02</c:v>
                </c:pt>
                <c:pt idx="21563">
                  <c:v>1.40E+02</c:v>
                </c:pt>
                <c:pt idx="21564">
                  <c:v>1.40E+02</c:v>
                </c:pt>
                <c:pt idx="21565">
                  <c:v>1.40E+02</c:v>
                </c:pt>
                <c:pt idx="21566">
                  <c:v>1.40E+02</c:v>
                </c:pt>
                <c:pt idx="21567">
                  <c:v>1.40E+02</c:v>
                </c:pt>
                <c:pt idx="21568">
                  <c:v>1.40E+02</c:v>
                </c:pt>
                <c:pt idx="21569">
                  <c:v>1.40E+02</c:v>
                </c:pt>
                <c:pt idx="21570">
                  <c:v>1.40E+02</c:v>
                </c:pt>
                <c:pt idx="21571">
                  <c:v>1.40E+02</c:v>
                </c:pt>
                <c:pt idx="21572">
                  <c:v>1.40E+02</c:v>
                </c:pt>
                <c:pt idx="21573">
                  <c:v>1.40E+02</c:v>
                </c:pt>
                <c:pt idx="21574">
                  <c:v>1.40E+02</c:v>
                </c:pt>
                <c:pt idx="21575">
                  <c:v>1.40E+02</c:v>
                </c:pt>
                <c:pt idx="21576">
                  <c:v>1.40E+02</c:v>
                </c:pt>
                <c:pt idx="21577">
                  <c:v>1.40E+02</c:v>
                </c:pt>
                <c:pt idx="21578">
                  <c:v>1.40E+02</c:v>
                </c:pt>
                <c:pt idx="21579">
                  <c:v>1.40E+02</c:v>
                </c:pt>
                <c:pt idx="21580">
                  <c:v>1.40E+02</c:v>
                </c:pt>
                <c:pt idx="21581">
                  <c:v>1.40E+02</c:v>
                </c:pt>
                <c:pt idx="21582">
                  <c:v>1.40E+02</c:v>
                </c:pt>
                <c:pt idx="21583">
                  <c:v>1.40E+02</c:v>
                </c:pt>
                <c:pt idx="21584">
                  <c:v>1.40E+02</c:v>
                </c:pt>
                <c:pt idx="21585">
                  <c:v>1.40E+02</c:v>
                </c:pt>
                <c:pt idx="21586">
                  <c:v>1.40E+02</c:v>
                </c:pt>
                <c:pt idx="21587">
                  <c:v>1.40E+02</c:v>
                </c:pt>
                <c:pt idx="21588">
                  <c:v>1.40E+02</c:v>
                </c:pt>
                <c:pt idx="21589">
                  <c:v>1.40E+02</c:v>
                </c:pt>
                <c:pt idx="21590">
                  <c:v>1.40E+02</c:v>
                </c:pt>
                <c:pt idx="21591">
                  <c:v>1.40E+02</c:v>
                </c:pt>
                <c:pt idx="21592">
                  <c:v>1.40E+02</c:v>
                </c:pt>
                <c:pt idx="21593">
                  <c:v>1.40E+02</c:v>
                </c:pt>
                <c:pt idx="21594">
                  <c:v>1.40E+02</c:v>
                </c:pt>
                <c:pt idx="21595">
                  <c:v>1.40E+02</c:v>
                </c:pt>
                <c:pt idx="21596">
                  <c:v>1.40E+02</c:v>
                </c:pt>
                <c:pt idx="21597">
                  <c:v>1.40E+02</c:v>
                </c:pt>
                <c:pt idx="21598">
                  <c:v>1.40E+02</c:v>
                </c:pt>
                <c:pt idx="21599">
                  <c:v>1.40E+02</c:v>
                </c:pt>
                <c:pt idx="21600">
                  <c:v>1.40E+02</c:v>
                </c:pt>
                <c:pt idx="21601">
                  <c:v>1.40E+02</c:v>
                </c:pt>
                <c:pt idx="21602">
                  <c:v>1.40E+02</c:v>
                </c:pt>
                <c:pt idx="21603">
                  <c:v>1.40E+02</c:v>
                </c:pt>
                <c:pt idx="21604">
                  <c:v>1.40E+02</c:v>
                </c:pt>
                <c:pt idx="21605">
                  <c:v>1.40E+02</c:v>
                </c:pt>
                <c:pt idx="21606">
                  <c:v>1.40E+02</c:v>
                </c:pt>
                <c:pt idx="21607">
                  <c:v>1.40E+02</c:v>
                </c:pt>
                <c:pt idx="21608">
                  <c:v>1.40E+02</c:v>
                </c:pt>
                <c:pt idx="21609">
                  <c:v>1.40E+02</c:v>
                </c:pt>
                <c:pt idx="21610">
                  <c:v>1.40E+02</c:v>
                </c:pt>
                <c:pt idx="21611">
                  <c:v>1.40E+02</c:v>
                </c:pt>
                <c:pt idx="21612">
                  <c:v>1.40E+02</c:v>
                </c:pt>
                <c:pt idx="21613">
                  <c:v>1.40E+02</c:v>
                </c:pt>
                <c:pt idx="21614">
                  <c:v>1.40E+02</c:v>
                </c:pt>
                <c:pt idx="21615">
                  <c:v>1.40E+02</c:v>
                </c:pt>
                <c:pt idx="21616">
                  <c:v>1.40E+02</c:v>
                </c:pt>
                <c:pt idx="21617">
                  <c:v>1.40E+02</c:v>
                </c:pt>
                <c:pt idx="21618">
                  <c:v>1.40E+02</c:v>
                </c:pt>
                <c:pt idx="21619">
                  <c:v>1.40E+02</c:v>
                </c:pt>
                <c:pt idx="21620">
                  <c:v>1.40E+02</c:v>
                </c:pt>
                <c:pt idx="21621">
                  <c:v>1.40E+02</c:v>
                </c:pt>
                <c:pt idx="21622">
                  <c:v>1.40E+02</c:v>
                </c:pt>
                <c:pt idx="21623">
                  <c:v>1.40E+02</c:v>
                </c:pt>
                <c:pt idx="21624">
                  <c:v>1.40E+02</c:v>
                </c:pt>
                <c:pt idx="21625">
                  <c:v>1.40E+02</c:v>
                </c:pt>
                <c:pt idx="21626">
                  <c:v>1.40E+02</c:v>
                </c:pt>
                <c:pt idx="21627">
                  <c:v>1.40E+02</c:v>
                </c:pt>
                <c:pt idx="21628">
                  <c:v>1.40E+02</c:v>
                </c:pt>
                <c:pt idx="21629">
                  <c:v>1.40E+02</c:v>
                </c:pt>
                <c:pt idx="21630">
                  <c:v>1.40E+02</c:v>
                </c:pt>
                <c:pt idx="21631">
                  <c:v>1.40E+02</c:v>
                </c:pt>
                <c:pt idx="21632">
                  <c:v>1.40E+02</c:v>
                </c:pt>
                <c:pt idx="21633">
                  <c:v>1.40E+02</c:v>
                </c:pt>
                <c:pt idx="21634">
                  <c:v>1.40E+02</c:v>
                </c:pt>
                <c:pt idx="21635">
                  <c:v>1.40E+02</c:v>
                </c:pt>
                <c:pt idx="21636">
                  <c:v>1.40E+02</c:v>
                </c:pt>
                <c:pt idx="21637">
                  <c:v>1.40E+02</c:v>
                </c:pt>
                <c:pt idx="21638">
                  <c:v>1.40E+02</c:v>
                </c:pt>
                <c:pt idx="21639">
                  <c:v>1.40E+02</c:v>
                </c:pt>
                <c:pt idx="21640">
                  <c:v>1.40E+02</c:v>
                </c:pt>
                <c:pt idx="21641">
                  <c:v>1.40E+02</c:v>
                </c:pt>
                <c:pt idx="21642">
                  <c:v>1.40E+02</c:v>
                </c:pt>
                <c:pt idx="21643">
                  <c:v>1.40E+02</c:v>
                </c:pt>
                <c:pt idx="21644">
                  <c:v>1.40E+02</c:v>
                </c:pt>
                <c:pt idx="21645">
                  <c:v>1.40E+02</c:v>
                </c:pt>
                <c:pt idx="21646">
                  <c:v>1.40E+02</c:v>
                </c:pt>
                <c:pt idx="21647">
                  <c:v>1.40E+02</c:v>
                </c:pt>
                <c:pt idx="21648">
                  <c:v>1.40E+02</c:v>
                </c:pt>
                <c:pt idx="21649">
                  <c:v>1.40E+02</c:v>
                </c:pt>
                <c:pt idx="21650">
                  <c:v>1.40E+02</c:v>
                </c:pt>
                <c:pt idx="21651">
                  <c:v>1.40E+02</c:v>
                </c:pt>
                <c:pt idx="21652">
                  <c:v>1.40E+02</c:v>
                </c:pt>
                <c:pt idx="21653">
                  <c:v>1.40E+02</c:v>
                </c:pt>
                <c:pt idx="21654">
                  <c:v>1.40E+02</c:v>
                </c:pt>
                <c:pt idx="21655">
                  <c:v>1.40E+02</c:v>
                </c:pt>
                <c:pt idx="21656">
                  <c:v>1.40E+02</c:v>
                </c:pt>
                <c:pt idx="21657">
                  <c:v>1.40E+02</c:v>
                </c:pt>
                <c:pt idx="21658">
                  <c:v>1.40E+02</c:v>
                </c:pt>
                <c:pt idx="21659">
                  <c:v>1.40E+02</c:v>
                </c:pt>
                <c:pt idx="21660">
                  <c:v>1.40E+02</c:v>
                </c:pt>
                <c:pt idx="21661">
                  <c:v>1.40E+02</c:v>
                </c:pt>
                <c:pt idx="21662">
                  <c:v>1.40E+02</c:v>
                </c:pt>
                <c:pt idx="21663">
                  <c:v>1.40E+02</c:v>
                </c:pt>
                <c:pt idx="21664">
                  <c:v>1.40E+02</c:v>
                </c:pt>
                <c:pt idx="21665">
                  <c:v>1.40E+02</c:v>
                </c:pt>
                <c:pt idx="21666">
                  <c:v>1.40E+02</c:v>
                </c:pt>
                <c:pt idx="21667">
                  <c:v>1.40E+02</c:v>
                </c:pt>
                <c:pt idx="21668">
                  <c:v>1.40E+02</c:v>
                </c:pt>
                <c:pt idx="21669">
                  <c:v>1.40E+02</c:v>
                </c:pt>
                <c:pt idx="21670">
                  <c:v>1.40E+02</c:v>
                </c:pt>
                <c:pt idx="21671">
                  <c:v>1.40E+02</c:v>
                </c:pt>
                <c:pt idx="21672">
                  <c:v>1.40E+02</c:v>
                </c:pt>
                <c:pt idx="21673">
                  <c:v>1.40E+02</c:v>
                </c:pt>
                <c:pt idx="21674">
                  <c:v>1.40E+02</c:v>
                </c:pt>
                <c:pt idx="21675">
                  <c:v>1.40E+02</c:v>
                </c:pt>
                <c:pt idx="21676">
                  <c:v>1.40E+02</c:v>
                </c:pt>
                <c:pt idx="21677">
                  <c:v>1.40E+02</c:v>
                </c:pt>
                <c:pt idx="21678">
                  <c:v>1.40E+02</c:v>
                </c:pt>
                <c:pt idx="21679">
                  <c:v>1.40E+02</c:v>
                </c:pt>
                <c:pt idx="21680">
                  <c:v>1.40E+02</c:v>
                </c:pt>
                <c:pt idx="21681">
                  <c:v>1.40E+02</c:v>
                </c:pt>
                <c:pt idx="21682">
                  <c:v>1.40E+02</c:v>
                </c:pt>
                <c:pt idx="21683">
                  <c:v>1.40E+02</c:v>
                </c:pt>
                <c:pt idx="21684">
                  <c:v>1.40E+02</c:v>
                </c:pt>
                <c:pt idx="21685">
                  <c:v>1.40E+02</c:v>
                </c:pt>
                <c:pt idx="21686">
                  <c:v>1.40E+02</c:v>
                </c:pt>
                <c:pt idx="21687">
                  <c:v>1.40E+02</c:v>
                </c:pt>
                <c:pt idx="21688">
                  <c:v>1.40E+02</c:v>
                </c:pt>
                <c:pt idx="21689">
                  <c:v>1.40E+02</c:v>
                </c:pt>
                <c:pt idx="21690">
                  <c:v>1.40E+02</c:v>
                </c:pt>
                <c:pt idx="21691">
                  <c:v>1.40E+02</c:v>
                </c:pt>
                <c:pt idx="21692">
                  <c:v>1.40E+02</c:v>
                </c:pt>
                <c:pt idx="21693">
                  <c:v>1.40E+02</c:v>
                </c:pt>
                <c:pt idx="21694">
                  <c:v>1.40E+02</c:v>
                </c:pt>
                <c:pt idx="21695">
                  <c:v>1.40E+02</c:v>
                </c:pt>
                <c:pt idx="21696">
                  <c:v>1.40E+02</c:v>
                </c:pt>
                <c:pt idx="21697">
                  <c:v>1.40E+02</c:v>
                </c:pt>
                <c:pt idx="21698">
                  <c:v>1.40E+02</c:v>
                </c:pt>
                <c:pt idx="21699">
                  <c:v>1.40E+02</c:v>
                </c:pt>
                <c:pt idx="21700">
                  <c:v>1.40E+02</c:v>
                </c:pt>
                <c:pt idx="21701">
                  <c:v>1.40E+02</c:v>
                </c:pt>
                <c:pt idx="21702">
                  <c:v>1.40E+02</c:v>
                </c:pt>
                <c:pt idx="21703">
                  <c:v>1.40E+02</c:v>
                </c:pt>
                <c:pt idx="21704">
                  <c:v>1.40E+02</c:v>
                </c:pt>
                <c:pt idx="21705">
                  <c:v>1.40E+02</c:v>
                </c:pt>
                <c:pt idx="21706">
                  <c:v>1.40E+02</c:v>
                </c:pt>
                <c:pt idx="21707">
                  <c:v>1.40E+02</c:v>
                </c:pt>
                <c:pt idx="21708">
                  <c:v>1.40E+02</c:v>
                </c:pt>
                <c:pt idx="21709">
                  <c:v>1.40E+02</c:v>
                </c:pt>
                <c:pt idx="21710">
                  <c:v>1.40E+02</c:v>
                </c:pt>
                <c:pt idx="21711">
                  <c:v>1.40E+02</c:v>
                </c:pt>
                <c:pt idx="21712">
                  <c:v>1.40E+02</c:v>
                </c:pt>
                <c:pt idx="21713">
                  <c:v>1.40E+02</c:v>
                </c:pt>
                <c:pt idx="21714">
                  <c:v>1.40E+02</c:v>
                </c:pt>
                <c:pt idx="21715">
                  <c:v>1.40E+02</c:v>
                </c:pt>
                <c:pt idx="21716">
                  <c:v>1.40E+02</c:v>
                </c:pt>
                <c:pt idx="21717">
                  <c:v>1.40E+02</c:v>
                </c:pt>
                <c:pt idx="21718">
                  <c:v>1.40E+02</c:v>
                </c:pt>
                <c:pt idx="21719">
                  <c:v>1.40E+02</c:v>
                </c:pt>
                <c:pt idx="21720">
                  <c:v>1.40E+02</c:v>
                </c:pt>
                <c:pt idx="21721">
                  <c:v>1.40E+02</c:v>
                </c:pt>
                <c:pt idx="21722">
                  <c:v>1.40E+02</c:v>
                </c:pt>
                <c:pt idx="21723">
                  <c:v>1.40E+02</c:v>
                </c:pt>
                <c:pt idx="21724">
                  <c:v>1.40E+02</c:v>
                </c:pt>
                <c:pt idx="21725">
                  <c:v>1.40E+02</c:v>
                </c:pt>
                <c:pt idx="21726">
                  <c:v>1.40E+02</c:v>
                </c:pt>
                <c:pt idx="21727">
                  <c:v>1.40E+02</c:v>
                </c:pt>
                <c:pt idx="21728">
                  <c:v>1.40E+02</c:v>
                </c:pt>
                <c:pt idx="21729">
                  <c:v>1.40E+02</c:v>
                </c:pt>
                <c:pt idx="21730">
                  <c:v>1.40E+02</c:v>
                </c:pt>
                <c:pt idx="21731">
                  <c:v>1.40E+02</c:v>
                </c:pt>
                <c:pt idx="21732">
                  <c:v>1.40E+02</c:v>
                </c:pt>
                <c:pt idx="21733">
                  <c:v>1.40E+02</c:v>
                </c:pt>
                <c:pt idx="21734">
                  <c:v>1.40E+02</c:v>
                </c:pt>
                <c:pt idx="21735">
                  <c:v>1.40E+02</c:v>
                </c:pt>
                <c:pt idx="21736">
                  <c:v>1.40E+02</c:v>
                </c:pt>
                <c:pt idx="21737">
                  <c:v>1.40E+02</c:v>
                </c:pt>
                <c:pt idx="21738">
                  <c:v>1.40E+02</c:v>
                </c:pt>
                <c:pt idx="21739">
                  <c:v>1.40E+02</c:v>
                </c:pt>
                <c:pt idx="21740">
                  <c:v>1.40E+02</c:v>
                </c:pt>
                <c:pt idx="21741">
                  <c:v>1.40E+02</c:v>
                </c:pt>
                <c:pt idx="21742">
                  <c:v>1.40E+02</c:v>
                </c:pt>
                <c:pt idx="21743">
                  <c:v>1.40E+02</c:v>
                </c:pt>
                <c:pt idx="21744">
                  <c:v>1.40E+02</c:v>
                </c:pt>
                <c:pt idx="21745">
                  <c:v>1.40E+02</c:v>
                </c:pt>
                <c:pt idx="21746">
                  <c:v>1.40E+02</c:v>
                </c:pt>
                <c:pt idx="21747">
                  <c:v>1.40E+02</c:v>
                </c:pt>
                <c:pt idx="21748">
                  <c:v>1.40E+02</c:v>
                </c:pt>
                <c:pt idx="21749">
                  <c:v>1.40E+02</c:v>
                </c:pt>
                <c:pt idx="21750">
                  <c:v>1.40E+02</c:v>
                </c:pt>
                <c:pt idx="21751">
                  <c:v>1.40E+02</c:v>
                </c:pt>
                <c:pt idx="21752">
                  <c:v>1.40E+02</c:v>
                </c:pt>
                <c:pt idx="21753">
                  <c:v>1.40E+02</c:v>
                </c:pt>
                <c:pt idx="21754">
                  <c:v>1.40E+02</c:v>
                </c:pt>
                <c:pt idx="21755">
                  <c:v>1.40E+02</c:v>
                </c:pt>
                <c:pt idx="21756">
                  <c:v>1.40E+02</c:v>
                </c:pt>
                <c:pt idx="21757">
                  <c:v>1.40E+02</c:v>
                </c:pt>
                <c:pt idx="21758">
                  <c:v>1.40E+02</c:v>
                </c:pt>
                <c:pt idx="21759">
                  <c:v>1.40E+02</c:v>
                </c:pt>
                <c:pt idx="21760">
                  <c:v>1.40E+02</c:v>
                </c:pt>
                <c:pt idx="21761">
                  <c:v>1.40E+02</c:v>
                </c:pt>
                <c:pt idx="21762">
                  <c:v>1.40E+02</c:v>
                </c:pt>
                <c:pt idx="21763">
                  <c:v>1.40E+02</c:v>
                </c:pt>
                <c:pt idx="21764">
                  <c:v>1.40E+02</c:v>
                </c:pt>
                <c:pt idx="21765">
                  <c:v>1.40E+02</c:v>
                </c:pt>
                <c:pt idx="21766">
                  <c:v>1.40E+02</c:v>
                </c:pt>
                <c:pt idx="21767">
                  <c:v>1.40E+02</c:v>
                </c:pt>
                <c:pt idx="21768">
                  <c:v>1.40E+02</c:v>
                </c:pt>
                <c:pt idx="21769">
                  <c:v>1.40E+02</c:v>
                </c:pt>
                <c:pt idx="21770">
                  <c:v>1.40E+02</c:v>
                </c:pt>
                <c:pt idx="21771">
                  <c:v>1.40E+02</c:v>
                </c:pt>
                <c:pt idx="21772">
                  <c:v>1.40E+02</c:v>
                </c:pt>
                <c:pt idx="21773">
                  <c:v>1.40E+02</c:v>
                </c:pt>
                <c:pt idx="21774">
                  <c:v>1.40E+02</c:v>
                </c:pt>
                <c:pt idx="21775">
                  <c:v>1.40E+02</c:v>
                </c:pt>
                <c:pt idx="21776">
                  <c:v>1.40E+02</c:v>
                </c:pt>
                <c:pt idx="21777">
                  <c:v>1.40E+02</c:v>
                </c:pt>
                <c:pt idx="21778">
                  <c:v>1.40E+02</c:v>
                </c:pt>
                <c:pt idx="21779">
                  <c:v>1.40E+02</c:v>
                </c:pt>
                <c:pt idx="21780">
                  <c:v>1.40E+02</c:v>
                </c:pt>
                <c:pt idx="21781">
                  <c:v>1.40E+02</c:v>
                </c:pt>
                <c:pt idx="21782">
                  <c:v>1.40E+02</c:v>
                </c:pt>
                <c:pt idx="21783">
                  <c:v>1.40E+02</c:v>
                </c:pt>
                <c:pt idx="21784">
                  <c:v>1.40E+02</c:v>
                </c:pt>
                <c:pt idx="21785">
                  <c:v>1.40E+02</c:v>
                </c:pt>
                <c:pt idx="21786">
                  <c:v>1.40E+02</c:v>
                </c:pt>
                <c:pt idx="21787">
                  <c:v>1.40E+02</c:v>
                </c:pt>
                <c:pt idx="21788">
                  <c:v>1.40E+02</c:v>
                </c:pt>
                <c:pt idx="21789">
                  <c:v>1.40E+02</c:v>
                </c:pt>
                <c:pt idx="21790">
                  <c:v>1.40E+02</c:v>
                </c:pt>
                <c:pt idx="21791">
                  <c:v>1.40E+02</c:v>
                </c:pt>
                <c:pt idx="21792">
                  <c:v>1.40E+02</c:v>
                </c:pt>
                <c:pt idx="21793">
                  <c:v>1.40E+02</c:v>
                </c:pt>
                <c:pt idx="21794">
                  <c:v>1.40E+02</c:v>
                </c:pt>
                <c:pt idx="21795">
                  <c:v>1.40E+02</c:v>
                </c:pt>
                <c:pt idx="21796">
                  <c:v>1.40E+02</c:v>
                </c:pt>
                <c:pt idx="21797">
                  <c:v>1.40E+02</c:v>
                </c:pt>
                <c:pt idx="21798">
                  <c:v>1.40E+02</c:v>
                </c:pt>
                <c:pt idx="21799">
                  <c:v>1.40E+02</c:v>
                </c:pt>
                <c:pt idx="21800">
                  <c:v>1.40E+02</c:v>
                </c:pt>
                <c:pt idx="21801">
                  <c:v>1.40E+02</c:v>
                </c:pt>
                <c:pt idx="21802">
                  <c:v>1.40E+02</c:v>
                </c:pt>
                <c:pt idx="21803">
                  <c:v>1.40E+02</c:v>
                </c:pt>
                <c:pt idx="21804">
                  <c:v>1.40E+02</c:v>
                </c:pt>
                <c:pt idx="21805">
                  <c:v>1.40E+02</c:v>
                </c:pt>
                <c:pt idx="21806">
                  <c:v>1.40E+02</c:v>
                </c:pt>
                <c:pt idx="21807">
                  <c:v>1.40E+02</c:v>
                </c:pt>
                <c:pt idx="21808">
                  <c:v>1.40E+02</c:v>
                </c:pt>
                <c:pt idx="21809">
                  <c:v>1.40E+02</c:v>
                </c:pt>
                <c:pt idx="21810">
                  <c:v>1.40E+02</c:v>
                </c:pt>
                <c:pt idx="21811">
                  <c:v>1.40E+02</c:v>
                </c:pt>
                <c:pt idx="21812">
                  <c:v>1.40E+02</c:v>
                </c:pt>
                <c:pt idx="21813">
                  <c:v>1.40E+02</c:v>
                </c:pt>
                <c:pt idx="21814">
                  <c:v>1.40E+02</c:v>
                </c:pt>
                <c:pt idx="21815">
                  <c:v>1.40E+02</c:v>
                </c:pt>
                <c:pt idx="21816">
                  <c:v>1.40E+02</c:v>
                </c:pt>
                <c:pt idx="21817">
                  <c:v>1.40E+02</c:v>
                </c:pt>
                <c:pt idx="21818">
                  <c:v>1.40E+02</c:v>
                </c:pt>
                <c:pt idx="21819">
                  <c:v>1.40E+02</c:v>
                </c:pt>
                <c:pt idx="21820">
                  <c:v>1.40E+02</c:v>
                </c:pt>
                <c:pt idx="21821">
                  <c:v>1.40E+02</c:v>
                </c:pt>
                <c:pt idx="21822">
                  <c:v>1.40E+02</c:v>
                </c:pt>
                <c:pt idx="21823">
                  <c:v>1.40E+02</c:v>
                </c:pt>
                <c:pt idx="21824">
                  <c:v>1.40E+02</c:v>
                </c:pt>
                <c:pt idx="21825">
                  <c:v>1.40E+02</c:v>
                </c:pt>
                <c:pt idx="21826">
                  <c:v>1.40E+02</c:v>
                </c:pt>
                <c:pt idx="21827">
                  <c:v>1.40E+02</c:v>
                </c:pt>
                <c:pt idx="21828">
                  <c:v>1.40E+02</c:v>
                </c:pt>
                <c:pt idx="21829">
                  <c:v>1.40E+02</c:v>
                </c:pt>
                <c:pt idx="21830">
                  <c:v>1.40E+02</c:v>
                </c:pt>
                <c:pt idx="21831">
                  <c:v>1.40E+02</c:v>
                </c:pt>
                <c:pt idx="21832">
                  <c:v>1.40E+02</c:v>
                </c:pt>
                <c:pt idx="21833">
                  <c:v>1.40E+02</c:v>
                </c:pt>
                <c:pt idx="21834">
                  <c:v>1.40E+02</c:v>
                </c:pt>
                <c:pt idx="21835">
                  <c:v>1.40E+02</c:v>
                </c:pt>
                <c:pt idx="21836">
                  <c:v>1.40E+02</c:v>
                </c:pt>
                <c:pt idx="21837">
                  <c:v>1.40E+02</c:v>
                </c:pt>
                <c:pt idx="21838">
                  <c:v>1.40E+02</c:v>
                </c:pt>
                <c:pt idx="21839">
                  <c:v>1.40E+02</c:v>
                </c:pt>
                <c:pt idx="21840">
                  <c:v>1.40E+02</c:v>
                </c:pt>
                <c:pt idx="21841">
                  <c:v>1.40E+02</c:v>
                </c:pt>
                <c:pt idx="21842">
                  <c:v>1.40E+02</c:v>
                </c:pt>
                <c:pt idx="21843">
                  <c:v>1.40E+02</c:v>
                </c:pt>
                <c:pt idx="21844">
                  <c:v>1.41E+02</c:v>
                </c:pt>
                <c:pt idx="21845">
                  <c:v>1.46E+02</c:v>
                </c:pt>
                <c:pt idx="21846">
                  <c:v>1.55E+02</c:v>
                </c:pt>
                <c:pt idx="21847">
                  <c:v>1.60E+02</c:v>
                </c:pt>
                <c:pt idx="21848">
                  <c:v>1.60E+02</c:v>
                </c:pt>
                <c:pt idx="21849">
                  <c:v>1.60E+02</c:v>
                </c:pt>
                <c:pt idx="21850">
                  <c:v>1.60E+02</c:v>
                </c:pt>
                <c:pt idx="21851">
                  <c:v>1.60E+02</c:v>
                </c:pt>
                <c:pt idx="21852">
                  <c:v>1.60E+02</c:v>
                </c:pt>
                <c:pt idx="21853">
                  <c:v>1.60E+02</c:v>
                </c:pt>
                <c:pt idx="21854">
                  <c:v>1.60E+02</c:v>
                </c:pt>
                <c:pt idx="21855">
                  <c:v>1.60E+02</c:v>
                </c:pt>
                <c:pt idx="21856">
                  <c:v>1.60E+02</c:v>
                </c:pt>
                <c:pt idx="21857">
                  <c:v>1.60E+02</c:v>
                </c:pt>
                <c:pt idx="21858">
                  <c:v>1.60E+02</c:v>
                </c:pt>
                <c:pt idx="21859">
                  <c:v>1.60E+02</c:v>
                </c:pt>
                <c:pt idx="21860">
                  <c:v>1.60E+02</c:v>
                </c:pt>
                <c:pt idx="21861">
                  <c:v>1.60E+02</c:v>
                </c:pt>
                <c:pt idx="21862">
                  <c:v>1.60E+02</c:v>
                </c:pt>
                <c:pt idx="21863">
                  <c:v>1.60E+02</c:v>
                </c:pt>
                <c:pt idx="21864">
                  <c:v>1.60E+02</c:v>
                </c:pt>
                <c:pt idx="21865">
                  <c:v>1.60E+02</c:v>
                </c:pt>
                <c:pt idx="21866">
                  <c:v>1.60E+02</c:v>
                </c:pt>
                <c:pt idx="21867">
                  <c:v>1.60E+02</c:v>
                </c:pt>
                <c:pt idx="21868">
                  <c:v>1.60E+02</c:v>
                </c:pt>
                <c:pt idx="21869">
                  <c:v>1.60E+02</c:v>
                </c:pt>
                <c:pt idx="21870">
                  <c:v>1.60E+02</c:v>
                </c:pt>
                <c:pt idx="21871">
                  <c:v>1.60E+02</c:v>
                </c:pt>
                <c:pt idx="21872">
                  <c:v>1.60E+02</c:v>
                </c:pt>
                <c:pt idx="21873">
                  <c:v>1.60E+02</c:v>
                </c:pt>
                <c:pt idx="21874">
                  <c:v>1.60E+02</c:v>
                </c:pt>
                <c:pt idx="21875">
                  <c:v>1.60E+02</c:v>
                </c:pt>
                <c:pt idx="21876">
                  <c:v>1.60E+02</c:v>
                </c:pt>
                <c:pt idx="21877">
                  <c:v>1.60E+02</c:v>
                </c:pt>
                <c:pt idx="21878">
                  <c:v>1.60E+02</c:v>
                </c:pt>
                <c:pt idx="21879">
                  <c:v>1.60E+02</c:v>
                </c:pt>
                <c:pt idx="21880">
                  <c:v>1.60E+02</c:v>
                </c:pt>
                <c:pt idx="21881">
                  <c:v>1.60E+02</c:v>
                </c:pt>
                <c:pt idx="21882">
                  <c:v>1.60E+02</c:v>
                </c:pt>
                <c:pt idx="21883">
                  <c:v>1.60E+02</c:v>
                </c:pt>
                <c:pt idx="21884">
                  <c:v>1.60E+02</c:v>
                </c:pt>
                <c:pt idx="21885">
                  <c:v>1.60E+02</c:v>
                </c:pt>
                <c:pt idx="21886">
                  <c:v>1.60E+02</c:v>
                </c:pt>
                <c:pt idx="21887">
                  <c:v>1.60E+02</c:v>
                </c:pt>
                <c:pt idx="21888">
                  <c:v>1.60E+02</c:v>
                </c:pt>
                <c:pt idx="21889">
                  <c:v>1.60E+02</c:v>
                </c:pt>
                <c:pt idx="21890">
                  <c:v>1.60E+02</c:v>
                </c:pt>
                <c:pt idx="21891">
                  <c:v>1.60E+02</c:v>
                </c:pt>
                <c:pt idx="21892">
                  <c:v>1.60E+02</c:v>
                </c:pt>
                <c:pt idx="21893">
                  <c:v>1.60E+02</c:v>
                </c:pt>
                <c:pt idx="21894">
                  <c:v>1.60E+02</c:v>
                </c:pt>
                <c:pt idx="21895">
                  <c:v>1.60E+02</c:v>
                </c:pt>
                <c:pt idx="21896">
                  <c:v>1.60E+02</c:v>
                </c:pt>
                <c:pt idx="21897">
                  <c:v>1.60E+02</c:v>
                </c:pt>
                <c:pt idx="21898">
                  <c:v>1.60E+02</c:v>
                </c:pt>
                <c:pt idx="21899">
                  <c:v>1.60E+02</c:v>
                </c:pt>
                <c:pt idx="21900">
                  <c:v>1.60E+02</c:v>
                </c:pt>
                <c:pt idx="21901">
                  <c:v>1.60E+02</c:v>
                </c:pt>
                <c:pt idx="21902">
                  <c:v>1.60E+02</c:v>
                </c:pt>
                <c:pt idx="21903">
                  <c:v>1.60E+02</c:v>
                </c:pt>
                <c:pt idx="21904">
                  <c:v>1.60E+02</c:v>
                </c:pt>
                <c:pt idx="21905">
                  <c:v>1.60E+02</c:v>
                </c:pt>
                <c:pt idx="21906">
                  <c:v>1.60E+02</c:v>
                </c:pt>
                <c:pt idx="21907">
                  <c:v>1.60E+02</c:v>
                </c:pt>
                <c:pt idx="21908">
                  <c:v>1.60E+02</c:v>
                </c:pt>
                <c:pt idx="21909">
                  <c:v>1.60E+02</c:v>
                </c:pt>
                <c:pt idx="21910">
                  <c:v>1.60E+02</c:v>
                </c:pt>
                <c:pt idx="21911">
                  <c:v>1.60E+02</c:v>
                </c:pt>
                <c:pt idx="21912">
                  <c:v>1.60E+02</c:v>
                </c:pt>
                <c:pt idx="21913">
                  <c:v>1.60E+02</c:v>
                </c:pt>
                <c:pt idx="21914">
                  <c:v>1.60E+02</c:v>
                </c:pt>
                <c:pt idx="21915">
                  <c:v>1.60E+02</c:v>
                </c:pt>
                <c:pt idx="21916">
                  <c:v>1.60E+02</c:v>
                </c:pt>
                <c:pt idx="21917">
                  <c:v>1.60E+02</c:v>
                </c:pt>
                <c:pt idx="21918">
                  <c:v>1.60E+02</c:v>
                </c:pt>
                <c:pt idx="21919">
                  <c:v>1.60E+02</c:v>
                </c:pt>
                <c:pt idx="21920">
                  <c:v>1.60E+02</c:v>
                </c:pt>
                <c:pt idx="21921">
                  <c:v>1.60E+02</c:v>
                </c:pt>
                <c:pt idx="21922">
                  <c:v>1.60E+02</c:v>
                </c:pt>
                <c:pt idx="21923">
                  <c:v>1.60E+02</c:v>
                </c:pt>
                <c:pt idx="21924">
                  <c:v>1.60E+02</c:v>
                </c:pt>
                <c:pt idx="21925">
                  <c:v>1.60E+02</c:v>
                </c:pt>
                <c:pt idx="21926">
                  <c:v>1.60E+02</c:v>
                </c:pt>
                <c:pt idx="21927">
                  <c:v>1.60E+02</c:v>
                </c:pt>
                <c:pt idx="21928">
                  <c:v>1.60E+02</c:v>
                </c:pt>
                <c:pt idx="21929">
                  <c:v>1.60E+02</c:v>
                </c:pt>
                <c:pt idx="21930">
                  <c:v>1.60E+02</c:v>
                </c:pt>
                <c:pt idx="21931">
                  <c:v>1.60E+02</c:v>
                </c:pt>
                <c:pt idx="21932">
                  <c:v>1.60E+02</c:v>
                </c:pt>
                <c:pt idx="21933">
                  <c:v>1.60E+02</c:v>
                </c:pt>
                <c:pt idx="21934">
                  <c:v>1.60E+02</c:v>
                </c:pt>
                <c:pt idx="21935">
                  <c:v>1.60E+02</c:v>
                </c:pt>
                <c:pt idx="21936">
                  <c:v>1.60E+02</c:v>
                </c:pt>
                <c:pt idx="21937">
                  <c:v>1.60E+02</c:v>
                </c:pt>
                <c:pt idx="21938">
                  <c:v>1.60E+02</c:v>
                </c:pt>
                <c:pt idx="21939">
                  <c:v>1.60E+02</c:v>
                </c:pt>
                <c:pt idx="21940">
                  <c:v>1.60E+02</c:v>
                </c:pt>
                <c:pt idx="21941">
                  <c:v>1.60E+02</c:v>
                </c:pt>
                <c:pt idx="21942">
                  <c:v>1.60E+02</c:v>
                </c:pt>
                <c:pt idx="21943">
                  <c:v>1.60E+02</c:v>
                </c:pt>
                <c:pt idx="21944">
                  <c:v>1.60E+02</c:v>
                </c:pt>
                <c:pt idx="21945">
                  <c:v>1.60E+02</c:v>
                </c:pt>
                <c:pt idx="21946">
                  <c:v>1.60E+02</c:v>
                </c:pt>
                <c:pt idx="21947">
                  <c:v>1.60E+02</c:v>
                </c:pt>
                <c:pt idx="21948">
                  <c:v>1.60E+02</c:v>
                </c:pt>
                <c:pt idx="21949">
                  <c:v>1.60E+02</c:v>
                </c:pt>
                <c:pt idx="21950">
                  <c:v>1.60E+02</c:v>
                </c:pt>
                <c:pt idx="21951">
                  <c:v>1.60E+02</c:v>
                </c:pt>
                <c:pt idx="21952">
                  <c:v>1.60E+02</c:v>
                </c:pt>
                <c:pt idx="21953">
                  <c:v>1.60E+02</c:v>
                </c:pt>
                <c:pt idx="21954">
                  <c:v>1.60E+02</c:v>
                </c:pt>
                <c:pt idx="21955">
                  <c:v>1.60E+02</c:v>
                </c:pt>
                <c:pt idx="21956">
                  <c:v>1.60E+02</c:v>
                </c:pt>
                <c:pt idx="21957">
                  <c:v>1.60E+02</c:v>
                </c:pt>
                <c:pt idx="21958">
                  <c:v>1.60E+02</c:v>
                </c:pt>
                <c:pt idx="21959">
                  <c:v>1.60E+02</c:v>
                </c:pt>
                <c:pt idx="21960">
                  <c:v>1.60E+02</c:v>
                </c:pt>
                <c:pt idx="21961">
                  <c:v>1.60E+02</c:v>
                </c:pt>
                <c:pt idx="21962">
                  <c:v>1.60E+02</c:v>
                </c:pt>
                <c:pt idx="21963">
                  <c:v>1.60E+02</c:v>
                </c:pt>
                <c:pt idx="21964">
                  <c:v>1.60E+02</c:v>
                </c:pt>
                <c:pt idx="21965">
                  <c:v>1.60E+02</c:v>
                </c:pt>
                <c:pt idx="21966">
                  <c:v>1.60E+02</c:v>
                </c:pt>
                <c:pt idx="21967">
                  <c:v>1.60E+02</c:v>
                </c:pt>
                <c:pt idx="21968">
                  <c:v>1.60E+02</c:v>
                </c:pt>
                <c:pt idx="21969">
                  <c:v>1.60E+02</c:v>
                </c:pt>
                <c:pt idx="21970">
                  <c:v>1.60E+02</c:v>
                </c:pt>
                <c:pt idx="21971">
                  <c:v>1.60E+02</c:v>
                </c:pt>
                <c:pt idx="21972">
                  <c:v>1.60E+02</c:v>
                </c:pt>
                <c:pt idx="21973">
                  <c:v>1.60E+02</c:v>
                </c:pt>
                <c:pt idx="21974">
                  <c:v>1.60E+02</c:v>
                </c:pt>
                <c:pt idx="21975">
                  <c:v>1.60E+02</c:v>
                </c:pt>
                <c:pt idx="21976">
                  <c:v>1.60E+02</c:v>
                </c:pt>
                <c:pt idx="21977">
                  <c:v>1.60E+02</c:v>
                </c:pt>
                <c:pt idx="21978">
                  <c:v>1.60E+02</c:v>
                </c:pt>
                <c:pt idx="21979">
                  <c:v>1.60E+02</c:v>
                </c:pt>
                <c:pt idx="21980">
                  <c:v>1.60E+02</c:v>
                </c:pt>
                <c:pt idx="21981">
                  <c:v>1.60E+02</c:v>
                </c:pt>
                <c:pt idx="21982">
                  <c:v>1.60E+02</c:v>
                </c:pt>
                <c:pt idx="21983">
                  <c:v>1.60E+02</c:v>
                </c:pt>
                <c:pt idx="21984">
                  <c:v>1.60E+02</c:v>
                </c:pt>
                <c:pt idx="21985">
                  <c:v>1.60E+02</c:v>
                </c:pt>
                <c:pt idx="21986">
                  <c:v>1.60E+02</c:v>
                </c:pt>
                <c:pt idx="21987">
                  <c:v>1.60E+02</c:v>
                </c:pt>
                <c:pt idx="21988">
                  <c:v>1.60E+02</c:v>
                </c:pt>
                <c:pt idx="21989">
                  <c:v>1.60E+02</c:v>
                </c:pt>
                <c:pt idx="21990">
                  <c:v>1.60E+02</c:v>
                </c:pt>
                <c:pt idx="21991">
                  <c:v>1.60E+02</c:v>
                </c:pt>
                <c:pt idx="21992">
                  <c:v>1.60E+02</c:v>
                </c:pt>
                <c:pt idx="21993">
                  <c:v>1.60E+02</c:v>
                </c:pt>
                <c:pt idx="21994">
                  <c:v>1.60E+02</c:v>
                </c:pt>
                <c:pt idx="21995">
                  <c:v>1.60E+02</c:v>
                </c:pt>
                <c:pt idx="21996">
                  <c:v>1.60E+02</c:v>
                </c:pt>
                <c:pt idx="21997">
                  <c:v>1.60E+02</c:v>
                </c:pt>
                <c:pt idx="21998">
                  <c:v>1.60E+02</c:v>
                </c:pt>
                <c:pt idx="21999">
                  <c:v>1.60E+02</c:v>
                </c:pt>
                <c:pt idx="22000">
                  <c:v>1.60E+02</c:v>
                </c:pt>
                <c:pt idx="22001">
                  <c:v>1.60E+02</c:v>
                </c:pt>
                <c:pt idx="22002">
                  <c:v>1.60E+02</c:v>
                </c:pt>
                <c:pt idx="22003">
                  <c:v>1.60E+02</c:v>
                </c:pt>
                <c:pt idx="22004">
                  <c:v>1.60E+02</c:v>
                </c:pt>
                <c:pt idx="22005">
                  <c:v>1.60E+02</c:v>
                </c:pt>
                <c:pt idx="22006">
                  <c:v>1.60E+02</c:v>
                </c:pt>
                <c:pt idx="22007">
                  <c:v>1.60E+02</c:v>
                </c:pt>
                <c:pt idx="22008">
                  <c:v>1.60E+02</c:v>
                </c:pt>
                <c:pt idx="22009">
                  <c:v>1.60E+02</c:v>
                </c:pt>
                <c:pt idx="22010">
                  <c:v>1.60E+02</c:v>
                </c:pt>
                <c:pt idx="22011">
                  <c:v>1.60E+02</c:v>
                </c:pt>
                <c:pt idx="22012">
                  <c:v>1.60E+02</c:v>
                </c:pt>
                <c:pt idx="22013">
                  <c:v>1.60E+02</c:v>
                </c:pt>
                <c:pt idx="22014">
                  <c:v>1.60E+02</c:v>
                </c:pt>
                <c:pt idx="22015">
                  <c:v>1.60E+02</c:v>
                </c:pt>
                <c:pt idx="22016">
                  <c:v>1.60E+02</c:v>
                </c:pt>
                <c:pt idx="22017">
                  <c:v>1.60E+02</c:v>
                </c:pt>
                <c:pt idx="22018">
                  <c:v>1.60E+02</c:v>
                </c:pt>
                <c:pt idx="22019">
                  <c:v>1.60E+02</c:v>
                </c:pt>
                <c:pt idx="22020">
                  <c:v>1.60E+02</c:v>
                </c:pt>
                <c:pt idx="22021">
                  <c:v>1.60E+02</c:v>
                </c:pt>
                <c:pt idx="22022">
                  <c:v>1.60E+02</c:v>
                </c:pt>
                <c:pt idx="22023">
                  <c:v>1.60E+02</c:v>
                </c:pt>
                <c:pt idx="22024">
                  <c:v>1.60E+02</c:v>
                </c:pt>
                <c:pt idx="22025">
                  <c:v>1.60E+02</c:v>
                </c:pt>
                <c:pt idx="22026">
                  <c:v>1.60E+02</c:v>
                </c:pt>
                <c:pt idx="22027">
                  <c:v>1.60E+02</c:v>
                </c:pt>
                <c:pt idx="22028">
                  <c:v>1.60E+02</c:v>
                </c:pt>
                <c:pt idx="22029">
                  <c:v>1.60E+02</c:v>
                </c:pt>
                <c:pt idx="22030">
                  <c:v>1.60E+02</c:v>
                </c:pt>
                <c:pt idx="22031">
                  <c:v>1.60E+02</c:v>
                </c:pt>
                <c:pt idx="22032">
                  <c:v>1.60E+02</c:v>
                </c:pt>
                <c:pt idx="22033">
                  <c:v>1.60E+02</c:v>
                </c:pt>
                <c:pt idx="22034">
                  <c:v>1.60E+02</c:v>
                </c:pt>
                <c:pt idx="22035">
                  <c:v>1.60E+02</c:v>
                </c:pt>
                <c:pt idx="22036">
                  <c:v>1.60E+02</c:v>
                </c:pt>
                <c:pt idx="22037">
                  <c:v>1.60E+02</c:v>
                </c:pt>
                <c:pt idx="22038">
                  <c:v>1.60E+02</c:v>
                </c:pt>
                <c:pt idx="22039">
                  <c:v>1.60E+02</c:v>
                </c:pt>
                <c:pt idx="22040">
                  <c:v>1.60E+02</c:v>
                </c:pt>
                <c:pt idx="22041">
                  <c:v>1.60E+02</c:v>
                </c:pt>
                <c:pt idx="22042">
                  <c:v>1.60E+02</c:v>
                </c:pt>
                <c:pt idx="22043">
                  <c:v>1.60E+02</c:v>
                </c:pt>
                <c:pt idx="22044">
                  <c:v>1.60E+02</c:v>
                </c:pt>
                <c:pt idx="22045">
                  <c:v>1.60E+02</c:v>
                </c:pt>
                <c:pt idx="22046">
                  <c:v>1.60E+02</c:v>
                </c:pt>
                <c:pt idx="22047">
                  <c:v>1.60E+02</c:v>
                </c:pt>
                <c:pt idx="22048">
                  <c:v>1.60E+02</c:v>
                </c:pt>
                <c:pt idx="22049">
                  <c:v>1.60E+02</c:v>
                </c:pt>
                <c:pt idx="22050">
                  <c:v>1.60E+02</c:v>
                </c:pt>
                <c:pt idx="22051">
                  <c:v>1.60E+02</c:v>
                </c:pt>
                <c:pt idx="22052">
                  <c:v>1.60E+02</c:v>
                </c:pt>
                <c:pt idx="22053">
                  <c:v>1.60E+02</c:v>
                </c:pt>
                <c:pt idx="22054">
                  <c:v>1.60E+02</c:v>
                </c:pt>
                <c:pt idx="22055">
                  <c:v>1.60E+02</c:v>
                </c:pt>
                <c:pt idx="22056">
                  <c:v>1.60E+02</c:v>
                </c:pt>
                <c:pt idx="22057">
                  <c:v>1.60E+02</c:v>
                </c:pt>
                <c:pt idx="22058">
                  <c:v>1.60E+02</c:v>
                </c:pt>
                <c:pt idx="22059">
                  <c:v>1.60E+02</c:v>
                </c:pt>
                <c:pt idx="22060">
                  <c:v>1.60E+02</c:v>
                </c:pt>
                <c:pt idx="22061">
                  <c:v>1.60E+02</c:v>
                </c:pt>
                <c:pt idx="22062">
                  <c:v>1.60E+02</c:v>
                </c:pt>
                <c:pt idx="22063">
                  <c:v>1.60E+02</c:v>
                </c:pt>
                <c:pt idx="22064">
                  <c:v>1.60E+02</c:v>
                </c:pt>
                <c:pt idx="22065">
                  <c:v>1.60E+02</c:v>
                </c:pt>
                <c:pt idx="22066">
                  <c:v>1.60E+02</c:v>
                </c:pt>
                <c:pt idx="22067">
                  <c:v>1.60E+02</c:v>
                </c:pt>
                <c:pt idx="22068">
                  <c:v>1.60E+02</c:v>
                </c:pt>
                <c:pt idx="22069">
                  <c:v>1.60E+02</c:v>
                </c:pt>
                <c:pt idx="22070">
                  <c:v>1.60E+02</c:v>
                </c:pt>
                <c:pt idx="22071">
                  <c:v>1.60E+02</c:v>
                </c:pt>
                <c:pt idx="22072">
                  <c:v>1.60E+02</c:v>
                </c:pt>
                <c:pt idx="22073">
                  <c:v>1.60E+02</c:v>
                </c:pt>
                <c:pt idx="22074">
                  <c:v>1.60E+02</c:v>
                </c:pt>
                <c:pt idx="22075">
                  <c:v>1.60E+02</c:v>
                </c:pt>
                <c:pt idx="22076">
                  <c:v>1.60E+02</c:v>
                </c:pt>
                <c:pt idx="22077">
                  <c:v>1.60E+02</c:v>
                </c:pt>
                <c:pt idx="22078">
                  <c:v>1.60E+02</c:v>
                </c:pt>
                <c:pt idx="22079">
                  <c:v>1.60E+02</c:v>
                </c:pt>
                <c:pt idx="22080">
                  <c:v>1.60E+02</c:v>
                </c:pt>
                <c:pt idx="22081">
                  <c:v>1.60E+02</c:v>
                </c:pt>
                <c:pt idx="22082">
                  <c:v>1.60E+02</c:v>
                </c:pt>
                <c:pt idx="22083">
                  <c:v>1.60E+02</c:v>
                </c:pt>
                <c:pt idx="22084">
                  <c:v>1.60E+02</c:v>
                </c:pt>
                <c:pt idx="22085">
                  <c:v>1.60E+02</c:v>
                </c:pt>
                <c:pt idx="22086">
                  <c:v>1.60E+02</c:v>
                </c:pt>
                <c:pt idx="22087">
                  <c:v>1.60E+02</c:v>
                </c:pt>
                <c:pt idx="22088">
                  <c:v>1.60E+02</c:v>
                </c:pt>
                <c:pt idx="22089">
                  <c:v>1.60E+02</c:v>
                </c:pt>
                <c:pt idx="22090">
                  <c:v>1.60E+02</c:v>
                </c:pt>
                <c:pt idx="22091">
                  <c:v>1.60E+02</c:v>
                </c:pt>
                <c:pt idx="22092">
                  <c:v>1.60E+02</c:v>
                </c:pt>
                <c:pt idx="22093">
                  <c:v>1.60E+02</c:v>
                </c:pt>
                <c:pt idx="22094">
                  <c:v>1.60E+02</c:v>
                </c:pt>
                <c:pt idx="22095">
                  <c:v>1.60E+02</c:v>
                </c:pt>
                <c:pt idx="22096">
                  <c:v>1.60E+02</c:v>
                </c:pt>
                <c:pt idx="22097">
                  <c:v>1.60E+02</c:v>
                </c:pt>
                <c:pt idx="22098">
                  <c:v>1.60E+02</c:v>
                </c:pt>
                <c:pt idx="22099">
                  <c:v>1.60E+02</c:v>
                </c:pt>
                <c:pt idx="22100">
                  <c:v>1.60E+02</c:v>
                </c:pt>
                <c:pt idx="22101">
                  <c:v>1.60E+02</c:v>
                </c:pt>
                <c:pt idx="22102">
                  <c:v>1.60E+02</c:v>
                </c:pt>
                <c:pt idx="22103">
                  <c:v>1.60E+02</c:v>
                </c:pt>
                <c:pt idx="22104">
                  <c:v>1.60E+02</c:v>
                </c:pt>
                <c:pt idx="22105">
                  <c:v>1.60E+02</c:v>
                </c:pt>
                <c:pt idx="22106">
                  <c:v>1.60E+02</c:v>
                </c:pt>
                <c:pt idx="22107">
                  <c:v>1.60E+02</c:v>
                </c:pt>
                <c:pt idx="22108">
                  <c:v>1.60E+02</c:v>
                </c:pt>
                <c:pt idx="22109">
                  <c:v>1.60E+02</c:v>
                </c:pt>
                <c:pt idx="22110">
                  <c:v>1.60E+02</c:v>
                </c:pt>
                <c:pt idx="22111">
                  <c:v>1.60E+02</c:v>
                </c:pt>
                <c:pt idx="22112">
                  <c:v>1.60E+02</c:v>
                </c:pt>
                <c:pt idx="22113">
                  <c:v>1.60E+02</c:v>
                </c:pt>
                <c:pt idx="22114">
                  <c:v>1.60E+02</c:v>
                </c:pt>
                <c:pt idx="22115">
                  <c:v>1.60E+02</c:v>
                </c:pt>
                <c:pt idx="22116">
                  <c:v>1.60E+02</c:v>
                </c:pt>
                <c:pt idx="22117">
                  <c:v>1.60E+02</c:v>
                </c:pt>
                <c:pt idx="22118">
                  <c:v>1.60E+02</c:v>
                </c:pt>
                <c:pt idx="22119">
                  <c:v>1.60E+02</c:v>
                </c:pt>
                <c:pt idx="22120">
                  <c:v>1.60E+02</c:v>
                </c:pt>
                <c:pt idx="22121">
                  <c:v>1.60E+02</c:v>
                </c:pt>
                <c:pt idx="22122">
                  <c:v>1.60E+02</c:v>
                </c:pt>
                <c:pt idx="22123">
                  <c:v>1.60E+02</c:v>
                </c:pt>
                <c:pt idx="22124">
                  <c:v>1.60E+02</c:v>
                </c:pt>
                <c:pt idx="22125">
                  <c:v>1.60E+02</c:v>
                </c:pt>
                <c:pt idx="22126">
                  <c:v>1.60E+02</c:v>
                </c:pt>
                <c:pt idx="22127">
                  <c:v>1.60E+02</c:v>
                </c:pt>
                <c:pt idx="22128">
                  <c:v>1.60E+02</c:v>
                </c:pt>
                <c:pt idx="22129">
                  <c:v>1.60E+02</c:v>
                </c:pt>
                <c:pt idx="22130">
                  <c:v>1.60E+02</c:v>
                </c:pt>
                <c:pt idx="22131">
                  <c:v>1.60E+02</c:v>
                </c:pt>
                <c:pt idx="22132">
                  <c:v>1.60E+02</c:v>
                </c:pt>
                <c:pt idx="22133">
                  <c:v>1.60E+02</c:v>
                </c:pt>
                <c:pt idx="22134">
                  <c:v>1.60E+02</c:v>
                </c:pt>
                <c:pt idx="22135">
                  <c:v>1.60E+02</c:v>
                </c:pt>
                <c:pt idx="22136">
                  <c:v>1.60E+02</c:v>
                </c:pt>
                <c:pt idx="22137">
                  <c:v>1.60E+02</c:v>
                </c:pt>
                <c:pt idx="22138">
                  <c:v>1.60E+02</c:v>
                </c:pt>
                <c:pt idx="22139">
                  <c:v>1.60E+02</c:v>
                </c:pt>
                <c:pt idx="22140">
                  <c:v>1.60E+02</c:v>
                </c:pt>
                <c:pt idx="22141">
                  <c:v>1.60E+02</c:v>
                </c:pt>
                <c:pt idx="22142">
                  <c:v>1.60E+02</c:v>
                </c:pt>
                <c:pt idx="22143">
                  <c:v>1.60E+02</c:v>
                </c:pt>
                <c:pt idx="22144">
                  <c:v>1.60E+02</c:v>
                </c:pt>
                <c:pt idx="22145">
                  <c:v>1.60E+02</c:v>
                </c:pt>
                <c:pt idx="22146">
                  <c:v>1.60E+02</c:v>
                </c:pt>
                <c:pt idx="22147">
                  <c:v>1.60E+02</c:v>
                </c:pt>
                <c:pt idx="22148">
                  <c:v>1.60E+02</c:v>
                </c:pt>
                <c:pt idx="22149">
                  <c:v>1.60E+02</c:v>
                </c:pt>
                <c:pt idx="22150">
                  <c:v>1.60E+02</c:v>
                </c:pt>
                <c:pt idx="22151">
                  <c:v>1.60E+02</c:v>
                </c:pt>
                <c:pt idx="22152">
                  <c:v>1.60E+02</c:v>
                </c:pt>
                <c:pt idx="22153">
                  <c:v>1.60E+02</c:v>
                </c:pt>
                <c:pt idx="22154">
                  <c:v>1.60E+02</c:v>
                </c:pt>
                <c:pt idx="22155">
                  <c:v>1.60E+02</c:v>
                </c:pt>
                <c:pt idx="22156">
                  <c:v>1.60E+02</c:v>
                </c:pt>
                <c:pt idx="22157">
                  <c:v>1.60E+02</c:v>
                </c:pt>
                <c:pt idx="22158">
                  <c:v>1.60E+02</c:v>
                </c:pt>
                <c:pt idx="22159">
                  <c:v>1.60E+02</c:v>
                </c:pt>
                <c:pt idx="22160">
                  <c:v>1.60E+02</c:v>
                </c:pt>
                <c:pt idx="22161">
                  <c:v>1.60E+02</c:v>
                </c:pt>
                <c:pt idx="22162">
                  <c:v>1.60E+02</c:v>
                </c:pt>
                <c:pt idx="22163">
                  <c:v>1.60E+02</c:v>
                </c:pt>
                <c:pt idx="22164">
                  <c:v>1.60E+02</c:v>
                </c:pt>
                <c:pt idx="22165">
                  <c:v>1.60E+02</c:v>
                </c:pt>
                <c:pt idx="22166">
                  <c:v>1.60E+02</c:v>
                </c:pt>
                <c:pt idx="22167">
                  <c:v>1.60E+02</c:v>
                </c:pt>
                <c:pt idx="22168">
                  <c:v>1.60E+02</c:v>
                </c:pt>
                <c:pt idx="22169">
                  <c:v>1.60E+02</c:v>
                </c:pt>
                <c:pt idx="22170">
                  <c:v>1.60E+02</c:v>
                </c:pt>
                <c:pt idx="22171">
                  <c:v>1.60E+02</c:v>
                </c:pt>
                <c:pt idx="22172">
                  <c:v>1.60E+02</c:v>
                </c:pt>
                <c:pt idx="22173">
                  <c:v>1.60E+02</c:v>
                </c:pt>
                <c:pt idx="22174">
                  <c:v>1.60E+02</c:v>
                </c:pt>
                <c:pt idx="22175">
                  <c:v>1.60E+02</c:v>
                </c:pt>
                <c:pt idx="22176">
                  <c:v>1.60E+02</c:v>
                </c:pt>
                <c:pt idx="22177">
                  <c:v>1.60E+02</c:v>
                </c:pt>
                <c:pt idx="22178">
                  <c:v>1.60E+02</c:v>
                </c:pt>
                <c:pt idx="22179">
                  <c:v>1.60E+02</c:v>
                </c:pt>
                <c:pt idx="22180">
                  <c:v>1.60E+02</c:v>
                </c:pt>
                <c:pt idx="22181">
                  <c:v>1.60E+02</c:v>
                </c:pt>
                <c:pt idx="22182">
                  <c:v>1.60E+02</c:v>
                </c:pt>
                <c:pt idx="22183">
                  <c:v>1.60E+02</c:v>
                </c:pt>
                <c:pt idx="22184">
                  <c:v>1.60E+02</c:v>
                </c:pt>
                <c:pt idx="22185">
                  <c:v>1.60E+02</c:v>
                </c:pt>
                <c:pt idx="22186">
                  <c:v>1.60E+02</c:v>
                </c:pt>
                <c:pt idx="22187">
                  <c:v>1.60E+02</c:v>
                </c:pt>
                <c:pt idx="22188">
                  <c:v>1.60E+02</c:v>
                </c:pt>
                <c:pt idx="22189">
                  <c:v>1.60E+02</c:v>
                </c:pt>
                <c:pt idx="22190">
                  <c:v>1.60E+02</c:v>
                </c:pt>
                <c:pt idx="22191">
                  <c:v>1.60E+02</c:v>
                </c:pt>
                <c:pt idx="22192">
                  <c:v>1.60E+02</c:v>
                </c:pt>
                <c:pt idx="22193">
                  <c:v>1.60E+02</c:v>
                </c:pt>
                <c:pt idx="22194">
                  <c:v>1.60E+02</c:v>
                </c:pt>
                <c:pt idx="22195">
                  <c:v>1.60E+02</c:v>
                </c:pt>
                <c:pt idx="22196">
                  <c:v>1.60E+02</c:v>
                </c:pt>
                <c:pt idx="22197">
                  <c:v>1.60E+02</c:v>
                </c:pt>
                <c:pt idx="22198">
                  <c:v>1.60E+02</c:v>
                </c:pt>
                <c:pt idx="22199">
                  <c:v>1.60E+02</c:v>
                </c:pt>
                <c:pt idx="22200">
                  <c:v>1.60E+02</c:v>
                </c:pt>
                <c:pt idx="22201">
                  <c:v>1.60E+02</c:v>
                </c:pt>
                <c:pt idx="22202">
                  <c:v>1.60E+02</c:v>
                </c:pt>
                <c:pt idx="22203">
                  <c:v>1.60E+02</c:v>
                </c:pt>
                <c:pt idx="22204">
                  <c:v>1.60E+02</c:v>
                </c:pt>
                <c:pt idx="22205">
                  <c:v>1.60E+02</c:v>
                </c:pt>
                <c:pt idx="22206">
                  <c:v>1.60E+02</c:v>
                </c:pt>
                <c:pt idx="22207">
                  <c:v>1.60E+02</c:v>
                </c:pt>
                <c:pt idx="22208">
                  <c:v>1.60E+02</c:v>
                </c:pt>
                <c:pt idx="22209">
                  <c:v>1.60E+02</c:v>
                </c:pt>
                <c:pt idx="22210">
                  <c:v>1.60E+02</c:v>
                </c:pt>
                <c:pt idx="22211">
                  <c:v>1.60E+02</c:v>
                </c:pt>
                <c:pt idx="22212">
                  <c:v>1.60E+02</c:v>
                </c:pt>
                <c:pt idx="22213">
                  <c:v>1.60E+02</c:v>
                </c:pt>
                <c:pt idx="22214">
                  <c:v>1.60E+02</c:v>
                </c:pt>
                <c:pt idx="22215">
                  <c:v>1.60E+02</c:v>
                </c:pt>
                <c:pt idx="22216">
                  <c:v>1.60E+02</c:v>
                </c:pt>
                <c:pt idx="22217">
                  <c:v>1.60E+02</c:v>
                </c:pt>
                <c:pt idx="22218">
                  <c:v>1.60E+02</c:v>
                </c:pt>
                <c:pt idx="22219">
                  <c:v>1.60E+02</c:v>
                </c:pt>
                <c:pt idx="22220">
                  <c:v>1.60E+02</c:v>
                </c:pt>
                <c:pt idx="22221">
                  <c:v>1.60E+02</c:v>
                </c:pt>
                <c:pt idx="22222">
                  <c:v>1.60E+02</c:v>
                </c:pt>
                <c:pt idx="22223">
                  <c:v>1.60E+02</c:v>
                </c:pt>
                <c:pt idx="22224">
                  <c:v>1.60E+02</c:v>
                </c:pt>
                <c:pt idx="22225">
                  <c:v>1.60E+02</c:v>
                </c:pt>
                <c:pt idx="22226">
                  <c:v>1.60E+02</c:v>
                </c:pt>
                <c:pt idx="22227">
                  <c:v>1.60E+02</c:v>
                </c:pt>
                <c:pt idx="22228">
                  <c:v>1.60E+02</c:v>
                </c:pt>
                <c:pt idx="22229">
                  <c:v>1.60E+02</c:v>
                </c:pt>
                <c:pt idx="22230">
                  <c:v>1.60E+02</c:v>
                </c:pt>
                <c:pt idx="22231">
                  <c:v>1.60E+02</c:v>
                </c:pt>
                <c:pt idx="22232">
                  <c:v>1.60E+02</c:v>
                </c:pt>
                <c:pt idx="22233">
                  <c:v>1.60E+02</c:v>
                </c:pt>
                <c:pt idx="22234">
                  <c:v>1.60E+02</c:v>
                </c:pt>
                <c:pt idx="22235">
                  <c:v>1.60E+02</c:v>
                </c:pt>
                <c:pt idx="22236">
                  <c:v>1.60E+02</c:v>
                </c:pt>
                <c:pt idx="22237">
                  <c:v>1.60E+02</c:v>
                </c:pt>
                <c:pt idx="22238">
                  <c:v>1.60E+02</c:v>
                </c:pt>
                <c:pt idx="22239">
                  <c:v>1.60E+02</c:v>
                </c:pt>
                <c:pt idx="22240">
                  <c:v>1.60E+02</c:v>
                </c:pt>
                <c:pt idx="22241">
                  <c:v>1.60E+02</c:v>
                </c:pt>
                <c:pt idx="22242">
                  <c:v>1.60E+02</c:v>
                </c:pt>
                <c:pt idx="22243">
                  <c:v>1.60E+02</c:v>
                </c:pt>
                <c:pt idx="22244">
                  <c:v>1.60E+02</c:v>
                </c:pt>
                <c:pt idx="22245">
                  <c:v>1.60E+02</c:v>
                </c:pt>
                <c:pt idx="22246">
                  <c:v>1.60E+02</c:v>
                </c:pt>
                <c:pt idx="22247">
                  <c:v>1.60E+02</c:v>
                </c:pt>
                <c:pt idx="22248">
                  <c:v>1.60E+02</c:v>
                </c:pt>
                <c:pt idx="22249">
                  <c:v>1.60E+02</c:v>
                </c:pt>
                <c:pt idx="22250">
                  <c:v>1.60E+02</c:v>
                </c:pt>
                <c:pt idx="22251">
                  <c:v>1.60E+02</c:v>
                </c:pt>
                <c:pt idx="22252">
                  <c:v>1.60E+02</c:v>
                </c:pt>
                <c:pt idx="22253">
                  <c:v>1.60E+02</c:v>
                </c:pt>
                <c:pt idx="22254">
                  <c:v>1.60E+02</c:v>
                </c:pt>
                <c:pt idx="22255">
                  <c:v>1.60E+02</c:v>
                </c:pt>
                <c:pt idx="22256">
                  <c:v>1.60E+02</c:v>
                </c:pt>
                <c:pt idx="22257">
                  <c:v>1.60E+02</c:v>
                </c:pt>
                <c:pt idx="22258">
                  <c:v>1.60E+02</c:v>
                </c:pt>
                <c:pt idx="22259">
                  <c:v>1.60E+02</c:v>
                </c:pt>
                <c:pt idx="22260">
                  <c:v>1.60E+02</c:v>
                </c:pt>
                <c:pt idx="22261">
                  <c:v>1.60E+02</c:v>
                </c:pt>
                <c:pt idx="22262">
                  <c:v>1.60E+02</c:v>
                </c:pt>
                <c:pt idx="22263">
                  <c:v>1.60E+02</c:v>
                </c:pt>
                <c:pt idx="22264">
                  <c:v>1.60E+02</c:v>
                </c:pt>
                <c:pt idx="22265">
                  <c:v>1.60E+02</c:v>
                </c:pt>
                <c:pt idx="22266">
                  <c:v>1.60E+02</c:v>
                </c:pt>
                <c:pt idx="22267">
                  <c:v>1.60E+02</c:v>
                </c:pt>
                <c:pt idx="22268">
                  <c:v>1.60E+02</c:v>
                </c:pt>
                <c:pt idx="22269">
                  <c:v>1.60E+02</c:v>
                </c:pt>
                <c:pt idx="22270">
                  <c:v>1.60E+02</c:v>
                </c:pt>
                <c:pt idx="22271">
                  <c:v>1.60E+02</c:v>
                </c:pt>
                <c:pt idx="22272">
                  <c:v>1.60E+02</c:v>
                </c:pt>
                <c:pt idx="22273">
                  <c:v>1.60E+02</c:v>
                </c:pt>
                <c:pt idx="22274">
                  <c:v>1.60E+02</c:v>
                </c:pt>
                <c:pt idx="22275">
                  <c:v>1.60E+02</c:v>
                </c:pt>
                <c:pt idx="22276">
                  <c:v>1.60E+02</c:v>
                </c:pt>
                <c:pt idx="22277">
                  <c:v>1.60E+02</c:v>
                </c:pt>
                <c:pt idx="22278">
                  <c:v>1.60E+02</c:v>
                </c:pt>
                <c:pt idx="22279">
                  <c:v>1.60E+02</c:v>
                </c:pt>
                <c:pt idx="22280">
                  <c:v>1.60E+02</c:v>
                </c:pt>
                <c:pt idx="22281">
                  <c:v>1.60E+02</c:v>
                </c:pt>
                <c:pt idx="22282">
                  <c:v>1.60E+02</c:v>
                </c:pt>
                <c:pt idx="22283">
                  <c:v>1.60E+02</c:v>
                </c:pt>
                <c:pt idx="22284">
                  <c:v>1.60E+02</c:v>
                </c:pt>
                <c:pt idx="22285">
                  <c:v>1.60E+02</c:v>
                </c:pt>
                <c:pt idx="22286">
                  <c:v>1.60E+02</c:v>
                </c:pt>
                <c:pt idx="22287">
                  <c:v>1.60E+02</c:v>
                </c:pt>
                <c:pt idx="22288">
                  <c:v>1.60E+02</c:v>
                </c:pt>
                <c:pt idx="22289">
                  <c:v>1.60E+02</c:v>
                </c:pt>
                <c:pt idx="22290">
                  <c:v>1.60E+02</c:v>
                </c:pt>
                <c:pt idx="22291">
                  <c:v>1.60E+02</c:v>
                </c:pt>
                <c:pt idx="22292">
                  <c:v>1.60E+02</c:v>
                </c:pt>
                <c:pt idx="22293">
                  <c:v>1.60E+02</c:v>
                </c:pt>
                <c:pt idx="22294">
                  <c:v>1.60E+02</c:v>
                </c:pt>
                <c:pt idx="22295">
                  <c:v>1.60E+02</c:v>
                </c:pt>
                <c:pt idx="22296">
                  <c:v>1.60E+02</c:v>
                </c:pt>
                <c:pt idx="22297">
                  <c:v>1.60E+02</c:v>
                </c:pt>
                <c:pt idx="22298">
                  <c:v>1.60E+02</c:v>
                </c:pt>
                <c:pt idx="22299">
                  <c:v>1.60E+02</c:v>
                </c:pt>
                <c:pt idx="22300">
                  <c:v>1.60E+02</c:v>
                </c:pt>
                <c:pt idx="22301">
                  <c:v>1.60E+02</c:v>
                </c:pt>
                <c:pt idx="22302">
                  <c:v>1.60E+02</c:v>
                </c:pt>
                <c:pt idx="22303">
                  <c:v>1.60E+02</c:v>
                </c:pt>
                <c:pt idx="22304">
                  <c:v>1.60E+02</c:v>
                </c:pt>
                <c:pt idx="22305">
                  <c:v>1.60E+02</c:v>
                </c:pt>
                <c:pt idx="22306">
                  <c:v>1.60E+02</c:v>
                </c:pt>
                <c:pt idx="22307">
                  <c:v>1.60E+02</c:v>
                </c:pt>
                <c:pt idx="22308">
                  <c:v>1.60E+02</c:v>
                </c:pt>
                <c:pt idx="22309">
                  <c:v>1.60E+02</c:v>
                </c:pt>
                <c:pt idx="22310">
                  <c:v>1.60E+02</c:v>
                </c:pt>
                <c:pt idx="22311">
                  <c:v>1.60E+02</c:v>
                </c:pt>
                <c:pt idx="22312">
                  <c:v>1.60E+02</c:v>
                </c:pt>
                <c:pt idx="22313">
                  <c:v>1.60E+02</c:v>
                </c:pt>
                <c:pt idx="22314">
                  <c:v>1.60E+02</c:v>
                </c:pt>
                <c:pt idx="22315">
                  <c:v>1.60E+02</c:v>
                </c:pt>
                <c:pt idx="22316">
                  <c:v>1.60E+02</c:v>
                </c:pt>
                <c:pt idx="22317">
                  <c:v>1.60E+02</c:v>
                </c:pt>
                <c:pt idx="22318">
                  <c:v>1.60E+02</c:v>
                </c:pt>
                <c:pt idx="22319">
                  <c:v>1.60E+02</c:v>
                </c:pt>
                <c:pt idx="22320">
                  <c:v>1.60E+02</c:v>
                </c:pt>
                <c:pt idx="22321">
                  <c:v>1.60E+02</c:v>
                </c:pt>
                <c:pt idx="22322">
                  <c:v>1.60E+02</c:v>
                </c:pt>
                <c:pt idx="22323">
                  <c:v>1.60E+02</c:v>
                </c:pt>
                <c:pt idx="22324">
                  <c:v>1.60E+02</c:v>
                </c:pt>
                <c:pt idx="22325">
                  <c:v>1.60E+02</c:v>
                </c:pt>
                <c:pt idx="22326">
                  <c:v>1.60E+02</c:v>
                </c:pt>
                <c:pt idx="22327">
                  <c:v>1.60E+02</c:v>
                </c:pt>
                <c:pt idx="22328">
                  <c:v>1.60E+02</c:v>
                </c:pt>
                <c:pt idx="22329">
                  <c:v>1.60E+02</c:v>
                </c:pt>
                <c:pt idx="22330">
                  <c:v>1.60E+02</c:v>
                </c:pt>
                <c:pt idx="22331">
                  <c:v>1.60E+02</c:v>
                </c:pt>
                <c:pt idx="22332">
                  <c:v>1.60E+02</c:v>
                </c:pt>
                <c:pt idx="22333">
                  <c:v>1.60E+02</c:v>
                </c:pt>
                <c:pt idx="22334">
                  <c:v>1.60E+02</c:v>
                </c:pt>
                <c:pt idx="22335">
                  <c:v>1.60E+02</c:v>
                </c:pt>
                <c:pt idx="22336">
                  <c:v>1.60E+02</c:v>
                </c:pt>
                <c:pt idx="22337">
                  <c:v>1.60E+02</c:v>
                </c:pt>
                <c:pt idx="22338">
                  <c:v>1.60E+02</c:v>
                </c:pt>
                <c:pt idx="22339">
                  <c:v>1.60E+02</c:v>
                </c:pt>
                <c:pt idx="22340">
                  <c:v>1.60E+02</c:v>
                </c:pt>
                <c:pt idx="22341">
                  <c:v>1.60E+02</c:v>
                </c:pt>
                <c:pt idx="22342">
                  <c:v>1.60E+02</c:v>
                </c:pt>
                <c:pt idx="22343">
                  <c:v>1.60E+02</c:v>
                </c:pt>
                <c:pt idx="22344">
                  <c:v>1.60E+02</c:v>
                </c:pt>
                <c:pt idx="22345">
                  <c:v>1.60E+02</c:v>
                </c:pt>
                <c:pt idx="22346">
                  <c:v>1.60E+02</c:v>
                </c:pt>
                <c:pt idx="22347">
                  <c:v>1.60E+02</c:v>
                </c:pt>
                <c:pt idx="22348">
                  <c:v>1.60E+02</c:v>
                </c:pt>
                <c:pt idx="22349">
                  <c:v>1.60E+02</c:v>
                </c:pt>
                <c:pt idx="22350">
                  <c:v>1.60E+02</c:v>
                </c:pt>
                <c:pt idx="22351">
                  <c:v>1.60E+02</c:v>
                </c:pt>
                <c:pt idx="22352">
                  <c:v>1.60E+02</c:v>
                </c:pt>
                <c:pt idx="22353">
                  <c:v>1.60E+02</c:v>
                </c:pt>
                <c:pt idx="22354">
                  <c:v>1.60E+02</c:v>
                </c:pt>
                <c:pt idx="22355">
                  <c:v>1.60E+02</c:v>
                </c:pt>
                <c:pt idx="22356">
                  <c:v>1.60E+02</c:v>
                </c:pt>
                <c:pt idx="22357">
                  <c:v>1.60E+02</c:v>
                </c:pt>
                <c:pt idx="22358">
                  <c:v>1.60E+02</c:v>
                </c:pt>
                <c:pt idx="22359">
                  <c:v>1.60E+02</c:v>
                </c:pt>
                <c:pt idx="22360">
                  <c:v>1.60E+02</c:v>
                </c:pt>
                <c:pt idx="22361">
                  <c:v>1.60E+02</c:v>
                </c:pt>
                <c:pt idx="22362">
                  <c:v>1.60E+02</c:v>
                </c:pt>
                <c:pt idx="22363">
                  <c:v>1.60E+02</c:v>
                </c:pt>
                <c:pt idx="22364">
                  <c:v>1.60E+02</c:v>
                </c:pt>
                <c:pt idx="22365">
                  <c:v>1.60E+02</c:v>
                </c:pt>
                <c:pt idx="22366">
                  <c:v>1.60E+02</c:v>
                </c:pt>
                <c:pt idx="22367">
                  <c:v>1.60E+02</c:v>
                </c:pt>
                <c:pt idx="22368">
                  <c:v>1.60E+02</c:v>
                </c:pt>
                <c:pt idx="22369">
                  <c:v>1.60E+02</c:v>
                </c:pt>
                <c:pt idx="22370">
                  <c:v>1.60E+02</c:v>
                </c:pt>
                <c:pt idx="22371">
                  <c:v>1.60E+02</c:v>
                </c:pt>
                <c:pt idx="22372">
                  <c:v>1.60E+02</c:v>
                </c:pt>
                <c:pt idx="22373">
                  <c:v>1.60E+02</c:v>
                </c:pt>
                <c:pt idx="22374">
                  <c:v>1.60E+02</c:v>
                </c:pt>
                <c:pt idx="22375">
                  <c:v>1.60E+02</c:v>
                </c:pt>
                <c:pt idx="22376">
                  <c:v>1.60E+02</c:v>
                </c:pt>
                <c:pt idx="22377">
                  <c:v>1.60E+02</c:v>
                </c:pt>
                <c:pt idx="22378">
                  <c:v>1.60E+02</c:v>
                </c:pt>
                <c:pt idx="22379">
                  <c:v>1.60E+02</c:v>
                </c:pt>
                <c:pt idx="22380">
                  <c:v>1.60E+02</c:v>
                </c:pt>
                <c:pt idx="22381">
                  <c:v>1.60E+02</c:v>
                </c:pt>
                <c:pt idx="22382">
                  <c:v>1.60E+02</c:v>
                </c:pt>
                <c:pt idx="22383">
                  <c:v>1.60E+02</c:v>
                </c:pt>
                <c:pt idx="22384">
                  <c:v>1.60E+02</c:v>
                </c:pt>
                <c:pt idx="22385">
                  <c:v>1.60E+02</c:v>
                </c:pt>
                <c:pt idx="22386">
                  <c:v>1.60E+02</c:v>
                </c:pt>
                <c:pt idx="22387">
                  <c:v>1.60E+02</c:v>
                </c:pt>
                <c:pt idx="22388">
                  <c:v>1.60E+02</c:v>
                </c:pt>
                <c:pt idx="22389">
                  <c:v>1.60E+02</c:v>
                </c:pt>
                <c:pt idx="22390">
                  <c:v>1.60E+02</c:v>
                </c:pt>
                <c:pt idx="22391">
                  <c:v>1.60E+02</c:v>
                </c:pt>
                <c:pt idx="22392">
                  <c:v>1.60E+02</c:v>
                </c:pt>
                <c:pt idx="22393">
                  <c:v>1.60E+02</c:v>
                </c:pt>
                <c:pt idx="22394">
                  <c:v>1.60E+02</c:v>
                </c:pt>
                <c:pt idx="22395">
                  <c:v>1.60E+02</c:v>
                </c:pt>
                <c:pt idx="22396">
                  <c:v>1.60E+02</c:v>
                </c:pt>
                <c:pt idx="22397">
                  <c:v>1.60E+02</c:v>
                </c:pt>
                <c:pt idx="22398">
                  <c:v>1.60E+02</c:v>
                </c:pt>
                <c:pt idx="22399">
                  <c:v>1.60E+02</c:v>
                </c:pt>
                <c:pt idx="22400">
                  <c:v>1.60E+02</c:v>
                </c:pt>
                <c:pt idx="22401">
                  <c:v>1.60E+02</c:v>
                </c:pt>
                <c:pt idx="22402">
                  <c:v>1.60E+02</c:v>
                </c:pt>
                <c:pt idx="22403">
                  <c:v>1.60E+02</c:v>
                </c:pt>
                <c:pt idx="22404">
                  <c:v>1.60E+02</c:v>
                </c:pt>
                <c:pt idx="22405">
                  <c:v>1.60E+02</c:v>
                </c:pt>
                <c:pt idx="22406">
                  <c:v>1.60E+02</c:v>
                </c:pt>
                <c:pt idx="22407">
                  <c:v>1.60E+02</c:v>
                </c:pt>
                <c:pt idx="22408">
                  <c:v>1.60E+02</c:v>
                </c:pt>
                <c:pt idx="22409">
                  <c:v>1.60E+02</c:v>
                </c:pt>
                <c:pt idx="22410">
                  <c:v>1.60E+02</c:v>
                </c:pt>
                <c:pt idx="22411">
                  <c:v>1.60E+02</c:v>
                </c:pt>
                <c:pt idx="22412">
                  <c:v>1.60E+02</c:v>
                </c:pt>
                <c:pt idx="22413">
                  <c:v>1.60E+02</c:v>
                </c:pt>
                <c:pt idx="22414">
                  <c:v>1.60E+02</c:v>
                </c:pt>
                <c:pt idx="22415">
                  <c:v>1.60E+02</c:v>
                </c:pt>
                <c:pt idx="22416">
                  <c:v>1.60E+02</c:v>
                </c:pt>
                <c:pt idx="22417">
                  <c:v>1.60E+02</c:v>
                </c:pt>
                <c:pt idx="22418">
                  <c:v>1.60E+02</c:v>
                </c:pt>
                <c:pt idx="22419">
                  <c:v>1.60E+02</c:v>
                </c:pt>
                <c:pt idx="22420">
                  <c:v>1.60E+02</c:v>
                </c:pt>
                <c:pt idx="22421">
                  <c:v>1.60E+02</c:v>
                </c:pt>
                <c:pt idx="22422">
                  <c:v>1.60E+02</c:v>
                </c:pt>
                <c:pt idx="22423">
                  <c:v>1.60E+02</c:v>
                </c:pt>
                <c:pt idx="22424">
                  <c:v>1.60E+02</c:v>
                </c:pt>
                <c:pt idx="22425">
                  <c:v>1.60E+02</c:v>
                </c:pt>
                <c:pt idx="22426">
                  <c:v>1.60E+02</c:v>
                </c:pt>
                <c:pt idx="22427">
                  <c:v>1.60E+02</c:v>
                </c:pt>
                <c:pt idx="22428">
                  <c:v>1.60E+02</c:v>
                </c:pt>
                <c:pt idx="22429">
                  <c:v>1.60E+02</c:v>
                </c:pt>
                <c:pt idx="22430">
                  <c:v>1.60E+02</c:v>
                </c:pt>
                <c:pt idx="22431">
                  <c:v>1.60E+02</c:v>
                </c:pt>
                <c:pt idx="22432">
                  <c:v>1.60E+02</c:v>
                </c:pt>
                <c:pt idx="22433">
                  <c:v>1.60E+02</c:v>
                </c:pt>
                <c:pt idx="22434">
                  <c:v>1.60E+02</c:v>
                </c:pt>
                <c:pt idx="22435">
                  <c:v>1.60E+02</c:v>
                </c:pt>
                <c:pt idx="22436">
                  <c:v>1.60E+02</c:v>
                </c:pt>
                <c:pt idx="22437">
                  <c:v>1.60E+02</c:v>
                </c:pt>
                <c:pt idx="22438">
                  <c:v>1.60E+02</c:v>
                </c:pt>
                <c:pt idx="22439">
                  <c:v>1.60E+02</c:v>
                </c:pt>
                <c:pt idx="22440">
                  <c:v>1.60E+02</c:v>
                </c:pt>
                <c:pt idx="22441">
                  <c:v>1.60E+02</c:v>
                </c:pt>
                <c:pt idx="22442">
                  <c:v>1.60E+02</c:v>
                </c:pt>
                <c:pt idx="22443">
                  <c:v>1.60E+02</c:v>
                </c:pt>
                <c:pt idx="22444">
                  <c:v>1.60E+02</c:v>
                </c:pt>
                <c:pt idx="22445">
                  <c:v>1.60E+02</c:v>
                </c:pt>
                <c:pt idx="22446">
                  <c:v>1.60E+02</c:v>
                </c:pt>
                <c:pt idx="22447">
                  <c:v>1.60E+02</c:v>
                </c:pt>
                <c:pt idx="22448">
                  <c:v>1.60E+02</c:v>
                </c:pt>
                <c:pt idx="22449">
                  <c:v>1.60E+02</c:v>
                </c:pt>
                <c:pt idx="22450">
                  <c:v>1.60E+02</c:v>
                </c:pt>
                <c:pt idx="22451">
                  <c:v>1.60E+02</c:v>
                </c:pt>
                <c:pt idx="22452">
                  <c:v>1.60E+02</c:v>
                </c:pt>
                <c:pt idx="22453">
                  <c:v>1.60E+02</c:v>
                </c:pt>
                <c:pt idx="22454">
                  <c:v>1.60E+02</c:v>
                </c:pt>
                <c:pt idx="22455">
                  <c:v>1.60E+02</c:v>
                </c:pt>
                <c:pt idx="22456">
                  <c:v>1.60E+02</c:v>
                </c:pt>
                <c:pt idx="22457">
                  <c:v>1.60E+02</c:v>
                </c:pt>
                <c:pt idx="22458">
                  <c:v>1.60E+02</c:v>
                </c:pt>
                <c:pt idx="22459">
                  <c:v>1.60E+02</c:v>
                </c:pt>
                <c:pt idx="22460">
                  <c:v>1.60E+02</c:v>
                </c:pt>
                <c:pt idx="22461">
                  <c:v>1.60E+02</c:v>
                </c:pt>
                <c:pt idx="22462">
                  <c:v>1.60E+02</c:v>
                </c:pt>
                <c:pt idx="22463">
                  <c:v>1.60E+02</c:v>
                </c:pt>
                <c:pt idx="22464">
                  <c:v>1.60E+02</c:v>
                </c:pt>
                <c:pt idx="22465">
                  <c:v>1.60E+02</c:v>
                </c:pt>
                <c:pt idx="22466">
                  <c:v>1.60E+02</c:v>
                </c:pt>
                <c:pt idx="22467">
                  <c:v>1.60E+02</c:v>
                </c:pt>
                <c:pt idx="22468">
                  <c:v>1.60E+02</c:v>
                </c:pt>
                <c:pt idx="22469">
                  <c:v>1.60E+02</c:v>
                </c:pt>
                <c:pt idx="22470">
                  <c:v>1.60E+02</c:v>
                </c:pt>
                <c:pt idx="22471">
                  <c:v>1.60E+02</c:v>
                </c:pt>
                <c:pt idx="22472">
                  <c:v>1.60E+02</c:v>
                </c:pt>
                <c:pt idx="22473">
                  <c:v>1.60E+02</c:v>
                </c:pt>
                <c:pt idx="22474">
                  <c:v>1.60E+02</c:v>
                </c:pt>
                <c:pt idx="22475">
                  <c:v>1.60E+02</c:v>
                </c:pt>
                <c:pt idx="22476">
                  <c:v>1.60E+02</c:v>
                </c:pt>
                <c:pt idx="22477">
                  <c:v>1.60E+02</c:v>
                </c:pt>
                <c:pt idx="22478">
                  <c:v>1.60E+02</c:v>
                </c:pt>
                <c:pt idx="22479">
                  <c:v>1.60E+02</c:v>
                </c:pt>
                <c:pt idx="22480">
                  <c:v>1.60E+02</c:v>
                </c:pt>
                <c:pt idx="22481">
                  <c:v>1.60E+02</c:v>
                </c:pt>
                <c:pt idx="22482">
                  <c:v>1.60E+02</c:v>
                </c:pt>
                <c:pt idx="22483">
                  <c:v>1.60E+02</c:v>
                </c:pt>
                <c:pt idx="22484">
                  <c:v>1.60E+02</c:v>
                </c:pt>
                <c:pt idx="22485">
                  <c:v>1.60E+02</c:v>
                </c:pt>
                <c:pt idx="22486">
                  <c:v>1.60E+02</c:v>
                </c:pt>
                <c:pt idx="22487">
                  <c:v>1.60E+02</c:v>
                </c:pt>
                <c:pt idx="22488">
                  <c:v>1.60E+02</c:v>
                </c:pt>
                <c:pt idx="22489">
                  <c:v>1.60E+02</c:v>
                </c:pt>
                <c:pt idx="22490">
                  <c:v>1.60E+02</c:v>
                </c:pt>
                <c:pt idx="22491">
                  <c:v>1.60E+02</c:v>
                </c:pt>
                <c:pt idx="22492">
                  <c:v>1.60E+02</c:v>
                </c:pt>
                <c:pt idx="22493">
                  <c:v>1.60E+02</c:v>
                </c:pt>
                <c:pt idx="22494">
                  <c:v>1.60E+02</c:v>
                </c:pt>
                <c:pt idx="22495">
                  <c:v>1.60E+02</c:v>
                </c:pt>
                <c:pt idx="22496">
                  <c:v>1.60E+02</c:v>
                </c:pt>
                <c:pt idx="22497">
                  <c:v>1.60E+02</c:v>
                </c:pt>
                <c:pt idx="22498">
                  <c:v>1.60E+02</c:v>
                </c:pt>
                <c:pt idx="22499">
                  <c:v>1.60E+02</c:v>
                </c:pt>
                <c:pt idx="22500">
                  <c:v>1.60E+02</c:v>
                </c:pt>
                <c:pt idx="22501">
                  <c:v>1.60E+02</c:v>
                </c:pt>
                <c:pt idx="22502">
                  <c:v>1.60E+02</c:v>
                </c:pt>
                <c:pt idx="22503">
                  <c:v>1.60E+02</c:v>
                </c:pt>
                <c:pt idx="22504">
                  <c:v>1.60E+02</c:v>
                </c:pt>
                <c:pt idx="22505">
                  <c:v>1.60E+02</c:v>
                </c:pt>
                <c:pt idx="22506">
                  <c:v>1.60E+02</c:v>
                </c:pt>
                <c:pt idx="22507">
                  <c:v>1.60E+02</c:v>
                </c:pt>
                <c:pt idx="22508">
                  <c:v>1.60E+02</c:v>
                </c:pt>
                <c:pt idx="22509">
                  <c:v>1.60E+02</c:v>
                </c:pt>
                <c:pt idx="22510">
                  <c:v>1.60E+02</c:v>
                </c:pt>
                <c:pt idx="22511">
                  <c:v>1.60E+02</c:v>
                </c:pt>
                <c:pt idx="22512">
                  <c:v>1.60E+02</c:v>
                </c:pt>
                <c:pt idx="22513">
                  <c:v>1.60E+02</c:v>
                </c:pt>
                <c:pt idx="22514">
                  <c:v>1.60E+02</c:v>
                </c:pt>
                <c:pt idx="22515">
                  <c:v>1.60E+02</c:v>
                </c:pt>
                <c:pt idx="22516">
                  <c:v>1.60E+02</c:v>
                </c:pt>
                <c:pt idx="22517">
                  <c:v>1.60E+02</c:v>
                </c:pt>
                <c:pt idx="22518">
                  <c:v>1.60E+02</c:v>
                </c:pt>
                <c:pt idx="22519">
                  <c:v>1.60E+02</c:v>
                </c:pt>
                <c:pt idx="22520">
                  <c:v>1.60E+02</c:v>
                </c:pt>
                <c:pt idx="22521">
                  <c:v>1.60E+02</c:v>
                </c:pt>
                <c:pt idx="22522">
                  <c:v>1.60E+02</c:v>
                </c:pt>
                <c:pt idx="22523">
                  <c:v>1.60E+02</c:v>
                </c:pt>
                <c:pt idx="22524">
                  <c:v>1.60E+02</c:v>
                </c:pt>
                <c:pt idx="22525">
                  <c:v>1.60E+02</c:v>
                </c:pt>
                <c:pt idx="22526">
                  <c:v>1.60E+02</c:v>
                </c:pt>
                <c:pt idx="22527">
                  <c:v>1.60E+02</c:v>
                </c:pt>
                <c:pt idx="22528">
                  <c:v>1.60E+02</c:v>
                </c:pt>
                <c:pt idx="22529">
                  <c:v>1.60E+02</c:v>
                </c:pt>
                <c:pt idx="22530">
                  <c:v>1.60E+02</c:v>
                </c:pt>
                <c:pt idx="22531">
                  <c:v>1.60E+02</c:v>
                </c:pt>
                <c:pt idx="22532">
                  <c:v>1.60E+02</c:v>
                </c:pt>
                <c:pt idx="22533">
                  <c:v>1.60E+02</c:v>
                </c:pt>
                <c:pt idx="22534">
                  <c:v>1.60E+02</c:v>
                </c:pt>
                <c:pt idx="22535">
                  <c:v>1.60E+02</c:v>
                </c:pt>
                <c:pt idx="22536">
                  <c:v>1.60E+02</c:v>
                </c:pt>
                <c:pt idx="22537">
                  <c:v>1.60E+02</c:v>
                </c:pt>
                <c:pt idx="22538">
                  <c:v>1.60E+02</c:v>
                </c:pt>
                <c:pt idx="22539">
                  <c:v>1.60E+02</c:v>
                </c:pt>
                <c:pt idx="22540">
                  <c:v>1.60E+02</c:v>
                </c:pt>
                <c:pt idx="22541">
                  <c:v>1.60E+02</c:v>
                </c:pt>
                <c:pt idx="22542">
                  <c:v>1.60E+02</c:v>
                </c:pt>
                <c:pt idx="22543">
                  <c:v>1.60E+02</c:v>
                </c:pt>
                <c:pt idx="22544">
                  <c:v>1.60E+02</c:v>
                </c:pt>
                <c:pt idx="22545">
                  <c:v>1.60E+02</c:v>
                </c:pt>
                <c:pt idx="22546">
                  <c:v>1.60E+02</c:v>
                </c:pt>
                <c:pt idx="22547">
                  <c:v>1.60E+02</c:v>
                </c:pt>
                <c:pt idx="22548">
                  <c:v>1.60E+02</c:v>
                </c:pt>
                <c:pt idx="22549">
                  <c:v>1.60E+02</c:v>
                </c:pt>
                <c:pt idx="22550">
                  <c:v>1.60E+02</c:v>
                </c:pt>
                <c:pt idx="22551">
                  <c:v>1.60E+02</c:v>
                </c:pt>
                <c:pt idx="22552">
                  <c:v>1.60E+02</c:v>
                </c:pt>
                <c:pt idx="22553">
                  <c:v>1.60E+02</c:v>
                </c:pt>
                <c:pt idx="22554">
                  <c:v>1.60E+02</c:v>
                </c:pt>
                <c:pt idx="22555">
                  <c:v>1.60E+02</c:v>
                </c:pt>
                <c:pt idx="22556">
                  <c:v>1.60E+02</c:v>
                </c:pt>
                <c:pt idx="22557">
                  <c:v>1.60E+02</c:v>
                </c:pt>
                <c:pt idx="22558">
                  <c:v>1.60E+02</c:v>
                </c:pt>
                <c:pt idx="22559">
                  <c:v>1.60E+02</c:v>
                </c:pt>
                <c:pt idx="22560">
                  <c:v>1.60E+02</c:v>
                </c:pt>
                <c:pt idx="22561">
                  <c:v>1.60E+02</c:v>
                </c:pt>
                <c:pt idx="22562">
                  <c:v>1.60E+02</c:v>
                </c:pt>
                <c:pt idx="22563">
                  <c:v>1.60E+02</c:v>
                </c:pt>
                <c:pt idx="22564">
                  <c:v>1.60E+02</c:v>
                </c:pt>
                <c:pt idx="22565">
                  <c:v>1.60E+02</c:v>
                </c:pt>
                <c:pt idx="22566">
                  <c:v>1.60E+02</c:v>
                </c:pt>
                <c:pt idx="22567">
                  <c:v>1.60E+02</c:v>
                </c:pt>
                <c:pt idx="22568">
                  <c:v>1.60E+02</c:v>
                </c:pt>
                <c:pt idx="22569">
                  <c:v>1.60E+02</c:v>
                </c:pt>
                <c:pt idx="22570">
                  <c:v>1.60E+02</c:v>
                </c:pt>
                <c:pt idx="22571">
                  <c:v>1.60E+02</c:v>
                </c:pt>
                <c:pt idx="22572">
                  <c:v>1.60E+02</c:v>
                </c:pt>
                <c:pt idx="22573">
                  <c:v>1.60E+02</c:v>
                </c:pt>
                <c:pt idx="22574">
                  <c:v>1.60E+02</c:v>
                </c:pt>
                <c:pt idx="22575">
                  <c:v>1.60E+02</c:v>
                </c:pt>
                <c:pt idx="22576">
                  <c:v>1.60E+02</c:v>
                </c:pt>
                <c:pt idx="22577">
                  <c:v>1.60E+02</c:v>
                </c:pt>
                <c:pt idx="22578">
                  <c:v>1.60E+02</c:v>
                </c:pt>
                <c:pt idx="22579">
                  <c:v>1.60E+02</c:v>
                </c:pt>
                <c:pt idx="22580">
                  <c:v>1.60E+02</c:v>
                </c:pt>
                <c:pt idx="22581">
                  <c:v>1.60E+02</c:v>
                </c:pt>
                <c:pt idx="22582">
                  <c:v>1.60E+02</c:v>
                </c:pt>
                <c:pt idx="22583">
                  <c:v>1.60E+02</c:v>
                </c:pt>
                <c:pt idx="22584">
                  <c:v>1.60E+02</c:v>
                </c:pt>
                <c:pt idx="22585">
                  <c:v>1.60E+02</c:v>
                </c:pt>
                <c:pt idx="22586">
                  <c:v>1.60E+02</c:v>
                </c:pt>
                <c:pt idx="22587">
                  <c:v>1.60E+02</c:v>
                </c:pt>
                <c:pt idx="22588">
                  <c:v>1.60E+02</c:v>
                </c:pt>
                <c:pt idx="22589">
                  <c:v>1.60E+02</c:v>
                </c:pt>
                <c:pt idx="22590">
                  <c:v>1.60E+02</c:v>
                </c:pt>
                <c:pt idx="22591">
                  <c:v>1.60E+02</c:v>
                </c:pt>
                <c:pt idx="22592">
                  <c:v>1.60E+02</c:v>
                </c:pt>
                <c:pt idx="22593">
                  <c:v>1.60E+02</c:v>
                </c:pt>
                <c:pt idx="22594">
                  <c:v>1.60E+02</c:v>
                </c:pt>
                <c:pt idx="22595">
                  <c:v>1.60E+02</c:v>
                </c:pt>
                <c:pt idx="22596">
                  <c:v>1.60E+02</c:v>
                </c:pt>
                <c:pt idx="22597">
                  <c:v>1.60E+02</c:v>
                </c:pt>
                <c:pt idx="22598">
                  <c:v>1.60E+02</c:v>
                </c:pt>
                <c:pt idx="22599">
                  <c:v>1.60E+02</c:v>
                </c:pt>
                <c:pt idx="22600">
                  <c:v>1.60E+02</c:v>
                </c:pt>
                <c:pt idx="22601">
                  <c:v>1.60E+02</c:v>
                </c:pt>
                <c:pt idx="22602">
                  <c:v>1.60E+02</c:v>
                </c:pt>
                <c:pt idx="22603">
                  <c:v>1.60E+02</c:v>
                </c:pt>
                <c:pt idx="22604">
                  <c:v>1.60E+02</c:v>
                </c:pt>
                <c:pt idx="22605">
                  <c:v>1.60E+02</c:v>
                </c:pt>
                <c:pt idx="22606">
                  <c:v>1.60E+02</c:v>
                </c:pt>
                <c:pt idx="22607">
                  <c:v>1.60E+02</c:v>
                </c:pt>
                <c:pt idx="22608">
                  <c:v>1.60E+02</c:v>
                </c:pt>
                <c:pt idx="22609">
                  <c:v>1.60E+02</c:v>
                </c:pt>
                <c:pt idx="22610">
                  <c:v>1.60E+02</c:v>
                </c:pt>
                <c:pt idx="22611">
                  <c:v>1.60E+02</c:v>
                </c:pt>
                <c:pt idx="22612">
                  <c:v>1.60E+02</c:v>
                </c:pt>
                <c:pt idx="22613">
                  <c:v>1.60E+02</c:v>
                </c:pt>
                <c:pt idx="22614">
                  <c:v>1.60E+02</c:v>
                </c:pt>
                <c:pt idx="22615">
                  <c:v>1.60E+02</c:v>
                </c:pt>
                <c:pt idx="22616">
                  <c:v>1.60E+02</c:v>
                </c:pt>
                <c:pt idx="22617">
                  <c:v>1.60E+02</c:v>
                </c:pt>
                <c:pt idx="22618">
                  <c:v>1.60E+02</c:v>
                </c:pt>
                <c:pt idx="22619">
                  <c:v>1.60E+02</c:v>
                </c:pt>
                <c:pt idx="22620">
                  <c:v>1.60E+02</c:v>
                </c:pt>
                <c:pt idx="22621">
                  <c:v>1.60E+02</c:v>
                </c:pt>
                <c:pt idx="22622">
                  <c:v>1.60E+02</c:v>
                </c:pt>
                <c:pt idx="22623">
                  <c:v>1.60E+02</c:v>
                </c:pt>
                <c:pt idx="22624">
                  <c:v>1.60E+02</c:v>
                </c:pt>
                <c:pt idx="22625">
                  <c:v>1.60E+02</c:v>
                </c:pt>
                <c:pt idx="22626">
                  <c:v>1.60E+02</c:v>
                </c:pt>
                <c:pt idx="22627">
                  <c:v>1.60E+02</c:v>
                </c:pt>
                <c:pt idx="22628">
                  <c:v>1.60E+02</c:v>
                </c:pt>
                <c:pt idx="22629">
                  <c:v>1.60E+02</c:v>
                </c:pt>
                <c:pt idx="22630">
                  <c:v>1.60E+02</c:v>
                </c:pt>
                <c:pt idx="22631">
                  <c:v>1.60E+02</c:v>
                </c:pt>
                <c:pt idx="22632">
                  <c:v>1.60E+02</c:v>
                </c:pt>
                <c:pt idx="22633">
                  <c:v>1.60E+02</c:v>
                </c:pt>
                <c:pt idx="22634">
                  <c:v>1.60E+02</c:v>
                </c:pt>
                <c:pt idx="22635">
                  <c:v>1.60E+02</c:v>
                </c:pt>
                <c:pt idx="22636">
                  <c:v>1.60E+02</c:v>
                </c:pt>
                <c:pt idx="22637">
                  <c:v>1.60E+02</c:v>
                </c:pt>
                <c:pt idx="22638">
                  <c:v>1.60E+02</c:v>
                </c:pt>
                <c:pt idx="22639">
                  <c:v>1.60E+02</c:v>
                </c:pt>
                <c:pt idx="22640">
                  <c:v>1.60E+02</c:v>
                </c:pt>
                <c:pt idx="22641">
                  <c:v>1.60E+02</c:v>
                </c:pt>
                <c:pt idx="22642">
                  <c:v>1.60E+02</c:v>
                </c:pt>
                <c:pt idx="22643">
                  <c:v>1.60E+02</c:v>
                </c:pt>
                <c:pt idx="22644">
                  <c:v>1.60E+02</c:v>
                </c:pt>
                <c:pt idx="22645">
                  <c:v>1.60E+02</c:v>
                </c:pt>
                <c:pt idx="22646">
                  <c:v>1.60E+02</c:v>
                </c:pt>
                <c:pt idx="22647">
                  <c:v>1.60E+02</c:v>
                </c:pt>
                <c:pt idx="22648">
                  <c:v>1.60E+02</c:v>
                </c:pt>
                <c:pt idx="22649">
                  <c:v>1.60E+02</c:v>
                </c:pt>
                <c:pt idx="22650">
                  <c:v>1.60E+02</c:v>
                </c:pt>
                <c:pt idx="22651">
                  <c:v>1.60E+02</c:v>
                </c:pt>
                <c:pt idx="22652">
                  <c:v>1.60E+02</c:v>
                </c:pt>
                <c:pt idx="22653">
                  <c:v>1.60E+02</c:v>
                </c:pt>
                <c:pt idx="22654">
                  <c:v>1.60E+02</c:v>
                </c:pt>
                <c:pt idx="22655">
                  <c:v>1.60E+02</c:v>
                </c:pt>
                <c:pt idx="22656">
                  <c:v>1.60E+02</c:v>
                </c:pt>
                <c:pt idx="22657">
                  <c:v>1.60E+02</c:v>
                </c:pt>
                <c:pt idx="22658">
                  <c:v>1.60E+02</c:v>
                </c:pt>
                <c:pt idx="22659">
                  <c:v>1.60E+02</c:v>
                </c:pt>
                <c:pt idx="22660">
                  <c:v>1.60E+02</c:v>
                </c:pt>
                <c:pt idx="22661">
                  <c:v>1.60E+02</c:v>
                </c:pt>
                <c:pt idx="22662">
                  <c:v>1.60E+02</c:v>
                </c:pt>
                <c:pt idx="22663">
                  <c:v>1.60E+02</c:v>
                </c:pt>
                <c:pt idx="22664">
                  <c:v>1.60E+02</c:v>
                </c:pt>
                <c:pt idx="22665">
                  <c:v>1.60E+02</c:v>
                </c:pt>
                <c:pt idx="22666">
                  <c:v>1.60E+02</c:v>
                </c:pt>
                <c:pt idx="22667">
                  <c:v>1.60E+02</c:v>
                </c:pt>
                <c:pt idx="22668">
                  <c:v>1.60E+02</c:v>
                </c:pt>
                <c:pt idx="22669">
                  <c:v>1.60E+02</c:v>
                </c:pt>
                <c:pt idx="22670">
                  <c:v>1.60E+02</c:v>
                </c:pt>
                <c:pt idx="22671">
                  <c:v>1.60E+02</c:v>
                </c:pt>
                <c:pt idx="22672">
                  <c:v>1.60E+02</c:v>
                </c:pt>
                <c:pt idx="22673">
                  <c:v>1.60E+02</c:v>
                </c:pt>
                <c:pt idx="22674">
                  <c:v>1.60E+02</c:v>
                </c:pt>
                <c:pt idx="22675">
                  <c:v>1.60E+02</c:v>
                </c:pt>
                <c:pt idx="22676">
                  <c:v>1.60E+02</c:v>
                </c:pt>
                <c:pt idx="22677">
                  <c:v>1.60E+02</c:v>
                </c:pt>
                <c:pt idx="22678">
                  <c:v>1.60E+02</c:v>
                </c:pt>
                <c:pt idx="22679">
                  <c:v>1.60E+02</c:v>
                </c:pt>
                <c:pt idx="22680">
                  <c:v>1.60E+02</c:v>
                </c:pt>
                <c:pt idx="22681">
                  <c:v>1.60E+02</c:v>
                </c:pt>
                <c:pt idx="22682">
                  <c:v>1.60E+02</c:v>
                </c:pt>
                <c:pt idx="22683">
                  <c:v>1.60E+02</c:v>
                </c:pt>
                <c:pt idx="22684">
                  <c:v>1.60E+02</c:v>
                </c:pt>
                <c:pt idx="22685">
                  <c:v>1.60E+02</c:v>
                </c:pt>
                <c:pt idx="22686">
                  <c:v>1.60E+02</c:v>
                </c:pt>
                <c:pt idx="22687">
                  <c:v>1.60E+02</c:v>
                </c:pt>
                <c:pt idx="22688">
                  <c:v>1.60E+02</c:v>
                </c:pt>
                <c:pt idx="22689">
                  <c:v>1.60E+02</c:v>
                </c:pt>
                <c:pt idx="22690">
                  <c:v>1.60E+02</c:v>
                </c:pt>
                <c:pt idx="22691">
                  <c:v>1.60E+02</c:v>
                </c:pt>
                <c:pt idx="22692">
                  <c:v>1.60E+02</c:v>
                </c:pt>
                <c:pt idx="22693">
                  <c:v>1.60E+02</c:v>
                </c:pt>
                <c:pt idx="22694">
                  <c:v>1.60E+02</c:v>
                </c:pt>
                <c:pt idx="22695">
                  <c:v>1.60E+02</c:v>
                </c:pt>
                <c:pt idx="22696">
                  <c:v>1.60E+02</c:v>
                </c:pt>
                <c:pt idx="22697">
                  <c:v>1.60E+02</c:v>
                </c:pt>
                <c:pt idx="22698">
                  <c:v>1.60E+02</c:v>
                </c:pt>
                <c:pt idx="22699">
                  <c:v>1.60E+02</c:v>
                </c:pt>
                <c:pt idx="22700">
                  <c:v>1.60E+02</c:v>
                </c:pt>
                <c:pt idx="22701">
                  <c:v>1.60E+02</c:v>
                </c:pt>
                <c:pt idx="22702">
                  <c:v>1.60E+02</c:v>
                </c:pt>
                <c:pt idx="22703">
                  <c:v>1.60E+02</c:v>
                </c:pt>
                <c:pt idx="22704">
                  <c:v>1.60E+02</c:v>
                </c:pt>
                <c:pt idx="22705">
                  <c:v>1.60E+02</c:v>
                </c:pt>
                <c:pt idx="22706">
                  <c:v>1.60E+02</c:v>
                </c:pt>
                <c:pt idx="22707">
                  <c:v>1.60E+02</c:v>
                </c:pt>
                <c:pt idx="22708">
                  <c:v>1.60E+02</c:v>
                </c:pt>
                <c:pt idx="22709">
                  <c:v>1.60E+02</c:v>
                </c:pt>
                <c:pt idx="22710">
                  <c:v>1.60E+02</c:v>
                </c:pt>
                <c:pt idx="22711">
                  <c:v>1.60E+02</c:v>
                </c:pt>
                <c:pt idx="22712">
                  <c:v>1.60E+02</c:v>
                </c:pt>
                <c:pt idx="22713">
                  <c:v>1.60E+02</c:v>
                </c:pt>
                <c:pt idx="22714">
                  <c:v>1.60E+02</c:v>
                </c:pt>
                <c:pt idx="22715">
                  <c:v>1.60E+02</c:v>
                </c:pt>
                <c:pt idx="22716">
                  <c:v>1.60E+02</c:v>
                </c:pt>
                <c:pt idx="22717">
                  <c:v>1.60E+02</c:v>
                </c:pt>
                <c:pt idx="22718">
                  <c:v>1.60E+02</c:v>
                </c:pt>
                <c:pt idx="22719">
                  <c:v>1.60E+02</c:v>
                </c:pt>
                <c:pt idx="22720">
                  <c:v>1.60E+02</c:v>
                </c:pt>
                <c:pt idx="22721">
                  <c:v>1.60E+02</c:v>
                </c:pt>
                <c:pt idx="22722">
                  <c:v>1.60E+02</c:v>
                </c:pt>
                <c:pt idx="22723">
                  <c:v>1.60E+02</c:v>
                </c:pt>
                <c:pt idx="22724">
                  <c:v>1.60E+02</c:v>
                </c:pt>
                <c:pt idx="22725">
                  <c:v>1.60E+02</c:v>
                </c:pt>
                <c:pt idx="22726">
                  <c:v>1.60E+02</c:v>
                </c:pt>
                <c:pt idx="22727">
                  <c:v>1.60E+02</c:v>
                </c:pt>
                <c:pt idx="22728">
                  <c:v>1.60E+02</c:v>
                </c:pt>
                <c:pt idx="22729">
                  <c:v>1.60E+02</c:v>
                </c:pt>
                <c:pt idx="22730">
                  <c:v>1.60E+02</c:v>
                </c:pt>
                <c:pt idx="22731">
                  <c:v>1.60E+02</c:v>
                </c:pt>
                <c:pt idx="22732">
                  <c:v>1.60E+02</c:v>
                </c:pt>
                <c:pt idx="22733">
                  <c:v>1.60E+02</c:v>
                </c:pt>
                <c:pt idx="22734">
                  <c:v>1.60E+02</c:v>
                </c:pt>
                <c:pt idx="22735">
                  <c:v>1.60E+02</c:v>
                </c:pt>
                <c:pt idx="22736">
                  <c:v>1.60E+02</c:v>
                </c:pt>
                <c:pt idx="22737">
                  <c:v>1.60E+02</c:v>
                </c:pt>
                <c:pt idx="22738">
                  <c:v>1.60E+02</c:v>
                </c:pt>
                <c:pt idx="22739">
                  <c:v>1.60E+02</c:v>
                </c:pt>
                <c:pt idx="22740">
                  <c:v>1.60E+02</c:v>
                </c:pt>
                <c:pt idx="22741">
                  <c:v>1.60E+02</c:v>
                </c:pt>
                <c:pt idx="22742">
                  <c:v>1.60E+02</c:v>
                </c:pt>
                <c:pt idx="22743">
                  <c:v>1.60E+02</c:v>
                </c:pt>
                <c:pt idx="22744">
                  <c:v>1.60E+02</c:v>
                </c:pt>
                <c:pt idx="22745">
                  <c:v>1.60E+02</c:v>
                </c:pt>
                <c:pt idx="22746">
                  <c:v>1.60E+02</c:v>
                </c:pt>
                <c:pt idx="22747">
                  <c:v>1.60E+02</c:v>
                </c:pt>
                <c:pt idx="22748">
                  <c:v>1.60E+02</c:v>
                </c:pt>
                <c:pt idx="22749">
                  <c:v>1.60E+02</c:v>
                </c:pt>
                <c:pt idx="22750">
                  <c:v>1.60E+02</c:v>
                </c:pt>
                <c:pt idx="22751">
                  <c:v>1.60E+02</c:v>
                </c:pt>
                <c:pt idx="22752">
                  <c:v>1.60E+02</c:v>
                </c:pt>
                <c:pt idx="22753">
                  <c:v>1.60E+02</c:v>
                </c:pt>
                <c:pt idx="22754">
                  <c:v>1.60E+02</c:v>
                </c:pt>
                <c:pt idx="22755">
                  <c:v>1.60E+02</c:v>
                </c:pt>
                <c:pt idx="22756">
                  <c:v>1.60E+02</c:v>
                </c:pt>
                <c:pt idx="22757">
                  <c:v>1.60E+02</c:v>
                </c:pt>
                <c:pt idx="22758">
                  <c:v>1.60E+02</c:v>
                </c:pt>
                <c:pt idx="22759">
                  <c:v>1.60E+02</c:v>
                </c:pt>
                <c:pt idx="22760">
                  <c:v>1.60E+02</c:v>
                </c:pt>
                <c:pt idx="22761">
                  <c:v>1.60E+02</c:v>
                </c:pt>
                <c:pt idx="22762">
                  <c:v>1.60E+02</c:v>
                </c:pt>
                <c:pt idx="22763">
                  <c:v>1.60E+02</c:v>
                </c:pt>
                <c:pt idx="22764">
                  <c:v>1.60E+02</c:v>
                </c:pt>
                <c:pt idx="22765">
                  <c:v>1.60E+02</c:v>
                </c:pt>
                <c:pt idx="22766">
                  <c:v>1.60E+02</c:v>
                </c:pt>
                <c:pt idx="22767">
                  <c:v>1.60E+02</c:v>
                </c:pt>
                <c:pt idx="22768">
                  <c:v>1.60E+02</c:v>
                </c:pt>
                <c:pt idx="22769">
                  <c:v>1.60E+02</c:v>
                </c:pt>
                <c:pt idx="22770">
                  <c:v>1.60E+02</c:v>
                </c:pt>
                <c:pt idx="22771">
                  <c:v>1.60E+02</c:v>
                </c:pt>
                <c:pt idx="22772">
                  <c:v>1.60E+02</c:v>
                </c:pt>
                <c:pt idx="22773">
                  <c:v>1.60E+02</c:v>
                </c:pt>
                <c:pt idx="22774">
                  <c:v>1.60E+02</c:v>
                </c:pt>
                <c:pt idx="22775">
                  <c:v>1.60E+02</c:v>
                </c:pt>
                <c:pt idx="22776">
                  <c:v>1.60E+02</c:v>
                </c:pt>
                <c:pt idx="22777">
                  <c:v>1.60E+02</c:v>
                </c:pt>
                <c:pt idx="22778">
                  <c:v>1.60E+02</c:v>
                </c:pt>
                <c:pt idx="22779">
                  <c:v>1.60E+02</c:v>
                </c:pt>
                <c:pt idx="22780">
                  <c:v>1.60E+02</c:v>
                </c:pt>
                <c:pt idx="22781">
                  <c:v>1.60E+02</c:v>
                </c:pt>
                <c:pt idx="22782">
                  <c:v>1.60E+02</c:v>
                </c:pt>
                <c:pt idx="22783">
                  <c:v>1.60E+02</c:v>
                </c:pt>
                <c:pt idx="22784">
                  <c:v>1.60E+02</c:v>
                </c:pt>
                <c:pt idx="22785">
                  <c:v>1.60E+02</c:v>
                </c:pt>
                <c:pt idx="22786">
                  <c:v>1.60E+02</c:v>
                </c:pt>
                <c:pt idx="22787">
                  <c:v>1.60E+02</c:v>
                </c:pt>
                <c:pt idx="22788">
                  <c:v>1.60E+02</c:v>
                </c:pt>
                <c:pt idx="22789">
                  <c:v>1.60E+02</c:v>
                </c:pt>
                <c:pt idx="22790">
                  <c:v>1.60E+02</c:v>
                </c:pt>
                <c:pt idx="22791">
                  <c:v>1.60E+02</c:v>
                </c:pt>
                <c:pt idx="22792">
                  <c:v>1.60E+02</c:v>
                </c:pt>
                <c:pt idx="22793">
                  <c:v>1.60E+02</c:v>
                </c:pt>
                <c:pt idx="22794">
                  <c:v>1.60E+02</c:v>
                </c:pt>
                <c:pt idx="22795">
                  <c:v>1.60E+02</c:v>
                </c:pt>
                <c:pt idx="22796">
                  <c:v>1.60E+02</c:v>
                </c:pt>
                <c:pt idx="22797">
                  <c:v>1.60E+02</c:v>
                </c:pt>
                <c:pt idx="22798">
                  <c:v>1.60E+02</c:v>
                </c:pt>
                <c:pt idx="22799">
                  <c:v>1.60E+02</c:v>
                </c:pt>
                <c:pt idx="22800">
                  <c:v>1.60E+02</c:v>
                </c:pt>
                <c:pt idx="22801">
                  <c:v>1.60E+02</c:v>
                </c:pt>
                <c:pt idx="22802">
                  <c:v>1.60E+02</c:v>
                </c:pt>
                <c:pt idx="22803">
                  <c:v>1.60E+02</c:v>
                </c:pt>
                <c:pt idx="22804">
                  <c:v>1.60E+02</c:v>
                </c:pt>
                <c:pt idx="22805">
                  <c:v>1.60E+02</c:v>
                </c:pt>
                <c:pt idx="22806">
                  <c:v>1.60E+02</c:v>
                </c:pt>
                <c:pt idx="22807">
                  <c:v>1.60E+02</c:v>
                </c:pt>
                <c:pt idx="22808">
                  <c:v>1.60E+02</c:v>
                </c:pt>
                <c:pt idx="22809">
                  <c:v>1.60E+02</c:v>
                </c:pt>
                <c:pt idx="22810">
                  <c:v>1.60E+02</c:v>
                </c:pt>
                <c:pt idx="22811">
                  <c:v>1.60E+02</c:v>
                </c:pt>
                <c:pt idx="22812">
                  <c:v>1.60E+02</c:v>
                </c:pt>
                <c:pt idx="22813">
                  <c:v>1.60E+02</c:v>
                </c:pt>
                <c:pt idx="22814">
                  <c:v>1.60E+02</c:v>
                </c:pt>
                <c:pt idx="22815">
                  <c:v>1.60E+02</c:v>
                </c:pt>
                <c:pt idx="22816">
                  <c:v>1.60E+02</c:v>
                </c:pt>
                <c:pt idx="22817">
                  <c:v>1.60E+02</c:v>
                </c:pt>
                <c:pt idx="22818">
                  <c:v>1.60E+02</c:v>
                </c:pt>
                <c:pt idx="22819">
                  <c:v>1.60E+02</c:v>
                </c:pt>
                <c:pt idx="22820">
                  <c:v>1.60E+02</c:v>
                </c:pt>
                <c:pt idx="22821">
                  <c:v>1.60E+02</c:v>
                </c:pt>
                <c:pt idx="22822">
                  <c:v>1.60E+02</c:v>
                </c:pt>
                <c:pt idx="22823">
                  <c:v>1.60E+02</c:v>
                </c:pt>
                <c:pt idx="22824">
                  <c:v>1.60E+02</c:v>
                </c:pt>
                <c:pt idx="22825">
                  <c:v>1.60E+02</c:v>
                </c:pt>
                <c:pt idx="22826">
                  <c:v>1.60E+02</c:v>
                </c:pt>
                <c:pt idx="22827">
                  <c:v>1.60E+02</c:v>
                </c:pt>
                <c:pt idx="22828">
                  <c:v>1.60E+02</c:v>
                </c:pt>
                <c:pt idx="22829">
                  <c:v>1.60E+02</c:v>
                </c:pt>
                <c:pt idx="22830">
                  <c:v>1.60E+02</c:v>
                </c:pt>
                <c:pt idx="22831">
                  <c:v>1.60E+02</c:v>
                </c:pt>
                <c:pt idx="22832">
                  <c:v>1.60E+02</c:v>
                </c:pt>
                <c:pt idx="22833">
                  <c:v>1.60E+02</c:v>
                </c:pt>
                <c:pt idx="22834">
                  <c:v>1.60E+02</c:v>
                </c:pt>
                <c:pt idx="22835">
                  <c:v>1.60E+02</c:v>
                </c:pt>
                <c:pt idx="22836">
                  <c:v>1.60E+02</c:v>
                </c:pt>
                <c:pt idx="22837">
                  <c:v>1.60E+02</c:v>
                </c:pt>
                <c:pt idx="22838">
                  <c:v>1.60E+02</c:v>
                </c:pt>
                <c:pt idx="22839">
                  <c:v>1.60E+02</c:v>
                </c:pt>
                <c:pt idx="22840">
                  <c:v>1.60E+02</c:v>
                </c:pt>
                <c:pt idx="22841">
                  <c:v>1.60E+02</c:v>
                </c:pt>
                <c:pt idx="22842">
                  <c:v>1.60E+02</c:v>
                </c:pt>
                <c:pt idx="22843">
                  <c:v>1.60E+02</c:v>
                </c:pt>
                <c:pt idx="22844">
                  <c:v>1.60E+02</c:v>
                </c:pt>
                <c:pt idx="22845">
                  <c:v>1.60E+02</c:v>
                </c:pt>
                <c:pt idx="22846">
                  <c:v>1.60E+02</c:v>
                </c:pt>
                <c:pt idx="22847">
                  <c:v>1.60E+02</c:v>
                </c:pt>
                <c:pt idx="22848">
                  <c:v>1.60E+02</c:v>
                </c:pt>
                <c:pt idx="22849">
                  <c:v>1.60E+02</c:v>
                </c:pt>
                <c:pt idx="22850">
                  <c:v>1.60E+02</c:v>
                </c:pt>
                <c:pt idx="22851">
                  <c:v>1.60E+02</c:v>
                </c:pt>
                <c:pt idx="22852">
                  <c:v>1.60E+02</c:v>
                </c:pt>
                <c:pt idx="22853">
                  <c:v>1.60E+02</c:v>
                </c:pt>
                <c:pt idx="22854">
                  <c:v>1.60E+02</c:v>
                </c:pt>
                <c:pt idx="22855">
                  <c:v>1.60E+02</c:v>
                </c:pt>
                <c:pt idx="22856">
                  <c:v>1.60E+02</c:v>
                </c:pt>
                <c:pt idx="22857">
                  <c:v>1.60E+02</c:v>
                </c:pt>
                <c:pt idx="22858">
                  <c:v>1.60E+02</c:v>
                </c:pt>
                <c:pt idx="22859">
                  <c:v>1.60E+02</c:v>
                </c:pt>
                <c:pt idx="22860">
                  <c:v>1.60E+02</c:v>
                </c:pt>
                <c:pt idx="22861">
                  <c:v>1.60E+02</c:v>
                </c:pt>
                <c:pt idx="22862">
                  <c:v>1.60E+02</c:v>
                </c:pt>
                <c:pt idx="22863">
                  <c:v>1.60E+02</c:v>
                </c:pt>
                <c:pt idx="22864">
                  <c:v>1.60E+02</c:v>
                </c:pt>
                <c:pt idx="22865">
                  <c:v>1.60E+02</c:v>
                </c:pt>
                <c:pt idx="22866">
                  <c:v>1.60E+02</c:v>
                </c:pt>
                <c:pt idx="22867">
                  <c:v>1.60E+02</c:v>
                </c:pt>
                <c:pt idx="22868">
                  <c:v>1.60E+02</c:v>
                </c:pt>
                <c:pt idx="22869">
                  <c:v>1.60E+02</c:v>
                </c:pt>
                <c:pt idx="22870">
                  <c:v>1.60E+02</c:v>
                </c:pt>
                <c:pt idx="22871">
                  <c:v>1.60E+02</c:v>
                </c:pt>
                <c:pt idx="22872">
                  <c:v>1.60E+02</c:v>
                </c:pt>
                <c:pt idx="22873">
                  <c:v>1.60E+02</c:v>
                </c:pt>
                <c:pt idx="22874">
                  <c:v>1.60E+02</c:v>
                </c:pt>
                <c:pt idx="22875">
                  <c:v>1.60E+02</c:v>
                </c:pt>
                <c:pt idx="22876">
                  <c:v>1.60E+02</c:v>
                </c:pt>
                <c:pt idx="22877">
                  <c:v>1.60E+02</c:v>
                </c:pt>
                <c:pt idx="22878">
                  <c:v>1.60E+02</c:v>
                </c:pt>
                <c:pt idx="22879">
                  <c:v>1.60E+02</c:v>
                </c:pt>
                <c:pt idx="22880">
                  <c:v>1.60E+02</c:v>
                </c:pt>
                <c:pt idx="22881">
                  <c:v>1.60E+02</c:v>
                </c:pt>
                <c:pt idx="22882">
                  <c:v>1.60E+02</c:v>
                </c:pt>
                <c:pt idx="22883">
                  <c:v>1.60E+02</c:v>
                </c:pt>
                <c:pt idx="22884">
                  <c:v>1.60E+02</c:v>
                </c:pt>
                <c:pt idx="22885">
                  <c:v>1.60E+02</c:v>
                </c:pt>
                <c:pt idx="22886">
                  <c:v>1.60E+02</c:v>
                </c:pt>
                <c:pt idx="22887">
                  <c:v>1.60E+02</c:v>
                </c:pt>
                <c:pt idx="22888">
                  <c:v>1.60E+02</c:v>
                </c:pt>
                <c:pt idx="22889">
                  <c:v>1.60E+02</c:v>
                </c:pt>
                <c:pt idx="22890">
                  <c:v>1.60E+02</c:v>
                </c:pt>
                <c:pt idx="22891">
                  <c:v>1.60E+02</c:v>
                </c:pt>
                <c:pt idx="22892">
                  <c:v>1.60E+02</c:v>
                </c:pt>
                <c:pt idx="22893">
                  <c:v>1.60E+02</c:v>
                </c:pt>
                <c:pt idx="22894">
                  <c:v>1.60E+02</c:v>
                </c:pt>
                <c:pt idx="22895">
                  <c:v>1.60E+02</c:v>
                </c:pt>
                <c:pt idx="22896">
                  <c:v>1.60E+02</c:v>
                </c:pt>
                <c:pt idx="22897">
                  <c:v>1.60E+02</c:v>
                </c:pt>
                <c:pt idx="22898">
                  <c:v>1.60E+02</c:v>
                </c:pt>
                <c:pt idx="22899">
                  <c:v>1.60E+02</c:v>
                </c:pt>
                <c:pt idx="22900">
                  <c:v>1.60E+02</c:v>
                </c:pt>
                <c:pt idx="22901">
                  <c:v>1.60E+02</c:v>
                </c:pt>
                <c:pt idx="22902">
                  <c:v>1.60E+02</c:v>
                </c:pt>
                <c:pt idx="22903">
                  <c:v>1.60E+02</c:v>
                </c:pt>
                <c:pt idx="22904">
                  <c:v>1.60E+02</c:v>
                </c:pt>
                <c:pt idx="22905">
                  <c:v>1.60E+02</c:v>
                </c:pt>
                <c:pt idx="22906">
                  <c:v>1.60E+02</c:v>
                </c:pt>
                <c:pt idx="22907">
                  <c:v>1.60E+02</c:v>
                </c:pt>
                <c:pt idx="22908">
                  <c:v>1.60E+02</c:v>
                </c:pt>
                <c:pt idx="22909">
                  <c:v>1.60E+02</c:v>
                </c:pt>
                <c:pt idx="22910">
                  <c:v>1.60E+02</c:v>
                </c:pt>
                <c:pt idx="22911">
                  <c:v>1.60E+02</c:v>
                </c:pt>
                <c:pt idx="22912">
                  <c:v>1.60E+02</c:v>
                </c:pt>
                <c:pt idx="22913">
                  <c:v>1.60E+02</c:v>
                </c:pt>
                <c:pt idx="22914">
                  <c:v>1.60E+02</c:v>
                </c:pt>
                <c:pt idx="22915">
                  <c:v>1.60E+02</c:v>
                </c:pt>
                <c:pt idx="22916">
                  <c:v>1.60E+02</c:v>
                </c:pt>
                <c:pt idx="22917">
                  <c:v>1.60E+02</c:v>
                </c:pt>
                <c:pt idx="22918">
                  <c:v>1.60E+02</c:v>
                </c:pt>
                <c:pt idx="22919">
                  <c:v>1.60E+02</c:v>
                </c:pt>
                <c:pt idx="22920">
                  <c:v>1.60E+02</c:v>
                </c:pt>
                <c:pt idx="22921">
                  <c:v>1.60E+02</c:v>
                </c:pt>
                <c:pt idx="22922">
                  <c:v>1.60E+02</c:v>
                </c:pt>
                <c:pt idx="22923">
                  <c:v>1.60E+02</c:v>
                </c:pt>
                <c:pt idx="22924">
                  <c:v>1.60E+02</c:v>
                </c:pt>
                <c:pt idx="22925">
                  <c:v>1.60E+02</c:v>
                </c:pt>
                <c:pt idx="22926">
                  <c:v>1.60E+02</c:v>
                </c:pt>
                <c:pt idx="22927">
                  <c:v>1.60E+02</c:v>
                </c:pt>
                <c:pt idx="22928">
                  <c:v>1.60E+02</c:v>
                </c:pt>
                <c:pt idx="22929">
                  <c:v>1.60E+02</c:v>
                </c:pt>
                <c:pt idx="22930">
                  <c:v>1.60E+02</c:v>
                </c:pt>
                <c:pt idx="22931">
                  <c:v>1.60E+02</c:v>
                </c:pt>
                <c:pt idx="22932">
                  <c:v>1.60E+02</c:v>
                </c:pt>
                <c:pt idx="22933">
                  <c:v>1.60E+02</c:v>
                </c:pt>
                <c:pt idx="22934">
                  <c:v>1.60E+02</c:v>
                </c:pt>
                <c:pt idx="22935">
                  <c:v>1.60E+02</c:v>
                </c:pt>
                <c:pt idx="22936">
                  <c:v>1.60E+02</c:v>
                </c:pt>
                <c:pt idx="22937">
                  <c:v>1.60E+02</c:v>
                </c:pt>
                <c:pt idx="22938">
                  <c:v>1.60E+02</c:v>
                </c:pt>
                <c:pt idx="22939">
                  <c:v>1.60E+02</c:v>
                </c:pt>
                <c:pt idx="22940">
                  <c:v>1.60E+02</c:v>
                </c:pt>
                <c:pt idx="22941">
                  <c:v>1.60E+02</c:v>
                </c:pt>
                <c:pt idx="22942">
                  <c:v>1.60E+02</c:v>
                </c:pt>
                <c:pt idx="22943">
                  <c:v>1.60E+02</c:v>
                </c:pt>
                <c:pt idx="22944">
                  <c:v>1.60E+02</c:v>
                </c:pt>
                <c:pt idx="22945">
                  <c:v>1.60E+02</c:v>
                </c:pt>
                <c:pt idx="22946">
                  <c:v>1.60E+02</c:v>
                </c:pt>
                <c:pt idx="22947">
                  <c:v>1.60E+02</c:v>
                </c:pt>
                <c:pt idx="22948">
                  <c:v>1.60E+02</c:v>
                </c:pt>
                <c:pt idx="22949">
                  <c:v>1.60E+02</c:v>
                </c:pt>
                <c:pt idx="22950">
                  <c:v>1.60E+02</c:v>
                </c:pt>
                <c:pt idx="22951">
                  <c:v>1.60E+02</c:v>
                </c:pt>
                <c:pt idx="22952">
                  <c:v>1.60E+02</c:v>
                </c:pt>
                <c:pt idx="22953">
                  <c:v>1.60E+02</c:v>
                </c:pt>
                <c:pt idx="22954">
                  <c:v>1.60E+02</c:v>
                </c:pt>
                <c:pt idx="22955">
                  <c:v>1.60E+02</c:v>
                </c:pt>
                <c:pt idx="22956">
                  <c:v>1.60E+02</c:v>
                </c:pt>
                <c:pt idx="22957">
                  <c:v>1.60E+02</c:v>
                </c:pt>
                <c:pt idx="22958">
                  <c:v>1.60E+02</c:v>
                </c:pt>
                <c:pt idx="22959">
                  <c:v>1.60E+02</c:v>
                </c:pt>
                <c:pt idx="22960">
                  <c:v>1.60E+02</c:v>
                </c:pt>
                <c:pt idx="22961">
                  <c:v>1.60E+02</c:v>
                </c:pt>
                <c:pt idx="22962">
                  <c:v>1.60E+02</c:v>
                </c:pt>
                <c:pt idx="22963">
                  <c:v>1.60E+02</c:v>
                </c:pt>
                <c:pt idx="22964">
                  <c:v>1.60E+02</c:v>
                </c:pt>
                <c:pt idx="22965">
                  <c:v>1.60E+02</c:v>
                </c:pt>
                <c:pt idx="22966">
                  <c:v>1.60E+02</c:v>
                </c:pt>
                <c:pt idx="22967">
                  <c:v>1.60E+02</c:v>
                </c:pt>
                <c:pt idx="22968">
                  <c:v>1.60E+02</c:v>
                </c:pt>
                <c:pt idx="22969">
                  <c:v>1.60E+02</c:v>
                </c:pt>
                <c:pt idx="22970">
                  <c:v>1.60E+02</c:v>
                </c:pt>
                <c:pt idx="22971">
                  <c:v>1.60E+02</c:v>
                </c:pt>
                <c:pt idx="22972">
                  <c:v>1.60E+02</c:v>
                </c:pt>
                <c:pt idx="22973">
                  <c:v>1.60E+02</c:v>
                </c:pt>
                <c:pt idx="22974">
                  <c:v>1.60E+02</c:v>
                </c:pt>
                <c:pt idx="22975">
                  <c:v>1.60E+02</c:v>
                </c:pt>
                <c:pt idx="22976">
                  <c:v>1.60E+02</c:v>
                </c:pt>
                <c:pt idx="22977">
                  <c:v>1.60E+02</c:v>
                </c:pt>
                <c:pt idx="22978">
                  <c:v>1.60E+02</c:v>
                </c:pt>
                <c:pt idx="22979">
                  <c:v>1.60E+02</c:v>
                </c:pt>
                <c:pt idx="22980">
                  <c:v>1.60E+02</c:v>
                </c:pt>
                <c:pt idx="22981">
                  <c:v>1.60E+02</c:v>
                </c:pt>
                <c:pt idx="22982">
                  <c:v>1.60E+02</c:v>
                </c:pt>
                <c:pt idx="22983">
                  <c:v>1.60E+02</c:v>
                </c:pt>
                <c:pt idx="22984">
                  <c:v>1.60E+02</c:v>
                </c:pt>
                <c:pt idx="22985">
                  <c:v>1.60E+02</c:v>
                </c:pt>
                <c:pt idx="22986">
                  <c:v>1.60E+02</c:v>
                </c:pt>
                <c:pt idx="22987">
                  <c:v>1.60E+02</c:v>
                </c:pt>
                <c:pt idx="22988">
                  <c:v>1.60E+02</c:v>
                </c:pt>
                <c:pt idx="22989">
                  <c:v>1.60E+02</c:v>
                </c:pt>
                <c:pt idx="22990">
                  <c:v>1.60E+02</c:v>
                </c:pt>
                <c:pt idx="22991">
                  <c:v>1.60E+02</c:v>
                </c:pt>
                <c:pt idx="22992">
                  <c:v>1.60E+02</c:v>
                </c:pt>
                <c:pt idx="22993">
                  <c:v>1.60E+02</c:v>
                </c:pt>
                <c:pt idx="22994">
                  <c:v>1.60E+02</c:v>
                </c:pt>
                <c:pt idx="22995">
                  <c:v>1.60E+02</c:v>
                </c:pt>
                <c:pt idx="22996">
                  <c:v>1.60E+02</c:v>
                </c:pt>
                <c:pt idx="22997">
                  <c:v>1.60E+02</c:v>
                </c:pt>
                <c:pt idx="22998">
                  <c:v>1.60E+02</c:v>
                </c:pt>
                <c:pt idx="22999">
                  <c:v>1.60E+02</c:v>
                </c:pt>
                <c:pt idx="23000">
                  <c:v>1.60E+02</c:v>
                </c:pt>
                <c:pt idx="23001">
                  <c:v>1.60E+02</c:v>
                </c:pt>
                <c:pt idx="23002">
                  <c:v>1.60E+02</c:v>
                </c:pt>
                <c:pt idx="23003">
                  <c:v>1.60E+02</c:v>
                </c:pt>
                <c:pt idx="23004">
                  <c:v>1.60E+02</c:v>
                </c:pt>
                <c:pt idx="23005">
                  <c:v>1.60E+02</c:v>
                </c:pt>
                <c:pt idx="23006">
                  <c:v>1.60E+02</c:v>
                </c:pt>
                <c:pt idx="23007">
                  <c:v>1.60E+02</c:v>
                </c:pt>
                <c:pt idx="23008">
                  <c:v>1.60E+02</c:v>
                </c:pt>
                <c:pt idx="23009">
                  <c:v>1.60E+02</c:v>
                </c:pt>
                <c:pt idx="23010">
                  <c:v>1.60E+02</c:v>
                </c:pt>
                <c:pt idx="23011">
                  <c:v>1.60E+02</c:v>
                </c:pt>
                <c:pt idx="23012">
                  <c:v>1.60E+02</c:v>
                </c:pt>
                <c:pt idx="23013">
                  <c:v>1.60E+02</c:v>
                </c:pt>
                <c:pt idx="23014">
                  <c:v>1.60E+02</c:v>
                </c:pt>
                <c:pt idx="23015">
                  <c:v>1.60E+02</c:v>
                </c:pt>
                <c:pt idx="23016">
                  <c:v>1.60E+02</c:v>
                </c:pt>
                <c:pt idx="23017">
                  <c:v>1.60E+02</c:v>
                </c:pt>
                <c:pt idx="23018">
                  <c:v>1.60E+02</c:v>
                </c:pt>
                <c:pt idx="23019">
                  <c:v>1.60E+02</c:v>
                </c:pt>
                <c:pt idx="23020">
                  <c:v>1.60E+02</c:v>
                </c:pt>
                <c:pt idx="23021">
                  <c:v>1.60E+02</c:v>
                </c:pt>
                <c:pt idx="23022">
                  <c:v>1.60E+02</c:v>
                </c:pt>
                <c:pt idx="23023">
                  <c:v>1.60E+02</c:v>
                </c:pt>
                <c:pt idx="23024">
                  <c:v>1.60E+02</c:v>
                </c:pt>
                <c:pt idx="23025">
                  <c:v>1.60E+02</c:v>
                </c:pt>
                <c:pt idx="23026">
                  <c:v>1.60E+02</c:v>
                </c:pt>
                <c:pt idx="23027">
                  <c:v>1.60E+02</c:v>
                </c:pt>
                <c:pt idx="23028">
                  <c:v>1.60E+02</c:v>
                </c:pt>
                <c:pt idx="23029">
                  <c:v>1.60E+02</c:v>
                </c:pt>
                <c:pt idx="23030">
                  <c:v>1.60E+02</c:v>
                </c:pt>
                <c:pt idx="23031">
                  <c:v>1.60E+02</c:v>
                </c:pt>
                <c:pt idx="23032">
                  <c:v>1.60E+02</c:v>
                </c:pt>
                <c:pt idx="23033">
                  <c:v>1.60E+02</c:v>
                </c:pt>
                <c:pt idx="23034">
                  <c:v>1.60E+02</c:v>
                </c:pt>
                <c:pt idx="23035">
                  <c:v>1.60E+02</c:v>
                </c:pt>
                <c:pt idx="23036">
                  <c:v>1.60E+02</c:v>
                </c:pt>
                <c:pt idx="23037">
                  <c:v>1.60E+02</c:v>
                </c:pt>
                <c:pt idx="23038">
                  <c:v>1.60E+02</c:v>
                </c:pt>
                <c:pt idx="23039">
                  <c:v>1.60E+02</c:v>
                </c:pt>
                <c:pt idx="23040">
                  <c:v>1.60E+02</c:v>
                </c:pt>
                <c:pt idx="23041">
                  <c:v>1.60E+02</c:v>
                </c:pt>
                <c:pt idx="23042">
                  <c:v>1.60E+02</c:v>
                </c:pt>
                <c:pt idx="23043">
                  <c:v>1.60E+02</c:v>
                </c:pt>
                <c:pt idx="23044">
                  <c:v>1.60E+02</c:v>
                </c:pt>
                <c:pt idx="23045">
                  <c:v>1.60E+02</c:v>
                </c:pt>
                <c:pt idx="23046">
                  <c:v>1.60E+02</c:v>
                </c:pt>
                <c:pt idx="23047">
                  <c:v>1.60E+02</c:v>
                </c:pt>
                <c:pt idx="23048">
                  <c:v>1.60E+02</c:v>
                </c:pt>
                <c:pt idx="23049">
                  <c:v>1.60E+02</c:v>
                </c:pt>
                <c:pt idx="23050">
                  <c:v>1.60E+02</c:v>
                </c:pt>
                <c:pt idx="23051">
                  <c:v>1.60E+02</c:v>
                </c:pt>
                <c:pt idx="23052">
                  <c:v>1.60E+02</c:v>
                </c:pt>
                <c:pt idx="23053">
                  <c:v>1.60E+02</c:v>
                </c:pt>
                <c:pt idx="23054">
                  <c:v>1.60E+02</c:v>
                </c:pt>
                <c:pt idx="23055">
                  <c:v>1.60E+02</c:v>
                </c:pt>
                <c:pt idx="23056">
                  <c:v>1.60E+02</c:v>
                </c:pt>
                <c:pt idx="23057">
                  <c:v>1.60E+02</c:v>
                </c:pt>
                <c:pt idx="23058">
                  <c:v>1.60E+02</c:v>
                </c:pt>
                <c:pt idx="23059">
                  <c:v>1.60E+02</c:v>
                </c:pt>
                <c:pt idx="23060">
                  <c:v>1.60E+02</c:v>
                </c:pt>
                <c:pt idx="23061">
                  <c:v>1.60E+02</c:v>
                </c:pt>
                <c:pt idx="23062">
                  <c:v>1.60E+02</c:v>
                </c:pt>
                <c:pt idx="23063">
                  <c:v>1.60E+02</c:v>
                </c:pt>
                <c:pt idx="23064">
                  <c:v>1.60E+02</c:v>
                </c:pt>
                <c:pt idx="23065">
                  <c:v>1.60E+02</c:v>
                </c:pt>
                <c:pt idx="23066">
                  <c:v>1.60E+02</c:v>
                </c:pt>
                <c:pt idx="23067">
                  <c:v>1.60E+02</c:v>
                </c:pt>
                <c:pt idx="23068">
                  <c:v>1.60E+02</c:v>
                </c:pt>
                <c:pt idx="23069">
                  <c:v>1.60E+02</c:v>
                </c:pt>
                <c:pt idx="23070">
                  <c:v>1.60E+02</c:v>
                </c:pt>
                <c:pt idx="23071">
                  <c:v>1.60E+02</c:v>
                </c:pt>
                <c:pt idx="23072">
                  <c:v>1.60E+02</c:v>
                </c:pt>
                <c:pt idx="23073">
                  <c:v>1.60E+02</c:v>
                </c:pt>
                <c:pt idx="23074">
                  <c:v>1.60E+02</c:v>
                </c:pt>
                <c:pt idx="23075">
                  <c:v>1.60E+02</c:v>
                </c:pt>
                <c:pt idx="23076">
                  <c:v>1.60E+02</c:v>
                </c:pt>
                <c:pt idx="23077">
                  <c:v>1.60E+02</c:v>
                </c:pt>
                <c:pt idx="23078">
                  <c:v>1.60E+02</c:v>
                </c:pt>
                <c:pt idx="23079">
                  <c:v>1.60E+02</c:v>
                </c:pt>
                <c:pt idx="23080">
                  <c:v>1.60E+02</c:v>
                </c:pt>
                <c:pt idx="23081">
                  <c:v>1.60E+02</c:v>
                </c:pt>
                <c:pt idx="23082">
                  <c:v>1.60E+02</c:v>
                </c:pt>
                <c:pt idx="23083">
                  <c:v>1.60E+02</c:v>
                </c:pt>
                <c:pt idx="23084">
                  <c:v>1.60E+02</c:v>
                </c:pt>
                <c:pt idx="23085">
                  <c:v>1.60E+02</c:v>
                </c:pt>
                <c:pt idx="23086">
                  <c:v>1.60E+02</c:v>
                </c:pt>
                <c:pt idx="23087">
                  <c:v>1.60E+02</c:v>
                </c:pt>
                <c:pt idx="23088">
                  <c:v>1.60E+02</c:v>
                </c:pt>
                <c:pt idx="23089">
                  <c:v>1.60E+02</c:v>
                </c:pt>
                <c:pt idx="23090">
                  <c:v>1.60E+02</c:v>
                </c:pt>
                <c:pt idx="23091">
                  <c:v>1.60E+02</c:v>
                </c:pt>
                <c:pt idx="23092">
                  <c:v>1.60E+02</c:v>
                </c:pt>
                <c:pt idx="23093">
                  <c:v>1.60E+02</c:v>
                </c:pt>
                <c:pt idx="23094">
                  <c:v>1.60E+02</c:v>
                </c:pt>
                <c:pt idx="23095">
                  <c:v>1.60E+02</c:v>
                </c:pt>
                <c:pt idx="23096">
                  <c:v>1.60E+02</c:v>
                </c:pt>
                <c:pt idx="23097">
                  <c:v>1.60E+02</c:v>
                </c:pt>
                <c:pt idx="23098">
                  <c:v>1.60E+02</c:v>
                </c:pt>
                <c:pt idx="23099">
                  <c:v>1.60E+02</c:v>
                </c:pt>
                <c:pt idx="23100">
                  <c:v>1.60E+02</c:v>
                </c:pt>
                <c:pt idx="23101">
                  <c:v>1.60E+02</c:v>
                </c:pt>
                <c:pt idx="23102">
                  <c:v>1.60E+02</c:v>
                </c:pt>
                <c:pt idx="23103">
                  <c:v>1.60E+02</c:v>
                </c:pt>
                <c:pt idx="23104">
                  <c:v>1.60E+02</c:v>
                </c:pt>
                <c:pt idx="23105">
                  <c:v>1.60E+02</c:v>
                </c:pt>
                <c:pt idx="23106">
                  <c:v>1.60E+02</c:v>
                </c:pt>
                <c:pt idx="23107">
                  <c:v>1.60E+02</c:v>
                </c:pt>
                <c:pt idx="23108">
                  <c:v>1.60E+02</c:v>
                </c:pt>
                <c:pt idx="23109">
                  <c:v>1.60E+02</c:v>
                </c:pt>
                <c:pt idx="23110">
                  <c:v>1.60E+02</c:v>
                </c:pt>
                <c:pt idx="23111">
                  <c:v>1.60E+02</c:v>
                </c:pt>
                <c:pt idx="23112">
                  <c:v>1.60E+02</c:v>
                </c:pt>
                <c:pt idx="23113">
                  <c:v>1.60E+02</c:v>
                </c:pt>
                <c:pt idx="23114">
                  <c:v>1.60E+02</c:v>
                </c:pt>
                <c:pt idx="23115">
                  <c:v>1.60E+02</c:v>
                </c:pt>
                <c:pt idx="23116">
                  <c:v>1.60E+02</c:v>
                </c:pt>
                <c:pt idx="23117">
                  <c:v>1.60E+02</c:v>
                </c:pt>
                <c:pt idx="23118">
                  <c:v>1.60E+02</c:v>
                </c:pt>
                <c:pt idx="23119">
                  <c:v>1.60E+02</c:v>
                </c:pt>
                <c:pt idx="23120">
                  <c:v>1.60E+02</c:v>
                </c:pt>
                <c:pt idx="23121">
                  <c:v>1.60E+02</c:v>
                </c:pt>
                <c:pt idx="23122">
                  <c:v>1.60E+02</c:v>
                </c:pt>
                <c:pt idx="23123">
                  <c:v>1.60E+02</c:v>
                </c:pt>
                <c:pt idx="23124">
                  <c:v>1.60E+02</c:v>
                </c:pt>
                <c:pt idx="23125">
                  <c:v>1.60E+02</c:v>
                </c:pt>
                <c:pt idx="23126">
                  <c:v>1.60E+02</c:v>
                </c:pt>
                <c:pt idx="23127">
                  <c:v>1.60E+02</c:v>
                </c:pt>
                <c:pt idx="23128">
                  <c:v>1.60E+02</c:v>
                </c:pt>
                <c:pt idx="23129">
                  <c:v>1.60E+02</c:v>
                </c:pt>
                <c:pt idx="23130">
                  <c:v>1.60E+02</c:v>
                </c:pt>
                <c:pt idx="23131">
                  <c:v>1.60E+02</c:v>
                </c:pt>
                <c:pt idx="23132">
                  <c:v>1.60E+02</c:v>
                </c:pt>
                <c:pt idx="23133">
                  <c:v>1.60E+02</c:v>
                </c:pt>
                <c:pt idx="23134">
                  <c:v>1.60E+02</c:v>
                </c:pt>
                <c:pt idx="23135">
                  <c:v>1.60E+02</c:v>
                </c:pt>
                <c:pt idx="23136">
                  <c:v>1.60E+02</c:v>
                </c:pt>
                <c:pt idx="23137">
                  <c:v>1.60E+02</c:v>
                </c:pt>
                <c:pt idx="23138">
                  <c:v>1.60E+02</c:v>
                </c:pt>
                <c:pt idx="23139">
                  <c:v>1.60E+02</c:v>
                </c:pt>
                <c:pt idx="23140">
                  <c:v>1.60E+02</c:v>
                </c:pt>
                <c:pt idx="23141">
                  <c:v>1.60E+02</c:v>
                </c:pt>
                <c:pt idx="23142">
                  <c:v>1.60E+02</c:v>
                </c:pt>
                <c:pt idx="23143">
                  <c:v>1.60E+02</c:v>
                </c:pt>
                <c:pt idx="23144">
                  <c:v>1.60E+02</c:v>
                </c:pt>
                <c:pt idx="23145">
                  <c:v>1.60E+02</c:v>
                </c:pt>
                <c:pt idx="23146">
                  <c:v>1.60E+02</c:v>
                </c:pt>
                <c:pt idx="23147">
                  <c:v>1.60E+02</c:v>
                </c:pt>
                <c:pt idx="23148">
                  <c:v>1.60E+02</c:v>
                </c:pt>
                <c:pt idx="23149">
                  <c:v>1.60E+02</c:v>
                </c:pt>
                <c:pt idx="23150">
                  <c:v>1.60E+02</c:v>
                </c:pt>
                <c:pt idx="23151">
                  <c:v>1.60E+02</c:v>
                </c:pt>
                <c:pt idx="23152">
                  <c:v>1.60E+02</c:v>
                </c:pt>
                <c:pt idx="23153">
                  <c:v>1.60E+02</c:v>
                </c:pt>
                <c:pt idx="23154">
                  <c:v>1.60E+02</c:v>
                </c:pt>
                <c:pt idx="23155">
                  <c:v>1.60E+02</c:v>
                </c:pt>
                <c:pt idx="23156">
                  <c:v>1.60E+02</c:v>
                </c:pt>
                <c:pt idx="23157">
                  <c:v>1.60E+02</c:v>
                </c:pt>
                <c:pt idx="23158">
                  <c:v>1.60E+02</c:v>
                </c:pt>
                <c:pt idx="23159">
                  <c:v>1.60E+02</c:v>
                </c:pt>
                <c:pt idx="23160">
                  <c:v>1.60E+02</c:v>
                </c:pt>
                <c:pt idx="23161">
                  <c:v>1.60E+02</c:v>
                </c:pt>
                <c:pt idx="23162">
                  <c:v>1.60E+02</c:v>
                </c:pt>
                <c:pt idx="23163">
                  <c:v>1.60E+02</c:v>
                </c:pt>
                <c:pt idx="23164">
                  <c:v>1.60E+02</c:v>
                </c:pt>
                <c:pt idx="23165">
                  <c:v>1.60E+02</c:v>
                </c:pt>
                <c:pt idx="23166">
                  <c:v>1.60E+02</c:v>
                </c:pt>
                <c:pt idx="23167">
                  <c:v>1.60E+02</c:v>
                </c:pt>
                <c:pt idx="23168">
                  <c:v>1.60E+02</c:v>
                </c:pt>
                <c:pt idx="23169">
                  <c:v>1.60E+02</c:v>
                </c:pt>
                <c:pt idx="23170">
                  <c:v>1.60E+02</c:v>
                </c:pt>
                <c:pt idx="23171">
                  <c:v>1.60E+02</c:v>
                </c:pt>
                <c:pt idx="23172">
                  <c:v>1.60E+02</c:v>
                </c:pt>
                <c:pt idx="23173">
                  <c:v>1.60E+02</c:v>
                </c:pt>
                <c:pt idx="23174">
                  <c:v>1.60E+02</c:v>
                </c:pt>
                <c:pt idx="23175">
                  <c:v>1.60E+02</c:v>
                </c:pt>
                <c:pt idx="23176">
                  <c:v>1.60E+02</c:v>
                </c:pt>
                <c:pt idx="23177">
                  <c:v>1.60E+02</c:v>
                </c:pt>
                <c:pt idx="23178">
                  <c:v>1.60E+02</c:v>
                </c:pt>
                <c:pt idx="23179">
                  <c:v>1.60E+02</c:v>
                </c:pt>
                <c:pt idx="23180">
                  <c:v>1.60E+02</c:v>
                </c:pt>
                <c:pt idx="23181">
                  <c:v>1.60E+02</c:v>
                </c:pt>
                <c:pt idx="23182">
                  <c:v>1.60E+02</c:v>
                </c:pt>
                <c:pt idx="23183">
                  <c:v>1.60E+02</c:v>
                </c:pt>
                <c:pt idx="23184">
                  <c:v>1.60E+02</c:v>
                </c:pt>
                <c:pt idx="23185">
                  <c:v>1.60E+02</c:v>
                </c:pt>
                <c:pt idx="23186">
                  <c:v>1.60E+02</c:v>
                </c:pt>
                <c:pt idx="23187">
                  <c:v>1.60E+02</c:v>
                </c:pt>
                <c:pt idx="23188">
                  <c:v>1.60E+02</c:v>
                </c:pt>
                <c:pt idx="23189">
                  <c:v>1.60E+02</c:v>
                </c:pt>
                <c:pt idx="23190">
                  <c:v>1.60E+02</c:v>
                </c:pt>
                <c:pt idx="23191">
                  <c:v>1.60E+02</c:v>
                </c:pt>
                <c:pt idx="23192">
                  <c:v>1.60E+02</c:v>
                </c:pt>
                <c:pt idx="23193">
                  <c:v>1.60E+02</c:v>
                </c:pt>
                <c:pt idx="23194">
                  <c:v>1.60E+02</c:v>
                </c:pt>
                <c:pt idx="23195">
                  <c:v>1.60E+02</c:v>
                </c:pt>
                <c:pt idx="23196">
                  <c:v>1.60E+02</c:v>
                </c:pt>
                <c:pt idx="23197">
                  <c:v>1.60E+02</c:v>
                </c:pt>
                <c:pt idx="23198">
                  <c:v>1.60E+02</c:v>
                </c:pt>
                <c:pt idx="23199">
                  <c:v>1.60E+02</c:v>
                </c:pt>
                <c:pt idx="23200">
                  <c:v>1.60E+02</c:v>
                </c:pt>
                <c:pt idx="23201">
                  <c:v>1.60E+02</c:v>
                </c:pt>
                <c:pt idx="23202">
                  <c:v>1.60E+02</c:v>
                </c:pt>
                <c:pt idx="23203">
                  <c:v>1.60E+02</c:v>
                </c:pt>
                <c:pt idx="23204">
                  <c:v>1.60E+02</c:v>
                </c:pt>
                <c:pt idx="23205">
                  <c:v>1.60E+02</c:v>
                </c:pt>
                <c:pt idx="23206">
                  <c:v>1.60E+02</c:v>
                </c:pt>
                <c:pt idx="23207">
                  <c:v>1.60E+02</c:v>
                </c:pt>
                <c:pt idx="23208">
                  <c:v>1.60E+02</c:v>
                </c:pt>
                <c:pt idx="23209">
                  <c:v>1.60E+02</c:v>
                </c:pt>
                <c:pt idx="23210">
                  <c:v>1.60E+02</c:v>
                </c:pt>
                <c:pt idx="23211">
                  <c:v>1.60E+02</c:v>
                </c:pt>
                <c:pt idx="23212">
                  <c:v>1.60E+02</c:v>
                </c:pt>
                <c:pt idx="23213">
                  <c:v>1.60E+02</c:v>
                </c:pt>
                <c:pt idx="23214">
                  <c:v>1.60E+02</c:v>
                </c:pt>
                <c:pt idx="23215">
                  <c:v>1.60E+02</c:v>
                </c:pt>
                <c:pt idx="23216">
                  <c:v>1.60E+02</c:v>
                </c:pt>
                <c:pt idx="23217">
                  <c:v>1.60E+02</c:v>
                </c:pt>
                <c:pt idx="23218">
                  <c:v>1.60E+02</c:v>
                </c:pt>
                <c:pt idx="23219">
                  <c:v>1.60E+02</c:v>
                </c:pt>
                <c:pt idx="23220">
                  <c:v>1.60E+02</c:v>
                </c:pt>
                <c:pt idx="23221">
                  <c:v>1.60E+02</c:v>
                </c:pt>
                <c:pt idx="23222">
                  <c:v>1.60E+02</c:v>
                </c:pt>
                <c:pt idx="23223">
                  <c:v>1.60E+02</c:v>
                </c:pt>
                <c:pt idx="23224">
                  <c:v>1.60E+02</c:v>
                </c:pt>
                <c:pt idx="23225">
                  <c:v>1.60E+02</c:v>
                </c:pt>
                <c:pt idx="23226">
                  <c:v>1.60E+02</c:v>
                </c:pt>
                <c:pt idx="23227">
                  <c:v>1.60E+02</c:v>
                </c:pt>
                <c:pt idx="23228">
                  <c:v>1.60E+02</c:v>
                </c:pt>
                <c:pt idx="23229">
                  <c:v>1.60E+02</c:v>
                </c:pt>
                <c:pt idx="23230">
                  <c:v>1.60E+02</c:v>
                </c:pt>
                <c:pt idx="23231">
                  <c:v>1.60E+02</c:v>
                </c:pt>
                <c:pt idx="23232">
                  <c:v>1.60E+02</c:v>
                </c:pt>
                <c:pt idx="23233">
                  <c:v>1.60E+02</c:v>
                </c:pt>
                <c:pt idx="23234">
                  <c:v>1.60E+02</c:v>
                </c:pt>
                <c:pt idx="23235">
                  <c:v>1.60E+02</c:v>
                </c:pt>
                <c:pt idx="23236">
                  <c:v>1.60E+02</c:v>
                </c:pt>
                <c:pt idx="23237">
                  <c:v>1.60E+02</c:v>
                </c:pt>
                <c:pt idx="23238">
                  <c:v>1.60E+02</c:v>
                </c:pt>
                <c:pt idx="23239">
                  <c:v>1.60E+02</c:v>
                </c:pt>
                <c:pt idx="23240">
                  <c:v>1.60E+02</c:v>
                </c:pt>
                <c:pt idx="23241">
                  <c:v>1.60E+02</c:v>
                </c:pt>
                <c:pt idx="23242">
                  <c:v>1.60E+02</c:v>
                </c:pt>
                <c:pt idx="23243">
                  <c:v>1.60E+02</c:v>
                </c:pt>
                <c:pt idx="23244">
                  <c:v>1.60E+02</c:v>
                </c:pt>
                <c:pt idx="23245">
                  <c:v>1.60E+02</c:v>
                </c:pt>
                <c:pt idx="23246">
                  <c:v>1.60E+02</c:v>
                </c:pt>
                <c:pt idx="23247">
                  <c:v>1.60E+02</c:v>
                </c:pt>
                <c:pt idx="23248">
                  <c:v>1.60E+02</c:v>
                </c:pt>
                <c:pt idx="23249">
                  <c:v>1.60E+02</c:v>
                </c:pt>
                <c:pt idx="23250">
                  <c:v>1.60E+02</c:v>
                </c:pt>
                <c:pt idx="23251">
                  <c:v>1.60E+02</c:v>
                </c:pt>
                <c:pt idx="23252">
                  <c:v>1.60E+02</c:v>
                </c:pt>
                <c:pt idx="23253">
                  <c:v>1.60E+02</c:v>
                </c:pt>
                <c:pt idx="23254">
                  <c:v>1.60E+02</c:v>
                </c:pt>
                <c:pt idx="23255">
                  <c:v>1.60E+02</c:v>
                </c:pt>
                <c:pt idx="23256">
                  <c:v>1.60E+02</c:v>
                </c:pt>
                <c:pt idx="23257">
                  <c:v>1.60E+02</c:v>
                </c:pt>
                <c:pt idx="23258">
                  <c:v>1.60E+02</c:v>
                </c:pt>
                <c:pt idx="23259">
                  <c:v>1.60E+02</c:v>
                </c:pt>
                <c:pt idx="23260">
                  <c:v>1.60E+02</c:v>
                </c:pt>
                <c:pt idx="23261">
                  <c:v>1.60E+02</c:v>
                </c:pt>
                <c:pt idx="23262">
                  <c:v>1.60E+02</c:v>
                </c:pt>
                <c:pt idx="23263">
                  <c:v>1.60E+02</c:v>
                </c:pt>
                <c:pt idx="23264">
                  <c:v>1.60E+02</c:v>
                </c:pt>
                <c:pt idx="23265">
                  <c:v>1.60E+02</c:v>
                </c:pt>
                <c:pt idx="23266">
                  <c:v>1.60E+02</c:v>
                </c:pt>
                <c:pt idx="23267">
                  <c:v>1.60E+02</c:v>
                </c:pt>
                <c:pt idx="23268">
                  <c:v>1.60E+02</c:v>
                </c:pt>
                <c:pt idx="23269">
                  <c:v>1.60E+02</c:v>
                </c:pt>
                <c:pt idx="23270">
                  <c:v>1.60E+02</c:v>
                </c:pt>
                <c:pt idx="23271">
                  <c:v>1.60E+02</c:v>
                </c:pt>
                <c:pt idx="23272">
                  <c:v>1.60E+02</c:v>
                </c:pt>
                <c:pt idx="23273">
                  <c:v>1.60E+02</c:v>
                </c:pt>
                <c:pt idx="23274">
                  <c:v>1.60E+02</c:v>
                </c:pt>
                <c:pt idx="23275">
                  <c:v>1.60E+02</c:v>
                </c:pt>
                <c:pt idx="23276">
                  <c:v>1.60E+02</c:v>
                </c:pt>
                <c:pt idx="23277">
                  <c:v>1.60E+02</c:v>
                </c:pt>
                <c:pt idx="23278">
                  <c:v>1.60E+02</c:v>
                </c:pt>
                <c:pt idx="23279">
                  <c:v>1.60E+02</c:v>
                </c:pt>
                <c:pt idx="23280">
                  <c:v>1.60E+02</c:v>
                </c:pt>
                <c:pt idx="23281">
                  <c:v>1.60E+02</c:v>
                </c:pt>
                <c:pt idx="23282">
                  <c:v>1.60E+02</c:v>
                </c:pt>
                <c:pt idx="23283">
                  <c:v>1.60E+02</c:v>
                </c:pt>
                <c:pt idx="23284">
                  <c:v>1.60E+02</c:v>
                </c:pt>
                <c:pt idx="23285">
                  <c:v>1.60E+02</c:v>
                </c:pt>
                <c:pt idx="23286">
                  <c:v>1.60E+02</c:v>
                </c:pt>
                <c:pt idx="23287">
                  <c:v>1.60E+02</c:v>
                </c:pt>
                <c:pt idx="23288">
                  <c:v>1.60E+02</c:v>
                </c:pt>
                <c:pt idx="23289">
                  <c:v>1.60E+02</c:v>
                </c:pt>
                <c:pt idx="23290">
                  <c:v>1.60E+02</c:v>
                </c:pt>
                <c:pt idx="23291">
                  <c:v>1.60E+02</c:v>
                </c:pt>
                <c:pt idx="23292">
                  <c:v>1.60E+02</c:v>
                </c:pt>
                <c:pt idx="23293">
                  <c:v>1.60E+02</c:v>
                </c:pt>
                <c:pt idx="23294">
                  <c:v>1.60E+02</c:v>
                </c:pt>
                <c:pt idx="23295">
                  <c:v>1.60E+02</c:v>
                </c:pt>
                <c:pt idx="23296">
                  <c:v>1.60E+02</c:v>
                </c:pt>
                <c:pt idx="23297">
                  <c:v>1.60E+02</c:v>
                </c:pt>
                <c:pt idx="23298">
                  <c:v>1.60E+02</c:v>
                </c:pt>
                <c:pt idx="23299">
                  <c:v>1.60E+02</c:v>
                </c:pt>
                <c:pt idx="23300">
                  <c:v>1.60E+02</c:v>
                </c:pt>
                <c:pt idx="23301">
                  <c:v>1.60E+02</c:v>
                </c:pt>
                <c:pt idx="23302">
                  <c:v>1.60E+02</c:v>
                </c:pt>
                <c:pt idx="23303">
                  <c:v>1.60E+02</c:v>
                </c:pt>
                <c:pt idx="23304">
                  <c:v>1.60E+02</c:v>
                </c:pt>
                <c:pt idx="23305">
                  <c:v>1.60E+02</c:v>
                </c:pt>
                <c:pt idx="23306">
                  <c:v>1.60E+02</c:v>
                </c:pt>
                <c:pt idx="23307">
                  <c:v>1.60E+02</c:v>
                </c:pt>
                <c:pt idx="23308">
                  <c:v>1.60E+02</c:v>
                </c:pt>
                <c:pt idx="23309">
                  <c:v>1.60E+02</c:v>
                </c:pt>
                <c:pt idx="23310">
                  <c:v>1.60E+02</c:v>
                </c:pt>
                <c:pt idx="23311">
                  <c:v>1.60E+02</c:v>
                </c:pt>
                <c:pt idx="23312">
                  <c:v>1.60E+02</c:v>
                </c:pt>
                <c:pt idx="23313">
                  <c:v>1.60E+02</c:v>
                </c:pt>
                <c:pt idx="23314">
                  <c:v>1.60E+02</c:v>
                </c:pt>
                <c:pt idx="23315">
                  <c:v>1.60E+02</c:v>
                </c:pt>
                <c:pt idx="23316">
                  <c:v>1.60E+02</c:v>
                </c:pt>
                <c:pt idx="23317">
                  <c:v>1.60E+02</c:v>
                </c:pt>
                <c:pt idx="23318">
                  <c:v>1.60E+02</c:v>
                </c:pt>
                <c:pt idx="23319">
                  <c:v>1.60E+02</c:v>
                </c:pt>
                <c:pt idx="23320">
                  <c:v>1.60E+02</c:v>
                </c:pt>
                <c:pt idx="23321">
                  <c:v>1.60E+02</c:v>
                </c:pt>
                <c:pt idx="23322">
                  <c:v>1.60E+02</c:v>
                </c:pt>
                <c:pt idx="23323">
                  <c:v>1.60E+02</c:v>
                </c:pt>
                <c:pt idx="23324">
                  <c:v>1.60E+02</c:v>
                </c:pt>
                <c:pt idx="23325">
                  <c:v>1.60E+02</c:v>
                </c:pt>
                <c:pt idx="23326">
                  <c:v>1.60E+02</c:v>
                </c:pt>
                <c:pt idx="23327">
                  <c:v>1.60E+02</c:v>
                </c:pt>
                <c:pt idx="23328">
                  <c:v>1.60E+02</c:v>
                </c:pt>
                <c:pt idx="23329">
                  <c:v>1.60E+02</c:v>
                </c:pt>
                <c:pt idx="23330">
                  <c:v>1.60E+02</c:v>
                </c:pt>
                <c:pt idx="23331">
                  <c:v>1.60E+02</c:v>
                </c:pt>
                <c:pt idx="23332">
                  <c:v>1.60E+02</c:v>
                </c:pt>
                <c:pt idx="23333">
                  <c:v>1.60E+02</c:v>
                </c:pt>
                <c:pt idx="23334">
                  <c:v>1.60E+02</c:v>
                </c:pt>
                <c:pt idx="23335">
                  <c:v>1.60E+02</c:v>
                </c:pt>
                <c:pt idx="23336">
                  <c:v>1.60E+02</c:v>
                </c:pt>
                <c:pt idx="23337">
                  <c:v>1.60E+02</c:v>
                </c:pt>
                <c:pt idx="23338">
                  <c:v>1.60E+02</c:v>
                </c:pt>
                <c:pt idx="23339">
                  <c:v>1.60E+02</c:v>
                </c:pt>
                <c:pt idx="23340">
                  <c:v>1.60E+02</c:v>
                </c:pt>
                <c:pt idx="23341">
                  <c:v>1.60E+02</c:v>
                </c:pt>
                <c:pt idx="23342">
                  <c:v>1.60E+02</c:v>
                </c:pt>
                <c:pt idx="23343">
                  <c:v>1.60E+02</c:v>
                </c:pt>
                <c:pt idx="23344">
                  <c:v>1.60E+02</c:v>
                </c:pt>
                <c:pt idx="23345">
                  <c:v>1.60E+02</c:v>
                </c:pt>
                <c:pt idx="23346">
                  <c:v>1.60E+02</c:v>
                </c:pt>
                <c:pt idx="23347">
                  <c:v>1.60E+02</c:v>
                </c:pt>
                <c:pt idx="23348">
                  <c:v>1.60E+02</c:v>
                </c:pt>
                <c:pt idx="23349">
                  <c:v>1.60E+02</c:v>
                </c:pt>
                <c:pt idx="23350">
                  <c:v>1.60E+02</c:v>
                </c:pt>
                <c:pt idx="23351">
                  <c:v>1.60E+02</c:v>
                </c:pt>
                <c:pt idx="23352">
                  <c:v>1.60E+02</c:v>
                </c:pt>
                <c:pt idx="23353">
                  <c:v>1.60E+02</c:v>
                </c:pt>
                <c:pt idx="23354">
                  <c:v>1.60E+02</c:v>
                </c:pt>
                <c:pt idx="23355">
                  <c:v>1.60E+02</c:v>
                </c:pt>
                <c:pt idx="23356">
                  <c:v>1.60E+02</c:v>
                </c:pt>
                <c:pt idx="23357">
                  <c:v>1.60E+02</c:v>
                </c:pt>
                <c:pt idx="23358">
                  <c:v>1.60E+02</c:v>
                </c:pt>
                <c:pt idx="23359">
                  <c:v>1.60E+02</c:v>
                </c:pt>
                <c:pt idx="23360">
                  <c:v>1.60E+02</c:v>
                </c:pt>
                <c:pt idx="23361">
                  <c:v>1.60E+02</c:v>
                </c:pt>
                <c:pt idx="23362">
                  <c:v>1.60E+02</c:v>
                </c:pt>
                <c:pt idx="23363">
                  <c:v>1.60E+02</c:v>
                </c:pt>
                <c:pt idx="23364">
                  <c:v>1.60E+02</c:v>
                </c:pt>
                <c:pt idx="23365">
                  <c:v>1.60E+02</c:v>
                </c:pt>
                <c:pt idx="23366">
                  <c:v>1.60E+02</c:v>
                </c:pt>
                <c:pt idx="23367">
                  <c:v>1.60E+02</c:v>
                </c:pt>
                <c:pt idx="23368">
                  <c:v>1.60E+02</c:v>
                </c:pt>
                <c:pt idx="23369">
                  <c:v>1.60E+02</c:v>
                </c:pt>
                <c:pt idx="23370">
                  <c:v>1.60E+02</c:v>
                </c:pt>
                <c:pt idx="23371">
                  <c:v>1.60E+02</c:v>
                </c:pt>
                <c:pt idx="23372">
                  <c:v>1.60E+02</c:v>
                </c:pt>
                <c:pt idx="23373">
                  <c:v>1.60E+02</c:v>
                </c:pt>
                <c:pt idx="23374">
                  <c:v>1.60E+02</c:v>
                </c:pt>
                <c:pt idx="23375">
                  <c:v>1.60E+02</c:v>
                </c:pt>
                <c:pt idx="23376">
                  <c:v>1.60E+02</c:v>
                </c:pt>
                <c:pt idx="23377">
                  <c:v>1.60E+02</c:v>
                </c:pt>
                <c:pt idx="23378">
                  <c:v>1.60E+02</c:v>
                </c:pt>
                <c:pt idx="23379">
                  <c:v>1.60E+02</c:v>
                </c:pt>
                <c:pt idx="23380">
                  <c:v>1.60E+02</c:v>
                </c:pt>
                <c:pt idx="23381">
                  <c:v>1.60E+02</c:v>
                </c:pt>
                <c:pt idx="23382">
                  <c:v>1.60E+02</c:v>
                </c:pt>
                <c:pt idx="23383">
                  <c:v>1.60E+02</c:v>
                </c:pt>
                <c:pt idx="23384">
                  <c:v>1.60E+02</c:v>
                </c:pt>
                <c:pt idx="23385">
                  <c:v>1.60E+02</c:v>
                </c:pt>
                <c:pt idx="23386">
                  <c:v>1.60E+02</c:v>
                </c:pt>
                <c:pt idx="23387">
                  <c:v>1.60E+02</c:v>
                </c:pt>
                <c:pt idx="23388">
                  <c:v>1.60E+02</c:v>
                </c:pt>
                <c:pt idx="23389">
                  <c:v>1.60E+02</c:v>
                </c:pt>
                <c:pt idx="23390">
                  <c:v>1.60E+02</c:v>
                </c:pt>
                <c:pt idx="23391">
                  <c:v>1.60E+02</c:v>
                </c:pt>
                <c:pt idx="23392">
                  <c:v>1.60E+02</c:v>
                </c:pt>
                <c:pt idx="23393">
                  <c:v>1.60E+02</c:v>
                </c:pt>
                <c:pt idx="23394">
                  <c:v>1.60E+02</c:v>
                </c:pt>
                <c:pt idx="23395">
                  <c:v>1.60E+02</c:v>
                </c:pt>
                <c:pt idx="23396">
                  <c:v>1.60E+02</c:v>
                </c:pt>
                <c:pt idx="23397">
                  <c:v>1.60E+02</c:v>
                </c:pt>
                <c:pt idx="23398">
                  <c:v>1.60E+02</c:v>
                </c:pt>
                <c:pt idx="23399">
                  <c:v>1.60E+02</c:v>
                </c:pt>
                <c:pt idx="23400">
                  <c:v>1.60E+02</c:v>
                </c:pt>
                <c:pt idx="23401">
                  <c:v>1.60E+02</c:v>
                </c:pt>
                <c:pt idx="23402">
                  <c:v>1.60E+02</c:v>
                </c:pt>
                <c:pt idx="23403">
                  <c:v>1.60E+02</c:v>
                </c:pt>
                <c:pt idx="23404">
                  <c:v>1.60E+02</c:v>
                </c:pt>
                <c:pt idx="23405">
                  <c:v>1.60E+02</c:v>
                </c:pt>
                <c:pt idx="23406">
                  <c:v>1.60E+02</c:v>
                </c:pt>
                <c:pt idx="23407">
                  <c:v>1.60E+02</c:v>
                </c:pt>
                <c:pt idx="23408">
                  <c:v>1.60E+02</c:v>
                </c:pt>
                <c:pt idx="23409">
                  <c:v>1.60E+02</c:v>
                </c:pt>
                <c:pt idx="23410">
                  <c:v>1.60E+02</c:v>
                </c:pt>
                <c:pt idx="23411">
                  <c:v>1.60E+02</c:v>
                </c:pt>
                <c:pt idx="23412">
                  <c:v>1.60E+02</c:v>
                </c:pt>
                <c:pt idx="23413">
                  <c:v>1.60E+02</c:v>
                </c:pt>
                <c:pt idx="23414">
                  <c:v>1.60E+02</c:v>
                </c:pt>
                <c:pt idx="23415">
                  <c:v>1.60E+02</c:v>
                </c:pt>
                <c:pt idx="23416">
                  <c:v>1.60E+02</c:v>
                </c:pt>
                <c:pt idx="23417">
                  <c:v>1.60E+02</c:v>
                </c:pt>
                <c:pt idx="23418">
                  <c:v>1.60E+02</c:v>
                </c:pt>
                <c:pt idx="23419">
                  <c:v>1.60E+02</c:v>
                </c:pt>
                <c:pt idx="23420">
                  <c:v>1.60E+02</c:v>
                </c:pt>
                <c:pt idx="23421">
                  <c:v>1.60E+02</c:v>
                </c:pt>
                <c:pt idx="23422">
                  <c:v>1.60E+02</c:v>
                </c:pt>
                <c:pt idx="23423">
                  <c:v>1.60E+02</c:v>
                </c:pt>
                <c:pt idx="23424">
                  <c:v>1.60E+02</c:v>
                </c:pt>
                <c:pt idx="23425">
                  <c:v>1.60E+02</c:v>
                </c:pt>
                <c:pt idx="23426">
                  <c:v>1.60E+02</c:v>
                </c:pt>
                <c:pt idx="23427">
                  <c:v>1.60E+02</c:v>
                </c:pt>
                <c:pt idx="23428">
                  <c:v>1.60E+02</c:v>
                </c:pt>
                <c:pt idx="23429">
                  <c:v>1.60E+02</c:v>
                </c:pt>
                <c:pt idx="23430">
                  <c:v>1.60E+02</c:v>
                </c:pt>
                <c:pt idx="23431">
                  <c:v>1.60E+02</c:v>
                </c:pt>
                <c:pt idx="23432">
                  <c:v>1.60E+02</c:v>
                </c:pt>
                <c:pt idx="23433">
                  <c:v>1.60E+02</c:v>
                </c:pt>
                <c:pt idx="23434">
                  <c:v>1.60E+02</c:v>
                </c:pt>
                <c:pt idx="23435">
                  <c:v>1.60E+02</c:v>
                </c:pt>
                <c:pt idx="23436">
                  <c:v>1.60E+02</c:v>
                </c:pt>
                <c:pt idx="23437">
                  <c:v>1.60E+02</c:v>
                </c:pt>
                <c:pt idx="23438">
                  <c:v>1.60E+02</c:v>
                </c:pt>
                <c:pt idx="23439">
                  <c:v>1.60E+02</c:v>
                </c:pt>
                <c:pt idx="23440">
                  <c:v>1.60E+02</c:v>
                </c:pt>
                <c:pt idx="23441">
                  <c:v>1.60E+02</c:v>
                </c:pt>
                <c:pt idx="23442">
                  <c:v>1.60E+02</c:v>
                </c:pt>
                <c:pt idx="23443">
                  <c:v>1.60E+02</c:v>
                </c:pt>
                <c:pt idx="23444">
                  <c:v>1.60E+02</c:v>
                </c:pt>
                <c:pt idx="23445">
                  <c:v>1.60E+02</c:v>
                </c:pt>
                <c:pt idx="23446">
                  <c:v>1.60E+02</c:v>
                </c:pt>
                <c:pt idx="23447">
                  <c:v>1.60E+02</c:v>
                </c:pt>
                <c:pt idx="23448">
                  <c:v>1.60E+02</c:v>
                </c:pt>
                <c:pt idx="23449">
                  <c:v>1.60E+02</c:v>
                </c:pt>
                <c:pt idx="23450">
                  <c:v>1.60E+02</c:v>
                </c:pt>
                <c:pt idx="23451">
                  <c:v>1.60E+02</c:v>
                </c:pt>
                <c:pt idx="23452">
                  <c:v>1.60E+02</c:v>
                </c:pt>
                <c:pt idx="23453">
                  <c:v>1.60E+02</c:v>
                </c:pt>
                <c:pt idx="23454">
                  <c:v>1.60E+02</c:v>
                </c:pt>
                <c:pt idx="23455">
                  <c:v>1.60E+02</c:v>
                </c:pt>
                <c:pt idx="23456">
                  <c:v>1.60E+02</c:v>
                </c:pt>
                <c:pt idx="23457">
                  <c:v>1.60E+02</c:v>
                </c:pt>
                <c:pt idx="23458">
                  <c:v>1.60E+02</c:v>
                </c:pt>
                <c:pt idx="23459">
                  <c:v>1.60E+02</c:v>
                </c:pt>
                <c:pt idx="23460">
                  <c:v>1.60E+02</c:v>
                </c:pt>
                <c:pt idx="23461">
                  <c:v>1.60E+02</c:v>
                </c:pt>
                <c:pt idx="23462">
                  <c:v>1.60E+02</c:v>
                </c:pt>
                <c:pt idx="23463">
                  <c:v>1.60E+02</c:v>
                </c:pt>
                <c:pt idx="23464">
                  <c:v>1.60E+02</c:v>
                </c:pt>
                <c:pt idx="23465">
                  <c:v>1.60E+02</c:v>
                </c:pt>
                <c:pt idx="23466">
                  <c:v>1.60E+02</c:v>
                </c:pt>
                <c:pt idx="23467">
                  <c:v>1.60E+02</c:v>
                </c:pt>
                <c:pt idx="23468">
                  <c:v>1.60E+02</c:v>
                </c:pt>
                <c:pt idx="23469">
                  <c:v>1.60E+02</c:v>
                </c:pt>
                <c:pt idx="23470">
                  <c:v>1.60E+02</c:v>
                </c:pt>
                <c:pt idx="23471">
                  <c:v>1.60E+02</c:v>
                </c:pt>
                <c:pt idx="23472">
                  <c:v>1.60E+02</c:v>
                </c:pt>
                <c:pt idx="23473">
                  <c:v>1.60E+02</c:v>
                </c:pt>
                <c:pt idx="23474">
                  <c:v>1.60E+02</c:v>
                </c:pt>
                <c:pt idx="23475">
                  <c:v>1.60E+02</c:v>
                </c:pt>
                <c:pt idx="23476">
                  <c:v>1.60E+02</c:v>
                </c:pt>
                <c:pt idx="23477">
                  <c:v>1.60E+02</c:v>
                </c:pt>
                <c:pt idx="23478">
                  <c:v>1.60E+02</c:v>
                </c:pt>
                <c:pt idx="23479">
                  <c:v>1.60E+02</c:v>
                </c:pt>
                <c:pt idx="23480">
                  <c:v>1.60E+02</c:v>
                </c:pt>
                <c:pt idx="23481">
                  <c:v>1.60E+02</c:v>
                </c:pt>
                <c:pt idx="23482">
                  <c:v>1.60E+02</c:v>
                </c:pt>
                <c:pt idx="23483">
                  <c:v>1.60E+02</c:v>
                </c:pt>
                <c:pt idx="23484">
                  <c:v>1.60E+02</c:v>
                </c:pt>
                <c:pt idx="23485">
                  <c:v>1.60E+02</c:v>
                </c:pt>
                <c:pt idx="23486">
                  <c:v>1.60E+02</c:v>
                </c:pt>
                <c:pt idx="23487">
                  <c:v>1.60E+02</c:v>
                </c:pt>
                <c:pt idx="23488">
                  <c:v>1.60E+02</c:v>
                </c:pt>
                <c:pt idx="23489">
                  <c:v>1.60E+02</c:v>
                </c:pt>
                <c:pt idx="23490">
                  <c:v>1.60E+02</c:v>
                </c:pt>
                <c:pt idx="23491">
                  <c:v>1.60E+02</c:v>
                </c:pt>
                <c:pt idx="23492">
                  <c:v>1.60E+02</c:v>
                </c:pt>
                <c:pt idx="23493">
                  <c:v>1.60E+02</c:v>
                </c:pt>
                <c:pt idx="23494">
                  <c:v>1.60E+02</c:v>
                </c:pt>
                <c:pt idx="23495">
                  <c:v>1.60E+02</c:v>
                </c:pt>
                <c:pt idx="23496">
                  <c:v>1.60E+02</c:v>
                </c:pt>
                <c:pt idx="23497">
                  <c:v>1.60E+02</c:v>
                </c:pt>
                <c:pt idx="23498">
                  <c:v>1.60E+02</c:v>
                </c:pt>
                <c:pt idx="23499">
                  <c:v>1.60E+02</c:v>
                </c:pt>
                <c:pt idx="23500">
                  <c:v>1.60E+02</c:v>
                </c:pt>
                <c:pt idx="23501">
                  <c:v>1.60E+02</c:v>
                </c:pt>
                <c:pt idx="23502">
                  <c:v>1.60E+02</c:v>
                </c:pt>
                <c:pt idx="23503">
                  <c:v>1.60E+02</c:v>
                </c:pt>
                <c:pt idx="23504">
                  <c:v>1.60E+02</c:v>
                </c:pt>
                <c:pt idx="23505">
                  <c:v>1.60E+02</c:v>
                </c:pt>
                <c:pt idx="23506">
                  <c:v>1.60E+02</c:v>
                </c:pt>
                <c:pt idx="23507">
                  <c:v>1.60E+02</c:v>
                </c:pt>
                <c:pt idx="23508">
                  <c:v>1.60E+02</c:v>
                </c:pt>
                <c:pt idx="23509">
                  <c:v>1.60E+02</c:v>
                </c:pt>
                <c:pt idx="23510">
                  <c:v>1.60E+02</c:v>
                </c:pt>
                <c:pt idx="23511">
                  <c:v>1.60E+02</c:v>
                </c:pt>
                <c:pt idx="23512">
                  <c:v>1.60E+02</c:v>
                </c:pt>
                <c:pt idx="23513">
                  <c:v>1.60E+02</c:v>
                </c:pt>
                <c:pt idx="23514">
                  <c:v>1.60E+02</c:v>
                </c:pt>
                <c:pt idx="23515">
                  <c:v>1.60E+02</c:v>
                </c:pt>
                <c:pt idx="23516">
                  <c:v>1.60E+02</c:v>
                </c:pt>
                <c:pt idx="23517">
                  <c:v>1.60E+02</c:v>
                </c:pt>
                <c:pt idx="23518">
                  <c:v>1.60E+02</c:v>
                </c:pt>
                <c:pt idx="23519">
                  <c:v>1.60E+02</c:v>
                </c:pt>
                <c:pt idx="23520">
                  <c:v>1.60E+02</c:v>
                </c:pt>
                <c:pt idx="23521">
                  <c:v>1.60E+02</c:v>
                </c:pt>
                <c:pt idx="23522">
                  <c:v>1.60E+02</c:v>
                </c:pt>
                <c:pt idx="23523">
                  <c:v>1.60E+02</c:v>
                </c:pt>
                <c:pt idx="23524">
                  <c:v>1.60E+02</c:v>
                </c:pt>
                <c:pt idx="23525">
                  <c:v>1.60E+02</c:v>
                </c:pt>
                <c:pt idx="23526">
                  <c:v>1.60E+02</c:v>
                </c:pt>
                <c:pt idx="23527">
                  <c:v>1.60E+02</c:v>
                </c:pt>
                <c:pt idx="23528">
                  <c:v>1.60E+02</c:v>
                </c:pt>
                <c:pt idx="23529">
                  <c:v>1.60E+02</c:v>
                </c:pt>
                <c:pt idx="23530">
                  <c:v>1.60E+02</c:v>
                </c:pt>
                <c:pt idx="23531">
                  <c:v>1.60E+02</c:v>
                </c:pt>
                <c:pt idx="23532">
                  <c:v>1.60E+02</c:v>
                </c:pt>
                <c:pt idx="23533">
                  <c:v>1.60E+02</c:v>
                </c:pt>
                <c:pt idx="23534">
                  <c:v>1.60E+02</c:v>
                </c:pt>
                <c:pt idx="23535">
                  <c:v>1.60E+02</c:v>
                </c:pt>
                <c:pt idx="23536">
                  <c:v>1.60E+02</c:v>
                </c:pt>
                <c:pt idx="23537">
                  <c:v>1.60E+02</c:v>
                </c:pt>
                <c:pt idx="23538">
                  <c:v>1.60E+02</c:v>
                </c:pt>
                <c:pt idx="23539">
                  <c:v>1.60E+02</c:v>
                </c:pt>
                <c:pt idx="23540">
                  <c:v>1.60E+02</c:v>
                </c:pt>
                <c:pt idx="23541">
                  <c:v>1.60E+02</c:v>
                </c:pt>
                <c:pt idx="23542">
                  <c:v>1.60E+02</c:v>
                </c:pt>
                <c:pt idx="23543">
                  <c:v>1.60E+02</c:v>
                </c:pt>
                <c:pt idx="23544">
                  <c:v>1.60E+02</c:v>
                </c:pt>
                <c:pt idx="23545">
                  <c:v>1.60E+02</c:v>
                </c:pt>
                <c:pt idx="23546">
                  <c:v>1.60E+02</c:v>
                </c:pt>
                <c:pt idx="23547">
                  <c:v>1.60E+02</c:v>
                </c:pt>
                <c:pt idx="23548">
                  <c:v>1.60E+02</c:v>
                </c:pt>
                <c:pt idx="23549">
                  <c:v>1.60E+02</c:v>
                </c:pt>
                <c:pt idx="23550">
                  <c:v>1.60E+02</c:v>
                </c:pt>
                <c:pt idx="23551">
                  <c:v>1.60E+02</c:v>
                </c:pt>
                <c:pt idx="23552">
                  <c:v>1.60E+02</c:v>
                </c:pt>
                <c:pt idx="23553">
                  <c:v>1.60E+02</c:v>
                </c:pt>
                <c:pt idx="23554">
                  <c:v>1.60E+02</c:v>
                </c:pt>
                <c:pt idx="23555">
                  <c:v>1.60E+02</c:v>
                </c:pt>
                <c:pt idx="23556">
                  <c:v>1.60E+02</c:v>
                </c:pt>
                <c:pt idx="23557">
                  <c:v>1.60E+02</c:v>
                </c:pt>
                <c:pt idx="23558">
                  <c:v>1.60E+02</c:v>
                </c:pt>
                <c:pt idx="23559">
                  <c:v>1.60E+02</c:v>
                </c:pt>
                <c:pt idx="23560">
                  <c:v>1.60E+02</c:v>
                </c:pt>
                <c:pt idx="23561">
                  <c:v>1.60E+02</c:v>
                </c:pt>
                <c:pt idx="23562">
                  <c:v>1.60E+02</c:v>
                </c:pt>
                <c:pt idx="23563">
                  <c:v>1.60E+02</c:v>
                </c:pt>
                <c:pt idx="23564">
                  <c:v>1.60E+02</c:v>
                </c:pt>
                <c:pt idx="23565">
                  <c:v>1.60E+02</c:v>
                </c:pt>
                <c:pt idx="23566">
                  <c:v>1.60E+02</c:v>
                </c:pt>
                <c:pt idx="23567">
                  <c:v>1.60E+02</c:v>
                </c:pt>
                <c:pt idx="23568">
                  <c:v>1.60E+02</c:v>
                </c:pt>
                <c:pt idx="23569">
                  <c:v>1.60E+02</c:v>
                </c:pt>
                <c:pt idx="23570">
                  <c:v>1.60E+02</c:v>
                </c:pt>
                <c:pt idx="23571">
                  <c:v>1.60E+02</c:v>
                </c:pt>
                <c:pt idx="23572">
                  <c:v>1.60E+02</c:v>
                </c:pt>
                <c:pt idx="23573">
                  <c:v>1.60E+02</c:v>
                </c:pt>
                <c:pt idx="23574">
                  <c:v>1.60E+02</c:v>
                </c:pt>
                <c:pt idx="23575">
                  <c:v>1.60E+02</c:v>
                </c:pt>
                <c:pt idx="23576">
                  <c:v>1.60E+02</c:v>
                </c:pt>
                <c:pt idx="23577">
                  <c:v>1.60E+02</c:v>
                </c:pt>
                <c:pt idx="23578">
                  <c:v>1.60E+02</c:v>
                </c:pt>
                <c:pt idx="23579">
                  <c:v>1.60E+02</c:v>
                </c:pt>
                <c:pt idx="23580">
                  <c:v>1.60E+02</c:v>
                </c:pt>
                <c:pt idx="23581">
                  <c:v>1.60E+02</c:v>
                </c:pt>
                <c:pt idx="23582">
                  <c:v>1.60E+02</c:v>
                </c:pt>
                <c:pt idx="23583">
                  <c:v>1.60E+02</c:v>
                </c:pt>
                <c:pt idx="23584">
                  <c:v>1.60E+02</c:v>
                </c:pt>
                <c:pt idx="23585">
                  <c:v>1.60E+02</c:v>
                </c:pt>
                <c:pt idx="23586">
                  <c:v>1.60E+02</c:v>
                </c:pt>
                <c:pt idx="23587">
                  <c:v>1.60E+02</c:v>
                </c:pt>
                <c:pt idx="23588">
                  <c:v>1.60E+02</c:v>
                </c:pt>
                <c:pt idx="23589">
                  <c:v>1.60E+02</c:v>
                </c:pt>
                <c:pt idx="23590">
                  <c:v>1.60E+02</c:v>
                </c:pt>
                <c:pt idx="23591">
                  <c:v>1.60E+02</c:v>
                </c:pt>
                <c:pt idx="23592">
                  <c:v>1.60E+02</c:v>
                </c:pt>
                <c:pt idx="23593">
                  <c:v>1.60E+02</c:v>
                </c:pt>
                <c:pt idx="23594">
                  <c:v>1.60E+02</c:v>
                </c:pt>
                <c:pt idx="23595">
                  <c:v>1.60E+02</c:v>
                </c:pt>
                <c:pt idx="23596">
                  <c:v>1.60E+02</c:v>
                </c:pt>
                <c:pt idx="23597">
                  <c:v>1.60E+02</c:v>
                </c:pt>
                <c:pt idx="23598">
                  <c:v>1.60E+02</c:v>
                </c:pt>
                <c:pt idx="23599">
                  <c:v>1.60E+02</c:v>
                </c:pt>
                <c:pt idx="23600">
                  <c:v>1.60E+02</c:v>
                </c:pt>
                <c:pt idx="23601">
                  <c:v>1.60E+02</c:v>
                </c:pt>
                <c:pt idx="23602">
                  <c:v>1.60E+02</c:v>
                </c:pt>
                <c:pt idx="23603">
                  <c:v>1.60E+02</c:v>
                </c:pt>
                <c:pt idx="23604">
                  <c:v>1.60E+02</c:v>
                </c:pt>
                <c:pt idx="23605">
                  <c:v>1.60E+02</c:v>
                </c:pt>
                <c:pt idx="23606">
                  <c:v>1.60E+02</c:v>
                </c:pt>
                <c:pt idx="23607">
                  <c:v>1.60E+02</c:v>
                </c:pt>
                <c:pt idx="23608">
                  <c:v>1.60E+02</c:v>
                </c:pt>
                <c:pt idx="23609">
                  <c:v>1.60E+02</c:v>
                </c:pt>
                <c:pt idx="23610">
                  <c:v>1.60E+02</c:v>
                </c:pt>
                <c:pt idx="23611">
                  <c:v>1.60E+02</c:v>
                </c:pt>
                <c:pt idx="23612">
                  <c:v>1.60E+02</c:v>
                </c:pt>
                <c:pt idx="23613">
                  <c:v>1.60E+02</c:v>
                </c:pt>
                <c:pt idx="23614">
                  <c:v>1.60E+02</c:v>
                </c:pt>
                <c:pt idx="23615">
                  <c:v>1.60E+02</c:v>
                </c:pt>
                <c:pt idx="23616">
                  <c:v>1.60E+02</c:v>
                </c:pt>
                <c:pt idx="23617">
                  <c:v>1.60E+02</c:v>
                </c:pt>
                <c:pt idx="23618">
                  <c:v>1.60E+02</c:v>
                </c:pt>
                <c:pt idx="23619">
                  <c:v>1.60E+02</c:v>
                </c:pt>
                <c:pt idx="23620">
                  <c:v>1.60E+02</c:v>
                </c:pt>
                <c:pt idx="23621">
                  <c:v>1.60E+02</c:v>
                </c:pt>
                <c:pt idx="23622">
                  <c:v>1.60E+02</c:v>
                </c:pt>
                <c:pt idx="23623">
                  <c:v>1.60E+02</c:v>
                </c:pt>
                <c:pt idx="23624">
                  <c:v>1.60E+02</c:v>
                </c:pt>
                <c:pt idx="23625">
                  <c:v>1.60E+02</c:v>
                </c:pt>
                <c:pt idx="23626">
                  <c:v>1.60E+02</c:v>
                </c:pt>
                <c:pt idx="23627">
                  <c:v>1.60E+02</c:v>
                </c:pt>
                <c:pt idx="23628">
                  <c:v>1.60E+02</c:v>
                </c:pt>
                <c:pt idx="23629">
                  <c:v>1.60E+02</c:v>
                </c:pt>
                <c:pt idx="23630">
                  <c:v>1.60E+02</c:v>
                </c:pt>
                <c:pt idx="23631">
                  <c:v>1.60E+02</c:v>
                </c:pt>
                <c:pt idx="23632">
                  <c:v>1.60E+02</c:v>
                </c:pt>
                <c:pt idx="23633">
                  <c:v>1.60E+02</c:v>
                </c:pt>
                <c:pt idx="23634">
                  <c:v>1.60E+02</c:v>
                </c:pt>
                <c:pt idx="23635">
                  <c:v>1.60E+02</c:v>
                </c:pt>
                <c:pt idx="23636">
                  <c:v>1.60E+02</c:v>
                </c:pt>
                <c:pt idx="23637">
                  <c:v>1.60E+02</c:v>
                </c:pt>
                <c:pt idx="23638">
                  <c:v>1.60E+02</c:v>
                </c:pt>
                <c:pt idx="23639">
                  <c:v>1.60E+02</c:v>
                </c:pt>
                <c:pt idx="23640">
                  <c:v>1.60E+02</c:v>
                </c:pt>
                <c:pt idx="23641">
                  <c:v>1.60E+02</c:v>
                </c:pt>
                <c:pt idx="23642">
                  <c:v>1.60E+02</c:v>
                </c:pt>
                <c:pt idx="23643">
                  <c:v>1.60E+02</c:v>
                </c:pt>
                <c:pt idx="23644">
                  <c:v>1.60E+02</c:v>
                </c:pt>
                <c:pt idx="23645">
                  <c:v>1.60E+02</c:v>
                </c:pt>
                <c:pt idx="23646">
                  <c:v>1.60E+02</c:v>
                </c:pt>
                <c:pt idx="23647">
                  <c:v>1.60E+02</c:v>
                </c:pt>
                <c:pt idx="23648">
                  <c:v>1.60E+02</c:v>
                </c:pt>
                <c:pt idx="23649">
                  <c:v>1.60E+02</c:v>
                </c:pt>
                <c:pt idx="23650">
                  <c:v>1.60E+02</c:v>
                </c:pt>
                <c:pt idx="23651">
                  <c:v>1.60E+02</c:v>
                </c:pt>
                <c:pt idx="23652">
                  <c:v>1.60E+02</c:v>
                </c:pt>
                <c:pt idx="23653">
                  <c:v>1.60E+02</c:v>
                </c:pt>
                <c:pt idx="23654">
                  <c:v>1.60E+02</c:v>
                </c:pt>
                <c:pt idx="23655">
                  <c:v>1.60E+02</c:v>
                </c:pt>
                <c:pt idx="23656">
                  <c:v>1.60E+02</c:v>
                </c:pt>
                <c:pt idx="23657">
                  <c:v>1.60E+02</c:v>
                </c:pt>
                <c:pt idx="23658">
                  <c:v>1.60E+02</c:v>
                </c:pt>
                <c:pt idx="23659">
                  <c:v>1.60E+02</c:v>
                </c:pt>
                <c:pt idx="23660">
                  <c:v>1.60E+02</c:v>
                </c:pt>
                <c:pt idx="23661">
                  <c:v>1.60E+02</c:v>
                </c:pt>
                <c:pt idx="23662">
                  <c:v>1.60E+02</c:v>
                </c:pt>
                <c:pt idx="23663">
                  <c:v>1.60E+02</c:v>
                </c:pt>
                <c:pt idx="23664">
                  <c:v>1.60E+02</c:v>
                </c:pt>
                <c:pt idx="23665">
                  <c:v>1.60E+02</c:v>
                </c:pt>
                <c:pt idx="23666">
                  <c:v>1.60E+02</c:v>
                </c:pt>
                <c:pt idx="23667">
                  <c:v>1.60E+02</c:v>
                </c:pt>
                <c:pt idx="23668">
                  <c:v>1.60E+02</c:v>
                </c:pt>
                <c:pt idx="23669">
                  <c:v>1.60E+02</c:v>
                </c:pt>
                <c:pt idx="23670">
                  <c:v>1.60E+02</c:v>
                </c:pt>
                <c:pt idx="23671">
                  <c:v>1.60E+02</c:v>
                </c:pt>
                <c:pt idx="23672">
                  <c:v>1.60E+02</c:v>
                </c:pt>
                <c:pt idx="23673">
                  <c:v>1.60E+02</c:v>
                </c:pt>
                <c:pt idx="23674">
                  <c:v>1.60E+02</c:v>
                </c:pt>
                <c:pt idx="23675">
                  <c:v>1.60E+02</c:v>
                </c:pt>
                <c:pt idx="23676">
                  <c:v>1.60E+02</c:v>
                </c:pt>
                <c:pt idx="23677">
                  <c:v>1.60E+02</c:v>
                </c:pt>
                <c:pt idx="23678">
                  <c:v>1.60E+02</c:v>
                </c:pt>
                <c:pt idx="23679">
                  <c:v>1.60E+02</c:v>
                </c:pt>
                <c:pt idx="23680">
                  <c:v>1.60E+02</c:v>
                </c:pt>
                <c:pt idx="23681">
                  <c:v>1.60E+02</c:v>
                </c:pt>
                <c:pt idx="23682">
                  <c:v>1.60E+02</c:v>
                </c:pt>
                <c:pt idx="23683">
                  <c:v>1.60E+02</c:v>
                </c:pt>
                <c:pt idx="23684">
                  <c:v>1.60E+02</c:v>
                </c:pt>
                <c:pt idx="23685">
                  <c:v>1.60E+02</c:v>
                </c:pt>
                <c:pt idx="23686">
                  <c:v>1.60E+02</c:v>
                </c:pt>
                <c:pt idx="23687">
                  <c:v>1.60E+02</c:v>
                </c:pt>
                <c:pt idx="23688">
                  <c:v>1.60E+02</c:v>
                </c:pt>
                <c:pt idx="23689">
                  <c:v>1.60E+02</c:v>
                </c:pt>
                <c:pt idx="23690">
                  <c:v>1.60E+02</c:v>
                </c:pt>
                <c:pt idx="23691">
                  <c:v>1.60E+02</c:v>
                </c:pt>
                <c:pt idx="23692">
                  <c:v>1.60E+02</c:v>
                </c:pt>
                <c:pt idx="23693">
                  <c:v>1.60E+02</c:v>
                </c:pt>
                <c:pt idx="23694">
                  <c:v>1.60E+02</c:v>
                </c:pt>
                <c:pt idx="23695">
                  <c:v>1.60E+02</c:v>
                </c:pt>
                <c:pt idx="23696">
                  <c:v>1.60E+02</c:v>
                </c:pt>
                <c:pt idx="23697">
                  <c:v>1.60E+02</c:v>
                </c:pt>
                <c:pt idx="23698">
                  <c:v>1.60E+02</c:v>
                </c:pt>
                <c:pt idx="23699">
                  <c:v>1.60E+02</c:v>
                </c:pt>
                <c:pt idx="23700">
                  <c:v>1.60E+02</c:v>
                </c:pt>
                <c:pt idx="23701">
                  <c:v>1.60E+02</c:v>
                </c:pt>
                <c:pt idx="23702">
                  <c:v>1.60E+02</c:v>
                </c:pt>
                <c:pt idx="23703">
                  <c:v>1.60E+02</c:v>
                </c:pt>
                <c:pt idx="23704">
                  <c:v>1.60E+02</c:v>
                </c:pt>
                <c:pt idx="23705">
                  <c:v>1.60E+02</c:v>
                </c:pt>
                <c:pt idx="23706">
                  <c:v>1.60E+02</c:v>
                </c:pt>
                <c:pt idx="23707">
                  <c:v>1.60E+02</c:v>
                </c:pt>
                <c:pt idx="23708">
                  <c:v>1.60E+02</c:v>
                </c:pt>
                <c:pt idx="23709">
                  <c:v>1.60E+02</c:v>
                </c:pt>
                <c:pt idx="23710">
                  <c:v>1.60E+02</c:v>
                </c:pt>
                <c:pt idx="23711">
                  <c:v>1.60E+02</c:v>
                </c:pt>
                <c:pt idx="23712">
                  <c:v>1.60E+02</c:v>
                </c:pt>
                <c:pt idx="23713">
                  <c:v>1.60E+02</c:v>
                </c:pt>
                <c:pt idx="23714">
                  <c:v>1.60E+02</c:v>
                </c:pt>
                <c:pt idx="23715">
                  <c:v>1.60E+02</c:v>
                </c:pt>
                <c:pt idx="23716">
                  <c:v>1.60E+02</c:v>
                </c:pt>
                <c:pt idx="23717">
                  <c:v>1.60E+02</c:v>
                </c:pt>
                <c:pt idx="23718">
                  <c:v>1.60E+02</c:v>
                </c:pt>
                <c:pt idx="23719">
                  <c:v>1.60E+02</c:v>
                </c:pt>
                <c:pt idx="23720">
                  <c:v>1.60E+02</c:v>
                </c:pt>
                <c:pt idx="23721">
                  <c:v>1.60E+02</c:v>
                </c:pt>
                <c:pt idx="23722">
                  <c:v>1.60E+02</c:v>
                </c:pt>
                <c:pt idx="23723">
                  <c:v>1.60E+02</c:v>
                </c:pt>
                <c:pt idx="23724">
                  <c:v>1.60E+02</c:v>
                </c:pt>
                <c:pt idx="23725">
                  <c:v>1.60E+02</c:v>
                </c:pt>
                <c:pt idx="23726">
                  <c:v>1.60E+02</c:v>
                </c:pt>
                <c:pt idx="23727">
                  <c:v>1.60E+02</c:v>
                </c:pt>
                <c:pt idx="23728">
                  <c:v>1.60E+02</c:v>
                </c:pt>
                <c:pt idx="23729">
                  <c:v>1.60E+02</c:v>
                </c:pt>
                <c:pt idx="23730">
                  <c:v>1.60E+02</c:v>
                </c:pt>
                <c:pt idx="23731">
                  <c:v>1.60E+02</c:v>
                </c:pt>
                <c:pt idx="23732">
                  <c:v>1.60E+02</c:v>
                </c:pt>
                <c:pt idx="23733">
                  <c:v>1.60E+02</c:v>
                </c:pt>
                <c:pt idx="23734">
                  <c:v>1.60E+02</c:v>
                </c:pt>
                <c:pt idx="23735">
                  <c:v>1.60E+02</c:v>
                </c:pt>
                <c:pt idx="23736">
                  <c:v>1.60E+02</c:v>
                </c:pt>
                <c:pt idx="23737">
                  <c:v>1.60E+02</c:v>
                </c:pt>
                <c:pt idx="23738">
                  <c:v>1.60E+02</c:v>
                </c:pt>
                <c:pt idx="23739">
                  <c:v>1.60E+02</c:v>
                </c:pt>
                <c:pt idx="23740">
                  <c:v>1.60E+02</c:v>
                </c:pt>
                <c:pt idx="23741">
                  <c:v>1.60E+02</c:v>
                </c:pt>
                <c:pt idx="23742">
                  <c:v>1.60E+02</c:v>
                </c:pt>
                <c:pt idx="23743">
                  <c:v>1.60E+02</c:v>
                </c:pt>
                <c:pt idx="23744">
                  <c:v>1.60E+02</c:v>
                </c:pt>
                <c:pt idx="23745">
                  <c:v>1.60E+02</c:v>
                </c:pt>
                <c:pt idx="23746">
                  <c:v>1.60E+02</c:v>
                </c:pt>
                <c:pt idx="23747">
                  <c:v>1.60E+02</c:v>
                </c:pt>
                <c:pt idx="23748">
                  <c:v>1.60E+02</c:v>
                </c:pt>
                <c:pt idx="23749">
                  <c:v>1.60E+02</c:v>
                </c:pt>
                <c:pt idx="23750">
                  <c:v>1.60E+02</c:v>
                </c:pt>
                <c:pt idx="23751">
                  <c:v>1.60E+02</c:v>
                </c:pt>
                <c:pt idx="23752">
                  <c:v>1.60E+02</c:v>
                </c:pt>
                <c:pt idx="23753">
                  <c:v>1.60E+02</c:v>
                </c:pt>
                <c:pt idx="23754">
                  <c:v>1.60E+02</c:v>
                </c:pt>
                <c:pt idx="23755">
                  <c:v>1.60E+02</c:v>
                </c:pt>
                <c:pt idx="23756">
                  <c:v>1.60E+02</c:v>
                </c:pt>
                <c:pt idx="23757">
                  <c:v>1.60E+02</c:v>
                </c:pt>
                <c:pt idx="23758">
                  <c:v>1.60E+02</c:v>
                </c:pt>
                <c:pt idx="23759">
                  <c:v>1.60E+02</c:v>
                </c:pt>
                <c:pt idx="23760">
                  <c:v>1.60E+02</c:v>
                </c:pt>
                <c:pt idx="23761">
                  <c:v>1.60E+02</c:v>
                </c:pt>
                <c:pt idx="23762">
                  <c:v>1.60E+02</c:v>
                </c:pt>
                <c:pt idx="23763">
                  <c:v>1.60E+02</c:v>
                </c:pt>
                <c:pt idx="23764">
                  <c:v>1.60E+02</c:v>
                </c:pt>
                <c:pt idx="23765">
                  <c:v>1.60E+02</c:v>
                </c:pt>
                <c:pt idx="23766">
                  <c:v>1.60E+02</c:v>
                </c:pt>
                <c:pt idx="23767">
                  <c:v>1.60E+02</c:v>
                </c:pt>
                <c:pt idx="23768">
                  <c:v>1.60E+02</c:v>
                </c:pt>
                <c:pt idx="23769">
                  <c:v>1.60E+02</c:v>
                </c:pt>
                <c:pt idx="23770">
                  <c:v>1.60E+02</c:v>
                </c:pt>
                <c:pt idx="23771">
                  <c:v>1.60E+02</c:v>
                </c:pt>
                <c:pt idx="23772">
                  <c:v>1.60E+02</c:v>
                </c:pt>
                <c:pt idx="23773">
                  <c:v>1.60E+02</c:v>
                </c:pt>
                <c:pt idx="23774">
                  <c:v>1.60E+02</c:v>
                </c:pt>
                <c:pt idx="23775">
                  <c:v>1.60E+02</c:v>
                </c:pt>
                <c:pt idx="23776">
                  <c:v>1.60E+02</c:v>
                </c:pt>
                <c:pt idx="23777">
                  <c:v>1.60E+02</c:v>
                </c:pt>
                <c:pt idx="23778">
                  <c:v>1.60E+02</c:v>
                </c:pt>
                <c:pt idx="23779">
                  <c:v>1.60E+02</c:v>
                </c:pt>
                <c:pt idx="23780">
                  <c:v>1.60E+02</c:v>
                </c:pt>
                <c:pt idx="23781">
                  <c:v>1.60E+02</c:v>
                </c:pt>
                <c:pt idx="23782">
                  <c:v>1.60E+02</c:v>
                </c:pt>
                <c:pt idx="23783">
                  <c:v>1.60E+02</c:v>
                </c:pt>
                <c:pt idx="23784">
                  <c:v>1.60E+02</c:v>
                </c:pt>
                <c:pt idx="23785">
                  <c:v>1.60E+02</c:v>
                </c:pt>
                <c:pt idx="23786">
                  <c:v>1.60E+02</c:v>
                </c:pt>
                <c:pt idx="23787">
                  <c:v>1.60E+02</c:v>
                </c:pt>
                <c:pt idx="23788">
                  <c:v>1.60E+02</c:v>
                </c:pt>
                <c:pt idx="23789">
                  <c:v>1.60E+02</c:v>
                </c:pt>
                <c:pt idx="23790">
                  <c:v>1.60E+02</c:v>
                </c:pt>
                <c:pt idx="23791">
                  <c:v>1.60E+02</c:v>
                </c:pt>
                <c:pt idx="23792">
                  <c:v>1.60E+02</c:v>
                </c:pt>
                <c:pt idx="23793">
                  <c:v>1.60E+02</c:v>
                </c:pt>
                <c:pt idx="23794">
                  <c:v>1.60E+02</c:v>
                </c:pt>
                <c:pt idx="23795">
                  <c:v>1.60E+02</c:v>
                </c:pt>
                <c:pt idx="23796">
                  <c:v>1.60E+02</c:v>
                </c:pt>
                <c:pt idx="23797">
                  <c:v>1.60E+02</c:v>
                </c:pt>
                <c:pt idx="23798">
                  <c:v>1.60E+02</c:v>
                </c:pt>
                <c:pt idx="23799">
                  <c:v>1.60E+02</c:v>
                </c:pt>
                <c:pt idx="23800">
                  <c:v>1.60E+02</c:v>
                </c:pt>
                <c:pt idx="23801">
                  <c:v>1.60E+02</c:v>
                </c:pt>
                <c:pt idx="23802">
                  <c:v>1.60E+02</c:v>
                </c:pt>
                <c:pt idx="23803">
                  <c:v>1.60E+02</c:v>
                </c:pt>
                <c:pt idx="23804">
                  <c:v>1.60E+02</c:v>
                </c:pt>
                <c:pt idx="23805">
                  <c:v>1.60E+02</c:v>
                </c:pt>
                <c:pt idx="23806">
                  <c:v>1.60E+02</c:v>
                </c:pt>
                <c:pt idx="23807">
                  <c:v>1.60E+02</c:v>
                </c:pt>
                <c:pt idx="23808">
                  <c:v>1.60E+02</c:v>
                </c:pt>
                <c:pt idx="23809">
                  <c:v>1.60E+02</c:v>
                </c:pt>
                <c:pt idx="23810">
                  <c:v>1.60E+02</c:v>
                </c:pt>
                <c:pt idx="23811">
                  <c:v>1.60E+02</c:v>
                </c:pt>
                <c:pt idx="23812">
                  <c:v>1.60E+02</c:v>
                </c:pt>
                <c:pt idx="23813">
                  <c:v>1.60E+02</c:v>
                </c:pt>
                <c:pt idx="23814">
                  <c:v>1.60E+02</c:v>
                </c:pt>
                <c:pt idx="23815">
                  <c:v>1.60E+02</c:v>
                </c:pt>
                <c:pt idx="23816">
                  <c:v>1.60E+02</c:v>
                </c:pt>
                <c:pt idx="23817">
                  <c:v>1.60E+02</c:v>
                </c:pt>
                <c:pt idx="23818">
                  <c:v>1.60E+02</c:v>
                </c:pt>
                <c:pt idx="23819">
                  <c:v>1.60E+02</c:v>
                </c:pt>
                <c:pt idx="23820">
                  <c:v>1.60E+02</c:v>
                </c:pt>
                <c:pt idx="23821">
                  <c:v>1.60E+02</c:v>
                </c:pt>
                <c:pt idx="23822">
                  <c:v>1.60E+02</c:v>
                </c:pt>
                <c:pt idx="23823">
                  <c:v>1.60E+02</c:v>
                </c:pt>
                <c:pt idx="23824">
                  <c:v>1.60E+02</c:v>
                </c:pt>
                <c:pt idx="23825">
                  <c:v>1.60E+02</c:v>
                </c:pt>
                <c:pt idx="23826">
                  <c:v>1.60E+02</c:v>
                </c:pt>
                <c:pt idx="23827">
                  <c:v>1.60E+02</c:v>
                </c:pt>
                <c:pt idx="23828">
                  <c:v>1.60E+02</c:v>
                </c:pt>
                <c:pt idx="23829">
                  <c:v>1.60E+02</c:v>
                </c:pt>
                <c:pt idx="23830">
                  <c:v>1.60E+02</c:v>
                </c:pt>
                <c:pt idx="23831">
                  <c:v>1.60E+02</c:v>
                </c:pt>
                <c:pt idx="23832">
                  <c:v>1.60E+02</c:v>
                </c:pt>
                <c:pt idx="23833">
                  <c:v>1.60E+02</c:v>
                </c:pt>
                <c:pt idx="23834">
                  <c:v>1.60E+02</c:v>
                </c:pt>
                <c:pt idx="23835">
                  <c:v>1.60E+02</c:v>
                </c:pt>
                <c:pt idx="23836">
                  <c:v>1.60E+02</c:v>
                </c:pt>
                <c:pt idx="23837">
                  <c:v>1.60E+02</c:v>
                </c:pt>
                <c:pt idx="23838">
                  <c:v>1.60E+02</c:v>
                </c:pt>
                <c:pt idx="23839">
                  <c:v>1.60E+02</c:v>
                </c:pt>
                <c:pt idx="23840">
                  <c:v>1.60E+02</c:v>
                </c:pt>
                <c:pt idx="23841">
                  <c:v>1.60E+02</c:v>
                </c:pt>
                <c:pt idx="23842">
                  <c:v>1.60E+02</c:v>
                </c:pt>
                <c:pt idx="23843">
                  <c:v>1.60E+02</c:v>
                </c:pt>
                <c:pt idx="23844">
                  <c:v>1.60E+02</c:v>
                </c:pt>
                <c:pt idx="23845">
                  <c:v>1.60E+02</c:v>
                </c:pt>
                <c:pt idx="23846">
                  <c:v>1.60E+02</c:v>
                </c:pt>
                <c:pt idx="23847">
                  <c:v>1.60E+02</c:v>
                </c:pt>
                <c:pt idx="23848">
                  <c:v>1.60E+02</c:v>
                </c:pt>
                <c:pt idx="23849">
                  <c:v>1.60E+02</c:v>
                </c:pt>
                <c:pt idx="23850">
                  <c:v>1.60E+02</c:v>
                </c:pt>
                <c:pt idx="23851">
                  <c:v>1.60E+02</c:v>
                </c:pt>
                <c:pt idx="23852">
                  <c:v>1.60E+02</c:v>
                </c:pt>
                <c:pt idx="23853">
                  <c:v>1.60E+02</c:v>
                </c:pt>
                <c:pt idx="23854">
                  <c:v>1.60E+02</c:v>
                </c:pt>
                <c:pt idx="23855">
                  <c:v>1.60E+02</c:v>
                </c:pt>
                <c:pt idx="23856">
                  <c:v>1.60E+02</c:v>
                </c:pt>
                <c:pt idx="23857">
                  <c:v>1.60E+02</c:v>
                </c:pt>
                <c:pt idx="23858">
                  <c:v>1.60E+02</c:v>
                </c:pt>
                <c:pt idx="23859">
                  <c:v>1.60E+02</c:v>
                </c:pt>
                <c:pt idx="23860">
                  <c:v>1.60E+02</c:v>
                </c:pt>
                <c:pt idx="23861">
                  <c:v>1.60E+02</c:v>
                </c:pt>
                <c:pt idx="23862">
                  <c:v>1.60E+02</c:v>
                </c:pt>
                <c:pt idx="23863">
                  <c:v>1.60E+02</c:v>
                </c:pt>
                <c:pt idx="23864">
                  <c:v>1.60E+02</c:v>
                </c:pt>
                <c:pt idx="23865">
                  <c:v>1.60E+02</c:v>
                </c:pt>
                <c:pt idx="23866">
                  <c:v>1.60E+02</c:v>
                </c:pt>
                <c:pt idx="23867">
                  <c:v>1.60E+02</c:v>
                </c:pt>
                <c:pt idx="23868">
                  <c:v>1.60E+02</c:v>
                </c:pt>
                <c:pt idx="23869">
                  <c:v>1.60E+02</c:v>
                </c:pt>
                <c:pt idx="23870">
                  <c:v>1.60E+02</c:v>
                </c:pt>
                <c:pt idx="23871">
                  <c:v>1.60E+02</c:v>
                </c:pt>
                <c:pt idx="23872">
                  <c:v>1.60E+02</c:v>
                </c:pt>
                <c:pt idx="23873">
                  <c:v>1.60E+02</c:v>
                </c:pt>
                <c:pt idx="23874">
                  <c:v>1.60E+02</c:v>
                </c:pt>
                <c:pt idx="23875">
                  <c:v>1.60E+02</c:v>
                </c:pt>
                <c:pt idx="23876">
                  <c:v>1.60E+02</c:v>
                </c:pt>
                <c:pt idx="23877">
                  <c:v>1.60E+02</c:v>
                </c:pt>
                <c:pt idx="23878">
                  <c:v>1.60E+02</c:v>
                </c:pt>
                <c:pt idx="23879">
                  <c:v>1.60E+02</c:v>
                </c:pt>
                <c:pt idx="23880">
                  <c:v>1.60E+02</c:v>
                </c:pt>
                <c:pt idx="23881">
                  <c:v>1.60E+02</c:v>
                </c:pt>
                <c:pt idx="23882">
                  <c:v>1.60E+02</c:v>
                </c:pt>
                <c:pt idx="23883">
                  <c:v>1.60E+02</c:v>
                </c:pt>
                <c:pt idx="23884">
                  <c:v>1.60E+02</c:v>
                </c:pt>
                <c:pt idx="23885">
                  <c:v>1.60E+02</c:v>
                </c:pt>
                <c:pt idx="23886">
                  <c:v>1.60E+02</c:v>
                </c:pt>
                <c:pt idx="23887">
                  <c:v>1.60E+02</c:v>
                </c:pt>
                <c:pt idx="23888">
                  <c:v>1.60E+02</c:v>
                </c:pt>
                <c:pt idx="23889">
                  <c:v>1.60E+02</c:v>
                </c:pt>
                <c:pt idx="23890">
                  <c:v>1.60E+02</c:v>
                </c:pt>
                <c:pt idx="23891">
                  <c:v>1.60E+02</c:v>
                </c:pt>
                <c:pt idx="23892">
                  <c:v>1.60E+02</c:v>
                </c:pt>
                <c:pt idx="23893">
                  <c:v>1.60E+02</c:v>
                </c:pt>
                <c:pt idx="23894">
                  <c:v>1.60E+02</c:v>
                </c:pt>
                <c:pt idx="23895">
                  <c:v>1.60E+02</c:v>
                </c:pt>
                <c:pt idx="23896">
                  <c:v>1.60E+02</c:v>
                </c:pt>
                <c:pt idx="23897">
                  <c:v>1.60E+02</c:v>
                </c:pt>
                <c:pt idx="23898">
                  <c:v>1.60E+02</c:v>
                </c:pt>
                <c:pt idx="23899">
                  <c:v>1.60E+02</c:v>
                </c:pt>
                <c:pt idx="23900">
                  <c:v>1.60E+02</c:v>
                </c:pt>
                <c:pt idx="23901">
                  <c:v>1.60E+02</c:v>
                </c:pt>
                <c:pt idx="23902">
                  <c:v>1.60E+02</c:v>
                </c:pt>
                <c:pt idx="23903">
                  <c:v>1.60E+02</c:v>
                </c:pt>
                <c:pt idx="23904">
                  <c:v>1.60E+02</c:v>
                </c:pt>
                <c:pt idx="23905">
                  <c:v>1.60E+02</c:v>
                </c:pt>
                <c:pt idx="23906">
                  <c:v>1.60E+02</c:v>
                </c:pt>
                <c:pt idx="23907">
                  <c:v>1.60E+02</c:v>
                </c:pt>
                <c:pt idx="23908">
                  <c:v>1.60E+02</c:v>
                </c:pt>
                <c:pt idx="23909">
                  <c:v>1.60E+02</c:v>
                </c:pt>
                <c:pt idx="23910">
                  <c:v>1.60E+02</c:v>
                </c:pt>
                <c:pt idx="23911">
                  <c:v>1.60E+02</c:v>
                </c:pt>
                <c:pt idx="23912">
                  <c:v>1.60E+02</c:v>
                </c:pt>
                <c:pt idx="23913">
                  <c:v>1.60E+02</c:v>
                </c:pt>
                <c:pt idx="23914">
                  <c:v>1.60E+02</c:v>
                </c:pt>
                <c:pt idx="23915">
                  <c:v>1.60E+02</c:v>
                </c:pt>
                <c:pt idx="23916">
                  <c:v>1.60E+02</c:v>
                </c:pt>
                <c:pt idx="23917">
                  <c:v>1.60E+02</c:v>
                </c:pt>
                <c:pt idx="23918">
                  <c:v>1.60E+02</c:v>
                </c:pt>
                <c:pt idx="23919">
                  <c:v>1.60E+02</c:v>
                </c:pt>
                <c:pt idx="23920">
                  <c:v>1.60E+02</c:v>
                </c:pt>
                <c:pt idx="23921">
                  <c:v>1.60E+02</c:v>
                </c:pt>
                <c:pt idx="23922">
                  <c:v>1.60E+02</c:v>
                </c:pt>
                <c:pt idx="23923">
                  <c:v>1.60E+02</c:v>
                </c:pt>
                <c:pt idx="23924">
                  <c:v>1.60E+02</c:v>
                </c:pt>
                <c:pt idx="23925">
                  <c:v>1.60E+02</c:v>
                </c:pt>
                <c:pt idx="23926">
                  <c:v>1.60E+02</c:v>
                </c:pt>
                <c:pt idx="23927">
                  <c:v>1.60E+02</c:v>
                </c:pt>
                <c:pt idx="23928">
                  <c:v>1.60E+02</c:v>
                </c:pt>
                <c:pt idx="23929">
                  <c:v>1.60E+02</c:v>
                </c:pt>
                <c:pt idx="23930">
                  <c:v>1.60E+02</c:v>
                </c:pt>
                <c:pt idx="23931">
                  <c:v>1.60E+02</c:v>
                </c:pt>
                <c:pt idx="23932">
                  <c:v>1.60E+02</c:v>
                </c:pt>
                <c:pt idx="23933">
                  <c:v>1.60E+02</c:v>
                </c:pt>
                <c:pt idx="23934">
                  <c:v>1.60E+02</c:v>
                </c:pt>
                <c:pt idx="23935">
                  <c:v>1.60E+02</c:v>
                </c:pt>
                <c:pt idx="23936">
                  <c:v>1.60E+02</c:v>
                </c:pt>
                <c:pt idx="23937">
                  <c:v>1.60E+02</c:v>
                </c:pt>
                <c:pt idx="23938">
                  <c:v>1.60E+02</c:v>
                </c:pt>
                <c:pt idx="23939">
                  <c:v>1.60E+02</c:v>
                </c:pt>
                <c:pt idx="23940">
                  <c:v>1.60E+02</c:v>
                </c:pt>
                <c:pt idx="23941">
                  <c:v>1.60E+02</c:v>
                </c:pt>
                <c:pt idx="23942">
                  <c:v>1.60E+02</c:v>
                </c:pt>
                <c:pt idx="23943">
                  <c:v>1.60E+02</c:v>
                </c:pt>
                <c:pt idx="23944">
                  <c:v>1.60E+02</c:v>
                </c:pt>
                <c:pt idx="23945">
                  <c:v>1.60E+02</c:v>
                </c:pt>
                <c:pt idx="23946">
                  <c:v>1.60E+02</c:v>
                </c:pt>
                <c:pt idx="23947">
                  <c:v>1.60E+02</c:v>
                </c:pt>
                <c:pt idx="23948">
                  <c:v>1.60E+02</c:v>
                </c:pt>
                <c:pt idx="23949">
                  <c:v>1.60E+02</c:v>
                </c:pt>
                <c:pt idx="23950">
                  <c:v>1.60E+02</c:v>
                </c:pt>
                <c:pt idx="23951">
                  <c:v>1.60E+02</c:v>
                </c:pt>
                <c:pt idx="23952">
                  <c:v>1.60E+02</c:v>
                </c:pt>
                <c:pt idx="23953">
                  <c:v>1.60E+02</c:v>
                </c:pt>
                <c:pt idx="23954">
                  <c:v>1.60E+02</c:v>
                </c:pt>
                <c:pt idx="23955">
                  <c:v>1.60E+02</c:v>
                </c:pt>
                <c:pt idx="23956">
                  <c:v>1.60E+02</c:v>
                </c:pt>
                <c:pt idx="23957">
                  <c:v>1.60E+02</c:v>
                </c:pt>
                <c:pt idx="23958">
                  <c:v>1.60E+02</c:v>
                </c:pt>
                <c:pt idx="23959">
                  <c:v>1.60E+02</c:v>
                </c:pt>
                <c:pt idx="23960">
                  <c:v>1.60E+02</c:v>
                </c:pt>
                <c:pt idx="23961">
                  <c:v>1.60E+02</c:v>
                </c:pt>
                <c:pt idx="23962">
                  <c:v>1.60E+02</c:v>
                </c:pt>
                <c:pt idx="23963">
                  <c:v>1.60E+02</c:v>
                </c:pt>
                <c:pt idx="23964">
                  <c:v>1.60E+02</c:v>
                </c:pt>
                <c:pt idx="23965">
                  <c:v>1.60E+02</c:v>
                </c:pt>
                <c:pt idx="23966">
                  <c:v>1.60E+02</c:v>
                </c:pt>
                <c:pt idx="23967">
                  <c:v>1.60E+02</c:v>
                </c:pt>
                <c:pt idx="23968">
                  <c:v>1.60E+02</c:v>
                </c:pt>
                <c:pt idx="23969">
                  <c:v>1.60E+02</c:v>
                </c:pt>
                <c:pt idx="23970">
                  <c:v>1.60E+02</c:v>
                </c:pt>
                <c:pt idx="23971">
                  <c:v>1.60E+02</c:v>
                </c:pt>
                <c:pt idx="23972">
                  <c:v>1.60E+02</c:v>
                </c:pt>
                <c:pt idx="23973">
                  <c:v>1.60E+02</c:v>
                </c:pt>
                <c:pt idx="23974">
                  <c:v>1.60E+02</c:v>
                </c:pt>
                <c:pt idx="23975">
                  <c:v>1.60E+02</c:v>
                </c:pt>
                <c:pt idx="23976">
                  <c:v>1.60E+02</c:v>
                </c:pt>
                <c:pt idx="23977">
                  <c:v>1.60E+02</c:v>
                </c:pt>
                <c:pt idx="23978">
                  <c:v>1.60E+02</c:v>
                </c:pt>
                <c:pt idx="23979">
                  <c:v>1.60E+02</c:v>
                </c:pt>
                <c:pt idx="23980">
                  <c:v>1.60E+02</c:v>
                </c:pt>
                <c:pt idx="23981">
                  <c:v>1.60E+02</c:v>
                </c:pt>
                <c:pt idx="23982">
                  <c:v>1.60E+02</c:v>
                </c:pt>
                <c:pt idx="23983">
                  <c:v>1.60E+02</c:v>
                </c:pt>
                <c:pt idx="23984">
                  <c:v>1.60E+02</c:v>
                </c:pt>
                <c:pt idx="23985">
                  <c:v>1.60E+02</c:v>
                </c:pt>
                <c:pt idx="23986">
                  <c:v>1.60E+02</c:v>
                </c:pt>
                <c:pt idx="23987">
                  <c:v>1.60E+02</c:v>
                </c:pt>
                <c:pt idx="23988">
                  <c:v>1.60E+02</c:v>
                </c:pt>
                <c:pt idx="23989">
                  <c:v>1.60E+02</c:v>
                </c:pt>
                <c:pt idx="23990">
                  <c:v>1.60E+02</c:v>
                </c:pt>
                <c:pt idx="23991">
                  <c:v>1.60E+02</c:v>
                </c:pt>
                <c:pt idx="23992">
                  <c:v>1.60E+02</c:v>
                </c:pt>
                <c:pt idx="23993">
                  <c:v>1.60E+02</c:v>
                </c:pt>
                <c:pt idx="23994">
                  <c:v>1.60E+02</c:v>
                </c:pt>
                <c:pt idx="23995">
                  <c:v>1.60E+02</c:v>
                </c:pt>
                <c:pt idx="23996">
                  <c:v>1.60E+02</c:v>
                </c:pt>
                <c:pt idx="23997">
                  <c:v>1.60E+02</c:v>
                </c:pt>
                <c:pt idx="23998">
                  <c:v>1.60E+02</c:v>
                </c:pt>
                <c:pt idx="23999">
                  <c:v>1.60E+02</c:v>
                </c:pt>
                <c:pt idx="24000">
                  <c:v>1.60E+02</c:v>
                </c:pt>
                <c:pt idx="24001">
                  <c:v>1.60E+02</c:v>
                </c:pt>
                <c:pt idx="24002">
                  <c:v>1.60E+02</c:v>
                </c:pt>
                <c:pt idx="24003">
                  <c:v>1.60E+02</c:v>
                </c:pt>
                <c:pt idx="24004">
                  <c:v>1.60E+02</c:v>
                </c:pt>
                <c:pt idx="24005">
                  <c:v>1.60E+02</c:v>
                </c:pt>
                <c:pt idx="24006">
                  <c:v>1.60E+02</c:v>
                </c:pt>
                <c:pt idx="24007">
                  <c:v>1.60E+02</c:v>
                </c:pt>
                <c:pt idx="24008">
                  <c:v>1.60E+02</c:v>
                </c:pt>
                <c:pt idx="24009">
                  <c:v>1.60E+02</c:v>
                </c:pt>
                <c:pt idx="24010">
                  <c:v>1.60E+02</c:v>
                </c:pt>
                <c:pt idx="24011">
                  <c:v>1.60E+02</c:v>
                </c:pt>
                <c:pt idx="24012">
                  <c:v>1.60E+02</c:v>
                </c:pt>
                <c:pt idx="24013">
                  <c:v>1.60E+02</c:v>
                </c:pt>
                <c:pt idx="24014">
                  <c:v>1.60E+02</c:v>
                </c:pt>
                <c:pt idx="24015">
                  <c:v>1.60E+02</c:v>
                </c:pt>
                <c:pt idx="24016">
                  <c:v>1.60E+02</c:v>
                </c:pt>
                <c:pt idx="24017">
                  <c:v>1.60E+02</c:v>
                </c:pt>
                <c:pt idx="24018">
                  <c:v>1.60E+02</c:v>
                </c:pt>
                <c:pt idx="24019">
                  <c:v>1.60E+02</c:v>
                </c:pt>
                <c:pt idx="24020">
                  <c:v>1.60E+02</c:v>
                </c:pt>
                <c:pt idx="24021">
                  <c:v>1.60E+02</c:v>
                </c:pt>
                <c:pt idx="24022">
                  <c:v>1.60E+02</c:v>
                </c:pt>
                <c:pt idx="24023">
                  <c:v>1.60E+02</c:v>
                </c:pt>
                <c:pt idx="24024">
                  <c:v>1.60E+02</c:v>
                </c:pt>
                <c:pt idx="24025">
                  <c:v>1.60E+02</c:v>
                </c:pt>
                <c:pt idx="24026">
                  <c:v>1.60E+02</c:v>
                </c:pt>
                <c:pt idx="24027">
                  <c:v>1.60E+02</c:v>
                </c:pt>
                <c:pt idx="24028">
                  <c:v>1.60E+02</c:v>
                </c:pt>
                <c:pt idx="24029">
                  <c:v>1.60E+02</c:v>
                </c:pt>
                <c:pt idx="24030">
                  <c:v>1.60E+02</c:v>
                </c:pt>
                <c:pt idx="24031">
                  <c:v>1.60E+02</c:v>
                </c:pt>
                <c:pt idx="24032">
                  <c:v>1.60E+02</c:v>
                </c:pt>
                <c:pt idx="24033">
                  <c:v>1.60E+02</c:v>
                </c:pt>
                <c:pt idx="24034">
                  <c:v>1.60E+02</c:v>
                </c:pt>
                <c:pt idx="24035">
                  <c:v>1.60E+02</c:v>
                </c:pt>
                <c:pt idx="24036">
                  <c:v>1.60E+02</c:v>
                </c:pt>
                <c:pt idx="24037">
                  <c:v>1.60E+02</c:v>
                </c:pt>
                <c:pt idx="24038">
                  <c:v>1.60E+02</c:v>
                </c:pt>
                <c:pt idx="24039">
                  <c:v>1.60E+02</c:v>
                </c:pt>
                <c:pt idx="24040">
                  <c:v>1.60E+02</c:v>
                </c:pt>
                <c:pt idx="24041">
                  <c:v>1.60E+02</c:v>
                </c:pt>
                <c:pt idx="24042">
                  <c:v>1.60E+02</c:v>
                </c:pt>
                <c:pt idx="24043">
                  <c:v>1.60E+02</c:v>
                </c:pt>
                <c:pt idx="24044">
                  <c:v>1.60E+02</c:v>
                </c:pt>
                <c:pt idx="24045">
                  <c:v>1.60E+02</c:v>
                </c:pt>
                <c:pt idx="24046">
                  <c:v>1.60E+02</c:v>
                </c:pt>
                <c:pt idx="24047">
                  <c:v>1.60E+02</c:v>
                </c:pt>
                <c:pt idx="24048">
                  <c:v>1.60E+02</c:v>
                </c:pt>
                <c:pt idx="24049">
                  <c:v>1.60E+02</c:v>
                </c:pt>
                <c:pt idx="24050">
                  <c:v>1.60E+02</c:v>
                </c:pt>
                <c:pt idx="24051">
                  <c:v>1.60E+02</c:v>
                </c:pt>
                <c:pt idx="24052">
                  <c:v>1.60E+02</c:v>
                </c:pt>
                <c:pt idx="24053">
                  <c:v>1.60E+02</c:v>
                </c:pt>
                <c:pt idx="24054">
                  <c:v>1.60E+02</c:v>
                </c:pt>
                <c:pt idx="24055">
                  <c:v>1.60E+02</c:v>
                </c:pt>
                <c:pt idx="24056">
                  <c:v>1.60E+02</c:v>
                </c:pt>
                <c:pt idx="24057">
                  <c:v>1.60E+02</c:v>
                </c:pt>
                <c:pt idx="24058">
                  <c:v>1.60E+02</c:v>
                </c:pt>
                <c:pt idx="24059">
                  <c:v>1.60E+02</c:v>
                </c:pt>
                <c:pt idx="24060">
                  <c:v>1.60E+02</c:v>
                </c:pt>
                <c:pt idx="24061">
                  <c:v>1.60E+02</c:v>
                </c:pt>
                <c:pt idx="24062">
                  <c:v>1.60E+02</c:v>
                </c:pt>
                <c:pt idx="24063">
                  <c:v>1.60E+02</c:v>
                </c:pt>
                <c:pt idx="24064">
                  <c:v>1.60E+02</c:v>
                </c:pt>
                <c:pt idx="24065">
                  <c:v>1.60E+02</c:v>
                </c:pt>
                <c:pt idx="24066">
                  <c:v>1.60E+02</c:v>
                </c:pt>
                <c:pt idx="24067">
                  <c:v>1.60E+02</c:v>
                </c:pt>
                <c:pt idx="24068">
                  <c:v>1.60E+02</c:v>
                </c:pt>
                <c:pt idx="24069">
                  <c:v>1.60E+02</c:v>
                </c:pt>
                <c:pt idx="24070">
                  <c:v>1.60E+02</c:v>
                </c:pt>
                <c:pt idx="24071">
                  <c:v>1.60E+02</c:v>
                </c:pt>
                <c:pt idx="24072">
                  <c:v>1.60E+02</c:v>
                </c:pt>
                <c:pt idx="24073">
                  <c:v>1.60E+02</c:v>
                </c:pt>
                <c:pt idx="24074">
                  <c:v>1.60E+02</c:v>
                </c:pt>
                <c:pt idx="24075">
                  <c:v>1.60E+02</c:v>
                </c:pt>
                <c:pt idx="24076">
                  <c:v>1.60E+02</c:v>
                </c:pt>
                <c:pt idx="24077">
                  <c:v>1.60E+02</c:v>
                </c:pt>
                <c:pt idx="24078">
                  <c:v>1.60E+02</c:v>
                </c:pt>
                <c:pt idx="24079">
                  <c:v>1.60E+02</c:v>
                </c:pt>
                <c:pt idx="24080">
                  <c:v>1.60E+02</c:v>
                </c:pt>
                <c:pt idx="24081">
                  <c:v>1.60E+02</c:v>
                </c:pt>
                <c:pt idx="24082">
                  <c:v>1.60E+02</c:v>
                </c:pt>
                <c:pt idx="24083">
                  <c:v>1.60E+02</c:v>
                </c:pt>
                <c:pt idx="24084">
                  <c:v>1.60E+02</c:v>
                </c:pt>
                <c:pt idx="24085">
                  <c:v>1.60E+02</c:v>
                </c:pt>
                <c:pt idx="24086">
                  <c:v>1.60E+02</c:v>
                </c:pt>
                <c:pt idx="24087">
                  <c:v>1.60E+02</c:v>
                </c:pt>
                <c:pt idx="24088">
                  <c:v>1.60E+02</c:v>
                </c:pt>
                <c:pt idx="24089">
                  <c:v>1.60E+02</c:v>
                </c:pt>
                <c:pt idx="24090">
                  <c:v>1.60E+02</c:v>
                </c:pt>
                <c:pt idx="24091">
                  <c:v>1.60E+02</c:v>
                </c:pt>
                <c:pt idx="24092">
                  <c:v>1.60E+02</c:v>
                </c:pt>
                <c:pt idx="24093">
                  <c:v>1.60E+02</c:v>
                </c:pt>
                <c:pt idx="24094">
                  <c:v>1.60E+02</c:v>
                </c:pt>
                <c:pt idx="24095">
                  <c:v>1.60E+02</c:v>
                </c:pt>
                <c:pt idx="24096">
                  <c:v>1.60E+02</c:v>
                </c:pt>
                <c:pt idx="24097">
                  <c:v>1.60E+02</c:v>
                </c:pt>
                <c:pt idx="24098">
                  <c:v>1.60E+02</c:v>
                </c:pt>
                <c:pt idx="24099">
                  <c:v>1.60E+02</c:v>
                </c:pt>
                <c:pt idx="24100">
                  <c:v>1.60E+02</c:v>
                </c:pt>
                <c:pt idx="24101">
                  <c:v>1.60E+02</c:v>
                </c:pt>
                <c:pt idx="24102">
                  <c:v>1.60E+02</c:v>
                </c:pt>
                <c:pt idx="24103">
                  <c:v>1.60E+02</c:v>
                </c:pt>
                <c:pt idx="24104">
                  <c:v>1.60E+02</c:v>
                </c:pt>
                <c:pt idx="24105">
                  <c:v>1.60E+02</c:v>
                </c:pt>
                <c:pt idx="24106">
                  <c:v>1.60E+02</c:v>
                </c:pt>
                <c:pt idx="24107">
                  <c:v>1.60E+02</c:v>
                </c:pt>
                <c:pt idx="24108">
                  <c:v>1.60E+02</c:v>
                </c:pt>
                <c:pt idx="24109">
                  <c:v>1.60E+02</c:v>
                </c:pt>
                <c:pt idx="24110">
                  <c:v>1.60E+02</c:v>
                </c:pt>
                <c:pt idx="24111">
                  <c:v>1.60E+02</c:v>
                </c:pt>
                <c:pt idx="24112">
                  <c:v>1.60E+02</c:v>
                </c:pt>
                <c:pt idx="24113">
                  <c:v>1.60E+02</c:v>
                </c:pt>
                <c:pt idx="24114">
                  <c:v>1.60E+02</c:v>
                </c:pt>
                <c:pt idx="24115">
                  <c:v>1.60E+02</c:v>
                </c:pt>
                <c:pt idx="24116">
                  <c:v>1.60E+02</c:v>
                </c:pt>
                <c:pt idx="24117">
                  <c:v>1.60E+02</c:v>
                </c:pt>
                <c:pt idx="24118">
                  <c:v>1.60E+02</c:v>
                </c:pt>
                <c:pt idx="24119">
                  <c:v>1.60E+02</c:v>
                </c:pt>
                <c:pt idx="24120">
                  <c:v>1.60E+02</c:v>
                </c:pt>
                <c:pt idx="24121">
                  <c:v>1.60E+02</c:v>
                </c:pt>
                <c:pt idx="24122">
                  <c:v>1.60E+02</c:v>
                </c:pt>
                <c:pt idx="24123">
                  <c:v>1.60E+02</c:v>
                </c:pt>
                <c:pt idx="24124">
                  <c:v>1.60E+02</c:v>
                </c:pt>
                <c:pt idx="24125">
                  <c:v>1.60E+02</c:v>
                </c:pt>
                <c:pt idx="24126">
                  <c:v>1.60E+02</c:v>
                </c:pt>
                <c:pt idx="24127">
                  <c:v>1.60E+02</c:v>
                </c:pt>
                <c:pt idx="24128">
                  <c:v>1.60E+02</c:v>
                </c:pt>
                <c:pt idx="24129">
                  <c:v>1.60E+02</c:v>
                </c:pt>
                <c:pt idx="24130">
                  <c:v>1.60E+02</c:v>
                </c:pt>
                <c:pt idx="24131">
                  <c:v>1.60E+02</c:v>
                </c:pt>
                <c:pt idx="24132">
                  <c:v>1.60E+02</c:v>
                </c:pt>
                <c:pt idx="24133">
                  <c:v>1.60E+02</c:v>
                </c:pt>
                <c:pt idx="24134">
                  <c:v>1.60E+02</c:v>
                </c:pt>
                <c:pt idx="24135">
                  <c:v>1.60E+02</c:v>
                </c:pt>
                <c:pt idx="24136">
                  <c:v>1.60E+02</c:v>
                </c:pt>
                <c:pt idx="24137">
                  <c:v>1.60E+02</c:v>
                </c:pt>
                <c:pt idx="24138">
                  <c:v>1.60E+02</c:v>
                </c:pt>
                <c:pt idx="24139">
                  <c:v>1.60E+02</c:v>
                </c:pt>
                <c:pt idx="24140">
                  <c:v>1.60E+02</c:v>
                </c:pt>
                <c:pt idx="24141">
                  <c:v>1.60E+02</c:v>
                </c:pt>
                <c:pt idx="24142">
                  <c:v>1.60E+02</c:v>
                </c:pt>
                <c:pt idx="24143">
                  <c:v>1.60E+02</c:v>
                </c:pt>
                <c:pt idx="24144">
                  <c:v>1.60E+02</c:v>
                </c:pt>
                <c:pt idx="24145">
                  <c:v>1.60E+02</c:v>
                </c:pt>
                <c:pt idx="24146">
                  <c:v>1.60E+02</c:v>
                </c:pt>
                <c:pt idx="24147">
                  <c:v>1.60E+02</c:v>
                </c:pt>
                <c:pt idx="24148">
                  <c:v>1.60E+02</c:v>
                </c:pt>
                <c:pt idx="24149">
                  <c:v>1.60E+02</c:v>
                </c:pt>
                <c:pt idx="24150">
                  <c:v>1.60E+02</c:v>
                </c:pt>
                <c:pt idx="24151">
                  <c:v>1.60E+02</c:v>
                </c:pt>
                <c:pt idx="24152">
                  <c:v>1.60E+02</c:v>
                </c:pt>
                <c:pt idx="24153">
                  <c:v>1.60E+02</c:v>
                </c:pt>
                <c:pt idx="24154">
                  <c:v>1.60E+02</c:v>
                </c:pt>
                <c:pt idx="24155">
                  <c:v>1.60E+02</c:v>
                </c:pt>
                <c:pt idx="24156">
                  <c:v>1.60E+02</c:v>
                </c:pt>
                <c:pt idx="24157">
                  <c:v>1.60E+02</c:v>
                </c:pt>
                <c:pt idx="24158">
                  <c:v>1.60E+02</c:v>
                </c:pt>
                <c:pt idx="24159">
                  <c:v>1.60E+02</c:v>
                </c:pt>
                <c:pt idx="24160">
                  <c:v>1.60E+02</c:v>
                </c:pt>
                <c:pt idx="24161">
                  <c:v>1.60E+02</c:v>
                </c:pt>
                <c:pt idx="24162">
                  <c:v>1.60E+02</c:v>
                </c:pt>
                <c:pt idx="24163">
                  <c:v>1.60E+02</c:v>
                </c:pt>
                <c:pt idx="24164">
                  <c:v>1.60E+02</c:v>
                </c:pt>
                <c:pt idx="24165">
                  <c:v>1.60E+02</c:v>
                </c:pt>
                <c:pt idx="24166">
                  <c:v>1.60E+02</c:v>
                </c:pt>
                <c:pt idx="24167">
                  <c:v>1.60E+02</c:v>
                </c:pt>
                <c:pt idx="24168">
                  <c:v>1.60E+02</c:v>
                </c:pt>
                <c:pt idx="24169">
                  <c:v>1.60E+02</c:v>
                </c:pt>
                <c:pt idx="24170">
                  <c:v>1.60E+02</c:v>
                </c:pt>
                <c:pt idx="24171">
                  <c:v>1.60E+02</c:v>
                </c:pt>
                <c:pt idx="24172">
                  <c:v>1.60E+02</c:v>
                </c:pt>
                <c:pt idx="24173">
                  <c:v>1.60E+02</c:v>
                </c:pt>
                <c:pt idx="24174">
                  <c:v>1.60E+02</c:v>
                </c:pt>
                <c:pt idx="24175">
                  <c:v>1.60E+02</c:v>
                </c:pt>
                <c:pt idx="24176">
                  <c:v>1.60E+02</c:v>
                </c:pt>
                <c:pt idx="24177">
                  <c:v>1.60E+02</c:v>
                </c:pt>
                <c:pt idx="24178">
                  <c:v>1.60E+02</c:v>
                </c:pt>
                <c:pt idx="24179">
                  <c:v>1.60E+02</c:v>
                </c:pt>
                <c:pt idx="24180">
                  <c:v>1.60E+02</c:v>
                </c:pt>
                <c:pt idx="24181">
                  <c:v>1.60E+02</c:v>
                </c:pt>
                <c:pt idx="24182">
                  <c:v>1.60E+02</c:v>
                </c:pt>
                <c:pt idx="24183">
                  <c:v>1.60E+02</c:v>
                </c:pt>
                <c:pt idx="24184">
                  <c:v>1.60E+02</c:v>
                </c:pt>
                <c:pt idx="24185">
                  <c:v>1.60E+02</c:v>
                </c:pt>
                <c:pt idx="24186">
                  <c:v>1.60E+02</c:v>
                </c:pt>
                <c:pt idx="24187">
                  <c:v>1.60E+02</c:v>
                </c:pt>
                <c:pt idx="24188">
                  <c:v>1.60E+02</c:v>
                </c:pt>
                <c:pt idx="24189">
                  <c:v>1.60E+02</c:v>
                </c:pt>
                <c:pt idx="24190">
                  <c:v>1.60E+02</c:v>
                </c:pt>
                <c:pt idx="24191">
                  <c:v>1.60E+02</c:v>
                </c:pt>
                <c:pt idx="24192">
                  <c:v>1.60E+02</c:v>
                </c:pt>
                <c:pt idx="24193">
                  <c:v>1.60E+02</c:v>
                </c:pt>
                <c:pt idx="24194">
                  <c:v>1.60E+02</c:v>
                </c:pt>
                <c:pt idx="24195">
                  <c:v>1.60E+02</c:v>
                </c:pt>
                <c:pt idx="24196">
                  <c:v>1.60E+02</c:v>
                </c:pt>
                <c:pt idx="24197">
                  <c:v>1.60E+02</c:v>
                </c:pt>
                <c:pt idx="24198">
                  <c:v>1.60E+02</c:v>
                </c:pt>
                <c:pt idx="24199">
                  <c:v>1.60E+02</c:v>
                </c:pt>
                <c:pt idx="24200">
                  <c:v>1.60E+02</c:v>
                </c:pt>
                <c:pt idx="24201">
                  <c:v>1.60E+02</c:v>
                </c:pt>
                <c:pt idx="24202">
                  <c:v>1.60E+02</c:v>
                </c:pt>
                <c:pt idx="24203">
                  <c:v>1.60E+02</c:v>
                </c:pt>
                <c:pt idx="24204">
                  <c:v>1.60E+02</c:v>
                </c:pt>
                <c:pt idx="24205">
                  <c:v>1.60E+02</c:v>
                </c:pt>
                <c:pt idx="24206">
                  <c:v>1.60E+02</c:v>
                </c:pt>
                <c:pt idx="24207">
                  <c:v>1.60E+02</c:v>
                </c:pt>
                <c:pt idx="24208">
                  <c:v>1.60E+02</c:v>
                </c:pt>
                <c:pt idx="24209">
                  <c:v>1.60E+02</c:v>
                </c:pt>
                <c:pt idx="24210">
                  <c:v>1.60E+02</c:v>
                </c:pt>
                <c:pt idx="24211">
                  <c:v>1.60E+02</c:v>
                </c:pt>
                <c:pt idx="24212">
                  <c:v>1.60E+02</c:v>
                </c:pt>
                <c:pt idx="24213">
                  <c:v>1.60E+02</c:v>
                </c:pt>
                <c:pt idx="24214">
                  <c:v>1.60E+02</c:v>
                </c:pt>
                <c:pt idx="24215">
                  <c:v>1.60E+02</c:v>
                </c:pt>
                <c:pt idx="24216">
                  <c:v>1.60E+02</c:v>
                </c:pt>
                <c:pt idx="24217">
                  <c:v>1.60E+02</c:v>
                </c:pt>
                <c:pt idx="24218">
                  <c:v>1.60E+02</c:v>
                </c:pt>
                <c:pt idx="24219">
                  <c:v>1.60E+02</c:v>
                </c:pt>
                <c:pt idx="24220">
                  <c:v>1.60E+02</c:v>
                </c:pt>
                <c:pt idx="24221">
                  <c:v>1.60E+02</c:v>
                </c:pt>
                <c:pt idx="24222">
                  <c:v>1.60E+02</c:v>
                </c:pt>
                <c:pt idx="24223">
                  <c:v>1.60E+02</c:v>
                </c:pt>
                <c:pt idx="24224">
                  <c:v>1.60E+02</c:v>
                </c:pt>
                <c:pt idx="24225">
                  <c:v>1.60E+02</c:v>
                </c:pt>
                <c:pt idx="24226">
                  <c:v>1.60E+02</c:v>
                </c:pt>
                <c:pt idx="24227">
                  <c:v>1.60E+02</c:v>
                </c:pt>
                <c:pt idx="24228">
                  <c:v>1.60E+02</c:v>
                </c:pt>
                <c:pt idx="24229">
                  <c:v>1.60E+02</c:v>
                </c:pt>
                <c:pt idx="24230">
                  <c:v>1.60E+02</c:v>
                </c:pt>
                <c:pt idx="24231">
                  <c:v>1.60E+02</c:v>
                </c:pt>
                <c:pt idx="24232">
                  <c:v>1.60E+02</c:v>
                </c:pt>
                <c:pt idx="24233">
                  <c:v>1.60E+02</c:v>
                </c:pt>
                <c:pt idx="24234">
                  <c:v>1.60E+02</c:v>
                </c:pt>
                <c:pt idx="24235">
                  <c:v>1.60E+02</c:v>
                </c:pt>
                <c:pt idx="24236">
                  <c:v>1.60E+02</c:v>
                </c:pt>
                <c:pt idx="24237">
                  <c:v>1.60E+02</c:v>
                </c:pt>
                <c:pt idx="24238">
                  <c:v>1.60E+02</c:v>
                </c:pt>
                <c:pt idx="24239">
                  <c:v>1.60E+02</c:v>
                </c:pt>
                <c:pt idx="24240">
                  <c:v>1.60E+02</c:v>
                </c:pt>
                <c:pt idx="24241">
                  <c:v>1.60E+02</c:v>
                </c:pt>
                <c:pt idx="24242">
                  <c:v>1.60E+02</c:v>
                </c:pt>
                <c:pt idx="24243">
                  <c:v>1.60E+02</c:v>
                </c:pt>
                <c:pt idx="24244">
                  <c:v>1.60E+02</c:v>
                </c:pt>
                <c:pt idx="24245">
                  <c:v>1.60E+02</c:v>
                </c:pt>
                <c:pt idx="24246">
                  <c:v>1.60E+02</c:v>
                </c:pt>
                <c:pt idx="24247">
                  <c:v>1.60E+02</c:v>
                </c:pt>
                <c:pt idx="24248">
                  <c:v>1.60E+02</c:v>
                </c:pt>
                <c:pt idx="24249">
                  <c:v>1.60E+02</c:v>
                </c:pt>
                <c:pt idx="24250">
                  <c:v>1.60E+02</c:v>
                </c:pt>
                <c:pt idx="24251">
                  <c:v>1.60E+02</c:v>
                </c:pt>
                <c:pt idx="24252">
                  <c:v>1.60E+02</c:v>
                </c:pt>
                <c:pt idx="24253">
                  <c:v>1.60E+02</c:v>
                </c:pt>
                <c:pt idx="24254">
                  <c:v>1.60E+02</c:v>
                </c:pt>
                <c:pt idx="24255">
                  <c:v>1.60E+02</c:v>
                </c:pt>
                <c:pt idx="24256">
                  <c:v>1.60E+02</c:v>
                </c:pt>
                <c:pt idx="24257">
                  <c:v>1.60E+02</c:v>
                </c:pt>
                <c:pt idx="24258">
                  <c:v>1.60E+02</c:v>
                </c:pt>
                <c:pt idx="24259">
                  <c:v>1.60E+02</c:v>
                </c:pt>
                <c:pt idx="24260">
                  <c:v>1.60E+02</c:v>
                </c:pt>
                <c:pt idx="24261">
                  <c:v>1.60E+02</c:v>
                </c:pt>
                <c:pt idx="24262">
                  <c:v>1.60E+02</c:v>
                </c:pt>
                <c:pt idx="24263">
                  <c:v>1.60E+02</c:v>
                </c:pt>
                <c:pt idx="24264">
                  <c:v>1.60E+02</c:v>
                </c:pt>
                <c:pt idx="24265">
                  <c:v>1.60E+02</c:v>
                </c:pt>
                <c:pt idx="24266">
                  <c:v>1.60E+02</c:v>
                </c:pt>
                <c:pt idx="24267">
                  <c:v>1.60E+02</c:v>
                </c:pt>
                <c:pt idx="24268">
                  <c:v>1.60E+02</c:v>
                </c:pt>
                <c:pt idx="24269">
                  <c:v>1.60E+02</c:v>
                </c:pt>
                <c:pt idx="24270">
                  <c:v>1.60E+02</c:v>
                </c:pt>
                <c:pt idx="24271">
                  <c:v>1.60E+02</c:v>
                </c:pt>
                <c:pt idx="24272">
                  <c:v>1.60E+02</c:v>
                </c:pt>
                <c:pt idx="24273">
                  <c:v>1.60E+02</c:v>
                </c:pt>
                <c:pt idx="24274">
                  <c:v>1.60E+02</c:v>
                </c:pt>
                <c:pt idx="24275">
                  <c:v>1.60E+02</c:v>
                </c:pt>
                <c:pt idx="24276">
                  <c:v>1.60E+02</c:v>
                </c:pt>
                <c:pt idx="24277">
                  <c:v>1.60E+02</c:v>
                </c:pt>
                <c:pt idx="24278">
                  <c:v>1.60E+02</c:v>
                </c:pt>
                <c:pt idx="24279">
                  <c:v>1.60E+02</c:v>
                </c:pt>
                <c:pt idx="24280">
                  <c:v>1.60E+02</c:v>
                </c:pt>
                <c:pt idx="24281">
                  <c:v>1.60E+02</c:v>
                </c:pt>
                <c:pt idx="24282">
                  <c:v>1.60E+02</c:v>
                </c:pt>
                <c:pt idx="24283">
                  <c:v>1.60E+02</c:v>
                </c:pt>
                <c:pt idx="24284">
                  <c:v>1.60E+02</c:v>
                </c:pt>
                <c:pt idx="24285">
                  <c:v>1.60E+02</c:v>
                </c:pt>
                <c:pt idx="24286">
                  <c:v>1.60E+02</c:v>
                </c:pt>
                <c:pt idx="24287">
                  <c:v>1.60E+02</c:v>
                </c:pt>
                <c:pt idx="24288">
                  <c:v>1.60E+02</c:v>
                </c:pt>
                <c:pt idx="24289">
                  <c:v>1.60E+02</c:v>
                </c:pt>
                <c:pt idx="24290">
                  <c:v>1.60E+02</c:v>
                </c:pt>
                <c:pt idx="24291">
                  <c:v>1.60E+02</c:v>
                </c:pt>
                <c:pt idx="24292">
                  <c:v>1.60E+02</c:v>
                </c:pt>
                <c:pt idx="24293">
                  <c:v>1.60E+02</c:v>
                </c:pt>
                <c:pt idx="24294">
                  <c:v>1.60E+02</c:v>
                </c:pt>
                <c:pt idx="24295">
                  <c:v>1.60E+02</c:v>
                </c:pt>
                <c:pt idx="24296">
                  <c:v>1.60E+02</c:v>
                </c:pt>
                <c:pt idx="24297">
                  <c:v>1.60E+02</c:v>
                </c:pt>
                <c:pt idx="24298">
                  <c:v>1.60E+02</c:v>
                </c:pt>
                <c:pt idx="24299">
                  <c:v>1.60E+02</c:v>
                </c:pt>
                <c:pt idx="24300">
                  <c:v>1.60E+02</c:v>
                </c:pt>
                <c:pt idx="24301">
                  <c:v>1.60E+02</c:v>
                </c:pt>
                <c:pt idx="24302">
                  <c:v>1.60E+02</c:v>
                </c:pt>
                <c:pt idx="24303">
                  <c:v>1.60E+02</c:v>
                </c:pt>
                <c:pt idx="24304">
                  <c:v>1.60E+02</c:v>
                </c:pt>
                <c:pt idx="24305">
                  <c:v>1.60E+02</c:v>
                </c:pt>
                <c:pt idx="24306">
                  <c:v>1.60E+02</c:v>
                </c:pt>
                <c:pt idx="24307">
                  <c:v>1.60E+02</c:v>
                </c:pt>
                <c:pt idx="24308">
                  <c:v>1.60E+02</c:v>
                </c:pt>
                <c:pt idx="24309">
                  <c:v>1.60E+02</c:v>
                </c:pt>
                <c:pt idx="24310">
                  <c:v>1.60E+02</c:v>
                </c:pt>
                <c:pt idx="24311">
                  <c:v>1.60E+02</c:v>
                </c:pt>
                <c:pt idx="24312">
                  <c:v>1.60E+02</c:v>
                </c:pt>
                <c:pt idx="24313">
                  <c:v>1.60E+02</c:v>
                </c:pt>
                <c:pt idx="24314">
                  <c:v>1.60E+02</c:v>
                </c:pt>
                <c:pt idx="24315">
                  <c:v>1.60E+02</c:v>
                </c:pt>
                <c:pt idx="24316">
                  <c:v>1.60E+02</c:v>
                </c:pt>
                <c:pt idx="24317">
                  <c:v>1.60E+02</c:v>
                </c:pt>
                <c:pt idx="24318">
                  <c:v>1.60E+02</c:v>
                </c:pt>
                <c:pt idx="24319">
                  <c:v>1.60E+02</c:v>
                </c:pt>
                <c:pt idx="24320">
                  <c:v>1.60E+02</c:v>
                </c:pt>
                <c:pt idx="24321">
                  <c:v>1.60E+02</c:v>
                </c:pt>
                <c:pt idx="24322">
                  <c:v>1.60E+02</c:v>
                </c:pt>
                <c:pt idx="24323">
                  <c:v>1.60E+02</c:v>
                </c:pt>
                <c:pt idx="24324">
                  <c:v>1.60E+02</c:v>
                </c:pt>
                <c:pt idx="24325">
                  <c:v>1.60E+02</c:v>
                </c:pt>
                <c:pt idx="24326">
                  <c:v>1.60E+02</c:v>
                </c:pt>
                <c:pt idx="24327">
                  <c:v>1.60E+02</c:v>
                </c:pt>
                <c:pt idx="24328">
                  <c:v>1.60E+02</c:v>
                </c:pt>
                <c:pt idx="24329">
                  <c:v>1.60E+02</c:v>
                </c:pt>
                <c:pt idx="24330">
                  <c:v>1.60E+02</c:v>
                </c:pt>
                <c:pt idx="24331">
                  <c:v>1.60E+02</c:v>
                </c:pt>
                <c:pt idx="24332">
                  <c:v>1.60E+02</c:v>
                </c:pt>
                <c:pt idx="24333">
                  <c:v>1.60E+02</c:v>
                </c:pt>
                <c:pt idx="24334">
                  <c:v>1.60E+02</c:v>
                </c:pt>
                <c:pt idx="24335">
                  <c:v>1.60E+02</c:v>
                </c:pt>
                <c:pt idx="24336">
                  <c:v>1.60E+02</c:v>
                </c:pt>
                <c:pt idx="24337">
                  <c:v>1.60E+02</c:v>
                </c:pt>
                <c:pt idx="24338">
                  <c:v>1.60E+02</c:v>
                </c:pt>
                <c:pt idx="24339">
                  <c:v>1.60E+02</c:v>
                </c:pt>
                <c:pt idx="24340">
                  <c:v>1.60E+02</c:v>
                </c:pt>
                <c:pt idx="24341">
                  <c:v>1.60E+02</c:v>
                </c:pt>
                <c:pt idx="24342">
                  <c:v>1.60E+02</c:v>
                </c:pt>
                <c:pt idx="24343">
                  <c:v>1.60E+02</c:v>
                </c:pt>
                <c:pt idx="24344">
                  <c:v>1.60E+02</c:v>
                </c:pt>
                <c:pt idx="24345">
                  <c:v>1.60E+02</c:v>
                </c:pt>
                <c:pt idx="24346">
                  <c:v>1.60E+02</c:v>
                </c:pt>
                <c:pt idx="24347">
                  <c:v>1.60E+02</c:v>
                </c:pt>
                <c:pt idx="24348">
                  <c:v>1.60E+02</c:v>
                </c:pt>
                <c:pt idx="24349">
                  <c:v>1.60E+02</c:v>
                </c:pt>
                <c:pt idx="24350">
                  <c:v>1.60E+02</c:v>
                </c:pt>
                <c:pt idx="24351">
                  <c:v>1.60E+02</c:v>
                </c:pt>
                <c:pt idx="24352">
                  <c:v>1.60E+02</c:v>
                </c:pt>
                <c:pt idx="24353">
                  <c:v>1.60E+02</c:v>
                </c:pt>
                <c:pt idx="24354">
                  <c:v>1.60E+02</c:v>
                </c:pt>
                <c:pt idx="24355">
                  <c:v>1.60E+02</c:v>
                </c:pt>
                <c:pt idx="24356">
                  <c:v>1.60E+02</c:v>
                </c:pt>
                <c:pt idx="24357">
                  <c:v>1.60E+02</c:v>
                </c:pt>
                <c:pt idx="24358">
                  <c:v>1.60E+02</c:v>
                </c:pt>
                <c:pt idx="24359">
                  <c:v>1.60E+02</c:v>
                </c:pt>
                <c:pt idx="24360">
                  <c:v>1.60E+02</c:v>
                </c:pt>
                <c:pt idx="24361">
                  <c:v>1.60E+02</c:v>
                </c:pt>
                <c:pt idx="24362">
                  <c:v>1.60E+02</c:v>
                </c:pt>
                <c:pt idx="24363">
                  <c:v>1.60E+02</c:v>
                </c:pt>
                <c:pt idx="24364">
                  <c:v>1.60E+02</c:v>
                </c:pt>
                <c:pt idx="24365">
                  <c:v>1.60E+02</c:v>
                </c:pt>
                <c:pt idx="24366">
                  <c:v>1.60E+02</c:v>
                </c:pt>
                <c:pt idx="24367">
                  <c:v>1.60E+02</c:v>
                </c:pt>
                <c:pt idx="24368">
                  <c:v>1.60E+02</c:v>
                </c:pt>
                <c:pt idx="24369">
                  <c:v>1.60E+02</c:v>
                </c:pt>
                <c:pt idx="24370">
                  <c:v>1.60E+02</c:v>
                </c:pt>
                <c:pt idx="24371">
                  <c:v>1.60E+02</c:v>
                </c:pt>
                <c:pt idx="24372">
                  <c:v>1.60E+02</c:v>
                </c:pt>
                <c:pt idx="24373">
                  <c:v>1.60E+02</c:v>
                </c:pt>
                <c:pt idx="24374">
                  <c:v>1.60E+02</c:v>
                </c:pt>
                <c:pt idx="24375">
                  <c:v>1.60E+02</c:v>
                </c:pt>
                <c:pt idx="24376">
                  <c:v>1.60E+02</c:v>
                </c:pt>
                <c:pt idx="24377">
                  <c:v>1.60E+02</c:v>
                </c:pt>
                <c:pt idx="24378">
                  <c:v>1.60E+02</c:v>
                </c:pt>
                <c:pt idx="24379">
                  <c:v>1.60E+02</c:v>
                </c:pt>
                <c:pt idx="24380">
                  <c:v>1.60E+02</c:v>
                </c:pt>
                <c:pt idx="24381">
                  <c:v>1.60E+02</c:v>
                </c:pt>
                <c:pt idx="24382">
                  <c:v>1.60E+02</c:v>
                </c:pt>
                <c:pt idx="24383">
                  <c:v>1.60E+02</c:v>
                </c:pt>
                <c:pt idx="24384">
                  <c:v>1.60E+02</c:v>
                </c:pt>
                <c:pt idx="24385">
                  <c:v>1.60E+02</c:v>
                </c:pt>
                <c:pt idx="24386">
                  <c:v>1.60E+02</c:v>
                </c:pt>
                <c:pt idx="24387">
                  <c:v>1.60E+02</c:v>
                </c:pt>
                <c:pt idx="24388">
                  <c:v>1.60E+02</c:v>
                </c:pt>
                <c:pt idx="24389">
                  <c:v>1.60E+02</c:v>
                </c:pt>
                <c:pt idx="24390">
                  <c:v>1.60E+02</c:v>
                </c:pt>
                <c:pt idx="24391">
                  <c:v>1.60E+02</c:v>
                </c:pt>
                <c:pt idx="24392">
                  <c:v>1.60E+02</c:v>
                </c:pt>
                <c:pt idx="24393">
                  <c:v>1.60E+02</c:v>
                </c:pt>
                <c:pt idx="24394">
                  <c:v>1.60E+02</c:v>
                </c:pt>
                <c:pt idx="24395">
                  <c:v>1.60E+02</c:v>
                </c:pt>
                <c:pt idx="24396">
                  <c:v>1.60E+02</c:v>
                </c:pt>
                <c:pt idx="24397">
                  <c:v>1.60E+02</c:v>
                </c:pt>
                <c:pt idx="24398">
                  <c:v>1.60E+02</c:v>
                </c:pt>
                <c:pt idx="24399">
                  <c:v>1.60E+02</c:v>
                </c:pt>
                <c:pt idx="24400">
                  <c:v>1.60E+02</c:v>
                </c:pt>
                <c:pt idx="24401">
                  <c:v>1.60E+02</c:v>
                </c:pt>
                <c:pt idx="24402">
                  <c:v>1.60E+02</c:v>
                </c:pt>
                <c:pt idx="24403">
                  <c:v>1.60E+02</c:v>
                </c:pt>
                <c:pt idx="24404">
                  <c:v>1.60E+02</c:v>
                </c:pt>
                <c:pt idx="24405">
                  <c:v>1.60E+02</c:v>
                </c:pt>
                <c:pt idx="24406">
                  <c:v>1.60E+02</c:v>
                </c:pt>
                <c:pt idx="24407">
                  <c:v>1.60E+02</c:v>
                </c:pt>
                <c:pt idx="24408">
                  <c:v>1.60E+02</c:v>
                </c:pt>
                <c:pt idx="24409">
                  <c:v>1.60E+02</c:v>
                </c:pt>
                <c:pt idx="24410">
                  <c:v>1.60E+02</c:v>
                </c:pt>
                <c:pt idx="24411">
                  <c:v>1.60E+02</c:v>
                </c:pt>
                <c:pt idx="24412">
                  <c:v>1.60E+02</c:v>
                </c:pt>
                <c:pt idx="24413">
                  <c:v>1.60E+02</c:v>
                </c:pt>
                <c:pt idx="24414">
                  <c:v>1.60E+02</c:v>
                </c:pt>
                <c:pt idx="24415">
                  <c:v>1.60E+02</c:v>
                </c:pt>
                <c:pt idx="24416">
                  <c:v>1.60E+02</c:v>
                </c:pt>
                <c:pt idx="24417">
                  <c:v>1.60E+02</c:v>
                </c:pt>
                <c:pt idx="24418">
                  <c:v>1.60E+02</c:v>
                </c:pt>
                <c:pt idx="24419">
                  <c:v>1.60E+02</c:v>
                </c:pt>
                <c:pt idx="24420">
                  <c:v>1.60E+02</c:v>
                </c:pt>
                <c:pt idx="24421">
                  <c:v>1.60E+02</c:v>
                </c:pt>
                <c:pt idx="24422">
                  <c:v>1.60E+02</c:v>
                </c:pt>
                <c:pt idx="24423">
                  <c:v>1.60E+02</c:v>
                </c:pt>
                <c:pt idx="24424">
                  <c:v>1.60E+02</c:v>
                </c:pt>
                <c:pt idx="24425">
                  <c:v>1.60E+02</c:v>
                </c:pt>
                <c:pt idx="24426">
                  <c:v>1.60E+02</c:v>
                </c:pt>
                <c:pt idx="24427">
                  <c:v>1.60E+02</c:v>
                </c:pt>
                <c:pt idx="24428">
                  <c:v>1.60E+02</c:v>
                </c:pt>
                <c:pt idx="24429">
                  <c:v>1.60E+02</c:v>
                </c:pt>
                <c:pt idx="24430">
                  <c:v>1.60E+02</c:v>
                </c:pt>
                <c:pt idx="24431">
                  <c:v>1.60E+02</c:v>
                </c:pt>
                <c:pt idx="24432">
                  <c:v>1.60E+02</c:v>
                </c:pt>
                <c:pt idx="24433">
                  <c:v>1.60E+02</c:v>
                </c:pt>
                <c:pt idx="24434">
                  <c:v>1.60E+02</c:v>
                </c:pt>
                <c:pt idx="24435">
                  <c:v>1.60E+02</c:v>
                </c:pt>
                <c:pt idx="24436">
                  <c:v>1.60E+02</c:v>
                </c:pt>
                <c:pt idx="24437">
                  <c:v>1.60E+02</c:v>
                </c:pt>
                <c:pt idx="24438">
                  <c:v>1.60E+02</c:v>
                </c:pt>
                <c:pt idx="24439">
                  <c:v>1.60E+02</c:v>
                </c:pt>
                <c:pt idx="24440">
                  <c:v>1.60E+02</c:v>
                </c:pt>
                <c:pt idx="24441">
                  <c:v>1.60E+02</c:v>
                </c:pt>
                <c:pt idx="24442">
                  <c:v>1.60E+02</c:v>
                </c:pt>
                <c:pt idx="24443">
                  <c:v>1.60E+02</c:v>
                </c:pt>
                <c:pt idx="24444">
                  <c:v>1.60E+02</c:v>
                </c:pt>
                <c:pt idx="24445">
                  <c:v>1.60E+02</c:v>
                </c:pt>
                <c:pt idx="24446">
                  <c:v>1.60E+02</c:v>
                </c:pt>
                <c:pt idx="24447">
                  <c:v>1.60E+02</c:v>
                </c:pt>
                <c:pt idx="24448">
                  <c:v>1.60E+02</c:v>
                </c:pt>
                <c:pt idx="24449">
                  <c:v>1.60E+02</c:v>
                </c:pt>
                <c:pt idx="24450">
                  <c:v>1.60E+02</c:v>
                </c:pt>
                <c:pt idx="24451">
                  <c:v>1.60E+02</c:v>
                </c:pt>
                <c:pt idx="24452">
                  <c:v>1.60E+02</c:v>
                </c:pt>
                <c:pt idx="24453">
                  <c:v>1.60E+02</c:v>
                </c:pt>
                <c:pt idx="24454">
                  <c:v>1.60E+02</c:v>
                </c:pt>
                <c:pt idx="24455">
                  <c:v>1.60E+02</c:v>
                </c:pt>
                <c:pt idx="24456">
                  <c:v>1.60E+02</c:v>
                </c:pt>
                <c:pt idx="24457">
                  <c:v>1.60E+02</c:v>
                </c:pt>
                <c:pt idx="24458">
                  <c:v>1.60E+02</c:v>
                </c:pt>
                <c:pt idx="24459">
                  <c:v>1.60E+02</c:v>
                </c:pt>
                <c:pt idx="24460">
                  <c:v>1.60E+02</c:v>
                </c:pt>
                <c:pt idx="24461">
                  <c:v>1.60E+02</c:v>
                </c:pt>
                <c:pt idx="24462">
                  <c:v>1.60E+02</c:v>
                </c:pt>
                <c:pt idx="24463">
                  <c:v>1.60E+02</c:v>
                </c:pt>
                <c:pt idx="24464">
                  <c:v>1.60E+02</c:v>
                </c:pt>
                <c:pt idx="24465">
                  <c:v>1.60E+02</c:v>
                </c:pt>
                <c:pt idx="24466">
                  <c:v>1.60E+02</c:v>
                </c:pt>
                <c:pt idx="24467">
                  <c:v>1.60E+02</c:v>
                </c:pt>
                <c:pt idx="24468">
                  <c:v>1.60E+02</c:v>
                </c:pt>
                <c:pt idx="24469">
                  <c:v>1.60E+02</c:v>
                </c:pt>
                <c:pt idx="24470">
                  <c:v>1.60E+02</c:v>
                </c:pt>
                <c:pt idx="24471">
                  <c:v>1.60E+02</c:v>
                </c:pt>
                <c:pt idx="24472">
                  <c:v>1.60E+02</c:v>
                </c:pt>
                <c:pt idx="24473">
                  <c:v>1.60E+02</c:v>
                </c:pt>
                <c:pt idx="24474">
                  <c:v>1.60E+02</c:v>
                </c:pt>
                <c:pt idx="24475">
                  <c:v>1.60E+02</c:v>
                </c:pt>
                <c:pt idx="24476">
                  <c:v>1.60E+02</c:v>
                </c:pt>
                <c:pt idx="24477">
                  <c:v>1.60E+02</c:v>
                </c:pt>
                <c:pt idx="24478">
                  <c:v>1.60E+02</c:v>
                </c:pt>
                <c:pt idx="24479">
                  <c:v>1.60E+02</c:v>
                </c:pt>
                <c:pt idx="24480">
                  <c:v>1.60E+02</c:v>
                </c:pt>
                <c:pt idx="24481">
                  <c:v>1.60E+02</c:v>
                </c:pt>
                <c:pt idx="24482">
                  <c:v>1.60E+02</c:v>
                </c:pt>
                <c:pt idx="24483">
                  <c:v>1.60E+02</c:v>
                </c:pt>
                <c:pt idx="24484">
                  <c:v>1.60E+02</c:v>
                </c:pt>
                <c:pt idx="24485">
                  <c:v>1.60E+02</c:v>
                </c:pt>
                <c:pt idx="24486">
                  <c:v>1.60E+02</c:v>
                </c:pt>
                <c:pt idx="24487">
                  <c:v>1.60E+02</c:v>
                </c:pt>
                <c:pt idx="24488">
                  <c:v>1.60E+02</c:v>
                </c:pt>
                <c:pt idx="24489">
                  <c:v>1.60E+02</c:v>
                </c:pt>
                <c:pt idx="24490">
                  <c:v>1.60E+02</c:v>
                </c:pt>
                <c:pt idx="24491">
                  <c:v>1.60E+02</c:v>
                </c:pt>
                <c:pt idx="24492">
                  <c:v>1.60E+02</c:v>
                </c:pt>
                <c:pt idx="24493">
                  <c:v>1.60E+02</c:v>
                </c:pt>
                <c:pt idx="24494">
                  <c:v>1.60E+02</c:v>
                </c:pt>
                <c:pt idx="24495">
                  <c:v>1.60E+02</c:v>
                </c:pt>
                <c:pt idx="24496">
                  <c:v>1.60E+02</c:v>
                </c:pt>
                <c:pt idx="24497">
                  <c:v>1.60E+02</c:v>
                </c:pt>
                <c:pt idx="24498">
                  <c:v>1.60E+02</c:v>
                </c:pt>
                <c:pt idx="24499">
                  <c:v>1.60E+02</c:v>
                </c:pt>
                <c:pt idx="24500">
                  <c:v>1.60E+02</c:v>
                </c:pt>
                <c:pt idx="24501">
                  <c:v>1.60E+02</c:v>
                </c:pt>
                <c:pt idx="24502">
                  <c:v>1.60E+02</c:v>
                </c:pt>
                <c:pt idx="24503">
                  <c:v>1.60E+02</c:v>
                </c:pt>
                <c:pt idx="24504">
                  <c:v>1.60E+02</c:v>
                </c:pt>
                <c:pt idx="24505">
                  <c:v>1.60E+02</c:v>
                </c:pt>
                <c:pt idx="24506">
                  <c:v>1.60E+02</c:v>
                </c:pt>
                <c:pt idx="24507">
                  <c:v>1.60E+02</c:v>
                </c:pt>
                <c:pt idx="24508">
                  <c:v>1.60E+02</c:v>
                </c:pt>
                <c:pt idx="24509">
                  <c:v>1.60E+02</c:v>
                </c:pt>
                <c:pt idx="24510">
                  <c:v>1.60E+02</c:v>
                </c:pt>
                <c:pt idx="24511">
                  <c:v>1.60E+02</c:v>
                </c:pt>
                <c:pt idx="24512">
                  <c:v>1.60E+02</c:v>
                </c:pt>
                <c:pt idx="24513">
                  <c:v>1.60E+02</c:v>
                </c:pt>
                <c:pt idx="24514">
                  <c:v>1.60E+02</c:v>
                </c:pt>
                <c:pt idx="24515">
                  <c:v>1.60E+02</c:v>
                </c:pt>
                <c:pt idx="24516">
                  <c:v>1.60E+02</c:v>
                </c:pt>
                <c:pt idx="24517">
                  <c:v>1.60E+02</c:v>
                </c:pt>
                <c:pt idx="24518">
                  <c:v>1.60E+02</c:v>
                </c:pt>
                <c:pt idx="24519">
                  <c:v>1.60E+02</c:v>
                </c:pt>
                <c:pt idx="24520">
                  <c:v>1.60E+02</c:v>
                </c:pt>
                <c:pt idx="24521">
                  <c:v>1.60E+02</c:v>
                </c:pt>
                <c:pt idx="24522">
                  <c:v>1.60E+02</c:v>
                </c:pt>
                <c:pt idx="24523">
                  <c:v>1.60E+02</c:v>
                </c:pt>
                <c:pt idx="24524">
                  <c:v>1.60E+02</c:v>
                </c:pt>
                <c:pt idx="24525">
                  <c:v>1.60E+02</c:v>
                </c:pt>
                <c:pt idx="24526">
                  <c:v>1.60E+02</c:v>
                </c:pt>
                <c:pt idx="24527">
                  <c:v>1.60E+02</c:v>
                </c:pt>
                <c:pt idx="24528">
                  <c:v>1.60E+02</c:v>
                </c:pt>
                <c:pt idx="24529">
                  <c:v>1.60E+02</c:v>
                </c:pt>
                <c:pt idx="24530">
                  <c:v>1.60E+02</c:v>
                </c:pt>
                <c:pt idx="24531">
                  <c:v>1.60E+02</c:v>
                </c:pt>
                <c:pt idx="24532">
                  <c:v>1.60E+02</c:v>
                </c:pt>
                <c:pt idx="24533">
                  <c:v>1.60E+02</c:v>
                </c:pt>
                <c:pt idx="24534">
                  <c:v>1.60E+02</c:v>
                </c:pt>
                <c:pt idx="24535">
                  <c:v>1.60E+02</c:v>
                </c:pt>
                <c:pt idx="24536">
                  <c:v>1.60E+02</c:v>
                </c:pt>
                <c:pt idx="24537">
                  <c:v>1.60E+02</c:v>
                </c:pt>
                <c:pt idx="24538">
                  <c:v>1.60E+02</c:v>
                </c:pt>
                <c:pt idx="24539">
                  <c:v>1.60E+02</c:v>
                </c:pt>
                <c:pt idx="24540">
                  <c:v>1.60E+02</c:v>
                </c:pt>
                <c:pt idx="24541">
                  <c:v>1.60E+02</c:v>
                </c:pt>
                <c:pt idx="24542">
                  <c:v>1.60E+02</c:v>
                </c:pt>
                <c:pt idx="24543">
                  <c:v>1.60E+02</c:v>
                </c:pt>
                <c:pt idx="24544">
                  <c:v>1.60E+02</c:v>
                </c:pt>
                <c:pt idx="24545">
                  <c:v>1.60E+02</c:v>
                </c:pt>
                <c:pt idx="24546">
                  <c:v>1.60E+02</c:v>
                </c:pt>
                <c:pt idx="24547">
                  <c:v>1.60E+02</c:v>
                </c:pt>
                <c:pt idx="24548">
                  <c:v>1.60E+02</c:v>
                </c:pt>
                <c:pt idx="24549">
                  <c:v>1.60E+02</c:v>
                </c:pt>
                <c:pt idx="24550">
                  <c:v>1.60E+02</c:v>
                </c:pt>
                <c:pt idx="24551">
                  <c:v>1.60E+02</c:v>
                </c:pt>
                <c:pt idx="24552">
                  <c:v>1.60E+02</c:v>
                </c:pt>
                <c:pt idx="24553">
                  <c:v>1.60E+02</c:v>
                </c:pt>
                <c:pt idx="24554">
                  <c:v>1.60E+02</c:v>
                </c:pt>
                <c:pt idx="24555">
                  <c:v>1.60E+02</c:v>
                </c:pt>
                <c:pt idx="24556">
                  <c:v>1.60E+02</c:v>
                </c:pt>
                <c:pt idx="24557">
                  <c:v>1.60E+02</c:v>
                </c:pt>
                <c:pt idx="24558">
                  <c:v>1.60E+02</c:v>
                </c:pt>
                <c:pt idx="24559">
                  <c:v>1.60E+02</c:v>
                </c:pt>
                <c:pt idx="24560">
                  <c:v>1.60E+02</c:v>
                </c:pt>
                <c:pt idx="24561">
                  <c:v>1.60E+02</c:v>
                </c:pt>
                <c:pt idx="24562">
                  <c:v>1.60E+02</c:v>
                </c:pt>
                <c:pt idx="24563">
                  <c:v>1.60E+02</c:v>
                </c:pt>
                <c:pt idx="24564">
                  <c:v>1.60E+02</c:v>
                </c:pt>
                <c:pt idx="24565">
                  <c:v>1.60E+02</c:v>
                </c:pt>
                <c:pt idx="24566">
                  <c:v>1.60E+02</c:v>
                </c:pt>
                <c:pt idx="24567">
                  <c:v>1.60E+02</c:v>
                </c:pt>
                <c:pt idx="24568">
                  <c:v>1.60E+02</c:v>
                </c:pt>
                <c:pt idx="24569">
                  <c:v>1.60E+02</c:v>
                </c:pt>
                <c:pt idx="24570">
                  <c:v>1.60E+02</c:v>
                </c:pt>
                <c:pt idx="24571">
                  <c:v>1.60E+02</c:v>
                </c:pt>
                <c:pt idx="24572">
                  <c:v>1.60E+02</c:v>
                </c:pt>
                <c:pt idx="24573">
                  <c:v>1.60E+02</c:v>
                </c:pt>
                <c:pt idx="24574">
                  <c:v>1.60E+02</c:v>
                </c:pt>
                <c:pt idx="24575">
                  <c:v>1.60E+02</c:v>
                </c:pt>
                <c:pt idx="24576">
                  <c:v>1.60E+02</c:v>
                </c:pt>
                <c:pt idx="24577">
                  <c:v>1.60E+02</c:v>
                </c:pt>
                <c:pt idx="24578">
                  <c:v>1.60E+02</c:v>
                </c:pt>
                <c:pt idx="24579">
                  <c:v>1.60E+02</c:v>
                </c:pt>
                <c:pt idx="24580">
                  <c:v>1.60E+02</c:v>
                </c:pt>
                <c:pt idx="24581">
                  <c:v>1.60E+02</c:v>
                </c:pt>
                <c:pt idx="24582">
                  <c:v>1.60E+02</c:v>
                </c:pt>
                <c:pt idx="24583">
                  <c:v>1.60E+02</c:v>
                </c:pt>
                <c:pt idx="24584">
                  <c:v>1.60E+02</c:v>
                </c:pt>
                <c:pt idx="24585">
                  <c:v>1.60E+02</c:v>
                </c:pt>
                <c:pt idx="24586">
                  <c:v>1.60E+02</c:v>
                </c:pt>
                <c:pt idx="24587">
                  <c:v>1.60E+02</c:v>
                </c:pt>
                <c:pt idx="24588">
                  <c:v>1.60E+02</c:v>
                </c:pt>
                <c:pt idx="24589">
                  <c:v>1.60E+02</c:v>
                </c:pt>
                <c:pt idx="24590">
                  <c:v>1.60E+02</c:v>
                </c:pt>
                <c:pt idx="24591">
                  <c:v>1.60E+02</c:v>
                </c:pt>
                <c:pt idx="24592">
                  <c:v>1.60E+02</c:v>
                </c:pt>
                <c:pt idx="24593">
                  <c:v>1.60E+02</c:v>
                </c:pt>
                <c:pt idx="24594">
                  <c:v>1.60E+02</c:v>
                </c:pt>
                <c:pt idx="24595">
                  <c:v>1.60E+02</c:v>
                </c:pt>
                <c:pt idx="24596">
                  <c:v>1.60E+02</c:v>
                </c:pt>
                <c:pt idx="24597">
                  <c:v>1.60E+02</c:v>
                </c:pt>
                <c:pt idx="24598">
                  <c:v>1.60E+02</c:v>
                </c:pt>
                <c:pt idx="24599">
                  <c:v>1.60E+02</c:v>
                </c:pt>
                <c:pt idx="24600">
                  <c:v>1.60E+02</c:v>
                </c:pt>
                <c:pt idx="24601">
                  <c:v>1.60E+02</c:v>
                </c:pt>
                <c:pt idx="24602">
                  <c:v>1.60E+02</c:v>
                </c:pt>
                <c:pt idx="24603">
                  <c:v>1.60E+02</c:v>
                </c:pt>
                <c:pt idx="24604">
                  <c:v>1.60E+02</c:v>
                </c:pt>
                <c:pt idx="24605">
                  <c:v>1.60E+02</c:v>
                </c:pt>
                <c:pt idx="24606">
                  <c:v>1.60E+02</c:v>
                </c:pt>
                <c:pt idx="24607">
                  <c:v>1.60E+02</c:v>
                </c:pt>
                <c:pt idx="24608">
                  <c:v>1.60E+02</c:v>
                </c:pt>
                <c:pt idx="24609">
                  <c:v>1.60E+02</c:v>
                </c:pt>
                <c:pt idx="24610">
                  <c:v>1.60E+02</c:v>
                </c:pt>
                <c:pt idx="24611">
                  <c:v>1.60E+02</c:v>
                </c:pt>
                <c:pt idx="24612">
                  <c:v>1.60E+02</c:v>
                </c:pt>
                <c:pt idx="24613">
                  <c:v>1.60E+02</c:v>
                </c:pt>
                <c:pt idx="24614">
                  <c:v>1.60E+02</c:v>
                </c:pt>
                <c:pt idx="24615">
                  <c:v>1.60E+02</c:v>
                </c:pt>
                <c:pt idx="24616">
                  <c:v>1.60E+02</c:v>
                </c:pt>
                <c:pt idx="24617">
                  <c:v>1.60E+02</c:v>
                </c:pt>
                <c:pt idx="24618">
                  <c:v>1.60E+02</c:v>
                </c:pt>
                <c:pt idx="24619">
                  <c:v>1.60E+02</c:v>
                </c:pt>
                <c:pt idx="24620">
                  <c:v>1.60E+02</c:v>
                </c:pt>
                <c:pt idx="24621">
                  <c:v>1.60E+02</c:v>
                </c:pt>
                <c:pt idx="24622">
                  <c:v>1.60E+02</c:v>
                </c:pt>
                <c:pt idx="24623">
                  <c:v>1.60E+02</c:v>
                </c:pt>
                <c:pt idx="24624">
                  <c:v>1.60E+02</c:v>
                </c:pt>
                <c:pt idx="24625">
                  <c:v>1.60E+02</c:v>
                </c:pt>
                <c:pt idx="24626">
                  <c:v>1.60E+02</c:v>
                </c:pt>
                <c:pt idx="24627">
                  <c:v>1.60E+02</c:v>
                </c:pt>
                <c:pt idx="24628">
                  <c:v>1.60E+02</c:v>
                </c:pt>
                <c:pt idx="24629">
                  <c:v>1.60E+02</c:v>
                </c:pt>
                <c:pt idx="24630">
                  <c:v>1.60E+02</c:v>
                </c:pt>
                <c:pt idx="24631">
                  <c:v>1.60E+02</c:v>
                </c:pt>
                <c:pt idx="24632">
                  <c:v>1.60E+02</c:v>
                </c:pt>
                <c:pt idx="24633">
                  <c:v>1.60E+02</c:v>
                </c:pt>
                <c:pt idx="24634">
                  <c:v>1.60E+02</c:v>
                </c:pt>
                <c:pt idx="24635">
                  <c:v>1.60E+02</c:v>
                </c:pt>
                <c:pt idx="24636">
                  <c:v>1.60E+02</c:v>
                </c:pt>
                <c:pt idx="24637">
                  <c:v>1.60E+02</c:v>
                </c:pt>
                <c:pt idx="24638">
                  <c:v>1.60E+02</c:v>
                </c:pt>
                <c:pt idx="24639">
                  <c:v>1.60E+02</c:v>
                </c:pt>
                <c:pt idx="24640">
                  <c:v>1.60E+02</c:v>
                </c:pt>
                <c:pt idx="24641">
                  <c:v>1.60E+02</c:v>
                </c:pt>
                <c:pt idx="24642">
                  <c:v>1.60E+02</c:v>
                </c:pt>
                <c:pt idx="24643">
                  <c:v>1.60E+02</c:v>
                </c:pt>
                <c:pt idx="24644">
                  <c:v>1.60E+02</c:v>
                </c:pt>
                <c:pt idx="24645">
                  <c:v>1.60E+02</c:v>
                </c:pt>
                <c:pt idx="24646">
                  <c:v>1.60E+02</c:v>
                </c:pt>
                <c:pt idx="24647">
                  <c:v>1.60E+02</c:v>
                </c:pt>
                <c:pt idx="24648">
                  <c:v>1.60E+02</c:v>
                </c:pt>
                <c:pt idx="24649">
                  <c:v>1.60E+02</c:v>
                </c:pt>
                <c:pt idx="24650">
                  <c:v>1.60E+02</c:v>
                </c:pt>
                <c:pt idx="24651">
                  <c:v>1.60E+02</c:v>
                </c:pt>
                <c:pt idx="24652">
                  <c:v>1.60E+02</c:v>
                </c:pt>
                <c:pt idx="24653">
                  <c:v>1.60E+02</c:v>
                </c:pt>
                <c:pt idx="24654">
                  <c:v>1.60E+02</c:v>
                </c:pt>
                <c:pt idx="24655">
                  <c:v>1.60E+02</c:v>
                </c:pt>
                <c:pt idx="24656">
                  <c:v>1.60E+02</c:v>
                </c:pt>
                <c:pt idx="24657">
                  <c:v>1.60E+02</c:v>
                </c:pt>
                <c:pt idx="24658">
                  <c:v>1.60E+02</c:v>
                </c:pt>
                <c:pt idx="24659">
                  <c:v>1.60E+02</c:v>
                </c:pt>
                <c:pt idx="24660">
                  <c:v>1.60E+02</c:v>
                </c:pt>
                <c:pt idx="24661">
                  <c:v>1.60E+02</c:v>
                </c:pt>
                <c:pt idx="24662">
                  <c:v>1.60E+02</c:v>
                </c:pt>
                <c:pt idx="24663">
                  <c:v>1.60E+02</c:v>
                </c:pt>
                <c:pt idx="24664">
                  <c:v>1.60E+02</c:v>
                </c:pt>
                <c:pt idx="24665">
                  <c:v>1.60E+02</c:v>
                </c:pt>
                <c:pt idx="24666">
                  <c:v>1.60E+02</c:v>
                </c:pt>
                <c:pt idx="24667">
                  <c:v>1.60E+02</c:v>
                </c:pt>
                <c:pt idx="24668">
                  <c:v>1.60E+02</c:v>
                </c:pt>
                <c:pt idx="24669">
                  <c:v>1.60E+02</c:v>
                </c:pt>
                <c:pt idx="24670">
                  <c:v>1.60E+02</c:v>
                </c:pt>
                <c:pt idx="24671">
                  <c:v>1.60E+02</c:v>
                </c:pt>
                <c:pt idx="24672">
                  <c:v>1.60E+02</c:v>
                </c:pt>
                <c:pt idx="24673">
                  <c:v>1.60E+02</c:v>
                </c:pt>
                <c:pt idx="24674">
                  <c:v>1.60E+02</c:v>
                </c:pt>
                <c:pt idx="24675">
                  <c:v>1.60E+02</c:v>
                </c:pt>
                <c:pt idx="24676">
                  <c:v>1.60E+02</c:v>
                </c:pt>
                <c:pt idx="24677">
                  <c:v>1.60E+02</c:v>
                </c:pt>
                <c:pt idx="24678">
                  <c:v>1.60E+02</c:v>
                </c:pt>
                <c:pt idx="24679">
                  <c:v>1.60E+02</c:v>
                </c:pt>
                <c:pt idx="24680">
                  <c:v>1.60E+02</c:v>
                </c:pt>
                <c:pt idx="24681">
                  <c:v>1.60E+02</c:v>
                </c:pt>
                <c:pt idx="24682">
                  <c:v>1.60E+02</c:v>
                </c:pt>
                <c:pt idx="24683">
                  <c:v>1.60E+02</c:v>
                </c:pt>
                <c:pt idx="24684">
                  <c:v>1.60E+02</c:v>
                </c:pt>
                <c:pt idx="24685">
                  <c:v>1.60E+02</c:v>
                </c:pt>
                <c:pt idx="24686">
                  <c:v>1.60E+02</c:v>
                </c:pt>
                <c:pt idx="24687">
                  <c:v>1.60E+02</c:v>
                </c:pt>
                <c:pt idx="24688">
                  <c:v>1.60E+02</c:v>
                </c:pt>
                <c:pt idx="24689">
                  <c:v>1.60E+02</c:v>
                </c:pt>
                <c:pt idx="24690">
                  <c:v>1.60E+02</c:v>
                </c:pt>
                <c:pt idx="24691">
                  <c:v>1.60E+02</c:v>
                </c:pt>
                <c:pt idx="24692">
                  <c:v>1.60E+02</c:v>
                </c:pt>
                <c:pt idx="24693">
                  <c:v>1.60E+02</c:v>
                </c:pt>
                <c:pt idx="24694">
                  <c:v>1.60E+02</c:v>
                </c:pt>
                <c:pt idx="24695">
                  <c:v>1.60E+02</c:v>
                </c:pt>
                <c:pt idx="24696">
                  <c:v>1.60E+02</c:v>
                </c:pt>
                <c:pt idx="24697">
                  <c:v>1.60E+02</c:v>
                </c:pt>
                <c:pt idx="24698">
                  <c:v>1.60E+02</c:v>
                </c:pt>
                <c:pt idx="24699">
                  <c:v>1.60E+02</c:v>
                </c:pt>
                <c:pt idx="24700">
                  <c:v>1.60E+02</c:v>
                </c:pt>
                <c:pt idx="24701">
                  <c:v>1.60E+02</c:v>
                </c:pt>
                <c:pt idx="24702">
                  <c:v>1.60E+02</c:v>
                </c:pt>
                <c:pt idx="24703">
                  <c:v>1.60E+02</c:v>
                </c:pt>
                <c:pt idx="24704">
                  <c:v>1.60E+02</c:v>
                </c:pt>
                <c:pt idx="24705">
                  <c:v>1.60E+02</c:v>
                </c:pt>
                <c:pt idx="24706">
                  <c:v>1.60E+02</c:v>
                </c:pt>
                <c:pt idx="24707">
                  <c:v>1.60E+02</c:v>
                </c:pt>
                <c:pt idx="24708">
                  <c:v>1.60E+02</c:v>
                </c:pt>
                <c:pt idx="24709">
                  <c:v>1.60E+02</c:v>
                </c:pt>
                <c:pt idx="24710">
                  <c:v>1.60E+02</c:v>
                </c:pt>
                <c:pt idx="24711">
                  <c:v>1.60E+02</c:v>
                </c:pt>
                <c:pt idx="24712">
                  <c:v>1.60E+02</c:v>
                </c:pt>
                <c:pt idx="24713">
                  <c:v>1.60E+02</c:v>
                </c:pt>
                <c:pt idx="24714">
                  <c:v>1.60E+02</c:v>
                </c:pt>
                <c:pt idx="24715">
                  <c:v>1.60E+02</c:v>
                </c:pt>
                <c:pt idx="24716">
                  <c:v>1.60E+02</c:v>
                </c:pt>
                <c:pt idx="24717">
                  <c:v>1.60E+02</c:v>
                </c:pt>
                <c:pt idx="24718">
                  <c:v>1.60E+02</c:v>
                </c:pt>
                <c:pt idx="24719">
                  <c:v>1.60E+02</c:v>
                </c:pt>
                <c:pt idx="24720">
                  <c:v>1.60E+02</c:v>
                </c:pt>
                <c:pt idx="24721">
                  <c:v>1.60E+02</c:v>
                </c:pt>
                <c:pt idx="24722">
                  <c:v>1.60E+02</c:v>
                </c:pt>
                <c:pt idx="24723">
                  <c:v>1.60E+02</c:v>
                </c:pt>
                <c:pt idx="24724">
                  <c:v>1.60E+02</c:v>
                </c:pt>
                <c:pt idx="24725">
                  <c:v>1.60E+02</c:v>
                </c:pt>
                <c:pt idx="24726">
                  <c:v>1.60E+02</c:v>
                </c:pt>
                <c:pt idx="24727">
                  <c:v>1.60E+02</c:v>
                </c:pt>
                <c:pt idx="24728">
                  <c:v>1.60E+02</c:v>
                </c:pt>
                <c:pt idx="24729">
                  <c:v>1.60E+02</c:v>
                </c:pt>
                <c:pt idx="24730">
                  <c:v>1.60E+02</c:v>
                </c:pt>
                <c:pt idx="24731">
                  <c:v>1.60E+02</c:v>
                </c:pt>
                <c:pt idx="24732">
                  <c:v>1.60E+02</c:v>
                </c:pt>
                <c:pt idx="24733">
                  <c:v>1.60E+02</c:v>
                </c:pt>
                <c:pt idx="24734">
                  <c:v>1.60E+02</c:v>
                </c:pt>
                <c:pt idx="24735">
                  <c:v>1.60E+02</c:v>
                </c:pt>
                <c:pt idx="24736">
                  <c:v>1.60E+02</c:v>
                </c:pt>
                <c:pt idx="24737">
                  <c:v>1.60E+02</c:v>
                </c:pt>
                <c:pt idx="24738">
                  <c:v>1.60E+02</c:v>
                </c:pt>
                <c:pt idx="24739">
                  <c:v>1.60E+02</c:v>
                </c:pt>
                <c:pt idx="24740">
                  <c:v>1.60E+02</c:v>
                </c:pt>
                <c:pt idx="24741">
                  <c:v>1.60E+02</c:v>
                </c:pt>
                <c:pt idx="24742">
                  <c:v>1.60E+02</c:v>
                </c:pt>
                <c:pt idx="24743">
                  <c:v>1.60E+02</c:v>
                </c:pt>
                <c:pt idx="24744">
                  <c:v>1.60E+02</c:v>
                </c:pt>
                <c:pt idx="24745">
                  <c:v>1.60E+02</c:v>
                </c:pt>
                <c:pt idx="24746">
                  <c:v>1.60E+02</c:v>
                </c:pt>
                <c:pt idx="24747">
                  <c:v>1.60E+02</c:v>
                </c:pt>
                <c:pt idx="24748">
                  <c:v>1.60E+02</c:v>
                </c:pt>
                <c:pt idx="24749">
                  <c:v>1.60E+02</c:v>
                </c:pt>
                <c:pt idx="24750">
                  <c:v>1.60E+02</c:v>
                </c:pt>
                <c:pt idx="24751">
                  <c:v>1.60E+02</c:v>
                </c:pt>
                <c:pt idx="24752">
                  <c:v>1.60E+02</c:v>
                </c:pt>
                <c:pt idx="24753">
                  <c:v>1.60E+02</c:v>
                </c:pt>
                <c:pt idx="24754">
                  <c:v>1.60E+02</c:v>
                </c:pt>
                <c:pt idx="24755">
                  <c:v>1.60E+02</c:v>
                </c:pt>
                <c:pt idx="24756">
                  <c:v>1.60E+02</c:v>
                </c:pt>
                <c:pt idx="24757">
                  <c:v>1.60E+02</c:v>
                </c:pt>
                <c:pt idx="24758">
                  <c:v>1.60E+02</c:v>
                </c:pt>
                <c:pt idx="24759">
                  <c:v>1.60E+02</c:v>
                </c:pt>
                <c:pt idx="24760">
                  <c:v>1.60E+02</c:v>
                </c:pt>
                <c:pt idx="24761">
                  <c:v>1.60E+02</c:v>
                </c:pt>
                <c:pt idx="24762">
                  <c:v>1.60E+02</c:v>
                </c:pt>
                <c:pt idx="24763">
                  <c:v>1.60E+02</c:v>
                </c:pt>
                <c:pt idx="24764">
                  <c:v>1.60E+02</c:v>
                </c:pt>
                <c:pt idx="24765">
                  <c:v>1.60E+02</c:v>
                </c:pt>
                <c:pt idx="24766">
                  <c:v>1.60E+02</c:v>
                </c:pt>
                <c:pt idx="24767">
                  <c:v>1.60E+02</c:v>
                </c:pt>
                <c:pt idx="24768">
                  <c:v>1.60E+02</c:v>
                </c:pt>
                <c:pt idx="24769">
                  <c:v>1.60E+02</c:v>
                </c:pt>
                <c:pt idx="24770">
                  <c:v>1.60E+02</c:v>
                </c:pt>
                <c:pt idx="24771">
                  <c:v>1.60E+02</c:v>
                </c:pt>
                <c:pt idx="24772">
                  <c:v>1.60E+02</c:v>
                </c:pt>
                <c:pt idx="24773">
                  <c:v>1.60E+02</c:v>
                </c:pt>
                <c:pt idx="24774">
                  <c:v>1.60E+02</c:v>
                </c:pt>
                <c:pt idx="24775">
                  <c:v>1.60E+02</c:v>
                </c:pt>
                <c:pt idx="24776">
                  <c:v>1.60E+02</c:v>
                </c:pt>
                <c:pt idx="24777">
                  <c:v>1.60E+02</c:v>
                </c:pt>
                <c:pt idx="24778">
                  <c:v>1.60E+02</c:v>
                </c:pt>
                <c:pt idx="24779">
                  <c:v>1.60E+02</c:v>
                </c:pt>
                <c:pt idx="24780">
                  <c:v>1.60E+02</c:v>
                </c:pt>
                <c:pt idx="24781">
                  <c:v>1.60E+02</c:v>
                </c:pt>
                <c:pt idx="24782">
                  <c:v>1.60E+02</c:v>
                </c:pt>
                <c:pt idx="24783">
                  <c:v>1.60E+02</c:v>
                </c:pt>
                <c:pt idx="24784">
                  <c:v>1.60E+02</c:v>
                </c:pt>
                <c:pt idx="24785">
                  <c:v>1.60E+02</c:v>
                </c:pt>
                <c:pt idx="24786">
                  <c:v>1.60E+02</c:v>
                </c:pt>
                <c:pt idx="24787">
                  <c:v>1.60E+02</c:v>
                </c:pt>
                <c:pt idx="24788">
                  <c:v>1.60E+02</c:v>
                </c:pt>
                <c:pt idx="24789">
                  <c:v>1.60E+02</c:v>
                </c:pt>
                <c:pt idx="24790">
                  <c:v>1.60E+02</c:v>
                </c:pt>
                <c:pt idx="24791">
                  <c:v>1.60E+02</c:v>
                </c:pt>
                <c:pt idx="24792">
                  <c:v>1.60E+02</c:v>
                </c:pt>
                <c:pt idx="24793">
                  <c:v>1.60E+02</c:v>
                </c:pt>
                <c:pt idx="24794">
                  <c:v>1.60E+02</c:v>
                </c:pt>
                <c:pt idx="24795">
                  <c:v>1.60E+02</c:v>
                </c:pt>
                <c:pt idx="24796">
                  <c:v>1.60E+02</c:v>
                </c:pt>
                <c:pt idx="24797">
                  <c:v>1.60E+02</c:v>
                </c:pt>
                <c:pt idx="24798">
                  <c:v>1.60E+02</c:v>
                </c:pt>
                <c:pt idx="24799">
                  <c:v>1.60E+02</c:v>
                </c:pt>
                <c:pt idx="24800">
                  <c:v>1.60E+02</c:v>
                </c:pt>
                <c:pt idx="24801">
                  <c:v>1.60E+02</c:v>
                </c:pt>
                <c:pt idx="24802">
                  <c:v>1.60E+02</c:v>
                </c:pt>
                <c:pt idx="24803">
                  <c:v>1.60E+02</c:v>
                </c:pt>
                <c:pt idx="24804">
                  <c:v>1.60E+02</c:v>
                </c:pt>
                <c:pt idx="24805">
                  <c:v>1.60E+02</c:v>
                </c:pt>
                <c:pt idx="24806">
                  <c:v>1.60E+02</c:v>
                </c:pt>
                <c:pt idx="24807">
                  <c:v>1.60E+02</c:v>
                </c:pt>
                <c:pt idx="24808">
                  <c:v>1.60E+02</c:v>
                </c:pt>
                <c:pt idx="24809">
                  <c:v>1.60E+02</c:v>
                </c:pt>
                <c:pt idx="24810">
                  <c:v>1.60E+02</c:v>
                </c:pt>
                <c:pt idx="24811">
                  <c:v>1.60E+02</c:v>
                </c:pt>
                <c:pt idx="24812">
                  <c:v>1.60E+02</c:v>
                </c:pt>
                <c:pt idx="24813">
                  <c:v>1.60E+02</c:v>
                </c:pt>
                <c:pt idx="24814">
                  <c:v>1.60E+02</c:v>
                </c:pt>
                <c:pt idx="24815">
                  <c:v>1.60E+02</c:v>
                </c:pt>
                <c:pt idx="24816">
                  <c:v>1.60E+02</c:v>
                </c:pt>
                <c:pt idx="24817">
                  <c:v>1.60E+02</c:v>
                </c:pt>
                <c:pt idx="24818">
                  <c:v>1.60E+02</c:v>
                </c:pt>
                <c:pt idx="24819">
                  <c:v>1.60E+02</c:v>
                </c:pt>
                <c:pt idx="24820">
                  <c:v>1.60E+02</c:v>
                </c:pt>
                <c:pt idx="24821">
                  <c:v>1.60E+02</c:v>
                </c:pt>
                <c:pt idx="24822">
                  <c:v>1.60E+02</c:v>
                </c:pt>
                <c:pt idx="24823">
                  <c:v>1.60E+02</c:v>
                </c:pt>
                <c:pt idx="24824">
                  <c:v>1.60E+02</c:v>
                </c:pt>
                <c:pt idx="24825">
                  <c:v>1.60E+02</c:v>
                </c:pt>
                <c:pt idx="24826">
                  <c:v>1.60E+02</c:v>
                </c:pt>
                <c:pt idx="24827">
                  <c:v>1.60E+02</c:v>
                </c:pt>
                <c:pt idx="24828">
                  <c:v>1.60E+02</c:v>
                </c:pt>
                <c:pt idx="24829">
                  <c:v>1.60E+02</c:v>
                </c:pt>
                <c:pt idx="24830">
                  <c:v>1.60E+02</c:v>
                </c:pt>
                <c:pt idx="24831">
                  <c:v>1.60E+02</c:v>
                </c:pt>
                <c:pt idx="24832">
                  <c:v>1.62E+02</c:v>
                </c:pt>
                <c:pt idx="24833">
                  <c:v>1.68E+02</c:v>
                </c:pt>
                <c:pt idx="24834">
                  <c:v>1.77E+02</c:v>
                </c:pt>
                <c:pt idx="24835">
                  <c:v>1.81E+02</c:v>
                </c:pt>
                <c:pt idx="24836">
                  <c:v>1.80E+02</c:v>
                </c:pt>
                <c:pt idx="24837">
                  <c:v>1.80E+02</c:v>
                </c:pt>
                <c:pt idx="24838">
                  <c:v>1.80E+02</c:v>
                </c:pt>
                <c:pt idx="24839">
                  <c:v>1.80E+02</c:v>
                </c:pt>
                <c:pt idx="24840">
                  <c:v>1.80E+02</c:v>
                </c:pt>
                <c:pt idx="24841">
                  <c:v>1.80E+02</c:v>
                </c:pt>
                <c:pt idx="24842">
                  <c:v>1.80E+02</c:v>
                </c:pt>
                <c:pt idx="24843">
                  <c:v>1.80E+02</c:v>
                </c:pt>
                <c:pt idx="24844">
                  <c:v>1.80E+02</c:v>
                </c:pt>
                <c:pt idx="24845">
                  <c:v>1.80E+02</c:v>
                </c:pt>
                <c:pt idx="24846">
                  <c:v>1.80E+02</c:v>
                </c:pt>
                <c:pt idx="24847">
                  <c:v>1.80E+02</c:v>
                </c:pt>
                <c:pt idx="24848">
                  <c:v>1.80E+02</c:v>
                </c:pt>
                <c:pt idx="24849">
                  <c:v>1.80E+02</c:v>
                </c:pt>
                <c:pt idx="24850">
                  <c:v>1.80E+02</c:v>
                </c:pt>
                <c:pt idx="24851">
                  <c:v>1.80E+02</c:v>
                </c:pt>
                <c:pt idx="24852">
                  <c:v>1.80E+02</c:v>
                </c:pt>
                <c:pt idx="24853">
                  <c:v>1.80E+02</c:v>
                </c:pt>
                <c:pt idx="24854">
                  <c:v>1.80E+02</c:v>
                </c:pt>
                <c:pt idx="24855">
                  <c:v>1.80E+02</c:v>
                </c:pt>
                <c:pt idx="24856">
                  <c:v>1.80E+02</c:v>
                </c:pt>
                <c:pt idx="24857">
                  <c:v>1.80E+02</c:v>
                </c:pt>
                <c:pt idx="24858">
                  <c:v>1.80E+02</c:v>
                </c:pt>
                <c:pt idx="24859">
                  <c:v>1.80E+02</c:v>
                </c:pt>
                <c:pt idx="24860">
                  <c:v>1.80E+02</c:v>
                </c:pt>
                <c:pt idx="24861">
                  <c:v>1.80E+02</c:v>
                </c:pt>
                <c:pt idx="24862">
                  <c:v>1.80E+02</c:v>
                </c:pt>
                <c:pt idx="24863">
                  <c:v>1.80E+02</c:v>
                </c:pt>
                <c:pt idx="24864">
                  <c:v>1.80E+02</c:v>
                </c:pt>
                <c:pt idx="24865">
                  <c:v>1.80E+02</c:v>
                </c:pt>
                <c:pt idx="24866">
                  <c:v>1.80E+02</c:v>
                </c:pt>
                <c:pt idx="24867">
                  <c:v>1.80E+02</c:v>
                </c:pt>
                <c:pt idx="24868">
                  <c:v>1.80E+02</c:v>
                </c:pt>
                <c:pt idx="24869">
                  <c:v>1.80E+02</c:v>
                </c:pt>
                <c:pt idx="24870">
                  <c:v>1.80E+02</c:v>
                </c:pt>
                <c:pt idx="24871">
                  <c:v>1.80E+02</c:v>
                </c:pt>
                <c:pt idx="24872">
                  <c:v>1.80E+02</c:v>
                </c:pt>
                <c:pt idx="24873">
                  <c:v>1.80E+02</c:v>
                </c:pt>
                <c:pt idx="24874">
                  <c:v>1.80E+02</c:v>
                </c:pt>
                <c:pt idx="24875">
                  <c:v>1.80E+02</c:v>
                </c:pt>
                <c:pt idx="24876">
                  <c:v>1.80E+02</c:v>
                </c:pt>
                <c:pt idx="24877">
                  <c:v>1.80E+02</c:v>
                </c:pt>
                <c:pt idx="24878">
                  <c:v>1.80E+02</c:v>
                </c:pt>
                <c:pt idx="24879">
                  <c:v>1.80E+02</c:v>
                </c:pt>
                <c:pt idx="24880">
                  <c:v>1.80E+02</c:v>
                </c:pt>
                <c:pt idx="24881">
                  <c:v>1.80E+02</c:v>
                </c:pt>
                <c:pt idx="24882">
                  <c:v>1.80E+02</c:v>
                </c:pt>
                <c:pt idx="24883">
                  <c:v>1.80E+02</c:v>
                </c:pt>
                <c:pt idx="24884">
                  <c:v>1.80E+02</c:v>
                </c:pt>
                <c:pt idx="24885">
                  <c:v>1.80E+02</c:v>
                </c:pt>
                <c:pt idx="24886">
                  <c:v>1.80E+02</c:v>
                </c:pt>
                <c:pt idx="24887">
                  <c:v>1.80E+02</c:v>
                </c:pt>
                <c:pt idx="24888">
                  <c:v>1.80E+02</c:v>
                </c:pt>
                <c:pt idx="24889">
                  <c:v>1.80E+02</c:v>
                </c:pt>
                <c:pt idx="24890">
                  <c:v>1.80E+02</c:v>
                </c:pt>
                <c:pt idx="24891">
                  <c:v>1.80E+02</c:v>
                </c:pt>
                <c:pt idx="24892">
                  <c:v>1.80E+02</c:v>
                </c:pt>
                <c:pt idx="24893">
                  <c:v>1.80E+02</c:v>
                </c:pt>
                <c:pt idx="24894">
                  <c:v>1.80E+02</c:v>
                </c:pt>
                <c:pt idx="24895">
                  <c:v>1.80E+02</c:v>
                </c:pt>
                <c:pt idx="24896">
                  <c:v>1.80E+02</c:v>
                </c:pt>
                <c:pt idx="24897">
                  <c:v>1.80E+02</c:v>
                </c:pt>
                <c:pt idx="24898">
                  <c:v>1.80E+02</c:v>
                </c:pt>
                <c:pt idx="24899">
                  <c:v>1.80E+02</c:v>
                </c:pt>
                <c:pt idx="24900">
                  <c:v>1.80E+02</c:v>
                </c:pt>
                <c:pt idx="24901">
                  <c:v>1.80E+02</c:v>
                </c:pt>
                <c:pt idx="24902">
                  <c:v>1.80E+02</c:v>
                </c:pt>
                <c:pt idx="24903">
                  <c:v>1.80E+02</c:v>
                </c:pt>
                <c:pt idx="24904">
                  <c:v>1.80E+02</c:v>
                </c:pt>
                <c:pt idx="24905">
                  <c:v>1.80E+02</c:v>
                </c:pt>
                <c:pt idx="24906">
                  <c:v>1.80E+02</c:v>
                </c:pt>
                <c:pt idx="24907">
                  <c:v>1.80E+02</c:v>
                </c:pt>
                <c:pt idx="24908">
                  <c:v>1.80E+02</c:v>
                </c:pt>
                <c:pt idx="24909">
                  <c:v>1.80E+02</c:v>
                </c:pt>
                <c:pt idx="24910">
                  <c:v>1.80E+02</c:v>
                </c:pt>
                <c:pt idx="24911">
                  <c:v>1.80E+02</c:v>
                </c:pt>
                <c:pt idx="24912">
                  <c:v>1.80E+02</c:v>
                </c:pt>
                <c:pt idx="24913">
                  <c:v>1.80E+02</c:v>
                </c:pt>
                <c:pt idx="24914">
                  <c:v>1.80E+02</c:v>
                </c:pt>
                <c:pt idx="24915">
                  <c:v>1.80E+02</c:v>
                </c:pt>
                <c:pt idx="24916">
                  <c:v>1.80E+02</c:v>
                </c:pt>
                <c:pt idx="24917">
                  <c:v>1.80E+02</c:v>
                </c:pt>
                <c:pt idx="24918">
                  <c:v>1.80E+02</c:v>
                </c:pt>
                <c:pt idx="24919">
                  <c:v>1.80E+02</c:v>
                </c:pt>
                <c:pt idx="24920">
                  <c:v>1.80E+02</c:v>
                </c:pt>
                <c:pt idx="24921">
                  <c:v>1.80E+02</c:v>
                </c:pt>
                <c:pt idx="24922">
                  <c:v>1.80E+02</c:v>
                </c:pt>
                <c:pt idx="24923">
                  <c:v>1.80E+02</c:v>
                </c:pt>
                <c:pt idx="24924">
                  <c:v>1.80E+02</c:v>
                </c:pt>
                <c:pt idx="24925">
                  <c:v>1.80E+02</c:v>
                </c:pt>
                <c:pt idx="24926">
                  <c:v>1.80E+02</c:v>
                </c:pt>
                <c:pt idx="24927">
                  <c:v>1.80E+02</c:v>
                </c:pt>
                <c:pt idx="24928">
                  <c:v>1.80E+02</c:v>
                </c:pt>
                <c:pt idx="24929">
                  <c:v>1.80E+02</c:v>
                </c:pt>
                <c:pt idx="24930">
                  <c:v>1.80E+02</c:v>
                </c:pt>
                <c:pt idx="24931">
                  <c:v>1.80E+02</c:v>
                </c:pt>
                <c:pt idx="24932">
                  <c:v>1.80E+02</c:v>
                </c:pt>
                <c:pt idx="24933">
                  <c:v>1.80E+02</c:v>
                </c:pt>
                <c:pt idx="24934">
                  <c:v>1.80E+02</c:v>
                </c:pt>
                <c:pt idx="24935">
                  <c:v>1.80E+02</c:v>
                </c:pt>
                <c:pt idx="24936">
                  <c:v>1.80E+02</c:v>
                </c:pt>
                <c:pt idx="24937">
                  <c:v>1.80E+02</c:v>
                </c:pt>
                <c:pt idx="24938">
                  <c:v>1.80E+02</c:v>
                </c:pt>
                <c:pt idx="24939">
                  <c:v>1.80E+02</c:v>
                </c:pt>
                <c:pt idx="24940">
                  <c:v>1.80E+02</c:v>
                </c:pt>
                <c:pt idx="24941">
                  <c:v>1.80E+02</c:v>
                </c:pt>
                <c:pt idx="24942">
                  <c:v>1.80E+02</c:v>
                </c:pt>
                <c:pt idx="24943">
                  <c:v>1.80E+02</c:v>
                </c:pt>
                <c:pt idx="24944">
                  <c:v>1.80E+02</c:v>
                </c:pt>
                <c:pt idx="24945">
                  <c:v>1.80E+02</c:v>
                </c:pt>
                <c:pt idx="24946">
                  <c:v>1.80E+02</c:v>
                </c:pt>
                <c:pt idx="24947">
                  <c:v>1.80E+02</c:v>
                </c:pt>
                <c:pt idx="24948">
                  <c:v>1.80E+02</c:v>
                </c:pt>
                <c:pt idx="24949">
                  <c:v>1.80E+02</c:v>
                </c:pt>
                <c:pt idx="24950">
                  <c:v>1.80E+02</c:v>
                </c:pt>
                <c:pt idx="24951">
                  <c:v>1.80E+02</c:v>
                </c:pt>
                <c:pt idx="24952">
                  <c:v>1.80E+02</c:v>
                </c:pt>
                <c:pt idx="24953">
                  <c:v>1.80E+02</c:v>
                </c:pt>
                <c:pt idx="24954">
                  <c:v>1.80E+02</c:v>
                </c:pt>
                <c:pt idx="24955">
                  <c:v>1.80E+02</c:v>
                </c:pt>
                <c:pt idx="24956">
                  <c:v>1.80E+02</c:v>
                </c:pt>
                <c:pt idx="24957">
                  <c:v>1.80E+02</c:v>
                </c:pt>
                <c:pt idx="24958">
                  <c:v>1.80E+02</c:v>
                </c:pt>
                <c:pt idx="24959">
                  <c:v>1.80E+02</c:v>
                </c:pt>
                <c:pt idx="24960">
                  <c:v>1.80E+02</c:v>
                </c:pt>
                <c:pt idx="24961">
                  <c:v>1.80E+02</c:v>
                </c:pt>
                <c:pt idx="24962">
                  <c:v>1.80E+02</c:v>
                </c:pt>
                <c:pt idx="24963">
                  <c:v>1.80E+02</c:v>
                </c:pt>
                <c:pt idx="24964">
                  <c:v>1.80E+02</c:v>
                </c:pt>
                <c:pt idx="24965">
                  <c:v>1.80E+02</c:v>
                </c:pt>
                <c:pt idx="24966">
                  <c:v>1.80E+02</c:v>
                </c:pt>
                <c:pt idx="24967">
                  <c:v>1.80E+02</c:v>
                </c:pt>
                <c:pt idx="24968">
                  <c:v>1.80E+02</c:v>
                </c:pt>
                <c:pt idx="24969">
                  <c:v>1.80E+02</c:v>
                </c:pt>
                <c:pt idx="24970">
                  <c:v>1.80E+02</c:v>
                </c:pt>
                <c:pt idx="24971">
                  <c:v>1.80E+02</c:v>
                </c:pt>
                <c:pt idx="24972">
                  <c:v>1.80E+02</c:v>
                </c:pt>
                <c:pt idx="24973">
                  <c:v>1.80E+02</c:v>
                </c:pt>
                <c:pt idx="24974">
                  <c:v>1.80E+02</c:v>
                </c:pt>
                <c:pt idx="24975">
                  <c:v>1.80E+02</c:v>
                </c:pt>
                <c:pt idx="24976">
                  <c:v>1.80E+02</c:v>
                </c:pt>
                <c:pt idx="24977">
                  <c:v>1.80E+02</c:v>
                </c:pt>
                <c:pt idx="24978">
                  <c:v>1.80E+02</c:v>
                </c:pt>
                <c:pt idx="24979">
                  <c:v>1.80E+02</c:v>
                </c:pt>
                <c:pt idx="24980">
                  <c:v>1.80E+02</c:v>
                </c:pt>
                <c:pt idx="24981">
                  <c:v>1.80E+02</c:v>
                </c:pt>
                <c:pt idx="24982">
                  <c:v>1.80E+02</c:v>
                </c:pt>
                <c:pt idx="24983">
                  <c:v>1.80E+02</c:v>
                </c:pt>
                <c:pt idx="24984">
                  <c:v>1.80E+02</c:v>
                </c:pt>
                <c:pt idx="24985">
                  <c:v>1.80E+02</c:v>
                </c:pt>
                <c:pt idx="24986">
                  <c:v>1.80E+02</c:v>
                </c:pt>
                <c:pt idx="24987">
                  <c:v>1.80E+02</c:v>
                </c:pt>
                <c:pt idx="24988">
                  <c:v>1.80E+02</c:v>
                </c:pt>
                <c:pt idx="24989">
                  <c:v>1.80E+02</c:v>
                </c:pt>
                <c:pt idx="24990">
                  <c:v>1.80E+02</c:v>
                </c:pt>
                <c:pt idx="24991">
                  <c:v>1.80E+02</c:v>
                </c:pt>
                <c:pt idx="24992">
                  <c:v>1.80E+02</c:v>
                </c:pt>
                <c:pt idx="24993">
                  <c:v>1.80E+02</c:v>
                </c:pt>
                <c:pt idx="24994">
                  <c:v>1.80E+02</c:v>
                </c:pt>
                <c:pt idx="24995">
                  <c:v>1.80E+02</c:v>
                </c:pt>
                <c:pt idx="24996">
                  <c:v>1.80E+02</c:v>
                </c:pt>
                <c:pt idx="24997">
                  <c:v>1.80E+02</c:v>
                </c:pt>
                <c:pt idx="24998">
                  <c:v>1.80E+02</c:v>
                </c:pt>
                <c:pt idx="24999">
                  <c:v>1.80E+02</c:v>
                </c:pt>
                <c:pt idx="25000">
                  <c:v>1.80E+02</c:v>
                </c:pt>
                <c:pt idx="25001">
                  <c:v>1.80E+02</c:v>
                </c:pt>
                <c:pt idx="25002">
                  <c:v>1.80E+02</c:v>
                </c:pt>
                <c:pt idx="25003">
                  <c:v>1.80E+02</c:v>
                </c:pt>
                <c:pt idx="25004">
                  <c:v>1.80E+02</c:v>
                </c:pt>
                <c:pt idx="25005">
                  <c:v>1.80E+02</c:v>
                </c:pt>
                <c:pt idx="25006">
                  <c:v>1.80E+02</c:v>
                </c:pt>
                <c:pt idx="25007">
                  <c:v>1.80E+02</c:v>
                </c:pt>
                <c:pt idx="25008">
                  <c:v>1.80E+02</c:v>
                </c:pt>
                <c:pt idx="25009">
                  <c:v>1.80E+02</c:v>
                </c:pt>
                <c:pt idx="25010">
                  <c:v>1.80E+02</c:v>
                </c:pt>
                <c:pt idx="25011">
                  <c:v>1.80E+02</c:v>
                </c:pt>
                <c:pt idx="25012">
                  <c:v>1.80E+02</c:v>
                </c:pt>
                <c:pt idx="25013">
                  <c:v>1.80E+02</c:v>
                </c:pt>
                <c:pt idx="25014">
                  <c:v>1.80E+02</c:v>
                </c:pt>
                <c:pt idx="25015">
                  <c:v>1.80E+02</c:v>
                </c:pt>
                <c:pt idx="25016">
                  <c:v>1.80E+02</c:v>
                </c:pt>
                <c:pt idx="25017">
                  <c:v>1.80E+02</c:v>
                </c:pt>
                <c:pt idx="25018">
                  <c:v>1.80E+02</c:v>
                </c:pt>
                <c:pt idx="25019">
                  <c:v>1.80E+02</c:v>
                </c:pt>
                <c:pt idx="25020">
                  <c:v>1.80E+02</c:v>
                </c:pt>
                <c:pt idx="25021">
                  <c:v>1.80E+02</c:v>
                </c:pt>
                <c:pt idx="25022">
                  <c:v>1.80E+02</c:v>
                </c:pt>
                <c:pt idx="25023">
                  <c:v>1.80E+02</c:v>
                </c:pt>
                <c:pt idx="25024">
                  <c:v>1.80E+02</c:v>
                </c:pt>
                <c:pt idx="25025">
                  <c:v>1.80E+02</c:v>
                </c:pt>
                <c:pt idx="25026">
                  <c:v>1.80E+02</c:v>
                </c:pt>
                <c:pt idx="25027">
                  <c:v>1.80E+02</c:v>
                </c:pt>
                <c:pt idx="25028">
                  <c:v>1.80E+02</c:v>
                </c:pt>
                <c:pt idx="25029">
                  <c:v>1.80E+02</c:v>
                </c:pt>
                <c:pt idx="25030">
                  <c:v>1.80E+02</c:v>
                </c:pt>
                <c:pt idx="25031">
                  <c:v>1.80E+02</c:v>
                </c:pt>
                <c:pt idx="25032">
                  <c:v>1.80E+02</c:v>
                </c:pt>
                <c:pt idx="25033">
                  <c:v>1.80E+02</c:v>
                </c:pt>
                <c:pt idx="25034">
                  <c:v>1.80E+02</c:v>
                </c:pt>
                <c:pt idx="25035">
                  <c:v>1.80E+02</c:v>
                </c:pt>
                <c:pt idx="25036">
                  <c:v>1.80E+02</c:v>
                </c:pt>
                <c:pt idx="25037">
                  <c:v>1.80E+02</c:v>
                </c:pt>
                <c:pt idx="25038">
                  <c:v>1.80E+02</c:v>
                </c:pt>
                <c:pt idx="25039">
                  <c:v>1.80E+02</c:v>
                </c:pt>
                <c:pt idx="25040">
                  <c:v>1.80E+02</c:v>
                </c:pt>
                <c:pt idx="25041">
                  <c:v>1.80E+02</c:v>
                </c:pt>
                <c:pt idx="25042">
                  <c:v>1.80E+02</c:v>
                </c:pt>
                <c:pt idx="25043">
                  <c:v>1.80E+02</c:v>
                </c:pt>
                <c:pt idx="25044">
                  <c:v>1.80E+02</c:v>
                </c:pt>
                <c:pt idx="25045">
                  <c:v>1.80E+02</c:v>
                </c:pt>
                <c:pt idx="25046">
                  <c:v>1.80E+02</c:v>
                </c:pt>
                <c:pt idx="25047">
                  <c:v>1.80E+02</c:v>
                </c:pt>
                <c:pt idx="25048">
                  <c:v>1.80E+02</c:v>
                </c:pt>
                <c:pt idx="25049">
                  <c:v>1.80E+02</c:v>
                </c:pt>
                <c:pt idx="25050">
                  <c:v>1.80E+02</c:v>
                </c:pt>
                <c:pt idx="25051">
                  <c:v>1.80E+02</c:v>
                </c:pt>
                <c:pt idx="25052">
                  <c:v>1.80E+02</c:v>
                </c:pt>
                <c:pt idx="25053">
                  <c:v>1.80E+02</c:v>
                </c:pt>
                <c:pt idx="25054">
                  <c:v>1.80E+02</c:v>
                </c:pt>
                <c:pt idx="25055">
                  <c:v>1.80E+02</c:v>
                </c:pt>
                <c:pt idx="25056">
                  <c:v>1.80E+02</c:v>
                </c:pt>
                <c:pt idx="25057">
                  <c:v>1.80E+02</c:v>
                </c:pt>
                <c:pt idx="25058">
                  <c:v>1.80E+02</c:v>
                </c:pt>
                <c:pt idx="25059">
                  <c:v>1.80E+02</c:v>
                </c:pt>
                <c:pt idx="25060">
                  <c:v>1.80E+02</c:v>
                </c:pt>
                <c:pt idx="25061">
                  <c:v>1.80E+02</c:v>
                </c:pt>
                <c:pt idx="25062">
                  <c:v>1.80E+02</c:v>
                </c:pt>
                <c:pt idx="25063">
                  <c:v>1.80E+02</c:v>
                </c:pt>
                <c:pt idx="25064">
                  <c:v>1.80E+02</c:v>
                </c:pt>
                <c:pt idx="25065">
                  <c:v>1.80E+02</c:v>
                </c:pt>
                <c:pt idx="25066">
                  <c:v>1.80E+02</c:v>
                </c:pt>
                <c:pt idx="25067">
                  <c:v>1.80E+02</c:v>
                </c:pt>
                <c:pt idx="25068">
                  <c:v>1.80E+02</c:v>
                </c:pt>
                <c:pt idx="25069">
                  <c:v>1.80E+02</c:v>
                </c:pt>
                <c:pt idx="25070">
                  <c:v>1.80E+02</c:v>
                </c:pt>
                <c:pt idx="25071">
                  <c:v>1.80E+02</c:v>
                </c:pt>
                <c:pt idx="25072">
                  <c:v>1.80E+02</c:v>
                </c:pt>
                <c:pt idx="25073">
                  <c:v>1.80E+02</c:v>
                </c:pt>
                <c:pt idx="25074">
                  <c:v>1.80E+02</c:v>
                </c:pt>
                <c:pt idx="25075">
                  <c:v>1.80E+02</c:v>
                </c:pt>
                <c:pt idx="25076">
                  <c:v>1.80E+02</c:v>
                </c:pt>
                <c:pt idx="25077">
                  <c:v>1.80E+02</c:v>
                </c:pt>
                <c:pt idx="25078">
                  <c:v>1.80E+02</c:v>
                </c:pt>
                <c:pt idx="25079">
                  <c:v>1.80E+02</c:v>
                </c:pt>
                <c:pt idx="25080">
                  <c:v>1.80E+02</c:v>
                </c:pt>
                <c:pt idx="25081">
                  <c:v>1.80E+02</c:v>
                </c:pt>
                <c:pt idx="25082">
                  <c:v>1.80E+02</c:v>
                </c:pt>
                <c:pt idx="25083">
                  <c:v>1.80E+02</c:v>
                </c:pt>
                <c:pt idx="25084">
                  <c:v>1.80E+02</c:v>
                </c:pt>
                <c:pt idx="25085">
                  <c:v>1.80E+02</c:v>
                </c:pt>
                <c:pt idx="25086">
                  <c:v>1.80E+02</c:v>
                </c:pt>
                <c:pt idx="25087">
                  <c:v>1.80E+02</c:v>
                </c:pt>
                <c:pt idx="25088">
                  <c:v>1.80E+02</c:v>
                </c:pt>
                <c:pt idx="25089">
                  <c:v>1.80E+02</c:v>
                </c:pt>
                <c:pt idx="25090">
                  <c:v>1.80E+02</c:v>
                </c:pt>
                <c:pt idx="25091">
                  <c:v>1.80E+02</c:v>
                </c:pt>
                <c:pt idx="25092">
                  <c:v>1.80E+02</c:v>
                </c:pt>
                <c:pt idx="25093">
                  <c:v>1.80E+02</c:v>
                </c:pt>
                <c:pt idx="25094">
                  <c:v>1.80E+02</c:v>
                </c:pt>
                <c:pt idx="25095">
                  <c:v>1.80E+02</c:v>
                </c:pt>
                <c:pt idx="25096">
                  <c:v>1.80E+02</c:v>
                </c:pt>
                <c:pt idx="25097">
                  <c:v>1.80E+02</c:v>
                </c:pt>
                <c:pt idx="25098">
                  <c:v>1.80E+02</c:v>
                </c:pt>
                <c:pt idx="25099">
                  <c:v>1.80E+02</c:v>
                </c:pt>
                <c:pt idx="25100">
                  <c:v>1.80E+02</c:v>
                </c:pt>
                <c:pt idx="25101">
                  <c:v>1.80E+02</c:v>
                </c:pt>
                <c:pt idx="25102">
                  <c:v>1.80E+02</c:v>
                </c:pt>
                <c:pt idx="25103">
                  <c:v>1.80E+02</c:v>
                </c:pt>
                <c:pt idx="25104">
                  <c:v>1.80E+02</c:v>
                </c:pt>
                <c:pt idx="25105">
                  <c:v>1.80E+02</c:v>
                </c:pt>
                <c:pt idx="25106">
                  <c:v>1.80E+02</c:v>
                </c:pt>
                <c:pt idx="25107">
                  <c:v>1.80E+02</c:v>
                </c:pt>
                <c:pt idx="25108">
                  <c:v>1.80E+02</c:v>
                </c:pt>
                <c:pt idx="25109">
                  <c:v>1.80E+02</c:v>
                </c:pt>
                <c:pt idx="25110">
                  <c:v>1.80E+02</c:v>
                </c:pt>
                <c:pt idx="25111">
                  <c:v>1.80E+02</c:v>
                </c:pt>
                <c:pt idx="25112">
                  <c:v>1.80E+02</c:v>
                </c:pt>
                <c:pt idx="25113">
                  <c:v>1.80E+02</c:v>
                </c:pt>
                <c:pt idx="25114">
                  <c:v>1.80E+02</c:v>
                </c:pt>
                <c:pt idx="25115">
                  <c:v>1.80E+02</c:v>
                </c:pt>
                <c:pt idx="25116">
                  <c:v>1.80E+02</c:v>
                </c:pt>
                <c:pt idx="25117">
                  <c:v>1.80E+02</c:v>
                </c:pt>
                <c:pt idx="25118">
                  <c:v>1.80E+02</c:v>
                </c:pt>
                <c:pt idx="25119">
                  <c:v>1.80E+02</c:v>
                </c:pt>
                <c:pt idx="25120">
                  <c:v>1.80E+02</c:v>
                </c:pt>
                <c:pt idx="25121">
                  <c:v>1.80E+02</c:v>
                </c:pt>
                <c:pt idx="25122">
                  <c:v>1.80E+02</c:v>
                </c:pt>
                <c:pt idx="25123">
                  <c:v>1.80E+02</c:v>
                </c:pt>
                <c:pt idx="25124">
                  <c:v>1.80E+02</c:v>
                </c:pt>
                <c:pt idx="25125">
                  <c:v>1.80E+02</c:v>
                </c:pt>
                <c:pt idx="25126">
                  <c:v>1.80E+02</c:v>
                </c:pt>
                <c:pt idx="25127">
                  <c:v>1.80E+02</c:v>
                </c:pt>
                <c:pt idx="25128">
                  <c:v>1.80E+02</c:v>
                </c:pt>
                <c:pt idx="25129">
                  <c:v>1.80E+02</c:v>
                </c:pt>
                <c:pt idx="25130">
                  <c:v>1.80E+02</c:v>
                </c:pt>
                <c:pt idx="25131">
                  <c:v>1.80E+02</c:v>
                </c:pt>
                <c:pt idx="25132">
                  <c:v>1.80E+02</c:v>
                </c:pt>
                <c:pt idx="25133">
                  <c:v>1.80E+02</c:v>
                </c:pt>
                <c:pt idx="25134">
                  <c:v>1.80E+02</c:v>
                </c:pt>
                <c:pt idx="25135">
                  <c:v>1.80E+02</c:v>
                </c:pt>
                <c:pt idx="25136">
                  <c:v>1.80E+02</c:v>
                </c:pt>
                <c:pt idx="25137">
                  <c:v>1.80E+02</c:v>
                </c:pt>
                <c:pt idx="25138">
                  <c:v>1.80E+02</c:v>
                </c:pt>
                <c:pt idx="25139">
                  <c:v>1.80E+02</c:v>
                </c:pt>
                <c:pt idx="25140">
                  <c:v>1.80E+02</c:v>
                </c:pt>
                <c:pt idx="25141">
                  <c:v>1.80E+02</c:v>
                </c:pt>
                <c:pt idx="25142">
                  <c:v>1.80E+02</c:v>
                </c:pt>
                <c:pt idx="25143">
                  <c:v>1.80E+02</c:v>
                </c:pt>
                <c:pt idx="25144">
                  <c:v>1.80E+02</c:v>
                </c:pt>
                <c:pt idx="25145">
                  <c:v>1.80E+02</c:v>
                </c:pt>
                <c:pt idx="25146">
                  <c:v>1.80E+02</c:v>
                </c:pt>
                <c:pt idx="25147">
                  <c:v>1.80E+02</c:v>
                </c:pt>
                <c:pt idx="25148">
                  <c:v>1.80E+02</c:v>
                </c:pt>
                <c:pt idx="25149">
                  <c:v>1.80E+02</c:v>
                </c:pt>
                <c:pt idx="25150">
                  <c:v>1.80E+02</c:v>
                </c:pt>
                <c:pt idx="25151">
                  <c:v>1.80E+02</c:v>
                </c:pt>
                <c:pt idx="25152">
                  <c:v>1.80E+02</c:v>
                </c:pt>
                <c:pt idx="25153">
                  <c:v>1.80E+02</c:v>
                </c:pt>
                <c:pt idx="25154">
                  <c:v>1.80E+02</c:v>
                </c:pt>
                <c:pt idx="25155">
                  <c:v>1.80E+02</c:v>
                </c:pt>
                <c:pt idx="25156">
                  <c:v>1.80E+02</c:v>
                </c:pt>
                <c:pt idx="25157">
                  <c:v>1.80E+02</c:v>
                </c:pt>
                <c:pt idx="25158">
                  <c:v>1.80E+02</c:v>
                </c:pt>
                <c:pt idx="25159">
                  <c:v>1.80E+02</c:v>
                </c:pt>
                <c:pt idx="25160">
                  <c:v>1.80E+02</c:v>
                </c:pt>
                <c:pt idx="25161">
                  <c:v>1.80E+02</c:v>
                </c:pt>
                <c:pt idx="25162">
                  <c:v>1.80E+02</c:v>
                </c:pt>
                <c:pt idx="25163">
                  <c:v>1.80E+02</c:v>
                </c:pt>
                <c:pt idx="25164">
                  <c:v>1.80E+02</c:v>
                </c:pt>
                <c:pt idx="25165">
                  <c:v>1.80E+02</c:v>
                </c:pt>
                <c:pt idx="25166">
                  <c:v>1.80E+02</c:v>
                </c:pt>
                <c:pt idx="25167">
                  <c:v>1.80E+02</c:v>
                </c:pt>
                <c:pt idx="25168">
                  <c:v>1.80E+02</c:v>
                </c:pt>
                <c:pt idx="25169">
                  <c:v>1.80E+02</c:v>
                </c:pt>
                <c:pt idx="25170">
                  <c:v>1.80E+02</c:v>
                </c:pt>
                <c:pt idx="25171">
                  <c:v>1.80E+02</c:v>
                </c:pt>
                <c:pt idx="25172">
                  <c:v>1.80E+02</c:v>
                </c:pt>
                <c:pt idx="25173">
                  <c:v>1.80E+02</c:v>
                </c:pt>
                <c:pt idx="25174">
                  <c:v>1.80E+02</c:v>
                </c:pt>
                <c:pt idx="25175">
                  <c:v>1.80E+02</c:v>
                </c:pt>
                <c:pt idx="25176">
                  <c:v>1.80E+02</c:v>
                </c:pt>
                <c:pt idx="25177">
                  <c:v>1.80E+02</c:v>
                </c:pt>
                <c:pt idx="25178">
                  <c:v>1.80E+02</c:v>
                </c:pt>
                <c:pt idx="25179">
                  <c:v>1.80E+02</c:v>
                </c:pt>
                <c:pt idx="25180">
                  <c:v>1.80E+02</c:v>
                </c:pt>
                <c:pt idx="25181">
                  <c:v>1.80E+02</c:v>
                </c:pt>
                <c:pt idx="25182">
                  <c:v>1.80E+02</c:v>
                </c:pt>
                <c:pt idx="25183">
                  <c:v>1.80E+02</c:v>
                </c:pt>
                <c:pt idx="25184">
                  <c:v>1.80E+02</c:v>
                </c:pt>
                <c:pt idx="25185">
                  <c:v>1.80E+02</c:v>
                </c:pt>
                <c:pt idx="25186">
                  <c:v>1.80E+02</c:v>
                </c:pt>
                <c:pt idx="25187">
                  <c:v>1.80E+02</c:v>
                </c:pt>
                <c:pt idx="25188">
                  <c:v>1.80E+02</c:v>
                </c:pt>
                <c:pt idx="25189">
                  <c:v>1.80E+02</c:v>
                </c:pt>
                <c:pt idx="25190">
                  <c:v>1.80E+02</c:v>
                </c:pt>
                <c:pt idx="25191">
                  <c:v>1.80E+02</c:v>
                </c:pt>
                <c:pt idx="25192">
                  <c:v>1.80E+02</c:v>
                </c:pt>
                <c:pt idx="25193">
                  <c:v>1.80E+02</c:v>
                </c:pt>
                <c:pt idx="25194">
                  <c:v>1.80E+02</c:v>
                </c:pt>
                <c:pt idx="25195">
                  <c:v>1.80E+02</c:v>
                </c:pt>
                <c:pt idx="25196">
                  <c:v>1.80E+02</c:v>
                </c:pt>
                <c:pt idx="25197">
                  <c:v>1.80E+02</c:v>
                </c:pt>
                <c:pt idx="25198">
                  <c:v>1.80E+02</c:v>
                </c:pt>
                <c:pt idx="25199">
                  <c:v>1.80E+02</c:v>
                </c:pt>
                <c:pt idx="25200">
                  <c:v>1.80E+02</c:v>
                </c:pt>
                <c:pt idx="25201">
                  <c:v>1.80E+02</c:v>
                </c:pt>
                <c:pt idx="25202">
                  <c:v>1.80E+02</c:v>
                </c:pt>
                <c:pt idx="25203">
                  <c:v>1.80E+02</c:v>
                </c:pt>
                <c:pt idx="25204">
                  <c:v>1.80E+02</c:v>
                </c:pt>
                <c:pt idx="25205">
                  <c:v>1.80E+02</c:v>
                </c:pt>
                <c:pt idx="25206">
                  <c:v>1.80E+02</c:v>
                </c:pt>
                <c:pt idx="25207">
                  <c:v>1.80E+02</c:v>
                </c:pt>
                <c:pt idx="25208">
                  <c:v>1.80E+02</c:v>
                </c:pt>
                <c:pt idx="25209">
                  <c:v>1.80E+02</c:v>
                </c:pt>
                <c:pt idx="25210">
                  <c:v>1.80E+02</c:v>
                </c:pt>
                <c:pt idx="25211">
                  <c:v>1.80E+02</c:v>
                </c:pt>
                <c:pt idx="25212">
                  <c:v>1.80E+02</c:v>
                </c:pt>
                <c:pt idx="25213">
                  <c:v>1.80E+02</c:v>
                </c:pt>
                <c:pt idx="25214">
                  <c:v>1.80E+02</c:v>
                </c:pt>
                <c:pt idx="25215">
                  <c:v>1.80E+02</c:v>
                </c:pt>
                <c:pt idx="25216">
                  <c:v>1.80E+02</c:v>
                </c:pt>
                <c:pt idx="25217">
                  <c:v>1.80E+02</c:v>
                </c:pt>
                <c:pt idx="25218">
                  <c:v>1.80E+02</c:v>
                </c:pt>
                <c:pt idx="25219">
                  <c:v>1.80E+02</c:v>
                </c:pt>
                <c:pt idx="25220">
                  <c:v>1.80E+02</c:v>
                </c:pt>
                <c:pt idx="25221">
                  <c:v>1.80E+02</c:v>
                </c:pt>
                <c:pt idx="25222">
                  <c:v>1.80E+02</c:v>
                </c:pt>
                <c:pt idx="25223">
                  <c:v>1.80E+02</c:v>
                </c:pt>
                <c:pt idx="25224">
                  <c:v>1.80E+02</c:v>
                </c:pt>
                <c:pt idx="25225">
                  <c:v>1.80E+02</c:v>
                </c:pt>
                <c:pt idx="25226">
                  <c:v>1.80E+02</c:v>
                </c:pt>
                <c:pt idx="25227">
                  <c:v>1.80E+02</c:v>
                </c:pt>
                <c:pt idx="25228">
                  <c:v>1.80E+02</c:v>
                </c:pt>
                <c:pt idx="25229">
                  <c:v>1.80E+02</c:v>
                </c:pt>
                <c:pt idx="25230">
                  <c:v>1.80E+02</c:v>
                </c:pt>
                <c:pt idx="25231">
                  <c:v>1.80E+02</c:v>
                </c:pt>
                <c:pt idx="25232">
                  <c:v>1.80E+02</c:v>
                </c:pt>
                <c:pt idx="25233">
                  <c:v>1.80E+02</c:v>
                </c:pt>
                <c:pt idx="25234">
                  <c:v>1.80E+02</c:v>
                </c:pt>
                <c:pt idx="25235">
                  <c:v>1.80E+02</c:v>
                </c:pt>
                <c:pt idx="25236">
                  <c:v>1.80E+02</c:v>
                </c:pt>
                <c:pt idx="25237">
                  <c:v>1.80E+02</c:v>
                </c:pt>
                <c:pt idx="25238">
                  <c:v>1.80E+02</c:v>
                </c:pt>
                <c:pt idx="25239">
                  <c:v>1.80E+02</c:v>
                </c:pt>
                <c:pt idx="25240">
                  <c:v>1.80E+02</c:v>
                </c:pt>
                <c:pt idx="25241">
                  <c:v>1.80E+02</c:v>
                </c:pt>
                <c:pt idx="25242">
                  <c:v>1.80E+02</c:v>
                </c:pt>
                <c:pt idx="25243">
                  <c:v>1.80E+02</c:v>
                </c:pt>
                <c:pt idx="25244">
                  <c:v>1.80E+02</c:v>
                </c:pt>
                <c:pt idx="25245">
                  <c:v>1.80E+02</c:v>
                </c:pt>
                <c:pt idx="25246">
                  <c:v>1.80E+02</c:v>
                </c:pt>
                <c:pt idx="25247">
                  <c:v>1.80E+02</c:v>
                </c:pt>
                <c:pt idx="25248">
                  <c:v>1.80E+02</c:v>
                </c:pt>
                <c:pt idx="25249">
                  <c:v>1.80E+02</c:v>
                </c:pt>
                <c:pt idx="25250">
                  <c:v>1.80E+02</c:v>
                </c:pt>
                <c:pt idx="25251">
                  <c:v>1.80E+02</c:v>
                </c:pt>
                <c:pt idx="25252">
                  <c:v>1.80E+02</c:v>
                </c:pt>
                <c:pt idx="25253">
                  <c:v>1.80E+02</c:v>
                </c:pt>
                <c:pt idx="25254">
                  <c:v>1.80E+02</c:v>
                </c:pt>
                <c:pt idx="25255">
                  <c:v>1.80E+02</c:v>
                </c:pt>
                <c:pt idx="25256">
                  <c:v>1.80E+02</c:v>
                </c:pt>
                <c:pt idx="25257">
                  <c:v>1.80E+02</c:v>
                </c:pt>
                <c:pt idx="25258">
                  <c:v>1.80E+02</c:v>
                </c:pt>
                <c:pt idx="25259">
                  <c:v>1.80E+02</c:v>
                </c:pt>
                <c:pt idx="25260">
                  <c:v>1.80E+02</c:v>
                </c:pt>
                <c:pt idx="25261">
                  <c:v>1.80E+02</c:v>
                </c:pt>
                <c:pt idx="25262">
                  <c:v>1.80E+02</c:v>
                </c:pt>
                <c:pt idx="25263">
                  <c:v>1.80E+02</c:v>
                </c:pt>
                <c:pt idx="25264">
                  <c:v>1.80E+02</c:v>
                </c:pt>
                <c:pt idx="25265">
                  <c:v>1.80E+02</c:v>
                </c:pt>
                <c:pt idx="25266">
                  <c:v>1.80E+02</c:v>
                </c:pt>
                <c:pt idx="25267">
                  <c:v>1.80E+02</c:v>
                </c:pt>
                <c:pt idx="25268">
                  <c:v>1.80E+02</c:v>
                </c:pt>
                <c:pt idx="25269">
                  <c:v>1.80E+02</c:v>
                </c:pt>
                <c:pt idx="25270">
                  <c:v>1.80E+02</c:v>
                </c:pt>
                <c:pt idx="25271">
                  <c:v>1.80E+02</c:v>
                </c:pt>
                <c:pt idx="25272">
                  <c:v>1.80E+02</c:v>
                </c:pt>
                <c:pt idx="25273">
                  <c:v>1.80E+02</c:v>
                </c:pt>
                <c:pt idx="25274">
                  <c:v>1.80E+02</c:v>
                </c:pt>
                <c:pt idx="25275">
                  <c:v>1.80E+02</c:v>
                </c:pt>
                <c:pt idx="25276">
                  <c:v>1.80E+02</c:v>
                </c:pt>
                <c:pt idx="25277">
                  <c:v>1.80E+02</c:v>
                </c:pt>
                <c:pt idx="25278">
                  <c:v>1.80E+02</c:v>
                </c:pt>
                <c:pt idx="25279">
                  <c:v>1.80E+02</c:v>
                </c:pt>
                <c:pt idx="25280">
                  <c:v>1.80E+02</c:v>
                </c:pt>
                <c:pt idx="25281">
                  <c:v>1.80E+02</c:v>
                </c:pt>
                <c:pt idx="25282">
                  <c:v>1.80E+02</c:v>
                </c:pt>
                <c:pt idx="25283">
                  <c:v>1.80E+02</c:v>
                </c:pt>
                <c:pt idx="25284">
                  <c:v>1.80E+02</c:v>
                </c:pt>
                <c:pt idx="25285">
                  <c:v>1.80E+02</c:v>
                </c:pt>
                <c:pt idx="25286">
                  <c:v>1.80E+02</c:v>
                </c:pt>
                <c:pt idx="25287">
                  <c:v>1.80E+02</c:v>
                </c:pt>
                <c:pt idx="25288">
                  <c:v>1.80E+02</c:v>
                </c:pt>
                <c:pt idx="25289">
                  <c:v>1.80E+02</c:v>
                </c:pt>
                <c:pt idx="25290">
                  <c:v>1.80E+02</c:v>
                </c:pt>
                <c:pt idx="25291">
                  <c:v>1.80E+02</c:v>
                </c:pt>
                <c:pt idx="25292">
                  <c:v>1.80E+02</c:v>
                </c:pt>
                <c:pt idx="25293">
                  <c:v>1.80E+02</c:v>
                </c:pt>
                <c:pt idx="25294">
                  <c:v>1.80E+02</c:v>
                </c:pt>
                <c:pt idx="25295">
                  <c:v>1.80E+02</c:v>
                </c:pt>
                <c:pt idx="25296">
                  <c:v>1.80E+02</c:v>
                </c:pt>
                <c:pt idx="25297">
                  <c:v>1.80E+02</c:v>
                </c:pt>
                <c:pt idx="25298">
                  <c:v>1.80E+02</c:v>
                </c:pt>
                <c:pt idx="25299">
                  <c:v>1.80E+02</c:v>
                </c:pt>
                <c:pt idx="25300">
                  <c:v>1.80E+02</c:v>
                </c:pt>
                <c:pt idx="25301">
                  <c:v>1.80E+02</c:v>
                </c:pt>
                <c:pt idx="25302">
                  <c:v>1.80E+02</c:v>
                </c:pt>
                <c:pt idx="25303">
                  <c:v>1.80E+02</c:v>
                </c:pt>
                <c:pt idx="25304">
                  <c:v>1.80E+02</c:v>
                </c:pt>
                <c:pt idx="25305">
                  <c:v>1.80E+02</c:v>
                </c:pt>
                <c:pt idx="25306">
                  <c:v>1.80E+02</c:v>
                </c:pt>
                <c:pt idx="25307">
                  <c:v>1.80E+02</c:v>
                </c:pt>
                <c:pt idx="25308">
                  <c:v>1.80E+02</c:v>
                </c:pt>
                <c:pt idx="25309">
                  <c:v>1.80E+02</c:v>
                </c:pt>
                <c:pt idx="25310">
                  <c:v>1.80E+02</c:v>
                </c:pt>
                <c:pt idx="25311">
                  <c:v>1.80E+02</c:v>
                </c:pt>
                <c:pt idx="25312">
                  <c:v>1.80E+02</c:v>
                </c:pt>
                <c:pt idx="25313">
                  <c:v>1.80E+02</c:v>
                </c:pt>
                <c:pt idx="25314">
                  <c:v>1.80E+02</c:v>
                </c:pt>
                <c:pt idx="25315">
                  <c:v>1.80E+02</c:v>
                </c:pt>
                <c:pt idx="25316">
                  <c:v>1.80E+02</c:v>
                </c:pt>
                <c:pt idx="25317">
                  <c:v>1.80E+02</c:v>
                </c:pt>
                <c:pt idx="25318">
                  <c:v>1.80E+02</c:v>
                </c:pt>
                <c:pt idx="25319">
                  <c:v>1.80E+02</c:v>
                </c:pt>
                <c:pt idx="25320">
                  <c:v>1.80E+02</c:v>
                </c:pt>
                <c:pt idx="25321">
                  <c:v>1.80E+02</c:v>
                </c:pt>
                <c:pt idx="25322">
                  <c:v>1.80E+02</c:v>
                </c:pt>
                <c:pt idx="25323">
                  <c:v>1.80E+02</c:v>
                </c:pt>
                <c:pt idx="25324">
                  <c:v>1.80E+02</c:v>
                </c:pt>
                <c:pt idx="25325">
                  <c:v>1.80E+02</c:v>
                </c:pt>
                <c:pt idx="25326">
                  <c:v>1.80E+02</c:v>
                </c:pt>
                <c:pt idx="25327">
                  <c:v>1.80E+02</c:v>
                </c:pt>
                <c:pt idx="25328">
                  <c:v>1.80E+02</c:v>
                </c:pt>
                <c:pt idx="25329">
                  <c:v>1.80E+02</c:v>
                </c:pt>
                <c:pt idx="25330">
                  <c:v>1.80E+02</c:v>
                </c:pt>
                <c:pt idx="25331">
                  <c:v>1.80E+02</c:v>
                </c:pt>
                <c:pt idx="25332">
                  <c:v>1.80E+02</c:v>
                </c:pt>
                <c:pt idx="25333">
                  <c:v>1.80E+02</c:v>
                </c:pt>
                <c:pt idx="25334">
                  <c:v>1.80E+02</c:v>
                </c:pt>
                <c:pt idx="25335">
                  <c:v>1.80E+02</c:v>
                </c:pt>
                <c:pt idx="25336">
                  <c:v>1.80E+02</c:v>
                </c:pt>
                <c:pt idx="25337">
                  <c:v>1.80E+02</c:v>
                </c:pt>
                <c:pt idx="25338">
                  <c:v>1.80E+02</c:v>
                </c:pt>
                <c:pt idx="25339">
                  <c:v>1.80E+02</c:v>
                </c:pt>
                <c:pt idx="25340">
                  <c:v>1.80E+02</c:v>
                </c:pt>
                <c:pt idx="25341">
                  <c:v>1.80E+02</c:v>
                </c:pt>
                <c:pt idx="25342">
                  <c:v>1.80E+02</c:v>
                </c:pt>
                <c:pt idx="25343">
                  <c:v>1.80E+02</c:v>
                </c:pt>
                <c:pt idx="25344">
                  <c:v>1.80E+02</c:v>
                </c:pt>
                <c:pt idx="25345">
                  <c:v>1.80E+02</c:v>
                </c:pt>
                <c:pt idx="25346">
                  <c:v>1.80E+02</c:v>
                </c:pt>
                <c:pt idx="25347">
                  <c:v>1.80E+02</c:v>
                </c:pt>
                <c:pt idx="25348">
                  <c:v>1.80E+02</c:v>
                </c:pt>
                <c:pt idx="25349">
                  <c:v>1.80E+02</c:v>
                </c:pt>
                <c:pt idx="25350">
                  <c:v>1.80E+02</c:v>
                </c:pt>
                <c:pt idx="25351">
                  <c:v>1.80E+02</c:v>
                </c:pt>
                <c:pt idx="25352">
                  <c:v>1.80E+02</c:v>
                </c:pt>
                <c:pt idx="25353">
                  <c:v>1.80E+02</c:v>
                </c:pt>
                <c:pt idx="25354">
                  <c:v>1.80E+02</c:v>
                </c:pt>
                <c:pt idx="25355">
                  <c:v>1.80E+02</c:v>
                </c:pt>
                <c:pt idx="25356">
                  <c:v>1.80E+02</c:v>
                </c:pt>
                <c:pt idx="25357">
                  <c:v>1.80E+02</c:v>
                </c:pt>
                <c:pt idx="25358">
                  <c:v>1.80E+02</c:v>
                </c:pt>
                <c:pt idx="25359">
                  <c:v>1.80E+02</c:v>
                </c:pt>
                <c:pt idx="25360">
                  <c:v>1.80E+02</c:v>
                </c:pt>
                <c:pt idx="25361">
                  <c:v>1.80E+02</c:v>
                </c:pt>
                <c:pt idx="25362">
                  <c:v>1.80E+02</c:v>
                </c:pt>
                <c:pt idx="25363">
                  <c:v>1.80E+02</c:v>
                </c:pt>
                <c:pt idx="25364">
                  <c:v>1.80E+02</c:v>
                </c:pt>
                <c:pt idx="25365">
                  <c:v>1.80E+02</c:v>
                </c:pt>
                <c:pt idx="25366">
                  <c:v>1.80E+02</c:v>
                </c:pt>
                <c:pt idx="25367">
                  <c:v>1.80E+02</c:v>
                </c:pt>
                <c:pt idx="25368">
                  <c:v>1.80E+02</c:v>
                </c:pt>
                <c:pt idx="25369">
                  <c:v>1.80E+02</c:v>
                </c:pt>
                <c:pt idx="25370">
                  <c:v>1.80E+02</c:v>
                </c:pt>
                <c:pt idx="25371">
                  <c:v>1.80E+02</c:v>
                </c:pt>
                <c:pt idx="25372">
                  <c:v>1.80E+02</c:v>
                </c:pt>
                <c:pt idx="25373">
                  <c:v>1.80E+02</c:v>
                </c:pt>
                <c:pt idx="25374">
                  <c:v>1.80E+02</c:v>
                </c:pt>
                <c:pt idx="25375">
                  <c:v>1.80E+02</c:v>
                </c:pt>
                <c:pt idx="25376">
                  <c:v>1.80E+02</c:v>
                </c:pt>
                <c:pt idx="25377">
                  <c:v>1.80E+02</c:v>
                </c:pt>
                <c:pt idx="25378">
                  <c:v>1.80E+02</c:v>
                </c:pt>
                <c:pt idx="25379">
                  <c:v>1.80E+02</c:v>
                </c:pt>
                <c:pt idx="25380">
                  <c:v>1.80E+02</c:v>
                </c:pt>
                <c:pt idx="25381">
                  <c:v>1.80E+02</c:v>
                </c:pt>
                <c:pt idx="25382">
                  <c:v>1.80E+02</c:v>
                </c:pt>
                <c:pt idx="25383">
                  <c:v>1.80E+02</c:v>
                </c:pt>
                <c:pt idx="25384">
                  <c:v>1.80E+02</c:v>
                </c:pt>
                <c:pt idx="25385">
                  <c:v>1.80E+02</c:v>
                </c:pt>
                <c:pt idx="25386">
                  <c:v>1.80E+02</c:v>
                </c:pt>
                <c:pt idx="25387">
                  <c:v>1.80E+02</c:v>
                </c:pt>
                <c:pt idx="25388">
                  <c:v>1.80E+02</c:v>
                </c:pt>
                <c:pt idx="25389">
                  <c:v>1.80E+02</c:v>
                </c:pt>
                <c:pt idx="25390">
                  <c:v>1.80E+02</c:v>
                </c:pt>
                <c:pt idx="25391">
                  <c:v>1.80E+02</c:v>
                </c:pt>
                <c:pt idx="25392">
                  <c:v>1.80E+02</c:v>
                </c:pt>
                <c:pt idx="25393">
                  <c:v>1.80E+02</c:v>
                </c:pt>
                <c:pt idx="25394">
                  <c:v>1.80E+02</c:v>
                </c:pt>
                <c:pt idx="25395">
                  <c:v>1.80E+02</c:v>
                </c:pt>
                <c:pt idx="25396">
                  <c:v>1.80E+02</c:v>
                </c:pt>
                <c:pt idx="25397">
                  <c:v>1.80E+02</c:v>
                </c:pt>
                <c:pt idx="25398">
                  <c:v>1.80E+02</c:v>
                </c:pt>
                <c:pt idx="25399">
                  <c:v>1.80E+02</c:v>
                </c:pt>
                <c:pt idx="25400">
                  <c:v>1.80E+02</c:v>
                </c:pt>
                <c:pt idx="25401">
                  <c:v>1.80E+02</c:v>
                </c:pt>
                <c:pt idx="25402">
                  <c:v>1.80E+02</c:v>
                </c:pt>
                <c:pt idx="25403">
                  <c:v>1.80E+02</c:v>
                </c:pt>
                <c:pt idx="25404">
                  <c:v>1.80E+02</c:v>
                </c:pt>
                <c:pt idx="25405">
                  <c:v>1.80E+02</c:v>
                </c:pt>
                <c:pt idx="25406">
                  <c:v>1.80E+02</c:v>
                </c:pt>
                <c:pt idx="25407">
                  <c:v>1.80E+02</c:v>
                </c:pt>
                <c:pt idx="25408">
                  <c:v>1.80E+02</c:v>
                </c:pt>
                <c:pt idx="25409">
                  <c:v>1.80E+02</c:v>
                </c:pt>
                <c:pt idx="25410">
                  <c:v>1.80E+02</c:v>
                </c:pt>
                <c:pt idx="25411">
                  <c:v>1.80E+02</c:v>
                </c:pt>
                <c:pt idx="25412">
                  <c:v>1.80E+02</c:v>
                </c:pt>
                <c:pt idx="25413">
                  <c:v>1.80E+02</c:v>
                </c:pt>
                <c:pt idx="25414">
                  <c:v>1.80E+02</c:v>
                </c:pt>
                <c:pt idx="25415">
                  <c:v>1.80E+02</c:v>
                </c:pt>
                <c:pt idx="25416">
                  <c:v>1.80E+02</c:v>
                </c:pt>
                <c:pt idx="25417">
                  <c:v>1.80E+02</c:v>
                </c:pt>
                <c:pt idx="25418">
                  <c:v>1.80E+02</c:v>
                </c:pt>
                <c:pt idx="25419">
                  <c:v>1.80E+02</c:v>
                </c:pt>
                <c:pt idx="25420">
                  <c:v>1.80E+02</c:v>
                </c:pt>
                <c:pt idx="25421">
                  <c:v>1.80E+02</c:v>
                </c:pt>
                <c:pt idx="25422">
                  <c:v>1.80E+02</c:v>
                </c:pt>
                <c:pt idx="25423">
                  <c:v>1.80E+02</c:v>
                </c:pt>
                <c:pt idx="25424">
                  <c:v>1.80E+02</c:v>
                </c:pt>
                <c:pt idx="25425">
                  <c:v>1.80E+02</c:v>
                </c:pt>
                <c:pt idx="25426">
                  <c:v>1.80E+02</c:v>
                </c:pt>
                <c:pt idx="25427">
                  <c:v>1.80E+02</c:v>
                </c:pt>
                <c:pt idx="25428">
                  <c:v>1.80E+02</c:v>
                </c:pt>
                <c:pt idx="25429">
                  <c:v>1.80E+02</c:v>
                </c:pt>
                <c:pt idx="25430">
                  <c:v>1.80E+02</c:v>
                </c:pt>
                <c:pt idx="25431">
                  <c:v>1.80E+02</c:v>
                </c:pt>
                <c:pt idx="25432">
                  <c:v>1.80E+02</c:v>
                </c:pt>
                <c:pt idx="25433">
                  <c:v>1.80E+02</c:v>
                </c:pt>
                <c:pt idx="25434">
                  <c:v>1.80E+02</c:v>
                </c:pt>
                <c:pt idx="25435">
                  <c:v>1.80E+02</c:v>
                </c:pt>
                <c:pt idx="25436">
                  <c:v>1.80E+02</c:v>
                </c:pt>
                <c:pt idx="25437">
                  <c:v>1.80E+02</c:v>
                </c:pt>
                <c:pt idx="25438">
                  <c:v>1.80E+02</c:v>
                </c:pt>
                <c:pt idx="25439">
                  <c:v>1.80E+02</c:v>
                </c:pt>
                <c:pt idx="25440">
                  <c:v>1.80E+02</c:v>
                </c:pt>
                <c:pt idx="25441">
                  <c:v>1.80E+02</c:v>
                </c:pt>
                <c:pt idx="25442">
                  <c:v>1.80E+02</c:v>
                </c:pt>
                <c:pt idx="25443">
                  <c:v>1.80E+02</c:v>
                </c:pt>
                <c:pt idx="25444">
                  <c:v>1.80E+02</c:v>
                </c:pt>
                <c:pt idx="25445">
                  <c:v>1.80E+02</c:v>
                </c:pt>
                <c:pt idx="25446">
                  <c:v>1.80E+02</c:v>
                </c:pt>
                <c:pt idx="25447">
                  <c:v>1.80E+02</c:v>
                </c:pt>
                <c:pt idx="25448">
                  <c:v>1.80E+02</c:v>
                </c:pt>
                <c:pt idx="25449">
                  <c:v>1.80E+02</c:v>
                </c:pt>
                <c:pt idx="25450">
                  <c:v>1.80E+02</c:v>
                </c:pt>
                <c:pt idx="25451">
                  <c:v>1.80E+02</c:v>
                </c:pt>
                <c:pt idx="25452">
                  <c:v>1.80E+02</c:v>
                </c:pt>
                <c:pt idx="25453">
                  <c:v>1.80E+02</c:v>
                </c:pt>
                <c:pt idx="25454">
                  <c:v>1.80E+02</c:v>
                </c:pt>
                <c:pt idx="25455">
                  <c:v>1.80E+02</c:v>
                </c:pt>
                <c:pt idx="25456">
                  <c:v>1.80E+02</c:v>
                </c:pt>
                <c:pt idx="25457">
                  <c:v>1.80E+02</c:v>
                </c:pt>
                <c:pt idx="25458">
                  <c:v>1.80E+02</c:v>
                </c:pt>
                <c:pt idx="25459">
                  <c:v>1.80E+02</c:v>
                </c:pt>
                <c:pt idx="25460">
                  <c:v>1.80E+02</c:v>
                </c:pt>
                <c:pt idx="25461">
                  <c:v>1.80E+02</c:v>
                </c:pt>
                <c:pt idx="25462">
                  <c:v>1.80E+02</c:v>
                </c:pt>
                <c:pt idx="25463">
                  <c:v>1.80E+02</c:v>
                </c:pt>
                <c:pt idx="25464">
                  <c:v>1.80E+02</c:v>
                </c:pt>
                <c:pt idx="25465">
                  <c:v>1.80E+02</c:v>
                </c:pt>
                <c:pt idx="25466">
                  <c:v>1.80E+02</c:v>
                </c:pt>
                <c:pt idx="25467">
                  <c:v>1.80E+02</c:v>
                </c:pt>
                <c:pt idx="25468">
                  <c:v>1.80E+02</c:v>
                </c:pt>
                <c:pt idx="25469">
                  <c:v>1.80E+02</c:v>
                </c:pt>
                <c:pt idx="25470">
                  <c:v>1.80E+02</c:v>
                </c:pt>
                <c:pt idx="25471">
                  <c:v>1.80E+02</c:v>
                </c:pt>
                <c:pt idx="25472">
                  <c:v>1.80E+02</c:v>
                </c:pt>
                <c:pt idx="25473">
                  <c:v>1.80E+02</c:v>
                </c:pt>
                <c:pt idx="25474">
                  <c:v>1.80E+02</c:v>
                </c:pt>
                <c:pt idx="25475">
                  <c:v>1.80E+02</c:v>
                </c:pt>
                <c:pt idx="25476">
                  <c:v>1.80E+02</c:v>
                </c:pt>
                <c:pt idx="25477">
                  <c:v>1.80E+02</c:v>
                </c:pt>
                <c:pt idx="25478">
                  <c:v>1.80E+02</c:v>
                </c:pt>
                <c:pt idx="25479">
                  <c:v>1.80E+02</c:v>
                </c:pt>
                <c:pt idx="25480">
                  <c:v>1.80E+02</c:v>
                </c:pt>
                <c:pt idx="25481">
                  <c:v>1.80E+02</c:v>
                </c:pt>
                <c:pt idx="25482">
                  <c:v>1.80E+02</c:v>
                </c:pt>
                <c:pt idx="25483">
                  <c:v>1.80E+02</c:v>
                </c:pt>
                <c:pt idx="25484">
                  <c:v>1.80E+02</c:v>
                </c:pt>
                <c:pt idx="25485">
                  <c:v>1.80E+02</c:v>
                </c:pt>
                <c:pt idx="25486">
                  <c:v>1.80E+02</c:v>
                </c:pt>
                <c:pt idx="25487">
                  <c:v>1.80E+02</c:v>
                </c:pt>
                <c:pt idx="25488">
                  <c:v>1.80E+02</c:v>
                </c:pt>
                <c:pt idx="25489">
                  <c:v>1.80E+02</c:v>
                </c:pt>
                <c:pt idx="25490">
                  <c:v>1.80E+02</c:v>
                </c:pt>
                <c:pt idx="25491">
                  <c:v>1.80E+02</c:v>
                </c:pt>
                <c:pt idx="25492">
                  <c:v>1.80E+02</c:v>
                </c:pt>
                <c:pt idx="25493">
                  <c:v>1.80E+02</c:v>
                </c:pt>
                <c:pt idx="25494">
                  <c:v>1.80E+02</c:v>
                </c:pt>
                <c:pt idx="25495">
                  <c:v>1.80E+02</c:v>
                </c:pt>
                <c:pt idx="25496">
                  <c:v>1.80E+02</c:v>
                </c:pt>
                <c:pt idx="25497">
                  <c:v>1.80E+02</c:v>
                </c:pt>
                <c:pt idx="25498">
                  <c:v>1.80E+02</c:v>
                </c:pt>
                <c:pt idx="25499">
                  <c:v>1.80E+02</c:v>
                </c:pt>
                <c:pt idx="25500">
                  <c:v>1.80E+02</c:v>
                </c:pt>
                <c:pt idx="25501">
                  <c:v>1.80E+02</c:v>
                </c:pt>
                <c:pt idx="25502">
                  <c:v>1.80E+02</c:v>
                </c:pt>
                <c:pt idx="25503">
                  <c:v>1.80E+02</c:v>
                </c:pt>
                <c:pt idx="25504">
                  <c:v>1.80E+02</c:v>
                </c:pt>
                <c:pt idx="25505">
                  <c:v>1.80E+02</c:v>
                </c:pt>
                <c:pt idx="25506">
                  <c:v>1.80E+02</c:v>
                </c:pt>
                <c:pt idx="25507">
                  <c:v>1.80E+02</c:v>
                </c:pt>
                <c:pt idx="25508">
                  <c:v>1.80E+02</c:v>
                </c:pt>
                <c:pt idx="25509">
                  <c:v>1.80E+02</c:v>
                </c:pt>
                <c:pt idx="25510">
                  <c:v>1.80E+02</c:v>
                </c:pt>
                <c:pt idx="25511">
                  <c:v>1.80E+02</c:v>
                </c:pt>
                <c:pt idx="25512">
                  <c:v>1.80E+02</c:v>
                </c:pt>
                <c:pt idx="25513">
                  <c:v>1.80E+02</c:v>
                </c:pt>
                <c:pt idx="25514">
                  <c:v>1.80E+02</c:v>
                </c:pt>
                <c:pt idx="25515">
                  <c:v>1.80E+02</c:v>
                </c:pt>
                <c:pt idx="25516">
                  <c:v>1.80E+02</c:v>
                </c:pt>
                <c:pt idx="25517">
                  <c:v>1.80E+02</c:v>
                </c:pt>
                <c:pt idx="25518">
                  <c:v>1.80E+02</c:v>
                </c:pt>
                <c:pt idx="25519">
                  <c:v>1.80E+02</c:v>
                </c:pt>
                <c:pt idx="25520">
                  <c:v>1.80E+02</c:v>
                </c:pt>
                <c:pt idx="25521">
                  <c:v>1.80E+02</c:v>
                </c:pt>
                <c:pt idx="25522">
                  <c:v>1.80E+02</c:v>
                </c:pt>
                <c:pt idx="25523">
                  <c:v>1.80E+02</c:v>
                </c:pt>
                <c:pt idx="25524">
                  <c:v>1.80E+02</c:v>
                </c:pt>
                <c:pt idx="25525">
                  <c:v>1.80E+02</c:v>
                </c:pt>
                <c:pt idx="25526">
                  <c:v>1.80E+02</c:v>
                </c:pt>
                <c:pt idx="25527">
                  <c:v>1.80E+02</c:v>
                </c:pt>
                <c:pt idx="25528">
                  <c:v>1.80E+02</c:v>
                </c:pt>
                <c:pt idx="25529">
                  <c:v>1.80E+02</c:v>
                </c:pt>
                <c:pt idx="25530">
                  <c:v>1.80E+02</c:v>
                </c:pt>
                <c:pt idx="25531">
                  <c:v>1.80E+02</c:v>
                </c:pt>
                <c:pt idx="25532">
                  <c:v>1.80E+02</c:v>
                </c:pt>
                <c:pt idx="25533">
                  <c:v>1.80E+02</c:v>
                </c:pt>
                <c:pt idx="25534">
                  <c:v>1.80E+02</c:v>
                </c:pt>
                <c:pt idx="25535">
                  <c:v>1.80E+02</c:v>
                </c:pt>
                <c:pt idx="25536">
                  <c:v>1.80E+02</c:v>
                </c:pt>
                <c:pt idx="25537">
                  <c:v>1.80E+02</c:v>
                </c:pt>
                <c:pt idx="25538">
                  <c:v>1.80E+02</c:v>
                </c:pt>
                <c:pt idx="25539">
                  <c:v>1.80E+02</c:v>
                </c:pt>
                <c:pt idx="25540">
                  <c:v>1.80E+02</c:v>
                </c:pt>
                <c:pt idx="25541">
                  <c:v>1.80E+02</c:v>
                </c:pt>
                <c:pt idx="25542">
                  <c:v>1.80E+02</c:v>
                </c:pt>
                <c:pt idx="25543">
                  <c:v>1.80E+02</c:v>
                </c:pt>
                <c:pt idx="25544">
                  <c:v>1.80E+02</c:v>
                </c:pt>
                <c:pt idx="25545">
                  <c:v>1.80E+02</c:v>
                </c:pt>
                <c:pt idx="25546">
                  <c:v>1.80E+02</c:v>
                </c:pt>
                <c:pt idx="25547">
                  <c:v>1.80E+02</c:v>
                </c:pt>
                <c:pt idx="25548">
                  <c:v>1.80E+02</c:v>
                </c:pt>
                <c:pt idx="25549">
                  <c:v>1.80E+02</c:v>
                </c:pt>
                <c:pt idx="25550">
                  <c:v>1.80E+02</c:v>
                </c:pt>
                <c:pt idx="25551">
                  <c:v>1.80E+02</c:v>
                </c:pt>
                <c:pt idx="25552">
                  <c:v>1.80E+02</c:v>
                </c:pt>
                <c:pt idx="25553">
                  <c:v>1.80E+02</c:v>
                </c:pt>
                <c:pt idx="25554">
                  <c:v>1.80E+02</c:v>
                </c:pt>
                <c:pt idx="25555">
                  <c:v>1.80E+02</c:v>
                </c:pt>
                <c:pt idx="25556">
                  <c:v>1.80E+02</c:v>
                </c:pt>
                <c:pt idx="25557">
                  <c:v>1.80E+02</c:v>
                </c:pt>
                <c:pt idx="25558">
                  <c:v>1.80E+02</c:v>
                </c:pt>
                <c:pt idx="25559">
                  <c:v>1.80E+02</c:v>
                </c:pt>
                <c:pt idx="25560">
                  <c:v>1.80E+02</c:v>
                </c:pt>
                <c:pt idx="25561">
                  <c:v>1.80E+02</c:v>
                </c:pt>
                <c:pt idx="25562">
                  <c:v>1.80E+02</c:v>
                </c:pt>
                <c:pt idx="25563">
                  <c:v>1.80E+02</c:v>
                </c:pt>
                <c:pt idx="25564">
                  <c:v>1.80E+02</c:v>
                </c:pt>
                <c:pt idx="25565">
                  <c:v>1.80E+02</c:v>
                </c:pt>
                <c:pt idx="25566">
                  <c:v>1.80E+02</c:v>
                </c:pt>
                <c:pt idx="25567">
                  <c:v>1.80E+02</c:v>
                </c:pt>
                <c:pt idx="25568">
                  <c:v>1.80E+02</c:v>
                </c:pt>
                <c:pt idx="25569">
                  <c:v>1.80E+02</c:v>
                </c:pt>
                <c:pt idx="25570">
                  <c:v>1.80E+02</c:v>
                </c:pt>
                <c:pt idx="25571">
                  <c:v>1.80E+02</c:v>
                </c:pt>
                <c:pt idx="25572">
                  <c:v>1.80E+02</c:v>
                </c:pt>
                <c:pt idx="25573">
                  <c:v>1.80E+02</c:v>
                </c:pt>
                <c:pt idx="25574">
                  <c:v>1.80E+02</c:v>
                </c:pt>
                <c:pt idx="25575">
                  <c:v>1.80E+02</c:v>
                </c:pt>
                <c:pt idx="25576">
                  <c:v>1.80E+02</c:v>
                </c:pt>
                <c:pt idx="25577">
                  <c:v>1.80E+02</c:v>
                </c:pt>
                <c:pt idx="25578">
                  <c:v>1.80E+02</c:v>
                </c:pt>
                <c:pt idx="25579">
                  <c:v>1.80E+02</c:v>
                </c:pt>
                <c:pt idx="25580">
                  <c:v>1.80E+02</c:v>
                </c:pt>
                <c:pt idx="25581">
                  <c:v>1.80E+02</c:v>
                </c:pt>
                <c:pt idx="25582">
                  <c:v>1.80E+02</c:v>
                </c:pt>
                <c:pt idx="25583">
                  <c:v>1.80E+02</c:v>
                </c:pt>
                <c:pt idx="25584">
                  <c:v>1.80E+02</c:v>
                </c:pt>
                <c:pt idx="25585">
                  <c:v>1.80E+02</c:v>
                </c:pt>
                <c:pt idx="25586">
                  <c:v>1.80E+02</c:v>
                </c:pt>
                <c:pt idx="25587">
                  <c:v>1.80E+02</c:v>
                </c:pt>
                <c:pt idx="25588">
                  <c:v>1.80E+02</c:v>
                </c:pt>
                <c:pt idx="25589">
                  <c:v>1.80E+02</c:v>
                </c:pt>
                <c:pt idx="25590">
                  <c:v>1.80E+02</c:v>
                </c:pt>
                <c:pt idx="25591">
                  <c:v>1.80E+02</c:v>
                </c:pt>
                <c:pt idx="25592">
                  <c:v>1.80E+02</c:v>
                </c:pt>
                <c:pt idx="25593">
                  <c:v>1.80E+02</c:v>
                </c:pt>
                <c:pt idx="25594">
                  <c:v>1.80E+02</c:v>
                </c:pt>
                <c:pt idx="25595">
                  <c:v>1.80E+02</c:v>
                </c:pt>
                <c:pt idx="25596">
                  <c:v>1.80E+02</c:v>
                </c:pt>
                <c:pt idx="25597">
                  <c:v>1.80E+02</c:v>
                </c:pt>
                <c:pt idx="25598">
                  <c:v>1.80E+02</c:v>
                </c:pt>
                <c:pt idx="25599">
                  <c:v>1.80E+02</c:v>
                </c:pt>
                <c:pt idx="25600">
                  <c:v>1.80E+02</c:v>
                </c:pt>
                <c:pt idx="25601">
                  <c:v>1.80E+02</c:v>
                </c:pt>
                <c:pt idx="25602">
                  <c:v>1.80E+02</c:v>
                </c:pt>
                <c:pt idx="25603">
                  <c:v>1.80E+02</c:v>
                </c:pt>
                <c:pt idx="25604">
                  <c:v>1.80E+02</c:v>
                </c:pt>
                <c:pt idx="25605">
                  <c:v>1.80E+02</c:v>
                </c:pt>
                <c:pt idx="25606">
                  <c:v>1.80E+02</c:v>
                </c:pt>
                <c:pt idx="25607">
                  <c:v>1.80E+02</c:v>
                </c:pt>
                <c:pt idx="25608">
                  <c:v>1.80E+02</c:v>
                </c:pt>
                <c:pt idx="25609">
                  <c:v>1.80E+02</c:v>
                </c:pt>
                <c:pt idx="25610">
                  <c:v>1.80E+02</c:v>
                </c:pt>
                <c:pt idx="25611">
                  <c:v>1.80E+02</c:v>
                </c:pt>
                <c:pt idx="25612">
                  <c:v>1.80E+02</c:v>
                </c:pt>
                <c:pt idx="25613">
                  <c:v>1.80E+02</c:v>
                </c:pt>
                <c:pt idx="25614">
                  <c:v>1.80E+02</c:v>
                </c:pt>
                <c:pt idx="25615">
                  <c:v>1.80E+02</c:v>
                </c:pt>
                <c:pt idx="25616">
                  <c:v>1.80E+02</c:v>
                </c:pt>
                <c:pt idx="25617">
                  <c:v>1.80E+02</c:v>
                </c:pt>
                <c:pt idx="25618">
                  <c:v>1.80E+02</c:v>
                </c:pt>
                <c:pt idx="25619">
                  <c:v>1.80E+02</c:v>
                </c:pt>
                <c:pt idx="25620">
                  <c:v>1.80E+02</c:v>
                </c:pt>
                <c:pt idx="25621">
                  <c:v>1.80E+02</c:v>
                </c:pt>
                <c:pt idx="25622">
                  <c:v>1.80E+02</c:v>
                </c:pt>
                <c:pt idx="25623">
                  <c:v>1.80E+02</c:v>
                </c:pt>
                <c:pt idx="25624">
                  <c:v>1.80E+02</c:v>
                </c:pt>
                <c:pt idx="25625">
                  <c:v>1.80E+02</c:v>
                </c:pt>
                <c:pt idx="25626">
                  <c:v>1.80E+02</c:v>
                </c:pt>
                <c:pt idx="25627">
                  <c:v>1.80E+02</c:v>
                </c:pt>
                <c:pt idx="25628">
                  <c:v>1.80E+02</c:v>
                </c:pt>
                <c:pt idx="25629">
                  <c:v>1.80E+02</c:v>
                </c:pt>
                <c:pt idx="25630">
                  <c:v>1.80E+02</c:v>
                </c:pt>
                <c:pt idx="25631">
                  <c:v>1.80E+02</c:v>
                </c:pt>
                <c:pt idx="25632">
                  <c:v>1.80E+02</c:v>
                </c:pt>
                <c:pt idx="25633">
                  <c:v>1.80E+02</c:v>
                </c:pt>
                <c:pt idx="25634">
                  <c:v>1.80E+02</c:v>
                </c:pt>
                <c:pt idx="25635">
                  <c:v>1.80E+02</c:v>
                </c:pt>
                <c:pt idx="25636">
                  <c:v>1.80E+02</c:v>
                </c:pt>
                <c:pt idx="25637">
                  <c:v>1.80E+02</c:v>
                </c:pt>
                <c:pt idx="25638">
                  <c:v>1.80E+02</c:v>
                </c:pt>
                <c:pt idx="25639">
                  <c:v>1.80E+02</c:v>
                </c:pt>
                <c:pt idx="25640">
                  <c:v>1.80E+02</c:v>
                </c:pt>
                <c:pt idx="25641">
                  <c:v>1.80E+02</c:v>
                </c:pt>
                <c:pt idx="25642">
                  <c:v>1.80E+02</c:v>
                </c:pt>
                <c:pt idx="25643">
                  <c:v>1.80E+02</c:v>
                </c:pt>
                <c:pt idx="25644">
                  <c:v>1.80E+02</c:v>
                </c:pt>
                <c:pt idx="25645">
                  <c:v>1.80E+02</c:v>
                </c:pt>
                <c:pt idx="25646">
                  <c:v>1.80E+02</c:v>
                </c:pt>
                <c:pt idx="25647">
                  <c:v>1.80E+02</c:v>
                </c:pt>
                <c:pt idx="25648">
                  <c:v>1.80E+02</c:v>
                </c:pt>
                <c:pt idx="25649">
                  <c:v>1.80E+02</c:v>
                </c:pt>
                <c:pt idx="25650">
                  <c:v>1.80E+02</c:v>
                </c:pt>
                <c:pt idx="25651">
                  <c:v>1.80E+02</c:v>
                </c:pt>
                <c:pt idx="25652">
                  <c:v>1.80E+02</c:v>
                </c:pt>
                <c:pt idx="25653">
                  <c:v>1.80E+02</c:v>
                </c:pt>
                <c:pt idx="25654">
                  <c:v>1.80E+02</c:v>
                </c:pt>
                <c:pt idx="25655">
                  <c:v>1.80E+02</c:v>
                </c:pt>
                <c:pt idx="25656">
                  <c:v>1.80E+02</c:v>
                </c:pt>
                <c:pt idx="25657">
                  <c:v>1.80E+02</c:v>
                </c:pt>
                <c:pt idx="25658">
                  <c:v>1.80E+02</c:v>
                </c:pt>
                <c:pt idx="25659">
                  <c:v>1.80E+02</c:v>
                </c:pt>
                <c:pt idx="25660">
                  <c:v>1.80E+02</c:v>
                </c:pt>
                <c:pt idx="25661">
                  <c:v>1.80E+02</c:v>
                </c:pt>
                <c:pt idx="25662">
                  <c:v>1.80E+02</c:v>
                </c:pt>
                <c:pt idx="25663">
                  <c:v>1.80E+02</c:v>
                </c:pt>
                <c:pt idx="25664">
                  <c:v>1.80E+02</c:v>
                </c:pt>
                <c:pt idx="25665">
                  <c:v>1.80E+02</c:v>
                </c:pt>
                <c:pt idx="25666">
                  <c:v>1.80E+02</c:v>
                </c:pt>
                <c:pt idx="25667">
                  <c:v>1.80E+02</c:v>
                </c:pt>
                <c:pt idx="25668">
                  <c:v>1.80E+02</c:v>
                </c:pt>
                <c:pt idx="25669">
                  <c:v>1.80E+02</c:v>
                </c:pt>
                <c:pt idx="25670">
                  <c:v>1.80E+02</c:v>
                </c:pt>
                <c:pt idx="25671">
                  <c:v>1.80E+02</c:v>
                </c:pt>
                <c:pt idx="25672">
                  <c:v>1.80E+02</c:v>
                </c:pt>
                <c:pt idx="25673">
                  <c:v>1.80E+02</c:v>
                </c:pt>
                <c:pt idx="25674">
                  <c:v>1.80E+02</c:v>
                </c:pt>
                <c:pt idx="25675">
                  <c:v>1.80E+02</c:v>
                </c:pt>
                <c:pt idx="25676">
                  <c:v>1.80E+02</c:v>
                </c:pt>
                <c:pt idx="25677">
                  <c:v>1.80E+02</c:v>
                </c:pt>
                <c:pt idx="25678">
                  <c:v>1.80E+02</c:v>
                </c:pt>
                <c:pt idx="25679">
                  <c:v>1.80E+02</c:v>
                </c:pt>
                <c:pt idx="25680">
                  <c:v>1.80E+02</c:v>
                </c:pt>
                <c:pt idx="25681">
                  <c:v>1.80E+02</c:v>
                </c:pt>
                <c:pt idx="25682">
                  <c:v>1.80E+02</c:v>
                </c:pt>
                <c:pt idx="25683">
                  <c:v>1.80E+02</c:v>
                </c:pt>
                <c:pt idx="25684">
                  <c:v>1.80E+02</c:v>
                </c:pt>
                <c:pt idx="25685">
                  <c:v>1.80E+02</c:v>
                </c:pt>
                <c:pt idx="25686">
                  <c:v>1.80E+02</c:v>
                </c:pt>
                <c:pt idx="25687">
                  <c:v>1.80E+02</c:v>
                </c:pt>
                <c:pt idx="25688">
                  <c:v>1.80E+02</c:v>
                </c:pt>
                <c:pt idx="25689">
                  <c:v>1.80E+02</c:v>
                </c:pt>
                <c:pt idx="25690">
                  <c:v>1.80E+02</c:v>
                </c:pt>
                <c:pt idx="25691">
                  <c:v>1.80E+02</c:v>
                </c:pt>
                <c:pt idx="25692">
                  <c:v>1.80E+02</c:v>
                </c:pt>
                <c:pt idx="25693">
                  <c:v>1.80E+02</c:v>
                </c:pt>
                <c:pt idx="25694">
                  <c:v>1.80E+02</c:v>
                </c:pt>
                <c:pt idx="25695">
                  <c:v>1.80E+02</c:v>
                </c:pt>
                <c:pt idx="25696">
                  <c:v>1.80E+02</c:v>
                </c:pt>
                <c:pt idx="25697">
                  <c:v>1.80E+02</c:v>
                </c:pt>
                <c:pt idx="25698">
                  <c:v>1.80E+02</c:v>
                </c:pt>
                <c:pt idx="25699">
                  <c:v>1.80E+02</c:v>
                </c:pt>
                <c:pt idx="25700">
                  <c:v>1.80E+02</c:v>
                </c:pt>
                <c:pt idx="25701">
                  <c:v>1.80E+02</c:v>
                </c:pt>
                <c:pt idx="25702">
                  <c:v>1.80E+02</c:v>
                </c:pt>
                <c:pt idx="25703">
                  <c:v>1.80E+02</c:v>
                </c:pt>
                <c:pt idx="25704">
                  <c:v>1.80E+02</c:v>
                </c:pt>
                <c:pt idx="25705">
                  <c:v>1.80E+02</c:v>
                </c:pt>
                <c:pt idx="25706">
                  <c:v>1.80E+02</c:v>
                </c:pt>
                <c:pt idx="25707">
                  <c:v>1.80E+02</c:v>
                </c:pt>
                <c:pt idx="25708">
                  <c:v>1.80E+02</c:v>
                </c:pt>
                <c:pt idx="25709">
                  <c:v>1.80E+02</c:v>
                </c:pt>
                <c:pt idx="25710">
                  <c:v>1.80E+02</c:v>
                </c:pt>
                <c:pt idx="25711">
                  <c:v>1.80E+02</c:v>
                </c:pt>
                <c:pt idx="25712">
                  <c:v>1.80E+02</c:v>
                </c:pt>
                <c:pt idx="25713">
                  <c:v>1.80E+02</c:v>
                </c:pt>
                <c:pt idx="25714">
                  <c:v>1.80E+02</c:v>
                </c:pt>
                <c:pt idx="25715">
                  <c:v>1.80E+02</c:v>
                </c:pt>
                <c:pt idx="25716">
                  <c:v>1.80E+02</c:v>
                </c:pt>
                <c:pt idx="25717">
                  <c:v>1.80E+02</c:v>
                </c:pt>
                <c:pt idx="25718">
                  <c:v>1.80E+02</c:v>
                </c:pt>
                <c:pt idx="25719">
                  <c:v>1.80E+02</c:v>
                </c:pt>
                <c:pt idx="25720">
                  <c:v>1.80E+02</c:v>
                </c:pt>
                <c:pt idx="25721">
                  <c:v>1.80E+02</c:v>
                </c:pt>
                <c:pt idx="25722">
                  <c:v>1.80E+02</c:v>
                </c:pt>
                <c:pt idx="25723">
                  <c:v>1.80E+02</c:v>
                </c:pt>
                <c:pt idx="25724">
                  <c:v>1.80E+02</c:v>
                </c:pt>
                <c:pt idx="25725">
                  <c:v>1.80E+02</c:v>
                </c:pt>
                <c:pt idx="25726">
                  <c:v>1.80E+02</c:v>
                </c:pt>
                <c:pt idx="25727">
                  <c:v>1.80E+02</c:v>
                </c:pt>
                <c:pt idx="25728">
                  <c:v>1.80E+02</c:v>
                </c:pt>
                <c:pt idx="25729">
                  <c:v>1.80E+02</c:v>
                </c:pt>
                <c:pt idx="25730">
                  <c:v>1.80E+02</c:v>
                </c:pt>
                <c:pt idx="25731">
                  <c:v>1.80E+02</c:v>
                </c:pt>
                <c:pt idx="25732">
                  <c:v>1.80E+02</c:v>
                </c:pt>
                <c:pt idx="25733">
                  <c:v>1.80E+02</c:v>
                </c:pt>
                <c:pt idx="25734">
                  <c:v>1.80E+02</c:v>
                </c:pt>
                <c:pt idx="25735">
                  <c:v>1.80E+02</c:v>
                </c:pt>
                <c:pt idx="25736">
                  <c:v>1.80E+02</c:v>
                </c:pt>
                <c:pt idx="25737">
                  <c:v>1.80E+02</c:v>
                </c:pt>
                <c:pt idx="25738">
                  <c:v>1.80E+02</c:v>
                </c:pt>
                <c:pt idx="25739">
                  <c:v>1.80E+02</c:v>
                </c:pt>
                <c:pt idx="25740">
                  <c:v>1.80E+02</c:v>
                </c:pt>
                <c:pt idx="25741">
                  <c:v>1.80E+02</c:v>
                </c:pt>
                <c:pt idx="25742">
                  <c:v>1.80E+02</c:v>
                </c:pt>
                <c:pt idx="25743">
                  <c:v>1.80E+02</c:v>
                </c:pt>
                <c:pt idx="25744">
                  <c:v>1.80E+02</c:v>
                </c:pt>
                <c:pt idx="25745">
                  <c:v>1.80E+02</c:v>
                </c:pt>
                <c:pt idx="25746">
                  <c:v>1.80E+02</c:v>
                </c:pt>
                <c:pt idx="25747">
                  <c:v>1.80E+02</c:v>
                </c:pt>
                <c:pt idx="25748">
                  <c:v>1.80E+02</c:v>
                </c:pt>
                <c:pt idx="25749">
                  <c:v>1.80E+02</c:v>
                </c:pt>
                <c:pt idx="25750">
                  <c:v>1.80E+02</c:v>
                </c:pt>
                <c:pt idx="25751">
                  <c:v>1.80E+02</c:v>
                </c:pt>
                <c:pt idx="25752">
                  <c:v>1.80E+02</c:v>
                </c:pt>
                <c:pt idx="25753">
                  <c:v>1.80E+02</c:v>
                </c:pt>
                <c:pt idx="25754">
                  <c:v>1.80E+02</c:v>
                </c:pt>
                <c:pt idx="25755">
                  <c:v>1.80E+02</c:v>
                </c:pt>
                <c:pt idx="25756">
                  <c:v>1.80E+02</c:v>
                </c:pt>
                <c:pt idx="25757">
                  <c:v>1.80E+02</c:v>
                </c:pt>
                <c:pt idx="25758">
                  <c:v>1.80E+02</c:v>
                </c:pt>
                <c:pt idx="25759">
                  <c:v>1.80E+02</c:v>
                </c:pt>
                <c:pt idx="25760">
                  <c:v>1.80E+02</c:v>
                </c:pt>
                <c:pt idx="25761">
                  <c:v>1.80E+02</c:v>
                </c:pt>
                <c:pt idx="25762">
                  <c:v>1.80E+02</c:v>
                </c:pt>
                <c:pt idx="25763">
                  <c:v>1.80E+02</c:v>
                </c:pt>
                <c:pt idx="25764">
                  <c:v>1.80E+02</c:v>
                </c:pt>
                <c:pt idx="25765">
                  <c:v>1.80E+02</c:v>
                </c:pt>
                <c:pt idx="25766">
                  <c:v>1.80E+02</c:v>
                </c:pt>
                <c:pt idx="25767">
                  <c:v>1.80E+02</c:v>
                </c:pt>
                <c:pt idx="25768">
                  <c:v>1.80E+02</c:v>
                </c:pt>
                <c:pt idx="25769">
                  <c:v>1.80E+02</c:v>
                </c:pt>
                <c:pt idx="25770">
                  <c:v>1.80E+02</c:v>
                </c:pt>
                <c:pt idx="25771">
                  <c:v>1.80E+02</c:v>
                </c:pt>
                <c:pt idx="25772">
                  <c:v>1.80E+02</c:v>
                </c:pt>
                <c:pt idx="25773">
                  <c:v>1.80E+02</c:v>
                </c:pt>
                <c:pt idx="25774">
                  <c:v>1.80E+02</c:v>
                </c:pt>
                <c:pt idx="25775">
                  <c:v>1.80E+02</c:v>
                </c:pt>
                <c:pt idx="25776">
                  <c:v>1.80E+02</c:v>
                </c:pt>
                <c:pt idx="25777">
                  <c:v>1.80E+02</c:v>
                </c:pt>
                <c:pt idx="25778">
                  <c:v>1.80E+02</c:v>
                </c:pt>
                <c:pt idx="25779">
                  <c:v>1.80E+02</c:v>
                </c:pt>
                <c:pt idx="25780">
                  <c:v>1.80E+02</c:v>
                </c:pt>
                <c:pt idx="25781">
                  <c:v>1.80E+02</c:v>
                </c:pt>
                <c:pt idx="25782">
                  <c:v>1.80E+02</c:v>
                </c:pt>
                <c:pt idx="25783">
                  <c:v>1.80E+02</c:v>
                </c:pt>
                <c:pt idx="25784">
                  <c:v>1.80E+02</c:v>
                </c:pt>
                <c:pt idx="25785">
                  <c:v>1.80E+02</c:v>
                </c:pt>
                <c:pt idx="25786">
                  <c:v>1.80E+02</c:v>
                </c:pt>
                <c:pt idx="25787">
                  <c:v>1.80E+02</c:v>
                </c:pt>
                <c:pt idx="25788">
                  <c:v>1.80E+02</c:v>
                </c:pt>
                <c:pt idx="25789">
                  <c:v>1.80E+02</c:v>
                </c:pt>
                <c:pt idx="25790">
                  <c:v>1.80E+02</c:v>
                </c:pt>
                <c:pt idx="25791">
                  <c:v>1.80E+02</c:v>
                </c:pt>
                <c:pt idx="25792">
                  <c:v>1.80E+02</c:v>
                </c:pt>
                <c:pt idx="25793">
                  <c:v>1.80E+02</c:v>
                </c:pt>
                <c:pt idx="25794">
                  <c:v>1.80E+02</c:v>
                </c:pt>
                <c:pt idx="25795">
                  <c:v>1.80E+02</c:v>
                </c:pt>
                <c:pt idx="25796">
                  <c:v>1.80E+02</c:v>
                </c:pt>
                <c:pt idx="25797">
                  <c:v>1.80E+02</c:v>
                </c:pt>
                <c:pt idx="25798">
                  <c:v>1.80E+02</c:v>
                </c:pt>
                <c:pt idx="25799">
                  <c:v>1.80E+02</c:v>
                </c:pt>
                <c:pt idx="25800">
                  <c:v>1.80E+02</c:v>
                </c:pt>
                <c:pt idx="25801">
                  <c:v>1.80E+02</c:v>
                </c:pt>
                <c:pt idx="25802">
                  <c:v>1.80E+02</c:v>
                </c:pt>
                <c:pt idx="25803">
                  <c:v>1.80E+02</c:v>
                </c:pt>
                <c:pt idx="25804">
                  <c:v>1.80E+02</c:v>
                </c:pt>
                <c:pt idx="25805">
                  <c:v>1.80E+02</c:v>
                </c:pt>
                <c:pt idx="25806">
                  <c:v>1.80E+02</c:v>
                </c:pt>
                <c:pt idx="25807">
                  <c:v>1.80E+02</c:v>
                </c:pt>
                <c:pt idx="25808">
                  <c:v>1.80E+02</c:v>
                </c:pt>
                <c:pt idx="25809">
                  <c:v>1.80E+02</c:v>
                </c:pt>
                <c:pt idx="25810">
                  <c:v>1.80E+02</c:v>
                </c:pt>
                <c:pt idx="25811">
                  <c:v>1.80E+02</c:v>
                </c:pt>
                <c:pt idx="25812">
                  <c:v>1.80E+02</c:v>
                </c:pt>
                <c:pt idx="25813">
                  <c:v>1.80E+02</c:v>
                </c:pt>
                <c:pt idx="25814">
                  <c:v>1.80E+02</c:v>
                </c:pt>
                <c:pt idx="25815">
                  <c:v>1.80E+02</c:v>
                </c:pt>
                <c:pt idx="25816">
                  <c:v>1.80E+02</c:v>
                </c:pt>
                <c:pt idx="25817">
                  <c:v>1.80E+02</c:v>
                </c:pt>
                <c:pt idx="25818">
                  <c:v>1.80E+02</c:v>
                </c:pt>
                <c:pt idx="25819">
                  <c:v>1.80E+02</c:v>
                </c:pt>
                <c:pt idx="25820">
                  <c:v>1.80E+02</c:v>
                </c:pt>
                <c:pt idx="25821">
                  <c:v>1.80E+02</c:v>
                </c:pt>
                <c:pt idx="25822">
                  <c:v>1.80E+02</c:v>
                </c:pt>
                <c:pt idx="25823">
                  <c:v>1.80E+02</c:v>
                </c:pt>
                <c:pt idx="25824">
                  <c:v>1.80E+02</c:v>
                </c:pt>
                <c:pt idx="25825">
                  <c:v>1.80E+02</c:v>
                </c:pt>
                <c:pt idx="25826">
                  <c:v>1.80E+02</c:v>
                </c:pt>
                <c:pt idx="25827">
                  <c:v>1.80E+02</c:v>
                </c:pt>
                <c:pt idx="25828">
                  <c:v>1.80E+02</c:v>
                </c:pt>
                <c:pt idx="25829">
                  <c:v>1.80E+02</c:v>
                </c:pt>
                <c:pt idx="25830">
                  <c:v>1.80E+02</c:v>
                </c:pt>
                <c:pt idx="25831">
                  <c:v>1.80E+02</c:v>
                </c:pt>
                <c:pt idx="25832">
                  <c:v>1.80E+02</c:v>
                </c:pt>
                <c:pt idx="25833">
                  <c:v>1.80E+02</c:v>
                </c:pt>
                <c:pt idx="25834">
                  <c:v>1.80E+02</c:v>
                </c:pt>
                <c:pt idx="25835">
                  <c:v>1.80E+02</c:v>
                </c:pt>
                <c:pt idx="25836">
                  <c:v>1.80E+02</c:v>
                </c:pt>
                <c:pt idx="25837">
                  <c:v>1.80E+02</c:v>
                </c:pt>
                <c:pt idx="25838">
                  <c:v>1.80E+02</c:v>
                </c:pt>
                <c:pt idx="25839">
                  <c:v>1.80E+02</c:v>
                </c:pt>
                <c:pt idx="25840">
                  <c:v>1.80E+02</c:v>
                </c:pt>
                <c:pt idx="25841">
                  <c:v>1.80E+02</c:v>
                </c:pt>
                <c:pt idx="25842">
                  <c:v>1.80E+02</c:v>
                </c:pt>
                <c:pt idx="25843">
                  <c:v>1.80E+02</c:v>
                </c:pt>
                <c:pt idx="25844">
                  <c:v>1.80E+02</c:v>
                </c:pt>
                <c:pt idx="25845">
                  <c:v>1.80E+02</c:v>
                </c:pt>
                <c:pt idx="25846">
                  <c:v>1.80E+02</c:v>
                </c:pt>
                <c:pt idx="25847">
                  <c:v>1.80E+02</c:v>
                </c:pt>
                <c:pt idx="25848">
                  <c:v>1.80E+02</c:v>
                </c:pt>
                <c:pt idx="25849">
                  <c:v>1.80E+02</c:v>
                </c:pt>
                <c:pt idx="25850">
                  <c:v>1.80E+02</c:v>
                </c:pt>
                <c:pt idx="25851">
                  <c:v>1.80E+02</c:v>
                </c:pt>
                <c:pt idx="25852">
                  <c:v>1.80E+02</c:v>
                </c:pt>
                <c:pt idx="25853">
                  <c:v>1.80E+02</c:v>
                </c:pt>
                <c:pt idx="25854">
                  <c:v>1.80E+02</c:v>
                </c:pt>
                <c:pt idx="25855">
                  <c:v>1.80E+02</c:v>
                </c:pt>
                <c:pt idx="25856">
                  <c:v>1.80E+02</c:v>
                </c:pt>
                <c:pt idx="25857">
                  <c:v>1.80E+02</c:v>
                </c:pt>
                <c:pt idx="25858">
                  <c:v>1.80E+02</c:v>
                </c:pt>
                <c:pt idx="25859">
                  <c:v>1.80E+02</c:v>
                </c:pt>
                <c:pt idx="25860">
                  <c:v>1.80E+02</c:v>
                </c:pt>
                <c:pt idx="25861">
                  <c:v>1.80E+02</c:v>
                </c:pt>
                <c:pt idx="25862">
                  <c:v>1.80E+02</c:v>
                </c:pt>
                <c:pt idx="25863">
                  <c:v>1.80E+02</c:v>
                </c:pt>
                <c:pt idx="25864">
                  <c:v>1.80E+02</c:v>
                </c:pt>
                <c:pt idx="25865">
                  <c:v>1.80E+02</c:v>
                </c:pt>
                <c:pt idx="25866">
                  <c:v>1.80E+02</c:v>
                </c:pt>
                <c:pt idx="25867">
                  <c:v>1.80E+02</c:v>
                </c:pt>
                <c:pt idx="25868">
                  <c:v>1.80E+02</c:v>
                </c:pt>
                <c:pt idx="25869">
                  <c:v>1.80E+02</c:v>
                </c:pt>
                <c:pt idx="25870">
                  <c:v>1.80E+02</c:v>
                </c:pt>
                <c:pt idx="25871">
                  <c:v>1.80E+02</c:v>
                </c:pt>
                <c:pt idx="25872">
                  <c:v>1.80E+02</c:v>
                </c:pt>
                <c:pt idx="25873">
                  <c:v>1.80E+02</c:v>
                </c:pt>
                <c:pt idx="25874">
                  <c:v>1.80E+02</c:v>
                </c:pt>
                <c:pt idx="25875">
                  <c:v>1.80E+02</c:v>
                </c:pt>
                <c:pt idx="25876">
                  <c:v>1.80E+02</c:v>
                </c:pt>
                <c:pt idx="25877">
                  <c:v>1.80E+02</c:v>
                </c:pt>
                <c:pt idx="25878">
                  <c:v>1.80E+02</c:v>
                </c:pt>
                <c:pt idx="25879">
                  <c:v>1.80E+02</c:v>
                </c:pt>
                <c:pt idx="25880">
                  <c:v>1.80E+02</c:v>
                </c:pt>
                <c:pt idx="25881">
                  <c:v>1.80E+02</c:v>
                </c:pt>
                <c:pt idx="25882">
                  <c:v>1.80E+02</c:v>
                </c:pt>
                <c:pt idx="25883">
                  <c:v>1.80E+02</c:v>
                </c:pt>
                <c:pt idx="25884">
                  <c:v>1.80E+02</c:v>
                </c:pt>
                <c:pt idx="25885">
                  <c:v>1.80E+02</c:v>
                </c:pt>
                <c:pt idx="25886">
                  <c:v>1.80E+02</c:v>
                </c:pt>
                <c:pt idx="25887">
                  <c:v>1.80E+02</c:v>
                </c:pt>
                <c:pt idx="25888">
                  <c:v>1.80E+02</c:v>
                </c:pt>
                <c:pt idx="25889">
                  <c:v>1.80E+02</c:v>
                </c:pt>
                <c:pt idx="25890">
                  <c:v>1.80E+02</c:v>
                </c:pt>
                <c:pt idx="25891">
                  <c:v>1.80E+02</c:v>
                </c:pt>
                <c:pt idx="25892">
                  <c:v>1.80E+02</c:v>
                </c:pt>
                <c:pt idx="25893">
                  <c:v>1.80E+02</c:v>
                </c:pt>
                <c:pt idx="25894">
                  <c:v>1.80E+02</c:v>
                </c:pt>
                <c:pt idx="25895">
                  <c:v>1.80E+02</c:v>
                </c:pt>
                <c:pt idx="25896">
                  <c:v>1.80E+02</c:v>
                </c:pt>
                <c:pt idx="25897">
                  <c:v>1.80E+02</c:v>
                </c:pt>
                <c:pt idx="25898">
                  <c:v>1.80E+02</c:v>
                </c:pt>
                <c:pt idx="25899">
                  <c:v>1.80E+02</c:v>
                </c:pt>
                <c:pt idx="25900">
                  <c:v>1.80E+02</c:v>
                </c:pt>
                <c:pt idx="25901">
                  <c:v>1.80E+02</c:v>
                </c:pt>
                <c:pt idx="25902">
                  <c:v>1.80E+02</c:v>
                </c:pt>
                <c:pt idx="25903">
                  <c:v>1.80E+02</c:v>
                </c:pt>
                <c:pt idx="25904">
                  <c:v>1.80E+02</c:v>
                </c:pt>
                <c:pt idx="25905">
                  <c:v>1.80E+02</c:v>
                </c:pt>
                <c:pt idx="25906">
                  <c:v>1.80E+02</c:v>
                </c:pt>
                <c:pt idx="25907">
                  <c:v>1.80E+02</c:v>
                </c:pt>
                <c:pt idx="25908">
                  <c:v>1.80E+02</c:v>
                </c:pt>
                <c:pt idx="25909">
                  <c:v>1.80E+02</c:v>
                </c:pt>
                <c:pt idx="25910">
                  <c:v>1.80E+02</c:v>
                </c:pt>
                <c:pt idx="25911">
                  <c:v>1.80E+02</c:v>
                </c:pt>
                <c:pt idx="25912">
                  <c:v>1.80E+02</c:v>
                </c:pt>
                <c:pt idx="25913">
                  <c:v>1.80E+02</c:v>
                </c:pt>
                <c:pt idx="25914">
                  <c:v>1.80E+02</c:v>
                </c:pt>
                <c:pt idx="25915">
                  <c:v>1.80E+02</c:v>
                </c:pt>
                <c:pt idx="25916">
                  <c:v>1.80E+02</c:v>
                </c:pt>
                <c:pt idx="25917">
                  <c:v>1.80E+02</c:v>
                </c:pt>
                <c:pt idx="25918">
                  <c:v>1.80E+02</c:v>
                </c:pt>
                <c:pt idx="25919">
                  <c:v>1.80E+02</c:v>
                </c:pt>
                <c:pt idx="25920">
                  <c:v>1.80E+02</c:v>
                </c:pt>
                <c:pt idx="25921">
                  <c:v>1.80E+02</c:v>
                </c:pt>
                <c:pt idx="25922">
                  <c:v>1.80E+02</c:v>
                </c:pt>
                <c:pt idx="25923">
                  <c:v>1.80E+02</c:v>
                </c:pt>
                <c:pt idx="25924">
                  <c:v>1.80E+02</c:v>
                </c:pt>
                <c:pt idx="25925">
                  <c:v>1.80E+02</c:v>
                </c:pt>
                <c:pt idx="25926">
                  <c:v>1.80E+02</c:v>
                </c:pt>
                <c:pt idx="25927">
                  <c:v>1.80E+02</c:v>
                </c:pt>
                <c:pt idx="25928">
                  <c:v>1.80E+02</c:v>
                </c:pt>
                <c:pt idx="25929">
                  <c:v>1.80E+02</c:v>
                </c:pt>
                <c:pt idx="25930">
                  <c:v>1.80E+02</c:v>
                </c:pt>
                <c:pt idx="25931">
                  <c:v>1.80E+02</c:v>
                </c:pt>
                <c:pt idx="25932">
                  <c:v>1.80E+02</c:v>
                </c:pt>
                <c:pt idx="25933">
                  <c:v>1.80E+02</c:v>
                </c:pt>
                <c:pt idx="25934">
                  <c:v>1.80E+02</c:v>
                </c:pt>
                <c:pt idx="25935">
                  <c:v>1.80E+02</c:v>
                </c:pt>
                <c:pt idx="25936">
                  <c:v>1.80E+02</c:v>
                </c:pt>
                <c:pt idx="25937">
                  <c:v>1.80E+02</c:v>
                </c:pt>
                <c:pt idx="25938">
                  <c:v>1.80E+02</c:v>
                </c:pt>
                <c:pt idx="25939">
                  <c:v>1.80E+02</c:v>
                </c:pt>
                <c:pt idx="25940">
                  <c:v>1.80E+02</c:v>
                </c:pt>
                <c:pt idx="25941">
                  <c:v>1.80E+02</c:v>
                </c:pt>
                <c:pt idx="25942">
                  <c:v>1.80E+02</c:v>
                </c:pt>
                <c:pt idx="25943">
                  <c:v>1.80E+02</c:v>
                </c:pt>
                <c:pt idx="25944">
                  <c:v>1.80E+02</c:v>
                </c:pt>
                <c:pt idx="25945">
                  <c:v>1.80E+02</c:v>
                </c:pt>
                <c:pt idx="25946">
                  <c:v>1.80E+02</c:v>
                </c:pt>
                <c:pt idx="25947">
                  <c:v>1.80E+02</c:v>
                </c:pt>
                <c:pt idx="25948">
                  <c:v>1.80E+02</c:v>
                </c:pt>
                <c:pt idx="25949">
                  <c:v>1.80E+02</c:v>
                </c:pt>
                <c:pt idx="25950">
                  <c:v>1.80E+02</c:v>
                </c:pt>
                <c:pt idx="25951">
                  <c:v>1.80E+02</c:v>
                </c:pt>
                <c:pt idx="25952">
                  <c:v>1.80E+02</c:v>
                </c:pt>
                <c:pt idx="25953">
                  <c:v>1.80E+02</c:v>
                </c:pt>
                <c:pt idx="25954">
                  <c:v>1.80E+02</c:v>
                </c:pt>
                <c:pt idx="25955">
                  <c:v>1.80E+02</c:v>
                </c:pt>
                <c:pt idx="25956">
                  <c:v>1.80E+02</c:v>
                </c:pt>
                <c:pt idx="25957">
                  <c:v>1.80E+02</c:v>
                </c:pt>
                <c:pt idx="25958">
                  <c:v>1.80E+02</c:v>
                </c:pt>
                <c:pt idx="25959">
                  <c:v>1.80E+02</c:v>
                </c:pt>
                <c:pt idx="25960">
                  <c:v>1.80E+02</c:v>
                </c:pt>
                <c:pt idx="25961">
                  <c:v>1.80E+02</c:v>
                </c:pt>
                <c:pt idx="25962">
                  <c:v>1.80E+02</c:v>
                </c:pt>
                <c:pt idx="25963">
                  <c:v>1.80E+02</c:v>
                </c:pt>
                <c:pt idx="25964">
                  <c:v>1.80E+02</c:v>
                </c:pt>
                <c:pt idx="25965">
                  <c:v>1.80E+02</c:v>
                </c:pt>
                <c:pt idx="25966">
                  <c:v>1.80E+02</c:v>
                </c:pt>
                <c:pt idx="25967">
                  <c:v>1.80E+02</c:v>
                </c:pt>
                <c:pt idx="25968">
                  <c:v>1.80E+02</c:v>
                </c:pt>
                <c:pt idx="25969">
                  <c:v>1.80E+02</c:v>
                </c:pt>
                <c:pt idx="25970">
                  <c:v>1.80E+02</c:v>
                </c:pt>
                <c:pt idx="25971">
                  <c:v>1.80E+02</c:v>
                </c:pt>
                <c:pt idx="25972">
                  <c:v>1.80E+02</c:v>
                </c:pt>
                <c:pt idx="25973">
                  <c:v>1.80E+02</c:v>
                </c:pt>
                <c:pt idx="25974">
                  <c:v>1.80E+02</c:v>
                </c:pt>
                <c:pt idx="25975">
                  <c:v>1.80E+02</c:v>
                </c:pt>
                <c:pt idx="25976">
                  <c:v>1.80E+02</c:v>
                </c:pt>
                <c:pt idx="25977">
                  <c:v>1.80E+02</c:v>
                </c:pt>
                <c:pt idx="25978">
                  <c:v>1.80E+02</c:v>
                </c:pt>
                <c:pt idx="25979">
                  <c:v>1.80E+02</c:v>
                </c:pt>
                <c:pt idx="25980">
                  <c:v>1.80E+02</c:v>
                </c:pt>
                <c:pt idx="25981">
                  <c:v>1.80E+02</c:v>
                </c:pt>
                <c:pt idx="25982">
                  <c:v>1.80E+02</c:v>
                </c:pt>
                <c:pt idx="25983">
                  <c:v>1.80E+02</c:v>
                </c:pt>
                <c:pt idx="25984">
                  <c:v>1.80E+02</c:v>
                </c:pt>
                <c:pt idx="25985">
                  <c:v>1.80E+02</c:v>
                </c:pt>
                <c:pt idx="25986">
                  <c:v>1.80E+02</c:v>
                </c:pt>
                <c:pt idx="25987">
                  <c:v>1.80E+02</c:v>
                </c:pt>
                <c:pt idx="25988">
                  <c:v>1.80E+02</c:v>
                </c:pt>
                <c:pt idx="25989">
                  <c:v>1.80E+02</c:v>
                </c:pt>
                <c:pt idx="25990">
                  <c:v>1.80E+02</c:v>
                </c:pt>
                <c:pt idx="25991">
                  <c:v>1.80E+02</c:v>
                </c:pt>
                <c:pt idx="25992">
                  <c:v>1.80E+02</c:v>
                </c:pt>
                <c:pt idx="25993">
                  <c:v>1.80E+02</c:v>
                </c:pt>
                <c:pt idx="25994">
                  <c:v>1.80E+02</c:v>
                </c:pt>
                <c:pt idx="25995">
                  <c:v>1.80E+02</c:v>
                </c:pt>
                <c:pt idx="25996">
                  <c:v>1.80E+02</c:v>
                </c:pt>
                <c:pt idx="25997">
                  <c:v>1.80E+02</c:v>
                </c:pt>
                <c:pt idx="25998">
                  <c:v>1.80E+02</c:v>
                </c:pt>
                <c:pt idx="25999">
                  <c:v>1.80E+02</c:v>
                </c:pt>
                <c:pt idx="26000">
                  <c:v>1.80E+02</c:v>
                </c:pt>
                <c:pt idx="26001">
                  <c:v>1.80E+02</c:v>
                </c:pt>
                <c:pt idx="26002">
                  <c:v>1.80E+02</c:v>
                </c:pt>
                <c:pt idx="26003">
                  <c:v>1.80E+02</c:v>
                </c:pt>
                <c:pt idx="26004">
                  <c:v>1.80E+02</c:v>
                </c:pt>
                <c:pt idx="26005">
                  <c:v>1.80E+02</c:v>
                </c:pt>
                <c:pt idx="26006">
                  <c:v>1.80E+02</c:v>
                </c:pt>
                <c:pt idx="26007">
                  <c:v>1.80E+02</c:v>
                </c:pt>
                <c:pt idx="26008">
                  <c:v>1.80E+02</c:v>
                </c:pt>
                <c:pt idx="26009">
                  <c:v>1.80E+02</c:v>
                </c:pt>
                <c:pt idx="26010">
                  <c:v>1.80E+02</c:v>
                </c:pt>
                <c:pt idx="26011">
                  <c:v>1.80E+02</c:v>
                </c:pt>
                <c:pt idx="26012">
                  <c:v>1.80E+02</c:v>
                </c:pt>
                <c:pt idx="26013">
                  <c:v>1.80E+02</c:v>
                </c:pt>
                <c:pt idx="26014">
                  <c:v>1.80E+02</c:v>
                </c:pt>
                <c:pt idx="26015">
                  <c:v>1.80E+02</c:v>
                </c:pt>
                <c:pt idx="26016">
                  <c:v>1.80E+02</c:v>
                </c:pt>
                <c:pt idx="26017">
                  <c:v>1.80E+02</c:v>
                </c:pt>
                <c:pt idx="26018">
                  <c:v>1.80E+02</c:v>
                </c:pt>
                <c:pt idx="26019">
                  <c:v>1.80E+02</c:v>
                </c:pt>
                <c:pt idx="26020">
                  <c:v>1.80E+02</c:v>
                </c:pt>
                <c:pt idx="26021">
                  <c:v>1.80E+02</c:v>
                </c:pt>
                <c:pt idx="26022">
                  <c:v>1.80E+02</c:v>
                </c:pt>
                <c:pt idx="26023">
                  <c:v>1.80E+02</c:v>
                </c:pt>
                <c:pt idx="26024">
                  <c:v>1.80E+02</c:v>
                </c:pt>
                <c:pt idx="26025">
                  <c:v>1.80E+02</c:v>
                </c:pt>
                <c:pt idx="26026">
                  <c:v>1.80E+02</c:v>
                </c:pt>
                <c:pt idx="26027">
                  <c:v>1.80E+02</c:v>
                </c:pt>
                <c:pt idx="26028">
                  <c:v>1.80E+02</c:v>
                </c:pt>
                <c:pt idx="26029">
                  <c:v>1.80E+02</c:v>
                </c:pt>
                <c:pt idx="26030">
                  <c:v>1.80E+02</c:v>
                </c:pt>
                <c:pt idx="26031">
                  <c:v>1.80E+02</c:v>
                </c:pt>
                <c:pt idx="26032">
                  <c:v>1.80E+02</c:v>
                </c:pt>
                <c:pt idx="26033">
                  <c:v>1.80E+02</c:v>
                </c:pt>
                <c:pt idx="26034">
                  <c:v>1.80E+02</c:v>
                </c:pt>
                <c:pt idx="26035">
                  <c:v>1.80E+02</c:v>
                </c:pt>
                <c:pt idx="26036">
                  <c:v>1.80E+02</c:v>
                </c:pt>
                <c:pt idx="26037">
                  <c:v>1.80E+02</c:v>
                </c:pt>
                <c:pt idx="26038">
                  <c:v>1.80E+02</c:v>
                </c:pt>
                <c:pt idx="26039">
                  <c:v>1.80E+02</c:v>
                </c:pt>
                <c:pt idx="26040">
                  <c:v>1.80E+02</c:v>
                </c:pt>
                <c:pt idx="26041">
                  <c:v>1.80E+02</c:v>
                </c:pt>
                <c:pt idx="26042">
                  <c:v>1.80E+02</c:v>
                </c:pt>
                <c:pt idx="26043">
                  <c:v>1.80E+02</c:v>
                </c:pt>
                <c:pt idx="26044">
                  <c:v>1.80E+02</c:v>
                </c:pt>
                <c:pt idx="26045">
                  <c:v>1.80E+02</c:v>
                </c:pt>
                <c:pt idx="26046">
                  <c:v>1.80E+02</c:v>
                </c:pt>
                <c:pt idx="26047">
                  <c:v>1.80E+02</c:v>
                </c:pt>
                <c:pt idx="26048">
                  <c:v>1.80E+02</c:v>
                </c:pt>
                <c:pt idx="26049">
                  <c:v>1.80E+02</c:v>
                </c:pt>
                <c:pt idx="26050">
                  <c:v>1.80E+02</c:v>
                </c:pt>
                <c:pt idx="26051">
                  <c:v>1.80E+02</c:v>
                </c:pt>
                <c:pt idx="26052">
                  <c:v>1.80E+02</c:v>
                </c:pt>
                <c:pt idx="26053">
                  <c:v>1.80E+02</c:v>
                </c:pt>
                <c:pt idx="26054">
                  <c:v>1.80E+02</c:v>
                </c:pt>
                <c:pt idx="26055">
                  <c:v>1.80E+02</c:v>
                </c:pt>
                <c:pt idx="26056">
                  <c:v>1.80E+02</c:v>
                </c:pt>
                <c:pt idx="26057">
                  <c:v>1.80E+02</c:v>
                </c:pt>
                <c:pt idx="26058">
                  <c:v>1.80E+02</c:v>
                </c:pt>
                <c:pt idx="26059">
                  <c:v>1.80E+02</c:v>
                </c:pt>
                <c:pt idx="26060">
                  <c:v>1.80E+02</c:v>
                </c:pt>
                <c:pt idx="26061">
                  <c:v>1.80E+02</c:v>
                </c:pt>
                <c:pt idx="26062">
                  <c:v>1.80E+02</c:v>
                </c:pt>
                <c:pt idx="26063">
                  <c:v>1.80E+02</c:v>
                </c:pt>
                <c:pt idx="26064">
                  <c:v>1.80E+02</c:v>
                </c:pt>
                <c:pt idx="26065">
                  <c:v>1.80E+02</c:v>
                </c:pt>
                <c:pt idx="26066">
                  <c:v>1.80E+02</c:v>
                </c:pt>
                <c:pt idx="26067">
                  <c:v>1.80E+02</c:v>
                </c:pt>
                <c:pt idx="26068">
                  <c:v>1.80E+02</c:v>
                </c:pt>
                <c:pt idx="26069">
                  <c:v>1.80E+02</c:v>
                </c:pt>
                <c:pt idx="26070">
                  <c:v>1.80E+02</c:v>
                </c:pt>
                <c:pt idx="26071">
                  <c:v>1.80E+02</c:v>
                </c:pt>
                <c:pt idx="26072">
                  <c:v>1.80E+02</c:v>
                </c:pt>
                <c:pt idx="26073">
                  <c:v>1.80E+02</c:v>
                </c:pt>
                <c:pt idx="26074">
                  <c:v>1.80E+02</c:v>
                </c:pt>
                <c:pt idx="26075">
                  <c:v>1.80E+02</c:v>
                </c:pt>
                <c:pt idx="26076">
                  <c:v>1.80E+02</c:v>
                </c:pt>
                <c:pt idx="26077">
                  <c:v>1.80E+02</c:v>
                </c:pt>
                <c:pt idx="26078">
                  <c:v>1.80E+02</c:v>
                </c:pt>
                <c:pt idx="26079">
                  <c:v>1.80E+02</c:v>
                </c:pt>
                <c:pt idx="26080">
                  <c:v>1.80E+02</c:v>
                </c:pt>
                <c:pt idx="26081">
                  <c:v>1.80E+02</c:v>
                </c:pt>
                <c:pt idx="26082">
                  <c:v>1.80E+02</c:v>
                </c:pt>
                <c:pt idx="26083">
                  <c:v>1.80E+02</c:v>
                </c:pt>
                <c:pt idx="26084">
                  <c:v>1.80E+02</c:v>
                </c:pt>
                <c:pt idx="26085">
                  <c:v>1.80E+02</c:v>
                </c:pt>
                <c:pt idx="26086">
                  <c:v>1.80E+02</c:v>
                </c:pt>
                <c:pt idx="26087">
                  <c:v>1.80E+02</c:v>
                </c:pt>
                <c:pt idx="26088">
                  <c:v>1.80E+02</c:v>
                </c:pt>
                <c:pt idx="26089">
                  <c:v>1.80E+02</c:v>
                </c:pt>
                <c:pt idx="26090">
                  <c:v>1.80E+02</c:v>
                </c:pt>
                <c:pt idx="26091">
                  <c:v>1.80E+02</c:v>
                </c:pt>
                <c:pt idx="26092">
                  <c:v>1.80E+02</c:v>
                </c:pt>
                <c:pt idx="26093">
                  <c:v>1.80E+02</c:v>
                </c:pt>
                <c:pt idx="26094">
                  <c:v>1.80E+02</c:v>
                </c:pt>
                <c:pt idx="26095">
                  <c:v>1.80E+02</c:v>
                </c:pt>
                <c:pt idx="26096">
                  <c:v>1.80E+02</c:v>
                </c:pt>
                <c:pt idx="26097">
                  <c:v>1.80E+02</c:v>
                </c:pt>
                <c:pt idx="26098">
                  <c:v>1.80E+02</c:v>
                </c:pt>
                <c:pt idx="26099">
                  <c:v>1.80E+02</c:v>
                </c:pt>
                <c:pt idx="26100">
                  <c:v>1.80E+02</c:v>
                </c:pt>
                <c:pt idx="26101">
                  <c:v>1.80E+02</c:v>
                </c:pt>
                <c:pt idx="26102">
                  <c:v>1.80E+02</c:v>
                </c:pt>
                <c:pt idx="26103">
                  <c:v>1.80E+02</c:v>
                </c:pt>
                <c:pt idx="26104">
                  <c:v>1.80E+02</c:v>
                </c:pt>
                <c:pt idx="26105">
                  <c:v>1.80E+02</c:v>
                </c:pt>
                <c:pt idx="26106">
                  <c:v>1.80E+02</c:v>
                </c:pt>
                <c:pt idx="26107">
                  <c:v>1.80E+02</c:v>
                </c:pt>
                <c:pt idx="26108">
                  <c:v>1.80E+02</c:v>
                </c:pt>
                <c:pt idx="26109">
                  <c:v>1.80E+02</c:v>
                </c:pt>
                <c:pt idx="26110">
                  <c:v>1.80E+02</c:v>
                </c:pt>
                <c:pt idx="26111">
                  <c:v>1.80E+02</c:v>
                </c:pt>
                <c:pt idx="26112">
                  <c:v>1.80E+02</c:v>
                </c:pt>
                <c:pt idx="26113">
                  <c:v>1.80E+02</c:v>
                </c:pt>
                <c:pt idx="26114">
                  <c:v>1.80E+02</c:v>
                </c:pt>
                <c:pt idx="26115">
                  <c:v>1.80E+02</c:v>
                </c:pt>
                <c:pt idx="26116">
                  <c:v>1.80E+02</c:v>
                </c:pt>
                <c:pt idx="26117">
                  <c:v>1.80E+02</c:v>
                </c:pt>
                <c:pt idx="26118">
                  <c:v>1.80E+02</c:v>
                </c:pt>
                <c:pt idx="26119">
                  <c:v>1.80E+02</c:v>
                </c:pt>
                <c:pt idx="26120">
                  <c:v>1.80E+02</c:v>
                </c:pt>
                <c:pt idx="26121">
                  <c:v>1.80E+02</c:v>
                </c:pt>
                <c:pt idx="26122">
                  <c:v>1.80E+02</c:v>
                </c:pt>
                <c:pt idx="26123">
                  <c:v>1.80E+02</c:v>
                </c:pt>
                <c:pt idx="26124">
                  <c:v>1.80E+02</c:v>
                </c:pt>
                <c:pt idx="26125">
                  <c:v>1.80E+02</c:v>
                </c:pt>
                <c:pt idx="26126">
                  <c:v>1.80E+02</c:v>
                </c:pt>
                <c:pt idx="26127">
                  <c:v>1.80E+02</c:v>
                </c:pt>
                <c:pt idx="26128">
                  <c:v>1.80E+02</c:v>
                </c:pt>
                <c:pt idx="26129">
                  <c:v>1.80E+02</c:v>
                </c:pt>
                <c:pt idx="26130">
                  <c:v>1.80E+02</c:v>
                </c:pt>
                <c:pt idx="26131">
                  <c:v>1.80E+02</c:v>
                </c:pt>
                <c:pt idx="26132">
                  <c:v>1.80E+02</c:v>
                </c:pt>
                <c:pt idx="26133">
                  <c:v>1.80E+02</c:v>
                </c:pt>
                <c:pt idx="26134">
                  <c:v>1.80E+02</c:v>
                </c:pt>
                <c:pt idx="26135">
                  <c:v>1.80E+02</c:v>
                </c:pt>
                <c:pt idx="26136">
                  <c:v>1.80E+02</c:v>
                </c:pt>
                <c:pt idx="26137">
                  <c:v>1.80E+02</c:v>
                </c:pt>
                <c:pt idx="26138">
                  <c:v>1.80E+02</c:v>
                </c:pt>
                <c:pt idx="26139">
                  <c:v>1.80E+02</c:v>
                </c:pt>
                <c:pt idx="26140">
                  <c:v>1.80E+02</c:v>
                </c:pt>
                <c:pt idx="26141">
                  <c:v>1.80E+02</c:v>
                </c:pt>
                <c:pt idx="26142">
                  <c:v>1.80E+02</c:v>
                </c:pt>
                <c:pt idx="26143">
                  <c:v>1.80E+02</c:v>
                </c:pt>
                <c:pt idx="26144">
                  <c:v>1.80E+02</c:v>
                </c:pt>
                <c:pt idx="26145">
                  <c:v>1.80E+02</c:v>
                </c:pt>
                <c:pt idx="26146">
                  <c:v>1.80E+02</c:v>
                </c:pt>
                <c:pt idx="26147">
                  <c:v>1.80E+02</c:v>
                </c:pt>
                <c:pt idx="26148">
                  <c:v>1.80E+02</c:v>
                </c:pt>
                <c:pt idx="26149">
                  <c:v>1.80E+02</c:v>
                </c:pt>
                <c:pt idx="26150">
                  <c:v>1.80E+02</c:v>
                </c:pt>
                <c:pt idx="26151">
                  <c:v>1.80E+02</c:v>
                </c:pt>
                <c:pt idx="26152">
                  <c:v>1.80E+02</c:v>
                </c:pt>
                <c:pt idx="26153">
                  <c:v>1.80E+02</c:v>
                </c:pt>
                <c:pt idx="26154">
                  <c:v>1.80E+02</c:v>
                </c:pt>
                <c:pt idx="26155">
                  <c:v>1.80E+02</c:v>
                </c:pt>
                <c:pt idx="26156">
                  <c:v>1.80E+02</c:v>
                </c:pt>
                <c:pt idx="26157">
                  <c:v>1.80E+02</c:v>
                </c:pt>
                <c:pt idx="26158">
                  <c:v>1.80E+02</c:v>
                </c:pt>
                <c:pt idx="26159">
                  <c:v>1.80E+02</c:v>
                </c:pt>
                <c:pt idx="26160">
                  <c:v>1.80E+02</c:v>
                </c:pt>
                <c:pt idx="26161">
                  <c:v>1.80E+02</c:v>
                </c:pt>
                <c:pt idx="26162">
                  <c:v>1.80E+02</c:v>
                </c:pt>
                <c:pt idx="26163">
                  <c:v>1.80E+02</c:v>
                </c:pt>
                <c:pt idx="26164">
                  <c:v>1.80E+02</c:v>
                </c:pt>
                <c:pt idx="26165">
                  <c:v>1.80E+02</c:v>
                </c:pt>
                <c:pt idx="26166">
                  <c:v>1.80E+02</c:v>
                </c:pt>
                <c:pt idx="26167">
                  <c:v>1.80E+02</c:v>
                </c:pt>
                <c:pt idx="26168">
                  <c:v>1.80E+02</c:v>
                </c:pt>
                <c:pt idx="26169">
                  <c:v>1.80E+02</c:v>
                </c:pt>
                <c:pt idx="26170">
                  <c:v>1.80E+02</c:v>
                </c:pt>
                <c:pt idx="26171">
                  <c:v>1.80E+02</c:v>
                </c:pt>
                <c:pt idx="26172">
                  <c:v>1.80E+02</c:v>
                </c:pt>
                <c:pt idx="26173">
                  <c:v>1.80E+02</c:v>
                </c:pt>
                <c:pt idx="26174">
                  <c:v>1.80E+02</c:v>
                </c:pt>
                <c:pt idx="26175">
                  <c:v>1.80E+02</c:v>
                </c:pt>
                <c:pt idx="26176">
                  <c:v>1.80E+02</c:v>
                </c:pt>
                <c:pt idx="26177">
                  <c:v>1.80E+02</c:v>
                </c:pt>
                <c:pt idx="26178">
                  <c:v>1.80E+02</c:v>
                </c:pt>
                <c:pt idx="26179">
                  <c:v>1.80E+02</c:v>
                </c:pt>
                <c:pt idx="26180">
                  <c:v>1.80E+02</c:v>
                </c:pt>
                <c:pt idx="26181">
                  <c:v>1.80E+02</c:v>
                </c:pt>
                <c:pt idx="26182">
                  <c:v>1.80E+02</c:v>
                </c:pt>
                <c:pt idx="26183">
                  <c:v>1.80E+02</c:v>
                </c:pt>
                <c:pt idx="26184">
                  <c:v>1.80E+02</c:v>
                </c:pt>
                <c:pt idx="26185">
                  <c:v>1.80E+02</c:v>
                </c:pt>
                <c:pt idx="26186">
                  <c:v>1.80E+02</c:v>
                </c:pt>
                <c:pt idx="26187">
                  <c:v>1.80E+02</c:v>
                </c:pt>
                <c:pt idx="26188">
                  <c:v>1.80E+02</c:v>
                </c:pt>
                <c:pt idx="26189">
                  <c:v>1.80E+02</c:v>
                </c:pt>
                <c:pt idx="26190">
                  <c:v>1.80E+02</c:v>
                </c:pt>
                <c:pt idx="26191">
                  <c:v>1.80E+02</c:v>
                </c:pt>
                <c:pt idx="26192">
                  <c:v>1.80E+02</c:v>
                </c:pt>
                <c:pt idx="26193">
                  <c:v>1.80E+02</c:v>
                </c:pt>
                <c:pt idx="26194">
                  <c:v>1.80E+02</c:v>
                </c:pt>
                <c:pt idx="26195">
                  <c:v>1.80E+02</c:v>
                </c:pt>
                <c:pt idx="26196">
                  <c:v>1.80E+02</c:v>
                </c:pt>
                <c:pt idx="26197">
                  <c:v>1.80E+02</c:v>
                </c:pt>
                <c:pt idx="26198">
                  <c:v>1.80E+02</c:v>
                </c:pt>
                <c:pt idx="26199">
                  <c:v>1.80E+02</c:v>
                </c:pt>
                <c:pt idx="26200">
                  <c:v>1.80E+02</c:v>
                </c:pt>
                <c:pt idx="26201">
                  <c:v>1.80E+02</c:v>
                </c:pt>
                <c:pt idx="26202">
                  <c:v>1.80E+02</c:v>
                </c:pt>
                <c:pt idx="26203">
                  <c:v>1.80E+02</c:v>
                </c:pt>
                <c:pt idx="26204">
                  <c:v>1.80E+02</c:v>
                </c:pt>
                <c:pt idx="26205">
                  <c:v>1.80E+02</c:v>
                </c:pt>
                <c:pt idx="26206">
                  <c:v>1.80E+02</c:v>
                </c:pt>
                <c:pt idx="26207">
                  <c:v>1.80E+02</c:v>
                </c:pt>
                <c:pt idx="26208">
                  <c:v>1.80E+02</c:v>
                </c:pt>
                <c:pt idx="26209">
                  <c:v>1.80E+02</c:v>
                </c:pt>
                <c:pt idx="26210">
                  <c:v>1.80E+02</c:v>
                </c:pt>
                <c:pt idx="26211">
                  <c:v>1.80E+02</c:v>
                </c:pt>
                <c:pt idx="26212">
                  <c:v>1.80E+02</c:v>
                </c:pt>
                <c:pt idx="26213">
                  <c:v>1.80E+02</c:v>
                </c:pt>
                <c:pt idx="26214">
                  <c:v>1.80E+02</c:v>
                </c:pt>
                <c:pt idx="26215">
                  <c:v>1.80E+02</c:v>
                </c:pt>
                <c:pt idx="26216">
                  <c:v>1.80E+02</c:v>
                </c:pt>
                <c:pt idx="26217">
                  <c:v>1.80E+02</c:v>
                </c:pt>
                <c:pt idx="26218">
                  <c:v>1.80E+02</c:v>
                </c:pt>
                <c:pt idx="26219">
                  <c:v>1.80E+02</c:v>
                </c:pt>
                <c:pt idx="26220">
                  <c:v>1.80E+02</c:v>
                </c:pt>
                <c:pt idx="26221">
                  <c:v>1.80E+02</c:v>
                </c:pt>
                <c:pt idx="26222">
                  <c:v>1.80E+02</c:v>
                </c:pt>
                <c:pt idx="26223">
                  <c:v>1.80E+02</c:v>
                </c:pt>
                <c:pt idx="26224">
                  <c:v>1.80E+02</c:v>
                </c:pt>
                <c:pt idx="26225">
                  <c:v>1.80E+02</c:v>
                </c:pt>
                <c:pt idx="26226">
                  <c:v>1.80E+02</c:v>
                </c:pt>
                <c:pt idx="26227">
                  <c:v>1.80E+02</c:v>
                </c:pt>
                <c:pt idx="26228">
                  <c:v>1.80E+02</c:v>
                </c:pt>
                <c:pt idx="26229">
                  <c:v>1.80E+02</c:v>
                </c:pt>
                <c:pt idx="26230">
                  <c:v>1.80E+02</c:v>
                </c:pt>
                <c:pt idx="26231">
                  <c:v>1.80E+02</c:v>
                </c:pt>
                <c:pt idx="26232">
                  <c:v>1.80E+02</c:v>
                </c:pt>
                <c:pt idx="26233">
                  <c:v>1.80E+02</c:v>
                </c:pt>
                <c:pt idx="26234">
                  <c:v>1.80E+02</c:v>
                </c:pt>
                <c:pt idx="26235">
                  <c:v>1.80E+02</c:v>
                </c:pt>
                <c:pt idx="26236">
                  <c:v>1.80E+02</c:v>
                </c:pt>
                <c:pt idx="26237">
                  <c:v>1.80E+02</c:v>
                </c:pt>
                <c:pt idx="26238">
                  <c:v>1.80E+02</c:v>
                </c:pt>
                <c:pt idx="26239">
                  <c:v>1.80E+02</c:v>
                </c:pt>
                <c:pt idx="26240">
                  <c:v>1.80E+02</c:v>
                </c:pt>
                <c:pt idx="26241">
                  <c:v>1.80E+02</c:v>
                </c:pt>
                <c:pt idx="26242">
                  <c:v>1.80E+02</c:v>
                </c:pt>
                <c:pt idx="26243">
                  <c:v>1.80E+02</c:v>
                </c:pt>
                <c:pt idx="26244">
                  <c:v>1.80E+02</c:v>
                </c:pt>
                <c:pt idx="26245">
                  <c:v>1.80E+02</c:v>
                </c:pt>
                <c:pt idx="26246">
                  <c:v>1.80E+02</c:v>
                </c:pt>
                <c:pt idx="26247">
                  <c:v>1.80E+02</c:v>
                </c:pt>
                <c:pt idx="26248">
                  <c:v>1.80E+02</c:v>
                </c:pt>
                <c:pt idx="26249">
                  <c:v>1.80E+02</c:v>
                </c:pt>
                <c:pt idx="26250">
                  <c:v>1.80E+02</c:v>
                </c:pt>
                <c:pt idx="26251">
                  <c:v>1.80E+02</c:v>
                </c:pt>
                <c:pt idx="26252">
                  <c:v>1.80E+02</c:v>
                </c:pt>
                <c:pt idx="26253">
                  <c:v>1.80E+02</c:v>
                </c:pt>
                <c:pt idx="26254">
                  <c:v>1.80E+02</c:v>
                </c:pt>
                <c:pt idx="26255">
                  <c:v>1.80E+02</c:v>
                </c:pt>
                <c:pt idx="26256">
                  <c:v>1.80E+02</c:v>
                </c:pt>
                <c:pt idx="26257">
                  <c:v>1.80E+02</c:v>
                </c:pt>
                <c:pt idx="26258">
                  <c:v>1.80E+02</c:v>
                </c:pt>
                <c:pt idx="26259">
                  <c:v>1.80E+02</c:v>
                </c:pt>
                <c:pt idx="26260">
                  <c:v>1.80E+02</c:v>
                </c:pt>
                <c:pt idx="26261">
                  <c:v>1.80E+02</c:v>
                </c:pt>
                <c:pt idx="26262">
                  <c:v>1.80E+02</c:v>
                </c:pt>
                <c:pt idx="26263">
                  <c:v>1.80E+02</c:v>
                </c:pt>
                <c:pt idx="26264">
                  <c:v>1.80E+02</c:v>
                </c:pt>
                <c:pt idx="26265">
                  <c:v>1.80E+02</c:v>
                </c:pt>
                <c:pt idx="26266">
                  <c:v>1.80E+02</c:v>
                </c:pt>
                <c:pt idx="26267">
                  <c:v>1.80E+02</c:v>
                </c:pt>
                <c:pt idx="26268">
                  <c:v>1.80E+02</c:v>
                </c:pt>
                <c:pt idx="26269">
                  <c:v>1.80E+02</c:v>
                </c:pt>
                <c:pt idx="26270">
                  <c:v>1.80E+02</c:v>
                </c:pt>
                <c:pt idx="26271">
                  <c:v>1.80E+02</c:v>
                </c:pt>
                <c:pt idx="26272">
                  <c:v>1.80E+02</c:v>
                </c:pt>
                <c:pt idx="26273">
                  <c:v>1.80E+02</c:v>
                </c:pt>
                <c:pt idx="26274">
                  <c:v>1.80E+02</c:v>
                </c:pt>
                <c:pt idx="26275">
                  <c:v>1.80E+02</c:v>
                </c:pt>
                <c:pt idx="26276">
                  <c:v>1.80E+02</c:v>
                </c:pt>
                <c:pt idx="26277">
                  <c:v>1.80E+02</c:v>
                </c:pt>
                <c:pt idx="26278">
                  <c:v>1.80E+02</c:v>
                </c:pt>
                <c:pt idx="26279">
                  <c:v>1.80E+02</c:v>
                </c:pt>
                <c:pt idx="26280">
                  <c:v>1.80E+02</c:v>
                </c:pt>
                <c:pt idx="26281">
                  <c:v>1.80E+02</c:v>
                </c:pt>
                <c:pt idx="26282">
                  <c:v>1.80E+02</c:v>
                </c:pt>
                <c:pt idx="26283">
                  <c:v>1.80E+02</c:v>
                </c:pt>
                <c:pt idx="26284">
                  <c:v>1.80E+02</c:v>
                </c:pt>
                <c:pt idx="26285">
                  <c:v>1.80E+02</c:v>
                </c:pt>
                <c:pt idx="26286">
                  <c:v>1.80E+02</c:v>
                </c:pt>
                <c:pt idx="26287">
                  <c:v>1.80E+02</c:v>
                </c:pt>
                <c:pt idx="26288">
                  <c:v>1.80E+02</c:v>
                </c:pt>
                <c:pt idx="26289">
                  <c:v>1.80E+02</c:v>
                </c:pt>
                <c:pt idx="26290">
                  <c:v>1.80E+02</c:v>
                </c:pt>
                <c:pt idx="26291">
                  <c:v>1.80E+02</c:v>
                </c:pt>
                <c:pt idx="26292">
                  <c:v>1.80E+02</c:v>
                </c:pt>
                <c:pt idx="26293">
                  <c:v>1.80E+02</c:v>
                </c:pt>
                <c:pt idx="26294">
                  <c:v>1.80E+02</c:v>
                </c:pt>
                <c:pt idx="26295">
                  <c:v>1.80E+02</c:v>
                </c:pt>
                <c:pt idx="26296">
                  <c:v>1.80E+02</c:v>
                </c:pt>
                <c:pt idx="26297">
                  <c:v>1.80E+02</c:v>
                </c:pt>
                <c:pt idx="26298">
                  <c:v>1.80E+02</c:v>
                </c:pt>
                <c:pt idx="26299">
                  <c:v>1.80E+02</c:v>
                </c:pt>
                <c:pt idx="26300">
                  <c:v>1.80E+02</c:v>
                </c:pt>
                <c:pt idx="26301">
                  <c:v>1.80E+02</c:v>
                </c:pt>
                <c:pt idx="26302">
                  <c:v>1.80E+02</c:v>
                </c:pt>
                <c:pt idx="26303">
                  <c:v>1.80E+02</c:v>
                </c:pt>
                <c:pt idx="26304">
                  <c:v>1.80E+02</c:v>
                </c:pt>
                <c:pt idx="26305">
                  <c:v>1.80E+02</c:v>
                </c:pt>
                <c:pt idx="26306">
                  <c:v>1.80E+02</c:v>
                </c:pt>
                <c:pt idx="26307">
                  <c:v>1.80E+02</c:v>
                </c:pt>
                <c:pt idx="26308">
                  <c:v>1.80E+02</c:v>
                </c:pt>
                <c:pt idx="26309">
                  <c:v>1.80E+02</c:v>
                </c:pt>
                <c:pt idx="26310">
                  <c:v>1.80E+02</c:v>
                </c:pt>
                <c:pt idx="26311">
                  <c:v>1.80E+02</c:v>
                </c:pt>
                <c:pt idx="26312">
                  <c:v>1.80E+02</c:v>
                </c:pt>
                <c:pt idx="26313">
                  <c:v>1.80E+02</c:v>
                </c:pt>
                <c:pt idx="26314">
                  <c:v>1.80E+02</c:v>
                </c:pt>
                <c:pt idx="26315">
                  <c:v>1.80E+02</c:v>
                </c:pt>
                <c:pt idx="26316">
                  <c:v>1.80E+02</c:v>
                </c:pt>
                <c:pt idx="26317">
                  <c:v>1.80E+02</c:v>
                </c:pt>
                <c:pt idx="26318">
                  <c:v>1.80E+02</c:v>
                </c:pt>
                <c:pt idx="26319">
                  <c:v>1.80E+02</c:v>
                </c:pt>
                <c:pt idx="26320">
                  <c:v>1.80E+02</c:v>
                </c:pt>
                <c:pt idx="26321">
                  <c:v>1.80E+02</c:v>
                </c:pt>
                <c:pt idx="26322">
                  <c:v>1.80E+02</c:v>
                </c:pt>
                <c:pt idx="26323">
                  <c:v>1.80E+02</c:v>
                </c:pt>
                <c:pt idx="26324">
                  <c:v>1.80E+02</c:v>
                </c:pt>
                <c:pt idx="26325">
                  <c:v>1.80E+02</c:v>
                </c:pt>
                <c:pt idx="26326">
                  <c:v>1.80E+02</c:v>
                </c:pt>
                <c:pt idx="26327">
                  <c:v>1.80E+02</c:v>
                </c:pt>
                <c:pt idx="26328">
                  <c:v>1.80E+02</c:v>
                </c:pt>
                <c:pt idx="26329">
                  <c:v>1.80E+02</c:v>
                </c:pt>
                <c:pt idx="26330">
                  <c:v>1.80E+02</c:v>
                </c:pt>
                <c:pt idx="26331">
                  <c:v>1.80E+02</c:v>
                </c:pt>
                <c:pt idx="26332">
                  <c:v>1.80E+02</c:v>
                </c:pt>
                <c:pt idx="26333">
                  <c:v>1.80E+02</c:v>
                </c:pt>
                <c:pt idx="26334">
                  <c:v>1.80E+02</c:v>
                </c:pt>
                <c:pt idx="26335">
                  <c:v>1.80E+02</c:v>
                </c:pt>
                <c:pt idx="26336">
                  <c:v>1.80E+02</c:v>
                </c:pt>
                <c:pt idx="26337">
                  <c:v>1.80E+02</c:v>
                </c:pt>
                <c:pt idx="26338">
                  <c:v>1.80E+02</c:v>
                </c:pt>
                <c:pt idx="26339">
                  <c:v>1.80E+02</c:v>
                </c:pt>
                <c:pt idx="26340">
                  <c:v>1.80E+02</c:v>
                </c:pt>
                <c:pt idx="26341">
                  <c:v>1.80E+02</c:v>
                </c:pt>
                <c:pt idx="26342">
                  <c:v>1.80E+02</c:v>
                </c:pt>
                <c:pt idx="26343">
                  <c:v>1.80E+02</c:v>
                </c:pt>
                <c:pt idx="26344">
                  <c:v>1.80E+02</c:v>
                </c:pt>
                <c:pt idx="26345">
                  <c:v>1.80E+02</c:v>
                </c:pt>
                <c:pt idx="26346">
                  <c:v>1.80E+02</c:v>
                </c:pt>
                <c:pt idx="26347">
                  <c:v>1.80E+02</c:v>
                </c:pt>
                <c:pt idx="26348">
                  <c:v>1.80E+02</c:v>
                </c:pt>
                <c:pt idx="26349">
                  <c:v>1.80E+02</c:v>
                </c:pt>
                <c:pt idx="26350">
                  <c:v>1.80E+02</c:v>
                </c:pt>
                <c:pt idx="26351">
                  <c:v>1.80E+02</c:v>
                </c:pt>
                <c:pt idx="26352">
                  <c:v>1.80E+02</c:v>
                </c:pt>
                <c:pt idx="26353">
                  <c:v>1.80E+02</c:v>
                </c:pt>
                <c:pt idx="26354">
                  <c:v>1.80E+02</c:v>
                </c:pt>
                <c:pt idx="26355">
                  <c:v>1.80E+02</c:v>
                </c:pt>
                <c:pt idx="26356">
                  <c:v>1.80E+02</c:v>
                </c:pt>
                <c:pt idx="26357">
                  <c:v>1.80E+02</c:v>
                </c:pt>
                <c:pt idx="26358">
                  <c:v>1.80E+02</c:v>
                </c:pt>
                <c:pt idx="26359">
                  <c:v>1.80E+02</c:v>
                </c:pt>
                <c:pt idx="26360">
                  <c:v>1.80E+02</c:v>
                </c:pt>
                <c:pt idx="26361">
                  <c:v>1.80E+02</c:v>
                </c:pt>
                <c:pt idx="26362">
                  <c:v>1.80E+02</c:v>
                </c:pt>
                <c:pt idx="26363">
                  <c:v>1.80E+02</c:v>
                </c:pt>
                <c:pt idx="26364">
                  <c:v>1.80E+02</c:v>
                </c:pt>
                <c:pt idx="26365">
                  <c:v>1.80E+02</c:v>
                </c:pt>
                <c:pt idx="26366">
                  <c:v>1.80E+02</c:v>
                </c:pt>
                <c:pt idx="26367">
                  <c:v>1.80E+02</c:v>
                </c:pt>
                <c:pt idx="26368">
                  <c:v>1.80E+02</c:v>
                </c:pt>
                <c:pt idx="26369">
                  <c:v>1.80E+02</c:v>
                </c:pt>
                <c:pt idx="26370">
                  <c:v>1.80E+02</c:v>
                </c:pt>
                <c:pt idx="26371">
                  <c:v>1.80E+02</c:v>
                </c:pt>
                <c:pt idx="26372">
                  <c:v>1.80E+02</c:v>
                </c:pt>
                <c:pt idx="26373">
                  <c:v>1.80E+02</c:v>
                </c:pt>
                <c:pt idx="26374">
                  <c:v>1.80E+02</c:v>
                </c:pt>
                <c:pt idx="26375">
                  <c:v>1.80E+02</c:v>
                </c:pt>
                <c:pt idx="26376">
                  <c:v>1.80E+02</c:v>
                </c:pt>
                <c:pt idx="26377">
                  <c:v>1.80E+02</c:v>
                </c:pt>
                <c:pt idx="26378">
                  <c:v>1.80E+02</c:v>
                </c:pt>
                <c:pt idx="26379">
                  <c:v>1.80E+02</c:v>
                </c:pt>
                <c:pt idx="26380">
                  <c:v>1.80E+02</c:v>
                </c:pt>
                <c:pt idx="26381">
                  <c:v>1.80E+02</c:v>
                </c:pt>
                <c:pt idx="26382">
                  <c:v>1.80E+02</c:v>
                </c:pt>
                <c:pt idx="26383">
                  <c:v>1.80E+02</c:v>
                </c:pt>
                <c:pt idx="26384">
                  <c:v>1.80E+02</c:v>
                </c:pt>
                <c:pt idx="26385">
                  <c:v>1.80E+02</c:v>
                </c:pt>
                <c:pt idx="26386">
                  <c:v>1.80E+02</c:v>
                </c:pt>
                <c:pt idx="26387">
                  <c:v>1.80E+02</c:v>
                </c:pt>
                <c:pt idx="26388">
                  <c:v>1.80E+02</c:v>
                </c:pt>
                <c:pt idx="26389">
                  <c:v>1.80E+02</c:v>
                </c:pt>
                <c:pt idx="26390">
                  <c:v>1.80E+02</c:v>
                </c:pt>
                <c:pt idx="26391">
                  <c:v>1.80E+02</c:v>
                </c:pt>
                <c:pt idx="26392">
                  <c:v>1.80E+02</c:v>
                </c:pt>
                <c:pt idx="26393">
                  <c:v>1.80E+02</c:v>
                </c:pt>
                <c:pt idx="26394">
                  <c:v>1.80E+02</c:v>
                </c:pt>
                <c:pt idx="26395">
                  <c:v>1.80E+02</c:v>
                </c:pt>
                <c:pt idx="26396">
                  <c:v>1.80E+02</c:v>
                </c:pt>
                <c:pt idx="26397">
                  <c:v>1.80E+02</c:v>
                </c:pt>
                <c:pt idx="26398">
                  <c:v>1.80E+02</c:v>
                </c:pt>
                <c:pt idx="26399">
                  <c:v>1.80E+02</c:v>
                </c:pt>
                <c:pt idx="26400">
                  <c:v>1.80E+02</c:v>
                </c:pt>
                <c:pt idx="26401">
                  <c:v>1.80E+02</c:v>
                </c:pt>
                <c:pt idx="26402">
                  <c:v>1.80E+02</c:v>
                </c:pt>
                <c:pt idx="26403">
                  <c:v>1.80E+02</c:v>
                </c:pt>
                <c:pt idx="26404">
                  <c:v>1.80E+02</c:v>
                </c:pt>
                <c:pt idx="26405">
                  <c:v>1.80E+02</c:v>
                </c:pt>
                <c:pt idx="26406">
                  <c:v>1.80E+02</c:v>
                </c:pt>
                <c:pt idx="26407">
                  <c:v>1.80E+02</c:v>
                </c:pt>
                <c:pt idx="26408">
                  <c:v>1.80E+02</c:v>
                </c:pt>
                <c:pt idx="26409">
                  <c:v>1.80E+02</c:v>
                </c:pt>
                <c:pt idx="26410">
                  <c:v>1.80E+02</c:v>
                </c:pt>
                <c:pt idx="26411">
                  <c:v>1.80E+02</c:v>
                </c:pt>
                <c:pt idx="26412">
                  <c:v>1.80E+02</c:v>
                </c:pt>
                <c:pt idx="26413">
                  <c:v>1.80E+02</c:v>
                </c:pt>
                <c:pt idx="26414">
                  <c:v>1.80E+02</c:v>
                </c:pt>
                <c:pt idx="26415">
                  <c:v>1.80E+02</c:v>
                </c:pt>
                <c:pt idx="26416">
                  <c:v>1.80E+02</c:v>
                </c:pt>
                <c:pt idx="26417">
                  <c:v>1.80E+02</c:v>
                </c:pt>
                <c:pt idx="26418">
                  <c:v>1.80E+02</c:v>
                </c:pt>
                <c:pt idx="26419">
                  <c:v>1.80E+02</c:v>
                </c:pt>
                <c:pt idx="26420">
                  <c:v>1.80E+02</c:v>
                </c:pt>
                <c:pt idx="26421">
                  <c:v>1.80E+02</c:v>
                </c:pt>
                <c:pt idx="26422">
                  <c:v>1.80E+02</c:v>
                </c:pt>
                <c:pt idx="26423">
                  <c:v>1.80E+02</c:v>
                </c:pt>
                <c:pt idx="26424">
                  <c:v>1.80E+02</c:v>
                </c:pt>
                <c:pt idx="26425">
                  <c:v>1.80E+02</c:v>
                </c:pt>
                <c:pt idx="26426">
                  <c:v>1.80E+02</c:v>
                </c:pt>
                <c:pt idx="26427">
                  <c:v>1.80E+02</c:v>
                </c:pt>
                <c:pt idx="26428">
                  <c:v>1.80E+02</c:v>
                </c:pt>
                <c:pt idx="26429">
                  <c:v>1.80E+02</c:v>
                </c:pt>
                <c:pt idx="26430">
                  <c:v>1.80E+02</c:v>
                </c:pt>
                <c:pt idx="26431">
                  <c:v>1.80E+02</c:v>
                </c:pt>
                <c:pt idx="26432">
                  <c:v>1.80E+02</c:v>
                </c:pt>
                <c:pt idx="26433">
                  <c:v>1.80E+02</c:v>
                </c:pt>
                <c:pt idx="26434">
                  <c:v>1.80E+02</c:v>
                </c:pt>
                <c:pt idx="26435">
                  <c:v>1.80E+02</c:v>
                </c:pt>
                <c:pt idx="26436">
                  <c:v>1.80E+02</c:v>
                </c:pt>
                <c:pt idx="26437">
                  <c:v>1.80E+02</c:v>
                </c:pt>
                <c:pt idx="26438">
                  <c:v>1.80E+02</c:v>
                </c:pt>
                <c:pt idx="26439">
                  <c:v>1.80E+02</c:v>
                </c:pt>
                <c:pt idx="26440">
                  <c:v>1.80E+02</c:v>
                </c:pt>
                <c:pt idx="26441">
                  <c:v>1.80E+02</c:v>
                </c:pt>
                <c:pt idx="26442">
                  <c:v>1.80E+02</c:v>
                </c:pt>
                <c:pt idx="26443">
                  <c:v>1.80E+02</c:v>
                </c:pt>
                <c:pt idx="26444">
                  <c:v>1.80E+02</c:v>
                </c:pt>
                <c:pt idx="26445">
                  <c:v>1.80E+02</c:v>
                </c:pt>
                <c:pt idx="26446">
                  <c:v>1.80E+02</c:v>
                </c:pt>
                <c:pt idx="26447">
                  <c:v>1.80E+02</c:v>
                </c:pt>
                <c:pt idx="26448">
                  <c:v>1.80E+02</c:v>
                </c:pt>
                <c:pt idx="26449">
                  <c:v>1.80E+02</c:v>
                </c:pt>
                <c:pt idx="26450">
                  <c:v>1.80E+02</c:v>
                </c:pt>
                <c:pt idx="26451">
                  <c:v>1.80E+02</c:v>
                </c:pt>
                <c:pt idx="26452">
                  <c:v>1.80E+02</c:v>
                </c:pt>
                <c:pt idx="26453">
                  <c:v>1.80E+02</c:v>
                </c:pt>
                <c:pt idx="26454">
                  <c:v>1.80E+02</c:v>
                </c:pt>
                <c:pt idx="26455">
                  <c:v>1.80E+02</c:v>
                </c:pt>
                <c:pt idx="26456">
                  <c:v>1.80E+02</c:v>
                </c:pt>
                <c:pt idx="26457">
                  <c:v>1.80E+02</c:v>
                </c:pt>
                <c:pt idx="26458">
                  <c:v>1.80E+02</c:v>
                </c:pt>
                <c:pt idx="26459">
                  <c:v>1.80E+02</c:v>
                </c:pt>
                <c:pt idx="26460">
                  <c:v>1.80E+02</c:v>
                </c:pt>
                <c:pt idx="26461">
                  <c:v>1.80E+02</c:v>
                </c:pt>
                <c:pt idx="26462">
                  <c:v>1.80E+02</c:v>
                </c:pt>
                <c:pt idx="26463">
                  <c:v>1.80E+02</c:v>
                </c:pt>
                <c:pt idx="26464">
                  <c:v>1.80E+02</c:v>
                </c:pt>
                <c:pt idx="26465">
                  <c:v>1.80E+02</c:v>
                </c:pt>
                <c:pt idx="26466">
                  <c:v>1.80E+02</c:v>
                </c:pt>
                <c:pt idx="26467">
                  <c:v>1.80E+02</c:v>
                </c:pt>
                <c:pt idx="26468">
                  <c:v>1.80E+02</c:v>
                </c:pt>
                <c:pt idx="26469">
                  <c:v>1.80E+02</c:v>
                </c:pt>
                <c:pt idx="26470">
                  <c:v>1.80E+02</c:v>
                </c:pt>
                <c:pt idx="26471">
                  <c:v>1.80E+02</c:v>
                </c:pt>
                <c:pt idx="26472">
                  <c:v>1.80E+02</c:v>
                </c:pt>
                <c:pt idx="26473">
                  <c:v>1.80E+02</c:v>
                </c:pt>
                <c:pt idx="26474">
                  <c:v>1.80E+02</c:v>
                </c:pt>
                <c:pt idx="26475">
                  <c:v>1.80E+02</c:v>
                </c:pt>
                <c:pt idx="26476">
                  <c:v>1.80E+02</c:v>
                </c:pt>
                <c:pt idx="26477">
                  <c:v>1.80E+02</c:v>
                </c:pt>
                <c:pt idx="26478">
                  <c:v>1.80E+02</c:v>
                </c:pt>
                <c:pt idx="26479">
                  <c:v>1.80E+02</c:v>
                </c:pt>
                <c:pt idx="26480">
                  <c:v>1.80E+02</c:v>
                </c:pt>
                <c:pt idx="26481">
                  <c:v>1.80E+02</c:v>
                </c:pt>
                <c:pt idx="26482">
                  <c:v>1.80E+02</c:v>
                </c:pt>
                <c:pt idx="26483">
                  <c:v>1.80E+02</c:v>
                </c:pt>
                <c:pt idx="26484">
                  <c:v>1.80E+02</c:v>
                </c:pt>
                <c:pt idx="26485">
                  <c:v>1.80E+02</c:v>
                </c:pt>
                <c:pt idx="26486">
                  <c:v>1.80E+02</c:v>
                </c:pt>
                <c:pt idx="26487">
                  <c:v>1.80E+02</c:v>
                </c:pt>
                <c:pt idx="26488">
                  <c:v>1.80E+02</c:v>
                </c:pt>
                <c:pt idx="26489">
                  <c:v>1.80E+02</c:v>
                </c:pt>
                <c:pt idx="26490">
                  <c:v>1.80E+02</c:v>
                </c:pt>
                <c:pt idx="26491">
                  <c:v>1.80E+02</c:v>
                </c:pt>
                <c:pt idx="26492">
                  <c:v>1.80E+02</c:v>
                </c:pt>
                <c:pt idx="26493">
                  <c:v>1.80E+02</c:v>
                </c:pt>
                <c:pt idx="26494">
                  <c:v>1.80E+02</c:v>
                </c:pt>
                <c:pt idx="26495">
                  <c:v>1.80E+02</c:v>
                </c:pt>
                <c:pt idx="26496">
                  <c:v>1.80E+02</c:v>
                </c:pt>
                <c:pt idx="26497">
                  <c:v>1.80E+02</c:v>
                </c:pt>
                <c:pt idx="26498">
                  <c:v>1.80E+02</c:v>
                </c:pt>
                <c:pt idx="26499">
                  <c:v>1.80E+02</c:v>
                </c:pt>
                <c:pt idx="26500">
                  <c:v>1.80E+02</c:v>
                </c:pt>
                <c:pt idx="26501">
                  <c:v>1.80E+02</c:v>
                </c:pt>
                <c:pt idx="26502">
                  <c:v>1.80E+02</c:v>
                </c:pt>
                <c:pt idx="26503">
                  <c:v>1.80E+02</c:v>
                </c:pt>
                <c:pt idx="26504">
                  <c:v>1.80E+02</c:v>
                </c:pt>
                <c:pt idx="26505">
                  <c:v>1.80E+02</c:v>
                </c:pt>
                <c:pt idx="26506">
                  <c:v>1.80E+02</c:v>
                </c:pt>
                <c:pt idx="26507">
                  <c:v>1.80E+02</c:v>
                </c:pt>
                <c:pt idx="26508">
                  <c:v>1.80E+02</c:v>
                </c:pt>
                <c:pt idx="26509">
                  <c:v>1.80E+02</c:v>
                </c:pt>
                <c:pt idx="26510">
                  <c:v>1.80E+02</c:v>
                </c:pt>
                <c:pt idx="26511">
                  <c:v>1.80E+02</c:v>
                </c:pt>
                <c:pt idx="26512">
                  <c:v>1.80E+02</c:v>
                </c:pt>
                <c:pt idx="26513">
                  <c:v>1.80E+02</c:v>
                </c:pt>
                <c:pt idx="26514">
                  <c:v>1.80E+02</c:v>
                </c:pt>
                <c:pt idx="26515">
                  <c:v>1.80E+02</c:v>
                </c:pt>
                <c:pt idx="26516">
                  <c:v>1.80E+02</c:v>
                </c:pt>
                <c:pt idx="26517">
                  <c:v>1.80E+02</c:v>
                </c:pt>
                <c:pt idx="26518">
                  <c:v>1.80E+02</c:v>
                </c:pt>
                <c:pt idx="26519">
                  <c:v>1.80E+02</c:v>
                </c:pt>
                <c:pt idx="26520">
                  <c:v>1.80E+02</c:v>
                </c:pt>
                <c:pt idx="26521">
                  <c:v>1.80E+02</c:v>
                </c:pt>
                <c:pt idx="26522">
                  <c:v>1.80E+02</c:v>
                </c:pt>
                <c:pt idx="26523">
                  <c:v>1.80E+02</c:v>
                </c:pt>
                <c:pt idx="26524">
                  <c:v>1.80E+02</c:v>
                </c:pt>
                <c:pt idx="26525">
                  <c:v>1.80E+02</c:v>
                </c:pt>
                <c:pt idx="26526">
                  <c:v>1.80E+02</c:v>
                </c:pt>
                <c:pt idx="26527">
                  <c:v>1.80E+02</c:v>
                </c:pt>
                <c:pt idx="26528">
                  <c:v>1.80E+02</c:v>
                </c:pt>
                <c:pt idx="26529">
                  <c:v>1.80E+02</c:v>
                </c:pt>
                <c:pt idx="26530">
                  <c:v>1.80E+02</c:v>
                </c:pt>
                <c:pt idx="26531">
                  <c:v>1.80E+02</c:v>
                </c:pt>
                <c:pt idx="26532">
                  <c:v>1.80E+02</c:v>
                </c:pt>
                <c:pt idx="26533">
                  <c:v>1.80E+02</c:v>
                </c:pt>
                <c:pt idx="26534">
                  <c:v>1.80E+02</c:v>
                </c:pt>
                <c:pt idx="26535">
                  <c:v>1.80E+02</c:v>
                </c:pt>
                <c:pt idx="26536">
                  <c:v>1.80E+02</c:v>
                </c:pt>
                <c:pt idx="26537">
                  <c:v>1.80E+02</c:v>
                </c:pt>
                <c:pt idx="26538">
                  <c:v>1.80E+02</c:v>
                </c:pt>
                <c:pt idx="26539">
                  <c:v>1.80E+02</c:v>
                </c:pt>
                <c:pt idx="26540">
                  <c:v>1.80E+02</c:v>
                </c:pt>
                <c:pt idx="26541">
                  <c:v>1.80E+02</c:v>
                </c:pt>
                <c:pt idx="26542">
                  <c:v>1.80E+02</c:v>
                </c:pt>
                <c:pt idx="26543">
                  <c:v>1.80E+02</c:v>
                </c:pt>
                <c:pt idx="26544">
                  <c:v>1.80E+02</c:v>
                </c:pt>
                <c:pt idx="26545">
                  <c:v>1.80E+02</c:v>
                </c:pt>
                <c:pt idx="26546">
                  <c:v>1.80E+02</c:v>
                </c:pt>
                <c:pt idx="26547">
                  <c:v>1.80E+02</c:v>
                </c:pt>
                <c:pt idx="26548">
                  <c:v>1.80E+02</c:v>
                </c:pt>
                <c:pt idx="26549">
                  <c:v>1.80E+02</c:v>
                </c:pt>
                <c:pt idx="26550">
                  <c:v>1.80E+02</c:v>
                </c:pt>
                <c:pt idx="26551">
                  <c:v>1.80E+02</c:v>
                </c:pt>
                <c:pt idx="26552">
                  <c:v>1.80E+02</c:v>
                </c:pt>
                <c:pt idx="26553">
                  <c:v>1.80E+02</c:v>
                </c:pt>
                <c:pt idx="26554">
                  <c:v>1.80E+02</c:v>
                </c:pt>
                <c:pt idx="26555">
                  <c:v>1.80E+02</c:v>
                </c:pt>
                <c:pt idx="26556">
                  <c:v>1.80E+02</c:v>
                </c:pt>
                <c:pt idx="26557">
                  <c:v>1.80E+02</c:v>
                </c:pt>
                <c:pt idx="26558">
                  <c:v>1.80E+02</c:v>
                </c:pt>
                <c:pt idx="26559">
                  <c:v>1.80E+02</c:v>
                </c:pt>
                <c:pt idx="26560">
                  <c:v>1.80E+02</c:v>
                </c:pt>
                <c:pt idx="26561">
                  <c:v>1.80E+02</c:v>
                </c:pt>
                <c:pt idx="26562">
                  <c:v>1.80E+02</c:v>
                </c:pt>
                <c:pt idx="26563">
                  <c:v>1.80E+02</c:v>
                </c:pt>
                <c:pt idx="26564">
                  <c:v>1.80E+02</c:v>
                </c:pt>
                <c:pt idx="26565">
                  <c:v>1.80E+02</c:v>
                </c:pt>
                <c:pt idx="26566">
                  <c:v>1.80E+02</c:v>
                </c:pt>
                <c:pt idx="26567">
                  <c:v>1.80E+02</c:v>
                </c:pt>
                <c:pt idx="26568">
                  <c:v>1.80E+02</c:v>
                </c:pt>
                <c:pt idx="26569">
                  <c:v>1.80E+02</c:v>
                </c:pt>
                <c:pt idx="26570">
                  <c:v>1.80E+02</c:v>
                </c:pt>
                <c:pt idx="26571">
                  <c:v>1.80E+02</c:v>
                </c:pt>
                <c:pt idx="26572">
                  <c:v>1.80E+02</c:v>
                </c:pt>
                <c:pt idx="26573">
                  <c:v>1.80E+02</c:v>
                </c:pt>
                <c:pt idx="26574">
                  <c:v>1.80E+02</c:v>
                </c:pt>
                <c:pt idx="26575">
                  <c:v>1.80E+02</c:v>
                </c:pt>
                <c:pt idx="26576">
                  <c:v>1.80E+02</c:v>
                </c:pt>
                <c:pt idx="26577">
                  <c:v>1.80E+02</c:v>
                </c:pt>
                <c:pt idx="26578">
                  <c:v>1.80E+02</c:v>
                </c:pt>
                <c:pt idx="26579">
                  <c:v>1.80E+02</c:v>
                </c:pt>
                <c:pt idx="26580">
                  <c:v>1.80E+02</c:v>
                </c:pt>
                <c:pt idx="26581">
                  <c:v>1.80E+02</c:v>
                </c:pt>
                <c:pt idx="26582">
                  <c:v>1.80E+02</c:v>
                </c:pt>
                <c:pt idx="26583">
                  <c:v>1.80E+02</c:v>
                </c:pt>
                <c:pt idx="26584">
                  <c:v>1.80E+02</c:v>
                </c:pt>
                <c:pt idx="26585">
                  <c:v>1.80E+02</c:v>
                </c:pt>
                <c:pt idx="26586">
                  <c:v>1.80E+02</c:v>
                </c:pt>
                <c:pt idx="26587">
                  <c:v>1.80E+02</c:v>
                </c:pt>
                <c:pt idx="26588">
                  <c:v>1.80E+02</c:v>
                </c:pt>
                <c:pt idx="26589">
                  <c:v>1.80E+02</c:v>
                </c:pt>
                <c:pt idx="26590">
                  <c:v>1.80E+02</c:v>
                </c:pt>
                <c:pt idx="26591">
                  <c:v>1.80E+02</c:v>
                </c:pt>
                <c:pt idx="26592">
                  <c:v>1.80E+02</c:v>
                </c:pt>
                <c:pt idx="26593">
                  <c:v>1.80E+02</c:v>
                </c:pt>
                <c:pt idx="26594">
                  <c:v>1.80E+02</c:v>
                </c:pt>
                <c:pt idx="26595">
                  <c:v>1.80E+02</c:v>
                </c:pt>
                <c:pt idx="26596">
                  <c:v>1.80E+02</c:v>
                </c:pt>
                <c:pt idx="26597">
                  <c:v>1.80E+02</c:v>
                </c:pt>
                <c:pt idx="26598">
                  <c:v>1.80E+02</c:v>
                </c:pt>
                <c:pt idx="26599">
                  <c:v>1.80E+02</c:v>
                </c:pt>
                <c:pt idx="26600">
                  <c:v>1.80E+02</c:v>
                </c:pt>
                <c:pt idx="26601">
                  <c:v>1.80E+02</c:v>
                </c:pt>
                <c:pt idx="26602">
                  <c:v>1.80E+02</c:v>
                </c:pt>
                <c:pt idx="26603">
                  <c:v>1.80E+02</c:v>
                </c:pt>
                <c:pt idx="26604">
                  <c:v>1.80E+02</c:v>
                </c:pt>
                <c:pt idx="26605">
                  <c:v>1.80E+02</c:v>
                </c:pt>
                <c:pt idx="26606">
                  <c:v>1.80E+02</c:v>
                </c:pt>
                <c:pt idx="26607">
                  <c:v>1.80E+02</c:v>
                </c:pt>
                <c:pt idx="26608">
                  <c:v>1.80E+02</c:v>
                </c:pt>
                <c:pt idx="26609">
                  <c:v>1.80E+02</c:v>
                </c:pt>
                <c:pt idx="26610">
                  <c:v>1.80E+02</c:v>
                </c:pt>
                <c:pt idx="26611">
                  <c:v>1.80E+02</c:v>
                </c:pt>
                <c:pt idx="26612">
                  <c:v>1.80E+02</c:v>
                </c:pt>
                <c:pt idx="26613">
                  <c:v>1.80E+02</c:v>
                </c:pt>
                <c:pt idx="26614">
                  <c:v>1.80E+02</c:v>
                </c:pt>
                <c:pt idx="26615">
                  <c:v>1.80E+02</c:v>
                </c:pt>
                <c:pt idx="26616">
                  <c:v>1.80E+02</c:v>
                </c:pt>
                <c:pt idx="26617">
                  <c:v>1.80E+02</c:v>
                </c:pt>
                <c:pt idx="26618">
                  <c:v>1.80E+02</c:v>
                </c:pt>
                <c:pt idx="26619">
                  <c:v>1.80E+02</c:v>
                </c:pt>
                <c:pt idx="26620">
                  <c:v>1.80E+02</c:v>
                </c:pt>
                <c:pt idx="26621">
                  <c:v>1.80E+02</c:v>
                </c:pt>
                <c:pt idx="26622">
                  <c:v>1.80E+02</c:v>
                </c:pt>
                <c:pt idx="26623">
                  <c:v>1.80E+02</c:v>
                </c:pt>
                <c:pt idx="26624">
                  <c:v>1.80E+02</c:v>
                </c:pt>
                <c:pt idx="26625">
                  <c:v>1.80E+02</c:v>
                </c:pt>
                <c:pt idx="26626">
                  <c:v>1.80E+02</c:v>
                </c:pt>
                <c:pt idx="26627">
                  <c:v>1.80E+02</c:v>
                </c:pt>
                <c:pt idx="26628">
                  <c:v>1.80E+02</c:v>
                </c:pt>
                <c:pt idx="26629">
                  <c:v>1.80E+02</c:v>
                </c:pt>
                <c:pt idx="26630">
                  <c:v>1.80E+02</c:v>
                </c:pt>
                <c:pt idx="26631">
                  <c:v>1.80E+02</c:v>
                </c:pt>
                <c:pt idx="26632">
                  <c:v>1.80E+02</c:v>
                </c:pt>
                <c:pt idx="26633">
                  <c:v>1.80E+02</c:v>
                </c:pt>
                <c:pt idx="26634">
                  <c:v>1.80E+02</c:v>
                </c:pt>
                <c:pt idx="26635">
                  <c:v>1.80E+02</c:v>
                </c:pt>
                <c:pt idx="26636">
                  <c:v>1.80E+02</c:v>
                </c:pt>
                <c:pt idx="26637">
                  <c:v>1.80E+02</c:v>
                </c:pt>
                <c:pt idx="26638">
                  <c:v>1.80E+02</c:v>
                </c:pt>
                <c:pt idx="26639">
                  <c:v>1.80E+02</c:v>
                </c:pt>
                <c:pt idx="26640">
                  <c:v>1.80E+02</c:v>
                </c:pt>
                <c:pt idx="26641">
                  <c:v>1.80E+02</c:v>
                </c:pt>
                <c:pt idx="26642">
                  <c:v>1.80E+02</c:v>
                </c:pt>
                <c:pt idx="26643">
                  <c:v>1.80E+02</c:v>
                </c:pt>
                <c:pt idx="26644">
                  <c:v>1.80E+02</c:v>
                </c:pt>
                <c:pt idx="26645">
                  <c:v>1.80E+02</c:v>
                </c:pt>
                <c:pt idx="26646">
                  <c:v>1.80E+02</c:v>
                </c:pt>
                <c:pt idx="26647">
                  <c:v>1.80E+02</c:v>
                </c:pt>
                <c:pt idx="26648">
                  <c:v>1.80E+02</c:v>
                </c:pt>
                <c:pt idx="26649">
                  <c:v>1.80E+02</c:v>
                </c:pt>
                <c:pt idx="26650">
                  <c:v>1.80E+02</c:v>
                </c:pt>
                <c:pt idx="26651">
                  <c:v>1.80E+02</c:v>
                </c:pt>
                <c:pt idx="26652">
                  <c:v>1.80E+02</c:v>
                </c:pt>
                <c:pt idx="26653">
                  <c:v>1.80E+02</c:v>
                </c:pt>
                <c:pt idx="26654">
                  <c:v>1.80E+02</c:v>
                </c:pt>
                <c:pt idx="26655">
                  <c:v>1.80E+02</c:v>
                </c:pt>
                <c:pt idx="26656">
                  <c:v>1.80E+02</c:v>
                </c:pt>
                <c:pt idx="26657">
                  <c:v>1.80E+02</c:v>
                </c:pt>
                <c:pt idx="26658">
                  <c:v>1.80E+02</c:v>
                </c:pt>
                <c:pt idx="26659">
                  <c:v>1.80E+02</c:v>
                </c:pt>
                <c:pt idx="26660">
                  <c:v>1.80E+02</c:v>
                </c:pt>
                <c:pt idx="26661">
                  <c:v>1.80E+02</c:v>
                </c:pt>
                <c:pt idx="26662">
                  <c:v>1.80E+02</c:v>
                </c:pt>
                <c:pt idx="26663">
                  <c:v>1.80E+02</c:v>
                </c:pt>
                <c:pt idx="26664">
                  <c:v>1.80E+02</c:v>
                </c:pt>
                <c:pt idx="26665">
                  <c:v>1.80E+02</c:v>
                </c:pt>
                <c:pt idx="26666">
                  <c:v>1.80E+02</c:v>
                </c:pt>
                <c:pt idx="26667">
                  <c:v>1.80E+02</c:v>
                </c:pt>
                <c:pt idx="26668">
                  <c:v>1.80E+02</c:v>
                </c:pt>
                <c:pt idx="26669">
                  <c:v>1.80E+02</c:v>
                </c:pt>
                <c:pt idx="26670">
                  <c:v>1.80E+02</c:v>
                </c:pt>
                <c:pt idx="26671">
                  <c:v>1.80E+02</c:v>
                </c:pt>
                <c:pt idx="26672">
                  <c:v>1.80E+02</c:v>
                </c:pt>
                <c:pt idx="26673">
                  <c:v>1.80E+02</c:v>
                </c:pt>
                <c:pt idx="26674">
                  <c:v>1.80E+02</c:v>
                </c:pt>
                <c:pt idx="26675">
                  <c:v>1.80E+02</c:v>
                </c:pt>
                <c:pt idx="26676">
                  <c:v>1.80E+02</c:v>
                </c:pt>
                <c:pt idx="26677">
                  <c:v>1.80E+02</c:v>
                </c:pt>
                <c:pt idx="26678">
                  <c:v>1.80E+02</c:v>
                </c:pt>
                <c:pt idx="26679">
                  <c:v>1.80E+02</c:v>
                </c:pt>
                <c:pt idx="26680">
                  <c:v>1.80E+02</c:v>
                </c:pt>
                <c:pt idx="26681">
                  <c:v>1.80E+02</c:v>
                </c:pt>
                <c:pt idx="26682">
                  <c:v>1.80E+02</c:v>
                </c:pt>
                <c:pt idx="26683">
                  <c:v>1.80E+02</c:v>
                </c:pt>
                <c:pt idx="26684">
                  <c:v>1.80E+02</c:v>
                </c:pt>
                <c:pt idx="26685">
                  <c:v>1.80E+02</c:v>
                </c:pt>
                <c:pt idx="26686">
                  <c:v>1.80E+02</c:v>
                </c:pt>
                <c:pt idx="26687">
                  <c:v>1.80E+02</c:v>
                </c:pt>
                <c:pt idx="26688">
                  <c:v>1.80E+02</c:v>
                </c:pt>
                <c:pt idx="26689">
                  <c:v>1.80E+02</c:v>
                </c:pt>
                <c:pt idx="26690">
                  <c:v>1.80E+02</c:v>
                </c:pt>
                <c:pt idx="26691">
                  <c:v>1.80E+02</c:v>
                </c:pt>
                <c:pt idx="26692">
                  <c:v>1.80E+02</c:v>
                </c:pt>
                <c:pt idx="26693">
                  <c:v>1.80E+02</c:v>
                </c:pt>
                <c:pt idx="26694">
                  <c:v>1.80E+02</c:v>
                </c:pt>
                <c:pt idx="26695">
                  <c:v>1.80E+02</c:v>
                </c:pt>
                <c:pt idx="26696">
                  <c:v>1.80E+02</c:v>
                </c:pt>
                <c:pt idx="26697">
                  <c:v>1.80E+02</c:v>
                </c:pt>
                <c:pt idx="26698">
                  <c:v>1.80E+02</c:v>
                </c:pt>
                <c:pt idx="26699">
                  <c:v>1.80E+02</c:v>
                </c:pt>
                <c:pt idx="26700">
                  <c:v>1.80E+02</c:v>
                </c:pt>
                <c:pt idx="26701">
                  <c:v>1.80E+02</c:v>
                </c:pt>
                <c:pt idx="26702">
                  <c:v>1.80E+02</c:v>
                </c:pt>
                <c:pt idx="26703">
                  <c:v>1.80E+02</c:v>
                </c:pt>
                <c:pt idx="26704">
                  <c:v>1.80E+02</c:v>
                </c:pt>
                <c:pt idx="26705">
                  <c:v>1.80E+02</c:v>
                </c:pt>
                <c:pt idx="26706">
                  <c:v>1.80E+02</c:v>
                </c:pt>
                <c:pt idx="26707">
                  <c:v>1.80E+02</c:v>
                </c:pt>
                <c:pt idx="26708">
                  <c:v>1.80E+02</c:v>
                </c:pt>
                <c:pt idx="26709">
                  <c:v>1.80E+02</c:v>
                </c:pt>
                <c:pt idx="26710">
                  <c:v>1.80E+02</c:v>
                </c:pt>
                <c:pt idx="26711">
                  <c:v>1.80E+02</c:v>
                </c:pt>
                <c:pt idx="26712">
                  <c:v>1.80E+02</c:v>
                </c:pt>
                <c:pt idx="26713">
                  <c:v>1.80E+02</c:v>
                </c:pt>
                <c:pt idx="26714">
                  <c:v>1.80E+02</c:v>
                </c:pt>
                <c:pt idx="26715">
                  <c:v>1.80E+02</c:v>
                </c:pt>
                <c:pt idx="26716">
                  <c:v>1.80E+02</c:v>
                </c:pt>
                <c:pt idx="26717">
                  <c:v>1.80E+02</c:v>
                </c:pt>
                <c:pt idx="26718">
                  <c:v>1.80E+02</c:v>
                </c:pt>
                <c:pt idx="26719">
                  <c:v>1.80E+02</c:v>
                </c:pt>
                <c:pt idx="26720">
                  <c:v>1.80E+02</c:v>
                </c:pt>
                <c:pt idx="26721">
                  <c:v>1.80E+02</c:v>
                </c:pt>
                <c:pt idx="26722">
                  <c:v>1.80E+02</c:v>
                </c:pt>
                <c:pt idx="26723">
                  <c:v>1.80E+02</c:v>
                </c:pt>
                <c:pt idx="26724">
                  <c:v>1.80E+02</c:v>
                </c:pt>
                <c:pt idx="26725">
                  <c:v>1.80E+02</c:v>
                </c:pt>
                <c:pt idx="26726">
                  <c:v>1.80E+02</c:v>
                </c:pt>
                <c:pt idx="26727">
                  <c:v>1.80E+02</c:v>
                </c:pt>
                <c:pt idx="26728">
                  <c:v>1.80E+02</c:v>
                </c:pt>
                <c:pt idx="26729">
                  <c:v>1.80E+02</c:v>
                </c:pt>
                <c:pt idx="26730">
                  <c:v>1.80E+02</c:v>
                </c:pt>
                <c:pt idx="26731">
                  <c:v>1.80E+02</c:v>
                </c:pt>
                <c:pt idx="26732">
                  <c:v>1.80E+02</c:v>
                </c:pt>
                <c:pt idx="26733">
                  <c:v>1.80E+02</c:v>
                </c:pt>
                <c:pt idx="26734">
                  <c:v>1.80E+02</c:v>
                </c:pt>
                <c:pt idx="26735">
                  <c:v>1.80E+02</c:v>
                </c:pt>
                <c:pt idx="26736">
                  <c:v>1.80E+02</c:v>
                </c:pt>
                <c:pt idx="26737">
                  <c:v>1.80E+02</c:v>
                </c:pt>
                <c:pt idx="26738">
                  <c:v>1.80E+02</c:v>
                </c:pt>
                <c:pt idx="26739">
                  <c:v>1.80E+02</c:v>
                </c:pt>
                <c:pt idx="26740">
                  <c:v>1.80E+02</c:v>
                </c:pt>
                <c:pt idx="26741">
                  <c:v>1.80E+02</c:v>
                </c:pt>
                <c:pt idx="26742">
                  <c:v>1.80E+02</c:v>
                </c:pt>
                <c:pt idx="26743">
                  <c:v>1.80E+02</c:v>
                </c:pt>
                <c:pt idx="26744">
                  <c:v>1.80E+02</c:v>
                </c:pt>
                <c:pt idx="26745">
                  <c:v>1.80E+02</c:v>
                </c:pt>
                <c:pt idx="26746">
                  <c:v>1.80E+02</c:v>
                </c:pt>
                <c:pt idx="26747">
                  <c:v>1.80E+02</c:v>
                </c:pt>
                <c:pt idx="26748">
                  <c:v>1.80E+02</c:v>
                </c:pt>
                <c:pt idx="26749">
                  <c:v>1.80E+02</c:v>
                </c:pt>
                <c:pt idx="26750">
                  <c:v>1.80E+02</c:v>
                </c:pt>
                <c:pt idx="26751">
                  <c:v>1.80E+02</c:v>
                </c:pt>
                <c:pt idx="26752">
                  <c:v>1.80E+02</c:v>
                </c:pt>
                <c:pt idx="26753">
                  <c:v>1.80E+02</c:v>
                </c:pt>
                <c:pt idx="26754">
                  <c:v>1.80E+02</c:v>
                </c:pt>
                <c:pt idx="26755">
                  <c:v>1.80E+02</c:v>
                </c:pt>
                <c:pt idx="26756">
                  <c:v>1.80E+02</c:v>
                </c:pt>
                <c:pt idx="26757">
                  <c:v>1.80E+02</c:v>
                </c:pt>
                <c:pt idx="26758">
                  <c:v>1.80E+02</c:v>
                </c:pt>
                <c:pt idx="26759">
                  <c:v>1.80E+02</c:v>
                </c:pt>
                <c:pt idx="26760">
                  <c:v>1.80E+02</c:v>
                </c:pt>
                <c:pt idx="26761">
                  <c:v>1.80E+02</c:v>
                </c:pt>
                <c:pt idx="26762">
                  <c:v>1.80E+02</c:v>
                </c:pt>
                <c:pt idx="26763">
                  <c:v>1.80E+02</c:v>
                </c:pt>
                <c:pt idx="26764">
                  <c:v>1.80E+02</c:v>
                </c:pt>
                <c:pt idx="26765">
                  <c:v>1.80E+02</c:v>
                </c:pt>
                <c:pt idx="26766">
                  <c:v>1.80E+02</c:v>
                </c:pt>
                <c:pt idx="26767">
                  <c:v>1.80E+02</c:v>
                </c:pt>
                <c:pt idx="26768">
                  <c:v>1.80E+02</c:v>
                </c:pt>
                <c:pt idx="26769">
                  <c:v>1.80E+02</c:v>
                </c:pt>
                <c:pt idx="26770">
                  <c:v>1.80E+02</c:v>
                </c:pt>
                <c:pt idx="26771">
                  <c:v>1.80E+02</c:v>
                </c:pt>
                <c:pt idx="26772">
                  <c:v>1.80E+02</c:v>
                </c:pt>
                <c:pt idx="26773">
                  <c:v>1.80E+02</c:v>
                </c:pt>
                <c:pt idx="26774">
                  <c:v>1.80E+02</c:v>
                </c:pt>
                <c:pt idx="26775">
                  <c:v>1.80E+02</c:v>
                </c:pt>
                <c:pt idx="26776">
                  <c:v>1.80E+02</c:v>
                </c:pt>
                <c:pt idx="26777">
                  <c:v>1.80E+02</c:v>
                </c:pt>
                <c:pt idx="26778">
                  <c:v>1.80E+02</c:v>
                </c:pt>
                <c:pt idx="26779">
                  <c:v>1.80E+02</c:v>
                </c:pt>
                <c:pt idx="26780">
                  <c:v>1.80E+02</c:v>
                </c:pt>
                <c:pt idx="26781">
                  <c:v>1.80E+02</c:v>
                </c:pt>
                <c:pt idx="26782">
                  <c:v>1.80E+02</c:v>
                </c:pt>
                <c:pt idx="26783">
                  <c:v>1.80E+02</c:v>
                </c:pt>
                <c:pt idx="26784">
                  <c:v>1.80E+02</c:v>
                </c:pt>
                <c:pt idx="26785">
                  <c:v>1.80E+02</c:v>
                </c:pt>
                <c:pt idx="26786">
                  <c:v>1.80E+02</c:v>
                </c:pt>
                <c:pt idx="26787">
                  <c:v>1.80E+02</c:v>
                </c:pt>
                <c:pt idx="26788">
                  <c:v>1.80E+02</c:v>
                </c:pt>
                <c:pt idx="26789">
                  <c:v>1.80E+02</c:v>
                </c:pt>
                <c:pt idx="26790">
                  <c:v>1.80E+02</c:v>
                </c:pt>
                <c:pt idx="26791">
                  <c:v>1.80E+02</c:v>
                </c:pt>
                <c:pt idx="26792">
                  <c:v>1.80E+02</c:v>
                </c:pt>
                <c:pt idx="26793">
                  <c:v>1.80E+02</c:v>
                </c:pt>
                <c:pt idx="26794">
                  <c:v>1.80E+02</c:v>
                </c:pt>
                <c:pt idx="26795">
                  <c:v>1.80E+02</c:v>
                </c:pt>
                <c:pt idx="26796">
                  <c:v>1.80E+02</c:v>
                </c:pt>
                <c:pt idx="26797">
                  <c:v>1.80E+02</c:v>
                </c:pt>
                <c:pt idx="26798">
                  <c:v>1.80E+02</c:v>
                </c:pt>
                <c:pt idx="26799">
                  <c:v>1.80E+02</c:v>
                </c:pt>
                <c:pt idx="26800">
                  <c:v>1.80E+02</c:v>
                </c:pt>
                <c:pt idx="26801">
                  <c:v>1.80E+02</c:v>
                </c:pt>
                <c:pt idx="26802">
                  <c:v>1.80E+02</c:v>
                </c:pt>
                <c:pt idx="26803">
                  <c:v>1.80E+02</c:v>
                </c:pt>
                <c:pt idx="26804">
                  <c:v>1.80E+02</c:v>
                </c:pt>
                <c:pt idx="26805">
                  <c:v>1.80E+02</c:v>
                </c:pt>
                <c:pt idx="26806">
                  <c:v>1.80E+02</c:v>
                </c:pt>
                <c:pt idx="26807">
                  <c:v>1.80E+02</c:v>
                </c:pt>
                <c:pt idx="26808">
                  <c:v>1.80E+02</c:v>
                </c:pt>
                <c:pt idx="26809">
                  <c:v>1.80E+02</c:v>
                </c:pt>
                <c:pt idx="26810">
                  <c:v>1.80E+02</c:v>
                </c:pt>
                <c:pt idx="26811">
                  <c:v>1.80E+02</c:v>
                </c:pt>
                <c:pt idx="26812">
                  <c:v>1.80E+02</c:v>
                </c:pt>
                <c:pt idx="26813">
                  <c:v>1.80E+02</c:v>
                </c:pt>
                <c:pt idx="26814">
                  <c:v>1.80E+02</c:v>
                </c:pt>
                <c:pt idx="26815">
                  <c:v>1.80E+02</c:v>
                </c:pt>
                <c:pt idx="26816">
                  <c:v>1.80E+02</c:v>
                </c:pt>
                <c:pt idx="26817">
                  <c:v>1.80E+02</c:v>
                </c:pt>
                <c:pt idx="26818">
                  <c:v>1.80E+02</c:v>
                </c:pt>
                <c:pt idx="26819">
                  <c:v>1.80E+02</c:v>
                </c:pt>
                <c:pt idx="26820">
                  <c:v>1.80E+02</c:v>
                </c:pt>
                <c:pt idx="26821">
                  <c:v>1.80E+02</c:v>
                </c:pt>
                <c:pt idx="26822">
                  <c:v>1.80E+02</c:v>
                </c:pt>
                <c:pt idx="26823">
                  <c:v>1.80E+02</c:v>
                </c:pt>
                <c:pt idx="26824">
                  <c:v>1.80E+02</c:v>
                </c:pt>
                <c:pt idx="26825">
                  <c:v>1.80E+02</c:v>
                </c:pt>
                <c:pt idx="26826">
                  <c:v>1.80E+02</c:v>
                </c:pt>
                <c:pt idx="26827">
                  <c:v>1.80E+02</c:v>
                </c:pt>
                <c:pt idx="26828">
                  <c:v>1.80E+02</c:v>
                </c:pt>
                <c:pt idx="26829">
                  <c:v>1.80E+02</c:v>
                </c:pt>
                <c:pt idx="26830">
                  <c:v>1.80E+02</c:v>
                </c:pt>
                <c:pt idx="26831">
                  <c:v>1.80E+02</c:v>
                </c:pt>
                <c:pt idx="26832">
                  <c:v>1.80E+02</c:v>
                </c:pt>
                <c:pt idx="26833">
                  <c:v>1.80E+02</c:v>
                </c:pt>
                <c:pt idx="26834">
                  <c:v>1.80E+02</c:v>
                </c:pt>
                <c:pt idx="26835">
                  <c:v>1.80E+02</c:v>
                </c:pt>
                <c:pt idx="26836">
                  <c:v>1.80E+02</c:v>
                </c:pt>
                <c:pt idx="26837">
                  <c:v>1.80E+02</c:v>
                </c:pt>
                <c:pt idx="26838">
                  <c:v>1.80E+02</c:v>
                </c:pt>
                <c:pt idx="26839">
                  <c:v>1.80E+02</c:v>
                </c:pt>
                <c:pt idx="26840">
                  <c:v>1.80E+02</c:v>
                </c:pt>
                <c:pt idx="26841">
                  <c:v>1.80E+02</c:v>
                </c:pt>
                <c:pt idx="26842">
                  <c:v>1.80E+02</c:v>
                </c:pt>
                <c:pt idx="26843">
                  <c:v>1.80E+02</c:v>
                </c:pt>
                <c:pt idx="26844">
                  <c:v>1.80E+02</c:v>
                </c:pt>
                <c:pt idx="26845">
                  <c:v>1.80E+02</c:v>
                </c:pt>
                <c:pt idx="26846">
                  <c:v>1.80E+02</c:v>
                </c:pt>
                <c:pt idx="26847">
                  <c:v>1.80E+02</c:v>
                </c:pt>
                <c:pt idx="26848">
                  <c:v>1.80E+02</c:v>
                </c:pt>
                <c:pt idx="26849">
                  <c:v>1.80E+02</c:v>
                </c:pt>
                <c:pt idx="26850">
                  <c:v>1.80E+02</c:v>
                </c:pt>
                <c:pt idx="26851">
                  <c:v>1.80E+02</c:v>
                </c:pt>
                <c:pt idx="26852">
                  <c:v>1.80E+02</c:v>
                </c:pt>
                <c:pt idx="26853">
                  <c:v>1.80E+02</c:v>
                </c:pt>
                <c:pt idx="26854">
                  <c:v>1.80E+02</c:v>
                </c:pt>
                <c:pt idx="26855">
                  <c:v>1.80E+02</c:v>
                </c:pt>
                <c:pt idx="26856">
                  <c:v>1.80E+02</c:v>
                </c:pt>
                <c:pt idx="26857">
                  <c:v>1.80E+02</c:v>
                </c:pt>
                <c:pt idx="26858">
                  <c:v>1.80E+02</c:v>
                </c:pt>
                <c:pt idx="26859">
                  <c:v>1.80E+02</c:v>
                </c:pt>
                <c:pt idx="26860">
                  <c:v>1.80E+02</c:v>
                </c:pt>
                <c:pt idx="26861">
                  <c:v>1.80E+02</c:v>
                </c:pt>
                <c:pt idx="26862">
                  <c:v>1.80E+02</c:v>
                </c:pt>
                <c:pt idx="26863">
                  <c:v>1.80E+02</c:v>
                </c:pt>
                <c:pt idx="26864">
                  <c:v>1.80E+02</c:v>
                </c:pt>
                <c:pt idx="26865">
                  <c:v>1.80E+02</c:v>
                </c:pt>
                <c:pt idx="26866">
                  <c:v>1.80E+02</c:v>
                </c:pt>
                <c:pt idx="26867">
                  <c:v>1.80E+02</c:v>
                </c:pt>
                <c:pt idx="26868">
                  <c:v>1.80E+02</c:v>
                </c:pt>
                <c:pt idx="26869">
                  <c:v>1.80E+02</c:v>
                </c:pt>
                <c:pt idx="26870">
                  <c:v>1.80E+02</c:v>
                </c:pt>
                <c:pt idx="26871">
                  <c:v>1.80E+02</c:v>
                </c:pt>
                <c:pt idx="26872">
                  <c:v>1.80E+02</c:v>
                </c:pt>
                <c:pt idx="26873">
                  <c:v>1.80E+02</c:v>
                </c:pt>
                <c:pt idx="26874">
                  <c:v>1.80E+02</c:v>
                </c:pt>
                <c:pt idx="26875">
                  <c:v>1.80E+02</c:v>
                </c:pt>
                <c:pt idx="26876">
                  <c:v>1.80E+02</c:v>
                </c:pt>
                <c:pt idx="26877">
                  <c:v>1.80E+02</c:v>
                </c:pt>
                <c:pt idx="26878">
                  <c:v>1.80E+02</c:v>
                </c:pt>
                <c:pt idx="26879">
                  <c:v>1.80E+02</c:v>
                </c:pt>
                <c:pt idx="26880">
                  <c:v>1.80E+02</c:v>
                </c:pt>
                <c:pt idx="26881">
                  <c:v>1.80E+02</c:v>
                </c:pt>
                <c:pt idx="26882">
                  <c:v>1.80E+02</c:v>
                </c:pt>
                <c:pt idx="26883">
                  <c:v>1.80E+02</c:v>
                </c:pt>
                <c:pt idx="26884">
                  <c:v>1.80E+02</c:v>
                </c:pt>
                <c:pt idx="26885">
                  <c:v>1.80E+02</c:v>
                </c:pt>
                <c:pt idx="26886">
                  <c:v>1.80E+02</c:v>
                </c:pt>
                <c:pt idx="26887">
                  <c:v>1.80E+02</c:v>
                </c:pt>
                <c:pt idx="26888">
                  <c:v>1.80E+02</c:v>
                </c:pt>
                <c:pt idx="26889">
                  <c:v>1.80E+02</c:v>
                </c:pt>
                <c:pt idx="26890">
                  <c:v>1.80E+02</c:v>
                </c:pt>
                <c:pt idx="26891">
                  <c:v>1.80E+02</c:v>
                </c:pt>
                <c:pt idx="26892">
                  <c:v>1.80E+02</c:v>
                </c:pt>
                <c:pt idx="26893">
                  <c:v>1.80E+02</c:v>
                </c:pt>
                <c:pt idx="26894">
                  <c:v>1.80E+02</c:v>
                </c:pt>
                <c:pt idx="26895">
                  <c:v>1.80E+02</c:v>
                </c:pt>
                <c:pt idx="26896">
                  <c:v>1.80E+02</c:v>
                </c:pt>
                <c:pt idx="26897">
                  <c:v>1.80E+02</c:v>
                </c:pt>
                <c:pt idx="26898">
                  <c:v>1.80E+02</c:v>
                </c:pt>
                <c:pt idx="26899">
                  <c:v>1.80E+02</c:v>
                </c:pt>
                <c:pt idx="26900">
                  <c:v>1.80E+02</c:v>
                </c:pt>
                <c:pt idx="26901">
                  <c:v>1.80E+02</c:v>
                </c:pt>
                <c:pt idx="26902">
                  <c:v>1.80E+02</c:v>
                </c:pt>
                <c:pt idx="26903">
                  <c:v>1.80E+02</c:v>
                </c:pt>
                <c:pt idx="26904">
                  <c:v>1.80E+02</c:v>
                </c:pt>
                <c:pt idx="26905">
                  <c:v>1.80E+02</c:v>
                </c:pt>
                <c:pt idx="26906">
                  <c:v>1.80E+02</c:v>
                </c:pt>
                <c:pt idx="26907">
                  <c:v>1.80E+02</c:v>
                </c:pt>
                <c:pt idx="26908">
                  <c:v>1.80E+02</c:v>
                </c:pt>
                <c:pt idx="26909">
                  <c:v>1.80E+02</c:v>
                </c:pt>
                <c:pt idx="26910">
                  <c:v>1.80E+02</c:v>
                </c:pt>
                <c:pt idx="26911">
                  <c:v>1.80E+02</c:v>
                </c:pt>
                <c:pt idx="26912">
                  <c:v>1.80E+02</c:v>
                </c:pt>
                <c:pt idx="26913">
                  <c:v>1.80E+02</c:v>
                </c:pt>
                <c:pt idx="26914">
                  <c:v>1.80E+02</c:v>
                </c:pt>
                <c:pt idx="26915">
                  <c:v>1.80E+02</c:v>
                </c:pt>
                <c:pt idx="26916">
                  <c:v>1.80E+02</c:v>
                </c:pt>
                <c:pt idx="26917">
                  <c:v>1.80E+02</c:v>
                </c:pt>
                <c:pt idx="26918">
                  <c:v>1.80E+02</c:v>
                </c:pt>
                <c:pt idx="26919">
                  <c:v>1.80E+02</c:v>
                </c:pt>
                <c:pt idx="26920">
                  <c:v>1.80E+02</c:v>
                </c:pt>
                <c:pt idx="26921">
                  <c:v>1.80E+02</c:v>
                </c:pt>
                <c:pt idx="26922">
                  <c:v>1.80E+02</c:v>
                </c:pt>
                <c:pt idx="26923">
                  <c:v>1.80E+02</c:v>
                </c:pt>
                <c:pt idx="26924">
                  <c:v>1.80E+02</c:v>
                </c:pt>
                <c:pt idx="26925">
                  <c:v>1.80E+02</c:v>
                </c:pt>
                <c:pt idx="26926">
                  <c:v>1.80E+02</c:v>
                </c:pt>
                <c:pt idx="26927">
                  <c:v>1.80E+02</c:v>
                </c:pt>
                <c:pt idx="26928">
                  <c:v>1.80E+02</c:v>
                </c:pt>
                <c:pt idx="26929">
                  <c:v>1.80E+02</c:v>
                </c:pt>
                <c:pt idx="26930">
                  <c:v>1.80E+02</c:v>
                </c:pt>
                <c:pt idx="26931">
                  <c:v>1.80E+02</c:v>
                </c:pt>
                <c:pt idx="26932">
                  <c:v>1.80E+02</c:v>
                </c:pt>
                <c:pt idx="26933">
                  <c:v>1.80E+02</c:v>
                </c:pt>
                <c:pt idx="26934">
                  <c:v>1.80E+02</c:v>
                </c:pt>
                <c:pt idx="26935">
                  <c:v>1.80E+02</c:v>
                </c:pt>
                <c:pt idx="26936">
                  <c:v>1.80E+02</c:v>
                </c:pt>
                <c:pt idx="26937">
                  <c:v>1.80E+02</c:v>
                </c:pt>
                <c:pt idx="26938">
                  <c:v>1.80E+02</c:v>
                </c:pt>
                <c:pt idx="26939">
                  <c:v>1.80E+02</c:v>
                </c:pt>
                <c:pt idx="26940">
                  <c:v>1.80E+02</c:v>
                </c:pt>
                <c:pt idx="26941">
                  <c:v>1.80E+02</c:v>
                </c:pt>
                <c:pt idx="26942">
                  <c:v>1.80E+02</c:v>
                </c:pt>
                <c:pt idx="26943">
                  <c:v>1.80E+02</c:v>
                </c:pt>
                <c:pt idx="26944">
                  <c:v>1.80E+02</c:v>
                </c:pt>
                <c:pt idx="26945">
                  <c:v>1.80E+02</c:v>
                </c:pt>
                <c:pt idx="26946">
                  <c:v>1.80E+02</c:v>
                </c:pt>
                <c:pt idx="26947">
                  <c:v>1.80E+02</c:v>
                </c:pt>
                <c:pt idx="26948">
                  <c:v>1.80E+02</c:v>
                </c:pt>
                <c:pt idx="26949">
                  <c:v>1.80E+02</c:v>
                </c:pt>
                <c:pt idx="26950">
                  <c:v>1.80E+02</c:v>
                </c:pt>
                <c:pt idx="26951">
                  <c:v>1.80E+02</c:v>
                </c:pt>
                <c:pt idx="26952">
                  <c:v>1.80E+02</c:v>
                </c:pt>
                <c:pt idx="26953">
                  <c:v>1.80E+02</c:v>
                </c:pt>
                <c:pt idx="26954">
                  <c:v>1.80E+02</c:v>
                </c:pt>
                <c:pt idx="26955">
                  <c:v>1.80E+02</c:v>
                </c:pt>
                <c:pt idx="26956">
                  <c:v>1.80E+02</c:v>
                </c:pt>
                <c:pt idx="26957">
                  <c:v>1.80E+02</c:v>
                </c:pt>
                <c:pt idx="26958">
                  <c:v>1.80E+02</c:v>
                </c:pt>
                <c:pt idx="26959">
                  <c:v>1.80E+02</c:v>
                </c:pt>
                <c:pt idx="26960">
                  <c:v>1.80E+02</c:v>
                </c:pt>
                <c:pt idx="26961">
                  <c:v>1.80E+02</c:v>
                </c:pt>
                <c:pt idx="26962">
                  <c:v>1.80E+02</c:v>
                </c:pt>
                <c:pt idx="26963">
                  <c:v>1.80E+02</c:v>
                </c:pt>
                <c:pt idx="26964">
                  <c:v>1.80E+02</c:v>
                </c:pt>
                <c:pt idx="26965">
                  <c:v>1.80E+02</c:v>
                </c:pt>
                <c:pt idx="26966">
                  <c:v>1.80E+02</c:v>
                </c:pt>
                <c:pt idx="26967">
                  <c:v>1.80E+02</c:v>
                </c:pt>
                <c:pt idx="26968">
                  <c:v>1.80E+02</c:v>
                </c:pt>
                <c:pt idx="26969">
                  <c:v>1.80E+02</c:v>
                </c:pt>
                <c:pt idx="26970">
                  <c:v>1.80E+02</c:v>
                </c:pt>
                <c:pt idx="26971">
                  <c:v>1.80E+02</c:v>
                </c:pt>
                <c:pt idx="26972">
                  <c:v>1.80E+02</c:v>
                </c:pt>
                <c:pt idx="26973">
                  <c:v>1.80E+02</c:v>
                </c:pt>
                <c:pt idx="26974">
                  <c:v>1.80E+02</c:v>
                </c:pt>
                <c:pt idx="26975">
                  <c:v>1.80E+02</c:v>
                </c:pt>
                <c:pt idx="26976">
                  <c:v>1.80E+02</c:v>
                </c:pt>
                <c:pt idx="26977">
                  <c:v>1.80E+02</c:v>
                </c:pt>
                <c:pt idx="26978">
                  <c:v>1.80E+02</c:v>
                </c:pt>
                <c:pt idx="26979">
                  <c:v>1.80E+02</c:v>
                </c:pt>
                <c:pt idx="26980">
                  <c:v>1.80E+02</c:v>
                </c:pt>
                <c:pt idx="26981">
                  <c:v>1.80E+02</c:v>
                </c:pt>
                <c:pt idx="26982">
                  <c:v>1.80E+02</c:v>
                </c:pt>
                <c:pt idx="26983">
                  <c:v>1.80E+02</c:v>
                </c:pt>
                <c:pt idx="26984">
                  <c:v>1.80E+02</c:v>
                </c:pt>
                <c:pt idx="26985">
                  <c:v>1.80E+02</c:v>
                </c:pt>
                <c:pt idx="26986">
                  <c:v>1.80E+02</c:v>
                </c:pt>
                <c:pt idx="26987">
                  <c:v>1.80E+02</c:v>
                </c:pt>
                <c:pt idx="26988">
                  <c:v>1.80E+02</c:v>
                </c:pt>
                <c:pt idx="26989">
                  <c:v>1.80E+02</c:v>
                </c:pt>
                <c:pt idx="26990">
                  <c:v>1.80E+02</c:v>
                </c:pt>
                <c:pt idx="26991">
                  <c:v>1.80E+02</c:v>
                </c:pt>
                <c:pt idx="26992">
                  <c:v>1.80E+02</c:v>
                </c:pt>
                <c:pt idx="26993">
                  <c:v>1.80E+02</c:v>
                </c:pt>
                <c:pt idx="26994">
                  <c:v>1.80E+02</c:v>
                </c:pt>
                <c:pt idx="26995">
                  <c:v>1.80E+02</c:v>
                </c:pt>
                <c:pt idx="26996">
                  <c:v>1.80E+02</c:v>
                </c:pt>
                <c:pt idx="26997">
                  <c:v>1.80E+02</c:v>
                </c:pt>
                <c:pt idx="26998">
                  <c:v>1.80E+02</c:v>
                </c:pt>
                <c:pt idx="26999">
                  <c:v>1.80E+02</c:v>
                </c:pt>
                <c:pt idx="27000">
                  <c:v>1.80E+02</c:v>
                </c:pt>
                <c:pt idx="27001">
                  <c:v>1.80E+02</c:v>
                </c:pt>
                <c:pt idx="27002">
                  <c:v>1.80E+02</c:v>
                </c:pt>
                <c:pt idx="27003">
                  <c:v>1.80E+02</c:v>
                </c:pt>
                <c:pt idx="27004">
                  <c:v>1.80E+02</c:v>
                </c:pt>
                <c:pt idx="27005">
                  <c:v>1.80E+02</c:v>
                </c:pt>
                <c:pt idx="27006">
                  <c:v>1.80E+02</c:v>
                </c:pt>
                <c:pt idx="27007">
                  <c:v>1.80E+02</c:v>
                </c:pt>
                <c:pt idx="27008">
                  <c:v>1.80E+02</c:v>
                </c:pt>
                <c:pt idx="27009">
                  <c:v>1.80E+02</c:v>
                </c:pt>
                <c:pt idx="27010">
                  <c:v>1.80E+02</c:v>
                </c:pt>
                <c:pt idx="27011">
                  <c:v>1.80E+02</c:v>
                </c:pt>
                <c:pt idx="27012">
                  <c:v>1.80E+02</c:v>
                </c:pt>
                <c:pt idx="27013">
                  <c:v>1.80E+02</c:v>
                </c:pt>
                <c:pt idx="27014">
                  <c:v>1.80E+02</c:v>
                </c:pt>
                <c:pt idx="27015">
                  <c:v>1.80E+02</c:v>
                </c:pt>
                <c:pt idx="27016">
                  <c:v>1.80E+02</c:v>
                </c:pt>
                <c:pt idx="27017">
                  <c:v>1.80E+02</c:v>
                </c:pt>
                <c:pt idx="27018">
                  <c:v>1.80E+02</c:v>
                </c:pt>
                <c:pt idx="27019">
                  <c:v>1.80E+02</c:v>
                </c:pt>
                <c:pt idx="27020">
                  <c:v>1.80E+02</c:v>
                </c:pt>
                <c:pt idx="27021">
                  <c:v>1.80E+02</c:v>
                </c:pt>
                <c:pt idx="27022">
                  <c:v>1.80E+02</c:v>
                </c:pt>
                <c:pt idx="27023">
                  <c:v>1.80E+02</c:v>
                </c:pt>
                <c:pt idx="27024">
                  <c:v>1.80E+02</c:v>
                </c:pt>
                <c:pt idx="27025">
                  <c:v>1.80E+02</c:v>
                </c:pt>
                <c:pt idx="27026">
                  <c:v>1.80E+02</c:v>
                </c:pt>
                <c:pt idx="27027">
                  <c:v>1.80E+02</c:v>
                </c:pt>
                <c:pt idx="27028">
                  <c:v>1.80E+02</c:v>
                </c:pt>
                <c:pt idx="27029">
                  <c:v>1.80E+02</c:v>
                </c:pt>
                <c:pt idx="27030">
                  <c:v>1.80E+02</c:v>
                </c:pt>
                <c:pt idx="27031">
                  <c:v>1.80E+02</c:v>
                </c:pt>
                <c:pt idx="27032">
                  <c:v>1.80E+02</c:v>
                </c:pt>
                <c:pt idx="27033">
                  <c:v>1.80E+02</c:v>
                </c:pt>
                <c:pt idx="27034">
                  <c:v>1.80E+02</c:v>
                </c:pt>
                <c:pt idx="27035">
                  <c:v>1.80E+02</c:v>
                </c:pt>
                <c:pt idx="27036">
                  <c:v>1.80E+02</c:v>
                </c:pt>
                <c:pt idx="27037">
                  <c:v>1.80E+02</c:v>
                </c:pt>
                <c:pt idx="27038">
                  <c:v>1.80E+02</c:v>
                </c:pt>
                <c:pt idx="27039">
                  <c:v>1.80E+02</c:v>
                </c:pt>
                <c:pt idx="27040">
                  <c:v>1.80E+02</c:v>
                </c:pt>
                <c:pt idx="27041">
                  <c:v>1.80E+02</c:v>
                </c:pt>
                <c:pt idx="27042">
                  <c:v>1.80E+02</c:v>
                </c:pt>
                <c:pt idx="27043">
                  <c:v>1.80E+02</c:v>
                </c:pt>
                <c:pt idx="27044">
                  <c:v>1.80E+02</c:v>
                </c:pt>
                <c:pt idx="27045">
                  <c:v>1.80E+02</c:v>
                </c:pt>
                <c:pt idx="27046">
                  <c:v>1.80E+02</c:v>
                </c:pt>
                <c:pt idx="27047">
                  <c:v>1.80E+02</c:v>
                </c:pt>
                <c:pt idx="27048">
                  <c:v>1.80E+02</c:v>
                </c:pt>
                <c:pt idx="27049">
                  <c:v>1.80E+02</c:v>
                </c:pt>
                <c:pt idx="27050">
                  <c:v>1.80E+02</c:v>
                </c:pt>
                <c:pt idx="27051">
                  <c:v>1.80E+02</c:v>
                </c:pt>
                <c:pt idx="27052">
                  <c:v>1.80E+02</c:v>
                </c:pt>
                <c:pt idx="27053">
                  <c:v>1.80E+02</c:v>
                </c:pt>
                <c:pt idx="27054">
                  <c:v>1.80E+02</c:v>
                </c:pt>
                <c:pt idx="27055">
                  <c:v>1.80E+02</c:v>
                </c:pt>
                <c:pt idx="27056">
                  <c:v>1.80E+02</c:v>
                </c:pt>
                <c:pt idx="27057">
                  <c:v>1.80E+02</c:v>
                </c:pt>
                <c:pt idx="27058">
                  <c:v>1.80E+02</c:v>
                </c:pt>
                <c:pt idx="27059">
                  <c:v>1.80E+02</c:v>
                </c:pt>
                <c:pt idx="27060">
                  <c:v>1.80E+02</c:v>
                </c:pt>
                <c:pt idx="27061">
                  <c:v>1.80E+02</c:v>
                </c:pt>
                <c:pt idx="27062">
                  <c:v>1.80E+02</c:v>
                </c:pt>
                <c:pt idx="27063">
                  <c:v>1.80E+02</c:v>
                </c:pt>
                <c:pt idx="27064">
                  <c:v>1.80E+02</c:v>
                </c:pt>
                <c:pt idx="27065">
                  <c:v>1.80E+02</c:v>
                </c:pt>
                <c:pt idx="27066">
                  <c:v>1.80E+02</c:v>
                </c:pt>
                <c:pt idx="27067">
                  <c:v>1.80E+02</c:v>
                </c:pt>
                <c:pt idx="27068">
                  <c:v>1.80E+02</c:v>
                </c:pt>
                <c:pt idx="27069">
                  <c:v>1.80E+02</c:v>
                </c:pt>
                <c:pt idx="27070">
                  <c:v>1.80E+02</c:v>
                </c:pt>
                <c:pt idx="27071">
                  <c:v>1.80E+02</c:v>
                </c:pt>
                <c:pt idx="27072">
                  <c:v>1.80E+02</c:v>
                </c:pt>
                <c:pt idx="27073">
                  <c:v>1.80E+02</c:v>
                </c:pt>
                <c:pt idx="27074">
                  <c:v>1.80E+02</c:v>
                </c:pt>
                <c:pt idx="27075">
                  <c:v>1.80E+02</c:v>
                </c:pt>
                <c:pt idx="27076">
                  <c:v>1.80E+02</c:v>
                </c:pt>
                <c:pt idx="27077">
                  <c:v>1.80E+02</c:v>
                </c:pt>
                <c:pt idx="27078">
                  <c:v>1.80E+02</c:v>
                </c:pt>
                <c:pt idx="27079">
                  <c:v>1.80E+02</c:v>
                </c:pt>
                <c:pt idx="27080">
                  <c:v>1.80E+02</c:v>
                </c:pt>
                <c:pt idx="27081">
                  <c:v>1.80E+02</c:v>
                </c:pt>
                <c:pt idx="27082">
                  <c:v>1.80E+02</c:v>
                </c:pt>
                <c:pt idx="27083">
                  <c:v>1.80E+02</c:v>
                </c:pt>
                <c:pt idx="27084">
                  <c:v>1.80E+02</c:v>
                </c:pt>
                <c:pt idx="27085">
                  <c:v>1.80E+02</c:v>
                </c:pt>
                <c:pt idx="27086">
                  <c:v>1.80E+02</c:v>
                </c:pt>
                <c:pt idx="27087">
                  <c:v>1.80E+02</c:v>
                </c:pt>
                <c:pt idx="27088">
                  <c:v>1.80E+02</c:v>
                </c:pt>
                <c:pt idx="27089">
                  <c:v>1.80E+02</c:v>
                </c:pt>
                <c:pt idx="27090">
                  <c:v>1.80E+02</c:v>
                </c:pt>
                <c:pt idx="27091">
                  <c:v>1.80E+02</c:v>
                </c:pt>
                <c:pt idx="27092">
                  <c:v>1.80E+02</c:v>
                </c:pt>
                <c:pt idx="27093">
                  <c:v>1.80E+02</c:v>
                </c:pt>
                <c:pt idx="27094">
                  <c:v>1.80E+02</c:v>
                </c:pt>
                <c:pt idx="27095">
                  <c:v>1.80E+02</c:v>
                </c:pt>
                <c:pt idx="27096">
                  <c:v>1.80E+02</c:v>
                </c:pt>
                <c:pt idx="27097">
                  <c:v>1.80E+02</c:v>
                </c:pt>
                <c:pt idx="27098">
                  <c:v>1.80E+02</c:v>
                </c:pt>
                <c:pt idx="27099">
                  <c:v>1.80E+02</c:v>
                </c:pt>
                <c:pt idx="27100">
                  <c:v>1.80E+02</c:v>
                </c:pt>
                <c:pt idx="27101">
                  <c:v>1.80E+02</c:v>
                </c:pt>
                <c:pt idx="27102">
                  <c:v>1.80E+02</c:v>
                </c:pt>
                <c:pt idx="27103">
                  <c:v>1.80E+02</c:v>
                </c:pt>
                <c:pt idx="27104">
                  <c:v>1.80E+02</c:v>
                </c:pt>
                <c:pt idx="27105">
                  <c:v>1.80E+02</c:v>
                </c:pt>
                <c:pt idx="27106">
                  <c:v>1.80E+02</c:v>
                </c:pt>
                <c:pt idx="27107">
                  <c:v>1.80E+02</c:v>
                </c:pt>
                <c:pt idx="27108">
                  <c:v>1.80E+02</c:v>
                </c:pt>
                <c:pt idx="27109">
                  <c:v>1.80E+02</c:v>
                </c:pt>
                <c:pt idx="27110">
                  <c:v>1.80E+02</c:v>
                </c:pt>
                <c:pt idx="27111">
                  <c:v>1.80E+02</c:v>
                </c:pt>
                <c:pt idx="27112">
                  <c:v>1.80E+02</c:v>
                </c:pt>
                <c:pt idx="27113">
                  <c:v>1.80E+02</c:v>
                </c:pt>
                <c:pt idx="27114">
                  <c:v>1.80E+02</c:v>
                </c:pt>
                <c:pt idx="27115">
                  <c:v>1.80E+02</c:v>
                </c:pt>
                <c:pt idx="27116">
                  <c:v>1.80E+02</c:v>
                </c:pt>
                <c:pt idx="27117">
                  <c:v>1.80E+02</c:v>
                </c:pt>
                <c:pt idx="27118">
                  <c:v>1.80E+02</c:v>
                </c:pt>
                <c:pt idx="27119">
                  <c:v>1.80E+02</c:v>
                </c:pt>
                <c:pt idx="27120">
                  <c:v>1.80E+02</c:v>
                </c:pt>
                <c:pt idx="27121">
                  <c:v>1.80E+02</c:v>
                </c:pt>
                <c:pt idx="27122">
                  <c:v>1.80E+02</c:v>
                </c:pt>
                <c:pt idx="27123">
                  <c:v>1.80E+02</c:v>
                </c:pt>
                <c:pt idx="27124">
                  <c:v>1.80E+02</c:v>
                </c:pt>
                <c:pt idx="27125">
                  <c:v>1.80E+02</c:v>
                </c:pt>
                <c:pt idx="27126">
                  <c:v>1.80E+02</c:v>
                </c:pt>
                <c:pt idx="27127">
                  <c:v>1.80E+02</c:v>
                </c:pt>
                <c:pt idx="27128">
                  <c:v>1.80E+02</c:v>
                </c:pt>
                <c:pt idx="27129">
                  <c:v>1.80E+02</c:v>
                </c:pt>
                <c:pt idx="27130">
                  <c:v>1.80E+02</c:v>
                </c:pt>
                <c:pt idx="27131">
                  <c:v>1.80E+02</c:v>
                </c:pt>
                <c:pt idx="27132">
                  <c:v>1.80E+02</c:v>
                </c:pt>
                <c:pt idx="27133">
                  <c:v>1.80E+02</c:v>
                </c:pt>
                <c:pt idx="27134">
                  <c:v>1.80E+02</c:v>
                </c:pt>
                <c:pt idx="27135">
                  <c:v>1.80E+02</c:v>
                </c:pt>
                <c:pt idx="27136">
                  <c:v>1.80E+02</c:v>
                </c:pt>
                <c:pt idx="27137">
                  <c:v>1.80E+02</c:v>
                </c:pt>
                <c:pt idx="27138">
                  <c:v>1.80E+02</c:v>
                </c:pt>
                <c:pt idx="27139">
                  <c:v>1.80E+02</c:v>
                </c:pt>
                <c:pt idx="27140">
                  <c:v>1.80E+02</c:v>
                </c:pt>
                <c:pt idx="27141">
                  <c:v>1.80E+02</c:v>
                </c:pt>
                <c:pt idx="27142">
                  <c:v>1.80E+02</c:v>
                </c:pt>
                <c:pt idx="27143">
                  <c:v>1.80E+02</c:v>
                </c:pt>
                <c:pt idx="27144">
                  <c:v>1.80E+02</c:v>
                </c:pt>
                <c:pt idx="27145">
                  <c:v>1.80E+02</c:v>
                </c:pt>
                <c:pt idx="27146">
                  <c:v>1.80E+02</c:v>
                </c:pt>
                <c:pt idx="27147">
                  <c:v>1.80E+02</c:v>
                </c:pt>
                <c:pt idx="27148">
                  <c:v>1.80E+02</c:v>
                </c:pt>
                <c:pt idx="27149">
                  <c:v>1.80E+02</c:v>
                </c:pt>
                <c:pt idx="27150">
                  <c:v>1.80E+02</c:v>
                </c:pt>
                <c:pt idx="27151">
                  <c:v>1.80E+02</c:v>
                </c:pt>
                <c:pt idx="27152">
                  <c:v>1.80E+02</c:v>
                </c:pt>
                <c:pt idx="27153">
                  <c:v>1.80E+02</c:v>
                </c:pt>
                <c:pt idx="27154">
                  <c:v>1.80E+02</c:v>
                </c:pt>
                <c:pt idx="27155">
                  <c:v>1.80E+02</c:v>
                </c:pt>
                <c:pt idx="27156">
                  <c:v>1.80E+02</c:v>
                </c:pt>
                <c:pt idx="27157">
                  <c:v>1.80E+02</c:v>
                </c:pt>
                <c:pt idx="27158">
                  <c:v>1.80E+02</c:v>
                </c:pt>
                <c:pt idx="27159">
                  <c:v>1.80E+02</c:v>
                </c:pt>
                <c:pt idx="27160">
                  <c:v>1.80E+02</c:v>
                </c:pt>
                <c:pt idx="27161">
                  <c:v>1.80E+02</c:v>
                </c:pt>
                <c:pt idx="27162">
                  <c:v>1.80E+02</c:v>
                </c:pt>
                <c:pt idx="27163">
                  <c:v>1.80E+02</c:v>
                </c:pt>
                <c:pt idx="27164">
                  <c:v>1.80E+02</c:v>
                </c:pt>
                <c:pt idx="27165">
                  <c:v>1.80E+02</c:v>
                </c:pt>
                <c:pt idx="27166">
                  <c:v>1.80E+02</c:v>
                </c:pt>
                <c:pt idx="27167">
                  <c:v>1.80E+02</c:v>
                </c:pt>
                <c:pt idx="27168">
                  <c:v>1.80E+02</c:v>
                </c:pt>
                <c:pt idx="27169">
                  <c:v>1.80E+02</c:v>
                </c:pt>
                <c:pt idx="27170">
                  <c:v>1.80E+02</c:v>
                </c:pt>
                <c:pt idx="27171">
                  <c:v>1.80E+02</c:v>
                </c:pt>
                <c:pt idx="27172">
                  <c:v>1.80E+02</c:v>
                </c:pt>
                <c:pt idx="27173">
                  <c:v>1.80E+02</c:v>
                </c:pt>
                <c:pt idx="27174">
                  <c:v>1.80E+02</c:v>
                </c:pt>
                <c:pt idx="27175">
                  <c:v>1.80E+02</c:v>
                </c:pt>
                <c:pt idx="27176">
                  <c:v>1.80E+02</c:v>
                </c:pt>
                <c:pt idx="27177">
                  <c:v>1.80E+02</c:v>
                </c:pt>
                <c:pt idx="27178">
                  <c:v>1.80E+02</c:v>
                </c:pt>
                <c:pt idx="27179">
                  <c:v>1.80E+02</c:v>
                </c:pt>
                <c:pt idx="27180">
                  <c:v>1.80E+02</c:v>
                </c:pt>
                <c:pt idx="27181">
                  <c:v>1.80E+02</c:v>
                </c:pt>
                <c:pt idx="27182">
                  <c:v>1.80E+02</c:v>
                </c:pt>
                <c:pt idx="27183">
                  <c:v>1.80E+02</c:v>
                </c:pt>
                <c:pt idx="27184">
                  <c:v>1.80E+02</c:v>
                </c:pt>
                <c:pt idx="27185">
                  <c:v>1.80E+02</c:v>
                </c:pt>
                <c:pt idx="27186">
                  <c:v>1.80E+02</c:v>
                </c:pt>
                <c:pt idx="27187">
                  <c:v>1.80E+02</c:v>
                </c:pt>
                <c:pt idx="27188">
                  <c:v>1.80E+02</c:v>
                </c:pt>
                <c:pt idx="27189">
                  <c:v>1.80E+02</c:v>
                </c:pt>
                <c:pt idx="27190">
                  <c:v>1.80E+02</c:v>
                </c:pt>
                <c:pt idx="27191">
                  <c:v>1.80E+02</c:v>
                </c:pt>
                <c:pt idx="27192">
                  <c:v>1.80E+02</c:v>
                </c:pt>
                <c:pt idx="27193">
                  <c:v>1.80E+02</c:v>
                </c:pt>
                <c:pt idx="27194">
                  <c:v>1.80E+02</c:v>
                </c:pt>
                <c:pt idx="27195">
                  <c:v>1.80E+02</c:v>
                </c:pt>
                <c:pt idx="27196">
                  <c:v>1.80E+02</c:v>
                </c:pt>
                <c:pt idx="27197">
                  <c:v>1.80E+02</c:v>
                </c:pt>
                <c:pt idx="27198">
                  <c:v>1.80E+02</c:v>
                </c:pt>
                <c:pt idx="27199">
                  <c:v>1.80E+02</c:v>
                </c:pt>
                <c:pt idx="27200">
                  <c:v>1.80E+02</c:v>
                </c:pt>
                <c:pt idx="27201">
                  <c:v>1.80E+02</c:v>
                </c:pt>
                <c:pt idx="27202">
                  <c:v>1.80E+02</c:v>
                </c:pt>
                <c:pt idx="27203">
                  <c:v>1.80E+02</c:v>
                </c:pt>
                <c:pt idx="27204">
                  <c:v>1.80E+02</c:v>
                </c:pt>
                <c:pt idx="27205">
                  <c:v>1.80E+02</c:v>
                </c:pt>
                <c:pt idx="27206">
                  <c:v>1.80E+02</c:v>
                </c:pt>
                <c:pt idx="27207">
                  <c:v>1.80E+02</c:v>
                </c:pt>
                <c:pt idx="27208">
                  <c:v>1.80E+02</c:v>
                </c:pt>
                <c:pt idx="27209">
                  <c:v>1.80E+02</c:v>
                </c:pt>
                <c:pt idx="27210">
                  <c:v>1.80E+02</c:v>
                </c:pt>
                <c:pt idx="27211">
                  <c:v>1.80E+02</c:v>
                </c:pt>
                <c:pt idx="27212">
                  <c:v>1.80E+02</c:v>
                </c:pt>
                <c:pt idx="27213">
                  <c:v>1.80E+02</c:v>
                </c:pt>
                <c:pt idx="27214">
                  <c:v>1.80E+02</c:v>
                </c:pt>
                <c:pt idx="27215">
                  <c:v>1.80E+02</c:v>
                </c:pt>
                <c:pt idx="27216">
                  <c:v>1.80E+02</c:v>
                </c:pt>
                <c:pt idx="27217">
                  <c:v>1.80E+02</c:v>
                </c:pt>
                <c:pt idx="27218">
                  <c:v>1.80E+02</c:v>
                </c:pt>
                <c:pt idx="27219">
                  <c:v>1.80E+02</c:v>
                </c:pt>
                <c:pt idx="27220">
                  <c:v>1.80E+02</c:v>
                </c:pt>
                <c:pt idx="27221">
                  <c:v>1.80E+02</c:v>
                </c:pt>
                <c:pt idx="27222">
                  <c:v>1.80E+02</c:v>
                </c:pt>
                <c:pt idx="27223">
                  <c:v>1.80E+02</c:v>
                </c:pt>
                <c:pt idx="27224">
                  <c:v>1.80E+02</c:v>
                </c:pt>
                <c:pt idx="27225">
                  <c:v>1.80E+02</c:v>
                </c:pt>
                <c:pt idx="27226">
                  <c:v>1.80E+02</c:v>
                </c:pt>
                <c:pt idx="27227">
                  <c:v>1.80E+02</c:v>
                </c:pt>
                <c:pt idx="27228">
                  <c:v>1.80E+02</c:v>
                </c:pt>
                <c:pt idx="27229">
                  <c:v>1.80E+02</c:v>
                </c:pt>
                <c:pt idx="27230">
                  <c:v>1.80E+02</c:v>
                </c:pt>
                <c:pt idx="27231">
                  <c:v>1.80E+02</c:v>
                </c:pt>
                <c:pt idx="27232">
                  <c:v>1.80E+02</c:v>
                </c:pt>
                <c:pt idx="27233">
                  <c:v>1.80E+02</c:v>
                </c:pt>
                <c:pt idx="27234">
                  <c:v>1.80E+02</c:v>
                </c:pt>
                <c:pt idx="27235">
                  <c:v>1.80E+02</c:v>
                </c:pt>
                <c:pt idx="27236">
                  <c:v>1.80E+02</c:v>
                </c:pt>
                <c:pt idx="27237">
                  <c:v>1.80E+02</c:v>
                </c:pt>
                <c:pt idx="27238">
                  <c:v>1.80E+02</c:v>
                </c:pt>
                <c:pt idx="27239">
                  <c:v>1.80E+02</c:v>
                </c:pt>
                <c:pt idx="27240">
                  <c:v>1.80E+02</c:v>
                </c:pt>
                <c:pt idx="27241">
                  <c:v>1.80E+02</c:v>
                </c:pt>
                <c:pt idx="27242">
                  <c:v>1.80E+02</c:v>
                </c:pt>
                <c:pt idx="27243">
                  <c:v>1.80E+02</c:v>
                </c:pt>
                <c:pt idx="27244">
                  <c:v>1.80E+02</c:v>
                </c:pt>
                <c:pt idx="27245">
                  <c:v>1.80E+02</c:v>
                </c:pt>
                <c:pt idx="27246">
                  <c:v>1.80E+02</c:v>
                </c:pt>
                <c:pt idx="27247">
                  <c:v>1.80E+02</c:v>
                </c:pt>
                <c:pt idx="27248">
                  <c:v>1.80E+02</c:v>
                </c:pt>
                <c:pt idx="27249">
                  <c:v>1.80E+02</c:v>
                </c:pt>
                <c:pt idx="27250">
                  <c:v>1.80E+02</c:v>
                </c:pt>
                <c:pt idx="27251">
                  <c:v>1.80E+02</c:v>
                </c:pt>
                <c:pt idx="27252">
                  <c:v>1.80E+02</c:v>
                </c:pt>
                <c:pt idx="27253">
                  <c:v>1.80E+02</c:v>
                </c:pt>
                <c:pt idx="27254">
                  <c:v>1.80E+02</c:v>
                </c:pt>
                <c:pt idx="27255">
                  <c:v>1.80E+02</c:v>
                </c:pt>
                <c:pt idx="27256">
                  <c:v>1.80E+02</c:v>
                </c:pt>
                <c:pt idx="27257">
                  <c:v>1.80E+02</c:v>
                </c:pt>
                <c:pt idx="27258">
                  <c:v>1.80E+02</c:v>
                </c:pt>
                <c:pt idx="27259">
                  <c:v>1.80E+02</c:v>
                </c:pt>
                <c:pt idx="27260">
                  <c:v>1.80E+02</c:v>
                </c:pt>
                <c:pt idx="27261">
                  <c:v>1.80E+02</c:v>
                </c:pt>
                <c:pt idx="27262">
                  <c:v>1.80E+02</c:v>
                </c:pt>
                <c:pt idx="27263">
                  <c:v>1.80E+02</c:v>
                </c:pt>
                <c:pt idx="27264">
                  <c:v>1.80E+02</c:v>
                </c:pt>
                <c:pt idx="27265">
                  <c:v>1.80E+02</c:v>
                </c:pt>
                <c:pt idx="27266">
                  <c:v>1.80E+02</c:v>
                </c:pt>
                <c:pt idx="27267">
                  <c:v>1.80E+02</c:v>
                </c:pt>
                <c:pt idx="27268">
                  <c:v>1.80E+02</c:v>
                </c:pt>
                <c:pt idx="27269">
                  <c:v>1.80E+02</c:v>
                </c:pt>
                <c:pt idx="27270">
                  <c:v>1.80E+02</c:v>
                </c:pt>
                <c:pt idx="27271">
                  <c:v>1.80E+02</c:v>
                </c:pt>
                <c:pt idx="27272">
                  <c:v>1.80E+02</c:v>
                </c:pt>
                <c:pt idx="27273">
                  <c:v>1.80E+02</c:v>
                </c:pt>
                <c:pt idx="27274">
                  <c:v>1.80E+02</c:v>
                </c:pt>
                <c:pt idx="27275">
                  <c:v>1.80E+02</c:v>
                </c:pt>
                <c:pt idx="27276">
                  <c:v>1.80E+02</c:v>
                </c:pt>
                <c:pt idx="27277">
                  <c:v>1.80E+02</c:v>
                </c:pt>
                <c:pt idx="27278">
                  <c:v>1.80E+02</c:v>
                </c:pt>
                <c:pt idx="27279">
                  <c:v>1.80E+02</c:v>
                </c:pt>
                <c:pt idx="27280">
                  <c:v>1.80E+02</c:v>
                </c:pt>
                <c:pt idx="27281">
                  <c:v>1.80E+02</c:v>
                </c:pt>
                <c:pt idx="27282">
                  <c:v>1.80E+02</c:v>
                </c:pt>
                <c:pt idx="27283">
                  <c:v>1.80E+02</c:v>
                </c:pt>
                <c:pt idx="27284">
                  <c:v>1.80E+02</c:v>
                </c:pt>
                <c:pt idx="27285">
                  <c:v>1.80E+02</c:v>
                </c:pt>
                <c:pt idx="27286">
                  <c:v>1.80E+02</c:v>
                </c:pt>
                <c:pt idx="27287">
                  <c:v>1.80E+02</c:v>
                </c:pt>
                <c:pt idx="27288">
                  <c:v>1.80E+02</c:v>
                </c:pt>
                <c:pt idx="27289">
                  <c:v>1.80E+02</c:v>
                </c:pt>
                <c:pt idx="27290">
                  <c:v>1.80E+02</c:v>
                </c:pt>
                <c:pt idx="27291">
                  <c:v>1.80E+02</c:v>
                </c:pt>
                <c:pt idx="27292">
                  <c:v>1.80E+02</c:v>
                </c:pt>
                <c:pt idx="27293">
                  <c:v>1.80E+02</c:v>
                </c:pt>
                <c:pt idx="27294">
                  <c:v>1.80E+02</c:v>
                </c:pt>
                <c:pt idx="27295">
                  <c:v>1.80E+02</c:v>
                </c:pt>
                <c:pt idx="27296">
                  <c:v>1.80E+02</c:v>
                </c:pt>
                <c:pt idx="27297">
                  <c:v>1.80E+02</c:v>
                </c:pt>
                <c:pt idx="27298">
                  <c:v>1.80E+02</c:v>
                </c:pt>
                <c:pt idx="27299">
                  <c:v>1.80E+02</c:v>
                </c:pt>
                <c:pt idx="27300">
                  <c:v>1.80E+02</c:v>
                </c:pt>
                <c:pt idx="27301">
                  <c:v>1.80E+02</c:v>
                </c:pt>
                <c:pt idx="27302">
                  <c:v>1.80E+02</c:v>
                </c:pt>
                <c:pt idx="27303">
                  <c:v>1.80E+02</c:v>
                </c:pt>
                <c:pt idx="27304">
                  <c:v>1.80E+02</c:v>
                </c:pt>
                <c:pt idx="27305">
                  <c:v>1.80E+02</c:v>
                </c:pt>
                <c:pt idx="27306">
                  <c:v>1.80E+02</c:v>
                </c:pt>
                <c:pt idx="27307">
                  <c:v>1.80E+02</c:v>
                </c:pt>
                <c:pt idx="27308">
                  <c:v>1.80E+02</c:v>
                </c:pt>
                <c:pt idx="27309">
                  <c:v>1.80E+02</c:v>
                </c:pt>
                <c:pt idx="27310">
                  <c:v>1.80E+02</c:v>
                </c:pt>
                <c:pt idx="27311">
                  <c:v>1.80E+02</c:v>
                </c:pt>
                <c:pt idx="27312">
                  <c:v>1.80E+02</c:v>
                </c:pt>
                <c:pt idx="27313">
                  <c:v>1.80E+02</c:v>
                </c:pt>
                <c:pt idx="27314">
                  <c:v>1.80E+02</c:v>
                </c:pt>
                <c:pt idx="27315">
                  <c:v>1.80E+02</c:v>
                </c:pt>
                <c:pt idx="27316">
                  <c:v>1.80E+02</c:v>
                </c:pt>
                <c:pt idx="27317">
                  <c:v>1.80E+02</c:v>
                </c:pt>
                <c:pt idx="27318">
                  <c:v>1.80E+02</c:v>
                </c:pt>
                <c:pt idx="27319">
                  <c:v>1.80E+02</c:v>
                </c:pt>
                <c:pt idx="27320">
                  <c:v>1.80E+02</c:v>
                </c:pt>
                <c:pt idx="27321">
                  <c:v>1.80E+02</c:v>
                </c:pt>
                <c:pt idx="27322">
                  <c:v>1.80E+02</c:v>
                </c:pt>
                <c:pt idx="27323">
                  <c:v>1.80E+02</c:v>
                </c:pt>
                <c:pt idx="27324">
                  <c:v>1.80E+02</c:v>
                </c:pt>
                <c:pt idx="27325">
                  <c:v>1.80E+02</c:v>
                </c:pt>
                <c:pt idx="27326">
                  <c:v>1.80E+02</c:v>
                </c:pt>
                <c:pt idx="27327">
                  <c:v>1.80E+02</c:v>
                </c:pt>
                <c:pt idx="27328">
                  <c:v>1.80E+02</c:v>
                </c:pt>
                <c:pt idx="27329">
                  <c:v>1.80E+02</c:v>
                </c:pt>
                <c:pt idx="27330">
                  <c:v>1.80E+02</c:v>
                </c:pt>
                <c:pt idx="27331">
                  <c:v>1.80E+02</c:v>
                </c:pt>
                <c:pt idx="27332">
                  <c:v>1.80E+02</c:v>
                </c:pt>
                <c:pt idx="27333">
                  <c:v>1.80E+02</c:v>
                </c:pt>
                <c:pt idx="27334">
                  <c:v>1.80E+02</c:v>
                </c:pt>
                <c:pt idx="27335">
                  <c:v>1.80E+02</c:v>
                </c:pt>
                <c:pt idx="27336">
                  <c:v>1.80E+02</c:v>
                </c:pt>
                <c:pt idx="27337">
                  <c:v>1.80E+02</c:v>
                </c:pt>
                <c:pt idx="27338">
                  <c:v>1.80E+02</c:v>
                </c:pt>
                <c:pt idx="27339">
                  <c:v>1.80E+02</c:v>
                </c:pt>
                <c:pt idx="27340">
                  <c:v>1.80E+02</c:v>
                </c:pt>
                <c:pt idx="27341">
                  <c:v>1.80E+02</c:v>
                </c:pt>
                <c:pt idx="27342">
                  <c:v>1.80E+02</c:v>
                </c:pt>
                <c:pt idx="27343">
                  <c:v>1.80E+02</c:v>
                </c:pt>
                <c:pt idx="27344">
                  <c:v>1.80E+02</c:v>
                </c:pt>
                <c:pt idx="27345">
                  <c:v>1.80E+02</c:v>
                </c:pt>
                <c:pt idx="27346">
                  <c:v>1.80E+02</c:v>
                </c:pt>
                <c:pt idx="27347">
                  <c:v>1.80E+02</c:v>
                </c:pt>
                <c:pt idx="27348">
                  <c:v>1.80E+02</c:v>
                </c:pt>
                <c:pt idx="27349">
                  <c:v>1.80E+02</c:v>
                </c:pt>
                <c:pt idx="27350">
                  <c:v>1.80E+02</c:v>
                </c:pt>
                <c:pt idx="27351">
                  <c:v>1.80E+02</c:v>
                </c:pt>
                <c:pt idx="27352">
                  <c:v>1.80E+02</c:v>
                </c:pt>
                <c:pt idx="27353">
                  <c:v>1.80E+02</c:v>
                </c:pt>
                <c:pt idx="27354">
                  <c:v>1.80E+02</c:v>
                </c:pt>
                <c:pt idx="27355">
                  <c:v>1.80E+02</c:v>
                </c:pt>
                <c:pt idx="27356">
                  <c:v>1.80E+02</c:v>
                </c:pt>
                <c:pt idx="27357">
                  <c:v>1.80E+02</c:v>
                </c:pt>
                <c:pt idx="27358">
                  <c:v>1.80E+02</c:v>
                </c:pt>
                <c:pt idx="27359">
                  <c:v>1.80E+02</c:v>
                </c:pt>
                <c:pt idx="27360">
                  <c:v>1.80E+02</c:v>
                </c:pt>
                <c:pt idx="27361">
                  <c:v>1.80E+02</c:v>
                </c:pt>
                <c:pt idx="27362">
                  <c:v>1.80E+02</c:v>
                </c:pt>
                <c:pt idx="27363">
                  <c:v>1.80E+02</c:v>
                </c:pt>
                <c:pt idx="27364">
                  <c:v>1.80E+02</c:v>
                </c:pt>
                <c:pt idx="27365">
                  <c:v>1.80E+02</c:v>
                </c:pt>
                <c:pt idx="27366">
                  <c:v>1.80E+02</c:v>
                </c:pt>
                <c:pt idx="27367">
                  <c:v>1.80E+02</c:v>
                </c:pt>
                <c:pt idx="27368">
                  <c:v>1.80E+02</c:v>
                </c:pt>
                <c:pt idx="27369">
                  <c:v>1.80E+02</c:v>
                </c:pt>
                <c:pt idx="27370">
                  <c:v>1.80E+02</c:v>
                </c:pt>
                <c:pt idx="27371">
                  <c:v>1.80E+02</c:v>
                </c:pt>
                <c:pt idx="27372">
                  <c:v>1.80E+02</c:v>
                </c:pt>
                <c:pt idx="27373">
                  <c:v>1.80E+02</c:v>
                </c:pt>
                <c:pt idx="27374">
                  <c:v>1.80E+02</c:v>
                </c:pt>
                <c:pt idx="27375">
                  <c:v>1.80E+02</c:v>
                </c:pt>
                <c:pt idx="27376">
                  <c:v>1.80E+02</c:v>
                </c:pt>
                <c:pt idx="27377">
                  <c:v>1.80E+02</c:v>
                </c:pt>
                <c:pt idx="27378">
                  <c:v>1.80E+02</c:v>
                </c:pt>
                <c:pt idx="27379">
                  <c:v>1.80E+02</c:v>
                </c:pt>
                <c:pt idx="27380">
                  <c:v>1.80E+02</c:v>
                </c:pt>
                <c:pt idx="27381">
                  <c:v>1.80E+02</c:v>
                </c:pt>
                <c:pt idx="27382">
                  <c:v>1.80E+02</c:v>
                </c:pt>
                <c:pt idx="27383">
                  <c:v>1.80E+02</c:v>
                </c:pt>
                <c:pt idx="27384">
                  <c:v>1.80E+02</c:v>
                </c:pt>
                <c:pt idx="27385">
                  <c:v>1.80E+02</c:v>
                </c:pt>
                <c:pt idx="27386">
                  <c:v>1.80E+02</c:v>
                </c:pt>
                <c:pt idx="27387">
                  <c:v>1.80E+02</c:v>
                </c:pt>
                <c:pt idx="27388">
                  <c:v>1.80E+02</c:v>
                </c:pt>
                <c:pt idx="27389">
                  <c:v>1.80E+02</c:v>
                </c:pt>
                <c:pt idx="27390">
                  <c:v>1.80E+02</c:v>
                </c:pt>
                <c:pt idx="27391">
                  <c:v>1.80E+02</c:v>
                </c:pt>
                <c:pt idx="27392">
                  <c:v>1.80E+02</c:v>
                </c:pt>
                <c:pt idx="27393">
                  <c:v>1.80E+02</c:v>
                </c:pt>
                <c:pt idx="27394">
                  <c:v>1.80E+02</c:v>
                </c:pt>
                <c:pt idx="27395">
                  <c:v>1.80E+02</c:v>
                </c:pt>
                <c:pt idx="27396">
                  <c:v>1.80E+02</c:v>
                </c:pt>
                <c:pt idx="27397">
                  <c:v>1.80E+02</c:v>
                </c:pt>
                <c:pt idx="27398">
                  <c:v>1.80E+02</c:v>
                </c:pt>
                <c:pt idx="27399">
                  <c:v>1.80E+02</c:v>
                </c:pt>
                <c:pt idx="27400">
                  <c:v>1.80E+02</c:v>
                </c:pt>
                <c:pt idx="27401">
                  <c:v>1.80E+02</c:v>
                </c:pt>
                <c:pt idx="27402">
                  <c:v>1.80E+02</c:v>
                </c:pt>
                <c:pt idx="27403">
                  <c:v>1.80E+02</c:v>
                </c:pt>
                <c:pt idx="27404">
                  <c:v>1.80E+02</c:v>
                </c:pt>
                <c:pt idx="27405">
                  <c:v>1.80E+02</c:v>
                </c:pt>
                <c:pt idx="27406">
                  <c:v>1.80E+02</c:v>
                </c:pt>
                <c:pt idx="27407">
                  <c:v>1.80E+02</c:v>
                </c:pt>
                <c:pt idx="27408">
                  <c:v>1.80E+02</c:v>
                </c:pt>
                <c:pt idx="27409">
                  <c:v>1.80E+02</c:v>
                </c:pt>
                <c:pt idx="27410">
                  <c:v>1.80E+02</c:v>
                </c:pt>
                <c:pt idx="27411">
                  <c:v>1.80E+02</c:v>
                </c:pt>
                <c:pt idx="27412">
                  <c:v>1.80E+02</c:v>
                </c:pt>
                <c:pt idx="27413">
                  <c:v>1.80E+02</c:v>
                </c:pt>
                <c:pt idx="27414">
                  <c:v>1.80E+02</c:v>
                </c:pt>
                <c:pt idx="27415">
                  <c:v>1.80E+02</c:v>
                </c:pt>
                <c:pt idx="27416">
                  <c:v>1.80E+02</c:v>
                </c:pt>
                <c:pt idx="27417">
                  <c:v>1.80E+02</c:v>
                </c:pt>
                <c:pt idx="27418">
                  <c:v>1.80E+02</c:v>
                </c:pt>
                <c:pt idx="27419">
                  <c:v>1.80E+02</c:v>
                </c:pt>
                <c:pt idx="27420">
                  <c:v>1.80E+02</c:v>
                </c:pt>
                <c:pt idx="27421">
                  <c:v>1.80E+02</c:v>
                </c:pt>
                <c:pt idx="27422">
                  <c:v>1.80E+02</c:v>
                </c:pt>
                <c:pt idx="27423">
                  <c:v>1.80E+02</c:v>
                </c:pt>
                <c:pt idx="27424">
                  <c:v>1.80E+02</c:v>
                </c:pt>
                <c:pt idx="27425">
                  <c:v>1.80E+02</c:v>
                </c:pt>
                <c:pt idx="27426">
                  <c:v>1.80E+02</c:v>
                </c:pt>
                <c:pt idx="27427">
                  <c:v>1.80E+02</c:v>
                </c:pt>
                <c:pt idx="27428">
                  <c:v>1.80E+02</c:v>
                </c:pt>
                <c:pt idx="27429">
                  <c:v>1.80E+02</c:v>
                </c:pt>
                <c:pt idx="27430">
                  <c:v>1.80E+02</c:v>
                </c:pt>
                <c:pt idx="27431">
                  <c:v>1.80E+02</c:v>
                </c:pt>
                <c:pt idx="27432">
                  <c:v>1.80E+02</c:v>
                </c:pt>
                <c:pt idx="27433">
                  <c:v>1.80E+02</c:v>
                </c:pt>
                <c:pt idx="27434">
                  <c:v>1.80E+02</c:v>
                </c:pt>
                <c:pt idx="27435">
                  <c:v>1.80E+02</c:v>
                </c:pt>
                <c:pt idx="27436">
                  <c:v>1.80E+02</c:v>
                </c:pt>
                <c:pt idx="27437">
                  <c:v>1.80E+02</c:v>
                </c:pt>
                <c:pt idx="27438">
                  <c:v>1.80E+02</c:v>
                </c:pt>
                <c:pt idx="27439">
                  <c:v>1.80E+02</c:v>
                </c:pt>
                <c:pt idx="27440">
                  <c:v>1.80E+02</c:v>
                </c:pt>
                <c:pt idx="27441">
                  <c:v>1.80E+02</c:v>
                </c:pt>
                <c:pt idx="27442">
                  <c:v>1.80E+02</c:v>
                </c:pt>
                <c:pt idx="27443">
                  <c:v>1.80E+02</c:v>
                </c:pt>
                <c:pt idx="27444">
                  <c:v>1.80E+02</c:v>
                </c:pt>
                <c:pt idx="27445">
                  <c:v>1.80E+02</c:v>
                </c:pt>
                <c:pt idx="27446">
                  <c:v>1.80E+02</c:v>
                </c:pt>
                <c:pt idx="27447">
                  <c:v>1.80E+02</c:v>
                </c:pt>
                <c:pt idx="27448">
                  <c:v>1.80E+02</c:v>
                </c:pt>
                <c:pt idx="27449">
                  <c:v>1.80E+02</c:v>
                </c:pt>
                <c:pt idx="27450">
                  <c:v>1.80E+02</c:v>
                </c:pt>
                <c:pt idx="27451">
                  <c:v>1.80E+02</c:v>
                </c:pt>
                <c:pt idx="27452">
                  <c:v>1.80E+02</c:v>
                </c:pt>
                <c:pt idx="27453">
                  <c:v>1.80E+02</c:v>
                </c:pt>
                <c:pt idx="27454">
                  <c:v>1.80E+02</c:v>
                </c:pt>
                <c:pt idx="27455">
                  <c:v>1.80E+02</c:v>
                </c:pt>
                <c:pt idx="27456">
                  <c:v>1.80E+02</c:v>
                </c:pt>
                <c:pt idx="27457">
                  <c:v>1.80E+02</c:v>
                </c:pt>
                <c:pt idx="27458">
                  <c:v>1.80E+02</c:v>
                </c:pt>
                <c:pt idx="27459">
                  <c:v>1.80E+02</c:v>
                </c:pt>
                <c:pt idx="27460">
                  <c:v>1.80E+02</c:v>
                </c:pt>
                <c:pt idx="27461">
                  <c:v>1.80E+02</c:v>
                </c:pt>
                <c:pt idx="27462">
                  <c:v>1.80E+02</c:v>
                </c:pt>
                <c:pt idx="27463">
                  <c:v>1.80E+02</c:v>
                </c:pt>
                <c:pt idx="27464">
                  <c:v>1.80E+02</c:v>
                </c:pt>
                <c:pt idx="27465">
                  <c:v>1.80E+02</c:v>
                </c:pt>
                <c:pt idx="27466">
                  <c:v>1.80E+02</c:v>
                </c:pt>
                <c:pt idx="27467">
                  <c:v>1.80E+02</c:v>
                </c:pt>
                <c:pt idx="27468">
                  <c:v>1.80E+02</c:v>
                </c:pt>
                <c:pt idx="27469">
                  <c:v>1.80E+02</c:v>
                </c:pt>
                <c:pt idx="27470">
                  <c:v>1.80E+02</c:v>
                </c:pt>
                <c:pt idx="27471">
                  <c:v>1.80E+02</c:v>
                </c:pt>
                <c:pt idx="27472">
                  <c:v>1.80E+02</c:v>
                </c:pt>
                <c:pt idx="27473">
                  <c:v>1.80E+02</c:v>
                </c:pt>
                <c:pt idx="27474">
                  <c:v>1.80E+02</c:v>
                </c:pt>
                <c:pt idx="27475">
                  <c:v>1.80E+02</c:v>
                </c:pt>
                <c:pt idx="27476">
                  <c:v>1.80E+02</c:v>
                </c:pt>
                <c:pt idx="27477">
                  <c:v>1.80E+02</c:v>
                </c:pt>
                <c:pt idx="27478">
                  <c:v>1.80E+02</c:v>
                </c:pt>
                <c:pt idx="27479">
                  <c:v>1.80E+02</c:v>
                </c:pt>
                <c:pt idx="27480">
                  <c:v>1.80E+02</c:v>
                </c:pt>
                <c:pt idx="27481">
                  <c:v>1.80E+02</c:v>
                </c:pt>
                <c:pt idx="27482">
                  <c:v>1.80E+02</c:v>
                </c:pt>
                <c:pt idx="27483">
                  <c:v>1.80E+02</c:v>
                </c:pt>
                <c:pt idx="27484">
                  <c:v>1.80E+02</c:v>
                </c:pt>
                <c:pt idx="27485">
                  <c:v>1.80E+02</c:v>
                </c:pt>
                <c:pt idx="27486">
                  <c:v>1.80E+02</c:v>
                </c:pt>
                <c:pt idx="27487">
                  <c:v>1.80E+02</c:v>
                </c:pt>
                <c:pt idx="27488">
                  <c:v>1.80E+02</c:v>
                </c:pt>
                <c:pt idx="27489">
                  <c:v>1.80E+02</c:v>
                </c:pt>
                <c:pt idx="27490">
                  <c:v>1.80E+02</c:v>
                </c:pt>
                <c:pt idx="27491">
                  <c:v>1.80E+02</c:v>
                </c:pt>
                <c:pt idx="27492">
                  <c:v>1.80E+02</c:v>
                </c:pt>
                <c:pt idx="27493">
                  <c:v>1.80E+02</c:v>
                </c:pt>
                <c:pt idx="27494">
                  <c:v>1.80E+02</c:v>
                </c:pt>
                <c:pt idx="27495">
                  <c:v>1.80E+02</c:v>
                </c:pt>
                <c:pt idx="27496">
                  <c:v>1.80E+02</c:v>
                </c:pt>
                <c:pt idx="27497">
                  <c:v>1.80E+02</c:v>
                </c:pt>
                <c:pt idx="27498">
                  <c:v>1.80E+02</c:v>
                </c:pt>
                <c:pt idx="27499">
                  <c:v>1.80E+02</c:v>
                </c:pt>
                <c:pt idx="27500">
                  <c:v>1.80E+02</c:v>
                </c:pt>
                <c:pt idx="27501">
                  <c:v>1.80E+02</c:v>
                </c:pt>
                <c:pt idx="27502">
                  <c:v>1.80E+02</c:v>
                </c:pt>
                <c:pt idx="27503">
                  <c:v>1.80E+02</c:v>
                </c:pt>
                <c:pt idx="27504">
                  <c:v>1.80E+02</c:v>
                </c:pt>
                <c:pt idx="27505">
                  <c:v>1.80E+02</c:v>
                </c:pt>
                <c:pt idx="27506">
                  <c:v>1.80E+02</c:v>
                </c:pt>
                <c:pt idx="27507">
                  <c:v>1.80E+02</c:v>
                </c:pt>
                <c:pt idx="27508">
                  <c:v>1.80E+02</c:v>
                </c:pt>
                <c:pt idx="27509">
                  <c:v>1.80E+02</c:v>
                </c:pt>
                <c:pt idx="27510">
                  <c:v>1.80E+02</c:v>
                </c:pt>
                <c:pt idx="27511">
                  <c:v>1.80E+02</c:v>
                </c:pt>
                <c:pt idx="27512">
                  <c:v>1.80E+02</c:v>
                </c:pt>
                <c:pt idx="27513">
                  <c:v>1.80E+02</c:v>
                </c:pt>
                <c:pt idx="27514">
                  <c:v>1.80E+02</c:v>
                </c:pt>
                <c:pt idx="27515">
                  <c:v>1.80E+02</c:v>
                </c:pt>
                <c:pt idx="27516">
                  <c:v>1.80E+02</c:v>
                </c:pt>
                <c:pt idx="27517">
                  <c:v>1.80E+02</c:v>
                </c:pt>
                <c:pt idx="27518">
                  <c:v>1.80E+02</c:v>
                </c:pt>
                <c:pt idx="27519">
                  <c:v>1.80E+02</c:v>
                </c:pt>
                <c:pt idx="27520">
                  <c:v>1.80E+02</c:v>
                </c:pt>
                <c:pt idx="27521">
                  <c:v>1.80E+02</c:v>
                </c:pt>
                <c:pt idx="27522">
                  <c:v>1.80E+02</c:v>
                </c:pt>
                <c:pt idx="27523">
                  <c:v>1.80E+02</c:v>
                </c:pt>
                <c:pt idx="27524">
                  <c:v>1.80E+02</c:v>
                </c:pt>
                <c:pt idx="27525">
                  <c:v>1.80E+02</c:v>
                </c:pt>
                <c:pt idx="27526">
                  <c:v>1.80E+02</c:v>
                </c:pt>
                <c:pt idx="27527">
                  <c:v>1.80E+02</c:v>
                </c:pt>
                <c:pt idx="27528">
                  <c:v>1.80E+02</c:v>
                </c:pt>
                <c:pt idx="27529">
                  <c:v>1.80E+02</c:v>
                </c:pt>
                <c:pt idx="27530">
                  <c:v>1.80E+02</c:v>
                </c:pt>
                <c:pt idx="27531">
                  <c:v>1.80E+02</c:v>
                </c:pt>
                <c:pt idx="27532">
                  <c:v>1.80E+02</c:v>
                </c:pt>
                <c:pt idx="27533">
                  <c:v>1.80E+02</c:v>
                </c:pt>
                <c:pt idx="27534">
                  <c:v>1.80E+02</c:v>
                </c:pt>
                <c:pt idx="27535">
                  <c:v>1.80E+02</c:v>
                </c:pt>
                <c:pt idx="27536">
                  <c:v>1.80E+02</c:v>
                </c:pt>
                <c:pt idx="27537">
                  <c:v>1.80E+02</c:v>
                </c:pt>
                <c:pt idx="27538">
                  <c:v>1.80E+02</c:v>
                </c:pt>
                <c:pt idx="27539">
                  <c:v>1.80E+02</c:v>
                </c:pt>
                <c:pt idx="27540">
                  <c:v>1.80E+02</c:v>
                </c:pt>
                <c:pt idx="27541">
                  <c:v>1.80E+02</c:v>
                </c:pt>
                <c:pt idx="27542">
                  <c:v>1.80E+02</c:v>
                </c:pt>
                <c:pt idx="27543">
                  <c:v>1.80E+02</c:v>
                </c:pt>
                <c:pt idx="27544">
                  <c:v>1.80E+02</c:v>
                </c:pt>
                <c:pt idx="27545">
                  <c:v>1.80E+02</c:v>
                </c:pt>
                <c:pt idx="27546">
                  <c:v>1.80E+02</c:v>
                </c:pt>
                <c:pt idx="27547">
                  <c:v>1.80E+02</c:v>
                </c:pt>
                <c:pt idx="27548">
                  <c:v>1.80E+02</c:v>
                </c:pt>
                <c:pt idx="27549">
                  <c:v>1.80E+02</c:v>
                </c:pt>
                <c:pt idx="27550">
                  <c:v>1.80E+02</c:v>
                </c:pt>
                <c:pt idx="27551">
                  <c:v>1.80E+02</c:v>
                </c:pt>
                <c:pt idx="27552">
                  <c:v>1.80E+02</c:v>
                </c:pt>
                <c:pt idx="27553">
                  <c:v>1.80E+02</c:v>
                </c:pt>
                <c:pt idx="27554">
                  <c:v>1.80E+02</c:v>
                </c:pt>
                <c:pt idx="27555">
                  <c:v>1.80E+02</c:v>
                </c:pt>
                <c:pt idx="27556">
                  <c:v>1.80E+02</c:v>
                </c:pt>
                <c:pt idx="27557">
                  <c:v>1.80E+02</c:v>
                </c:pt>
                <c:pt idx="27558">
                  <c:v>1.80E+02</c:v>
                </c:pt>
                <c:pt idx="27559">
                  <c:v>1.80E+02</c:v>
                </c:pt>
                <c:pt idx="27560">
                  <c:v>1.80E+02</c:v>
                </c:pt>
                <c:pt idx="27561">
                  <c:v>1.80E+02</c:v>
                </c:pt>
                <c:pt idx="27562">
                  <c:v>1.80E+02</c:v>
                </c:pt>
                <c:pt idx="27563">
                  <c:v>1.80E+02</c:v>
                </c:pt>
                <c:pt idx="27564">
                  <c:v>1.80E+02</c:v>
                </c:pt>
                <c:pt idx="27565">
                  <c:v>1.80E+02</c:v>
                </c:pt>
                <c:pt idx="27566">
                  <c:v>1.80E+02</c:v>
                </c:pt>
                <c:pt idx="27567">
                  <c:v>1.80E+02</c:v>
                </c:pt>
                <c:pt idx="27568">
                  <c:v>1.80E+02</c:v>
                </c:pt>
                <c:pt idx="27569">
                  <c:v>1.80E+02</c:v>
                </c:pt>
                <c:pt idx="27570">
                  <c:v>1.80E+02</c:v>
                </c:pt>
                <c:pt idx="27571">
                  <c:v>1.80E+02</c:v>
                </c:pt>
                <c:pt idx="27572">
                  <c:v>1.80E+02</c:v>
                </c:pt>
                <c:pt idx="27573">
                  <c:v>1.80E+02</c:v>
                </c:pt>
                <c:pt idx="27574">
                  <c:v>1.80E+02</c:v>
                </c:pt>
                <c:pt idx="27575">
                  <c:v>1.80E+02</c:v>
                </c:pt>
                <c:pt idx="27576">
                  <c:v>1.80E+02</c:v>
                </c:pt>
                <c:pt idx="27577">
                  <c:v>1.80E+02</c:v>
                </c:pt>
                <c:pt idx="27578">
                  <c:v>1.80E+02</c:v>
                </c:pt>
                <c:pt idx="27579">
                  <c:v>1.80E+02</c:v>
                </c:pt>
                <c:pt idx="27580">
                  <c:v>1.80E+02</c:v>
                </c:pt>
                <c:pt idx="27581">
                  <c:v>1.80E+02</c:v>
                </c:pt>
                <c:pt idx="27582">
                  <c:v>1.80E+02</c:v>
                </c:pt>
                <c:pt idx="27583">
                  <c:v>1.80E+02</c:v>
                </c:pt>
                <c:pt idx="27584">
                  <c:v>1.80E+02</c:v>
                </c:pt>
                <c:pt idx="27585">
                  <c:v>1.80E+02</c:v>
                </c:pt>
                <c:pt idx="27586">
                  <c:v>1.80E+02</c:v>
                </c:pt>
                <c:pt idx="27587">
                  <c:v>1.80E+02</c:v>
                </c:pt>
                <c:pt idx="27588">
                  <c:v>1.80E+02</c:v>
                </c:pt>
                <c:pt idx="27589">
                  <c:v>1.80E+02</c:v>
                </c:pt>
                <c:pt idx="27590">
                  <c:v>1.80E+02</c:v>
                </c:pt>
                <c:pt idx="27591">
                  <c:v>1.80E+02</c:v>
                </c:pt>
                <c:pt idx="27592">
                  <c:v>1.80E+02</c:v>
                </c:pt>
                <c:pt idx="27593">
                  <c:v>1.80E+02</c:v>
                </c:pt>
                <c:pt idx="27594">
                  <c:v>1.80E+02</c:v>
                </c:pt>
                <c:pt idx="27595">
                  <c:v>1.80E+02</c:v>
                </c:pt>
                <c:pt idx="27596">
                  <c:v>1.80E+02</c:v>
                </c:pt>
                <c:pt idx="27597">
                  <c:v>1.80E+02</c:v>
                </c:pt>
                <c:pt idx="27598">
                  <c:v>1.80E+02</c:v>
                </c:pt>
                <c:pt idx="27599">
                  <c:v>1.80E+02</c:v>
                </c:pt>
                <c:pt idx="27600">
                  <c:v>1.80E+02</c:v>
                </c:pt>
                <c:pt idx="27601">
                  <c:v>1.80E+02</c:v>
                </c:pt>
                <c:pt idx="27602">
                  <c:v>1.80E+02</c:v>
                </c:pt>
                <c:pt idx="27603">
                  <c:v>1.80E+02</c:v>
                </c:pt>
                <c:pt idx="27604">
                  <c:v>1.80E+02</c:v>
                </c:pt>
                <c:pt idx="27605">
                  <c:v>1.80E+02</c:v>
                </c:pt>
                <c:pt idx="27606">
                  <c:v>1.80E+02</c:v>
                </c:pt>
                <c:pt idx="27607">
                  <c:v>1.80E+02</c:v>
                </c:pt>
                <c:pt idx="27608">
                  <c:v>1.80E+02</c:v>
                </c:pt>
                <c:pt idx="27609">
                  <c:v>1.80E+02</c:v>
                </c:pt>
                <c:pt idx="27610">
                  <c:v>1.80E+02</c:v>
                </c:pt>
                <c:pt idx="27611">
                  <c:v>1.80E+02</c:v>
                </c:pt>
                <c:pt idx="27612">
                  <c:v>1.80E+02</c:v>
                </c:pt>
                <c:pt idx="27613">
                  <c:v>1.80E+02</c:v>
                </c:pt>
                <c:pt idx="27614">
                  <c:v>1.80E+02</c:v>
                </c:pt>
                <c:pt idx="27615">
                  <c:v>1.80E+02</c:v>
                </c:pt>
                <c:pt idx="27616">
                  <c:v>1.80E+02</c:v>
                </c:pt>
                <c:pt idx="27617">
                  <c:v>1.80E+02</c:v>
                </c:pt>
                <c:pt idx="27618">
                  <c:v>1.80E+02</c:v>
                </c:pt>
                <c:pt idx="27619">
                  <c:v>1.80E+02</c:v>
                </c:pt>
                <c:pt idx="27620">
                  <c:v>1.80E+02</c:v>
                </c:pt>
                <c:pt idx="27621">
                  <c:v>1.80E+02</c:v>
                </c:pt>
                <c:pt idx="27622">
                  <c:v>1.80E+02</c:v>
                </c:pt>
                <c:pt idx="27623">
                  <c:v>1.80E+02</c:v>
                </c:pt>
                <c:pt idx="27624">
                  <c:v>1.80E+02</c:v>
                </c:pt>
                <c:pt idx="27625">
                  <c:v>1.80E+02</c:v>
                </c:pt>
                <c:pt idx="27626">
                  <c:v>1.80E+02</c:v>
                </c:pt>
                <c:pt idx="27627">
                  <c:v>1.80E+02</c:v>
                </c:pt>
                <c:pt idx="27628">
                  <c:v>1.80E+02</c:v>
                </c:pt>
                <c:pt idx="27629">
                  <c:v>1.80E+02</c:v>
                </c:pt>
                <c:pt idx="27630">
                  <c:v>1.80E+02</c:v>
                </c:pt>
                <c:pt idx="27631">
                  <c:v>1.80E+02</c:v>
                </c:pt>
                <c:pt idx="27632">
                  <c:v>1.80E+02</c:v>
                </c:pt>
                <c:pt idx="27633">
                  <c:v>1.80E+02</c:v>
                </c:pt>
                <c:pt idx="27634">
                  <c:v>1.80E+02</c:v>
                </c:pt>
                <c:pt idx="27635">
                  <c:v>1.80E+02</c:v>
                </c:pt>
                <c:pt idx="27636">
                  <c:v>1.80E+02</c:v>
                </c:pt>
                <c:pt idx="27637">
                  <c:v>1.80E+02</c:v>
                </c:pt>
                <c:pt idx="27638">
                  <c:v>1.80E+02</c:v>
                </c:pt>
                <c:pt idx="27639">
                  <c:v>1.80E+02</c:v>
                </c:pt>
                <c:pt idx="27640">
                  <c:v>1.80E+02</c:v>
                </c:pt>
                <c:pt idx="27641">
                  <c:v>1.80E+02</c:v>
                </c:pt>
                <c:pt idx="27642">
                  <c:v>1.80E+02</c:v>
                </c:pt>
                <c:pt idx="27643">
                  <c:v>1.80E+02</c:v>
                </c:pt>
                <c:pt idx="27644">
                  <c:v>1.80E+02</c:v>
                </c:pt>
                <c:pt idx="27645">
                  <c:v>1.80E+02</c:v>
                </c:pt>
                <c:pt idx="27646">
                  <c:v>1.80E+02</c:v>
                </c:pt>
                <c:pt idx="27647">
                  <c:v>1.80E+02</c:v>
                </c:pt>
                <c:pt idx="27648">
                  <c:v>1.80E+02</c:v>
                </c:pt>
                <c:pt idx="27649">
                  <c:v>1.80E+02</c:v>
                </c:pt>
                <c:pt idx="27650">
                  <c:v>1.80E+02</c:v>
                </c:pt>
                <c:pt idx="27651">
                  <c:v>1.80E+02</c:v>
                </c:pt>
                <c:pt idx="27652">
                  <c:v>1.80E+02</c:v>
                </c:pt>
                <c:pt idx="27653">
                  <c:v>1.80E+02</c:v>
                </c:pt>
                <c:pt idx="27654">
                  <c:v>1.80E+02</c:v>
                </c:pt>
                <c:pt idx="27655">
                  <c:v>1.80E+02</c:v>
                </c:pt>
                <c:pt idx="27656">
                  <c:v>1.80E+02</c:v>
                </c:pt>
                <c:pt idx="27657">
                  <c:v>1.80E+02</c:v>
                </c:pt>
                <c:pt idx="27658">
                  <c:v>1.80E+02</c:v>
                </c:pt>
                <c:pt idx="27659">
                  <c:v>1.80E+02</c:v>
                </c:pt>
                <c:pt idx="27660">
                  <c:v>1.80E+02</c:v>
                </c:pt>
                <c:pt idx="27661">
                  <c:v>1.80E+02</c:v>
                </c:pt>
                <c:pt idx="27662">
                  <c:v>1.80E+02</c:v>
                </c:pt>
                <c:pt idx="27663">
                  <c:v>1.80E+02</c:v>
                </c:pt>
                <c:pt idx="27664">
                  <c:v>1.80E+02</c:v>
                </c:pt>
                <c:pt idx="27665">
                  <c:v>1.80E+02</c:v>
                </c:pt>
                <c:pt idx="27666">
                  <c:v>1.80E+02</c:v>
                </c:pt>
                <c:pt idx="27667">
                  <c:v>1.80E+02</c:v>
                </c:pt>
                <c:pt idx="27668">
                  <c:v>1.80E+02</c:v>
                </c:pt>
                <c:pt idx="27669">
                  <c:v>1.80E+02</c:v>
                </c:pt>
                <c:pt idx="27670">
                  <c:v>1.80E+02</c:v>
                </c:pt>
                <c:pt idx="27671">
                  <c:v>1.80E+02</c:v>
                </c:pt>
                <c:pt idx="27672">
                  <c:v>1.80E+02</c:v>
                </c:pt>
                <c:pt idx="27673">
                  <c:v>1.80E+02</c:v>
                </c:pt>
                <c:pt idx="27674">
                  <c:v>1.80E+02</c:v>
                </c:pt>
                <c:pt idx="27675">
                  <c:v>1.80E+02</c:v>
                </c:pt>
                <c:pt idx="27676">
                  <c:v>1.80E+02</c:v>
                </c:pt>
                <c:pt idx="27677">
                  <c:v>1.80E+02</c:v>
                </c:pt>
                <c:pt idx="27678">
                  <c:v>1.80E+02</c:v>
                </c:pt>
                <c:pt idx="27679">
                  <c:v>1.80E+02</c:v>
                </c:pt>
                <c:pt idx="27680">
                  <c:v>1.80E+02</c:v>
                </c:pt>
                <c:pt idx="27681">
                  <c:v>1.80E+02</c:v>
                </c:pt>
                <c:pt idx="27682">
                  <c:v>1.80E+02</c:v>
                </c:pt>
                <c:pt idx="27683">
                  <c:v>1.80E+02</c:v>
                </c:pt>
                <c:pt idx="27684">
                  <c:v>1.80E+02</c:v>
                </c:pt>
                <c:pt idx="27685">
                  <c:v>1.80E+02</c:v>
                </c:pt>
                <c:pt idx="27686">
                  <c:v>1.80E+02</c:v>
                </c:pt>
                <c:pt idx="27687">
                  <c:v>1.80E+02</c:v>
                </c:pt>
                <c:pt idx="27688">
                  <c:v>1.80E+02</c:v>
                </c:pt>
                <c:pt idx="27689">
                  <c:v>1.80E+02</c:v>
                </c:pt>
                <c:pt idx="27690">
                  <c:v>1.80E+02</c:v>
                </c:pt>
                <c:pt idx="27691">
                  <c:v>1.80E+02</c:v>
                </c:pt>
                <c:pt idx="27692">
                  <c:v>1.80E+02</c:v>
                </c:pt>
                <c:pt idx="27693">
                  <c:v>1.80E+02</c:v>
                </c:pt>
                <c:pt idx="27694">
                  <c:v>1.80E+02</c:v>
                </c:pt>
                <c:pt idx="27695">
                  <c:v>1.80E+02</c:v>
                </c:pt>
                <c:pt idx="27696">
                  <c:v>1.80E+02</c:v>
                </c:pt>
                <c:pt idx="27697">
                  <c:v>1.80E+02</c:v>
                </c:pt>
                <c:pt idx="27698">
                  <c:v>1.80E+02</c:v>
                </c:pt>
                <c:pt idx="27699">
                  <c:v>1.80E+02</c:v>
                </c:pt>
                <c:pt idx="27700">
                  <c:v>1.80E+02</c:v>
                </c:pt>
                <c:pt idx="27701">
                  <c:v>1.80E+02</c:v>
                </c:pt>
                <c:pt idx="27702">
                  <c:v>1.80E+02</c:v>
                </c:pt>
                <c:pt idx="27703">
                  <c:v>1.80E+02</c:v>
                </c:pt>
                <c:pt idx="27704">
                  <c:v>1.80E+02</c:v>
                </c:pt>
                <c:pt idx="27705">
                  <c:v>1.80E+02</c:v>
                </c:pt>
                <c:pt idx="27706">
                  <c:v>1.80E+02</c:v>
                </c:pt>
                <c:pt idx="27707">
                  <c:v>1.80E+02</c:v>
                </c:pt>
                <c:pt idx="27708">
                  <c:v>1.80E+02</c:v>
                </c:pt>
                <c:pt idx="27709">
                  <c:v>1.80E+02</c:v>
                </c:pt>
                <c:pt idx="27710">
                  <c:v>1.80E+02</c:v>
                </c:pt>
                <c:pt idx="27711">
                  <c:v>1.80E+02</c:v>
                </c:pt>
                <c:pt idx="27712">
                  <c:v>1.80E+02</c:v>
                </c:pt>
                <c:pt idx="27713">
                  <c:v>1.80E+02</c:v>
                </c:pt>
                <c:pt idx="27714">
                  <c:v>1.80E+02</c:v>
                </c:pt>
                <c:pt idx="27715">
                  <c:v>1.80E+02</c:v>
                </c:pt>
                <c:pt idx="27716">
                  <c:v>1.80E+02</c:v>
                </c:pt>
                <c:pt idx="27717">
                  <c:v>1.80E+02</c:v>
                </c:pt>
                <c:pt idx="27718">
                  <c:v>1.80E+02</c:v>
                </c:pt>
                <c:pt idx="27719">
                  <c:v>1.80E+02</c:v>
                </c:pt>
                <c:pt idx="27720">
                  <c:v>1.80E+02</c:v>
                </c:pt>
                <c:pt idx="27721">
                  <c:v>1.80E+02</c:v>
                </c:pt>
                <c:pt idx="27722">
                  <c:v>1.80E+02</c:v>
                </c:pt>
                <c:pt idx="27723">
                  <c:v>1.80E+02</c:v>
                </c:pt>
                <c:pt idx="27724">
                  <c:v>1.80E+02</c:v>
                </c:pt>
                <c:pt idx="27725">
                  <c:v>1.80E+02</c:v>
                </c:pt>
                <c:pt idx="27726">
                  <c:v>1.80E+02</c:v>
                </c:pt>
                <c:pt idx="27727">
                  <c:v>1.80E+02</c:v>
                </c:pt>
                <c:pt idx="27728">
                  <c:v>1.80E+02</c:v>
                </c:pt>
                <c:pt idx="27729">
                  <c:v>1.80E+02</c:v>
                </c:pt>
                <c:pt idx="27730">
                  <c:v>1.80E+02</c:v>
                </c:pt>
                <c:pt idx="27731">
                  <c:v>1.80E+02</c:v>
                </c:pt>
                <c:pt idx="27732">
                  <c:v>1.80E+02</c:v>
                </c:pt>
                <c:pt idx="27733">
                  <c:v>1.80E+02</c:v>
                </c:pt>
                <c:pt idx="27734">
                  <c:v>1.80E+02</c:v>
                </c:pt>
                <c:pt idx="27735">
                  <c:v>1.80E+02</c:v>
                </c:pt>
                <c:pt idx="27736">
                  <c:v>1.80E+02</c:v>
                </c:pt>
                <c:pt idx="27737">
                  <c:v>1.80E+02</c:v>
                </c:pt>
                <c:pt idx="27738">
                  <c:v>1.80E+02</c:v>
                </c:pt>
                <c:pt idx="27739">
                  <c:v>1.80E+02</c:v>
                </c:pt>
                <c:pt idx="27740">
                  <c:v>1.80E+02</c:v>
                </c:pt>
                <c:pt idx="27741">
                  <c:v>1.80E+02</c:v>
                </c:pt>
                <c:pt idx="27742">
                  <c:v>1.80E+02</c:v>
                </c:pt>
                <c:pt idx="27743">
                  <c:v>1.80E+02</c:v>
                </c:pt>
                <c:pt idx="27744">
                  <c:v>1.80E+02</c:v>
                </c:pt>
                <c:pt idx="27745">
                  <c:v>1.80E+02</c:v>
                </c:pt>
                <c:pt idx="27746">
                  <c:v>1.80E+02</c:v>
                </c:pt>
                <c:pt idx="27747">
                  <c:v>1.80E+02</c:v>
                </c:pt>
                <c:pt idx="27748">
                  <c:v>1.80E+02</c:v>
                </c:pt>
                <c:pt idx="27749">
                  <c:v>1.80E+02</c:v>
                </c:pt>
                <c:pt idx="27750">
                  <c:v>1.80E+02</c:v>
                </c:pt>
                <c:pt idx="27751">
                  <c:v>1.80E+02</c:v>
                </c:pt>
                <c:pt idx="27752">
                  <c:v>1.80E+02</c:v>
                </c:pt>
                <c:pt idx="27753">
                  <c:v>1.80E+02</c:v>
                </c:pt>
                <c:pt idx="27754">
                  <c:v>1.80E+02</c:v>
                </c:pt>
                <c:pt idx="27755">
                  <c:v>1.80E+02</c:v>
                </c:pt>
                <c:pt idx="27756">
                  <c:v>1.80E+02</c:v>
                </c:pt>
                <c:pt idx="27757">
                  <c:v>1.80E+02</c:v>
                </c:pt>
                <c:pt idx="27758">
                  <c:v>1.80E+02</c:v>
                </c:pt>
                <c:pt idx="27759">
                  <c:v>1.80E+02</c:v>
                </c:pt>
                <c:pt idx="27760">
                  <c:v>1.80E+02</c:v>
                </c:pt>
                <c:pt idx="27761">
                  <c:v>1.80E+02</c:v>
                </c:pt>
                <c:pt idx="27762">
                  <c:v>1.80E+02</c:v>
                </c:pt>
                <c:pt idx="27763">
                  <c:v>1.80E+02</c:v>
                </c:pt>
                <c:pt idx="27764">
                  <c:v>1.80E+02</c:v>
                </c:pt>
                <c:pt idx="27765">
                  <c:v>1.80E+02</c:v>
                </c:pt>
                <c:pt idx="27766">
                  <c:v>1.80E+02</c:v>
                </c:pt>
                <c:pt idx="27767">
                  <c:v>1.80E+02</c:v>
                </c:pt>
                <c:pt idx="27768">
                  <c:v>1.80E+02</c:v>
                </c:pt>
                <c:pt idx="27769">
                  <c:v>1.80E+02</c:v>
                </c:pt>
                <c:pt idx="27770">
                  <c:v>1.80E+02</c:v>
                </c:pt>
                <c:pt idx="27771">
                  <c:v>1.80E+02</c:v>
                </c:pt>
                <c:pt idx="27772">
                  <c:v>1.80E+02</c:v>
                </c:pt>
                <c:pt idx="27773">
                  <c:v>1.80E+02</c:v>
                </c:pt>
                <c:pt idx="27774">
                  <c:v>1.80E+02</c:v>
                </c:pt>
                <c:pt idx="27775">
                  <c:v>1.80E+02</c:v>
                </c:pt>
                <c:pt idx="27776">
                  <c:v>1.80E+02</c:v>
                </c:pt>
                <c:pt idx="27777">
                  <c:v>1.80E+02</c:v>
                </c:pt>
                <c:pt idx="27778">
                  <c:v>1.80E+02</c:v>
                </c:pt>
                <c:pt idx="27779">
                  <c:v>1.80E+02</c:v>
                </c:pt>
                <c:pt idx="27780">
                  <c:v>1.80E+02</c:v>
                </c:pt>
                <c:pt idx="27781">
                  <c:v>1.80E+02</c:v>
                </c:pt>
                <c:pt idx="27782">
                  <c:v>1.80E+02</c:v>
                </c:pt>
                <c:pt idx="27783">
                  <c:v>1.80E+02</c:v>
                </c:pt>
                <c:pt idx="27784">
                  <c:v>1.80E+02</c:v>
                </c:pt>
                <c:pt idx="27785">
                  <c:v>1.80E+02</c:v>
                </c:pt>
                <c:pt idx="27786">
                  <c:v>1.80E+02</c:v>
                </c:pt>
                <c:pt idx="27787">
                  <c:v>1.80E+02</c:v>
                </c:pt>
                <c:pt idx="27788">
                  <c:v>1.80E+02</c:v>
                </c:pt>
                <c:pt idx="27789">
                  <c:v>1.80E+02</c:v>
                </c:pt>
                <c:pt idx="27790">
                  <c:v>1.80E+02</c:v>
                </c:pt>
                <c:pt idx="27791">
                  <c:v>1.80E+02</c:v>
                </c:pt>
                <c:pt idx="27792">
                  <c:v>1.80E+02</c:v>
                </c:pt>
                <c:pt idx="27793">
                  <c:v>1.80E+02</c:v>
                </c:pt>
                <c:pt idx="27794">
                  <c:v>1.80E+02</c:v>
                </c:pt>
                <c:pt idx="27795">
                  <c:v>1.80E+02</c:v>
                </c:pt>
                <c:pt idx="27796">
                  <c:v>1.80E+02</c:v>
                </c:pt>
                <c:pt idx="27797">
                  <c:v>1.80E+02</c:v>
                </c:pt>
                <c:pt idx="27798">
                  <c:v>1.80E+02</c:v>
                </c:pt>
                <c:pt idx="27799">
                  <c:v>1.80E+02</c:v>
                </c:pt>
                <c:pt idx="27800">
                  <c:v>1.80E+02</c:v>
                </c:pt>
                <c:pt idx="27801">
                  <c:v>1.80E+02</c:v>
                </c:pt>
                <c:pt idx="27802">
                  <c:v>1.80E+02</c:v>
                </c:pt>
                <c:pt idx="27803">
                  <c:v>1.80E+02</c:v>
                </c:pt>
                <c:pt idx="27804">
                  <c:v>1.80E+02</c:v>
                </c:pt>
                <c:pt idx="27805">
                  <c:v>1.80E+02</c:v>
                </c:pt>
                <c:pt idx="27806">
                  <c:v>1.80E+02</c:v>
                </c:pt>
                <c:pt idx="27807">
                  <c:v>1.80E+02</c:v>
                </c:pt>
                <c:pt idx="27808">
                  <c:v>1.80E+02</c:v>
                </c:pt>
                <c:pt idx="27809">
                  <c:v>1.80E+02</c:v>
                </c:pt>
                <c:pt idx="27810">
                  <c:v>1.80E+02</c:v>
                </c:pt>
                <c:pt idx="27811">
                  <c:v>1.80E+02</c:v>
                </c:pt>
                <c:pt idx="27812">
                  <c:v>1.80E+02</c:v>
                </c:pt>
                <c:pt idx="27813">
                  <c:v>1.80E+02</c:v>
                </c:pt>
                <c:pt idx="27814">
                  <c:v>1.80E+02</c:v>
                </c:pt>
                <c:pt idx="27815">
                  <c:v>1.80E+02</c:v>
                </c:pt>
                <c:pt idx="27816">
                  <c:v>1.80E+02</c:v>
                </c:pt>
                <c:pt idx="27817">
                  <c:v>1.80E+02</c:v>
                </c:pt>
                <c:pt idx="27818">
                  <c:v>1.80E+02</c:v>
                </c:pt>
                <c:pt idx="27819">
                  <c:v>1.80E+02</c:v>
                </c:pt>
                <c:pt idx="27820">
                  <c:v>1.80E+02</c:v>
                </c:pt>
                <c:pt idx="27821">
                  <c:v>1.80E+02</c:v>
                </c:pt>
                <c:pt idx="27822">
                  <c:v>1.80E+02</c:v>
                </c:pt>
                <c:pt idx="27823">
                  <c:v>1.80E+02</c:v>
                </c:pt>
                <c:pt idx="27824">
                  <c:v>1.80E+02</c:v>
                </c:pt>
                <c:pt idx="27825">
                  <c:v>1.80E+02</c:v>
                </c:pt>
                <c:pt idx="27826">
                  <c:v>1.80E+02</c:v>
                </c:pt>
                <c:pt idx="27827">
                  <c:v>1.80E+02</c:v>
                </c:pt>
                <c:pt idx="27828">
                  <c:v>1.80E+02</c:v>
                </c:pt>
                <c:pt idx="27829">
                  <c:v>1.80E+02</c:v>
                </c:pt>
                <c:pt idx="27830">
                  <c:v>1.80E+02</c:v>
                </c:pt>
                <c:pt idx="27831">
                  <c:v>1.80E+02</c:v>
                </c:pt>
                <c:pt idx="27832">
                  <c:v>1.80E+02</c:v>
                </c:pt>
                <c:pt idx="27833">
                  <c:v>1.80E+02</c:v>
                </c:pt>
                <c:pt idx="27834">
                  <c:v>1.80E+02</c:v>
                </c:pt>
                <c:pt idx="27835">
                  <c:v>1.80E+02</c:v>
                </c:pt>
                <c:pt idx="27836">
                  <c:v>1.80E+02</c:v>
                </c:pt>
                <c:pt idx="27837">
                  <c:v>1.80E+02</c:v>
                </c:pt>
                <c:pt idx="27838">
                  <c:v>1.80E+02</c:v>
                </c:pt>
                <c:pt idx="27839">
                  <c:v>1.80E+02</c:v>
                </c:pt>
                <c:pt idx="27840">
                  <c:v>1.80E+02</c:v>
                </c:pt>
                <c:pt idx="27841">
                  <c:v>1.80E+02</c:v>
                </c:pt>
                <c:pt idx="27842">
                  <c:v>1.80E+02</c:v>
                </c:pt>
                <c:pt idx="27843">
                  <c:v>1.80E+02</c:v>
                </c:pt>
                <c:pt idx="27844">
                  <c:v>1.80E+02</c:v>
                </c:pt>
                <c:pt idx="27845">
                  <c:v>1.80E+02</c:v>
                </c:pt>
                <c:pt idx="27846">
                  <c:v>1.80E+02</c:v>
                </c:pt>
                <c:pt idx="27847">
                  <c:v>1.80E+02</c:v>
                </c:pt>
                <c:pt idx="27848">
                  <c:v>1.80E+02</c:v>
                </c:pt>
                <c:pt idx="27849">
                  <c:v>1.80E+02</c:v>
                </c:pt>
                <c:pt idx="27850">
                  <c:v>1.80E+02</c:v>
                </c:pt>
                <c:pt idx="27851">
                  <c:v>1.80E+02</c:v>
                </c:pt>
                <c:pt idx="27852">
                  <c:v>1.80E+02</c:v>
                </c:pt>
                <c:pt idx="27853">
                  <c:v>1.80E+02</c:v>
                </c:pt>
                <c:pt idx="27854">
                  <c:v>1.80E+02</c:v>
                </c:pt>
                <c:pt idx="27855">
                  <c:v>1.80E+02</c:v>
                </c:pt>
                <c:pt idx="27856">
                  <c:v>1.80E+02</c:v>
                </c:pt>
                <c:pt idx="27857">
                  <c:v>1.80E+02</c:v>
                </c:pt>
                <c:pt idx="27858">
                  <c:v>1.80E+02</c:v>
                </c:pt>
                <c:pt idx="27859">
                  <c:v>1.80E+02</c:v>
                </c:pt>
                <c:pt idx="27860">
                  <c:v>1.80E+02</c:v>
                </c:pt>
                <c:pt idx="27861">
                  <c:v>1.80E+02</c:v>
                </c:pt>
                <c:pt idx="27862">
                  <c:v>1.80E+02</c:v>
                </c:pt>
                <c:pt idx="27863">
                  <c:v>1.80E+02</c:v>
                </c:pt>
                <c:pt idx="27864">
                  <c:v>1.80E+02</c:v>
                </c:pt>
                <c:pt idx="27865">
                  <c:v>1.80E+02</c:v>
                </c:pt>
                <c:pt idx="27866">
                  <c:v>1.80E+02</c:v>
                </c:pt>
                <c:pt idx="27867">
                  <c:v>1.80E+02</c:v>
                </c:pt>
                <c:pt idx="27868">
                  <c:v>1.80E+02</c:v>
                </c:pt>
                <c:pt idx="27869">
                  <c:v>1.80E+02</c:v>
                </c:pt>
                <c:pt idx="27870">
                  <c:v>1.80E+02</c:v>
                </c:pt>
                <c:pt idx="27871">
                  <c:v>1.80E+02</c:v>
                </c:pt>
                <c:pt idx="27872">
                  <c:v>1.80E+02</c:v>
                </c:pt>
                <c:pt idx="27873">
                  <c:v>1.80E+02</c:v>
                </c:pt>
                <c:pt idx="27874">
                  <c:v>1.80E+02</c:v>
                </c:pt>
                <c:pt idx="27875">
                  <c:v>1.80E+02</c:v>
                </c:pt>
                <c:pt idx="27876">
                  <c:v>1.80E+02</c:v>
                </c:pt>
                <c:pt idx="27877">
                  <c:v>1.80E+02</c:v>
                </c:pt>
                <c:pt idx="27878">
                  <c:v>1.80E+02</c:v>
                </c:pt>
                <c:pt idx="27879">
                  <c:v>1.80E+02</c:v>
                </c:pt>
                <c:pt idx="27880">
                  <c:v>1.80E+02</c:v>
                </c:pt>
                <c:pt idx="27881">
                  <c:v>1.80E+02</c:v>
                </c:pt>
                <c:pt idx="27882">
                  <c:v>1.80E+02</c:v>
                </c:pt>
                <c:pt idx="27883">
                  <c:v>1.80E+02</c:v>
                </c:pt>
                <c:pt idx="27884">
                  <c:v>1.80E+02</c:v>
                </c:pt>
                <c:pt idx="27885">
                  <c:v>1.80E+02</c:v>
                </c:pt>
                <c:pt idx="27886">
                  <c:v>1.80E+02</c:v>
                </c:pt>
                <c:pt idx="27887">
                  <c:v>1.80E+02</c:v>
                </c:pt>
                <c:pt idx="27888">
                  <c:v>1.80E+02</c:v>
                </c:pt>
                <c:pt idx="27889">
                  <c:v>1.80E+02</c:v>
                </c:pt>
                <c:pt idx="27890">
                  <c:v>1.80E+02</c:v>
                </c:pt>
                <c:pt idx="27891">
                  <c:v>1.80E+02</c:v>
                </c:pt>
                <c:pt idx="27892">
                  <c:v>1.81E+02</c:v>
                </c:pt>
                <c:pt idx="27893">
                  <c:v>1.86E+02</c:v>
                </c:pt>
                <c:pt idx="27894">
                  <c:v>1.94E+02</c:v>
                </c:pt>
                <c:pt idx="27895">
                  <c:v>2.00E+02</c:v>
                </c:pt>
                <c:pt idx="27896">
                  <c:v>2.00E+02</c:v>
                </c:pt>
                <c:pt idx="27897">
                  <c:v>2.00E+02</c:v>
                </c:pt>
                <c:pt idx="27898">
                  <c:v>2.00E+02</c:v>
                </c:pt>
                <c:pt idx="27899">
                  <c:v>2.00E+02</c:v>
                </c:pt>
                <c:pt idx="27900">
                  <c:v>2.00E+02</c:v>
                </c:pt>
                <c:pt idx="27901">
                  <c:v>2.00E+02</c:v>
                </c:pt>
                <c:pt idx="27902">
                  <c:v>2.00E+02</c:v>
                </c:pt>
                <c:pt idx="27903">
                  <c:v>2.00E+02</c:v>
                </c:pt>
                <c:pt idx="27904">
                  <c:v>2.00E+02</c:v>
                </c:pt>
                <c:pt idx="27905">
                  <c:v>2.00E+02</c:v>
                </c:pt>
                <c:pt idx="27906">
                  <c:v>2.00E+02</c:v>
                </c:pt>
                <c:pt idx="27907">
                  <c:v>2.00E+02</c:v>
                </c:pt>
                <c:pt idx="27908">
                  <c:v>2.00E+02</c:v>
                </c:pt>
                <c:pt idx="27909">
                  <c:v>2.00E+02</c:v>
                </c:pt>
                <c:pt idx="27910">
                  <c:v>2.00E+02</c:v>
                </c:pt>
                <c:pt idx="27911">
                  <c:v>2.00E+02</c:v>
                </c:pt>
                <c:pt idx="27912">
                  <c:v>2.00E+02</c:v>
                </c:pt>
                <c:pt idx="27913">
                  <c:v>2.00E+02</c:v>
                </c:pt>
                <c:pt idx="27914">
                  <c:v>2.00E+02</c:v>
                </c:pt>
                <c:pt idx="27915">
                  <c:v>2.00E+02</c:v>
                </c:pt>
                <c:pt idx="27916">
                  <c:v>2.00E+02</c:v>
                </c:pt>
                <c:pt idx="27917">
                  <c:v>2.00E+02</c:v>
                </c:pt>
                <c:pt idx="27918">
                  <c:v>2.00E+02</c:v>
                </c:pt>
                <c:pt idx="27919">
                  <c:v>2.00E+02</c:v>
                </c:pt>
                <c:pt idx="27920">
                  <c:v>2.00E+02</c:v>
                </c:pt>
                <c:pt idx="27921">
                  <c:v>2.00E+02</c:v>
                </c:pt>
                <c:pt idx="27922">
                  <c:v>2.00E+02</c:v>
                </c:pt>
                <c:pt idx="27923">
                  <c:v>2.00E+02</c:v>
                </c:pt>
                <c:pt idx="27924">
                  <c:v>2.00E+02</c:v>
                </c:pt>
                <c:pt idx="27925">
                  <c:v>2.00E+02</c:v>
                </c:pt>
                <c:pt idx="27926">
                  <c:v>2.00E+02</c:v>
                </c:pt>
                <c:pt idx="27927">
                  <c:v>2.00E+02</c:v>
                </c:pt>
                <c:pt idx="27928">
                  <c:v>2.00E+02</c:v>
                </c:pt>
                <c:pt idx="27929">
                  <c:v>2.00E+02</c:v>
                </c:pt>
                <c:pt idx="27930">
                  <c:v>2.00E+02</c:v>
                </c:pt>
                <c:pt idx="27931">
                  <c:v>2.00E+02</c:v>
                </c:pt>
                <c:pt idx="27932">
                  <c:v>2.00E+02</c:v>
                </c:pt>
                <c:pt idx="27933">
                  <c:v>2.00E+02</c:v>
                </c:pt>
                <c:pt idx="27934">
                  <c:v>2.00E+02</c:v>
                </c:pt>
                <c:pt idx="27935">
                  <c:v>2.00E+02</c:v>
                </c:pt>
                <c:pt idx="27936">
                  <c:v>2.00E+02</c:v>
                </c:pt>
                <c:pt idx="27937">
                  <c:v>2.00E+02</c:v>
                </c:pt>
                <c:pt idx="27938">
                  <c:v>2.00E+02</c:v>
                </c:pt>
                <c:pt idx="27939">
                  <c:v>2.00E+02</c:v>
                </c:pt>
                <c:pt idx="27940">
                  <c:v>2.00E+02</c:v>
                </c:pt>
                <c:pt idx="27941">
                  <c:v>2.00E+02</c:v>
                </c:pt>
                <c:pt idx="27942">
                  <c:v>2.00E+02</c:v>
                </c:pt>
                <c:pt idx="27943">
                  <c:v>2.00E+02</c:v>
                </c:pt>
                <c:pt idx="27944">
                  <c:v>2.00E+02</c:v>
                </c:pt>
                <c:pt idx="27945">
                  <c:v>2.00E+02</c:v>
                </c:pt>
                <c:pt idx="27946">
                  <c:v>2.00E+02</c:v>
                </c:pt>
                <c:pt idx="27947">
                  <c:v>2.00E+02</c:v>
                </c:pt>
                <c:pt idx="27948">
                  <c:v>2.00E+02</c:v>
                </c:pt>
                <c:pt idx="27949">
                  <c:v>2.00E+02</c:v>
                </c:pt>
                <c:pt idx="27950">
                  <c:v>2.00E+02</c:v>
                </c:pt>
                <c:pt idx="27951">
                  <c:v>2.00E+02</c:v>
                </c:pt>
                <c:pt idx="27952">
                  <c:v>2.00E+02</c:v>
                </c:pt>
                <c:pt idx="27953">
                  <c:v>2.00E+02</c:v>
                </c:pt>
                <c:pt idx="27954">
                  <c:v>2.00E+02</c:v>
                </c:pt>
                <c:pt idx="27955">
                  <c:v>2.00E+02</c:v>
                </c:pt>
                <c:pt idx="27956">
                  <c:v>2.00E+02</c:v>
                </c:pt>
                <c:pt idx="27957">
                  <c:v>2.00E+02</c:v>
                </c:pt>
                <c:pt idx="27958">
                  <c:v>2.00E+02</c:v>
                </c:pt>
                <c:pt idx="27959">
                  <c:v>2.00E+02</c:v>
                </c:pt>
                <c:pt idx="27960">
                  <c:v>2.00E+02</c:v>
                </c:pt>
                <c:pt idx="27961">
                  <c:v>2.00E+02</c:v>
                </c:pt>
                <c:pt idx="27962">
                  <c:v>2.00E+02</c:v>
                </c:pt>
                <c:pt idx="27963">
                  <c:v>2.00E+02</c:v>
                </c:pt>
                <c:pt idx="27964">
                  <c:v>2.00E+02</c:v>
                </c:pt>
                <c:pt idx="27965">
                  <c:v>2.00E+02</c:v>
                </c:pt>
                <c:pt idx="27966">
                  <c:v>2.00E+02</c:v>
                </c:pt>
                <c:pt idx="27967">
                  <c:v>2.00E+02</c:v>
                </c:pt>
                <c:pt idx="27968">
                  <c:v>2.00E+02</c:v>
                </c:pt>
                <c:pt idx="27969">
                  <c:v>2.00E+02</c:v>
                </c:pt>
                <c:pt idx="27970">
                  <c:v>2.00E+02</c:v>
                </c:pt>
                <c:pt idx="27971">
                  <c:v>2.00E+02</c:v>
                </c:pt>
                <c:pt idx="27972">
                  <c:v>2.00E+02</c:v>
                </c:pt>
                <c:pt idx="27973">
                  <c:v>2.00E+02</c:v>
                </c:pt>
                <c:pt idx="27974">
                  <c:v>2.00E+02</c:v>
                </c:pt>
                <c:pt idx="27975">
                  <c:v>2.00E+02</c:v>
                </c:pt>
                <c:pt idx="27976">
                  <c:v>2.00E+02</c:v>
                </c:pt>
                <c:pt idx="27977">
                  <c:v>2.00E+02</c:v>
                </c:pt>
                <c:pt idx="27978">
                  <c:v>2.00E+02</c:v>
                </c:pt>
                <c:pt idx="27979">
                  <c:v>2.00E+02</c:v>
                </c:pt>
                <c:pt idx="27980">
                  <c:v>2.00E+02</c:v>
                </c:pt>
                <c:pt idx="27981">
                  <c:v>2.00E+02</c:v>
                </c:pt>
                <c:pt idx="27982">
                  <c:v>2.00E+02</c:v>
                </c:pt>
                <c:pt idx="27983">
                  <c:v>2.00E+02</c:v>
                </c:pt>
                <c:pt idx="27984">
                  <c:v>2.00E+02</c:v>
                </c:pt>
                <c:pt idx="27985">
                  <c:v>2.00E+02</c:v>
                </c:pt>
                <c:pt idx="27986">
                  <c:v>2.00E+02</c:v>
                </c:pt>
                <c:pt idx="27987">
                  <c:v>2.00E+02</c:v>
                </c:pt>
                <c:pt idx="27988">
                  <c:v>2.00E+02</c:v>
                </c:pt>
                <c:pt idx="27989">
                  <c:v>2.00E+02</c:v>
                </c:pt>
                <c:pt idx="27990">
                  <c:v>2.00E+02</c:v>
                </c:pt>
                <c:pt idx="27991">
                  <c:v>2.00E+02</c:v>
                </c:pt>
                <c:pt idx="27992">
                  <c:v>2.00E+02</c:v>
                </c:pt>
                <c:pt idx="27993">
                  <c:v>2.00E+02</c:v>
                </c:pt>
                <c:pt idx="27994">
                  <c:v>2.00E+02</c:v>
                </c:pt>
                <c:pt idx="27995">
                  <c:v>2.00E+02</c:v>
                </c:pt>
                <c:pt idx="27996">
                  <c:v>2.00E+02</c:v>
                </c:pt>
                <c:pt idx="27997">
                  <c:v>2.00E+02</c:v>
                </c:pt>
                <c:pt idx="27998">
                  <c:v>2.00E+02</c:v>
                </c:pt>
                <c:pt idx="27999">
                  <c:v>2.00E+02</c:v>
                </c:pt>
                <c:pt idx="28000">
                  <c:v>2.00E+02</c:v>
                </c:pt>
                <c:pt idx="28001">
                  <c:v>2.00E+02</c:v>
                </c:pt>
                <c:pt idx="28002">
                  <c:v>2.00E+02</c:v>
                </c:pt>
                <c:pt idx="28003">
                  <c:v>2.00E+02</c:v>
                </c:pt>
                <c:pt idx="28004">
                  <c:v>2.00E+02</c:v>
                </c:pt>
                <c:pt idx="28005">
                  <c:v>2.00E+02</c:v>
                </c:pt>
                <c:pt idx="28006">
                  <c:v>2.00E+02</c:v>
                </c:pt>
                <c:pt idx="28007">
                  <c:v>2.00E+02</c:v>
                </c:pt>
                <c:pt idx="28008">
                  <c:v>2.00E+02</c:v>
                </c:pt>
                <c:pt idx="28009">
                  <c:v>2.00E+02</c:v>
                </c:pt>
                <c:pt idx="28010">
                  <c:v>2.00E+02</c:v>
                </c:pt>
                <c:pt idx="28011">
                  <c:v>2.00E+02</c:v>
                </c:pt>
                <c:pt idx="28012">
                  <c:v>2.00E+02</c:v>
                </c:pt>
                <c:pt idx="28013">
                  <c:v>2.00E+02</c:v>
                </c:pt>
                <c:pt idx="28014">
                  <c:v>2.00E+02</c:v>
                </c:pt>
                <c:pt idx="28015">
                  <c:v>2.00E+02</c:v>
                </c:pt>
                <c:pt idx="28016">
                  <c:v>2.00E+02</c:v>
                </c:pt>
                <c:pt idx="28017">
                  <c:v>2.00E+02</c:v>
                </c:pt>
                <c:pt idx="28018">
                  <c:v>2.00E+02</c:v>
                </c:pt>
                <c:pt idx="28019">
                  <c:v>2.00E+02</c:v>
                </c:pt>
                <c:pt idx="28020">
                  <c:v>2.00E+02</c:v>
                </c:pt>
                <c:pt idx="28021">
                  <c:v>2.00E+02</c:v>
                </c:pt>
                <c:pt idx="28022">
                  <c:v>2.00E+02</c:v>
                </c:pt>
                <c:pt idx="28023">
                  <c:v>2.00E+02</c:v>
                </c:pt>
                <c:pt idx="28024">
                  <c:v>2.00E+02</c:v>
                </c:pt>
                <c:pt idx="28025">
                  <c:v>2.00E+02</c:v>
                </c:pt>
                <c:pt idx="28026">
                  <c:v>2.00E+02</c:v>
                </c:pt>
                <c:pt idx="28027">
                  <c:v>2.00E+02</c:v>
                </c:pt>
                <c:pt idx="28028">
                  <c:v>2.00E+02</c:v>
                </c:pt>
                <c:pt idx="28029">
                  <c:v>2.00E+02</c:v>
                </c:pt>
                <c:pt idx="28030">
                  <c:v>2.00E+02</c:v>
                </c:pt>
                <c:pt idx="28031">
                  <c:v>2.00E+02</c:v>
                </c:pt>
                <c:pt idx="28032">
                  <c:v>2.00E+02</c:v>
                </c:pt>
                <c:pt idx="28033">
                  <c:v>2.00E+02</c:v>
                </c:pt>
                <c:pt idx="28034">
                  <c:v>2.00E+02</c:v>
                </c:pt>
                <c:pt idx="28035">
                  <c:v>2.00E+02</c:v>
                </c:pt>
                <c:pt idx="28036">
                  <c:v>2.00E+02</c:v>
                </c:pt>
                <c:pt idx="28037">
                  <c:v>2.00E+02</c:v>
                </c:pt>
                <c:pt idx="28038">
                  <c:v>2.00E+02</c:v>
                </c:pt>
                <c:pt idx="28039">
                  <c:v>2.00E+02</c:v>
                </c:pt>
                <c:pt idx="28040">
                  <c:v>2.00E+02</c:v>
                </c:pt>
                <c:pt idx="28041">
                  <c:v>2.00E+02</c:v>
                </c:pt>
                <c:pt idx="28042">
                  <c:v>2.00E+02</c:v>
                </c:pt>
                <c:pt idx="28043">
                  <c:v>2.00E+02</c:v>
                </c:pt>
                <c:pt idx="28044">
                  <c:v>2.00E+02</c:v>
                </c:pt>
                <c:pt idx="28045">
                  <c:v>2.00E+02</c:v>
                </c:pt>
                <c:pt idx="28046">
                  <c:v>2.00E+02</c:v>
                </c:pt>
                <c:pt idx="28047">
                  <c:v>2.00E+02</c:v>
                </c:pt>
                <c:pt idx="28048">
                  <c:v>2.00E+02</c:v>
                </c:pt>
                <c:pt idx="28049">
                  <c:v>2.00E+02</c:v>
                </c:pt>
                <c:pt idx="28050">
                  <c:v>2.00E+02</c:v>
                </c:pt>
                <c:pt idx="28051">
                  <c:v>2.00E+02</c:v>
                </c:pt>
                <c:pt idx="28052">
                  <c:v>2.00E+02</c:v>
                </c:pt>
                <c:pt idx="28053">
                  <c:v>2.00E+02</c:v>
                </c:pt>
                <c:pt idx="28054">
                  <c:v>2.00E+02</c:v>
                </c:pt>
                <c:pt idx="28055">
                  <c:v>2.00E+02</c:v>
                </c:pt>
                <c:pt idx="28056">
                  <c:v>2.00E+02</c:v>
                </c:pt>
                <c:pt idx="28057">
                  <c:v>2.00E+02</c:v>
                </c:pt>
                <c:pt idx="28058">
                  <c:v>2.00E+02</c:v>
                </c:pt>
                <c:pt idx="28059">
                  <c:v>2.00E+02</c:v>
                </c:pt>
                <c:pt idx="28060">
                  <c:v>2.00E+02</c:v>
                </c:pt>
                <c:pt idx="28061">
                  <c:v>2.00E+02</c:v>
                </c:pt>
                <c:pt idx="28062">
                  <c:v>2.00E+02</c:v>
                </c:pt>
                <c:pt idx="28063">
                  <c:v>2.00E+02</c:v>
                </c:pt>
                <c:pt idx="28064">
                  <c:v>2.00E+02</c:v>
                </c:pt>
                <c:pt idx="28065">
                  <c:v>2.00E+02</c:v>
                </c:pt>
                <c:pt idx="28066">
                  <c:v>2.00E+02</c:v>
                </c:pt>
                <c:pt idx="28067">
                  <c:v>2.00E+02</c:v>
                </c:pt>
                <c:pt idx="28068">
                  <c:v>2.00E+02</c:v>
                </c:pt>
                <c:pt idx="28069">
                  <c:v>2.00E+02</c:v>
                </c:pt>
                <c:pt idx="28070">
                  <c:v>2.00E+02</c:v>
                </c:pt>
                <c:pt idx="28071">
                  <c:v>2.00E+02</c:v>
                </c:pt>
                <c:pt idx="28072">
                  <c:v>2.00E+02</c:v>
                </c:pt>
                <c:pt idx="28073">
                  <c:v>2.00E+02</c:v>
                </c:pt>
                <c:pt idx="28074">
                  <c:v>2.00E+02</c:v>
                </c:pt>
                <c:pt idx="28075">
                  <c:v>2.00E+02</c:v>
                </c:pt>
                <c:pt idx="28076">
                  <c:v>2.00E+02</c:v>
                </c:pt>
                <c:pt idx="28077">
                  <c:v>2.00E+02</c:v>
                </c:pt>
                <c:pt idx="28078">
                  <c:v>2.00E+02</c:v>
                </c:pt>
                <c:pt idx="28079">
                  <c:v>2.00E+02</c:v>
                </c:pt>
                <c:pt idx="28080">
                  <c:v>2.00E+02</c:v>
                </c:pt>
                <c:pt idx="28081">
                  <c:v>2.00E+02</c:v>
                </c:pt>
                <c:pt idx="28082">
                  <c:v>2.00E+02</c:v>
                </c:pt>
                <c:pt idx="28083">
                  <c:v>2.00E+02</c:v>
                </c:pt>
                <c:pt idx="28084">
                  <c:v>2.00E+02</c:v>
                </c:pt>
                <c:pt idx="28085">
                  <c:v>2.00E+02</c:v>
                </c:pt>
                <c:pt idx="28086">
                  <c:v>2.00E+02</c:v>
                </c:pt>
                <c:pt idx="28087">
                  <c:v>2.00E+02</c:v>
                </c:pt>
                <c:pt idx="28088">
                  <c:v>2.00E+02</c:v>
                </c:pt>
                <c:pt idx="28089">
                  <c:v>2.00E+02</c:v>
                </c:pt>
                <c:pt idx="28090">
                  <c:v>2.00E+02</c:v>
                </c:pt>
                <c:pt idx="28091">
                  <c:v>2.00E+02</c:v>
                </c:pt>
                <c:pt idx="28092">
                  <c:v>2.00E+02</c:v>
                </c:pt>
                <c:pt idx="28093">
                  <c:v>2.00E+02</c:v>
                </c:pt>
                <c:pt idx="28094">
                  <c:v>2.00E+02</c:v>
                </c:pt>
                <c:pt idx="28095">
                  <c:v>2.00E+02</c:v>
                </c:pt>
                <c:pt idx="28096">
                  <c:v>2.00E+02</c:v>
                </c:pt>
                <c:pt idx="28097">
                  <c:v>2.00E+02</c:v>
                </c:pt>
                <c:pt idx="28098">
                  <c:v>2.00E+02</c:v>
                </c:pt>
                <c:pt idx="28099">
                  <c:v>2.00E+02</c:v>
                </c:pt>
                <c:pt idx="28100">
                  <c:v>2.00E+02</c:v>
                </c:pt>
                <c:pt idx="28101">
                  <c:v>2.00E+02</c:v>
                </c:pt>
                <c:pt idx="28102">
                  <c:v>2.00E+02</c:v>
                </c:pt>
                <c:pt idx="28103">
                  <c:v>2.00E+02</c:v>
                </c:pt>
                <c:pt idx="28104">
                  <c:v>2.00E+02</c:v>
                </c:pt>
                <c:pt idx="28105">
                  <c:v>2.00E+02</c:v>
                </c:pt>
                <c:pt idx="28106">
                  <c:v>2.00E+02</c:v>
                </c:pt>
                <c:pt idx="28107">
                  <c:v>2.00E+02</c:v>
                </c:pt>
                <c:pt idx="28108">
                  <c:v>2.00E+02</c:v>
                </c:pt>
                <c:pt idx="28109">
                  <c:v>2.00E+02</c:v>
                </c:pt>
                <c:pt idx="28110">
                  <c:v>2.00E+02</c:v>
                </c:pt>
                <c:pt idx="28111">
                  <c:v>2.00E+02</c:v>
                </c:pt>
                <c:pt idx="28112">
                  <c:v>2.00E+02</c:v>
                </c:pt>
                <c:pt idx="28113">
                  <c:v>2.00E+02</c:v>
                </c:pt>
                <c:pt idx="28114">
                  <c:v>2.00E+02</c:v>
                </c:pt>
                <c:pt idx="28115">
                  <c:v>2.00E+02</c:v>
                </c:pt>
                <c:pt idx="28116">
                  <c:v>2.00E+02</c:v>
                </c:pt>
                <c:pt idx="28117">
                  <c:v>2.00E+02</c:v>
                </c:pt>
                <c:pt idx="28118">
                  <c:v>2.00E+02</c:v>
                </c:pt>
                <c:pt idx="28119">
                  <c:v>2.00E+02</c:v>
                </c:pt>
                <c:pt idx="28120">
                  <c:v>2.00E+02</c:v>
                </c:pt>
                <c:pt idx="28121">
                  <c:v>2.00E+02</c:v>
                </c:pt>
                <c:pt idx="28122">
                  <c:v>2.00E+02</c:v>
                </c:pt>
                <c:pt idx="28123">
                  <c:v>2.00E+02</c:v>
                </c:pt>
                <c:pt idx="28124">
                  <c:v>2.00E+02</c:v>
                </c:pt>
                <c:pt idx="28125">
                  <c:v>2.00E+02</c:v>
                </c:pt>
                <c:pt idx="28126">
                  <c:v>2.00E+02</c:v>
                </c:pt>
                <c:pt idx="28127">
                  <c:v>2.00E+02</c:v>
                </c:pt>
                <c:pt idx="28128">
                  <c:v>2.00E+02</c:v>
                </c:pt>
                <c:pt idx="28129">
                  <c:v>2.00E+02</c:v>
                </c:pt>
                <c:pt idx="28130">
                  <c:v>2.00E+02</c:v>
                </c:pt>
                <c:pt idx="28131">
                  <c:v>2.00E+02</c:v>
                </c:pt>
                <c:pt idx="28132">
                  <c:v>2.00E+02</c:v>
                </c:pt>
                <c:pt idx="28133">
                  <c:v>2.00E+02</c:v>
                </c:pt>
                <c:pt idx="28134">
                  <c:v>2.00E+02</c:v>
                </c:pt>
                <c:pt idx="28135">
                  <c:v>2.00E+02</c:v>
                </c:pt>
                <c:pt idx="28136">
                  <c:v>2.00E+02</c:v>
                </c:pt>
                <c:pt idx="28137">
                  <c:v>2.00E+02</c:v>
                </c:pt>
                <c:pt idx="28138">
                  <c:v>2.00E+02</c:v>
                </c:pt>
                <c:pt idx="28139">
                  <c:v>2.00E+02</c:v>
                </c:pt>
                <c:pt idx="28140">
                  <c:v>2.00E+02</c:v>
                </c:pt>
                <c:pt idx="28141">
                  <c:v>2.00E+02</c:v>
                </c:pt>
                <c:pt idx="28142">
                  <c:v>2.00E+02</c:v>
                </c:pt>
                <c:pt idx="28143">
                  <c:v>2.00E+02</c:v>
                </c:pt>
                <c:pt idx="28144">
                  <c:v>2.00E+02</c:v>
                </c:pt>
                <c:pt idx="28145">
                  <c:v>2.00E+02</c:v>
                </c:pt>
                <c:pt idx="28146">
                  <c:v>2.00E+02</c:v>
                </c:pt>
                <c:pt idx="28147">
                  <c:v>2.00E+02</c:v>
                </c:pt>
                <c:pt idx="28148">
                  <c:v>2.00E+02</c:v>
                </c:pt>
                <c:pt idx="28149">
                  <c:v>2.00E+02</c:v>
                </c:pt>
                <c:pt idx="28150">
                  <c:v>2.00E+02</c:v>
                </c:pt>
                <c:pt idx="28151">
                  <c:v>2.00E+02</c:v>
                </c:pt>
                <c:pt idx="28152">
                  <c:v>2.00E+02</c:v>
                </c:pt>
                <c:pt idx="28153">
                  <c:v>2.00E+02</c:v>
                </c:pt>
                <c:pt idx="28154">
                  <c:v>2.00E+02</c:v>
                </c:pt>
                <c:pt idx="28155">
                  <c:v>2.00E+02</c:v>
                </c:pt>
                <c:pt idx="28156">
                  <c:v>2.00E+02</c:v>
                </c:pt>
                <c:pt idx="28157">
                  <c:v>2.00E+02</c:v>
                </c:pt>
                <c:pt idx="28158">
                  <c:v>2.00E+02</c:v>
                </c:pt>
                <c:pt idx="28159">
                  <c:v>2.00E+02</c:v>
                </c:pt>
                <c:pt idx="28160">
                  <c:v>2.00E+02</c:v>
                </c:pt>
                <c:pt idx="28161">
                  <c:v>2.00E+02</c:v>
                </c:pt>
                <c:pt idx="28162">
                  <c:v>2.00E+02</c:v>
                </c:pt>
                <c:pt idx="28163">
                  <c:v>2.00E+02</c:v>
                </c:pt>
                <c:pt idx="28164">
                  <c:v>2.00E+02</c:v>
                </c:pt>
                <c:pt idx="28165">
                  <c:v>2.00E+02</c:v>
                </c:pt>
                <c:pt idx="28166">
                  <c:v>2.00E+02</c:v>
                </c:pt>
                <c:pt idx="28167">
                  <c:v>2.00E+02</c:v>
                </c:pt>
                <c:pt idx="28168">
                  <c:v>2.00E+02</c:v>
                </c:pt>
                <c:pt idx="28169">
                  <c:v>2.00E+02</c:v>
                </c:pt>
                <c:pt idx="28170">
                  <c:v>2.00E+02</c:v>
                </c:pt>
                <c:pt idx="28171">
                  <c:v>2.00E+02</c:v>
                </c:pt>
                <c:pt idx="28172">
                  <c:v>2.00E+02</c:v>
                </c:pt>
                <c:pt idx="28173">
                  <c:v>2.00E+02</c:v>
                </c:pt>
                <c:pt idx="28174">
                  <c:v>2.00E+02</c:v>
                </c:pt>
                <c:pt idx="28175">
                  <c:v>2.00E+02</c:v>
                </c:pt>
                <c:pt idx="28176">
                  <c:v>2.00E+02</c:v>
                </c:pt>
                <c:pt idx="28177">
                  <c:v>2.00E+02</c:v>
                </c:pt>
                <c:pt idx="28178">
                  <c:v>2.00E+02</c:v>
                </c:pt>
                <c:pt idx="28179">
                  <c:v>2.00E+02</c:v>
                </c:pt>
                <c:pt idx="28180">
                  <c:v>2.00E+02</c:v>
                </c:pt>
                <c:pt idx="28181">
                  <c:v>2.00E+02</c:v>
                </c:pt>
                <c:pt idx="28182">
                  <c:v>2.00E+02</c:v>
                </c:pt>
                <c:pt idx="28183">
                  <c:v>2.00E+02</c:v>
                </c:pt>
                <c:pt idx="28184">
                  <c:v>2.00E+02</c:v>
                </c:pt>
                <c:pt idx="28185">
                  <c:v>2.00E+02</c:v>
                </c:pt>
                <c:pt idx="28186">
                  <c:v>2.00E+02</c:v>
                </c:pt>
                <c:pt idx="28187">
                  <c:v>2.00E+02</c:v>
                </c:pt>
                <c:pt idx="28188">
                  <c:v>2.00E+02</c:v>
                </c:pt>
                <c:pt idx="28189">
                  <c:v>2.00E+02</c:v>
                </c:pt>
                <c:pt idx="28190">
                  <c:v>2.00E+02</c:v>
                </c:pt>
                <c:pt idx="28191">
                  <c:v>2.00E+02</c:v>
                </c:pt>
                <c:pt idx="28192">
                  <c:v>2.00E+02</c:v>
                </c:pt>
                <c:pt idx="28193">
                  <c:v>2.00E+02</c:v>
                </c:pt>
                <c:pt idx="28194">
                  <c:v>2.00E+02</c:v>
                </c:pt>
                <c:pt idx="28195">
                  <c:v>2.00E+02</c:v>
                </c:pt>
                <c:pt idx="28196">
                  <c:v>2.00E+02</c:v>
                </c:pt>
                <c:pt idx="28197">
                  <c:v>2.00E+02</c:v>
                </c:pt>
                <c:pt idx="28198">
                  <c:v>2.00E+02</c:v>
                </c:pt>
                <c:pt idx="28199">
                  <c:v>2.00E+02</c:v>
                </c:pt>
                <c:pt idx="28200">
                  <c:v>2.00E+02</c:v>
                </c:pt>
                <c:pt idx="28201">
                  <c:v>2.00E+02</c:v>
                </c:pt>
                <c:pt idx="28202">
                  <c:v>2.00E+02</c:v>
                </c:pt>
                <c:pt idx="28203">
                  <c:v>2.00E+02</c:v>
                </c:pt>
                <c:pt idx="28204">
                  <c:v>2.00E+02</c:v>
                </c:pt>
                <c:pt idx="28205">
                  <c:v>2.00E+02</c:v>
                </c:pt>
                <c:pt idx="28206">
                  <c:v>2.00E+02</c:v>
                </c:pt>
                <c:pt idx="28207">
                  <c:v>2.00E+02</c:v>
                </c:pt>
                <c:pt idx="28208">
                  <c:v>2.00E+02</c:v>
                </c:pt>
                <c:pt idx="28209">
                  <c:v>2.00E+02</c:v>
                </c:pt>
                <c:pt idx="28210">
                  <c:v>2.00E+02</c:v>
                </c:pt>
                <c:pt idx="28211">
                  <c:v>2.00E+02</c:v>
                </c:pt>
                <c:pt idx="28212">
                  <c:v>2.00E+02</c:v>
                </c:pt>
                <c:pt idx="28213">
                  <c:v>2.00E+02</c:v>
                </c:pt>
                <c:pt idx="28214">
                  <c:v>2.00E+02</c:v>
                </c:pt>
                <c:pt idx="28215">
                  <c:v>2.00E+02</c:v>
                </c:pt>
                <c:pt idx="28216">
                  <c:v>2.00E+02</c:v>
                </c:pt>
                <c:pt idx="28217">
                  <c:v>2.00E+02</c:v>
                </c:pt>
                <c:pt idx="28218">
                  <c:v>2.00E+02</c:v>
                </c:pt>
                <c:pt idx="28219">
                  <c:v>2.00E+02</c:v>
                </c:pt>
                <c:pt idx="28220">
                  <c:v>2.00E+02</c:v>
                </c:pt>
                <c:pt idx="28221">
                  <c:v>2.00E+02</c:v>
                </c:pt>
                <c:pt idx="28222">
                  <c:v>2.00E+02</c:v>
                </c:pt>
                <c:pt idx="28223">
                  <c:v>2.00E+02</c:v>
                </c:pt>
                <c:pt idx="28224">
                  <c:v>2.00E+02</c:v>
                </c:pt>
                <c:pt idx="28225">
                  <c:v>2.00E+02</c:v>
                </c:pt>
                <c:pt idx="28226">
                  <c:v>2.00E+02</c:v>
                </c:pt>
                <c:pt idx="28227">
                  <c:v>2.00E+02</c:v>
                </c:pt>
                <c:pt idx="28228">
                  <c:v>2.00E+02</c:v>
                </c:pt>
                <c:pt idx="28229">
                  <c:v>2.00E+02</c:v>
                </c:pt>
                <c:pt idx="28230">
                  <c:v>2.00E+02</c:v>
                </c:pt>
                <c:pt idx="28231">
                  <c:v>2.00E+02</c:v>
                </c:pt>
                <c:pt idx="28232">
                  <c:v>2.00E+02</c:v>
                </c:pt>
                <c:pt idx="28233">
                  <c:v>2.00E+02</c:v>
                </c:pt>
                <c:pt idx="28234">
                  <c:v>2.00E+02</c:v>
                </c:pt>
                <c:pt idx="28235">
                  <c:v>2.00E+02</c:v>
                </c:pt>
                <c:pt idx="28236">
                  <c:v>2.00E+02</c:v>
                </c:pt>
                <c:pt idx="28237">
                  <c:v>2.00E+02</c:v>
                </c:pt>
                <c:pt idx="28238">
                  <c:v>2.00E+02</c:v>
                </c:pt>
                <c:pt idx="28239">
                  <c:v>2.00E+02</c:v>
                </c:pt>
                <c:pt idx="28240">
                  <c:v>2.00E+02</c:v>
                </c:pt>
                <c:pt idx="28241">
                  <c:v>2.00E+02</c:v>
                </c:pt>
                <c:pt idx="28242">
                  <c:v>2.00E+02</c:v>
                </c:pt>
                <c:pt idx="28243">
                  <c:v>2.00E+02</c:v>
                </c:pt>
                <c:pt idx="28244">
                  <c:v>2.00E+02</c:v>
                </c:pt>
                <c:pt idx="28245">
                  <c:v>2.00E+02</c:v>
                </c:pt>
                <c:pt idx="28246">
                  <c:v>2.00E+02</c:v>
                </c:pt>
                <c:pt idx="28247">
                  <c:v>2.00E+02</c:v>
                </c:pt>
                <c:pt idx="28248">
                  <c:v>2.00E+02</c:v>
                </c:pt>
                <c:pt idx="28249">
                  <c:v>2.00E+02</c:v>
                </c:pt>
                <c:pt idx="28250">
                  <c:v>2.00E+02</c:v>
                </c:pt>
                <c:pt idx="28251">
                  <c:v>2.00E+02</c:v>
                </c:pt>
                <c:pt idx="28252">
                  <c:v>2.00E+02</c:v>
                </c:pt>
                <c:pt idx="28253">
                  <c:v>2.00E+02</c:v>
                </c:pt>
                <c:pt idx="28254">
                  <c:v>2.00E+02</c:v>
                </c:pt>
                <c:pt idx="28255">
                  <c:v>2.00E+02</c:v>
                </c:pt>
                <c:pt idx="28256">
                  <c:v>2.00E+02</c:v>
                </c:pt>
                <c:pt idx="28257">
                  <c:v>2.00E+02</c:v>
                </c:pt>
                <c:pt idx="28258">
                  <c:v>2.00E+02</c:v>
                </c:pt>
                <c:pt idx="28259">
                  <c:v>2.00E+02</c:v>
                </c:pt>
                <c:pt idx="28260">
                  <c:v>2.00E+02</c:v>
                </c:pt>
                <c:pt idx="28261">
                  <c:v>2.00E+02</c:v>
                </c:pt>
                <c:pt idx="28262">
                  <c:v>2.00E+02</c:v>
                </c:pt>
                <c:pt idx="28263">
                  <c:v>2.00E+02</c:v>
                </c:pt>
                <c:pt idx="28264">
                  <c:v>2.00E+02</c:v>
                </c:pt>
                <c:pt idx="28265">
                  <c:v>2.00E+02</c:v>
                </c:pt>
                <c:pt idx="28266">
                  <c:v>2.00E+02</c:v>
                </c:pt>
                <c:pt idx="28267">
                  <c:v>2.00E+02</c:v>
                </c:pt>
                <c:pt idx="28268">
                  <c:v>2.00E+02</c:v>
                </c:pt>
                <c:pt idx="28269">
                  <c:v>2.00E+02</c:v>
                </c:pt>
                <c:pt idx="28270">
                  <c:v>2.00E+02</c:v>
                </c:pt>
                <c:pt idx="28271">
                  <c:v>2.00E+02</c:v>
                </c:pt>
                <c:pt idx="28272">
                  <c:v>2.00E+02</c:v>
                </c:pt>
                <c:pt idx="28273">
                  <c:v>2.00E+02</c:v>
                </c:pt>
                <c:pt idx="28274">
                  <c:v>2.00E+02</c:v>
                </c:pt>
                <c:pt idx="28275">
                  <c:v>2.00E+02</c:v>
                </c:pt>
                <c:pt idx="28276">
                  <c:v>2.00E+02</c:v>
                </c:pt>
                <c:pt idx="28277">
                  <c:v>2.00E+02</c:v>
                </c:pt>
                <c:pt idx="28278">
                  <c:v>2.00E+02</c:v>
                </c:pt>
                <c:pt idx="28279">
                  <c:v>2.00E+02</c:v>
                </c:pt>
                <c:pt idx="28280">
                  <c:v>2.00E+02</c:v>
                </c:pt>
                <c:pt idx="28281">
                  <c:v>2.00E+02</c:v>
                </c:pt>
                <c:pt idx="28282">
                  <c:v>2.00E+02</c:v>
                </c:pt>
                <c:pt idx="28283">
                  <c:v>2.00E+02</c:v>
                </c:pt>
                <c:pt idx="28284">
                  <c:v>2.00E+02</c:v>
                </c:pt>
                <c:pt idx="28285">
                  <c:v>2.00E+02</c:v>
                </c:pt>
                <c:pt idx="28286">
                  <c:v>2.00E+02</c:v>
                </c:pt>
                <c:pt idx="28287">
                  <c:v>2.00E+02</c:v>
                </c:pt>
                <c:pt idx="28288">
                  <c:v>2.00E+02</c:v>
                </c:pt>
                <c:pt idx="28289">
                  <c:v>2.00E+02</c:v>
                </c:pt>
                <c:pt idx="28290">
                  <c:v>2.00E+02</c:v>
                </c:pt>
                <c:pt idx="28291">
                  <c:v>2.00E+02</c:v>
                </c:pt>
                <c:pt idx="28292">
                  <c:v>2.00E+02</c:v>
                </c:pt>
                <c:pt idx="28293">
                  <c:v>2.00E+02</c:v>
                </c:pt>
                <c:pt idx="28294">
                  <c:v>2.00E+02</c:v>
                </c:pt>
                <c:pt idx="28295">
                  <c:v>2.00E+02</c:v>
                </c:pt>
                <c:pt idx="28296">
                  <c:v>2.00E+02</c:v>
                </c:pt>
                <c:pt idx="28297">
                  <c:v>2.00E+02</c:v>
                </c:pt>
                <c:pt idx="28298">
                  <c:v>2.00E+02</c:v>
                </c:pt>
                <c:pt idx="28299">
                  <c:v>2.00E+02</c:v>
                </c:pt>
                <c:pt idx="28300">
                  <c:v>2.00E+02</c:v>
                </c:pt>
                <c:pt idx="28301">
                  <c:v>2.00E+02</c:v>
                </c:pt>
                <c:pt idx="28302">
                  <c:v>2.00E+02</c:v>
                </c:pt>
                <c:pt idx="28303">
                  <c:v>2.00E+02</c:v>
                </c:pt>
                <c:pt idx="28304">
                  <c:v>2.00E+02</c:v>
                </c:pt>
                <c:pt idx="28305">
                  <c:v>2.00E+02</c:v>
                </c:pt>
                <c:pt idx="28306">
                  <c:v>2.00E+02</c:v>
                </c:pt>
                <c:pt idx="28307">
                  <c:v>2.00E+02</c:v>
                </c:pt>
                <c:pt idx="28308">
                  <c:v>2.00E+02</c:v>
                </c:pt>
                <c:pt idx="28309">
                  <c:v>2.00E+02</c:v>
                </c:pt>
                <c:pt idx="28310">
                  <c:v>2.00E+02</c:v>
                </c:pt>
                <c:pt idx="28311">
                  <c:v>2.00E+02</c:v>
                </c:pt>
                <c:pt idx="28312">
                  <c:v>2.00E+02</c:v>
                </c:pt>
                <c:pt idx="28313">
                  <c:v>2.00E+02</c:v>
                </c:pt>
                <c:pt idx="28314">
                  <c:v>2.00E+02</c:v>
                </c:pt>
                <c:pt idx="28315">
                  <c:v>2.00E+02</c:v>
                </c:pt>
                <c:pt idx="28316">
                  <c:v>2.00E+02</c:v>
                </c:pt>
                <c:pt idx="28317">
                  <c:v>2.00E+02</c:v>
                </c:pt>
                <c:pt idx="28318">
                  <c:v>2.00E+02</c:v>
                </c:pt>
                <c:pt idx="28319">
                  <c:v>2.00E+02</c:v>
                </c:pt>
                <c:pt idx="28320">
                  <c:v>2.00E+02</c:v>
                </c:pt>
                <c:pt idx="28321">
                  <c:v>2.00E+02</c:v>
                </c:pt>
                <c:pt idx="28322">
                  <c:v>2.00E+02</c:v>
                </c:pt>
                <c:pt idx="28323">
                  <c:v>2.00E+02</c:v>
                </c:pt>
                <c:pt idx="28324">
                  <c:v>2.00E+02</c:v>
                </c:pt>
                <c:pt idx="28325">
                  <c:v>2.00E+02</c:v>
                </c:pt>
                <c:pt idx="28326">
                  <c:v>2.00E+02</c:v>
                </c:pt>
                <c:pt idx="28327">
                  <c:v>2.00E+02</c:v>
                </c:pt>
                <c:pt idx="28328">
                  <c:v>2.00E+02</c:v>
                </c:pt>
                <c:pt idx="28329">
                  <c:v>2.00E+02</c:v>
                </c:pt>
                <c:pt idx="28330">
                  <c:v>2.00E+02</c:v>
                </c:pt>
                <c:pt idx="28331">
                  <c:v>2.00E+02</c:v>
                </c:pt>
                <c:pt idx="28332">
                  <c:v>2.00E+02</c:v>
                </c:pt>
                <c:pt idx="28333">
                  <c:v>2.00E+02</c:v>
                </c:pt>
                <c:pt idx="28334">
                  <c:v>2.00E+02</c:v>
                </c:pt>
                <c:pt idx="28335">
                  <c:v>2.00E+02</c:v>
                </c:pt>
                <c:pt idx="28336">
                  <c:v>2.00E+02</c:v>
                </c:pt>
                <c:pt idx="28337">
                  <c:v>2.00E+02</c:v>
                </c:pt>
                <c:pt idx="28338">
                  <c:v>2.00E+02</c:v>
                </c:pt>
                <c:pt idx="28339">
                  <c:v>2.00E+02</c:v>
                </c:pt>
                <c:pt idx="28340">
                  <c:v>2.00E+02</c:v>
                </c:pt>
                <c:pt idx="28341">
                  <c:v>2.00E+02</c:v>
                </c:pt>
                <c:pt idx="28342">
                  <c:v>2.00E+02</c:v>
                </c:pt>
                <c:pt idx="28343">
                  <c:v>2.00E+02</c:v>
                </c:pt>
                <c:pt idx="28344">
                  <c:v>2.00E+02</c:v>
                </c:pt>
                <c:pt idx="28345">
                  <c:v>2.00E+02</c:v>
                </c:pt>
                <c:pt idx="28346">
                  <c:v>2.00E+02</c:v>
                </c:pt>
                <c:pt idx="28347">
                  <c:v>2.00E+02</c:v>
                </c:pt>
                <c:pt idx="28348">
                  <c:v>2.00E+02</c:v>
                </c:pt>
                <c:pt idx="28349">
                  <c:v>2.00E+02</c:v>
                </c:pt>
                <c:pt idx="28350">
                  <c:v>2.00E+02</c:v>
                </c:pt>
                <c:pt idx="28351">
                  <c:v>2.00E+02</c:v>
                </c:pt>
                <c:pt idx="28352">
                  <c:v>2.00E+02</c:v>
                </c:pt>
                <c:pt idx="28353">
                  <c:v>2.00E+02</c:v>
                </c:pt>
                <c:pt idx="28354">
                  <c:v>2.00E+02</c:v>
                </c:pt>
                <c:pt idx="28355">
                  <c:v>2.00E+02</c:v>
                </c:pt>
                <c:pt idx="28356">
                  <c:v>2.00E+02</c:v>
                </c:pt>
                <c:pt idx="28357">
                  <c:v>2.00E+02</c:v>
                </c:pt>
                <c:pt idx="28358">
                  <c:v>2.00E+02</c:v>
                </c:pt>
                <c:pt idx="28359">
                  <c:v>2.00E+02</c:v>
                </c:pt>
                <c:pt idx="28360">
                  <c:v>2.00E+02</c:v>
                </c:pt>
                <c:pt idx="28361">
                  <c:v>2.00E+02</c:v>
                </c:pt>
                <c:pt idx="28362">
                  <c:v>2.00E+02</c:v>
                </c:pt>
                <c:pt idx="28363">
                  <c:v>2.00E+02</c:v>
                </c:pt>
                <c:pt idx="28364">
                  <c:v>2.00E+02</c:v>
                </c:pt>
                <c:pt idx="28365">
                  <c:v>2.00E+02</c:v>
                </c:pt>
                <c:pt idx="28366">
                  <c:v>2.00E+02</c:v>
                </c:pt>
                <c:pt idx="28367">
                  <c:v>2.00E+02</c:v>
                </c:pt>
                <c:pt idx="28368">
                  <c:v>2.00E+02</c:v>
                </c:pt>
                <c:pt idx="28369">
                  <c:v>2.00E+02</c:v>
                </c:pt>
                <c:pt idx="28370">
                  <c:v>2.00E+02</c:v>
                </c:pt>
                <c:pt idx="28371">
                  <c:v>2.00E+02</c:v>
                </c:pt>
                <c:pt idx="28372">
                  <c:v>2.00E+02</c:v>
                </c:pt>
                <c:pt idx="28373">
                  <c:v>2.00E+02</c:v>
                </c:pt>
                <c:pt idx="28374">
                  <c:v>2.00E+02</c:v>
                </c:pt>
                <c:pt idx="28375">
                  <c:v>2.00E+02</c:v>
                </c:pt>
                <c:pt idx="28376">
                  <c:v>2.00E+02</c:v>
                </c:pt>
                <c:pt idx="28377">
                  <c:v>2.00E+02</c:v>
                </c:pt>
                <c:pt idx="28378">
                  <c:v>2.00E+02</c:v>
                </c:pt>
                <c:pt idx="28379">
                  <c:v>2.00E+02</c:v>
                </c:pt>
                <c:pt idx="28380">
                  <c:v>2.00E+02</c:v>
                </c:pt>
                <c:pt idx="28381">
                  <c:v>2.00E+02</c:v>
                </c:pt>
                <c:pt idx="28382">
                  <c:v>2.00E+02</c:v>
                </c:pt>
                <c:pt idx="28383">
                  <c:v>2.00E+02</c:v>
                </c:pt>
                <c:pt idx="28384">
                  <c:v>2.00E+02</c:v>
                </c:pt>
                <c:pt idx="28385">
                  <c:v>2.00E+02</c:v>
                </c:pt>
                <c:pt idx="28386">
                  <c:v>2.00E+02</c:v>
                </c:pt>
                <c:pt idx="28387">
                  <c:v>2.00E+02</c:v>
                </c:pt>
                <c:pt idx="28388">
                  <c:v>2.00E+02</c:v>
                </c:pt>
                <c:pt idx="28389">
                  <c:v>2.00E+02</c:v>
                </c:pt>
                <c:pt idx="28390">
                  <c:v>2.00E+02</c:v>
                </c:pt>
                <c:pt idx="28391">
                  <c:v>2.00E+02</c:v>
                </c:pt>
                <c:pt idx="28392">
                  <c:v>2.00E+02</c:v>
                </c:pt>
                <c:pt idx="28393">
                  <c:v>2.00E+02</c:v>
                </c:pt>
                <c:pt idx="28394">
                  <c:v>2.00E+02</c:v>
                </c:pt>
                <c:pt idx="28395">
                  <c:v>2.00E+02</c:v>
                </c:pt>
                <c:pt idx="28396">
                  <c:v>2.00E+02</c:v>
                </c:pt>
                <c:pt idx="28397">
                  <c:v>2.00E+02</c:v>
                </c:pt>
                <c:pt idx="28398">
                  <c:v>2.00E+02</c:v>
                </c:pt>
                <c:pt idx="28399">
                  <c:v>2.00E+02</c:v>
                </c:pt>
                <c:pt idx="28400">
                  <c:v>2.00E+02</c:v>
                </c:pt>
                <c:pt idx="28401">
                  <c:v>2.00E+02</c:v>
                </c:pt>
                <c:pt idx="28402">
                  <c:v>2.00E+02</c:v>
                </c:pt>
                <c:pt idx="28403">
                  <c:v>2.00E+02</c:v>
                </c:pt>
                <c:pt idx="28404">
                  <c:v>2.00E+02</c:v>
                </c:pt>
                <c:pt idx="28405">
                  <c:v>2.00E+02</c:v>
                </c:pt>
                <c:pt idx="28406">
                  <c:v>2.00E+02</c:v>
                </c:pt>
                <c:pt idx="28407">
                  <c:v>2.00E+02</c:v>
                </c:pt>
                <c:pt idx="28408">
                  <c:v>2.00E+02</c:v>
                </c:pt>
                <c:pt idx="28409">
                  <c:v>2.00E+02</c:v>
                </c:pt>
                <c:pt idx="28410">
                  <c:v>2.00E+02</c:v>
                </c:pt>
                <c:pt idx="28411">
                  <c:v>2.00E+02</c:v>
                </c:pt>
                <c:pt idx="28412">
                  <c:v>2.00E+02</c:v>
                </c:pt>
                <c:pt idx="28413">
                  <c:v>2.00E+02</c:v>
                </c:pt>
                <c:pt idx="28414">
                  <c:v>2.00E+02</c:v>
                </c:pt>
                <c:pt idx="28415">
                  <c:v>2.00E+02</c:v>
                </c:pt>
                <c:pt idx="28416">
                  <c:v>2.00E+02</c:v>
                </c:pt>
                <c:pt idx="28417">
                  <c:v>2.00E+02</c:v>
                </c:pt>
                <c:pt idx="28418">
                  <c:v>2.00E+02</c:v>
                </c:pt>
                <c:pt idx="28419">
                  <c:v>2.00E+02</c:v>
                </c:pt>
                <c:pt idx="28420">
                  <c:v>2.00E+02</c:v>
                </c:pt>
                <c:pt idx="28421">
                  <c:v>2.00E+02</c:v>
                </c:pt>
                <c:pt idx="28422">
                  <c:v>2.00E+02</c:v>
                </c:pt>
                <c:pt idx="28423">
                  <c:v>2.00E+02</c:v>
                </c:pt>
                <c:pt idx="28424">
                  <c:v>2.00E+02</c:v>
                </c:pt>
                <c:pt idx="28425">
                  <c:v>2.00E+02</c:v>
                </c:pt>
                <c:pt idx="28426">
                  <c:v>2.00E+02</c:v>
                </c:pt>
                <c:pt idx="28427">
                  <c:v>2.00E+02</c:v>
                </c:pt>
                <c:pt idx="28428">
                  <c:v>2.00E+02</c:v>
                </c:pt>
                <c:pt idx="28429">
                  <c:v>2.00E+02</c:v>
                </c:pt>
                <c:pt idx="28430">
                  <c:v>2.00E+02</c:v>
                </c:pt>
                <c:pt idx="28431">
                  <c:v>2.00E+02</c:v>
                </c:pt>
                <c:pt idx="28432">
                  <c:v>2.00E+02</c:v>
                </c:pt>
                <c:pt idx="28433">
                  <c:v>2.00E+02</c:v>
                </c:pt>
                <c:pt idx="28434">
                  <c:v>2.00E+02</c:v>
                </c:pt>
                <c:pt idx="28435">
                  <c:v>2.00E+02</c:v>
                </c:pt>
                <c:pt idx="28436">
                  <c:v>2.00E+02</c:v>
                </c:pt>
                <c:pt idx="28437">
                  <c:v>2.00E+02</c:v>
                </c:pt>
                <c:pt idx="28438">
                  <c:v>2.00E+02</c:v>
                </c:pt>
                <c:pt idx="28439">
                  <c:v>2.00E+02</c:v>
                </c:pt>
                <c:pt idx="28440">
                  <c:v>2.00E+02</c:v>
                </c:pt>
                <c:pt idx="28441">
                  <c:v>2.00E+02</c:v>
                </c:pt>
                <c:pt idx="28442">
                  <c:v>2.00E+02</c:v>
                </c:pt>
                <c:pt idx="28443">
                  <c:v>2.00E+02</c:v>
                </c:pt>
                <c:pt idx="28444">
                  <c:v>2.00E+02</c:v>
                </c:pt>
                <c:pt idx="28445">
                  <c:v>2.00E+02</c:v>
                </c:pt>
                <c:pt idx="28446">
                  <c:v>2.00E+02</c:v>
                </c:pt>
                <c:pt idx="28447">
                  <c:v>2.00E+02</c:v>
                </c:pt>
                <c:pt idx="28448">
                  <c:v>2.00E+02</c:v>
                </c:pt>
                <c:pt idx="28449">
                  <c:v>2.00E+02</c:v>
                </c:pt>
                <c:pt idx="28450">
                  <c:v>2.00E+02</c:v>
                </c:pt>
                <c:pt idx="28451">
                  <c:v>2.00E+02</c:v>
                </c:pt>
                <c:pt idx="28452">
                  <c:v>2.00E+02</c:v>
                </c:pt>
                <c:pt idx="28453">
                  <c:v>2.00E+02</c:v>
                </c:pt>
                <c:pt idx="28454">
                  <c:v>2.00E+02</c:v>
                </c:pt>
                <c:pt idx="28455">
                  <c:v>2.00E+02</c:v>
                </c:pt>
                <c:pt idx="28456">
                  <c:v>2.00E+02</c:v>
                </c:pt>
                <c:pt idx="28457">
                  <c:v>2.00E+02</c:v>
                </c:pt>
                <c:pt idx="28458">
                  <c:v>2.00E+02</c:v>
                </c:pt>
                <c:pt idx="28459">
                  <c:v>2.00E+02</c:v>
                </c:pt>
                <c:pt idx="28460">
                  <c:v>2.00E+02</c:v>
                </c:pt>
                <c:pt idx="28461">
                  <c:v>2.00E+02</c:v>
                </c:pt>
                <c:pt idx="28462">
                  <c:v>2.00E+02</c:v>
                </c:pt>
                <c:pt idx="28463">
                  <c:v>2.00E+02</c:v>
                </c:pt>
                <c:pt idx="28464">
                  <c:v>2.00E+02</c:v>
                </c:pt>
                <c:pt idx="28465">
                  <c:v>2.00E+02</c:v>
                </c:pt>
                <c:pt idx="28466">
                  <c:v>2.00E+02</c:v>
                </c:pt>
                <c:pt idx="28467">
                  <c:v>2.00E+02</c:v>
                </c:pt>
                <c:pt idx="28468">
                  <c:v>2.00E+02</c:v>
                </c:pt>
                <c:pt idx="28469">
                  <c:v>2.00E+02</c:v>
                </c:pt>
                <c:pt idx="28470">
                  <c:v>2.00E+02</c:v>
                </c:pt>
                <c:pt idx="28471">
                  <c:v>2.00E+02</c:v>
                </c:pt>
                <c:pt idx="28472">
                  <c:v>2.00E+02</c:v>
                </c:pt>
                <c:pt idx="28473">
                  <c:v>2.00E+02</c:v>
                </c:pt>
                <c:pt idx="28474">
                  <c:v>2.00E+02</c:v>
                </c:pt>
                <c:pt idx="28475">
                  <c:v>2.00E+02</c:v>
                </c:pt>
                <c:pt idx="28476">
                  <c:v>2.00E+02</c:v>
                </c:pt>
                <c:pt idx="28477">
                  <c:v>2.00E+02</c:v>
                </c:pt>
                <c:pt idx="28478">
                  <c:v>2.00E+02</c:v>
                </c:pt>
                <c:pt idx="28479">
                  <c:v>2.00E+02</c:v>
                </c:pt>
                <c:pt idx="28480">
                  <c:v>2.00E+02</c:v>
                </c:pt>
                <c:pt idx="28481">
                  <c:v>2.00E+02</c:v>
                </c:pt>
                <c:pt idx="28482">
                  <c:v>2.00E+02</c:v>
                </c:pt>
                <c:pt idx="28483">
                  <c:v>2.00E+02</c:v>
                </c:pt>
                <c:pt idx="28484">
                  <c:v>2.00E+02</c:v>
                </c:pt>
                <c:pt idx="28485">
                  <c:v>2.00E+02</c:v>
                </c:pt>
                <c:pt idx="28486">
                  <c:v>2.00E+02</c:v>
                </c:pt>
                <c:pt idx="28487">
                  <c:v>2.00E+02</c:v>
                </c:pt>
                <c:pt idx="28488">
                  <c:v>2.00E+02</c:v>
                </c:pt>
                <c:pt idx="28489">
                  <c:v>2.00E+02</c:v>
                </c:pt>
                <c:pt idx="28490">
                  <c:v>2.00E+02</c:v>
                </c:pt>
                <c:pt idx="28491">
                  <c:v>2.00E+02</c:v>
                </c:pt>
                <c:pt idx="28492">
                  <c:v>2.00E+02</c:v>
                </c:pt>
                <c:pt idx="28493">
                  <c:v>2.00E+02</c:v>
                </c:pt>
                <c:pt idx="28494">
                  <c:v>2.00E+02</c:v>
                </c:pt>
                <c:pt idx="28495">
                  <c:v>2.00E+02</c:v>
                </c:pt>
                <c:pt idx="28496">
                  <c:v>2.00E+02</c:v>
                </c:pt>
                <c:pt idx="28497">
                  <c:v>2.00E+02</c:v>
                </c:pt>
                <c:pt idx="28498">
                  <c:v>2.00E+02</c:v>
                </c:pt>
                <c:pt idx="28499">
                  <c:v>2.00E+02</c:v>
                </c:pt>
                <c:pt idx="28500">
                  <c:v>2.00E+02</c:v>
                </c:pt>
                <c:pt idx="28501">
                  <c:v>2.00E+02</c:v>
                </c:pt>
                <c:pt idx="28502">
                  <c:v>2.00E+02</c:v>
                </c:pt>
                <c:pt idx="28503">
                  <c:v>2.00E+02</c:v>
                </c:pt>
                <c:pt idx="28504">
                  <c:v>2.00E+02</c:v>
                </c:pt>
                <c:pt idx="28505">
                  <c:v>2.00E+02</c:v>
                </c:pt>
                <c:pt idx="28506">
                  <c:v>2.00E+02</c:v>
                </c:pt>
                <c:pt idx="28507">
                  <c:v>2.00E+02</c:v>
                </c:pt>
                <c:pt idx="28508">
                  <c:v>2.00E+02</c:v>
                </c:pt>
                <c:pt idx="28509">
                  <c:v>2.00E+02</c:v>
                </c:pt>
                <c:pt idx="28510">
                  <c:v>2.00E+02</c:v>
                </c:pt>
                <c:pt idx="28511">
                  <c:v>2.00E+02</c:v>
                </c:pt>
                <c:pt idx="28512">
                  <c:v>2.00E+02</c:v>
                </c:pt>
                <c:pt idx="28513">
                  <c:v>2.00E+02</c:v>
                </c:pt>
                <c:pt idx="28514">
                  <c:v>2.00E+02</c:v>
                </c:pt>
                <c:pt idx="28515">
                  <c:v>2.00E+02</c:v>
                </c:pt>
                <c:pt idx="28516">
                  <c:v>2.00E+02</c:v>
                </c:pt>
                <c:pt idx="28517">
                  <c:v>2.00E+02</c:v>
                </c:pt>
                <c:pt idx="28518">
                  <c:v>2.00E+02</c:v>
                </c:pt>
                <c:pt idx="28519">
                  <c:v>2.00E+02</c:v>
                </c:pt>
                <c:pt idx="28520">
                  <c:v>2.00E+02</c:v>
                </c:pt>
                <c:pt idx="28521">
                  <c:v>2.00E+02</c:v>
                </c:pt>
                <c:pt idx="28522">
                  <c:v>2.00E+02</c:v>
                </c:pt>
                <c:pt idx="28523">
                  <c:v>2.00E+02</c:v>
                </c:pt>
                <c:pt idx="28524">
                  <c:v>2.00E+02</c:v>
                </c:pt>
                <c:pt idx="28525">
                  <c:v>2.00E+02</c:v>
                </c:pt>
                <c:pt idx="28526">
                  <c:v>2.00E+02</c:v>
                </c:pt>
                <c:pt idx="28527">
                  <c:v>2.00E+02</c:v>
                </c:pt>
                <c:pt idx="28528">
                  <c:v>2.00E+02</c:v>
                </c:pt>
                <c:pt idx="28529">
                  <c:v>2.00E+02</c:v>
                </c:pt>
                <c:pt idx="28530">
                  <c:v>2.00E+02</c:v>
                </c:pt>
                <c:pt idx="28531">
                  <c:v>2.00E+02</c:v>
                </c:pt>
                <c:pt idx="28532">
                  <c:v>2.00E+02</c:v>
                </c:pt>
                <c:pt idx="28533">
                  <c:v>2.00E+02</c:v>
                </c:pt>
                <c:pt idx="28534">
                  <c:v>2.00E+02</c:v>
                </c:pt>
                <c:pt idx="28535">
                  <c:v>2.00E+02</c:v>
                </c:pt>
                <c:pt idx="28536">
                  <c:v>2.00E+02</c:v>
                </c:pt>
                <c:pt idx="28537">
                  <c:v>2.00E+02</c:v>
                </c:pt>
                <c:pt idx="28538">
                  <c:v>2.00E+02</c:v>
                </c:pt>
                <c:pt idx="28539">
                  <c:v>2.00E+02</c:v>
                </c:pt>
                <c:pt idx="28540">
                  <c:v>2.00E+02</c:v>
                </c:pt>
                <c:pt idx="28541">
                  <c:v>2.00E+02</c:v>
                </c:pt>
                <c:pt idx="28542">
                  <c:v>2.00E+02</c:v>
                </c:pt>
                <c:pt idx="28543">
                  <c:v>2.00E+02</c:v>
                </c:pt>
                <c:pt idx="28544">
                  <c:v>2.00E+02</c:v>
                </c:pt>
                <c:pt idx="28545">
                  <c:v>2.00E+02</c:v>
                </c:pt>
                <c:pt idx="28546">
                  <c:v>2.00E+02</c:v>
                </c:pt>
                <c:pt idx="28547">
                  <c:v>2.00E+02</c:v>
                </c:pt>
                <c:pt idx="28548">
                  <c:v>2.00E+02</c:v>
                </c:pt>
                <c:pt idx="28549">
                  <c:v>2.00E+02</c:v>
                </c:pt>
                <c:pt idx="28550">
                  <c:v>2.00E+02</c:v>
                </c:pt>
                <c:pt idx="28551">
                  <c:v>2.00E+02</c:v>
                </c:pt>
                <c:pt idx="28552">
                  <c:v>2.00E+02</c:v>
                </c:pt>
                <c:pt idx="28553">
                  <c:v>2.00E+02</c:v>
                </c:pt>
                <c:pt idx="28554">
                  <c:v>2.00E+02</c:v>
                </c:pt>
                <c:pt idx="28555">
                  <c:v>2.00E+02</c:v>
                </c:pt>
                <c:pt idx="28556">
                  <c:v>2.00E+02</c:v>
                </c:pt>
                <c:pt idx="28557">
                  <c:v>2.00E+02</c:v>
                </c:pt>
                <c:pt idx="28558">
                  <c:v>2.00E+02</c:v>
                </c:pt>
                <c:pt idx="28559">
                  <c:v>2.00E+02</c:v>
                </c:pt>
                <c:pt idx="28560">
                  <c:v>2.00E+02</c:v>
                </c:pt>
                <c:pt idx="28561">
                  <c:v>2.00E+02</c:v>
                </c:pt>
                <c:pt idx="28562">
                  <c:v>2.00E+02</c:v>
                </c:pt>
                <c:pt idx="28563">
                  <c:v>2.00E+02</c:v>
                </c:pt>
                <c:pt idx="28564">
                  <c:v>2.00E+02</c:v>
                </c:pt>
                <c:pt idx="28565">
                  <c:v>2.00E+02</c:v>
                </c:pt>
                <c:pt idx="28566">
                  <c:v>2.00E+02</c:v>
                </c:pt>
                <c:pt idx="28567">
                  <c:v>2.00E+02</c:v>
                </c:pt>
                <c:pt idx="28568">
                  <c:v>2.00E+02</c:v>
                </c:pt>
                <c:pt idx="28569">
                  <c:v>2.00E+02</c:v>
                </c:pt>
                <c:pt idx="28570">
                  <c:v>2.00E+02</c:v>
                </c:pt>
                <c:pt idx="28571">
                  <c:v>2.00E+02</c:v>
                </c:pt>
                <c:pt idx="28572">
                  <c:v>2.00E+02</c:v>
                </c:pt>
                <c:pt idx="28573">
                  <c:v>2.00E+02</c:v>
                </c:pt>
                <c:pt idx="28574">
                  <c:v>2.00E+02</c:v>
                </c:pt>
                <c:pt idx="28575">
                  <c:v>2.00E+02</c:v>
                </c:pt>
                <c:pt idx="28576">
                  <c:v>2.00E+02</c:v>
                </c:pt>
                <c:pt idx="28577">
                  <c:v>2.00E+02</c:v>
                </c:pt>
                <c:pt idx="28578">
                  <c:v>2.00E+02</c:v>
                </c:pt>
                <c:pt idx="28579">
                  <c:v>2.00E+02</c:v>
                </c:pt>
                <c:pt idx="28580">
                  <c:v>2.00E+02</c:v>
                </c:pt>
                <c:pt idx="28581">
                  <c:v>2.00E+02</c:v>
                </c:pt>
                <c:pt idx="28582">
                  <c:v>2.00E+02</c:v>
                </c:pt>
                <c:pt idx="28583">
                  <c:v>2.00E+02</c:v>
                </c:pt>
                <c:pt idx="28584">
                  <c:v>2.00E+02</c:v>
                </c:pt>
                <c:pt idx="28585">
                  <c:v>2.00E+02</c:v>
                </c:pt>
                <c:pt idx="28586">
                  <c:v>2.00E+02</c:v>
                </c:pt>
                <c:pt idx="28587">
                  <c:v>2.00E+02</c:v>
                </c:pt>
                <c:pt idx="28588">
                  <c:v>2.00E+02</c:v>
                </c:pt>
                <c:pt idx="28589">
                  <c:v>2.00E+02</c:v>
                </c:pt>
                <c:pt idx="28590">
                  <c:v>2.00E+02</c:v>
                </c:pt>
                <c:pt idx="28591">
                  <c:v>2.00E+02</c:v>
                </c:pt>
                <c:pt idx="28592">
                  <c:v>2.00E+02</c:v>
                </c:pt>
                <c:pt idx="28593">
                  <c:v>2.00E+02</c:v>
                </c:pt>
                <c:pt idx="28594">
                  <c:v>2.00E+02</c:v>
                </c:pt>
                <c:pt idx="28595">
                  <c:v>2.00E+02</c:v>
                </c:pt>
                <c:pt idx="28596">
                  <c:v>2.00E+02</c:v>
                </c:pt>
                <c:pt idx="28597">
                  <c:v>2.00E+02</c:v>
                </c:pt>
                <c:pt idx="28598">
                  <c:v>2.00E+02</c:v>
                </c:pt>
                <c:pt idx="28599">
                  <c:v>2.00E+02</c:v>
                </c:pt>
                <c:pt idx="28600">
                  <c:v>2.00E+02</c:v>
                </c:pt>
                <c:pt idx="28601">
                  <c:v>2.00E+02</c:v>
                </c:pt>
                <c:pt idx="28602">
                  <c:v>2.00E+02</c:v>
                </c:pt>
                <c:pt idx="28603">
                  <c:v>2.00E+02</c:v>
                </c:pt>
                <c:pt idx="28604">
                  <c:v>2.00E+02</c:v>
                </c:pt>
                <c:pt idx="28605">
                  <c:v>2.00E+02</c:v>
                </c:pt>
                <c:pt idx="28606">
                  <c:v>2.00E+02</c:v>
                </c:pt>
                <c:pt idx="28607">
                  <c:v>2.00E+02</c:v>
                </c:pt>
                <c:pt idx="28608">
                  <c:v>2.00E+02</c:v>
                </c:pt>
                <c:pt idx="28609">
                  <c:v>2.00E+02</c:v>
                </c:pt>
                <c:pt idx="28610">
                  <c:v>2.00E+02</c:v>
                </c:pt>
                <c:pt idx="28611">
                  <c:v>2.00E+02</c:v>
                </c:pt>
                <c:pt idx="28612">
                  <c:v>2.00E+02</c:v>
                </c:pt>
                <c:pt idx="28613">
                  <c:v>2.00E+02</c:v>
                </c:pt>
                <c:pt idx="28614">
                  <c:v>2.00E+02</c:v>
                </c:pt>
                <c:pt idx="28615">
                  <c:v>2.00E+02</c:v>
                </c:pt>
                <c:pt idx="28616">
                  <c:v>2.00E+02</c:v>
                </c:pt>
                <c:pt idx="28617">
                  <c:v>2.00E+02</c:v>
                </c:pt>
                <c:pt idx="28618">
                  <c:v>2.00E+02</c:v>
                </c:pt>
                <c:pt idx="28619">
                  <c:v>2.00E+02</c:v>
                </c:pt>
                <c:pt idx="28620">
                  <c:v>2.00E+02</c:v>
                </c:pt>
                <c:pt idx="28621">
                  <c:v>2.00E+02</c:v>
                </c:pt>
                <c:pt idx="28622">
                  <c:v>2.00E+02</c:v>
                </c:pt>
                <c:pt idx="28623">
                  <c:v>2.00E+02</c:v>
                </c:pt>
                <c:pt idx="28624">
                  <c:v>2.00E+02</c:v>
                </c:pt>
                <c:pt idx="28625">
                  <c:v>2.00E+02</c:v>
                </c:pt>
                <c:pt idx="28626">
                  <c:v>2.00E+02</c:v>
                </c:pt>
                <c:pt idx="28627">
                  <c:v>2.00E+02</c:v>
                </c:pt>
                <c:pt idx="28628">
                  <c:v>2.00E+02</c:v>
                </c:pt>
                <c:pt idx="28629">
                  <c:v>2.00E+02</c:v>
                </c:pt>
                <c:pt idx="28630">
                  <c:v>2.00E+02</c:v>
                </c:pt>
                <c:pt idx="28631">
                  <c:v>2.00E+02</c:v>
                </c:pt>
                <c:pt idx="28632">
                  <c:v>2.00E+02</c:v>
                </c:pt>
                <c:pt idx="28633">
                  <c:v>2.00E+02</c:v>
                </c:pt>
                <c:pt idx="28634">
                  <c:v>2.00E+02</c:v>
                </c:pt>
                <c:pt idx="28635">
                  <c:v>2.00E+02</c:v>
                </c:pt>
                <c:pt idx="28636">
                  <c:v>2.00E+02</c:v>
                </c:pt>
                <c:pt idx="28637">
                  <c:v>2.00E+02</c:v>
                </c:pt>
                <c:pt idx="28638">
                  <c:v>2.00E+02</c:v>
                </c:pt>
                <c:pt idx="28639">
                  <c:v>2.00E+02</c:v>
                </c:pt>
                <c:pt idx="28640">
                  <c:v>2.00E+02</c:v>
                </c:pt>
                <c:pt idx="28641">
                  <c:v>2.00E+02</c:v>
                </c:pt>
                <c:pt idx="28642">
                  <c:v>2.00E+02</c:v>
                </c:pt>
                <c:pt idx="28643">
                  <c:v>2.00E+02</c:v>
                </c:pt>
                <c:pt idx="28644">
                  <c:v>2.00E+02</c:v>
                </c:pt>
                <c:pt idx="28645">
                  <c:v>2.00E+02</c:v>
                </c:pt>
                <c:pt idx="28646">
                  <c:v>2.00E+02</c:v>
                </c:pt>
                <c:pt idx="28647">
                  <c:v>2.00E+02</c:v>
                </c:pt>
                <c:pt idx="28648">
                  <c:v>2.00E+02</c:v>
                </c:pt>
                <c:pt idx="28649">
                  <c:v>2.00E+02</c:v>
                </c:pt>
                <c:pt idx="28650">
                  <c:v>2.00E+02</c:v>
                </c:pt>
                <c:pt idx="28651">
                  <c:v>2.00E+02</c:v>
                </c:pt>
                <c:pt idx="28652">
                  <c:v>2.00E+02</c:v>
                </c:pt>
                <c:pt idx="28653">
                  <c:v>2.00E+02</c:v>
                </c:pt>
                <c:pt idx="28654">
                  <c:v>2.00E+02</c:v>
                </c:pt>
                <c:pt idx="28655">
                  <c:v>2.00E+02</c:v>
                </c:pt>
                <c:pt idx="28656">
                  <c:v>2.00E+02</c:v>
                </c:pt>
                <c:pt idx="28657">
                  <c:v>2.00E+02</c:v>
                </c:pt>
                <c:pt idx="28658">
                  <c:v>2.00E+02</c:v>
                </c:pt>
                <c:pt idx="28659">
                  <c:v>2.00E+02</c:v>
                </c:pt>
                <c:pt idx="28660">
                  <c:v>2.00E+02</c:v>
                </c:pt>
                <c:pt idx="28661">
                  <c:v>2.00E+02</c:v>
                </c:pt>
                <c:pt idx="28662">
                  <c:v>2.00E+02</c:v>
                </c:pt>
                <c:pt idx="28663">
                  <c:v>2.00E+02</c:v>
                </c:pt>
                <c:pt idx="28664">
                  <c:v>2.00E+02</c:v>
                </c:pt>
                <c:pt idx="28665">
                  <c:v>2.00E+02</c:v>
                </c:pt>
                <c:pt idx="28666">
                  <c:v>2.00E+02</c:v>
                </c:pt>
                <c:pt idx="28667">
                  <c:v>2.00E+02</c:v>
                </c:pt>
                <c:pt idx="28668">
                  <c:v>2.00E+02</c:v>
                </c:pt>
                <c:pt idx="28669">
                  <c:v>2.00E+02</c:v>
                </c:pt>
                <c:pt idx="28670">
                  <c:v>2.00E+02</c:v>
                </c:pt>
                <c:pt idx="28671">
                  <c:v>2.00E+02</c:v>
                </c:pt>
                <c:pt idx="28672">
                  <c:v>2.00E+02</c:v>
                </c:pt>
                <c:pt idx="28673">
                  <c:v>2.00E+02</c:v>
                </c:pt>
                <c:pt idx="28674">
                  <c:v>2.00E+02</c:v>
                </c:pt>
                <c:pt idx="28675">
                  <c:v>2.00E+02</c:v>
                </c:pt>
                <c:pt idx="28676">
                  <c:v>2.00E+02</c:v>
                </c:pt>
                <c:pt idx="28677">
                  <c:v>2.00E+02</c:v>
                </c:pt>
                <c:pt idx="28678">
                  <c:v>2.00E+02</c:v>
                </c:pt>
                <c:pt idx="28679">
                  <c:v>2.00E+02</c:v>
                </c:pt>
                <c:pt idx="28680">
                  <c:v>2.00E+02</c:v>
                </c:pt>
                <c:pt idx="28681">
                  <c:v>2.00E+02</c:v>
                </c:pt>
                <c:pt idx="28682">
                  <c:v>2.00E+02</c:v>
                </c:pt>
                <c:pt idx="28683">
                  <c:v>2.00E+02</c:v>
                </c:pt>
                <c:pt idx="28684">
                  <c:v>2.00E+02</c:v>
                </c:pt>
                <c:pt idx="28685">
                  <c:v>2.00E+02</c:v>
                </c:pt>
                <c:pt idx="28686">
                  <c:v>2.00E+02</c:v>
                </c:pt>
                <c:pt idx="28687">
                  <c:v>2.00E+02</c:v>
                </c:pt>
                <c:pt idx="28688">
                  <c:v>2.00E+02</c:v>
                </c:pt>
                <c:pt idx="28689">
                  <c:v>2.00E+02</c:v>
                </c:pt>
                <c:pt idx="28690">
                  <c:v>2.00E+02</c:v>
                </c:pt>
                <c:pt idx="28691">
                  <c:v>2.00E+02</c:v>
                </c:pt>
                <c:pt idx="28692">
                  <c:v>2.00E+02</c:v>
                </c:pt>
                <c:pt idx="28693">
                  <c:v>2.00E+02</c:v>
                </c:pt>
                <c:pt idx="28694">
                  <c:v>2.00E+02</c:v>
                </c:pt>
                <c:pt idx="28695">
                  <c:v>2.00E+02</c:v>
                </c:pt>
                <c:pt idx="28696">
                  <c:v>2.00E+02</c:v>
                </c:pt>
                <c:pt idx="28697">
                  <c:v>2.00E+02</c:v>
                </c:pt>
                <c:pt idx="28698">
                  <c:v>2.00E+02</c:v>
                </c:pt>
                <c:pt idx="28699">
                  <c:v>2.00E+02</c:v>
                </c:pt>
                <c:pt idx="28700">
                  <c:v>2.00E+02</c:v>
                </c:pt>
                <c:pt idx="28701">
                  <c:v>2.00E+02</c:v>
                </c:pt>
                <c:pt idx="28702">
                  <c:v>2.00E+02</c:v>
                </c:pt>
                <c:pt idx="28703">
                  <c:v>2.00E+02</c:v>
                </c:pt>
                <c:pt idx="28704">
                  <c:v>2.00E+02</c:v>
                </c:pt>
                <c:pt idx="28705">
                  <c:v>2.00E+02</c:v>
                </c:pt>
                <c:pt idx="28706">
                  <c:v>2.00E+02</c:v>
                </c:pt>
                <c:pt idx="28707">
                  <c:v>2.00E+02</c:v>
                </c:pt>
                <c:pt idx="28708">
                  <c:v>2.00E+02</c:v>
                </c:pt>
                <c:pt idx="28709">
                  <c:v>2.00E+02</c:v>
                </c:pt>
                <c:pt idx="28710">
                  <c:v>2.00E+02</c:v>
                </c:pt>
                <c:pt idx="28711">
                  <c:v>2.00E+02</c:v>
                </c:pt>
                <c:pt idx="28712">
                  <c:v>2.00E+02</c:v>
                </c:pt>
                <c:pt idx="28713">
                  <c:v>2.00E+02</c:v>
                </c:pt>
                <c:pt idx="28714">
                  <c:v>2.00E+02</c:v>
                </c:pt>
                <c:pt idx="28715">
                  <c:v>2.00E+02</c:v>
                </c:pt>
                <c:pt idx="28716">
                  <c:v>2.00E+02</c:v>
                </c:pt>
                <c:pt idx="28717">
                  <c:v>2.00E+02</c:v>
                </c:pt>
                <c:pt idx="28718">
                  <c:v>2.00E+02</c:v>
                </c:pt>
                <c:pt idx="28719">
                  <c:v>2.00E+02</c:v>
                </c:pt>
                <c:pt idx="28720">
                  <c:v>2.00E+02</c:v>
                </c:pt>
                <c:pt idx="28721">
                  <c:v>2.00E+02</c:v>
                </c:pt>
                <c:pt idx="28722">
                  <c:v>2.00E+02</c:v>
                </c:pt>
                <c:pt idx="28723">
                  <c:v>2.00E+02</c:v>
                </c:pt>
                <c:pt idx="28724">
                  <c:v>2.00E+02</c:v>
                </c:pt>
                <c:pt idx="28725">
                  <c:v>2.00E+02</c:v>
                </c:pt>
                <c:pt idx="28726">
                  <c:v>2.00E+02</c:v>
                </c:pt>
                <c:pt idx="28727">
                  <c:v>2.00E+02</c:v>
                </c:pt>
                <c:pt idx="28728">
                  <c:v>2.00E+02</c:v>
                </c:pt>
                <c:pt idx="28729">
                  <c:v>2.00E+02</c:v>
                </c:pt>
                <c:pt idx="28730">
                  <c:v>2.00E+02</c:v>
                </c:pt>
                <c:pt idx="28731">
                  <c:v>2.00E+02</c:v>
                </c:pt>
                <c:pt idx="28732">
                  <c:v>2.00E+02</c:v>
                </c:pt>
                <c:pt idx="28733">
                  <c:v>2.00E+02</c:v>
                </c:pt>
                <c:pt idx="28734">
                  <c:v>2.00E+02</c:v>
                </c:pt>
                <c:pt idx="28735">
                  <c:v>2.00E+02</c:v>
                </c:pt>
                <c:pt idx="28736">
                  <c:v>2.00E+02</c:v>
                </c:pt>
                <c:pt idx="28737">
                  <c:v>2.00E+02</c:v>
                </c:pt>
                <c:pt idx="28738">
                  <c:v>2.00E+02</c:v>
                </c:pt>
                <c:pt idx="28739">
                  <c:v>2.00E+02</c:v>
                </c:pt>
                <c:pt idx="28740">
                  <c:v>2.00E+02</c:v>
                </c:pt>
                <c:pt idx="28741">
                  <c:v>2.00E+02</c:v>
                </c:pt>
                <c:pt idx="28742">
                  <c:v>2.00E+02</c:v>
                </c:pt>
                <c:pt idx="28743">
                  <c:v>2.00E+02</c:v>
                </c:pt>
                <c:pt idx="28744">
                  <c:v>2.00E+02</c:v>
                </c:pt>
                <c:pt idx="28745">
                  <c:v>2.00E+02</c:v>
                </c:pt>
                <c:pt idx="28746">
                  <c:v>2.00E+02</c:v>
                </c:pt>
                <c:pt idx="28747">
                  <c:v>2.00E+02</c:v>
                </c:pt>
                <c:pt idx="28748">
                  <c:v>2.00E+02</c:v>
                </c:pt>
                <c:pt idx="28749">
                  <c:v>2.00E+02</c:v>
                </c:pt>
                <c:pt idx="28750">
                  <c:v>2.00E+02</c:v>
                </c:pt>
                <c:pt idx="28751">
                  <c:v>2.00E+02</c:v>
                </c:pt>
                <c:pt idx="28752">
                  <c:v>2.00E+02</c:v>
                </c:pt>
                <c:pt idx="28753">
                  <c:v>2.00E+02</c:v>
                </c:pt>
                <c:pt idx="28754">
                  <c:v>2.00E+02</c:v>
                </c:pt>
                <c:pt idx="28755">
                  <c:v>2.00E+02</c:v>
                </c:pt>
                <c:pt idx="28756">
                  <c:v>2.00E+02</c:v>
                </c:pt>
                <c:pt idx="28757">
                  <c:v>2.00E+02</c:v>
                </c:pt>
                <c:pt idx="28758">
                  <c:v>2.00E+02</c:v>
                </c:pt>
                <c:pt idx="28759">
                  <c:v>2.00E+02</c:v>
                </c:pt>
                <c:pt idx="28760">
                  <c:v>2.00E+02</c:v>
                </c:pt>
                <c:pt idx="28761">
                  <c:v>2.00E+02</c:v>
                </c:pt>
                <c:pt idx="28762">
                  <c:v>2.00E+02</c:v>
                </c:pt>
                <c:pt idx="28763">
                  <c:v>2.00E+02</c:v>
                </c:pt>
                <c:pt idx="28764">
                  <c:v>2.00E+02</c:v>
                </c:pt>
                <c:pt idx="28765">
                  <c:v>2.00E+02</c:v>
                </c:pt>
                <c:pt idx="28766">
                  <c:v>2.00E+02</c:v>
                </c:pt>
                <c:pt idx="28767">
                  <c:v>2.00E+02</c:v>
                </c:pt>
                <c:pt idx="28768">
                  <c:v>2.00E+02</c:v>
                </c:pt>
                <c:pt idx="28769">
                  <c:v>2.00E+02</c:v>
                </c:pt>
                <c:pt idx="28770">
                  <c:v>2.00E+02</c:v>
                </c:pt>
                <c:pt idx="28771">
                  <c:v>2.00E+02</c:v>
                </c:pt>
                <c:pt idx="28772">
                  <c:v>2.00E+02</c:v>
                </c:pt>
                <c:pt idx="28773">
                  <c:v>2.00E+02</c:v>
                </c:pt>
                <c:pt idx="28774">
                  <c:v>2.00E+02</c:v>
                </c:pt>
                <c:pt idx="28775">
                  <c:v>2.00E+02</c:v>
                </c:pt>
                <c:pt idx="28776">
                  <c:v>2.00E+02</c:v>
                </c:pt>
                <c:pt idx="28777">
                  <c:v>2.00E+02</c:v>
                </c:pt>
                <c:pt idx="28778">
                  <c:v>2.00E+02</c:v>
                </c:pt>
                <c:pt idx="28779">
                  <c:v>2.00E+02</c:v>
                </c:pt>
                <c:pt idx="28780">
                  <c:v>2.00E+02</c:v>
                </c:pt>
                <c:pt idx="28781">
                  <c:v>2.00E+02</c:v>
                </c:pt>
                <c:pt idx="28782">
                  <c:v>2.00E+02</c:v>
                </c:pt>
                <c:pt idx="28783">
                  <c:v>2.00E+02</c:v>
                </c:pt>
                <c:pt idx="28784">
                  <c:v>2.00E+02</c:v>
                </c:pt>
                <c:pt idx="28785">
                  <c:v>2.00E+02</c:v>
                </c:pt>
                <c:pt idx="28786">
                  <c:v>2.00E+02</c:v>
                </c:pt>
                <c:pt idx="28787">
                  <c:v>2.00E+02</c:v>
                </c:pt>
                <c:pt idx="28788">
                  <c:v>2.00E+02</c:v>
                </c:pt>
                <c:pt idx="28789">
                  <c:v>2.00E+02</c:v>
                </c:pt>
                <c:pt idx="28790">
                  <c:v>2.00E+02</c:v>
                </c:pt>
                <c:pt idx="28791">
                  <c:v>2.00E+02</c:v>
                </c:pt>
                <c:pt idx="28792">
                  <c:v>2.00E+02</c:v>
                </c:pt>
                <c:pt idx="28793">
                  <c:v>2.00E+02</c:v>
                </c:pt>
                <c:pt idx="28794">
                  <c:v>2.00E+02</c:v>
                </c:pt>
                <c:pt idx="28795">
                  <c:v>2.00E+02</c:v>
                </c:pt>
                <c:pt idx="28796">
                  <c:v>2.00E+02</c:v>
                </c:pt>
                <c:pt idx="28797">
                  <c:v>2.00E+02</c:v>
                </c:pt>
                <c:pt idx="28798">
                  <c:v>2.00E+02</c:v>
                </c:pt>
                <c:pt idx="28799">
                  <c:v>2.00E+02</c:v>
                </c:pt>
                <c:pt idx="28800">
                  <c:v>2.00E+02</c:v>
                </c:pt>
                <c:pt idx="28801">
                  <c:v>2.00E+02</c:v>
                </c:pt>
                <c:pt idx="28802">
                  <c:v>2.00E+02</c:v>
                </c:pt>
                <c:pt idx="28803">
                  <c:v>2.00E+02</c:v>
                </c:pt>
                <c:pt idx="28804">
                  <c:v>2.00E+02</c:v>
                </c:pt>
                <c:pt idx="28805">
                  <c:v>2.00E+02</c:v>
                </c:pt>
                <c:pt idx="28806">
                  <c:v>2.00E+02</c:v>
                </c:pt>
                <c:pt idx="28807">
                  <c:v>2.00E+02</c:v>
                </c:pt>
                <c:pt idx="28808">
                  <c:v>2.00E+02</c:v>
                </c:pt>
                <c:pt idx="28809">
                  <c:v>2.00E+02</c:v>
                </c:pt>
                <c:pt idx="28810">
                  <c:v>2.00E+02</c:v>
                </c:pt>
                <c:pt idx="28811">
                  <c:v>2.00E+02</c:v>
                </c:pt>
                <c:pt idx="28812">
                  <c:v>2.00E+02</c:v>
                </c:pt>
                <c:pt idx="28813">
                  <c:v>2.00E+02</c:v>
                </c:pt>
                <c:pt idx="28814">
                  <c:v>2.00E+02</c:v>
                </c:pt>
                <c:pt idx="28815">
                  <c:v>2.00E+02</c:v>
                </c:pt>
                <c:pt idx="28816">
                  <c:v>2.00E+02</c:v>
                </c:pt>
                <c:pt idx="28817">
                  <c:v>2.00E+02</c:v>
                </c:pt>
                <c:pt idx="28818">
                  <c:v>2.00E+02</c:v>
                </c:pt>
                <c:pt idx="28819">
                  <c:v>2.00E+02</c:v>
                </c:pt>
                <c:pt idx="28820">
                  <c:v>2.00E+02</c:v>
                </c:pt>
                <c:pt idx="28821">
                  <c:v>2.00E+02</c:v>
                </c:pt>
                <c:pt idx="28822">
                  <c:v>2.00E+02</c:v>
                </c:pt>
                <c:pt idx="28823">
                  <c:v>2.00E+02</c:v>
                </c:pt>
                <c:pt idx="28824">
                  <c:v>2.00E+02</c:v>
                </c:pt>
                <c:pt idx="28825">
                  <c:v>2.00E+02</c:v>
                </c:pt>
                <c:pt idx="28826">
                  <c:v>2.00E+02</c:v>
                </c:pt>
                <c:pt idx="28827">
                  <c:v>2.00E+02</c:v>
                </c:pt>
                <c:pt idx="28828">
                  <c:v>2.00E+02</c:v>
                </c:pt>
                <c:pt idx="28829">
                  <c:v>2.00E+02</c:v>
                </c:pt>
                <c:pt idx="28830">
                  <c:v>2.00E+02</c:v>
                </c:pt>
                <c:pt idx="28831">
                  <c:v>2.00E+02</c:v>
                </c:pt>
                <c:pt idx="28832">
                  <c:v>2.00E+02</c:v>
                </c:pt>
                <c:pt idx="28833">
                  <c:v>2.00E+02</c:v>
                </c:pt>
                <c:pt idx="28834">
                  <c:v>2.00E+02</c:v>
                </c:pt>
                <c:pt idx="28835">
                  <c:v>2.00E+02</c:v>
                </c:pt>
                <c:pt idx="28836">
                  <c:v>2.00E+02</c:v>
                </c:pt>
                <c:pt idx="28837">
                  <c:v>2.00E+02</c:v>
                </c:pt>
                <c:pt idx="28838">
                  <c:v>2.00E+02</c:v>
                </c:pt>
                <c:pt idx="28839">
                  <c:v>2.00E+02</c:v>
                </c:pt>
                <c:pt idx="28840">
                  <c:v>2.00E+02</c:v>
                </c:pt>
                <c:pt idx="28841">
                  <c:v>2.00E+02</c:v>
                </c:pt>
                <c:pt idx="28842">
                  <c:v>2.00E+02</c:v>
                </c:pt>
                <c:pt idx="28843">
                  <c:v>2.00E+02</c:v>
                </c:pt>
                <c:pt idx="28844">
                  <c:v>2.00E+02</c:v>
                </c:pt>
                <c:pt idx="28845">
                  <c:v>2.00E+02</c:v>
                </c:pt>
                <c:pt idx="28846">
                  <c:v>2.00E+02</c:v>
                </c:pt>
                <c:pt idx="28847">
                  <c:v>2.00E+02</c:v>
                </c:pt>
                <c:pt idx="28848">
                  <c:v>2.00E+02</c:v>
                </c:pt>
                <c:pt idx="28849">
                  <c:v>2.00E+02</c:v>
                </c:pt>
                <c:pt idx="28850">
                  <c:v>2.00E+02</c:v>
                </c:pt>
                <c:pt idx="28851">
                  <c:v>2.00E+02</c:v>
                </c:pt>
                <c:pt idx="28852">
                  <c:v>2.00E+02</c:v>
                </c:pt>
                <c:pt idx="28853">
                  <c:v>2.00E+02</c:v>
                </c:pt>
                <c:pt idx="28854">
                  <c:v>2.00E+02</c:v>
                </c:pt>
                <c:pt idx="28855">
                  <c:v>2.00E+02</c:v>
                </c:pt>
                <c:pt idx="28856">
                  <c:v>2.00E+02</c:v>
                </c:pt>
                <c:pt idx="28857">
                  <c:v>2.00E+02</c:v>
                </c:pt>
                <c:pt idx="28858">
                  <c:v>2.00E+02</c:v>
                </c:pt>
                <c:pt idx="28859">
                  <c:v>2.00E+02</c:v>
                </c:pt>
                <c:pt idx="28860">
                  <c:v>2.00E+02</c:v>
                </c:pt>
                <c:pt idx="28861">
                  <c:v>2.00E+02</c:v>
                </c:pt>
                <c:pt idx="28862">
                  <c:v>2.00E+02</c:v>
                </c:pt>
                <c:pt idx="28863">
                  <c:v>2.00E+02</c:v>
                </c:pt>
                <c:pt idx="28864">
                  <c:v>2.00E+02</c:v>
                </c:pt>
                <c:pt idx="28865">
                  <c:v>2.00E+02</c:v>
                </c:pt>
                <c:pt idx="28866">
                  <c:v>2.00E+02</c:v>
                </c:pt>
                <c:pt idx="28867">
                  <c:v>2.00E+02</c:v>
                </c:pt>
                <c:pt idx="28868">
                  <c:v>2.00E+02</c:v>
                </c:pt>
                <c:pt idx="28869">
                  <c:v>2.00E+02</c:v>
                </c:pt>
                <c:pt idx="28870">
                  <c:v>2.00E+02</c:v>
                </c:pt>
                <c:pt idx="28871">
                  <c:v>2.00E+02</c:v>
                </c:pt>
                <c:pt idx="28872">
                  <c:v>2.00E+02</c:v>
                </c:pt>
                <c:pt idx="28873">
                  <c:v>2.00E+02</c:v>
                </c:pt>
                <c:pt idx="28874">
                  <c:v>2.00E+02</c:v>
                </c:pt>
                <c:pt idx="28875">
                  <c:v>2.00E+02</c:v>
                </c:pt>
                <c:pt idx="28876">
                  <c:v>2.00E+02</c:v>
                </c:pt>
                <c:pt idx="28877">
                  <c:v>2.00E+02</c:v>
                </c:pt>
                <c:pt idx="28878">
                  <c:v>2.00E+02</c:v>
                </c:pt>
                <c:pt idx="28879">
                  <c:v>2.00E+02</c:v>
                </c:pt>
                <c:pt idx="28880">
                  <c:v>2.00E+02</c:v>
                </c:pt>
                <c:pt idx="28881">
                  <c:v>2.00E+02</c:v>
                </c:pt>
                <c:pt idx="28882">
                  <c:v>2.00E+02</c:v>
                </c:pt>
                <c:pt idx="28883">
                  <c:v>2.00E+02</c:v>
                </c:pt>
                <c:pt idx="28884">
                  <c:v>2.00E+02</c:v>
                </c:pt>
                <c:pt idx="28885">
                  <c:v>2.00E+02</c:v>
                </c:pt>
                <c:pt idx="28886">
                  <c:v>2.00E+02</c:v>
                </c:pt>
                <c:pt idx="28887">
                  <c:v>2.00E+02</c:v>
                </c:pt>
                <c:pt idx="28888">
                  <c:v>2.00E+02</c:v>
                </c:pt>
                <c:pt idx="28889">
                  <c:v>2.00E+02</c:v>
                </c:pt>
                <c:pt idx="28890">
                  <c:v>2.00E+02</c:v>
                </c:pt>
                <c:pt idx="28891">
                  <c:v>2.00E+02</c:v>
                </c:pt>
                <c:pt idx="28892">
                  <c:v>2.00E+02</c:v>
                </c:pt>
                <c:pt idx="28893">
                  <c:v>2.00E+02</c:v>
                </c:pt>
                <c:pt idx="28894">
                  <c:v>2.00E+02</c:v>
                </c:pt>
                <c:pt idx="28895">
                  <c:v>2.00E+02</c:v>
                </c:pt>
                <c:pt idx="28896">
                  <c:v>2.00E+02</c:v>
                </c:pt>
                <c:pt idx="28897">
                  <c:v>2.00E+02</c:v>
                </c:pt>
                <c:pt idx="28898">
                  <c:v>2.00E+02</c:v>
                </c:pt>
                <c:pt idx="28899">
                  <c:v>2.00E+02</c:v>
                </c:pt>
                <c:pt idx="28900">
                  <c:v>2.00E+02</c:v>
                </c:pt>
                <c:pt idx="28901">
                  <c:v>2.00E+02</c:v>
                </c:pt>
                <c:pt idx="28902">
                  <c:v>2.00E+02</c:v>
                </c:pt>
                <c:pt idx="28903">
                  <c:v>2.00E+02</c:v>
                </c:pt>
                <c:pt idx="28904">
                  <c:v>2.00E+02</c:v>
                </c:pt>
                <c:pt idx="28905">
                  <c:v>2.00E+02</c:v>
                </c:pt>
                <c:pt idx="28906">
                  <c:v>2.00E+02</c:v>
                </c:pt>
                <c:pt idx="28907">
                  <c:v>2.00E+02</c:v>
                </c:pt>
                <c:pt idx="28908">
                  <c:v>2.00E+02</c:v>
                </c:pt>
                <c:pt idx="28909">
                  <c:v>2.00E+02</c:v>
                </c:pt>
                <c:pt idx="28910">
                  <c:v>2.00E+02</c:v>
                </c:pt>
                <c:pt idx="28911">
                  <c:v>2.00E+02</c:v>
                </c:pt>
                <c:pt idx="28912">
                  <c:v>2.00E+02</c:v>
                </c:pt>
                <c:pt idx="28913">
                  <c:v>2.00E+02</c:v>
                </c:pt>
                <c:pt idx="28914">
                  <c:v>2.00E+02</c:v>
                </c:pt>
                <c:pt idx="28915">
                  <c:v>2.00E+02</c:v>
                </c:pt>
                <c:pt idx="28916">
                  <c:v>2.00E+02</c:v>
                </c:pt>
                <c:pt idx="28917">
                  <c:v>2.00E+02</c:v>
                </c:pt>
                <c:pt idx="28918">
                  <c:v>2.00E+02</c:v>
                </c:pt>
                <c:pt idx="28919">
                  <c:v>2.00E+02</c:v>
                </c:pt>
                <c:pt idx="28920">
                  <c:v>2.00E+02</c:v>
                </c:pt>
                <c:pt idx="28921">
                  <c:v>2.00E+02</c:v>
                </c:pt>
                <c:pt idx="28922">
                  <c:v>2.00E+02</c:v>
                </c:pt>
                <c:pt idx="28923">
                  <c:v>2.00E+02</c:v>
                </c:pt>
                <c:pt idx="28924">
                  <c:v>2.00E+02</c:v>
                </c:pt>
                <c:pt idx="28925">
                  <c:v>2.00E+02</c:v>
                </c:pt>
                <c:pt idx="28926">
                  <c:v>2.00E+02</c:v>
                </c:pt>
                <c:pt idx="28927">
                  <c:v>2.00E+02</c:v>
                </c:pt>
                <c:pt idx="28928">
                  <c:v>2.00E+02</c:v>
                </c:pt>
                <c:pt idx="28929">
                  <c:v>2.00E+02</c:v>
                </c:pt>
                <c:pt idx="28930">
                  <c:v>2.00E+02</c:v>
                </c:pt>
                <c:pt idx="28931">
                  <c:v>2.00E+02</c:v>
                </c:pt>
                <c:pt idx="28932">
                  <c:v>2.00E+02</c:v>
                </c:pt>
                <c:pt idx="28933">
                  <c:v>2.00E+02</c:v>
                </c:pt>
                <c:pt idx="28934">
                  <c:v>2.00E+02</c:v>
                </c:pt>
                <c:pt idx="28935">
                  <c:v>2.00E+02</c:v>
                </c:pt>
                <c:pt idx="28936">
                  <c:v>2.00E+02</c:v>
                </c:pt>
                <c:pt idx="28937">
                  <c:v>2.00E+02</c:v>
                </c:pt>
                <c:pt idx="28938">
                  <c:v>2.00E+02</c:v>
                </c:pt>
                <c:pt idx="28939">
                  <c:v>2.00E+02</c:v>
                </c:pt>
                <c:pt idx="28940">
                  <c:v>2.00E+02</c:v>
                </c:pt>
                <c:pt idx="28941">
                  <c:v>2.00E+02</c:v>
                </c:pt>
                <c:pt idx="28942">
                  <c:v>2.00E+02</c:v>
                </c:pt>
                <c:pt idx="28943">
                  <c:v>2.00E+02</c:v>
                </c:pt>
                <c:pt idx="28944">
                  <c:v>2.00E+02</c:v>
                </c:pt>
                <c:pt idx="28945">
                  <c:v>2.00E+02</c:v>
                </c:pt>
                <c:pt idx="28946">
                  <c:v>2.00E+02</c:v>
                </c:pt>
                <c:pt idx="28947">
                  <c:v>2.00E+02</c:v>
                </c:pt>
                <c:pt idx="28948">
                  <c:v>2.00E+02</c:v>
                </c:pt>
                <c:pt idx="28949">
                  <c:v>2.00E+02</c:v>
                </c:pt>
                <c:pt idx="28950">
                  <c:v>2.00E+02</c:v>
                </c:pt>
                <c:pt idx="28951">
                  <c:v>2.00E+02</c:v>
                </c:pt>
                <c:pt idx="28952">
                  <c:v>2.00E+02</c:v>
                </c:pt>
                <c:pt idx="28953">
                  <c:v>2.00E+02</c:v>
                </c:pt>
                <c:pt idx="28954">
                  <c:v>2.00E+02</c:v>
                </c:pt>
                <c:pt idx="28955">
                  <c:v>2.00E+02</c:v>
                </c:pt>
                <c:pt idx="28956">
                  <c:v>2.00E+02</c:v>
                </c:pt>
                <c:pt idx="28957">
                  <c:v>2.00E+02</c:v>
                </c:pt>
                <c:pt idx="28958">
                  <c:v>2.00E+02</c:v>
                </c:pt>
                <c:pt idx="28959">
                  <c:v>2.00E+02</c:v>
                </c:pt>
                <c:pt idx="28960">
                  <c:v>2.00E+02</c:v>
                </c:pt>
                <c:pt idx="28961">
                  <c:v>2.00E+02</c:v>
                </c:pt>
                <c:pt idx="28962">
                  <c:v>2.00E+02</c:v>
                </c:pt>
                <c:pt idx="28963">
                  <c:v>2.00E+02</c:v>
                </c:pt>
                <c:pt idx="28964">
                  <c:v>2.00E+02</c:v>
                </c:pt>
                <c:pt idx="28965">
                  <c:v>2.00E+02</c:v>
                </c:pt>
                <c:pt idx="28966">
                  <c:v>2.00E+02</c:v>
                </c:pt>
                <c:pt idx="28967">
                  <c:v>2.00E+02</c:v>
                </c:pt>
                <c:pt idx="28968">
                  <c:v>2.00E+02</c:v>
                </c:pt>
                <c:pt idx="28969">
                  <c:v>2.00E+02</c:v>
                </c:pt>
                <c:pt idx="28970">
                  <c:v>2.00E+02</c:v>
                </c:pt>
                <c:pt idx="28971">
                  <c:v>2.00E+02</c:v>
                </c:pt>
                <c:pt idx="28972">
                  <c:v>2.00E+02</c:v>
                </c:pt>
                <c:pt idx="28973">
                  <c:v>2.00E+02</c:v>
                </c:pt>
                <c:pt idx="28974">
                  <c:v>2.00E+02</c:v>
                </c:pt>
                <c:pt idx="28975">
                  <c:v>2.00E+02</c:v>
                </c:pt>
                <c:pt idx="28976">
                  <c:v>2.00E+02</c:v>
                </c:pt>
                <c:pt idx="28977">
                  <c:v>2.00E+02</c:v>
                </c:pt>
                <c:pt idx="28978">
                  <c:v>2.00E+02</c:v>
                </c:pt>
                <c:pt idx="28979">
                  <c:v>2.00E+02</c:v>
                </c:pt>
                <c:pt idx="28980">
                  <c:v>2.00E+02</c:v>
                </c:pt>
                <c:pt idx="28981">
                  <c:v>2.00E+02</c:v>
                </c:pt>
                <c:pt idx="28982">
                  <c:v>2.00E+02</c:v>
                </c:pt>
                <c:pt idx="28983">
                  <c:v>2.00E+02</c:v>
                </c:pt>
                <c:pt idx="28984">
                  <c:v>2.00E+02</c:v>
                </c:pt>
                <c:pt idx="28985">
                  <c:v>2.00E+02</c:v>
                </c:pt>
                <c:pt idx="28986">
                  <c:v>2.00E+02</c:v>
                </c:pt>
                <c:pt idx="28987">
                  <c:v>2.00E+02</c:v>
                </c:pt>
                <c:pt idx="28988">
                  <c:v>2.00E+02</c:v>
                </c:pt>
                <c:pt idx="28989">
                  <c:v>2.00E+02</c:v>
                </c:pt>
                <c:pt idx="28990">
                  <c:v>2.00E+02</c:v>
                </c:pt>
                <c:pt idx="28991">
                  <c:v>2.00E+02</c:v>
                </c:pt>
                <c:pt idx="28992">
                  <c:v>2.00E+02</c:v>
                </c:pt>
                <c:pt idx="28993">
                  <c:v>2.00E+02</c:v>
                </c:pt>
                <c:pt idx="28994">
                  <c:v>2.00E+02</c:v>
                </c:pt>
                <c:pt idx="28995">
                  <c:v>2.00E+02</c:v>
                </c:pt>
                <c:pt idx="28996">
                  <c:v>2.00E+02</c:v>
                </c:pt>
                <c:pt idx="28997">
                  <c:v>2.00E+02</c:v>
                </c:pt>
                <c:pt idx="28998">
                  <c:v>2.00E+02</c:v>
                </c:pt>
                <c:pt idx="28999">
                  <c:v>2.00E+02</c:v>
                </c:pt>
                <c:pt idx="29000">
                  <c:v>2.00E+02</c:v>
                </c:pt>
                <c:pt idx="29001">
                  <c:v>2.00E+02</c:v>
                </c:pt>
                <c:pt idx="29002">
                  <c:v>2.00E+02</c:v>
                </c:pt>
                <c:pt idx="29003">
                  <c:v>2.00E+02</c:v>
                </c:pt>
                <c:pt idx="29004">
                  <c:v>2.00E+02</c:v>
                </c:pt>
                <c:pt idx="29005">
                  <c:v>2.00E+02</c:v>
                </c:pt>
                <c:pt idx="29006">
                  <c:v>2.00E+02</c:v>
                </c:pt>
                <c:pt idx="29007">
                  <c:v>2.00E+02</c:v>
                </c:pt>
                <c:pt idx="29008">
                  <c:v>2.00E+02</c:v>
                </c:pt>
                <c:pt idx="29009">
                  <c:v>2.00E+02</c:v>
                </c:pt>
                <c:pt idx="29010">
                  <c:v>2.00E+02</c:v>
                </c:pt>
                <c:pt idx="29011">
                  <c:v>2.00E+02</c:v>
                </c:pt>
                <c:pt idx="29012">
                  <c:v>2.00E+02</c:v>
                </c:pt>
                <c:pt idx="29013">
                  <c:v>2.00E+02</c:v>
                </c:pt>
                <c:pt idx="29014">
                  <c:v>2.00E+02</c:v>
                </c:pt>
                <c:pt idx="29015">
                  <c:v>2.00E+02</c:v>
                </c:pt>
                <c:pt idx="29016">
                  <c:v>2.00E+02</c:v>
                </c:pt>
                <c:pt idx="29017">
                  <c:v>2.00E+02</c:v>
                </c:pt>
                <c:pt idx="29018">
                  <c:v>2.00E+02</c:v>
                </c:pt>
                <c:pt idx="29019">
                  <c:v>2.00E+02</c:v>
                </c:pt>
                <c:pt idx="29020">
                  <c:v>2.00E+02</c:v>
                </c:pt>
                <c:pt idx="29021">
                  <c:v>2.00E+02</c:v>
                </c:pt>
                <c:pt idx="29022">
                  <c:v>2.00E+02</c:v>
                </c:pt>
                <c:pt idx="29023">
                  <c:v>2.00E+02</c:v>
                </c:pt>
                <c:pt idx="29024">
                  <c:v>2.00E+02</c:v>
                </c:pt>
                <c:pt idx="29025">
                  <c:v>2.00E+02</c:v>
                </c:pt>
                <c:pt idx="29026">
                  <c:v>2.00E+02</c:v>
                </c:pt>
                <c:pt idx="29027">
                  <c:v>2.00E+02</c:v>
                </c:pt>
                <c:pt idx="29028">
                  <c:v>2.00E+02</c:v>
                </c:pt>
                <c:pt idx="29029">
                  <c:v>2.00E+02</c:v>
                </c:pt>
                <c:pt idx="29030">
                  <c:v>2.00E+02</c:v>
                </c:pt>
                <c:pt idx="29031">
                  <c:v>2.00E+02</c:v>
                </c:pt>
                <c:pt idx="29032">
                  <c:v>2.00E+02</c:v>
                </c:pt>
                <c:pt idx="29033">
                  <c:v>2.00E+02</c:v>
                </c:pt>
                <c:pt idx="29034">
                  <c:v>2.00E+02</c:v>
                </c:pt>
                <c:pt idx="29035">
                  <c:v>2.00E+02</c:v>
                </c:pt>
                <c:pt idx="29036">
                  <c:v>2.00E+02</c:v>
                </c:pt>
                <c:pt idx="29037">
                  <c:v>2.00E+02</c:v>
                </c:pt>
                <c:pt idx="29038">
                  <c:v>2.00E+02</c:v>
                </c:pt>
                <c:pt idx="29039">
                  <c:v>2.00E+02</c:v>
                </c:pt>
                <c:pt idx="29040">
                  <c:v>2.00E+02</c:v>
                </c:pt>
                <c:pt idx="29041">
                  <c:v>2.00E+02</c:v>
                </c:pt>
                <c:pt idx="29042">
                  <c:v>2.00E+02</c:v>
                </c:pt>
                <c:pt idx="29043">
                  <c:v>2.00E+02</c:v>
                </c:pt>
                <c:pt idx="29044">
                  <c:v>2.00E+02</c:v>
                </c:pt>
                <c:pt idx="29045">
                  <c:v>2.00E+02</c:v>
                </c:pt>
                <c:pt idx="29046">
                  <c:v>2.00E+02</c:v>
                </c:pt>
                <c:pt idx="29047">
                  <c:v>2.00E+02</c:v>
                </c:pt>
                <c:pt idx="29048">
                  <c:v>2.00E+02</c:v>
                </c:pt>
                <c:pt idx="29049">
                  <c:v>2.00E+02</c:v>
                </c:pt>
                <c:pt idx="29050">
                  <c:v>2.00E+02</c:v>
                </c:pt>
                <c:pt idx="29051">
                  <c:v>2.00E+02</c:v>
                </c:pt>
                <c:pt idx="29052">
                  <c:v>2.00E+02</c:v>
                </c:pt>
                <c:pt idx="29053">
                  <c:v>2.00E+02</c:v>
                </c:pt>
                <c:pt idx="29054">
                  <c:v>2.00E+02</c:v>
                </c:pt>
                <c:pt idx="29055">
                  <c:v>2.00E+02</c:v>
                </c:pt>
                <c:pt idx="29056">
                  <c:v>2.00E+02</c:v>
                </c:pt>
                <c:pt idx="29057">
                  <c:v>2.00E+02</c:v>
                </c:pt>
                <c:pt idx="29058">
                  <c:v>2.00E+02</c:v>
                </c:pt>
                <c:pt idx="29059">
                  <c:v>2.00E+02</c:v>
                </c:pt>
                <c:pt idx="29060">
                  <c:v>2.00E+02</c:v>
                </c:pt>
                <c:pt idx="29061">
                  <c:v>2.00E+02</c:v>
                </c:pt>
                <c:pt idx="29062">
                  <c:v>2.00E+02</c:v>
                </c:pt>
                <c:pt idx="29063">
                  <c:v>2.00E+02</c:v>
                </c:pt>
                <c:pt idx="29064">
                  <c:v>2.00E+02</c:v>
                </c:pt>
                <c:pt idx="29065">
                  <c:v>2.00E+02</c:v>
                </c:pt>
                <c:pt idx="29066">
                  <c:v>2.00E+02</c:v>
                </c:pt>
                <c:pt idx="29067">
                  <c:v>2.00E+02</c:v>
                </c:pt>
                <c:pt idx="29068">
                  <c:v>2.00E+02</c:v>
                </c:pt>
                <c:pt idx="29069">
                  <c:v>2.00E+02</c:v>
                </c:pt>
                <c:pt idx="29070">
                  <c:v>2.00E+02</c:v>
                </c:pt>
                <c:pt idx="29071">
                  <c:v>2.00E+02</c:v>
                </c:pt>
                <c:pt idx="29072">
                  <c:v>2.00E+02</c:v>
                </c:pt>
                <c:pt idx="29073">
                  <c:v>2.00E+02</c:v>
                </c:pt>
                <c:pt idx="29074">
                  <c:v>2.00E+02</c:v>
                </c:pt>
                <c:pt idx="29075">
                  <c:v>2.00E+02</c:v>
                </c:pt>
                <c:pt idx="29076">
                  <c:v>2.00E+02</c:v>
                </c:pt>
                <c:pt idx="29077">
                  <c:v>2.00E+02</c:v>
                </c:pt>
                <c:pt idx="29078">
                  <c:v>2.00E+02</c:v>
                </c:pt>
                <c:pt idx="29079">
                  <c:v>2.00E+02</c:v>
                </c:pt>
                <c:pt idx="29080">
                  <c:v>2.00E+02</c:v>
                </c:pt>
                <c:pt idx="29081">
                  <c:v>2.00E+02</c:v>
                </c:pt>
                <c:pt idx="29082">
                  <c:v>2.00E+02</c:v>
                </c:pt>
                <c:pt idx="29083">
                  <c:v>2.00E+02</c:v>
                </c:pt>
                <c:pt idx="29084">
                  <c:v>2.00E+02</c:v>
                </c:pt>
                <c:pt idx="29085">
                  <c:v>2.00E+02</c:v>
                </c:pt>
                <c:pt idx="29086">
                  <c:v>2.00E+02</c:v>
                </c:pt>
                <c:pt idx="29087">
                  <c:v>2.00E+02</c:v>
                </c:pt>
                <c:pt idx="29088">
                  <c:v>2.00E+02</c:v>
                </c:pt>
                <c:pt idx="29089">
                  <c:v>2.00E+02</c:v>
                </c:pt>
                <c:pt idx="29090">
                  <c:v>2.00E+02</c:v>
                </c:pt>
                <c:pt idx="29091">
                  <c:v>2.00E+02</c:v>
                </c:pt>
                <c:pt idx="29092">
                  <c:v>2.00E+02</c:v>
                </c:pt>
                <c:pt idx="29093">
                  <c:v>2.00E+02</c:v>
                </c:pt>
                <c:pt idx="29094">
                  <c:v>2.00E+02</c:v>
                </c:pt>
                <c:pt idx="29095">
                  <c:v>2.00E+02</c:v>
                </c:pt>
                <c:pt idx="29096">
                  <c:v>2.00E+02</c:v>
                </c:pt>
                <c:pt idx="29097">
                  <c:v>2.00E+02</c:v>
                </c:pt>
                <c:pt idx="29098">
                  <c:v>2.00E+02</c:v>
                </c:pt>
                <c:pt idx="29099">
                  <c:v>2.00E+02</c:v>
                </c:pt>
                <c:pt idx="29100">
                  <c:v>2.00E+02</c:v>
                </c:pt>
                <c:pt idx="29101">
                  <c:v>2.00E+02</c:v>
                </c:pt>
                <c:pt idx="29102">
                  <c:v>2.00E+02</c:v>
                </c:pt>
                <c:pt idx="29103">
                  <c:v>2.00E+02</c:v>
                </c:pt>
                <c:pt idx="29104">
                  <c:v>2.00E+02</c:v>
                </c:pt>
                <c:pt idx="29105">
                  <c:v>2.00E+02</c:v>
                </c:pt>
                <c:pt idx="29106">
                  <c:v>2.00E+02</c:v>
                </c:pt>
                <c:pt idx="29107">
                  <c:v>2.00E+02</c:v>
                </c:pt>
                <c:pt idx="29108">
                  <c:v>2.00E+02</c:v>
                </c:pt>
                <c:pt idx="29109">
                  <c:v>2.00E+02</c:v>
                </c:pt>
                <c:pt idx="29110">
                  <c:v>2.00E+02</c:v>
                </c:pt>
                <c:pt idx="29111">
                  <c:v>2.00E+02</c:v>
                </c:pt>
                <c:pt idx="29112">
                  <c:v>2.00E+02</c:v>
                </c:pt>
                <c:pt idx="29113">
                  <c:v>2.00E+02</c:v>
                </c:pt>
                <c:pt idx="29114">
                  <c:v>2.00E+02</c:v>
                </c:pt>
                <c:pt idx="29115">
                  <c:v>2.00E+02</c:v>
                </c:pt>
                <c:pt idx="29116">
                  <c:v>2.00E+02</c:v>
                </c:pt>
                <c:pt idx="29117">
                  <c:v>2.00E+02</c:v>
                </c:pt>
                <c:pt idx="29118">
                  <c:v>2.00E+02</c:v>
                </c:pt>
                <c:pt idx="29119">
                  <c:v>2.00E+02</c:v>
                </c:pt>
                <c:pt idx="29120">
                  <c:v>2.00E+02</c:v>
                </c:pt>
                <c:pt idx="29121">
                  <c:v>2.00E+02</c:v>
                </c:pt>
                <c:pt idx="29122">
                  <c:v>2.00E+02</c:v>
                </c:pt>
                <c:pt idx="29123">
                  <c:v>2.00E+02</c:v>
                </c:pt>
                <c:pt idx="29124">
                  <c:v>2.00E+02</c:v>
                </c:pt>
                <c:pt idx="29125">
                  <c:v>2.00E+02</c:v>
                </c:pt>
                <c:pt idx="29126">
                  <c:v>2.00E+02</c:v>
                </c:pt>
                <c:pt idx="29127">
                  <c:v>2.00E+02</c:v>
                </c:pt>
                <c:pt idx="29128">
                  <c:v>2.00E+02</c:v>
                </c:pt>
                <c:pt idx="29129">
                  <c:v>2.00E+02</c:v>
                </c:pt>
                <c:pt idx="29130">
                  <c:v>2.00E+02</c:v>
                </c:pt>
                <c:pt idx="29131">
                  <c:v>2.00E+02</c:v>
                </c:pt>
                <c:pt idx="29132">
                  <c:v>2.00E+02</c:v>
                </c:pt>
                <c:pt idx="29133">
                  <c:v>2.00E+02</c:v>
                </c:pt>
                <c:pt idx="29134">
                  <c:v>2.00E+02</c:v>
                </c:pt>
                <c:pt idx="29135">
                  <c:v>2.00E+02</c:v>
                </c:pt>
                <c:pt idx="29136">
                  <c:v>2.00E+02</c:v>
                </c:pt>
                <c:pt idx="29137">
                  <c:v>2.00E+02</c:v>
                </c:pt>
                <c:pt idx="29138">
                  <c:v>2.00E+02</c:v>
                </c:pt>
                <c:pt idx="29139">
                  <c:v>2.00E+02</c:v>
                </c:pt>
                <c:pt idx="29140">
                  <c:v>2.00E+02</c:v>
                </c:pt>
                <c:pt idx="29141">
                  <c:v>2.00E+02</c:v>
                </c:pt>
                <c:pt idx="29142">
                  <c:v>2.00E+02</c:v>
                </c:pt>
                <c:pt idx="29143">
                  <c:v>2.00E+02</c:v>
                </c:pt>
                <c:pt idx="29144">
                  <c:v>2.00E+02</c:v>
                </c:pt>
                <c:pt idx="29145">
                  <c:v>2.00E+02</c:v>
                </c:pt>
                <c:pt idx="29146">
                  <c:v>2.00E+02</c:v>
                </c:pt>
                <c:pt idx="29147">
                  <c:v>2.00E+02</c:v>
                </c:pt>
                <c:pt idx="29148">
                  <c:v>2.00E+02</c:v>
                </c:pt>
                <c:pt idx="29149">
                  <c:v>2.00E+02</c:v>
                </c:pt>
                <c:pt idx="29150">
                  <c:v>2.00E+02</c:v>
                </c:pt>
                <c:pt idx="29151">
                  <c:v>2.00E+02</c:v>
                </c:pt>
                <c:pt idx="29152">
                  <c:v>2.00E+02</c:v>
                </c:pt>
                <c:pt idx="29153">
                  <c:v>2.00E+02</c:v>
                </c:pt>
                <c:pt idx="29154">
                  <c:v>2.00E+02</c:v>
                </c:pt>
                <c:pt idx="29155">
                  <c:v>2.00E+02</c:v>
                </c:pt>
                <c:pt idx="29156">
                  <c:v>2.00E+02</c:v>
                </c:pt>
                <c:pt idx="29157">
                  <c:v>2.00E+02</c:v>
                </c:pt>
                <c:pt idx="29158">
                  <c:v>2.00E+02</c:v>
                </c:pt>
                <c:pt idx="29159">
                  <c:v>2.00E+02</c:v>
                </c:pt>
                <c:pt idx="29160">
                  <c:v>2.00E+02</c:v>
                </c:pt>
                <c:pt idx="29161">
                  <c:v>2.00E+02</c:v>
                </c:pt>
                <c:pt idx="29162">
                  <c:v>2.00E+02</c:v>
                </c:pt>
                <c:pt idx="29163">
                  <c:v>2.00E+02</c:v>
                </c:pt>
                <c:pt idx="29164">
                  <c:v>2.00E+02</c:v>
                </c:pt>
                <c:pt idx="29165">
                  <c:v>2.00E+02</c:v>
                </c:pt>
                <c:pt idx="29166">
                  <c:v>2.00E+02</c:v>
                </c:pt>
                <c:pt idx="29167">
                  <c:v>2.00E+02</c:v>
                </c:pt>
                <c:pt idx="29168">
                  <c:v>2.00E+02</c:v>
                </c:pt>
                <c:pt idx="29169">
                  <c:v>2.00E+02</c:v>
                </c:pt>
                <c:pt idx="29170">
                  <c:v>2.00E+02</c:v>
                </c:pt>
                <c:pt idx="29171">
                  <c:v>2.00E+02</c:v>
                </c:pt>
                <c:pt idx="29172">
                  <c:v>2.00E+02</c:v>
                </c:pt>
                <c:pt idx="29173">
                  <c:v>2.00E+02</c:v>
                </c:pt>
                <c:pt idx="29174">
                  <c:v>2.00E+02</c:v>
                </c:pt>
                <c:pt idx="29175">
                  <c:v>2.00E+02</c:v>
                </c:pt>
                <c:pt idx="29176">
                  <c:v>2.00E+02</c:v>
                </c:pt>
                <c:pt idx="29177">
                  <c:v>2.00E+02</c:v>
                </c:pt>
                <c:pt idx="29178">
                  <c:v>2.00E+02</c:v>
                </c:pt>
                <c:pt idx="29179">
                  <c:v>2.00E+02</c:v>
                </c:pt>
                <c:pt idx="29180">
                  <c:v>2.00E+02</c:v>
                </c:pt>
                <c:pt idx="29181">
                  <c:v>2.00E+02</c:v>
                </c:pt>
                <c:pt idx="29182">
                  <c:v>2.00E+02</c:v>
                </c:pt>
                <c:pt idx="29183">
                  <c:v>2.00E+02</c:v>
                </c:pt>
                <c:pt idx="29184">
                  <c:v>2.00E+02</c:v>
                </c:pt>
                <c:pt idx="29185">
                  <c:v>2.00E+02</c:v>
                </c:pt>
                <c:pt idx="29186">
                  <c:v>2.00E+02</c:v>
                </c:pt>
                <c:pt idx="29187">
                  <c:v>2.00E+02</c:v>
                </c:pt>
                <c:pt idx="29188">
                  <c:v>2.00E+02</c:v>
                </c:pt>
                <c:pt idx="29189">
                  <c:v>2.00E+02</c:v>
                </c:pt>
                <c:pt idx="29190">
                  <c:v>2.00E+02</c:v>
                </c:pt>
                <c:pt idx="29191">
                  <c:v>2.00E+02</c:v>
                </c:pt>
                <c:pt idx="29192">
                  <c:v>2.00E+02</c:v>
                </c:pt>
                <c:pt idx="29193">
                  <c:v>2.00E+02</c:v>
                </c:pt>
                <c:pt idx="29194">
                  <c:v>2.00E+02</c:v>
                </c:pt>
                <c:pt idx="29195">
                  <c:v>2.00E+02</c:v>
                </c:pt>
                <c:pt idx="29196">
                  <c:v>2.00E+02</c:v>
                </c:pt>
                <c:pt idx="29197">
                  <c:v>2.00E+02</c:v>
                </c:pt>
                <c:pt idx="29198">
                  <c:v>2.00E+02</c:v>
                </c:pt>
                <c:pt idx="29199">
                  <c:v>2.00E+02</c:v>
                </c:pt>
                <c:pt idx="29200">
                  <c:v>2.00E+02</c:v>
                </c:pt>
                <c:pt idx="29201">
                  <c:v>2.00E+02</c:v>
                </c:pt>
                <c:pt idx="29202">
                  <c:v>2.00E+02</c:v>
                </c:pt>
                <c:pt idx="29203">
                  <c:v>2.00E+02</c:v>
                </c:pt>
                <c:pt idx="29204">
                  <c:v>2.00E+02</c:v>
                </c:pt>
                <c:pt idx="29205">
                  <c:v>2.00E+02</c:v>
                </c:pt>
                <c:pt idx="29206">
                  <c:v>2.00E+02</c:v>
                </c:pt>
                <c:pt idx="29207">
                  <c:v>2.00E+02</c:v>
                </c:pt>
                <c:pt idx="29208">
                  <c:v>2.00E+02</c:v>
                </c:pt>
                <c:pt idx="29209">
                  <c:v>2.00E+02</c:v>
                </c:pt>
                <c:pt idx="29210">
                  <c:v>2.00E+02</c:v>
                </c:pt>
                <c:pt idx="29211">
                  <c:v>2.00E+02</c:v>
                </c:pt>
                <c:pt idx="29212">
                  <c:v>2.00E+02</c:v>
                </c:pt>
                <c:pt idx="29213">
                  <c:v>2.00E+02</c:v>
                </c:pt>
                <c:pt idx="29214">
                  <c:v>2.00E+02</c:v>
                </c:pt>
                <c:pt idx="29215">
                  <c:v>2.00E+02</c:v>
                </c:pt>
                <c:pt idx="29216">
                  <c:v>2.00E+02</c:v>
                </c:pt>
                <c:pt idx="29217">
                  <c:v>2.00E+02</c:v>
                </c:pt>
                <c:pt idx="29218">
                  <c:v>2.00E+02</c:v>
                </c:pt>
                <c:pt idx="29219">
                  <c:v>2.00E+02</c:v>
                </c:pt>
                <c:pt idx="29220">
                  <c:v>2.00E+02</c:v>
                </c:pt>
                <c:pt idx="29221">
                  <c:v>2.00E+02</c:v>
                </c:pt>
                <c:pt idx="29222">
                  <c:v>2.00E+02</c:v>
                </c:pt>
                <c:pt idx="29223">
                  <c:v>2.00E+02</c:v>
                </c:pt>
                <c:pt idx="29224">
                  <c:v>2.00E+02</c:v>
                </c:pt>
                <c:pt idx="29225">
                  <c:v>2.00E+02</c:v>
                </c:pt>
                <c:pt idx="29226">
                  <c:v>2.00E+02</c:v>
                </c:pt>
                <c:pt idx="29227">
                  <c:v>2.00E+02</c:v>
                </c:pt>
                <c:pt idx="29228">
                  <c:v>2.00E+02</c:v>
                </c:pt>
                <c:pt idx="29229">
                  <c:v>2.00E+02</c:v>
                </c:pt>
                <c:pt idx="29230">
                  <c:v>2.00E+02</c:v>
                </c:pt>
                <c:pt idx="29231">
                  <c:v>2.00E+02</c:v>
                </c:pt>
                <c:pt idx="29232">
                  <c:v>2.00E+02</c:v>
                </c:pt>
                <c:pt idx="29233">
                  <c:v>2.00E+02</c:v>
                </c:pt>
                <c:pt idx="29234">
                  <c:v>2.00E+02</c:v>
                </c:pt>
                <c:pt idx="29235">
                  <c:v>2.00E+02</c:v>
                </c:pt>
                <c:pt idx="29236">
                  <c:v>2.00E+02</c:v>
                </c:pt>
                <c:pt idx="29237">
                  <c:v>2.00E+02</c:v>
                </c:pt>
                <c:pt idx="29238">
                  <c:v>2.00E+02</c:v>
                </c:pt>
                <c:pt idx="29239">
                  <c:v>2.00E+02</c:v>
                </c:pt>
                <c:pt idx="29240">
                  <c:v>2.00E+02</c:v>
                </c:pt>
                <c:pt idx="29241">
                  <c:v>2.00E+02</c:v>
                </c:pt>
                <c:pt idx="29242">
                  <c:v>2.00E+02</c:v>
                </c:pt>
                <c:pt idx="29243">
                  <c:v>2.00E+02</c:v>
                </c:pt>
                <c:pt idx="29244">
                  <c:v>2.00E+02</c:v>
                </c:pt>
                <c:pt idx="29245">
                  <c:v>2.00E+02</c:v>
                </c:pt>
                <c:pt idx="29246">
                  <c:v>2.00E+02</c:v>
                </c:pt>
                <c:pt idx="29247">
                  <c:v>2.00E+02</c:v>
                </c:pt>
                <c:pt idx="29248">
                  <c:v>2.00E+02</c:v>
                </c:pt>
                <c:pt idx="29249">
                  <c:v>2.00E+02</c:v>
                </c:pt>
                <c:pt idx="29250">
                  <c:v>2.00E+02</c:v>
                </c:pt>
                <c:pt idx="29251">
                  <c:v>2.00E+02</c:v>
                </c:pt>
                <c:pt idx="29252">
                  <c:v>2.00E+02</c:v>
                </c:pt>
                <c:pt idx="29253">
                  <c:v>2.00E+02</c:v>
                </c:pt>
                <c:pt idx="29254">
                  <c:v>2.00E+02</c:v>
                </c:pt>
                <c:pt idx="29255">
                  <c:v>2.00E+02</c:v>
                </c:pt>
                <c:pt idx="29256">
                  <c:v>2.00E+02</c:v>
                </c:pt>
                <c:pt idx="29257">
                  <c:v>2.00E+02</c:v>
                </c:pt>
                <c:pt idx="29258">
                  <c:v>2.00E+02</c:v>
                </c:pt>
                <c:pt idx="29259">
                  <c:v>2.00E+02</c:v>
                </c:pt>
                <c:pt idx="29260">
                  <c:v>2.00E+02</c:v>
                </c:pt>
                <c:pt idx="29261">
                  <c:v>2.00E+02</c:v>
                </c:pt>
                <c:pt idx="29262">
                  <c:v>2.00E+02</c:v>
                </c:pt>
                <c:pt idx="29263">
                  <c:v>2.00E+02</c:v>
                </c:pt>
                <c:pt idx="29264">
                  <c:v>2.00E+02</c:v>
                </c:pt>
                <c:pt idx="29265">
                  <c:v>2.00E+02</c:v>
                </c:pt>
                <c:pt idx="29266">
                  <c:v>2.00E+02</c:v>
                </c:pt>
                <c:pt idx="29267">
                  <c:v>2.00E+02</c:v>
                </c:pt>
                <c:pt idx="29268">
                  <c:v>2.00E+02</c:v>
                </c:pt>
                <c:pt idx="29269">
                  <c:v>2.00E+02</c:v>
                </c:pt>
                <c:pt idx="29270">
                  <c:v>2.00E+02</c:v>
                </c:pt>
                <c:pt idx="29271">
                  <c:v>2.00E+02</c:v>
                </c:pt>
                <c:pt idx="29272">
                  <c:v>2.00E+02</c:v>
                </c:pt>
                <c:pt idx="29273">
                  <c:v>2.00E+02</c:v>
                </c:pt>
                <c:pt idx="29274">
                  <c:v>2.00E+02</c:v>
                </c:pt>
                <c:pt idx="29275">
                  <c:v>2.00E+02</c:v>
                </c:pt>
                <c:pt idx="29276">
                  <c:v>2.00E+02</c:v>
                </c:pt>
                <c:pt idx="29277">
                  <c:v>2.00E+02</c:v>
                </c:pt>
                <c:pt idx="29278">
                  <c:v>2.00E+02</c:v>
                </c:pt>
                <c:pt idx="29279">
                  <c:v>2.00E+02</c:v>
                </c:pt>
                <c:pt idx="29280">
                  <c:v>2.00E+02</c:v>
                </c:pt>
                <c:pt idx="29281">
                  <c:v>2.00E+02</c:v>
                </c:pt>
                <c:pt idx="29282">
                  <c:v>2.00E+02</c:v>
                </c:pt>
                <c:pt idx="29283">
                  <c:v>2.00E+02</c:v>
                </c:pt>
                <c:pt idx="29284">
                  <c:v>2.00E+02</c:v>
                </c:pt>
                <c:pt idx="29285">
                  <c:v>2.00E+02</c:v>
                </c:pt>
                <c:pt idx="29286">
                  <c:v>2.00E+02</c:v>
                </c:pt>
                <c:pt idx="29287">
                  <c:v>2.00E+02</c:v>
                </c:pt>
                <c:pt idx="29288">
                  <c:v>2.00E+02</c:v>
                </c:pt>
                <c:pt idx="29289">
                  <c:v>2.00E+02</c:v>
                </c:pt>
                <c:pt idx="29290">
                  <c:v>2.00E+02</c:v>
                </c:pt>
                <c:pt idx="29291">
                  <c:v>2.00E+02</c:v>
                </c:pt>
                <c:pt idx="29292">
                  <c:v>2.00E+02</c:v>
                </c:pt>
                <c:pt idx="29293">
                  <c:v>2.00E+02</c:v>
                </c:pt>
                <c:pt idx="29294">
                  <c:v>2.00E+02</c:v>
                </c:pt>
                <c:pt idx="29295">
                  <c:v>2.00E+02</c:v>
                </c:pt>
                <c:pt idx="29296">
                  <c:v>2.00E+02</c:v>
                </c:pt>
                <c:pt idx="29297">
                  <c:v>2.00E+02</c:v>
                </c:pt>
                <c:pt idx="29298">
                  <c:v>2.00E+02</c:v>
                </c:pt>
                <c:pt idx="29299">
                  <c:v>2.00E+02</c:v>
                </c:pt>
                <c:pt idx="29300">
                  <c:v>2.00E+02</c:v>
                </c:pt>
                <c:pt idx="29301">
                  <c:v>2.00E+02</c:v>
                </c:pt>
                <c:pt idx="29302">
                  <c:v>2.00E+02</c:v>
                </c:pt>
                <c:pt idx="29303">
                  <c:v>2.00E+02</c:v>
                </c:pt>
                <c:pt idx="29304">
                  <c:v>2.00E+02</c:v>
                </c:pt>
                <c:pt idx="29305">
                  <c:v>2.00E+02</c:v>
                </c:pt>
                <c:pt idx="29306">
                  <c:v>2.00E+02</c:v>
                </c:pt>
                <c:pt idx="29307">
                  <c:v>2.00E+02</c:v>
                </c:pt>
                <c:pt idx="29308">
                  <c:v>2.00E+02</c:v>
                </c:pt>
                <c:pt idx="29309">
                  <c:v>2.00E+02</c:v>
                </c:pt>
                <c:pt idx="29310">
                  <c:v>2.00E+02</c:v>
                </c:pt>
                <c:pt idx="29311">
                  <c:v>2.00E+02</c:v>
                </c:pt>
                <c:pt idx="29312">
                  <c:v>2.00E+02</c:v>
                </c:pt>
                <c:pt idx="29313">
                  <c:v>2.00E+02</c:v>
                </c:pt>
                <c:pt idx="29314">
                  <c:v>2.00E+02</c:v>
                </c:pt>
                <c:pt idx="29315">
                  <c:v>2.00E+02</c:v>
                </c:pt>
                <c:pt idx="29316">
                  <c:v>2.00E+02</c:v>
                </c:pt>
                <c:pt idx="29317">
                  <c:v>2.00E+02</c:v>
                </c:pt>
                <c:pt idx="29318">
                  <c:v>2.00E+02</c:v>
                </c:pt>
                <c:pt idx="29319">
                  <c:v>2.00E+02</c:v>
                </c:pt>
                <c:pt idx="29320">
                  <c:v>2.00E+02</c:v>
                </c:pt>
                <c:pt idx="29321">
                  <c:v>2.00E+02</c:v>
                </c:pt>
                <c:pt idx="29322">
                  <c:v>2.00E+02</c:v>
                </c:pt>
                <c:pt idx="29323">
                  <c:v>2.00E+02</c:v>
                </c:pt>
                <c:pt idx="29324">
                  <c:v>2.00E+02</c:v>
                </c:pt>
                <c:pt idx="29325">
                  <c:v>2.00E+02</c:v>
                </c:pt>
                <c:pt idx="29326">
                  <c:v>2.00E+02</c:v>
                </c:pt>
                <c:pt idx="29327">
                  <c:v>2.00E+02</c:v>
                </c:pt>
                <c:pt idx="29328">
                  <c:v>2.00E+02</c:v>
                </c:pt>
                <c:pt idx="29329">
                  <c:v>2.00E+02</c:v>
                </c:pt>
                <c:pt idx="29330">
                  <c:v>2.00E+02</c:v>
                </c:pt>
                <c:pt idx="29331">
                  <c:v>2.00E+02</c:v>
                </c:pt>
                <c:pt idx="29332">
                  <c:v>2.00E+02</c:v>
                </c:pt>
                <c:pt idx="29333">
                  <c:v>2.00E+02</c:v>
                </c:pt>
                <c:pt idx="29334">
                  <c:v>2.00E+02</c:v>
                </c:pt>
                <c:pt idx="29335">
                  <c:v>2.00E+02</c:v>
                </c:pt>
                <c:pt idx="29336">
                  <c:v>2.00E+02</c:v>
                </c:pt>
                <c:pt idx="29337">
                  <c:v>2.00E+02</c:v>
                </c:pt>
                <c:pt idx="29338">
                  <c:v>2.00E+02</c:v>
                </c:pt>
                <c:pt idx="29339">
                  <c:v>2.00E+02</c:v>
                </c:pt>
                <c:pt idx="29340">
                  <c:v>2.00E+02</c:v>
                </c:pt>
                <c:pt idx="29341">
                  <c:v>2.00E+02</c:v>
                </c:pt>
                <c:pt idx="29342">
                  <c:v>2.00E+02</c:v>
                </c:pt>
                <c:pt idx="29343">
                  <c:v>2.00E+02</c:v>
                </c:pt>
                <c:pt idx="29344">
                  <c:v>2.00E+02</c:v>
                </c:pt>
                <c:pt idx="29345">
                  <c:v>2.00E+02</c:v>
                </c:pt>
                <c:pt idx="29346">
                  <c:v>2.00E+02</c:v>
                </c:pt>
                <c:pt idx="29347">
                  <c:v>2.00E+02</c:v>
                </c:pt>
                <c:pt idx="29348">
                  <c:v>2.00E+02</c:v>
                </c:pt>
                <c:pt idx="29349">
                  <c:v>2.00E+02</c:v>
                </c:pt>
                <c:pt idx="29350">
                  <c:v>2.00E+02</c:v>
                </c:pt>
                <c:pt idx="29351">
                  <c:v>2.00E+02</c:v>
                </c:pt>
                <c:pt idx="29352">
                  <c:v>2.00E+02</c:v>
                </c:pt>
                <c:pt idx="29353">
                  <c:v>2.00E+02</c:v>
                </c:pt>
                <c:pt idx="29354">
                  <c:v>2.00E+02</c:v>
                </c:pt>
                <c:pt idx="29355">
                  <c:v>2.00E+02</c:v>
                </c:pt>
                <c:pt idx="29356">
                  <c:v>2.00E+02</c:v>
                </c:pt>
                <c:pt idx="29357">
                  <c:v>2.00E+02</c:v>
                </c:pt>
                <c:pt idx="29358">
                  <c:v>2.00E+02</c:v>
                </c:pt>
                <c:pt idx="29359">
                  <c:v>2.00E+02</c:v>
                </c:pt>
                <c:pt idx="29360">
                  <c:v>2.00E+02</c:v>
                </c:pt>
                <c:pt idx="29361">
                  <c:v>2.00E+02</c:v>
                </c:pt>
                <c:pt idx="29362">
                  <c:v>2.00E+02</c:v>
                </c:pt>
                <c:pt idx="29363">
                  <c:v>2.00E+02</c:v>
                </c:pt>
                <c:pt idx="29364">
                  <c:v>2.00E+02</c:v>
                </c:pt>
                <c:pt idx="29365">
                  <c:v>2.00E+02</c:v>
                </c:pt>
                <c:pt idx="29366">
                  <c:v>2.00E+02</c:v>
                </c:pt>
                <c:pt idx="29367">
                  <c:v>2.00E+02</c:v>
                </c:pt>
                <c:pt idx="29368">
                  <c:v>2.00E+02</c:v>
                </c:pt>
                <c:pt idx="29369">
                  <c:v>2.00E+02</c:v>
                </c:pt>
                <c:pt idx="29370">
                  <c:v>2.00E+02</c:v>
                </c:pt>
                <c:pt idx="29371">
                  <c:v>2.00E+02</c:v>
                </c:pt>
                <c:pt idx="29372">
                  <c:v>2.00E+02</c:v>
                </c:pt>
                <c:pt idx="29373">
                  <c:v>2.00E+02</c:v>
                </c:pt>
                <c:pt idx="29374">
                  <c:v>2.00E+02</c:v>
                </c:pt>
                <c:pt idx="29375">
                  <c:v>2.00E+02</c:v>
                </c:pt>
                <c:pt idx="29376">
                  <c:v>2.00E+02</c:v>
                </c:pt>
                <c:pt idx="29377">
                  <c:v>2.00E+02</c:v>
                </c:pt>
                <c:pt idx="29378">
                  <c:v>2.00E+02</c:v>
                </c:pt>
                <c:pt idx="29379">
                  <c:v>2.00E+02</c:v>
                </c:pt>
                <c:pt idx="29380">
                  <c:v>2.00E+02</c:v>
                </c:pt>
                <c:pt idx="29381">
                  <c:v>2.00E+02</c:v>
                </c:pt>
                <c:pt idx="29382">
                  <c:v>2.00E+02</c:v>
                </c:pt>
                <c:pt idx="29383">
                  <c:v>2.00E+02</c:v>
                </c:pt>
                <c:pt idx="29384">
                  <c:v>2.00E+02</c:v>
                </c:pt>
                <c:pt idx="29385">
                  <c:v>2.00E+02</c:v>
                </c:pt>
                <c:pt idx="29386">
                  <c:v>2.00E+02</c:v>
                </c:pt>
                <c:pt idx="29387">
                  <c:v>2.00E+02</c:v>
                </c:pt>
                <c:pt idx="29388">
                  <c:v>2.00E+02</c:v>
                </c:pt>
                <c:pt idx="29389">
                  <c:v>2.00E+02</c:v>
                </c:pt>
                <c:pt idx="29390">
                  <c:v>2.00E+02</c:v>
                </c:pt>
                <c:pt idx="29391">
                  <c:v>2.00E+02</c:v>
                </c:pt>
                <c:pt idx="29392">
                  <c:v>2.00E+02</c:v>
                </c:pt>
                <c:pt idx="29393">
                  <c:v>2.00E+02</c:v>
                </c:pt>
                <c:pt idx="29394">
                  <c:v>2.00E+02</c:v>
                </c:pt>
                <c:pt idx="29395">
                  <c:v>2.00E+02</c:v>
                </c:pt>
                <c:pt idx="29396">
                  <c:v>2.00E+02</c:v>
                </c:pt>
                <c:pt idx="29397">
                  <c:v>2.00E+02</c:v>
                </c:pt>
                <c:pt idx="29398">
                  <c:v>2.00E+02</c:v>
                </c:pt>
                <c:pt idx="29399">
                  <c:v>2.00E+02</c:v>
                </c:pt>
                <c:pt idx="29400">
                  <c:v>2.00E+02</c:v>
                </c:pt>
                <c:pt idx="29401">
                  <c:v>2.00E+02</c:v>
                </c:pt>
                <c:pt idx="29402">
                  <c:v>2.00E+02</c:v>
                </c:pt>
                <c:pt idx="29403">
                  <c:v>2.00E+02</c:v>
                </c:pt>
                <c:pt idx="29404">
                  <c:v>2.00E+02</c:v>
                </c:pt>
                <c:pt idx="29405">
                  <c:v>2.00E+02</c:v>
                </c:pt>
                <c:pt idx="29406">
                  <c:v>2.00E+02</c:v>
                </c:pt>
                <c:pt idx="29407">
                  <c:v>2.00E+02</c:v>
                </c:pt>
                <c:pt idx="29408">
                  <c:v>2.00E+02</c:v>
                </c:pt>
                <c:pt idx="29409">
                  <c:v>2.00E+02</c:v>
                </c:pt>
                <c:pt idx="29410">
                  <c:v>2.00E+02</c:v>
                </c:pt>
                <c:pt idx="29411">
                  <c:v>2.00E+02</c:v>
                </c:pt>
                <c:pt idx="29412">
                  <c:v>2.00E+02</c:v>
                </c:pt>
                <c:pt idx="29413">
                  <c:v>2.00E+02</c:v>
                </c:pt>
                <c:pt idx="29414">
                  <c:v>2.00E+02</c:v>
                </c:pt>
                <c:pt idx="29415">
                  <c:v>2.00E+02</c:v>
                </c:pt>
                <c:pt idx="29416">
                  <c:v>2.00E+02</c:v>
                </c:pt>
                <c:pt idx="29417">
                  <c:v>2.00E+02</c:v>
                </c:pt>
                <c:pt idx="29418">
                  <c:v>2.00E+02</c:v>
                </c:pt>
                <c:pt idx="29419">
                  <c:v>2.00E+02</c:v>
                </c:pt>
                <c:pt idx="29420">
                  <c:v>2.00E+02</c:v>
                </c:pt>
                <c:pt idx="29421">
                  <c:v>2.00E+02</c:v>
                </c:pt>
                <c:pt idx="29422">
                  <c:v>2.00E+02</c:v>
                </c:pt>
                <c:pt idx="29423">
                  <c:v>2.00E+02</c:v>
                </c:pt>
                <c:pt idx="29424">
                  <c:v>2.00E+02</c:v>
                </c:pt>
                <c:pt idx="29425">
                  <c:v>2.00E+02</c:v>
                </c:pt>
                <c:pt idx="29426">
                  <c:v>2.00E+02</c:v>
                </c:pt>
                <c:pt idx="29427">
                  <c:v>2.00E+02</c:v>
                </c:pt>
                <c:pt idx="29428">
                  <c:v>2.00E+02</c:v>
                </c:pt>
                <c:pt idx="29429">
                  <c:v>2.00E+02</c:v>
                </c:pt>
                <c:pt idx="29430">
                  <c:v>2.00E+02</c:v>
                </c:pt>
                <c:pt idx="29431">
                  <c:v>2.00E+02</c:v>
                </c:pt>
                <c:pt idx="29432">
                  <c:v>2.00E+02</c:v>
                </c:pt>
                <c:pt idx="29433">
                  <c:v>2.00E+02</c:v>
                </c:pt>
                <c:pt idx="29434">
                  <c:v>2.00E+02</c:v>
                </c:pt>
                <c:pt idx="29435">
                  <c:v>2.00E+02</c:v>
                </c:pt>
                <c:pt idx="29436">
                  <c:v>2.00E+02</c:v>
                </c:pt>
                <c:pt idx="29437">
                  <c:v>2.00E+02</c:v>
                </c:pt>
                <c:pt idx="29438">
                  <c:v>2.00E+02</c:v>
                </c:pt>
                <c:pt idx="29439">
                  <c:v>2.00E+02</c:v>
                </c:pt>
                <c:pt idx="29440">
                  <c:v>2.00E+02</c:v>
                </c:pt>
                <c:pt idx="29441">
                  <c:v>2.00E+02</c:v>
                </c:pt>
                <c:pt idx="29442">
                  <c:v>2.00E+02</c:v>
                </c:pt>
                <c:pt idx="29443">
                  <c:v>2.00E+02</c:v>
                </c:pt>
                <c:pt idx="29444">
                  <c:v>2.00E+02</c:v>
                </c:pt>
                <c:pt idx="29445">
                  <c:v>2.00E+02</c:v>
                </c:pt>
                <c:pt idx="29446">
                  <c:v>2.00E+02</c:v>
                </c:pt>
                <c:pt idx="29447">
                  <c:v>2.00E+02</c:v>
                </c:pt>
                <c:pt idx="29448">
                  <c:v>2.00E+02</c:v>
                </c:pt>
                <c:pt idx="29449">
                  <c:v>2.00E+02</c:v>
                </c:pt>
                <c:pt idx="29450">
                  <c:v>2.00E+02</c:v>
                </c:pt>
                <c:pt idx="29451">
                  <c:v>2.00E+02</c:v>
                </c:pt>
                <c:pt idx="29452">
                  <c:v>2.00E+02</c:v>
                </c:pt>
                <c:pt idx="29453">
                  <c:v>2.00E+02</c:v>
                </c:pt>
                <c:pt idx="29454">
                  <c:v>2.00E+02</c:v>
                </c:pt>
                <c:pt idx="29455">
                  <c:v>2.00E+02</c:v>
                </c:pt>
                <c:pt idx="29456">
                  <c:v>2.00E+02</c:v>
                </c:pt>
                <c:pt idx="29457">
                  <c:v>2.00E+02</c:v>
                </c:pt>
                <c:pt idx="29458">
                  <c:v>2.00E+02</c:v>
                </c:pt>
                <c:pt idx="29459">
                  <c:v>2.00E+02</c:v>
                </c:pt>
                <c:pt idx="29460">
                  <c:v>2.00E+02</c:v>
                </c:pt>
                <c:pt idx="29461">
                  <c:v>2.00E+02</c:v>
                </c:pt>
                <c:pt idx="29462">
                  <c:v>2.00E+02</c:v>
                </c:pt>
                <c:pt idx="29463">
                  <c:v>2.00E+02</c:v>
                </c:pt>
                <c:pt idx="29464">
                  <c:v>2.00E+02</c:v>
                </c:pt>
                <c:pt idx="29465">
                  <c:v>2.00E+02</c:v>
                </c:pt>
                <c:pt idx="29466">
                  <c:v>2.00E+02</c:v>
                </c:pt>
                <c:pt idx="29467">
                  <c:v>2.00E+02</c:v>
                </c:pt>
                <c:pt idx="29468">
                  <c:v>2.00E+02</c:v>
                </c:pt>
                <c:pt idx="29469">
                  <c:v>2.00E+02</c:v>
                </c:pt>
                <c:pt idx="29470">
                  <c:v>2.00E+02</c:v>
                </c:pt>
                <c:pt idx="29471">
                  <c:v>2.00E+02</c:v>
                </c:pt>
                <c:pt idx="29472">
                  <c:v>2.00E+02</c:v>
                </c:pt>
                <c:pt idx="29473">
                  <c:v>2.00E+02</c:v>
                </c:pt>
                <c:pt idx="29474">
                  <c:v>2.00E+02</c:v>
                </c:pt>
                <c:pt idx="29475">
                  <c:v>2.00E+02</c:v>
                </c:pt>
                <c:pt idx="29476">
                  <c:v>2.00E+02</c:v>
                </c:pt>
                <c:pt idx="29477">
                  <c:v>2.00E+02</c:v>
                </c:pt>
                <c:pt idx="29478">
                  <c:v>2.00E+02</c:v>
                </c:pt>
                <c:pt idx="29479">
                  <c:v>2.00E+02</c:v>
                </c:pt>
                <c:pt idx="29480">
                  <c:v>2.00E+02</c:v>
                </c:pt>
                <c:pt idx="29481">
                  <c:v>2.00E+02</c:v>
                </c:pt>
                <c:pt idx="29482">
                  <c:v>2.00E+02</c:v>
                </c:pt>
                <c:pt idx="29483">
                  <c:v>2.00E+02</c:v>
                </c:pt>
                <c:pt idx="29484">
                  <c:v>2.00E+02</c:v>
                </c:pt>
                <c:pt idx="29485">
                  <c:v>2.00E+02</c:v>
                </c:pt>
                <c:pt idx="29486">
                  <c:v>2.00E+02</c:v>
                </c:pt>
                <c:pt idx="29487">
                  <c:v>2.00E+02</c:v>
                </c:pt>
                <c:pt idx="29488">
                  <c:v>2.00E+02</c:v>
                </c:pt>
                <c:pt idx="29489">
                  <c:v>2.00E+02</c:v>
                </c:pt>
                <c:pt idx="29490">
                  <c:v>2.00E+02</c:v>
                </c:pt>
                <c:pt idx="29491">
                  <c:v>2.00E+02</c:v>
                </c:pt>
                <c:pt idx="29492">
                  <c:v>2.00E+02</c:v>
                </c:pt>
                <c:pt idx="29493">
                  <c:v>2.00E+02</c:v>
                </c:pt>
                <c:pt idx="29494">
                  <c:v>2.00E+02</c:v>
                </c:pt>
                <c:pt idx="29495">
                  <c:v>2.00E+02</c:v>
                </c:pt>
                <c:pt idx="29496">
                  <c:v>2.00E+02</c:v>
                </c:pt>
                <c:pt idx="29497">
                  <c:v>2.00E+02</c:v>
                </c:pt>
                <c:pt idx="29498">
                  <c:v>2.00E+02</c:v>
                </c:pt>
                <c:pt idx="29499">
                  <c:v>2.00E+02</c:v>
                </c:pt>
                <c:pt idx="29500">
                  <c:v>2.00E+02</c:v>
                </c:pt>
                <c:pt idx="29501">
                  <c:v>2.00E+02</c:v>
                </c:pt>
                <c:pt idx="29502">
                  <c:v>2.00E+02</c:v>
                </c:pt>
                <c:pt idx="29503">
                  <c:v>2.00E+02</c:v>
                </c:pt>
                <c:pt idx="29504">
                  <c:v>2.00E+02</c:v>
                </c:pt>
                <c:pt idx="29505">
                  <c:v>2.00E+02</c:v>
                </c:pt>
                <c:pt idx="29506">
                  <c:v>2.00E+02</c:v>
                </c:pt>
                <c:pt idx="29507">
                  <c:v>2.00E+02</c:v>
                </c:pt>
                <c:pt idx="29508">
                  <c:v>2.00E+02</c:v>
                </c:pt>
                <c:pt idx="29509">
                  <c:v>2.00E+02</c:v>
                </c:pt>
                <c:pt idx="29510">
                  <c:v>2.00E+02</c:v>
                </c:pt>
                <c:pt idx="29511">
                  <c:v>2.00E+02</c:v>
                </c:pt>
                <c:pt idx="29512">
                  <c:v>2.00E+02</c:v>
                </c:pt>
                <c:pt idx="29513">
                  <c:v>2.00E+02</c:v>
                </c:pt>
                <c:pt idx="29514">
                  <c:v>2.00E+02</c:v>
                </c:pt>
                <c:pt idx="29515">
                  <c:v>2.00E+02</c:v>
                </c:pt>
                <c:pt idx="29516">
                  <c:v>2.00E+02</c:v>
                </c:pt>
                <c:pt idx="29517">
                  <c:v>2.00E+02</c:v>
                </c:pt>
                <c:pt idx="29518">
                  <c:v>2.00E+02</c:v>
                </c:pt>
                <c:pt idx="29519">
                  <c:v>2.00E+02</c:v>
                </c:pt>
                <c:pt idx="29520">
                  <c:v>2.00E+02</c:v>
                </c:pt>
                <c:pt idx="29521">
                  <c:v>2.00E+02</c:v>
                </c:pt>
                <c:pt idx="29522">
                  <c:v>2.00E+02</c:v>
                </c:pt>
                <c:pt idx="29523">
                  <c:v>2.00E+02</c:v>
                </c:pt>
                <c:pt idx="29524">
                  <c:v>2.00E+02</c:v>
                </c:pt>
                <c:pt idx="29525">
                  <c:v>2.00E+02</c:v>
                </c:pt>
                <c:pt idx="29526">
                  <c:v>2.00E+02</c:v>
                </c:pt>
                <c:pt idx="29527">
                  <c:v>2.00E+02</c:v>
                </c:pt>
                <c:pt idx="29528">
                  <c:v>2.00E+02</c:v>
                </c:pt>
                <c:pt idx="29529">
                  <c:v>2.00E+02</c:v>
                </c:pt>
                <c:pt idx="29530">
                  <c:v>2.00E+02</c:v>
                </c:pt>
                <c:pt idx="29531">
                  <c:v>2.00E+02</c:v>
                </c:pt>
                <c:pt idx="29532">
                  <c:v>2.00E+02</c:v>
                </c:pt>
                <c:pt idx="29533">
                  <c:v>2.00E+02</c:v>
                </c:pt>
                <c:pt idx="29534">
                  <c:v>2.00E+02</c:v>
                </c:pt>
                <c:pt idx="29535">
                  <c:v>2.00E+02</c:v>
                </c:pt>
                <c:pt idx="29536">
                  <c:v>2.00E+02</c:v>
                </c:pt>
                <c:pt idx="29537">
                  <c:v>2.00E+02</c:v>
                </c:pt>
                <c:pt idx="29538">
                  <c:v>2.00E+02</c:v>
                </c:pt>
                <c:pt idx="29539">
                  <c:v>2.00E+02</c:v>
                </c:pt>
                <c:pt idx="29540">
                  <c:v>2.00E+02</c:v>
                </c:pt>
                <c:pt idx="29541">
                  <c:v>2.00E+02</c:v>
                </c:pt>
                <c:pt idx="29542">
                  <c:v>2.00E+02</c:v>
                </c:pt>
                <c:pt idx="29543">
                  <c:v>2.00E+02</c:v>
                </c:pt>
                <c:pt idx="29544">
                  <c:v>2.00E+02</c:v>
                </c:pt>
                <c:pt idx="29545">
                  <c:v>2.00E+02</c:v>
                </c:pt>
                <c:pt idx="29546">
                  <c:v>2.00E+02</c:v>
                </c:pt>
                <c:pt idx="29547">
                  <c:v>2.00E+02</c:v>
                </c:pt>
                <c:pt idx="29548">
                  <c:v>2.00E+02</c:v>
                </c:pt>
                <c:pt idx="29549">
                  <c:v>2.00E+02</c:v>
                </c:pt>
                <c:pt idx="29550">
                  <c:v>2.00E+02</c:v>
                </c:pt>
                <c:pt idx="29551">
                  <c:v>2.00E+02</c:v>
                </c:pt>
                <c:pt idx="29552">
                  <c:v>2.00E+02</c:v>
                </c:pt>
                <c:pt idx="29553">
                  <c:v>2.00E+02</c:v>
                </c:pt>
                <c:pt idx="29554">
                  <c:v>2.00E+02</c:v>
                </c:pt>
                <c:pt idx="29555">
                  <c:v>2.00E+02</c:v>
                </c:pt>
                <c:pt idx="29556">
                  <c:v>2.00E+02</c:v>
                </c:pt>
                <c:pt idx="29557">
                  <c:v>2.00E+02</c:v>
                </c:pt>
                <c:pt idx="29558">
                  <c:v>2.00E+02</c:v>
                </c:pt>
                <c:pt idx="29559">
                  <c:v>2.00E+02</c:v>
                </c:pt>
                <c:pt idx="29560">
                  <c:v>2.00E+02</c:v>
                </c:pt>
                <c:pt idx="29561">
                  <c:v>2.00E+02</c:v>
                </c:pt>
                <c:pt idx="29562">
                  <c:v>2.00E+02</c:v>
                </c:pt>
                <c:pt idx="29563">
                  <c:v>2.00E+02</c:v>
                </c:pt>
                <c:pt idx="29564">
                  <c:v>2.00E+02</c:v>
                </c:pt>
                <c:pt idx="29565">
                  <c:v>2.00E+02</c:v>
                </c:pt>
                <c:pt idx="29566">
                  <c:v>2.00E+02</c:v>
                </c:pt>
                <c:pt idx="29567">
                  <c:v>2.00E+02</c:v>
                </c:pt>
                <c:pt idx="29568">
                  <c:v>2.00E+02</c:v>
                </c:pt>
                <c:pt idx="29569">
                  <c:v>2.00E+02</c:v>
                </c:pt>
                <c:pt idx="29570">
                  <c:v>2.00E+02</c:v>
                </c:pt>
                <c:pt idx="29571">
                  <c:v>2.00E+02</c:v>
                </c:pt>
                <c:pt idx="29572">
                  <c:v>2.00E+02</c:v>
                </c:pt>
                <c:pt idx="29573">
                  <c:v>2.00E+02</c:v>
                </c:pt>
                <c:pt idx="29574">
                  <c:v>2.00E+02</c:v>
                </c:pt>
                <c:pt idx="29575">
                  <c:v>2.00E+02</c:v>
                </c:pt>
                <c:pt idx="29576">
                  <c:v>2.00E+02</c:v>
                </c:pt>
                <c:pt idx="29577">
                  <c:v>2.00E+02</c:v>
                </c:pt>
                <c:pt idx="29578">
                  <c:v>2.00E+02</c:v>
                </c:pt>
                <c:pt idx="29579">
                  <c:v>2.00E+02</c:v>
                </c:pt>
                <c:pt idx="29580">
                  <c:v>2.00E+02</c:v>
                </c:pt>
                <c:pt idx="29581">
                  <c:v>2.00E+02</c:v>
                </c:pt>
                <c:pt idx="29582">
                  <c:v>2.00E+02</c:v>
                </c:pt>
                <c:pt idx="29583">
                  <c:v>2.00E+02</c:v>
                </c:pt>
                <c:pt idx="29584">
                  <c:v>2.00E+02</c:v>
                </c:pt>
                <c:pt idx="29585">
                  <c:v>2.00E+02</c:v>
                </c:pt>
                <c:pt idx="29586">
                  <c:v>2.00E+02</c:v>
                </c:pt>
                <c:pt idx="29587">
                  <c:v>2.00E+02</c:v>
                </c:pt>
                <c:pt idx="29588">
                  <c:v>2.00E+02</c:v>
                </c:pt>
                <c:pt idx="29589">
                  <c:v>2.00E+02</c:v>
                </c:pt>
                <c:pt idx="29590">
                  <c:v>2.00E+02</c:v>
                </c:pt>
                <c:pt idx="29591">
                  <c:v>2.00E+02</c:v>
                </c:pt>
                <c:pt idx="29592">
                  <c:v>2.00E+02</c:v>
                </c:pt>
                <c:pt idx="29593">
                  <c:v>2.00E+02</c:v>
                </c:pt>
                <c:pt idx="29594">
                  <c:v>2.00E+02</c:v>
                </c:pt>
                <c:pt idx="29595">
                  <c:v>2.00E+02</c:v>
                </c:pt>
                <c:pt idx="29596">
                  <c:v>2.00E+02</c:v>
                </c:pt>
                <c:pt idx="29597">
                  <c:v>2.00E+02</c:v>
                </c:pt>
                <c:pt idx="29598">
                  <c:v>2.00E+02</c:v>
                </c:pt>
                <c:pt idx="29599">
                  <c:v>2.00E+02</c:v>
                </c:pt>
                <c:pt idx="29600">
                  <c:v>2.00E+02</c:v>
                </c:pt>
                <c:pt idx="29601">
                  <c:v>2.00E+02</c:v>
                </c:pt>
                <c:pt idx="29602">
                  <c:v>2.00E+02</c:v>
                </c:pt>
                <c:pt idx="29603">
                  <c:v>2.00E+02</c:v>
                </c:pt>
                <c:pt idx="29604">
                  <c:v>2.00E+02</c:v>
                </c:pt>
                <c:pt idx="29605">
                  <c:v>2.00E+02</c:v>
                </c:pt>
                <c:pt idx="29606">
                  <c:v>2.00E+02</c:v>
                </c:pt>
                <c:pt idx="29607">
                  <c:v>2.00E+02</c:v>
                </c:pt>
                <c:pt idx="29608">
                  <c:v>2.00E+02</c:v>
                </c:pt>
                <c:pt idx="29609">
                  <c:v>2.00E+02</c:v>
                </c:pt>
                <c:pt idx="29610">
                  <c:v>2.00E+02</c:v>
                </c:pt>
                <c:pt idx="29611">
                  <c:v>2.00E+02</c:v>
                </c:pt>
                <c:pt idx="29612">
                  <c:v>2.00E+02</c:v>
                </c:pt>
                <c:pt idx="29613">
                  <c:v>2.00E+02</c:v>
                </c:pt>
                <c:pt idx="29614">
                  <c:v>2.00E+02</c:v>
                </c:pt>
                <c:pt idx="29615">
                  <c:v>2.00E+02</c:v>
                </c:pt>
                <c:pt idx="29616">
                  <c:v>2.00E+02</c:v>
                </c:pt>
                <c:pt idx="29617">
                  <c:v>2.00E+02</c:v>
                </c:pt>
                <c:pt idx="29618">
                  <c:v>2.00E+02</c:v>
                </c:pt>
                <c:pt idx="29619">
                  <c:v>2.00E+02</c:v>
                </c:pt>
                <c:pt idx="29620">
                  <c:v>2.00E+02</c:v>
                </c:pt>
                <c:pt idx="29621">
                  <c:v>2.00E+02</c:v>
                </c:pt>
                <c:pt idx="29622">
                  <c:v>2.00E+02</c:v>
                </c:pt>
                <c:pt idx="29623">
                  <c:v>2.00E+02</c:v>
                </c:pt>
                <c:pt idx="29624">
                  <c:v>2.00E+02</c:v>
                </c:pt>
                <c:pt idx="29625">
                  <c:v>2.00E+02</c:v>
                </c:pt>
                <c:pt idx="29626">
                  <c:v>2.00E+02</c:v>
                </c:pt>
                <c:pt idx="29627">
                  <c:v>2.00E+02</c:v>
                </c:pt>
                <c:pt idx="29628">
                  <c:v>2.00E+02</c:v>
                </c:pt>
                <c:pt idx="29629">
                  <c:v>2.00E+02</c:v>
                </c:pt>
                <c:pt idx="29630">
                  <c:v>2.00E+02</c:v>
                </c:pt>
                <c:pt idx="29631">
                  <c:v>2.00E+02</c:v>
                </c:pt>
                <c:pt idx="29632">
                  <c:v>2.00E+02</c:v>
                </c:pt>
                <c:pt idx="29633">
                  <c:v>2.00E+02</c:v>
                </c:pt>
                <c:pt idx="29634">
                  <c:v>2.00E+02</c:v>
                </c:pt>
                <c:pt idx="29635">
                  <c:v>2.00E+02</c:v>
                </c:pt>
                <c:pt idx="29636">
                  <c:v>2.00E+02</c:v>
                </c:pt>
                <c:pt idx="29637">
                  <c:v>2.00E+02</c:v>
                </c:pt>
                <c:pt idx="29638">
                  <c:v>2.00E+02</c:v>
                </c:pt>
                <c:pt idx="29639">
                  <c:v>2.00E+02</c:v>
                </c:pt>
                <c:pt idx="29640">
                  <c:v>2.00E+02</c:v>
                </c:pt>
                <c:pt idx="29641">
                  <c:v>2.00E+02</c:v>
                </c:pt>
                <c:pt idx="29642">
                  <c:v>2.00E+02</c:v>
                </c:pt>
                <c:pt idx="29643">
                  <c:v>2.00E+02</c:v>
                </c:pt>
                <c:pt idx="29644">
                  <c:v>2.00E+02</c:v>
                </c:pt>
                <c:pt idx="29645">
                  <c:v>2.00E+02</c:v>
                </c:pt>
                <c:pt idx="29646">
                  <c:v>2.00E+02</c:v>
                </c:pt>
                <c:pt idx="29647">
                  <c:v>2.00E+02</c:v>
                </c:pt>
                <c:pt idx="29648">
                  <c:v>2.00E+02</c:v>
                </c:pt>
                <c:pt idx="29649">
                  <c:v>2.00E+02</c:v>
                </c:pt>
                <c:pt idx="29650">
                  <c:v>2.00E+02</c:v>
                </c:pt>
                <c:pt idx="29651">
                  <c:v>2.00E+02</c:v>
                </c:pt>
                <c:pt idx="29652">
                  <c:v>2.00E+02</c:v>
                </c:pt>
                <c:pt idx="29653">
                  <c:v>2.00E+02</c:v>
                </c:pt>
                <c:pt idx="29654">
                  <c:v>2.00E+02</c:v>
                </c:pt>
                <c:pt idx="29655">
                  <c:v>2.00E+02</c:v>
                </c:pt>
                <c:pt idx="29656">
                  <c:v>2.00E+02</c:v>
                </c:pt>
                <c:pt idx="29657">
                  <c:v>2.00E+02</c:v>
                </c:pt>
                <c:pt idx="29658">
                  <c:v>2.00E+02</c:v>
                </c:pt>
                <c:pt idx="29659">
                  <c:v>2.00E+02</c:v>
                </c:pt>
                <c:pt idx="29660">
                  <c:v>2.00E+02</c:v>
                </c:pt>
                <c:pt idx="29661">
                  <c:v>2.00E+02</c:v>
                </c:pt>
                <c:pt idx="29662">
                  <c:v>2.00E+02</c:v>
                </c:pt>
                <c:pt idx="29663">
                  <c:v>2.00E+02</c:v>
                </c:pt>
                <c:pt idx="29664">
                  <c:v>2.00E+02</c:v>
                </c:pt>
                <c:pt idx="29665">
                  <c:v>2.00E+02</c:v>
                </c:pt>
                <c:pt idx="29666">
                  <c:v>2.00E+02</c:v>
                </c:pt>
                <c:pt idx="29667">
                  <c:v>2.00E+02</c:v>
                </c:pt>
                <c:pt idx="29668">
                  <c:v>2.00E+02</c:v>
                </c:pt>
                <c:pt idx="29669">
                  <c:v>2.00E+02</c:v>
                </c:pt>
                <c:pt idx="29670">
                  <c:v>2.00E+02</c:v>
                </c:pt>
                <c:pt idx="29671">
                  <c:v>2.00E+02</c:v>
                </c:pt>
                <c:pt idx="29672">
                  <c:v>2.00E+02</c:v>
                </c:pt>
                <c:pt idx="29673">
                  <c:v>2.00E+02</c:v>
                </c:pt>
                <c:pt idx="29674">
                  <c:v>2.00E+02</c:v>
                </c:pt>
                <c:pt idx="29675">
                  <c:v>2.00E+02</c:v>
                </c:pt>
                <c:pt idx="29676">
                  <c:v>2.00E+02</c:v>
                </c:pt>
                <c:pt idx="29677">
                  <c:v>2.00E+02</c:v>
                </c:pt>
                <c:pt idx="29678">
                  <c:v>2.00E+02</c:v>
                </c:pt>
                <c:pt idx="29679">
                  <c:v>2.00E+02</c:v>
                </c:pt>
                <c:pt idx="29680">
                  <c:v>2.00E+02</c:v>
                </c:pt>
                <c:pt idx="29681">
                  <c:v>2.00E+02</c:v>
                </c:pt>
                <c:pt idx="29682">
                  <c:v>2.00E+02</c:v>
                </c:pt>
                <c:pt idx="29683">
                  <c:v>2.00E+02</c:v>
                </c:pt>
                <c:pt idx="29684">
                  <c:v>2.00E+02</c:v>
                </c:pt>
                <c:pt idx="29685">
                  <c:v>2.00E+02</c:v>
                </c:pt>
                <c:pt idx="29686">
                  <c:v>2.00E+02</c:v>
                </c:pt>
                <c:pt idx="29687">
                  <c:v>2.00E+02</c:v>
                </c:pt>
                <c:pt idx="29688">
                  <c:v>2.00E+02</c:v>
                </c:pt>
                <c:pt idx="29689">
                  <c:v>2.00E+02</c:v>
                </c:pt>
                <c:pt idx="29690">
                  <c:v>2.00E+02</c:v>
                </c:pt>
                <c:pt idx="29691">
                  <c:v>2.00E+02</c:v>
                </c:pt>
                <c:pt idx="29692">
                  <c:v>2.00E+02</c:v>
                </c:pt>
                <c:pt idx="29693">
                  <c:v>2.00E+02</c:v>
                </c:pt>
                <c:pt idx="29694">
                  <c:v>2.00E+02</c:v>
                </c:pt>
                <c:pt idx="29695">
                  <c:v>2.00E+02</c:v>
                </c:pt>
                <c:pt idx="29696">
                  <c:v>2.00E+02</c:v>
                </c:pt>
                <c:pt idx="29697">
                  <c:v>2.00E+02</c:v>
                </c:pt>
                <c:pt idx="29698">
                  <c:v>2.00E+02</c:v>
                </c:pt>
                <c:pt idx="29699">
                  <c:v>2.00E+02</c:v>
                </c:pt>
                <c:pt idx="29700">
                  <c:v>2.00E+02</c:v>
                </c:pt>
                <c:pt idx="29701">
                  <c:v>2.00E+02</c:v>
                </c:pt>
                <c:pt idx="29702">
                  <c:v>2.00E+02</c:v>
                </c:pt>
                <c:pt idx="29703">
                  <c:v>2.00E+02</c:v>
                </c:pt>
                <c:pt idx="29704">
                  <c:v>2.00E+02</c:v>
                </c:pt>
                <c:pt idx="29705">
                  <c:v>2.00E+02</c:v>
                </c:pt>
                <c:pt idx="29706">
                  <c:v>2.00E+02</c:v>
                </c:pt>
                <c:pt idx="29707">
                  <c:v>2.00E+02</c:v>
                </c:pt>
                <c:pt idx="29708">
                  <c:v>2.00E+02</c:v>
                </c:pt>
                <c:pt idx="29709">
                  <c:v>2.00E+02</c:v>
                </c:pt>
                <c:pt idx="29710">
                  <c:v>2.00E+02</c:v>
                </c:pt>
                <c:pt idx="29711">
                  <c:v>2.00E+02</c:v>
                </c:pt>
                <c:pt idx="29712">
                  <c:v>2.00E+02</c:v>
                </c:pt>
                <c:pt idx="29713">
                  <c:v>2.00E+02</c:v>
                </c:pt>
                <c:pt idx="29714">
                  <c:v>2.00E+02</c:v>
                </c:pt>
                <c:pt idx="29715">
                  <c:v>2.00E+02</c:v>
                </c:pt>
                <c:pt idx="29716">
                  <c:v>2.00E+02</c:v>
                </c:pt>
                <c:pt idx="29717">
                  <c:v>2.00E+02</c:v>
                </c:pt>
                <c:pt idx="29718">
                  <c:v>2.00E+02</c:v>
                </c:pt>
                <c:pt idx="29719">
                  <c:v>2.00E+02</c:v>
                </c:pt>
                <c:pt idx="29720">
                  <c:v>2.00E+02</c:v>
                </c:pt>
                <c:pt idx="29721">
                  <c:v>2.00E+02</c:v>
                </c:pt>
                <c:pt idx="29722">
                  <c:v>2.00E+02</c:v>
                </c:pt>
                <c:pt idx="29723">
                  <c:v>2.00E+02</c:v>
                </c:pt>
                <c:pt idx="29724">
                  <c:v>2.00E+02</c:v>
                </c:pt>
                <c:pt idx="29725">
                  <c:v>2.00E+02</c:v>
                </c:pt>
                <c:pt idx="29726">
                  <c:v>2.00E+02</c:v>
                </c:pt>
                <c:pt idx="29727">
                  <c:v>2.00E+02</c:v>
                </c:pt>
                <c:pt idx="29728">
                  <c:v>2.00E+02</c:v>
                </c:pt>
                <c:pt idx="29729">
                  <c:v>2.00E+02</c:v>
                </c:pt>
                <c:pt idx="29730">
                  <c:v>2.00E+02</c:v>
                </c:pt>
                <c:pt idx="29731">
                  <c:v>2.00E+02</c:v>
                </c:pt>
                <c:pt idx="29732">
                  <c:v>2.00E+02</c:v>
                </c:pt>
                <c:pt idx="29733">
                  <c:v>2.00E+02</c:v>
                </c:pt>
                <c:pt idx="29734">
                  <c:v>2.00E+02</c:v>
                </c:pt>
                <c:pt idx="29735">
                  <c:v>2.00E+02</c:v>
                </c:pt>
                <c:pt idx="29736">
                  <c:v>2.00E+02</c:v>
                </c:pt>
                <c:pt idx="29737">
                  <c:v>2.00E+02</c:v>
                </c:pt>
                <c:pt idx="29738">
                  <c:v>2.00E+02</c:v>
                </c:pt>
                <c:pt idx="29739">
                  <c:v>2.00E+02</c:v>
                </c:pt>
                <c:pt idx="29740">
                  <c:v>2.00E+02</c:v>
                </c:pt>
                <c:pt idx="29741">
                  <c:v>2.00E+02</c:v>
                </c:pt>
                <c:pt idx="29742">
                  <c:v>2.00E+02</c:v>
                </c:pt>
                <c:pt idx="29743">
                  <c:v>2.00E+02</c:v>
                </c:pt>
                <c:pt idx="29744">
                  <c:v>2.00E+02</c:v>
                </c:pt>
                <c:pt idx="29745">
                  <c:v>2.00E+02</c:v>
                </c:pt>
                <c:pt idx="29746">
                  <c:v>2.00E+02</c:v>
                </c:pt>
                <c:pt idx="29747">
                  <c:v>2.00E+02</c:v>
                </c:pt>
                <c:pt idx="29748">
                  <c:v>2.00E+02</c:v>
                </c:pt>
                <c:pt idx="29749">
                  <c:v>2.00E+02</c:v>
                </c:pt>
                <c:pt idx="29750">
                  <c:v>2.00E+02</c:v>
                </c:pt>
                <c:pt idx="29751">
                  <c:v>2.00E+02</c:v>
                </c:pt>
                <c:pt idx="29752">
                  <c:v>2.00E+02</c:v>
                </c:pt>
                <c:pt idx="29753">
                  <c:v>2.00E+02</c:v>
                </c:pt>
                <c:pt idx="29754">
                  <c:v>2.00E+02</c:v>
                </c:pt>
                <c:pt idx="29755">
                  <c:v>2.00E+02</c:v>
                </c:pt>
                <c:pt idx="29756">
                  <c:v>2.00E+02</c:v>
                </c:pt>
                <c:pt idx="29757">
                  <c:v>2.00E+02</c:v>
                </c:pt>
                <c:pt idx="29758">
                  <c:v>2.00E+02</c:v>
                </c:pt>
                <c:pt idx="29759">
                  <c:v>2.00E+02</c:v>
                </c:pt>
                <c:pt idx="29760">
                  <c:v>2.00E+02</c:v>
                </c:pt>
                <c:pt idx="29761">
                  <c:v>2.00E+02</c:v>
                </c:pt>
                <c:pt idx="29762">
                  <c:v>2.00E+02</c:v>
                </c:pt>
                <c:pt idx="29763">
                  <c:v>2.00E+02</c:v>
                </c:pt>
                <c:pt idx="29764">
                  <c:v>2.00E+02</c:v>
                </c:pt>
                <c:pt idx="29765">
                  <c:v>2.00E+02</c:v>
                </c:pt>
                <c:pt idx="29766">
                  <c:v>2.00E+02</c:v>
                </c:pt>
                <c:pt idx="29767">
                  <c:v>2.00E+02</c:v>
                </c:pt>
                <c:pt idx="29768">
                  <c:v>2.00E+02</c:v>
                </c:pt>
                <c:pt idx="29769">
                  <c:v>2.00E+02</c:v>
                </c:pt>
                <c:pt idx="29770">
                  <c:v>2.00E+02</c:v>
                </c:pt>
                <c:pt idx="29771">
                  <c:v>2.00E+02</c:v>
                </c:pt>
                <c:pt idx="29772">
                  <c:v>2.00E+02</c:v>
                </c:pt>
                <c:pt idx="29773">
                  <c:v>2.00E+02</c:v>
                </c:pt>
                <c:pt idx="29774">
                  <c:v>2.00E+02</c:v>
                </c:pt>
                <c:pt idx="29775">
                  <c:v>2.00E+02</c:v>
                </c:pt>
                <c:pt idx="29776">
                  <c:v>2.00E+02</c:v>
                </c:pt>
                <c:pt idx="29777">
                  <c:v>2.00E+02</c:v>
                </c:pt>
                <c:pt idx="29778">
                  <c:v>2.00E+02</c:v>
                </c:pt>
                <c:pt idx="29779">
                  <c:v>2.00E+02</c:v>
                </c:pt>
                <c:pt idx="29780">
                  <c:v>2.00E+02</c:v>
                </c:pt>
                <c:pt idx="29781">
                  <c:v>2.00E+02</c:v>
                </c:pt>
                <c:pt idx="29782">
                  <c:v>2.00E+02</c:v>
                </c:pt>
                <c:pt idx="29783">
                  <c:v>2.00E+02</c:v>
                </c:pt>
                <c:pt idx="29784">
                  <c:v>2.00E+02</c:v>
                </c:pt>
                <c:pt idx="29785">
                  <c:v>2.00E+02</c:v>
                </c:pt>
                <c:pt idx="29786">
                  <c:v>2.00E+02</c:v>
                </c:pt>
                <c:pt idx="29787">
                  <c:v>2.00E+02</c:v>
                </c:pt>
                <c:pt idx="29788">
                  <c:v>2.00E+02</c:v>
                </c:pt>
                <c:pt idx="29789">
                  <c:v>2.00E+02</c:v>
                </c:pt>
                <c:pt idx="29790">
                  <c:v>2.00E+02</c:v>
                </c:pt>
                <c:pt idx="29791">
                  <c:v>2.00E+02</c:v>
                </c:pt>
                <c:pt idx="29792">
                  <c:v>2.00E+02</c:v>
                </c:pt>
                <c:pt idx="29793">
                  <c:v>2.00E+02</c:v>
                </c:pt>
                <c:pt idx="29794">
                  <c:v>2.00E+02</c:v>
                </c:pt>
                <c:pt idx="29795">
                  <c:v>2.00E+02</c:v>
                </c:pt>
                <c:pt idx="29796">
                  <c:v>2.00E+02</c:v>
                </c:pt>
                <c:pt idx="29797">
                  <c:v>2.00E+02</c:v>
                </c:pt>
                <c:pt idx="29798">
                  <c:v>2.00E+02</c:v>
                </c:pt>
                <c:pt idx="29799">
                  <c:v>2.00E+02</c:v>
                </c:pt>
                <c:pt idx="29800">
                  <c:v>2.00E+02</c:v>
                </c:pt>
                <c:pt idx="29801">
                  <c:v>2.00E+02</c:v>
                </c:pt>
                <c:pt idx="29802">
                  <c:v>2.00E+02</c:v>
                </c:pt>
                <c:pt idx="29803">
                  <c:v>2.00E+02</c:v>
                </c:pt>
                <c:pt idx="29804">
                  <c:v>2.00E+02</c:v>
                </c:pt>
                <c:pt idx="29805">
                  <c:v>2.00E+02</c:v>
                </c:pt>
                <c:pt idx="29806">
                  <c:v>2.00E+02</c:v>
                </c:pt>
                <c:pt idx="29807">
                  <c:v>2.00E+02</c:v>
                </c:pt>
                <c:pt idx="29808">
                  <c:v>2.00E+02</c:v>
                </c:pt>
                <c:pt idx="29809">
                  <c:v>2.00E+02</c:v>
                </c:pt>
                <c:pt idx="29810">
                  <c:v>2.00E+02</c:v>
                </c:pt>
                <c:pt idx="29811">
                  <c:v>2.00E+02</c:v>
                </c:pt>
                <c:pt idx="29812">
                  <c:v>2.00E+02</c:v>
                </c:pt>
                <c:pt idx="29813">
                  <c:v>2.00E+02</c:v>
                </c:pt>
                <c:pt idx="29814">
                  <c:v>2.00E+02</c:v>
                </c:pt>
                <c:pt idx="29815">
                  <c:v>2.00E+02</c:v>
                </c:pt>
                <c:pt idx="29816">
                  <c:v>2.00E+02</c:v>
                </c:pt>
                <c:pt idx="29817">
                  <c:v>2.00E+02</c:v>
                </c:pt>
                <c:pt idx="29818">
                  <c:v>2.00E+02</c:v>
                </c:pt>
                <c:pt idx="29819">
                  <c:v>2.00E+02</c:v>
                </c:pt>
                <c:pt idx="29820">
                  <c:v>2.00E+02</c:v>
                </c:pt>
                <c:pt idx="29821">
                  <c:v>2.00E+02</c:v>
                </c:pt>
                <c:pt idx="29822">
                  <c:v>2.00E+02</c:v>
                </c:pt>
                <c:pt idx="29823">
                  <c:v>2.00E+02</c:v>
                </c:pt>
                <c:pt idx="29824">
                  <c:v>2.00E+02</c:v>
                </c:pt>
                <c:pt idx="29825">
                  <c:v>2.00E+02</c:v>
                </c:pt>
                <c:pt idx="29826">
                  <c:v>2.00E+02</c:v>
                </c:pt>
                <c:pt idx="29827">
                  <c:v>2.00E+02</c:v>
                </c:pt>
                <c:pt idx="29828">
                  <c:v>2.00E+02</c:v>
                </c:pt>
                <c:pt idx="29829">
                  <c:v>2.00E+02</c:v>
                </c:pt>
                <c:pt idx="29830">
                  <c:v>2.00E+02</c:v>
                </c:pt>
                <c:pt idx="29831">
                  <c:v>2.00E+02</c:v>
                </c:pt>
                <c:pt idx="29832">
                  <c:v>2.00E+02</c:v>
                </c:pt>
                <c:pt idx="29833">
                  <c:v>2.00E+02</c:v>
                </c:pt>
                <c:pt idx="29834">
                  <c:v>2.00E+02</c:v>
                </c:pt>
                <c:pt idx="29835">
                  <c:v>2.00E+02</c:v>
                </c:pt>
                <c:pt idx="29836">
                  <c:v>2.00E+02</c:v>
                </c:pt>
                <c:pt idx="29837">
                  <c:v>2.00E+02</c:v>
                </c:pt>
                <c:pt idx="29838">
                  <c:v>2.00E+02</c:v>
                </c:pt>
                <c:pt idx="29839">
                  <c:v>2.00E+02</c:v>
                </c:pt>
                <c:pt idx="29840">
                  <c:v>2.00E+02</c:v>
                </c:pt>
                <c:pt idx="29841">
                  <c:v>2.00E+02</c:v>
                </c:pt>
                <c:pt idx="29842">
                  <c:v>2.00E+02</c:v>
                </c:pt>
                <c:pt idx="29843">
                  <c:v>2.00E+02</c:v>
                </c:pt>
                <c:pt idx="29844">
                  <c:v>2.00E+02</c:v>
                </c:pt>
                <c:pt idx="29845">
                  <c:v>2.00E+02</c:v>
                </c:pt>
                <c:pt idx="29846">
                  <c:v>2.00E+02</c:v>
                </c:pt>
                <c:pt idx="29847">
                  <c:v>2.00E+02</c:v>
                </c:pt>
                <c:pt idx="29848">
                  <c:v>2.00E+02</c:v>
                </c:pt>
                <c:pt idx="29849">
                  <c:v>2.00E+02</c:v>
                </c:pt>
                <c:pt idx="29850">
                  <c:v>2.00E+02</c:v>
                </c:pt>
                <c:pt idx="29851">
                  <c:v>2.00E+02</c:v>
                </c:pt>
                <c:pt idx="29852">
                  <c:v>2.00E+02</c:v>
                </c:pt>
                <c:pt idx="29853">
                  <c:v>2.00E+02</c:v>
                </c:pt>
                <c:pt idx="29854">
                  <c:v>2.00E+02</c:v>
                </c:pt>
                <c:pt idx="29855">
                  <c:v>2.00E+02</c:v>
                </c:pt>
                <c:pt idx="29856">
                  <c:v>2.00E+02</c:v>
                </c:pt>
                <c:pt idx="29857">
                  <c:v>2.00E+02</c:v>
                </c:pt>
                <c:pt idx="29858">
                  <c:v>2.00E+02</c:v>
                </c:pt>
                <c:pt idx="29859">
                  <c:v>2.00E+02</c:v>
                </c:pt>
                <c:pt idx="29860">
                  <c:v>2.00E+02</c:v>
                </c:pt>
                <c:pt idx="29861">
                  <c:v>2.00E+02</c:v>
                </c:pt>
                <c:pt idx="29862">
                  <c:v>2.00E+02</c:v>
                </c:pt>
                <c:pt idx="29863">
                  <c:v>2.00E+02</c:v>
                </c:pt>
                <c:pt idx="29864">
                  <c:v>2.00E+02</c:v>
                </c:pt>
                <c:pt idx="29865">
                  <c:v>2.00E+02</c:v>
                </c:pt>
                <c:pt idx="29866">
                  <c:v>2.00E+02</c:v>
                </c:pt>
                <c:pt idx="29867">
                  <c:v>2.00E+02</c:v>
                </c:pt>
                <c:pt idx="29868">
                  <c:v>2.00E+02</c:v>
                </c:pt>
                <c:pt idx="29869">
                  <c:v>2.00E+02</c:v>
                </c:pt>
                <c:pt idx="29870">
                  <c:v>2.00E+02</c:v>
                </c:pt>
                <c:pt idx="29871">
                  <c:v>2.00E+02</c:v>
                </c:pt>
                <c:pt idx="29872">
                  <c:v>2.00E+02</c:v>
                </c:pt>
                <c:pt idx="29873">
                  <c:v>2.00E+02</c:v>
                </c:pt>
                <c:pt idx="29874">
                  <c:v>2.00E+02</c:v>
                </c:pt>
                <c:pt idx="29875">
                  <c:v>2.00E+02</c:v>
                </c:pt>
                <c:pt idx="29876">
                  <c:v>2.00E+02</c:v>
                </c:pt>
                <c:pt idx="29877">
                  <c:v>2.00E+02</c:v>
                </c:pt>
                <c:pt idx="29878">
                  <c:v>2.00E+02</c:v>
                </c:pt>
                <c:pt idx="29879">
                  <c:v>2.00E+02</c:v>
                </c:pt>
                <c:pt idx="29880">
                  <c:v>2.00E+02</c:v>
                </c:pt>
                <c:pt idx="29881">
                  <c:v>2.00E+02</c:v>
                </c:pt>
                <c:pt idx="29882">
                  <c:v>2.00E+02</c:v>
                </c:pt>
                <c:pt idx="29883">
                  <c:v>2.00E+02</c:v>
                </c:pt>
                <c:pt idx="29884">
                  <c:v>2.00E+02</c:v>
                </c:pt>
                <c:pt idx="29885">
                  <c:v>2.00E+02</c:v>
                </c:pt>
                <c:pt idx="29886">
                  <c:v>2.00E+02</c:v>
                </c:pt>
                <c:pt idx="29887">
                  <c:v>2.00E+02</c:v>
                </c:pt>
                <c:pt idx="29888">
                  <c:v>2.00E+02</c:v>
                </c:pt>
                <c:pt idx="29889">
                  <c:v>2.00E+02</c:v>
                </c:pt>
                <c:pt idx="29890">
                  <c:v>2.00E+02</c:v>
                </c:pt>
                <c:pt idx="29891">
                  <c:v>2.00E+02</c:v>
                </c:pt>
                <c:pt idx="29892">
                  <c:v>2.00E+02</c:v>
                </c:pt>
                <c:pt idx="29893">
                  <c:v>2.00E+02</c:v>
                </c:pt>
                <c:pt idx="29894">
                  <c:v>2.00E+02</c:v>
                </c:pt>
                <c:pt idx="29895">
                  <c:v>2.00E+02</c:v>
                </c:pt>
                <c:pt idx="29896">
                  <c:v>2.00E+02</c:v>
                </c:pt>
                <c:pt idx="29897">
                  <c:v>2.00E+02</c:v>
                </c:pt>
                <c:pt idx="29898">
                  <c:v>2.00E+02</c:v>
                </c:pt>
                <c:pt idx="29899">
                  <c:v>2.00E+02</c:v>
                </c:pt>
                <c:pt idx="29900">
                  <c:v>2.00E+02</c:v>
                </c:pt>
                <c:pt idx="29901">
                  <c:v>2.00E+02</c:v>
                </c:pt>
                <c:pt idx="29902">
                  <c:v>2.00E+02</c:v>
                </c:pt>
                <c:pt idx="29903">
                  <c:v>2.00E+02</c:v>
                </c:pt>
                <c:pt idx="29904">
                  <c:v>2.00E+02</c:v>
                </c:pt>
                <c:pt idx="29905">
                  <c:v>2.00E+02</c:v>
                </c:pt>
                <c:pt idx="29906">
                  <c:v>2.00E+02</c:v>
                </c:pt>
                <c:pt idx="29907">
                  <c:v>2.00E+02</c:v>
                </c:pt>
                <c:pt idx="29908">
                  <c:v>2.00E+02</c:v>
                </c:pt>
                <c:pt idx="29909">
                  <c:v>2.00E+02</c:v>
                </c:pt>
                <c:pt idx="29910">
                  <c:v>2.00E+02</c:v>
                </c:pt>
                <c:pt idx="29911">
                  <c:v>2.00E+02</c:v>
                </c:pt>
                <c:pt idx="29912">
                  <c:v>2.00E+02</c:v>
                </c:pt>
                <c:pt idx="29913">
                  <c:v>2.00E+02</c:v>
                </c:pt>
                <c:pt idx="29914">
                  <c:v>2.00E+02</c:v>
                </c:pt>
                <c:pt idx="29915">
                  <c:v>2.00E+02</c:v>
                </c:pt>
                <c:pt idx="29916">
                  <c:v>2.00E+02</c:v>
                </c:pt>
                <c:pt idx="29917">
                  <c:v>2.00E+02</c:v>
                </c:pt>
                <c:pt idx="29918">
                  <c:v>2.00E+02</c:v>
                </c:pt>
                <c:pt idx="29919">
                  <c:v>2.00E+02</c:v>
                </c:pt>
                <c:pt idx="29920">
                  <c:v>2.00E+02</c:v>
                </c:pt>
                <c:pt idx="29921">
                  <c:v>2.00E+02</c:v>
                </c:pt>
                <c:pt idx="29922">
                  <c:v>2.00E+02</c:v>
                </c:pt>
                <c:pt idx="29923">
                  <c:v>2.00E+02</c:v>
                </c:pt>
                <c:pt idx="29924">
                  <c:v>2.00E+02</c:v>
                </c:pt>
                <c:pt idx="29925">
                  <c:v>2.00E+02</c:v>
                </c:pt>
                <c:pt idx="29926">
                  <c:v>2.00E+02</c:v>
                </c:pt>
                <c:pt idx="29927">
                  <c:v>2.00E+02</c:v>
                </c:pt>
                <c:pt idx="29928">
                  <c:v>2.00E+02</c:v>
                </c:pt>
                <c:pt idx="29929">
                  <c:v>2.00E+02</c:v>
                </c:pt>
                <c:pt idx="29930">
                  <c:v>2.00E+02</c:v>
                </c:pt>
                <c:pt idx="29931">
                  <c:v>2.00E+02</c:v>
                </c:pt>
                <c:pt idx="29932">
                  <c:v>2.00E+02</c:v>
                </c:pt>
                <c:pt idx="29933">
                  <c:v>2.00E+02</c:v>
                </c:pt>
                <c:pt idx="29934">
                  <c:v>2.00E+02</c:v>
                </c:pt>
                <c:pt idx="29935">
                  <c:v>2.00E+02</c:v>
                </c:pt>
                <c:pt idx="29936">
                  <c:v>2.00E+02</c:v>
                </c:pt>
                <c:pt idx="29937">
                  <c:v>2.00E+02</c:v>
                </c:pt>
                <c:pt idx="29938">
                  <c:v>2.00E+02</c:v>
                </c:pt>
                <c:pt idx="29939">
                  <c:v>2.00E+02</c:v>
                </c:pt>
                <c:pt idx="29940">
                  <c:v>2.00E+02</c:v>
                </c:pt>
                <c:pt idx="29941">
                  <c:v>2.00E+02</c:v>
                </c:pt>
                <c:pt idx="29942">
                  <c:v>2.00E+02</c:v>
                </c:pt>
                <c:pt idx="29943">
                  <c:v>2.00E+02</c:v>
                </c:pt>
                <c:pt idx="29944">
                  <c:v>2.00E+02</c:v>
                </c:pt>
                <c:pt idx="29945">
                  <c:v>2.00E+02</c:v>
                </c:pt>
                <c:pt idx="29946">
                  <c:v>2.00E+02</c:v>
                </c:pt>
                <c:pt idx="29947">
                  <c:v>2.00E+02</c:v>
                </c:pt>
                <c:pt idx="29948">
                  <c:v>2.00E+02</c:v>
                </c:pt>
                <c:pt idx="29949">
                  <c:v>2.00E+02</c:v>
                </c:pt>
                <c:pt idx="29950">
                  <c:v>2.00E+02</c:v>
                </c:pt>
                <c:pt idx="29951">
                  <c:v>2.00E+02</c:v>
                </c:pt>
                <c:pt idx="29952">
                  <c:v>2.00E+02</c:v>
                </c:pt>
                <c:pt idx="29953">
                  <c:v>2.00E+02</c:v>
                </c:pt>
                <c:pt idx="29954">
                  <c:v>2.00E+02</c:v>
                </c:pt>
                <c:pt idx="29955">
                  <c:v>2.00E+02</c:v>
                </c:pt>
                <c:pt idx="29956">
                  <c:v>2.00E+02</c:v>
                </c:pt>
                <c:pt idx="29957">
                  <c:v>2.00E+02</c:v>
                </c:pt>
                <c:pt idx="29958">
                  <c:v>2.00E+02</c:v>
                </c:pt>
                <c:pt idx="29959">
                  <c:v>2.00E+02</c:v>
                </c:pt>
                <c:pt idx="29960">
                  <c:v>2.00E+02</c:v>
                </c:pt>
                <c:pt idx="29961">
                  <c:v>2.00E+02</c:v>
                </c:pt>
                <c:pt idx="29962">
                  <c:v>2.00E+02</c:v>
                </c:pt>
                <c:pt idx="29963">
                  <c:v>2.00E+02</c:v>
                </c:pt>
                <c:pt idx="29964">
                  <c:v>2.00E+02</c:v>
                </c:pt>
                <c:pt idx="29965">
                  <c:v>2.00E+02</c:v>
                </c:pt>
                <c:pt idx="29966">
                  <c:v>2.00E+02</c:v>
                </c:pt>
                <c:pt idx="29967">
                  <c:v>2.00E+02</c:v>
                </c:pt>
                <c:pt idx="29968">
                  <c:v>2.00E+02</c:v>
                </c:pt>
                <c:pt idx="29969">
                  <c:v>2.00E+02</c:v>
                </c:pt>
                <c:pt idx="29970">
                  <c:v>2.00E+02</c:v>
                </c:pt>
                <c:pt idx="29971">
                  <c:v>2.00E+02</c:v>
                </c:pt>
                <c:pt idx="29972">
                  <c:v>2.00E+02</c:v>
                </c:pt>
                <c:pt idx="29973">
                  <c:v>2.00E+02</c:v>
                </c:pt>
                <c:pt idx="29974">
                  <c:v>2.00E+02</c:v>
                </c:pt>
                <c:pt idx="29975">
                  <c:v>2.00E+02</c:v>
                </c:pt>
                <c:pt idx="29976">
                  <c:v>2.00E+02</c:v>
                </c:pt>
                <c:pt idx="29977">
                  <c:v>2.00E+02</c:v>
                </c:pt>
                <c:pt idx="29978">
                  <c:v>2.00E+02</c:v>
                </c:pt>
                <c:pt idx="29979">
                  <c:v>2.00E+02</c:v>
                </c:pt>
                <c:pt idx="29980">
                  <c:v>2.00E+02</c:v>
                </c:pt>
                <c:pt idx="29981">
                  <c:v>2.00E+02</c:v>
                </c:pt>
                <c:pt idx="29982">
                  <c:v>2.00E+02</c:v>
                </c:pt>
                <c:pt idx="29983">
                  <c:v>2.00E+02</c:v>
                </c:pt>
                <c:pt idx="29984">
                  <c:v>2.00E+02</c:v>
                </c:pt>
                <c:pt idx="29985">
                  <c:v>2.00E+02</c:v>
                </c:pt>
                <c:pt idx="29986">
                  <c:v>2.00E+02</c:v>
                </c:pt>
                <c:pt idx="29987">
                  <c:v>2.00E+02</c:v>
                </c:pt>
                <c:pt idx="29988">
                  <c:v>2.00E+02</c:v>
                </c:pt>
                <c:pt idx="29989">
                  <c:v>2.00E+02</c:v>
                </c:pt>
                <c:pt idx="29990">
                  <c:v>2.00E+02</c:v>
                </c:pt>
                <c:pt idx="29991">
                  <c:v>2.00E+02</c:v>
                </c:pt>
                <c:pt idx="29992">
                  <c:v>2.00E+02</c:v>
                </c:pt>
                <c:pt idx="29993">
                  <c:v>2.00E+02</c:v>
                </c:pt>
                <c:pt idx="29994">
                  <c:v>2.00E+02</c:v>
                </c:pt>
                <c:pt idx="29995">
                  <c:v>2.00E+02</c:v>
                </c:pt>
                <c:pt idx="29996">
                  <c:v>2.00E+02</c:v>
                </c:pt>
                <c:pt idx="29997">
                  <c:v>2.00E+02</c:v>
                </c:pt>
                <c:pt idx="29998">
                  <c:v>2.00E+02</c:v>
                </c:pt>
                <c:pt idx="29999">
                  <c:v>2.00E+02</c:v>
                </c:pt>
                <c:pt idx="30000">
                  <c:v>2.00E+02</c:v>
                </c:pt>
                <c:pt idx="30001">
                  <c:v>2.00E+02</c:v>
                </c:pt>
                <c:pt idx="30002">
                  <c:v>2.00E+02</c:v>
                </c:pt>
                <c:pt idx="30003">
                  <c:v>2.00E+02</c:v>
                </c:pt>
                <c:pt idx="30004">
                  <c:v>2.00E+02</c:v>
                </c:pt>
                <c:pt idx="30005">
                  <c:v>2.00E+02</c:v>
                </c:pt>
                <c:pt idx="30006">
                  <c:v>2.00E+02</c:v>
                </c:pt>
                <c:pt idx="30007">
                  <c:v>2.00E+02</c:v>
                </c:pt>
                <c:pt idx="30008">
                  <c:v>2.00E+02</c:v>
                </c:pt>
                <c:pt idx="30009">
                  <c:v>2.00E+02</c:v>
                </c:pt>
                <c:pt idx="30010">
                  <c:v>2.00E+02</c:v>
                </c:pt>
                <c:pt idx="30011">
                  <c:v>2.00E+02</c:v>
                </c:pt>
                <c:pt idx="30012">
                  <c:v>2.00E+02</c:v>
                </c:pt>
                <c:pt idx="30013">
                  <c:v>2.00E+02</c:v>
                </c:pt>
                <c:pt idx="30014">
                  <c:v>2.00E+02</c:v>
                </c:pt>
                <c:pt idx="30015">
                  <c:v>2.00E+02</c:v>
                </c:pt>
                <c:pt idx="30016">
                  <c:v>2.00E+02</c:v>
                </c:pt>
                <c:pt idx="30017">
                  <c:v>2.00E+02</c:v>
                </c:pt>
                <c:pt idx="30018">
                  <c:v>2.00E+02</c:v>
                </c:pt>
                <c:pt idx="30019">
                  <c:v>2.00E+02</c:v>
                </c:pt>
                <c:pt idx="30020">
                  <c:v>2.00E+02</c:v>
                </c:pt>
                <c:pt idx="30021">
                  <c:v>2.00E+02</c:v>
                </c:pt>
                <c:pt idx="30022">
                  <c:v>2.00E+02</c:v>
                </c:pt>
                <c:pt idx="30023">
                  <c:v>2.00E+02</c:v>
                </c:pt>
                <c:pt idx="30024">
                  <c:v>2.00E+02</c:v>
                </c:pt>
                <c:pt idx="30025">
                  <c:v>2.00E+02</c:v>
                </c:pt>
                <c:pt idx="30026">
                  <c:v>2.00E+02</c:v>
                </c:pt>
                <c:pt idx="30027">
                  <c:v>2.00E+02</c:v>
                </c:pt>
                <c:pt idx="30028">
                  <c:v>2.00E+02</c:v>
                </c:pt>
                <c:pt idx="30029">
                  <c:v>2.00E+02</c:v>
                </c:pt>
                <c:pt idx="30030">
                  <c:v>2.00E+02</c:v>
                </c:pt>
                <c:pt idx="30031">
                  <c:v>2.00E+02</c:v>
                </c:pt>
                <c:pt idx="30032">
                  <c:v>2.00E+02</c:v>
                </c:pt>
                <c:pt idx="30033">
                  <c:v>2.00E+02</c:v>
                </c:pt>
                <c:pt idx="30034">
                  <c:v>2.00E+02</c:v>
                </c:pt>
                <c:pt idx="30035">
                  <c:v>2.00E+02</c:v>
                </c:pt>
                <c:pt idx="30036">
                  <c:v>2.00E+02</c:v>
                </c:pt>
                <c:pt idx="30037">
                  <c:v>2.00E+02</c:v>
                </c:pt>
                <c:pt idx="30038">
                  <c:v>2.00E+02</c:v>
                </c:pt>
                <c:pt idx="30039">
                  <c:v>2.00E+02</c:v>
                </c:pt>
                <c:pt idx="30040">
                  <c:v>2.00E+02</c:v>
                </c:pt>
                <c:pt idx="30041">
                  <c:v>2.00E+02</c:v>
                </c:pt>
                <c:pt idx="30042">
                  <c:v>2.00E+02</c:v>
                </c:pt>
                <c:pt idx="30043">
                  <c:v>2.00E+02</c:v>
                </c:pt>
                <c:pt idx="30044">
                  <c:v>2.00E+02</c:v>
                </c:pt>
                <c:pt idx="30045">
                  <c:v>2.00E+02</c:v>
                </c:pt>
                <c:pt idx="30046">
                  <c:v>2.00E+02</c:v>
                </c:pt>
                <c:pt idx="30047">
                  <c:v>2.00E+02</c:v>
                </c:pt>
                <c:pt idx="30048">
                  <c:v>2.00E+02</c:v>
                </c:pt>
                <c:pt idx="30049">
                  <c:v>2.00E+02</c:v>
                </c:pt>
                <c:pt idx="30050">
                  <c:v>2.00E+02</c:v>
                </c:pt>
                <c:pt idx="30051">
                  <c:v>2.00E+02</c:v>
                </c:pt>
                <c:pt idx="30052">
                  <c:v>2.00E+02</c:v>
                </c:pt>
                <c:pt idx="30053">
                  <c:v>2.00E+02</c:v>
                </c:pt>
                <c:pt idx="30054">
                  <c:v>2.00E+02</c:v>
                </c:pt>
                <c:pt idx="30055">
                  <c:v>2.00E+02</c:v>
                </c:pt>
                <c:pt idx="30056">
                  <c:v>2.00E+02</c:v>
                </c:pt>
                <c:pt idx="30057">
                  <c:v>2.00E+02</c:v>
                </c:pt>
                <c:pt idx="30058">
                  <c:v>2.00E+02</c:v>
                </c:pt>
                <c:pt idx="30059">
                  <c:v>2.00E+02</c:v>
                </c:pt>
                <c:pt idx="30060">
                  <c:v>2.00E+02</c:v>
                </c:pt>
                <c:pt idx="30061">
                  <c:v>2.00E+02</c:v>
                </c:pt>
                <c:pt idx="30062">
                  <c:v>2.00E+02</c:v>
                </c:pt>
                <c:pt idx="30063">
                  <c:v>2.00E+02</c:v>
                </c:pt>
                <c:pt idx="30064">
                  <c:v>2.00E+02</c:v>
                </c:pt>
                <c:pt idx="30065">
                  <c:v>2.00E+02</c:v>
                </c:pt>
                <c:pt idx="30066">
                  <c:v>2.00E+02</c:v>
                </c:pt>
                <c:pt idx="30067">
                  <c:v>2.00E+02</c:v>
                </c:pt>
                <c:pt idx="30068">
                  <c:v>2.00E+02</c:v>
                </c:pt>
                <c:pt idx="30069">
                  <c:v>2.00E+02</c:v>
                </c:pt>
                <c:pt idx="30070">
                  <c:v>2.00E+02</c:v>
                </c:pt>
                <c:pt idx="30071">
                  <c:v>2.00E+02</c:v>
                </c:pt>
                <c:pt idx="30072">
                  <c:v>2.00E+02</c:v>
                </c:pt>
                <c:pt idx="30073">
                  <c:v>2.00E+02</c:v>
                </c:pt>
                <c:pt idx="30074">
                  <c:v>2.00E+02</c:v>
                </c:pt>
                <c:pt idx="30075">
                  <c:v>2.00E+02</c:v>
                </c:pt>
                <c:pt idx="30076">
                  <c:v>2.00E+02</c:v>
                </c:pt>
                <c:pt idx="30077">
                  <c:v>2.00E+02</c:v>
                </c:pt>
                <c:pt idx="30078">
                  <c:v>2.00E+02</c:v>
                </c:pt>
                <c:pt idx="30079">
                  <c:v>2.00E+02</c:v>
                </c:pt>
                <c:pt idx="30080">
                  <c:v>2.00E+02</c:v>
                </c:pt>
                <c:pt idx="30081">
                  <c:v>2.00E+02</c:v>
                </c:pt>
                <c:pt idx="30082">
                  <c:v>2.00E+02</c:v>
                </c:pt>
                <c:pt idx="30083">
                  <c:v>2.00E+02</c:v>
                </c:pt>
                <c:pt idx="30084">
                  <c:v>2.00E+02</c:v>
                </c:pt>
                <c:pt idx="30085">
                  <c:v>2.00E+02</c:v>
                </c:pt>
                <c:pt idx="30086">
                  <c:v>2.00E+02</c:v>
                </c:pt>
                <c:pt idx="30087">
                  <c:v>2.00E+02</c:v>
                </c:pt>
                <c:pt idx="30088">
                  <c:v>2.00E+02</c:v>
                </c:pt>
                <c:pt idx="30089">
                  <c:v>2.00E+02</c:v>
                </c:pt>
                <c:pt idx="30090">
                  <c:v>2.00E+02</c:v>
                </c:pt>
                <c:pt idx="30091">
                  <c:v>2.00E+02</c:v>
                </c:pt>
                <c:pt idx="30092">
                  <c:v>2.00E+02</c:v>
                </c:pt>
                <c:pt idx="30093">
                  <c:v>2.00E+02</c:v>
                </c:pt>
                <c:pt idx="30094">
                  <c:v>2.00E+02</c:v>
                </c:pt>
                <c:pt idx="30095">
                  <c:v>2.00E+02</c:v>
                </c:pt>
                <c:pt idx="30096">
                  <c:v>2.00E+02</c:v>
                </c:pt>
                <c:pt idx="30097">
                  <c:v>2.00E+02</c:v>
                </c:pt>
                <c:pt idx="30098">
                  <c:v>2.00E+02</c:v>
                </c:pt>
                <c:pt idx="30099">
                  <c:v>2.00E+02</c:v>
                </c:pt>
                <c:pt idx="30100">
                  <c:v>2.00E+02</c:v>
                </c:pt>
                <c:pt idx="30101">
                  <c:v>2.00E+02</c:v>
                </c:pt>
                <c:pt idx="30102">
                  <c:v>2.00E+02</c:v>
                </c:pt>
                <c:pt idx="30103">
                  <c:v>2.00E+02</c:v>
                </c:pt>
                <c:pt idx="30104">
                  <c:v>2.00E+02</c:v>
                </c:pt>
                <c:pt idx="30105">
                  <c:v>2.00E+02</c:v>
                </c:pt>
                <c:pt idx="30106">
                  <c:v>2.00E+02</c:v>
                </c:pt>
                <c:pt idx="30107">
                  <c:v>2.00E+02</c:v>
                </c:pt>
                <c:pt idx="30108">
                  <c:v>2.00E+02</c:v>
                </c:pt>
                <c:pt idx="30109">
                  <c:v>2.00E+02</c:v>
                </c:pt>
                <c:pt idx="30110">
                  <c:v>2.00E+02</c:v>
                </c:pt>
                <c:pt idx="30111">
                  <c:v>2.00E+02</c:v>
                </c:pt>
                <c:pt idx="30112">
                  <c:v>2.00E+02</c:v>
                </c:pt>
                <c:pt idx="30113">
                  <c:v>2.00E+02</c:v>
                </c:pt>
                <c:pt idx="30114">
                  <c:v>2.00E+02</c:v>
                </c:pt>
                <c:pt idx="30115">
                  <c:v>2.00E+02</c:v>
                </c:pt>
                <c:pt idx="30116">
                  <c:v>2.00E+02</c:v>
                </c:pt>
                <c:pt idx="30117">
                  <c:v>2.00E+02</c:v>
                </c:pt>
                <c:pt idx="30118">
                  <c:v>2.00E+02</c:v>
                </c:pt>
                <c:pt idx="30119">
                  <c:v>2.00E+02</c:v>
                </c:pt>
                <c:pt idx="30120">
                  <c:v>2.00E+02</c:v>
                </c:pt>
                <c:pt idx="30121">
                  <c:v>2.00E+02</c:v>
                </c:pt>
                <c:pt idx="30122">
                  <c:v>2.00E+02</c:v>
                </c:pt>
                <c:pt idx="30123">
                  <c:v>2.00E+02</c:v>
                </c:pt>
                <c:pt idx="30124">
                  <c:v>2.00E+02</c:v>
                </c:pt>
                <c:pt idx="30125">
                  <c:v>2.00E+02</c:v>
                </c:pt>
                <c:pt idx="30126">
                  <c:v>2.00E+02</c:v>
                </c:pt>
                <c:pt idx="30127">
                  <c:v>2.00E+02</c:v>
                </c:pt>
                <c:pt idx="30128">
                  <c:v>2.00E+02</c:v>
                </c:pt>
                <c:pt idx="30129">
                  <c:v>2.00E+02</c:v>
                </c:pt>
                <c:pt idx="30130">
                  <c:v>2.00E+02</c:v>
                </c:pt>
                <c:pt idx="30131">
                  <c:v>2.00E+02</c:v>
                </c:pt>
                <c:pt idx="30132">
                  <c:v>2.00E+02</c:v>
                </c:pt>
                <c:pt idx="30133">
                  <c:v>2.00E+02</c:v>
                </c:pt>
                <c:pt idx="30134">
                  <c:v>2.00E+02</c:v>
                </c:pt>
                <c:pt idx="30135">
                  <c:v>2.00E+02</c:v>
                </c:pt>
                <c:pt idx="30136">
                  <c:v>2.00E+02</c:v>
                </c:pt>
                <c:pt idx="30137">
                  <c:v>2.00E+02</c:v>
                </c:pt>
                <c:pt idx="30138">
                  <c:v>2.00E+02</c:v>
                </c:pt>
                <c:pt idx="30139">
                  <c:v>2.00E+02</c:v>
                </c:pt>
                <c:pt idx="30140">
                  <c:v>2.00E+02</c:v>
                </c:pt>
                <c:pt idx="30141">
                  <c:v>2.00E+02</c:v>
                </c:pt>
                <c:pt idx="30142">
                  <c:v>2.00E+02</c:v>
                </c:pt>
                <c:pt idx="30143">
                  <c:v>2.00E+02</c:v>
                </c:pt>
                <c:pt idx="30144">
                  <c:v>2.00E+02</c:v>
                </c:pt>
                <c:pt idx="30145">
                  <c:v>2.00E+02</c:v>
                </c:pt>
                <c:pt idx="30146">
                  <c:v>2.00E+02</c:v>
                </c:pt>
                <c:pt idx="30147">
                  <c:v>2.00E+02</c:v>
                </c:pt>
                <c:pt idx="30148">
                  <c:v>2.00E+02</c:v>
                </c:pt>
                <c:pt idx="30149">
                  <c:v>2.00E+02</c:v>
                </c:pt>
                <c:pt idx="30150">
                  <c:v>2.00E+02</c:v>
                </c:pt>
                <c:pt idx="30151">
                  <c:v>2.00E+02</c:v>
                </c:pt>
                <c:pt idx="30152">
                  <c:v>2.00E+02</c:v>
                </c:pt>
                <c:pt idx="30153">
                  <c:v>2.00E+02</c:v>
                </c:pt>
                <c:pt idx="30154">
                  <c:v>2.00E+02</c:v>
                </c:pt>
                <c:pt idx="30155">
                  <c:v>2.00E+02</c:v>
                </c:pt>
                <c:pt idx="30156">
                  <c:v>2.00E+02</c:v>
                </c:pt>
                <c:pt idx="30157">
                  <c:v>2.00E+02</c:v>
                </c:pt>
                <c:pt idx="30158">
                  <c:v>2.00E+02</c:v>
                </c:pt>
                <c:pt idx="30159">
                  <c:v>2.00E+02</c:v>
                </c:pt>
                <c:pt idx="30160">
                  <c:v>2.00E+02</c:v>
                </c:pt>
                <c:pt idx="30161">
                  <c:v>2.00E+02</c:v>
                </c:pt>
                <c:pt idx="30162">
                  <c:v>2.00E+02</c:v>
                </c:pt>
                <c:pt idx="30163">
                  <c:v>2.00E+02</c:v>
                </c:pt>
                <c:pt idx="30164">
                  <c:v>2.00E+02</c:v>
                </c:pt>
                <c:pt idx="30165">
                  <c:v>2.00E+02</c:v>
                </c:pt>
                <c:pt idx="30166">
                  <c:v>2.00E+02</c:v>
                </c:pt>
                <c:pt idx="30167">
                  <c:v>2.00E+02</c:v>
                </c:pt>
                <c:pt idx="30168">
                  <c:v>2.00E+02</c:v>
                </c:pt>
                <c:pt idx="30169">
                  <c:v>2.00E+02</c:v>
                </c:pt>
                <c:pt idx="30170">
                  <c:v>2.00E+02</c:v>
                </c:pt>
                <c:pt idx="30171">
                  <c:v>2.00E+02</c:v>
                </c:pt>
                <c:pt idx="30172">
                  <c:v>2.00E+02</c:v>
                </c:pt>
                <c:pt idx="30173">
                  <c:v>2.00E+02</c:v>
                </c:pt>
                <c:pt idx="30174">
                  <c:v>2.00E+02</c:v>
                </c:pt>
                <c:pt idx="30175">
                  <c:v>2.00E+02</c:v>
                </c:pt>
                <c:pt idx="30176">
                  <c:v>2.00E+02</c:v>
                </c:pt>
                <c:pt idx="30177">
                  <c:v>2.00E+02</c:v>
                </c:pt>
                <c:pt idx="30178">
                  <c:v>2.00E+02</c:v>
                </c:pt>
                <c:pt idx="30179">
                  <c:v>2.00E+02</c:v>
                </c:pt>
                <c:pt idx="30180">
                  <c:v>2.00E+02</c:v>
                </c:pt>
                <c:pt idx="30181">
                  <c:v>2.00E+02</c:v>
                </c:pt>
                <c:pt idx="30182">
                  <c:v>2.00E+02</c:v>
                </c:pt>
                <c:pt idx="30183">
                  <c:v>2.00E+02</c:v>
                </c:pt>
                <c:pt idx="30184">
                  <c:v>2.00E+02</c:v>
                </c:pt>
                <c:pt idx="30185">
                  <c:v>2.00E+02</c:v>
                </c:pt>
                <c:pt idx="30186">
                  <c:v>2.00E+02</c:v>
                </c:pt>
                <c:pt idx="30187">
                  <c:v>2.00E+02</c:v>
                </c:pt>
                <c:pt idx="30188">
                  <c:v>2.00E+02</c:v>
                </c:pt>
                <c:pt idx="30189">
                  <c:v>2.00E+02</c:v>
                </c:pt>
                <c:pt idx="30190">
                  <c:v>2.00E+02</c:v>
                </c:pt>
                <c:pt idx="30191">
                  <c:v>2.00E+02</c:v>
                </c:pt>
                <c:pt idx="30192">
                  <c:v>2.00E+02</c:v>
                </c:pt>
                <c:pt idx="30193">
                  <c:v>2.00E+02</c:v>
                </c:pt>
                <c:pt idx="30194">
                  <c:v>2.00E+02</c:v>
                </c:pt>
                <c:pt idx="30195">
                  <c:v>2.00E+02</c:v>
                </c:pt>
                <c:pt idx="30196">
                  <c:v>2.00E+02</c:v>
                </c:pt>
                <c:pt idx="30197">
                  <c:v>2.00E+02</c:v>
                </c:pt>
                <c:pt idx="30198">
                  <c:v>2.00E+02</c:v>
                </c:pt>
                <c:pt idx="30199">
                  <c:v>2.00E+02</c:v>
                </c:pt>
                <c:pt idx="30200">
                  <c:v>2.00E+02</c:v>
                </c:pt>
                <c:pt idx="30201">
                  <c:v>2.00E+02</c:v>
                </c:pt>
                <c:pt idx="30202">
                  <c:v>2.00E+02</c:v>
                </c:pt>
                <c:pt idx="30203">
                  <c:v>2.00E+02</c:v>
                </c:pt>
                <c:pt idx="30204">
                  <c:v>2.00E+02</c:v>
                </c:pt>
                <c:pt idx="30205">
                  <c:v>2.00E+02</c:v>
                </c:pt>
                <c:pt idx="30206">
                  <c:v>2.00E+02</c:v>
                </c:pt>
                <c:pt idx="30207">
                  <c:v>2.00E+02</c:v>
                </c:pt>
                <c:pt idx="30208">
                  <c:v>2.00E+02</c:v>
                </c:pt>
                <c:pt idx="30209">
                  <c:v>2.00E+02</c:v>
                </c:pt>
                <c:pt idx="30210">
                  <c:v>2.00E+02</c:v>
                </c:pt>
                <c:pt idx="30211">
                  <c:v>2.00E+02</c:v>
                </c:pt>
                <c:pt idx="30212">
                  <c:v>2.00E+02</c:v>
                </c:pt>
                <c:pt idx="30213">
                  <c:v>2.00E+02</c:v>
                </c:pt>
                <c:pt idx="30214">
                  <c:v>2.00E+02</c:v>
                </c:pt>
                <c:pt idx="30215">
                  <c:v>2.00E+02</c:v>
                </c:pt>
                <c:pt idx="30216">
                  <c:v>2.00E+02</c:v>
                </c:pt>
                <c:pt idx="30217">
                  <c:v>2.00E+02</c:v>
                </c:pt>
                <c:pt idx="30218">
                  <c:v>2.00E+02</c:v>
                </c:pt>
                <c:pt idx="30219">
                  <c:v>2.00E+02</c:v>
                </c:pt>
                <c:pt idx="30220">
                  <c:v>2.00E+02</c:v>
                </c:pt>
                <c:pt idx="30221">
                  <c:v>2.00E+02</c:v>
                </c:pt>
                <c:pt idx="30222">
                  <c:v>2.00E+02</c:v>
                </c:pt>
                <c:pt idx="30223">
                  <c:v>2.00E+02</c:v>
                </c:pt>
                <c:pt idx="30224">
                  <c:v>2.00E+02</c:v>
                </c:pt>
                <c:pt idx="30225">
                  <c:v>2.00E+02</c:v>
                </c:pt>
                <c:pt idx="30226">
                  <c:v>2.00E+02</c:v>
                </c:pt>
                <c:pt idx="30227">
                  <c:v>2.00E+02</c:v>
                </c:pt>
                <c:pt idx="30228">
                  <c:v>2.00E+02</c:v>
                </c:pt>
                <c:pt idx="30229">
                  <c:v>2.00E+02</c:v>
                </c:pt>
                <c:pt idx="30230">
                  <c:v>2.00E+02</c:v>
                </c:pt>
                <c:pt idx="30231">
                  <c:v>2.00E+02</c:v>
                </c:pt>
                <c:pt idx="30232">
                  <c:v>2.00E+02</c:v>
                </c:pt>
                <c:pt idx="30233">
                  <c:v>2.00E+02</c:v>
                </c:pt>
                <c:pt idx="30234">
                  <c:v>2.00E+02</c:v>
                </c:pt>
                <c:pt idx="30235">
                  <c:v>2.00E+02</c:v>
                </c:pt>
                <c:pt idx="30236">
                  <c:v>2.00E+02</c:v>
                </c:pt>
                <c:pt idx="30237">
                  <c:v>2.00E+02</c:v>
                </c:pt>
                <c:pt idx="30238">
                  <c:v>2.00E+02</c:v>
                </c:pt>
                <c:pt idx="30239">
                  <c:v>2.00E+02</c:v>
                </c:pt>
                <c:pt idx="30240">
                  <c:v>2.00E+02</c:v>
                </c:pt>
                <c:pt idx="30241">
                  <c:v>2.00E+02</c:v>
                </c:pt>
                <c:pt idx="30242">
                  <c:v>2.00E+02</c:v>
                </c:pt>
                <c:pt idx="30243">
                  <c:v>2.00E+02</c:v>
                </c:pt>
                <c:pt idx="30244">
                  <c:v>2.00E+02</c:v>
                </c:pt>
                <c:pt idx="30245">
                  <c:v>2.00E+02</c:v>
                </c:pt>
                <c:pt idx="30246">
                  <c:v>2.00E+02</c:v>
                </c:pt>
                <c:pt idx="30247">
                  <c:v>2.00E+02</c:v>
                </c:pt>
                <c:pt idx="30248">
                  <c:v>2.00E+02</c:v>
                </c:pt>
                <c:pt idx="30249">
                  <c:v>2.00E+02</c:v>
                </c:pt>
                <c:pt idx="30250">
                  <c:v>2.00E+02</c:v>
                </c:pt>
                <c:pt idx="30251">
                  <c:v>2.00E+02</c:v>
                </c:pt>
                <c:pt idx="30252">
                  <c:v>2.00E+02</c:v>
                </c:pt>
                <c:pt idx="30253">
                  <c:v>2.00E+02</c:v>
                </c:pt>
                <c:pt idx="30254">
                  <c:v>2.00E+02</c:v>
                </c:pt>
                <c:pt idx="30255">
                  <c:v>2.00E+02</c:v>
                </c:pt>
                <c:pt idx="30256">
                  <c:v>2.00E+02</c:v>
                </c:pt>
                <c:pt idx="30257">
                  <c:v>2.00E+02</c:v>
                </c:pt>
                <c:pt idx="30258">
                  <c:v>2.00E+02</c:v>
                </c:pt>
                <c:pt idx="30259">
                  <c:v>2.00E+02</c:v>
                </c:pt>
                <c:pt idx="30260">
                  <c:v>2.00E+02</c:v>
                </c:pt>
                <c:pt idx="30261">
                  <c:v>2.00E+02</c:v>
                </c:pt>
                <c:pt idx="30262">
                  <c:v>2.00E+02</c:v>
                </c:pt>
                <c:pt idx="30263">
                  <c:v>2.00E+02</c:v>
                </c:pt>
                <c:pt idx="30264">
                  <c:v>2.00E+02</c:v>
                </c:pt>
                <c:pt idx="30265">
                  <c:v>2.00E+02</c:v>
                </c:pt>
                <c:pt idx="30266">
                  <c:v>2.00E+02</c:v>
                </c:pt>
                <c:pt idx="30267">
                  <c:v>2.00E+02</c:v>
                </c:pt>
                <c:pt idx="30268">
                  <c:v>2.00E+02</c:v>
                </c:pt>
                <c:pt idx="30269">
                  <c:v>2.00E+02</c:v>
                </c:pt>
                <c:pt idx="30270">
                  <c:v>2.00E+02</c:v>
                </c:pt>
                <c:pt idx="30271">
                  <c:v>2.00E+02</c:v>
                </c:pt>
                <c:pt idx="30272">
                  <c:v>2.00E+02</c:v>
                </c:pt>
                <c:pt idx="30273">
                  <c:v>2.00E+02</c:v>
                </c:pt>
                <c:pt idx="30274">
                  <c:v>2.00E+02</c:v>
                </c:pt>
                <c:pt idx="30275">
                  <c:v>2.00E+02</c:v>
                </c:pt>
                <c:pt idx="30276">
                  <c:v>2.00E+02</c:v>
                </c:pt>
                <c:pt idx="30277">
                  <c:v>2.00E+02</c:v>
                </c:pt>
                <c:pt idx="30278">
                  <c:v>2.00E+02</c:v>
                </c:pt>
                <c:pt idx="30279">
                  <c:v>2.00E+02</c:v>
                </c:pt>
                <c:pt idx="30280">
                  <c:v>2.00E+02</c:v>
                </c:pt>
                <c:pt idx="30281">
                  <c:v>2.00E+02</c:v>
                </c:pt>
                <c:pt idx="30282">
                  <c:v>2.00E+02</c:v>
                </c:pt>
                <c:pt idx="30283">
                  <c:v>2.00E+02</c:v>
                </c:pt>
                <c:pt idx="30284">
                  <c:v>2.00E+02</c:v>
                </c:pt>
                <c:pt idx="30285">
                  <c:v>2.00E+02</c:v>
                </c:pt>
                <c:pt idx="30286">
                  <c:v>2.00E+02</c:v>
                </c:pt>
                <c:pt idx="30287">
                  <c:v>2.00E+02</c:v>
                </c:pt>
                <c:pt idx="30288">
                  <c:v>2.00E+02</c:v>
                </c:pt>
                <c:pt idx="30289">
                  <c:v>2.00E+02</c:v>
                </c:pt>
                <c:pt idx="30290">
                  <c:v>2.00E+02</c:v>
                </c:pt>
                <c:pt idx="30291">
                  <c:v>2.00E+02</c:v>
                </c:pt>
                <c:pt idx="30292">
                  <c:v>2.00E+02</c:v>
                </c:pt>
                <c:pt idx="30293">
                  <c:v>2.00E+02</c:v>
                </c:pt>
                <c:pt idx="30294">
                  <c:v>2.00E+02</c:v>
                </c:pt>
                <c:pt idx="30295">
                  <c:v>2.00E+02</c:v>
                </c:pt>
                <c:pt idx="30296">
                  <c:v>2.00E+02</c:v>
                </c:pt>
                <c:pt idx="30297">
                  <c:v>2.00E+02</c:v>
                </c:pt>
                <c:pt idx="30298">
                  <c:v>2.00E+02</c:v>
                </c:pt>
                <c:pt idx="30299">
                  <c:v>2.00E+02</c:v>
                </c:pt>
                <c:pt idx="30300">
                  <c:v>2.00E+02</c:v>
                </c:pt>
                <c:pt idx="30301">
                  <c:v>2.00E+02</c:v>
                </c:pt>
                <c:pt idx="30302">
                  <c:v>2.00E+02</c:v>
                </c:pt>
                <c:pt idx="30303">
                  <c:v>2.00E+02</c:v>
                </c:pt>
                <c:pt idx="30304">
                  <c:v>2.00E+02</c:v>
                </c:pt>
                <c:pt idx="30305">
                  <c:v>2.00E+02</c:v>
                </c:pt>
                <c:pt idx="30306">
                  <c:v>2.00E+02</c:v>
                </c:pt>
                <c:pt idx="30307">
                  <c:v>2.00E+02</c:v>
                </c:pt>
                <c:pt idx="30308">
                  <c:v>2.00E+02</c:v>
                </c:pt>
                <c:pt idx="30309">
                  <c:v>2.00E+02</c:v>
                </c:pt>
                <c:pt idx="30310">
                  <c:v>2.00E+02</c:v>
                </c:pt>
                <c:pt idx="30311">
                  <c:v>2.00E+02</c:v>
                </c:pt>
                <c:pt idx="30312">
                  <c:v>2.00E+02</c:v>
                </c:pt>
                <c:pt idx="30313">
                  <c:v>2.00E+02</c:v>
                </c:pt>
                <c:pt idx="30314">
                  <c:v>2.00E+02</c:v>
                </c:pt>
                <c:pt idx="30315">
                  <c:v>2.00E+02</c:v>
                </c:pt>
                <c:pt idx="30316">
                  <c:v>2.00E+02</c:v>
                </c:pt>
                <c:pt idx="30317">
                  <c:v>2.00E+02</c:v>
                </c:pt>
                <c:pt idx="30318">
                  <c:v>2.00E+02</c:v>
                </c:pt>
                <c:pt idx="30319">
                  <c:v>2.00E+02</c:v>
                </c:pt>
                <c:pt idx="30320">
                  <c:v>2.00E+02</c:v>
                </c:pt>
                <c:pt idx="30321">
                  <c:v>2.00E+02</c:v>
                </c:pt>
                <c:pt idx="30322">
                  <c:v>2.00E+02</c:v>
                </c:pt>
                <c:pt idx="30323">
                  <c:v>2.00E+02</c:v>
                </c:pt>
                <c:pt idx="30324">
                  <c:v>2.00E+02</c:v>
                </c:pt>
                <c:pt idx="30325">
                  <c:v>2.00E+02</c:v>
                </c:pt>
                <c:pt idx="30326">
                  <c:v>2.00E+02</c:v>
                </c:pt>
                <c:pt idx="30327">
                  <c:v>2.00E+02</c:v>
                </c:pt>
                <c:pt idx="30328">
                  <c:v>2.00E+02</c:v>
                </c:pt>
                <c:pt idx="30329">
                  <c:v>2.00E+02</c:v>
                </c:pt>
                <c:pt idx="30330">
                  <c:v>2.00E+02</c:v>
                </c:pt>
                <c:pt idx="30331">
                  <c:v>2.00E+02</c:v>
                </c:pt>
                <c:pt idx="30332">
                  <c:v>2.00E+02</c:v>
                </c:pt>
                <c:pt idx="30333">
                  <c:v>2.00E+02</c:v>
                </c:pt>
                <c:pt idx="30334">
                  <c:v>2.00E+02</c:v>
                </c:pt>
                <c:pt idx="30335">
                  <c:v>2.00E+02</c:v>
                </c:pt>
                <c:pt idx="30336">
                  <c:v>2.00E+02</c:v>
                </c:pt>
                <c:pt idx="30337">
                  <c:v>2.00E+02</c:v>
                </c:pt>
                <c:pt idx="30338">
                  <c:v>2.00E+02</c:v>
                </c:pt>
                <c:pt idx="30339">
                  <c:v>2.00E+02</c:v>
                </c:pt>
                <c:pt idx="30340">
                  <c:v>2.00E+02</c:v>
                </c:pt>
                <c:pt idx="30341">
                  <c:v>2.00E+02</c:v>
                </c:pt>
                <c:pt idx="30342">
                  <c:v>2.00E+02</c:v>
                </c:pt>
                <c:pt idx="30343">
                  <c:v>2.00E+02</c:v>
                </c:pt>
                <c:pt idx="30344">
                  <c:v>2.00E+02</c:v>
                </c:pt>
                <c:pt idx="30345">
                  <c:v>2.00E+02</c:v>
                </c:pt>
                <c:pt idx="30346">
                  <c:v>2.00E+02</c:v>
                </c:pt>
                <c:pt idx="30347">
                  <c:v>2.00E+02</c:v>
                </c:pt>
                <c:pt idx="30348">
                  <c:v>2.00E+02</c:v>
                </c:pt>
                <c:pt idx="30349">
                  <c:v>2.00E+02</c:v>
                </c:pt>
                <c:pt idx="30350">
                  <c:v>2.00E+02</c:v>
                </c:pt>
                <c:pt idx="30351">
                  <c:v>2.00E+02</c:v>
                </c:pt>
                <c:pt idx="30352">
                  <c:v>2.00E+02</c:v>
                </c:pt>
                <c:pt idx="30353">
                  <c:v>2.00E+02</c:v>
                </c:pt>
                <c:pt idx="30354">
                  <c:v>2.00E+02</c:v>
                </c:pt>
                <c:pt idx="30355">
                  <c:v>2.00E+02</c:v>
                </c:pt>
                <c:pt idx="30356">
                  <c:v>2.00E+02</c:v>
                </c:pt>
                <c:pt idx="30357">
                  <c:v>2.00E+02</c:v>
                </c:pt>
                <c:pt idx="30358">
                  <c:v>2.00E+02</c:v>
                </c:pt>
                <c:pt idx="30359">
                  <c:v>2.00E+02</c:v>
                </c:pt>
                <c:pt idx="30360">
                  <c:v>2.00E+02</c:v>
                </c:pt>
                <c:pt idx="30361">
                  <c:v>2.00E+02</c:v>
                </c:pt>
                <c:pt idx="30362">
                  <c:v>2.00E+02</c:v>
                </c:pt>
                <c:pt idx="30363">
                  <c:v>2.00E+02</c:v>
                </c:pt>
                <c:pt idx="30364">
                  <c:v>2.00E+02</c:v>
                </c:pt>
                <c:pt idx="30365">
                  <c:v>2.00E+02</c:v>
                </c:pt>
                <c:pt idx="30366">
                  <c:v>2.00E+02</c:v>
                </c:pt>
                <c:pt idx="30367">
                  <c:v>2.00E+02</c:v>
                </c:pt>
                <c:pt idx="30368">
                  <c:v>2.00E+02</c:v>
                </c:pt>
                <c:pt idx="30369">
                  <c:v>2.00E+02</c:v>
                </c:pt>
                <c:pt idx="30370">
                  <c:v>2.00E+02</c:v>
                </c:pt>
                <c:pt idx="30371">
                  <c:v>2.00E+02</c:v>
                </c:pt>
                <c:pt idx="30372">
                  <c:v>2.00E+02</c:v>
                </c:pt>
                <c:pt idx="30373">
                  <c:v>2.00E+02</c:v>
                </c:pt>
                <c:pt idx="30374">
                  <c:v>2.00E+02</c:v>
                </c:pt>
                <c:pt idx="30375">
                  <c:v>2.00E+02</c:v>
                </c:pt>
                <c:pt idx="30376">
                  <c:v>2.00E+02</c:v>
                </c:pt>
                <c:pt idx="30377">
                  <c:v>2.00E+02</c:v>
                </c:pt>
                <c:pt idx="30378">
                  <c:v>2.00E+02</c:v>
                </c:pt>
                <c:pt idx="30379">
                  <c:v>2.00E+02</c:v>
                </c:pt>
                <c:pt idx="30380">
                  <c:v>2.00E+02</c:v>
                </c:pt>
                <c:pt idx="30381">
                  <c:v>2.00E+02</c:v>
                </c:pt>
                <c:pt idx="30382">
                  <c:v>2.00E+02</c:v>
                </c:pt>
                <c:pt idx="30383">
                  <c:v>2.00E+02</c:v>
                </c:pt>
                <c:pt idx="30384">
                  <c:v>2.00E+02</c:v>
                </c:pt>
                <c:pt idx="30385">
                  <c:v>2.00E+02</c:v>
                </c:pt>
                <c:pt idx="30386">
                  <c:v>2.00E+02</c:v>
                </c:pt>
                <c:pt idx="30387">
                  <c:v>2.00E+02</c:v>
                </c:pt>
                <c:pt idx="30388">
                  <c:v>2.00E+02</c:v>
                </c:pt>
                <c:pt idx="30389">
                  <c:v>2.00E+02</c:v>
                </c:pt>
                <c:pt idx="30390">
                  <c:v>2.00E+02</c:v>
                </c:pt>
                <c:pt idx="30391">
                  <c:v>2.00E+02</c:v>
                </c:pt>
                <c:pt idx="30392">
                  <c:v>2.00E+02</c:v>
                </c:pt>
                <c:pt idx="30393">
                  <c:v>2.00E+02</c:v>
                </c:pt>
                <c:pt idx="30394">
                  <c:v>2.00E+02</c:v>
                </c:pt>
                <c:pt idx="30395">
                  <c:v>2.00E+02</c:v>
                </c:pt>
                <c:pt idx="30396">
                  <c:v>2.00E+02</c:v>
                </c:pt>
                <c:pt idx="30397">
                  <c:v>2.00E+02</c:v>
                </c:pt>
                <c:pt idx="30398">
                  <c:v>2.00E+02</c:v>
                </c:pt>
                <c:pt idx="30399">
                  <c:v>2.00E+02</c:v>
                </c:pt>
                <c:pt idx="30400">
                  <c:v>2.00E+02</c:v>
                </c:pt>
                <c:pt idx="30401">
                  <c:v>2.00E+02</c:v>
                </c:pt>
                <c:pt idx="30402">
                  <c:v>2.00E+02</c:v>
                </c:pt>
                <c:pt idx="30403">
                  <c:v>2.00E+02</c:v>
                </c:pt>
                <c:pt idx="30404">
                  <c:v>2.00E+02</c:v>
                </c:pt>
                <c:pt idx="30405">
                  <c:v>2.00E+02</c:v>
                </c:pt>
                <c:pt idx="30406">
                  <c:v>2.00E+02</c:v>
                </c:pt>
                <c:pt idx="30407">
                  <c:v>2.00E+02</c:v>
                </c:pt>
                <c:pt idx="30408">
                  <c:v>2.00E+02</c:v>
                </c:pt>
                <c:pt idx="30409">
                  <c:v>2.00E+02</c:v>
                </c:pt>
                <c:pt idx="30410">
                  <c:v>2.00E+02</c:v>
                </c:pt>
                <c:pt idx="30411">
                  <c:v>2.00E+02</c:v>
                </c:pt>
                <c:pt idx="30412">
                  <c:v>2.00E+02</c:v>
                </c:pt>
                <c:pt idx="30413">
                  <c:v>2.00E+02</c:v>
                </c:pt>
                <c:pt idx="30414">
                  <c:v>2.00E+02</c:v>
                </c:pt>
                <c:pt idx="30415">
                  <c:v>2.00E+02</c:v>
                </c:pt>
                <c:pt idx="30416">
                  <c:v>2.00E+02</c:v>
                </c:pt>
                <c:pt idx="30417">
                  <c:v>2.00E+02</c:v>
                </c:pt>
                <c:pt idx="30418">
                  <c:v>2.00E+02</c:v>
                </c:pt>
                <c:pt idx="30419">
                  <c:v>2.00E+02</c:v>
                </c:pt>
                <c:pt idx="30420">
                  <c:v>2.00E+02</c:v>
                </c:pt>
                <c:pt idx="30421">
                  <c:v>2.00E+02</c:v>
                </c:pt>
                <c:pt idx="30422">
                  <c:v>2.00E+02</c:v>
                </c:pt>
                <c:pt idx="30423">
                  <c:v>2.00E+02</c:v>
                </c:pt>
                <c:pt idx="30424">
                  <c:v>2.00E+02</c:v>
                </c:pt>
                <c:pt idx="30425">
                  <c:v>2.00E+02</c:v>
                </c:pt>
                <c:pt idx="30426">
                  <c:v>2.00E+02</c:v>
                </c:pt>
                <c:pt idx="30427">
                  <c:v>2.00E+02</c:v>
                </c:pt>
                <c:pt idx="30428">
                  <c:v>2.00E+02</c:v>
                </c:pt>
                <c:pt idx="30429">
                  <c:v>2.00E+02</c:v>
                </c:pt>
                <c:pt idx="30430">
                  <c:v>2.00E+02</c:v>
                </c:pt>
                <c:pt idx="30431">
                  <c:v>2.00E+02</c:v>
                </c:pt>
                <c:pt idx="30432">
                  <c:v>2.00E+02</c:v>
                </c:pt>
                <c:pt idx="30433">
                  <c:v>2.00E+02</c:v>
                </c:pt>
                <c:pt idx="30434">
                  <c:v>2.00E+02</c:v>
                </c:pt>
                <c:pt idx="30435">
                  <c:v>2.00E+02</c:v>
                </c:pt>
                <c:pt idx="30436">
                  <c:v>2.00E+02</c:v>
                </c:pt>
                <c:pt idx="30437">
                  <c:v>2.00E+02</c:v>
                </c:pt>
                <c:pt idx="30438">
                  <c:v>2.00E+02</c:v>
                </c:pt>
                <c:pt idx="30439">
                  <c:v>2.00E+02</c:v>
                </c:pt>
                <c:pt idx="30440">
                  <c:v>2.00E+02</c:v>
                </c:pt>
                <c:pt idx="30441">
                  <c:v>2.00E+02</c:v>
                </c:pt>
                <c:pt idx="30442">
                  <c:v>2.00E+02</c:v>
                </c:pt>
                <c:pt idx="30443">
                  <c:v>2.00E+02</c:v>
                </c:pt>
                <c:pt idx="30444">
                  <c:v>2.00E+02</c:v>
                </c:pt>
                <c:pt idx="30445">
                  <c:v>2.00E+02</c:v>
                </c:pt>
                <c:pt idx="30446">
                  <c:v>2.00E+02</c:v>
                </c:pt>
                <c:pt idx="30447">
                  <c:v>2.00E+02</c:v>
                </c:pt>
                <c:pt idx="30448">
                  <c:v>2.00E+02</c:v>
                </c:pt>
                <c:pt idx="30449">
                  <c:v>2.00E+02</c:v>
                </c:pt>
                <c:pt idx="30450">
                  <c:v>2.00E+02</c:v>
                </c:pt>
                <c:pt idx="30451">
                  <c:v>2.00E+02</c:v>
                </c:pt>
                <c:pt idx="30452">
                  <c:v>2.00E+02</c:v>
                </c:pt>
                <c:pt idx="30453">
                  <c:v>2.00E+02</c:v>
                </c:pt>
                <c:pt idx="30454">
                  <c:v>2.00E+02</c:v>
                </c:pt>
                <c:pt idx="30455">
                  <c:v>2.00E+02</c:v>
                </c:pt>
                <c:pt idx="30456">
                  <c:v>2.00E+02</c:v>
                </c:pt>
                <c:pt idx="30457">
                  <c:v>2.00E+02</c:v>
                </c:pt>
                <c:pt idx="30458">
                  <c:v>2.00E+02</c:v>
                </c:pt>
                <c:pt idx="30459">
                  <c:v>2.00E+02</c:v>
                </c:pt>
                <c:pt idx="30460">
                  <c:v>2.00E+02</c:v>
                </c:pt>
                <c:pt idx="30461">
                  <c:v>2.00E+02</c:v>
                </c:pt>
                <c:pt idx="30462">
                  <c:v>2.00E+02</c:v>
                </c:pt>
                <c:pt idx="30463">
                  <c:v>2.00E+02</c:v>
                </c:pt>
                <c:pt idx="30464">
                  <c:v>2.00E+02</c:v>
                </c:pt>
                <c:pt idx="30465">
                  <c:v>2.00E+02</c:v>
                </c:pt>
                <c:pt idx="30466">
                  <c:v>2.00E+02</c:v>
                </c:pt>
                <c:pt idx="30467">
                  <c:v>2.00E+02</c:v>
                </c:pt>
                <c:pt idx="30468">
                  <c:v>2.00E+02</c:v>
                </c:pt>
                <c:pt idx="30469">
                  <c:v>2.00E+02</c:v>
                </c:pt>
                <c:pt idx="30470">
                  <c:v>2.00E+02</c:v>
                </c:pt>
                <c:pt idx="30471">
                  <c:v>2.00E+02</c:v>
                </c:pt>
                <c:pt idx="30472">
                  <c:v>2.00E+02</c:v>
                </c:pt>
                <c:pt idx="30473">
                  <c:v>2.00E+02</c:v>
                </c:pt>
                <c:pt idx="30474">
                  <c:v>2.00E+02</c:v>
                </c:pt>
                <c:pt idx="30475">
                  <c:v>2.00E+02</c:v>
                </c:pt>
                <c:pt idx="30476">
                  <c:v>2.00E+02</c:v>
                </c:pt>
                <c:pt idx="30477">
                  <c:v>2.00E+02</c:v>
                </c:pt>
                <c:pt idx="30478">
                  <c:v>2.00E+02</c:v>
                </c:pt>
                <c:pt idx="30479">
                  <c:v>2.00E+02</c:v>
                </c:pt>
                <c:pt idx="30480">
                  <c:v>2.00E+02</c:v>
                </c:pt>
                <c:pt idx="30481">
                  <c:v>2.00E+02</c:v>
                </c:pt>
                <c:pt idx="30482">
                  <c:v>2.00E+02</c:v>
                </c:pt>
                <c:pt idx="30483">
                  <c:v>2.00E+02</c:v>
                </c:pt>
                <c:pt idx="30484">
                  <c:v>2.00E+02</c:v>
                </c:pt>
                <c:pt idx="30485">
                  <c:v>2.00E+02</c:v>
                </c:pt>
                <c:pt idx="30486">
                  <c:v>2.00E+02</c:v>
                </c:pt>
                <c:pt idx="30487">
                  <c:v>2.00E+02</c:v>
                </c:pt>
                <c:pt idx="30488">
                  <c:v>2.00E+02</c:v>
                </c:pt>
                <c:pt idx="30489">
                  <c:v>2.00E+02</c:v>
                </c:pt>
                <c:pt idx="30490">
                  <c:v>2.00E+02</c:v>
                </c:pt>
                <c:pt idx="30491">
                  <c:v>2.00E+02</c:v>
                </c:pt>
                <c:pt idx="30492">
                  <c:v>2.00E+02</c:v>
                </c:pt>
                <c:pt idx="30493">
                  <c:v>2.00E+02</c:v>
                </c:pt>
                <c:pt idx="30494">
                  <c:v>2.00E+02</c:v>
                </c:pt>
                <c:pt idx="30495">
                  <c:v>2.00E+02</c:v>
                </c:pt>
                <c:pt idx="30496">
                  <c:v>2.00E+02</c:v>
                </c:pt>
                <c:pt idx="30497">
                  <c:v>2.00E+02</c:v>
                </c:pt>
                <c:pt idx="30498">
                  <c:v>2.00E+02</c:v>
                </c:pt>
                <c:pt idx="30499">
                  <c:v>2.00E+02</c:v>
                </c:pt>
                <c:pt idx="30500">
                  <c:v>2.00E+02</c:v>
                </c:pt>
                <c:pt idx="30501">
                  <c:v>2.00E+02</c:v>
                </c:pt>
                <c:pt idx="30502">
                  <c:v>2.00E+02</c:v>
                </c:pt>
                <c:pt idx="30503">
                  <c:v>2.00E+02</c:v>
                </c:pt>
                <c:pt idx="30504">
                  <c:v>2.00E+02</c:v>
                </c:pt>
                <c:pt idx="30505">
                  <c:v>2.00E+02</c:v>
                </c:pt>
                <c:pt idx="30506">
                  <c:v>2.00E+02</c:v>
                </c:pt>
                <c:pt idx="30507">
                  <c:v>2.00E+02</c:v>
                </c:pt>
                <c:pt idx="30508">
                  <c:v>2.00E+02</c:v>
                </c:pt>
                <c:pt idx="30509">
                  <c:v>2.00E+02</c:v>
                </c:pt>
                <c:pt idx="30510">
                  <c:v>2.00E+02</c:v>
                </c:pt>
                <c:pt idx="30511">
                  <c:v>2.00E+02</c:v>
                </c:pt>
                <c:pt idx="30512">
                  <c:v>2.00E+02</c:v>
                </c:pt>
                <c:pt idx="30513">
                  <c:v>2.00E+02</c:v>
                </c:pt>
                <c:pt idx="30514">
                  <c:v>2.00E+02</c:v>
                </c:pt>
                <c:pt idx="30515">
                  <c:v>2.00E+02</c:v>
                </c:pt>
                <c:pt idx="30516">
                  <c:v>2.00E+02</c:v>
                </c:pt>
                <c:pt idx="30517">
                  <c:v>2.00E+02</c:v>
                </c:pt>
                <c:pt idx="30518">
                  <c:v>2.00E+02</c:v>
                </c:pt>
                <c:pt idx="30519">
                  <c:v>2.00E+02</c:v>
                </c:pt>
                <c:pt idx="30520">
                  <c:v>2.00E+02</c:v>
                </c:pt>
                <c:pt idx="30521">
                  <c:v>2.00E+02</c:v>
                </c:pt>
                <c:pt idx="30522">
                  <c:v>2.00E+02</c:v>
                </c:pt>
                <c:pt idx="30523">
                  <c:v>2.00E+02</c:v>
                </c:pt>
                <c:pt idx="30524">
                  <c:v>2.00E+02</c:v>
                </c:pt>
                <c:pt idx="30525">
                  <c:v>2.00E+02</c:v>
                </c:pt>
                <c:pt idx="30526">
                  <c:v>2.00E+02</c:v>
                </c:pt>
                <c:pt idx="30527">
                  <c:v>2.00E+02</c:v>
                </c:pt>
                <c:pt idx="30528">
                  <c:v>2.00E+02</c:v>
                </c:pt>
                <c:pt idx="30529">
                  <c:v>2.00E+02</c:v>
                </c:pt>
                <c:pt idx="30530">
                  <c:v>2.00E+02</c:v>
                </c:pt>
                <c:pt idx="30531">
                  <c:v>2.00E+02</c:v>
                </c:pt>
                <c:pt idx="30532">
                  <c:v>2.00E+02</c:v>
                </c:pt>
                <c:pt idx="30533">
                  <c:v>2.00E+02</c:v>
                </c:pt>
                <c:pt idx="30534">
                  <c:v>2.00E+02</c:v>
                </c:pt>
                <c:pt idx="30535">
                  <c:v>2.00E+02</c:v>
                </c:pt>
                <c:pt idx="30536">
                  <c:v>2.00E+02</c:v>
                </c:pt>
                <c:pt idx="30537">
                  <c:v>2.00E+02</c:v>
                </c:pt>
                <c:pt idx="30538">
                  <c:v>2.00E+02</c:v>
                </c:pt>
                <c:pt idx="30539">
                  <c:v>2.00E+02</c:v>
                </c:pt>
                <c:pt idx="30540">
                  <c:v>2.00E+02</c:v>
                </c:pt>
                <c:pt idx="30541">
                  <c:v>2.00E+02</c:v>
                </c:pt>
                <c:pt idx="30542">
                  <c:v>2.00E+02</c:v>
                </c:pt>
                <c:pt idx="30543">
                  <c:v>2.00E+02</c:v>
                </c:pt>
                <c:pt idx="30544">
                  <c:v>2.00E+02</c:v>
                </c:pt>
                <c:pt idx="30545">
                  <c:v>2.00E+02</c:v>
                </c:pt>
                <c:pt idx="30546">
                  <c:v>2.00E+02</c:v>
                </c:pt>
                <c:pt idx="30547">
                  <c:v>2.00E+02</c:v>
                </c:pt>
                <c:pt idx="30548">
                  <c:v>2.00E+02</c:v>
                </c:pt>
                <c:pt idx="30549">
                  <c:v>2.00E+02</c:v>
                </c:pt>
                <c:pt idx="30550">
                  <c:v>2.00E+02</c:v>
                </c:pt>
                <c:pt idx="30551">
                  <c:v>2.00E+02</c:v>
                </c:pt>
                <c:pt idx="30552">
                  <c:v>2.00E+02</c:v>
                </c:pt>
                <c:pt idx="30553">
                  <c:v>2.00E+02</c:v>
                </c:pt>
                <c:pt idx="30554">
                  <c:v>2.00E+02</c:v>
                </c:pt>
                <c:pt idx="30555">
                  <c:v>2.00E+02</c:v>
                </c:pt>
                <c:pt idx="30556">
                  <c:v>2.00E+02</c:v>
                </c:pt>
                <c:pt idx="30557">
                  <c:v>2.00E+02</c:v>
                </c:pt>
                <c:pt idx="30558">
                  <c:v>2.00E+02</c:v>
                </c:pt>
                <c:pt idx="30559">
                  <c:v>2.00E+02</c:v>
                </c:pt>
                <c:pt idx="30560">
                  <c:v>2.00E+02</c:v>
                </c:pt>
                <c:pt idx="30561">
                  <c:v>2.00E+02</c:v>
                </c:pt>
                <c:pt idx="30562">
                  <c:v>2.00E+02</c:v>
                </c:pt>
                <c:pt idx="30563">
                  <c:v>2.00E+02</c:v>
                </c:pt>
                <c:pt idx="30564">
                  <c:v>2.00E+02</c:v>
                </c:pt>
                <c:pt idx="30565">
                  <c:v>2.00E+02</c:v>
                </c:pt>
                <c:pt idx="30566">
                  <c:v>2.00E+02</c:v>
                </c:pt>
                <c:pt idx="30567">
                  <c:v>2.00E+02</c:v>
                </c:pt>
                <c:pt idx="30568">
                  <c:v>2.00E+02</c:v>
                </c:pt>
                <c:pt idx="30569">
                  <c:v>2.00E+02</c:v>
                </c:pt>
                <c:pt idx="30570">
                  <c:v>2.00E+02</c:v>
                </c:pt>
                <c:pt idx="30571">
                  <c:v>2.00E+02</c:v>
                </c:pt>
                <c:pt idx="30572">
                  <c:v>2.00E+02</c:v>
                </c:pt>
                <c:pt idx="30573">
                  <c:v>2.00E+02</c:v>
                </c:pt>
                <c:pt idx="30574">
                  <c:v>2.00E+02</c:v>
                </c:pt>
                <c:pt idx="30575">
                  <c:v>2.00E+02</c:v>
                </c:pt>
                <c:pt idx="30576">
                  <c:v>2.00E+02</c:v>
                </c:pt>
                <c:pt idx="30577">
                  <c:v>2.00E+02</c:v>
                </c:pt>
                <c:pt idx="30578">
                  <c:v>2.00E+02</c:v>
                </c:pt>
                <c:pt idx="30579">
                  <c:v>2.00E+02</c:v>
                </c:pt>
                <c:pt idx="30580">
                  <c:v>2.00E+02</c:v>
                </c:pt>
                <c:pt idx="30581">
                  <c:v>2.00E+02</c:v>
                </c:pt>
                <c:pt idx="30582">
                  <c:v>2.00E+02</c:v>
                </c:pt>
                <c:pt idx="30583">
                  <c:v>2.00E+02</c:v>
                </c:pt>
                <c:pt idx="30584">
                  <c:v>2.00E+02</c:v>
                </c:pt>
                <c:pt idx="30585">
                  <c:v>2.00E+02</c:v>
                </c:pt>
                <c:pt idx="30586">
                  <c:v>2.00E+02</c:v>
                </c:pt>
                <c:pt idx="30587">
                  <c:v>2.00E+02</c:v>
                </c:pt>
                <c:pt idx="30588">
                  <c:v>2.00E+02</c:v>
                </c:pt>
                <c:pt idx="30589">
                  <c:v>2.00E+02</c:v>
                </c:pt>
                <c:pt idx="30590">
                  <c:v>2.00E+02</c:v>
                </c:pt>
                <c:pt idx="30591">
                  <c:v>2.00E+02</c:v>
                </c:pt>
                <c:pt idx="30592">
                  <c:v>2.00E+02</c:v>
                </c:pt>
                <c:pt idx="30593">
                  <c:v>2.00E+02</c:v>
                </c:pt>
                <c:pt idx="30594">
                  <c:v>2.00E+02</c:v>
                </c:pt>
                <c:pt idx="30595">
                  <c:v>2.00E+02</c:v>
                </c:pt>
                <c:pt idx="30596">
                  <c:v>2.00E+02</c:v>
                </c:pt>
                <c:pt idx="30597">
                  <c:v>2.00E+02</c:v>
                </c:pt>
                <c:pt idx="30598">
                  <c:v>2.00E+02</c:v>
                </c:pt>
                <c:pt idx="30599">
                  <c:v>2.00E+02</c:v>
                </c:pt>
                <c:pt idx="30600">
                  <c:v>2.00E+02</c:v>
                </c:pt>
                <c:pt idx="30601">
                  <c:v>2.00E+02</c:v>
                </c:pt>
                <c:pt idx="30602">
                  <c:v>2.00E+02</c:v>
                </c:pt>
                <c:pt idx="30603">
                  <c:v>2.00E+02</c:v>
                </c:pt>
                <c:pt idx="30604">
                  <c:v>2.00E+02</c:v>
                </c:pt>
                <c:pt idx="30605">
                  <c:v>2.00E+02</c:v>
                </c:pt>
                <c:pt idx="30606">
                  <c:v>2.00E+02</c:v>
                </c:pt>
                <c:pt idx="30607">
                  <c:v>2.00E+02</c:v>
                </c:pt>
                <c:pt idx="30608">
                  <c:v>2.00E+02</c:v>
                </c:pt>
                <c:pt idx="30609">
                  <c:v>2.00E+02</c:v>
                </c:pt>
                <c:pt idx="30610">
                  <c:v>2.00E+02</c:v>
                </c:pt>
                <c:pt idx="30611">
                  <c:v>2.00E+02</c:v>
                </c:pt>
                <c:pt idx="30612">
                  <c:v>2.00E+02</c:v>
                </c:pt>
                <c:pt idx="30613">
                  <c:v>2.00E+02</c:v>
                </c:pt>
                <c:pt idx="30614">
                  <c:v>2.00E+02</c:v>
                </c:pt>
                <c:pt idx="30615">
                  <c:v>2.00E+02</c:v>
                </c:pt>
                <c:pt idx="30616">
                  <c:v>2.00E+02</c:v>
                </c:pt>
                <c:pt idx="30617">
                  <c:v>2.00E+02</c:v>
                </c:pt>
                <c:pt idx="30618">
                  <c:v>2.00E+02</c:v>
                </c:pt>
                <c:pt idx="30619">
                  <c:v>2.00E+02</c:v>
                </c:pt>
                <c:pt idx="30620">
                  <c:v>2.00E+02</c:v>
                </c:pt>
                <c:pt idx="30621">
                  <c:v>2.00E+02</c:v>
                </c:pt>
                <c:pt idx="30622">
                  <c:v>2.00E+02</c:v>
                </c:pt>
                <c:pt idx="30623">
                  <c:v>2.00E+02</c:v>
                </c:pt>
                <c:pt idx="30624">
                  <c:v>2.00E+02</c:v>
                </c:pt>
                <c:pt idx="30625">
                  <c:v>2.00E+02</c:v>
                </c:pt>
                <c:pt idx="30626">
                  <c:v>2.00E+02</c:v>
                </c:pt>
                <c:pt idx="30627">
                  <c:v>2.00E+02</c:v>
                </c:pt>
                <c:pt idx="30628">
                  <c:v>2.00E+02</c:v>
                </c:pt>
                <c:pt idx="30629">
                  <c:v>2.00E+02</c:v>
                </c:pt>
                <c:pt idx="30630">
                  <c:v>2.00E+02</c:v>
                </c:pt>
                <c:pt idx="30631">
                  <c:v>2.00E+02</c:v>
                </c:pt>
                <c:pt idx="30632">
                  <c:v>2.00E+02</c:v>
                </c:pt>
                <c:pt idx="30633">
                  <c:v>2.00E+02</c:v>
                </c:pt>
                <c:pt idx="30634">
                  <c:v>2.00E+02</c:v>
                </c:pt>
                <c:pt idx="30635">
                  <c:v>2.00E+02</c:v>
                </c:pt>
                <c:pt idx="30636">
                  <c:v>2.00E+02</c:v>
                </c:pt>
                <c:pt idx="30637">
                  <c:v>2.00E+02</c:v>
                </c:pt>
                <c:pt idx="30638">
                  <c:v>2.00E+02</c:v>
                </c:pt>
                <c:pt idx="30639">
                  <c:v>2.00E+02</c:v>
                </c:pt>
                <c:pt idx="30640">
                  <c:v>2.00E+02</c:v>
                </c:pt>
                <c:pt idx="30641">
                  <c:v>2.00E+02</c:v>
                </c:pt>
                <c:pt idx="30642">
                  <c:v>2.00E+02</c:v>
                </c:pt>
                <c:pt idx="30643">
                  <c:v>2.00E+02</c:v>
                </c:pt>
                <c:pt idx="30644">
                  <c:v>2.00E+02</c:v>
                </c:pt>
                <c:pt idx="30645">
                  <c:v>2.00E+02</c:v>
                </c:pt>
                <c:pt idx="30646">
                  <c:v>2.00E+02</c:v>
                </c:pt>
                <c:pt idx="30647">
                  <c:v>2.00E+02</c:v>
                </c:pt>
                <c:pt idx="30648">
                  <c:v>2.00E+02</c:v>
                </c:pt>
                <c:pt idx="30649">
                  <c:v>2.00E+02</c:v>
                </c:pt>
                <c:pt idx="30650">
                  <c:v>2.00E+02</c:v>
                </c:pt>
                <c:pt idx="30651">
                  <c:v>2.00E+02</c:v>
                </c:pt>
                <c:pt idx="30652">
                  <c:v>2.00E+02</c:v>
                </c:pt>
                <c:pt idx="30653">
                  <c:v>2.00E+02</c:v>
                </c:pt>
                <c:pt idx="30654">
                  <c:v>2.00E+02</c:v>
                </c:pt>
                <c:pt idx="30655">
                  <c:v>2.00E+02</c:v>
                </c:pt>
                <c:pt idx="30656">
                  <c:v>2.00E+02</c:v>
                </c:pt>
                <c:pt idx="30657">
                  <c:v>2.00E+02</c:v>
                </c:pt>
                <c:pt idx="30658">
                  <c:v>2.00E+02</c:v>
                </c:pt>
                <c:pt idx="30659">
                  <c:v>2.00E+02</c:v>
                </c:pt>
                <c:pt idx="30660">
                  <c:v>2.00E+02</c:v>
                </c:pt>
                <c:pt idx="30661">
                  <c:v>2.00E+02</c:v>
                </c:pt>
                <c:pt idx="30662">
                  <c:v>2.00E+02</c:v>
                </c:pt>
                <c:pt idx="30663">
                  <c:v>2.00E+02</c:v>
                </c:pt>
                <c:pt idx="30664">
                  <c:v>2.00E+02</c:v>
                </c:pt>
                <c:pt idx="30665">
                  <c:v>2.00E+02</c:v>
                </c:pt>
                <c:pt idx="30666">
                  <c:v>2.00E+02</c:v>
                </c:pt>
                <c:pt idx="30667">
                  <c:v>2.00E+02</c:v>
                </c:pt>
                <c:pt idx="30668">
                  <c:v>2.00E+02</c:v>
                </c:pt>
                <c:pt idx="30669">
                  <c:v>2.00E+02</c:v>
                </c:pt>
                <c:pt idx="30670">
                  <c:v>2.00E+02</c:v>
                </c:pt>
                <c:pt idx="30671">
                  <c:v>2.00E+02</c:v>
                </c:pt>
                <c:pt idx="30672">
                  <c:v>2.00E+02</c:v>
                </c:pt>
                <c:pt idx="30673">
                  <c:v>2.00E+02</c:v>
                </c:pt>
                <c:pt idx="30674">
                  <c:v>2.00E+02</c:v>
                </c:pt>
                <c:pt idx="30675">
                  <c:v>2.00E+02</c:v>
                </c:pt>
                <c:pt idx="30676">
                  <c:v>2.00E+02</c:v>
                </c:pt>
                <c:pt idx="30677">
                  <c:v>2.00E+02</c:v>
                </c:pt>
                <c:pt idx="30678">
                  <c:v>2.00E+02</c:v>
                </c:pt>
                <c:pt idx="30679">
                  <c:v>2.00E+02</c:v>
                </c:pt>
                <c:pt idx="30680">
                  <c:v>2.00E+02</c:v>
                </c:pt>
                <c:pt idx="30681">
                  <c:v>2.00E+02</c:v>
                </c:pt>
                <c:pt idx="30682">
                  <c:v>2.00E+02</c:v>
                </c:pt>
                <c:pt idx="30683">
                  <c:v>2.00E+02</c:v>
                </c:pt>
                <c:pt idx="30684">
                  <c:v>2.00E+02</c:v>
                </c:pt>
                <c:pt idx="30685">
                  <c:v>2.00E+02</c:v>
                </c:pt>
                <c:pt idx="30686">
                  <c:v>2.00E+02</c:v>
                </c:pt>
                <c:pt idx="30687">
                  <c:v>2.00E+02</c:v>
                </c:pt>
                <c:pt idx="30688">
                  <c:v>2.00E+02</c:v>
                </c:pt>
                <c:pt idx="30689">
                  <c:v>2.00E+02</c:v>
                </c:pt>
                <c:pt idx="30690">
                  <c:v>2.00E+02</c:v>
                </c:pt>
                <c:pt idx="30691">
                  <c:v>2.00E+02</c:v>
                </c:pt>
                <c:pt idx="30692">
                  <c:v>2.00E+02</c:v>
                </c:pt>
                <c:pt idx="30693">
                  <c:v>2.00E+02</c:v>
                </c:pt>
                <c:pt idx="30694">
                  <c:v>2.00E+02</c:v>
                </c:pt>
                <c:pt idx="30695">
                  <c:v>2.00E+02</c:v>
                </c:pt>
                <c:pt idx="30696">
                  <c:v>2.00E+02</c:v>
                </c:pt>
                <c:pt idx="30697">
                  <c:v>2.00E+02</c:v>
                </c:pt>
                <c:pt idx="30698">
                  <c:v>2.00E+02</c:v>
                </c:pt>
                <c:pt idx="30699">
                  <c:v>2.00E+02</c:v>
                </c:pt>
                <c:pt idx="30700">
                  <c:v>2.00E+02</c:v>
                </c:pt>
                <c:pt idx="30701">
                  <c:v>2.00E+02</c:v>
                </c:pt>
                <c:pt idx="30702">
                  <c:v>2.00E+02</c:v>
                </c:pt>
                <c:pt idx="30703">
                  <c:v>2.00E+02</c:v>
                </c:pt>
                <c:pt idx="30704">
                  <c:v>2.00E+02</c:v>
                </c:pt>
                <c:pt idx="30705">
                  <c:v>2.00E+02</c:v>
                </c:pt>
                <c:pt idx="30706">
                  <c:v>2.00E+02</c:v>
                </c:pt>
                <c:pt idx="30707">
                  <c:v>2.00E+02</c:v>
                </c:pt>
                <c:pt idx="30708">
                  <c:v>2.00E+02</c:v>
                </c:pt>
                <c:pt idx="30709">
                  <c:v>2.00E+02</c:v>
                </c:pt>
                <c:pt idx="30710">
                  <c:v>2.00E+02</c:v>
                </c:pt>
                <c:pt idx="30711">
                  <c:v>2.00E+02</c:v>
                </c:pt>
                <c:pt idx="30712">
                  <c:v>2.00E+02</c:v>
                </c:pt>
                <c:pt idx="30713">
                  <c:v>2.00E+02</c:v>
                </c:pt>
                <c:pt idx="30714">
                  <c:v>2.00E+02</c:v>
                </c:pt>
                <c:pt idx="30715">
                  <c:v>2.00E+02</c:v>
                </c:pt>
                <c:pt idx="30716">
                  <c:v>2.00E+02</c:v>
                </c:pt>
                <c:pt idx="30717">
                  <c:v>2.00E+02</c:v>
                </c:pt>
                <c:pt idx="30718">
                  <c:v>2.00E+02</c:v>
                </c:pt>
                <c:pt idx="30719">
                  <c:v>2.00E+02</c:v>
                </c:pt>
                <c:pt idx="30720">
                  <c:v>2.00E+02</c:v>
                </c:pt>
                <c:pt idx="30721">
                  <c:v>2.00E+02</c:v>
                </c:pt>
                <c:pt idx="30722">
                  <c:v>2.00E+02</c:v>
                </c:pt>
                <c:pt idx="30723">
                  <c:v>2.00E+02</c:v>
                </c:pt>
                <c:pt idx="30724">
                  <c:v>2.00E+02</c:v>
                </c:pt>
                <c:pt idx="30725">
                  <c:v>2.00E+02</c:v>
                </c:pt>
                <c:pt idx="30726">
                  <c:v>2.00E+02</c:v>
                </c:pt>
                <c:pt idx="30727">
                  <c:v>2.00E+02</c:v>
                </c:pt>
                <c:pt idx="30728">
                  <c:v>2.00E+02</c:v>
                </c:pt>
                <c:pt idx="30729">
                  <c:v>2.00E+02</c:v>
                </c:pt>
                <c:pt idx="30730">
                  <c:v>2.00E+02</c:v>
                </c:pt>
                <c:pt idx="30731">
                  <c:v>2.00E+02</c:v>
                </c:pt>
                <c:pt idx="30732">
                  <c:v>2.00E+02</c:v>
                </c:pt>
                <c:pt idx="30733">
                  <c:v>2.00E+02</c:v>
                </c:pt>
                <c:pt idx="30734">
                  <c:v>2.00E+02</c:v>
                </c:pt>
                <c:pt idx="30735">
                  <c:v>2.00E+02</c:v>
                </c:pt>
                <c:pt idx="30736">
                  <c:v>2.00E+02</c:v>
                </c:pt>
                <c:pt idx="30737">
                  <c:v>2.00E+02</c:v>
                </c:pt>
                <c:pt idx="30738">
                  <c:v>2.00E+02</c:v>
                </c:pt>
                <c:pt idx="30739">
                  <c:v>2.00E+02</c:v>
                </c:pt>
                <c:pt idx="30740">
                  <c:v>2.00E+02</c:v>
                </c:pt>
                <c:pt idx="30741">
                  <c:v>2.00E+02</c:v>
                </c:pt>
                <c:pt idx="30742">
                  <c:v>2.00E+02</c:v>
                </c:pt>
                <c:pt idx="30743">
                  <c:v>2.00E+02</c:v>
                </c:pt>
                <c:pt idx="30744">
                  <c:v>2.00E+02</c:v>
                </c:pt>
                <c:pt idx="30745">
                  <c:v>2.00E+02</c:v>
                </c:pt>
                <c:pt idx="30746">
                  <c:v>2.00E+02</c:v>
                </c:pt>
                <c:pt idx="30747">
                  <c:v>2.00E+02</c:v>
                </c:pt>
                <c:pt idx="30748">
                  <c:v>2.00E+02</c:v>
                </c:pt>
                <c:pt idx="30749">
                  <c:v>2.00E+02</c:v>
                </c:pt>
                <c:pt idx="30750">
                  <c:v>2.00E+02</c:v>
                </c:pt>
                <c:pt idx="30751">
                  <c:v>2.00E+02</c:v>
                </c:pt>
                <c:pt idx="30752">
                  <c:v>2.00E+02</c:v>
                </c:pt>
                <c:pt idx="30753">
                  <c:v>2.00E+02</c:v>
                </c:pt>
                <c:pt idx="30754">
                  <c:v>2.00E+02</c:v>
                </c:pt>
                <c:pt idx="30755">
                  <c:v>2.00E+02</c:v>
                </c:pt>
                <c:pt idx="30756">
                  <c:v>2.00E+02</c:v>
                </c:pt>
                <c:pt idx="30757">
                  <c:v>2.00E+02</c:v>
                </c:pt>
                <c:pt idx="30758">
                  <c:v>2.00E+02</c:v>
                </c:pt>
                <c:pt idx="30759">
                  <c:v>2.00E+02</c:v>
                </c:pt>
                <c:pt idx="30760">
                  <c:v>2.00E+02</c:v>
                </c:pt>
                <c:pt idx="30761">
                  <c:v>2.00E+02</c:v>
                </c:pt>
                <c:pt idx="30762">
                  <c:v>2.00E+02</c:v>
                </c:pt>
                <c:pt idx="30763">
                  <c:v>2.00E+02</c:v>
                </c:pt>
                <c:pt idx="30764">
                  <c:v>2.00E+02</c:v>
                </c:pt>
                <c:pt idx="30765">
                  <c:v>2.00E+02</c:v>
                </c:pt>
                <c:pt idx="30766">
                  <c:v>2.00E+02</c:v>
                </c:pt>
                <c:pt idx="30767">
                  <c:v>2.00E+02</c:v>
                </c:pt>
                <c:pt idx="30768">
                  <c:v>2.00E+02</c:v>
                </c:pt>
                <c:pt idx="30769">
                  <c:v>2.00E+02</c:v>
                </c:pt>
                <c:pt idx="30770">
                  <c:v>2.00E+02</c:v>
                </c:pt>
                <c:pt idx="30771">
                  <c:v>2.00E+02</c:v>
                </c:pt>
                <c:pt idx="30772">
                  <c:v>2.00E+02</c:v>
                </c:pt>
                <c:pt idx="30773">
                  <c:v>2.00E+02</c:v>
                </c:pt>
                <c:pt idx="30774">
                  <c:v>2.00E+02</c:v>
                </c:pt>
                <c:pt idx="30775">
                  <c:v>2.00E+02</c:v>
                </c:pt>
                <c:pt idx="30776">
                  <c:v>2.00E+02</c:v>
                </c:pt>
                <c:pt idx="30777">
                  <c:v>2.00E+02</c:v>
                </c:pt>
                <c:pt idx="30778">
                  <c:v>2.00E+02</c:v>
                </c:pt>
                <c:pt idx="30779">
                  <c:v>2.00E+02</c:v>
                </c:pt>
                <c:pt idx="30780">
                  <c:v>2.00E+02</c:v>
                </c:pt>
                <c:pt idx="30781">
                  <c:v>2.00E+02</c:v>
                </c:pt>
                <c:pt idx="30782">
                  <c:v>2.00E+02</c:v>
                </c:pt>
                <c:pt idx="30783">
                  <c:v>2.00E+02</c:v>
                </c:pt>
                <c:pt idx="30784">
                  <c:v>2.00E+02</c:v>
                </c:pt>
                <c:pt idx="30785">
                  <c:v>2.00E+02</c:v>
                </c:pt>
                <c:pt idx="30786">
                  <c:v>2.00E+02</c:v>
                </c:pt>
                <c:pt idx="30787">
                  <c:v>2.00E+02</c:v>
                </c:pt>
                <c:pt idx="30788">
                  <c:v>2.00E+02</c:v>
                </c:pt>
                <c:pt idx="30789">
                  <c:v>2.00E+02</c:v>
                </c:pt>
                <c:pt idx="30790">
                  <c:v>2.00E+02</c:v>
                </c:pt>
                <c:pt idx="30791">
                  <c:v>2.00E+02</c:v>
                </c:pt>
                <c:pt idx="30792">
                  <c:v>2.00E+02</c:v>
                </c:pt>
                <c:pt idx="30793">
                  <c:v>2.00E+02</c:v>
                </c:pt>
                <c:pt idx="30794">
                  <c:v>2.00E+02</c:v>
                </c:pt>
                <c:pt idx="30795">
                  <c:v>2.00E+02</c:v>
                </c:pt>
                <c:pt idx="30796">
                  <c:v>2.00E+02</c:v>
                </c:pt>
                <c:pt idx="30797">
                  <c:v>2.00E+02</c:v>
                </c:pt>
                <c:pt idx="30798">
                  <c:v>2.00E+02</c:v>
                </c:pt>
                <c:pt idx="30799">
                  <c:v>2.00E+02</c:v>
                </c:pt>
                <c:pt idx="30800">
                  <c:v>2.00E+02</c:v>
                </c:pt>
                <c:pt idx="30801">
                  <c:v>2.00E+02</c:v>
                </c:pt>
                <c:pt idx="30802">
                  <c:v>2.00E+02</c:v>
                </c:pt>
                <c:pt idx="30803">
                  <c:v>2.00E+02</c:v>
                </c:pt>
                <c:pt idx="30804">
                  <c:v>2.00E+02</c:v>
                </c:pt>
                <c:pt idx="30805">
                  <c:v>2.00E+02</c:v>
                </c:pt>
                <c:pt idx="30806">
                  <c:v>2.00E+02</c:v>
                </c:pt>
                <c:pt idx="30807">
                  <c:v>2.00E+02</c:v>
                </c:pt>
                <c:pt idx="30808">
                  <c:v>2.00E+02</c:v>
                </c:pt>
                <c:pt idx="30809">
                  <c:v>2.00E+02</c:v>
                </c:pt>
                <c:pt idx="30810">
                  <c:v>2.00E+02</c:v>
                </c:pt>
                <c:pt idx="30811">
                  <c:v>2.00E+02</c:v>
                </c:pt>
                <c:pt idx="30812">
                  <c:v>2.00E+02</c:v>
                </c:pt>
                <c:pt idx="30813">
                  <c:v>2.00E+02</c:v>
                </c:pt>
                <c:pt idx="30814">
                  <c:v>2.00E+02</c:v>
                </c:pt>
                <c:pt idx="30815">
                  <c:v>2.00E+02</c:v>
                </c:pt>
                <c:pt idx="30816">
                  <c:v>2.00E+02</c:v>
                </c:pt>
                <c:pt idx="30817">
                  <c:v>2.00E+02</c:v>
                </c:pt>
                <c:pt idx="30818">
                  <c:v>2.00E+02</c:v>
                </c:pt>
                <c:pt idx="30819">
                  <c:v>2.00E+02</c:v>
                </c:pt>
                <c:pt idx="30820">
                  <c:v>2.00E+02</c:v>
                </c:pt>
                <c:pt idx="30821">
                  <c:v>2.00E+02</c:v>
                </c:pt>
                <c:pt idx="30822">
                  <c:v>2.00E+02</c:v>
                </c:pt>
                <c:pt idx="30823">
                  <c:v>2.00E+02</c:v>
                </c:pt>
                <c:pt idx="30824">
                  <c:v>2.00E+02</c:v>
                </c:pt>
                <c:pt idx="30825">
                  <c:v>2.00E+02</c:v>
                </c:pt>
                <c:pt idx="30826">
                  <c:v>2.00E+02</c:v>
                </c:pt>
                <c:pt idx="30827">
                  <c:v>2.00E+02</c:v>
                </c:pt>
                <c:pt idx="30828">
                  <c:v>2.00E+02</c:v>
                </c:pt>
                <c:pt idx="30829">
                  <c:v>2.00E+02</c:v>
                </c:pt>
                <c:pt idx="30830">
                  <c:v>2.00E+02</c:v>
                </c:pt>
                <c:pt idx="30831">
                  <c:v>2.00E+02</c:v>
                </c:pt>
                <c:pt idx="30832">
                  <c:v>2.00E+02</c:v>
                </c:pt>
                <c:pt idx="30833">
                  <c:v>2.00E+02</c:v>
                </c:pt>
                <c:pt idx="30834">
                  <c:v>2.00E+02</c:v>
                </c:pt>
                <c:pt idx="30835">
                  <c:v>2.00E+02</c:v>
                </c:pt>
                <c:pt idx="30836">
                  <c:v>2.00E+02</c:v>
                </c:pt>
                <c:pt idx="30837">
                  <c:v>2.00E+02</c:v>
                </c:pt>
                <c:pt idx="30838">
                  <c:v>2.00E+02</c:v>
                </c:pt>
                <c:pt idx="30839">
                  <c:v>2.00E+02</c:v>
                </c:pt>
                <c:pt idx="30840">
                  <c:v>2.00E+02</c:v>
                </c:pt>
                <c:pt idx="30841">
                  <c:v>2.00E+02</c:v>
                </c:pt>
                <c:pt idx="30842">
                  <c:v>2.00E+02</c:v>
                </c:pt>
                <c:pt idx="30843">
                  <c:v>2.00E+02</c:v>
                </c:pt>
                <c:pt idx="30844">
                  <c:v>2.00E+02</c:v>
                </c:pt>
                <c:pt idx="30845">
                  <c:v>2.00E+02</c:v>
                </c:pt>
                <c:pt idx="30846">
                  <c:v>2.00E+02</c:v>
                </c:pt>
                <c:pt idx="30847">
                  <c:v>2.00E+02</c:v>
                </c:pt>
                <c:pt idx="30848">
                  <c:v>2.00E+02</c:v>
                </c:pt>
                <c:pt idx="30849">
                  <c:v>2.00E+02</c:v>
                </c:pt>
                <c:pt idx="30850">
                  <c:v>2.00E+02</c:v>
                </c:pt>
                <c:pt idx="30851">
                  <c:v>2.00E+02</c:v>
                </c:pt>
                <c:pt idx="30852">
                  <c:v>2.00E+02</c:v>
                </c:pt>
                <c:pt idx="30853">
                  <c:v>2.00E+02</c:v>
                </c:pt>
                <c:pt idx="30854">
                  <c:v>2.00E+02</c:v>
                </c:pt>
                <c:pt idx="30855">
                  <c:v>2.00E+02</c:v>
                </c:pt>
                <c:pt idx="30856">
                  <c:v>2.00E+02</c:v>
                </c:pt>
                <c:pt idx="30857">
                  <c:v>2.00E+02</c:v>
                </c:pt>
                <c:pt idx="30858">
                  <c:v>2.00E+02</c:v>
                </c:pt>
                <c:pt idx="30859">
                  <c:v>2.00E+02</c:v>
                </c:pt>
                <c:pt idx="30860">
                  <c:v>2.00E+02</c:v>
                </c:pt>
                <c:pt idx="30861">
                  <c:v>2.00E+02</c:v>
                </c:pt>
                <c:pt idx="30862">
                  <c:v>2.00E+02</c:v>
                </c:pt>
                <c:pt idx="30863">
                  <c:v>2.00E+02</c:v>
                </c:pt>
                <c:pt idx="30864">
                  <c:v>2.00E+02</c:v>
                </c:pt>
                <c:pt idx="30865">
                  <c:v>2.00E+02</c:v>
                </c:pt>
                <c:pt idx="30866">
                  <c:v>2.00E+02</c:v>
                </c:pt>
                <c:pt idx="30867">
                  <c:v>2.00E+02</c:v>
                </c:pt>
                <c:pt idx="30868">
                  <c:v>2.00E+02</c:v>
                </c:pt>
                <c:pt idx="30869">
                  <c:v>2.00E+02</c:v>
                </c:pt>
                <c:pt idx="30870">
                  <c:v>2.00E+02</c:v>
                </c:pt>
                <c:pt idx="30871">
                  <c:v>2.00E+02</c:v>
                </c:pt>
                <c:pt idx="30872">
                  <c:v>2.00E+02</c:v>
                </c:pt>
                <c:pt idx="30873">
                  <c:v>2.00E+02</c:v>
                </c:pt>
                <c:pt idx="30874">
                  <c:v>2.00E+02</c:v>
                </c:pt>
                <c:pt idx="30875">
                  <c:v>2.00E+02</c:v>
                </c:pt>
                <c:pt idx="30876">
                  <c:v>2.00E+02</c:v>
                </c:pt>
                <c:pt idx="30877">
                  <c:v>2.00E+02</c:v>
                </c:pt>
                <c:pt idx="30878">
                  <c:v>2.00E+02</c:v>
                </c:pt>
                <c:pt idx="30879">
                  <c:v>2.00E+02</c:v>
                </c:pt>
                <c:pt idx="30880">
                  <c:v>2.00E+02</c:v>
                </c:pt>
                <c:pt idx="30881">
                  <c:v>2.00E+02</c:v>
                </c:pt>
                <c:pt idx="30882">
                  <c:v>2.00E+02</c:v>
                </c:pt>
                <c:pt idx="30883">
                  <c:v>2.00E+02</c:v>
                </c:pt>
                <c:pt idx="30884">
                  <c:v>2.00E+02</c:v>
                </c:pt>
                <c:pt idx="30885">
                  <c:v>2.00E+02</c:v>
                </c:pt>
                <c:pt idx="30886">
                  <c:v>2.00E+02</c:v>
                </c:pt>
                <c:pt idx="30887">
                  <c:v>2.00E+02</c:v>
                </c:pt>
                <c:pt idx="30888">
                  <c:v>2.00E+02</c:v>
                </c:pt>
                <c:pt idx="30889">
                  <c:v>2.00E+02</c:v>
                </c:pt>
                <c:pt idx="30890">
                  <c:v>2.00E+02</c:v>
                </c:pt>
                <c:pt idx="30891">
                  <c:v>2.00E+02</c:v>
                </c:pt>
                <c:pt idx="30892">
                  <c:v>2.00E+02</c:v>
                </c:pt>
                <c:pt idx="30893">
                  <c:v>2.00E+02</c:v>
                </c:pt>
                <c:pt idx="30894">
                  <c:v>2.00E+02</c:v>
                </c:pt>
                <c:pt idx="30895">
                  <c:v>2.00E+02</c:v>
                </c:pt>
                <c:pt idx="30896">
                  <c:v>2.00E+02</c:v>
                </c:pt>
                <c:pt idx="30897">
                  <c:v>2.00E+02</c:v>
                </c:pt>
                <c:pt idx="30898">
                  <c:v>2.00E+02</c:v>
                </c:pt>
                <c:pt idx="30899">
                  <c:v>2.00E+02</c:v>
                </c:pt>
                <c:pt idx="30900">
                  <c:v>2.00E+02</c:v>
                </c:pt>
                <c:pt idx="30901">
                  <c:v>2.00E+02</c:v>
                </c:pt>
                <c:pt idx="30902">
                  <c:v>2.00E+02</c:v>
                </c:pt>
                <c:pt idx="30903">
                  <c:v>2.00E+02</c:v>
                </c:pt>
                <c:pt idx="30904">
                  <c:v>2.00E+02</c:v>
                </c:pt>
                <c:pt idx="30905">
                  <c:v>2.00E+02</c:v>
                </c:pt>
                <c:pt idx="30906">
                  <c:v>2.00E+02</c:v>
                </c:pt>
                <c:pt idx="30907">
                  <c:v>2.00E+02</c:v>
                </c:pt>
                <c:pt idx="30908">
                  <c:v>2.00E+02</c:v>
                </c:pt>
                <c:pt idx="30909">
                  <c:v>2.00E+02</c:v>
                </c:pt>
                <c:pt idx="30910">
                  <c:v>2.01E+02</c:v>
                </c:pt>
                <c:pt idx="30911">
                  <c:v>2.07E+02</c:v>
                </c:pt>
                <c:pt idx="30912">
                  <c:v>2.16E+02</c:v>
                </c:pt>
                <c:pt idx="30913">
                  <c:v>2.20E+02</c:v>
                </c:pt>
                <c:pt idx="30914">
                  <c:v>2.20E+02</c:v>
                </c:pt>
                <c:pt idx="30915">
                  <c:v>2.20E+02</c:v>
                </c:pt>
                <c:pt idx="30916">
                  <c:v>2.20E+02</c:v>
                </c:pt>
                <c:pt idx="30917">
                  <c:v>2.20E+02</c:v>
                </c:pt>
                <c:pt idx="30918">
                  <c:v>2.20E+02</c:v>
                </c:pt>
                <c:pt idx="30919">
                  <c:v>2.20E+02</c:v>
                </c:pt>
                <c:pt idx="30920">
                  <c:v>2.20E+02</c:v>
                </c:pt>
                <c:pt idx="30921">
                  <c:v>2.20E+02</c:v>
                </c:pt>
                <c:pt idx="30922">
                  <c:v>2.20E+02</c:v>
                </c:pt>
                <c:pt idx="30923">
                  <c:v>2.20E+02</c:v>
                </c:pt>
                <c:pt idx="30924">
                  <c:v>2.20E+02</c:v>
                </c:pt>
                <c:pt idx="30925">
                  <c:v>2.20E+02</c:v>
                </c:pt>
                <c:pt idx="30926">
                  <c:v>2.20E+02</c:v>
                </c:pt>
                <c:pt idx="30927">
                  <c:v>2.20E+02</c:v>
                </c:pt>
                <c:pt idx="30928">
                  <c:v>2.20E+02</c:v>
                </c:pt>
                <c:pt idx="30929">
                  <c:v>2.20E+02</c:v>
                </c:pt>
                <c:pt idx="30930">
                  <c:v>2.20E+02</c:v>
                </c:pt>
                <c:pt idx="30931">
                  <c:v>2.20E+02</c:v>
                </c:pt>
                <c:pt idx="30932">
                  <c:v>2.20E+02</c:v>
                </c:pt>
                <c:pt idx="30933">
                  <c:v>2.20E+02</c:v>
                </c:pt>
                <c:pt idx="30934">
                  <c:v>2.20E+02</c:v>
                </c:pt>
                <c:pt idx="30935">
                  <c:v>2.20E+02</c:v>
                </c:pt>
                <c:pt idx="30936">
                  <c:v>2.20E+02</c:v>
                </c:pt>
                <c:pt idx="30937">
                  <c:v>2.20E+02</c:v>
                </c:pt>
                <c:pt idx="30938">
                  <c:v>2.20E+02</c:v>
                </c:pt>
                <c:pt idx="30939">
                  <c:v>2.20E+02</c:v>
                </c:pt>
                <c:pt idx="30940">
                  <c:v>2.20E+02</c:v>
                </c:pt>
                <c:pt idx="30941">
                  <c:v>2.20E+02</c:v>
                </c:pt>
                <c:pt idx="30942">
                  <c:v>2.20E+02</c:v>
                </c:pt>
                <c:pt idx="30943">
                  <c:v>2.20E+02</c:v>
                </c:pt>
                <c:pt idx="30944">
                  <c:v>2.20E+02</c:v>
                </c:pt>
                <c:pt idx="30945">
                  <c:v>2.20E+02</c:v>
                </c:pt>
                <c:pt idx="30946">
                  <c:v>2.20E+02</c:v>
                </c:pt>
                <c:pt idx="30947">
                  <c:v>2.20E+02</c:v>
                </c:pt>
                <c:pt idx="30948">
                  <c:v>2.20E+02</c:v>
                </c:pt>
                <c:pt idx="30949">
                  <c:v>2.20E+02</c:v>
                </c:pt>
                <c:pt idx="30950">
                  <c:v>2.20E+02</c:v>
                </c:pt>
                <c:pt idx="30951">
                  <c:v>2.20E+02</c:v>
                </c:pt>
                <c:pt idx="30952">
                  <c:v>2.20E+02</c:v>
                </c:pt>
                <c:pt idx="30953">
                  <c:v>2.20E+02</c:v>
                </c:pt>
                <c:pt idx="30954">
                  <c:v>2.20E+02</c:v>
                </c:pt>
                <c:pt idx="30955">
                  <c:v>2.20E+02</c:v>
                </c:pt>
                <c:pt idx="30956">
                  <c:v>2.20E+02</c:v>
                </c:pt>
                <c:pt idx="30957">
                  <c:v>2.20E+02</c:v>
                </c:pt>
                <c:pt idx="30958">
                  <c:v>2.20E+02</c:v>
                </c:pt>
                <c:pt idx="30959">
                  <c:v>2.20E+02</c:v>
                </c:pt>
                <c:pt idx="30960">
                  <c:v>2.20E+02</c:v>
                </c:pt>
                <c:pt idx="30961">
                  <c:v>2.20E+02</c:v>
                </c:pt>
                <c:pt idx="30962">
                  <c:v>2.20E+02</c:v>
                </c:pt>
                <c:pt idx="30963">
                  <c:v>2.20E+02</c:v>
                </c:pt>
                <c:pt idx="30964">
                  <c:v>2.20E+02</c:v>
                </c:pt>
                <c:pt idx="30965">
                  <c:v>2.20E+02</c:v>
                </c:pt>
                <c:pt idx="30966">
                  <c:v>2.20E+02</c:v>
                </c:pt>
                <c:pt idx="30967">
                  <c:v>2.20E+02</c:v>
                </c:pt>
                <c:pt idx="30968">
                  <c:v>2.20E+02</c:v>
                </c:pt>
                <c:pt idx="30969">
                  <c:v>2.20E+02</c:v>
                </c:pt>
                <c:pt idx="30970">
                  <c:v>2.20E+02</c:v>
                </c:pt>
                <c:pt idx="30971">
                  <c:v>2.20E+02</c:v>
                </c:pt>
                <c:pt idx="30972">
                  <c:v>2.20E+02</c:v>
                </c:pt>
                <c:pt idx="30973">
                  <c:v>2.20E+02</c:v>
                </c:pt>
                <c:pt idx="30974">
                  <c:v>2.20E+02</c:v>
                </c:pt>
                <c:pt idx="30975">
                  <c:v>2.20E+02</c:v>
                </c:pt>
                <c:pt idx="30976">
                  <c:v>2.20E+02</c:v>
                </c:pt>
                <c:pt idx="30977">
                  <c:v>2.20E+02</c:v>
                </c:pt>
                <c:pt idx="30978">
                  <c:v>2.20E+02</c:v>
                </c:pt>
                <c:pt idx="30979">
                  <c:v>2.20E+02</c:v>
                </c:pt>
                <c:pt idx="30980">
                  <c:v>2.20E+02</c:v>
                </c:pt>
                <c:pt idx="30981">
                  <c:v>2.20E+02</c:v>
                </c:pt>
                <c:pt idx="30982">
                  <c:v>2.20E+02</c:v>
                </c:pt>
                <c:pt idx="30983">
                  <c:v>2.20E+02</c:v>
                </c:pt>
                <c:pt idx="30984">
                  <c:v>2.20E+02</c:v>
                </c:pt>
                <c:pt idx="30985">
                  <c:v>2.20E+02</c:v>
                </c:pt>
                <c:pt idx="30986">
                  <c:v>2.20E+02</c:v>
                </c:pt>
                <c:pt idx="30987">
                  <c:v>2.20E+02</c:v>
                </c:pt>
                <c:pt idx="30988">
                  <c:v>2.20E+02</c:v>
                </c:pt>
                <c:pt idx="30989">
                  <c:v>2.20E+02</c:v>
                </c:pt>
                <c:pt idx="30990">
                  <c:v>2.20E+02</c:v>
                </c:pt>
                <c:pt idx="30991">
                  <c:v>2.20E+02</c:v>
                </c:pt>
                <c:pt idx="30992">
                  <c:v>2.20E+02</c:v>
                </c:pt>
                <c:pt idx="30993">
                  <c:v>2.20E+02</c:v>
                </c:pt>
                <c:pt idx="30994">
                  <c:v>2.20E+02</c:v>
                </c:pt>
                <c:pt idx="30995">
                  <c:v>2.20E+02</c:v>
                </c:pt>
                <c:pt idx="30996">
                  <c:v>2.20E+02</c:v>
                </c:pt>
                <c:pt idx="30997">
                  <c:v>2.20E+02</c:v>
                </c:pt>
                <c:pt idx="30998">
                  <c:v>2.20E+02</c:v>
                </c:pt>
                <c:pt idx="30999">
                  <c:v>2.20E+02</c:v>
                </c:pt>
                <c:pt idx="31000">
                  <c:v>2.20E+02</c:v>
                </c:pt>
                <c:pt idx="31001">
                  <c:v>2.20E+02</c:v>
                </c:pt>
                <c:pt idx="31002">
                  <c:v>2.20E+02</c:v>
                </c:pt>
                <c:pt idx="31003">
                  <c:v>2.20E+02</c:v>
                </c:pt>
                <c:pt idx="31004">
                  <c:v>2.20E+02</c:v>
                </c:pt>
                <c:pt idx="31005">
                  <c:v>2.20E+02</c:v>
                </c:pt>
                <c:pt idx="31006">
                  <c:v>2.20E+02</c:v>
                </c:pt>
                <c:pt idx="31007">
                  <c:v>2.20E+02</c:v>
                </c:pt>
                <c:pt idx="31008">
                  <c:v>2.20E+02</c:v>
                </c:pt>
                <c:pt idx="31009">
                  <c:v>2.20E+02</c:v>
                </c:pt>
                <c:pt idx="31010">
                  <c:v>2.20E+02</c:v>
                </c:pt>
                <c:pt idx="31011">
                  <c:v>2.20E+02</c:v>
                </c:pt>
                <c:pt idx="31012">
                  <c:v>2.20E+02</c:v>
                </c:pt>
                <c:pt idx="31013">
                  <c:v>2.20E+02</c:v>
                </c:pt>
                <c:pt idx="31014">
                  <c:v>2.20E+02</c:v>
                </c:pt>
                <c:pt idx="31015">
                  <c:v>2.20E+02</c:v>
                </c:pt>
                <c:pt idx="31016">
                  <c:v>2.20E+02</c:v>
                </c:pt>
                <c:pt idx="31017">
                  <c:v>2.20E+02</c:v>
                </c:pt>
                <c:pt idx="31018">
                  <c:v>2.20E+02</c:v>
                </c:pt>
                <c:pt idx="31019">
                  <c:v>2.20E+02</c:v>
                </c:pt>
                <c:pt idx="31020">
                  <c:v>2.20E+02</c:v>
                </c:pt>
                <c:pt idx="31021">
                  <c:v>2.20E+02</c:v>
                </c:pt>
                <c:pt idx="31022">
                  <c:v>2.20E+02</c:v>
                </c:pt>
                <c:pt idx="31023">
                  <c:v>2.20E+02</c:v>
                </c:pt>
                <c:pt idx="31024">
                  <c:v>2.20E+02</c:v>
                </c:pt>
                <c:pt idx="31025">
                  <c:v>2.20E+02</c:v>
                </c:pt>
                <c:pt idx="31026">
                  <c:v>2.20E+02</c:v>
                </c:pt>
                <c:pt idx="31027">
                  <c:v>2.20E+02</c:v>
                </c:pt>
                <c:pt idx="31028">
                  <c:v>2.20E+02</c:v>
                </c:pt>
                <c:pt idx="31029">
                  <c:v>2.20E+02</c:v>
                </c:pt>
                <c:pt idx="31030">
                  <c:v>2.20E+02</c:v>
                </c:pt>
                <c:pt idx="31031">
                  <c:v>2.20E+02</c:v>
                </c:pt>
                <c:pt idx="31032">
                  <c:v>2.20E+02</c:v>
                </c:pt>
                <c:pt idx="31033">
                  <c:v>2.20E+02</c:v>
                </c:pt>
                <c:pt idx="31034">
                  <c:v>2.20E+02</c:v>
                </c:pt>
                <c:pt idx="31035">
                  <c:v>2.20E+02</c:v>
                </c:pt>
                <c:pt idx="31036">
                  <c:v>2.20E+02</c:v>
                </c:pt>
                <c:pt idx="31037">
                  <c:v>2.20E+02</c:v>
                </c:pt>
                <c:pt idx="31038">
                  <c:v>2.20E+02</c:v>
                </c:pt>
                <c:pt idx="31039">
                  <c:v>2.20E+02</c:v>
                </c:pt>
                <c:pt idx="31040">
                  <c:v>2.20E+02</c:v>
                </c:pt>
                <c:pt idx="31041">
                  <c:v>2.20E+02</c:v>
                </c:pt>
                <c:pt idx="31042">
                  <c:v>2.20E+02</c:v>
                </c:pt>
                <c:pt idx="31043">
                  <c:v>2.20E+02</c:v>
                </c:pt>
                <c:pt idx="31044">
                  <c:v>2.20E+02</c:v>
                </c:pt>
                <c:pt idx="31045">
                  <c:v>2.20E+02</c:v>
                </c:pt>
                <c:pt idx="31046">
                  <c:v>2.20E+02</c:v>
                </c:pt>
                <c:pt idx="31047">
                  <c:v>2.20E+02</c:v>
                </c:pt>
                <c:pt idx="31048">
                  <c:v>2.20E+02</c:v>
                </c:pt>
                <c:pt idx="31049">
                  <c:v>2.20E+02</c:v>
                </c:pt>
                <c:pt idx="31050">
                  <c:v>2.20E+02</c:v>
                </c:pt>
                <c:pt idx="31051">
                  <c:v>2.20E+02</c:v>
                </c:pt>
                <c:pt idx="31052">
                  <c:v>2.20E+02</c:v>
                </c:pt>
                <c:pt idx="31053">
                  <c:v>2.20E+02</c:v>
                </c:pt>
                <c:pt idx="31054">
                  <c:v>2.20E+02</c:v>
                </c:pt>
                <c:pt idx="31055">
                  <c:v>2.20E+02</c:v>
                </c:pt>
                <c:pt idx="31056">
                  <c:v>2.20E+02</c:v>
                </c:pt>
                <c:pt idx="31057">
                  <c:v>2.20E+02</c:v>
                </c:pt>
                <c:pt idx="31058">
                  <c:v>2.20E+02</c:v>
                </c:pt>
                <c:pt idx="31059">
                  <c:v>2.20E+02</c:v>
                </c:pt>
                <c:pt idx="31060">
                  <c:v>2.20E+02</c:v>
                </c:pt>
                <c:pt idx="31061">
                  <c:v>2.20E+02</c:v>
                </c:pt>
                <c:pt idx="31062">
                  <c:v>2.20E+02</c:v>
                </c:pt>
                <c:pt idx="31063">
                  <c:v>2.20E+02</c:v>
                </c:pt>
                <c:pt idx="31064">
                  <c:v>2.20E+02</c:v>
                </c:pt>
                <c:pt idx="31065">
                  <c:v>2.20E+02</c:v>
                </c:pt>
                <c:pt idx="31066">
                  <c:v>2.20E+02</c:v>
                </c:pt>
                <c:pt idx="31067">
                  <c:v>2.20E+02</c:v>
                </c:pt>
                <c:pt idx="31068">
                  <c:v>2.20E+02</c:v>
                </c:pt>
                <c:pt idx="31069">
                  <c:v>2.20E+02</c:v>
                </c:pt>
                <c:pt idx="31070">
                  <c:v>2.20E+02</c:v>
                </c:pt>
                <c:pt idx="31071">
                  <c:v>2.20E+02</c:v>
                </c:pt>
                <c:pt idx="31072">
                  <c:v>2.20E+02</c:v>
                </c:pt>
                <c:pt idx="31073">
                  <c:v>2.20E+02</c:v>
                </c:pt>
                <c:pt idx="31074">
                  <c:v>2.20E+02</c:v>
                </c:pt>
                <c:pt idx="31075">
                  <c:v>2.20E+02</c:v>
                </c:pt>
                <c:pt idx="31076">
                  <c:v>2.20E+02</c:v>
                </c:pt>
                <c:pt idx="31077">
                  <c:v>2.20E+02</c:v>
                </c:pt>
                <c:pt idx="31078">
                  <c:v>2.20E+02</c:v>
                </c:pt>
                <c:pt idx="31079">
                  <c:v>2.20E+02</c:v>
                </c:pt>
                <c:pt idx="31080">
                  <c:v>2.20E+02</c:v>
                </c:pt>
                <c:pt idx="31081">
                  <c:v>2.20E+02</c:v>
                </c:pt>
                <c:pt idx="31082">
                  <c:v>2.20E+02</c:v>
                </c:pt>
                <c:pt idx="31083">
                  <c:v>2.20E+02</c:v>
                </c:pt>
                <c:pt idx="31084">
                  <c:v>2.20E+02</c:v>
                </c:pt>
                <c:pt idx="31085">
                  <c:v>2.20E+02</c:v>
                </c:pt>
                <c:pt idx="31086">
                  <c:v>2.20E+02</c:v>
                </c:pt>
                <c:pt idx="31087">
                  <c:v>2.20E+02</c:v>
                </c:pt>
                <c:pt idx="31088">
                  <c:v>2.20E+02</c:v>
                </c:pt>
                <c:pt idx="31089">
                  <c:v>2.20E+02</c:v>
                </c:pt>
                <c:pt idx="31090">
                  <c:v>2.20E+02</c:v>
                </c:pt>
                <c:pt idx="31091">
                  <c:v>2.20E+02</c:v>
                </c:pt>
                <c:pt idx="31092">
                  <c:v>2.20E+02</c:v>
                </c:pt>
                <c:pt idx="31093">
                  <c:v>2.20E+02</c:v>
                </c:pt>
                <c:pt idx="31094">
                  <c:v>2.20E+02</c:v>
                </c:pt>
                <c:pt idx="31095">
                  <c:v>2.20E+02</c:v>
                </c:pt>
                <c:pt idx="31096">
                  <c:v>2.20E+02</c:v>
                </c:pt>
                <c:pt idx="31097">
                  <c:v>2.20E+02</c:v>
                </c:pt>
                <c:pt idx="31098">
                  <c:v>2.20E+02</c:v>
                </c:pt>
                <c:pt idx="31099">
                  <c:v>2.20E+02</c:v>
                </c:pt>
                <c:pt idx="31100">
                  <c:v>2.20E+02</c:v>
                </c:pt>
                <c:pt idx="31101">
                  <c:v>2.20E+02</c:v>
                </c:pt>
                <c:pt idx="31102">
                  <c:v>2.20E+02</c:v>
                </c:pt>
                <c:pt idx="31103">
                  <c:v>2.20E+02</c:v>
                </c:pt>
                <c:pt idx="31104">
                  <c:v>2.20E+02</c:v>
                </c:pt>
                <c:pt idx="31105">
                  <c:v>2.20E+02</c:v>
                </c:pt>
                <c:pt idx="31106">
                  <c:v>2.20E+02</c:v>
                </c:pt>
                <c:pt idx="31107">
                  <c:v>2.20E+02</c:v>
                </c:pt>
                <c:pt idx="31108">
                  <c:v>2.20E+02</c:v>
                </c:pt>
                <c:pt idx="31109">
                  <c:v>2.20E+02</c:v>
                </c:pt>
                <c:pt idx="31110">
                  <c:v>2.20E+02</c:v>
                </c:pt>
                <c:pt idx="31111">
                  <c:v>2.20E+02</c:v>
                </c:pt>
                <c:pt idx="31112">
                  <c:v>2.20E+02</c:v>
                </c:pt>
                <c:pt idx="31113">
                  <c:v>2.20E+02</c:v>
                </c:pt>
                <c:pt idx="31114">
                  <c:v>2.20E+02</c:v>
                </c:pt>
                <c:pt idx="31115">
                  <c:v>2.20E+02</c:v>
                </c:pt>
                <c:pt idx="31116">
                  <c:v>2.20E+02</c:v>
                </c:pt>
                <c:pt idx="31117">
                  <c:v>2.20E+02</c:v>
                </c:pt>
                <c:pt idx="31118">
                  <c:v>2.20E+02</c:v>
                </c:pt>
                <c:pt idx="31119">
                  <c:v>2.20E+02</c:v>
                </c:pt>
                <c:pt idx="31120">
                  <c:v>2.20E+02</c:v>
                </c:pt>
                <c:pt idx="31121">
                  <c:v>2.20E+02</c:v>
                </c:pt>
                <c:pt idx="31122">
                  <c:v>2.20E+02</c:v>
                </c:pt>
                <c:pt idx="31123">
                  <c:v>2.20E+02</c:v>
                </c:pt>
                <c:pt idx="31124">
                  <c:v>2.20E+02</c:v>
                </c:pt>
                <c:pt idx="31125">
                  <c:v>2.20E+02</c:v>
                </c:pt>
                <c:pt idx="31126">
                  <c:v>2.20E+02</c:v>
                </c:pt>
                <c:pt idx="31127">
                  <c:v>2.20E+02</c:v>
                </c:pt>
                <c:pt idx="31128">
                  <c:v>2.20E+02</c:v>
                </c:pt>
                <c:pt idx="31129">
                  <c:v>2.20E+02</c:v>
                </c:pt>
                <c:pt idx="31130">
                  <c:v>2.20E+02</c:v>
                </c:pt>
                <c:pt idx="31131">
                  <c:v>2.20E+02</c:v>
                </c:pt>
                <c:pt idx="31132">
                  <c:v>2.20E+02</c:v>
                </c:pt>
                <c:pt idx="31133">
                  <c:v>2.20E+02</c:v>
                </c:pt>
                <c:pt idx="31134">
                  <c:v>2.20E+02</c:v>
                </c:pt>
                <c:pt idx="31135">
                  <c:v>2.20E+02</c:v>
                </c:pt>
                <c:pt idx="31136">
                  <c:v>2.20E+02</c:v>
                </c:pt>
                <c:pt idx="31137">
                  <c:v>2.20E+02</c:v>
                </c:pt>
                <c:pt idx="31138">
                  <c:v>2.20E+02</c:v>
                </c:pt>
                <c:pt idx="31139">
                  <c:v>2.20E+02</c:v>
                </c:pt>
                <c:pt idx="31140">
                  <c:v>2.20E+02</c:v>
                </c:pt>
                <c:pt idx="31141">
                  <c:v>2.20E+02</c:v>
                </c:pt>
                <c:pt idx="31142">
                  <c:v>2.20E+02</c:v>
                </c:pt>
                <c:pt idx="31143">
                  <c:v>2.20E+02</c:v>
                </c:pt>
                <c:pt idx="31144">
                  <c:v>2.20E+02</c:v>
                </c:pt>
                <c:pt idx="31145">
                  <c:v>2.20E+02</c:v>
                </c:pt>
                <c:pt idx="31146">
                  <c:v>2.20E+02</c:v>
                </c:pt>
                <c:pt idx="31147">
                  <c:v>2.20E+02</c:v>
                </c:pt>
                <c:pt idx="31148">
                  <c:v>2.20E+02</c:v>
                </c:pt>
                <c:pt idx="31149">
                  <c:v>2.20E+02</c:v>
                </c:pt>
                <c:pt idx="31150">
                  <c:v>2.20E+02</c:v>
                </c:pt>
                <c:pt idx="31151">
                  <c:v>2.20E+02</c:v>
                </c:pt>
                <c:pt idx="31152">
                  <c:v>2.20E+02</c:v>
                </c:pt>
                <c:pt idx="31153">
                  <c:v>2.20E+02</c:v>
                </c:pt>
                <c:pt idx="31154">
                  <c:v>2.20E+02</c:v>
                </c:pt>
                <c:pt idx="31155">
                  <c:v>2.20E+02</c:v>
                </c:pt>
                <c:pt idx="31156">
                  <c:v>2.20E+02</c:v>
                </c:pt>
                <c:pt idx="31157">
                  <c:v>2.20E+02</c:v>
                </c:pt>
                <c:pt idx="31158">
                  <c:v>2.20E+02</c:v>
                </c:pt>
                <c:pt idx="31159">
                  <c:v>2.20E+02</c:v>
                </c:pt>
                <c:pt idx="31160">
                  <c:v>2.20E+02</c:v>
                </c:pt>
                <c:pt idx="31161">
                  <c:v>2.20E+02</c:v>
                </c:pt>
                <c:pt idx="31162">
                  <c:v>2.20E+02</c:v>
                </c:pt>
                <c:pt idx="31163">
                  <c:v>2.20E+02</c:v>
                </c:pt>
                <c:pt idx="31164">
                  <c:v>2.20E+02</c:v>
                </c:pt>
                <c:pt idx="31165">
                  <c:v>2.20E+02</c:v>
                </c:pt>
                <c:pt idx="31166">
                  <c:v>2.20E+02</c:v>
                </c:pt>
                <c:pt idx="31167">
                  <c:v>2.20E+02</c:v>
                </c:pt>
                <c:pt idx="31168">
                  <c:v>2.20E+02</c:v>
                </c:pt>
                <c:pt idx="31169">
                  <c:v>2.20E+02</c:v>
                </c:pt>
                <c:pt idx="31170">
                  <c:v>2.20E+02</c:v>
                </c:pt>
                <c:pt idx="31171">
                  <c:v>2.20E+02</c:v>
                </c:pt>
                <c:pt idx="31172">
                  <c:v>2.20E+02</c:v>
                </c:pt>
                <c:pt idx="31173">
                  <c:v>2.20E+02</c:v>
                </c:pt>
                <c:pt idx="31174">
                  <c:v>2.20E+02</c:v>
                </c:pt>
                <c:pt idx="31175">
                  <c:v>2.20E+02</c:v>
                </c:pt>
                <c:pt idx="31176">
                  <c:v>2.20E+02</c:v>
                </c:pt>
                <c:pt idx="31177">
                  <c:v>2.20E+02</c:v>
                </c:pt>
                <c:pt idx="31178">
                  <c:v>2.20E+02</c:v>
                </c:pt>
                <c:pt idx="31179">
                  <c:v>2.20E+02</c:v>
                </c:pt>
                <c:pt idx="31180">
                  <c:v>2.20E+02</c:v>
                </c:pt>
                <c:pt idx="31181">
                  <c:v>2.20E+02</c:v>
                </c:pt>
                <c:pt idx="31182">
                  <c:v>2.20E+02</c:v>
                </c:pt>
                <c:pt idx="31183">
                  <c:v>2.20E+02</c:v>
                </c:pt>
                <c:pt idx="31184">
                  <c:v>2.20E+02</c:v>
                </c:pt>
                <c:pt idx="31185">
                  <c:v>2.20E+02</c:v>
                </c:pt>
                <c:pt idx="31186">
                  <c:v>2.20E+02</c:v>
                </c:pt>
                <c:pt idx="31187">
                  <c:v>2.20E+02</c:v>
                </c:pt>
                <c:pt idx="31188">
                  <c:v>2.20E+02</c:v>
                </c:pt>
                <c:pt idx="31189">
                  <c:v>2.20E+02</c:v>
                </c:pt>
                <c:pt idx="31190">
                  <c:v>2.20E+02</c:v>
                </c:pt>
                <c:pt idx="31191">
                  <c:v>2.20E+02</c:v>
                </c:pt>
                <c:pt idx="31192">
                  <c:v>2.20E+02</c:v>
                </c:pt>
                <c:pt idx="31193">
                  <c:v>2.20E+02</c:v>
                </c:pt>
                <c:pt idx="31194">
                  <c:v>2.20E+02</c:v>
                </c:pt>
                <c:pt idx="31195">
                  <c:v>2.20E+02</c:v>
                </c:pt>
                <c:pt idx="31196">
                  <c:v>2.20E+02</c:v>
                </c:pt>
                <c:pt idx="31197">
                  <c:v>2.20E+02</c:v>
                </c:pt>
                <c:pt idx="31198">
                  <c:v>2.20E+02</c:v>
                </c:pt>
                <c:pt idx="31199">
                  <c:v>2.20E+02</c:v>
                </c:pt>
                <c:pt idx="31200">
                  <c:v>2.20E+02</c:v>
                </c:pt>
                <c:pt idx="31201">
                  <c:v>2.20E+02</c:v>
                </c:pt>
                <c:pt idx="31202">
                  <c:v>2.20E+02</c:v>
                </c:pt>
                <c:pt idx="31203">
                  <c:v>2.20E+02</c:v>
                </c:pt>
                <c:pt idx="31204">
                  <c:v>2.20E+02</c:v>
                </c:pt>
                <c:pt idx="31205">
                  <c:v>2.20E+02</c:v>
                </c:pt>
                <c:pt idx="31206">
                  <c:v>2.20E+02</c:v>
                </c:pt>
                <c:pt idx="31207">
                  <c:v>2.20E+02</c:v>
                </c:pt>
                <c:pt idx="31208">
                  <c:v>2.20E+02</c:v>
                </c:pt>
                <c:pt idx="31209">
                  <c:v>2.20E+02</c:v>
                </c:pt>
                <c:pt idx="31210">
                  <c:v>2.20E+02</c:v>
                </c:pt>
                <c:pt idx="31211">
                  <c:v>2.20E+02</c:v>
                </c:pt>
                <c:pt idx="31212">
                  <c:v>2.20E+02</c:v>
                </c:pt>
                <c:pt idx="31213">
                  <c:v>2.20E+02</c:v>
                </c:pt>
                <c:pt idx="31214">
                  <c:v>2.20E+02</c:v>
                </c:pt>
                <c:pt idx="31215">
                  <c:v>2.20E+02</c:v>
                </c:pt>
                <c:pt idx="31216">
                  <c:v>2.20E+02</c:v>
                </c:pt>
                <c:pt idx="31217">
                  <c:v>2.20E+02</c:v>
                </c:pt>
                <c:pt idx="31218">
                  <c:v>2.20E+02</c:v>
                </c:pt>
                <c:pt idx="31219">
                  <c:v>2.20E+02</c:v>
                </c:pt>
                <c:pt idx="31220">
                  <c:v>2.20E+02</c:v>
                </c:pt>
                <c:pt idx="31221">
                  <c:v>2.20E+02</c:v>
                </c:pt>
                <c:pt idx="31222">
                  <c:v>2.20E+02</c:v>
                </c:pt>
                <c:pt idx="31223">
                  <c:v>2.20E+02</c:v>
                </c:pt>
                <c:pt idx="31224">
                  <c:v>2.20E+02</c:v>
                </c:pt>
                <c:pt idx="31225">
                  <c:v>2.20E+02</c:v>
                </c:pt>
                <c:pt idx="31226">
                  <c:v>2.20E+02</c:v>
                </c:pt>
                <c:pt idx="31227">
                  <c:v>2.20E+02</c:v>
                </c:pt>
                <c:pt idx="31228">
                  <c:v>2.20E+02</c:v>
                </c:pt>
                <c:pt idx="31229">
                  <c:v>2.20E+02</c:v>
                </c:pt>
                <c:pt idx="31230">
                  <c:v>2.20E+02</c:v>
                </c:pt>
                <c:pt idx="31231">
                  <c:v>2.20E+02</c:v>
                </c:pt>
                <c:pt idx="31232">
                  <c:v>2.20E+02</c:v>
                </c:pt>
                <c:pt idx="31233">
                  <c:v>2.20E+02</c:v>
                </c:pt>
                <c:pt idx="31234">
                  <c:v>2.20E+02</c:v>
                </c:pt>
                <c:pt idx="31235">
                  <c:v>2.20E+02</c:v>
                </c:pt>
                <c:pt idx="31236">
                  <c:v>2.20E+02</c:v>
                </c:pt>
                <c:pt idx="31237">
                  <c:v>2.20E+02</c:v>
                </c:pt>
                <c:pt idx="31238">
                  <c:v>2.20E+02</c:v>
                </c:pt>
                <c:pt idx="31239">
                  <c:v>2.20E+02</c:v>
                </c:pt>
                <c:pt idx="31240">
                  <c:v>2.20E+02</c:v>
                </c:pt>
                <c:pt idx="31241">
                  <c:v>2.20E+02</c:v>
                </c:pt>
                <c:pt idx="31242">
                  <c:v>2.20E+02</c:v>
                </c:pt>
                <c:pt idx="31243">
                  <c:v>2.20E+02</c:v>
                </c:pt>
                <c:pt idx="31244">
                  <c:v>2.20E+02</c:v>
                </c:pt>
                <c:pt idx="31245">
                  <c:v>2.20E+02</c:v>
                </c:pt>
                <c:pt idx="31246">
                  <c:v>2.20E+02</c:v>
                </c:pt>
                <c:pt idx="31247">
                  <c:v>2.20E+02</c:v>
                </c:pt>
                <c:pt idx="31248">
                  <c:v>2.20E+02</c:v>
                </c:pt>
                <c:pt idx="31249">
                  <c:v>2.20E+02</c:v>
                </c:pt>
                <c:pt idx="31250">
                  <c:v>2.20E+02</c:v>
                </c:pt>
                <c:pt idx="31251">
                  <c:v>2.20E+02</c:v>
                </c:pt>
                <c:pt idx="31252">
                  <c:v>2.20E+02</c:v>
                </c:pt>
                <c:pt idx="31253">
                  <c:v>2.20E+02</c:v>
                </c:pt>
                <c:pt idx="31254">
                  <c:v>2.20E+02</c:v>
                </c:pt>
                <c:pt idx="31255">
                  <c:v>2.20E+02</c:v>
                </c:pt>
                <c:pt idx="31256">
                  <c:v>2.20E+02</c:v>
                </c:pt>
                <c:pt idx="31257">
                  <c:v>2.20E+02</c:v>
                </c:pt>
                <c:pt idx="31258">
                  <c:v>2.20E+02</c:v>
                </c:pt>
                <c:pt idx="31259">
                  <c:v>2.20E+02</c:v>
                </c:pt>
                <c:pt idx="31260">
                  <c:v>2.20E+02</c:v>
                </c:pt>
                <c:pt idx="31261">
                  <c:v>2.20E+02</c:v>
                </c:pt>
                <c:pt idx="31262">
                  <c:v>2.20E+02</c:v>
                </c:pt>
                <c:pt idx="31263">
                  <c:v>2.20E+02</c:v>
                </c:pt>
                <c:pt idx="31264">
                  <c:v>2.20E+02</c:v>
                </c:pt>
                <c:pt idx="31265">
                  <c:v>2.20E+02</c:v>
                </c:pt>
                <c:pt idx="31266">
                  <c:v>2.20E+02</c:v>
                </c:pt>
                <c:pt idx="31267">
                  <c:v>2.20E+02</c:v>
                </c:pt>
                <c:pt idx="31268">
                  <c:v>2.20E+02</c:v>
                </c:pt>
                <c:pt idx="31269">
                  <c:v>2.20E+02</c:v>
                </c:pt>
                <c:pt idx="31270">
                  <c:v>2.20E+02</c:v>
                </c:pt>
                <c:pt idx="31271">
                  <c:v>2.20E+02</c:v>
                </c:pt>
                <c:pt idx="31272">
                  <c:v>2.20E+02</c:v>
                </c:pt>
                <c:pt idx="31273">
                  <c:v>2.20E+02</c:v>
                </c:pt>
                <c:pt idx="31274">
                  <c:v>2.20E+02</c:v>
                </c:pt>
                <c:pt idx="31275">
                  <c:v>2.20E+02</c:v>
                </c:pt>
                <c:pt idx="31276">
                  <c:v>2.20E+02</c:v>
                </c:pt>
                <c:pt idx="31277">
                  <c:v>2.20E+02</c:v>
                </c:pt>
                <c:pt idx="31278">
                  <c:v>2.20E+02</c:v>
                </c:pt>
                <c:pt idx="31279">
                  <c:v>2.20E+02</c:v>
                </c:pt>
                <c:pt idx="31280">
                  <c:v>2.20E+02</c:v>
                </c:pt>
                <c:pt idx="31281">
                  <c:v>2.20E+02</c:v>
                </c:pt>
                <c:pt idx="31282">
                  <c:v>2.20E+02</c:v>
                </c:pt>
                <c:pt idx="31283">
                  <c:v>2.20E+02</c:v>
                </c:pt>
                <c:pt idx="31284">
                  <c:v>2.20E+02</c:v>
                </c:pt>
                <c:pt idx="31285">
                  <c:v>2.20E+02</c:v>
                </c:pt>
                <c:pt idx="31286">
                  <c:v>2.20E+02</c:v>
                </c:pt>
                <c:pt idx="31287">
                  <c:v>2.20E+02</c:v>
                </c:pt>
                <c:pt idx="31288">
                  <c:v>2.20E+02</c:v>
                </c:pt>
                <c:pt idx="31289">
                  <c:v>2.20E+02</c:v>
                </c:pt>
                <c:pt idx="31290">
                  <c:v>2.20E+02</c:v>
                </c:pt>
                <c:pt idx="31291">
                  <c:v>2.20E+02</c:v>
                </c:pt>
                <c:pt idx="31292">
                  <c:v>2.20E+02</c:v>
                </c:pt>
                <c:pt idx="31293">
                  <c:v>2.20E+02</c:v>
                </c:pt>
                <c:pt idx="31294">
                  <c:v>2.20E+02</c:v>
                </c:pt>
                <c:pt idx="31295">
                  <c:v>2.20E+02</c:v>
                </c:pt>
                <c:pt idx="31296">
                  <c:v>2.20E+02</c:v>
                </c:pt>
                <c:pt idx="31297">
                  <c:v>2.20E+02</c:v>
                </c:pt>
                <c:pt idx="31298">
                  <c:v>2.20E+02</c:v>
                </c:pt>
                <c:pt idx="31299">
                  <c:v>2.20E+02</c:v>
                </c:pt>
                <c:pt idx="31300">
                  <c:v>2.20E+02</c:v>
                </c:pt>
                <c:pt idx="31301">
                  <c:v>2.20E+02</c:v>
                </c:pt>
                <c:pt idx="31302">
                  <c:v>2.20E+02</c:v>
                </c:pt>
                <c:pt idx="31303">
                  <c:v>2.20E+02</c:v>
                </c:pt>
                <c:pt idx="31304">
                  <c:v>2.20E+02</c:v>
                </c:pt>
                <c:pt idx="31305">
                  <c:v>2.20E+02</c:v>
                </c:pt>
                <c:pt idx="31306">
                  <c:v>2.20E+02</c:v>
                </c:pt>
                <c:pt idx="31307">
                  <c:v>2.20E+02</c:v>
                </c:pt>
                <c:pt idx="31308">
                  <c:v>2.20E+02</c:v>
                </c:pt>
                <c:pt idx="31309">
                  <c:v>2.20E+02</c:v>
                </c:pt>
                <c:pt idx="31310">
                  <c:v>2.20E+02</c:v>
                </c:pt>
                <c:pt idx="31311">
                  <c:v>2.20E+02</c:v>
                </c:pt>
                <c:pt idx="31312">
                  <c:v>2.20E+02</c:v>
                </c:pt>
                <c:pt idx="31313">
                  <c:v>2.20E+02</c:v>
                </c:pt>
                <c:pt idx="31314">
                  <c:v>2.20E+02</c:v>
                </c:pt>
                <c:pt idx="31315">
                  <c:v>2.20E+02</c:v>
                </c:pt>
                <c:pt idx="31316">
                  <c:v>2.20E+02</c:v>
                </c:pt>
                <c:pt idx="31317">
                  <c:v>2.20E+02</c:v>
                </c:pt>
                <c:pt idx="31318">
                  <c:v>2.20E+02</c:v>
                </c:pt>
                <c:pt idx="31319">
                  <c:v>2.20E+02</c:v>
                </c:pt>
                <c:pt idx="31320">
                  <c:v>2.20E+02</c:v>
                </c:pt>
                <c:pt idx="31321">
                  <c:v>2.20E+02</c:v>
                </c:pt>
                <c:pt idx="31322">
                  <c:v>2.20E+02</c:v>
                </c:pt>
                <c:pt idx="31323">
                  <c:v>2.20E+02</c:v>
                </c:pt>
                <c:pt idx="31324">
                  <c:v>2.20E+02</c:v>
                </c:pt>
                <c:pt idx="31325">
                  <c:v>2.20E+02</c:v>
                </c:pt>
                <c:pt idx="31326">
                  <c:v>2.20E+02</c:v>
                </c:pt>
                <c:pt idx="31327">
                  <c:v>2.20E+02</c:v>
                </c:pt>
                <c:pt idx="31328">
                  <c:v>2.20E+02</c:v>
                </c:pt>
                <c:pt idx="31329">
                  <c:v>2.20E+02</c:v>
                </c:pt>
                <c:pt idx="31330">
                  <c:v>2.20E+02</c:v>
                </c:pt>
                <c:pt idx="31331">
                  <c:v>2.20E+02</c:v>
                </c:pt>
                <c:pt idx="31332">
                  <c:v>2.20E+02</c:v>
                </c:pt>
                <c:pt idx="31333">
                  <c:v>2.20E+02</c:v>
                </c:pt>
                <c:pt idx="31334">
                  <c:v>2.20E+02</c:v>
                </c:pt>
                <c:pt idx="31335">
                  <c:v>2.20E+02</c:v>
                </c:pt>
                <c:pt idx="31336">
                  <c:v>2.20E+02</c:v>
                </c:pt>
                <c:pt idx="31337">
                  <c:v>2.20E+02</c:v>
                </c:pt>
                <c:pt idx="31338">
                  <c:v>2.20E+02</c:v>
                </c:pt>
                <c:pt idx="31339">
                  <c:v>2.20E+02</c:v>
                </c:pt>
                <c:pt idx="31340">
                  <c:v>2.20E+02</c:v>
                </c:pt>
                <c:pt idx="31341">
                  <c:v>2.20E+02</c:v>
                </c:pt>
                <c:pt idx="31342">
                  <c:v>2.20E+02</c:v>
                </c:pt>
                <c:pt idx="31343">
                  <c:v>2.20E+02</c:v>
                </c:pt>
                <c:pt idx="31344">
                  <c:v>2.20E+02</c:v>
                </c:pt>
                <c:pt idx="31345">
                  <c:v>2.20E+02</c:v>
                </c:pt>
                <c:pt idx="31346">
                  <c:v>2.20E+02</c:v>
                </c:pt>
                <c:pt idx="31347">
                  <c:v>2.20E+02</c:v>
                </c:pt>
                <c:pt idx="31348">
                  <c:v>2.20E+02</c:v>
                </c:pt>
                <c:pt idx="31349">
                  <c:v>2.20E+02</c:v>
                </c:pt>
                <c:pt idx="31350">
                  <c:v>2.20E+02</c:v>
                </c:pt>
                <c:pt idx="31351">
                  <c:v>2.20E+02</c:v>
                </c:pt>
                <c:pt idx="31352">
                  <c:v>2.20E+02</c:v>
                </c:pt>
                <c:pt idx="31353">
                  <c:v>2.20E+02</c:v>
                </c:pt>
                <c:pt idx="31354">
                  <c:v>2.20E+02</c:v>
                </c:pt>
                <c:pt idx="31355">
                  <c:v>2.20E+02</c:v>
                </c:pt>
                <c:pt idx="31356">
                  <c:v>2.20E+02</c:v>
                </c:pt>
                <c:pt idx="31357">
                  <c:v>2.20E+02</c:v>
                </c:pt>
                <c:pt idx="31358">
                  <c:v>2.20E+02</c:v>
                </c:pt>
                <c:pt idx="31359">
                  <c:v>2.20E+02</c:v>
                </c:pt>
                <c:pt idx="31360">
                  <c:v>2.20E+02</c:v>
                </c:pt>
                <c:pt idx="31361">
                  <c:v>2.20E+02</c:v>
                </c:pt>
                <c:pt idx="31362">
                  <c:v>2.20E+02</c:v>
                </c:pt>
                <c:pt idx="31363">
                  <c:v>2.20E+02</c:v>
                </c:pt>
                <c:pt idx="31364">
                  <c:v>2.20E+02</c:v>
                </c:pt>
                <c:pt idx="31365">
                  <c:v>2.20E+02</c:v>
                </c:pt>
                <c:pt idx="31366">
                  <c:v>2.20E+02</c:v>
                </c:pt>
                <c:pt idx="31367">
                  <c:v>2.20E+02</c:v>
                </c:pt>
                <c:pt idx="31368">
                  <c:v>2.20E+02</c:v>
                </c:pt>
                <c:pt idx="31369">
                  <c:v>2.20E+02</c:v>
                </c:pt>
                <c:pt idx="31370">
                  <c:v>2.20E+02</c:v>
                </c:pt>
                <c:pt idx="31371">
                  <c:v>2.20E+02</c:v>
                </c:pt>
                <c:pt idx="31372">
                  <c:v>2.20E+02</c:v>
                </c:pt>
                <c:pt idx="31373">
                  <c:v>2.20E+02</c:v>
                </c:pt>
                <c:pt idx="31374">
                  <c:v>2.20E+02</c:v>
                </c:pt>
                <c:pt idx="31375">
                  <c:v>2.20E+02</c:v>
                </c:pt>
                <c:pt idx="31376">
                  <c:v>2.20E+02</c:v>
                </c:pt>
                <c:pt idx="31377">
                  <c:v>2.20E+02</c:v>
                </c:pt>
                <c:pt idx="31378">
                  <c:v>2.20E+02</c:v>
                </c:pt>
                <c:pt idx="31379">
                  <c:v>2.20E+02</c:v>
                </c:pt>
                <c:pt idx="31380">
                  <c:v>2.20E+02</c:v>
                </c:pt>
                <c:pt idx="31381">
                  <c:v>2.20E+02</c:v>
                </c:pt>
                <c:pt idx="31382">
                  <c:v>2.20E+02</c:v>
                </c:pt>
                <c:pt idx="31383">
                  <c:v>2.20E+02</c:v>
                </c:pt>
                <c:pt idx="31384">
                  <c:v>2.20E+02</c:v>
                </c:pt>
                <c:pt idx="31385">
                  <c:v>2.20E+02</c:v>
                </c:pt>
                <c:pt idx="31386">
                  <c:v>2.20E+02</c:v>
                </c:pt>
                <c:pt idx="31387">
                  <c:v>2.20E+02</c:v>
                </c:pt>
                <c:pt idx="31388">
                  <c:v>2.20E+02</c:v>
                </c:pt>
                <c:pt idx="31389">
                  <c:v>2.20E+02</c:v>
                </c:pt>
                <c:pt idx="31390">
                  <c:v>2.20E+02</c:v>
                </c:pt>
                <c:pt idx="31391">
                  <c:v>2.20E+02</c:v>
                </c:pt>
                <c:pt idx="31392">
                  <c:v>2.20E+02</c:v>
                </c:pt>
                <c:pt idx="31393">
                  <c:v>2.20E+02</c:v>
                </c:pt>
                <c:pt idx="31394">
                  <c:v>2.20E+02</c:v>
                </c:pt>
                <c:pt idx="31395">
                  <c:v>2.20E+02</c:v>
                </c:pt>
                <c:pt idx="31396">
                  <c:v>2.20E+02</c:v>
                </c:pt>
                <c:pt idx="31397">
                  <c:v>2.20E+02</c:v>
                </c:pt>
                <c:pt idx="31398">
                  <c:v>2.20E+02</c:v>
                </c:pt>
                <c:pt idx="31399">
                  <c:v>2.20E+02</c:v>
                </c:pt>
                <c:pt idx="31400">
                  <c:v>2.20E+02</c:v>
                </c:pt>
                <c:pt idx="31401">
                  <c:v>2.20E+02</c:v>
                </c:pt>
                <c:pt idx="31402">
                  <c:v>2.20E+02</c:v>
                </c:pt>
                <c:pt idx="31403">
                  <c:v>2.20E+02</c:v>
                </c:pt>
                <c:pt idx="31404">
                  <c:v>2.20E+02</c:v>
                </c:pt>
                <c:pt idx="31405">
                  <c:v>2.20E+02</c:v>
                </c:pt>
                <c:pt idx="31406">
                  <c:v>2.20E+02</c:v>
                </c:pt>
                <c:pt idx="31407">
                  <c:v>2.20E+02</c:v>
                </c:pt>
                <c:pt idx="31408">
                  <c:v>2.20E+02</c:v>
                </c:pt>
                <c:pt idx="31409">
                  <c:v>2.20E+02</c:v>
                </c:pt>
                <c:pt idx="31410">
                  <c:v>2.20E+02</c:v>
                </c:pt>
                <c:pt idx="31411">
                  <c:v>2.20E+02</c:v>
                </c:pt>
                <c:pt idx="31412">
                  <c:v>2.20E+02</c:v>
                </c:pt>
                <c:pt idx="31413">
                  <c:v>2.20E+02</c:v>
                </c:pt>
                <c:pt idx="31414">
                  <c:v>2.20E+02</c:v>
                </c:pt>
                <c:pt idx="31415">
                  <c:v>2.20E+02</c:v>
                </c:pt>
                <c:pt idx="31416">
                  <c:v>2.20E+02</c:v>
                </c:pt>
                <c:pt idx="31417">
                  <c:v>2.20E+02</c:v>
                </c:pt>
                <c:pt idx="31418">
                  <c:v>2.20E+02</c:v>
                </c:pt>
                <c:pt idx="31419">
                  <c:v>2.20E+02</c:v>
                </c:pt>
                <c:pt idx="31420">
                  <c:v>2.20E+02</c:v>
                </c:pt>
                <c:pt idx="31421">
                  <c:v>2.20E+02</c:v>
                </c:pt>
                <c:pt idx="31422">
                  <c:v>2.20E+02</c:v>
                </c:pt>
                <c:pt idx="31423">
                  <c:v>2.20E+02</c:v>
                </c:pt>
                <c:pt idx="31424">
                  <c:v>2.20E+02</c:v>
                </c:pt>
                <c:pt idx="31425">
                  <c:v>2.20E+02</c:v>
                </c:pt>
                <c:pt idx="31426">
                  <c:v>2.20E+02</c:v>
                </c:pt>
                <c:pt idx="31427">
                  <c:v>2.20E+02</c:v>
                </c:pt>
                <c:pt idx="31428">
                  <c:v>2.20E+02</c:v>
                </c:pt>
                <c:pt idx="31429">
                  <c:v>2.20E+02</c:v>
                </c:pt>
                <c:pt idx="31430">
                  <c:v>2.20E+02</c:v>
                </c:pt>
                <c:pt idx="31431">
                  <c:v>2.20E+02</c:v>
                </c:pt>
                <c:pt idx="31432">
                  <c:v>2.20E+02</c:v>
                </c:pt>
                <c:pt idx="31433">
                  <c:v>2.20E+02</c:v>
                </c:pt>
                <c:pt idx="31434">
                  <c:v>2.20E+02</c:v>
                </c:pt>
                <c:pt idx="31435">
                  <c:v>2.20E+02</c:v>
                </c:pt>
                <c:pt idx="31436">
                  <c:v>2.20E+02</c:v>
                </c:pt>
                <c:pt idx="31437">
                  <c:v>2.20E+02</c:v>
                </c:pt>
                <c:pt idx="31438">
                  <c:v>2.20E+02</c:v>
                </c:pt>
                <c:pt idx="31439">
                  <c:v>2.20E+02</c:v>
                </c:pt>
                <c:pt idx="31440">
                  <c:v>2.20E+02</c:v>
                </c:pt>
                <c:pt idx="31441">
                  <c:v>2.20E+02</c:v>
                </c:pt>
                <c:pt idx="31442">
                  <c:v>2.20E+02</c:v>
                </c:pt>
                <c:pt idx="31443">
                  <c:v>2.20E+02</c:v>
                </c:pt>
                <c:pt idx="31444">
                  <c:v>2.20E+02</c:v>
                </c:pt>
                <c:pt idx="31445">
                  <c:v>2.20E+02</c:v>
                </c:pt>
                <c:pt idx="31446">
                  <c:v>2.20E+02</c:v>
                </c:pt>
                <c:pt idx="31447">
                  <c:v>2.20E+02</c:v>
                </c:pt>
                <c:pt idx="31448">
                  <c:v>2.20E+02</c:v>
                </c:pt>
                <c:pt idx="31449">
                  <c:v>2.20E+02</c:v>
                </c:pt>
                <c:pt idx="31450">
                  <c:v>2.20E+02</c:v>
                </c:pt>
                <c:pt idx="31451">
                  <c:v>2.20E+02</c:v>
                </c:pt>
                <c:pt idx="31452">
                  <c:v>2.20E+02</c:v>
                </c:pt>
                <c:pt idx="31453">
                  <c:v>2.20E+02</c:v>
                </c:pt>
                <c:pt idx="31454">
                  <c:v>2.20E+02</c:v>
                </c:pt>
                <c:pt idx="31455">
                  <c:v>2.20E+02</c:v>
                </c:pt>
                <c:pt idx="31456">
                  <c:v>2.20E+02</c:v>
                </c:pt>
                <c:pt idx="31457">
                  <c:v>2.20E+02</c:v>
                </c:pt>
                <c:pt idx="31458">
                  <c:v>2.20E+02</c:v>
                </c:pt>
                <c:pt idx="31459">
                  <c:v>2.20E+02</c:v>
                </c:pt>
                <c:pt idx="31460">
                  <c:v>2.20E+02</c:v>
                </c:pt>
                <c:pt idx="31461">
                  <c:v>2.20E+02</c:v>
                </c:pt>
                <c:pt idx="31462">
                  <c:v>2.20E+02</c:v>
                </c:pt>
                <c:pt idx="31463">
                  <c:v>2.20E+02</c:v>
                </c:pt>
                <c:pt idx="31464">
                  <c:v>2.20E+02</c:v>
                </c:pt>
                <c:pt idx="31465">
                  <c:v>2.20E+02</c:v>
                </c:pt>
                <c:pt idx="31466">
                  <c:v>2.20E+02</c:v>
                </c:pt>
                <c:pt idx="31467">
                  <c:v>2.20E+02</c:v>
                </c:pt>
                <c:pt idx="31468">
                  <c:v>2.20E+02</c:v>
                </c:pt>
                <c:pt idx="31469">
                  <c:v>2.20E+02</c:v>
                </c:pt>
                <c:pt idx="31470">
                  <c:v>2.20E+02</c:v>
                </c:pt>
                <c:pt idx="31471">
                  <c:v>2.20E+02</c:v>
                </c:pt>
                <c:pt idx="31472">
                  <c:v>2.20E+02</c:v>
                </c:pt>
                <c:pt idx="31473">
                  <c:v>2.20E+02</c:v>
                </c:pt>
                <c:pt idx="31474">
                  <c:v>2.20E+02</c:v>
                </c:pt>
                <c:pt idx="31475">
                  <c:v>2.20E+02</c:v>
                </c:pt>
                <c:pt idx="31476">
                  <c:v>2.20E+02</c:v>
                </c:pt>
                <c:pt idx="31477">
                  <c:v>2.20E+02</c:v>
                </c:pt>
                <c:pt idx="31478">
                  <c:v>2.20E+02</c:v>
                </c:pt>
                <c:pt idx="31479">
                  <c:v>2.20E+02</c:v>
                </c:pt>
                <c:pt idx="31480">
                  <c:v>2.20E+02</c:v>
                </c:pt>
                <c:pt idx="31481">
                  <c:v>2.20E+02</c:v>
                </c:pt>
                <c:pt idx="31482">
                  <c:v>2.20E+02</c:v>
                </c:pt>
                <c:pt idx="31483">
                  <c:v>2.20E+02</c:v>
                </c:pt>
                <c:pt idx="31484">
                  <c:v>2.20E+02</c:v>
                </c:pt>
                <c:pt idx="31485">
                  <c:v>2.20E+02</c:v>
                </c:pt>
                <c:pt idx="31486">
                  <c:v>2.20E+02</c:v>
                </c:pt>
                <c:pt idx="31487">
                  <c:v>2.20E+02</c:v>
                </c:pt>
                <c:pt idx="31488">
                  <c:v>2.20E+02</c:v>
                </c:pt>
                <c:pt idx="31489">
                  <c:v>2.20E+02</c:v>
                </c:pt>
                <c:pt idx="31490">
                  <c:v>2.20E+02</c:v>
                </c:pt>
                <c:pt idx="31491">
                  <c:v>2.20E+02</c:v>
                </c:pt>
                <c:pt idx="31492">
                  <c:v>2.20E+02</c:v>
                </c:pt>
                <c:pt idx="31493">
                  <c:v>2.20E+02</c:v>
                </c:pt>
                <c:pt idx="31494">
                  <c:v>2.20E+02</c:v>
                </c:pt>
                <c:pt idx="31495">
                  <c:v>2.20E+02</c:v>
                </c:pt>
                <c:pt idx="31496">
                  <c:v>2.20E+02</c:v>
                </c:pt>
                <c:pt idx="31497">
                  <c:v>2.20E+02</c:v>
                </c:pt>
                <c:pt idx="31498">
                  <c:v>2.20E+02</c:v>
                </c:pt>
                <c:pt idx="31499">
                  <c:v>2.20E+02</c:v>
                </c:pt>
                <c:pt idx="31500">
                  <c:v>2.20E+02</c:v>
                </c:pt>
                <c:pt idx="31501">
                  <c:v>2.20E+02</c:v>
                </c:pt>
                <c:pt idx="31502">
                  <c:v>2.20E+02</c:v>
                </c:pt>
                <c:pt idx="31503">
                  <c:v>2.20E+02</c:v>
                </c:pt>
                <c:pt idx="31504">
                  <c:v>2.20E+02</c:v>
                </c:pt>
                <c:pt idx="31505">
                  <c:v>2.20E+02</c:v>
                </c:pt>
                <c:pt idx="31506">
                  <c:v>2.20E+02</c:v>
                </c:pt>
                <c:pt idx="31507">
                  <c:v>2.20E+02</c:v>
                </c:pt>
                <c:pt idx="31508">
                  <c:v>2.20E+02</c:v>
                </c:pt>
                <c:pt idx="31509">
                  <c:v>2.20E+02</c:v>
                </c:pt>
                <c:pt idx="31510">
                  <c:v>2.20E+02</c:v>
                </c:pt>
                <c:pt idx="31511">
                  <c:v>2.20E+02</c:v>
                </c:pt>
                <c:pt idx="31512">
                  <c:v>2.20E+02</c:v>
                </c:pt>
                <c:pt idx="31513">
                  <c:v>2.20E+02</c:v>
                </c:pt>
                <c:pt idx="31514">
                  <c:v>2.20E+02</c:v>
                </c:pt>
                <c:pt idx="31515">
                  <c:v>2.20E+02</c:v>
                </c:pt>
                <c:pt idx="31516">
                  <c:v>2.20E+02</c:v>
                </c:pt>
                <c:pt idx="31517">
                  <c:v>2.20E+02</c:v>
                </c:pt>
                <c:pt idx="31518">
                  <c:v>2.20E+02</c:v>
                </c:pt>
                <c:pt idx="31519">
                  <c:v>2.20E+02</c:v>
                </c:pt>
                <c:pt idx="31520">
                  <c:v>2.20E+02</c:v>
                </c:pt>
                <c:pt idx="31521">
                  <c:v>2.20E+02</c:v>
                </c:pt>
                <c:pt idx="31522">
                  <c:v>2.20E+02</c:v>
                </c:pt>
                <c:pt idx="31523">
                  <c:v>2.20E+02</c:v>
                </c:pt>
                <c:pt idx="31524">
                  <c:v>2.20E+02</c:v>
                </c:pt>
                <c:pt idx="31525">
                  <c:v>2.20E+02</c:v>
                </c:pt>
                <c:pt idx="31526">
                  <c:v>2.20E+02</c:v>
                </c:pt>
                <c:pt idx="31527">
                  <c:v>2.20E+02</c:v>
                </c:pt>
                <c:pt idx="31528">
                  <c:v>2.20E+02</c:v>
                </c:pt>
                <c:pt idx="31529">
                  <c:v>2.20E+02</c:v>
                </c:pt>
                <c:pt idx="31530">
                  <c:v>2.20E+02</c:v>
                </c:pt>
                <c:pt idx="31531">
                  <c:v>2.20E+02</c:v>
                </c:pt>
                <c:pt idx="31532">
                  <c:v>2.20E+02</c:v>
                </c:pt>
                <c:pt idx="31533">
                  <c:v>2.20E+02</c:v>
                </c:pt>
                <c:pt idx="31534">
                  <c:v>2.20E+02</c:v>
                </c:pt>
                <c:pt idx="31535">
                  <c:v>2.20E+02</c:v>
                </c:pt>
                <c:pt idx="31536">
                  <c:v>2.20E+02</c:v>
                </c:pt>
                <c:pt idx="31537">
                  <c:v>2.20E+02</c:v>
                </c:pt>
                <c:pt idx="31538">
                  <c:v>2.20E+02</c:v>
                </c:pt>
                <c:pt idx="31539">
                  <c:v>2.20E+02</c:v>
                </c:pt>
                <c:pt idx="31540">
                  <c:v>2.20E+02</c:v>
                </c:pt>
                <c:pt idx="31541">
                  <c:v>2.20E+02</c:v>
                </c:pt>
                <c:pt idx="31542">
                  <c:v>2.20E+02</c:v>
                </c:pt>
                <c:pt idx="31543">
                  <c:v>2.20E+02</c:v>
                </c:pt>
                <c:pt idx="31544">
                  <c:v>2.20E+02</c:v>
                </c:pt>
                <c:pt idx="31545">
                  <c:v>2.20E+02</c:v>
                </c:pt>
                <c:pt idx="31546">
                  <c:v>2.20E+02</c:v>
                </c:pt>
                <c:pt idx="31547">
                  <c:v>2.20E+02</c:v>
                </c:pt>
                <c:pt idx="31548">
                  <c:v>2.20E+02</c:v>
                </c:pt>
                <c:pt idx="31549">
                  <c:v>2.20E+02</c:v>
                </c:pt>
                <c:pt idx="31550">
                  <c:v>2.20E+02</c:v>
                </c:pt>
                <c:pt idx="31551">
                  <c:v>2.20E+02</c:v>
                </c:pt>
                <c:pt idx="31552">
                  <c:v>2.20E+02</c:v>
                </c:pt>
                <c:pt idx="31553">
                  <c:v>2.20E+02</c:v>
                </c:pt>
                <c:pt idx="31554">
                  <c:v>2.20E+02</c:v>
                </c:pt>
                <c:pt idx="31555">
                  <c:v>2.20E+02</c:v>
                </c:pt>
                <c:pt idx="31556">
                  <c:v>2.20E+02</c:v>
                </c:pt>
                <c:pt idx="31557">
                  <c:v>2.20E+02</c:v>
                </c:pt>
                <c:pt idx="31558">
                  <c:v>2.20E+02</c:v>
                </c:pt>
                <c:pt idx="31559">
                  <c:v>2.20E+02</c:v>
                </c:pt>
                <c:pt idx="31560">
                  <c:v>2.20E+02</c:v>
                </c:pt>
                <c:pt idx="31561">
                  <c:v>2.20E+02</c:v>
                </c:pt>
                <c:pt idx="31562">
                  <c:v>2.20E+02</c:v>
                </c:pt>
                <c:pt idx="31563">
                  <c:v>2.20E+02</c:v>
                </c:pt>
                <c:pt idx="31564">
                  <c:v>2.20E+02</c:v>
                </c:pt>
                <c:pt idx="31565">
                  <c:v>2.20E+02</c:v>
                </c:pt>
                <c:pt idx="31566">
                  <c:v>2.20E+02</c:v>
                </c:pt>
                <c:pt idx="31567">
                  <c:v>2.20E+02</c:v>
                </c:pt>
                <c:pt idx="31568">
                  <c:v>2.20E+02</c:v>
                </c:pt>
                <c:pt idx="31569">
                  <c:v>2.20E+02</c:v>
                </c:pt>
                <c:pt idx="31570">
                  <c:v>2.20E+02</c:v>
                </c:pt>
                <c:pt idx="31571">
                  <c:v>2.20E+02</c:v>
                </c:pt>
                <c:pt idx="31572">
                  <c:v>2.20E+02</c:v>
                </c:pt>
                <c:pt idx="31573">
                  <c:v>2.20E+02</c:v>
                </c:pt>
                <c:pt idx="31574">
                  <c:v>2.20E+02</c:v>
                </c:pt>
                <c:pt idx="31575">
                  <c:v>2.20E+02</c:v>
                </c:pt>
                <c:pt idx="31576">
                  <c:v>2.20E+02</c:v>
                </c:pt>
                <c:pt idx="31577">
                  <c:v>2.20E+02</c:v>
                </c:pt>
                <c:pt idx="31578">
                  <c:v>2.20E+02</c:v>
                </c:pt>
                <c:pt idx="31579">
                  <c:v>2.20E+02</c:v>
                </c:pt>
                <c:pt idx="31580">
                  <c:v>2.20E+02</c:v>
                </c:pt>
                <c:pt idx="31581">
                  <c:v>2.20E+02</c:v>
                </c:pt>
                <c:pt idx="31582">
                  <c:v>2.20E+02</c:v>
                </c:pt>
                <c:pt idx="31583">
                  <c:v>2.20E+02</c:v>
                </c:pt>
                <c:pt idx="31584">
                  <c:v>2.20E+02</c:v>
                </c:pt>
                <c:pt idx="31585">
                  <c:v>2.20E+02</c:v>
                </c:pt>
                <c:pt idx="31586">
                  <c:v>2.20E+02</c:v>
                </c:pt>
                <c:pt idx="31587">
                  <c:v>2.20E+02</c:v>
                </c:pt>
                <c:pt idx="31588">
                  <c:v>2.20E+02</c:v>
                </c:pt>
                <c:pt idx="31589">
                  <c:v>2.20E+02</c:v>
                </c:pt>
                <c:pt idx="31590">
                  <c:v>2.20E+02</c:v>
                </c:pt>
                <c:pt idx="31591">
                  <c:v>2.20E+02</c:v>
                </c:pt>
                <c:pt idx="31592">
                  <c:v>2.20E+02</c:v>
                </c:pt>
                <c:pt idx="31593">
                  <c:v>2.20E+02</c:v>
                </c:pt>
                <c:pt idx="31594">
                  <c:v>2.20E+02</c:v>
                </c:pt>
                <c:pt idx="31595">
                  <c:v>2.20E+02</c:v>
                </c:pt>
                <c:pt idx="31596">
                  <c:v>2.20E+02</c:v>
                </c:pt>
                <c:pt idx="31597">
                  <c:v>2.20E+02</c:v>
                </c:pt>
                <c:pt idx="31598">
                  <c:v>2.20E+02</c:v>
                </c:pt>
                <c:pt idx="31599">
                  <c:v>2.20E+02</c:v>
                </c:pt>
                <c:pt idx="31600">
                  <c:v>2.20E+02</c:v>
                </c:pt>
                <c:pt idx="31601">
                  <c:v>2.20E+02</c:v>
                </c:pt>
                <c:pt idx="31602">
                  <c:v>2.20E+02</c:v>
                </c:pt>
                <c:pt idx="31603">
                  <c:v>2.20E+02</c:v>
                </c:pt>
                <c:pt idx="31604">
                  <c:v>2.20E+02</c:v>
                </c:pt>
                <c:pt idx="31605">
                  <c:v>2.20E+02</c:v>
                </c:pt>
                <c:pt idx="31606">
                  <c:v>2.20E+02</c:v>
                </c:pt>
                <c:pt idx="31607">
                  <c:v>2.20E+02</c:v>
                </c:pt>
                <c:pt idx="31608">
                  <c:v>2.20E+02</c:v>
                </c:pt>
                <c:pt idx="31609">
                  <c:v>2.20E+02</c:v>
                </c:pt>
                <c:pt idx="31610">
                  <c:v>2.20E+02</c:v>
                </c:pt>
                <c:pt idx="31611">
                  <c:v>2.20E+02</c:v>
                </c:pt>
                <c:pt idx="31612">
                  <c:v>2.20E+02</c:v>
                </c:pt>
                <c:pt idx="31613">
                  <c:v>2.20E+02</c:v>
                </c:pt>
                <c:pt idx="31614">
                  <c:v>2.20E+02</c:v>
                </c:pt>
                <c:pt idx="31615">
                  <c:v>2.20E+02</c:v>
                </c:pt>
                <c:pt idx="31616">
                  <c:v>2.20E+02</c:v>
                </c:pt>
                <c:pt idx="31617">
                  <c:v>2.20E+02</c:v>
                </c:pt>
                <c:pt idx="31618">
                  <c:v>2.20E+02</c:v>
                </c:pt>
                <c:pt idx="31619">
                  <c:v>2.20E+02</c:v>
                </c:pt>
                <c:pt idx="31620">
                  <c:v>2.20E+02</c:v>
                </c:pt>
                <c:pt idx="31621">
                  <c:v>2.20E+02</c:v>
                </c:pt>
                <c:pt idx="31622">
                  <c:v>2.20E+02</c:v>
                </c:pt>
                <c:pt idx="31623">
                  <c:v>2.20E+02</c:v>
                </c:pt>
                <c:pt idx="31624">
                  <c:v>2.20E+02</c:v>
                </c:pt>
                <c:pt idx="31625">
                  <c:v>2.20E+02</c:v>
                </c:pt>
                <c:pt idx="31626">
                  <c:v>2.20E+02</c:v>
                </c:pt>
                <c:pt idx="31627">
                  <c:v>2.20E+02</c:v>
                </c:pt>
                <c:pt idx="31628">
                  <c:v>2.20E+02</c:v>
                </c:pt>
                <c:pt idx="31629">
                  <c:v>2.20E+02</c:v>
                </c:pt>
                <c:pt idx="31630">
                  <c:v>2.20E+02</c:v>
                </c:pt>
                <c:pt idx="31631">
                  <c:v>2.20E+02</c:v>
                </c:pt>
                <c:pt idx="31632">
                  <c:v>2.20E+02</c:v>
                </c:pt>
                <c:pt idx="31633">
                  <c:v>2.20E+02</c:v>
                </c:pt>
                <c:pt idx="31634">
                  <c:v>2.20E+02</c:v>
                </c:pt>
                <c:pt idx="31635">
                  <c:v>2.20E+02</c:v>
                </c:pt>
                <c:pt idx="31636">
                  <c:v>2.20E+02</c:v>
                </c:pt>
                <c:pt idx="31637">
                  <c:v>2.20E+02</c:v>
                </c:pt>
                <c:pt idx="31638">
                  <c:v>2.20E+02</c:v>
                </c:pt>
                <c:pt idx="31639">
                  <c:v>2.20E+02</c:v>
                </c:pt>
                <c:pt idx="31640">
                  <c:v>2.20E+02</c:v>
                </c:pt>
                <c:pt idx="31641">
                  <c:v>2.20E+02</c:v>
                </c:pt>
                <c:pt idx="31642">
                  <c:v>2.20E+02</c:v>
                </c:pt>
                <c:pt idx="31643">
                  <c:v>2.20E+02</c:v>
                </c:pt>
                <c:pt idx="31644">
                  <c:v>2.20E+02</c:v>
                </c:pt>
                <c:pt idx="31645">
                  <c:v>2.20E+02</c:v>
                </c:pt>
                <c:pt idx="31646">
                  <c:v>2.20E+02</c:v>
                </c:pt>
                <c:pt idx="31647">
                  <c:v>2.20E+02</c:v>
                </c:pt>
                <c:pt idx="31648">
                  <c:v>2.20E+02</c:v>
                </c:pt>
                <c:pt idx="31649">
                  <c:v>2.20E+02</c:v>
                </c:pt>
                <c:pt idx="31650">
                  <c:v>2.20E+02</c:v>
                </c:pt>
                <c:pt idx="31651">
                  <c:v>2.20E+02</c:v>
                </c:pt>
                <c:pt idx="31652">
                  <c:v>2.20E+02</c:v>
                </c:pt>
                <c:pt idx="31653">
                  <c:v>2.20E+02</c:v>
                </c:pt>
                <c:pt idx="31654">
                  <c:v>2.20E+02</c:v>
                </c:pt>
                <c:pt idx="31655">
                  <c:v>2.20E+02</c:v>
                </c:pt>
                <c:pt idx="31656">
                  <c:v>2.20E+02</c:v>
                </c:pt>
                <c:pt idx="31657">
                  <c:v>2.20E+02</c:v>
                </c:pt>
                <c:pt idx="31658">
                  <c:v>2.20E+02</c:v>
                </c:pt>
                <c:pt idx="31659">
                  <c:v>2.20E+02</c:v>
                </c:pt>
                <c:pt idx="31660">
                  <c:v>2.20E+02</c:v>
                </c:pt>
                <c:pt idx="31661">
                  <c:v>2.20E+02</c:v>
                </c:pt>
                <c:pt idx="31662">
                  <c:v>2.20E+02</c:v>
                </c:pt>
                <c:pt idx="31663">
                  <c:v>2.20E+02</c:v>
                </c:pt>
                <c:pt idx="31664">
                  <c:v>2.20E+02</c:v>
                </c:pt>
                <c:pt idx="31665">
                  <c:v>2.20E+02</c:v>
                </c:pt>
                <c:pt idx="31666">
                  <c:v>2.20E+02</c:v>
                </c:pt>
                <c:pt idx="31667">
                  <c:v>2.20E+02</c:v>
                </c:pt>
                <c:pt idx="31668">
                  <c:v>2.20E+02</c:v>
                </c:pt>
                <c:pt idx="31669">
                  <c:v>2.20E+02</c:v>
                </c:pt>
                <c:pt idx="31670">
                  <c:v>2.20E+02</c:v>
                </c:pt>
                <c:pt idx="31671">
                  <c:v>2.20E+02</c:v>
                </c:pt>
                <c:pt idx="31672">
                  <c:v>2.20E+02</c:v>
                </c:pt>
                <c:pt idx="31673">
                  <c:v>2.20E+02</c:v>
                </c:pt>
                <c:pt idx="31674">
                  <c:v>2.20E+02</c:v>
                </c:pt>
                <c:pt idx="31675">
                  <c:v>2.20E+02</c:v>
                </c:pt>
                <c:pt idx="31676">
                  <c:v>2.20E+02</c:v>
                </c:pt>
                <c:pt idx="31677">
                  <c:v>2.20E+02</c:v>
                </c:pt>
                <c:pt idx="31678">
                  <c:v>2.20E+02</c:v>
                </c:pt>
                <c:pt idx="31679">
                  <c:v>2.20E+02</c:v>
                </c:pt>
                <c:pt idx="31680">
                  <c:v>2.20E+02</c:v>
                </c:pt>
                <c:pt idx="31681">
                  <c:v>2.20E+02</c:v>
                </c:pt>
                <c:pt idx="31682">
                  <c:v>2.20E+02</c:v>
                </c:pt>
                <c:pt idx="31683">
                  <c:v>2.20E+02</c:v>
                </c:pt>
                <c:pt idx="31684">
                  <c:v>2.20E+02</c:v>
                </c:pt>
                <c:pt idx="31685">
                  <c:v>2.20E+02</c:v>
                </c:pt>
                <c:pt idx="31686">
                  <c:v>2.20E+02</c:v>
                </c:pt>
                <c:pt idx="31687">
                  <c:v>2.20E+02</c:v>
                </c:pt>
                <c:pt idx="31688">
                  <c:v>2.20E+02</c:v>
                </c:pt>
                <c:pt idx="31689">
                  <c:v>2.20E+02</c:v>
                </c:pt>
                <c:pt idx="31690">
                  <c:v>2.20E+02</c:v>
                </c:pt>
                <c:pt idx="31691">
                  <c:v>2.20E+02</c:v>
                </c:pt>
                <c:pt idx="31692">
                  <c:v>2.20E+02</c:v>
                </c:pt>
                <c:pt idx="31693">
                  <c:v>2.20E+02</c:v>
                </c:pt>
                <c:pt idx="31694">
                  <c:v>2.20E+02</c:v>
                </c:pt>
                <c:pt idx="31695">
                  <c:v>2.20E+02</c:v>
                </c:pt>
                <c:pt idx="31696">
                  <c:v>2.20E+02</c:v>
                </c:pt>
                <c:pt idx="31697">
                  <c:v>2.20E+02</c:v>
                </c:pt>
                <c:pt idx="31698">
                  <c:v>2.20E+02</c:v>
                </c:pt>
                <c:pt idx="31699">
                  <c:v>2.20E+02</c:v>
                </c:pt>
                <c:pt idx="31700">
                  <c:v>2.20E+02</c:v>
                </c:pt>
                <c:pt idx="31701">
                  <c:v>2.20E+02</c:v>
                </c:pt>
                <c:pt idx="31702">
                  <c:v>2.20E+02</c:v>
                </c:pt>
                <c:pt idx="31703">
                  <c:v>2.20E+02</c:v>
                </c:pt>
                <c:pt idx="31704">
                  <c:v>2.20E+02</c:v>
                </c:pt>
                <c:pt idx="31705">
                  <c:v>2.20E+02</c:v>
                </c:pt>
                <c:pt idx="31706">
                  <c:v>2.20E+02</c:v>
                </c:pt>
                <c:pt idx="31707">
                  <c:v>2.20E+02</c:v>
                </c:pt>
                <c:pt idx="31708">
                  <c:v>2.20E+02</c:v>
                </c:pt>
                <c:pt idx="31709">
                  <c:v>2.20E+02</c:v>
                </c:pt>
                <c:pt idx="31710">
                  <c:v>2.20E+02</c:v>
                </c:pt>
                <c:pt idx="31711">
                  <c:v>2.20E+02</c:v>
                </c:pt>
                <c:pt idx="31712">
                  <c:v>2.20E+02</c:v>
                </c:pt>
                <c:pt idx="31713">
                  <c:v>2.20E+02</c:v>
                </c:pt>
                <c:pt idx="31714">
                  <c:v>2.20E+02</c:v>
                </c:pt>
                <c:pt idx="31715">
                  <c:v>2.20E+02</c:v>
                </c:pt>
                <c:pt idx="31716">
                  <c:v>2.20E+02</c:v>
                </c:pt>
                <c:pt idx="31717">
                  <c:v>2.20E+02</c:v>
                </c:pt>
                <c:pt idx="31718">
                  <c:v>2.20E+02</c:v>
                </c:pt>
                <c:pt idx="31719">
                  <c:v>2.20E+02</c:v>
                </c:pt>
                <c:pt idx="31720">
                  <c:v>2.20E+02</c:v>
                </c:pt>
                <c:pt idx="31721">
                  <c:v>2.20E+02</c:v>
                </c:pt>
                <c:pt idx="31722">
                  <c:v>2.20E+02</c:v>
                </c:pt>
                <c:pt idx="31723">
                  <c:v>2.20E+02</c:v>
                </c:pt>
                <c:pt idx="31724">
                  <c:v>2.20E+02</c:v>
                </c:pt>
                <c:pt idx="31725">
                  <c:v>2.20E+02</c:v>
                </c:pt>
                <c:pt idx="31726">
                  <c:v>2.20E+02</c:v>
                </c:pt>
                <c:pt idx="31727">
                  <c:v>2.20E+02</c:v>
                </c:pt>
                <c:pt idx="31728">
                  <c:v>2.20E+02</c:v>
                </c:pt>
                <c:pt idx="31729">
                  <c:v>2.20E+02</c:v>
                </c:pt>
                <c:pt idx="31730">
                  <c:v>2.20E+02</c:v>
                </c:pt>
                <c:pt idx="31731">
                  <c:v>2.20E+02</c:v>
                </c:pt>
                <c:pt idx="31732">
                  <c:v>2.20E+02</c:v>
                </c:pt>
                <c:pt idx="31733">
                  <c:v>2.20E+02</c:v>
                </c:pt>
                <c:pt idx="31734">
                  <c:v>2.20E+02</c:v>
                </c:pt>
                <c:pt idx="31735">
                  <c:v>2.20E+02</c:v>
                </c:pt>
                <c:pt idx="31736">
                  <c:v>2.20E+02</c:v>
                </c:pt>
                <c:pt idx="31737">
                  <c:v>2.20E+02</c:v>
                </c:pt>
                <c:pt idx="31738">
                  <c:v>2.20E+02</c:v>
                </c:pt>
                <c:pt idx="31739">
                  <c:v>2.20E+02</c:v>
                </c:pt>
                <c:pt idx="31740">
                  <c:v>2.20E+02</c:v>
                </c:pt>
                <c:pt idx="31741">
                  <c:v>2.20E+02</c:v>
                </c:pt>
                <c:pt idx="31742">
                  <c:v>2.20E+02</c:v>
                </c:pt>
                <c:pt idx="31743">
                  <c:v>2.20E+02</c:v>
                </c:pt>
                <c:pt idx="31744">
                  <c:v>2.20E+02</c:v>
                </c:pt>
                <c:pt idx="31745">
                  <c:v>2.20E+02</c:v>
                </c:pt>
                <c:pt idx="31746">
                  <c:v>2.20E+02</c:v>
                </c:pt>
                <c:pt idx="31747">
                  <c:v>2.20E+02</c:v>
                </c:pt>
                <c:pt idx="31748">
                  <c:v>2.20E+02</c:v>
                </c:pt>
                <c:pt idx="31749">
                  <c:v>2.20E+02</c:v>
                </c:pt>
                <c:pt idx="31750">
                  <c:v>2.20E+02</c:v>
                </c:pt>
                <c:pt idx="31751">
                  <c:v>2.20E+02</c:v>
                </c:pt>
                <c:pt idx="31752">
                  <c:v>2.20E+02</c:v>
                </c:pt>
                <c:pt idx="31753">
                  <c:v>2.20E+02</c:v>
                </c:pt>
                <c:pt idx="31754">
                  <c:v>2.20E+02</c:v>
                </c:pt>
                <c:pt idx="31755">
                  <c:v>2.20E+02</c:v>
                </c:pt>
                <c:pt idx="31756">
                  <c:v>2.20E+02</c:v>
                </c:pt>
                <c:pt idx="31757">
                  <c:v>2.20E+02</c:v>
                </c:pt>
                <c:pt idx="31758">
                  <c:v>2.20E+02</c:v>
                </c:pt>
                <c:pt idx="31759">
                  <c:v>2.20E+02</c:v>
                </c:pt>
                <c:pt idx="31760">
                  <c:v>2.20E+02</c:v>
                </c:pt>
                <c:pt idx="31761">
                  <c:v>2.20E+02</c:v>
                </c:pt>
                <c:pt idx="31762">
                  <c:v>2.20E+02</c:v>
                </c:pt>
                <c:pt idx="31763">
                  <c:v>2.20E+02</c:v>
                </c:pt>
                <c:pt idx="31764">
                  <c:v>2.20E+02</c:v>
                </c:pt>
                <c:pt idx="31765">
                  <c:v>2.20E+02</c:v>
                </c:pt>
                <c:pt idx="31766">
                  <c:v>2.20E+02</c:v>
                </c:pt>
                <c:pt idx="31767">
                  <c:v>2.20E+02</c:v>
                </c:pt>
                <c:pt idx="31768">
                  <c:v>2.20E+02</c:v>
                </c:pt>
                <c:pt idx="31769">
                  <c:v>2.20E+02</c:v>
                </c:pt>
                <c:pt idx="31770">
                  <c:v>2.20E+02</c:v>
                </c:pt>
                <c:pt idx="31771">
                  <c:v>2.20E+02</c:v>
                </c:pt>
                <c:pt idx="31772">
                  <c:v>2.20E+02</c:v>
                </c:pt>
                <c:pt idx="31773">
                  <c:v>2.20E+02</c:v>
                </c:pt>
                <c:pt idx="31774">
                  <c:v>2.20E+02</c:v>
                </c:pt>
                <c:pt idx="31775">
                  <c:v>2.20E+02</c:v>
                </c:pt>
                <c:pt idx="31776">
                  <c:v>2.20E+02</c:v>
                </c:pt>
                <c:pt idx="31777">
                  <c:v>2.20E+02</c:v>
                </c:pt>
                <c:pt idx="31778">
                  <c:v>2.20E+02</c:v>
                </c:pt>
                <c:pt idx="31779">
                  <c:v>2.20E+02</c:v>
                </c:pt>
                <c:pt idx="31780">
                  <c:v>2.20E+02</c:v>
                </c:pt>
                <c:pt idx="31781">
                  <c:v>2.20E+02</c:v>
                </c:pt>
                <c:pt idx="31782">
                  <c:v>2.20E+02</c:v>
                </c:pt>
                <c:pt idx="31783">
                  <c:v>2.20E+02</c:v>
                </c:pt>
                <c:pt idx="31784">
                  <c:v>2.20E+02</c:v>
                </c:pt>
                <c:pt idx="31785">
                  <c:v>2.20E+02</c:v>
                </c:pt>
                <c:pt idx="31786">
                  <c:v>2.20E+02</c:v>
                </c:pt>
                <c:pt idx="31787">
                  <c:v>2.20E+02</c:v>
                </c:pt>
                <c:pt idx="31788">
                  <c:v>2.20E+02</c:v>
                </c:pt>
                <c:pt idx="31789">
                  <c:v>2.20E+02</c:v>
                </c:pt>
                <c:pt idx="31790">
                  <c:v>2.20E+02</c:v>
                </c:pt>
                <c:pt idx="31791">
                  <c:v>2.20E+02</c:v>
                </c:pt>
                <c:pt idx="31792">
                  <c:v>2.20E+02</c:v>
                </c:pt>
                <c:pt idx="31793">
                  <c:v>2.20E+02</c:v>
                </c:pt>
                <c:pt idx="31794">
                  <c:v>2.20E+02</c:v>
                </c:pt>
                <c:pt idx="31795">
                  <c:v>2.20E+02</c:v>
                </c:pt>
                <c:pt idx="31796">
                  <c:v>2.20E+02</c:v>
                </c:pt>
                <c:pt idx="31797">
                  <c:v>2.20E+02</c:v>
                </c:pt>
                <c:pt idx="31798">
                  <c:v>2.20E+02</c:v>
                </c:pt>
                <c:pt idx="31799">
                  <c:v>2.20E+02</c:v>
                </c:pt>
                <c:pt idx="31800">
                  <c:v>2.20E+02</c:v>
                </c:pt>
                <c:pt idx="31801">
                  <c:v>2.20E+02</c:v>
                </c:pt>
                <c:pt idx="31802">
                  <c:v>2.20E+02</c:v>
                </c:pt>
                <c:pt idx="31803">
                  <c:v>2.20E+02</c:v>
                </c:pt>
                <c:pt idx="31804">
                  <c:v>2.20E+02</c:v>
                </c:pt>
                <c:pt idx="31805">
                  <c:v>2.20E+02</c:v>
                </c:pt>
                <c:pt idx="31806">
                  <c:v>2.20E+02</c:v>
                </c:pt>
                <c:pt idx="31807">
                  <c:v>2.20E+02</c:v>
                </c:pt>
                <c:pt idx="31808">
                  <c:v>2.20E+02</c:v>
                </c:pt>
                <c:pt idx="31809">
                  <c:v>2.20E+02</c:v>
                </c:pt>
                <c:pt idx="31810">
                  <c:v>2.20E+02</c:v>
                </c:pt>
                <c:pt idx="31811">
                  <c:v>2.20E+02</c:v>
                </c:pt>
                <c:pt idx="31812">
                  <c:v>2.20E+02</c:v>
                </c:pt>
                <c:pt idx="31813">
                  <c:v>2.20E+02</c:v>
                </c:pt>
                <c:pt idx="31814">
                  <c:v>2.20E+02</c:v>
                </c:pt>
                <c:pt idx="31815">
                  <c:v>2.20E+02</c:v>
                </c:pt>
                <c:pt idx="31816">
                  <c:v>2.20E+02</c:v>
                </c:pt>
                <c:pt idx="31817">
                  <c:v>2.20E+02</c:v>
                </c:pt>
                <c:pt idx="31818">
                  <c:v>2.20E+02</c:v>
                </c:pt>
                <c:pt idx="31819">
                  <c:v>2.20E+02</c:v>
                </c:pt>
                <c:pt idx="31820">
                  <c:v>2.20E+02</c:v>
                </c:pt>
                <c:pt idx="31821">
                  <c:v>2.20E+02</c:v>
                </c:pt>
                <c:pt idx="31822">
                  <c:v>2.20E+02</c:v>
                </c:pt>
                <c:pt idx="31823">
                  <c:v>2.20E+02</c:v>
                </c:pt>
                <c:pt idx="31824">
                  <c:v>2.20E+02</c:v>
                </c:pt>
                <c:pt idx="31825">
                  <c:v>2.20E+02</c:v>
                </c:pt>
                <c:pt idx="31826">
                  <c:v>2.20E+02</c:v>
                </c:pt>
                <c:pt idx="31827">
                  <c:v>2.20E+02</c:v>
                </c:pt>
                <c:pt idx="31828">
                  <c:v>2.20E+02</c:v>
                </c:pt>
                <c:pt idx="31829">
                  <c:v>2.20E+02</c:v>
                </c:pt>
                <c:pt idx="31830">
                  <c:v>2.20E+02</c:v>
                </c:pt>
                <c:pt idx="31831">
                  <c:v>2.20E+02</c:v>
                </c:pt>
                <c:pt idx="31832">
                  <c:v>2.20E+02</c:v>
                </c:pt>
                <c:pt idx="31833">
                  <c:v>2.20E+02</c:v>
                </c:pt>
                <c:pt idx="31834">
                  <c:v>2.20E+02</c:v>
                </c:pt>
                <c:pt idx="31835">
                  <c:v>2.20E+02</c:v>
                </c:pt>
                <c:pt idx="31836">
                  <c:v>2.20E+02</c:v>
                </c:pt>
                <c:pt idx="31837">
                  <c:v>2.20E+02</c:v>
                </c:pt>
                <c:pt idx="31838">
                  <c:v>2.20E+02</c:v>
                </c:pt>
                <c:pt idx="31839">
                  <c:v>2.20E+02</c:v>
                </c:pt>
                <c:pt idx="31840">
                  <c:v>2.20E+02</c:v>
                </c:pt>
                <c:pt idx="31841">
                  <c:v>2.20E+02</c:v>
                </c:pt>
                <c:pt idx="31842">
                  <c:v>2.20E+02</c:v>
                </c:pt>
                <c:pt idx="31843">
                  <c:v>2.20E+02</c:v>
                </c:pt>
                <c:pt idx="31844">
                  <c:v>2.20E+02</c:v>
                </c:pt>
                <c:pt idx="31845">
                  <c:v>2.20E+02</c:v>
                </c:pt>
                <c:pt idx="31846">
                  <c:v>2.20E+02</c:v>
                </c:pt>
                <c:pt idx="31847">
                  <c:v>2.20E+02</c:v>
                </c:pt>
                <c:pt idx="31848">
                  <c:v>2.20E+02</c:v>
                </c:pt>
                <c:pt idx="31849">
                  <c:v>2.20E+02</c:v>
                </c:pt>
                <c:pt idx="31850">
                  <c:v>2.20E+02</c:v>
                </c:pt>
                <c:pt idx="31851">
                  <c:v>2.20E+02</c:v>
                </c:pt>
                <c:pt idx="31852">
                  <c:v>2.20E+02</c:v>
                </c:pt>
                <c:pt idx="31853">
                  <c:v>2.20E+02</c:v>
                </c:pt>
                <c:pt idx="31854">
                  <c:v>2.20E+02</c:v>
                </c:pt>
                <c:pt idx="31855">
                  <c:v>2.20E+02</c:v>
                </c:pt>
                <c:pt idx="31856">
                  <c:v>2.20E+02</c:v>
                </c:pt>
                <c:pt idx="31857">
                  <c:v>2.20E+02</c:v>
                </c:pt>
                <c:pt idx="31858">
                  <c:v>2.20E+02</c:v>
                </c:pt>
                <c:pt idx="31859">
                  <c:v>2.20E+02</c:v>
                </c:pt>
                <c:pt idx="31860">
                  <c:v>2.20E+02</c:v>
                </c:pt>
                <c:pt idx="31861">
                  <c:v>2.20E+02</c:v>
                </c:pt>
                <c:pt idx="31862">
                  <c:v>2.20E+02</c:v>
                </c:pt>
                <c:pt idx="31863">
                  <c:v>2.20E+02</c:v>
                </c:pt>
                <c:pt idx="31864">
                  <c:v>2.20E+02</c:v>
                </c:pt>
                <c:pt idx="31865">
                  <c:v>2.20E+02</c:v>
                </c:pt>
                <c:pt idx="31866">
                  <c:v>2.20E+02</c:v>
                </c:pt>
                <c:pt idx="31867">
                  <c:v>2.20E+02</c:v>
                </c:pt>
                <c:pt idx="31868">
                  <c:v>2.20E+02</c:v>
                </c:pt>
                <c:pt idx="31869">
                  <c:v>2.20E+02</c:v>
                </c:pt>
                <c:pt idx="31870">
                  <c:v>2.20E+02</c:v>
                </c:pt>
                <c:pt idx="31871">
                  <c:v>2.20E+02</c:v>
                </c:pt>
                <c:pt idx="31872">
                  <c:v>2.20E+02</c:v>
                </c:pt>
                <c:pt idx="31873">
                  <c:v>2.20E+02</c:v>
                </c:pt>
                <c:pt idx="31874">
                  <c:v>2.20E+02</c:v>
                </c:pt>
                <c:pt idx="31875">
                  <c:v>2.20E+02</c:v>
                </c:pt>
                <c:pt idx="31876">
                  <c:v>2.20E+02</c:v>
                </c:pt>
                <c:pt idx="31877">
                  <c:v>2.20E+02</c:v>
                </c:pt>
                <c:pt idx="31878">
                  <c:v>2.20E+02</c:v>
                </c:pt>
                <c:pt idx="31879">
                  <c:v>2.20E+02</c:v>
                </c:pt>
                <c:pt idx="31880">
                  <c:v>2.20E+02</c:v>
                </c:pt>
                <c:pt idx="31881">
                  <c:v>2.20E+02</c:v>
                </c:pt>
                <c:pt idx="31882">
                  <c:v>2.20E+02</c:v>
                </c:pt>
                <c:pt idx="31883">
                  <c:v>2.20E+02</c:v>
                </c:pt>
                <c:pt idx="31884">
                  <c:v>2.20E+02</c:v>
                </c:pt>
                <c:pt idx="31885">
                  <c:v>2.20E+02</c:v>
                </c:pt>
                <c:pt idx="31886">
                  <c:v>2.20E+02</c:v>
                </c:pt>
                <c:pt idx="31887">
                  <c:v>2.20E+02</c:v>
                </c:pt>
                <c:pt idx="31888">
                  <c:v>2.20E+02</c:v>
                </c:pt>
                <c:pt idx="31889">
                  <c:v>2.20E+02</c:v>
                </c:pt>
                <c:pt idx="31890">
                  <c:v>2.20E+02</c:v>
                </c:pt>
                <c:pt idx="31891">
                  <c:v>2.20E+02</c:v>
                </c:pt>
                <c:pt idx="31892">
                  <c:v>2.20E+02</c:v>
                </c:pt>
                <c:pt idx="31893">
                  <c:v>2.20E+02</c:v>
                </c:pt>
                <c:pt idx="31894">
                  <c:v>2.20E+02</c:v>
                </c:pt>
                <c:pt idx="31895">
                  <c:v>2.20E+02</c:v>
                </c:pt>
                <c:pt idx="31896">
                  <c:v>2.20E+02</c:v>
                </c:pt>
                <c:pt idx="31897">
                  <c:v>2.20E+02</c:v>
                </c:pt>
                <c:pt idx="31898">
                  <c:v>2.20E+02</c:v>
                </c:pt>
                <c:pt idx="31899">
                  <c:v>2.20E+02</c:v>
                </c:pt>
                <c:pt idx="31900">
                  <c:v>2.20E+02</c:v>
                </c:pt>
                <c:pt idx="31901">
                  <c:v>2.20E+02</c:v>
                </c:pt>
                <c:pt idx="31902">
                  <c:v>2.20E+02</c:v>
                </c:pt>
                <c:pt idx="31903">
                  <c:v>2.20E+02</c:v>
                </c:pt>
                <c:pt idx="31904">
                  <c:v>2.20E+02</c:v>
                </c:pt>
                <c:pt idx="31905">
                  <c:v>2.20E+02</c:v>
                </c:pt>
                <c:pt idx="31906">
                  <c:v>2.20E+02</c:v>
                </c:pt>
                <c:pt idx="31907">
                  <c:v>2.20E+02</c:v>
                </c:pt>
                <c:pt idx="31908">
                  <c:v>2.20E+02</c:v>
                </c:pt>
                <c:pt idx="31909">
                  <c:v>2.20E+02</c:v>
                </c:pt>
                <c:pt idx="31910">
                  <c:v>2.20E+02</c:v>
                </c:pt>
                <c:pt idx="31911">
                  <c:v>2.20E+02</c:v>
                </c:pt>
                <c:pt idx="31912">
                  <c:v>2.20E+02</c:v>
                </c:pt>
                <c:pt idx="31913">
                  <c:v>2.20E+02</c:v>
                </c:pt>
                <c:pt idx="31914">
                  <c:v>2.20E+02</c:v>
                </c:pt>
                <c:pt idx="31915">
                  <c:v>2.20E+02</c:v>
                </c:pt>
                <c:pt idx="31916">
                  <c:v>2.20E+02</c:v>
                </c:pt>
                <c:pt idx="31917">
                  <c:v>2.20E+02</c:v>
                </c:pt>
                <c:pt idx="31918">
                  <c:v>2.20E+02</c:v>
                </c:pt>
                <c:pt idx="31919">
                  <c:v>2.20E+02</c:v>
                </c:pt>
                <c:pt idx="31920">
                  <c:v>2.20E+02</c:v>
                </c:pt>
                <c:pt idx="31921">
                  <c:v>2.20E+02</c:v>
                </c:pt>
                <c:pt idx="31922">
                  <c:v>2.20E+02</c:v>
                </c:pt>
                <c:pt idx="31923">
                  <c:v>2.20E+02</c:v>
                </c:pt>
                <c:pt idx="31924">
                  <c:v>2.20E+02</c:v>
                </c:pt>
                <c:pt idx="31925">
                  <c:v>2.20E+02</c:v>
                </c:pt>
                <c:pt idx="31926">
                  <c:v>2.20E+02</c:v>
                </c:pt>
                <c:pt idx="31927">
                  <c:v>2.20E+02</c:v>
                </c:pt>
                <c:pt idx="31928">
                  <c:v>2.20E+02</c:v>
                </c:pt>
                <c:pt idx="31929">
                  <c:v>2.20E+02</c:v>
                </c:pt>
                <c:pt idx="31930">
                  <c:v>2.20E+02</c:v>
                </c:pt>
                <c:pt idx="31931">
                  <c:v>2.20E+02</c:v>
                </c:pt>
                <c:pt idx="31932">
                  <c:v>2.20E+02</c:v>
                </c:pt>
                <c:pt idx="31933">
                  <c:v>2.20E+02</c:v>
                </c:pt>
                <c:pt idx="31934">
                  <c:v>2.20E+02</c:v>
                </c:pt>
                <c:pt idx="31935">
                  <c:v>2.20E+02</c:v>
                </c:pt>
                <c:pt idx="31936">
                  <c:v>2.20E+02</c:v>
                </c:pt>
                <c:pt idx="31937">
                  <c:v>2.20E+02</c:v>
                </c:pt>
                <c:pt idx="31938">
                  <c:v>2.20E+02</c:v>
                </c:pt>
                <c:pt idx="31939">
                  <c:v>2.20E+02</c:v>
                </c:pt>
                <c:pt idx="31940">
                  <c:v>2.20E+02</c:v>
                </c:pt>
                <c:pt idx="31941">
                  <c:v>2.20E+02</c:v>
                </c:pt>
                <c:pt idx="31942">
                  <c:v>2.20E+02</c:v>
                </c:pt>
                <c:pt idx="31943">
                  <c:v>2.20E+02</c:v>
                </c:pt>
                <c:pt idx="31944">
                  <c:v>2.20E+02</c:v>
                </c:pt>
                <c:pt idx="31945">
                  <c:v>2.20E+02</c:v>
                </c:pt>
                <c:pt idx="31946">
                  <c:v>2.20E+02</c:v>
                </c:pt>
                <c:pt idx="31947">
                  <c:v>2.20E+02</c:v>
                </c:pt>
                <c:pt idx="31948">
                  <c:v>2.20E+02</c:v>
                </c:pt>
                <c:pt idx="31949">
                  <c:v>2.20E+02</c:v>
                </c:pt>
                <c:pt idx="31950">
                  <c:v>2.20E+02</c:v>
                </c:pt>
                <c:pt idx="31951">
                  <c:v>2.20E+02</c:v>
                </c:pt>
                <c:pt idx="31952">
                  <c:v>2.20E+02</c:v>
                </c:pt>
                <c:pt idx="31953">
                  <c:v>2.20E+02</c:v>
                </c:pt>
                <c:pt idx="31954">
                  <c:v>2.20E+02</c:v>
                </c:pt>
                <c:pt idx="31955">
                  <c:v>2.20E+02</c:v>
                </c:pt>
                <c:pt idx="31956">
                  <c:v>2.20E+02</c:v>
                </c:pt>
                <c:pt idx="31957">
                  <c:v>2.20E+02</c:v>
                </c:pt>
                <c:pt idx="31958">
                  <c:v>2.20E+02</c:v>
                </c:pt>
                <c:pt idx="31959">
                  <c:v>2.20E+02</c:v>
                </c:pt>
                <c:pt idx="31960">
                  <c:v>2.20E+02</c:v>
                </c:pt>
                <c:pt idx="31961">
                  <c:v>2.20E+02</c:v>
                </c:pt>
                <c:pt idx="31962">
                  <c:v>2.20E+02</c:v>
                </c:pt>
                <c:pt idx="31963">
                  <c:v>2.20E+02</c:v>
                </c:pt>
                <c:pt idx="31964">
                  <c:v>2.20E+02</c:v>
                </c:pt>
                <c:pt idx="31965">
                  <c:v>2.20E+02</c:v>
                </c:pt>
                <c:pt idx="31966">
                  <c:v>2.20E+02</c:v>
                </c:pt>
                <c:pt idx="31967">
                  <c:v>2.20E+02</c:v>
                </c:pt>
                <c:pt idx="31968">
                  <c:v>2.20E+02</c:v>
                </c:pt>
                <c:pt idx="31969">
                  <c:v>2.20E+02</c:v>
                </c:pt>
                <c:pt idx="31970">
                  <c:v>2.20E+02</c:v>
                </c:pt>
                <c:pt idx="31971">
                  <c:v>2.20E+02</c:v>
                </c:pt>
                <c:pt idx="31972">
                  <c:v>2.20E+02</c:v>
                </c:pt>
                <c:pt idx="31973">
                  <c:v>2.20E+02</c:v>
                </c:pt>
                <c:pt idx="31974">
                  <c:v>2.20E+02</c:v>
                </c:pt>
                <c:pt idx="31975">
                  <c:v>2.20E+02</c:v>
                </c:pt>
                <c:pt idx="31976">
                  <c:v>2.20E+02</c:v>
                </c:pt>
                <c:pt idx="31977">
                  <c:v>2.20E+02</c:v>
                </c:pt>
                <c:pt idx="31978">
                  <c:v>2.20E+02</c:v>
                </c:pt>
                <c:pt idx="31979">
                  <c:v>2.20E+02</c:v>
                </c:pt>
                <c:pt idx="31980">
                  <c:v>2.20E+02</c:v>
                </c:pt>
                <c:pt idx="31981">
                  <c:v>2.20E+02</c:v>
                </c:pt>
                <c:pt idx="31982">
                  <c:v>2.20E+02</c:v>
                </c:pt>
                <c:pt idx="31983">
                  <c:v>2.20E+02</c:v>
                </c:pt>
                <c:pt idx="31984">
                  <c:v>2.20E+02</c:v>
                </c:pt>
                <c:pt idx="31985">
                  <c:v>2.20E+02</c:v>
                </c:pt>
                <c:pt idx="31986">
                  <c:v>2.20E+02</c:v>
                </c:pt>
                <c:pt idx="31987">
                  <c:v>2.20E+02</c:v>
                </c:pt>
                <c:pt idx="31988">
                  <c:v>2.20E+02</c:v>
                </c:pt>
                <c:pt idx="31989">
                  <c:v>2.20E+02</c:v>
                </c:pt>
                <c:pt idx="31990">
                  <c:v>2.20E+02</c:v>
                </c:pt>
                <c:pt idx="31991">
                  <c:v>2.20E+02</c:v>
                </c:pt>
                <c:pt idx="31992">
                  <c:v>2.20E+02</c:v>
                </c:pt>
                <c:pt idx="31993">
                  <c:v>2.20E+02</c:v>
                </c:pt>
                <c:pt idx="31994">
                  <c:v>2.20E+02</c:v>
                </c:pt>
                <c:pt idx="31995">
                  <c:v>2.20E+02</c:v>
                </c:pt>
                <c:pt idx="31996">
                  <c:v>2.20E+02</c:v>
                </c:pt>
                <c:pt idx="31997">
                  <c:v>2.20E+02</c:v>
                </c:pt>
                <c:pt idx="31998">
                  <c:v>2.20E+02</c:v>
                </c:pt>
                <c:pt idx="31999">
                  <c:v>2.20E+02</c:v>
                </c:pt>
                <c:pt idx="32000">
                  <c:v>2.20E+02</c:v>
                </c:pt>
                <c:pt idx="32001">
                  <c:v>2.20E+02</c:v>
                </c:pt>
                <c:pt idx="32002">
                  <c:v>2.20E+02</c:v>
                </c:pt>
                <c:pt idx="32003">
                  <c:v>2.20E+02</c:v>
                </c:pt>
                <c:pt idx="32004">
                  <c:v>2.20E+02</c:v>
                </c:pt>
                <c:pt idx="32005">
                  <c:v>2.20E+02</c:v>
                </c:pt>
                <c:pt idx="32006">
                  <c:v>2.20E+02</c:v>
                </c:pt>
                <c:pt idx="32007">
                  <c:v>2.20E+02</c:v>
                </c:pt>
                <c:pt idx="32008">
                  <c:v>2.20E+02</c:v>
                </c:pt>
                <c:pt idx="32009">
                  <c:v>2.20E+02</c:v>
                </c:pt>
                <c:pt idx="32010">
                  <c:v>2.20E+02</c:v>
                </c:pt>
                <c:pt idx="32011">
                  <c:v>2.20E+02</c:v>
                </c:pt>
                <c:pt idx="32012">
                  <c:v>2.20E+02</c:v>
                </c:pt>
                <c:pt idx="32013">
                  <c:v>2.20E+02</c:v>
                </c:pt>
                <c:pt idx="32014">
                  <c:v>2.20E+02</c:v>
                </c:pt>
                <c:pt idx="32015">
                  <c:v>2.20E+02</c:v>
                </c:pt>
                <c:pt idx="32016">
                  <c:v>2.20E+02</c:v>
                </c:pt>
                <c:pt idx="32017">
                  <c:v>2.20E+02</c:v>
                </c:pt>
                <c:pt idx="32018">
                  <c:v>2.20E+02</c:v>
                </c:pt>
                <c:pt idx="32019">
                  <c:v>2.20E+02</c:v>
                </c:pt>
                <c:pt idx="32020">
                  <c:v>2.20E+02</c:v>
                </c:pt>
                <c:pt idx="32021">
                  <c:v>2.20E+02</c:v>
                </c:pt>
                <c:pt idx="32022">
                  <c:v>2.20E+02</c:v>
                </c:pt>
                <c:pt idx="32023">
                  <c:v>2.20E+02</c:v>
                </c:pt>
                <c:pt idx="32024">
                  <c:v>2.20E+02</c:v>
                </c:pt>
                <c:pt idx="32025">
                  <c:v>2.20E+02</c:v>
                </c:pt>
                <c:pt idx="32026">
                  <c:v>2.20E+02</c:v>
                </c:pt>
                <c:pt idx="32027">
                  <c:v>2.20E+02</c:v>
                </c:pt>
                <c:pt idx="32028">
                  <c:v>2.20E+02</c:v>
                </c:pt>
                <c:pt idx="32029">
                  <c:v>2.20E+02</c:v>
                </c:pt>
                <c:pt idx="32030">
                  <c:v>2.20E+02</c:v>
                </c:pt>
                <c:pt idx="32031">
                  <c:v>2.20E+02</c:v>
                </c:pt>
                <c:pt idx="32032">
                  <c:v>2.20E+02</c:v>
                </c:pt>
                <c:pt idx="32033">
                  <c:v>2.20E+02</c:v>
                </c:pt>
                <c:pt idx="32034">
                  <c:v>2.20E+02</c:v>
                </c:pt>
                <c:pt idx="32035">
                  <c:v>2.20E+02</c:v>
                </c:pt>
                <c:pt idx="32036">
                  <c:v>2.20E+02</c:v>
                </c:pt>
                <c:pt idx="32037">
                  <c:v>2.20E+02</c:v>
                </c:pt>
                <c:pt idx="32038">
                  <c:v>2.20E+02</c:v>
                </c:pt>
                <c:pt idx="32039">
                  <c:v>2.20E+02</c:v>
                </c:pt>
                <c:pt idx="32040">
                  <c:v>2.20E+02</c:v>
                </c:pt>
                <c:pt idx="32041">
                  <c:v>2.20E+02</c:v>
                </c:pt>
                <c:pt idx="32042">
                  <c:v>2.20E+02</c:v>
                </c:pt>
                <c:pt idx="32043">
                  <c:v>2.20E+02</c:v>
                </c:pt>
                <c:pt idx="32044">
                  <c:v>2.20E+02</c:v>
                </c:pt>
                <c:pt idx="32045">
                  <c:v>2.20E+02</c:v>
                </c:pt>
                <c:pt idx="32046">
                  <c:v>2.20E+02</c:v>
                </c:pt>
                <c:pt idx="32047">
                  <c:v>2.20E+02</c:v>
                </c:pt>
                <c:pt idx="32048">
                  <c:v>2.20E+02</c:v>
                </c:pt>
                <c:pt idx="32049">
                  <c:v>2.20E+02</c:v>
                </c:pt>
                <c:pt idx="32050">
                  <c:v>2.20E+02</c:v>
                </c:pt>
                <c:pt idx="32051">
                  <c:v>2.20E+02</c:v>
                </c:pt>
                <c:pt idx="32052">
                  <c:v>2.20E+02</c:v>
                </c:pt>
                <c:pt idx="32053">
                  <c:v>2.20E+02</c:v>
                </c:pt>
                <c:pt idx="32054">
                  <c:v>2.20E+02</c:v>
                </c:pt>
                <c:pt idx="32055">
                  <c:v>2.20E+02</c:v>
                </c:pt>
                <c:pt idx="32056">
                  <c:v>2.20E+02</c:v>
                </c:pt>
                <c:pt idx="32057">
                  <c:v>2.20E+02</c:v>
                </c:pt>
                <c:pt idx="32058">
                  <c:v>2.20E+02</c:v>
                </c:pt>
                <c:pt idx="32059">
                  <c:v>2.20E+02</c:v>
                </c:pt>
                <c:pt idx="32060">
                  <c:v>2.20E+02</c:v>
                </c:pt>
                <c:pt idx="32061">
                  <c:v>2.20E+02</c:v>
                </c:pt>
                <c:pt idx="32062">
                  <c:v>2.20E+02</c:v>
                </c:pt>
                <c:pt idx="32063">
                  <c:v>2.20E+02</c:v>
                </c:pt>
                <c:pt idx="32064">
                  <c:v>2.20E+02</c:v>
                </c:pt>
                <c:pt idx="32065">
                  <c:v>2.20E+02</c:v>
                </c:pt>
                <c:pt idx="32066">
                  <c:v>2.20E+02</c:v>
                </c:pt>
                <c:pt idx="32067">
                  <c:v>2.20E+02</c:v>
                </c:pt>
                <c:pt idx="32068">
                  <c:v>2.20E+02</c:v>
                </c:pt>
                <c:pt idx="32069">
                  <c:v>2.20E+02</c:v>
                </c:pt>
                <c:pt idx="32070">
                  <c:v>2.20E+02</c:v>
                </c:pt>
                <c:pt idx="32071">
                  <c:v>2.20E+02</c:v>
                </c:pt>
                <c:pt idx="32072">
                  <c:v>2.20E+02</c:v>
                </c:pt>
                <c:pt idx="32073">
                  <c:v>2.20E+02</c:v>
                </c:pt>
                <c:pt idx="32074">
                  <c:v>2.20E+02</c:v>
                </c:pt>
                <c:pt idx="32075">
                  <c:v>2.20E+02</c:v>
                </c:pt>
                <c:pt idx="32076">
                  <c:v>2.20E+02</c:v>
                </c:pt>
                <c:pt idx="32077">
                  <c:v>2.20E+02</c:v>
                </c:pt>
                <c:pt idx="32078">
                  <c:v>2.20E+02</c:v>
                </c:pt>
                <c:pt idx="32079">
                  <c:v>2.20E+02</c:v>
                </c:pt>
                <c:pt idx="32080">
                  <c:v>2.20E+02</c:v>
                </c:pt>
                <c:pt idx="32081">
                  <c:v>2.20E+02</c:v>
                </c:pt>
                <c:pt idx="32082">
                  <c:v>2.20E+02</c:v>
                </c:pt>
                <c:pt idx="32083">
                  <c:v>2.20E+02</c:v>
                </c:pt>
                <c:pt idx="32084">
                  <c:v>2.20E+02</c:v>
                </c:pt>
                <c:pt idx="32085">
                  <c:v>2.20E+02</c:v>
                </c:pt>
                <c:pt idx="32086">
                  <c:v>2.20E+02</c:v>
                </c:pt>
                <c:pt idx="32087">
                  <c:v>2.20E+02</c:v>
                </c:pt>
                <c:pt idx="32088">
                  <c:v>2.20E+02</c:v>
                </c:pt>
                <c:pt idx="32089">
                  <c:v>2.20E+02</c:v>
                </c:pt>
                <c:pt idx="32090">
                  <c:v>2.20E+02</c:v>
                </c:pt>
                <c:pt idx="32091">
                  <c:v>2.20E+02</c:v>
                </c:pt>
                <c:pt idx="32092">
                  <c:v>2.20E+02</c:v>
                </c:pt>
                <c:pt idx="32093">
                  <c:v>2.20E+02</c:v>
                </c:pt>
                <c:pt idx="32094">
                  <c:v>2.20E+02</c:v>
                </c:pt>
                <c:pt idx="32095">
                  <c:v>2.20E+02</c:v>
                </c:pt>
                <c:pt idx="32096">
                  <c:v>2.20E+02</c:v>
                </c:pt>
                <c:pt idx="32097">
                  <c:v>2.20E+02</c:v>
                </c:pt>
                <c:pt idx="32098">
                  <c:v>2.20E+02</c:v>
                </c:pt>
                <c:pt idx="32099">
                  <c:v>2.20E+02</c:v>
                </c:pt>
                <c:pt idx="32100">
                  <c:v>2.20E+02</c:v>
                </c:pt>
                <c:pt idx="32101">
                  <c:v>2.20E+02</c:v>
                </c:pt>
                <c:pt idx="32102">
                  <c:v>2.20E+02</c:v>
                </c:pt>
                <c:pt idx="32103">
                  <c:v>2.20E+02</c:v>
                </c:pt>
                <c:pt idx="32104">
                  <c:v>2.20E+02</c:v>
                </c:pt>
                <c:pt idx="32105">
                  <c:v>2.20E+02</c:v>
                </c:pt>
                <c:pt idx="32106">
                  <c:v>2.20E+02</c:v>
                </c:pt>
                <c:pt idx="32107">
                  <c:v>2.20E+02</c:v>
                </c:pt>
                <c:pt idx="32108">
                  <c:v>2.20E+02</c:v>
                </c:pt>
                <c:pt idx="32109">
                  <c:v>2.20E+02</c:v>
                </c:pt>
                <c:pt idx="32110">
                  <c:v>2.20E+02</c:v>
                </c:pt>
                <c:pt idx="32111">
                  <c:v>2.20E+02</c:v>
                </c:pt>
                <c:pt idx="32112">
                  <c:v>2.20E+02</c:v>
                </c:pt>
                <c:pt idx="32113">
                  <c:v>2.20E+02</c:v>
                </c:pt>
                <c:pt idx="32114">
                  <c:v>2.20E+02</c:v>
                </c:pt>
                <c:pt idx="32115">
                  <c:v>2.20E+02</c:v>
                </c:pt>
                <c:pt idx="32116">
                  <c:v>2.20E+02</c:v>
                </c:pt>
                <c:pt idx="32117">
                  <c:v>2.20E+02</c:v>
                </c:pt>
                <c:pt idx="32118">
                  <c:v>2.20E+02</c:v>
                </c:pt>
                <c:pt idx="32119">
                  <c:v>2.20E+02</c:v>
                </c:pt>
                <c:pt idx="32120">
                  <c:v>2.20E+02</c:v>
                </c:pt>
                <c:pt idx="32121">
                  <c:v>2.20E+02</c:v>
                </c:pt>
                <c:pt idx="32122">
                  <c:v>2.20E+02</c:v>
                </c:pt>
                <c:pt idx="32123">
                  <c:v>2.20E+02</c:v>
                </c:pt>
                <c:pt idx="32124">
                  <c:v>2.20E+02</c:v>
                </c:pt>
                <c:pt idx="32125">
                  <c:v>2.20E+02</c:v>
                </c:pt>
                <c:pt idx="32126">
                  <c:v>2.20E+02</c:v>
                </c:pt>
                <c:pt idx="32127">
                  <c:v>2.20E+02</c:v>
                </c:pt>
                <c:pt idx="32128">
                  <c:v>2.20E+02</c:v>
                </c:pt>
                <c:pt idx="32129">
                  <c:v>2.20E+02</c:v>
                </c:pt>
                <c:pt idx="32130">
                  <c:v>2.20E+02</c:v>
                </c:pt>
                <c:pt idx="32131">
                  <c:v>2.20E+02</c:v>
                </c:pt>
                <c:pt idx="32132">
                  <c:v>2.20E+02</c:v>
                </c:pt>
                <c:pt idx="32133">
                  <c:v>2.20E+02</c:v>
                </c:pt>
                <c:pt idx="32134">
                  <c:v>2.20E+02</c:v>
                </c:pt>
                <c:pt idx="32135">
                  <c:v>2.20E+02</c:v>
                </c:pt>
                <c:pt idx="32136">
                  <c:v>2.20E+02</c:v>
                </c:pt>
                <c:pt idx="32137">
                  <c:v>2.20E+02</c:v>
                </c:pt>
                <c:pt idx="32138">
                  <c:v>2.20E+02</c:v>
                </c:pt>
                <c:pt idx="32139">
                  <c:v>2.20E+02</c:v>
                </c:pt>
                <c:pt idx="32140">
                  <c:v>2.20E+02</c:v>
                </c:pt>
                <c:pt idx="32141">
                  <c:v>2.20E+02</c:v>
                </c:pt>
                <c:pt idx="32142">
                  <c:v>2.20E+02</c:v>
                </c:pt>
                <c:pt idx="32143">
                  <c:v>2.20E+02</c:v>
                </c:pt>
                <c:pt idx="32144">
                  <c:v>2.20E+02</c:v>
                </c:pt>
                <c:pt idx="32145">
                  <c:v>2.20E+02</c:v>
                </c:pt>
                <c:pt idx="32146">
                  <c:v>2.20E+02</c:v>
                </c:pt>
                <c:pt idx="32147">
                  <c:v>2.20E+02</c:v>
                </c:pt>
                <c:pt idx="32148">
                  <c:v>2.20E+02</c:v>
                </c:pt>
                <c:pt idx="32149">
                  <c:v>2.20E+02</c:v>
                </c:pt>
                <c:pt idx="32150">
                  <c:v>2.20E+02</c:v>
                </c:pt>
                <c:pt idx="32151">
                  <c:v>2.20E+02</c:v>
                </c:pt>
                <c:pt idx="32152">
                  <c:v>2.20E+02</c:v>
                </c:pt>
                <c:pt idx="32153">
                  <c:v>2.20E+02</c:v>
                </c:pt>
                <c:pt idx="32154">
                  <c:v>2.20E+02</c:v>
                </c:pt>
                <c:pt idx="32155">
                  <c:v>2.20E+02</c:v>
                </c:pt>
                <c:pt idx="32156">
                  <c:v>2.20E+02</c:v>
                </c:pt>
                <c:pt idx="32157">
                  <c:v>2.20E+02</c:v>
                </c:pt>
                <c:pt idx="32158">
                  <c:v>2.20E+02</c:v>
                </c:pt>
                <c:pt idx="32159">
                  <c:v>2.20E+02</c:v>
                </c:pt>
                <c:pt idx="32160">
                  <c:v>2.20E+02</c:v>
                </c:pt>
                <c:pt idx="32161">
                  <c:v>2.20E+02</c:v>
                </c:pt>
                <c:pt idx="32162">
                  <c:v>2.20E+02</c:v>
                </c:pt>
                <c:pt idx="32163">
                  <c:v>2.20E+02</c:v>
                </c:pt>
                <c:pt idx="32164">
                  <c:v>2.20E+02</c:v>
                </c:pt>
                <c:pt idx="32165">
                  <c:v>2.20E+02</c:v>
                </c:pt>
                <c:pt idx="32166">
                  <c:v>2.20E+02</c:v>
                </c:pt>
                <c:pt idx="32167">
                  <c:v>2.20E+02</c:v>
                </c:pt>
                <c:pt idx="32168">
                  <c:v>2.20E+02</c:v>
                </c:pt>
                <c:pt idx="32169">
                  <c:v>2.20E+02</c:v>
                </c:pt>
                <c:pt idx="32170">
                  <c:v>2.20E+02</c:v>
                </c:pt>
                <c:pt idx="32171">
                  <c:v>2.20E+02</c:v>
                </c:pt>
                <c:pt idx="32172">
                  <c:v>2.20E+02</c:v>
                </c:pt>
                <c:pt idx="32173">
                  <c:v>2.20E+02</c:v>
                </c:pt>
                <c:pt idx="32174">
                  <c:v>2.20E+02</c:v>
                </c:pt>
                <c:pt idx="32175">
                  <c:v>2.20E+02</c:v>
                </c:pt>
                <c:pt idx="32176">
                  <c:v>2.20E+02</c:v>
                </c:pt>
                <c:pt idx="32177">
                  <c:v>2.20E+02</c:v>
                </c:pt>
                <c:pt idx="32178">
                  <c:v>2.20E+02</c:v>
                </c:pt>
                <c:pt idx="32179">
                  <c:v>2.20E+02</c:v>
                </c:pt>
                <c:pt idx="32180">
                  <c:v>2.20E+02</c:v>
                </c:pt>
                <c:pt idx="32181">
                  <c:v>2.20E+02</c:v>
                </c:pt>
                <c:pt idx="32182">
                  <c:v>2.20E+02</c:v>
                </c:pt>
                <c:pt idx="32183">
                  <c:v>2.20E+02</c:v>
                </c:pt>
                <c:pt idx="32184">
                  <c:v>2.20E+02</c:v>
                </c:pt>
                <c:pt idx="32185">
                  <c:v>2.20E+02</c:v>
                </c:pt>
                <c:pt idx="32186">
                  <c:v>2.20E+02</c:v>
                </c:pt>
                <c:pt idx="32187">
                  <c:v>2.20E+02</c:v>
                </c:pt>
                <c:pt idx="32188">
                  <c:v>2.20E+02</c:v>
                </c:pt>
                <c:pt idx="32189">
                  <c:v>2.20E+02</c:v>
                </c:pt>
                <c:pt idx="32190">
                  <c:v>2.20E+02</c:v>
                </c:pt>
                <c:pt idx="32191">
                  <c:v>2.20E+02</c:v>
                </c:pt>
                <c:pt idx="32192">
                  <c:v>2.20E+02</c:v>
                </c:pt>
                <c:pt idx="32193">
                  <c:v>2.20E+02</c:v>
                </c:pt>
                <c:pt idx="32194">
                  <c:v>2.20E+02</c:v>
                </c:pt>
                <c:pt idx="32195">
                  <c:v>2.20E+02</c:v>
                </c:pt>
                <c:pt idx="32196">
                  <c:v>2.20E+02</c:v>
                </c:pt>
                <c:pt idx="32197">
                  <c:v>2.20E+02</c:v>
                </c:pt>
                <c:pt idx="32198">
                  <c:v>2.20E+02</c:v>
                </c:pt>
                <c:pt idx="32199">
                  <c:v>2.20E+02</c:v>
                </c:pt>
                <c:pt idx="32200">
                  <c:v>2.20E+02</c:v>
                </c:pt>
                <c:pt idx="32201">
                  <c:v>2.20E+02</c:v>
                </c:pt>
                <c:pt idx="32202">
                  <c:v>2.20E+02</c:v>
                </c:pt>
                <c:pt idx="32203">
                  <c:v>2.20E+02</c:v>
                </c:pt>
                <c:pt idx="32204">
                  <c:v>2.20E+02</c:v>
                </c:pt>
                <c:pt idx="32205">
                  <c:v>2.20E+02</c:v>
                </c:pt>
                <c:pt idx="32206">
                  <c:v>2.20E+02</c:v>
                </c:pt>
                <c:pt idx="32207">
                  <c:v>2.20E+02</c:v>
                </c:pt>
                <c:pt idx="32208">
                  <c:v>2.20E+02</c:v>
                </c:pt>
                <c:pt idx="32209">
                  <c:v>2.20E+02</c:v>
                </c:pt>
                <c:pt idx="32210">
                  <c:v>2.20E+02</c:v>
                </c:pt>
                <c:pt idx="32211">
                  <c:v>2.20E+02</c:v>
                </c:pt>
                <c:pt idx="32212">
                  <c:v>2.20E+02</c:v>
                </c:pt>
                <c:pt idx="32213">
                  <c:v>2.20E+02</c:v>
                </c:pt>
                <c:pt idx="32214">
                  <c:v>2.20E+02</c:v>
                </c:pt>
                <c:pt idx="32215">
                  <c:v>2.20E+02</c:v>
                </c:pt>
                <c:pt idx="32216">
                  <c:v>2.20E+02</c:v>
                </c:pt>
                <c:pt idx="32217">
                  <c:v>2.20E+02</c:v>
                </c:pt>
                <c:pt idx="32218">
                  <c:v>2.20E+02</c:v>
                </c:pt>
                <c:pt idx="32219">
                  <c:v>2.20E+02</c:v>
                </c:pt>
                <c:pt idx="32220">
                  <c:v>2.20E+02</c:v>
                </c:pt>
                <c:pt idx="32221">
                  <c:v>2.20E+02</c:v>
                </c:pt>
                <c:pt idx="32222">
                  <c:v>2.20E+02</c:v>
                </c:pt>
                <c:pt idx="32223">
                  <c:v>2.20E+02</c:v>
                </c:pt>
                <c:pt idx="32224">
                  <c:v>2.20E+02</c:v>
                </c:pt>
                <c:pt idx="32225">
                  <c:v>2.20E+02</c:v>
                </c:pt>
                <c:pt idx="32226">
                  <c:v>2.20E+02</c:v>
                </c:pt>
                <c:pt idx="32227">
                  <c:v>2.20E+02</c:v>
                </c:pt>
                <c:pt idx="32228">
                  <c:v>2.20E+02</c:v>
                </c:pt>
                <c:pt idx="32229">
                  <c:v>2.20E+02</c:v>
                </c:pt>
                <c:pt idx="32230">
                  <c:v>2.20E+02</c:v>
                </c:pt>
                <c:pt idx="32231">
                  <c:v>2.20E+02</c:v>
                </c:pt>
                <c:pt idx="32232">
                  <c:v>2.20E+02</c:v>
                </c:pt>
                <c:pt idx="32233">
                  <c:v>2.20E+02</c:v>
                </c:pt>
                <c:pt idx="32234">
                  <c:v>2.20E+02</c:v>
                </c:pt>
                <c:pt idx="32235">
                  <c:v>2.20E+02</c:v>
                </c:pt>
                <c:pt idx="32236">
                  <c:v>2.20E+02</c:v>
                </c:pt>
                <c:pt idx="32237">
                  <c:v>2.20E+02</c:v>
                </c:pt>
                <c:pt idx="32238">
                  <c:v>2.20E+02</c:v>
                </c:pt>
                <c:pt idx="32239">
                  <c:v>2.20E+02</c:v>
                </c:pt>
                <c:pt idx="32240">
                  <c:v>2.20E+02</c:v>
                </c:pt>
                <c:pt idx="32241">
                  <c:v>2.20E+02</c:v>
                </c:pt>
                <c:pt idx="32242">
                  <c:v>2.20E+02</c:v>
                </c:pt>
                <c:pt idx="32243">
                  <c:v>2.20E+02</c:v>
                </c:pt>
                <c:pt idx="32244">
                  <c:v>2.20E+02</c:v>
                </c:pt>
                <c:pt idx="32245">
                  <c:v>2.20E+02</c:v>
                </c:pt>
                <c:pt idx="32246">
                  <c:v>2.20E+02</c:v>
                </c:pt>
                <c:pt idx="32247">
                  <c:v>2.20E+02</c:v>
                </c:pt>
                <c:pt idx="32248">
                  <c:v>2.20E+02</c:v>
                </c:pt>
                <c:pt idx="32249">
                  <c:v>2.20E+02</c:v>
                </c:pt>
                <c:pt idx="32250">
                  <c:v>2.20E+02</c:v>
                </c:pt>
                <c:pt idx="32251">
                  <c:v>2.20E+02</c:v>
                </c:pt>
                <c:pt idx="32252">
                  <c:v>2.20E+02</c:v>
                </c:pt>
                <c:pt idx="32253">
                  <c:v>2.20E+02</c:v>
                </c:pt>
                <c:pt idx="32254">
                  <c:v>2.20E+02</c:v>
                </c:pt>
                <c:pt idx="32255">
                  <c:v>2.20E+02</c:v>
                </c:pt>
                <c:pt idx="32256">
                  <c:v>2.20E+02</c:v>
                </c:pt>
                <c:pt idx="32257">
                  <c:v>2.20E+02</c:v>
                </c:pt>
                <c:pt idx="32258">
                  <c:v>2.20E+02</c:v>
                </c:pt>
                <c:pt idx="32259">
                  <c:v>2.20E+02</c:v>
                </c:pt>
                <c:pt idx="32260">
                  <c:v>2.20E+02</c:v>
                </c:pt>
                <c:pt idx="32261">
                  <c:v>2.20E+02</c:v>
                </c:pt>
                <c:pt idx="32262">
                  <c:v>2.20E+02</c:v>
                </c:pt>
                <c:pt idx="32263">
                  <c:v>2.20E+02</c:v>
                </c:pt>
                <c:pt idx="32264">
                  <c:v>2.20E+02</c:v>
                </c:pt>
                <c:pt idx="32265">
                  <c:v>2.20E+02</c:v>
                </c:pt>
                <c:pt idx="32266">
                  <c:v>2.20E+02</c:v>
                </c:pt>
                <c:pt idx="32267">
                  <c:v>2.20E+02</c:v>
                </c:pt>
                <c:pt idx="32268">
                  <c:v>2.20E+02</c:v>
                </c:pt>
                <c:pt idx="32269">
                  <c:v>2.20E+02</c:v>
                </c:pt>
                <c:pt idx="32270">
                  <c:v>2.20E+02</c:v>
                </c:pt>
                <c:pt idx="32271">
                  <c:v>2.20E+02</c:v>
                </c:pt>
                <c:pt idx="32272">
                  <c:v>2.20E+02</c:v>
                </c:pt>
                <c:pt idx="32273">
                  <c:v>2.20E+02</c:v>
                </c:pt>
                <c:pt idx="32274">
                  <c:v>2.20E+02</c:v>
                </c:pt>
                <c:pt idx="32275">
                  <c:v>2.20E+02</c:v>
                </c:pt>
                <c:pt idx="32276">
                  <c:v>2.20E+02</c:v>
                </c:pt>
                <c:pt idx="32277">
                  <c:v>2.20E+02</c:v>
                </c:pt>
                <c:pt idx="32278">
                  <c:v>2.20E+02</c:v>
                </c:pt>
                <c:pt idx="32279">
                  <c:v>2.20E+02</c:v>
                </c:pt>
                <c:pt idx="32280">
                  <c:v>2.20E+02</c:v>
                </c:pt>
                <c:pt idx="32281">
                  <c:v>2.20E+02</c:v>
                </c:pt>
                <c:pt idx="32282">
                  <c:v>2.20E+02</c:v>
                </c:pt>
                <c:pt idx="32283">
                  <c:v>2.20E+02</c:v>
                </c:pt>
                <c:pt idx="32284">
                  <c:v>2.20E+02</c:v>
                </c:pt>
                <c:pt idx="32285">
                  <c:v>2.20E+02</c:v>
                </c:pt>
                <c:pt idx="32286">
                  <c:v>2.20E+02</c:v>
                </c:pt>
                <c:pt idx="32287">
                  <c:v>2.20E+02</c:v>
                </c:pt>
                <c:pt idx="32288">
                  <c:v>2.20E+02</c:v>
                </c:pt>
                <c:pt idx="32289">
                  <c:v>2.20E+02</c:v>
                </c:pt>
                <c:pt idx="32290">
                  <c:v>2.20E+02</c:v>
                </c:pt>
                <c:pt idx="32291">
                  <c:v>2.20E+02</c:v>
                </c:pt>
                <c:pt idx="32292">
                  <c:v>2.20E+02</c:v>
                </c:pt>
                <c:pt idx="32293">
                  <c:v>2.20E+02</c:v>
                </c:pt>
                <c:pt idx="32294">
                  <c:v>2.20E+02</c:v>
                </c:pt>
                <c:pt idx="32295">
                  <c:v>2.20E+02</c:v>
                </c:pt>
                <c:pt idx="32296">
                  <c:v>2.20E+02</c:v>
                </c:pt>
                <c:pt idx="32297">
                  <c:v>2.20E+02</c:v>
                </c:pt>
                <c:pt idx="32298">
                  <c:v>2.20E+02</c:v>
                </c:pt>
                <c:pt idx="32299">
                  <c:v>2.20E+02</c:v>
                </c:pt>
                <c:pt idx="32300">
                  <c:v>2.20E+02</c:v>
                </c:pt>
                <c:pt idx="32301">
                  <c:v>2.20E+02</c:v>
                </c:pt>
                <c:pt idx="32302">
                  <c:v>2.20E+02</c:v>
                </c:pt>
                <c:pt idx="32303">
                  <c:v>2.20E+02</c:v>
                </c:pt>
                <c:pt idx="32304">
                  <c:v>2.20E+02</c:v>
                </c:pt>
                <c:pt idx="32305">
                  <c:v>2.20E+02</c:v>
                </c:pt>
                <c:pt idx="32306">
                  <c:v>2.20E+02</c:v>
                </c:pt>
                <c:pt idx="32307">
                  <c:v>2.20E+02</c:v>
                </c:pt>
                <c:pt idx="32308">
                  <c:v>2.20E+02</c:v>
                </c:pt>
                <c:pt idx="32309">
                  <c:v>2.20E+02</c:v>
                </c:pt>
                <c:pt idx="32310">
                  <c:v>2.20E+02</c:v>
                </c:pt>
                <c:pt idx="32311">
                  <c:v>2.20E+02</c:v>
                </c:pt>
                <c:pt idx="32312">
                  <c:v>2.20E+02</c:v>
                </c:pt>
                <c:pt idx="32313">
                  <c:v>2.20E+02</c:v>
                </c:pt>
                <c:pt idx="32314">
                  <c:v>2.20E+02</c:v>
                </c:pt>
                <c:pt idx="32315">
                  <c:v>2.20E+02</c:v>
                </c:pt>
                <c:pt idx="32316">
                  <c:v>2.20E+02</c:v>
                </c:pt>
                <c:pt idx="32317">
                  <c:v>2.20E+02</c:v>
                </c:pt>
                <c:pt idx="32318">
                  <c:v>2.20E+02</c:v>
                </c:pt>
                <c:pt idx="32319">
                  <c:v>2.20E+02</c:v>
                </c:pt>
                <c:pt idx="32320">
                  <c:v>2.20E+02</c:v>
                </c:pt>
                <c:pt idx="32321">
                  <c:v>2.20E+02</c:v>
                </c:pt>
                <c:pt idx="32322">
                  <c:v>2.20E+02</c:v>
                </c:pt>
                <c:pt idx="32323">
                  <c:v>2.20E+02</c:v>
                </c:pt>
                <c:pt idx="32324">
                  <c:v>2.20E+02</c:v>
                </c:pt>
                <c:pt idx="32325">
                  <c:v>2.20E+02</c:v>
                </c:pt>
                <c:pt idx="32326">
                  <c:v>2.20E+02</c:v>
                </c:pt>
                <c:pt idx="32327">
                  <c:v>2.20E+02</c:v>
                </c:pt>
                <c:pt idx="32328">
                  <c:v>2.20E+02</c:v>
                </c:pt>
                <c:pt idx="32329">
                  <c:v>2.20E+02</c:v>
                </c:pt>
                <c:pt idx="32330">
                  <c:v>2.20E+02</c:v>
                </c:pt>
                <c:pt idx="32331">
                  <c:v>2.20E+02</c:v>
                </c:pt>
                <c:pt idx="32332">
                  <c:v>2.20E+02</c:v>
                </c:pt>
                <c:pt idx="32333">
                  <c:v>2.20E+02</c:v>
                </c:pt>
                <c:pt idx="32334">
                  <c:v>2.20E+02</c:v>
                </c:pt>
                <c:pt idx="32335">
                  <c:v>2.20E+02</c:v>
                </c:pt>
                <c:pt idx="32336">
                  <c:v>2.20E+02</c:v>
                </c:pt>
                <c:pt idx="32337">
                  <c:v>2.20E+02</c:v>
                </c:pt>
                <c:pt idx="32338">
                  <c:v>2.20E+02</c:v>
                </c:pt>
                <c:pt idx="32339">
                  <c:v>2.20E+02</c:v>
                </c:pt>
                <c:pt idx="32340">
                  <c:v>2.20E+02</c:v>
                </c:pt>
                <c:pt idx="32341">
                  <c:v>2.20E+02</c:v>
                </c:pt>
                <c:pt idx="32342">
                  <c:v>2.20E+02</c:v>
                </c:pt>
                <c:pt idx="32343">
                  <c:v>2.20E+02</c:v>
                </c:pt>
                <c:pt idx="32344">
                  <c:v>2.20E+02</c:v>
                </c:pt>
                <c:pt idx="32345">
                  <c:v>2.20E+02</c:v>
                </c:pt>
                <c:pt idx="32346">
                  <c:v>2.20E+02</c:v>
                </c:pt>
                <c:pt idx="32347">
                  <c:v>2.20E+02</c:v>
                </c:pt>
                <c:pt idx="32348">
                  <c:v>2.20E+02</c:v>
                </c:pt>
                <c:pt idx="32349">
                  <c:v>2.20E+02</c:v>
                </c:pt>
                <c:pt idx="32350">
                  <c:v>2.20E+02</c:v>
                </c:pt>
                <c:pt idx="32351">
                  <c:v>2.20E+02</c:v>
                </c:pt>
                <c:pt idx="32352">
                  <c:v>2.20E+02</c:v>
                </c:pt>
                <c:pt idx="32353">
                  <c:v>2.20E+02</c:v>
                </c:pt>
                <c:pt idx="32354">
                  <c:v>2.20E+02</c:v>
                </c:pt>
                <c:pt idx="32355">
                  <c:v>2.20E+02</c:v>
                </c:pt>
                <c:pt idx="32356">
                  <c:v>2.20E+02</c:v>
                </c:pt>
                <c:pt idx="32357">
                  <c:v>2.20E+02</c:v>
                </c:pt>
                <c:pt idx="32358">
                  <c:v>2.20E+02</c:v>
                </c:pt>
                <c:pt idx="32359">
                  <c:v>2.20E+02</c:v>
                </c:pt>
                <c:pt idx="32360">
                  <c:v>2.20E+02</c:v>
                </c:pt>
                <c:pt idx="32361">
                  <c:v>2.20E+02</c:v>
                </c:pt>
                <c:pt idx="32362">
                  <c:v>2.20E+02</c:v>
                </c:pt>
                <c:pt idx="32363">
                  <c:v>2.20E+02</c:v>
                </c:pt>
                <c:pt idx="32364">
                  <c:v>2.20E+02</c:v>
                </c:pt>
                <c:pt idx="32365">
                  <c:v>2.20E+02</c:v>
                </c:pt>
                <c:pt idx="32366">
                  <c:v>2.20E+02</c:v>
                </c:pt>
                <c:pt idx="32367">
                  <c:v>2.20E+02</c:v>
                </c:pt>
                <c:pt idx="32368">
                  <c:v>2.20E+02</c:v>
                </c:pt>
                <c:pt idx="32369">
                  <c:v>2.20E+02</c:v>
                </c:pt>
                <c:pt idx="32370">
                  <c:v>2.20E+02</c:v>
                </c:pt>
                <c:pt idx="32371">
                  <c:v>2.20E+02</c:v>
                </c:pt>
                <c:pt idx="32372">
                  <c:v>2.20E+02</c:v>
                </c:pt>
                <c:pt idx="32373">
                  <c:v>2.20E+02</c:v>
                </c:pt>
                <c:pt idx="32374">
                  <c:v>2.20E+02</c:v>
                </c:pt>
                <c:pt idx="32375">
                  <c:v>2.20E+02</c:v>
                </c:pt>
                <c:pt idx="32376">
                  <c:v>2.20E+02</c:v>
                </c:pt>
                <c:pt idx="32377">
                  <c:v>2.20E+02</c:v>
                </c:pt>
                <c:pt idx="32378">
                  <c:v>2.20E+02</c:v>
                </c:pt>
                <c:pt idx="32379">
                  <c:v>2.20E+02</c:v>
                </c:pt>
                <c:pt idx="32380">
                  <c:v>2.20E+02</c:v>
                </c:pt>
                <c:pt idx="32381">
                  <c:v>2.20E+02</c:v>
                </c:pt>
                <c:pt idx="32382">
                  <c:v>2.20E+02</c:v>
                </c:pt>
                <c:pt idx="32383">
                  <c:v>2.20E+02</c:v>
                </c:pt>
                <c:pt idx="32384">
                  <c:v>2.20E+02</c:v>
                </c:pt>
                <c:pt idx="32385">
                  <c:v>2.20E+02</c:v>
                </c:pt>
                <c:pt idx="32386">
                  <c:v>2.20E+02</c:v>
                </c:pt>
                <c:pt idx="32387">
                  <c:v>2.20E+02</c:v>
                </c:pt>
                <c:pt idx="32388">
                  <c:v>2.20E+02</c:v>
                </c:pt>
                <c:pt idx="32389">
                  <c:v>2.20E+02</c:v>
                </c:pt>
                <c:pt idx="32390">
                  <c:v>2.20E+02</c:v>
                </c:pt>
                <c:pt idx="32391">
                  <c:v>2.20E+02</c:v>
                </c:pt>
                <c:pt idx="32392">
                  <c:v>2.20E+02</c:v>
                </c:pt>
                <c:pt idx="32393">
                  <c:v>2.20E+02</c:v>
                </c:pt>
                <c:pt idx="32394">
                  <c:v>2.20E+02</c:v>
                </c:pt>
                <c:pt idx="32395">
                  <c:v>2.20E+02</c:v>
                </c:pt>
                <c:pt idx="32396">
                  <c:v>2.20E+02</c:v>
                </c:pt>
                <c:pt idx="32397">
                  <c:v>2.20E+02</c:v>
                </c:pt>
                <c:pt idx="32398">
                  <c:v>2.20E+02</c:v>
                </c:pt>
                <c:pt idx="32399">
                  <c:v>2.20E+02</c:v>
                </c:pt>
                <c:pt idx="32400">
                  <c:v>2.20E+02</c:v>
                </c:pt>
                <c:pt idx="32401">
                  <c:v>2.20E+02</c:v>
                </c:pt>
                <c:pt idx="32402">
                  <c:v>2.20E+02</c:v>
                </c:pt>
                <c:pt idx="32403">
                  <c:v>2.20E+02</c:v>
                </c:pt>
                <c:pt idx="32404">
                  <c:v>2.20E+02</c:v>
                </c:pt>
                <c:pt idx="32405">
                  <c:v>2.20E+02</c:v>
                </c:pt>
                <c:pt idx="32406">
                  <c:v>2.20E+02</c:v>
                </c:pt>
                <c:pt idx="32407">
                  <c:v>2.20E+02</c:v>
                </c:pt>
                <c:pt idx="32408">
                  <c:v>2.20E+02</c:v>
                </c:pt>
                <c:pt idx="32409">
                  <c:v>2.20E+02</c:v>
                </c:pt>
                <c:pt idx="32410">
                  <c:v>2.20E+02</c:v>
                </c:pt>
                <c:pt idx="32411">
                  <c:v>2.20E+02</c:v>
                </c:pt>
                <c:pt idx="32412">
                  <c:v>2.20E+02</c:v>
                </c:pt>
                <c:pt idx="32413">
                  <c:v>2.20E+02</c:v>
                </c:pt>
                <c:pt idx="32414">
                  <c:v>2.20E+02</c:v>
                </c:pt>
                <c:pt idx="32415">
                  <c:v>2.20E+02</c:v>
                </c:pt>
                <c:pt idx="32416">
                  <c:v>2.20E+02</c:v>
                </c:pt>
                <c:pt idx="32417">
                  <c:v>2.20E+02</c:v>
                </c:pt>
                <c:pt idx="32418">
                  <c:v>2.20E+02</c:v>
                </c:pt>
                <c:pt idx="32419">
                  <c:v>2.20E+02</c:v>
                </c:pt>
                <c:pt idx="32420">
                  <c:v>2.20E+02</c:v>
                </c:pt>
                <c:pt idx="32421">
                  <c:v>2.20E+02</c:v>
                </c:pt>
                <c:pt idx="32422">
                  <c:v>2.20E+02</c:v>
                </c:pt>
                <c:pt idx="32423">
                  <c:v>2.20E+02</c:v>
                </c:pt>
                <c:pt idx="32424">
                  <c:v>2.20E+02</c:v>
                </c:pt>
                <c:pt idx="32425">
                  <c:v>2.20E+02</c:v>
                </c:pt>
                <c:pt idx="32426">
                  <c:v>2.20E+02</c:v>
                </c:pt>
                <c:pt idx="32427">
                  <c:v>2.20E+02</c:v>
                </c:pt>
                <c:pt idx="32428">
                  <c:v>2.20E+02</c:v>
                </c:pt>
                <c:pt idx="32429">
                  <c:v>2.20E+02</c:v>
                </c:pt>
                <c:pt idx="32430">
                  <c:v>2.20E+02</c:v>
                </c:pt>
                <c:pt idx="32431">
                  <c:v>2.20E+02</c:v>
                </c:pt>
                <c:pt idx="32432">
                  <c:v>2.20E+02</c:v>
                </c:pt>
                <c:pt idx="32433">
                  <c:v>2.20E+02</c:v>
                </c:pt>
                <c:pt idx="32434">
                  <c:v>2.20E+02</c:v>
                </c:pt>
                <c:pt idx="32435">
                  <c:v>2.20E+02</c:v>
                </c:pt>
                <c:pt idx="32436">
                  <c:v>2.20E+02</c:v>
                </c:pt>
                <c:pt idx="32437">
                  <c:v>2.20E+02</c:v>
                </c:pt>
                <c:pt idx="32438">
                  <c:v>2.20E+02</c:v>
                </c:pt>
                <c:pt idx="32439">
                  <c:v>2.20E+02</c:v>
                </c:pt>
                <c:pt idx="32440">
                  <c:v>2.20E+02</c:v>
                </c:pt>
                <c:pt idx="32441">
                  <c:v>2.20E+02</c:v>
                </c:pt>
                <c:pt idx="32442">
                  <c:v>2.20E+02</c:v>
                </c:pt>
                <c:pt idx="32443">
                  <c:v>2.20E+02</c:v>
                </c:pt>
                <c:pt idx="32444">
                  <c:v>2.20E+02</c:v>
                </c:pt>
                <c:pt idx="32445">
                  <c:v>2.20E+02</c:v>
                </c:pt>
                <c:pt idx="32446">
                  <c:v>2.20E+02</c:v>
                </c:pt>
                <c:pt idx="32447">
                  <c:v>2.20E+02</c:v>
                </c:pt>
                <c:pt idx="32448">
                  <c:v>2.20E+02</c:v>
                </c:pt>
                <c:pt idx="32449">
                  <c:v>2.20E+02</c:v>
                </c:pt>
                <c:pt idx="32450">
                  <c:v>2.20E+02</c:v>
                </c:pt>
                <c:pt idx="32451">
                  <c:v>2.20E+02</c:v>
                </c:pt>
                <c:pt idx="32452">
                  <c:v>2.20E+02</c:v>
                </c:pt>
                <c:pt idx="32453">
                  <c:v>2.20E+02</c:v>
                </c:pt>
                <c:pt idx="32454">
                  <c:v>2.20E+02</c:v>
                </c:pt>
                <c:pt idx="32455">
                  <c:v>2.20E+02</c:v>
                </c:pt>
                <c:pt idx="32456">
                  <c:v>2.20E+02</c:v>
                </c:pt>
                <c:pt idx="32457">
                  <c:v>2.20E+02</c:v>
                </c:pt>
                <c:pt idx="32458">
                  <c:v>2.20E+02</c:v>
                </c:pt>
                <c:pt idx="32459">
                  <c:v>2.20E+02</c:v>
                </c:pt>
                <c:pt idx="32460">
                  <c:v>2.20E+02</c:v>
                </c:pt>
                <c:pt idx="32461">
                  <c:v>2.20E+02</c:v>
                </c:pt>
                <c:pt idx="32462">
                  <c:v>2.20E+02</c:v>
                </c:pt>
                <c:pt idx="32463">
                  <c:v>2.20E+02</c:v>
                </c:pt>
                <c:pt idx="32464">
                  <c:v>2.20E+02</c:v>
                </c:pt>
                <c:pt idx="32465">
                  <c:v>2.20E+02</c:v>
                </c:pt>
                <c:pt idx="32466">
                  <c:v>2.20E+02</c:v>
                </c:pt>
                <c:pt idx="32467">
                  <c:v>2.20E+02</c:v>
                </c:pt>
                <c:pt idx="32468">
                  <c:v>2.20E+02</c:v>
                </c:pt>
                <c:pt idx="32469">
                  <c:v>2.20E+02</c:v>
                </c:pt>
                <c:pt idx="32470">
                  <c:v>2.20E+02</c:v>
                </c:pt>
                <c:pt idx="32471">
                  <c:v>2.20E+02</c:v>
                </c:pt>
                <c:pt idx="32472">
                  <c:v>2.20E+02</c:v>
                </c:pt>
                <c:pt idx="32473">
                  <c:v>2.20E+02</c:v>
                </c:pt>
                <c:pt idx="32474">
                  <c:v>2.20E+02</c:v>
                </c:pt>
                <c:pt idx="32475">
                  <c:v>2.20E+02</c:v>
                </c:pt>
                <c:pt idx="32476">
                  <c:v>2.20E+02</c:v>
                </c:pt>
                <c:pt idx="32477">
                  <c:v>2.20E+02</c:v>
                </c:pt>
                <c:pt idx="32478">
                  <c:v>2.20E+02</c:v>
                </c:pt>
                <c:pt idx="32479">
                  <c:v>2.20E+02</c:v>
                </c:pt>
                <c:pt idx="32480">
                  <c:v>2.20E+02</c:v>
                </c:pt>
                <c:pt idx="32481">
                  <c:v>2.20E+02</c:v>
                </c:pt>
                <c:pt idx="32482">
                  <c:v>2.20E+02</c:v>
                </c:pt>
                <c:pt idx="32483">
                  <c:v>2.20E+02</c:v>
                </c:pt>
                <c:pt idx="32484">
                  <c:v>2.20E+02</c:v>
                </c:pt>
                <c:pt idx="32485">
                  <c:v>2.20E+02</c:v>
                </c:pt>
                <c:pt idx="32486">
                  <c:v>2.20E+02</c:v>
                </c:pt>
                <c:pt idx="32487">
                  <c:v>2.20E+02</c:v>
                </c:pt>
                <c:pt idx="32488">
                  <c:v>2.20E+02</c:v>
                </c:pt>
                <c:pt idx="32489">
                  <c:v>2.20E+02</c:v>
                </c:pt>
                <c:pt idx="32490">
                  <c:v>2.20E+02</c:v>
                </c:pt>
                <c:pt idx="32491">
                  <c:v>2.20E+02</c:v>
                </c:pt>
                <c:pt idx="32492">
                  <c:v>2.20E+02</c:v>
                </c:pt>
                <c:pt idx="32493">
                  <c:v>2.20E+02</c:v>
                </c:pt>
                <c:pt idx="32494">
                  <c:v>2.20E+02</c:v>
                </c:pt>
                <c:pt idx="32495">
                  <c:v>2.20E+02</c:v>
                </c:pt>
                <c:pt idx="32496">
                  <c:v>2.20E+02</c:v>
                </c:pt>
                <c:pt idx="32497">
                  <c:v>2.20E+02</c:v>
                </c:pt>
                <c:pt idx="32498">
                  <c:v>2.20E+02</c:v>
                </c:pt>
                <c:pt idx="32499">
                  <c:v>2.20E+02</c:v>
                </c:pt>
                <c:pt idx="32500">
                  <c:v>2.20E+02</c:v>
                </c:pt>
                <c:pt idx="32501">
                  <c:v>2.20E+02</c:v>
                </c:pt>
                <c:pt idx="32502">
                  <c:v>2.20E+02</c:v>
                </c:pt>
                <c:pt idx="32503">
                  <c:v>2.20E+02</c:v>
                </c:pt>
                <c:pt idx="32504">
                  <c:v>2.20E+02</c:v>
                </c:pt>
                <c:pt idx="32505">
                  <c:v>2.20E+02</c:v>
                </c:pt>
                <c:pt idx="32506">
                  <c:v>2.20E+02</c:v>
                </c:pt>
                <c:pt idx="32507">
                  <c:v>2.20E+02</c:v>
                </c:pt>
                <c:pt idx="32508">
                  <c:v>2.20E+02</c:v>
                </c:pt>
                <c:pt idx="32509">
                  <c:v>2.20E+02</c:v>
                </c:pt>
                <c:pt idx="32510">
                  <c:v>2.20E+02</c:v>
                </c:pt>
                <c:pt idx="32511">
                  <c:v>2.20E+02</c:v>
                </c:pt>
                <c:pt idx="32512">
                  <c:v>2.20E+02</c:v>
                </c:pt>
                <c:pt idx="32513">
                  <c:v>2.20E+02</c:v>
                </c:pt>
                <c:pt idx="32514">
                  <c:v>2.20E+02</c:v>
                </c:pt>
                <c:pt idx="32515">
                  <c:v>2.20E+02</c:v>
                </c:pt>
                <c:pt idx="32516">
                  <c:v>2.20E+02</c:v>
                </c:pt>
                <c:pt idx="32517">
                  <c:v>2.20E+02</c:v>
                </c:pt>
                <c:pt idx="32518">
                  <c:v>2.20E+02</c:v>
                </c:pt>
                <c:pt idx="32519">
                  <c:v>2.20E+02</c:v>
                </c:pt>
                <c:pt idx="32520">
                  <c:v>2.20E+02</c:v>
                </c:pt>
                <c:pt idx="32521">
                  <c:v>2.20E+02</c:v>
                </c:pt>
                <c:pt idx="32522">
                  <c:v>2.20E+02</c:v>
                </c:pt>
                <c:pt idx="32523">
                  <c:v>2.20E+02</c:v>
                </c:pt>
                <c:pt idx="32524">
                  <c:v>2.20E+02</c:v>
                </c:pt>
                <c:pt idx="32525">
                  <c:v>2.20E+02</c:v>
                </c:pt>
                <c:pt idx="32526">
                  <c:v>2.20E+02</c:v>
                </c:pt>
                <c:pt idx="32527">
                  <c:v>2.20E+02</c:v>
                </c:pt>
                <c:pt idx="32528">
                  <c:v>2.20E+02</c:v>
                </c:pt>
                <c:pt idx="32529">
                  <c:v>2.20E+02</c:v>
                </c:pt>
                <c:pt idx="32530">
                  <c:v>2.20E+02</c:v>
                </c:pt>
                <c:pt idx="32531">
                  <c:v>2.20E+02</c:v>
                </c:pt>
                <c:pt idx="32532">
                  <c:v>2.20E+02</c:v>
                </c:pt>
                <c:pt idx="32533">
                  <c:v>2.20E+02</c:v>
                </c:pt>
                <c:pt idx="32534">
                  <c:v>2.20E+02</c:v>
                </c:pt>
                <c:pt idx="32535">
                  <c:v>2.20E+02</c:v>
                </c:pt>
                <c:pt idx="32536">
                  <c:v>2.20E+02</c:v>
                </c:pt>
                <c:pt idx="32537">
                  <c:v>2.20E+02</c:v>
                </c:pt>
                <c:pt idx="32538">
                  <c:v>2.20E+02</c:v>
                </c:pt>
                <c:pt idx="32539">
                  <c:v>2.20E+02</c:v>
                </c:pt>
                <c:pt idx="32540">
                  <c:v>2.20E+02</c:v>
                </c:pt>
                <c:pt idx="32541">
                  <c:v>2.20E+02</c:v>
                </c:pt>
                <c:pt idx="32542">
                  <c:v>2.20E+02</c:v>
                </c:pt>
                <c:pt idx="32543">
                  <c:v>2.20E+02</c:v>
                </c:pt>
                <c:pt idx="32544">
                  <c:v>2.20E+02</c:v>
                </c:pt>
                <c:pt idx="32545">
                  <c:v>2.20E+02</c:v>
                </c:pt>
                <c:pt idx="32546">
                  <c:v>2.20E+02</c:v>
                </c:pt>
                <c:pt idx="32547">
                  <c:v>2.20E+02</c:v>
                </c:pt>
                <c:pt idx="32548">
                  <c:v>2.20E+02</c:v>
                </c:pt>
                <c:pt idx="32549">
                  <c:v>2.20E+02</c:v>
                </c:pt>
                <c:pt idx="32550">
                  <c:v>2.20E+02</c:v>
                </c:pt>
                <c:pt idx="32551">
                  <c:v>2.20E+02</c:v>
                </c:pt>
                <c:pt idx="32552">
                  <c:v>2.20E+02</c:v>
                </c:pt>
                <c:pt idx="32553">
                  <c:v>2.20E+02</c:v>
                </c:pt>
                <c:pt idx="32554">
                  <c:v>2.20E+02</c:v>
                </c:pt>
                <c:pt idx="32555">
                  <c:v>2.20E+02</c:v>
                </c:pt>
                <c:pt idx="32556">
                  <c:v>2.20E+02</c:v>
                </c:pt>
                <c:pt idx="32557">
                  <c:v>2.20E+02</c:v>
                </c:pt>
                <c:pt idx="32558">
                  <c:v>2.20E+02</c:v>
                </c:pt>
                <c:pt idx="32559">
                  <c:v>2.20E+02</c:v>
                </c:pt>
                <c:pt idx="32560">
                  <c:v>2.20E+02</c:v>
                </c:pt>
                <c:pt idx="32561">
                  <c:v>2.20E+02</c:v>
                </c:pt>
                <c:pt idx="32562">
                  <c:v>2.20E+02</c:v>
                </c:pt>
                <c:pt idx="32563">
                  <c:v>2.20E+02</c:v>
                </c:pt>
                <c:pt idx="32564">
                  <c:v>2.20E+02</c:v>
                </c:pt>
                <c:pt idx="32565">
                  <c:v>2.20E+02</c:v>
                </c:pt>
                <c:pt idx="32566">
                  <c:v>2.20E+02</c:v>
                </c:pt>
                <c:pt idx="32567">
                  <c:v>2.20E+02</c:v>
                </c:pt>
                <c:pt idx="32568">
                  <c:v>2.20E+02</c:v>
                </c:pt>
                <c:pt idx="32569">
                  <c:v>2.20E+02</c:v>
                </c:pt>
                <c:pt idx="32570">
                  <c:v>2.20E+02</c:v>
                </c:pt>
                <c:pt idx="32571">
                  <c:v>2.20E+02</c:v>
                </c:pt>
                <c:pt idx="32572">
                  <c:v>2.20E+02</c:v>
                </c:pt>
                <c:pt idx="32573">
                  <c:v>2.20E+02</c:v>
                </c:pt>
                <c:pt idx="32574">
                  <c:v>2.20E+02</c:v>
                </c:pt>
                <c:pt idx="32575">
                  <c:v>2.20E+02</c:v>
                </c:pt>
                <c:pt idx="32576">
                  <c:v>2.20E+02</c:v>
                </c:pt>
                <c:pt idx="32577">
                  <c:v>2.20E+02</c:v>
                </c:pt>
                <c:pt idx="32578">
                  <c:v>2.20E+02</c:v>
                </c:pt>
                <c:pt idx="32579">
                  <c:v>2.20E+02</c:v>
                </c:pt>
                <c:pt idx="32580">
                  <c:v>2.20E+02</c:v>
                </c:pt>
                <c:pt idx="32581">
                  <c:v>2.20E+02</c:v>
                </c:pt>
                <c:pt idx="32582">
                  <c:v>2.20E+02</c:v>
                </c:pt>
                <c:pt idx="32583">
                  <c:v>2.20E+02</c:v>
                </c:pt>
                <c:pt idx="32584">
                  <c:v>2.20E+02</c:v>
                </c:pt>
                <c:pt idx="32585">
                  <c:v>2.20E+02</c:v>
                </c:pt>
                <c:pt idx="32586">
                  <c:v>2.20E+02</c:v>
                </c:pt>
                <c:pt idx="32587">
                  <c:v>2.20E+02</c:v>
                </c:pt>
                <c:pt idx="32588">
                  <c:v>2.20E+02</c:v>
                </c:pt>
                <c:pt idx="32589">
                  <c:v>2.20E+02</c:v>
                </c:pt>
                <c:pt idx="32590">
                  <c:v>2.20E+02</c:v>
                </c:pt>
                <c:pt idx="32591">
                  <c:v>2.20E+02</c:v>
                </c:pt>
                <c:pt idx="32592">
                  <c:v>2.20E+02</c:v>
                </c:pt>
                <c:pt idx="32593">
                  <c:v>2.20E+02</c:v>
                </c:pt>
                <c:pt idx="32594">
                  <c:v>2.20E+02</c:v>
                </c:pt>
                <c:pt idx="32595">
                  <c:v>2.20E+02</c:v>
                </c:pt>
                <c:pt idx="32596">
                  <c:v>2.20E+02</c:v>
                </c:pt>
                <c:pt idx="32597">
                  <c:v>2.20E+02</c:v>
                </c:pt>
                <c:pt idx="32598">
                  <c:v>2.20E+02</c:v>
                </c:pt>
                <c:pt idx="32599">
                  <c:v>2.20E+02</c:v>
                </c:pt>
                <c:pt idx="32600">
                  <c:v>2.20E+02</c:v>
                </c:pt>
                <c:pt idx="32601">
                  <c:v>2.20E+02</c:v>
                </c:pt>
                <c:pt idx="32602">
                  <c:v>2.20E+02</c:v>
                </c:pt>
                <c:pt idx="32603">
                  <c:v>2.20E+02</c:v>
                </c:pt>
                <c:pt idx="32604">
                  <c:v>2.20E+02</c:v>
                </c:pt>
                <c:pt idx="32605">
                  <c:v>2.20E+02</c:v>
                </c:pt>
                <c:pt idx="32606">
                  <c:v>2.20E+02</c:v>
                </c:pt>
                <c:pt idx="32607">
                  <c:v>2.20E+02</c:v>
                </c:pt>
                <c:pt idx="32608">
                  <c:v>2.20E+02</c:v>
                </c:pt>
                <c:pt idx="32609">
                  <c:v>2.20E+02</c:v>
                </c:pt>
                <c:pt idx="32610">
                  <c:v>2.20E+02</c:v>
                </c:pt>
                <c:pt idx="32611">
                  <c:v>2.20E+02</c:v>
                </c:pt>
                <c:pt idx="32612">
                  <c:v>2.20E+02</c:v>
                </c:pt>
                <c:pt idx="32613">
                  <c:v>2.20E+02</c:v>
                </c:pt>
                <c:pt idx="32614">
                  <c:v>2.20E+02</c:v>
                </c:pt>
                <c:pt idx="32615">
                  <c:v>2.20E+02</c:v>
                </c:pt>
                <c:pt idx="32616">
                  <c:v>2.20E+02</c:v>
                </c:pt>
                <c:pt idx="32617">
                  <c:v>2.20E+02</c:v>
                </c:pt>
                <c:pt idx="32618">
                  <c:v>2.20E+02</c:v>
                </c:pt>
                <c:pt idx="32619">
                  <c:v>2.20E+02</c:v>
                </c:pt>
                <c:pt idx="32620">
                  <c:v>2.20E+02</c:v>
                </c:pt>
                <c:pt idx="32621">
                  <c:v>2.20E+02</c:v>
                </c:pt>
                <c:pt idx="32622">
                  <c:v>2.20E+02</c:v>
                </c:pt>
                <c:pt idx="32623">
                  <c:v>2.20E+02</c:v>
                </c:pt>
                <c:pt idx="32624">
                  <c:v>2.20E+02</c:v>
                </c:pt>
                <c:pt idx="32625">
                  <c:v>2.20E+02</c:v>
                </c:pt>
                <c:pt idx="32626">
                  <c:v>2.20E+02</c:v>
                </c:pt>
                <c:pt idx="32627">
                  <c:v>2.20E+02</c:v>
                </c:pt>
                <c:pt idx="32628">
                  <c:v>2.20E+02</c:v>
                </c:pt>
                <c:pt idx="32629">
                  <c:v>2.20E+02</c:v>
                </c:pt>
                <c:pt idx="32630">
                  <c:v>2.20E+02</c:v>
                </c:pt>
                <c:pt idx="32631">
                  <c:v>2.20E+02</c:v>
                </c:pt>
                <c:pt idx="32632">
                  <c:v>2.20E+02</c:v>
                </c:pt>
                <c:pt idx="32633">
                  <c:v>2.20E+02</c:v>
                </c:pt>
                <c:pt idx="32634">
                  <c:v>2.20E+02</c:v>
                </c:pt>
                <c:pt idx="32635">
                  <c:v>2.20E+02</c:v>
                </c:pt>
                <c:pt idx="32636">
                  <c:v>2.20E+02</c:v>
                </c:pt>
                <c:pt idx="32637">
                  <c:v>2.20E+02</c:v>
                </c:pt>
                <c:pt idx="32638">
                  <c:v>2.20E+02</c:v>
                </c:pt>
                <c:pt idx="32639">
                  <c:v>2.20E+02</c:v>
                </c:pt>
                <c:pt idx="32640">
                  <c:v>2.20E+02</c:v>
                </c:pt>
                <c:pt idx="32641">
                  <c:v>2.20E+02</c:v>
                </c:pt>
                <c:pt idx="32642">
                  <c:v>2.20E+02</c:v>
                </c:pt>
                <c:pt idx="32643">
                  <c:v>2.20E+02</c:v>
                </c:pt>
                <c:pt idx="32644">
                  <c:v>2.20E+02</c:v>
                </c:pt>
                <c:pt idx="32645">
                  <c:v>2.20E+02</c:v>
                </c:pt>
                <c:pt idx="32646">
                  <c:v>2.20E+02</c:v>
                </c:pt>
                <c:pt idx="32647">
                  <c:v>2.20E+02</c:v>
                </c:pt>
                <c:pt idx="32648">
                  <c:v>2.20E+02</c:v>
                </c:pt>
                <c:pt idx="32649">
                  <c:v>2.20E+02</c:v>
                </c:pt>
                <c:pt idx="32650">
                  <c:v>2.20E+02</c:v>
                </c:pt>
                <c:pt idx="32651">
                  <c:v>2.20E+02</c:v>
                </c:pt>
                <c:pt idx="32652">
                  <c:v>2.20E+02</c:v>
                </c:pt>
                <c:pt idx="32653">
                  <c:v>2.20E+02</c:v>
                </c:pt>
                <c:pt idx="32654">
                  <c:v>2.20E+02</c:v>
                </c:pt>
                <c:pt idx="32655">
                  <c:v>2.20E+02</c:v>
                </c:pt>
                <c:pt idx="32656">
                  <c:v>2.20E+02</c:v>
                </c:pt>
                <c:pt idx="32657">
                  <c:v>2.20E+02</c:v>
                </c:pt>
                <c:pt idx="32658">
                  <c:v>2.20E+02</c:v>
                </c:pt>
                <c:pt idx="32659">
                  <c:v>2.20E+02</c:v>
                </c:pt>
                <c:pt idx="32660">
                  <c:v>2.20E+02</c:v>
                </c:pt>
                <c:pt idx="32661">
                  <c:v>2.20E+02</c:v>
                </c:pt>
                <c:pt idx="32662">
                  <c:v>2.20E+02</c:v>
                </c:pt>
                <c:pt idx="32663">
                  <c:v>2.20E+02</c:v>
                </c:pt>
                <c:pt idx="32664">
                  <c:v>2.20E+02</c:v>
                </c:pt>
                <c:pt idx="32665">
                  <c:v>2.20E+02</c:v>
                </c:pt>
                <c:pt idx="32666">
                  <c:v>2.20E+02</c:v>
                </c:pt>
                <c:pt idx="32667">
                  <c:v>2.20E+02</c:v>
                </c:pt>
                <c:pt idx="32668">
                  <c:v>2.20E+02</c:v>
                </c:pt>
                <c:pt idx="32669">
                  <c:v>2.20E+02</c:v>
                </c:pt>
                <c:pt idx="32670">
                  <c:v>2.20E+02</c:v>
                </c:pt>
                <c:pt idx="32671">
                  <c:v>2.20E+02</c:v>
                </c:pt>
                <c:pt idx="32672">
                  <c:v>2.20E+02</c:v>
                </c:pt>
                <c:pt idx="32673">
                  <c:v>2.20E+02</c:v>
                </c:pt>
                <c:pt idx="32674">
                  <c:v>2.20E+02</c:v>
                </c:pt>
                <c:pt idx="32675">
                  <c:v>2.20E+02</c:v>
                </c:pt>
                <c:pt idx="32676">
                  <c:v>2.20E+02</c:v>
                </c:pt>
                <c:pt idx="32677">
                  <c:v>2.20E+02</c:v>
                </c:pt>
                <c:pt idx="32678">
                  <c:v>2.20E+02</c:v>
                </c:pt>
                <c:pt idx="32679">
                  <c:v>2.20E+02</c:v>
                </c:pt>
                <c:pt idx="32680">
                  <c:v>2.20E+02</c:v>
                </c:pt>
                <c:pt idx="32681">
                  <c:v>2.20E+02</c:v>
                </c:pt>
                <c:pt idx="32682">
                  <c:v>2.20E+02</c:v>
                </c:pt>
                <c:pt idx="32683">
                  <c:v>2.20E+02</c:v>
                </c:pt>
                <c:pt idx="32684">
                  <c:v>2.20E+02</c:v>
                </c:pt>
                <c:pt idx="32685">
                  <c:v>2.20E+02</c:v>
                </c:pt>
                <c:pt idx="32686">
                  <c:v>2.20E+02</c:v>
                </c:pt>
                <c:pt idx="32687">
                  <c:v>2.20E+02</c:v>
                </c:pt>
                <c:pt idx="32688">
                  <c:v>2.20E+02</c:v>
                </c:pt>
                <c:pt idx="32689">
                  <c:v>2.20E+02</c:v>
                </c:pt>
                <c:pt idx="32690">
                  <c:v>2.20E+02</c:v>
                </c:pt>
                <c:pt idx="32691">
                  <c:v>2.20E+02</c:v>
                </c:pt>
                <c:pt idx="32692">
                  <c:v>2.20E+02</c:v>
                </c:pt>
                <c:pt idx="32693">
                  <c:v>2.20E+02</c:v>
                </c:pt>
                <c:pt idx="32694">
                  <c:v>2.20E+02</c:v>
                </c:pt>
                <c:pt idx="32695">
                  <c:v>2.20E+02</c:v>
                </c:pt>
                <c:pt idx="32696">
                  <c:v>2.20E+02</c:v>
                </c:pt>
                <c:pt idx="32697">
                  <c:v>2.20E+02</c:v>
                </c:pt>
                <c:pt idx="32698">
                  <c:v>2.20E+02</c:v>
                </c:pt>
                <c:pt idx="32699">
                  <c:v>2.20E+02</c:v>
                </c:pt>
                <c:pt idx="32700">
                  <c:v>2.20E+02</c:v>
                </c:pt>
                <c:pt idx="32701">
                  <c:v>2.20E+02</c:v>
                </c:pt>
                <c:pt idx="32702">
                  <c:v>2.20E+02</c:v>
                </c:pt>
                <c:pt idx="32703">
                  <c:v>2.20E+02</c:v>
                </c:pt>
                <c:pt idx="32704">
                  <c:v>2.20E+02</c:v>
                </c:pt>
                <c:pt idx="32705">
                  <c:v>2.20E+02</c:v>
                </c:pt>
                <c:pt idx="32706">
                  <c:v>2.20E+02</c:v>
                </c:pt>
                <c:pt idx="32707">
                  <c:v>2.20E+02</c:v>
                </c:pt>
                <c:pt idx="32708">
                  <c:v>2.20E+02</c:v>
                </c:pt>
                <c:pt idx="32709">
                  <c:v>2.20E+02</c:v>
                </c:pt>
                <c:pt idx="32710">
                  <c:v>2.20E+02</c:v>
                </c:pt>
                <c:pt idx="32711">
                  <c:v>2.20E+02</c:v>
                </c:pt>
                <c:pt idx="32712">
                  <c:v>2.20E+02</c:v>
                </c:pt>
                <c:pt idx="32713">
                  <c:v>2.20E+02</c:v>
                </c:pt>
                <c:pt idx="32714">
                  <c:v>2.20E+02</c:v>
                </c:pt>
                <c:pt idx="32715">
                  <c:v>2.20E+02</c:v>
                </c:pt>
                <c:pt idx="32716">
                  <c:v>2.20E+02</c:v>
                </c:pt>
                <c:pt idx="32717">
                  <c:v>2.20E+02</c:v>
                </c:pt>
                <c:pt idx="32718">
                  <c:v>2.20E+02</c:v>
                </c:pt>
                <c:pt idx="32719">
                  <c:v>2.20E+02</c:v>
                </c:pt>
                <c:pt idx="32720">
                  <c:v>2.20E+02</c:v>
                </c:pt>
                <c:pt idx="32721">
                  <c:v>2.20E+02</c:v>
                </c:pt>
                <c:pt idx="32722">
                  <c:v>2.20E+02</c:v>
                </c:pt>
                <c:pt idx="32723">
                  <c:v>2.20E+02</c:v>
                </c:pt>
                <c:pt idx="32724">
                  <c:v>2.20E+02</c:v>
                </c:pt>
                <c:pt idx="32725">
                  <c:v>2.20E+02</c:v>
                </c:pt>
                <c:pt idx="32726">
                  <c:v>2.20E+02</c:v>
                </c:pt>
                <c:pt idx="32727">
                  <c:v>2.20E+02</c:v>
                </c:pt>
                <c:pt idx="32728">
                  <c:v>2.20E+02</c:v>
                </c:pt>
                <c:pt idx="32729">
                  <c:v>2.20E+02</c:v>
                </c:pt>
                <c:pt idx="32730">
                  <c:v>2.20E+02</c:v>
                </c:pt>
                <c:pt idx="32731">
                  <c:v>2.20E+02</c:v>
                </c:pt>
                <c:pt idx="32732">
                  <c:v>2.20E+02</c:v>
                </c:pt>
                <c:pt idx="32733">
                  <c:v>2.20E+02</c:v>
                </c:pt>
                <c:pt idx="32734">
                  <c:v>2.20E+02</c:v>
                </c:pt>
                <c:pt idx="32735">
                  <c:v>2.20E+02</c:v>
                </c:pt>
                <c:pt idx="32736">
                  <c:v>2.20E+02</c:v>
                </c:pt>
                <c:pt idx="32737">
                  <c:v>2.20E+02</c:v>
                </c:pt>
                <c:pt idx="32738">
                  <c:v>2.20E+02</c:v>
                </c:pt>
                <c:pt idx="32739">
                  <c:v>2.20E+02</c:v>
                </c:pt>
                <c:pt idx="32740">
                  <c:v>2.20E+02</c:v>
                </c:pt>
                <c:pt idx="32741">
                  <c:v>2.20E+02</c:v>
                </c:pt>
                <c:pt idx="32742">
                  <c:v>2.20E+02</c:v>
                </c:pt>
                <c:pt idx="32743">
                  <c:v>2.20E+02</c:v>
                </c:pt>
                <c:pt idx="32744">
                  <c:v>2.20E+02</c:v>
                </c:pt>
                <c:pt idx="32745">
                  <c:v>2.20E+02</c:v>
                </c:pt>
                <c:pt idx="32746">
                  <c:v>2.20E+02</c:v>
                </c:pt>
                <c:pt idx="32747">
                  <c:v>2.20E+02</c:v>
                </c:pt>
                <c:pt idx="32748">
                  <c:v>2.20E+02</c:v>
                </c:pt>
                <c:pt idx="32749">
                  <c:v>2.20E+02</c:v>
                </c:pt>
                <c:pt idx="32750">
                  <c:v>2.20E+02</c:v>
                </c:pt>
                <c:pt idx="32751">
                  <c:v>2.20E+02</c:v>
                </c:pt>
                <c:pt idx="32752">
                  <c:v>2.20E+02</c:v>
                </c:pt>
                <c:pt idx="32753">
                  <c:v>2.20E+02</c:v>
                </c:pt>
                <c:pt idx="32754">
                  <c:v>2.20E+02</c:v>
                </c:pt>
                <c:pt idx="32755">
                  <c:v>2.20E+02</c:v>
                </c:pt>
                <c:pt idx="32756">
                  <c:v>2.20E+02</c:v>
                </c:pt>
                <c:pt idx="32757">
                  <c:v>2.20E+02</c:v>
                </c:pt>
                <c:pt idx="32758">
                  <c:v>2.20E+02</c:v>
                </c:pt>
                <c:pt idx="32759">
                  <c:v>2.20E+02</c:v>
                </c:pt>
                <c:pt idx="32760">
                  <c:v>2.20E+02</c:v>
                </c:pt>
                <c:pt idx="32761">
                  <c:v>2.20E+02</c:v>
                </c:pt>
                <c:pt idx="32762">
                  <c:v>2.20E+02</c:v>
                </c:pt>
                <c:pt idx="32763">
                  <c:v>2.20E+02</c:v>
                </c:pt>
                <c:pt idx="32764">
                  <c:v>2.20E+02</c:v>
                </c:pt>
                <c:pt idx="32765">
                  <c:v>2.20E+02</c:v>
                </c:pt>
                <c:pt idx="32766">
                  <c:v>2.20E+02</c:v>
                </c:pt>
                <c:pt idx="32767">
                  <c:v>2.20E+02</c:v>
                </c:pt>
                <c:pt idx="32768">
                  <c:v>2.20E+02</c:v>
                </c:pt>
                <c:pt idx="32769">
                  <c:v>2.20E+02</c:v>
                </c:pt>
                <c:pt idx="32770">
                  <c:v>2.20E+02</c:v>
                </c:pt>
                <c:pt idx="32771">
                  <c:v>2.20E+02</c:v>
                </c:pt>
                <c:pt idx="32772">
                  <c:v>2.20E+02</c:v>
                </c:pt>
                <c:pt idx="32773">
                  <c:v>2.20E+02</c:v>
                </c:pt>
                <c:pt idx="32774">
                  <c:v>2.20E+02</c:v>
                </c:pt>
                <c:pt idx="32775">
                  <c:v>2.20E+02</c:v>
                </c:pt>
                <c:pt idx="32776">
                  <c:v>2.20E+02</c:v>
                </c:pt>
                <c:pt idx="32777">
                  <c:v>2.20E+02</c:v>
                </c:pt>
                <c:pt idx="32778">
                  <c:v>2.20E+02</c:v>
                </c:pt>
                <c:pt idx="32779">
                  <c:v>2.20E+02</c:v>
                </c:pt>
                <c:pt idx="32780">
                  <c:v>2.20E+02</c:v>
                </c:pt>
                <c:pt idx="32781">
                  <c:v>2.20E+02</c:v>
                </c:pt>
                <c:pt idx="32782">
                  <c:v>2.20E+02</c:v>
                </c:pt>
                <c:pt idx="32783">
                  <c:v>2.20E+02</c:v>
                </c:pt>
                <c:pt idx="32784">
                  <c:v>2.20E+02</c:v>
                </c:pt>
                <c:pt idx="32785">
                  <c:v>2.20E+02</c:v>
                </c:pt>
                <c:pt idx="32786">
                  <c:v>2.20E+02</c:v>
                </c:pt>
                <c:pt idx="32787">
                  <c:v>2.20E+02</c:v>
                </c:pt>
                <c:pt idx="32788">
                  <c:v>2.20E+02</c:v>
                </c:pt>
                <c:pt idx="32789">
                  <c:v>2.20E+02</c:v>
                </c:pt>
                <c:pt idx="32790">
                  <c:v>2.20E+02</c:v>
                </c:pt>
                <c:pt idx="32791">
                  <c:v>2.20E+02</c:v>
                </c:pt>
                <c:pt idx="32792">
                  <c:v>2.20E+02</c:v>
                </c:pt>
                <c:pt idx="32793">
                  <c:v>2.20E+02</c:v>
                </c:pt>
                <c:pt idx="32794">
                  <c:v>2.20E+02</c:v>
                </c:pt>
                <c:pt idx="32795">
                  <c:v>2.20E+02</c:v>
                </c:pt>
                <c:pt idx="32796">
                  <c:v>2.20E+02</c:v>
                </c:pt>
                <c:pt idx="32797">
                  <c:v>2.20E+02</c:v>
                </c:pt>
                <c:pt idx="32798">
                  <c:v>2.20E+02</c:v>
                </c:pt>
                <c:pt idx="32799">
                  <c:v>2.20E+02</c:v>
                </c:pt>
                <c:pt idx="32800">
                  <c:v>2.20E+02</c:v>
                </c:pt>
                <c:pt idx="32801">
                  <c:v>2.20E+02</c:v>
                </c:pt>
                <c:pt idx="32802">
                  <c:v>2.20E+02</c:v>
                </c:pt>
                <c:pt idx="32803">
                  <c:v>2.20E+02</c:v>
                </c:pt>
                <c:pt idx="32804">
                  <c:v>2.20E+02</c:v>
                </c:pt>
                <c:pt idx="32805">
                  <c:v>2.20E+02</c:v>
                </c:pt>
                <c:pt idx="32806">
                  <c:v>2.20E+02</c:v>
                </c:pt>
                <c:pt idx="32807">
                  <c:v>2.20E+02</c:v>
                </c:pt>
                <c:pt idx="32808">
                  <c:v>2.20E+02</c:v>
                </c:pt>
                <c:pt idx="32809">
                  <c:v>2.20E+02</c:v>
                </c:pt>
                <c:pt idx="32810">
                  <c:v>2.20E+02</c:v>
                </c:pt>
                <c:pt idx="32811">
                  <c:v>2.20E+02</c:v>
                </c:pt>
                <c:pt idx="32812">
                  <c:v>2.20E+02</c:v>
                </c:pt>
                <c:pt idx="32813">
                  <c:v>2.20E+02</c:v>
                </c:pt>
                <c:pt idx="32814">
                  <c:v>2.20E+02</c:v>
                </c:pt>
                <c:pt idx="32815">
                  <c:v>2.20E+02</c:v>
                </c:pt>
                <c:pt idx="32816">
                  <c:v>2.20E+02</c:v>
                </c:pt>
                <c:pt idx="32817">
                  <c:v>2.20E+02</c:v>
                </c:pt>
                <c:pt idx="32818">
                  <c:v>2.20E+02</c:v>
                </c:pt>
                <c:pt idx="32819">
                  <c:v>2.20E+02</c:v>
                </c:pt>
                <c:pt idx="32820">
                  <c:v>2.20E+02</c:v>
                </c:pt>
                <c:pt idx="32821">
                  <c:v>2.20E+02</c:v>
                </c:pt>
                <c:pt idx="32822">
                  <c:v>2.20E+02</c:v>
                </c:pt>
                <c:pt idx="32823">
                  <c:v>2.20E+02</c:v>
                </c:pt>
                <c:pt idx="32824">
                  <c:v>2.20E+02</c:v>
                </c:pt>
                <c:pt idx="32825">
                  <c:v>2.20E+02</c:v>
                </c:pt>
                <c:pt idx="32826">
                  <c:v>2.20E+02</c:v>
                </c:pt>
                <c:pt idx="32827">
                  <c:v>2.20E+02</c:v>
                </c:pt>
                <c:pt idx="32828">
                  <c:v>2.20E+02</c:v>
                </c:pt>
                <c:pt idx="32829">
                  <c:v>2.20E+02</c:v>
                </c:pt>
                <c:pt idx="32830">
                  <c:v>2.20E+02</c:v>
                </c:pt>
                <c:pt idx="32831">
                  <c:v>2.20E+02</c:v>
                </c:pt>
                <c:pt idx="32832">
                  <c:v>2.20E+02</c:v>
                </c:pt>
                <c:pt idx="32833">
                  <c:v>2.20E+02</c:v>
                </c:pt>
                <c:pt idx="32834">
                  <c:v>2.20E+02</c:v>
                </c:pt>
                <c:pt idx="32835">
                  <c:v>2.20E+02</c:v>
                </c:pt>
                <c:pt idx="32836">
                  <c:v>2.20E+02</c:v>
                </c:pt>
                <c:pt idx="32837">
                  <c:v>2.20E+02</c:v>
                </c:pt>
                <c:pt idx="32838">
                  <c:v>2.20E+02</c:v>
                </c:pt>
                <c:pt idx="32839">
                  <c:v>2.20E+02</c:v>
                </c:pt>
                <c:pt idx="32840">
                  <c:v>2.20E+02</c:v>
                </c:pt>
                <c:pt idx="32841">
                  <c:v>2.20E+02</c:v>
                </c:pt>
                <c:pt idx="32842">
                  <c:v>2.20E+02</c:v>
                </c:pt>
                <c:pt idx="32843">
                  <c:v>2.20E+02</c:v>
                </c:pt>
                <c:pt idx="32844">
                  <c:v>2.20E+02</c:v>
                </c:pt>
                <c:pt idx="32845">
                  <c:v>2.20E+02</c:v>
                </c:pt>
                <c:pt idx="32846">
                  <c:v>2.20E+02</c:v>
                </c:pt>
                <c:pt idx="32847">
                  <c:v>2.20E+02</c:v>
                </c:pt>
                <c:pt idx="32848">
                  <c:v>2.20E+02</c:v>
                </c:pt>
                <c:pt idx="32849">
                  <c:v>2.20E+02</c:v>
                </c:pt>
                <c:pt idx="32850">
                  <c:v>2.20E+02</c:v>
                </c:pt>
                <c:pt idx="32851">
                  <c:v>2.20E+02</c:v>
                </c:pt>
                <c:pt idx="32852">
                  <c:v>2.20E+02</c:v>
                </c:pt>
                <c:pt idx="32853">
                  <c:v>2.20E+02</c:v>
                </c:pt>
                <c:pt idx="32854">
                  <c:v>2.20E+02</c:v>
                </c:pt>
                <c:pt idx="32855">
                  <c:v>2.20E+02</c:v>
                </c:pt>
                <c:pt idx="32856">
                  <c:v>2.20E+02</c:v>
                </c:pt>
                <c:pt idx="32857">
                  <c:v>2.20E+02</c:v>
                </c:pt>
                <c:pt idx="32858">
                  <c:v>2.20E+02</c:v>
                </c:pt>
                <c:pt idx="32859">
                  <c:v>2.20E+02</c:v>
                </c:pt>
                <c:pt idx="32860">
                  <c:v>2.20E+02</c:v>
                </c:pt>
                <c:pt idx="32861">
                  <c:v>2.20E+02</c:v>
                </c:pt>
                <c:pt idx="32862">
                  <c:v>2.20E+02</c:v>
                </c:pt>
                <c:pt idx="32863">
                  <c:v>2.20E+02</c:v>
                </c:pt>
                <c:pt idx="32864">
                  <c:v>2.20E+02</c:v>
                </c:pt>
                <c:pt idx="32865">
                  <c:v>2.20E+02</c:v>
                </c:pt>
                <c:pt idx="32866">
                  <c:v>2.20E+02</c:v>
                </c:pt>
                <c:pt idx="32867">
                  <c:v>2.20E+02</c:v>
                </c:pt>
                <c:pt idx="32868">
                  <c:v>2.20E+02</c:v>
                </c:pt>
                <c:pt idx="32869">
                  <c:v>2.20E+02</c:v>
                </c:pt>
                <c:pt idx="32870">
                  <c:v>2.20E+02</c:v>
                </c:pt>
                <c:pt idx="32871">
                  <c:v>2.20E+02</c:v>
                </c:pt>
                <c:pt idx="32872">
                  <c:v>2.20E+02</c:v>
                </c:pt>
                <c:pt idx="32873">
                  <c:v>2.20E+02</c:v>
                </c:pt>
                <c:pt idx="32874">
                  <c:v>2.20E+02</c:v>
                </c:pt>
                <c:pt idx="32875">
                  <c:v>2.20E+02</c:v>
                </c:pt>
                <c:pt idx="32876">
                  <c:v>2.20E+02</c:v>
                </c:pt>
                <c:pt idx="32877">
                  <c:v>2.20E+02</c:v>
                </c:pt>
                <c:pt idx="32878">
                  <c:v>2.20E+02</c:v>
                </c:pt>
                <c:pt idx="32879">
                  <c:v>2.20E+02</c:v>
                </c:pt>
                <c:pt idx="32880">
                  <c:v>2.20E+02</c:v>
                </c:pt>
                <c:pt idx="32881">
                  <c:v>2.20E+02</c:v>
                </c:pt>
                <c:pt idx="32882">
                  <c:v>2.20E+02</c:v>
                </c:pt>
                <c:pt idx="32883">
                  <c:v>2.20E+02</c:v>
                </c:pt>
                <c:pt idx="32884">
                  <c:v>2.20E+02</c:v>
                </c:pt>
                <c:pt idx="32885">
                  <c:v>2.20E+02</c:v>
                </c:pt>
                <c:pt idx="32886">
                  <c:v>2.20E+02</c:v>
                </c:pt>
                <c:pt idx="32887">
                  <c:v>2.20E+02</c:v>
                </c:pt>
                <c:pt idx="32888">
                  <c:v>2.20E+02</c:v>
                </c:pt>
                <c:pt idx="32889">
                  <c:v>2.20E+02</c:v>
                </c:pt>
                <c:pt idx="32890">
                  <c:v>2.20E+02</c:v>
                </c:pt>
                <c:pt idx="32891">
                  <c:v>2.20E+02</c:v>
                </c:pt>
                <c:pt idx="32892">
                  <c:v>2.20E+02</c:v>
                </c:pt>
                <c:pt idx="32893">
                  <c:v>2.20E+02</c:v>
                </c:pt>
                <c:pt idx="32894">
                  <c:v>2.20E+02</c:v>
                </c:pt>
                <c:pt idx="32895">
                  <c:v>2.20E+02</c:v>
                </c:pt>
                <c:pt idx="32896">
                  <c:v>2.20E+02</c:v>
                </c:pt>
                <c:pt idx="32897">
                  <c:v>2.20E+02</c:v>
                </c:pt>
                <c:pt idx="32898">
                  <c:v>2.20E+02</c:v>
                </c:pt>
                <c:pt idx="32899">
                  <c:v>2.20E+02</c:v>
                </c:pt>
                <c:pt idx="32900">
                  <c:v>2.20E+02</c:v>
                </c:pt>
                <c:pt idx="32901">
                  <c:v>2.20E+02</c:v>
                </c:pt>
                <c:pt idx="32902">
                  <c:v>2.20E+02</c:v>
                </c:pt>
                <c:pt idx="32903">
                  <c:v>2.20E+02</c:v>
                </c:pt>
                <c:pt idx="32904">
                  <c:v>2.20E+02</c:v>
                </c:pt>
                <c:pt idx="32905">
                  <c:v>2.20E+02</c:v>
                </c:pt>
                <c:pt idx="32906">
                  <c:v>2.20E+02</c:v>
                </c:pt>
                <c:pt idx="32907">
                  <c:v>2.20E+02</c:v>
                </c:pt>
                <c:pt idx="32908">
                  <c:v>2.20E+02</c:v>
                </c:pt>
                <c:pt idx="32909">
                  <c:v>2.20E+02</c:v>
                </c:pt>
                <c:pt idx="32910">
                  <c:v>2.20E+02</c:v>
                </c:pt>
                <c:pt idx="32911">
                  <c:v>2.20E+02</c:v>
                </c:pt>
                <c:pt idx="32912">
                  <c:v>2.20E+02</c:v>
                </c:pt>
                <c:pt idx="32913">
                  <c:v>2.20E+02</c:v>
                </c:pt>
                <c:pt idx="32914">
                  <c:v>2.20E+02</c:v>
                </c:pt>
                <c:pt idx="32915">
                  <c:v>2.20E+02</c:v>
                </c:pt>
                <c:pt idx="32916">
                  <c:v>2.20E+02</c:v>
                </c:pt>
                <c:pt idx="32917">
                  <c:v>2.20E+02</c:v>
                </c:pt>
                <c:pt idx="32918">
                  <c:v>2.20E+02</c:v>
                </c:pt>
                <c:pt idx="32919">
                  <c:v>2.20E+02</c:v>
                </c:pt>
                <c:pt idx="32920">
                  <c:v>2.20E+02</c:v>
                </c:pt>
                <c:pt idx="32921">
                  <c:v>2.20E+02</c:v>
                </c:pt>
                <c:pt idx="32922">
                  <c:v>2.20E+02</c:v>
                </c:pt>
                <c:pt idx="32923">
                  <c:v>2.20E+02</c:v>
                </c:pt>
                <c:pt idx="32924">
                  <c:v>2.20E+02</c:v>
                </c:pt>
                <c:pt idx="32925">
                  <c:v>2.20E+02</c:v>
                </c:pt>
                <c:pt idx="32926">
                  <c:v>2.20E+02</c:v>
                </c:pt>
                <c:pt idx="32927">
                  <c:v>2.20E+02</c:v>
                </c:pt>
                <c:pt idx="32928">
                  <c:v>2.20E+02</c:v>
                </c:pt>
                <c:pt idx="32929">
                  <c:v>2.20E+02</c:v>
                </c:pt>
                <c:pt idx="32930">
                  <c:v>2.20E+02</c:v>
                </c:pt>
                <c:pt idx="32931">
                  <c:v>2.20E+02</c:v>
                </c:pt>
                <c:pt idx="32932">
                  <c:v>2.20E+02</c:v>
                </c:pt>
                <c:pt idx="32933">
                  <c:v>2.20E+02</c:v>
                </c:pt>
                <c:pt idx="32934">
                  <c:v>2.20E+02</c:v>
                </c:pt>
                <c:pt idx="32935">
                  <c:v>2.20E+02</c:v>
                </c:pt>
                <c:pt idx="32936">
                  <c:v>2.20E+02</c:v>
                </c:pt>
                <c:pt idx="32937">
                  <c:v>2.20E+02</c:v>
                </c:pt>
                <c:pt idx="32938">
                  <c:v>2.20E+02</c:v>
                </c:pt>
                <c:pt idx="32939">
                  <c:v>2.20E+02</c:v>
                </c:pt>
                <c:pt idx="32940">
                  <c:v>2.20E+02</c:v>
                </c:pt>
                <c:pt idx="32941">
                  <c:v>2.20E+02</c:v>
                </c:pt>
                <c:pt idx="32942">
                  <c:v>2.20E+02</c:v>
                </c:pt>
                <c:pt idx="32943">
                  <c:v>2.20E+02</c:v>
                </c:pt>
                <c:pt idx="32944">
                  <c:v>2.20E+02</c:v>
                </c:pt>
                <c:pt idx="32945">
                  <c:v>2.20E+02</c:v>
                </c:pt>
                <c:pt idx="32946">
                  <c:v>2.20E+02</c:v>
                </c:pt>
                <c:pt idx="32947">
                  <c:v>2.20E+02</c:v>
                </c:pt>
                <c:pt idx="32948">
                  <c:v>2.20E+02</c:v>
                </c:pt>
                <c:pt idx="32949">
                  <c:v>2.20E+02</c:v>
                </c:pt>
                <c:pt idx="32950">
                  <c:v>2.20E+02</c:v>
                </c:pt>
                <c:pt idx="32951">
                  <c:v>2.20E+02</c:v>
                </c:pt>
                <c:pt idx="32952">
                  <c:v>2.20E+02</c:v>
                </c:pt>
                <c:pt idx="32953">
                  <c:v>2.20E+02</c:v>
                </c:pt>
                <c:pt idx="32954">
                  <c:v>2.20E+02</c:v>
                </c:pt>
                <c:pt idx="32955">
                  <c:v>2.20E+02</c:v>
                </c:pt>
                <c:pt idx="32956">
                  <c:v>2.20E+02</c:v>
                </c:pt>
                <c:pt idx="32957">
                  <c:v>2.20E+02</c:v>
                </c:pt>
                <c:pt idx="32958">
                  <c:v>2.20E+02</c:v>
                </c:pt>
                <c:pt idx="32959">
                  <c:v>2.20E+02</c:v>
                </c:pt>
                <c:pt idx="32960">
                  <c:v>2.20E+02</c:v>
                </c:pt>
                <c:pt idx="32961">
                  <c:v>2.20E+02</c:v>
                </c:pt>
                <c:pt idx="32962">
                  <c:v>2.20E+02</c:v>
                </c:pt>
                <c:pt idx="32963">
                  <c:v>2.20E+02</c:v>
                </c:pt>
                <c:pt idx="32964">
                  <c:v>2.20E+02</c:v>
                </c:pt>
                <c:pt idx="32965">
                  <c:v>2.20E+02</c:v>
                </c:pt>
                <c:pt idx="32966">
                  <c:v>2.20E+02</c:v>
                </c:pt>
                <c:pt idx="32967">
                  <c:v>2.20E+02</c:v>
                </c:pt>
                <c:pt idx="32968">
                  <c:v>2.20E+02</c:v>
                </c:pt>
                <c:pt idx="32969">
                  <c:v>2.20E+02</c:v>
                </c:pt>
                <c:pt idx="32970">
                  <c:v>2.20E+02</c:v>
                </c:pt>
                <c:pt idx="32971">
                  <c:v>2.20E+02</c:v>
                </c:pt>
                <c:pt idx="32972">
                  <c:v>2.20E+02</c:v>
                </c:pt>
                <c:pt idx="32973">
                  <c:v>2.20E+02</c:v>
                </c:pt>
                <c:pt idx="32974">
                  <c:v>2.20E+02</c:v>
                </c:pt>
                <c:pt idx="32975">
                  <c:v>2.20E+02</c:v>
                </c:pt>
                <c:pt idx="32976">
                  <c:v>2.20E+02</c:v>
                </c:pt>
                <c:pt idx="32977">
                  <c:v>2.20E+02</c:v>
                </c:pt>
                <c:pt idx="32978">
                  <c:v>2.20E+02</c:v>
                </c:pt>
                <c:pt idx="32979">
                  <c:v>2.20E+02</c:v>
                </c:pt>
                <c:pt idx="32980">
                  <c:v>2.20E+02</c:v>
                </c:pt>
                <c:pt idx="32981">
                  <c:v>2.20E+02</c:v>
                </c:pt>
                <c:pt idx="32982">
                  <c:v>2.20E+02</c:v>
                </c:pt>
                <c:pt idx="32983">
                  <c:v>2.20E+02</c:v>
                </c:pt>
                <c:pt idx="32984">
                  <c:v>2.20E+02</c:v>
                </c:pt>
                <c:pt idx="32985">
                  <c:v>2.20E+02</c:v>
                </c:pt>
                <c:pt idx="32986">
                  <c:v>2.20E+02</c:v>
                </c:pt>
                <c:pt idx="32987">
                  <c:v>2.20E+02</c:v>
                </c:pt>
                <c:pt idx="32988">
                  <c:v>2.20E+02</c:v>
                </c:pt>
                <c:pt idx="32989">
                  <c:v>2.20E+02</c:v>
                </c:pt>
                <c:pt idx="32990">
                  <c:v>2.20E+02</c:v>
                </c:pt>
                <c:pt idx="32991">
                  <c:v>2.20E+02</c:v>
                </c:pt>
                <c:pt idx="32992">
                  <c:v>2.20E+02</c:v>
                </c:pt>
                <c:pt idx="32993">
                  <c:v>2.20E+02</c:v>
                </c:pt>
                <c:pt idx="32994">
                  <c:v>2.20E+02</c:v>
                </c:pt>
                <c:pt idx="32995">
                  <c:v>2.20E+02</c:v>
                </c:pt>
                <c:pt idx="32996">
                  <c:v>2.20E+02</c:v>
                </c:pt>
                <c:pt idx="32997">
                  <c:v>2.20E+02</c:v>
                </c:pt>
                <c:pt idx="32998">
                  <c:v>2.20E+02</c:v>
                </c:pt>
                <c:pt idx="32999">
                  <c:v>2.20E+02</c:v>
                </c:pt>
                <c:pt idx="33000">
                  <c:v>2.20E+02</c:v>
                </c:pt>
                <c:pt idx="33001">
                  <c:v>2.20E+02</c:v>
                </c:pt>
                <c:pt idx="33002">
                  <c:v>2.20E+02</c:v>
                </c:pt>
                <c:pt idx="33003">
                  <c:v>2.20E+02</c:v>
                </c:pt>
                <c:pt idx="33004">
                  <c:v>2.20E+02</c:v>
                </c:pt>
                <c:pt idx="33005">
                  <c:v>2.20E+02</c:v>
                </c:pt>
                <c:pt idx="33006">
                  <c:v>2.20E+02</c:v>
                </c:pt>
                <c:pt idx="33007">
                  <c:v>2.20E+02</c:v>
                </c:pt>
                <c:pt idx="33008">
                  <c:v>2.20E+02</c:v>
                </c:pt>
                <c:pt idx="33009">
                  <c:v>2.20E+02</c:v>
                </c:pt>
                <c:pt idx="33010">
                  <c:v>2.20E+02</c:v>
                </c:pt>
                <c:pt idx="33011">
                  <c:v>2.20E+02</c:v>
                </c:pt>
                <c:pt idx="33012">
                  <c:v>2.20E+02</c:v>
                </c:pt>
                <c:pt idx="33013">
                  <c:v>2.20E+02</c:v>
                </c:pt>
                <c:pt idx="33014">
                  <c:v>2.20E+02</c:v>
                </c:pt>
                <c:pt idx="33015">
                  <c:v>2.20E+02</c:v>
                </c:pt>
                <c:pt idx="33016">
                  <c:v>2.20E+02</c:v>
                </c:pt>
                <c:pt idx="33017">
                  <c:v>2.20E+02</c:v>
                </c:pt>
                <c:pt idx="33018">
                  <c:v>2.20E+02</c:v>
                </c:pt>
                <c:pt idx="33019">
                  <c:v>2.20E+02</c:v>
                </c:pt>
                <c:pt idx="33020">
                  <c:v>2.20E+02</c:v>
                </c:pt>
                <c:pt idx="33021">
                  <c:v>2.20E+02</c:v>
                </c:pt>
                <c:pt idx="33022">
                  <c:v>2.20E+02</c:v>
                </c:pt>
                <c:pt idx="33023">
                  <c:v>2.20E+02</c:v>
                </c:pt>
                <c:pt idx="33024">
                  <c:v>2.20E+02</c:v>
                </c:pt>
                <c:pt idx="33025">
                  <c:v>2.20E+02</c:v>
                </c:pt>
                <c:pt idx="33026">
                  <c:v>2.20E+02</c:v>
                </c:pt>
                <c:pt idx="33027">
                  <c:v>2.20E+02</c:v>
                </c:pt>
                <c:pt idx="33028">
                  <c:v>2.20E+02</c:v>
                </c:pt>
                <c:pt idx="33029">
                  <c:v>2.20E+02</c:v>
                </c:pt>
                <c:pt idx="33030">
                  <c:v>2.20E+02</c:v>
                </c:pt>
                <c:pt idx="33031">
                  <c:v>2.20E+02</c:v>
                </c:pt>
                <c:pt idx="33032">
                  <c:v>2.20E+02</c:v>
                </c:pt>
                <c:pt idx="33033">
                  <c:v>2.20E+02</c:v>
                </c:pt>
                <c:pt idx="33034">
                  <c:v>2.20E+02</c:v>
                </c:pt>
                <c:pt idx="33035">
                  <c:v>2.20E+02</c:v>
                </c:pt>
                <c:pt idx="33036">
                  <c:v>2.20E+02</c:v>
                </c:pt>
                <c:pt idx="33037">
                  <c:v>2.20E+02</c:v>
                </c:pt>
                <c:pt idx="33038">
                  <c:v>2.20E+02</c:v>
                </c:pt>
                <c:pt idx="33039">
                  <c:v>2.20E+02</c:v>
                </c:pt>
                <c:pt idx="33040">
                  <c:v>2.20E+02</c:v>
                </c:pt>
                <c:pt idx="33041">
                  <c:v>2.20E+02</c:v>
                </c:pt>
                <c:pt idx="33042">
                  <c:v>2.20E+02</c:v>
                </c:pt>
                <c:pt idx="33043">
                  <c:v>2.20E+02</c:v>
                </c:pt>
                <c:pt idx="33044">
                  <c:v>2.20E+02</c:v>
                </c:pt>
                <c:pt idx="33045">
                  <c:v>2.20E+02</c:v>
                </c:pt>
                <c:pt idx="33046">
                  <c:v>2.20E+02</c:v>
                </c:pt>
                <c:pt idx="33047">
                  <c:v>2.20E+02</c:v>
                </c:pt>
                <c:pt idx="33048">
                  <c:v>2.20E+02</c:v>
                </c:pt>
                <c:pt idx="33049">
                  <c:v>2.20E+02</c:v>
                </c:pt>
                <c:pt idx="33050">
                  <c:v>2.20E+02</c:v>
                </c:pt>
                <c:pt idx="33051">
                  <c:v>2.20E+02</c:v>
                </c:pt>
                <c:pt idx="33052">
                  <c:v>2.20E+02</c:v>
                </c:pt>
                <c:pt idx="33053">
                  <c:v>2.20E+02</c:v>
                </c:pt>
                <c:pt idx="33054">
                  <c:v>2.20E+02</c:v>
                </c:pt>
                <c:pt idx="33055">
                  <c:v>2.20E+02</c:v>
                </c:pt>
                <c:pt idx="33056">
                  <c:v>2.20E+02</c:v>
                </c:pt>
                <c:pt idx="33057">
                  <c:v>2.20E+02</c:v>
                </c:pt>
                <c:pt idx="33058">
                  <c:v>2.20E+02</c:v>
                </c:pt>
                <c:pt idx="33059">
                  <c:v>2.20E+02</c:v>
                </c:pt>
                <c:pt idx="33060">
                  <c:v>2.20E+02</c:v>
                </c:pt>
                <c:pt idx="33061">
                  <c:v>2.20E+02</c:v>
                </c:pt>
                <c:pt idx="33062">
                  <c:v>2.20E+02</c:v>
                </c:pt>
                <c:pt idx="33063">
                  <c:v>2.20E+02</c:v>
                </c:pt>
                <c:pt idx="33064">
                  <c:v>2.20E+02</c:v>
                </c:pt>
                <c:pt idx="33065">
                  <c:v>2.20E+02</c:v>
                </c:pt>
                <c:pt idx="33066">
                  <c:v>2.20E+02</c:v>
                </c:pt>
                <c:pt idx="33067">
                  <c:v>2.20E+02</c:v>
                </c:pt>
                <c:pt idx="33068">
                  <c:v>2.20E+02</c:v>
                </c:pt>
                <c:pt idx="33069">
                  <c:v>2.20E+02</c:v>
                </c:pt>
                <c:pt idx="33070">
                  <c:v>2.20E+02</c:v>
                </c:pt>
                <c:pt idx="33071">
                  <c:v>2.20E+02</c:v>
                </c:pt>
                <c:pt idx="33072">
                  <c:v>2.20E+02</c:v>
                </c:pt>
                <c:pt idx="33073">
                  <c:v>2.20E+02</c:v>
                </c:pt>
                <c:pt idx="33074">
                  <c:v>2.20E+02</c:v>
                </c:pt>
                <c:pt idx="33075">
                  <c:v>2.20E+02</c:v>
                </c:pt>
                <c:pt idx="33076">
                  <c:v>2.20E+02</c:v>
                </c:pt>
                <c:pt idx="33077">
                  <c:v>2.20E+02</c:v>
                </c:pt>
                <c:pt idx="33078">
                  <c:v>2.20E+02</c:v>
                </c:pt>
                <c:pt idx="33079">
                  <c:v>2.20E+02</c:v>
                </c:pt>
                <c:pt idx="33080">
                  <c:v>2.20E+02</c:v>
                </c:pt>
                <c:pt idx="33081">
                  <c:v>2.20E+02</c:v>
                </c:pt>
                <c:pt idx="33082">
                  <c:v>2.20E+02</c:v>
                </c:pt>
                <c:pt idx="33083">
                  <c:v>2.20E+02</c:v>
                </c:pt>
                <c:pt idx="33084">
                  <c:v>2.20E+02</c:v>
                </c:pt>
                <c:pt idx="33085">
                  <c:v>2.20E+02</c:v>
                </c:pt>
                <c:pt idx="33086">
                  <c:v>2.20E+02</c:v>
                </c:pt>
                <c:pt idx="33087">
                  <c:v>2.20E+02</c:v>
                </c:pt>
                <c:pt idx="33088">
                  <c:v>2.20E+02</c:v>
                </c:pt>
                <c:pt idx="33089">
                  <c:v>2.20E+02</c:v>
                </c:pt>
                <c:pt idx="33090">
                  <c:v>2.20E+02</c:v>
                </c:pt>
                <c:pt idx="33091">
                  <c:v>2.20E+02</c:v>
                </c:pt>
                <c:pt idx="33092">
                  <c:v>2.20E+02</c:v>
                </c:pt>
                <c:pt idx="33093">
                  <c:v>2.20E+02</c:v>
                </c:pt>
                <c:pt idx="33094">
                  <c:v>2.20E+02</c:v>
                </c:pt>
                <c:pt idx="33095">
                  <c:v>2.20E+02</c:v>
                </c:pt>
                <c:pt idx="33096">
                  <c:v>2.20E+02</c:v>
                </c:pt>
                <c:pt idx="33097">
                  <c:v>2.20E+02</c:v>
                </c:pt>
                <c:pt idx="33098">
                  <c:v>2.20E+02</c:v>
                </c:pt>
                <c:pt idx="33099">
                  <c:v>2.20E+02</c:v>
                </c:pt>
                <c:pt idx="33100">
                  <c:v>2.20E+02</c:v>
                </c:pt>
                <c:pt idx="33101">
                  <c:v>2.20E+02</c:v>
                </c:pt>
                <c:pt idx="33102">
                  <c:v>2.20E+02</c:v>
                </c:pt>
                <c:pt idx="33103">
                  <c:v>2.20E+02</c:v>
                </c:pt>
                <c:pt idx="33104">
                  <c:v>2.20E+02</c:v>
                </c:pt>
                <c:pt idx="33105">
                  <c:v>2.20E+02</c:v>
                </c:pt>
                <c:pt idx="33106">
                  <c:v>2.20E+02</c:v>
                </c:pt>
                <c:pt idx="33107">
                  <c:v>2.20E+02</c:v>
                </c:pt>
                <c:pt idx="33108">
                  <c:v>2.20E+02</c:v>
                </c:pt>
                <c:pt idx="33109">
                  <c:v>2.20E+02</c:v>
                </c:pt>
                <c:pt idx="33110">
                  <c:v>2.20E+02</c:v>
                </c:pt>
                <c:pt idx="33111">
                  <c:v>2.20E+02</c:v>
                </c:pt>
                <c:pt idx="33112">
                  <c:v>2.20E+02</c:v>
                </c:pt>
                <c:pt idx="33113">
                  <c:v>2.20E+02</c:v>
                </c:pt>
                <c:pt idx="33114">
                  <c:v>2.20E+02</c:v>
                </c:pt>
                <c:pt idx="33115">
                  <c:v>2.20E+02</c:v>
                </c:pt>
                <c:pt idx="33116">
                  <c:v>2.20E+02</c:v>
                </c:pt>
                <c:pt idx="33117">
                  <c:v>2.20E+02</c:v>
                </c:pt>
                <c:pt idx="33118">
                  <c:v>2.20E+02</c:v>
                </c:pt>
                <c:pt idx="33119">
                  <c:v>2.20E+02</c:v>
                </c:pt>
                <c:pt idx="33120">
                  <c:v>2.20E+02</c:v>
                </c:pt>
                <c:pt idx="33121">
                  <c:v>2.20E+02</c:v>
                </c:pt>
                <c:pt idx="33122">
                  <c:v>2.20E+02</c:v>
                </c:pt>
                <c:pt idx="33123">
                  <c:v>2.20E+02</c:v>
                </c:pt>
                <c:pt idx="33124">
                  <c:v>2.20E+02</c:v>
                </c:pt>
                <c:pt idx="33125">
                  <c:v>2.20E+02</c:v>
                </c:pt>
                <c:pt idx="33126">
                  <c:v>2.20E+02</c:v>
                </c:pt>
                <c:pt idx="33127">
                  <c:v>2.20E+02</c:v>
                </c:pt>
                <c:pt idx="33128">
                  <c:v>2.20E+02</c:v>
                </c:pt>
                <c:pt idx="33129">
                  <c:v>2.20E+02</c:v>
                </c:pt>
                <c:pt idx="33130">
                  <c:v>2.20E+02</c:v>
                </c:pt>
                <c:pt idx="33131">
                  <c:v>2.20E+02</c:v>
                </c:pt>
                <c:pt idx="33132">
                  <c:v>2.20E+02</c:v>
                </c:pt>
                <c:pt idx="33133">
                  <c:v>2.20E+02</c:v>
                </c:pt>
                <c:pt idx="33134">
                  <c:v>2.20E+02</c:v>
                </c:pt>
                <c:pt idx="33135">
                  <c:v>2.20E+02</c:v>
                </c:pt>
                <c:pt idx="33136">
                  <c:v>2.20E+02</c:v>
                </c:pt>
                <c:pt idx="33137">
                  <c:v>2.20E+02</c:v>
                </c:pt>
                <c:pt idx="33138">
                  <c:v>2.20E+02</c:v>
                </c:pt>
                <c:pt idx="33139">
                  <c:v>2.20E+02</c:v>
                </c:pt>
                <c:pt idx="33140">
                  <c:v>2.20E+02</c:v>
                </c:pt>
                <c:pt idx="33141">
                  <c:v>2.20E+02</c:v>
                </c:pt>
                <c:pt idx="33142">
                  <c:v>2.20E+02</c:v>
                </c:pt>
                <c:pt idx="33143">
                  <c:v>2.20E+02</c:v>
                </c:pt>
                <c:pt idx="33144">
                  <c:v>2.20E+02</c:v>
                </c:pt>
                <c:pt idx="33145">
                  <c:v>2.20E+02</c:v>
                </c:pt>
                <c:pt idx="33146">
                  <c:v>2.20E+02</c:v>
                </c:pt>
                <c:pt idx="33147">
                  <c:v>2.20E+02</c:v>
                </c:pt>
                <c:pt idx="33148">
                  <c:v>2.20E+02</c:v>
                </c:pt>
                <c:pt idx="33149">
                  <c:v>2.20E+02</c:v>
                </c:pt>
                <c:pt idx="33150">
                  <c:v>2.20E+02</c:v>
                </c:pt>
                <c:pt idx="33151">
                  <c:v>2.20E+02</c:v>
                </c:pt>
                <c:pt idx="33152">
                  <c:v>2.20E+02</c:v>
                </c:pt>
                <c:pt idx="33153">
                  <c:v>2.20E+02</c:v>
                </c:pt>
                <c:pt idx="33154">
                  <c:v>2.20E+02</c:v>
                </c:pt>
                <c:pt idx="33155">
                  <c:v>2.20E+02</c:v>
                </c:pt>
                <c:pt idx="33156">
                  <c:v>2.20E+02</c:v>
                </c:pt>
                <c:pt idx="33157">
                  <c:v>2.20E+02</c:v>
                </c:pt>
                <c:pt idx="33158">
                  <c:v>2.20E+02</c:v>
                </c:pt>
                <c:pt idx="33159">
                  <c:v>2.20E+02</c:v>
                </c:pt>
                <c:pt idx="33160">
                  <c:v>2.20E+02</c:v>
                </c:pt>
                <c:pt idx="33161">
                  <c:v>2.20E+02</c:v>
                </c:pt>
                <c:pt idx="33162">
                  <c:v>2.20E+02</c:v>
                </c:pt>
                <c:pt idx="33163">
                  <c:v>2.20E+02</c:v>
                </c:pt>
                <c:pt idx="33164">
                  <c:v>2.20E+02</c:v>
                </c:pt>
                <c:pt idx="33165">
                  <c:v>2.20E+02</c:v>
                </c:pt>
                <c:pt idx="33166">
                  <c:v>2.20E+02</c:v>
                </c:pt>
                <c:pt idx="33167">
                  <c:v>2.20E+02</c:v>
                </c:pt>
                <c:pt idx="33168">
                  <c:v>2.20E+02</c:v>
                </c:pt>
                <c:pt idx="33169">
                  <c:v>2.20E+02</c:v>
                </c:pt>
                <c:pt idx="33170">
                  <c:v>2.20E+02</c:v>
                </c:pt>
                <c:pt idx="33171">
                  <c:v>2.20E+02</c:v>
                </c:pt>
                <c:pt idx="33172">
                  <c:v>2.20E+02</c:v>
                </c:pt>
                <c:pt idx="33173">
                  <c:v>2.20E+02</c:v>
                </c:pt>
                <c:pt idx="33174">
                  <c:v>2.20E+02</c:v>
                </c:pt>
                <c:pt idx="33175">
                  <c:v>2.20E+02</c:v>
                </c:pt>
                <c:pt idx="33176">
                  <c:v>2.20E+02</c:v>
                </c:pt>
                <c:pt idx="33177">
                  <c:v>2.20E+02</c:v>
                </c:pt>
                <c:pt idx="33178">
                  <c:v>2.20E+02</c:v>
                </c:pt>
                <c:pt idx="33179">
                  <c:v>2.20E+02</c:v>
                </c:pt>
                <c:pt idx="33180">
                  <c:v>2.20E+02</c:v>
                </c:pt>
                <c:pt idx="33181">
                  <c:v>2.20E+02</c:v>
                </c:pt>
                <c:pt idx="33182">
                  <c:v>2.20E+02</c:v>
                </c:pt>
                <c:pt idx="33183">
                  <c:v>2.20E+02</c:v>
                </c:pt>
                <c:pt idx="33184">
                  <c:v>2.20E+02</c:v>
                </c:pt>
                <c:pt idx="33185">
                  <c:v>2.20E+02</c:v>
                </c:pt>
                <c:pt idx="33186">
                  <c:v>2.20E+02</c:v>
                </c:pt>
                <c:pt idx="33187">
                  <c:v>2.20E+02</c:v>
                </c:pt>
                <c:pt idx="33188">
                  <c:v>2.20E+02</c:v>
                </c:pt>
                <c:pt idx="33189">
                  <c:v>2.20E+02</c:v>
                </c:pt>
                <c:pt idx="33190">
                  <c:v>2.20E+02</c:v>
                </c:pt>
                <c:pt idx="33191">
                  <c:v>2.20E+02</c:v>
                </c:pt>
                <c:pt idx="33192">
                  <c:v>2.20E+02</c:v>
                </c:pt>
                <c:pt idx="33193">
                  <c:v>2.20E+02</c:v>
                </c:pt>
                <c:pt idx="33194">
                  <c:v>2.20E+02</c:v>
                </c:pt>
                <c:pt idx="33195">
                  <c:v>2.20E+02</c:v>
                </c:pt>
                <c:pt idx="33196">
                  <c:v>2.20E+02</c:v>
                </c:pt>
                <c:pt idx="33197">
                  <c:v>2.20E+02</c:v>
                </c:pt>
                <c:pt idx="33198">
                  <c:v>2.20E+02</c:v>
                </c:pt>
                <c:pt idx="33199">
                  <c:v>2.20E+02</c:v>
                </c:pt>
                <c:pt idx="33200">
                  <c:v>2.20E+02</c:v>
                </c:pt>
                <c:pt idx="33201">
                  <c:v>2.20E+02</c:v>
                </c:pt>
                <c:pt idx="33202">
                  <c:v>2.20E+02</c:v>
                </c:pt>
                <c:pt idx="33203">
                  <c:v>2.20E+02</c:v>
                </c:pt>
                <c:pt idx="33204">
                  <c:v>2.20E+02</c:v>
                </c:pt>
                <c:pt idx="33205">
                  <c:v>2.20E+02</c:v>
                </c:pt>
                <c:pt idx="33206">
                  <c:v>2.20E+02</c:v>
                </c:pt>
                <c:pt idx="33207">
                  <c:v>2.20E+02</c:v>
                </c:pt>
                <c:pt idx="33208">
                  <c:v>2.20E+02</c:v>
                </c:pt>
                <c:pt idx="33209">
                  <c:v>2.20E+02</c:v>
                </c:pt>
                <c:pt idx="33210">
                  <c:v>2.20E+02</c:v>
                </c:pt>
                <c:pt idx="33211">
                  <c:v>2.20E+02</c:v>
                </c:pt>
                <c:pt idx="33212">
                  <c:v>2.20E+02</c:v>
                </c:pt>
                <c:pt idx="33213">
                  <c:v>2.20E+02</c:v>
                </c:pt>
                <c:pt idx="33214">
                  <c:v>2.20E+02</c:v>
                </c:pt>
                <c:pt idx="33215">
                  <c:v>2.20E+02</c:v>
                </c:pt>
                <c:pt idx="33216">
                  <c:v>2.20E+02</c:v>
                </c:pt>
                <c:pt idx="33217">
                  <c:v>2.20E+02</c:v>
                </c:pt>
                <c:pt idx="33218">
                  <c:v>2.20E+02</c:v>
                </c:pt>
                <c:pt idx="33219">
                  <c:v>2.20E+02</c:v>
                </c:pt>
                <c:pt idx="33220">
                  <c:v>2.20E+02</c:v>
                </c:pt>
                <c:pt idx="33221">
                  <c:v>2.20E+02</c:v>
                </c:pt>
                <c:pt idx="33222">
                  <c:v>2.20E+02</c:v>
                </c:pt>
                <c:pt idx="33223">
                  <c:v>2.20E+02</c:v>
                </c:pt>
                <c:pt idx="33224">
                  <c:v>2.20E+02</c:v>
                </c:pt>
                <c:pt idx="33225">
                  <c:v>2.20E+02</c:v>
                </c:pt>
                <c:pt idx="33226">
                  <c:v>2.20E+02</c:v>
                </c:pt>
                <c:pt idx="33227">
                  <c:v>2.20E+02</c:v>
                </c:pt>
                <c:pt idx="33228">
                  <c:v>2.20E+02</c:v>
                </c:pt>
                <c:pt idx="33229">
                  <c:v>2.20E+02</c:v>
                </c:pt>
                <c:pt idx="33230">
                  <c:v>2.20E+02</c:v>
                </c:pt>
                <c:pt idx="33231">
                  <c:v>2.20E+02</c:v>
                </c:pt>
                <c:pt idx="33232">
                  <c:v>2.20E+02</c:v>
                </c:pt>
                <c:pt idx="33233">
                  <c:v>2.20E+02</c:v>
                </c:pt>
                <c:pt idx="33234">
                  <c:v>2.20E+02</c:v>
                </c:pt>
                <c:pt idx="33235">
                  <c:v>2.20E+02</c:v>
                </c:pt>
                <c:pt idx="33236">
                  <c:v>2.20E+02</c:v>
                </c:pt>
                <c:pt idx="33237">
                  <c:v>2.20E+02</c:v>
                </c:pt>
                <c:pt idx="33238">
                  <c:v>2.20E+02</c:v>
                </c:pt>
                <c:pt idx="33239">
                  <c:v>2.20E+02</c:v>
                </c:pt>
                <c:pt idx="33240">
                  <c:v>2.20E+02</c:v>
                </c:pt>
                <c:pt idx="33241">
                  <c:v>2.20E+02</c:v>
                </c:pt>
                <c:pt idx="33242">
                  <c:v>2.20E+02</c:v>
                </c:pt>
                <c:pt idx="33243">
                  <c:v>2.20E+02</c:v>
                </c:pt>
                <c:pt idx="33244">
                  <c:v>2.20E+02</c:v>
                </c:pt>
                <c:pt idx="33245">
                  <c:v>2.20E+02</c:v>
                </c:pt>
                <c:pt idx="33246">
                  <c:v>2.20E+02</c:v>
                </c:pt>
                <c:pt idx="33247">
                  <c:v>2.20E+02</c:v>
                </c:pt>
                <c:pt idx="33248">
                  <c:v>2.20E+02</c:v>
                </c:pt>
                <c:pt idx="33249">
                  <c:v>2.20E+02</c:v>
                </c:pt>
                <c:pt idx="33250">
                  <c:v>2.20E+02</c:v>
                </c:pt>
                <c:pt idx="33251">
                  <c:v>2.20E+02</c:v>
                </c:pt>
                <c:pt idx="33252">
                  <c:v>2.20E+02</c:v>
                </c:pt>
                <c:pt idx="33253">
                  <c:v>2.20E+02</c:v>
                </c:pt>
                <c:pt idx="33254">
                  <c:v>2.20E+02</c:v>
                </c:pt>
                <c:pt idx="33255">
                  <c:v>2.20E+02</c:v>
                </c:pt>
                <c:pt idx="33256">
                  <c:v>2.20E+02</c:v>
                </c:pt>
                <c:pt idx="33257">
                  <c:v>2.20E+02</c:v>
                </c:pt>
                <c:pt idx="33258">
                  <c:v>2.20E+02</c:v>
                </c:pt>
                <c:pt idx="33259">
                  <c:v>2.20E+02</c:v>
                </c:pt>
                <c:pt idx="33260">
                  <c:v>2.20E+02</c:v>
                </c:pt>
                <c:pt idx="33261">
                  <c:v>2.20E+02</c:v>
                </c:pt>
                <c:pt idx="33262">
                  <c:v>2.20E+02</c:v>
                </c:pt>
                <c:pt idx="33263">
                  <c:v>2.20E+02</c:v>
                </c:pt>
                <c:pt idx="33264">
                  <c:v>2.20E+02</c:v>
                </c:pt>
                <c:pt idx="33265">
                  <c:v>2.20E+02</c:v>
                </c:pt>
                <c:pt idx="33266">
                  <c:v>2.20E+02</c:v>
                </c:pt>
                <c:pt idx="33267">
                  <c:v>2.20E+02</c:v>
                </c:pt>
                <c:pt idx="33268">
                  <c:v>2.20E+02</c:v>
                </c:pt>
                <c:pt idx="33269">
                  <c:v>2.20E+02</c:v>
                </c:pt>
                <c:pt idx="33270">
                  <c:v>2.20E+02</c:v>
                </c:pt>
                <c:pt idx="33271">
                  <c:v>2.20E+02</c:v>
                </c:pt>
                <c:pt idx="33272">
                  <c:v>2.20E+02</c:v>
                </c:pt>
                <c:pt idx="33273">
                  <c:v>2.20E+02</c:v>
                </c:pt>
                <c:pt idx="33274">
                  <c:v>2.20E+02</c:v>
                </c:pt>
                <c:pt idx="33275">
                  <c:v>2.20E+02</c:v>
                </c:pt>
                <c:pt idx="33276">
                  <c:v>2.20E+02</c:v>
                </c:pt>
                <c:pt idx="33277">
                  <c:v>2.20E+02</c:v>
                </c:pt>
                <c:pt idx="33278">
                  <c:v>2.20E+02</c:v>
                </c:pt>
                <c:pt idx="33279">
                  <c:v>2.20E+02</c:v>
                </c:pt>
                <c:pt idx="33280">
                  <c:v>2.20E+02</c:v>
                </c:pt>
                <c:pt idx="33281">
                  <c:v>2.20E+02</c:v>
                </c:pt>
                <c:pt idx="33282">
                  <c:v>2.20E+02</c:v>
                </c:pt>
                <c:pt idx="33283">
                  <c:v>2.20E+02</c:v>
                </c:pt>
                <c:pt idx="33284">
                  <c:v>2.20E+02</c:v>
                </c:pt>
                <c:pt idx="33285">
                  <c:v>2.20E+02</c:v>
                </c:pt>
                <c:pt idx="33286">
                  <c:v>2.20E+02</c:v>
                </c:pt>
                <c:pt idx="33287">
                  <c:v>2.20E+02</c:v>
                </c:pt>
                <c:pt idx="33288">
                  <c:v>2.20E+02</c:v>
                </c:pt>
                <c:pt idx="33289">
                  <c:v>2.20E+02</c:v>
                </c:pt>
                <c:pt idx="33290">
                  <c:v>2.20E+02</c:v>
                </c:pt>
                <c:pt idx="33291">
                  <c:v>2.20E+02</c:v>
                </c:pt>
                <c:pt idx="33292">
                  <c:v>2.20E+02</c:v>
                </c:pt>
                <c:pt idx="33293">
                  <c:v>2.20E+02</c:v>
                </c:pt>
                <c:pt idx="33294">
                  <c:v>2.20E+02</c:v>
                </c:pt>
                <c:pt idx="33295">
                  <c:v>2.20E+02</c:v>
                </c:pt>
                <c:pt idx="33296">
                  <c:v>2.20E+02</c:v>
                </c:pt>
                <c:pt idx="33297">
                  <c:v>2.20E+02</c:v>
                </c:pt>
                <c:pt idx="33298">
                  <c:v>2.20E+02</c:v>
                </c:pt>
                <c:pt idx="33299">
                  <c:v>2.20E+02</c:v>
                </c:pt>
                <c:pt idx="33300">
                  <c:v>2.20E+02</c:v>
                </c:pt>
                <c:pt idx="33301">
                  <c:v>2.20E+02</c:v>
                </c:pt>
                <c:pt idx="33302">
                  <c:v>2.20E+02</c:v>
                </c:pt>
                <c:pt idx="33303">
                  <c:v>2.20E+02</c:v>
                </c:pt>
                <c:pt idx="33304">
                  <c:v>2.20E+02</c:v>
                </c:pt>
                <c:pt idx="33305">
                  <c:v>2.20E+02</c:v>
                </c:pt>
                <c:pt idx="33306">
                  <c:v>2.20E+02</c:v>
                </c:pt>
                <c:pt idx="33307">
                  <c:v>2.20E+02</c:v>
                </c:pt>
                <c:pt idx="33308">
                  <c:v>2.20E+02</c:v>
                </c:pt>
                <c:pt idx="33309">
                  <c:v>2.20E+02</c:v>
                </c:pt>
                <c:pt idx="33310">
                  <c:v>2.20E+02</c:v>
                </c:pt>
                <c:pt idx="33311">
                  <c:v>2.20E+02</c:v>
                </c:pt>
                <c:pt idx="33312">
                  <c:v>2.20E+02</c:v>
                </c:pt>
                <c:pt idx="33313">
                  <c:v>2.20E+02</c:v>
                </c:pt>
                <c:pt idx="33314">
                  <c:v>2.20E+02</c:v>
                </c:pt>
                <c:pt idx="33315">
                  <c:v>2.20E+02</c:v>
                </c:pt>
                <c:pt idx="33316">
                  <c:v>2.20E+02</c:v>
                </c:pt>
                <c:pt idx="33317">
                  <c:v>2.20E+02</c:v>
                </c:pt>
                <c:pt idx="33318">
                  <c:v>2.20E+02</c:v>
                </c:pt>
                <c:pt idx="33319">
                  <c:v>2.20E+02</c:v>
                </c:pt>
                <c:pt idx="33320">
                  <c:v>2.20E+02</c:v>
                </c:pt>
                <c:pt idx="33321">
                  <c:v>2.20E+02</c:v>
                </c:pt>
                <c:pt idx="33322">
                  <c:v>2.20E+02</c:v>
                </c:pt>
                <c:pt idx="33323">
                  <c:v>2.20E+02</c:v>
                </c:pt>
                <c:pt idx="33324">
                  <c:v>2.20E+02</c:v>
                </c:pt>
                <c:pt idx="33325">
                  <c:v>2.20E+02</c:v>
                </c:pt>
                <c:pt idx="33326">
                  <c:v>2.20E+02</c:v>
                </c:pt>
                <c:pt idx="33327">
                  <c:v>2.20E+02</c:v>
                </c:pt>
                <c:pt idx="33328">
                  <c:v>2.20E+02</c:v>
                </c:pt>
                <c:pt idx="33329">
                  <c:v>2.20E+02</c:v>
                </c:pt>
                <c:pt idx="33330">
                  <c:v>2.20E+02</c:v>
                </c:pt>
                <c:pt idx="33331">
                  <c:v>2.20E+02</c:v>
                </c:pt>
                <c:pt idx="33332">
                  <c:v>2.20E+02</c:v>
                </c:pt>
                <c:pt idx="33333">
                  <c:v>2.20E+02</c:v>
                </c:pt>
                <c:pt idx="33334">
                  <c:v>2.20E+02</c:v>
                </c:pt>
                <c:pt idx="33335">
                  <c:v>2.20E+02</c:v>
                </c:pt>
                <c:pt idx="33336">
                  <c:v>2.20E+02</c:v>
                </c:pt>
                <c:pt idx="33337">
                  <c:v>2.20E+02</c:v>
                </c:pt>
                <c:pt idx="33338">
                  <c:v>2.20E+02</c:v>
                </c:pt>
                <c:pt idx="33339">
                  <c:v>2.20E+02</c:v>
                </c:pt>
                <c:pt idx="33340">
                  <c:v>2.20E+02</c:v>
                </c:pt>
                <c:pt idx="33341">
                  <c:v>2.20E+02</c:v>
                </c:pt>
                <c:pt idx="33342">
                  <c:v>2.20E+02</c:v>
                </c:pt>
                <c:pt idx="33343">
                  <c:v>2.20E+02</c:v>
                </c:pt>
                <c:pt idx="33344">
                  <c:v>2.20E+02</c:v>
                </c:pt>
                <c:pt idx="33345">
                  <c:v>2.20E+02</c:v>
                </c:pt>
                <c:pt idx="33346">
                  <c:v>2.20E+02</c:v>
                </c:pt>
                <c:pt idx="33347">
                  <c:v>2.20E+02</c:v>
                </c:pt>
                <c:pt idx="33348">
                  <c:v>2.20E+02</c:v>
                </c:pt>
                <c:pt idx="33349">
                  <c:v>2.20E+02</c:v>
                </c:pt>
                <c:pt idx="33350">
                  <c:v>2.20E+02</c:v>
                </c:pt>
                <c:pt idx="33351">
                  <c:v>2.20E+02</c:v>
                </c:pt>
                <c:pt idx="33352">
                  <c:v>2.20E+02</c:v>
                </c:pt>
                <c:pt idx="33353">
                  <c:v>2.20E+02</c:v>
                </c:pt>
                <c:pt idx="33354">
                  <c:v>2.20E+02</c:v>
                </c:pt>
                <c:pt idx="33355">
                  <c:v>2.20E+02</c:v>
                </c:pt>
                <c:pt idx="33356">
                  <c:v>2.20E+02</c:v>
                </c:pt>
                <c:pt idx="33357">
                  <c:v>2.20E+02</c:v>
                </c:pt>
                <c:pt idx="33358">
                  <c:v>2.20E+02</c:v>
                </c:pt>
                <c:pt idx="33359">
                  <c:v>2.20E+02</c:v>
                </c:pt>
                <c:pt idx="33360">
                  <c:v>2.20E+02</c:v>
                </c:pt>
                <c:pt idx="33361">
                  <c:v>2.20E+02</c:v>
                </c:pt>
                <c:pt idx="33362">
                  <c:v>2.20E+02</c:v>
                </c:pt>
                <c:pt idx="33363">
                  <c:v>2.20E+02</c:v>
                </c:pt>
                <c:pt idx="33364">
                  <c:v>2.20E+02</c:v>
                </c:pt>
                <c:pt idx="33365">
                  <c:v>2.20E+02</c:v>
                </c:pt>
                <c:pt idx="33366">
                  <c:v>2.20E+02</c:v>
                </c:pt>
                <c:pt idx="33367">
                  <c:v>2.20E+02</c:v>
                </c:pt>
                <c:pt idx="33368">
                  <c:v>2.20E+02</c:v>
                </c:pt>
                <c:pt idx="33369">
                  <c:v>2.20E+02</c:v>
                </c:pt>
                <c:pt idx="33370">
                  <c:v>2.20E+02</c:v>
                </c:pt>
                <c:pt idx="33371">
                  <c:v>2.20E+02</c:v>
                </c:pt>
                <c:pt idx="33372">
                  <c:v>2.20E+02</c:v>
                </c:pt>
                <c:pt idx="33373">
                  <c:v>2.20E+02</c:v>
                </c:pt>
                <c:pt idx="33374">
                  <c:v>2.20E+02</c:v>
                </c:pt>
                <c:pt idx="33375">
                  <c:v>2.20E+02</c:v>
                </c:pt>
                <c:pt idx="33376">
                  <c:v>2.20E+02</c:v>
                </c:pt>
                <c:pt idx="33377">
                  <c:v>2.20E+02</c:v>
                </c:pt>
                <c:pt idx="33378">
                  <c:v>2.20E+02</c:v>
                </c:pt>
                <c:pt idx="33379">
                  <c:v>2.20E+02</c:v>
                </c:pt>
                <c:pt idx="33380">
                  <c:v>2.20E+02</c:v>
                </c:pt>
                <c:pt idx="33381">
                  <c:v>2.20E+02</c:v>
                </c:pt>
                <c:pt idx="33382">
                  <c:v>2.20E+02</c:v>
                </c:pt>
                <c:pt idx="33383">
                  <c:v>2.20E+02</c:v>
                </c:pt>
                <c:pt idx="33384">
                  <c:v>2.20E+02</c:v>
                </c:pt>
                <c:pt idx="33385">
                  <c:v>2.20E+02</c:v>
                </c:pt>
                <c:pt idx="33386">
                  <c:v>2.20E+02</c:v>
                </c:pt>
                <c:pt idx="33387">
                  <c:v>2.20E+02</c:v>
                </c:pt>
                <c:pt idx="33388">
                  <c:v>2.20E+02</c:v>
                </c:pt>
                <c:pt idx="33389">
                  <c:v>2.20E+02</c:v>
                </c:pt>
                <c:pt idx="33390">
                  <c:v>2.20E+02</c:v>
                </c:pt>
                <c:pt idx="33391">
                  <c:v>2.20E+02</c:v>
                </c:pt>
                <c:pt idx="33392">
                  <c:v>2.20E+02</c:v>
                </c:pt>
                <c:pt idx="33393">
                  <c:v>2.20E+02</c:v>
                </c:pt>
                <c:pt idx="33394">
                  <c:v>2.20E+02</c:v>
                </c:pt>
                <c:pt idx="33395">
                  <c:v>2.20E+02</c:v>
                </c:pt>
                <c:pt idx="33396">
                  <c:v>2.20E+02</c:v>
                </c:pt>
                <c:pt idx="33397">
                  <c:v>2.20E+02</c:v>
                </c:pt>
                <c:pt idx="33398">
                  <c:v>2.20E+02</c:v>
                </c:pt>
                <c:pt idx="33399">
                  <c:v>2.20E+02</c:v>
                </c:pt>
                <c:pt idx="33400">
                  <c:v>2.20E+02</c:v>
                </c:pt>
                <c:pt idx="33401">
                  <c:v>2.20E+02</c:v>
                </c:pt>
                <c:pt idx="33402">
                  <c:v>2.20E+02</c:v>
                </c:pt>
                <c:pt idx="33403">
                  <c:v>2.20E+02</c:v>
                </c:pt>
                <c:pt idx="33404">
                  <c:v>2.20E+02</c:v>
                </c:pt>
                <c:pt idx="33405">
                  <c:v>2.20E+02</c:v>
                </c:pt>
                <c:pt idx="33406">
                  <c:v>2.20E+02</c:v>
                </c:pt>
                <c:pt idx="33407">
                  <c:v>2.20E+02</c:v>
                </c:pt>
                <c:pt idx="33408">
                  <c:v>2.20E+02</c:v>
                </c:pt>
                <c:pt idx="33409">
                  <c:v>2.20E+02</c:v>
                </c:pt>
                <c:pt idx="33410">
                  <c:v>2.20E+02</c:v>
                </c:pt>
                <c:pt idx="33411">
                  <c:v>2.20E+02</c:v>
                </c:pt>
                <c:pt idx="33412">
                  <c:v>2.20E+02</c:v>
                </c:pt>
                <c:pt idx="33413">
                  <c:v>2.20E+02</c:v>
                </c:pt>
                <c:pt idx="33414">
                  <c:v>2.20E+02</c:v>
                </c:pt>
                <c:pt idx="33415">
                  <c:v>2.20E+02</c:v>
                </c:pt>
                <c:pt idx="33416">
                  <c:v>2.20E+02</c:v>
                </c:pt>
                <c:pt idx="33417">
                  <c:v>2.20E+02</c:v>
                </c:pt>
                <c:pt idx="33418">
                  <c:v>2.20E+02</c:v>
                </c:pt>
                <c:pt idx="33419">
                  <c:v>2.20E+02</c:v>
                </c:pt>
                <c:pt idx="33420">
                  <c:v>2.20E+02</c:v>
                </c:pt>
                <c:pt idx="33421">
                  <c:v>2.20E+02</c:v>
                </c:pt>
                <c:pt idx="33422">
                  <c:v>2.20E+02</c:v>
                </c:pt>
                <c:pt idx="33423">
                  <c:v>2.20E+02</c:v>
                </c:pt>
                <c:pt idx="33424">
                  <c:v>2.20E+02</c:v>
                </c:pt>
                <c:pt idx="33425">
                  <c:v>2.20E+02</c:v>
                </c:pt>
                <c:pt idx="33426">
                  <c:v>2.20E+02</c:v>
                </c:pt>
                <c:pt idx="33427">
                  <c:v>2.20E+02</c:v>
                </c:pt>
                <c:pt idx="33428">
                  <c:v>2.20E+02</c:v>
                </c:pt>
                <c:pt idx="33429">
                  <c:v>2.20E+02</c:v>
                </c:pt>
                <c:pt idx="33430">
                  <c:v>2.20E+02</c:v>
                </c:pt>
                <c:pt idx="33431">
                  <c:v>2.20E+02</c:v>
                </c:pt>
                <c:pt idx="33432">
                  <c:v>2.20E+02</c:v>
                </c:pt>
                <c:pt idx="33433">
                  <c:v>2.20E+02</c:v>
                </c:pt>
                <c:pt idx="33434">
                  <c:v>2.20E+02</c:v>
                </c:pt>
                <c:pt idx="33435">
                  <c:v>2.20E+02</c:v>
                </c:pt>
                <c:pt idx="33436">
                  <c:v>2.20E+02</c:v>
                </c:pt>
                <c:pt idx="33437">
                  <c:v>2.20E+02</c:v>
                </c:pt>
                <c:pt idx="33438">
                  <c:v>2.20E+02</c:v>
                </c:pt>
                <c:pt idx="33439">
                  <c:v>2.20E+02</c:v>
                </c:pt>
                <c:pt idx="33440">
                  <c:v>2.20E+02</c:v>
                </c:pt>
                <c:pt idx="33441">
                  <c:v>2.20E+02</c:v>
                </c:pt>
                <c:pt idx="33442">
                  <c:v>2.20E+02</c:v>
                </c:pt>
                <c:pt idx="33443">
                  <c:v>2.20E+02</c:v>
                </c:pt>
                <c:pt idx="33444">
                  <c:v>2.20E+02</c:v>
                </c:pt>
                <c:pt idx="33445">
                  <c:v>2.20E+02</c:v>
                </c:pt>
                <c:pt idx="33446">
                  <c:v>2.20E+02</c:v>
                </c:pt>
                <c:pt idx="33447">
                  <c:v>2.20E+02</c:v>
                </c:pt>
                <c:pt idx="33448">
                  <c:v>2.20E+02</c:v>
                </c:pt>
                <c:pt idx="33449">
                  <c:v>2.20E+02</c:v>
                </c:pt>
                <c:pt idx="33450">
                  <c:v>2.20E+02</c:v>
                </c:pt>
                <c:pt idx="33451">
                  <c:v>2.20E+02</c:v>
                </c:pt>
                <c:pt idx="33452">
                  <c:v>2.20E+02</c:v>
                </c:pt>
                <c:pt idx="33453">
                  <c:v>2.20E+02</c:v>
                </c:pt>
                <c:pt idx="33454">
                  <c:v>2.20E+02</c:v>
                </c:pt>
                <c:pt idx="33455">
                  <c:v>2.20E+02</c:v>
                </c:pt>
                <c:pt idx="33456">
                  <c:v>2.20E+02</c:v>
                </c:pt>
                <c:pt idx="33457">
                  <c:v>2.20E+02</c:v>
                </c:pt>
                <c:pt idx="33458">
                  <c:v>2.20E+02</c:v>
                </c:pt>
                <c:pt idx="33459">
                  <c:v>2.20E+02</c:v>
                </c:pt>
                <c:pt idx="33460">
                  <c:v>2.20E+02</c:v>
                </c:pt>
                <c:pt idx="33461">
                  <c:v>2.20E+02</c:v>
                </c:pt>
                <c:pt idx="33462">
                  <c:v>2.20E+02</c:v>
                </c:pt>
                <c:pt idx="33463">
                  <c:v>2.20E+02</c:v>
                </c:pt>
                <c:pt idx="33464">
                  <c:v>2.20E+02</c:v>
                </c:pt>
                <c:pt idx="33465">
                  <c:v>2.20E+02</c:v>
                </c:pt>
                <c:pt idx="33466">
                  <c:v>2.20E+02</c:v>
                </c:pt>
                <c:pt idx="33467">
                  <c:v>2.20E+02</c:v>
                </c:pt>
                <c:pt idx="33468">
                  <c:v>2.20E+02</c:v>
                </c:pt>
                <c:pt idx="33469">
                  <c:v>2.20E+02</c:v>
                </c:pt>
                <c:pt idx="33470">
                  <c:v>2.20E+02</c:v>
                </c:pt>
                <c:pt idx="33471">
                  <c:v>2.20E+02</c:v>
                </c:pt>
                <c:pt idx="33472">
                  <c:v>2.20E+02</c:v>
                </c:pt>
                <c:pt idx="33473">
                  <c:v>2.20E+02</c:v>
                </c:pt>
                <c:pt idx="33474">
                  <c:v>2.20E+02</c:v>
                </c:pt>
                <c:pt idx="33475">
                  <c:v>2.20E+02</c:v>
                </c:pt>
                <c:pt idx="33476">
                  <c:v>2.20E+02</c:v>
                </c:pt>
                <c:pt idx="33477">
                  <c:v>2.20E+02</c:v>
                </c:pt>
                <c:pt idx="33478">
                  <c:v>2.20E+02</c:v>
                </c:pt>
                <c:pt idx="33479">
                  <c:v>2.20E+02</c:v>
                </c:pt>
                <c:pt idx="33480">
                  <c:v>2.20E+02</c:v>
                </c:pt>
                <c:pt idx="33481">
                  <c:v>2.20E+02</c:v>
                </c:pt>
                <c:pt idx="33482">
                  <c:v>2.20E+02</c:v>
                </c:pt>
                <c:pt idx="33483">
                  <c:v>2.20E+02</c:v>
                </c:pt>
                <c:pt idx="33484">
                  <c:v>2.20E+02</c:v>
                </c:pt>
                <c:pt idx="33485">
                  <c:v>2.20E+02</c:v>
                </c:pt>
                <c:pt idx="33486">
                  <c:v>2.20E+02</c:v>
                </c:pt>
                <c:pt idx="33487">
                  <c:v>2.20E+02</c:v>
                </c:pt>
                <c:pt idx="33488">
                  <c:v>2.20E+02</c:v>
                </c:pt>
                <c:pt idx="33489">
                  <c:v>2.20E+02</c:v>
                </c:pt>
                <c:pt idx="33490">
                  <c:v>2.20E+02</c:v>
                </c:pt>
                <c:pt idx="33491">
                  <c:v>2.20E+02</c:v>
                </c:pt>
                <c:pt idx="33492">
                  <c:v>2.20E+02</c:v>
                </c:pt>
                <c:pt idx="33493">
                  <c:v>2.20E+02</c:v>
                </c:pt>
                <c:pt idx="33494">
                  <c:v>2.20E+02</c:v>
                </c:pt>
                <c:pt idx="33495">
                  <c:v>2.20E+02</c:v>
                </c:pt>
                <c:pt idx="33496">
                  <c:v>2.20E+02</c:v>
                </c:pt>
                <c:pt idx="33497">
                  <c:v>2.20E+02</c:v>
                </c:pt>
                <c:pt idx="33498">
                  <c:v>2.20E+02</c:v>
                </c:pt>
                <c:pt idx="33499">
                  <c:v>2.20E+02</c:v>
                </c:pt>
                <c:pt idx="33500">
                  <c:v>2.20E+02</c:v>
                </c:pt>
                <c:pt idx="33501">
                  <c:v>2.20E+02</c:v>
                </c:pt>
                <c:pt idx="33502">
                  <c:v>2.20E+02</c:v>
                </c:pt>
                <c:pt idx="33503">
                  <c:v>2.20E+02</c:v>
                </c:pt>
                <c:pt idx="33504">
                  <c:v>2.20E+02</c:v>
                </c:pt>
                <c:pt idx="33505">
                  <c:v>2.20E+02</c:v>
                </c:pt>
                <c:pt idx="33506">
                  <c:v>2.20E+02</c:v>
                </c:pt>
                <c:pt idx="33507">
                  <c:v>2.20E+02</c:v>
                </c:pt>
                <c:pt idx="33508">
                  <c:v>2.20E+02</c:v>
                </c:pt>
                <c:pt idx="33509">
                  <c:v>2.20E+02</c:v>
                </c:pt>
                <c:pt idx="33510">
                  <c:v>2.20E+02</c:v>
                </c:pt>
                <c:pt idx="33511">
                  <c:v>2.20E+02</c:v>
                </c:pt>
                <c:pt idx="33512">
                  <c:v>2.20E+02</c:v>
                </c:pt>
                <c:pt idx="33513">
                  <c:v>2.20E+02</c:v>
                </c:pt>
                <c:pt idx="33514">
                  <c:v>2.20E+02</c:v>
                </c:pt>
                <c:pt idx="33515">
                  <c:v>2.20E+02</c:v>
                </c:pt>
                <c:pt idx="33516">
                  <c:v>2.20E+02</c:v>
                </c:pt>
                <c:pt idx="33517">
                  <c:v>2.20E+02</c:v>
                </c:pt>
                <c:pt idx="33518">
                  <c:v>2.20E+02</c:v>
                </c:pt>
                <c:pt idx="33519">
                  <c:v>2.20E+02</c:v>
                </c:pt>
                <c:pt idx="33520">
                  <c:v>2.20E+02</c:v>
                </c:pt>
                <c:pt idx="33521">
                  <c:v>2.20E+02</c:v>
                </c:pt>
                <c:pt idx="33522">
                  <c:v>2.20E+02</c:v>
                </c:pt>
                <c:pt idx="33523">
                  <c:v>2.20E+02</c:v>
                </c:pt>
                <c:pt idx="33524">
                  <c:v>2.20E+02</c:v>
                </c:pt>
                <c:pt idx="33525">
                  <c:v>2.20E+02</c:v>
                </c:pt>
                <c:pt idx="33526">
                  <c:v>2.20E+02</c:v>
                </c:pt>
                <c:pt idx="33527">
                  <c:v>2.20E+02</c:v>
                </c:pt>
                <c:pt idx="33528">
                  <c:v>2.20E+02</c:v>
                </c:pt>
                <c:pt idx="33529">
                  <c:v>2.20E+02</c:v>
                </c:pt>
                <c:pt idx="33530">
                  <c:v>2.20E+02</c:v>
                </c:pt>
                <c:pt idx="33531">
                  <c:v>2.20E+02</c:v>
                </c:pt>
                <c:pt idx="33532">
                  <c:v>2.20E+02</c:v>
                </c:pt>
                <c:pt idx="33533">
                  <c:v>2.20E+02</c:v>
                </c:pt>
                <c:pt idx="33534">
                  <c:v>2.20E+02</c:v>
                </c:pt>
                <c:pt idx="33535">
                  <c:v>2.20E+02</c:v>
                </c:pt>
                <c:pt idx="33536">
                  <c:v>2.20E+02</c:v>
                </c:pt>
                <c:pt idx="33537">
                  <c:v>2.20E+02</c:v>
                </c:pt>
                <c:pt idx="33538">
                  <c:v>2.20E+02</c:v>
                </c:pt>
                <c:pt idx="33539">
                  <c:v>2.20E+02</c:v>
                </c:pt>
                <c:pt idx="33540">
                  <c:v>2.20E+02</c:v>
                </c:pt>
                <c:pt idx="33541">
                  <c:v>2.20E+02</c:v>
                </c:pt>
                <c:pt idx="33542">
                  <c:v>2.20E+02</c:v>
                </c:pt>
                <c:pt idx="33543">
                  <c:v>2.20E+02</c:v>
                </c:pt>
                <c:pt idx="33544">
                  <c:v>2.20E+02</c:v>
                </c:pt>
                <c:pt idx="33545">
                  <c:v>2.20E+02</c:v>
                </c:pt>
                <c:pt idx="33546">
                  <c:v>2.20E+02</c:v>
                </c:pt>
                <c:pt idx="33547">
                  <c:v>2.20E+02</c:v>
                </c:pt>
                <c:pt idx="33548">
                  <c:v>2.20E+02</c:v>
                </c:pt>
                <c:pt idx="33549">
                  <c:v>2.20E+02</c:v>
                </c:pt>
                <c:pt idx="33550">
                  <c:v>2.20E+02</c:v>
                </c:pt>
                <c:pt idx="33551">
                  <c:v>2.20E+02</c:v>
                </c:pt>
                <c:pt idx="33552">
                  <c:v>2.20E+02</c:v>
                </c:pt>
                <c:pt idx="33553">
                  <c:v>2.20E+02</c:v>
                </c:pt>
                <c:pt idx="33554">
                  <c:v>2.20E+02</c:v>
                </c:pt>
                <c:pt idx="33555">
                  <c:v>2.20E+02</c:v>
                </c:pt>
                <c:pt idx="33556">
                  <c:v>2.20E+02</c:v>
                </c:pt>
                <c:pt idx="33557">
                  <c:v>2.20E+02</c:v>
                </c:pt>
                <c:pt idx="33558">
                  <c:v>2.20E+02</c:v>
                </c:pt>
                <c:pt idx="33559">
                  <c:v>2.20E+02</c:v>
                </c:pt>
                <c:pt idx="33560">
                  <c:v>2.20E+02</c:v>
                </c:pt>
                <c:pt idx="33561">
                  <c:v>2.20E+02</c:v>
                </c:pt>
                <c:pt idx="33562">
                  <c:v>2.20E+02</c:v>
                </c:pt>
                <c:pt idx="33563">
                  <c:v>2.20E+02</c:v>
                </c:pt>
                <c:pt idx="33564">
                  <c:v>2.20E+02</c:v>
                </c:pt>
                <c:pt idx="33565">
                  <c:v>2.20E+02</c:v>
                </c:pt>
                <c:pt idx="33566">
                  <c:v>2.20E+02</c:v>
                </c:pt>
                <c:pt idx="33567">
                  <c:v>2.20E+02</c:v>
                </c:pt>
                <c:pt idx="33568">
                  <c:v>2.20E+02</c:v>
                </c:pt>
                <c:pt idx="33569">
                  <c:v>2.20E+02</c:v>
                </c:pt>
                <c:pt idx="33570">
                  <c:v>2.20E+02</c:v>
                </c:pt>
                <c:pt idx="33571">
                  <c:v>2.20E+02</c:v>
                </c:pt>
                <c:pt idx="33572">
                  <c:v>2.20E+02</c:v>
                </c:pt>
                <c:pt idx="33573">
                  <c:v>2.20E+02</c:v>
                </c:pt>
                <c:pt idx="33574">
                  <c:v>2.20E+02</c:v>
                </c:pt>
                <c:pt idx="33575">
                  <c:v>2.20E+02</c:v>
                </c:pt>
                <c:pt idx="33576">
                  <c:v>2.20E+02</c:v>
                </c:pt>
                <c:pt idx="33577">
                  <c:v>2.20E+02</c:v>
                </c:pt>
                <c:pt idx="33578">
                  <c:v>2.20E+02</c:v>
                </c:pt>
                <c:pt idx="33579">
                  <c:v>2.20E+02</c:v>
                </c:pt>
                <c:pt idx="33580">
                  <c:v>2.20E+02</c:v>
                </c:pt>
                <c:pt idx="33581">
                  <c:v>2.20E+02</c:v>
                </c:pt>
                <c:pt idx="33582">
                  <c:v>2.20E+02</c:v>
                </c:pt>
                <c:pt idx="33583">
                  <c:v>2.20E+02</c:v>
                </c:pt>
                <c:pt idx="33584">
                  <c:v>2.20E+02</c:v>
                </c:pt>
                <c:pt idx="33585">
                  <c:v>2.20E+02</c:v>
                </c:pt>
                <c:pt idx="33586">
                  <c:v>2.20E+02</c:v>
                </c:pt>
                <c:pt idx="33587">
                  <c:v>2.20E+02</c:v>
                </c:pt>
                <c:pt idx="33588">
                  <c:v>2.20E+02</c:v>
                </c:pt>
                <c:pt idx="33589">
                  <c:v>2.20E+02</c:v>
                </c:pt>
                <c:pt idx="33590">
                  <c:v>2.20E+02</c:v>
                </c:pt>
                <c:pt idx="33591">
                  <c:v>2.20E+02</c:v>
                </c:pt>
                <c:pt idx="33592">
                  <c:v>2.20E+02</c:v>
                </c:pt>
                <c:pt idx="33593">
                  <c:v>2.20E+02</c:v>
                </c:pt>
                <c:pt idx="33594">
                  <c:v>2.20E+02</c:v>
                </c:pt>
                <c:pt idx="33595">
                  <c:v>2.20E+02</c:v>
                </c:pt>
                <c:pt idx="33596">
                  <c:v>2.20E+02</c:v>
                </c:pt>
                <c:pt idx="33597">
                  <c:v>2.20E+02</c:v>
                </c:pt>
                <c:pt idx="33598">
                  <c:v>2.20E+02</c:v>
                </c:pt>
                <c:pt idx="33599">
                  <c:v>2.20E+02</c:v>
                </c:pt>
                <c:pt idx="33600">
                  <c:v>2.20E+02</c:v>
                </c:pt>
                <c:pt idx="33601">
                  <c:v>2.20E+02</c:v>
                </c:pt>
                <c:pt idx="33602">
                  <c:v>2.20E+02</c:v>
                </c:pt>
                <c:pt idx="33603">
                  <c:v>2.20E+02</c:v>
                </c:pt>
                <c:pt idx="33604">
                  <c:v>2.20E+02</c:v>
                </c:pt>
                <c:pt idx="33605">
                  <c:v>2.20E+02</c:v>
                </c:pt>
                <c:pt idx="33606">
                  <c:v>2.20E+02</c:v>
                </c:pt>
                <c:pt idx="33607">
                  <c:v>2.20E+02</c:v>
                </c:pt>
                <c:pt idx="33608">
                  <c:v>2.20E+02</c:v>
                </c:pt>
                <c:pt idx="33609">
                  <c:v>2.20E+02</c:v>
                </c:pt>
                <c:pt idx="33610">
                  <c:v>2.20E+02</c:v>
                </c:pt>
                <c:pt idx="33611">
                  <c:v>2.20E+02</c:v>
                </c:pt>
                <c:pt idx="33612">
                  <c:v>2.20E+02</c:v>
                </c:pt>
                <c:pt idx="33613">
                  <c:v>2.20E+02</c:v>
                </c:pt>
                <c:pt idx="33614">
                  <c:v>2.20E+02</c:v>
                </c:pt>
                <c:pt idx="33615">
                  <c:v>2.20E+02</c:v>
                </c:pt>
                <c:pt idx="33616">
                  <c:v>2.20E+02</c:v>
                </c:pt>
                <c:pt idx="33617">
                  <c:v>2.20E+02</c:v>
                </c:pt>
                <c:pt idx="33618">
                  <c:v>2.20E+02</c:v>
                </c:pt>
                <c:pt idx="33619">
                  <c:v>2.20E+02</c:v>
                </c:pt>
                <c:pt idx="33620">
                  <c:v>2.20E+02</c:v>
                </c:pt>
                <c:pt idx="33621">
                  <c:v>2.20E+02</c:v>
                </c:pt>
                <c:pt idx="33622">
                  <c:v>2.20E+02</c:v>
                </c:pt>
                <c:pt idx="33623">
                  <c:v>2.20E+02</c:v>
                </c:pt>
                <c:pt idx="33624">
                  <c:v>2.20E+02</c:v>
                </c:pt>
                <c:pt idx="33625">
                  <c:v>2.20E+02</c:v>
                </c:pt>
                <c:pt idx="33626">
                  <c:v>2.20E+02</c:v>
                </c:pt>
                <c:pt idx="33627">
                  <c:v>2.20E+02</c:v>
                </c:pt>
                <c:pt idx="33628">
                  <c:v>2.20E+02</c:v>
                </c:pt>
                <c:pt idx="33629">
                  <c:v>2.20E+02</c:v>
                </c:pt>
                <c:pt idx="33630">
                  <c:v>2.20E+02</c:v>
                </c:pt>
                <c:pt idx="33631">
                  <c:v>2.20E+02</c:v>
                </c:pt>
                <c:pt idx="33632">
                  <c:v>2.20E+02</c:v>
                </c:pt>
                <c:pt idx="33633">
                  <c:v>2.20E+02</c:v>
                </c:pt>
                <c:pt idx="33634">
                  <c:v>2.20E+02</c:v>
                </c:pt>
                <c:pt idx="33635">
                  <c:v>2.20E+02</c:v>
                </c:pt>
                <c:pt idx="33636">
                  <c:v>2.20E+02</c:v>
                </c:pt>
                <c:pt idx="33637">
                  <c:v>2.20E+02</c:v>
                </c:pt>
                <c:pt idx="33638">
                  <c:v>2.20E+02</c:v>
                </c:pt>
                <c:pt idx="33639">
                  <c:v>2.20E+02</c:v>
                </c:pt>
                <c:pt idx="33640">
                  <c:v>2.20E+02</c:v>
                </c:pt>
                <c:pt idx="33641">
                  <c:v>2.20E+02</c:v>
                </c:pt>
                <c:pt idx="33642">
                  <c:v>2.20E+02</c:v>
                </c:pt>
                <c:pt idx="33643">
                  <c:v>2.20E+02</c:v>
                </c:pt>
                <c:pt idx="33644">
                  <c:v>2.20E+02</c:v>
                </c:pt>
                <c:pt idx="33645">
                  <c:v>2.20E+02</c:v>
                </c:pt>
                <c:pt idx="33646">
                  <c:v>2.20E+02</c:v>
                </c:pt>
                <c:pt idx="33647">
                  <c:v>2.20E+02</c:v>
                </c:pt>
                <c:pt idx="33648">
                  <c:v>2.20E+02</c:v>
                </c:pt>
                <c:pt idx="33649">
                  <c:v>2.20E+02</c:v>
                </c:pt>
                <c:pt idx="33650">
                  <c:v>2.20E+02</c:v>
                </c:pt>
                <c:pt idx="33651">
                  <c:v>2.20E+02</c:v>
                </c:pt>
                <c:pt idx="33652">
                  <c:v>2.20E+02</c:v>
                </c:pt>
                <c:pt idx="33653">
                  <c:v>2.20E+02</c:v>
                </c:pt>
                <c:pt idx="33654">
                  <c:v>2.20E+02</c:v>
                </c:pt>
                <c:pt idx="33655">
                  <c:v>2.20E+02</c:v>
                </c:pt>
                <c:pt idx="33656">
                  <c:v>2.20E+02</c:v>
                </c:pt>
                <c:pt idx="33657">
                  <c:v>2.20E+02</c:v>
                </c:pt>
                <c:pt idx="33658">
                  <c:v>2.20E+02</c:v>
                </c:pt>
                <c:pt idx="33659">
                  <c:v>2.20E+02</c:v>
                </c:pt>
                <c:pt idx="33660">
                  <c:v>2.20E+02</c:v>
                </c:pt>
                <c:pt idx="33661">
                  <c:v>2.20E+02</c:v>
                </c:pt>
                <c:pt idx="33662">
                  <c:v>2.20E+02</c:v>
                </c:pt>
                <c:pt idx="33663">
                  <c:v>2.20E+02</c:v>
                </c:pt>
                <c:pt idx="33664">
                  <c:v>2.20E+02</c:v>
                </c:pt>
                <c:pt idx="33665">
                  <c:v>2.20E+02</c:v>
                </c:pt>
                <c:pt idx="33666">
                  <c:v>2.20E+02</c:v>
                </c:pt>
                <c:pt idx="33667">
                  <c:v>2.20E+02</c:v>
                </c:pt>
                <c:pt idx="33668">
                  <c:v>2.20E+02</c:v>
                </c:pt>
                <c:pt idx="33669">
                  <c:v>2.20E+02</c:v>
                </c:pt>
                <c:pt idx="33670">
                  <c:v>2.20E+02</c:v>
                </c:pt>
                <c:pt idx="33671">
                  <c:v>2.20E+02</c:v>
                </c:pt>
                <c:pt idx="33672">
                  <c:v>2.20E+02</c:v>
                </c:pt>
                <c:pt idx="33673">
                  <c:v>2.20E+02</c:v>
                </c:pt>
                <c:pt idx="33674">
                  <c:v>2.20E+02</c:v>
                </c:pt>
                <c:pt idx="33675">
                  <c:v>2.20E+02</c:v>
                </c:pt>
                <c:pt idx="33676">
                  <c:v>2.20E+02</c:v>
                </c:pt>
                <c:pt idx="33677">
                  <c:v>2.20E+02</c:v>
                </c:pt>
                <c:pt idx="33678">
                  <c:v>2.20E+02</c:v>
                </c:pt>
                <c:pt idx="33679">
                  <c:v>2.20E+02</c:v>
                </c:pt>
                <c:pt idx="33680">
                  <c:v>2.20E+02</c:v>
                </c:pt>
                <c:pt idx="33681">
                  <c:v>2.20E+02</c:v>
                </c:pt>
                <c:pt idx="33682">
                  <c:v>2.20E+02</c:v>
                </c:pt>
                <c:pt idx="33683">
                  <c:v>2.20E+02</c:v>
                </c:pt>
                <c:pt idx="33684">
                  <c:v>2.20E+02</c:v>
                </c:pt>
                <c:pt idx="33685">
                  <c:v>2.20E+02</c:v>
                </c:pt>
                <c:pt idx="33686">
                  <c:v>2.20E+02</c:v>
                </c:pt>
                <c:pt idx="33687">
                  <c:v>2.20E+02</c:v>
                </c:pt>
                <c:pt idx="33688">
                  <c:v>2.20E+02</c:v>
                </c:pt>
                <c:pt idx="33689">
                  <c:v>2.20E+02</c:v>
                </c:pt>
                <c:pt idx="33690">
                  <c:v>2.20E+02</c:v>
                </c:pt>
                <c:pt idx="33691">
                  <c:v>2.20E+02</c:v>
                </c:pt>
                <c:pt idx="33692">
                  <c:v>2.20E+02</c:v>
                </c:pt>
                <c:pt idx="33693">
                  <c:v>2.20E+02</c:v>
                </c:pt>
                <c:pt idx="33694">
                  <c:v>2.20E+02</c:v>
                </c:pt>
                <c:pt idx="33695">
                  <c:v>2.20E+02</c:v>
                </c:pt>
                <c:pt idx="33696">
                  <c:v>2.20E+02</c:v>
                </c:pt>
                <c:pt idx="33697">
                  <c:v>2.20E+02</c:v>
                </c:pt>
                <c:pt idx="33698">
                  <c:v>2.20E+02</c:v>
                </c:pt>
                <c:pt idx="33699">
                  <c:v>2.20E+02</c:v>
                </c:pt>
                <c:pt idx="33700">
                  <c:v>2.20E+02</c:v>
                </c:pt>
                <c:pt idx="33701">
                  <c:v>2.20E+02</c:v>
                </c:pt>
                <c:pt idx="33702">
                  <c:v>2.20E+02</c:v>
                </c:pt>
                <c:pt idx="33703">
                  <c:v>2.20E+02</c:v>
                </c:pt>
                <c:pt idx="33704">
                  <c:v>2.20E+02</c:v>
                </c:pt>
                <c:pt idx="33705">
                  <c:v>2.20E+02</c:v>
                </c:pt>
                <c:pt idx="33706">
                  <c:v>2.20E+02</c:v>
                </c:pt>
                <c:pt idx="33707">
                  <c:v>2.20E+02</c:v>
                </c:pt>
                <c:pt idx="33708">
                  <c:v>2.20E+02</c:v>
                </c:pt>
                <c:pt idx="33709">
                  <c:v>2.20E+02</c:v>
                </c:pt>
                <c:pt idx="33710">
                  <c:v>2.20E+02</c:v>
                </c:pt>
                <c:pt idx="33711">
                  <c:v>2.20E+02</c:v>
                </c:pt>
                <c:pt idx="33712">
                  <c:v>2.20E+02</c:v>
                </c:pt>
                <c:pt idx="33713">
                  <c:v>2.20E+02</c:v>
                </c:pt>
                <c:pt idx="33714">
                  <c:v>2.20E+02</c:v>
                </c:pt>
                <c:pt idx="33715">
                  <c:v>2.20E+02</c:v>
                </c:pt>
                <c:pt idx="33716">
                  <c:v>2.20E+02</c:v>
                </c:pt>
                <c:pt idx="33717">
                  <c:v>2.20E+02</c:v>
                </c:pt>
                <c:pt idx="33718">
                  <c:v>2.20E+02</c:v>
                </c:pt>
                <c:pt idx="33719">
                  <c:v>2.20E+02</c:v>
                </c:pt>
                <c:pt idx="33720">
                  <c:v>2.20E+02</c:v>
                </c:pt>
                <c:pt idx="33721">
                  <c:v>2.20E+02</c:v>
                </c:pt>
                <c:pt idx="33722">
                  <c:v>2.20E+02</c:v>
                </c:pt>
                <c:pt idx="33723">
                  <c:v>2.20E+02</c:v>
                </c:pt>
                <c:pt idx="33724">
                  <c:v>2.20E+02</c:v>
                </c:pt>
                <c:pt idx="33725">
                  <c:v>2.20E+02</c:v>
                </c:pt>
                <c:pt idx="33726">
                  <c:v>2.20E+02</c:v>
                </c:pt>
                <c:pt idx="33727">
                  <c:v>2.20E+02</c:v>
                </c:pt>
                <c:pt idx="33728">
                  <c:v>2.20E+02</c:v>
                </c:pt>
                <c:pt idx="33729">
                  <c:v>2.20E+02</c:v>
                </c:pt>
                <c:pt idx="33730">
                  <c:v>2.20E+02</c:v>
                </c:pt>
                <c:pt idx="33731">
                  <c:v>2.20E+02</c:v>
                </c:pt>
                <c:pt idx="33732">
                  <c:v>2.20E+02</c:v>
                </c:pt>
                <c:pt idx="33733">
                  <c:v>2.20E+02</c:v>
                </c:pt>
                <c:pt idx="33734">
                  <c:v>2.20E+02</c:v>
                </c:pt>
                <c:pt idx="33735">
                  <c:v>2.20E+02</c:v>
                </c:pt>
                <c:pt idx="33736">
                  <c:v>2.20E+02</c:v>
                </c:pt>
                <c:pt idx="33737">
                  <c:v>2.20E+02</c:v>
                </c:pt>
                <c:pt idx="33738">
                  <c:v>2.20E+02</c:v>
                </c:pt>
                <c:pt idx="33739">
                  <c:v>2.20E+02</c:v>
                </c:pt>
                <c:pt idx="33740">
                  <c:v>2.20E+02</c:v>
                </c:pt>
                <c:pt idx="33741">
                  <c:v>2.20E+02</c:v>
                </c:pt>
                <c:pt idx="33742">
                  <c:v>2.20E+02</c:v>
                </c:pt>
                <c:pt idx="33743">
                  <c:v>2.20E+02</c:v>
                </c:pt>
                <c:pt idx="33744">
                  <c:v>2.20E+02</c:v>
                </c:pt>
                <c:pt idx="33745">
                  <c:v>2.20E+02</c:v>
                </c:pt>
                <c:pt idx="33746">
                  <c:v>2.20E+02</c:v>
                </c:pt>
                <c:pt idx="33747">
                  <c:v>2.20E+02</c:v>
                </c:pt>
                <c:pt idx="33748">
                  <c:v>2.20E+02</c:v>
                </c:pt>
                <c:pt idx="33749">
                  <c:v>2.20E+02</c:v>
                </c:pt>
                <c:pt idx="33750">
                  <c:v>2.20E+02</c:v>
                </c:pt>
                <c:pt idx="33751">
                  <c:v>2.20E+02</c:v>
                </c:pt>
                <c:pt idx="33752">
                  <c:v>2.20E+02</c:v>
                </c:pt>
                <c:pt idx="33753">
                  <c:v>2.20E+02</c:v>
                </c:pt>
                <c:pt idx="33754">
                  <c:v>2.20E+02</c:v>
                </c:pt>
                <c:pt idx="33755">
                  <c:v>2.20E+02</c:v>
                </c:pt>
                <c:pt idx="33756">
                  <c:v>2.20E+02</c:v>
                </c:pt>
                <c:pt idx="33757">
                  <c:v>2.20E+02</c:v>
                </c:pt>
                <c:pt idx="33758">
                  <c:v>2.20E+02</c:v>
                </c:pt>
                <c:pt idx="33759">
                  <c:v>2.20E+02</c:v>
                </c:pt>
                <c:pt idx="33760">
                  <c:v>2.20E+02</c:v>
                </c:pt>
                <c:pt idx="33761">
                  <c:v>2.20E+02</c:v>
                </c:pt>
                <c:pt idx="33762">
                  <c:v>2.20E+02</c:v>
                </c:pt>
                <c:pt idx="33763">
                  <c:v>2.20E+02</c:v>
                </c:pt>
                <c:pt idx="33764">
                  <c:v>2.20E+02</c:v>
                </c:pt>
                <c:pt idx="33765">
                  <c:v>2.20E+02</c:v>
                </c:pt>
                <c:pt idx="33766">
                  <c:v>2.20E+02</c:v>
                </c:pt>
                <c:pt idx="33767">
                  <c:v>2.20E+02</c:v>
                </c:pt>
                <c:pt idx="33768">
                  <c:v>2.20E+02</c:v>
                </c:pt>
                <c:pt idx="33769">
                  <c:v>2.20E+02</c:v>
                </c:pt>
                <c:pt idx="33770">
                  <c:v>2.20E+02</c:v>
                </c:pt>
                <c:pt idx="33771">
                  <c:v>2.20E+02</c:v>
                </c:pt>
                <c:pt idx="33772">
                  <c:v>2.20E+02</c:v>
                </c:pt>
                <c:pt idx="33773">
                  <c:v>2.20E+02</c:v>
                </c:pt>
                <c:pt idx="33774">
                  <c:v>2.20E+02</c:v>
                </c:pt>
                <c:pt idx="33775">
                  <c:v>2.20E+02</c:v>
                </c:pt>
                <c:pt idx="33776">
                  <c:v>2.20E+02</c:v>
                </c:pt>
                <c:pt idx="33777">
                  <c:v>2.20E+02</c:v>
                </c:pt>
                <c:pt idx="33778">
                  <c:v>2.20E+02</c:v>
                </c:pt>
                <c:pt idx="33779">
                  <c:v>2.20E+02</c:v>
                </c:pt>
                <c:pt idx="33780">
                  <c:v>2.20E+02</c:v>
                </c:pt>
                <c:pt idx="33781">
                  <c:v>2.20E+02</c:v>
                </c:pt>
                <c:pt idx="33782">
                  <c:v>2.20E+02</c:v>
                </c:pt>
                <c:pt idx="33783">
                  <c:v>2.20E+02</c:v>
                </c:pt>
                <c:pt idx="33784">
                  <c:v>2.20E+02</c:v>
                </c:pt>
                <c:pt idx="33785">
                  <c:v>2.20E+02</c:v>
                </c:pt>
                <c:pt idx="33786">
                  <c:v>2.20E+02</c:v>
                </c:pt>
                <c:pt idx="33787">
                  <c:v>2.20E+02</c:v>
                </c:pt>
                <c:pt idx="33788">
                  <c:v>2.20E+02</c:v>
                </c:pt>
                <c:pt idx="33789">
                  <c:v>2.20E+02</c:v>
                </c:pt>
                <c:pt idx="33790">
                  <c:v>2.20E+02</c:v>
                </c:pt>
                <c:pt idx="33791">
                  <c:v>2.20E+02</c:v>
                </c:pt>
                <c:pt idx="33792">
                  <c:v>2.20E+02</c:v>
                </c:pt>
                <c:pt idx="33793">
                  <c:v>2.20E+02</c:v>
                </c:pt>
                <c:pt idx="33794">
                  <c:v>2.20E+02</c:v>
                </c:pt>
                <c:pt idx="33795">
                  <c:v>2.20E+02</c:v>
                </c:pt>
                <c:pt idx="33796">
                  <c:v>2.20E+02</c:v>
                </c:pt>
                <c:pt idx="33797">
                  <c:v>2.20E+02</c:v>
                </c:pt>
                <c:pt idx="33798">
                  <c:v>2.20E+02</c:v>
                </c:pt>
                <c:pt idx="33799">
                  <c:v>2.20E+02</c:v>
                </c:pt>
                <c:pt idx="33800">
                  <c:v>2.20E+02</c:v>
                </c:pt>
                <c:pt idx="33801">
                  <c:v>2.20E+02</c:v>
                </c:pt>
                <c:pt idx="33802">
                  <c:v>2.20E+02</c:v>
                </c:pt>
                <c:pt idx="33803">
                  <c:v>2.20E+02</c:v>
                </c:pt>
                <c:pt idx="33804">
                  <c:v>2.20E+02</c:v>
                </c:pt>
                <c:pt idx="33805">
                  <c:v>2.20E+02</c:v>
                </c:pt>
                <c:pt idx="33806">
                  <c:v>2.20E+02</c:v>
                </c:pt>
                <c:pt idx="33807">
                  <c:v>2.20E+02</c:v>
                </c:pt>
                <c:pt idx="33808">
                  <c:v>2.20E+02</c:v>
                </c:pt>
                <c:pt idx="33809">
                  <c:v>2.20E+02</c:v>
                </c:pt>
                <c:pt idx="33810">
                  <c:v>2.20E+02</c:v>
                </c:pt>
                <c:pt idx="33811">
                  <c:v>2.20E+02</c:v>
                </c:pt>
                <c:pt idx="33812">
                  <c:v>2.20E+02</c:v>
                </c:pt>
                <c:pt idx="33813">
                  <c:v>2.20E+02</c:v>
                </c:pt>
                <c:pt idx="33814">
                  <c:v>2.20E+02</c:v>
                </c:pt>
                <c:pt idx="33815">
                  <c:v>2.20E+02</c:v>
                </c:pt>
                <c:pt idx="33816">
                  <c:v>2.20E+02</c:v>
                </c:pt>
                <c:pt idx="33817">
                  <c:v>2.20E+02</c:v>
                </c:pt>
                <c:pt idx="33818">
                  <c:v>2.20E+02</c:v>
                </c:pt>
                <c:pt idx="33819">
                  <c:v>2.20E+02</c:v>
                </c:pt>
                <c:pt idx="33820">
                  <c:v>2.20E+02</c:v>
                </c:pt>
                <c:pt idx="33821">
                  <c:v>2.20E+02</c:v>
                </c:pt>
                <c:pt idx="33822">
                  <c:v>2.20E+02</c:v>
                </c:pt>
                <c:pt idx="33823">
                  <c:v>2.20E+02</c:v>
                </c:pt>
                <c:pt idx="33824">
                  <c:v>2.20E+02</c:v>
                </c:pt>
                <c:pt idx="33825">
                  <c:v>2.20E+02</c:v>
                </c:pt>
                <c:pt idx="33826">
                  <c:v>2.20E+02</c:v>
                </c:pt>
                <c:pt idx="33827">
                  <c:v>2.20E+02</c:v>
                </c:pt>
                <c:pt idx="33828">
                  <c:v>2.20E+02</c:v>
                </c:pt>
                <c:pt idx="33829">
                  <c:v>2.20E+02</c:v>
                </c:pt>
                <c:pt idx="33830">
                  <c:v>2.20E+02</c:v>
                </c:pt>
                <c:pt idx="33831">
                  <c:v>2.20E+02</c:v>
                </c:pt>
                <c:pt idx="33832">
                  <c:v>2.20E+02</c:v>
                </c:pt>
                <c:pt idx="33833">
                  <c:v>2.20E+02</c:v>
                </c:pt>
                <c:pt idx="33834">
                  <c:v>2.20E+02</c:v>
                </c:pt>
                <c:pt idx="33835">
                  <c:v>2.20E+02</c:v>
                </c:pt>
                <c:pt idx="33836">
                  <c:v>2.20E+02</c:v>
                </c:pt>
                <c:pt idx="33837">
                  <c:v>2.20E+02</c:v>
                </c:pt>
                <c:pt idx="33838">
                  <c:v>2.20E+02</c:v>
                </c:pt>
                <c:pt idx="33839">
                  <c:v>2.20E+02</c:v>
                </c:pt>
                <c:pt idx="33840">
                  <c:v>2.20E+02</c:v>
                </c:pt>
                <c:pt idx="33841">
                  <c:v>2.20E+02</c:v>
                </c:pt>
                <c:pt idx="33842">
                  <c:v>2.20E+02</c:v>
                </c:pt>
                <c:pt idx="33843">
                  <c:v>2.20E+02</c:v>
                </c:pt>
                <c:pt idx="33844">
                  <c:v>2.20E+02</c:v>
                </c:pt>
                <c:pt idx="33845">
                  <c:v>2.20E+02</c:v>
                </c:pt>
                <c:pt idx="33846">
                  <c:v>2.20E+02</c:v>
                </c:pt>
                <c:pt idx="33847">
                  <c:v>2.20E+02</c:v>
                </c:pt>
                <c:pt idx="33848">
                  <c:v>2.20E+02</c:v>
                </c:pt>
                <c:pt idx="33849">
                  <c:v>2.20E+02</c:v>
                </c:pt>
                <c:pt idx="33850">
                  <c:v>2.20E+02</c:v>
                </c:pt>
                <c:pt idx="33851">
                  <c:v>2.20E+02</c:v>
                </c:pt>
                <c:pt idx="33852">
                  <c:v>2.20E+02</c:v>
                </c:pt>
                <c:pt idx="33853">
                  <c:v>2.20E+02</c:v>
                </c:pt>
                <c:pt idx="33854">
                  <c:v>2.20E+02</c:v>
                </c:pt>
                <c:pt idx="33855">
                  <c:v>2.20E+02</c:v>
                </c:pt>
                <c:pt idx="33856">
                  <c:v>2.20E+02</c:v>
                </c:pt>
                <c:pt idx="33857">
                  <c:v>2.20E+02</c:v>
                </c:pt>
                <c:pt idx="33858">
                  <c:v>2.20E+02</c:v>
                </c:pt>
                <c:pt idx="33859">
                  <c:v>2.20E+02</c:v>
                </c:pt>
                <c:pt idx="33860">
                  <c:v>2.20E+02</c:v>
                </c:pt>
                <c:pt idx="33861">
                  <c:v>2.20E+02</c:v>
                </c:pt>
                <c:pt idx="33862">
                  <c:v>2.20E+02</c:v>
                </c:pt>
                <c:pt idx="33863">
                  <c:v>2.20E+02</c:v>
                </c:pt>
                <c:pt idx="33864">
                  <c:v>2.20E+02</c:v>
                </c:pt>
                <c:pt idx="33865">
                  <c:v>2.20E+02</c:v>
                </c:pt>
                <c:pt idx="33866">
                  <c:v>2.20E+02</c:v>
                </c:pt>
                <c:pt idx="33867">
                  <c:v>2.20E+02</c:v>
                </c:pt>
                <c:pt idx="33868">
                  <c:v>2.20E+02</c:v>
                </c:pt>
                <c:pt idx="33869">
                  <c:v>2.20E+02</c:v>
                </c:pt>
                <c:pt idx="33870">
                  <c:v>2.20E+02</c:v>
                </c:pt>
                <c:pt idx="33871">
                  <c:v>2.20E+02</c:v>
                </c:pt>
                <c:pt idx="33872">
                  <c:v>2.20E+02</c:v>
                </c:pt>
                <c:pt idx="33873">
                  <c:v>2.20E+02</c:v>
                </c:pt>
                <c:pt idx="33874">
                  <c:v>2.20E+02</c:v>
                </c:pt>
                <c:pt idx="33875">
                  <c:v>2.20E+02</c:v>
                </c:pt>
                <c:pt idx="33876">
                  <c:v>2.20E+02</c:v>
                </c:pt>
                <c:pt idx="33877">
                  <c:v>2.20E+02</c:v>
                </c:pt>
                <c:pt idx="33878">
                  <c:v>2.20E+02</c:v>
                </c:pt>
                <c:pt idx="33879">
                  <c:v>2.20E+02</c:v>
                </c:pt>
                <c:pt idx="33880">
                  <c:v>2.20E+02</c:v>
                </c:pt>
                <c:pt idx="33881">
                  <c:v>2.20E+02</c:v>
                </c:pt>
                <c:pt idx="33882">
                  <c:v>2.20E+02</c:v>
                </c:pt>
                <c:pt idx="33883">
                  <c:v>2.20E+02</c:v>
                </c:pt>
                <c:pt idx="33884">
                  <c:v>2.20E+02</c:v>
                </c:pt>
                <c:pt idx="33885">
                  <c:v>2.20E+02</c:v>
                </c:pt>
                <c:pt idx="33886">
                  <c:v>2.20E+02</c:v>
                </c:pt>
                <c:pt idx="33887">
                  <c:v>2.20E+02</c:v>
                </c:pt>
                <c:pt idx="33888">
                  <c:v>2.20E+02</c:v>
                </c:pt>
                <c:pt idx="33889">
                  <c:v>2.20E+02</c:v>
                </c:pt>
                <c:pt idx="33890">
                  <c:v>2.20E+02</c:v>
                </c:pt>
                <c:pt idx="33891">
                  <c:v>2.20E+02</c:v>
                </c:pt>
                <c:pt idx="33892">
                  <c:v>2.20E+02</c:v>
                </c:pt>
                <c:pt idx="33893">
                  <c:v>2.20E+02</c:v>
                </c:pt>
                <c:pt idx="33894">
                  <c:v>2.20E+02</c:v>
                </c:pt>
                <c:pt idx="33895">
                  <c:v>2.20E+02</c:v>
                </c:pt>
                <c:pt idx="33896">
                  <c:v>2.20E+02</c:v>
                </c:pt>
                <c:pt idx="33897">
                  <c:v>2.20E+02</c:v>
                </c:pt>
                <c:pt idx="33898">
                  <c:v>2.20E+02</c:v>
                </c:pt>
                <c:pt idx="33899">
                  <c:v>2.20E+02</c:v>
                </c:pt>
                <c:pt idx="33900">
                  <c:v>2.20E+02</c:v>
                </c:pt>
                <c:pt idx="33901">
                  <c:v>2.20E+02</c:v>
                </c:pt>
                <c:pt idx="33902">
                  <c:v>2.20E+02</c:v>
                </c:pt>
                <c:pt idx="33903">
                  <c:v>2.20E+02</c:v>
                </c:pt>
                <c:pt idx="33904">
                  <c:v>2.20E+02</c:v>
                </c:pt>
                <c:pt idx="33905">
                  <c:v>2.20E+02</c:v>
                </c:pt>
                <c:pt idx="33906">
                  <c:v>2.20E+02</c:v>
                </c:pt>
                <c:pt idx="33907">
                  <c:v>2.20E+02</c:v>
                </c:pt>
                <c:pt idx="33908">
                  <c:v>2.20E+02</c:v>
                </c:pt>
                <c:pt idx="33909">
                  <c:v>2.20E+02</c:v>
                </c:pt>
                <c:pt idx="33910">
                  <c:v>2.20E+02</c:v>
                </c:pt>
                <c:pt idx="33911">
                  <c:v>2.20E+02</c:v>
                </c:pt>
                <c:pt idx="33912">
                  <c:v>2.20E+02</c:v>
                </c:pt>
                <c:pt idx="33913">
                  <c:v>2.20E+02</c:v>
                </c:pt>
                <c:pt idx="33914">
                  <c:v>2.20E+02</c:v>
                </c:pt>
                <c:pt idx="33915">
                  <c:v>2.20E+02</c:v>
                </c:pt>
                <c:pt idx="33916">
                  <c:v>2.20E+02</c:v>
                </c:pt>
                <c:pt idx="33917">
                  <c:v>2.20E+02</c:v>
                </c:pt>
                <c:pt idx="33918">
                  <c:v>2.20E+02</c:v>
                </c:pt>
                <c:pt idx="33919">
                  <c:v>2.20E+02</c:v>
                </c:pt>
                <c:pt idx="33920">
                  <c:v>2.20E+02</c:v>
                </c:pt>
                <c:pt idx="33921">
                  <c:v>2.20E+02</c:v>
                </c:pt>
                <c:pt idx="33922">
                  <c:v>2.20E+02</c:v>
                </c:pt>
                <c:pt idx="33923">
                  <c:v>2.20E+02</c:v>
                </c:pt>
                <c:pt idx="33924">
                  <c:v>2.20E+02</c:v>
                </c:pt>
                <c:pt idx="33925">
                  <c:v>2.20E+02</c:v>
                </c:pt>
                <c:pt idx="33926">
                  <c:v>2.20E+02</c:v>
                </c:pt>
                <c:pt idx="33927">
                  <c:v>2.20E+02</c:v>
                </c:pt>
                <c:pt idx="33928">
                  <c:v>2.20E+02</c:v>
                </c:pt>
                <c:pt idx="33929">
                  <c:v>2.20E+02</c:v>
                </c:pt>
                <c:pt idx="33930">
                  <c:v>2.20E+02</c:v>
                </c:pt>
                <c:pt idx="33931">
                  <c:v>2.20E+02</c:v>
                </c:pt>
                <c:pt idx="33932">
                  <c:v>2.20E+02</c:v>
                </c:pt>
                <c:pt idx="33933">
                  <c:v>2.20E+02</c:v>
                </c:pt>
                <c:pt idx="33934">
                  <c:v>2.20E+02</c:v>
                </c:pt>
                <c:pt idx="33935">
                  <c:v>2.20E+02</c:v>
                </c:pt>
                <c:pt idx="33936">
                  <c:v>2.20E+02</c:v>
                </c:pt>
                <c:pt idx="33937">
                  <c:v>2.20E+02</c:v>
                </c:pt>
                <c:pt idx="33938">
                  <c:v>2.20E+02</c:v>
                </c:pt>
                <c:pt idx="33939">
                  <c:v>2.20E+02</c:v>
                </c:pt>
                <c:pt idx="33940">
                  <c:v>2.20E+02</c:v>
                </c:pt>
                <c:pt idx="33941">
                  <c:v>2.20E+02</c:v>
                </c:pt>
                <c:pt idx="33942">
                  <c:v>2.20E+02</c:v>
                </c:pt>
                <c:pt idx="33943">
                  <c:v>2.20E+02</c:v>
                </c:pt>
                <c:pt idx="33944">
                  <c:v>2.20E+02</c:v>
                </c:pt>
                <c:pt idx="33945">
                  <c:v>2.20E+02</c:v>
                </c:pt>
                <c:pt idx="33946">
                  <c:v>2.20E+02</c:v>
                </c:pt>
                <c:pt idx="33947">
                  <c:v>2.20E+02</c:v>
                </c:pt>
                <c:pt idx="33948">
                  <c:v>2.20E+02</c:v>
                </c:pt>
                <c:pt idx="33949">
                  <c:v>2.20E+02</c:v>
                </c:pt>
                <c:pt idx="33950">
                  <c:v>2.20E+02</c:v>
                </c:pt>
                <c:pt idx="33951">
                  <c:v>2.20E+02</c:v>
                </c:pt>
                <c:pt idx="33952">
                  <c:v>2.20E+02</c:v>
                </c:pt>
                <c:pt idx="33953">
                  <c:v>2.20E+02</c:v>
                </c:pt>
                <c:pt idx="33954">
                  <c:v>2.20E+02</c:v>
                </c:pt>
                <c:pt idx="33955">
                  <c:v>2.20E+02</c:v>
                </c:pt>
                <c:pt idx="33956">
                  <c:v>2.20E+02</c:v>
                </c:pt>
                <c:pt idx="33957">
                  <c:v>2.20E+02</c:v>
                </c:pt>
                <c:pt idx="33958">
                  <c:v>2.20E+02</c:v>
                </c:pt>
                <c:pt idx="33959">
                  <c:v>2.20E+02</c:v>
                </c:pt>
                <c:pt idx="33960">
                  <c:v>2.20E+02</c:v>
                </c:pt>
                <c:pt idx="33961">
                  <c:v>2.20E+02</c:v>
                </c:pt>
                <c:pt idx="33962">
                  <c:v>2.20E+02</c:v>
                </c:pt>
                <c:pt idx="33963">
                  <c:v>2.20E+02</c:v>
                </c:pt>
                <c:pt idx="33964">
                  <c:v>2.20E+02</c:v>
                </c:pt>
                <c:pt idx="33965">
                  <c:v>2.20E+02</c:v>
                </c:pt>
                <c:pt idx="33966">
                  <c:v>2.20E+02</c:v>
                </c:pt>
                <c:pt idx="33967">
                  <c:v>2.21E+02</c:v>
                </c:pt>
                <c:pt idx="33968">
                  <c:v>2.26E+02</c:v>
                </c:pt>
                <c:pt idx="33969">
                  <c:v>2.35E+02</c:v>
                </c:pt>
                <c:pt idx="33970">
                  <c:v>2.40E+02</c:v>
                </c:pt>
                <c:pt idx="33971">
                  <c:v>2.40E+02</c:v>
                </c:pt>
                <c:pt idx="33972">
                  <c:v>2.40E+02</c:v>
                </c:pt>
                <c:pt idx="33973">
                  <c:v>2.40E+02</c:v>
                </c:pt>
                <c:pt idx="33974">
                  <c:v>2.40E+02</c:v>
                </c:pt>
                <c:pt idx="33975">
                  <c:v>2.40E+02</c:v>
                </c:pt>
                <c:pt idx="33976">
                  <c:v>2.40E+02</c:v>
                </c:pt>
                <c:pt idx="33977">
                  <c:v>2.40E+02</c:v>
                </c:pt>
                <c:pt idx="33978">
                  <c:v>2.40E+02</c:v>
                </c:pt>
                <c:pt idx="33979">
                  <c:v>2.40E+02</c:v>
                </c:pt>
                <c:pt idx="33980">
                  <c:v>2.40E+02</c:v>
                </c:pt>
                <c:pt idx="33981">
                  <c:v>2.40E+02</c:v>
                </c:pt>
                <c:pt idx="33982">
                  <c:v>2.40E+02</c:v>
                </c:pt>
                <c:pt idx="33983">
                  <c:v>2.40E+02</c:v>
                </c:pt>
                <c:pt idx="33984">
                  <c:v>2.40E+02</c:v>
                </c:pt>
                <c:pt idx="33985">
                  <c:v>2.40E+02</c:v>
                </c:pt>
                <c:pt idx="33986">
                  <c:v>2.40E+02</c:v>
                </c:pt>
                <c:pt idx="33987">
                  <c:v>2.40E+02</c:v>
                </c:pt>
                <c:pt idx="33988">
                  <c:v>2.40E+02</c:v>
                </c:pt>
                <c:pt idx="33989">
                  <c:v>2.40E+02</c:v>
                </c:pt>
                <c:pt idx="33990">
                  <c:v>2.40E+02</c:v>
                </c:pt>
                <c:pt idx="33991">
                  <c:v>2.40E+02</c:v>
                </c:pt>
                <c:pt idx="33992">
                  <c:v>2.40E+02</c:v>
                </c:pt>
                <c:pt idx="33993">
                  <c:v>2.40E+02</c:v>
                </c:pt>
                <c:pt idx="33994">
                  <c:v>2.40E+02</c:v>
                </c:pt>
                <c:pt idx="33995">
                  <c:v>2.40E+02</c:v>
                </c:pt>
                <c:pt idx="33996">
                  <c:v>2.40E+02</c:v>
                </c:pt>
                <c:pt idx="33997">
                  <c:v>2.40E+02</c:v>
                </c:pt>
                <c:pt idx="33998">
                  <c:v>2.40E+02</c:v>
                </c:pt>
                <c:pt idx="33999">
                  <c:v>2.40E+02</c:v>
                </c:pt>
                <c:pt idx="34000">
                  <c:v>2.40E+02</c:v>
                </c:pt>
                <c:pt idx="34001">
                  <c:v>2.40E+02</c:v>
                </c:pt>
                <c:pt idx="34002">
                  <c:v>2.40E+02</c:v>
                </c:pt>
                <c:pt idx="34003">
                  <c:v>2.40E+02</c:v>
                </c:pt>
                <c:pt idx="34004">
                  <c:v>2.40E+02</c:v>
                </c:pt>
                <c:pt idx="34005">
                  <c:v>2.40E+02</c:v>
                </c:pt>
                <c:pt idx="34006">
                  <c:v>2.40E+02</c:v>
                </c:pt>
                <c:pt idx="34007">
                  <c:v>2.40E+02</c:v>
                </c:pt>
                <c:pt idx="34008">
                  <c:v>2.40E+02</c:v>
                </c:pt>
                <c:pt idx="34009">
                  <c:v>2.40E+02</c:v>
                </c:pt>
                <c:pt idx="34010">
                  <c:v>2.40E+02</c:v>
                </c:pt>
                <c:pt idx="34011">
                  <c:v>2.40E+02</c:v>
                </c:pt>
                <c:pt idx="34012">
                  <c:v>2.40E+02</c:v>
                </c:pt>
                <c:pt idx="34013">
                  <c:v>2.40E+02</c:v>
                </c:pt>
                <c:pt idx="34014">
                  <c:v>2.40E+02</c:v>
                </c:pt>
                <c:pt idx="34015">
                  <c:v>2.40E+02</c:v>
                </c:pt>
                <c:pt idx="34016">
                  <c:v>2.40E+02</c:v>
                </c:pt>
                <c:pt idx="34017">
                  <c:v>2.40E+02</c:v>
                </c:pt>
                <c:pt idx="34018">
                  <c:v>2.40E+02</c:v>
                </c:pt>
                <c:pt idx="34019">
                  <c:v>2.40E+02</c:v>
                </c:pt>
                <c:pt idx="34020">
                  <c:v>2.40E+02</c:v>
                </c:pt>
                <c:pt idx="34021">
                  <c:v>2.40E+02</c:v>
                </c:pt>
                <c:pt idx="34022">
                  <c:v>2.40E+02</c:v>
                </c:pt>
                <c:pt idx="34023">
                  <c:v>2.40E+02</c:v>
                </c:pt>
                <c:pt idx="34024">
                  <c:v>2.40E+02</c:v>
                </c:pt>
                <c:pt idx="34025">
                  <c:v>2.40E+02</c:v>
                </c:pt>
                <c:pt idx="34026">
                  <c:v>2.40E+02</c:v>
                </c:pt>
                <c:pt idx="34027">
                  <c:v>2.40E+02</c:v>
                </c:pt>
                <c:pt idx="34028">
                  <c:v>2.40E+02</c:v>
                </c:pt>
                <c:pt idx="34029">
                  <c:v>2.40E+02</c:v>
                </c:pt>
                <c:pt idx="34030">
                  <c:v>2.40E+02</c:v>
                </c:pt>
                <c:pt idx="34031">
                  <c:v>2.40E+02</c:v>
                </c:pt>
                <c:pt idx="34032">
                  <c:v>2.40E+02</c:v>
                </c:pt>
                <c:pt idx="34033">
                  <c:v>2.40E+02</c:v>
                </c:pt>
                <c:pt idx="34034">
                  <c:v>2.40E+02</c:v>
                </c:pt>
                <c:pt idx="34035">
                  <c:v>2.40E+02</c:v>
                </c:pt>
                <c:pt idx="34036">
                  <c:v>2.40E+02</c:v>
                </c:pt>
                <c:pt idx="34037">
                  <c:v>2.40E+02</c:v>
                </c:pt>
                <c:pt idx="34038">
                  <c:v>2.40E+02</c:v>
                </c:pt>
                <c:pt idx="34039">
                  <c:v>2.40E+02</c:v>
                </c:pt>
                <c:pt idx="34040">
                  <c:v>2.40E+02</c:v>
                </c:pt>
                <c:pt idx="34041">
                  <c:v>2.40E+02</c:v>
                </c:pt>
                <c:pt idx="34042">
                  <c:v>2.40E+02</c:v>
                </c:pt>
                <c:pt idx="34043">
                  <c:v>2.40E+02</c:v>
                </c:pt>
                <c:pt idx="34044">
                  <c:v>2.40E+02</c:v>
                </c:pt>
                <c:pt idx="34045">
                  <c:v>2.40E+02</c:v>
                </c:pt>
                <c:pt idx="34046">
                  <c:v>2.40E+02</c:v>
                </c:pt>
                <c:pt idx="34047">
                  <c:v>2.40E+02</c:v>
                </c:pt>
                <c:pt idx="34048">
                  <c:v>2.40E+02</c:v>
                </c:pt>
                <c:pt idx="34049">
                  <c:v>2.40E+02</c:v>
                </c:pt>
                <c:pt idx="34050">
                  <c:v>2.40E+02</c:v>
                </c:pt>
                <c:pt idx="34051">
                  <c:v>2.40E+02</c:v>
                </c:pt>
                <c:pt idx="34052">
                  <c:v>2.40E+02</c:v>
                </c:pt>
                <c:pt idx="34053">
                  <c:v>2.40E+02</c:v>
                </c:pt>
                <c:pt idx="34054">
                  <c:v>2.40E+02</c:v>
                </c:pt>
                <c:pt idx="34055">
                  <c:v>2.40E+02</c:v>
                </c:pt>
                <c:pt idx="34056">
                  <c:v>2.40E+02</c:v>
                </c:pt>
                <c:pt idx="34057">
                  <c:v>2.40E+02</c:v>
                </c:pt>
                <c:pt idx="34058">
                  <c:v>2.40E+02</c:v>
                </c:pt>
                <c:pt idx="34059">
                  <c:v>2.40E+02</c:v>
                </c:pt>
                <c:pt idx="34060">
                  <c:v>2.40E+02</c:v>
                </c:pt>
                <c:pt idx="34061">
                  <c:v>2.40E+02</c:v>
                </c:pt>
                <c:pt idx="34062">
                  <c:v>2.40E+02</c:v>
                </c:pt>
                <c:pt idx="34063">
                  <c:v>2.40E+02</c:v>
                </c:pt>
                <c:pt idx="34064">
                  <c:v>2.40E+02</c:v>
                </c:pt>
                <c:pt idx="34065">
                  <c:v>2.40E+02</c:v>
                </c:pt>
                <c:pt idx="34066">
                  <c:v>2.40E+02</c:v>
                </c:pt>
                <c:pt idx="34067">
                  <c:v>2.40E+02</c:v>
                </c:pt>
                <c:pt idx="34068">
                  <c:v>2.40E+02</c:v>
                </c:pt>
                <c:pt idx="34069">
                  <c:v>2.40E+02</c:v>
                </c:pt>
                <c:pt idx="34070">
                  <c:v>2.40E+02</c:v>
                </c:pt>
                <c:pt idx="34071">
                  <c:v>2.40E+02</c:v>
                </c:pt>
                <c:pt idx="34072">
                  <c:v>2.40E+02</c:v>
                </c:pt>
                <c:pt idx="34073">
                  <c:v>2.40E+02</c:v>
                </c:pt>
                <c:pt idx="34074">
                  <c:v>2.40E+02</c:v>
                </c:pt>
                <c:pt idx="34075">
                  <c:v>2.40E+02</c:v>
                </c:pt>
                <c:pt idx="34076">
                  <c:v>2.40E+02</c:v>
                </c:pt>
                <c:pt idx="34077">
                  <c:v>2.40E+02</c:v>
                </c:pt>
                <c:pt idx="34078">
                  <c:v>2.40E+02</c:v>
                </c:pt>
                <c:pt idx="34079">
                  <c:v>2.40E+02</c:v>
                </c:pt>
                <c:pt idx="34080">
                  <c:v>2.40E+02</c:v>
                </c:pt>
                <c:pt idx="34081">
                  <c:v>2.40E+02</c:v>
                </c:pt>
                <c:pt idx="34082">
                  <c:v>2.40E+02</c:v>
                </c:pt>
                <c:pt idx="34083">
                  <c:v>2.40E+02</c:v>
                </c:pt>
                <c:pt idx="34084">
                  <c:v>2.40E+02</c:v>
                </c:pt>
                <c:pt idx="34085">
                  <c:v>2.40E+02</c:v>
                </c:pt>
                <c:pt idx="34086">
                  <c:v>2.40E+02</c:v>
                </c:pt>
                <c:pt idx="34087">
                  <c:v>2.40E+02</c:v>
                </c:pt>
                <c:pt idx="34088">
                  <c:v>2.40E+02</c:v>
                </c:pt>
                <c:pt idx="34089">
                  <c:v>2.40E+02</c:v>
                </c:pt>
                <c:pt idx="34090">
                  <c:v>2.40E+02</c:v>
                </c:pt>
                <c:pt idx="34091">
                  <c:v>2.40E+02</c:v>
                </c:pt>
                <c:pt idx="34092">
                  <c:v>2.40E+02</c:v>
                </c:pt>
                <c:pt idx="34093">
                  <c:v>2.40E+02</c:v>
                </c:pt>
                <c:pt idx="34094">
                  <c:v>2.40E+02</c:v>
                </c:pt>
                <c:pt idx="34095">
                  <c:v>2.40E+02</c:v>
                </c:pt>
                <c:pt idx="34096">
                  <c:v>2.40E+02</c:v>
                </c:pt>
                <c:pt idx="34097">
                  <c:v>2.40E+02</c:v>
                </c:pt>
                <c:pt idx="34098">
                  <c:v>2.40E+02</c:v>
                </c:pt>
                <c:pt idx="34099">
                  <c:v>2.40E+02</c:v>
                </c:pt>
                <c:pt idx="34100">
                  <c:v>2.40E+02</c:v>
                </c:pt>
                <c:pt idx="34101">
                  <c:v>2.40E+02</c:v>
                </c:pt>
                <c:pt idx="34102">
                  <c:v>2.40E+02</c:v>
                </c:pt>
                <c:pt idx="34103">
                  <c:v>2.40E+02</c:v>
                </c:pt>
                <c:pt idx="34104">
                  <c:v>2.40E+02</c:v>
                </c:pt>
                <c:pt idx="34105">
                  <c:v>2.40E+02</c:v>
                </c:pt>
                <c:pt idx="34106">
                  <c:v>2.40E+02</c:v>
                </c:pt>
                <c:pt idx="34107">
                  <c:v>2.40E+02</c:v>
                </c:pt>
                <c:pt idx="34108">
                  <c:v>2.40E+02</c:v>
                </c:pt>
                <c:pt idx="34109">
                  <c:v>2.40E+02</c:v>
                </c:pt>
                <c:pt idx="34110">
                  <c:v>2.40E+02</c:v>
                </c:pt>
                <c:pt idx="34111">
                  <c:v>2.40E+02</c:v>
                </c:pt>
                <c:pt idx="34112">
                  <c:v>2.40E+02</c:v>
                </c:pt>
                <c:pt idx="34113">
                  <c:v>2.40E+02</c:v>
                </c:pt>
                <c:pt idx="34114">
                  <c:v>2.40E+02</c:v>
                </c:pt>
                <c:pt idx="34115">
                  <c:v>2.40E+02</c:v>
                </c:pt>
                <c:pt idx="34116">
                  <c:v>2.40E+02</c:v>
                </c:pt>
                <c:pt idx="34117">
                  <c:v>2.40E+02</c:v>
                </c:pt>
                <c:pt idx="34118">
                  <c:v>2.40E+02</c:v>
                </c:pt>
                <c:pt idx="34119">
                  <c:v>2.40E+02</c:v>
                </c:pt>
                <c:pt idx="34120">
                  <c:v>2.40E+02</c:v>
                </c:pt>
                <c:pt idx="34121">
                  <c:v>2.40E+02</c:v>
                </c:pt>
                <c:pt idx="34122">
                  <c:v>2.40E+02</c:v>
                </c:pt>
                <c:pt idx="34123">
                  <c:v>2.40E+02</c:v>
                </c:pt>
                <c:pt idx="34124">
                  <c:v>2.40E+02</c:v>
                </c:pt>
                <c:pt idx="34125">
                  <c:v>2.40E+02</c:v>
                </c:pt>
                <c:pt idx="34126">
                  <c:v>2.40E+02</c:v>
                </c:pt>
                <c:pt idx="34127">
                  <c:v>2.40E+02</c:v>
                </c:pt>
                <c:pt idx="34128">
                  <c:v>2.40E+02</c:v>
                </c:pt>
                <c:pt idx="34129">
                  <c:v>2.40E+02</c:v>
                </c:pt>
                <c:pt idx="34130">
                  <c:v>2.40E+02</c:v>
                </c:pt>
                <c:pt idx="34131">
                  <c:v>2.40E+02</c:v>
                </c:pt>
                <c:pt idx="34132">
                  <c:v>2.40E+02</c:v>
                </c:pt>
                <c:pt idx="34133">
                  <c:v>2.40E+02</c:v>
                </c:pt>
                <c:pt idx="34134">
                  <c:v>2.40E+02</c:v>
                </c:pt>
                <c:pt idx="34135">
                  <c:v>2.40E+02</c:v>
                </c:pt>
                <c:pt idx="34136">
                  <c:v>2.40E+02</c:v>
                </c:pt>
                <c:pt idx="34137">
                  <c:v>2.40E+02</c:v>
                </c:pt>
                <c:pt idx="34138">
                  <c:v>2.40E+02</c:v>
                </c:pt>
                <c:pt idx="34139">
                  <c:v>2.40E+02</c:v>
                </c:pt>
                <c:pt idx="34140">
                  <c:v>2.40E+02</c:v>
                </c:pt>
                <c:pt idx="34141">
                  <c:v>2.40E+02</c:v>
                </c:pt>
                <c:pt idx="34142">
                  <c:v>2.40E+02</c:v>
                </c:pt>
                <c:pt idx="34143">
                  <c:v>2.40E+02</c:v>
                </c:pt>
                <c:pt idx="34144">
                  <c:v>2.40E+02</c:v>
                </c:pt>
                <c:pt idx="34145">
                  <c:v>2.40E+02</c:v>
                </c:pt>
                <c:pt idx="34146">
                  <c:v>2.40E+02</c:v>
                </c:pt>
                <c:pt idx="34147">
                  <c:v>2.40E+02</c:v>
                </c:pt>
                <c:pt idx="34148">
                  <c:v>2.40E+02</c:v>
                </c:pt>
                <c:pt idx="34149">
                  <c:v>2.40E+02</c:v>
                </c:pt>
                <c:pt idx="34150">
                  <c:v>2.40E+02</c:v>
                </c:pt>
                <c:pt idx="34151">
                  <c:v>2.40E+02</c:v>
                </c:pt>
                <c:pt idx="34152">
                  <c:v>2.40E+02</c:v>
                </c:pt>
                <c:pt idx="34153">
                  <c:v>2.40E+02</c:v>
                </c:pt>
                <c:pt idx="34154">
                  <c:v>2.40E+02</c:v>
                </c:pt>
                <c:pt idx="34155">
                  <c:v>2.40E+02</c:v>
                </c:pt>
                <c:pt idx="34156">
                  <c:v>2.40E+02</c:v>
                </c:pt>
                <c:pt idx="34157">
                  <c:v>2.40E+02</c:v>
                </c:pt>
                <c:pt idx="34158">
                  <c:v>2.40E+02</c:v>
                </c:pt>
                <c:pt idx="34159">
                  <c:v>2.40E+02</c:v>
                </c:pt>
                <c:pt idx="34160">
                  <c:v>2.40E+02</c:v>
                </c:pt>
                <c:pt idx="34161">
                  <c:v>2.40E+02</c:v>
                </c:pt>
                <c:pt idx="34162">
                  <c:v>2.40E+02</c:v>
                </c:pt>
                <c:pt idx="34163">
                  <c:v>2.40E+02</c:v>
                </c:pt>
                <c:pt idx="34164">
                  <c:v>2.40E+02</c:v>
                </c:pt>
                <c:pt idx="34165">
                  <c:v>2.40E+02</c:v>
                </c:pt>
                <c:pt idx="34166">
                  <c:v>2.40E+02</c:v>
                </c:pt>
                <c:pt idx="34167">
                  <c:v>2.40E+02</c:v>
                </c:pt>
                <c:pt idx="34168">
                  <c:v>2.40E+02</c:v>
                </c:pt>
                <c:pt idx="34169">
                  <c:v>2.40E+02</c:v>
                </c:pt>
                <c:pt idx="34170">
                  <c:v>2.40E+02</c:v>
                </c:pt>
                <c:pt idx="34171">
                  <c:v>2.40E+02</c:v>
                </c:pt>
                <c:pt idx="34172">
                  <c:v>2.40E+02</c:v>
                </c:pt>
                <c:pt idx="34173">
                  <c:v>2.40E+02</c:v>
                </c:pt>
                <c:pt idx="34174">
                  <c:v>2.40E+02</c:v>
                </c:pt>
                <c:pt idx="34175">
                  <c:v>2.40E+02</c:v>
                </c:pt>
                <c:pt idx="34176">
                  <c:v>2.40E+02</c:v>
                </c:pt>
                <c:pt idx="34177">
                  <c:v>2.40E+02</c:v>
                </c:pt>
                <c:pt idx="34178">
                  <c:v>2.40E+02</c:v>
                </c:pt>
                <c:pt idx="34179">
                  <c:v>2.40E+02</c:v>
                </c:pt>
                <c:pt idx="34180">
                  <c:v>2.40E+02</c:v>
                </c:pt>
                <c:pt idx="34181">
                  <c:v>2.40E+02</c:v>
                </c:pt>
                <c:pt idx="34182">
                  <c:v>2.40E+02</c:v>
                </c:pt>
                <c:pt idx="34183">
                  <c:v>2.40E+02</c:v>
                </c:pt>
                <c:pt idx="34184">
                  <c:v>2.40E+02</c:v>
                </c:pt>
                <c:pt idx="34185">
                  <c:v>2.40E+02</c:v>
                </c:pt>
                <c:pt idx="34186">
                  <c:v>2.40E+02</c:v>
                </c:pt>
                <c:pt idx="34187">
                  <c:v>2.40E+02</c:v>
                </c:pt>
                <c:pt idx="34188">
                  <c:v>2.40E+02</c:v>
                </c:pt>
                <c:pt idx="34189">
                  <c:v>2.40E+02</c:v>
                </c:pt>
                <c:pt idx="34190">
                  <c:v>2.40E+02</c:v>
                </c:pt>
                <c:pt idx="34191">
                  <c:v>2.40E+02</c:v>
                </c:pt>
                <c:pt idx="34192">
                  <c:v>2.40E+02</c:v>
                </c:pt>
                <c:pt idx="34193">
                  <c:v>2.40E+02</c:v>
                </c:pt>
                <c:pt idx="34194">
                  <c:v>2.40E+02</c:v>
                </c:pt>
                <c:pt idx="34195">
                  <c:v>2.40E+02</c:v>
                </c:pt>
                <c:pt idx="34196">
                  <c:v>2.40E+02</c:v>
                </c:pt>
                <c:pt idx="34197">
                  <c:v>2.40E+02</c:v>
                </c:pt>
                <c:pt idx="34198">
                  <c:v>2.40E+02</c:v>
                </c:pt>
                <c:pt idx="34199">
                  <c:v>2.40E+02</c:v>
                </c:pt>
                <c:pt idx="34200">
                  <c:v>2.40E+02</c:v>
                </c:pt>
                <c:pt idx="34201">
                  <c:v>2.40E+02</c:v>
                </c:pt>
                <c:pt idx="34202">
                  <c:v>2.40E+02</c:v>
                </c:pt>
                <c:pt idx="34203">
                  <c:v>2.40E+02</c:v>
                </c:pt>
                <c:pt idx="34204">
                  <c:v>2.40E+02</c:v>
                </c:pt>
                <c:pt idx="34205">
                  <c:v>2.40E+02</c:v>
                </c:pt>
                <c:pt idx="34206">
                  <c:v>2.40E+02</c:v>
                </c:pt>
                <c:pt idx="34207">
                  <c:v>2.40E+02</c:v>
                </c:pt>
                <c:pt idx="34208">
                  <c:v>2.40E+02</c:v>
                </c:pt>
                <c:pt idx="34209">
                  <c:v>2.40E+02</c:v>
                </c:pt>
                <c:pt idx="34210">
                  <c:v>2.40E+02</c:v>
                </c:pt>
                <c:pt idx="34211">
                  <c:v>2.40E+02</c:v>
                </c:pt>
                <c:pt idx="34212">
                  <c:v>2.40E+02</c:v>
                </c:pt>
                <c:pt idx="34213">
                  <c:v>2.40E+02</c:v>
                </c:pt>
                <c:pt idx="34214">
                  <c:v>2.40E+02</c:v>
                </c:pt>
                <c:pt idx="34215">
                  <c:v>2.40E+02</c:v>
                </c:pt>
                <c:pt idx="34216">
                  <c:v>2.40E+02</c:v>
                </c:pt>
                <c:pt idx="34217">
                  <c:v>2.40E+02</c:v>
                </c:pt>
                <c:pt idx="34218">
                  <c:v>2.40E+02</c:v>
                </c:pt>
                <c:pt idx="34219">
                  <c:v>2.40E+02</c:v>
                </c:pt>
                <c:pt idx="34220">
                  <c:v>2.40E+02</c:v>
                </c:pt>
                <c:pt idx="34221">
                  <c:v>2.40E+02</c:v>
                </c:pt>
                <c:pt idx="34222">
                  <c:v>2.40E+02</c:v>
                </c:pt>
                <c:pt idx="34223">
                  <c:v>2.40E+02</c:v>
                </c:pt>
                <c:pt idx="34224">
                  <c:v>2.40E+02</c:v>
                </c:pt>
                <c:pt idx="34225">
                  <c:v>2.40E+02</c:v>
                </c:pt>
                <c:pt idx="34226">
                  <c:v>2.40E+02</c:v>
                </c:pt>
                <c:pt idx="34227">
                  <c:v>2.40E+02</c:v>
                </c:pt>
                <c:pt idx="34228">
                  <c:v>2.40E+02</c:v>
                </c:pt>
                <c:pt idx="34229">
                  <c:v>2.40E+02</c:v>
                </c:pt>
                <c:pt idx="34230">
                  <c:v>2.40E+02</c:v>
                </c:pt>
                <c:pt idx="34231">
                  <c:v>2.40E+02</c:v>
                </c:pt>
                <c:pt idx="34232">
                  <c:v>2.40E+02</c:v>
                </c:pt>
                <c:pt idx="34233">
                  <c:v>2.40E+02</c:v>
                </c:pt>
                <c:pt idx="34234">
                  <c:v>2.40E+02</c:v>
                </c:pt>
                <c:pt idx="34235">
                  <c:v>2.40E+02</c:v>
                </c:pt>
                <c:pt idx="34236">
                  <c:v>2.40E+02</c:v>
                </c:pt>
                <c:pt idx="34237">
                  <c:v>2.40E+02</c:v>
                </c:pt>
                <c:pt idx="34238">
                  <c:v>2.40E+02</c:v>
                </c:pt>
                <c:pt idx="34239">
                  <c:v>2.40E+02</c:v>
                </c:pt>
                <c:pt idx="34240">
                  <c:v>2.40E+02</c:v>
                </c:pt>
                <c:pt idx="34241">
                  <c:v>2.40E+02</c:v>
                </c:pt>
                <c:pt idx="34242">
                  <c:v>2.40E+02</c:v>
                </c:pt>
                <c:pt idx="34243">
                  <c:v>2.40E+02</c:v>
                </c:pt>
                <c:pt idx="34244">
                  <c:v>2.40E+02</c:v>
                </c:pt>
                <c:pt idx="34245">
                  <c:v>2.40E+02</c:v>
                </c:pt>
                <c:pt idx="34246">
                  <c:v>2.40E+02</c:v>
                </c:pt>
                <c:pt idx="34247">
                  <c:v>2.40E+02</c:v>
                </c:pt>
                <c:pt idx="34248">
                  <c:v>2.40E+02</c:v>
                </c:pt>
                <c:pt idx="34249">
                  <c:v>2.40E+02</c:v>
                </c:pt>
                <c:pt idx="34250">
                  <c:v>2.40E+02</c:v>
                </c:pt>
                <c:pt idx="34251">
                  <c:v>2.40E+02</c:v>
                </c:pt>
                <c:pt idx="34252">
                  <c:v>2.40E+02</c:v>
                </c:pt>
                <c:pt idx="34253">
                  <c:v>2.40E+02</c:v>
                </c:pt>
                <c:pt idx="34254">
                  <c:v>2.40E+02</c:v>
                </c:pt>
                <c:pt idx="34255">
                  <c:v>2.40E+02</c:v>
                </c:pt>
                <c:pt idx="34256">
                  <c:v>2.40E+02</c:v>
                </c:pt>
                <c:pt idx="34257">
                  <c:v>2.40E+02</c:v>
                </c:pt>
                <c:pt idx="34258">
                  <c:v>2.40E+02</c:v>
                </c:pt>
                <c:pt idx="34259">
                  <c:v>2.40E+02</c:v>
                </c:pt>
                <c:pt idx="34260">
                  <c:v>2.40E+02</c:v>
                </c:pt>
                <c:pt idx="34261">
                  <c:v>2.40E+02</c:v>
                </c:pt>
                <c:pt idx="34262">
                  <c:v>2.40E+02</c:v>
                </c:pt>
                <c:pt idx="34263">
                  <c:v>2.40E+02</c:v>
                </c:pt>
                <c:pt idx="34264">
                  <c:v>2.40E+02</c:v>
                </c:pt>
                <c:pt idx="34265">
                  <c:v>2.40E+02</c:v>
                </c:pt>
                <c:pt idx="34266">
                  <c:v>2.40E+02</c:v>
                </c:pt>
                <c:pt idx="34267">
                  <c:v>2.40E+02</c:v>
                </c:pt>
                <c:pt idx="34268">
                  <c:v>2.40E+02</c:v>
                </c:pt>
                <c:pt idx="34269">
                  <c:v>2.40E+02</c:v>
                </c:pt>
                <c:pt idx="34270">
                  <c:v>2.40E+02</c:v>
                </c:pt>
                <c:pt idx="34271">
                  <c:v>2.40E+02</c:v>
                </c:pt>
                <c:pt idx="34272">
                  <c:v>2.40E+02</c:v>
                </c:pt>
                <c:pt idx="34273">
                  <c:v>2.40E+02</c:v>
                </c:pt>
                <c:pt idx="34274">
                  <c:v>2.40E+02</c:v>
                </c:pt>
                <c:pt idx="34275">
                  <c:v>2.40E+02</c:v>
                </c:pt>
                <c:pt idx="34276">
                  <c:v>2.40E+02</c:v>
                </c:pt>
                <c:pt idx="34277">
                  <c:v>2.40E+02</c:v>
                </c:pt>
                <c:pt idx="34278">
                  <c:v>2.40E+02</c:v>
                </c:pt>
                <c:pt idx="34279">
                  <c:v>2.40E+02</c:v>
                </c:pt>
                <c:pt idx="34280">
                  <c:v>2.40E+02</c:v>
                </c:pt>
                <c:pt idx="34281">
                  <c:v>2.40E+02</c:v>
                </c:pt>
                <c:pt idx="34282">
                  <c:v>2.40E+02</c:v>
                </c:pt>
                <c:pt idx="34283">
                  <c:v>2.40E+02</c:v>
                </c:pt>
                <c:pt idx="34284">
                  <c:v>2.40E+02</c:v>
                </c:pt>
                <c:pt idx="34285">
                  <c:v>2.40E+02</c:v>
                </c:pt>
                <c:pt idx="34286">
                  <c:v>2.40E+02</c:v>
                </c:pt>
                <c:pt idx="34287">
                  <c:v>2.40E+02</c:v>
                </c:pt>
                <c:pt idx="34288">
                  <c:v>2.40E+02</c:v>
                </c:pt>
                <c:pt idx="34289">
                  <c:v>2.40E+02</c:v>
                </c:pt>
                <c:pt idx="34290">
                  <c:v>2.40E+02</c:v>
                </c:pt>
                <c:pt idx="34291">
                  <c:v>2.40E+02</c:v>
                </c:pt>
                <c:pt idx="34292">
                  <c:v>2.40E+02</c:v>
                </c:pt>
                <c:pt idx="34293">
                  <c:v>2.40E+02</c:v>
                </c:pt>
                <c:pt idx="34294">
                  <c:v>2.40E+02</c:v>
                </c:pt>
                <c:pt idx="34295">
                  <c:v>2.40E+02</c:v>
                </c:pt>
                <c:pt idx="34296">
                  <c:v>2.40E+02</c:v>
                </c:pt>
                <c:pt idx="34297">
                  <c:v>2.40E+02</c:v>
                </c:pt>
                <c:pt idx="34298">
                  <c:v>2.40E+02</c:v>
                </c:pt>
                <c:pt idx="34299">
                  <c:v>2.40E+02</c:v>
                </c:pt>
                <c:pt idx="34300">
                  <c:v>2.40E+02</c:v>
                </c:pt>
                <c:pt idx="34301">
                  <c:v>2.40E+02</c:v>
                </c:pt>
                <c:pt idx="34302">
                  <c:v>2.40E+02</c:v>
                </c:pt>
                <c:pt idx="34303">
                  <c:v>2.40E+02</c:v>
                </c:pt>
                <c:pt idx="34304">
                  <c:v>2.40E+02</c:v>
                </c:pt>
                <c:pt idx="34305">
                  <c:v>2.40E+02</c:v>
                </c:pt>
                <c:pt idx="34306">
                  <c:v>2.40E+02</c:v>
                </c:pt>
                <c:pt idx="34307">
                  <c:v>2.40E+02</c:v>
                </c:pt>
                <c:pt idx="34308">
                  <c:v>2.40E+02</c:v>
                </c:pt>
                <c:pt idx="34309">
                  <c:v>2.40E+02</c:v>
                </c:pt>
                <c:pt idx="34310">
                  <c:v>2.40E+02</c:v>
                </c:pt>
                <c:pt idx="34311">
                  <c:v>2.40E+02</c:v>
                </c:pt>
                <c:pt idx="34312">
                  <c:v>2.40E+02</c:v>
                </c:pt>
                <c:pt idx="34313">
                  <c:v>2.40E+02</c:v>
                </c:pt>
                <c:pt idx="34314">
                  <c:v>2.40E+02</c:v>
                </c:pt>
                <c:pt idx="34315">
                  <c:v>2.40E+02</c:v>
                </c:pt>
                <c:pt idx="34316">
                  <c:v>2.40E+02</c:v>
                </c:pt>
                <c:pt idx="34317">
                  <c:v>2.40E+02</c:v>
                </c:pt>
                <c:pt idx="34318">
                  <c:v>2.40E+02</c:v>
                </c:pt>
                <c:pt idx="34319">
                  <c:v>2.40E+02</c:v>
                </c:pt>
                <c:pt idx="34320">
                  <c:v>2.40E+02</c:v>
                </c:pt>
                <c:pt idx="34321">
                  <c:v>2.40E+02</c:v>
                </c:pt>
                <c:pt idx="34322">
                  <c:v>2.40E+02</c:v>
                </c:pt>
                <c:pt idx="34323">
                  <c:v>2.40E+02</c:v>
                </c:pt>
                <c:pt idx="34324">
                  <c:v>2.40E+02</c:v>
                </c:pt>
                <c:pt idx="34325">
                  <c:v>2.40E+02</c:v>
                </c:pt>
                <c:pt idx="34326">
                  <c:v>2.40E+02</c:v>
                </c:pt>
                <c:pt idx="34327">
                  <c:v>2.40E+02</c:v>
                </c:pt>
                <c:pt idx="34328">
                  <c:v>2.40E+02</c:v>
                </c:pt>
                <c:pt idx="34329">
                  <c:v>2.40E+02</c:v>
                </c:pt>
                <c:pt idx="34330">
                  <c:v>2.40E+02</c:v>
                </c:pt>
                <c:pt idx="34331">
                  <c:v>2.40E+02</c:v>
                </c:pt>
                <c:pt idx="34332">
                  <c:v>2.40E+02</c:v>
                </c:pt>
                <c:pt idx="34333">
                  <c:v>2.40E+02</c:v>
                </c:pt>
                <c:pt idx="34334">
                  <c:v>2.40E+02</c:v>
                </c:pt>
                <c:pt idx="34335">
                  <c:v>2.40E+02</c:v>
                </c:pt>
                <c:pt idx="34336">
                  <c:v>2.40E+02</c:v>
                </c:pt>
                <c:pt idx="34337">
                  <c:v>2.40E+02</c:v>
                </c:pt>
                <c:pt idx="34338">
                  <c:v>2.40E+02</c:v>
                </c:pt>
                <c:pt idx="34339">
                  <c:v>2.40E+02</c:v>
                </c:pt>
                <c:pt idx="34340">
                  <c:v>2.40E+02</c:v>
                </c:pt>
                <c:pt idx="34341">
                  <c:v>2.40E+02</c:v>
                </c:pt>
                <c:pt idx="34342">
                  <c:v>2.40E+02</c:v>
                </c:pt>
                <c:pt idx="34343">
                  <c:v>2.40E+02</c:v>
                </c:pt>
                <c:pt idx="34344">
                  <c:v>2.40E+02</c:v>
                </c:pt>
                <c:pt idx="34345">
                  <c:v>2.40E+02</c:v>
                </c:pt>
                <c:pt idx="34346">
                  <c:v>2.40E+02</c:v>
                </c:pt>
                <c:pt idx="34347">
                  <c:v>2.40E+02</c:v>
                </c:pt>
                <c:pt idx="34348">
                  <c:v>2.40E+02</c:v>
                </c:pt>
                <c:pt idx="34349">
                  <c:v>2.40E+02</c:v>
                </c:pt>
                <c:pt idx="34350">
                  <c:v>2.40E+02</c:v>
                </c:pt>
                <c:pt idx="34351">
                  <c:v>2.40E+02</c:v>
                </c:pt>
                <c:pt idx="34352">
                  <c:v>2.40E+02</c:v>
                </c:pt>
                <c:pt idx="34353">
                  <c:v>2.40E+02</c:v>
                </c:pt>
                <c:pt idx="34354">
                  <c:v>2.40E+02</c:v>
                </c:pt>
                <c:pt idx="34355">
                  <c:v>2.40E+02</c:v>
                </c:pt>
                <c:pt idx="34356">
                  <c:v>2.40E+02</c:v>
                </c:pt>
                <c:pt idx="34357">
                  <c:v>2.40E+02</c:v>
                </c:pt>
                <c:pt idx="34358">
                  <c:v>2.40E+02</c:v>
                </c:pt>
                <c:pt idx="34359">
                  <c:v>2.40E+02</c:v>
                </c:pt>
                <c:pt idx="34360">
                  <c:v>2.40E+02</c:v>
                </c:pt>
                <c:pt idx="34361">
                  <c:v>2.40E+02</c:v>
                </c:pt>
                <c:pt idx="34362">
                  <c:v>2.40E+02</c:v>
                </c:pt>
                <c:pt idx="34363">
                  <c:v>2.40E+02</c:v>
                </c:pt>
                <c:pt idx="34364">
                  <c:v>2.40E+02</c:v>
                </c:pt>
                <c:pt idx="34365">
                  <c:v>2.40E+02</c:v>
                </c:pt>
                <c:pt idx="34366">
                  <c:v>2.40E+02</c:v>
                </c:pt>
                <c:pt idx="34367">
                  <c:v>2.40E+02</c:v>
                </c:pt>
                <c:pt idx="34368">
                  <c:v>2.40E+02</c:v>
                </c:pt>
                <c:pt idx="34369">
                  <c:v>2.40E+02</c:v>
                </c:pt>
                <c:pt idx="34370">
                  <c:v>2.40E+02</c:v>
                </c:pt>
                <c:pt idx="34371">
                  <c:v>2.40E+02</c:v>
                </c:pt>
                <c:pt idx="34372">
                  <c:v>2.40E+02</c:v>
                </c:pt>
                <c:pt idx="34373">
                  <c:v>2.40E+02</c:v>
                </c:pt>
                <c:pt idx="34374">
                  <c:v>2.40E+02</c:v>
                </c:pt>
                <c:pt idx="34375">
                  <c:v>2.40E+02</c:v>
                </c:pt>
                <c:pt idx="34376">
                  <c:v>2.40E+02</c:v>
                </c:pt>
                <c:pt idx="34377">
                  <c:v>2.40E+02</c:v>
                </c:pt>
                <c:pt idx="34378">
                  <c:v>2.40E+02</c:v>
                </c:pt>
                <c:pt idx="34379">
                  <c:v>2.40E+02</c:v>
                </c:pt>
                <c:pt idx="34380">
                  <c:v>2.40E+02</c:v>
                </c:pt>
                <c:pt idx="34381">
                  <c:v>2.40E+02</c:v>
                </c:pt>
                <c:pt idx="34382">
                  <c:v>2.40E+02</c:v>
                </c:pt>
                <c:pt idx="34383">
                  <c:v>2.40E+02</c:v>
                </c:pt>
                <c:pt idx="34384">
                  <c:v>2.40E+02</c:v>
                </c:pt>
                <c:pt idx="34385">
                  <c:v>2.40E+02</c:v>
                </c:pt>
                <c:pt idx="34386">
                  <c:v>2.40E+02</c:v>
                </c:pt>
                <c:pt idx="34387">
                  <c:v>2.40E+02</c:v>
                </c:pt>
                <c:pt idx="34388">
                  <c:v>2.40E+02</c:v>
                </c:pt>
                <c:pt idx="34389">
                  <c:v>2.40E+02</c:v>
                </c:pt>
                <c:pt idx="34390">
                  <c:v>2.40E+02</c:v>
                </c:pt>
                <c:pt idx="34391">
                  <c:v>2.40E+02</c:v>
                </c:pt>
                <c:pt idx="34392">
                  <c:v>2.40E+02</c:v>
                </c:pt>
                <c:pt idx="34393">
                  <c:v>2.40E+02</c:v>
                </c:pt>
                <c:pt idx="34394">
                  <c:v>2.40E+02</c:v>
                </c:pt>
                <c:pt idx="34395">
                  <c:v>2.40E+02</c:v>
                </c:pt>
                <c:pt idx="34396">
                  <c:v>2.40E+02</c:v>
                </c:pt>
                <c:pt idx="34397">
                  <c:v>2.40E+02</c:v>
                </c:pt>
                <c:pt idx="34398">
                  <c:v>2.40E+02</c:v>
                </c:pt>
                <c:pt idx="34399">
                  <c:v>2.40E+02</c:v>
                </c:pt>
                <c:pt idx="34400">
                  <c:v>2.40E+02</c:v>
                </c:pt>
                <c:pt idx="34401">
                  <c:v>2.40E+02</c:v>
                </c:pt>
                <c:pt idx="34402">
                  <c:v>2.40E+02</c:v>
                </c:pt>
                <c:pt idx="34403">
                  <c:v>2.40E+02</c:v>
                </c:pt>
                <c:pt idx="34404">
                  <c:v>2.40E+02</c:v>
                </c:pt>
                <c:pt idx="34405">
                  <c:v>2.40E+02</c:v>
                </c:pt>
                <c:pt idx="34406">
                  <c:v>2.40E+02</c:v>
                </c:pt>
                <c:pt idx="34407">
                  <c:v>2.40E+02</c:v>
                </c:pt>
                <c:pt idx="34408">
                  <c:v>2.40E+02</c:v>
                </c:pt>
                <c:pt idx="34409">
                  <c:v>2.40E+02</c:v>
                </c:pt>
                <c:pt idx="34410">
                  <c:v>2.40E+02</c:v>
                </c:pt>
                <c:pt idx="34411">
                  <c:v>2.40E+02</c:v>
                </c:pt>
                <c:pt idx="34412">
                  <c:v>2.40E+02</c:v>
                </c:pt>
                <c:pt idx="34413">
                  <c:v>2.40E+02</c:v>
                </c:pt>
                <c:pt idx="34414">
                  <c:v>2.40E+02</c:v>
                </c:pt>
                <c:pt idx="34415">
                  <c:v>2.40E+02</c:v>
                </c:pt>
                <c:pt idx="34416">
                  <c:v>2.40E+02</c:v>
                </c:pt>
                <c:pt idx="34417">
                  <c:v>2.40E+02</c:v>
                </c:pt>
                <c:pt idx="34418">
                  <c:v>2.40E+02</c:v>
                </c:pt>
                <c:pt idx="34419">
                  <c:v>2.40E+02</c:v>
                </c:pt>
                <c:pt idx="34420">
                  <c:v>2.40E+02</c:v>
                </c:pt>
                <c:pt idx="34421">
                  <c:v>2.40E+02</c:v>
                </c:pt>
                <c:pt idx="34422">
                  <c:v>2.40E+02</c:v>
                </c:pt>
                <c:pt idx="34423">
                  <c:v>2.40E+02</c:v>
                </c:pt>
                <c:pt idx="34424">
                  <c:v>2.40E+02</c:v>
                </c:pt>
                <c:pt idx="34425">
                  <c:v>2.40E+02</c:v>
                </c:pt>
                <c:pt idx="34426">
                  <c:v>2.40E+02</c:v>
                </c:pt>
                <c:pt idx="34427">
                  <c:v>2.40E+02</c:v>
                </c:pt>
                <c:pt idx="34428">
                  <c:v>2.40E+02</c:v>
                </c:pt>
                <c:pt idx="34429">
                  <c:v>2.40E+02</c:v>
                </c:pt>
                <c:pt idx="34430">
                  <c:v>2.40E+02</c:v>
                </c:pt>
                <c:pt idx="34431">
                  <c:v>2.40E+02</c:v>
                </c:pt>
                <c:pt idx="34432">
                  <c:v>2.40E+02</c:v>
                </c:pt>
                <c:pt idx="34433">
                  <c:v>2.40E+02</c:v>
                </c:pt>
                <c:pt idx="34434">
                  <c:v>2.40E+02</c:v>
                </c:pt>
                <c:pt idx="34435">
                  <c:v>2.40E+02</c:v>
                </c:pt>
                <c:pt idx="34436">
                  <c:v>2.40E+02</c:v>
                </c:pt>
                <c:pt idx="34437">
                  <c:v>2.40E+02</c:v>
                </c:pt>
                <c:pt idx="34438">
                  <c:v>2.40E+02</c:v>
                </c:pt>
                <c:pt idx="34439">
                  <c:v>2.40E+02</c:v>
                </c:pt>
                <c:pt idx="34440">
                  <c:v>2.40E+02</c:v>
                </c:pt>
                <c:pt idx="34441">
                  <c:v>2.40E+02</c:v>
                </c:pt>
                <c:pt idx="34442">
                  <c:v>2.40E+02</c:v>
                </c:pt>
                <c:pt idx="34443">
                  <c:v>2.40E+02</c:v>
                </c:pt>
                <c:pt idx="34444">
                  <c:v>2.40E+02</c:v>
                </c:pt>
                <c:pt idx="34445">
                  <c:v>2.40E+02</c:v>
                </c:pt>
                <c:pt idx="34446">
                  <c:v>2.40E+02</c:v>
                </c:pt>
                <c:pt idx="34447">
                  <c:v>2.40E+02</c:v>
                </c:pt>
                <c:pt idx="34448">
                  <c:v>2.40E+02</c:v>
                </c:pt>
                <c:pt idx="34449">
                  <c:v>2.40E+02</c:v>
                </c:pt>
                <c:pt idx="34450">
                  <c:v>2.40E+02</c:v>
                </c:pt>
                <c:pt idx="34451">
                  <c:v>2.40E+02</c:v>
                </c:pt>
                <c:pt idx="34452">
                  <c:v>2.40E+02</c:v>
                </c:pt>
                <c:pt idx="34453">
                  <c:v>2.40E+02</c:v>
                </c:pt>
                <c:pt idx="34454">
                  <c:v>2.40E+02</c:v>
                </c:pt>
                <c:pt idx="34455">
                  <c:v>2.40E+02</c:v>
                </c:pt>
                <c:pt idx="34456">
                  <c:v>2.40E+02</c:v>
                </c:pt>
                <c:pt idx="34457">
                  <c:v>2.40E+02</c:v>
                </c:pt>
                <c:pt idx="34458">
                  <c:v>2.40E+02</c:v>
                </c:pt>
                <c:pt idx="34459">
                  <c:v>2.40E+02</c:v>
                </c:pt>
                <c:pt idx="34460">
                  <c:v>2.40E+02</c:v>
                </c:pt>
                <c:pt idx="34461">
                  <c:v>2.40E+02</c:v>
                </c:pt>
                <c:pt idx="34462">
                  <c:v>2.40E+02</c:v>
                </c:pt>
                <c:pt idx="34463">
                  <c:v>2.40E+02</c:v>
                </c:pt>
                <c:pt idx="34464">
                  <c:v>2.40E+02</c:v>
                </c:pt>
                <c:pt idx="34465">
                  <c:v>2.40E+02</c:v>
                </c:pt>
                <c:pt idx="34466">
                  <c:v>2.40E+02</c:v>
                </c:pt>
                <c:pt idx="34467">
                  <c:v>2.40E+02</c:v>
                </c:pt>
                <c:pt idx="34468">
                  <c:v>2.40E+02</c:v>
                </c:pt>
                <c:pt idx="34469">
                  <c:v>2.40E+02</c:v>
                </c:pt>
                <c:pt idx="34470">
                  <c:v>2.40E+02</c:v>
                </c:pt>
                <c:pt idx="34471">
                  <c:v>2.40E+02</c:v>
                </c:pt>
                <c:pt idx="34472">
                  <c:v>2.40E+02</c:v>
                </c:pt>
                <c:pt idx="34473">
                  <c:v>2.40E+02</c:v>
                </c:pt>
                <c:pt idx="34474">
                  <c:v>2.40E+02</c:v>
                </c:pt>
                <c:pt idx="34475">
                  <c:v>2.40E+02</c:v>
                </c:pt>
                <c:pt idx="34476">
                  <c:v>2.40E+02</c:v>
                </c:pt>
                <c:pt idx="34477">
                  <c:v>2.40E+02</c:v>
                </c:pt>
                <c:pt idx="34478">
                  <c:v>2.40E+02</c:v>
                </c:pt>
                <c:pt idx="34479">
                  <c:v>2.40E+02</c:v>
                </c:pt>
                <c:pt idx="34480">
                  <c:v>2.40E+02</c:v>
                </c:pt>
                <c:pt idx="34481">
                  <c:v>2.40E+02</c:v>
                </c:pt>
                <c:pt idx="34482">
                  <c:v>2.40E+02</c:v>
                </c:pt>
                <c:pt idx="34483">
                  <c:v>2.40E+02</c:v>
                </c:pt>
                <c:pt idx="34484">
                  <c:v>2.40E+02</c:v>
                </c:pt>
                <c:pt idx="34485">
                  <c:v>2.40E+02</c:v>
                </c:pt>
                <c:pt idx="34486">
                  <c:v>2.40E+02</c:v>
                </c:pt>
                <c:pt idx="34487">
                  <c:v>2.40E+02</c:v>
                </c:pt>
                <c:pt idx="34488">
                  <c:v>2.40E+02</c:v>
                </c:pt>
                <c:pt idx="34489">
                  <c:v>2.40E+02</c:v>
                </c:pt>
                <c:pt idx="34490">
                  <c:v>2.40E+02</c:v>
                </c:pt>
                <c:pt idx="34491">
                  <c:v>2.40E+02</c:v>
                </c:pt>
                <c:pt idx="34492">
                  <c:v>2.40E+02</c:v>
                </c:pt>
                <c:pt idx="34493">
                  <c:v>2.40E+02</c:v>
                </c:pt>
                <c:pt idx="34494">
                  <c:v>2.40E+02</c:v>
                </c:pt>
                <c:pt idx="34495">
                  <c:v>2.40E+02</c:v>
                </c:pt>
                <c:pt idx="34496">
                  <c:v>2.40E+02</c:v>
                </c:pt>
                <c:pt idx="34497">
                  <c:v>2.40E+02</c:v>
                </c:pt>
                <c:pt idx="34498">
                  <c:v>2.40E+02</c:v>
                </c:pt>
                <c:pt idx="34499">
                  <c:v>2.40E+02</c:v>
                </c:pt>
                <c:pt idx="34500">
                  <c:v>2.40E+02</c:v>
                </c:pt>
                <c:pt idx="34501">
                  <c:v>2.40E+02</c:v>
                </c:pt>
                <c:pt idx="34502">
                  <c:v>2.40E+02</c:v>
                </c:pt>
                <c:pt idx="34503">
                  <c:v>2.40E+02</c:v>
                </c:pt>
                <c:pt idx="34504">
                  <c:v>2.40E+02</c:v>
                </c:pt>
                <c:pt idx="34505">
                  <c:v>2.40E+02</c:v>
                </c:pt>
                <c:pt idx="34506">
                  <c:v>2.40E+02</c:v>
                </c:pt>
                <c:pt idx="34507">
                  <c:v>2.40E+02</c:v>
                </c:pt>
                <c:pt idx="34508">
                  <c:v>2.40E+02</c:v>
                </c:pt>
                <c:pt idx="34509">
                  <c:v>2.40E+02</c:v>
                </c:pt>
                <c:pt idx="34510">
                  <c:v>2.40E+02</c:v>
                </c:pt>
                <c:pt idx="34511">
                  <c:v>2.40E+02</c:v>
                </c:pt>
                <c:pt idx="34512">
                  <c:v>2.40E+02</c:v>
                </c:pt>
                <c:pt idx="34513">
                  <c:v>2.40E+02</c:v>
                </c:pt>
                <c:pt idx="34514">
                  <c:v>2.40E+02</c:v>
                </c:pt>
                <c:pt idx="34515">
                  <c:v>2.40E+02</c:v>
                </c:pt>
                <c:pt idx="34516">
                  <c:v>2.40E+02</c:v>
                </c:pt>
                <c:pt idx="34517">
                  <c:v>2.40E+02</c:v>
                </c:pt>
                <c:pt idx="34518">
                  <c:v>2.40E+02</c:v>
                </c:pt>
                <c:pt idx="34519">
                  <c:v>2.40E+02</c:v>
                </c:pt>
                <c:pt idx="34520">
                  <c:v>2.40E+02</c:v>
                </c:pt>
                <c:pt idx="34521">
                  <c:v>2.40E+02</c:v>
                </c:pt>
                <c:pt idx="34522">
                  <c:v>2.40E+02</c:v>
                </c:pt>
                <c:pt idx="34523">
                  <c:v>2.40E+02</c:v>
                </c:pt>
                <c:pt idx="34524">
                  <c:v>2.40E+02</c:v>
                </c:pt>
                <c:pt idx="34525">
                  <c:v>2.40E+02</c:v>
                </c:pt>
                <c:pt idx="34526">
                  <c:v>2.40E+02</c:v>
                </c:pt>
                <c:pt idx="34527">
                  <c:v>2.40E+02</c:v>
                </c:pt>
                <c:pt idx="34528">
                  <c:v>2.40E+02</c:v>
                </c:pt>
                <c:pt idx="34529">
                  <c:v>2.40E+02</c:v>
                </c:pt>
                <c:pt idx="34530">
                  <c:v>2.40E+02</c:v>
                </c:pt>
                <c:pt idx="34531">
                  <c:v>2.40E+02</c:v>
                </c:pt>
                <c:pt idx="34532">
                  <c:v>2.40E+02</c:v>
                </c:pt>
                <c:pt idx="34533">
                  <c:v>2.40E+02</c:v>
                </c:pt>
                <c:pt idx="34534">
                  <c:v>2.40E+02</c:v>
                </c:pt>
                <c:pt idx="34535">
                  <c:v>2.40E+02</c:v>
                </c:pt>
                <c:pt idx="34536">
                  <c:v>2.40E+02</c:v>
                </c:pt>
                <c:pt idx="34537">
                  <c:v>2.40E+02</c:v>
                </c:pt>
                <c:pt idx="34538">
                  <c:v>2.40E+02</c:v>
                </c:pt>
                <c:pt idx="34539">
                  <c:v>2.40E+02</c:v>
                </c:pt>
                <c:pt idx="34540">
                  <c:v>2.40E+02</c:v>
                </c:pt>
                <c:pt idx="34541">
                  <c:v>2.40E+02</c:v>
                </c:pt>
                <c:pt idx="34542">
                  <c:v>2.40E+02</c:v>
                </c:pt>
                <c:pt idx="34543">
                  <c:v>2.40E+02</c:v>
                </c:pt>
                <c:pt idx="34544">
                  <c:v>2.40E+02</c:v>
                </c:pt>
                <c:pt idx="34545">
                  <c:v>2.40E+02</c:v>
                </c:pt>
                <c:pt idx="34546">
                  <c:v>2.40E+02</c:v>
                </c:pt>
                <c:pt idx="34547">
                  <c:v>2.40E+02</c:v>
                </c:pt>
                <c:pt idx="34548">
                  <c:v>2.40E+02</c:v>
                </c:pt>
                <c:pt idx="34549">
                  <c:v>2.40E+02</c:v>
                </c:pt>
                <c:pt idx="34550">
                  <c:v>2.40E+02</c:v>
                </c:pt>
                <c:pt idx="34551">
                  <c:v>2.40E+02</c:v>
                </c:pt>
                <c:pt idx="34552">
                  <c:v>2.40E+02</c:v>
                </c:pt>
                <c:pt idx="34553">
                  <c:v>2.40E+02</c:v>
                </c:pt>
                <c:pt idx="34554">
                  <c:v>2.40E+02</c:v>
                </c:pt>
                <c:pt idx="34555">
                  <c:v>2.40E+02</c:v>
                </c:pt>
                <c:pt idx="34556">
                  <c:v>2.40E+02</c:v>
                </c:pt>
                <c:pt idx="34557">
                  <c:v>2.40E+02</c:v>
                </c:pt>
                <c:pt idx="34558">
                  <c:v>2.40E+02</c:v>
                </c:pt>
                <c:pt idx="34559">
                  <c:v>2.40E+02</c:v>
                </c:pt>
                <c:pt idx="34560">
                  <c:v>2.40E+02</c:v>
                </c:pt>
                <c:pt idx="34561">
                  <c:v>2.40E+02</c:v>
                </c:pt>
                <c:pt idx="34562">
                  <c:v>2.40E+02</c:v>
                </c:pt>
                <c:pt idx="34563">
                  <c:v>2.40E+02</c:v>
                </c:pt>
                <c:pt idx="34564">
                  <c:v>2.40E+02</c:v>
                </c:pt>
                <c:pt idx="34565">
                  <c:v>2.40E+02</c:v>
                </c:pt>
                <c:pt idx="34566">
                  <c:v>2.40E+02</c:v>
                </c:pt>
                <c:pt idx="34567">
                  <c:v>2.40E+02</c:v>
                </c:pt>
                <c:pt idx="34568">
                  <c:v>2.40E+02</c:v>
                </c:pt>
                <c:pt idx="34569">
                  <c:v>2.40E+02</c:v>
                </c:pt>
                <c:pt idx="34570">
                  <c:v>2.40E+02</c:v>
                </c:pt>
                <c:pt idx="34571">
                  <c:v>2.40E+02</c:v>
                </c:pt>
                <c:pt idx="34572">
                  <c:v>2.40E+02</c:v>
                </c:pt>
                <c:pt idx="34573">
                  <c:v>2.40E+02</c:v>
                </c:pt>
                <c:pt idx="34574">
                  <c:v>2.40E+02</c:v>
                </c:pt>
                <c:pt idx="34575">
                  <c:v>2.40E+02</c:v>
                </c:pt>
                <c:pt idx="34576">
                  <c:v>2.40E+02</c:v>
                </c:pt>
                <c:pt idx="34577">
                  <c:v>2.40E+02</c:v>
                </c:pt>
                <c:pt idx="34578">
                  <c:v>2.40E+02</c:v>
                </c:pt>
                <c:pt idx="34579">
                  <c:v>2.40E+02</c:v>
                </c:pt>
                <c:pt idx="34580">
                  <c:v>2.40E+02</c:v>
                </c:pt>
                <c:pt idx="34581">
                  <c:v>2.40E+02</c:v>
                </c:pt>
                <c:pt idx="34582">
                  <c:v>2.40E+02</c:v>
                </c:pt>
                <c:pt idx="34583">
                  <c:v>2.40E+02</c:v>
                </c:pt>
                <c:pt idx="34584">
                  <c:v>2.40E+02</c:v>
                </c:pt>
                <c:pt idx="34585">
                  <c:v>2.40E+02</c:v>
                </c:pt>
                <c:pt idx="34586">
                  <c:v>2.40E+02</c:v>
                </c:pt>
                <c:pt idx="34587">
                  <c:v>2.40E+02</c:v>
                </c:pt>
                <c:pt idx="34588">
                  <c:v>2.40E+02</c:v>
                </c:pt>
                <c:pt idx="34589">
                  <c:v>2.40E+02</c:v>
                </c:pt>
                <c:pt idx="34590">
                  <c:v>2.40E+02</c:v>
                </c:pt>
                <c:pt idx="34591">
                  <c:v>2.40E+02</c:v>
                </c:pt>
                <c:pt idx="34592">
                  <c:v>2.40E+02</c:v>
                </c:pt>
                <c:pt idx="34593">
                  <c:v>2.40E+02</c:v>
                </c:pt>
                <c:pt idx="34594">
                  <c:v>2.40E+02</c:v>
                </c:pt>
                <c:pt idx="34595">
                  <c:v>2.40E+02</c:v>
                </c:pt>
                <c:pt idx="34596">
                  <c:v>2.40E+02</c:v>
                </c:pt>
                <c:pt idx="34597">
                  <c:v>2.40E+02</c:v>
                </c:pt>
                <c:pt idx="34598">
                  <c:v>2.40E+02</c:v>
                </c:pt>
                <c:pt idx="34599">
                  <c:v>2.40E+02</c:v>
                </c:pt>
                <c:pt idx="34600">
                  <c:v>2.40E+02</c:v>
                </c:pt>
                <c:pt idx="34601">
                  <c:v>2.40E+02</c:v>
                </c:pt>
                <c:pt idx="34602">
                  <c:v>2.40E+02</c:v>
                </c:pt>
                <c:pt idx="34603">
                  <c:v>2.40E+02</c:v>
                </c:pt>
                <c:pt idx="34604">
                  <c:v>2.40E+02</c:v>
                </c:pt>
                <c:pt idx="34605">
                  <c:v>2.40E+02</c:v>
                </c:pt>
                <c:pt idx="34606">
                  <c:v>2.40E+02</c:v>
                </c:pt>
                <c:pt idx="34607">
                  <c:v>2.40E+02</c:v>
                </c:pt>
                <c:pt idx="34608">
                  <c:v>2.40E+02</c:v>
                </c:pt>
                <c:pt idx="34609">
                  <c:v>2.40E+02</c:v>
                </c:pt>
                <c:pt idx="34610">
                  <c:v>2.40E+02</c:v>
                </c:pt>
                <c:pt idx="34611">
                  <c:v>2.40E+02</c:v>
                </c:pt>
                <c:pt idx="34612">
                  <c:v>2.40E+02</c:v>
                </c:pt>
                <c:pt idx="34613">
                  <c:v>2.40E+02</c:v>
                </c:pt>
                <c:pt idx="34614">
                  <c:v>2.40E+02</c:v>
                </c:pt>
                <c:pt idx="34615">
                  <c:v>2.40E+02</c:v>
                </c:pt>
                <c:pt idx="34616">
                  <c:v>2.40E+02</c:v>
                </c:pt>
                <c:pt idx="34617">
                  <c:v>2.40E+02</c:v>
                </c:pt>
                <c:pt idx="34618">
                  <c:v>2.40E+02</c:v>
                </c:pt>
                <c:pt idx="34619">
                  <c:v>2.40E+02</c:v>
                </c:pt>
                <c:pt idx="34620">
                  <c:v>2.40E+02</c:v>
                </c:pt>
                <c:pt idx="34621">
                  <c:v>2.40E+02</c:v>
                </c:pt>
                <c:pt idx="34622">
                  <c:v>2.40E+02</c:v>
                </c:pt>
                <c:pt idx="34623">
                  <c:v>2.40E+02</c:v>
                </c:pt>
                <c:pt idx="34624">
                  <c:v>2.40E+02</c:v>
                </c:pt>
                <c:pt idx="34625">
                  <c:v>2.40E+02</c:v>
                </c:pt>
                <c:pt idx="34626">
                  <c:v>2.40E+02</c:v>
                </c:pt>
                <c:pt idx="34627">
                  <c:v>2.40E+02</c:v>
                </c:pt>
                <c:pt idx="34628">
                  <c:v>2.40E+02</c:v>
                </c:pt>
                <c:pt idx="34629">
                  <c:v>2.40E+02</c:v>
                </c:pt>
                <c:pt idx="34630">
                  <c:v>2.40E+02</c:v>
                </c:pt>
                <c:pt idx="34631">
                  <c:v>2.40E+02</c:v>
                </c:pt>
                <c:pt idx="34632">
                  <c:v>2.40E+02</c:v>
                </c:pt>
                <c:pt idx="34633">
                  <c:v>2.40E+02</c:v>
                </c:pt>
                <c:pt idx="34634">
                  <c:v>2.40E+02</c:v>
                </c:pt>
                <c:pt idx="34635">
                  <c:v>2.40E+02</c:v>
                </c:pt>
                <c:pt idx="34636">
                  <c:v>2.40E+02</c:v>
                </c:pt>
                <c:pt idx="34637">
                  <c:v>2.40E+02</c:v>
                </c:pt>
                <c:pt idx="34638">
                  <c:v>2.40E+02</c:v>
                </c:pt>
                <c:pt idx="34639">
                  <c:v>2.40E+02</c:v>
                </c:pt>
                <c:pt idx="34640">
                  <c:v>2.40E+02</c:v>
                </c:pt>
                <c:pt idx="34641">
                  <c:v>2.40E+02</c:v>
                </c:pt>
                <c:pt idx="34642">
                  <c:v>2.40E+02</c:v>
                </c:pt>
                <c:pt idx="34643">
                  <c:v>2.40E+02</c:v>
                </c:pt>
                <c:pt idx="34644">
                  <c:v>2.40E+02</c:v>
                </c:pt>
                <c:pt idx="34645">
                  <c:v>2.40E+02</c:v>
                </c:pt>
                <c:pt idx="34646">
                  <c:v>2.40E+02</c:v>
                </c:pt>
                <c:pt idx="34647">
                  <c:v>2.40E+02</c:v>
                </c:pt>
                <c:pt idx="34648">
                  <c:v>2.40E+02</c:v>
                </c:pt>
                <c:pt idx="34649">
                  <c:v>2.40E+02</c:v>
                </c:pt>
                <c:pt idx="34650">
                  <c:v>2.40E+02</c:v>
                </c:pt>
                <c:pt idx="34651">
                  <c:v>2.40E+02</c:v>
                </c:pt>
                <c:pt idx="34652">
                  <c:v>2.40E+02</c:v>
                </c:pt>
                <c:pt idx="34653">
                  <c:v>2.40E+02</c:v>
                </c:pt>
                <c:pt idx="34654">
                  <c:v>2.40E+02</c:v>
                </c:pt>
                <c:pt idx="34655">
                  <c:v>2.40E+02</c:v>
                </c:pt>
                <c:pt idx="34656">
                  <c:v>2.40E+02</c:v>
                </c:pt>
                <c:pt idx="34657">
                  <c:v>2.40E+02</c:v>
                </c:pt>
                <c:pt idx="34658">
                  <c:v>2.40E+02</c:v>
                </c:pt>
                <c:pt idx="34659">
                  <c:v>2.40E+02</c:v>
                </c:pt>
                <c:pt idx="34660">
                  <c:v>2.40E+02</c:v>
                </c:pt>
                <c:pt idx="34661">
                  <c:v>2.40E+02</c:v>
                </c:pt>
                <c:pt idx="34662">
                  <c:v>2.40E+02</c:v>
                </c:pt>
                <c:pt idx="34663">
                  <c:v>2.40E+02</c:v>
                </c:pt>
                <c:pt idx="34664">
                  <c:v>2.40E+02</c:v>
                </c:pt>
                <c:pt idx="34665">
                  <c:v>2.40E+02</c:v>
                </c:pt>
                <c:pt idx="34666">
                  <c:v>2.40E+02</c:v>
                </c:pt>
                <c:pt idx="34667">
                  <c:v>2.40E+02</c:v>
                </c:pt>
                <c:pt idx="34668">
                  <c:v>2.40E+02</c:v>
                </c:pt>
                <c:pt idx="34669">
                  <c:v>2.40E+02</c:v>
                </c:pt>
                <c:pt idx="34670">
                  <c:v>2.40E+02</c:v>
                </c:pt>
                <c:pt idx="34671">
                  <c:v>2.40E+02</c:v>
                </c:pt>
                <c:pt idx="34672">
                  <c:v>2.40E+02</c:v>
                </c:pt>
                <c:pt idx="34673">
                  <c:v>2.40E+02</c:v>
                </c:pt>
                <c:pt idx="34674">
                  <c:v>2.40E+02</c:v>
                </c:pt>
                <c:pt idx="34675">
                  <c:v>2.40E+02</c:v>
                </c:pt>
                <c:pt idx="34676">
                  <c:v>2.40E+02</c:v>
                </c:pt>
                <c:pt idx="34677">
                  <c:v>2.40E+02</c:v>
                </c:pt>
                <c:pt idx="34678">
                  <c:v>2.40E+02</c:v>
                </c:pt>
                <c:pt idx="34679">
                  <c:v>2.40E+02</c:v>
                </c:pt>
                <c:pt idx="34680">
                  <c:v>2.40E+02</c:v>
                </c:pt>
                <c:pt idx="34681">
                  <c:v>2.40E+02</c:v>
                </c:pt>
                <c:pt idx="34682">
                  <c:v>2.40E+02</c:v>
                </c:pt>
                <c:pt idx="34683">
                  <c:v>2.40E+02</c:v>
                </c:pt>
                <c:pt idx="34684">
                  <c:v>2.40E+02</c:v>
                </c:pt>
                <c:pt idx="34685">
                  <c:v>2.40E+02</c:v>
                </c:pt>
                <c:pt idx="34686">
                  <c:v>2.40E+02</c:v>
                </c:pt>
                <c:pt idx="34687">
                  <c:v>2.40E+02</c:v>
                </c:pt>
                <c:pt idx="34688">
                  <c:v>2.40E+02</c:v>
                </c:pt>
                <c:pt idx="34689">
                  <c:v>2.40E+02</c:v>
                </c:pt>
                <c:pt idx="34690">
                  <c:v>2.40E+02</c:v>
                </c:pt>
                <c:pt idx="34691">
                  <c:v>2.40E+02</c:v>
                </c:pt>
                <c:pt idx="34692">
                  <c:v>2.40E+02</c:v>
                </c:pt>
                <c:pt idx="34693">
                  <c:v>2.40E+02</c:v>
                </c:pt>
                <c:pt idx="34694">
                  <c:v>2.40E+02</c:v>
                </c:pt>
                <c:pt idx="34695">
                  <c:v>2.40E+02</c:v>
                </c:pt>
                <c:pt idx="34696">
                  <c:v>2.40E+02</c:v>
                </c:pt>
                <c:pt idx="34697">
                  <c:v>2.40E+02</c:v>
                </c:pt>
                <c:pt idx="34698">
                  <c:v>2.40E+02</c:v>
                </c:pt>
                <c:pt idx="34699">
                  <c:v>2.40E+02</c:v>
                </c:pt>
                <c:pt idx="34700">
                  <c:v>2.40E+02</c:v>
                </c:pt>
                <c:pt idx="34701">
                  <c:v>2.40E+02</c:v>
                </c:pt>
                <c:pt idx="34702">
                  <c:v>2.40E+02</c:v>
                </c:pt>
                <c:pt idx="34703">
                  <c:v>2.40E+02</c:v>
                </c:pt>
                <c:pt idx="34704">
                  <c:v>2.40E+02</c:v>
                </c:pt>
                <c:pt idx="34705">
                  <c:v>2.40E+02</c:v>
                </c:pt>
                <c:pt idx="34706">
                  <c:v>2.40E+02</c:v>
                </c:pt>
                <c:pt idx="34707">
                  <c:v>2.40E+02</c:v>
                </c:pt>
                <c:pt idx="34708">
                  <c:v>2.40E+02</c:v>
                </c:pt>
                <c:pt idx="34709">
                  <c:v>2.40E+02</c:v>
                </c:pt>
                <c:pt idx="34710">
                  <c:v>2.40E+02</c:v>
                </c:pt>
                <c:pt idx="34711">
                  <c:v>2.40E+02</c:v>
                </c:pt>
                <c:pt idx="34712">
                  <c:v>2.40E+02</c:v>
                </c:pt>
                <c:pt idx="34713">
                  <c:v>2.40E+02</c:v>
                </c:pt>
                <c:pt idx="34714">
                  <c:v>2.40E+02</c:v>
                </c:pt>
                <c:pt idx="34715">
                  <c:v>2.40E+02</c:v>
                </c:pt>
                <c:pt idx="34716">
                  <c:v>2.40E+02</c:v>
                </c:pt>
                <c:pt idx="34717">
                  <c:v>2.40E+02</c:v>
                </c:pt>
                <c:pt idx="34718">
                  <c:v>2.40E+02</c:v>
                </c:pt>
                <c:pt idx="34719">
                  <c:v>2.40E+02</c:v>
                </c:pt>
                <c:pt idx="34720">
                  <c:v>2.40E+02</c:v>
                </c:pt>
                <c:pt idx="34721">
                  <c:v>2.40E+02</c:v>
                </c:pt>
                <c:pt idx="34722">
                  <c:v>2.40E+02</c:v>
                </c:pt>
                <c:pt idx="34723">
                  <c:v>2.40E+02</c:v>
                </c:pt>
                <c:pt idx="34724">
                  <c:v>2.40E+02</c:v>
                </c:pt>
                <c:pt idx="34725">
                  <c:v>2.40E+02</c:v>
                </c:pt>
                <c:pt idx="34726">
                  <c:v>2.40E+02</c:v>
                </c:pt>
                <c:pt idx="34727">
                  <c:v>2.40E+02</c:v>
                </c:pt>
                <c:pt idx="34728">
                  <c:v>2.40E+02</c:v>
                </c:pt>
                <c:pt idx="34729">
                  <c:v>2.40E+02</c:v>
                </c:pt>
                <c:pt idx="34730">
                  <c:v>2.40E+02</c:v>
                </c:pt>
                <c:pt idx="34731">
                  <c:v>2.40E+02</c:v>
                </c:pt>
                <c:pt idx="34732">
                  <c:v>2.40E+02</c:v>
                </c:pt>
                <c:pt idx="34733">
                  <c:v>2.40E+02</c:v>
                </c:pt>
                <c:pt idx="34734">
                  <c:v>2.40E+02</c:v>
                </c:pt>
                <c:pt idx="34735">
                  <c:v>2.40E+02</c:v>
                </c:pt>
                <c:pt idx="34736">
                  <c:v>2.40E+02</c:v>
                </c:pt>
                <c:pt idx="34737">
                  <c:v>2.40E+02</c:v>
                </c:pt>
                <c:pt idx="34738">
                  <c:v>2.40E+02</c:v>
                </c:pt>
                <c:pt idx="34739">
                  <c:v>2.40E+02</c:v>
                </c:pt>
                <c:pt idx="34740">
                  <c:v>2.40E+02</c:v>
                </c:pt>
                <c:pt idx="34741">
                  <c:v>2.40E+02</c:v>
                </c:pt>
                <c:pt idx="34742">
                  <c:v>2.40E+02</c:v>
                </c:pt>
                <c:pt idx="34743">
                  <c:v>2.40E+02</c:v>
                </c:pt>
                <c:pt idx="34744">
                  <c:v>2.40E+02</c:v>
                </c:pt>
                <c:pt idx="34745">
                  <c:v>2.40E+02</c:v>
                </c:pt>
                <c:pt idx="34746">
                  <c:v>2.40E+02</c:v>
                </c:pt>
                <c:pt idx="34747">
                  <c:v>2.40E+02</c:v>
                </c:pt>
                <c:pt idx="34748">
                  <c:v>2.40E+02</c:v>
                </c:pt>
                <c:pt idx="34749">
                  <c:v>2.40E+02</c:v>
                </c:pt>
                <c:pt idx="34750">
                  <c:v>2.40E+02</c:v>
                </c:pt>
                <c:pt idx="34751">
                  <c:v>2.40E+02</c:v>
                </c:pt>
                <c:pt idx="34752">
                  <c:v>2.40E+02</c:v>
                </c:pt>
                <c:pt idx="34753">
                  <c:v>2.40E+02</c:v>
                </c:pt>
                <c:pt idx="34754">
                  <c:v>2.40E+02</c:v>
                </c:pt>
                <c:pt idx="34755">
                  <c:v>2.40E+02</c:v>
                </c:pt>
                <c:pt idx="34756">
                  <c:v>2.40E+02</c:v>
                </c:pt>
                <c:pt idx="34757">
                  <c:v>2.40E+02</c:v>
                </c:pt>
                <c:pt idx="34758">
                  <c:v>2.40E+02</c:v>
                </c:pt>
                <c:pt idx="34759">
                  <c:v>2.40E+02</c:v>
                </c:pt>
                <c:pt idx="34760">
                  <c:v>2.40E+02</c:v>
                </c:pt>
                <c:pt idx="34761">
                  <c:v>2.40E+02</c:v>
                </c:pt>
                <c:pt idx="34762">
                  <c:v>2.40E+02</c:v>
                </c:pt>
                <c:pt idx="34763">
                  <c:v>2.40E+02</c:v>
                </c:pt>
                <c:pt idx="34764">
                  <c:v>2.40E+02</c:v>
                </c:pt>
                <c:pt idx="34765">
                  <c:v>2.40E+02</c:v>
                </c:pt>
                <c:pt idx="34766">
                  <c:v>2.40E+02</c:v>
                </c:pt>
                <c:pt idx="34767">
                  <c:v>2.40E+02</c:v>
                </c:pt>
                <c:pt idx="34768">
                  <c:v>2.40E+02</c:v>
                </c:pt>
                <c:pt idx="34769">
                  <c:v>2.40E+02</c:v>
                </c:pt>
                <c:pt idx="34770">
                  <c:v>2.40E+02</c:v>
                </c:pt>
                <c:pt idx="34771">
                  <c:v>2.40E+02</c:v>
                </c:pt>
                <c:pt idx="34772">
                  <c:v>2.40E+02</c:v>
                </c:pt>
                <c:pt idx="34773">
                  <c:v>2.40E+02</c:v>
                </c:pt>
                <c:pt idx="34774">
                  <c:v>2.40E+02</c:v>
                </c:pt>
                <c:pt idx="34775">
                  <c:v>2.40E+02</c:v>
                </c:pt>
                <c:pt idx="34776">
                  <c:v>2.40E+02</c:v>
                </c:pt>
                <c:pt idx="34777">
                  <c:v>2.40E+02</c:v>
                </c:pt>
                <c:pt idx="34778">
                  <c:v>2.40E+02</c:v>
                </c:pt>
                <c:pt idx="34779">
                  <c:v>2.40E+02</c:v>
                </c:pt>
                <c:pt idx="34780">
                  <c:v>2.40E+02</c:v>
                </c:pt>
                <c:pt idx="34781">
                  <c:v>2.40E+02</c:v>
                </c:pt>
                <c:pt idx="34782">
                  <c:v>2.40E+02</c:v>
                </c:pt>
                <c:pt idx="34783">
                  <c:v>2.40E+02</c:v>
                </c:pt>
                <c:pt idx="34784">
                  <c:v>2.40E+02</c:v>
                </c:pt>
                <c:pt idx="34785">
                  <c:v>2.40E+02</c:v>
                </c:pt>
                <c:pt idx="34786">
                  <c:v>2.40E+02</c:v>
                </c:pt>
                <c:pt idx="34787">
                  <c:v>2.40E+02</c:v>
                </c:pt>
                <c:pt idx="34788">
                  <c:v>2.40E+02</c:v>
                </c:pt>
                <c:pt idx="34789">
                  <c:v>2.40E+02</c:v>
                </c:pt>
                <c:pt idx="34790">
                  <c:v>2.40E+02</c:v>
                </c:pt>
                <c:pt idx="34791">
                  <c:v>2.40E+02</c:v>
                </c:pt>
                <c:pt idx="34792">
                  <c:v>2.40E+02</c:v>
                </c:pt>
                <c:pt idx="34793">
                  <c:v>2.40E+02</c:v>
                </c:pt>
                <c:pt idx="34794">
                  <c:v>2.40E+02</c:v>
                </c:pt>
                <c:pt idx="34795">
                  <c:v>2.40E+02</c:v>
                </c:pt>
                <c:pt idx="34796">
                  <c:v>2.40E+02</c:v>
                </c:pt>
                <c:pt idx="34797">
                  <c:v>2.40E+02</c:v>
                </c:pt>
                <c:pt idx="34798">
                  <c:v>2.40E+02</c:v>
                </c:pt>
                <c:pt idx="34799">
                  <c:v>2.40E+02</c:v>
                </c:pt>
                <c:pt idx="34800">
                  <c:v>2.40E+02</c:v>
                </c:pt>
                <c:pt idx="34801">
                  <c:v>2.40E+02</c:v>
                </c:pt>
                <c:pt idx="34802">
                  <c:v>2.40E+02</c:v>
                </c:pt>
                <c:pt idx="34803">
                  <c:v>2.40E+02</c:v>
                </c:pt>
                <c:pt idx="34804">
                  <c:v>2.40E+02</c:v>
                </c:pt>
                <c:pt idx="34805">
                  <c:v>2.40E+02</c:v>
                </c:pt>
                <c:pt idx="34806">
                  <c:v>2.40E+02</c:v>
                </c:pt>
                <c:pt idx="34807">
                  <c:v>2.40E+02</c:v>
                </c:pt>
                <c:pt idx="34808">
                  <c:v>2.40E+02</c:v>
                </c:pt>
                <c:pt idx="34809">
                  <c:v>2.40E+02</c:v>
                </c:pt>
                <c:pt idx="34810">
                  <c:v>2.40E+02</c:v>
                </c:pt>
                <c:pt idx="34811">
                  <c:v>2.40E+02</c:v>
                </c:pt>
                <c:pt idx="34812">
                  <c:v>2.40E+02</c:v>
                </c:pt>
                <c:pt idx="34813">
                  <c:v>2.40E+02</c:v>
                </c:pt>
                <c:pt idx="34814">
                  <c:v>2.40E+02</c:v>
                </c:pt>
                <c:pt idx="34815">
                  <c:v>2.40E+02</c:v>
                </c:pt>
                <c:pt idx="34816">
                  <c:v>2.40E+02</c:v>
                </c:pt>
                <c:pt idx="34817">
                  <c:v>2.40E+02</c:v>
                </c:pt>
                <c:pt idx="34818">
                  <c:v>2.40E+02</c:v>
                </c:pt>
                <c:pt idx="34819">
                  <c:v>2.40E+02</c:v>
                </c:pt>
                <c:pt idx="34820">
                  <c:v>2.40E+02</c:v>
                </c:pt>
                <c:pt idx="34821">
                  <c:v>2.40E+02</c:v>
                </c:pt>
                <c:pt idx="34822">
                  <c:v>2.40E+02</c:v>
                </c:pt>
                <c:pt idx="34823">
                  <c:v>2.40E+02</c:v>
                </c:pt>
                <c:pt idx="34824">
                  <c:v>2.40E+02</c:v>
                </c:pt>
                <c:pt idx="34825">
                  <c:v>2.40E+02</c:v>
                </c:pt>
                <c:pt idx="34826">
                  <c:v>2.40E+02</c:v>
                </c:pt>
                <c:pt idx="34827">
                  <c:v>2.40E+02</c:v>
                </c:pt>
                <c:pt idx="34828">
                  <c:v>2.40E+02</c:v>
                </c:pt>
                <c:pt idx="34829">
                  <c:v>2.40E+02</c:v>
                </c:pt>
                <c:pt idx="34830">
                  <c:v>2.40E+02</c:v>
                </c:pt>
                <c:pt idx="34831">
                  <c:v>2.40E+02</c:v>
                </c:pt>
                <c:pt idx="34832">
                  <c:v>2.40E+02</c:v>
                </c:pt>
                <c:pt idx="34833">
                  <c:v>2.40E+02</c:v>
                </c:pt>
                <c:pt idx="34834">
                  <c:v>2.40E+02</c:v>
                </c:pt>
                <c:pt idx="34835">
                  <c:v>2.40E+02</c:v>
                </c:pt>
                <c:pt idx="34836">
                  <c:v>2.40E+02</c:v>
                </c:pt>
                <c:pt idx="34837">
                  <c:v>2.40E+02</c:v>
                </c:pt>
                <c:pt idx="34838">
                  <c:v>2.40E+02</c:v>
                </c:pt>
                <c:pt idx="34839">
                  <c:v>2.40E+02</c:v>
                </c:pt>
                <c:pt idx="34840">
                  <c:v>2.40E+02</c:v>
                </c:pt>
                <c:pt idx="34841">
                  <c:v>2.40E+02</c:v>
                </c:pt>
                <c:pt idx="34842">
                  <c:v>2.40E+02</c:v>
                </c:pt>
                <c:pt idx="34843">
                  <c:v>2.40E+02</c:v>
                </c:pt>
                <c:pt idx="34844">
                  <c:v>2.40E+02</c:v>
                </c:pt>
                <c:pt idx="34845">
                  <c:v>2.40E+02</c:v>
                </c:pt>
                <c:pt idx="34846">
                  <c:v>2.40E+02</c:v>
                </c:pt>
                <c:pt idx="34847">
                  <c:v>2.40E+02</c:v>
                </c:pt>
                <c:pt idx="34848">
                  <c:v>2.40E+02</c:v>
                </c:pt>
                <c:pt idx="34849">
                  <c:v>2.40E+02</c:v>
                </c:pt>
                <c:pt idx="34850">
                  <c:v>2.40E+02</c:v>
                </c:pt>
                <c:pt idx="34851">
                  <c:v>2.40E+02</c:v>
                </c:pt>
                <c:pt idx="34852">
                  <c:v>2.40E+02</c:v>
                </c:pt>
                <c:pt idx="34853">
                  <c:v>2.40E+02</c:v>
                </c:pt>
                <c:pt idx="34854">
                  <c:v>2.40E+02</c:v>
                </c:pt>
                <c:pt idx="34855">
                  <c:v>2.40E+02</c:v>
                </c:pt>
                <c:pt idx="34856">
                  <c:v>2.40E+02</c:v>
                </c:pt>
                <c:pt idx="34857">
                  <c:v>2.40E+02</c:v>
                </c:pt>
                <c:pt idx="34858">
                  <c:v>2.40E+02</c:v>
                </c:pt>
                <c:pt idx="34859">
                  <c:v>2.40E+02</c:v>
                </c:pt>
                <c:pt idx="34860">
                  <c:v>2.40E+02</c:v>
                </c:pt>
                <c:pt idx="34861">
                  <c:v>2.40E+02</c:v>
                </c:pt>
                <c:pt idx="34862">
                  <c:v>2.40E+02</c:v>
                </c:pt>
                <c:pt idx="34863">
                  <c:v>2.40E+02</c:v>
                </c:pt>
                <c:pt idx="34864">
                  <c:v>2.40E+02</c:v>
                </c:pt>
                <c:pt idx="34865">
                  <c:v>2.40E+02</c:v>
                </c:pt>
                <c:pt idx="34866">
                  <c:v>2.40E+02</c:v>
                </c:pt>
                <c:pt idx="34867">
                  <c:v>2.40E+02</c:v>
                </c:pt>
                <c:pt idx="34868">
                  <c:v>2.40E+02</c:v>
                </c:pt>
                <c:pt idx="34869">
                  <c:v>2.40E+02</c:v>
                </c:pt>
                <c:pt idx="34870">
                  <c:v>2.40E+02</c:v>
                </c:pt>
                <c:pt idx="34871">
                  <c:v>2.40E+02</c:v>
                </c:pt>
                <c:pt idx="34872">
                  <c:v>2.40E+02</c:v>
                </c:pt>
                <c:pt idx="34873">
                  <c:v>2.40E+02</c:v>
                </c:pt>
                <c:pt idx="34874">
                  <c:v>2.40E+02</c:v>
                </c:pt>
                <c:pt idx="34875">
                  <c:v>2.40E+02</c:v>
                </c:pt>
                <c:pt idx="34876">
                  <c:v>2.40E+02</c:v>
                </c:pt>
                <c:pt idx="34877">
                  <c:v>2.40E+02</c:v>
                </c:pt>
                <c:pt idx="34878">
                  <c:v>2.40E+02</c:v>
                </c:pt>
                <c:pt idx="34879">
                  <c:v>2.40E+02</c:v>
                </c:pt>
                <c:pt idx="34880">
                  <c:v>2.40E+02</c:v>
                </c:pt>
                <c:pt idx="34881">
                  <c:v>2.40E+02</c:v>
                </c:pt>
                <c:pt idx="34882">
                  <c:v>2.40E+02</c:v>
                </c:pt>
                <c:pt idx="34883">
                  <c:v>2.40E+02</c:v>
                </c:pt>
                <c:pt idx="34884">
                  <c:v>2.40E+02</c:v>
                </c:pt>
                <c:pt idx="34885">
                  <c:v>2.40E+02</c:v>
                </c:pt>
                <c:pt idx="34886">
                  <c:v>2.40E+02</c:v>
                </c:pt>
                <c:pt idx="34887">
                  <c:v>2.40E+02</c:v>
                </c:pt>
                <c:pt idx="34888">
                  <c:v>2.40E+02</c:v>
                </c:pt>
                <c:pt idx="34889">
                  <c:v>2.40E+02</c:v>
                </c:pt>
                <c:pt idx="34890">
                  <c:v>2.40E+02</c:v>
                </c:pt>
                <c:pt idx="34891">
                  <c:v>2.40E+02</c:v>
                </c:pt>
                <c:pt idx="34892">
                  <c:v>2.40E+02</c:v>
                </c:pt>
                <c:pt idx="34893">
                  <c:v>2.40E+02</c:v>
                </c:pt>
                <c:pt idx="34894">
                  <c:v>2.40E+02</c:v>
                </c:pt>
                <c:pt idx="34895">
                  <c:v>2.40E+02</c:v>
                </c:pt>
                <c:pt idx="34896">
                  <c:v>2.40E+02</c:v>
                </c:pt>
                <c:pt idx="34897">
                  <c:v>2.40E+02</c:v>
                </c:pt>
                <c:pt idx="34898">
                  <c:v>2.40E+02</c:v>
                </c:pt>
                <c:pt idx="34899">
                  <c:v>2.40E+02</c:v>
                </c:pt>
                <c:pt idx="34900">
                  <c:v>2.40E+02</c:v>
                </c:pt>
                <c:pt idx="34901">
                  <c:v>2.40E+02</c:v>
                </c:pt>
                <c:pt idx="34902">
                  <c:v>2.40E+02</c:v>
                </c:pt>
                <c:pt idx="34903">
                  <c:v>2.40E+02</c:v>
                </c:pt>
                <c:pt idx="34904">
                  <c:v>2.40E+02</c:v>
                </c:pt>
                <c:pt idx="34905">
                  <c:v>2.40E+02</c:v>
                </c:pt>
                <c:pt idx="34906">
                  <c:v>2.40E+02</c:v>
                </c:pt>
                <c:pt idx="34907">
                  <c:v>2.40E+02</c:v>
                </c:pt>
                <c:pt idx="34908">
                  <c:v>2.40E+02</c:v>
                </c:pt>
                <c:pt idx="34909">
                  <c:v>2.40E+02</c:v>
                </c:pt>
                <c:pt idx="34910">
                  <c:v>2.40E+02</c:v>
                </c:pt>
                <c:pt idx="34911">
                  <c:v>2.40E+02</c:v>
                </c:pt>
                <c:pt idx="34912">
                  <c:v>2.40E+02</c:v>
                </c:pt>
                <c:pt idx="34913">
                  <c:v>2.40E+02</c:v>
                </c:pt>
                <c:pt idx="34914">
                  <c:v>2.40E+02</c:v>
                </c:pt>
                <c:pt idx="34915">
                  <c:v>2.40E+02</c:v>
                </c:pt>
                <c:pt idx="34916">
                  <c:v>2.40E+02</c:v>
                </c:pt>
                <c:pt idx="34917">
                  <c:v>2.40E+02</c:v>
                </c:pt>
                <c:pt idx="34918">
                  <c:v>2.40E+02</c:v>
                </c:pt>
                <c:pt idx="34919">
                  <c:v>2.40E+02</c:v>
                </c:pt>
                <c:pt idx="34920">
                  <c:v>2.40E+02</c:v>
                </c:pt>
                <c:pt idx="34921">
                  <c:v>2.40E+02</c:v>
                </c:pt>
                <c:pt idx="34922">
                  <c:v>2.40E+02</c:v>
                </c:pt>
                <c:pt idx="34923">
                  <c:v>2.40E+02</c:v>
                </c:pt>
                <c:pt idx="34924">
                  <c:v>2.40E+02</c:v>
                </c:pt>
                <c:pt idx="34925">
                  <c:v>2.40E+02</c:v>
                </c:pt>
                <c:pt idx="34926">
                  <c:v>2.40E+02</c:v>
                </c:pt>
                <c:pt idx="34927">
                  <c:v>2.40E+02</c:v>
                </c:pt>
                <c:pt idx="34928">
                  <c:v>2.40E+02</c:v>
                </c:pt>
                <c:pt idx="34929">
                  <c:v>2.40E+02</c:v>
                </c:pt>
                <c:pt idx="34930">
                  <c:v>2.40E+02</c:v>
                </c:pt>
                <c:pt idx="34931">
                  <c:v>2.40E+02</c:v>
                </c:pt>
                <c:pt idx="34932">
                  <c:v>2.40E+02</c:v>
                </c:pt>
                <c:pt idx="34933">
                  <c:v>2.40E+02</c:v>
                </c:pt>
                <c:pt idx="34934">
                  <c:v>2.40E+02</c:v>
                </c:pt>
                <c:pt idx="34935">
                  <c:v>2.40E+02</c:v>
                </c:pt>
                <c:pt idx="34936">
                  <c:v>2.40E+02</c:v>
                </c:pt>
                <c:pt idx="34937">
                  <c:v>2.40E+02</c:v>
                </c:pt>
                <c:pt idx="34938">
                  <c:v>2.40E+02</c:v>
                </c:pt>
                <c:pt idx="34939">
                  <c:v>2.40E+02</c:v>
                </c:pt>
                <c:pt idx="34940">
                  <c:v>2.40E+02</c:v>
                </c:pt>
                <c:pt idx="34941">
                  <c:v>2.40E+02</c:v>
                </c:pt>
                <c:pt idx="34942">
                  <c:v>2.40E+02</c:v>
                </c:pt>
                <c:pt idx="34943">
                  <c:v>2.40E+02</c:v>
                </c:pt>
                <c:pt idx="34944">
                  <c:v>2.40E+02</c:v>
                </c:pt>
                <c:pt idx="34945">
                  <c:v>2.40E+02</c:v>
                </c:pt>
                <c:pt idx="34946">
                  <c:v>2.40E+02</c:v>
                </c:pt>
                <c:pt idx="34947">
                  <c:v>2.40E+02</c:v>
                </c:pt>
                <c:pt idx="34948">
                  <c:v>2.40E+02</c:v>
                </c:pt>
                <c:pt idx="34949">
                  <c:v>2.40E+02</c:v>
                </c:pt>
                <c:pt idx="34950">
                  <c:v>2.40E+02</c:v>
                </c:pt>
                <c:pt idx="34951">
                  <c:v>2.40E+02</c:v>
                </c:pt>
                <c:pt idx="34952">
                  <c:v>2.40E+02</c:v>
                </c:pt>
                <c:pt idx="34953">
                  <c:v>2.40E+02</c:v>
                </c:pt>
                <c:pt idx="34954">
                  <c:v>2.40E+02</c:v>
                </c:pt>
                <c:pt idx="34955">
                  <c:v>2.40E+02</c:v>
                </c:pt>
                <c:pt idx="34956">
                  <c:v>2.40E+02</c:v>
                </c:pt>
                <c:pt idx="34957">
                  <c:v>2.40E+02</c:v>
                </c:pt>
                <c:pt idx="34958">
                  <c:v>2.40E+02</c:v>
                </c:pt>
                <c:pt idx="34959">
                  <c:v>2.40E+02</c:v>
                </c:pt>
                <c:pt idx="34960">
                  <c:v>2.40E+02</c:v>
                </c:pt>
                <c:pt idx="34961">
                  <c:v>2.40E+02</c:v>
                </c:pt>
                <c:pt idx="34962">
                  <c:v>2.40E+02</c:v>
                </c:pt>
                <c:pt idx="34963">
                  <c:v>2.40E+02</c:v>
                </c:pt>
                <c:pt idx="34964">
                  <c:v>2.40E+02</c:v>
                </c:pt>
                <c:pt idx="34965">
                  <c:v>2.40E+02</c:v>
                </c:pt>
                <c:pt idx="34966">
                  <c:v>2.40E+02</c:v>
                </c:pt>
                <c:pt idx="34967">
                  <c:v>2.40E+02</c:v>
                </c:pt>
                <c:pt idx="34968">
                  <c:v>2.40E+02</c:v>
                </c:pt>
                <c:pt idx="34969">
                  <c:v>2.40E+02</c:v>
                </c:pt>
                <c:pt idx="34970">
                  <c:v>2.40E+02</c:v>
                </c:pt>
                <c:pt idx="34971">
                  <c:v>2.40E+02</c:v>
                </c:pt>
                <c:pt idx="34972">
                  <c:v>2.40E+02</c:v>
                </c:pt>
                <c:pt idx="34973">
                  <c:v>2.40E+02</c:v>
                </c:pt>
                <c:pt idx="34974">
                  <c:v>2.40E+02</c:v>
                </c:pt>
                <c:pt idx="34975">
                  <c:v>2.40E+02</c:v>
                </c:pt>
                <c:pt idx="34976">
                  <c:v>2.40E+02</c:v>
                </c:pt>
                <c:pt idx="34977">
                  <c:v>2.40E+02</c:v>
                </c:pt>
                <c:pt idx="34978">
                  <c:v>2.40E+02</c:v>
                </c:pt>
                <c:pt idx="34979">
                  <c:v>2.40E+02</c:v>
                </c:pt>
                <c:pt idx="34980">
                  <c:v>2.40E+02</c:v>
                </c:pt>
                <c:pt idx="34981">
                  <c:v>2.40E+02</c:v>
                </c:pt>
                <c:pt idx="34982">
                  <c:v>2.40E+02</c:v>
                </c:pt>
                <c:pt idx="34983">
                  <c:v>2.40E+02</c:v>
                </c:pt>
                <c:pt idx="34984">
                  <c:v>2.40E+02</c:v>
                </c:pt>
                <c:pt idx="34985">
                  <c:v>2.40E+02</c:v>
                </c:pt>
                <c:pt idx="34986">
                  <c:v>2.40E+02</c:v>
                </c:pt>
                <c:pt idx="34987">
                  <c:v>2.40E+02</c:v>
                </c:pt>
                <c:pt idx="34988">
                  <c:v>2.40E+02</c:v>
                </c:pt>
                <c:pt idx="34989">
                  <c:v>2.40E+02</c:v>
                </c:pt>
                <c:pt idx="34990">
                  <c:v>2.40E+02</c:v>
                </c:pt>
                <c:pt idx="34991">
                  <c:v>2.40E+02</c:v>
                </c:pt>
                <c:pt idx="34992">
                  <c:v>2.40E+02</c:v>
                </c:pt>
                <c:pt idx="34993">
                  <c:v>2.40E+02</c:v>
                </c:pt>
                <c:pt idx="34994">
                  <c:v>2.40E+02</c:v>
                </c:pt>
                <c:pt idx="34995">
                  <c:v>2.40E+02</c:v>
                </c:pt>
                <c:pt idx="34996">
                  <c:v>2.40E+02</c:v>
                </c:pt>
                <c:pt idx="34997">
                  <c:v>2.40E+02</c:v>
                </c:pt>
                <c:pt idx="34998">
                  <c:v>2.40E+02</c:v>
                </c:pt>
                <c:pt idx="34999">
                  <c:v>2.40E+02</c:v>
                </c:pt>
                <c:pt idx="35000">
                  <c:v>2.40E+02</c:v>
                </c:pt>
                <c:pt idx="35001">
                  <c:v>2.40E+02</c:v>
                </c:pt>
                <c:pt idx="35002">
                  <c:v>2.40E+02</c:v>
                </c:pt>
                <c:pt idx="35003">
                  <c:v>2.40E+02</c:v>
                </c:pt>
                <c:pt idx="35004">
                  <c:v>2.40E+02</c:v>
                </c:pt>
                <c:pt idx="35005">
                  <c:v>2.40E+02</c:v>
                </c:pt>
                <c:pt idx="35006">
                  <c:v>2.40E+02</c:v>
                </c:pt>
                <c:pt idx="35007">
                  <c:v>2.40E+02</c:v>
                </c:pt>
                <c:pt idx="35008">
                  <c:v>2.40E+02</c:v>
                </c:pt>
                <c:pt idx="35009">
                  <c:v>2.40E+02</c:v>
                </c:pt>
                <c:pt idx="35010">
                  <c:v>2.40E+02</c:v>
                </c:pt>
                <c:pt idx="35011">
                  <c:v>2.40E+02</c:v>
                </c:pt>
                <c:pt idx="35012">
                  <c:v>2.40E+02</c:v>
                </c:pt>
                <c:pt idx="35013">
                  <c:v>2.40E+02</c:v>
                </c:pt>
                <c:pt idx="35014">
                  <c:v>2.40E+02</c:v>
                </c:pt>
                <c:pt idx="35015">
                  <c:v>2.40E+02</c:v>
                </c:pt>
                <c:pt idx="35016">
                  <c:v>2.40E+02</c:v>
                </c:pt>
                <c:pt idx="35017">
                  <c:v>2.40E+02</c:v>
                </c:pt>
                <c:pt idx="35018">
                  <c:v>2.40E+02</c:v>
                </c:pt>
                <c:pt idx="35019">
                  <c:v>2.40E+02</c:v>
                </c:pt>
                <c:pt idx="35020">
                  <c:v>2.40E+02</c:v>
                </c:pt>
                <c:pt idx="35021">
                  <c:v>2.40E+02</c:v>
                </c:pt>
                <c:pt idx="35022">
                  <c:v>2.40E+02</c:v>
                </c:pt>
                <c:pt idx="35023">
                  <c:v>2.40E+02</c:v>
                </c:pt>
                <c:pt idx="35024">
                  <c:v>2.40E+02</c:v>
                </c:pt>
                <c:pt idx="35025">
                  <c:v>2.40E+02</c:v>
                </c:pt>
                <c:pt idx="35026">
                  <c:v>2.40E+02</c:v>
                </c:pt>
                <c:pt idx="35027">
                  <c:v>2.40E+02</c:v>
                </c:pt>
                <c:pt idx="35028">
                  <c:v>2.40E+02</c:v>
                </c:pt>
                <c:pt idx="35029">
                  <c:v>2.40E+02</c:v>
                </c:pt>
                <c:pt idx="35030">
                  <c:v>2.40E+02</c:v>
                </c:pt>
                <c:pt idx="35031">
                  <c:v>2.40E+02</c:v>
                </c:pt>
                <c:pt idx="35032">
                  <c:v>2.40E+02</c:v>
                </c:pt>
                <c:pt idx="35033">
                  <c:v>2.40E+02</c:v>
                </c:pt>
                <c:pt idx="35034">
                  <c:v>2.40E+02</c:v>
                </c:pt>
                <c:pt idx="35035">
                  <c:v>2.40E+02</c:v>
                </c:pt>
                <c:pt idx="35036">
                  <c:v>2.40E+02</c:v>
                </c:pt>
                <c:pt idx="35037">
                  <c:v>2.40E+02</c:v>
                </c:pt>
                <c:pt idx="35038">
                  <c:v>2.40E+02</c:v>
                </c:pt>
                <c:pt idx="35039">
                  <c:v>2.40E+02</c:v>
                </c:pt>
                <c:pt idx="35040">
                  <c:v>2.40E+02</c:v>
                </c:pt>
                <c:pt idx="35041">
                  <c:v>2.40E+02</c:v>
                </c:pt>
                <c:pt idx="35042">
                  <c:v>2.40E+02</c:v>
                </c:pt>
                <c:pt idx="35043">
                  <c:v>2.40E+02</c:v>
                </c:pt>
                <c:pt idx="35044">
                  <c:v>2.40E+02</c:v>
                </c:pt>
                <c:pt idx="35045">
                  <c:v>2.40E+02</c:v>
                </c:pt>
                <c:pt idx="35046">
                  <c:v>2.40E+02</c:v>
                </c:pt>
                <c:pt idx="35047">
                  <c:v>2.40E+02</c:v>
                </c:pt>
                <c:pt idx="35048">
                  <c:v>2.40E+02</c:v>
                </c:pt>
                <c:pt idx="35049">
                  <c:v>2.40E+02</c:v>
                </c:pt>
                <c:pt idx="35050">
                  <c:v>2.40E+02</c:v>
                </c:pt>
                <c:pt idx="35051">
                  <c:v>2.40E+02</c:v>
                </c:pt>
                <c:pt idx="35052">
                  <c:v>2.40E+02</c:v>
                </c:pt>
                <c:pt idx="35053">
                  <c:v>2.40E+02</c:v>
                </c:pt>
                <c:pt idx="35054">
                  <c:v>2.40E+02</c:v>
                </c:pt>
                <c:pt idx="35055">
                  <c:v>2.40E+02</c:v>
                </c:pt>
                <c:pt idx="35056">
                  <c:v>2.40E+02</c:v>
                </c:pt>
                <c:pt idx="35057">
                  <c:v>2.40E+02</c:v>
                </c:pt>
                <c:pt idx="35058">
                  <c:v>2.40E+02</c:v>
                </c:pt>
                <c:pt idx="35059">
                  <c:v>2.40E+02</c:v>
                </c:pt>
                <c:pt idx="35060">
                  <c:v>2.40E+02</c:v>
                </c:pt>
                <c:pt idx="35061">
                  <c:v>2.40E+02</c:v>
                </c:pt>
                <c:pt idx="35062">
                  <c:v>2.40E+02</c:v>
                </c:pt>
                <c:pt idx="35063">
                  <c:v>2.40E+02</c:v>
                </c:pt>
                <c:pt idx="35064">
                  <c:v>2.40E+02</c:v>
                </c:pt>
                <c:pt idx="35065">
                  <c:v>2.40E+02</c:v>
                </c:pt>
                <c:pt idx="35066">
                  <c:v>2.40E+02</c:v>
                </c:pt>
                <c:pt idx="35067">
                  <c:v>2.40E+02</c:v>
                </c:pt>
                <c:pt idx="35068">
                  <c:v>2.40E+02</c:v>
                </c:pt>
                <c:pt idx="35069">
                  <c:v>2.40E+02</c:v>
                </c:pt>
                <c:pt idx="35070">
                  <c:v>2.40E+02</c:v>
                </c:pt>
                <c:pt idx="35071">
                  <c:v>2.40E+02</c:v>
                </c:pt>
                <c:pt idx="35072">
                  <c:v>2.40E+02</c:v>
                </c:pt>
                <c:pt idx="35073">
                  <c:v>2.40E+02</c:v>
                </c:pt>
                <c:pt idx="35074">
                  <c:v>2.40E+02</c:v>
                </c:pt>
                <c:pt idx="35075">
                  <c:v>2.40E+02</c:v>
                </c:pt>
                <c:pt idx="35076">
                  <c:v>2.40E+02</c:v>
                </c:pt>
                <c:pt idx="35077">
                  <c:v>2.40E+02</c:v>
                </c:pt>
                <c:pt idx="35078">
                  <c:v>2.40E+02</c:v>
                </c:pt>
                <c:pt idx="35079">
                  <c:v>2.40E+02</c:v>
                </c:pt>
                <c:pt idx="35080">
                  <c:v>2.40E+02</c:v>
                </c:pt>
                <c:pt idx="35081">
                  <c:v>2.40E+02</c:v>
                </c:pt>
                <c:pt idx="35082">
                  <c:v>2.40E+02</c:v>
                </c:pt>
                <c:pt idx="35083">
                  <c:v>2.40E+02</c:v>
                </c:pt>
                <c:pt idx="35084">
                  <c:v>2.40E+02</c:v>
                </c:pt>
                <c:pt idx="35085">
                  <c:v>2.40E+02</c:v>
                </c:pt>
                <c:pt idx="35086">
                  <c:v>2.40E+02</c:v>
                </c:pt>
                <c:pt idx="35087">
                  <c:v>2.40E+02</c:v>
                </c:pt>
                <c:pt idx="35088">
                  <c:v>2.40E+02</c:v>
                </c:pt>
                <c:pt idx="35089">
                  <c:v>2.40E+02</c:v>
                </c:pt>
                <c:pt idx="35090">
                  <c:v>2.40E+02</c:v>
                </c:pt>
                <c:pt idx="35091">
                  <c:v>2.40E+02</c:v>
                </c:pt>
                <c:pt idx="35092">
                  <c:v>2.40E+02</c:v>
                </c:pt>
                <c:pt idx="35093">
                  <c:v>2.40E+02</c:v>
                </c:pt>
                <c:pt idx="35094">
                  <c:v>2.40E+02</c:v>
                </c:pt>
                <c:pt idx="35095">
                  <c:v>2.40E+02</c:v>
                </c:pt>
                <c:pt idx="35096">
                  <c:v>2.40E+02</c:v>
                </c:pt>
                <c:pt idx="35097">
                  <c:v>2.40E+02</c:v>
                </c:pt>
                <c:pt idx="35098">
                  <c:v>2.40E+02</c:v>
                </c:pt>
                <c:pt idx="35099">
                  <c:v>2.40E+02</c:v>
                </c:pt>
                <c:pt idx="35100">
                  <c:v>2.40E+02</c:v>
                </c:pt>
                <c:pt idx="35101">
                  <c:v>2.40E+02</c:v>
                </c:pt>
                <c:pt idx="35102">
                  <c:v>2.40E+02</c:v>
                </c:pt>
                <c:pt idx="35103">
                  <c:v>2.40E+02</c:v>
                </c:pt>
                <c:pt idx="35104">
                  <c:v>2.40E+02</c:v>
                </c:pt>
                <c:pt idx="35105">
                  <c:v>2.40E+02</c:v>
                </c:pt>
                <c:pt idx="35106">
                  <c:v>2.40E+02</c:v>
                </c:pt>
                <c:pt idx="35107">
                  <c:v>2.40E+02</c:v>
                </c:pt>
                <c:pt idx="35108">
                  <c:v>2.40E+02</c:v>
                </c:pt>
                <c:pt idx="35109">
                  <c:v>2.40E+02</c:v>
                </c:pt>
                <c:pt idx="35110">
                  <c:v>2.40E+02</c:v>
                </c:pt>
                <c:pt idx="35111">
                  <c:v>2.40E+02</c:v>
                </c:pt>
                <c:pt idx="35112">
                  <c:v>2.40E+02</c:v>
                </c:pt>
                <c:pt idx="35113">
                  <c:v>2.40E+02</c:v>
                </c:pt>
                <c:pt idx="35114">
                  <c:v>2.40E+02</c:v>
                </c:pt>
                <c:pt idx="35115">
                  <c:v>2.40E+02</c:v>
                </c:pt>
                <c:pt idx="35116">
                  <c:v>2.40E+02</c:v>
                </c:pt>
                <c:pt idx="35117">
                  <c:v>2.40E+02</c:v>
                </c:pt>
                <c:pt idx="35118">
                  <c:v>2.40E+02</c:v>
                </c:pt>
                <c:pt idx="35119">
                  <c:v>2.40E+02</c:v>
                </c:pt>
                <c:pt idx="35120">
                  <c:v>2.40E+02</c:v>
                </c:pt>
                <c:pt idx="35121">
                  <c:v>2.40E+02</c:v>
                </c:pt>
                <c:pt idx="35122">
                  <c:v>2.40E+02</c:v>
                </c:pt>
                <c:pt idx="35123">
                  <c:v>2.40E+02</c:v>
                </c:pt>
                <c:pt idx="35124">
                  <c:v>2.40E+02</c:v>
                </c:pt>
                <c:pt idx="35125">
                  <c:v>2.40E+02</c:v>
                </c:pt>
                <c:pt idx="35126">
                  <c:v>2.40E+02</c:v>
                </c:pt>
                <c:pt idx="35127">
                  <c:v>2.40E+02</c:v>
                </c:pt>
                <c:pt idx="35128">
                  <c:v>2.40E+02</c:v>
                </c:pt>
                <c:pt idx="35129">
                  <c:v>2.40E+02</c:v>
                </c:pt>
                <c:pt idx="35130">
                  <c:v>2.40E+02</c:v>
                </c:pt>
                <c:pt idx="35131">
                  <c:v>2.40E+02</c:v>
                </c:pt>
                <c:pt idx="35132">
                  <c:v>2.40E+02</c:v>
                </c:pt>
                <c:pt idx="35133">
                  <c:v>2.40E+02</c:v>
                </c:pt>
                <c:pt idx="35134">
                  <c:v>2.40E+02</c:v>
                </c:pt>
                <c:pt idx="35135">
                  <c:v>2.40E+02</c:v>
                </c:pt>
                <c:pt idx="35136">
                  <c:v>2.40E+02</c:v>
                </c:pt>
                <c:pt idx="35137">
                  <c:v>2.40E+02</c:v>
                </c:pt>
                <c:pt idx="35138">
                  <c:v>2.40E+02</c:v>
                </c:pt>
                <c:pt idx="35139">
                  <c:v>2.40E+02</c:v>
                </c:pt>
                <c:pt idx="35140">
                  <c:v>2.40E+02</c:v>
                </c:pt>
                <c:pt idx="35141">
                  <c:v>2.40E+02</c:v>
                </c:pt>
                <c:pt idx="35142">
                  <c:v>2.40E+02</c:v>
                </c:pt>
                <c:pt idx="35143">
                  <c:v>2.40E+02</c:v>
                </c:pt>
                <c:pt idx="35144">
                  <c:v>2.40E+02</c:v>
                </c:pt>
                <c:pt idx="35145">
                  <c:v>2.40E+02</c:v>
                </c:pt>
                <c:pt idx="35146">
                  <c:v>2.40E+02</c:v>
                </c:pt>
                <c:pt idx="35147">
                  <c:v>2.40E+02</c:v>
                </c:pt>
                <c:pt idx="35148">
                  <c:v>2.40E+02</c:v>
                </c:pt>
                <c:pt idx="35149">
                  <c:v>2.40E+02</c:v>
                </c:pt>
                <c:pt idx="35150">
                  <c:v>2.40E+02</c:v>
                </c:pt>
                <c:pt idx="35151">
                  <c:v>2.40E+02</c:v>
                </c:pt>
                <c:pt idx="35152">
                  <c:v>2.40E+02</c:v>
                </c:pt>
                <c:pt idx="35153">
                  <c:v>2.40E+02</c:v>
                </c:pt>
                <c:pt idx="35154">
                  <c:v>2.40E+02</c:v>
                </c:pt>
                <c:pt idx="35155">
                  <c:v>2.40E+02</c:v>
                </c:pt>
                <c:pt idx="35156">
                  <c:v>2.40E+02</c:v>
                </c:pt>
                <c:pt idx="35157">
                  <c:v>2.40E+02</c:v>
                </c:pt>
                <c:pt idx="35158">
                  <c:v>2.40E+02</c:v>
                </c:pt>
                <c:pt idx="35159">
                  <c:v>2.40E+02</c:v>
                </c:pt>
                <c:pt idx="35160">
                  <c:v>2.40E+02</c:v>
                </c:pt>
                <c:pt idx="35161">
                  <c:v>2.40E+02</c:v>
                </c:pt>
                <c:pt idx="35162">
                  <c:v>2.40E+02</c:v>
                </c:pt>
                <c:pt idx="35163">
                  <c:v>2.40E+02</c:v>
                </c:pt>
                <c:pt idx="35164">
                  <c:v>2.40E+02</c:v>
                </c:pt>
                <c:pt idx="35165">
                  <c:v>2.40E+02</c:v>
                </c:pt>
                <c:pt idx="35166">
                  <c:v>2.40E+02</c:v>
                </c:pt>
                <c:pt idx="35167">
                  <c:v>2.40E+02</c:v>
                </c:pt>
                <c:pt idx="35168">
                  <c:v>2.40E+02</c:v>
                </c:pt>
                <c:pt idx="35169">
                  <c:v>2.40E+02</c:v>
                </c:pt>
                <c:pt idx="35170">
                  <c:v>2.40E+02</c:v>
                </c:pt>
                <c:pt idx="35171">
                  <c:v>2.40E+02</c:v>
                </c:pt>
                <c:pt idx="35172">
                  <c:v>2.40E+02</c:v>
                </c:pt>
                <c:pt idx="35173">
                  <c:v>2.40E+02</c:v>
                </c:pt>
                <c:pt idx="35174">
                  <c:v>2.40E+02</c:v>
                </c:pt>
                <c:pt idx="35175">
                  <c:v>2.40E+02</c:v>
                </c:pt>
                <c:pt idx="35176">
                  <c:v>2.40E+02</c:v>
                </c:pt>
                <c:pt idx="35177">
                  <c:v>2.40E+02</c:v>
                </c:pt>
                <c:pt idx="35178">
                  <c:v>2.40E+02</c:v>
                </c:pt>
                <c:pt idx="35179">
                  <c:v>2.40E+02</c:v>
                </c:pt>
                <c:pt idx="35180">
                  <c:v>2.40E+02</c:v>
                </c:pt>
                <c:pt idx="35181">
                  <c:v>2.40E+02</c:v>
                </c:pt>
                <c:pt idx="35182">
                  <c:v>2.40E+02</c:v>
                </c:pt>
                <c:pt idx="35183">
                  <c:v>2.40E+02</c:v>
                </c:pt>
                <c:pt idx="35184">
                  <c:v>2.40E+02</c:v>
                </c:pt>
                <c:pt idx="35185">
                  <c:v>2.40E+02</c:v>
                </c:pt>
                <c:pt idx="35186">
                  <c:v>2.40E+02</c:v>
                </c:pt>
                <c:pt idx="35187">
                  <c:v>2.40E+02</c:v>
                </c:pt>
                <c:pt idx="35188">
                  <c:v>2.40E+02</c:v>
                </c:pt>
                <c:pt idx="35189">
                  <c:v>2.40E+02</c:v>
                </c:pt>
                <c:pt idx="35190">
                  <c:v>2.40E+02</c:v>
                </c:pt>
                <c:pt idx="35191">
                  <c:v>2.40E+02</c:v>
                </c:pt>
                <c:pt idx="35192">
                  <c:v>2.40E+02</c:v>
                </c:pt>
                <c:pt idx="35193">
                  <c:v>2.40E+02</c:v>
                </c:pt>
                <c:pt idx="35194">
                  <c:v>2.40E+02</c:v>
                </c:pt>
                <c:pt idx="35195">
                  <c:v>2.40E+02</c:v>
                </c:pt>
                <c:pt idx="35196">
                  <c:v>2.40E+02</c:v>
                </c:pt>
                <c:pt idx="35197">
                  <c:v>2.40E+02</c:v>
                </c:pt>
                <c:pt idx="35198">
                  <c:v>2.40E+02</c:v>
                </c:pt>
                <c:pt idx="35199">
                  <c:v>2.40E+02</c:v>
                </c:pt>
                <c:pt idx="35200">
                  <c:v>2.40E+02</c:v>
                </c:pt>
                <c:pt idx="35201">
                  <c:v>2.40E+02</c:v>
                </c:pt>
                <c:pt idx="35202">
                  <c:v>2.40E+02</c:v>
                </c:pt>
                <c:pt idx="35203">
                  <c:v>2.40E+02</c:v>
                </c:pt>
                <c:pt idx="35204">
                  <c:v>2.40E+02</c:v>
                </c:pt>
                <c:pt idx="35205">
                  <c:v>2.40E+02</c:v>
                </c:pt>
                <c:pt idx="35206">
                  <c:v>2.40E+02</c:v>
                </c:pt>
                <c:pt idx="35207">
                  <c:v>2.40E+02</c:v>
                </c:pt>
                <c:pt idx="35208">
                  <c:v>2.40E+02</c:v>
                </c:pt>
                <c:pt idx="35209">
                  <c:v>2.40E+02</c:v>
                </c:pt>
                <c:pt idx="35210">
                  <c:v>2.40E+02</c:v>
                </c:pt>
                <c:pt idx="35211">
                  <c:v>2.40E+02</c:v>
                </c:pt>
                <c:pt idx="35212">
                  <c:v>2.40E+02</c:v>
                </c:pt>
                <c:pt idx="35213">
                  <c:v>2.40E+02</c:v>
                </c:pt>
                <c:pt idx="35214">
                  <c:v>2.40E+02</c:v>
                </c:pt>
                <c:pt idx="35215">
                  <c:v>2.40E+02</c:v>
                </c:pt>
                <c:pt idx="35216">
                  <c:v>2.40E+02</c:v>
                </c:pt>
                <c:pt idx="35217">
                  <c:v>2.40E+02</c:v>
                </c:pt>
                <c:pt idx="35218">
                  <c:v>2.40E+02</c:v>
                </c:pt>
                <c:pt idx="35219">
                  <c:v>2.40E+02</c:v>
                </c:pt>
                <c:pt idx="35220">
                  <c:v>2.40E+02</c:v>
                </c:pt>
                <c:pt idx="35221">
                  <c:v>2.40E+02</c:v>
                </c:pt>
                <c:pt idx="35222">
                  <c:v>2.40E+02</c:v>
                </c:pt>
                <c:pt idx="35223">
                  <c:v>2.40E+02</c:v>
                </c:pt>
                <c:pt idx="35224">
                  <c:v>2.40E+02</c:v>
                </c:pt>
                <c:pt idx="35225">
                  <c:v>2.40E+02</c:v>
                </c:pt>
                <c:pt idx="35226">
                  <c:v>2.40E+02</c:v>
                </c:pt>
                <c:pt idx="35227">
                  <c:v>2.40E+02</c:v>
                </c:pt>
                <c:pt idx="35228">
                  <c:v>2.40E+02</c:v>
                </c:pt>
                <c:pt idx="35229">
                  <c:v>2.40E+02</c:v>
                </c:pt>
                <c:pt idx="35230">
                  <c:v>2.40E+02</c:v>
                </c:pt>
                <c:pt idx="35231">
                  <c:v>2.40E+02</c:v>
                </c:pt>
                <c:pt idx="35232">
                  <c:v>2.40E+02</c:v>
                </c:pt>
                <c:pt idx="35233">
                  <c:v>2.40E+02</c:v>
                </c:pt>
                <c:pt idx="35234">
                  <c:v>2.40E+02</c:v>
                </c:pt>
                <c:pt idx="35235">
                  <c:v>2.40E+02</c:v>
                </c:pt>
                <c:pt idx="35236">
                  <c:v>2.40E+02</c:v>
                </c:pt>
                <c:pt idx="35237">
                  <c:v>2.40E+02</c:v>
                </c:pt>
                <c:pt idx="35238">
                  <c:v>2.40E+02</c:v>
                </c:pt>
                <c:pt idx="35239">
                  <c:v>2.40E+02</c:v>
                </c:pt>
                <c:pt idx="35240">
                  <c:v>2.40E+02</c:v>
                </c:pt>
                <c:pt idx="35241">
                  <c:v>2.40E+02</c:v>
                </c:pt>
                <c:pt idx="35242">
                  <c:v>2.40E+02</c:v>
                </c:pt>
                <c:pt idx="35243">
                  <c:v>2.40E+02</c:v>
                </c:pt>
                <c:pt idx="35244">
                  <c:v>2.40E+02</c:v>
                </c:pt>
                <c:pt idx="35245">
                  <c:v>2.40E+02</c:v>
                </c:pt>
                <c:pt idx="35246">
                  <c:v>2.40E+02</c:v>
                </c:pt>
                <c:pt idx="35247">
                  <c:v>2.40E+02</c:v>
                </c:pt>
                <c:pt idx="35248">
                  <c:v>2.40E+02</c:v>
                </c:pt>
                <c:pt idx="35249">
                  <c:v>2.40E+02</c:v>
                </c:pt>
                <c:pt idx="35250">
                  <c:v>2.40E+02</c:v>
                </c:pt>
                <c:pt idx="35251">
                  <c:v>2.40E+02</c:v>
                </c:pt>
                <c:pt idx="35252">
                  <c:v>2.40E+02</c:v>
                </c:pt>
                <c:pt idx="35253">
                  <c:v>2.40E+02</c:v>
                </c:pt>
                <c:pt idx="35254">
                  <c:v>2.40E+02</c:v>
                </c:pt>
                <c:pt idx="35255">
                  <c:v>2.40E+02</c:v>
                </c:pt>
                <c:pt idx="35256">
                  <c:v>2.40E+02</c:v>
                </c:pt>
                <c:pt idx="35257">
                  <c:v>2.40E+02</c:v>
                </c:pt>
                <c:pt idx="35258">
                  <c:v>2.40E+02</c:v>
                </c:pt>
                <c:pt idx="35259">
                  <c:v>2.40E+02</c:v>
                </c:pt>
                <c:pt idx="35260">
                  <c:v>2.40E+02</c:v>
                </c:pt>
                <c:pt idx="35261">
                  <c:v>2.40E+02</c:v>
                </c:pt>
                <c:pt idx="35262">
                  <c:v>2.40E+02</c:v>
                </c:pt>
                <c:pt idx="35263">
                  <c:v>2.40E+02</c:v>
                </c:pt>
                <c:pt idx="35264">
                  <c:v>2.40E+02</c:v>
                </c:pt>
                <c:pt idx="35265">
                  <c:v>2.40E+02</c:v>
                </c:pt>
                <c:pt idx="35266">
                  <c:v>2.40E+02</c:v>
                </c:pt>
                <c:pt idx="35267">
                  <c:v>2.40E+02</c:v>
                </c:pt>
                <c:pt idx="35268">
                  <c:v>2.40E+02</c:v>
                </c:pt>
                <c:pt idx="35269">
                  <c:v>2.40E+02</c:v>
                </c:pt>
                <c:pt idx="35270">
                  <c:v>2.40E+02</c:v>
                </c:pt>
                <c:pt idx="35271">
                  <c:v>2.40E+02</c:v>
                </c:pt>
                <c:pt idx="35272">
                  <c:v>2.40E+02</c:v>
                </c:pt>
                <c:pt idx="35273">
                  <c:v>2.40E+02</c:v>
                </c:pt>
                <c:pt idx="35274">
                  <c:v>2.40E+02</c:v>
                </c:pt>
                <c:pt idx="35275">
                  <c:v>2.40E+02</c:v>
                </c:pt>
                <c:pt idx="35276">
                  <c:v>2.40E+02</c:v>
                </c:pt>
                <c:pt idx="35277">
                  <c:v>2.40E+02</c:v>
                </c:pt>
                <c:pt idx="35278">
                  <c:v>2.40E+02</c:v>
                </c:pt>
                <c:pt idx="35279">
                  <c:v>2.40E+02</c:v>
                </c:pt>
                <c:pt idx="35280">
                  <c:v>2.40E+02</c:v>
                </c:pt>
                <c:pt idx="35281">
                  <c:v>2.40E+02</c:v>
                </c:pt>
                <c:pt idx="35282">
                  <c:v>2.40E+02</c:v>
                </c:pt>
                <c:pt idx="35283">
                  <c:v>2.40E+02</c:v>
                </c:pt>
                <c:pt idx="35284">
                  <c:v>2.40E+02</c:v>
                </c:pt>
                <c:pt idx="35285">
                  <c:v>2.40E+02</c:v>
                </c:pt>
                <c:pt idx="35286">
                  <c:v>2.40E+02</c:v>
                </c:pt>
                <c:pt idx="35287">
                  <c:v>2.40E+02</c:v>
                </c:pt>
                <c:pt idx="35288">
                  <c:v>2.40E+02</c:v>
                </c:pt>
                <c:pt idx="35289">
                  <c:v>2.40E+02</c:v>
                </c:pt>
                <c:pt idx="35290">
                  <c:v>2.40E+02</c:v>
                </c:pt>
                <c:pt idx="35291">
                  <c:v>2.40E+02</c:v>
                </c:pt>
                <c:pt idx="35292">
                  <c:v>2.40E+02</c:v>
                </c:pt>
                <c:pt idx="35293">
                  <c:v>2.40E+02</c:v>
                </c:pt>
                <c:pt idx="35294">
                  <c:v>2.40E+02</c:v>
                </c:pt>
                <c:pt idx="35295">
                  <c:v>2.40E+02</c:v>
                </c:pt>
                <c:pt idx="35296">
                  <c:v>2.40E+02</c:v>
                </c:pt>
                <c:pt idx="35297">
                  <c:v>2.40E+02</c:v>
                </c:pt>
                <c:pt idx="35298">
                  <c:v>2.40E+02</c:v>
                </c:pt>
                <c:pt idx="35299">
                  <c:v>2.40E+02</c:v>
                </c:pt>
                <c:pt idx="35300">
                  <c:v>2.40E+02</c:v>
                </c:pt>
                <c:pt idx="35301">
                  <c:v>2.40E+02</c:v>
                </c:pt>
                <c:pt idx="35302">
                  <c:v>2.40E+02</c:v>
                </c:pt>
                <c:pt idx="35303">
                  <c:v>2.40E+02</c:v>
                </c:pt>
                <c:pt idx="35304">
                  <c:v>2.40E+02</c:v>
                </c:pt>
                <c:pt idx="35305">
                  <c:v>2.40E+02</c:v>
                </c:pt>
                <c:pt idx="35306">
                  <c:v>2.40E+02</c:v>
                </c:pt>
                <c:pt idx="35307">
                  <c:v>2.40E+02</c:v>
                </c:pt>
                <c:pt idx="35308">
                  <c:v>2.40E+02</c:v>
                </c:pt>
                <c:pt idx="35309">
                  <c:v>2.40E+02</c:v>
                </c:pt>
                <c:pt idx="35310">
                  <c:v>2.40E+02</c:v>
                </c:pt>
                <c:pt idx="35311">
                  <c:v>2.40E+02</c:v>
                </c:pt>
                <c:pt idx="35312">
                  <c:v>2.40E+02</c:v>
                </c:pt>
                <c:pt idx="35313">
                  <c:v>2.40E+02</c:v>
                </c:pt>
                <c:pt idx="35314">
                  <c:v>2.40E+02</c:v>
                </c:pt>
                <c:pt idx="35315">
                  <c:v>2.40E+02</c:v>
                </c:pt>
                <c:pt idx="35316">
                  <c:v>2.40E+02</c:v>
                </c:pt>
                <c:pt idx="35317">
                  <c:v>2.40E+02</c:v>
                </c:pt>
                <c:pt idx="35318">
                  <c:v>2.40E+02</c:v>
                </c:pt>
                <c:pt idx="35319">
                  <c:v>2.40E+02</c:v>
                </c:pt>
                <c:pt idx="35320">
                  <c:v>2.40E+02</c:v>
                </c:pt>
                <c:pt idx="35321">
                  <c:v>2.40E+02</c:v>
                </c:pt>
                <c:pt idx="35322">
                  <c:v>2.40E+02</c:v>
                </c:pt>
                <c:pt idx="35323">
                  <c:v>2.40E+02</c:v>
                </c:pt>
                <c:pt idx="35324">
                  <c:v>2.40E+02</c:v>
                </c:pt>
                <c:pt idx="35325">
                  <c:v>2.40E+02</c:v>
                </c:pt>
                <c:pt idx="35326">
                  <c:v>2.40E+02</c:v>
                </c:pt>
                <c:pt idx="35327">
                  <c:v>2.40E+02</c:v>
                </c:pt>
                <c:pt idx="35328">
                  <c:v>2.40E+02</c:v>
                </c:pt>
                <c:pt idx="35329">
                  <c:v>2.40E+02</c:v>
                </c:pt>
                <c:pt idx="35330">
                  <c:v>2.40E+02</c:v>
                </c:pt>
                <c:pt idx="35331">
                  <c:v>2.40E+02</c:v>
                </c:pt>
                <c:pt idx="35332">
                  <c:v>2.40E+02</c:v>
                </c:pt>
                <c:pt idx="35333">
                  <c:v>2.40E+02</c:v>
                </c:pt>
                <c:pt idx="35334">
                  <c:v>2.40E+02</c:v>
                </c:pt>
                <c:pt idx="35335">
                  <c:v>2.40E+02</c:v>
                </c:pt>
                <c:pt idx="35336">
                  <c:v>2.40E+02</c:v>
                </c:pt>
                <c:pt idx="35337">
                  <c:v>2.40E+02</c:v>
                </c:pt>
                <c:pt idx="35338">
                  <c:v>2.40E+02</c:v>
                </c:pt>
                <c:pt idx="35339">
                  <c:v>2.40E+02</c:v>
                </c:pt>
                <c:pt idx="35340">
                  <c:v>2.40E+02</c:v>
                </c:pt>
                <c:pt idx="35341">
                  <c:v>2.40E+02</c:v>
                </c:pt>
                <c:pt idx="35342">
                  <c:v>2.40E+02</c:v>
                </c:pt>
                <c:pt idx="35343">
                  <c:v>2.40E+02</c:v>
                </c:pt>
                <c:pt idx="35344">
                  <c:v>2.40E+02</c:v>
                </c:pt>
                <c:pt idx="35345">
                  <c:v>2.40E+02</c:v>
                </c:pt>
                <c:pt idx="35346">
                  <c:v>2.40E+02</c:v>
                </c:pt>
                <c:pt idx="35347">
                  <c:v>2.40E+02</c:v>
                </c:pt>
                <c:pt idx="35348">
                  <c:v>2.40E+02</c:v>
                </c:pt>
                <c:pt idx="35349">
                  <c:v>2.40E+02</c:v>
                </c:pt>
                <c:pt idx="35350">
                  <c:v>2.40E+02</c:v>
                </c:pt>
                <c:pt idx="35351">
                  <c:v>2.40E+02</c:v>
                </c:pt>
                <c:pt idx="35352">
                  <c:v>2.40E+02</c:v>
                </c:pt>
                <c:pt idx="35353">
                  <c:v>2.40E+02</c:v>
                </c:pt>
                <c:pt idx="35354">
                  <c:v>2.40E+02</c:v>
                </c:pt>
                <c:pt idx="35355">
                  <c:v>2.40E+02</c:v>
                </c:pt>
                <c:pt idx="35356">
                  <c:v>2.40E+02</c:v>
                </c:pt>
                <c:pt idx="35357">
                  <c:v>2.40E+02</c:v>
                </c:pt>
                <c:pt idx="35358">
                  <c:v>2.40E+02</c:v>
                </c:pt>
                <c:pt idx="35359">
                  <c:v>2.40E+02</c:v>
                </c:pt>
                <c:pt idx="35360">
                  <c:v>2.40E+02</c:v>
                </c:pt>
                <c:pt idx="35361">
                  <c:v>2.40E+02</c:v>
                </c:pt>
                <c:pt idx="35362">
                  <c:v>2.40E+02</c:v>
                </c:pt>
                <c:pt idx="35363">
                  <c:v>2.40E+02</c:v>
                </c:pt>
                <c:pt idx="35364">
                  <c:v>2.40E+02</c:v>
                </c:pt>
                <c:pt idx="35365">
                  <c:v>2.40E+02</c:v>
                </c:pt>
                <c:pt idx="35366">
                  <c:v>2.40E+02</c:v>
                </c:pt>
                <c:pt idx="35367">
                  <c:v>2.40E+02</c:v>
                </c:pt>
                <c:pt idx="35368">
                  <c:v>2.40E+02</c:v>
                </c:pt>
                <c:pt idx="35369">
                  <c:v>2.40E+02</c:v>
                </c:pt>
                <c:pt idx="35370">
                  <c:v>2.40E+02</c:v>
                </c:pt>
                <c:pt idx="35371">
                  <c:v>2.40E+02</c:v>
                </c:pt>
                <c:pt idx="35372">
                  <c:v>2.40E+02</c:v>
                </c:pt>
                <c:pt idx="35373">
                  <c:v>2.40E+02</c:v>
                </c:pt>
                <c:pt idx="35374">
                  <c:v>2.40E+02</c:v>
                </c:pt>
                <c:pt idx="35375">
                  <c:v>2.40E+02</c:v>
                </c:pt>
                <c:pt idx="35376">
                  <c:v>2.40E+02</c:v>
                </c:pt>
                <c:pt idx="35377">
                  <c:v>2.40E+02</c:v>
                </c:pt>
                <c:pt idx="35378">
                  <c:v>2.40E+02</c:v>
                </c:pt>
                <c:pt idx="35379">
                  <c:v>2.40E+02</c:v>
                </c:pt>
                <c:pt idx="35380">
                  <c:v>2.40E+02</c:v>
                </c:pt>
                <c:pt idx="35381">
                  <c:v>2.40E+02</c:v>
                </c:pt>
                <c:pt idx="35382">
                  <c:v>2.40E+02</c:v>
                </c:pt>
                <c:pt idx="35383">
                  <c:v>2.40E+02</c:v>
                </c:pt>
                <c:pt idx="35384">
                  <c:v>2.40E+02</c:v>
                </c:pt>
                <c:pt idx="35385">
                  <c:v>2.40E+02</c:v>
                </c:pt>
                <c:pt idx="35386">
                  <c:v>2.40E+02</c:v>
                </c:pt>
                <c:pt idx="35387">
                  <c:v>2.40E+02</c:v>
                </c:pt>
                <c:pt idx="35388">
                  <c:v>2.40E+02</c:v>
                </c:pt>
                <c:pt idx="35389">
                  <c:v>2.40E+02</c:v>
                </c:pt>
                <c:pt idx="35390">
                  <c:v>2.40E+02</c:v>
                </c:pt>
                <c:pt idx="35391">
                  <c:v>2.40E+02</c:v>
                </c:pt>
                <c:pt idx="35392">
                  <c:v>2.40E+02</c:v>
                </c:pt>
                <c:pt idx="35393">
                  <c:v>2.40E+02</c:v>
                </c:pt>
                <c:pt idx="35394">
                  <c:v>2.40E+02</c:v>
                </c:pt>
                <c:pt idx="35395">
                  <c:v>2.40E+02</c:v>
                </c:pt>
                <c:pt idx="35396">
                  <c:v>2.40E+02</c:v>
                </c:pt>
                <c:pt idx="35397">
                  <c:v>2.40E+02</c:v>
                </c:pt>
                <c:pt idx="35398">
                  <c:v>2.40E+02</c:v>
                </c:pt>
                <c:pt idx="35399">
                  <c:v>2.40E+02</c:v>
                </c:pt>
                <c:pt idx="35400">
                  <c:v>2.40E+02</c:v>
                </c:pt>
                <c:pt idx="35401">
                  <c:v>2.40E+02</c:v>
                </c:pt>
                <c:pt idx="35402">
                  <c:v>2.40E+02</c:v>
                </c:pt>
                <c:pt idx="35403">
                  <c:v>2.40E+02</c:v>
                </c:pt>
                <c:pt idx="35404">
                  <c:v>2.40E+02</c:v>
                </c:pt>
                <c:pt idx="35405">
                  <c:v>2.40E+02</c:v>
                </c:pt>
                <c:pt idx="35406">
                  <c:v>2.40E+02</c:v>
                </c:pt>
                <c:pt idx="35407">
                  <c:v>2.40E+02</c:v>
                </c:pt>
                <c:pt idx="35408">
                  <c:v>2.40E+02</c:v>
                </c:pt>
                <c:pt idx="35409">
                  <c:v>2.40E+02</c:v>
                </c:pt>
                <c:pt idx="35410">
                  <c:v>2.40E+02</c:v>
                </c:pt>
                <c:pt idx="35411">
                  <c:v>2.40E+02</c:v>
                </c:pt>
                <c:pt idx="35412">
                  <c:v>2.40E+02</c:v>
                </c:pt>
                <c:pt idx="35413">
                  <c:v>2.40E+02</c:v>
                </c:pt>
                <c:pt idx="35414">
                  <c:v>2.40E+02</c:v>
                </c:pt>
                <c:pt idx="35415">
                  <c:v>2.40E+02</c:v>
                </c:pt>
                <c:pt idx="35416">
                  <c:v>2.40E+02</c:v>
                </c:pt>
                <c:pt idx="35417">
                  <c:v>2.40E+02</c:v>
                </c:pt>
                <c:pt idx="35418">
                  <c:v>2.40E+02</c:v>
                </c:pt>
                <c:pt idx="35419">
                  <c:v>2.40E+02</c:v>
                </c:pt>
                <c:pt idx="35420">
                  <c:v>2.40E+02</c:v>
                </c:pt>
                <c:pt idx="35421">
                  <c:v>2.40E+02</c:v>
                </c:pt>
                <c:pt idx="35422">
                  <c:v>2.40E+02</c:v>
                </c:pt>
                <c:pt idx="35423">
                  <c:v>2.40E+02</c:v>
                </c:pt>
                <c:pt idx="35424">
                  <c:v>2.40E+02</c:v>
                </c:pt>
                <c:pt idx="35425">
                  <c:v>2.40E+02</c:v>
                </c:pt>
                <c:pt idx="35426">
                  <c:v>2.40E+02</c:v>
                </c:pt>
                <c:pt idx="35427">
                  <c:v>2.40E+02</c:v>
                </c:pt>
                <c:pt idx="35428">
                  <c:v>2.40E+02</c:v>
                </c:pt>
                <c:pt idx="35429">
                  <c:v>2.40E+02</c:v>
                </c:pt>
                <c:pt idx="35430">
                  <c:v>2.40E+02</c:v>
                </c:pt>
                <c:pt idx="35431">
                  <c:v>2.40E+02</c:v>
                </c:pt>
                <c:pt idx="35432">
                  <c:v>2.40E+02</c:v>
                </c:pt>
                <c:pt idx="35433">
                  <c:v>2.40E+02</c:v>
                </c:pt>
                <c:pt idx="35434">
                  <c:v>2.40E+02</c:v>
                </c:pt>
                <c:pt idx="35435">
                  <c:v>2.40E+02</c:v>
                </c:pt>
                <c:pt idx="35436">
                  <c:v>2.40E+02</c:v>
                </c:pt>
                <c:pt idx="35437">
                  <c:v>2.40E+02</c:v>
                </c:pt>
                <c:pt idx="35438">
                  <c:v>2.40E+02</c:v>
                </c:pt>
                <c:pt idx="35439">
                  <c:v>2.40E+02</c:v>
                </c:pt>
                <c:pt idx="35440">
                  <c:v>2.40E+02</c:v>
                </c:pt>
                <c:pt idx="35441">
                  <c:v>2.40E+02</c:v>
                </c:pt>
                <c:pt idx="35442">
                  <c:v>2.40E+02</c:v>
                </c:pt>
                <c:pt idx="35443">
                  <c:v>2.40E+02</c:v>
                </c:pt>
                <c:pt idx="35444">
                  <c:v>2.40E+02</c:v>
                </c:pt>
                <c:pt idx="35445">
                  <c:v>2.40E+02</c:v>
                </c:pt>
                <c:pt idx="35446">
                  <c:v>2.40E+02</c:v>
                </c:pt>
                <c:pt idx="35447">
                  <c:v>2.40E+02</c:v>
                </c:pt>
                <c:pt idx="35448">
                  <c:v>2.40E+02</c:v>
                </c:pt>
                <c:pt idx="35449">
                  <c:v>2.40E+02</c:v>
                </c:pt>
                <c:pt idx="35450">
                  <c:v>2.40E+02</c:v>
                </c:pt>
                <c:pt idx="35451">
                  <c:v>2.40E+02</c:v>
                </c:pt>
                <c:pt idx="35452">
                  <c:v>2.40E+02</c:v>
                </c:pt>
                <c:pt idx="35453">
                  <c:v>2.40E+02</c:v>
                </c:pt>
                <c:pt idx="35454">
                  <c:v>2.40E+02</c:v>
                </c:pt>
                <c:pt idx="35455">
                  <c:v>2.40E+02</c:v>
                </c:pt>
                <c:pt idx="35456">
                  <c:v>2.40E+02</c:v>
                </c:pt>
                <c:pt idx="35457">
                  <c:v>2.40E+02</c:v>
                </c:pt>
                <c:pt idx="35458">
                  <c:v>2.40E+02</c:v>
                </c:pt>
                <c:pt idx="35459">
                  <c:v>2.40E+02</c:v>
                </c:pt>
                <c:pt idx="35460">
                  <c:v>2.40E+02</c:v>
                </c:pt>
                <c:pt idx="35461">
                  <c:v>2.40E+02</c:v>
                </c:pt>
                <c:pt idx="35462">
                  <c:v>2.40E+02</c:v>
                </c:pt>
                <c:pt idx="35463">
                  <c:v>2.40E+02</c:v>
                </c:pt>
                <c:pt idx="35464">
                  <c:v>2.40E+02</c:v>
                </c:pt>
                <c:pt idx="35465">
                  <c:v>2.40E+02</c:v>
                </c:pt>
                <c:pt idx="35466">
                  <c:v>2.40E+02</c:v>
                </c:pt>
                <c:pt idx="35467">
                  <c:v>2.40E+02</c:v>
                </c:pt>
                <c:pt idx="35468">
                  <c:v>2.40E+02</c:v>
                </c:pt>
                <c:pt idx="35469">
                  <c:v>2.40E+02</c:v>
                </c:pt>
                <c:pt idx="35470">
                  <c:v>2.40E+02</c:v>
                </c:pt>
                <c:pt idx="35471">
                  <c:v>2.40E+02</c:v>
                </c:pt>
                <c:pt idx="35472">
                  <c:v>2.40E+02</c:v>
                </c:pt>
                <c:pt idx="35473">
                  <c:v>2.40E+02</c:v>
                </c:pt>
                <c:pt idx="35474">
                  <c:v>2.40E+02</c:v>
                </c:pt>
                <c:pt idx="35475">
                  <c:v>2.40E+02</c:v>
                </c:pt>
                <c:pt idx="35476">
                  <c:v>2.40E+02</c:v>
                </c:pt>
                <c:pt idx="35477">
                  <c:v>2.40E+02</c:v>
                </c:pt>
                <c:pt idx="35478">
                  <c:v>2.40E+02</c:v>
                </c:pt>
                <c:pt idx="35479">
                  <c:v>2.40E+02</c:v>
                </c:pt>
                <c:pt idx="35480">
                  <c:v>2.40E+02</c:v>
                </c:pt>
                <c:pt idx="35481">
                  <c:v>2.40E+02</c:v>
                </c:pt>
                <c:pt idx="35482">
                  <c:v>2.40E+02</c:v>
                </c:pt>
                <c:pt idx="35483">
                  <c:v>2.40E+02</c:v>
                </c:pt>
                <c:pt idx="35484">
                  <c:v>2.40E+02</c:v>
                </c:pt>
                <c:pt idx="35485">
                  <c:v>2.40E+02</c:v>
                </c:pt>
                <c:pt idx="35486">
                  <c:v>2.40E+02</c:v>
                </c:pt>
                <c:pt idx="35487">
                  <c:v>2.40E+02</c:v>
                </c:pt>
                <c:pt idx="35488">
                  <c:v>2.40E+02</c:v>
                </c:pt>
                <c:pt idx="35489">
                  <c:v>2.40E+02</c:v>
                </c:pt>
                <c:pt idx="35490">
                  <c:v>2.40E+02</c:v>
                </c:pt>
                <c:pt idx="35491">
                  <c:v>2.40E+02</c:v>
                </c:pt>
                <c:pt idx="35492">
                  <c:v>2.40E+02</c:v>
                </c:pt>
                <c:pt idx="35493">
                  <c:v>2.40E+02</c:v>
                </c:pt>
                <c:pt idx="35494">
                  <c:v>2.40E+02</c:v>
                </c:pt>
                <c:pt idx="35495">
                  <c:v>2.40E+02</c:v>
                </c:pt>
                <c:pt idx="35496">
                  <c:v>2.40E+02</c:v>
                </c:pt>
                <c:pt idx="35497">
                  <c:v>2.40E+02</c:v>
                </c:pt>
                <c:pt idx="35498">
                  <c:v>2.40E+02</c:v>
                </c:pt>
                <c:pt idx="35499">
                  <c:v>2.40E+02</c:v>
                </c:pt>
                <c:pt idx="35500">
                  <c:v>2.40E+02</c:v>
                </c:pt>
                <c:pt idx="35501">
                  <c:v>2.40E+02</c:v>
                </c:pt>
                <c:pt idx="35502">
                  <c:v>2.40E+02</c:v>
                </c:pt>
                <c:pt idx="35503">
                  <c:v>2.40E+02</c:v>
                </c:pt>
                <c:pt idx="35504">
                  <c:v>2.40E+02</c:v>
                </c:pt>
                <c:pt idx="35505">
                  <c:v>2.40E+02</c:v>
                </c:pt>
                <c:pt idx="35506">
                  <c:v>2.40E+02</c:v>
                </c:pt>
                <c:pt idx="35507">
                  <c:v>2.40E+02</c:v>
                </c:pt>
                <c:pt idx="35508">
                  <c:v>2.40E+02</c:v>
                </c:pt>
                <c:pt idx="35509">
                  <c:v>2.40E+02</c:v>
                </c:pt>
                <c:pt idx="35510">
                  <c:v>2.40E+02</c:v>
                </c:pt>
                <c:pt idx="35511">
                  <c:v>2.40E+02</c:v>
                </c:pt>
                <c:pt idx="35512">
                  <c:v>2.40E+02</c:v>
                </c:pt>
                <c:pt idx="35513">
                  <c:v>2.40E+02</c:v>
                </c:pt>
                <c:pt idx="35514">
                  <c:v>2.40E+02</c:v>
                </c:pt>
                <c:pt idx="35515">
                  <c:v>2.40E+02</c:v>
                </c:pt>
                <c:pt idx="35516">
                  <c:v>2.40E+02</c:v>
                </c:pt>
                <c:pt idx="35517">
                  <c:v>2.40E+02</c:v>
                </c:pt>
                <c:pt idx="35518">
                  <c:v>2.40E+02</c:v>
                </c:pt>
                <c:pt idx="35519">
                  <c:v>2.40E+02</c:v>
                </c:pt>
                <c:pt idx="35520">
                  <c:v>2.40E+02</c:v>
                </c:pt>
                <c:pt idx="35521">
                  <c:v>2.40E+02</c:v>
                </c:pt>
                <c:pt idx="35522">
                  <c:v>2.40E+02</c:v>
                </c:pt>
                <c:pt idx="35523">
                  <c:v>2.40E+02</c:v>
                </c:pt>
                <c:pt idx="35524">
                  <c:v>2.40E+02</c:v>
                </c:pt>
                <c:pt idx="35525">
                  <c:v>2.40E+02</c:v>
                </c:pt>
                <c:pt idx="35526">
                  <c:v>2.40E+02</c:v>
                </c:pt>
                <c:pt idx="35527">
                  <c:v>2.40E+02</c:v>
                </c:pt>
                <c:pt idx="35528">
                  <c:v>2.40E+02</c:v>
                </c:pt>
                <c:pt idx="35529">
                  <c:v>2.40E+02</c:v>
                </c:pt>
                <c:pt idx="35530">
                  <c:v>2.40E+02</c:v>
                </c:pt>
                <c:pt idx="35531">
                  <c:v>2.40E+02</c:v>
                </c:pt>
                <c:pt idx="35532">
                  <c:v>2.40E+02</c:v>
                </c:pt>
                <c:pt idx="35533">
                  <c:v>2.40E+02</c:v>
                </c:pt>
                <c:pt idx="35534">
                  <c:v>2.40E+02</c:v>
                </c:pt>
                <c:pt idx="35535">
                  <c:v>2.40E+02</c:v>
                </c:pt>
                <c:pt idx="35536">
                  <c:v>2.40E+02</c:v>
                </c:pt>
                <c:pt idx="35537">
                  <c:v>2.40E+02</c:v>
                </c:pt>
                <c:pt idx="35538">
                  <c:v>2.40E+02</c:v>
                </c:pt>
                <c:pt idx="35539">
                  <c:v>2.40E+02</c:v>
                </c:pt>
                <c:pt idx="35540">
                  <c:v>2.40E+02</c:v>
                </c:pt>
                <c:pt idx="35541">
                  <c:v>2.40E+02</c:v>
                </c:pt>
                <c:pt idx="35542">
                  <c:v>2.40E+02</c:v>
                </c:pt>
                <c:pt idx="35543">
                  <c:v>2.40E+02</c:v>
                </c:pt>
                <c:pt idx="35544">
                  <c:v>2.40E+02</c:v>
                </c:pt>
                <c:pt idx="35545">
                  <c:v>2.40E+02</c:v>
                </c:pt>
                <c:pt idx="35546">
                  <c:v>2.40E+02</c:v>
                </c:pt>
                <c:pt idx="35547">
                  <c:v>2.40E+02</c:v>
                </c:pt>
                <c:pt idx="35548">
                  <c:v>2.40E+02</c:v>
                </c:pt>
                <c:pt idx="35549">
                  <c:v>2.40E+02</c:v>
                </c:pt>
                <c:pt idx="35550">
                  <c:v>2.40E+02</c:v>
                </c:pt>
                <c:pt idx="35551">
                  <c:v>2.40E+02</c:v>
                </c:pt>
                <c:pt idx="35552">
                  <c:v>2.40E+02</c:v>
                </c:pt>
                <c:pt idx="35553">
                  <c:v>2.40E+02</c:v>
                </c:pt>
                <c:pt idx="35554">
                  <c:v>2.40E+02</c:v>
                </c:pt>
                <c:pt idx="35555">
                  <c:v>2.40E+02</c:v>
                </c:pt>
                <c:pt idx="35556">
                  <c:v>2.40E+02</c:v>
                </c:pt>
                <c:pt idx="35557">
                  <c:v>2.40E+02</c:v>
                </c:pt>
                <c:pt idx="35558">
                  <c:v>2.40E+02</c:v>
                </c:pt>
                <c:pt idx="35559">
                  <c:v>2.40E+02</c:v>
                </c:pt>
                <c:pt idx="35560">
                  <c:v>2.40E+02</c:v>
                </c:pt>
                <c:pt idx="35561">
                  <c:v>2.40E+02</c:v>
                </c:pt>
                <c:pt idx="35562">
                  <c:v>2.40E+02</c:v>
                </c:pt>
                <c:pt idx="35563">
                  <c:v>2.40E+02</c:v>
                </c:pt>
                <c:pt idx="35564">
                  <c:v>2.40E+02</c:v>
                </c:pt>
                <c:pt idx="35565">
                  <c:v>2.40E+02</c:v>
                </c:pt>
                <c:pt idx="35566">
                  <c:v>2.40E+02</c:v>
                </c:pt>
                <c:pt idx="35567">
                  <c:v>2.40E+02</c:v>
                </c:pt>
                <c:pt idx="35568">
                  <c:v>2.40E+02</c:v>
                </c:pt>
                <c:pt idx="35569">
                  <c:v>2.40E+02</c:v>
                </c:pt>
                <c:pt idx="35570">
                  <c:v>2.40E+02</c:v>
                </c:pt>
                <c:pt idx="35571">
                  <c:v>2.40E+02</c:v>
                </c:pt>
                <c:pt idx="35572">
                  <c:v>2.40E+02</c:v>
                </c:pt>
                <c:pt idx="35573">
                  <c:v>2.40E+02</c:v>
                </c:pt>
                <c:pt idx="35574">
                  <c:v>2.40E+02</c:v>
                </c:pt>
                <c:pt idx="35575">
                  <c:v>2.40E+02</c:v>
                </c:pt>
                <c:pt idx="35576">
                  <c:v>2.40E+02</c:v>
                </c:pt>
                <c:pt idx="35577">
                  <c:v>2.40E+02</c:v>
                </c:pt>
                <c:pt idx="35578">
                  <c:v>2.40E+02</c:v>
                </c:pt>
                <c:pt idx="35579">
                  <c:v>2.40E+02</c:v>
                </c:pt>
                <c:pt idx="35580">
                  <c:v>2.40E+02</c:v>
                </c:pt>
                <c:pt idx="35581">
                  <c:v>2.40E+02</c:v>
                </c:pt>
                <c:pt idx="35582">
                  <c:v>2.40E+02</c:v>
                </c:pt>
                <c:pt idx="35583">
                  <c:v>2.40E+02</c:v>
                </c:pt>
                <c:pt idx="35584">
                  <c:v>2.40E+02</c:v>
                </c:pt>
                <c:pt idx="35585">
                  <c:v>2.40E+02</c:v>
                </c:pt>
                <c:pt idx="35586">
                  <c:v>2.40E+02</c:v>
                </c:pt>
                <c:pt idx="35587">
                  <c:v>2.40E+02</c:v>
                </c:pt>
                <c:pt idx="35588">
                  <c:v>2.40E+02</c:v>
                </c:pt>
                <c:pt idx="35589">
                  <c:v>2.40E+02</c:v>
                </c:pt>
                <c:pt idx="35590">
                  <c:v>2.40E+02</c:v>
                </c:pt>
                <c:pt idx="35591">
                  <c:v>2.40E+02</c:v>
                </c:pt>
                <c:pt idx="35592">
                  <c:v>2.40E+02</c:v>
                </c:pt>
                <c:pt idx="35593">
                  <c:v>2.40E+02</c:v>
                </c:pt>
                <c:pt idx="35594">
                  <c:v>2.40E+02</c:v>
                </c:pt>
                <c:pt idx="35595">
                  <c:v>2.40E+02</c:v>
                </c:pt>
                <c:pt idx="35596">
                  <c:v>2.40E+02</c:v>
                </c:pt>
                <c:pt idx="35597">
                  <c:v>2.40E+02</c:v>
                </c:pt>
                <c:pt idx="35598">
                  <c:v>2.40E+02</c:v>
                </c:pt>
                <c:pt idx="35599">
                  <c:v>2.40E+02</c:v>
                </c:pt>
                <c:pt idx="35600">
                  <c:v>2.40E+02</c:v>
                </c:pt>
                <c:pt idx="35601">
                  <c:v>2.40E+02</c:v>
                </c:pt>
                <c:pt idx="35602">
                  <c:v>2.40E+02</c:v>
                </c:pt>
                <c:pt idx="35603">
                  <c:v>2.40E+02</c:v>
                </c:pt>
                <c:pt idx="35604">
                  <c:v>2.40E+02</c:v>
                </c:pt>
                <c:pt idx="35605">
                  <c:v>2.40E+02</c:v>
                </c:pt>
                <c:pt idx="35606">
                  <c:v>2.40E+02</c:v>
                </c:pt>
                <c:pt idx="35607">
                  <c:v>2.40E+02</c:v>
                </c:pt>
                <c:pt idx="35608">
                  <c:v>2.40E+02</c:v>
                </c:pt>
                <c:pt idx="35609">
                  <c:v>2.40E+02</c:v>
                </c:pt>
                <c:pt idx="35610">
                  <c:v>2.40E+02</c:v>
                </c:pt>
                <c:pt idx="35611">
                  <c:v>2.40E+02</c:v>
                </c:pt>
                <c:pt idx="35612">
                  <c:v>2.40E+02</c:v>
                </c:pt>
                <c:pt idx="35613">
                  <c:v>2.40E+02</c:v>
                </c:pt>
                <c:pt idx="35614">
                  <c:v>2.40E+02</c:v>
                </c:pt>
                <c:pt idx="35615">
                  <c:v>2.40E+02</c:v>
                </c:pt>
                <c:pt idx="35616">
                  <c:v>2.40E+02</c:v>
                </c:pt>
                <c:pt idx="35617">
                  <c:v>2.40E+02</c:v>
                </c:pt>
                <c:pt idx="35618">
                  <c:v>2.40E+02</c:v>
                </c:pt>
                <c:pt idx="35619">
                  <c:v>2.40E+02</c:v>
                </c:pt>
                <c:pt idx="35620">
                  <c:v>2.40E+02</c:v>
                </c:pt>
                <c:pt idx="35621">
                  <c:v>2.40E+02</c:v>
                </c:pt>
                <c:pt idx="35622">
                  <c:v>2.40E+02</c:v>
                </c:pt>
                <c:pt idx="35623">
                  <c:v>2.40E+02</c:v>
                </c:pt>
                <c:pt idx="35624">
                  <c:v>2.40E+02</c:v>
                </c:pt>
                <c:pt idx="35625">
                  <c:v>2.40E+02</c:v>
                </c:pt>
                <c:pt idx="35626">
                  <c:v>2.40E+02</c:v>
                </c:pt>
                <c:pt idx="35627">
                  <c:v>2.40E+02</c:v>
                </c:pt>
                <c:pt idx="35628">
                  <c:v>2.40E+02</c:v>
                </c:pt>
                <c:pt idx="35629">
                  <c:v>2.40E+02</c:v>
                </c:pt>
                <c:pt idx="35630">
                  <c:v>2.40E+02</c:v>
                </c:pt>
                <c:pt idx="35631">
                  <c:v>2.40E+02</c:v>
                </c:pt>
                <c:pt idx="35632">
                  <c:v>2.40E+02</c:v>
                </c:pt>
                <c:pt idx="35633">
                  <c:v>2.40E+02</c:v>
                </c:pt>
                <c:pt idx="35634">
                  <c:v>2.40E+02</c:v>
                </c:pt>
                <c:pt idx="35635">
                  <c:v>2.40E+02</c:v>
                </c:pt>
                <c:pt idx="35636">
                  <c:v>2.40E+02</c:v>
                </c:pt>
                <c:pt idx="35637">
                  <c:v>2.40E+02</c:v>
                </c:pt>
                <c:pt idx="35638">
                  <c:v>2.40E+02</c:v>
                </c:pt>
                <c:pt idx="35639">
                  <c:v>2.40E+02</c:v>
                </c:pt>
                <c:pt idx="35640">
                  <c:v>2.40E+02</c:v>
                </c:pt>
                <c:pt idx="35641">
                  <c:v>2.40E+02</c:v>
                </c:pt>
                <c:pt idx="35642">
                  <c:v>2.40E+02</c:v>
                </c:pt>
                <c:pt idx="35643">
                  <c:v>2.40E+02</c:v>
                </c:pt>
                <c:pt idx="35644">
                  <c:v>2.40E+02</c:v>
                </c:pt>
                <c:pt idx="35645">
                  <c:v>2.40E+02</c:v>
                </c:pt>
                <c:pt idx="35646">
                  <c:v>2.40E+02</c:v>
                </c:pt>
                <c:pt idx="35647">
                  <c:v>2.40E+02</c:v>
                </c:pt>
                <c:pt idx="35648">
                  <c:v>2.40E+02</c:v>
                </c:pt>
                <c:pt idx="35649">
                  <c:v>2.40E+02</c:v>
                </c:pt>
                <c:pt idx="35650">
                  <c:v>2.40E+02</c:v>
                </c:pt>
                <c:pt idx="35651">
                  <c:v>2.40E+02</c:v>
                </c:pt>
                <c:pt idx="35652">
                  <c:v>2.40E+02</c:v>
                </c:pt>
                <c:pt idx="35653">
                  <c:v>2.40E+02</c:v>
                </c:pt>
                <c:pt idx="35654">
                  <c:v>2.40E+02</c:v>
                </c:pt>
                <c:pt idx="35655">
                  <c:v>2.40E+02</c:v>
                </c:pt>
                <c:pt idx="35656">
                  <c:v>2.40E+02</c:v>
                </c:pt>
                <c:pt idx="35657">
                  <c:v>2.40E+02</c:v>
                </c:pt>
                <c:pt idx="35658">
                  <c:v>2.40E+02</c:v>
                </c:pt>
                <c:pt idx="35659">
                  <c:v>2.40E+02</c:v>
                </c:pt>
                <c:pt idx="35660">
                  <c:v>2.40E+02</c:v>
                </c:pt>
                <c:pt idx="35661">
                  <c:v>2.40E+02</c:v>
                </c:pt>
                <c:pt idx="35662">
                  <c:v>2.40E+02</c:v>
                </c:pt>
                <c:pt idx="35663">
                  <c:v>2.40E+02</c:v>
                </c:pt>
                <c:pt idx="35664">
                  <c:v>2.40E+02</c:v>
                </c:pt>
                <c:pt idx="35665">
                  <c:v>2.40E+02</c:v>
                </c:pt>
                <c:pt idx="35666">
                  <c:v>2.40E+02</c:v>
                </c:pt>
                <c:pt idx="35667">
                  <c:v>2.40E+02</c:v>
                </c:pt>
                <c:pt idx="35668">
                  <c:v>2.40E+02</c:v>
                </c:pt>
                <c:pt idx="35669">
                  <c:v>2.40E+02</c:v>
                </c:pt>
                <c:pt idx="35670">
                  <c:v>2.40E+02</c:v>
                </c:pt>
                <c:pt idx="35671">
                  <c:v>2.40E+02</c:v>
                </c:pt>
                <c:pt idx="35672">
                  <c:v>2.40E+02</c:v>
                </c:pt>
                <c:pt idx="35673">
                  <c:v>2.40E+02</c:v>
                </c:pt>
                <c:pt idx="35674">
                  <c:v>2.40E+02</c:v>
                </c:pt>
                <c:pt idx="35675">
                  <c:v>2.40E+02</c:v>
                </c:pt>
                <c:pt idx="35676">
                  <c:v>2.40E+02</c:v>
                </c:pt>
                <c:pt idx="35677">
                  <c:v>2.40E+02</c:v>
                </c:pt>
                <c:pt idx="35678">
                  <c:v>2.40E+02</c:v>
                </c:pt>
                <c:pt idx="35679">
                  <c:v>2.40E+02</c:v>
                </c:pt>
                <c:pt idx="35680">
                  <c:v>2.40E+02</c:v>
                </c:pt>
                <c:pt idx="35681">
                  <c:v>2.40E+02</c:v>
                </c:pt>
                <c:pt idx="35682">
                  <c:v>2.40E+02</c:v>
                </c:pt>
                <c:pt idx="35683">
                  <c:v>2.40E+02</c:v>
                </c:pt>
                <c:pt idx="35684">
                  <c:v>2.40E+02</c:v>
                </c:pt>
                <c:pt idx="35685">
                  <c:v>2.40E+02</c:v>
                </c:pt>
                <c:pt idx="35686">
                  <c:v>2.40E+02</c:v>
                </c:pt>
                <c:pt idx="35687">
                  <c:v>2.40E+02</c:v>
                </c:pt>
                <c:pt idx="35688">
                  <c:v>2.40E+02</c:v>
                </c:pt>
                <c:pt idx="35689">
                  <c:v>2.40E+02</c:v>
                </c:pt>
                <c:pt idx="35690">
                  <c:v>2.40E+02</c:v>
                </c:pt>
                <c:pt idx="35691">
                  <c:v>2.40E+02</c:v>
                </c:pt>
                <c:pt idx="35692">
                  <c:v>2.40E+02</c:v>
                </c:pt>
                <c:pt idx="35693">
                  <c:v>2.40E+02</c:v>
                </c:pt>
                <c:pt idx="35694">
                  <c:v>2.40E+02</c:v>
                </c:pt>
                <c:pt idx="35695">
                  <c:v>2.40E+02</c:v>
                </c:pt>
                <c:pt idx="35696">
                  <c:v>2.40E+02</c:v>
                </c:pt>
                <c:pt idx="35697">
                  <c:v>2.40E+02</c:v>
                </c:pt>
                <c:pt idx="35698">
                  <c:v>2.40E+02</c:v>
                </c:pt>
                <c:pt idx="35699">
                  <c:v>2.40E+02</c:v>
                </c:pt>
                <c:pt idx="35700">
                  <c:v>2.40E+02</c:v>
                </c:pt>
                <c:pt idx="35701">
                  <c:v>2.40E+02</c:v>
                </c:pt>
                <c:pt idx="35702">
                  <c:v>2.40E+02</c:v>
                </c:pt>
                <c:pt idx="35703">
                  <c:v>2.40E+02</c:v>
                </c:pt>
                <c:pt idx="35704">
                  <c:v>2.40E+02</c:v>
                </c:pt>
                <c:pt idx="35705">
                  <c:v>2.40E+02</c:v>
                </c:pt>
                <c:pt idx="35706">
                  <c:v>2.40E+02</c:v>
                </c:pt>
                <c:pt idx="35707">
                  <c:v>2.40E+02</c:v>
                </c:pt>
                <c:pt idx="35708">
                  <c:v>2.40E+02</c:v>
                </c:pt>
                <c:pt idx="35709">
                  <c:v>2.40E+02</c:v>
                </c:pt>
                <c:pt idx="35710">
                  <c:v>2.40E+02</c:v>
                </c:pt>
                <c:pt idx="35711">
                  <c:v>2.40E+02</c:v>
                </c:pt>
                <c:pt idx="35712">
                  <c:v>2.40E+02</c:v>
                </c:pt>
                <c:pt idx="35713">
                  <c:v>2.40E+02</c:v>
                </c:pt>
                <c:pt idx="35714">
                  <c:v>2.40E+02</c:v>
                </c:pt>
                <c:pt idx="35715">
                  <c:v>2.40E+02</c:v>
                </c:pt>
                <c:pt idx="35716">
                  <c:v>2.40E+02</c:v>
                </c:pt>
                <c:pt idx="35717">
                  <c:v>2.40E+02</c:v>
                </c:pt>
                <c:pt idx="35718">
                  <c:v>2.40E+02</c:v>
                </c:pt>
                <c:pt idx="35719">
                  <c:v>2.40E+02</c:v>
                </c:pt>
                <c:pt idx="35720">
                  <c:v>2.40E+02</c:v>
                </c:pt>
                <c:pt idx="35721">
                  <c:v>2.40E+02</c:v>
                </c:pt>
                <c:pt idx="35722">
                  <c:v>2.40E+02</c:v>
                </c:pt>
                <c:pt idx="35723">
                  <c:v>2.40E+02</c:v>
                </c:pt>
                <c:pt idx="35724">
                  <c:v>2.40E+02</c:v>
                </c:pt>
                <c:pt idx="35725">
                  <c:v>2.40E+02</c:v>
                </c:pt>
                <c:pt idx="35726">
                  <c:v>2.40E+02</c:v>
                </c:pt>
                <c:pt idx="35727">
                  <c:v>2.40E+02</c:v>
                </c:pt>
                <c:pt idx="35728">
                  <c:v>2.40E+02</c:v>
                </c:pt>
                <c:pt idx="35729">
                  <c:v>2.40E+02</c:v>
                </c:pt>
                <c:pt idx="35730">
                  <c:v>2.40E+02</c:v>
                </c:pt>
                <c:pt idx="35731">
                  <c:v>2.40E+02</c:v>
                </c:pt>
                <c:pt idx="35732">
                  <c:v>2.40E+02</c:v>
                </c:pt>
                <c:pt idx="35733">
                  <c:v>2.40E+02</c:v>
                </c:pt>
                <c:pt idx="35734">
                  <c:v>2.40E+02</c:v>
                </c:pt>
                <c:pt idx="35735">
                  <c:v>2.40E+02</c:v>
                </c:pt>
                <c:pt idx="35736">
                  <c:v>2.40E+02</c:v>
                </c:pt>
                <c:pt idx="35737">
                  <c:v>2.40E+02</c:v>
                </c:pt>
                <c:pt idx="35738">
                  <c:v>2.40E+02</c:v>
                </c:pt>
                <c:pt idx="35739">
                  <c:v>2.40E+02</c:v>
                </c:pt>
                <c:pt idx="35740">
                  <c:v>2.40E+02</c:v>
                </c:pt>
                <c:pt idx="35741">
                  <c:v>2.40E+02</c:v>
                </c:pt>
                <c:pt idx="35742">
                  <c:v>2.40E+02</c:v>
                </c:pt>
                <c:pt idx="35743">
                  <c:v>2.40E+02</c:v>
                </c:pt>
                <c:pt idx="35744">
                  <c:v>2.40E+02</c:v>
                </c:pt>
                <c:pt idx="35745">
                  <c:v>2.40E+02</c:v>
                </c:pt>
                <c:pt idx="35746">
                  <c:v>2.40E+02</c:v>
                </c:pt>
                <c:pt idx="35747">
                  <c:v>2.40E+02</c:v>
                </c:pt>
                <c:pt idx="35748">
                  <c:v>2.40E+02</c:v>
                </c:pt>
                <c:pt idx="35749">
                  <c:v>2.40E+02</c:v>
                </c:pt>
                <c:pt idx="35750">
                  <c:v>2.40E+02</c:v>
                </c:pt>
                <c:pt idx="35751">
                  <c:v>2.40E+02</c:v>
                </c:pt>
                <c:pt idx="35752">
                  <c:v>2.40E+02</c:v>
                </c:pt>
                <c:pt idx="35753">
                  <c:v>2.40E+02</c:v>
                </c:pt>
                <c:pt idx="35754">
                  <c:v>2.40E+02</c:v>
                </c:pt>
                <c:pt idx="35755">
                  <c:v>2.40E+02</c:v>
                </c:pt>
                <c:pt idx="35756">
                  <c:v>2.40E+02</c:v>
                </c:pt>
                <c:pt idx="35757">
                  <c:v>2.40E+02</c:v>
                </c:pt>
                <c:pt idx="35758">
                  <c:v>2.40E+02</c:v>
                </c:pt>
                <c:pt idx="35759">
                  <c:v>2.40E+02</c:v>
                </c:pt>
                <c:pt idx="35760">
                  <c:v>2.40E+02</c:v>
                </c:pt>
                <c:pt idx="35761">
                  <c:v>2.40E+02</c:v>
                </c:pt>
                <c:pt idx="35762">
                  <c:v>2.40E+02</c:v>
                </c:pt>
                <c:pt idx="35763">
                  <c:v>2.40E+02</c:v>
                </c:pt>
                <c:pt idx="35764">
                  <c:v>2.40E+02</c:v>
                </c:pt>
                <c:pt idx="35765">
                  <c:v>2.40E+02</c:v>
                </c:pt>
                <c:pt idx="35766">
                  <c:v>2.40E+02</c:v>
                </c:pt>
                <c:pt idx="35767">
                  <c:v>2.40E+02</c:v>
                </c:pt>
                <c:pt idx="35768">
                  <c:v>2.40E+02</c:v>
                </c:pt>
                <c:pt idx="35769">
                  <c:v>2.40E+02</c:v>
                </c:pt>
                <c:pt idx="35770">
                  <c:v>2.40E+02</c:v>
                </c:pt>
                <c:pt idx="35771">
                  <c:v>2.40E+02</c:v>
                </c:pt>
                <c:pt idx="35772">
                  <c:v>2.40E+02</c:v>
                </c:pt>
                <c:pt idx="35773">
                  <c:v>2.40E+02</c:v>
                </c:pt>
                <c:pt idx="35774">
                  <c:v>2.40E+02</c:v>
                </c:pt>
                <c:pt idx="35775">
                  <c:v>2.40E+02</c:v>
                </c:pt>
                <c:pt idx="35776">
                  <c:v>2.40E+02</c:v>
                </c:pt>
                <c:pt idx="35777">
                  <c:v>2.40E+02</c:v>
                </c:pt>
                <c:pt idx="35778">
                  <c:v>2.40E+02</c:v>
                </c:pt>
                <c:pt idx="35779">
                  <c:v>2.40E+02</c:v>
                </c:pt>
                <c:pt idx="35780">
                  <c:v>2.40E+02</c:v>
                </c:pt>
                <c:pt idx="35781">
                  <c:v>2.40E+02</c:v>
                </c:pt>
                <c:pt idx="35782">
                  <c:v>2.40E+02</c:v>
                </c:pt>
                <c:pt idx="35783">
                  <c:v>2.40E+02</c:v>
                </c:pt>
                <c:pt idx="35784">
                  <c:v>2.40E+02</c:v>
                </c:pt>
                <c:pt idx="35785">
                  <c:v>2.40E+02</c:v>
                </c:pt>
                <c:pt idx="35786">
                  <c:v>2.40E+02</c:v>
                </c:pt>
                <c:pt idx="35787">
                  <c:v>2.40E+02</c:v>
                </c:pt>
                <c:pt idx="35788">
                  <c:v>2.40E+02</c:v>
                </c:pt>
                <c:pt idx="35789">
                  <c:v>2.40E+02</c:v>
                </c:pt>
                <c:pt idx="35790">
                  <c:v>2.40E+02</c:v>
                </c:pt>
                <c:pt idx="35791">
                  <c:v>2.40E+02</c:v>
                </c:pt>
                <c:pt idx="35792">
                  <c:v>2.40E+02</c:v>
                </c:pt>
                <c:pt idx="35793">
                  <c:v>2.40E+02</c:v>
                </c:pt>
                <c:pt idx="35794">
                  <c:v>2.40E+02</c:v>
                </c:pt>
                <c:pt idx="35795">
                  <c:v>2.40E+02</c:v>
                </c:pt>
                <c:pt idx="35796">
                  <c:v>2.40E+02</c:v>
                </c:pt>
                <c:pt idx="35797">
                  <c:v>2.40E+02</c:v>
                </c:pt>
                <c:pt idx="35798">
                  <c:v>2.40E+02</c:v>
                </c:pt>
                <c:pt idx="35799">
                  <c:v>2.40E+02</c:v>
                </c:pt>
                <c:pt idx="35800">
                  <c:v>2.40E+02</c:v>
                </c:pt>
                <c:pt idx="35801">
                  <c:v>2.40E+02</c:v>
                </c:pt>
                <c:pt idx="35802">
                  <c:v>2.40E+02</c:v>
                </c:pt>
                <c:pt idx="35803">
                  <c:v>2.40E+02</c:v>
                </c:pt>
                <c:pt idx="35804">
                  <c:v>2.40E+02</c:v>
                </c:pt>
                <c:pt idx="35805">
                  <c:v>2.40E+02</c:v>
                </c:pt>
                <c:pt idx="35806">
                  <c:v>2.40E+02</c:v>
                </c:pt>
                <c:pt idx="35807">
                  <c:v>2.40E+02</c:v>
                </c:pt>
                <c:pt idx="35808">
                  <c:v>2.40E+02</c:v>
                </c:pt>
                <c:pt idx="35809">
                  <c:v>2.40E+02</c:v>
                </c:pt>
                <c:pt idx="35810">
                  <c:v>2.40E+02</c:v>
                </c:pt>
                <c:pt idx="35811">
                  <c:v>2.40E+02</c:v>
                </c:pt>
                <c:pt idx="35812">
                  <c:v>2.40E+02</c:v>
                </c:pt>
                <c:pt idx="35813">
                  <c:v>2.40E+02</c:v>
                </c:pt>
                <c:pt idx="35814">
                  <c:v>2.40E+02</c:v>
                </c:pt>
                <c:pt idx="35815">
                  <c:v>2.40E+02</c:v>
                </c:pt>
                <c:pt idx="35816">
                  <c:v>2.40E+02</c:v>
                </c:pt>
                <c:pt idx="35817">
                  <c:v>2.40E+02</c:v>
                </c:pt>
                <c:pt idx="35818">
                  <c:v>2.40E+02</c:v>
                </c:pt>
                <c:pt idx="35819">
                  <c:v>2.40E+02</c:v>
                </c:pt>
                <c:pt idx="35820">
                  <c:v>2.40E+02</c:v>
                </c:pt>
                <c:pt idx="35821">
                  <c:v>2.40E+02</c:v>
                </c:pt>
                <c:pt idx="35822">
                  <c:v>2.40E+02</c:v>
                </c:pt>
                <c:pt idx="35823">
                  <c:v>2.40E+02</c:v>
                </c:pt>
                <c:pt idx="35824">
                  <c:v>2.40E+02</c:v>
                </c:pt>
                <c:pt idx="35825">
                  <c:v>2.40E+02</c:v>
                </c:pt>
                <c:pt idx="35826">
                  <c:v>2.40E+02</c:v>
                </c:pt>
                <c:pt idx="35827">
                  <c:v>2.40E+02</c:v>
                </c:pt>
                <c:pt idx="35828">
                  <c:v>2.40E+02</c:v>
                </c:pt>
                <c:pt idx="35829">
                  <c:v>2.40E+02</c:v>
                </c:pt>
                <c:pt idx="35830">
                  <c:v>2.40E+02</c:v>
                </c:pt>
                <c:pt idx="35831">
                  <c:v>2.40E+02</c:v>
                </c:pt>
                <c:pt idx="35832">
                  <c:v>2.40E+02</c:v>
                </c:pt>
                <c:pt idx="35833">
                  <c:v>2.40E+02</c:v>
                </c:pt>
                <c:pt idx="35834">
                  <c:v>2.40E+02</c:v>
                </c:pt>
                <c:pt idx="35835">
                  <c:v>2.40E+02</c:v>
                </c:pt>
                <c:pt idx="35836">
                  <c:v>2.40E+02</c:v>
                </c:pt>
                <c:pt idx="35837">
                  <c:v>2.40E+02</c:v>
                </c:pt>
                <c:pt idx="35838">
                  <c:v>2.40E+02</c:v>
                </c:pt>
                <c:pt idx="35839">
                  <c:v>2.40E+02</c:v>
                </c:pt>
                <c:pt idx="35840">
                  <c:v>2.40E+02</c:v>
                </c:pt>
                <c:pt idx="35841">
                  <c:v>2.40E+02</c:v>
                </c:pt>
                <c:pt idx="35842">
                  <c:v>2.40E+02</c:v>
                </c:pt>
                <c:pt idx="35843">
                  <c:v>2.40E+02</c:v>
                </c:pt>
                <c:pt idx="35844">
                  <c:v>2.40E+02</c:v>
                </c:pt>
                <c:pt idx="35845">
                  <c:v>2.40E+02</c:v>
                </c:pt>
                <c:pt idx="35846">
                  <c:v>2.40E+02</c:v>
                </c:pt>
                <c:pt idx="35847">
                  <c:v>2.40E+02</c:v>
                </c:pt>
                <c:pt idx="35848">
                  <c:v>2.40E+02</c:v>
                </c:pt>
                <c:pt idx="35849">
                  <c:v>2.40E+02</c:v>
                </c:pt>
                <c:pt idx="35850">
                  <c:v>2.40E+02</c:v>
                </c:pt>
                <c:pt idx="35851">
                  <c:v>2.40E+02</c:v>
                </c:pt>
                <c:pt idx="35852">
                  <c:v>2.40E+02</c:v>
                </c:pt>
                <c:pt idx="35853">
                  <c:v>2.40E+02</c:v>
                </c:pt>
                <c:pt idx="35854">
                  <c:v>2.40E+02</c:v>
                </c:pt>
                <c:pt idx="35855">
                  <c:v>2.40E+02</c:v>
                </c:pt>
                <c:pt idx="35856">
                  <c:v>2.40E+02</c:v>
                </c:pt>
                <c:pt idx="35857">
                  <c:v>2.40E+02</c:v>
                </c:pt>
                <c:pt idx="35858">
                  <c:v>2.40E+02</c:v>
                </c:pt>
                <c:pt idx="35859">
                  <c:v>2.40E+02</c:v>
                </c:pt>
                <c:pt idx="35860">
                  <c:v>2.40E+02</c:v>
                </c:pt>
                <c:pt idx="35861">
                  <c:v>2.40E+02</c:v>
                </c:pt>
                <c:pt idx="35862">
                  <c:v>2.40E+02</c:v>
                </c:pt>
                <c:pt idx="35863">
                  <c:v>2.40E+02</c:v>
                </c:pt>
                <c:pt idx="35864">
                  <c:v>2.40E+02</c:v>
                </c:pt>
                <c:pt idx="35865">
                  <c:v>2.40E+02</c:v>
                </c:pt>
                <c:pt idx="35866">
                  <c:v>2.40E+02</c:v>
                </c:pt>
                <c:pt idx="35867">
                  <c:v>2.40E+02</c:v>
                </c:pt>
                <c:pt idx="35868">
                  <c:v>2.40E+02</c:v>
                </c:pt>
                <c:pt idx="35869">
                  <c:v>2.40E+02</c:v>
                </c:pt>
                <c:pt idx="35870">
                  <c:v>2.40E+02</c:v>
                </c:pt>
                <c:pt idx="35871">
                  <c:v>2.40E+02</c:v>
                </c:pt>
                <c:pt idx="35872">
                  <c:v>2.40E+02</c:v>
                </c:pt>
                <c:pt idx="35873">
                  <c:v>2.40E+02</c:v>
                </c:pt>
                <c:pt idx="35874">
                  <c:v>2.40E+02</c:v>
                </c:pt>
                <c:pt idx="35875">
                  <c:v>2.40E+02</c:v>
                </c:pt>
                <c:pt idx="35876">
                  <c:v>2.40E+02</c:v>
                </c:pt>
                <c:pt idx="35877">
                  <c:v>2.40E+02</c:v>
                </c:pt>
                <c:pt idx="35878">
                  <c:v>2.40E+02</c:v>
                </c:pt>
                <c:pt idx="35879">
                  <c:v>2.40E+02</c:v>
                </c:pt>
                <c:pt idx="35880">
                  <c:v>2.40E+02</c:v>
                </c:pt>
                <c:pt idx="35881">
                  <c:v>2.40E+02</c:v>
                </c:pt>
                <c:pt idx="35882">
                  <c:v>2.40E+02</c:v>
                </c:pt>
                <c:pt idx="35883">
                  <c:v>2.40E+02</c:v>
                </c:pt>
                <c:pt idx="35884">
                  <c:v>2.40E+02</c:v>
                </c:pt>
                <c:pt idx="35885">
                  <c:v>2.40E+02</c:v>
                </c:pt>
                <c:pt idx="35886">
                  <c:v>2.40E+02</c:v>
                </c:pt>
                <c:pt idx="35887">
                  <c:v>2.40E+02</c:v>
                </c:pt>
                <c:pt idx="35888">
                  <c:v>2.40E+02</c:v>
                </c:pt>
                <c:pt idx="35889">
                  <c:v>2.40E+02</c:v>
                </c:pt>
                <c:pt idx="35890">
                  <c:v>2.40E+02</c:v>
                </c:pt>
                <c:pt idx="35891">
                  <c:v>2.40E+02</c:v>
                </c:pt>
                <c:pt idx="35892">
                  <c:v>2.40E+02</c:v>
                </c:pt>
                <c:pt idx="35893">
                  <c:v>2.40E+02</c:v>
                </c:pt>
                <c:pt idx="35894">
                  <c:v>2.40E+02</c:v>
                </c:pt>
                <c:pt idx="35895">
                  <c:v>2.40E+02</c:v>
                </c:pt>
                <c:pt idx="35896">
                  <c:v>2.40E+02</c:v>
                </c:pt>
                <c:pt idx="35897">
                  <c:v>2.40E+02</c:v>
                </c:pt>
                <c:pt idx="35898">
                  <c:v>2.40E+02</c:v>
                </c:pt>
                <c:pt idx="35899">
                  <c:v>2.40E+02</c:v>
                </c:pt>
                <c:pt idx="35900">
                  <c:v>2.40E+02</c:v>
                </c:pt>
                <c:pt idx="35901">
                  <c:v>2.40E+02</c:v>
                </c:pt>
                <c:pt idx="35902">
                  <c:v>2.40E+02</c:v>
                </c:pt>
                <c:pt idx="35903">
                  <c:v>2.40E+02</c:v>
                </c:pt>
                <c:pt idx="35904">
                  <c:v>2.40E+02</c:v>
                </c:pt>
                <c:pt idx="35905">
                  <c:v>2.40E+02</c:v>
                </c:pt>
                <c:pt idx="35906">
                  <c:v>2.40E+02</c:v>
                </c:pt>
                <c:pt idx="35907">
                  <c:v>2.40E+02</c:v>
                </c:pt>
                <c:pt idx="35908">
                  <c:v>2.40E+02</c:v>
                </c:pt>
                <c:pt idx="35909">
                  <c:v>2.40E+02</c:v>
                </c:pt>
                <c:pt idx="35910">
                  <c:v>2.40E+02</c:v>
                </c:pt>
                <c:pt idx="35911">
                  <c:v>2.40E+02</c:v>
                </c:pt>
                <c:pt idx="35912">
                  <c:v>2.40E+02</c:v>
                </c:pt>
                <c:pt idx="35913">
                  <c:v>2.40E+02</c:v>
                </c:pt>
                <c:pt idx="35914">
                  <c:v>2.40E+02</c:v>
                </c:pt>
                <c:pt idx="35915">
                  <c:v>2.40E+02</c:v>
                </c:pt>
                <c:pt idx="35916">
                  <c:v>2.40E+02</c:v>
                </c:pt>
                <c:pt idx="35917">
                  <c:v>2.40E+02</c:v>
                </c:pt>
                <c:pt idx="35918">
                  <c:v>2.40E+02</c:v>
                </c:pt>
                <c:pt idx="35919">
                  <c:v>2.40E+02</c:v>
                </c:pt>
                <c:pt idx="35920">
                  <c:v>2.40E+02</c:v>
                </c:pt>
                <c:pt idx="35921">
                  <c:v>2.40E+02</c:v>
                </c:pt>
                <c:pt idx="35922">
                  <c:v>2.40E+02</c:v>
                </c:pt>
                <c:pt idx="35923">
                  <c:v>2.40E+02</c:v>
                </c:pt>
                <c:pt idx="35924">
                  <c:v>2.40E+02</c:v>
                </c:pt>
                <c:pt idx="35925">
                  <c:v>2.40E+02</c:v>
                </c:pt>
                <c:pt idx="35926">
                  <c:v>2.40E+02</c:v>
                </c:pt>
                <c:pt idx="35927">
                  <c:v>2.40E+02</c:v>
                </c:pt>
                <c:pt idx="35928">
                  <c:v>2.40E+02</c:v>
                </c:pt>
                <c:pt idx="35929">
                  <c:v>2.40E+02</c:v>
                </c:pt>
                <c:pt idx="35930">
                  <c:v>2.40E+02</c:v>
                </c:pt>
                <c:pt idx="35931">
                  <c:v>2.40E+02</c:v>
                </c:pt>
                <c:pt idx="35932">
                  <c:v>2.40E+02</c:v>
                </c:pt>
                <c:pt idx="35933">
                  <c:v>2.40E+02</c:v>
                </c:pt>
                <c:pt idx="35934">
                  <c:v>2.40E+02</c:v>
                </c:pt>
                <c:pt idx="35935">
                  <c:v>2.40E+02</c:v>
                </c:pt>
                <c:pt idx="35936">
                  <c:v>2.40E+02</c:v>
                </c:pt>
                <c:pt idx="35937">
                  <c:v>2.40E+02</c:v>
                </c:pt>
                <c:pt idx="35938">
                  <c:v>2.40E+02</c:v>
                </c:pt>
                <c:pt idx="35939">
                  <c:v>2.40E+02</c:v>
                </c:pt>
                <c:pt idx="35940">
                  <c:v>2.40E+02</c:v>
                </c:pt>
                <c:pt idx="35941">
                  <c:v>2.40E+02</c:v>
                </c:pt>
                <c:pt idx="35942">
                  <c:v>2.40E+02</c:v>
                </c:pt>
                <c:pt idx="35943">
                  <c:v>2.40E+02</c:v>
                </c:pt>
                <c:pt idx="35944">
                  <c:v>2.40E+02</c:v>
                </c:pt>
                <c:pt idx="35945">
                  <c:v>2.40E+02</c:v>
                </c:pt>
                <c:pt idx="35946">
                  <c:v>2.40E+02</c:v>
                </c:pt>
                <c:pt idx="35947">
                  <c:v>2.40E+02</c:v>
                </c:pt>
                <c:pt idx="35948">
                  <c:v>2.40E+02</c:v>
                </c:pt>
                <c:pt idx="35949">
                  <c:v>2.40E+02</c:v>
                </c:pt>
                <c:pt idx="35950">
                  <c:v>2.40E+02</c:v>
                </c:pt>
                <c:pt idx="35951">
                  <c:v>2.40E+02</c:v>
                </c:pt>
                <c:pt idx="35952">
                  <c:v>2.40E+02</c:v>
                </c:pt>
                <c:pt idx="35953">
                  <c:v>2.40E+02</c:v>
                </c:pt>
                <c:pt idx="35954">
                  <c:v>2.40E+02</c:v>
                </c:pt>
                <c:pt idx="35955">
                  <c:v>2.40E+02</c:v>
                </c:pt>
                <c:pt idx="35956">
                  <c:v>2.40E+02</c:v>
                </c:pt>
                <c:pt idx="35957">
                  <c:v>2.40E+02</c:v>
                </c:pt>
                <c:pt idx="35958">
                  <c:v>2.40E+02</c:v>
                </c:pt>
                <c:pt idx="35959">
                  <c:v>2.40E+02</c:v>
                </c:pt>
                <c:pt idx="35960">
                  <c:v>2.40E+02</c:v>
                </c:pt>
                <c:pt idx="35961">
                  <c:v>2.40E+02</c:v>
                </c:pt>
                <c:pt idx="35962">
                  <c:v>2.40E+02</c:v>
                </c:pt>
                <c:pt idx="35963">
                  <c:v>2.40E+02</c:v>
                </c:pt>
                <c:pt idx="35964">
                  <c:v>2.40E+02</c:v>
                </c:pt>
                <c:pt idx="35965">
                  <c:v>2.40E+02</c:v>
                </c:pt>
                <c:pt idx="35966">
                  <c:v>2.40E+02</c:v>
                </c:pt>
                <c:pt idx="35967">
                  <c:v>2.40E+02</c:v>
                </c:pt>
                <c:pt idx="35968">
                  <c:v>2.40E+02</c:v>
                </c:pt>
                <c:pt idx="35969">
                  <c:v>2.40E+02</c:v>
                </c:pt>
                <c:pt idx="35970">
                  <c:v>2.40E+02</c:v>
                </c:pt>
                <c:pt idx="35971">
                  <c:v>2.40E+02</c:v>
                </c:pt>
                <c:pt idx="35972">
                  <c:v>2.40E+02</c:v>
                </c:pt>
                <c:pt idx="35973">
                  <c:v>2.40E+02</c:v>
                </c:pt>
                <c:pt idx="35974">
                  <c:v>2.40E+02</c:v>
                </c:pt>
                <c:pt idx="35975">
                  <c:v>2.40E+02</c:v>
                </c:pt>
                <c:pt idx="35976">
                  <c:v>2.40E+02</c:v>
                </c:pt>
                <c:pt idx="35977">
                  <c:v>2.40E+02</c:v>
                </c:pt>
                <c:pt idx="35978">
                  <c:v>2.40E+02</c:v>
                </c:pt>
                <c:pt idx="35979">
                  <c:v>2.40E+02</c:v>
                </c:pt>
                <c:pt idx="35980">
                  <c:v>2.40E+02</c:v>
                </c:pt>
                <c:pt idx="35981">
                  <c:v>2.40E+02</c:v>
                </c:pt>
                <c:pt idx="35982">
                  <c:v>2.40E+02</c:v>
                </c:pt>
                <c:pt idx="35983">
                  <c:v>2.40E+02</c:v>
                </c:pt>
                <c:pt idx="35984">
                  <c:v>2.40E+02</c:v>
                </c:pt>
                <c:pt idx="35985">
                  <c:v>2.40E+02</c:v>
                </c:pt>
                <c:pt idx="35986">
                  <c:v>2.40E+02</c:v>
                </c:pt>
                <c:pt idx="35987">
                  <c:v>2.40E+02</c:v>
                </c:pt>
                <c:pt idx="35988">
                  <c:v>2.40E+02</c:v>
                </c:pt>
                <c:pt idx="35989">
                  <c:v>2.40E+02</c:v>
                </c:pt>
                <c:pt idx="35990">
                  <c:v>2.40E+02</c:v>
                </c:pt>
                <c:pt idx="35991">
                  <c:v>2.40E+02</c:v>
                </c:pt>
                <c:pt idx="35992">
                  <c:v>2.40E+02</c:v>
                </c:pt>
                <c:pt idx="35993">
                  <c:v>2.40E+02</c:v>
                </c:pt>
                <c:pt idx="35994">
                  <c:v>2.40E+02</c:v>
                </c:pt>
                <c:pt idx="35995">
                  <c:v>2.40E+02</c:v>
                </c:pt>
                <c:pt idx="35996">
                  <c:v>2.40E+02</c:v>
                </c:pt>
                <c:pt idx="35997">
                  <c:v>2.40E+02</c:v>
                </c:pt>
                <c:pt idx="35998">
                  <c:v>2.40E+02</c:v>
                </c:pt>
                <c:pt idx="35999">
                  <c:v>2.40E+02</c:v>
                </c:pt>
                <c:pt idx="36000">
                  <c:v>2.40E+02</c:v>
                </c:pt>
                <c:pt idx="36001">
                  <c:v>2.40E+02</c:v>
                </c:pt>
                <c:pt idx="36002">
                  <c:v>2.40E+02</c:v>
                </c:pt>
                <c:pt idx="36003">
                  <c:v>2.40E+02</c:v>
                </c:pt>
                <c:pt idx="36004">
                  <c:v>2.40E+02</c:v>
                </c:pt>
                <c:pt idx="36005">
                  <c:v>2.40E+02</c:v>
                </c:pt>
                <c:pt idx="36006">
                  <c:v>2.40E+02</c:v>
                </c:pt>
                <c:pt idx="36007">
                  <c:v>2.40E+02</c:v>
                </c:pt>
                <c:pt idx="36008">
                  <c:v>2.40E+02</c:v>
                </c:pt>
                <c:pt idx="36009">
                  <c:v>2.40E+02</c:v>
                </c:pt>
                <c:pt idx="36010">
                  <c:v>2.40E+02</c:v>
                </c:pt>
                <c:pt idx="36011">
                  <c:v>2.40E+02</c:v>
                </c:pt>
                <c:pt idx="36012">
                  <c:v>2.40E+02</c:v>
                </c:pt>
                <c:pt idx="36013">
                  <c:v>2.40E+02</c:v>
                </c:pt>
                <c:pt idx="36014">
                  <c:v>2.40E+02</c:v>
                </c:pt>
                <c:pt idx="36015">
                  <c:v>2.40E+02</c:v>
                </c:pt>
                <c:pt idx="36016">
                  <c:v>2.40E+02</c:v>
                </c:pt>
                <c:pt idx="36017">
                  <c:v>2.40E+02</c:v>
                </c:pt>
                <c:pt idx="36018">
                  <c:v>2.40E+02</c:v>
                </c:pt>
                <c:pt idx="36019">
                  <c:v>2.40E+02</c:v>
                </c:pt>
                <c:pt idx="36020">
                  <c:v>2.40E+02</c:v>
                </c:pt>
                <c:pt idx="36021">
                  <c:v>2.40E+02</c:v>
                </c:pt>
                <c:pt idx="36022">
                  <c:v>2.40E+02</c:v>
                </c:pt>
                <c:pt idx="36023">
                  <c:v>2.40E+02</c:v>
                </c:pt>
                <c:pt idx="36024">
                  <c:v>2.40E+02</c:v>
                </c:pt>
                <c:pt idx="36025">
                  <c:v>2.40E+02</c:v>
                </c:pt>
                <c:pt idx="36026">
                  <c:v>2.40E+02</c:v>
                </c:pt>
                <c:pt idx="36027">
                  <c:v>2.40E+02</c:v>
                </c:pt>
                <c:pt idx="36028">
                  <c:v>2.40E+02</c:v>
                </c:pt>
                <c:pt idx="36029">
                  <c:v>2.40E+02</c:v>
                </c:pt>
                <c:pt idx="36030">
                  <c:v>2.40E+02</c:v>
                </c:pt>
                <c:pt idx="36031">
                  <c:v>2.40E+02</c:v>
                </c:pt>
                <c:pt idx="36032">
                  <c:v>2.40E+02</c:v>
                </c:pt>
                <c:pt idx="36033">
                  <c:v>2.40E+02</c:v>
                </c:pt>
                <c:pt idx="36034">
                  <c:v>2.40E+02</c:v>
                </c:pt>
                <c:pt idx="36035">
                  <c:v>2.40E+02</c:v>
                </c:pt>
                <c:pt idx="36036">
                  <c:v>2.40E+02</c:v>
                </c:pt>
                <c:pt idx="36037">
                  <c:v>2.40E+02</c:v>
                </c:pt>
                <c:pt idx="36038">
                  <c:v>2.40E+02</c:v>
                </c:pt>
                <c:pt idx="36039">
                  <c:v>2.40E+02</c:v>
                </c:pt>
                <c:pt idx="36040">
                  <c:v>2.40E+02</c:v>
                </c:pt>
                <c:pt idx="36041">
                  <c:v>2.40E+02</c:v>
                </c:pt>
                <c:pt idx="36042">
                  <c:v>2.40E+02</c:v>
                </c:pt>
                <c:pt idx="36043">
                  <c:v>2.40E+02</c:v>
                </c:pt>
                <c:pt idx="36044">
                  <c:v>2.40E+02</c:v>
                </c:pt>
                <c:pt idx="36045">
                  <c:v>2.40E+02</c:v>
                </c:pt>
                <c:pt idx="36046">
                  <c:v>2.40E+02</c:v>
                </c:pt>
                <c:pt idx="36047">
                  <c:v>2.40E+02</c:v>
                </c:pt>
                <c:pt idx="36048">
                  <c:v>2.40E+02</c:v>
                </c:pt>
                <c:pt idx="36049">
                  <c:v>2.40E+02</c:v>
                </c:pt>
                <c:pt idx="36050">
                  <c:v>2.40E+02</c:v>
                </c:pt>
                <c:pt idx="36051">
                  <c:v>2.40E+02</c:v>
                </c:pt>
                <c:pt idx="36052">
                  <c:v>2.40E+02</c:v>
                </c:pt>
                <c:pt idx="36053">
                  <c:v>2.40E+02</c:v>
                </c:pt>
                <c:pt idx="36054">
                  <c:v>2.40E+02</c:v>
                </c:pt>
                <c:pt idx="36055">
                  <c:v>2.40E+02</c:v>
                </c:pt>
                <c:pt idx="36056">
                  <c:v>2.40E+02</c:v>
                </c:pt>
                <c:pt idx="36057">
                  <c:v>2.40E+02</c:v>
                </c:pt>
                <c:pt idx="36058">
                  <c:v>2.40E+02</c:v>
                </c:pt>
                <c:pt idx="36059">
                  <c:v>2.40E+02</c:v>
                </c:pt>
                <c:pt idx="36060">
                  <c:v>2.40E+02</c:v>
                </c:pt>
                <c:pt idx="36061">
                  <c:v>2.40E+02</c:v>
                </c:pt>
                <c:pt idx="36062">
                  <c:v>2.40E+02</c:v>
                </c:pt>
                <c:pt idx="36063">
                  <c:v>2.40E+02</c:v>
                </c:pt>
                <c:pt idx="36064">
                  <c:v>2.40E+02</c:v>
                </c:pt>
                <c:pt idx="36065">
                  <c:v>2.40E+02</c:v>
                </c:pt>
                <c:pt idx="36066">
                  <c:v>2.40E+02</c:v>
                </c:pt>
                <c:pt idx="36067">
                  <c:v>2.40E+02</c:v>
                </c:pt>
                <c:pt idx="36068">
                  <c:v>2.40E+02</c:v>
                </c:pt>
                <c:pt idx="36069">
                  <c:v>2.40E+02</c:v>
                </c:pt>
                <c:pt idx="36070">
                  <c:v>2.40E+02</c:v>
                </c:pt>
                <c:pt idx="36071">
                  <c:v>2.40E+02</c:v>
                </c:pt>
                <c:pt idx="36072">
                  <c:v>2.40E+02</c:v>
                </c:pt>
                <c:pt idx="36073">
                  <c:v>2.40E+02</c:v>
                </c:pt>
                <c:pt idx="36074">
                  <c:v>2.40E+02</c:v>
                </c:pt>
                <c:pt idx="36075">
                  <c:v>2.40E+02</c:v>
                </c:pt>
                <c:pt idx="36076">
                  <c:v>2.40E+02</c:v>
                </c:pt>
                <c:pt idx="36077">
                  <c:v>2.40E+02</c:v>
                </c:pt>
                <c:pt idx="36078">
                  <c:v>2.40E+02</c:v>
                </c:pt>
                <c:pt idx="36079">
                  <c:v>2.40E+02</c:v>
                </c:pt>
                <c:pt idx="36080">
                  <c:v>2.40E+02</c:v>
                </c:pt>
                <c:pt idx="36081">
                  <c:v>2.40E+02</c:v>
                </c:pt>
                <c:pt idx="36082">
                  <c:v>2.40E+02</c:v>
                </c:pt>
                <c:pt idx="36083">
                  <c:v>2.40E+02</c:v>
                </c:pt>
                <c:pt idx="36084">
                  <c:v>2.40E+02</c:v>
                </c:pt>
                <c:pt idx="36085">
                  <c:v>2.40E+02</c:v>
                </c:pt>
                <c:pt idx="36086">
                  <c:v>2.40E+02</c:v>
                </c:pt>
                <c:pt idx="36087">
                  <c:v>2.40E+02</c:v>
                </c:pt>
                <c:pt idx="36088">
                  <c:v>2.40E+02</c:v>
                </c:pt>
                <c:pt idx="36089">
                  <c:v>2.40E+02</c:v>
                </c:pt>
                <c:pt idx="36090">
                  <c:v>2.40E+02</c:v>
                </c:pt>
                <c:pt idx="36091">
                  <c:v>2.40E+02</c:v>
                </c:pt>
                <c:pt idx="36092">
                  <c:v>2.40E+02</c:v>
                </c:pt>
                <c:pt idx="36093">
                  <c:v>2.40E+02</c:v>
                </c:pt>
                <c:pt idx="36094">
                  <c:v>2.40E+02</c:v>
                </c:pt>
                <c:pt idx="36095">
                  <c:v>2.40E+02</c:v>
                </c:pt>
                <c:pt idx="36096">
                  <c:v>2.40E+02</c:v>
                </c:pt>
                <c:pt idx="36097">
                  <c:v>2.40E+02</c:v>
                </c:pt>
                <c:pt idx="36098">
                  <c:v>2.40E+02</c:v>
                </c:pt>
                <c:pt idx="36099">
                  <c:v>2.40E+02</c:v>
                </c:pt>
                <c:pt idx="36100">
                  <c:v>2.40E+02</c:v>
                </c:pt>
                <c:pt idx="36101">
                  <c:v>2.40E+02</c:v>
                </c:pt>
                <c:pt idx="36102">
                  <c:v>2.40E+02</c:v>
                </c:pt>
                <c:pt idx="36103">
                  <c:v>2.40E+02</c:v>
                </c:pt>
                <c:pt idx="36104">
                  <c:v>2.40E+02</c:v>
                </c:pt>
                <c:pt idx="36105">
                  <c:v>2.40E+02</c:v>
                </c:pt>
                <c:pt idx="36106">
                  <c:v>2.40E+02</c:v>
                </c:pt>
                <c:pt idx="36107">
                  <c:v>2.40E+02</c:v>
                </c:pt>
                <c:pt idx="36108">
                  <c:v>2.40E+02</c:v>
                </c:pt>
                <c:pt idx="36109">
                  <c:v>2.40E+02</c:v>
                </c:pt>
                <c:pt idx="36110">
                  <c:v>2.40E+02</c:v>
                </c:pt>
                <c:pt idx="36111">
                  <c:v>2.40E+02</c:v>
                </c:pt>
                <c:pt idx="36112">
                  <c:v>2.40E+02</c:v>
                </c:pt>
                <c:pt idx="36113">
                  <c:v>2.40E+02</c:v>
                </c:pt>
                <c:pt idx="36114">
                  <c:v>2.40E+02</c:v>
                </c:pt>
                <c:pt idx="36115">
                  <c:v>2.40E+02</c:v>
                </c:pt>
                <c:pt idx="36116">
                  <c:v>2.40E+02</c:v>
                </c:pt>
                <c:pt idx="36117">
                  <c:v>2.40E+02</c:v>
                </c:pt>
                <c:pt idx="36118">
                  <c:v>2.40E+02</c:v>
                </c:pt>
                <c:pt idx="36119">
                  <c:v>2.40E+02</c:v>
                </c:pt>
                <c:pt idx="36120">
                  <c:v>2.40E+02</c:v>
                </c:pt>
                <c:pt idx="36121">
                  <c:v>2.40E+02</c:v>
                </c:pt>
                <c:pt idx="36122">
                  <c:v>2.40E+02</c:v>
                </c:pt>
                <c:pt idx="36123">
                  <c:v>2.40E+02</c:v>
                </c:pt>
                <c:pt idx="36124">
                  <c:v>2.40E+02</c:v>
                </c:pt>
                <c:pt idx="36125">
                  <c:v>2.40E+02</c:v>
                </c:pt>
                <c:pt idx="36126">
                  <c:v>2.40E+02</c:v>
                </c:pt>
                <c:pt idx="36127">
                  <c:v>2.40E+02</c:v>
                </c:pt>
                <c:pt idx="36128">
                  <c:v>2.40E+02</c:v>
                </c:pt>
                <c:pt idx="36129">
                  <c:v>2.40E+02</c:v>
                </c:pt>
                <c:pt idx="36130">
                  <c:v>2.40E+02</c:v>
                </c:pt>
                <c:pt idx="36131">
                  <c:v>2.40E+02</c:v>
                </c:pt>
                <c:pt idx="36132">
                  <c:v>2.40E+02</c:v>
                </c:pt>
                <c:pt idx="36133">
                  <c:v>2.40E+02</c:v>
                </c:pt>
                <c:pt idx="36134">
                  <c:v>2.40E+02</c:v>
                </c:pt>
                <c:pt idx="36135">
                  <c:v>2.40E+02</c:v>
                </c:pt>
                <c:pt idx="36136">
                  <c:v>2.40E+02</c:v>
                </c:pt>
                <c:pt idx="36137">
                  <c:v>2.40E+02</c:v>
                </c:pt>
                <c:pt idx="36138">
                  <c:v>2.40E+02</c:v>
                </c:pt>
                <c:pt idx="36139">
                  <c:v>2.40E+02</c:v>
                </c:pt>
                <c:pt idx="36140">
                  <c:v>2.40E+02</c:v>
                </c:pt>
                <c:pt idx="36141">
                  <c:v>2.40E+02</c:v>
                </c:pt>
                <c:pt idx="36142">
                  <c:v>2.40E+02</c:v>
                </c:pt>
                <c:pt idx="36143">
                  <c:v>2.40E+02</c:v>
                </c:pt>
                <c:pt idx="36144">
                  <c:v>2.40E+02</c:v>
                </c:pt>
                <c:pt idx="36145">
                  <c:v>2.40E+02</c:v>
                </c:pt>
                <c:pt idx="36146">
                  <c:v>2.40E+02</c:v>
                </c:pt>
                <c:pt idx="36147">
                  <c:v>2.40E+02</c:v>
                </c:pt>
                <c:pt idx="36148">
                  <c:v>2.40E+02</c:v>
                </c:pt>
                <c:pt idx="36149">
                  <c:v>2.40E+02</c:v>
                </c:pt>
                <c:pt idx="36150">
                  <c:v>2.40E+02</c:v>
                </c:pt>
                <c:pt idx="36151">
                  <c:v>2.40E+02</c:v>
                </c:pt>
                <c:pt idx="36152">
                  <c:v>2.40E+02</c:v>
                </c:pt>
                <c:pt idx="36153">
                  <c:v>2.40E+02</c:v>
                </c:pt>
                <c:pt idx="36154">
                  <c:v>2.40E+02</c:v>
                </c:pt>
                <c:pt idx="36155">
                  <c:v>2.40E+02</c:v>
                </c:pt>
                <c:pt idx="36156">
                  <c:v>2.40E+02</c:v>
                </c:pt>
                <c:pt idx="36157">
                  <c:v>2.40E+02</c:v>
                </c:pt>
                <c:pt idx="36158">
                  <c:v>2.40E+02</c:v>
                </c:pt>
                <c:pt idx="36159">
                  <c:v>2.40E+02</c:v>
                </c:pt>
                <c:pt idx="36160">
                  <c:v>2.40E+02</c:v>
                </c:pt>
                <c:pt idx="36161">
                  <c:v>2.40E+02</c:v>
                </c:pt>
                <c:pt idx="36162">
                  <c:v>2.40E+02</c:v>
                </c:pt>
                <c:pt idx="36163">
                  <c:v>2.40E+02</c:v>
                </c:pt>
                <c:pt idx="36164">
                  <c:v>2.40E+02</c:v>
                </c:pt>
                <c:pt idx="36165">
                  <c:v>2.40E+02</c:v>
                </c:pt>
                <c:pt idx="36166">
                  <c:v>2.40E+02</c:v>
                </c:pt>
                <c:pt idx="36167">
                  <c:v>2.40E+02</c:v>
                </c:pt>
                <c:pt idx="36168">
                  <c:v>2.40E+02</c:v>
                </c:pt>
                <c:pt idx="36169">
                  <c:v>2.40E+02</c:v>
                </c:pt>
                <c:pt idx="36170">
                  <c:v>2.40E+02</c:v>
                </c:pt>
                <c:pt idx="36171">
                  <c:v>2.40E+02</c:v>
                </c:pt>
                <c:pt idx="36172">
                  <c:v>2.40E+02</c:v>
                </c:pt>
                <c:pt idx="36173">
                  <c:v>2.40E+02</c:v>
                </c:pt>
                <c:pt idx="36174">
                  <c:v>2.40E+02</c:v>
                </c:pt>
                <c:pt idx="36175">
                  <c:v>2.40E+02</c:v>
                </c:pt>
                <c:pt idx="36176">
                  <c:v>2.40E+02</c:v>
                </c:pt>
                <c:pt idx="36177">
                  <c:v>2.40E+02</c:v>
                </c:pt>
                <c:pt idx="36178">
                  <c:v>2.40E+02</c:v>
                </c:pt>
                <c:pt idx="36179">
                  <c:v>2.40E+02</c:v>
                </c:pt>
                <c:pt idx="36180">
                  <c:v>2.40E+02</c:v>
                </c:pt>
                <c:pt idx="36181">
                  <c:v>2.40E+02</c:v>
                </c:pt>
                <c:pt idx="36182">
                  <c:v>2.40E+02</c:v>
                </c:pt>
                <c:pt idx="36183">
                  <c:v>2.40E+02</c:v>
                </c:pt>
                <c:pt idx="36184">
                  <c:v>2.40E+02</c:v>
                </c:pt>
                <c:pt idx="36185">
                  <c:v>2.40E+02</c:v>
                </c:pt>
                <c:pt idx="36186">
                  <c:v>2.40E+02</c:v>
                </c:pt>
                <c:pt idx="36187">
                  <c:v>2.40E+02</c:v>
                </c:pt>
                <c:pt idx="36188">
                  <c:v>2.40E+02</c:v>
                </c:pt>
                <c:pt idx="36189">
                  <c:v>2.40E+02</c:v>
                </c:pt>
                <c:pt idx="36190">
                  <c:v>2.40E+02</c:v>
                </c:pt>
                <c:pt idx="36191">
                  <c:v>2.40E+02</c:v>
                </c:pt>
                <c:pt idx="36192">
                  <c:v>2.40E+02</c:v>
                </c:pt>
                <c:pt idx="36193">
                  <c:v>2.40E+02</c:v>
                </c:pt>
                <c:pt idx="36194">
                  <c:v>2.40E+02</c:v>
                </c:pt>
                <c:pt idx="36195">
                  <c:v>2.40E+02</c:v>
                </c:pt>
                <c:pt idx="36196">
                  <c:v>2.40E+02</c:v>
                </c:pt>
                <c:pt idx="36197">
                  <c:v>2.40E+02</c:v>
                </c:pt>
                <c:pt idx="36198">
                  <c:v>2.40E+02</c:v>
                </c:pt>
                <c:pt idx="36199">
                  <c:v>2.40E+02</c:v>
                </c:pt>
                <c:pt idx="36200">
                  <c:v>2.40E+02</c:v>
                </c:pt>
                <c:pt idx="36201">
                  <c:v>2.40E+02</c:v>
                </c:pt>
                <c:pt idx="36202">
                  <c:v>2.40E+02</c:v>
                </c:pt>
                <c:pt idx="36203">
                  <c:v>2.40E+02</c:v>
                </c:pt>
                <c:pt idx="36204">
                  <c:v>2.40E+02</c:v>
                </c:pt>
                <c:pt idx="36205">
                  <c:v>2.40E+02</c:v>
                </c:pt>
                <c:pt idx="36206">
                  <c:v>2.40E+02</c:v>
                </c:pt>
                <c:pt idx="36207">
                  <c:v>2.40E+02</c:v>
                </c:pt>
                <c:pt idx="36208">
                  <c:v>2.40E+02</c:v>
                </c:pt>
                <c:pt idx="36209">
                  <c:v>2.40E+02</c:v>
                </c:pt>
                <c:pt idx="36210">
                  <c:v>2.40E+02</c:v>
                </c:pt>
                <c:pt idx="36211">
                  <c:v>2.40E+02</c:v>
                </c:pt>
                <c:pt idx="36212">
                  <c:v>2.40E+02</c:v>
                </c:pt>
                <c:pt idx="36213">
                  <c:v>2.40E+02</c:v>
                </c:pt>
                <c:pt idx="36214">
                  <c:v>2.40E+02</c:v>
                </c:pt>
                <c:pt idx="36215">
                  <c:v>2.40E+02</c:v>
                </c:pt>
                <c:pt idx="36216">
                  <c:v>2.40E+02</c:v>
                </c:pt>
                <c:pt idx="36217">
                  <c:v>2.40E+02</c:v>
                </c:pt>
                <c:pt idx="36218">
                  <c:v>2.40E+02</c:v>
                </c:pt>
                <c:pt idx="36219">
                  <c:v>2.40E+02</c:v>
                </c:pt>
                <c:pt idx="36220">
                  <c:v>2.40E+02</c:v>
                </c:pt>
                <c:pt idx="36221">
                  <c:v>2.40E+02</c:v>
                </c:pt>
                <c:pt idx="36222">
                  <c:v>2.40E+02</c:v>
                </c:pt>
                <c:pt idx="36223">
                  <c:v>2.40E+02</c:v>
                </c:pt>
                <c:pt idx="36224">
                  <c:v>2.40E+02</c:v>
                </c:pt>
                <c:pt idx="36225">
                  <c:v>2.40E+02</c:v>
                </c:pt>
                <c:pt idx="36226">
                  <c:v>2.40E+02</c:v>
                </c:pt>
                <c:pt idx="36227">
                  <c:v>2.40E+02</c:v>
                </c:pt>
                <c:pt idx="36228">
                  <c:v>2.40E+02</c:v>
                </c:pt>
                <c:pt idx="36229">
                  <c:v>2.40E+02</c:v>
                </c:pt>
                <c:pt idx="36230">
                  <c:v>2.40E+02</c:v>
                </c:pt>
                <c:pt idx="36231">
                  <c:v>2.40E+02</c:v>
                </c:pt>
                <c:pt idx="36232">
                  <c:v>2.40E+02</c:v>
                </c:pt>
                <c:pt idx="36233">
                  <c:v>2.40E+02</c:v>
                </c:pt>
                <c:pt idx="36234">
                  <c:v>2.40E+02</c:v>
                </c:pt>
                <c:pt idx="36235">
                  <c:v>2.40E+02</c:v>
                </c:pt>
                <c:pt idx="36236">
                  <c:v>2.40E+02</c:v>
                </c:pt>
                <c:pt idx="36237">
                  <c:v>2.40E+02</c:v>
                </c:pt>
                <c:pt idx="36238">
                  <c:v>2.40E+02</c:v>
                </c:pt>
                <c:pt idx="36239">
                  <c:v>2.40E+02</c:v>
                </c:pt>
                <c:pt idx="36240">
                  <c:v>2.40E+02</c:v>
                </c:pt>
                <c:pt idx="36241">
                  <c:v>2.40E+02</c:v>
                </c:pt>
                <c:pt idx="36242">
                  <c:v>2.40E+02</c:v>
                </c:pt>
                <c:pt idx="36243">
                  <c:v>2.40E+02</c:v>
                </c:pt>
                <c:pt idx="36244">
                  <c:v>2.40E+02</c:v>
                </c:pt>
                <c:pt idx="36245">
                  <c:v>2.40E+02</c:v>
                </c:pt>
                <c:pt idx="36246">
                  <c:v>2.40E+02</c:v>
                </c:pt>
                <c:pt idx="36247">
                  <c:v>2.40E+02</c:v>
                </c:pt>
                <c:pt idx="36248">
                  <c:v>2.40E+02</c:v>
                </c:pt>
                <c:pt idx="36249">
                  <c:v>2.40E+02</c:v>
                </c:pt>
                <c:pt idx="36250">
                  <c:v>2.40E+02</c:v>
                </c:pt>
                <c:pt idx="36251">
                  <c:v>2.40E+02</c:v>
                </c:pt>
                <c:pt idx="36252">
                  <c:v>2.40E+02</c:v>
                </c:pt>
                <c:pt idx="36253">
                  <c:v>2.40E+02</c:v>
                </c:pt>
                <c:pt idx="36254">
                  <c:v>2.40E+02</c:v>
                </c:pt>
                <c:pt idx="36255">
                  <c:v>2.40E+02</c:v>
                </c:pt>
                <c:pt idx="36256">
                  <c:v>2.40E+02</c:v>
                </c:pt>
                <c:pt idx="36257">
                  <c:v>2.40E+02</c:v>
                </c:pt>
                <c:pt idx="36258">
                  <c:v>2.40E+02</c:v>
                </c:pt>
                <c:pt idx="36259">
                  <c:v>2.40E+02</c:v>
                </c:pt>
                <c:pt idx="36260">
                  <c:v>2.40E+02</c:v>
                </c:pt>
                <c:pt idx="36261">
                  <c:v>2.40E+02</c:v>
                </c:pt>
                <c:pt idx="36262">
                  <c:v>2.40E+02</c:v>
                </c:pt>
                <c:pt idx="36263">
                  <c:v>2.40E+02</c:v>
                </c:pt>
                <c:pt idx="36264">
                  <c:v>2.40E+02</c:v>
                </c:pt>
                <c:pt idx="36265">
                  <c:v>2.40E+02</c:v>
                </c:pt>
                <c:pt idx="36266">
                  <c:v>2.40E+02</c:v>
                </c:pt>
                <c:pt idx="36267">
                  <c:v>2.40E+02</c:v>
                </c:pt>
                <c:pt idx="36268">
                  <c:v>2.40E+02</c:v>
                </c:pt>
                <c:pt idx="36269">
                  <c:v>2.40E+02</c:v>
                </c:pt>
                <c:pt idx="36270">
                  <c:v>2.40E+02</c:v>
                </c:pt>
                <c:pt idx="36271">
                  <c:v>2.40E+02</c:v>
                </c:pt>
                <c:pt idx="36272">
                  <c:v>2.40E+02</c:v>
                </c:pt>
                <c:pt idx="36273">
                  <c:v>2.40E+02</c:v>
                </c:pt>
                <c:pt idx="36274">
                  <c:v>2.40E+02</c:v>
                </c:pt>
                <c:pt idx="36275">
                  <c:v>2.40E+02</c:v>
                </c:pt>
                <c:pt idx="36276">
                  <c:v>2.40E+02</c:v>
                </c:pt>
                <c:pt idx="36277">
                  <c:v>2.40E+02</c:v>
                </c:pt>
                <c:pt idx="36278">
                  <c:v>2.40E+02</c:v>
                </c:pt>
                <c:pt idx="36279">
                  <c:v>2.40E+02</c:v>
                </c:pt>
                <c:pt idx="36280">
                  <c:v>2.40E+02</c:v>
                </c:pt>
                <c:pt idx="36281">
                  <c:v>2.40E+02</c:v>
                </c:pt>
                <c:pt idx="36282">
                  <c:v>2.40E+02</c:v>
                </c:pt>
                <c:pt idx="36283">
                  <c:v>2.40E+02</c:v>
                </c:pt>
                <c:pt idx="36284">
                  <c:v>2.40E+02</c:v>
                </c:pt>
                <c:pt idx="36285">
                  <c:v>2.40E+02</c:v>
                </c:pt>
                <c:pt idx="36286">
                  <c:v>2.40E+02</c:v>
                </c:pt>
                <c:pt idx="36287">
                  <c:v>2.40E+02</c:v>
                </c:pt>
                <c:pt idx="36288">
                  <c:v>2.40E+02</c:v>
                </c:pt>
                <c:pt idx="36289">
                  <c:v>2.40E+02</c:v>
                </c:pt>
                <c:pt idx="36290">
                  <c:v>2.40E+02</c:v>
                </c:pt>
                <c:pt idx="36291">
                  <c:v>2.40E+02</c:v>
                </c:pt>
                <c:pt idx="36292">
                  <c:v>2.40E+02</c:v>
                </c:pt>
                <c:pt idx="36293">
                  <c:v>2.40E+02</c:v>
                </c:pt>
                <c:pt idx="36294">
                  <c:v>2.40E+02</c:v>
                </c:pt>
                <c:pt idx="36295">
                  <c:v>2.40E+02</c:v>
                </c:pt>
                <c:pt idx="36296">
                  <c:v>2.40E+02</c:v>
                </c:pt>
                <c:pt idx="36297">
                  <c:v>2.40E+02</c:v>
                </c:pt>
                <c:pt idx="36298">
                  <c:v>2.40E+02</c:v>
                </c:pt>
                <c:pt idx="36299">
                  <c:v>2.40E+02</c:v>
                </c:pt>
                <c:pt idx="36300">
                  <c:v>2.40E+02</c:v>
                </c:pt>
                <c:pt idx="36301">
                  <c:v>2.40E+02</c:v>
                </c:pt>
                <c:pt idx="36302">
                  <c:v>2.40E+02</c:v>
                </c:pt>
                <c:pt idx="36303">
                  <c:v>2.40E+02</c:v>
                </c:pt>
                <c:pt idx="36304">
                  <c:v>2.40E+02</c:v>
                </c:pt>
                <c:pt idx="36305">
                  <c:v>2.40E+02</c:v>
                </c:pt>
                <c:pt idx="36306">
                  <c:v>2.40E+02</c:v>
                </c:pt>
                <c:pt idx="36307">
                  <c:v>2.40E+02</c:v>
                </c:pt>
                <c:pt idx="36308">
                  <c:v>2.40E+02</c:v>
                </c:pt>
                <c:pt idx="36309">
                  <c:v>2.40E+02</c:v>
                </c:pt>
                <c:pt idx="36310">
                  <c:v>2.40E+02</c:v>
                </c:pt>
                <c:pt idx="36311">
                  <c:v>2.40E+02</c:v>
                </c:pt>
                <c:pt idx="36312">
                  <c:v>2.40E+02</c:v>
                </c:pt>
                <c:pt idx="36313">
                  <c:v>2.40E+02</c:v>
                </c:pt>
                <c:pt idx="36314">
                  <c:v>2.40E+02</c:v>
                </c:pt>
                <c:pt idx="36315">
                  <c:v>2.40E+02</c:v>
                </c:pt>
                <c:pt idx="36316">
                  <c:v>2.40E+02</c:v>
                </c:pt>
                <c:pt idx="36317">
                  <c:v>2.40E+02</c:v>
                </c:pt>
                <c:pt idx="36318">
                  <c:v>2.40E+02</c:v>
                </c:pt>
                <c:pt idx="36319">
                  <c:v>2.40E+02</c:v>
                </c:pt>
                <c:pt idx="36320">
                  <c:v>2.40E+02</c:v>
                </c:pt>
                <c:pt idx="36321">
                  <c:v>2.40E+02</c:v>
                </c:pt>
                <c:pt idx="36322">
                  <c:v>2.40E+02</c:v>
                </c:pt>
                <c:pt idx="36323">
                  <c:v>2.40E+02</c:v>
                </c:pt>
                <c:pt idx="36324">
                  <c:v>2.40E+02</c:v>
                </c:pt>
                <c:pt idx="36325">
                  <c:v>2.40E+02</c:v>
                </c:pt>
                <c:pt idx="36326">
                  <c:v>2.40E+02</c:v>
                </c:pt>
                <c:pt idx="36327">
                  <c:v>2.40E+02</c:v>
                </c:pt>
                <c:pt idx="36328">
                  <c:v>2.40E+02</c:v>
                </c:pt>
                <c:pt idx="36329">
                  <c:v>2.40E+02</c:v>
                </c:pt>
                <c:pt idx="36330">
                  <c:v>2.40E+02</c:v>
                </c:pt>
                <c:pt idx="36331">
                  <c:v>2.40E+02</c:v>
                </c:pt>
                <c:pt idx="36332">
                  <c:v>2.40E+02</c:v>
                </c:pt>
                <c:pt idx="36333">
                  <c:v>2.40E+02</c:v>
                </c:pt>
                <c:pt idx="36334">
                  <c:v>2.40E+02</c:v>
                </c:pt>
                <c:pt idx="36335">
                  <c:v>2.40E+02</c:v>
                </c:pt>
                <c:pt idx="36336">
                  <c:v>2.40E+02</c:v>
                </c:pt>
                <c:pt idx="36337">
                  <c:v>2.40E+02</c:v>
                </c:pt>
                <c:pt idx="36338">
                  <c:v>2.40E+02</c:v>
                </c:pt>
                <c:pt idx="36339">
                  <c:v>2.40E+02</c:v>
                </c:pt>
                <c:pt idx="36340">
                  <c:v>2.40E+02</c:v>
                </c:pt>
                <c:pt idx="36341">
                  <c:v>2.40E+02</c:v>
                </c:pt>
                <c:pt idx="36342">
                  <c:v>2.40E+02</c:v>
                </c:pt>
                <c:pt idx="36343">
                  <c:v>2.40E+02</c:v>
                </c:pt>
                <c:pt idx="36344">
                  <c:v>2.40E+02</c:v>
                </c:pt>
                <c:pt idx="36345">
                  <c:v>2.40E+02</c:v>
                </c:pt>
                <c:pt idx="36346">
                  <c:v>2.40E+02</c:v>
                </c:pt>
                <c:pt idx="36347">
                  <c:v>2.40E+02</c:v>
                </c:pt>
                <c:pt idx="36348">
                  <c:v>2.40E+02</c:v>
                </c:pt>
                <c:pt idx="36349">
                  <c:v>2.40E+02</c:v>
                </c:pt>
                <c:pt idx="36350">
                  <c:v>2.40E+02</c:v>
                </c:pt>
                <c:pt idx="36351">
                  <c:v>2.40E+02</c:v>
                </c:pt>
                <c:pt idx="36352">
                  <c:v>2.40E+02</c:v>
                </c:pt>
                <c:pt idx="36353">
                  <c:v>2.40E+02</c:v>
                </c:pt>
                <c:pt idx="36354">
                  <c:v>2.40E+02</c:v>
                </c:pt>
                <c:pt idx="36355">
                  <c:v>2.40E+02</c:v>
                </c:pt>
                <c:pt idx="36356">
                  <c:v>2.40E+02</c:v>
                </c:pt>
                <c:pt idx="36357">
                  <c:v>2.40E+02</c:v>
                </c:pt>
                <c:pt idx="36358">
                  <c:v>2.40E+02</c:v>
                </c:pt>
                <c:pt idx="36359">
                  <c:v>2.40E+02</c:v>
                </c:pt>
                <c:pt idx="36360">
                  <c:v>2.40E+02</c:v>
                </c:pt>
                <c:pt idx="36361">
                  <c:v>2.40E+02</c:v>
                </c:pt>
                <c:pt idx="36362">
                  <c:v>2.40E+02</c:v>
                </c:pt>
                <c:pt idx="36363">
                  <c:v>2.40E+02</c:v>
                </c:pt>
                <c:pt idx="36364">
                  <c:v>2.40E+02</c:v>
                </c:pt>
                <c:pt idx="36365">
                  <c:v>2.40E+02</c:v>
                </c:pt>
                <c:pt idx="36366">
                  <c:v>2.40E+02</c:v>
                </c:pt>
                <c:pt idx="36367">
                  <c:v>2.40E+02</c:v>
                </c:pt>
                <c:pt idx="36368">
                  <c:v>2.40E+02</c:v>
                </c:pt>
                <c:pt idx="36369">
                  <c:v>2.40E+02</c:v>
                </c:pt>
                <c:pt idx="36370">
                  <c:v>2.40E+02</c:v>
                </c:pt>
                <c:pt idx="36371">
                  <c:v>2.40E+02</c:v>
                </c:pt>
                <c:pt idx="36372">
                  <c:v>2.40E+02</c:v>
                </c:pt>
                <c:pt idx="36373">
                  <c:v>2.40E+02</c:v>
                </c:pt>
                <c:pt idx="36374">
                  <c:v>2.40E+02</c:v>
                </c:pt>
                <c:pt idx="36375">
                  <c:v>2.40E+02</c:v>
                </c:pt>
                <c:pt idx="36376">
                  <c:v>2.40E+02</c:v>
                </c:pt>
                <c:pt idx="36377">
                  <c:v>2.40E+02</c:v>
                </c:pt>
                <c:pt idx="36378">
                  <c:v>2.40E+02</c:v>
                </c:pt>
                <c:pt idx="36379">
                  <c:v>2.40E+02</c:v>
                </c:pt>
                <c:pt idx="36380">
                  <c:v>2.40E+02</c:v>
                </c:pt>
                <c:pt idx="36381">
                  <c:v>2.40E+02</c:v>
                </c:pt>
                <c:pt idx="36382">
                  <c:v>2.40E+02</c:v>
                </c:pt>
                <c:pt idx="36383">
                  <c:v>2.40E+02</c:v>
                </c:pt>
                <c:pt idx="36384">
                  <c:v>2.40E+02</c:v>
                </c:pt>
                <c:pt idx="36385">
                  <c:v>2.40E+02</c:v>
                </c:pt>
                <c:pt idx="36386">
                  <c:v>2.40E+02</c:v>
                </c:pt>
                <c:pt idx="36387">
                  <c:v>2.40E+02</c:v>
                </c:pt>
                <c:pt idx="36388">
                  <c:v>2.40E+02</c:v>
                </c:pt>
                <c:pt idx="36389">
                  <c:v>2.40E+02</c:v>
                </c:pt>
                <c:pt idx="36390">
                  <c:v>2.40E+02</c:v>
                </c:pt>
                <c:pt idx="36391">
                  <c:v>2.40E+02</c:v>
                </c:pt>
                <c:pt idx="36392">
                  <c:v>2.40E+02</c:v>
                </c:pt>
                <c:pt idx="36393">
                  <c:v>2.40E+02</c:v>
                </c:pt>
                <c:pt idx="36394">
                  <c:v>2.40E+02</c:v>
                </c:pt>
                <c:pt idx="36395">
                  <c:v>2.40E+02</c:v>
                </c:pt>
                <c:pt idx="36396">
                  <c:v>2.40E+02</c:v>
                </c:pt>
                <c:pt idx="36397">
                  <c:v>2.40E+02</c:v>
                </c:pt>
                <c:pt idx="36398">
                  <c:v>2.40E+02</c:v>
                </c:pt>
                <c:pt idx="36399">
                  <c:v>2.40E+02</c:v>
                </c:pt>
                <c:pt idx="36400">
                  <c:v>2.40E+02</c:v>
                </c:pt>
                <c:pt idx="36401">
                  <c:v>2.40E+02</c:v>
                </c:pt>
                <c:pt idx="36402">
                  <c:v>2.40E+02</c:v>
                </c:pt>
                <c:pt idx="36403">
                  <c:v>2.40E+02</c:v>
                </c:pt>
                <c:pt idx="36404">
                  <c:v>2.40E+02</c:v>
                </c:pt>
                <c:pt idx="36405">
                  <c:v>2.40E+02</c:v>
                </c:pt>
                <c:pt idx="36406">
                  <c:v>2.40E+02</c:v>
                </c:pt>
                <c:pt idx="36407">
                  <c:v>2.40E+02</c:v>
                </c:pt>
                <c:pt idx="36408">
                  <c:v>2.40E+02</c:v>
                </c:pt>
                <c:pt idx="36409">
                  <c:v>2.40E+02</c:v>
                </c:pt>
                <c:pt idx="36410">
                  <c:v>2.40E+02</c:v>
                </c:pt>
                <c:pt idx="36411">
                  <c:v>2.40E+02</c:v>
                </c:pt>
                <c:pt idx="36412">
                  <c:v>2.40E+02</c:v>
                </c:pt>
                <c:pt idx="36413">
                  <c:v>2.40E+02</c:v>
                </c:pt>
                <c:pt idx="36414">
                  <c:v>2.40E+02</c:v>
                </c:pt>
                <c:pt idx="36415">
                  <c:v>2.40E+02</c:v>
                </c:pt>
                <c:pt idx="36416">
                  <c:v>2.40E+02</c:v>
                </c:pt>
                <c:pt idx="36417">
                  <c:v>2.40E+02</c:v>
                </c:pt>
                <c:pt idx="36418">
                  <c:v>2.40E+02</c:v>
                </c:pt>
                <c:pt idx="36419">
                  <c:v>2.40E+02</c:v>
                </c:pt>
                <c:pt idx="36420">
                  <c:v>2.40E+02</c:v>
                </c:pt>
                <c:pt idx="36421">
                  <c:v>2.40E+02</c:v>
                </c:pt>
                <c:pt idx="36422">
                  <c:v>2.40E+02</c:v>
                </c:pt>
                <c:pt idx="36423">
                  <c:v>2.40E+02</c:v>
                </c:pt>
                <c:pt idx="36424">
                  <c:v>2.40E+02</c:v>
                </c:pt>
                <c:pt idx="36425">
                  <c:v>2.40E+02</c:v>
                </c:pt>
                <c:pt idx="36426">
                  <c:v>2.40E+02</c:v>
                </c:pt>
                <c:pt idx="36427">
                  <c:v>2.40E+02</c:v>
                </c:pt>
                <c:pt idx="36428">
                  <c:v>2.40E+02</c:v>
                </c:pt>
                <c:pt idx="36429">
                  <c:v>2.40E+02</c:v>
                </c:pt>
                <c:pt idx="36430">
                  <c:v>2.40E+02</c:v>
                </c:pt>
                <c:pt idx="36431">
                  <c:v>2.40E+02</c:v>
                </c:pt>
                <c:pt idx="36432">
                  <c:v>2.40E+02</c:v>
                </c:pt>
                <c:pt idx="36433">
                  <c:v>2.40E+02</c:v>
                </c:pt>
                <c:pt idx="36434">
                  <c:v>2.40E+02</c:v>
                </c:pt>
                <c:pt idx="36435">
                  <c:v>2.40E+02</c:v>
                </c:pt>
                <c:pt idx="36436">
                  <c:v>2.40E+02</c:v>
                </c:pt>
                <c:pt idx="36437">
                  <c:v>2.40E+02</c:v>
                </c:pt>
                <c:pt idx="36438">
                  <c:v>2.40E+02</c:v>
                </c:pt>
                <c:pt idx="36439">
                  <c:v>2.40E+02</c:v>
                </c:pt>
                <c:pt idx="36440">
                  <c:v>2.40E+02</c:v>
                </c:pt>
                <c:pt idx="36441">
                  <c:v>2.40E+02</c:v>
                </c:pt>
                <c:pt idx="36442">
                  <c:v>2.40E+02</c:v>
                </c:pt>
                <c:pt idx="36443">
                  <c:v>2.40E+02</c:v>
                </c:pt>
                <c:pt idx="36444">
                  <c:v>2.40E+02</c:v>
                </c:pt>
                <c:pt idx="36445">
                  <c:v>2.40E+02</c:v>
                </c:pt>
                <c:pt idx="36446">
                  <c:v>2.40E+02</c:v>
                </c:pt>
                <c:pt idx="36447">
                  <c:v>2.40E+02</c:v>
                </c:pt>
                <c:pt idx="36448">
                  <c:v>2.40E+02</c:v>
                </c:pt>
                <c:pt idx="36449">
                  <c:v>2.40E+02</c:v>
                </c:pt>
                <c:pt idx="36450">
                  <c:v>2.40E+02</c:v>
                </c:pt>
                <c:pt idx="36451">
                  <c:v>2.40E+02</c:v>
                </c:pt>
                <c:pt idx="36452">
                  <c:v>2.40E+02</c:v>
                </c:pt>
                <c:pt idx="36453">
                  <c:v>2.40E+02</c:v>
                </c:pt>
                <c:pt idx="36454">
                  <c:v>2.40E+02</c:v>
                </c:pt>
                <c:pt idx="36455">
                  <c:v>2.40E+02</c:v>
                </c:pt>
                <c:pt idx="36456">
                  <c:v>2.40E+02</c:v>
                </c:pt>
                <c:pt idx="36457">
                  <c:v>2.40E+02</c:v>
                </c:pt>
                <c:pt idx="36458">
                  <c:v>2.40E+02</c:v>
                </c:pt>
                <c:pt idx="36459">
                  <c:v>2.40E+02</c:v>
                </c:pt>
                <c:pt idx="36460">
                  <c:v>2.40E+02</c:v>
                </c:pt>
                <c:pt idx="36461">
                  <c:v>2.40E+02</c:v>
                </c:pt>
                <c:pt idx="36462">
                  <c:v>2.40E+02</c:v>
                </c:pt>
                <c:pt idx="36463">
                  <c:v>2.40E+02</c:v>
                </c:pt>
                <c:pt idx="36464">
                  <c:v>2.40E+02</c:v>
                </c:pt>
                <c:pt idx="36465">
                  <c:v>2.40E+02</c:v>
                </c:pt>
                <c:pt idx="36466">
                  <c:v>2.40E+02</c:v>
                </c:pt>
                <c:pt idx="36467">
                  <c:v>2.40E+02</c:v>
                </c:pt>
                <c:pt idx="36468">
                  <c:v>2.40E+02</c:v>
                </c:pt>
                <c:pt idx="36469">
                  <c:v>2.40E+02</c:v>
                </c:pt>
                <c:pt idx="36470">
                  <c:v>2.40E+02</c:v>
                </c:pt>
                <c:pt idx="36471">
                  <c:v>2.40E+02</c:v>
                </c:pt>
                <c:pt idx="36472">
                  <c:v>2.40E+02</c:v>
                </c:pt>
                <c:pt idx="36473">
                  <c:v>2.40E+02</c:v>
                </c:pt>
                <c:pt idx="36474">
                  <c:v>2.40E+02</c:v>
                </c:pt>
                <c:pt idx="36475">
                  <c:v>2.40E+02</c:v>
                </c:pt>
                <c:pt idx="36476">
                  <c:v>2.40E+02</c:v>
                </c:pt>
                <c:pt idx="36477">
                  <c:v>2.40E+02</c:v>
                </c:pt>
                <c:pt idx="36478">
                  <c:v>2.40E+02</c:v>
                </c:pt>
                <c:pt idx="36479">
                  <c:v>2.40E+02</c:v>
                </c:pt>
                <c:pt idx="36480">
                  <c:v>2.40E+02</c:v>
                </c:pt>
                <c:pt idx="36481">
                  <c:v>2.40E+02</c:v>
                </c:pt>
                <c:pt idx="36482">
                  <c:v>2.40E+02</c:v>
                </c:pt>
                <c:pt idx="36483">
                  <c:v>2.40E+02</c:v>
                </c:pt>
                <c:pt idx="36484">
                  <c:v>2.40E+02</c:v>
                </c:pt>
                <c:pt idx="36485">
                  <c:v>2.40E+02</c:v>
                </c:pt>
                <c:pt idx="36486">
                  <c:v>2.40E+02</c:v>
                </c:pt>
                <c:pt idx="36487">
                  <c:v>2.40E+02</c:v>
                </c:pt>
                <c:pt idx="36488">
                  <c:v>2.40E+02</c:v>
                </c:pt>
                <c:pt idx="36489">
                  <c:v>2.40E+02</c:v>
                </c:pt>
                <c:pt idx="36490">
                  <c:v>2.40E+02</c:v>
                </c:pt>
                <c:pt idx="36491">
                  <c:v>2.40E+02</c:v>
                </c:pt>
                <c:pt idx="36492">
                  <c:v>2.40E+02</c:v>
                </c:pt>
                <c:pt idx="36493">
                  <c:v>2.40E+02</c:v>
                </c:pt>
                <c:pt idx="36494">
                  <c:v>2.40E+02</c:v>
                </c:pt>
                <c:pt idx="36495">
                  <c:v>2.40E+02</c:v>
                </c:pt>
                <c:pt idx="36496">
                  <c:v>2.40E+02</c:v>
                </c:pt>
                <c:pt idx="36497">
                  <c:v>2.40E+02</c:v>
                </c:pt>
                <c:pt idx="36498">
                  <c:v>2.40E+02</c:v>
                </c:pt>
                <c:pt idx="36499">
                  <c:v>2.40E+02</c:v>
                </c:pt>
                <c:pt idx="36500">
                  <c:v>2.40E+02</c:v>
                </c:pt>
                <c:pt idx="36501">
                  <c:v>2.40E+02</c:v>
                </c:pt>
                <c:pt idx="36502">
                  <c:v>2.40E+02</c:v>
                </c:pt>
                <c:pt idx="36503">
                  <c:v>2.40E+02</c:v>
                </c:pt>
                <c:pt idx="36504">
                  <c:v>2.40E+02</c:v>
                </c:pt>
                <c:pt idx="36505">
                  <c:v>2.40E+02</c:v>
                </c:pt>
                <c:pt idx="36506">
                  <c:v>2.40E+02</c:v>
                </c:pt>
                <c:pt idx="36507">
                  <c:v>2.40E+02</c:v>
                </c:pt>
                <c:pt idx="36508">
                  <c:v>2.40E+02</c:v>
                </c:pt>
                <c:pt idx="36509">
                  <c:v>2.40E+02</c:v>
                </c:pt>
                <c:pt idx="36510">
                  <c:v>2.40E+02</c:v>
                </c:pt>
                <c:pt idx="36511">
                  <c:v>2.40E+02</c:v>
                </c:pt>
                <c:pt idx="36512">
                  <c:v>2.40E+02</c:v>
                </c:pt>
                <c:pt idx="36513">
                  <c:v>2.40E+02</c:v>
                </c:pt>
                <c:pt idx="36514">
                  <c:v>2.40E+02</c:v>
                </c:pt>
                <c:pt idx="36515">
                  <c:v>2.40E+02</c:v>
                </c:pt>
                <c:pt idx="36516">
                  <c:v>2.40E+02</c:v>
                </c:pt>
                <c:pt idx="36517">
                  <c:v>2.40E+02</c:v>
                </c:pt>
                <c:pt idx="36518">
                  <c:v>2.40E+02</c:v>
                </c:pt>
                <c:pt idx="36519">
                  <c:v>2.40E+02</c:v>
                </c:pt>
                <c:pt idx="36520">
                  <c:v>2.40E+02</c:v>
                </c:pt>
                <c:pt idx="36521">
                  <c:v>2.40E+02</c:v>
                </c:pt>
                <c:pt idx="36522">
                  <c:v>2.40E+02</c:v>
                </c:pt>
                <c:pt idx="36523">
                  <c:v>2.40E+02</c:v>
                </c:pt>
                <c:pt idx="36524">
                  <c:v>2.40E+02</c:v>
                </c:pt>
                <c:pt idx="36525">
                  <c:v>2.40E+02</c:v>
                </c:pt>
                <c:pt idx="36526">
                  <c:v>2.40E+02</c:v>
                </c:pt>
                <c:pt idx="36527">
                  <c:v>2.40E+02</c:v>
                </c:pt>
                <c:pt idx="36528">
                  <c:v>2.40E+02</c:v>
                </c:pt>
                <c:pt idx="36529">
                  <c:v>2.40E+02</c:v>
                </c:pt>
                <c:pt idx="36530">
                  <c:v>2.40E+02</c:v>
                </c:pt>
                <c:pt idx="36531">
                  <c:v>2.40E+02</c:v>
                </c:pt>
                <c:pt idx="36532">
                  <c:v>2.40E+02</c:v>
                </c:pt>
                <c:pt idx="36533">
                  <c:v>2.40E+02</c:v>
                </c:pt>
                <c:pt idx="36534">
                  <c:v>2.40E+02</c:v>
                </c:pt>
                <c:pt idx="36535">
                  <c:v>2.40E+02</c:v>
                </c:pt>
                <c:pt idx="36536">
                  <c:v>2.40E+02</c:v>
                </c:pt>
                <c:pt idx="36537">
                  <c:v>2.40E+02</c:v>
                </c:pt>
                <c:pt idx="36538">
                  <c:v>2.40E+02</c:v>
                </c:pt>
                <c:pt idx="36539">
                  <c:v>2.40E+02</c:v>
                </c:pt>
                <c:pt idx="36540">
                  <c:v>2.40E+02</c:v>
                </c:pt>
                <c:pt idx="36541">
                  <c:v>2.40E+02</c:v>
                </c:pt>
                <c:pt idx="36542">
                  <c:v>2.40E+02</c:v>
                </c:pt>
                <c:pt idx="36543">
                  <c:v>2.40E+02</c:v>
                </c:pt>
                <c:pt idx="36544">
                  <c:v>2.40E+02</c:v>
                </c:pt>
                <c:pt idx="36545">
                  <c:v>2.40E+02</c:v>
                </c:pt>
                <c:pt idx="36546">
                  <c:v>2.40E+02</c:v>
                </c:pt>
                <c:pt idx="36547">
                  <c:v>2.40E+02</c:v>
                </c:pt>
                <c:pt idx="36548">
                  <c:v>2.40E+02</c:v>
                </c:pt>
                <c:pt idx="36549">
                  <c:v>2.40E+02</c:v>
                </c:pt>
                <c:pt idx="36550">
                  <c:v>2.40E+02</c:v>
                </c:pt>
                <c:pt idx="36551">
                  <c:v>2.40E+02</c:v>
                </c:pt>
                <c:pt idx="36552">
                  <c:v>2.40E+02</c:v>
                </c:pt>
                <c:pt idx="36553">
                  <c:v>2.40E+02</c:v>
                </c:pt>
                <c:pt idx="36554">
                  <c:v>2.40E+02</c:v>
                </c:pt>
                <c:pt idx="36555">
                  <c:v>2.40E+02</c:v>
                </c:pt>
                <c:pt idx="36556">
                  <c:v>2.40E+02</c:v>
                </c:pt>
                <c:pt idx="36557">
                  <c:v>2.40E+02</c:v>
                </c:pt>
                <c:pt idx="36558">
                  <c:v>2.40E+02</c:v>
                </c:pt>
                <c:pt idx="36559">
                  <c:v>2.40E+02</c:v>
                </c:pt>
                <c:pt idx="36560">
                  <c:v>2.40E+02</c:v>
                </c:pt>
                <c:pt idx="36561">
                  <c:v>2.40E+02</c:v>
                </c:pt>
                <c:pt idx="36562">
                  <c:v>2.40E+02</c:v>
                </c:pt>
                <c:pt idx="36563">
                  <c:v>2.40E+02</c:v>
                </c:pt>
                <c:pt idx="36564">
                  <c:v>2.40E+02</c:v>
                </c:pt>
                <c:pt idx="36565">
                  <c:v>2.40E+02</c:v>
                </c:pt>
                <c:pt idx="36566">
                  <c:v>2.40E+02</c:v>
                </c:pt>
                <c:pt idx="36567">
                  <c:v>2.40E+02</c:v>
                </c:pt>
                <c:pt idx="36568">
                  <c:v>2.40E+02</c:v>
                </c:pt>
                <c:pt idx="36569">
                  <c:v>2.40E+02</c:v>
                </c:pt>
                <c:pt idx="36570">
                  <c:v>2.40E+02</c:v>
                </c:pt>
                <c:pt idx="36571">
                  <c:v>2.40E+02</c:v>
                </c:pt>
                <c:pt idx="36572">
                  <c:v>2.40E+02</c:v>
                </c:pt>
                <c:pt idx="36573">
                  <c:v>2.40E+02</c:v>
                </c:pt>
                <c:pt idx="36574">
                  <c:v>2.40E+02</c:v>
                </c:pt>
                <c:pt idx="36575">
                  <c:v>2.40E+02</c:v>
                </c:pt>
                <c:pt idx="36576">
                  <c:v>2.40E+02</c:v>
                </c:pt>
                <c:pt idx="36577">
                  <c:v>2.40E+02</c:v>
                </c:pt>
                <c:pt idx="36578">
                  <c:v>2.40E+02</c:v>
                </c:pt>
                <c:pt idx="36579">
                  <c:v>2.40E+02</c:v>
                </c:pt>
                <c:pt idx="36580">
                  <c:v>2.40E+02</c:v>
                </c:pt>
                <c:pt idx="36581">
                  <c:v>2.40E+02</c:v>
                </c:pt>
                <c:pt idx="36582">
                  <c:v>2.40E+02</c:v>
                </c:pt>
                <c:pt idx="36583">
                  <c:v>2.40E+02</c:v>
                </c:pt>
                <c:pt idx="36584">
                  <c:v>2.40E+02</c:v>
                </c:pt>
                <c:pt idx="36585">
                  <c:v>2.40E+02</c:v>
                </c:pt>
                <c:pt idx="36586">
                  <c:v>2.40E+02</c:v>
                </c:pt>
                <c:pt idx="36587">
                  <c:v>2.40E+02</c:v>
                </c:pt>
                <c:pt idx="36588">
                  <c:v>2.40E+02</c:v>
                </c:pt>
                <c:pt idx="36589">
                  <c:v>2.40E+02</c:v>
                </c:pt>
                <c:pt idx="36590">
                  <c:v>2.40E+02</c:v>
                </c:pt>
                <c:pt idx="36591">
                  <c:v>2.40E+02</c:v>
                </c:pt>
                <c:pt idx="36592">
                  <c:v>2.40E+02</c:v>
                </c:pt>
                <c:pt idx="36593">
                  <c:v>2.40E+02</c:v>
                </c:pt>
                <c:pt idx="36594">
                  <c:v>2.40E+02</c:v>
                </c:pt>
                <c:pt idx="36595">
                  <c:v>2.40E+02</c:v>
                </c:pt>
                <c:pt idx="36596">
                  <c:v>2.40E+02</c:v>
                </c:pt>
                <c:pt idx="36597">
                  <c:v>2.40E+02</c:v>
                </c:pt>
                <c:pt idx="36598">
                  <c:v>2.40E+02</c:v>
                </c:pt>
                <c:pt idx="36599">
                  <c:v>2.40E+02</c:v>
                </c:pt>
                <c:pt idx="36600">
                  <c:v>2.40E+02</c:v>
                </c:pt>
                <c:pt idx="36601">
                  <c:v>2.40E+02</c:v>
                </c:pt>
                <c:pt idx="36602">
                  <c:v>2.40E+02</c:v>
                </c:pt>
                <c:pt idx="36603">
                  <c:v>2.40E+02</c:v>
                </c:pt>
                <c:pt idx="36604">
                  <c:v>2.40E+02</c:v>
                </c:pt>
                <c:pt idx="36605">
                  <c:v>2.40E+02</c:v>
                </c:pt>
                <c:pt idx="36606">
                  <c:v>2.40E+02</c:v>
                </c:pt>
                <c:pt idx="36607">
                  <c:v>2.40E+02</c:v>
                </c:pt>
                <c:pt idx="36608">
                  <c:v>2.40E+02</c:v>
                </c:pt>
                <c:pt idx="36609">
                  <c:v>2.40E+02</c:v>
                </c:pt>
                <c:pt idx="36610">
                  <c:v>2.40E+02</c:v>
                </c:pt>
                <c:pt idx="36611">
                  <c:v>2.40E+02</c:v>
                </c:pt>
                <c:pt idx="36612">
                  <c:v>2.40E+02</c:v>
                </c:pt>
                <c:pt idx="36613">
                  <c:v>2.40E+02</c:v>
                </c:pt>
                <c:pt idx="36614">
                  <c:v>2.40E+02</c:v>
                </c:pt>
                <c:pt idx="36615">
                  <c:v>2.40E+02</c:v>
                </c:pt>
                <c:pt idx="36616">
                  <c:v>2.40E+02</c:v>
                </c:pt>
                <c:pt idx="36617">
                  <c:v>2.40E+02</c:v>
                </c:pt>
                <c:pt idx="36618">
                  <c:v>2.40E+02</c:v>
                </c:pt>
                <c:pt idx="36619">
                  <c:v>2.40E+02</c:v>
                </c:pt>
                <c:pt idx="36620">
                  <c:v>2.40E+02</c:v>
                </c:pt>
                <c:pt idx="36621">
                  <c:v>2.40E+02</c:v>
                </c:pt>
                <c:pt idx="36622">
                  <c:v>2.40E+02</c:v>
                </c:pt>
                <c:pt idx="36623">
                  <c:v>2.40E+02</c:v>
                </c:pt>
                <c:pt idx="36624">
                  <c:v>2.40E+02</c:v>
                </c:pt>
                <c:pt idx="36625">
                  <c:v>2.40E+02</c:v>
                </c:pt>
                <c:pt idx="36626">
                  <c:v>2.40E+02</c:v>
                </c:pt>
                <c:pt idx="36627">
                  <c:v>2.40E+02</c:v>
                </c:pt>
                <c:pt idx="36628">
                  <c:v>2.40E+02</c:v>
                </c:pt>
                <c:pt idx="36629">
                  <c:v>2.40E+02</c:v>
                </c:pt>
                <c:pt idx="36630">
                  <c:v>2.40E+02</c:v>
                </c:pt>
                <c:pt idx="36631">
                  <c:v>2.40E+02</c:v>
                </c:pt>
                <c:pt idx="36632">
                  <c:v>2.40E+02</c:v>
                </c:pt>
                <c:pt idx="36633">
                  <c:v>2.40E+02</c:v>
                </c:pt>
                <c:pt idx="36634">
                  <c:v>2.40E+02</c:v>
                </c:pt>
                <c:pt idx="36635">
                  <c:v>2.40E+02</c:v>
                </c:pt>
                <c:pt idx="36636">
                  <c:v>2.40E+02</c:v>
                </c:pt>
                <c:pt idx="36637">
                  <c:v>2.40E+02</c:v>
                </c:pt>
                <c:pt idx="36638">
                  <c:v>2.40E+02</c:v>
                </c:pt>
                <c:pt idx="36639">
                  <c:v>2.40E+02</c:v>
                </c:pt>
                <c:pt idx="36640">
                  <c:v>2.40E+02</c:v>
                </c:pt>
                <c:pt idx="36641">
                  <c:v>2.40E+02</c:v>
                </c:pt>
                <c:pt idx="36642">
                  <c:v>2.40E+02</c:v>
                </c:pt>
                <c:pt idx="36643">
                  <c:v>2.40E+02</c:v>
                </c:pt>
                <c:pt idx="36644">
                  <c:v>2.40E+02</c:v>
                </c:pt>
                <c:pt idx="36645">
                  <c:v>2.40E+02</c:v>
                </c:pt>
                <c:pt idx="36646">
                  <c:v>2.40E+02</c:v>
                </c:pt>
                <c:pt idx="36647">
                  <c:v>2.40E+02</c:v>
                </c:pt>
                <c:pt idx="36648">
                  <c:v>2.40E+02</c:v>
                </c:pt>
                <c:pt idx="36649">
                  <c:v>2.40E+02</c:v>
                </c:pt>
                <c:pt idx="36650">
                  <c:v>2.40E+02</c:v>
                </c:pt>
                <c:pt idx="36651">
                  <c:v>2.40E+02</c:v>
                </c:pt>
                <c:pt idx="36652">
                  <c:v>2.40E+02</c:v>
                </c:pt>
                <c:pt idx="36653">
                  <c:v>2.40E+02</c:v>
                </c:pt>
                <c:pt idx="36654">
                  <c:v>2.40E+02</c:v>
                </c:pt>
                <c:pt idx="36655">
                  <c:v>2.40E+02</c:v>
                </c:pt>
                <c:pt idx="36656">
                  <c:v>2.40E+02</c:v>
                </c:pt>
                <c:pt idx="36657">
                  <c:v>2.40E+02</c:v>
                </c:pt>
                <c:pt idx="36658">
                  <c:v>2.40E+02</c:v>
                </c:pt>
                <c:pt idx="36659">
                  <c:v>2.40E+02</c:v>
                </c:pt>
                <c:pt idx="36660">
                  <c:v>2.40E+02</c:v>
                </c:pt>
                <c:pt idx="36661">
                  <c:v>2.40E+02</c:v>
                </c:pt>
                <c:pt idx="36662">
                  <c:v>2.40E+02</c:v>
                </c:pt>
                <c:pt idx="36663">
                  <c:v>2.40E+02</c:v>
                </c:pt>
                <c:pt idx="36664">
                  <c:v>2.40E+02</c:v>
                </c:pt>
                <c:pt idx="36665">
                  <c:v>2.40E+02</c:v>
                </c:pt>
                <c:pt idx="36666">
                  <c:v>2.40E+02</c:v>
                </c:pt>
                <c:pt idx="36667">
                  <c:v>2.40E+02</c:v>
                </c:pt>
                <c:pt idx="36668">
                  <c:v>2.40E+02</c:v>
                </c:pt>
                <c:pt idx="36669">
                  <c:v>2.40E+02</c:v>
                </c:pt>
                <c:pt idx="36670">
                  <c:v>2.40E+02</c:v>
                </c:pt>
                <c:pt idx="36671">
                  <c:v>2.40E+02</c:v>
                </c:pt>
                <c:pt idx="36672">
                  <c:v>2.40E+02</c:v>
                </c:pt>
                <c:pt idx="36673">
                  <c:v>2.40E+02</c:v>
                </c:pt>
                <c:pt idx="36674">
                  <c:v>2.40E+02</c:v>
                </c:pt>
                <c:pt idx="36675">
                  <c:v>2.40E+02</c:v>
                </c:pt>
                <c:pt idx="36676">
                  <c:v>2.40E+02</c:v>
                </c:pt>
                <c:pt idx="36677">
                  <c:v>2.40E+02</c:v>
                </c:pt>
                <c:pt idx="36678">
                  <c:v>2.40E+02</c:v>
                </c:pt>
                <c:pt idx="36679">
                  <c:v>2.40E+02</c:v>
                </c:pt>
                <c:pt idx="36680">
                  <c:v>2.40E+02</c:v>
                </c:pt>
                <c:pt idx="36681">
                  <c:v>2.40E+02</c:v>
                </c:pt>
                <c:pt idx="36682">
                  <c:v>2.40E+02</c:v>
                </c:pt>
                <c:pt idx="36683">
                  <c:v>2.40E+02</c:v>
                </c:pt>
                <c:pt idx="36684">
                  <c:v>2.40E+02</c:v>
                </c:pt>
                <c:pt idx="36685">
                  <c:v>2.40E+02</c:v>
                </c:pt>
                <c:pt idx="36686">
                  <c:v>2.40E+02</c:v>
                </c:pt>
                <c:pt idx="36687">
                  <c:v>2.40E+02</c:v>
                </c:pt>
                <c:pt idx="36688">
                  <c:v>2.40E+02</c:v>
                </c:pt>
                <c:pt idx="36689">
                  <c:v>2.40E+02</c:v>
                </c:pt>
                <c:pt idx="36690">
                  <c:v>2.40E+02</c:v>
                </c:pt>
                <c:pt idx="36691">
                  <c:v>2.40E+02</c:v>
                </c:pt>
                <c:pt idx="36692">
                  <c:v>2.40E+02</c:v>
                </c:pt>
                <c:pt idx="36693">
                  <c:v>2.40E+02</c:v>
                </c:pt>
                <c:pt idx="36694">
                  <c:v>2.40E+02</c:v>
                </c:pt>
                <c:pt idx="36695">
                  <c:v>2.40E+02</c:v>
                </c:pt>
                <c:pt idx="36696">
                  <c:v>2.40E+02</c:v>
                </c:pt>
                <c:pt idx="36697">
                  <c:v>2.40E+02</c:v>
                </c:pt>
                <c:pt idx="36698">
                  <c:v>2.40E+02</c:v>
                </c:pt>
                <c:pt idx="36699">
                  <c:v>2.40E+02</c:v>
                </c:pt>
                <c:pt idx="36700">
                  <c:v>2.40E+02</c:v>
                </c:pt>
                <c:pt idx="36701">
                  <c:v>2.40E+02</c:v>
                </c:pt>
                <c:pt idx="36702">
                  <c:v>2.40E+02</c:v>
                </c:pt>
                <c:pt idx="36703">
                  <c:v>2.40E+02</c:v>
                </c:pt>
                <c:pt idx="36704">
                  <c:v>2.40E+02</c:v>
                </c:pt>
                <c:pt idx="36705">
                  <c:v>2.40E+02</c:v>
                </c:pt>
                <c:pt idx="36706">
                  <c:v>2.40E+02</c:v>
                </c:pt>
                <c:pt idx="36707">
                  <c:v>2.40E+02</c:v>
                </c:pt>
                <c:pt idx="36708">
                  <c:v>2.40E+02</c:v>
                </c:pt>
                <c:pt idx="36709">
                  <c:v>2.40E+02</c:v>
                </c:pt>
                <c:pt idx="36710">
                  <c:v>2.40E+02</c:v>
                </c:pt>
                <c:pt idx="36711">
                  <c:v>2.40E+02</c:v>
                </c:pt>
                <c:pt idx="36712">
                  <c:v>2.40E+02</c:v>
                </c:pt>
                <c:pt idx="36713">
                  <c:v>2.40E+02</c:v>
                </c:pt>
                <c:pt idx="36714">
                  <c:v>2.40E+02</c:v>
                </c:pt>
                <c:pt idx="36715">
                  <c:v>2.40E+02</c:v>
                </c:pt>
                <c:pt idx="36716">
                  <c:v>2.40E+02</c:v>
                </c:pt>
                <c:pt idx="36717">
                  <c:v>2.40E+02</c:v>
                </c:pt>
                <c:pt idx="36718">
                  <c:v>2.40E+02</c:v>
                </c:pt>
                <c:pt idx="36719">
                  <c:v>2.40E+02</c:v>
                </c:pt>
                <c:pt idx="36720">
                  <c:v>2.40E+02</c:v>
                </c:pt>
                <c:pt idx="36721">
                  <c:v>2.40E+02</c:v>
                </c:pt>
                <c:pt idx="36722">
                  <c:v>2.40E+02</c:v>
                </c:pt>
                <c:pt idx="36723">
                  <c:v>2.40E+02</c:v>
                </c:pt>
                <c:pt idx="36724">
                  <c:v>2.40E+02</c:v>
                </c:pt>
                <c:pt idx="36725">
                  <c:v>2.40E+02</c:v>
                </c:pt>
                <c:pt idx="36726">
                  <c:v>2.40E+02</c:v>
                </c:pt>
                <c:pt idx="36727">
                  <c:v>2.40E+02</c:v>
                </c:pt>
                <c:pt idx="36728">
                  <c:v>2.40E+02</c:v>
                </c:pt>
                <c:pt idx="36729">
                  <c:v>2.40E+02</c:v>
                </c:pt>
                <c:pt idx="36730">
                  <c:v>2.40E+02</c:v>
                </c:pt>
                <c:pt idx="36731">
                  <c:v>2.40E+02</c:v>
                </c:pt>
                <c:pt idx="36732">
                  <c:v>2.40E+02</c:v>
                </c:pt>
                <c:pt idx="36733">
                  <c:v>2.40E+02</c:v>
                </c:pt>
                <c:pt idx="36734">
                  <c:v>2.40E+02</c:v>
                </c:pt>
                <c:pt idx="36735">
                  <c:v>2.40E+02</c:v>
                </c:pt>
                <c:pt idx="36736">
                  <c:v>2.40E+02</c:v>
                </c:pt>
                <c:pt idx="36737">
                  <c:v>2.40E+02</c:v>
                </c:pt>
                <c:pt idx="36738">
                  <c:v>2.40E+02</c:v>
                </c:pt>
                <c:pt idx="36739">
                  <c:v>2.40E+02</c:v>
                </c:pt>
                <c:pt idx="36740">
                  <c:v>2.40E+02</c:v>
                </c:pt>
                <c:pt idx="36741">
                  <c:v>2.40E+02</c:v>
                </c:pt>
                <c:pt idx="36742">
                  <c:v>2.40E+02</c:v>
                </c:pt>
                <c:pt idx="36743">
                  <c:v>2.40E+02</c:v>
                </c:pt>
                <c:pt idx="36744">
                  <c:v>2.40E+02</c:v>
                </c:pt>
                <c:pt idx="36745">
                  <c:v>2.40E+02</c:v>
                </c:pt>
                <c:pt idx="36746">
                  <c:v>2.40E+02</c:v>
                </c:pt>
                <c:pt idx="36747">
                  <c:v>2.40E+02</c:v>
                </c:pt>
                <c:pt idx="36748">
                  <c:v>2.40E+02</c:v>
                </c:pt>
                <c:pt idx="36749">
                  <c:v>2.40E+02</c:v>
                </c:pt>
                <c:pt idx="36750">
                  <c:v>2.40E+02</c:v>
                </c:pt>
                <c:pt idx="36751">
                  <c:v>2.40E+02</c:v>
                </c:pt>
                <c:pt idx="36752">
                  <c:v>2.40E+02</c:v>
                </c:pt>
                <c:pt idx="36753">
                  <c:v>2.40E+02</c:v>
                </c:pt>
                <c:pt idx="36754">
                  <c:v>2.40E+02</c:v>
                </c:pt>
                <c:pt idx="36755">
                  <c:v>2.40E+02</c:v>
                </c:pt>
                <c:pt idx="36756">
                  <c:v>2.40E+02</c:v>
                </c:pt>
                <c:pt idx="36757">
                  <c:v>2.40E+02</c:v>
                </c:pt>
                <c:pt idx="36758">
                  <c:v>2.40E+02</c:v>
                </c:pt>
                <c:pt idx="36759">
                  <c:v>2.40E+02</c:v>
                </c:pt>
                <c:pt idx="36760">
                  <c:v>2.40E+02</c:v>
                </c:pt>
                <c:pt idx="36761">
                  <c:v>2.40E+02</c:v>
                </c:pt>
                <c:pt idx="36762">
                  <c:v>2.40E+02</c:v>
                </c:pt>
                <c:pt idx="36763">
                  <c:v>2.40E+02</c:v>
                </c:pt>
                <c:pt idx="36764">
                  <c:v>2.40E+02</c:v>
                </c:pt>
                <c:pt idx="36765">
                  <c:v>2.40E+02</c:v>
                </c:pt>
                <c:pt idx="36766">
                  <c:v>2.40E+02</c:v>
                </c:pt>
                <c:pt idx="36767">
                  <c:v>2.40E+02</c:v>
                </c:pt>
                <c:pt idx="36768">
                  <c:v>2.40E+02</c:v>
                </c:pt>
                <c:pt idx="36769">
                  <c:v>2.40E+02</c:v>
                </c:pt>
                <c:pt idx="36770">
                  <c:v>2.40E+02</c:v>
                </c:pt>
                <c:pt idx="36771">
                  <c:v>2.40E+02</c:v>
                </c:pt>
                <c:pt idx="36772">
                  <c:v>2.40E+02</c:v>
                </c:pt>
                <c:pt idx="36773">
                  <c:v>2.40E+02</c:v>
                </c:pt>
                <c:pt idx="36774">
                  <c:v>2.40E+02</c:v>
                </c:pt>
                <c:pt idx="36775">
                  <c:v>2.40E+02</c:v>
                </c:pt>
                <c:pt idx="36776">
                  <c:v>2.40E+02</c:v>
                </c:pt>
                <c:pt idx="36777">
                  <c:v>2.40E+02</c:v>
                </c:pt>
                <c:pt idx="36778">
                  <c:v>2.40E+02</c:v>
                </c:pt>
                <c:pt idx="36779">
                  <c:v>2.40E+02</c:v>
                </c:pt>
                <c:pt idx="36780">
                  <c:v>2.40E+02</c:v>
                </c:pt>
                <c:pt idx="36781">
                  <c:v>2.40E+02</c:v>
                </c:pt>
                <c:pt idx="36782">
                  <c:v>2.40E+02</c:v>
                </c:pt>
                <c:pt idx="36783">
                  <c:v>2.40E+02</c:v>
                </c:pt>
                <c:pt idx="36784">
                  <c:v>2.40E+02</c:v>
                </c:pt>
                <c:pt idx="36785">
                  <c:v>2.40E+02</c:v>
                </c:pt>
                <c:pt idx="36786">
                  <c:v>2.40E+02</c:v>
                </c:pt>
                <c:pt idx="36787">
                  <c:v>2.40E+02</c:v>
                </c:pt>
                <c:pt idx="36788">
                  <c:v>2.40E+02</c:v>
                </c:pt>
                <c:pt idx="36789">
                  <c:v>2.40E+02</c:v>
                </c:pt>
                <c:pt idx="36790">
                  <c:v>2.40E+02</c:v>
                </c:pt>
                <c:pt idx="36791">
                  <c:v>2.40E+02</c:v>
                </c:pt>
                <c:pt idx="36792">
                  <c:v>2.40E+02</c:v>
                </c:pt>
                <c:pt idx="36793">
                  <c:v>2.40E+02</c:v>
                </c:pt>
                <c:pt idx="36794">
                  <c:v>2.40E+02</c:v>
                </c:pt>
                <c:pt idx="36795">
                  <c:v>2.40E+02</c:v>
                </c:pt>
                <c:pt idx="36796">
                  <c:v>2.40E+02</c:v>
                </c:pt>
                <c:pt idx="36797">
                  <c:v>2.40E+02</c:v>
                </c:pt>
                <c:pt idx="36798">
                  <c:v>2.40E+02</c:v>
                </c:pt>
                <c:pt idx="36799">
                  <c:v>2.40E+02</c:v>
                </c:pt>
                <c:pt idx="36800">
                  <c:v>2.40E+02</c:v>
                </c:pt>
                <c:pt idx="36801">
                  <c:v>2.40E+02</c:v>
                </c:pt>
                <c:pt idx="36802">
                  <c:v>2.40E+02</c:v>
                </c:pt>
                <c:pt idx="36803">
                  <c:v>2.40E+02</c:v>
                </c:pt>
                <c:pt idx="36804">
                  <c:v>2.40E+02</c:v>
                </c:pt>
                <c:pt idx="36805">
                  <c:v>2.40E+02</c:v>
                </c:pt>
                <c:pt idx="36806">
                  <c:v>2.40E+02</c:v>
                </c:pt>
                <c:pt idx="36807">
                  <c:v>2.40E+02</c:v>
                </c:pt>
                <c:pt idx="36808">
                  <c:v>2.40E+02</c:v>
                </c:pt>
                <c:pt idx="36809">
                  <c:v>2.40E+02</c:v>
                </c:pt>
                <c:pt idx="36810">
                  <c:v>2.40E+02</c:v>
                </c:pt>
                <c:pt idx="36811">
                  <c:v>2.40E+02</c:v>
                </c:pt>
                <c:pt idx="36812">
                  <c:v>2.40E+02</c:v>
                </c:pt>
                <c:pt idx="36813">
                  <c:v>2.40E+02</c:v>
                </c:pt>
                <c:pt idx="36814">
                  <c:v>2.40E+02</c:v>
                </c:pt>
                <c:pt idx="36815">
                  <c:v>2.40E+02</c:v>
                </c:pt>
                <c:pt idx="36816">
                  <c:v>2.40E+02</c:v>
                </c:pt>
                <c:pt idx="36817">
                  <c:v>2.40E+02</c:v>
                </c:pt>
                <c:pt idx="36818">
                  <c:v>2.40E+02</c:v>
                </c:pt>
                <c:pt idx="36819">
                  <c:v>2.40E+02</c:v>
                </c:pt>
                <c:pt idx="36820">
                  <c:v>2.40E+02</c:v>
                </c:pt>
                <c:pt idx="36821">
                  <c:v>2.40E+02</c:v>
                </c:pt>
                <c:pt idx="36822">
                  <c:v>2.40E+02</c:v>
                </c:pt>
                <c:pt idx="36823">
                  <c:v>2.40E+02</c:v>
                </c:pt>
                <c:pt idx="36824">
                  <c:v>2.40E+02</c:v>
                </c:pt>
                <c:pt idx="36825">
                  <c:v>2.40E+02</c:v>
                </c:pt>
                <c:pt idx="36826">
                  <c:v>2.40E+02</c:v>
                </c:pt>
                <c:pt idx="36827">
                  <c:v>2.40E+02</c:v>
                </c:pt>
                <c:pt idx="36828">
                  <c:v>2.40E+02</c:v>
                </c:pt>
                <c:pt idx="36829">
                  <c:v>2.40E+02</c:v>
                </c:pt>
                <c:pt idx="36830">
                  <c:v>2.40E+02</c:v>
                </c:pt>
                <c:pt idx="36831">
                  <c:v>2.40E+02</c:v>
                </c:pt>
                <c:pt idx="36832">
                  <c:v>2.40E+02</c:v>
                </c:pt>
                <c:pt idx="36833">
                  <c:v>2.40E+02</c:v>
                </c:pt>
                <c:pt idx="36834">
                  <c:v>2.40E+02</c:v>
                </c:pt>
                <c:pt idx="36835">
                  <c:v>2.40E+02</c:v>
                </c:pt>
                <c:pt idx="36836">
                  <c:v>2.40E+02</c:v>
                </c:pt>
                <c:pt idx="36837">
                  <c:v>2.40E+02</c:v>
                </c:pt>
                <c:pt idx="36838">
                  <c:v>2.40E+02</c:v>
                </c:pt>
                <c:pt idx="36839">
                  <c:v>2.40E+02</c:v>
                </c:pt>
                <c:pt idx="36840">
                  <c:v>2.40E+02</c:v>
                </c:pt>
                <c:pt idx="36841">
                  <c:v>2.40E+02</c:v>
                </c:pt>
                <c:pt idx="36842">
                  <c:v>2.40E+02</c:v>
                </c:pt>
                <c:pt idx="36843">
                  <c:v>2.40E+02</c:v>
                </c:pt>
                <c:pt idx="36844">
                  <c:v>2.40E+02</c:v>
                </c:pt>
                <c:pt idx="36845">
                  <c:v>2.40E+02</c:v>
                </c:pt>
                <c:pt idx="36846">
                  <c:v>2.40E+02</c:v>
                </c:pt>
                <c:pt idx="36847">
                  <c:v>2.40E+02</c:v>
                </c:pt>
                <c:pt idx="36848">
                  <c:v>2.40E+02</c:v>
                </c:pt>
                <c:pt idx="36849">
                  <c:v>2.40E+02</c:v>
                </c:pt>
                <c:pt idx="36850">
                  <c:v>2.40E+02</c:v>
                </c:pt>
                <c:pt idx="36851">
                  <c:v>2.40E+02</c:v>
                </c:pt>
                <c:pt idx="36852">
                  <c:v>2.40E+02</c:v>
                </c:pt>
                <c:pt idx="36853">
                  <c:v>2.40E+02</c:v>
                </c:pt>
                <c:pt idx="36854">
                  <c:v>2.40E+02</c:v>
                </c:pt>
                <c:pt idx="36855">
                  <c:v>2.40E+02</c:v>
                </c:pt>
                <c:pt idx="36856">
                  <c:v>2.40E+02</c:v>
                </c:pt>
                <c:pt idx="36857">
                  <c:v>2.40E+02</c:v>
                </c:pt>
                <c:pt idx="36858">
                  <c:v>2.40E+02</c:v>
                </c:pt>
                <c:pt idx="36859">
                  <c:v>2.40E+02</c:v>
                </c:pt>
                <c:pt idx="36860">
                  <c:v>2.40E+02</c:v>
                </c:pt>
                <c:pt idx="36861">
                  <c:v>2.40E+02</c:v>
                </c:pt>
                <c:pt idx="36862">
                  <c:v>2.40E+02</c:v>
                </c:pt>
                <c:pt idx="36863">
                  <c:v>2.40E+02</c:v>
                </c:pt>
                <c:pt idx="36864">
                  <c:v>2.40E+02</c:v>
                </c:pt>
                <c:pt idx="36865">
                  <c:v>2.40E+02</c:v>
                </c:pt>
                <c:pt idx="36866">
                  <c:v>2.40E+02</c:v>
                </c:pt>
                <c:pt idx="36867">
                  <c:v>2.40E+02</c:v>
                </c:pt>
                <c:pt idx="36868">
                  <c:v>2.40E+02</c:v>
                </c:pt>
                <c:pt idx="36869">
                  <c:v>2.40E+02</c:v>
                </c:pt>
                <c:pt idx="36870">
                  <c:v>2.40E+02</c:v>
                </c:pt>
                <c:pt idx="36871">
                  <c:v>2.40E+02</c:v>
                </c:pt>
                <c:pt idx="36872">
                  <c:v>2.40E+02</c:v>
                </c:pt>
                <c:pt idx="36873">
                  <c:v>2.40E+02</c:v>
                </c:pt>
                <c:pt idx="36874">
                  <c:v>2.40E+02</c:v>
                </c:pt>
                <c:pt idx="36875">
                  <c:v>2.40E+02</c:v>
                </c:pt>
                <c:pt idx="36876">
                  <c:v>2.40E+02</c:v>
                </c:pt>
                <c:pt idx="36877">
                  <c:v>2.40E+02</c:v>
                </c:pt>
                <c:pt idx="36878">
                  <c:v>2.40E+02</c:v>
                </c:pt>
                <c:pt idx="36879">
                  <c:v>2.40E+02</c:v>
                </c:pt>
                <c:pt idx="36880">
                  <c:v>2.40E+02</c:v>
                </c:pt>
                <c:pt idx="36881">
                  <c:v>2.40E+02</c:v>
                </c:pt>
                <c:pt idx="36882">
                  <c:v>2.40E+02</c:v>
                </c:pt>
                <c:pt idx="36883">
                  <c:v>2.40E+02</c:v>
                </c:pt>
                <c:pt idx="36884">
                  <c:v>2.40E+02</c:v>
                </c:pt>
                <c:pt idx="36885">
                  <c:v>2.40E+02</c:v>
                </c:pt>
                <c:pt idx="36886">
                  <c:v>2.40E+02</c:v>
                </c:pt>
                <c:pt idx="36887">
                  <c:v>2.40E+02</c:v>
                </c:pt>
                <c:pt idx="36888">
                  <c:v>2.40E+02</c:v>
                </c:pt>
                <c:pt idx="36889">
                  <c:v>2.40E+02</c:v>
                </c:pt>
                <c:pt idx="36890">
                  <c:v>2.40E+02</c:v>
                </c:pt>
                <c:pt idx="36891">
                  <c:v>2.40E+02</c:v>
                </c:pt>
                <c:pt idx="36892">
                  <c:v>2.40E+02</c:v>
                </c:pt>
                <c:pt idx="36893">
                  <c:v>2.40E+02</c:v>
                </c:pt>
                <c:pt idx="36894">
                  <c:v>2.40E+02</c:v>
                </c:pt>
                <c:pt idx="36895">
                  <c:v>2.40E+02</c:v>
                </c:pt>
                <c:pt idx="36896">
                  <c:v>2.40E+02</c:v>
                </c:pt>
                <c:pt idx="36897">
                  <c:v>2.40E+02</c:v>
                </c:pt>
                <c:pt idx="36898">
                  <c:v>2.40E+02</c:v>
                </c:pt>
                <c:pt idx="36899">
                  <c:v>2.40E+02</c:v>
                </c:pt>
                <c:pt idx="36900">
                  <c:v>2.40E+02</c:v>
                </c:pt>
                <c:pt idx="36901">
                  <c:v>2.40E+02</c:v>
                </c:pt>
                <c:pt idx="36902">
                  <c:v>2.40E+02</c:v>
                </c:pt>
                <c:pt idx="36903">
                  <c:v>2.40E+02</c:v>
                </c:pt>
                <c:pt idx="36904">
                  <c:v>2.40E+02</c:v>
                </c:pt>
                <c:pt idx="36905">
                  <c:v>2.40E+02</c:v>
                </c:pt>
                <c:pt idx="36906">
                  <c:v>2.40E+02</c:v>
                </c:pt>
                <c:pt idx="36907">
                  <c:v>2.40E+02</c:v>
                </c:pt>
                <c:pt idx="36908">
                  <c:v>2.40E+02</c:v>
                </c:pt>
                <c:pt idx="36909">
                  <c:v>2.40E+02</c:v>
                </c:pt>
                <c:pt idx="36910">
                  <c:v>2.40E+02</c:v>
                </c:pt>
                <c:pt idx="36911">
                  <c:v>2.40E+02</c:v>
                </c:pt>
                <c:pt idx="36912">
                  <c:v>2.40E+02</c:v>
                </c:pt>
                <c:pt idx="36913">
                  <c:v>2.40E+02</c:v>
                </c:pt>
                <c:pt idx="36914">
                  <c:v>2.40E+02</c:v>
                </c:pt>
                <c:pt idx="36915">
                  <c:v>2.40E+02</c:v>
                </c:pt>
                <c:pt idx="36916">
                  <c:v>2.40E+02</c:v>
                </c:pt>
                <c:pt idx="36917">
                  <c:v>2.40E+02</c:v>
                </c:pt>
                <c:pt idx="36918">
                  <c:v>2.40E+02</c:v>
                </c:pt>
                <c:pt idx="36919">
                  <c:v>2.40E+02</c:v>
                </c:pt>
                <c:pt idx="36920">
                  <c:v>2.40E+02</c:v>
                </c:pt>
                <c:pt idx="36921">
                  <c:v>2.40E+02</c:v>
                </c:pt>
                <c:pt idx="36922">
                  <c:v>2.40E+02</c:v>
                </c:pt>
                <c:pt idx="36923">
                  <c:v>2.40E+02</c:v>
                </c:pt>
                <c:pt idx="36924">
                  <c:v>2.40E+02</c:v>
                </c:pt>
                <c:pt idx="36925">
                  <c:v>2.40E+02</c:v>
                </c:pt>
                <c:pt idx="36926">
                  <c:v>2.40E+02</c:v>
                </c:pt>
                <c:pt idx="36927">
                  <c:v>2.40E+02</c:v>
                </c:pt>
                <c:pt idx="36928">
                  <c:v>2.40E+02</c:v>
                </c:pt>
                <c:pt idx="36929">
                  <c:v>2.40E+02</c:v>
                </c:pt>
                <c:pt idx="36930">
                  <c:v>2.40E+02</c:v>
                </c:pt>
                <c:pt idx="36931">
                  <c:v>2.40E+02</c:v>
                </c:pt>
                <c:pt idx="36932">
                  <c:v>2.40E+02</c:v>
                </c:pt>
                <c:pt idx="36933">
                  <c:v>2.40E+02</c:v>
                </c:pt>
                <c:pt idx="36934">
                  <c:v>2.40E+02</c:v>
                </c:pt>
                <c:pt idx="36935">
                  <c:v>2.40E+02</c:v>
                </c:pt>
                <c:pt idx="36936">
                  <c:v>2.40E+02</c:v>
                </c:pt>
                <c:pt idx="36937">
                  <c:v>2.40E+02</c:v>
                </c:pt>
                <c:pt idx="36938">
                  <c:v>2.40E+02</c:v>
                </c:pt>
                <c:pt idx="36939">
                  <c:v>2.40E+02</c:v>
                </c:pt>
                <c:pt idx="36940">
                  <c:v>2.40E+02</c:v>
                </c:pt>
                <c:pt idx="36941">
                  <c:v>2.40E+02</c:v>
                </c:pt>
                <c:pt idx="36942">
                  <c:v>2.40E+02</c:v>
                </c:pt>
                <c:pt idx="36943">
                  <c:v>2.40E+02</c:v>
                </c:pt>
                <c:pt idx="36944">
                  <c:v>2.40E+02</c:v>
                </c:pt>
                <c:pt idx="36945">
                  <c:v>2.40E+02</c:v>
                </c:pt>
                <c:pt idx="36946">
                  <c:v>2.40E+02</c:v>
                </c:pt>
                <c:pt idx="36947">
                  <c:v>2.40E+02</c:v>
                </c:pt>
                <c:pt idx="36948">
                  <c:v>2.40E+02</c:v>
                </c:pt>
                <c:pt idx="36949">
                  <c:v>2.40E+02</c:v>
                </c:pt>
                <c:pt idx="36950">
                  <c:v>2.40E+02</c:v>
                </c:pt>
                <c:pt idx="36951">
                  <c:v>2.40E+02</c:v>
                </c:pt>
                <c:pt idx="36952">
                  <c:v>2.40E+02</c:v>
                </c:pt>
                <c:pt idx="36953">
                  <c:v>2.40E+02</c:v>
                </c:pt>
                <c:pt idx="36954">
                  <c:v>2.40E+02</c:v>
                </c:pt>
                <c:pt idx="36955">
                  <c:v>2.40E+02</c:v>
                </c:pt>
                <c:pt idx="36956">
                  <c:v>2.40E+02</c:v>
                </c:pt>
                <c:pt idx="36957">
                  <c:v>2.40E+02</c:v>
                </c:pt>
                <c:pt idx="36958">
                  <c:v>2.40E+02</c:v>
                </c:pt>
                <c:pt idx="36959">
                  <c:v>2.40E+02</c:v>
                </c:pt>
                <c:pt idx="36960">
                  <c:v>2.40E+02</c:v>
                </c:pt>
                <c:pt idx="36961">
                  <c:v>2.40E+02</c:v>
                </c:pt>
                <c:pt idx="36962">
                  <c:v>2.40E+02</c:v>
                </c:pt>
                <c:pt idx="36963">
                  <c:v>2.41E+02</c:v>
                </c:pt>
                <c:pt idx="36964">
                  <c:v>2.46E+02</c:v>
                </c:pt>
                <c:pt idx="36965">
                  <c:v>2.55E+02</c:v>
                </c:pt>
                <c:pt idx="36966">
                  <c:v>2.60E+02</c:v>
                </c:pt>
                <c:pt idx="36967">
                  <c:v>2.60E+02</c:v>
                </c:pt>
                <c:pt idx="36968">
                  <c:v>2.60E+02</c:v>
                </c:pt>
                <c:pt idx="36969">
                  <c:v>2.60E+02</c:v>
                </c:pt>
                <c:pt idx="36970">
                  <c:v>2.60E+02</c:v>
                </c:pt>
                <c:pt idx="36971">
                  <c:v>2.60E+02</c:v>
                </c:pt>
                <c:pt idx="36972">
                  <c:v>2.60E+02</c:v>
                </c:pt>
                <c:pt idx="36973">
                  <c:v>2.60E+02</c:v>
                </c:pt>
                <c:pt idx="36974">
                  <c:v>2.60E+02</c:v>
                </c:pt>
                <c:pt idx="36975">
                  <c:v>2.60E+02</c:v>
                </c:pt>
                <c:pt idx="36976">
                  <c:v>2.60E+02</c:v>
                </c:pt>
                <c:pt idx="36977">
                  <c:v>2.60E+02</c:v>
                </c:pt>
                <c:pt idx="36978">
                  <c:v>2.60E+02</c:v>
                </c:pt>
                <c:pt idx="36979">
                  <c:v>2.60E+02</c:v>
                </c:pt>
                <c:pt idx="36980">
                  <c:v>2.60E+02</c:v>
                </c:pt>
                <c:pt idx="36981">
                  <c:v>2.60E+02</c:v>
                </c:pt>
                <c:pt idx="36982">
                  <c:v>2.60E+02</c:v>
                </c:pt>
                <c:pt idx="36983">
                  <c:v>2.60E+02</c:v>
                </c:pt>
                <c:pt idx="36984">
                  <c:v>2.60E+02</c:v>
                </c:pt>
                <c:pt idx="36985">
                  <c:v>2.60E+02</c:v>
                </c:pt>
                <c:pt idx="36986">
                  <c:v>2.60E+02</c:v>
                </c:pt>
                <c:pt idx="36987">
                  <c:v>2.60E+02</c:v>
                </c:pt>
                <c:pt idx="36988">
                  <c:v>2.60E+02</c:v>
                </c:pt>
                <c:pt idx="36989">
                  <c:v>2.60E+02</c:v>
                </c:pt>
                <c:pt idx="36990">
                  <c:v>2.60E+02</c:v>
                </c:pt>
                <c:pt idx="36991">
                  <c:v>2.60E+02</c:v>
                </c:pt>
                <c:pt idx="36992">
                  <c:v>2.60E+02</c:v>
                </c:pt>
                <c:pt idx="36993">
                  <c:v>2.60E+02</c:v>
                </c:pt>
                <c:pt idx="36994">
                  <c:v>2.60E+02</c:v>
                </c:pt>
                <c:pt idx="36995">
                  <c:v>2.60E+02</c:v>
                </c:pt>
                <c:pt idx="36996">
                  <c:v>2.60E+02</c:v>
                </c:pt>
                <c:pt idx="36997">
                  <c:v>2.60E+02</c:v>
                </c:pt>
                <c:pt idx="36998">
                  <c:v>2.60E+02</c:v>
                </c:pt>
                <c:pt idx="36999">
                  <c:v>2.60E+02</c:v>
                </c:pt>
                <c:pt idx="37000">
                  <c:v>2.60E+02</c:v>
                </c:pt>
                <c:pt idx="37001">
                  <c:v>2.60E+02</c:v>
                </c:pt>
                <c:pt idx="37002">
                  <c:v>2.60E+02</c:v>
                </c:pt>
                <c:pt idx="37003">
                  <c:v>2.60E+02</c:v>
                </c:pt>
                <c:pt idx="37004">
                  <c:v>2.60E+02</c:v>
                </c:pt>
                <c:pt idx="37005">
                  <c:v>2.60E+02</c:v>
                </c:pt>
                <c:pt idx="37006">
                  <c:v>2.60E+02</c:v>
                </c:pt>
                <c:pt idx="37007">
                  <c:v>2.60E+02</c:v>
                </c:pt>
                <c:pt idx="37008">
                  <c:v>2.60E+02</c:v>
                </c:pt>
                <c:pt idx="37009">
                  <c:v>2.60E+02</c:v>
                </c:pt>
                <c:pt idx="37010">
                  <c:v>2.60E+02</c:v>
                </c:pt>
                <c:pt idx="37011">
                  <c:v>2.60E+02</c:v>
                </c:pt>
                <c:pt idx="37012">
                  <c:v>2.60E+02</c:v>
                </c:pt>
                <c:pt idx="37013">
                  <c:v>2.60E+02</c:v>
                </c:pt>
                <c:pt idx="37014">
                  <c:v>2.60E+02</c:v>
                </c:pt>
                <c:pt idx="37015">
                  <c:v>2.60E+02</c:v>
                </c:pt>
                <c:pt idx="37016">
                  <c:v>2.60E+02</c:v>
                </c:pt>
                <c:pt idx="37017">
                  <c:v>2.60E+02</c:v>
                </c:pt>
                <c:pt idx="37018">
                  <c:v>2.60E+02</c:v>
                </c:pt>
                <c:pt idx="37019">
                  <c:v>2.60E+02</c:v>
                </c:pt>
                <c:pt idx="37020">
                  <c:v>2.60E+02</c:v>
                </c:pt>
                <c:pt idx="37021">
                  <c:v>2.60E+02</c:v>
                </c:pt>
                <c:pt idx="37022">
                  <c:v>2.60E+02</c:v>
                </c:pt>
                <c:pt idx="37023">
                  <c:v>2.60E+02</c:v>
                </c:pt>
                <c:pt idx="37024">
                  <c:v>2.60E+02</c:v>
                </c:pt>
                <c:pt idx="37025">
                  <c:v>2.60E+02</c:v>
                </c:pt>
                <c:pt idx="37026">
                  <c:v>2.60E+02</c:v>
                </c:pt>
                <c:pt idx="37027">
                  <c:v>2.60E+02</c:v>
                </c:pt>
                <c:pt idx="37028">
                  <c:v>2.60E+02</c:v>
                </c:pt>
                <c:pt idx="37029">
                  <c:v>2.60E+02</c:v>
                </c:pt>
                <c:pt idx="37030">
                  <c:v>2.60E+02</c:v>
                </c:pt>
                <c:pt idx="37031">
                  <c:v>2.60E+02</c:v>
                </c:pt>
                <c:pt idx="37032">
                  <c:v>2.60E+02</c:v>
                </c:pt>
                <c:pt idx="37033">
                  <c:v>2.60E+02</c:v>
                </c:pt>
                <c:pt idx="37034">
                  <c:v>2.60E+02</c:v>
                </c:pt>
                <c:pt idx="37035">
                  <c:v>2.60E+02</c:v>
                </c:pt>
                <c:pt idx="37036">
                  <c:v>2.60E+02</c:v>
                </c:pt>
                <c:pt idx="37037">
                  <c:v>2.60E+02</c:v>
                </c:pt>
                <c:pt idx="37038">
                  <c:v>2.60E+02</c:v>
                </c:pt>
                <c:pt idx="37039">
                  <c:v>2.60E+02</c:v>
                </c:pt>
                <c:pt idx="37040">
                  <c:v>2.60E+02</c:v>
                </c:pt>
                <c:pt idx="37041">
                  <c:v>2.60E+02</c:v>
                </c:pt>
                <c:pt idx="37042">
                  <c:v>2.60E+02</c:v>
                </c:pt>
                <c:pt idx="37043">
                  <c:v>2.60E+02</c:v>
                </c:pt>
                <c:pt idx="37044">
                  <c:v>2.60E+02</c:v>
                </c:pt>
                <c:pt idx="37045">
                  <c:v>2.60E+02</c:v>
                </c:pt>
                <c:pt idx="37046">
                  <c:v>2.60E+02</c:v>
                </c:pt>
                <c:pt idx="37047">
                  <c:v>2.60E+02</c:v>
                </c:pt>
                <c:pt idx="37048">
                  <c:v>2.60E+02</c:v>
                </c:pt>
                <c:pt idx="37049">
                  <c:v>2.60E+02</c:v>
                </c:pt>
                <c:pt idx="37050">
                  <c:v>2.60E+02</c:v>
                </c:pt>
                <c:pt idx="37051">
                  <c:v>2.60E+02</c:v>
                </c:pt>
                <c:pt idx="37052">
                  <c:v>2.60E+02</c:v>
                </c:pt>
                <c:pt idx="37053">
                  <c:v>2.60E+02</c:v>
                </c:pt>
                <c:pt idx="37054">
                  <c:v>2.60E+02</c:v>
                </c:pt>
                <c:pt idx="37055">
                  <c:v>2.60E+02</c:v>
                </c:pt>
                <c:pt idx="37056">
                  <c:v>2.60E+02</c:v>
                </c:pt>
                <c:pt idx="37057">
                  <c:v>2.60E+02</c:v>
                </c:pt>
                <c:pt idx="37058">
                  <c:v>2.60E+02</c:v>
                </c:pt>
                <c:pt idx="37059">
                  <c:v>2.60E+02</c:v>
                </c:pt>
                <c:pt idx="37060">
                  <c:v>2.60E+02</c:v>
                </c:pt>
                <c:pt idx="37061">
                  <c:v>2.60E+02</c:v>
                </c:pt>
                <c:pt idx="37062">
                  <c:v>2.60E+02</c:v>
                </c:pt>
                <c:pt idx="37063">
                  <c:v>2.60E+02</c:v>
                </c:pt>
                <c:pt idx="37064">
                  <c:v>2.60E+02</c:v>
                </c:pt>
                <c:pt idx="37065">
                  <c:v>2.60E+02</c:v>
                </c:pt>
                <c:pt idx="37066">
                  <c:v>2.60E+02</c:v>
                </c:pt>
                <c:pt idx="37067">
                  <c:v>2.60E+02</c:v>
                </c:pt>
                <c:pt idx="37068">
                  <c:v>2.60E+02</c:v>
                </c:pt>
                <c:pt idx="37069">
                  <c:v>2.60E+02</c:v>
                </c:pt>
                <c:pt idx="37070">
                  <c:v>2.60E+02</c:v>
                </c:pt>
                <c:pt idx="37071">
                  <c:v>2.60E+02</c:v>
                </c:pt>
                <c:pt idx="37072">
                  <c:v>2.60E+02</c:v>
                </c:pt>
                <c:pt idx="37073">
                  <c:v>2.60E+02</c:v>
                </c:pt>
                <c:pt idx="37074">
                  <c:v>2.60E+02</c:v>
                </c:pt>
                <c:pt idx="37075">
                  <c:v>2.60E+02</c:v>
                </c:pt>
                <c:pt idx="37076">
                  <c:v>2.60E+02</c:v>
                </c:pt>
                <c:pt idx="37077">
                  <c:v>2.60E+02</c:v>
                </c:pt>
                <c:pt idx="37078">
                  <c:v>2.60E+02</c:v>
                </c:pt>
                <c:pt idx="37079">
                  <c:v>2.60E+02</c:v>
                </c:pt>
                <c:pt idx="37080">
                  <c:v>2.60E+02</c:v>
                </c:pt>
                <c:pt idx="37081">
                  <c:v>2.60E+02</c:v>
                </c:pt>
                <c:pt idx="37082">
                  <c:v>2.60E+02</c:v>
                </c:pt>
                <c:pt idx="37083">
                  <c:v>2.60E+02</c:v>
                </c:pt>
                <c:pt idx="37084">
                  <c:v>2.60E+02</c:v>
                </c:pt>
                <c:pt idx="37085">
                  <c:v>2.60E+02</c:v>
                </c:pt>
                <c:pt idx="37086">
                  <c:v>2.60E+02</c:v>
                </c:pt>
                <c:pt idx="37087">
                  <c:v>2.60E+02</c:v>
                </c:pt>
                <c:pt idx="37088">
                  <c:v>2.60E+02</c:v>
                </c:pt>
                <c:pt idx="37089">
                  <c:v>2.60E+02</c:v>
                </c:pt>
                <c:pt idx="37090">
                  <c:v>2.60E+02</c:v>
                </c:pt>
                <c:pt idx="37091">
                  <c:v>2.60E+02</c:v>
                </c:pt>
                <c:pt idx="37092">
                  <c:v>2.60E+02</c:v>
                </c:pt>
                <c:pt idx="37093">
                  <c:v>2.60E+02</c:v>
                </c:pt>
                <c:pt idx="37094">
                  <c:v>2.60E+02</c:v>
                </c:pt>
                <c:pt idx="37095">
                  <c:v>2.60E+02</c:v>
                </c:pt>
                <c:pt idx="37096">
                  <c:v>2.60E+02</c:v>
                </c:pt>
                <c:pt idx="37097">
                  <c:v>2.60E+02</c:v>
                </c:pt>
                <c:pt idx="37098">
                  <c:v>2.60E+02</c:v>
                </c:pt>
                <c:pt idx="37099">
                  <c:v>2.60E+02</c:v>
                </c:pt>
                <c:pt idx="37100">
                  <c:v>2.60E+02</c:v>
                </c:pt>
                <c:pt idx="37101">
                  <c:v>2.60E+02</c:v>
                </c:pt>
                <c:pt idx="37102">
                  <c:v>2.60E+02</c:v>
                </c:pt>
                <c:pt idx="37103">
                  <c:v>2.60E+02</c:v>
                </c:pt>
                <c:pt idx="37104">
                  <c:v>2.60E+02</c:v>
                </c:pt>
                <c:pt idx="37105">
                  <c:v>2.60E+02</c:v>
                </c:pt>
                <c:pt idx="37106">
                  <c:v>2.60E+02</c:v>
                </c:pt>
                <c:pt idx="37107">
                  <c:v>2.60E+02</c:v>
                </c:pt>
                <c:pt idx="37108">
                  <c:v>2.60E+02</c:v>
                </c:pt>
                <c:pt idx="37109">
                  <c:v>2.60E+02</c:v>
                </c:pt>
                <c:pt idx="37110">
                  <c:v>2.60E+02</c:v>
                </c:pt>
                <c:pt idx="37111">
                  <c:v>2.60E+02</c:v>
                </c:pt>
                <c:pt idx="37112">
                  <c:v>2.60E+02</c:v>
                </c:pt>
                <c:pt idx="37113">
                  <c:v>2.60E+02</c:v>
                </c:pt>
                <c:pt idx="37114">
                  <c:v>2.60E+02</c:v>
                </c:pt>
                <c:pt idx="37115">
                  <c:v>2.60E+02</c:v>
                </c:pt>
                <c:pt idx="37116">
                  <c:v>2.60E+02</c:v>
                </c:pt>
                <c:pt idx="37117">
                  <c:v>2.60E+02</c:v>
                </c:pt>
                <c:pt idx="37118">
                  <c:v>2.60E+02</c:v>
                </c:pt>
                <c:pt idx="37119">
                  <c:v>2.60E+02</c:v>
                </c:pt>
                <c:pt idx="37120">
                  <c:v>2.60E+02</c:v>
                </c:pt>
                <c:pt idx="37121">
                  <c:v>2.60E+02</c:v>
                </c:pt>
                <c:pt idx="37122">
                  <c:v>2.60E+02</c:v>
                </c:pt>
                <c:pt idx="37123">
                  <c:v>2.60E+02</c:v>
                </c:pt>
                <c:pt idx="37124">
                  <c:v>2.60E+02</c:v>
                </c:pt>
                <c:pt idx="37125">
                  <c:v>2.60E+02</c:v>
                </c:pt>
                <c:pt idx="37126">
                  <c:v>2.60E+02</c:v>
                </c:pt>
                <c:pt idx="37127">
                  <c:v>2.60E+02</c:v>
                </c:pt>
                <c:pt idx="37128">
                  <c:v>2.60E+02</c:v>
                </c:pt>
                <c:pt idx="37129">
                  <c:v>2.60E+02</c:v>
                </c:pt>
                <c:pt idx="37130">
                  <c:v>2.60E+02</c:v>
                </c:pt>
                <c:pt idx="37131">
                  <c:v>2.60E+02</c:v>
                </c:pt>
                <c:pt idx="37132">
                  <c:v>2.60E+02</c:v>
                </c:pt>
                <c:pt idx="37133">
                  <c:v>2.60E+02</c:v>
                </c:pt>
                <c:pt idx="37134">
                  <c:v>2.60E+02</c:v>
                </c:pt>
                <c:pt idx="37135">
                  <c:v>2.60E+02</c:v>
                </c:pt>
                <c:pt idx="37136">
                  <c:v>2.60E+02</c:v>
                </c:pt>
                <c:pt idx="37137">
                  <c:v>2.60E+02</c:v>
                </c:pt>
                <c:pt idx="37138">
                  <c:v>2.60E+02</c:v>
                </c:pt>
                <c:pt idx="37139">
                  <c:v>2.60E+02</c:v>
                </c:pt>
                <c:pt idx="37140">
                  <c:v>2.60E+02</c:v>
                </c:pt>
                <c:pt idx="37141">
                  <c:v>2.60E+02</c:v>
                </c:pt>
                <c:pt idx="37142">
                  <c:v>2.60E+02</c:v>
                </c:pt>
                <c:pt idx="37143">
                  <c:v>2.60E+02</c:v>
                </c:pt>
                <c:pt idx="37144">
                  <c:v>2.60E+02</c:v>
                </c:pt>
                <c:pt idx="37145">
                  <c:v>2.60E+02</c:v>
                </c:pt>
                <c:pt idx="37146">
                  <c:v>2.60E+02</c:v>
                </c:pt>
                <c:pt idx="37147">
                  <c:v>2.60E+02</c:v>
                </c:pt>
                <c:pt idx="37148">
                  <c:v>2.60E+02</c:v>
                </c:pt>
                <c:pt idx="37149">
                  <c:v>2.60E+02</c:v>
                </c:pt>
                <c:pt idx="37150">
                  <c:v>2.60E+02</c:v>
                </c:pt>
                <c:pt idx="37151">
                  <c:v>2.60E+02</c:v>
                </c:pt>
                <c:pt idx="37152">
                  <c:v>2.60E+02</c:v>
                </c:pt>
                <c:pt idx="37153">
                  <c:v>2.60E+02</c:v>
                </c:pt>
                <c:pt idx="37154">
                  <c:v>2.60E+02</c:v>
                </c:pt>
                <c:pt idx="37155">
                  <c:v>2.60E+02</c:v>
                </c:pt>
                <c:pt idx="37156">
                  <c:v>2.60E+02</c:v>
                </c:pt>
                <c:pt idx="37157">
                  <c:v>2.60E+02</c:v>
                </c:pt>
                <c:pt idx="37158">
                  <c:v>2.60E+02</c:v>
                </c:pt>
                <c:pt idx="37159">
                  <c:v>2.60E+02</c:v>
                </c:pt>
                <c:pt idx="37160">
                  <c:v>2.60E+02</c:v>
                </c:pt>
                <c:pt idx="37161">
                  <c:v>2.60E+02</c:v>
                </c:pt>
                <c:pt idx="37162">
                  <c:v>2.60E+02</c:v>
                </c:pt>
                <c:pt idx="37163">
                  <c:v>2.60E+02</c:v>
                </c:pt>
                <c:pt idx="37164">
                  <c:v>2.60E+02</c:v>
                </c:pt>
                <c:pt idx="37165">
                  <c:v>2.60E+02</c:v>
                </c:pt>
                <c:pt idx="37166">
                  <c:v>2.60E+02</c:v>
                </c:pt>
                <c:pt idx="37167">
                  <c:v>2.60E+02</c:v>
                </c:pt>
                <c:pt idx="37168">
                  <c:v>2.60E+02</c:v>
                </c:pt>
                <c:pt idx="37169">
                  <c:v>2.60E+02</c:v>
                </c:pt>
                <c:pt idx="37170">
                  <c:v>2.60E+02</c:v>
                </c:pt>
                <c:pt idx="37171">
                  <c:v>2.60E+02</c:v>
                </c:pt>
                <c:pt idx="37172">
                  <c:v>2.60E+02</c:v>
                </c:pt>
                <c:pt idx="37173">
                  <c:v>2.60E+02</c:v>
                </c:pt>
                <c:pt idx="37174">
                  <c:v>2.60E+02</c:v>
                </c:pt>
                <c:pt idx="37175">
                  <c:v>2.60E+02</c:v>
                </c:pt>
                <c:pt idx="37176">
                  <c:v>2.60E+02</c:v>
                </c:pt>
                <c:pt idx="37177">
                  <c:v>2.60E+02</c:v>
                </c:pt>
                <c:pt idx="37178">
                  <c:v>2.60E+02</c:v>
                </c:pt>
                <c:pt idx="37179">
                  <c:v>2.60E+02</c:v>
                </c:pt>
                <c:pt idx="37180">
                  <c:v>2.60E+02</c:v>
                </c:pt>
                <c:pt idx="37181">
                  <c:v>2.60E+02</c:v>
                </c:pt>
                <c:pt idx="37182">
                  <c:v>2.60E+02</c:v>
                </c:pt>
                <c:pt idx="37183">
                  <c:v>2.60E+02</c:v>
                </c:pt>
                <c:pt idx="37184">
                  <c:v>2.60E+02</c:v>
                </c:pt>
                <c:pt idx="37185">
                  <c:v>2.60E+02</c:v>
                </c:pt>
                <c:pt idx="37186">
                  <c:v>2.60E+02</c:v>
                </c:pt>
                <c:pt idx="37187">
                  <c:v>2.60E+02</c:v>
                </c:pt>
                <c:pt idx="37188">
                  <c:v>2.60E+02</c:v>
                </c:pt>
                <c:pt idx="37189">
                  <c:v>2.60E+02</c:v>
                </c:pt>
                <c:pt idx="37190">
                  <c:v>2.60E+02</c:v>
                </c:pt>
                <c:pt idx="37191">
                  <c:v>2.60E+02</c:v>
                </c:pt>
                <c:pt idx="37192">
                  <c:v>2.60E+02</c:v>
                </c:pt>
                <c:pt idx="37193">
                  <c:v>2.60E+02</c:v>
                </c:pt>
                <c:pt idx="37194">
                  <c:v>2.60E+02</c:v>
                </c:pt>
                <c:pt idx="37195">
                  <c:v>2.60E+02</c:v>
                </c:pt>
                <c:pt idx="37196">
                  <c:v>2.60E+02</c:v>
                </c:pt>
                <c:pt idx="37197">
                  <c:v>2.60E+02</c:v>
                </c:pt>
                <c:pt idx="37198">
                  <c:v>2.60E+02</c:v>
                </c:pt>
                <c:pt idx="37199">
                  <c:v>2.60E+02</c:v>
                </c:pt>
                <c:pt idx="37200">
                  <c:v>2.60E+02</c:v>
                </c:pt>
                <c:pt idx="37201">
                  <c:v>2.60E+02</c:v>
                </c:pt>
                <c:pt idx="37202">
                  <c:v>2.60E+02</c:v>
                </c:pt>
                <c:pt idx="37203">
                  <c:v>2.60E+02</c:v>
                </c:pt>
                <c:pt idx="37204">
                  <c:v>2.60E+02</c:v>
                </c:pt>
                <c:pt idx="37205">
                  <c:v>2.60E+02</c:v>
                </c:pt>
                <c:pt idx="37206">
                  <c:v>2.60E+02</c:v>
                </c:pt>
                <c:pt idx="37207">
                  <c:v>2.60E+02</c:v>
                </c:pt>
                <c:pt idx="37208">
                  <c:v>2.60E+02</c:v>
                </c:pt>
                <c:pt idx="37209">
                  <c:v>2.60E+02</c:v>
                </c:pt>
                <c:pt idx="37210">
                  <c:v>2.60E+02</c:v>
                </c:pt>
                <c:pt idx="37211">
                  <c:v>2.60E+02</c:v>
                </c:pt>
                <c:pt idx="37212">
                  <c:v>2.60E+02</c:v>
                </c:pt>
                <c:pt idx="37213">
                  <c:v>2.60E+02</c:v>
                </c:pt>
                <c:pt idx="37214">
                  <c:v>2.60E+02</c:v>
                </c:pt>
                <c:pt idx="37215">
                  <c:v>2.60E+02</c:v>
                </c:pt>
                <c:pt idx="37216">
                  <c:v>2.60E+02</c:v>
                </c:pt>
                <c:pt idx="37217">
                  <c:v>2.60E+02</c:v>
                </c:pt>
                <c:pt idx="37218">
                  <c:v>2.60E+02</c:v>
                </c:pt>
                <c:pt idx="37219">
                  <c:v>2.60E+02</c:v>
                </c:pt>
                <c:pt idx="37220">
                  <c:v>2.60E+02</c:v>
                </c:pt>
                <c:pt idx="37221">
                  <c:v>2.60E+02</c:v>
                </c:pt>
                <c:pt idx="37222">
                  <c:v>2.60E+02</c:v>
                </c:pt>
                <c:pt idx="37223">
                  <c:v>2.60E+02</c:v>
                </c:pt>
                <c:pt idx="37224">
                  <c:v>2.60E+02</c:v>
                </c:pt>
                <c:pt idx="37225">
                  <c:v>2.60E+02</c:v>
                </c:pt>
                <c:pt idx="37226">
                  <c:v>2.60E+02</c:v>
                </c:pt>
                <c:pt idx="37227">
                  <c:v>2.60E+02</c:v>
                </c:pt>
                <c:pt idx="37228">
                  <c:v>2.60E+02</c:v>
                </c:pt>
                <c:pt idx="37229">
                  <c:v>2.60E+02</c:v>
                </c:pt>
                <c:pt idx="37230">
                  <c:v>2.60E+02</c:v>
                </c:pt>
                <c:pt idx="37231">
                  <c:v>2.60E+02</c:v>
                </c:pt>
                <c:pt idx="37232">
                  <c:v>2.60E+02</c:v>
                </c:pt>
                <c:pt idx="37233">
                  <c:v>2.60E+02</c:v>
                </c:pt>
                <c:pt idx="37234">
                  <c:v>2.60E+02</c:v>
                </c:pt>
                <c:pt idx="37235">
                  <c:v>2.60E+02</c:v>
                </c:pt>
                <c:pt idx="37236">
                  <c:v>2.60E+02</c:v>
                </c:pt>
                <c:pt idx="37237">
                  <c:v>2.60E+02</c:v>
                </c:pt>
                <c:pt idx="37238">
                  <c:v>2.60E+02</c:v>
                </c:pt>
                <c:pt idx="37239">
                  <c:v>2.60E+02</c:v>
                </c:pt>
                <c:pt idx="37240">
                  <c:v>2.60E+02</c:v>
                </c:pt>
                <c:pt idx="37241">
                  <c:v>2.60E+02</c:v>
                </c:pt>
                <c:pt idx="37242">
                  <c:v>2.60E+02</c:v>
                </c:pt>
                <c:pt idx="37243">
                  <c:v>2.60E+02</c:v>
                </c:pt>
                <c:pt idx="37244">
                  <c:v>2.60E+02</c:v>
                </c:pt>
                <c:pt idx="37245">
                  <c:v>2.60E+02</c:v>
                </c:pt>
                <c:pt idx="37246">
                  <c:v>2.60E+02</c:v>
                </c:pt>
                <c:pt idx="37247">
                  <c:v>2.60E+02</c:v>
                </c:pt>
                <c:pt idx="37248">
                  <c:v>2.60E+02</c:v>
                </c:pt>
                <c:pt idx="37249">
                  <c:v>2.60E+02</c:v>
                </c:pt>
                <c:pt idx="37250">
                  <c:v>2.60E+02</c:v>
                </c:pt>
                <c:pt idx="37251">
                  <c:v>2.60E+02</c:v>
                </c:pt>
                <c:pt idx="37252">
                  <c:v>2.60E+02</c:v>
                </c:pt>
                <c:pt idx="37253">
                  <c:v>2.60E+02</c:v>
                </c:pt>
                <c:pt idx="37254">
                  <c:v>2.60E+02</c:v>
                </c:pt>
                <c:pt idx="37255">
                  <c:v>2.60E+02</c:v>
                </c:pt>
                <c:pt idx="37256">
                  <c:v>2.60E+02</c:v>
                </c:pt>
                <c:pt idx="37257">
                  <c:v>2.60E+02</c:v>
                </c:pt>
                <c:pt idx="37258">
                  <c:v>2.60E+02</c:v>
                </c:pt>
                <c:pt idx="37259">
                  <c:v>2.60E+02</c:v>
                </c:pt>
                <c:pt idx="37260">
                  <c:v>2.60E+02</c:v>
                </c:pt>
                <c:pt idx="37261">
                  <c:v>2.60E+02</c:v>
                </c:pt>
                <c:pt idx="37262">
                  <c:v>2.60E+02</c:v>
                </c:pt>
                <c:pt idx="37263">
                  <c:v>2.60E+02</c:v>
                </c:pt>
                <c:pt idx="37264">
                  <c:v>2.60E+02</c:v>
                </c:pt>
                <c:pt idx="37265">
                  <c:v>2.60E+02</c:v>
                </c:pt>
                <c:pt idx="37266">
                  <c:v>2.60E+02</c:v>
                </c:pt>
                <c:pt idx="37267">
                  <c:v>2.60E+02</c:v>
                </c:pt>
                <c:pt idx="37268">
                  <c:v>2.60E+02</c:v>
                </c:pt>
                <c:pt idx="37269">
                  <c:v>2.60E+02</c:v>
                </c:pt>
                <c:pt idx="37270">
                  <c:v>2.60E+02</c:v>
                </c:pt>
                <c:pt idx="37271">
                  <c:v>2.60E+02</c:v>
                </c:pt>
                <c:pt idx="37272">
                  <c:v>2.60E+02</c:v>
                </c:pt>
                <c:pt idx="37273">
                  <c:v>2.60E+02</c:v>
                </c:pt>
                <c:pt idx="37274">
                  <c:v>2.60E+02</c:v>
                </c:pt>
                <c:pt idx="37275">
                  <c:v>2.60E+02</c:v>
                </c:pt>
                <c:pt idx="37276">
                  <c:v>2.60E+02</c:v>
                </c:pt>
                <c:pt idx="37277">
                  <c:v>2.60E+02</c:v>
                </c:pt>
                <c:pt idx="37278">
                  <c:v>2.60E+02</c:v>
                </c:pt>
                <c:pt idx="37279">
                  <c:v>2.60E+02</c:v>
                </c:pt>
                <c:pt idx="37280">
                  <c:v>2.60E+02</c:v>
                </c:pt>
                <c:pt idx="37281">
                  <c:v>2.60E+02</c:v>
                </c:pt>
                <c:pt idx="37282">
                  <c:v>2.60E+02</c:v>
                </c:pt>
                <c:pt idx="37283">
                  <c:v>2.60E+02</c:v>
                </c:pt>
                <c:pt idx="37284">
                  <c:v>2.60E+02</c:v>
                </c:pt>
                <c:pt idx="37285">
                  <c:v>2.60E+02</c:v>
                </c:pt>
                <c:pt idx="37286">
                  <c:v>2.60E+02</c:v>
                </c:pt>
                <c:pt idx="37287">
                  <c:v>2.60E+02</c:v>
                </c:pt>
                <c:pt idx="37288">
                  <c:v>2.60E+02</c:v>
                </c:pt>
                <c:pt idx="37289">
                  <c:v>2.60E+02</c:v>
                </c:pt>
                <c:pt idx="37290">
                  <c:v>2.60E+02</c:v>
                </c:pt>
                <c:pt idx="37291">
                  <c:v>2.60E+02</c:v>
                </c:pt>
                <c:pt idx="37292">
                  <c:v>2.60E+02</c:v>
                </c:pt>
                <c:pt idx="37293">
                  <c:v>2.60E+02</c:v>
                </c:pt>
                <c:pt idx="37294">
                  <c:v>2.60E+02</c:v>
                </c:pt>
                <c:pt idx="37295">
                  <c:v>2.60E+02</c:v>
                </c:pt>
                <c:pt idx="37296">
                  <c:v>2.60E+02</c:v>
                </c:pt>
                <c:pt idx="37297">
                  <c:v>2.60E+02</c:v>
                </c:pt>
                <c:pt idx="37298">
                  <c:v>2.60E+02</c:v>
                </c:pt>
                <c:pt idx="37299">
                  <c:v>2.60E+02</c:v>
                </c:pt>
                <c:pt idx="37300">
                  <c:v>2.60E+02</c:v>
                </c:pt>
                <c:pt idx="37301">
                  <c:v>2.60E+02</c:v>
                </c:pt>
                <c:pt idx="37302">
                  <c:v>2.60E+02</c:v>
                </c:pt>
                <c:pt idx="37303">
                  <c:v>2.60E+02</c:v>
                </c:pt>
                <c:pt idx="37304">
                  <c:v>2.60E+02</c:v>
                </c:pt>
                <c:pt idx="37305">
                  <c:v>2.60E+02</c:v>
                </c:pt>
                <c:pt idx="37306">
                  <c:v>2.60E+02</c:v>
                </c:pt>
                <c:pt idx="37307">
                  <c:v>2.60E+02</c:v>
                </c:pt>
                <c:pt idx="37308">
                  <c:v>2.60E+02</c:v>
                </c:pt>
                <c:pt idx="37309">
                  <c:v>2.60E+02</c:v>
                </c:pt>
                <c:pt idx="37310">
                  <c:v>2.60E+02</c:v>
                </c:pt>
                <c:pt idx="37311">
                  <c:v>2.60E+02</c:v>
                </c:pt>
                <c:pt idx="37312">
                  <c:v>2.60E+02</c:v>
                </c:pt>
                <c:pt idx="37313">
                  <c:v>2.60E+02</c:v>
                </c:pt>
                <c:pt idx="37314">
                  <c:v>2.60E+02</c:v>
                </c:pt>
                <c:pt idx="37315">
                  <c:v>2.60E+02</c:v>
                </c:pt>
                <c:pt idx="37316">
                  <c:v>2.60E+02</c:v>
                </c:pt>
                <c:pt idx="37317">
                  <c:v>2.60E+02</c:v>
                </c:pt>
                <c:pt idx="37318">
                  <c:v>2.60E+02</c:v>
                </c:pt>
                <c:pt idx="37319">
                  <c:v>2.60E+02</c:v>
                </c:pt>
                <c:pt idx="37320">
                  <c:v>2.60E+02</c:v>
                </c:pt>
                <c:pt idx="37321">
                  <c:v>2.60E+02</c:v>
                </c:pt>
                <c:pt idx="37322">
                  <c:v>2.60E+02</c:v>
                </c:pt>
                <c:pt idx="37323">
                  <c:v>2.60E+02</c:v>
                </c:pt>
                <c:pt idx="37324">
                  <c:v>2.60E+02</c:v>
                </c:pt>
                <c:pt idx="37325">
                  <c:v>2.60E+02</c:v>
                </c:pt>
                <c:pt idx="37326">
                  <c:v>2.60E+02</c:v>
                </c:pt>
                <c:pt idx="37327">
                  <c:v>2.60E+02</c:v>
                </c:pt>
                <c:pt idx="37328">
                  <c:v>2.60E+02</c:v>
                </c:pt>
                <c:pt idx="37329">
                  <c:v>2.60E+02</c:v>
                </c:pt>
                <c:pt idx="37330">
                  <c:v>2.60E+02</c:v>
                </c:pt>
                <c:pt idx="37331">
                  <c:v>2.60E+02</c:v>
                </c:pt>
                <c:pt idx="37332">
                  <c:v>2.60E+02</c:v>
                </c:pt>
                <c:pt idx="37333">
                  <c:v>2.60E+02</c:v>
                </c:pt>
                <c:pt idx="37334">
                  <c:v>2.60E+02</c:v>
                </c:pt>
                <c:pt idx="37335">
                  <c:v>2.60E+02</c:v>
                </c:pt>
                <c:pt idx="37336">
                  <c:v>2.60E+02</c:v>
                </c:pt>
                <c:pt idx="37337">
                  <c:v>2.60E+02</c:v>
                </c:pt>
                <c:pt idx="37338">
                  <c:v>2.60E+02</c:v>
                </c:pt>
                <c:pt idx="37339">
                  <c:v>2.60E+02</c:v>
                </c:pt>
                <c:pt idx="37340">
                  <c:v>2.60E+02</c:v>
                </c:pt>
                <c:pt idx="37341">
                  <c:v>2.60E+02</c:v>
                </c:pt>
                <c:pt idx="37342">
                  <c:v>2.60E+02</c:v>
                </c:pt>
                <c:pt idx="37343">
                  <c:v>2.60E+02</c:v>
                </c:pt>
                <c:pt idx="37344">
                  <c:v>2.60E+02</c:v>
                </c:pt>
                <c:pt idx="37345">
                  <c:v>2.60E+02</c:v>
                </c:pt>
                <c:pt idx="37346">
                  <c:v>2.60E+02</c:v>
                </c:pt>
                <c:pt idx="37347">
                  <c:v>2.60E+02</c:v>
                </c:pt>
                <c:pt idx="37348">
                  <c:v>2.60E+02</c:v>
                </c:pt>
                <c:pt idx="37349">
                  <c:v>2.60E+02</c:v>
                </c:pt>
                <c:pt idx="37350">
                  <c:v>2.60E+02</c:v>
                </c:pt>
                <c:pt idx="37351">
                  <c:v>2.60E+02</c:v>
                </c:pt>
                <c:pt idx="37352">
                  <c:v>2.60E+02</c:v>
                </c:pt>
                <c:pt idx="37353">
                  <c:v>2.60E+02</c:v>
                </c:pt>
                <c:pt idx="37354">
                  <c:v>2.60E+02</c:v>
                </c:pt>
                <c:pt idx="37355">
                  <c:v>2.60E+02</c:v>
                </c:pt>
                <c:pt idx="37356">
                  <c:v>2.60E+02</c:v>
                </c:pt>
                <c:pt idx="37357">
                  <c:v>2.60E+02</c:v>
                </c:pt>
                <c:pt idx="37358">
                  <c:v>2.60E+02</c:v>
                </c:pt>
                <c:pt idx="37359">
                  <c:v>2.60E+02</c:v>
                </c:pt>
                <c:pt idx="37360">
                  <c:v>2.60E+02</c:v>
                </c:pt>
                <c:pt idx="37361">
                  <c:v>2.60E+02</c:v>
                </c:pt>
                <c:pt idx="37362">
                  <c:v>2.60E+02</c:v>
                </c:pt>
                <c:pt idx="37363">
                  <c:v>2.60E+02</c:v>
                </c:pt>
                <c:pt idx="37364">
                  <c:v>2.60E+02</c:v>
                </c:pt>
                <c:pt idx="37365">
                  <c:v>2.60E+02</c:v>
                </c:pt>
                <c:pt idx="37366">
                  <c:v>2.60E+02</c:v>
                </c:pt>
                <c:pt idx="37367">
                  <c:v>2.60E+02</c:v>
                </c:pt>
                <c:pt idx="37368">
                  <c:v>2.60E+02</c:v>
                </c:pt>
                <c:pt idx="37369">
                  <c:v>2.60E+02</c:v>
                </c:pt>
                <c:pt idx="37370">
                  <c:v>2.60E+02</c:v>
                </c:pt>
                <c:pt idx="37371">
                  <c:v>2.60E+02</c:v>
                </c:pt>
                <c:pt idx="37372">
                  <c:v>2.60E+02</c:v>
                </c:pt>
                <c:pt idx="37373">
                  <c:v>2.60E+02</c:v>
                </c:pt>
                <c:pt idx="37374">
                  <c:v>2.60E+02</c:v>
                </c:pt>
                <c:pt idx="37375">
                  <c:v>2.60E+02</c:v>
                </c:pt>
                <c:pt idx="37376">
                  <c:v>2.60E+02</c:v>
                </c:pt>
                <c:pt idx="37377">
                  <c:v>2.60E+02</c:v>
                </c:pt>
                <c:pt idx="37378">
                  <c:v>2.60E+02</c:v>
                </c:pt>
                <c:pt idx="37379">
                  <c:v>2.60E+02</c:v>
                </c:pt>
                <c:pt idx="37380">
                  <c:v>2.60E+02</c:v>
                </c:pt>
                <c:pt idx="37381">
                  <c:v>2.60E+02</c:v>
                </c:pt>
                <c:pt idx="37382">
                  <c:v>2.60E+02</c:v>
                </c:pt>
                <c:pt idx="37383">
                  <c:v>2.60E+02</c:v>
                </c:pt>
                <c:pt idx="37384">
                  <c:v>2.60E+02</c:v>
                </c:pt>
                <c:pt idx="37385">
                  <c:v>2.60E+02</c:v>
                </c:pt>
                <c:pt idx="37386">
                  <c:v>2.60E+02</c:v>
                </c:pt>
                <c:pt idx="37387">
                  <c:v>2.60E+02</c:v>
                </c:pt>
                <c:pt idx="37388">
                  <c:v>2.60E+02</c:v>
                </c:pt>
                <c:pt idx="37389">
                  <c:v>2.60E+02</c:v>
                </c:pt>
                <c:pt idx="37390">
                  <c:v>2.60E+02</c:v>
                </c:pt>
                <c:pt idx="37391">
                  <c:v>2.60E+02</c:v>
                </c:pt>
                <c:pt idx="37392">
                  <c:v>2.60E+02</c:v>
                </c:pt>
                <c:pt idx="37393">
                  <c:v>2.60E+02</c:v>
                </c:pt>
                <c:pt idx="37394">
                  <c:v>2.60E+02</c:v>
                </c:pt>
                <c:pt idx="37395">
                  <c:v>2.60E+02</c:v>
                </c:pt>
                <c:pt idx="37396">
                  <c:v>2.60E+02</c:v>
                </c:pt>
                <c:pt idx="37397">
                  <c:v>2.60E+02</c:v>
                </c:pt>
                <c:pt idx="37398">
                  <c:v>2.60E+02</c:v>
                </c:pt>
                <c:pt idx="37399">
                  <c:v>2.60E+02</c:v>
                </c:pt>
                <c:pt idx="37400">
                  <c:v>2.60E+02</c:v>
                </c:pt>
                <c:pt idx="37401">
                  <c:v>2.60E+02</c:v>
                </c:pt>
                <c:pt idx="37402">
                  <c:v>2.60E+02</c:v>
                </c:pt>
                <c:pt idx="37403">
                  <c:v>2.60E+02</c:v>
                </c:pt>
                <c:pt idx="37404">
                  <c:v>2.60E+02</c:v>
                </c:pt>
                <c:pt idx="37405">
                  <c:v>2.60E+02</c:v>
                </c:pt>
                <c:pt idx="37406">
                  <c:v>2.60E+02</c:v>
                </c:pt>
                <c:pt idx="37407">
                  <c:v>2.60E+02</c:v>
                </c:pt>
                <c:pt idx="37408">
                  <c:v>2.60E+02</c:v>
                </c:pt>
                <c:pt idx="37409">
                  <c:v>2.60E+02</c:v>
                </c:pt>
                <c:pt idx="37410">
                  <c:v>2.60E+02</c:v>
                </c:pt>
                <c:pt idx="37411">
                  <c:v>2.60E+02</c:v>
                </c:pt>
                <c:pt idx="37412">
                  <c:v>2.60E+02</c:v>
                </c:pt>
                <c:pt idx="37413">
                  <c:v>2.60E+02</c:v>
                </c:pt>
                <c:pt idx="37414">
                  <c:v>2.60E+02</c:v>
                </c:pt>
                <c:pt idx="37415">
                  <c:v>2.60E+02</c:v>
                </c:pt>
                <c:pt idx="37416">
                  <c:v>2.60E+02</c:v>
                </c:pt>
                <c:pt idx="37417">
                  <c:v>2.60E+02</c:v>
                </c:pt>
                <c:pt idx="37418">
                  <c:v>2.60E+02</c:v>
                </c:pt>
                <c:pt idx="37419">
                  <c:v>2.60E+02</c:v>
                </c:pt>
                <c:pt idx="37420">
                  <c:v>2.60E+02</c:v>
                </c:pt>
                <c:pt idx="37421">
                  <c:v>2.60E+02</c:v>
                </c:pt>
                <c:pt idx="37422">
                  <c:v>2.60E+02</c:v>
                </c:pt>
                <c:pt idx="37423">
                  <c:v>2.60E+02</c:v>
                </c:pt>
                <c:pt idx="37424">
                  <c:v>2.60E+02</c:v>
                </c:pt>
                <c:pt idx="37425">
                  <c:v>2.60E+02</c:v>
                </c:pt>
                <c:pt idx="37426">
                  <c:v>2.60E+02</c:v>
                </c:pt>
                <c:pt idx="37427">
                  <c:v>2.60E+02</c:v>
                </c:pt>
                <c:pt idx="37428">
                  <c:v>2.60E+02</c:v>
                </c:pt>
                <c:pt idx="37429">
                  <c:v>2.60E+02</c:v>
                </c:pt>
                <c:pt idx="37430">
                  <c:v>2.60E+02</c:v>
                </c:pt>
                <c:pt idx="37431">
                  <c:v>2.60E+02</c:v>
                </c:pt>
                <c:pt idx="37432">
                  <c:v>2.60E+02</c:v>
                </c:pt>
                <c:pt idx="37433">
                  <c:v>2.60E+02</c:v>
                </c:pt>
                <c:pt idx="37434">
                  <c:v>2.60E+02</c:v>
                </c:pt>
                <c:pt idx="37435">
                  <c:v>2.60E+02</c:v>
                </c:pt>
                <c:pt idx="37436">
                  <c:v>2.60E+02</c:v>
                </c:pt>
                <c:pt idx="37437">
                  <c:v>2.60E+02</c:v>
                </c:pt>
                <c:pt idx="37438">
                  <c:v>2.60E+02</c:v>
                </c:pt>
                <c:pt idx="37439">
                  <c:v>2.60E+02</c:v>
                </c:pt>
                <c:pt idx="37440">
                  <c:v>2.60E+02</c:v>
                </c:pt>
                <c:pt idx="37441">
                  <c:v>2.60E+02</c:v>
                </c:pt>
                <c:pt idx="37442">
                  <c:v>2.60E+02</c:v>
                </c:pt>
                <c:pt idx="37443">
                  <c:v>2.60E+02</c:v>
                </c:pt>
                <c:pt idx="37444">
                  <c:v>2.60E+02</c:v>
                </c:pt>
                <c:pt idx="37445">
                  <c:v>2.60E+02</c:v>
                </c:pt>
                <c:pt idx="37446">
                  <c:v>2.60E+02</c:v>
                </c:pt>
                <c:pt idx="37447">
                  <c:v>2.60E+02</c:v>
                </c:pt>
                <c:pt idx="37448">
                  <c:v>2.60E+02</c:v>
                </c:pt>
                <c:pt idx="37449">
                  <c:v>2.60E+02</c:v>
                </c:pt>
                <c:pt idx="37450">
                  <c:v>2.60E+02</c:v>
                </c:pt>
                <c:pt idx="37451">
                  <c:v>2.60E+02</c:v>
                </c:pt>
                <c:pt idx="37452">
                  <c:v>2.60E+02</c:v>
                </c:pt>
                <c:pt idx="37453">
                  <c:v>2.60E+02</c:v>
                </c:pt>
                <c:pt idx="37454">
                  <c:v>2.60E+02</c:v>
                </c:pt>
                <c:pt idx="37455">
                  <c:v>2.60E+02</c:v>
                </c:pt>
                <c:pt idx="37456">
                  <c:v>2.60E+02</c:v>
                </c:pt>
                <c:pt idx="37457">
                  <c:v>2.60E+02</c:v>
                </c:pt>
                <c:pt idx="37458">
                  <c:v>2.60E+02</c:v>
                </c:pt>
                <c:pt idx="37459">
                  <c:v>2.60E+02</c:v>
                </c:pt>
                <c:pt idx="37460">
                  <c:v>2.60E+02</c:v>
                </c:pt>
                <c:pt idx="37461">
                  <c:v>2.60E+02</c:v>
                </c:pt>
                <c:pt idx="37462">
                  <c:v>2.60E+02</c:v>
                </c:pt>
                <c:pt idx="37463">
                  <c:v>2.60E+02</c:v>
                </c:pt>
                <c:pt idx="37464">
                  <c:v>2.60E+02</c:v>
                </c:pt>
                <c:pt idx="37465">
                  <c:v>2.60E+02</c:v>
                </c:pt>
                <c:pt idx="37466">
                  <c:v>2.60E+02</c:v>
                </c:pt>
                <c:pt idx="37467">
                  <c:v>2.60E+02</c:v>
                </c:pt>
                <c:pt idx="37468">
                  <c:v>2.60E+02</c:v>
                </c:pt>
                <c:pt idx="37469">
                  <c:v>2.60E+02</c:v>
                </c:pt>
                <c:pt idx="37470">
                  <c:v>2.60E+02</c:v>
                </c:pt>
                <c:pt idx="37471">
                  <c:v>2.60E+02</c:v>
                </c:pt>
                <c:pt idx="37472">
                  <c:v>2.60E+02</c:v>
                </c:pt>
                <c:pt idx="37473">
                  <c:v>2.60E+02</c:v>
                </c:pt>
                <c:pt idx="37474">
                  <c:v>2.60E+02</c:v>
                </c:pt>
                <c:pt idx="37475">
                  <c:v>2.60E+02</c:v>
                </c:pt>
                <c:pt idx="37476">
                  <c:v>2.60E+02</c:v>
                </c:pt>
                <c:pt idx="37477">
                  <c:v>2.60E+02</c:v>
                </c:pt>
                <c:pt idx="37478">
                  <c:v>2.60E+02</c:v>
                </c:pt>
                <c:pt idx="37479">
                  <c:v>2.60E+02</c:v>
                </c:pt>
                <c:pt idx="37480">
                  <c:v>2.60E+02</c:v>
                </c:pt>
                <c:pt idx="37481">
                  <c:v>2.60E+02</c:v>
                </c:pt>
                <c:pt idx="37482">
                  <c:v>2.60E+02</c:v>
                </c:pt>
                <c:pt idx="37483">
                  <c:v>2.60E+02</c:v>
                </c:pt>
                <c:pt idx="37484">
                  <c:v>2.60E+02</c:v>
                </c:pt>
                <c:pt idx="37485">
                  <c:v>2.60E+02</c:v>
                </c:pt>
                <c:pt idx="37486">
                  <c:v>2.60E+02</c:v>
                </c:pt>
                <c:pt idx="37487">
                  <c:v>2.60E+02</c:v>
                </c:pt>
                <c:pt idx="37488">
                  <c:v>2.60E+02</c:v>
                </c:pt>
                <c:pt idx="37489">
                  <c:v>2.60E+02</c:v>
                </c:pt>
                <c:pt idx="37490">
                  <c:v>2.60E+02</c:v>
                </c:pt>
                <c:pt idx="37491">
                  <c:v>2.60E+02</c:v>
                </c:pt>
                <c:pt idx="37492">
                  <c:v>2.60E+02</c:v>
                </c:pt>
                <c:pt idx="37493">
                  <c:v>2.60E+02</c:v>
                </c:pt>
                <c:pt idx="37494">
                  <c:v>2.60E+02</c:v>
                </c:pt>
                <c:pt idx="37495">
                  <c:v>2.60E+02</c:v>
                </c:pt>
                <c:pt idx="37496">
                  <c:v>2.60E+02</c:v>
                </c:pt>
                <c:pt idx="37497">
                  <c:v>2.60E+02</c:v>
                </c:pt>
                <c:pt idx="37498">
                  <c:v>2.60E+02</c:v>
                </c:pt>
                <c:pt idx="37499">
                  <c:v>2.60E+02</c:v>
                </c:pt>
                <c:pt idx="37500">
                  <c:v>2.60E+02</c:v>
                </c:pt>
                <c:pt idx="37501">
                  <c:v>2.60E+02</c:v>
                </c:pt>
                <c:pt idx="37502">
                  <c:v>2.60E+02</c:v>
                </c:pt>
                <c:pt idx="37503">
                  <c:v>2.60E+02</c:v>
                </c:pt>
                <c:pt idx="37504">
                  <c:v>2.60E+02</c:v>
                </c:pt>
                <c:pt idx="37505">
                  <c:v>2.60E+02</c:v>
                </c:pt>
                <c:pt idx="37506">
                  <c:v>2.60E+02</c:v>
                </c:pt>
                <c:pt idx="37507">
                  <c:v>2.60E+02</c:v>
                </c:pt>
                <c:pt idx="37508">
                  <c:v>2.60E+02</c:v>
                </c:pt>
                <c:pt idx="37509">
                  <c:v>2.60E+02</c:v>
                </c:pt>
                <c:pt idx="37510">
                  <c:v>2.60E+02</c:v>
                </c:pt>
                <c:pt idx="37511">
                  <c:v>2.60E+02</c:v>
                </c:pt>
                <c:pt idx="37512">
                  <c:v>2.60E+02</c:v>
                </c:pt>
                <c:pt idx="37513">
                  <c:v>2.60E+02</c:v>
                </c:pt>
                <c:pt idx="37514">
                  <c:v>2.60E+02</c:v>
                </c:pt>
                <c:pt idx="37515">
                  <c:v>2.60E+02</c:v>
                </c:pt>
                <c:pt idx="37516">
                  <c:v>2.60E+02</c:v>
                </c:pt>
                <c:pt idx="37517">
                  <c:v>2.60E+02</c:v>
                </c:pt>
                <c:pt idx="37518">
                  <c:v>2.60E+02</c:v>
                </c:pt>
                <c:pt idx="37519">
                  <c:v>2.60E+02</c:v>
                </c:pt>
                <c:pt idx="37520">
                  <c:v>2.60E+02</c:v>
                </c:pt>
                <c:pt idx="37521">
                  <c:v>2.60E+02</c:v>
                </c:pt>
                <c:pt idx="37522">
                  <c:v>2.60E+02</c:v>
                </c:pt>
                <c:pt idx="37523">
                  <c:v>2.60E+02</c:v>
                </c:pt>
                <c:pt idx="37524">
                  <c:v>2.60E+02</c:v>
                </c:pt>
                <c:pt idx="37525">
                  <c:v>2.60E+02</c:v>
                </c:pt>
                <c:pt idx="37526">
                  <c:v>2.60E+02</c:v>
                </c:pt>
                <c:pt idx="37527">
                  <c:v>2.60E+02</c:v>
                </c:pt>
                <c:pt idx="37528">
                  <c:v>2.60E+02</c:v>
                </c:pt>
                <c:pt idx="37529">
                  <c:v>2.60E+02</c:v>
                </c:pt>
                <c:pt idx="37530">
                  <c:v>2.60E+02</c:v>
                </c:pt>
                <c:pt idx="37531">
                  <c:v>2.60E+02</c:v>
                </c:pt>
                <c:pt idx="37532">
                  <c:v>2.60E+02</c:v>
                </c:pt>
                <c:pt idx="37533">
                  <c:v>2.60E+02</c:v>
                </c:pt>
                <c:pt idx="37534">
                  <c:v>2.60E+02</c:v>
                </c:pt>
                <c:pt idx="37535">
                  <c:v>2.60E+02</c:v>
                </c:pt>
                <c:pt idx="37536">
                  <c:v>2.60E+02</c:v>
                </c:pt>
                <c:pt idx="37537">
                  <c:v>2.60E+02</c:v>
                </c:pt>
                <c:pt idx="37538">
                  <c:v>2.60E+02</c:v>
                </c:pt>
                <c:pt idx="37539">
                  <c:v>2.60E+02</c:v>
                </c:pt>
                <c:pt idx="37540">
                  <c:v>2.60E+02</c:v>
                </c:pt>
                <c:pt idx="37541">
                  <c:v>2.60E+02</c:v>
                </c:pt>
                <c:pt idx="37542">
                  <c:v>2.60E+02</c:v>
                </c:pt>
                <c:pt idx="37543">
                  <c:v>2.60E+02</c:v>
                </c:pt>
                <c:pt idx="37544">
                  <c:v>2.60E+02</c:v>
                </c:pt>
                <c:pt idx="37545">
                  <c:v>2.60E+02</c:v>
                </c:pt>
                <c:pt idx="37546">
                  <c:v>2.60E+02</c:v>
                </c:pt>
                <c:pt idx="37547">
                  <c:v>2.60E+02</c:v>
                </c:pt>
                <c:pt idx="37548">
                  <c:v>2.60E+02</c:v>
                </c:pt>
                <c:pt idx="37549">
                  <c:v>2.60E+02</c:v>
                </c:pt>
                <c:pt idx="37550">
                  <c:v>2.60E+02</c:v>
                </c:pt>
                <c:pt idx="37551">
                  <c:v>2.60E+02</c:v>
                </c:pt>
                <c:pt idx="37552">
                  <c:v>2.60E+02</c:v>
                </c:pt>
                <c:pt idx="37553">
                  <c:v>2.60E+02</c:v>
                </c:pt>
                <c:pt idx="37554">
                  <c:v>2.60E+02</c:v>
                </c:pt>
                <c:pt idx="37555">
                  <c:v>2.60E+02</c:v>
                </c:pt>
                <c:pt idx="37556">
                  <c:v>2.60E+02</c:v>
                </c:pt>
                <c:pt idx="37557">
                  <c:v>2.60E+02</c:v>
                </c:pt>
                <c:pt idx="37558">
                  <c:v>2.60E+02</c:v>
                </c:pt>
                <c:pt idx="37559">
                  <c:v>2.60E+02</c:v>
                </c:pt>
                <c:pt idx="37560">
                  <c:v>2.60E+02</c:v>
                </c:pt>
                <c:pt idx="37561">
                  <c:v>2.60E+02</c:v>
                </c:pt>
                <c:pt idx="37562">
                  <c:v>2.60E+02</c:v>
                </c:pt>
                <c:pt idx="37563">
                  <c:v>2.60E+02</c:v>
                </c:pt>
                <c:pt idx="37564">
                  <c:v>2.60E+02</c:v>
                </c:pt>
                <c:pt idx="37565">
                  <c:v>2.60E+02</c:v>
                </c:pt>
                <c:pt idx="37566">
                  <c:v>2.60E+02</c:v>
                </c:pt>
                <c:pt idx="37567">
                  <c:v>2.60E+02</c:v>
                </c:pt>
                <c:pt idx="37568">
                  <c:v>2.60E+02</c:v>
                </c:pt>
                <c:pt idx="37569">
                  <c:v>2.60E+02</c:v>
                </c:pt>
                <c:pt idx="37570">
                  <c:v>2.60E+02</c:v>
                </c:pt>
                <c:pt idx="37571">
                  <c:v>2.60E+02</c:v>
                </c:pt>
                <c:pt idx="37572">
                  <c:v>2.60E+02</c:v>
                </c:pt>
                <c:pt idx="37573">
                  <c:v>2.60E+02</c:v>
                </c:pt>
                <c:pt idx="37574">
                  <c:v>2.60E+02</c:v>
                </c:pt>
                <c:pt idx="37575">
                  <c:v>2.60E+02</c:v>
                </c:pt>
                <c:pt idx="37576">
                  <c:v>2.60E+02</c:v>
                </c:pt>
                <c:pt idx="37577">
                  <c:v>2.60E+02</c:v>
                </c:pt>
                <c:pt idx="37578">
                  <c:v>2.60E+02</c:v>
                </c:pt>
                <c:pt idx="37579">
                  <c:v>2.60E+02</c:v>
                </c:pt>
                <c:pt idx="37580">
                  <c:v>2.60E+02</c:v>
                </c:pt>
                <c:pt idx="37581">
                  <c:v>2.60E+02</c:v>
                </c:pt>
                <c:pt idx="37582">
                  <c:v>2.60E+02</c:v>
                </c:pt>
                <c:pt idx="37583">
                  <c:v>2.60E+02</c:v>
                </c:pt>
                <c:pt idx="37584">
                  <c:v>2.60E+02</c:v>
                </c:pt>
                <c:pt idx="37585">
                  <c:v>2.60E+02</c:v>
                </c:pt>
                <c:pt idx="37586">
                  <c:v>2.60E+02</c:v>
                </c:pt>
                <c:pt idx="37587">
                  <c:v>2.60E+02</c:v>
                </c:pt>
                <c:pt idx="37588">
                  <c:v>2.60E+02</c:v>
                </c:pt>
                <c:pt idx="37589">
                  <c:v>2.60E+02</c:v>
                </c:pt>
                <c:pt idx="37590">
                  <c:v>2.60E+02</c:v>
                </c:pt>
                <c:pt idx="37591">
                  <c:v>2.60E+02</c:v>
                </c:pt>
                <c:pt idx="37592">
                  <c:v>2.60E+02</c:v>
                </c:pt>
                <c:pt idx="37593">
                  <c:v>2.60E+02</c:v>
                </c:pt>
                <c:pt idx="37594">
                  <c:v>2.60E+02</c:v>
                </c:pt>
                <c:pt idx="37595">
                  <c:v>2.60E+02</c:v>
                </c:pt>
                <c:pt idx="37596">
                  <c:v>2.60E+02</c:v>
                </c:pt>
                <c:pt idx="37597">
                  <c:v>2.60E+02</c:v>
                </c:pt>
                <c:pt idx="37598">
                  <c:v>2.60E+02</c:v>
                </c:pt>
                <c:pt idx="37599">
                  <c:v>2.60E+02</c:v>
                </c:pt>
                <c:pt idx="37600">
                  <c:v>2.60E+02</c:v>
                </c:pt>
                <c:pt idx="37601">
                  <c:v>2.60E+02</c:v>
                </c:pt>
                <c:pt idx="37602">
                  <c:v>2.60E+02</c:v>
                </c:pt>
                <c:pt idx="37603">
                  <c:v>2.60E+02</c:v>
                </c:pt>
                <c:pt idx="37604">
                  <c:v>2.60E+02</c:v>
                </c:pt>
                <c:pt idx="37605">
                  <c:v>2.60E+02</c:v>
                </c:pt>
                <c:pt idx="37606">
                  <c:v>2.60E+02</c:v>
                </c:pt>
                <c:pt idx="37607">
                  <c:v>2.60E+02</c:v>
                </c:pt>
                <c:pt idx="37608">
                  <c:v>2.60E+02</c:v>
                </c:pt>
                <c:pt idx="37609">
                  <c:v>2.60E+02</c:v>
                </c:pt>
                <c:pt idx="37610">
                  <c:v>2.60E+02</c:v>
                </c:pt>
                <c:pt idx="37611">
                  <c:v>2.60E+02</c:v>
                </c:pt>
                <c:pt idx="37612">
                  <c:v>2.60E+02</c:v>
                </c:pt>
                <c:pt idx="37613">
                  <c:v>2.60E+02</c:v>
                </c:pt>
                <c:pt idx="37614">
                  <c:v>2.60E+02</c:v>
                </c:pt>
                <c:pt idx="37615">
                  <c:v>2.60E+02</c:v>
                </c:pt>
                <c:pt idx="37616">
                  <c:v>2.60E+02</c:v>
                </c:pt>
                <c:pt idx="37617">
                  <c:v>2.60E+02</c:v>
                </c:pt>
                <c:pt idx="37618">
                  <c:v>2.60E+02</c:v>
                </c:pt>
                <c:pt idx="37619">
                  <c:v>2.60E+02</c:v>
                </c:pt>
                <c:pt idx="37620">
                  <c:v>2.60E+02</c:v>
                </c:pt>
                <c:pt idx="37621">
                  <c:v>2.60E+02</c:v>
                </c:pt>
                <c:pt idx="37622">
                  <c:v>2.60E+02</c:v>
                </c:pt>
                <c:pt idx="37623">
                  <c:v>2.60E+02</c:v>
                </c:pt>
                <c:pt idx="37624">
                  <c:v>2.60E+02</c:v>
                </c:pt>
                <c:pt idx="37625">
                  <c:v>2.60E+02</c:v>
                </c:pt>
                <c:pt idx="37626">
                  <c:v>2.60E+02</c:v>
                </c:pt>
                <c:pt idx="37627">
                  <c:v>2.60E+02</c:v>
                </c:pt>
                <c:pt idx="37628">
                  <c:v>2.60E+02</c:v>
                </c:pt>
                <c:pt idx="37629">
                  <c:v>2.60E+02</c:v>
                </c:pt>
                <c:pt idx="37630">
                  <c:v>2.60E+02</c:v>
                </c:pt>
                <c:pt idx="37631">
                  <c:v>2.60E+02</c:v>
                </c:pt>
                <c:pt idx="37632">
                  <c:v>2.60E+02</c:v>
                </c:pt>
                <c:pt idx="37633">
                  <c:v>2.60E+02</c:v>
                </c:pt>
                <c:pt idx="37634">
                  <c:v>2.60E+02</c:v>
                </c:pt>
                <c:pt idx="37635">
                  <c:v>2.60E+02</c:v>
                </c:pt>
                <c:pt idx="37636">
                  <c:v>2.60E+02</c:v>
                </c:pt>
                <c:pt idx="37637">
                  <c:v>2.60E+02</c:v>
                </c:pt>
                <c:pt idx="37638">
                  <c:v>2.60E+02</c:v>
                </c:pt>
                <c:pt idx="37639">
                  <c:v>2.60E+02</c:v>
                </c:pt>
                <c:pt idx="37640">
                  <c:v>2.60E+02</c:v>
                </c:pt>
                <c:pt idx="37641">
                  <c:v>2.60E+02</c:v>
                </c:pt>
                <c:pt idx="37642">
                  <c:v>2.60E+02</c:v>
                </c:pt>
                <c:pt idx="37643">
                  <c:v>2.60E+02</c:v>
                </c:pt>
                <c:pt idx="37644">
                  <c:v>2.60E+02</c:v>
                </c:pt>
                <c:pt idx="37645">
                  <c:v>2.60E+02</c:v>
                </c:pt>
                <c:pt idx="37646">
                  <c:v>2.60E+02</c:v>
                </c:pt>
                <c:pt idx="37647">
                  <c:v>2.60E+02</c:v>
                </c:pt>
                <c:pt idx="37648">
                  <c:v>2.60E+02</c:v>
                </c:pt>
                <c:pt idx="37649">
                  <c:v>2.60E+02</c:v>
                </c:pt>
                <c:pt idx="37650">
                  <c:v>2.60E+02</c:v>
                </c:pt>
                <c:pt idx="37651">
                  <c:v>2.60E+02</c:v>
                </c:pt>
                <c:pt idx="37652">
                  <c:v>2.60E+02</c:v>
                </c:pt>
                <c:pt idx="37653">
                  <c:v>2.60E+02</c:v>
                </c:pt>
                <c:pt idx="37654">
                  <c:v>2.60E+02</c:v>
                </c:pt>
                <c:pt idx="37655">
                  <c:v>2.60E+02</c:v>
                </c:pt>
                <c:pt idx="37656">
                  <c:v>2.60E+02</c:v>
                </c:pt>
                <c:pt idx="37657">
                  <c:v>2.60E+02</c:v>
                </c:pt>
                <c:pt idx="37658">
                  <c:v>2.60E+02</c:v>
                </c:pt>
                <c:pt idx="37659">
                  <c:v>2.60E+02</c:v>
                </c:pt>
                <c:pt idx="37660">
                  <c:v>2.60E+02</c:v>
                </c:pt>
                <c:pt idx="37661">
                  <c:v>2.60E+02</c:v>
                </c:pt>
                <c:pt idx="37662">
                  <c:v>2.60E+02</c:v>
                </c:pt>
                <c:pt idx="37663">
                  <c:v>2.60E+02</c:v>
                </c:pt>
                <c:pt idx="37664">
                  <c:v>2.60E+02</c:v>
                </c:pt>
                <c:pt idx="37665">
                  <c:v>2.60E+02</c:v>
                </c:pt>
                <c:pt idx="37666">
                  <c:v>2.60E+02</c:v>
                </c:pt>
                <c:pt idx="37667">
                  <c:v>2.60E+02</c:v>
                </c:pt>
                <c:pt idx="37668">
                  <c:v>2.60E+02</c:v>
                </c:pt>
                <c:pt idx="37669">
                  <c:v>2.60E+02</c:v>
                </c:pt>
                <c:pt idx="37670">
                  <c:v>2.60E+02</c:v>
                </c:pt>
                <c:pt idx="37671">
                  <c:v>2.60E+02</c:v>
                </c:pt>
                <c:pt idx="37672">
                  <c:v>2.60E+02</c:v>
                </c:pt>
                <c:pt idx="37673">
                  <c:v>2.60E+02</c:v>
                </c:pt>
                <c:pt idx="37674">
                  <c:v>2.60E+02</c:v>
                </c:pt>
                <c:pt idx="37675">
                  <c:v>2.60E+02</c:v>
                </c:pt>
                <c:pt idx="37676">
                  <c:v>2.60E+02</c:v>
                </c:pt>
                <c:pt idx="37677">
                  <c:v>2.60E+02</c:v>
                </c:pt>
                <c:pt idx="37678">
                  <c:v>2.60E+02</c:v>
                </c:pt>
                <c:pt idx="37679">
                  <c:v>2.60E+02</c:v>
                </c:pt>
                <c:pt idx="37680">
                  <c:v>2.60E+02</c:v>
                </c:pt>
                <c:pt idx="37681">
                  <c:v>2.60E+02</c:v>
                </c:pt>
                <c:pt idx="37682">
                  <c:v>2.60E+02</c:v>
                </c:pt>
                <c:pt idx="37683">
                  <c:v>2.60E+02</c:v>
                </c:pt>
                <c:pt idx="37684">
                  <c:v>2.60E+02</c:v>
                </c:pt>
                <c:pt idx="37685">
                  <c:v>2.60E+02</c:v>
                </c:pt>
                <c:pt idx="37686">
                  <c:v>2.60E+02</c:v>
                </c:pt>
                <c:pt idx="37687">
                  <c:v>2.60E+02</c:v>
                </c:pt>
                <c:pt idx="37688">
                  <c:v>2.60E+02</c:v>
                </c:pt>
                <c:pt idx="37689">
                  <c:v>2.60E+02</c:v>
                </c:pt>
                <c:pt idx="37690">
                  <c:v>2.60E+02</c:v>
                </c:pt>
                <c:pt idx="37691">
                  <c:v>2.60E+02</c:v>
                </c:pt>
                <c:pt idx="37692">
                  <c:v>2.60E+02</c:v>
                </c:pt>
                <c:pt idx="37693">
                  <c:v>2.60E+02</c:v>
                </c:pt>
                <c:pt idx="37694">
                  <c:v>2.60E+02</c:v>
                </c:pt>
                <c:pt idx="37695">
                  <c:v>2.60E+02</c:v>
                </c:pt>
                <c:pt idx="37696">
                  <c:v>2.60E+02</c:v>
                </c:pt>
                <c:pt idx="37697">
                  <c:v>2.60E+02</c:v>
                </c:pt>
                <c:pt idx="37698">
                  <c:v>2.60E+02</c:v>
                </c:pt>
                <c:pt idx="37699">
                  <c:v>2.60E+02</c:v>
                </c:pt>
                <c:pt idx="37700">
                  <c:v>2.60E+02</c:v>
                </c:pt>
                <c:pt idx="37701">
                  <c:v>2.60E+02</c:v>
                </c:pt>
                <c:pt idx="37702">
                  <c:v>2.60E+02</c:v>
                </c:pt>
                <c:pt idx="37703">
                  <c:v>2.60E+02</c:v>
                </c:pt>
                <c:pt idx="37704">
                  <c:v>2.60E+02</c:v>
                </c:pt>
                <c:pt idx="37705">
                  <c:v>2.60E+02</c:v>
                </c:pt>
                <c:pt idx="37706">
                  <c:v>2.60E+02</c:v>
                </c:pt>
                <c:pt idx="37707">
                  <c:v>2.60E+02</c:v>
                </c:pt>
                <c:pt idx="37708">
                  <c:v>2.60E+02</c:v>
                </c:pt>
                <c:pt idx="37709">
                  <c:v>2.60E+02</c:v>
                </c:pt>
                <c:pt idx="37710">
                  <c:v>2.60E+02</c:v>
                </c:pt>
                <c:pt idx="37711">
                  <c:v>2.60E+02</c:v>
                </c:pt>
                <c:pt idx="37712">
                  <c:v>2.60E+02</c:v>
                </c:pt>
                <c:pt idx="37713">
                  <c:v>2.60E+02</c:v>
                </c:pt>
                <c:pt idx="37714">
                  <c:v>2.60E+02</c:v>
                </c:pt>
                <c:pt idx="37715">
                  <c:v>2.60E+02</c:v>
                </c:pt>
                <c:pt idx="37716">
                  <c:v>2.60E+02</c:v>
                </c:pt>
                <c:pt idx="37717">
                  <c:v>2.60E+02</c:v>
                </c:pt>
                <c:pt idx="37718">
                  <c:v>2.60E+02</c:v>
                </c:pt>
                <c:pt idx="37719">
                  <c:v>2.60E+02</c:v>
                </c:pt>
                <c:pt idx="37720">
                  <c:v>2.60E+02</c:v>
                </c:pt>
                <c:pt idx="37721">
                  <c:v>2.60E+02</c:v>
                </c:pt>
                <c:pt idx="37722">
                  <c:v>2.60E+02</c:v>
                </c:pt>
                <c:pt idx="37723">
                  <c:v>2.60E+02</c:v>
                </c:pt>
                <c:pt idx="37724">
                  <c:v>2.60E+02</c:v>
                </c:pt>
                <c:pt idx="37725">
                  <c:v>2.60E+02</c:v>
                </c:pt>
                <c:pt idx="37726">
                  <c:v>2.60E+02</c:v>
                </c:pt>
                <c:pt idx="37727">
                  <c:v>2.60E+02</c:v>
                </c:pt>
                <c:pt idx="37728">
                  <c:v>2.60E+02</c:v>
                </c:pt>
                <c:pt idx="37729">
                  <c:v>2.60E+02</c:v>
                </c:pt>
                <c:pt idx="37730">
                  <c:v>2.60E+02</c:v>
                </c:pt>
                <c:pt idx="37731">
                  <c:v>2.60E+02</c:v>
                </c:pt>
                <c:pt idx="37732">
                  <c:v>2.60E+02</c:v>
                </c:pt>
                <c:pt idx="37733">
                  <c:v>2.60E+02</c:v>
                </c:pt>
                <c:pt idx="37734">
                  <c:v>2.60E+02</c:v>
                </c:pt>
                <c:pt idx="37735">
                  <c:v>2.60E+02</c:v>
                </c:pt>
                <c:pt idx="37736">
                  <c:v>2.60E+02</c:v>
                </c:pt>
                <c:pt idx="37737">
                  <c:v>2.60E+02</c:v>
                </c:pt>
                <c:pt idx="37738">
                  <c:v>2.60E+02</c:v>
                </c:pt>
                <c:pt idx="37739">
                  <c:v>2.60E+02</c:v>
                </c:pt>
                <c:pt idx="37740">
                  <c:v>2.60E+02</c:v>
                </c:pt>
                <c:pt idx="37741">
                  <c:v>2.60E+02</c:v>
                </c:pt>
                <c:pt idx="37742">
                  <c:v>2.60E+02</c:v>
                </c:pt>
                <c:pt idx="37743">
                  <c:v>2.60E+02</c:v>
                </c:pt>
                <c:pt idx="37744">
                  <c:v>2.60E+02</c:v>
                </c:pt>
                <c:pt idx="37745">
                  <c:v>2.60E+02</c:v>
                </c:pt>
                <c:pt idx="37746">
                  <c:v>2.60E+02</c:v>
                </c:pt>
                <c:pt idx="37747">
                  <c:v>2.60E+02</c:v>
                </c:pt>
                <c:pt idx="37748">
                  <c:v>2.60E+02</c:v>
                </c:pt>
                <c:pt idx="37749">
                  <c:v>2.60E+02</c:v>
                </c:pt>
                <c:pt idx="37750">
                  <c:v>2.60E+02</c:v>
                </c:pt>
                <c:pt idx="37751">
                  <c:v>2.60E+02</c:v>
                </c:pt>
                <c:pt idx="37752">
                  <c:v>2.60E+02</c:v>
                </c:pt>
                <c:pt idx="37753">
                  <c:v>2.60E+02</c:v>
                </c:pt>
                <c:pt idx="37754">
                  <c:v>2.60E+02</c:v>
                </c:pt>
                <c:pt idx="37755">
                  <c:v>2.60E+02</c:v>
                </c:pt>
                <c:pt idx="37756">
                  <c:v>2.60E+02</c:v>
                </c:pt>
                <c:pt idx="37757">
                  <c:v>2.60E+02</c:v>
                </c:pt>
                <c:pt idx="37758">
                  <c:v>2.60E+02</c:v>
                </c:pt>
                <c:pt idx="37759">
                  <c:v>2.60E+02</c:v>
                </c:pt>
                <c:pt idx="37760">
                  <c:v>2.60E+02</c:v>
                </c:pt>
                <c:pt idx="37761">
                  <c:v>2.60E+02</c:v>
                </c:pt>
                <c:pt idx="37762">
                  <c:v>2.60E+02</c:v>
                </c:pt>
                <c:pt idx="37763">
                  <c:v>2.60E+02</c:v>
                </c:pt>
                <c:pt idx="37764">
                  <c:v>2.60E+02</c:v>
                </c:pt>
                <c:pt idx="37765">
                  <c:v>2.60E+02</c:v>
                </c:pt>
                <c:pt idx="37766">
                  <c:v>2.60E+02</c:v>
                </c:pt>
                <c:pt idx="37767">
                  <c:v>2.60E+02</c:v>
                </c:pt>
                <c:pt idx="37768">
                  <c:v>2.60E+02</c:v>
                </c:pt>
                <c:pt idx="37769">
                  <c:v>2.60E+02</c:v>
                </c:pt>
                <c:pt idx="37770">
                  <c:v>2.60E+02</c:v>
                </c:pt>
                <c:pt idx="37771">
                  <c:v>2.60E+02</c:v>
                </c:pt>
                <c:pt idx="37772">
                  <c:v>2.60E+02</c:v>
                </c:pt>
                <c:pt idx="37773">
                  <c:v>2.60E+02</c:v>
                </c:pt>
                <c:pt idx="37774">
                  <c:v>2.60E+02</c:v>
                </c:pt>
                <c:pt idx="37775">
                  <c:v>2.60E+02</c:v>
                </c:pt>
                <c:pt idx="37776">
                  <c:v>2.60E+02</c:v>
                </c:pt>
                <c:pt idx="37777">
                  <c:v>2.60E+02</c:v>
                </c:pt>
                <c:pt idx="37778">
                  <c:v>2.60E+02</c:v>
                </c:pt>
                <c:pt idx="37779">
                  <c:v>2.60E+02</c:v>
                </c:pt>
                <c:pt idx="37780">
                  <c:v>2.60E+02</c:v>
                </c:pt>
                <c:pt idx="37781">
                  <c:v>2.60E+02</c:v>
                </c:pt>
                <c:pt idx="37782">
                  <c:v>2.60E+02</c:v>
                </c:pt>
                <c:pt idx="37783">
                  <c:v>2.60E+02</c:v>
                </c:pt>
                <c:pt idx="37784">
                  <c:v>2.60E+02</c:v>
                </c:pt>
                <c:pt idx="37785">
                  <c:v>2.60E+02</c:v>
                </c:pt>
                <c:pt idx="37786">
                  <c:v>2.60E+02</c:v>
                </c:pt>
                <c:pt idx="37787">
                  <c:v>2.60E+02</c:v>
                </c:pt>
                <c:pt idx="37788">
                  <c:v>2.60E+02</c:v>
                </c:pt>
                <c:pt idx="37789">
                  <c:v>2.60E+02</c:v>
                </c:pt>
                <c:pt idx="37790">
                  <c:v>2.60E+02</c:v>
                </c:pt>
                <c:pt idx="37791">
                  <c:v>2.60E+02</c:v>
                </c:pt>
                <c:pt idx="37792">
                  <c:v>2.60E+02</c:v>
                </c:pt>
                <c:pt idx="37793">
                  <c:v>2.60E+02</c:v>
                </c:pt>
                <c:pt idx="37794">
                  <c:v>2.60E+02</c:v>
                </c:pt>
                <c:pt idx="37795">
                  <c:v>2.60E+02</c:v>
                </c:pt>
                <c:pt idx="37796">
                  <c:v>2.60E+02</c:v>
                </c:pt>
                <c:pt idx="37797">
                  <c:v>2.60E+02</c:v>
                </c:pt>
                <c:pt idx="37798">
                  <c:v>2.60E+02</c:v>
                </c:pt>
                <c:pt idx="37799">
                  <c:v>2.60E+02</c:v>
                </c:pt>
                <c:pt idx="37800">
                  <c:v>2.60E+02</c:v>
                </c:pt>
                <c:pt idx="37801">
                  <c:v>2.60E+02</c:v>
                </c:pt>
                <c:pt idx="37802">
                  <c:v>2.60E+02</c:v>
                </c:pt>
                <c:pt idx="37803">
                  <c:v>2.60E+02</c:v>
                </c:pt>
                <c:pt idx="37804">
                  <c:v>2.60E+02</c:v>
                </c:pt>
                <c:pt idx="37805">
                  <c:v>2.60E+02</c:v>
                </c:pt>
                <c:pt idx="37806">
                  <c:v>2.60E+02</c:v>
                </c:pt>
                <c:pt idx="37807">
                  <c:v>2.60E+02</c:v>
                </c:pt>
                <c:pt idx="37808">
                  <c:v>2.60E+02</c:v>
                </c:pt>
                <c:pt idx="37809">
                  <c:v>2.60E+02</c:v>
                </c:pt>
                <c:pt idx="37810">
                  <c:v>2.60E+02</c:v>
                </c:pt>
                <c:pt idx="37811">
                  <c:v>2.60E+02</c:v>
                </c:pt>
                <c:pt idx="37812">
                  <c:v>2.60E+02</c:v>
                </c:pt>
                <c:pt idx="37813">
                  <c:v>2.60E+02</c:v>
                </c:pt>
                <c:pt idx="37814">
                  <c:v>2.60E+02</c:v>
                </c:pt>
                <c:pt idx="37815">
                  <c:v>2.60E+02</c:v>
                </c:pt>
                <c:pt idx="37816">
                  <c:v>2.60E+02</c:v>
                </c:pt>
                <c:pt idx="37817">
                  <c:v>2.60E+02</c:v>
                </c:pt>
                <c:pt idx="37818">
                  <c:v>2.60E+02</c:v>
                </c:pt>
                <c:pt idx="37819">
                  <c:v>2.60E+02</c:v>
                </c:pt>
                <c:pt idx="37820">
                  <c:v>2.60E+02</c:v>
                </c:pt>
                <c:pt idx="37821">
                  <c:v>2.60E+02</c:v>
                </c:pt>
                <c:pt idx="37822">
                  <c:v>2.60E+02</c:v>
                </c:pt>
                <c:pt idx="37823">
                  <c:v>2.60E+02</c:v>
                </c:pt>
                <c:pt idx="37824">
                  <c:v>2.60E+02</c:v>
                </c:pt>
                <c:pt idx="37825">
                  <c:v>2.60E+02</c:v>
                </c:pt>
                <c:pt idx="37826">
                  <c:v>2.60E+02</c:v>
                </c:pt>
                <c:pt idx="37827">
                  <c:v>2.60E+02</c:v>
                </c:pt>
                <c:pt idx="37828">
                  <c:v>2.60E+02</c:v>
                </c:pt>
                <c:pt idx="37829">
                  <c:v>2.60E+02</c:v>
                </c:pt>
                <c:pt idx="37830">
                  <c:v>2.60E+02</c:v>
                </c:pt>
                <c:pt idx="37831">
                  <c:v>2.60E+02</c:v>
                </c:pt>
                <c:pt idx="37832">
                  <c:v>2.60E+02</c:v>
                </c:pt>
                <c:pt idx="37833">
                  <c:v>2.60E+02</c:v>
                </c:pt>
                <c:pt idx="37834">
                  <c:v>2.60E+02</c:v>
                </c:pt>
                <c:pt idx="37835">
                  <c:v>2.60E+02</c:v>
                </c:pt>
                <c:pt idx="37836">
                  <c:v>2.60E+02</c:v>
                </c:pt>
                <c:pt idx="37837">
                  <c:v>2.60E+02</c:v>
                </c:pt>
                <c:pt idx="37838">
                  <c:v>2.60E+02</c:v>
                </c:pt>
                <c:pt idx="37839">
                  <c:v>2.60E+02</c:v>
                </c:pt>
                <c:pt idx="37840">
                  <c:v>2.60E+02</c:v>
                </c:pt>
                <c:pt idx="37841">
                  <c:v>2.60E+02</c:v>
                </c:pt>
                <c:pt idx="37842">
                  <c:v>2.60E+02</c:v>
                </c:pt>
                <c:pt idx="37843">
                  <c:v>2.60E+02</c:v>
                </c:pt>
                <c:pt idx="37844">
                  <c:v>2.60E+02</c:v>
                </c:pt>
                <c:pt idx="37845">
                  <c:v>2.60E+02</c:v>
                </c:pt>
                <c:pt idx="37846">
                  <c:v>2.60E+02</c:v>
                </c:pt>
                <c:pt idx="37847">
                  <c:v>2.60E+02</c:v>
                </c:pt>
                <c:pt idx="37848">
                  <c:v>2.60E+02</c:v>
                </c:pt>
                <c:pt idx="37849">
                  <c:v>2.60E+02</c:v>
                </c:pt>
                <c:pt idx="37850">
                  <c:v>2.60E+02</c:v>
                </c:pt>
                <c:pt idx="37851">
                  <c:v>2.60E+02</c:v>
                </c:pt>
                <c:pt idx="37852">
                  <c:v>2.60E+02</c:v>
                </c:pt>
                <c:pt idx="37853">
                  <c:v>2.60E+02</c:v>
                </c:pt>
                <c:pt idx="37854">
                  <c:v>2.60E+02</c:v>
                </c:pt>
                <c:pt idx="37855">
                  <c:v>2.60E+02</c:v>
                </c:pt>
                <c:pt idx="37856">
                  <c:v>2.60E+02</c:v>
                </c:pt>
                <c:pt idx="37857">
                  <c:v>2.60E+02</c:v>
                </c:pt>
                <c:pt idx="37858">
                  <c:v>2.60E+02</c:v>
                </c:pt>
                <c:pt idx="37859">
                  <c:v>2.60E+02</c:v>
                </c:pt>
                <c:pt idx="37860">
                  <c:v>2.60E+02</c:v>
                </c:pt>
                <c:pt idx="37861">
                  <c:v>2.60E+02</c:v>
                </c:pt>
                <c:pt idx="37862">
                  <c:v>2.60E+02</c:v>
                </c:pt>
                <c:pt idx="37863">
                  <c:v>2.60E+02</c:v>
                </c:pt>
                <c:pt idx="37864">
                  <c:v>2.60E+02</c:v>
                </c:pt>
                <c:pt idx="37865">
                  <c:v>2.60E+02</c:v>
                </c:pt>
                <c:pt idx="37866">
                  <c:v>2.60E+02</c:v>
                </c:pt>
                <c:pt idx="37867">
                  <c:v>2.60E+02</c:v>
                </c:pt>
                <c:pt idx="37868">
                  <c:v>2.60E+02</c:v>
                </c:pt>
                <c:pt idx="37869">
                  <c:v>2.60E+02</c:v>
                </c:pt>
                <c:pt idx="37870">
                  <c:v>2.60E+02</c:v>
                </c:pt>
                <c:pt idx="37871">
                  <c:v>2.60E+02</c:v>
                </c:pt>
                <c:pt idx="37872">
                  <c:v>2.60E+02</c:v>
                </c:pt>
                <c:pt idx="37873">
                  <c:v>2.60E+02</c:v>
                </c:pt>
                <c:pt idx="37874">
                  <c:v>2.60E+02</c:v>
                </c:pt>
                <c:pt idx="37875">
                  <c:v>2.60E+02</c:v>
                </c:pt>
                <c:pt idx="37876">
                  <c:v>2.60E+02</c:v>
                </c:pt>
                <c:pt idx="37877">
                  <c:v>2.60E+02</c:v>
                </c:pt>
                <c:pt idx="37878">
                  <c:v>2.60E+02</c:v>
                </c:pt>
                <c:pt idx="37879">
                  <c:v>2.60E+02</c:v>
                </c:pt>
                <c:pt idx="37880">
                  <c:v>2.60E+02</c:v>
                </c:pt>
                <c:pt idx="37881">
                  <c:v>2.60E+02</c:v>
                </c:pt>
                <c:pt idx="37882">
                  <c:v>2.60E+02</c:v>
                </c:pt>
                <c:pt idx="37883">
                  <c:v>2.60E+02</c:v>
                </c:pt>
                <c:pt idx="37884">
                  <c:v>2.60E+02</c:v>
                </c:pt>
                <c:pt idx="37885">
                  <c:v>2.60E+02</c:v>
                </c:pt>
                <c:pt idx="37886">
                  <c:v>2.60E+02</c:v>
                </c:pt>
                <c:pt idx="37887">
                  <c:v>2.60E+02</c:v>
                </c:pt>
                <c:pt idx="37888">
                  <c:v>2.60E+02</c:v>
                </c:pt>
                <c:pt idx="37889">
                  <c:v>2.60E+02</c:v>
                </c:pt>
                <c:pt idx="37890">
                  <c:v>2.60E+02</c:v>
                </c:pt>
                <c:pt idx="37891">
                  <c:v>2.60E+02</c:v>
                </c:pt>
                <c:pt idx="37892">
                  <c:v>2.60E+02</c:v>
                </c:pt>
                <c:pt idx="37893">
                  <c:v>2.60E+02</c:v>
                </c:pt>
                <c:pt idx="37894">
                  <c:v>2.60E+02</c:v>
                </c:pt>
                <c:pt idx="37895">
                  <c:v>2.60E+02</c:v>
                </c:pt>
                <c:pt idx="37896">
                  <c:v>2.60E+02</c:v>
                </c:pt>
                <c:pt idx="37897">
                  <c:v>2.60E+02</c:v>
                </c:pt>
                <c:pt idx="37898">
                  <c:v>2.60E+02</c:v>
                </c:pt>
                <c:pt idx="37899">
                  <c:v>2.60E+02</c:v>
                </c:pt>
                <c:pt idx="37900">
                  <c:v>2.60E+02</c:v>
                </c:pt>
                <c:pt idx="37901">
                  <c:v>2.60E+02</c:v>
                </c:pt>
                <c:pt idx="37902">
                  <c:v>2.60E+02</c:v>
                </c:pt>
                <c:pt idx="37903">
                  <c:v>2.60E+02</c:v>
                </c:pt>
                <c:pt idx="37904">
                  <c:v>2.60E+02</c:v>
                </c:pt>
                <c:pt idx="37905">
                  <c:v>2.60E+02</c:v>
                </c:pt>
                <c:pt idx="37906">
                  <c:v>2.60E+02</c:v>
                </c:pt>
                <c:pt idx="37907">
                  <c:v>2.60E+02</c:v>
                </c:pt>
                <c:pt idx="37908">
                  <c:v>2.60E+02</c:v>
                </c:pt>
                <c:pt idx="37909">
                  <c:v>2.60E+02</c:v>
                </c:pt>
                <c:pt idx="37910">
                  <c:v>2.60E+02</c:v>
                </c:pt>
                <c:pt idx="37911">
                  <c:v>2.60E+02</c:v>
                </c:pt>
                <c:pt idx="37912">
                  <c:v>2.60E+02</c:v>
                </c:pt>
                <c:pt idx="37913">
                  <c:v>2.60E+02</c:v>
                </c:pt>
                <c:pt idx="37914">
                  <c:v>2.60E+02</c:v>
                </c:pt>
                <c:pt idx="37915">
                  <c:v>2.60E+02</c:v>
                </c:pt>
                <c:pt idx="37916">
                  <c:v>2.60E+02</c:v>
                </c:pt>
                <c:pt idx="37917">
                  <c:v>2.60E+02</c:v>
                </c:pt>
                <c:pt idx="37918">
                  <c:v>2.60E+02</c:v>
                </c:pt>
                <c:pt idx="37919">
                  <c:v>2.60E+02</c:v>
                </c:pt>
                <c:pt idx="37920">
                  <c:v>2.60E+02</c:v>
                </c:pt>
                <c:pt idx="37921">
                  <c:v>2.60E+02</c:v>
                </c:pt>
                <c:pt idx="37922">
                  <c:v>2.60E+02</c:v>
                </c:pt>
                <c:pt idx="37923">
                  <c:v>2.60E+02</c:v>
                </c:pt>
                <c:pt idx="37924">
                  <c:v>2.60E+02</c:v>
                </c:pt>
                <c:pt idx="37925">
                  <c:v>2.60E+02</c:v>
                </c:pt>
                <c:pt idx="37926">
                  <c:v>2.60E+02</c:v>
                </c:pt>
                <c:pt idx="37927">
                  <c:v>2.60E+02</c:v>
                </c:pt>
                <c:pt idx="37928">
                  <c:v>2.60E+02</c:v>
                </c:pt>
                <c:pt idx="37929">
                  <c:v>2.60E+02</c:v>
                </c:pt>
                <c:pt idx="37930">
                  <c:v>2.60E+02</c:v>
                </c:pt>
                <c:pt idx="37931">
                  <c:v>2.60E+02</c:v>
                </c:pt>
                <c:pt idx="37932">
                  <c:v>2.60E+02</c:v>
                </c:pt>
                <c:pt idx="37933">
                  <c:v>2.60E+02</c:v>
                </c:pt>
                <c:pt idx="37934">
                  <c:v>2.60E+02</c:v>
                </c:pt>
                <c:pt idx="37935">
                  <c:v>2.60E+02</c:v>
                </c:pt>
                <c:pt idx="37936">
                  <c:v>2.60E+02</c:v>
                </c:pt>
                <c:pt idx="37937">
                  <c:v>2.60E+02</c:v>
                </c:pt>
                <c:pt idx="37938">
                  <c:v>2.60E+02</c:v>
                </c:pt>
                <c:pt idx="37939">
                  <c:v>2.60E+02</c:v>
                </c:pt>
                <c:pt idx="37940">
                  <c:v>2.60E+02</c:v>
                </c:pt>
                <c:pt idx="37941">
                  <c:v>2.60E+02</c:v>
                </c:pt>
                <c:pt idx="37942">
                  <c:v>2.60E+02</c:v>
                </c:pt>
                <c:pt idx="37943">
                  <c:v>2.60E+02</c:v>
                </c:pt>
                <c:pt idx="37944">
                  <c:v>2.60E+02</c:v>
                </c:pt>
                <c:pt idx="37945">
                  <c:v>2.60E+02</c:v>
                </c:pt>
                <c:pt idx="37946">
                  <c:v>2.60E+02</c:v>
                </c:pt>
                <c:pt idx="37947">
                  <c:v>2.60E+02</c:v>
                </c:pt>
                <c:pt idx="37948">
                  <c:v>2.60E+02</c:v>
                </c:pt>
                <c:pt idx="37949">
                  <c:v>2.60E+02</c:v>
                </c:pt>
                <c:pt idx="37950">
                  <c:v>2.60E+02</c:v>
                </c:pt>
                <c:pt idx="37951">
                  <c:v>2.60E+02</c:v>
                </c:pt>
                <c:pt idx="37952">
                  <c:v>2.60E+02</c:v>
                </c:pt>
                <c:pt idx="37953">
                  <c:v>2.60E+02</c:v>
                </c:pt>
                <c:pt idx="37954">
                  <c:v>2.60E+02</c:v>
                </c:pt>
                <c:pt idx="37955">
                  <c:v>2.60E+02</c:v>
                </c:pt>
                <c:pt idx="37956">
                  <c:v>2.60E+02</c:v>
                </c:pt>
                <c:pt idx="37957">
                  <c:v>2.60E+02</c:v>
                </c:pt>
                <c:pt idx="37958">
                  <c:v>2.60E+02</c:v>
                </c:pt>
                <c:pt idx="37959">
                  <c:v>2.60E+02</c:v>
                </c:pt>
                <c:pt idx="37960">
                  <c:v>2.60E+02</c:v>
                </c:pt>
                <c:pt idx="37961">
                  <c:v>2.60E+02</c:v>
                </c:pt>
                <c:pt idx="37962">
                  <c:v>2.60E+02</c:v>
                </c:pt>
                <c:pt idx="37963">
                  <c:v>2.60E+02</c:v>
                </c:pt>
                <c:pt idx="37964">
                  <c:v>2.60E+02</c:v>
                </c:pt>
                <c:pt idx="37965">
                  <c:v>2.60E+02</c:v>
                </c:pt>
                <c:pt idx="37966">
                  <c:v>2.60E+02</c:v>
                </c:pt>
                <c:pt idx="37967">
                  <c:v>2.60E+02</c:v>
                </c:pt>
                <c:pt idx="37968">
                  <c:v>2.60E+02</c:v>
                </c:pt>
                <c:pt idx="37969">
                  <c:v>2.60E+02</c:v>
                </c:pt>
                <c:pt idx="37970">
                  <c:v>2.60E+02</c:v>
                </c:pt>
                <c:pt idx="37971">
                  <c:v>2.60E+02</c:v>
                </c:pt>
                <c:pt idx="37972">
                  <c:v>2.60E+02</c:v>
                </c:pt>
                <c:pt idx="37973">
                  <c:v>2.60E+02</c:v>
                </c:pt>
                <c:pt idx="37974">
                  <c:v>2.60E+02</c:v>
                </c:pt>
                <c:pt idx="37975">
                  <c:v>2.60E+02</c:v>
                </c:pt>
                <c:pt idx="37976">
                  <c:v>2.60E+02</c:v>
                </c:pt>
                <c:pt idx="37977">
                  <c:v>2.60E+02</c:v>
                </c:pt>
                <c:pt idx="37978">
                  <c:v>2.60E+02</c:v>
                </c:pt>
                <c:pt idx="37979">
                  <c:v>2.60E+02</c:v>
                </c:pt>
                <c:pt idx="37980">
                  <c:v>2.60E+02</c:v>
                </c:pt>
                <c:pt idx="37981">
                  <c:v>2.60E+02</c:v>
                </c:pt>
                <c:pt idx="37982">
                  <c:v>2.60E+02</c:v>
                </c:pt>
                <c:pt idx="37983">
                  <c:v>2.60E+02</c:v>
                </c:pt>
                <c:pt idx="37984">
                  <c:v>2.60E+02</c:v>
                </c:pt>
                <c:pt idx="37985">
                  <c:v>2.60E+02</c:v>
                </c:pt>
                <c:pt idx="37986">
                  <c:v>2.60E+02</c:v>
                </c:pt>
                <c:pt idx="37987">
                  <c:v>2.60E+02</c:v>
                </c:pt>
                <c:pt idx="37988">
                  <c:v>2.60E+02</c:v>
                </c:pt>
                <c:pt idx="37989">
                  <c:v>2.60E+02</c:v>
                </c:pt>
                <c:pt idx="37990">
                  <c:v>2.60E+02</c:v>
                </c:pt>
                <c:pt idx="37991">
                  <c:v>2.60E+02</c:v>
                </c:pt>
                <c:pt idx="37992">
                  <c:v>2.60E+02</c:v>
                </c:pt>
                <c:pt idx="37993">
                  <c:v>2.60E+02</c:v>
                </c:pt>
                <c:pt idx="37994">
                  <c:v>2.60E+02</c:v>
                </c:pt>
                <c:pt idx="37995">
                  <c:v>2.60E+02</c:v>
                </c:pt>
                <c:pt idx="37996">
                  <c:v>2.60E+02</c:v>
                </c:pt>
                <c:pt idx="37997">
                  <c:v>2.60E+02</c:v>
                </c:pt>
                <c:pt idx="37998">
                  <c:v>2.60E+02</c:v>
                </c:pt>
                <c:pt idx="37999">
                  <c:v>2.60E+02</c:v>
                </c:pt>
                <c:pt idx="38000">
                  <c:v>2.60E+02</c:v>
                </c:pt>
                <c:pt idx="38001">
                  <c:v>2.60E+02</c:v>
                </c:pt>
                <c:pt idx="38002">
                  <c:v>2.60E+02</c:v>
                </c:pt>
                <c:pt idx="38003">
                  <c:v>2.60E+02</c:v>
                </c:pt>
                <c:pt idx="38004">
                  <c:v>2.60E+02</c:v>
                </c:pt>
                <c:pt idx="38005">
                  <c:v>2.60E+02</c:v>
                </c:pt>
                <c:pt idx="38006">
                  <c:v>2.60E+02</c:v>
                </c:pt>
                <c:pt idx="38007">
                  <c:v>2.60E+02</c:v>
                </c:pt>
                <c:pt idx="38008">
                  <c:v>2.60E+02</c:v>
                </c:pt>
                <c:pt idx="38009">
                  <c:v>2.60E+02</c:v>
                </c:pt>
                <c:pt idx="38010">
                  <c:v>2.60E+02</c:v>
                </c:pt>
                <c:pt idx="38011">
                  <c:v>2.60E+02</c:v>
                </c:pt>
                <c:pt idx="38012">
                  <c:v>2.60E+02</c:v>
                </c:pt>
                <c:pt idx="38013">
                  <c:v>2.60E+02</c:v>
                </c:pt>
                <c:pt idx="38014">
                  <c:v>2.60E+02</c:v>
                </c:pt>
                <c:pt idx="38015">
                  <c:v>2.60E+02</c:v>
                </c:pt>
                <c:pt idx="38016">
                  <c:v>2.60E+02</c:v>
                </c:pt>
                <c:pt idx="38017">
                  <c:v>2.60E+02</c:v>
                </c:pt>
                <c:pt idx="38018">
                  <c:v>2.60E+02</c:v>
                </c:pt>
                <c:pt idx="38019">
                  <c:v>2.60E+02</c:v>
                </c:pt>
                <c:pt idx="38020">
                  <c:v>2.60E+02</c:v>
                </c:pt>
                <c:pt idx="38021">
                  <c:v>2.60E+02</c:v>
                </c:pt>
                <c:pt idx="38022">
                  <c:v>2.60E+02</c:v>
                </c:pt>
                <c:pt idx="38023">
                  <c:v>2.60E+02</c:v>
                </c:pt>
                <c:pt idx="38024">
                  <c:v>2.60E+02</c:v>
                </c:pt>
                <c:pt idx="38025">
                  <c:v>2.60E+02</c:v>
                </c:pt>
                <c:pt idx="38026">
                  <c:v>2.60E+02</c:v>
                </c:pt>
                <c:pt idx="38027">
                  <c:v>2.60E+02</c:v>
                </c:pt>
                <c:pt idx="38028">
                  <c:v>2.60E+02</c:v>
                </c:pt>
                <c:pt idx="38029">
                  <c:v>2.60E+02</c:v>
                </c:pt>
                <c:pt idx="38030">
                  <c:v>2.60E+02</c:v>
                </c:pt>
                <c:pt idx="38031">
                  <c:v>2.60E+02</c:v>
                </c:pt>
                <c:pt idx="38032">
                  <c:v>2.60E+02</c:v>
                </c:pt>
                <c:pt idx="38033">
                  <c:v>2.60E+02</c:v>
                </c:pt>
                <c:pt idx="38034">
                  <c:v>2.60E+02</c:v>
                </c:pt>
                <c:pt idx="38035">
                  <c:v>2.60E+02</c:v>
                </c:pt>
                <c:pt idx="38036">
                  <c:v>2.60E+02</c:v>
                </c:pt>
                <c:pt idx="38037">
                  <c:v>2.60E+02</c:v>
                </c:pt>
                <c:pt idx="38038">
                  <c:v>2.60E+02</c:v>
                </c:pt>
                <c:pt idx="38039">
                  <c:v>2.60E+02</c:v>
                </c:pt>
                <c:pt idx="38040">
                  <c:v>2.60E+02</c:v>
                </c:pt>
                <c:pt idx="38041">
                  <c:v>2.60E+02</c:v>
                </c:pt>
                <c:pt idx="38042">
                  <c:v>2.60E+02</c:v>
                </c:pt>
                <c:pt idx="38043">
                  <c:v>2.60E+02</c:v>
                </c:pt>
                <c:pt idx="38044">
                  <c:v>2.60E+02</c:v>
                </c:pt>
                <c:pt idx="38045">
                  <c:v>2.60E+02</c:v>
                </c:pt>
                <c:pt idx="38046">
                  <c:v>2.60E+02</c:v>
                </c:pt>
                <c:pt idx="38047">
                  <c:v>2.60E+02</c:v>
                </c:pt>
                <c:pt idx="38048">
                  <c:v>2.60E+02</c:v>
                </c:pt>
                <c:pt idx="38049">
                  <c:v>2.60E+02</c:v>
                </c:pt>
                <c:pt idx="38050">
                  <c:v>2.60E+02</c:v>
                </c:pt>
                <c:pt idx="38051">
                  <c:v>2.60E+02</c:v>
                </c:pt>
                <c:pt idx="38052">
                  <c:v>2.60E+02</c:v>
                </c:pt>
                <c:pt idx="38053">
                  <c:v>2.60E+02</c:v>
                </c:pt>
                <c:pt idx="38054">
                  <c:v>2.60E+02</c:v>
                </c:pt>
                <c:pt idx="38055">
                  <c:v>2.60E+02</c:v>
                </c:pt>
                <c:pt idx="38056">
                  <c:v>2.60E+02</c:v>
                </c:pt>
                <c:pt idx="38057">
                  <c:v>2.60E+02</c:v>
                </c:pt>
                <c:pt idx="38058">
                  <c:v>2.60E+02</c:v>
                </c:pt>
                <c:pt idx="38059">
                  <c:v>2.60E+02</c:v>
                </c:pt>
                <c:pt idx="38060">
                  <c:v>2.60E+02</c:v>
                </c:pt>
                <c:pt idx="38061">
                  <c:v>2.60E+02</c:v>
                </c:pt>
                <c:pt idx="38062">
                  <c:v>2.60E+02</c:v>
                </c:pt>
                <c:pt idx="38063">
                  <c:v>2.60E+02</c:v>
                </c:pt>
                <c:pt idx="38064">
                  <c:v>2.60E+02</c:v>
                </c:pt>
                <c:pt idx="38065">
                  <c:v>2.60E+02</c:v>
                </c:pt>
                <c:pt idx="38066">
                  <c:v>2.60E+02</c:v>
                </c:pt>
                <c:pt idx="38067">
                  <c:v>2.60E+02</c:v>
                </c:pt>
                <c:pt idx="38068">
                  <c:v>2.60E+02</c:v>
                </c:pt>
                <c:pt idx="38069">
                  <c:v>2.60E+02</c:v>
                </c:pt>
                <c:pt idx="38070">
                  <c:v>2.60E+02</c:v>
                </c:pt>
                <c:pt idx="38071">
                  <c:v>2.60E+02</c:v>
                </c:pt>
                <c:pt idx="38072">
                  <c:v>2.60E+02</c:v>
                </c:pt>
                <c:pt idx="38073">
                  <c:v>2.60E+02</c:v>
                </c:pt>
                <c:pt idx="38074">
                  <c:v>2.60E+02</c:v>
                </c:pt>
                <c:pt idx="38075">
                  <c:v>2.60E+02</c:v>
                </c:pt>
                <c:pt idx="38076">
                  <c:v>2.60E+02</c:v>
                </c:pt>
                <c:pt idx="38077">
                  <c:v>2.60E+02</c:v>
                </c:pt>
                <c:pt idx="38078">
                  <c:v>2.60E+02</c:v>
                </c:pt>
                <c:pt idx="38079">
                  <c:v>2.60E+02</c:v>
                </c:pt>
                <c:pt idx="38080">
                  <c:v>2.60E+02</c:v>
                </c:pt>
                <c:pt idx="38081">
                  <c:v>2.60E+02</c:v>
                </c:pt>
                <c:pt idx="38082">
                  <c:v>2.60E+02</c:v>
                </c:pt>
                <c:pt idx="38083">
                  <c:v>2.60E+02</c:v>
                </c:pt>
                <c:pt idx="38084">
                  <c:v>2.60E+02</c:v>
                </c:pt>
                <c:pt idx="38085">
                  <c:v>2.60E+02</c:v>
                </c:pt>
                <c:pt idx="38086">
                  <c:v>2.60E+02</c:v>
                </c:pt>
                <c:pt idx="38087">
                  <c:v>2.60E+02</c:v>
                </c:pt>
                <c:pt idx="38088">
                  <c:v>2.60E+02</c:v>
                </c:pt>
                <c:pt idx="38089">
                  <c:v>2.60E+02</c:v>
                </c:pt>
                <c:pt idx="38090">
                  <c:v>2.60E+02</c:v>
                </c:pt>
                <c:pt idx="38091">
                  <c:v>2.60E+02</c:v>
                </c:pt>
                <c:pt idx="38092">
                  <c:v>2.60E+02</c:v>
                </c:pt>
                <c:pt idx="38093">
                  <c:v>2.60E+02</c:v>
                </c:pt>
                <c:pt idx="38094">
                  <c:v>2.60E+02</c:v>
                </c:pt>
                <c:pt idx="38095">
                  <c:v>2.60E+02</c:v>
                </c:pt>
                <c:pt idx="38096">
                  <c:v>2.60E+02</c:v>
                </c:pt>
                <c:pt idx="38097">
                  <c:v>2.60E+02</c:v>
                </c:pt>
                <c:pt idx="38098">
                  <c:v>2.60E+02</c:v>
                </c:pt>
                <c:pt idx="38099">
                  <c:v>2.60E+02</c:v>
                </c:pt>
                <c:pt idx="38100">
                  <c:v>2.60E+02</c:v>
                </c:pt>
                <c:pt idx="38101">
                  <c:v>2.60E+02</c:v>
                </c:pt>
                <c:pt idx="38102">
                  <c:v>2.60E+02</c:v>
                </c:pt>
                <c:pt idx="38103">
                  <c:v>2.60E+02</c:v>
                </c:pt>
                <c:pt idx="38104">
                  <c:v>2.60E+02</c:v>
                </c:pt>
                <c:pt idx="38105">
                  <c:v>2.60E+02</c:v>
                </c:pt>
                <c:pt idx="38106">
                  <c:v>2.60E+02</c:v>
                </c:pt>
                <c:pt idx="38107">
                  <c:v>2.60E+02</c:v>
                </c:pt>
                <c:pt idx="38108">
                  <c:v>2.60E+02</c:v>
                </c:pt>
                <c:pt idx="38109">
                  <c:v>2.60E+02</c:v>
                </c:pt>
                <c:pt idx="38110">
                  <c:v>2.60E+02</c:v>
                </c:pt>
                <c:pt idx="38111">
                  <c:v>2.60E+02</c:v>
                </c:pt>
                <c:pt idx="38112">
                  <c:v>2.60E+02</c:v>
                </c:pt>
                <c:pt idx="38113">
                  <c:v>2.60E+02</c:v>
                </c:pt>
                <c:pt idx="38114">
                  <c:v>2.60E+02</c:v>
                </c:pt>
                <c:pt idx="38115">
                  <c:v>2.60E+02</c:v>
                </c:pt>
                <c:pt idx="38116">
                  <c:v>2.60E+02</c:v>
                </c:pt>
                <c:pt idx="38117">
                  <c:v>2.60E+02</c:v>
                </c:pt>
                <c:pt idx="38118">
                  <c:v>2.60E+02</c:v>
                </c:pt>
                <c:pt idx="38119">
                  <c:v>2.60E+02</c:v>
                </c:pt>
                <c:pt idx="38120">
                  <c:v>2.60E+02</c:v>
                </c:pt>
                <c:pt idx="38121">
                  <c:v>2.60E+02</c:v>
                </c:pt>
                <c:pt idx="38122">
                  <c:v>2.60E+02</c:v>
                </c:pt>
                <c:pt idx="38123">
                  <c:v>2.60E+02</c:v>
                </c:pt>
                <c:pt idx="38124">
                  <c:v>2.60E+02</c:v>
                </c:pt>
                <c:pt idx="38125">
                  <c:v>2.60E+02</c:v>
                </c:pt>
                <c:pt idx="38126">
                  <c:v>2.60E+02</c:v>
                </c:pt>
                <c:pt idx="38127">
                  <c:v>2.60E+02</c:v>
                </c:pt>
                <c:pt idx="38128">
                  <c:v>2.60E+02</c:v>
                </c:pt>
                <c:pt idx="38129">
                  <c:v>2.60E+02</c:v>
                </c:pt>
                <c:pt idx="38130">
                  <c:v>2.60E+02</c:v>
                </c:pt>
                <c:pt idx="38131">
                  <c:v>2.60E+02</c:v>
                </c:pt>
                <c:pt idx="38132">
                  <c:v>2.60E+02</c:v>
                </c:pt>
                <c:pt idx="38133">
                  <c:v>2.60E+02</c:v>
                </c:pt>
                <c:pt idx="38134">
                  <c:v>2.60E+02</c:v>
                </c:pt>
                <c:pt idx="38135">
                  <c:v>2.60E+02</c:v>
                </c:pt>
                <c:pt idx="38136">
                  <c:v>2.60E+02</c:v>
                </c:pt>
                <c:pt idx="38137">
                  <c:v>2.60E+02</c:v>
                </c:pt>
                <c:pt idx="38138">
                  <c:v>2.60E+02</c:v>
                </c:pt>
                <c:pt idx="38139">
                  <c:v>2.60E+02</c:v>
                </c:pt>
                <c:pt idx="38140">
                  <c:v>2.60E+02</c:v>
                </c:pt>
                <c:pt idx="38141">
                  <c:v>2.60E+02</c:v>
                </c:pt>
                <c:pt idx="38142">
                  <c:v>2.60E+02</c:v>
                </c:pt>
                <c:pt idx="38143">
                  <c:v>2.60E+02</c:v>
                </c:pt>
                <c:pt idx="38144">
                  <c:v>2.60E+02</c:v>
                </c:pt>
                <c:pt idx="38145">
                  <c:v>2.60E+02</c:v>
                </c:pt>
                <c:pt idx="38146">
                  <c:v>2.60E+02</c:v>
                </c:pt>
                <c:pt idx="38147">
                  <c:v>2.60E+02</c:v>
                </c:pt>
                <c:pt idx="38148">
                  <c:v>2.60E+02</c:v>
                </c:pt>
                <c:pt idx="38149">
                  <c:v>2.60E+02</c:v>
                </c:pt>
                <c:pt idx="38150">
                  <c:v>2.60E+02</c:v>
                </c:pt>
                <c:pt idx="38151">
                  <c:v>2.60E+02</c:v>
                </c:pt>
                <c:pt idx="38152">
                  <c:v>2.60E+02</c:v>
                </c:pt>
                <c:pt idx="38153">
                  <c:v>2.60E+02</c:v>
                </c:pt>
                <c:pt idx="38154">
                  <c:v>2.60E+02</c:v>
                </c:pt>
                <c:pt idx="38155">
                  <c:v>2.60E+02</c:v>
                </c:pt>
                <c:pt idx="38156">
                  <c:v>2.60E+02</c:v>
                </c:pt>
                <c:pt idx="38157">
                  <c:v>2.60E+02</c:v>
                </c:pt>
                <c:pt idx="38158">
                  <c:v>2.60E+02</c:v>
                </c:pt>
                <c:pt idx="38159">
                  <c:v>2.60E+02</c:v>
                </c:pt>
                <c:pt idx="38160">
                  <c:v>2.60E+02</c:v>
                </c:pt>
                <c:pt idx="38161">
                  <c:v>2.60E+02</c:v>
                </c:pt>
                <c:pt idx="38162">
                  <c:v>2.60E+02</c:v>
                </c:pt>
                <c:pt idx="38163">
                  <c:v>2.60E+02</c:v>
                </c:pt>
                <c:pt idx="38164">
                  <c:v>2.60E+02</c:v>
                </c:pt>
                <c:pt idx="38165">
                  <c:v>2.60E+02</c:v>
                </c:pt>
                <c:pt idx="38166">
                  <c:v>2.60E+02</c:v>
                </c:pt>
                <c:pt idx="38167">
                  <c:v>2.60E+02</c:v>
                </c:pt>
                <c:pt idx="38168">
                  <c:v>2.60E+02</c:v>
                </c:pt>
                <c:pt idx="38169">
                  <c:v>2.60E+02</c:v>
                </c:pt>
                <c:pt idx="38170">
                  <c:v>2.60E+02</c:v>
                </c:pt>
                <c:pt idx="38171">
                  <c:v>2.60E+02</c:v>
                </c:pt>
                <c:pt idx="38172">
                  <c:v>2.60E+02</c:v>
                </c:pt>
                <c:pt idx="38173">
                  <c:v>2.60E+02</c:v>
                </c:pt>
                <c:pt idx="38174">
                  <c:v>2.60E+02</c:v>
                </c:pt>
                <c:pt idx="38175">
                  <c:v>2.60E+02</c:v>
                </c:pt>
                <c:pt idx="38176">
                  <c:v>2.60E+02</c:v>
                </c:pt>
                <c:pt idx="38177">
                  <c:v>2.60E+02</c:v>
                </c:pt>
                <c:pt idx="38178">
                  <c:v>2.60E+02</c:v>
                </c:pt>
                <c:pt idx="38179">
                  <c:v>2.60E+02</c:v>
                </c:pt>
                <c:pt idx="38180">
                  <c:v>2.60E+02</c:v>
                </c:pt>
                <c:pt idx="38181">
                  <c:v>2.60E+02</c:v>
                </c:pt>
                <c:pt idx="38182">
                  <c:v>2.60E+02</c:v>
                </c:pt>
                <c:pt idx="38183">
                  <c:v>2.60E+02</c:v>
                </c:pt>
                <c:pt idx="38184">
                  <c:v>2.60E+02</c:v>
                </c:pt>
                <c:pt idx="38185">
                  <c:v>2.60E+02</c:v>
                </c:pt>
                <c:pt idx="38186">
                  <c:v>2.60E+02</c:v>
                </c:pt>
                <c:pt idx="38187">
                  <c:v>2.60E+02</c:v>
                </c:pt>
                <c:pt idx="38188">
                  <c:v>2.60E+02</c:v>
                </c:pt>
                <c:pt idx="38189">
                  <c:v>2.60E+02</c:v>
                </c:pt>
                <c:pt idx="38190">
                  <c:v>2.60E+02</c:v>
                </c:pt>
                <c:pt idx="38191">
                  <c:v>2.60E+02</c:v>
                </c:pt>
                <c:pt idx="38192">
                  <c:v>2.60E+02</c:v>
                </c:pt>
                <c:pt idx="38193">
                  <c:v>2.60E+02</c:v>
                </c:pt>
                <c:pt idx="38194">
                  <c:v>2.60E+02</c:v>
                </c:pt>
                <c:pt idx="38195">
                  <c:v>2.60E+02</c:v>
                </c:pt>
                <c:pt idx="38196">
                  <c:v>2.60E+02</c:v>
                </c:pt>
                <c:pt idx="38197">
                  <c:v>2.60E+02</c:v>
                </c:pt>
                <c:pt idx="38198">
                  <c:v>2.60E+02</c:v>
                </c:pt>
                <c:pt idx="38199">
                  <c:v>2.60E+02</c:v>
                </c:pt>
                <c:pt idx="38200">
                  <c:v>2.60E+02</c:v>
                </c:pt>
                <c:pt idx="38201">
                  <c:v>2.60E+02</c:v>
                </c:pt>
                <c:pt idx="38202">
                  <c:v>2.60E+02</c:v>
                </c:pt>
                <c:pt idx="38203">
                  <c:v>2.60E+02</c:v>
                </c:pt>
                <c:pt idx="38204">
                  <c:v>2.60E+02</c:v>
                </c:pt>
                <c:pt idx="38205">
                  <c:v>2.60E+02</c:v>
                </c:pt>
                <c:pt idx="38206">
                  <c:v>2.60E+02</c:v>
                </c:pt>
                <c:pt idx="38207">
                  <c:v>2.60E+02</c:v>
                </c:pt>
                <c:pt idx="38208">
                  <c:v>2.60E+02</c:v>
                </c:pt>
                <c:pt idx="38209">
                  <c:v>2.60E+02</c:v>
                </c:pt>
                <c:pt idx="38210">
                  <c:v>2.60E+02</c:v>
                </c:pt>
                <c:pt idx="38211">
                  <c:v>2.60E+02</c:v>
                </c:pt>
                <c:pt idx="38212">
                  <c:v>2.60E+02</c:v>
                </c:pt>
                <c:pt idx="38213">
                  <c:v>2.60E+02</c:v>
                </c:pt>
                <c:pt idx="38214">
                  <c:v>2.60E+02</c:v>
                </c:pt>
                <c:pt idx="38215">
                  <c:v>2.60E+02</c:v>
                </c:pt>
                <c:pt idx="38216">
                  <c:v>2.60E+02</c:v>
                </c:pt>
                <c:pt idx="38217">
                  <c:v>2.60E+02</c:v>
                </c:pt>
                <c:pt idx="38218">
                  <c:v>2.60E+02</c:v>
                </c:pt>
                <c:pt idx="38219">
                  <c:v>2.60E+02</c:v>
                </c:pt>
                <c:pt idx="38220">
                  <c:v>2.60E+02</c:v>
                </c:pt>
                <c:pt idx="38221">
                  <c:v>2.60E+02</c:v>
                </c:pt>
                <c:pt idx="38222">
                  <c:v>2.60E+02</c:v>
                </c:pt>
                <c:pt idx="38223">
                  <c:v>2.60E+02</c:v>
                </c:pt>
                <c:pt idx="38224">
                  <c:v>2.60E+02</c:v>
                </c:pt>
                <c:pt idx="38225">
                  <c:v>2.60E+02</c:v>
                </c:pt>
                <c:pt idx="38226">
                  <c:v>2.60E+02</c:v>
                </c:pt>
                <c:pt idx="38227">
                  <c:v>2.60E+02</c:v>
                </c:pt>
                <c:pt idx="38228">
                  <c:v>2.60E+02</c:v>
                </c:pt>
                <c:pt idx="38229">
                  <c:v>2.60E+02</c:v>
                </c:pt>
                <c:pt idx="38230">
                  <c:v>2.60E+02</c:v>
                </c:pt>
                <c:pt idx="38231">
                  <c:v>2.60E+02</c:v>
                </c:pt>
                <c:pt idx="38232">
                  <c:v>2.60E+02</c:v>
                </c:pt>
                <c:pt idx="38233">
                  <c:v>2.60E+02</c:v>
                </c:pt>
                <c:pt idx="38234">
                  <c:v>2.60E+02</c:v>
                </c:pt>
                <c:pt idx="38235">
                  <c:v>2.60E+02</c:v>
                </c:pt>
                <c:pt idx="38236">
                  <c:v>2.60E+02</c:v>
                </c:pt>
                <c:pt idx="38237">
                  <c:v>2.60E+02</c:v>
                </c:pt>
                <c:pt idx="38238">
                  <c:v>2.60E+02</c:v>
                </c:pt>
                <c:pt idx="38239">
                  <c:v>2.60E+02</c:v>
                </c:pt>
                <c:pt idx="38240">
                  <c:v>2.60E+02</c:v>
                </c:pt>
                <c:pt idx="38241">
                  <c:v>2.60E+02</c:v>
                </c:pt>
                <c:pt idx="38242">
                  <c:v>2.60E+02</c:v>
                </c:pt>
                <c:pt idx="38243">
                  <c:v>2.60E+02</c:v>
                </c:pt>
                <c:pt idx="38244">
                  <c:v>2.60E+02</c:v>
                </c:pt>
                <c:pt idx="38245">
                  <c:v>2.60E+02</c:v>
                </c:pt>
                <c:pt idx="38246">
                  <c:v>2.60E+02</c:v>
                </c:pt>
                <c:pt idx="38247">
                  <c:v>2.60E+02</c:v>
                </c:pt>
                <c:pt idx="38248">
                  <c:v>2.60E+02</c:v>
                </c:pt>
                <c:pt idx="38249">
                  <c:v>2.60E+02</c:v>
                </c:pt>
                <c:pt idx="38250">
                  <c:v>2.60E+02</c:v>
                </c:pt>
                <c:pt idx="38251">
                  <c:v>2.60E+02</c:v>
                </c:pt>
                <c:pt idx="38252">
                  <c:v>2.60E+02</c:v>
                </c:pt>
                <c:pt idx="38253">
                  <c:v>2.60E+02</c:v>
                </c:pt>
                <c:pt idx="38254">
                  <c:v>2.60E+02</c:v>
                </c:pt>
                <c:pt idx="38255">
                  <c:v>2.60E+02</c:v>
                </c:pt>
                <c:pt idx="38256">
                  <c:v>2.60E+02</c:v>
                </c:pt>
                <c:pt idx="38257">
                  <c:v>2.60E+02</c:v>
                </c:pt>
                <c:pt idx="38258">
                  <c:v>2.60E+02</c:v>
                </c:pt>
                <c:pt idx="38259">
                  <c:v>2.60E+02</c:v>
                </c:pt>
                <c:pt idx="38260">
                  <c:v>2.60E+02</c:v>
                </c:pt>
                <c:pt idx="38261">
                  <c:v>2.60E+02</c:v>
                </c:pt>
                <c:pt idx="38262">
                  <c:v>2.60E+02</c:v>
                </c:pt>
                <c:pt idx="38263">
                  <c:v>2.60E+02</c:v>
                </c:pt>
                <c:pt idx="38264">
                  <c:v>2.60E+02</c:v>
                </c:pt>
                <c:pt idx="38265">
                  <c:v>2.60E+02</c:v>
                </c:pt>
                <c:pt idx="38266">
                  <c:v>2.60E+02</c:v>
                </c:pt>
                <c:pt idx="38267">
                  <c:v>2.60E+02</c:v>
                </c:pt>
                <c:pt idx="38268">
                  <c:v>2.60E+02</c:v>
                </c:pt>
                <c:pt idx="38269">
                  <c:v>2.60E+02</c:v>
                </c:pt>
                <c:pt idx="38270">
                  <c:v>2.60E+02</c:v>
                </c:pt>
                <c:pt idx="38271">
                  <c:v>2.60E+02</c:v>
                </c:pt>
                <c:pt idx="38272">
                  <c:v>2.60E+02</c:v>
                </c:pt>
                <c:pt idx="38273">
                  <c:v>2.60E+02</c:v>
                </c:pt>
                <c:pt idx="38274">
                  <c:v>2.60E+02</c:v>
                </c:pt>
                <c:pt idx="38275">
                  <c:v>2.60E+02</c:v>
                </c:pt>
                <c:pt idx="38276">
                  <c:v>2.60E+02</c:v>
                </c:pt>
                <c:pt idx="38277">
                  <c:v>2.60E+02</c:v>
                </c:pt>
                <c:pt idx="38278">
                  <c:v>2.60E+02</c:v>
                </c:pt>
                <c:pt idx="38279">
                  <c:v>2.60E+02</c:v>
                </c:pt>
                <c:pt idx="38280">
                  <c:v>2.60E+02</c:v>
                </c:pt>
                <c:pt idx="38281">
                  <c:v>2.60E+02</c:v>
                </c:pt>
                <c:pt idx="38282">
                  <c:v>2.60E+02</c:v>
                </c:pt>
                <c:pt idx="38283">
                  <c:v>2.60E+02</c:v>
                </c:pt>
                <c:pt idx="38284">
                  <c:v>2.60E+02</c:v>
                </c:pt>
                <c:pt idx="38285">
                  <c:v>2.60E+02</c:v>
                </c:pt>
                <c:pt idx="38286">
                  <c:v>2.60E+02</c:v>
                </c:pt>
                <c:pt idx="38287">
                  <c:v>2.60E+02</c:v>
                </c:pt>
                <c:pt idx="38288">
                  <c:v>2.60E+02</c:v>
                </c:pt>
                <c:pt idx="38289">
                  <c:v>2.60E+02</c:v>
                </c:pt>
                <c:pt idx="38290">
                  <c:v>2.60E+02</c:v>
                </c:pt>
                <c:pt idx="38291">
                  <c:v>2.60E+02</c:v>
                </c:pt>
                <c:pt idx="38292">
                  <c:v>2.60E+02</c:v>
                </c:pt>
                <c:pt idx="38293">
                  <c:v>2.60E+02</c:v>
                </c:pt>
                <c:pt idx="38294">
                  <c:v>2.60E+02</c:v>
                </c:pt>
                <c:pt idx="38295">
                  <c:v>2.60E+02</c:v>
                </c:pt>
                <c:pt idx="38296">
                  <c:v>2.60E+02</c:v>
                </c:pt>
                <c:pt idx="38297">
                  <c:v>2.60E+02</c:v>
                </c:pt>
                <c:pt idx="38298">
                  <c:v>2.60E+02</c:v>
                </c:pt>
                <c:pt idx="38299">
                  <c:v>2.60E+02</c:v>
                </c:pt>
                <c:pt idx="38300">
                  <c:v>2.60E+02</c:v>
                </c:pt>
                <c:pt idx="38301">
                  <c:v>2.60E+02</c:v>
                </c:pt>
                <c:pt idx="38302">
                  <c:v>2.60E+02</c:v>
                </c:pt>
                <c:pt idx="38303">
                  <c:v>2.60E+02</c:v>
                </c:pt>
                <c:pt idx="38304">
                  <c:v>2.60E+02</c:v>
                </c:pt>
                <c:pt idx="38305">
                  <c:v>2.60E+02</c:v>
                </c:pt>
                <c:pt idx="38306">
                  <c:v>2.60E+02</c:v>
                </c:pt>
                <c:pt idx="38307">
                  <c:v>2.60E+02</c:v>
                </c:pt>
                <c:pt idx="38308">
                  <c:v>2.60E+02</c:v>
                </c:pt>
                <c:pt idx="38309">
                  <c:v>2.60E+02</c:v>
                </c:pt>
                <c:pt idx="38310">
                  <c:v>2.60E+02</c:v>
                </c:pt>
                <c:pt idx="38311">
                  <c:v>2.60E+02</c:v>
                </c:pt>
                <c:pt idx="38312">
                  <c:v>2.60E+02</c:v>
                </c:pt>
                <c:pt idx="38313">
                  <c:v>2.60E+02</c:v>
                </c:pt>
                <c:pt idx="38314">
                  <c:v>2.60E+02</c:v>
                </c:pt>
                <c:pt idx="38315">
                  <c:v>2.60E+02</c:v>
                </c:pt>
                <c:pt idx="38316">
                  <c:v>2.60E+02</c:v>
                </c:pt>
                <c:pt idx="38317">
                  <c:v>2.60E+02</c:v>
                </c:pt>
                <c:pt idx="38318">
                  <c:v>2.60E+02</c:v>
                </c:pt>
                <c:pt idx="38319">
                  <c:v>2.60E+02</c:v>
                </c:pt>
                <c:pt idx="38320">
                  <c:v>2.60E+02</c:v>
                </c:pt>
                <c:pt idx="38321">
                  <c:v>2.60E+02</c:v>
                </c:pt>
                <c:pt idx="38322">
                  <c:v>2.60E+02</c:v>
                </c:pt>
                <c:pt idx="38323">
                  <c:v>2.60E+02</c:v>
                </c:pt>
                <c:pt idx="38324">
                  <c:v>2.60E+02</c:v>
                </c:pt>
                <c:pt idx="38325">
                  <c:v>2.60E+02</c:v>
                </c:pt>
                <c:pt idx="38326">
                  <c:v>2.60E+02</c:v>
                </c:pt>
                <c:pt idx="38327">
                  <c:v>2.60E+02</c:v>
                </c:pt>
                <c:pt idx="38328">
                  <c:v>2.60E+02</c:v>
                </c:pt>
                <c:pt idx="38329">
                  <c:v>2.60E+02</c:v>
                </c:pt>
                <c:pt idx="38330">
                  <c:v>2.60E+02</c:v>
                </c:pt>
                <c:pt idx="38331">
                  <c:v>2.60E+02</c:v>
                </c:pt>
                <c:pt idx="38332">
                  <c:v>2.60E+02</c:v>
                </c:pt>
                <c:pt idx="38333">
                  <c:v>2.60E+02</c:v>
                </c:pt>
                <c:pt idx="38334">
                  <c:v>2.60E+02</c:v>
                </c:pt>
                <c:pt idx="38335">
                  <c:v>2.60E+02</c:v>
                </c:pt>
                <c:pt idx="38336">
                  <c:v>2.60E+02</c:v>
                </c:pt>
                <c:pt idx="38337">
                  <c:v>2.60E+02</c:v>
                </c:pt>
                <c:pt idx="38338">
                  <c:v>2.60E+02</c:v>
                </c:pt>
                <c:pt idx="38339">
                  <c:v>2.60E+02</c:v>
                </c:pt>
                <c:pt idx="38340">
                  <c:v>2.60E+02</c:v>
                </c:pt>
                <c:pt idx="38341">
                  <c:v>2.60E+02</c:v>
                </c:pt>
                <c:pt idx="38342">
                  <c:v>2.60E+02</c:v>
                </c:pt>
                <c:pt idx="38343">
                  <c:v>2.60E+02</c:v>
                </c:pt>
                <c:pt idx="38344">
                  <c:v>2.60E+02</c:v>
                </c:pt>
                <c:pt idx="38345">
                  <c:v>2.60E+02</c:v>
                </c:pt>
                <c:pt idx="38346">
                  <c:v>2.60E+02</c:v>
                </c:pt>
                <c:pt idx="38347">
                  <c:v>2.60E+02</c:v>
                </c:pt>
                <c:pt idx="38348">
                  <c:v>2.60E+02</c:v>
                </c:pt>
                <c:pt idx="38349">
                  <c:v>2.60E+02</c:v>
                </c:pt>
                <c:pt idx="38350">
                  <c:v>2.60E+02</c:v>
                </c:pt>
                <c:pt idx="38351">
                  <c:v>2.60E+02</c:v>
                </c:pt>
                <c:pt idx="38352">
                  <c:v>2.60E+02</c:v>
                </c:pt>
                <c:pt idx="38353">
                  <c:v>2.60E+02</c:v>
                </c:pt>
                <c:pt idx="38354">
                  <c:v>2.60E+02</c:v>
                </c:pt>
                <c:pt idx="38355">
                  <c:v>2.60E+02</c:v>
                </c:pt>
                <c:pt idx="38356">
                  <c:v>2.60E+02</c:v>
                </c:pt>
                <c:pt idx="38357">
                  <c:v>2.60E+02</c:v>
                </c:pt>
                <c:pt idx="38358">
                  <c:v>2.60E+02</c:v>
                </c:pt>
                <c:pt idx="38359">
                  <c:v>2.60E+02</c:v>
                </c:pt>
                <c:pt idx="38360">
                  <c:v>2.60E+02</c:v>
                </c:pt>
                <c:pt idx="38361">
                  <c:v>2.60E+02</c:v>
                </c:pt>
                <c:pt idx="38362">
                  <c:v>2.60E+02</c:v>
                </c:pt>
                <c:pt idx="38363">
                  <c:v>2.60E+02</c:v>
                </c:pt>
                <c:pt idx="38364">
                  <c:v>2.60E+02</c:v>
                </c:pt>
                <c:pt idx="38365">
                  <c:v>2.60E+02</c:v>
                </c:pt>
                <c:pt idx="38366">
                  <c:v>2.60E+02</c:v>
                </c:pt>
                <c:pt idx="38367">
                  <c:v>2.60E+02</c:v>
                </c:pt>
                <c:pt idx="38368">
                  <c:v>2.60E+02</c:v>
                </c:pt>
                <c:pt idx="38369">
                  <c:v>2.60E+02</c:v>
                </c:pt>
                <c:pt idx="38370">
                  <c:v>2.60E+02</c:v>
                </c:pt>
                <c:pt idx="38371">
                  <c:v>2.60E+02</c:v>
                </c:pt>
                <c:pt idx="38372">
                  <c:v>2.60E+02</c:v>
                </c:pt>
                <c:pt idx="38373">
                  <c:v>2.60E+02</c:v>
                </c:pt>
                <c:pt idx="38374">
                  <c:v>2.60E+02</c:v>
                </c:pt>
                <c:pt idx="38375">
                  <c:v>2.60E+02</c:v>
                </c:pt>
                <c:pt idx="38376">
                  <c:v>2.60E+02</c:v>
                </c:pt>
                <c:pt idx="38377">
                  <c:v>2.60E+02</c:v>
                </c:pt>
                <c:pt idx="38378">
                  <c:v>2.60E+02</c:v>
                </c:pt>
                <c:pt idx="38379">
                  <c:v>2.60E+02</c:v>
                </c:pt>
                <c:pt idx="38380">
                  <c:v>2.60E+02</c:v>
                </c:pt>
                <c:pt idx="38381">
                  <c:v>2.60E+02</c:v>
                </c:pt>
                <c:pt idx="38382">
                  <c:v>2.60E+02</c:v>
                </c:pt>
                <c:pt idx="38383">
                  <c:v>2.60E+02</c:v>
                </c:pt>
                <c:pt idx="38384">
                  <c:v>2.60E+02</c:v>
                </c:pt>
                <c:pt idx="38385">
                  <c:v>2.60E+02</c:v>
                </c:pt>
                <c:pt idx="38386">
                  <c:v>2.60E+02</c:v>
                </c:pt>
                <c:pt idx="38387">
                  <c:v>2.60E+02</c:v>
                </c:pt>
                <c:pt idx="38388">
                  <c:v>2.60E+02</c:v>
                </c:pt>
                <c:pt idx="38389">
                  <c:v>2.60E+02</c:v>
                </c:pt>
                <c:pt idx="38390">
                  <c:v>2.60E+02</c:v>
                </c:pt>
                <c:pt idx="38391">
                  <c:v>2.60E+02</c:v>
                </c:pt>
                <c:pt idx="38392">
                  <c:v>2.60E+02</c:v>
                </c:pt>
                <c:pt idx="38393">
                  <c:v>2.60E+02</c:v>
                </c:pt>
                <c:pt idx="38394">
                  <c:v>2.60E+02</c:v>
                </c:pt>
                <c:pt idx="38395">
                  <c:v>2.60E+02</c:v>
                </c:pt>
                <c:pt idx="38396">
                  <c:v>2.60E+02</c:v>
                </c:pt>
                <c:pt idx="38397">
                  <c:v>2.60E+02</c:v>
                </c:pt>
                <c:pt idx="38398">
                  <c:v>2.60E+02</c:v>
                </c:pt>
                <c:pt idx="38399">
                  <c:v>2.60E+02</c:v>
                </c:pt>
                <c:pt idx="38400">
                  <c:v>2.60E+02</c:v>
                </c:pt>
                <c:pt idx="38401">
                  <c:v>2.60E+02</c:v>
                </c:pt>
                <c:pt idx="38402">
                  <c:v>2.60E+02</c:v>
                </c:pt>
                <c:pt idx="38403">
                  <c:v>2.60E+02</c:v>
                </c:pt>
                <c:pt idx="38404">
                  <c:v>2.60E+02</c:v>
                </c:pt>
                <c:pt idx="38405">
                  <c:v>2.60E+02</c:v>
                </c:pt>
                <c:pt idx="38406">
                  <c:v>2.60E+02</c:v>
                </c:pt>
                <c:pt idx="38407">
                  <c:v>2.60E+02</c:v>
                </c:pt>
                <c:pt idx="38408">
                  <c:v>2.60E+02</c:v>
                </c:pt>
                <c:pt idx="38409">
                  <c:v>2.60E+02</c:v>
                </c:pt>
                <c:pt idx="38410">
                  <c:v>2.60E+02</c:v>
                </c:pt>
                <c:pt idx="38411">
                  <c:v>2.60E+02</c:v>
                </c:pt>
                <c:pt idx="38412">
                  <c:v>2.60E+02</c:v>
                </c:pt>
                <c:pt idx="38413">
                  <c:v>2.60E+02</c:v>
                </c:pt>
                <c:pt idx="38414">
                  <c:v>2.60E+02</c:v>
                </c:pt>
                <c:pt idx="38415">
                  <c:v>2.60E+02</c:v>
                </c:pt>
                <c:pt idx="38416">
                  <c:v>2.60E+02</c:v>
                </c:pt>
                <c:pt idx="38417">
                  <c:v>2.60E+02</c:v>
                </c:pt>
                <c:pt idx="38418">
                  <c:v>2.60E+02</c:v>
                </c:pt>
                <c:pt idx="38419">
                  <c:v>2.60E+02</c:v>
                </c:pt>
                <c:pt idx="38420">
                  <c:v>2.60E+02</c:v>
                </c:pt>
                <c:pt idx="38421">
                  <c:v>2.60E+02</c:v>
                </c:pt>
                <c:pt idx="38422">
                  <c:v>2.60E+02</c:v>
                </c:pt>
                <c:pt idx="38423">
                  <c:v>2.60E+02</c:v>
                </c:pt>
                <c:pt idx="38424">
                  <c:v>2.60E+02</c:v>
                </c:pt>
                <c:pt idx="38425">
                  <c:v>2.60E+02</c:v>
                </c:pt>
                <c:pt idx="38426">
                  <c:v>2.60E+02</c:v>
                </c:pt>
                <c:pt idx="38427">
                  <c:v>2.60E+02</c:v>
                </c:pt>
                <c:pt idx="38428">
                  <c:v>2.60E+02</c:v>
                </c:pt>
                <c:pt idx="38429">
                  <c:v>2.60E+02</c:v>
                </c:pt>
                <c:pt idx="38430">
                  <c:v>2.60E+02</c:v>
                </c:pt>
                <c:pt idx="38431">
                  <c:v>2.60E+02</c:v>
                </c:pt>
                <c:pt idx="38432">
                  <c:v>2.60E+02</c:v>
                </c:pt>
                <c:pt idx="38433">
                  <c:v>2.60E+02</c:v>
                </c:pt>
                <c:pt idx="38434">
                  <c:v>2.60E+02</c:v>
                </c:pt>
                <c:pt idx="38435">
                  <c:v>2.60E+02</c:v>
                </c:pt>
                <c:pt idx="38436">
                  <c:v>2.60E+02</c:v>
                </c:pt>
                <c:pt idx="38437">
                  <c:v>2.60E+02</c:v>
                </c:pt>
                <c:pt idx="38438">
                  <c:v>2.60E+02</c:v>
                </c:pt>
                <c:pt idx="38439">
                  <c:v>2.60E+02</c:v>
                </c:pt>
                <c:pt idx="38440">
                  <c:v>2.60E+02</c:v>
                </c:pt>
                <c:pt idx="38441">
                  <c:v>2.60E+02</c:v>
                </c:pt>
                <c:pt idx="38442">
                  <c:v>2.60E+02</c:v>
                </c:pt>
                <c:pt idx="38443">
                  <c:v>2.60E+02</c:v>
                </c:pt>
                <c:pt idx="38444">
                  <c:v>2.60E+02</c:v>
                </c:pt>
                <c:pt idx="38445">
                  <c:v>2.60E+02</c:v>
                </c:pt>
                <c:pt idx="38446">
                  <c:v>2.60E+02</c:v>
                </c:pt>
                <c:pt idx="38447">
                  <c:v>2.60E+02</c:v>
                </c:pt>
                <c:pt idx="38448">
                  <c:v>2.60E+02</c:v>
                </c:pt>
                <c:pt idx="38449">
                  <c:v>2.60E+02</c:v>
                </c:pt>
                <c:pt idx="38450">
                  <c:v>2.60E+02</c:v>
                </c:pt>
                <c:pt idx="38451">
                  <c:v>2.60E+02</c:v>
                </c:pt>
                <c:pt idx="38452">
                  <c:v>2.60E+02</c:v>
                </c:pt>
                <c:pt idx="38453">
                  <c:v>2.60E+02</c:v>
                </c:pt>
                <c:pt idx="38454">
                  <c:v>2.60E+02</c:v>
                </c:pt>
                <c:pt idx="38455">
                  <c:v>2.60E+02</c:v>
                </c:pt>
                <c:pt idx="38456">
                  <c:v>2.60E+02</c:v>
                </c:pt>
                <c:pt idx="38457">
                  <c:v>2.60E+02</c:v>
                </c:pt>
                <c:pt idx="38458">
                  <c:v>2.60E+02</c:v>
                </c:pt>
                <c:pt idx="38459">
                  <c:v>2.60E+02</c:v>
                </c:pt>
                <c:pt idx="38460">
                  <c:v>2.60E+02</c:v>
                </c:pt>
                <c:pt idx="38461">
                  <c:v>2.60E+02</c:v>
                </c:pt>
                <c:pt idx="38462">
                  <c:v>2.60E+02</c:v>
                </c:pt>
                <c:pt idx="38463">
                  <c:v>2.60E+02</c:v>
                </c:pt>
                <c:pt idx="38464">
                  <c:v>2.60E+02</c:v>
                </c:pt>
                <c:pt idx="38465">
                  <c:v>2.60E+02</c:v>
                </c:pt>
                <c:pt idx="38466">
                  <c:v>2.60E+02</c:v>
                </c:pt>
                <c:pt idx="38467">
                  <c:v>2.60E+02</c:v>
                </c:pt>
                <c:pt idx="38468">
                  <c:v>2.60E+02</c:v>
                </c:pt>
                <c:pt idx="38469">
                  <c:v>2.60E+02</c:v>
                </c:pt>
                <c:pt idx="38470">
                  <c:v>2.60E+02</c:v>
                </c:pt>
                <c:pt idx="38471">
                  <c:v>2.60E+02</c:v>
                </c:pt>
                <c:pt idx="38472">
                  <c:v>2.60E+02</c:v>
                </c:pt>
                <c:pt idx="38473">
                  <c:v>2.60E+02</c:v>
                </c:pt>
                <c:pt idx="38474">
                  <c:v>2.60E+02</c:v>
                </c:pt>
                <c:pt idx="38475">
                  <c:v>2.60E+02</c:v>
                </c:pt>
                <c:pt idx="38476">
                  <c:v>2.60E+02</c:v>
                </c:pt>
                <c:pt idx="38477">
                  <c:v>2.60E+02</c:v>
                </c:pt>
                <c:pt idx="38478">
                  <c:v>2.60E+02</c:v>
                </c:pt>
                <c:pt idx="38479">
                  <c:v>2.60E+02</c:v>
                </c:pt>
                <c:pt idx="38480">
                  <c:v>2.60E+02</c:v>
                </c:pt>
                <c:pt idx="38481">
                  <c:v>2.60E+02</c:v>
                </c:pt>
                <c:pt idx="38482">
                  <c:v>2.60E+02</c:v>
                </c:pt>
                <c:pt idx="38483">
                  <c:v>2.60E+02</c:v>
                </c:pt>
                <c:pt idx="38484">
                  <c:v>2.60E+02</c:v>
                </c:pt>
                <c:pt idx="38485">
                  <c:v>2.60E+02</c:v>
                </c:pt>
                <c:pt idx="38486">
                  <c:v>2.60E+02</c:v>
                </c:pt>
                <c:pt idx="38487">
                  <c:v>2.60E+02</c:v>
                </c:pt>
                <c:pt idx="38488">
                  <c:v>2.60E+02</c:v>
                </c:pt>
                <c:pt idx="38489">
                  <c:v>2.60E+02</c:v>
                </c:pt>
                <c:pt idx="38490">
                  <c:v>2.60E+02</c:v>
                </c:pt>
                <c:pt idx="38491">
                  <c:v>2.60E+02</c:v>
                </c:pt>
                <c:pt idx="38492">
                  <c:v>2.60E+02</c:v>
                </c:pt>
                <c:pt idx="38493">
                  <c:v>2.60E+02</c:v>
                </c:pt>
                <c:pt idx="38494">
                  <c:v>2.60E+02</c:v>
                </c:pt>
                <c:pt idx="38495">
                  <c:v>2.60E+02</c:v>
                </c:pt>
                <c:pt idx="38496">
                  <c:v>2.60E+02</c:v>
                </c:pt>
                <c:pt idx="38497">
                  <c:v>2.60E+02</c:v>
                </c:pt>
                <c:pt idx="38498">
                  <c:v>2.60E+02</c:v>
                </c:pt>
                <c:pt idx="38499">
                  <c:v>2.60E+02</c:v>
                </c:pt>
                <c:pt idx="38500">
                  <c:v>2.60E+02</c:v>
                </c:pt>
                <c:pt idx="38501">
                  <c:v>2.60E+02</c:v>
                </c:pt>
                <c:pt idx="38502">
                  <c:v>2.60E+02</c:v>
                </c:pt>
                <c:pt idx="38503">
                  <c:v>2.60E+02</c:v>
                </c:pt>
                <c:pt idx="38504">
                  <c:v>2.60E+02</c:v>
                </c:pt>
                <c:pt idx="38505">
                  <c:v>2.60E+02</c:v>
                </c:pt>
                <c:pt idx="38506">
                  <c:v>2.60E+02</c:v>
                </c:pt>
                <c:pt idx="38507">
                  <c:v>2.60E+02</c:v>
                </c:pt>
                <c:pt idx="38508">
                  <c:v>2.60E+02</c:v>
                </c:pt>
                <c:pt idx="38509">
                  <c:v>2.60E+02</c:v>
                </c:pt>
                <c:pt idx="38510">
                  <c:v>2.60E+02</c:v>
                </c:pt>
                <c:pt idx="38511">
                  <c:v>2.60E+02</c:v>
                </c:pt>
                <c:pt idx="38512">
                  <c:v>2.60E+02</c:v>
                </c:pt>
                <c:pt idx="38513">
                  <c:v>2.60E+02</c:v>
                </c:pt>
                <c:pt idx="38514">
                  <c:v>2.60E+02</c:v>
                </c:pt>
                <c:pt idx="38515">
                  <c:v>2.60E+02</c:v>
                </c:pt>
                <c:pt idx="38516">
                  <c:v>2.60E+02</c:v>
                </c:pt>
                <c:pt idx="38517">
                  <c:v>2.60E+02</c:v>
                </c:pt>
                <c:pt idx="38518">
                  <c:v>2.60E+02</c:v>
                </c:pt>
                <c:pt idx="38519">
                  <c:v>2.60E+02</c:v>
                </c:pt>
                <c:pt idx="38520">
                  <c:v>2.60E+02</c:v>
                </c:pt>
                <c:pt idx="38521">
                  <c:v>2.60E+02</c:v>
                </c:pt>
                <c:pt idx="38522">
                  <c:v>2.60E+02</c:v>
                </c:pt>
                <c:pt idx="38523">
                  <c:v>2.60E+02</c:v>
                </c:pt>
                <c:pt idx="38524">
                  <c:v>2.60E+02</c:v>
                </c:pt>
                <c:pt idx="38525">
                  <c:v>2.60E+02</c:v>
                </c:pt>
                <c:pt idx="38526">
                  <c:v>2.60E+02</c:v>
                </c:pt>
                <c:pt idx="38527">
                  <c:v>2.60E+02</c:v>
                </c:pt>
                <c:pt idx="38528">
                  <c:v>2.60E+02</c:v>
                </c:pt>
                <c:pt idx="38529">
                  <c:v>2.60E+02</c:v>
                </c:pt>
                <c:pt idx="38530">
                  <c:v>2.60E+02</c:v>
                </c:pt>
                <c:pt idx="38531">
                  <c:v>2.60E+02</c:v>
                </c:pt>
                <c:pt idx="38532">
                  <c:v>2.60E+02</c:v>
                </c:pt>
                <c:pt idx="38533">
                  <c:v>2.60E+02</c:v>
                </c:pt>
                <c:pt idx="38534">
                  <c:v>2.60E+02</c:v>
                </c:pt>
                <c:pt idx="38535">
                  <c:v>2.60E+02</c:v>
                </c:pt>
                <c:pt idx="38536">
                  <c:v>2.60E+02</c:v>
                </c:pt>
                <c:pt idx="38537">
                  <c:v>2.60E+02</c:v>
                </c:pt>
                <c:pt idx="38538">
                  <c:v>2.60E+02</c:v>
                </c:pt>
                <c:pt idx="38539">
                  <c:v>2.60E+02</c:v>
                </c:pt>
                <c:pt idx="38540">
                  <c:v>2.60E+02</c:v>
                </c:pt>
                <c:pt idx="38541">
                  <c:v>2.60E+02</c:v>
                </c:pt>
                <c:pt idx="38542">
                  <c:v>2.60E+02</c:v>
                </c:pt>
                <c:pt idx="38543">
                  <c:v>2.60E+02</c:v>
                </c:pt>
                <c:pt idx="38544">
                  <c:v>2.60E+02</c:v>
                </c:pt>
                <c:pt idx="38545">
                  <c:v>2.60E+02</c:v>
                </c:pt>
                <c:pt idx="38546">
                  <c:v>2.60E+02</c:v>
                </c:pt>
                <c:pt idx="38547">
                  <c:v>2.60E+02</c:v>
                </c:pt>
                <c:pt idx="38548">
                  <c:v>2.60E+02</c:v>
                </c:pt>
                <c:pt idx="38549">
                  <c:v>2.60E+02</c:v>
                </c:pt>
                <c:pt idx="38550">
                  <c:v>2.60E+02</c:v>
                </c:pt>
                <c:pt idx="38551">
                  <c:v>2.60E+02</c:v>
                </c:pt>
                <c:pt idx="38552">
                  <c:v>2.60E+02</c:v>
                </c:pt>
                <c:pt idx="38553">
                  <c:v>2.60E+02</c:v>
                </c:pt>
                <c:pt idx="38554">
                  <c:v>2.60E+02</c:v>
                </c:pt>
                <c:pt idx="38555">
                  <c:v>2.60E+02</c:v>
                </c:pt>
                <c:pt idx="38556">
                  <c:v>2.60E+02</c:v>
                </c:pt>
                <c:pt idx="38557">
                  <c:v>2.60E+02</c:v>
                </c:pt>
                <c:pt idx="38558">
                  <c:v>2.60E+02</c:v>
                </c:pt>
                <c:pt idx="38559">
                  <c:v>2.60E+02</c:v>
                </c:pt>
                <c:pt idx="38560">
                  <c:v>2.60E+02</c:v>
                </c:pt>
                <c:pt idx="38561">
                  <c:v>2.60E+02</c:v>
                </c:pt>
                <c:pt idx="38562">
                  <c:v>2.60E+02</c:v>
                </c:pt>
                <c:pt idx="38563">
                  <c:v>2.60E+02</c:v>
                </c:pt>
                <c:pt idx="38564">
                  <c:v>2.60E+02</c:v>
                </c:pt>
                <c:pt idx="38565">
                  <c:v>2.60E+02</c:v>
                </c:pt>
                <c:pt idx="38566">
                  <c:v>2.60E+02</c:v>
                </c:pt>
                <c:pt idx="38567">
                  <c:v>2.60E+02</c:v>
                </c:pt>
                <c:pt idx="38568">
                  <c:v>2.60E+02</c:v>
                </c:pt>
                <c:pt idx="38569">
                  <c:v>2.60E+02</c:v>
                </c:pt>
                <c:pt idx="38570">
                  <c:v>2.60E+02</c:v>
                </c:pt>
                <c:pt idx="38571">
                  <c:v>2.60E+02</c:v>
                </c:pt>
                <c:pt idx="38572">
                  <c:v>2.60E+02</c:v>
                </c:pt>
                <c:pt idx="38573">
                  <c:v>2.60E+02</c:v>
                </c:pt>
                <c:pt idx="38574">
                  <c:v>2.60E+02</c:v>
                </c:pt>
                <c:pt idx="38575">
                  <c:v>2.60E+02</c:v>
                </c:pt>
                <c:pt idx="38576">
                  <c:v>2.60E+02</c:v>
                </c:pt>
                <c:pt idx="38577">
                  <c:v>2.60E+02</c:v>
                </c:pt>
                <c:pt idx="38578">
                  <c:v>2.60E+02</c:v>
                </c:pt>
                <c:pt idx="38579">
                  <c:v>2.60E+02</c:v>
                </c:pt>
                <c:pt idx="38580">
                  <c:v>2.60E+02</c:v>
                </c:pt>
                <c:pt idx="38581">
                  <c:v>2.60E+02</c:v>
                </c:pt>
                <c:pt idx="38582">
                  <c:v>2.60E+02</c:v>
                </c:pt>
                <c:pt idx="38583">
                  <c:v>2.60E+02</c:v>
                </c:pt>
                <c:pt idx="38584">
                  <c:v>2.60E+02</c:v>
                </c:pt>
                <c:pt idx="38585">
                  <c:v>2.60E+02</c:v>
                </c:pt>
                <c:pt idx="38586">
                  <c:v>2.60E+02</c:v>
                </c:pt>
                <c:pt idx="38587">
                  <c:v>2.60E+02</c:v>
                </c:pt>
                <c:pt idx="38588">
                  <c:v>2.60E+02</c:v>
                </c:pt>
                <c:pt idx="38589">
                  <c:v>2.60E+02</c:v>
                </c:pt>
                <c:pt idx="38590">
                  <c:v>2.60E+02</c:v>
                </c:pt>
                <c:pt idx="38591">
                  <c:v>2.60E+02</c:v>
                </c:pt>
                <c:pt idx="38592">
                  <c:v>2.60E+02</c:v>
                </c:pt>
                <c:pt idx="38593">
                  <c:v>2.60E+02</c:v>
                </c:pt>
                <c:pt idx="38594">
                  <c:v>2.60E+02</c:v>
                </c:pt>
                <c:pt idx="38595">
                  <c:v>2.60E+02</c:v>
                </c:pt>
                <c:pt idx="38596">
                  <c:v>2.60E+02</c:v>
                </c:pt>
                <c:pt idx="38597">
                  <c:v>2.60E+02</c:v>
                </c:pt>
                <c:pt idx="38598">
                  <c:v>2.60E+02</c:v>
                </c:pt>
                <c:pt idx="38599">
                  <c:v>2.60E+02</c:v>
                </c:pt>
                <c:pt idx="38600">
                  <c:v>2.60E+02</c:v>
                </c:pt>
                <c:pt idx="38601">
                  <c:v>2.60E+02</c:v>
                </c:pt>
                <c:pt idx="38602">
                  <c:v>2.60E+02</c:v>
                </c:pt>
                <c:pt idx="38603">
                  <c:v>2.60E+02</c:v>
                </c:pt>
                <c:pt idx="38604">
                  <c:v>2.60E+02</c:v>
                </c:pt>
                <c:pt idx="38605">
                  <c:v>2.60E+02</c:v>
                </c:pt>
                <c:pt idx="38606">
                  <c:v>2.60E+02</c:v>
                </c:pt>
                <c:pt idx="38607">
                  <c:v>2.60E+02</c:v>
                </c:pt>
                <c:pt idx="38608">
                  <c:v>2.60E+02</c:v>
                </c:pt>
                <c:pt idx="38609">
                  <c:v>2.60E+02</c:v>
                </c:pt>
                <c:pt idx="38610">
                  <c:v>2.60E+02</c:v>
                </c:pt>
                <c:pt idx="38611">
                  <c:v>2.60E+02</c:v>
                </c:pt>
                <c:pt idx="38612">
                  <c:v>2.60E+02</c:v>
                </c:pt>
                <c:pt idx="38613">
                  <c:v>2.60E+02</c:v>
                </c:pt>
                <c:pt idx="38614">
                  <c:v>2.60E+02</c:v>
                </c:pt>
                <c:pt idx="38615">
                  <c:v>2.60E+02</c:v>
                </c:pt>
                <c:pt idx="38616">
                  <c:v>2.60E+02</c:v>
                </c:pt>
                <c:pt idx="38617">
                  <c:v>2.60E+02</c:v>
                </c:pt>
                <c:pt idx="38618">
                  <c:v>2.60E+02</c:v>
                </c:pt>
                <c:pt idx="38619">
                  <c:v>2.60E+02</c:v>
                </c:pt>
                <c:pt idx="38620">
                  <c:v>2.60E+02</c:v>
                </c:pt>
                <c:pt idx="38621">
                  <c:v>2.60E+02</c:v>
                </c:pt>
                <c:pt idx="38622">
                  <c:v>2.60E+02</c:v>
                </c:pt>
                <c:pt idx="38623">
                  <c:v>2.60E+02</c:v>
                </c:pt>
                <c:pt idx="38624">
                  <c:v>2.60E+02</c:v>
                </c:pt>
                <c:pt idx="38625">
                  <c:v>2.60E+02</c:v>
                </c:pt>
                <c:pt idx="38626">
                  <c:v>2.60E+02</c:v>
                </c:pt>
                <c:pt idx="38627">
                  <c:v>2.60E+02</c:v>
                </c:pt>
                <c:pt idx="38628">
                  <c:v>2.60E+02</c:v>
                </c:pt>
                <c:pt idx="38629">
                  <c:v>2.60E+02</c:v>
                </c:pt>
                <c:pt idx="38630">
                  <c:v>2.60E+02</c:v>
                </c:pt>
                <c:pt idx="38631">
                  <c:v>2.60E+02</c:v>
                </c:pt>
                <c:pt idx="38632">
                  <c:v>2.60E+02</c:v>
                </c:pt>
                <c:pt idx="38633">
                  <c:v>2.60E+02</c:v>
                </c:pt>
                <c:pt idx="38634">
                  <c:v>2.60E+02</c:v>
                </c:pt>
                <c:pt idx="38635">
                  <c:v>2.60E+02</c:v>
                </c:pt>
                <c:pt idx="38636">
                  <c:v>2.60E+02</c:v>
                </c:pt>
                <c:pt idx="38637">
                  <c:v>2.60E+02</c:v>
                </c:pt>
                <c:pt idx="38638">
                  <c:v>2.60E+02</c:v>
                </c:pt>
                <c:pt idx="38639">
                  <c:v>2.60E+02</c:v>
                </c:pt>
                <c:pt idx="38640">
                  <c:v>2.60E+02</c:v>
                </c:pt>
                <c:pt idx="38641">
                  <c:v>2.60E+02</c:v>
                </c:pt>
                <c:pt idx="38642">
                  <c:v>2.60E+02</c:v>
                </c:pt>
                <c:pt idx="38643">
                  <c:v>2.60E+02</c:v>
                </c:pt>
                <c:pt idx="38644">
                  <c:v>2.60E+02</c:v>
                </c:pt>
                <c:pt idx="38645">
                  <c:v>2.60E+02</c:v>
                </c:pt>
                <c:pt idx="38646">
                  <c:v>2.60E+02</c:v>
                </c:pt>
                <c:pt idx="38647">
                  <c:v>2.60E+02</c:v>
                </c:pt>
                <c:pt idx="38648">
                  <c:v>2.60E+02</c:v>
                </c:pt>
                <c:pt idx="38649">
                  <c:v>2.60E+02</c:v>
                </c:pt>
                <c:pt idx="38650">
                  <c:v>2.60E+02</c:v>
                </c:pt>
                <c:pt idx="38651">
                  <c:v>2.60E+02</c:v>
                </c:pt>
                <c:pt idx="38652">
                  <c:v>2.60E+02</c:v>
                </c:pt>
                <c:pt idx="38653">
                  <c:v>2.60E+02</c:v>
                </c:pt>
                <c:pt idx="38654">
                  <c:v>2.60E+02</c:v>
                </c:pt>
                <c:pt idx="38655">
                  <c:v>2.60E+02</c:v>
                </c:pt>
                <c:pt idx="38656">
                  <c:v>2.60E+02</c:v>
                </c:pt>
                <c:pt idx="38657">
                  <c:v>2.60E+02</c:v>
                </c:pt>
                <c:pt idx="38658">
                  <c:v>2.60E+02</c:v>
                </c:pt>
                <c:pt idx="38659">
                  <c:v>2.60E+02</c:v>
                </c:pt>
                <c:pt idx="38660">
                  <c:v>2.60E+02</c:v>
                </c:pt>
                <c:pt idx="38661">
                  <c:v>2.60E+02</c:v>
                </c:pt>
                <c:pt idx="38662">
                  <c:v>2.60E+02</c:v>
                </c:pt>
                <c:pt idx="38663">
                  <c:v>2.60E+02</c:v>
                </c:pt>
                <c:pt idx="38664">
                  <c:v>2.60E+02</c:v>
                </c:pt>
                <c:pt idx="38665">
                  <c:v>2.60E+02</c:v>
                </c:pt>
                <c:pt idx="38666">
                  <c:v>2.60E+02</c:v>
                </c:pt>
                <c:pt idx="38667">
                  <c:v>2.60E+02</c:v>
                </c:pt>
                <c:pt idx="38668">
                  <c:v>2.60E+02</c:v>
                </c:pt>
                <c:pt idx="38669">
                  <c:v>2.60E+02</c:v>
                </c:pt>
                <c:pt idx="38670">
                  <c:v>2.60E+02</c:v>
                </c:pt>
                <c:pt idx="38671">
                  <c:v>2.60E+02</c:v>
                </c:pt>
                <c:pt idx="38672">
                  <c:v>2.60E+02</c:v>
                </c:pt>
                <c:pt idx="38673">
                  <c:v>2.60E+02</c:v>
                </c:pt>
                <c:pt idx="38674">
                  <c:v>2.60E+02</c:v>
                </c:pt>
                <c:pt idx="38675">
                  <c:v>2.60E+02</c:v>
                </c:pt>
                <c:pt idx="38676">
                  <c:v>2.60E+02</c:v>
                </c:pt>
                <c:pt idx="38677">
                  <c:v>2.60E+02</c:v>
                </c:pt>
                <c:pt idx="38678">
                  <c:v>2.60E+02</c:v>
                </c:pt>
                <c:pt idx="38679">
                  <c:v>2.60E+02</c:v>
                </c:pt>
                <c:pt idx="38680">
                  <c:v>2.60E+02</c:v>
                </c:pt>
                <c:pt idx="38681">
                  <c:v>2.60E+02</c:v>
                </c:pt>
                <c:pt idx="38682">
                  <c:v>2.60E+02</c:v>
                </c:pt>
                <c:pt idx="38683">
                  <c:v>2.60E+02</c:v>
                </c:pt>
                <c:pt idx="38684">
                  <c:v>2.60E+02</c:v>
                </c:pt>
                <c:pt idx="38685">
                  <c:v>2.60E+02</c:v>
                </c:pt>
                <c:pt idx="38686">
                  <c:v>2.60E+02</c:v>
                </c:pt>
                <c:pt idx="38687">
                  <c:v>2.60E+02</c:v>
                </c:pt>
                <c:pt idx="38688">
                  <c:v>2.60E+02</c:v>
                </c:pt>
                <c:pt idx="38689">
                  <c:v>2.60E+02</c:v>
                </c:pt>
                <c:pt idx="38690">
                  <c:v>2.60E+02</c:v>
                </c:pt>
                <c:pt idx="38691">
                  <c:v>2.60E+02</c:v>
                </c:pt>
                <c:pt idx="38692">
                  <c:v>2.60E+02</c:v>
                </c:pt>
                <c:pt idx="38693">
                  <c:v>2.60E+02</c:v>
                </c:pt>
                <c:pt idx="38694">
                  <c:v>2.60E+02</c:v>
                </c:pt>
                <c:pt idx="38695">
                  <c:v>2.60E+02</c:v>
                </c:pt>
                <c:pt idx="38696">
                  <c:v>2.60E+02</c:v>
                </c:pt>
                <c:pt idx="38697">
                  <c:v>2.60E+02</c:v>
                </c:pt>
                <c:pt idx="38698">
                  <c:v>2.60E+02</c:v>
                </c:pt>
                <c:pt idx="38699">
                  <c:v>2.60E+02</c:v>
                </c:pt>
                <c:pt idx="38700">
                  <c:v>2.60E+02</c:v>
                </c:pt>
                <c:pt idx="38701">
                  <c:v>2.60E+02</c:v>
                </c:pt>
                <c:pt idx="38702">
                  <c:v>2.60E+02</c:v>
                </c:pt>
                <c:pt idx="38703">
                  <c:v>2.60E+02</c:v>
                </c:pt>
                <c:pt idx="38704">
                  <c:v>2.60E+02</c:v>
                </c:pt>
                <c:pt idx="38705">
                  <c:v>2.60E+02</c:v>
                </c:pt>
                <c:pt idx="38706">
                  <c:v>2.60E+02</c:v>
                </c:pt>
                <c:pt idx="38707">
                  <c:v>2.60E+02</c:v>
                </c:pt>
                <c:pt idx="38708">
                  <c:v>2.60E+02</c:v>
                </c:pt>
                <c:pt idx="38709">
                  <c:v>2.60E+02</c:v>
                </c:pt>
                <c:pt idx="38710">
                  <c:v>2.60E+02</c:v>
                </c:pt>
                <c:pt idx="38711">
                  <c:v>2.60E+02</c:v>
                </c:pt>
                <c:pt idx="38712">
                  <c:v>2.60E+02</c:v>
                </c:pt>
                <c:pt idx="38713">
                  <c:v>2.60E+02</c:v>
                </c:pt>
                <c:pt idx="38714">
                  <c:v>2.60E+02</c:v>
                </c:pt>
                <c:pt idx="38715">
                  <c:v>2.60E+02</c:v>
                </c:pt>
                <c:pt idx="38716">
                  <c:v>2.60E+02</c:v>
                </c:pt>
                <c:pt idx="38717">
                  <c:v>2.60E+02</c:v>
                </c:pt>
                <c:pt idx="38718">
                  <c:v>2.60E+02</c:v>
                </c:pt>
                <c:pt idx="38719">
                  <c:v>2.60E+02</c:v>
                </c:pt>
                <c:pt idx="38720">
                  <c:v>2.60E+02</c:v>
                </c:pt>
                <c:pt idx="38721">
                  <c:v>2.60E+02</c:v>
                </c:pt>
                <c:pt idx="38722">
                  <c:v>2.60E+02</c:v>
                </c:pt>
                <c:pt idx="38723">
                  <c:v>2.60E+02</c:v>
                </c:pt>
                <c:pt idx="38724">
                  <c:v>2.60E+02</c:v>
                </c:pt>
                <c:pt idx="38725">
                  <c:v>2.60E+02</c:v>
                </c:pt>
                <c:pt idx="38726">
                  <c:v>2.60E+02</c:v>
                </c:pt>
                <c:pt idx="38727">
                  <c:v>2.60E+02</c:v>
                </c:pt>
                <c:pt idx="38728">
                  <c:v>2.60E+02</c:v>
                </c:pt>
                <c:pt idx="38729">
                  <c:v>2.60E+02</c:v>
                </c:pt>
                <c:pt idx="38730">
                  <c:v>2.60E+02</c:v>
                </c:pt>
                <c:pt idx="38731">
                  <c:v>2.60E+02</c:v>
                </c:pt>
                <c:pt idx="38732">
                  <c:v>2.60E+02</c:v>
                </c:pt>
                <c:pt idx="38733">
                  <c:v>2.60E+02</c:v>
                </c:pt>
                <c:pt idx="38734">
                  <c:v>2.60E+02</c:v>
                </c:pt>
                <c:pt idx="38735">
                  <c:v>2.60E+02</c:v>
                </c:pt>
                <c:pt idx="38736">
                  <c:v>2.60E+02</c:v>
                </c:pt>
                <c:pt idx="38737">
                  <c:v>2.60E+02</c:v>
                </c:pt>
                <c:pt idx="38738">
                  <c:v>2.60E+02</c:v>
                </c:pt>
                <c:pt idx="38739">
                  <c:v>2.60E+02</c:v>
                </c:pt>
                <c:pt idx="38740">
                  <c:v>2.60E+02</c:v>
                </c:pt>
                <c:pt idx="38741">
                  <c:v>2.60E+02</c:v>
                </c:pt>
                <c:pt idx="38742">
                  <c:v>2.60E+02</c:v>
                </c:pt>
                <c:pt idx="38743">
                  <c:v>2.60E+02</c:v>
                </c:pt>
                <c:pt idx="38744">
                  <c:v>2.60E+02</c:v>
                </c:pt>
                <c:pt idx="38745">
                  <c:v>2.60E+02</c:v>
                </c:pt>
                <c:pt idx="38746">
                  <c:v>2.60E+02</c:v>
                </c:pt>
                <c:pt idx="38747">
                  <c:v>2.60E+02</c:v>
                </c:pt>
                <c:pt idx="38748">
                  <c:v>2.60E+02</c:v>
                </c:pt>
                <c:pt idx="38749">
                  <c:v>2.60E+02</c:v>
                </c:pt>
                <c:pt idx="38750">
                  <c:v>2.60E+02</c:v>
                </c:pt>
                <c:pt idx="38751">
                  <c:v>2.60E+02</c:v>
                </c:pt>
                <c:pt idx="38752">
                  <c:v>2.60E+02</c:v>
                </c:pt>
                <c:pt idx="38753">
                  <c:v>2.60E+02</c:v>
                </c:pt>
                <c:pt idx="38754">
                  <c:v>2.60E+02</c:v>
                </c:pt>
                <c:pt idx="38755">
                  <c:v>2.60E+02</c:v>
                </c:pt>
                <c:pt idx="38756">
                  <c:v>2.60E+02</c:v>
                </c:pt>
                <c:pt idx="38757">
                  <c:v>2.60E+02</c:v>
                </c:pt>
                <c:pt idx="38758">
                  <c:v>2.60E+02</c:v>
                </c:pt>
                <c:pt idx="38759">
                  <c:v>2.60E+02</c:v>
                </c:pt>
                <c:pt idx="38760">
                  <c:v>2.60E+02</c:v>
                </c:pt>
                <c:pt idx="38761">
                  <c:v>2.60E+02</c:v>
                </c:pt>
                <c:pt idx="38762">
                  <c:v>2.60E+02</c:v>
                </c:pt>
                <c:pt idx="38763">
                  <c:v>2.60E+02</c:v>
                </c:pt>
                <c:pt idx="38764">
                  <c:v>2.60E+02</c:v>
                </c:pt>
                <c:pt idx="38765">
                  <c:v>2.60E+02</c:v>
                </c:pt>
                <c:pt idx="38766">
                  <c:v>2.60E+02</c:v>
                </c:pt>
                <c:pt idx="38767">
                  <c:v>2.60E+02</c:v>
                </c:pt>
                <c:pt idx="38768">
                  <c:v>2.60E+02</c:v>
                </c:pt>
                <c:pt idx="38769">
                  <c:v>2.60E+02</c:v>
                </c:pt>
                <c:pt idx="38770">
                  <c:v>2.60E+02</c:v>
                </c:pt>
                <c:pt idx="38771">
                  <c:v>2.60E+02</c:v>
                </c:pt>
                <c:pt idx="38772">
                  <c:v>2.60E+02</c:v>
                </c:pt>
                <c:pt idx="38773">
                  <c:v>2.60E+02</c:v>
                </c:pt>
                <c:pt idx="38774">
                  <c:v>2.60E+02</c:v>
                </c:pt>
                <c:pt idx="38775">
                  <c:v>2.60E+02</c:v>
                </c:pt>
                <c:pt idx="38776">
                  <c:v>2.60E+02</c:v>
                </c:pt>
                <c:pt idx="38777">
                  <c:v>2.60E+02</c:v>
                </c:pt>
                <c:pt idx="38778">
                  <c:v>2.60E+02</c:v>
                </c:pt>
                <c:pt idx="38779">
                  <c:v>2.60E+02</c:v>
                </c:pt>
                <c:pt idx="38780">
                  <c:v>2.60E+02</c:v>
                </c:pt>
                <c:pt idx="38781">
                  <c:v>2.60E+02</c:v>
                </c:pt>
                <c:pt idx="38782">
                  <c:v>2.60E+02</c:v>
                </c:pt>
                <c:pt idx="38783">
                  <c:v>2.60E+02</c:v>
                </c:pt>
                <c:pt idx="38784">
                  <c:v>2.60E+02</c:v>
                </c:pt>
                <c:pt idx="38785">
                  <c:v>2.60E+02</c:v>
                </c:pt>
                <c:pt idx="38786">
                  <c:v>2.60E+02</c:v>
                </c:pt>
                <c:pt idx="38787">
                  <c:v>2.60E+02</c:v>
                </c:pt>
                <c:pt idx="38788">
                  <c:v>2.60E+02</c:v>
                </c:pt>
                <c:pt idx="38789">
                  <c:v>2.60E+02</c:v>
                </c:pt>
                <c:pt idx="38790">
                  <c:v>2.60E+02</c:v>
                </c:pt>
                <c:pt idx="38791">
                  <c:v>2.60E+02</c:v>
                </c:pt>
                <c:pt idx="38792">
                  <c:v>2.60E+02</c:v>
                </c:pt>
                <c:pt idx="38793">
                  <c:v>2.60E+02</c:v>
                </c:pt>
                <c:pt idx="38794">
                  <c:v>2.60E+02</c:v>
                </c:pt>
                <c:pt idx="38795">
                  <c:v>2.60E+02</c:v>
                </c:pt>
                <c:pt idx="38796">
                  <c:v>2.60E+02</c:v>
                </c:pt>
                <c:pt idx="38797">
                  <c:v>2.60E+02</c:v>
                </c:pt>
                <c:pt idx="38798">
                  <c:v>2.60E+02</c:v>
                </c:pt>
                <c:pt idx="38799">
                  <c:v>2.60E+02</c:v>
                </c:pt>
                <c:pt idx="38800">
                  <c:v>2.60E+02</c:v>
                </c:pt>
                <c:pt idx="38801">
                  <c:v>2.60E+02</c:v>
                </c:pt>
                <c:pt idx="38802">
                  <c:v>2.60E+02</c:v>
                </c:pt>
                <c:pt idx="38803">
                  <c:v>2.60E+02</c:v>
                </c:pt>
                <c:pt idx="38804">
                  <c:v>2.60E+02</c:v>
                </c:pt>
                <c:pt idx="38805">
                  <c:v>2.60E+02</c:v>
                </c:pt>
                <c:pt idx="38806">
                  <c:v>2.60E+02</c:v>
                </c:pt>
                <c:pt idx="38807">
                  <c:v>2.60E+02</c:v>
                </c:pt>
                <c:pt idx="38808">
                  <c:v>2.60E+02</c:v>
                </c:pt>
                <c:pt idx="38809">
                  <c:v>2.60E+02</c:v>
                </c:pt>
                <c:pt idx="38810">
                  <c:v>2.60E+02</c:v>
                </c:pt>
                <c:pt idx="38811">
                  <c:v>2.60E+02</c:v>
                </c:pt>
                <c:pt idx="38812">
                  <c:v>2.60E+02</c:v>
                </c:pt>
                <c:pt idx="38813">
                  <c:v>2.60E+02</c:v>
                </c:pt>
                <c:pt idx="38814">
                  <c:v>2.60E+02</c:v>
                </c:pt>
                <c:pt idx="38815">
                  <c:v>2.60E+02</c:v>
                </c:pt>
                <c:pt idx="38816">
                  <c:v>2.60E+02</c:v>
                </c:pt>
                <c:pt idx="38817">
                  <c:v>2.60E+02</c:v>
                </c:pt>
                <c:pt idx="38818">
                  <c:v>2.60E+02</c:v>
                </c:pt>
                <c:pt idx="38819">
                  <c:v>2.60E+02</c:v>
                </c:pt>
                <c:pt idx="38820">
                  <c:v>2.60E+02</c:v>
                </c:pt>
                <c:pt idx="38821">
                  <c:v>2.60E+02</c:v>
                </c:pt>
                <c:pt idx="38822">
                  <c:v>2.60E+02</c:v>
                </c:pt>
                <c:pt idx="38823">
                  <c:v>2.60E+02</c:v>
                </c:pt>
                <c:pt idx="38824">
                  <c:v>2.60E+02</c:v>
                </c:pt>
                <c:pt idx="38825">
                  <c:v>2.60E+02</c:v>
                </c:pt>
                <c:pt idx="38826">
                  <c:v>2.60E+02</c:v>
                </c:pt>
                <c:pt idx="38827">
                  <c:v>2.60E+02</c:v>
                </c:pt>
                <c:pt idx="38828">
                  <c:v>2.60E+02</c:v>
                </c:pt>
                <c:pt idx="38829">
                  <c:v>2.60E+02</c:v>
                </c:pt>
                <c:pt idx="38830">
                  <c:v>2.60E+02</c:v>
                </c:pt>
                <c:pt idx="38831">
                  <c:v>2.60E+02</c:v>
                </c:pt>
                <c:pt idx="38832">
                  <c:v>2.60E+02</c:v>
                </c:pt>
                <c:pt idx="38833">
                  <c:v>2.60E+02</c:v>
                </c:pt>
                <c:pt idx="38834">
                  <c:v>2.60E+02</c:v>
                </c:pt>
                <c:pt idx="38835">
                  <c:v>2.60E+02</c:v>
                </c:pt>
                <c:pt idx="38836">
                  <c:v>2.60E+02</c:v>
                </c:pt>
                <c:pt idx="38837">
                  <c:v>2.60E+02</c:v>
                </c:pt>
                <c:pt idx="38838">
                  <c:v>2.60E+02</c:v>
                </c:pt>
                <c:pt idx="38839">
                  <c:v>2.60E+02</c:v>
                </c:pt>
                <c:pt idx="38840">
                  <c:v>2.60E+02</c:v>
                </c:pt>
                <c:pt idx="38841">
                  <c:v>2.60E+02</c:v>
                </c:pt>
                <c:pt idx="38842">
                  <c:v>2.60E+02</c:v>
                </c:pt>
                <c:pt idx="38843">
                  <c:v>2.60E+02</c:v>
                </c:pt>
                <c:pt idx="38844">
                  <c:v>2.60E+02</c:v>
                </c:pt>
                <c:pt idx="38845">
                  <c:v>2.60E+02</c:v>
                </c:pt>
                <c:pt idx="38846">
                  <c:v>2.60E+02</c:v>
                </c:pt>
                <c:pt idx="38847">
                  <c:v>2.60E+02</c:v>
                </c:pt>
                <c:pt idx="38848">
                  <c:v>2.60E+02</c:v>
                </c:pt>
                <c:pt idx="38849">
                  <c:v>2.60E+02</c:v>
                </c:pt>
                <c:pt idx="38850">
                  <c:v>2.60E+02</c:v>
                </c:pt>
                <c:pt idx="38851">
                  <c:v>2.60E+02</c:v>
                </c:pt>
                <c:pt idx="38852">
                  <c:v>2.60E+02</c:v>
                </c:pt>
                <c:pt idx="38853">
                  <c:v>2.60E+02</c:v>
                </c:pt>
                <c:pt idx="38854">
                  <c:v>2.60E+02</c:v>
                </c:pt>
                <c:pt idx="38855">
                  <c:v>2.60E+02</c:v>
                </c:pt>
                <c:pt idx="38856">
                  <c:v>2.60E+02</c:v>
                </c:pt>
                <c:pt idx="38857">
                  <c:v>2.60E+02</c:v>
                </c:pt>
                <c:pt idx="38858">
                  <c:v>2.60E+02</c:v>
                </c:pt>
                <c:pt idx="38859">
                  <c:v>2.60E+02</c:v>
                </c:pt>
                <c:pt idx="38860">
                  <c:v>2.60E+02</c:v>
                </c:pt>
                <c:pt idx="38861">
                  <c:v>2.60E+02</c:v>
                </c:pt>
                <c:pt idx="38862">
                  <c:v>2.60E+02</c:v>
                </c:pt>
                <c:pt idx="38863">
                  <c:v>2.60E+02</c:v>
                </c:pt>
                <c:pt idx="38864">
                  <c:v>2.60E+02</c:v>
                </c:pt>
                <c:pt idx="38865">
                  <c:v>2.60E+02</c:v>
                </c:pt>
                <c:pt idx="38866">
                  <c:v>2.60E+02</c:v>
                </c:pt>
                <c:pt idx="38867">
                  <c:v>2.60E+02</c:v>
                </c:pt>
                <c:pt idx="38868">
                  <c:v>2.60E+02</c:v>
                </c:pt>
                <c:pt idx="38869">
                  <c:v>2.60E+02</c:v>
                </c:pt>
                <c:pt idx="38870">
                  <c:v>2.60E+02</c:v>
                </c:pt>
                <c:pt idx="38871">
                  <c:v>2.60E+02</c:v>
                </c:pt>
                <c:pt idx="38872">
                  <c:v>2.60E+02</c:v>
                </c:pt>
                <c:pt idx="38873">
                  <c:v>2.60E+02</c:v>
                </c:pt>
                <c:pt idx="38874">
                  <c:v>2.60E+02</c:v>
                </c:pt>
                <c:pt idx="38875">
                  <c:v>2.60E+02</c:v>
                </c:pt>
                <c:pt idx="38876">
                  <c:v>2.60E+02</c:v>
                </c:pt>
                <c:pt idx="38877">
                  <c:v>2.60E+02</c:v>
                </c:pt>
                <c:pt idx="38878">
                  <c:v>2.60E+02</c:v>
                </c:pt>
                <c:pt idx="38879">
                  <c:v>2.60E+02</c:v>
                </c:pt>
                <c:pt idx="38880">
                  <c:v>2.60E+02</c:v>
                </c:pt>
                <c:pt idx="38881">
                  <c:v>2.60E+02</c:v>
                </c:pt>
                <c:pt idx="38882">
                  <c:v>2.60E+02</c:v>
                </c:pt>
                <c:pt idx="38883">
                  <c:v>2.60E+02</c:v>
                </c:pt>
                <c:pt idx="38884">
                  <c:v>2.60E+02</c:v>
                </c:pt>
                <c:pt idx="38885">
                  <c:v>2.60E+02</c:v>
                </c:pt>
                <c:pt idx="38886">
                  <c:v>2.60E+02</c:v>
                </c:pt>
                <c:pt idx="38887">
                  <c:v>2.60E+02</c:v>
                </c:pt>
                <c:pt idx="38888">
                  <c:v>2.60E+02</c:v>
                </c:pt>
                <c:pt idx="38889">
                  <c:v>2.60E+02</c:v>
                </c:pt>
                <c:pt idx="38890">
                  <c:v>2.60E+02</c:v>
                </c:pt>
                <c:pt idx="38891">
                  <c:v>2.60E+02</c:v>
                </c:pt>
                <c:pt idx="38892">
                  <c:v>2.60E+02</c:v>
                </c:pt>
                <c:pt idx="38893">
                  <c:v>2.60E+02</c:v>
                </c:pt>
                <c:pt idx="38894">
                  <c:v>2.60E+02</c:v>
                </c:pt>
                <c:pt idx="38895">
                  <c:v>2.60E+02</c:v>
                </c:pt>
                <c:pt idx="38896">
                  <c:v>2.60E+02</c:v>
                </c:pt>
                <c:pt idx="38897">
                  <c:v>2.60E+02</c:v>
                </c:pt>
                <c:pt idx="38898">
                  <c:v>2.60E+02</c:v>
                </c:pt>
                <c:pt idx="38899">
                  <c:v>2.60E+02</c:v>
                </c:pt>
                <c:pt idx="38900">
                  <c:v>2.60E+02</c:v>
                </c:pt>
                <c:pt idx="38901">
                  <c:v>2.60E+02</c:v>
                </c:pt>
                <c:pt idx="38902">
                  <c:v>2.60E+02</c:v>
                </c:pt>
                <c:pt idx="38903">
                  <c:v>2.60E+02</c:v>
                </c:pt>
                <c:pt idx="38904">
                  <c:v>2.60E+02</c:v>
                </c:pt>
                <c:pt idx="38905">
                  <c:v>2.60E+02</c:v>
                </c:pt>
                <c:pt idx="38906">
                  <c:v>2.60E+02</c:v>
                </c:pt>
                <c:pt idx="38907">
                  <c:v>2.60E+02</c:v>
                </c:pt>
                <c:pt idx="38908">
                  <c:v>2.60E+02</c:v>
                </c:pt>
                <c:pt idx="38909">
                  <c:v>2.60E+02</c:v>
                </c:pt>
                <c:pt idx="38910">
                  <c:v>2.60E+02</c:v>
                </c:pt>
                <c:pt idx="38911">
                  <c:v>2.60E+02</c:v>
                </c:pt>
                <c:pt idx="38912">
                  <c:v>2.60E+02</c:v>
                </c:pt>
                <c:pt idx="38913">
                  <c:v>2.60E+02</c:v>
                </c:pt>
                <c:pt idx="38914">
                  <c:v>2.60E+02</c:v>
                </c:pt>
                <c:pt idx="38915">
                  <c:v>2.60E+02</c:v>
                </c:pt>
                <c:pt idx="38916">
                  <c:v>2.60E+02</c:v>
                </c:pt>
                <c:pt idx="38917">
                  <c:v>2.60E+02</c:v>
                </c:pt>
                <c:pt idx="38918">
                  <c:v>2.60E+02</c:v>
                </c:pt>
                <c:pt idx="38919">
                  <c:v>2.60E+02</c:v>
                </c:pt>
                <c:pt idx="38920">
                  <c:v>2.60E+02</c:v>
                </c:pt>
                <c:pt idx="38921">
                  <c:v>2.60E+02</c:v>
                </c:pt>
                <c:pt idx="38922">
                  <c:v>2.60E+02</c:v>
                </c:pt>
                <c:pt idx="38923">
                  <c:v>2.60E+02</c:v>
                </c:pt>
                <c:pt idx="38924">
                  <c:v>2.60E+02</c:v>
                </c:pt>
                <c:pt idx="38925">
                  <c:v>2.60E+02</c:v>
                </c:pt>
                <c:pt idx="38926">
                  <c:v>2.60E+02</c:v>
                </c:pt>
                <c:pt idx="38927">
                  <c:v>2.60E+02</c:v>
                </c:pt>
                <c:pt idx="38928">
                  <c:v>2.60E+02</c:v>
                </c:pt>
                <c:pt idx="38929">
                  <c:v>2.60E+02</c:v>
                </c:pt>
                <c:pt idx="38930">
                  <c:v>2.60E+02</c:v>
                </c:pt>
                <c:pt idx="38931">
                  <c:v>2.60E+02</c:v>
                </c:pt>
                <c:pt idx="38932">
                  <c:v>2.60E+02</c:v>
                </c:pt>
                <c:pt idx="38933">
                  <c:v>2.60E+02</c:v>
                </c:pt>
                <c:pt idx="38934">
                  <c:v>2.60E+02</c:v>
                </c:pt>
                <c:pt idx="38935">
                  <c:v>2.60E+02</c:v>
                </c:pt>
                <c:pt idx="38936">
                  <c:v>2.60E+02</c:v>
                </c:pt>
                <c:pt idx="38937">
                  <c:v>2.60E+02</c:v>
                </c:pt>
                <c:pt idx="38938">
                  <c:v>2.60E+02</c:v>
                </c:pt>
                <c:pt idx="38939">
                  <c:v>2.60E+02</c:v>
                </c:pt>
                <c:pt idx="38940">
                  <c:v>2.60E+02</c:v>
                </c:pt>
                <c:pt idx="38941">
                  <c:v>2.60E+02</c:v>
                </c:pt>
                <c:pt idx="38942">
                  <c:v>2.60E+02</c:v>
                </c:pt>
                <c:pt idx="38943">
                  <c:v>2.60E+02</c:v>
                </c:pt>
                <c:pt idx="38944">
                  <c:v>2.60E+02</c:v>
                </c:pt>
                <c:pt idx="38945">
                  <c:v>2.60E+02</c:v>
                </c:pt>
                <c:pt idx="38946">
                  <c:v>2.60E+02</c:v>
                </c:pt>
                <c:pt idx="38947">
                  <c:v>2.60E+02</c:v>
                </c:pt>
                <c:pt idx="38948">
                  <c:v>2.60E+02</c:v>
                </c:pt>
                <c:pt idx="38949">
                  <c:v>2.60E+02</c:v>
                </c:pt>
                <c:pt idx="38950">
                  <c:v>2.60E+02</c:v>
                </c:pt>
                <c:pt idx="38951">
                  <c:v>2.60E+02</c:v>
                </c:pt>
                <c:pt idx="38952">
                  <c:v>2.60E+02</c:v>
                </c:pt>
                <c:pt idx="38953">
                  <c:v>2.60E+02</c:v>
                </c:pt>
                <c:pt idx="38954">
                  <c:v>2.60E+02</c:v>
                </c:pt>
                <c:pt idx="38955">
                  <c:v>2.60E+02</c:v>
                </c:pt>
                <c:pt idx="38956">
                  <c:v>2.60E+02</c:v>
                </c:pt>
                <c:pt idx="38957">
                  <c:v>2.60E+02</c:v>
                </c:pt>
                <c:pt idx="38958">
                  <c:v>2.60E+02</c:v>
                </c:pt>
                <c:pt idx="38959">
                  <c:v>2.60E+02</c:v>
                </c:pt>
                <c:pt idx="38960">
                  <c:v>2.60E+02</c:v>
                </c:pt>
                <c:pt idx="38961">
                  <c:v>2.60E+02</c:v>
                </c:pt>
                <c:pt idx="38962">
                  <c:v>2.60E+02</c:v>
                </c:pt>
                <c:pt idx="38963">
                  <c:v>2.60E+02</c:v>
                </c:pt>
                <c:pt idx="38964">
                  <c:v>2.60E+02</c:v>
                </c:pt>
                <c:pt idx="38965">
                  <c:v>2.60E+02</c:v>
                </c:pt>
                <c:pt idx="38966">
                  <c:v>2.60E+02</c:v>
                </c:pt>
                <c:pt idx="38967">
                  <c:v>2.60E+02</c:v>
                </c:pt>
                <c:pt idx="38968">
                  <c:v>2.60E+02</c:v>
                </c:pt>
                <c:pt idx="38969">
                  <c:v>2.60E+02</c:v>
                </c:pt>
                <c:pt idx="38970">
                  <c:v>2.60E+02</c:v>
                </c:pt>
                <c:pt idx="38971">
                  <c:v>2.60E+02</c:v>
                </c:pt>
                <c:pt idx="38972">
                  <c:v>2.60E+02</c:v>
                </c:pt>
                <c:pt idx="38973">
                  <c:v>2.60E+02</c:v>
                </c:pt>
                <c:pt idx="38974">
                  <c:v>2.60E+02</c:v>
                </c:pt>
                <c:pt idx="38975">
                  <c:v>2.60E+02</c:v>
                </c:pt>
                <c:pt idx="38976">
                  <c:v>2.60E+02</c:v>
                </c:pt>
                <c:pt idx="38977">
                  <c:v>2.60E+02</c:v>
                </c:pt>
                <c:pt idx="38978">
                  <c:v>2.60E+02</c:v>
                </c:pt>
                <c:pt idx="38979">
                  <c:v>2.60E+02</c:v>
                </c:pt>
                <c:pt idx="38980">
                  <c:v>2.60E+02</c:v>
                </c:pt>
                <c:pt idx="38981">
                  <c:v>2.60E+02</c:v>
                </c:pt>
                <c:pt idx="38982">
                  <c:v>2.60E+02</c:v>
                </c:pt>
                <c:pt idx="38983">
                  <c:v>2.60E+02</c:v>
                </c:pt>
                <c:pt idx="38984">
                  <c:v>2.60E+02</c:v>
                </c:pt>
                <c:pt idx="38985">
                  <c:v>2.60E+02</c:v>
                </c:pt>
                <c:pt idx="38986">
                  <c:v>2.60E+02</c:v>
                </c:pt>
                <c:pt idx="38987">
                  <c:v>2.60E+02</c:v>
                </c:pt>
                <c:pt idx="38988">
                  <c:v>2.60E+02</c:v>
                </c:pt>
                <c:pt idx="38989">
                  <c:v>2.60E+02</c:v>
                </c:pt>
                <c:pt idx="38990">
                  <c:v>2.60E+02</c:v>
                </c:pt>
                <c:pt idx="38991">
                  <c:v>2.60E+02</c:v>
                </c:pt>
                <c:pt idx="38992">
                  <c:v>2.60E+02</c:v>
                </c:pt>
                <c:pt idx="38993">
                  <c:v>2.60E+02</c:v>
                </c:pt>
                <c:pt idx="38994">
                  <c:v>2.60E+02</c:v>
                </c:pt>
                <c:pt idx="38995">
                  <c:v>2.60E+02</c:v>
                </c:pt>
                <c:pt idx="38996">
                  <c:v>2.60E+02</c:v>
                </c:pt>
                <c:pt idx="38997">
                  <c:v>2.60E+02</c:v>
                </c:pt>
                <c:pt idx="38998">
                  <c:v>2.60E+02</c:v>
                </c:pt>
                <c:pt idx="38999">
                  <c:v>2.60E+02</c:v>
                </c:pt>
                <c:pt idx="39000">
                  <c:v>2.60E+02</c:v>
                </c:pt>
                <c:pt idx="39001">
                  <c:v>2.60E+02</c:v>
                </c:pt>
                <c:pt idx="39002">
                  <c:v>2.60E+02</c:v>
                </c:pt>
                <c:pt idx="39003">
                  <c:v>2.60E+02</c:v>
                </c:pt>
                <c:pt idx="39004">
                  <c:v>2.60E+02</c:v>
                </c:pt>
                <c:pt idx="39005">
                  <c:v>2.60E+02</c:v>
                </c:pt>
                <c:pt idx="39006">
                  <c:v>2.60E+02</c:v>
                </c:pt>
                <c:pt idx="39007">
                  <c:v>2.60E+02</c:v>
                </c:pt>
                <c:pt idx="39008">
                  <c:v>2.60E+02</c:v>
                </c:pt>
                <c:pt idx="39009">
                  <c:v>2.60E+02</c:v>
                </c:pt>
                <c:pt idx="39010">
                  <c:v>2.60E+02</c:v>
                </c:pt>
                <c:pt idx="39011">
                  <c:v>2.60E+02</c:v>
                </c:pt>
                <c:pt idx="39012">
                  <c:v>2.60E+02</c:v>
                </c:pt>
                <c:pt idx="39013">
                  <c:v>2.60E+02</c:v>
                </c:pt>
                <c:pt idx="39014">
                  <c:v>2.60E+02</c:v>
                </c:pt>
                <c:pt idx="39015">
                  <c:v>2.60E+02</c:v>
                </c:pt>
                <c:pt idx="39016">
                  <c:v>2.60E+02</c:v>
                </c:pt>
                <c:pt idx="39017">
                  <c:v>2.60E+02</c:v>
                </c:pt>
                <c:pt idx="39018">
                  <c:v>2.60E+02</c:v>
                </c:pt>
                <c:pt idx="39019">
                  <c:v>2.60E+02</c:v>
                </c:pt>
                <c:pt idx="39020">
                  <c:v>2.60E+02</c:v>
                </c:pt>
                <c:pt idx="39021">
                  <c:v>2.60E+02</c:v>
                </c:pt>
                <c:pt idx="39022">
                  <c:v>2.60E+02</c:v>
                </c:pt>
                <c:pt idx="39023">
                  <c:v>2.60E+02</c:v>
                </c:pt>
                <c:pt idx="39024">
                  <c:v>2.60E+02</c:v>
                </c:pt>
                <c:pt idx="39025">
                  <c:v>2.60E+02</c:v>
                </c:pt>
                <c:pt idx="39026">
                  <c:v>2.60E+02</c:v>
                </c:pt>
                <c:pt idx="39027">
                  <c:v>2.60E+02</c:v>
                </c:pt>
                <c:pt idx="39028">
                  <c:v>2.60E+02</c:v>
                </c:pt>
                <c:pt idx="39029">
                  <c:v>2.60E+02</c:v>
                </c:pt>
                <c:pt idx="39030">
                  <c:v>2.60E+02</c:v>
                </c:pt>
                <c:pt idx="39031">
                  <c:v>2.60E+02</c:v>
                </c:pt>
                <c:pt idx="39032">
                  <c:v>2.60E+02</c:v>
                </c:pt>
                <c:pt idx="39033">
                  <c:v>2.60E+02</c:v>
                </c:pt>
                <c:pt idx="39034">
                  <c:v>2.60E+02</c:v>
                </c:pt>
                <c:pt idx="39035">
                  <c:v>2.60E+02</c:v>
                </c:pt>
                <c:pt idx="39036">
                  <c:v>2.60E+02</c:v>
                </c:pt>
                <c:pt idx="39037">
                  <c:v>2.60E+02</c:v>
                </c:pt>
                <c:pt idx="39038">
                  <c:v>2.60E+02</c:v>
                </c:pt>
                <c:pt idx="39039">
                  <c:v>2.60E+02</c:v>
                </c:pt>
                <c:pt idx="39040">
                  <c:v>2.60E+02</c:v>
                </c:pt>
                <c:pt idx="39041">
                  <c:v>2.60E+02</c:v>
                </c:pt>
                <c:pt idx="39042">
                  <c:v>2.60E+02</c:v>
                </c:pt>
                <c:pt idx="39043">
                  <c:v>2.60E+02</c:v>
                </c:pt>
                <c:pt idx="39044">
                  <c:v>2.60E+02</c:v>
                </c:pt>
                <c:pt idx="39045">
                  <c:v>2.60E+02</c:v>
                </c:pt>
                <c:pt idx="39046">
                  <c:v>2.60E+02</c:v>
                </c:pt>
                <c:pt idx="39047">
                  <c:v>2.60E+02</c:v>
                </c:pt>
                <c:pt idx="39048">
                  <c:v>2.60E+02</c:v>
                </c:pt>
                <c:pt idx="39049">
                  <c:v>2.60E+02</c:v>
                </c:pt>
                <c:pt idx="39050">
                  <c:v>2.60E+02</c:v>
                </c:pt>
                <c:pt idx="39051">
                  <c:v>2.60E+02</c:v>
                </c:pt>
                <c:pt idx="39052">
                  <c:v>2.60E+02</c:v>
                </c:pt>
                <c:pt idx="39053">
                  <c:v>2.60E+02</c:v>
                </c:pt>
                <c:pt idx="39054">
                  <c:v>2.60E+02</c:v>
                </c:pt>
                <c:pt idx="39055">
                  <c:v>2.60E+02</c:v>
                </c:pt>
                <c:pt idx="39056">
                  <c:v>2.60E+02</c:v>
                </c:pt>
                <c:pt idx="39057">
                  <c:v>2.60E+02</c:v>
                </c:pt>
                <c:pt idx="39058">
                  <c:v>2.60E+02</c:v>
                </c:pt>
                <c:pt idx="39059">
                  <c:v>2.60E+02</c:v>
                </c:pt>
                <c:pt idx="39060">
                  <c:v>2.60E+02</c:v>
                </c:pt>
                <c:pt idx="39061">
                  <c:v>2.60E+02</c:v>
                </c:pt>
                <c:pt idx="39062">
                  <c:v>2.60E+02</c:v>
                </c:pt>
                <c:pt idx="39063">
                  <c:v>2.60E+02</c:v>
                </c:pt>
                <c:pt idx="39064">
                  <c:v>2.60E+02</c:v>
                </c:pt>
                <c:pt idx="39065">
                  <c:v>2.60E+02</c:v>
                </c:pt>
                <c:pt idx="39066">
                  <c:v>2.60E+02</c:v>
                </c:pt>
                <c:pt idx="39067">
                  <c:v>2.60E+02</c:v>
                </c:pt>
                <c:pt idx="39068">
                  <c:v>2.60E+02</c:v>
                </c:pt>
                <c:pt idx="39069">
                  <c:v>2.60E+02</c:v>
                </c:pt>
                <c:pt idx="39070">
                  <c:v>2.60E+02</c:v>
                </c:pt>
                <c:pt idx="39071">
                  <c:v>2.60E+02</c:v>
                </c:pt>
                <c:pt idx="39072">
                  <c:v>2.60E+02</c:v>
                </c:pt>
                <c:pt idx="39073">
                  <c:v>2.60E+02</c:v>
                </c:pt>
                <c:pt idx="39074">
                  <c:v>2.60E+02</c:v>
                </c:pt>
                <c:pt idx="39075">
                  <c:v>2.60E+02</c:v>
                </c:pt>
                <c:pt idx="39076">
                  <c:v>2.60E+02</c:v>
                </c:pt>
                <c:pt idx="39077">
                  <c:v>2.60E+02</c:v>
                </c:pt>
                <c:pt idx="39078">
                  <c:v>2.60E+02</c:v>
                </c:pt>
                <c:pt idx="39079">
                  <c:v>2.60E+02</c:v>
                </c:pt>
                <c:pt idx="39080">
                  <c:v>2.60E+02</c:v>
                </c:pt>
                <c:pt idx="39081">
                  <c:v>2.60E+02</c:v>
                </c:pt>
                <c:pt idx="39082">
                  <c:v>2.60E+02</c:v>
                </c:pt>
                <c:pt idx="39083">
                  <c:v>2.60E+02</c:v>
                </c:pt>
                <c:pt idx="39084">
                  <c:v>2.60E+02</c:v>
                </c:pt>
                <c:pt idx="39085">
                  <c:v>2.60E+02</c:v>
                </c:pt>
                <c:pt idx="39086">
                  <c:v>2.60E+02</c:v>
                </c:pt>
                <c:pt idx="39087">
                  <c:v>2.60E+02</c:v>
                </c:pt>
                <c:pt idx="39088">
                  <c:v>2.60E+02</c:v>
                </c:pt>
                <c:pt idx="39089">
                  <c:v>2.60E+02</c:v>
                </c:pt>
                <c:pt idx="39090">
                  <c:v>2.60E+02</c:v>
                </c:pt>
                <c:pt idx="39091">
                  <c:v>2.60E+02</c:v>
                </c:pt>
                <c:pt idx="39092">
                  <c:v>2.60E+02</c:v>
                </c:pt>
                <c:pt idx="39093">
                  <c:v>2.60E+02</c:v>
                </c:pt>
                <c:pt idx="39094">
                  <c:v>2.60E+02</c:v>
                </c:pt>
                <c:pt idx="39095">
                  <c:v>2.60E+02</c:v>
                </c:pt>
                <c:pt idx="39096">
                  <c:v>2.60E+02</c:v>
                </c:pt>
                <c:pt idx="39097">
                  <c:v>2.60E+02</c:v>
                </c:pt>
                <c:pt idx="39098">
                  <c:v>2.60E+02</c:v>
                </c:pt>
                <c:pt idx="39099">
                  <c:v>2.60E+02</c:v>
                </c:pt>
                <c:pt idx="39100">
                  <c:v>2.60E+02</c:v>
                </c:pt>
                <c:pt idx="39101">
                  <c:v>2.60E+02</c:v>
                </c:pt>
                <c:pt idx="39102">
                  <c:v>2.60E+02</c:v>
                </c:pt>
                <c:pt idx="39103">
                  <c:v>2.60E+02</c:v>
                </c:pt>
                <c:pt idx="39104">
                  <c:v>2.60E+02</c:v>
                </c:pt>
                <c:pt idx="39105">
                  <c:v>2.60E+02</c:v>
                </c:pt>
                <c:pt idx="39106">
                  <c:v>2.60E+02</c:v>
                </c:pt>
                <c:pt idx="39107">
                  <c:v>2.60E+02</c:v>
                </c:pt>
                <c:pt idx="39108">
                  <c:v>2.60E+02</c:v>
                </c:pt>
                <c:pt idx="39109">
                  <c:v>2.60E+02</c:v>
                </c:pt>
                <c:pt idx="39110">
                  <c:v>2.60E+02</c:v>
                </c:pt>
                <c:pt idx="39111">
                  <c:v>2.60E+02</c:v>
                </c:pt>
                <c:pt idx="39112">
                  <c:v>2.60E+02</c:v>
                </c:pt>
                <c:pt idx="39113">
                  <c:v>2.60E+02</c:v>
                </c:pt>
                <c:pt idx="39114">
                  <c:v>2.60E+02</c:v>
                </c:pt>
                <c:pt idx="39115">
                  <c:v>2.60E+02</c:v>
                </c:pt>
                <c:pt idx="39116">
                  <c:v>2.60E+02</c:v>
                </c:pt>
                <c:pt idx="39117">
                  <c:v>2.60E+02</c:v>
                </c:pt>
                <c:pt idx="39118">
                  <c:v>2.60E+02</c:v>
                </c:pt>
                <c:pt idx="39119">
                  <c:v>2.60E+02</c:v>
                </c:pt>
                <c:pt idx="39120">
                  <c:v>2.60E+02</c:v>
                </c:pt>
                <c:pt idx="39121">
                  <c:v>2.60E+02</c:v>
                </c:pt>
                <c:pt idx="39122">
                  <c:v>2.60E+02</c:v>
                </c:pt>
                <c:pt idx="39123">
                  <c:v>2.60E+02</c:v>
                </c:pt>
                <c:pt idx="39124">
                  <c:v>2.60E+02</c:v>
                </c:pt>
                <c:pt idx="39125">
                  <c:v>2.60E+02</c:v>
                </c:pt>
                <c:pt idx="39126">
                  <c:v>2.60E+02</c:v>
                </c:pt>
                <c:pt idx="39127">
                  <c:v>2.60E+02</c:v>
                </c:pt>
                <c:pt idx="39128">
                  <c:v>2.60E+02</c:v>
                </c:pt>
                <c:pt idx="39129">
                  <c:v>2.60E+02</c:v>
                </c:pt>
                <c:pt idx="39130">
                  <c:v>2.60E+02</c:v>
                </c:pt>
                <c:pt idx="39131">
                  <c:v>2.60E+02</c:v>
                </c:pt>
                <c:pt idx="39132">
                  <c:v>2.60E+02</c:v>
                </c:pt>
                <c:pt idx="39133">
                  <c:v>2.60E+02</c:v>
                </c:pt>
                <c:pt idx="39134">
                  <c:v>2.60E+02</c:v>
                </c:pt>
                <c:pt idx="39135">
                  <c:v>2.60E+02</c:v>
                </c:pt>
                <c:pt idx="39136">
                  <c:v>2.60E+02</c:v>
                </c:pt>
                <c:pt idx="39137">
                  <c:v>2.60E+02</c:v>
                </c:pt>
                <c:pt idx="39138">
                  <c:v>2.60E+02</c:v>
                </c:pt>
                <c:pt idx="39139">
                  <c:v>2.60E+02</c:v>
                </c:pt>
                <c:pt idx="39140">
                  <c:v>2.60E+02</c:v>
                </c:pt>
                <c:pt idx="39141">
                  <c:v>2.60E+02</c:v>
                </c:pt>
                <c:pt idx="39142">
                  <c:v>2.60E+02</c:v>
                </c:pt>
                <c:pt idx="39143">
                  <c:v>2.60E+02</c:v>
                </c:pt>
                <c:pt idx="39144">
                  <c:v>2.60E+02</c:v>
                </c:pt>
                <c:pt idx="39145">
                  <c:v>2.60E+02</c:v>
                </c:pt>
                <c:pt idx="39146">
                  <c:v>2.60E+02</c:v>
                </c:pt>
                <c:pt idx="39147">
                  <c:v>2.60E+02</c:v>
                </c:pt>
                <c:pt idx="39148">
                  <c:v>2.60E+02</c:v>
                </c:pt>
                <c:pt idx="39149">
                  <c:v>2.60E+02</c:v>
                </c:pt>
                <c:pt idx="39150">
                  <c:v>2.60E+02</c:v>
                </c:pt>
                <c:pt idx="39151">
                  <c:v>2.60E+02</c:v>
                </c:pt>
                <c:pt idx="39152">
                  <c:v>2.60E+02</c:v>
                </c:pt>
                <c:pt idx="39153">
                  <c:v>2.60E+02</c:v>
                </c:pt>
                <c:pt idx="39154">
                  <c:v>2.60E+02</c:v>
                </c:pt>
                <c:pt idx="39155">
                  <c:v>2.60E+02</c:v>
                </c:pt>
                <c:pt idx="39156">
                  <c:v>2.60E+02</c:v>
                </c:pt>
                <c:pt idx="39157">
                  <c:v>2.60E+02</c:v>
                </c:pt>
                <c:pt idx="39158">
                  <c:v>2.60E+02</c:v>
                </c:pt>
                <c:pt idx="39159">
                  <c:v>2.60E+02</c:v>
                </c:pt>
                <c:pt idx="39160">
                  <c:v>2.60E+02</c:v>
                </c:pt>
                <c:pt idx="39161">
                  <c:v>2.60E+02</c:v>
                </c:pt>
                <c:pt idx="39162">
                  <c:v>2.60E+02</c:v>
                </c:pt>
                <c:pt idx="39163">
                  <c:v>2.60E+02</c:v>
                </c:pt>
                <c:pt idx="39164">
                  <c:v>2.60E+02</c:v>
                </c:pt>
                <c:pt idx="39165">
                  <c:v>2.60E+02</c:v>
                </c:pt>
                <c:pt idx="39166">
                  <c:v>2.60E+02</c:v>
                </c:pt>
                <c:pt idx="39167">
                  <c:v>2.60E+02</c:v>
                </c:pt>
                <c:pt idx="39168">
                  <c:v>2.60E+02</c:v>
                </c:pt>
                <c:pt idx="39169">
                  <c:v>2.60E+02</c:v>
                </c:pt>
                <c:pt idx="39170">
                  <c:v>2.60E+02</c:v>
                </c:pt>
                <c:pt idx="39171">
                  <c:v>2.60E+02</c:v>
                </c:pt>
                <c:pt idx="39172">
                  <c:v>2.60E+02</c:v>
                </c:pt>
                <c:pt idx="39173">
                  <c:v>2.60E+02</c:v>
                </c:pt>
                <c:pt idx="39174">
                  <c:v>2.60E+02</c:v>
                </c:pt>
                <c:pt idx="39175">
                  <c:v>2.60E+02</c:v>
                </c:pt>
                <c:pt idx="39176">
                  <c:v>2.60E+02</c:v>
                </c:pt>
                <c:pt idx="39177">
                  <c:v>2.60E+02</c:v>
                </c:pt>
                <c:pt idx="39178">
                  <c:v>2.60E+02</c:v>
                </c:pt>
                <c:pt idx="39179">
                  <c:v>2.60E+02</c:v>
                </c:pt>
                <c:pt idx="39180">
                  <c:v>2.60E+02</c:v>
                </c:pt>
                <c:pt idx="39181">
                  <c:v>2.60E+02</c:v>
                </c:pt>
                <c:pt idx="39182">
                  <c:v>2.60E+02</c:v>
                </c:pt>
                <c:pt idx="39183">
                  <c:v>2.60E+02</c:v>
                </c:pt>
                <c:pt idx="39184">
                  <c:v>2.60E+02</c:v>
                </c:pt>
                <c:pt idx="39185">
                  <c:v>2.60E+02</c:v>
                </c:pt>
                <c:pt idx="39186">
                  <c:v>2.60E+02</c:v>
                </c:pt>
                <c:pt idx="39187">
                  <c:v>2.60E+02</c:v>
                </c:pt>
                <c:pt idx="39188">
                  <c:v>2.60E+02</c:v>
                </c:pt>
                <c:pt idx="39189">
                  <c:v>2.60E+02</c:v>
                </c:pt>
                <c:pt idx="39190">
                  <c:v>2.60E+02</c:v>
                </c:pt>
                <c:pt idx="39191">
                  <c:v>2.60E+02</c:v>
                </c:pt>
                <c:pt idx="39192">
                  <c:v>2.60E+02</c:v>
                </c:pt>
                <c:pt idx="39193">
                  <c:v>2.60E+02</c:v>
                </c:pt>
                <c:pt idx="39194">
                  <c:v>2.60E+02</c:v>
                </c:pt>
                <c:pt idx="39195">
                  <c:v>2.60E+02</c:v>
                </c:pt>
                <c:pt idx="39196">
                  <c:v>2.60E+02</c:v>
                </c:pt>
                <c:pt idx="39197">
                  <c:v>2.60E+02</c:v>
                </c:pt>
                <c:pt idx="39198">
                  <c:v>2.60E+02</c:v>
                </c:pt>
                <c:pt idx="39199">
                  <c:v>2.60E+02</c:v>
                </c:pt>
                <c:pt idx="39200">
                  <c:v>2.60E+02</c:v>
                </c:pt>
                <c:pt idx="39201">
                  <c:v>2.60E+02</c:v>
                </c:pt>
                <c:pt idx="39202">
                  <c:v>2.60E+02</c:v>
                </c:pt>
                <c:pt idx="39203">
                  <c:v>2.60E+02</c:v>
                </c:pt>
                <c:pt idx="39204">
                  <c:v>2.60E+02</c:v>
                </c:pt>
                <c:pt idx="39205">
                  <c:v>2.60E+02</c:v>
                </c:pt>
                <c:pt idx="39206">
                  <c:v>2.60E+02</c:v>
                </c:pt>
                <c:pt idx="39207">
                  <c:v>2.60E+02</c:v>
                </c:pt>
                <c:pt idx="39208">
                  <c:v>2.60E+02</c:v>
                </c:pt>
                <c:pt idx="39209">
                  <c:v>2.60E+02</c:v>
                </c:pt>
                <c:pt idx="39210">
                  <c:v>2.60E+02</c:v>
                </c:pt>
                <c:pt idx="39211">
                  <c:v>2.60E+02</c:v>
                </c:pt>
                <c:pt idx="39212">
                  <c:v>2.60E+02</c:v>
                </c:pt>
                <c:pt idx="39213">
                  <c:v>2.60E+02</c:v>
                </c:pt>
                <c:pt idx="39214">
                  <c:v>2.60E+02</c:v>
                </c:pt>
                <c:pt idx="39215">
                  <c:v>2.60E+02</c:v>
                </c:pt>
                <c:pt idx="39216">
                  <c:v>2.60E+02</c:v>
                </c:pt>
                <c:pt idx="39217">
                  <c:v>2.60E+02</c:v>
                </c:pt>
                <c:pt idx="39218">
                  <c:v>2.60E+02</c:v>
                </c:pt>
                <c:pt idx="39219">
                  <c:v>2.60E+02</c:v>
                </c:pt>
                <c:pt idx="39220">
                  <c:v>2.60E+02</c:v>
                </c:pt>
                <c:pt idx="39221">
                  <c:v>2.60E+02</c:v>
                </c:pt>
                <c:pt idx="39222">
                  <c:v>2.60E+02</c:v>
                </c:pt>
                <c:pt idx="39223">
                  <c:v>2.60E+02</c:v>
                </c:pt>
                <c:pt idx="39224">
                  <c:v>2.60E+02</c:v>
                </c:pt>
                <c:pt idx="39225">
                  <c:v>2.60E+02</c:v>
                </c:pt>
                <c:pt idx="39226">
                  <c:v>2.60E+02</c:v>
                </c:pt>
                <c:pt idx="39227">
                  <c:v>2.60E+02</c:v>
                </c:pt>
                <c:pt idx="39228">
                  <c:v>2.60E+02</c:v>
                </c:pt>
                <c:pt idx="39229">
                  <c:v>2.60E+02</c:v>
                </c:pt>
                <c:pt idx="39230">
                  <c:v>2.60E+02</c:v>
                </c:pt>
                <c:pt idx="39231">
                  <c:v>2.60E+02</c:v>
                </c:pt>
                <c:pt idx="39232">
                  <c:v>2.60E+02</c:v>
                </c:pt>
                <c:pt idx="39233">
                  <c:v>2.60E+02</c:v>
                </c:pt>
                <c:pt idx="39234">
                  <c:v>2.60E+02</c:v>
                </c:pt>
                <c:pt idx="39235">
                  <c:v>2.60E+02</c:v>
                </c:pt>
                <c:pt idx="39236">
                  <c:v>2.60E+02</c:v>
                </c:pt>
                <c:pt idx="39237">
                  <c:v>2.60E+02</c:v>
                </c:pt>
                <c:pt idx="39238">
                  <c:v>2.60E+02</c:v>
                </c:pt>
                <c:pt idx="39239">
                  <c:v>2.60E+02</c:v>
                </c:pt>
                <c:pt idx="39240">
                  <c:v>2.60E+02</c:v>
                </c:pt>
                <c:pt idx="39241">
                  <c:v>2.60E+02</c:v>
                </c:pt>
                <c:pt idx="39242">
                  <c:v>2.60E+02</c:v>
                </c:pt>
                <c:pt idx="39243">
                  <c:v>2.60E+02</c:v>
                </c:pt>
                <c:pt idx="39244">
                  <c:v>2.60E+02</c:v>
                </c:pt>
                <c:pt idx="39245">
                  <c:v>2.60E+02</c:v>
                </c:pt>
                <c:pt idx="39246">
                  <c:v>2.60E+02</c:v>
                </c:pt>
                <c:pt idx="39247">
                  <c:v>2.60E+02</c:v>
                </c:pt>
                <c:pt idx="39248">
                  <c:v>2.60E+02</c:v>
                </c:pt>
                <c:pt idx="39249">
                  <c:v>2.60E+02</c:v>
                </c:pt>
                <c:pt idx="39250">
                  <c:v>2.60E+02</c:v>
                </c:pt>
                <c:pt idx="39251">
                  <c:v>2.60E+02</c:v>
                </c:pt>
                <c:pt idx="39252">
                  <c:v>2.60E+02</c:v>
                </c:pt>
                <c:pt idx="39253">
                  <c:v>2.60E+02</c:v>
                </c:pt>
                <c:pt idx="39254">
                  <c:v>2.60E+02</c:v>
                </c:pt>
                <c:pt idx="39255">
                  <c:v>2.60E+02</c:v>
                </c:pt>
                <c:pt idx="39256">
                  <c:v>2.60E+02</c:v>
                </c:pt>
                <c:pt idx="39257">
                  <c:v>2.60E+02</c:v>
                </c:pt>
                <c:pt idx="39258">
                  <c:v>2.60E+02</c:v>
                </c:pt>
                <c:pt idx="39259">
                  <c:v>2.60E+02</c:v>
                </c:pt>
                <c:pt idx="39260">
                  <c:v>2.60E+02</c:v>
                </c:pt>
                <c:pt idx="39261">
                  <c:v>2.60E+02</c:v>
                </c:pt>
                <c:pt idx="39262">
                  <c:v>2.60E+02</c:v>
                </c:pt>
                <c:pt idx="39263">
                  <c:v>2.60E+02</c:v>
                </c:pt>
                <c:pt idx="39264">
                  <c:v>2.60E+02</c:v>
                </c:pt>
                <c:pt idx="39265">
                  <c:v>2.60E+02</c:v>
                </c:pt>
                <c:pt idx="39266">
                  <c:v>2.60E+02</c:v>
                </c:pt>
                <c:pt idx="39267">
                  <c:v>2.60E+02</c:v>
                </c:pt>
                <c:pt idx="39268">
                  <c:v>2.60E+02</c:v>
                </c:pt>
                <c:pt idx="39269">
                  <c:v>2.60E+02</c:v>
                </c:pt>
                <c:pt idx="39270">
                  <c:v>2.60E+02</c:v>
                </c:pt>
                <c:pt idx="39271">
                  <c:v>2.60E+02</c:v>
                </c:pt>
                <c:pt idx="39272">
                  <c:v>2.60E+02</c:v>
                </c:pt>
                <c:pt idx="39273">
                  <c:v>2.60E+02</c:v>
                </c:pt>
                <c:pt idx="39274">
                  <c:v>2.60E+02</c:v>
                </c:pt>
                <c:pt idx="39275">
                  <c:v>2.60E+02</c:v>
                </c:pt>
                <c:pt idx="39276">
                  <c:v>2.60E+02</c:v>
                </c:pt>
                <c:pt idx="39277">
                  <c:v>2.60E+02</c:v>
                </c:pt>
                <c:pt idx="39278">
                  <c:v>2.60E+02</c:v>
                </c:pt>
                <c:pt idx="39279">
                  <c:v>2.60E+02</c:v>
                </c:pt>
                <c:pt idx="39280">
                  <c:v>2.60E+02</c:v>
                </c:pt>
                <c:pt idx="39281">
                  <c:v>2.60E+02</c:v>
                </c:pt>
                <c:pt idx="39282">
                  <c:v>2.60E+02</c:v>
                </c:pt>
                <c:pt idx="39283">
                  <c:v>2.60E+02</c:v>
                </c:pt>
                <c:pt idx="39284">
                  <c:v>2.60E+02</c:v>
                </c:pt>
                <c:pt idx="39285">
                  <c:v>2.60E+02</c:v>
                </c:pt>
                <c:pt idx="39286">
                  <c:v>2.60E+02</c:v>
                </c:pt>
                <c:pt idx="39287">
                  <c:v>2.60E+02</c:v>
                </c:pt>
                <c:pt idx="39288">
                  <c:v>2.60E+02</c:v>
                </c:pt>
                <c:pt idx="39289">
                  <c:v>2.60E+02</c:v>
                </c:pt>
                <c:pt idx="39290">
                  <c:v>2.60E+02</c:v>
                </c:pt>
                <c:pt idx="39291">
                  <c:v>2.60E+02</c:v>
                </c:pt>
                <c:pt idx="39292">
                  <c:v>2.60E+02</c:v>
                </c:pt>
                <c:pt idx="39293">
                  <c:v>2.60E+02</c:v>
                </c:pt>
                <c:pt idx="39294">
                  <c:v>2.60E+02</c:v>
                </c:pt>
                <c:pt idx="39295">
                  <c:v>2.60E+02</c:v>
                </c:pt>
                <c:pt idx="39296">
                  <c:v>2.60E+02</c:v>
                </c:pt>
                <c:pt idx="39297">
                  <c:v>2.60E+02</c:v>
                </c:pt>
                <c:pt idx="39298">
                  <c:v>2.60E+02</c:v>
                </c:pt>
                <c:pt idx="39299">
                  <c:v>2.60E+02</c:v>
                </c:pt>
                <c:pt idx="39300">
                  <c:v>2.60E+02</c:v>
                </c:pt>
                <c:pt idx="39301">
                  <c:v>2.60E+02</c:v>
                </c:pt>
                <c:pt idx="39302">
                  <c:v>2.60E+02</c:v>
                </c:pt>
                <c:pt idx="39303">
                  <c:v>2.60E+02</c:v>
                </c:pt>
                <c:pt idx="39304">
                  <c:v>2.60E+02</c:v>
                </c:pt>
                <c:pt idx="39305">
                  <c:v>2.60E+02</c:v>
                </c:pt>
                <c:pt idx="39306">
                  <c:v>2.60E+02</c:v>
                </c:pt>
                <c:pt idx="39307">
                  <c:v>2.60E+02</c:v>
                </c:pt>
                <c:pt idx="39308">
                  <c:v>2.60E+02</c:v>
                </c:pt>
                <c:pt idx="39309">
                  <c:v>2.60E+02</c:v>
                </c:pt>
                <c:pt idx="39310">
                  <c:v>2.60E+02</c:v>
                </c:pt>
                <c:pt idx="39311">
                  <c:v>2.60E+02</c:v>
                </c:pt>
                <c:pt idx="39312">
                  <c:v>2.60E+02</c:v>
                </c:pt>
                <c:pt idx="39313">
                  <c:v>2.60E+02</c:v>
                </c:pt>
                <c:pt idx="39314">
                  <c:v>2.60E+02</c:v>
                </c:pt>
                <c:pt idx="39315">
                  <c:v>2.60E+02</c:v>
                </c:pt>
                <c:pt idx="39316">
                  <c:v>2.60E+02</c:v>
                </c:pt>
                <c:pt idx="39317">
                  <c:v>2.60E+02</c:v>
                </c:pt>
                <c:pt idx="39318">
                  <c:v>2.60E+02</c:v>
                </c:pt>
                <c:pt idx="39319">
                  <c:v>2.60E+02</c:v>
                </c:pt>
                <c:pt idx="39320">
                  <c:v>2.60E+02</c:v>
                </c:pt>
                <c:pt idx="39321">
                  <c:v>2.60E+02</c:v>
                </c:pt>
                <c:pt idx="39322">
                  <c:v>2.60E+02</c:v>
                </c:pt>
                <c:pt idx="39323">
                  <c:v>2.60E+02</c:v>
                </c:pt>
                <c:pt idx="39324">
                  <c:v>2.60E+02</c:v>
                </c:pt>
                <c:pt idx="39325">
                  <c:v>2.60E+02</c:v>
                </c:pt>
                <c:pt idx="39326">
                  <c:v>2.60E+02</c:v>
                </c:pt>
                <c:pt idx="39327">
                  <c:v>2.60E+02</c:v>
                </c:pt>
                <c:pt idx="39328">
                  <c:v>2.60E+02</c:v>
                </c:pt>
                <c:pt idx="39329">
                  <c:v>2.60E+02</c:v>
                </c:pt>
                <c:pt idx="39330">
                  <c:v>2.60E+02</c:v>
                </c:pt>
                <c:pt idx="39331">
                  <c:v>2.60E+02</c:v>
                </c:pt>
                <c:pt idx="39332">
                  <c:v>2.60E+02</c:v>
                </c:pt>
                <c:pt idx="39333">
                  <c:v>2.60E+02</c:v>
                </c:pt>
                <c:pt idx="39334">
                  <c:v>2.60E+02</c:v>
                </c:pt>
                <c:pt idx="39335">
                  <c:v>2.60E+02</c:v>
                </c:pt>
                <c:pt idx="39336">
                  <c:v>2.60E+02</c:v>
                </c:pt>
                <c:pt idx="39337">
                  <c:v>2.60E+02</c:v>
                </c:pt>
                <c:pt idx="39338">
                  <c:v>2.60E+02</c:v>
                </c:pt>
                <c:pt idx="39339">
                  <c:v>2.60E+02</c:v>
                </c:pt>
                <c:pt idx="39340">
                  <c:v>2.60E+02</c:v>
                </c:pt>
                <c:pt idx="39341">
                  <c:v>2.60E+02</c:v>
                </c:pt>
                <c:pt idx="39342">
                  <c:v>2.60E+02</c:v>
                </c:pt>
                <c:pt idx="39343">
                  <c:v>2.60E+02</c:v>
                </c:pt>
                <c:pt idx="39344">
                  <c:v>2.60E+02</c:v>
                </c:pt>
                <c:pt idx="39345">
                  <c:v>2.60E+02</c:v>
                </c:pt>
                <c:pt idx="39346">
                  <c:v>2.60E+02</c:v>
                </c:pt>
                <c:pt idx="39347">
                  <c:v>2.60E+02</c:v>
                </c:pt>
                <c:pt idx="39348">
                  <c:v>2.60E+02</c:v>
                </c:pt>
                <c:pt idx="39349">
                  <c:v>2.60E+02</c:v>
                </c:pt>
                <c:pt idx="39350">
                  <c:v>2.60E+02</c:v>
                </c:pt>
                <c:pt idx="39351">
                  <c:v>2.60E+02</c:v>
                </c:pt>
                <c:pt idx="39352">
                  <c:v>2.60E+02</c:v>
                </c:pt>
                <c:pt idx="39353">
                  <c:v>2.60E+02</c:v>
                </c:pt>
                <c:pt idx="39354">
                  <c:v>2.60E+02</c:v>
                </c:pt>
                <c:pt idx="39355">
                  <c:v>2.60E+02</c:v>
                </c:pt>
                <c:pt idx="39356">
                  <c:v>2.60E+02</c:v>
                </c:pt>
                <c:pt idx="39357">
                  <c:v>2.60E+02</c:v>
                </c:pt>
                <c:pt idx="39358">
                  <c:v>2.60E+02</c:v>
                </c:pt>
                <c:pt idx="39359">
                  <c:v>2.60E+02</c:v>
                </c:pt>
                <c:pt idx="39360">
                  <c:v>2.60E+02</c:v>
                </c:pt>
                <c:pt idx="39361">
                  <c:v>2.60E+02</c:v>
                </c:pt>
                <c:pt idx="39362">
                  <c:v>2.60E+02</c:v>
                </c:pt>
                <c:pt idx="39363">
                  <c:v>2.60E+02</c:v>
                </c:pt>
                <c:pt idx="39364">
                  <c:v>2.60E+02</c:v>
                </c:pt>
                <c:pt idx="39365">
                  <c:v>2.60E+02</c:v>
                </c:pt>
                <c:pt idx="39366">
                  <c:v>2.60E+02</c:v>
                </c:pt>
                <c:pt idx="39367">
                  <c:v>2.60E+02</c:v>
                </c:pt>
                <c:pt idx="39368">
                  <c:v>2.60E+02</c:v>
                </c:pt>
                <c:pt idx="39369">
                  <c:v>2.60E+02</c:v>
                </c:pt>
                <c:pt idx="39370">
                  <c:v>2.60E+02</c:v>
                </c:pt>
                <c:pt idx="39371">
                  <c:v>2.60E+02</c:v>
                </c:pt>
                <c:pt idx="39372">
                  <c:v>2.60E+02</c:v>
                </c:pt>
                <c:pt idx="39373">
                  <c:v>2.60E+02</c:v>
                </c:pt>
                <c:pt idx="39374">
                  <c:v>2.60E+02</c:v>
                </c:pt>
                <c:pt idx="39375">
                  <c:v>2.60E+02</c:v>
                </c:pt>
                <c:pt idx="39376">
                  <c:v>2.60E+02</c:v>
                </c:pt>
                <c:pt idx="39377">
                  <c:v>2.60E+02</c:v>
                </c:pt>
                <c:pt idx="39378">
                  <c:v>2.60E+02</c:v>
                </c:pt>
                <c:pt idx="39379">
                  <c:v>2.60E+02</c:v>
                </c:pt>
                <c:pt idx="39380">
                  <c:v>2.60E+02</c:v>
                </c:pt>
                <c:pt idx="39381">
                  <c:v>2.60E+02</c:v>
                </c:pt>
                <c:pt idx="39382">
                  <c:v>2.60E+02</c:v>
                </c:pt>
                <c:pt idx="39383">
                  <c:v>2.60E+02</c:v>
                </c:pt>
                <c:pt idx="39384">
                  <c:v>2.60E+02</c:v>
                </c:pt>
                <c:pt idx="39385">
                  <c:v>2.60E+02</c:v>
                </c:pt>
                <c:pt idx="39386">
                  <c:v>2.60E+02</c:v>
                </c:pt>
                <c:pt idx="39387">
                  <c:v>2.60E+02</c:v>
                </c:pt>
                <c:pt idx="39388">
                  <c:v>2.60E+02</c:v>
                </c:pt>
                <c:pt idx="39389">
                  <c:v>2.60E+02</c:v>
                </c:pt>
                <c:pt idx="39390">
                  <c:v>2.60E+02</c:v>
                </c:pt>
                <c:pt idx="39391">
                  <c:v>2.60E+02</c:v>
                </c:pt>
                <c:pt idx="39392">
                  <c:v>2.60E+02</c:v>
                </c:pt>
                <c:pt idx="39393">
                  <c:v>2.60E+02</c:v>
                </c:pt>
                <c:pt idx="39394">
                  <c:v>2.60E+02</c:v>
                </c:pt>
                <c:pt idx="39395">
                  <c:v>2.60E+02</c:v>
                </c:pt>
                <c:pt idx="39396">
                  <c:v>2.60E+02</c:v>
                </c:pt>
                <c:pt idx="39397">
                  <c:v>2.60E+02</c:v>
                </c:pt>
                <c:pt idx="39398">
                  <c:v>2.60E+02</c:v>
                </c:pt>
                <c:pt idx="39399">
                  <c:v>2.60E+02</c:v>
                </c:pt>
                <c:pt idx="39400">
                  <c:v>2.60E+02</c:v>
                </c:pt>
                <c:pt idx="39401">
                  <c:v>2.60E+02</c:v>
                </c:pt>
                <c:pt idx="39402">
                  <c:v>2.60E+02</c:v>
                </c:pt>
                <c:pt idx="39403">
                  <c:v>2.60E+02</c:v>
                </c:pt>
                <c:pt idx="39404">
                  <c:v>2.60E+02</c:v>
                </c:pt>
                <c:pt idx="39405">
                  <c:v>2.60E+02</c:v>
                </c:pt>
                <c:pt idx="39406">
                  <c:v>2.60E+02</c:v>
                </c:pt>
                <c:pt idx="39407">
                  <c:v>2.60E+02</c:v>
                </c:pt>
                <c:pt idx="39408">
                  <c:v>2.60E+02</c:v>
                </c:pt>
                <c:pt idx="39409">
                  <c:v>2.60E+02</c:v>
                </c:pt>
                <c:pt idx="39410">
                  <c:v>2.60E+02</c:v>
                </c:pt>
                <c:pt idx="39411">
                  <c:v>2.60E+02</c:v>
                </c:pt>
                <c:pt idx="39412">
                  <c:v>2.60E+02</c:v>
                </c:pt>
                <c:pt idx="39413">
                  <c:v>2.60E+02</c:v>
                </c:pt>
                <c:pt idx="39414">
                  <c:v>2.60E+02</c:v>
                </c:pt>
                <c:pt idx="39415">
                  <c:v>2.60E+02</c:v>
                </c:pt>
                <c:pt idx="39416">
                  <c:v>2.60E+02</c:v>
                </c:pt>
                <c:pt idx="39417">
                  <c:v>2.60E+02</c:v>
                </c:pt>
                <c:pt idx="39418">
                  <c:v>2.60E+02</c:v>
                </c:pt>
                <c:pt idx="39419">
                  <c:v>2.60E+02</c:v>
                </c:pt>
                <c:pt idx="39420">
                  <c:v>2.60E+02</c:v>
                </c:pt>
                <c:pt idx="39421">
                  <c:v>2.60E+02</c:v>
                </c:pt>
                <c:pt idx="39422">
                  <c:v>2.60E+02</c:v>
                </c:pt>
                <c:pt idx="39423">
                  <c:v>2.60E+02</c:v>
                </c:pt>
                <c:pt idx="39424">
                  <c:v>2.60E+02</c:v>
                </c:pt>
                <c:pt idx="39425">
                  <c:v>2.60E+02</c:v>
                </c:pt>
                <c:pt idx="39426">
                  <c:v>2.60E+02</c:v>
                </c:pt>
                <c:pt idx="39427">
                  <c:v>2.60E+02</c:v>
                </c:pt>
                <c:pt idx="39428">
                  <c:v>2.60E+02</c:v>
                </c:pt>
                <c:pt idx="39429">
                  <c:v>2.60E+02</c:v>
                </c:pt>
                <c:pt idx="39430">
                  <c:v>2.60E+02</c:v>
                </c:pt>
                <c:pt idx="39431">
                  <c:v>2.60E+02</c:v>
                </c:pt>
                <c:pt idx="39432">
                  <c:v>2.60E+02</c:v>
                </c:pt>
                <c:pt idx="39433">
                  <c:v>2.60E+02</c:v>
                </c:pt>
                <c:pt idx="39434">
                  <c:v>2.60E+02</c:v>
                </c:pt>
                <c:pt idx="39435">
                  <c:v>2.60E+02</c:v>
                </c:pt>
                <c:pt idx="39436">
                  <c:v>2.60E+02</c:v>
                </c:pt>
                <c:pt idx="39437">
                  <c:v>2.60E+02</c:v>
                </c:pt>
                <c:pt idx="39438">
                  <c:v>2.60E+02</c:v>
                </c:pt>
                <c:pt idx="39439">
                  <c:v>2.60E+02</c:v>
                </c:pt>
                <c:pt idx="39440">
                  <c:v>2.60E+02</c:v>
                </c:pt>
                <c:pt idx="39441">
                  <c:v>2.60E+02</c:v>
                </c:pt>
                <c:pt idx="39442">
                  <c:v>2.60E+02</c:v>
                </c:pt>
                <c:pt idx="39443">
                  <c:v>2.60E+02</c:v>
                </c:pt>
                <c:pt idx="39444">
                  <c:v>2.60E+02</c:v>
                </c:pt>
                <c:pt idx="39445">
                  <c:v>2.60E+02</c:v>
                </c:pt>
                <c:pt idx="39446">
                  <c:v>2.60E+02</c:v>
                </c:pt>
                <c:pt idx="39447">
                  <c:v>2.60E+02</c:v>
                </c:pt>
                <c:pt idx="39448">
                  <c:v>2.60E+02</c:v>
                </c:pt>
                <c:pt idx="39449">
                  <c:v>2.60E+02</c:v>
                </c:pt>
                <c:pt idx="39450">
                  <c:v>2.60E+02</c:v>
                </c:pt>
                <c:pt idx="39451">
                  <c:v>2.60E+02</c:v>
                </c:pt>
                <c:pt idx="39452">
                  <c:v>2.60E+02</c:v>
                </c:pt>
                <c:pt idx="39453">
                  <c:v>2.60E+02</c:v>
                </c:pt>
                <c:pt idx="39454">
                  <c:v>2.60E+02</c:v>
                </c:pt>
                <c:pt idx="39455">
                  <c:v>2.60E+02</c:v>
                </c:pt>
                <c:pt idx="39456">
                  <c:v>2.60E+02</c:v>
                </c:pt>
                <c:pt idx="39457">
                  <c:v>2.60E+02</c:v>
                </c:pt>
                <c:pt idx="39458">
                  <c:v>2.60E+02</c:v>
                </c:pt>
                <c:pt idx="39459">
                  <c:v>2.60E+02</c:v>
                </c:pt>
                <c:pt idx="39460">
                  <c:v>2.60E+02</c:v>
                </c:pt>
                <c:pt idx="39461">
                  <c:v>2.60E+02</c:v>
                </c:pt>
                <c:pt idx="39462">
                  <c:v>2.60E+02</c:v>
                </c:pt>
                <c:pt idx="39463">
                  <c:v>2.60E+02</c:v>
                </c:pt>
                <c:pt idx="39464">
                  <c:v>2.60E+02</c:v>
                </c:pt>
                <c:pt idx="39465">
                  <c:v>2.60E+02</c:v>
                </c:pt>
                <c:pt idx="39466">
                  <c:v>2.60E+02</c:v>
                </c:pt>
                <c:pt idx="39467">
                  <c:v>2.60E+02</c:v>
                </c:pt>
                <c:pt idx="39468">
                  <c:v>2.60E+02</c:v>
                </c:pt>
                <c:pt idx="39469">
                  <c:v>2.60E+02</c:v>
                </c:pt>
                <c:pt idx="39470">
                  <c:v>2.60E+02</c:v>
                </c:pt>
                <c:pt idx="39471">
                  <c:v>2.60E+02</c:v>
                </c:pt>
                <c:pt idx="39472">
                  <c:v>2.60E+02</c:v>
                </c:pt>
                <c:pt idx="39473">
                  <c:v>2.60E+02</c:v>
                </c:pt>
                <c:pt idx="39474">
                  <c:v>2.60E+02</c:v>
                </c:pt>
                <c:pt idx="39475">
                  <c:v>2.60E+02</c:v>
                </c:pt>
                <c:pt idx="39476">
                  <c:v>2.60E+02</c:v>
                </c:pt>
                <c:pt idx="39477">
                  <c:v>2.60E+02</c:v>
                </c:pt>
                <c:pt idx="39478">
                  <c:v>2.60E+02</c:v>
                </c:pt>
                <c:pt idx="39479">
                  <c:v>2.60E+02</c:v>
                </c:pt>
                <c:pt idx="39480">
                  <c:v>2.60E+02</c:v>
                </c:pt>
                <c:pt idx="39481">
                  <c:v>2.60E+02</c:v>
                </c:pt>
                <c:pt idx="39482">
                  <c:v>2.60E+02</c:v>
                </c:pt>
                <c:pt idx="39483">
                  <c:v>2.60E+02</c:v>
                </c:pt>
                <c:pt idx="39484">
                  <c:v>2.60E+02</c:v>
                </c:pt>
                <c:pt idx="39485">
                  <c:v>2.60E+02</c:v>
                </c:pt>
                <c:pt idx="39486">
                  <c:v>2.60E+02</c:v>
                </c:pt>
                <c:pt idx="39487">
                  <c:v>2.60E+02</c:v>
                </c:pt>
                <c:pt idx="39488">
                  <c:v>2.60E+02</c:v>
                </c:pt>
                <c:pt idx="39489">
                  <c:v>2.60E+02</c:v>
                </c:pt>
                <c:pt idx="39490">
                  <c:v>2.60E+02</c:v>
                </c:pt>
                <c:pt idx="39491">
                  <c:v>2.60E+02</c:v>
                </c:pt>
                <c:pt idx="39492">
                  <c:v>2.60E+02</c:v>
                </c:pt>
                <c:pt idx="39493">
                  <c:v>2.60E+02</c:v>
                </c:pt>
                <c:pt idx="39494">
                  <c:v>2.60E+02</c:v>
                </c:pt>
                <c:pt idx="39495">
                  <c:v>2.60E+02</c:v>
                </c:pt>
                <c:pt idx="39496">
                  <c:v>2.60E+02</c:v>
                </c:pt>
                <c:pt idx="39497">
                  <c:v>2.60E+02</c:v>
                </c:pt>
                <c:pt idx="39498">
                  <c:v>2.60E+02</c:v>
                </c:pt>
                <c:pt idx="39499">
                  <c:v>2.60E+02</c:v>
                </c:pt>
                <c:pt idx="39500">
                  <c:v>2.60E+02</c:v>
                </c:pt>
                <c:pt idx="39501">
                  <c:v>2.60E+02</c:v>
                </c:pt>
                <c:pt idx="39502">
                  <c:v>2.60E+02</c:v>
                </c:pt>
                <c:pt idx="39503">
                  <c:v>2.60E+02</c:v>
                </c:pt>
                <c:pt idx="39504">
                  <c:v>2.60E+02</c:v>
                </c:pt>
                <c:pt idx="39505">
                  <c:v>2.60E+02</c:v>
                </c:pt>
                <c:pt idx="39506">
                  <c:v>2.60E+02</c:v>
                </c:pt>
                <c:pt idx="39507">
                  <c:v>2.60E+02</c:v>
                </c:pt>
                <c:pt idx="39508">
                  <c:v>2.60E+02</c:v>
                </c:pt>
                <c:pt idx="39509">
                  <c:v>2.60E+02</c:v>
                </c:pt>
                <c:pt idx="39510">
                  <c:v>2.60E+02</c:v>
                </c:pt>
                <c:pt idx="39511">
                  <c:v>2.60E+02</c:v>
                </c:pt>
                <c:pt idx="39512">
                  <c:v>2.60E+02</c:v>
                </c:pt>
                <c:pt idx="39513">
                  <c:v>2.60E+02</c:v>
                </c:pt>
                <c:pt idx="39514">
                  <c:v>2.60E+02</c:v>
                </c:pt>
                <c:pt idx="39515">
                  <c:v>2.60E+02</c:v>
                </c:pt>
                <c:pt idx="39516">
                  <c:v>2.60E+02</c:v>
                </c:pt>
                <c:pt idx="39517">
                  <c:v>2.60E+02</c:v>
                </c:pt>
                <c:pt idx="39518">
                  <c:v>2.60E+02</c:v>
                </c:pt>
                <c:pt idx="39519">
                  <c:v>2.60E+02</c:v>
                </c:pt>
                <c:pt idx="39520">
                  <c:v>2.60E+02</c:v>
                </c:pt>
                <c:pt idx="39521">
                  <c:v>2.60E+02</c:v>
                </c:pt>
                <c:pt idx="39522">
                  <c:v>2.60E+02</c:v>
                </c:pt>
                <c:pt idx="39523">
                  <c:v>2.60E+02</c:v>
                </c:pt>
                <c:pt idx="39524">
                  <c:v>2.60E+02</c:v>
                </c:pt>
                <c:pt idx="39525">
                  <c:v>2.60E+02</c:v>
                </c:pt>
                <c:pt idx="39526">
                  <c:v>2.60E+02</c:v>
                </c:pt>
                <c:pt idx="39527">
                  <c:v>2.60E+02</c:v>
                </c:pt>
                <c:pt idx="39528">
                  <c:v>2.60E+02</c:v>
                </c:pt>
                <c:pt idx="39529">
                  <c:v>2.60E+02</c:v>
                </c:pt>
                <c:pt idx="39530">
                  <c:v>2.60E+02</c:v>
                </c:pt>
                <c:pt idx="39531">
                  <c:v>2.60E+02</c:v>
                </c:pt>
                <c:pt idx="39532">
                  <c:v>2.60E+02</c:v>
                </c:pt>
                <c:pt idx="39533">
                  <c:v>2.60E+02</c:v>
                </c:pt>
                <c:pt idx="39534">
                  <c:v>2.60E+02</c:v>
                </c:pt>
                <c:pt idx="39535">
                  <c:v>2.60E+02</c:v>
                </c:pt>
                <c:pt idx="39536">
                  <c:v>2.60E+02</c:v>
                </c:pt>
                <c:pt idx="39537">
                  <c:v>2.60E+02</c:v>
                </c:pt>
                <c:pt idx="39538">
                  <c:v>2.60E+02</c:v>
                </c:pt>
                <c:pt idx="39539">
                  <c:v>2.60E+02</c:v>
                </c:pt>
                <c:pt idx="39540">
                  <c:v>2.60E+02</c:v>
                </c:pt>
                <c:pt idx="39541">
                  <c:v>2.60E+02</c:v>
                </c:pt>
                <c:pt idx="39542">
                  <c:v>2.60E+02</c:v>
                </c:pt>
                <c:pt idx="39543">
                  <c:v>2.60E+02</c:v>
                </c:pt>
                <c:pt idx="39544">
                  <c:v>2.60E+02</c:v>
                </c:pt>
                <c:pt idx="39545">
                  <c:v>2.60E+02</c:v>
                </c:pt>
                <c:pt idx="39546">
                  <c:v>2.60E+02</c:v>
                </c:pt>
                <c:pt idx="39547">
                  <c:v>2.60E+02</c:v>
                </c:pt>
                <c:pt idx="39548">
                  <c:v>2.60E+02</c:v>
                </c:pt>
                <c:pt idx="39549">
                  <c:v>2.60E+02</c:v>
                </c:pt>
                <c:pt idx="39550">
                  <c:v>2.60E+02</c:v>
                </c:pt>
                <c:pt idx="39551">
                  <c:v>2.60E+02</c:v>
                </c:pt>
                <c:pt idx="39552">
                  <c:v>2.60E+02</c:v>
                </c:pt>
                <c:pt idx="39553">
                  <c:v>2.60E+02</c:v>
                </c:pt>
                <c:pt idx="39554">
                  <c:v>2.60E+02</c:v>
                </c:pt>
                <c:pt idx="39555">
                  <c:v>2.60E+02</c:v>
                </c:pt>
                <c:pt idx="39556">
                  <c:v>2.60E+02</c:v>
                </c:pt>
                <c:pt idx="39557">
                  <c:v>2.60E+02</c:v>
                </c:pt>
                <c:pt idx="39558">
                  <c:v>2.60E+02</c:v>
                </c:pt>
                <c:pt idx="39559">
                  <c:v>2.60E+02</c:v>
                </c:pt>
                <c:pt idx="39560">
                  <c:v>2.60E+02</c:v>
                </c:pt>
                <c:pt idx="39561">
                  <c:v>2.60E+02</c:v>
                </c:pt>
                <c:pt idx="39562">
                  <c:v>2.60E+02</c:v>
                </c:pt>
                <c:pt idx="39563">
                  <c:v>2.60E+02</c:v>
                </c:pt>
                <c:pt idx="39564">
                  <c:v>2.60E+02</c:v>
                </c:pt>
                <c:pt idx="39565">
                  <c:v>2.60E+02</c:v>
                </c:pt>
                <c:pt idx="39566">
                  <c:v>2.60E+02</c:v>
                </c:pt>
                <c:pt idx="39567">
                  <c:v>2.60E+02</c:v>
                </c:pt>
                <c:pt idx="39568">
                  <c:v>2.60E+02</c:v>
                </c:pt>
                <c:pt idx="39569">
                  <c:v>2.60E+02</c:v>
                </c:pt>
                <c:pt idx="39570">
                  <c:v>2.60E+02</c:v>
                </c:pt>
                <c:pt idx="39571">
                  <c:v>2.60E+02</c:v>
                </c:pt>
                <c:pt idx="39572">
                  <c:v>2.60E+02</c:v>
                </c:pt>
                <c:pt idx="39573">
                  <c:v>2.60E+02</c:v>
                </c:pt>
                <c:pt idx="39574">
                  <c:v>2.60E+02</c:v>
                </c:pt>
                <c:pt idx="39575">
                  <c:v>2.60E+02</c:v>
                </c:pt>
                <c:pt idx="39576">
                  <c:v>2.60E+02</c:v>
                </c:pt>
                <c:pt idx="39577">
                  <c:v>2.60E+02</c:v>
                </c:pt>
                <c:pt idx="39578">
                  <c:v>2.60E+02</c:v>
                </c:pt>
                <c:pt idx="39579">
                  <c:v>2.60E+02</c:v>
                </c:pt>
                <c:pt idx="39580">
                  <c:v>2.60E+02</c:v>
                </c:pt>
                <c:pt idx="39581">
                  <c:v>2.60E+02</c:v>
                </c:pt>
                <c:pt idx="39582">
                  <c:v>2.60E+02</c:v>
                </c:pt>
                <c:pt idx="39583">
                  <c:v>2.60E+02</c:v>
                </c:pt>
                <c:pt idx="39584">
                  <c:v>2.60E+02</c:v>
                </c:pt>
                <c:pt idx="39585">
                  <c:v>2.60E+02</c:v>
                </c:pt>
                <c:pt idx="39586">
                  <c:v>2.60E+02</c:v>
                </c:pt>
                <c:pt idx="39587">
                  <c:v>2.60E+02</c:v>
                </c:pt>
                <c:pt idx="39588">
                  <c:v>2.60E+02</c:v>
                </c:pt>
                <c:pt idx="39589">
                  <c:v>2.60E+02</c:v>
                </c:pt>
                <c:pt idx="39590">
                  <c:v>2.60E+02</c:v>
                </c:pt>
                <c:pt idx="39591">
                  <c:v>2.60E+02</c:v>
                </c:pt>
                <c:pt idx="39592">
                  <c:v>2.60E+02</c:v>
                </c:pt>
                <c:pt idx="39593">
                  <c:v>2.60E+02</c:v>
                </c:pt>
                <c:pt idx="39594">
                  <c:v>2.60E+02</c:v>
                </c:pt>
                <c:pt idx="39595">
                  <c:v>2.60E+02</c:v>
                </c:pt>
                <c:pt idx="39596">
                  <c:v>2.60E+02</c:v>
                </c:pt>
                <c:pt idx="39597">
                  <c:v>2.60E+02</c:v>
                </c:pt>
                <c:pt idx="39598">
                  <c:v>2.60E+02</c:v>
                </c:pt>
                <c:pt idx="39599">
                  <c:v>2.60E+02</c:v>
                </c:pt>
                <c:pt idx="39600">
                  <c:v>2.60E+02</c:v>
                </c:pt>
                <c:pt idx="39601">
                  <c:v>2.60E+02</c:v>
                </c:pt>
                <c:pt idx="39602">
                  <c:v>2.60E+02</c:v>
                </c:pt>
                <c:pt idx="39603">
                  <c:v>2.60E+02</c:v>
                </c:pt>
                <c:pt idx="39604">
                  <c:v>2.60E+02</c:v>
                </c:pt>
                <c:pt idx="39605">
                  <c:v>2.60E+02</c:v>
                </c:pt>
                <c:pt idx="39606">
                  <c:v>2.60E+02</c:v>
                </c:pt>
                <c:pt idx="39607">
                  <c:v>2.60E+02</c:v>
                </c:pt>
                <c:pt idx="39608">
                  <c:v>2.60E+02</c:v>
                </c:pt>
                <c:pt idx="39609">
                  <c:v>2.60E+02</c:v>
                </c:pt>
                <c:pt idx="39610">
                  <c:v>2.60E+02</c:v>
                </c:pt>
                <c:pt idx="39611">
                  <c:v>2.60E+02</c:v>
                </c:pt>
                <c:pt idx="39612">
                  <c:v>2.60E+02</c:v>
                </c:pt>
                <c:pt idx="39613">
                  <c:v>2.60E+02</c:v>
                </c:pt>
                <c:pt idx="39614">
                  <c:v>2.60E+02</c:v>
                </c:pt>
                <c:pt idx="39615">
                  <c:v>2.60E+02</c:v>
                </c:pt>
                <c:pt idx="39616">
                  <c:v>2.60E+02</c:v>
                </c:pt>
                <c:pt idx="39617">
                  <c:v>2.60E+02</c:v>
                </c:pt>
                <c:pt idx="39618">
                  <c:v>2.60E+02</c:v>
                </c:pt>
                <c:pt idx="39619">
                  <c:v>2.60E+02</c:v>
                </c:pt>
                <c:pt idx="39620">
                  <c:v>2.60E+02</c:v>
                </c:pt>
                <c:pt idx="39621">
                  <c:v>2.60E+02</c:v>
                </c:pt>
                <c:pt idx="39622">
                  <c:v>2.60E+02</c:v>
                </c:pt>
                <c:pt idx="39623">
                  <c:v>2.60E+02</c:v>
                </c:pt>
                <c:pt idx="39624">
                  <c:v>2.60E+02</c:v>
                </c:pt>
                <c:pt idx="39625">
                  <c:v>2.60E+02</c:v>
                </c:pt>
                <c:pt idx="39626">
                  <c:v>2.60E+02</c:v>
                </c:pt>
                <c:pt idx="39627">
                  <c:v>2.60E+02</c:v>
                </c:pt>
                <c:pt idx="39628">
                  <c:v>2.60E+02</c:v>
                </c:pt>
                <c:pt idx="39629">
                  <c:v>2.60E+02</c:v>
                </c:pt>
                <c:pt idx="39630">
                  <c:v>2.60E+02</c:v>
                </c:pt>
                <c:pt idx="39631">
                  <c:v>2.60E+02</c:v>
                </c:pt>
                <c:pt idx="39632">
                  <c:v>2.60E+02</c:v>
                </c:pt>
                <c:pt idx="39633">
                  <c:v>2.60E+02</c:v>
                </c:pt>
                <c:pt idx="39634">
                  <c:v>2.60E+02</c:v>
                </c:pt>
                <c:pt idx="39635">
                  <c:v>2.60E+02</c:v>
                </c:pt>
                <c:pt idx="39636">
                  <c:v>2.60E+02</c:v>
                </c:pt>
                <c:pt idx="39637">
                  <c:v>2.60E+02</c:v>
                </c:pt>
                <c:pt idx="39638">
                  <c:v>2.60E+02</c:v>
                </c:pt>
                <c:pt idx="39639">
                  <c:v>2.60E+02</c:v>
                </c:pt>
                <c:pt idx="39640">
                  <c:v>2.60E+02</c:v>
                </c:pt>
                <c:pt idx="39641">
                  <c:v>2.60E+02</c:v>
                </c:pt>
                <c:pt idx="39642">
                  <c:v>2.60E+02</c:v>
                </c:pt>
                <c:pt idx="39643">
                  <c:v>2.60E+02</c:v>
                </c:pt>
                <c:pt idx="39644">
                  <c:v>2.60E+02</c:v>
                </c:pt>
                <c:pt idx="39645">
                  <c:v>2.60E+02</c:v>
                </c:pt>
                <c:pt idx="39646">
                  <c:v>2.60E+02</c:v>
                </c:pt>
                <c:pt idx="39647">
                  <c:v>2.60E+02</c:v>
                </c:pt>
                <c:pt idx="39648">
                  <c:v>2.60E+02</c:v>
                </c:pt>
                <c:pt idx="39649">
                  <c:v>2.60E+02</c:v>
                </c:pt>
                <c:pt idx="39650">
                  <c:v>2.60E+02</c:v>
                </c:pt>
                <c:pt idx="39651">
                  <c:v>2.60E+02</c:v>
                </c:pt>
                <c:pt idx="39652">
                  <c:v>2.60E+02</c:v>
                </c:pt>
                <c:pt idx="39653">
                  <c:v>2.60E+02</c:v>
                </c:pt>
                <c:pt idx="39654">
                  <c:v>2.60E+02</c:v>
                </c:pt>
                <c:pt idx="39655">
                  <c:v>2.60E+02</c:v>
                </c:pt>
                <c:pt idx="39656">
                  <c:v>2.60E+02</c:v>
                </c:pt>
                <c:pt idx="39657">
                  <c:v>2.60E+02</c:v>
                </c:pt>
                <c:pt idx="39658">
                  <c:v>2.60E+02</c:v>
                </c:pt>
                <c:pt idx="39659">
                  <c:v>2.60E+02</c:v>
                </c:pt>
                <c:pt idx="39660">
                  <c:v>2.60E+02</c:v>
                </c:pt>
                <c:pt idx="39661">
                  <c:v>2.60E+02</c:v>
                </c:pt>
                <c:pt idx="39662">
                  <c:v>2.60E+02</c:v>
                </c:pt>
                <c:pt idx="39663">
                  <c:v>2.60E+02</c:v>
                </c:pt>
                <c:pt idx="39664">
                  <c:v>2.60E+02</c:v>
                </c:pt>
                <c:pt idx="39665">
                  <c:v>2.60E+02</c:v>
                </c:pt>
                <c:pt idx="39666">
                  <c:v>2.60E+02</c:v>
                </c:pt>
                <c:pt idx="39667">
                  <c:v>2.60E+02</c:v>
                </c:pt>
                <c:pt idx="39668">
                  <c:v>2.60E+02</c:v>
                </c:pt>
                <c:pt idx="39669">
                  <c:v>2.60E+02</c:v>
                </c:pt>
                <c:pt idx="39670">
                  <c:v>2.60E+02</c:v>
                </c:pt>
                <c:pt idx="39671">
                  <c:v>2.60E+02</c:v>
                </c:pt>
                <c:pt idx="39672">
                  <c:v>2.60E+02</c:v>
                </c:pt>
                <c:pt idx="39673">
                  <c:v>2.60E+02</c:v>
                </c:pt>
                <c:pt idx="39674">
                  <c:v>2.60E+02</c:v>
                </c:pt>
                <c:pt idx="39675">
                  <c:v>2.60E+02</c:v>
                </c:pt>
                <c:pt idx="39676">
                  <c:v>2.60E+02</c:v>
                </c:pt>
                <c:pt idx="39677">
                  <c:v>2.60E+02</c:v>
                </c:pt>
                <c:pt idx="39678">
                  <c:v>2.60E+02</c:v>
                </c:pt>
                <c:pt idx="39679">
                  <c:v>2.60E+02</c:v>
                </c:pt>
                <c:pt idx="39680">
                  <c:v>2.60E+02</c:v>
                </c:pt>
                <c:pt idx="39681">
                  <c:v>2.60E+02</c:v>
                </c:pt>
                <c:pt idx="39682">
                  <c:v>2.60E+02</c:v>
                </c:pt>
                <c:pt idx="39683">
                  <c:v>2.60E+02</c:v>
                </c:pt>
                <c:pt idx="39684">
                  <c:v>2.60E+02</c:v>
                </c:pt>
                <c:pt idx="39685">
                  <c:v>2.60E+02</c:v>
                </c:pt>
                <c:pt idx="39686">
                  <c:v>2.60E+02</c:v>
                </c:pt>
                <c:pt idx="39687">
                  <c:v>2.60E+02</c:v>
                </c:pt>
                <c:pt idx="39688">
                  <c:v>2.60E+02</c:v>
                </c:pt>
                <c:pt idx="39689">
                  <c:v>2.60E+02</c:v>
                </c:pt>
                <c:pt idx="39690">
                  <c:v>2.60E+02</c:v>
                </c:pt>
                <c:pt idx="39691">
                  <c:v>2.60E+02</c:v>
                </c:pt>
                <c:pt idx="39692">
                  <c:v>2.60E+02</c:v>
                </c:pt>
                <c:pt idx="39693">
                  <c:v>2.60E+02</c:v>
                </c:pt>
                <c:pt idx="39694">
                  <c:v>2.60E+02</c:v>
                </c:pt>
                <c:pt idx="39695">
                  <c:v>2.60E+02</c:v>
                </c:pt>
                <c:pt idx="39696">
                  <c:v>2.60E+02</c:v>
                </c:pt>
                <c:pt idx="39697">
                  <c:v>2.60E+02</c:v>
                </c:pt>
                <c:pt idx="39698">
                  <c:v>2.60E+02</c:v>
                </c:pt>
                <c:pt idx="39699">
                  <c:v>2.60E+02</c:v>
                </c:pt>
                <c:pt idx="39700">
                  <c:v>2.60E+02</c:v>
                </c:pt>
                <c:pt idx="39701">
                  <c:v>2.60E+02</c:v>
                </c:pt>
                <c:pt idx="39702">
                  <c:v>2.60E+02</c:v>
                </c:pt>
                <c:pt idx="39703">
                  <c:v>2.60E+02</c:v>
                </c:pt>
                <c:pt idx="39704">
                  <c:v>2.60E+02</c:v>
                </c:pt>
                <c:pt idx="39705">
                  <c:v>2.60E+02</c:v>
                </c:pt>
                <c:pt idx="39706">
                  <c:v>2.60E+02</c:v>
                </c:pt>
                <c:pt idx="39707">
                  <c:v>2.60E+02</c:v>
                </c:pt>
                <c:pt idx="39708">
                  <c:v>2.60E+02</c:v>
                </c:pt>
                <c:pt idx="39709">
                  <c:v>2.60E+02</c:v>
                </c:pt>
                <c:pt idx="39710">
                  <c:v>2.60E+02</c:v>
                </c:pt>
                <c:pt idx="39711">
                  <c:v>2.60E+02</c:v>
                </c:pt>
                <c:pt idx="39712">
                  <c:v>2.60E+02</c:v>
                </c:pt>
                <c:pt idx="39713">
                  <c:v>2.60E+02</c:v>
                </c:pt>
                <c:pt idx="39714">
                  <c:v>2.60E+02</c:v>
                </c:pt>
                <c:pt idx="39715">
                  <c:v>2.60E+02</c:v>
                </c:pt>
                <c:pt idx="39716">
                  <c:v>2.60E+02</c:v>
                </c:pt>
                <c:pt idx="39717">
                  <c:v>2.60E+02</c:v>
                </c:pt>
                <c:pt idx="39718">
                  <c:v>2.60E+02</c:v>
                </c:pt>
                <c:pt idx="39719">
                  <c:v>2.60E+02</c:v>
                </c:pt>
                <c:pt idx="39720">
                  <c:v>2.60E+02</c:v>
                </c:pt>
                <c:pt idx="39721">
                  <c:v>2.60E+02</c:v>
                </c:pt>
                <c:pt idx="39722">
                  <c:v>2.60E+02</c:v>
                </c:pt>
                <c:pt idx="39723">
                  <c:v>2.60E+02</c:v>
                </c:pt>
                <c:pt idx="39724">
                  <c:v>2.60E+02</c:v>
                </c:pt>
                <c:pt idx="39725">
                  <c:v>2.60E+02</c:v>
                </c:pt>
                <c:pt idx="39726">
                  <c:v>2.60E+02</c:v>
                </c:pt>
                <c:pt idx="39727">
                  <c:v>2.60E+02</c:v>
                </c:pt>
                <c:pt idx="39728">
                  <c:v>2.60E+02</c:v>
                </c:pt>
                <c:pt idx="39729">
                  <c:v>2.60E+02</c:v>
                </c:pt>
                <c:pt idx="39730">
                  <c:v>2.60E+02</c:v>
                </c:pt>
                <c:pt idx="39731">
                  <c:v>2.60E+02</c:v>
                </c:pt>
                <c:pt idx="39732">
                  <c:v>2.60E+02</c:v>
                </c:pt>
                <c:pt idx="39733">
                  <c:v>2.60E+02</c:v>
                </c:pt>
                <c:pt idx="39734">
                  <c:v>2.60E+02</c:v>
                </c:pt>
                <c:pt idx="39735">
                  <c:v>2.60E+02</c:v>
                </c:pt>
                <c:pt idx="39736">
                  <c:v>2.60E+02</c:v>
                </c:pt>
                <c:pt idx="39737">
                  <c:v>2.60E+02</c:v>
                </c:pt>
                <c:pt idx="39738">
                  <c:v>2.60E+02</c:v>
                </c:pt>
                <c:pt idx="39739">
                  <c:v>2.60E+02</c:v>
                </c:pt>
                <c:pt idx="39740">
                  <c:v>2.60E+02</c:v>
                </c:pt>
                <c:pt idx="39741">
                  <c:v>2.60E+02</c:v>
                </c:pt>
                <c:pt idx="39742">
                  <c:v>2.60E+02</c:v>
                </c:pt>
                <c:pt idx="39743">
                  <c:v>2.60E+02</c:v>
                </c:pt>
                <c:pt idx="39744">
                  <c:v>2.60E+02</c:v>
                </c:pt>
                <c:pt idx="39745">
                  <c:v>2.60E+02</c:v>
                </c:pt>
                <c:pt idx="39746">
                  <c:v>2.60E+02</c:v>
                </c:pt>
                <c:pt idx="39747">
                  <c:v>2.60E+02</c:v>
                </c:pt>
                <c:pt idx="39748">
                  <c:v>2.60E+02</c:v>
                </c:pt>
                <c:pt idx="39749">
                  <c:v>2.60E+02</c:v>
                </c:pt>
                <c:pt idx="39750">
                  <c:v>2.60E+02</c:v>
                </c:pt>
                <c:pt idx="39751">
                  <c:v>2.60E+02</c:v>
                </c:pt>
                <c:pt idx="39752">
                  <c:v>2.60E+02</c:v>
                </c:pt>
                <c:pt idx="39753">
                  <c:v>2.60E+02</c:v>
                </c:pt>
                <c:pt idx="39754">
                  <c:v>2.60E+02</c:v>
                </c:pt>
                <c:pt idx="39755">
                  <c:v>2.60E+02</c:v>
                </c:pt>
                <c:pt idx="39756">
                  <c:v>2.60E+02</c:v>
                </c:pt>
                <c:pt idx="39757">
                  <c:v>2.60E+02</c:v>
                </c:pt>
                <c:pt idx="39758">
                  <c:v>2.60E+02</c:v>
                </c:pt>
                <c:pt idx="39759">
                  <c:v>2.60E+02</c:v>
                </c:pt>
                <c:pt idx="39760">
                  <c:v>2.60E+02</c:v>
                </c:pt>
                <c:pt idx="39761">
                  <c:v>2.60E+02</c:v>
                </c:pt>
                <c:pt idx="39762">
                  <c:v>2.60E+02</c:v>
                </c:pt>
                <c:pt idx="39763">
                  <c:v>2.60E+02</c:v>
                </c:pt>
                <c:pt idx="39764">
                  <c:v>2.60E+02</c:v>
                </c:pt>
                <c:pt idx="39765">
                  <c:v>2.60E+02</c:v>
                </c:pt>
                <c:pt idx="39766">
                  <c:v>2.60E+02</c:v>
                </c:pt>
                <c:pt idx="39767">
                  <c:v>2.60E+02</c:v>
                </c:pt>
                <c:pt idx="39768">
                  <c:v>2.60E+02</c:v>
                </c:pt>
                <c:pt idx="39769">
                  <c:v>2.60E+02</c:v>
                </c:pt>
                <c:pt idx="39770">
                  <c:v>2.60E+02</c:v>
                </c:pt>
                <c:pt idx="39771">
                  <c:v>2.60E+02</c:v>
                </c:pt>
                <c:pt idx="39772">
                  <c:v>2.60E+02</c:v>
                </c:pt>
                <c:pt idx="39773">
                  <c:v>2.60E+02</c:v>
                </c:pt>
                <c:pt idx="39774">
                  <c:v>2.60E+02</c:v>
                </c:pt>
                <c:pt idx="39775">
                  <c:v>2.60E+02</c:v>
                </c:pt>
                <c:pt idx="39776">
                  <c:v>2.60E+02</c:v>
                </c:pt>
                <c:pt idx="39777">
                  <c:v>2.60E+02</c:v>
                </c:pt>
                <c:pt idx="39778">
                  <c:v>2.60E+02</c:v>
                </c:pt>
                <c:pt idx="39779">
                  <c:v>2.60E+02</c:v>
                </c:pt>
                <c:pt idx="39780">
                  <c:v>2.60E+02</c:v>
                </c:pt>
                <c:pt idx="39781">
                  <c:v>2.60E+02</c:v>
                </c:pt>
                <c:pt idx="39782">
                  <c:v>2.60E+02</c:v>
                </c:pt>
                <c:pt idx="39783">
                  <c:v>2.60E+02</c:v>
                </c:pt>
                <c:pt idx="39784">
                  <c:v>2.60E+02</c:v>
                </c:pt>
                <c:pt idx="39785">
                  <c:v>2.60E+02</c:v>
                </c:pt>
                <c:pt idx="39786">
                  <c:v>2.60E+02</c:v>
                </c:pt>
                <c:pt idx="39787">
                  <c:v>2.60E+02</c:v>
                </c:pt>
                <c:pt idx="39788">
                  <c:v>2.60E+02</c:v>
                </c:pt>
                <c:pt idx="39789">
                  <c:v>2.60E+02</c:v>
                </c:pt>
                <c:pt idx="39790">
                  <c:v>2.60E+02</c:v>
                </c:pt>
                <c:pt idx="39791">
                  <c:v>2.60E+02</c:v>
                </c:pt>
                <c:pt idx="39792">
                  <c:v>2.60E+02</c:v>
                </c:pt>
                <c:pt idx="39793">
                  <c:v>2.60E+02</c:v>
                </c:pt>
                <c:pt idx="39794">
                  <c:v>2.60E+02</c:v>
                </c:pt>
                <c:pt idx="39795">
                  <c:v>2.60E+02</c:v>
                </c:pt>
                <c:pt idx="39796">
                  <c:v>2.60E+02</c:v>
                </c:pt>
                <c:pt idx="39797">
                  <c:v>2.60E+02</c:v>
                </c:pt>
                <c:pt idx="39798">
                  <c:v>2.60E+02</c:v>
                </c:pt>
                <c:pt idx="39799">
                  <c:v>2.60E+02</c:v>
                </c:pt>
                <c:pt idx="39800">
                  <c:v>2.60E+02</c:v>
                </c:pt>
                <c:pt idx="39801">
                  <c:v>2.60E+02</c:v>
                </c:pt>
                <c:pt idx="39802">
                  <c:v>2.60E+02</c:v>
                </c:pt>
                <c:pt idx="39803">
                  <c:v>2.60E+02</c:v>
                </c:pt>
                <c:pt idx="39804">
                  <c:v>2.60E+02</c:v>
                </c:pt>
                <c:pt idx="39805">
                  <c:v>2.60E+02</c:v>
                </c:pt>
                <c:pt idx="39806">
                  <c:v>2.60E+02</c:v>
                </c:pt>
                <c:pt idx="39807">
                  <c:v>2.60E+02</c:v>
                </c:pt>
                <c:pt idx="39808">
                  <c:v>2.60E+02</c:v>
                </c:pt>
                <c:pt idx="39809">
                  <c:v>2.60E+02</c:v>
                </c:pt>
                <c:pt idx="39810">
                  <c:v>2.60E+02</c:v>
                </c:pt>
                <c:pt idx="39811">
                  <c:v>2.60E+02</c:v>
                </c:pt>
                <c:pt idx="39812">
                  <c:v>2.60E+02</c:v>
                </c:pt>
                <c:pt idx="39813">
                  <c:v>2.60E+02</c:v>
                </c:pt>
                <c:pt idx="39814">
                  <c:v>2.60E+02</c:v>
                </c:pt>
                <c:pt idx="39815">
                  <c:v>2.60E+02</c:v>
                </c:pt>
                <c:pt idx="39816">
                  <c:v>2.60E+02</c:v>
                </c:pt>
                <c:pt idx="39817">
                  <c:v>2.60E+02</c:v>
                </c:pt>
                <c:pt idx="39818">
                  <c:v>2.60E+02</c:v>
                </c:pt>
                <c:pt idx="39819">
                  <c:v>2.60E+02</c:v>
                </c:pt>
                <c:pt idx="39820">
                  <c:v>2.60E+02</c:v>
                </c:pt>
                <c:pt idx="39821">
                  <c:v>2.60E+02</c:v>
                </c:pt>
                <c:pt idx="39822">
                  <c:v>2.60E+02</c:v>
                </c:pt>
                <c:pt idx="39823">
                  <c:v>2.60E+02</c:v>
                </c:pt>
                <c:pt idx="39824">
                  <c:v>2.60E+02</c:v>
                </c:pt>
                <c:pt idx="39825">
                  <c:v>2.60E+02</c:v>
                </c:pt>
                <c:pt idx="39826">
                  <c:v>2.60E+02</c:v>
                </c:pt>
                <c:pt idx="39827">
                  <c:v>2.60E+02</c:v>
                </c:pt>
                <c:pt idx="39828">
                  <c:v>2.60E+02</c:v>
                </c:pt>
                <c:pt idx="39829">
                  <c:v>2.60E+02</c:v>
                </c:pt>
                <c:pt idx="39830">
                  <c:v>2.60E+02</c:v>
                </c:pt>
                <c:pt idx="39831">
                  <c:v>2.60E+02</c:v>
                </c:pt>
                <c:pt idx="39832">
                  <c:v>2.60E+02</c:v>
                </c:pt>
                <c:pt idx="39833">
                  <c:v>2.60E+02</c:v>
                </c:pt>
                <c:pt idx="39834">
                  <c:v>2.60E+02</c:v>
                </c:pt>
                <c:pt idx="39835">
                  <c:v>2.60E+02</c:v>
                </c:pt>
                <c:pt idx="39836">
                  <c:v>2.60E+02</c:v>
                </c:pt>
                <c:pt idx="39837">
                  <c:v>2.60E+02</c:v>
                </c:pt>
                <c:pt idx="39838">
                  <c:v>2.60E+02</c:v>
                </c:pt>
                <c:pt idx="39839">
                  <c:v>2.60E+02</c:v>
                </c:pt>
                <c:pt idx="39840">
                  <c:v>2.60E+02</c:v>
                </c:pt>
                <c:pt idx="39841">
                  <c:v>2.60E+02</c:v>
                </c:pt>
                <c:pt idx="39842">
                  <c:v>2.60E+02</c:v>
                </c:pt>
                <c:pt idx="39843">
                  <c:v>2.60E+02</c:v>
                </c:pt>
                <c:pt idx="39844">
                  <c:v>2.60E+02</c:v>
                </c:pt>
                <c:pt idx="39845">
                  <c:v>2.60E+02</c:v>
                </c:pt>
                <c:pt idx="39846">
                  <c:v>2.60E+02</c:v>
                </c:pt>
                <c:pt idx="39847">
                  <c:v>2.60E+02</c:v>
                </c:pt>
                <c:pt idx="39848">
                  <c:v>2.60E+02</c:v>
                </c:pt>
                <c:pt idx="39849">
                  <c:v>2.60E+02</c:v>
                </c:pt>
                <c:pt idx="39850">
                  <c:v>2.60E+02</c:v>
                </c:pt>
                <c:pt idx="39851">
                  <c:v>2.60E+02</c:v>
                </c:pt>
                <c:pt idx="39852">
                  <c:v>2.60E+02</c:v>
                </c:pt>
                <c:pt idx="39853">
                  <c:v>2.60E+02</c:v>
                </c:pt>
                <c:pt idx="39854">
                  <c:v>2.60E+02</c:v>
                </c:pt>
                <c:pt idx="39855">
                  <c:v>2.60E+02</c:v>
                </c:pt>
                <c:pt idx="39856">
                  <c:v>2.60E+02</c:v>
                </c:pt>
                <c:pt idx="39857">
                  <c:v>2.60E+02</c:v>
                </c:pt>
                <c:pt idx="39858">
                  <c:v>2.60E+02</c:v>
                </c:pt>
                <c:pt idx="39859">
                  <c:v>2.60E+02</c:v>
                </c:pt>
                <c:pt idx="39860">
                  <c:v>2.60E+02</c:v>
                </c:pt>
                <c:pt idx="39861">
                  <c:v>2.60E+02</c:v>
                </c:pt>
                <c:pt idx="39862">
                  <c:v>2.60E+02</c:v>
                </c:pt>
                <c:pt idx="39863">
                  <c:v>2.60E+02</c:v>
                </c:pt>
                <c:pt idx="39864">
                  <c:v>2.60E+02</c:v>
                </c:pt>
                <c:pt idx="39865">
                  <c:v>2.60E+02</c:v>
                </c:pt>
                <c:pt idx="39866">
                  <c:v>2.60E+02</c:v>
                </c:pt>
                <c:pt idx="39867">
                  <c:v>2.60E+02</c:v>
                </c:pt>
                <c:pt idx="39868">
                  <c:v>2.60E+02</c:v>
                </c:pt>
                <c:pt idx="39869">
                  <c:v>2.60E+02</c:v>
                </c:pt>
                <c:pt idx="39870">
                  <c:v>2.60E+02</c:v>
                </c:pt>
                <c:pt idx="39871">
                  <c:v>2.60E+02</c:v>
                </c:pt>
                <c:pt idx="39872">
                  <c:v>2.60E+02</c:v>
                </c:pt>
                <c:pt idx="39873">
                  <c:v>2.60E+02</c:v>
                </c:pt>
                <c:pt idx="39874">
                  <c:v>2.60E+02</c:v>
                </c:pt>
                <c:pt idx="39875">
                  <c:v>2.60E+02</c:v>
                </c:pt>
                <c:pt idx="39876">
                  <c:v>2.60E+02</c:v>
                </c:pt>
                <c:pt idx="39877">
                  <c:v>2.60E+02</c:v>
                </c:pt>
                <c:pt idx="39878">
                  <c:v>2.60E+02</c:v>
                </c:pt>
                <c:pt idx="39879">
                  <c:v>2.60E+02</c:v>
                </c:pt>
                <c:pt idx="39880">
                  <c:v>2.60E+02</c:v>
                </c:pt>
                <c:pt idx="39881">
                  <c:v>2.60E+02</c:v>
                </c:pt>
                <c:pt idx="39882">
                  <c:v>2.60E+02</c:v>
                </c:pt>
                <c:pt idx="39883">
                  <c:v>2.60E+02</c:v>
                </c:pt>
                <c:pt idx="39884">
                  <c:v>2.60E+02</c:v>
                </c:pt>
                <c:pt idx="39885">
                  <c:v>2.60E+02</c:v>
                </c:pt>
                <c:pt idx="39886">
                  <c:v>2.60E+02</c:v>
                </c:pt>
                <c:pt idx="39887">
                  <c:v>2.60E+02</c:v>
                </c:pt>
                <c:pt idx="39888">
                  <c:v>2.60E+02</c:v>
                </c:pt>
                <c:pt idx="39889">
                  <c:v>2.60E+02</c:v>
                </c:pt>
                <c:pt idx="39890">
                  <c:v>2.60E+02</c:v>
                </c:pt>
                <c:pt idx="39891">
                  <c:v>2.60E+02</c:v>
                </c:pt>
                <c:pt idx="39892">
                  <c:v>2.60E+02</c:v>
                </c:pt>
                <c:pt idx="39893">
                  <c:v>2.60E+02</c:v>
                </c:pt>
                <c:pt idx="39894">
                  <c:v>2.60E+02</c:v>
                </c:pt>
                <c:pt idx="39895">
                  <c:v>2.60E+02</c:v>
                </c:pt>
                <c:pt idx="39896">
                  <c:v>2.60E+02</c:v>
                </c:pt>
                <c:pt idx="39897">
                  <c:v>2.60E+02</c:v>
                </c:pt>
                <c:pt idx="39898">
                  <c:v>2.60E+02</c:v>
                </c:pt>
                <c:pt idx="39899">
                  <c:v>2.60E+02</c:v>
                </c:pt>
                <c:pt idx="39900">
                  <c:v>2.60E+02</c:v>
                </c:pt>
                <c:pt idx="39901">
                  <c:v>2.60E+02</c:v>
                </c:pt>
                <c:pt idx="39902">
                  <c:v>2.60E+02</c:v>
                </c:pt>
                <c:pt idx="39903">
                  <c:v>2.60E+02</c:v>
                </c:pt>
                <c:pt idx="39904">
                  <c:v>2.60E+02</c:v>
                </c:pt>
                <c:pt idx="39905">
                  <c:v>2.60E+02</c:v>
                </c:pt>
                <c:pt idx="39906">
                  <c:v>2.60E+02</c:v>
                </c:pt>
                <c:pt idx="39907">
                  <c:v>2.60E+02</c:v>
                </c:pt>
                <c:pt idx="39908">
                  <c:v>2.60E+02</c:v>
                </c:pt>
                <c:pt idx="39909">
                  <c:v>2.60E+02</c:v>
                </c:pt>
                <c:pt idx="39910">
                  <c:v>2.60E+02</c:v>
                </c:pt>
                <c:pt idx="39911">
                  <c:v>2.60E+02</c:v>
                </c:pt>
                <c:pt idx="39912">
                  <c:v>2.60E+02</c:v>
                </c:pt>
                <c:pt idx="39913">
                  <c:v>2.60E+02</c:v>
                </c:pt>
                <c:pt idx="39914">
                  <c:v>2.60E+02</c:v>
                </c:pt>
                <c:pt idx="39915">
                  <c:v>2.60E+02</c:v>
                </c:pt>
                <c:pt idx="39916">
                  <c:v>2.60E+02</c:v>
                </c:pt>
                <c:pt idx="39917">
                  <c:v>2.60E+02</c:v>
                </c:pt>
                <c:pt idx="39918">
                  <c:v>2.60E+02</c:v>
                </c:pt>
                <c:pt idx="39919">
                  <c:v>2.60E+02</c:v>
                </c:pt>
                <c:pt idx="39920">
                  <c:v>2.60E+02</c:v>
                </c:pt>
                <c:pt idx="39921">
                  <c:v>2.60E+02</c:v>
                </c:pt>
                <c:pt idx="39922">
                  <c:v>2.60E+02</c:v>
                </c:pt>
                <c:pt idx="39923">
                  <c:v>2.60E+02</c:v>
                </c:pt>
                <c:pt idx="39924">
                  <c:v>2.60E+02</c:v>
                </c:pt>
                <c:pt idx="39925">
                  <c:v>2.60E+02</c:v>
                </c:pt>
                <c:pt idx="39926">
                  <c:v>2.60E+02</c:v>
                </c:pt>
                <c:pt idx="39927">
                  <c:v>2.60E+02</c:v>
                </c:pt>
                <c:pt idx="39928">
                  <c:v>2.60E+02</c:v>
                </c:pt>
                <c:pt idx="39929">
                  <c:v>2.60E+02</c:v>
                </c:pt>
                <c:pt idx="39930">
                  <c:v>2.60E+02</c:v>
                </c:pt>
                <c:pt idx="39931">
                  <c:v>2.60E+02</c:v>
                </c:pt>
                <c:pt idx="39932">
                  <c:v>2.60E+02</c:v>
                </c:pt>
                <c:pt idx="39933">
                  <c:v>2.60E+02</c:v>
                </c:pt>
                <c:pt idx="39934">
                  <c:v>2.60E+02</c:v>
                </c:pt>
                <c:pt idx="39935">
                  <c:v>2.60E+02</c:v>
                </c:pt>
                <c:pt idx="39936">
                  <c:v>2.60E+02</c:v>
                </c:pt>
                <c:pt idx="39937">
                  <c:v>2.60E+02</c:v>
                </c:pt>
                <c:pt idx="39938">
                  <c:v>2.60E+02</c:v>
                </c:pt>
                <c:pt idx="39939">
                  <c:v>2.60E+02</c:v>
                </c:pt>
                <c:pt idx="39940">
                  <c:v>2.60E+02</c:v>
                </c:pt>
                <c:pt idx="39941">
                  <c:v>2.60E+02</c:v>
                </c:pt>
                <c:pt idx="39942">
                  <c:v>2.60E+02</c:v>
                </c:pt>
                <c:pt idx="39943">
                  <c:v>2.60E+02</c:v>
                </c:pt>
                <c:pt idx="39944">
                  <c:v>2.60E+02</c:v>
                </c:pt>
                <c:pt idx="39945">
                  <c:v>2.60E+02</c:v>
                </c:pt>
                <c:pt idx="39946">
                  <c:v>2.60E+02</c:v>
                </c:pt>
                <c:pt idx="39947">
                  <c:v>2.60E+02</c:v>
                </c:pt>
                <c:pt idx="39948">
                  <c:v>2.60E+02</c:v>
                </c:pt>
                <c:pt idx="39949">
                  <c:v>2.60E+02</c:v>
                </c:pt>
                <c:pt idx="39950">
                  <c:v>2.60E+02</c:v>
                </c:pt>
                <c:pt idx="39951">
                  <c:v>2.60E+02</c:v>
                </c:pt>
                <c:pt idx="39952">
                  <c:v>2.60E+02</c:v>
                </c:pt>
                <c:pt idx="39953">
                  <c:v>2.60E+02</c:v>
                </c:pt>
                <c:pt idx="39954">
                  <c:v>2.60E+02</c:v>
                </c:pt>
                <c:pt idx="39955">
                  <c:v>2.60E+02</c:v>
                </c:pt>
                <c:pt idx="39956">
                  <c:v>2.60E+02</c:v>
                </c:pt>
                <c:pt idx="39957">
                  <c:v>2.60E+02</c:v>
                </c:pt>
                <c:pt idx="39958">
                  <c:v>2.60E+02</c:v>
                </c:pt>
                <c:pt idx="39959">
                  <c:v>2.60E+02</c:v>
                </c:pt>
                <c:pt idx="39960">
                  <c:v>2.60E+02</c:v>
                </c:pt>
                <c:pt idx="39961">
                  <c:v>2.60E+02</c:v>
                </c:pt>
                <c:pt idx="39962">
                  <c:v>2.60E+02</c:v>
                </c:pt>
                <c:pt idx="39963">
                  <c:v>2.60E+02</c:v>
                </c:pt>
                <c:pt idx="39964">
                  <c:v>2.60E+02</c:v>
                </c:pt>
                <c:pt idx="39965">
                  <c:v>2.60E+02</c:v>
                </c:pt>
                <c:pt idx="39966">
                  <c:v>2.60E+02</c:v>
                </c:pt>
                <c:pt idx="39967">
                  <c:v>2.60E+02</c:v>
                </c:pt>
                <c:pt idx="39968">
                  <c:v>2.60E+02</c:v>
                </c:pt>
                <c:pt idx="39969">
                  <c:v>2.60E+02</c:v>
                </c:pt>
                <c:pt idx="39970">
                  <c:v>2.60E+02</c:v>
                </c:pt>
                <c:pt idx="39971">
                  <c:v>2.60E+02</c:v>
                </c:pt>
                <c:pt idx="39972">
                  <c:v>2.60E+02</c:v>
                </c:pt>
                <c:pt idx="39973">
                  <c:v>2.60E+02</c:v>
                </c:pt>
                <c:pt idx="39974">
                  <c:v>2.60E+02</c:v>
                </c:pt>
                <c:pt idx="39975">
                  <c:v>2.60E+02</c:v>
                </c:pt>
                <c:pt idx="39976">
                  <c:v>2.60E+02</c:v>
                </c:pt>
                <c:pt idx="39977">
                  <c:v>2.60E+02</c:v>
                </c:pt>
                <c:pt idx="39978">
                  <c:v>2.60E+02</c:v>
                </c:pt>
                <c:pt idx="39979">
                  <c:v>2.60E+02</c:v>
                </c:pt>
                <c:pt idx="39980">
                  <c:v>2.60E+02</c:v>
                </c:pt>
                <c:pt idx="39981">
                  <c:v>2.60E+02</c:v>
                </c:pt>
                <c:pt idx="39982">
                  <c:v>2.60E+02</c:v>
                </c:pt>
                <c:pt idx="39983">
                  <c:v>2.60E+02</c:v>
                </c:pt>
                <c:pt idx="39984">
                  <c:v>2.60E+02</c:v>
                </c:pt>
                <c:pt idx="39985">
                  <c:v>2.60E+02</c:v>
                </c:pt>
                <c:pt idx="39986">
                  <c:v>2.60E+02</c:v>
                </c:pt>
                <c:pt idx="39987">
                  <c:v>2.60E+02</c:v>
                </c:pt>
                <c:pt idx="39988">
                  <c:v>2.60E+02</c:v>
                </c:pt>
                <c:pt idx="39989">
                  <c:v>2.60E+02</c:v>
                </c:pt>
                <c:pt idx="39990">
                  <c:v>2.60E+02</c:v>
                </c:pt>
                <c:pt idx="39991">
                  <c:v>2.60E+02</c:v>
                </c:pt>
                <c:pt idx="39992">
                  <c:v>2.60E+02</c:v>
                </c:pt>
                <c:pt idx="39993">
                  <c:v>2.60E+02</c:v>
                </c:pt>
                <c:pt idx="39994">
                  <c:v>2.60E+02</c:v>
                </c:pt>
                <c:pt idx="39995">
                  <c:v>2.60E+02</c:v>
                </c:pt>
                <c:pt idx="39996">
                  <c:v>2.60E+02</c:v>
                </c:pt>
                <c:pt idx="39997">
                  <c:v>2.60E+02</c:v>
                </c:pt>
                <c:pt idx="39998">
                  <c:v>2.60E+02</c:v>
                </c:pt>
                <c:pt idx="39999">
                  <c:v>2.60E+02</c:v>
                </c:pt>
                <c:pt idx="40000">
                  <c:v>2.60E+02</c:v>
                </c:pt>
                <c:pt idx="40001">
                  <c:v>2.60E+02</c:v>
                </c:pt>
                <c:pt idx="40002">
                  <c:v>2.60E+02</c:v>
                </c:pt>
                <c:pt idx="40003">
                  <c:v>2.60E+02</c:v>
                </c:pt>
                <c:pt idx="40004">
                  <c:v>2.60E+02</c:v>
                </c:pt>
                <c:pt idx="40005">
                  <c:v>2.60E+02</c:v>
                </c:pt>
                <c:pt idx="40006">
                  <c:v>2.60E+02</c:v>
                </c:pt>
                <c:pt idx="40007">
                  <c:v>2.60E+02</c:v>
                </c:pt>
                <c:pt idx="40008">
                  <c:v>2.60E+02</c:v>
                </c:pt>
                <c:pt idx="40009">
                  <c:v>2.60E+02</c:v>
                </c:pt>
                <c:pt idx="40010">
                  <c:v>2.60E+02</c:v>
                </c:pt>
                <c:pt idx="40011">
                  <c:v>2.60E+02</c:v>
                </c:pt>
                <c:pt idx="40012">
                  <c:v>2.60E+02</c:v>
                </c:pt>
                <c:pt idx="40013">
                  <c:v>2.60E+02</c:v>
                </c:pt>
                <c:pt idx="40014">
                  <c:v>2.60E+02</c:v>
                </c:pt>
                <c:pt idx="40015">
                  <c:v>2.60E+02</c:v>
                </c:pt>
                <c:pt idx="40016">
                  <c:v>2.60E+02</c:v>
                </c:pt>
                <c:pt idx="40017">
                  <c:v>2.60E+02</c:v>
                </c:pt>
                <c:pt idx="40018">
                  <c:v>2.60E+02</c:v>
                </c:pt>
                <c:pt idx="40019">
                  <c:v>2.60E+02</c:v>
                </c:pt>
                <c:pt idx="40020">
                  <c:v>2.60E+02</c:v>
                </c:pt>
                <c:pt idx="40021">
                  <c:v>2.60E+02</c:v>
                </c:pt>
                <c:pt idx="40022">
                  <c:v>2.60E+02</c:v>
                </c:pt>
                <c:pt idx="40023">
                  <c:v>2.60E+02</c:v>
                </c:pt>
                <c:pt idx="40024">
                  <c:v>2.60E+02</c:v>
                </c:pt>
                <c:pt idx="40025">
                  <c:v>2.60E+02</c:v>
                </c:pt>
                <c:pt idx="40026">
                  <c:v>2.60E+02</c:v>
                </c:pt>
                <c:pt idx="40027">
                  <c:v>2.60E+02</c:v>
                </c:pt>
                <c:pt idx="40028">
                  <c:v>2.60E+02</c:v>
                </c:pt>
                <c:pt idx="40029">
                  <c:v>2.60E+02</c:v>
                </c:pt>
                <c:pt idx="40030">
                  <c:v>2.60E+02</c:v>
                </c:pt>
                <c:pt idx="40031">
                  <c:v>2.60E+02</c:v>
                </c:pt>
                <c:pt idx="40032">
                  <c:v>2.60E+02</c:v>
                </c:pt>
                <c:pt idx="40033">
                  <c:v>2.60E+02</c:v>
                </c:pt>
                <c:pt idx="40034">
                  <c:v>2.60E+02</c:v>
                </c:pt>
                <c:pt idx="40035">
                  <c:v>2.60E+02</c:v>
                </c:pt>
                <c:pt idx="40036">
                  <c:v>2.63E+02</c:v>
                </c:pt>
                <c:pt idx="40037">
                  <c:v>2.72E+02</c:v>
                </c:pt>
                <c:pt idx="40038">
                  <c:v>2.79E+02</c:v>
                </c:pt>
                <c:pt idx="40039">
                  <c:v>2.80E+02</c:v>
                </c:pt>
                <c:pt idx="40040">
                  <c:v>2.80E+02</c:v>
                </c:pt>
                <c:pt idx="40041">
                  <c:v>2.80E+02</c:v>
                </c:pt>
                <c:pt idx="40042">
                  <c:v>2.80E+02</c:v>
                </c:pt>
                <c:pt idx="40043">
                  <c:v>2.80E+02</c:v>
                </c:pt>
                <c:pt idx="40044">
                  <c:v>2.80E+02</c:v>
                </c:pt>
                <c:pt idx="40045">
                  <c:v>2.80E+02</c:v>
                </c:pt>
                <c:pt idx="40046">
                  <c:v>2.80E+02</c:v>
                </c:pt>
                <c:pt idx="40047">
                  <c:v>2.80E+02</c:v>
                </c:pt>
                <c:pt idx="40048">
                  <c:v>2.80E+02</c:v>
                </c:pt>
                <c:pt idx="40049">
                  <c:v>2.80E+02</c:v>
                </c:pt>
                <c:pt idx="40050">
                  <c:v>2.80E+02</c:v>
                </c:pt>
                <c:pt idx="40051">
                  <c:v>2.80E+02</c:v>
                </c:pt>
                <c:pt idx="40052">
                  <c:v>2.80E+02</c:v>
                </c:pt>
                <c:pt idx="40053">
                  <c:v>2.80E+02</c:v>
                </c:pt>
                <c:pt idx="40054">
                  <c:v>2.80E+02</c:v>
                </c:pt>
                <c:pt idx="40055">
                  <c:v>2.80E+02</c:v>
                </c:pt>
                <c:pt idx="40056">
                  <c:v>2.80E+02</c:v>
                </c:pt>
                <c:pt idx="40057">
                  <c:v>2.80E+02</c:v>
                </c:pt>
                <c:pt idx="40058">
                  <c:v>2.80E+02</c:v>
                </c:pt>
                <c:pt idx="40059">
                  <c:v>2.80E+02</c:v>
                </c:pt>
                <c:pt idx="40060">
                  <c:v>2.80E+02</c:v>
                </c:pt>
                <c:pt idx="40061">
                  <c:v>2.80E+02</c:v>
                </c:pt>
                <c:pt idx="40062">
                  <c:v>2.80E+02</c:v>
                </c:pt>
                <c:pt idx="40063">
                  <c:v>2.80E+02</c:v>
                </c:pt>
                <c:pt idx="40064">
                  <c:v>2.80E+02</c:v>
                </c:pt>
                <c:pt idx="40065">
                  <c:v>2.80E+02</c:v>
                </c:pt>
                <c:pt idx="40066">
                  <c:v>2.80E+02</c:v>
                </c:pt>
                <c:pt idx="40067">
                  <c:v>2.80E+02</c:v>
                </c:pt>
                <c:pt idx="40068">
                  <c:v>2.80E+02</c:v>
                </c:pt>
                <c:pt idx="40069">
                  <c:v>2.80E+02</c:v>
                </c:pt>
                <c:pt idx="40070">
                  <c:v>2.80E+02</c:v>
                </c:pt>
                <c:pt idx="40071">
                  <c:v>2.80E+02</c:v>
                </c:pt>
                <c:pt idx="40072">
                  <c:v>2.80E+02</c:v>
                </c:pt>
                <c:pt idx="40073">
                  <c:v>2.80E+02</c:v>
                </c:pt>
                <c:pt idx="40074">
                  <c:v>2.80E+02</c:v>
                </c:pt>
                <c:pt idx="40075">
                  <c:v>2.80E+02</c:v>
                </c:pt>
                <c:pt idx="40076">
                  <c:v>2.80E+02</c:v>
                </c:pt>
                <c:pt idx="40077">
                  <c:v>2.80E+02</c:v>
                </c:pt>
                <c:pt idx="40078">
                  <c:v>2.80E+02</c:v>
                </c:pt>
                <c:pt idx="40079">
                  <c:v>2.80E+02</c:v>
                </c:pt>
                <c:pt idx="40080">
                  <c:v>2.80E+02</c:v>
                </c:pt>
                <c:pt idx="40081">
                  <c:v>2.80E+02</c:v>
                </c:pt>
                <c:pt idx="40082">
                  <c:v>2.80E+02</c:v>
                </c:pt>
                <c:pt idx="40083">
                  <c:v>2.80E+02</c:v>
                </c:pt>
                <c:pt idx="40084">
                  <c:v>2.80E+02</c:v>
                </c:pt>
                <c:pt idx="40085">
                  <c:v>2.80E+02</c:v>
                </c:pt>
                <c:pt idx="40086">
                  <c:v>2.80E+02</c:v>
                </c:pt>
                <c:pt idx="40087">
                  <c:v>2.80E+02</c:v>
                </c:pt>
                <c:pt idx="40088">
                  <c:v>2.80E+02</c:v>
                </c:pt>
                <c:pt idx="40089">
                  <c:v>2.80E+02</c:v>
                </c:pt>
                <c:pt idx="40090">
                  <c:v>2.80E+02</c:v>
                </c:pt>
                <c:pt idx="40091">
                  <c:v>2.80E+02</c:v>
                </c:pt>
                <c:pt idx="40092">
                  <c:v>2.80E+02</c:v>
                </c:pt>
                <c:pt idx="40093">
                  <c:v>2.80E+02</c:v>
                </c:pt>
                <c:pt idx="40094">
                  <c:v>2.80E+02</c:v>
                </c:pt>
                <c:pt idx="40095">
                  <c:v>2.80E+02</c:v>
                </c:pt>
                <c:pt idx="40096">
                  <c:v>2.80E+02</c:v>
                </c:pt>
                <c:pt idx="40097">
                  <c:v>2.80E+02</c:v>
                </c:pt>
                <c:pt idx="40098">
                  <c:v>2.80E+02</c:v>
                </c:pt>
                <c:pt idx="40099">
                  <c:v>2.80E+02</c:v>
                </c:pt>
                <c:pt idx="40100">
                  <c:v>2.80E+02</c:v>
                </c:pt>
                <c:pt idx="40101">
                  <c:v>2.80E+02</c:v>
                </c:pt>
                <c:pt idx="40102">
                  <c:v>2.80E+02</c:v>
                </c:pt>
                <c:pt idx="40103">
                  <c:v>2.80E+02</c:v>
                </c:pt>
                <c:pt idx="40104">
                  <c:v>2.80E+02</c:v>
                </c:pt>
                <c:pt idx="40105">
                  <c:v>2.80E+02</c:v>
                </c:pt>
                <c:pt idx="40106">
                  <c:v>2.80E+02</c:v>
                </c:pt>
                <c:pt idx="40107">
                  <c:v>2.80E+02</c:v>
                </c:pt>
                <c:pt idx="40108">
                  <c:v>2.80E+02</c:v>
                </c:pt>
                <c:pt idx="40109">
                  <c:v>2.80E+02</c:v>
                </c:pt>
                <c:pt idx="40110">
                  <c:v>2.80E+02</c:v>
                </c:pt>
                <c:pt idx="40111">
                  <c:v>2.80E+02</c:v>
                </c:pt>
                <c:pt idx="40112">
                  <c:v>2.80E+02</c:v>
                </c:pt>
                <c:pt idx="40113">
                  <c:v>2.80E+02</c:v>
                </c:pt>
                <c:pt idx="40114">
                  <c:v>2.80E+02</c:v>
                </c:pt>
                <c:pt idx="40115">
                  <c:v>2.80E+02</c:v>
                </c:pt>
                <c:pt idx="40116">
                  <c:v>2.80E+02</c:v>
                </c:pt>
                <c:pt idx="40117">
                  <c:v>2.80E+02</c:v>
                </c:pt>
                <c:pt idx="40118">
                  <c:v>2.80E+02</c:v>
                </c:pt>
                <c:pt idx="40119">
                  <c:v>2.80E+02</c:v>
                </c:pt>
                <c:pt idx="40120">
                  <c:v>2.80E+02</c:v>
                </c:pt>
                <c:pt idx="40121">
                  <c:v>2.80E+02</c:v>
                </c:pt>
                <c:pt idx="40122">
                  <c:v>2.80E+02</c:v>
                </c:pt>
                <c:pt idx="40123">
                  <c:v>2.80E+02</c:v>
                </c:pt>
                <c:pt idx="40124">
                  <c:v>2.80E+02</c:v>
                </c:pt>
                <c:pt idx="40125">
                  <c:v>2.80E+02</c:v>
                </c:pt>
                <c:pt idx="40126">
                  <c:v>2.80E+02</c:v>
                </c:pt>
                <c:pt idx="40127">
                  <c:v>2.80E+02</c:v>
                </c:pt>
                <c:pt idx="40128">
                  <c:v>2.80E+02</c:v>
                </c:pt>
                <c:pt idx="40129">
                  <c:v>2.80E+02</c:v>
                </c:pt>
                <c:pt idx="40130">
                  <c:v>2.80E+02</c:v>
                </c:pt>
                <c:pt idx="40131">
                  <c:v>2.80E+02</c:v>
                </c:pt>
                <c:pt idx="40132">
                  <c:v>2.80E+02</c:v>
                </c:pt>
                <c:pt idx="40133">
                  <c:v>2.80E+02</c:v>
                </c:pt>
                <c:pt idx="40134">
                  <c:v>2.80E+02</c:v>
                </c:pt>
                <c:pt idx="40135">
                  <c:v>2.80E+02</c:v>
                </c:pt>
                <c:pt idx="40136">
                  <c:v>2.80E+02</c:v>
                </c:pt>
                <c:pt idx="40137">
                  <c:v>2.80E+02</c:v>
                </c:pt>
                <c:pt idx="40138">
                  <c:v>2.80E+02</c:v>
                </c:pt>
                <c:pt idx="40139">
                  <c:v>2.80E+02</c:v>
                </c:pt>
                <c:pt idx="40140">
                  <c:v>2.80E+02</c:v>
                </c:pt>
                <c:pt idx="40141">
                  <c:v>2.80E+02</c:v>
                </c:pt>
                <c:pt idx="40142">
                  <c:v>2.80E+02</c:v>
                </c:pt>
                <c:pt idx="40143">
                  <c:v>2.80E+02</c:v>
                </c:pt>
                <c:pt idx="40144">
                  <c:v>2.80E+02</c:v>
                </c:pt>
                <c:pt idx="40145">
                  <c:v>2.80E+02</c:v>
                </c:pt>
                <c:pt idx="40146">
                  <c:v>2.80E+02</c:v>
                </c:pt>
                <c:pt idx="40147">
                  <c:v>2.80E+02</c:v>
                </c:pt>
                <c:pt idx="40148">
                  <c:v>2.80E+02</c:v>
                </c:pt>
                <c:pt idx="40149">
                  <c:v>2.80E+02</c:v>
                </c:pt>
                <c:pt idx="40150">
                  <c:v>2.80E+02</c:v>
                </c:pt>
                <c:pt idx="40151">
                  <c:v>2.80E+02</c:v>
                </c:pt>
                <c:pt idx="40152">
                  <c:v>2.80E+02</c:v>
                </c:pt>
                <c:pt idx="40153">
                  <c:v>2.80E+02</c:v>
                </c:pt>
                <c:pt idx="40154">
                  <c:v>2.80E+02</c:v>
                </c:pt>
                <c:pt idx="40155">
                  <c:v>2.80E+02</c:v>
                </c:pt>
                <c:pt idx="40156">
                  <c:v>2.80E+02</c:v>
                </c:pt>
                <c:pt idx="40157">
                  <c:v>2.80E+02</c:v>
                </c:pt>
                <c:pt idx="40158">
                  <c:v>2.80E+02</c:v>
                </c:pt>
                <c:pt idx="40159">
                  <c:v>2.80E+02</c:v>
                </c:pt>
                <c:pt idx="40160">
                  <c:v>2.80E+02</c:v>
                </c:pt>
                <c:pt idx="40161">
                  <c:v>2.80E+02</c:v>
                </c:pt>
                <c:pt idx="40162">
                  <c:v>2.80E+02</c:v>
                </c:pt>
                <c:pt idx="40163">
                  <c:v>2.80E+02</c:v>
                </c:pt>
                <c:pt idx="40164">
                  <c:v>2.80E+02</c:v>
                </c:pt>
                <c:pt idx="40165">
                  <c:v>2.80E+02</c:v>
                </c:pt>
                <c:pt idx="40166">
                  <c:v>2.80E+02</c:v>
                </c:pt>
                <c:pt idx="40167">
                  <c:v>2.80E+02</c:v>
                </c:pt>
                <c:pt idx="40168">
                  <c:v>2.80E+02</c:v>
                </c:pt>
                <c:pt idx="40169">
                  <c:v>2.80E+02</c:v>
                </c:pt>
                <c:pt idx="40170">
                  <c:v>2.80E+02</c:v>
                </c:pt>
                <c:pt idx="40171">
                  <c:v>2.80E+02</c:v>
                </c:pt>
                <c:pt idx="40172">
                  <c:v>2.80E+02</c:v>
                </c:pt>
                <c:pt idx="40173">
                  <c:v>2.80E+02</c:v>
                </c:pt>
                <c:pt idx="40174">
                  <c:v>2.80E+02</c:v>
                </c:pt>
                <c:pt idx="40175">
                  <c:v>2.80E+02</c:v>
                </c:pt>
                <c:pt idx="40176">
                  <c:v>2.80E+02</c:v>
                </c:pt>
                <c:pt idx="40177">
                  <c:v>2.80E+02</c:v>
                </c:pt>
                <c:pt idx="40178">
                  <c:v>2.80E+02</c:v>
                </c:pt>
                <c:pt idx="40179">
                  <c:v>2.80E+02</c:v>
                </c:pt>
                <c:pt idx="40180">
                  <c:v>2.80E+02</c:v>
                </c:pt>
                <c:pt idx="40181">
                  <c:v>2.80E+02</c:v>
                </c:pt>
                <c:pt idx="40182">
                  <c:v>2.80E+02</c:v>
                </c:pt>
                <c:pt idx="40183">
                  <c:v>2.80E+02</c:v>
                </c:pt>
                <c:pt idx="40184">
                  <c:v>2.80E+02</c:v>
                </c:pt>
                <c:pt idx="40185">
                  <c:v>2.80E+02</c:v>
                </c:pt>
                <c:pt idx="40186">
                  <c:v>2.80E+02</c:v>
                </c:pt>
                <c:pt idx="40187">
                  <c:v>2.80E+02</c:v>
                </c:pt>
                <c:pt idx="40188">
                  <c:v>2.80E+02</c:v>
                </c:pt>
                <c:pt idx="40189">
                  <c:v>2.80E+02</c:v>
                </c:pt>
                <c:pt idx="40190">
                  <c:v>2.80E+02</c:v>
                </c:pt>
                <c:pt idx="40191">
                  <c:v>2.80E+02</c:v>
                </c:pt>
                <c:pt idx="40192">
                  <c:v>2.80E+02</c:v>
                </c:pt>
                <c:pt idx="40193">
                  <c:v>2.80E+02</c:v>
                </c:pt>
                <c:pt idx="40194">
                  <c:v>2.80E+02</c:v>
                </c:pt>
                <c:pt idx="40195">
                  <c:v>2.80E+02</c:v>
                </c:pt>
                <c:pt idx="40196">
                  <c:v>2.80E+02</c:v>
                </c:pt>
                <c:pt idx="40197">
                  <c:v>2.80E+02</c:v>
                </c:pt>
                <c:pt idx="40198">
                  <c:v>2.80E+02</c:v>
                </c:pt>
                <c:pt idx="40199">
                  <c:v>2.80E+02</c:v>
                </c:pt>
                <c:pt idx="40200">
                  <c:v>2.80E+02</c:v>
                </c:pt>
                <c:pt idx="40201">
                  <c:v>2.80E+02</c:v>
                </c:pt>
                <c:pt idx="40202">
                  <c:v>2.80E+02</c:v>
                </c:pt>
                <c:pt idx="40203">
                  <c:v>2.80E+02</c:v>
                </c:pt>
                <c:pt idx="40204">
                  <c:v>2.80E+02</c:v>
                </c:pt>
                <c:pt idx="40205">
                  <c:v>2.80E+02</c:v>
                </c:pt>
                <c:pt idx="40206">
                  <c:v>2.80E+02</c:v>
                </c:pt>
                <c:pt idx="40207">
                  <c:v>2.80E+02</c:v>
                </c:pt>
                <c:pt idx="40208">
                  <c:v>2.80E+02</c:v>
                </c:pt>
                <c:pt idx="40209">
                  <c:v>2.80E+02</c:v>
                </c:pt>
                <c:pt idx="40210">
                  <c:v>2.80E+02</c:v>
                </c:pt>
                <c:pt idx="40211">
                  <c:v>2.80E+02</c:v>
                </c:pt>
                <c:pt idx="40212">
                  <c:v>2.80E+02</c:v>
                </c:pt>
                <c:pt idx="40213">
                  <c:v>2.80E+02</c:v>
                </c:pt>
                <c:pt idx="40214">
                  <c:v>2.80E+02</c:v>
                </c:pt>
                <c:pt idx="40215">
                  <c:v>2.80E+02</c:v>
                </c:pt>
                <c:pt idx="40216">
                  <c:v>2.80E+02</c:v>
                </c:pt>
                <c:pt idx="40217">
                  <c:v>2.80E+02</c:v>
                </c:pt>
                <c:pt idx="40218">
                  <c:v>2.80E+02</c:v>
                </c:pt>
                <c:pt idx="40219">
                  <c:v>2.80E+02</c:v>
                </c:pt>
                <c:pt idx="40220">
                  <c:v>2.80E+02</c:v>
                </c:pt>
                <c:pt idx="40221">
                  <c:v>2.80E+02</c:v>
                </c:pt>
                <c:pt idx="40222">
                  <c:v>2.80E+02</c:v>
                </c:pt>
                <c:pt idx="40223">
                  <c:v>2.80E+02</c:v>
                </c:pt>
                <c:pt idx="40224">
                  <c:v>2.80E+02</c:v>
                </c:pt>
                <c:pt idx="40225">
                  <c:v>2.80E+02</c:v>
                </c:pt>
                <c:pt idx="40226">
                  <c:v>2.80E+02</c:v>
                </c:pt>
                <c:pt idx="40227">
                  <c:v>2.80E+02</c:v>
                </c:pt>
                <c:pt idx="40228">
                  <c:v>2.80E+02</c:v>
                </c:pt>
                <c:pt idx="40229">
                  <c:v>2.80E+02</c:v>
                </c:pt>
                <c:pt idx="40230">
                  <c:v>2.80E+02</c:v>
                </c:pt>
                <c:pt idx="40231">
                  <c:v>2.80E+02</c:v>
                </c:pt>
                <c:pt idx="40232">
                  <c:v>2.80E+02</c:v>
                </c:pt>
                <c:pt idx="40233">
                  <c:v>2.80E+02</c:v>
                </c:pt>
                <c:pt idx="40234">
                  <c:v>2.80E+02</c:v>
                </c:pt>
                <c:pt idx="40235">
                  <c:v>2.80E+02</c:v>
                </c:pt>
                <c:pt idx="40236">
                  <c:v>2.80E+02</c:v>
                </c:pt>
                <c:pt idx="40237">
                  <c:v>2.80E+02</c:v>
                </c:pt>
                <c:pt idx="40238">
                  <c:v>2.80E+02</c:v>
                </c:pt>
                <c:pt idx="40239">
                  <c:v>2.80E+02</c:v>
                </c:pt>
                <c:pt idx="40240">
                  <c:v>2.80E+02</c:v>
                </c:pt>
                <c:pt idx="40241">
                  <c:v>2.80E+02</c:v>
                </c:pt>
                <c:pt idx="40242">
                  <c:v>2.80E+02</c:v>
                </c:pt>
                <c:pt idx="40243">
                  <c:v>2.80E+02</c:v>
                </c:pt>
                <c:pt idx="40244">
                  <c:v>2.80E+02</c:v>
                </c:pt>
                <c:pt idx="40245">
                  <c:v>2.80E+02</c:v>
                </c:pt>
                <c:pt idx="40246">
                  <c:v>2.80E+02</c:v>
                </c:pt>
                <c:pt idx="40247">
                  <c:v>2.80E+02</c:v>
                </c:pt>
                <c:pt idx="40248">
                  <c:v>2.80E+02</c:v>
                </c:pt>
                <c:pt idx="40249">
                  <c:v>2.80E+02</c:v>
                </c:pt>
                <c:pt idx="40250">
                  <c:v>2.80E+02</c:v>
                </c:pt>
                <c:pt idx="40251">
                  <c:v>2.80E+02</c:v>
                </c:pt>
                <c:pt idx="40252">
                  <c:v>2.80E+02</c:v>
                </c:pt>
                <c:pt idx="40253">
                  <c:v>2.80E+02</c:v>
                </c:pt>
                <c:pt idx="40254">
                  <c:v>2.80E+02</c:v>
                </c:pt>
                <c:pt idx="40255">
                  <c:v>2.80E+02</c:v>
                </c:pt>
                <c:pt idx="40256">
                  <c:v>2.80E+02</c:v>
                </c:pt>
                <c:pt idx="40257">
                  <c:v>2.80E+02</c:v>
                </c:pt>
                <c:pt idx="40258">
                  <c:v>2.80E+02</c:v>
                </c:pt>
                <c:pt idx="40259">
                  <c:v>2.80E+02</c:v>
                </c:pt>
                <c:pt idx="40260">
                  <c:v>2.80E+02</c:v>
                </c:pt>
                <c:pt idx="40261">
                  <c:v>2.80E+02</c:v>
                </c:pt>
                <c:pt idx="40262">
                  <c:v>2.80E+02</c:v>
                </c:pt>
                <c:pt idx="40263">
                  <c:v>2.80E+02</c:v>
                </c:pt>
                <c:pt idx="40264">
                  <c:v>2.80E+02</c:v>
                </c:pt>
                <c:pt idx="40265">
                  <c:v>2.80E+02</c:v>
                </c:pt>
                <c:pt idx="40266">
                  <c:v>2.80E+02</c:v>
                </c:pt>
                <c:pt idx="40267">
                  <c:v>2.80E+02</c:v>
                </c:pt>
                <c:pt idx="40268">
                  <c:v>2.80E+02</c:v>
                </c:pt>
                <c:pt idx="40269">
                  <c:v>2.80E+02</c:v>
                </c:pt>
                <c:pt idx="40270">
                  <c:v>2.80E+02</c:v>
                </c:pt>
                <c:pt idx="40271">
                  <c:v>2.80E+02</c:v>
                </c:pt>
                <c:pt idx="40272">
                  <c:v>2.80E+02</c:v>
                </c:pt>
                <c:pt idx="40273">
                  <c:v>2.80E+02</c:v>
                </c:pt>
                <c:pt idx="40274">
                  <c:v>2.80E+02</c:v>
                </c:pt>
                <c:pt idx="40275">
                  <c:v>2.80E+02</c:v>
                </c:pt>
                <c:pt idx="40276">
                  <c:v>2.80E+02</c:v>
                </c:pt>
                <c:pt idx="40277">
                  <c:v>2.80E+02</c:v>
                </c:pt>
                <c:pt idx="40278">
                  <c:v>2.80E+02</c:v>
                </c:pt>
                <c:pt idx="40279">
                  <c:v>2.80E+02</c:v>
                </c:pt>
                <c:pt idx="40280">
                  <c:v>2.80E+02</c:v>
                </c:pt>
                <c:pt idx="40281">
                  <c:v>2.80E+02</c:v>
                </c:pt>
                <c:pt idx="40282">
                  <c:v>2.80E+02</c:v>
                </c:pt>
                <c:pt idx="40283">
                  <c:v>2.80E+02</c:v>
                </c:pt>
                <c:pt idx="40284">
                  <c:v>2.80E+02</c:v>
                </c:pt>
                <c:pt idx="40285">
                  <c:v>2.80E+02</c:v>
                </c:pt>
                <c:pt idx="40286">
                  <c:v>2.80E+02</c:v>
                </c:pt>
                <c:pt idx="40287">
                  <c:v>2.80E+02</c:v>
                </c:pt>
                <c:pt idx="40288">
                  <c:v>2.80E+02</c:v>
                </c:pt>
                <c:pt idx="40289">
                  <c:v>2.80E+02</c:v>
                </c:pt>
                <c:pt idx="40290">
                  <c:v>2.80E+02</c:v>
                </c:pt>
                <c:pt idx="40291">
                  <c:v>2.80E+02</c:v>
                </c:pt>
                <c:pt idx="40292">
                  <c:v>2.80E+02</c:v>
                </c:pt>
                <c:pt idx="40293">
                  <c:v>2.80E+02</c:v>
                </c:pt>
                <c:pt idx="40294">
                  <c:v>2.80E+02</c:v>
                </c:pt>
                <c:pt idx="40295">
                  <c:v>2.80E+02</c:v>
                </c:pt>
                <c:pt idx="40296">
                  <c:v>2.80E+02</c:v>
                </c:pt>
                <c:pt idx="40297">
                  <c:v>2.80E+02</c:v>
                </c:pt>
                <c:pt idx="40298">
                  <c:v>2.80E+02</c:v>
                </c:pt>
                <c:pt idx="40299">
                  <c:v>2.80E+02</c:v>
                </c:pt>
                <c:pt idx="40300">
                  <c:v>2.80E+02</c:v>
                </c:pt>
                <c:pt idx="40301">
                  <c:v>2.80E+02</c:v>
                </c:pt>
                <c:pt idx="40302">
                  <c:v>2.80E+02</c:v>
                </c:pt>
                <c:pt idx="40303">
                  <c:v>2.80E+02</c:v>
                </c:pt>
                <c:pt idx="40304">
                  <c:v>2.80E+02</c:v>
                </c:pt>
                <c:pt idx="40305">
                  <c:v>2.80E+02</c:v>
                </c:pt>
                <c:pt idx="40306">
                  <c:v>2.80E+02</c:v>
                </c:pt>
                <c:pt idx="40307">
                  <c:v>2.80E+02</c:v>
                </c:pt>
                <c:pt idx="40308">
                  <c:v>2.80E+02</c:v>
                </c:pt>
                <c:pt idx="40309">
                  <c:v>2.80E+02</c:v>
                </c:pt>
                <c:pt idx="40310">
                  <c:v>2.80E+02</c:v>
                </c:pt>
                <c:pt idx="40311">
                  <c:v>2.80E+02</c:v>
                </c:pt>
                <c:pt idx="40312">
                  <c:v>2.80E+02</c:v>
                </c:pt>
                <c:pt idx="40313">
                  <c:v>2.80E+02</c:v>
                </c:pt>
                <c:pt idx="40314">
                  <c:v>2.80E+02</c:v>
                </c:pt>
                <c:pt idx="40315">
                  <c:v>2.80E+02</c:v>
                </c:pt>
                <c:pt idx="40316">
                  <c:v>2.80E+02</c:v>
                </c:pt>
                <c:pt idx="40317">
                  <c:v>2.80E+02</c:v>
                </c:pt>
                <c:pt idx="40318">
                  <c:v>2.80E+02</c:v>
                </c:pt>
                <c:pt idx="40319">
                  <c:v>2.80E+02</c:v>
                </c:pt>
                <c:pt idx="40320">
                  <c:v>2.80E+02</c:v>
                </c:pt>
                <c:pt idx="40321">
                  <c:v>2.80E+02</c:v>
                </c:pt>
                <c:pt idx="40322">
                  <c:v>2.80E+02</c:v>
                </c:pt>
                <c:pt idx="40323">
                  <c:v>2.80E+02</c:v>
                </c:pt>
                <c:pt idx="40324">
                  <c:v>2.80E+02</c:v>
                </c:pt>
                <c:pt idx="40325">
                  <c:v>2.80E+02</c:v>
                </c:pt>
                <c:pt idx="40326">
                  <c:v>2.80E+02</c:v>
                </c:pt>
                <c:pt idx="40327">
                  <c:v>2.80E+02</c:v>
                </c:pt>
                <c:pt idx="40328">
                  <c:v>2.80E+02</c:v>
                </c:pt>
                <c:pt idx="40329">
                  <c:v>2.80E+02</c:v>
                </c:pt>
                <c:pt idx="40330">
                  <c:v>2.80E+02</c:v>
                </c:pt>
                <c:pt idx="40331">
                  <c:v>2.80E+02</c:v>
                </c:pt>
                <c:pt idx="40332">
                  <c:v>2.80E+02</c:v>
                </c:pt>
                <c:pt idx="40333">
                  <c:v>2.80E+02</c:v>
                </c:pt>
                <c:pt idx="40334">
                  <c:v>2.80E+02</c:v>
                </c:pt>
                <c:pt idx="40335">
                  <c:v>2.80E+02</c:v>
                </c:pt>
                <c:pt idx="40336">
                  <c:v>2.80E+02</c:v>
                </c:pt>
                <c:pt idx="40337">
                  <c:v>2.80E+02</c:v>
                </c:pt>
                <c:pt idx="40338">
                  <c:v>2.80E+02</c:v>
                </c:pt>
                <c:pt idx="40339">
                  <c:v>2.80E+02</c:v>
                </c:pt>
                <c:pt idx="40340">
                  <c:v>2.80E+02</c:v>
                </c:pt>
                <c:pt idx="40341">
                  <c:v>2.80E+02</c:v>
                </c:pt>
                <c:pt idx="40342">
                  <c:v>2.80E+02</c:v>
                </c:pt>
                <c:pt idx="40343">
                  <c:v>2.80E+02</c:v>
                </c:pt>
                <c:pt idx="40344">
                  <c:v>2.80E+02</c:v>
                </c:pt>
                <c:pt idx="40345">
                  <c:v>2.80E+02</c:v>
                </c:pt>
                <c:pt idx="40346">
                  <c:v>2.80E+02</c:v>
                </c:pt>
                <c:pt idx="40347">
                  <c:v>2.80E+02</c:v>
                </c:pt>
                <c:pt idx="40348">
                  <c:v>2.80E+02</c:v>
                </c:pt>
                <c:pt idx="40349">
                  <c:v>2.80E+02</c:v>
                </c:pt>
                <c:pt idx="40350">
                  <c:v>2.80E+02</c:v>
                </c:pt>
                <c:pt idx="40351">
                  <c:v>2.80E+02</c:v>
                </c:pt>
                <c:pt idx="40352">
                  <c:v>2.80E+02</c:v>
                </c:pt>
                <c:pt idx="40353">
                  <c:v>2.80E+02</c:v>
                </c:pt>
                <c:pt idx="40354">
                  <c:v>2.80E+02</c:v>
                </c:pt>
                <c:pt idx="40355">
                  <c:v>2.80E+02</c:v>
                </c:pt>
                <c:pt idx="40356">
                  <c:v>2.80E+02</c:v>
                </c:pt>
                <c:pt idx="40357">
                  <c:v>2.80E+02</c:v>
                </c:pt>
                <c:pt idx="40358">
                  <c:v>2.80E+02</c:v>
                </c:pt>
                <c:pt idx="40359">
                  <c:v>2.80E+02</c:v>
                </c:pt>
                <c:pt idx="40360">
                  <c:v>2.80E+02</c:v>
                </c:pt>
                <c:pt idx="40361">
                  <c:v>2.80E+02</c:v>
                </c:pt>
                <c:pt idx="40362">
                  <c:v>2.80E+02</c:v>
                </c:pt>
                <c:pt idx="40363">
                  <c:v>2.80E+02</c:v>
                </c:pt>
                <c:pt idx="40364">
                  <c:v>2.80E+02</c:v>
                </c:pt>
                <c:pt idx="40365">
                  <c:v>2.80E+02</c:v>
                </c:pt>
                <c:pt idx="40366">
                  <c:v>2.80E+02</c:v>
                </c:pt>
                <c:pt idx="40367">
                  <c:v>2.80E+02</c:v>
                </c:pt>
                <c:pt idx="40368">
                  <c:v>2.80E+02</c:v>
                </c:pt>
                <c:pt idx="40369">
                  <c:v>2.80E+02</c:v>
                </c:pt>
                <c:pt idx="40370">
                  <c:v>2.80E+02</c:v>
                </c:pt>
                <c:pt idx="40371">
                  <c:v>2.80E+02</c:v>
                </c:pt>
                <c:pt idx="40372">
                  <c:v>2.80E+02</c:v>
                </c:pt>
                <c:pt idx="40373">
                  <c:v>2.80E+02</c:v>
                </c:pt>
                <c:pt idx="40374">
                  <c:v>2.80E+02</c:v>
                </c:pt>
                <c:pt idx="40375">
                  <c:v>2.80E+02</c:v>
                </c:pt>
                <c:pt idx="40376">
                  <c:v>2.80E+02</c:v>
                </c:pt>
                <c:pt idx="40377">
                  <c:v>2.80E+02</c:v>
                </c:pt>
                <c:pt idx="40378">
                  <c:v>2.80E+02</c:v>
                </c:pt>
                <c:pt idx="40379">
                  <c:v>2.80E+02</c:v>
                </c:pt>
                <c:pt idx="40380">
                  <c:v>2.80E+02</c:v>
                </c:pt>
                <c:pt idx="40381">
                  <c:v>2.80E+02</c:v>
                </c:pt>
                <c:pt idx="40382">
                  <c:v>2.80E+02</c:v>
                </c:pt>
                <c:pt idx="40383">
                  <c:v>2.80E+02</c:v>
                </c:pt>
                <c:pt idx="40384">
                  <c:v>2.80E+02</c:v>
                </c:pt>
                <c:pt idx="40385">
                  <c:v>2.80E+02</c:v>
                </c:pt>
                <c:pt idx="40386">
                  <c:v>2.80E+02</c:v>
                </c:pt>
                <c:pt idx="40387">
                  <c:v>2.80E+02</c:v>
                </c:pt>
                <c:pt idx="40388">
                  <c:v>2.80E+02</c:v>
                </c:pt>
                <c:pt idx="40389">
                  <c:v>2.80E+02</c:v>
                </c:pt>
                <c:pt idx="40390">
                  <c:v>2.80E+02</c:v>
                </c:pt>
                <c:pt idx="40391">
                  <c:v>2.80E+02</c:v>
                </c:pt>
                <c:pt idx="40392">
                  <c:v>2.80E+02</c:v>
                </c:pt>
                <c:pt idx="40393">
                  <c:v>2.80E+02</c:v>
                </c:pt>
                <c:pt idx="40394">
                  <c:v>2.80E+02</c:v>
                </c:pt>
                <c:pt idx="40395">
                  <c:v>2.80E+02</c:v>
                </c:pt>
                <c:pt idx="40396">
                  <c:v>2.80E+02</c:v>
                </c:pt>
                <c:pt idx="40397">
                  <c:v>2.80E+02</c:v>
                </c:pt>
                <c:pt idx="40398">
                  <c:v>2.80E+02</c:v>
                </c:pt>
                <c:pt idx="40399">
                  <c:v>2.80E+02</c:v>
                </c:pt>
                <c:pt idx="40400">
                  <c:v>2.80E+02</c:v>
                </c:pt>
                <c:pt idx="40401">
                  <c:v>2.80E+02</c:v>
                </c:pt>
                <c:pt idx="40402">
                  <c:v>2.80E+02</c:v>
                </c:pt>
                <c:pt idx="40403">
                  <c:v>2.80E+02</c:v>
                </c:pt>
                <c:pt idx="40404">
                  <c:v>2.80E+02</c:v>
                </c:pt>
                <c:pt idx="40405">
                  <c:v>2.80E+02</c:v>
                </c:pt>
                <c:pt idx="40406">
                  <c:v>2.80E+02</c:v>
                </c:pt>
                <c:pt idx="40407">
                  <c:v>2.80E+02</c:v>
                </c:pt>
                <c:pt idx="40408">
                  <c:v>2.80E+02</c:v>
                </c:pt>
                <c:pt idx="40409">
                  <c:v>2.80E+02</c:v>
                </c:pt>
                <c:pt idx="40410">
                  <c:v>2.80E+02</c:v>
                </c:pt>
                <c:pt idx="40411">
                  <c:v>2.80E+02</c:v>
                </c:pt>
                <c:pt idx="40412">
                  <c:v>2.80E+02</c:v>
                </c:pt>
                <c:pt idx="40413">
                  <c:v>2.80E+02</c:v>
                </c:pt>
                <c:pt idx="40414">
                  <c:v>2.80E+02</c:v>
                </c:pt>
                <c:pt idx="40415">
                  <c:v>2.80E+02</c:v>
                </c:pt>
                <c:pt idx="40416">
                  <c:v>2.80E+02</c:v>
                </c:pt>
                <c:pt idx="40417">
                  <c:v>2.80E+02</c:v>
                </c:pt>
                <c:pt idx="40418">
                  <c:v>2.80E+02</c:v>
                </c:pt>
                <c:pt idx="40419">
                  <c:v>2.80E+02</c:v>
                </c:pt>
                <c:pt idx="40420">
                  <c:v>2.80E+02</c:v>
                </c:pt>
                <c:pt idx="40421">
                  <c:v>2.80E+02</c:v>
                </c:pt>
                <c:pt idx="40422">
                  <c:v>2.80E+02</c:v>
                </c:pt>
                <c:pt idx="40423">
                  <c:v>2.80E+02</c:v>
                </c:pt>
                <c:pt idx="40424">
                  <c:v>2.80E+02</c:v>
                </c:pt>
                <c:pt idx="40425">
                  <c:v>2.80E+02</c:v>
                </c:pt>
                <c:pt idx="40426">
                  <c:v>2.80E+02</c:v>
                </c:pt>
                <c:pt idx="40427">
                  <c:v>2.80E+02</c:v>
                </c:pt>
                <c:pt idx="40428">
                  <c:v>2.80E+02</c:v>
                </c:pt>
                <c:pt idx="40429">
                  <c:v>2.80E+02</c:v>
                </c:pt>
                <c:pt idx="40430">
                  <c:v>2.80E+02</c:v>
                </c:pt>
                <c:pt idx="40431">
                  <c:v>2.80E+02</c:v>
                </c:pt>
                <c:pt idx="40432">
                  <c:v>2.80E+02</c:v>
                </c:pt>
                <c:pt idx="40433">
                  <c:v>2.80E+02</c:v>
                </c:pt>
                <c:pt idx="40434">
                  <c:v>2.80E+02</c:v>
                </c:pt>
                <c:pt idx="40435">
                  <c:v>2.80E+02</c:v>
                </c:pt>
                <c:pt idx="40436">
                  <c:v>2.80E+02</c:v>
                </c:pt>
                <c:pt idx="40437">
                  <c:v>2.80E+02</c:v>
                </c:pt>
                <c:pt idx="40438">
                  <c:v>2.80E+02</c:v>
                </c:pt>
                <c:pt idx="40439">
                  <c:v>2.80E+02</c:v>
                </c:pt>
                <c:pt idx="40440">
                  <c:v>2.80E+02</c:v>
                </c:pt>
                <c:pt idx="40441">
                  <c:v>2.80E+02</c:v>
                </c:pt>
                <c:pt idx="40442">
                  <c:v>2.80E+02</c:v>
                </c:pt>
                <c:pt idx="40443">
                  <c:v>2.80E+02</c:v>
                </c:pt>
                <c:pt idx="40444">
                  <c:v>2.80E+02</c:v>
                </c:pt>
                <c:pt idx="40445">
                  <c:v>2.80E+02</c:v>
                </c:pt>
                <c:pt idx="40446">
                  <c:v>2.80E+02</c:v>
                </c:pt>
                <c:pt idx="40447">
                  <c:v>2.80E+02</c:v>
                </c:pt>
                <c:pt idx="40448">
                  <c:v>2.80E+02</c:v>
                </c:pt>
                <c:pt idx="40449">
                  <c:v>2.80E+02</c:v>
                </c:pt>
                <c:pt idx="40450">
                  <c:v>2.80E+02</c:v>
                </c:pt>
                <c:pt idx="40451">
                  <c:v>2.80E+02</c:v>
                </c:pt>
                <c:pt idx="40452">
                  <c:v>2.80E+02</c:v>
                </c:pt>
                <c:pt idx="40453">
                  <c:v>2.80E+02</c:v>
                </c:pt>
                <c:pt idx="40454">
                  <c:v>2.80E+02</c:v>
                </c:pt>
                <c:pt idx="40455">
                  <c:v>2.80E+02</c:v>
                </c:pt>
                <c:pt idx="40456">
                  <c:v>2.80E+02</c:v>
                </c:pt>
                <c:pt idx="40457">
                  <c:v>2.80E+02</c:v>
                </c:pt>
                <c:pt idx="40458">
                  <c:v>2.80E+02</c:v>
                </c:pt>
                <c:pt idx="40459">
                  <c:v>2.80E+02</c:v>
                </c:pt>
                <c:pt idx="40460">
                  <c:v>2.80E+02</c:v>
                </c:pt>
                <c:pt idx="40461">
                  <c:v>2.80E+02</c:v>
                </c:pt>
                <c:pt idx="40462">
                  <c:v>2.80E+02</c:v>
                </c:pt>
                <c:pt idx="40463">
                  <c:v>2.80E+02</c:v>
                </c:pt>
                <c:pt idx="40464">
                  <c:v>2.80E+02</c:v>
                </c:pt>
                <c:pt idx="40465">
                  <c:v>2.80E+02</c:v>
                </c:pt>
                <c:pt idx="40466">
                  <c:v>2.80E+02</c:v>
                </c:pt>
                <c:pt idx="40467">
                  <c:v>2.80E+02</c:v>
                </c:pt>
                <c:pt idx="40468">
                  <c:v>2.80E+02</c:v>
                </c:pt>
                <c:pt idx="40469">
                  <c:v>2.80E+02</c:v>
                </c:pt>
                <c:pt idx="40470">
                  <c:v>2.80E+02</c:v>
                </c:pt>
                <c:pt idx="40471">
                  <c:v>2.80E+02</c:v>
                </c:pt>
                <c:pt idx="40472">
                  <c:v>2.80E+02</c:v>
                </c:pt>
                <c:pt idx="40473">
                  <c:v>2.80E+02</c:v>
                </c:pt>
                <c:pt idx="40474">
                  <c:v>2.80E+02</c:v>
                </c:pt>
                <c:pt idx="40475">
                  <c:v>2.80E+02</c:v>
                </c:pt>
                <c:pt idx="40476">
                  <c:v>2.80E+02</c:v>
                </c:pt>
                <c:pt idx="40477">
                  <c:v>2.80E+02</c:v>
                </c:pt>
                <c:pt idx="40478">
                  <c:v>2.80E+02</c:v>
                </c:pt>
                <c:pt idx="40479">
                  <c:v>2.80E+02</c:v>
                </c:pt>
                <c:pt idx="40480">
                  <c:v>2.80E+02</c:v>
                </c:pt>
                <c:pt idx="40481">
                  <c:v>2.80E+02</c:v>
                </c:pt>
                <c:pt idx="40482">
                  <c:v>2.80E+02</c:v>
                </c:pt>
                <c:pt idx="40483">
                  <c:v>2.80E+02</c:v>
                </c:pt>
                <c:pt idx="40484">
                  <c:v>2.80E+02</c:v>
                </c:pt>
                <c:pt idx="40485">
                  <c:v>2.80E+02</c:v>
                </c:pt>
                <c:pt idx="40486">
                  <c:v>2.80E+02</c:v>
                </c:pt>
                <c:pt idx="40487">
                  <c:v>2.80E+02</c:v>
                </c:pt>
                <c:pt idx="40488">
                  <c:v>2.80E+02</c:v>
                </c:pt>
                <c:pt idx="40489">
                  <c:v>2.80E+02</c:v>
                </c:pt>
                <c:pt idx="40490">
                  <c:v>2.80E+02</c:v>
                </c:pt>
                <c:pt idx="40491">
                  <c:v>2.80E+02</c:v>
                </c:pt>
                <c:pt idx="40492">
                  <c:v>2.80E+02</c:v>
                </c:pt>
                <c:pt idx="40493">
                  <c:v>2.80E+02</c:v>
                </c:pt>
                <c:pt idx="40494">
                  <c:v>2.80E+02</c:v>
                </c:pt>
                <c:pt idx="40495">
                  <c:v>2.80E+02</c:v>
                </c:pt>
                <c:pt idx="40496">
                  <c:v>2.80E+02</c:v>
                </c:pt>
                <c:pt idx="40497">
                  <c:v>2.80E+02</c:v>
                </c:pt>
                <c:pt idx="40498">
                  <c:v>2.80E+02</c:v>
                </c:pt>
                <c:pt idx="40499">
                  <c:v>2.80E+02</c:v>
                </c:pt>
                <c:pt idx="40500">
                  <c:v>2.80E+02</c:v>
                </c:pt>
                <c:pt idx="40501">
                  <c:v>2.80E+02</c:v>
                </c:pt>
                <c:pt idx="40502">
                  <c:v>2.80E+02</c:v>
                </c:pt>
                <c:pt idx="40503">
                  <c:v>2.80E+02</c:v>
                </c:pt>
                <c:pt idx="40504">
                  <c:v>2.80E+02</c:v>
                </c:pt>
                <c:pt idx="40505">
                  <c:v>2.80E+02</c:v>
                </c:pt>
                <c:pt idx="40506">
                  <c:v>2.80E+02</c:v>
                </c:pt>
                <c:pt idx="40507">
                  <c:v>2.80E+02</c:v>
                </c:pt>
                <c:pt idx="40508">
                  <c:v>2.80E+02</c:v>
                </c:pt>
                <c:pt idx="40509">
                  <c:v>2.80E+02</c:v>
                </c:pt>
                <c:pt idx="40510">
                  <c:v>2.80E+02</c:v>
                </c:pt>
                <c:pt idx="40511">
                  <c:v>2.80E+02</c:v>
                </c:pt>
                <c:pt idx="40512">
                  <c:v>2.80E+02</c:v>
                </c:pt>
                <c:pt idx="40513">
                  <c:v>2.80E+02</c:v>
                </c:pt>
                <c:pt idx="40514">
                  <c:v>2.80E+02</c:v>
                </c:pt>
                <c:pt idx="40515">
                  <c:v>2.80E+02</c:v>
                </c:pt>
                <c:pt idx="40516">
                  <c:v>2.80E+02</c:v>
                </c:pt>
                <c:pt idx="40517">
                  <c:v>2.80E+02</c:v>
                </c:pt>
                <c:pt idx="40518">
                  <c:v>2.80E+02</c:v>
                </c:pt>
                <c:pt idx="40519">
                  <c:v>2.80E+02</c:v>
                </c:pt>
                <c:pt idx="40520">
                  <c:v>2.80E+02</c:v>
                </c:pt>
                <c:pt idx="40521">
                  <c:v>2.80E+02</c:v>
                </c:pt>
                <c:pt idx="40522">
                  <c:v>2.80E+02</c:v>
                </c:pt>
                <c:pt idx="40523">
                  <c:v>2.80E+02</c:v>
                </c:pt>
                <c:pt idx="40524">
                  <c:v>2.80E+02</c:v>
                </c:pt>
                <c:pt idx="40525">
                  <c:v>2.80E+02</c:v>
                </c:pt>
                <c:pt idx="40526">
                  <c:v>2.80E+02</c:v>
                </c:pt>
                <c:pt idx="40527">
                  <c:v>2.80E+02</c:v>
                </c:pt>
                <c:pt idx="40528">
                  <c:v>2.80E+02</c:v>
                </c:pt>
                <c:pt idx="40529">
                  <c:v>2.80E+02</c:v>
                </c:pt>
                <c:pt idx="40530">
                  <c:v>2.80E+02</c:v>
                </c:pt>
                <c:pt idx="40531">
                  <c:v>2.80E+02</c:v>
                </c:pt>
                <c:pt idx="40532">
                  <c:v>2.80E+02</c:v>
                </c:pt>
                <c:pt idx="40533">
                  <c:v>2.80E+02</c:v>
                </c:pt>
                <c:pt idx="40534">
                  <c:v>2.80E+02</c:v>
                </c:pt>
                <c:pt idx="40535">
                  <c:v>2.80E+02</c:v>
                </c:pt>
                <c:pt idx="40536">
                  <c:v>2.80E+02</c:v>
                </c:pt>
                <c:pt idx="40537">
                  <c:v>2.80E+02</c:v>
                </c:pt>
                <c:pt idx="40538">
                  <c:v>2.80E+02</c:v>
                </c:pt>
                <c:pt idx="40539">
                  <c:v>2.80E+02</c:v>
                </c:pt>
                <c:pt idx="40540">
                  <c:v>2.80E+02</c:v>
                </c:pt>
                <c:pt idx="40541">
                  <c:v>2.80E+02</c:v>
                </c:pt>
                <c:pt idx="40542">
                  <c:v>2.80E+02</c:v>
                </c:pt>
                <c:pt idx="40543">
                  <c:v>2.80E+02</c:v>
                </c:pt>
                <c:pt idx="40544">
                  <c:v>2.80E+02</c:v>
                </c:pt>
                <c:pt idx="40545">
                  <c:v>2.80E+02</c:v>
                </c:pt>
                <c:pt idx="40546">
                  <c:v>2.80E+02</c:v>
                </c:pt>
                <c:pt idx="40547">
                  <c:v>2.80E+02</c:v>
                </c:pt>
                <c:pt idx="40548">
                  <c:v>2.80E+02</c:v>
                </c:pt>
                <c:pt idx="40549">
                  <c:v>2.80E+02</c:v>
                </c:pt>
                <c:pt idx="40550">
                  <c:v>2.80E+02</c:v>
                </c:pt>
                <c:pt idx="40551">
                  <c:v>2.80E+02</c:v>
                </c:pt>
                <c:pt idx="40552">
                  <c:v>2.80E+02</c:v>
                </c:pt>
                <c:pt idx="40553">
                  <c:v>2.80E+02</c:v>
                </c:pt>
                <c:pt idx="40554">
                  <c:v>2.80E+02</c:v>
                </c:pt>
                <c:pt idx="40555">
                  <c:v>2.80E+02</c:v>
                </c:pt>
                <c:pt idx="40556">
                  <c:v>2.80E+02</c:v>
                </c:pt>
                <c:pt idx="40557">
                  <c:v>2.80E+02</c:v>
                </c:pt>
                <c:pt idx="40558">
                  <c:v>2.80E+02</c:v>
                </c:pt>
                <c:pt idx="40559">
                  <c:v>2.80E+02</c:v>
                </c:pt>
                <c:pt idx="40560">
                  <c:v>2.80E+02</c:v>
                </c:pt>
                <c:pt idx="40561">
                  <c:v>2.80E+02</c:v>
                </c:pt>
                <c:pt idx="40562">
                  <c:v>2.80E+02</c:v>
                </c:pt>
                <c:pt idx="40563">
                  <c:v>2.80E+02</c:v>
                </c:pt>
                <c:pt idx="40564">
                  <c:v>2.80E+02</c:v>
                </c:pt>
                <c:pt idx="40565">
                  <c:v>2.80E+02</c:v>
                </c:pt>
                <c:pt idx="40566">
                  <c:v>2.80E+02</c:v>
                </c:pt>
                <c:pt idx="40567">
                  <c:v>2.80E+02</c:v>
                </c:pt>
                <c:pt idx="40568">
                  <c:v>2.80E+02</c:v>
                </c:pt>
                <c:pt idx="40569">
                  <c:v>2.80E+02</c:v>
                </c:pt>
                <c:pt idx="40570">
                  <c:v>2.80E+02</c:v>
                </c:pt>
                <c:pt idx="40571">
                  <c:v>2.80E+02</c:v>
                </c:pt>
                <c:pt idx="40572">
                  <c:v>2.80E+02</c:v>
                </c:pt>
                <c:pt idx="40573">
                  <c:v>2.80E+02</c:v>
                </c:pt>
                <c:pt idx="40574">
                  <c:v>2.80E+02</c:v>
                </c:pt>
                <c:pt idx="40575">
                  <c:v>2.80E+02</c:v>
                </c:pt>
                <c:pt idx="40576">
                  <c:v>2.80E+02</c:v>
                </c:pt>
                <c:pt idx="40577">
                  <c:v>2.80E+02</c:v>
                </c:pt>
                <c:pt idx="40578">
                  <c:v>2.80E+02</c:v>
                </c:pt>
                <c:pt idx="40579">
                  <c:v>2.80E+02</c:v>
                </c:pt>
                <c:pt idx="40580">
                  <c:v>2.80E+02</c:v>
                </c:pt>
                <c:pt idx="40581">
                  <c:v>2.80E+02</c:v>
                </c:pt>
                <c:pt idx="40582">
                  <c:v>2.80E+02</c:v>
                </c:pt>
                <c:pt idx="40583">
                  <c:v>2.80E+02</c:v>
                </c:pt>
                <c:pt idx="40584">
                  <c:v>2.80E+02</c:v>
                </c:pt>
                <c:pt idx="40585">
                  <c:v>2.80E+02</c:v>
                </c:pt>
                <c:pt idx="40586">
                  <c:v>2.80E+02</c:v>
                </c:pt>
                <c:pt idx="40587">
                  <c:v>2.80E+02</c:v>
                </c:pt>
                <c:pt idx="40588">
                  <c:v>2.80E+02</c:v>
                </c:pt>
                <c:pt idx="40589">
                  <c:v>2.80E+02</c:v>
                </c:pt>
                <c:pt idx="40590">
                  <c:v>2.80E+02</c:v>
                </c:pt>
                <c:pt idx="40591">
                  <c:v>2.80E+02</c:v>
                </c:pt>
                <c:pt idx="40592">
                  <c:v>2.80E+02</c:v>
                </c:pt>
                <c:pt idx="40593">
                  <c:v>2.80E+02</c:v>
                </c:pt>
                <c:pt idx="40594">
                  <c:v>2.80E+02</c:v>
                </c:pt>
                <c:pt idx="40595">
                  <c:v>2.80E+02</c:v>
                </c:pt>
                <c:pt idx="40596">
                  <c:v>2.80E+02</c:v>
                </c:pt>
                <c:pt idx="40597">
                  <c:v>2.80E+02</c:v>
                </c:pt>
                <c:pt idx="40598">
                  <c:v>2.80E+02</c:v>
                </c:pt>
                <c:pt idx="40599">
                  <c:v>2.80E+02</c:v>
                </c:pt>
                <c:pt idx="40600">
                  <c:v>2.80E+02</c:v>
                </c:pt>
                <c:pt idx="40601">
                  <c:v>2.80E+02</c:v>
                </c:pt>
                <c:pt idx="40602">
                  <c:v>2.80E+02</c:v>
                </c:pt>
                <c:pt idx="40603">
                  <c:v>2.80E+02</c:v>
                </c:pt>
                <c:pt idx="40604">
                  <c:v>2.80E+02</c:v>
                </c:pt>
                <c:pt idx="40605">
                  <c:v>2.80E+02</c:v>
                </c:pt>
                <c:pt idx="40606">
                  <c:v>2.80E+02</c:v>
                </c:pt>
                <c:pt idx="40607">
                  <c:v>2.80E+02</c:v>
                </c:pt>
                <c:pt idx="40608">
                  <c:v>2.80E+02</c:v>
                </c:pt>
                <c:pt idx="40609">
                  <c:v>2.80E+02</c:v>
                </c:pt>
                <c:pt idx="40610">
                  <c:v>2.80E+02</c:v>
                </c:pt>
                <c:pt idx="40611">
                  <c:v>2.80E+02</c:v>
                </c:pt>
                <c:pt idx="40612">
                  <c:v>2.80E+02</c:v>
                </c:pt>
                <c:pt idx="40613">
                  <c:v>2.80E+02</c:v>
                </c:pt>
                <c:pt idx="40614">
                  <c:v>2.80E+02</c:v>
                </c:pt>
                <c:pt idx="40615">
                  <c:v>2.80E+02</c:v>
                </c:pt>
                <c:pt idx="40616">
                  <c:v>2.80E+02</c:v>
                </c:pt>
                <c:pt idx="40617">
                  <c:v>2.80E+02</c:v>
                </c:pt>
                <c:pt idx="40618">
                  <c:v>2.80E+02</c:v>
                </c:pt>
                <c:pt idx="40619">
                  <c:v>2.80E+02</c:v>
                </c:pt>
                <c:pt idx="40620">
                  <c:v>2.80E+02</c:v>
                </c:pt>
                <c:pt idx="40621">
                  <c:v>2.80E+02</c:v>
                </c:pt>
                <c:pt idx="40622">
                  <c:v>2.80E+02</c:v>
                </c:pt>
                <c:pt idx="40623">
                  <c:v>2.80E+02</c:v>
                </c:pt>
                <c:pt idx="40624">
                  <c:v>2.80E+02</c:v>
                </c:pt>
                <c:pt idx="40625">
                  <c:v>2.80E+02</c:v>
                </c:pt>
                <c:pt idx="40626">
                  <c:v>2.80E+02</c:v>
                </c:pt>
                <c:pt idx="40627">
                  <c:v>2.80E+02</c:v>
                </c:pt>
                <c:pt idx="40628">
                  <c:v>2.80E+02</c:v>
                </c:pt>
                <c:pt idx="40629">
                  <c:v>2.80E+02</c:v>
                </c:pt>
                <c:pt idx="40630">
                  <c:v>2.80E+02</c:v>
                </c:pt>
                <c:pt idx="40631">
                  <c:v>2.80E+02</c:v>
                </c:pt>
                <c:pt idx="40632">
                  <c:v>2.80E+02</c:v>
                </c:pt>
                <c:pt idx="40633">
                  <c:v>2.80E+02</c:v>
                </c:pt>
                <c:pt idx="40634">
                  <c:v>2.80E+02</c:v>
                </c:pt>
                <c:pt idx="40635">
                  <c:v>2.80E+02</c:v>
                </c:pt>
                <c:pt idx="40636">
                  <c:v>2.80E+02</c:v>
                </c:pt>
                <c:pt idx="40637">
                  <c:v>2.80E+02</c:v>
                </c:pt>
                <c:pt idx="40638">
                  <c:v>2.80E+02</c:v>
                </c:pt>
                <c:pt idx="40639">
                  <c:v>2.80E+02</c:v>
                </c:pt>
                <c:pt idx="40640">
                  <c:v>2.80E+02</c:v>
                </c:pt>
                <c:pt idx="40641">
                  <c:v>2.80E+02</c:v>
                </c:pt>
                <c:pt idx="40642">
                  <c:v>2.80E+02</c:v>
                </c:pt>
                <c:pt idx="40643">
                  <c:v>2.80E+02</c:v>
                </c:pt>
                <c:pt idx="40644">
                  <c:v>2.80E+02</c:v>
                </c:pt>
                <c:pt idx="40645">
                  <c:v>2.80E+02</c:v>
                </c:pt>
                <c:pt idx="40646">
                  <c:v>2.80E+02</c:v>
                </c:pt>
                <c:pt idx="40647">
                  <c:v>2.80E+02</c:v>
                </c:pt>
                <c:pt idx="40648">
                  <c:v>2.80E+02</c:v>
                </c:pt>
                <c:pt idx="40649">
                  <c:v>2.80E+02</c:v>
                </c:pt>
                <c:pt idx="40650">
                  <c:v>2.80E+02</c:v>
                </c:pt>
                <c:pt idx="40651">
                  <c:v>2.80E+02</c:v>
                </c:pt>
                <c:pt idx="40652">
                  <c:v>2.80E+02</c:v>
                </c:pt>
                <c:pt idx="40653">
                  <c:v>2.80E+02</c:v>
                </c:pt>
                <c:pt idx="40654">
                  <c:v>2.80E+02</c:v>
                </c:pt>
                <c:pt idx="40655">
                  <c:v>2.80E+02</c:v>
                </c:pt>
                <c:pt idx="40656">
                  <c:v>2.80E+02</c:v>
                </c:pt>
                <c:pt idx="40657">
                  <c:v>2.80E+02</c:v>
                </c:pt>
                <c:pt idx="40658">
                  <c:v>2.80E+02</c:v>
                </c:pt>
                <c:pt idx="40659">
                  <c:v>2.80E+02</c:v>
                </c:pt>
                <c:pt idx="40660">
                  <c:v>2.80E+02</c:v>
                </c:pt>
                <c:pt idx="40661">
                  <c:v>2.80E+02</c:v>
                </c:pt>
                <c:pt idx="40662">
                  <c:v>2.80E+02</c:v>
                </c:pt>
                <c:pt idx="40663">
                  <c:v>2.80E+02</c:v>
                </c:pt>
                <c:pt idx="40664">
                  <c:v>2.80E+02</c:v>
                </c:pt>
                <c:pt idx="40665">
                  <c:v>2.80E+02</c:v>
                </c:pt>
                <c:pt idx="40666">
                  <c:v>2.80E+02</c:v>
                </c:pt>
                <c:pt idx="40667">
                  <c:v>2.80E+02</c:v>
                </c:pt>
                <c:pt idx="40668">
                  <c:v>2.80E+02</c:v>
                </c:pt>
                <c:pt idx="40669">
                  <c:v>2.80E+02</c:v>
                </c:pt>
                <c:pt idx="40670">
                  <c:v>2.80E+02</c:v>
                </c:pt>
                <c:pt idx="40671">
                  <c:v>2.80E+02</c:v>
                </c:pt>
                <c:pt idx="40672">
                  <c:v>2.80E+02</c:v>
                </c:pt>
                <c:pt idx="40673">
                  <c:v>2.80E+02</c:v>
                </c:pt>
                <c:pt idx="40674">
                  <c:v>2.80E+02</c:v>
                </c:pt>
                <c:pt idx="40675">
                  <c:v>2.80E+02</c:v>
                </c:pt>
                <c:pt idx="40676">
                  <c:v>2.80E+02</c:v>
                </c:pt>
                <c:pt idx="40677">
                  <c:v>2.80E+02</c:v>
                </c:pt>
                <c:pt idx="40678">
                  <c:v>2.80E+02</c:v>
                </c:pt>
                <c:pt idx="40679">
                  <c:v>2.80E+02</c:v>
                </c:pt>
                <c:pt idx="40680">
                  <c:v>2.80E+02</c:v>
                </c:pt>
                <c:pt idx="40681">
                  <c:v>2.80E+02</c:v>
                </c:pt>
                <c:pt idx="40682">
                  <c:v>2.80E+02</c:v>
                </c:pt>
                <c:pt idx="40683">
                  <c:v>2.80E+02</c:v>
                </c:pt>
                <c:pt idx="40684">
                  <c:v>2.80E+02</c:v>
                </c:pt>
                <c:pt idx="40685">
                  <c:v>2.80E+02</c:v>
                </c:pt>
                <c:pt idx="40686">
                  <c:v>2.80E+02</c:v>
                </c:pt>
                <c:pt idx="40687">
                  <c:v>2.80E+02</c:v>
                </c:pt>
                <c:pt idx="40688">
                  <c:v>2.80E+02</c:v>
                </c:pt>
                <c:pt idx="40689">
                  <c:v>2.80E+02</c:v>
                </c:pt>
                <c:pt idx="40690">
                  <c:v>2.80E+02</c:v>
                </c:pt>
                <c:pt idx="40691">
                  <c:v>2.80E+02</c:v>
                </c:pt>
                <c:pt idx="40692">
                  <c:v>2.80E+02</c:v>
                </c:pt>
                <c:pt idx="40693">
                  <c:v>2.80E+02</c:v>
                </c:pt>
                <c:pt idx="40694">
                  <c:v>2.80E+02</c:v>
                </c:pt>
                <c:pt idx="40695">
                  <c:v>2.80E+02</c:v>
                </c:pt>
                <c:pt idx="40696">
                  <c:v>2.80E+02</c:v>
                </c:pt>
                <c:pt idx="40697">
                  <c:v>2.80E+02</c:v>
                </c:pt>
                <c:pt idx="40698">
                  <c:v>2.80E+02</c:v>
                </c:pt>
                <c:pt idx="40699">
                  <c:v>2.80E+02</c:v>
                </c:pt>
                <c:pt idx="40700">
                  <c:v>2.80E+02</c:v>
                </c:pt>
                <c:pt idx="40701">
                  <c:v>2.80E+02</c:v>
                </c:pt>
                <c:pt idx="40702">
                  <c:v>2.80E+02</c:v>
                </c:pt>
                <c:pt idx="40703">
                  <c:v>2.80E+02</c:v>
                </c:pt>
                <c:pt idx="40704">
                  <c:v>2.80E+02</c:v>
                </c:pt>
                <c:pt idx="40705">
                  <c:v>2.80E+02</c:v>
                </c:pt>
                <c:pt idx="40706">
                  <c:v>2.80E+02</c:v>
                </c:pt>
                <c:pt idx="40707">
                  <c:v>2.80E+02</c:v>
                </c:pt>
                <c:pt idx="40708">
                  <c:v>2.80E+02</c:v>
                </c:pt>
                <c:pt idx="40709">
                  <c:v>2.80E+02</c:v>
                </c:pt>
                <c:pt idx="40710">
                  <c:v>2.80E+02</c:v>
                </c:pt>
                <c:pt idx="40711">
                  <c:v>2.80E+02</c:v>
                </c:pt>
                <c:pt idx="40712">
                  <c:v>2.80E+02</c:v>
                </c:pt>
                <c:pt idx="40713">
                  <c:v>2.80E+02</c:v>
                </c:pt>
                <c:pt idx="40714">
                  <c:v>2.80E+02</c:v>
                </c:pt>
                <c:pt idx="40715">
                  <c:v>2.80E+02</c:v>
                </c:pt>
                <c:pt idx="40716">
                  <c:v>2.80E+02</c:v>
                </c:pt>
                <c:pt idx="40717">
                  <c:v>2.80E+02</c:v>
                </c:pt>
                <c:pt idx="40718">
                  <c:v>2.80E+02</c:v>
                </c:pt>
                <c:pt idx="40719">
                  <c:v>2.80E+02</c:v>
                </c:pt>
                <c:pt idx="40720">
                  <c:v>2.80E+02</c:v>
                </c:pt>
                <c:pt idx="40721">
                  <c:v>2.80E+02</c:v>
                </c:pt>
                <c:pt idx="40722">
                  <c:v>2.80E+02</c:v>
                </c:pt>
                <c:pt idx="40723">
                  <c:v>2.80E+02</c:v>
                </c:pt>
                <c:pt idx="40724">
                  <c:v>2.80E+02</c:v>
                </c:pt>
                <c:pt idx="40725">
                  <c:v>2.80E+02</c:v>
                </c:pt>
                <c:pt idx="40726">
                  <c:v>2.80E+02</c:v>
                </c:pt>
                <c:pt idx="40727">
                  <c:v>2.80E+02</c:v>
                </c:pt>
                <c:pt idx="40728">
                  <c:v>2.80E+02</c:v>
                </c:pt>
                <c:pt idx="40729">
                  <c:v>2.80E+02</c:v>
                </c:pt>
                <c:pt idx="40730">
                  <c:v>2.80E+02</c:v>
                </c:pt>
                <c:pt idx="40731">
                  <c:v>2.80E+02</c:v>
                </c:pt>
                <c:pt idx="40732">
                  <c:v>2.80E+02</c:v>
                </c:pt>
                <c:pt idx="40733">
                  <c:v>2.80E+02</c:v>
                </c:pt>
                <c:pt idx="40734">
                  <c:v>2.80E+02</c:v>
                </c:pt>
                <c:pt idx="40735">
                  <c:v>2.80E+02</c:v>
                </c:pt>
                <c:pt idx="40736">
                  <c:v>2.80E+02</c:v>
                </c:pt>
                <c:pt idx="40737">
                  <c:v>2.80E+02</c:v>
                </c:pt>
                <c:pt idx="40738">
                  <c:v>2.80E+02</c:v>
                </c:pt>
                <c:pt idx="40739">
                  <c:v>2.80E+02</c:v>
                </c:pt>
                <c:pt idx="40740">
                  <c:v>2.80E+02</c:v>
                </c:pt>
                <c:pt idx="40741">
                  <c:v>2.80E+02</c:v>
                </c:pt>
                <c:pt idx="40742">
                  <c:v>2.80E+02</c:v>
                </c:pt>
                <c:pt idx="40743">
                  <c:v>2.80E+02</c:v>
                </c:pt>
                <c:pt idx="40744">
                  <c:v>2.80E+02</c:v>
                </c:pt>
                <c:pt idx="40745">
                  <c:v>2.80E+02</c:v>
                </c:pt>
                <c:pt idx="40746">
                  <c:v>2.80E+02</c:v>
                </c:pt>
                <c:pt idx="40747">
                  <c:v>2.80E+02</c:v>
                </c:pt>
                <c:pt idx="40748">
                  <c:v>2.80E+02</c:v>
                </c:pt>
                <c:pt idx="40749">
                  <c:v>2.80E+02</c:v>
                </c:pt>
                <c:pt idx="40750">
                  <c:v>2.80E+02</c:v>
                </c:pt>
                <c:pt idx="40751">
                  <c:v>2.80E+02</c:v>
                </c:pt>
                <c:pt idx="40752">
                  <c:v>2.80E+02</c:v>
                </c:pt>
                <c:pt idx="40753">
                  <c:v>2.80E+02</c:v>
                </c:pt>
                <c:pt idx="40754">
                  <c:v>2.80E+02</c:v>
                </c:pt>
                <c:pt idx="40755">
                  <c:v>2.80E+02</c:v>
                </c:pt>
                <c:pt idx="40756">
                  <c:v>2.80E+02</c:v>
                </c:pt>
                <c:pt idx="40757">
                  <c:v>2.80E+02</c:v>
                </c:pt>
                <c:pt idx="40758">
                  <c:v>2.80E+02</c:v>
                </c:pt>
                <c:pt idx="40759">
                  <c:v>2.80E+02</c:v>
                </c:pt>
                <c:pt idx="40760">
                  <c:v>2.80E+02</c:v>
                </c:pt>
                <c:pt idx="40761">
                  <c:v>2.80E+02</c:v>
                </c:pt>
                <c:pt idx="40762">
                  <c:v>2.80E+02</c:v>
                </c:pt>
                <c:pt idx="40763">
                  <c:v>2.80E+02</c:v>
                </c:pt>
                <c:pt idx="40764">
                  <c:v>2.80E+02</c:v>
                </c:pt>
                <c:pt idx="40765">
                  <c:v>2.80E+02</c:v>
                </c:pt>
                <c:pt idx="40766">
                  <c:v>2.80E+02</c:v>
                </c:pt>
                <c:pt idx="40767">
                  <c:v>2.80E+02</c:v>
                </c:pt>
                <c:pt idx="40768">
                  <c:v>2.80E+02</c:v>
                </c:pt>
                <c:pt idx="40769">
                  <c:v>2.80E+02</c:v>
                </c:pt>
                <c:pt idx="40770">
                  <c:v>2.80E+02</c:v>
                </c:pt>
                <c:pt idx="40771">
                  <c:v>2.80E+02</c:v>
                </c:pt>
                <c:pt idx="40772">
                  <c:v>2.80E+02</c:v>
                </c:pt>
                <c:pt idx="40773">
                  <c:v>2.80E+02</c:v>
                </c:pt>
                <c:pt idx="40774">
                  <c:v>2.80E+02</c:v>
                </c:pt>
                <c:pt idx="40775">
                  <c:v>2.80E+02</c:v>
                </c:pt>
                <c:pt idx="40776">
                  <c:v>2.80E+02</c:v>
                </c:pt>
                <c:pt idx="40777">
                  <c:v>2.80E+02</c:v>
                </c:pt>
                <c:pt idx="40778">
                  <c:v>2.80E+02</c:v>
                </c:pt>
                <c:pt idx="40779">
                  <c:v>2.80E+02</c:v>
                </c:pt>
                <c:pt idx="40780">
                  <c:v>2.80E+02</c:v>
                </c:pt>
                <c:pt idx="40781">
                  <c:v>2.80E+02</c:v>
                </c:pt>
                <c:pt idx="40782">
                  <c:v>2.80E+02</c:v>
                </c:pt>
                <c:pt idx="40783">
                  <c:v>2.80E+02</c:v>
                </c:pt>
                <c:pt idx="40784">
                  <c:v>2.80E+02</c:v>
                </c:pt>
                <c:pt idx="40785">
                  <c:v>2.80E+02</c:v>
                </c:pt>
                <c:pt idx="40786">
                  <c:v>2.80E+02</c:v>
                </c:pt>
                <c:pt idx="40787">
                  <c:v>2.80E+02</c:v>
                </c:pt>
                <c:pt idx="40788">
                  <c:v>2.80E+02</c:v>
                </c:pt>
                <c:pt idx="40789">
                  <c:v>2.80E+02</c:v>
                </c:pt>
                <c:pt idx="40790">
                  <c:v>2.80E+02</c:v>
                </c:pt>
                <c:pt idx="40791">
                  <c:v>2.80E+02</c:v>
                </c:pt>
                <c:pt idx="40792">
                  <c:v>2.80E+02</c:v>
                </c:pt>
                <c:pt idx="40793">
                  <c:v>2.80E+02</c:v>
                </c:pt>
                <c:pt idx="40794">
                  <c:v>2.80E+02</c:v>
                </c:pt>
                <c:pt idx="40795">
                  <c:v>2.80E+02</c:v>
                </c:pt>
                <c:pt idx="40796">
                  <c:v>2.80E+02</c:v>
                </c:pt>
                <c:pt idx="40797">
                  <c:v>2.80E+02</c:v>
                </c:pt>
                <c:pt idx="40798">
                  <c:v>2.80E+02</c:v>
                </c:pt>
                <c:pt idx="40799">
                  <c:v>2.80E+02</c:v>
                </c:pt>
                <c:pt idx="40800">
                  <c:v>2.80E+02</c:v>
                </c:pt>
                <c:pt idx="40801">
                  <c:v>2.80E+02</c:v>
                </c:pt>
                <c:pt idx="40802">
                  <c:v>2.80E+02</c:v>
                </c:pt>
                <c:pt idx="40803">
                  <c:v>2.80E+02</c:v>
                </c:pt>
                <c:pt idx="40804">
                  <c:v>2.80E+02</c:v>
                </c:pt>
                <c:pt idx="40805">
                  <c:v>2.80E+02</c:v>
                </c:pt>
                <c:pt idx="40806">
                  <c:v>2.80E+02</c:v>
                </c:pt>
                <c:pt idx="40807">
                  <c:v>2.80E+02</c:v>
                </c:pt>
                <c:pt idx="40808">
                  <c:v>2.80E+02</c:v>
                </c:pt>
                <c:pt idx="40809">
                  <c:v>2.80E+02</c:v>
                </c:pt>
                <c:pt idx="40810">
                  <c:v>2.80E+02</c:v>
                </c:pt>
                <c:pt idx="40811">
                  <c:v>2.80E+02</c:v>
                </c:pt>
                <c:pt idx="40812">
                  <c:v>2.80E+02</c:v>
                </c:pt>
                <c:pt idx="40813">
                  <c:v>2.80E+02</c:v>
                </c:pt>
                <c:pt idx="40814">
                  <c:v>2.80E+02</c:v>
                </c:pt>
                <c:pt idx="40815">
                  <c:v>2.80E+02</c:v>
                </c:pt>
                <c:pt idx="40816">
                  <c:v>2.80E+02</c:v>
                </c:pt>
                <c:pt idx="40817">
                  <c:v>2.80E+02</c:v>
                </c:pt>
                <c:pt idx="40818">
                  <c:v>2.80E+02</c:v>
                </c:pt>
                <c:pt idx="40819">
                  <c:v>2.80E+02</c:v>
                </c:pt>
                <c:pt idx="40820">
                  <c:v>2.80E+02</c:v>
                </c:pt>
                <c:pt idx="40821">
                  <c:v>2.80E+02</c:v>
                </c:pt>
                <c:pt idx="40822">
                  <c:v>2.80E+02</c:v>
                </c:pt>
                <c:pt idx="40823">
                  <c:v>2.80E+02</c:v>
                </c:pt>
                <c:pt idx="40824">
                  <c:v>2.80E+02</c:v>
                </c:pt>
                <c:pt idx="40825">
                  <c:v>2.80E+02</c:v>
                </c:pt>
                <c:pt idx="40826">
                  <c:v>2.80E+02</c:v>
                </c:pt>
                <c:pt idx="40827">
                  <c:v>2.80E+02</c:v>
                </c:pt>
                <c:pt idx="40828">
                  <c:v>2.80E+02</c:v>
                </c:pt>
                <c:pt idx="40829">
                  <c:v>2.80E+02</c:v>
                </c:pt>
                <c:pt idx="40830">
                  <c:v>2.80E+02</c:v>
                </c:pt>
                <c:pt idx="40831">
                  <c:v>2.80E+02</c:v>
                </c:pt>
                <c:pt idx="40832">
                  <c:v>2.80E+02</c:v>
                </c:pt>
                <c:pt idx="40833">
                  <c:v>2.80E+02</c:v>
                </c:pt>
                <c:pt idx="40834">
                  <c:v>2.80E+02</c:v>
                </c:pt>
                <c:pt idx="40835">
                  <c:v>2.80E+02</c:v>
                </c:pt>
                <c:pt idx="40836">
                  <c:v>2.80E+02</c:v>
                </c:pt>
                <c:pt idx="40837">
                  <c:v>2.80E+02</c:v>
                </c:pt>
                <c:pt idx="40838">
                  <c:v>2.80E+02</c:v>
                </c:pt>
                <c:pt idx="40839">
                  <c:v>2.80E+02</c:v>
                </c:pt>
                <c:pt idx="40840">
                  <c:v>2.80E+02</c:v>
                </c:pt>
                <c:pt idx="40841">
                  <c:v>2.80E+02</c:v>
                </c:pt>
                <c:pt idx="40842">
                  <c:v>2.80E+02</c:v>
                </c:pt>
                <c:pt idx="40843">
                  <c:v>2.80E+02</c:v>
                </c:pt>
                <c:pt idx="40844">
                  <c:v>2.80E+02</c:v>
                </c:pt>
                <c:pt idx="40845">
                  <c:v>2.80E+02</c:v>
                </c:pt>
                <c:pt idx="40846">
                  <c:v>2.80E+02</c:v>
                </c:pt>
                <c:pt idx="40847">
                  <c:v>2.80E+02</c:v>
                </c:pt>
                <c:pt idx="40848">
                  <c:v>2.80E+02</c:v>
                </c:pt>
                <c:pt idx="40849">
                  <c:v>2.80E+02</c:v>
                </c:pt>
                <c:pt idx="40850">
                  <c:v>2.80E+02</c:v>
                </c:pt>
                <c:pt idx="40851">
                  <c:v>2.80E+02</c:v>
                </c:pt>
                <c:pt idx="40852">
                  <c:v>2.80E+02</c:v>
                </c:pt>
                <c:pt idx="40853">
                  <c:v>2.80E+02</c:v>
                </c:pt>
                <c:pt idx="40854">
                  <c:v>2.80E+02</c:v>
                </c:pt>
                <c:pt idx="40855">
                  <c:v>2.80E+02</c:v>
                </c:pt>
                <c:pt idx="40856">
                  <c:v>2.80E+02</c:v>
                </c:pt>
                <c:pt idx="40857">
                  <c:v>2.80E+02</c:v>
                </c:pt>
                <c:pt idx="40858">
                  <c:v>2.80E+02</c:v>
                </c:pt>
                <c:pt idx="40859">
                  <c:v>2.80E+02</c:v>
                </c:pt>
                <c:pt idx="40860">
                  <c:v>2.80E+02</c:v>
                </c:pt>
                <c:pt idx="40861">
                  <c:v>2.80E+02</c:v>
                </c:pt>
                <c:pt idx="40862">
                  <c:v>2.80E+02</c:v>
                </c:pt>
                <c:pt idx="40863">
                  <c:v>2.80E+02</c:v>
                </c:pt>
                <c:pt idx="40864">
                  <c:v>2.80E+02</c:v>
                </c:pt>
                <c:pt idx="40865">
                  <c:v>2.80E+02</c:v>
                </c:pt>
                <c:pt idx="40866">
                  <c:v>2.80E+02</c:v>
                </c:pt>
                <c:pt idx="40867">
                  <c:v>2.80E+02</c:v>
                </c:pt>
                <c:pt idx="40868">
                  <c:v>2.80E+02</c:v>
                </c:pt>
                <c:pt idx="40869">
                  <c:v>2.80E+02</c:v>
                </c:pt>
                <c:pt idx="40870">
                  <c:v>2.80E+02</c:v>
                </c:pt>
                <c:pt idx="40871">
                  <c:v>2.80E+02</c:v>
                </c:pt>
                <c:pt idx="40872">
                  <c:v>2.80E+02</c:v>
                </c:pt>
                <c:pt idx="40873">
                  <c:v>2.80E+02</c:v>
                </c:pt>
                <c:pt idx="40874">
                  <c:v>2.80E+02</c:v>
                </c:pt>
                <c:pt idx="40875">
                  <c:v>2.80E+02</c:v>
                </c:pt>
                <c:pt idx="40876">
                  <c:v>2.80E+02</c:v>
                </c:pt>
                <c:pt idx="40877">
                  <c:v>2.80E+02</c:v>
                </c:pt>
                <c:pt idx="40878">
                  <c:v>2.80E+02</c:v>
                </c:pt>
                <c:pt idx="40879">
                  <c:v>2.80E+02</c:v>
                </c:pt>
                <c:pt idx="40880">
                  <c:v>2.80E+02</c:v>
                </c:pt>
                <c:pt idx="40881">
                  <c:v>2.80E+02</c:v>
                </c:pt>
                <c:pt idx="40882">
                  <c:v>2.80E+02</c:v>
                </c:pt>
                <c:pt idx="40883">
                  <c:v>2.80E+02</c:v>
                </c:pt>
                <c:pt idx="40884">
                  <c:v>2.80E+02</c:v>
                </c:pt>
                <c:pt idx="40885">
                  <c:v>2.80E+02</c:v>
                </c:pt>
                <c:pt idx="40886">
                  <c:v>2.80E+02</c:v>
                </c:pt>
                <c:pt idx="40887">
                  <c:v>2.80E+02</c:v>
                </c:pt>
                <c:pt idx="40888">
                  <c:v>2.80E+02</c:v>
                </c:pt>
                <c:pt idx="40889">
                  <c:v>2.80E+02</c:v>
                </c:pt>
                <c:pt idx="40890">
                  <c:v>2.80E+02</c:v>
                </c:pt>
                <c:pt idx="40891">
                  <c:v>2.80E+02</c:v>
                </c:pt>
                <c:pt idx="40892">
                  <c:v>2.80E+02</c:v>
                </c:pt>
                <c:pt idx="40893">
                  <c:v>2.80E+02</c:v>
                </c:pt>
                <c:pt idx="40894">
                  <c:v>2.80E+02</c:v>
                </c:pt>
                <c:pt idx="40895">
                  <c:v>2.80E+02</c:v>
                </c:pt>
                <c:pt idx="40896">
                  <c:v>2.80E+02</c:v>
                </c:pt>
                <c:pt idx="40897">
                  <c:v>2.80E+02</c:v>
                </c:pt>
                <c:pt idx="40898">
                  <c:v>2.80E+02</c:v>
                </c:pt>
                <c:pt idx="40899">
                  <c:v>2.80E+02</c:v>
                </c:pt>
                <c:pt idx="40900">
                  <c:v>2.80E+02</c:v>
                </c:pt>
                <c:pt idx="40901">
                  <c:v>2.80E+02</c:v>
                </c:pt>
                <c:pt idx="40902">
                  <c:v>2.80E+02</c:v>
                </c:pt>
                <c:pt idx="40903">
                  <c:v>2.80E+02</c:v>
                </c:pt>
                <c:pt idx="40904">
                  <c:v>2.80E+02</c:v>
                </c:pt>
                <c:pt idx="40905">
                  <c:v>2.80E+02</c:v>
                </c:pt>
                <c:pt idx="40906">
                  <c:v>2.80E+02</c:v>
                </c:pt>
                <c:pt idx="40907">
                  <c:v>2.80E+02</c:v>
                </c:pt>
                <c:pt idx="40908">
                  <c:v>2.80E+02</c:v>
                </c:pt>
                <c:pt idx="40909">
                  <c:v>2.80E+02</c:v>
                </c:pt>
                <c:pt idx="40910">
                  <c:v>2.80E+02</c:v>
                </c:pt>
                <c:pt idx="40911">
                  <c:v>2.80E+02</c:v>
                </c:pt>
                <c:pt idx="40912">
                  <c:v>2.80E+02</c:v>
                </c:pt>
                <c:pt idx="40913">
                  <c:v>2.80E+02</c:v>
                </c:pt>
                <c:pt idx="40914">
                  <c:v>2.80E+02</c:v>
                </c:pt>
                <c:pt idx="40915">
                  <c:v>2.80E+02</c:v>
                </c:pt>
                <c:pt idx="40916">
                  <c:v>2.80E+02</c:v>
                </c:pt>
                <c:pt idx="40917">
                  <c:v>2.80E+02</c:v>
                </c:pt>
                <c:pt idx="40918">
                  <c:v>2.80E+02</c:v>
                </c:pt>
                <c:pt idx="40919">
                  <c:v>2.80E+02</c:v>
                </c:pt>
                <c:pt idx="40920">
                  <c:v>2.80E+02</c:v>
                </c:pt>
                <c:pt idx="40921">
                  <c:v>2.80E+02</c:v>
                </c:pt>
                <c:pt idx="40922">
                  <c:v>2.80E+02</c:v>
                </c:pt>
                <c:pt idx="40923">
                  <c:v>2.80E+02</c:v>
                </c:pt>
                <c:pt idx="40924">
                  <c:v>2.80E+02</c:v>
                </c:pt>
                <c:pt idx="40925">
                  <c:v>2.80E+02</c:v>
                </c:pt>
                <c:pt idx="40926">
                  <c:v>2.80E+02</c:v>
                </c:pt>
                <c:pt idx="40927">
                  <c:v>2.80E+02</c:v>
                </c:pt>
                <c:pt idx="40928">
                  <c:v>2.80E+02</c:v>
                </c:pt>
                <c:pt idx="40929">
                  <c:v>2.80E+02</c:v>
                </c:pt>
                <c:pt idx="40930">
                  <c:v>2.80E+02</c:v>
                </c:pt>
                <c:pt idx="40931">
                  <c:v>2.80E+02</c:v>
                </c:pt>
                <c:pt idx="40932">
                  <c:v>2.80E+02</c:v>
                </c:pt>
                <c:pt idx="40933">
                  <c:v>2.80E+02</c:v>
                </c:pt>
                <c:pt idx="40934">
                  <c:v>2.80E+02</c:v>
                </c:pt>
                <c:pt idx="40935">
                  <c:v>2.80E+02</c:v>
                </c:pt>
                <c:pt idx="40936">
                  <c:v>2.80E+02</c:v>
                </c:pt>
                <c:pt idx="40937">
                  <c:v>2.80E+02</c:v>
                </c:pt>
                <c:pt idx="40938">
                  <c:v>2.80E+02</c:v>
                </c:pt>
                <c:pt idx="40939">
                  <c:v>2.80E+02</c:v>
                </c:pt>
                <c:pt idx="40940">
                  <c:v>2.80E+02</c:v>
                </c:pt>
                <c:pt idx="40941">
                  <c:v>2.80E+02</c:v>
                </c:pt>
                <c:pt idx="40942">
                  <c:v>2.80E+02</c:v>
                </c:pt>
                <c:pt idx="40943">
                  <c:v>2.80E+02</c:v>
                </c:pt>
                <c:pt idx="40944">
                  <c:v>2.80E+02</c:v>
                </c:pt>
                <c:pt idx="40945">
                  <c:v>2.80E+02</c:v>
                </c:pt>
                <c:pt idx="40946">
                  <c:v>2.80E+02</c:v>
                </c:pt>
                <c:pt idx="40947">
                  <c:v>2.80E+02</c:v>
                </c:pt>
                <c:pt idx="40948">
                  <c:v>2.80E+02</c:v>
                </c:pt>
                <c:pt idx="40949">
                  <c:v>2.80E+02</c:v>
                </c:pt>
                <c:pt idx="40950">
                  <c:v>2.80E+02</c:v>
                </c:pt>
                <c:pt idx="40951">
                  <c:v>2.80E+02</c:v>
                </c:pt>
                <c:pt idx="40952">
                  <c:v>2.80E+02</c:v>
                </c:pt>
                <c:pt idx="40953">
                  <c:v>2.80E+02</c:v>
                </c:pt>
                <c:pt idx="40954">
                  <c:v>2.80E+02</c:v>
                </c:pt>
                <c:pt idx="40955">
                  <c:v>2.80E+02</c:v>
                </c:pt>
                <c:pt idx="40956">
                  <c:v>2.80E+02</c:v>
                </c:pt>
                <c:pt idx="40957">
                  <c:v>2.80E+02</c:v>
                </c:pt>
                <c:pt idx="40958">
                  <c:v>2.80E+02</c:v>
                </c:pt>
                <c:pt idx="40959">
                  <c:v>2.80E+02</c:v>
                </c:pt>
                <c:pt idx="40960">
                  <c:v>2.80E+02</c:v>
                </c:pt>
                <c:pt idx="40961">
                  <c:v>2.80E+02</c:v>
                </c:pt>
                <c:pt idx="40962">
                  <c:v>2.80E+02</c:v>
                </c:pt>
                <c:pt idx="40963">
                  <c:v>2.80E+02</c:v>
                </c:pt>
                <c:pt idx="40964">
                  <c:v>2.80E+02</c:v>
                </c:pt>
                <c:pt idx="40965">
                  <c:v>2.80E+02</c:v>
                </c:pt>
                <c:pt idx="40966">
                  <c:v>2.80E+02</c:v>
                </c:pt>
                <c:pt idx="40967">
                  <c:v>2.80E+02</c:v>
                </c:pt>
                <c:pt idx="40968">
                  <c:v>2.80E+02</c:v>
                </c:pt>
                <c:pt idx="40969">
                  <c:v>2.80E+02</c:v>
                </c:pt>
                <c:pt idx="40970">
                  <c:v>2.80E+02</c:v>
                </c:pt>
                <c:pt idx="40971">
                  <c:v>2.80E+02</c:v>
                </c:pt>
                <c:pt idx="40972">
                  <c:v>2.80E+02</c:v>
                </c:pt>
                <c:pt idx="40973">
                  <c:v>2.80E+02</c:v>
                </c:pt>
                <c:pt idx="40974">
                  <c:v>2.80E+02</c:v>
                </c:pt>
                <c:pt idx="40975">
                  <c:v>2.80E+02</c:v>
                </c:pt>
                <c:pt idx="40976">
                  <c:v>2.80E+02</c:v>
                </c:pt>
                <c:pt idx="40977">
                  <c:v>2.80E+02</c:v>
                </c:pt>
                <c:pt idx="40978">
                  <c:v>2.80E+02</c:v>
                </c:pt>
                <c:pt idx="40979">
                  <c:v>2.80E+02</c:v>
                </c:pt>
                <c:pt idx="40980">
                  <c:v>2.80E+02</c:v>
                </c:pt>
                <c:pt idx="40981">
                  <c:v>2.80E+02</c:v>
                </c:pt>
                <c:pt idx="40982">
                  <c:v>2.80E+02</c:v>
                </c:pt>
                <c:pt idx="40983">
                  <c:v>2.80E+02</c:v>
                </c:pt>
                <c:pt idx="40984">
                  <c:v>2.80E+02</c:v>
                </c:pt>
                <c:pt idx="40985">
                  <c:v>2.80E+02</c:v>
                </c:pt>
                <c:pt idx="40986">
                  <c:v>2.80E+02</c:v>
                </c:pt>
                <c:pt idx="40987">
                  <c:v>2.80E+02</c:v>
                </c:pt>
                <c:pt idx="40988">
                  <c:v>2.80E+02</c:v>
                </c:pt>
                <c:pt idx="40989">
                  <c:v>2.80E+02</c:v>
                </c:pt>
                <c:pt idx="40990">
                  <c:v>2.80E+02</c:v>
                </c:pt>
                <c:pt idx="40991">
                  <c:v>2.80E+02</c:v>
                </c:pt>
                <c:pt idx="40992">
                  <c:v>2.80E+02</c:v>
                </c:pt>
                <c:pt idx="40993">
                  <c:v>2.80E+02</c:v>
                </c:pt>
                <c:pt idx="40994">
                  <c:v>2.80E+02</c:v>
                </c:pt>
                <c:pt idx="40995">
                  <c:v>2.80E+02</c:v>
                </c:pt>
                <c:pt idx="40996">
                  <c:v>2.80E+02</c:v>
                </c:pt>
                <c:pt idx="40997">
                  <c:v>2.80E+02</c:v>
                </c:pt>
                <c:pt idx="40998">
                  <c:v>2.80E+02</c:v>
                </c:pt>
                <c:pt idx="40999">
                  <c:v>2.80E+02</c:v>
                </c:pt>
                <c:pt idx="41000">
                  <c:v>2.80E+02</c:v>
                </c:pt>
                <c:pt idx="41001">
                  <c:v>2.80E+02</c:v>
                </c:pt>
                <c:pt idx="41002">
                  <c:v>2.80E+02</c:v>
                </c:pt>
                <c:pt idx="41003">
                  <c:v>2.80E+02</c:v>
                </c:pt>
                <c:pt idx="41004">
                  <c:v>2.80E+02</c:v>
                </c:pt>
                <c:pt idx="41005">
                  <c:v>2.80E+02</c:v>
                </c:pt>
                <c:pt idx="41006">
                  <c:v>2.80E+02</c:v>
                </c:pt>
                <c:pt idx="41007">
                  <c:v>2.80E+02</c:v>
                </c:pt>
                <c:pt idx="41008">
                  <c:v>2.80E+02</c:v>
                </c:pt>
                <c:pt idx="41009">
                  <c:v>2.80E+02</c:v>
                </c:pt>
                <c:pt idx="41010">
                  <c:v>2.80E+02</c:v>
                </c:pt>
                <c:pt idx="41011">
                  <c:v>2.80E+02</c:v>
                </c:pt>
                <c:pt idx="41012">
                  <c:v>2.80E+02</c:v>
                </c:pt>
                <c:pt idx="41013">
                  <c:v>2.80E+02</c:v>
                </c:pt>
                <c:pt idx="41014">
                  <c:v>2.80E+02</c:v>
                </c:pt>
                <c:pt idx="41015">
                  <c:v>2.80E+02</c:v>
                </c:pt>
                <c:pt idx="41016">
                  <c:v>2.80E+02</c:v>
                </c:pt>
                <c:pt idx="41017">
                  <c:v>2.80E+02</c:v>
                </c:pt>
                <c:pt idx="41018">
                  <c:v>2.80E+02</c:v>
                </c:pt>
                <c:pt idx="41019">
                  <c:v>2.80E+02</c:v>
                </c:pt>
                <c:pt idx="41020">
                  <c:v>2.80E+02</c:v>
                </c:pt>
                <c:pt idx="41021">
                  <c:v>2.80E+02</c:v>
                </c:pt>
                <c:pt idx="41022">
                  <c:v>2.80E+02</c:v>
                </c:pt>
                <c:pt idx="41023">
                  <c:v>2.80E+02</c:v>
                </c:pt>
                <c:pt idx="41024">
                  <c:v>2.80E+02</c:v>
                </c:pt>
                <c:pt idx="41025">
                  <c:v>2.80E+02</c:v>
                </c:pt>
                <c:pt idx="41026">
                  <c:v>2.80E+02</c:v>
                </c:pt>
                <c:pt idx="41027">
                  <c:v>2.80E+02</c:v>
                </c:pt>
                <c:pt idx="41028">
                  <c:v>2.80E+02</c:v>
                </c:pt>
                <c:pt idx="41029">
                  <c:v>2.80E+02</c:v>
                </c:pt>
                <c:pt idx="41030">
                  <c:v>2.80E+02</c:v>
                </c:pt>
                <c:pt idx="41031">
                  <c:v>2.80E+02</c:v>
                </c:pt>
                <c:pt idx="41032">
                  <c:v>2.80E+02</c:v>
                </c:pt>
                <c:pt idx="41033">
                  <c:v>2.80E+02</c:v>
                </c:pt>
                <c:pt idx="41034">
                  <c:v>2.80E+02</c:v>
                </c:pt>
                <c:pt idx="41035">
                  <c:v>2.80E+02</c:v>
                </c:pt>
                <c:pt idx="41036">
                  <c:v>2.80E+02</c:v>
                </c:pt>
                <c:pt idx="41037">
                  <c:v>2.80E+02</c:v>
                </c:pt>
                <c:pt idx="41038">
                  <c:v>2.80E+02</c:v>
                </c:pt>
                <c:pt idx="41039">
                  <c:v>2.80E+02</c:v>
                </c:pt>
                <c:pt idx="41040">
                  <c:v>2.80E+02</c:v>
                </c:pt>
                <c:pt idx="41041">
                  <c:v>2.80E+02</c:v>
                </c:pt>
                <c:pt idx="41042">
                  <c:v>2.80E+02</c:v>
                </c:pt>
                <c:pt idx="41043">
                  <c:v>2.80E+02</c:v>
                </c:pt>
                <c:pt idx="41044">
                  <c:v>2.80E+02</c:v>
                </c:pt>
                <c:pt idx="41045">
                  <c:v>2.80E+02</c:v>
                </c:pt>
                <c:pt idx="41046">
                  <c:v>2.80E+02</c:v>
                </c:pt>
                <c:pt idx="41047">
                  <c:v>2.80E+02</c:v>
                </c:pt>
                <c:pt idx="41048">
                  <c:v>2.80E+02</c:v>
                </c:pt>
                <c:pt idx="41049">
                  <c:v>2.80E+02</c:v>
                </c:pt>
                <c:pt idx="41050">
                  <c:v>2.80E+02</c:v>
                </c:pt>
                <c:pt idx="41051">
                  <c:v>2.80E+02</c:v>
                </c:pt>
                <c:pt idx="41052">
                  <c:v>2.80E+02</c:v>
                </c:pt>
                <c:pt idx="41053">
                  <c:v>2.80E+02</c:v>
                </c:pt>
                <c:pt idx="41054">
                  <c:v>2.80E+02</c:v>
                </c:pt>
                <c:pt idx="41055">
                  <c:v>2.80E+02</c:v>
                </c:pt>
                <c:pt idx="41056">
                  <c:v>2.80E+02</c:v>
                </c:pt>
                <c:pt idx="41057">
                  <c:v>2.80E+02</c:v>
                </c:pt>
                <c:pt idx="41058">
                  <c:v>2.80E+02</c:v>
                </c:pt>
                <c:pt idx="41059">
                  <c:v>2.80E+02</c:v>
                </c:pt>
                <c:pt idx="41060">
                  <c:v>2.80E+02</c:v>
                </c:pt>
                <c:pt idx="41061">
                  <c:v>2.80E+02</c:v>
                </c:pt>
                <c:pt idx="41062">
                  <c:v>2.80E+02</c:v>
                </c:pt>
                <c:pt idx="41063">
                  <c:v>2.80E+02</c:v>
                </c:pt>
                <c:pt idx="41064">
                  <c:v>2.80E+02</c:v>
                </c:pt>
                <c:pt idx="41065">
                  <c:v>2.80E+02</c:v>
                </c:pt>
                <c:pt idx="41066">
                  <c:v>2.80E+02</c:v>
                </c:pt>
                <c:pt idx="41067">
                  <c:v>2.80E+02</c:v>
                </c:pt>
                <c:pt idx="41068">
                  <c:v>2.80E+02</c:v>
                </c:pt>
                <c:pt idx="41069">
                  <c:v>2.80E+02</c:v>
                </c:pt>
                <c:pt idx="41070">
                  <c:v>2.80E+02</c:v>
                </c:pt>
                <c:pt idx="41071">
                  <c:v>2.80E+02</c:v>
                </c:pt>
                <c:pt idx="41072">
                  <c:v>2.80E+02</c:v>
                </c:pt>
                <c:pt idx="41073">
                  <c:v>2.80E+02</c:v>
                </c:pt>
                <c:pt idx="41074">
                  <c:v>2.80E+02</c:v>
                </c:pt>
                <c:pt idx="41075">
                  <c:v>2.80E+02</c:v>
                </c:pt>
                <c:pt idx="41076">
                  <c:v>2.80E+02</c:v>
                </c:pt>
                <c:pt idx="41077">
                  <c:v>2.80E+02</c:v>
                </c:pt>
                <c:pt idx="41078">
                  <c:v>2.80E+02</c:v>
                </c:pt>
                <c:pt idx="41079">
                  <c:v>2.80E+02</c:v>
                </c:pt>
                <c:pt idx="41080">
                  <c:v>2.80E+02</c:v>
                </c:pt>
                <c:pt idx="41081">
                  <c:v>2.80E+02</c:v>
                </c:pt>
                <c:pt idx="41082">
                  <c:v>2.80E+02</c:v>
                </c:pt>
                <c:pt idx="41083">
                  <c:v>2.80E+02</c:v>
                </c:pt>
                <c:pt idx="41084">
                  <c:v>2.80E+02</c:v>
                </c:pt>
                <c:pt idx="41085">
                  <c:v>2.80E+02</c:v>
                </c:pt>
                <c:pt idx="41086">
                  <c:v>2.80E+02</c:v>
                </c:pt>
                <c:pt idx="41087">
                  <c:v>2.80E+02</c:v>
                </c:pt>
                <c:pt idx="41088">
                  <c:v>2.80E+02</c:v>
                </c:pt>
                <c:pt idx="41089">
                  <c:v>2.80E+02</c:v>
                </c:pt>
                <c:pt idx="41090">
                  <c:v>2.80E+02</c:v>
                </c:pt>
                <c:pt idx="41091">
                  <c:v>2.80E+02</c:v>
                </c:pt>
                <c:pt idx="41092">
                  <c:v>2.80E+02</c:v>
                </c:pt>
                <c:pt idx="41093">
                  <c:v>2.80E+02</c:v>
                </c:pt>
                <c:pt idx="41094">
                  <c:v>2.80E+02</c:v>
                </c:pt>
                <c:pt idx="41095">
                  <c:v>2.80E+02</c:v>
                </c:pt>
                <c:pt idx="41096">
                  <c:v>2.80E+02</c:v>
                </c:pt>
                <c:pt idx="41097">
                  <c:v>2.80E+02</c:v>
                </c:pt>
                <c:pt idx="41098">
                  <c:v>2.80E+02</c:v>
                </c:pt>
                <c:pt idx="41099">
                  <c:v>2.80E+02</c:v>
                </c:pt>
                <c:pt idx="41100">
                  <c:v>2.80E+02</c:v>
                </c:pt>
                <c:pt idx="41101">
                  <c:v>2.80E+02</c:v>
                </c:pt>
                <c:pt idx="41102">
                  <c:v>2.80E+02</c:v>
                </c:pt>
                <c:pt idx="41103">
                  <c:v>2.80E+02</c:v>
                </c:pt>
                <c:pt idx="41104">
                  <c:v>2.80E+02</c:v>
                </c:pt>
                <c:pt idx="41105">
                  <c:v>2.80E+02</c:v>
                </c:pt>
                <c:pt idx="41106">
                  <c:v>2.80E+02</c:v>
                </c:pt>
                <c:pt idx="41107">
                  <c:v>2.80E+02</c:v>
                </c:pt>
                <c:pt idx="41108">
                  <c:v>2.80E+02</c:v>
                </c:pt>
                <c:pt idx="41109">
                  <c:v>2.80E+02</c:v>
                </c:pt>
                <c:pt idx="41110">
                  <c:v>2.80E+02</c:v>
                </c:pt>
                <c:pt idx="41111">
                  <c:v>2.80E+02</c:v>
                </c:pt>
                <c:pt idx="41112">
                  <c:v>2.80E+02</c:v>
                </c:pt>
                <c:pt idx="41113">
                  <c:v>2.80E+02</c:v>
                </c:pt>
                <c:pt idx="41114">
                  <c:v>2.80E+02</c:v>
                </c:pt>
                <c:pt idx="41115">
                  <c:v>2.80E+02</c:v>
                </c:pt>
                <c:pt idx="41116">
                  <c:v>2.80E+02</c:v>
                </c:pt>
                <c:pt idx="41117">
                  <c:v>2.80E+02</c:v>
                </c:pt>
                <c:pt idx="41118">
                  <c:v>2.80E+02</c:v>
                </c:pt>
                <c:pt idx="41119">
                  <c:v>2.80E+02</c:v>
                </c:pt>
                <c:pt idx="41120">
                  <c:v>2.80E+02</c:v>
                </c:pt>
                <c:pt idx="41121">
                  <c:v>2.80E+02</c:v>
                </c:pt>
                <c:pt idx="41122">
                  <c:v>2.80E+02</c:v>
                </c:pt>
                <c:pt idx="41123">
                  <c:v>2.80E+02</c:v>
                </c:pt>
                <c:pt idx="41124">
                  <c:v>2.80E+02</c:v>
                </c:pt>
                <c:pt idx="41125">
                  <c:v>2.80E+02</c:v>
                </c:pt>
                <c:pt idx="41126">
                  <c:v>2.80E+02</c:v>
                </c:pt>
                <c:pt idx="41127">
                  <c:v>2.80E+02</c:v>
                </c:pt>
                <c:pt idx="41128">
                  <c:v>2.80E+02</c:v>
                </c:pt>
                <c:pt idx="41129">
                  <c:v>2.80E+02</c:v>
                </c:pt>
                <c:pt idx="41130">
                  <c:v>2.80E+02</c:v>
                </c:pt>
                <c:pt idx="41131">
                  <c:v>2.80E+02</c:v>
                </c:pt>
                <c:pt idx="41132">
                  <c:v>2.80E+02</c:v>
                </c:pt>
                <c:pt idx="41133">
                  <c:v>2.80E+02</c:v>
                </c:pt>
                <c:pt idx="41134">
                  <c:v>2.80E+02</c:v>
                </c:pt>
                <c:pt idx="41135">
                  <c:v>2.80E+02</c:v>
                </c:pt>
                <c:pt idx="41136">
                  <c:v>2.80E+02</c:v>
                </c:pt>
                <c:pt idx="41137">
                  <c:v>2.80E+02</c:v>
                </c:pt>
                <c:pt idx="41138">
                  <c:v>2.80E+02</c:v>
                </c:pt>
                <c:pt idx="41139">
                  <c:v>2.80E+02</c:v>
                </c:pt>
                <c:pt idx="41140">
                  <c:v>2.80E+02</c:v>
                </c:pt>
                <c:pt idx="41141">
                  <c:v>2.80E+02</c:v>
                </c:pt>
                <c:pt idx="41142">
                  <c:v>2.80E+02</c:v>
                </c:pt>
                <c:pt idx="41143">
                  <c:v>2.80E+02</c:v>
                </c:pt>
                <c:pt idx="41144">
                  <c:v>2.80E+02</c:v>
                </c:pt>
                <c:pt idx="41145">
                  <c:v>2.80E+02</c:v>
                </c:pt>
                <c:pt idx="41146">
                  <c:v>2.80E+02</c:v>
                </c:pt>
                <c:pt idx="41147">
                  <c:v>2.80E+02</c:v>
                </c:pt>
                <c:pt idx="41148">
                  <c:v>2.80E+02</c:v>
                </c:pt>
                <c:pt idx="41149">
                  <c:v>2.80E+02</c:v>
                </c:pt>
                <c:pt idx="41150">
                  <c:v>2.80E+02</c:v>
                </c:pt>
                <c:pt idx="41151">
                  <c:v>2.80E+02</c:v>
                </c:pt>
                <c:pt idx="41152">
                  <c:v>2.80E+02</c:v>
                </c:pt>
                <c:pt idx="41153">
                  <c:v>2.80E+02</c:v>
                </c:pt>
                <c:pt idx="41154">
                  <c:v>2.80E+02</c:v>
                </c:pt>
                <c:pt idx="41155">
                  <c:v>2.80E+02</c:v>
                </c:pt>
                <c:pt idx="41156">
                  <c:v>2.80E+02</c:v>
                </c:pt>
                <c:pt idx="41157">
                  <c:v>2.80E+02</c:v>
                </c:pt>
                <c:pt idx="41158">
                  <c:v>2.80E+02</c:v>
                </c:pt>
                <c:pt idx="41159">
                  <c:v>2.80E+02</c:v>
                </c:pt>
                <c:pt idx="41160">
                  <c:v>2.80E+02</c:v>
                </c:pt>
                <c:pt idx="41161">
                  <c:v>2.80E+02</c:v>
                </c:pt>
                <c:pt idx="41162">
                  <c:v>2.80E+02</c:v>
                </c:pt>
                <c:pt idx="41163">
                  <c:v>2.80E+02</c:v>
                </c:pt>
                <c:pt idx="41164">
                  <c:v>2.80E+02</c:v>
                </c:pt>
                <c:pt idx="41165">
                  <c:v>2.80E+02</c:v>
                </c:pt>
                <c:pt idx="41166">
                  <c:v>2.80E+02</c:v>
                </c:pt>
                <c:pt idx="41167">
                  <c:v>2.80E+02</c:v>
                </c:pt>
                <c:pt idx="41168">
                  <c:v>2.80E+02</c:v>
                </c:pt>
                <c:pt idx="41169">
                  <c:v>2.80E+02</c:v>
                </c:pt>
                <c:pt idx="41170">
                  <c:v>2.80E+02</c:v>
                </c:pt>
                <c:pt idx="41171">
                  <c:v>2.80E+02</c:v>
                </c:pt>
                <c:pt idx="41172">
                  <c:v>2.80E+02</c:v>
                </c:pt>
                <c:pt idx="41173">
                  <c:v>2.80E+02</c:v>
                </c:pt>
                <c:pt idx="41174">
                  <c:v>2.80E+02</c:v>
                </c:pt>
                <c:pt idx="41175">
                  <c:v>2.80E+02</c:v>
                </c:pt>
                <c:pt idx="41176">
                  <c:v>2.80E+02</c:v>
                </c:pt>
                <c:pt idx="41177">
                  <c:v>2.80E+02</c:v>
                </c:pt>
                <c:pt idx="41178">
                  <c:v>2.80E+02</c:v>
                </c:pt>
                <c:pt idx="41179">
                  <c:v>2.80E+02</c:v>
                </c:pt>
                <c:pt idx="41180">
                  <c:v>2.80E+02</c:v>
                </c:pt>
                <c:pt idx="41181">
                  <c:v>2.80E+02</c:v>
                </c:pt>
                <c:pt idx="41182">
                  <c:v>2.80E+02</c:v>
                </c:pt>
                <c:pt idx="41183">
                  <c:v>2.80E+02</c:v>
                </c:pt>
                <c:pt idx="41184">
                  <c:v>2.80E+02</c:v>
                </c:pt>
                <c:pt idx="41185">
                  <c:v>2.80E+02</c:v>
                </c:pt>
                <c:pt idx="41186">
                  <c:v>2.80E+02</c:v>
                </c:pt>
                <c:pt idx="41187">
                  <c:v>2.80E+02</c:v>
                </c:pt>
                <c:pt idx="41188">
                  <c:v>2.80E+02</c:v>
                </c:pt>
                <c:pt idx="41189">
                  <c:v>2.80E+02</c:v>
                </c:pt>
                <c:pt idx="41190">
                  <c:v>2.80E+02</c:v>
                </c:pt>
                <c:pt idx="41191">
                  <c:v>2.80E+02</c:v>
                </c:pt>
                <c:pt idx="41192">
                  <c:v>2.80E+02</c:v>
                </c:pt>
                <c:pt idx="41193">
                  <c:v>2.80E+02</c:v>
                </c:pt>
                <c:pt idx="41194">
                  <c:v>2.80E+02</c:v>
                </c:pt>
                <c:pt idx="41195">
                  <c:v>2.80E+02</c:v>
                </c:pt>
                <c:pt idx="41196">
                  <c:v>2.80E+02</c:v>
                </c:pt>
                <c:pt idx="41197">
                  <c:v>2.80E+02</c:v>
                </c:pt>
                <c:pt idx="41198">
                  <c:v>2.80E+02</c:v>
                </c:pt>
                <c:pt idx="41199">
                  <c:v>2.80E+02</c:v>
                </c:pt>
                <c:pt idx="41200">
                  <c:v>2.80E+02</c:v>
                </c:pt>
                <c:pt idx="41201">
                  <c:v>2.80E+02</c:v>
                </c:pt>
                <c:pt idx="41202">
                  <c:v>2.80E+02</c:v>
                </c:pt>
                <c:pt idx="41203">
                  <c:v>2.80E+02</c:v>
                </c:pt>
                <c:pt idx="41204">
                  <c:v>2.80E+02</c:v>
                </c:pt>
                <c:pt idx="41205">
                  <c:v>2.80E+02</c:v>
                </c:pt>
                <c:pt idx="41206">
                  <c:v>2.80E+02</c:v>
                </c:pt>
                <c:pt idx="41207">
                  <c:v>2.80E+02</c:v>
                </c:pt>
                <c:pt idx="41208">
                  <c:v>2.80E+02</c:v>
                </c:pt>
                <c:pt idx="41209">
                  <c:v>2.80E+02</c:v>
                </c:pt>
                <c:pt idx="41210">
                  <c:v>2.80E+02</c:v>
                </c:pt>
                <c:pt idx="41211">
                  <c:v>2.80E+02</c:v>
                </c:pt>
                <c:pt idx="41212">
                  <c:v>2.80E+02</c:v>
                </c:pt>
                <c:pt idx="41213">
                  <c:v>2.80E+02</c:v>
                </c:pt>
                <c:pt idx="41214">
                  <c:v>2.80E+02</c:v>
                </c:pt>
                <c:pt idx="41215">
                  <c:v>2.80E+02</c:v>
                </c:pt>
                <c:pt idx="41216">
                  <c:v>2.80E+02</c:v>
                </c:pt>
                <c:pt idx="41217">
                  <c:v>2.80E+02</c:v>
                </c:pt>
                <c:pt idx="41218">
                  <c:v>2.80E+02</c:v>
                </c:pt>
                <c:pt idx="41219">
                  <c:v>2.80E+02</c:v>
                </c:pt>
                <c:pt idx="41220">
                  <c:v>2.80E+02</c:v>
                </c:pt>
                <c:pt idx="41221">
                  <c:v>2.80E+02</c:v>
                </c:pt>
                <c:pt idx="41222">
                  <c:v>2.80E+02</c:v>
                </c:pt>
                <c:pt idx="41223">
                  <c:v>2.80E+02</c:v>
                </c:pt>
                <c:pt idx="41224">
                  <c:v>2.80E+02</c:v>
                </c:pt>
                <c:pt idx="41225">
                  <c:v>2.80E+02</c:v>
                </c:pt>
                <c:pt idx="41226">
                  <c:v>2.80E+02</c:v>
                </c:pt>
                <c:pt idx="41227">
                  <c:v>2.80E+02</c:v>
                </c:pt>
                <c:pt idx="41228">
                  <c:v>2.80E+02</c:v>
                </c:pt>
                <c:pt idx="41229">
                  <c:v>2.80E+02</c:v>
                </c:pt>
                <c:pt idx="41230">
                  <c:v>2.80E+02</c:v>
                </c:pt>
                <c:pt idx="41231">
                  <c:v>2.80E+02</c:v>
                </c:pt>
                <c:pt idx="41232">
                  <c:v>2.80E+02</c:v>
                </c:pt>
                <c:pt idx="41233">
                  <c:v>2.80E+02</c:v>
                </c:pt>
                <c:pt idx="41234">
                  <c:v>2.80E+02</c:v>
                </c:pt>
                <c:pt idx="41235">
                  <c:v>2.80E+02</c:v>
                </c:pt>
                <c:pt idx="41236">
                  <c:v>2.80E+02</c:v>
                </c:pt>
                <c:pt idx="41237">
                  <c:v>2.80E+02</c:v>
                </c:pt>
                <c:pt idx="41238">
                  <c:v>2.80E+02</c:v>
                </c:pt>
                <c:pt idx="41239">
                  <c:v>2.80E+02</c:v>
                </c:pt>
                <c:pt idx="41240">
                  <c:v>2.80E+02</c:v>
                </c:pt>
                <c:pt idx="41241">
                  <c:v>2.80E+02</c:v>
                </c:pt>
                <c:pt idx="41242">
                  <c:v>2.80E+02</c:v>
                </c:pt>
                <c:pt idx="41243">
                  <c:v>2.80E+02</c:v>
                </c:pt>
                <c:pt idx="41244">
                  <c:v>2.80E+02</c:v>
                </c:pt>
                <c:pt idx="41245">
                  <c:v>2.80E+02</c:v>
                </c:pt>
                <c:pt idx="41246">
                  <c:v>2.80E+02</c:v>
                </c:pt>
                <c:pt idx="41247">
                  <c:v>2.80E+02</c:v>
                </c:pt>
                <c:pt idx="41248">
                  <c:v>2.80E+02</c:v>
                </c:pt>
                <c:pt idx="41249">
                  <c:v>2.80E+02</c:v>
                </c:pt>
                <c:pt idx="41250">
                  <c:v>2.80E+02</c:v>
                </c:pt>
                <c:pt idx="41251">
                  <c:v>2.80E+02</c:v>
                </c:pt>
                <c:pt idx="41252">
                  <c:v>2.80E+02</c:v>
                </c:pt>
                <c:pt idx="41253">
                  <c:v>2.80E+02</c:v>
                </c:pt>
                <c:pt idx="41254">
                  <c:v>2.80E+02</c:v>
                </c:pt>
                <c:pt idx="41255">
                  <c:v>2.80E+02</c:v>
                </c:pt>
                <c:pt idx="41256">
                  <c:v>2.80E+02</c:v>
                </c:pt>
                <c:pt idx="41257">
                  <c:v>2.80E+02</c:v>
                </c:pt>
                <c:pt idx="41258">
                  <c:v>2.80E+02</c:v>
                </c:pt>
                <c:pt idx="41259">
                  <c:v>2.80E+02</c:v>
                </c:pt>
                <c:pt idx="41260">
                  <c:v>2.80E+02</c:v>
                </c:pt>
                <c:pt idx="41261">
                  <c:v>2.80E+02</c:v>
                </c:pt>
                <c:pt idx="41262">
                  <c:v>2.80E+02</c:v>
                </c:pt>
                <c:pt idx="41263">
                  <c:v>2.80E+02</c:v>
                </c:pt>
                <c:pt idx="41264">
                  <c:v>2.80E+02</c:v>
                </c:pt>
                <c:pt idx="41265">
                  <c:v>2.80E+02</c:v>
                </c:pt>
                <c:pt idx="41266">
                  <c:v>2.80E+02</c:v>
                </c:pt>
                <c:pt idx="41267">
                  <c:v>2.80E+02</c:v>
                </c:pt>
                <c:pt idx="41268">
                  <c:v>2.80E+02</c:v>
                </c:pt>
                <c:pt idx="41269">
                  <c:v>2.80E+02</c:v>
                </c:pt>
                <c:pt idx="41270">
                  <c:v>2.80E+02</c:v>
                </c:pt>
                <c:pt idx="41271">
                  <c:v>2.80E+02</c:v>
                </c:pt>
                <c:pt idx="41272">
                  <c:v>2.80E+02</c:v>
                </c:pt>
                <c:pt idx="41273">
                  <c:v>2.80E+02</c:v>
                </c:pt>
                <c:pt idx="41274">
                  <c:v>2.80E+02</c:v>
                </c:pt>
                <c:pt idx="41275">
                  <c:v>2.80E+02</c:v>
                </c:pt>
                <c:pt idx="41276">
                  <c:v>2.80E+02</c:v>
                </c:pt>
                <c:pt idx="41277">
                  <c:v>2.80E+02</c:v>
                </c:pt>
                <c:pt idx="41278">
                  <c:v>2.80E+02</c:v>
                </c:pt>
                <c:pt idx="41279">
                  <c:v>2.80E+02</c:v>
                </c:pt>
                <c:pt idx="41280">
                  <c:v>2.80E+02</c:v>
                </c:pt>
                <c:pt idx="41281">
                  <c:v>2.80E+02</c:v>
                </c:pt>
                <c:pt idx="41282">
                  <c:v>2.80E+02</c:v>
                </c:pt>
                <c:pt idx="41283">
                  <c:v>2.80E+02</c:v>
                </c:pt>
                <c:pt idx="41284">
                  <c:v>2.80E+02</c:v>
                </c:pt>
                <c:pt idx="41285">
                  <c:v>2.80E+02</c:v>
                </c:pt>
                <c:pt idx="41286">
                  <c:v>2.80E+02</c:v>
                </c:pt>
                <c:pt idx="41287">
                  <c:v>2.80E+02</c:v>
                </c:pt>
                <c:pt idx="41288">
                  <c:v>2.80E+02</c:v>
                </c:pt>
                <c:pt idx="41289">
                  <c:v>2.80E+02</c:v>
                </c:pt>
                <c:pt idx="41290">
                  <c:v>2.80E+02</c:v>
                </c:pt>
                <c:pt idx="41291">
                  <c:v>2.80E+02</c:v>
                </c:pt>
                <c:pt idx="41292">
                  <c:v>2.80E+02</c:v>
                </c:pt>
                <c:pt idx="41293">
                  <c:v>2.80E+02</c:v>
                </c:pt>
                <c:pt idx="41294">
                  <c:v>2.80E+02</c:v>
                </c:pt>
                <c:pt idx="41295">
                  <c:v>2.80E+02</c:v>
                </c:pt>
                <c:pt idx="41296">
                  <c:v>2.80E+02</c:v>
                </c:pt>
                <c:pt idx="41297">
                  <c:v>2.80E+02</c:v>
                </c:pt>
                <c:pt idx="41298">
                  <c:v>2.80E+02</c:v>
                </c:pt>
                <c:pt idx="41299">
                  <c:v>2.80E+02</c:v>
                </c:pt>
                <c:pt idx="41300">
                  <c:v>2.80E+02</c:v>
                </c:pt>
                <c:pt idx="41301">
                  <c:v>2.80E+02</c:v>
                </c:pt>
                <c:pt idx="41302">
                  <c:v>2.80E+02</c:v>
                </c:pt>
                <c:pt idx="41303">
                  <c:v>2.80E+02</c:v>
                </c:pt>
                <c:pt idx="41304">
                  <c:v>2.80E+02</c:v>
                </c:pt>
                <c:pt idx="41305">
                  <c:v>2.80E+02</c:v>
                </c:pt>
                <c:pt idx="41306">
                  <c:v>2.80E+02</c:v>
                </c:pt>
                <c:pt idx="41307">
                  <c:v>2.80E+02</c:v>
                </c:pt>
                <c:pt idx="41308">
                  <c:v>2.80E+02</c:v>
                </c:pt>
                <c:pt idx="41309">
                  <c:v>2.80E+02</c:v>
                </c:pt>
                <c:pt idx="41310">
                  <c:v>2.80E+02</c:v>
                </c:pt>
                <c:pt idx="41311">
                  <c:v>2.80E+02</c:v>
                </c:pt>
                <c:pt idx="41312">
                  <c:v>2.80E+02</c:v>
                </c:pt>
                <c:pt idx="41313">
                  <c:v>2.80E+02</c:v>
                </c:pt>
                <c:pt idx="41314">
                  <c:v>2.80E+02</c:v>
                </c:pt>
                <c:pt idx="41315">
                  <c:v>2.80E+02</c:v>
                </c:pt>
                <c:pt idx="41316">
                  <c:v>2.80E+02</c:v>
                </c:pt>
                <c:pt idx="41317">
                  <c:v>2.80E+02</c:v>
                </c:pt>
                <c:pt idx="41318">
                  <c:v>2.80E+02</c:v>
                </c:pt>
                <c:pt idx="41319">
                  <c:v>2.80E+02</c:v>
                </c:pt>
                <c:pt idx="41320">
                  <c:v>2.80E+02</c:v>
                </c:pt>
                <c:pt idx="41321">
                  <c:v>2.80E+02</c:v>
                </c:pt>
                <c:pt idx="41322">
                  <c:v>2.80E+02</c:v>
                </c:pt>
                <c:pt idx="41323">
                  <c:v>2.80E+02</c:v>
                </c:pt>
                <c:pt idx="41324">
                  <c:v>2.80E+02</c:v>
                </c:pt>
                <c:pt idx="41325">
                  <c:v>2.80E+02</c:v>
                </c:pt>
                <c:pt idx="41326">
                  <c:v>2.80E+02</c:v>
                </c:pt>
                <c:pt idx="41327">
                  <c:v>2.80E+02</c:v>
                </c:pt>
                <c:pt idx="41328">
                  <c:v>2.80E+02</c:v>
                </c:pt>
                <c:pt idx="41329">
                  <c:v>2.80E+02</c:v>
                </c:pt>
                <c:pt idx="41330">
                  <c:v>2.80E+02</c:v>
                </c:pt>
                <c:pt idx="41331">
                  <c:v>2.80E+02</c:v>
                </c:pt>
                <c:pt idx="41332">
                  <c:v>2.80E+02</c:v>
                </c:pt>
                <c:pt idx="41333">
                  <c:v>2.80E+02</c:v>
                </c:pt>
                <c:pt idx="41334">
                  <c:v>2.80E+02</c:v>
                </c:pt>
                <c:pt idx="41335">
                  <c:v>2.80E+02</c:v>
                </c:pt>
                <c:pt idx="41336">
                  <c:v>2.80E+02</c:v>
                </c:pt>
                <c:pt idx="41337">
                  <c:v>2.80E+02</c:v>
                </c:pt>
                <c:pt idx="41338">
                  <c:v>2.80E+02</c:v>
                </c:pt>
                <c:pt idx="41339">
                  <c:v>2.80E+02</c:v>
                </c:pt>
                <c:pt idx="41340">
                  <c:v>2.80E+02</c:v>
                </c:pt>
                <c:pt idx="41341">
                  <c:v>2.80E+02</c:v>
                </c:pt>
                <c:pt idx="41342">
                  <c:v>2.80E+02</c:v>
                </c:pt>
                <c:pt idx="41343">
                  <c:v>2.80E+02</c:v>
                </c:pt>
                <c:pt idx="41344">
                  <c:v>2.80E+02</c:v>
                </c:pt>
                <c:pt idx="41345">
                  <c:v>2.80E+02</c:v>
                </c:pt>
                <c:pt idx="41346">
                  <c:v>2.80E+02</c:v>
                </c:pt>
                <c:pt idx="41347">
                  <c:v>2.80E+02</c:v>
                </c:pt>
                <c:pt idx="41348">
                  <c:v>2.80E+02</c:v>
                </c:pt>
                <c:pt idx="41349">
                  <c:v>2.80E+02</c:v>
                </c:pt>
                <c:pt idx="41350">
                  <c:v>2.80E+02</c:v>
                </c:pt>
                <c:pt idx="41351">
                  <c:v>2.80E+02</c:v>
                </c:pt>
                <c:pt idx="41352">
                  <c:v>2.80E+02</c:v>
                </c:pt>
                <c:pt idx="41353">
                  <c:v>2.80E+02</c:v>
                </c:pt>
                <c:pt idx="41354">
                  <c:v>2.80E+02</c:v>
                </c:pt>
                <c:pt idx="41355">
                  <c:v>2.80E+02</c:v>
                </c:pt>
                <c:pt idx="41356">
                  <c:v>2.80E+02</c:v>
                </c:pt>
                <c:pt idx="41357">
                  <c:v>2.80E+02</c:v>
                </c:pt>
                <c:pt idx="41358">
                  <c:v>2.80E+02</c:v>
                </c:pt>
                <c:pt idx="41359">
                  <c:v>2.80E+02</c:v>
                </c:pt>
                <c:pt idx="41360">
                  <c:v>2.80E+02</c:v>
                </c:pt>
                <c:pt idx="41361">
                  <c:v>2.80E+02</c:v>
                </c:pt>
                <c:pt idx="41362">
                  <c:v>2.80E+02</c:v>
                </c:pt>
                <c:pt idx="41363">
                  <c:v>2.80E+02</c:v>
                </c:pt>
                <c:pt idx="41364">
                  <c:v>2.80E+02</c:v>
                </c:pt>
                <c:pt idx="41365">
                  <c:v>2.80E+02</c:v>
                </c:pt>
                <c:pt idx="41366">
                  <c:v>2.80E+02</c:v>
                </c:pt>
                <c:pt idx="41367">
                  <c:v>2.80E+02</c:v>
                </c:pt>
                <c:pt idx="41368">
                  <c:v>2.80E+02</c:v>
                </c:pt>
                <c:pt idx="41369">
                  <c:v>2.80E+02</c:v>
                </c:pt>
                <c:pt idx="41370">
                  <c:v>2.80E+02</c:v>
                </c:pt>
                <c:pt idx="41371">
                  <c:v>2.80E+02</c:v>
                </c:pt>
                <c:pt idx="41372">
                  <c:v>2.80E+02</c:v>
                </c:pt>
                <c:pt idx="41373">
                  <c:v>2.80E+02</c:v>
                </c:pt>
                <c:pt idx="41374">
                  <c:v>2.80E+02</c:v>
                </c:pt>
                <c:pt idx="41375">
                  <c:v>2.80E+02</c:v>
                </c:pt>
                <c:pt idx="41376">
                  <c:v>2.80E+02</c:v>
                </c:pt>
                <c:pt idx="41377">
                  <c:v>2.80E+02</c:v>
                </c:pt>
                <c:pt idx="41378">
                  <c:v>2.80E+02</c:v>
                </c:pt>
                <c:pt idx="41379">
                  <c:v>2.80E+02</c:v>
                </c:pt>
                <c:pt idx="41380">
                  <c:v>2.80E+02</c:v>
                </c:pt>
                <c:pt idx="41381">
                  <c:v>2.80E+02</c:v>
                </c:pt>
                <c:pt idx="41382">
                  <c:v>2.80E+02</c:v>
                </c:pt>
                <c:pt idx="41383">
                  <c:v>2.80E+02</c:v>
                </c:pt>
                <c:pt idx="41384">
                  <c:v>2.80E+02</c:v>
                </c:pt>
                <c:pt idx="41385">
                  <c:v>2.80E+02</c:v>
                </c:pt>
                <c:pt idx="41386">
                  <c:v>2.80E+02</c:v>
                </c:pt>
                <c:pt idx="41387">
                  <c:v>2.80E+02</c:v>
                </c:pt>
                <c:pt idx="41388">
                  <c:v>2.80E+02</c:v>
                </c:pt>
                <c:pt idx="41389">
                  <c:v>2.80E+02</c:v>
                </c:pt>
                <c:pt idx="41390">
                  <c:v>2.80E+02</c:v>
                </c:pt>
                <c:pt idx="41391">
                  <c:v>2.80E+02</c:v>
                </c:pt>
                <c:pt idx="41392">
                  <c:v>2.80E+02</c:v>
                </c:pt>
                <c:pt idx="41393">
                  <c:v>2.80E+02</c:v>
                </c:pt>
                <c:pt idx="41394">
                  <c:v>2.80E+02</c:v>
                </c:pt>
                <c:pt idx="41395">
                  <c:v>2.80E+02</c:v>
                </c:pt>
                <c:pt idx="41396">
                  <c:v>2.80E+02</c:v>
                </c:pt>
                <c:pt idx="41397">
                  <c:v>2.80E+02</c:v>
                </c:pt>
                <c:pt idx="41398">
                  <c:v>2.80E+02</c:v>
                </c:pt>
                <c:pt idx="41399">
                  <c:v>2.80E+02</c:v>
                </c:pt>
                <c:pt idx="41400">
                  <c:v>2.80E+02</c:v>
                </c:pt>
                <c:pt idx="41401">
                  <c:v>2.80E+02</c:v>
                </c:pt>
                <c:pt idx="41402">
                  <c:v>2.80E+02</c:v>
                </c:pt>
                <c:pt idx="41403">
                  <c:v>2.80E+02</c:v>
                </c:pt>
                <c:pt idx="41404">
                  <c:v>2.80E+02</c:v>
                </c:pt>
                <c:pt idx="41405">
                  <c:v>2.80E+02</c:v>
                </c:pt>
                <c:pt idx="41406">
                  <c:v>2.80E+02</c:v>
                </c:pt>
                <c:pt idx="41407">
                  <c:v>2.80E+02</c:v>
                </c:pt>
                <c:pt idx="41408">
                  <c:v>2.80E+02</c:v>
                </c:pt>
                <c:pt idx="41409">
                  <c:v>2.80E+02</c:v>
                </c:pt>
                <c:pt idx="41410">
                  <c:v>2.80E+02</c:v>
                </c:pt>
                <c:pt idx="41411">
                  <c:v>2.80E+02</c:v>
                </c:pt>
                <c:pt idx="41412">
                  <c:v>2.80E+02</c:v>
                </c:pt>
                <c:pt idx="41413">
                  <c:v>2.80E+02</c:v>
                </c:pt>
                <c:pt idx="41414">
                  <c:v>2.80E+02</c:v>
                </c:pt>
                <c:pt idx="41415">
                  <c:v>2.80E+02</c:v>
                </c:pt>
                <c:pt idx="41416">
                  <c:v>2.80E+02</c:v>
                </c:pt>
                <c:pt idx="41417">
                  <c:v>2.80E+02</c:v>
                </c:pt>
                <c:pt idx="41418">
                  <c:v>2.80E+02</c:v>
                </c:pt>
                <c:pt idx="41419">
                  <c:v>2.80E+02</c:v>
                </c:pt>
                <c:pt idx="41420">
                  <c:v>2.80E+02</c:v>
                </c:pt>
                <c:pt idx="41421">
                  <c:v>2.80E+02</c:v>
                </c:pt>
                <c:pt idx="41422">
                  <c:v>2.80E+02</c:v>
                </c:pt>
                <c:pt idx="41423">
                  <c:v>2.80E+02</c:v>
                </c:pt>
                <c:pt idx="41424">
                  <c:v>2.80E+02</c:v>
                </c:pt>
                <c:pt idx="41425">
                  <c:v>2.80E+02</c:v>
                </c:pt>
                <c:pt idx="41426">
                  <c:v>2.80E+02</c:v>
                </c:pt>
                <c:pt idx="41427">
                  <c:v>2.80E+02</c:v>
                </c:pt>
                <c:pt idx="41428">
                  <c:v>2.80E+02</c:v>
                </c:pt>
                <c:pt idx="41429">
                  <c:v>2.80E+02</c:v>
                </c:pt>
                <c:pt idx="41430">
                  <c:v>2.80E+02</c:v>
                </c:pt>
                <c:pt idx="41431">
                  <c:v>2.80E+02</c:v>
                </c:pt>
                <c:pt idx="41432">
                  <c:v>2.80E+02</c:v>
                </c:pt>
                <c:pt idx="41433">
                  <c:v>2.80E+02</c:v>
                </c:pt>
                <c:pt idx="41434">
                  <c:v>2.80E+02</c:v>
                </c:pt>
                <c:pt idx="41435">
                  <c:v>2.80E+02</c:v>
                </c:pt>
                <c:pt idx="41436">
                  <c:v>2.80E+02</c:v>
                </c:pt>
                <c:pt idx="41437">
                  <c:v>2.80E+02</c:v>
                </c:pt>
                <c:pt idx="41438">
                  <c:v>2.80E+02</c:v>
                </c:pt>
                <c:pt idx="41439">
                  <c:v>2.80E+02</c:v>
                </c:pt>
                <c:pt idx="41440">
                  <c:v>2.80E+02</c:v>
                </c:pt>
                <c:pt idx="41441">
                  <c:v>2.80E+02</c:v>
                </c:pt>
                <c:pt idx="41442">
                  <c:v>2.80E+02</c:v>
                </c:pt>
                <c:pt idx="41443">
                  <c:v>2.80E+02</c:v>
                </c:pt>
                <c:pt idx="41444">
                  <c:v>2.80E+02</c:v>
                </c:pt>
                <c:pt idx="41445">
                  <c:v>2.80E+02</c:v>
                </c:pt>
                <c:pt idx="41446">
                  <c:v>2.80E+02</c:v>
                </c:pt>
                <c:pt idx="41447">
                  <c:v>2.80E+02</c:v>
                </c:pt>
                <c:pt idx="41448">
                  <c:v>2.80E+02</c:v>
                </c:pt>
                <c:pt idx="41449">
                  <c:v>2.80E+02</c:v>
                </c:pt>
                <c:pt idx="41450">
                  <c:v>2.80E+02</c:v>
                </c:pt>
                <c:pt idx="41451">
                  <c:v>2.80E+02</c:v>
                </c:pt>
                <c:pt idx="41452">
                  <c:v>2.80E+02</c:v>
                </c:pt>
                <c:pt idx="41453">
                  <c:v>2.80E+02</c:v>
                </c:pt>
                <c:pt idx="41454">
                  <c:v>2.80E+02</c:v>
                </c:pt>
                <c:pt idx="41455">
                  <c:v>2.80E+02</c:v>
                </c:pt>
                <c:pt idx="41456">
                  <c:v>2.80E+02</c:v>
                </c:pt>
                <c:pt idx="41457">
                  <c:v>2.80E+02</c:v>
                </c:pt>
                <c:pt idx="41458">
                  <c:v>2.80E+02</c:v>
                </c:pt>
                <c:pt idx="41459">
                  <c:v>2.80E+02</c:v>
                </c:pt>
                <c:pt idx="41460">
                  <c:v>2.80E+02</c:v>
                </c:pt>
                <c:pt idx="41461">
                  <c:v>2.80E+02</c:v>
                </c:pt>
                <c:pt idx="41462">
                  <c:v>2.80E+02</c:v>
                </c:pt>
                <c:pt idx="41463">
                  <c:v>2.80E+02</c:v>
                </c:pt>
                <c:pt idx="41464">
                  <c:v>2.80E+02</c:v>
                </c:pt>
                <c:pt idx="41465">
                  <c:v>2.80E+02</c:v>
                </c:pt>
                <c:pt idx="41466">
                  <c:v>2.80E+02</c:v>
                </c:pt>
                <c:pt idx="41467">
                  <c:v>2.80E+02</c:v>
                </c:pt>
                <c:pt idx="41468">
                  <c:v>2.80E+02</c:v>
                </c:pt>
                <c:pt idx="41469">
                  <c:v>2.80E+02</c:v>
                </c:pt>
                <c:pt idx="41470">
                  <c:v>2.80E+02</c:v>
                </c:pt>
                <c:pt idx="41471">
                  <c:v>2.80E+02</c:v>
                </c:pt>
                <c:pt idx="41472">
                  <c:v>2.80E+02</c:v>
                </c:pt>
                <c:pt idx="41473">
                  <c:v>2.80E+02</c:v>
                </c:pt>
                <c:pt idx="41474">
                  <c:v>2.80E+02</c:v>
                </c:pt>
                <c:pt idx="41475">
                  <c:v>2.80E+02</c:v>
                </c:pt>
                <c:pt idx="41476">
                  <c:v>2.80E+02</c:v>
                </c:pt>
                <c:pt idx="41477">
                  <c:v>2.80E+02</c:v>
                </c:pt>
                <c:pt idx="41478">
                  <c:v>2.80E+02</c:v>
                </c:pt>
                <c:pt idx="41479">
                  <c:v>2.80E+02</c:v>
                </c:pt>
                <c:pt idx="41480">
                  <c:v>2.80E+02</c:v>
                </c:pt>
                <c:pt idx="41481">
                  <c:v>2.80E+02</c:v>
                </c:pt>
                <c:pt idx="41482">
                  <c:v>2.80E+02</c:v>
                </c:pt>
                <c:pt idx="41483">
                  <c:v>2.80E+02</c:v>
                </c:pt>
                <c:pt idx="41484">
                  <c:v>2.80E+02</c:v>
                </c:pt>
                <c:pt idx="41485">
                  <c:v>2.80E+02</c:v>
                </c:pt>
                <c:pt idx="41486">
                  <c:v>2.80E+02</c:v>
                </c:pt>
                <c:pt idx="41487">
                  <c:v>2.80E+02</c:v>
                </c:pt>
                <c:pt idx="41488">
                  <c:v>2.80E+02</c:v>
                </c:pt>
                <c:pt idx="41489">
                  <c:v>2.80E+02</c:v>
                </c:pt>
                <c:pt idx="41490">
                  <c:v>2.80E+02</c:v>
                </c:pt>
                <c:pt idx="41491">
                  <c:v>2.80E+02</c:v>
                </c:pt>
                <c:pt idx="41492">
                  <c:v>2.80E+02</c:v>
                </c:pt>
                <c:pt idx="41493">
                  <c:v>2.80E+02</c:v>
                </c:pt>
                <c:pt idx="41494">
                  <c:v>2.80E+02</c:v>
                </c:pt>
                <c:pt idx="41495">
                  <c:v>2.80E+02</c:v>
                </c:pt>
                <c:pt idx="41496">
                  <c:v>2.80E+02</c:v>
                </c:pt>
                <c:pt idx="41497">
                  <c:v>2.80E+02</c:v>
                </c:pt>
                <c:pt idx="41498">
                  <c:v>2.80E+02</c:v>
                </c:pt>
                <c:pt idx="41499">
                  <c:v>2.80E+02</c:v>
                </c:pt>
                <c:pt idx="41500">
                  <c:v>2.80E+02</c:v>
                </c:pt>
                <c:pt idx="41501">
                  <c:v>2.80E+02</c:v>
                </c:pt>
                <c:pt idx="41502">
                  <c:v>2.80E+02</c:v>
                </c:pt>
                <c:pt idx="41503">
                  <c:v>2.80E+02</c:v>
                </c:pt>
                <c:pt idx="41504">
                  <c:v>2.80E+02</c:v>
                </c:pt>
                <c:pt idx="41505">
                  <c:v>2.80E+02</c:v>
                </c:pt>
                <c:pt idx="41506">
                  <c:v>2.80E+02</c:v>
                </c:pt>
                <c:pt idx="41507">
                  <c:v>2.80E+02</c:v>
                </c:pt>
                <c:pt idx="41508">
                  <c:v>2.80E+02</c:v>
                </c:pt>
                <c:pt idx="41509">
                  <c:v>2.80E+02</c:v>
                </c:pt>
                <c:pt idx="41510">
                  <c:v>2.80E+02</c:v>
                </c:pt>
                <c:pt idx="41511">
                  <c:v>2.80E+02</c:v>
                </c:pt>
                <c:pt idx="41512">
                  <c:v>2.80E+02</c:v>
                </c:pt>
                <c:pt idx="41513">
                  <c:v>2.80E+02</c:v>
                </c:pt>
                <c:pt idx="41514">
                  <c:v>2.80E+02</c:v>
                </c:pt>
                <c:pt idx="41515">
                  <c:v>2.80E+02</c:v>
                </c:pt>
                <c:pt idx="41516">
                  <c:v>2.80E+02</c:v>
                </c:pt>
                <c:pt idx="41517">
                  <c:v>2.80E+02</c:v>
                </c:pt>
                <c:pt idx="41518">
                  <c:v>2.80E+02</c:v>
                </c:pt>
                <c:pt idx="41519">
                  <c:v>2.80E+02</c:v>
                </c:pt>
                <c:pt idx="41520">
                  <c:v>2.80E+02</c:v>
                </c:pt>
                <c:pt idx="41521">
                  <c:v>2.80E+02</c:v>
                </c:pt>
                <c:pt idx="41522">
                  <c:v>2.80E+02</c:v>
                </c:pt>
                <c:pt idx="41523">
                  <c:v>2.80E+02</c:v>
                </c:pt>
                <c:pt idx="41524">
                  <c:v>2.80E+02</c:v>
                </c:pt>
                <c:pt idx="41525">
                  <c:v>2.80E+02</c:v>
                </c:pt>
                <c:pt idx="41526">
                  <c:v>2.80E+02</c:v>
                </c:pt>
                <c:pt idx="41527">
                  <c:v>2.80E+02</c:v>
                </c:pt>
                <c:pt idx="41528">
                  <c:v>2.80E+02</c:v>
                </c:pt>
                <c:pt idx="41529">
                  <c:v>2.80E+02</c:v>
                </c:pt>
                <c:pt idx="41530">
                  <c:v>2.80E+02</c:v>
                </c:pt>
                <c:pt idx="41531">
                  <c:v>2.80E+02</c:v>
                </c:pt>
                <c:pt idx="41532">
                  <c:v>2.80E+02</c:v>
                </c:pt>
                <c:pt idx="41533">
                  <c:v>2.80E+02</c:v>
                </c:pt>
                <c:pt idx="41534">
                  <c:v>2.80E+02</c:v>
                </c:pt>
                <c:pt idx="41535">
                  <c:v>2.80E+02</c:v>
                </c:pt>
                <c:pt idx="41536">
                  <c:v>2.80E+02</c:v>
                </c:pt>
                <c:pt idx="41537">
                  <c:v>2.80E+02</c:v>
                </c:pt>
                <c:pt idx="41538">
                  <c:v>2.80E+02</c:v>
                </c:pt>
                <c:pt idx="41539">
                  <c:v>2.80E+02</c:v>
                </c:pt>
                <c:pt idx="41540">
                  <c:v>2.80E+02</c:v>
                </c:pt>
                <c:pt idx="41541">
                  <c:v>2.80E+02</c:v>
                </c:pt>
                <c:pt idx="41542">
                  <c:v>2.80E+02</c:v>
                </c:pt>
                <c:pt idx="41543">
                  <c:v>2.80E+02</c:v>
                </c:pt>
                <c:pt idx="41544">
                  <c:v>2.80E+02</c:v>
                </c:pt>
                <c:pt idx="41545">
                  <c:v>2.80E+02</c:v>
                </c:pt>
                <c:pt idx="41546">
                  <c:v>2.80E+02</c:v>
                </c:pt>
                <c:pt idx="41547">
                  <c:v>2.80E+02</c:v>
                </c:pt>
                <c:pt idx="41548">
                  <c:v>2.80E+02</c:v>
                </c:pt>
                <c:pt idx="41549">
                  <c:v>2.80E+02</c:v>
                </c:pt>
                <c:pt idx="41550">
                  <c:v>2.80E+02</c:v>
                </c:pt>
                <c:pt idx="41551">
                  <c:v>2.80E+02</c:v>
                </c:pt>
                <c:pt idx="41552">
                  <c:v>2.80E+02</c:v>
                </c:pt>
                <c:pt idx="41553">
                  <c:v>2.80E+02</c:v>
                </c:pt>
                <c:pt idx="41554">
                  <c:v>2.80E+02</c:v>
                </c:pt>
                <c:pt idx="41555">
                  <c:v>2.80E+02</c:v>
                </c:pt>
                <c:pt idx="41556">
                  <c:v>2.80E+02</c:v>
                </c:pt>
                <c:pt idx="41557">
                  <c:v>2.80E+02</c:v>
                </c:pt>
                <c:pt idx="41558">
                  <c:v>2.80E+02</c:v>
                </c:pt>
                <c:pt idx="41559">
                  <c:v>2.80E+02</c:v>
                </c:pt>
                <c:pt idx="41560">
                  <c:v>2.80E+02</c:v>
                </c:pt>
                <c:pt idx="41561">
                  <c:v>2.80E+02</c:v>
                </c:pt>
                <c:pt idx="41562">
                  <c:v>2.80E+02</c:v>
                </c:pt>
                <c:pt idx="41563">
                  <c:v>2.80E+02</c:v>
                </c:pt>
                <c:pt idx="41564">
                  <c:v>2.80E+02</c:v>
                </c:pt>
                <c:pt idx="41565">
                  <c:v>2.80E+02</c:v>
                </c:pt>
                <c:pt idx="41566">
                  <c:v>2.80E+02</c:v>
                </c:pt>
                <c:pt idx="41567">
                  <c:v>2.80E+02</c:v>
                </c:pt>
                <c:pt idx="41568">
                  <c:v>2.80E+02</c:v>
                </c:pt>
                <c:pt idx="41569">
                  <c:v>2.80E+02</c:v>
                </c:pt>
                <c:pt idx="41570">
                  <c:v>2.80E+02</c:v>
                </c:pt>
                <c:pt idx="41571">
                  <c:v>2.80E+02</c:v>
                </c:pt>
                <c:pt idx="41572">
                  <c:v>2.80E+02</c:v>
                </c:pt>
                <c:pt idx="41573">
                  <c:v>2.80E+02</c:v>
                </c:pt>
                <c:pt idx="41574">
                  <c:v>2.80E+02</c:v>
                </c:pt>
                <c:pt idx="41575">
                  <c:v>2.80E+02</c:v>
                </c:pt>
                <c:pt idx="41576">
                  <c:v>2.80E+02</c:v>
                </c:pt>
                <c:pt idx="41577">
                  <c:v>2.80E+02</c:v>
                </c:pt>
                <c:pt idx="41578">
                  <c:v>2.80E+02</c:v>
                </c:pt>
                <c:pt idx="41579">
                  <c:v>2.80E+02</c:v>
                </c:pt>
                <c:pt idx="41580">
                  <c:v>2.80E+02</c:v>
                </c:pt>
                <c:pt idx="41581">
                  <c:v>2.80E+02</c:v>
                </c:pt>
                <c:pt idx="41582">
                  <c:v>2.80E+02</c:v>
                </c:pt>
                <c:pt idx="41583">
                  <c:v>2.80E+02</c:v>
                </c:pt>
                <c:pt idx="41584">
                  <c:v>2.80E+02</c:v>
                </c:pt>
                <c:pt idx="41585">
                  <c:v>2.80E+02</c:v>
                </c:pt>
                <c:pt idx="41586">
                  <c:v>2.80E+02</c:v>
                </c:pt>
                <c:pt idx="41587">
                  <c:v>2.80E+02</c:v>
                </c:pt>
                <c:pt idx="41588">
                  <c:v>2.80E+02</c:v>
                </c:pt>
                <c:pt idx="41589">
                  <c:v>2.80E+02</c:v>
                </c:pt>
                <c:pt idx="41590">
                  <c:v>2.80E+02</c:v>
                </c:pt>
                <c:pt idx="41591">
                  <c:v>2.80E+02</c:v>
                </c:pt>
                <c:pt idx="41592">
                  <c:v>2.80E+02</c:v>
                </c:pt>
                <c:pt idx="41593">
                  <c:v>2.80E+02</c:v>
                </c:pt>
                <c:pt idx="41594">
                  <c:v>2.80E+02</c:v>
                </c:pt>
                <c:pt idx="41595">
                  <c:v>2.80E+02</c:v>
                </c:pt>
                <c:pt idx="41596">
                  <c:v>2.80E+02</c:v>
                </c:pt>
                <c:pt idx="41597">
                  <c:v>2.80E+02</c:v>
                </c:pt>
                <c:pt idx="41598">
                  <c:v>2.80E+02</c:v>
                </c:pt>
                <c:pt idx="41599">
                  <c:v>2.80E+02</c:v>
                </c:pt>
                <c:pt idx="41600">
                  <c:v>2.80E+02</c:v>
                </c:pt>
                <c:pt idx="41601">
                  <c:v>2.80E+02</c:v>
                </c:pt>
                <c:pt idx="41602">
                  <c:v>2.80E+02</c:v>
                </c:pt>
                <c:pt idx="41603">
                  <c:v>2.80E+02</c:v>
                </c:pt>
                <c:pt idx="41604">
                  <c:v>2.80E+02</c:v>
                </c:pt>
                <c:pt idx="41605">
                  <c:v>2.80E+02</c:v>
                </c:pt>
                <c:pt idx="41606">
                  <c:v>2.80E+02</c:v>
                </c:pt>
                <c:pt idx="41607">
                  <c:v>2.80E+02</c:v>
                </c:pt>
                <c:pt idx="41608">
                  <c:v>2.80E+02</c:v>
                </c:pt>
                <c:pt idx="41609">
                  <c:v>2.80E+02</c:v>
                </c:pt>
                <c:pt idx="41610">
                  <c:v>2.80E+02</c:v>
                </c:pt>
                <c:pt idx="41611">
                  <c:v>2.80E+02</c:v>
                </c:pt>
                <c:pt idx="41612">
                  <c:v>2.80E+02</c:v>
                </c:pt>
                <c:pt idx="41613">
                  <c:v>2.80E+02</c:v>
                </c:pt>
                <c:pt idx="41614">
                  <c:v>2.80E+02</c:v>
                </c:pt>
                <c:pt idx="41615">
                  <c:v>2.80E+02</c:v>
                </c:pt>
                <c:pt idx="41616">
                  <c:v>2.80E+02</c:v>
                </c:pt>
                <c:pt idx="41617">
                  <c:v>2.80E+02</c:v>
                </c:pt>
                <c:pt idx="41618">
                  <c:v>2.80E+02</c:v>
                </c:pt>
                <c:pt idx="41619">
                  <c:v>2.80E+02</c:v>
                </c:pt>
                <c:pt idx="41620">
                  <c:v>2.80E+02</c:v>
                </c:pt>
                <c:pt idx="41621">
                  <c:v>2.80E+02</c:v>
                </c:pt>
                <c:pt idx="41622">
                  <c:v>2.80E+02</c:v>
                </c:pt>
                <c:pt idx="41623">
                  <c:v>2.80E+02</c:v>
                </c:pt>
                <c:pt idx="41624">
                  <c:v>2.80E+02</c:v>
                </c:pt>
                <c:pt idx="41625">
                  <c:v>2.80E+02</c:v>
                </c:pt>
                <c:pt idx="41626">
                  <c:v>2.80E+02</c:v>
                </c:pt>
                <c:pt idx="41627">
                  <c:v>2.80E+02</c:v>
                </c:pt>
                <c:pt idx="41628">
                  <c:v>2.80E+02</c:v>
                </c:pt>
                <c:pt idx="41629">
                  <c:v>2.80E+02</c:v>
                </c:pt>
                <c:pt idx="41630">
                  <c:v>2.80E+02</c:v>
                </c:pt>
                <c:pt idx="41631">
                  <c:v>2.80E+02</c:v>
                </c:pt>
                <c:pt idx="41632">
                  <c:v>2.80E+02</c:v>
                </c:pt>
                <c:pt idx="41633">
                  <c:v>2.80E+02</c:v>
                </c:pt>
                <c:pt idx="41634">
                  <c:v>2.80E+02</c:v>
                </c:pt>
                <c:pt idx="41635">
                  <c:v>2.80E+02</c:v>
                </c:pt>
                <c:pt idx="41636">
                  <c:v>2.80E+02</c:v>
                </c:pt>
                <c:pt idx="41637">
                  <c:v>2.80E+02</c:v>
                </c:pt>
                <c:pt idx="41638">
                  <c:v>2.80E+02</c:v>
                </c:pt>
                <c:pt idx="41639">
                  <c:v>2.80E+02</c:v>
                </c:pt>
                <c:pt idx="41640">
                  <c:v>2.80E+02</c:v>
                </c:pt>
                <c:pt idx="41641">
                  <c:v>2.80E+02</c:v>
                </c:pt>
                <c:pt idx="41642">
                  <c:v>2.80E+02</c:v>
                </c:pt>
                <c:pt idx="41643">
                  <c:v>2.80E+02</c:v>
                </c:pt>
                <c:pt idx="41644">
                  <c:v>2.80E+02</c:v>
                </c:pt>
                <c:pt idx="41645">
                  <c:v>2.80E+02</c:v>
                </c:pt>
                <c:pt idx="41646">
                  <c:v>2.80E+02</c:v>
                </c:pt>
                <c:pt idx="41647">
                  <c:v>2.80E+02</c:v>
                </c:pt>
                <c:pt idx="41648">
                  <c:v>2.80E+02</c:v>
                </c:pt>
                <c:pt idx="41649">
                  <c:v>2.80E+02</c:v>
                </c:pt>
                <c:pt idx="41650">
                  <c:v>2.80E+02</c:v>
                </c:pt>
                <c:pt idx="41651">
                  <c:v>2.80E+02</c:v>
                </c:pt>
                <c:pt idx="41652">
                  <c:v>2.80E+02</c:v>
                </c:pt>
                <c:pt idx="41653">
                  <c:v>2.80E+02</c:v>
                </c:pt>
                <c:pt idx="41654">
                  <c:v>2.80E+02</c:v>
                </c:pt>
                <c:pt idx="41655">
                  <c:v>2.80E+02</c:v>
                </c:pt>
                <c:pt idx="41656">
                  <c:v>2.80E+02</c:v>
                </c:pt>
                <c:pt idx="41657">
                  <c:v>2.80E+02</c:v>
                </c:pt>
                <c:pt idx="41658">
                  <c:v>2.80E+02</c:v>
                </c:pt>
                <c:pt idx="41659">
                  <c:v>2.80E+02</c:v>
                </c:pt>
                <c:pt idx="41660">
                  <c:v>2.80E+02</c:v>
                </c:pt>
                <c:pt idx="41661">
                  <c:v>2.80E+02</c:v>
                </c:pt>
                <c:pt idx="41662">
                  <c:v>2.80E+02</c:v>
                </c:pt>
                <c:pt idx="41663">
                  <c:v>2.80E+02</c:v>
                </c:pt>
                <c:pt idx="41664">
                  <c:v>2.80E+02</c:v>
                </c:pt>
                <c:pt idx="41665">
                  <c:v>2.80E+02</c:v>
                </c:pt>
                <c:pt idx="41666">
                  <c:v>2.80E+02</c:v>
                </c:pt>
                <c:pt idx="41667">
                  <c:v>2.80E+02</c:v>
                </c:pt>
                <c:pt idx="41668">
                  <c:v>2.80E+02</c:v>
                </c:pt>
                <c:pt idx="41669">
                  <c:v>2.80E+02</c:v>
                </c:pt>
                <c:pt idx="41670">
                  <c:v>2.80E+02</c:v>
                </c:pt>
                <c:pt idx="41671">
                  <c:v>2.80E+02</c:v>
                </c:pt>
                <c:pt idx="41672">
                  <c:v>2.80E+02</c:v>
                </c:pt>
                <c:pt idx="41673">
                  <c:v>2.80E+02</c:v>
                </c:pt>
                <c:pt idx="41674">
                  <c:v>2.80E+02</c:v>
                </c:pt>
                <c:pt idx="41675">
                  <c:v>2.80E+02</c:v>
                </c:pt>
                <c:pt idx="41676">
                  <c:v>2.80E+02</c:v>
                </c:pt>
                <c:pt idx="41677">
                  <c:v>2.80E+02</c:v>
                </c:pt>
                <c:pt idx="41678">
                  <c:v>2.80E+02</c:v>
                </c:pt>
                <c:pt idx="41679">
                  <c:v>2.80E+02</c:v>
                </c:pt>
                <c:pt idx="41680">
                  <c:v>2.80E+02</c:v>
                </c:pt>
                <c:pt idx="41681">
                  <c:v>2.80E+02</c:v>
                </c:pt>
                <c:pt idx="41682">
                  <c:v>2.80E+02</c:v>
                </c:pt>
                <c:pt idx="41683">
                  <c:v>2.80E+02</c:v>
                </c:pt>
                <c:pt idx="41684">
                  <c:v>2.80E+02</c:v>
                </c:pt>
                <c:pt idx="41685">
                  <c:v>2.80E+02</c:v>
                </c:pt>
                <c:pt idx="41686">
                  <c:v>2.80E+02</c:v>
                </c:pt>
                <c:pt idx="41687">
                  <c:v>2.80E+02</c:v>
                </c:pt>
                <c:pt idx="41688">
                  <c:v>2.80E+02</c:v>
                </c:pt>
                <c:pt idx="41689">
                  <c:v>2.80E+02</c:v>
                </c:pt>
                <c:pt idx="41690">
                  <c:v>2.80E+02</c:v>
                </c:pt>
                <c:pt idx="41691">
                  <c:v>2.80E+02</c:v>
                </c:pt>
                <c:pt idx="41692">
                  <c:v>2.80E+02</c:v>
                </c:pt>
                <c:pt idx="41693">
                  <c:v>2.80E+02</c:v>
                </c:pt>
                <c:pt idx="41694">
                  <c:v>2.80E+02</c:v>
                </c:pt>
                <c:pt idx="41695">
                  <c:v>2.80E+02</c:v>
                </c:pt>
                <c:pt idx="41696">
                  <c:v>2.80E+02</c:v>
                </c:pt>
                <c:pt idx="41697">
                  <c:v>2.80E+02</c:v>
                </c:pt>
                <c:pt idx="41698">
                  <c:v>2.80E+02</c:v>
                </c:pt>
                <c:pt idx="41699">
                  <c:v>2.80E+02</c:v>
                </c:pt>
                <c:pt idx="41700">
                  <c:v>2.80E+02</c:v>
                </c:pt>
                <c:pt idx="41701">
                  <c:v>2.80E+02</c:v>
                </c:pt>
                <c:pt idx="41702">
                  <c:v>2.80E+02</c:v>
                </c:pt>
                <c:pt idx="41703">
                  <c:v>2.80E+02</c:v>
                </c:pt>
                <c:pt idx="41704">
                  <c:v>2.80E+02</c:v>
                </c:pt>
                <c:pt idx="41705">
                  <c:v>2.80E+02</c:v>
                </c:pt>
                <c:pt idx="41706">
                  <c:v>2.80E+02</c:v>
                </c:pt>
                <c:pt idx="41707">
                  <c:v>2.80E+02</c:v>
                </c:pt>
                <c:pt idx="41708">
                  <c:v>2.80E+02</c:v>
                </c:pt>
                <c:pt idx="41709">
                  <c:v>2.80E+02</c:v>
                </c:pt>
                <c:pt idx="41710">
                  <c:v>2.80E+02</c:v>
                </c:pt>
                <c:pt idx="41711">
                  <c:v>2.80E+02</c:v>
                </c:pt>
                <c:pt idx="41712">
                  <c:v>2.80E+02</c:v>
                </c:pt>
                <c:pt idx="41713">
                  <c:v>2.80E+02</c:v>
                </c:pt>
                <c:pt idx="41714">
                  <c:v>2.80E+02</c:v>
                </c:pt>
                <c:pt idx="41715">
                  <c:v>2.80E+02</c:v>
                </c:pt>
                <c:pt idx="41716">
                  <c:v>2.80E+02</c:v>
                </c:pt>
                <c:pt idx="41717">
                  <c:v>2.80E+02</c:v>
                </c:pt>
                <c:pt idx="41718">
                  <c:v>2.80E+02</c:v>
                </c:pt>
                <c:pt idx="41719">
                  <c:v>2.80E+02</c:v>
                </c:pt>
                <c:pt idx="41720">
                  <c:v>2.80E+02</c:v>
                </c:pt>
                <c:pt idx="41721">
                  <c:v>2.80E+02</c:v>
                </c:pt>
                <c:pt idx="41722">
                  <c:v>2.80E+02</c:v>
                </c:pt>
                <c:pt idx="41723">
                  <c:v>2.80E+02</c:v>
                </c:pt>
                <c:pt idx="41724">
                  <c:v>2.80E+02</c:v>
                </c:pt>
                <c:pt idx="41725">
                  <c:v>2.80E+02</c:v>
                </c:pt>
                <c:pt idx="41726">
                  <c:v>2.80E+02</c:v>
                </c:pt>
                <c:pt idx="41727">
                  <c:v>2.80E+02</c:v>
                </c:pt>
                <c:pt idx="41728">
                  <c:v>2.80E+02</c:v>
                </c:pt>
                <c:pt idx="41729">
                  <c:v>2.80E+02</c:v>
                </c:pt>
                <c:pt idx="41730">
                  <c:v>2.80E+02</c:v>
                </c:pt>
                <c:pt idx="41731">
                  <c:v>2.80E+02</c:v>
                </c:pt>
                <c:pt idx="41732">
                  <c:v>2.80E+02</c:v>
                </c:pt>
                <c:pt idx="41733">
                  <c:v>2.80E+02</c:v>
                </c:pt>
                <c:pt idx="41734">
                  <c:v>2.80E+02</c:v>
                </c:pt>
                <c:pt idx="41735">
                  <c:v>2.80E+02</c:v>
                </c:pt>
                <c:pt idx="41736">
                  <c:v>2.80E+02</c:v>
                </c:pt>
                <c:pt idx="41737">
                  <c:v>2.80E+02</c:v>
                </c:pt>
                <c:pt idx="41738">
                  <c:v>2.80E+02</c:v>
                </c:pt>
                <c:pt idx="41739">
                  <c:v>2.80E+02</c:v>
                </c:pt>
                <c:pt idx="41740">
                  <c:v>2.80E+02</c:v>
                </c:pt>
                <c:pt idx="41741">
                  <c:v>2.80E+02</c:v>
                </c:pt>
                <c:pt idx="41742">
                  <c:v>2.80E+02</c:v>
                </c:pt>
                <c:pt idx="41743">
                  <c:v>2.80E+02</c:v>
                </c:pt>
                <c:pt idx="41744">
                  <c:v>2.80E+02</c:v>
                </c:pt>
                <c:pt idx="41745">
                  <c:v>2.80E+02</c:v>
                </c:pt>
                <c:pt idx="41746">
                  <c:v>2.80E+02</c:v>
                </c:pt>
                <c:pt idx="41747">
                  <c:v>2.80E+02</c:v>
                </c:pt>
                <c:pt idx="41748">
                  <c:v>2.80E+02</c:v>
                </c:pt>
                <c:pt idx="41749">
                  <c:v>2.80E+02</c:v>
                </c:pt>
                <c:pt idx="41750">
                  <c:v>2.80E+02</c:v>
                </c:pt>
                <c:pt idx="41751">
                  <c:v>2.80E+02</c:v>
                </c:pt>
                <c:pt idx="41752">
                  <c:v>2.80E+02</c:v>
                </c:pt>
                <c:pt idx="41753">
                  <c:v>2.80E+02</c:v>
                </c:pt>
                <c:pt idx="41754">
                  <c:v>2.80E+02</c:v>
                </c:pt>
                <c:pt idx="41755">
                  <c:v>2.80E+02</c:v>
                </c:pt>
                <c:pt idx="41756">
                  <c:v>2.80E+02</c:v>
                </c:pt>
                <c:pt idx="41757">
                  <c:v>2.80E+02</c:v>
                </c:pt>
                <c:pt idx="41758">
                  <c:v>2.80E+02</c:v>
                </c:pt>
                <c:pt idx="41759">
                  <c:v>2.80E+02</c:v>
                </c:pt>
                <c:pt idx="41760">
                  <c:v>2.80E+02</c:v>
                </c:pt>
                <c:pt idx="41761">
                  <c:v>2.80E+02</c:v>
                </c:pt>
                <c:pt idx="41762">
                  <c:v>2.80E+02</c:v>
                </c:pt>
                <c:pt idx="41763">
                  <c:v>2.80E+02</c:v>
                </c:pt>
                <c:pt idx="41764">
                  <c:v>2.80E+02</c:v>
                </c:pt>
                <c:pt idx="41765">
                  <c:v>2.80E+02</c:v>
                </c:pt>
                <c:pt idx="41766">
                  <c:v>2.80E+02</c:v>
                </c:pt>
                <c:pt idx="41767">
                  <c:v>2.80E+02</c:v>
                </c:pt>
                <c:pt idx="41768">
                  <c:v>2.80E+02</c:v>
                </c:pt>
                <c:pt idx="41769">
                  <c:v>2.80E+02</c:v>
                </c:pt>
                <c:pt idx="41770">
                  <c:v>2.80E+02</c:v>
                </c:pt>
                <c:pt idx="41771">
                  <c:v>2.80E+02</c:v>
                </c:pt>
                <c:pt idx="41772">
                  <c:v>2.80E+02</c:v>
                </c:pt>
                <c:pt idx="41773">
                  <c:v>2.80E+02</c:v>
                </c:pt>
                <c:pt idx="41774">
                  <c:v>2.80E+02</c:v>
                </c:pt>
                <c:pt idx="41775">
                  <c:v>2.80E+02</c:v>
                </c:pt>
                <c:pt idx="41776">
                  <c:v>2.80E+02</c:v>
                </c:pt>
                <c:pt idx="41777">
                  <c:v>2.80E+02</c:v>
                </c:pt>
                <c:pt idx="41778">
                  <c:v>2.80E+02</c:v>
                </c:pt>
                <c:pt idx="41779">
                  <c:v>2.80E+02</c:v>
                </c:pt>
                <c:pt idx="41780">
                  <c:v>2.80E+02</c:v>
                </c:pt>
                <c:pt idx="41781">
                  <c:v>2.80E+02</c:v>
                </c:pt>
                <c:pt idx="41782">
                  <c:v>2.80E+02</c:v>
                </c:pt>
                <c:pt idx="41783">
                  <c:v>2.80E+02</c:v>
                </c:pt>
                <c:pt idx="41784">
                  <c:v>2.80E+02</c:v>
                </c:pt>
                <c:pt idx="41785">
                  <c:v>2.80E+02</c:v>
                </c:pt>
                <c:pt idx="41786">
                  <c:v>2.80E+02</c:v>
                </c:pt>
                <c:pt idx="41787">
                  <c:v>2.80E+02</c:v>
                </c:pt>
                <c:pt idx="41788">
                  <c:v>2.80E+02</c:v>
                </c:pt>
                <c:pt idx="41789">
                  <c:v>2.80E+02</c:v>
                </c:pt>
                <c:pt idx="41790">
                  <c:v>2.80E+02</c:v>
                </c:pt>
                <c:pt idx="41791">
                  <c:v>2.80E+02</c:v>
                </c:pt>
                <c:pt idx="41792">
                  <c:v>2.80E+02</c:v>
                </c:pt>
                <c:pt idx="41793">
                  <c:v>2.80E+02</c:v>
                </c:pt>
                <c:pt idx="41794">
                  <c:v>2.80E+02</c:v>
                </c:pt>
                <c:pt idx="41795">
                  <c:v>2.80E+02</c:v>
                </c:pt>
                <c:pt idx="41796">
                  <c:v>2.80E+02</c:v>
                </c:pt>
                <c:pt idx="41797">
                  <c:v>2.80E+02</c:v>
                </c:pt>
                <c:pt idx="41798">
                  <c:v>2.80E+02</c:v>
                </c:pt>
                <c:pt idx="41799">
                  <c:v>2.80E+02</c:v>
                </c:pt>
                <c:pt idx="41800">
                  <c:v>2.80E+02</c:v>
                </c:pt>
                <c:pt idx="41801">
                  <c:v>2.80E+02</c:v>
                </c:pt>
                <c:pt idx="41802">
                  <c:v>2.80E+02</c:v>
                </c:pt>
                <c:pt idx="41803">
                  <c:v>2.80E+02</c:v>
                </c:pt>
                <c:pt idx="41804">
                  <c:v>2.80E+02</c:v>
                </c:pt>
                <c:pt idx="41805">
                  <c:v>2.80E+02</c:v>
                </c:pt>
                <c:pt idx="41806">
                  <c:v>2.80E+02</c:v>
                </c:pt>
                <c:pt idx="41807">
                  <c:v>2.80E+02</c:v>
                </c:pt>
                <c:pt idx="41808">
                  <c:v>2.80E+02</c:v>
                </c:pt>
                <c:pt idx="41809">
                  <c:v>2.80E+02</c:v>
                </c:pt>
                <c:pt idx="41810">
                  <c:v>2.80E+02</c:v>
                </c:pt>
                <c:pt idx="41811">
                  <c:v>2.80E+02</c:v>
                </c:pt>
                <c:pt idx="41812">
                  <c:v>2.80E+02</c:v>
                </c:pt>
                <c:pt idx="41813">
                  <c:v>2.80E+02</c:v>
                </c:pt>
                <c:pt idx="41814">
                  <c:v>2.80E+02</c:v>
                </c:pt>
                <c:pt idx="41815">
                  <c:v>2.80E+02</c:v>
                </c:pt>
                <c:pt idx="41816">
                  <c:v>2.80E+02</c:v>
                </c:pt>
                <c:pt idx="41817">
                  <c:v>2.80E+02</c:v>
                </c:pt>
                <c:pt idx="41818">
                  <c:v>2.80E+02</c:v>
                </c:pt>
                <c:pt idx="41819">
                  <c:v>2.80E+02</c:v>
                </c:pt>
                <c:pt idx="41820">
                  <c:v>2.80E+02</c:v>
                </c:pt>
                <c:pt idx="41821">
                  <c:v>2.80E+02</c:v>
                </c:pt>
                <c:pt idx="41822">
                  <c:v>2.80E+02</c:v>
                </c:pt>
                <c:pt idx="41823">
                  <c:v>2.80E+02</c:v>
                </c:pt>
                <c:pt idx="41824">
                  <c:v>2.80E+02</c:v>
                </c:pt>
                <c:pt idx="41825">
                  <c:v>2.80E+02</c:v>
                </c:pt>
                <c:pt idx="41826">
                  <c:v>2.80E+02</c:v>
                </c:pt>
                <c:pt idx="41827">
                  <c:v>2.80E+02</c:v>
                </c:pt>
                <c:pt idx="41828">
                  <c:v>2.80E+02</c:v>
                </c:pt>
                <c:pt idx="41829">
                  <c:v>2.80E+02</c:v>
                </c:pt>
                <c:pt idx="41830">
                  <c:v>2.80E+02</c:v>
                </c:pt>
                <c:pt idx="41831">
                  <c:v>2.80E+02</c:v>
                </c:pt>
                <c:pt idx="41832">
                  <c:v>2.80E+02</c:v>
                </c:pt>
                <c:pt idx="41833">
                  <c:v>2.80E+02</c:v>
                </c:pt>
                <c:pt idx="41834">
                  <c:v>2.80E+02</c:v>
                </c:pt>
                <c:pt idx="41835">
                  <c:v>2.80E+02</c:v>
                </c:pt>
                <c:pt idx="41836">
                  <c:v>2.80E+02</c:v>
                </c:pt>
                <c:pt idx="41837">
                  <c:v>2.80E+02</c:v>
                </c:pt>
                <c:pt idx="41838">
                  <c:v>2.80E+02</c:v>
                </c:pt>
                <c:pt idx="41839">
                  <c:v>2.80E+02</c:v>
                </c:pt>
                <c:pt idx="41840">
                  <c:v>2.80E+02</c:v>
                </c:pt>
                <c:pt idx="41841">
                  <c:v>2.80E+02</c:v>
                </c:pt>
                <c:pt idx="41842">
                  <c:v>2.80E+02</c:v>
                </c:pt>
                <c:pt idx="41843">
                  <c:v>2.80E+02</c:v>
                </c:pt>
                <c:pt idx="41844">
                  <c:v>2.80E+02</c:v>
                </c:pt>
                <c:pt idx="41845">
                  <c:v>2.80E+02</c:v>
                </c:pt>
                <c:pt idx="41846">
                  <c:v>2.80E+02</c:v>
                </c:pt>
                <c:pt idx="41847">
                  <c:v>2.80E+02</c:v>
                </c:pt>
                <c:pt idx="41848">
                  <c:v>2.80E+02</c:v>
                </c:pt>
                <c:pt idx="41849">
                  <c:v>2.80E+02</c:v>
                </c:pt>
                <c:pt idx="41850">
                  <c:v>2.80E+02</c:v>
                </c:pt>
                <c:pt idx="41851">
                  <c:v>2.80E+02</c:v>
                </c:pt>
                <c:pt idx="41852">
                  <c:v>2.80E+02</c:v>
                </c:pt>
                <c:pt idx="41853">
                  <c:v>2.80E+02</c:v>
                </c:pt>
                <c:pt idx="41854">
                  <c:v>2.80E+02</c:v>
                </c:pt>
                <c:pt idx="41855">
                  <c:v>2.80E+02</c:v>
                </c:pt>
                <c:pt idx="41856">
                  <c:v>2.80E+02</c:v>
                </c:pt>
                <c:pt idx="41857">
                  <c:v>2.80E+02</c:v>
                </c:pt>
                <c:pt idx="41858">
                  <c:v>2.80E+02</c:v>
                </c:pt>
                <c:pt idx="41859">
                  <c:v>2.80E+02</c:v>
                </c:pt>
                <c:pt idx="41860">
                  <c:v>2.80E+02</c:v>
                </c:pt>
                <c:pt idx="41861">
                  <c:v>2.80E+02</c:v>
                </c:pt>
                <c:pt idx="41862">
                  <c:v>2.80E+02</c:v>
                </c:pt>
                <c:pt idx="41863">
                  <c:v>2.80E+02</c:v>
                </c:pt>
                <c:pt idx="41864">
                  <c:v>2.80E+02</c:v>
                </c:pt>
                <c:pt idx="41865">
                  <c:v>2.80E+02</c:v>
                </c:pt>
                <c:pt idx="41866">
                  <c:v>2.80E+02</c:v>
                </c:pt>
                <c:pt idx="41867">
                  <c:v>2.80E+02</c:v>
                </c:pt>
                <c:pt idx="41868">
                  <c:v>2.80E+02</c:v>
                </c:pt>
                <c:pt idx="41869">
                  <c:v>2.80E+02</c:v>
                </c:pt>
                <c:pt idx="41870">
                  <c:v>2.80E+02</c:v>
                </c:pt>
                <c:pt idx="41871">
                  <c:v>2.80E+02</c:v>
                </c:pt>
                <c:pt idx="41872">
                  <c:v>2.80E+02</c:v>
                </c:pt>
                <c:pt idx="41873">
                  <c:v>2.80E+02</c:v>
                </c:pt>
                <c:pt idx="41874">
                  <c:v>2.80E+02</c:v>
                </c:pt>
                <c:pt idx="41875">
                  <c:v>2.80E+02</c:v>
                </c:pt>
                <c:pt idx="41876">
                  <c:v>2.80E+02</c:v>
                </c:pt>
                <c:pt idx="41877">
                  <c:v>2.80E+02</c:v>
                </c:pt>
                <c:pt idx="41878">
                  <c:v>2.80E+02</c:v>
                </c:pt>
                <c:pt idx="41879">
                  <c:v>2.80E+02</c:v>
                </c:pt>
                <c:pt idx="41880">
                  <c:v>2.80E+02</c:v>
                </c:pt>
                <c:pt idx="41881">
                  <c:v>2.80E+02</c:v>
                </c:pt>
                <c:pt idx="41882">
                  <c:v>2.80E+02</c:v>
                </c:pt>
                <c:pt idx="41883">
                  <c:v>2.80E+02</c:v>
                </c:pt>
                <c:pt idx="41884">
                  <c:v>2.80E+02</c:v>
                </c:pt>
                <c:pt idx="41885">
                  <c:v>2.80E+02</c:v>
                </c:pt>
                <c:pt idx="41886">
                  <c:v>2.80E+02</c:v>
                </c:pt>
                <c:pt idx="41887">
                  <c:v>2.80E+02</c:v>
                </c:pt>
                <c:pt idx="41888">
                  <c:v>2.80E+02</c:v>
                </c:pt>
                <c:pt idx="41889">
                  <c:v>2.80E+02</c:v>
                </c:pt>
                <c:pt idx="41890">
                  <c:v>2.80E+02</c:v>
                </c:pt>
                <c:pt idx="41891">
                  <c:v>2.80E+02</c:v>
                </c:pt>
                <c:pt idx="41892">
                  <c:v>2.80E+02</c:v>
                </c:pt>
                <c:pt idx="41893">
                  <c:v>2.80E+02</c:v>
                </c:pt>
                <c:pt idx="41894">
                  <c:v>2.80E+02</c:v>
                </c:pt>
                <c:pt idx="41895">
                  <c:v>2.80E+02</c:v>
                </c:pt>
                <c:pt idx="41896">
                  <c:v>2.80E+02</c:v>
                </c:pt>
                <c:pt idx="41897">
                  <c:v>2.80E+02</c:v>
                </c:pt>
                <c:pt idx="41898">
                  <c:v>2.80E+02</c:v>
                </c:pt>
                <c:pt idx="41899">
                  <c:v>2.80E+02</c:v>
                </c:pt>
                <c:pt idx="41900">
                  <c:v>2.80E+02</c:v>
                </c:pt>
                <c:pt idx="41901">
                  <c:v>2.80E+02</c:v>
                </c:pt>
                <c:pt idx="41902">
                  <c:v>2.80E+02</c:v>
                </c:pt>
                <c:pt idx="41903">
                  <c:v>2.80E+02</c:v>
                </c:pt>
                <c:pt idx="41904">
                  <c:v>2.80E+02</c:v>
                </c:pt>
                <c:pt idx="41905">
                  <c:v>2.80E+02</c:v>
                </c:pt>
                <c:pt idx="41906">
                  <c:v>2.80E+02</c:v>
                </c:pt>
                <c:pt idx="41907">
                  <c:v>2.80E+02</c:v>
                </c:pt>
                <c:pt idx="41908">
                  <c:v>2.80E+02</c:v>
                </c:pt>
                <c:pt idx="41909">
                  <c:v>2.80E+02</c:v>
                </c:pt>
                <c:pt idx="41910">
                  <c:v>2.80E+02</c:v>
                </c:pt>
                <c:pt idx="41911">
                  <c:v>2.80E+02</c:v>
                </c:pt>
                <c:pt idx="41912">
                  <c:v>2.80E+02</c:v>
                </c:pt>
                <c:pt idx="41913">
                  <c:v>2.80E+02</c:v>
                </c:pt>
                <c:pt idx="41914">
                  <c:v>2.80E+02</c:v>
                </c:pt>
                <c:pt idx="41915">
                  <c:v>2.80E+02</c:v>
                </c:pt>
                <c:pt idx="41916">
                  <c:v>2.80E+02</c:v>
                </c:pt>
                <c:pt idx="41917">
                  <c:v>2.80E+02</c:v>
                </c:pt>
                <c:pt idx="41918">
                  <c:v>2.80E+02</c:v>
                </c:pt>
                <c:pt idx="41919">
                  <c:v>2.80E+02</c:v>
                </c:pt>
                <c:pt idx="41920">
                  <c:v>2.80E+02</c:v>
                </c:pt>
                <c:pt idx="41921">
                  <c:v>2.80E+02</c:v>
                </c:pt>
                <c:pt idx="41922">
                  <c:v>2.80E+02</c:v>
                </c:pt>
                <c:pt idx="41923">
                  <c:v>2.80E+02</c:v>
                </c:pt>
                <c:pt idx="41924">
                  <c:v>2.80E+02</c:v>
                </c:pt>
                <c:pt idx="41925">
                  <c:v>2.80E+02</c:v>
                </c:pt>
                <c:pt idx="41926">
                  <c:v>2.80E+02</c:v>
                </c:pt>
                <c:pt idx="41927">
                  <c:v>2.80E+02</c:v>
                </c:pt>
                <c:pt idx="41928">
                  <c:v>2.80E+02</c:v>
                </c:pt>
                <c:pt idx="41929">
                  <c:v>2.80E+02</c:v>
                </c:pt>
                <c:pt idx="41930">
                  <c:v>2.80E+02</c:v>
                </c:pt>
                <c:pt idx="41931">
                  <c:v>2.80E+02</c:v>
                </c:pt>
                <c:pt idx="41932">
                  <c:v>2.80E+02</c:v>
                </c:pt>
                <c:pt idx="41933">
                  <c:v>2.80E+02</c:v>
                </c:pt>
                <c:pt idx="41934">
                  <c:v>2.80E+02</c:v>
                </c:pt>
                <c:pt idx="41935">
                  <c:v>2.80E+02</c:v>
                </c:pt>
                <c:pt idx="41936">
                  <c:v>2.80E+02</c:v>
                </c:pt>
                <c:pt idx="41937">
                  <c:v>2.80E+02</c:v>
                </c:pt>
                <c:pt idx="41938">
                  <c:v>2.80E+02</c:v>
                </c:pt>
                <c:pt idx="41939">
                  <c:v>2.80E+02</c:v>
                </c:pt>
                <c:pt idx="41940">
                  <c:v>2.80E+02</c:v>
                </c:pt>
                <c:pt idx="41941">
                  <c:v>2.80E+02</c:v>
                </c:pt>
                <c:pt idx="41942">
                  <c:v>2.80E+02</c:v>
                </c:pt>
                <c:pt idx="41943">
                  <c:v>2.80E+02</c:v>
                </c:pt>
                <c:pt idx="41944">
                  <c:v>2.80E+02</c:v>
                </c:pt>
                <c:pt idx="41945">
                  <c:v>2.80E+02</c:v>
                </c:pt>
                <c:pt idx="41946">
                  <c:v>2.80E+02</c:v>
                </c:pt>
                <c:pt idx="41947">
                  <c:v>2.80E+02</c:v>
                </c:pt>
                <c:pt idx="41948">
                  <c:v>2.80E+02</c:v>
                </c:pt>
                <c:pt idx="41949">
                  <c:v>2.80E+02</c:v>
                </c:pt>
                <c:pt idx="41950">
                  <c:v>2.80E+02</c:v>
                </c:pt>
                <c:pt idx="41951">
                  <c:v>2.80E+02</c:v>
                </c:pt>
                <c:pt idx="41952">
                  <c:v>2.80E+02</c:v>
                </c:pt>
                <c:pt idx="41953">
                  <c:v>2.80E+02</c:v>
                </c:pt>
                <c:pt idx="41954">
                  <c:v>2.80E+02</c:v>
                </c:pt>
                <c:pt idx="41955">
                  <c:v>2.80E+02</c:v>
                </c:pt>
                <c:pt idx="41956">
                  <c:v>2.80E+02</c:v>
                </c:pt>
                <c:pt idx="41957">
                  <c:v>2.80E+02</c:v>
                </c:pt>
                <c:pt idx="41958">
                  <c:v>2.80E+02</c:v>
                </c:pt>
                <c:pt idx="41959">
                  <c:v>2.80E+02</c:v>
                </c:pt>
                <c:pt idx="41960">
                  <c:v>2.80E+02</c:v>
                </c:pt>
                <c:pt idx="41961">
                  <c:v>2.80E+02</c:v>
                </c:pt>
                <c:pt idx="41962">
                  <c:v>2.80E+02</c:v>
                </c:pt>
                <c:pt idx="41963">
                  <c:v>2.80E+02</c:v>
                </c:pt>
                <c:pt idx="41964">
                  <c:v>2.80E+02</c:v>
                </c:pt>
                <c:pt idx="41965">
                  <c:v>2.80E+02</c:v>
                </c:pt>
                <c:pt idx="41966">
                  <c:v>2.80E+02</c:v>
                </c:pt>
                <c:pt idx="41967">
                  <c:v>2.80E+02</c:v>
                </c:pt>
                <c:pt idx="41968">
                  <c:v>2.80E+02</c:v>
                </c:pt>
                <c:pt idx="41969">
                  <c:v>2.80E+02</c:v>
                </c:pt>
                <c:pt idx="41970">
                  <c:v>2.80E+02</c:v>
                </c:pt>
                <c:pt idx="41971">
                  <c:v>2.80E+02</c:v>
                </c:pt>
                <c:pt idx="41972">
                  <c:v>2.80E+02</c:v>
                </c:pt>
                <c:pt idx="41973">
                  <c:v>2.80E+02</c:v>
                </c:pt>
                <c:pt idx="41974">
                  <c:v>2.80E+02</c:v>
                </c:pt>
                <c:pt idx="41975">
                  <c:v>2.80E+02</c:v>
                </c:pt>
                <c:pt idx="41976">
                  <c:v>2.80E+02</c:v>
                </c:pt>
                <c:pt idx="41977">
                  <c:v>2.80E+02</c:v>
                </c:pt>
                <c:pt idx="41978">
                  <c:v>2.80E+02</c:v>
                </c:pt>
                <c:pt idx="41979">
                  <c:v>2.80E+02</c:v>
                </c:pt>
                <c:pt idx="41980">
                  <c:v>2.80E+02</c:v>
                </c:pt>
                <c:pt idx="41981">
                  <c:v>2.80E+02</c:v>
                </c:pt>
                <c:pt idx="41982">
                  <c:v>2.80E+02</c:v>
                </c:pt>
                <c:pt idx="41983">
                  <c:v>2.80E+02</c:v>
                </c:pt>
                <c:pt idx="41984">
                  <c:v>2.80E+02</c:v>
                </c:pt>
                <c:pt idx="41985">
                  <c:v>2.80E+02</c:v>
                </c:pt>
                <c:pt idx="41986">
                  <c:v>2.80E+02</c:v>
                </c:pt>
                <c:pt idx="41987">
                  <c:v>2.80E+02</c:v>
                </c:pt>
                <c:pt idx="41988">
                  <c:v>2.80E+02</c:v>
                </c:pt>
                <c:pt idx="41989">
                  <c:v>2.80E+02</c:v>
                </c:pt>
                <c:pt idx="41990">
                  <c:v>2.80E+02</c:v>
                </c:pt>
                <c:pt idx="41991">
                  <c:v>2.80E+02</c:v>
                </c:pt>
                <c:pt idx="41992">
                  <c:v>2.80E+02</c:v>
                </c:pt>
                <c:pt idx="41993">
                  <c:v>2.80E+02</c:v>
                </c:pt>
                <c:pt idx="41994">
                  <c:v>2.80E+02</c:v>
                </c:pt>
                <c:pt idx="41995">
                  <c:v>2.80E+02</c:v>
                </c:pt>
                <c:pt idx="41996">
                  <c:v>2.80E+02</c:v>
                </c:pt>
                <c:pt idx="41997">
                  <c:v>2.80E+02</c:v>
                </c:pt>
                <c:pt idx="41998">
                  <c:v>2.80E+02</c:v>
                </c:pt>
                <c:pt idx="41999">
                  <c:v>2.80E+02</c:v>
                </c:pt>
                <c:pt idx="42000">
                  <c:v>2.80E+02</c:v>
                </c:pt>
                <c:pt idx="42001">
                  <c:v>2.80E+02</c:v>
                </c:pt>
                <c:pt idx="42002">
                  <c:v>2.80E+02</c:v>
                </c:pt>
                <c:pt idx="42003">
                  <c:v>2.80E+02</c:v>
                </c:pt>
                <c:pt idx="42004">
                  <c:v>2.80E+02</c:v>
                </c:pt>
                <c:pt idx="42005">
                  <c:v>2.80E+02</c:v>
                </c:pt>
                <c:pt idx="42006">
                  <c:v>2.80E+02</c:v>
                </c:pt>
                <c:pt idx="42007">
                  <c:v>2.80E+02</c:v>
                </c:pt>
                <c:pt idx="42008">
                  <c:v>2.80E+02</c:v>
                </c:pt>
                <c:pt idx="42009">
                  <c:v>2.80E+02</c:v>
                </c:pt>
                <c:pt idx="42010">
                  <c:v>2.80E+02</c:v>
                </c:pt>
                <c:pt idx="42011">
                  <c:v>2.80E+02</c:v>
                </c:pt>
                <c:pt idx="42012">
                  <c:v>2.80E+02</c:v>
                </c:pt>
                <c:pt idx="42013">
                  <c:v>2.80E+02</c:v>
                </c:pt>
                <c:pt idx="42014">
                  <c:v>2.80E+02</c:v>
                </c:pt>
                <c:pt idx="42015">
                  <c:v>2.80E+02</c:v>
                </c:pt>
                <c:pt idx="42016">
                  <c:v>2.80E+02</c:v>
                </c:pt>
                <c:pt idx="42017">
                  <c:v>2.80E+02</c:v>
                </c:pt>
                <c:pt idx="42018">
                  <c:v>2.80E+02</c:v>
                </c:pt>
                <c:pt idx="42019">
                  <c:v>2.80E+02</c:v>
                </c:pt>
                <c:pt idx="42020">
                  <c:v>2.80E+02</c:v>
                </c:pt>
                <c:pt idx="42021">
                  <c:v>2.80E+02</c:v>
                </c:pt>
                <c:pt idx="42022">
                  <c:v>2.80E+02</c:v>
                </c:pt>
                <c:pt idx="42023">
                  <c:v>2.80E+02</c:v>
                </c:pt>
                <c:pt idx="42024">
                  <c:v>2.80E+02</c:v>
                </c:pt>
                <c:pt idx="42025">
                  <c:v>2.80E+02</c:v>
                </c:pt>
                <c:pt idx="42026">
                  <c:v>2.80E+02</c:v>
                </c:pt>
                <c:pt idx="42027">
                  <c:v>2.80E+02</c:v>
                </c:pt>
                <c:pt idx="42028">
                  <c:v>2.80E+02</c:v>
                </c:pt>
                <c:pt idx="42029">
                  <c:v>2.80E+02</c:v>
                </c:pt>
                <c:pt idx="42030">
                  <c:v>2.80E+02</c:v>
                </c:pt>
                <c:pt idx="42031">
                  <c:v>2.80E+02</c:v>
                </c:pt>
                <c:pt idx="42032">
                  <c:v>2.80E+02</c:v>
                </c:pt>
                <c:pt idx="42033">
                  <c:v>2.80E+02</c:v>
                </c:pt>
                <c:pt idx="42034">
                  <c:v>2.80E+02</c:v>
                </c:pt>
                <c:pt idx="42035">
                  <c:v>2.80E+02</c:v>
                </c:pt>
                <c:pt idx="42036">
                  <c:v>2.80E+02</c:v>
                </c:pt>
                <c:pt idx="42037">
                  <c:v>2.80E+02</c:v>
                </c:pt>
                <c:pt idx="42038">
                  <c:v>2.80E+02</c:v>
                </c:pt>
                <c:pt idx="42039">
                  <c:v>2.80E+02</c:v>
                </c:pt>
                <c:pt idx="42040">
                  <c:v>2.80E+02</c:v>
                </c:pt>
                <c:pt idx="42041">
                  <c:v>2.80E+02</c:v>
                </c:pt>
                <c:pt idx="42042">
                  <c:v>2.80E+02</c:v>
                </c:pt>
                <c:pt idx="42043">
                  <c:v>2.80E+02</c:v>
                </c:pt>
                <c:pt idx="42044">
                  <c:v>2.80E+02</c:v>
                </c:pt>
                <c:pt idx="42045">
                  <c:v>2.80E+02</c:v>
                </c:pt>
                <c:pt idx="42046">
                  <c:v>2.80E+02</c:v>
                </c:pt>
                <c:pt idx="42047">
                  <c:v>2.80E+02</c:v>
                </c:pt>
                <c:pt idx="42048">
                  <c:v>2.80E+02</c:v>
                </c:pt>
                <c:pt idx="42049">
                  <c:v>2.80E+02</c:v>
                </c:pt>
                <c:pt idx="42050">
                  <c:v>2.80E+02</c:v>
                </c:pt>
                <c:pt idx="42051">
                  <c:v>2.80E+02</c:v>
                </c:pt>
                <c:pt idx="42052">
                  <c:v>2.80E+02</c:v>
                </c:pt>
                <c:pt idx="42053">
                  <c:v>2.80E+02</c:v>
                </c:pt>
                <c:pt idx="42054">
                  <c:v>2.80E+02</c:v>
                </c:pt>
                <c:pt idx="42055">
                  <c:v>2.80E+02</c:v>
                </c:pt>
                <c:pt idx="42056">
                  <c:v>2.80E+02</c:v>
                </c:pt>
                <c:pt idx="42057">
                  <c:v>2.80E+02</c:v>
                </c:pt>
                <c:pt idx="42058">
                  <c:v>2.80E+02</c:v>
                </c:pt>
                <c:pt idx="42059">
                  <c:v>2.80E+02</c:v>
                </c:pt>
                <c:pt idx="42060">
                  <c:v>2.80E+02</c:v>
                </c:pt>
                <c:pt idx="42061">
                  <c:v>2.80E+02</c:v>
                </c:pt>
                <c:pt idx="42062">
                  <c:v>2.80E+02</c:v>
                </c:pt>
                <c:pt idx="42063">
                  <c:v>2.80E+02</c:v>
                </c:pt>
                <c:pt idx="42064">
                  <c:v>2.80E+02</c:v>
                </c:pt>
                <c:pt idx="42065">
                  <c:v>2.80E+02</c:v>
                </c:pt>
                <c:pt idx="42066">
                  <c:v>2.80E+02</c:v>
                </c:pt>
                <c:pt idx="42067">
                  <c:v>2.80E+02</c:v>
                </c:pt>
                <c:pt idx="42068">
                  <c:v>2.80E+02</c:v>
                </c:pt>
                <c:pt idx="42069">
                  <c:v>2.80E+02</c:v>
                </c:pt>
                <c:pt idx="42070">
                  <c:v>2.80E+02</c:v>
                </c:pt>
                <c:pt idx="42071">
                  <c:v>2.80E+02</c:v>
                </c:pt>
                <c:pt idx="42072">
                  <c:v>2.80E+02</c:v>
                </c:pt>
                <c:pt idx="42073">
                  <c:v>2.80E+02</c:v>
                </c:pt>
                <c:pt idx="42074">
                  <c:v>2.80E+02</c:v>
                </c:pt>
                <c:pt idx="42075">
                  <c:v>2.80E+02</c:v>
                </c:pt>
                <c:pt idx="42076">
                  <c:v>2.80E+02</c:v>
                </c:pt>
                <c:pt idx="42077">
                  <c:v>2.80E+02</c:v>
                </c:pt>
                <c:pt idx="42078">
                  <c:v>2.80E+02</c:v>
                </c:pt>
                <c:pt idx="42079">
                  <c:v>2.80E+02</c:v>
                </c:pt>
                <c:pt idx="42080">
                  <c:v>2.80E+02</c:v>
                </c:pt>
                <c:pt idx="42081">
                  <c:v>2.80E+02</c:v>
                </c:pt>
                <c:pt idx="42082">
                  <c:v>2.80E+02</c:v>
                </c:pt>
                <c:pt idx="42083">
                  <c:v>2.80E+02</c:v>
                </c:pt>
                <c:pt idx="42084">
                  <c:v>2.80E+02</c:v>
                </c:pt>
                <c:pt idx="42085">
                  <c:v>2.80E+02</c:v>
                </c:pt>
                <c:pt idx="42086">
                  <c:v>2.80E+02</c:v>
                </c:pt>
                <c:pt idx="42087">
                  <c:v>2.80E+02</c:v>
                </c:pt>
                <c:pt idx="42088">
                  <c:v>2.80E+02</c:v>
                </c:pt>
                <c:pt idx="42089">
                  <c:v>2.80E+02</c:v>
                </c:pt>
                <c:pt idx="42090">
                  <c:v>2.80E+02</c:v>
                </c:pt>
                <c:pt idx="42091">
                  <c:v>2.80E+02</c:v>
                </c:pt>
                <c:pt idx="42092">
                  <c:v>2.80E+02</c:v>
                </c:pt>
                <c:pt idx="42093">
                  <c:v>2.80E+02</c:v>
                </c:pt>
                <c:pt idx="42094">
                  <c:v>2.80E+02</c:v>
                </c:pt>
                <c:pt idx="42095">
                  <c:v>2.80E+02</c:v>
                </c:pt>
                <c:pt idx="42096">
                  <c:v>2.80E+02</c:v>
                </c:pt>
                <c:pt idx="42097">
                  <c:v>2.80E+02</c:v>
                </c:pt>
                <c:pt idx="42098">
                  <c:v>2.80E+02</c:v>
                </c:pt>
                <c:pt idx="42099">
                  <c:v>2.80E+02</c:v>
                </c:pt>
                <c:pt idx="42100">
                  <c:v>2.80E+02</c:v>
                </c:pt>
                <c:pt idx="42101">
                  <c:v>2.80E+02</c:v>
                </c:pt>
                <c:pt idx="42102">
                  <c:v>2.80E+02</c:v>
                </c:pt>
                <c:pt idx="42103">
                  <c:v>2.80E+02</c:v>
                </c:pt>
                <c:pt idx="42104">
                  <c:v>2.80E+02</c:v>
                </c:pt>
                <c:pt idx="42105">
                  <c:v>2.80E+02</c:v>
                </c:pt>
                <c:pt idx="42106">
                  <c:v>2.80E+02</c:v>
                </c:pt>
                <c:pt idx="42107">
                  <c:v>2.80E+02</c:v>
                </c:pt>
                <c:pt idx="42108">
                  <c:v>2.80E+02</c:v>
                </c:pt>
                <c:pt idx="42109">
                  <c:v>2.80E+02</c:v>
                </c:pt>
                <c:pt idx="42110">
                  <c:v>2.80E+02</c:v>
                </c:pt>
                <c:pt idx="42111">
                  <c:v>2.80E+02</c:v>
                </c:pt>
                <c:pt idx="42112">
                  <c:v>2.80E+02</c:v>
                </c:pt>
                <c:pt idx="42113">
                  <c:v>2.80E+02</c:v>
                </c:pt>
                <c:pt idx="42114">
                  <c:v>2.80E+02</c:v>
                </c:pt>
                <c:pt idx="42115">
                  <c:v>2.80E+02</c:v>
                </c:pt>
                <c:pt idx="42116">
                  <c:v>2.80E+02</c:v>
                </c:pt>
                <c:pt idx="42117">
                  <c:v>2.80E+02</c:v>
                </c:pt>
                <c:pt idx="42118">
                  <c:v>2.80E+02</c:v>
                </c:pt>
                <c:pt idx="42119">
                  <c:v>2.80E+02</c:v>
                </c:pt>
                <c:pt idx="42120">
                  <c:v>2.80E+02</c:v>
                </c:pt>
                <c:pt idx="42121">
                  <c:v>2.80E+02</c:v>
                </c:pt>
                <c:pt idx="42122">
                  <c:v>2.80E+02</c:v>
                </c:pt>
                <c:pt idx="42123">
                  <c:v>2.80E+02</c:v>
                </c:pt>
                <c:pt idx="42124">
                  <c:v>2.80E+02</c:v>
                </c:pt>
                <c:pt idx="42125">
                  <c:v>2.80E+02</c:v>
                </c:pt>
                <c:pt idx="42126">
                  <c:v>2.80E+02</c:v>
                </c:pt>
                <c:pt idx="42127">
                  <c:v>2.80E+02</c:v>
                </c:pt>
                <c:pt idx="42128">
                  <c:v>2.80E+02</c:v>
                </c:pt>
                <c:pt idx="42129">
                  <c:v>2.80E+02</c:v>
                </c:pt>
                <c:pt idx="42130">
                  <c:v>2.80E+02</c:v>
                </c:pt>
                <c:pt idx="42131">
                  <c:v>2.80E+02</c:v>
                </c:pt>
                <c:pt idx="42132">
                  <c:v>2.80E+02</c:v>
                </c:pt>
                <c:pt idx="42133">
                  <c:v>2.80E+02</c:v>
                </c:pt>
                <c:pt idx="42134">
                  <c:v>2.80E+02</c:v>
                </c:pt>
                <c:pt idx="42135">
                  <c:v>2.80E+02</c:v>
                </c:pt>
                <c:pt idx="42136">
                  <c:v>2.80E+02</c:v>
                </c:pt>
                <c:pt idx="42137">
                  <c:v>2.80E+02</c:v>
                </c:pt>
                <c:pt idx="42138">
                  <c:v>2.80E+02</c:v>
                </c:pt>
                <c:pt idx="42139">
                  <c:v>2.80E+02</c:v>
                </c:pt>
                <c:pt idx="42140">
                  <c:v>2.80E+02</c:v>
                </c:pt>
                <c:pt idx="42141">
                  <c:v>2.80E+02</c:v>
                </c:pt>
                <c:pt idx="42142">
                  <c:v>2.80E+02</c:v>
                </c:pt>
                <c:pt idx="42143">
                  <c:v>2.80E+02</c:v>
                </c:pt>
                <c:pt idx="42144">
                  <c:v>2.80E+02</c:v>
                </c:pt>
                <c:pt idx="42145">
                  <c:v>2.80E+02</c:v>
                </c:pt>
                <c:pt idx="42146">
                  <c:v>2.80E+02</c:v>
                </c:pt>
                <c:pt idx="42147">
                  <c:v>2.80E+02</c:v>
                </c:pt>
                <c:pt idx="42148">
                  <c:v>2.80E+02</c:v>
                </c:pt>
                <c:pt idx="42149">
                  <c:v>2.80E+02</c:v>
                </c:pt>
                <c:pt idx="42150">
                  <c:v>2.80E+02</c:v>
                </c:pt>
                <c:pt idx="42151">
                  <c:v>2.80E+02</c:v>
                </c:pt>
                <c:pt idx="42152">
                  <c:v>2.80E+02</c:v>
                </c:pt>
                <c:pt idx="42153">
                  <c:v>2.80E+02</c:v>
                </c:pt>
                <c:pt idx="42154">
                  <c:v>2.80E+02</c:v>
                </c:pt>
                <c:pt idx="42155">
                  <c:v>2.80E+02</c:v>
                </c:pt>
                <c:pt idx="42156">
                  <c:v>2.80E+02</c:v>
                </c:pt>
                <c:pt idx="42157">
                  <c:v>2.80E+02</c:v>
                </c:pt>
                <c:pt idx="42158">
                  <c:v>2.80E+02</c:v>
                </c:pt>
                <c:pt idx="42159">
                  <c:v>2.80E+02</c:v>
                </c:pt>
                <c:pt idx="42160">
                  <c:v>2.80E+02</c:v>
                </c:pt>
                <c:pt idx="42161">
                  <c:v>2.80E+02</c:v>
                </c:pt>
                <c:pt idx="42162">
                  <c:v>2.80E+02</c:v>
                </c:pt>
                <c:pt idx="42163">
                  <c:v>2.80E+02</c:v>
                </c:pt>
                <c:pt idx="42164">
                  <c:v>2.80E+02</c:v>
                </c:pt>
                <c:pt idx="42165">
                  <c:v>2.80E+02</c:v>
                </c:pt>
                <c:pt idx="42166">
                  <c:v>2.80E+02</c:v>
                </c:pt>
                <c:pt idx="42167">
                  <c:v>2.80E+02</c:v>
                </c:pt>
                <c:pt idx="42168">
                  <c:v>2.80E+02</c:v>
                </c:pt>
                <c:pt idx="42169">
                  <c:v>2.80E+02</c:v>
                </c:pt>
                <c:pt idx="42170">
                  <c:v>2.80E+02</c:v>
                </c:pt>
                <c:pt idx="42171">
                  <c:v>2.80E+02</c:v>
                </c:pt>
                <c:pt idx="42172">
                  <c:v>2.80E+02</c:v>
                </c:pt>
                <c:pt idx="42173">
                  <c:v>2.80E+02</c:v>
                </c:pt>
                <c:pt idx="42174">
                  <c:v>2.80E+02</c:v>
                </c:pt>
                <c:pt idx="42175">
                  <c:v>2.80E+02</c:v>
                </c:pt>
                <c:pt idx="42176">
                  <c:v>2.80E+02</c:v>
                </c:pt>
                <c:pt idx="42177">
                  <c:v>2.80E+02</c:v>
                </c:pt>
                <c:pt idx="42178">
                  <c:v>2.80E+02</c:v>
                </c:pt>
                <c:pt idx="42179">
                  <c:v>2.80E+02</c:v>
                </c:pt>
                <c:pt idx="42180">
                  <c:v>2.80E+02</c:v>
                </c:pt>
                <c:pt idx="42181">
                  <c:v>2.80E+02</c:v>
                </c:pt>
                <c:pt idx="42182">
                  <c:v>2.80E+02</c:v>
                </c:pt>
                <c:pt idx="42183">
                  <c:v>2.80E+02</c:v>
                </c:pt>
                <c:pt idx="42184">
                  <c:v>2.80E+02</c:v>
                </c:pt>
                <c:pt idx="42185">
                  <c:v>2.80E+02</c:v>
                </c:pt>
                <c:pt idx="42186">
                  <c:v>2.80E+02</c:v>
                </c:pt>
                <c:pt idx="42187">
                  <c:v>2.80E+02</c:v>
                </c:pt>
                <c:pt idx="42188">
                  <c:v>2.80E+02</c:v>
                </c:pt>
                <c:pt idx="42189">
                  <c:v>2.80E+02</c:v>
                </c:pt>
                <c:pt idx="42190">
                  <c:v>2.80E+02</c:v>
                </c:pt>
                <c:pt idx="42191">
                  <c:v>2.80E+02</c:v>
                </c:pt>
                <c:pt idx="42192">
                  <c:v>2.80E+02</c:v>
                </c:pt>
                <c:pt idx="42193">
                  <c:v>2.80E+02</c:v>
                </c:pt>
                <c:pt idx="42194">
                  <c:v>2.80E+02</c:v>
                </c:pt>
                <c:pt idx="42195">
                  <c:v>2.80E+02</c:v>
                </c:pt>
                <c:pt idx="42196">
                  <c:v>2.80E+02</c:v>
                </c:pt>
                <c:pt idx="42197">
                  <c:v>2.80E+02</c:v>
                </c:pt>
                <c:pt idx="42198">
                  <c:v>2.80E+02</c:v>
                </c:pt>
                <c:pt idx="42199">
                  <c:v>2.80E+02</c:v>
                </c:pt>
                <c:pt idx="42200">
                  <c:v>2.80E+02</c:v>
                </c:pt>
                <c:pt idx="42201">
                  <c:v>2.80E+02</c:v>
                </c:pt>
                <c:pt idx="42202">
                  <c:v>2.80E+02</c:v>
                </c:pt>
                <c:pt idx="42203">
                  <c:v>2.80E+02</c:v>
                </c:pt>
                <c:pt idx="42204">
                  <c:v>2.80E+02</c:v>
                </c:pt>
                <c:pt idx="42205">
                  <c:v>2.80E+02</c:v>
                </c:pt>
                <c:pt idx="42206">
                  <c:v>2.80E+02</c:v>
                </c:pt>
                <c:pt idx="42207">
                  <c:v>2.80E+02</c:v>
                </c:pt>
                <c:pt idx="42208">
                  <c:v>2.80E+02</c:v>
                </c:pt>
                <c:pt idx="42209">
                  <c:v>2.80E+02</c:v>
                </c:pt>
                <c:pt idx="42210">
                  <c:v>2.80E+02</c:v>
                </c:pt>
                <c:pt idx="42211">
                  <c:v>2.80E+02</c:v>
                </c:pt>
                <c:pt idx="42212">
                  <c:v>2.80E+02</c:v>
                </c:pt>
                <c:pt idx="42213">
                  <c:v>2.80E+02</c:v>
                </c:pt>
                <c:pt idx="42214">
                  <c:v>2.80E+02</c:v>
                </c:pt>
                <c:pt idx="42215">
                  <c:v>2.80E+02</c:v>
                </c:pt>
                <c:pt idx="42216">
                  <c:v>2.80E+02</c:v>
                </c:pt>
                <c:pt idx="42217">
                  <c:v>2.80E+02</c:v>
                </c:pt>
                <c:pt idx="42218">
                  <c:v>2.80E+02</c:v>
                </c:pt>
                <c:pt idx="42219">
                  <c:v>2.80E+02</c:v>
                </c:pt>
                <c:pt idx="42220">
                  <c:v>2.80E+02</c:v>
                </c:pt>
                <c:pt idx="42221">
                  <c:v>2.80E+02</c:v>
                </c:pt>
                <c:pt idx="42222">
                  <c:v>2.80E+02</c:v>
                </c:pt>
                <c:pt idx="42223">
                  <c:v>2.80E+02</c:v>
                </c:pt>
                <c:pt idx="42224">
                  <c:v>2.80E+02</c:v>
                </c:pt>
                <c:pt idx="42225">
                  <c:v>2.80E+02</c:v>
                </c:pt>
                <c:pt idx="42226">
                  <c:v>2.80E+02</c:v>
                </c:pt>
                <c:pt idx="42227">
                  <c:v>2.80E+02</c:v>
                </c:pt>
                <c:pt idx="42228">
                  <c:v>2.80E+02</c:v>
                </c:pt>
                <c:pt idx="42229">
                  <c:v>2.80E+02</c:v>
                </c:pt>
                <c:pt idx="42230">
                  <c:v>2.80E+02</c:v>
                </c:pt>
                <c:pt idx="42231">
                  <c:v>2.80E+02</c:v>
                </c:pt>
                <c:pt idx="42232">
                  <c:v>2.80E+02</c:v>
                </c:pt>
                <c:pt idx="42233">
                  <c:v>2.80E+02</c:v>
                </c:pt>
                <c:pt idx="42234">
                  <c:v>2.80E+02</c:v>
                </c:pt>
                <c:pt idx="42235">
                  <c:v>2.80E+02</c:v>
                </c:pt>
                <c:pt idx="42236">
                  <c:v>2.80E+02</c:v>
                </c:pt>
                <c:pt idx="42237">
                  <c:v>2.80E+02</c:v>
                </c:pt>
                <c:pt idx="42238">
                  <c:v>2.80E+02</c:v>
                </c:pt>
                <c:pt idx="42239">
                  <c:v>2.80E+02</c:v>
                </c:pt>
                <c:pt idx="42240">
                  <c:v>2.80E+02</c:v>
                </c:pt>
                <c:pt idx="42241">
                  <c:v>2.80E+02</c:v>
                </c:pt>
                <c:pt idx="42242">
                  <c:v>2.80E+02</c:v>
                </c:pt>
                <c:pt idx="42243">
                  <c:v>2.80E+02</c:v>
                </c:pt>
                <c:pt idx="42244">
                  <c:v>2.80E+02</c:v>
                </c:pt>
                <c:pt idx="42245">
                  <c:v>2.80E+02</c:v>
                </c:pt>
                <c:pt idx="42246">
                  <c:v>2.80E+02</c:v>
                </c:pt>
                <c:pt idx="42247">
                  <c:v>2.80E+02</c:v>
                </c:pt>
                <c:pt idx="42248">
                  <c:v>2.80E+02</c:v>
                </c:pt>
                <c:pt idx="42249">
                  <c:v>2.80E+02</c:v>
                </c:pt>
                <c:pt idx="42250">
                  <c:v>2.80E+02</c:v>
                </c:pt>
                <c:pt idx="42251">
                  <c:v>2.80E+02</c:v>
                </c:pt>
                <c:pt idx="42252">
                  <c:v>2.80E+02</c:v>
                </c:pt>
                <c:pt idx="42253">
                  <c:v>2.80E+02</c:v>
                </c:pt>
                <c:pt idx="42254">
                  <c:v>2.80E+02</c:v>
                </c:pt>
                <c:pt idx="42255">
                  <c:v>2.80E+02</c:v>
                </c:pt>
                <c:pt idx="42256">
                  <c:v>2.80E+02</c:v>
                </c:pt>
                <c:pt idx="42257">
                  <c:v>2.80E+02</c:v>
                </c:pt>
                <c:pt idx="42258">
                  <c:v>2.80E+02</c:v>
                </c:pt>
                <c:pt idx="42259">
                  <c:v>2.80E+02</c:v>
                </c:pt>
                <c:pt idx="42260">
                  <c:v>2.80E+02</c:v>
                </c:pt>
                <c:pt idx="42261">
                  <c:v>2.80E+02</c:v>
                </c:pt>
                <c:pt idx="42262">
                  <c:v>2.80E+02</c:v>
                </c:pt>
                <c:pt idx="42263">
                  <c:v>2.80E+02</c:v>
                </c:pt>
                <c:pt idx="42264">
                  <c:v>2.80E+02</c:v>
                </c:pt>
                <c:pt idx="42265">
                  <c:v>2.80E+02</c:v>
                </c:pt>
                <c:pt idx="42266">
                  <c:v>2.80E+02</c:v>
                </c:pt>
                <c:pt idx="42267">
                  <c:v>2.80E+02</c:v>
                </c:pt>
                <c:pt idx="42268">
                  <c:v>2.80E+02</c:v>
                </c:pt>
                <c:pt idx="42269">
                  <c:v>2.80E+02</c:v>
                </c:pt>
                <c:pt idx="42270">
                  <c:v>2.80E+02</c:v>
                </c:pt>
                <c:pt idx="42271">
                  <c:v>2.80E+02</c:v>
                </c:pt>
                <c:pt idx="42272">
                  <c:v>2.80E+02</c:v>
                </c:pt>
                <c:pt idx="42273">
                  <c:v>2.80E+02</c:v>
                </c:pt>
                <c:pt idx="42274">
                  <c:v>2.80E+02</c:v>
                </c:pt>
                <c:pt idx="42275">
                  <c:v>2.80E+02</c:v>
                </c:pt>
                <c:pt idx="42276">
                  <c:v>2.80E+02</c:v>
                </c:pt>
                <c:pt idx="42277">
                  <c:v>2.80E+02</c:v>
                </c:pt>
                <c:pt idx="42278">
                  <c:v>2.80E+02</c:v>
                </c:pt>
                <c:pt idx="42279">
                  <c:v>2.80E+02</c:v>
                </c:pt>
                <c:pt idx="42280">
                  <c:v>2.80E+02</c:v>
                </c:pt>
                <c:pt idx="42281">
                  <c:v>2.80E+02</c:v>
                </c:pt>
                <c:pt idx="42282">
                  <c:v>2.80E+02</c:v>
                </c:pt>
                <c:pt idx="42283">
                  <c:v>2.80E+02</c:v>
                </c:pt>
                <c:pt idx="42284">
                  <c:v>2.80E+02</c:v>
                </c:pt>
                <c:pt idx="42285">
                  <c:v>2.80E+02</c:v>
                </c:pt>
                <c:pt idx="42286">
                  <c:v>2.80E+02</c:v>
                </c:pt>
                <c:pt idx="42287">
                  <c:v>2.80E+02</c:v>
                </c:pt>
                <c:pt idx="42288">
                  <c:v>2.80E+02</c:v>
                </c:pt>
                <c:pt idx="42289">
                  <c:v>2.80E+02</c:v>
                </c:pt>
                <c:pt idx="42290">
                  <c:v>2.80E+02</c:v>
                </c:pt>
                <c:pt idx="42291">
                  <c:v>2.80E+02</c:v>
                </c:pt>
                <c:pt idx="42292">
                  <c:v>2.80E+02</c:v>
                </c:pt>
                <c:pt idx="42293">
                  <c:v>2.80E+02</c:v>
                </c:pt>
                <c:pt idx="42294">
                  <c:v>2.80E+02</c:v>
                </c:pt>
                <c:pt idx="42295">
                  <c:v>2.80E+02</c:v>
                </c:pt>
                <c:pt idx="42296">
                  <c:v>2.80E+02</c:v>
                </c:pt>
                <c:pt idx="42297">
                  <c:v>2.80E+02</c:v>
                </c:pt>
                <c:pt idx="42298">
                  <c:v>2.80E+02</c:v>
                </c:pt>
                <c:pt idx="42299">
                  <c:v>2.80E+02</c:v>
                </c:pt>
                <c:pt idx="42300">
                  <c:v>2.80E+02</c:v>
                </c:pt>
                <c:pt idx="42301">
                  <c:v>2.80E+02</c:v>
                </c:pt>
                <c:pt idx="42302">
                  <c:v>2.80E+02</c:v>
                </c:pt>
                <c:pt idx="42303">
                  <c:v>2.80E+02</c:v>
                </c:pt>
                <c:pt idx="42304">
                  <c:v>2.80E+02</c:v>
                </c:pt>
                <c:pt idx="42305">
                  <c:v>2.80E+02</c:v>
                </c:pt>
                <c:pt idx="42306">
                  <c:v>2.80E+02</c:v>
                </c:pt>
                <c:pt idx="42307">
                  <c:v>2.80E+02</c:v>
                </c:pt>
                <c:pt idx="42308">
                  <c:v>2.80E+02</c:v>
                </c:pt>
                <c:pt idx="42309">
                  <c:v>2.80E+02</c:v>
                </c:pt>
                <c:pt idx="42310">
                  <c:v>2.80E+02</c:v>
                </c:pt>
                <c:pt idx="42311">
                  <c:v>2.80E+02</c:v>
                </c:pt>
                <c:pt idx="42312">
                  <c:v>2.80E+02</c:v>
                </c:pt>
                <c:pt idx="42313">
                  <c:v>2.80E+02</c:v>
                </c:pt>
                <c:pt idx="42314">
                  <c:v>2.80E+02</c:v>
                </c:pt>
                <c:pt idx="42315">
                  <c:v>2.80E+02</c:v>
                </c:pt>
                <c:pt idx="42316">
                  <c:v>2.80E+02</c:v>
                </c:pt>
                <c:pt idx="42317">
                  <c:v>2.80E+02</c:v>
                </c:pt>
                <c:pt idx="42318">
                  <c:v>2.80E+02</c:v>
                </c:pt>
                <c:pt idx="42319">
                  <c:v>2.80E+02</c:v>
                </c:pt>
                <c:pt idx="42320">
                  <c:v>2.80E+02</c:v>
                </c:pt>
                <c:pt idx="42321">
                  <c:v>2.80E+02</c:v>
                </c:pt>
                <c:pt idx="42322">
                  <c:v>2.80E+02</c:v>
                </c:pt>
                <c:pt idx="42323">
                  <c:v>2.80E+02</c:v>
                </c:pt>
                <c:pt idx="42324">
                  <c:v>2.80E+02</c:v>
                </c:pt>
                <c:pt idx="42325">
                  <c:v>2.80E+02</c:v>
                </c:pt>
                <c:pt idx="42326">
                  <c:v>2.80E+02</c:v>
                </c:pt>
                <c:pt idx="42327">
                  <c:v>2.80E+02</c:v>
                </c:pt>
                <c:pt idx="42328">
                  <c:v>2.80E+02</c:v>
                </c:pt>
                <c:pt idx="42329">
                  <c:v>2.80E+02</c:v>
                </c:pt>
                <c:pt idx="42330">
                  <c:v>2.80E+02</c:v>
                </c:pt>
                <c:pt idx="42331">
                  <c:v>2.80E+02</c:v>
                </c:pt>
                <c:pt idx="42332">
                  <c:v>2.80E+02</c:v>
                </c:pt>
                <c:pt idx="42333">
                  <c:v>2.80E+02</c:v>
                </c:pt>
                <c:pt idx="42334">
                  <c:v>2.80E+02</c:v>
                </c:pt>
                <c:pt idx="42335">
                  <c:v>2.80E+02</c:v>
                </c:pt>
                <c:pt idx="42336">
                  <c:v>2.80E+02</c:v>
                </c:pt>
                <c:pt idx="42337">
                  <c:v>2.80E+02</c:v>
                </c:pt>
                <c:pt idx="42338">
                  <c:v>2.80E+02</c:v>
                </c:pt>
                <c:pt idx="42339">
                  <c:v>2.80E+02</c:v>
                </c:pt>
                <c:pt idx="42340">
                  <c:v>2.80E+02</c:v>
                </c:pt>
                <c:pt idx="42341">
                  <c:v>2.80E+02</c:v>
                </c:pt>
                <c:pt idx="42342">
                  <c:v>2.80E+02</c:v>
                </c:pt>
                <c:pt idx="42343">
                  <c:v>2.80E+02</c:v>
                </c:pt>
                <c:pt idx="42344">
                  <c:v>2.80E+02</c:v>
                </c:pt>
                <c:pt idx="42345">
                  <c:v>2.80E+02</c:v>
                </c:pt>
                <c:pt idx="42346">
                  <c:v>2.80E+02</c:v>
                </c:pt>
                <c:pt idx="42347">
                  <c:v>2.80E+02</c:v>
                </c:pt>
                <c:pt idx="42348">
                  <c:v>2.80E+02</c:v>
                </c:pt>
                <c:pt idx="42349">
                  <c:v>2.80E+02</c:v>
                </c:pt>
                <c:pt idx="42350">
                  <c:v>2.80E+02</c:v>
                </c:pt>
                <c:pt idx="42351">
                  <c:v>2.80E+02</c:v>
                </c:pt>
                <c:pt idx="42352">
                  <c:v>2.80E+02</c:v>
                </c:pt>
                <c:pt idx="42353">
                  <c:v>2.80E+02</c:v>
                </c:pt>
                <c:pt idx="42354">
                  <c:v>2.80E+02</c:v>
                </c:pt>
                <c:pt idx="42355">
                  <c:v>2.80E+02</c:v>
                </c:pt>
                <c:pt idx="42356">
                  <c:v>2.80E+02</c:v>
                </c:pt>
                <c:pt idx="42357">
                  <c:v>2.80E+02</c:v>
                </c:pt>
                <c:pt idx="42358">
                  <c:v>2.80E+02</c:v>
                </c:pt>
                <c:pt idx="42359">
                  <c:v>2.80E+02</c:v>
                </c:pt>
                <c:pt idx="42360">
                  <c:v>2.80E+02</c:v>
                </c:pt>
                <c:pt idx="42361">
                  <c:v>2.80E+02</c:v>
                </c:pt>
                <c:pt idx="42362">
                  <c:v>2.80E+02</c:v>
                </c:pt>
                <c:pt idx="42363">
                  <c:v>2.80E+02</c:v>
                </c:pt>
                <c:pt idx="42364">
                  <c:v>2.80E+02</c:v>
                </c:pt>
                <c:pt idx="42365">
                  <c:v>2.80E+02</c:v>
                </c:pt>
                <c:pt idx="42366">
                  <c:v>2.80E+02</c:v>
                </c:pt>
                <c:pt idx="42367">
                  <c:v>2.80E+02</c:v>
                </c:pt>
                <c:pt idx="42368">
                  <c:v>2.80E+02</c:v>
                </c:pt>
                <c:pt idx="42369">
                  <c:v>2.80E+02</c:v>
                </c:pt>
                <c:pt idx="42370">
                  <c:v>2.80E+02</c:v>
                </c:pt>
                <c:pt idx="42371">
                  <c:v>2.80E+02</c:v>
                </c:pt>
                <c:pt idx="42372">
                  <c:v>2.80E+02</c:v>
                </c:pt>
                <c:pt idx="42373">
                  <c:v>2.80E+02</c:v>
                </c:pt>
                <c:pt idx="42374">
                  <c:v>2.80E+02</c:v>
                </c:pt>
                <c:pt idx="42375">
                  <c:v>2.80E+02</c:v>
                </c:pt>
                <c:pt idx="42376">
                  <c:v>2.80E+02</c:v>
                </c:pt>
                <c:pt idx="42377">
                  <c:v>2.80E+02</c:v>
                </c:pt>
                <c:pt idx="42378">
                  <c:v>2.80E+02</c:v>
                </c:pt>
                <c:pt idx="42379">
                  <c:v>2.80E+02</c:v>
                </c:pt>
                <c:pt idx="42380">
                  <c:v>2.80E+02</c:v>
                </c:pt>
                <c:pt idx="42381">
                  <c:v>2.80E+02</c:v>
                </c:pt>
                <c:pt idx="42382">
                  <c:v>2.80E+02</c:v>
                </c:pt>
                <c:pt idx="42383">
                  <c:v>2.80E+02</c:v>
                </c:pt>
                <c:pt idx="42384">
                  <c:v>2.80E+02</c:v>
                </c:pt>
                <c:pt idx="42385">
                  <c:v>2.80E+02</c:v>
                </c:pt>
                <c:pt idx="42386">
                  <c:v>2.80E+02</c:v>
                </c:pt>
                <c:pt idx="42387">
                  <c:v>2.80E+02</c:v>
                </c:pt>
                <c:pt idx="42388">
                  <c:v>2.80E+02</c:v>
                </c:pt>
                <c:pt idx="42389">
                  <c:v>2.80E+02</c:v>
                </c:pt>
                <c:pt idx="42390">
                  <c:v>2.80E+02</c:v>
                </c:pt>
                <c:pt idx="42391">
                  <c:v>2.80E+02</c:v>
                </c:pt>
                <c:pt idx="42392">
                  <c:v>2.80E+02</c:v>
                </c:pt>
                <c:pt idx="42393">
                  <c:v>2.80E+02</c:v>
                </c:pt>
                <c:pt idx="42394">
                  <c:v>2.80E+02</c:v>
                </c:pt>
                <c:pt idx="42395">
                  <c:v>2.80E+02</c:v>
                </c:pt>
                <c:pt idx="42396">
                  <c:v>2.80E+02</c:v>
                </c:pt>
                <c:pt idx="42397">
                  <c:v>2.80E+02</c:v>
                </c:pt>
                <c:pt idx="42398">
                  <c:v>2.80E+02</c:v>
                </c:pt>
                <c:pt idx="42399">
                  <c:v>2.80E+02</c:v>
                </c:pt>
                <c:pt idx="42400">
                  <c:v>2.80E+02</c:v>
                </c:pt>
                <c:pt idx="42401">
                  <c:v>2.80E+02</c:v>
                </c:pt>
                <c:pt idx="42402">
                  <c:v>2.80E+02</c:v>
                </c:pt>
                <c:pt idx="42403">
                  <c:v>2.80E+02</c:v>
                </c:pt>
                <c:pt idx="42404">
                  <c:v>2.80E+02</c:v>
                </c:pt>
                <c:pt idx="42405">
                  <c:v>2.80E+02</c:v>
                </c:pt>
                <c:pt idx="42406">
                  <c:v>2.80E+02</c:v>
                </c:pt>
                <c:pt idx="42407">
                  <c:v>2.80E+02</c:v>
                </c:pt>
                <c:pt idx="42408">
                  <c:v>2.80E+02</c:v>
                </c:pt>
                <c:pt idx="42409">
                  <c:v>2.80E+02</c:v>
                </c:pt>
                <c:pt idx="42410">
                  <c:v>2.80E+02</c:v>
                </c:pt>
                <c:pt idx="42411">
                  <c:v>2.80E+02</c:v>
                </c:pt>
                <c:pt idx="42412">
                  <c:v>2.80E+02</c:v>
                </c:pt>
                <c:pt idx="42413">
                  <c:v>2.80E+02</c:v>
                </c:pt>
                <c:pt idx="42414">
                  <c:v>2.80E+02</c:v>
                </c:pt>
                <c:pt idx="42415">
                  <c:v>2.80E+02</c:v>
                </c:pt>
                <c:pt idx="42416">
                  <c:v>2.80E+02</c:v>
                </c:pt>
                <c:pt idx="42417">
                  <c:v>2.80E+02</c:v>
                </c:pt>
                <c:pt idx="42418">
                  <c:v>2.80E+02</c:v>
                </c:pt>
                <c:pt idx="42419">
                  <c:v>2.80E+02</c:v>
                </c:pt>
                <c:pt idx="42420">
                  <c:v>2.80E+02</c:v>
                </c:pt>
                <c:pt idx="42421">
                  <c:v>2.80E+02</c:v>
                </c:pt>
                <c:pt idx="42422">
                  <c:v>2.80E+02</c:v>
                </c:pt>
                <c:pt idx="42423">
                  <c:v>2.80E+02</c:v>
                </c:pt>
                <c:pt idx="42424">
                  <c:v>2.80E+02</c:v>
                </c:pt>
                <c:pt idx="42425">
                  <c:v>2.80E+02</c:v>
                </c:pt>
                <c:pt idx="42426">
                  <c:v>2.80E+02</c:v>
                </c:pt>
                <c:pt idx="42427">
                  <c:v>2.80E+02</c:v>
                </c:pt>
                <c:pt idx="42428">
                  <c:v>2.80E+02</c:v>
                </c:pt>
                <c:pt idx="42429">
                  <c:v>2.80E+02</c:v>
                </c:pt>
                <c:pt idx="42430">
                  <c:v>2.80E+02</c:v>
                </c:pt>
                <c:pt idx="42431">
                  <c:v>2.80E+02</c:v>
                </c:pt>
                <c:pt idx="42432">
                  <c:v>2.80E+02</c:v>
                </c:pt>
                <c:pt idx="42433">
                  <c:v>2.80E+02</c:v>
                </c:pt>
                <c:pt idx="42434">
                  <c:v>2.80E+02</c:v>
                </c:pt>
                <c:pt idx="42435">
                  <c:v>2.80E+02</c:v>
                </c:pt>
                <c:pt idx="42436">
                  <c:v>2.80E+02</c:v>
                </c:pt>
                <c:pt idx="42437">
                  <c:v>2.80E+02</c:v>
                </c:pt>
                <c:pt idx="42438">
                  <c:v>2.80E+02</c:v>
                </c:pt>
                <c:pt idx="42439">
                  <c:v>2.80E+02</c:v>
                </c:pt>
                <c:pt idx="42440">
                  <c:v>2.80E+02</c:v>
                </c:pt>
                <c:pt idx="42441">
                  <c:v>2.80E+02</c:v>
                </c:pt>
                <c:pt idx="42442">
                  <c:v>2.80E+02</c:v>
                </c:pt>
                <c:pt idx="42443">
                  <c:v>2.80E+02</c:v>
                </c:pt>
                <c:pt idx="42444">
                  <c:v>2.80E+02</c:v>
                </c:pt>
                <c:pt idx="42445">
                  <c:v>2.80E+02</c:v>
                </c:pt>
                <c:pt idx="42446">
                  <c:v>2.80E+02</c:v>
                </c:pt>
                <c:pt idx="42447">
                  <c:v>2.80E+02</c:v>
                </c:pt>
                <c:pt idx="42448">
                  <c:v>2.80E+02</c:v>
                </c:pt>
                <c:pt idx="42449">
                  <c:v>2.80E+02</c:v>
                </c:pt>
                <c:pt idx="42450">
                  <c:v>2.80E+02</c:v>
                </c:pt>
                <c:pt idx="42451">
                  <c:v>2.80E+02</c:v>
                </c:pt>
                <c:pt idx="42452">
                  <c:v>2.80E+02</c:v>
                </c:pt>
                <c:pt idx="42453">
                  <c:v>2.80E+02</c:v>
                </c:pt>
                <c:pt idx="42454">
                  <c:v>2.80E+02</c:v>
                </c:pt>
                <c:pt idx="42455">
                  <c:v>2.80E+02</c:v>
                </c:pt>
                <c:pt idx="42456">
                  <c:v>2.80E+02</c:v>
                </c:pt>
                <c:pt idx="42457">
                  <c:v>2.80E+02</c:v>
                </c:pt>
                <c:pt idx="42458">
                  <c:v>2.80E+02</c:v>
                </c:pt>
                <c:pt idx="42459">
                  <c:v>2.80E+02</c:v>
                </c:pt>
                <c:pt idx="42460">
                  <c:v>2.80E+02</c:v>
                </c:pt>
                <c:pt idx="42461">
                  <c:v>2.80E+02</c:v>
                </c:pt>
                <c:pt idx="42462">
                  <c:v>2.80E+02</c:v>
                </c:pt>
                <c:pt idx="42463">
                  <c:v>2.80E+02</c:v>
                </c:pt>
                <c:pt idx="42464">
                  <c:v>2.80E+02</c:v>
                </c:pt>
                <c:pt idx="42465">
                  <c:v>2.80E+02</c:v>
                </c:pt>
                <c:pt idx="42466">
                  <c:v>2.80E+02</c:v>
                </c:pt>
                <c:pt idx="42467">
                  <c:v>2.80E+02</c:v>
                </c:pt>
                <c:pt idx="42468">
                  <c:v>2.80E+02</c:v>
                </c:pt>
                <c:pt idx="42469">
                  <c:v>2.80E+02</c:v>
                </c:pt>
                <c:pt idx="42470">
                  <c:v>2.80E+02</c:v>
                </c:pt>
                <c:pt idx="42471">
                  <c:v>2.80E+02</c:v>
                </c:pt>
                <c:pt idx="42472">
                  <c:v>2.80E+02</c:v>
                </c:pt>
                <c:pt idx="42473">
                  <c:v>2.80E+02</c:v>
                </c:pt>
                <c:pt idx="42474">
                  <c:v>2.80E+02</c:v>
                </c:pt>
                <c:pt idx="42475">
                  <c:v>2.80E+02</c:v>
                </c:pt>
                <c:pt idx="42476">
                  <c:v>2.80E+02</c:v>
                </c:pt>
                <c:pt idx="42477">
                  <c:v>2.80E+02</c:v>
                </c:pt>
                <c:pt idx="42478">
                  <c:v>2.80E+02</c:v>
                </c:pt>
                <c:pt idx="42479">
                  <c:v>2.80E+02</c:v>
                </c:pt>
                <c:pt idx="42480">
                  <c:v>2.80E+02</c:v>
                </c:pt>
                <c:pt idx="42481">
                  <c:v>2.80E+02</c:v>
                </c:pt>
                <c:pt idx="42482">
                  <c:v>2.80E+02</c:v>
                </c:pt>
                <c:pt idx="42483">
                  <c:v>2.80E+02</c:v>
                </c:pt>
                <c:pt idx="42484">
                  <c:v>2.80E+02</c:v>
                </c:pt>
                <c:pt idx="42485">
                  <c:v>2.80E+02</c:v>
                </c:pt>
                <c:pt idx="42486">
                  <c:v>2.80E+02</c:v>
                </c:pt>
                <c:pt idx="42487">
                  <c:v>2.80E+02</c:v>
                </c:pt>
                <c:pt idx="42488">
                  <c:v>2.80E+02</c:v>
                </c:pt>
                <c:pt idx="42489">
                  <c:v>2.80E+02</c:v>
                </c:pt>
                <c:pt idx="42490">
                  <c:v>2.80E+02</c:v>
                </c:pt>
                <c:pt idx="42491">
                  <c:v>2.80E+02</c:v>
                </c:pt>
                <c:pt idx="42492">
                  <c:v>2.80E+02</c:v>
                </c:pt>
                <c:pt idx="42493">
                  <c:v>2.80E+02</c:v>
                </c:pt>
                <c:pt idx="42494">
                  <c:v>2.80E+02</c:v>
                </c:pt>
                <c:pt idx="42495">
                  <c:v>2.80E+02</c:v>
                </c:pt>
                <c:pt idx="42496">
                  <c:v>2.80E+02</c:v>
                </c:pt>
                <c:pt idx="42497">
                  <c:v>2.80E+02</c:v>
                </c:pt>
                <c:pt idx="42498">
                  <c:v>2.80E+02</c:v>
                </c:pt>
                <c:pt idx="42499">
                  <c:v>2.80E+02</c:v>
                </c:pt>
                <c:pt idx="42500">
                  <c:v>2.80E+02</c:v>
                </c:pt>
                <c:pt idx="42501">
                  <c:v>2.80E+02</c:v>
                </c:pt>
                <c:pt idx="42502">
                  <c:v>2.80E+02</c:v>
                </c:pt>
                <c:pt idx="42503">
                  <c:v>2.80E+02</c:v>
                </c:pt>
                <c:pt idx="42504">
                  <c:v>2.80E+02</c:v>
                </c:pt>
                <c:pt idx="42505">
                  <c:v>2.80E+02</c:v>
                </c:pt>
                <c:pt idx="42506">
                  <c:v>2.80E+02</c:v>
                </c:pt>
                <c:pt idx="42507">
                  <c:v>2.80E+02</c:v>
                </c:pt>
                <c:pt idx="42508">
                  <c:v>2.80E+02</c:v>
                </c:pt>
                <c:pt idx="42509">
                  <c:v>2.80E+02</c:v>
                </c:pt>
                <c:pt idx="42510">
                  <c:v>2.80E+02</c:v>
                </c:pt>
                <c:pt idx="42511">
                  <c:v>2.80E+02</c:v>
                </c:pt>
                <c:pt idx="42512">
                  <c:v>2.80E+02</c:v>
                </c:pt>
                <c:pt idx="42513">
                  <c:v>2.80E+02</c:v>
                </c:pt>
                <c:pt idx="42514">
                  <c:v>2.80E+02</c:v>
                </c:pt>
                <c:pt idx="42515">
                  <c:v>2.80E+02</c:v>
                </c:pt>
                <c:pt idx="42516">
                  <c:v>2.80E+02</c:v>
                </c:pt>
                <c:pt idx="42517">
                  <c:v>2.80E+02</c:v>
                </c:pt>
                <c:pt idx="42518">
                  <c:v>2.80E+02</c:v>
                </c:pt>
                <c:pt idx="42519">
                  <c:v>2.80E+02</c:v>
                </c:pt>
                <c:pt idx="42520">
                  <c:v>2.80E+02</c:v>
                </c:pt>
                <c:pt idx="42521">
                  <c:v>2.80E+02</c:v>
                </c:pt>
                <c:pt idx="42522">
                  <c:v>2.80E+02</c:v>
                </c:pt>
                <c:pt idx="42523">
                  <c:v>2.80E+02</c:v>
                </c:pt>
                <c:pt idx="42524">
                  <c:v>2.80E+02</c:v>
                </c:pt>
                <c:pt idx="42525">
                  <c:v>2.80E+02</c:v>
                </c:pt>
                <c:pt idx="42526">
                  <c:v>2.80E+02</c:v>
                </c:pt>
                <c:pt idx="42527">
                  <c:v>2.80E+02</c:v>
                </c:pt>
                <c:pt idx="42528">
                  <c:v>2.80E+02</c:v>
                </c:pt>
                <c:pt idx="42529">
                  <c:v>2.80E+02</c:v>
                </c:pt>
                <c:pt idx="42530">
                  <c:v>2.80E+02</c:v>
                </c:pt>
                <c:pt idx="42531">
                  <c:v>2.80E+02</c:v>
                </c:pt>
                <c:pt idx="42532">
                  <c:v>2.80E+02</c:v>
                </c:pt>
                <c:pt idx="42533">
                  <c:v>2.80E+02</c:v>
                </c:pt>
                <c:pt idx="42534">
                  <c:v>2.80E+02</c:v>
                </c:pt>
                <c:pt idx="42535">
                  <c:v>2.80E+02</c:v>
                </c:pt>
                <c:pt idx="42536">
                  <c:v>2.80E+02</c:v>
                </c:pt>
                <c:pt idx="42537">
                  <c:v>2.80E+02</c:v>
                </c:pt>
                <c:pt idx="42538">
                  <c:v>2.80E+02</c:v>
                </c:pt>
                <c:pt idx="42539">
                  <c:v>2.80E+02</c:v>
                </c:pt>
                <c:pt idx="42540">
                  <c:v>2.80E+02</c:v>
                </c:pt>
                <c:pt idx="42541">
                  <c:v>2.80E+02</c:v>
                </c:pt>
                <c:pt idx="42542">
                  <c:v>2.80E+02</c:v>
                </c:pt>
                <c:pt idx="42543">
                  <c:v>2.80E+02</c:v>
                </c:pt>
                <c:pt idx="42544">
                  <c:v>2.80E+02</c:v>
                </c:pt>
                <c:pt idx="42545">
                  <c:v>2.80E+02</c:v>
                </c:pt>
                <c:pt idx="42546">
                  <c:v>2.80E+02</c:v>
                </c:pt>
                <c:pt idx="42547">
                  <c:v>2.80E+02</c:v>
                </c:pt>
                <c:pt idx="42548">
                  <c:v>2.80E+02</c:v>
                </c:pt>
                <c:pt idx="42549">
                  <c:v>2.80E+02</c:v>
                </c:pt>
                <c:pt idx="42550">
                  <c:v>2.80E+02</c:v>
                </c:pt>
                <c:pt idx="42551">
                  <c:v>2.80E+02</c:v>
                </c:pt>
                <c:pt idx="42552">
                  <c:v>2.80E+02</c:v>
                </c:pt>
                <c:pt idx="42553">
                  <c:v>2.80E+02</c:v>
                </c:pt>
                <c:pt idx="42554">
                  <c:v>2.80E+02</c:v>
                </c:pt>
                <c:pt idx="42555">
                  <c:v>2.80E+02</c:v>
                </c:pt>
                <c:pt idx="42556">
                  <c:v>2.80E+02</c:v>
                </c:pt>
                <c:pt idx="42557">
                  <c:v>2.80E+02</c:v>
                </c:pt>
                <c:pt idx="42558">
                  <c:v>2.80E+02</c:v>
                </c:pt>
                <c:pt idx="42559">
                  <c:v>2.80E+02</c:v>
                </c:pt>
                <c:pt idx="42560">
                  <c:v>2.80E+02</c:v>
                </c:pt>
                <c:pt idx="42561">
                  <c:v>2.80E+02</c:v>
                </c:pt>
                <c:pt idx="42562">
                  <c:v>2.80E+02</c:v>
                </c:pt>
                <c:pt idx="42563">
                  <c:v>2.80E+02</c:v>
                </c:pt>
                <c:pt idx="42564">
                  <c:v>2.80E+02</c:v>
                </c:pt>
                <c:pt idx="42565">
                  <c:v>2.80E+02</c:v>
                </c:pt>
                <c:pt idx="42566">
                  <c:v>2.80E+02</c:v>
                </c:pt>
                <c:pt idx="42567">
                  <c:v>2.80E+02</c:v>
                </c:pt>
                <c:pt idx="42568">
                  <c:v>2.80E+02</c:v>
                </c:pt>
                <c:pt idx="42569">
                  <c:v>2.80E+02</c:v>
                </c:pt>
                <c:pt idx="42570">
                  <c:v>2.80E+02</c:v>
                </c:pt>
                <c:pt idx="42571">
                  <c:v>2.80E+02</c:v>
                </c:pt>
                <c:pt idx="42572">
                  <c:v>2.80E+02</c:v>
                </c:pt>
                <c:pt idx="42573">
                  <c:v>2.80E+02</c:v>
                </c:pt>
                <c:pt idx="42574">
                  <c:v>2.80E+02</c:v>
                </c:pt>
                <c:pt idx="42575">
                  <c:v>2.80E+02</c:v>
                </c:pt>
                <c:pt idx="42576">
                  <c:v>2.80E+02</c:v>
                </c:pt>
                <c:pt idx="42577">
                  <c:v>2.80E+02</c:v>
                </c:pt>
                <c:pt idx="42578">
                  <c:v>2.80E+02</c:v>
                </c:pt>
                <c:pt idx="42579">
                  <c:v>2.80E+02</c:v>
                </c:pt>
                <c:pt idx="42580">
                  <c:v>2.80E+02</c:v>
                </c:pt>
                <c:pt idx="42581">
                  <c:v>2.80E+02</c:v>
                </c:pt>
                <c:pt idx="42582">
                  <c:v>2.80E+02</c:v>
                </c:pt>
                <c:pt idx="42583">
                  <c:v>2.80E+02</c:v>
                </c:pt>
                <c:pt idx="42584">
                  <c:v>2.80E+02</c:v>
                </c:pt>
                <c:pt idx="42585">
                  <c:v>2.80E+02</c:v>
                </c:pt>
                <c:pt idx="42586">
                  <c:v>2.80E+02</c:v>
                </c:pt>
                <c:pt idx="42587">
                  <c:v>2.80E+02</c:v>
                </c:pt>
                <c:pt idx="42588">
                  <c:v>2.80E+02</c:v>
                </c:pt>
                <c:pt idx="42589">
                  <c:v>2.80E+02</c:v>
                </c:pt>
                <c:pt idx="42590">
                  <c:v>2.80E+02</c:v>
                </c:pt>
                <c:pt idx="42591">
                  <c:v>2.80E+02</c:v>
                </c:pt>
                <c:pt idx="42592">
                  <c:v>2.80E+02</c:v>
                </c:pt>
                <c:pt idx="42593">
                  <c:v>2.80E+02</c:v>
                </c:pt>
                <c:pt idx="42594">
                  <c:v>2.80E+02</c:v>
                </c:pt>
                <c:pt idx="42595">
                  <c:v>2.80E+02</c:v>
                </c:pt>
                <c:pt idx="42596">
                  <c:v>2.80E+02</c:v>
                </c:pt>
                <c:pt idx="42597">
                  <c:v>2.80E+02</c:v>
                </c:pt>
                <c:pt idx="42598">
                  <c:v>2.80E+02</c:v>
                </c:pt>
                <c:pt idx="42599">
                  <c:v>2.80E+02</c:v>
                </c:pt>
                <c:pt idx="42600">
                  <c:v>2.80E+02</c:v>
                </c:pt>
                <c:pt idx="42601">
                  <c:v>2.80E+02</c:v>
                </c:pt>
                <c:pt idx="42602">
                  <c:v>2.80E+02</c:v>
                </c:pt>
                <c:pt idx="42603">
                  <c:v>2.80E+02</c:v>
                </c:pt>
                <c:pt idx="42604">
                  <c:v>2.80E+02</c:v>
                </c:pt>
                <c:pt idx="42605">
                  <c:v>2.80E+02</c:v>
                </c:pt>
                <c:pt idx="42606">
                  <c:v>2.80E+02</c:v>
                </c:pt>
                <c:pt idx="42607">
                  <c:v>2.80E+02</c:v>
                </c:pt>
                <c:pt idx="42608">
                  <c:v>2.80E+02</c:v>
                </c:pt>
                <c:pt idx="42609">
                  <c:v>2.80E+02</c:v>
                </c:pt>
                <c:pt idx="42610">
                  <c:v>2.80E+02</c:v>
                </c:pt>
                <c:pt idx="42611">
                  <c:v>2.80E+02</c:v>
                </c:pt>
                <c:pt idx="42612">
                  <c:v>2.80E+02</c:v>
                </c:pt>
                <c:pt idx="42613">
                  <c:v>2.80E+02</c:v>
                </c:pt>
                <c:pt idx="42614">
                  <c:v>2.80E+02</c:v>
                </c:pt>
                <c:pt idx="42615">
                  <c:v>2.80E+02</c:v>
                </c:pt>
                <c:pt idx="42616">
                  <c:v>2.80E+02</c:v>
                </c:pt>
                <c:pt idx="42617">
                  <c:v>2.80E+02</c:v>
                </c:pt>
                <c:pt idx="42618">
                  <c:v>2.80E+02</c:v>
                </c:pt>
                <c:pt idx="42619">
                  <c:v>2.80E+02</c:v>
                </c:pt>
                <c:pt idx="42620">
                  <c:v>2.80E+02</c:v>
                </c:pt>
                <c:pt idx="42621">
                  <c:v>2.80E+02</c:v>
                </c:pt>
                <c:pt idx="42622">
                  <c:v>2.80E+02</c:v>
                </c:pt>
                <c:pt idx="42623">
                  <c:v>2.80E+02</c:v>
                </c:pt>
                <c:pt idx="42624">
                  <c:v>2.80E+02</c:v>
                </c:pt>
                <c:pt idx="42625">
                  <c:v>2.80E+02</c:v>
                </c:pt>
                <c:pt idx="42626">
                  <c:v>2.80E+02</c:v>
                </c:pt>
                <c:pt idx="42627">
                  <c:v>2.80E+02</c:v>
                </c:pt>
                <c:pt idx="42628">
                  <c:v>2.80E+02</c:v>
                </c:pt>
                <c:pt idx="42629">
                  <c:v>2.80E+02</c:v>
                </c:pt>
                <c:pt idx="42630">
                  <c:v>2.80E+02</c:v>
                </c:pt>
                <c:pt idx="42631">
                  <c:v>2.80E+02</c:v>
                </c:pt>
                <c:pt idx="42632">
                  <c:v>2.80E+02</c:v>
                </c:pt>
                <c:pt idx="42633">
                  <c:v>2.80E+02</c:v>
                </c:pt>
                <c:pt idx="42634">
                  <c:v>2.80E+02</c:v>
                </c:pt>
                <c:pt idx="42635">
                  <c:v>2.80E+02</c:v>
                </c:pt>
                <c:pt idx="42636">
                  <c:v>2.80E+02</c:v>
                </c:pt>
                <c:pt idx="42637">
                  <c:v>2.80E+02</c:v>
                </c:pt>
                <c:pt idx="42638">
                  <c:v>2.80E+02</c:v>
                </c:pt>
                <c:pt idx="42639">
                  <c:v>2.80E+02</c:v>
                </c:pt>
                <c:pt idx="42640">
                  <c:v>2.80E+02</c:v>
                </c:pt>
                <c:pt idx="42641">
                  <c:v>2.80E+02</c:v>
                </c:pt>
                <c:pt idx="42642">
                  <c:v>2.80E+02</c:v>
                </c:pt>
                <c:pt idx="42643">
                  <c:v>2.80E+02</c:v>
                </c:pt>
                <c:pt idx="42644">
                  <c:v>2.80E+02</c:v>
                </c:pt>
                <c:pt idx="42645">
                  <c:v>2.80E+02</c:v>
                </c:pt>
                <c:pt idx="42646">
                  <c:v>2.80E+02</c:v>
                </c:pt>
                <c:pt idx="42647">
                  <c:v>2.80E+02</c:v>
                </c:pt>
                <c:pt idx="42648">
                  <c:v>2.80E+02</c:v>
                </c:pt>
                <c:pt idx="42649">
                  <c:v>2.80E+02</c:v>
                </c:pt>
                <c:pt idx="42650">
                  <c:v>2.80E+02</c:v>
                </c:pt>
                <c:pt idx="42651">
                  <c:v>2.80E+02</c:v>
                </c:pt>
                <c:pt idx="42652">
                  <c:v>2.80E+02</c:v>
                </c:pt>
                <c:pt idx="42653">
                  <c:v>2.80E+02</c:v>
                </c:pt>
                <c:pt idx="42654">
                  <c:v>2.80E+02</c:v>
                </c:pt>
                <c:pt idx="42655">
                  <c:v>2.80E+02</c:v>
                </c:pt>
                <c:pt idx="42656">
                  <c:v>2.80E+02</c:v>
                </c:pt>
                <c:pt idx="42657">
                  <c:v>2.80E+02</c:v>
                </c:pt>
                <c:pt idx="42658">
                  <c:v>2.80E+02</c:v>
                </c:pt>
                <c:pt idx="42659">
                  <c:v>2.80E+02</c:v>
                </c:pt>
                <c:pt idx="42660">
                  <c:v>2.80E+02</c:v>
                </c:pt>
                <c:pt idx="42661">
                  <c:v>2.80E+02</c:v>
                </c:pt>
                <c:pt idx="42662">
                  <c:v>2.80E+02</c:v>
                </c:pt>
                <c:pt idx="42663">
                  <c:v>2.80E+02</c:v>
                </c:pt>
                <c:pt idx="42664">
                  <c:v>2.80E+02</c:v>
                </c:pt>
                <c:pt idx="42665">
                  <c:v>2.80E+02</c:v>
                </c:pt>
                <c:pt idx="42666">
                  <c:v>2.80E+02</c:v>
                </c:pt>
                <c:pt idx="42667">
                  <c:v>2.80E+02</c:v>
                </c:pt>
                <c:pt idx="42668">
                  <c:v>2.80E+02</c:v>
                </c:pt>
                <c:pt idx="42669">
                  <c:v>2.80E+02</c:v>
                </c:pt>
                <c:pt idx="42670">
                  <c:v>2.80E+02</c:v>
                </c:pt>
                <c:pt idx="42671">
                  <c:v>2.80E+02</c:v>
                </c:pt>
                <c:pt idx="42672">
                  <c:v>2.80E+02</c:v>
                </c:pt>
                <c:pt idx="42673">
                  <c:v>2.80E+02</c:v>
                </c:pt>
                <c:pt idx="42674">
                  <c:v>2.80E+02</c:v>
                </c:pt>
                <c:pt idx="42675">
                  <c:v>2.80E+02</c:v>
                </c:pt>
                <c:pt idx="42676">
                  <c:v>2.80E+02</c:v>
                </c:pt>
                <c:pt idx="42677">
                  <c:v>2.80E+02</c:v>
                </c:pt>
                <c:pt idx="42678">
                  <c:v>2.80E+02</c:v>
                </c:pt>
                <c:pt idx="42679">
                  <c:v>2.80E+02</c:v>
                </c:pt>
                <c:pt idx="42680">
                  <c:v>2.80E+02</c:v>
                </c:pt>
                <c:pt idx="42681">
                  <c:v>2.80E+02</c:v>
                </c:pt>
                <c:pt idx="42682">
                  <c:v>2.80E+02</c:v>
                </c:pt>
                <c:pt idx="42683">
                  <c:v>2.80E+02</c:v>
                </c:pt>
                <c:pt idx="42684">
                  <c:v>2.80E+02</c:v>
                </c:pt>
                <c:pt idx="42685">
                  <c:v>2.80E+02</c:v>
                </c:pt>
                <c:pt idx="42686">
                  <c:v>2.80E+02</c:v>
                </c:pt>
                <c:pt idx="42687">
                  <c:v>2.80E+02</c:v>
                </c:pt>
                <c:pt idx="42688">
                  <c:v>2.80E+02</c:v>
                </c:pt>
                <c:pt idx="42689">
                  <c:v>2.80E+02</c:v>
                </c:pt>
                <c:pt idx="42690">
                  <c:v>2.80E+02</c:v>
                </c:pt>
                <c:pt idx="42691">
                  <c:v>2.80E+02</c:v>
                </c:pt>
                <c:pt idx="42692">
                  <c:v>2.80E+02</c:v>
                </c:pt>
                <c:pt idx="42693">
                  <c:v>2.80E+02</c:v>
                </c:pt>
                <c:pt idx="42694">
                  <c:v>2.80E+02</c:v>
                </c:pt>
                <c:pt idx="42695">
                  <c:v>2.80E+02</c:v>
                </c:pt>
                <c:pt idx="42696">
                  <c:v>2.80E+02</c:v>
                </c:pt>
                <c:pt idx="42697">
                  <c:v>2.80E+02</c:v>
                </c:pt>
                <c:pt idx="42698">
                  <c:v>2.80E+02</c:v>
                </c:pt>
                <c:pt idx="42699">
                  <c:v>2.80E+02</c:v>
                </c:pt>
                <c:pt idx="42700">
                  <c:v>2.80E+02</c:v>
                </c:pt>
                <c:pt idx="42701">
                  <c:v>2.80E+02</c:v>
                </c:pt>
                <c:pt idx="42702">
                  <c:v>2.80E+02</c:v>
                </c:pt>
                <c:pt idx="42703">
                  <c:v>2.80E+02</c:v>
                </c:pt>
                <c:pt idx="42704">
                  <c:v>2.80E+02</c:v>
                </c:pt>
                <c:pt idx="42705">
                  <c:v>2.80E+02</c:v>
                </c:pt>
                <c:pt idx="42706">
                  <c:v>2.80E+02</c:v>
                </c:pt>
                <c:pt idx="42707">
                  <c:v>2.80E+02</c:v>
                </c:pt>
                <c:pt idx="42708">
                  <c:v>2.80E+02</c:v>
                </c:pt>
                <c:pt idx="42709">
                  <c:v>2.80E+02</c:v>
                </c:pt>
                <c:pt idx="42710">
                  <c:v>2.80E+02</c:v>
                </c:pt>
                <c:pt idx="42711">
                  <c:v>2.80E+02</c:v>
                </c:pt>
                <c:pt idx="42712">
                  <c:v>2.80E+02</c:v>
                </c:pt>
                <c:pt idx="42713">
                  <c:v>2.80E+02</c:v>
                </c:pt>
                <c:pt idx="42714">
                  <c:v>2.80E+02</c:v>
                </c:pt>
                <c:pt idx="42715">
                  <c:v>2.80E+02</c:v>
                </c:pt>
                <c:pt idx="42716">
                  <c:v>2.80E+02</c:v>
                </c:pt>
                <c:pt idx="42717">
                  <c:v>2.80E+02</c:v>
                </c:pt>
                <c:pt idx="42718">
                  <c:v>2.80E+02</c:v>
                </c:pt>
                <c:pt idx="42719">
                  <c:v>2.80E+02</c:v>
                </c:pt>
                <c:pt idx="42720">
                  <c:v>2.80E+02</c:v>
                </c:pt>
                <c:pt idx="42721">
                  <c:v>2.80E+02</c:v>
                </c:pt>
                <c:pt idx="42722">
                  <c:v>2.80E+02</c:v>
                </c:pt>
                <c:pt idx="42723">
                  <c:v>2.80E+02</c:v>
                </c:pt>
                <c:pt idx="42724">
                  <c:v>2.80E+02</c:v>
                </c:pt>
                <c:pt idx="42725">
                  <c:v>2.80E+02</c:v>
                </c:pt>
                <c:pt idx="42726">
                  <c:v>2.80E+02</c:v>
                </c:pt>
                <c:pt idx="42727">
                  <c:v>2.80E+02</c:v>
                </c:pt>
                <c:pt idx="42728">
                  <c:v>2.80E+02</c:v>
                </c:pt>
                <c:pt idx="42729">
                  <c:v>2.80E+02</c:v>
                </c:pt>
                <c:pt idx="42730">
                  <c:v>2.80E+02</c:v>
                </c:pt>
                <c:pt idx="42731">
                  <c:v>2.80E+02</c:v>
                </c:pt>
                <c:pt idx="42732">
                  <c:v>2.80E+02</c:v>
                </c:pt>
                <c:pt idx="42733">
                  <c:v>2.80E+02</c:v>
                </c:pt>
                <c:pt idx="42734">
                  <c:v>2.80E+02</c:v>
                </c:pt>
                <c:pt idx="42735">
                  <c:v>2.80E+02</c:v>
                </c:pt>
                <c:pt idx="42736">
                  <c:v>2.80E+02</c:v>
                </c:pt>
                <c:pt idx="42737">
                  <c:v>2.80E+02</c:v>
                </c:pt>
                <c:pt idx="42738">
                  <c:v>2.80E+02</c:v>
                </c:pt>
                <c:pt idx="42739">
                  <c:v>2.80E+02</c:v>
                </c:pt>
                <c:pt idx="42740">
                  <c:v>2.80E+02</c:v>
                </c:pt>
                <c:pt idx="42741">
                  <c:v>2.80E+02</c:v>
                </c:pt>
                <c:pt idx="42742">
                  <c:v>2.80E+02</c:v>
                </c:pt>
                <c:pt idx="42743">
                  <c:v>2.80E+02</c:v>
                </c:pt>
                <c:pt idx="42744">
                  <c:v>2.80E+02</c:v>
                </c:pt>
                <c:pt idx="42745">
                  <c:v>2.80E+02</c:v>
                </c:pt>
                <c:pt idx="42746">
                  <c:v>2.80E+02</c:v>
                </c:pt>
                <c:pt idx="42747">
                  <c:v>2.80E+02</c:v>
                </c:pt>
                <c:pt idx="42748">
                  <c:v>2.80E+02</c:v>
                </c:pt>
                <c:pt idx="42749">
                  <c:v>2.80E+02</c:v>
                </c:pt>
                <c:pt idx="42750">
                  <c:v>2.80E+02</c:v>
                </c:pt>
                <c:pt idx="42751">
                  <c:v>2.80E+02</c:v>
                </c:pt>
                <c:pt idx="42752">
                  <c:v>2.80E+02</c:v>
                </c:pt>
                <c:pt idx="42753">
                  <c:v>2.80E+02</c:v>
                </c:pt>
                <c:pt idx="42754">
                  <c:v>2.80E+02</c:v>
                </c:pt>
                <c:pt idx="42755">
                  <c:v>2.80E+02</c:v>
                </c:pt>
                <c:pt idx="42756">
                  <c:v>2.80E+02</c:v>
                </c:pt>
                <c:pt idx="42757">
                  <c:v>2.80E+02</c:v>
                </c:pt>
                <c:pt idx="42758">
                  <c:v>2.80E+02</c:v>
                </c:pt>
                <c:pt idx="42759">
                  <c:v>2.80E+02</c:v>
                </c:pt>
                <c:pt idx="42760">
                  <c:v>2.80E+02</c:v>
                </c:pt>
                <c:pt idx="42761">
                  <c:v>2.80E+02</c:v>
                </c:pt>
                <c:pt idx="42762">
                  <c:v>2.80E+02</c:v>
                </c:pt>
                <c:pt idx="42763">
                  <c:v>2.80E+02</c:v>
                </c:pt>
                <c:pt idx="42764">
                  <c:v>2.80E+02</c:v>
                </c:pt>
                <c:pt idx="42765">
                  <c:v>2.80E+02</c:v>
                </c:pt>
                <c:pt idx="42766">
                  <c:v>2.80E+02</c:v>
                </c:pt>
                <c:pt idx="42767">
                  <c:v>2.80E+02</c:v>
                </c:pt>
                <c:pt idx="42768">
                  <c:v>2.80E+02</c:v>
                </c:pt>
                <c:pt idx="42769">
                  <c:v>2.80E+02</c:v>
                </c:pt>
                <c:pt idx="42770">
                  <c:v>2.80E+02</c:v>
                </c:pt>
                <c:pt idx="42771">
                  <c:v>2.80E+02</c:v>
                </c:pt>
                <c:pt idx="42772">
                  <c:v>2.80E+02</c:v>
                </c:pt>
                <c:pt idx="42773">
                  <c:v>2.80E+02</c:v>
                </c:pt>
                <c:pt idx="42774">
                  <c:v>2.80E+02</c:v>
                </c:pt>
                <c:pt idx="42775">
                  <c:v>2.80E+02</c:v>
                </c:pt>
                <c:pt idx="42776">
                  <c:v>2.80E+02</c:v>
                </c:pt>
                <c:pt idx="42777">
                  <c:v>2.80E+02</c:v>
                </c:pt>
                <c:pt idx="42778">
                  <c:v>2.80E+02</c:v>
                </c:pt>
                <c:pt idx="42779">
                  <c:v>2.80E+02</c:v>
                </c:pt>
                <c:pt idx="42780">
                  <c:v>2.80E+02</c:v>
                </c:pt>
                <c:pt idx="42781">
                  <c:v>2.80E+02</c:v>
                </c:pt>
                <c:pt idx="42782">
                  <c:v>2.80E+02</c:v>
                </c:pt>
                <c:pt idx="42783">
                  <c:v>2.80E+02</c:v>
                </c:pt>
                <c:pt idx="42784">
                  <c:v>2.80E+02</c:v>
                </c:pt>
                <c:pt idx="42785">
                  <c:v>2.80E+02</c:v>
                </c:pt>
                <c:pt idx="42786">
                  <c:v>2.80E+02</c:v>
                </c:pt>
                <c:pt idx="42787">
                  <c:v>2.80E+02</c:v>
                </c:pt>
                <c:pt idx="42788">
                  <c:v>2.80E+02</c:v>
                </c:pt>
                <c:pt idx="42789">
                  <c:v>2.80E+02</c:v>
                </c:pt>
                <c:pt idx="42790">
                  <c:v>2.80E+02</c:v>
                </c:pt>
                <c:pt idx="42791">
                  <c:v>2.80E+02</c:v>
                </c:pt>
                <c:pt idx="42792">
                  <c:v>2.80E+02</c:v>
                </c:pt>
                <c:pt idx="42793">
                  <c:v>2.80E+02</c:v>
                </c:pt>
                <c:pt idx="42794">
                  <c:v>2.80E+02</c:v>
                </c:pt>
                <c:pt idx="42795">
                  <c:v>2.80E+02</c:v>
                </c:pt>
                <c:pt idx="42796">
                  <c:v>2.80E+02</c:v>
                </c:pt>
                <c:pt idx="42797">
                  <c:v>2.80E+02</c:v>
                </c:pt>
                <c:pt idx="42798">
                  <c:v>2.80E+02</c:v>
                </c:pt>
                <c:pt idx="42799">
                  <c:v>2.80E+02</c:v>
                </c:pt>
                <c:pt idx="42800">
                  <c:v>2.80E+02</c:v>
                </c:pt>
                <c:pt idx="42801">
                  <c:v>2.80E+02</c:v>
                </c:pt>
                <c:pt idx="42802">
                  <c:v>2.80E+02</c:v>
                </c:pt>
                <c:pt idx="42803">
                  <c:v>2.80E+02</c:v>
                </c:pt>
                <c:pt idx="42804">
                  <c:v>2.80E+02</c:v>
                </c:pt>
                <c:pt idx="42805">
                  <c:v>2.80E+02</c:v>
                </c:pt>
                <c:pt idx="42806">
                  <c:v>2.80E+02</c:v>
                </c:pt>
                <c:pt idx="42807">
                  <c:v>2.80E+02</c:v>
                </c:pt>
                <c:pt idx="42808">
                  <c:v>2.80E+02</c:v>
                </c:pt>
                <c:pt idx="42809">
                  <c:v>2.80E+02</c:v>
                </c:pt>
                <c:pt idx="42810">
                  <c:v>2.80E+02</c:v>
                </c:pt>
                <c:pt idx="42811">
                  <c:v>2.80E+02</c:v>
                </c:pt>
                <c:pt idx="42812">
                  <c:v>2.80E+02</c:v>
                </c:pt>
                <c:pt idx="42813">
                  <c:v>2.80E+02</c:v>
                </c:pt>
                <c:pt idx="42814">
                  <c:v>2.80E+02</c:v>
                </c:pt>
                <c:pt idx="42815">
                  <c:v>2.80E+02</c:v>
                </c:pt>
                <c:pt idx="42816">
                  <c:v>2.80E+02</c:v>
                </c:pt>
                <c:pt idx="42817">
                  <c:v>2.80E+02</c:v>
                </c:pt>
                <c:pt idx="42818">
                  <c:v>2.80E+02</c:v>
                </c:pt>
                <c:pt idx="42819">
                  <c:v>2.80E+02</c:v>
                </c:pt>
                <c:pt idx="42820">
                  <c:v>2.80E+02</c:v>
                </c:pt>
                <c:pt idx="42821">
                  <c:v>2.80E+02</c:v>
                </c:pt>
                <c:pt idx="42822">
                  <c:v>2.80E+02</c:v>
                </c:pt>
                <c:pt idx="42823">
                  <c:v>2.80E+02</c:v>
                </c:pt>
                <c:pt idx="42824">
                  <c:v>2.80E+02</c:v>
                </c:pt>
                <c:pt idx="42825">
                  <c:v>2.80E+02</c:v>
                </c:pt>
                <c:pt idx="42826">
                  <c:v>2.80E+02</c:v>
                </c:pt>
                <c:pt idx="42827">
                  <c:v>2.80E+02</c:v>
                </c:pt>
                <c:pt idx="42828">
                  <c:v>2.80E+02</c:v>
                </c:pt>
                <c:pt idx="42829">
                  <c:v>2.80E+02</c:v>
                </c:pt>
                <c:pt idx="42830">
                  <c:v>2.80E+02</c:v>
                </c:pt>
                <c:pt idx="42831">
                  <c:v>2.80E+02</c:v>
                </c:pt>
                <c:pt idx="42832">
                  <c:v>2.80E+02</c:v>
                </c:pt>
                <c:pt idx="42833">
                  <c:v>2.80E+02</c:v>
                </c:pt>
                <c:pt idx="42834">
                  <c:v>2.80E+02</c:v>
                </c:pt>
                <c:pt idx="42835">
                  <c:v>2.80E+02</c:v>
                </c:pt>
                <c:pt idx="42836">
                  <c:v>2.80E+02</c:v>
                </c:pt>
                <c:pt idx="42837">
                  <c:v>2.80E+02</c:v>
                </c:pt>
                <c:pt idx="42838">
                  <c:v>2.80E+02</c:v>
                </c:pt>
                <c:pt idx="42839">
                  <c:v>2.80E+02</c:v>
                </c:pt>
                <c:pt idx="42840">
                  <c:v>2.80E+02</c:v>
                </c:pt>
                <c:pt idx="42841">
                  <c:v>2.80E+02</c:v>
                </c:pt>
                <c:pt idx="42842">
                  <c:v>2.80E+02</c:v>
                </c:pt>
                <c:pt idx="42843">
                  <c:v>2.80E+02</c:v>
                </c:pt>
                <c:pt idx="42844">
                  <c:v>2.80E+02</c:v>
                </c:pt>
                <c:pt idx="42845">
                  <c:v>2.80E+02</c:v>
                </c:pt>
                <c:pt idx="42846">
                  <c:v>2.80E+02</c:v>
                </c:pt>
                <c:pt idx="42847">
                  <c:v>2.80E+02</c:v>
                </c:pt>
                <c:pt idx="42848">
                  <c:v>2.80E+02</c:v>
                </c:pt>
                <c:pt idx="42849">
                  <c:v>2.80E+02</c:v>
                </c:pt>
                <c:pt idx="42850">
                  <c:v>2.80E+02</c:v>
                </c:pt>
                <c:pt idx="42851">
                  <c:v>2.80E+02</c:v>
                </c:pt>
                <c:pt idx="42852">
                  <c:v>2.80E+02</c:v>
                </c:pt>
                <c:pt idx="42853">
                  <c:v>2.80E+02</c:v>
                </c:pt>
                <c:pt idx="42854">
                  <c:v>2.80E+02</c:v>
                </c:pt>
                <c:pt idx="42855">
                  <c:v>2.80E+02</c:v>
                </c:pt>
                <c:pt idx="42856">
                  <c:v>2.80E+02</c:v>
                </c:pt>
                <c:pt idx="42857">
                  <c:v>2.80E+02</c:v>
                </c:pt>
                <c:pt idx="42858">
                  <c:v>2.80E+02</c:v>
                </c:pt>
                <c:pt idx="42859">
                  <c:v>2.80E+02</c:v>
                </c:pt>
                <c:pt idx="42860">
                  <c:v>2.80E+02</c:v>
                </c:pt>
                <c:pt idx="42861">
                  <c:v>2.80E+02</c:v>
                </c:pt>
                <c:pt idx="42862">
                  <c:v>2.80E+02</c:v>
                </c:pt>
                <c:pt idx="42863">
                  <c:v>2.80E+02</c:v>
                </c:pt>
                <c:pt idx="42864">
                  <c:v>2.80E+02</c:v>
                </c:pt>
                <c:pt idx="42865">
                  <c:v>2.80E+02</c:v>
                </c:pt>
                <c:pt idx="42866">
                  <c:v>2.80E+02</c:v>
                </c:pt>
                <c:pt idx="42867">
                  <c:v>2.80E+02</c:v>
                </c:pt>
                <c:pt idx="42868">
                  <c:v>2.80E+02</c:v>
                </c:pt>
                <c:pt idx="42869">
                  <c:v>2.80E+02</c:v>
                </c:pt>
                <c:pt idx="42870">
                  <c:v>2.80E+02</c:v>
                </c:pt>
                <c:pt idx="42871">
                  <c:v>2.80E+02</c:v>
                </c:pt>
                <c:pt idx="42872">
                  <c:v>2.80E+02</c:v>
                </c:pt>
                <c:pt idx="42873">
                  <c:v>2.80E+02</c:v>
                </c:pt>
                <c:pt idx="42874">
                  <c:v>2.80E+02</c:v>
                </c:pt>
                <c:pt idx="42875">
                  <c:v>2.80E+02</c:v>
                </c:pt>
                <c:pt idx="42876">
                  <c:v>2.80E+02</c:v>
                </c:pt>
                <c:pt idx="42877">
                  <c:v>2.80E+02</c:v>
                </c:pt>
                <c:pt idx="42878">
                  <c:v>2.80E+02</c:v>
                </c:pt>
                <c:pt idx="42879">
                  <c:v>2.80E+02</c:v>
                </c:pt>
                <c:pt idx="42880">
                  <c:v>2.80E+02</c:v>
                </c:pt>
                <c:pt idx="42881">
                  <c:v>2.80E+02</c:v>
                </c:pt>
                <c:pt idx="42882">
                  <c:v>2.80E+02</c:v>
                </c:pt>
                <c:pt idx="42883">
                  <c:v>2.80E+02</c:v>
                </c:pt>
                <c:pt idx="42884">
                  <c:v>2.80E+02</c:v>
                </c:pt>
                <c:pt idx="42885">
                  <c:v>2.80E+02</c:v>
                </c:pt>
                <c:pt idx="42886">
                  <c:v>2.80E+02</c:v>
                </c:pt>
                <c:pt idx="42887">
                  <c:v>2.80E+02</c:v>
                </c:pt>
                <c:pt idx="42888">
                  <c:v>2.80E+02</c:v>
                </c:pt>
                <c:pt idx="42889">
                  <c:v>2.80E+02</c:v>
                </c:pt>
                <c:pt idx="42890">
                  <c:v>2.80E+02</c:v>
                </c:pt>
                <c:pt idx="42891">
                  <c:v>2.80E+02</c:v>
                </c:pt>
                <c:pt idx="42892">
                  <c:v>2.80E+02</c:v>
                </c:pt>
                <c:pt idx="42893">
                  <c:v>2.80E+02</c:v>
                </c:pt>
                <c:pt idx="42894">
                  <c:v>2.80E+02</c:v>
                </c:pt>
                <c:pt idx="42895">
                  <c:v>2.80E+02</c:v>
                </c:pt>
                <c:pt idx="42896">
                  <c:v>2.80E+02</c:v>
                </c:pt>
                <c:pt idx="42897">
                  <c:v>2.80E+02</c:v>
                </c:pt>
                <c:pt idx="42898">
                  <c:v>2.80E+02</c:v>
                </c:pt>
                <c:pt idx="42899">
                  <c:v>2.80E+02</c:v>
                </c:pt>
                <c:pt idx="42900">
                  <c:v>2.80E+02</c:v>
                </c:pt>
                <c:pt idx="42901">
                  <c:v>2.80E+02</c:v>
                </c:pt>
                <c:pt idx="42902">
                  <c:v>2.80E+02</c:v>
                </c:pt>
                <c:pt idx="42903">
                  <c:v>2.80E+02</c:v>
                </c:pt>
                <c:pt idx="42904">
                  <c:v>2.80E+02</c:v>
                </c:pt>
                <c:pt idx="42905">
                  <c:v>2.80E+02</c:v>
                </c:pt>
                <c:pt idx="42906">
                  <c:v>2.80E+02</c:v>
                </c:pt>
                <c:pt idx="42907">
                  <c:v>2.80E+02</c:v>
                </c:pt>
                <c:pt idx="42908">
                  <c:v>2.80E+02</c:v>
                </c:pt>
                <c:pt idx="42909">
                  <c:v>2.80E+02</c:v>
                </c:pt>
                <c:pt idx="42910">
                  <c:v>2.80E+02</c:v>
                </c:pt>
                <c:pt idx="42911">
                  <c:v>2.80E+02</c:v>
                </c:pt>
                <c:pt idx="42912">
                  <c:v>2.80E+02</c:v>
                </c:pt>
                <c:pt idx="42913">
                  <c:v>2.80E+02</c:v>
                </c:pt>
                <c:pt idx="42914">
                  <c:v>2.80E+02</c:v>
                </c:pt>
                <c:pt idx="42915">
                  <c:v>2.80E+02</c:v>
                </c:pt>
                <c:pt idx="42916">
                  <c:v>2.80E+02</c:v>
                </c:pt>
                <c:pt idx="42917">
                  <c:v>2.80E+02</c:v>
                </c:pt>
                <c:pt idx="42918">
                  <c:v>2.80E+02</c:v>
                </c:pt>
                <c:pt idx="42919">
                  <c:v>2.80E+02</c:v>
                </c:pt>
                <c:pt idx="42920">
                  <c:v>2.80E+02</c:v>
                </c:pt>
                <c:pt idx="42921">
                  <c:v>2.80E+02</c:v>
                </c:pt>
                <c:pt idx="42922">
                  <c:v>2.80E+02</c:v>
                </c:pt>
                <c:pt idx="42923">
                  <c:v>2.80E+02</c:v>
                </c:pt>
                <c:pt idx="42924">
                  <c:v>2.80E+02</c:v>
                </c:pt>
                <c:pt idx="42925">
                  <c:v>2.80E+02</c:v>
                </c:pt>
                <c:pt idx="42926">
                  <c:v>2.80E+02</c:v>
                </c:pt>
                <c:pt idx="42927">
                  <c:v>2.80E+02</c:v>
                </c:pt>
                <c:pt idx="42928">
                  <c:v>2.80E+02</c:v>
                </c:pt>
                <c:pt idx="42929">
                  <c:v>2.80E+02</c:v>
                </c:pt>
                <c:pt idx="42930">
                  <c:v>2.80E+02</c:v>
                </c:pt>
                <c:pt idx="42931">
                  <c:v>2.80E+02</c:v>
                </c:pt>
                <c:pt idx="42932">
                  <c:v>2.80E+02</c:v>
                </c:pt>
                <c:pt idx="42933">
                  <c:v>2.80E+02</c:v>
                </c:pt>
                <c:pt idx="42934">
                  <c:v>2.80E+02</c:v>
                </c:pt>
                <c:pt idx="42935">
                  <c:v>2.80E+02</c:v>
                </c:pt>
                <c:pt idx="42936">
                  <c:v>2.80E+02</c:v>
                </c:pt>
                <c:pt idx="42937">
                  <c:v>2.80E+02</c:v>
                </c:pt>
                <c:pt idx="42938">
                  <c:v>2.80E+02</c:v>
                </c:pt>
                <c:pt idx="42939">
                  <c:v>2.80E+02</c:v>
                </c:pt>
                <c:pt idx="42940">
                  <c:v>2.80E+02</c:v>
                </c:pt>
                <c:pt idx="42941">
                  <c:v>2.80E+02</c:v>
                </c:pt>
                <c:pt idx="42942">
                  <c:v>2.80E+02</c:v>
                </c:pt>
                <c:pt idx="42943">
                  <c:v>2.80E+02</c:v>
                </c:pt>
                <c:pt idx="42944">
                  <c:v>2.80E+02</c:v>
                </c:pt>
                <c:pt idx="42945">
                  <c:v>2.80E+02</c:v>
                </c:pt>
                <c:pt idx="42946">
                  <c:v>2.80E+02</c:v>
                </c:pt>
                <c:pt idx="42947">
                  <c:v>2.80E+02</c:v>
                </c:pt>
                <c:pt idx="42948">
                  <c:v>2.80E+02</c:v>
                </c:pt>
                <c:pt idx="42949">
                  <c:v>2.80E+02</c:v>
                </c:pt>
                <c:pt idx="42950">
                  <c:v>2.80E+02</c:v>
                </c:pt>
                <c:pt idx="42951">
                  <c:v>2.80E+02</c:v>
                </c:pt>
                <c:pt idx="42952">
                  <c:v>2.80E+02</c:v>
                </c:pt>
                <c:pt idx="42953">
                  <c:v>2.80E+02</c:v>
                </c:pt>
                <c:pt idx="42954">
                  <c:v>2.80E+02</c:v>
                </c:pt>
                <c:pt idx="42955">
                  <c:v>2.80E+02</c:v>
                </c:pt>
                <c:pt idx="42956">
                  <c:v>2.80E+02</c:v>
                </c:pt>
                <c:pt idx="42957">
                  <c:v>2.80E+02</c:v>
                </c:pt>
                <c:pt idx="42958">
                  <c:v>2.80E+02</c:v>
                </c:pt>
                <c:pt idx="42959">
                  <c:v>2.80E+02</c:v>
                </c:pt>
                <c:pt idx="42960">
                  <c:v>2.80E+02</c:v>
                </c:pt>
                <c:pt idx="42961">
                  <c:v>2.80E+02</c:v>
                </c:pt>
                <c:pt idx="42962">
                  <c:v>2.80E+02</c:v>
                </c:pt>
                <c:pt idx="42963">
                  <c:v>2.80E+02</c:v>
                </c:pt>
                <c:pt idx="42964">
                  <c:v>2.80E+02</c:v>
                </c:pt>
                <c:pt idx="42965">
                  <c:v>2.80E+02</c:v>
                </c:pt>
                <c:pt idx="42966">
                  <c:v>2.80E+02</c:v>
                </c:pt>
                <c:pt idx="42967">
                  <c:v>2.80E+02</c:v>
                </c:pt>
                <c:pt idx="42968">
                  <c:v>2.80E+02</c:v>
                </c:pt>
                <c:pt idx="42969">
                  <c:v>2.80E+02</c:v>
                </c:pt>
                <c:pt idx="42970">
                  <c:v>2.80E+02</c:v>
                </c:pt>
                <c:pt idx="42971">
                  <c:v>2.80E+02</c:v>
                </c:pt>
                <c:pt idx="42972">
                  <c:v>2.80E+02</c:v>
                </c:pt>
                <c:pt idx="42973">
                  <c:v>2.80E+02</c:v>
                </c:pt>
                <c:pt idx="42974">
                  <c:v>2.80E+02</c:v>
                </c:pt>
                <c:pt idx="42975">
                  <c:v>2.80E+02</c:v>
                </c:pt>
                <c:pt idx="42976">
                  <c:v>2.80E+02</c:v>
                </c:pt>
                <c:pt idx="42977">
                  <c:v>2.80E+02</c:v>
                </c:pt>
                <c:pt idx="42978">
                  <c:v>2.80E+02</c:v>
                </c:pt>
                <c:pt idx="42979">
                  <c:v>2.80E+02</c:v>
                </c:pt>
                <c:pt idx="42980">
                  <c:v>2.80E+02</c:v>
                </c:pt>
                <c:pt idx="42981">
                  <c:v>2.80E+02</c:v>
                </c:pt>
                <c:pt idx="42982">
                  <c:v>2.80E+02</c:v>
                </c:pt>
                <c:pt idx="42983">
                  <c:v>2.80E+02</c:v>
                </c:pt>
                <c:pt idx="42984">
                  <c:v>2.80E+02</c:v>
                </c:pt>
                <c:pt idx="42985">
                  <c:v>2.80E+02</c:v>
                </c:pt>
                <c:pt idx="42986">
                  <c:v>2.80E+02</c:v>
                </c:pt>
                <c:pt idx="42987">
                  <c:v>2.80E+02</c:v>
                </c:pt>
                <c:pt idx="42988">
                  <c:v>2.80E+02</c:v>
                </c:pt>
                <c:pt idx="42989">
                  <c:v>2.80E+02</c:v>
                </c:pt>
                <c:pt idx="42990">
                  <c:v>2.80E+02</c:v>
                </c:pt>
                <c:pt idx="42991">
                  <c:v>2.80E+02</c:v>
                </c:pt>
                <c:pt idx="42992">
                  <c:v>2.80E+02</c:v>
                </c:pt>
                <c:pt idx="42993">
                  <c:v>2.80E+02</c:v>
                </c:pt>
                <c:pt idx="42994">
                  <c:v>2.80E+02</c:v>
                </c:pt>
                <c:pt idx="42995">
                  <c:v>2.80E+02</c:v>
                </c:pt>
                <c:pt idx="42996">
                  <c:v>2.80E+02</c:v>
                </c:pt>
                <c:pt idx="42997">
                  <c:v>2.80E+02</c:v>
                </c:pt>
                <c:pt idx="42998">
                  <c:v>2.80E+02</c:v>
                </c:pt>
                <c:pt idx="42999">
                  <c:v>2.80E+02</c:v>
                </c:pt>
                <c:pt idx="43000">
                  <c:v>2.80E+02</c:v>
                </c:pt>
                <c:pt idx="43001">
                  <c:v>2.80E+02</c:v>
                </c:pt>
                <c:pt idx="43002">
                  <c:v>2.80E+02</c:v>
                </c:pt>
                <c:pt idx="43003">
                  <c:v>2.80E+02</c:v>
                </c:pt>
                <c:pt idx="43004">
                  <c:v>2.80E+02</c:v>
                </c:pt>
                <c:pt idx="43005">
                  <c:v>2.80E+02</c:v>
                </c:pt>
                <c:pt idx="43006">
                  <c:v>2.80E+02</c:v>
                </c:pt>
                <c:pt idx="43007">
                  <c:v>2.80E+02</c:v>
                </c:pt>
                <c:pt idx="43008">
                  <c:v>2.80E+02</c:v>
                </c:pt>
                <c:pt idx="43009">
                  <c:v>2.80E+02</c:v>
                </c:pt>
                <c:pt idx="43010">
                  <c:v>2.80E+02</c:v>
                </c:pt>
                <c:pt idx="43011">
                  <c:v>2.80E+02</c:v>
                </c:pt>
                <c:pt idx="43012">
                  <c:v>2.80E+02</c:v>
                </c:pt>
                <c:pt idx="43013">
                  <c:v>2.80E+02</c:v>
                </c:pt>
                <c:pt idx="43014">
                  <c:v>2.80E+02</c:v>
                </c:pt>
                <c:pt idx="43015">
                  <c:v>2.80E+02</c:v>
                </c:pt>
                <c:pt idx="43016">
                  <c:v>2.80E+02</c:v>
                </c:pt>
                <c:pt idx="43017">
                  <c:v>2.80E+02</c:v>
                </c:pt>
                <c:pt idx="43018">
                  <c:v>2.80E+02</c:v>
                </c:pt>
                <c:pt idx="43019">
                  <c:v>2.80E+02</c:v>
                </c:pt>
                <c:pt idx="43020">
                  <c:v>2.80E+02</c:v>
                </c:pt>
                <c:pt idx="43021">
                  <c:v>2.80E+02</c:v>
                </c:pt>
                <c:pt idx="43022">
                  <c:v>2.80E+02</c:v>
                </c:pt>
                <c:pt idx="43023">
                  <c:v>2.80E+02</c:v>
                </c:pt>
                <c:pt idx="43024">
                  <c:v>2.80E+02</c:v>
                </c:pt>
                <c:pt idx="43025">
                  <c:v>2.80E+02</c:v>
                </c:pt>
                <c:pt idx="43026">
                  <c:v>2.80E+02</c:v>
                </c:pt>
                <c:pt idx="43027">
                  <c:v>2.80E+02</c:v>
                </c:pt>
                <c:pt idx="43028">
                  <c:v>2.80E+02</c:v>
                </c:pt>
                <c:pt idx="43029">
                  <c:v>2.80E+02</c:v>
                </c:pt>
                <c:pt idx="43030">
                  <c:v>2.80E+02</c:v>
                </c:pt>
                <c:pt idx="43031">
                  <c:v>2.80E+02</c:v>
                </c:pt>
                <c:pt idx="43032">
                  <c:v>2.80E+02</c:v>
                </c:pt>
                <c:pt idx="43033">
                  <c:v>2.80E+02</c:v>
                </c:pt>
                <c:pt idx="43034">
                  <c:v>2.80E+02</c:v>
                </c:pt>
                <c:pt idx="43035">
                  <c:v>2.80E+02</c:v>
                </c:pt>
                <c:pt idx="43036">
                  <c:v>2.80E+02</c:v>
                </c:pt>
                <c:pt idx="43037">
                  <c:v>2.80E+02</c:v>
                </c:pt>
                <c:pt idx="43038">
                  <c:v>2.80E+02</c:v>
                </c:pt>
                <c:pt idx="43039">
                  <c:v>2.80E+02</c:v>
                </c:pt>
                <c:pt idx="43040">
                  <c:v>2.80E+02</c:v>
                </c:pt>
                <c:pt idx="43041">
                  <c:v>2.80E+02</c:v>
                </c:pt>
                <c:pt idx="43042">
                  <c:v>2.80E+02</c:v>
                </c:pt>
                <c:pt idx="43043">
                  <c:v>2.80E+02</c:v>
                </c:pt>
                <c:pt idx="43044">
                  <c:v>2.80E+02</c:v>
                </c:pt>
                <c:pt idx="43045">
                  <c:v>2.80E+02</c:v>
                </c:pt>
                <c:pt idx="43046">
                  <c:v>2.80E+02</c:v>
                </c:pt>
                <c:pt idx="43047">
                  <c:v>2.80E+02</c:v>
                </c:pt>
                <c:pt idx="43048">
                  <c:v>2.80E+02</c:v>
                </c:pt>
                <c:pt idx="43049">
                  <c:v>2.80E+02</c:v>
                </c:pt>
                <c:pt idx="43050">
                  <c:v>2.80E+02</c:v>
                </c:pt>
                <c:pt idx="43051">
                  <c:v>2.80E+02</c:v>
                </c:pt>
                <c:pt idx="43052">
                  <c:v>2.80E+02</c:v>
                </c:pt>
                <c:pt idx="43053">
                  <c:v>2.80E+02</c:v>
                </c:pt>
                <c:pt idx="43054">
                  <c:v>2.80E+02</c:v>
                </c:pt>
                <c:pt idx="43055">
                  <c:v>2.80E+02</c:v>
                </c:pt>
                <c:pt idx="43056">
                  <c:v>2.80E+02</c:v>
                </c:pt>
                <c:pt idx="43057">
                  <c:v>2.80E+02</c:v>
                </c:pt>
                <c:pt idx="43058">
                  <c:v>2.80E+02</c:v>
                </c:pt>
                <c:pt idx="43059">
                  <c:v>2.80E+02</c:v>
                </c:pt>
                <c:pt idx="43060">
                  <c:v>2.80E+02</c:v>
                </c:pt>
                <c:pt idx="43061">
                  <c:v>2.80E+02</c:v>
                </c:pt>
                <c:pt idx="43062">
                  <c:v>2.80E+02</c:v>
                </c:pt>
                <c:pt idx="43063">
                  <c:v>2.80E+02</c:v>
                </c:pt>
                <c:pt idx="43064">
                  <c:v>2.80E+02</c:v>
                </c:pt>
                <c:pt idx="43065">
                  <c:v>2.80E+02</c:v>
                </c:pt>
                <c:pt idx="43066">
                  <c:v>2.80E+02</c:v>
                </c:pt>
                <c:pt idx="43067">
                  <c:v>2.80E+02</c:v>
                </c:pt>
                <c:pt idx="43068">
                  <c:v>2.80E+02</c:v>
                </c:pt>
                <c:pt idx="43069">
                  <c:v>2.80E+02</c:v>
                </c:pt>
                <c:pt idx="43070">
                  <c:v>2.80E+02</c:v>
                </c:pt>
                <c:pt idx="43071">
                  <c:v>2.80E+02</c:v>
                </c:pt>
                <c:pt idx="43072">
                  <c:v>2.80E+02</c:v>
                </c:pt>
                <c:pt idx="43073">
                  <c:v>2.80E+02</c:v>
                </c:pt>
                <c:pt idx="43074">
                  <c:v>2.80E+02</c:v>
                </c:pt>
                <c:pt idx="43075">
                  <c:v>2.80E+02</c:v>
                </c:pt>
                <c:pt idx="43076">
                  <c:v>2.80E+02</c:v>
                </c:pt>
                <c:pt idx="43077">
                  <c:v>2.80E+02</c:v>
                </c:pt>
                <c:pt idx="43078">
                  <c:v>2.80E+02</c:v>
                </c:pt>
                <c:pt idx="43079">
                  <c:v>2.80E+02</c:v>
                </c:pt>
                <c:pt idx="43080">
                  <c:v>2.80E+02</c:v>
                </c:pt>
                <c:pt idx="43081">
                  <c:v>2.80E+02</c:v>
                </c:pt>
                <c:pt idx="43082">
                  <c:v>2.80E+02</c:v>
                </c:pt>
                <c:pt idx="43083">
                  <c:v>2.80E+02</c:v>
                </c:pt>
                <c:pt idx="43084">
                  <c:v>2.80E+02</c:v>
                </c:pt>
                <c:pt idx="43085">
                  <c:v>2.80E+02</c:v>
                </c:pt>
                <c:pt idx="43086">
                  <c:v>2.80E+02</c:v>
                </c:pt>
                <c:pt idx="43087">
                  <c:v>2.80E+02</c:v>
                </c:pt>
                <c:pt idx="43088">
                  <c:v>2.80E+02</c:v>
                </c:pt>
                <c:pt idx="43089">
                  <c:v>2.80E+02</c:v>
                </c:pt>
                <c:pt idx="43090">
                  <c:v>2.80E+02</c:v>
                </c:pt>
                <c:pt idx="43091">
                  <c:v>2.80E+02</c:v>
                </c:pt>
                <c:pt idx="43092">
                  <c:v>2.80E+02</c:v>
                </c:pt>
                <c:pt idx="43093">
                  <c:v>2.80E+02</c:v>
                </c:pt>
                <c:pt idx="43094">
                  <c:v>2.80E+02</c:v>
                </c:pt>
                <c:pt idx="43095">
                  <c:v>2.80E+02</c:v>
                </c:pt>
                <c:pt idx="43096">
                  <c:v>2.80E+02</c:v>
                </c:pt>
                <c:pt idx="43097">
                  <c:v>2.80E+02</c:v>
                </c:pt>
                <c:pt idx="43098">
                  <c:v>2.80E+02</c:v>
                </c:pt>
                <c:pt idx="43099">
                  <c:v>2.80E+02</c:v>
                </c:pt>
                <c:pt idx="43100">
                  <c:v>2.80E+02</c:v>
                </c:pt>
                <c:pt idx="43101">
                  <c:v>2.80E+02</c:v>
                </c:pt>
                <c:pt idx="43102">
                  <c:v>2.80E+02</c:v>
                </c:pt>
                <c:pt idx="43103">
                  <c:v>2.80E+02</c:v>
                </c:pt>
                <c:pt idx="43104">
                  <c:v>2.80E+02</c:v>
                </c:pt>
                <c:pt idx="43105">
                  <c:v>2.80E+02</c:v>
                </c:pt>
                <c:pt idx="43106">
                  <c:v>2.80E+02</c:v>
                </c:pt>
                <c:pt idx="43107">
                  <c:v>2.80E+02</c:v>
                </c:pt>
                <c:pt idx="43108">
                  <c:v>2.80E+02</c:v>
                </c:pt>
                <c:pt idx="43109">
                  <c:v>2.80E+02</c:v>
                </c:pt>
                <c:pt idx="43110">
                  <c:v>2.80E+02</c:v>
                </c:pt>
                <c:pt idx="43111">
                  <c:v>2.80E+02</c:v>
                </c:pt>
                <c:pt idx="43112">
                  <c:v>2.80E+02</c:v>
                </c:pt>
                <c:pt idx="43113">
                  <c:v>2.80E+02</c:v>
                </c:pt>
                <c:pt idx="43114">
                  <c:v>2.80E+02</c:v>
                </c:pt>
                <c:pt idx="43115">
                  <c:v>2.80E+02</c:v>
                </c:pt>
                <c:pt idx="43116">
                  <c:v>2.80E+02</c:v>
                </c:pt>
                <c:pt idx="43117">
                  <c:v>2.80E+02</c:v>
                </c:pt>
                <c:pt idx="43118">
                  <c:v>2.80E+02</c:v>
                </c:pt>
                <c:pt idx="43119">
                  <c:v>2.80E+02</c:v>
                </c:pt>
                <c:pt idx="43120">
                  <c:v>2.80E+02</c:v>
                </c:pt>
                <c:pt idx="43121">
                  <c:v>2.80E+02</c:v>
                </c:pt>
                <c:pt idx="43122">
                  <c:v>2.80E+02</c:v>
                </c:pt>
                <c:pt idx="43123">
                  <c:v>2.80E+02</c:v>
                </c:pt>
                <c:pt idx="43124">
                  <c:v>2.80E+02</c:v>
                </c:pt>
                <c:pt idx="43125">
                  <c:v>2.80E+02</c:v>
                </c:pt>
                <c:pt idx="43126">
                  <c:v>2.80E+02</c:v>
                </c:pt>
                <c:pt idx="43127">
                  <c:v>2.80E+02</c:v>
                </c:pt>
                <c:pt idx="43128">
                  <c:v>2.80E+02</c:v>
                </c:pt>
                <c:pt idx="43129">
                  <c:v>2.80E+02</c:v>
                </c:pt>
                <c:pt idx="43130">
                  <c:v>2.80E+02</c:v>
                </c:pt>
                <c:pt idx="43131">
                  <c:v>2.80E+02</c:v>
                </c:pt>
                <c:pt idx="43132">
                  <c:v>2.80E+02</c:v>
                </c:pt>
                <c:pt idx="43133">
                  <c:v>2.80E+02</c:v>
                </c:pt>
                <c:pt idx="43134">
                  <c:v>2.80E+02</c:v>
                </c:pt>
                <c:pt idx="43135">
                  <c:v>2.80E+02</c:v>
                </c:pt>
                <c:pt idx="43136">
                  <c:v>2.80E+02</c:v>
                </c:pt>
                <c:pt idx="43137">
                  <c:v>2.80E+02</c:v>
                </c:pt>
                <c:pt idx="43138">
                  <c:v>2.80E+02</c:v>
                </c:pt>
                <c:pt idx="43139">
                  <c:v>2.80E+02</c:v>
                </c:pt>
                <c:pt idx="43140">
                  <c:v>2.80E+02</c:v>
                </c:pt>
                <c:pt idx="43141">
                  <c:v>2.80E+02</c:v>
                </c:pt>
                <c:pt idx="43142">
                  <c:v>2.80E+02</c:v>
                </c:pt>
                <c:pt idx="43143">
                  <c:v>2.80E+02</c:v>
                </c:pt>
                <c:pt idx="43144">
                  <c:v>2.80E+02</c:v>
                </c:pt>
                <c:pt idx="43145">
                  <c:v>2.80E+02</c:v>
                </c:pt>
                <c:pt idx="43146">
                  <c:v>2.80E+02</c:v>
                </c:pt>
                <c:pt idx="43147">
                  <c:v>2.80E+02</c:v>
                </c:pt>
                <c:pt idx="43148">
                  <c:v>2.80E+02</c:v>
                </c:pt>
                <c:pt idx="43149">
                  <c:v>2.80E+02</c:v>
                </c:pt>
                <c:pt idx="43150">
                  <c:v>2.80E+02</c:v>
                </c:pt>
                <c:pt idx="43151">
                  <c:v>2.80E+02</c:v>
                </c:pt>
                <c:pt idx="43152">
                  <c:v>2.80E+02</c:v>
                </c:pt>
                <c:pt idx="43153">
                  <c:v>2.80E+02</c:v>
                </c:pt>
                <c:pt idx="43154">
                  <c:v>2.80E+02</c:v>
                </c:pt>
                <c:pt idx="43155">
                  <c:v>2.80E+02</c:v>
                </c:pt>
                <c:pt idx="43156">
                  <c:v>2.80E+02</c:v>
                </c:pt>
                <c:pt idx="43157">
                  <c:v>2.80E+02</c:v>
                </c:pt>
                <c:pt idx="43158">
                  <c:v>2.80E+02</c:v>
                </c:pt>
                <c:pt idx="43159">
                  <c:v>2.80E+02</c:v>
                </c:pt>
                <c:pt idx="43160">
                  <c:v>2.80E+02</c:v>
                </c:pt>
                <c:pt idx="43161">
                  <c:v>2.80E+02</c:v>
                </c:pt>
                <c:pt idx="43162">
                  <c:v>2.80E+02</c:v>
                </c:pt>
                <c:pt idx="43163">
                  <c:v>2.80E+02</c:v>
                </c:pt>
                <c:pt idx="43164">
                  <c:v>2.80E+02</c:v>
                </c:pt>
                <c:pt idx="43165">
                  <c:v>2.80E+02</c:v>
                </c:pt>
                <c:pt idx="43166">
                  <c:v>2.80E+02</c:v>
                </c:pt>
                <c:pt idx="43167">
                  <c:v>2.80E+02</c:v>
                </c:pt>
                <c:pt idx="43168">
                  <c:v>2.80E+02</c:v>
                </c:pt>
                <c:pt idx="43169">
                  <c:v>2.80E+02</c:v>
                </c:pt>
                <c:pt idx="43170">
                  <c:v>2.80E+02</c:v>
                </c:pt>
                <c:pt idx="43171">
                  <c:v>2.80E+02</c:v>
                </c:pt>
                <c:pt idx="43172">
                  <c:v>2.80E+02</c:v>
                </c:pt>
                <c:pt idx="43173">
                  <c:v>2.80E+02</c:v>
                </c:pt>
                <c:pt idx="43174">
                  <c:v>2.80E+02</c:v>
                </c:pt>
                <c:pt idx="43175">
                  <c:v>2.80E+02</c:v>
                </c:pt>
                <c:pt idx="43176">
                  <c:v>2.80E+02</c:v>
                </c:pt>
                <c:pt idx="43177">
                  <c:v>2.80E+02</c:v>
                </c:pt>
                <c:pt idx="43178">
                  <c:v>2.80E+02</c:v>
                </c:pt>
                <c:pt idx="43179">
                  <c:v>2.80E+02</c:v>
                </c:pt>
                <c:pt idx="43180">
                  <c:v>2.80E+02</c:v>
                </c:pt>
                <c:pt idx="43181">
                  <c:v>2.80E+02</c:v>
                </c:pt>
                <c:pt idx="43182">
                  <c:v>2.80E+02</c:v>
                </c:pt>
                <c:pt idx="43183">
                  <c:v>2.80E+02</c:v>
                </c:pt>
                <c:pt idx="43184">
                  <c:v>2.80E+02</c:v>
                </c:pt>
                <c:pt idx="43185">
                  <c:v>2.80E+02</c:v>
                </c:pt>
                <c:pt idx="43186">
                  <c:v>2.80E+02</c:v>
                </c:pt>
                <c:pt idx="43187">
                  <c:v>2.80E+02</c:v>
                </c:pt>
                <c:pt idx="43188">
                  <c:v>2.80E+02</c:v>
                </c:pt>
                <c:pt idx="43189">
                  <c:v>2.80E+02</c:v>
                </c:pt>
                <c:pt idx="43190">
                  <c:v>2.80E+02</c:v>
                </c:pt>
                <c:pt idx="43191">
                  <c:v>2.80E+02</c:v>
                </c:pt>
                <c:pt idx="43192">
                  <c:v>2.80E+02</c:v>
                </c:pt>
                <c:pt idx="43193">
                  <c:v>2.80E+02</c:v>
                </c:pt>
                <c:pt idx="43194">
                  <c:v>2.80E+02</c:v>
                </c:pt>
                <c:pt idx="43195">
                  <c:v>2.80E+02</c:v>
                </c:pt>
                <c:pt idx="43196">
                  <c:v>2.80E+02</c:v>
                </c:pt>
                <c:pt idx="43197">
                  <c:v>2.80E+02</c:v>
                </c:pt>
                <c:pt idx="43198">
                  <c:v>2.80E+02</c:v>
                </c:pt>
                <c:pt idx="43199">
                  <c:v>2.80E+02</c:v>
                </c:pt>
                <c:pt idx="43200">
                  <c:v>2.80E+02</c:v>
                </c:pt>
                <c:pt idx="43201">
                  <c:v>2.80E+02</c:v>
                </c:pt>
                <c:pt idx="43202">
                  <c:v>2.80E+02</c:v>
                </c:pt>
                <c:pt idx="43203">
                  <c:v>2.80E+02</c:v>
                </c:pt>
                <c:pt idx="43204">
                  <c:v>2.80E+02</c:v>
                </c:pt>
                <c:pt idx="43205">
                  <c:v>2.80E+02</c:v>
                </c:pt>
                <c:pt idx="43206">
                  <c:v>2.80E+02</c:v>
                </c:pt>
                <c:pt idx="43207">
                  <c:v>2.80E+02</c:v>
                </c:pt>
                <c:pt idx="43208">
                  <c:v>2.80E+02</c:v>
                </c:pt>
                <c:pt idx="43209">
                  <c:v>2.80E+02</c:v>
                </c:pt>
                <c:pt idx="43210">
                  <c:v>2.80E+02</c:v>
                </c:pt>
                <c:pt idx="43211">
                  <c:v>2.80E+02</c:v>
                </c:pt>
                <c:pt idx="43212">
                  <c:v>2.80E+02</c:v>
                </c:pt>
                <c:pt idx="43213">
                  <c:v>2.80E+02</c:v>
                </c:pt>
                <c:pt idx="43214">
                  <c:v>2.80E+02</c:v>
                </c:pt>
                <c:pt idx="43215">
                  <c:v>2.80E+02</c:v>
                </c:pt>
                <c:pt idx="43216">
                  <c:v>2.80E+02</c:v>
                </c:pt>
                <c:pt idx="43217">
                  <c:v>2.80E+02</c:v>
                </c:pt>
                <c:pt idx="43218">
                  <c:v>2.80E+02</c:v>
                </c:pt>
                <c:pt idx="43219">
                  <c:v>2.80E+02</c:v>
                </c:pt>
                <c:pt idx="43220">
                  <c:v>2.80E+02</c:v>
                </c:pt>
                <c:pt idx="43221">
                  <c:v>2.80E+02</c:v>
                </c:pt>
                <c:pt idx="43222">
                  <c:v>2.80E+02</c:v>
                </c:pt>
                <c:pt idx="43223">
                  <c:v>2.80E+02</c:v>
                </c:pt>
                <c:pt idx="43224">
                  <c:v>2.80E+02</c:v>
                </c:pt>
                <c:pt idx="43225">
                  <c:v>2.80E+02</c:v>
                </c:pt>
                <c:pt idx="43226">
                  <c:v>2.80E+02</c:v>
                </c:pt>
                <c:pt idx="43227">
                  <c:v>2.80E+02</c:v>
                </c:pt>
                <c:pt idx="43228">
                  <c:v>2.80E+02</c:v>
                </c:pt>
                <c:pt idx="43229">
                  <c:v>2.80E+02</c:v>
                </c:pt>
                <c:pt idx="43230">
                  <c:v>2.80E+02</c:v>
                </c:pt>
                <c:pt idx="43231">
                  <c:v>2.80E+02</c:v>
                </c:pt>
                <c:pt idx="43232">
                  <c:v>2.80E+02</c:v>
                </c:pt>
                <c:pt idx="43233">
                  <c:v>2.80E+02</c:v>
                </c:pt>
                <c:pt idx="43234">
                  <c:v>2.80E+02</c:v>
                </c:pt>
                <c:pt idx="43235">
                  <c:v>2.83E+02</c:v>
                </c:pt>
                <c:pt idx="43236">
                  <c:v>2.91E+02</c:v>
                </c:pt>
                <c:pt idx="43237">
                  <c:v>2.99E+02</c:v>
                </c:pt>
                <c:pt idx="43238">
                  <c:v>3.01E+02</c:v>
                </c:pt>
                <c:pt idx="43239">
                  <c:v>3.00E+02</c:v>
                </c:pt>
                <c:pt idx="43240">
                  <c:v>3.00E+02</c:v>
                </c:pt>
                <c:pt idx="43241">
                  <c:v>3.00E+02</c:v>
                </c:pt>
                <c:pt idx="43242">
                  <c:v>3.00E+02</c:v>
                </c:pt>
                <c:pt idx="43243">
                  <c:v>3.00E+02</c:v>
                </c:pt>
                <c:pt idx="43244">
                  <c:v>3.00E+02</c:v>
                </c:pt>
                <c:pt idx="43245">
                  <c:v>3.00E+02</c:v>
                </c:pt>
                <c:pt idx="43246">
                  <c:v>3.00E+02</c:v>
                </c:pt>
                <c:pt idx="43247">
                  <c:v>3.00E+02</c:v>
                </c:pt>
                <c:pt idx="43248">
                  <c:v>3.00E+02</c:v>
                </c:pt>
                <c:pt idx="43249">
                  <c:v>3.00E+02</c:v>
                </c:pt>
                <c:pt idx="43250">
                  <c:v>3.00E+02</c:v>
                </c:pt>
                <c:pt idx="43251">
                  <c:v>3.00E+02</c:v>
                </c:pt>
                <c:pt idx="43252">
                  <c:v>3.00E+02</c:v>
                </c:pt>
                <c:pt idx="43253">
                  <c:v>3.00E+02</c:v>
                </c:pt>
                <c:pt idx="43254">
                  <c:v>3.00E+02</c:v>
                </c:pt>
                <c:pt idx="43255">
                  <c:v>3.00E+02</c:v>
                </c:pt>
                <c:pt idx="43256">
                  <c:v>3.00E+02</c:v>
                </c:pt>
                <c:pt idx="43257">
                  <c:v>3.00E+02</c:v>
                </c:pt>
                <c:pt idx="43258">
                  <c:v>3.00E+02</c:v>
                </c:pt>
                <c:pt idx="43259">
                  <c:v>3.00E+02</c:v>
                </c:pt>
                <c:pt idx="43260">
                  <c:v>3.00E+02</c:v>
                </c:pt>
                <c:pt idx="43261">
                  <c:v>3.00E+02</c:v>
                </c:pt>
                <c:pt idx="43262">
                  <c:v>3.00E+02</c:v>
                </c:pt>
                <c:pt idx="43263">
                  <c:v>3.00E+02</c:v>
                </c:pt>
                <c:pt idx="43264">
                  <c:v>3.00E+02</c:v>
                </c:pt>
                <c:pt idx="43265">
                  <c:v>3.00E+02</c:v>
                </c:pt>
                <c:pt idx="43266">
                  <c:v>3.00E+02</c:v>
                </c:pt>
                <c:pt idx="43267">
                  <c:v>3.00E+02</c:v>
                </c:pt>
                <c:pt idx="43268">
                  <c:v>3.00E+02</c:v>
                </c:pt>
                <c:pt idx="43269">
                  <c:v>3.00E+02</c:v>
                </c:pt>
                <c:pt idx="43270">
                  <c:v>3.00E+02</c:v>
                </c:pt>
                <c:pt idx="43271">
                  <c:v>3.00E+02</c:v>
                </c:pt>
                <c:pt idx="43272">
                  <c:v>3.00E+02</c:v>
                </c:pt>
                <c:pt idx="43273">
                  <c:v>3.00E+02</c:v>
                </c:pt>
                <c:pt idx="43274">
                  <c:v>3.00E+02</c:v>
                </c:pt>
                <c:pt idx="43275">
                  <c:v>3.00E+02</c:v>
                </c:pt>
                <c:pt idx="43276">
                  <c:v>3.00E+02</c:v>
                </c:pt>
                <c:pt idx="43277">
                  <c:v>3.00E+02</c:v>
                </c:pt>
                <c:pt idx="43278">
                  <c:v>3.00E+02</c:v>
                </c:pt>
                <c:pt idx="43279">
                  <c:v>3.00E+02</c:v>
                </c:pt>
                <c:pt idx="43280">
                  <c:v>3.00E+02</c:v>
                </c:pt>
                <c:pt idx="43281">
                  <c:v>3.00E+02</c:v>
                </c:pt>
                <c:pt idx="43282">
                  <c:v>3.00E+02</c:v>
                </c:pt>
                <c:pt idx="43283">
                  <c:v>3.00E+02</c:v>
                </c:pt>
                <c:pt idx="43284">
                  <c:v>3.00E+02</c:v>
                </c:pt>
                <c:pt idx="43285">
                  <c:v>3.00E+02</c:v>
                </c:pt>
                <c:pt idx="43286">
                  <c:v>3.00E+02</c:v>
                </c:pt>
                <c:pt idx="43287">
                  <c:v>3.00E+02</c:v>
                </c:pt>
                <c:pt idx="43288">
                  <c:v>3.00E+02</c:v>
                </c:pt>
                <c:pt idx="43289">
                  <c:v>3.00E+02</c:v>
                </c:pt>
                <c:pt idx="43290">
                  <c:v>3.00E+02</c:v>
                </c:pt>
                <c:pt idx="43291">
                  <c:v>3.00E+02</c:v>
                </c:pt>
                <c:pt idx="43292">
                  <c:v>3.00E+02</c:v>
                </c:pt>
                <c:pt idx="43293">
                  <c:v>3.00E+02</c:v>
                </c:pt>
                <c:pt idx="43294">
                  <c:v>3.00E+02</c:v>
                </c:pt>
                <c:pt idx="43295">
                  <c:v>3.00E+02</c:v>
                </c:pt>
                <c:pt idx="43296">
                  <c:v>3.00E+02</c:v>
                </c:pt>
                <c:pt idx="43297">
                  <c:v>3.00E+02</c:v>
                </c:pt>
                <c:pt idx="43298">
                  <c:v>3.00E+02</c:v>
                </c:pt>
                <c:pt idx="43299">
                  <c:v>3.00E+02</c:v>
                </c:pt>
                <c:pt idx="43300">
                  <c:v>3.00E+02</c:v>
                </c:pt>
                <c:pt idx="43301">
                  <c:v>3.00E+02</c:v>
                </c:pt>
                <c:pt idx="43302">
                  <c:v>3.00E+02</c:v>
                </c:pt>
                <c:pt idx="43303">
                  <c:v>3.00E+02</c:v>
                </c:pt>
                <c:pt idx="43304">
                  <c:v>3.00E+02</c:v>
                </c:pt>
                <c:pt idx="43305">
                  <c:v>3.00E+02</c:v>
                </c:pt>
                <c:pt idx="43306">
                  <c:v>3.00E+02</c:v>
                </c:pt>
                <c:pt idx="43307">
                  <c:v>3.00E+02</c:v>
                </c:pt>
                <c:pt idx="43308">
                  <c:v>3.00E+02</c:v>
                </c:pt>
                <c:pt idx="43309">
                  <c:v>3.00E+02</c:v>
                </c:pt>
                <c:pt idx="43310">
                  <c:v>3.00E+02</c:v>
                </c:pt>
                <c:pt idx="43311">
                  <c:v>3.00E+02</c:v>
                </c:pt>
                <c:pt idx="43312">
                  <c:v>3.00E+02</c:v>
                </c:pt>
                <c:pt idx="43313">
                  <c:v>3.00E+02</c:v>
                </c:pt>
                <c:pt idx="43314">
                  <c:v>3.00E+02</c:v>
                </c:pt>
                <c:pt idx="43315">
                  <c:v>3.00E+02</c:v>
                </c:pt>
                <c:pt idx="43316">
                  <c:v>3.00E+02</c:v>
                </c:pt>
                <c:pt idx="43317">
                  <c:v>3.00E+02</c:v>
                </c:pt>
                <c:pt idx="43318">
                  <c:v>3.00E+02</c:v>
                </c:pt>
                <c:pt idx="43319">
                  <c:v>3.00E+02</c:v>
                </c:pt>
                <c:pt idx="43320">
                  <c:v>3.00E+02</c:v>
                </c:pt>
                <c:pt idx="43321">
                  <c:v>3.00E+02</c:v>
                </c:pt>
                <c:pt idx="43322">
                  <c:v>3.00E+02</c:v>
                </c:pt>
                <c:pt idx="43323">
                  <c:v>3.00E+02</c:v>
                </c:pt>
                <c:pt idx="43324">
                  <c:v>3.00E+02</c:v>
                </c:pt>
                <c:pt idx="43325">
                  <c:v>3.00E+02</c:v>
                </c:pt>
                <c:pt idx="43326">
                  <c:v>3.00E+02</c:v>
                </c:pt>
                <c:pt idx="43327">
                  <c:v>3.00E+02</c:v>
                </c:pt>
                <c:pt idx="43328">
                  <c:v>3.00E+02</c:v>
                </c:pt>
                <c:pt idx="43329">
                  <c:v>3.00E+02</c:v>
                </c:pt>
                <c:pt idx="43330">
                  <c:v>3.00E+02</c:v>
                </c:pt>
                <c:pt idx="43331">
                  <c:v>3.00E+02</c:v>
                </c:pt>
                <c:pt idx="43332">
                  <c:v>3.00E+02</c:v>
                </c:pt>
                <c:pt idx="43333">
                  <c:v>3.00E+02</c:v>
                </c:pt>
                <c:pt idx="43334">
                  <c:v>3.00E+02</c:v>
                </c:pt>
                <c:pt idx="43335">
                  <c:v>3.00E+02</c:v>
                </c:pt>
                <c:pt idx="43336">
                  <c:v>3.00E+02</c:v>
                </c:pt>
                <c:pt idx="43337">
                  <c:v>3.00E+02</c:v>
                </c:pt>
                <c:pt idx="43338">
                  <c:v>3.00E+02</c:v>
                </c:pt>
                <c:pt idx="43339">
                  <c:v>3.00E+02</c:v>
                </c:pt>
                <c:pt idx="43340">
                  <c:v>3.00E+02</c:v>
                </c:pt>
                <c:pt idx="43341">
                  <c:v>3.00E+02</c:v>
                </c:pt>
                <c:pt idx="43342">
                  <c:v>3.00E+02</c:v>
                </c:pt>
                <c:pt idx="43343">
                  <c:v>3.00E+02</c:v>
                </c:pt>
                <c:pt idx="43344">
                  <c:v>3.00E+02</c:v>
                </c:pt>
                <c:pt idx="43345">
                  <c:v>3.00E+02</c:v>
                </c:pt>
                <c:pt idx="43346">
                  <c:v>3.00E+02</c:v>
                </c:pt>
                <c:pt idx="43347">
                  <c:v>3.00E+02</c:v>
                </c:pt>
                <c:pt idx="43348">
                  <c:v>3.00E+02</c:v>
                </c:pt>
                <c:pt idx="43349">
                  <c:v>3.00E+02</c:v>
                </c:pt>
                <c:pt idx="43350">
                  <c:v>3.00E+02</c:v>
                </c:pt>
                <c:pt idx="43351">
                  <c:v>3.00E+02</c:v>
                </c:pt>
                <c:pt idx="43352">
                  <c:v>3.00E+02</c:v>
                </c:pt>
                <c:pt idx="43353">
                  <c:v>3.00E+02</c:v>
                </c:pt>
                <c:pt idx="43354">
                  <c:v>3.00E+02</c:v>
                </c:pt>
                <c:pt idx="43355">
                  <c:v>3.00E+02</c:v>
                </c:pt>
                <c:pt idx="43356">
                  <c:v>3.00E+02</c:v>
                </c:pt>
                <c:pt idx="43357">
                  <c:v>3.00E+02</c:v>
                </c:pt>
                <c:pt idx="43358">
                  <c:v>3.00E+02</c:v>
                </c:pt>
                <c:pt idx="43359">
                  <c:v>3.00E+02</c:v>
                </c:pt>
                <c:pt idx="43360">
                  <c:v>3.00E+02</c:v>
                </c:pt>
                <c:pt idx="43361">
                  <c:v>3.00E+02</c:v>
                </c:pt>
                <c:pt idx="43362">
                  <c:v>3.00E+02</c:v>
                </c:pt>
                <c:pt idx="43363">
                  <c:v>3.00E+02</c:v>
                </c:pt>
                <c:pt idx="43364">
                  <c:v>3.00E+02</c:v>
                </c:pt>
                <c:pt idx="43365">
                  <c:v>3.00E+02</c:v>
                </c:pt>
                <c:pt idx="43366">
                  <c:v>3.00E+02</c:v>
                </c:pt>
                <c:pt idx="43367">
                  <c:v>3.00E+02</c:v>
                </c:pt>
                <c:pt idx="43368">
                  <c:v>3.00E+02</c:v>
                </c:pt>
                <c:pt idx="43369">
                  <c:v>3.00E+02</c:v>
                </c:pt>
                <c:pt idx="43370">
                  <c:v>3.00E+02</c:v>
                </c:pt>
                <c:pt idx="43371">
                  <c:v>3.00E+02</c:v>
                </c:pt>
                <c:pt idx="43372">
                  <c:v>3.00E+02</c:v>
                </c:pt>
                <c:pt idx="43373">
                  <c:v>3.00E+02</c:v>
                </c:pt>
                <c:pt idx="43374">
                  <c:v>3.00E+02</c:v>
                </c:pt>
                <c:pt idx="43375">
                  <c:v>3.00E+02</c:v>
                </c:pt>
                <c:pt idx="43376">
                  <c:v>3.00E+02</c:v>
                </c:pt>
                <c:pt idx="43377">
                  <c:v>3.00E+02</c:v>
                </c:pt>
                <c:pt idx="43378">
                  <c:v>3.00E+02</c:v>
                </c:pt>
                <c:pt idx="43379">
                  <c:v>3.00E+02</c:v>
                </c:pt>
                <c:pt idx="43380">
                  <c:v>3.00E+02</c:v>
                </c:pt>
                <c:pt idx="43381">
                  <c:v>3.00E+02</c:v>
                </c:pt>
                <c:pt idx="43382">
                  <c:v>3.00E+02</c:v>
                </c:pt>
                <c:pt idx="43383">
                  <c:v>3.00E+02</c:v>
                </c:pt>
                <c:pt idx="43384">
                  <c:v>3.00E+02</c:v>
                </c:pt>
                <c:pt idx="43385">
                  <c:v>3.00E+02</c:v>
                </c:pt>
                <c:pt idx="43386">
                  <c:v>3.00E+02</c:v>
                </c:pt>
                <c:pt idx="43387">
                  <c:v>3.00E+02</c:v>
                </c:pt>
                <c:pt idx="43388">
                  <c:v>3.00E+02</c:v>
                </c:pt>
                <c:pt idx="43389">
                  <c:v>3.00E+02</c:v>
                </c:pt>
                <c:pt idx="43390">
                  <c:v>3.00E+02</c:v>
                </c:pt>
                <c:pt idx="43391">
                  <c:v>3.00E+02</c:v>
                </c:pt>
                <c:pt idx="43392">
                  <c:v>3.00E+02</c:v>
                </c:pt>
                <c:pt idx="43393">
                  <c:v>3.00E+02</c:v>
                </c:pt>
                <c:pt idx="43394">
                  <c:v>3.00E+02</c:v>
                </c:pt>
                <c:pt idx="43395">
                  <c:v>3.00E+02</c:v>
                </c:pt>
                <c:pt idx="43396">
                  <c:v>3.00E+02</c:v>
                </c:pt>
                <c:pt idx="43397">
                  <c:v>3.00E+02</c:v>
                </c:pt>
                <c:pt idx="43398">
                  <c:v>3.00E+02</c:v>
                </c:pt>
                <c:pt idx="43399">
                  <c:v>3.00E+02</c:v>
                </c:pt>
                <c:pt idx="43400">
                  <c:v>3.00E+02</c:v>
                </c:pt>
                <c:pt idx="43401">
                  <c:v>3.00E+02</c:v>
                </c:pt>
                <c:pt idx="43402">
                  <c:v>3.00E+02</c:v>
                </c:pt>
                <c:pt idx="43403">
                  <c:v>3.00E+02</c:v>
                </c:pt>
                <c:pt idx="43404">
                  <c:v>3.00E+02</c:v>
                </c:pt>
                <c:pt idx="43405">
                  <c:v>3.00E+02</c:v>
                </c:pt>
                <c:pt idx="43406">
                  <c:v>3.00E+02</c:v>
                </c:pt>
                <c:pt idx="43407">
                  <c:v>3.00E+02</c:v>
                </c:pt>
                <c:pt idx="43408">
                  <c:v>3.00E+02</c:v>
                </c:pt>
                <c:pt idx="43409">
                  <c:v>3.00E+02</c:v>
                </c:pt>
                <c:pt idx="43410">
                  <c:v>3.00E+02</c:v>
                </c:pt>
                <c:pt idx="43411">
                  <c:v>3.00E+02</c:v>
                </c:pt>
                <c:pt idx="43412">
                  <c:v>3.00E+02</c:v>
                </c:pt>
                <c:pt idx="43413">
                  <c:v>3.00E+02</c:v>
                </c:pt>
                <c:pt idx="43414">
                  <c:v>3.00E+02</c:v>
                </c:pt>
                <c:pt idx="43415">
                  <c:v>3.00E+02</c:v>
                </c:pt>
                <c:pt idx="43416">
                  <c:v>3.00E+02</c:v>
                </c:pt>
                <c:pt idx="43417">
                  <c:v>3.00E+02</c:v>
                </c:pt>
                <c:pt idx="43418">
                  <c:v>3.00E+02</c:v>
                </c:pt>
                <c:pt idx="43419">
                  <c:v>3.00E+02</c:v>
                </c:pt>
                <c:pt idx="43420">
                  <c:v>3.00E+02</c:v>
                </c:pt>
                <c:pt idx="43421">
                  <c:v>3.00E+02</c:v>
                </c:pt>
                <c:pt idx="43422">
                  <c:v>3.00E+02</c:v>
                </c:pt>
                <c:pt idx="43423">
                  <c:v>3.00E+02</c:v>
                </c:pt>
                <c:pt idx="43424">
                  <c:v>3.00E+02</c:v>
                </c:pt>
                <c:pt idx="43425">
                  <c:v>3.00E+02</c:v>
                </c:pt>
                <c:pt idx="43426">
                  <c:v>3.00E+02</c:v>
                </c:pt>
                <c:pt idx="43427">
                  <c:v>3.00E+02</c:v>
                </c:pt>
                <c:pt idx="43428">
                  <c:v>3.00E+02</c:v>
                </c:pt>
                <c:pt idx="43429">
                  <c:v>3.00E+02</c:v>
                </c:pt>
                <c:pt idx="43430">
                  <c:v>3.00E+02</c:v>
                </c:pt>
                <c:pt idx="43431">
                  <c:v>3.00E+02</c:v>
                </c:pt>
                <c:pt idx="43432">
                  <c:v>3.00E+02</c:v>
                </c:pt>
                <c:pt idx="43433">
                  <c:v>3.00E+02</c:v>
                </c:pt>
                <c:pt idx="43434">
                  <c:v>3.00E+02</c:v>
                </c:pt>
                <c:pt idx="43435">
                  <c:v>3.00E+02</c:v>
                </c:pt>
                <c:pt idx="43436">
                  <c:v>3.00E+02</c:v>
                </c:pt>
                <c:pt idx="43437">
                  <c:v>3.00E+02</c:v>
                </c:pt>
                <c:pt idx="43438">
                  <c:v>3.00E+02</c:v>
                </c:pt>
                <c:pt idx="43439">
                  <c:v>3.00E+02</c:v>
                </c:pt>
                <c:pt idx="43440">
                  <c:v>3.00E+02</c:v>
                </c:pt>
                <c:pt idx="43441">
                  <c:v>3.00E+02</c:v>
                </c:pt>
                <c:pt idx="43442">
                  <c:v>3.00E+02</c:v>
                </c:pt>
                <c:pt idx="43443">
                  <c:v>3.00E+02</c:v>
                </c:pt>
                <c:pt idx="43444">
                  <c:v>3.00E+02</c:v>
                </c:pt>
                <c:pt idx="43445">
                  <c:v>3.00E+02</c:v>
                </c:pt>
                <c:pt idx="43446">
                  <c:v>3.00E+02</c:v>
                </c:pt>
                <c:pt idx="43447">
                  <c:v>3.00E+02</c:v>
                </c:pt>
                <c:pt idx="43448">
                  <c:v>3.00E+02</c:v>
                </c:pt>
                <c:pt idx="43449">
                  <c:v>3.00E+02</c:v>
                </c:pt>
                <c:pt idx="43450">
                  <c:v>3.00E+02</c:v>
                </c:pt>
                <c:pt idx="43451">
                  <c:v>3.00E+02</c:v>
                </c:pt>
                <c:pt idx="43452">
                  <c:v>3.00E+02</c:v>
                </c:pt>
                <c:pt idx="43453">
                  <c:v>3.00E+02</c:v>
                </c:pt>
                <c:pt idx="43454">
                  <c:v>3.00E+02</c:v>
                </c:pt>
                <c:pt idx="43455">
                  <c:v>3.00E+02</c:v>
                </c:pt>
                <c:pt idx="43456">
                  <c:v>3.00E+02</c:v>
                </c:pt>
                <c:pt idx="43457">
                  <c:v>3.00E+02</c:v>
                </c:pt>
                <c:pt idx="43458">
                  <c:v>3.00E+02</c:v>
                </c:pt>
                <c:pt idx="43459">
                  <c:v>3.00E+02</c:v>
                </c:pt>
                <c:pt idx="43460">
                  <c:v>3.00E+02</c:v>
                </c:pt>
                <c:pt idx="43461">
                  <c:v>3.00E+02</c:v>
                </c:pt>
                <c:pt idx="43462">
                  <c:v>3.00E+02</c:v>
                </c:pt>
                <c:pt idx="43463">
                  <c:v>3.00E+02</c:v>
                </c:pt>
                <c:pt idx="43464">
                  <c:v>3.00E+02</c:v>
                </c:pt>
                <c:pt idx="43465">
                  <c:v>3.00E+02</c:v>
                </c:pt>
                <c:pt idx="43466">
                  <c:v>3.00E+02</c:v>
                </c:pt>
                <c:pt idx="43467">
                  <c:v>3.00E+02</c:v>
                </c:pt>
                <c:pt idx="43468">
                  <c:v>3.00E+02</c:v>
                </c:pt>
                <c:pt idx="43469">
                  <c:v>3.00E+02</c:v>
                </c:pt>
                <c:pt idx="43470">
                  <c:v>3.00E+02</c:v>
                </c:pt>
                <c:pt idx="43471">
                  <c:v>3.00E+02</c:v>
                </c:pt>
                <c:pt idx="43472">
                  <c:v>3.00E+02</c:v>
                </c:pt>
                <c:pt idx="43473">
                  <c:v>3.00E+02</c:v>
                </c:pt>
                <c:pt idx="43474">
                  <c:v>3.00E+02</c:v>
                </c:pt>
                <c:pt idx="43475">
                  <c:v>3.00E+02</c:v>
                </c:pt>
                <c:pt idx="43476">
                  <c:v>3.00E+02</c:v>
                </c:pt>
                <c:pt idx="43477">
                  <c:v>3.00E+02</c:v>
                </c:pt>
                <c:pt idx="43478">
                  <c:v>3.00E+02</c:v>
                </c:pt>
                <c:pt idx="43479">
                  <c:v>3.00E+02</c:v>
                </c:pt>
                <c:pt idx="43480">
                  <c:v>3.00E+02</c:v>
                </c:pt>
                <c:pt idx="43481">
                  <c:v>3.00E+02</c:v>
                </c:pt>
                <c:pt idx="43482">
                  <c:v>3.00E+02</c:v>
                </c:pt>
                <c:pt idx="43483">
                  <c:v>3.00E+02</c:v>
                </c:pt>
                <c:pt idx="43484">
                  <c:v>3.00E+02</c:v>
                </c:pt>
                <c:pt idx="43485">
                  <c:v>3.00E+02</c:v>
                </c:pt>
                <c:pt idx="43486">
                  <c:v>3.00E+02</c:v>
                </c:pt>
                <c:pt idx="43487">
                  <c:v>3.00E+02</c:v>
                </c:pt>
                <c:pt idx="43488">
                  <c:v>3.00E+02</c:v>
                </c:pt>
                <c:pt idx="43489">
                  <c:v>3.00E+02</c:v>
                </c:pt>
                <c:pt idx="43490">
                  <c:v>3.00E+02</c:v>
                </c:pt>
                <c:pt idx="43491">
                  <c:v>3.00E+02</c:v>
                </c:pt>
                <c:pt idx="43492">
                  <c:v>3.00E+02</c:v>
                </c:pt>
                <c:pt idx="43493">
                  <c:v>3.00E+02</c:v>
                </c:pt>
                <c:pt idx="43494">
                  <c:v>3.00E+02</c:v>
                </c:pt>
                <c:pt idx="43495">
                  <c:v>3.00E+02</c:v>
                </c:pt>
                <c:pt idx="43496">
                  <c:v>3.00E+02</c:v>
                </c:pt>
                <c:pt idx="43497">
                  <c:v>3.00E+02</c:v>
                </c:pt>
                <c:pt idx="43498">
                  <c:v>3.00E+02</c:v>
                </c:pt>
                <c:pt idx="43499">
                  <c:v>3.00E+02</c:v>
                </c:pt>
                <c:pt idx="43500">
                  <c:v>3.00E+02</c:v>
                </c:pt>
                <c:pt idx="43501">
                  <c:v>3.00E+02</c:v>
                </c:pt>
                <c:pt idx="43502">
                  <c:v>3.00E+02</c:v>
                </c:pt>
                <c:pt idx="43503">
                  <c:v>3.00E+02</c:v>
                </c:pt>
                <c:pt idx="43504">
                  <c:v>3.00E+02</c:v>
                </c:pt>
                <c:pt idx="43505">
                  <c:v>3.00E+02</c:v>
                </c:pt>
                <c:pt idx="43506">
                  <c:v>3.00E+02</c:v>
                </c:pt>
                <c:pt idx="43507">
                  <c:v>3.00E+02</c:v>
                </c:pt>
                <c:pt idx="43508">
                  <c:v>3.00E+02</c:v>
                </c:pt>
                <c:pt idx="43509">
                  <c:v>3.00E+02</c:v>
                </c:pt>
                <c:pt idx="43510">
                  <c:v>3.00E+02</c:v>
                </c:pt>
                <c:pt idx="43511">
                  <c:v>3.00E+02</c:v>
                </c:pt>
                <c:pt idx="43512">
                  <c:v>3.00E+02</c:v>
                </c:pt>
                <c:pt idx="43513">
                  <c:v>3.00E+02</c:v>
                </c:pt>
                <c:pt idx="43514">
                  <c:v>3.00E+02</c:v>
                </c:pt>
                <c:pt idx="43515">
                  <c:v>3.00E+02</c:v>
                </c:pt>
                <c:pt idx="43516">
                  <c:v>3.00E+02</c:v>
                </c:pt>
                <c:pt idx="43517">
                  <c:v>3.00E+02</c:v>
                </c:pt>
                <c:pt idx="43518">
                  <c:v>3.00E+02</c:v>
                </c:pt>
                <c:pt idx="43519">
                  <c:v>3.00E+02</c:v>
                </c:pt>
                <c:pt idx="43520">
                  <c:v>3.00E+02</c:v>
                </c:pt>
                <c:pt idx="43521">
                  <c:v>3.00E+02</c:v>
                </c:pt>
                <c:pt idx="43522">
                  <c:v>3.00E+02</c:v>
                </c:pt>
                <c:pt idx="43523">
                  <c:v>3.00E+02</c:v>
                </c:pt>
                <c:pt idx="43524">
                  <c:v>3.00E+02</c:v>
                </c:pt>
                <c:pt idx="43525">
                  <c:v>3.00E+02</c:v>
                </c:pt>
                <c:pt idx="43526">
                  <c:v>3.00E+02</c:v>
                </c:pt>
                <c:pt idx="43527">
                  <c:v>3.00E+02</c:v>
                </c:pt>
                <c:pt idx="43528">
                  <c:v>3.00E+02</c:v>
                </c:pt>
                <c:pt idx="43529">
                  <c:v>3.00E+02</c:v>
                </c:pt>
                <c:pt idx="43530">
                  <c:v>3.00E+02</c:v>
                </c:pt>
                <c:pt idx="43531">
                  <c:v>3.00E+02</c:v>
                </c:pt>
                <c:pt idx="43532">
                  <c:v>3.00E+02</c:v>
                </c:pt>
                <c:pt idx="43533">
                  <c:v>3.00E+02</c:v>
                </c:pt>
                <c:pt idx="43534">
                  <c:v>3.00E+02</c:v>
                </c:pt>
                <c:pt idx="43535">
                  <c:v>3.00E+02</c:v>
                </c:pt>
                <c:pt idx="43536">
                  <c:v>3.00E+02</c:v>
                </c:pt>
                <c:pt idx="43537">
                  <c:v>3.00E+02</c:v>
                </c:pt>
                <c:pt idx="43538">
                  <c:v>3.00E+02</c:v>
                </c:pt>
                <c:pt idx="43539">
                  <c:v>3.00E+02</c:v>
                </c:pt>
                <c:pt idx="43540">
                  <c:v>3.00E+02</c:v>
                </c:pt>
                <c:pt idx="43541">
                  <c:v>3.00E+02</c:v>
                </c:pt>
                <c:pt idx="43542">
                  <c:v>3.00E+02</c:v>
                </c:pt>
                <c:pt idx="43543">
                  <c:v>3.00E+02</c:v>
                </c:pt>
                <c:pt idx="43544">
                  <c:v>3.00E+02</c:v>
                </c:pt>
                <c:pt idx="43545">
                  <c:v>3.00E+02</c:v>
                </c:pt>
                <c:pt idx="43546">
                  <c:v>3.00E+02</c:v>
                </c:pt>
                <c:pt idx="43547">
                  <c:v>3.00E+02</c:v>
                </c:pt>
                <c:pt idx="43548">
                  <c:v>3.00E+02</c:v>
                </c:pt>
                <c:pt idx="43549">
                  <c:v>3.00E+02</c:v>
                </c:pt>
                <c:pt idx="43550">
                  <c:v>3.00E+02</c:v>
                </c:pt>
                <c:pt idx="43551">
                  <c:v>3.00E+02</c:v>
                </c:pt>
                <c:pt idx="43552">
                  <c:v>3.00E+02</c:v>
                </c:pt>
                <c:pt idx="43553">
                  <c:v>3.00E+02</c:v>
                </c:pt>
                <c:pt idx="43554">
                  <c:v>3.00E+02</c:v>
                </c:pt>
                <c:pt idx="43555">
                  <c:v>3.00E+02</c:v>
                </c:pt>
                <c:pt idx="43556">
                  <c:v>3.00E+02</c:v>
                </c:pt>
                <c:pt idx="43557">
                  <c:v>3.00E+02</c:v>
                </c:pt>
                <c:pt idx="43558">
                  <c:v>3.00E+02</c:v>
                </c:pt>
                <c:pt idx="43559">
                  <c:v>3.00E+02</c:v>
                </c:pt>
                <c:pt idx="43560">
                  <c:v>3.00E+02</c:v>
                </c:pt>
                <c:pt idx="43561">
                  <c:v>3.00E+02</c:v>
                </c:pt>
                <c:pt idx="43562">
                  <c:v>3.00E+02</c:v>
                </c:pt>
                <c:pt idx="43563">
                  <c:v>3.00E+02</c:v>
                </c:pt>
                <c:pt idx="43564">
                  <c:v>3.00E+02</c:v>
                </c:pt>
                <c:pt idx="43565">
                  <c:v>3.00E+02</c:v>
                </c:pt>
                <c:pt idx="43566">
                  <c:v>3.00E+02</c:v>
                </c:pt>
                <c:pt idx="43567">
                  <c:v>3.00E+02</c:v>
                </c:pt>
                <c:pt idx="43568">
                  <c:v>3.00E+02</c:v>
                </c:pt>
                <c:pt idx="43569">
                  <c:v>3.00E+02</c:v>
                </c:pt>
                <c:pt idx="43570">
                  <c:v>3.00E+02</c:v>
                </c:pt>
                <c:pt idx="43571">
                  <c:v>3.00E+02</c:v>
                </c:pt>
                <c:pt idx="43572">
                  <c:v>3.00E+02</c:v>
                </c:pt>
                <c:pt idx="43573">
                  <c:v>3.00E+02</c:v>
                </c:pt>
                <c:pt idx="43574">
                  <c:v>3.00E+02</c:v>
                </c:pt>
                <c:pt idx="43575">
                  <c:v>3.00E+02</c:v>
                </c:pt>
                <c:pt idx="43576">
                  <c:v>3.00E+02</c:v>
                </c:pt>
                <c:pt idx="43577">
                  <c:v>3.00E+02</c:v>
                </c:pt>
                <c:pt idx="43578">
                  <c:v>3.00E+02</c:v>
                </c:pt>
                <c:pt idx="43579">
                  <c:v>3.00E+02</c:v>
                </c:pt>
                <c:pt idx="43580">
                  <c:v>3.00E+02</c:v>
                </c:pt>
                <c:pt idx="43581">
                  <c:v>3.00E+02</c:v>
                </c:pt>
                <c:pt idx="43582">
                  <c:v>3.00E+02</c:v>
                </c:pt>
                <c:pt idx="43583">
                  <c:v>3.00E+02</c:v>
                </c:pt>
                <c:pt idx="43584">
                  <c:v>3.00E+02</c:v>
                </c:pt>
                <c:pt idx="43585">
                  <c:v>3.00E+02</c:v>
                </c:pt>
                <c:pt idx="43586">
                  <c:v>3.00E+02</c:v>
                </c:pt>
                <c:pt idx="43587">
                  <c:v>3.00E+02</c:v>
                </c:pt>
                <c:pt idx="43588">
                  <c:v>3.00E+02</c:v>
                </c:pt>
                <c:pt idx="43589">
                  <c:v>3.00E+02</c:v>
                </c:pt>
                <c:pt idx="43590">
                  <c:v>3.00E+02</c:v>
                </c:pt>
                <c:pt idx="43591">
                  <c:v>3.00E+02</c:v>
                </c:pt>
                <c:pt idx="43592">
                  <c:v>3.00E+02</c:v>
                </c:pt>
                <c:pt idx="43593">
                  <c:v>3.00E+02</c:v>
                </c:pt>
                <c:pt idx="43594">
                  <c:v>3.00E+02</c:v>
                </c:pt>
                <c:pt idx="43595">
                  <c:v>3.00E+02</c:v>
                </c:pt>
                <c:pt idx="43596">
                  <c:v>3.00E+02</c:v>
                </c:pt>
                <c:pt idx="43597">
                  <c:v>3.00E+02</c:v>
                </c:pt>
                <c:pt idx="43598">
                  <c:v>3.00E+02</c:v>
                </c:pt>
                <c:pt idx="43599">
                  <c:v>3.00E+02</c:v>
                </c:pt>
                <c:pt idx="43600">
                  <c:v>3.00E+02</c:v>
                </c:pt>
                <c:pt idx="43601">
                  <c:v>3.00E+02</c:v>
                </c:pt>
                <c:pt idx="43602">
                  <c:v>3.00E+02</c:v>
                </c:pt>
                <c:pt idx="43603">
                  <c:v>3.00E+02</c:v>
                </c:pt>
                <c:pt idx="43604">
                  <c:v>3.00E+02</c:v>
                </c:pt>
                <c:pt idx="43605">
                  <c:v>3.00E+02</c:v>
                </c:pt>
                <c:pt idx="43606">
                  <c:v>3.00E+02</c:v>
                </c:pt>
                <c:pt idx="43607">
                  <c:v>3.00E+02</c:v>
                </c:pt>
                <c:pt idx="43608">
                  <c:v>3.00E+02</c:v>
                </c:pt>
                <c:pt idx="43609">
                  <c:v>3.00E+02</c:v>
                </c:pt>
                <c:pt idx="43610">
                  <c:v>3.00E+02</c:v>
                </c:pt>
                <c:pt idx="43611">
                  <c:v>3.00E+02</c:v>
                </c:pt>
                <c:pt idx="43612">
                  <c:v>3.00E+02</c:v>
                </c:pt>
                <c:pt idx="43613">
                  <c:v>3.00E+02</c:v>
                </c:pt>
                <c:pt idx="43614">
                  <c:v>3.00E+02</c:v>
                </c:pt>
                <c:pt idx="43615">
                  <c:v>3.00E+02</c:v>
                </c:pt>
                <c:pt idx="43616">
                  <c:v>3.00E+02</c:v>
                </c:pt>
                <c:pt idx="43617">
                  <c:v>3.00E+02</c:v>
                </c:pt>
                <c:pt idx="43618">
                  <c:v>3.00E+02</c:v>
                </c:pt>
                <c:pt idx="43619">
                  <c:v>3.00E+02</c:v>
                </c:pt>
                <c:pt idx="43620">
                  <c:v>3.00E+02</c:v>
                </c:pt>
                <c:pt idx="43621">
                  <c:v>3.00E+02</c:v>
                </c:pt>
                <c:pt idx="43622">
                  <c:v>3.00E+02</c:v>
                </c:pt>
                <c:pt idx="43623">
                  <c:v>3.00E+02</c:v>
                </c:pt>
                <c:pt idx="43624">
                  <c:v>3.00E+02</c:v>
                </c:pt>
                <c:pt idx="43625">
                  <c:v>3.00E+02</c:v>
                </c:pt>
                <c:pt idx="43626">
                  <c:v>3.00E+02</c:v>
                </c:pt>
                <c:pt idx="43627">
                  <c:v>3.00E+02</c:v>
                </c:pt>
                <c:pt idx="43628">
                  <c:v>3.00E+02</c:v>
                </c:pt>
                <c:pt idx="43629">
                  <c:v>3.00E+02</c:v>
                </c:pt>
                <c:pt idx="43630">
                  <c:v>3.00E+02</c:v>
                </c:pt>
                <c:pt idx="43631">
                  <c:v>3.00E+02</c:v>
                </c:pt>
                <c:pt idx="43632">
                  <c:v>3.00E+02</c:v>
                </c:pt>
                <c:pt idx="43633">
                  <c:v>3.00E+02</c:v>
                </c:pt>
                <c:pt idx="43634">
                  <c:v>3.00E+02</c:v>
                </c:pt>
                <c:pt idx="43635">
                  <c:v>3.00E+02</c:v>
                </c:pt>
                <c:pt idx="43636">
                  <c:v>3.00E+02</c:v>
                </c:pt>
                <c:pt idx="43637">
                  <c:v>3.00E+02</c:v>
                </c:pt>
                <c:pt idx="43638">
                  <c:v>3.00E+02</c:v>
                </c:pt>
                <c:pt idx="43639">
                  <c:v>3.00E+02</c:v>
                </c:pt>
                <c:pt idx="43640">
                  <c:v>3.00E+02</c:v>
                </c:pt>
                <c:pt idx="43641">
                  <c:v>3.00E+02</c:v>
                </c:pt>
                <c:pt idx="43642">
                  <c:v>3.00E+02</c:v>
                </c:pt>
                <c:pt idx="43643">
                  <c:v>3.00E+02</c:v>
                </c:pt>
                <c:pt idx="43644">
                  <c:v>3.00E+02</c:v>
                </c:pt>
                <c:pt idx="43645">
                  <c:v>3.00E+02</c:v>
                </c:pt>
                <c:pt idx="43646">
                  <c:v>3.00E+02</c:v>
                </c:pt>
                <c:pt idx="43647">
                  <c:v>3.00E+02</c:v>
                </c:pt>
                <c:pt idx="43648">
                  <c:v>3.00E+02</c:v>
                </c:pt>
                <c:pt idx="43649">
                  <c:v>3.00E+02</c:v>
                </c:pt>
                <c:pt idx="43650">
                  <c:v>3.00E+02</c:v>
                </c:pt>
                <c:pt idx="43651">
                  <c:v>3.00E+02</c:v>
                </c:pt>
                <c:pt idx="43652">
                  <c:v>3.00E+02</c:v>
                </c:pt>
                <c:pt idx="43653">
                  <c:v>3.00E+02</c:v>
                </c:pt>
                <c:pt idx="43654">
                  <c:v>3.00E+02</c:v>
                </c:pt>
                <c:pt idx="43655">
                  <c:v>3.00E+02</c:v>
                </c:pt>
                <c:pt idx="43656">
                  <c:v>3.00E+02</c:v>
                </c:pt>
                <c:pt idx="43657">
                  <c:v>3.00E+02</c:v>
                </c:pt>
                <c:pt idx="43658">
                  <c:v>3.00E+02</c:v>
                </c:pt>
                <c:pt idx="43659">
                  <c:v>3.00E+02</c:v>
                </c:pt>
                <c:pt idx="43660">
                  <c:v>3.00E+02</c:v>
                </c:pt>
                <c:pt idx="43661">
                  <c:v>3.00E+02</c:v>
                </c:pt>
                <c:pt idx="43662">
                  <c:v>3.00E+02</c:v>
                </c:pt>
                <c:pt idx="43663">
                  <c:v>3.00E+02</c:v>
                </c:pt>
                <c:pt idx="43664">
                  <c:v>3.00E+02</c:v>
                </c:pt>
                <c:pt idx="43665">
                  <c:v>3.00E+02</c:v>
                </c:pt>
                <c:pt idx="43666">
                  <c:v>3.00E+02</c:v>
                </c:pt>
                <c:pt idx="43667">
                  <c:v>3.00E+02</c:v>
                </c:pt>
                <c:pt idx="43668">
                  <c:v>3.00E+02</c:v>
                </c:pt>
                <c:pt idx="43669">
                  <c:v>3.00E+02</c:v>
                </c:pt>
                <c:pt idx="43670">
                  <c:v>3.00E+02</c:v>
                </c:pt>
                <c:pt idx="43671">
                  <c:v>3.00E+02</c:v>
                </c:pt>
                <c:pt idx="43672">
                  <c:v>3.00E+02</c:v>
                </c:pt>
                <c:pt idx="43673">
                  <c:v>3.00E+02</c:v>
                </c:pt>
                <c:pt idx="43674">
                  <c:v>3.00E+02</c:v>
                </c:pt>
                <c:pt idx="43675">
                  <c:v>3.00E+02</c:v>
                </c:pt>
                <c:pt idx="43676">
                  <c:v>3.00E+02</c:v>
                </c:pt>
                <c:pt idx="43677">
                  <c:v>3.00E+02</c:v>
                </c:pt>
                <c:pt idx="43678">
                  <c:v>3.00E+02</c:v>
                </c:pt>
                <c:pt idx="43679">
                  <c:v>3.00E+02</c:v>
                </c:pt>
                <c:pt idx="43680">
                  <c:v>3.00E+02</c:v>
                </c:pt>
                <c:pt idx="43681">
                  <c:v>3.00E+02</c:v>
                </c:pt>
                <c:pt idx="43682">
                  <c:v>3.00E+02</c:v>
                </c:pt>
                <c:pt idx="43683">
                  <c:v>3.00E+02</c:v>
                </c:pt>
                <c:pt idx="43684">
                  <c:v>3.00E+02</c:v>
                </c:pt>
                <c:pt idx="43685">
                  <c:v>3.00E+02</c:v>
                </c:pt>
                <c:pt idx="43686">
                  <c:v>3.00E+02</c:v>
                </c:pt>
                <c:pt idx="43687">
                  <c:v>3.00E+02</c:v>
                </c:pt>
                <c:pt idx="43688">
                  <c:v>3.00E+02</c:v>
                </c:pt>
                <c:pt idx="43689">
                  <c:v>3.00E+02</c:v>
                </c:pt>
                <c:pt idx="43690">
                  <c:v>3.00E+02</c:v>
                </c:pt>
                <c:pt idx="43691">
                  <c:v>3.00E+02</c:v>
                </c:pt>
                <c:pt idx="43692">
                  <c:v>3.00E+02</c:v>
                </c:pt>
                <c:pt idx="43693">
                  <c:v>3.00E+02</c:v>
                </c:pt>
                <c:pt idx="43694">
                  <c:v>3.00E+02</c:v>
                </c:pt>
                <c:pt idx="43695">
                  <c:v>3.00E+02</c:v>
                </c:pt>
                <c:pt idx="43696">
                  <c:v>3.00E+02</c:v>
                </c:pt>
                <c:pt idx="43697">
                  <c:v>3.00E+02</c:v>
                </c:pt>
                <c:pt idx="43698">
                  <c:v>3.00E+02</c:v>
                </c:pt>
                <c:pt idx="43699">
                  <c:v>3.00E+02</c:v>
                </c:pt>
                <c:pt idx="43700">
                  <c:v>3.00E+02</c:v>
                </c:pt>
                <c:pt idx="43701">
                  <c:v>3.00E+02</c:v>
                </c:pt>
                <c:pt idx="43702">
                  <c:v>3.00E+02</c:v>
                </c:pt>
                <c:pt idx="43703">
                  <c:v>3.00E+02</c:v>
                </c:pt>
                <c:pt idx="43704">
                  <c:v>3.00E+02</c:v>
                </c:pt>
                <c:pt idx="43705">
                  <c:v>3.00E+02</c:v>
                </c:pt>
                <c:pt idx="43706">
                  <c:v>3.00E+02</c:v>
                </c:pt>
                <c:pt idx="43707">
                  <c:v>3.00E+02</c:v>
                </c:pt>
                <c:pt idx="43708">
                  <c:v>3.00E+02</c:v>
                </c:pt>
                <c:pt idx="43709">
                  <c:v>3.00E+02</c:v>
                </c:pt>
                <c:pt idx="43710">
                  <c:v>3.00E+02</c:v>
                </c:pt>
                <c:pt idx="43711">
                  <c:v>3.00E+02</c:v>
                </c:pt>
                <c:pt idx="43712">
                  <c:v>3.00E+02</c:v>
                </c:pt>
                <c:pt idx="43713">
                  <c:v>3.00E+02</c:v>
                </c:pt>
                <c:pt idx="43714">
                  <c:v>3.00E+02</c:v>
                </c:pt>
                <c:pt idx="43715">
                  <c:v>3.00E+02</c:v>
                </c:pt>
                <c:pt idx="43716">
                  <c:v>3.00E+02</c:v>
                </c:pt>
                <c:pt idx="43717">
                  <c:v>3.00E+02</c:v>
                </c:pt>
                <c:pt idx="43718">
                  <c:v>3.00E+02</c:v>
                </c:pt>
                <c:pt idx="43719">
                  <c:v>3.00E+02</c:v>
                </c:pt>
                <c:pt idx="43720">
                  <c:v>3.00E+02</c:v>
                </c:pt>
                <c:pt idx="43721">
                  <c:v>3.00E+02</c:v>
                </c:pt>
                <c:pt idx="43722">
                  <c:v>3.00E+02</c:v>
                </c:pt>
                <c:pt idx="43723">
                  <c:v>3.00E+02</c:v>
                </c:pt>
                <c:pt idx="43724">
                  <c:v>3.00E+02</c:v>
                </c:pt>
                <c:pt idx="43725">
                  <c:v>3.00E+02</c:v>
                </c:pt>
                <c:pt idx="43726">
                  <c:v>3.00E+02</c:v>
                </c:pt>
                <c:pt idx="43727">
                  <c:v>3.00E+02</c:v>
                </c:pt>
                <c:pt idx="43728">
                  <c:v>3.00E+02</c:v>
                </c:pt>
                <c:pt idx="43729">
                  <c:v>3.00E+02</c:v>
                </c:pt>
                <c:pt idx="43730">
                  <c:v>3.00E+02</c:v>
                </c:pt>
                <c:pt idx="43731">
                  <c:v>3.00E+02</c:v>
                </c:pt>
                <c:pt idx="43732">
                  <c:v>3.00E+02</c:v>
                </c:pt>
                <c:pt idx="43733">
                  <c:v>3.00E+02</c:v>
                </c:pt>
                <c:pt idx="43734">
                  <c:v>3.00E+02</c:v>
                </c:pt>
                <c:pt idx="43735">
                  <c:v>3.00E+02</c:v>
                </c:pt>
                <c:pt idx="43736">
                  <c:v>3.00E+02</c:v>
                </c:pt>
                <c:pt idx="43737">
                  <c:v>3.00E+02</c:v>
                </c:pt>
                <c:pt idx="43738">
                  <c:v>3.00E+02</c:v>
                </c:pt>
                <c:pt idx="43739">
                  <c:v>3.00E+02</c:v>
                </c:pt>
                <c:pt idx="43740">
                  <c:v>3.00E+02</c:v>
                </c:pt>
                <c:pt idx="43741">
                  <c:v>3.00E+02</c:v>
                </c:pt>
                <c:pt idx="43742">
                  <c:v>3.00E+02</c:v>
                </c:pt>
                <c:pt idx="43743">
                  <c:v>3.00E+02</c:v>
                </c:pt>
                <c:pt idx="43744">
                  <c:v>3.00E+02</c:v>
                </c:pt>
                <c:pt idx="43745">
                  <c:v>3.00E+02</c:v>
                </c:pt>
                <c:pt idx="43746">
                  <c:v>3.00E+02</c:v>
                </c:pt>
                <c:pt idx="43747">
                  <c:v>3.00E+02</c:v>
                </c:pt>
                <c:pt idx="43748">
                  <c:v>3.00E+02</c:v>
                </c:pt>
                <c:pt idx="43749">
                  <c:v>3.00E+02</c:v>
                </c:pt>
                <c:pt idx="43750">
                  <c:v>3.00E+02</c:v>
                </c:pt>
                <c:pt idx="43751">
                  <c:v>3.00E+02</c:v>
                </c:pt>
                <c:pt idx="43752">
                  <c:v>3.00E+02</c:v>
                </c:pt>
                <c:pt idx="43753">
                  <c:v>3.00E+02</c:v>
                </c:pt>
                <c:pt idx="43754">
                  <c:v>3.00E+02</c:v>
                </c:pt>
                <c:pt idx="43755">
                  <c:v>3.00E+02</c:v>
                </c:pt>
                <c:pt idx="43756">
                  <c:v>3.00E+02</c:v>
                </c:pt>
                <c:pt idx="43757">
                  <c:v>3.00E+02</c:v>
                </c:pt>
                <c:pt idx="43758">
                  <c:v>3.00E+02</c:v>
                </c:pt>
                <c:pt idx="43759">
                  <c:v>3.00E+02</c:v>
                </c:pt>
                <c:pt idx="43760">
                  <c:v>3.00E+02</c:v>
                </c:pt>
                <c:pt idx="43761">
                  <c:v>3.00E+02</c:v>
                </c:pt>
                <c:pt idx="43762">
                  <c:v>3.00E+02</c:v>
                </c:pt>
                <c:pt idx="43763">
                  <c:v>3.00E+02</c:v>
                </c:pt>
                <c:pt idx="43764">
                  <c:v>3.00E+02</c:v>
                </c:pt>
                <c:pt idx="43765">
                  <c:v>3.00E+02</c:v>
                </c:pt>
                <c:pt idx="43766">
                  <c:v>3.00E+02</c:v>
                </c:pt>
                <c:pt idx="43767">
                  <c:v>3.00E+02</c:v>
                </c:pt>
                <c:pt idx="43768">
                  <c:v>3.00E+02</c:v>
                </c:pt>
                <c:pt idx="43769">
                  <c:v>3.00E+02</c:v>
                </c:pt>
                <c:pt idx="43770">
                  <c:v>3.00E+02</c:v>
                </c:pt>
                <c:pt idx="43771">
                  <c:v>3.00E+02</c:v>
                </c:pt>
                <c:pt idx="43772">
                  <c:v>3.00E+02</c:v>
                </c:pt>
                <c:pt idx="43773">
                  <c:v>3.00E+02</c:v>
                </c:pt>
                <c:pt idx="43774">
                  <c:v>3.00E+02</c:v>
                </c:pt>
                <c:pt idx="43775">
                  <c:v>3.00E+02</c:v>
                </c:pt>
                <c:pt idx="43776">
                  <c:v>3.00E+02</c:v>
                </c:pt>
                <c:pt idx="43777">
                  <c:v>3.00E+02</c:v>
                </c:pt>
                <c:pt idx="43778">
                  <c:v>3.00E+02</c:v>
                </c:pt>
                <c:pt idx="43779">
                  <c:v>3.00E+02</c:v>
                </c:pt>
                <c:pt idx="43780">
                  <c:v>3.00E+02</c:v>
                </c:pt>
                <c:pt idx="43781">
                  <c:v>3.00E+02</c:v>
                </c:pt>
                <c:pt idx="43782">
                  <c:v>3.00E+02</c:v>
                </c:pt>
                <c:pt idx="43783">
                  <c:v>3.00E+02</c:v>
                </c:pt>
                <c:pt idx="43784">
                  <c:v>3.00E+02</c:v>
                </c:pt>
                <c:pt idx="43785">
                  <c:v>3.00E+02</c:v>
                </c:pt>
                <c:pt idx="43786">
                  <c:v>3.00E+02</c:v>
                </c:pt>
                <c:pt idx="43787">
                  <c:v>3.00E+02</c:v>
                </c:pt>
                <c:pt idx="43788">
                  <c:v>3.00E+02</c:v>
                </c:pt>
                <c:pt idx="43789">
                  <c:v>3.00E+02</c:v>
                </c:pt>
                <c:pt idx="43790">
                  <c:v>3.00E+02</c:v>
                </c:pt>
                <c:pt idx="43791">
                  <c:v>3.00E+02</c:v>
                </c:pt>
                <c:pt idx="43792">
                  <c:v>3.00E+02</c:v>
                </c:pt>
                <c:pt idx="43793">
                  <c:v>3.00E+02</c:v>
                </c:pt>
                <c:pt idx="43794">
                  <c:v>3.00E+02</c:v>
                </c:pt>
                <c:pt idx="43795">
                  <c:v>3.00E+02</c:v>
                </c:pt>
                <c:pt idx="43796">
                  <c:v>3.00E+02</c:v>
                </c:pt>
                <c:pt idx="43797">
                  <c:v>3.00E+02</c:v>
                </c:pt>
                <c:pt idx="43798">
                  <c:v>3.00E+02</c:v>
                </c:pt>
                <c:pt idx="43799">
                  <c:v>3.00E+02</c:v>
                </c:pt>
                <c:pt idx="43800">
                  <c:v>3.00E+02</c:v>
                </c:pt>
                <c:pt idx="43801">
                  <c:v>3.00E+02</c:v>
                </c:pt>
                <c:pt idx="43802">
                  <c:v>3.00E+02</c:v>
                </c:pt>
                <c:pt idx="43803">
                  <c:v>3.00E+02</c:v>
                </c:pt>
                <c:pt idx="43804">
                  <c:v>3.00E+02</c:v>
                </c:pt>
                <c:pt idx="43805">
                  <c:v>3.00E+02</c:v>
                </c:pt>
                <c:pt idx="43806">
                  <c:v>3.00E+02</c:v>
                </c:pt>
                <c:pt idx="43807">
                  <c:v>3.00E+02</c:v>
                </c:pt>
                <c:pt idx="43808">
                  <c:v>3.00E+02</c:v>
                </c:pt>
                <c:pt idx="43809">
                  <c:v>3.00E+02</c:v>
                </c:pt>
                <c:pt idx="43810">
                  <c:v>3.00E+02</c:v>
                </c:pt>
                <c:pt idx="43811">
                  <c:v>3.00E+02</c:v>
                </c:pt>
                <c:pt idx="43812">
                  <c:v>3.00E+02</c:v>
                </c:pt>
                <c:pt idx="43813">
                  <c:v>3.00E+02</c:v>
                </c:pt>
                <c:pt idx="43814">
                  <c:v>3.00E+02</c:v>
                </c:pt>
                <c:pt idx="43815">
                  <c:v>3.00E+02</c:v>
                </c:pt>
                <c:pt idx="43816">
                  <c:v>3.00E+02</c:v>
                </c:pt>
                <c:pt idx="43817">
                  <c:v>3.00E+02</c:v>
                </c:pt>
                <c:pt idx="43818">
                  <c:v>3.00E+02</c:v>
                </c:pt>
                <c:pt idx="43819">
                  <c:v>3.00E+02</c:v>
                </c:pt>
                <c:pt idx="43820">
                  <c:v>3.00E+02</c:v>
                </c:pt>
                <c:pt idx="43821">
                  <c:v>3.00E+02</c:v>
                </c:pt>
                <c:pt idx="43822">
                  <c:v>3.00E+02</c:v>
                </c:pt>
                <c:pt idx="43823">
                  <c:v>3.00E+02</c:v>
                </c:pt>
                <c:pt idx="43824">
                  <c:v>3.00E+02</c:v>
                </c:pt>
                <c:pt idx="43825">
                  <c:v>3.00E+02</c:v>
                </c:pt>
                <c:pt idx="43826">
                  <c:v>3.00E+02</c:v>
                </c:pt>
                <c:pt idx="43827">
                  <c:v>3.00E+02</c:v>
                </c:pt>
                <c:pt idx="43828">
                  <c:v>3.00E+02</c:v>
                </c:pt>
                <c:pt idx="43829">
                  <c:v>3.00E+02</c:v>
                </c:pt>
                <c:pt idx="43830">
                  <c:v>3.00E+02</c:v>
                </c:pt>
                <c:pt idx="43831">
                  <c:v>3.00E+02</c:v>
                </c:pt>
                <c:pt idx="43832">
                  <c:v>3.00E+02</c:v>
                </c:pt>
                <c:pt idx="43833">
                  <c:v>3.00E+02</c:v>
                </c:pt>
                <c:pt idx="43834">
                  <c:v>3.00E+02</c:v>
                </c:pt>
                <c:pt idx="43835">
                  <c:v>3.00E+02</c:v>
                </c:pt>
                <c:pt idx="43836">
                  <c:v>3.00E+02</c:v>
                </c:pt>
                <c:pt idx="43837">
                  <c:v>3.00E+02</c:v>
                </c:pt>
                <c:pt idx="43838">
                  <c:v>3.00E+02</c:v>
                </c:pt>
                <c:pt idx="43839">
                  <c:v>3.00E+02</c:v>
                </c:pt>
                <c:pt idx="43840">
                  <c:v>3.00E+02</c:v>
                </c:pt>
                <c:pt idx="43841">
                  <c:v>3.00E+02</c:v>
                </c:pt>
                <c:pt idx="43842">
                  <c:v>3.00E+02</c:v>
                </c:pt>
                <c:pt idx="43843">
                  <c:v>3.00E+02</c:v>
                </c:pt>
                <c:pt idx="43844">
                  <c:v>3.00E+02</c:v>
                </c:pt>
                <c:pt idx="43845">
                  <c:v>3.00E+02</c:v>
                </c:pt>
                <c:pt idx="43846">
                  <c:v>3.00E+02</c:v>
                </c:pt>
                <c:pt idx="43847">
                  <c:v>3.00E+02</c:v>
                </c:pt>
                <c:pt idx="43848">
                  <c:v>3.00E+02</c:v>
                </c:pt>
                <c:pt idx="43849">
                  <c:v>3.00E+02</c:v>
                </c:pt>
                <c:pt idx="43850">
                  <c:v>3.00E+02</c:v>
                </c:pt>
                <c:pt idx="43851">
                  <c:v>3.00E+02</c:v>
                </c:pt>
                <c:pt idx="43852">
                  <c:v>3.00E+02</c:v>
                </c:pt>
                <c:pt idx="43853">
                  <c:v>3.00E+02</c:v>
                </c:pt>
                <c:pt idx="43854">
                  <c:v>3.00E+02</c:v>
                </c:pt>
                <c:pt idx="43855">
                  <c:v>3.00E+02</c:v>
                </c:pt>
                <c:pt idx="43856">
                  <c:v>3.00E+02</c:v>
                </c:pt>
                <c:pt idx="43857">
                  <c:v>3.00E+02</c:v>
                </c:pt>
                <c:pt idx="43858">
                  <c:v>3.00E+02</c:v>
                </c:pt>
                <c:pt idx="43859">
                  <c:v>3.00E+02</c:v>
                </c:pt>
                <c:pt idx="43860">
                  <c:v>3.00E+02</c:v>
                </c:pt>
                <c:pt idx="43861">
                  <c:v>3.00E+02</c:v>
                </c:pt>
                <c:pt idx="43862">
                  <c:v>3.00E+02</c:v>
                </c:pt>
                <c:pt idx="43863">
                  <c:v>3.00E+02</c:v>
                </c:pt>
                <c:pt idx="43864">
                  <c:v>3.00E+02</c:v>
                </c:pt>
                <c:pt idx="43865">
                  <c:v>3.00E+02</c:v>
                </c:pt>
                <c:pt idx="43866">
                  <c:v>3.00E+02</c:v>
                </c:pt>
                <c:pt idx="43867">
                  <c:v>3.00E+02</c:v>
                </c:pt>
                <c:pt idx="43868">
                  <c:v>3.00E+02</c:v>
                </c:pt>
                <c:pt idx="43869">
                  <c:v>3.00E+02</c:v>
                </c:pt>
                <c:pt idx="43870">
                  <c:v>3.00E+02</c:v>
                </c:pt>
                <c:pt idx="43871">
                  <c:v>3.00E+02</c:v>
                </c:pt>
                <c:pt idx="43872">
                  <c:v>3.00E+02</c:v>
                </c:pt>
                <c:pt idx="43873">
                  <c:v>3.00E+02</c:v>
                </c:pt>
                <c:pt idx="43874">
                  <c:v>3.00E+02</c:v>
                </c:pt>
                <c:pt idx="43875">
                  <c:v>3.00E+02</c:v>
                </c:pt>
                <c:pt idx="43876">
                  <c:v>3.00E+02</c:v>
                </c:pt>
                <c:pt idx="43877">
                  <c:v>3.00E+02</c:v>
                </c:pt>
                <c:pt idx="43878">
                  <c:v>3.00E+02</c:v>
                </c:pt>
                <c:pt idx="43879">
                  <c:v>3.00E+02</c:v>
                </c:pt>
                <c:pt idx="43880">
                  <c:v>3.00E+02</c:v>
                </c:pt>
                <c:pt idx="43881">
                  <c:v>3.00E+02</c:v>
                </c:pt>
                <c:pt idx="43882">
                  <c:v>3.00E+02</c:v>
                </c:pt>
                <c:pt idx="43883">
                  <c:v>3.00E+02</c:v>
                </c:pt>
                <c:pt idx="43884">
                  <c:v>3.00E+02</c:v>
                </c:pt>
                <c:pt idx="43885">
                  <c:v>3.00E+02</c:v>
                </c:pt>
                <c:pt idx="43886">
                  <c:v>3.00E+02</c:v>
                </c:pt>
                <c:pt idx="43887">
                  <c:v>3.00E+02</c:v>
                </c:pt>
                <c:pt idx="43888">
                  <c:v>3.00E+02</c:v>
                </c:pt>
                <c:pt idx="43889">
                  <c:v>3.00E+02</c:v>
                </c:pt>
                <c:pt idx="43890">
                  <c:v>3.00E+02</c:v>
                </c:pt>
                <c:pt idx="43891">
                  <c:v>3.00E+02</c:v>
                </c:pt>
                <c:pt idx="43892">
                  <c:v>3.00E+02</c:v>
                </c:pt>
                <c:pt idx="43893">
                  <c:v>3.00E+02</c:v>
                </c:pt>
                <c:pt idx="43894">
                  <c:v>3.00E+02</c:v>
                </c:pt>
                <c:pt idx="43895">
                  <c:v>3.00E+02</c:v>
                </c:pt>
                <c:pt idx="43896">
                  <c:v>3.00E+02</c:v>
                </c:pt>
                <c:pt idx="43897">
                  <c:v>3.00E+02</c:v>
                </c:pt>
                <c:pt idx="43898">
                  <c:v>3.00E+02</c:v>
                </c:pt>
                <c:pt idx="43899">
                  <c:v>3.00E+02</c:v>
                </c:pt>
                <c:pt idx="43900">
                  <c:v>3.00E+02</c:v>
                </c:pt>
                <c:pt idx="43901">
                  <c:v>3.00E+02</c:v>
                </c:pt>
                <c:pt idx="43902">
                  <c:v>3.00E+02</c:v>
                </c:pt>
                <c:pt idx="43903">
                  <c:v>3.00E+02</c:v>
                </c:pt>
                <c:pt idx="43904">
                  <c:v>3.00E+02</c:v>
                </c:pt>
                <c:pt idx="43905">
                  <c:v>3.00E+02</c:v>
                </c:pt>
                <c:pt idx="43906">
                  <c:v>3.00E+02</c:v>
                </c:pt>
                <c:pt idx="43907">
                  <c:v>3.00E+02</c:v>
                </c:pt>
                <c:pt idx="43908">
                  <c:v>3.00E+02</c:v>
                </c:pt>
                <c:pt idx="43909">
                  <c:v>3.00E+02</c:v>
                </c:pt>
                <c:pt idx="43910">
                  <c:v>3.00E+02</c:v>
                </c:pt>
                <c:pt idx="43911">
                  <c:v>3.00E+02</c:v>
                </c:pt>
                <c:pt idx="43912">
                  <c:v>3.00E+02</c:v>
                </c:pt>
                <c:pt idx="43913">
                  <c:v>3.00E+02</c:v>
                </c:pt>
                <c:pt idx="43914">
                  <c:v>3.00E+02</c:v>
                </c:pt>
                <c:pt idx="43915">
                  <c:v>3.00E+02</c:v>
                </c:pt>
                <c:pt idx="43916">
                  <c:v>3.00E+02</c:v>
                </c:pt>
                <c:pt idx="43917">
                  <c:v>3.00E+02</c:v>
                </c:pt>
                <c:pt idx="43918">
                  <c:v>3.00E+02</c:v>
                </c:pt>
                <c:pt idx="43919">
                  <c:v>3.00E+02</c:v>
                </c:pt>
                <c:pt idx="43920">
                  <c:v>3.00E+02</c:v>
                </c:pt>
                <c:pt idx="43921">
                  <c:v>3.00E+02</c:v>
                </c:pt>
                <c:pt idx="43922">
                  <c:v>3.00E+02</c:v>
                </c:pt>
                <c:pt idx="43923">
                  <c:v>3.00E+02</c:v>
                </c:pt>
                <c:pt idx="43924">
                  <c:v>3.00E+02</c:v>
                </c:pt>
                <c:pt idx="43925">
                  <c:v>3.00E+02</c:v>
                </c:pt>
                <c:pt idx="43926">
                  <c:v>3.00E+02</c:v>
                </c:pt>
                <c:pt idx="43927">
                  <c:v>3.00E+02</c:v>
                </c:pt>
                <c:pt idx="43928">
                  <c:v>3.00E+02</c:v>
                </c:pt>
                <c:pt idx="43929">
                  <c:v>3.00E+02</c:v>
                </c:pt>
                <c:pt idx="43930">
                  <c:v>3.00E+02</c:v>
                </c:pt>
                <c:pt idx="43931">
                  <c:v>3.00E+02</c:v>
                </c:pt>
                <c:pt idx="43932">
                  <c:v>3.00E+02</c:v>
                </c:pt>
                <c:pt idx="43933">
                  <c:v>3.00E+02</c:v>
                </c:pt>
                <c:pt idx="43934">
                  <c:v>3.00E+02</c:v>
                </c:pt>
                <c:pt idx="43935">
                  <c:v>3.00E+02</c:v>
                </c:pt>
                <c:pt idx="43936">
                  <c:v>3.00E+02</c:v>
                </c:pt>
                <c:pt idx="43937">
                  <c:v>3.00E+02</c:v>
                </c:pt>
                <c:pt idx="43938">
                  <c:v>3.00E+02</c:v>
                </c:pt>
                <c:pt idx="43939">
                  <c:v>3.00E+02</c:v>
                </c:pt>
                <c:pt idx="43940">
                  <c:v>3.00E+02</c:v>
                </c:pt>
                <c:pt idx="43941">
                  <c:v>3.00E+02</c:v>
                </c:pt>
                <c:pt idx="43942">
                  <c:v>3.00E+02</c:v>
                </c:pt>
                <c:pt idx="43943">
                  <c:v>3.00E+02</c:v>
                </c:pt>
                <c:pt idx="43944">
                  <c:v>3.00E+02</c:v>
                </c:pt>
                <c:pt idx="43945">
                  <c:v>3.00E+02</c:v>
                </c:pt>
                <c:pt idx="43946">
                  <c:v>3.00E+02</c:v>
                </c:pt>
                <c:pt idx="43947">
                  <c:v>3.00E+02</c:v>
                </c:pt>
                <c:pt idx="43948">
                  <c:v>3.00E+02</c:v>
                </c:pt>
                <c:pt idx="43949">
                  <c:v>3.00E+02</c:v>
                </c:pt>
                <c:pt idx="43950">
                  <c:v>3.00E+02</c:v>
                </c:pt>
                <c:pt idx="43951">
                  <c:v>3.00E+02</c:v>
                </c:pt>
                <c:pt idx="43952">
                  <c:v>3.00E+02</c:v>
                </c:pt>
                <c:pt idx="43953">
                  <c:v>3.00E+02</c:v>
                </c:pt>
                <c:pt idx="43954">
                  <c:v>3.00E+02</c:v>
                </c:pt>
                <c:pt idx="43955">
                  <c:v>3.00E+02</c:v>
                </c:pt>
                <c:pt idx="43956">
                  <c:v>3.00E+02</c:v>
                </c:pt>
                <c:pt idx="43957">
                  <c:v>3.00E+02</c:v>
                </c:pt>
                <c:pt idx="43958">
                  <c:v>3.00E+02</c:v>
                </c:pt>
                <c:pt idx="43959">
                  <c:v>3.00E+02</c:v>
                </c:pt>
                <c:pt idx="43960">
                  <c:v>3.00E+02</c:v>
                </c:pt>
                <c:pt idx="43961">
                  <c:v>3.00E+02</c:v>
                </c:pt>
                <c:pt idx="43962">
                  <c:v>3.00E+02</c:v>
                </c:pt>
                <c:pt idx="43963">
                  <c:v>3.00E+02</c:v>
                </c:pt>
                <c:pt idx="43964">
                  <c:v>3.00E+02</c:v>
                </c:pt>
                <c:pt idx="43965">
                  <c:v>3.00E+02</c:v>
                </c:pt>
                <c:pt idx="43966">
                  <c:v>3.00E+02</c:v>
                </c:pt>
                <c:pt idx="43967">
                  <c:v>3.00E+02</c:v>
                </c:pt>
                <c:pt idx="43968">
                  <c:v>3.00E+02</c:v>
                </c:pt>
                <c:pt idx="43969">
                  <c:v>3.00E+02</c:v>
                </c:pt>
                <c:pt idx="43970">
                  <c:v>3.00E+02</c:v>
                </c:pt>
                <c:pt idx="43971">
                  <c:v>3.00E+02</c:v>
                </c:pt>
                <c:pt idx="43972">
                  <c:v>3.00E+02</c:v>
                </c:pt>
                <c:pt idx="43973">
                  <c:v>3.00E+02</c:v>
                </c:pt>
                <c:pt idx="43974">
                  <c:v>3.00E+02</c:v>
                </c:pt>
                <c:pt idx="43975">
                  <c:v>3.00E+02</c:v>
                </c:pt>
                <c:pt idx="43976">
                  <c:v>3.00E+02</c:v>
                </c:pt>
                <c:pt idx="43977">
                  <c:v>3.00E+02</c:v>
                </c:pt>
                <c:pt idx="43978">
                  <c:v>3.00E+02</c:v>
                </c:pt>
                <c:pt idx="43979">
                  <c:v>3.00E+02</c:v>
                </c:pt>
                <c:pt idx="43980">
                  <c:v>3.00E+02</c:v>
                </c:pt>
                <c:pt idx="43981">
                  <c:v>3.00E+02</c:v>
                </c:pt>
                <c:pt idx="43982">
                  <c:v>3.00E+02</c:v>
                </c:pt>
                <c:pt idx="43983">
                  <c:v>3.00E+02</c:v>
                </c:pt>
                <c:pt idx="43984">
                  <c:v>3.00E+02</c:v>
                </c:pt>
                <c:pt idx="43985">
                  <c:v>3.00E+02</c:v>
                </c:pt>
                <c:pt idx="43986">
                  <c:v>3.00E+02</c:v>
                </c:pt>
                <c:pt idx="43987">
                  <c:v>3.00E+02</c:v>
                </c:pt>
                <c:pt idx="43988">
                  <c:v>3.00E+02</c:v>
                </c:pt>
                <c:pt idx="43989">
                  <c:v>3.00E+02</c:v>
                </c:pt>
                <c:pt idx="43990">
                  <c:v>3.00E+02</c:v>
                </c:pt>
                <c:pt idx="43991">
                  <c:v>3.00E+02</c:v>
                </c:pt>
                <c:pt idx="43992">
                  <c:v>3.00E+02</c:v>
                </c:pt>
                <c:pt idx="43993">
                  <c:v>3.00E+02</c:v>
                </c:pt>
                <c:pt idx="43994">
                  <c:v>3.00E+02</c:v>
                </c:pt>
                <c:pt idx="43995">
                  <c:v>3.00E+02</c:v>
                </c:pt>
                <c:pt idx="43996">
                  <c:v>3.00E+02</c:v>
                </c:pt>
                <c:pt idx="43997">
                  <c:v>3.00E+02</c:v>
                </c:pt>
                <c:pt idx="43998">
                  <c:v>3.00E+02</c:v>
                </c:pt>
                <c:pt idx="43999">
                  <c:v>3.00E+02</c:v>
                </c:pt>
                <c:pt idx="44000">
                  <c:v>3.00E+02</c:v>
                </c:pt>
                <c:pt idx="44001">
                  <c:v>3.00E+02</c:v>
                </c:pt>
                <c:pt idx="44002">
                  <c:v>3.00E+02</c:v>
                </c:pt>
                <c:pt idx="44003">
                  <c:v>3.00E+02</c:v>
                </c:pt>
                <c:pt idx="44004">
                  <c:v>3.00E+02</c:v>
                </c:pt>
                <c:pt idx="44005">
                  <c:v>3.00E+02</c:v>
                </c:pt>
                <c:pt idx="44006">
                  <c:v>3.00E+02</c:v>
                </c:pt>
                <c:pt idx="44007">
                  <c:v>3.00E+02</c:v>
                </c:pt>
                <c:pt idx="44008">
                  <c:v>3.00E+02</c:v>
                </c:pt>
                <c:pt idx="44009">
                  <c:v>3.00E+02</c:v>
                </c:pt>
                <c:pt idx="44010">
                  <c:v>3.00E+02</c:v>
                </c:pt>
                <c:pt idx="44011">
                  <c:v>3.00E+02</c:v>
                </c:pt>
                <c:pt idx="44012">
                  <c:v>3.00E+02</c:v>
                </c:pt>
                <c:pt idx="44013">
                  <c:v>3.00E+02</c:v>
                </c:pt>
                <c:pt idx="44014">
                  <c:v>3.00E+02</c:v>
                </c:pt>
                <c:pt idx="44015">
                  <c:v>3.00E+02</c:v>
                </c:pt>
                <c:pt idx="44016">
                  <c:v>3.00E+02</c:v>
                </c:pt>
                <c:pt idx="44017">
                  <c:v>3.00E+02</c:v>
                </c:pt>
                <c:pt idx="44018">
                  <c:v>3.00E+02</c:v>
                </c:pt>
                <c:pt idx="44019">
                  <c:v>3.00E+02</c:v>
                </c:pt>
                <c:pt idx="44020">
                  <c:v>3.00E+02</c:v>
                </c:pt>
                <c:pt idx="44021">
                  <c:v>3.00E+02</c:v>
                </c:pt>
                <c:pt idx="44022">
                  <c:v>3.00E+02</c:v>
                </c:pt>
                <c:pt idx="44023">
                  <c:v>3.00E+02</c:v>
                </c:pt>
                <c:pt idx="44024">
                  <c:v>3.00E+02</c:v>
                </c:pt>
                <c:pt idx="44025">
                  <c:v>3.00E+02</c:v>
                </c:pt>
                <c:pt idx="44026">
                  <c:v>3.00E+02</c:v>
                </c:pt>
                <c:pt idx="44027">
                  <c:v>3.00E+02</c:v>
                </c:pt>
                <c:pt idx="44028">
                  <c:v>3.00E+02</c:v>
                </c:pt>
                <c:pt idx="44029">
                  <c:v>3.00E+02</c:v>
                </c:pt>
                <c:pt idx="44030">
                  <c:v>3.00E+02</c:v>
                </c:pt>
                <c:pt idx="44031">
                  <c:v>3.00E+02</c:v>
                </c:pt>
                <c:pt idx="44032">
                  <c:v>3.00E+02</c:v>
                </c:pt>
                <c:pt idx="44033">
                  <c:v>3.00E+02</c:v>
                </c:pt>
                <c:pt idx="44034">
                  <c:v>3.00E+02</c:v>
                </c:pt>
                <c:pt idx="44035">
                  <c:v>3.00E+02</c:v>
                </c:pt>
                <c:pt idx="44036">
                  <c:v>3.00E+02</c:v>
                </c:pt>
                <c:pt idx="44037">
                  <c:v>3.00E+02</c:v>
                </c:pt>
                <c:pt idx="44038">
                  <c:v>3.00E+02</c:v>
                </c:pt>
                <c:pt idx="44039">
                  <c:v>3.00E+02</c:v>
                </c:pt>
                <c:pt idx="44040">
                  <c:v>3.00E+02</c:v>
                </c:pt>
                <c:pt idx="44041">
                  <c:v>3.00E+02</c:v>
                </c:pt>
                <c:pt idx="44042">
                  <c:v>3.00E+02</c:v>
                </c:pt>
                <c:pt idx="44043">
                  <c:v>3.00E+02</c:v>
                </c:pt>
                <c:pt idx="44044">
                  <c:v>3.00E+02</c:v>
                </c:pt>
                <c:pt idx="44045">
                  <c:v>3.00E+02</c:v>
                </c:pt>
                <c:pt idx="44046">
                  <c:v>3.00E+02</c:v>
                </c:pt>
                <c:pt idx="44047">
                  <c:v>3.00E+02</c:v>
                </c:pt>
                <c:pt idx="44048">
                  <c:v>3.00E+02</c:v>
                </c:pt>
                <c:pt idx="44049">
                  <c:v>3.00E+02</c:v>
                </c:pt>
                <c:pt idx="44050">
                  <c:v>3.00E+02</c:v>
                </c:pt>
                <c:pt idx="44051">
                  <c:v>3.00E+02</c:v>
                </c:pt>
                <c:pt idx="44052">
                  <c:v>3.00E+02</c:v>
                </c:pt>
                <c:pt idx="44053">
                  <c:v>3.00E+02</c:v>
                </c:pt>
                <c:pt idx="44054">
                  <c:v>3.00E+02</c:v>
                </c:pt>
                <c:pt idx="44055">
                  <c:v>3.00E+02</c:v>
                </c:pt>
                <c:pt idx="44056">
                  <c:v>3.00E+02</c:v>
                </c:pt>
                <c:pt idx="44057">
                  <c:v>3.00E+02</c:v>
                </c:pt>
                <c:pt idx="44058">
                  <c:v>3.00E+02</c:v>
                </c:pt>
                <c:pt idx="44059">
                  <c:v>3.00E+02</c:v>
                </c:pt>
                <c:pt idx="44060">
                  <c:v>3.00E+02</c:v>
                </c:pt>
                <c:pt idx="44061">
                  <c:v>3.00E+02</c:v>
                </c:pt>
                <c:pt idx="44062">
                  <c:v>3.00E+02</c:v>
                </c:pt>
                <c:pt idx="44063">
                  <c:v>3.00E+02</c:v>
                </c:pt>
                <c:pt idx="44064">
                  <c:v>3.00E+02</c:v>
                </c:pt>
                <c:pt idx="44065">
                  <c:v>3.00E+02</c:v>
                </c:pt>
                <c:pt idx="44066">
                  <c:v>3.00E+02</c:v>
                </c:pt>
                <c:pt idx="44067">
                  <c:v>3.00E+02</c:v>
                </c:pt>
                <c:pt idx="44068">
                  <c:v>3.00E+02</c:v>
                </c:pt>
                <c:pt idx="44069">
                  <c:v>3.00E+02</c:v>
                </c:pt>
                <c:pt idx="44070">
                  <c:v>3.00E+02</c:v>
                </c:pt>
                <c:pt idx="44071">
                  <c:v>3.00E+02</c:v>
                </c:pt>
                <c:pt idx="44072">
                  <c:v>3.00E+02</c:v>
                </c:pt>
                <c:pt idx="44073">
                  <c:v>3.00E+02</c:v>
                </c:pt>
                <c:pt idx="44074">
                  <c:v>3.00E+02</c:v>
                </c:pt>
                <c:pt idx="44075">
                  <c:v>3.00E+02</c:v>
                </c:pt>
                <c:pt idx="44076">
                  <c:v>3.00E+02</c:v>
                </c:pt>
                <c:pt idx="44077">
                  <c:v>3.00E+02</c:v>
                </c:pt>
                <c:pt idx="44078">
                  <c:v>3.00E+02</c:v>
                </c:pt>
                <c:pt idx="44079">
                  <c:v>3.00E+02</c:v>
                </c:pt>
                <c:pt idx="44080">
                  <c:v>3.00E+02</c:v>
                </c:pt>
                <c:pt idx="44081">
                  <c:v>3.00E+02</c:v>
                </c:pt>
                <c:pt idx="44082">
                  <c:v>3.00E+02</c:v>
                </c:pt>
                <c:pt idx="44083">
                  <c:v>3.00E+02</c:v>
                </c:pt>
                <c:pt idx="44084">
                  <c:v>3.00E+02</c:v>
                </c:pt>
                <c:pt idx="44085">
                  <c:v>3.00E+02</c:v>
                </c:pt>
                <c:pt idx="44086">
                  <c:v>3.00E+02</c:v>
                </c:pt>
                <c:pt idx="44087">
                  <c:v>3.00E+02</c:v>
                </c:pt>
                <c:pt idx="44088">
                  <c:v>3.00E+02</c:v>
                </c:pt>
                <c:pt idx="44089">
                  <c:v>3.00E+02</c:v>
                </c:pt>
                <c:pt idx="44090">
                  <c:v>3.00E+02</c:v>
                </c:pt>
                <c:pt idx="44091">
                  <c:v>3.00E+02</c:v>
                </c:pt>
                <c:pt idx="44092">
                  <c:v>3.00E+02</c:v>
                </c:pt>
                <c:pt idx="44093">
                  <c:v>3.00E+02</c:v>
                </c:pt>
                <c:pt idx="44094">
                  <c:v>3.00E+02</c:v>
                </c:pt>
                <c:pt idx="44095">
                  <c:v>3.00E+02</c:v>
                </c:pt>
                <c:pt idx="44096">
                  <c:v>3.00E+02</c:v>
                </c:pt>
                <c:pt idx="44097">
                  <c:v>3.00E+02</c:v>
                </c:pt>
                <c:pt idx="44098">
                  <c:v>3.00E+02</c:v>
                </c:pt>
                <c:pt idx="44099">
                  <c:v>3.00E+02</c:v>
                </c:pt>
                <c:pt idx="44100">
                  <c:v>3.00E+02</c:v>
                </c:pt>
                <c:pt idx="44101">
                  <c:v>3.00E+02</c:v>
                </c:pt>
                <c:pt idx="44102">
                  <c:v>3.00E+02</c:v>
                </c:pt>
                <c:pt idx="44103">
                  <c:v>3.00E+02</c:v>
                </c:pt>
                <c:pt idx="44104">
                  <c:v>3.00E+02</c:v>
                </c:pt>
                <c:pt idx="44105">
                  <c:v>3.00E+02</c:v>
                </c:pt>
                <c:pt idx="44106">
                  <c:v>3.00E+02</c:v>
                </c:pt>
                <c:pt idx="44107">
                  <c:v>3.00E+02</c:v>
                </c:pt>
                <c:pt idx="44108">
                  <c:v>3.00E+02</c:v>
                </c:pt>
                <c:pt idx="44109">
                  <c:v>3.00E+02</c:v>
                </c:pt>
                <c:pt idx="44110">
                  <c:v>3.00E+02</c:v>
                </c:pt>
                <c:pt idx="44111">
                  <c:v>3.00E+02</c:v>
                </c:pt>
                <c:pt idx="44112">
                  <c:v>3.00E+02</c:v>
                </c:pt>
                <c:pt idx="44113">
                  <c:v>3.00E+02</c:v>
                </c:pt>
                <c:pt idx="44114">
                  <c:v>3.00E+02</c:v>
                </c:pt>
                <c:pt idx="44115">
                  <c:v>3.00E+02</c:v>
                </c:pt>
                <c:pt idx="44116">
                  <c:v>3.00E+02</c:v>
                </c:pt>
                <c:pt idx="44117">
                  <c:v>3.00E+02</c:v>
                </c:pt>
                <c:pt idx="44118">
                  <c:v>3.00E+02</c:v>
                </c:pt>
                <c:pt idx="44119">
                  <c:v>3.00E+02</c:v>
                </c:pt>
                <c:pt idx="44120">
                  <c:v>3.00E+02</c:v>
                </c:pt>
                <c:pt idx="44121">
                  <c:v>3.00E+02</c:v>
                </c:pt>
                <c:pt idx="44122">
                  <c:v>3.00E+02</c:v>
                </c:pt>
                <c:pt idx="44123">
                  <c:v>3.00E+02</c:v>
                </c:pt>
                <c:pt idx="44124">
                  <c:v>3.00E+02</c:v>
                </c:pt>
                <c:pt idx="44125">
                  <c:v>3.00E+02</c:v>
                </c:pt>
                <c:pt idx="44126">
                  <c:v>3.00E+02</c:v>
                </c:pt>
                <c:pt idx="44127">
                  <c:v>3.00E+02</c:v>
                </c:pt>
                <c:pt idx="44128">
                  <c:v>3.00E+02</c:v>
                </c:pt>
                <c:pt idx="44129">
                  <c:v>3.00E+02</c:v>
                </c:pt>
                <c:pt idx="44130">
                  <c:v>3.00E+02</c:v>
                </c:pt>
                <c:pt idx="44131">
                  <c:v>3.00E+02</c:v>
                </c:pt>
                <c:pt idx="44132">
                  <c:v>3.00E+02</c:v>
                </c:pt>
                <c:pt idx="44133">
                  <c:v>3.00E+02</c:v>
                </c:pt>
                <c:pt idx="44134">
                  <c:v>3.00E+02</c:v>
                </c:pt>
                <c:pt idx="44135">
                  <c:v>3.00E+02</c:v>
                </c:pt>
                <c:pt idx="44136">
                  <c:v>3.00E+02</c:v>
                </c:pt>
                <c:pt idx="44137">
                  <c:v>3.00E+02</c:v>
                </c:pt>
                <c:pt idx="44138">
                  <c:v>3.00E+02</c:v>
                </c:pt>
                <c:pt idx="44139">
                  <c:v>3.00E+02</c:v>
                </c:pt>
                <c:pt idx="44140">
                  <c:v>3.00E+02</c:v>
                </c:pt>
                <c:pt idx="44141">
                  <c:v>3.00E+02</c:v>
                </c:pt>
                <c:pt idx="44142">
                  <c:v>3.00E+02</c:v>
                </c:pt>
                <c:pt idx="44143">
                  <c:v>3.00E+02</c:v>
                </c:pt>
                <c:pt idx="44144">
                  <c:v>3.00E+02</c:v>
                </c:pt>
                <c:pt idx="44145">
                  <c:v>3.00E+02</c:v>
                </c:pt>
                <c:pt idx="44146">
                  <c:v>3.00E+02</c:v>
                </c:pt>
                <c:pt idx="44147">
                  <c:v>3.00E+02</c:v>
                </c:pt>
                <c:pt idx="44148">
                  <c:v>3.00E+02</c:v>
                </c:pt>
                <c:pt idx="44149">
                  <c:v>3.00E+02</c:v>
                </c:pt>
                <c:pt idx="44150">
                  <c:v>3.00E+02</c:v>
                </c:pt>
                <c:pt idx="44151">
                  <c:v>3.00E+02</c:v>
                </c:pt>
                <c:pt idx="44152">
                  <c:v>3.00E+02</c:v>
                </c:pt>
                <c:pt idx="44153">
                  <c:v>3.00E+02</c:v>
                </c:pt>
                <c:pt idx="44154">
                  <c:v>3.00E+02</c:v>
                </c:pt>
                <c:pt idx="44155">
                  <c:v>3.00E+02</c:v>
                </c:pt>
                <c:pt idx="44156">
                  <c:v>3.00E+02</c:v>
                </c:pt>
                <c:pt idx="44157">
                  <c:v>3.00E+02</c:v>
                </c:pt>
                <c:pt idx="44158">
                  <c:v>3.00E+02</c:v>
                </c:pt>
                <c:pt idx="44159">
                  <c:v>3.00E+02</c:v>
                </c:pt>
                <c:pt idx="44160">
                  <c:v>3.00E+02</c:v>
                </c:pt>
                <c:pt idx="44161">
                  <c:v>3.00E+02</c:v>
                </c:pt>
                <c:pt idx="44162">
                  <c:v>3.00E+02</c:v>
                </c:pt>
                <c:pt idx="44163">
                  <c:v>3.00E+02</c:v>
                </c:pt>
                <c:pt idx="44164">
                  <c:v>3.00E+02</c:v>
                </c:pt>
                <c:pt idx="44165">
                  <c:v>3.00E+02</c:v>
                </c:pt>
                <c:pt idx="44166">
                  <c:v>3.00E+02</c:v>
                </c:pt>
                <c:pt idx="44167">
                  <c:v>3.00E+02</c:v>
                </c:pt>
                <c:pt idx="44168">
                  <c:v>3.00E+02</c:v>
                </c:pt>
                <c:pt idx="44169">
                  <c:v>3.00E+02</c:v>
                </c:pt>
                <c:pt idx="44170">
                  <c:v>3.00E+02</c:v>
                </c:pt>
                <c:pt idx="44171">
                  <c:v>3.00E+02</c:v>
                </c:pt>
                <c:pt idx="44172">
                  <c:v>3.00E+02</c:v>
                </c:pt>
                <c:pt idx="44173">
                  <c:v>3.00E+02</c:v>
                </c:pt>
                <c:pt idx="44174">
                  <c:v>3.00E+02</c:v>
                </c:pt>
                <c:pt idx="44175">
                  <c:v>3.00E+02</c:v>
                </c:pt>
                <c:pt idx="44176">
                  <c:v>3.00E+02</c:v>
                </c:pt>
                <c:pt idx="44177">
                  <c:v>3.00E+02</c:v>
                </c:pt>
                <c:pt idx="44178">
                  <c:v>3.00E+02</c:v>
                </c:pt>
                <c:pt idx="44179">
                  <c:v>3.00E+02</c:v>
                </c:pt>
                <c:pt idx="44180">
                  <c:v>3.00E+02</c:v>
                </c:pt>
                <c:pt idx="44181">
                  <c:v>3.00E+02</c:v>
                </c:pt>
                <c:pt idx="44182">
                  <c:v>3.00E+02</c:v>
                </c:pt>
                <c:pt idx="44183">
                  <c:v>3.00E+02</c:v>
                </c:pt>
                <c:pt idx="44184">
                  <c:v>3.00E+02</c:v>
                </c:pt>
                <c:pt idx="44185">
                  <c:v>3.00E+02</c:v>
                </c:pt>
                <c:pt idx="44186">
                  <c:v>3.00E+02</c:v>
                </c:pt>
                <c:pt idx="44187">
                  <c:v>3.00E+02</c:v>
                </c:pt>
                <c:pt idx="44188">
                  <c:v>3.00E+02</c:v>
                </c:pt>
                <c:pt idx="44189">
                  <c:v>3.00E+02</c:v>
                </c:pt>
                <c:pt idx="44190">
                  <c:v>3.00E+02</c:v>
                </c:pt>
                <c:pt idx="44191">
                  <c:v>3.00E+02</c:v>
                </c:pt>
                <c:pt idx="44192">
                  <c:v>3.00E+02</c:v>
                </c:pt>
                <c:pt idx="44193">
                  <c:v>3.00E+02</c:v>
                </c:pt>
                <c:pt idx="44194">
                  <c:v>3.00E+02</c:v>
                </c:pt>
                <c:pt idx="44195">
                  <c:v>3.00E+02</c:v>
                </c:pt>
                <c:pt idx="44196">
                  <c:v>3.00E+02</c:v>
                </c:pt>
                <c:pt idx="44197">
                  <c:v>3.00E+02</c:v>
                </c:pt>
                <c:pt idx="44198">
                  <c:v>3.00E+02</c:v>
                </c:pt>
                <c:pt idx="44199">
                  <c:v>3.00E+02</c:v>
                </c:pt>
                <c:pt idx="44200">
                  <c:v>3.00E+02</c:v>
                </c:pt>
                <c:pt idx="44201">
                  <c:v>3.00E+02</c:v>
                </c:pt>
                <c:pt idx="44202">
                  <c:v>3.00E+02</c:v>
                </c:pt>
                <c:pt idx="44203">
                  <c:v>3.00E+02</c:v>
                </c:pt>
                <c:pt idx="44204">
                  <c:v>3.00E+02</c:v>
                </c:pt>
                <c:pt idx="44205">
                  <c:v>3.00E+02</c:v>
                </c:pt>
                <c:pt idx="44206">
                  <c:v>3.00E+02</c:v>
                </c:pt>
                <c:pt idx="44207">
                  <c:v>3.00E+02</c:v>
                </c:pt>
                <c:pt idx="44208">
                  <c:v>3.00E+02</c:v>
                </c:pt>
                <c:pt idx="44209">
                  <c:v>3.00E+02</c:v>
                </c:pt>
                <c:pt idx="44210">
                  <c:v>3.00E+02</c:v>
                </c:pt>
                <c:pt idx="44211">
                  <c:v>3.00E+02</c:v>
                </c:pt>
                <c:pt idx="44212">
                  <c:v>3.00E+02</c:v>
                </c:pt>
                <c:pt idx="44213">
                  <c:v>3.00E+02</c:v>
                </c:pt>
                <c:pt idx="44214">
                  <c:v>3.00E+02</c:v>
                </c:pt>
                <c:pt idx="44215">
                  <c:v>3.00E+02</c:v>
                </c:pt>
                <c:pt idx="44216">
                  <c:v>3.00E+02</c:v>
                </c:pt>
                <c:pt idx="44217">
                  <c:v>3.00E+02</c:v>
                </c:pt>
                <c:pt idx="44218">
                  <c:v>3.00E+02</c:v>
                </c:pt>
                <c:pt idx="44219">
                  <c:v>3.00E+02</c:v>
                </c:pt>
                <c:pt idx="44220">
                  <c:v>3.00E+02</c:v>
                </c:pt>
                <c:pt idx="44221">
                  <c:v>3.00E+02</c:v>
                </c:pt>
                <c:pt idx="44222">
                  <c:v>3.00E+02</c:v>
                </c:pt>
                <c:pt idx="44223">
                  <c:v>3.00E+02</c:v>
                </c:pt>
                <c:pt idx="44224">
                  <c:v>3.00E+02</c:v>
                </c:pt>
                <c:pt idx="44225">
                  <c:v>3.00E+02</c:v>
                </c:pt>
                <c:pt idx="44226">
                  <c:v>3.00E+02</c:v>
                </c:pt>
                <c:pt idx="44227">
                  <c:v>3.00E+02</c:v>
                </c:pt>
                <c:pt idx="44228">
                  <c:v>3.00E+02</c:v>
                </c:pt>
                <c:pt idx="44229">
                  <c:v>3.00E+02</c:v>
                </c:pt>
                <c:pt idx="44230">
                  <c:v>3.00E+02</c:v>
                </c:pt>
                <c:pt idx="44231">
                  <c:v>3.00E+02</c:v>
                </c:pt>
                <c:pt idx="44232">
                  <c:v>3.00E+02</c:v>
                </c:pt>
                <c:pt idx="44233">
                  <c:v>3.00E+02</c:v>
                </c:pt>
                <c:pt idx="44234">
                  <c:v>3.00E+02</c:v>
                </c:pt>
                <c:pt idx="44235">
                  <c:v>3.00E+02</c:v>
                </c:pt>
                <c:pt idx="44236">
                  <c:v>3.00E+02</c:v>
                </c:pt>
                <c:pt idx="44237">
                  <c:v>3.00E+02</c:v>
                </c:pt>
                <c:pt idx="44238">
                  <c:v>3.00E+02</c:v>
                </c:pt>
                <c:pt idx="44239">
                  <c:v>3.00E+02</c:v>
                </c:pt>
                <c:pt idx="44240">
                  <c:v>3.00E+02</c:v>
                </c:pt>
                <c:pt idx="44241">
                  <c:v>3.00E+02</c:v>
                </c:pt>
                <c:pt idx="44242">
                  <c:v>3.00E+02</c:v>
                </c:pt>
                <c:pt idx="44243">
                  <c:v>3.00E+02</c:v>
                </c:pt>
                <c:pt idx="44244">
                  <c:v>3.00E+02</c:v>
                </c:pt>
                <c:pt idx="44245">
                  <c:v>3.00E+02</c:v>
                </c:pt>
                <c:pt idx="44246">
                  <c:v>3.00E+02</c:v>
                </c:pt>
                <c:pt idx="44247">
                  <c:v>3.00E+02</c:v>
                </c:pt>
                <c:pt idx="44248">
                  <c:v>3.00E+02</c:v>
                </c:pt>
                <c:pt idx="44249">
                  <c:v>3.00E+02</c:v>
                </c:pt>
                <c:pt idx="44250">
                  <c:v>3.00E+02</c:v>
                </c:pt>
                <c:pt idx="44251">
                  <c:v>3.00E+02</c:v>
                </c:pt>
                <c:pt idx="44252">
                  <c:v>3.00E+02</c:v>
                </c:pt>
                <c:pt idx="44253">
                  <c:v>3.00E+02</c:v>
                </c:pt>
                <c:pt idx="44254">
                  <c:v>3.00E+02</c:v>
                </c:pt>
                <c:pt idx="44255">
                  <c:v>3.00E+02</c:v>
                </c:pt>
                <c:pt idx="44256">
                  <c:v>3.00E+02</c:v>
                </c:pt>
                <c:pt idx="44257">
                  <c:v>3.00E+02</c:v>
                </c:pt>
                <c:pt idx="44258">
                  <c:v>3.00E+02</c:v>
                </c:pt>
                <c:pt idx="44259">
                  <c:v>3.00E+02</c:v>
                </c:pt>
                <c:pt idx="44260">
                  <c:v>3.00E+02</c:v>
                </c:pt>
                <c:pt idx="44261">
                  <c:v>3.00E+02</c:v>
                </c:pt>
                <c:pt idx="44262">
                  <c:v>3.00E+02</c:v>
                </c:pt>
                <c:pt idx="44263">
                  <c:v>3.00E+02</c:v>
                </c:pt>
                <c:pt idx="44264">
                  <c:v>3.00E+02</c:v>
                </c:pt>
                <c:pt idx="44265">
                  <c:v>3.00E+02</c:v>
                </c:pt>
                <c:pt idx="44266">
                  <c:v>3.00E+02</c:v>
                </c:pt>
                <c:pt idx="44267">
                  <c:v>3.00E+02</c:v>
                </c:pt>
                <c:pt idx="44268">
                  <c:v>3.00E+02</c:v>
                </c:pt>
                <c:pt idx="44269">
                  <c:v>3.00E+02</c:v>
                </c:pt>
                <c:pt idx="44270">
                  <c:v>3.00E+02</c:v>
                </c:pt>
                <c:pt idx="44271">
                  <c:v>3.00E+02</c:v>
                </c:pt>
                <c:pt idx="44272">
                  <c:v>3.00E+02</c:v>
                </c:pt>
                <c:pt idx="44273">
                  <c:v>3.00E+02</c:v>
                </c:pt>
                <c:pt idx="44274">
                  <c:v>3.00E+02</c:v>
                </c:pt>
                <c:pt idx="44275">
                  <c:v>3.00E+02</c:v>
                </c:pt>
                <c:pt idx="44276">
                  <c:v>3.00E+02</c:v>
                </c:pt>
                <c:pt idx="44277">
                  <c:v>3.00E+02</c:v>
                </c:pt>
                <c:pt idx="44278">
                  <c:v>3.00E+02</c:v>
                </c:pt>
                <c:pt idx="44279">
                  <c:v>3.00E+02</c:v>
                </c:pt>
                <c:pt idx="44280">
                  <c:v>3.00E+02</c:v>
                </c:pt>
                <c:pt idx="44281">
                  <c:v>3.00E+02</c:v>
                </c:pt>
                <c:pt idx="44282">
                  <c:v>3.00E+02</c:v>
                </c:pt>
                <c:pt idx="44283">
                  <c:v>3.00E+02</c:v>
                </c:pt>
                <c:pt idx="44284">
                  <c:v>3.00E+02</c:v>
                </c:pt>
                <c:pt idx="44285">
                  <c:v>3.00E+02</c:v>
                </c:pt>
                <c:pt idx="44286">
                  <c:v>3.00E+02</c:v>
                </c:pt>
                <c:pt idx="44287">
                  <c:v>3.00E+02</c:v>
                </c:pt>
                <c:pt idx="44288">
                  <c:v>3.00E+02</c:v>
                </c:pt>
                <c:pt idx="44289">
                  <c:v>3.00E+02</c:v>
                </c:pt>
                <c:pt idx="44290">
                  <c:v>3.00E+02</c:v>
                </c:pt>
                <c:pt idx="44291">
                  <c:v>3.00E+02</c:v>
                </c:pt>
                <c:pt idx="44292">
                  <c:v>3.00E+02</c:v>
                </c:pt>
                <c:pt idx="44293">
                  <c:v>3.00E+02</c:v>
                </c:pt>
                <c:pt idx="44294">
                  <c:v>3.00E+02</c:v>
                </c:pt>
                <c:pt idx="44295">
                  <c:v>3.00E+02</c:v>
                </c:pt>
                <c:pt idx="44296">
                  <c:v>3.00E+02</c:v>
                </c:pt>
                <c:pt idx="44297">
                  <c:v>3.00E+02</c:v>
                </c:pt>
                <c:pt idx="44298">
                  <c:v>3.00E+02</c:v>
                </c:pt>
                <c:pt idx="44299">
                  <c:v>3.00E+02</c:v>
                </c:pt>
                <c:pt idx="44300">
                  <c:v>3.00E+02</c:v>
                </c:pt>
                <c:pt idx="44301">
                  <c:v>3.00E+02</c:v>
                </c:pt>
                <c:pt idx="44302">
                  <c:v>3.00E+02</c:v>
                </c:pt>
                <c:pt idx="44303">
                  <c:v>3.00E+02</c:v>
                </c:pt>
                <c:pt idx="44304">
                  <c:v>3.00E+02</c:v>
                </c:pt>
                <c:pt idx="44305">
                  <c:v>3.00E+02</c:v>
                </c:pt>
                <c:pt idx="44306">
                  <c:v>3.00E+02</c:v>
                </c:pt>
                <c:pt idx="44307">
                  <c:v>3.00E+02</c:v>
                </c:pt>
                <c:pt idx="44308">
                  <c:v>3.00E+02</c:v>
                </c:pt>
                <c:pt idx="44309">
                  <c:v>3.00E+02</c:v>
                </c:pt>
                <c:pt idx="44310">
                  <c:v>3.00E+02</c:v>
                </c:pt>
                <c:pt idx="44311">
                  <c:v>3.00E+02</c:v>
                </c:pt>
                <c:pt idx="44312">
                  <c:v>3.00E+02</c:v>
                </c:pt>
                <c:pt idx="44313">
                  <c:v>3.00E+02</c:v>
                </c:pt>
                <c:pt idx="44314">
                  <c:v>3.00E+02</c:v>
                </c:pt>
                <c:pt idx="44315">
                  <c:v>3.00E+02</c:v>
                </c:pt>
                <c:pt idx="44316">
                  <c:v>3.00E+02</c:v>
                </c:pt>
                <c:pt idx="44317">
                  <c:v>3.00E+02</c:v>
                </c:pt>
                <c:pt idx="44318">
                  <c:v>3.00E+02</c:v>
                </c:pt>
                <c:pt idx="44319">
                  <c:v>3.00E+02</c:v>
                </c:pt>
                <c:pt idx="44320">
                  <c:v>3.00E+02</c:v>
                </c:pt>
                <c:pt idx="44321">
                  <c:v>3.00E+02</c:v>
                </c:pt>
                <c:pt idx="44322">
                  <c:v>3.00E+02</c:v>
                </c:pt>
                <c:pt idx="44323">
                  <c:v>3.00E+02</c:v>
                </c:pt>
                <c:pt idx="44324">
                  <c:v>3.00E+02</c:v>
                </c:pt>
                <c:pt idx="44325">
                  <c:v>3.00E+02</c:v>
                </c:pt>
                <c:pt idx="44326">
                  <c:v>3.00E+02</c:v>
                </c:pt>
                <c:pt idx="44327">
                  <c:v>3.00E+02</c:v>
                </c:pt>
                <c:pt idx="44328">
                  <c:v>3.00E+02</c:v>
                </c:pt>
                <c:pt idx="44329">
                  <c:v>3.00E+02</c:v>
                </c:pt>
                <c:pt idx="44330">
                  <c:v>3.00E+02</c:v>
                </c:pt>
                <c:pt idx="44331">
                  <c:v>3.00E+02</c:v>
                </c:pt>
                <c:pt idx="44332">
                  <c:v>3.00E+02</c:v>
                </c:pt>
                <c:pt idx="44333">
                  <c:v>3.00E+02</c:v>
                </c:pt>
                <c:pt idx="44334">
                  <c:v>3.00E+02</c:v>
                </c:pt>
                <c:pt idx="44335">
                  <c:v>3.00E+02</c:v>
                </c:pt>
                <c:pt idx="44336">
                  <c:v>3.00E+02</c:v>
                </c:pt>
                <c:pt idx="44337">
                  <c:v>3.00E+02</c:v>
                </c:pt>
                <c:pt idx="44338">
                  <c:v>3.00E+02</c:v>
                </c:pt>
                <c:pt idx="44339">
                  <c:v>3.00E+02</c:v>
                </c:pt>
                <c:pt idx="44340">
                  <c:v>3.00E+02</c:v>
                </c:pt>
                <c:pt idx="44341">
                  <c:v>3.00E+02</c:v>
                </c:pt>
                <c:pt idx="44342">
                  <c:v>3.00E+02</c:v>
                </c:pt>
                <c:pt idx="44343">
                  <c:v>3.00E+02</c:v>
                </c:pt>
                <c:pt idx="44344">
                  <c:v>3.00E+02</c:v>
                </c:pt>
                <c:pt idx="44345">
                  <c:v>3.00E+02</c:v>
                </c:pt>
                <c:pt idx="44346">
                  <c:v>3.00E+02</c:v>
                </c:pt>
                <c:pt idx="44347">
                  <c:v>3.00E+02</c:v>
                </c:pt>
                <c:pt idx="44348">
                  <c:v>3.00E+02</c:v>
                </c:pt>
                <c:pt idx="44349">
                  <c:v>3.00E+02</c:v>
                </c:pt>
                <c:pt idx="44350">
                  <c:v>3.00E+02</c:v>
                </c:pt>
                <c:pt idx="44351">
                  <c:v>3.00E+02</c:v>
                </c:pt>
                <c:pt idx="44352">
                  <c:v>3.00E+02</c:v>
                </c:pt>
                <c:pt idx="44353">
                  <c:v>3.00E+02</c:v>
                </c:pt>
                <c:pt idx="44354">
                  <c:v>3.00E+02</c:v>
                </c:pt>
                <c:pt idx="44355">
                  <c:v>3.00E+02</c:v>
                </c:pt>
                <c:pt idx="44356">
                  <c:v>3.00E+02</c:v>
                </c:pt>
                <c:pt idx="44357">
                  <c:v>3.00E+02</c:v>
                </c:pt>
                <c:pt idx="44358">
                  <c:v>3.00E+02</c:v>
                </c:pt>
                <c:pt idx="44359">
                  <c:v>3.00E+02</c:v>
                </c:pt>
                <c:pt idx="44360">
                  <c:v>3.00E+02</c:v>
                </c:pt>
                <c:pt idx="44361">
                  <c:v>3.00E+02</c:v>
                </c:pt>
                <c:pt idx="44362">
                  <c:v>3.00E+02</c:v>
                </c:pt>
                <c:pt idx="44363">
                  <c:v>3.00E+02</c:v>
                </c:pt>
                <c:pt idx="44364">
                  <c:v>3.00E+02</c:v>
                </c:pt>
                <c:pt idx="44365">
                  <c:v>3.00E+02</c:v>
                </c:pt>
                <c:pt idx="44366">
                  <c:v>3.00E+02</c:v>
                </c:pt>
                <c:pt idx="44367">
                  <c:v>3.00E+02</c:v>
                </c:pt>
                <c:pt idx="44368">
                  <c:v>3.00E+02</c:v>
                </c:pt>
                <c:pt idx="44369">
                  <c:v>3.00E+02</c:v>
                </c:pt>
                <c:pt idx="44370">
                  <c:v>3.00E+02</c:v>
                </c:pt>
                <c:pt idx="44371">
                  <c:v>3.00E+02</c:v>
                </c:pt>
                <c:pt idx="44372">
                  <c:v>3.00E+02</c:v>
                </c:pt>
                <c:pt idx="44373">
                  <c:v>3.00E+02</c:v>
                </c:pt>
                <c:pt idx="44374">
                  <c:v>3.00E+02</c:v>
                </c:pt>
                <c:pt idx="44375">
                  <c:v>3.00E+02</c:v>
                </c:pt>
                <c:pt idx="44376">
                  <c:v>3.00E+02</c:v>
                </c:pt>
                <c:pt idx="44377">
                  <c:v>3.00E+02</c:v>
                </c:pt>
                <c:pt idx="44378">
                  <c:v>3.00E+02</c:v>
                </c:pt>
                <c:pt idx="44379">
                  <c:v>3.00E+02</c:v>
                </c:pt>
                <c:pt idx="44380">
                  <c:v>3.00E+02</c:v>
                </c:pt>
                <c:pt idx="44381">
                  <c:v>3.00E+02</c:v>
                </c:pt>
                <c:pt idx="44382">
                  <c:v>3.00E+02</c:v>
                </c:pt>
                <c:pt idx="44383">
                  <c:v>3.00E+02</c:v>
                </c:pt>
                <c:pt idx="44384">
                  <c:v>3.00E+02</c:v>
                </c:pt>
                <c:pt idx="44385">
                  <c:v>3.00E+02</c:v>
                </c:pt>
                <c:pt idx="44386">
                  <c:v>3.00E+02</c:v>
                </c:pt>
                <c:pt idx="44387">
                  <c:v>3.00E+02</c:v>
                </c:pt>
                <c:pt idx="44388">
                  <c:v>3.00E+02</c:v>
                </c:pt>
                <c:pt idx="44389">
                  <c:v>3.00E+02</c:v>
                </c:pt>
                <c:pt idx="44390">
                  <c:v>3.00E+02</c:v>
                </c:pt>
                <c:pt idx="44391">
                  <c:v>3.00E+02</c:v>
                </c:pt>
                <c:pt idx="44392">
                  <c:v>3.00E+02</c:v>
                </c:pt>
                <c:pt idx="44393">
                  <c:v>3.00E+02</c:v>
                </c:pt>
                <c:pt idx="44394">
                  <c:v>3.00E+02</c:v>
                </c:pt>
                <c:pt idx="44395">
                  <c:v>3.00E+02</c:v>
                </c:pt>
                <c:pt idx="44396">
                  <c:v>3.00E+02</c:v>
                </c:pt>
                <c:pt idx="44397">
                  <c:v>3.00E+02</c:v>
                </c:pt>
                <c:pt idx="44398">
                  <c:v>3.00E+02</c:v>
                </c:pt>
                <c:pt idx="44399">
                  <c:v>3.00E+02</c:v>
                </c:pt>
                <c:pt idx="44400">
                  <c:v>3.00E+02</c:v>
                </c:pt>
                <c:pt idx="44401">
                  <c:v>3.00E+02</c:v>
                </c:pt>
                <c:pt idx="44402">
                  <c:v>3.00E+02</c:v>
                </c:pt>
                <c:pt idx="44403">
                  <c:v>3.00E+02</c:v>
                </c:pt>
                <c:pt idx="44404">
                  <c:v>3.00E+02</c:v>
                </c:pt>
                <c:pt idx="44405">
                  <c:v>3.00E+02</c:v>
                </c:pt>
                <c:pt idx="44406">
                  <c:v>3.00E+02</c:v>
                </c:pt>
                <c:pt idx="44407">
                  <c:v>3.00E+02</c:v>
                </c:pt>
                <c:pt idx="44408">
                  <c:v>3.00E+02</c:v>
                </c:pt>
                <c:pt idx="44409">
                  <c:v>3.00E+02</c:v>
                </c:pt>
                <c:pt idx="44410">
                  <c:v>3.00E+02</c:v>
                </c:pt>
                <c:pt idx="44411">
                  <c:v>3.00E+02</c:v>
                </c:pt>
                <c:pt idx="44412">
                  <c:v>3.00E+02</c:v>
                </c:pt>
                <c:pt idx="44413">
                  <c:v>3.00E+02</c:v>
                </c:pt>
                <c:pt idx="44414">
                  <c:v>3.00E+02</c:v>
                </c:pt>
                <c:pt idx="44415">
                  <c:v>3.00E+02</c:v>
                </c:pt>
                <c:pt idx="44416">
                  <c:v>3.00E+02</c:v>
                </c:pt>
                <c:pt idx="44417">
                  <c:v>3.00E+02</c:v>
                </c:pt>
                <c:pt idx="44418">
                  <c:v>3.00E+02</c:v>
                </c:pt>
                <c:pt idx="44419">
                  <c:v>3.00E+02</c:v>
                </c:pt>
                <c:pt idx="44420">
                  <c:v>3.00E+02</c:v>
                </c:pt>
                <c:pt idx="44421">
                  <c:v>3.00E+02</c:v>
                </c:pt>
                <c:pt idx="44422">
                  <c:v>3.00E+02</c:v>
                </c:pt>
                <c:pt idx="44423">
                  <c:v>3.00E+02</c:v>
                </c:pt>
                <c:pt idx="44424">
                  <c:v>3.00E+02</c:v>
                </c:pt>
                <c:pt idx="44425">
                  <c:v>3.00E+02</c:v>
                </c:pt>
                <c:pt idx="44426">
                  <c:v>3.00E+02</c:v>
                </c:pt>
                <c:pt idx="44427">
                  <c:v>3.00E+02</c:v>
                </c:pt>
                <c:pt idx="44428">
                  <c:v>3.00E+02</c:v>
                </c:pt>
                <c:pt idx="44429">
                  <c:v>3.00E+02</c:v>
                </c:pt>
                <c:pt idx="44430">
                  <c:v>3.00E+02</c:v>
                </c:pt>
                <c:pt idx="44431">
                  <c:v>3.00E+02</c:v>
                </c:pt>
                <c:pt idx="44432">
                  <c:v>3.00E+02</c:v>
                </c:pt>
                <c:pt idx="44433">
                  <c:v>3.00E+02</c:v>
                </c:pt>
                <c:pt idx="44434">
                  <c:v>3.00E+02</c:v>
                </c:pt>
                <c:pt idx="44435">
                  <c:v>3.00E+02</c:v>
                </c:pt>
                <c:pt idx="44436">
                  <c:v>3.00E+02</c:v>
                </c:pt>
                <c:pt idx="44437">
                  <c:v>3.00E+02</c:v>
                </c:pt>
                <c:pt idx="44438">
                  <c:v>3.00E+02</c:v>
                </c:pt>
                <c:pt idx="44439">
                  <c:v>3.00E+02</c:v>
                </c:pt>
                <c:pt idx="44440">
                  <c:v>3.00E+02</c:v>
                </c:pt>
                <c:pt idx="44441">
                  <c:v>3.00E+02</c:v>
                </c:pt>
                <c:pt idx="44442">
                  <c:v>3.00E+02</c:v>
                </c:pt>
                <c:pt idx="44443">
                  <c:v>3.00E+02</c:v>
                </c:pt>
                <c:pt idx="44444">
                  <c:v>3.00E+02</c:v>
                </c:pt>
                <c:pt idx="44445">
                  <c:v>3.00E+02</c:v>
                </c:pt>
                <c:pt idx="44446">
                  <c:v>3.00E+02</c:v>
                </c:pt>
                <c:pt idx="44447">
                  <c:v>3.00E+02</c:v>
                </c:pt>
                <c:pt idx="44448">
                  <c:v>3.00E+02</c:v>
                </c:pt>
                <c:pt idx="44449">
                  <c:v>3.00E+02</c:v>
                </c:pt>
                <c:pt idx="44450">
                  <c:v>3.00E+02</c:v>
                </c:pt>
                <c:pt idx="44451">
                  <c:v>3.00E+02</c:v>
                </c:pt>
                <c:pt idx="44452">
                  <c:v>3.00E+02</c:v>
                </c:pt>
                <c:pt idx="44453">
                  <c:v>3.00E+02</c:v>
                </c:pt>
                <c:pt idx="44454">
                  <c:v>3.00E+02</c:v>
                </c:pt>
                <c:pt idx="44455">
                  <c:v>3.00E+02</c:v>
                </c:pt>
                <c:pt idx="44456">
                  <c:v>3.00E+02</c:v>
                </c:pt>
                <c:pt idx="44457">
                  <c:v>3.00E+02</c:v>
                </c:pt>
                <c:pt idx="44458">
                  <c:v>3.00E+02</c:v>
                </c:pt>
                <c:pt idx="44459">
                  <c:v>3.00E+02</c:v>
                </c:pt>
                <c:pt idx="44460">
                  <c:v>3.00E+02</c:v>
                </c:pt>
                <c:pt idx="44461">
                  <c:v>3.00E+02</c:v>
                </c:pt>
                <c:pt idx="44462">
                  <c:v>3.00E+02</c:v>
                </c:pt>
                <c:pt idx="44463">
                  <c:v>3.00E+02</c:v>
                </c:pt>
                <c:pt idx="44464">
                  <c:v>3.00E+02</c:v>
                </c:pt>
                <c:pt idx="44465">
                  <c:v>3.00E+02</c:v>
                </c:pt>
                <c:pt idx="44466">
                  <c:v>3.00E+02</c:v>
                </c:pt>
                <c:pt idx="44467">
                  <c:v>3.00E+02</c:v>
                </c:pt>
                <c:pt idx="44468">
                  <c:v>3.00E+02</c:v>
                </c:pt>
                <c:pt idx="44469">
                  <c:v>3.00E+02</c:v>
                </c:pt>
                <c:pt idx="44470">
                  <c:v>3.00E+02</c:v>
                </c:pt>
                <c:pt idx="44471">
                  <c:v>3.00E+02</c:v>
                </c:pt>
                <c:pt idx="44472">
                  <c:v>3.00E+02</c:v>
                </c:pt>
                <c:pt idx="44473">
                  <c:v>3.00E+02</c:v>
                </c:pt>
                <c:pt idx="44474">
                  <c:v>3.00E+02</c:v>
                </c:pt>
                <c:pt idx="44475">
                  <c:v>3.00E+02</c:v>
                </c:pt>
                <c:pt idx="44476">
                  <c:v>3.00E+02</c:v>
                </c:pt>
                <c:pt idx="44477">
                  <c:v>3.00E+02</c:v>
                </c:pt>
                <c:pt idx="44478">
                  <c:v>3.00E+02</c:v>
                </c:pt>
                <c:pt idx="44479">
                  <c:v>3.00E+02</c:v>
                </c:pt>
                <c:pt idx="44480">
                  <c:v>3.00E+02</c:v>
                </c:pt>
                <c:pt idx="44481">
                  <c:v>3.00E+02</c:v>
                </c:pt>
                <c:pt idx="44482">
                  <c:v>3.00E+02</c:v>
                </c:pt>
                <c:pt idx="44483">
                  <c:v>3.00E+02</c:v>
                </c:pt>
                <c:pt idx="44484">
                  <c:v>3.00E+02</c:v>
                </c:pt>
                <c:pt idx="44485">
                  <c:v>3.00E+02</c:v>
                </c:pt>
                <c:pt idx="44486">
                  <c:v>3.00E+02</c:v>
                </c:pt>
                <c:pt idx="44487">
                  <c:v>3.00E+02</c:v>
                </c:pt>
                <c:pt idx="44488">
                  <c:v>3.00E+02</c:v>
                </c:pt>
                <c:pt idx="44489">
                  <c:v>3.00E+02</c:v>
                </c:pt>
                <c:pt idx="44490">
                  <c:v>3.00E+02</c:v>
                </c:pt>
                <c:pt idx="44491">
                  <c:v>3.00E+02</c:v>
                </c:pt>
                <c:pt idx="44492">
                  <c:v>3.00E+02</c:v>
                </c:pt>
                <c:pt idx="44493">
                  <c:v>3.00E+02</c:v>
                </c:pt>
                <c:pt idx="44494">
                  <c:v>3.00E+02</c:v>
                </c:pt>
                <c:pt idx="44495">
                  <c:v>3.00E+02</c:v>
                </c:pt>
                <c:pt idx="44496">
                  <c:v>3.00E+02</c:v>
                </c:pt>
                <c:pt idx="44497">
                  <c:v>3.00E+02</c:v>
                </c:pt>
                <c:pt idx="44498">
                  <c:v>3.00E+02</c:v>
                </c:pt>
                <c:pt idx="44499">
                  <c:v>3.00E+02</c:v>
                </c:pt>
                <c:pt idx="44500">
                  <c:v>3.00E+02</c:v>
                </c:pt>
                <c:pt idx="44501">
                  <c:v>3.00E+02</c:v>
                </c:pt>
                <c:pt idx="44502">
                  <c:v>3.00E+02</c:v>
                </c:pt>
                <c:pt idx="44503">
                  <c:v>3.00E+02</c:v>
                </c:pt>
                <c:pt idx="44504">
                  <c:v>3.00E+02</c:v>
                </c:pt>
                <c:pt idx="44505">
                  <c:v>3.00E+02</c:v>
                </c:pt>
                <c:pt idx="44506">
                  <c:v>3.00E+02</c:v>
                </c:pt>
                <c:pt idx="44507">
                  <c:v>3.00E+02</c:v>
                </c:pt>
                <c:pt idx="44508">
                  <c:v>3.00E+02</c:v>
                </c:pt>
                <c:pt idx="44509">
                  <c:v>3.00E+02</c:v>
                </c:pt>
                <c:pt idx="44510">
                  <c:v>3.00E+02</c:v>
                </c:pt>
                <c:pt idx="44511">
                  <c:v>3.00E+02</c:v>
                </c:pt>
                <c:pt idx="44512">
                  <c:v>3.00E+02</c:v>
                </c:pt>
                <c:pt idx="44513">
                  <c:v>3.00E+02</c:v>
                </c:pt>
                <c:pt idx="44514">
                  <c:v>3.00E+02</c:v>
                </c:pt>
                <c:pt idx="44515">
                  <c:v>3.00E+02</c:v>
                </c:pt>
                <c:pt idx="44516">
                  <c:v>3.00E+02</c:v>
                </c:pt>
                <c:pt idx="44517">
                  <c:v>3.00E+02</c:v>
                </c:pt>
                <c:pt idx="44518">
                  <c:v>3.00E+02</c:v>
                </c:pt>
                <c:pt idx="44519">
                  <c:v>3.00E+02</c:v>
                </c:pt>
                <c:pt idx="44520">
                  <c:v>3.00E+02</c:v>
                </c:pt>
                <c:pt idx="44521">
                  <c:v>3.00E+02</c:v>
                </c:pt>
                <c:pt idx="44522">
                  <c:v>3.00E+02</c:v>
                </c:pt>
                <c:pt idx="44523">
                  <c:v>3.00E+02</c:v>
                </c:pt>
                <c:pt idx="44524">
                  <c:v>3.00E+02</c:v>
                </c:pt>
                <c:pt idx="44525">
                  <c:v>3.00E+02</c:v>
                </c:pt>
                <c:pt idx="44526">
                  <c:v>3.00E+02</c:v>
                </c:pt>
                <c:pt idx="44527">
                  <c:v>3.00E+02</c:v>
                </c:pt>
                <c:pt idx="44528">
                  <c:v>3.00E+02</c:v>
                </c:pt>
                <c:pt idx="44529">
                  <c:v>3.00E+02</c:v>
                </c:pt>
                <c:pt idx="44530">
                  <c:v>3.00E+02</c:v>
                </c:pt>
                <c:pt idx="44531">
                  <c:v>3.00E+02</c:v>
                </c:pt>
                <c:pt idx="44532">
                  <c:v>3.00E+02</c:v>
                </c:pt>
                <c:pt idx="44533">
                  <c:v>3.00E+02</c:v>
                </c:pt>
                <c:pt idx="44534">
                  <c:v>3.00E+02</c:v>
                </c:pt>
                <c:pt idx="44535">
                  <c:v>3.00E+02</c:v>
                </c:pt>
                <c:pt idx="44536">
                  <c:v>3.00E+02</c:v>
                </c:pt>
                <c:pt idx="44537">
                  <c:v>3.00E+02</c:v>
                </c:pt>
                <c:pt idx="44538">
                  <c:v>3.00E+02</c:v>
                </c:pt>
                <c:pt idx="44539">
                  <c:v>3.00E+02</c:v>
                </c:pt>
                <c:pt idx="44540">
                  <c:v>3.00E+02</c:v>
                </c:pt>
                <c:pt idx="44541">
                  <c:v>3.00E+02</c:v>
                </c:pt>
                <c:pt idx="44542">
                  <c:v>3.00E+02</c:v>
                </c:pt>
                <c:pt idx="44543">
                  <c:v>3.00E+02</c:v>
                </c:pt>
                <c:pt idx="44544">
                  <c:v>3.00E+02</c:v>
                </c:pt>
                <c:pt idx="44545">
                  <c:v>3.00E+02</c:v>
                </c:pt>
                <c:pt idx="44546">
                  <c:v>3.00E+02</c:v>
                </c:pt>
                <c:pt idx="44547">
                  <c:v>3.00E+02</c:v>
                </c:pt>
                <c:pt idx="44548">
                  <c:v>3.00E+02</c:v>
                </c:pt>
                <c:pt idx="44549">
                  <c:v>3.00E+02</c:v>
                </c:pt>
                <c:pt idx="44550">
                  <c:v>3.00E+02</c:v>
                </c:pt>
                <c:pt idx="44551">
                  <c:v>3.00E+02</c:v>
                </c:pt>
                <c:pt idx="44552">
                  <c:v>3.00E+02</c:v>
                </c:pt>
                <c:pt idx="44553">
                  <c:v>3.00E+02</c:v>
                </c:pt>
                <c:pt idx="44554">
                  <c:v>3.00E+02</c:v>
                </c:pt>
                <c:pt idx="44555">
                  <c:v>3.00E+02</c:v>
                </c:pt>
                <c:pt idx="44556">
                  <c:v>3.00E+02</c:v>
                </c:pt>
                <c:pt idx="44557">
                  <c:v>3.00E+02</c:v>
                </c:pt>
                <c:pt idx="44558">
                  <c:v>3.00E+02</c:v>
                </c:pt>
                <c:pt idx="44559">
                  <c:v>3.00E+02</c:v>
                </c:pt>
                <c:pt idx="44560">
                  <c:v>3.00E+02</c:v>
                </c:pt>
                <c:pt idx="44561">
                  <c:v>3.00E+02</c:v>
                </c:pt>
                <c:pt idx="44562">
                  <c:v>3.00E+02</c:v>
                </c:pt>
                <c:pt idx="44563">
                  <c:v>3.00E+02</c:v>
                </c:pt>
                <c:pt idx="44564">
                  <c:v>3.00E+02</c:v>
                </c:pt>
                <c:pt idx="44565">
                  <c:v>3.00E+02</c:v>
                </c:pt>
                <c:pt idx="44566">
                  <c:v>3.00E+02</c:v>
                </c:pt>
                <c:pt idx="44567">
                  <c:v>3.00E+02</c:v>
                </c:pt>
                <c:pt idx="44568">
                  <c:v>3.00E+02</c:v>
                </c:pt>
                <c:pt idx="44569">
                  <c:v>3.00E+02</c:v>
                </c:pt>
                <c:pt idx="44570">
                  <c:v>3.00E+02</c:v>
                </c:pt>
                <c:pt idx="44571">
                  <c:v>3.00E+02</c:v>
                </c:pt>
                <c:pt idx="44572">
                  <c:v>3.00E+02</c:v>
                </c:pt>
                <c:pt idx="44573">
                  <c:v>3.00E+02</c:v>
                </c:pt>
                <c:pt idx="44574">
                  <c:v>3.00E+02</c:v>
                </c:pt>
                <c:pt idx="44575">
                  <c:v>3.00E+02</c:v>
                </c:pt>
                <c:pt idx="44576">
                  <c:v>3.00E+02</c:v>
                </c:pt>
                <c:pt idx="44577">
                  <c:v>3.00E+02</c:v>
                </c:pt>
                <c:pt idx="44578">
                  <c:v>3.00E+02</c:v>
                </c:pt>
                <c:pt idx="44579">
                  <c:v>3.00E+02</c:v>
                </c:pt>
                <c:pt idx="44580">
                  <c:v>3.00E+02</c:v>
                </c:pt>
                <c:pt idx="44581">
                  <c:v>3.00E+02</c:v>
                </c:pt>
                <c:pt idx="44582">
                  <c:v>3.00E+02</c:v>
                </c:pt>
                <c:pt idx="44583">
                  <c:v>3.00E+02</c:v>
                </c:pt>
                <c:pt idx="44584">
                  <c:v>3.00E+02</c:v>
                </c:pt>
                <c:pt idx="44585">
                  <c:v>3.00E+02</c:v>
                </c:pt>
                <c:pt idx="44586">
                  <c:v>3.00E+02</c:v>
                </c:pt>
                <c:pt idx="44587">
                  <c:v>3.00E+02</c:v>
                </c:pt>
                <c:pt idx="44588">
                  <c:v>3.00E+02</c:v>
                </c:pt>
                <c:pt idx="44589">
                  <c:v>3.00E+02</c:v>
                </c:pt>
                <c:pt idx="44590">
                  <c:v>3.00E+02</c:v>
                </c:pt>
                <c:pt idx="44591">
                  <c:v>3.00E+02</c:v>
                </c:pt>
                <c:pt idx="44592">
                  <c:v>3.00E+02</c:v>
                </c:pt>
                <c:pt idx="44593">
                  <c:v>3.00E+02</c:v>
                </c:pt>
                <c:pt idx="44594">
                  <c:v>3.00E+02</c:v>
                </c:pt>
                <c:pt idx="44595">
                  <c:v>3.00E+02</c:v>
                </c:pt>
                <c:pt idx="44596">
                  <c:v>3.00E+02</c:v>
                </c:pt>
                <c:pt idx="44597">
                  <c:v>3.00E+02</c:v>
                </c:pt>
                <c:pt idx="44598">
                  <c:v>3.00E+02</c:v>
                </c:pt>
                <c:pt idx="44599">
                  <c:v>3.00E+02</c:v>
                </c:pt>
                <c:pt idx="44600">
                  <c:v>3.00E+02</c:v>
                </c:pt>
                <c:pt idx="44601">
                  <c:v>3.00E+02</c:v>
                </c:pt>
                <c:pt idx="44602">
                  <c:v>3.00E+02</c:v>
                </c:pt>
                <c:pt idx="44603">
                  <c:v>3.00E+02</c:v>
                </c:pt>
                <c:pt idx="44604">
                  <c:v>3.00E+02</c:v>
                </c:pt>
                <c:pt idx="44605">
                  <c:v>3.00E+02</c:v>
                </c:pt>
                <c:pt idx="44606">
                  <c:v>3.00E+02</c:v>
                </c:pt>
                <c:pt idx="44607">
                  <c:v>3.00E+02</c:v>
                </c:pt>
                <c:pt idx="44608">
                  <c:v>3.00E+02</c:v>
                </c:pt>
                <c:pt idx="44609">
                  <c:v>3.00E+02</c:v>
                </c:pt>
                <c:pt idx="44610">
                  <c:v>3.00E+02</c:v>
                </c:pt>
                <c:pt idx="44611">
                  <c:v>3.00E+02</c:v>
                </c:pt>
                <c:pt idx="44612">
                  <c:v>3.00E+02</c:v>
                </c:pt>
                <c:pt idx="44613">
                  <c:v>3.00E+02</c:v>
                </c:pt>
                <c:pt idx="44614">
                  <c:v>3.00E+02</c:v>
                </c:pt>
                <c:pt idx="44615">
                  <c:v>3.00E+02</c:v>
                </c:pt>
                <c:pt idx="44616">
                  <c:v>3.00E+02</c:v>
                </c:pt>
                <c:pt idx="44617">
                  <c:v>3.00E+02</c:v>
                </c:pt>
                <c:pt idx="44618">
                  <c:v>3.00E+02</c:v>
                </c:pt>
                <c:pt idx="44619">
                  <c:v>3.00E+02</c:v>
                </c:pt>
                <c:pt idx="44620">
                  <c:v>3.00E+02</c:v>
                </c:pt>
                <c:pt idx="44621">
                  <c:v>3.00E+02</c:v>
                </c:pt>
                <c:pt idx="44622">
                  <c:v>3.00E+02</c:v>
                </c:pt>
                <c:pt idx="44623">
                  <c:v>3.00E+02</c:v>
                </c:pt>
                <c:pt idx="44624">
                  <c:v>3.00E+02</c:v>
                </c:pt>
                <c:pt idx="44625">
                  <c:v>3.00E+02</c:v>
                </c:pt>
                <c:pt idx="44626">
                  <c:v>3.00E+02</c:v>
                </c:pt>
                <c:pt idx="44627">
                  <c:v>3.00E+02</c:v>
                </c:pt>
                <c:pt idx="44628">
                  <c:v>3.00E+02</c:v>
                </c:pt>
                <c:pt idx="44629">
                  <c:v>3.00E+02</c:v>
                </c:pt>
                <c:pt idx="44630">
                  <c:v>3.00E+02</c:v>
                </c:pt>
                <c:pt idx="44631">
                  <c:v>3.00E+02</c:v>
                </c:pt>
                <c:pt idx="44632">
                  <c:v>3.00E+02</c:v>
                </c:pt>
                <c:pt idx="44633">
                  <c:v>3.00E+02</c:v>
                </c:pt>
                <c:pt idx="44634">
                  <c:v>3.00E+02</c:v>
                </c:pt>
                <c:pt idx="44635">
                  <c:v>3.00E+02</c:v>
                </c:pt>
                <c:pt idx="44636">
                  <c:v>3.00E+02</c:v>
                </c:pt>
                <c:pt idx="44637">
                  <c:v>3.00E+02</c:v>
                </c:pt>
                <c:pt idx="44638">
                  <c:v>3.00E+02</c:v>
                </c:pt>
                <c:pt idx="44639">
                  <c:v>3.00E+02</c:v>
                </c:pt>
                <c:pt idx="44640">
                  <c:v>3.00E+02</c:v>
                </c:pt>
                <c:pt idx="44641">
                  <c:v>3.00E+02</c:v>
                </c:pt>
                <c:pt idx="44642">
                  <c:v>3.00E+02</c:v>
                </c:pt>
                <c:pt idx="44643">
                  <c:v>3.00E+02</c:v>
                </c:pt>
                <c:pt idx="44644">
                  <c:v>3.00E+02</c:v>
                </c:pt>
                <c:pt idx="44645">
                  <c:v>3.00E+02</c:v>
                </c:pt>
                <c:pt idx="44646">
                  <c:v>3.00E+02</c:v>
                </c:pt>
                <c:pt idx="44647">
                  <c:v>3.00E+02</c:v>
                </c:pt>
                <c:pt idx="44648">
                  <c:v>3.00E+02</c:v>
                </c:pt>
                <c:pt idx="44649">
                  <c:v>3.00E+02</c:v>
                </c:pt>
                <c:pt idx="44650">
                  <c:v>3.00E+02</c:v>
                </c:pt>
                <c:pt idx="44651">
                  <c:v>3.00E+02</c:v>
                </c:pt>
                <c:pt idx="44652">
                  <c:v>3.00E+02</c:v>
                </c:pt>
                <c:pt idx="44653">
                  <c:v>3.00E+02</c:v>
                </c:pt>
                <c:pt idx="44654">
                  <c:v>3.00E+02</c:v>
                </c:pt>
                <c:pt idx="44655">
                  <c:v>3.00E+02</c:v>
                </c:pt>
                <c:pt idx="44656">
                  <c:v>3.00E+02</c:v>
                </c:pt>
                <c:pt idx="44657">
                  <c:v>3.00E+02</c:v>
                </c:pt>
                <c:pt idx="44658">
                  <c:v>3.00E+02</c:v>
                </c:pt>
                <c:pt idx="44659">
                  <c:v>3.00E+02</c:v>
                </c:pt>
                <c:pt idx="44660">
                  <c:v>3.00E+02</c:v>
                </c:pt>
                <c:pt idx="44661">
                  <c:v>3.00E+02</c:v>
                </c:pt>
                <c:pt idx="44662">
                  <c:v>3.00E+02</c:v>
                </c:pt>
                <c:pt idx="44663">
                  <c:v>3.00E+02</c:v>
                </c:pt>
                <c:pt idx="44664">
                  <c:v>3.00E+02</c:v>
                </c:pt>
                <c:pt idx="44665">
                  <c:v>3.00E+02</c:v>
                </c:pt>
                <c:pt idx="44666">
                  <c:v>3.00E+02</c:v>
                </c:pt>
                <c:pt idx="44667">
                  <c:v>3.00E+02</c:v>
                </c:pt>
                <c:pt idx="44668">
                  <c:v>3.00E+02</c:v>
                </c:pt>
                <c:pt idx="44669">
                  <c:v>3.00E+02</c:v>
                </c:pt>
                <c:pt idx="44670">
                  <c:v>3.00E+02</c:v>
                </c:pt>
                <c:pt idx="44671">
                  <c:v>3.00E+02</c:v>
                </c:pt>
                <c:pt idx="44672">
                  <c:v>3.00E+02</c:v>
                </c:pt>
                <c:pt idx="44673">
                  <c:v>3.00E+02</c:v>
                </c:pt>
                <c:pt idx="44674">
                  <c:v>3.00E+02</c:v>
                </c:pt>
                <c:pt idx="44675">
                  <c:v>3.00E+02</c:v>
                </c:pt>
                <c:pt idx="44676">
                  <c:v>3.00E+02</c:v>
                </c:pt>
                <c:pt idx="44677">
                  <c:v>3.00E+02</c:v>
                </c:pt>
                <c:pt idx="44678">
                  <c:v>3.00E+02</c:v>
                </c:pt>
                <c:pt idx="44679">
                  <c:v>3.00E+02</c:v>
                </c:pt>
                <c:pt idx="44680">
                  <c:v>3.00E+02</c:v>
                </c:pt>
                <c:pt idx="44681">
                  <c:v>3.00E+02</c:v>
                </c:pt>
                <c:pt idx="44682">
                  <c:v>3.00E+02</c:v>
                </c:pt>
                <c:pt idx="44683">
                  <c:v>3.00E+02</c:v>
                </c:pt>
                <c:pt idx="44684">
                  <c:v>3.00E+02</c:v>
                </c:pt>
                <c:pt idx="44685">
                  <c:v>3.00E+02</c:v>
                </c:pt>
                <c:pt idx="44686">
                  <c:v>3.00E+02</c:v>
                </c:pt>
                <c:pt idx="44687">
                  <c:v>3.00E+02</c:v>
                </c:pt>
                <c:pt idx="44688">
                  <c:v>3.00E+02</c:v>
                </c:pt>
                <c:pt idx="44689">
                  <c:v>3.00E+02</c:v>
                </c:pt>
                <c:pt idx="44690">
                  <c:v>3.00E+02</c:v>
                </c:pt>
                <c:pt idx="44691">
                  <c:v>3.00E+02</c:v>
                </c:pt>
                <c:pt idx="44692">
                  <c:v>3.00E+02</c:v>
                </c:pt>
                <c:pt idx="44693">
                  <c:v>3.00E+02</c:v>
                </c:pt>
                <c:pt idx="44694">
                  <c:v>3.00E+02</c:v>
                </c:pt>
                <c:pt idx="44695">
                  <c:v>3.00E+02</c:v>
                </c:pt>
                <c:pt idx="44696">
                  <c:v>3.00E+02</c:v>
                </c:pt>
                <c:pt idx="44697">
                  <c:v>3.00E+02</c:v>
                </c:pt>
                <c:pt idx="44698">
                  <c:v>3.00E+02</c:v>
                </c:pt>
                <c:pt idx="44699">
                  <c:v>3.00E+02</c:v>
                </c:pt>
                <c:pt idx="44700">
                  <c:v>3.00E+02</c:v>
                </c:pt>
                <c:pt idx="44701">
                  <c:v>3.00E+02</c:v>
                </c:pt>
                <c:pt idx="44702">
                  <c:v>3.00E+02</c:v>
                </c:pt>
                <c:pt idx="44703">
                  <c:v>3.00E+02</c:v>
                </c:pt>
                <c:pt idx="44704">
                  <c:v>3.00E+02</c:v>
                </c:pt>
                <c:pt idx="44705">
                  <c:v>3.00E+02</c:v>
                </c:pt>
                <c:pt idx="44706">
                  <c:v>3.00E+02</c:v>
                </c:pt>
                <c:pt idx="44707">
                  <c:v>3.00E+02</c:v>
                </c:pt>
                <c:pt idx="44708">
                  <c:v>3.00E+02</c:v>
                </c:pt>
                <c:pt idx="44709">
                  <c:v>3.00E+02</c:v>
                </c:pt>
                <c:pt idx="44710">
                  <c:v>3.00E+02</c:v>
                </c:pt>
                <c:pt idx="44711">
                  <c:v>3.00E+02</c:v>
                </c:pt>
                <c:pt idx="44712">
                  <c:v>3.00E+02</c:v>
                </c:pt>
                <c:pt idx="44713">
                  <c:v>3.00E+02</c:v>
                </c:pt>
                <c:pt idx="44714">
                  <c:v>3.00E+02</c:v>
                </c:pt>
                <c:pt idx="44715">
                  <c:v>3.00E+02</c:v>
                </c:pt>
                <c:pt idx="44716">
                  <c:v>3.00E+02</c:v>
                </c:pt>
                <c:pt idx="44717">
                  <c:v>3.00E+02</c:v>
                </c:pt>
                <c:pt idx="44718">
                  <c:v>3.00E+02</c:v>
                </c:pt>
                <c:pt idx="44719">
                  <c:v>3.00E+02</c:v>
                </c:pt>
                <c:pt idx="44720">
                  <c:v>3.00E+02</c:v>
                </c:pt>
                <c:pt idx="44721">
                  <c:v>3.00E+02</c:v>
                </c:pt>
                <c:pt idx="44722">
                  <c:v>3.00E+02</c:v>
                </c:pt>
                <c:pt idx="44723">
                  <c:v>3.00E+02</c:v>
                </c:pt>
                <c:pt idx="44724">
                  <c:v>3.00E+02</c:v>
                </c:pt>
                <c:pt idx="44725">
                  <c:v>3.00E+02</c:v>
                </c:pt>
                <c:pt idx="44726">
                  <c:v>3.00E+02</c:v>
                </c:pt>
                <c:pt idx="44727">
                  <c:v>3.00E+02</c:v>
                </c:pt>
                <c:pt idx="44728">
                  <c:v>3.00E+02</c:v>
                </c:pt>
                <c:pt idx="44729">
                  <c:v>3.00E+02</c:v>
                </c:pt>
                <c:pt idx="44730">
                  <c:v>3.00E+02</c:v>
                </c:pt>
                <c:pt idx="44731">
                  <c:v>3.00E+02</c:v>
                </c:pt>
                <c:pt idx="44732">
                  <c:v>3.00E+02</c:v>
                </c:pt>
                <c:pt idx="44733">
                  <c:v>3.00E+02</c:v>
                </c:pt>
                <c:pt idx="44734">
                  <c:v>3.00E+02</c:v>
                </c:pt>
                <c:pt idx="44735">
                  <c:v>3.00E+02</c:v>
                </c:pt>
                <c:pt idx="44736">
                  <c:v>3.00E+02</c:v>
                </c:pt>
                <c:pt idx="44737">
                  <c:v>3.00E+02</c:v>
                </c:pt>
                <c:pt idx="44738">
                  <c:v>3.00E+02</c:v>
                </c:pt>
                <c:pt idx="44739">
                  <c:v>3.00E+02</c:v>
                </c:pt>
                <c:pt idx="44740">
                  <c:v>3.00E+02</c:v>
                </c:pt>
                <c:pt idx="44741">
                  <c:v>3.00E+02</c:v>
                </c:pt>
                <c:pt idx="44742">
                  <c:v>3.00E+02</c:v>
                </c:pt>
                <c:pt idx="44743">
                  <c:v>3.00E+02</c:v>
                </c:pt>
                <c:pt idx="44744">
                  <c:v>3.00E+02</c:v>
                </c:pt>
                <c:pt idx="44745">
                  <c:v>3.00E+02</c:v>
                </c:pt>
                <c:pt idx="44746">
                  <c:v>3.00E+02</c:v>
                </c:pt>
                <c:pt idx="44747">
                  <c:v>3.00E+02</c:v>
                </c:pt>
                <c:pt idx="44748">
                  <c:v>3.00E+02</c:v>
                </c:pt>
                <c:pt idx="44749">
                  <c:v>3.00E+02</c:v>
                </c:pt>
                <c:pt idx="44750">
                  <c:v>3.00E+02</c:v>
                </c:pt>
                <c:pt idx="44751">
                  <c:v>3.00E+02</c:v>
                </c:pt>
                <c:pt idx="44752">
                  <c:v>3.00E+02</c:v>
                </c:pt>
                <c:pt idx="44753">
                  <c:v>3.00E+02</c:v>
                </c:pt>
                <c:pt idx="44754">
                  <c:v>3.00E+02</c:v>
                </c:pt>
                <c:pt idx="44755">
                  <c:v>3.00E+02</c:v>
                </c:pt>
                <c:pt idx="44756">
                  <c:v>3.00E+02</c:v>
                </c:pt>
                <c:pt idx="44757">
                  <c:v>3.00E+02</c:v>
                </c:pt>
                <c:pt idx="44758">
                  <c:v>3.00E+02</c:v>
                </c:pt>
                <c:pt idx="44759">
                  <c:v>3.00E+02</c:v>
                </c:pt>
                <c:pt idx="44760">
                  <c:v>3.00E+02</c:v>
                </c:pt>
                <c:pt idx="44761">
                  <c:v>3.00E+02</c:v>
                </c:pt>
                <c:pt idx="44762">
                  <c:v>3.00E+02</c:v>
                </c:pt>
                <c:pt idx="44763">
                  <c:v>3.00E+02</c:v>
                </c:pt>
                <c:pt idx="44764">
                  <c:v>3.00E+02</c:v>
                </c:pt>
                <c:pt idx="44765">
                  <c:v>3.00E+02</c:v>
                </c:pt>
                <c:pt idx="44766">
                  <c:v>3.00E+02</c:v>
                </c:pt>
                <c:pt idx="44767">
                  <c:v>3.00E+02</c:v>
                </c:pt>
                <c:pt idx="44768">
                  <c:v>3.00E+02</c:v>
                </c:pt>
                <c:pt idx="44769">
                  <c:v>3.00E+02</c:v>
                </c:pt>
                <c:pt idx="44770">
                  <c:v>3.00E+02</c:v>
                </c:pt>
                <c:pt idx="44771">
                  <c:v>3.00E+02</c:v>
                </c:pt>
                <c:pt idx="44772">
                  <c:v>3.00E+02</c:v>
                </c:pt>
                <c:pt idx="44773">
                  <c:v>3.00E+02</c:v>
                </c:pt>
                <c:pt idx="44774">
                  <c:v>3.00E+02</c:v>
                </c:pt>
                <c:pt idx="44775">
                  <c:v>3.00E+02</c:v>
                </c:pt>
                <c:pt idx="44776">
                  <c:v>3.00E+02</c:v>
                </c:pt>
                <c:pt idx="44777">
                  <c:v>3.00E+02</c:v>
                </c:pt>
                <c:pt idx="44778">
                  <c:v>3.00E+02</c:v>
                </c:pt>
                <c:pt idx="44779">
                  <c:v>3.00E+02</c:v>
                </c:pt>
                <c:pt idx="44780">
                  <c:v>3.00E+02</c:v>
                </c:pt>
                <c:pt idx="44781">
                  <c:v>3.00E+02</c:v>
                </c:pt>
                <c:pt idx="44782">
                  <c:v>3.00E+02</c:v>
                </c:pt>
                <c:pt idx="44783">
                  <c:v>3.00E+02</c:v>
                </c:pt>
                <c:pt idx="44784">
                  <c:v>3.00E+02</c:v>
                </c:pt>
                <c:pt idx="44785">
                  <c:v>3.00E+02</c:v>
                </c:pt>
                <c:pt idx="44786">
                  <c:v>3.00E+02</c:v>
                </c:pt>
                <c:pt idx="44787">
                  <c:v>3.00E+02</c:v>
                </c:pt>
                <c:pt idx="44788">
                  <c:v>3.00E+02</c:v>
                </c:pt>
                <c:pt idx="44789">
                  <c:v>3.00E+02</c:v>
                </c:pt>
                <c:pt idx="44790">
                  <c:v>3.00E+02</c:v>
                </c:pt>
                <c:pt idx="44791">
                  <c:v>3.00E+02</c:v>
                </c:pt>
                <c:pt idx="44792">
                  <c:v>3.00E+02</c:v>
                </c:pt>
                <c:pt idx="44793">
                  <c:v>3.00E+02</c:v>
                </c:pt>
                <c:pt idx="44794">
                  <c:v>3.00E+02</c:v>
                </c:pt>
                <c:pt idx="44795">
                  <c:v>3.00E+02</c:v>
                </c:pt>
                <c:pt idx="44796">
                  <c:v>3.00E+02</c:v>
                </c:pt>
                <c:pt idx="44797">
                  <c:v>3.00E+02</c:v>
                </c:pt>
                <c:pt idx="44798">
                  <c:v>3.00E+02</c:v>
                </c:pt>
                <c:pt idx="44799">
                  <c:v>3.00E+02</c:v>
                </c:pt>
                <c:pt idx="44800">
                  <c:v>3.00E+02</c:v>
                </c:pt>
                <c:pt idx="44801">
                  <c:v>3.00E+02</c:v>
                </c:pt>
                <c:pt idx="44802">
                  <c:v>3.00E+02</c:v>
                </c:pt>
                <c:pt idx="44803">
                  <c:v>3.00E+02</c:v>
                </c:pt>
                <c:pt idx="44804">
                  <c:v>3.00E+02</c:v>
                </c:pt>
                <c:pt idx="44805">
                  <c:v>3.00E+02</c:v>
                </c:pt>
                <c:pt idx="44806">
                  <c:v>3.00E+02</c:v>
                </c:pt>
                <c:pt idx="44807">
                  <c:v>3.00E+02</c:v>
                </c:pt>
                <c:pt idx="44808">
                  <c:v>3.00E+02</c:v>
                </c:pt>
                <c:pt idx="44809">
                  <c:v>3.00E+02</c:v>
                </c:pt>
                <c:pt idx="44810">
                  <c:v>3.00E+02</c:v>
                </c:pt>
                <c:pt idx="44811">
                  <c:v>3.00E+02</c:v>
                </c:pt>
                <c:pt idx="44812">
                  <c:v>3.00E+02</c:v>
                </c:pt>
                <c:pt idx="44813">
                  <c:v>3.00E+02</c:v>
                </c:pt>
                <c:pt idx="44814">
                  <c:v>3.00E+02</c:v>
                </c:pt>
                <c:pt idx="44815">
                  <c:v>3.00E+02</c:v>
                </c:pt>
                <c:pt idx="44816">
                  <c:v>3.00E+02</c:v>
                </c:pt>
                <c:pt idx="44817">
                  <c:v>3.00E+02</c:v>
                </c:pt>
                <c:pt idx="44818">
                  <c:v>3.00E+02</c:v>
                </c:pt>
                <c:pt idx="44819">
                  <c:v>3.00E+02</c:v>
                </c:pt>
                <c:pt idx="44820">
                  <c:v>3.00E+02</c:v>
                </c:pt>
                <c:pt idx="44821">
                  <c:v>3.00E+02</c:v>
                </c:pt>
                <c:pt idx="44822">
                  <c:v>3.00E+02</c:v>
                </c:pt>
                <c:pt idx="44823">
                  <c:v>3.00E+02</c:v>
                </c:pt>
                <c:pt idx="44824">
                  <c:v>3.00E+02</c:v>
                </c:pt>
                <c:pt idx="44825">
                  <c:v>3.00E+02</c:v>
                </c:pt>
                <c:pt idx="44826">
                  <c:v>3.00E+02</c:v>
                </c:pt>
                <c:pt idx="44827">
                  <c:v>3.00E+02</c:v>
                </c:pt>
                <c:pt idx="44828">
                  <c:v>3.00E+02</c:v>
                </c:pt>
                <c:pt idx="44829">
                  <c:v>3.00E+02</c:v>
                </c:pt>
                <c:pt idx="44830">
                  <c:v>3.00E+02</c:v>
                </c:pt>
                <c:pt idx="44831">
                  <c:v>3.00E+02</c:v>
                </c:pt>
                <c:pt idx="44832">
                  <c:v>3.00E+02</c:v>
                </c:pt>
                <c:pt idx="44833">
                  <c:v>3.00E+02</c:v>
                </c:pt>
                <c:pt idx="44834">
                  <c:v>3.00E+02</c:v>
                </c:pt>
                <c:pt idx="44835">
                  <c:v>3.00E+02</c:v>
                </c:pt>
                <c:pt idx="44836">
                  <c:v>3.00E+02</c:v>
                </c:pt>
                <c:pt idx="44837">
                  <c:v>3.00E+02</c:v>
                </c:pt>
                <c:pt idx="44838">
                  <c:v>3.00E+02</c:v>
                </c:pt>
                <c:pt idx="44839">
                  <c:v>3.00E+02</c:v>
                </c:pt>
                <c:pt idx="44840">
                  <c:v>3.00E+02</c:v>
                </c:pt>
                <c:pt idx="44841">
                  <c:v>3.00E+02</c:v>
                </c:pt>
                <c:pt idx="44842">
                  <c:v>3.00E+02</c:v>
                </c:pt>
                <c:pt idx="44843">
                  <c:v>3.00E+02</c:v>
                </c:pt>
                <c:pt idx="44844">
                  <c:v>3.00E+02</c:v>
                </c:pt>
                <c:pt idx="44845">
                  <c:v>3.00E+02</c:v>
                </c:pt>
                <c:pt idx="44846">
                  <c:v>3.00E+02</c:v>
                </c:pt>
                <c:pt idx="44847">
                  <c:v>3.00E+02</c:v>
                </c:pt>
                <c:pt idx="44848">
                  <c:v>3.00E+02</c:v>
                </c:pt>
                <c:pt idx="44849">
                  <c:v>3.00E+02</c:v>
                </c:pt>
                <c:pt idx="44850">
                  <c:v>3.00E+02</c:v>
                </c:pt>
                <c:pt idx="44851">
                  <c:v>3.00E+02</c:v>
                </c:pt>
                <c:pt idx="44852">
                  <c:v>3.00E+02</c:v>
                </c:pt>
                <c:pt idx="44853">
                  <c:v>3.00E+02</c:v>
                </c:pt>
                <c:pt idx="44854">
                  <c:v>3.00E+02</c:v>
                </c:pt>
                <c:pt idx="44855">
                  <c:v>3.00E+02</c:v>
                </c:pt>
                <c:pt idx="44856">
                  <c:v>3.00E+02</c:v>
                </c:pt>
                <c:pt idx="44857">
                  <c:v>3.00E+02</c:v>
                </c:pt>
                <c:pt idx="44858">
                  <c:v>3.00E+02</c:v>
                </c:pt>
                <c:pt idx="44859">
                  <c:v>3.00E+02</c:v>
                </c:pt>
                <c:pt idx="44860">
                  <c:v>3.00E+02</c:v>
                </c:pt>
                <c:pt idx="44861">
                  <c:v>3.00E+02</c:v>
                </c:pt>
                <c:pt idx="44862">
                  <c:v>3.00E+02</c:v>
                </c:pt>
                <c:pt idx="44863">
                  <c:v>3.00E+02</c:v>
                </c:pt>
                <c:pt idx="44864">
                  <c:v>3.00E+02</c:v>
                </c:pt>
                <c:pt idx="44865">
                  <c:v>3.00E+02</c:v>
                </c:pt>
                <c:pt idx="44866">
                  <c:v>3.00E+02</c:v>
                </c:pt>
                <c:pt idx="44867">
                  <c:v>3.00E+02</c:v>
                </c:pt>
                <c:pt idx="44868">
                  <c:v>3.00E+02</c:v>
                </c:pt>
                <c:pt idx="44869">
                  <c:v>3.00E+02</c:v>
                </c:pt>
                <c:pt idx="44870">
                  <c:v>3.00E+02</c:v>
                </c:pt>
                <c:pt idx="44871">
                  <c:v>3.00E+02</c:v>
                </c:pt>
                <c:pt idx="44872">
                  <c:v>3.00E+02</c:v>
                </c:pt>
                <c:pt idx="44873">
                  <c:v>3.00E+02</c:v>
                </c:pt>
                <c:pt idx="44874">
                  <c:v>3.00E+02</c:v>
                </c:pt>
                <c:pt idx="44875">
                  <c:v>3.00E+02</c:v>
                </c:pt>
                <c:pt idx="44876">
                  <c:v>3.00E+02</c:v>
                </c:pt>
                <c:pt idx="44877">
                  <c:v>3.00E+02</c:v>
                </c:pt>
                <c:pt idx="44878">
                  <c:v>3.00E+02</c:v>
                </c:pt>
                <c:pt idx="44879">
                  <c:v>3.00E+02</c:v>
                </c:pt>
                <c:pt idx="44880">
                  <c:v>3.00E+02</c:v>
                </c:pt>
                <c:pt idx="44881">
                  <c:v>3.00E+02</c:v>
                </c:pt>
                <c:pt idx="44882">
                  <c:v>3.00E+02</c:v>
                </c:pt>
                <c:pt idx="44883">
                  <c:v>3.00E+02</c:v>
                </c:pt>
                <c:pt idx="44884">
                  <c:v>3.00E+02</c:v>
                </c:pt>
                <c:pt idx="44885">
                  <c:v>3.00E+02</c:v>
                </c:pt>
                <c:pt idx="44886">
                  <c:v>3.00E+02</c:v>
                </c:pt>
                <c:pt idx="44887">
                  <c:v>3.00E+02</c:v>
                </c:pt>
                <c:pt idx="44888">
                  <c:v>3.00E+02</c:v>
                </c:pt>
                <c:pt idx="44889">
                  <c:v>3.00E+02</c:v>
                </c:pt>
                <c:pt idx="44890">
                  <c:v>3.00E+02</c:v>
                </c:pt>
                <c:pt idx="44891">
                  <c:v>3.00E+02</c:v>
                </c:pt>
                <c:pt idx="44892">
                  <c:v>3.00E+02</c:v>
                </c:pt>
                <c:pt idx="44893">
                  <c:v>3.00E+02</c:v>
                </c:pt>
                <c:pt idx="44894">
                  <c:v>3.00E+02</c:v>
                </c:pt>
                <c:pt idx="44895">
                  <c:v>3.00E+02</c:v>
                </c:pt>
                <c:pt idx="44896">
                  <c:v>3.00E+02</c:v>
                </c:pt>
                <c:pt idx="44897">
                  <c:v>3.00E+02</c:v>
                </c:pt>
                <c:pt idx="44898">
                  <c:v>3.00E+02</c:v>
                </c:pt>
                <c:pt idx="44899">
                  <c:v>3.00E+02</c:v>
                </c:pt>
                <c:pt idx="44900">
                  <c:v>3.00E+02</c:v>
                </c:pt>
                <c:pt idx="44901">
                  <c:v>3.00E+02</c:v>
                </c:pt>
                <c:pt idx="44902">
                  <c:v>3.00E+02</c:v>
                </c:pt>
                <c:pt idx="44903">
                  <c:v>3.00E+02</c:v>
                </c:pt>
                <c:pt idx="44904">
                  <c:v>3.00E+02</c:v>
                </c:pt>
                <c:pt idx="44905">
                  <c:v>3.00E+02</c:v>
                </c:pt>
                <c:pt idx="44906">
                  <c:v>3.00E+02</c:v>
                </c:pt>
                <c:pt idx="44907">
                  <c:v>3.00E+02</c:v>
                </c:pt>
                <c:pt idx="44908">
                  <c:v>3.00E+02</c:v>
                </c:pt>
                <c:pt idx="44909">
                  <c:v>3.00E+02</c:v>
                </c:pt>
                <c:pt idx="44910">
                  <c:v>3.00E+02</c:v>
                </c:pt>
                <c:pt idx="44911">
                  <c:v>3.00E+02</c:v>
                </c:pt>
                <c:pt idx="44912">
                  <c:v>3.00E+02</c:v>
                </c:pt>
                <c:pt idx="44913">
                  <c:v>3.00E+02</c:v>
                </c:pt>
                <c:pt idx="44914">
                  <c:v>3.00E+02</c:v>
                </c:pt>
                <c:pt idx="44915">
                  <c:v>3.00E+02</c:v>
                </c:pt>
                <c:pt idx="44916">
                  <c:v>3.00E+02</c:v>
                </c:pt>
                <c:pt idx="44917">
                  <c:v>3.00E+02</c:v>
                </c:pt>
                <c:pt idx="44918">
                  <c:v>3.00E+02</c:v>
                </c:pt>
                <c:pt idx="44919">
                  <c:v>3.00E+02</c:v>
                </c:pt>
                <c:pt idx="44920">
                  <c:v>3.00E+02</c:v>
                </c:pt>
                <c:pt idx="44921">
                  <c:v>3.00E+02</c:v>
                </c:pt>
                <c:pt idx="44922">
                  <c:v>3.00E+02</c:v>
                </c:pt>
                <c:pt idx="44923">
                  <c:v>3.00E+02</c:v>
                </c:pt>
                <c:pt idx="44924">
                  <c:v>3.00E+02</c:v>
                </c:pt>
                <c:pt idx="44925">
                  <c:v>3.00E+02</c:v>
                </c:pt>
                <c:pt idx="44926">
                  <c:v>3.00E+02</c:v>
                </c:pt>
                <c:pt idx="44927">
                  <c:v>3.00E+02</c:v>
                </c:pt>
                <c:pt idx="44928">
                  <c:v>3.00E+02</c:v>
                </c:pt>
                <c:pt idx="44929">
                  <c:v>3.00E+02</c:v>
                </c:pt>
                <c:pt idx="44930">
                  <c:v>3.00E+02</c:v>
                </c:pt>
                <c:pt idx="44931">
                  <c:v>3.00E+02</c:v>
                </c:pt>
                <c:pt idx="44932">
                  <c:v>3.00E+02</c:v>
                </c:pt>
                <c:pt idx="44933">
                  <c:v>3.00E+02</c:v>
                </c:pt>
                <c:pt idx="44934">
                  <c:v>3.00E+02</c:v>
                </c:pt>
                <c:pt idx="44935">
                  <c:v>3.00E+02</c:v>
                </c:pt>
                <c:pt idx="44936">
                  <c:v>3.00E+02</c:v>
                </c:pt>
                <c:pt idx="44937">
                  <c:v>3.00E+02</c:v>
                </c:pt>
                <c:pt idx="44938">
                  <c:v>3.00E+02</c:v>
                </c:pt>
                <c:pt idx="44939">
                  <c:v>3.00E+02</c:v>
                </c:pt>
                <c:pt idx="44940">
                  <c:v>3.00E+02</c:v>
                </c:pt>
                <c:pt idx="44941">
                  <c:v>3.00E+02</c:v>
                </c:pt>
                <c:pt idx="44942">
                  <c:v>3.00E+02</c:v>
                </c:pt>
                <c:pt idx="44943">
                  <c:v>3.00E+02</c:v>
                </c:pt>
                <c:pt idx="44944">
                  <c:v>3.00E+02</c:v>
                </c:pt>
                <c:pt idx="44945">
                  <c:v>3.00E+02</c:v>
                </c:pt>
                <c:pt idx="44946">
                  <c:v>3.00E+02</c:v>
                </c:pt>
                <c:pt idx="44947">
                  <c:v>3.00E+02</c:v>
                </c:pt>
                <c:pt idx="44948">
                  <c:v>3.00E+02</c:v>
                </c:pt>
                <c:pt idx="44949">
                  <c:v>3.00E+02</c:v>
                </c:pt>
                <c:pt idx="44950">
                  <c:v>3.00E+02</c:v>
                </c:pt>
                <c:pt idx="44951">
                  <c:v>3.00E+02</c:v>
                </c:pt>
                <c:pt idx="44952">
                  <c:v>3.00E+02</c:v>
                </c:pt>
                <c:pt idx="44953">
                  <c:v>3.00E+02</c:v>
                </c:pt>
                <c:pt idx="44954">
                  <c:v>3.00E+02</c:v>
                </c:pt>
                <c:pt idx="44955">
                  <c:v>3.00E+02</c:v>
                </c:pt>
                <c:pt idx="44956">
                  <c:v>3.00E+02</c:v>
                </c:pt>
                <c:pt idx="44957">
                  <c:v>3.00E+02</c:v>
                </c:pt>
                <c:pt idx="44958">
                  <c:v>3.00E+02</c:v>
                </c:pt>
                <c:pt idx="44959">
                  <c:v>3.00E+02</c:v>
                </c:pt>
                <c:pt idx="44960">
                  <c:v>3.00E+02</c:v>
                </c:pt>
                <c:pt idx="44961">
                  <c:v>3.00E+02</c:v>
                </c:pt>
                <c:pt idx="44962">
                  <c:v>3.00E+02</c:v>
                </c:pt>
                <c:pt idx="44963">
                  <c:v>3.00E+02</c:v>
                </c:pt>
                <c:pt idx="44964">
                  <c:v>3.00E+02</c:v>
                </c:pt>
                <c:pt idx="44965">
                  <c:v>3.00E+02</c:v>
                </c:pt>
                <c:pt idx="44966">
                  <c:v>3.00E+02</c:v>
                </c:pt>
                <c:pt idx="44967">
                  <c:v>3.00E+02</c:v>
                </c:pt>
                <c:pt idx="44968">
                  <c:v>3.00E+02</c:v>
                </c:pt>
                <c:pt idx="44969">
                  <c:v>3.00E+02</c:v>
                </c:pt>
                <c:pt idx="44970">
                  <c:v>3.00E+02</c:v>
                </c:pt>
                <c:pt idx="44971">
                  <c:v>3.00E+02</c:v>
                </c:pt>
                <c:pt idx="44972">
                  <c:v>3.00E+02</c:v>
                </c:pt>
                <c:pt idx="44973">
                  <c:v>3.00E+02</c:v>
                </c:pt>
                <c:pt idx="44974">
                  <c:v>3.00E+02</c:v>
                </c:pt>
                <c:pt idx="44975">
                  <c:v>3.00E+02</c:v>
                </c:pt>
                <c:pt idx="44976">
                  <c:v>3.00E+02</c:v>
                </c:pt>
                <c:pt idx="44977">
                  <c:v>3.00E+02</c:v>
                </c:pt>
                <c:pt idx="44978">
                  <c:v>3.00E+02</c:v>
                </c:pt>
                <c:pt idx="44979">
                  <c:v>3.00E+02</c:v>
                </c:pt>
                <c:pt idx="44980">
                  <c:v>3.00E+02</c:v>
                </c:pt>
                <c:pt idx="44981">
                  <c:v>3.00E+02</c:v>
                </c:pt>
                <c:pt idx="44982">
                  <c:v>3.00E+02</c:v>
                </c:pt>
                <c:pt idx="44983">
                  <c:v>3.00E+02</c:v>
                </c:pt>
                <c:pt idx="44984">
                  <c:v>3.00E+02</c:v>
                </c:pt>
                <c:pt idx="44985">
                  <c:v>3.00E+02</c:v>
                </c:pt>
                <c:pt idx="44986">
                  <c:v>3.00E+02</c:v>
                </c:pt>
                <c:pt idx="44987">
                  <c:v>3.00E+02</c:v>
                </c:pt>
                <c:pt idx="44988">
                  <c:v>3.00E+02</c:v>
                </c:pt>
                <c:pt idx="44989">
                  <c:v>3.00E+02</c:v>
                </c:pt>
                <c:pt idx="44990">
                  <c:v>3.00E+02</c:v>
                </c:pt>
                <c:pt idx="44991">
                  <c:v>3.00E+02</c:v>
                </c:pt>
                <c:pt idx="44992">
                  <c:v>3.00E+02</c:v>
                </c:pt>
                <c:pt idx="44993">
                  <c:v>3.00E+02</c:v>
                </c:pt>
                <c:pt idx="44994">
                  <c:v>3.00E+02</c:v>
                </c:pt>
                <c:pt idx="44995">
                  <c:v>3.00E+02</c:v>
                </c:pt>
                <c:pt idx="44996">
                  <c:v>3.00E+02</c:v>
                </c:pt>
                <c:pt idx="44997">
                  <c:v>3.00E+02</c:v>
                </c:pt>
                <c:pt idx="44998">
                  <c:v>3.00E+02</c:v>
                </c:pt>
                <c:pt idx="44999">
                  <c:v>3.00E+02</c:v>
                </c:pt>
                <c:pt idx="45000">
                  <c:v>3.00E+02</c:v>
                </c:pt>
                <c:pt idx="45001">
                  <c:v>3.00E+02</c:v>
                </c:pt>
                <c:pt idx="45002">
                  <c:v>3.00E+02</c:v>
                </c:pt>
                <c:pt idx="45003">
                  <c:v>3.00E+02</c:v>
                </c:pt>
                <c:pt idx="45004">
                  <c:v>3.00E+02</c:v>
                </c:pt>
                <c:pt idx="45005">
                  <c:v>3.00E+02</c:v>
                </c:pt>
                <c:pt idx="45006">
                  <c:v>3.00E+02</c:v>
                </c:pt>
                <c:pt idx="45007">
                  <c:v>3.00E+02</c:v>
                </c:pt>
                <c:pt idx="45008">
                  <c:v>3.00E+02</c:v>
                </c:pt>
                <c:pt idx="45009">
                  <c:v>3.00E+02</c:v>
                </c:pt>
                <c:pt idx="45010">
                  <c:v>3.00E+02</c:v>
                </c:pt>
                <c:pt idx="45011">
                  <c:v>3.00E+02</c:v>
                </c:pt>
                <c:pt idx="45012">
                  <c:v>3.00E+02</c:v>
                </c:pt>
                <c:pt idx="45013">
                  <c:v>3.00E+02</c:v>
                </c:pt>
                <c:pt idx="45014">
                  <c:v>3.00E+02</c:v>
                </c:pt>
                <c:pt idx="45015">
                  <c:v>3.00E+02</c:v>
                </c:pt>
                <c:pt idx="45016">
                  <c:v>3.00E+02</c:v>
                </c:pt>
                <c:pt idx="45017">
                  <c:v>3.00E+02</c:v>
                </c:pt>
                <c:pt idx="45018">
                  <c:v>3.00E+02</c:v>
                </c:pt>
                <c:pt idx="45019">
                  <c:v>3.00E+02</c:v>
                </c:pt>
                <c:pt idx="45020">
                  <c:v>3.00E+02</c:v>
                </c:pt>
                <c:pt idx="45021">
                  <c:v>3.00E+02</c:v>
                </c:pt>
                <c:pt idx="45022">
                  <c:v>3.00E+02</c:v>
                </c:pt>
                <c:pt idx="45023">
                  <c:v>3.00E+02</c:v>
                </c:pt>
                <c:pt idx="45024">
                  <c:v>3.00E+02</c:v>
                </c:pt>
                <c:pt idx="45025">
                  <c:v>3.00E+02</c:v>
                </c:pt>
                <c:pt idx="45026">
                  <c:v>3.00E+02</c:v>
                </c:pt>
                <c:pt idx="45027">
                  <c:v>3.00E+02</c:v>
                </c:pt>
                <c:pt idx="45028">
                  <c:v>3.00E+02</c:v>
                </c:pt>
                <c:pt idx="45029">
                  <c:v>3.00E+02</c:v>
                </c:pt>
                <c:pt idx="45030">
                  <c:v>3.00E+02</c:v>
                </c:pt>
                <c:pt idx="45031">
                  <c:v>3.00E+02</c:v>
                </c:pt>
                <c:pt idx="45032">
                  <c:v>3.00E+02</c:v>
                </c:pt>
                <c:pt idx="45033">
                  <c:v>3.00E+02</c:v>
                </c:pt>
                <c:pt idx="45034">
                  <c:v>3.00E+02</c:v>
                </c:pt>
                <c:pt idx="45035">
                  <c:v>3.00E+02</c:v>
                </c:pt>
                <c:pt idx="45036">
                  <c:v>3.00E+02</c:v>
                </c:pt>
                <c:pt idx="45037">
                  <c:v>3.00E+02</c:v>
                </c:pt>
                <c:pt idx="45038">
                  <c:v>3.00E+02</c:v>
                </c:pt>
                <c:pt idx="45039">
                  <c:v>3.00E+02</c:v>
                </c:pt>
                <c:pt idx="45040">
                  <c:v>3.00E+02</c:v>
                </c:pt>
                <c:pt idx="45041">
                  <c:v>3.00E+02</c:v>
                </c:pt>
                <c:pt idx="45042">
                  <c:v>3.00E+02</c:v>
                </c:pt>
                <c:pt idx="45043">
                  <c:v>3.00E+02</c:v>
                </c:pt>
                <c:pt idx="45044">
                  <c:v>3.00E+02</c:v>
                </c:pt>
                <c:pt idx="45045">
                  <c:v>3.00E+02</c:v>
                </c:pt>
                <c:pt idx="45046">
                  <c:v>3.00E+02</c:v>
                </c:pt>
                <c:pt idx="45047">
                  <c:v>3.00E+02</c:v>
                </c:pt>
                <c:pt idx="45048">
                  <c:v>3.00E+02</c:v>
                </c:pt>
                <c:pt idx="45049">
                  <c:v>3.00E+02</c:v>
                </c:pt>
                <c:pt idx="45050">
                  <c:v>3.00E+02</c:v>
                </c:pt>
                <c:pt idx="45051">
                  <c:v>3.00E+02</c:v>
                </c:pt>
                <c:pt idx="45052">
                  <c:v>3.00E+02</c:v>
                </c:pt>
                <c:pt idx="45053">
                  <c:v>3.00E+02</c:v>
                </c:pt>
                <c:pt idx="45054">
                  <c:v>3.00E+02</c:v>
                </c:pt>
                <c:pt idx="45055">
                  <c:v>3.00E+02</c:v>
                </c:pt>
                <c:pt idx="45056">
                  <c:v>3.00E+02</c:v>
                </c:pt>
                <c:pt idx="45057">
                  <c:v>3.00E+02</c:v>
                </c:pt>
                <c:pt idx="45058">
                  <c:v>3.00E+02</c:v>
                </c:pt>
                <c:pt idx="45059">
                  <c:v>3.00E+02</c:v>
                </c:pt>
                <c:pt idx="45060">
                  <c:v>3.00E+02</c:v>
                </c:pt>
                <c:pt idx="45061">
                  <c:v>3.00E+02</c:v>
                </c:pt>
                <c:pt idx="45062">
                  <c:v>3.00E+02</c:v>
                </c:pt>
                <c:pt idx="45063">
                  <c:v>3.00E+02</c:v>
                </c:pt>
                <c:pt idx="45064">
                  <c:v>3.00E+02</c:v>
                </c:pt>
                <c:pt idx="45065">
                  <c:v>3.00E+02</c:v>
                </c:pt>
                <c:pt idx="45066">
                  <c:v>3.00E+02</c:v>
                </c:pt>
                <c:pt idx="45067">
                  <c:v>3.00E+02</c:v>
                </c:pt>
                <c:pt idx="45068">
                  <c:v>3.00E+02</c:v>
                </c:pt>
                <c:pt idx="45069">
                  <c:v>3.00E+02</c:v>
                </c:pt>
                <c:pt idx="45070">
                  <c:v>3.00E+02</c:v>
                </c:pt>
                <c:pt idx="45071">
                  <c:v>3.00E+02</c:v>
                </c:pt>
                <c:pt idx="45072">
                  <c:v>3.00E+02</c:v>
                </c:pt>
                <c:pt idx="45073">
                  <c:v>3.00E+02</c:v>
                </c:pt>
                <c:pt idx="45074">
                  <c:v>3.00E+02</c:v>
                </c:pt>
                <c:pt idx="45075">
                  <c:v>3.00E+02</c:v>
                </c:pt>
                <c:pt idx="45076">
                  <c:v>3.00E+02</c:v>
                </c:pt>
                <c:pt idx="45077">
                  <c:v>3.00E+02</c:v>
                </c:pt>
                <c:pt idx="45078">
                  <c:v>3.00E+02</c:v>
                </c:pt>
                <c:pt idx="45079">
                  <c:v>3.00E+02</c:v>
                </c:pt>
                <c:pt idx="45080">
                  <c:v>3.00E+02</c:v>
                </c:pt>
                <c:pt idx="45081">
                  <c:v>3.00E+02</c:v>
                </c:pt>
                <c:pt idx="45082">
                  <c:v>3.00E+02</c:v>
                </c:pt>
                <c:pt idx="45083">
                  <c:v>3.00E+02</c:v>
                </c:pt>
                <c:pt idx="45084">
                  <c:v>3.00E+02</c:v>
                </c:pt>
                <c:pt idx="45085">
                  <c:v>3.00E+02</c:v>
                </c:pt>
                <c:pt idx="45086">
                  <c:v>3.00E+02</c:v>
                </c:pt>
                <c:pt idx="45087">
                  <c:v>3.00E+02</c:v>
                </c:pt>
                <c:pt idx="45088">
                  <c:v>3.00E+02</c:v>
                </c:pt>
                <c:pt idx="45089">
                  <c:v>3.00E+02</c:v>
                </c:pt>
                <c:pt idx="45090">
                  <c:v>3.00E+02</c:v>
                </c:pt>
                <c:pt idx="45091">
                  <c:v>3.00E+02</c:v>
                </c:pt>
                <c:pt idx="45092">
                  <c:v>3.00E+02</c:v>
                </c:pt>
                <c:pt idx="45093">
                  <c:v>3.00E+02</c:v>
                </c:pt>
                <c:pt idx="45094">
                  <c:v>3.00E+02</c:v>
                </c:pt>
                <c:pt idx="45095">
                  <c:v>3.00E+02</c:v>
                </c:pt>
                <c:pt idx="45096">
                  <c:v>3.00E+02</c:v>
                </c:pt>
                <c:pt idx="45097">
                  <c:v>3.00E+02</c:v>
                </c:pt>
                <c:pt idx="45098">
                  <c:v>3.00E+02</c:v>
                </c:pt>
                <c:pt idx="45099">
                  <c:v>3.00E+02</c:v>
                </c:pt>
                <c:pt idx="45100">
                  <c:v>3.00E+02</c:v>
                </c:pt>
                <c:pt idx="45101">
                  <c:v>3.00E+02</c:v>
                </c:pt>
                <c:pt idx="45102">
                  <c:v>3.00E+02</c:v>
                </c:pt>
                <c:pt idx="45103">
                  <c:v>3.00E+02</c:v>
                </c:pt>
                <c:pt idx="45104">
                  <c:v>3.00E+02</c:v>
                </c:pt>
                <c:pt idx="45105">
                  <c:v>3.00E+02</c:v>
                </c:pt>
                <c:pt idx="45106">
                  <c:v>3.00E+02</c:v>
                </c:pt>
                <c:pt idx="45107">
                  <c:v>3.00E+02</c:v>
                </c:pt>
                <c:pt idx="45108">
                  <c:v>3.00E+02</c:v>
                </c:pt>
                <c:pt idx="45109">
                  <c:v>3.00E+02</c:v>
                </c:pt>
                <c:pt idx="45110">
                  <c:v>3.00E+02</c:v>
                </c:pt>
                <c:pt idx="45111">
                  <c:v>3.00E+02</c:v>
                </c:pt>
                <c:pt idx="45112">
                  <c:v>3.00E+02</c:v>
                </c:pt>
                <c:pt idx="45113">
                  <c:v>3.00E+02</c:v>
                </c:pt>
                <c:pt idx="45114">
                  <c:v>3.00E+02</c:v>
                </c:pt>
                <c:pt idx="45115">
                  <c:v>3.00E+02</c:v>
                </c:pt>
                <c:pt idx="45116">
                  <c:v>3.00E+02</c:v>
                </c:pt>
                <c:pt idx="45117">
                  <c:v>3.00E+02</c:v>
                </c:pt>
                <c:pt idx="45118">
                  <c:v>3.00E+02</c:v>
                </c:pt>
                <c:pt idx="45119">
                  <c:v>3.00E+02</c:v>
                </c:pt>
                <c:pt idx="45120">
                  <c:v>3.00E+02</c:v>
                </c:pt>
                <c:pt idx="45121">
                  <c:v>3.00E+02</c:v>
                </c:pt>
                <c:pt idx="45122">
                  <c:v>3.00E+02</c:v>
                </c:pt>
                <c:pt idx="45123">
                  <c:v>3.00E+02</c:v>
                </c:pt>
                <c:pt idx="45124">
                  <c:v>3.00E+02</c:v>
                </c:pt>
                <c:pt idx="45125">
                  <c:v>3.00E+02</c:v>
                </c:pt>
                <c:pt idx="45126">
                  <c:v>3.00E+02</c:v>
                </c:pt>
                <c:pt idx="45127">
                  <c:v>3.00E+02</c:v>
                </c:pt>
                <c:pt idx="45128">
                  <c:v>3.00E+02</c:v>
                </c:pt>
                <c:pt idx="45129">
                  <c:v>3.00E+02</c:v>
                </c:pt>
                <c:pt idx="45130">
                  <c:v>3.00E+02</c:v>
                </c:pt>
                <c:pt idx="45131">
                  <c:v>3.00E+02</c:v>
                </c:pt>
                <c:pt idx="45132">
                  <c:v>3.00E+02</c:v>
                </c:pt>
                <c:pt idx="45133">
                  <c:v>3.00E+02</c:v>
                </c:pt>
                <c:pt idx="45134">
                  <c:v>3.00E+02</c:v>
                </c:pt>
                <c:pt idx="45135">
                  <c:v>3.00E+02</c:v>
                </c:pt>
                <c:pt idx="45136">
                  <c:v>3.00E+02</c:v>
                </c:pt>
                <c:pt idx="45137">
                  <c:v>3.00E+02</c:v>
                </c:pt>
                <c:pt idx="45138">
                  <c:v>3.00E+02</c:v>
                </c:pt>
                <c:pt idx="45139">
                  <c:v>3.00E+02</c:v>
                </c:pt>
                <c:pt idx="45140">
                  <c:v>3.00E+02</c:v>
                </c:pt>
                <c:pt idx="45141">
                  <c:v>3.00E+02</c:v>
                </c:pt>
                <c:pt idx="45142">
                  <c:v>3.00E+02</c:v>
                </c:pt>
                <c:pt idx="45143">
                  <c:v>3.00E+02</c:v>
                </c:pt>
                <c:pt idx="45144">
                  <c:v>3.00E+02</c:v>
                </c:pt>
                <c:pt idx="45145">
                  <c:v>3.00E+02</c:v>
                </c:pt>
                <c:pt idx="45146">
                  <c:v>3.00E+02</c:v>
                </c:pt>
                <c:pt idx="45147">
                  <c:v>3.00E+02</c:v>
                </c:pt>
                <c:pt idx="45148">
                  <c:v>3.00E+02</c:v>
                </c:pt>
                <c:pt idx="45149">
                  <c:v>3.00E+02</c:v>
                </c:pt>
                <c:pt idx="45150">
                  <c:v>3.00E+02</c:v>
                </c:pt>
                <c:pt idx="45151">
                  <c:v>3.00E+02</c:v>
                </c:pt>
                <c:pt idx="45152">
                  <c:v>3.00E+02</c:v>
                </c:pt>
                <c:pt idx="45153">
                  <c:v>3.00E+02</c:v>
                </c:pt>
                <c:pt idx="45154">
                  <c:v>3.00E+02</c:v>
                </c:pt>
                <c:pt idx="45155">
                  <c:v>3.00E+02</c:v>
                </c:pt>
                <c:pt idx="45156">
                  <c:v>3.00E+02</c:v>
                </c:pt>
                <c:pt idx="45157">
                  <c:v>3.00E+02</c:v>
                </c:pt>
                <c:pt idx="45158">
                  <c:v>3.00E+02</c:v>
                </c:pt>
                <c:pt idx="45159">
                  <c:v>3.00E+02</c:v>
                </c:pt>
                <c:pt idx="45160">
                  <c:v>3.00E+02</c:v>
                </c:pt>
                <c:pt idx="45161">
                  <c:v>3.00E+02</c:v>
                </c:pt>
                <c:pt idx="45162">
                  <c:v>3.00E+02</c:v>
                </c:pt>
                <c:pt idx="45163">
                  <c:v>3.00E+02</c:v>
                </c:pt>
                <c:pt idx="45164">
                  <c:v>3.00E+02</c:v>
                </c:pt>
                <c:pt idx="45165">
                  <c:v>3.00E+02</c:v>
                </c:pt>
                <c:pt idx="45166">
                  <c:v>3.00E+02</c:v>
                </c:pt>
                <c:pt idx="45167">
                  <c:v>3.00E+02</c:v>
                </c:pt>
                <c:pt idx="45168">
                  <c:v>3.00E+02</c:v>
                </c:pt>
                <c:pt idx="45169">
                  <c:v>3.00E+02</c:v>
                </c:pt>
                <c:pt idx="45170">
                  <c:v>3.00E+02</c:v>
                </c:pt>
                <c:pt idx="45171">
                  <c:v>3.00E+02</c:v>
                </c:pt>
                <c:pt idx="45172">
                  <c:v>3.00E+02</c:v>
                </c:pt>
                <c:pt idx="45173">
                  <c:v>3.00E+02</c:v>
                </c:pt>
                <c:pt idx="45174">
                  <c:v>3.00E+02</c:v>
                </c:pt>
                <c:pt idx="45175">
                  <c:v>3.00E+02</c:v>
                </c:pt>
                <c:pt idx="45176">
                  <c:v>3.00E+02</c:v>
                </c:pt>
                <c:pt idx="45177">
                  <c:v>3.00E+02</c:v>
                </c:pt>
                <c:pt idx="45178">
                  <c:v>3.00E+02</c:v>
                </c:pt>
                <c:pt idx="45179">
                  <c:v>3.00E+02</c:v>
                </c:pt>
                <c:pt idx="45180">
                  <c:v>3.00E+02</c:v>
                </c:pt>
                <c:pt idx="45181">
                  <c:v>3.00E+02</c:v>
                </c:pt>
                <c:pt idx="45182">
                  <c:v>3.00E+02</c:v>
                </c:pt>
                <c:pt idx="45183">
                  <c:v>3.00E+02</c:v>
                </c:pt>
                <c:pt idx="45184">
                  <c:v>3.00E+02</c:v>
                </c:pt>
                <c:pt idx="45185">
                  <c:v>3.00E+02</c:v>
                </c:pt>
                <c:pt idx="45186">
                  <c:v>3.00E+02</c:v>
                </c:pt>
                <c:pt idx="45187">
                  <c:v>3.00E+02</c:v>
                </c:pt>
                <c:pt idx="45188">
                  <c:v>3.00E+02</c:v>
                </c:pt>
                <c:pt idx="45189">
                  <c:v>3.00E+02</c:v>
                </c:pt>
                <c:pt idx="45190">
                  <c:v>3.00E+02</c:v>
                </c:pt>
                <c:pt idx="45191">
                  <c:v>3.00E+02</c:v>
                </c:pt>
                <c:pt idx="45192">
                  <c:v>3.00E+02</c:v>
                </c:pt>
                <c:pt idx="45193">
                  <c:v>3.00E+02</c:v>
                </c:pt>
                <c:pt idx="45194">
                  <c:v>3.00E+02</c:v>
                </c:pt>
                <c:pt idx="45195">
                  <c:v>3.00E+02</c:v>
                </c:pt>
                <c:pt idx="45196">
                  <c:v>3.00E+02</c:v>
                </c:pt>
                <c:pt idx="45197">
                  <c:v>3.00E+02</c:v>
                </c:pt>
                <c:pt idx="45198">
                  <c:v>3.00E+02</c:v>
                </c:pt>
                <c:pt idx="45199">
                  <c:v>3.00E+02</c:v>
                </c:pt>
                <c:pt idx="45200">
                  <c:v>3.00E+02</c:v>
                </c:pt>
                <c:pt idx="45201">
                  <c:v>3.00E+02</c:v>
                </c:pt>
                <c:pt idx="45202">
                  <c:v>3.00E+02</c:v>
                </c:pt>
                <c:pt idx="45203">
                  <c:v>3.00E+02</c:v>
                </c:pt>
                <c:pt idx="45204">
                  <c:v>3.00E+02</c:v>
                </c:pt>
                <c:pt idx="45205">
                  <c:v>3.00E+02</c:v>
                </c:pt>
                <c:pt idx="45206">
                  <c:v>3.00E+02</c:v>
                </c:pt>
                <c:pt idx="45207">
                  <c:v>3.00E+02</c:v>
                </c:pt>
                <c:pt idx="45208">
                  <c:v>3.00E+02</c:v>
                </c:pt>
                <c:pt idx="45209">
                  <c:v>3.00E+02</c:v>
                </c:pt>
                <c:pt idx="45210">
                  <c:v>3.00E+02</c:v>
                </c:pt>
                <c:pt idx="45211">
                  <c:v>3.00E+02</c:v>
                </c:pt>
                <c:pt idx="45212">
                  <c:v>3.00E+02</c:v>
                </c:pt>
                <c:pt idx="45213">
                  <c:v>3.00E+02</c:v>
                </c:pt>
                <c:pt idx="45214">
                  <c:v>3.00E+02</c:v>
                </c:pt>
                <c:pt idx="45215">
                  <c:v>3.00E+02</c:v>
                </c:pt>
                <c:pt idx="45216">
                  <c:v>3.00E+02</c:v>
                </c:pt>
                <c:pt idx="45217">
                  <c:v>3.00E+02</c:v>
                </c:pt>
                <c:pt idx="45218">
                  <c:v>3.00E+02</c:v>
                </c:pt>
                <c:pt idx="45219">
                  <c:v>3.00E+02</c:v>
                </c:pt>
                <c:pt idx="45220">
                  <c:v>3.00E+02</c:v>
                </c:pt>
                <c:pt idx="45221">
                  <c:v>3.00E+02</c:v>
                </c:pt>
                <c:pt idx="45222">
                  <c:v>3.00E+02</c:v>
                </c:pt>
                <c:pt idx="45223">
                  <c:v>3.00E+02</c:v>
                </c:pt>
                <c:pt idx="45224">
                  <c:v>3.00E+02</c:v>
                </c:pt>
                <c:pt idx="45225">
                  <c:v>3.00E+02</c:v>
                </c:pt>
                <c:pt idx="45226">
                  <c:v>3.00E+02</c:v>
                </c:pt>
                <c:pt idx="45227">
                  <c:v>3.00E+02</c:v>
                </c:pt>
                <c:pt idx="45228">
                  <c:v>3.00E+02</c:v>
                </c:pt>
                <c:pt idx="45229">
                  <c:v>3.00E+02</c:v>
                </c:pt>
                <c:pt idx="45230">
                  <c:v>3.00E+02</c:v>
                </c:pt>
                <c:pt idx="45231">
                  <c:v>3.00E+02</c:v>
                </c:pt>
                <c:pt idx="45232">
                  <c:v>3.00E+02</c:v>
                </c:pt>
                <c:pt idx="45233">
                  <c:v>3.00E+02</c:v>
                </c:pt>
                <c:pt idx="45234">
                  <c:v>3.00E+02</c:v>
                </c:pt>
                <c:pt idx="45235">
                  <c:v>3.00E+02</c:v>
                </c:pt>
                <c:pt idx="45236">
                  <c:v>3.00E+02</c:v>
                </c:pt>
                <c:pt idx="45237">
                  <c:v>3.00E+02</c:v>
                </c:pt>
                <c:pt idx="45238">
                  <c:v>3.00E+02</c:v>
                </c:pt>
                <c:pt idx="45239">
                  <c:v>3.00E+02</c:v>
                </c:pt>
                <c:pt idx="45240">
                  <c:v>3.00E+02</c:v>
                </c:pt>
                <c:pt idx="45241">
                  <c:v>3.00E+02</c:v>
                </c:pt>
                <c:pt idx="45242">
                  <c:v>3.00E+02</c:v>
                </c:pt>
                <c:pt idx="45243">
                  <c:v>3.00E+02</c:v>
                </c:pt>
                <c:pt idx="45244">
                  <c:v>3.00E+02</c:v>
                </c:pt>
                <c:pt idx="45245">
                  <c:v>3.00E+02</c:v>
                </c:pt>
                <c:pt idx="45246">
                  <c:v>3.00E+02</c:v>
                </c:pt>
                <c:pt idx="45247">
                  <c:v>3.00E+02</c:v>
                </c:pt>
                <c:pt idx="45248">
                  <c:v>3.00E+02</c:v>
                </c:pt>
                <c:pt idx="45249">
                  <c:v>3.00E+02</c:v>
                </c:pt>
                <c:pt idx="45250">
                  <c:v>3.00E+02</c:v>
                </c:pt>
                <c:pt idx="45251">
                  <c:v>3.00E+02</c:v>
                </c:pt>
                <c:pt idx="45252">
                  <c:v>3.00E+02</c:v>
                </c:pt>
                <c:pt idx="45253">
                  <c:v>3.00E+02</c:v>
                </c:pt>
                <c:pt idx="45254">
                  <c:v>3.00E+02</c:v>
                </c:pt>
                <c:pt idx="45255">
                  <c:v>3.00E+02</c:v>
                </c:pt>
                <c:pt idx="45256">
                  <c:v>3.00E+02</c:v>
                </c:pt>
                <c:pt idx="45257">
                  <c:v>3.00E+02</c:v>
                </c:pt>
                <c:pt idx="45258">
                  <c:v>3.00E+02</c:v>
                </c:pt>
                <c:pt idx="45259">
                  <c:v>3.00E+02</c:v>
                </c:pt>
                <c:pt idx="45260">
                  <c:v>3.00E+02</c:v>
                </c:pt>
                <c:pt idx="45261">
                  <c:v>3.00E+02</c:v>
                </c:pt>
                <c:pt idx="45262">
                  <c:v>3.00E+02</c:v>
                </c:pt>
                <c:pt idx="45263">
                  <c:v>3.00E+02</c:v>
                </c:pt>
                <c:pt idx="45264">
                  <c:v>3.00E+02</c:v>
                </c:pt>
                <c:pt idx="45265">
                  <c:v>3.00E+02</c:v>
                </c:pt>
                <c:pt idx="45266">
                  <c:v>3.00E+02</c:v>
                </c:pt>
                <c:pt idx="45267">
                  <c:v>3.00E+02</c:v>
                </c:pt>
                <c:pt idx="45268">
                  <c:v>3.00E+02</c:v>
                </c:pt>
                <c:pt idx="45269">
                  <c:v>3.00E+02</c:v>
                </c:pt>
                <c:pt idx="45270">
                  <c:v>3.00E+02</c:v>
                </c:pt>
                <c:pt idx="45271">
                  <c:v>3.00E+02</c:v>
                </c:pt>
                <c:pt idx="45272">
                  <c:v>3.00E+02</c:v>
                </c:pt>
                <c:pt idx="45273">
                  <c:v>3.00E+02</c:v>
                </c:pt>
                <c:pt idx="45274">
                  <c:v>3.00E+02</c:v>
                </c:pt>
                <c:pt idx="45275">
                  <c:v>3.00E+02</c:v>
                </c:pt>
                <c:pt idx="45276">
                  <c:v>3.00E+02</c:v>
                </c:pt>
                <c:pt idx="45277">
                  <c:v>3.00E+02</c:v>
                </c:pt>
                <c:pt idx="45278">
                  <c:v>3.00E+02</c:v>
                </c:pt>
                <c:pt idx="45279">
                  <c:v>3.00E+02</c:v>
                </c:pt>
                <c:pt idx="45280">
                  <c:v>3.00E+02</c:v>
                </c:pt>
                <c:pt idx="45281">
                  <c:v>3.00E+02</c:v>
                </c:pt>
                <c:pt idx="45282">
                  <c:v>3.00E+02</c:v>
                </c:pt>
                <c:pt idx="45283">
                  <c:v>3.00E+02</c:v>
                </c:pt>
                <c:pt idx="45284">
                  <c:v>3.00E+02</c:v>
                </c:pt>
                <c:pt idx="45285">
                  <c:v>3.00E+02</c:v>
                </c:pt>
                <c:pt idx="45286">
                  <c:v>3.00E+02</c:v>
                </c:pt>
                <c:pt idx="45287">
                  <c:v>3.00E+02</c:v>
                </c:pt>
                <c:pt idx="45288">
                  <c:v>3.00E+02</c:v>
                </c:pt>
                <c:pt idx="45289">
                  <c:v>3.00E+02</c:v>
                </c:pt>
                <c:pt idx="45290">
                  <c:v>3.00E+02</c:v>
                </c:pt>
                <c:pt idx="45291">
                  <c:v>3.00E+02</c:v>
                </c:pt>
                <c:pt idx="45292">
                  <c:v>3.00E+02</c:v>
                </c:pt>
                <c:pt idx="45293">
                  <c:v>3.00E+02</c:v>
                </c:pt>
                <c:pt idx="45294">
                  <c:v>3.00E+02</c:v>
                </c:pt>
                <c:pt idx="45295">
                  <c:v>3.00E+02</c:v>
                </c:pt>
                <c:pt idx="45296">
                  <c:v>3.00E+02</c:v>
                </c:pt>
                <c:pt idx="45297">
                  <c:v>3.00E+02</c:v>
                </c:pt>
                <c:pt idx="45298">
                  <c:v>3.00E+02</c:v>
                </c:pt>
                <c:pt idx="45299">
                  <c:v>3.00E+02</c:v>
                </c:pt>
                <c:pt idx="45300">
                  <c:v>3.00E+02</c:v>
                </c:pt>
                <c:pt idx="45301">
                  <c:v>3.00E+02</c:v>
                </c:pt>
                <c:pt idx="45302">
                  <c:v>3.00E+02</c:v>
                </c:pt>
                <c:pt idx="45303">
                  <c:v>3.00E+02</c:v>
                </c:pt>
                <c:pt idx="45304">
                  <c:v>3.00E+02</c:v>
                </c:pt>
                <c:pt idx="45305">
                  <c:v>3.00E+02</c:v>
                </c:pt>
                <c:pt idx="45306">
                  <c:v>3.00E+02</c:v>
                </c:pt>
                <c:pt idx="45307">
                  <c:v>3.00E+02</c:v>
                </c:pt>
                <c:pt idx="45308">
                  <c:v>3.00E+02</c:v>
                </c:pt>
                <c:pt idx="45309">
                  <c:v>3.00E+02</c:v>
                </c:pt>
                <c:pt idx="45310">
                  <c:v>3.00E+02</c:v>
                </c:pt>
                <c:pt idx="45311">
                  <c:v>3.00E+02</c:v>
                </c:pt>
                <c:pt idx="45312">
                  <c:v>3.00E+02</c:v>
                </c:pt>
                <c:pt idx="45313">
                  <c:v>3.00E+02</c:v>
                </c:pt>
                <c:pt idx="45314">
                  <c:v>3.00E+02</c:v>
                </c:pt>
                <c:pt idx="45315">
                  <c:v>3.00E+02</c:v>
                </c:pt>
                <c:pt idx="45316">
                  <c:v>3.00E+02</c:v>
                </c:pt>
                <c:pt idx="45317">
                  <c:v>3.00E+02</c:v>
                </c:pt>
                <c:pt idx="45318">
                  <c:v>3.00E+02</c:v>
                </c:pt>
                <c:pt idx="45319">
                  <c:v>3.00E+02</c:v>
                </c:pt>
                <c:pt idx="45320">
                  <c:v>3.00E+02</c:v>
                </c:pt>
                <c:pt idx="45321">
                  <c:v>3.00E+02</c:v>
                </c:pt>
                <c:pt idx="45322">
                  <c:v>3.00E+02</c:v>
                </c:pt>
                <c:pt idx="45323">
                  <c:v>3.00E+02</c:v>
                </c:pt>
                <c:pt idx="45324">
                  <c:v>3.00E+02</c:v>
                </c:pt>
                <c:pt idx="45325">
                  <c:v>3.00E+02</c:v>
                </c:pt>
                <c:pt idx="45326">
                  <c:v>3.00E+02</c:v>
                </c:pt>
                <c:pt idx="45327">
                  <c:v>3.00E+02</c:v>
                </c:pt>
                <c:pt idx="45328">
                  <c:v>3.00E+02</c:v>
                </c:pt>
                <c:pt idx="45329">
                  <c:v>3.00E+02</c:v>
                </c:pt>
                <c:pt idx="45330">
                  <c:v>3.00E+02</c:v>
                </c:pt>
                <c:pt idx="45331">
                  <c:v>3.00E+02</c:v>
                </c:pt>
                <c:pt idx="45332">
                  <c:v>3.00E+02</c:v>
                </c:pt>
                <c:pt idx="45333">
                  <c:v>3.00E+02</c:v>
                </c:pt>
                <c:pt idx="45334">
                  <c:v>3.00E+02</c:v>
                </c:pt>
                <c:pt idx="45335">
                  <c:v>3.00E+02</c:v>
                </c:pt>
                <c:pt idx="45336">
                  <c:v>3.00E+02</c:v>
                </c:pt>
                <c:pt idx="45337">
                  <c:v>3.00E+02</c:v>
                </c:pt>
                <c:pt idx="45338">
                  <c:v>3.00E+02</c:v>
                </c:pt>
                <c:pt idx="45339">
                  <c:v>3.00E+02</c:v>
                </c:pt>
                <c:pt idx="45340">
                  <c:v>3.00E+02</c:v>
                </c:pt>
                <c:pt idx="45341">
                  <c:v>3.00E+02</c:v>
                </c:pt>
                <c:pt idx="45342">
                  <c:v>3.00E+02</c:v>
                </c:pt>
                <c:pt idx="45343">
                  <c:v>3.00E+02</c:v>
                </c:pt>
                <c:pt idx="45344">
                  <c:v>3.00E+02</c:v>
                </c:pt>
                <c:pt idx="45345">
                  <c:v>3.00E+02</c:v>
                </c:pt>
                <c:pt idx="45346">
                  <c:v>3.00E+02</c:v>
                </c:pt>
                <c:pt idx="45347">
                  <c:v>3.00E+02</c:v>
                </c:pt>
                <c:pt idx="45348">
                  <c:v>3.00E+02</c:v>
                </c:pt>
                <c:pt idx="45349">
                  <c:v>3.00E+02</c:v>
                </c:pt>
                <c:pt idx="45350">
                  <c:v>3.00E+02</c:v>
                </c:pt>
                <c:pt idx="45351">
                  <c:v>3.00E+02</c:v>
                </c:pt>
                <c:pt idx="45352">
                  <c:v>3.00E+02</c:v>
                </c:pt>
                <c:pt idx="45353">
                  <c:v>3.00E+02</c:v>
                </c:pt>
                <c:pt idx="45354">
                  <c:v>3.00E+02</c:v>
                </c:pt>
                <c:pt idx="45355">
                  <c:v>3.00E+02</c:v>
                </c:pt>
                <c:pt idx="45356">
                  <c:v>3.00E+02</c:v>
                </c:pt>
                <c:pt idx="45357">
                  <c:v>3.00E+02</c:v>
                </c:pt>
                <c:pt idx="45358">
                  <c:v>3.00E+02</c:v>
                </c:pt>
                <c:pt idx="45359">
                  <c:v>3.00E+02</c:v>
                </c:pt>
                <c:pt idx="45360">
                  <c:v>3.00E+02</c:v>
                </c:pt>
                <c:pt idx="45361">
                  <c:v>3.00E+02</c:v>
                </c:pt>
                <c:pt idx="45362">
                  <c:v>3.00E+02</c:v>
                </c:pt>
                <c:pt idx="45363">
                  <c:v>3.00E+02</c:v>
                </c:pt>
                <c:pt idx="45364">
                  <c:v>3.00E+02</c:v>
                </c:pt>
                <c:pt idx="45365">
                  <c:v>3.00E+02</c:v>
                </c:pt>
                <c:pt idx="45366">
                  <c:v>3.00E+02</c:v>
                </c:pt>
                <c:pt idx="45367">
                  <c:v>3.00E+02</c:v>
                </c:pt>
                <c:pt idx="45368">
                  <c:v>3.00E+02</c:v>
                </c:pt>
                <c:pt idx="45369">
                  <c:v>3.00E+02</c:v>
                </c:pt>
                <c:pt idx="45370">
                  <c:v>3.00E+02</c:v>
                </c:pt>
                <c:pt idx="45371">
                  <c:v>3.00E+02</c:v>
                </c:pt>
                <c:pt idx="45372">
                  <c:v>3.00E+02</c:v>
                </c:pt>
                <c:pt idx="45373">
                  <c:v>3.00E+02</c:v>
                </c:pt>
                <c:pt idx="45374">
                  <c:v>3.00E+02</c:v>
                </c:pt>
                <c:pt idx="45375">
                  <c:v>3.00E+02</c:v>
                </c:pt>
                <c:pt idx="45376">
                  <c:v>3.00E+02</c:v>
                </c:pt>
                <c:pt idx="45377">
                  <c:v>3.00E+02</c:v>
                </c:pt>
                <c:pt idx="45378">
                  <c:v>3.00E+02</c:v>
                </c:pt>
                <c:pt idx="45379">
                  <c:v>3.00E+02</c:v>
                </c:pt>
                <c:pt idx="45380">
                  <c:v>3.00E+02</c:v>
                </c:pt>
                <c:pt idx="45381">
                  <c:v>3.00E+02</c:v>
                </c:pt>
                <c:pt idx="45382">
                  <c:v>3.00E+02</c:v>
                </c:pt>
                <c:pt idx="45383">
                  <c:v>3.00E+02</c:v>
                </c:pt>
                <c:pt idx="45384">
                  <c:v>3.00E+02</c:v>
                </c:pt>
                <c:pt idx="45385">
                  <c:v>3.00E+02</c:v>
                </c:pt>
                <c:pt idx="45386">
                  <c:v>3.00E+02</c:v>
                </c:pt>
                <c:pt idx="45387">
                  <c:v>3.00E+02</c:v>
                </c:pt>
                <c:pt idx="45388">
                  <c:v>3.00E+02</c:v>
                </c:pt>
                <c:pt idx="45389">
                  <c:v>3.00E+02</c:v>
                </c:pt>
                <c:pt idx="45390">
                  <c:v>3.00E+02</c:v>
                </c:pt>
                <c:pt idx="45391">
                  <c:v>3.00E+02</c:v>
                </c:pt>
                <c:pt idx="45392">
                  <c:v>3.00E+02</c:v>
                </c:pt>
                <c:pt idx="45393">
                  <c:v>3.00E+02</c:v>
                </c:pt>
                <c:pt idx="45394">
                  <c:v>3.00E+02</c:v>
                </c:pt>
                <c:pt idx="45395">
                  <c:v>3.00E+02</c:v>
                </c:pt>
                <c:pt idx="45396">
                  <c:v>3.00E+02</c:v>
                </c:pt>
                <c:pt idx="45397">
                  <c:v>3.00E+02</c:v>
                </c:pt>
                <c:pt idx="45398">
                  <c:v>3.00E+02</c:v>
                </c:pt>
                <c:pt idx="45399">
                  <c:v>3.00E+02</c:v>
                </c:pt>
                <c:pt idx="45400">
                  <c:v>3.00E+02</c:v>
                </c:pt>
                <c:pt idx="45401">
                  <c:v>3.00E+02</c:v>
                </c:pt>
                <c:pt idx="45402">
                  <c:v>3.00E+02</c:v>
                </c:pt>
                <c:pt idx="45403">
                  <c:v>3.00E+02</c:v>
                </c:pt>
                <c:pt idx="45404">
                  <c:v>3.00E+02</c:v>
                </c:pt>
                <c:pt idx="45405">
                  <c:v>3.00E+02</c:v>
                </c:pt>
                <c:pt idx="45406">
                  <c:v>3.00E+02</c:v>
                </c:pt>
                <c:pt idx="45407">
                  <c:v>3.00E+02</c:v>
                </c:pt>
                <c:pt idx="45408">
                  <c:v>3.00E+02</c:v>
                </c:pt>
                <c:pt idx="45409">
                  <c:v>3.00E+02</c:v>
                </c:pt>
                <c:pt idx="45410">
                  <c:v>3.00E+02</c:v>
                </c:pt>
                <c:pt idx="45411">
                  <c:v>3.00E+02</c:v>
                </c:pt>
                <c:pt idx="45412">
                  <c:v>3.00E+02</c:v>
                </c:pt>
                <c:pt idx="45413">
                  <c:v>3.00E+02</c:v>
                </c:pt>
                <c:pt idx="45414">
                  <c:v>3.00E+02</c:v>
                </c:pt>
                <c:pt idx="45415">
                  <c:v>3.00E+02</c:v>
                </c:pt>
                <c:pt idx="45416">
                  <c:v>3.00E+02</c:v>
                </c:pt>
                <c:pt idx="45417">
                  <c:v>3.00E+02</c:v>
                </c:pt>
                <c:pt idx="45418">
                  <c:v>3.00E+02</c:v>
                </c:pt>
                <c:pt idx="45419">
                  <c:v>3.00E+02</c:v>
                </c:pt>
                <c:pt idx="45420">
                  <c:v>3.00E+02</c:v>
                </c:pt>
                <c:pt idx="45421">
                  <c:v>3.00E+02</c:v>
                </c:pt>
                <c:pt idx="45422">
                  <c:v>3.00E+02</c:v>
                </c:pt>
                <c:pt idx="45423">
                  <c:v>3.00E+02</c:v>
                </c:pt>
                <c:pt idx="45424">
                  <c:v>3.00E+02</c:v>
                </c:pt>
                <c:pt idx="45425">
                  <c:v>3.00E+02</c:v>
                </c:pt>
                <c:pt idx="45426">
                  <c:v>3.00E+02</c:v>
                </c:pt>
                <c:pt idx="45427">
                  <c:v>3.00E+02</c:v>
                </c:pt>
                <c:pt idx="45428">
                  <c:v>3.00E+02</c:v>
                </c:pt>
                <c:pt idx="45429">
                  <c:v>3.00E+02</c:v>
                </c:pt>
                <c:pt idx="45430">
                  <c:v>3.00E+02</c:v>
                </c:pt>
                <c:pt idx="45431">
                  <c:v>3.00E+02</c:v>
                </c:pt>
                <c:pt idx="45432">
                  <c:v>3.00E+02</c:v>
                </c:pt>
                <c:pt idx="45433">
                  <c:v>3.00E+02</c:v>
                </c:pt>
                <c:pt idx="45434">
                  <c:v>3.00E+02</c:v>
                </c:pt>
                <c:pt idx="45435">
                  <c:v>3.00E+02</c:v>
                </c:pt>
                <c:pt idx="45436">
                  <c:v>3.00E+02</c:v>
                </c:pt>
                <c:pt idx="45437">
                  <c:v>3.00E+02</c:v>
                </c:pt>
                <c:pt idx="45438">
                  <c:v>3.00E+02</c:v>
                </c:pt>
                <c:pt idx="45439">
                  <c:v>3.00E+02</c:v>
                </c:pt>
                <c:pt idx="45440">
                  <c:v>3.00E+02</c:v>
                </c:pt>
                <c:pt idx="45441">
                  <c:v>3.00E+02</c:v>
                </c:pt>
                <c:pt idx="45442">
                  <c:v>3.00E+02</c:v>
                </c:pt>
                <c:pt idx="45443">
                  <c:v>3.00E+02</c:v>
                </c:pt>
                <c:pt idx="45444">
                  <c:v>3.00E+02</c:v>
                </c:pt>
                <c:pt idx="45445">
                  <c:v>3.00E+02</c:v>
                </c:pt>
                <c:pt idx="45446">
                  <c:v>3.00E+02</c:v>
                </c:pt>
                <c:pt idx="45447">
                  <c:v>3.00E+02</c:v>
                </c:pt>
                <c:pt idx="45448">
                  <c:v>3.00E+02</c:v>
                </c:pt>
                <c:pt idx="45449">
                  <c:v>3.00E+02</c:v>
                </c:pt>
                <c:pt idx="45450">
                  <c:v>3.00E+02</c:v>
                </c:pt>
                <c:pt idx="45451">
                  <c:v>3.00E+02</c:v>
                </c:pt>
                <c:pt idx="45452">
                  <c:v>3.00E+02</c:v>
                </c:pt>
                <c:pt idx="45453">
                  <c:v>3.00E+02</c:v>
                </c:pt>
                <c:pt idx="45454">
                  <c:v>3.00E+02</c:v>
                </c:pt>
                <c:pt idx="45455">
                  <c:v>3.00E+02</c:v>
                </c:pt>
                <c:pt idx="45456">
                  <c:v>3.00E+02</c:v>
                </c:pt>
                <c:pt idx="45457">
                  <c:v>3.00E+02</c:v>
                </c:pt>
                <c:pt idx="45458">
                  <c:v>3.00E+02</c:v>
                </c:pt>
                <c:pt idx="45459">
                  <c:v>3.00E+02</c:v>
                </c:pt>
                <c:pt idx="45460">
                  <c:v>3.00E+02</c:v>
                </c:pt>
                <c:pt idx="45461">
                  <c:v>3.00E+02</c:v>
                </c:pt>
                <c:pt idx="45462">
                  <c:v>3.00E+02</c:v>
                </c:pt>
                <c:pt idx="45463">
                  <c:v>3.00E+02</c:v>
                </c:pt>
                <c:pt idx="45464">
                  <c:v>3.00E+02</c:v>
                </c:pt>
                <c:pt idx="45465">
                  <c:v>3.00E+02</c:v>
                </c:pt>
                <c:pt idx="45466">
                  <c:v>3.00E+02</c:v>
                </c:pt>
                <c:pt idx="45467">
                  <c:v>3.00E+02</c:v>
                </c:pt>
                <c:pt idx="45468">
                  <c:v>3.00E+02</c:v>
                </c:pt>
                <c:pt idx="45469">
                  <c:v>3.00E+02</c:v>
                </c:pt>
                <c:pt idx="45470">
                  <c:v>3.00E+02</c:v>
                </c:pt>
                <c:pt idx="45471">
                  <c:v>3.00E+02</c:v>
                </c:pt>
                <c:pt idx="45472">
                  <c:v>3.00E+02</c:v>
                </c:pt>
                <c:pt idx="45473">
                  <c:v>3.00E+02</c:v>
                </c:pt>
                <c:pt idx="45474">
                  <c:v>3.00E+02</c:v>
                </c:pt>
                <c:pt idx="45475">
                  <c:v>3.00E+02</c:v>
                </c:pt>
                <c:pt idx="45476">
                  <c:v>3.00E+02</c:v>
                </c:pt>
                <c:pt idx="45477">
                  <c:v>3.00E+02</c:v>
                </c:pt>
                <c:pt idx="45478">
                  <c:v>3.00E+02</c:v>
                </c:pt>
                <c:pt idx="45479">
                  <c:v>3.00E+02</c:v>
                </c:pt>
                <c:pt idx="45480">
                  <c:v>3.00E+02</c:v>
                </c:pt>
                <c:pt idx="45481">
                  <c:v>3.00E+02</c:v>
                </c:pt>
                <c:pt idx="45482">
                  <c:v>3.00E+02</c:v>
                </c:pt>
                <c:pt idx="45483">
                  <c:v>3.00E+02</c:v>
                </c:pt>
                <c:pt idx="45484">
                  <c:v>3.00E+02</c:v>
                </c:pt>
                <c:pt idx="45485">
                  <c:v>3.00E+02</c:v>
                </c:pt>
                <c:pt idx="45486">
                  <c:v>3.00E+02</c:v>
                </c:pt>
                <c:pt idx="45487">
                  <c:v>3.00E+02</c:v>
                </c:pt>
                <c:pt idx="45488">
                  <c:v>3.00E+02</c:v>
                </c:pt>
                <c:pt idx="45489">
                  <c:v>3.00E+02</c:v>
                </c:pt>
                <c:pt idx="45490">
                  <c:v>3.00E+02</c:v>
                </c:pt>
                <c:pt idx="45491">
                  <c:v>3.00E+02</c:v>
                </c:pt>
                <c:pt idx="45492">
                  <c:v>3.00E+02</c:v>
                </c:pt>
                <c:pt idx="45493">
                  <c:v>3.00E+02</c:v>
                </c:pt>
                <c:pt idx="45494">
                  <c:v>3.00E+02</c:v>
                </c:pt>
                <c:pt idx="45495">
                  <c:v>3.00E+02</c:v>
                </c:pt>
                <c:pt idx="45496">
                  <c:v>3.00E+02</c:v>
                </c:pt>
                <c:pt idx="45497">
                  <c:v>3.00E+02</c:v>
                </c:pt>
                <c:pt idx="45498">
                  <c:v>3.00E+02</c:v>
                </c:pt>
                <c:pt idx="45499">
                  <c:v>3.00E+02</c:v>
                </c:pt>
                <c:pt idx="45500">
                  <c:v>3.00E+02</c:v>
                </c:pt>
                <c:pt idx="45501">
                  <c:v>3.00E+02</c:v>
                </c:pt>
                <c:pt idx="45502">
                  <c:v>3.00E+02</c:v>
                </c:pt>
                <c:pt idx="45503">
                  <c:v>3.00E+02</c:v>
                </c:pt>
                <c:pt idx="45504">
                  <c:v>3.00E+02</c:v>
                </c:pt>
                <c:pt idx="45505">
                  <c:v>3.00E+02</c:v>
                </c:pt>
                <c:pt idx="45506">
                  <c:v>3.00E+02</c:v>
                </c:pt>
                <c:pt idx="45507">
                  <c:v>3.00E+02</c:v>
                </c:pt>
                <c:pt idx="45508">
                  <c:v>3.00E+02</c:v>
                </c:pt>
                <c:pt idx="45509">
                  <c:v>3.00E+02</c:v>
                </c:pt>
                <c:pt idx="45510">
                  <c:v>3.00E+02</c:v>
                </c:pt>
                <c:pt idx="45511">
                  <c:v>3.00E+02</c:v>
                </c:pt>
                <c:pt idx="45512">
                  <c:v>3.00E+02</c:v>
                </c:pt>
                <c:pt idx="45513">
                  <c:v>3.00E+02</c:v>
                </c:pt>
                <c:pt idx="45514">
                  <c:v>3.00E+02</c:v>
                </c:pt>
                <c:pt idx="45515">
                  <c:v>3.00E+02</c:v>
                </c:pt>
                <c:pt idx="45516">
                  <c:v>3.00E+02</c:v>
                </c:pt>
                <c:pt idx="45517">
                  <c:v>3.00E+02</c:v>
                </c:pt>
                <c:pt idx="45518">
                  <c:v>3.00E+02</c:v>
                </c:pt>
                <c:pt idx="45519">
                  <c:v>3.00E+02</c:v>
                </c:pt>
                <c:pt idx="45520">
                  <c:v>3.00E+02</c:v>
                </c:pt>
                <c:pt idx="45521">
                  <c:v>3.00E+02</c:v>
                </c:pt>
                <c:pt idx="45522">
                  <c:v>3.00E+02</c:v>
                </c:pt>
                <c:pt idx="45523">
                  <c:v>3.00E+02</c:v>
                </c:pt>
                <c:pt idx="45524">
                  <c:v>3.00E+02</c:v>
                </c:pt>
                <c:pt idx="45525">
                  <c:v>3.00E+02</c:v>
                </c:pt>
                <c:pt idx="45526">
                  <c:v>3.00E+02</c:v>
                </c:pt>
                <c:pt idx="45527">
                  <c:v>3.00E+02</c:v>
                </c:pt>
                <c:pt idx="45528">
                  <c:v>3.00E+02</c:v>
                </c:pt>
                <c:pt idx="45529">
                  <c:v>3.00E+02</c:v>
                </c:pt>
                <c:pt idx="45530">
                  <c:v>3.00E+02</c:v>
                </c:pt>
                <c:pt idx="45531">
                  <c:v>3.00E+02</c:v>
                </c:pt>
                <c:pt idx="45532">
                  <c:v>3.00E+02</c:v>
                </c:pt>
                <c:pt idx="45533">
                  <c:v>3.00E+02</c:v>
                </c:pt>
                <c:pt idx="45534">
                  <c:v>3.00E+02</c:v>
                </c:pt>
                <c:pt idx="45535">
                  <c:v>3.00E+02</c:v>
                </c:pt>
                <c:pt idx="45536">
                  <c:v>3.00E+02</c:v>
                </c:pt>
                <c:pt idx="45537">
                  <c:v>3.00E+02</c:v>
                </c:pt>
                <c:pt idx="45538">
                  <c:v>3.00E+02</c:v>
                </c:pt>
                <c:pt idx="45539">
                  <c:v>3.00E+02</c:v>
                </c:pt>
                <c:pt idx="45540">
                  <c:v>3.00E+02</c:v>
                </c:pt>
                <c:pt idx="45541">
                  <c:v>3.00E+02</c:v>
                </c:pt>
                <c:pt idx="45542">
                  <c:v>3.00E+02</c:v>
                </c:pt>
                <c:pt idx="45543">
                  <c:v>3.00E+02</c:v>
                </c:pt>
                <c:pt idx="45544">
                  <c:v>3.00E+02</c:v>
                </c:pt>
                <c:pt idx="45545">
                  <c:v>3.00E+02</c:v>
                </c:pt>
                <c:pt idx="45546">
                  <c:v>3.00E+02</c:v>
                </c:pt>
                <c:pt idx="45547">
                  <c:v>3.00E+02</c:v>
                </c:pt>
                <c:pt idx="45548">
                  <c:v>3.00E+02</c:v>
                </c:pt>
                <c:pt idx="45549">
                  <c:v>3.00E+02</c:v>
                </c:pt>
                <c:pt idx="45550">
                  <c:v>3.00E+02</c:v>
                </c:pt>
                <c:pt idx="45551">
                  <c:v>3.00E+02</c:v>
                </c:pt>
                <c:pt idx="45552">
                  <c:v>3.00E+02</c:v>
                </c:pt>
                <c:pt idx="45553">
                  <c:v>3.00E+02</c:v>
                </c:pt>
                <c:pt idx="45554">
                  <c:v>3.00E+02</c:v>
                </c:pt>
                <c:pt idx="45555">
                  <c:v>3.00E+02</c:v>
                </c:pt>
                <c:pt idx="45556">
                  <c:v>3.00E+02</c:v>
                </c:pt>
                <c:pt idx="45557">
                  <c:v>3.00E+02</c:v>
                </c:pt>
                <c:pt idx="45558">
                  <c:v>3.00E+02</c:v>
                </c:pt>
                <c:pt idx="45559">
                  <c:v>3.00E+02</c:v>
                </c:pt>
                <c:pt idx="45560">
                  <c:v>3.00E+02</c:v>
                </c:pt>
                <c:pt idx="45561">
                  <c:v>3.00E+02</c:v>
                </c:pt>
                <c:pt idx="45562">
                  <c:v>3.00E+02</c:v>
                </c:pt>
                <c:pt idx="45563">
                  <c:v>3.00E+02</c:v>
                </c:pt>
                <c:pt idx="45564">
                  <c:v>3.00E+02</c:v>
                </c:pt>
                <c:pt idx="45565">
                  <c:v>3.00E+02</c:v>
                </c:pt>
                <c:pt idx="45566">
                  <c:v>3.00E+02</c:v>
                </c:pt>
                <c:pt idx="45567">
                  <c:v>3.00E+02</c:v>
                </c:pt>
                <c:pt idx="45568">
                  <c:v>3.00E+02</c:v>
                </c:pt>
                <c:pt idx="45569">
                  <c:v>3.00E+02</c:v>
                </c:pt>
                <c:pt idx="45570">
                  <c:v>3.00E+02</c:v>
                </c:pt>
                <c:pt idx="45571">
                  <c:v>3.00E+02</c:v>
                </c:pt>
                <c:pt idx="45572">
                  <c:v>3.00E+02</c:v>
                </c:pt>
                <c:pt idx="45573">
                  <c:v>3.00E+02</c:v>
                </c:pt>
                <c:pt idx="45574">
                  <c:v>3.00E+02</c:v>
                </c:pt>
                <c:pt idx="45575">
                  <c:v>3.00E+02</c:v>
                </c:pt>
                <c:pt idx="45576">
                  <c:v>3.00E+02</c:v>
                </c:pt>
                <c:pt idx="45577">
                  <c:v>3.00E+02</c:v>
                </c:pt>
                <c:pt idx="45578">
                  <c:v>3.00E+02</c:v>
                </c:pt>
                <c:pt idx="45579">
                  <c:v>3.00E+02</c:v>
                </c:pt>
                <c:pt idx="45580">
                  <c:v>3.00E+02</c:v>
                </c:pt>
                <c:pt idx="45581">
                  <c:v>3.00E+02</c:v>
                </c:pt>
                <c:pt idx="45582">
                  <c:v>3.00E+02</c:v>
                </c:pt>
                <c:pt idx="45583">
                  <c:v>3.00E+02</c:v>
                </c:pt>
                <c:pt idx="45584">
                  <c:v>3.00E+02</c:v>
                </c:pt>
                <c:pt idx="45585">
                  <c:v>3.00E+02</c:v>
                </c:pt>
                <c:pt idx="45586">
                  <c:v>3.00E+02</c:v>
                </c:pt>
                <c:pt idx="45587">
                  <c:v>3.00E+02</c:v>
                </c:pt>
                <c:pt idx="45588">
                  <c:v>3.00E+02</c:v>
                </c:pt>
                <c:pt idx="45589">
                  <c:v>3.00E+02</c:v>
                </c:pt>
                <c:pt idx="45590">
                  <c:v>3.00E+02</c:v>
                </c:pt>
                <c:pt idx="45591">
                  <c:v>3.00E+02</c:v>
                </c:pt>
                <c:pt idx="45592">
                  <c:v>3.00E+02</c:v>
                </c:pt>
                <c:pt idx="45593">
                  <c:v>3.00E+02</c:v>
                </c:pt>
                <c:pt idx="45594">
                  <c:v>3.00E+02</c:v>
                </c:pt>
                <c:pt idx="45595">
                  <c:v>3.00E+02</c:v>
                </c:pt>
                <c:pt idx="45596">
                  <c:v>3.00E+02</c:v>
                </c:pt>
                <c:pt idx="45597">
                  <c:v>3.00E+02</c:v>
                </c:pt>
                <c:pt idx="45598">
                  <c:v>3.00E+02</c:v>
                </c:pt>
                <c:pt idx="45599">
                  <c:v>3.00E+02</c:v>
                </c:pt>
                <c:pt idx="45600">
                  <c:v>3.00E+02</c:v>
                </c:pt>
                <c:pt idx="45601">
                  <c:v>3.00E+02</c:v>
                </c:pt>
                <c:pt idx="45602">
                  <c:v>3.00E+02</c:v>
                </c:pt>
                <c:pt idx="45603">
                  <c:v>3.00E+02</c:v>
                </c:pt>
                <c:pt idx="45604">
                  <c:v>3.00E+02</c:v>
                </c:pt>
                <c:pt idx="45605">
                  <c:v>3.00E+02</c:v>
                </c:pt>
                <c:pt idx="45606">
                  <c:v>3.00E+02</c:v>
                </c:pt>
                <c:pt idx="45607">
                  <c:v>3.00E+02</c:v>
                </c:pt>
                <c:pt idx="45608">
                  <c:v>3.00E+02</c:v>
                </c:pt>
                <c:pt idx="45609">
                  <c:v>3.00E+02</c:v>
                </c:pt>
                <c:pt idx="45610">
                  <c:v>3.00E+02</c:v>
                </c:pt>
                <c:pt idx="45611">
                  <c:v>3.00E+02</c:v>
                </c:pt>
                <c:pt idx="45612">
                  <c:v>3.00E+02</c:v>
                </c:pt>
                <c:pt idx="45613">
                  <c:v>3.00E+02</c:v>
                </c:pt>
                <c:pt idx="45614">
                  <c:v>3.00E+02</c:v>
                </c:pt>
                <c:pt idx="45615">
                  <c:v>3.00E+02</c:v>
                </c:pt>
                <c:pt idx="45616">
                  <c:v>3.00E+02</c:v>
                </c:pt>
                <c:pt idx="45617">
                  <c:v>3.00E+02</c:v>
                </c:pt>
                <c:pt idx="45618">
                  <c:v>3.00E+02</c:v>
                </c:pt>
                <c:pt idx="45619">
                  <c:v>3.00E+02</c:v>
                </c:pt>
                <c:pt idx="45620">
                  <c:v>3.00E+02</c:v>
                </c:pt>
                <c:pt idx="45621">
                  <c:v>3.00E+02</c:v>
                </c:pt>
                <c:pt idx="45622">
                  <c:v>3.00E+02</c:v>
                </c:pt>
                <c:pt idx="45623">
                  <c:v>3.00E+02</c:v>
                </c:pt>
                <c:pt idx="45624">
                  <c:v>3.00E+02</c:v>
                </c:pt>
                <c:pt idx="45625">
                  <c:v>3.00E+02</c:v>
                </c:pt>
                <c:pt idx="45626">
                  <c:v>3.00E+02</c:v>
                </c:pt>
                <c:pt idx="45627">
                  <c:v>3.00E+02</c:v>
                </c:pt>
                <c:pt idx="45628">
                  <c:v>3.00E+02</c:v>
                </c:pt>
                <c:pt idx="45629">
                  <c:v>3.00E+02</c:v>
                </c:pt>
                <c:pt idx="45630">
                  <c:v>3.00E+02</c:v>
                </c:pt>
                <c:pt idx="45631">
                  <c:v>3.00E+02</c:v>
                </c:pt>
                <c:pt idx="45632">
                  <c:v>3.00E+02</c:v>
                </c:pt>
                <c:pt idx="45633">
                  <c:v>3.00E+02</c:v>
                </c:pt>
                <c:pt idx="45634">
                  <c:v>3.00E+02</c:v>
                </c:pt>
                <c:pt idx="45635">
                  <c:v>3.00E+02</c:v>
                </c:pt>
                <c:pt idx="45636">
                  <c:v>3.00E+02</c:v>
                </c:pt>
                <c:pt idx="45637">
                  <c:v>3.00E+02</c:v>
                </c:pt>
                <c:pt idx="45638">
                  <c:v>3.00E+02</c:v>
                </c:pt>
                <c:pt idx="45639">
                  <c:v>3.00E+02</c:v>
                </c:pt>
                <c:pt idx="45640">
                  <c:v>3.00E+02</c:v>
                </c:pt>
                <c:pt idx="45641">
                  <c:v>3.00E+02</c:v>
                </c:pt>
                <c:pt idx="45642">
                  <c:v>3.00E+02</c:v>
                </c:pt>
                <c:pt idx="45643">
                  <c:v>3.00E+02</c:v>
                </c:pt>
                <c:pt idx="45644">
                  <c:v>3.00E+02</c:v>
                </c:pt>
                <c:pt idx="45645">
                  <c:v>3.00E+02</c:v>
                </c:pt>
                <c:pt idx="45646">
                  <c:v>3.00E+02</c:v>
                </c:pt>
                <c:pt idx="45647">
                  <c:v>3.00E+02</c:v>
                </c:pt>
                <c:pt idx="45648">
                  <c:v>3.00E+02</c:v>
                </c:pt>
                <c:pt idx="45649">
                  <c:v>3.00E+02</c:v>
                </c:pt>
                <c:pt idx="45650">
                  <c:v>3.00E+02</c:v>
                </c:pt>
                <c:pt idx="45651">
                  <c:v>3.00E+02</c:v>
                </c:pt>
                <c:pt idx="45652">
                  <c:v>3.00E+02</c:v>
                </c:pt>
                <c:pt idx="45653">
                  <c:v>3.00E+02</c:v>
                </c:pt>
                <c:pt idx="45654">
                  <c:v>3.00E+02</c:v>
                </c:pt>
                <c:pt idx="45655">
                  <c:v>3.00E+02</c:v>
                </c:pt>
                <c:pt idx="45656">
                  <c:v>3.00E+02</c:v>
                </c:pt>
                <c:pt idx="45657">
                  <c:v>3.00E+02</c:v>
                </c:pt>
                <c:pt idx="45658">
                  <c:v>3.00E+02</c:v>
                </c:pt>
                <c:pt idx="45659">
                  <c:v>3.00E+02</c:v>
                </c:pt>
                <c:pt idx="45660">
                  <c:v>3.00E+02</c:v>
                </c:pt>
                <c:pt idx="45661">
                  <c:v>3.00E+02</c:v>
                </c:pt>
                <c:pt idx="45662">
                  <c:v>3.00E+02</c:v>
                </c:pt>
                <c:pt idx="45663">
                  <c:v>3.00E+02</c:v>
                </c:pt>
                <c:pt idx="45664">
                  <c:v>3.00E+02</c:v>
                </c:pt>
                <c:pt idx="45665">
                  <c:v>3.00E+02</c:v>
                </c:pt>
                <c:pt idx="45666">
                  <c:v>3.00E+02</c:v>
                </c:pt>
                <c:pt idx="45667">
                  <c:v>3.00E+02</c:v>
                </c:pt>
                <c:pt idx="45668">
                  <c:v>3.00E+02</c:v>
                </c:pt>
                <c:pt idx="45669">
                  <c:v>3.00E+02</c:v>
                </c:pt>
                <c:pt idx="45670">
                  <c:v>3.00E+02</c:v>
                </c:pt>
                <c:pt idx="45671">
                  <c:v>3.00E+02</c:v>
                </c:pt>
                <c:pt idx="45672">
                  <c:v>3.00E+02</c:v>
                </c:pt>
                <c:pt idx="45673">
                  <c:v>3.00E+02</c:v>
                </c:pt>
                <c:pt idx="45674">
                  <c:v>3.00E+02</c:v>
                </c:pt>
                <c:pt idx="45675">
                  <c:v>3.00E+02</c:v>
                </c:pt>
                <c:pt idx="45676">
                  <c:v>3.00E+02</c:v>
                </c:pt>
                <c:pt idx="45677">
                  <c:v>3.00E+02</c:v>
                </c:pt>
                <c:pt idx="45678">
                  <c:v>3.00E+02</c:v>
                </c:pt>
                <c:pt idx="45679">
                  <c:v>3.00E+02</c:v>
                </c:pt>
                <c:pt idx="45680">
                  <c:v>3.00E+02</c:v>
                </c:pt>
                <c:pt idx="45681">
                  <c:v>3.00E+02</c:v>
                </c:pt>
                <c:pt idx="45682">
                  <c:v>3.00E+02</c:v>
                </c:pt>
                <c:pt idx="45683">
                  <c:v>3.00E+02</c:v>
                </c:pt>
                <c:pt idx="45684">
                  <c:v>3.00E+02</c:v>
                </c:pt>
                <c:pt idx="45685">
                  <c:v>3.00E+02</c:v>
                </c:pt>
                <c:pt idx="45686">
                  <c:v>3.00E+02</c:v>
                </c:pt>
                <c:pt idx="45687">
                  <c:v>3.00E+02</c:v>
                </c:pt>
                <c:pt idx="45688">
                  <c:v>3.00E+02</c:v>
                </c:pt>
                <c:pt idx="45689">
                  <c:v>3.00E+02</c:v>
                </c:pt>
                <c:pt idx="45690">
                  <c:v>3.00E+02</c:v>
                </c:pt>
                <c:pt idx="45691">
                  <c:v>3.00E+02</c:v>
                </c:pt>
                <c:pt idx="45692">
                  <c:v>3.00E+02</c:v>
                </c:pt>
                <c:pt idx="45693">
                  <c:v>3.00E+02</c:v>
                </c:pt>
                <c:pt idx="45694">
                  <c:v>3.00E+02</c:v>
                </c:pt>
                <c:pt idx="45695">
                  <c:v>3.00E+02</c:v>
                </c:pt>
                <c:pt idx="45696">
                  <c:v>3.00E+02</c:v>
                </c:pt>
                <c:pt idx="45697">
                  <c:v>3.00E+02</c:v>
                </c:pt>
                <c:pt idx="45698">
                  <c:v>3.00E+02</c:v>
                </c:pt>
                <c:pt idx="45699">
                  <c:v>3.00E+02</c:v>
                </c:pt>
                <c:pt idx="45700">
                  <c:v>3.00E+02</c:v>
                </c:pt>
                <c:pt idx="45701">
                  <c:v>3.00E+02</c:v>
                </c:pt>
                <c:pt idx="45702">
                  <c:v>3.00E+02</c:v>
                </c:pt>
                <c:pt idx="45703">
                  <c:v>3.00E+02</c:v>
                </c:pt>
                <c:pt idx="45704">
                  <c:v>3.00E+02</c:v>
                </c:pt>
                <c:pt idx="45705">
                  <c:v>3.00E+02</c:v>
                </c:pt>
                <c:pt idx="45706">
                  <c:v>3.00E+02</c:v>
                </c:pt>
                <c:pt idx="45707">
                  <c:v>3.00E+02</c:v>
                </c:pt>
                <c:pt idx="45708">
                  <c:v>3.00E+02</c:v>
                </c:pt>
                <c:pt idx="45709">
                  <c:v>3.00E+02</c:v>
                </c:pt>
                <c:pt idx="45710">
                  <c:v>3.00E+02</c:v>
                </c:pt>
                <c:pt idx="45711">
                  <c:v>3.00E+02</c:v>
                </c:pt>
                <c:pt idx="45712">
                  <c:v>3.00E+02</c:v>
                </c:pt>
                <c:pt idx="45713">
                  <c:v>3.00E+02</c:v>
                </c:pt>
                <c:pt idx="45714">
                  <c:v>3.00E+02</c:v>
                </c:pt>
                <c:pt idx="45715">
                  <c:v>3.00E+02</c:v>
                </c:pt>
                <c:pt idx="45716">
                  <c:v>3.00E+02</c:v>
                </c:pt>
                <c:pt idx="45717">
                  <c:v>3.00E+02</c:v>
                </c:pt>
                <c:pt idx="45718">
                  <c:v>3.00E+02</c:v>
                </c:pt>
                <c:pt idx="45719">
                  <c:v>3.00E+02</c:v>
                </c:pt>
                <c:pt idx="45720">
                  <c:v>3.00E+02</c:v>
                </c:pt>
                <c:pt idx="45721">
                  <c:v>3.00E+02</c:v>
                </c:pt>
                <c:pt idx="45722">
                  <c:v>3.00E+02</c:v>
                </c:pt>
                <c:pt idx="45723">
                  <c:v>3.00E+02</c:v>
                </c:pt>
                <c:pt idx="45724">
                  <c:v>3.00E+02</c:v>
                </c:pt>
                <c:pt idx="45725">
                  <c:v>3.00E+02</c:v>
                </c:pt>
                <c:pt idx="45726">
                  <c:v>3.00E+02</c:v>
                </c:pt>
                <c:pt idx="45727">
                  <c:v>3.00E+02</c:v>
                </c:pt>
                <c:pt idx="45728">
                  <c:v>3.00E+02</c:v>
                </c:pt>
                <c:pt idx="45729">
                  <c:v>3.00E+02</c:v>
                </c:pt>
                <c:pt idx="45730">
                  <c:v>3.00E+02</c:v>
                </c:pt>
                <c:pt idx="45731">
                  <c:v>3.00E+02</c:v>
                </c:pt>
                <c:pt idx="45732">
                  <c:v>3.00E+02</c:v>
                </c:pt>
                <c:pt idx="45733">
                  <c:v>3.00E+02</c:v>
                </c:pt>
                <c:pt idx="45734">
                  <c:v>3.00E+02</c:v>
                </c:pt>
                <c:pt idx="45735">
                  <c:v>3.00E+02</c:v>
                </c:pt>
                <c:pt idx="45736">
                  <c:v>3.00E+02</c:v>
                </c:pt>
                <c:pt idx="45737">
                  <c:v>3.00E+02</c:v>
                </c:pt>
                <c:pt idx="45738">
                  <c:v>3.00E+02</c:v>
                </c:pt>
                <c:pt idx="45739">
                  <c:v>3.00E+02</c:v>
                </c:pt>
                <c:pt idx="45740">
                  <c:v>3.00E+02</c:v>
                </c:pt>
                <c:pt idx="45741">
                  <c:v>3.00E+02</c:v>
                </c:pt>
                <c:pt idx="45742">
                  <c:v>3.00E+02</c:v>
                </c:pt>
                <c:pt idx="45743">
                  <c:v>3.00E+02</c:v>
                </c:pt>
                <c:pt idx="45744">
                  <c:v>3.00E+02</c:v>
                </c:pt>
                <c:pt idx="45745">
                  <c:v>3.00E+02</c:v>
                </c:pt>
                <c:pt idx="45746">
                  <c:v>3.00E+02</c:v>
                </c:pt>
                <c:pt idx="45747">
                  <c:v>3.00E+02</c:v>
                </c:pt>
                <c:pt idx="45748">
                  <c:v>3.00E+02</c:v>
                </c:pt>
                <c:pt idx="45749">
                  <c:v>3.00E+02</c:v>
                </c:pt>
                <c:pt idx="45750">
                  <c:v>3.00E+02</c:v>
                </c:pt>
                <c:pt idx="45751">
                  <c:v>3.00E+02</c:v>
                </c:pt>
                <c:pt idx="45752">
                  <c:v>3.00E+02</c:v>
                </c:pt>
                <c:pt idx="45753">
                  <c:v>3.00E+02</c:v>
                </c:pt>
                <c:pt idx="45754">
                  <c:v>3.00E+02</c:v>
                </c:pt>
                <c:pt idx="45755">
                  <c:v>3.00E+02</c:v>
                </c:pt>
                <c:pt idx="45756">
                  <c:v>3.00E+02</c:v>
                </c:pt>
                <c:pt idx="45757">
                  <c:v>3.00E+02</c:v>
                </c:pt>
                <c:pt idx="45758">
                  <c:v>3.00E+02</c:v>
                </c:pt>
                <c:pt idx="45759">
                  <c:v>3.00E+02</c:v>
                </c:pt>
                <c:pt idx="45760">
                  <c:v>3.00E+02</c:v>
                </c:pt>
                <c:pt idx="45761">
                  <c:v>3.00E+02</c:v>
                </c:pt>
                <c:pt idx="45762">
                  <c:v>3.00E+02</c:v>
                </c:pt>
                <c:pt idx="45763">
                  <c:v>3.00E+02</c:v>
                </c:pt>
                <c:pt idx="45764">
                  <c:v>3.00E+02</c:v>
                </c:pt>
                <c:pt idx="45765">
                  <c:v>3.00E+02</c:v>
                </c:pt>
                <c:pt idx="45766">
                  <c:v>3.00E+02</c:v>
                </c:pt>
                <c:pt idx="45767">
                  <c:v>3.00E+02</c:v>
                </c:pt>
                <c:pt idx="45768">
                  <c:v>3.00E+02</c:v>
                </c:pt>
                <c:pt idx="45769">
                  <c:v>3.00E+02</c:v>
                </c:pt>
                <c:pt idx="45770">
                  <c:v>3.00E+02</c:v>
                </c:pt>
                <c:pt idx="45771">
                  <c:v>3.00E+02</c:v>
                </c:pt>
                <c:pt idx="45772">
                  <c:v>3.00E+02</c:v>
                </c:pt>
                <c:pt idx="45773">
                  <c:v>3.00E+02</c:v>
                </c:pt>
                <c:pt idx="45774">
                  <c:v>3.00E+02</c:v>
                </c:pt>
                <c:pt idx="45775">
                  <c:v>3.00E+02</c:v>
                </c:pt>
                <c:pt idx="45776">
                  <c:v>3.00E+02</c:v>
                </c:pt>
                <c:pt idx="45777">
                  <c:v>3.00E+02</c:v>
                </c:pt>
                <c:pt idx="45778">
                  <c:v>3.00E+02</c:v>
                </c:pt>
                <c:pt idx="45779">
                  <c:v>3.00E+02</c:v>
                </c:pt>
                <c:pt idx="45780">
                  <c:v>3.00E+02</c:v>
                </c:pt>
                <c:pt idx="45781">
                  <c:v>3.00E+02</c:v>
                </c:pt>
                <c:pt idx="45782">
                  <c:v>3.00E+02</c:v>
                </c:pt>
                <c:pt idx="45783">
                  <c:v>3.00E+02</c:v>
                </c:pt>
                <c:pt idx="45784">
                  <c:v>3.00E+02</c:v>
                </c:pt>
                <c:pt idx="45785">
                  <c:v>3.00E+02</c:v>
                </c:pt>
                <c:pt idx="45786">
                  <c:v>3.00E+02</c:v>
                </c:pt>
                <c:pt idx="45787">
                  <c:v>3.00E+02</c:v>
                </c:pt>
                <c:pt idx="45788">
                  <c:v>3.00E+02</c:v>
                </c:pt>
                <c:pt idx="45789">
                  <c:v>3.00E+02</c:v>
                </c:pt>
                <c:pt idx="45790">
                  <c:v>3.00E+02</c:v>
                </c:pt>
                <c:pt idx="45791">
                  <c:v>3.00E+02</c:v>
                </c:pt>
                <c:pt idx="45792">
                  <c:v>3.00E+02</c:v>
                </c:pt>
                <c:pt idx="45793">
                  <c:v>3.00E+02</c:v>
                </c:pt>
                <c:pt idx="45794">
                  <c:v>3.00E+02</c:v>
                </c:pt>
                <c:pt idx="45795">
                  <c:v>3.00E+02</c:v>
                </c:pt>
                <c:pt idx="45796">
                  <c:v>3.00E+02</c:v>
                </c:pt>
                <c:pt idx="45797">
                  <c:v>3.00E+02</c:v>
                </c:pt>
                <c:pt idx="45798">
                  <c:v>3.00E+02</c:v>
                </c:pt>
                <c:pt idx="45799">
                  <c:v>3.00E+02</c:v>
                </c:pt>
                <c:pt idx="45800">
                  <c:v>3.00E+02</c:v>
                </c:pt>
                <c:pt idx="45801">
                  <c:v>3.00E+02</c:v>
                </c:pt>
                <c:pt idx="45802">
                  <c:v>3.00E+02</c:v>
                </c:pt>
                <c:pt idx="45803">
                  <c:v>3.00E+02</c:v>
                </c:pt>
                <c:pt idx="45804">
                  <c:v>3.00E+02</c:v>
                </c:pt>
                <c:pt idx="45805">
                  <c:v>3.00E+02</c:v>
                </c:pt>
                <c:pt idx="45806">
                  <c:v>3.00E+02</c:v>
                </c:pt>
                <c:pt idx="45807">
                  <c:v>3.00E+02</c:v>
                </c:pt>
                <c:pt idx="45808">
                  <c:v>3.00E+02</c:v>
                </c:pt>
                <c:pt idx="45809">
                  <c:v>3.00E+02</c:v>
                </c:pt>
                <c:pt idx="45810">
                  <c:v>3.00E+02</c:v>
                </c:pt>
                <c:pt idx="45811">
                  <c:v>3.00E+02</c:v>
                </c:pt>
                <c:pt idx="45812">
                  <c:v>3.00E+02</c:v>
                </c:pt>
                <c:pt idx="45813">
                  <c:v>3.00E+02</c:v>
                </c:pt>
                <c:pt idx="45814">
                  <c:v>3.00E+02</c:v>
                </c:pt>
                <c:pt idx="45815">
                  <c:v>3.00E+02</c:v>
                </c:pt>
                <c:pt idx="45816">
                  <c:v>3.00E+02</c:v>
                </c:pt>
                <c:pt idx="45817">
                  <c:v>3.00E+02</c:v>
                </c:pt>
                <c:pt idx="45818">
                  <c:v>3.00E+02</c:v>
                </c:pt>
                <c:pt idx="45819">
                  <c:v>3.00E+02</c:v>
                </c:pt>
                <c:pt idx="45820">
                  <c:v>3.00E+02</c:v>
                </c:pt>
                <c:pt idx="45821">
                  <c:v>3.00E+02</c:v>
                </c:pt>
                <c:pt idx="45822">
                  <c:v>3.00E+02</c:v>
                </c:pt>
                <c:pt idx="45823">
                  <c:v>3.00E+02</c:v>
                </c:pt>
                <c:pt idx="45824">
                  <c:v>3.00E+02</c:v>
                </c:pt>
                <c:pt idx="45825">
                  <c:v>3.00E+02</c:v>
                </c:pt>
                <c:pt idx="45826">
                  <c:v>3.00E+02</c:v>
                </c:pt>
                <c:pt idx="45827">
                  <c:v>3.00E+02</c:v>
                </c:pt>
                <c:pt idx="45828">
                  <c:v>3.00E+02</c:v>
                </c:pt>
                <c:pt idx="45829">
                  <c:v>3.00E+02</c:v>
                </c:pt>
                <c:pt idx="45830">
                  <c:v>3.00E+02</c:v>
                </c:pt>
                <c:pt idx="45831">
                  <c:v>3.00E+02</c:v>
                </c:pt>
                <c:pt idx="45832">
                  <c:v>3.00E+02</c:v>
                </c:pt>
                <c:pt idx="45833">
                  <c:v>3.00E+02</c:v>
                </c:pt>
                <c:pt idx="45834">
                  <c:v>3.00E+02</c:v>
                </c:pt>
                <c:pt idx="45835">
                  <c:v>3.00E+02</c:v>
                </c:pt>
                <c:pt idx="45836">
                  <c:v>3.00E+02</c:v>
                </c:pt>
                <c:pt idx="45837">
                  <c:v>3.00E+02</c:v>
                </c:pt>
                <c:pt idx="45838">
                  <c:v>3.00E+02</c:v>
                </c:pt>
                <c:pt idx="45839">
                  <c:v>3.00E+02</c:v>
                </c:pt>
                <c:pt idx="45840">
                  <c:v>3.00E+02</c:v>
                </c:pt>
                <c:pt idx="45841">
                  <c:v>3.00E+02</c:v>
                </c:pt>
                <c:pt idx="45842">
                  <c:v>3.00E+02</c:v>
                </c:pt>
                <c:pt idx="45843">
                  <c:v>3.00E+02</c:v>
                </c:pt>
                <c:pt idx="45844">
                  <c:v>3.00E+02</c:v>
                </c:pt>
                <c:pt idx="45845">
                  <c:v>3.00E+02</c:v>
                </c:pt>
                <c:pt idx="45846">
                  <c:v>3.00E+02</c:v>
                </c:pt>
                <c:pt idx="45847">
                  <c:v>3.00E+02</c:v>
                </c:pt>
                <c:pt idx="45848">
                  <c:v>3.00E+02</c:v>
                </c:pt>
                <c:pt idx="45849">
                  <c:v>3.00E+02</c:v>
                </c:pt>
                <c:pt idx="45850">
                  <c:v>3.00E+02</c:v>
                </c:pt>
                <c:pt idx="45851">
                  <c:v>3.00E+02</c:v>
                </c:pt>
                <c:pt idx="45852">
                  <c:v>3.00E+02</c:v>
                </c:pt>
                <c:pt idx="45853">
                  <c:v>3.00E+02</c:v>
                </c:pt>
                <c:pt idx="45854">
                  <c:v>3.00E+02</c:v>
                </c:pt>
                <c:pt idx="45855">
                  <c:v>3.00E+02</c:v>
                </c:pt>
                <c:pt idx="45856">
                  <c:v>3.00E+02</c:v>
                </c:pt>
                <c:pt idx="45857">
                  <c:v>3.00E+02</c:v>
                </c:pt>
                <c:pt idx="45858">
                  <c:v>3.00E+02</c:v>
                </c:pt>
                <c:pt idx="45859">
                  <c:v>3.00E+02</c:v>
                </c:pt>
                <c:pt idx="45860">
                  <c:v>3.00E+02</c:v>
                </c:pt>
                <c:pt idx="45861">
                  <c:v>3.00E+02</c:v>
                </c:pt>
                <c:pt idx="45862">
                  <c:v>3.00E+02</c:v>
                </c:pt>
                <c:pt idx="45863">
                  <c:v>3.00E+02</c:v>
                </c:pt>
                <c:pt idx="45864">
                  <c:v>3.00E+02</c:v>
                </c:pt>
                <c:pt idx="45865">
                  <c:v>3.00E+02</c:v>
                </c:pt>
                <c:pt idx="45866">
                  <c:v>3.00E+02</c:v>
                </c:pt>
                <c:pt idx="45867">
                  <c:v>3.00E+02</c:v>
                </c:pt>
                <c:pt idx="45868">
                  <c:v>3.00E+02</c:v>
                </c:pt>
                <c:pt idx="45869">
                  <c:v>3.00E+02</c:v>
                </c:pt>
                <c:pt idx="45870">
                  <c:v>3.00E+02</c:v>
                </c:pt>
                <c:pt idx="45871">
                  <c:v>3.00E+02</c:v>
                </c:pt>
                <c:pt idx="45872">
                  <c:v>3.00E+02</c:v>
                </c:pt>
                <c:pt idx="45873">
                  <c:v>3.00E+02</c:v>
                </c:pt>
                <c:pt idx="45874">
                  <c:v>3.00E+02</c:v>
                </c:pt>
                <c:pt idx="45875">
                  <c:v>3.00E+02</c:v>
                </c:pt>
                <c:pt idx="45876">
                  <c:v>3.00E+02</c:v>
                </c:pt>
                <c:pt idx="45877">
                  <c:v>3.00E+02</c:v>
                </c:pt>
                <c:pt idx="45878">
                  <c:v>3.00E+02</c:v>
                </c:pt>
                <c:pt idx="45879">
                  <c:v>3.00E+02</c:v>
                </c:pt>
                <c:pt idx="45880">
                  <c:v>3.00E+02</c:v>
                </c:pt>
                <c:pt idx="45881">
                  <c:v>3.00E+02</c:v>
                </c:pt>
                <c:pt idx="45882">
                  <c:v>3.00E+02</c:v>
                </c:pt>
                <c:pt idx="45883">
                  <c:v>3.00E+02</c:v>
                </c:pt>
                <c:pt idx="45884">
                  <c:v>3.00E+02</c:v>
                </c:pt>
                <c:pt idx="45885">
                  <c:v>3.00E+02</c:v>
                </c:pt>
                <c:pt idx="45886">
                  <c:v>3.00E+02</c:v>
                </c:pt>
                <c:pt idx="45887">
                  <c:v>3.00E+02</c:v>
                </c:pt>
                <c:pt idx="45888">
                  <c:v>3.00E+02</c:v>
                </c:pt>
                <c:pt idx="45889">
                  <c:v>3.00E+02</c:v>
                </c:pt>
                <c:pt idx="45890">
                  <c:v>3.00E+02</c:v>
                </c:pt>
                <c:pt idx="45891">
                  <c:v>3.00E+02</c:v>
                </c:pt>
                <c:pt idx="45892">
                  <c:v>3.00E+02</c:v>
                </c:pt>
                <c:pt idx="45893">
                  <c:v>3.00E+02</c:v>
                </c:pt>
                <c:pt idx="45894">
                  <c:v>3.00E+02</c:v>
                </c:pt>
                <c:pt idx="45895">
                  <c:v>3.00E+02</c:v>
                </c:pt>
                <c:pt idx="45896">
                  <c:v>3.00E+02</c:v>
                </c:pt>
                <c:pt idx="45897">
                  <c:v>3.00E+02</c:v>
                </c:pt>
                <c:pt idx="45898">
                  <c:v>3.00E+02</c:v>
                </c:pt>
                <c:pt idx="45899">
                  <c:v>3.00E+02</c:v>
                </c:pt>
                <c:pt idx="45900">
                  <c:v>3.00E+02</c:v>
                </c:pt>
                <c:pt idx="45901">
                  <c:v>3.00E+02</c:v>
                </c:pt>
                <c:pt idx="45902">
                  <c:v>3.00E+02</c:v>
                </c:pt>
                <c:pt idx="45903">
                  <c:v>3.00E+02</c:v>
                </c:pt>
                <c:pt idx="45904">
                  <c:v>3.00E+02</c:v>
                </c:pt>
                <c:pt idx="45905">
                  <c:v>3.00E+02</c:v>
                </c:pt>
                <c:pt idx="45906">
                  <c:v>3.00E+02</c:v>
                </c:pt>
                <c:pt idx="45907">
                  <c:v>3.00E+02</c:v>
                </c:pt>
                <c:pt idx="45908">
                  <c:v>3.00E+02</c:v>
                </c:pt>
                <c:pt idx="45909">
                  <c:v>3.00E+02</c:v>
                </c:pt>
                <c:pt idx="45910">
                  <c:v>3.00E+02</c:v>
                </c:pt>
                <c:pt idx="45911">
                  <c:v>3.00E+02</c:v>
                </c:pt>
                <c:pt idx="45912">
                  <c:v>3.00E+02</c:v>
                </c:pt>
                <c:pt idx="45913">
                  <c:v>3.00E+02</c:v>
                </c:pt>
                <c:pt idx="45914">
                  <c:v>3.00E+02</c:v>
                </c:pt>
                <c:pt idx="45915">
                  <c:v>3.00E+02</c:v>
                </c:pt>
                <c:pt idx="45916">
                  <c:v>3.00E+02</c:v>
                </c:pt>
                <c:pt idx="45917">
                  <c:v>3.00E+02</c:v>
                </c:pt>
                <c:pt idx="45918">
                  <c:v>3.00E+02</c:v>
                </c:pt>
                <c:pt idx="45919">
                  <c:v>3.00E+02</c:v>
                </c:pt>
                <c:pt idx="45920">
                  <c:v>3.00E+02</c:v>
                </c:pt>
                <c:pt idx="45921">
                  <c:v>3.00E+02</c:v>
                </c:pt>
                <c:pt idx="45922">
                  <c:v>3.00E+02</c:v>
                </c:pt>
                <c:pt idx="45923">
                  <c:v>3.00E+02</c:v>
                </c:pt>
                <c:pt idx="45924">
                  <c:v>3.00E+02</c:v>
                </c:pt>
                <c:pt idx="45925">
                  <c:v>3.00E+02</c:v>
                </c:pt>
                <c:pt idx="45926">
                  <c:v>3.00E+02</c:v>
                </c:pt>
                <c:pt idx="45927">
                  <c:v>3.00E+02</c:v>
                </c:pt>
                <c:pt idx="45928">
                  <c:v>3.00E+02</c:v>
                </c:pt>
                <c:pt idx="45929">
                  <c:v>3.00E+02</c:v>
                </c:pt>
                <c:pt idx="45930">
                  <c:v>3.00E+02</c:v>
                </c:pt>
                <c:pt idx="45931">
                  <c:v>3.00E+02</c:v>
                </c:pt>
                <c:pt idx="45932">
                  <c:v>3.00E+02</c:v>
                </c:pt>
                <c:pt idx="45933">
                  <c:v>3.00E+02</c:v>
                </c:pt>
                <c:pt idx="45934">
                  <c:v>3.00E+02</c:v>
                </c:pt>
                <c:pt idx="45935">
                  <c:v>3.00E+02</c:v>
                </c:pt>
                <c:pt idx="45936">
                  <c:v>3.00E+02</c:v>
                </c:pt>
                <c:pt idx="45937">
                  <c:v>3.00E+02</c:v>
                </c:pt>
                <c:pt idx="45938">
                  <c:v>3.00E+02</c:v>
                </c:pt>
                <c:pt idx="45939">
                  <c:v>3.00E+02</c:v>
                </c:pt>
                <c:pt idx="45940">
                  <c:v>3.00E+02</c:v>
                </c:pt>
                <c:pt idx="45941">
                  <c:v>3.00E+02</c:v>
                </c:pt>
                <c:pt idx="45942">
                  <c:v>3.00E+02</c:v>
                </c:pt>
                <c:pt idx="45943">
                  <c:v>3.00E+02</c:v>
                </c:pt>
                <c:pt idx="45944">
                  <c:v>3.00E+02</c:v>
                </c:pt>
                <c:pt idx="45945">
                  <c:v>3.00E+02</c:v>
                </c:pt>
                <c:pt idx="45946">
                  <c:v>3.00E+02</c:v>
                </c:pt>
                <c:pt idx="45947">
                  <c:v>3.00E+02</c:v>
                </c:pt>
                <c:pt idx="45948">
                  <c:v>3.00E+02</c:v>
                </c:pt>
                <c:pt idx="45949">
                  <c:v>3.00E+02</c:v>
                </c:pt>
                <c:pt idx="45950">
                  <c:v>3.00E+02</c:v>
                </c:pt>
                <c:pt idx="45951">
                  <c:v>3.00E+02</c:v>
                </c:pt>
                <c:pt idx="45952">
                  <c:v>3.00E+02</c:v>
                </c:pt>
                <c:pt idx="45953">
                  <c:v>3.00E+02</c:v>
                </c:pt>
                <c:pt idx="45954">
                  <c:v>3.00E+02</c:v>
                </c:pt>
                <c:pt idx="45955">
                  <c:v>3.00E+02</c:v>
                </c:pt>
                <c:pt idx="45956">
                  <c:v>3.00E+02</c:v>
                </c:pt>
                <c:pt idx="45957">
                  <c:v>3.00E+02</c:v>
                </c:pt>
                <c:pt idx="45958">
                  <c:v>3.00E+02</c:v>
                </c:pt>
                <c:pt idx="45959">
                  <c:v>3.00E+02</c:v>
                </c:pt>
                <c:pt idx="45960">
                  <c:v>3.00E+02</c:v>
                </c:pt>
                <c:pt idx="45961">
                  <c:v>3.00E+02</c:v>
                </c:pt>
                <c:pt idx="45962">
                  <c:v>3.00E+02</c:v>
                </c:pt>
                <c:pt idx="45963">
                  <c:v>3.00E+02</c:v>
                </c:pt>
                <c:pt idx="45964">
                  <c:v>3.00E+02</c:v>
                </c:pt>
                <c:pt idx="45965">
                  <c:v>3.00E+02</c:v>
                </c:pt>
                <c:pt idx="45966">
                  <c:v>3.00E+02</c:v>
                </c:pt>
                <c:pt idx="45967">
                  <c:v>3.00E+02</c:v>
                </c:pt>
                <c:pt idx="45968">
                  <c:v>3.00E+02</c:v>
                </c:pt>
                <c:pt idx="45969">
                  <c:v>3.00E+02</c:v>
                </c:pt>
                <c:pt idx="45970">
                  <c:v>3.00E+02</c:v>
                </c:pt>
                <c:pt idx="45971">
                  <c:v>3.00E+02</c:v>
                </c:pt>
                <c:pt idx="45972">
                  <c:v>3.00E+02</c:v>
                </c:pt>
                <c:pt idx="45973">
                  <c:v>3.00E+02</c:v>
                </c:pt>
                <c:pt idx="45974">
                  <c:v>3.00E+02</c:v>
                </c:pt>
                <c:pt idx="45975">
                  <c:v>3.00E+02</c:v>
                </c:pt>
                <c:pt idx="45976">
                  <c:v>3.00E+02</c:v>
                </c:pt>
                <c:pt idx="45977">
                  <c:v>3.00E+02</c:v>
                </c:pt>
                <c:pt idx="45978">
                  <c:v>3.00E+02</c:v>
                </c:pt>
                <c:pt idx="45979">
                  <c:v>3.00E+02</c:v>
                </c:pt>
                <c:pt idx="45980">
                  <c:v>3.00E+02</c:v>
                </c:pt>
                <c:pt idx="45981">
                  <c:v>3.00E+02</c:v>
                </c:pt>
                <c:pt idx="45982">
                  <c:v>3.00E+02</c:v>
                </c:pt>
                <c:pt idx="45983">
                  <c:v>3.00E+02</c:v>
                </c:pt>
                <c:pt idx="45984">
                  <c:v>3.00E+02</c:v>
                </c:pt>
                <c:pt idx="45985">
                  <c:v>3.00E+02</c:v>
                </c:pt>
                <c:pt idx="45986">
                  <c:v>3.00E+02</c:v>
                </c:pt>
                <c:pt idx="45987">
                  <c:v>3.00E+02</c:v>
                </c:pt>
                <c:pt idx="45988">
                  <c:v>3.00E+02</c:v>
                </c:pt>
                <c:pt idx="45989">
                  <c:v>3.00E+02</c:v>
                </c:pt>
                <c:pt idx="45990">
                  <c:v>3.00E+02</c:v>
                </c:pt>
                <c:pt idx="45991">
                  <c:v>3.00E+02</c:v>
                </c:pt>
                <c:pt idx="45992">
                  <c:v>3.00E+02</c:v>
                </c:pt>
                <c:pt idx="45993">
                  <c:v>3.00E+02</c:v>
                </c:pt>
                <c:pt idx="45994">
                  <c:v>3.00E+02</c:v>
                </c:pt>
                <c:pt idx="45995">
                  <c:v>3.00E+02</c:v>
                </c:pt>
                <c:pt idx="45996">
                  <c:v>3.00E+02</c:v>
                </c:pt>
                <c:pt idx="45997">
                  <c:v>3.00E+02</c:v>
                </c:pt>
                <c:pt idx="45998">
                  <c:v>3.00E+02</c:v>
                </c:pt>
                <c:pt idx="45999">
                  <c:v>3.00E+02</c:v>
                </c:pt>
                <c:pt idx="46000">
                  <c:v>3.00E+02</c:v>
                </c:pt>
                <c:pt idx="46001">
                  <c:v>3.00E+02</c:v>
                </c:pt>
                <c:pt idx="46002">
                  <c:v>3.00E+02</c:v>
                </c:pt>
                <c:pt idx="46003">
                  <c:v>3.00E+02</c:v>
                </c:pt>
                <c:pt idx="46004">
                  <c:v>3.00E+02</c:v>
                </c:pt>
                <c:pt idx="46005">
                  <c:v>3.00E+02</c:v>
                </c:pt>
                <c:pt idx="46006">
                  <c:v>3.00E+02</c:v>
                </c:pt>
                <c:pt idx="46007">
                  <c:v>3.00E+02</c:v>
                </c:pt>
                <c:pt idx="46008">
                  <c:v>3.00E+02</c:v>
                </c:pt>
                <c:pt idx="46009">
                  <c:v>3.00E+02</c:v>
                </c:pt>
                <c:pt idx="46010">
                  <c:v>3.00E+02</c:v>
                </c:pt>
                <c:pt idx="46011">
                  <c:v>3.00E+02</c:v>
                </c:pt>
                <c:pt idx="46012">
                  <c:v>3.00E+02</c:v>
                </c:pt>
                <c:pt idx="46013">
                  <c:v>3.00E+02</c:v>
                </c:pt>
                <c:pt idx="46014">
                  <c:v>3.00E+02</c:v>
                </c:pt>
                <c:pt idx="46015">
                  <c:v>3.00E+02</c:v>
                </c:pt>
                <c:pt idx="46016">
                  <c:v>3.00E+02</c:v>
                </c:pt>
                <c:pt idx="46017">
                  <c:v>3.00E+02</c:v>
                </c:pt>
                <c:pt idx="46018">
                  <c:v>3.00E+02</c:v>
                </c:pt>
                <c:pt idx="46019">
                  <c:v>3.00E+02</c:v>
                </c:pt>
                <c:pt idx="46020">
                  <c:v>3.00E+02</c:v>
                </c:pt>
                <c:pt idx="46021">
                  <c:v>3.00E+02</c:v>
                </c:pt>
                <c:pt idx="46022">
                  <c:v>3.00E+02</c:v>
                </c:pt>
                <c:pt idx="46023">
                  <c:v>3.00E+02</c:v>
                </c:pt>
                <c:pt idx="46024">
                  <c:v>3.00E+02</c:v>
                </c:pt>
                <c:pt idx="46025">
                  <c:v>3.00E+02</c:v>
                </c:pt>
                <c:pt idx="46026">
                  <c:v>3.00E+02</c:v>
                </c:pt>
                <c:pt idx="46027">
                  <c:v>3.00E+02</c:v>
                </c:pt>
                <c:pt idx="46028">
                  <c:v>3.00E+02</c:v>
                </c:pt>
                <c:pt idx="46029">
                  <c:v>3.00E+02</c:v>
                </c:pt>
                <c:pt idx="46030">
                  <c:v>3.00E+02</c:v>
                </c:pt>
                <c:pt idx="46031">
                  <c:v>3.00E+02</c:v>
                </c:pt>
                <c:pt idx="46032">
                  <c:v>3.00E+02</c:v>
                </c:pt>
                <c:pt idx="46033">
                  <c:v>3.00E+02</c:v>
                </c:pt>
                <c:pt idx="46034">
                  <c:v>3.00E+02</c:v>
                </c:pt>
                <c:pt idx="46035">
                  <c:v>3.00E+02</c:v>
                </c:pt>
                <c:pt idx="46036">
                  <c:v>3.00E+02</c:v>
                </c:pt>
                <c:pt idx="46037">
                  <c:v>3.00E+02</c:v>
                </c:pt>
                <c:pt idx="46038">
                  <c:v>3.00E+02</c:v>
                </c:pt>
                <c:pt idx="46039">
                  <c:v>3.00E+02</c:v>
                </c:pt>
                <c:pt idx="46040">
                  <c:v>3.00E+02</c:v>
                </c:pt>
                <c:pt idx="46041">
                  <c:v>3.00E+02</c:v>
                </c:pt>
                <c:pt idx="46042">
                  <c:v>3.00E+02</c:v>
                </c:pt>
                <c:pt idx="46043">
                  <c:v>3.00E+02</c:v>
                </c:pt>
                <c:pt idx="46044">
                  <c:v>3.00E+02</c:v>
                </c:pt>
                <c:pt idx="46045">
                  <c:v>3.00E+02</c:v>
                </c:pt>
                <c:pt idx="46046">
                  <c:v>3.00E+02</c:v>
                </c:pt>
                <c:pt idx="46047">
                  <c:v>3.00E+02</c:v>
                </c:pt>
                <c:pt idx="46048">
                  <c:v>3.00E+02</c:v>
                </c:pt>
                <c:pt idx="46049">
                  <c:v>3.00E+02</c:v>
                </c:pt>
                <c:pt idx="46050">
                  <c:v>3.00E+02</c:v>
                </c:pt>
                <c:pt idx="46051">
                  <c:v>3.00E+02</c:v>
                </c:pt>
                <c:pt idx="46052">
                  <c:v>3.00E+02</c:v>
                </c:pt>
                <c:pt idx="46053">
                  <c:v>3.00E+02</c:v>
                </c:pt>
                <c:pt idx="46054">
                  <c:v>3.00E+02</c:v>
                </c:pt>
                <c:pt idx="46055">
                  <c:v>3.00E+02</c:v>
                </c:pt>
                <c:pt idx="46056">
                  <c:v>3.00E+02</c:v>
                </c:pt>
                <c:pt idx="46057">
                  <c:v>3.00E+02</c:v>
                </c:pt>
                <c:pt idx="46058">
                  <c:v>3.00E+02</c:v>
                </c:pt>
                <c:pt idx="46059">
                  <c:v>3.00E+02</c:v>
                </c:pt>
                <c:pt idx="46060">
                  <c:v>3.00E+02</c:v>
                </c:pt>
                <c:pt idx="46061">
                  <c:v>3.00E+02</c:v>
                </c:pt>
                <c:pt idx="46062">
                  <c:v>3.00E+02</c:v>
                </c:pt>
                <c:pt idx="46063">
                  <c:v>3.00E+02</c:v>
                </c:pt>
                <c:pt idx="46064">
                  <c:v>3.00E+02</c:v>
                </c:pt>
                <c:pt idx="46065">
                  <c:v>3.00E+02</c:v>
                </c:pt>
                <c:pt idx="46066">
                  <c:v>3.00E+02</c:v>
                </c:pt>
                <c:pt idx="46067">
                  <c:v>3.00E+02</c:v>
                </c:pt>
                <c:pt idx="46068">
                  <c:v>3.00E+02</c:v>
                </c:pt>
                <c:pt idx="46069">
                  <c:v>3.00E+02</c:v>
                </c:pt>
                <c:pt idx="46070">
                  <c:v>3.00E+02</c:v>
                </c:pt>
                <c:pt idx="46071">
                  <c:v>3.00E+02</c:v>
                </c:pt>
                <c:pt idx="46072">
                  <c:v>3.00E+02</c:v>
                </c:pt>
                <c:pt idx="46073">
                  <c:v>3.00E+02</c:v>
                </c:pt>
                <c:pt idx="46074">
                  <c:v>3.00E+02</c:v>
                </c:pt>
                <c:pt idx="46075">
                  <c:v>3.00E+02</c:v>
                </c:pt>
                <c:pt idx="46076">
                  <c:v>3.00E+02</c:v>
                </c:pt>
                <c:pt idx="46077">
                  <c:v>3.00E+02</c:v>
                </c:pt>
                <c:pt idx="46078">
                  <c:v>3.00E+02</c:v>
                </c:pt>
                <c:pt idx="46079">
                  <c:v>3.00E+02</c:v>
                </c:pt>
                <c:pt idx="46080">
                  <c:v>3.00E+02</c:v>
                </c:pt>
                <c:pt idx="46081">
                  <c:v>3.00E+02</c:v>
                </c:pt>
                <c:pt idx="46082">
                  <c:v>3.00E+02</c:v>
                </c:pt>
                <c:pt idx="46083">
                  <c:v>3.00E+02</c:v>
                </c:pt>
                <c:pt idx="46084">
                  <c:v>3.00E+02</c:v>
                </c:pt>
                <c:pt idx="46085">
                  <c:v>3.00E+02</c:v>
                </c:pt>
                <c:pt idx="46086">
                  <c:v>3.00E+02</c:v>
                </c:pt>
                <c:pt idx="46087">
                  <c:v>3.00E+02</c:v>
                </c:pt>
                <c:pt idx="46088">
                  <c:v>3.00E+02</c:v>
                </c:pt>
                <c:pt idx="46089">
                  <c:v>3.00E+02</c:v>
                </c:pt>
                <c:pt idx="46090">
                  <c:v>3.00E+02</c:v>
                </c:pt>
                <c:pt idx="46091">
                  <c:v>3.00E+02</c:v>
                </c:pt>
                <c:pt idx="46092">
                  <c:v>3.00E+02</c:v>
                </c:pt>
                <c:pt idx="46093">
                  <c:v>3.00E+02</c:v>
                </c:pt>
                <c:pt idx="46094">
                  <c:v>3.00E+02</c:v>
                </c:pt>
                <c:pt idx="46095">
                  <c:v>3.00E+02</c:v>
                </c:pt>
                <c:pt idx="46096">
                  <c:v>3.00E+02</c:v>
                </c:pt>
                <c:pt idx="46097">
                  <c:v>3.00E+02</c:v>
                </c:pt>
                <c:pt idx="46098">
                  <c:v>3.00E+02</c:v>
                </c:pt>
                <c:pt idx="46099">
                  <c:v>3.00E+02</c:v>
                </c:pt>
                <c:pt idx="46100">
                  <c:v>3.00E+02</c:v>
                </c:pt>
                <c:pt idx="46101">
                  <c:v>3.00E+02</c:v>
                </c:pt>
                <c:pt idx="46102">
                  <c:v>3.00E+02</c:v>
                </c:pt>
                <c:pt idx="46103">
                  <c:v>3.00E+02</c:v>
                </c:pt>
                <c:pt idx="46104">
                  <c:v>3.00E+02</c:v>
                </c:pt>
                <c:pt idx="46105">
                  <c:v>3.00E+02</c:v>
                </c:pt>
                <c:pt idx="46106">
                  <c:v>3.00E+02</c:v>
                </c:pt>
                <c:pt idx="46107">
                  <c:v>3.00E+02</c:v>
                </c:pt>
                <c:pt idx="46108">
                  <c:v>3.00E+02</c:v>
                </c:pt>
                <c:pt idx="46109">
                  <c:v>3.00E+02</c:v>
                </c:pt>
                <c:pt idx="46110">
                  <c:v>3.00E+02</c:v>
                </c:pt>
                <c:pt idx="46111">
                  <c:v>3.00E+02</c:v>
                </c:pt>
                <c:pt idx="46112">
                  <c:v>3.00E+02</c:v>
                </c:pt>
                <c:pt idx="46113">
                  <c:v>3.00E+02</c:v>
                </c:pt>
                <c:pt idx="46114">
                  <c:v>3.00E+02</c:v>
                </c:pt>
                <c:pt idx="46115">
                  <c:v>3.00E+02</c:v>
                </c:pt>
                <c:pt idx="46116">
                  <c:v>3.00E+02</c:v>
                </c:pt>
                <c:pt idx="46117">
                  <c:v>3.00E+02</c:v>
                </c:pt>
                <c:pt idx="46118">
                  <c:v>3.00E+02</c:v>
                </c:pt>
                <c:pt idx="46119">
                  <c:v>3.00E+02</c:v>
                </c:pt>
                <c:pt idx="46120">
                  <c:v>3.00E+02</c:v>
                </c:pt>
                <c:pt idx="46121">
                  <c:v>3.00E+02</c:v>
                </c:pt>
                <c:pt idx="46122">
                  <c:v>3.00E+02</c:v>
                </c:pt>
                <c:pt idx="46123">
                  <c:v>3.00E+02</c:v>
                </c:pt>
                <c:pt idx="46124">
                  <c:v>3.00E+02</c:v>
                </c:pt>
                <c:pt idx="46125">
                  <c:v>3.00E+02</c:v>
                </c:pt>
                <c:pt idx="46126">
                  <c:v>3.00E+02</c:v>
                </c:pt>
                <c:pt idx="46127">
                  <c:v>3.00E+02</c:v>
                </c:pt>
                <c:pt idx="46128">
                  <c:v>3.00E+02</c:v>
                </c:pt>
                <c:pt idx="46129">
                  <c:v>3.00E+02</c:v>
                </c:pt>
                <c:pt idx="46130">
                  <c:v>3.00E+02</c:v>
                </c:pt>
                <c:pt idx="46131">
                  <c:v>3.00E+02</c:v>
                </c:pt>
                <c:pt idx="46132">
                  <c:v>3.00E+02</c:v>
                </c:pt>
                <c:pt idx="46133">
                  <c:v>3.00E+02</c:v>
                </c:pt>
                <c:pt idx="46134">
                  <c:v>3.00E+02</c:v>
                </c:pt>
                <c:pt idx="46135">
                  <c:v>3.00E+02</c:v>
                </c:pt>
                <c:pt idx="46136">
                  <c:v>3.00E+02</c:v>
                </c:pt>
                <c:pt idx="46137">
                  <c:v>3.00E+02</c:v>
                </c:pt>
                <c:pt idx="46138">
                  <c:v>3.00E+02</c:v>
                </c:pt>
                <c:pt idx="46139">
                  <c:v>3.00E+02</c:v>
                </c:pt>
                <c:pt idx="46140">
                  <c:v>3.00E+02</c:v>
                </c:pt>
                <c:pt idx="46141">
                  <c:v>3.00E+02</c:v>
                </c:pt>
                <c:pt idx="46142">
                  <c:v>3.00E+02</c:v>
                </c:pt>
                <c:pt idx="46143">
                  <c:v>3.00E+02</c:v>
                </c:pt>
                <c:pt idx="46144">
                  <c:v>3.00E+02</c:v>
                </c:pt>
                <c:pt idx="46145">
                  <c:v>3.00E+02</c:v>
                </c:pt>
                <c:pt idx="46146">
                  <c:v>3.00E+02</c:v>
                </c:pt>
                <c:pt idx="46147">
                  <c:v>3.00E+02</c:v>
                </c:pt>
                <c:pt idx="46148">
                  <c:v>3.00E+02</c:v>
                </c:pt>
                <c:pt idx="46149">
                  <c:v>3.00E+02</c:v>
                </c:pt>
                <c:pt idx="46150">
                  <c:v>3.00E+02</c:v>
                </c:pt>
                <c:pt idx="46151">
                  <c:v>3.00E+02</c:v>
                </c:pt>
                <c:pt idx="46152">
                  <c:v>3.00E+02</c:v>
                </c:pt>
                <c:pt idx="46153">
                  <c:v>3.00E+02</c:v>
                </c:pt>
                <c:pt idx="46154">
                  <c:v>3.00E+02</c:v>
                </c:pt>
                <c:pt idx="46155">
                  <c:v>3.00E+02</c:v>
                </c:pt>
                <c:pt idx="46156">
                  <c:v>3.00E+02</c:v>
                </c:pt>
                <c:pt idx="46157">
                  <c:v>3.00E+02</c:v>
                </c:pt>
                <c:pt idx="46158">
                  <c:v>3.00E+02</c:v>
                </c:pt>
                <c:pt idx="46159">
                  <c:v>3.00E+02</c:v>
                </c:pt>
                <c:pt idx="46160">
                  <c:v>3.00E+02</c:v>
                </c:pt>
                <c:pt idx="46161">
                  <c:v>3.00E+02</c:v>
                </c:pt>
                <c:pt idx="46162">
                  <c:v>3.00E+02</c:v>
                </c:pt>
                <c:pt idx="46163">
                  <c:v>3.00E+02</c:v>
                </c:pt>
                <c:pt idx="46164">
                  <c:v>3.00E+02</c:v>
                </c:pt>
                <c:pt idx="46165">
                  <c:v>3.00E+02</c:v>
                </c:pt>
                <c:pt idx="46166">
                  <c:v>3.00E+02</c:v>
                </c:pt>
                <c:pt idx="46167">
                  <c:v>3.00E+02</c:v>
                </c:pt>
                <c:pt idx="46168">
                  <c:v>3.00E+02</c:v>
                </c:pt>
                <c:pt idx="46169">
                  <c:v>3.00E+02</c:v>
                </c:pt>
                <c:pt idx="46170">
                  <c:v>3.00E+02</c:v>
                </c:pt>
                <c:pt idx="46171">
                  <c:v>3.00E+02</c:v>
                </c:pt>
                <c:pt idx="46172">
                  <c:v>3.00E+02</c:v>
                </c:pt>
                <c:pt idx="46173">
                  <c:v>3.00E+02</c:v>
                </c:pt>
                <c:pt idx="46174">
                  <c:v>3.00E+02</c:v>
                </c:pt>
                <c:pt idx="46175">
                  <c:v>3.00E+02</c:v>
                </c:pt>
                <c:pt idx="46176">
                  <c:v>3.00E+02</c:v>
                </c:pt>
                <c:pt idx="46177">
                  <c:v>3.00E+02</c:v>
                </c:pt>
                <c:pt idx="46178">
                  <c:v>3.00E+02</c:v>
                </c:pt>
                <c:pt idx="46179">
                  <c:v>3.00E+02</c:v>
                </c:pt>
                <c:pt idx="46180">
                  <c:v>3.00E+02</c:v>
                </c:pt>
                <c:pt idx="46181">
                  <c:v>3.00E+02</c:v>
                </c:pt>
                <c:pt idx="46182">
                  <c:v>3.00E+02</c:v>
                </c:pt>
                <c:pt idx="46183">
                  <c:v>3.00E+02</c:v>
                </c:pt>
                <c:pt idx="46184">
                  <c:v>3.00E+02</c:v>
                </c:pt>
                <c:pt idx="46185">
                  <c:v>3.00E+02</c:v>
                </c:pt>
                <c:pt idx="46186">
                  <c:v>3.00E+02</c:v>
                </c:pt>
                <c:pt idx="46187">
                  <c:v>3.00E+02</c:v>
                </c:pt>
                <c:pt idx="46188">
                  <c:v>3.00E+02</c:v>
                </c:pt>
                <c:pt idx="46189">
                  <c:v>3.00E+02</c:v>
                </c:pt>
                <c:pt idx="46190">
                  <c:v>3.00E+02</c:v>
                </c:pt>
                <c:pt idx="46191">
                  <c:v>3.00E+02</c:v>
                </c:pt>
                <c:pt idx="46192">
                  <c:v>3.00E+02</c:v>
                </c:pt>
                <c:pt idx="46193">
                  <c:v>3.00E+02</c:v>
                </c:pt>
                <c:pt idx="46194">
                  <c:v>3.00E+02</c:v>
                </c:pt>
                <c:pt idx="46195">
                  <c:v>3.00E+02</c:v>
                </c:pt>
                <c:pt idx="46196">
                  <c:v>3.00E+02</c:v>
                </c:pt>
                <c:pt idx="46197">
                  <c:v>3.00E+02</c:v>
                </c:pt>
                <c:pt idx="46198">
                  <c:v>3.00E+02</c:v>
                </c:pt>
                <c:pt idx="46199">
                  <c:v>3.00E+02</c:v>
                </c:pt>
                <c:pt idx="46200">
                  <c:v>3.00E+02</c:v>
                </c:pt>
                <c:pt idx="46201">
                  <c:v>3.00E+02</c:v>
                </c:pt>
                <c:pt idx="46202">
                  <c:v>3.00E+02</c:v>
                </c:pt>
                <c:pt idx="46203">
                  <c:v>3.00E+02</c:v>
                </c:pt>
                <c:pt idx="46204">
                  <c:v>3.00E+02</c:v>
                </c:pt>
                <c:pt idx="46205">
                  <c:v>3.00E+02</c:v>
                </c:pt>
                <c:pt idx="46206">
                  <c:v>3.00E+02</c:v>
                </c:pt>
                <c:pt idx="46207">
                  <c:v>3.00E+02</c:v>
                </c:pt>
                <c:pt idx="46208">
                  <c:v>3.00E+02</c:v>
                </c:pt>
                <c:pt idx="46209">
                  <c:v>3.00E+02</c:v>
                </c:pt>
                <c:pt idx="46210">
                  <c:v>3.00E+02</c:v>
                </c:pt>
                <c:pt idx="46211">
                  <c:v>3.00E+02</c:v>
                </c:pt>
                <c:pt idx="46212">
                  <c:v>3.00E+02</c:v>
                </c:pt>
                <c:pt idx="46213">
                  <c:v>3.00E+02</c:v>
                </c:pt>
                <c:pt idx="46214">
                  <c:v>3.00E+02</c:v>
                </c:pt>
                <c:pt idx="46215">
                  <c:v>3.00E+02</c:v>
                </c:pt>
                <c:pt idx="46216">
                  <c:v>3.00E+02</c:v>
                </c:pt>
                <c:pt idx="46217">
                  <c:v>3.00E+02</c:v>
                </c:pt>
                <c:pt idx="46218">
                  <c:v>3.00E+02</c:v>
                </c:pt>
                <c:pt idx="46219">
                  <c:v>3.00E+02</c:v>
                </c:pt>
                <c:pt idx="46220">
                  <c:v>3.00E+02</c:v>
                </c:pt>
                <c:pt idx="46221">
                  <c:v>3.00E+02</c:v>
                </c:pt>
                <c:pt idx="46222">
                  <c:v>3.00E+02</c:v>
                </c:pt>
                <c:pt idx="46223">
                  <c:v>3.00E+02</c:v>
                </c:pt>
                <c:pt idx="46224">
                  <c:v>3.00E+02</c:v>
                </c:pt>
                <c:pt idx="46225">
                  <c:v>3.00E+02</c:v>
                </c:pt>
                <c:pt idx="46226">
                  <c:v>3.00E+02</c:v>
                </c:pt>
                <c:pt idx="46227">
                  <c:v>3.00E+02</c:v>
                </c:pt>
                <c:pt idx="46228">
                  <c:v>3.00E+02</c:v>
                </c:pt>
                <c:pt idx="46229">
                  <c:v>3.00E+02</c:v>
                </c:pt>
                <c:pt idx="46230">
                  <c:v>3.00E+02</c:v>
                </c:pt>
                <c:pt idx="46231">
                  <c:v>3.00E+02</c:v>
                </c:pt>
                <c:pt idx="46232">
                  <c:v>3.00E+02</c:v>
                </c:pt>
                <c:pt idx="46233">
                  <c:v>3.00E+02</c:v>
                </c:pt>
                <c:pt idx="46234">
                  <c:v>3.00E+02</c:v>
                </c:pt>
                <c:pt idx="46235">
                  <c:v>3.00E+02</c:v>
                </c:pt>
                <c:pt idx="46236">
                  <c:v>3.00E+02</c:v>
                </c:pt>
                <c:pt idx="46237">
                  <c:v>3.00E+02</c:v>
                </c:pt>
                <c:pt idx="46238">
                  <c:v>3.00E+02</c:v>
                </c:pt>
                <c:pt idx="46239">
                  <c:v>3.00E+02</c:v>
                </c:pt>
                <c:pt idx="46240">
                  <c:v>3.00E+02</c:v>
                </c:pt>
                <c:pt idx="46241">
                  <c:v>3.00E+02</c:v>
                </c:pt>
                <c:pt idx="46242">
                  <c:v>3.00E+02</c:v>
                </c:pt>
                <c:pt idx="46243">
                  <c:v>3.00E+02</c:v>
                </c:pt>
                <c:pt idx="46244">
                  <c:v>3.00E+02</c:v>
                </c:pt>
                <c:pt idx="46245">
                  <c:v>3.00E+02</c:v>
                </c:pt>
                <c:pt idx="46246">
                  <c:v>3.00E+02</c:v>
                </c:pt>
                <c:pt idx="46247">
                  <c:v>3.00E+02</c:v>
                </c:pt>
                <c:pt idx="46248">
                  <c:v>3.00E+02</c:v>
                </c:pt>
                <c:pt idx="46249">
                  <c:v>3.00E+02</c:v>
                </c:pt>
                <c:pt idx="46250">
                  <c:v>3.00E+02</c:v>
                </c:pt>
                <c:pt idx="46251">
                  <c:v>3.00E+02</c:v>
                </c:pt>
                <c:pt idx="46252">
                  <c:v>3.00E+02</c:v>
                </c:pt>
                <c:pt idx="46253">
                  <c:v>3.00E+02</c:v>
                </c:pt>
                <c:pt idx="46254">
                  <c:v>3.00E+02</c:v>
                </c:pt>
                <c:pt idx="46255">
                  <c:v>3.00E+02</c:v>
                </c:pt>
                <c:pt idx="46256">
                  <c:v>3.00E+02</c:v>
                </c:pt>
                <c:pt idx="46257">
                  <c:v>3.00E+02</c:v>
                </c:pt>
                <c:pt idx="46258">
                  <c:v>3.00E+02</c:v>
                </c:pt>
                <c:pt idx="46259">
                  <c:v>3.00E+02</c:v>
                </c:pt>
                <c:pt idx="46260">
                  <c:v>3.00E+02</c:v>
                </c:pt>
                <c:pt idx="46261">
                  <c:v>3.00E+02</c:v>
                </c:pt>
                <c:pt idx="46262">
                  <c:v>3.00E+02</c:v>
                </c:pt>
                <c:pt idx="46263">
                  <c:v>3.00E+02</c:v>
                </c:pt>
                <c:pt idx="46264">
                  <c:v>3.00E+02</c:v>
                </c:pt>
                <c:pt idx="46265">
                  <c:v>3.00E+02</c:v>
                </c:pt>
                <c:pt idx="46266">
                  <c:v>3.00E+02</c:v>
                </c:pt>
                <c:pt idx="46267">
                  <c:v>3.00E+02</c:v>
                </c:pt>
                <c:pt idx="46268">
                  <c:v>3.00E+02</c:v>
                </c:pt>
                <c:pt idx="46269">
                  <c:v>3.00E+02</c:v>
                </c:pt>
                <c:pt idx="46270">
                  <c:v>3.00E+02</c:v>
                </c:pt>
                <c:pt idx="46271">
                  <c:v>3.00E+02</c:v>
                </c:pt>
                <c:pt idx="46272">
                  <c:v>3.00E+02</c:v>
                </c:pt>
                <c:pt idx="46273">
                  <c:v>3.00E+02</c:v>
                </c:pt>
                <c:pt idx="46274">
                  <c:v>3.00E+02</c:v>
                </c:pt>
                <c:pt idx="46275">
                  <c:v>3.00E+02</c:v>
                </c:pt>
                <c:pt idx="46276">
                  <c:v>3.00E+02</c:v>
                </c:pt>
                <c:pt idx="46277">
                  <c:v>3.00E+02</c:v>
                </c:pt>
                <c:pt idx="46278">
                  <c:v>3.00E+02</c:v>
                </c:pt>
                <c:pt idx="46279">
                  <c:v>3.00E+02</c:v>
                </c:pt>
                <c:pt idx="46280">
                  <c:v>3.00E+02</c:v>
                </c:pt>
                <c:pt idx="46281">
                  <c:v>3.00E+02</c:v>
                </c:pt>
                <c:pt idx="46282">
                  <c:v>3.00E+02</c:v>
                </c:pt>
                <c:pt idx="46283">
                  <c:v>3.00E+02</c:v>
                </c:pt>
                <c:pt idx="46284">
                  <c:v>3.00E+02</c:v>
                </c:pt>
                <c:pt idx="46285">
                  <c:v>3.00E+02</c:v>
                </c:pt>
                <c:pt idx="46286">
                  <c:v>3.00E+02</c:v>
                </c:pt>
                <c:pt idx="46287">
                  <c:v>3.00E+02</c:v>
                </c:pt>
                <c:pt idx="46288">
                  <c:v>3.00E+02</c:v>
                </c:pt>
                <c:pt idx="46289">
                  <c:v>3.00E+02</c:v>
                </c:pt>
                <c:pt idx="46290">
                  <c:v>3.00E+02</c:v>
                </c:pt>
                <c:pt idx="46291">
                  <c:v>3.00E+02</c:v>
                </c:pt>
                <c:pt idx="46292">
                  <c:v>3.00E+02</c:v>
                </c:pt>
                <c:pt idx="46293">
                  <c:v>3.00E+02</c:v>
                </c:pt>
                <c:pt idx="46294">
                  <c:v>3.00E+02</c:v>
                </c:pt>
                <c:pt idx="46295">
                  <c:v>3.00E+02</c:v>
                </c:pt>
                <c:pt idx="46296">
                  <c:v>3.00E+02</c:v>
                </c:pt>
                <c:pt idx="46297">
                  <c:v>3.00E+02</c:v>
                </c:pt>
                <c:pt idx="46298">
                  <c:v>3.00E+02</c:v>
                </c:pt>
                <c:pt idx="46299">
                  <c:v>3.00E+02</c:v>
                </c:pt>
                <c:pt idx="46300">
                  <c:v>3.00E+02</c:v>
                </c:pt>
                <c:pt idx="46301">
                  <c:v>3.00E+02</c:v>
                </c:pt>
                <c:pt idx="46302">
                  <c:v>3.00E+02</c:v>
                </c:pt>
                <c:pt idx="46303">
                  <c:v>3.00E+02</c:v>
                </c:pt>
                <c:pt idx="46304">
                  <c:v>3.00E+02</c:v>
                </c:pt>
                <c:pt idx="46305">
                  <c:v>3.00E+02</c:v>
                </c:pt>
                <c:pt idx="46306">
                  <c:v>3.00E+02</c:v>
                </c:pt>
                <c:pt idx="46307">
                  <c:v>3.00E+02</c:v>
                </c:pt>
                <c:pt idx="46308">
                  <c:v>3.00E+02</c:v>
                </c:pt>
                <c:pt idx="46309">
                  <c:v>3.00E+02</c:v>
                </c:pt>
                <c:pt idx="46310">
                  <c:v>3.00E+02</c:v>
                </c:pt>
                <c:pt idx="46311">
                  <c:v>3.00E+02</c:v>
                </c:pt>
                <c:pt idx="46312">
                  <c:v>3.00E+02</c:v>
                </c:pt>
                <c:pt idx="46313">
                  <c:v>3.00E+02</c:v>
                </c:pt>
                <c:pt idx="46314">
                  <c:v>3.00E+02</c:v>
                </c:pt>
                <c:pt idx="46315">
                  <c:v>3.00E+02</c:v>
                </c:pt>
                <c:pt idx="46316">
                  <c:v>3.00E+02</c:v>
                </c:pt>
                <c:pt idx="46317">
                  <c:v>3.00E+02</c:v>
                </c:pt>
                <c:pt idx="46318">
                  <c:v>3.00E+02</c:v>
                </c:pt>
                <c:pt idx="46319">
                  <c:v>3.00E+02</c:v>
                </c:pt>
                <c:pt idx="46320">
                  <c:v>3.00E+02</c:v>
                </c:pt>
                <c:pt idx="46321">
                  <c:v>3.00E+02</c:v>
                </c:pt>
                <c:pt idx="46322">
                  <c:v>3.00E+02</c:v>
                </c:pt>
                <c:pt idx="46323">
                  <c:v>3.00E+02</c:v>
                </c:pt>
                <c:pt idx="46324">
                  <c:v>3.00E+02</c:v>
                </c:pt>
                <c:pt idx="46325">
                  <c:v>3.00E+02</c:v>
                </c:pt>
                <c:pt idx="46326">
                  <c:v>3.00E+02</c:v>
                </c:pt>
                <c:pt idx="46327">
                  <c:v>3.00E+02</c:v>
                </c:pt>
                <c:pt idx="46328">
                  <c:v>3.00E+02</c:v>
                </c:pt>
                <c:pt idx="46329">
                  <c:v>3.00E+02</c:v>
                </c:pt>
                <c:pt idx="46330">
                  <c:v>3.00E+02</c:v>
                </c:pt>
                <c:pt idx="46331">
                  <c:v>3.00E+02</c:v>
                </c:pt>
                <c:pt idx="46332">
                  <c:v>3.00E+02</c:v>
                </c:pt>
                <c:pt idx="46333">
                  <c:v>3.00E+02</c:v>
                </c:pt>
                <c:pt idx="46334">
                  <c:v>3.00E+02</c:v>
                </c:pt>
                <c:pt idx="46335">
                  <c:v>3.00E+02</c:v>
                </c:pt>
                <c:pt idx="46336">
                  <c:v>3.00E+02</c:v>
                </c:pt>
                <c:pt idx="46337">
                  <c:v>3.00E+02</c:v>
                </c:pt>
                <c:pt idx="46338">
                  <c:v>3.00E+02</c:v>
                </c:pt>
                <c:pt idx="46339">
                  <c:v>3.00E+02</c:v>
                </c:pt>
                <c:pt idx="46340">
                  <c:v>3.00E+02</c:v>
                </c:pt>
                <c:pt idx="46341">
                  <c:v>3.00E+02</c:v>
                </c:pt>
                <c:pt idx="46342">
                  <c:v>3.00E+02</c:v>
                </c:pt>
                <c:pt idx="46343">
                  <c:v>3.00E+02</c:v>
                </c:pt>
                <c:pt idx="46344">
                  <c:v>3.00E+02</c:v>
                </c:pt>
                <c:pt idx="46345">
                  <c:v>3.00E+02</c:v>
                </c:pt>
                <c:pt idx="46346">
                  <c:v>3.00E+02</c:v>
                </c:pt>
                <c:pt idx="46347">
                  <c:v>3.00E+02</c:v>
                </c:pt>
                <c:pt idx="46348">
                  <c:v>3.00E+02</c:v>
                </c:pt>
                <c:pt idx="46349">
                  <c:v>3.00E+02</c:v>
                </c:pt>
                <c:pt idx="46350">
                  <c:v>3.00E+02</c:v>
                </c:pt>
                <c:pt idx="46351">
                  <c:v>3.00E+02</c:v>
                </c:pt>
                <c:pt idx="46352">
                  <c:v>3.00E+02</c:v>
                </c:pt>
                <c:pt idx="46353">
                  <c:v>3.00E+02</c:v>
                </c:pt>
                <c:pt idx="46354">
                  <c:v>3.00E+02</c:v>
                </c:pt>
                <c:pt idx="46355">
                  <c:v>3.00E+02</c:v>
                </c:pt>
                <c:pt idx="46356">
                  <c:v>3.00E+02</c:v>
                </c:pt>
                <c:pt idx="46357">
                  <c:v>3.00E+02</c:v>
                </c:pt>
                <c:pt idx="46358">
                  <c:v>3.00E+02</c:v>
                </c:pt>
                <c:pt idx="46359">
                  <c:v>3.00E+02</c:v>
                </c:pt>
                <c:pt idx="46360">
                  <c:v>3.00E+02</c:v>
                </c:pt>
                <c:pt idx="46361">
                  <c:v>3.00E+02</c:v>
                </c:pt>
                <c:pt idx="46362">
                  <c:v>3.00E+02</c:v>
                </c:pt>
                <c:pt idx="46363">
                  <c:v>3.00E+02</c:v>
                </c:pt>
                <c:pt idx="46364">
                  <c:v>3.00E+02</c:v>
                </c:pt>
                <c:pt idx="46365">
                  <c:v>3.00E+02</c:v>
                </c:pt>
                <c:pt idx="46366">
                  <c:v>3.00E+02</c:v>
                </c:pt>
                <c:pt idx="46367">
                  <c:v>3.00E+02</c:v>
                </c:pt>
                <c:pt idx="46368">
                  <c:v>3.00E+02</c:v>
                </c:pt>
                <c:pt idx="46369">
                  <c:v>3.00E+02</c:v>
                </c:pt>
                <c:pt idx="46370">
                  <c:v>3.00E+02</c:v>
                </c:pt>
                <c:pt idx="46371">
                  <c:v>3.00E+02</c:v>
                </c:pt>
                <c:pt idx="46372">
                  <c:v>3.00E+02</c:v>
                </c:pt>
                <c:pt idx="46373">
                  <c:v>3.00E+02</c:v>
                </c:pt>
                <c:pt idx="46374">
                  <c:v>3.00E+02</c:v>
                </c:pt>
                <c:pt idx="46375">
                  <c:v>3.00E+02</c:v>
                </c:pt>
                <c:pt idx="46376">
                  <c:v>3.00E+02</c:v>
                </c:pt>
                <c:pt idx="46377">
                  <c:v>3.00E+02</c:v>
                </c:pt>
                <c:pt idx="46378">
                  <c:v>3.00E+02</c:v>
                </c:pt>
                <c:pt idx="46379">
                  <c:v>3.00E+02</c:v>
                </c:pt>
                <c:pt idx="46380">
                  <c:v>3.00E+02</c:v>
                </c:pt>
                <c:pt idx="46381">
                  <c:v>3.00E+02</c:v>
                </c:pt>
                <c:pt idx="46382">
                  <c:v>3.00E+02</c:v>
                </c:pt>
                <c:pt idx="46383">
                  <c:v>3.00E+02</c:v>
                </c:pt>
                <c:pt idx="46384">
                  <c:v>3.00E+02</c:v>
                </c:pt>
                <c:pt idx="46385">
                  <c:v>3.00E+02</c:v>
                </c:pt>
                <c:pt idx="46386">
                  <c:v>3.00E+02</c:v>
                </c:pt>
                <c:pt idx="46387">
                  <c:v>3.00E+02</c:v>
                </c:pt>
                <c:pt idx="46388">
                  <c:v>3.00E+02</c:v>
                </c:pt>
                <c:pt idx="46389">
                  <c:v>3.00E+02</c:v>
                </c:pt>
                <c:pt idx="46390">
                  <c:v>3.00E+02</c:v>
                </c:pt>
                <c:pt idx="46391">
                  <c:v>3.00E+02</c:v>
                </c:pt>
                <c:pt idx="46392">
                  <c:v>3.00E+02</c:v>
                </c:pt>
                <c:pt idx="46393">
                  <c:v>3.00E+02</c:v>
                </c:pt>
                <c:pt idx="46394">
                  <c:v>3.00E+02</c:v>
                </c:pt>
                <c:pt idx="46395">
                  <c:v>3.00E+02</c:v>
                </c:pt>
                <c:pt idx="46396">
                  <c:v>3.00E+02</c:v>
                </c:pt>
                <c:pt idx="46397">
                  <c:v>3.00E+02</c:v>
                </c:pt>
                <c:pt idx="46398">
                  <c:v>3.00E+02</c:v>
                </c:pt>
                <c:pt idx="46399">
                  <c:v>3.00E+02</c:v>
                </c:pt>
                <c:pt idx="46400">
                  <c:v>3.00E+02</c:v>
                </c:pt>
                <c:pt idx="46401">
                  <c:v>3.00E+02</c:v>
                </c:pt>
                <c:pt idx="46402">
                  <c:v>3.00E+02</c:v>
                </c:pt>
                <c:pt idx="46403">
                  <c:v>3.00E+02</c:v>
                </c:pt>
                <c:pt idx="46404">
                  <c:v>3.00E+02</c:v>
                </c:pt>
                <c:pt idx="46405">
                  <c:v>3.00E+02</c:v>
                </c:pt>
                <c:pt idx="46406">
                  <c:v>3.00E+02</c:v>
                </c:pt>
                <c:pt idx="46407">
                  <c:v>3.00E+02</c:v>
                </c:pt>
                <c:pt idx="46408">
                  <c:v>3.00E+02</c:v>
                </c:pt>
                <c:pt idx="46409">
                  <c:v>3.00E+02</c:v>
                </c:pt>
                <c:pt idx="46410">
                  <c:v>3.00E+02</c:v>
                </c:pt>
                <c:pt idx="46411">
                  <c:v>3.00E+02</c:v>
                </c:pt>
                <c:pt idx="46412">
                  <c:v>3.00E+02</c:v>
                </c:pt>
                <c:pt idx="46413">
                  <c:v>3.00E+02</c:v>
                </c:pt>
                <c:pt idx="46414">
                  <c:v>3.00E+02</c:v>
                </c:pt>
                <c:pt idx="46415">
                  <c:v>3.00E+02</c:v>
                </c:pt>
                <c:pt idx="46416">
                  <c:v>3.00E+02</c:v>
                </c:pt>
                <c:pt idx="46417">
                  <c:v>3.00E+02</c:v>
                </c:pt>
                <c:pt idx="46418">
                  <c:v>3.00E+02</c:v>
                </c:pt>
                <c:pt idx="46419">
                  <c:v>3.00E+02</c:v>
                </c:pt>
                <c:pt idx="46420">
                  <c:v>3.00E+02</c:v>
                </c:pt>
                <c:pt idx="46421">
                  <c:v>3.00E+02</c:v>
                </c:pt>
                <c:pt idx="46422">
                  <c:v>3.00E+02</c:v>
                </c:pt>
                <c:pt idx="46423">
                  <c:v>3.00E+02</c:v>
                </c:pt>
                <c:pt idx="46424">
                  <c:v>3.00E+02</c:v>
                </c:pt>
                <c:pt idx="46425">
                  <c:v>3.00E+02</c:v>
                </c:pt>
                <c:pt idx="46426">
                  <c:v>3.00E+02</c:v>
                </c:pt>
                <c:pt idx="46427">
                  <c:v>3.00E+02</c:v>
                </c:pt>
                <c:pt idx="46428">
                  <c:v>3.00E+02</c:v>
                </c:pt>
                <c:pt idx="46429">
                  <c:v>3.00E+02</c:v>
                </c:pt>
                <c:pt idx="46430">
                  <c:v>3.00E+02</c:v>
                </c:pt>
                <c:pt idx="46431">
                  <c:v>3.00E+02</c:v>
                </c:pt>
                <c:pt idx="46432">
                  <c:v>3.00E+02</c:v>
                </c:pt>
                <c:pt idx="46433">
                  <c:v>3.00E+02</c:v>
                </c:pt>
                <c:pt idx="46434">
                  <c:v>3.00E+02</c:v>
                </c:pt>
                <c:pt idx="46435">
                  <c:v>3.00E+02</c:v>
                </c:pt>
                <c:pt idx="46436">
                  <c:v>3.00E+02</c:v>
                </c:pt>
                <c:pt idx="46437">
                  <c:v>3.00E+02</c:v>
                </c:pt>
                <c:pt idx="46438">
                  <c:v>3.00E+02</c:v>
                </c:pt>
                <c:pt idx="46439">
                  <c:v>3.00E+02</c:v>
                </c:pt>
                <c:pt idx="46440">
                  <c:v>3.00E+02</c:v>
                </c:pt>
                <c:pt idx="46441">
                  <c:v>3.00E+02</c:v>
                </c:pt>
                <c:pt idx="46442">
                  <c:v>3.00E+02</c:v>
                </c:pt>
                <c:pt idx="46443">
                  <c:v>3.00E+02</c:v>
                </c:pt>
                <c:pt idx="46444">
                  <c:v>3.00E+02</c:v>
                </c:pt>
                <c:pt idx="46445">
                  <c:v>3.00E+02</c:v>
                </c:pt>
                <c:pt idx="46446">
                  <c:v>3.00E+02</c:v>
                </c:pt>
                <c:pt idx="46447">
                  <c:v>3.00E+02</c:v>
                </c:pt>
                <c:pt idx="46448">
                  <c:v>3.00E+02</c:v>
                </c:pt>
                <c:pt idx="46449">
                  <c:v>3.00E+02</c:v>
                </c:pt>
                <c:pt idx="46450">
                  <c:v>3.00E+02</c:v>
                </c:pt>
                <c:pt idx="46451">
                  <c:v>3.00E+02</c:v>
                </c:pt>
                <c:pt idx="46452">
                  <c:v>3.00E+02</c:v>
                </c:pt>
                <c:pt idx="46453">
                  <c:v>3.00E+02</c:v>
                </c:pt>
                <c:pt idx="46454">
                  <c:v>3.00E+02</c:v>
                </c:pt>
                <c:pt idx="46455">
                  <c:v>3.00E+02</c:v>
                </c:pt>
                <c:pt idx="46456">
                  <c:v>3.00E+02</c:v>
                </c:pt>
                <c:pt idx="46457">
                  <c:v>3.01E+02</c:v>
                </c:pt>
                <c:pt idx="46458">
                  <c:v>3.06E+02</c:v>
                </c:pt>
                <c:pt idx="46459">
                  <c:v>3.15E+02</c:v>
                </c:pt>
                <c:pt idx="46460">
                  <c:v>3.20E+02</c:v>
                </c:pt>
                <c:pt idx="46461">
                  <c:v>3.20E+02</c:v>
                </c:pt>
                <c:pt idx="46462">
                  <c:v>3.20E+02</c:v>
                </c:pt>
                <c:pt idx="46463">
                  <c:v>3.20E+02</c:v>
                </c:pt>
                <c:pt idx="46464">
                  <c:v>3.20E+02</c:v>
                </c:pt>
                <c:pt idx="46465">
                  <c:v>3.20E+02</c:v>
                </c:pt>
                <c:pt idx="46466">
                  <c:v>3.20E+02</c:v>
                </c:pt>
                <c:pt idx="46467">
                  <c:v>3.20E+02</c:v>
                </c:pt>
                <c:pt idx="46468">
                  <c:v>3.20E+02</c:v>
                </c:pt>
                <c:pt idx="46469">
                  <c:v>3.20E+02</c:v>
                </c:pt>
                <c:pt idx="46470">
                  <c:v>3.20E+02</c:v>
                </c:pt>
                <c:pt idx="46471">
                  <c:v>3.20E+02</c:v>
                </c:pt>
                <c:pt idx="46472">
                  <c:v>3.20E+02</c:v>
                </c:pt>
                <c:pt idx="46473">
                  <c:v>3.20E+02</c:v>
                </c:pt>
                <c:pt idx="46474">
                  <c:v>3.20E+02</c:v>
                </c:pt>
                <c:pt idx="46475">
                  <c:v>3.20E+02</c:v>
                </c:pt>
                <c:pt idx="46476">
                  <c:v>3.20E+02</c:v>
                </c:pt>
                <c:pt idx="46477">
                  <c:v>3.20E+02</c:v>
                </c:pt>
                <c:pt idx="46478">
                  <c:v>3.20E+02</c:v>
                </c:pt>
                <c:pt idx="46479">
                  <c:v>3.20E+02</c:v>
                </c:pt>
                <c:pt idx="46480">
                  <c:v>3.20E+02</c:v>
                </c:pt>
                <c:pt idx="46481">
                  <c:v>3.20E+02</c:v>
                </c:pt>
                <c:pt idx="46482">
                  <c:v>3.20E+02</c:v>
                </c:pt>
                <c:pt idx="46483">
                  <c:v>3.20E+02</c:v>
                </c:pt>
                <c:pt idx="46484">
                  <c:v>3.20E+02</c:v>
                </c:pt>
                <c:pt idx="46485">
                  <c:v>3.20E+02</c:v>
                </c:pt>
                <c:pt idx="46486">
                  <c:v>3.20E+02</c:v>
                </c:pt>
                <c:pt idx="46487">
                  <c:v>3.20E+02</c:v>
                </c:pt>
                <c:pt idx="46488">
                  <c:v>3.20E+02</c:v>
                </c:pt>
                <c:pt idx="46489">
                  <c:v>3.20E+02</c:v>
                </c:pt>
                <c:pt idx="46490">
                  <c:v>3.20E+02</c:v>
                </c:pt>
                <c:pt idx="46491">
                  <c:v>3.20E+02</c:v>
                </c:pt>
                <c:pt idx="46492">
                  <c:v>3.20E+02</c:v>
                </c:pt>
                <c:pt idx="46493">
                  <c:v>3.20E+02</c:v>
                </c:pt>
                <c:pt idx="46494">
                  <c:v>3.20E+02</c:v>
                </c:pt>
                <c:pt idx="46495">
                  <c:v>3.20E+02</c:v>
                </c:pt>
                <c:pt idx="46496">
                  <c:v>3.20E+02</c:v>
                </c:pt>
                <c:pt idx="46497">
                  <c:v>3.20E+02</c:v>
                </c:pt>
                <c:pt idx="46498">
                  <c:v>3.20E+02</c:v>
                </c:pt>
                <c:pt idx="46499">
                  <c:v>3.20E+02</c:v>
                </c:pt>
                <c:pt idx="46500">
                  <c:v>3.20E+02</c:v>
                </c:pt>
                <c:pt idx="46501">
                  <c:v>3.20E+02</c:v>
                </c:pt>
                <c:pt idx="46502">
                  <c:v>3.20E+02</c:v>
                </c:pt>
                <c:pt idx="46503">
                  <c:v>3.20E+02</c:v>
                </c:pt>
                <c:pt idx="46504">
                  <c:v>3.20E+02</c:v>
                </c:pt>
                <c:pt idx="46505">
                  <c:v>3.20E+02</c:v>
                </c:pt>
                <c:pt idx="46506">
                  <c:v>3.20E+02</c:v>
                </c:pt>
                <c:pt idx="46507">
                  <c:v>3.20E+02</c:v>
                </c:pt>
                <c:pt idx="46508">
                  <c:v>3.20E+02</c:v>
                </c:pt>
                <c:pt idx="46509">
                  <c:v>3.20E+02</c:v>
                </c:pt>
                <c:pt idx="46510">
                  <c:v>3.20E+02</c:v>
                </c:pt>
                <c:pt idx="46511">
                  <c:v>3.20E+02</c:v>
                </c:pt>
                <c:pt idx="46512">
                  <c:v>3.20E+02</c:v>
                </c:pt>
                <c:pt idx="46513">
                  <c:v>3.20E+02</c:v>
                </c:pt>
                <c:pt idx="46514">
                  <c:v>3.20E+02</c:v>
                </c:pt>
                <c:pt idx="46515">
                  <c:v>3.20E+02</c:v>
                </c:pt>
                <c:pt idx="46516">
                  <c:v>3.20E+02</c:v>
                </c:pt>
                <c:pt idx="46517">
                  <c:v>3.20E+02</c:v>
                </c:pt>
                <c:pt idx="46518">
                  <c:v>3.20E+02</c:v>
                </c:pt>
                <c:pt idx="46519">
                  <c:v>3.20E+02</c:v>
                </c:pt>
                <c:pt idx="46520">
                  <c:v>3.20E+02</c:v>
                </c:pt>
                <c:pt idx="46521">
                  <c:v>3.20E+02</c:v>
                </c:pt>
                <c:pt idx="46522">
                  <c:v>3.20E+02</c:v>
                </c:pt>
                <c:pt idx="46523">
                  <c:v>3.20E+02</c:v>
                </c:pt>
                <c:pt idx="46524">
                  <c:v>3.20E+02</c:v>
                </c:pt>
                <c:pt idx="46525">
                  <c:v>3.20E+02</c:v>
                </c:pt>
                <c:pt idx="46526">
                  <c:v>3.20E+02</c:v>
                </c:pt>
                <c:pt idx="46527">
                  <c:v>3.20E+02</c:v>
                </c:pt>
                <c:pt idx="46528">
                  <c:v>3.20E+02</c:v>
                </c:pt>
                <c:pt idx="46529">
                  <c:v>3.20E+02</c:v>
                </c:pt>
                <c:pt idx="46530">
                  <c:v>3.20E+02</c:v>
                </c:pt>
                <c:pt idx="46531">
                  <c:v>3.20E+02</c:v>
                </c:pt>
                <c:pt idx="46532">
                  <c:v>3.20E+02</c:v>
                </c:pt>
                <c:pt idx="46533">
                  <c:v>3.20E+02</c:v>
                </c:pt>
                <c:pt idx="46534">
                  <c:v>3.20E+02</c:v>
                </c:pt>
                <c:pt idx="46535">
                  <c:v>3.20E+02</c:v>
                </c:pt>
                <c:pt idx="46536">
                  <c:v>3.20E+02</c:v>
                </c:pt>
                <c:pt idx="46537">
                  <c:v>3.20E+02</c:v>
                </c:pt>
                <c:pt idx="46538">
                  <c:v>3.20E+02</c:v>
                </c:pt>
                <c:pt idx="46539">
                  <c:v>3.20E+02</c:v>
                </c:pt>
                <c:pt idx="46540">
                  <c:v>3.20E+02</c:v>
                </c:pt>
                <c:pt idx="46541">
                  <c:v>3.20E+02</c:v>
                </c:pt>
                <c:pt idx="46542">
                  <c:v>3.20E+02</c:v>
                </c:pt>
                <c:pt idx="46543">
                  <c:v>3.20E+02</c:v>
                </c:pt>
                <c:pt idx="46544">
                  <c:v>3.20E+02</c:v>
                </c:pt>
                <c:pt idx="46545">
                  <c:v>3.20E+02</c:v>
                </c:pt>
                <c:pt idx="46546">
                  <c:v>3.20E+02</c:v>
                </c:pt>
                <c:pt idx="46547">
                  <c:v>3.20E+02</c:v>
                </c:pt>
                <c:pt idx="46548">
                  <c:v>3.20E+02</c:v>
                </c:pt>
                <c:pt idx="46549">
                  <c:v>3.20E+02</c:v>
                </c:pt>
                <c:pt idx="46550">
                  <c:v>3.20E+02</c:v>
                </c:pt>
                <c:pt idx="46551">
                  <c:v>3.20E+02</c:v>
                </c:pt>
                <c:pt idx="46552">
                  <c:v>3.20E+02</c:v>
                </c:pt>
                <c:pt idx="46553">
                  <c:v>3.20E+02</c:v>
                </c:pt>
                <c:pt idx="46554">
                  <c:v>3.20E+02</c:v>
                </c:pt>
                <c:pt idx="46555">
                  <c:v>3.20E+02</c:v>
                </c:pt>
                <c:pt idx="46556">
                  <c:v>3.20E+02</c:v>
                </c:pt>
                <c:pt idx="46557">
                  <c:v>3.20E+02</c:v>
                </c:pt>
                <c:pt idx="46558">
                  <c:v>3.20E+02</c:v>
                </c:pt>
                <c:pt idx="46559">
                  <c:v>3.20E+02</c:v>
                </c:pt>
                <c:pt idx="46560">
                  <c:v>3.20E+02</c:v>
                </c:pt>
                <c:pt idx="46561">
                  <c:v>3.20E+02</c:v>
                </c:pt>
                <c:pt idx="46562">
                  <c:v>3.20E+02</c:v>
                </c:pt>
                <c:pt idx="46563">
                  <c:v>3.20E+02</c:v>
                </c:pt>
                <c:pt idx="46564">
                  <c:v>3.20E+02</c:v>
                </c:pt>
                <c:pt idx="46565">
                  <c:v>3.20E+02</c:v>
                </c:pt>
                <c:pt idx="46566">
                  <c:v>3.20E+02</c:v>
                </c:pt>
                <c:pt idx="46567">
                  <c:v>3.20E+02</c:v>
                </c:pt>
                <c:pt idx="46568">
                  <c:v>3.20E+02</c:v>
                </c:pt>
                <c:pt idx="46569">
                  <c:v>3.20E+02</c:v>
                </c:pt>
                <c:pt idx="46570">
                  <c:v>3.20E+02</c:v>
                </c:pt>
                <c:pt idx="46571">
                  <c:v>3.20E+02</c:v>
                </c:pt>
                <c:pt idx="46572">
                  <c:v>3.20E+02</c:v>
                </c:pt>
                <c:pt idx="46573">
                  <c:v>3.20E+02</c:v>
                </c:pt>
                <c:pt idx="46574">
                  <c:v>3.20E+02</c:v>
                </c:pt>
                <c:pt idx="46575">
                  <c:v>3.20E+02</c:v>
                </c:pt>
                <c:pt idx="46576">
                  <c:v>3.20E+02</c:v>
                </c:pt>
                <c:pt idx="46577">
                  <c:v>3.20E+02</c:v>
                </c:pt>
                <c:pt idx="46578">
                  <c:v>3.20E+02</c:v>
                </c:pt>
                <c:pt idx="46579">
                  <c:v>3.20E+02</c:v>
                </c:pt>
                <c:pt idx="46580">
                  <c:v>3.20E+02</c:v>
                </c:pt>
                <c:pt idx="46581">
                  <c:v>3.20E+02</c:v>
                </c:pt>
                <c:pt idx="46582">
                  <c:v>3.20E+02</c:v>
                </c:pt>
                <c:pt idx="46583">
                  <c:v>3.20E+02</c:v>
                </c:pt>
                <c:pt idx="46584">
                  <c:v>3.20E+02</c:v>
                </c:pt>
                <c:pt idx="46585">
                  <c:v>3.20E+02</c:v>
                </c:pt>
                <c:pt idx="46586">
                  <c:v>3.20E+02</c:v>
                </c:pt>
                <c:pt idx="46587">
                  <c:v>3.20E+02</c:v>
                </c:pt>
                <c:pt idx="46588">
                  <c:v>3.20E+02</c:v>
                </c:pt>
                <c:pt idx="46589">
                  <c:v>3.20E+02</c:v>
                </c:pt>
                <c:pt idx="46590">
                  <c:v>3.20E+02</c:v>
                </c:pt>
                <c:pt idx="46591">
                  <c:v>3.20E+02</c:v>
                </c:pt>
                <c:pt idx="46592">
                  <c:v>3.20E+02</c:v>
                </c:pt>
                <c:pt idx="46593">
                  <c:v>3.20E+02</c:v>
                </c:pt>
                <c:pt idx="46594">
                  <c:v>3.20E+02</c:v>
                </c:pt>
                <c:pt idx="46595">
                  <c:v>3.20E+02</c:v>
                </c:pt>
                <c:pt idx="46596">
                  <c:v>3.20E+02</c:v>
                </c:pt>
                <c:pt idx="46597">
                  <c:v>3.20E+02</c:v>
                </c:pt>
                <c:pt idx="46598">
                  <c:v>3.20E+02</c:v>
                </c:pt>
                <c:pt idx="46599">
                  <c:v>3.20E+02</c:v>
                </c:pt>
                <c:pt idx="46600">
                  <c:v>3.20E+02</c:v>
                </c:pt>
                <c:pt idx="46601">
                  <c:v>3.20E+02</c:v>
                </c:pt>
                <c:pt idx="46602">
                  <c:v>3.20E+02</c:v>
                </c:pt>
                <c:pt idx="46603">
                  <c:v>3.20E+02</c:v>
                </c:pt>
                <c:pt idx="46604">
                  <c:v>3.20E+02</c:v>
                </c:pt>
                <c:pt idx="46605">
                  <c:v>3.20E+02</c:v>
                </c:pt>
                <c:pt idx="46606">
                  <c:v>3.20E+02</c:v>
                </c:pt>
                <c:pt idx="46607">
                  <c:v>3.20E+02</c:v>
                </c:pt>
                <c:pt idx="46608">
                  <c:v>3.20E+02</c:v>
                </c:pt>
                <c:pt idx="46609">
                  <c:v>3.20E+02</c:v>
                </c:pt>
                <c:pt idx="46610">
                  <c:v>3.20E+02</c:v>
                </c:pt>
                <c:pt idx="46611">
                  <c:v>3.20E+02</c:v>
                </c:pt>
                <c:pt idx="46612">
                  <c:v>3.20E+02</c:v>
                </c:pt>
                <c:pt idx="46613">
                  <c:v>3.20E+02</c:v>
                </c:pt>
                <c:pt idx="46614">
                  <c:v>3.20E+02</c:v>
                </c:pt>
                <c:pt idx="46615">
                  <c:v>3.20E+02</c:v>
                </c:pt>
                <c:pt idx="46616">
                  <c:v>3.20E+02</c:v>
                </c:pt>
                <c:pt idx="46617">
                  <c:v>3.20E+02</c:v>
                </c:pt>
                <c:pt idx="46618">
                  <c:v>3.20E+02</c:v>
                </c:pt>
                <c:pt idx="46619">
                  <c:v>3.20E+02</c:v>
                </c:pt>
                <c:pt idx="46620">
                  <c:v>3.20E+02</c:v>
                </c:pt>
                <c:pt idx="46621">
                  <c:v>3.20E+02</c:v>
                </c:pt>
                <c:pt idx="46622">
                  <c:v>3.20E+02</c:v>
                </c:pt>
                <c:pt idx="46623">
                  <c:v>3.20E+02</c:v>
                </c:pt>
                <c:pt idx="46624">
                  <c:v>3.20E+02</c:v>
                </c:pt>
                <c:pt idx="46625">
                  <c:v>3.20E+02</c:v>
                </c:pt>
                <c:pt idx="46626">
                  <c:v>3.20E+02</c:v>
                </c:pt>
                <c:pt idx="46627">
                  <c:v>3.20E+02</c:v>
                </c:pt>
                <c:pt idx="46628">
                  <c:v>3.20E+02</c:v>
                </c:pt>
                <c:pt idx="46629">
                  <c:v>3.20E+02</c:v>
                </c:pt>
                <c:pt idx="46630">
                  <c:v>3.20E+02</c:v>
                </c:pt>
                <c:pt idx="46631">
                  <c:v>3.20E+02</c:v>
                </c:pt>
                <c:pt idx="46632">
                  <c:v>3.20E+02</c:v>
                </c:pt>
                <c:pt idx="46633">
                  <c:v>3.20E+02</c:v>
                </c:pt>
                <c:pt idx="46634">
                  <c:v>3.20E+02</c:v>
                </c:pt>
                <c:pt idx="46635">
                  <c:v>3.20E+02</c:v>
                </c:pt>
                <c:pt idx="46636">
                  <c:v>3.20E+02</c:v>
                </c:pt>
                <c:pt idx="46637">
                  <c:v>3.20E+02</c:v>
                </c:pt>
                <c:pt idx="46638">
                  <c:v>3.20E+02</c:v>
                </c:pt>
                <c:pt idx="46639">
                  <c:v>3.20E+02</c:v>
                </c:pt>
                <c:pt idx="46640">
                  <c:v>3.20E+02</c:v>
                </c:pt>
                <c:pt idx="46641">
                  <c:v>3.20E+02</c:v>
                </c:pt>
                <c:pt idx="46642">
                  <c:v>3.20E+02</c:v>
                </c:pt>
                <c:pt idx="46643">
                  <c:v>3.20E+02</c:v>
                </c:pt>
                <c:pt idx="46644">
                  <c:v>3.20E+02</c:v>
                </c:pt>
                <c:pt idx="46645">
                  <c:v>3.20E+02</c:v>
                </c:pt>
                <c:pt idx="46646">
                  <c:v>3.20E+02</c:v>
                </c:pt>
                <c:pt idx="46647">
                  <c:v>3.20E+02</c:v>
                </c:pt>
                <c:pt idx="46648">
                  <c:v>3.20E+02</c:v>
                </c:pt>
                <c:pt idx="46649">
                  <c:v>3.20E+02</c:v>
                </c:pt>
                <c:pt idx="46650">
                  <c:v>3.20E+02</c:v>
                </c:pt>
                <c:pt idx="46651">
                  <c:v>3.20E+02</c:v>
                </c:pt>
                <c:pt idx="46652">
                  <c:v>3.20E+02</c:v>
                </c:pt>
                <c:pt idx="46653">
                  <c:v>3.20E+02</c:v>
                </c:pt>
                <c:pt idx="46654">
                  <c:v>3.20E+02</c:v>
                </c:pt>
                <c:pt idx="46655">
                  <c:v>3.20E+02</c:v>
                </c:pt>
                <c:pt idx="46656">
                  <c:v>3.20E+02</c:v>
                </c:pt>
                <c:pt idx="46657">
                  <c:v>3.20E+02</c:v>
                </c:pt>
                <c:pt idx="46658">
                  <c:v>3.20E+02</c:v>
                </c:pt>
                <c:pt idx="46659">
                  <c:v>3.20E+02</c:v>
                </c:pt>
                <c:pt idx="46660">
                  <c:v>3.20E+02</c:v>
                </c:pt>
                <c:pt idx="46661">
                  <c:v>3.20E+02</c:v>
                </c:pt>
                <c:pt idx="46662">
                  <c:v>3.20E+02</c:v>
                </c:pt>
                <c:pt idx="46663">
                  <c:v>3.20E+02</c:v>
                </c:pt>
                <c:pt idx="46664">
                  <c:v>3.20E+02</c:v>
                </c:pt>
                <c:pt idx="46665">
                  <c:v>3.20E+02</c:v>
                </c:pt>
                <c:pt idx="46666">
                  <c:v>3.20E+02</c:v>
                </c:pt>
                <c:pt idx="46667">
                  <c:v>3.20E+02</c:v>
                </c:pt>
                <c:pt idx="46668">
                  <c:v>3.20E+02</c:v>
                </c:pt>
                <c:pt idx="46669">
                  <c:v>3.20E+02</c:v>
                </c:pt>
                <c:pt idx="46670">
                  <c:v>3.20E+02</c:v>
                </c:pt>
                <c:pt idx="46671">
                  <c:v>3.20E+02</c:v>
                </c:pt>
                <c:pt idx="46672">
                  <c:v>3.20E+02</c:v>
                </c:pt>
                <c:pt idx="46673">
                  <c:v>3.20E+02</c:v>
                </c:pt>
                <c:pt idx="46674">
                  <c:v>3.20E+02</c:v>
                </c:pt>
                <c:pt idx="46675">
                  <c:v>3.20E+02</c:v>
                </c:pt>
                <c:pt idx="46676">
                  <c:v>3.20E+02</c:v>
                </c:pt>
                <c:pt idx="46677">
                  <c:v>3.20E+02</c:v>
                </c:pt>
                <c:pt idx="46678">
                  <c:v>3.20E+02</c:v>
                </c:pt>
                <c:pt idx="46679">
                  <c:v>3.20E+02</c:v>
                </c:pt>
                <c:pt idx="46680">
                  <c:v>3.20E+02</c:v>
                </c:pt>
                <c:pt idx="46681">
                  <c:v>3.20E+02</c:v>
                </c:pt>
                <c:pt idx="46682">
                  <c:v>3.20E+02</c:v>
                </c:pt>
                <c:pt idx="46683">
                  <c:v>3.20E+02</c:v>
                </c:pt>
                <c:pt idx="46684">
                  <c:v>3.20E+02</c:v>
                </c:pt>
                <c:pt idx="46685">
                  <c:v>3.20E+02</c:v>
                </c:pt>
                <c:pt idx="46686">
                  <c:v>3.20E+02</c:v>
                </c:pt>
                <c:pt idx="46687">
                  <c:v>3.20E+02</c:v>
                </c:pt>
                <c:pt idx="46688">
                  <c:v>3.20E+02</c:v>
                </c:pt>
                <c:pt idx="46689">
                  <c:v>3.20E+02</c:v>
                </c:pt>
                <c:pt idx="46690">
                  <c:v>3.20E+02</c:v>
                </c:pt>
                <c:pt idx="46691">
                  <c:v>3.20E+02</c:v>
                </c:pt>
                <c:pt idx="46692">
                  <c:v>3.20E+02</c:v>
                </c:pt>
                <c:pt idx="46693">
                  <c:v>3.20E+02</c:v>
                </c:pt>
                <c:pt idx="46694">
                  <c:v>3.20E+02</c:v>
                </c:pt>
                <c:pt idx="46695">
                  <c:v>3.20E+02</c:v>
                </c:pt>
                <c:pt idx="46696">
                  <c:v>3.20E+02</c:v>
                </c:pt>
                <c:pt idx="46697">
                  <c:v>3.20E+02</c:v>
                </c:pt>
                <c:pt idx="46698">
                  <c:v>3.20E+02</c:v>
                </c:pt>
                <c:pt idx="46699">
                  <c:v>3.20E+02</c:v>
                </c:pt>
                <c:pt idx="46700">
                  <c:v>3.20E+02</c:v>
                </c:pt>
                <c:pt idx="46701">
                  <c:v>3.20E+02</c:v>
                </c:pt>
                <c:pt idx="46702">
                  <c:v>3.20E+02</c:v>
                </c:pt>
                <c:pt idx="46703">
                  <c:v>3.20E+02</c:v>
                </c:pt>
                <c:pt idx="46704">
                  <c:v>3.20E+02</c:v>
                </c:pt>
                <c:pt idx="46705">
                  <c:v>3.20E+02</c:v>
                </c:pt>
                <c:pt idx="46706">
                  <c:v>3.20E+02</c:v>
                </c:pt>
                <c:pt idx="46707">
                  <c:v>3.20E+02</c:v>
                </c:pt>
                <c:pt idx="46708">
                  <c:v>3.20E+02</c:v>
                </c:pt>
                <c:pt idx="46709">
                  <c:v>3.20E+02</c:v>
                </c:pt>
                <c:pt idx="46710">
                  <c:v>3.20E+02</c:v>
                </c:pt>
                <c:pt idx="46711">
                  <c:v>3.20E+02</c:v>
                </c:pt>
                <c:pt idx="46712">
                  <c:v>3.20E+02</c:v>
                </c:pt>
                <c:pt idx="46713">
                  <c:v>3.20E+02</c:v>
                </c:pt>
                <c:pt idx="46714">
                  <c:v>3.20E+02</c:v>
                </c:pt>
                <c:pt idx="46715">
                  <c:v>3.20E+02</c:v>
                </c:pt>
                <c:pt idx="46716">
                  <c:v>3.20E+02</c:v>
                </c:pt>
                <c:pt idx="46717">
                  <c:v>3.20E+02</c:v>
                </c:pt>
                <c:pt idx="46718">
                  <c:v>3.20E+02</c:v>
                </c:pt>
                <c:pt idx="46719">
                  <c:v>3.20E+02</c:v>
                </c:pt>
                <c:pt idx="46720">
                  <c:v>3.20E+02</c:v>
                </c:pt>
                <c:pt idx="46721">
                  <c:v>3.20E+02</c:v>
                </c:pt>
                <c:pt idx="46722">
                  <c:v>3.20E+02</c:v>
                </c:pt>
                <c:pt idx="46723">
                  <c:v>3.20E+02</c:v>
                </c:pt>
                <c:pt idx="46724">
                  <c:v>3.20E+02</c:v>
                </c:pt>
                <c:pt idx="46725">
                  <c:v>3.20E+02</c:v>
                </c:pt>
                <c:pt idx="46726">
                  <c:v>3.20E+02</c:v>
                </c:pt>
                <c:pt idx="46727">
                  <c:v>3.20E+02</c:v>
                </c:pt>
                <c:pt idx="46728">
                  <c:v>3.20E+02</c:v>
                </c:pt>
                <c:pt idx="46729">
                  <c:v>3.20E+02</c:v>
                </c:pt>
                <c:pt idx="46730">
                  <c:v>3.20E+02</c:v>
                </c:pt>
                <c:pt idx="46731">
                  <c:v>3.20E+02</c:v>
                </c:pt>
                <c:pt idx="46732">
                  <c:v>3.20E+02</c:v>
                </c:pt>
                <c:pt idx="46733">
                  <c:v>3.20E+02</c:v>
                </c:pt>
                <c:pt idx="46734">
                  <c:v>3.20E+02</c:v>
                </c:pt>
                <c:pt idx="46735">
                  <c:v>3.20E+02</c:v>
                </c:pt>
                <c:pt idx="46736">
                  <c:v>3.20E+02</c:v>
                </c:pt>
                <c:pt idx="46737">
                  <c:v>3.20E+02</c:v>
                </c:pt>
                <c:pt idx="46738">
                  <c:v>3.20E+02</c:v>
                </c:pt>
                <c:pt idx="46739">
                  <c:v>3.20E+02</c:v>
                </c:pt>
                <c:pt idx="46740">
                  <c:v>3.20E+02</c:v>
                </c:pt>
                <c:pt idx="46741">
                  <c:v>3.20E+02</c:v>
                </c:pt>
                <c:pt idx="46742">
                  <c:v>3.20E+02</c:v>
                </c:pt>
                <c:pt idx="46743">
                  <c:v>3.20E+02</c:v>
                </c:pt>
                <c:pt idx="46744">
                  <c:v>3.20E+02</c:v>
                </c:pt>
                <c:pt idx="46745">
                  <c:v>3.20E+02</c:v>
                </c:pt>
                <c:pt idx="46746">
                  <c:v>3.20E+02</c:v>
                </c:pt>
                <c:pt idx="46747">
                  <c:v>3.20E+02</c:v>
                </c:pt>
                <c:pt idx="46748">
                  <c:v>3.20E+02</c:v>
                </c:pt>
                <c:pt idx="46749">
                  <c:v>3.20E+02</c:v>
                </c:pt>
                <c:pt idx="46750">
                  <c:v>3.20E+02</c:v>
                </c:pt>
                <c:pt idx="46751">
                  <c:v>3.20E+02</c:v>
                </c:pt>
                <c:pt idx="46752">
                  <c:v>3.20E+02</c:v>
                </c:pt>
                <c:pt idx="46753">
                  <c:v>3.20E+02</c:v>
                </c:pt>
                <c:pt idx="46754">
                  <c:v>3.20E+02</c:v>
                </c:pt>
                <c:pt idx="46755">
                  <c:v>3.20E+02</c:v>
                </c:pt>
                <c:pt idx="46756">
                  <c:v>3.20E+02</c:v>
                </c:pt>
                <c:pt idx="46757">
                  <c:v>3.20E+02</c:v>
                </c:pt>
                <c:pt idx="46758">
                  <c:v>3.20E+02</c:v>
                </c:pt>
                <c:pt idx="46759">
                  <c:v>3.20E+02</c:v>
                </c:pt>
                <c:pt idx="46760">
                  <c:v>3.20E+02</c:v>
                </c:pt>
                <c:pt idx="46761">
                  <c:v>3.20E+02</c:v>
                </c:pt>
                <c:pt idx="46762">
                  <c:v>3.20E+02</c:v>
                </c:pt>
                <c:pt idx="46763">
                  <c:v>3.20E+02</c:v>
                </c:pt>
                <c:pt idx="46764">
                  <c:v>3.20E+02</c:v>
                </c:pt>
                <c:pt idx="46765">
                  <c:v>3.20E+02</c:v>
                </c:pt>
                <c:pt idx="46766">
                  <c:v>3.20E+02</c:v>
                </c:pt>
                <c:pt idx="46767">
                  <c:v>3.20E+02</c:v>
                </c:pt>
                <c:pt idx="46768">
                  <c:v>3.20E+02</c:v>
                </c:pt>
                <c:pt idx="46769">
                  <c:v>3.20E+02</c:v>
                </c:pt>
                <c:pt idx="46770">
                  <c:v>3.20E+02</c:v>
                </c:pt>
                <c:pt idx="46771">
                  <c:v>3.20E+02</c:v>
                </c:pt>
                <c:pt idx="46772">
                  <c:v>3.20E+02</c:v>
                </c:pt>
                <c:pt idx="46773">
                  <c:v>3.20E+02</c:v>
                </c:pt>
                <c:pt idx="46774">
                  <c:v>3.20E+02</c:v>
                </c:pt>
                <c:pt idx="46775">
                  <c:v>3.20E+02</c:v>
                </c:pt>
                <c:pt idx="46776">
                  <c:v>3.20E+02</c:v>
                </c:pt>
                <c:pt idx="46777">
                  <c:v>3.20E+02</c:v>
                </c:pt>
                <c:pt idx="46778">
                  <c:v>3.20E+02</c:v>
                </c:pt>
                <c:pt idx="46779">
                  <c:v>3.20E+02</c:v>
                </c:pt>
                <c:pt idx="46780">
                  <c:v>3.20E+02</c:v>
                </c:pt>
                <c:pt idx="46781">
                  <c:v>3.20E+02</c:v>
                </c:pt>
                <c:pt idx="46782">
                  <c:v>3.20E+02</c:v>
                </c:pt>
                <c:pt idx="46783">
                  <c:v>3.20E+02</c:v>
                </c:pt>
                <c:pt idx="46784">
                  <c:v>3.20E+02</c:v>
                </c:pt>
                <c:pt idx="46785">
                  <c:v>3.20E+02</c:v>
                </c:pt>
                <c:pt idx="46786">
                  <c:v>3.20E+02</c:v>
                </c:pt>
                <c:pt idx="46787">
                  <c:v>3.20E+02</c:v>
                </c:pt>
                <c:pt idx="46788">
                  <c:v>3.20E+02</c:v>
                </c:pt>
                <c:pt idx="46789">
                  <c:v>3.20E+02</c:v>
                </c:pt>
                <c:pt idx="46790">
                  <c:v>3.20E+02</c:v>
                </c:pt>
                <c:pt idx="46791">
                  <c:v>3.20E+02</c:v>
                </c:pt>
                <c:pt idx="46792">
                  <c:v>3.20E+02</c:v>
                </c:pt>
                <c:pt idx="46793">
                  <c:v>3.20E+02</c:v>
                </c:pt>
                <c:pt idx="46794">
                  <c:v>3.20E+02</c:v>
                </c:pt>
                <c:pt idx="46795">
                  <c:v>3.20E+02</c:v>
                </c:pt>
                <c:pt idx="46796">
                  <c:v>3.20E+02</c:v>
                </c:pt>
                <c:pt idx="46797">
                  <c:v>3.20E+02</c:v>
                </c:pt>
                <c:pt idx="46798">
                  <c:v>3.20E+02</c:v>
                </c:pt>
                <c:pt idx="46799">
                  <c:v>3.20E+02</c:v>
                </c:pt>
                <c:pt idx="46800">
                  <c:v>3.20E+02</c:v>
                </c:pt>
                <c:pt idx="46801">
                  <c:v>3.20E+02</c:v>
                </c:pt>
                <c:pt idx="46802">
                  <c:v>3.20E+02</c:v>
                </c:pt>
                <c:pt idx="46803">
                  <c:v>3.20E+02</c:v>
                </c:pt>
                <c:pt idx="46804">
                  <c:v>3.20E+02</c:v>
                </c:pt>
                <c:pt idx="46805">
                  <c:v>3.20E+02</c:v>
                </c:pt>
                <c:pt idx="46806">
                  <c:v>3.20E+02</c:v>
                </c:pt>
                <c:pt idx="46807">
                  <c:v>3.20E+02</c:v>
                </c:pt>
                <c:pt idx="46808">
                  <c:v>3.20E+02</c:v>
                </c:pt>
                <c:pt idx="46809">
                  <c:v>3.20E+02</c:v>
                </c:pt>
                <c:pt idx="46810">
                  <c:v>3.20E+02</c:v>
                </c:pt>
                <c:pt idx="46811">
                  <c:v>3.20E+02</c:v>
                </c:pt>
                <c:pt idx="46812">
                  <c:v>3.20E+02</c:v>
                </c:pt>
                <c:pt idx="46813">
                  <c:v>3.20E+02</c:v>
                </c:pt>
                <c:pt idx="46814">
                  <c:v>3.20E+02</c:v>
                </c:pt>
                <c:pt idx="46815">
                  <c:v>3.20E+02</c:v>
                </c:pt>
                <c:pt idx="46816">
                  <c:v>3.20E+02</c:v>
                </c:pt>
                <c:pt idx="46817">
                  <c:v>3.20E+02</c:v>
                </c:pt>
                <c:pt idx="46818">
                  <c:v>3.20E+02</c:v>
                </c:pt>
                <c:pt idx="46819">
                  <c:v>3.20E+02</c:v>
                </c:pt>
                <c:pt idx="46820">
                  <c:v>3.20E+02</c:v>
                </c:pt>
                <c:pt idx="46821">
                  <c:v>3.20E+02</c:v>
                </c:pt>
                <c:pt idx="46822">
                  <c:v>3.20E+02</c:v>
                </c:pt>
                <c:pt idx="46823">
                  <c:v>3.20E+02</c:v>
                </c:pt>
                <c:pt idx="46824">
                  <c:v>3.20E+02</c:v>
                </c:pt>
                <c:pt idx="46825">
                  <c:v>3.20E+02</c:v>
                </c:pt>
                <c:pt idx="46826">
                  <c:v>3.20E+02</c:v>
                </c:pt>
                <c:pt idx="46827">
                  <c:v>3.20E+02</c:v>
                </c:pt>
                <c:pt idx="46828">
                  <c:v>3.20E+02</c:v>
                </c:pt>
                <c:pt idx="46829">
                  <c:v>3.20E+02</c:v>
                </c:pt>
                <c:pt idx="46830">
                  <c:v>3.20E+02</c:v>
                </c:pt>
                <c:pt idx="46831">
                  <c:v>3.20E+02</c:v>
                </c:pt>
                <c:pt idx="46832">
                  <c:v>3.20E+02</c:v>
                </c:pt>
                <c:pt idx="46833">
                  <c:v>3.20E+02</c:v>
                </c:pt>
                <c:pt idx="46834">
                  <c:v>3.20E+02</c:v>
                </c:pt>
                <c:pt idx="46835">
                  <c:v>3.20E+02</c:v>
                </c:pt>
                <c:pt idx="46836">
                  <c:v>3.20E+02</c:v>
                </c:pt>
                <c:pt idx="46837">
                  <c:v>3.20E+02</c:v>
                </c:pt>
                <c:pt idx="46838">
                  <c:v>3.20E+02</c:v>
                </c:pt>
                <c:pt idx="46839">
                  <c:v>3.20E+02</c:v>
                </c:pt>
                <c:pt idx="46840">
                  <c:v>3.20E+02</c:v>
                </c:pt>
                <c:pt idx="46841">
                  <c:v>3.20E+02</c:v>
                </c:pt>
                <c:pt idx="46842">
                  <c:v>3.20E+02</c:v>
                </c:pt>
                <c:pt idx="46843">
                  <c:v>3.20E+02</c:v>
                </c:pt>
                <c:pt idx="46844">
                  <c:v>3.20E+02</c:v>
                </c:pt>
                <c:pt idx="46845">
                  <c:v>3.20E+02</c:v>
                </c:pt>
                <c:pt idx="46846">
                  <c:v>3.20E+02</c:v>
                </c:pt>
                <c:pt idx="46847">
                  <c:v>3.20E+02</c:v>
                </c:pt>
                <c:pt idx="46848">
                  <c:v>3.20E+02</c:v>
                </c:pt>
                <c:pt idx="46849">
                  <c:v>3.20E+02</c:v>
                </c:pt>
                <c:pt idx="46850">
                  <c:v>3.20E+02</c:v>
                </c:pt>
                <c:pt idx="46851">
                  <c:v>3.20E+02</c:v>
                </c:pt>
                <c:pt idx="46852">
                  <c:v>3.20E+02</c:v>
                </c:pt>
                <c:pt idx="46853">
                  <c:v>3.20E+02</c:v>
                </c:pt>
                <c:pt idx="46854">
                  <c:v>3.20E+02</c:v>
                </c:pt>
                <c:pt idx="46855">
                  <c:v>3.20E+02</c:v>
                </c:pt>
                <c:pt idx="46856">
                  <c:v>3.20E+02</c:v>
                </c:pt>
                <c:pt idx="46857">
                  <c:v>3.20E+02</c:v>
                </c:pt>
                <c:pt idx="46858">
                  <c:v>3.20E+02</c:v>
                </c:pt>
                <c:pt idx="46859">
                  <c:v>3.20E+02</c:v>
                </c:pt>
                <c:pt idx="46860">
                  <c:v>3.20E+02</c:v>
                </c:pt>
                <c:pt idx="46861">
                  <c:v>3.20E+02</c:v>
                </c:pt>
                <c:pt idx="46862">
                  <c:v>3.20E+02</c:v>
                </c:pt>
                <c:pt idx="46863">
                  <c:v>3.20E+02</c:v>
                </c:pt>
                <c:pt idx="46864">
                  <c:v>3.20E+02</c:v>
                </c:pt>
                <c:pt idx="46865">
                  <c:v>3.20E+02</c:v>
                </c:pt>
                <c:pt idx="46866">
                  <c:v>3.20E+02</c:v>
                </c:pt>
                <c:pt idx="46867">
                  <c:v>3.20E+02</c:v>
                </c:pt>
                <c:pt idx="46868">
                  <c:v>3.20E+02</c:v>
                </c:pt>
                <c:pt idx="46869">
                  <c:v>3.20E+02</c:v>
                </c:pt>
                <c:pt idx="46870">
                  <c:v>3.20E+02</c:v>
                </c:pt>
                <c:pt idx="46871">
                  <c:v>3.20E+02</c:v>
                </c:pt>
                <c:pt idx="46872">
                  <c:v>3.20E+02</c:v>
                </c:pt>
                <c:pt idx="46873">
                  <c:v>3.20E+02</c:v>
                </c:pt>
                <c:pt idx="46874">
                  <c:v>3.20E+02</c:v>
                </c:pt>
                <c:pt idx="46875">
                  <c:v>3.20E+02</c:v>
                </c:pt>
                <c:pt idx="46876">
                  <c:v>3.20E+02</c:v>
                </c:pt>
                <c:pt idx="46877">
                  <c:v>3.20E+02</c:v>
                </c:pt>
                <c:pt idx="46878">
                  <c:v>3.20E+02</c:v>
                </c:pt>
                <c:pt idx="46879">
                  <c:v>3.20E+02</c:v>
                </c:pt>
                <c:pt idx="46880">
                  <c:v>3.20E+02</c:v>
                </c:pt>
                <c:pt idx="46881">
                  <c:v>3.20E+02</c:v>
                </c:pt>
                <c:pt idx="46882">
                  <c:v>3.20E+02</c:v>
                </c:pt>
                <c:pt idx="46883">
                  <c:v>3.20E+02</c:v>
                </c:pt>
                <c:pt idx="46884">
                  <c:v>3.20E+02</c:v>
                </c:pt>
                <c:pt idx="46885">
                  <c:v>3.20E+02</c:v>
                </c:pt>
                <c:pt idx="46886">
                  <c:v>3.20E+02</c:v>
                </c:pt>
                <c:pt idx="46887">
                  <c:v>3.20E+02</c:v>
                </c:pt>
                <c:pt idx="46888">
                  <c:v>3.20E+02</c:v>
                </c:pt>
                <c:pt idx="46889">
                  <c:v>3.20E+02</c:v>
                </c:pt>
                <c:pt idx="46890">
                  <c:v>3.20E+02</c:v>
                </c:pt>
                <c:pt idx="46891">
                  <c:v>3.20E+02</c:v>
                </c:pt>
                <c:pt idx="46892">
                  <c:v>3.20E+02</c:v>
                </c:pt>
                <c:pt idx="46893">
                  <c:v>3.20E+02</c:v>
                </c:pt>
                <c:pt idx="46894">
                  <c:v>3.20E+02</c:v>
                </c:pt>
                <c:pt idx="46895">
                  <c:v>3.20E+02</c:v>
                </c:pt>
                <c:pt idx="46896">
                  <c:v>3.20E+02</c:v>
                </c:pt>
                <c:pt idx="46897">
                  <c:v>3.20E+02</c:v>
                </c:pt>
                <c:pt idx="46898">
                  <c:v>3.20E+02</c:v>
                </c:pt>
                <c:pt idx="46899">
                  <c:v>3.20E+02</c:v>
                </c:pt>
                <c:pt idx="46900">
                  <c:v>3.20E+02</c:v>
                </c:pt>
                <c:pt idx="46901">
                  <c:v>3.20E+02</c:v>
                </c:pt>
                <c:pt idx="46902">
                  <c:v>3.20E+02</c:v>
                </c:pt>
                <c:pt idx="46903">
                  <c:v>3.20E+02</c:v>
                </c:pt>
                <c:pt idx="46904">
                  <c:v>3.20E+02</c:v>
                </c:pt>
                <c:pt idx="46905">
                  <c:v>3.20E+02</c:v>
                </c:pt>
                <c:pt idx="46906">
                  <c:v>3.20E+02</c:v>
                </c:pt>
                <c:pt idx="46907">
                  <c:v>3.20E+02</c:v>
                </c:pt>
                <c:pt idx="46908">
                  <c:v>3.20E+02</c:v>
                </c:pt>
                <c:pt idx="46909">
                  <c:v>3.20E+02</c:v>
                </c:pt>
                <c:pt idx="46910">
                  <c:v>3.20E+02</c:v>
                </c:pt>
                <c:pt idx="46911">
                  <c:v>3.20E+02</c:v>
                </c:pt>
                <c:pt idx="46912">
                  <c:v>3.20E+02</c:v>
                </c:pt>
                <c:pt idx="46913">
                  <c:v>3.20E+02</c:v>
                </c:pt>
                <c:pt idx="46914">
                  <c:v>3.20E+02</c:v>
                </c:pt>
                <c:pt idx="46915">
                  <c:v>3.20E+02</c:v>
                </c:pt>
                <c:pt idx="46916">
                  <c:v>3.20E+02</c:v>
                </c:pt>
                <c:pt idx="46917">
                  <c:v>3.20E+02</c:v>
                </c:pt>
                <c:pt idx="46918">
                  <c:v>3.20E+02</c:v>
                </c:pt>
                <c:pt idx="46919">
                  <c:v>3.20E+02</c:v>
                </c:pt>
                <c:pt idx="46920">
                  <c:v>3.20E+02</c:v>
                </c:pt>
                <c:pt idx="46921">
                  <c:v>3.20E+02</c:v>
                </c:pt>
                <c:pt idx="46922">
                  <c:v>3.20E+02</c:v>
                </c:pt>
                <c:pt idx="46923">
                  <c:v>3.20E+02</c:v>
                </c:pt>
                <c:pt idx="46924">
                  <c:v>3.20E+02</c:v>
                </c:pt>
                <c:pt idx="46925">
                  <c:v>3.20E+02</c:v>
                </c:pt>
                <c:pt idx="46926">
                  <c:v>3.20E+02</c:v>
                </c:pt>
                <c:pt idx="46927">
                  <c:v>3.20E+02</c:v>
                </c:pt>
                <c:pt idx="46928">
                  <c:v>3.20E+02</c:v>
                </c:pt>
                <c:pt idx="46929">
                  <c:v>3.20E+02</c:v>
                </c:pt>
                <c:pt idx="46930">
                  <c:v>3.20E+02</c:v>
                </c:pt>
                <c:pt idx="46931">
                  <c:v>3.20E+02</c:v>
                </c:pt>
                <c:pt idx="46932">
                  <c:v>3.20E+02</c:v>
                </c:pt>
                <c:pt idx="46933">
                  <c:v>3.20E+02</c:v>
                </c:pt>
                <c:pt idx="46934">
                  <c:v>3.20E+02</c:v>
                </c:pt>
                <c:pt idx="46935">
                  <c:v>3.20E+02</c:v>
                </c:pt>
                <c:pt idx="46936">
                  <c:v>3.20E+02</c:v>
                </c:pt>
                <c:pt idx="46937">
                  <c:v>3.20E+02</c:v>
                </c:pt>
                <c:pt idx="46938">
                  <c:v>3.20E+02</c:v>
                </c:pt>
                <c:pt idx="46939">
                  <c:v>3.20E+02</c:v>
                </c:pt>
                <c:pt idx="46940">
                  <c:v>3.20E+02</c:v>
                </c:pt>
                <c:pt idx="46941">
                  <c:v>3.20E+02</c:v>
                </c:pt>
                <c:pt idx="46942">
                  <c:v>3.20E+02</c:v>
                </c:pt>
                <c:pt idx="46943">
                  <c:v>3.20E+02</c:v>
                </c:pt>
                <c:pt idx="46944">
                  <c:v>3.20E+02</c:v>
                </c:pt>
                <c:pt idx="46945">
                  <c:v>3.20E+02</c:v>
                </c:pt>
                <c:pt idx="46946">
                  <c:v>3.20E+02</c:v>
                </c:pt>
                <c:pt idx="46947">
                  <c:v>3.20E+02</c:v>
                </c:pt>
                <c:pt idx="46948">
                  <c:v>3.20E+02</c:v>
                </c:pt>
                <c:pt idx="46949">
                  <c:v>3.20E+02</c:v>
                </c:pt>
                <c:pt idx="46950">
                  <c:v>3.20E+02</c:v>
                </c:pt>
                <c:pt idx="46951">
                  <c:v>3.20E+02</c:v>
                </c:pt>
                <c:pt idx="46952">
                  <c:v>3.20E+02</c:v>
                </c:pt>
                <c:pt idx="46953">
                  <c:v>3.20E+02</c:v>
                </c:pt>
                <c:pt idx="46954">
                  <c:v>3.20E+02</c:v>
                </c:pt>
                <c:pt idx="46955">
                  <c:v>3.20E+02</c:v>
                </c:pt>
                <c:pt idx="46956">
                  <c:v>3.20E+02</c:v>
                </c:pt>
                <c:pt idx="46957">
                  <c:v>3.20E+02</c:v>
                </c:pt>
                <c:pt idx="46958">
                  <c:v>3.20E+02</c:v>
                </c:pt>
                <c:pt idx="46959">
                  <c:v>3.20E+02</c:v>
                </c:pt>
                <c:pt idx="46960">
                  <c:v>3.20E+02</c:v>
                </c:pt>
                <c:pt idx="46961">
                  <c:v>3.20E+02</c:v>
                </c:pt>
                <c:pt idx="46962">
                  <c:v>3.20E+02</c:v>
                </c:pt>
                <c:pt idx="46963">
                  <c:v>3.20E+02</c:v>
                </c:pt>
                <c:pt idx="46964">
                  <c:v>3.20E+02</c:v>
                </c:pt>
                <c:pt idx="46965">
                  <c:v>3.20E+02</c:v>
                </c:pt>
                <c:pt idx="46966">
                  <c:v>3.20E+02</c:v>
                </c:pt>
                <c:pt idx="46967">
                  <c:v>3.20E+02</c:v>
                </c:pt>
                <c:pt idx="46968">
                  <c:v>3.20E+02</c:v>
                </c:pt>
                <c:pt idx="46969">
                  <c:v>3.20E+02</c:v>
                </c:pt>
                <c:pt idx="46970">
                  <c:v>3.20E+02</c:v>
                </c:pt>
                <c:pt idx="46971">
                  <c:v>3.20E+02</c:v>
                </c:pt>
                <c:pt idx="46972">
                  <c:v>3.20E+02</c:v>
                </c:pt>
                <c:pt idx="46973">
                  <c:v>3.20E+02</c:v>
                </c:pt>
                <c:pt idx="46974">
                  <c:v>3.20E+02</c:v>
                </c:pt>
                <c:pt idx="46975">
                  <c:v>3.20E+02</c:v>
                </c:pt>
                <c:pt idx="46976">
                  <c:v>3.20E+02</c:v>
                </c:pt>
                <c:pt idx="46977">
                  <c:v>3.20E+02</c:v>
                </c:pt>
                <c:pt idx="46978">
                  <c:v>3.20E+02</c:v>
                </c:pt>
                <c:pt idx="46979">
                  <c:v>3.20E+02</c:v>
                </c:pt>
                <c:pt idx="46980">
                  <c:v>3.20E+02</c:v>
                </c:pt>
                <c:pt idx="46981">
                  <c:v>3.20E+02</c:v>
                </c:pt>
                <c:pt idx="46982">
                  <c:v>3.20E+02</c:v>
                </c:pt>
                <c:pt idx="46983">
                  <c:v>3.20E+02</c:v>
                </c:pt>
                <c:pt idx="46984">
                  <c:v>3.20E+02</c:v>
                </c:pt>
                <c:pt idx="46985">
                  <c:v>3.20E+02</c:v>
                </c:pt>
                <c:pt idx="46986">
                  <c:v>3.20E+02</c:v>
                </c:pt>
                <c:pt idx="46987">
                  <c:v>3.20E+02</c:v>
                </c:pt>
                <c:pt idx="46988">
                  <c:v>3.20E+02</c:v>
                </c:pt>
                <c:pt idx="46989">
                  <c:v>3.20E+02</c:v>
                </c:pt>
                <c:pt idx="46990">
                  <c:v>3.20E+02</c:v>
                </c:pt>
                <c:pt idx="46991">
                  <c:v>3.20E+02</c:v>
                </c:pt>
                <c:pt idx="46992">
                  <c:v>3.20E+02</c:v>
                </c:pt>
                <c:pt idx="46993">
                  <c:v>3.20E+02</c:v>
                </c:pt>
                <c:pt idx="46994">
                  <c:v>3.20E+02</c:v>
                </c:pt>
                <c:pt idx="46995">
                  <c:v>3.20E+02</c:v>
                </c:pt>
                <c:pt idx="46996">
                  <c:v>3.20E+02</c:v>
                </c:pt>
                <c:pt idx="46997">
                  <c:v>3.20E+02</c:v>
                </c:pt>
                <c:pt idx="46998">
                  <c:v>3.20E+02</c:v>
                </c:pt>
                <c:pt idx="46999">
                  <c:v>3.20E+02</c:v>
                </c:pt>
                <c:pt idx="47000">
                  <c:v>3.20E+02</c:v>
                </c:pt>
                <c:pt idx="47001">
                  <c:v>3.20E+02</c:v>
                </c:pt>
                <c:pt idx="47002">
                  <c:v>3.20E+02</c:v>
                </c:pt>
                <c:pt idx="47003">
                  <c:v>3.20E+02</c:v>
                </c:pt>
                <c:pt idx="47004">
                  <c:v>3.20E+02</c:v>
                </c:pt>
                <c:pt idx="47005">
                  <c:v>3.20E+02</c:v>
                </c:pt>
                <c:pt idx="47006">
                  <c:v>3.20E+02</c:v>
                </c:pt>
                <c:pt idx="47007">
                  <c:v>3.20E+02</c:v>
                </c:pt>
                <c:pt idx="47008">
                  <c:v>3.20E+02</c:v>
                </c:pt>
                <c:pt idx="47009">
                  <c:v>3.20E+02</c:v>
                </c:pt>
                <c:pt idx="47010">
                  <c:v>3.20E+02</c:v>
                </c:pt>
                <c:pt idx="47011">
                  <c:v>3.20E+02</c:v>
                </c:pt>
                <c:pt idx="47012">
                  <c:v>3.20E+02</c:v>
                </c:pt>
                <c:pt idx="47013">
                  <c:v>3.20E+02</c:v>
                </c:pt>
                <c:pt idx="47014">
                  <c:v>3.20E+02</c:v>
                </c:pt>
                <c:pt idx="47015">
                  <c:v>3.20E+02</c:v>
                </c:pt>
                <c:pt idx="47016">
                  <c:v>3.20E+02</c:v>
                </c:pt>
                <c:pt idx="47017">
                  <c:v>3.20E+02</c:v>
                </c:pt>
                <c:pt idx="47018">
                  <c:v>3.20E+02</c:v>
                </c:pt>
                <c:pt idx="47019">
                  <c:v>3.20E+02</c:v>
                </c:pt>
                <c:pt idx="47020">
                  <c:v>3.20E+02</c:v>
                </c:pt>
                <c:pt idx="47021">
                  <c:v>3.20E+02</c:v>
                </c:pt>
                <c:pt idx="47022">
                  <c:v>3.20E+02</c:v>
                </c:pt>
                <c:pt idx="47023">
                  <c:v>3.20E+02</c:v>
                </c:pt>
                <c:pt idx="47024">
                  <c:v>3.20E+02</c:v>
                </c:pt>
                <c:pt idx="47025">
                  <c:v>3.20E+02</c:v>
                </c:pt>
                <c:pt idx="47026">
                  <c:v>3.20E+02</c:v>
                </c:pt>
                <c:pt idx="47027">
                  <c:v>3.20E+02</c:v>
                </c:pt>
                <c:pt idx="47028">
                  <c:v>3.20E+02</c:v>
                </c:pt>
                <c:pt idx="47029">
                  <c:v>3.20E+02</c:v>
                </c:pt>
                <c:pt idx="47030">
                  <c:v>3.20E+02</c:v>
                </c:pt>
                <c:pt idx="47031">
                  <c:v>3.20E+02</c:v>
                </c:pt>
                <c:pt idx="47032">
                  <c:v>3.20E+02</c:v>
                </c:pt>
                <c:pt idx="47033">
                  <c:v>3.20E+02</c:v>
                </c:pt>
                <c:pt idx="47034">
                  <c:v>3.20E+02</c:v>
                </c:pt>
                <c:pt idx="47035">
                  <c:v>3.20E+02</c:v>
                </c:pt>
                <c:pt idx="47036">
                  <c:v>3.20E+02</c:v>
                </c:pt>
                <c:pt idx="47037">
                  <c:v>3.20E+02</c:v>
                </c:pt>
                <c:pt idx="47038">
                  <c:v>3.20E+02</c:v>
                </c:pt>
                <c:pt idx="47039">
                  <c:v>3.20E+02</c:v>
                </c:pt>
                <c:pt idx="47040">
                  <c:v>3.20E+02</c:v>
                </c:pt>
                <c:pt idx="47041">
                  <c:v>3.20E+02</c:v>
                </c:pt>
                <c:pt idx="47042">
                  <c:v>3.20E+02</c:v>
                </c:pt>
                <c:pt idx="47043">
                  <c:v>3.20E+02</c:v>
                </c:pt>
                <c:pt idx="47044">
                  <c:v>3.20E+02</c:v>
                </c:pt>
                <c:pt idx="47045">
                  <c:v>3.20E+02</c:v>
                </c:pt>
                <c:pt idx="47046">
                  <c:v>3.20E+02</c:v>
                </c:pt>
                <c:pt idx="47047">
                  <c:v>3.20E+02</c:v>
                </c:pt>
                <c:pt idx="47048">
                  <c:v>3.20E+02</c:v>
                </c:pt>
                <c:pt idx="47049">
                  <c:v>3.20E+02</c:v>
                </c:pt>
                <c:pt idx="47050">
                  <c:v>3.20E+02</c:v>
                </c:pt>
                <c:pt idx="47051">
                  <c:v>3.20E+02</c:v>
                </c:pt>
                <c:pt idx="47052">
                  <c:v>3.20E+02</c:v>
                </c:pt>
                <c:pt idx="47053">
                  <c:v>3.20E+02</c:v>
                </c:pt>
                <c:pt idx="47054">
                  <c:v>3.20E+02</c:v>
                </c:pt>
                <c:pt idx="47055">
                  <c:v>3.20E+02</c:v>
                </c:pt>
                <c:pt idx="47056">
                  <c:v>3.20E+02</c:v>
                </c:pt>
                <c:pt idx="47057">
                  <c:v>3.20E+02</c:v>
                </c:pt>
                <c:pt idx="47058">
                  <c:v>3.20E+02</c:v>
                </c:pt>
                <c:pt idx="47059">
                  <c:v>3.20E+02</c:v>
                </c:pt>
                <c:pt idx="47060">
                  <c:v>3.20E+02</c:v>
                </c:pt>
                <c:pt idx="47061">
                  <c:v>3.20E+02</c:v>
                </c:pt>
                <c:pt idx="47062">
                  <c:v>3.20E+02</c:v>
                </c:pt>
                <c:pt idx="47063">
                  <c:v>3.20E+02</c:v>
                </c:pt>
                <c:pt idx="47064">
                  <c:v>3.20E+02</c:v>
                </c:pt>
                <c:pt idx="47065">
                  <c:v>3.20E+02</c:v>
                </c:pt>
                <c:pt idx="47066">
                  <c:v>3.20E+02</c:v>
                </c:pt>
                <c:pt idx="47067">
                  <c:v>3.20E+02</c:v>
                </c:pt>
                <c:pt idx="47068">
                  <c:v>3.20E+02</c:v>
                </c:pt>
                <c:pt idx="47069">
                  <c:v>3.20E+02</c:v>
                </c:pt>
                <c:pt idx="47070">
                  <c:v>3.20E+02</c:v>
                </c:pt>
                <c:pt idx="47071">
                  <c:v>3.20E+02</c:v>
                </c:pt>
                <c:pt idx="47072">
                  <c:v>3.20E+02</c:v>
                </c:pt>
                <c:pt idx="47073">
                  <c:v>3.20E+02</c:v>
                </c:pt>
                <c:pt idx="47074">
                  <c:v>3.20E+02</c:v>
                </c:pt>
                <c:pt idx="47075">
                  <c:v>3.20E+02</c:v>
                </c:pt>
                <c:pt idx="47076">
                  <c:v>3.20E+02</c:v>
                </c:pt>
                <c:pt idx="47077">
                  <c:v>3.20E+02</c:v>
                </c:pt>
                <c:pt idx="47078">
                  <c:v>3.20E+02</c:v>
                </c:pt>
                <c:pt idx="47079">
                  <c:v>3.20E+02</c:v>
                </c:pt>
                <c:pt idx="47080">
                  <c:v>3.20E+02</c:v>
                </c:pt>
                <c:pt idx="47081">
                  <c:v>3.20E+02</c:v>
                </c:pt>
                <c:pt idx="47082">
                  <c:v>3.20E+02</c:v>
                </c:pt>
                <c:pt idx="47083">
                  <c:v>3.20E+02</c:v>
                </c:pt>
                <c:pt idx="47084">
                  <c:v>3.20E+02</c:v>
                </c:pt>
                <c:pt idx="47085">
                  <c:v>3.20E+02</c:v>
                </c:pt>
                <c:pt idx="47086">
                  <c:v>3.20E+02</c:v>
                </c:pt>
                <c:pt idx="47087">
                  <c:v>3.20E+02</c:v>
                </c:pt>
                <c:pt idx="47088">
                  <c:v>3.20E+02</c:v>
                </c:pt>
                <c:pt idx="47089">
                  <c:v>3.20E+02</c:v>
                </c:pt>
                <c:pt idx="47090">
                  <c:v>3.20E+02</c:v>
                </c:pt>
                <c:pt idx="47091">
                  <c:v>3.20E+02</c:v>
                </c:pt>
                <c:pt idx="47092">
                  <c:v>3.20E+02</c:v>
                </c:pt>
                <c:pt idx="47093">
                  <c:v>3.20E+02</c:v>
                </c:pt>
                <c:pt idx="47094">
                  <c:v>3.20E+02</c:v>
                </c:pt>
                <c:pt idx="47095">
                  <c:v>3.20E+02</c:v>
                </c:pt>
                <c:pt idx="47096">
                  <c:v>3.20E+02</c:v>
                </c:pt>
                <c:pt idx="47097">
                  <c:v>3.20E+02</c:v>
                </c:pt>
                <c:pt idx="47098">
                  <c:v>3.20E+02</c:v>
                </c:pt>
                <c:pt idx="47099">
                  <c:v>3.20E+02</c:v>
                </c:pt>
                <c:pt idx="47100">
                  <c:v>3.20E+02</c:v>
                </c:pt>
                <c:pt idx="47101">
                  <c:v>3.20E+02</c:v>
                </c:pt>
                <c:pt idx="47102">
                  <c:v>3.20E+02</c:v>
                </c:pt>
                <c:pt idx="47103">
                  <c:v>3.20E+02</c:v>
                </c:pt>
                <c:pt idx="47104">
                  <c:v>3.20E+02</c:v>
                </c:pt>
                <c:pt idx="47105">
                  <c:v>3.20E+02</c:v>
                </c:pt>
                <c:pt idx="47106">
                  <c:v>3.20E+02</c:v>
                </c:pt>
                <c:pt idx="47107">
                  <c:v>3.20E+02</c:v>
                </c:pt>
                <c:pt idx="47108">
                  <c:v>3.20E+02</c:v>
                </c:pt>
                <c:pt idx="47109">
                  <c:v>3.20E+02</c:v>
                </c:pt>
                <c:pt idx="47110">
                  <c:v>3.20E+02</c:v>
                </c:pt>
                <c:pt idx="47111">
                  <c:v>3.20E+02</c:v>
                </c:pt>
                <c:pt idx="47112">
                  <c:v>3.20E+02</c:v>
                </c:pt>
                <c:pt idx="47113">
                  <c:v>3.20E+02</c:v>
                </c:pt>
                <c:pt idx="47114">
                  <c:v>3.20E+02</c:v>
                </c:pt>
                <c:pt idx="47115">
                  <c:v>3.20E+02</c:v>
                </c:pt>
                <c:pt idx="47116">
                  <c:v>3.20E+02</c:v>
                </c:pt>
                <c:pt idx="47117">
                  <c:v>3.20E+02</c:v>
                </c:pt>
                <c:pt idx="47118">
                  <c:v>3.20E+02</c:v>
                </c:pt>
                <c:pt idx="47119">
                  <c:v>3.20E+02</c:v>
                </c:pt>
                <c:pt idx="47120">
                  <c:v>3.20E+02</c:v>
                </c:pt>
                <c:pt idx="47121">
                  <c:v>3.20E+02</c:v>
                </c:pt>
                <c:pt idx="47122">
                  <c:v>3.20E+02</c:v>
                </c:pt>
                <c:pt idx="47123">
                  <c:v>3.20E+02</c:v>
                </c:pt>
                <c:pt idx="47124">
                  <c:v>3.20E+02</c:v>
                </c:pt>
                <c:pt idx="47125">
                  <c:v>3.20E+02</c:v>
                </c:pt>
                <c:pt idx="47126">
                  <c:v>3.20E+02</c:v>
                </c:pt>
                <c:pt idx="47127">
                  <c:v>3.20E+02</c:v>
                </c:pt>
                <c:pt idx="47128">
                  <c:v>3.20E+02</c:v>
                </c:pt>
                <c:pt idx="47129">
                  <c:v>3.20E+02</c:v>
                </c:pt>
                <c:pt idx="47130">
                  <c:v>3.20E+02</c:v>
                </c:pt>
                <c:pt idx="47131">
                  <c:v>3.20E+02</c:v>
                </c:pt>
                <c:pt idx="47132">
                  <c:v>3.20E+02</c:v>
                </c:pt>
                <c:pt idx="47133">
                  <c:v>3.20E+02</c:v>
                </c:pt>
                <c:pt idx="47134">
                  <c:v>3.20E+02</c:v>
                </c:pt>
                <c:pt idx="47135">
                  <c:v>3.20E+02</c:v>
                </c:pt>
                <c:pt idx="47136">
                  <c:v>3.20E+02</c:v>
                </c:pt>
                <c:pt idx="47137">
                  <c:v>3.20E+02</c:v>
                </c:pt>
                <c:pt idx="47138">
                  <c:v>3.20E+02</c:v>
                </c:pt>
                <c:pt idx="47139">
                  <c:v>3.20E+02</c:v>
                </c:pt>
                <c:pt idx="47140">
                  <c:v>3.20E+02</c:v>
                </c:pt>
                <c:pt idx="47141">
                  <c:v>3.20E+02</c:v>
                </c:pt>
                <c:pt idx="47142">
                  <c:v>3.20E+02</c:v>
                </c:pt>
                <c:pt idx="47143">
                  <c:v>3.20E+02</c:v>
                </c:pt>
                <c:pt idx="47144">
                  <c:v>3.20E+02</c:v>
                </c:pt>
                <c:pt idx="47145">
                  <c:v>3.20E+02</c:v>
                </c:pt>
                <c:pt idx="47146">
                  <c:v>3.20E+02</c:v>
                </c:pt>
                <c:pt idx="47147">
                  <c:v>3.20E+02</c:v>
                </c:pt>
                <c:pt idx="47148">
                  <c:v>3.20E+02</c:v>
                </c:pt>
                <c:pt idx="47149">
                  <c:v>3.20E+02</c:v>
                </c:pt>
                <c:pt idx="47150">
                  <c:v>3.20E+02</c:v>
                </c:pt>
                <c:pt idx="47151">
                  <c:v>3.20E+02</c:v>
                </c:pt>
                <c:pt idx="47152">
                  <c:v>3.20E+02</c:v>
                </c:pt>
                <c:pt idx="47153">
                  <c:v>3.20E+02</c:v>
                </c:pt>
                <c:pt idx="47154">
                  <c:v>3.20E+02</c:v>
                </c:pt>
                <c:pt idx="47155">
                  <c:v>3.20E+02</c:v>
                </c:pt>
                <c:pt idx="47156">
                  <c:v>3.20E+02</c:v>
                </c:pt>
                <c:pt idx="47157">
                  <c:v>3.20E+02</c:v>
                </c:pt>
                <c:pt idx="47158">
                  <c:v>3.20E+02</c:v>
                </c:pt>
                <c:pt idx="47159">
                  <c:v>3.20E+02</c:v>
                </c:pt>
                <c:pt idx="47160">
                  <c:v>3.20E+02</c:v>
                </c:pt>
                <c:pt idx="47161">
                  <c:v>3.20E+02</c:v>
                </c:pt>
                <c:pt idx="47162">
                  <c:v>3.20E+02</c:v>
                </c:pt>
                <c:pt idx="47163">
                  <c:v>3.20E+02</c:v>
                </c:pt>
                <c:pt idx="47164">
                  <c:v>3.20E+02</c:v>
                </c:pt>
                <c:pt idx="47165">
                  <c:v>3.20E+02</c:v>
                </c:pt>
                <c:pt idx="47166">
                  <c:v>3.20E+02</c:v>
                </c:pt>
                <c:pt idx="47167">
                  <c:v>3.20E+02</c:v>
                </c:pt>
                <c:pt idx="47168">
                  <c:v>3.20E+02</c:v>
                </c:pt>
                <c:pt idx="47169">
                  <c:v>3.20E+02</c:v>
                </c:pt>
                <c:pt idx="47170">
                  <c:v>3.20E+02</c:v>
                </c:pt>
                <c:pt idx="47171">
                  <c:v>3.20E+02</c:v>
                </c:pt>
                <c:pt idx="47172">
                  <c:v>3.20E+02</c:v>
                </c:pt>
                <c:pt idx="47173">
                  <c:v>3.20E+02</c:v>
                </c:pt>
                <c:pt idx="47174">
                  <c:v>3.20E+02</c:v>
                </c:pt>
                <c:pt idx="47175">
                  <c:v>3.20E+02</c:v>
                </c:pt>
                <c:pt idx="47176">
                  <c:v>3.20E+02</c:v>
                </c:pt>
                <c:pt idx="47177">
                  <c:v>3.20E+02</c:v>
                </c:pt>
                <c:pt idx="47178">
                  <c:v>3.20E+02</c:v>
                </c:pt>
                <c:pt idx="47179">
                  <c:v>3.20E+02</c:v>
                </c:pt>
                <c:pt idx="47180">
                  <c:v>3.20E+02</c:v>
                </c:pt>
                <c:pt idx="47181">
                  <c:v>3.20E+02</c:v>
                </c:pt>
                <c:pt idx="47182">
                  <c:v>3.20E+02</c:v>
                </c:pt>
                <c:pt idx="47183">
                  <c:v>3.20E+02</c:v>
                </c:pt>
                <c:pt idx="47184">
                  <c:v>3.20E+02</c:v>
                </c:pt>
                <c:pt idx="47185">
                  <c:v>3.20E+02</c:v>
                </c:pt>
                <c:pt idx="47186">
                  <c:v>3.20E+02</c:v>
                </c:pt>
                <c:pt idx="47187">
                  <c:v>3.20E+02</c:v>
                </c:pt>
                <c:pt idx="47188">
                  <c:v>3.20E+02</c:v>
                </c:pt>
                <c:pt idx="47189">
                  <c:v>3.20E+02</c:v>
                </c:pt>
                <c:pt idx="47190">
                  <c:v>3.20E+02</c:v>
                </c:pt>
                <c:pt idx="47191">
                  <c:v>3.20E+02</c:v>
                </c:pt>
                <c:pt idx="47192">
                  <c:v>3.20E+02</c:v>
                </c:pt>
                <c:pt idx="47193">
                  <c:v>3.20E+02</c:v>
                </c:pt>
                <c:pt idx="47194">
                  <c:v>3.20E+02</c:v>
                </c:pt>
                <c:pt idx="47195">
                  <c:v>3.20E+02</c:v>
                </c:pt>
                <c:pt idx="47196">
                  <c:v>3.20E+02</c:v>
                </c:pt>
                <c:pt idx="47197">
                  <c:v>3.20E+02</c:v>
                </c:pt>
                <c:pt idx="47198">
                  <c:v>3.20E+02</c:v>
                </c:pt>
                <c:pt idx="47199">
                  <c:v>3.20E+02</c:v>
                </c:pt>
                <c:pt idx="47200">
                  <c:v>3.20E+02</c:v>
                </c:pt>
                <c:pt idx="47201">
                  <c:v>3.20E+02</c:v>
                </c:pt>
                <c:pt idx="47202">
                  <c:v>3.20E+02</c:v>
                </c:pt>
                <c:pt idx="47203">
                  <c:v>3.20E+02</c:v>
                </c:pt>
                <c:pt idx="47204">
                  <c:v>3.20E+02</c:v>
                </c:pt>
                <c:pt idx="47205">
                  <c:v>3.20E+02</c:v>
                </c:pt>
                <c:pt idx="47206">
                  <c:v>3.20E+02</c:v>
                </c:pt>
                <c:pt idx="47207">
                  <c:v>3.20E+02</c:v>
                </c:pt>
                <c:pt idx="47208">
                  <c:v>3.20E+02</c:v>
                </c:pt>
                <c:pt idx="47209">
                  <c:v>3.20E+02</c:v>
                </c:pt>
                <c:pt idx="47210">
                  <c:v>3.20E+02</c:v>
                </c:pt>
                <c:pt idx="47211">
                  <c:v>3.20E+02</c:v>
                </c:pt>
                <c:pt idx="47212">
                  <c:v>3.20E+02</c:v>
                </c:pt>
                <c:pt idx="47213">
                  <c:v>3.20E+02</c:v>
                </c:pt>
                <c:pt idx="47214">
                  <c:v>3.20E+02</c:v>
                </c:pt>
                <c:pt idx="47215">
                  <c:v>3.20E+02</c:v>
                </c:pt>
                <c:pt idx="47216">
                  <c:v>3.20E+02</c:v>
                </c:pt>
                <c:pt idx="47217">
                  <c:v>3.20E+02</c:v>
                </c:pt>
                <c:pt idx="47218">
                  <c:v>3.20E+02</c:v>
                </c:pt>
                <c:pt idx="47219">
                  <c:v>3.20E+02</c:v>
                </c:pt>
                <c:pt idx="47220">
                  <c:v>3.20E+02</c:v>
                </c:pt>
                <c:pt idx="47221">
                  <c:v>3.20E+02</c:v>
                </c:pt>
                <c:pt idx="47222">
                  <c:v>3.20E+02</c:v>
                </c:pt>
                <c:pt idx="47223">
                  <c:v>3.20E+02</c:v>
                </c:pt>
                <c:pt idx="47224">
                  <c:v>3.20E+02</c:v>
                </c:pt>
                <c:pt idx="47225">
                  <c:v>3.20E+02</c:v>
                </c:pt>
                <c:pt idx="47226">
                  <c:v>3.20E+02</c:v>
                </c:pt>
                <c:pt idx="47227">
                  <c:v>3.20E+02</c:v>
                </c:pt>
                <c:pt idx="47228">
                  <c:v>3.20E+02</c:v>
                </c:pt>
                <c:pt idx="47229">
                  <c:v>3.20E+02</c:v>
                </c:pt>
                <c:pt idx="47230">
                  <c:v>3.20E+02</c:v>
                </c:pt>
                <c:pt idx="47231">
                  <c:v>3.20E+02</c:v>
                </c:pt>
                <c:pt idx="47232">
                  <c:v>3.20E+02</c:v>
                </c:pt>
                <c:pt idx="47233">
                  <c:v>3.20E+02</c:v>
                </c:pt>
                <c:pt idx="47234">
                  <c:v>3.20E+02</c:v>
                </c:pt>
                <c:pt idx="47235">
                  <c:v>3.20E+02</c:v>
                </c:pt>
                <c:pt idx="47236">
                  <c:v>3.20E+02</c:v>
                </c:pt>
                <c:pt idx="47237">
                  <c:v>3.20E+02</c:v>
                </c:pt>
                <c:pt idx="47238">
                  <c:v>3.20E+02</c:v>
                </c:pt>
                <c:pt idx="47239">
                  <c:v>3.20E+02</c:v>
                </c:pt>
                <c:pt idx="47240">
                  <c:v>3.20E+02</c:v>
                </c:pt>
                <c:pt idx="47241">
                  <c:v>3.20E+02</c:v>
                </c:pt>
                <c:pt idx="47242">
                  <c:v>3.20E+02</c:v>
                </c:pt>
                <c:pt idx="47243">
                  <c:v>3.20E+02</c:v>
                </c:pt>
                <c:pt idx="47244">
                  <c:v>3.20E+02</c:v>
                </c:pt>
                <c:pt idx="47245">
                  <c:v>3.20E+02</c:v>
                </c:pt>
                <c:pt idx="47246">
                  <c:v>3.20E+02</c:v>
                </c:pt>
                <c:pt idx="47247">
                  <c:v>3.20E+02</c:v>
                </c:pt>
                <c:pt idx="47248">
                  <c:v>3.20E+02</c:v>
                </c:pt>
                <c:pt idx="47249">
                  <c:v>3.20E+02</c:v>
                </c:pt>
                <c:pt idx="47250">
                  <c:v>3.20E+02</c:v>
                </c:pt>
                <c:pt idx="47251">
                  <c:v>3.20E+02</c:v>
                </c:pt>
                <c:pt idx="47252">
                  <c:v>3.20E+02</c:v>
                </c:pt>
                <c:pt idx="47253">
                  <c:v>3.20E+02</c:v>
                </c:pt>
                <c:pt idx="47254">
                  <c:v>3.20E+02</c:v>
                </c:pt>
                <c:pt idx="47255">
                  <c:v>3.20E+02</c:v>
                </c:pt>
                <c:pt idx="47256">
                  <c:v>3.20E+02</c:v>
                </c:pt>
                <c:pt idx="47257">
                  <c:v>3.20E+02</c:v>
                </c:pt>
                <c:pt idx="47258">
                  <c:v>3.20E+02</c:v>
                </c:pt>
                <c:pt idx="47259">
                  <c:v>3.20E+02</c:v>
                </c:pt>
                <c:pt idx="47260">
                  <c:v>3.20E+02</c:v>
                </c:pt>
                <c:pt idx="47261">
                  <c:v>3.20E+02</c:v>
                </c:pt>
                <c:pt idx="47262">
                  <c:v>3.20E+02</c:v>
                </c:pt>
                <c:pt idx="47263">
                  <c:v>3.20E+02</c:v>
                </c:pt>
                <c:pt idx="47264">
                  <c:v>3.20E+02</c:v>
                </c:pt>
                <c:pt idx="47265">
                  <c:v>3.20E+02</c:v>
                </c:pt>
                <c:pt idx="47266">
                  <c:v>3.20E+02</c:v>
                </c:pt>
                <c:pt idx="47267">
                  <c:v>3.20E+02</c:v>
                </c:pt>
                <c:pt idx="47268">
                  <c:v>3.20E+02</c:v>
                </c:pt>
                <c:pt idx="47269">
                  <c:v>3.20E+02</c:v>
                </c:pt>
                <c:pt idx="47270">
                  <c:v>3.20E+02</c:v>
                </c:pt>
                <c:pt idx="47271">
                  <c:v>3.20E+02</c:v>
                </c:pt>
                <c:pt idx="47272">
                  <c:v>3.20E+02</c:v>
                </c:pt>
                <c:pt idx="47273">
                  <c:v>3.20E+02</c:v>
                </c:pt>
                <c:pt idx="47274">
                  <c:v>3.20E+02</c:v>
                </c:pt>
                <c:pt idx="47275">
                  <c:v>3.20E+02</c:v>
                </c:pt>
                <c:pt idx="47276">
                  <c:v>3.20E+02</c:v>
                </c:pt>
                <c:pt idx="47277">
                  <c:v>3.20E+02</c:v>
                </c:pt>
                <c:pt idx="47278">
                  <c:v>3.20E+02</c:v>
                </c:pt>
                <c:pt idx="47279">
                  <c:v>3.20E+02</c:v>
                </c:pt>
                <c:pt idx="47280">
                  <c:v>3.20E+02</c:v>
                </c:pt>
                <c:pt idx="47281">
                  <c:v>3.20E+02</c:v>
                </c:pt>
                <c:pt idx="47282">
                  <c:v>3.20E+02</c:v>
                </c:pt>
                <c:pt idx="47283">
                  <c:v>3.20E+02</c:v>
                </c:pt>
                <c:pt idx="47284">
                  <c:v>3.20E+02</c:v>
                </c:pt>
                <c:pt idx="47285">
                  <c:v>3.20E+02</c:v>
                </c:pt>
                <c:pt idx="47286">
                  <c:v>3.20E+02</c:v>
                </c:pt>
                <c:pt idx="47287">
                  <c:v>3.20E+02</c:v>
                </c:pt>
                <c:pt idx="47288">
                  <c:v>3.20E+02</c:v>
                </c:pt>
                <c:pt idx="47289">
                  <c:v>3.20E+02</c:v>
                </c:pt>
                <c:pt idx="47290">
                  <c:v>3.20E+02</c:v>
                </c:pt>
                <c:pt idx="47291">
                  <c:v>3.20E+02</c:v>
                </c:pt>
                <c:pt idx="47292">
                  <c:v>3.20E+02</c:v>
                </c:pt>
                <c:pt idx="47293">
                  <c:v>3.20E+02</c:v>
                </c:pt>
                <c:pt idx="47294">
                  <c:v>3.20E+02</c:v>
                </c:pt>
                <c:pt idx="47295">
                  <c:v>3.20E+02</c:v>
                </c:pt>
                <c:pt idx="47296">
                  <c:v>3.20E+02</c:v>
                </c:pt>
                <c:pt idx="47297">
                  <c:v>3.20E+02</c:v>
                </c:pt>
                <c:pt idx="47298">
                  <c:v>3.20E+02</c:v>
                </c:pt>
                <c:pt idx="47299">
                  <c:v>3.20E+02</c:v>
                </c:pt>
                <c:pt idx="47300">
                  <c:v>3.20E+02</c:v>
                </c:pt>
                <c:pt idx="47301">
                  <c:v>3.20E+02</c:v>
                </c:pt>
                <c:pt idx="47302">
                  <c:v>3.20E+02</c:v>
                </c:pt>
                <c:pt idx="47303">
                  <c:v>3.20E+02</c:v>
                </c:pt>
                <c:pt idx="47304">
                  <c:v>3.20E+02</c:v>
                </c:pt>
                <c:pt idx="47305">
                  <c:v>3.20E+02</c:v>
                </c:pt>
                <c:pt idx="47306">
                  <c:v>3.20E+02</c:v>
                </c:pt>
                <c:pt idx="47307">
                  <c:v>3.20E+02</c:v>
                </c:pt>
                <c:pt idx="47308">
                  <c:v>3.20E+02</c:v>
                </c:pt>
                <c:pt idx="47309">
                  <c:v>3.20E+02</c:v>
                </c:pt>
                <c:pt idx="47310">
                  <c:v>3.20E+02</c:v>
                </c:pt>
                <c:pt idx="47311">
                  <c:v>3.20E+02</c:v>
                </c:pt>
                <c:pt idx="47312">
                  <c:v>3.20E+02</c:v>
                </c:pt>
                <c:pt idx="47313">
                  <c:v>3.20E+02</c:v>
                </c:pt>
                <c:pt idx="47314">
                  <c:v>3.20E+02</c:v>
                </c:pt>
                <c:pt idx="47315">
                  <c:v>3.20E+02</c:v>
                </c:pt>
                <c:pt idx="47316">
                  <c:v>3.20E+02</c:v>
                </c:pt>
                <c:pt idx="47317">
                  <c:v>3.20E+02</c:v>
                </c:pt>
                <c:pt idx="47318">
                  <c:v>3.20E+02</c:v>
                </c:pt>
                <c:pt idx="47319">
                  <c:v>3.20E+02</c:v>
                </c:pt>
                <c:pt idx="47320">
                  <c:v>3.20E+02</c:v>
                </c:pt>
                <c:pt idx="47321">
                  <c:v>3.20E+02</c:v>
                </c:pt>
                <c:pt idx="47322">
                  <c:v>3.20E+02</c:v>
                </c:pt>
                <c:pt idx="47323">
                  <c:v>3.20E+02</c:v>
                </c:pt>
                <c:pt idx="47324">
                  <c:v>3.20E+02</c:v>
                </c:pt>
                <c:pt idx="47325">
                  <c:v>3.20E+02</c:v>
                </c:pt>
                <c:pt idx="47326">
                  <c:v>3.20E+02</c:v>
                </c:pt>
                <c:pt idx="47327">
                  <c:v>3.20E+02</c:v>
                </c:pt>
                <c:pt idx="47328">
                  <c:v>3.20E+02</c:v>
                </c:pt>
                <c:pt idx="47329">
                  <c:v>3.20E+02</c:v>
                </c:pt>
                <c:pt idx="47330">
                  <c:v>3.20E+02</c:v>
                </c:pt>
                <c:pt idx="47331">
                  <c:v>3.20E+02</c:v>
                </c:pt>
                <c:pt idx="47332">
                  <c:v>3.20E+02</c:v>
                </c:pt>
                <c:pt idx="47333">
                  <c:v>3.20E+02</c:v>
                </c:pt>
                <c:pt idx="47334">
                  <c:v>3.20E+02</c:v>
                </c:pt>
                <c:pt idx="47335">
                  <c:v>3.20E+02</c:v>
                </c:pt>
                <c:pt idx="47336">
                  <c:v>3.20E+02</c:v>
                </c:pt>
                <c:pt idx="47337">
                  <c:v>3.20E+02</c:v>
                </c:pt>
                <c:pt idx="47338">
                  <c:v>3.20E+02</c:v>
                </c:pt>
                <c:pt idx="47339">
                  <c:v>3.20E+02</c:v>
                </c:pt>
                <c:pt idx="47340">
                  <c:v>3.20E+02</c:v>
                </c:pt>
                <c:pt idx="47341">
                  <c:v>3.20E+02</c:v>
                </c:pt>
                <c:pt idx="47342">
                  <c:v>3.20E+02</c:v>
                </c:pt>
                <c:pt idx="47343">
                  <c:v>3.20E+02</c:v>
                </c:pt>
                <c:pt idx="47344">
                  <c:v>3.20E+02</c:v>
                </c:pt>
                <c:pt idx="47345">
                  <c:v>3.20E+02</c:v>
                </c:pt>
                <c:pt idx="47346">
                  <c:v>3.20E+02</c:v>
                </c:pt>
                <c:pt idx="47347">
                  <c:v>3.20E+02</c:v>
                </c:pt>
                <c:pt idx="47348">
                  <c:v>3.20E+02</c:v>
                </c:pt>
                <c:pt idx="47349">
                  <c:v>3.20E+02</c:v>
                </c:pt>
                <c:pt idx="47350">
                  <c:v>3.20E+02</c:v>
                </c:pt>
                <c:pt idx="47351">
                  <c:v>3.20E+02</c:v>
                </c:pt>
                <c:pt idx="47352">
                  <c:v>3.20E+02</c:v>
                </c:pt>
                <c:pt idx="47353">
                  <c:v>3.20E+02</c:v>
                </c:pt>
                <c:pt idx="47354">
                  <c:v>3.20E+02</c:v>
                </c:pt>
                <c:pt idx="47355">
                  <c:v>3.20E+02</c:v>
                </c:pt>
                <c:pt idx="47356">
                  <c:v>3.20E+02</c:v>
                </c:pt>
                <c:pt idx="47357">
                  <c:v>3.20E+02</c:v>
                </c:pt>
                <c:pt idx="47358">
                  <c:v>3.20E+02</c:v>
                </c:pt>
                <c:pt idx="47359">
                  <c:v>3.20E+02</c:v>
                </c:pt>
                <c:pt idx="47360">
                  <c:v>3.20E+02</c:v>
                </c:pt>
                <c:pt idx="47361">
                  <c:v>3.20E+02</c:v>
                </c:pt>
                <c:pt idx="47362">
                  <c:v>3.20E+02</c:v>
                </c:pt>
                <c:pt idx="47363">
                  <c:v>3.20E+02</c:v>
                </c:pt>
                <c:pt idx="47364">
                  <c:v>3.20E+02</c:v>
                </c:pt>
                <c:pt idx="47365">
                  <c:v>3.20E+02</c:v>
                </c:pt>
                <c:pt idx="47366">
                  <c:v>3.20E+02</c:v>
                </c:pt>
                <c:pt idx="47367">
                  <c:v>3.20E+02</c:v>
                </c:pt>
                <c:pt idx="47368">
                  <c:v>3.20E+02</c:v>
                </c:pt>
                <c:pt idx="47369">
                  <c:v>3.20E+02</c:v>
                </c:pt>
                <c:pt idx="47370">
                  <c:v>3.20E+02</c:v>
                </c:pt>
                <c:pt idx="47371">
                  <c:v>3.20E+02</c:v>
                </c:pt>
                <c:pt idx="47372">
                  <c:v>3.20E+02</c:v>
                </c:pt>
                <c:pt idx="47373">
                  <c:v>3.20E+02</c:v>
                </c:pt>
                <c:pt idx="47374">
                  <c:v>3.20E+02</c:v>
                </c:pt>
                <c:pt idx="47375">
                  <c:v>3.20E+02</c:v>
                </c:pt>
                <c:pt idx="47376">
                  <c:v>3.20E+02</c:v>
                </c:pt>
                <c:pt idx="47377">
                  <c:v>3.20E+02</c:v>
                </c:pt>
                <c:pt idx="47378">
                  <c:v>3.20E+02</c:v>
                </c:pt>
                <c:pt idx="47379">
                  <c:v>3.20E+02</c:v>
                </c:pt>
                <c:pt idx="47380">
                  <c:v>3.20E+02</c:v>
                </c:pt>
                <c:pt idx="47381">
                  <c:v>3.20E+02</c:v>
                </c:pt>
                <c:pt idx="47382">
                  <c:v>3.20E+02</c:v>
                </c:pt>
                <c:pt idx="47383">
                  <c:v>3.20E+02</c:v>
                </c:pt>
                <c:pt idx="47384">
                  <c:v>3.20E+02</c:v>
                </c:pt>
                <c:pt idx="47385">
                  <c:v>3.20E+02</c:v>
                </c:pt>
                <c:pt idx="47386">
                  <c:v>3.20E+02</c:v>
                </c:pt>
                <c:pt idx="47387">
                  <c:v>3.20E+02</c:v>
                </c:pt>
                <c:pt idx="47388">
                  <c:v>3.20E+02</c:v>
                </c:pt>
                <c:pt idx="47389">
                  <c:v>3.20E+02</c:v>
                </c:pt>
                <c:pt idx="47390">
                  <c:v>3.20E+02</c:v>
                </c:pt>
                <c:pt idx="47391">
                  <c:v>3.20E+02</c:v>
                </c:pt>
                <c:pt idx="47392">
                  <c:v>3.20E+02</c:v>
                </c:pt>
                <c:pt idx="47393">
                  <c:v>3.20E+02</c:v>
                </c:pt>
                <c:pt idx="47394">
                  <c:v>3.20E+02</c:v>
                </c:pt>
                <c:pt idx="47395">
                  <c:v>3.20E+02</c:v>
                </c:pt>
                <c:pt idx="47396">
                  <c:v>3.20E+02</c:v>
                </c:pt>
                <c:pt idx="47397">
                  <c:v>3.20E+02</c:v>
                </c:pt>
                <c:pt idx="47398">
                  <c:v>3.20E+02</c:v>
                </c:pt>
                <c:pt idx="47399">
                  <c:v>3.20E+02</c:v>
                </c:pt>
                <c:pt idx="47400">
                  <c:v>3.20E+02</c:v>
                </c:pt>
                <c:pt idx="47401">
                  <c:v>3.20E+02</c:v>
                </c:pt>
                <c:pt idx="47402">
                  <c:v>3.20E+02</c:v>
                </c:pt>
                <c:pt idx="47403">
                  <c:v>3.20E+02</c:v>
                </c:pt>
                <c:pt idx="47404">
                  <c:v>3.20E+02</c:v>
                </c:pt>
                <c:pt idx="47405">
                  <c:v>3.20E+02</c:v>
                </c:pt>
                <c:pt idx="47406">
                  <c:v>3.20E+02</c:v>
                </c:pt>
                <c:pt idx="47407">
                  <c:v>3.20E+02</c:v>
                </c:pt>
                <c:pt idx="47408">
                  <c:v>3.20E+02</c:v>
                </c:pt>
                <c:pt idx="47409">
                  <c:v>3.20E+02</c:v>
                </c:pt>
                <c:pt idx="47410">
                  <c:v>3.20E+02</c:v>
                </c:pt>
                <c:pt idx="47411">
                  <c:v>3.20E+02</c:v>
                </c:pt>
                <c:pt idx="47412">
                  <c:v>3.20E+02</c:v>
                </c:pt>
                <c:pt idx="47413">
                  <c:v>3.20E+02</c:v>
                </c:pt>
                <c:pt idx="47414">
                  <c:v>3.20E+02</c:v>
                </c:pt>
                <c:pt idx="47415">
                  <c:v>3.20E+02</c:v>
                </c:pt>
                <c:pt idx="47416">
                  <c:v>3.20E+02</c:v>
                </c:pt>
                <c:pt idx="47417">
                  <c:v>3.20E+02</c:v>
                </c:pt>
                <c:pt idx="47418">
                  <c:v>3.20E+02</c:v>
                </c:pt>
                <c:pt idx="47419">
                  <c:v>3.20E+02</c:v>
                </c:pt>
                <c:pt idx="47420">
                  <c:v>3.20E+02</c:v>
                </c:pt>
                <c:pt idx="47421">
                  <c:v>3.20E+02</c:v>
                </c:pt>
                <c:pt idx="47422">
                  <c:v>3.20E+02</c:v>
                </c:pt>
                <c:pt idx="47423">
                  <c:v>3.20E+02</c:v>
                </c:pt>
                <c:pt idx="47424">
                  <c:v>3.20E+02</c:v>
                </c:pt>
                <c:pt idx="47425">
                  <c:v>3.20E+02</c:v>
                </c:pt>
                <c:pt idx="47426">
                  <c:v>3.20E+02</c:v>
                </c:pt>
                <c:pt idx="47427">
                  <c:v>3.20E+02</c:v>
                </c:pt>
                <c:pt idx="47428">
                  <c:v>3.20E+02</c:v>
                </c:pt>
                <c:pt idx="47429">
                  <c:v>3.20E+02</c:v>
                </c:pt>
                <c:pt idx="47430">
                  <c:v>3.20E+02</c:v>
                </c:pt>
                <c:pt idx="47431">
                  <c:v>3.20E+02</c:v>
                </c:pt>
                <c:pt idx="47432">
                  <c:v>3.20E+02</c:v>
                </c:pt>
                <c:pt idx="47433">
                  <c:v>3.20E+02</c:v>
                </c:pt>
                <c:pt idx="47434">
                  <c:v>3.20E+02</c:v>
                </c:pt>
                <c:pt idx="47435">
                  <c:v>3.20E+02</c:v>
                </c:pt>
                <c:pt idx="47436">
                  <c:v>3.20E+02</c:v>
                </c:pt>
                <c:pt idx="47437">
                  <c:v>3.20E+02</c:v>
                </c:pt>
                <c:pt idx="47438">
                  <c:v>3.20E+02</c:v>
                </c:pt>
                <c:pt idx="47439">
                  <c:v>3.20E+02</c:v>
                </c:pt>
                <c:pt idx="47440">
                  <c:v>3.20E+02</c:v>
                </c:pt>
                <c:pt idx="47441">
                  <c:v>3.20E+02</c:v>
                </c:pt>
                <c:pt idx="47442">
                  <c:v>3.20E+02</c:v>
                </c:pt>
                <c:pt idx="47443">
                  <c:v>3.20E+02</c:v>
                </c:pt>
                <c:pt idx="47444">
                  <c:v>3.20E+02</c:v>
                </c:pt>
                <c:pt idx="47445">
                  <c:v>3.20E+02</c:v>
                </c:pt>
                <c:pt idx="47446">
                  <c:v>3.20E+02</c:v>
                </c:pt>
                <c:pt idx="47447">
                  <c:v>3.20E+02</c:v>
                </c:pt>
                <c:pt idx="47448">
                  <c:v>3.20E+02</c:v>
                </c:pt>
                <c:pt idx="47449">
                  <c:v>3.20E+02</c:v>
                </c:pt>
                <c:pt idx="47450">
                  <c:v>3.20E+02</c:v>
                </c:pt>
                <c:pt idx="47451">
                  <c:v>3.20E+02</c:v>
                </c:pt>
                <c:pt idx="47452">
                  <c:v>3.20E+02</c:v>
                </c:pt>
                <c:pt idx="47453">
                  <c:v>3.20E+02</c:v>
                </c:pt>
                <c:pt idx="47454">
                  <c:v>3.20E+02</c:v>
                </c:pt>
                <c:pt idx="47455">
                  <c:v>3.20E+02</c:v>
                </c:pt>
                <c:pt idx="47456">
                  <c:v>3.20E+02</c:v>
                </c:pt>
                <c:pt idx="47457">
                  <c:v>3.20E+02</c:v>
                </c:pt>
                <c:pt idx="47458">
                  <c:v>3.20E+02</c:v>
                </c:pt>
                <c:pt idx="47459">
                  <c:v>3.20E+02</c:v>
                </c:pt>
                <c:pt idx="47460">
                  <c:v>3.20E+02</c:v>
                </c:pt>
                <c:pt idx="47461">
                  <c:v>3.20E+02</c:v>
                </c:pt>
                <c:pt idx="47462">
                  <c:v>3.20E+02</c:v>
                </c:pt>
                <c:pt idx="47463">
                  <c:v>3.20E+02</c:v>
                </c:pt>
                <c:pt idx="47464">
                  <c:v>3.20E+02</c:v>
                </c:pt>
                <c:pt idx="47465">
                  <c:v>3.20E+02</c:v>
                </c:pt>
                <c:pt idx="47466">
                  <c:v>3.20E+02</c:v>
                </c:pt>
                <c:pt idx="47467">
                  <c:v>3.20E+02</c:v>
                </c:pt>
                <c:pt idx="47468">
                  <c:v>3.20E+02</c:v>
                </c:pt>
                <c:pt idx="47469">
                  <c:v>3.20E+02</c:v>
                </c:pt>
                <c:pt idx="47470">
                  <c:v>3.20E+02</c:v>
                </c:pt>
                <c:pt idx="47471">
                  <c:v>3.20E+02</c:v>
                </c:pt>
                <c:pt idx="47472">
                  <c:v>3.20E+02</c:v>
                </c:pt>
                <c:pt idx="47473">
                  <c:v>3.20E+02</c:v>
                </c:pt>
                <c:pt idx="47474">
                  <c:v>3.20E+02</c:v>
                </c:pt>
                <c:pt idx="47475">
                  <c:v>3.20E+02</c:v>
                </c:pt>
                <c:pt idx="47476">
                  <c:v>3.20E+02</c:v>
                </c:pt>
                <c:pt idx="47477">
                  <c:v>3.20E+02</c:v>
                </c:pt>
                <c:pt idx="47478">
                  <c:v>3.20E+02</c:v>
                </c:pt>
                <c:pt idx="47479">
                  <c:v>3.20E+02</c:v>
                </c:pt>
                <c:pt idx="47480">
                  <c:v>3.20E+02</c:v>
                </c:pt>
                <c:pt idx="47481">
                  <c:v>3.20E+02</c:v>
                </c:pt>
                <c:pt idx="47482">
                  <c:v>3.20E+02</c:v>
                </c:pt>
                <c:pt idx="47483">
                  <c:v>3.20E+02</c:v>
                </c:pt>
                <c:pt idx="47484">
                  <c:v>3.20E+02</c:v>
                </c:pt>
                <c:pt idx="47485">
                  <c:v>3.20E+02</c:v>
                </c:pt>
                <c:pt idx="47486">
                  <c:v>3.20E+02</c:v>
                </c:pt>
                <c:pt idx="47487">
                  <c:v>3.20E+02</c:v>
                </c:pt>
                <c:pt idx="47488">
                  <c:v>3.20E+02</c:v>
                </c:pt>
                <c:pt idx="47489">
                  <c:v>3.20E+02</c:v>
                </c:pt>
                <c:pt idx="47490">
                  <c:v>3.20E+02</c:v>
                </c:pt>
                <c:pt idx="47491">
                  <c:v>3.20E+02</c:v>
                </c:pt>
                <c:pt idx="47492">
                  <c:v>3.20E+02</c:v>
                </c:pt>
                <c:pt idx="47493">
                  <c:v>3.20E+02</c:v>
                </c:pt>
                <c:pt idx="47494">
                  <c:v>3.20E+02</c:v>
                </c:pt>
                <c:pt idx="47495">
                  <c:v>3.20E+02</c:v>
                </c:pt>
                <c:pt idx="47496">
                  <c:v>3.20E+02</c:v>
                </c:pt>
                <c:pt idx="47497">
                  <c:v>3.20E+02</c:v>
                </c:pt>
                <c:pt idx="47498">
                  <c:v>3.20E+02</c:v>
                </c:pt>
                <c:pt idx="47499">
                  <c:v>3.20E+02</c:v>
                </c:pt>
                <c:pt idx="47500">
                  <c:v>3.20E+02</c:v>
                </c:pt>
                <c:pt idx="47501">
                  <c:v>3.20E+02</c:v>
                </c:pt>
                <c:pt idx="47502">
                  <c:v>3.20E+02</c:v>
                </c:pt>
                <c:pt idx="47503">
                  <c:v>3.20E+02</c:v>
                </c:pt>
                <c:pt idx="47504">
                  <c:v>3.20E+02</c:v>
                </c:pt>
                <c:pt idx="47505">
                  <c:v>3.20E+02</c:v>
                </c:pt>
                <c:pt idx="47506">
                  <c:v>3.20E+02</c:v>
                </c:pt>
                <c:pt idx="47507">
                  <c:v>3.20E+02</c:v>
                </c:pt>
                <c:pt idx="47508">
                  <c:v>3.20E+02</c:v>
                </c:pt>
                <c:pt idx="47509">
                  <c:v>3.20E+02</c:v>
                </c:pt>
                <c:pt idx="47510">
                  <c:v>3.20E+02</c:v>
                </c:pt>
                <c:pt idx="47511">
                  <c:v>3.20E+02</c:v>
                </c:pt>
                <c:pt idx="47512">
                  <c:v>3.20E+02</c:v>
                </c:pt>
                <c:pt idx="47513">
                  <c:v>3.20E+02</c:v>
                </c:pt>
                <c:pt idx="47514">
                  <c:v>3.20E+02</c:v>
                </c:pt>
                <c:pt idx="47515">
                  <c:v>3.20E+02</c:v>
                </c:pt>
                <c:pt idx="47516">
                  <c:v>3.20E+02</c:v>
                </c:pt>
                <c:pt idx="47517">
                  <c:v>3.20E+02</c:v>
                </c:pt>
                <c:pt idx="47518">
                  <c:v>3.20E+02</c:v>
                </c:pt>
                <c:pt idx="47519">
                  <c:v>3.20E+02</c:v>
                </c:pt>
                <c:pt idx="47520">
                  <c:v>3.20E+02</c:v>
                </c:pt>
                <c:pt idx="47521">
                  <c:v>3.20E+02</c:v>
                </c:pt>
                <c:pt idx="47522">
                  <c:v>3.20E+02</c:v>
                </c:pt>
                <c:pt idx="47523">
                  <c:v>3.20E+02</c:v>
                </c:pt>
                <c:pt idx="47524">
                  <c:v>3.20E+02</c:v>
                </c:pt>
                <c:pt idx="47525">
                  <c:v>3.20E+02</c:v>
                </c:pt>
                <c:pt idx="47526">
                  <c:v>3.20E+02</c:v>
                </c:pt>
                <c:pt idx="47527">
                  <c:v>3.20E+02</c:v>
                </c:pt>
                <c:pt idx="47528">
                  <c:v>3.20E+02</c:v>
                </c:pt>
                <c:pt idx="47529">
                  <c:v>3.20E+02</c:v>
                </c:pt>
                <c:pt idx="47530">
                  <c:v>3.20E+02</c:v>
                </c:pt>
                <c:pt idx="47531">
                  <c:v>3.20E+02</c:v>
                </c:pt>
                <c:pt idx="47532">
                  <c:v>3.20E+02</c:v>
                </c:pt>
                <c:pt idx="47533">
                  <c:v>3.20E+02</c:v>
                </c:pt>
                <c:pt idx="47534">
                  <c:v>3.20E+02</c:v>
                </c:pt>
                <c:pt idx="47535">
                  <c:v>3.20E+02</c:v>
                </c:pt>
                <c:pt idx="47536">
                  <c:v>3.20E+02</c:v>
                </c:pt>
                <c:pt idx="47537">
                  <c:v>3.20E+02</c:v>
                </c:pt>
                <c:pt idx="47538">
                  <c:v>3.20E+02</c:v>
                </c:pt>
                <c:pt idx="47539">
                  <c:v>3.20E+02</c:v>
                </c:pt>
                <c:pt idx="47540">
                  <c:v>3.20E+02</c:v>
                </c:pt>
                <c:pt idx="47541">
                  <c:v>3.20E+02</c:v>
                </c:pt>
                <c:pt idx="47542">
                  <c:v>3.20E+02</c:v>
                </c:pt>
                <c:pt idx="47543">
                  <c:v>3.20E+02</c:v>
                </c:pt>
                <c:pt idx="47544">
                  <c:v>3.20E+02</c:v>
                </c:pt>
                <c:pt idx="47545">
                  <c:v>3.20E+02</c:v>
                </c:pt>
                <c:pt idx="47546">
                  <c:v>3.20E+02</c:v>
                </c:pt>
                <c:pt idx="47547">
                  <c:v>3.20E+02</c:v>
                </c:pt>
                <c:pt idx="47548">
                  <c:v>3.20E+02</c:v>
                </c:pt>
                <c:pt idx="47549">
                  <c:v>3.20E+02</c:v>
                </c:pt>
                <c:pt idx="47550">
                  <c:v>3.20E+02</c:v>
                </c:pt>
                <c:pt idx="47551">
                  <c:v>3.20E+02</c:v>
                </c:pt>
                <c:pt idx="47552">
                  <c:v>3.20E+02</c:v>
                </c:pt>
                <c:pt idx="47553">
                  <c:v>3.20E+02</c:v>
                </c:pt>
                <c:pt idx="47554">
                  <c:v>3.20E+02</c:v>
                </c:pt>
                <c:pt idx="47555">
                  <c:v>3.20E+02</c:v>
                </c:pt>
                <c:pt idx="47556">
                  <c:v>3.20E+02</c:v>
                </c:pt>
                <c:pt idx="47557">
                  <c:v>3.20E+02</c:v>
                </c:pt>
                <c:pt idx="47558">
                  <c:v>3.20E+02</c:v>
                </c:pt>
                <c:pt idx="47559">
                  <c:v>3.20E+02</c:v>
                </c:pt>
                <c:pt idx="47560">
                  <c:v>3.20E+02</c:v>
                </c:pt>
                <c:pt idx="47561">
                  <c:v>3.20E+02</c:v>
                </c:pt>
                <c:pt idx="47562">
                  <c:v>3.20E+02</c:v>
                </c:pt>
                <c:pt idx="47563">
                  <c:v>3.20E+02</c:v>
                </c:pt>
                <c:pt idx="47564">
                  <c:v>3.20E+02</c:v>
                </c:pt>
                <c:pt idx="47565">
                  <c:v>3.20E+02</c:v>
                </c:pt>
                <c:pt idx="47566">
                  <c:v>3.20E+02</c:v>
                </c:pt>
                <c:pt idx="47567">
                  <c:v>3.20E+02</c:v>
                </c:pt>
                <c:pt idx="47568">
                  <c:v>3.20E+02</c:v>
                </c:pt>
                <c:pt idx="47569">
                  <c:v>3.20E+02</c:v>
                </c:pt>
                <c:pt idx="47570">
                  <c:v>3.20E+02</c:v>
                </c:pt>
                <c:pt idx="47571">
                  <c:v>3.20E+02</c:v>
                </c:pt>
                <c:pt idx="47572">
                  <c:v>3.20E+02</c:v>
                </c:pt>
                <c:pt idx="47573">
                  <c:v>3.20E+02</c:v>
                </c:pt>
                <c:pt idx="47574">
                  <c:v>3.20E+02</c:v>
                </c:pt>
                <c:pt idx="47575">
                  <c:v>3.20E+02</c:v>
                </c:pt>
                <c:pt idx="47576">
                  <c:v>3.20E+02</c:v>
                </c:pt>
                <c:pt idx="47577">
                  <c:v>3.20E+02</c:v>
                </c:pt>
                <c:pt idx="47578">
                  <c:v>3.20E+02</c:v>
                </c:pt>
                <c:pt idx="47579">
                  <c:v>3.20E+02</c:v>
                </c:pt>
                <c:pt idx="47580">
                  <c:v>3.20E+02</c:v>
                </c:pt>
                <c:pt idx="47581">
                  <c:v>3.20E+02</c:v>
                </c:pt>
                <c:pt idx="47582">
                  <c:v>3.20E+02</c:v>
                </c:pt>
                <c:pt idx="47583">
                  <c:v>3.20E+02</c:v>
                </c:pt>
                <c:pt idx="47584">
                  <c:v>3.20E+02</c:v>
                </c:pt>
                <c:pt idx="47585">
                  <c:v>3.20E+02</c:v>
                </c:pt>
                <c:pt idx="47586">
                  <c:v>3.20E+02</c:v>
                </c:pt>
                <c:pt idx="47587">
                  <c:v>3.20E+02</c:v>
                </c:pt>
                <c:pt idx="47588">
                  <c:v>3.20E+02</c:v>
                </c:pt>
                <c:pt idx="47589">
                  <c:v>3.20E+02</c:v>
                </c:pt>
                <c:pt idx="47590">
                  <c:v>3.20E+02</c:v>
                </c:pt>
                <c:pt idx="47591">
                  <c:v>3.20E+02</c:v>
                </c:pt>
                <c:pt idx="47592">
                  <c:v>3.20E+02</c:v>
                </c:pt>
                <c:pt idx="47593">
                  <c:v>3.20E+02</c:v>
                </c:pt>
                <c:pt idx="47594">
                  <c:v>3.20E+02</c:v>
                </c:pt>
                <c:pt idx="47595">
                  <c:v>3.20E+02</c:v>
                </c:pt>
                <c:pt idx="47596">
                  <c:v>3.20E+02</c:v>
                </c:pt>
                <c:pt idx="47597">
                  <c:v>3.20E+02</c:v>
                </c:pt>
                <c:pt idx="47598">
                  <c:v>3.20E+02</c:v>
                </c:pt>
                <c:pt idx="47599">
                  <c:v>3.20E+02</c:v>
                </c:pt>
                <c:pt idx="47600">
                  <c:v>3.20E+02</c:v>
                </c:pt>
                <c:pt idx="47601">
                  <c:v>3.20E+02</c:v>
                </c:pt>
                <c:pt idx="47602">
                  <c:v>3.20E+02</c:v>
                </c:pt>
                <c:pt idx="47603">
                  <c:v>3.20E+02</c:v>
                </c:pt>
                <c:pt idx="47604">
                  <c:v>3.20E+02</c:v>
                </c:pt>
                <c:pt idx="47605">
                  <c:v>3.20E+02</c:v>
                </c:pt>
                <c:pt idx="47606">
                  <c:v>3.20E+02</c:v>
                </c:pt>
                <c:pt idx="47607">
                  <c:v>3.20E+02</c:v>
                </c:pt>
                <c:pt idx="47608">
                  <c:v>3.20E+02</c:v>
                </c:pt>
                <c:pt idx="47609">
                  <c:v>3.20E+02</c:v>
                </c:pt>
                <c:pt idx="47610">
                  <c:v>3.20E+02</c:v>
                </c:pt>
                <c:pt idx="47611">
                  <c:v>3.20E+02</c:v>
                </c:pt>
                <c:pt idx="47612">
                  <c:v>3.20E+02</c:v>
                </c:pt>
                <c:pt idx="47613">
                  <c:v>3.20E+02</c:v>
                </c:pt>
                <c:pt idx="47614">
                  <c:v>3.20E+02</c:v>
                </c:pt>
                <c:pt idx="47615">
                  <c:v>3.20E+02</c:v>
                </c:pt>
                <c:pt idx="47616">
                  <c:v>3.20E+02</c:v>
                </c:pt>
                <c:pt idx="47617">
                  <c:v>3.20E+02</c:v>
                </c:pt>
                <c:pt idx="47618">
                  <c:v>3.20E+02</c:v>
                </c:pt>
                <c:pt idx="47619">
                  <c:v>3.20E+02</c:v>
                </c:pt>
                <c:pt idx="47620">
                  <c:v>3.20E+02</c:v>
                </c:pt>
                <c:pt idx="47621">
                  <c:v>3.20E+02</c:v>
                </c:pt>
                <c:pt idx="47622">
                  <c:v>3.20E+02</c:v>
                </c:pt>
                <c:pt idx="47623">
                  <c:v>3.20E+02</c:v>
                </c:pt>
                <c:pt idx="47624">
                  <c:v>3.20E+02</c:v>
                </c:pt>
                <c:pt idx="47625">
                  <c:v>3.20E+02</c:v>
                </c:pt>
                <c:pt idx="47626">
                  <c:v>3.20E+02</c:v>
                </c:pt>
                <c:pt idx="47627">
                  <c:v>3.20E+02</c:v>
                </c:pt>
                <c:pt idx="47628">
                  <c:v>3.20E+02</c:v>
                </c:pt>
                <c:pt idx="47629">
                  <c:v>3.20E+02</c:v>
                </c:pt>
                <c:pt idx="47630">
                  <c:v>3.20E+02</c:v>
                </c:pt>
                <c:pt idx="47631">
                  <c:v>3.20E+02</c:v>
                </c:pt>
                <c:pt idx="47632">
                  <c:v>3.20E+02</c:v>
                </c:pt>
                <c:pt idx="47633">
                  <c:v>3.20E+02</c:v>
                </c:pt>
                <c:pt idx="47634">
                  <c:v>3.20E+02</c:v>
                </c:pt>
                <c:pt idx="47635">
                  <c:v>3.20E+02</c:v>
                </c:pt>
                <c:pt idx="47636">
                  <c:v>3.20E+02</c:v>
                </c:pt>
                <c:pt idx="47637">
                  <c:v>3.20E+02</c:v>
                </c:pt>
                <c:pt idx="47638">
                  <c:v>3.20E+02</c:v>
                </c:pt>
                <c:pt idx="47639">
                  <c:v>3.20E+02</c:v>
                </c:pt>
                <c:pt idx="47640">
                  <c:v>3.20E+02</c:v>
                </c:pt>
                <c:pt idx="47641">
                  <c:v>3.20E+02</c:v>
                </c:pt>
                <c:pt idx="47642">
                  <c:v>3.20E+02</c:v>
                </c:pt>
                <c:pt idx="47643">
                  <c:v>3.20E+02</c:v>
                </c:pt>
                <c:pt idx="47644">
                  <c:v>3.20E+02</c:v>
                </c:pt>
                <c:pt idx="47645">
                  <c:v>3.20E+02</c:v>
                </c:pt>
                <c:pt idx="47646">
                  <c:v>3.20E+02</c:v>
                </c:pt>
                <c:pt idx="47647">
                  <c:v>3.20E+02</c:v>
                </c:pt>
                <c:pt idx="47648">
                  <c:v>3.20E+02</c:v>
                </c:pt>
                <c:pt idx="47649">
                  <c:v>3.20E+02</c:v>
                </c:pt>
                <c:pt idx="47650">
                  <c:v>3.20E+02</c:v>
                </c:pt>
                <c:pt idx="47651">
                  <c:v>3.20E+02</c:v>
                </c:pt>
                <c:pt idx="47652">
                  <c:v>3.20E+02</c:v>
                </c:pt>
                <c:pt idx="47653">
                  <c:v>3.20E+02</c:v>
                </c:pt>
                <c:pt idx="47654">
                  <c:v>3.20E+02</c:v>
                </c:pt>
                <c:pt idx="47655">
                  <c:v>3.20E+02</c:v>
                </c:pt>
                <c:pt idx="47656">
                  <c:v>3.20E+02</c:v>
                </c:pt>
                <c:pt idx="47657">
                  <c:v>3.20E+02</c:v>
                </c:pt>
                <c:pt idx="47658">
                  <c:v>3.20E+02</c:v>
                </c:pt>
                <c:pt idx="47659">
                  <c:v>3.20E+02</c:v>
                </c:pt>
                <c:pt idx="47660">
                  <c:v>3.20E+02</c:v>
                </c:pt>
                <c:pt idx="47661">
                  <c:v>3.20E+02</c:v>
                </c:pt>
                <c:pt idx="47662">
                  <c:v>3.20E+02</c:v>
                </c:pt>
                <c:pt idx="47663">
                  <c:v>3.20E+02</c:v>
                </c:pt>
                <c:pt idx="47664">
                  <c:v>3.20E+02</c:v>
                </c:pt>
                <c:pt idx="47665">
                  <c:v>3.20E+02</c:v>
                </c:pt>
                <c:pt idx="47666">
                  <c:v>3.20E+02</c:v>
                </c:pt>
                <c:pt idx="47667">
                  <c:v>3.20E+02</c:v>
                </c:pt>
                <c:pt idx="47668">
                  <c:v>3.20E+02</c:v>
                </c:pt>
                <c:pt idx="47669">
                  <c:v>3.20E+02</c:v>
                </c:pt>
                <c:pt idx="47670">
                  <c:v>3.20E+02</c:v>
                </c:pt>
                <c:pt idx="47671">
                  <c:v>3.20E+02</c:v>
                </c:pt>
                <c:pt idx="47672">
                  <c:v>3.20E+02</c:v>
                </c:pt>
                <c:pt idx="47673">
                  <c:v>3.20E+02</c:v>
                </c:pt>
                <c:pt idx="47674">
                  <c:v>3.20E+02</c:v>
                </c:pt>
                <c:pt idx="47675">
                  <c:v>3.20E+02</c:v>
                </c:pt>
                <c:pt idx="47676">
                  <c:v>3.20E+02</c:v>
                </c:pt>
                <c:pt idx="47677">
                  <c:v>3.20E+02</c:v>
                </c:pt>
                <c:pt idx="47678">
                  <c:v>3.20E+02</c:v>
                </c:pt>
                <c:pt idx="47679">
                  <c:v>3.20E+02</c:v>
                </c:pt>
                <c:pt idx="47680">
                  <c:v>3.20E+02</c:v>
                </c:pt>
                <c:pt idx="47681">
                  <c:v>3.20E+02</c:v>
                </c:pt>
                <c:pt idx="47682">
                  <c:v>3.20E+02</c:v>
                </c:pt>
                <c:pt idx="47683">
                  <c:v>3.20E+02</c:v>
                </c:pt>
                <c:pt idx="47684">
                  <c:v>3.20E+02</c:v>
                </c:pt>
                <c:pt idx="47685">
                  <c:v>3.20E+02</c:v>
                </c:pt>
                <c:pt idx="47686">
                  <c:v>3.20E+02</c:v>
                </c:pt>
                <c:pt idx="47687">
                  <c:v>3.20E+02</c:v>
                </c:pt>
                <c:pt idx="47688">
                  <c:v>3.20E+02</c:v>
                </c:pt>
                <c:pt idx="47689">
                  <c:v>3.20E+02</c:v>
                </c:pt>
                <c:pt idx="47690">
                  <c:v>3.20E+02</c:v>
                </c:pt>
                <c:pt idx="47691">
                  <c:v>3.20E+02</c:v>
                </c:pt>
                <c:pt idx="47692">
                  <c:v>3.20E+02</c:v>
                </c:pt>
                <c:pt idx="47693">
                  <c:v>3.20E+02</c:v>
                </c:pt>
                <c:pt idx="47694">
                  <c:v>3.20E+02</c:v>
                </c:pt>
                <c:pt idx="47695">
                  <c:v>3.20E+02</c:v>
                </c:pt>
                <c:pt idx="47696">
                  <c:v>3.20E+02</c:v>
                </c:pt>
                <c:pt idx="47697">
                  <c:v>3.20E+02</c:v>
                </c:pt>
                <c:pt idx="47698">
                  <c:v>3.20E+02</c:v>
                </c:pt>
                <c:pt idx="47699">
                  <c:v>3.20E+02</c:v>
                </c:pt>
                <c:pt idx="47700">
                  <c:v>3.20E+02</c:v>
                </c:pt>
                <c:pt idx="47701">
                  <c:v>3.20E+02</c:v>
                </c:pt>
                <c:pt idx="47702">
                  <c:v>3.20E+02</c:v>
                </c:pt>
                <c:pt idx="47703">
                  <c:v>3.20E+02</c:v>
                </c:pt>
                <c:pt idx="47704">
                  <c:v>3.20E+02</c:v>
                </c:pt>
                <c:pt idx="47705">
                  <c:v>3.20E+02</c:v>
                </c:pt>
                <c:pt idx="47706">
                  <c:v>3.20E+02</c:v>
                </c:pt>
                <c:pt idx="47707">
                  <c:v>3.20E+02</c:v>
                </c:pt>
                <c:pt idx="47708">
                  <c:v>3.20E+02</c:v>
                </c:pt>
                <c:pt idx="47709">
                  <c:v>3.20E+02</c:v>
                </c:pt>
                <c:pt idx="47710">
                  <c:v>3.20E+02</c:v>
                </c:pt>
                <c:pt idx="47711">
                  <c:v>3.20E+02</c:v>
                </c:pt>
                <c:pt idx="47712">
                  <c:v>3.20E+02</c:v>
                </c:pt>
                <c:pt idx="47713">
                  <c:v>3.20E+02</c:v>
                </c:pt>
                <c:pt idx="47714">
                  <c:v>3.20E+02</c:v>
                </c:pt>
                <c:pt idx="47715">
                  <c:v>3.20E+02</c:v>
                </c:pt>
                <c:pt idx="47716">
                  <c:v>3.20E+02</c:v>
                </c:pt>
                <c:pt idx="47717">
                  <c:v>3.20E+02</c:v>
                </c:pt>
                <c:pt idx="47718">
                  <c:v>3.20E+02</c:v>
                </c:pt>
                <c:pt idx="47719">
                  <c:v>3.20E+02</c:v>
                </c:pt>
                <c:pt idx="47720">
                  <c:v>3.20E+02</c:v>
                </c:pt>
                <c:pt idx="47721">
                  <c:v>3.20E+02</c:v>
                </c:pt>
                <c:pt idx="47722">
                  <c:v>3.20E+02</c:v>
                </c:pt>
                <c:pt idx="47723">
                  <c:v>3.20E+02</c:v>
                </c:pt>
                <c:pt idx="47724">
                  <c:v>3.20E+02</c:v>
                </c:pt>
                <c:pt idx="47725">
                  <c:v>3.20E+02</c:v>
                </c:pt>
                <c:pt idx="47726">
                  <c:v>3.20E+02</c:v>
                </c:pt>
                <c:pt idx="47727">
                  <c:v>3.20E+02</c:v>
                </c:pt>
                <c:pt idx="47728">
                  <c:v>3.20E+02</c:v>
                </c:pt>
                <c:pt idx="47729">
                  <c:v>3.20E+02</c:v>
                </c:pt>
                <c:pt idx="47730">
                  <c:v>3.20E+02</c:v>
                </c:pt>
                <c:pt idx="47731">
                  <c:v>3.20E+02</c:v>
                </c:pt>
                <c:pt idx="47732">
                  <c:v>3.20E+02</c:v>
                </c:pt>
                <c:pt idx="47733">
                  <c:v>3.20E+02</c:v>
                </c:pt>
                <c:pt idx="47734">
                  <c:v>3.20E+02</c:v>
                </c:pt>
                <c:pt idx="47735">
                  <c:v>3.20E+02</c:v>
                </c:pt>
                <c:pt idx="47736">
                  <c:v>3.20E+02</c:v>
                </c:pt>
                <c:pt idx="47737">
                  <c:v>3.20E+02</c:v>
                </c:pt>
                <c:pt idx="47738">
                  <c:v>3.20E+02</c:v>
                </c:pt>
                <c:pt idx="47739">
                  <c:v>3.20E+02</c:v>
                </c:pt>
                <c:pt idx="47740">
                  <c:v>3.20E+02</c:v>
                </c:pt>
                <c:pt idx="47741">
                  <c:v>3.20E+02</c:v>
                </c:pt>
                <c:pt idx="47742">
                  <c:v>3.20E+02</c:v>
                </c:pt>
                <c:pt idx="47743">
                  <c:v>3.20E+02</c:v>
                </c:pt>
                <c:pt idx="47744">
                  <c:v>3.20E+02</c:v>
                </c:pt>
                <c:pt idx="47745">
                  <c:v>3.20E+02</c:v>
                </c:pt>
                <c:pt idx="47746">
                  <c:v>3.20E+02</c:v>
                </c:pt>
                <c:pt idx="47747">
                  <c:v>3.20E+02</c:v>
                </c:pt>
                <c:pt idx="47748">
                  <c:v>3.20E+02</c:v>
                </c:pt>
                <c:pt idx="47749">
                  <c:v>3.20E+02</c:v>
                </c:pt>
                <c:pt idx="47750">
                  <c:v>3.20E+02</c:v>
                </c:pt>
                <c:pt idx="47751">
                  <c:v>3.20E+02</c:v>
                </c:pt>
                <c:pt idx="47752">
                  <c:v>3.20E+02</c:v>
                </c:pt>
                <c:pt idx="47753">
                  <c:v>3.20E+02</c:v>
                </c:pt>
                <c:pt idx="47754">
                  <c:v>3.20E+02</c:v>
                </c:pt>
                <c:pt idx="47755">
                  <c:v>3.20E+02</c:v>
                </c:pt>
                <c:pt idx="47756">
                  <c:v>3.20E+02</c:v>
                </c:pt>
                <c:pt idx="47757">
                  <c:v>3.20E+02</c:v>
                </c:pt>
                <c:pt idx="47758">
                  <c:v>3.20E+02</c:v>
                </c:pt>
                <c:pt idx="47759">
                  <c:v>3.20E+02</c:v>
                </c:pt>
                <c:pt idx="47760">
                  <c:v>3.20E+02</c:v>
                </c:pt>
                <c:pt idx="47761">
                  <c:v>3.20E+02</c:v>
                </c:pt>
                <c:pt idx="47762">
                  <c:v>3.20E+02</c:v>
                </c:pt>
                <c:pt idx="47763">
                  <c:v>3.20E+02</c:v>
                </c:pt>
                <c:pt idx="47764">
                  <c:v>3.20E+02</c:v>
                </c:pt>
                <c:pt idx="47765">
                  <c:v>3.20E+02</c:v>
                </c:pt>
                <c:pt idx="47766">
                  <c:v>3.20E+02</c:v>
                </c:pt>
                <c:pt idx="47767">
                  <c:v>3.20E+02</c:v>
                </c:pt>
                <c:pt idx="47768">
                  <c:v>3.20E+02</c:v>
                </c:pt>
                <c:pt idx="47769">
                  <c:v>3.20E+02</c:v>
                </c:pt>
                <c:pt idx="47770">
                  <c:v>3.20E+02</c:v>
                </c:pt>
                <c:pt idx="47771">
                  <c:v>3.20E+02</c:v>
                </c:pt>
                <c:pt idx="47772">
                  <c:v>3.20E+02</c:v>
                </c:pt>
                <c:pt idx="47773">
                  <c:v>3.20E+02</c:v>
                </c:pt>
                <c:pt idx="47774">
                  <c:v>3.20E+02</c:v>
                </c:pt>
                <c:pt idx="47775">
                  <c:v>3.20E+02</c:v>
                </c:pt>
                <c:pt idx="47776">
                  <c:v>3.20E+02</c:v>
                </c:pt>
                <c:pt idx="47777">
                  <c:v>3.20E+02</c:v>
                </c:pt>
                <c:pt idx="47778">
                  <c:v>3.20E+02</c:v>
                </c:pt>
                <c:pt idx="47779">
                  <c:v>3.20E+02</c:v>
                </c:pt>
                <c:pt idx="47780">
                  <c:v>3.20E+02</c:v>
                </c:pt>
                <c:pt idx="47781">
                  <c:v>3.20E+02</c:v>
                </c:pt>
                <c:pt idx="47782">
                  <c:v>3.20E+02</c:v>
                </c:pt>
                <c:pt idx="47783">
                  <c:v>3.20E+02</c:v>
                </c:pt>
                <c:pt idx="47784">
                  <c:v>3.20E+02</c:v>
                </c:pt>
                <c:pt idx="47785">
                  <c:v>3.20E+02</c:v>
                </c:pt>
                <c:pt idx="47786">
                  <c:v>3.20E+02</c:v>
                </c:pt>
                <c:pt idx="47787">
                  <c:v>3.20E+02</c:v>
                </c:pt>
                <c:pt idx="47788">
                  <c:v>3.20E+02</c:v>
                </c:pt>
                <c:pt idx="47789">
                  <c:v>3.20E+02</c:v>
                </c:pt>
                <c:pt idx="47790">
                  <c:v>3.20E+02</c:v>
                </c:pt>
                <c:pt idx="47791">
                  <c:v>3.20E+02</c:v>
                </c:pt>
                <c:pt idx="47792">
                  <c:v>3.20E+02</c:v>
                </c:pt>
                <c:pt idx="47793">
                  <c:v>3.20E+02</c:v>
                </c:pt>
                <c:pt idx="47794">
                  <c:v>3.20E+02</c:v>
                </c:pt>
                <c:pt idx="47795">
                  <c:v>3.20E+02</c:v>
                </c:pt>
                <c:pt idx="47796">
                  <c:v>3.20E+02</c:v>
                </c:pt>
                <c:pt idx="47797">
                  <c:v>3.20E+02</c:v>
                </c:pt>
                <c:pt idx="47798">
                  <c:v>3.20E+02</c:v>
                </c:pt>
                <c:pt idx="47799">
                  <c:v>3.20E+02</c:v>
                </c:pt>
                <c:pt idx="47800">
                  <c:v>3.20E+02</c:v>
                </c:pt>
                <c:pt idx="47801">
                  <c:v>3.20E+02</c:v>
                </c:pt>
                <c:pt idx="47802">
                  <c:v>3.20E+02</c:v>
                </c:pt>
                <c:pt idx="47803">
                  <c:v>3.20E+02</c:v>
                </c:pt>
                <c:pt idx="47804">
                  <c:v>3.20E+02</c:v>
                </c:pt>
                <c:pt idx="47805">
                  <c:v>3.20E+02</c:v>
                </c:pt>
                <c:pt idx="47806">
                  <c:v>3.20E+02</c:v>
                </c:pt>
                <c:pt idx="47807">
                  <c:v>3.20E+02</c:v>
                </c:pt>
                <c:pt idx="47808">
                  <c:v>3.20E+02</c:v>
                </c:pt>
                <c:pt idx="47809">
                  <c:v>3.20E+02</c:v>
                </c:pt>
                <c:pt idx="47810">
                  <c:v>3.20E+02</c:v>
                </c:pt>
                <c:pt idx="47811">
                  <c:v>3.20E+02</c:v>
                </c:pt>
                <c:pt idx="47812">
                  <c:v>3.20E+02</c:v>
                </c:pt>
                <c:pt idx="47813">
                  <c:v>3.20E+02</c:v>
                </c:pt>
                <c:pt idx="47814">
                  <c:v>3.20E+02</c:v>
                </c:pt>
                <c:pt idx="47815">
                  <c:v>3.20E+02</c:v>
                </c:pt>
                <c:pt idx="47816">
                  <c:v>3.20E+02</c:v>
                </c:pt>
                <c:pt idx="47817">
                  <c:v>3.20E+02</c:v>
                </c:pt>
                <c:pt idx="47818">
                  <c:v>3.20E+02</c:v>
                </c:pt>
                <c:pt idx="47819">
                  <c:v>3.20E+02</c:v>
                </c:pt>
                <c:pt idx="47820">
                  <c:v>3.20E+02</c:v>
                </c:pt>
                <c:pt idx="47821">
                  <c:v>3.20E+02</c:v>
                </c:pt>
                <c:pt idx="47822">
                  <c:v>3.20E+02</c:v>
                </c:pt>
                <c:pt idx="47823">
                  <c:v>3.20E+02</c:v>
                </c:pt>
                <c:pt idx="47824">
                  <c:v>3.20E+02</c:v>
                </c:pt>
                <c:pt idx="47825">
                  <c:v>3.20E+02</c:v>
                </c:pt>
                <c:pt idx="47826">
                  <c:v>3.20E+02</c:v>
                </c:pt>
                <c:pt idx="47827">
                  <c:v>3.20E+02</c:v>
                </c:pt>
                <c:pt idx="47828">
                  <c:v>3.20E+02</c:v>
                </c:pt>
                <c:pt idx="47829">
                  <c:v>3.20E+02</c:v>
                </c:pt>
                <c:pt idx="47830">
                  <c:v>3.20E+02</c:v>
                </c:pt>
                <c:pt idx="47831">
                  <c:v>3.20E+02</c:v>
                </c:pt>
                <c:pt idx="47832">
                  <c:v>3.20E+02</c:v>
                </c:pt>
                <c:pt idx="47833">
                  <c:v>3.20E+02</c:v>
                </c:pt>
                <c:pt idx="47834">
                  <c:v>3.20E+02</c:v>
                </c:pt>
                <c:pt idx="47835">
                  <c:v>3.20E+02</c:v>
                </c:pt>
                <c:pt idx="47836">
                  <c:v>3.20E+02</c:v>
                </c:pt>
                <c:pt idx="47837">
                  <c:v>3.20E+02</c:v>
                </c:pt>
                <c:pt idx="47838">
                  <c:v>3.20E+02</c:v>
                </c:pt>
                <c:pt idx="47839">
                  <c:v>3.20E+02</c:v>
                </c:pt>
                <c:pt idx="47840">
                  <c:v>3.20E+02</c:v>
                </c:pt>
                <c:pt idx="47841">
                  <c:v>3.20E+02</c:v>
                </c:pt>
                <c:pt idx="47842">
                  <c:v>3.20E+02</c:v>
                </c:pt>
                <c:pt idx="47843">
                  <c:v>3.20E+02</c:v>
                </c:pt>
                <c:pt idx="47844">
                  <c:v>3.20E+02</c:v>
                </c:pt>
                <c:pt idx="47845">
                  <c:v>3.20E+02</c:v>
                </c:pt>
                <c:pt idx="47846">
                  <c:v>3.20E+02</c:v>
                </c:pt>
                <c:pt idx="47847">
                  <c:v>3.20E+02</c:v>
                </c:pt>
                <c:pt idx="47848">
                  <c:v>3.20E+02</c:v>
                </c:pt>
                <c:pt idx="47849">
                  <c:v>3.20E+02</c:v>
                </c:pt>
                <c:pt idx="47850">
                  <c:v>3.20E+02</c:v>
                </c:pt>
                <c:pt idx="47851">
                  <c:v>3.20E+02</c:v>
                </c:pt>
                <c:pt idx="47852">
                  <c:v>3.20E+02</c:v>
                </c:pt>
                <c:pt idx="47853">
                  <c:v>3.20E+02</c:v>
                </c:pt>
                <c:pt idx="47854">
                  <c:v>3.20E+02</c:v>
                </c:pt>
                <c:pt idx="47855">
                  <c:v>3.20E+02</c:v>
                </c:pt>
                <c:pt idx="47856">
                  <c:v>3.20E+02</c:v>
                </c:pt>
                <c:pt idx="47857">
                  <c:v>3.20E+02</c:v>
                </c:pt>
                <c:pt idx="47858">
                  <c:v>3.20E+02</c:v>
                </c:pt>
                <c:pt idx="47859">
                  <c:v>3.20E+02</c:v>
                </c:pt>
                <c:pt idx="47860">
                  <c:v>3.20E+02</c:v>
                </c:pt>
                <c:pt idx="47861">
                  <c:v>3.20E+02</c:v>
                </c:pt>
                <c:pt idx="47862">
                  <c:v>3.20E+02</c:v>
                </c:pt>
                <c:pt idx="47863">
                  <c:v>3.20E+02</c:v>
                </c:pt>
                <c:pt idx="47864">
                  <c:v>3.20E+02</c:v>
                </c:pt>
                <c:pt idx="47865">
                  <c:v>3.20E+02</c:v>
                </c:pt>
                <c:pt idx="47866">
                  <c:v>3.20E+02</c:v>
                </c:pt>
                <c:pt idx="47867">
                  <c:v>3.20E+02</c:v>
                </c:pt>
                <c:pt idx="47868">
                  <c:v>3.20E+02</c:v>
                </c:pt>
                <c:pt idx="47869">
                  <c:v>3.20E+02</c:v>
                </c:pt>
                <c:pt idx="47870">
                  <c:v>3.20E+02</c:v>
                </c:pt>
                <c:pt idx="47871">
                  <c:v>3.20E+02</c:v>
                </c:pt>
                <c:pt idx="47872">
                  <c:v>3.20E+02</c:v>
                </c:pt>
                <c:pt idx="47873">
                  <c:v>3.20E+02</c:v>
                </c:pt>
                <c:pt idx="47874">
                  <c:v>3.20E+02</c:v>
                </c:pt>
                <c:pt idx="47875">
                  <c:v>3.20E+02</c:v>
                </c:pt>
                <c:pt idx="47876">
                  <c:v>3.20E+02</c:v>
                </c:pt>
                <c:pt idx="47877">
                  <c:v>3.20E+02</c:v>
                </c:pt>
                <c:pt idx="47878">
                  <c:v>3.20E+02</c:v>
                </c:pt>
                <c:pt idx="47879">
                  <c:v>3.20E+02</c:v>
                </c:pt>
                <c:pt idx="47880">
                  <c:v>3.20E+02</c:v>
                </c:pt>
                <c:pt idx="47881">
                  <c:v>3.20E+02</c:v>
                </c:pt>
                <c:pt idx="47882">
                  <c:v>3.20E+02</c:v>
                </c:pt>
                <c:pt idx="47883">
                  <c:v>3.20E+02</c:v>
                </c:pt>
                <c:pt idx="47884">
                  <c:v>3.20E+02</c:v>
                </c:pt>
                <c:pt idx="47885">
                  <c:v>3.20E+02</c:v>
                </c:pt>
                <c:pt idx="47886">
                  <c:v>3.20E+02</c:v>
                </c:pt>
                <c:pt idx="47887">
                  <c:v>3.20E+02</c:v>
                </c:pt>
                <c:pt idx="47888">
                  <c:v>3.20E+02</c:v>
                </c:pt>
                <c:pt idx="47889">
                  <c:v>3.20E+02</c:v>
                </c:pt>
                <c:pt idx="47890">
                  <c:v>3.20E+02</c:v>
                </c:pt>
                <c:pt idx="47891">
                  <c:v>3.20E+02</c:v>
                </c:pt>
                <c:pt idx="47892">
                  <c:v>3.20E+02</c:v>
                </c:pt>
                <c:pt idx="47893">
                  <c:v>3.20E+02</c:v>
                </c:pt>
                <c:pt idx="47894">
                  <c:v>3.20E+02</c:v>
                </c:pt>
                <c:pt idx="47895">
                  <c:v>3.20E+02</c:v>
                </c:pt>
                <c:pt idx="47896">
                  <c:v>3.20E+02</c:v>
                </c:pt>
                <c:pt idx="47897">
                  <c:v>3.20E+02</c:v>
                </c:pt>
                <c:pt idx="47898">
                  <c:v>3.20E+02</c:v>
                </c:pt>
                <c:pt idx="47899">
                  <c:v>3.20E+02</c:v>
                </c:pt>
                <c:pt idx="47900">
                  <c:v>3.20E+02</c:v>
                </c:pt>
                <c:pt idx="47901">
                  <c:v>3.20E+02</c:v>
                </c:pt>
                <c:pt idx="47902">
                  <c:v>3.20E+02</c:v>
                </c:pt>
                <c:pt idx="47903">
                  <c:v>3.20E+02</c:v>
                </c:pt>
                <c:pt idx="47904">
                  <c:v>3.20E+02</c:v>
                </c:pt>
                <c:pt idx="47905">
                  <c:v>3.20E+02</c:v>
                </c:pt>
                <c:pt idx="47906">
                  <c:v>3.20E+02</c:v>
                </c:pt>
                <c:pt idx="47907">
                  <c:v>3.20E+02</c:v>
                </c:pt>
                <c:pt idx="47908">
                  <c:v>3.20E+02</c:v>
                </c:pt>
                <c:pt idx="47909">
                  <c:v>3.20E+02</c:v>
                </c:pt>
                <c:pt idx="47910">
                  <c:v>3.20E+02</c:v>
                </c:pt>
                <c:pt idx="47911">
                  <c:v>3.20E+02</c:v>
                </c:pt>
                <c:pt idx="47912">
                  <c:v>3.20E+02</c:v>
                </c:pt>
                <c:pt idx="47913">
                  <c:v>3.20E+02</c:v>
                </c:pt>
                <c:pt idx="47914">
                  <c:v>3.20E+02</c:v>
                </c:pt>
                <c:pt idx="47915">
                  <c:v>3.20E+02</c:v>
                </c:pt>
                <c:pt idx="47916">
                  <c:v>3.20E+02</c:v>
                </c:pt>
                <c:pt idx="47917">
                  <c:v>3.20E+02</c:v>
                </c:pt>
                <c:pt idx="47918">
                  <c:v>3.20E+02</c:v>
                </c:pt>
                <c:pt idx="47919">
                  <c:v>3.20E+02</c:v>
                </c:pt>
                <c:pt idx="47920">
                  <c:v>3.20E+02</c:v>
                </c:pt>
                <c:pt idx="47921">
                  <c:v>3.20E+02</c:v>
                </c:pt>
                <c:pt idx="47922">
                  <c:v>3.20E+02</c:v>
                </c:pt>
                <c:pt idx="47923">
                  <c:v>3.20E+02</c:v>
                </c:pt>
                <c:pt idx="47924">
                  <c:v>3.20E+02</c:v>
                </c:pt>
                <c:pt idx="47925">
                  <c:v>3.20E+02</c:v>
                </c:pt>
                <c:pt idx="47926">
                  <c:v>3.20E+02</c:v>
                </c:pt>
                <c:pt idx="47927">
                  <c:v>3.20E+02</c:v>
                </c:pt>
                <c:pt idx="47928">
                  <c:v>3.20E+02</c:v>
                </c:pt>
                <c:pt idx="47929">
                  <c:v>3.20E+02</c:v>
                </c:pt>
                <c:pt idx="47930">
                  <c:v>3.20E+02</c:v>
                </c:pt>
                <c:pt idx="47931">
                  <c:v>3.20E+02</c:v>
                </c:pt>
                <c:pt idx="47932">
                  <c:v>3.20E+02</c:v>
                </c:pt>
                <c:pt idx="47933">
                  <c:v>3.20E+02</c:v>
                </c:pt>
                <c:pt idx="47934">
                  <c:v>3.20E+02</c:v>
                </c:pt>
                <c:pt idx="47935">
                  <c:v>3.20E+02</c:v>
                </c:pt>
                <c:pt idx="47936">
                  <c:v>3.20E+02</c:v>
                </c:pt>
                <c:pt idx="47937">
                  <c:v>3.20E+02</c:v>
                </c:pt>
                <c:pt idx="47938">
                  <c:v>3.20E+02</c:v>
                </c:pt>
                <c:pt idx="47939">
                  <c:v>3.20E+02</c:v>
                </c:pt>
                <c:pt idx="47940">
                  <c:v>3.20E+02</c:v>
                </c:pt>
                <c:pt idx="47941">
                  <c:v>3.20E+02</c:v>
                </c:pt>
                <c:pt idx="47942">
                  <c:v>3.20E+02</c:v>
                </c:pt>
                <c:pt idx="47943">
                  <c:v>3.20E+02</c:v>
                </c:pt>
                <c:pt idx="47944">
                  <c:v>3.20E+02</c:v>
                </c:pt>
                <c:pt idx="47945">
                  <c:v>3.20E+02</c:v>
                </c:pt>
                <c:pt idx="47946">
                  <c:v>3.20E+02</c:v>
                </c:pt>
                <c:pt idx="47947">
                  <c:v>3.20E+02</c:v>
                </c:pt>
                <c:pt idx="47948">
                  <c:v>3.20E+02</c:v>
                </c:pt>
                <c:pt idx="47949">
                  <c:v>3.20E+02</c:v>
                </c:pt>
                <c:pt idx="47950">
                  <c:v>3.20E+02</c:v>
                </c:pt>
                <c:pt idx="47951">
                  <c:v>3.20E+02</c:v>
                </c:pt>
                <c:pt idx="47952">
                  <c:v>3.20E+02</c:v>
                </c:pt>
                <c:pt idx="47953">
                  <c:v>3.20E+02</c:v>
                </c:pt>
                <c:pt idx="47954">
                  <c:v>3.20E+02</c:v>
                </c:pt>
                <c:pt idx="47955">
                  <c:v>3.20E+02</c:v>
                </c:pt>
                <c:pt idx="47956">
                  <c:v>3.20E+02</c:v>
                </c:pt>
                <c:pt idx="47957">
                  <c:v>3.20E+02</c:v>
                </c:pt>
                <c:pt idx="47958">
                  <c:v>3.20E+02</c:v>
                </c:pt>
                <c:pt idx="47959">
                  <c:v>3.20E+02</c:v>
                </c:pt>
                <c:pt idx="47960">
                  <c:v>3.20E+02</c:v>
                </c:pt>
                <c:pt idx="47961">
                  <c:v>3.20E+02</c:v>
                </c:pt>
                <c:pt idx="47962">
                  <c:v>3.20E+02</c:v>
                </c:pt>
                <c:pt idx="47963">
                  <c:v>3.20E+02</c:v>
                </c:pt>
                <c:pt idx="47964">
                  <c:v>3.20E+02</c:v>
                </c:pt>
                <c:pt idx="47965">
                  <c:v>3.20E+02</c:v>
                </c:pt>
                <c:pt idx="47966">
                  <c:v>3.20E+02</c:v>
                </c:pt>
                <c:pt idx="47967">
                  <c:v>3.20E+02</c:v>
                </c:pt>
                <c:pt idx="47968">
                  <c:v>3.20E+02</c:v>
                </c:pt>
                <c:pt idx="47969">
                  <c:v>3.20E+02</c:v>
                </c:pt>
                <c:pt idx="47970">
                  <c:v>3.20E+02</c:v>
                </c:pt>
                <c:pt idx="47971">
                  <c:v>3.20E+02</c:v>
                </c:pt>
                <c:pt idx="47972">
                  <c:v>3.20E+02</c:v>
                </c:pt>
                <c:pt idx="47973">
                  <c:v>3.20E+02</c:v>
                </c:pt>
                <c:pt idx="47974">
                  <c:v>3.20E+02</c:v>
                </c:pt>
                <c:pt idx="47975">
                  <c:v>3.20E+02</c:v>
                </c:pt>
                <c:pt idx="47976">
                  <c:v>3.20E+02</c:v>
                </c:pt>
                <c:pt idx="47977">
                  <c:v>3.20E+02</c:v>
                </c:pt>
                <c:pt idx="47978">
                  <c:v>3.20E+02</c:v>
                </c:pt>
                <c:pt idx="47979">
                  <c:v>3.20E+02</c:v>
                </c:pt>
                <c:pt idx="47980">
                  <c:v>3.20E+02</c:v>
                </c:pt>
                <c:pt idx="47981">
                  <c:v>3.20E+02</c:v>
                </c:pt>
                <c:pt idx="47982">
                  <c:v>3.20E+02</c:v>
                </c:pt>
                <c:pt idx="47983">
                  <c:v>3.20E+02</c:v>
                </c:pt>
                <c:pt idx="47984">
                  <c:v>3.20E+02</c:v>
                </c:pt>
                <c:pt idx="47985">
                  <c:v>3.20E+02</c:v>
                </c:pt>
                <c:pt idx="47986">
                  <c:v>3.20E+02</c:v>
                </c:pt>
                <c:pt idx="47987">
                  <c:v>3.20E+02</c:v>
                </c:pt>
                <c:pt idx="47988">
                  <c:v>3.20E+02</c:v>
                </c:pt>
                <c:pt idx="47989">
                  <c:v>3.20E+02</c:v>
                </c:pt>
                <c:pt idx="47990">
                  <c:v>3.20E+02</c:v>
                </c:pt>
                <c:pt idx="47991">
                  <c:v>3.20E+02</c:v>
                </c:pt>
                <c:pt idx="47992">
                  <c:v>3.20E+02</c:v>
                </c:pt>
                <c:pt idx="47993">
                  <c:v>3.20E+02</c:v>
                </c:pt>
                <c:pt idx="47994">
                  <c:v>3.20E+02</c:v>
                </c:pt>
                <c:pt idx="47995">
                  <c:v>3.20E+02</c:v>
                </c:pt>
                <c:pt idx="47996">
                  <c:v>3.20E+02</c:v>
                </c:pt>
                <c:pt idx="47997">
                  <c:v>3.20E+02</c:v>
                </c:pt>
                <c:pt idx="47998">
                  <c:v>3.20E+02</c:v>
                </c:pt>
                <c:pt idx="47999">
                  <c:v>3.20E+02</c:v>
                </c:pt>
                <c:pt idx="48000">
                  <c:v>3.20E+02</c:v>
                </c:pt>
                <c:pt idx="48001">
                  <c:v>3.20E+02</c:v>
                </c:pt>
                <c:pt idx="48002">
                  <c:v>3.20E+02</c:v>
                </c:pt>
                <c:pt idx="48003">
                  <c:v>3.20E+02</c:v>
                </c:pt>
                <c:pt idx="48004">
                  <c:v>3.20E+02</c:v>
                </c:pt>
                <c:pt idx="48005">
                  <c:v>3.20E+02</c:v>
                </c:pt>
                <c:pt idx="48006">
                  <c:v>3.20E+02</c:v>
                </c:pt>
                <c:pt idx="48007">
                  <c:v>3.20E+02</c:v>
                </c:pt>
                <c:pt idx="48008">
                  <c:v>3.20E+02</c:v>
                </c:pt>
                <c:pt idx="48009">
                  <c:v>3.20E+02</c:v>
                </c:pt>
                <c:pt idx="48010">
                  <c:v>3.20E+02</c:v>
                </c:pt>
                <c:pt idx="48011">
                  <c:v>3.20E+02</c:v>
                </c:pt>
                <c:pt idx="48012">
                  <c:v>3.20E+02</c:v>
                </c:pt>
                <c:pt idx="48013">
                  <c:v>3.20E+02</c:v>
                </c:pt>
                <c:pt idx="48014">
                  <c:v>3.20E+02</c:v>
                </c:pt>
                <c:pt idx="48015">
                  <c:v>3.20E+02</c:v>
                </c:pt>
                <c:pt idx="48016">
                  <c:v>3.20E+02</c:v>
                </c:pt>
                <c:pt idx="48017">
                  <c:v>3.20E+02</c:v>
                </c:pt>
                <c:pt idx="48018">
                  <c:v>3.20E+02</c:v>
                </c:pt>
                <c:pt idx="48019">
                  <c:v>3.20E+02</c:v>
                </c:pt>
                <c:pt idx="48020">
                  <c:v>3.20E+02</c:v>
                </c:pt>
                <c:pt idx="48021">
                  <c:v>3.20E+02</c:v>
                </c:pt>
                <c:pt idx="48022">
                  <c:v>3.20E+02</c:v>
                </c:pt>
                <c:pt idx="48023">
                  <c:v>3.20E+02</c:v>
                </c:pt>
                <c:pt idx="48024">
                  <c:v>3.20E+02</c:v>
                </c:pt>
                <c:pt idx="48025">
                  <c:v>3.20E+02</c:v>
                </c:pt>
                <c:pt idx="48026">
                  <c:v>3.20E+02</c:v>
                </c:pt>
                <c:pt idx="48027">
                  <c:v>3.20E+02</c:v>
                </c:pt>
                <c:pt idx="48028">
                  <c:v>3.20E+02</c:v>
                </c:pt>
                <c:pt idx="48029">
                  <c:v>3.20E+02</c:v>
                </c:pt>
                <c:pt idx="48030">
                  <c:v>3.20E+02</c:v>
                </c:pt>
                <c:pt idx="48031">
                  <c:v>3.20E+02</c:v>
                </c:pt>
                <c:pt idx="48032">
                  <c:v>3.20E+02</c:v>
                </c:pt>
                <c:pt idx="48033">
                  <c:v>3.20E+02</c:v>
                </c:pt>
                <c:pt idx="48034">
                  <c:v>3.20E+02</c:v>
                </c:pt>
                <c:pt idx="48035">
                  <c:v>3.20E+02</c:v>
                </c:pt>
                <c:pt idx="48036">
                  <c:v>3.20E+02</c:v>
                </c:pt>
                <c:pt idx="48037">
                  <c:v>3.20E+02</c:v>
                </c:pt>
                <c:pt idx="48038">
                  <c:v>3.20E+02</c:v>
                </c:pt>
                <c:pt idx="48039">
                  <c:v>3.20E+02</c:v>
                </c:pt>
                <c:pt idx="48040">
                  <c:v>3.20E+02</c:v>
                </c:pt>
                <c:pt idx="48041">
                  <c:v>3.20E+02</c:v>
                </c:pt>
                <c:pt idx="48042">
                  <c:v>3.20E+02</c:v>
                </c:pt>
                <c:pt idx="48043">
                  <c:v>3.20E+02</c:v>
                </c:pt>
                <c:pt idx="48044">
                  <c:v>3.20E+02</c:v>
                </c:pt>
                <c:pt idx="48045">
                  <c:v>3.20E+02</c:v>
                </c:pt>
                <c:pt idx="48046">
                  <c:v>3.20E+02</c:v>
                </c:pt>
                <c:pt idx="48047">
                  <c:v>3.20E+02</c:v>
                </c:pt>
                <c:pt idx="48048">
                  <c:v>3.20E+02</c:v>
                </c:pt>
                <c:pt idx="48049">
                  <c:v>3.20E+02</c:v>
                </c:pt>
                <c:pt idx="48050">
                  <c:v>3.20E+02</c:v>
                </c:pt>
                <c:pt idx="48051">
                  <c:v>3.20E+02</c:v>
                </c:pt>
                <c:pt idx="48052">
                  <c:v>3.20E+02</c:v>
                </c:pt>
                <c:pt idx="48053">
                  <c:v>3.20E+02</c:v>
                </c:pt>
                <c:pt idx="48054">
                  <c:v>3.20E+02</c:v>
                </c:pt>
                <c:pt idx="48055">
                  <c:v>3.20E+02</c:v>
                </c:pt>
                <c:pt idx="48056">
                  <c:v>3.20E+02</c:v>
                </c:pt>
                <c:pt idx="48057">
                  <c:v>3.20E+02</c:v>
                </c:pt>
                <c:pt idx="48058">
                  <c:v>3.20E+02</c:v>
                </c:pt>
                <c:pt idx="48059">
                  <c:v>3.20E+02</c:v>
                </c:pt>
                <c:pt idx="48060">
                  <c:v>3.20E+02</c:v>
                </c:pt>
                <c:pt idx="48061">
                  <c:v>3.20E+02</c:v>
                </c:pt>
                <c:pt idx="48062">
                  <c:v>3.20E+02</c:v>
                </c:pt>
                <c:pt idx="48063">
                  <c:v>3.20E+02</c:v>
                </c:pt>
                <c:pt idx="48064">
                  <c:v>3.20E+02</c:v>
                </c:pt>
                <c:pt idx="48065">
                  <c:v>3.20E+02</c:v>
                </c:pt>
                <c:pt idx="48066">
                  <c:v>3.20E+02</c:v>
                </c:pt>
                <c:pt idx="48067">
                  <c:v>3.20E+02</c:v>
                </c:pt>
                <c:pt idx="48068">
                  <c:v>3.20E+02</c:v>
                </c:pt>
                <c:pt idx="48069">
                  <c:v>3.20E+02</c:v>
                </c:pt>
                <c:pt idx="48070">
                  <c:v>3.20E+02</c:v>
                </c:pt>
                <c:pt idx="48071">
                  <c:v>3.20E+02</c:v>
                </c:pt>
                <c:pt idx="48072">
                  <c:v>3.20E+02</c:v>
                </c:pt>
                <c:pt idx="48073">
                  <c:v>3.20E+02</c:v>
                </c:pt>
                <c:pt idx="48074">
                  <c:v>3.20E+02</c:v>
                </c:pt>
                <c:pt idx="48075">
                  <c:v>3.20E+02</c:v>
                </c:pt>
                <c:pt idx="48076">
                  <c:v>3.20E+02</c:v>
                </c:pt>
                <c:pt idx="48077">
                  <c:v>3.20E+02</c:v>
                </c:pt>
                <c:pt idx="48078">
                  <c:v>3.20E+02</c:v>
                </c:pt>
                <c:pt idx="48079">
                  <c:v>3.20E+02</c:v>
                </c:pt>
                <c:pt idx="48080">
                  <c:v>3.20E+02</c:v>
                </c:pt>
                <c:pt idx="48081">
                  <c:v>3.20E+02</c:v>
                </c:pt>
                <c:pt idx="48082">
                  <c:v>3.20E+02</c:v>
                </c:pt>
                <c:pt idx="48083">
                  <c:v>3.20E+02</c:v>
                </c:pt>
                <c:pt idx="48084">
                  <c:v>3.20E+02</c:v>
                </c:pt>
                <c:pt idx="48085">
                  <c:v>3.20E+02</c:v>
                </c:pt>
                <c:pt idx="48086">
                  <c:v>3.20E+02</c:v>
                </c:pt>
                <c:pt idx="48087">
                  <c:v>3.20E+02</c:v>
                </c:pt>
                <c:pt idx="48088">
                  <c:v>3.20E+02</c:v>
                </c:pt>
                <c:pt idx="48089">
                  <c:v>3.20E+02</c:v>
                </c:pt>
                <c:pt idx="48090">
                  <c:v>3.20E+02</c:v>
                </c:pt>
                <c:pt idx="48091">
                  <c:v>3.20E+02</c:v>
                </c:pt>
                <c:pt idx="48092">
                  <c:v>3.20E+02</c:v>
                </c:pt>
                <c:pt idx="48093">
                  <c:v>3.20E+02</c:v>
                </c:pt>
                <c:pt idx="48094">
                  <c:v>3.20E+02</c:v>
                </c:pt>
                <c:pt idx="48095">
                  <c:v>3.20E+02</c:v>
                </c:pt>
                <c:pt idx="48096">
                  <c:v>3.20E+02</c:v>
                </c:pt>
                <c:pt idx="48097">
                  <c:v>3.20E+02</c:v>
                </c:pt>
                <c:pt idx="48098">
                  <c:v>3.20E+02</c:v>
                </c:pt>
                <c:pt idx="48099">
                  <c:v>3.20E+02</c:v>
                </c:pt>
                <c:pt idx="48100">
                  <c:v>3.20E+02</c:v>
                </c:pt>
                <c:pt idx="48101">
                  <c:v>3.20E+02</c:v>
                </c:pt>
                <c:pt idx="48102">
                  <c:v>3.20E+02</c:v>
                </c:pt>
                <c:pt idx="48103">
                  <c:v>3.20E+02</c:v>
                </c:pt>
                <c:pt idx="48104">
                  <c:v>3.20E+02</c:v>
                </c:pt>
                <c:pt idx="48105">
                  <c:v>3.20E+02</c:v>
                </c:pt>
                <c:pt idx="48106">
                  <c:v>3.20E+02</c:v>
                </c:pt>
                <c:pt idx="48107">
                  <c:v>3.20E+02</c:v>
                </c:pt>
                <c:pt idx="48108">
                  <c:v>3.20E+02</c:v>
                </c:pt>
                <c:pt idx="48109">
                  <c:v>3.20E+02</c:v>
                </c:pt>
                <c:pt idx="48110">
                  <c:v>3.20E+02</c:v>
                </c:pt>
                <c:pt idx="48111">
                  <c:v>3.20E+02</c:v>
                </c:pt>
                <c:pt idx="48112">
                  <c:v>3.20E+02</c:v>
                </c:pt>
                <c:pt idx="48113">
                  <c:v>3.20E+02</c:v>
                </c:pt>
                <c:pt idx="48114">
                  <c:v>3.20E+02</c:v>
                </c:pt>
                <c:pt idx="48115">
                  <c:v>3.20E+02</c:v>
                </c:pt>
                <c:pt idx="48116">
                  <c:v>3.20E+02</c:v>
                </c:pt>
                <c:pt idx="48117">
                  <c:v>3.20E+02</c:v>
                </c:pt>
                <c:pt idx="48118">
                  <c:v>3.20E+02</c:v>
                </c:pt>
                <c:pt idx="48119">
                  <c:v>3.20E+02</c:v>
                </c:pt>
                <c:pt idx="48120">
                  <c:v>3.20E+02</c:v>
                </c:pt>
                <c:pt idx="48121">
                  <c:v>3.20E+02</c:v>
                </c:pt>
                <c:pt idx="48122">
                  <c:v>3.20E+02</c:v>
                </c:pt>
                <c:pt idx="48123">
                  <c:v>3.20E+02</c:v>
                </c:pt>
                <c:pt idx="48124">
                  <c:v>3.20E+02</c:v>
                </c:pt>
                <c:pt idx="48125">
                  <c:v>3.20E+02</c:v>
                </c:pt>
                <c:pt idx="48126">
                  <c:v>3.20E+02</c:v>
                </c:pt>
                <c:pt idx="48127">
                  <c:v>3.20E+02</c:v>
                </c:pt>
                <c:pt idx="48128">
                  <c:v>3.20E+02</c:v>
                </c:pt>
                <c:pt idx="48129">
                  <c:v>3.20E+02</c:v>
                </c:pt>
                <c:pt idx="48130">
                  <c:v>3.20E+02</c:v>
                </c:pt>
                <c:pt idx="48131">
                  <c:v>3.20E+02</c:v>
                </c:pt>
                <c:pt idx="48132">
                  <c:v>3.20E+02</c:v>
                </c:pt>
                <c:pt idx="48133">
                  <c:v>3.20E+02</c:v>
                </c:pt>
                <c:pt idx="48134">
                  <c:v>3.20E+02</c:v>
                </c:pt>
                <c:pt idx="48135">
                  <c:v>3.20E+02</c:v>
                </c:pt>
                <c:pt idx="48136">
                  <c:v>3.20E+02</c:v>
                </c:pt>
                <c:pt idx="48137">
                  <c:v>3.20E+02</c:v>
                </c:pt>
                <c:pt idx="48138">
                  <c:v>3.20E+02</c:v>
                </c:pt>
                <c:pt idx="48139">
                  <c:v>3.20E+02</c:v>
                </c:pt>
                <c:pt idx="48140">
                  <c:v>3.20E+02</c:v>
                </c:pt>
                <c:pt idx="48141">
                  <c:v>3.20E+02</c:v>
                </c:pt>
                <c:pt idx="48142">
                  <c:v>3.20E+02</c:v>
                </c:pt>
                <c:pt idx="48143">
                  <c:v>3.20E+02</c:v>
                </c:pt>
                <c:pt idx="48144">
                  <c:v>3.20E+02</c:v>
                </c:pt>
                <c:pt idx="48145">
                  <c:v>3.20E+02</c:v>
                </c:pt>
                <c:pt idx="48146">
                  <c:v>3.20E+02</c:v>
                </c:pt>
                <c:pt idx="48147">
                  <c:v>3.20E+02</c:v>
                </c:pt>
                <c:pt idx="48148">
                  <c:v>3.20E+02</c:v>
                </c:pt>
                <c:pt idx="48149">
                  <c:v>3.20E+02</c:v>
                </c:pt>
                <c:pt idx="48150">
                  <c:v>3.20E+02</c:v>
                </c:pt>
                <c:pt idx="48151">
                  <c:v>3.20E+02</c:v>
                </c:pt>
                <c:pt idx="48152">
                  <c:v>3.20E+02</c:v>
                </c:pt>
                <c:pt idx="48153">
                  <c:v>3.20E+02</c:v>
                </c:pt>
                <c:pt idx="48154">
                  <c:v>3.20E+02</c:v>
                </c:pt>
                <c:pt idx="48155">
                  <c:v>3.20E+02</c:v>
                </c:pt>
                <c:pt idx="48156">
                  <c:v>3.20E+02</c:v>
                </c:pt>
                <c:pt idx="48157">
                  <c:v>3.20E+02</c:v>
                </c:pt>
                <c:pt idx="48158">
                  <c:v>3.20E+02</c:v>
                </c:pt>
                <c:pt idx="48159">
                  <c:v>3.20E+02</c:v>
                </c:pt>
                <c:pt idx="48160">
                  <c:v>3.20E+02</c:v>
                </c:pt>
                <c:pt idx="48161">
                  <c:v>3.20E+02</c:v>
                </c:pt>
                <c:pt idx="48162">
                  <c:v>3.20E+02</c:v>
                </c:pt>
                <c:pt idx="48163">
                  <c:v>3.20E+02</c:v>
                </c:pt>
                <c:pt idx="48164">
                  <c:v>3.20E+02</c:v>
                </c:pt>
                <c:pt idx="48165">
                  <c:v>3.20E+02</c:v>
                </c:pt>
                <c:pt idx="48166">
                  <c:v>3.20E+02</c:v>
                </c:pt>
                <c:pt idx="48167">
                  <c:v>3.20E+02</c:v>
                </c:pt>
                <c:pt idx="48168">
                  <c:v>3.20E+02</c:v>
                </c:pt>
                <c:pt idx="48169">
                  <c:v>3.20E+02</c:v>
                </c:pt>
                <c:pt idx="48170">
                  <c:v>3.20E+02</c:v>
                </c:pt>
                <c:pt idx="48171">
                  <c:v>3.20E+02</c:v>
                </c:pt>
                <c:pt idx="48172">
                  <c:v>3.20E+02</c:v>
                </c:pt>
                <c:pt idx="48173">
                  <c:v>3.20E+02</c:v>
                </c:pt>
                <c:pt idx="48174">
                  <c:v>3.20E+02</c:v>
                </c:pt>
                <c:pt idx="48175">
                  <c:v>3.20E+02</c:v>
                </c:pt>
                <c:pt idx="48176">
                  <c:v>3.20E+02</c:v>
                </c:pt>
                <c:pt idx="48177">
                  <c:v>3.20E+02</c:v>
                </c:pt>
                <c:pt idx="48178">
                  <c:v>3.20E+02</c:v>
                </c:pt>
                <c:pt idx="48179">
                  <c:v>3.20E+02</c:v>
                </c:pt>
                <c:pt idx="48180">
                  <c:v>3.20E+02</c:v>
                </c:pt>
                <c:pt idx="48181">
                  <c:v>3.20E+02</c:v>
                </c:pt>
                <c:pt idx="48182">
                  <c:v>3.20E+02</c:v>
                </c:pt>
                <c:pt idx="48183">
                  <c:v>3.20E+02</c:v>
                </c:pt>
                <c:pt idx="48184">
                  <c:v>3.20E+02</c:v>
                </c:pt>
                <c:pt idx="48185">
                  <c:v>3.20E+02</c:v>
                </c:pt>
                <c:pt idx="48186">
                  <c:v>3.20E+02</c:v>
                </c:pt>
                <c:pt idx="48187">
                  <c:v>3.20E+02</c:v>
                </c:pt>
                <c:pt idx="48188">
                  <c:v>3.20E+02</c:v>
                </c:pt>
                <c:pt idx="48189">
                  <c:v>3.20E+02</c:v>
                </c:pt>
                <c:pt idx="48190">
                  <c:v>3.20E+02</c:v>
                </c:pt>
                <c:pt idx="48191">
                  <c:v>3.20E+02</c:v>
                </c:pt>
                <c:pt idx="48192">
                  <c:v>3.20E+02</c:v>
                </c:pt>
                <c:pt idx="48193">
                  <c:v>3.20E+02</c:v>
                </c:pt>
                <c:pt idx="48194">
                  <c:v>3.20E+02</c:v>
                </c:pt>
                <c:pt idx="48195">
                  <c:v>3.20E+02</c:v>
                </c:pt>
                <c:pt idx="48196">
                  <c:v>3.20E+02</c:v>
                </c:pt>
                <c:pt idx="48197">
                  <c:v>3.20E+02</c:v>
                </c:pt>
                <c:pt idx="48198">
                  <c:v>3.20E+02</c:v>
                </c:pt>
                <c:pt idx="48199">
                  <c:v>3.20E+02</c:v>
                </c:pt>
                <c:pt idx="48200">
                  <c:v>3.20E+02</c:v>
                </c:pt>
                <c:pt idx="48201">
                  <c:v>3.20E+02</c:v>
                </c:pt>
                <c:pt idx="48202">
                  <c:v>3.20E+02</c:v>
                </c:pt>
                <c:pt idx="48203">
                  <c:v>3.20E+02</c:v>
                </c:pt>
                <c:pt idx="48204">
                  <c:v>3.20E+02</c:v>
                </c:pt>
                <c:pt idx="48205">
                  <c:v>3.20E+02</c:v>
                </c:pt>
                <c:pt idx="48206">
                  <c:v>3.20E+02</c:v>
                </c:pt>
                <c:pt idx="48207">
                  <c:v>3.20E+02</c:v>
                </c:pt>
                <c:pt idx="48208">
                  <c:v>3.20E+02</c:v>
                </c:pt>
                <c:pt idx="48209">
                  <c:v>3.20E+02</c:v>
                </c:pt>
                <c:pt idx="48210">
                  <c:v>3.20E+02</c:v>
                </c:pt>
                <c:pt idx="48211">
                  <c:v>3.20E+02</c:v>
                </c:pt>
                <c:pt idx="48212">
                  <c:v>3.20E+02</c:v>
                </c:pt>
                <c:pt idx="48213">
                  <c:v>3.20E+02</c:v>
                </c:pt>
                <c:pt idx="48214">
                  <c:v>3.20E+02</c:v>
                </c:pt>
                <c:pt idx="48215">
                  <c:v>3.20E+02</c:v>
                </c:pt>
                <c:pt idx="48216">
                  <c:v>3.20E+02</c:v>
                </c:pt>
                <c:pt idx="48217">
                  <c:v>3.20E+02</c:v>
                </c:pt>
                <c:pt idx="48218">
                  <c:v>3.20E+02</c:v>
                </c:pt>
                <c:pt idx="48219">
                  <c:v>3.20E+02</c:v>
                </c:pt>
                <c:pt idx="48220">
                  <c:v>3.20E+02</c:v>
                </c:pt>
                <c:pt idx="48221">
                  <c:v>3.20E+02</c:v>
                </c:pt>
                <c:pt idx="48222">
                  <c:v>3.20E+02</c:v>
                </c:pt>
                <c:pt idx="48223">
                  <c:v>3.20E+02</c:v>
                </c:pt>
                <c:pt idx="48224">
                  <c:v>3.20E+02</c:v>
                </c:pt>
                <c:pt idx="48225">
                  <c:v>3.20E+02</c:v>
                </c:pt>
                <c:pt idx="48226">
                  <c:v>3.20E+02</c:v>
                </c:pt>
                <c:pt idx="48227">
                  <c:v>3.20E+02</c:v>
                </c:pt>
                <c:pt idx="48228">
                  <c:v>3.20E+02</c:v>
                </c:pt>
                <c:pt idx="48229">
                  <c:v>3.20E+02</c:v>
                </c:pt>
                <c:pt idx="48230">
                  <c:v>3.20E+02</c:v>
                </c:pt>
                <c:pt idx="48231">
                  <c:v>3.20E+02</c:v>
                </c:pt>
                <c:pt idx="48232">
                  <c:v>3.20E+02</c:v>
                </c:pt>
                <c:pt idx="48233">
                  <c:v>3.20E+02</c:v>
                </c:pt>
                <c:pt idx="48234">
                  <c:v>3.20E+02</c:v>
                </c:pt>
                <c:pt idx="48235">
                  <c:v>3.20E+02</c:v>
                </c:pt>
                <c:pt idx="48236">
                  <c:v>3.20E+02</c:v>
                </c:pt>
                <c:pt idx="48237">
                  <c:v>3.20E+02</c:v>
                </c:pt>
                <c:pt idx="48238">
                  <c:v>3.20E+02</c:v>
                </c:pt>
                <c:pt idx="48239">
                  <c:v>3.20E+02</c:v>
                </c:pt>
                <c:pt idx="48240">
                  <c:v>3.20E+02</c:v>
                </c:pt>
                <c:pt idx="48241">
                  <c:v>3.20E+02</c:v>
                </c:pt>
                <c:pt idx="48242">
                  <c:v>3.20E+02</c:v>
                </c:pt>
                <c:pt idx="48243">
                  <c:v>3.20E+02</c:v>
                </c:pt>
                <c:pt idx="48244">
                  <c:v>3.20E+02</c:v>
                </c:pt>
                <c:pt idx="48245">
                  <c:v>3.20E+02</c:v>
                </c:pt>
                <c:pt idx="48246">
                  <c:v>3.20E+02</c:v>
                </c:pt>
                <c:pt idx="48247">
                  <c:v>3.20E+02</c:v>
                </c:pt>
                <c:pt idx="48248">
                  <c:v>3.20E+02</c:v>
                </c:pt>
                <c:pt idx="48249">
                  <c:v>3.20E+02</c:v>
                </c:pt>
                <c:pt idx="48250">
                  <c:v>3.20E+02</c:v>
                </c:pt>
                <c:pt idx="48251">
                  <c:v>3.20E+02</c:v>
                </c:pt>
                <c:pt idx="48252">
                  <c:v>3.20E+02</c:v>
                </c:pt>
                <c:pt idx="48253">
                  <c:v>3.20E+02</c:v>
                </c:pt>
                <c:pt idx="48254">
                  <c:v>3.20E+02</c:v>
                </c:pt>
                <c:pt idx="48255">
                  <c:v>3.20E+02</c:v>
                </c:pt>
                <c:pt idx="48256">
                  <c:v>3.20E+02</c:v>
                </c:pt>
                <c:pt idx="48257">
                  <c:v>3.20E+02</c:v>
                </c:pt>
                <c:pt idx="48258">
                  <c:v>3.20E+02</c:v>
                </c:pt>
                <c:pt idx="48259">
                  <c:v>3.20E+02</c:v>
                </c:pt>
                <c:pt idx="48260">
                  <c:v>3.20E+02</c:v>
                </c:pt>
                <c:pt idx="48261">
                  <c:v>3.20E+02</c:v>
                </c:pt>
                <c:pt idx="48262">
                  <c:v>3.20E+02</c:v>
                </c:pt>
                <c:pt idx="48263">
                  <c:v>3.20E+02</c:v>
                </c:pt>
                <c:pt idx="48264">
                  <c:v>3.20E+02</c:v>
                </c:pt>
                <c:pt idx="48265">
                  <c:v>3.20E+02</c:v>
                </c:pt>
                <c:pt idx="48266">
                  <c:v>3.20E+02</c:v>
                </c:pt>
                <c:pt idx="48267">
                  <c:v>3.20E+02</c:v>
                </c:pt>
                <c:pt idx="48268">
                  <c:v>3.20E+02</c:v>
                </c:pt>
                <c:pt idx="48269">
                  <c:v>3.20E+02</c:v>
                </c:pt>
                <c:pt idx="48270">
                  <c:v>3.20E+02</c:v>
                </c:pt>
                <c:pt idx="48271">
                  <c:v>3.20E+02</c:v>
                </c:pt>
                <c:pt idx="48272">
                  <c:v>3.20E+02</c:v>
                </c:pt>
                <c:pt idx="48273">
                  <c:v>3.20E+02</c:v>
                </c:pt>
                <c:pt idx="48274">
                  <c:v>3.20E+02</c:v>
                </c:pt>
                <c:pt idx="48275">
                  <c:v>3.20E+02</c:v>
                </c:pt>
                <c:pt idx="48276">
                  <c:v>3.20E+02</c:v>
                </c:pt>
                <c:pt idx="48277">
                  <c:v>3.20E+02</c:v>
                </c:pt>
                <c:pt idx="48278">
                  <c:v>3.20E+02</c:v>
                </c:pt>
                <c:pt idx="48279">
                  <c:v>3.20E+02</c:v>
                </c:pt>
                <c:pt idx="48280">
                  <c:v>3.20E+02</c:v>
                </c:pt>
                <c:pt idx="48281">
                  <c:v>3.20E+02</c:v>
                </c:pt>
                <c:pt idx="48282">
                  <c:v>3.20E+02</c:v>
                </c:pt>
                <c:pt idx="48283">
                  <c:v>3.20E+02</c:v>
                </c:pt>
                <c:pt idx="48284">
                  <c:v>3.20E+02</c:v>
                </c:pt>
                <c:pt idx="48285">
                  <c:v>3.20E+02</c:v>
                </c:pt>
                <c:pt idx="48286">
                  <c:v>3.20E+02</c:v>
                </c:pt>
                <c:pt idx="48287">
                  <c:v>3.20E+02</c:v>
                </c:pt>
                <c:pt idx="48288">
                  <c:v>3.20E+02</c:v>
                </c:pt>
                <c:pt idx="48289">
                  <c:v>3.20E+02</c:v>
                </c:pt>
                <c:pt idx="48290">
                  <c:v>3.20E+02</c:v>
                </c:pt>
                <c:pt idx="48291">
                  <c:v>3.20E+02</c:v>
                </c:pt>
                <c:pt idx="48292">
                  <c:v>3.20E+02</c:v>
                </c:pt>
                <c:pt idx="48293">
                  <c:v>3.20E+02</c:v>
                </c:pt>
                <c:pt idx="48294">
                  <c:v>3.20E+02</c:v>
                </c:pt>
                <c:pt idx="48295">
                  <c:v>3.20E+02</c:v>
                </c:pt>
                <c:pt idx="48296">
                  <c:v>3.20E+02</c:v>
                </c:pt>
                <c:pt idx="48297">
                  <c:v>3.20E+02</c:v>
                </c:pt>
                <c:pt idx="48298">
                  <c:v>3.20E+02</c:v>
                </c:pt>
                <c:pt idx="48299">
                  <c:v>3.20E+02</c:v>
                </c:pt>
                <c:pt idx="48300">
                  <c:v>3.20E+02</c:v>
                </c:pt>
                <c:pt idx="48301">
                  <c:v>3.20E+02</c:v>
                </c:pt>
                <c:pt idx="48302">
                  <c:v>3.20E+02</c:v>
                </c:pt>
                <c:pt idx="48303">
                  <c:v>3.20E+02</c:v>
                </c:pt>
                <c:pt idx="48304">
                  <c:v>3.20E+02</c:v>
                </c:pt>
                <c:pt idx="48305">
                  <c:v>3.20E+02</c:v>
                </c:pt>
                <c:pt idx="48306">
                  <c:v>3.20E+02</c:v>
                </c:pt>
                <c:pt idx="48307">
                  <c:v>3.20E+02</c:v>
                </c:pt>
                <c:pt idx="48308">
                  <c:v>3.20E+02</c:v>
                </c:pt>
                <c:pt idx="48309">
                  <c:v>3.20E+02</c:v>
                </c:pt>
                <c:pt idx="48310">
                  <c:v>3.20E+02</c:v>
                </c:pt>
                <c:pt idx="48311">
                  <c:v>3.20E+02</c:v>
                </c:pt>
                <c:pt idx="48312">
                  <c:v>3.20E+02</c:v>
                </c:pt>
                <c:pt idx="48313">
                  <c:v>3.20E+02</c:v>
                </c:pt>
                <c:pt idx="48314">
                  <c:v>3.20E+02</c:v>
                </c:pt>
                <c:pt idx="48315">
                  <c:v>3.20E+02</c:v>
                </c:pt>
                <c:pt idx="48316">
                  <c:v>3.20E+02</c:v>
                </c:pt>
                <c:pt idx="48317">
                  <c:v>3.20E+02</c:v>
                </c:pt>
                <c:pt idx="48318">
                  <c:v>3.20E+02</c:v>
                </c:pt>
                <c:pt idx="48319">
                  <c:v>3.20E+02</c:v>
                </c:pt>
                <c:pt idx="48320">
                  <c:v>3.20E+02</c:v>
                </c:pt>
                <c:pt idx="48321">
                  <c:v>3.20E+02</c:v>
                </c:pt>
                <c:pt idx="48322">
                  <c:v>3.20E+02</c:v>
                </c:pt>
                <c:pt idx="48323">
                  <c:v>3.20E+02</c:v>
                </c:pt>
                <c:pt idx="48324">
                  <c:v>3.20E+02</c:v>
                </c:pt>
                <c:pt idx="48325">
                  <c:v>3.20E+02</c:v>
                </c:pt>
                <c:pt idx="48326">
                  <c:v>3.20E+02</c:v>
                </c:pt>
                <c:pt idx="48327">
                  <c:v>3.20E+02</c:v>
                </c:pt>
                <c:pt idx="48328">
                  <c:v>3.20E+02</c:v>
                </c:pt>
                <c:pt idx="48329">
                  <c:v>3.20E+02</c:v>
                </c:pt>
                <c:pt idx="48330">
                  <c:v>3.20E+02</c:v>
                </c:pt>
                <c:pt idx="48331">
                  <c:v>3.20E+02</c:v>
                </c:pt>
                <c:pt idx="48332">
                  <c:v>3.20E+02</c:v>
                </c:pt>
                <c:pt idx="48333">
                  <c:v>3.20E+02</c:v>
                </c:pt>
                <c:pt idx="48334">
                  <c:v>3.20E+02</c:v>
                </c:pt>
                <c:pt idx="48335">
                  <c:v>3.20E+02</c:v>
                </c:pt>
                <c:pt idx="48336">
                  <c:v>3.20E+02</c:v>
                </c:pt>
                <c:pt idx="48337">
                  <c:v>3.20E+02</c:v>
                </c:pt>
                <c:pt idx="48338">
                  <c:v>3.20E+02</c:v>
                </c:pt>
                <c:pt idx="48339">
                  <c:v>3.20E+02</c:v>
                </c:pt>
                <c:pt idx="48340">
                  <c:v>3.20E+02</c:v>
                </c:pt>
                <c:pt idx="48341">
                  <c:v>3.20E+02</c:v>
                </c:pt>
                <c:pt idx="48342">
                  <c:v>3.20E+02</c:v>
                </c:pt>
                <c:pt idx="48343">
                  <c:v>3.20E+02</c:v>
                </c:pt>
                <c:pt idx="48344">
                  <c:v>3.20E+02</c:v>
                </c:pt>
                <c:pt idx="48345">
                  <c:v>3.20E+02</c:v>
                </c:pt>
                <c:pt idx="48346">
                  <c:v>3.20E+02</c:v>
                </c:pt>
                <c:pt idx="48347">
                  <c:v>3.20E+02</c:v>
                </c:pt>
                <c:pt idx="48348">
                  <c:v>3.20E+02</c:v>
                </c:pt>
                <c:pt idx="48349">
                  <c:v>3.20E+02</c:v>
                </c:pt>
                <c:pt idx="48350">
                  <c:v>3.20E+02</c:v>
                </c:pt>
                <c:pt idx="48351">
                  <c:v>3.20E+02</c:v>
                </c:pt>
                <c:pt idx="48352">
                  <c:v>3.20E+02</c:v>
                </c:pt>
                <c:pt idx="48353">
                  <c:v>3.20E+02</c:v>
                </c:pt>
                <c:pt idx="48354">
                  <c:v>3.20E+02</c:v>
                </c:pt>
                <c:pt idx="48355">
                  <c:v>3.20E+02</c:v>
                </c:pt>
                <c:pt idx="48356">
                  <c:v>3.20E+02</c:v>
                </c:pt>
                <c:pt idx="48357">
                  <c:v>3.20E+02</c:v>
                </c:pt>
                <c:pt idx="48358">
                  <c:v>3.20E+02</c:v>
                </c:pt>
                <c:pt idx="48359">
                  <c:v>3.20E+02</c:v>
                </c:pt>
                <c:pt idx="48360">
                  <c:v>3.20E+02</c:v>
                </c:pt>
                <c:pt idx="48361">
                  <c:v>3.20E+02</c:v>
                </c:pt>
                <c:pt idx="48362">
                  <c:v>3.20E+02</c:v>
                </c:pt>
                <c:pt idx="48363">
                  <c:v>3.20E+02</c:v>
                </c:pt>
                <c:pt idx="48364">
                  <c:v>3.20E+02</c:v>
                </c:pt>
                <c:pt idx="48365">
                  <c:v>3.20E+02</c:v>
                </c:pt>
                <c:pt idx="48366">
                  <c:v>3.20E+02</c:v>
                </c:pt>
                <c:pt idx="48367">
                  <c:v>3.20E+02</c:v>
                </c:pt>
                <c:pt idx="48368">
                  <c:v>3.20E+02</c:v>
                </c:pt>
                <c:pt idx="48369">
                  <c:v>3.20E+02</c:v>
                </c:pt>
                <c:pt idx="48370">
                  <c:v>3.20E+02</c:v>
                </c:pt>
                <c:pt idx="48371">
                  <c:v>3.20E+02</c:v>
                </c:pt>
                <c:pt idx="48372">
                  <c:v>3.20E+02</c:v>
                </c:pt>
                <c:pt idx="48373">
                  <c:v>3.20E+02</c:v>
                </c:pt>
                <c:pt idx="48374">
                  <c:v>3.20E+02</c:v>
                </c:pt>
                <c:pt idx="48375">
                  <c:v>3.20E+02</c:v>
                </c:pt>
                <c:pt idx="48376">
                  <c:v>3.20E+02</c:v>
                </c:pt>
                <c:pt idx="48377">
                  <c:v>3.20E+02</c:v>
                </c:pt>
                <c:pt idx="48378">
                  <c:v>3.20E+02</c:v>
                </c:pt>
                <c:pt idx="48379">
                  <c:v>3.20E+02</c:v>
                </c:pt>
                <c:pt idx="48380">
                  <c:v>3.20E+02</c:v>
                </c:pt>
                <c:pt idx="48381">
                  <c:v>3.20E+02</c:v>
                </c:pt>
                <c:pt idx="48382">
                  <c:v>3.20E+02</c:v>
                </c:pt>
                <c:pt idx="48383">
                  <c:v>3.20E+02</c:v>
                </c:pt>
                <c:pt idx="48384">
                  <c:v>3.20E+02</c:v>
                </c:pt>
                <c:pt idx="48385">
                  <c:v>3.20E+02</c:v>
                </c:pt>
                <c:pt idx="48386">
                  <c:v>3.20E+02</c:v>
                </c:pt>
                <c:pt idx="48387">
                  <c:v>3.20E+02</c:v>
                </c:pt>
                <c:pt idx="48388">
                  <c:v>3.20E+02</c:v>
                </c:pt>
                <c:pt idx="48389">
                  <c:v>3.20E+02</c:v>
                </c:pt>
                <c:pt idx="48390">
                  <c:v>3.20E+02</c:v>
                </c:pt>
                <c:pt idx="48391">
                  <c:v>3.20E+02</c:v>
                </c:pt>
                <c:pt idx="48392">
                  <c:v>3.20E+02</c:v>
                </c:pt>
                <c:pt idx="48393">
                  <c:v>3.20E+02</c:v>
                </c:pt>
                <c:pt idx="48394">
                  <c:v>3.20E+02</c:v>
                </c:pt>
                <c:pt idx="48395">
                  <c:v>3.20E+02</c:v>
                </c:pt>
                <c:pt idx="48396">
                  <c:v>3.20E+02</c:v>
                </c:pt>
                <c:pt idx="48397">
                  <c:v>3.20E+02</c:v>
                </c:pt>
                <c:pt idx="48398">
                  <c:v>3.20E+02</c:v>
                </c:pt>
                <c:pt idx="48399">
                  <c:v>3.20E+02</c:v>
                </c:pt>
                <c:pt idx="48400">
                  <c:v>3.20E+02</c:v>
                </c:pt>
                <c:pt idx="48401">
                  <c:v>3.20E+02</c:v>
                </c:pt>
                <c:pt idx="48402">
                  <c:v>3.20E+02</c:v>
                </c:pt>
                <c:pt idx="48403">
                  <c:v>3.20E+02</c:v>
                </c:pt>
                <c:pt idx="48404">
                  <c:v>3.20E+02</c:v>
                </c:pt>
                <c:pt idx="48405">
                  <c:v>3.20E+02</c:v>
                </c:pt>
                <c:pt idx="48406">
                  <c:v>3.20E+02</c:v>
                </c:pt>
                <c:pt idx="48407">
                  <c:v>3.20E+02</c:v>
                </c:pt>
                <c:pt idx="48408">
                  <c:v>3.20E+02</c:v>
                </c:pt>
                <c:pt idx="48409">
                  <c:v>3.20E+02</c:v>
                </c:pt>
                <c:pt idx="48410">
                  <c:v>3.20E+02</c:v>
                </c:pt>
                <c:pt idx="48411">
                  <c:v>3.20E+02</c:v>
                </c:pt>
                <c:pt idx="48412">
                  <c:v>3.20E+02</c:v>
                </c:pt>
                <c:pt idx="48413">
                  <c:v>3.20E+02</c:v>
                </c:pt>
                <c:pt idx="48414">
                  <c:v>3.20E+02</c:v>
                </c:pt>
                <c:pt idx="48415">
                  <c:v>3.20E+02</c:v>
                </c:pt>
                <c:pt idx="48416">
                  <c:v>3.20E+02</c:v>
                </c:pt>
                <c:pt idx="48417">
                  <c:v>3.20E+02</c:v>
                </c:pt>
                <c:pt idx="48418">
                  <c:v>3.20E+02</c:v>
                </c:pt>
                <c:pt idx="48419">
                  <c:v>3.20E+02</c:v>
                </c:pt>
                <c:pt idx="48420">
                  <c:v>3.20E+02</c:v>
                </c:pt>
                <c:pt idx="48421">
                  <c:v>3.20E+02</c:v>
                </c:pt>
                <c:pt idx="48422">
                  <c:v>3.20E+02</c:v>
                </c:pt>
                <c:pt idx="48423">
                  <c:v>3.20E+02</c:v>
                </c:pt>
                <c:pt idx="48424">
                  <c:v>3.20E+02</c:v>
                </c:pt>
                <c:pt idx="48425">
                  <c:v>3.20E+02</c:v>
                </c:pt>
                <c:pt idx="48426">
                  <c:v>3.20E+02</c:v>
                </c:pt>
                <c:pt idx="48427">
                  <c:v>3.20E+02</c:v>
                </c:pt>
                <c:pt idx="48428">
                  <c:v>3.20E+02</c:v>
                </c:pt>
                <c:pt idx="48429">
                  <c:v>3.20E+02</c:v>
                </c:pt>
                <c:pt idx="48430">
                  <c:v>3.20E+02</c:v>
                </c:pt>
                <c:pt idx="48431">
                  <c:v>3.20E+02</c:v>
                </c:pt>
                <c:pt idx="48432">
                  <c:v>3.20E+02</c:v>
                </c:pt>
                <c:pt idx="48433">
                  <c:v>3.20E+02</c:v>
                </c:pt>
                <c:pt idx="48434">
                  <c:v>3.20E+02</c:v>
                </c:pt>
                <c:pt idx="48435">
                  <c:v>3.20E+02</c:v>
                </c:pt>
                <c:pt idx="48436">
                  <c:v>3.20E+02</c:v>
                </c:pt>
                <c:pt idx="48437">
                  <c:v>3.20E+02</c:v>
                </c:pt>
                <c:pt idx="48438">
                  <c:v>3.20E+02</c:v>
                </c:pt>
                <c:pt idx="48439">
                  <c:v>3.20E+02</c:v>
                </c:pt>
                <c:pt idx="48440">
                  <c:v>3.20E+02</c:v>
                </c:pt>
                <c:pt idx="48441">
                  <c:v>3.20E+02</c:v>
                </c:pt>
                <c:pt idx="48442">
                  <c:v>3.20E+02</c:v>
                </c:pt>
                <c:pt idx="48443">
                  <c:v>3.20E+02</c:v>
                </c:pt>
                <c:pt idx="48444">
                  <c:v>3.20E+02</c:v>
                </c:pt>
                <c:pt idx="48445">
                  <c:v>3.20E+02</c:v>
                </c:pt>
                <c:pt idx="48446">
                  <c:v>3.20E+02</c:v>
                </c:pt>
                <c:pt idx="48447">
                  <c:v>3.20E+02</c:v>
                </c:pt>
                <c:pt idx="48448">
                  <c:v>3.20E+02</c:v>
                </c:pt>
                <c:pt idx="48449">
                  <c:v>3.20E+02</c:v>
                </c:pt>
                <c:pt idx="48450">
                  <c:v>3.20E+02</c:v>
                </c:pt>
                <c:pt idx="48451">
                  <c:v>3.20E+02</c:v>
                </c:pt>
                <c:pt idx="48452">
                  <c:v>3.20E+02</c:v>
                </c:pt>
                <c:pt idx="48453">
                  <c:v>3.20E+02</c:v>
                </c:pt>
                <c:pt idx="48454">
                  <c:v>3.20E+02</c:v>
                </c:pt>
                <c:pt idx="48455">
                  <c:v>3.20E+02</c:v>
                </c:pt>
                <c:pt idx="48456">
                  <c:v>3.20E+02</c:v>
                </c:pt>
                <c:pt idx="48457">
                  <c:v>3.20E+02</c:v>
                </c:pt>
                <c:pt idx="48458">
                  <c:v>3.20E+02</c:v>
                </c:pt>
                <c:pt idx="48459">
                  <c:v>3.20E+02</c:v>
                </c:pt>
                <c:pt idx="48460">
                  <c:v>3.20E+02</c:v>
                </c:pt>
                <c:pt idx="48461">
                  <c:v>3.20E+02</c:v>
                </c:pt>
                <c:pt idx="48462">
                  <c:v>3.20E+02</c:v>
                </c:pt>
                <c:pt idx="48463">
                  <c:v>3.20E+02</c:v>
                </c:pt>
                <c:pt idx="48464">
                  <c:v>3.20E+02</c:v>
                </c:pt>
                <c:pt idx="48465">
                  <c:v>3.20E+02</c:v>
                </c:pt>
                <c:pt idx="48466">
                  <c:v>3.20E+02</c:v>
                </c:pt>
                <c:pt idx="48467">
                  <c:v>3.20E+02</c:v>
                </c:pt>
                <c:pt idx="48468">
                  <c:v>3.20E+02</c:v>
                </c:pt>
                <c:pt idx="48469">
                  <c:v>3.20E+02</c:v>
                </c:pt>
                <c:pt idx="48470">
                  <c:v>3.20E+02</c:v>
                </c:pt>
                <c:pt idx="48471">
                  <c:v>3.20E+02</c:v>
                </c:pt>
                <c:pt idx="48472">
                  <c:v>3.20E+02</c:v>
                </c:pt>
                <c:pt idx="48473">
                  <c:v>3.20E+02</c:v>
                </c:pt>
                <c:pt idx="48474">
                  <c:v>3.20E+02</c:v>
                </c:pt>
                <c:pt idx="48475">
                  <c:v>3.20E+02</c:v>
                </c:pt>
                <c:pt idx="48476">
                  <c:v>3.20E+02</c:v>
                </c:pt>
                <c:pt idx="48477">
                  <c:v>3.20E+02</c:v>
                </c:pt>
                <c:pt idx="48478">
                  <c:v>3.20E+02</c:v>
                </c:pt>
                <c:pt idx="48479">
                  <c:v>3.20E+02</c:v>
                </c:pt>
                <c:pt idx="48480">
                  <c:v>3.20E+02</c:v>
                </c:pt>
                <c:pt idx="48481">
                  <c:v>3.20E+02</c:v>
                </c:pt>
                <c:pt idx="48482">
                  <c:v>3.20E+02</c:v>
                </c:pt>
                <c:pt idx="48483">
                  <c:v>3.20E+02</c:v>
                </c:pt>
                <c:pt idx="48484">
                  <c:v>3.20E+02</c:v>
                </c:pt>
                <c:pt idx="48485">
                  <c:v>3.20E+02</c:v>
                </c:pt>
                <c:pt idx="48486">
                  <c:v>3.20E+02</c:v>
                </c:pt>
                <c:pt idx="48487">
                  <c:v>3.20E+02</c:v>
                </c:pt>
                <c:pt idx="48488">
                  <c:v>3.20E+02</c:v>
                </c:pt>
                <c:pt idx="48489">
                  <c:v>3.20E+02</c:v>
                </c:pt>
                <c:pt idx="48490">
                  <c:v>3.20E+02</c:v>
                </c:pt>
                <c:pt idx="48491">
                  <c:v>3.20E+02</c:v>
                </c:pt>
                <c:pt idx="48492">
                  <c:v>3.20E+02</c:v>
                </c:pt>
                <c:pt idx="48493">
                  <c:v>3.20E+02</c:v>
                </c:pt>
                <c:pt idx="48494">
                  <c:v>3.20E+02</c:v>
                </c:pt>
                <c:pt idx="48495">
                  <c:v>3.20E+02</c:v>
                </c:pt>
                <c:pt idx="48496">
                  <c:v>3.20E+02</c:v>
                </c:pt>
                <c:pt idx="48497">
                  <c:v>3.20E+02</c:v>
                </c:pt>
                <c:pt idx="48498">
                  <c:v>3.20E+02</c:v>
                </c:pt>
                <c:pt idx="48499">
                  <c:v>3.20E+02</c:v>
                </c:pt>
                <c:pt idx="48500">
                  <c:v>3.20E+02</c:v>
                </c:pt>
                <c:pt idx="48501">
                  <c:v>3.20E+02</c:v>
                </c:pt>
                <c:pt idx="48502">
                  <c:v>3.20E+02</c:v>
                </c:pt>
                <c:pt idx="48503">
                  <c:v>3.20E+02</c:v>
                </c:pt>
                <c:pt idx="48504">
                  <c:v>3.20E+02</c:v>
                </c:pt>
                <c:pt idx="48505">
                  <c:v>3.20E+02</c:v>
                </c:pt>
                <c:pt idx="48506">
                  <c:v>3.20E+02</c:v>
                </c:pt>
                <c:pt idx="48507">
                  <c:v>3.20E+02</c:v>
                </c:pt>
                <c:pt idx="48508">
                  <c:v>3.20E+02</c:v>
                </c:pt>
                <c:pt idx="48509">
                  <c:v>3.20E+02</c:v>
                </c:pt>
                <c:pt idx="48510">
                  <c:v>3.20E+02</c:v>
                </c:pt>
                <c:pt idx="48511">
                  <c:v>3.20E+02</c:v>
                </c:pt>
                <c:pt idx="48512">
                  <c:v>3.20E+02</c:v>
                </c:pt>
                <c:pt idx="48513">
                  <c:v>3.20E+02</c:v>
                </c:pt>
                <c:pt idx="48514">
                  <c:v>3.20E+02</c:v>
                </c:pt>
                <c:pt idx="48515">
                  <c:v>3.20E+02</c:v>
                </c:pt>
                <c:pt idx="48516">
                  <c:v>3.20E+02</c:v>
                </c:pt>
                <c:pt idx="48517">
                  <c:v>3.20E+02</c:v>
                </c:pt>
                <c:pt idx="48518">
                  <c:v>3.20E+02</c:v>
                </c:pt>
                <c:pt idx="48519">
                  <c:v>3.20E+02</c:v>
                </c:pt>
                <c:pt idx="48520">
                  <c:v>3.20E+02</c:v>
                </c:pt>
                <c:pt idx="48521">
                  <c:v>3.20E+02</c:v>
                </c:pt>
                <c:pt idx="48522">
                  <c:v>3.20E+02</c:v>
                </c:pt>
                <c:pt idx="48523">
                  <c:v>3.20E+02</c:v>
                </c:pt>
                <c:pt idx="48524">
                  <c:v>3.20E+02</c:v>
                </c:pt>
                <c:pt idx="48525">
                  <c:v>3.20E+02</c:v>
                </c:pt>
                <c:pt idx="48526">
                  <c:v>3.20E+02</c:v>
                </c:pt>
                <c:pt idx="48527">
                  <c:v>3.20E+02</c:v>
                </c:pt>
                <c:pt idx="48528">
                  <c:v>3.20E+02</c:v>
                </c:pt>
                <c:pt idx="48529">
                  <c:v>3.20E+02</c:v>
                </c:pt>
                <c:pt idx="48530">
                  <c:v>3.20E+02</c:v>
                </c:pt>
                <c:pt idx="48531">
                  <c:v>3.20E+02</c:v>
                </c:pt>
                <c:pt idx="48532">
                  <c:v>3.20E+02</c:v>
                </c:pt>
                <c:pt idx="48533">
                  <c:v>3.20E+02</c:v>
                </c:pt>
                <c:pt idx="48534">
                  <c:v>3.20E+02</c:v>
                </c:pt>
                <c:pt idx="48535">
                  <c:v>3.20E+02</c:v>
                </c:pt>
                <c:pt idx="48536">
                  <c:v>3.20E+02</c:v>
                </c:pt>
                <c:pt idx="48537">
                  <c:v>3.20E+02</c:v>
                </c:pt>
                <c:pt idx="48538">
                  <c:v>3.20E+02</c:v>
                </c:pt>
                <c:pt idx="48539">
                  <c:v>3.20E+02</c:v>
                </c:pt>
                <c:pt idx="48540">
                  <c:v>3.20E+02</c:v>
                </c:pt>
                <c:pt idx="48541">
                  <c:v>3.20E+02</c:v>
                </c:pt>
                <c:pt idx="48542">
                  <c:v>3.20E+02</c:v>
                </c:pt>
                <c:pt idx="48543">
                  <c:v>3.20E+02</c:v>
                </c:pt>
                <c:pt idx="48544">
                  <c:v>3.20E+02</c:v>
                </c:pt>
                <c:pt idx="48545">
                  <c:v>3.20E+02</c:v>
                </c:pt>
                <c:pt idx="48546">
                  <c:v>3.20E+02</c:v>
                </c:pt>
                <c:pt idx="48547">
                  <c:v>3.20E+02</c:v>
                </c:pt>
                <c:pt idx="48548">
                  <c:v>3.20E+02</c:v>
                </c:pt>
                <c:pt idx="48549">
                  <c:v>3.20E+02</c:v>
                </c:pt>
                <c:pt idx="48550">
                  <c:v>3.20E+02</c:v>
                </c:pt>
                <c:pt idx="48551">
                  <c:v>3.20E+02</c:v>
                </c:pt>
                <c:pt idx="48552">
                  <c:v>3.20E+02</c:v>
                </c:pt>
                <c:pt idx="48553">
                  <c:v>3.20E+02</c:v>
                </c:pt>
                <c:pt idx="48554">
                  <c:v>3.20E+02</c:v>
                </c:pt>
                <c:pt idx="48555">
                  <c:v>3.20E+02</c:v>
                </c:pt>
                <c:pt idx="48556">
                  <c:v>3.20E+02</c:v>
                </c:pt>
                <c:pt idx="48557">
                  <c:v>3.20E+02</c:v>
                </c:pt>
                <c:pt idx="48558">
                  <c:v>3.20E+02</c:v>
                </c:pt>
                <c:pt idx="48559">
                  <c:v>3.20E+02</c:v>
                </c:pt>
                <c:pt idx="48560">
                  <c:v>3.20E+02</c:v>
                </c:pt>
                <c:pt idx="48561">
                  <c:v>3.20E+02</c:v>
                </c:pt>
                <c:pt idx="48562">
                  <c:v>3.20E+02</c:v>
                </c:pt>
                <c:pt idx="48563">
                  <c:v>3.20E+02</c:v>
                </c:pt>
                <c:pt idx="48564">
                  <c:v>3.20E+02</c:v>
                </c:pt>
                <c:pt idx="48565">
                  <c:v>3.20E+02</c:v>
                </c:pt>
                <c:pt idx="48566">
                  <c:v>3.20E+02</c:v>
                </c:pt>
                <c:pt idx="48567">
                  <c:v>3.20E+02</c:v>
                </c:pt>
                <c:pt idx="48568">
                  <c:v>3.20E+02</c:v>
                </c:pt>
                <c:pt idx="48569">
                  <c:v>3.20E+02</c:v>
                </c:pt>
                <c:pt idx="48570">
                  <c:v>3.20E+02</c:v>
                </c:pt>
                <c:pt idx="48571">
                  <c:v>3.20E+02</c:v>
                </c:pt>
                <c:pt idx="48572">
                  <c:v>3.20E+02</c:v>
                </c:pt>
                <c:pt idx="48573">
                  <c:v>3.20E+02</c:v>
                </c:pt>
                <c:pt idx="48574">
                  <c:v>3.20E+02</c:v>
                </c:pt>
                <c:pt idx="48575">
                  <c:v>3.20E+02</c:v>
                </c:pt>
                <c:pt idx="48576">
                  <c:v>3.20E+02</c:v>
                </c:pt>
                <c:pt idx="48577">
                  <c:v>3.20E+02</c:v>
                </c:pt>
                <c:pt idx="48578">
                  <c:v>3.20E+02</c:v>
                </c:pt>
                <c:pt idx="48579">
                  <c:v>3.20E+02</c:v>
                </c:pt>
                <c:pt idx="48580">
                  <c:v>3.20E+02</c:v>
                </c:pt>
                <c:pt idx="48581">
                  <c:v>3.20E+02</c:v>
                </c:pt>
                <c:pt idx="48582">
                  <c:v>3.20E+02</c:v>
                </c:pt>
                <c:pt idx="48583">
                  <c:v>3.20E+02</c:v>
                </c:pt>
                <c:pt idx="48584">
                  <c:v>3.20E+02</c:v>
                </c:pt>
                <c:pt idx="48585">
                  <c:v>3.20E+02</c:v>
                </c:pt>
                <c:pt idx="48586">
                  <c:v>3.20E+02</c:v>
                </c:pt>
                <c:pt idx="48587">
                  <c:v>3.20E+02</c:v>
                </c:pt>
                <c:pt idx="48588">
                  <c:v>3.20E+02</c:v>
                </c:pt>
                <c:pt idx="48589">
                  <c:v>3.20E+02</c:v>
                </c:pt>
                <c:pt idx="48590">
                  <c:v>3.20E+02</c:v>
                </c:pt>
                <c:pt idx="48591">
                  <c:v>3.20E+02</c:v>
                </c:pt>
                <c:pt idx="48592">
                  <c:v>3.20E+02</c:v>
                </c:pt>
                <c:pt idx="48593">
                  <c:v>3.20E+02</c:v>
                </c:pt>
                <c:pt idx="48594">
                  <c:v>3.20E+02</c:v>
                </c:pt>
                <c:pt idx="48595">
                  <c:v>3.20E+02</c:v>
                </c:pt>
                <c:pt idx="48596">
                  <c:v>3.20E+02</c:v>
                </c:pt>
                <c:pt idx="48597">
                  <c:v>3.20E+02</c:v>
                </c:pt>
                <c:pt idx="48598">
                  <c:v>3.20E+02</c:v>
                </c:pt>
                <c:pt idx="48599">
                  <c:v>3.20E+02</c:v>
                </c:pt>
                <c:pt idx="48600">
                  <c:v>3.20E+02</c:v>
                </c:pt>
                <c:pt idx="48601">
                  <c:v>3.20E+02</c:v>
                </c:pt>
                <c:pt idx="48602">
                  <c:v>3.20E+02</c:v>
                </c:pt>
                <c:pt idx="48603">
                  <c:v>3.20E+02</c:v>
                </c:pt>
                <c:pt idx="48604">
                  <c:v>3.20E+02</c:v>
                </c:pt>
                <c:pt idx="48605">
                  <c:v>3.20E+02</c:v>
                </c:pt>
                <c:pt idx="48606">
                  <c:v>3.20E+02</c:v>
                </c:pt>
                <c:pt idx="48607">
                  <c:v>3.20E+02</c:v>
                </c:pt>
                <c:pt idx="48608">
                  <c:v>3.20E+02</c:v>
                </c:pt>
                <c:pt idx="48609">
                  <c:v>3.20E+02</c:v>
                </c:pt>
                <c:pt idx="48610">
                  <c:v>3.20E+02</c:v>
                </c:pt>
                <c:pt idx="48611">
                  <c:v>3.20E+02</c:v>
                </c:pt>
                <c:pt idx="48612">
                  <c:v>3.20E+02</c:v>
                </c:pt>
                <c:pt idx="48613">
                  <c:v>3.20E+02</c:v>
                </c:pt>
                <c:pt idx="48614">
                  <c:v>3.20E+02</c:v>
                </c:pt>
                <c:pt idx="48615">
                  <c:v>3.20E+02</c:v>
                </c:pt>
                <c:pt idx="48616">
                  <c:v>3.20E+02</c:v>
                </c:pt>
                <c:pt idx="48617">
                  <c:v>3.20E+02</c:v>
                </c:pt>
                <c:pt idx="48618">
                  <c:v>3.20E+02</c:v>
                </c:pt>
                <c:pt idx="48619">
                  <c:v>3.20E+02</c:v>
                </c:pt>
                <c:pt idx="48620">
                  <c:v>3.20E+02</c:v>
                </c:pt>
                <c:pt idx="48621">
                  <c:v>3.20E+02</c:v>
                </c:pt>
                <c:pt idx="48622">
                  <c:v>3.20E+02</c:v>
                </c:pt>
                <c:pt idx="48623">
                  <c:v>3.20E+02</c:v>
                </c:pt>
                <c:pt idx="48624">
                  <c:v>3.20E+02</c:v>
                </c:pt>
                <c:pt idx="48625">
                  <c:v>3.20E+02</c:v>
                </c:pt>
                <c:pt idx="48626">
                  <c:v>3.20E+02</c:v>
                </c:pt>
                <c:pt idx="48627">
                  <c:v>3.20E+02</c:v>
                </c:pt>
                <c:pt idx="48628">
                  <c:v>3.20E+02</c:v>
                </c:pt>
                <c:pt idx="48629">
                  <c:v>3.20E+02</c:v>
                </c:pt>
                <c:pt idx="48630">
                  <c:v>3.20E+02</c:v>
                </c:pt>
                <c:pt idx="48631">
                  <c:v>3.20E+02</c:v>
                </c:pt>
                <c:pt idx="48632">
                  <c:v>3.20E+02</c:v>
                </c:pt>
                <c:pt idx="48633">
                  <c:v>3.20E+02</c:v>
                </c:pt>
                <c:pt idx="48634">
                  <c:v>3.20E+02</c:v>
                </c:pt>
                <c:pt idx="48635">
                  <c:v>3.20E+02</c:v>
                </c:pt>
                <c:pt idx="48636">
                  <c:v>3.20E+02</c:v>
                </c:pt>
                <c:pt idx="48637">
                  <c:v>3.20E+02</c:v>
                </c:pt>
                <c:pt idx="48638">
                  <c:v>3.20E+02</c:v>
                </c:pt>
                <c:pt idx="48639">
                  <c:v>3.20E+02</c:v>
                </c:pt>
                <c:pt idx="48640">
                  <c:v>3.20E+02</c:v>
                </c:pt>
                <c:pt idx="48641">
                  <c:v>3.20E+02</c:v>
                </c:pt>
                <c:pt idx="48642">
                  <c:v>3.20E+02</c:v>
                </c:pt>
                <c:pt idx="48643">
                  <c:v>3.20E+02</c:v>
                </c:pt>
                <c:pt idx="48644">
                  <c:v>3.20E+02</c:v>
                </c:pt>
                <c:pt idx="48645">
                  <c:v>3.20E+02</c:v>
                </c:pt>
                <c:pt idx="48646">
                  <c:v>3.20E+02</c:v>
                </c:pt>
                <c:pt idx="48647">
                  <c:v>3.20E+02</c:v>
                </c:pt>
                <c:pt idx="48648">
                  <c:v>3.20E+02</c:v>
                </c:pt>
                <c:pt idx="48649">
                  <c:v>3.20E+02</c:v>
                </c:pt>
                <c:pt idx="48650">
                  <c:v>3.20E+02</c:v>
                </c:pt>
                <c:pt idx="48651">
                  <c:v>3.20E+02</c:v>
                </c:pt>
                <c:pt idx="48652">
                  <c:v>3.20E+02</c:v>
                </c:pt>
                <c:pt idx="48653">
                  <c:v>3.20E+02</c:v>
                </c:pt>
                <c:pt idx="48654">
                  <c:v>3.20E+02</c:v>
                </c:pt>
                <c:pt idx="48655">
                  <c:v>3.20E+02</c:v>
                </c:pt>
                <c:pt idx="48656">
                  <c:v>3.20E+02</c:v>
                </c:pt>
                <c:pt idx="48657">
                  <c:v>3.20E+02</c:v>
                </c:pt>
                <c:pt idx="48658">
                  <c:v>3.20E+02</c:v>
                </c:pt>
                <c:pt idx="48659">
                  <c:v>3.20E+02</c:v>
                </c:pt>
                <c:pt idx="48660">
                  <c:v>3.20E+02</c:v>
                </c:pt>
                <c:pt idx="48661">
                  <c:v>3.20E+02</c:v>
                </c:pt>
                <c:pt idx="48662">
                  <c:v>3.20E+02</c:v>
                </c:pt>
                <c:pt idx="48663">
                  <c:v>3.20E+02</c:v>
                </c:pt>
                <c:pt idx="48664">
                  <c:v>3.20E+02</c:v>
                </c:pt>
                <c:pt idx="48665">
                  <c:v>3.20E+02</c:v>
                </c:pt>
                <c:pt idx="48666">
                  <c:v>3.20E+02</c:v>
                </c:pt>
                <c:pt idx="48667">
                  <c:v>3.20E+02</c:v>
                </c:pt>
                <c:pt idx="48668">
                  <c:v>3.20E+02</c:v>
                </c:pt>
                <c:pt idx="48669">
                  <c:v>3.20E+02</c:v>
                </c:pt>
                <c:pt idx="48670">
                  <c:v>3.20E+02</c:v>
                </c:pt>
                <c:pt idx="48671">
                  <c:v>3.20E+02</c:v>
                </c:pt>
                <c:pt idx="48672">
                  <c:v>3.20E+02</c:v>
                </c:pt>
                <c:pt idx="48673">
                  <c:v>3.20E+02</c:v>
                </c:pt>
                <c:pt idx="48674">
                  <c:v>3.20E+02</c:v>
                </c:pt>
                <c:pt idx="48675">
                  <c:v>3.20E+02</c:v>
                </c:pt>
                <c:pt idx="48676">
                  <c:v>3.20E+02</c:v>
                </c:pt>
                <c:pt idx="48677">
                  <c:v>3.20E+02</c:v>
                </c:pt>
                <c:pt idx="48678">
                  <c:v>3.20E+02</c:v>
                </c:pt>
                <c:pt idx="48679">
                  <c:v>3.20E+02</c:v>
                </c:pt>
                <c:pt idx="48680">
                  <c:v>3.20E+02</c:v>
                </c:pt>
                <c:pt idx="48681">
                  <c:v>3.20E+02</c:v>
                </c:pt>
                <c:pt idx="48682">
                  <c:v>3.20E+02</c:v>
                </c:pt>
                <c:pt idx="48683">
                  <c:v>3.20E+02</c:v>
                </c:pt>
                <c:pt idx="48684">
                  <c:v>3.20E+02</c:v>
                </c:pt>
                <c:pt idx="48685">
                  <c:v>3.20E+02</c:v>
                </c:pt>
                <c:pt idx="48686">
                  <c:v>3.20E+02</c:v>
                </c:pt>
                <c:pt idx="48687">
                  <c:v>3.20E+02</c:v>
                </c:pt>
                <c:pt idx="48688">
                  <c:v>3.20E+02</c:v>
                </c:pt>
                <c:pt idx="48689">
                  <c:v>3.20E+02</c:v>
                </c:pt>
                <c:pt idx="48690">
                  <c:v>3.20E+02</c:v>
                </c:pt>
                <c:pt idx="48691">
                  <c:v>3.20E+02</c:v>
                </c:pt>
                <c:pt idx="48692">
                  <c:v>3.20E+02</c:v>
                </c:pt>
                <c:pt idx="48693">
                  <c:v>3.20E+02</c:v>
                </c:pt>
                <c:pt idx="48694">
                  <c:v>3.20E+02</c:v>
                </c:pt>
                <c:pt idx="48695">
                  <c:v>3.20E+02</c:v>
                </c:pt>
                <c:pt idx="48696">
                  <c:v>3.20E+02</c:v>
                </c:pt>
                <c:pt idx="48697">
                  <c:v>3.20E+02</c:v>
                </c:pt>
                <c:pt idx="48698">
                  <c:v>3.20E+02</c:v>
                </c:pt>
                <c:pt idx="48699">
                  <c:v>3.20E+02</c:v>
                </c:pt>
                <c:pt idx="48700">
                  <c:v>3.20E+02</c:v>
                </c:pt>
                <c:pt idx="48701">
                  <c:v>3.20E+02</c:v>
                </c:pt>
                <c:pt idx="48702">
                  <c:v>3.20E+02</c:v>
                </c:pt>
                <c:pt idx="48703">
                  <c:v>3.20E+02</c:v>
                </c:pt>
                <c:pt idx="48704">
                  <c:v>3.20E+02</c:v>
                </c:pt>
                <c:pt idx="48705">
                  <c:v>3.20E+02</c:v>
                </c:pt>
                <c:pt idx="48706">
                  <c:v>3.20E+02</c:v>
                </c:pt>
                <c:pt idx="48707">
                  <c:v>3.20E+02</c:v>
                </c:pt>
                <c:pt idx="48708">
                  <c:v>3.20E+02</c:v>
                </c:pt>
                <c:pt idx="48709">
                  <c:v>3.20E+02</c:v>
                </c:pt>
                <c:pt idx="48710">
                  <c:v>3.20E+02</c:v>
                </c:pt>
                <c:pt idx="48711">
                  <c:v>3.20E+02</c:v>
                </c:pt>
                <c:pt idx="48712">
                  <c:v>3.20E+02</c:v>
                </c:pt>
                <c:pt idx="48713">
                  <c:v>3.20E+02</c:v>
                </c:pt>
                <c:pt idx="48714">
                  <c:v>3.20E+02</c:v>
                </c:pt>
                <c:pt idx="48715">
                  <c:v>3.20E+02</c:v>
                </c:pt>
                <c:pt idx="48716">
                  <c:v>3.20E+02</c:v>
                </c:pt>
                <c:pt idx="48717">
                  <c:v>3.20E+02</c:v>
                </c:pt>
                <c:pt idx="48718">
                  <c:v>3.20E+02</c:v>
                </c:pt>
                <c:pt idx="48719">
                  <c:v>3.20E+02</c:v>
                </c:pt>
                <c:pt idx="48720">
                  <c:v>3.20E+02</c:v>
                </c:pt>
                <c:pt idx="48721">
                  <c:v>3.20E+02</c:v>
                </c:pt>
                <c:pt idx="48722">
                  <c:v>3.20E+02</c:v>
                </c:pt>
                <c:pt idx="48723">
                  <c:v>3.20E+02</c:v>
                </c:pt>
                <c:pt idx="48724">
                  <c:v>3.20E+02</c:v>
                </c:pt>
                <c:pt idx="48725">
                  <c:v>3.20E+02</c:v>
                </c:pt>
                <c:pt idx="48726">
                  <c:v>3.20E+02</c:v>
                </c:pt>
                <c:pt idx="48727">
                  <c:v>3.20E+02</c:v>
                </c:pt>
                <c:pt idx="48728">
                  <c:v>3.20E+02</c:v>
                </c:pt>
                <c:pt idx="48729">
                  <c:v>3.20E+02</c:v>
                </c:pt>
                <c:pt idx="48730">
                  <c:v>3.20E+02</c:v>
                </c:pt>
                <c:pt idx="48731">
                  <c:v>3.20E+02</c:v>
                </c:pt>
                <c:pt idx="48732">
                  <c:v>3.20E+02</c:v>
                </c:pt>
                <c:pt idx="48733">
                  <c:v>3.20E+02</c:v>
                </c:pt>
                <c:pt idx="48734">
                  <c:v>3.20E+02</c:v>
                </c:pt>
                <c:pt idx="48735">
                  <c:v>3.20E+02</c:v>
                </c:pt>
                <c:pt idx="48736">
                  <c:v>3.20E+02</c:v>
                </c:pt>
                <c:pt idx="48737">
                  <c:v>3.20E+02</c:v>
                </c:pt>
                <c:pt idx="48738">
                  <c:v>3.20E+02</c:v>
                </c:pt>
                <c:pt idx="48739">
                  <c:v>3.20E+02</c:v>
                </c:pt>
                <c:pt idx="48740">
                  <c:v>3.20E+02</c:v>
                </c:pt>
                <c:pt idx="48741">
                  <c:v>3.20E+02</c:v>
                </c:pt>
                <c:pt idx="48742">
                  <c:v>3.20E+02</c:v>
                </c:pt>
                <c:pt idx="48743">
                  <c:v>3.20E+02</c:v>
                </c:pt>
                <c:pt idx="48744">
                  <c:v>3.20E+02</c:v>
                </c:pt>
                <c:pt idx="48745">
                  <c:v>3.20E+02</c:v>
                </c:pt>
                <c:pt idx="48746">
                  <c:v>3.20E+02</c:v>
                </c:pt>
                <c:pt idx="48747">
                  <c:v>3.20E+02</c:v>
                </c:pt>
                <c:pt idx="48748">
                  <c:v>3.20E+02</c:v>
                </c:pt>
                <c:pt idx="48749">
                  <c:v>3.20E+02</c:v>
                </c:pt>
                <c:pt idx="48750">
                  <c:v>3.20E+02</c:v>
                </c:pt>
                <c:pt idx="48751">
                  <c:v>3.20E+02</c:v>
                </c:pt>
                <c:pt idx="48752">
                  <c:v>3.20E+02</c:v>
                </c:pt>
                <c:pt idx="48753">
                  <c:v>3.20E+02</c:v>
                </c:pt>
                <c:pt idx="48754">
                  <c:v>3.20E+02</c:v>
                </c:pt>
                <c:pt idx="48755">
                  <c:v>3.20E+02</c:v>
                </c:pt>
                <c:pt idx="48756">
                  <c:v>3.20E+02</c:v>
                </c:pt>
                <c:pt idx="48757">
                  <c:v>3.20E+02</c:v>
                </c:pt>
                <c:pt idx="48758">
                  <c:v>3.20E+02</c:v>
                </c:pt>
                <c:pt idx="48759">
                  <c:v>3.20E+02</c:v>
                </c:pt>
                <c:pt idx="48760">
                  <c:v>3.20E+02</c:v>
                </c:pt>
                <c:pt idx="48761">
                  <c:v>3.20E+02</c:v>
                </c:pt>
                <c:pt idx="48762">
                  <c:v>3.20E+02</c:v>
                </c:pt>
                <c:pt idx="48763">
                  <c:v>3.20E+02</c:v>
                </c:pt>
                <c:pt idx="48764">
                  <c:v>3.20E+02</c:v>
                </c:pt>
                <c:pt idx="48765">
                  <c:v>3.20E+02</c:v>
                </c:pt>
                <c:pt idx="48766">
                  <c:v>3.20E+02</c:v>
                </c:pt>
                <c:pt idx="48767">
                  <c:v>3.20E+02</c:v>
                </c:pt>
                <c:pt idx="48768">
                  <c:v>3.20E+02</c:v>
                </c:pt>
                <c:pt idx="48769">
                  <c:v>3.20E+02</c:v>
                </c:pt>
                <c:pt idx="48770">
                  <c:v>3.20E+02</c:v>
                </c:pt>
                <c:pt idx="48771">
                  <c:v>3.20E+02</c:v>
                </c:pt>
                <c:pt idx="48772">
                  <c:v>3.20E+02</c:v>
                </c:pt>
                <c:pt idx="48773">
                  <c:v>3.20E+02</c:v>
                </c:pt>
                <c:pt idx="48774">
                  <c:v>3.20E+02</c:v>
                </c:pt>
                <c:pt idx="48775">
                  <c:v>3.20E+02</c:v>
                </c:pt>
                <c:pt idx="48776">
                  <c:v>3.20E+02</c:v>
                </c:pt>
                <c:pt idx="48777">
                  <c:v>3.20E+02</c:v>
                </c:pt>
                <c:pt idx="48778">
                  <c:v>3.20E+02</c:v>
                </c:pt>
                <c:pt idx="48779">
                  <c:v>3.20E+02</c:v>
                </c:pt>
                <c:pt idx="48780">
                  <c:v>3.20E+02</c:v>
                </c:pt>
                <c:pt idx="48781">
                  <c:v>3.20E+02</c:v>
                </c:pt>
                <c:pt idx="48782">
                  <c:v>3.20E+02</c:v>
                </c:pt>
                <c:pt idx="48783">
                  <c:v>3.20E+02</c:v>
                </c:pt>
                <c:pt idx="48784">
                  <c:v>3.20E+02</c:v>
                </c:pt>
                <c:pt idx="48785">
                  <c:v>3.20E+02</c:v>
                </c:pt>
                <c:pt idx="48786">
                  <c:v>3.20E+02</c:v>
                </c:pt>
                <c:pt idx="48787">
                  <c:v>3.20E+02</c:v>
                </c:pt>
                <c:pt idx="48788">
                  <c:v>3.20E+02</c:v>
                </c:pt>
                <c:pt idx="48789">
                  <c:v>3.20E+02</c:v>
                </c:pt>
                <c:pt idx="48790">
                  <c:v>3.20E+02</c:v>
                </c:pt>
                <c:pt idx="48791">
                  <c:v>3.20E+02</c:v>
                </c:pt>
                <c:pt idx="48792">
                  <c:v>3.20E+02</c:v>
                </c:pt>
                <c:pt idx="48793">
                  <c:v>3.20E+02</c:v>
                </c:pt>
                <c:pt idx="48794">
                  <c:v>3.20E+02</c:v>
                </c:pt>
                <c:pt idx="48795">
                  <c:v>3.20E+02</c:v>
                </c:pt>
                <c:pt idx="48796">
                  <c:v>3.20E+02</c:v>
                </c:pt>
                <c:pt idx="48797">
                  <c:v>3.20E+02</c:v>
                </c:pt>
                <c:pt idx="48798">
                  <c:v>3.20E+02</c:v>
                </c:pt>
                <c:pt idx="48799">
                  <c:v>3.20E+02</c:v>
                </c:pt>
                <c:pt idx="48800">
                  <c:v>3.20E+02</c:v>
                </c:pt>
                <c:pt idx="48801">
                  <c:v>3.20E+02</c:v>
                </c:pt>
                <c:pt idx="48802">
                  <c:v>3.20E+02</c:v>
                </c:pt>
                <c:pt idx="48803">
                  <c:v>3.20E+02</c:v>
                </c:pt>
                <c:pt idx="48804">
                  <c:v>3.20E+02</c:v>
                </c:pt>
                <c:pt idx="48805">
                  <c:v>3.20E+02</c:v>
                </c:pt>
                <c:pt idx="48806">
                  <c:v>3.20E+02</c:v>
                </c:pt>
                <c:pt idx="48807">
                  <c:v>3.20E+02</c:v>
                </c:pt>
                <c:pt idx="48808">
                  <c:v>3.20E+02</c:v>
                </c:pt>
                <c:pt idx="48809">
                  <c:v>3.20E+02</c:v>
                </c:pt>
                <c:pt idx="48810">
                  <c:v>3.20E+02</c:v>
                </c:pt>
                <c:pt idx="48811">
                  <c:v>3.20E+02</c:v>
                </c:pt>
                <c:pt idx="48812">
                  <c:v>3.20E+02</c:v>
                </c:pt>
                <c:pt idx="48813">
                  <c:v>3.20E+02</c:v>
                </c:pt>
                <c:pt idx="48814">
                  <c:v>3.20E+02</c:v>
                </c:pt>
                <c:pt idx="48815">
                  <c:v>3.20E+02</c:v>
                </c:pt>
                <c:pt idx="48816">
                  <c:v>3.20E+02</c:v>
                </c:pt>
                <c:pt idx="48817">
                  <c:v>3.20E+02</c:v>
                </c:pt>
                <c:pt idx="48818">
                  <c:v>3.20E+02</c:v>
                </c:pt>
                <c:pt idx="48819">
                  <c:v>3.20E+02</c:v>
                </c:pt>
                <c:pt idx="48820">
                  <c:v>3.20E+02</c:v>
                </c:pt>
                <c:pt idx="48821">
                  <c:v>3.20E+02</c:v>
                </c:pt>
                <c:pt idx="48822">
                  <c:v>3.20E+02</c:v>
                </c:pt>
                <c:pt idx="48823">
                  <c:v>3.20E+02</c:v>
                </c:pt>
                <c:pt idx="48824">
                  <c:v>3.20E+02</c:v>
                </c:pt>
                <c:pt idx="48825">
                  <c:v>3.20E+02</c:v>
                </c:pt>
                <c:pt idx="48826">
                  <c:v>3.20E+02</c:v>
                </c:pt>
                <c:pt idx="48827">
                  <c:v>3.20E+02</c:v>
                </c:pt>
                <c:pt idx="48828">
                  <c:v>3.20E+02</c:v>
                </c:pt>
                <c:pt idx="48829">
                  <c:v>3.20E+02</c:v>
                </c:pt>
                <c:pt idx="48830">
                  <c:v>3.20E+02</c:v>
                </c:pt>
                <c:pt idx="48831">
                  <c:v>3.20E+02</c:v>
                </c:pt>
                <c:pt idx="48832">
                  <c:v>3.20E+02</c:v>
                </c:pt>
                <c:pt idx="48833">
                  <c:v>3.20E+02</c:v>
                </c:pt>
                <c:pt idx="48834">
                  <c:v>3.20E+02</c:v>
                </c:pt>
                <c:pt idx="48835">
                  <c:v>3.20E+02</c:v>
                </c:pt>
                <c:pt idx="48836">
                  <c:v>3.20E+02</c:v>
                </c:pt>
                <c:pt idx="48837">
                  <c:v>3.20E+02</c:v>
                </c:pt>
                <c:pt idx="48838">
                  <c:v>3.20E+02</c:v>
                </c:pt>
                <c:pt idx="48839">
                  <c:v>3.20E+02</c:v>
                </c:pt>
                <c:pt idx="48840">
                  <c:v>3.20E+02</c:v>
                </c:pt>
                <c:pt idx="48841">
                  <c:v>3.20E+02</c:v>
                </c:pt>
                <c:pt idx="48842">
                  <c:v>3.20E+02</c:v>
                </c:pt>
                <c:pt idx="48843">
                  <c:v>3.20E+02</c:v>
                </c:pt>
                <c:pt idx="48844">
                  <c:v>3.20E+02</c:v>
                </c:pt>
                <c:pt idx="48845">
                  <c:v>3.20E+02</c:v>
                </c:pt>
                <c:pt idx="48846">
                  <c:v>3.20E+02</c:v>
                </c:pt>
                <c:pt idx="48847">
                  <c:v>3.20E+02</c:v>
                </c:pt>
                <c:pt idx="48848">
                  <c:v>3.20E+02</c:v>
                </c:pt>
                <c:pt idx="48849">
                  <c:v>3.20E+02</c:v>
                </c:pt>
                <c:pt idx="48850">
                  <c:v>3.20E+02</c:v>
                </c:pt>
                <c:pt idx="48851">
                  <c:v>3.20E+02</c:v>
                </c:pt>
                <c:pt idx="48852">
                  <c:v>3.20E+02</c:v>
                </c:pt>
                <c:pt idx="48853">
                  <c:v>3.20E+02</c:v>
                </c:pt>
                <c:pt idx="48854">
                  <c:v>3.20E+02</c:v>
                </c:pt>
                <c:pt idx="48855">
                  <c:v>3.20E+02</c:v>
                </c:pt>
                <c:pt idx="48856">
                  <c:v>3.20E+02</c:v>
                </c:pt>
                <c:pt idx="48857">
                  <c:v>3.20E+02</c:v>
                </c:pt>
                <c:pt idx="48858">
                  <c:v>3.20E+02</c:v>
                </c:pt>
                <c:pt idx="48859">
                  <c:v>3.20E+02</c:v>
                </c:pt>
                <c:pt idx="48860">
                  <c:v>3.20E+02</c:v>
                </c:pt>
                <c:pt idx="48861">
                  <c:v>3.20E+02</c:v>
                </c:pt>
                <c:pt idx="48862">
                  <c:v>3.20E+02</c:v>
                </c:pt>
                <c:pt idx="48863">
                  <c:v>3.20E+02</c:v>
                </c:pt>
                <c:pt idx="48864">
                  <c:v>3.20E+02</c:v>
                </c:pt>
                <c:pt idx="48865">
                  <c:v>3.20E+02</c:v>
                </c:pt>
                <c:pt idx="48866">
                  <c:v>3.20E+02</c:v>
                </c:pt>
                <c:pt idx="48867">
                  <c:v>3.20E+02</c:v>
                </c:pt>
                <c:pt idx="48868">
                  <c:v>3.20E+02</c:v>
                </c:pt>
                <c:pt idx="48869">
                  <c:v>3.20E+02</c:v>
                </c:pt>
                <c:pt idx="48870">
                  <c:v>3.20E+02</c:v>
                </c:pt>
                <c:pt idx="48871">
                  <c:v>3.20E+02</c:v>
                </c:pt>
                <c:pt idx="48872">
                  <c:v>3.20E+02</c:v>
                </c:pt>
                <c:pt idx="48873">
                  <c:v>3.20E+02</c:v>
                </c:pt>
                <c:pt idx="48874">
                  <c:v>3.20E+02</c:v>
                </c:pt>
                <c:pt idx="48875">
                  <c:v>3.20E+02</c:v>
                </c:pt>
                <c:pt idx="48876">
                  <c:v>3.20E+02</c:v>
                </c:pt>
                <c:pt idx="48877">
                  <c:v>3.20E+02</c:v>
                </c:pt>
                <c:pt idx="48878">
                  <c:v>3.20E+02</c:v>
                </c:pt>
                <c:pt idx="48879">
                  <c:v>3.20E+02</c:v>
                </c:pt>
                <c:pt idx="48880">
                  <c:v>3.20E+02</c:v>
                </c:pt>
                <c:pt idx="48881">
                  <c:v>3.20E+02</c:v>
                </c:pt>
                <c:pt idx="48882">
                  <c:v>3.20E+02</c:v>
                </c:pt>
                <c:pt idx="48883">
                  <c:v>3.20E+02</c:v>
                </c:pt>
                <c:pt idx="48884">
                  <c:v>3.20E+02</c:v>
                </c:pt>
                <c:pt idx="48885">
                  <c:v>3.20E+02</c:v>
                </c:pt>
                <c:pt idx="48886">
                  <c:v>3.20E+02</c:v>
                </c:pt>
                <c:pt idx="48887">
                  <c:v>3.20E+02</c:v>
                </c:pt>
                <c:pt idx="48888">
                  <c:v>3.20E+02</c:v>
                </c:pt>
                <c:pt idx="48889">
                  <c:v>3.20E+02</c:v>
                </c:pt>
                <c:pt idx="48890">
                  <c:v>3.20E+02</c:v>
                </c:pt>
                <c:pt idx="48891">
                  <c:v>3.20E+02</c:v>
                </c:pt>
                <c:pt idx="48892">
                  <c:v>3.20E+02</c:v>
                </c:pt>
                <c:pt idx="48893">
                  <c:v>3.20E+02</c:v>
                </c:pt>
                <c:pt idx="48894">
                  <c:v>3.20E+02</c:v>
                </c:pt>
                <c:pt idx="48895">
                  <c:v>3.20E+02</c:v>
                </c:pt>
                <c:pt idx="48896">
                  <c:v>3.20E+02</c:v>
                </c:pt>
                <c:pt idx="48897">
                  <c:v>3.20E+02</c:v>
                </c:pt>
                <c:pt idx="48898">
                  <c:v>3.20E+02</c:v>
                </c:pt>
                <c:pt idx="48899">
                  <c:v>3.20E+02</c:v>
                </c:pt>
                <c:pt idx="48900">
                  <c:v>3.20E+02</c:v>
                </c:pt>
                <c:pt idx="48901">
                  <c:v>3.20E+02</c:v>
                </c:pt>
                <c:pt idx="48902">
                  <c:v>3.20E+02</c:v>
                </c:pt>
                <c:pt idx="48903">
                  <c:v>3.20E+02</c:v>
                </c:pt>
                <c:pt idx="48904">
                  <c:v>3.20E+02</c:v>
                </c:pt>
                <c:pt idx="48905">
                  <c:v>3.20E+02</c:v>
                </c:pt>
                <c:pt idx="48906">
                  <c:v>3.20E+02</c:v>
                </c:pt>
                <c:pt idx="48907">
                  <c:v>3.20E+02</c:v>
                </c:pt>
                <c:pt idx="48908">
                  <c:v>3.20E+02</c:v>
                </c:pt>
                <c:pt idx="48909">
                  <c:v>3.20E+02</c:v>
                </c:pt>
                <c:pt idx="48910">
                  <c:v>3.20E+02</c:v>
                </c:pt>
                <c:pt idx="48911">
                  <c:v>3.20E+02</c:v>
                </c:pt>
                <c:pt idx="48912">
                  <c:v>3.20E+02</c:v>
                </c:pt>
                <c:pt idx="48913">
                  <c:v>3.20E+02</c:v>
                </c:pt>
                <c:pt idx="48914">
                  <c:v>3.20E+02</c:v>
                </c:pt>
                <c:pt idx="48915">
                  <c:v>3.20E+02</c:v>
                </c:pt>
                <c:pt idx="48916">
                  <c:v>3.20E+02</c:v>
                </c:pt>
                <c:pt idx="48917">
                  <c:v>3.20E+02</c:v>
                </c:pt>
                <c:pt idx="48918">
                  <c:v>3.20E+02</c:v>
                </c:pt>
                <c:pt idx="48919">
                  <c:v>3.20E+02</c:v>
                </c:pt>
                <c:pt idx="48920">
                  <c:v>3.20E+02</c:v>
                </c:pt>
                <c:pt idx="48921">
                  <c:v>3.20E+02</c:v>
                </c:pt>
                <c:pt idx="48922">
                  <c:v>3.20E+02</c:v>
                </c:pt>
                <c:pt idx="48923">
                  <c:v>3.20E+02</c:v>
                </c:pt>
                <c:pt idx="48924">
                  <c:v>3.20E+02</c:v>
                </c:pt>
                <c:pt idx="48925">
                  <c:v>3.20E+02</c:v>
                </c:pt>
                <c:pt idx="48926">
                  <c:v>3.20E+02</c:v>
                </c:pt>
                <c:pt idx="48927">
                  <c:v>3.20E+02</c:v>
                </c:pt>
                <c:pt idx="48928">
                  <c:v>3.20E+02</c:v>
                </c:pt>
                <c:pt idx="48929">
                  <c:v>3.20E+02</c:v>
                </c:pt>
                <c:pt idx="48930">
                  <c:v>3.20E+02</c:v>
                </c:pt>
                <c:pt idx="48931">
                  <c:v>3.20E+02</c:v>
                </c:pt>
                <c:pt idx="48932">
                  <c:v>3.20E+02</c:v>
                </c:pt>
                <c:pt idx="48933">
                  <c:v>3.20E+02</c:v>
                </c:pt>
                <c:pt idx="48934">
                  <c:v>3.20E+02</c:v>
                </c:pt>
                <c:pt idx="48935">
                  <c:v>3.20E+02</c:v>
                </c:pt>
                <c:pt idx="48936">
                  <c:v>3.20E+02</c:v>
                </c:pt>
                <c:pt idx="48937">
                  <c:v>3.20E+02</c:v>
                </c:pt>
                <c:pt idx="48938">
                  <c:v>3.20E+02</c:v>
                </c:pt>
                <c:pt idx="48939">
                  <c:v>3.20E+02</c:v>
                </c:pt>
                <c:pt idx="48940">
                  <c:v>3.20E+02</c:v>
                </c:pt>
                <c:pt idx="48941">
                  <c:v>3.20E+02</c:v>
                </c:pt>
                <c:pt idx="48942">
                  <c:v>3.20E+02</c:v>
                </c:pt>
                <c:pt idx="48943">
                  <c:v>3.20E+02</c:v>
                </c:pt>
                <c:pt idx="48944">
                  <c:v>3.20E+02</c:v>
                </c:pt>
                <c:pt idx="48945">
                  <c:v>3.20E+02</c:v>
                </c:pt>
                <c:pt idx="48946">
                  <c:v>3.20E+02</c:v>
                </c:pt>
                <c:pt idx="48947">
                  <c:v>3.20E+02</c:v>
                </c:pt>
                <c:pt idx="48948">
                  <c:v>3.20E+02</c:v>
                </c:pt>
                <c:pt idx="48949">
                  <c:v>3.20E+02</c:v>
                </c:pt>
                <c:pt idx="48950">
                  <c:v>3.20E+02</c:v>
                </c:pt>
                <c:pt idx="48951">
                  <c:v>3.20E+02</c:v>
                </c:pt>
                <c:pt idx="48952">
                  <c:v>3.20E+02</c:v>
                </c:pt>
                <c:pt idx="48953">
                  <c:v>3.20E+02</c:v>
                </c:pt>
                <c:pt idx="48954">
                  <c:v>3.20E+02</c:v>
                </c:pt>
                <c:pt idx="48955">
                  <c:v>3.20E+02</c:v>
                </c:pt>
                <c:pt idx="48956">
                  <c:v>3.20E+02</c:v>
                </c:pt>
                <c:pt idx="48957">
                  <c:v>3.20E+02</c:v>
                </c:pt>
                <c:pt idx="48958">
                  <c:v>3.20E+02</c:v>
                </c:pt>
                <c:pt idx="48959">
                  <c:v>3.20E+02</c:v>
                </c:pt>
                <c:pt idx="48960">
                  <c:v>3.20E+02</c:v>
                </c:pt>
                <c:pt idx="48961">
                  <c:v>3.20E+02</c:v>
                </c:pt>
                <c:pt idx="48962">
                  <c:v>3.20E+02</c:v>
                </c:pt>
                <c:pt idx="48963">
                  <c:v>3.20E+02</c:v>
                </c:pt>
                <c:pt idx="48964">
                  <c:v>3.20E+02</c:v>
                </c:pt>
                <c:pt idx="48965">
                  <c:v>3.20E+02</c:v>
                </c:pt>
                <c:pt idx="48966">
                  <c:v>3.20E+02</c:v>
                </c:pt>
                <c:pt idx="48967">
                  <c:v>3.20E+02</c:v>
                </c:pt>
                <c:pt idx="48968">
                  <c:v>3.20E+02</c:v>
                </c:pt>
                <c:pt idx="48969">
                  <c:v>3.20E+02</c:v>
                </c:pt>
                <c:pt idx="48970">
                  <c:v>3.20E+02</c:v>
                </c:pt>
                <c:pt idx="48971">
                  <c:v>3.20E+02</c:v>
                </c:pt>
                <c:pt idx="48972">
                  <c:v>3.20E+02</c:v>
                </c:pt>
                <c:pt idx="48973">
                  <c:v>3.20E+02</c:v>
                </c:pt>
                <c:pt idx="48974">
                  <c:v>3.20E+02</c:v>
                </c:pt>
                <c:pt idx="48975">
                  <c:v>3.20E+02</c:v>
                </c:pt>
                <c:pt idx="48976">
                  <c:v>3.20E+02</c:v>
                </c:pt>
                <c:pt idx="48977">
                  <c:v>3.20E+02</c:v>
                </c:pt>
                <c:pt idx="48978">
                  <c:v>3.20E+02</c:v>
                </c:pt>
                <c:pt idx="48979">
                  <c:v>3.20E+02</c:v>
                </c:pt>
                <c:pt idx="48980">
                  <c:v>3.20E+02</c:v>
                </c:pt>
                <c:pt idx="48981">
                  <c:v>3.20E+02</c:v>
                </c:pt>
                <c:pt idx="48982">
                  <c:v>3.20E+02</c:v>
                </c:pt>
                <c:pt idx="48983">
                  <c:v>3.20E+02</c:v>
                </c:pt>
                <c:pt idx="48984">
                  <c:v>3.20E+02</c:v>
                </c:pt>
                <c:pt idx="48985">
                  <c:v>3.20E+02</c:v>
                </c:pt>
                <c:pt idx="48986">
                  <c:v>3.20E+02</c:v>
                </c:pt>
                <c:pt idx="48987">
                  <c:v>3.20E+02</c:v>
                </c:pt>
                <c:pt idx="48988">
                  <c:v>3.20E+02</c:v>
                </c:pt>
                <c:pt idx="48989">
                  <c:v>3.20E+02</c:v>
                </c:pt>
                <c:pt idx="48990">
                  <c:v>3.20E+02</c:v>
                </c:pt>
                <c:pt idx="48991">
                  <c:v>3.20E+02</c:v>
                </c:pt>
                <c:pt idx="48992">
                  <c:v>3.20E+02</c:v>
                </c:pt>
                <c:pt idx="48993">
                  <c:v>3.20E+02</c:v>
                </c:pt>
                <c:pt idx="48994">
                  <c:v>3.20E+02</c:v>
                </c:pt>
                <c:pt idx="48995">
                  <c:v>3.20E+02</c:v>
                </c:pt>
                <c:pt idx="48996">
                  <c:v>3.20E+02</c:v>
                </c:pt>
                <c:pt idx="48997">
                  <c:v>3.20E+02</c:v>
                </c:pt>
                <c:pt idx="48998">
                  <c:v>3.20E+02</c:v>
                </c:pt>
                <c:pt idx="48999">
                  <c:v>3.20E+02</c:v>
                </c:pt>
                <c:pt idx="49000">
                  <c:v>3.20E+02</c:v>
                </c:pt>
                <c:pt idx="49001">
                  <c:v>3.20E+02</c:v>
                </c:pt>
                <c:pt idx="49002">
                  <c:v>3.20E+02</c:v>
                </c:pt>
                <c:pt idx="49003">
                  <c:v>3.20E+02</c:v>
                </c:pt>
                <c:pt idx="49004">
                  <c:v>3.20E+02</c:v>
                </c:pt>
                <c:pt idx="49005">
                  <c:v>3.20E+02</c:v>
                </c:pt>
                <c:pt idx="49006">
                  <c:v>3.20E+02</c:v>
                </c:pt>
                <c:pt idx="49007">
                  <c:v>3.20E+02</c:v>
                </c:pt>
                <c:pt idx="49008">
                  <c:v>3.20E+02</c:v>
                </c:pt>
                <c:pt idx="49009">
                  <c:v>3.20E+02</c:v>
                </c:pt>
                <c:pt idx="49010">
                  <c:v>3.20E+02</c:v>
                </c:pt>
                <c:pt idx="49011">
                  <c:v>3.20E+02</c:v>
                </c:pt>
                <c:pt idx="49012">
                  <c:v>3.20E+02</c:v>
                </c:pt>
                <c:pt idx="49013">
                  <c:v>3.20E+02</c:v>
                </c:pt>
                <c:pt idx="49014">
                  <c:v>3.20E+02</c:v>
                </c:pt>
                <c:pt idx="49015">
                  <c:v>3.20E+02</c:v>
                </c:pt>
                <c:pt idx="49016">
                  <c:v>3.20E+02</c:v>
                </c:pt>
                <c:pt idx="49017">
                  <c:v>3.20E+02</c:v>
                </c:pt>
                <c:pt idx="49018">
                  <c:v>3.20E+02</c:v>
                </c:pt>
                <c:pt idx="49019">
                  <c:v>3.20E+02</c:v>
                </c:pt>
                <c:pt idx="49020">
                  <c:v>3.20E+02</c:v>
                </c:pt>
                <c:pt idx="49021">
                  <c:v>3.20E+02</c:v>
                </c:pt>
                <c:pt idx="49022">
                  <c:v>3.20E+02</c:v>
                </c:pt>
                <c:pt idx="49023">
                  <c:v>3.20E+02</c:v>
                </c:pt>
                <c:pt idx="49024">
                  <c:v>3.20E+02</c:v>
                </c:pt>
                <c:pt idx="49025">
                  <c:v>3.20E+02</c:v>
                </c:pt>
                <c:pt idx="49026">
                  <c:v>3.20E+02</c:v>
                </c:pt>
                <c:pt idx="49027">
                  <c:v>3.20E+02</c:v>
                </c:pt>
                <c:pt idx="49028">
                  <c:v>3.20E+02</c:v>
                </c:pt>
                <c:pt idx="49029">
                  <c:v>3.20E+02</c:v>
                </c:pt>
                <c:pt idx="49030">
                  <c:v>3.20E+02</c:v>
                </c:pt>
                <c:pt idx="49031">
                  <c:v>3.20E+02</c:v>
                </c:pt>
                <c:pt idx="49032">
                  <c:v>3.20E+02</c:v>
                </c:pt>
                <c:pt idx="49033">
                  <c:v>3.20E+02</c:v>
                </c:pt>
                <c:pt idx="49034">
                  <c:v>3.20E+02</c:v>
                </c:pt>
                <c:pt idx="49035">
                  <c:v>3.20E+02</c:v>
                </c:pt>
                <c:pt idx="49036">
                  <c:v>3.20E+02</c:v>
                </c:pt>
                <c:pt idx="49037">
                  <c:v>3.20E+02</c:v>
                </c:pt>
                <c:pt idx="49038">
                  <c:v>3.20E+02</c:v>
                </c:pt>
                <c:pt idx="49039">
                  <c:v>3.20E+02</c:v>
                </c:pt>
                <c:pt idx="49040">
                  <c:v>3.20E+02</c:v>
                </c:pt>
                <c:pt idx="49041">
                  <c:v>3.20E+02</c:v>
                </c:pt>
                <c:pt idx="49042">
                  <c:v>3.20E+02</c:v>
                </c:pt>
                <c:pt idx="49043">
                  <c:v>3.20E+02</c:v>
                </c:pt>
                <c:pt idx="49044">
                  <c:v>3.20E+02</c:v>
                </c:pt>
                <c:pt idx="49045">
                  <c:v>3.20E+02</c:v>
                </c:pt>
                <c:pt idx="49046">
                  <c:v>3.20E+02</c:v>
                </c:pt>
                <c:pt idx="49047">
                  <c:v>3.20E+02</c:v>
                </c:pt>
                <c:pt idx="49048">
                  <c:v>3.20E+02</c:v>
                </c:pt>
                <c:pt idx="49049">
                  <c:v>3.20E+02</c:v>
                </c:pt>
                <c:pt idx="49050">
                  <c:v>3.20E+02</c:v>
                </c:pt>
                <c:pt idx="49051">
                  <c:v>3.20E+02</c:v>
                </c:pt>
                <c:pt idx="49052">
                  <c:v>3.20E+02</c:v>
                </c:pt>
                <c:pt idx="49053">
                  <c:v>3.20E+02</c:v>
                </c:pt>
                <c:pt idx="49054">
                  <c:v>3.20E+02</c:v>
                </c:pt>
                <c:pt idx="49055">
                  <c:v>3.20E+02</c:v>
                </c:pt>
                <c:pt idx="49056">
                  <c:v>3.20E+02</c:v>
                </c:pt>
                <c:pt idx="49057">
                  <c:v>3.20E+02</c:v>
                </c:pt>
                <c:pt idx="49058">
                  <c:v>3.20E+02</c:v>
                </c:pt>
                <c:pt idx="49059">
                  <c:v>3.20E+02</c:v>
                </c:pt>
                <c:pt idx="49060">
                  <c:v>3.20E+02</c:v>
                </c:pt>
                <c:pt idx="49061">
                  <c:v>3.20E+02</c:v>
                </c:pt>
                <c:pt idx="49062">
                  <c:v>3.20E+02</c:v>
                </c:pt>
                <c:pt idx="49063">
                  <c:v>3.20E+02</c:v>
                </c:pt>
                <c:pt idx="49064">
                  <c:v>3.20E+02</c:v>
                </c:pt>
                <c:pt idx="49065">
                  <c:v>3.20E+02</c:v>
                </c:pt>
                <c:pt idx="49066">
                  <c:v>3.20E+02</c:v>
                </c:pt>
                <c:pt idx="49067">
                  <c:v>3.20E+02</c:v>
                </c:pt>
                <c:pt idx="49068">
                  <c:v>3.20E+02</c:v>
                </c:pt>
                <c:pt idx="49069">
                  <c:v>3.20E+02</c:v>
                </c:pt>
                <c:pt idx="49070">
                  <c:v>3.20E+02</c:v>
                </c:pt>
                <c:pt idx="49071">
                  <c:v>3.20E+02</c:v>
                </c:pt>
                <c:pt idx="49072">
                  <c:v>3.20E+02</c:v>
                </c:pt>
                <c:pt idx="49073">
                  <c:v>3.20E+02</c:v>
                </c:pt>
                <c:pt idx="49074">
                  <c:v>3.20E+02</c:v>
                </c:pt>
                <c:pt idx="49075">
                  <c:v>3.20E+02</c:v>
                </c:pt>
                <c:pt idx="49076">
                  <c:v>3.20E+02</c:v>
                </c:pt>
                <c:pt idx="49077">
                  <c:v>3.20E+02</c:v>
                </c:pt>
                <c:pt idx="49078">
                  <c:v>3.20E+02</c:v>
                </c:pt>
                <c:pt idx="49079">
                  <c:v>3.20E+02</c:v>
                </c:pt>
                <c:pt idx="49080">
                  <c:v>3.20E+02</c:v>
                </c:pt>
                <c:pt idx="49081">
                  <c:v>3.20E+02</c:v>
                </c:pt>
                <c:pt idx="49082">
                  <c:v>3.20E+02</c:v>
                </c:pt>
                <c:pt idx="49083">
                  <c:v>3.20E+02</c:v>
                </c:pt>
                <c:pt idx="49084">
                  <c:v>3.20E+02</c:v>
                </c:pt>
                <c:pt idx="49085">
                  <c:v>3.20E+02</c:v>
                </c:pt>
                <c:pt idx="49086">
                  <c:v>3.20E+02</c:v>
                </c:pt>
                <c:pt idx="49087">
                  <c:v>3.20E+02</c:v>
                </c:pt>
                <c:pt idx="49088">
                  <c:v>3.20E+02</c:v>
                </c:pt>
                <c:pt idx="49089">
                  <c:v>3.20E+02</c:v>
                </c:pt>
                <c:pt idx="49090">
                  <c:v>3.20E+02</c:v>
                </c:pt>
                <c:pt idx="49091">
                  <c:v>3.20E+02</c:v>
                </c:pt>
                <c:pt idx="49092">
                  <c:v>3.20E+02</c:v>
                </c:pt>
                <c:pt idx="49093">
                  <c:v>3.20E+02</c:v>
                </c:pt>
                <c:pt idx="49094">
                  <c:v>3.20E+02</c:v>
                </c:pt>
                <c:pt idx="49095">
                  <c:v>3.20E+02</c:v>
                </c:pt>
                <c:pt idx="49096">
                  <c:v>3.20E+02</c:v>
                </c:pt>
                <c:pt idx="49097">
                  <c:v>3.20E+02</c:v>
                </c:pt>
                <c:pt idx="49098">
                  <c:v>3.20E+02</c:v>
                </c:pt>
                <c:pt idx="49099">
                  <c:v>3.20E+02</c:v>
                </c:pt>
                <c:pt idx="49100">
                  <c:v>3.20E+02</c:v>
                </c:pt>
                <c:pt idx="49101">
                  <c:v>3.20E+02</c:v>
                </c:pt>
                <c:pt idx="49102">
                  <c:v>3.20E+02</c:v>
                </c:pt>
                <c:pt idx="49103">
                  <c:v>3.20E+02</c:v>
                </c:pt>
                <c:pt idx="49104">
                  <c:v>3.20E+02</c:v>
                </c:pt>
                <c:pt idx="49105">
                  <c:v>3.20E+02</c:v>
                </c:pt>
                <c:pt idx="49106">
                  <c:v>3.20E+02</c:v>
                </c:pt>
                <c:pt idx="49107">
                  <c:v>3.20E+02</c:v>
                </c:pt>
                <c:pt idx="49108">
                  <c:v>3.20E+02</c:v>
                </c:pt>
                <c:pt idx="49109">
                  <c:v>3.20E+02</c:v>
                </c:pt>
                <c:pt idx="49110">
                  <c:v>3.20E+02</c:v>
                </c:pt>
                <c:pt idx="49111">
                  <c:v>3.20E+02</c:v>
                </c:pt>
                <c:pt idx="49112">
                  <c:v>3.20E+02</c:v>
                </c:pt>
                <c:pt idx="49113">
                  <c:v>3.20E+02</c:v>
                </c:pt>
                <c:pt idx="49114">
                  <c:v>3.20E+02</c:v>
                </c:pt>
                <c:pt idx="49115">
                  <c:v>3.20E+02</c:v>
                </c:pt>
                <c:pt idx="49116">
                  <c:v>3.20E+02</c:v>
                </c:pt>
                <c:pt idx="49117">
                  <c:v>3.20E+02</c:v>
                </c:pt>
                <c:pt idx="49118">
                  <c:v>3.20E+02</c:v>
                </c:pt>
                <c:pt idx="49119">
                  <c:v>3.20E+02</c:v>
                </c:pt>
                <c:pt idx="49120">
                  <c:v>3.20E+02</c:v>
                </c:pt>
                <c:pt idx="49121">
                  <c:v>3.20E+02</c:v>
                </c:pt>
                <c:pt idx="49122">
                  <c:v>3.20E+02</c:v>
                </c:pt>
                <c:pt idx="49123">
                  <c:v>3.20E+02</c:v>
                </c:pt>
                <c:pt idx="49124">
                  <c:v>3.20E+02</c:v>
                </c:pt>
                <c:pt idx="49125">
                  <c:v>3.20E+02</c:v>
                </c:pt>
                <c:pt idx="49126">
                  <c:v>3.20E+02</c:v>
                </c:pt>
                <c:pt idx="49127">
                  <c:v>3.20E+02</c:v>
                </c:pt>
                <c:pt idx="49128">
                  <c:v>3.20E+02</c:v>
                </c:pt>
                <c:pt idx="49129">
                  <c:v>3.20E+02</c:v>
                </c:pt>
                <c:pt idx="49130">
                  <c:v>3.20E+02</c:v>
                </c:pt>
                <c:pt idx="49131">
                  <c:v>3.20E+02</c:v>
                </c:pt>
                <c:pt idx="49132">
                  <c:v>3.20E+02</c:v>
                </c:pt>
                <c:pt idx="49133">
                  <c:v>3.20E+02</c:v>
                </c:pt>
                <c:pt idx="49134">
                  <c:v>3.20E+02</c:v>
                </c:pt>
                <c:pt idx="49135">
                  <c:v>3.20E+02</c:v>
                </c:pt>
                <c:pt idx="49136">
                  <c:v>3.20E+02</c:v>
                </c:pt>
                <c:pt idx="49137">
                  <c:v>3.20E+02</c:v>
                </c:pt>
                <c:pt idx="49138">
                  <c:v>3.20E+02</c:v>
                </c:pt>
                <c:pt idx="49139">
                  <c:v>3.20E+02</c:v>
                </c:pt>
                <c:pt idx="49140">
                  <c:v>3.20E+02</c:v>
                </c:pt>
                <c:pt idx="49141">
                  <c:v>3.20E+02</c:v>
                </c:pt>
                <c:pt idx="49142">
                  <c:v>3.20E+02</c:v>
                </c:pt>
                <c:pt idx="49143">
                  <c:v>3.20E+02</c:v>
                </c:pt>
                <c:pt idx="49144">
                  <c:v>3.20E+02</c:v>
                </c:pt>
                <c:pt idx="49145">
                  <c:v>3.20E+02</c:v>
                </c:pt>
                <c:pt idx="49146">
                  <c:v>3.20E+02</c:v>
                </c:pt>
                <c:pt idx="49147">
                  <c:v>3.20E+02</c:v>
                </c:pt>
                <c:pt idx="49148">
                  <c:v>3.20E+02</c:v>
                </c:pt>
                <c:pt idx="49149">
                  <c:v>3.20E+02</c:v>
                </c:pt>
                <c:pt idx="49150">
                  <c:v>3.20E+02</c:v>
                </c:pt>
                <c:pt idx="49151">
                  <c:v>3.20E+02</c:v>
                </c:pt>
                <c:pt idx="49152">
                  <c:v>3.20E+02</c:v>
                </c:pt>
                <c:pt idx="49153">
                  <c:v>3.20E+02</c:v>
                </c:pt>
                <c:pt idx="49154">
                  <c:v>3.20E+02</c:v>
                </c:pt>
                <c:pt idx="49155">
                  <c:v>3.20E+02</c:v>
                </c:pt>
                <c:pt idx="49156">
                  <c:v>3.20E+02</c:v>
                </c:pt>
                <c:pt idx="49157">
                  <c:v>3.20E+02</c:v>
                </c:pt>
                <c:pt idx="49158">
                  <c:v>3.20E+02</c:v>
                </c:pt>
                <c:pt idx="49159">
                  <c:v>3.20E+02</c:v>
                </c:pt>
                <c:pt idx="49160">
                  <c:v>3.20E+02</c:v>
                </c:pt>
                <c:pt idx="49161">
                  <c:v>3.20E+02</c:v>
                </c:pt>
                <c:pt idx="49162">
                  <c:v>3.20E+02</c:v>
                </c:pt>
                <c:pt idx="49163">
                  <c:v>3.20E+02</c:v>
                </c:pt>
                <c:pt idx="49164">
                  <c:v>3.20E+02</c:v>
                </c:pt>
                <c:pt idx="49165">
                  <c:v>3.20E+02</c:v>
                </c:pt>
                <c:pt idx="49166">
                  <c:v>3.20E+02</c:v>
                </c:pt>
                <c:pt idx="49167">
                  <c:v>3.20E+02</c:v>
                </c:pt>
                <c:pt idx="49168">
                  <c:v>3.20E+02</c:v>
                </c:pt>
                <c:pt idx="49169">
                  <c:v>3.20E+02</c:v>
                </c:pt>
                <c:pt idx="49170">
                  <c:v>3.20E+02</c:v>
                </c:pt>
                <c:pt idx="49171">
                  <c:v>3.20E+02</c:v>
                </c:pt>
                <c:pt idx="49172">
                  <c:v>3.20E+02</c:v>
                </c:pt>
                <c:pt idx="49173">
                  <c:v>3.20E+02</c:v>
                </c:pt>
                <c:pt idx="49174">
                  <c:v>3.20E+02</c:v>
                </c:pt>
                <c:pt idx="49175">
                  <c:v>3.20E+02</c:v>
                </c:pt>
                <c:pt idx="49176">
                  <c:v>3.20E+02</c:v>
                </c:pt>
                <c:pt idx="49177">
                  <c:v>3.20E+02</c:v>
                </c:pt>
                <c:pt idx="49178">
                  <c:v>3.20E+02</c:v>
                </c:pt>
                <c:pt idx="49179">
                  <c:v>3.20E+02</c:v>
                </c:pt>
                <c:pt idx="49180">
                  <c:v>3.20E+02</c:v>
                </c:pt>
                <c:pt idx="49181">
                  <c:v>3.20E+02</c:v>
                </c:pt>
                <c:pt idx="49182">
                  <c:v>3.20E+02</c:v>
                </c:pt>
                <c:pt idx="49183">
                  <c:v>3.20E+02</c:v>
                </c:pt>
                <c:pt idx="49184">
                  <c:v>3.20E+02</c:v>
                </c:pt>
                <c:pt idx="49185">
                  <c:v>3.20E+02</c:v>
                </c:pt>
                <c:pt idx="49186">
                  <c:v>3.20E+02</c:v>
                </c:pt>
                <c:pt idx="49187">
                  <c:v>3.20E+02</c:v>
                </c:pt>
                <c:pt idx="49188">
                  <c:v>3.20E+02</c:v>
                </c:pt>
                <c:pt idx="49189">
                  <c:v>3.20E+02</c:v>
                </c:pt>
                <c:pt idx="49190">
                  <c:v>3.20E+02</c:v>
                </c:pt>
                <c:pt idx="49191">
                  <c:v>3.20E+02</c:v>
                </c:pt>
                <c:pt idx="49192">
                  <c:v>3.20E+02</c:v>
                </c:pt>
                <c:pt idx="49193">
                  <c:v>3.20E+02</c:v>
                </c:pt>
                <c:pt idx="49194">
                  <c:v>3.20E+02</c:v>
                </c:pt>
                <c:pt idx="49195">
                  <c:v>3.20E+02</c:v>
                </c:pt>
                <c:pt idx="49196">
                  <c:v>3.20E+02</c:v>
                </c:pt>
                <c:pt idx="49197">
                  <c:v>3.20E+02</c:v>
                </c:pt>
                <c:pt idx="49198">
                  <c:v>3.20E+02</c:v>
                </c:pt>
                <c:pt idx="49199">
                  <c:v>3.20E+02</c:v>
                </c:pt>
                <c:pt idx="49200">
                  <c:v>3.20E+02</c:v>
                </c:pt>
                <c:pt idx="49201">
                  <c:v>3.20E+02</c:v>
                </c:pt>
                <c:pt idx="49202">
                  <c:v>3.20E+02</c:v>
                </c:pt>
                <c:pt idx="49203">
                  <c:v>3.20E+02</c:v>
                </c:pt>
                <c:pt idx="49204">
                  <c:v>3.20E+02</c:v>
                </c:pt>
                <c:pt idx="49205">
                  <c:v>3.20E+02</c:v>
                </c:pt>
                <c:pt idx="49206">
                  <c:v>3.20E+02</c:v>
                </c:pt>
                <c:pt idx="49207">
                  <c:v>3.20E+02</c:v>
                </c:pt>
                <c:pt idx="49208">
                  <c:v>3.20E+02</c:v>
                </c:pt>
                <c:pt idx="49209">
                  <c:v>3.20E+02</c:v>
                </c:pt>
                <c:pt idx="49210">
                  <c:v>3.20E+02</c:v>
                </c:pt>
                <c:pt idx="49211">
                  <c:v>3.20E+02</c:v>
                </c:pt>
                <c:pt idx="49212">
                  <c:v>3.20E+02</c:v>
                </c:pt>
                <c:pt idx="49213">
                  <c:v>3.20E+02</c:v>
                </c:pt>
                <c:pt idx="49214">
                  <c:v>3.20E+02</c:v>
                </c:pt>
                <c:pt idx="49215">
                  <c:v>3.20E+02</c:v>
                </c:pt>
                <c:pt idx="49216">
                  <c:v>3.20E+02</c:v>
                </c:pt>
                <c:pt idx="49217">
                  <c:v>3.20E+02</c:v>
                </c:pt>
                <c:pt idx="49218">
                  <c:v>3.20E+02</c:v>
                </c:pt>
                <c:pt idx="49219">
                  <c:v>3.20E+02</c:v>
                </c:pt>
                <c:pt idx="49220">
                  <c:v>3.20E+02</c:v>
                </c:pt>
                <c:pt idx="49221">
                  <c:v>3.20E+02</c:v>
                </c:pt>
                <c:pt idx="49222">
                  <c:v>3.20E+02</c:v>
                </c:pt>
                <c:pt idx="49223">
                  <c:v>3.20E+02</c:v>
                </c:pt>
                <c:pt idx="49224">
                  <c:v>3.20E+02</c:v>
                </c:pt>
                <c:pt idx="49225">
                  <c:v>3.20E+02</c:v>
                </c:pt>
                <c:pt idx="49226">
                  <c:v>3.20E+02</c:v>
                </c:pt>
                <c:pt idx="49227">
                  <c:v>3.20E+02</c:v>
                </c:pt>
                <c:pt idx="49228">
                  <c:v>3.20E+02</c:v>
                </c:pt>
                <c:pt idx="49229">
                  <c:v>3.20E+02</c:v>
                </c:pt>
                <c:pt idx="49230">
                  <c:v>3.20E+02</c:v>
                </c:pt>
                <c:pt idx="49231">
                  <c:v>3.20E+02</c:v>
                </c:pt>
                <c:pt idx="49232">
                  <c:v>3.20E+02</c:v>
                </c:pt>
                <c:pt idx="49233">
                  <c:v>3.20E+02</c:v>
                </c:pt>
                <c:pt idx="49234">
                  <c:v>3.20E+02</c:v>
                </c:pt>
                <c:pt idx="49235">
                  <c:v>3.20E+02</c:v>
                </c:pt>
                <c:pt idx="49236">
                  <c:v>3.20E+02</c:v>
                </c:pt>
                <c:pt idx="49237">
                  <c:v>3.20E+02</c:v>
                </c:pt>
                <c:pt idx="49238">
                  <c:v>3.20E+02</c:v>
                </c:pt>
                <c:pt idx="49239">
                  <c:v>3.20E+02</c:v>
                </c:pt>
                <c:pt idx="49240">
                  <c:v>3.20E+02</c:v>
                </c:pt>
                <c:pt idx="49241">
                  <c:v>3.20E+02</c:v>
                </c:pt>
                <c:pt idx="49242">
                  <c:v>3.20E+02</c:v>
                </c:pt>
                <c:pt idx="49243">
                  <c:v>3.20E+02</c:v>
                </c:pt>
                <c:pt idx="49244">
                  <c:v>3.20E+02</c:v>
                </c:pt>
                <c:pt idx="49245">
                  <c:v>3.20E+02</c:v>
                </c:pt>
                <c:pt idx="49246">
                  <c:v>3.20E+02</c:v>
                </c:pt>
                <c:pt idx="49247">
                  <c:v>3.20E+02</c:v>
                </c:pt>
                <c:pt idx="49248">
                  <c:v>3.20E+02</c:v>
                </c:pt>
                <c:pt idx="49249">
                  <c:v>3.20E+02</c:v>
                </c:pt>
                <c:pt idx="49250">
                  <c:v>3.20E+02</c:v>
                </c:pt>
                <c:pt idx="49251">
                  <c:v>3.20E+02</c:v>
                </c:pt>
                <c:pt idx="49252">
                  <c:v>3.20E+02</c:v>
                </c:pt>
                <c:pt idx="49253">
                  <c:v>3.20E+02</c:v>
                </c:pt>
                <c:pt idx="49254">
                  <c:v>3.20E+02</c:v>
                </c:pt>
                <c:pt idx="49255">
                  <c:v>3.20E+02</c:v>
                </c:pt>
                <c:pt idx="49256">
                  <c:v>3.20E+02</c:v>
                </c:pt>
                <c:pt idx="49257">
                  <c:v>3.20E+02</c:v>
                </c:pt>
                <c:pt idx="49258">
                  <c:v>3.20E+02</c:v>
                </c:pt>
                <c:pt idx="49259">
                  <c:v>3.20E+02</c:v>
                </c:pt>
                <c:pt idx="49260">
                  <c:v>3.20E+02</c:v>
                </c:pt>
                <c:pt idx="49261">
                  <c:v>3.20E+02</c:v>
                </c:pt>
                <c:pt idx="49262">
                  <c:v>3.20E+02</c:v>
                </c:pt>
                <c:pt idx="49263">
                  <c:v>3.20E+02</c:v>
                </c:pt>
                <c:pt idx="49264">
                  <c:v>3.20E+02</c:v>
                </c:pt>
                <c:pt idx="49265">
                  <c:v>3.20E+02</c:v>
                </c:pt>
                <c:pt idx="49266">
                  <c:v>3.20E+02</c:v>
                </c:pt>
                <c:pt idx="49267">
                  <c:v>3.20E+02</c:v>
                </c:pt>
                <c:pt idx="49268">
                  <c:v>3.20E+02</c:v>
                </c:pt>
                <c:pt idx="49269">
                  <c:v>3.20E+02</c:v>
                </c:pt>
                <c:pt idx="49270">
                  <c:v>3.20E+02</c:v>
                </c:pt>
                <c:pt idx="49271">
                  <c:v>3.20E+02</c:v>
                </c:pt>
                <c:pt idx="49272">
                  <c:v>3.20E+02</c:v>
                </c:pt>
                <c:pt idx="49273">
                  <c:v>3.20E+02</c:v>
                </c:pt>
                <c:pt idx="49274">
                  <c:v>3.20E+02</c:v>
                </c:pt>
                <c:pt idx="49275">
                  <c:v>3.20E+02</c:v>
                </c:pt>
                <c:pt idx="49276">
                  <c:v>3.20E+02</c:v>
                </c:pt>
                <c:pt idx="49277">
                  <c:v>3.20E+02</c:v>
                </c:pt>
                <c:pt idx="49278">
                  <c:v>3.20E+02</c:v>
                </c:pt>
                <c:pt idx="49279">
                  <c:v>3.20E+02</c:v>
                </c:pt>
                <c:pt idx="49280">
                  <c:v>3.20E+02</c:v>
                </c:pt>
                <c:pt idx="49281">
                  <c:v>3.20E+02</c:v>
                </c:pt>
                <c:pt idx="49282">
                  <c:v>3.20E+02</c:v>
                </c:pt>
                <c:pt idx="49283">
                  <c:v>3.20E+02</c:v>
                </c:pt>
                <c:pt idx="49284">
                  <c:v>3.20E+02</c:v>
                </c:pt>
                <c:pt idx="49285">
                  <c:v>3.20E+02</c:v>
                </c:pt>
                <c:pt idx="49286">
                  <c:v>3.20E+02</c:v>
                </c:pt>
                <c:pt idx="49287">
                  <c:v>3.20E+02</c:v>
                </c:pt>
                <c:pt idx="49288">
                  <c:v>3.20E+02</c:v>
                </c:pt>
                <c:pt idx="49289">
                  <c:v>3.20E+02</c:v>
                </c:pt>
                <c:pt idx="49290">
                  <c:v>3.20E+02</c:v>
                </c:pt>
                <c:pt idx="49291">
                  <c:v>3.20E+02</c:v>
                </c:pt>
                <c:pt idx="49292">
                  <c:v>3.20E+02</c:v>
                </c:pt>
                <c:pt idx="49293">
                  <c:v>3.20E+02</c:v>
                </c:pt>
                <c:pt idx="49294">
                  <c:v>3.20E+02</c:v>
                </c:pt>
                <c:pt idx="49295">
                  <c:v>3.20E+02</c:v>
                </c:pt>
                <c:pt idx="49296">
                  <c:v>3.20E+02</c:v>
                </c:pt>
                <c:pt idx="49297">
                  <c:v>3.20E+02</c:v>
                </c:pt>
                <c:pt idx="49298">
                  <c:v>3.20E+02</c:v>
                </c:pt>
                <c:pt idx="49299">
                  <c:v>3.20E+02</c:v>
                </c:pt>
                <c:pt idx="49300">
                  <c:v>3.20E+02</c:v>
                </c:pt>
                <c:pt idx="49301">
                  <c:v>3.20E+02</c:v>
                </c:pt>
                <c:pt idx="49302">
                  <c:v>3.20E+02</c:v>
                </c:pt>
                <c:pt idx="49303">
                  <c:v>3.20E+02</c:v>
                </c:pt>
                <c:pt idx="49304">
                  <c:v>3.20E+02</c:v>
                </c:pt>
                <c:pt idx="49305">
                  <c:v>3.20E+02</c:v>
                </c:pt>
                <c:pt idx="49306">
                  <c:v>3.20E+02</c:v>
                </c:pt>
                <c:pt idx="49307">
                  <c:v>3.20E+02</c:v>
                </c:pt>
                <c:pt idx="49308">
                  <c:v>3.20E+02</c:v>
                </c:pt>
                <c:pt idx="49309">
                  <c:v>3.20E+02</c:v>
                </c:pt>
                <c:pt idx="49310">
                  <c:v>3.20E+02</c:v>
                </c:pt>
                <c:pt idx="49311">
                  <c:v>3.20E+02</c:v>
                </c:pt>
                <c:pt idx="49312">
                  <c:v>3.20E+02</c:v>
                </c:pt>
                <c:pt idx="49313">
                  <c:v>3.20E+02</c:v>
                </c:pt>
                <c:pt idx="49314">
                  <c:v>3.20E+02</c:v>
                </c:pt>
                <c:pt idx="49315">
                  <c:v>3.20E+02</c:v>
                </c:pt>
                <c:pt idx="49316">
                  <c:v>3.20E+02</c:v>
                </c:pt>
                <c:pt idx="49317">
                  <c:v>3.20E+02</c:v>
                </c:pt>
                <c:pt idx="49318">
                  <c:v>3.20E+02</c:v>
                </c:pt>
                <c:pt idx="49319">
                  <c:v>3.20E+02</c:v>
                </c:pt>
                <c:pt idx="49320">
                  <c:v>3.20E+02</c:v>
                </c:pt>
                <c:pt idx="49321">
                  <c:v>3.20E+02</c:v>
                </c:pt>
                <c:pt idx="49322">
                  <c:v>3.20E+02</c:v>
                </c:pt>
                <c:pt idx="49323">
                  <c:v>3.20E+02</c:v>
                </c:pt>
                <c:pt idx="49324">
                  <c:v>3.20E+02</c:v>
                </c:pt>
                <c:pt idx="49325">
                  <c:v>3.20E+02</c:v>
                </c:pt>
                <c:pt idx="49326">
                  <c:v>3.20E+02</c:v>
                </c:pt>
                <c:pt idx="49327">
                  <c:v>3.20E+02</c:v>
                </c:pt>
                <c:pt idx="49328">
                  <c:v>3.20E+02</c:v>
                </c:pt>
                <c:pt idx="49329">
                  <c:v>3.20E+02</c:v>
                </c:pt>
                <c:pt idx="49330">
                  <c:v>3.20E+02</c:v>
                </c:pt>
                <c:pt idx="49331">
                  <c:v>3.20E+02</c:v>
                </c:pt>
                <c:pt idx="49332">
                  <c:v>3.20E+02</c:v>
                </c:pt>
                <c:pt idx="49333">
                  <c:v>3.20E+02</c:v>
                </c:pt>
                <c:pt idx="49334">
                  <c:v>3.20E+02</c:v>
                </c:pt>
                <c:pt idx="49335">
                  <c:v>3.20E+02</c:v>
                </c:pt>
                <c:pt idx="49336">
                  <c:v>3.20E+02</c:v>
                </c:pt>
                <c:pt idx="49337">
                  <c:v>3.20E+02</c:v>
                </c:pt>
                <c:pt idx="49338">
                  <c:v>3.20E+02</c:v>
                </c:pt>
                <c:pt idx="49339">
                  <c:v>3.20E+02</c:v>
                </c:pt>
                <c:pt idx="49340">
                  <c:v>3.20E+02</c:v>
                </c:pt>
                <c:pt idx="49341">
                  <c:v>3.20E+02</c:v>
                </c:pt>
                <c:pt idx="49342">
                  <c:v>3.20E+02</c:v>
                </c:pt>
                <c:pt idx="49343">
                  <c:v>3.20E+02</c:v>
                </c:pt>
                <c:pt idx="49344">
                  <c:v>3.20E+02</c:v>
                </c:pt>
                <c:pt idx="49345">
                  <c:v>3.20E+02</c:v>
                </c:pt>
                <c:pt idx="49346">
                  <c:v>3.20E+02</c:v>
                </c:pt>
                <c:pt idx="49347">
                  <c:v>3.20E+02</c:v>
                </c:pt>
                <c:pt idx="49348">
                  <c:v>3.20E+02</c:v>
                </c:pt>
                <c:pt idx="49349">
                  <c:v>3.20E+02</c:v>
                </c:pt>
                <c:pt idx="49350">
                  <c:v>3.20E+02</c:v>
                </c:pt>
                <c:pt idx="49351">
                  <c:v>3.20E+02</c:v>
                </c:pt>
                <c:pt idx="49352">
                  <c:v>3.20E+02</c:v>
                </c:pt>
                <c:pt idx="49353">
                  <c:v>3.20E+02</c:v>
                </c:pt>
                <c:pt idx="49354">
                  <c:v>3.20E+02</c:v>
                </c:pt>
                <c:pt idx="49355">
                  <c:v>3.20E+02</c:v>
                </c:pt>
                <c:pt idx="49356">
                  <c:v>3.20E+02</c:v>
                </c:pt>
                <c:pt idx="49357">
                  <c:v>3.20E+02</c:v>
                </c:pt>
                <c:pt idx="49358">
                  <c:v>3.20E+02</c:v>
                </c:pt>
                <c:pt idx="49359">
                  <c:v>3.20E+02</c:v>
                </c:pt>
                <c:pt idx="49360">
                  <c:v>3.20E+02</c:v>
                </c:pt>
                <c:pt idx="49361">
                  <c:v>3.20E+02</c:v>
                </c:pt>
                <c:pt idx="49362">
                  <c:v>3.20E+02</c:v>
                </c:pt>
                <c:pt idx="49363">
                  <c:v>3.20E+02</c:v>
                </c:pt>
                <c:pt idx="49364">
                  <c:v>3.20E+02</c:v>
                </c:pt>
                <c:pt idx="49365">
                  <c:v>3.20E+02</c:v>
                </c:pt>
                <c:pt idx="49366">
                  <c:v>3.20E+02</c:v>
                </c:pt>
                <c:pt idx="49367">
                  <c:v>3.20E+02</c:v>
                </c:pt>
                <c:pt idx="49368">
                  <c:v>3.20E+02</c:v>
                </c:pt>
                <c:pt idx="49369">
                  <c:v>3.20E+02</c:v>
                </c:pt>
                <c:pt idx="49370">
                  <c:v>3.20E+02</c:v>
                </c:pt>
                <c:pt idx="49371">
                  <c:v>3.20E+02</c:v>
                </c:pt>
                <c:pt idx="49372">
                  <c:v>3.20E+02</c:v>
                </c:pt>
                <c:pt idx="49373">
                  <c:v>3.20E+02</c:v>
                </c:pt>
                <c:pt idx="49374">
                  <c:v>3.20E+02</c:v>
                </c:pt>
                <c:pt idx="49375">
                  <c:v>3.20E+02</c:v>
                </c:pt>
                <c:pt idx="49376">
                  <c:v>3.20E+02</c:v>
                </c:pt>
                <c:pt idx="49377">
                  <c:v>3.20E+02</c:v>
                </c:pt>
                <c:pt idx="49378">
                  <c:v>3.20E+02</c:v>
                </c:pt>
                <c:pt idx="49379">
                  <c:v>3.20E+02</c:v>
                </c:pt>
                <c:pt idx="49380">
                  <c:v>3.20E+02</c:v>
                </c:pt>
                <c:pt idx="49381">
                  <c:v>3.20E+02</c:v>
                </c:pt>
                <c:pt idx="49382">
                  <c:v>3.20E+02</c:v>
                </c:pt>
                <c:pt idx="49383">
                  <c:v>3.20E+02</c:v>
                </c:pt>
                <c:pt idx="49384">
                  <c:v>3.20E+02</c:v>
                </c:pt>
                <c:pt idx="49385">
                  <c:v>3.20E+02</c:v>
                </c:pt>
                <c:pt idx="49386">
                  <c:v>3.20E+02</c:v>
                </c:pt>
                <c:pt idx="49387">
                  <c:v>3.20E+02</c:v>
                </c:pt>
                <c:pt idx="49388">
                  <c:v>3.20E+02</c:v>
                </c:pt>
                <c:pt idx="49389">
                  <c:v>3.20E+02</c:v>
                </c:pt>
                <c:pt idx="49390">
                  <c:v>3.20E+02</c:v>
                </c:pt>
                <c:pt idx="49391">
                  <c:v>3.20E+02</c:v>
                </c:pt>
                <c:pt idx="49392">
                  <c:v>3.20E+02</c:v>
                </c:pt>
                <c:pt idx="49393">
                  <c:v>3.20E+02</c:v>
                </c:pt>
                <c:pt idx="49394">
                  <c:v>3.20E+02</c:v>
                </c:pt>
                <c:pt idx="49395">
                  <c:v>3.20E+02</c:v>
                </c:pt>
                <c:pt idx="49396">
                  <c:v>3.20E+02</c:v>
                </c:pt>
                <c:pt idx="49397">
                  <c:v>3.20E+02</c:v>
                </c:pt>
                <c:pt idx="49398">
                  <c:v>3.20E+02</c:v>
                </c:pt>
                <c:pt idx="49399">
                  <c:v>3.20E+02</c:v>
                </c:pt>
                <c:pt idx="49400">
                  <c:v>3.20E+02</c:v>
                </c:pt>
                <c:pt idx="49401">
                  <c:v>3.20E+02</c:v>
                </c:pt>
                <c:pt idx="49402">
                  <c:v>3.20E+02</c:v>
                </c:pt>
                <c:pt idx="49403">
                  <c:v>3.20E+02</c:v>
                </c:pt>
                <c:pt idx="49404">
                  <c:v>3.20E+02</c:v>
                </c:pt>
                <c:pt idx="49405">
                  <c:v>3.20E+02</c:v>
                </c:pt>
                <c:pt idx="49406">
                  <c:v>3.20E+02</c:v>
                </c:pt>
                <c:pt idx="49407">
                  <c:v>3.20E+02</c:v>
                </c:pt>
                <c:pt idx="49408">
                  <c:v>3.20E+02</c:v>
                </c:pt>
                <c:pt idx="49409">
                  <c:v>3.20E+02</c:v>
                </c:pt>
                <c:pt idx="49410">
                  <c:v>3.20E+02</c:v>
                </c:pt>
                <c:pt idx="49411">
                  <c:v>3.20E+02</c:v>
                </c:pt>
                <c:pt idx="49412">
                  <c:v>3.20E+02</c:v>
                </c:pt>
                <c:pt idx="49413">
                  <c:v>3.20E+02</c:v>
                </c:pt>
                <c:pt idx="49414">
                  <c:v>3.20E+02</c:v>
                </c:pt>
                <c:pt idx="49415">
                  <c:v>3.20E+02</c:v>
                </c:pt>
                <c:pt idx="49416">
                  <c:v>3.20E+02</c:v>
                </c:pt>
                <c:pt idx="49417">
                  <c:v>3.20E+02</c:v>
                </c:pt>
                <c:pt idx="49418">
                  <c:v>3.20E+02</c:v>
                </c:pt>
                <c:pt idx="49419">
                  <c:v>3.20E+02</c:v>
                </c:pt>
                <c:pt idx="49420">
                  <c:v>3.20E+02</c:v>
                </c:pt>
                <c:pt idx="49421">
                  <c:v>3.20E+02</c:v>
                </c:pt>
                <c:pt idx="49422">
                  <c:v>3.20E+02</c:v>
                </c:pt>
                <c:pt idx="49423">
                  <c:v>3.20E+02</c:v>
                </c:pt>
                <c:pt idx="49424">
                  <c:v>3.20E+02</c:v>
                </c:pt>
                <c:pt idx="49425">
                  <c:v>3.20E+02</c:v>
                </c:pt>
                <c:pt idx="49426">
                  <c:v>3.20E+02</c:v>
                </c:pt>
                <c:pt idx="49427">
                  <c:v>3.20E+02</c:v>
                </c:pt>
                <c:pt idx="49428">
                  <c:v>3.20E+02</c:v>
                </c:pt>
                <c:pt idx="49429">
                  <c:v>3.20E+02</c:v>
                </c:pt>
                <c:pt idx="49430">
                  <c:v>3.20E+02</c:v>
                </c:pt>
                <c:pt idx="49431">
                  <c:v>3.20E+02</c:v>
                </c:pt>
                <c:pt idx="49432">
                  <c:v>3.20E+02</c:v>
                </c:pt>
                <c:pt idx="49433">
                  <c:v>3.20E+02</c:v>
                </c:pt>
                <c:pt idx="49434">
                  <c:v>3.20E+02</c:v>
                </c:pt>
                <c:pt idx="49435">
                  <c:v>3.20E+02</c:v>
                </c:pt>
                <c:pt idx="49436">
                  <c:v>3.20E+02</c:v>
                </c:pt>
                <c:pt idx="49437">
                  <c:v>3.20E+02</c:v>
                </c:pt>
                <c:pt idx="49438">
                  <c:v>3.20E+02</c:v>
                </c:pt>
                <c:pt idx="49439">
                  <c:v>3.20E+02</c:v>
                </c:pt>
                <c:pt idx="49440">
                  <c:v>3.20E+02</c:v>
                </c:pt>
                <c:pt idx="49441">
                  <c:v>3.20E+02</c:v>
                </c:pt>
                <c:pt idx="49442">
                  <c:v>3.20E+02</c:v>
                </c:pt>
                <c:pt idx="49443">
                  <c:v>3.20E+02</c:v>
                </c:pt>
                <c:pt idx="49444">
                  <c:v>3.20E+02</c:v>
                </c:pt>
                <c:pt idx="49445">
                  <c:v>3.20E+02</c:v>
                </c:pt>
                <c:pt idx="49446">
                  <c:v>3.20E+02</c:v>
                </c:pt>
                <c:pt idx="49447">
                  <c:v>3.20E+02</c:v>
                </c:pt>
                <c:pt idx="49448">
                  <c:v>3.20E+02</c:v>
                </c:pt>
                <c:pt idx="49449">
                  <c:v>3.20E+02</c:v>
                </c:pt>
                <c:pt idx="49450">
                  <c:v>3.20E+02</c:v>
                </c:pt>
                <c:pt idx="49451">
                  <c:v>3.20E+02</c:v>
                </c:pt>
                <c:pt idx="49452">
                  <c:v>3.20E+02</c:v>
                </c:pt>
                <c:pt idx="49453">
                  <c:v>3.20E+02</c:v>
                </c:pt>
                <c:pt idx="49454">
                  <c:v>3.20E+02</c:v>
                </c:pt>
                <c:pt idx="49455">
                  <c:v>3.20E+02</c:v>
                </c:pt>
                <c:pt idx="49456">
                  <c:v>3.20E+02</c:v>
                </c:pt>
                <c:pt idx="49457">
                  <c:v>3.20E+02</c:v>
                </c:pt>
                <c:pt idx="49458">
                  <c:v>3.20E+02</c:v>
                </c:pt>
                <c:pt idx="49459">
                  <c:v>3.20E+02</c:v>
                </c:pt>
                <c:pt idx="49460">
                  <c:v>3.20E+02</c:v>
                </c:pt>
                <c:pt idx="49461">
                  <c:v>3.20E+02</c:v>
                </c:pt>
                <c:pt idx="49462">
                  <c:v>3.20E+02</c:v>
                </c:pt>
                <c:pt idx="49463">
                  <c:v>3.20E+02</c:v>
                </c:pt>
                <c:pt idx="49464">
                  <c:v>3.20E+02</c:v>
                </c:pt>
                <c:pt idx="49465">
                  <c:v>3.20E+02</c:v>
                </c:pt>
                <c:pt idx="49466">
                  <c:v>3.20E+02</c:v>
                </c:pt>
                <c:pt idx="49467">
                  <c:v>3.20E+02</c:v>
                </c:pt>
                <c:pt idx="49468">
                  <c:v>3.20E+02</c:v>
                </c:pt>
                <c:pt idx="49469">
                  <c:v>3.20E+02</c:v>
                </c:pt>
                <c:pt idx="49470">
                  <c:v>3.20E+02</c:v>
                </c:pt>
                <c:pt idx="49471">
                  <c:v>3.20E+02</c:v>
                </c:pt>
                <c:pt idx="49472">
                  <c:v>3.20E+02</c:v>
                </c:pt>
                <c:pt idx="49473">
                  <c:v>3.20E+02</c:v>
                </c:pt>
                <c:pt idx="49474">
                  <c:v>3.20E+02</c:v>
                </c:pt>
                <c:pt idx="49475">
                  <c:v>3.20E+02</c:v>
                </c:pt>
                <c:pt idx="49476">
                  <c:v>3.20E+02</c:v>
                </c:pt>
                <c:pt idx="49477">
                  <c:v>3.20E+02</c:v>
                </c:pt>
                <c:pt idx="49478">
                  <c:v>3.20E+02</c:v>
                </c:pt>
                <c:pt idx="49479">
                  <c:v>3.20E+02</c:v>
                </c:pt>
                <c:pt idx="49480">
                  <c:v>3.20E+02</c:v>
                </c:pt>
                <c:pt idx="49481">
                  <c:v>3.20E+02</c:v>
                </c:pt>
                <c:pt idx="49482">
                  <c:v>3.20E+02</c:v>
                </c:pt>
                <c:pt idx="49483">
                  <c:v>3.20E+02</c:v>
                </c:pt>
                <c:pt idx="49484">
                  <c:v>3.20E+02</c:v>
                </c:pt>
                <c:pt idx="49485">
                  <c:v>3.20E+02</c:v>
                </c:pt>
                <c:pt idx="49486">
                  <c:v>3.20E+02</c:v>
                </c:pt>
                <c:pt idx="49487">
                  <c:v>3.20E+02</c:v>
                </c:pt>
                <c:pt idx="49488">
                  <c:v>3.20E+02</c:v>
                </c:pt>
                <c:pt idx="49489">
                  <c:v>3.20E+02</c:v>
                </c:pt>
                <c:pt idx="49490">
                  <c:v>3.20E+02</c:v>
                </c:pt>
                <c:pt idx="49491">
                  <c:v>3.20E+02</c:v>
                </c:pt>
                <c:pt idx="49492">
                  <c:v>3.20E+02</c:v>
                </c:pt>
                <c:pt idx="49493">
                  <c:v>3.20E+02</c:v>
                </c:pt>
                <c:pt idx="49494">
                  <c:v>3.20E+02</c:v>
                </c:pt>
                <c:pt idx="49495">
                  <c:v>3.20E+02</c:v>
                </c:pt>
                <c:pt idx="49496">
                  <c:v>3.20E+02</c:v>
                </c:pt>
                <c:pt idx="49497">
                  <c:v>3.20E+02</c:v>
                </c:pt>
                <c:pt idx="49498">
                  <c:v>3.20E+02</c:v>
                </c:pt>
                <c:pt idx="49499">
                  <c:v>3.20E+02</c:v>
                </c:pt>
                <c:pt idx="49500">
                  <c:v>3.20E+02</c:v>
                </c:pt>
                <c:pt idx="49501">
                  <c:v>3.20E+02</c:v>
                </c:pt>
                <c:pt idx="49502">
                  <c:v>3.20E+02</c:v>
                </c:pt>
                <c:pt idx="49503">
                  <c:v>3.20E+02</c:v>
                </c:pt>
                <c:pt idx="49504">
                  <c:v>3.20E+02</c:v>
                </c:pt>
                <c:pt idx="49505">
                  <c:v>3.20E+02</c:v>
                </c:pt>
                <c:pt idx="49506">
                  <c:v>3.20E+02</c:v>
                </c:pt>
                <c:pt idx="49507">
                  <c:v>3.20E+02</c:v>
                </c:pt>
                <c:pt idx="49508">
                  <c:v>3.20E+02</c:v>
                </c:pt>
                <c:pt idx="49509">
                  <c:v>3.20E+02</c:v>
                </c:pt>
                <c:pt idx="49510">
                  <c:v>3.20E+02</c:v>
                </c:pt>
                <c:pt idx="49511">
                  <c:v>3.20E+02</c:v>
                </c:pt>
                <c:pt idx="49512">
                  <c:v>3.20E+02</c:v>
                </c:pt>
                <c:pt idx="49513">
                  <c:v>3.20E+02</c:v>
                </c:pt>
                <c:pt idx="49514">
                  <c:v>3.20E+02</c:v>
                </c:pt>
                <c:pt idx="49515">
                  <c:v>3.20E+02</c:v>
                </c:pt>
                <c:pt idx="49516">
                  <c:v>3.20E+02</c:v>
                </c:pt>
                <c:pt idx="49517">
                  <c:v>3.20E+02</c:v>
                </c:pt>
                <c:pt idx="49518">
                  <c:v>3.20E+02</c:v>
                </c:pt>
                <c:pt idx="49519">
                  <c:v>3.20E+02</c:v>
                </c:pt>
                <c:pt idx="49520">
                  <c:v>3.20E+02</c:v>
                </c:pt>
                <c:pt idx="49521">
                  <c:v>3.20E+02</c:v>
                </c:pt>
                <c:pt idx="49522">
                  <c:v>3.20E+02</c:v>
                </c:pt>
                <c:pt idx="49523">
                  <c:v>3.20E+02</c:v>
                </c:pt>
                <c:pt idx="49524">
                  <c:v>3.20E+02</c:v>
                </c:pt>
                <c:pt idx="49525">
                  <c:v>3.20E+02</c:v>
                </c:pt>
                <c:pt idx="49526">
                  <c:v>3.20E+02</c:v>
                </c:pt>
                <c:pt idx="49527">
                  <c:v>3.20E+02</c:v>
                </c:pt>
                <c:pt idx="49528">
                  <c:v>3.20E+02</c:v>
                </c:pt>
                <c:pt idx="49529">
                  <c:v>3.20E+02</c:v>
                </c:pt>
                <c:pt idx="49530">
                  <c:v>3.20E+02</c:v>
                </c:pt>
                <c:pt idx="49531">
                  <c:v>3.20E+02</c:v>
                </c:pt>
                <c:pt idx="49532">
                  <c:v>3.20E+02</c:v>
                </c:pt>
                <c:pt idx="49533">
                  <c:v>3.20E+02</c:v>
                </c:pt>
                <c:pt idx="49534">
                  <c:v>3.20E+02</c:v>
                </c:pt>
                <c:pt idx="49535">
                  <c:v>3.20E+02</c:v>
                </c:pt>
                <c:pt idx="49536">
                  <c:v>3.20E+02</c:v>
                </c:pt>
                <c:pt idx="49537">
                  <c:v>3.20E+02</c:v>
                </c:pt>
                <c:pt idx="49538">
                  <c:v>3.20E+02</c:v>
                </c:pt>
                <c:pt idx="49539">
                  <c:v>3.20E+02</c:v>
                </c:pt>
                <c:pt idx="49540">
                  <c:v>3.20E+02</c:v>
                </c:pt>
                <c:pt idx="49541">
                  <c:v>3.20E+02</c:v>
                </c:pt>
                <c:pt idx="49542">
                  <c:v>3.20E+02</c:v>
                </c:pt>
                <c:pt idx="49543">
                  <c:v>3.20E+02</c:v>
                </c:pt>
                <c:pt idx="49544">
                  <c:v>3.20E+02</c:v>
                </c:pt>
                <c:pt idx="49545">
                  <c:v>3.20E+02</c:v>
                </c:pt>
                <c:pt idx="49546">
                  <c:v>3.20E+02</c:v>
                </c:pt>
                <c:pt idx="49547">
                  <c:v>3.20E+02</c:v>
                </c:pt>
                <c:pt idx="49548">
                  <c:v>3.20E+02</c:v>
                </c:pt>
                <c:pt idx="49549">
                  <c:v>3.20E+02</c:v>
                </c:pt>
                <c:pt idx="49550">
                  <c:v>3.20E+02</c:v>
                </c:pt>
                <c:pt idx="49551">
                  <c:v>3.20E+02</c:v>
                </c:pt>
                <c:pt idx="49552">
                  <c:v>3.20E+02</c:v>
                </c:pt>
                <c:pt idx="49553">
                  <c:v>3.20E+02</c:v>
                </c:pt>
                <c:pt idx="49554">
                  <c:v>3.20E+02</c:v>
                </c:pt>
                <c:pt idx="49555">
                  <c:v>3.20E+02</c:v>
                </c:pt>
                <c:pt idx="49556">
                  <c:v>3.20E+02</c:v>
                </c:pt>
                <c:pt idx="49557">
                  <c:v>3.20E+02</c:v>
                </c:pt>
                <c:pt idx="49558">
                  <c:v>3.20E+02</c:v>
                </c:pt>
                <c:pt idx="49559">
                  <c:v>3.20E+02</c:v>
                </c:pt>
                <c:pt idx="49560">
                  <c:v>3.20E+02</c:v>
                </c:pt>
                <c:pt idx="49561">
                  <c:v>3.20E+02</c:v>
                </c:pt>
                <c:pt idx="49562">
                  <c:v>3.20E+02</c:v>
                </c:pt>
                <c:pt idx="49563">
                  <c:v>3.20E+02</c:v>
                </c:pt>
                <c:pt idx="49564">
                  <c:v>3.20E+02</c:v>
                </c:pt>
                <c:pt idx="49565">
                  <c:v>3.20E+02</c:v>
                </c:pt>
                <c:pt idx="49566">
                  <c:v>3.20E+02</c:v>
                </c:pt>
                <c:pt idx="49567">
                  <c:v>3.20E+02</c:v>
                </c:pt>
                <c:pt idx="49568">
                  <c:v>3.20E+02</c:v>
                </c:pt>
                <c:pt idx="49569">
                  <c:v>3.20E+02</c:v>
                </c:pt>
                <c:pt idx="49570">
                  <c:v>3.20E+02</c:v>
                </c:pt>
                <c:pt idx="49571">
                  <c:v>3.20E+02</c:v>
                </c:pt>
                <c:pt idx="49572">
                  <c:v>3.20E+02</c:v>
                </c:pt>
                <c:pt idx="49573">
                  <c:v>3.20E+02</c:v>
                </c:pt>
                <c:pt idx="49574">
                  <c:v>3.20E+02</c:v>
                </c:pt>
                <c:pt idx="49575">
                  <c:v>3.20E+02</c:v>
                </c:pt>
                <c:pt idx="49576">
                  <c:v>3.20E+02</c:v>
                </c:pt>
                <c:pt idx="49577">
                  <c:v>3.20E+02</c:v>
                </c:pt>
                <c:pt idx="49578">
                  <c:v>3.20E+02</c:v>
                </c:pt>
                <c:pt idx="49579">
                  <c:v>3.20E+02</c:v>
                </c:pt>
                <c:pt idx="49580">
                  <c:v>3.20E+02</c:v>
                </c:pt>
                <c:pt idx="49581">
                  <c:v>3.20E+02</c:v>
                </c:pt>
                <c:pt idx="49582">
                  <c:v>3.20E+02</c:v>
                </c:pt>
                <c:pt idx="49583">
                  <c:v>3.20E+02</c:v>
                </c:pt>
                <c:pt idx="49584">
                  <c:v>3.20E+02</c:v>
                </c:pt>
                <c:pt idx="49585">
                  <c:v>3.20E+02</c:v>
                </c:pt>
                <c:pt idx="49586">
                  <c:v>3.20E+02</c:v>
                </c:pt>
                <c:pt idx="49587">
                  <c:v>3.20E+02</c:v>
                </c:pt>
                <c:pt idx="49588">
                  <c:v>3.20E+02</c:v>
                </c:pt>
                <c:pt idx="49589">
                  <c:v>3.20E+02</c:v>
                </c:pt>
                <c:pt idx="49590">
                  <c:v>3.20E+02</c:v>
                </c:pt>
                <c:pt idx="49591">
                  <c:v>3.20E+02</c:v>
                </c:pt>
                <c:pt idx="49592">
                  <c:v>3.20E+02</c:v>
                </c:pt>
                <c:pt idx="49593">
                  <c:v>3.20E+02</c:v>
                </c:pt>
                <c:pt idx="49594">
                  <c:v>3.20E+02</c:v>
                </c:pt>
                <c:pt idx="49595">
                  <c:v>3.20E+02</c:v>
                </c:pt>
                <c:pt idx="49596">
                  <c:v>3.20E+02</c:v>
                </c:pt>
                <c:pt idx="49597">
                  <c:v>3.20E+02</c:v>
                </c:pt>
                <c:pt idx="49598">
                  <c:v>3.20E+02</c:v>
                </c:pt>
                <c:pt idx="49599">
                  <c:v>3.20E+02</c:v>
                </c:pt>
                <c:pt idx="49600">
                  <c:v>3.20E+02</c:v>
                </c:pt>
                <c:pt idx="49601">
                  <c:v>3.20E+02</c:v>
                </c:pt>
                <c:pt idx="49602">
                  <c:v>3.20E+02</c:v>
                </c:pt>
                <c:pt idx="49603">
                  <c:v>3.20E+02</c:v>
                </c:pt>
                <c:pt idx="49604">
                  <c:v>3.20E+02</c:v>
                </c:pt>
                <c:pt idx="49605">
                  <c:v>3.20E+02</c:v>
                </c:pt>
                <c:pt idx="49606">
                  <c:v>3.20E+02</c:v>
                </c:pt>
                <c:pt idx="49607">
                  <c:v>3.20E+02</c:v>
                </c:pt>
                <c:pt idx="49608">
                  <c:v>3.20E+02</c:v>
                </c:pt>
                <c:pt idx="49609">
                  <c:v>3.20E+02</c:v>
                </c:pt>
                <c:pt idx="49610">
                  <c:v>3.20E+02</c:v>
                </c:pt>
                <c:pt idx="49611">
                  <c:v>3.20E+02</c:v>
                </c:pt>
                <c:pt idx="49612">
                  <c:v>3.20E+02</c:v>
                </c:pt>
                <c:pt idx="49613">
                  <c:v>3.20E+02</c:v>
                </c:pt>
                <c:pt idx="49614">
                  <c:v>3.20E+02</c:v>
                </c:pt>
                <c:pt idx="49615">
                  <c:v>3.20E+02</c:v>
                </c:pt>
                <c:pt idx="49616">
                  <c:v>3.20E+02</c:v>
                </c:pt>
                <c:pt idx="49617">
                  <c:v>3.20E+02</c:v>
                </c:pt>
                <c:pt idx="49618">
                  <c:v>3.20E+02</c:v>
                </c:pt>
                <c:pt idx="49619">
                  <c:v>3.20E+02</c:v>
                </c:pt>
                <c:pt idx="49620">
                  <c:v>3.20E+02</c:v>
                </c:pt>
                <c:pt idx="49621">
                  <c:v>3.20E+02</c:v>
                </c:pt>
                <c:pt idx="49622">
                  <c:v>3.20E+02</c:v>
                </c:pt>
                <c:pt idx="49623">
                  <c:v>3.20E+02</c:v>
                </c:pt>
                <c:pt idx="49624">
                  <c:v>3.20E+02</c:v>
                </c:pt>
                <c:pt idx="49625">
                  <c:v>3.20E+02</c:v>
                </c:pt>
                <c:pt idx="49626">
                  <c:v>3.20E+02</c:v>
                </c:pt>
                <c:pt idx="49627">
                  <c:v>3.20E+02</c:v>
                </c:pt>
                <c:pt idx="49628">
                  <c:v>3.20E+02</c:v>
                </c:pt>
                <c:pt idx="49629">
                  <c:v>3.20E+02</c:v>
                </c:pt>
                <c:pt idx="49630">
                  <c:v>3.20E+02</c:v>
                </c:pt>
                <c:pt idx="49631">
                  <c:v>3.20E+02</c:v>
                </c:pt>
                <c:pt idx="49632">
                  <c:v>3.20E+02</c:v>
                </c:pt>
                <c:pt idx="49633">
                  <c:v>3.20E+02</c:v>
                </c:pt>
                <c:pt idx="49634">
                  <c:v>3.20E+02</c:v>
                </c:pt>
                <c:pt idx="49635">
                  <c:v>3.20E+02</c:v>
                </c:pt>
                <c:pt idx="49636">
                  <c:v>3.20E+02</c:v>
                </c:pt>
                <c:pt idx="49637">
                  <c:v>3.20E+02</c:v>
                </c:pt>
                <c:pt idx="49638">
                  <c:v>3.20E+02</c:v>
                </c:pt>
                <c:pt idx="49639">
                  <c:v>3.20E+02</c:v>
                </c:pt>
                <c:pt idx="49640">
                  <c:v>3.20E+02</c:v>
                </c:pt>
                <c:pt idx="49641">
                  <c:v>3.20E+02</c:v>
                </c:pt>
                <c:pt idx="49642">
                  <c:v>3.20E+02</c:v>
                </c:pt>
                <c:pt idx="49643">
                  <c:v>3.20E+02</c:v>
                </c:pt>
                <c:pt idx="49644">
                  <c:v>3.20E+02</c:v>
                </c:pt>
                <c:pt idx="49645">
                  <c:v>3.20E+02</c:v>
                </c:pt>
                <c:pt idx="49646">
                  <c:v>3.20E+02</c:v>
                </c:pt>
                <c:pt idx="49647">
                  <c:v>3.20E+02</c:v>
                </c:pt>
                <c:pt idx="49648">
                  <c:v>3.20E+02</c:v>
                </c:pt>
                <c:pt idx="49649">
                  <c:v>3.20E+02</c:v>
                </c:pt>
                <c:pt idx="49650">
                  <c:v>3.20E+02</c:v>
                </c:pt>
                <c:pt idx="49651">
                  <c:v>3.20E+02</c:v>
                </c:pt>
                <c:pt idx="49652">
                  <c:v>3.20E+02</c:v>
                </c:pt>
                <c:pt idx="49653">
                  <c:v>3.20E+02</c:v>
                </c:pt>
                <c:pt idx="49654">
                  <c:v>3.20E+02</c:v>
                </c:pt>
                <c:pt idx="49655">
                  <c:v>3.20E+02</c:v>
                </c:pt>
                <c:pt idx="49656">
                  <c:v>3.20E+02</c:v>
                </c:pt>
                <c:pt idx="49657">
                  <c:v>3.20E+02</c:v>
                </c:pt>
                <c:pt idx="49658">
                  <c:v>3.20E+02</c:v>
                </c:pt>
                <c:pt idx="49659">
                  <c:v>3.20E+02</c:v>
                </c:pt>
                <c:pt idx="49660">
                  <c:v>3.20E+02</c:v>
                </c:pt>
                <c:pt idx="49661">
                  <c:v>3.20E+02</c:v>
                </c:pt>
                <c:pt idx="49662">
                  <c:v>3.20E+02</c:v>
                </c:pt>
                <c:pt idx="49663">
                  <c:v>3.20E+02</c:v>
                </c:pt>
                <c:pt idx="49664">
                  <c:v>3.20E+02</c:v>
                </c:pt>
                <c:pt idx="49665">
                  <c:v>3.20E+02</c:v>
                </c:pt>
                <c:pt idx="49666">
                  <c:v>3.20E+02</c:v>
                </c:pt>
                <c:pt idx="49667">
                  <c:v>3.20E+02</c:v>
                </c:pt>
                <c:pt idx="49668">
                  <c:v>3.20E+02</c:v>
                </c:pt>
                <c:pt idx="49669">
                  <c:v>3.20E+02</c:v>
                </c:pt>
                <c:pt idx="49670">
                  <c:v>3.20E+02</c:v>
                </c:pt>
                <c:pt idx="49671">
                  <c:v>3.20E+02</c:v>
                </c:pt>
                <c:pt idx="49672">
                  <c:v>3.20E+02</c:v>
                </c:pt>
                <c:pt idx="49673">
                  <c:v>3.20E+02</c:v>
                </c:pt>
                <c:pt idx="49674">
                  <c:v>3.20E+02</c:v>
                </c:pt>
                <c:pt idx="49675">
                  <c:v>3.20E+02</c:v>
                </c:pt>
                <c:pt idx="49676">
                  <c:v>3.20E+02</c:v>
                </c:pt>
                <c:pt idx="49677">
                  <c:v>3.20E+02</c:v>
                </c:pt>
                <c:pt idx="49678">
                  <c:v>3.20E+02</c:v>
                </c:pt>
                <c:pt idx="49679">
                  <c:v>3.20E+02</c:v>
                </c:pt>
                <c:pt idx="49680">
                  <c:v>3.20E+02</c:v>
                </c:pt>
                <c:pt idx="49681">
                  <c:v>3.20E+02</c:v>
                </c:pt>
                <c:pt idx="49682">
                  <c:v>3.20E+02</c:v>
                </c:pt>
                <c:pt idx="49683">
                  <c:v>3.20E+02</c:v>
                </c:pt>
                <c:pt idx="49684">
                  <c:v>3.20E+02</c:v>
                </c:pt>
                <c:pt idx="49685">
                  <c:v>3.20E+02</c:v>
                </c:pt>
                <c:pt idx="49686">
                  <c:v>3.20E+02</c:v>
                </c:pt>
                <c:pt idx="49687">
                  <c:v>3.20E+02</c:v>
                </c:pt>
                <c:pt idx="49688">
                  <c:v>3.20E+02</c:v>
                </c:pt>
                <c:pt idx="49689">
                  <c:v>3.20E+02</c:v>
                </c:pt>
                <c:pt idx="49690">
                  <c:v>3.20E+02</c:v>
                </c:pt>
                <c:pt idx="49691">
                  <c:v>3.20E+02</c:v>
                </c:pt>
                <c:pt idx="49692">
                  <c:v>3.21E+02</c:v>
                </c:pt>
                <c:pt idx="49693">
                  <c:v>3.27E+02</c:v>
                </c:pt>
                <c:pt idx="49694">
                  <c:v>3.36E+02</c:v>
                </c:pt>
                <c:pt idx="49695">
                  <c:v>3.40E+02</c:v>
                </c:pt>
                <c:pt idx="49696">
                  <c:v>3.40E+02</c:v>
                </c:pt>
                <c:pt idx="49697">
                  <c:v>3.40E+02</c:v>
                </c:pt>
                <c:pt idx="49698">
                  <c:v>3.40E+02</c:v>
                </c:pt>
                <c:pt idx="49699">
                  <c:v>3.40E+02</c:v>
                </c:pt>
                <c:pt idx="49700">
                  <c:v>3.40E+02</c:v>
                </c:pt>
                <c:pt idx="49701">
                  <c:v>3.40E+02</c:v>
                </c:pt>
                <c:pt idx="49702">
                  <c:v>3.40E+02</c:v>
                </c:pt>
                <c:pt idx="49703">
                  <c:v>3.40E+02</c:v>
                </c:pt>
                <c:pt idx="49704">
                  <c:v>3.40E+02</c:v>
                </c:pt>
                <c:pt idx="49705">
                  <c:v>3.40E+02</c:v>
                </c:pt>
                <c:pt idx="49706">
                  <c:v>3.40E+02</c:v>
                </c:pt>
                <c:pt idx="49707">
                  <c:v>3.40E+02</c:v>
                </c:pt>
                <c:pt idx="49708">
                  <c:v>3.40E+02</c:v>
                </c:pt>
                <c:pt idx="49709">
                  <c:v>3.40E+02</c:v>
                </c:pt>
                <c:pt idx="49710">
                  <c:v>3.40E+02</c:v>
                </c:pt>
                <c:pt idx="49711">
                  <c:v>3.40E+02</c:v>
                </c:pt>
                <c:pt idx="49712">
                  <c:v>3.40E+02</c:v>
                </c:pt>
                <c:pt idx="49713">
                  <c:v>3.40E+02</c:v>
                </c:pt>
                <c:pt idx="49714">
                  <c:v>3.40E+02</c:v>
                </c:pt>
                <c:pt idx="49715">
                  <c:v>3.40E+02</c:v>
                </c:pt>
                <c:pt idx="49716">
                  <c:v>3.40E+02</c:v>
                </c:pt>
                <c:pt idx="49717">
                  <c:v>3.40E+02</c:v>
                </c:pt>
                <c:pt idx="49718">
                  <c:v>3.40E+02</c:v>
                </c:pt>
                <c:pt idx="49719">
                  <c:v>3.40E+02</c:v>
                </c:pt>
                <c:pt idx="49720">
                  <c:v>3.40E+02</c:v>
                </c:pt>
                <c:pt idx="49721">
                  <c:v>3.40E+02</c:v>
                </c:pt>
                <c:pt idx="49722">
                  <c:v>3.40E+02</c:v>
                </c:pt>
                <c:pt idx="49723">
                  <c:v>3.40E+02</c:v>
                </c:pt>
                <c:pt idx="49724">
                  <c:v>3.40E+02</c:v>
                </c:pt>
                <c:pt idx="49725">
                  <c:v>3.40E+02</c:v>
                </c:pt>
                <c:pt idx="49726">
                  <c:v>3.40E+02</c:v>
                </c:pt>
                <c:pt idx="49727">
                  <c:v>3.40E+02</c:v>
                </c:pt>
                <c:pt idx="49728">
                  <c:v>3.40E+02</c:v>
                </c:pt>
                <c:pt idx="49729">
                  <c:v>3.40E+02</c:v>
                </c:pt>
                <c:pt idx="49730">
                  <c:v>3.40E+02</c:v>
                </c:pt>
                <c:pt idx="49731">
                  <c:v>3.40E+02</c:v>
                </c:pt>
                <c:pt idx="49732">
                  <c:v>3.40E+02</c:v>
                </c:pt>
                <c:pt idx="49733">
                  <c:v>3.40E+02</c:v>
                </c:pt>
                <c:pt idx="49734">
                  <c:v>3.40E+02</c:v>
                </c:pt>
                <c:pt idx="49735">
                  <c:v>3.40E+02</c:v>
                </c:pt>
                <c:pt idx="49736">
                  <c:v>3.40E+02</c:v>
                </c:pt>
                <c:pt idx="49737">
                  <c:v>3.40E+02</c:v>
                </c:pt>
                <c:pt idx="49738">
                  <c:v>3.40E+02</c:v>
                </c:pt>
                <c:pt idx="49739">
                  <c:v>3.40E+02</c:v>
                </c:pt>
                <c:pt idx="49740">
                  <c:v>3.40E+02</c:v>
                </c:pt>
                <c:pt idx="49741">
                  <c:v>3.40E+02</c:v>
                </c:pt>
                <c:pt idx="49742">
                  <c:v>3.40E+02</c:v>
                </c:pt>
                <c:pt idx="49743">
                  <c:v>3.40E+02</c:v>
                </c:pt>
                <c:pt idx="49744">
                  <c:v>3.40E+02</c:v>
                </c:pt>
                <c:pt idx="49745">
                  <c:v>3.40E+02</c:v>
                </c:pt>
                <c:pt idx="49746">
                  <c:v>3.40E+02</c:v>
                </c:pt>
                <c:pt idx="49747">
                  <c:v>3.40E+02</c:v>
                </c:pt>
                <c:pt idx="49748">
                  <c:v>3.40E+02</c:v>
                </c:pt>
                <c:pt idx="49749">
                  <c:v>3.40E+02</c:v>
                </c:pt>
                <c:pt idx="49750">
                  <c:v>3.40E+02</c:v>
                </c:pt>
                <c:pt idx="49751">
                  <c:v>3.40E+02</c:v>
                </c:pt>
                <c:pt idx="49752">
                  <c:v>3.40E+02</c:v>
                </c:pt>
                <c:pt idx="49753">
                  <c:v>3.40E+02</c:v>
                </c:pt>
                <c:pt idx="49754">
                  <c:v>3.40E+02</c:v>
                </c:pt>
                <c:pt idx="49755">
                  <c:v>3.40E+02</c:v>
                </c:pt>
                <c:pt idx="49756">
                  <c:v>3.40E+02</c:v>
                </c:pt>
                <c:pt idx="49757">
                  <c:v>3.40E+02</c:v>
                </c:pt>
                <c:pt idx="49758">
                  <c:v>3.40E+02</c:v>
                </c:pt>
                <c:pt idx="49759">
                  <c:v>3.40E+02</c:v>
                </c:pt>
                <c:pt idx="49760">
                  <c:v>3.40E+02</c:v>
                </c:pt>
                <c:pt idx="49761">
                  <c:v>3.40E+02</c:v>
                </c:pt>
                <c:pt idx="49762">
                  <c:v>3.40E+02</c:v>
                </c:pt>
                <c:pt idx="49763">
                  <c:v>3.40E+02</c:v>
                </c:pt>
                <c:pt idx="49764">
                  <c:v>3.40E+02</c:v>
                </c:pt>
                <c:pt idx="49765">
                  <c:v>3.40E+02</c:v>
                </c:pt>
                <c:pt idx="49766">
                  <c:v>3.40E+02</c:v>
                </c:pt>
                <c:pt idx="49767">
                  <c:v>3.40E+02</c:v>
                </c:pt>
                <c:pt idx="49768">
                  <c:v>3.40E+02</c:v>
                </c:pt>
                <c:pt idx="49769">
                  <c:v>3.40E+02</c:v>
                </c:pt>
                <c:pt idx="49770">
                  <c:v>3.40E+02</c:v>
                </c:pt>
                <c:pt idx="49771">
                  <c:v>3.40E+02</c:v>
                </c:pt>
                <c:pt idx="49772">
                  <c:v>3.40E+02</c:v>
                </c:pt>
                <c:pt idx="49773">
                  <c:v>3.40E+02</c:v>
                </c:pt>
                <c:pt idx="49774">
                  <c:v>3.40E+02</c:v>
                </c:pt>
                <c:pt idx="49775">
                  <c:v>3.40E+02</c:v>
                </c:pt>
                <c:pt idx="49776">
                  <c:v>3.40E+02</c:v>
                </c:pt>
                <c:pt idx="49777">
                  <c:v>3.40E+02</c:v>
                </c:pt>
                <c:pt idx="49778">
                  <c:v>3.40E+02</c:v>
                </c:pt>
                <c:pt idx="49779">
                  <c:v>3.40E+02</c:v>
                </c:pt>
                <c:pt idx="49780">
                  <c:v>3.40E+02</c:v>
                </c:pt>
                <c:pt idx="49781">
                  <c:v>3.40E+02</c:v>
                </c:pt>
                <c:pt idx="49782">
                  <c:v>3.40E+02</c:v>
                </c:pt>
                <c:pt idx="49783">
                  <c:v>3.40E+02</c:v>
                </c:pt>
                <c:pt idx="49784">
                  <c:v>3.40E+02</c:v>
                </c:pt>
                <c:pt idx="49785">
                  <c:v>3.40E+02</c:v>
                </c:pt>
                <c:pt idx="49786">
                  <c:v>3.40E+02</c:v>
                </c:pt>
                <c:pt idx="49787">
                  <c:v>3.40E+02</c:v>
                </c:pt>
                <c:pt idx="49788">
                  <c:v>3.40E+02</c:v>
                </c:pt>
                <c:pt idx="49789">
                  <c:v>3.40E+02</c:v>
                </c:pt>
                <c:pt idx="49790">
                  <c:v>3.40E+02</c:v>
                </c:pt>
                <c:pt idx="49791">
                  <c:v>3.40E+02</c:v>
                </c:pt>
                <c:pt idx="49792">
                  <c:v>3.40E+02</c:v>
                </c:pt>
                <c:pt idx="49793">
                  <c:v>3.40E+02</c:v>
                </c:pt>
                <c:pt idx="49794">
                  <c:v>3.40E+02</c:v>
                </c:pt>
                <c:pt idx="49795">
                  <c:v>3.40E+02</c:v>
                </c:pt>
                <c:pt idx="49796">
                  <c:v>3.40E+02</c:v>
                </c:pt>
                <c:pt idx="49797">
                  <c:v>3.40E+02</c:v>
                </c:pt>
                <c:pt idx="49798">
                  <c:v>3.40E+02</c:v>
                </c:pt>
                <c:pt idx="49799">
                  <c:v>3.40E+02</c:v>
                </c:pt>
                <c:pt idx="49800">
                  <c:v>3.40E+02</c:v>
                </c:pt>
                <c:pt idx="49801">
                  <c:v>3.40E+02</c:v>
                </c:pt>
                <c:pt idx="49802">
                  <c:v>3.40E+02</c:v>
                </c:pt>
                <c:pt idx="49803">
                  <c:v>3.40E+02</c:v>
                </c:pt>
                <c:pt idx="49804">
                  <c:v>3.40E+02</c:v>
                </c:pt>
                <c:pt idx="49805">
                  <c:v>3.40E+02</c:v>
                </c:pt>
                <c:pt idx="49806">
                  <c:v>3.40E+02</c:v>
                </c:pt>
                <c:pt idx="49807">
                  <c:v>3.40E+02</c:v>
                </c:pt>
                <c:pt idx="49808">
                  <c:v>3.40E+02</c:v>
                </c:pt>
                <c:pt idx="49809">
                  <c:v>3.40E+02</c:v>
                </c:pt>
                <c:pt idx="49810">
                  <c:v>3.40E+02</c:v>
                </c:pt>
                <c:pt idx="49811">
                  <c:v>3.40E+02</c:v>
                </c:pt>
                <c:pt idx="49812">
                  <c:v>3.40E+02</c:v>
                </c:pt>
                <c:pt idx="49813">
                  <c:v>3.40E+02</c:v>
                </c:pt>
                <c:pt idx="49814">
                  <c:v>3.40E+02</c:v>
                </c:pt>
                <c:pt idx="49815">
                  <c:v>3.40E+02</c:v>
                </c:pt>
                <c:pt idx="49816">
                  <c:v>3.40E+02</c:v>
                </c:pt>
                <c:pt idx="49817">
                  <c:v>3.40E+02</c:v>
                </c:pt>
                <c:pt idx="49818">
                  <c:v>3.40E+02</c:v>
                </c:pt>
                <c:pt idx="49819">
                  <c:v>3.40E+02</c:v>
                </c:pt>
                <c:pt idx="49820">
                  <c:v>3.40E+02</c:v>
                </c:pt>
                <c:pt idx="49821">
                  <c:v>3.40E+02</c:v>
                </c:pt>
                <c:pt idx="49822">
                  <c:v>3.40E+02</c:v>
                </c:pt>
                <c:pt idx="49823">
                  <c:v>3.40E+02</c:v>
                </c:pt>
                <c:pt idx="49824">
                  <c:v>3.40E+02</c:v>
                </c:pt>
                <c:pt idx="49825">
                  <c:v>3.40E+02</c:v>
                </c:pt>
                <c:pt idx="49826">
                  <c:v>3.40E+02</c:v>
                </c:pt>
                <c:pt idx="49827">
                  <c:v>3.40E+02</c:v>
                </c:pt>
                <c:pt idx="49828">
                  <c:v>3.40E+02</c:v>
                </c:pt>
                <c:pt idx="49829">
                  <c:v>3.40E+02</c:v>
                </c:pt>
                <c:pt idx="49830">
                  <c:v>3.40E+02</c:v>
                </c:pt>
                <c:pt idx="49831">
                  <c:v>3.40E+02</c:v>
                </c:pt>
                <c:pt idx="49832">
                  <c:v>3.40E+02</c:v>
                </c:pt>
                <c:pt idx="49833">
                  <c:v>3.40E+02</c:v>
                </c:pt>
                <c:pt idx="49834">
                  <c:v>3.40E+02</c:v>
                </c:pt>
                <c:pt idx="49835">
                  <c:v>3.40E+02</c:v>
                </c:pt>
                <c:pt idx="49836">
                  <c:v>3.40E+02</c:v>
                </c:pt>
                <c:pt idx="49837">
                  <c:v>3.40E+02</c:v>
                </c:pt>
                <c:pt idx="49838">
                  <c:v>3.40E+02</c:v>
                </c:pt>
                <c:pt idx="49839">
                  <c:v>3.40E+02</c:v>
                </c:pt>
                <c:pt idx="49840">
                  <c:v>3.40E+02</c:v>
                </c:pt>
                <c:pt idx="49841">
                  <c:v>3.40E+02</c:v>
                </c:pt>
                <c:pt idx="49842">
                  <c:v>3.40E+02</c:v>
                </c:pt>
                <c:pt idx="49843">
                  <c:v>3.40E+02</c:v>
                </c:pt>
                <c:pt idx="49844">
                  <c:v>3.40E+02</c:v>
                </c:pt>
                <c:pt idx="49845">
                  <c:v>3.40E+02</c:v>
                </c:pt>
                <c:pt idx="49846">
                  <c:v>3.40E+02</c:v>
                </c:pt>
                <c:pt idx="49847">
                  <c:v>3.40E+02</c:v>
                </c:pt>
                <c:pt idx="49848">
                  <c:v>3.40E+02</c:v>
                </c:pt>
                <c:pt idx="49849">
                  <c:v>3.40E+02</c:v>
                </c:pt>
                <c:pt idx="49850">
                  <c:v>3.40E+02</c:v>
                </c:pt>
                <c:pt idx="49851">
                  <c:v>3.40E+02</c:v>
                </c:pt>
                <c:pt idx="49852">
                  <c:v>3.40E+02</c:v>
                </c:pt>
                <c:pt idx="49853">
                  <c:v>3.40E+02</c:v>
                </c:pt>
                <c:pt idx="49854">
                  <c:v>3.40E+02</c:v>
                </c:pt>
                <c:pt idx="49855">
                  <c:v>3.40E+02</c:v>
                </c:pt>
                <c:pt idx="49856">
                  <c:v>3.40E+02</c:v>
                </c:pt>
                <c:pt idx="49857">
                  <c:v>3.40E+02</c:v>
                </c:pt>
                <c:pt idx="49858">
                  <c:v>3.40E+02</c:v>
                </c:pt>
                <c:pt idx="49859">
                  <c:v>3.40E+02</c:v>
                </c:pt>
                <c:pt idx="49860">
                  <c:v>3.40E+02</c:v>
                </c:pt>
                <c:pt idx="49861">
                  <c:v>3.40E+02</c:v>
                </c:pt>
                <c:pt idx="49862">
                  <c:v>3.40E+02</c:v>
                </c:pt>
                <c:pt idx="49863">
                  <c:v>3.40E+02</c:v>
                </c:pt>
                <c:pt idx="49864">
                  <c:v>3.40E+02</c:v>
                </c:pt>
                <c:pt idx="49865">
                  <c:v>3.40E+02</c:v>
                </c:pt>
                <c:pt idx="49866">
                  <c:v>3.40E+02</c:v>
                </c:pt>
                <c:pt idx="49867">
                  <c:v>3.40E+02</c:v>
                </c:pt>
                <c:pt idx="49868">
                  <c:v>3.40E+02</c:v>
                </c:pt>
                <c:pt idx="49869">
                  <c:v>3.40E+02</c:v>
                </c:pt>
                <c:pt idx="49870">
                  <c:v>3.40E+02</c:v>
                </c:pt>
                <c:pt idx="49871">
                  <c:v>3.40E+02</c:v>
                </c:pt>
                <c:pt idx="49872">
                  <c:v>3.40E+02</c:v>
                </c:pt>
                <c:pt idx="49873">
                  <c:v>3.40E+02</c:v>
                </c:pt>
                <c:pt idx="49874">
                  <c:v>3.40E+02</c:v>
                </c:pt>
                <c:pt idx="49875">
                  <c:v>3.40E+02</c:v>
                </c:pt>
                <c:pt idx="49876">
                  <c:v>3.40E+02</c:v>
                </c:pt>
                <c:pt idx="49877">
                  <c:v>3.40E+02</c:v>
                </c:pt>
                <c:pt idx="49878">
                  <c:v>3.40E+02</c:v>
                </c:pt>
                <c:pt idx="49879">
                  <c:v>3.40E+02</c:v>
                </c:pt>
                <c:pt idx="49880">
                  <c:v>3.40E+02</c:v>
                </c:pt>
                <c:pt idx="49881">
                  <c:v>3.40E+02</c:v>
                </c:pt>
                <c:pt idx="49882">
                  <c:v>3.40E+02</c:v>
                </c:pt>
                <c:pt idx="49883">
                  <c:v>3.40E+02</c:v>
                </c:pt>
                <c:pt idx="49884">
                  <c:v>3.40E+02</c:v>
                </c:pt>
                <c:pt idx="49885">
                  <c:v>3.40E+02</c:v>
                </c:pt>
                <c:pt idx="49886">
                  <c:v>3.40E+02</c:v>
                </c:pt>
                <c:pt idx="49887">
                  <c:v>3.40E+02</c:v>
                </c:pt>
                <c:pt idx="49888">
                  <c:v>3.40E+02</c:v>
                </c:pt>
                <c:pt idx="49889">
                  <c:v>3.40E+02</c:v>
                </c:pt>
                <c:pt idx="49890">
                  <c:v>3.40E+02</c:v>
                </c:pt>
                <c:pt idx="49891">
                  <c:v>3.40E+02</c:v>
                </c:pt>
                <c:pt idx="49892">
                  <c:v>3.40E+02</c:v>
                </c:pt>
                <c:pt idx="49893">
                  <c:v>3.40E+02</c:v>
                </c:pt>
                <c:pt idx="49894">
                  <c:v>3.40E+02</c:v>
                </c:pt>
                <c:pt idx="49895">
                  <c:v>3.40E+02</c:v>
                </c:pt>
                <c:pt idx="49896">
                  <c:v>3.40E+02</c:v>
                </c:pt>
                <c:pt idx="49897">
                  <c:v>3.40E+02</c:v>
                </c:pt>
                <c:pt idx="49898">
                  <c:v>3.40E+02</c:v>
                </c:pt>
                <c:pt idx="49899">
                  <c:v>3.40E+02</c:v>
                </c:pt>
                <c:pt idx="49900">
                  <c:v>3.40E+02</c:v>
                </c:pt>
                <c:pt idx="49901">
                  <c:v>3.40E+02</c:v>
                </c:pt>
                <c:pt idx="49902">
                  <c:v>3.40E+02</c:v>
                </c:pt>
                <c:pt idx="49903">
                  <c:v>3.40E+02</c:v>
                </c:pt>
                <c:pt idx="49904">
                  <c:v>3.40E+02</c:v>
                </c:pt>
                <c:pt idx="49905">
                  <c:v>3.40E+02</c:v>
                </c:pt>
                <c:pt idx="49906">
                  <c:v>3.40E+02</c:v>
                </c:pt>
                <c:pt idx="49907">
                  <c:v>3.40E+02</c:v>
                </c:pt>
                <c:pt idx="49908">
                  <c:v>3.40E+02</c:v>
                </c:pt>
                <c:pt idx="49909">
                  <c:v>3.40E+02</c:v>
                </c:pt>
                <c:pt idx="49910">
                  <c:v>3.40E+02</c:v>
                </c:pt>
                <c:pt idx="49911">
                  <c:v>3.40E+02</c:v>
                </c:pt>
                <c:pt idx="49912">
                  <c:v>3.40E+02</c:v>
                </c:pt>
                <c:pt idx="49913">
                  <c:v>3.40E+02</c:v>
                </c:pt>
                <c:pt idx="49914">
                  <c:v>3.40E+02</c:v>
                </c:pt>
                <c:pt idx="49915">
                  <c:v>3.40E+02</c:v>
                </c:pt>
                <c:pt idx="49916">
                  <c:v>3.40E+02</c:v>
                </c:pt>
                <c:pt idx="49917">
                  <c:v>3.40E+02</c:v>
                </c:pt>
                <c:pt idx="49918">
                  <c:v>3.40E+02</c:v>
                </c:pt>
                <c:pt idx="49919">
                  <c:v>3.40E+02</c:v>
                </c:pt>
                <c:pt idx="49920">
                  <c:v>3.40E+02</c:v>
                </c:pt>
                <c:pt idx="49921">
                  <c:v>3.40E+02</c:v>
                </c:pt>
                <c:pt idx="49922">
                  <c:v>3.40E+02</c:v>
                </c:pt>
                <c:pt idx="49923">
                  <c:v>3.40E+02</c:v>
                </c:pt>
                <c:pt idx="49924">
                  <c:v>3.40E+02</c:v>
                </c:pt>
                <c:pt idx="49925">
                  <c:v>3.40E+02</c:v>
                </c:pt>
                <c:pt idx="49926">
                  <c:v>3.40E+02</c:v>
                </c:pt>
                <c:pt idx="49927">
                  <c:v>3.40E+02</c:v>
                </c:pt>
                <c:pt idx="49928">
                  <c:v>3.40E+02</c:v>
                </c:pt>
                <c:pt idx="49929">
                  <c:v>3.40E+02</c:v>
                </c:pt>
                <c:pt idx="49930">
                  <c:v>3.40E+02</c:v>
                </c:pt>
                <c:pt idx="49931">
                  <c:v>3.40E+02</c:v>
                </c:pt>
                <c:pt idx="49932">
                  <c:v>3.40E+02</c:v>
                </c:pt>
                <c:pt idx="49933">
                  <c:v>3.40E+02</c:v>
                </c:pt>
                <c:pt idx="49934">
                  <c:v>3.40E+02</c:v>
                </c:pt>
                <c:pt idx="49935">
                  <c:v>3.40E+02</c:v>
                </c:pt>
                <c:pt idx="49936">
                  <c:v>3.40E+02</c:v>
                </c:pt>
                <c:pt idx="49937">
                  <c:v>3.40E+02</c:v>
                </c:pt>
                <c:pt idx="49938">
                  <c:v>3.40E+02</c:v>
                </c:pt>
                <c:pt idx="49939">
                  <c:v>3.40E+02</c:v>
                </c:pt>
                <c:pt idx="49940">
                  <c:v>3.40E+02</c:v>
                </c:pt>
                <c:pt idx="49941">
                  <c:v>3.40E+02</c:v>
                </c:pt>
                <c:pt idx="49942">
                  <c:v>3.40E+02</c:v>
                </c:pt>
                <c:pt idx="49943">
                  <c:v>3.40E+02</c:v>
                </c:pt>
                <c:pt idx="49944">
                  <c:v>3.40E+02</c:v>
                </c:pt>
                <c:pt idx="49945">
                  <c:v>3.40E+02</c:v>
                </c:pt>
                <c:pt idx="49946">
                  <c:v>3.40E+02</c:v>
                </c:pt>
                <c:pt idx="49947">
                  <c:v>3.40E+02</c:v>
                </c:pt>
                <c:pt idx="49948">
                  <c:v>3.40E+02</c:v>
                </c:pt>
                <c:pt idx="49949">
                  <c:v>3.40E+02</c:v>
                </c:pt>
                <c:pt idx="49950">
                  <c:v>3.40E+02</c:v>
                </c:pt>
                <c:pt idx="49951">
                  <c:v>3.40E+02</c:v>
                </c:pt>
                <c:pt idx="49952">
                  <c:v>3.40E+02</c:v>
                </c:pt>
                <c:pt idx="49953">
                  <c:v>3.40E+02</c:v>
                </c:pt>
                <c:pt idx="49954">
                  <c:v>3.40E+02</c:v>
                </c:pt>
                <c:pt idx="49955">
                  <c:v>3.40E+02</c:v>
                </c:pt>
                <c:pt idx="49956">
                  <c:v>3.40E+02</c:v>
                </c:pt>
                <c:pt idx="49957">
                  <c:v>3.40E+02</c:v>
                </c:pt>
                <c:pt idx="49958">
                  <c:v>3.40E+02</c:v>
                </c:pt>
                <c:pt idx="49959">
                  <c:v>3.40E+02</c:v>
                </c:pt>
                <c:pt idx="49960">
                  <c:v>3.40E+02</c:v>
                </c:pt>
                <c:pt idx="49961">
                  <c:v>3.40E+02</c:v>
                </c:pt>
                <c:pt idx="49962">
                  <c:v>3.40E+02</c:v>
                </c:pt>
                <c:pt idx="49963">
                  <c:v>3.40E+02</c:v>
                </c:pt>
                <c:pt idx="49964">
                  <c:v>3.40E+02</c:v>
                </c:pt>
                <c:pt idx="49965">
                  <c:v>3.40E+02</c:v>
                </c:pt>
                <c:pt idx="49966">
                  <c:v>3.40E+02</c:v>
                </c:pt>
                <c:pt idx="49967">
                  <c:v>3.40E+02</c:v>
                </c:pt>
                <c:pt idx="49968">
                  <c:v>3.40E+02</c:v>
                </c:pt>
                <c:pt idx="49969">
                  <c:v>3.40E+02</c:v>
                </c:pt>
                <c:pt idx="49970">
                  <c:v>3.40E+02</c:v>
                </c:pt>
                <c:pt idx="49971">
                  <c:v>3.40E+02</c:v>
                </c:pt>
                <c:pt idx="49972">
                  <c:v>3.40E+02</c:v>
                </c:pt>
                <c:pt idx="49973">
                  <c:v>3.40E+02</c:v>
                </c:pt>
                <c:pt idx="49974">
                  <c:v>3.40E+02</c:v>
                </c:pt>
                <c:pt idx="49975">
                  <c:v>3.40E+02</c:v>
                </c:pt>
                <c:pt idx="49976">
                  <c:v>3.40E+02</c:v>
                </c:pt>
                <c:pt idx="49977">
                  <c:v>3.40E+02</c:v>
                </c:pt>
                <c:pt idx="49978">
                  <c:v>3.40E+02</c:v>
                </c:pt>
                <c:pt idx="49979">
                  <c:v>3.40E+02</c:v>
                </c:pt>
                <c:pt idx="49980">
                  <c:v>3.40E+02</c:v>
                </c:pt>
                <c:pt idx="49981">
                  <c:v>3.40E+02</c:v>
                </c:pt>
                <c:pt idx="49982">
                  <c:v>3.40E+02</c:v>
                </c:pt>
                <c:pt idx="49983">
                  <c:v>3.40E+02</c:v>
                </c:pt>
                <c:pt idx="49984">
                  <c:v>3.40E+02</c:v>
                </c:pt>
                <c:pt idx="49985">
                  <c:v>3.40E+02</c:v>
                </c:pt>
                <c:pt idx="49986">
                  <c:v>3.40E+02</c:v>
                </c:pt>
                <c:pt idx="49987">
                  <c:v>3.40E+02</c:v>
                </c:pt>
                <c:pt idx="49988">
                  <c:v>3.40E+02</c:v>
                </c:pt>
                <c:pt idx="49989">
                  <c:v>3.40E+02</c:v>
                </c:pt>
                <c:pt idx="49990">
                  <c:v>3.40E+02</c:v>
                </c:pt>
                <c:pt idx="49991">
                  <c:v>3.40E+02</c:v>
                </c:pt>
                <c:pt idx="49992">
                  <c:v>3.40E+02</c:v>
                </c:pt>
                <c:pt idx="49993">
                  <c:v>3.40E+02</c:v>
                </c:pt>
                <c:pt idx="49994">
                  <c:v>3.40E+02</c:v>
                </c:pt>
                <c:pt idx="49995">
                  <c:v>3.40E+02</c:v>
                </c:pt>
                <c:pt idx="49996">
                  <c:v>3.40E+02</c:v>
                </c:pt>
                <c:pt idx="49997">
                  <c:v>3.40E+02</c:v>
                </c:pt>
                <c:pt idx="49998">
                  <c:v>3.40E+02</c:v>
                </c:pt>
                <c:pt idx="49999">
                  <c:v>3.40E+02</c:v>
                </c:pt>
                <c:pt idx="50000">
                  <c:v>3.40E+02</c:v>
                </c:pt>
                <c:pt idx="50001">
                  <c:v>3.40E+02</c:v>
                </c:pt>
                <c:pt idx="50002">
                  <c:v>3.40E+02</c:v>
                </c:pt>
                <c:pt idx="50003">
                  <c:v>3.40E+02</c:v>
                </c:pt>
                <c:pt idx="50004">
                  <c:v>3.40E+02</c:v>
                </c:pt>
                <c:pt idx="50005">
                  <c:v>3.40E+02</c:v>
                </c:pt>
                <c:pt idx="50006">
                  <c:v>3.40E+02</c:v>
                </c:pt>
                <c:pt idx="50007">
                  <c:v>3.40E+02</c:v>
                </c:pt>
                <c:pt idx="50008">
                  <c:v>3.40E+02</c:v>
                </c:pt>
                <c:pt idx="50009">
                  <c:v>3.40E+02</c:v>
                </c:pt>
                <c:pt idx="50010">
                  <c:v>3.40E+02</c:v>
                </c:pt>
                <c:pt idx="50011">
                  <c:v>3.40E+02</c:v>
                </c:pt>
                <c:pt idx="50012">
                  <c:v>3.40E+02</c:v>
                </c:pt>
                <c:pt idx="50013">
                  <c:v>3.40E+02</c:v>
                </c:pt>
                <c:pt idx="50014">
                  <c:v>3.40E+02</c:v>
                </c:pt>
                <c:pt idx="50015">
                  <c:v>3.40E+02</c:v>
                </c:pt>
                <c:pt idx="50016">
                  <c:v>3.40E+02</c:v>
                </c:pt>
                <c:pt idx="50017">
                  <c:v>3.40E+02</c:v>
                </c:pt>
                <c:pt idx="50018">
                  <c:v>3.40E+02</c:v>
                </c:pt>
                <c:pt idx="50019">
                  <c:v>3.40E+02</c:v>
                </c:pt>
                <c:pt idx="50020">
                  <c:v>3.40E+02</c:v>
                </c:pt>
                <c:pt idx="50021">
                  <c:v>3.40E+02</c:v>
                </c:pt>
                <c:pt idx="50022">
                  <c:v>3.40E+02</c:v>
                </c:pt>
                <c:pt idx="50023">
                  <c:v>3.40E+02</c:v>
                </c:pt>
                <c:pt idx="50024">
                  <c:v>3.40E+02</c:v>
                </c:pt>
                <c:pt idx="50025">
                  <c:v>3.40E+02</c:v>
                </c:pt>
                <c:pt idx="50026">
                  <c:v>3.40E+02</c:v>
                </c:pt>
                <c:pt idx="50027">
                  <c:v>3.40E+02</c:v>
                </c:pt>
                <c:pt idx="50028">
                  <c:v>3.40E+02</c:v>
                </c:pt>
                <c:pt idx="50029">
                  <c:v>3.40E+02</c:v>
                </c:pt>
                <c:pt idx="50030">
                  <c:v>3.40E+02</c:v>
                </c:pt>
                <c:pt idx="50031">
                  <c:v>3.40E+02</c:v>
                </c:pt>
                <c:pt idx="50032">
                  <c:v>3.40E+02</c:v>
                </c:pt>
                <c:pt idx="50033">
                  <c:v>3.40E+02</c:v>
                </c:pt>
                <c:pt idx="50034">
                  <c:v>3.40E+02</c:v>
                </c:pt>
                <c:pt idx="50035">
                  <c:v>3.40E+02</c:v>
                </c:pt>
                <c:pt idx="50036">
                  <c:v>3.40E+02</c:v>
                </c:pt>
                <c:pt idx="50037">
                  <c:v>3.40E+02</c:v>
                </c:pt>
                <c:pt idx="50038">
                  <c:v>3.40E+02</c:v>
                </c:pt>
                <c:pt idx="50039">
                  <c:v>3.40E+02</c:v>
                </c:pt>
                <c:pt idx="50040">
                  <c:v>3.40E+02</c:v>
                </c:pt>
                <c:pt idx="50041">
                  <c:v>3.40E+02</c:v>
                </c:pt>
                <c:pt idx="50042">
                  <c:v>3.40E+02</c:v>
                </c:pt>
                <c:pt idx="50043">
                  <c:v>3.40E+02</c:v>
                </c:pt>
                <c:pt idx="50044">
                  <c:v>3.40E+02</c:v>
                </c:pt>
                <c:pt idx="50045">
                  <c:v>3.40E+02</c:v>
                </c:pt>
                <c:pt idx="50046">
                  <c:v>3.40E+02</c:v>
                </c:pt>
                <c:pt idx="50047">
                  <c:v>3.40E+02</c:v>
                </c:pt>
                <c:pt idx="50048">
                  <c:v>3.40E+02</c:v>
                </c:pt>
                <c:pt idx="50049">
                  <c:v>3.40E+02</c:v>
                </c:pt>
                <c:pt idx="50050">
                  <c:v>3.40E+02</c:v>
                </c:pt>
                <c:pt idx="50051">
                  <c:v>3.40E+02</c:v>
                </c:pt>
                <c:pt idx="50052">
                  <c:v>3.40E+02</c:v>
                </c:pt>
                <c:pt idx="50053">
                  <c:v>3.40E+02</c:v>
                </c:pt>
                <c:pt idx="50054">
                  <c:v>3.40E+02</c:v>
                </c:pt>
                <c:pt idx="50055">
                  <c:v>3.40E+02</c:v>
                </c:pt>
                <c:pt idx="50056">
                  <c:v>3.40E+02</c:v>
                </c:pt>
                <c:pt idx="50057">
                  <c:v>3.40E+02</c:v>
                </c:pt>
                <c:pt idx="50058">
                  <c:v>3.40E+02</c:v>
                </c:pt>
                <c:pt idx="50059">
                  <c:v>3.40E+02</c:v>
                </c:pt>
                <c:pt idx="50060">
                  <c:v>3.40E+02</c:v>
                </c:pt>
                <c:pt idx="50061">
                  <c:v>3.40E+02</c:v>
                </c:pt>
                <c:pt idx="50062">
                  <c:v>3.40E+02</c:v>
                </c:pt>
                <c:pt idx="50063">
                  <c:v>3.40E+02</c:v>
                </c:pt>
                <c:pt idx="50064">
                  <c:v>3.40E+02</c:v>
                </c:pt>
                <c:pt idx="50065">
                  <c:v>3.40E+02</c:v>
                </c:pt>
                <c:pt idx="50066">
                  <c:v>3.40E+02</c:v>
                </c:pt>
                <c:pt idx="50067">
                  <c:v>3.40E+02</c:v>
                </c:pt>
                <c:pt idx="50068">
                  <c:v>3.40E+02</c:v>
                </c:pt>
                <c:pt idx="50069">
                  <c:v>3.40E+02</c:v>
                </c:pt>
                <c:pt idx="50070">
                  <c:v>3.40E+02</c:v>
                </c:pt>
                <c:pt idx="50071">
                  <c:v>3.40E+02</c:v>
                </c:pt>
                <c:pt idx="50072">
                  <c:v>3.40E+02</c:v>
                </c:pt>
                <c:pt idx="50073">
                  <c:v>3.40E+02</c:v>
                </c:pt>
                <c:pt idx="50074">
                  <c:v>3.40E+02</c:v>
                </c:pt>
                <c:pt idx="50075">
                  <c:v>3.40E+02</c:v>
                </c:pt>
                <c:pt idx="50076">
                  <c:v>3.40E+02</c:v>
                </c:pt>
                <c:pt idx="50077">
                  <c:v>3.40E+02</c:v>
                </c:pt>
                <c:pt idx="50078">
                  <c:v>3.40E+02</c:v>
                </c:pt>
                <c:pt idx="50079">
                  <c:v>3.40E+02</c:v>
                </c:pt>
                <c:pt idx="50080">
                  <c:v>3.40E+02</c:v>
                </c:pt>
                <c:pt idx="50081">
                  <c:v>3.40E+02</c:v>
                </c:pt>
                <c:pt idx="50082">
                  <c:v>3.40E+02</c:v>
                </c:pt>
                <c:pt idx="50083">
                  <c:v>3.40E+02</c:v>
                </c:pt>
                <c:pt idx="50084">
                  <c:v>3.40E+02</c:v>
                </c:pt>
                <c:pt idx="50085">
                  <c:v>3.40E+02</c:v>
                </c:pt>
                <c:pt idx="50086">
                  <c:v>3.40E+02</c:v>
                </c:pt>
                <c:pt idx="50087">
                  <c:v>3.40E+02</c:v>
                </c:pt>
                <c:pt idx="50088">
                  <c:v>3.40E+02</c:v>
                </c:pt>
                <c:pt idx="50089">
                  <c:v>3.40E+02</c:v>
                </c:pt>
                <c:pt idx="50090">
                  <c:v>3.40E+02</c:v>
                </c:pt>
                <c:pt idx="50091">
                  <c:v>3.40E+02</c:v>
                </c:pt>
                <c:pt idx="50092">
                  <c:v>3.40E+02</c:v>
                </c:pt>
                <c:pt idx="50093">
                  <c:v>3.40E+02</c:v>
                </c:pt>
                <c:pt idx="50094">
                  <c:v>3.40E+02</c:v>
                </c:pt>
                <c:pt idx="50095">
                  <c:v>3.40E+02</c:v>
                </c:pt>
                <c:pt idx="50096">
                  <c:v>3.40E+02</c:v>
                </c:pt>
                <c:pt idx="50097">
                  <c:v>3.40E+02</c:v>
                </c:pt>
                <c:pt idx="50098">
                  <c:v>3.40E+02</c:v>
                </c:pt>
                <c:pt idx="50099">
                  <c:v>3.40E+02</c:v>
                </c:pt>
                <c:pt idx="50100">
                  <c:v>3.40E+02</c:v>
                </c:pt>
                <c:pt idx="50101">
                  <c:v>3.40E+02</c:v>
                </c:pt>
                <c:pt idx="50102">
                  <c:v>3.40E+02</c:v>
                </c:pt>
                <c:pt idx="50103">
                  <c:v>3.40E+02</c:v>
                </c:pt>
                <c:pt idx="50104">
                  <c:v>3.40E+02</c:v>
                </c:pt>
                <c:pt idx="50105">
                  <c:v>3.40E+02</c:v>
                </c:pt>
                <c:pt idx="50106">
                  <c:v>3.40E+02</c:v>
                </c:pt>
                <c:pt idx="50107">
                  <c:v>3.40E+02</c:v>
                </c:pt>
                <c:pt idx="50108">
                  <c:v>3.40E+02</c:v>
                </c:pt>
                <c:pt idx="50109">
                  <c:v>3.40E+02</c:v>
                </c:pt>
                <c:pt idx="50110">
                  <c:v>3.40E+02</c:v>
                </c:pt>
                <c:pt idx="50111">
                  <c:v>3.40E+02</c:v>
                </c:pt>
                <c:pt idx="50112">
                  <c:v>3.40E+02</c:v>
                </c:pt>
                <c:pt idx="50113">
                  <c:v>3.40E+02</c:v>
                </c:pt>
                <c:pt idx="50114">
                  <c:v>3.40E+02</c:v>
                </c:pt>
                <c:pt idx="50115">
                  <c:v>3.40E+02</c:v>
                </c:pt>
                <c:pt idx="50116">
                  <c:v>3.40E+02</c:v>
                </c:pt>
                <c:pt idx="50117">
                  <c:v>3.40E+02</c:v>
                </c:pt>
                <c:pt idx="50118">
                  <c:v>3.40E+02</c:v>
                </c:pt>
                <c:pt idx="50119">
                  <c:v>3.40E+02</c:v>
                </c:pt>
                <c:pt idx="50120">
                  <c:v>3.40E+02</c:v>
                </c:pt>
                <c:pt idx="50121">
                  <c:v>3.40E+02</c:v>
                </c:pt>
                <c:pt idx="50122">
                  <c:v>3.40E+02</c:v>
                </c:pt>
                <c:pt idx="50123">
                  <c:v>3.40E+02</c:v>
                </c:pt>
                <c:pt idx="50124">
                  <c:v>3.40E+02</c:v>
                </c:pt>
                <c:pt idx="50125">
                  <c:v>3.40E+02</c:v>
                </c:pt>
                <c:pt idx="50126">
                  <c:v>3.40E+02</c:v>
                </c:pt>
                <c:pt idx="50127">
                  <c:v>3.40E+02</c:v>
                </c:pt>
                <c:pt idx="50128">
                  <c:v>3.40E+02</c:v>
                </c:pt>
                <c:pt idx="50129">
                  <c:v>3.40E+02</c:v>
                </c:pt>
                <c:pt idx="50130">
                  <c:v>3.40E+02</c:v>
                </c:pt>
                <c:pt idx="50131">
                  <c:v>3.40E+02</c:v>
                </c:pt>
                <c:pt idx="50132">
                  <c:v>3.40E+02</c:v>
                </c:pt>
                <c:pt idx="50133">
                  <c:v>3.40E+02</c:v>
                </c:pt>
                <c:pt idx="50134">
                  <c:v>3.40E+02</c:v>
                </c:pt>
                <c:pt idx="50135">
                  <c:v>3.40E+02</c:v>
                </c:pt>
                <c:pt idx="50136">
                  <c:v>3.40E+02</c:v>
                </c:pt>
                <c:pt idx="50137">
                  <c:v>3.40E+02</c:v>
                </c:pt>
                <c:pt idx="50138">
                  <c:v>3.40E+02</c:v>
                </c:pt>
                <c:pt idx="50139">
                  <c:v>3.40E+02</c:v>
                </c:pt>
                <c:pt idx="50140">
                  <c:v>3.40E+02</c:v>
                </c:pt>
                <c:pt idx="50141">
                  <c:v>3.40E+02</c:v>
                </c:pt>
                <c:pt idx="50142">
                  <c:v>3.40E+02</c:v>
                </c:pt>
                <c:pt idx="50143">
                  <c:v>3.40E+02</c:v>
                </c:pt>
                <c:pt idx="50144">
                  <c:v>3.40E+02</c:v>
                </c:pt>
                <c:pt idx="50145">
                  <c:v>3.40E+02</c:v>
                </c:pt>
                <c:pt idx="50146">
                  <c:v>3.40E+02</c:v>
                </c:pt>
                <c:pt idx="50147">
                  <c:v>3.40E+02</c:v>
                </c:pt>
                <c:pt idx="50148">
                  <c:v>3.40E+02</c:v>
                </c:pt>
                <c:pt idx="50149">
                  <c:v>3.40E+02</c:v>
                </c:pt>
                <c:pt idx="50150">
                  <c:v>3.40E+02</c:v>
                </c:pt>
                <c:pt idx="50151">
                  <c:v>3.40E+02</c:v>
                </c:pt>
                <c:pt idx="50152">
                  <c:v>3.40E+02</c:v>
                </c:pt>
                <c:pt idx="50153">
                  <c:v>3.40E+02</c:v>
                </c:pt>
                <c:pt idx="50154">
                  <c:v>3.40E+02</c:v>
                </c:pt>
                <c:pt idx="50155">
                  <c:v>3.40E+02</c:v>
                </c:pt>
                <c:pt idx="50156">
                  <c:v>3.40E+02</c:v>
                </c:pt>
                <c:pt idx="50157">
                  <c:v>3.40E+02</c:v>
                </c:pt>
                <c:pt idx="50158">
                  <c:v>3.40E+02</c:v>
                </c:pt>
                <c:pt idx="50159">
                  <c:v>3.40E+02</c:v>
                </c:pt>
                <c:pt idx="50160">
                  <c:v>3.40E+02</c:v>
                </c:pt>
                <c:pt idx="50161">
                  <c:v>3.40E+02</c:v>
                </c:pt>
                <c:pt idx="50162">
                  <c:v>3.40E+02</c:v>
                </c:pt>
                <c:pt idx="50163">
                  <c:v>3.40E+02</c:v>
                </c:pt>
                <c:pt idx="50164">
                  <c:v>3.40E+02</c:v>
                </c:pt>
                <c:pt idx="50165">
                  <c:v>3.40E+02</c:v>
                </c:pt>
                <c:pt idx="50166">
                  <c:v>3.40E+02</c:v>
                </c:pt>
                <c:pt idx="50167">
                  <c:v>3.40E+02</c:v>
                </c:pt>
                <c:pt idx="50168">
                  <c:v>3.40E+02</c:v>
                </c:pt>
                <c:pt idx="50169">
                  <c:v>3.40E+02</c:v>
                </c:pt>
                <c:pt idx="50170">
                  <c:v>3.40E+02</c:v>
                </c:pt>
                <c:pt idx="50171">
                  <c:v>3.40E+02</c:v>
                </c:pt>
                <c:pt idx="50172">
                  <c:v>3.40E+02</c:v>
                </c:pt>
                <c:pt idx="50173">
                  <c:v>3.40E+02</c:v>
                </c:pt>
                <c:pt idx="50174">
                  <c:v>3.40E+02</c:v>
                </c:pt>
                <c:pt idx="50175">
                  <c:v>3.40E+02</c:v>
                </c:pt>
                <c:pt idx="50176">
                  <c:v>3.40E+02</c:v>
                </c:pt>
                <c:pt idx="50177">
                  <c:v>3.40E+02</c:v>
                </c:pt>
                <c:pt idx="50178">
                  <c:v>3.40E+02</c:v>
                </c:pt>
                <c:pt idx="50179">
                  <c:v>3.40E+02</c:v>
                </c:pt>
                <c:pt idx="50180">
                  <c:v>3.40E+02</c:v>
                </c:pt>
                <c:pt idx="50181">
                  <c:v>3.40E+02</c:v>
                </c:pt>
                <c:pt idx="50182">
                  <c:v>3.40E+02</c:v>
                </c:pt>
                <c:pt idx="50183">
                  <c:v>3.40E+02</c:v>
                </c:pt>
                <c:pt idx="50184">
                  <c:v>3.40E+02</c:v>
                </c:pt>
                <c:pt idx="50185">
                  <c:v>3.40E+02</c:v>
                </c:pt>
                <c:pt idx="50186">
                  <c:v>3.40E+02</c:v>
                </c:pt>
                <c:pt idx="50187">
                  <c:v>3.40E+02</c:v>
                </c:pt>
                <c:pt idx="50188">
                  <c:v>3.40E+02</c:v>
                </c:pt>
                <c:pt idx="50189">
                  <c:v>3.40E+02</c:v>
                </c:pt>
                <c:pt idx="50190">
                  <c:v>3.40E+02</c:v>
                </c:pt>
                <c:pt idx="50191">
                  <c:v>3.40E+02</c:v>
                </c:pt>
                <c:pt idx="50192">
                  <c:v>3.40E+02</c:v>
                </c:pt>
                <c:pt idx="50193">
                  <c:v>3.40E+02</c:v>
                </c:pt>
                <c:pt idx="50194">
                  <c:v>3.40E+02</c:v>
                </c:pt>
                <c:pt idx="50195">
                  <c:v>3.40E+02</c:v>
                </c:pt>
                <c:pt idx="50196">
                  <c:v>3.40E+02</c:v>
                </c:pt>
                <c:pt idx="50197">
                  <c:v>3.40E+02</c:v>
                </c:pt>
                <c:pt idx="50198">
                  <c:v>3.40E+02</c:v>
                </c:pt>
                <c:pt idx="50199">
                  <c:v>3.40E+02</c:v>
                </c:pt>
                <c:pt idx="50200">
                  <c:v>3.40E+02</c:v>
                </c:pt>
                <c:pt idx="50201">
                  <c:v>3.40E+02</c:v>
                </c:pt>
                <c:pt idx="50202">
                  <c:v>3.40E+02</c:v>
                </c:pt>
                <c:pt idx="50203">
                  <c:v>3.40E+02</c:v>
                </c:pt>
                <c:pt idx="50204">
                  <c:v>3.40E+02</c:v>
                </c:pt>
                <c:pt idx="50205">
                  <c:v>3.40E+02</c:v>
                </c:pt>
                <c:pt idx="50206">
                  <c:v>3.40E+02</c:v>
                </c:pt>
                <c:pt idx="50207">
                  <c:v>3.40E+02</c:v>
                </c:pt>
                <c:pt idx="50208">
                  <c:v>3.40E+02</c:v>
                </c:pt>
                <c:pt idx="50209">
                  <c:v>3.40E+02</c:v>
                </c:pt>
                <c:pt idx="50210">
                  <c:v>3.40E+02</c:v>
                </c:pt>
                <c:pt idx="50211">
                  <c:v>3.40E+02</c:v>
                </c:pt>
                <c:pt idx="50212">
                  <c:v>3.40E+02</c:v>
                </c:pt>
                <c:pt idx="50213">
                  <c:v>3.40E+02</c:v>
                </c:pt>
                <c:pt idx="50214">
                  <c:v>3.40E+02</c:v>
                </c:pt>
                <c:pt idx="50215">
                  <c:v>3.40E+02</c:v>
                </c:pt>
                <c:pt idx="50216">
                  <c:v>3.40E+02</c:v>
                </c:pt>
                <c:pt idx="50217">
                  <c:v>3.40E+02</c:v>
                </c:pt>
                <c:pt idx="50218">
                  <c:v>3.40E+02</c:v>
                </c:pt>
                <c:pt idx="50219">
                  <c:v>3.40E+02</c:v>
                </c:pt>
                <c:pt idx="50220">
                  <c:v>3.40E+02</c:v>
                </c:pt>
                <c:pt idx="50221">
                  <c:v>3.40E+02</c:v>
                </c:pt>
                <c:pt idx="50222">
                  <c:v>3.40E+02</c:v>
                </c:pt>
                <c:pt idx="50223">
                  <c:v>3.40E+02</c:v>
                </c:pt>
                <c:pt idx="50224">
                  <c:v>3.40E+02</c:v>
                </c:pt>
                <c:pt idx="50225">
                  <c:v>3.40E+02</c:v>
                </c:pt>
                <c:pt idx="50226">
                  <c:v>3.40E+02</c:v>
                </c:pt>
                <c:pt idx="50227">
                  <c:v>3.40E+02</c:v>
                </c:pt>
                <c:pt idx="50228">
                  <c:v>3.40E+02</c:v>
                </c:pt>
                <c:pt idx="50229">
                  <c:v>3.40E+02</c:v>
                </c:pt>
                <c:pt idx="50230">
                  <c:v>3.40E+02</c:v>
                </c:pt>
                <c:pt idx="50231">
                  <c:v>3.40E+02</c:v>
                </c:pt>
                <c:pt idx="50232">
                  <c:v>3.40E+02</c:v>
                </c:pt>
                <c:pt idx="50233">
                  <c:v>3.40E+02</c:v>
                </c:pt>
                <c:pt idx="50234">
                  <c:v>3.40E+02</c:v>
                </c:pt>
                <c:pt idx="50235">
                  <c:v>3.40E+02</c:v>
                </c:pt>
                <c:pt idx="50236">
                  <c:v>3.40E+02</c:v>
                </c:pt>
                <c:pt idx="50237">
                  <c:v>3.40E+02</c:v>
                </c:pt>
                <c:pt idx="50238">
                  <c:v>3.40E+02</c:v>
                </c:pt>
                <c:pt idx="50239">
                  <c:v>3.40E+02</c:v>
                </c:pt>
                <c:pt idx="50240">
                  <c:v>3.40E+02</c:v>
                </c:pt>
                <c:pt idx="50241">
                  <c:v>3.40E+02</c:v>
                </c:pt>
                <c:pt idx="50242">
                  <c:v>3.40E+02</c:v>
                </c:pt>
                <c:pt idx="50243">
                  <c:v>3.40E+02</c:v>
                </c:pt>
                <c:pt idx="50244">
                  <c:v>3.40E+02</c:v>
                </c:pt>
                <c:pt idx="50245">
                  <c:v>3.40E+02</c:v>
                </c:pt>
                <c:pt idx="50246">
                  <c:v>3.40E+02</c:v>
                </c:pt>
                <c:pt idx="50247">
                  <c:v>3.40E+02</c:v>
                </c:pt>
                <c:pt idx="50248">
                  <c:v>3.40E+02</c:v>
                </c:pt>
                <c:pt idx="50249">
                  <c:v>3.40E+02</c:v>
                </c:pt>
                <c:pt idx="50250">
                  <c:v>3.40E+02</c:v>
                </c:pt>
                <c:pt idx="50251">
                  <c:v>3.40E+02</c:v>
                </c:pt>
                <c:pt idx="50252">
                  <c:v>3.40E+02</c:v>
                </c:pt>
                <c:pt idx="50253">
                  <c:v>3.40E+02</c:v>
                </c:pt>
                <c:pt idx="50254">
                  <c:v>3.40E+02</c:v>
                </c:pt>
                <c:pt idx="50255">
                  <c:v>3.40E+02</c:v>
                </c:pt>
                <c:pt idx="50256">
                  <c:v>3.40E+02</c:v>
                </c:pt>
                <c:pt idx="50257">
                  <c:v>3.40E+02</c:v>
                </c:pt>
                <c:pt idx="50258">
                  <c:v>3.40E+02</c:v>
                </c:pt>
                <c:pt idx="50259">
                  <c:v>3.40E+02</c:v>
                </c:pt>
                <c:pt idx="50260">
                  <c:v>3.40E+02</c:v>
                </c:pt>
                <c:pt idx="50261">
                  <c:v>3.40E+02</c:v>
                </c:pt>
                <c:pt idx="50262">
                  <c:v>3.40E+02</c:v>
                </c:pt>
                <c:pt idx="50263">
                  <c:v>3.40E+02</c:v>
                </c:pt>
                <c:pt idx="50264">
                  <c:v>3.40E+02</c:v>
                </c:pt>
                <c:pt idx="50265">
                  <c:v>3.40E+02</c:v>
                </c:pt>
                <c:pt idx="50266">
                  <c:v>3.40E+02</c:v>
                </c:pt>
                <c:pt idx="50267">
                  <c:v>3.40E+02</c:v>
                </c:pt>
                <c:pt idx="50268">
                  <c:v>3.40E+02</c:v>
                </c:pt>
                <c:pt idx="50269">
                  <c:v>3.40E+02</c:v>
                </c:pt>
                <c:pt idx="50270">
                  <c:v>3.40E+02</c:v>
                </c:pt>
                <c:pt idx="50271">
                  <c:v>3.40E+02</c:v>
                </c:pt>
                <c:pt idx="50272">
                  <c:v>3.40E+02</c:v>
                </c:pt>
                <c:pt idx="50273">
                  <c:v>3.40E+02</c:v>
                </c:pt>
                <c:pt idx="50274">
                  <c:v>3.40E+02</c:v>
                </c:pt>
                <c:pt idx="50275">
                  <c:v>3.40E+02</c:v>
                </c:pt>
                <c:pt idx="50276">
                  <c:v>3.40E+02</c:v>
                </c:pt>
                <c:pt idx="50277">
                  <c:v>3.40E+02</c:v>
                </c:pt>
                <c:pt idx="50278">
                  <c:v>3.40E+02</c:v>
                </c:pt>
                <c:pt idx="50279">
                  <c:v>3.40E+02</c:v>
                </c:pt>
                <c:pt idx="50280">
                  <c:v>3.40E+02</c:v>
                </c:pt>
                <c:pt idx="50281">
                  <c:v>3.40E+02</c:v>
                </c:pt>
                <c:pt idx="50282">
                  <c:v>3.40E+02</c:v>
                </c:pt>
                <c:pt idx="50283">
                  <c:v>3.40E+02</c:v>
                </c:pt>
                <c:pt idx="50284">
                  <c:v>3.40E+02</c:v>
                </c:pt>
                <c:pt idx="50285">
                  <c:v>3.40E+02</c:v>
                </c:pt>
                <c:pt idx="50286">
                  <c:v>3.40E+02</c:v>
                </c:pt>
                <c:pt idx="50287">
                  <c:v>3.40E+02</c:v>
                </c:pt>
                <c:pt idx="50288">
                  <c:v>3.40E+02</c:v>
                </c:pt>
                <c:pt idx="50289">
                  <c:v>3.40E+02</c:v>
                </c:pt>
                <c:pt idx="50290">
                  <c:v>3.40E+02</c:v>
                </c:pt>
                <c:pt idx="50291">
                  <c:v>3.40E+02</c:v>
                </c:pt>
                <c:pt idx="50292">
                  <c:v>3.40E+02</c:v>
                </c:pt>
                <c:pt idx="50293">
                  <c:v>3.40E+02</c:v>
                </c:pt>
                <c:pt idx="50294">
                  <c:v>3.40E+02</c:v>
                </c:pt>
                <c:pt idx="50295">
                  <c:v>3.40E+02</c:v>
                </c:pt>
                <c:pt idx="50296">
                  <c:v>3.40E+02</c:v>
                </c:pt>
                <c:pt idx="50297">
                  <c:v>3.40E+02</c:v>
                </c:pt>
                <c:pt idx="50298">
                  <c:v>3.40E+02</c:v>
                </c:pt>
                <c:pt idx="50299">
                  <c:v>3.40E+02</c:v>
                </c:pt>
                <c:pt idx="50300">
                  <c:v>3.40E+02</c:v>
                </c:pt>
                <c:pt idx="50301">
                  <c:v>3.40E+02</c:v>
                </c:pt>
                <c:pt idx="50302">
                  <c:v>3.40E+02</c:v>
                </c:pt>
                <c:pt idx="50303">
                  <c:v>3.40E+02</c:v>
                </c:pt>
                <c:pt idx="50304">
                  <c:v>3.40E+02</c:v>
                </c:pt>
                <c:pt idx="50305">
                  <c:v>3.40E+02</c:v>
                </c:pt>
                <c:pt idx="50306">
                  <c:v>3.40E+02</c:v>
                </c:pt>
                <c:pt idx="50307">
                  <c:v>3.40E+02</c:v>
                </c:pt>
                <c:pt idx="50308">
                  <c:v>3.40E+02</c:v>
                </c:pt>
                <c:pt idx="50309">
                  <c:v>3.40E+02</c:v>
                </c:pt>
                <c:pt idx="50310">
                  <c:v>3.40E+02</c:v>
                </c:pt>
                <c:pt idx="50311">
                  <c:v>3.40E+02</c:v>
                </c:pt>
                <c:pt idx="50312">
                  <c:v>3.40E+02</c:v>
                </c:pt>
                <c:pt idx="50313">
                  <c:v>3.40E+02</c:v>
                </c:pt>
                <c:pt idx="50314">
                  <c:v>3.40E+02</c:v>
                </c:pt>
                <c:pt idx="50315">
                  <c:v>3.40E+02</c:v>
                </c:pt>
                <c:pt idx="50316">
                  <c:v>3.40E+02</c:v>
                </c:pt>
                <c:pt idx="50317">
                  <c:v>3.40E+02</c:v>
                </c:pt>
                <c:pt idx="50318">
                  <c:v>3.40E+02</c:v>
                </c:pt>
                <c:pt idx="50319">
                  <c:v>3.40E+02</c:v>
                </c:pt>
                <c:pt idx="50320">
                  <c:v>3.40E+02</c:v>
                </c:pt>
                <c:pt idx="50321">
                  <c:v>3.40E+02</c:v>
                </c:pt>
                <c:pt idx="50322">
                  <c:v>3.40E+02</c:v>
                </c:pt>
                <c:pt idx="50323">
                  <c:v>3.40E+02</c:v>
                </c:pt>
                <c:pt idx="50324">
                  <c:v>3.40E+02</c:v>
                </c:pt>
                <c:pt idx="50325">
                  <c:v>3.40E+02</c:v>
                </c:pt>
                <c:pt idx="50326">
                  <c:v>3.40E+02</c:v>
                </c:pt>
                <c:pt idx="50327">
                  <c:v>3.40E+02</c:v>
                </c:pt>
                <c:pt idx="50328">
                  <c:v>3.40E+02</c:v>
                </c:pt>
                <c:pt idx="50329">
                  <c:v>3.40E+02</c:v>
                </c:pt>
                <c:pt idx="50330">
                  <c:v>3.40E+02</c:v>
                </c:pt>
                <c:pt idx="50331">
                  <c:v>3.40E+02</c:v>
                </c:pt>
                <c:pt idx="50332">
                  <c:v>3.40E+02</c:v>
                </c:pt>
                <c:pt idx="50333">
                  <c:v>3.40E+02</c:v>
                </c:pt>
                <c:pt idx="50334">
                  <c:v>3.40E+02</c:v>
                </c:pt>
                <c:pt idx="50335">
                  <c:v>3.40E+02</c:v>
                </c:pt>
                <c:pt idx="50336">
                  <c:v>3.40E+02</c:v>
                </c:pt>
                <c:pt idx="50337">
                  <c:v>3.40E+02</c:v>
                </c:pt>
                <c:pt idx="50338">
                  <c:v>3.40E+02</c:v>
                </c:pt>
                <c:pt idx="50339">
                  <c:v>3.40E+02</c:v>
                </c:pt>
                <c:pt idx="50340">
                  <c:v>3.40E+02</c:v>
                </c:pt>
                <c:pt idx="50341">
                  <c:v>3.40E+02</c:v>
                </c:pt>
                <c:pt idx="50342">
                  <c:v>3.40E+02</c:v>
                </c:pt>
                <c:pt idx="50343">
                  <c:v>3.40E+02</c:v>
                </c:pt>
                <c:pt idx="50344">
                  <c:v>3.40E+02</c:v>
                </c:pt>
                <c:pt idx="50345">
                  <c:v>3.40E+02</c:v>
                </c:pt>
                <c:pt idx="50346">
                  <c:v>3.40E+02</c:v>
                </c:pt>
                <c:pt idx="50347">
                  <c:v>3.40E+02</c:v>
                </c:pt>
                <c:pt idx="50348">
                  <c:v>3.40E+02</c:v>
                </c:pt>
                <c:pt idx="50349">
                  <c:v>3.40E+02</c:v>
                </c:pt>
                <c:pt idx="50350">
                  <c:v>3.40E+02</c:v>
                </c:pt>
                <c:pt idx="50351">
                  <c:v>3.40E+02</c:v>
                </c:pt>
                <c:pt idx="50352">
                  <c:v>3.40E+02</c:v>
                </c:pt>
                <c:pt idx="50353">
                  <c:v>3.40E+02</c:v>
                </c:pt>
                <c:pt idx="50354">
                  <c:v>3.40E+02</c:v>
                </c:pt>
                <c:pt idx="50355">
                  <c:v>3.40E+02</c:v>
                </c:pt>
                <c:pt idx="50356">
                  <c:v>3.40E+02</c:v>
                </c:pt>
                <c:pt idx="50357">
                  <c:v>3.40E+02</c:v>
                </c:pt>
                <c:pt idx="50358">
                  <c:v>3.40E+02</c:v>
                </c:pt>
                <c:pt idx="50359">
                  <c:v>3.40E+02</c:v>
                </c:pt>
                <c:pt idx="50360">
                  <c:v>3.40E+02</c:v>
                </c:pt>
                <c:pt idx="50361">
                  <c:v>3.40E+02</c:v>
                </c:pt>
                <c:pt idx="50362">
                  <c:v>3.40E+02</c:v>
                </c:pt>
                <c:pt idx="50363">
                  <c:v>3.40E+02</c:v>
                </c:pt>
                <c:pt idx="50364">
                  <c:v>3.40E+02</c:v>
                </c:pt>
                <c:pt idx="50365">
                  <c:v>3.40E+02</c:v>
                </c:pt>
                <c:pt idx="50366">
                  <c:v>3.40E+02</c:v>
                </c:pt>
                <c:pt idx="50367">
                  <c:v>3.40E+02</c:v>
                </c:pt>
                <c:pt idx="50368">
                  <c:v>3.40E+02</c:v>
                </c:pt>
                <c:pt idx="50369">
                  <c:v>3.40E+02</c:v>
                </c:pt>
                <c:pt idx="50370">
                  <c:v>3.40E+02</c:v>
                </c:pt>
                <c:pt idx="50371">
                  <c:v>3.40E+02</c:v>
                </c:pt>
                <c:pt idx="50372">
                  <c:v>3.40E+02</c:v>
                </c:pt>
                <c:pt idx="50373">
                  <c:v>3.40E+02</c:v>
                </c:pt>
                <c:pt idx="50374">
                  <c:v>3.40E+02</c:v>
                </c:pt>
                <c:pt idx="50375">
                  <c:v>3.40E+02</c:v>
                </c:pt>
                <c:pt idx="50376">
                  <c:v>3.40E+02</c:v>
                </c:pt>
                <c:pt idx="50377">
                  <c:v>3.40E+02</c:v>
                </c:pt>
                <c:pt idx="50378">
                  <c:v>3.40E+02</c:v>
                </c:pt>
                <c:pt idx="50379">
                  <c:v>3.40E+02</c:v>
                </c:pt>
                <c:pt idx="50380">
                  <c:v>3.40E+02</c:v>
                </c:pt>
                <c:pt idx="50381">
                  <c:v>3.40E+02</c:v>
                </c:pt>
                <c:pt idx="50382">
                  <c:v>3.40E+02</c:v>
                </c:pt>
                <c:pt idx="50383">
                  <c:v>3.40E+02</c:v>
                </c:pt>
                <c:pt idx="50384">
                  <c:v>3.40E+02</c:v>
                </c:pt>
                <c:pt idx="50385">
                  <c:v>3.40E+02</c:v>
                </c:pt>
                <c:pt idx="50386">
                  <c:v>3.40E+02</c:v>
                </c:pt>
                <c:pt idx="50387">
                  <c:v>3.40E+02</c:v>
                </c:pt>
                <c:pt idx="50388">
                  <c:v>3.40E+02</c:v>
                </c:pt>
                <c:pt idx="50389">
                  <c:v>3.40E+02</c:v>
                </c:pt>
                <c:pt idx="50390">
                  <c:v>3.40E+02</c:v>
                </c:pt>
                <c:pt idx="50391">
                  <c:v>3.40E+02</c:v>
                </c:pt>
                <c:pt idx="50392">
                  <c:v>3.40E+02</c:v>
                </c:pt>
                <c:pt idx="50393">
                  <c:v>3.40E+02</c:v>
                </c:pt>
                <c:pt idx="50394">
                  <c:v>3.40E+02</c:v>
                </c:pt>
                <c:pt idx="50395">
                  <c:v>3.40E+02</c:v>
                </c:pt>
                <c:pt idx="50396">
                  <c:v>3.40E+02</c:v>
                </c:pt>
                <c:pt idx="50397">
                  <c:v>3.40E+02</c:v>
                </c:pt>
                <c:pt idx="50398">
                  <c:v>3.40E+02</c:v>
                </c:pt>
                <c:pt idx="50399">
                  <c:v>3.40E+02</c:v>
                </c:pt>
                <c:pt idx="50400">
                  <c:v>3.40E+02</c:v>
                </c:pt>
                <c:pt idx="50401">
                  <c:v>3.40E+02</c:v>
                </c:pt>
                <c:pt idx="50402">
                  <c:v>3.40E+02</c:v>
                </c:pt>
                <c:pt idx="50403">
                  <c:v>3.40E+02</c:v>
                </c:pt>
                <c:pt idx="50404">
                  <c:v>3.40E+02</c:v>
                </c:pt>
                <c:pt idx="50405">
                  <c:v>3.40E+02</c:v>
                </c:pt>
                <c:pt idx="50406">
                  <c:v>3.40E+02</c:v>
                </c:pt>
                <c:pt idx="50407">
                  <c:v>3.40E+02</c:v>
                </c:pt>
                <c:pt idx="50408">
                  <c:v>3.40E+02</c:v>
                </c:pt>
                <c:pt idx="50409">
                  <c:v>3.40E+02</c:v>
                </c:pt>
                <c:pt idx="50410">
                  <c:v>3.40E+02</c:v>
                </c:pt>
                <c:pt idx="50411">
                  <c:v>3.40E+02</c:v>
                </c:pt>
                <c:pt idx="50412">
                  <c:v>3.40E+02</c:v>
                </c:pt>
                <c:pt idx="50413">
                  <c:v>3.40E+02</c:v>
                </c:pt>
                <c:pt idx="50414">
                  <c:v>3.40E+02</c:v>
                </c:pt>
                <c:pt idx="50415">
                  <c:v>3.40E+02</c:v>
                </c:pt>
                <c:pt idx="50416">
                  <c:v>3.40E+02</c:v>
                </c:pt>
                <c:pt idx="50417">
                  <c:v>3.40E+02</c:v>
                </c:pt>
                <c:pt idx="50418">
                  <c:v>3.40E+02</c:v>
                </c:pt>
                <c:pt idx="50419">
                  <c:v>3.40E+02</c:v>
                </c:pt>
                <c:pt idx="50420">
                  <c:v>3.40E+02</c:v>
                </c:pt>
                <c:pt idx="50421">
                  <c:v>3.40E+02</c:v>
                </c:pt>
                <c:pt idx="50422">
                  <c:v>3.40E+02</c:v>
                </c:pt>
                <c:pt idx="50423">
                  <c:v>3.40E+02</c:v>
                </c:pt>
                <c:pt idx="50424">
                  <c:v>3.40E+02</c:v>
                </c:pt>
                <c:pt idx="50425">
                  <c:v>3.40E+02</c:v>
                </c:pt>
                <c:pt idx="50426">
                  <c:v>3.40E+02</c:v>
                </c:pt>
                <c:pt idx="50427">
                  <c:v>3.40E+02</c:v>
                </c:pt>
                <c:pt idx="50428">
                  <c:v>3.40E+02</c:v>
                </c:pt>
                <c:pt idx="50429">
                  <c:v>3.40E+02</c:v>
                </c:pt>
                <c:pt idx="50430">
                  <c:v>3.40E+02</c:v>
                </c:pt>
                <c:pt idx="50431">
                  <c:v>3.40E+02</c:v>
                </c:pt>
                <c:pt idx="50432">
                  <c:v>3.40E+02</c:v>
                </c:pt>
                <c:pt idx="50433">
                  <c:v>3.40E+02</c:v>
                </c:pt>
                <c:pt idx="50434">
                  <c:v>3.40E+02</c:v>
                </c:pt>
                <c:pt idx="50435">
                  <c:v>3.40E+02</c:v>
                </c:pt>
                <c:pt idx="50436">
                  <c:v>3.40E+02</c:v>
                </c:pt>
                <c:pt idx="50437">
                  <c:v>3.40E+02</c:v>
                </c:pt>
                <c:pt idx="50438">
                  <c:v>3.40E+02</c:v>
                </c:pt>
                <c:pt idx="50439">
                  <c:v>3.40E+02</c:v>
                </c:pt>
                <c:pt idx="50440">
                  <c:v>3.40E+02</c:v>
                </c:pt>
                <c:pt idx="50441">
                  <c:v>3.40E+02</c:v>
                </c:pt>
                <c:pt idx="50442">
                  <c:v>3.40E+02</c:v>
                </c:pt>
                <c:pt idx="50443">
                  <c:v>3.40E+02</c:v>
                </c:pt>
                <c:pt idx="50444">
                  <c:v>3.40E+02</c:v>
                </c:pt>
                <c:pt idx="50445">
                  <c:v>3.40E+02</c:v>
                </c:pt>
                <c:pt idx="50446">
                  <c:v>3.40E+02</c:v>
                </c:pt>
                <c:pt idx="50447">
                  <c:v>3.40E+02</c:v>
                </c:pt>
                <c:pt idx="50448">
                  <c:v>3.40E+02</c:v>
                </c:pt>
                <c:pt idx="50449">
                  <c:v>3.40E+02</c:v>
                </c:pt>
                <c:pt idx="50450">
                  <c:v>3.40E+02</c:v>
                </c:pt>
                <c:pt idx="50451">
                  <c:v>3.40E+02</c:v>
                </c:pt>
                <c:pt idx="50452">
                  <c:v>3.40E+02</c:v>
                </c:pt>
                <c:pt idx="50453">
                  <c:v>3.40E+02</c:v>
                </c:pt>
                <c:pt idx="50454">
                  <c:v>3.40E+02</c:v>
                </c:pt>
                <c:pt idx="50455">
                  <c:v>3.40E+02</c:v>
                </c:pt>
                <c:pt idx="50456">
                  <c:v>3.40E+02</c:v>
                </c:pt>
                <c:pt idx="50457">
                  <c:v>3.40E+02</c:v>
                </c:pt>
                <c:pt idx="50458">
                  <c:v>3.40E+02</c:v>
                </c:pt>
                <c:pt idx="50459">
                  <c:v>3.40E+02</c:v>
                </c:pt>
                <c:pt idx="50460">
                  <c:v>3.40E+02</c:v>
                </c:pt>
                <c:pt idx="50461">
                  <c:v>3.40E+02</c:v>
                </c:pt>
                <c:pt idx="50462">
                  <c:v>3.40E+02</c:v>
                </c:pt>
                <c:pt idx="50463">
                  <c:v>3.40E+02</c:v>
                </c:pt>
                <c:pt idx="50464">
                  <c:v>3.40E+02</c:v>
                </c:pt>
                <c:pt idx="50465">
                  <c:v>3.40E+02</c:v>
                </c:pt>
                <c:pt idx="50466">
                  <c:v>3.40E+02</c:v>
                </c:pt>
                <c:pt idx="50467">
                  <c:v>3.40E+02</c:v>
                </c:pt>
                <c:pt idx="50468">
                  <c:v>3.40E+02</c:v>
                </c:pt>
                <c:pt idx="50469">
                  <c:v>3.40E+02</c:v>
                </c:pt>
                <c:pt idx="50470">
                  <c:v>3.40E+02</c:v>
                </c:pt>
                <c:pt idx="50471">
                  <c:v>3.40E+02</c:v>
                </c:pt>
                <c:pt idx="50472">
                  <c:v>3.40E+02</c:v>
                </c:pt>
                <c:pt idx="50473">
                  <c:v>3.40E+02</c:v>
                </c:pt>
                <c:pt idx="50474">
                  <c:v>3.40E+02</c:v>
                </c:pt>
                <c:pt idx="50475">
                  <c:v>3.40E+02</c:v>
                </c:pt>
                <c:pt idx="50476">
                  <c:v>3.40E+02</c:v>
                </c:pt>
                <c:pt idx="50477">
                  <c:v>3.40E+02</c:v>
                </c:pt>
                <c:pt idx="50478">
                  <c:v>3.40E+02</c:v>
                </c:pt>
                <c:pt idx="50479">
                  <c:v>3.40E+02</c:v>
                </c:pt>
                <c:pt idx="50480">
                  <c:v>3.40E+02</c:v>
                </c:pt>
                <c:pt idx="50481">
                  <c:v>3.40E+02</c:v>
                </c:pt>
                <c:pt idx="50482">
                  <c:v>3.40E+02</c:v>
                </c:pt>
                <c:pt idx="50483">
                  <c:v>3.40E+02</c:v>
                </c:pt>
                <c:pt idx="50484">
                  <c:v>3.40E+02</c:v>
                </c:pt>
                <c:pt idx="50485">
                  <c:v>3.40E+02</c:v>
                </c:pt>
                <c:pt idx="50486">
                  <c:v>3.40E+02</c:v>
                </c:pt>
                <c:pt idx="50487">
                  <c:v>3.40E+02</c:v>
                </c:pt>
                <c:pt idx="50488">
                  <c:v>3.40E+02</c:v>
                </c:pt>
                <c:pt idx="50489">
                  <c:v>3.40E+02</c:v>
                </c:pt>
                <c:pt idx="50490">
                  <c:v>3.40E+02</c:v>
                </c:pt>
                <c:pt idx="50491">
                  <c:v>3.40E+02</c:v>
                </c:pt>
                <c:pt idx="50492">
                  <c:v>3.40E+02</c:v>
                </c:pt>
                <c:pt idx="50493">
                  <c:v>3.40E+02</c:v>
                </c:pt>
                <c:pt idx="50494">
                  <c:v>3.40E+02</c:v>
                </c:pt>
                <c:pt idx="50495">
                  <c:v>3.40E+02</c:v>
                </c:pt>
                <c:pt idx="50496">
                  <c:v>3.40E+02</c:v>
                </c:pt>
                <c:pt idx="50497">
                  <c:v>3.40E+02</c:v>
                </c:pt>
                <c:pt idx="50498">
                  <c:v>3.40E+02</c:v>
                </c:pt>
                <c:pt idx="50499">
                  <c:v>3.40E+02</c:v>
                </c:pt>
                <c:pt idx="50500">
                  <c:v>3.40E+02</c:v>
                </c:pt>
                <c:pt idx="50501">
                  <c:v>3.40E+02</c:v>
                </c:pt>
                <c:pt idx="50502">
                  <c:v>3.40E+02</c:v>
                </c:pt>
                <c:pt idx="50503">
                  <c:v>3.40E+02</c:v>
                </c:pt>
                <c:pt idx="50504">
                  <c:v>3.40E+02</c:v>
                </c:pt>
                <c:pt idx="50505">
                  <c:v>3.40E+02</c:v>
                </c:pt>
                <c:pt idx="50506">
                  <c:v>3.40E+02</c:v>
                </c:pt>
                <c:pt idx="50507">
                  <c:v>3.40E+02</c:v>
                </c:pt>
                <c:pt idx="50508">
                  <c:v>3.40E+02</c:v>
                </c:pt>
                <c:pt idx="50509">
                  <c:v>3.40E+02</c:v>
                </c:pt>
                <c:pt idx="50510">
                  <c:v>3.40E+02</c:v>
                </c:pt>
                <c:pt idx="50511">
                  <c:v>3.40E+02</c:v>
                </c:pt>
                <c:pt idx="50512">
                  <c:v>3.40E+02</c:v>
                </c:pt>
                <c:pt idx="50513">
                  <c:v>3.40E+02</c:v>
                </c:pt>
                <c:pt idx="50514">
                  <c:v>3.40E+02</c:v>
                </c:pt>
                <c:pt idx="50515">
                  <c:v>3.40E+02</c:v>
                </c:pt>
                <c:pt idx="50516">
                  <c:v>3.40E+02</c:v>
                </c:pt>
                <c:pt idx="50517">
                  <c:v>3.40E+02</c:v>
                </c:pt>
                <c:pt idx="50518">
                  <c:v>3.40E+02</c:v>
                </c:pt>
                <c:pt idx="50519">
                  <c:v>3.40E+02</c:v>
                </c:pt>
                <c:pt idx="50520">
                  <c:v>3.40E+02</c:v>
                </c:pt>
                <c:pt idx="50521">
                  <c:v>3.40E+02</c:v>
                </c:pt>
                <c:pt idx="50522">
                  <c:v>3.40E+02</c:v>
                </c:pt>
                <c:pt idx="50523">
                  <c:v>3.40E+02</c:v>
                </c:pt>
                <c:pt idx="50524">
                  <c:v>3.40E+02</c:v>
                </c:pt>
                <c:pt idx="50525">
                  <c:v>3.40E+02</c:v>
                </c:pt>
                <c:pt idx="50526">
                  <c:v>3.40E+02</c:v>
                </c:pt>
                <c:pt idx="50527">
                  <c:v>3.40E+02</c:v>
                </c:pt>
                <c:pt idx="50528">
                  <c:v>3.40E+02</c:v>
                </c:pt>
                <c:pt idx="50529">
                  <c:v>3.40E+02</c:v>
                </c:pt>
                <c:pt idx="50530">
                  <c:v>3.40E+02</c:v>
                </c:pt>
                <c:pt idx="50531">
                  <c:v>3.40E+02</c:v>
                </c:pt>
                <c:pt idx="50532">
                  <c:v>3.40E+02</c:v>
                </c:pt>
                <c:pt idx="50533">
                  <c:v>3.40E+02</c:v>
                </c:pt>
                <c:pt idx="50534">
                  <c:v>3.40E+02</c:v>
                </c:pt>
                <c:pt idx="50535">
                  <c:v>3.40E+02</c:v>
                </c:pt>
                <c:pt idx="50536">
                  <c:v>3.40E+02</c:v>
                </c:pt>
                <c:pt idx="50537">
                  <c:v>3.40E+02</c:v>
                </c:pt>
                <c:pt idx="50538">
                  <c:v>3.40E+02</c:v>
                </c:pt>
                <c:pt idx="50539">
                  <c:v>3.40E+02</c:v>
                </c:pt>
                <c:pt idx="50540">
                  <c:v>3.40E+02</c:v>
                </c:pt>
                <c:pt idx="50541">
                  <c:v>3.40E+02</c:v>
                </c:pt>
                <c:pt idx="50542">
                  <c:v>3.40E+02</c:v>
                </c:pt>
                <c:pt idx="50543">
                  <c:v>3.40E+02</c:v>
                </c:pt>
                <c:pt idx="50544">
                  <c:v>3.40E+02</c:v>
                </c:pt>
                <c:pt idx="50545">
                  <c:v>3.40E+02</c:v>
                </c:pt>
                <c:pt idx="50546">
                  <c:v>3.40E+02</c:v>
                </c:pt>
                <c:pt idx="50547">
                  <c:v>3.40E+02</c:v>
                </c:pt>
                <c:pt idx="50548">
                  <c:v>3.40E+02</c:v>
                </c:pt>
                <c:pt idx="50549">
                  <c:v>3.40E+02</c:v>
                </c:pt>
                <c:pt idx="50550">
                  <c:v>3.40E+02</c:v>
                </c:pt>
                <c:pt idx="50551">
                  <c:v>3.40E+02</c:v>
                </c:pt>
                <c:pt idx="50552">
                  <c:v>3.40E+02</c:v>
                </c:pt>
                <c:pt idx="50553">
                  <c:v>3.40E+02</c:v>
                </c:pt>
                <c:pt idx="50554">
                  <c:v>3.40E+02</c:v>
                </c:pt>
                <c:pt idx="50555">
                  <c:v>3.40E+02</c:v>
                </c:pt>
                <c:pt idx="50556">
                  <c:v>3.40E+02</c:v>
                </c:pt>
                <c:pt idx="50557">
                  <c:v>3.40E+02</c:v>
                </c:pt>
                <c:pt idx="50558">
                  <c:v>3.40E+02</c:v>
                </c:pt>
                <c:pt idx="50559">
                  <c:v>3.40E+02</c:v>
                </c:pt>
                <c:pt idx="50560">
                  <c:v>3.40E+02</c:v>
                </c:pt>
                <c:pt idx="50561">
                  <c:v>3.40E+02</c:v>
                </c:pt>
                <c:pt idx="50562">
                  <c:v>3.40E+02</c:v>
                </c:pt>
                <c:pt idx="50563">
                  <c:v>3.40E+02</c:v>
                </c:pt>
                <c:pt idx="50564">
                  <c:v>3.40E+02</c:v>
                </c:pt>
                <c:pt idx="50565">
                  <c:v>3.40E+02</c:v>
                </c:pt>
                <c:pt idx="50566">
                  <c:v>3.40E+02</c:v>
                </c:pt>
                <c:pt idx="50567">
                  <c:v>3.40E+02</c:v>
                </c:pt>
                <c:pt idx="50568">
                  <c:v>3.40E+02</c:v>
                </c:pt>
                <c:pt idx="50569">
                  <c:v>3.40E+02</c:v>
                </c:pt>
                <c:pt idx="50570">
                  <c:v>3.40E+02</c:v>
                </c:pt>
                <c:pt idx="50571">
                  <c:v>3.40E+02</c:v>
                </c:pt>
                <c:pt idx="50572">
                  <c:v>3.40E+02</c:v>
                </c:pt>
                <c:pt idx="50573">
                  <c:v>3.40E+02</c:v>
                </c:pt>
                <c:pt idx="50574">
                  <c:v>3.40E+02</c:v>
                </c:pt>
                <c:pt idx="50575">
                  <c:v>3.40E+02</c:v>
                </c:pt>
                <c:pt idx="50576">
                  <c:v>3.40E+02</c:v>
                </c:pt>
                <c:pt idx="50577">
                  <c:v>3.40E+02</c:v>
                </c:pt>
                <c:pt idx="50578">
                  <c:v>3.40E+02</c:v>
                </c:pt>
                <c:pt idx="50579">
                  <c:v>3.40E+02</c:v>
                </c:pt>
                <c:pt idx="50580">
                  <c:v>3.40E+02</c:v>
                </c:pt>
                <c:pt idx="50581">
                  <c:v>3.40E+02</c:v>
                </c:pt>
                <c:pt idx="50582">
                  <c:v>3.40E+02</c:v>
                </c:pt>
                <c:pt idx="50583">
                  <c:v>3.40E+02</c:v>
                </c:pt>
                <c:pt idx="50584">
                  <c:v>3.40E+02</c:v>
                </c:pt>
                <c:pt idx="50585">
                  <c:v>3.40E+02</c:v>
                </c:pt>
                <c:pt idx="50586">
                  <c:v>3.40E+02</c:v>
                </c:pt>
                <c:pt idx="50587">
                  <c:v>3.40E+02</c:v>
                </c:pt>
                <c:pt idx="50588">
                  <c:v>3.40E+02</c:v>
                </c:pt>
                <c:pt idx="50589">
                  <c:v>3.40E+02</c:v>
                </c:pt>
                <c:pt idx="50590">
                  <c:v>3.40E+02</c:v>
                </c:pt>
                <c:pt idx="50591">
                  <c:v>3.40E+02</c:v>
                </c:pt>
                <c:pt idx="50592">
                  <c:v>3.40E+02</c:v>
                </c:pt>
                <c:pt idx="50593">
                  <c:v>3.40E+02</c:v>
                </c:pt>
                <c:pt idx="50594">
                  <c:v>3.40E+02</c:v>
                </c:pt>
                <c:pt idx="50595">
                  <c:v>3.40E+02</c:v>
                </c:pt>
                <c:pt idx="50596">
                  <c:v>3.40E+02</c:v>
                </c:pt>
                <c:pt idx="50597">
                  <c:v>3.40E+02</c:v>
                </c:pt>
                <c:pt idx="50598">
                  <c:v>3.40E+02</c:v>
                </c:pt>
                <c:pt idx="50599">
                  <c:v>3.40E+02</c:v>
                </c:pt>
                <c:pt idx="50600">
                  <c:v>3.40E+02</c:v>
                </c:pt>
                <c:pt idx="50601">
                  <c:v>3.40E+02</c:v>
                </c:pt>
                <c:pt idx="50602">
                  <c:v>3.40E+02</c:v>
                </c:pt>
                <c:pt idx="50603">
                  <c:v>3.40E+02</c:v>
                </c:pt>
                <c:pt idx="50604">
                  <c:v>3.40E+02</c:v>
                </c:pt>
                <c:pt idx="50605">
                  <c:v>3.40E+02</c:v>
                </c:pt>
                <c:pt idx="50606">
                  <c:v>3.40E+02</c:v>
                </c:pt>
                <c:pt idx="50607">
                  <c:v>3.40E+02</c:v>
                </c:pt>
                <c:pt idx="50608">
                  <c:v>3.40E+02</c:v>
                </c:pt>
                <c:pt idx="50609">
                  <c:v>3.40E+02</c:v>
                </c:pt>
                <c:pt idx="50610">
                  <c:v>3.40E+02</c:v>
                </c:pt>
                <c:pt idx="50611">
                  <c:v>3.40E+02</c:v>
                </c:pt>
                <c:pt idx="50612">
                  <c:v>3.40E+02</c:v>
                </c:pt>
                <c:pt idx="50613">
                  <c:v>3.40E+02</c:v>
                </c:pt>
                <c:pt idx="50614">
                  <c:v>3.40E+02</c:v>
                </c:pt>
                <c:pt idx="50615">
                  <c:v>3.40E+02</c:v>
                </c:pt>
                <c:pt idx="50616">
                  <c:v>3.40E+02</c:v>
                </c:pt>
                <c:pt idx="50617">
                  <c:v>3.40E+02</c:v>
                </c:pt>
                <c:pt idx="50618">
                  <c:v>3.40E+02</c:v>
                </c:pt>
                <c:pt idx="50619">
                  <c:v>3.40E+02</c:v>
                </c:pt>
                <c:pt idx="50620">
                  <c:v>3.40E+02</c:v>
                </c:pt>
                <c:pt idx="50621">
                  <c:v>3.40E+02</c:v>
                </c:pt>
                <c:pt idx="50622">
                  <c:v>3.40E+02</c:v>
                </c:pt>
                <c:pt idx="50623">
                  <c:v>3.40E+02</c:v>
                </c:pt>
                <c:pt idx="50624">
                  <c:v>3.40E+02</c:v>
                </c:pt>
                <c:pt idx="50625">
                  <c:v>3.40E+02</c:v>
                </c:pt>
                <c:pt idx="50626">
                  <c:v>3.40E+02</c:v>
                </c:pt>
                <c:pt idx="50627">
                  <c:v>3.40E+02</c:v>
                </c:pt>
                <c:pt idx="50628">
                  <c:v>3.40E+02</c:v>
                </c:pt>
                <c:pt idx="50629">
                  <c:v>3.40E+02</c:v>
                </c:pt>
                <c:pt idx="50630">
                  <c:v>3.40E+02</c:v>
                </c:pt>
                <c:pt idx="50631">
                  <c:v>3.40E+02</c:v>
                </c:pt>
                <c:pt idx="50632">
                  <c:v>3.40E+02</c:v>
                </c:pt>
                <c:pt idx="50633">
                  <c:v>3.40E+02</c:v>
                </c:pt>
                <c:pt idx="50634">
                  <c:v>3.40E+02</c:v>
                </c:pt>
                <c:pt idx="50635">
                  <c:v>3.40E+02</c:v>
                </c:pt>
                <c:pt idx="50636">
                  <c:v>3.40E+02</c:v>
                </c:pt>
                <c:pt idx="50637">
                  <c:v>3.40E+02</c:v>
                </c:pt>
                <c:pt idx="50638">
                  <c:v>3.40E+02</c:v>
                </c:pt>
                <c:pt idx="50639">
                  <c:v>3.40E+02</c:v>
                </c:pt>
                <c:pt idx="50640">
                  <c:v>3.40E+02</c:v>
                </c:pt>
                <c:pt idx="50641">
                  <c:v>3.40E+02</c:v>
                </c:pt>
                <c:pt idx="50642">
                  <c:v>3.40E+02</c:v>
                </c:pt>
                <c:pt idx="50643">
                  <c:v>3.40E+02</c:v>
                </c:pt>
                <c:pt idx="50644">
                  <c:v>3.40E+02</c:v>
                </c:pt>
                <c:pt idx="50645">
                  <c:v>3.40E+02</c:v>
                </c:pt>
                <c:pt idx="50646">
                  <c:v>3.40E+02</c:v>
                </c:pt>
                <c:pt idx="50647">
                  <c:v>3.40E+02</c:v>
                </c:pt>
                <c:pt idx="50648">
                  <c:v>3.40E+02</c:v>
                </c:pt>
                <c:pt idx="50649">
                  <c:v>3.40E+02</c:v>
                </c:pt>
                <c:pt idx="50650">
                  <c:v>3.40E+02</c:v>
                </c:pt>
                <c:pt idx="50651">
                  <c:v>3.40E+02</c:v>
                </c:pt>
                <c:pt idx="50652">
                  <c:v>3.40E+02</c:v>
                </c:pt>
                <c:pt idx="50653">
                  <c:v>3.40E+02</c:v>
                </c:pt>
                <c:pt idx="50654">
                  <c:v>3.40E+02</c:v>
                </c:pt>
                <c:pt idx="50655">
                  <c:v>3.40E+02</c:v>
                </c:pt>
                <c:pt idx="50656">
                  <c:v>3.40E+02</c:v>
                </c:pt>
                <c:pt idx="50657">
                  <c:v>3.40E+02</c:v>
                </c:pt>
                <c:pt idx="50658">
                  <c:v>3.40E+02</c:v>
                </c:pt>
                <c:pt idx="50659">
                  <c:v>3.40E+02</c:v>
                </c:pt>
                <c:pt idx="50660">
                  <c:v>3.40E+02</c:v>
                </c:pt>
                <c:pt idx="50661">
                  <c:v>3.40E+02</c:v>
                </c:pt>
                <c:pt idx="50662">
                  <c:v>3.40E+02</c:v>
                </c:pt>
                <c:pt idx="50663">
                  <c:v>3.40E+02</c:v>
                </c:pt>
                <c:pt idx="50664">
                  <c:v>3.40E+02</c:v>
                </c:pt>
                <c:pt idx="50665">
                  <c:v>3.40E+02</c:v>
                </c:pt>
                <c:pt idx="50666">
                  <c:v>3.40E+02</c:v>
                </c:pt>
                <c:pt idx="50667">
                  <c:v>3.40E+02</c:v>
                </c:pt>
                <c:pt idx="50668">
                  <c:v>3.40E+02</c:v>
                </c:pt>
                <c:pt idx="50669">
                  <c:v>3.40E+02</c:v>
                </c:pt>
                <c:pt idx="50670">
                  <c:v>3.40E+02</c:v>
                </c:pt>
                <c:pt idx="50671">
                  <c:v>3.40E+02</c:v>
                </c:pt>
                <c:pt idx="50672">
                  <c:v>3.40E+02</c:v>
                </c:pt>
                <c:pt idx="50673">
                  <c:v>3.40E+02</c:v>
                </c:pt>
                <c:pt idx="50674">
                  <c:v>3.40E+02</c:v>
                </c:pt>
                <c:pt idx="50675">
                  <c:v>3.40E+02</c:v>
                </c:pt>
                <c:pt idx="50676">
                  <c:v>3.40E+02</c:v>
                </c:pt>
                <c:pt idx="50677">
                  <c:v>3.40E+02</c:v>
                </c:pt>
                <c:pt idx="50678">
                  <c:v>3.40E+02</c:v>
                </c:pt>
                <c:pt idx="50679">
                  <c:v>3.40E+02</c:v>
                </c:pt>
                <c:pt idx="50680">
                  <c:v>3.40E+02</c:v>
                </c:pt>
                <c:pt idx="50681">
                  <c:v>3.40E+02</c:v>
                </c:pt>
                <c:pt idx="50682">
                  <c:v>3.40E+02</c:v>
                </c:pt>
                <c:pt idx="50683">
                  <c:v>3.40E+02</c:v>
                </c:pt>
                <c:pt idx="50684">
                  <c:v>3.40E+02</c:v>
                </c:pt>
                <c:pt idx="50685">
                  <c:v>3.40E+02</c:v>
                </c:pt>
                <c:pt idx="50686">
                  <c:v>3.40E+02</c:v>
                </c:pt>
                <c:pt idx="50687">
                  <c:v>3.40E+02</c:v>
                </c:pt>
                <c:pt idx="50688">
                  <c:v>3.40E+02</c:v>
                </c:pt>
                <c:pt idx="50689">
                  <c:v>3.40E+02</c:v>
                </c:pt>
                <c:pt idx="50690">
                  <c:v>3.40E+02</c:v>
                </c:pt>
                <c:pt idx="50691">
                  <c:v>3.40E+02</c:v>
                </c:pt>
                <c:pt idx="50692">
                  <c:v>3.40E+02</c:v>
                </c:pt>
                <c:pt idx="50693">
                  <c:v>3.40E+02</c:v>
                </c:pt>
                <c:pt idx="50694">
                  <c:v>3.40E+02</c:v>
                </c:pt>
                <c:pt idx="50695">
                  <c:v>3.40E+02</c:v>
                </c:pt>
                <c:pt idx="50696">
                  <c:v>3.40E+02</c:v>
                </c:pt>
                <c:pt idx="50697">
                  <c:v>3.40E+02</c:v>
                </c:pt>
                <c:pt idx="50698">
                  <c:v>3.40E+02</c:v>
                </c:pt>
                <c:pt idx="50699">
                  <c:v>3.40E+02</c:v>
                </c:pt>
                <c:pt idx="50700">
                  <c:v>3.40E+02</c:v>
                </c:pt>
                <c:pt idx="50701">
                  <c:v>3.40E+02</c:v>
                </c:pt>
                <c:pt idx="50702">
                  <c:v>3.40E+02</c:v>
                </c:pt>
                <c:pt idx="50703">
                  <c:v>3.40E+02</c:v>
                </c:pt>
                <c:pt idx="50704">
                  <c:v>3.40E+02</c:v>
                </c:pt>
                <c:pt idx="50705">
                  <c:v>3.40E+02</c:v>
                </c:pt>
                <c:pt idx="50706">
                  <c:v>3.40E+02</c:v>
                </c:pt>
                <c:pt idx="50707">
                  <c:v>3.40E+02</c:v>
                </c:pt>
                <c:pt idx="50708">
                  <c:v>3.40E+02</c:v>
                </c:pt>
                <c:pt idx="50709">
                  <c:v>3.40E+02</c:v>
                </c:pt>
                <c:pt idx="50710">
                  <c:v>3.40E+02</c:v>
                </c:pt>
                <c:pt idx="50711">
                  <c:v>3.40E+02</c:v>
                </c:pt>
                <c:pt idx="50712">
                  <c:v>3.40E+02</c:v>
                </c:pt>
                <c:pt idx="50713">
                  <c:v>3.40E+02</c:v>
                </c:pt>
                <c:pt idx="50714">
                  <c:v>3.40E+02</c:v>
                </c:pt>
                <c:pt idx="50715">
                  <c:v>3.40E+02</c:v>
                </c:pt>
                <c:pt idx="50716">
                  <c:v>3.40E+02</c:v>
                </c:pt>
                <c:pt idx="50717">
                  <c:v>3.40E+02</c:v>
                </c:pt>
                <c:pt idx="50718">
                  <c:v>3.40E+02</c:v>
                </c:pt>
                <c:pt idx="50719">
                  <c:v>3.40E+02</c:v>
                </c:pt>
                <c:pt idx="50720">
                  <c:v>3.40E+02</c:v>
                </c:pt>
                <c:pt idx="50721">
                  <c:v>3.40E+02</c:v>
                </c:pt>
                <c:pt idx="50722">
                  <c:v>3.40E+02</c:v>
                </c:pt>
                <c:pt idx="50723">
                  <c:v>3.40E+02</c:v>
                </c:pt>
                <c:pt idx="50724">
                  <c:v>3.40E+02</c:v>
                </c:pt>
                <c:pt idx="50725">
                  <c:v>3.40E+02</c:v>
                </c:pt>
                <c:pt idx="50726">
                  <c:v>3.40E+02</c:v>
                </c:pt>
                <c:pt idx="50727">
                  <c:v>3.40E+02</c:v>
                </c:pt>
                <c:pt idx="50728">
                  <c:v>3.40E+02</c:v>
                </c:pt>
                <c:pt idx="50729">
                  <c:v>3.40E+02</c:v>
                </c:pt>
                <c:pt idx="50730">
                  <c:v>3.40E+02</c:v>
                </c:pt>
                <c:pt idx="50731">
                  <c:v>3.40E+02</c:v>
                </c:pt>
                <c:pt idx="50732">
                  <c:v>3.40E+02</c:v>
                </c:pt>
                <c:pt idx="50733">
                  <c:v>3.40E+02</c:v>
                </c:pt>
                <c:pt idx="50734">
                  <c:v>3.40E+02</c:v>
                </c:pt>
                <c:pt idx="50735">
                  <c:v>3.40E+02</c:v>
                </c:pt>
                <c:pt idx="50736">
                  <c:v>3.40E+02</c:v>
                </c:pt>
                <c:pt idx="50737">
                  <c:v>3.40E+02</c:v>
                </c:pt>
                <c:pt idx="50738">
                  <c:v>3.40E+02</c:v>
                </c:pt>
                <c:pt idx="50739">
                  <c:v>3.40E+02</c:v>
                </c:pt>
                <c:pt idx="50740">
                  <c:v>3.40E+02</c:v>
                </c:pt>
                <c:pt idx="50741">
                  <c:v>3.40E+02</c:v>
                </c:pt>
                <c:pt idx="50742">
                  <c:v>3.40E+02</c:v>
                </c:pt>
                <c:pt idx="50743">
                  <c:v>3.40E+02</c:v>
                </c:pt>
                <c:pt idx="50744">
                  <c:v>3.40E+02</c:v>
                </c:pt>
                <c:pt idx="50745">
                  <c:v>3.40E+02</c:v>
                </c:pt>
                <c:pt idx="50746">
                  <c:v>3.40E+02</c:v>
                </c:pt>
                <c:pt idx="50747">
                  <c:v>3.40E+02</c:v>
                </c:pt>
                <c:pt idx="50748">
                  <c:v>3.40E+02</c:v>
                </c:pt>
                <c:pt idx="50749">
                  <c:v>3.40E+02</c:v>
                </c:pt>
                <c:pt idx="50750">
                  <c:v>3.40E+02</c:v>
                </c:pt>
                <c:pt idx="50751">
                  <c:v>3.40E+02</c:v>
                </c:pt>
                <c:pt idx="50752">
                  <c:v>3.40E+02</c:v>
                </c:pt>
                <c:pt idx="50753">
                  <c:v>3.40E+02</c:v>
                </c:pt>
                <c:pt idx="50754">
                  <c:v>3.40E+02</c:v>
                </c:pt>
                <c:pt idx="50755">
                  <c:v>3.40E+02</c:v>
                </c:pt>
                <c:pt idx="50756">
                  <c:v>3.40E+02</c:v>
                </c:pt>
                <c:pt idx="50757">
                  <c:v>3.40E+02</c:v>
                </c:pt>
                <c:pt idx="50758">
                  <c:v>3.40E+02</c:v>
                </c:pt>
                <c:pt idx="50759">
                  <c:v>3.40E+02</c:v>
                </c:pt>
                <c:pt idx="50760">
                  <c:v>3.40E+02</c:v>
                </c:pt>
                <c:pt idx="50761">
                  <c:v>3.40E+02</c:v>
                </c:pt>
                <c:pt idx="50762">
                  <c:v>3.40E+02</c:v>
                </c:pt>
                <c:pt idx="50763">
                  <c:v>3.40E+02</c:v>
                </c:pt>
                <c:pt idx="50764">
                  <c:v>3.40E+02</c:v>
                </c:pt>
                <c:pt idx="50765">
                  <c:v>3.40E+02</c:v>
                </c:pt>
                <c:pt idx="50766">
                  <c:v>3.40E+02</c:v>
                </c:pt>
                <c:pt idx="50767">
                  <c:v>3.40E+02</c:v>
                </c:pt>
                <c:pt idx="50768">
                  <c:v>3.40E+02</c:v>
                </c:pt>
                <c:pt idx="50769">
                  <c:v>3.40E+02</c:v>
                </c:pt>
                <c:pt idx="50770">
                  <c:v>3.40E+02</c:v>
                </c:pt>
                <c:pt idx="50771">
                  <c:v>3.40E+02</c:v>
                </c:pt>
                <c:pt idx="50772">
                  <c:v>3.40E+02</c:v>
                </c:pt>
                <c:pt idx="50773">
                  <c:v>3.40E+02</c:v>
                </c:pt>
                <c:pt idx="50774">
                  <c:v>3.40E+02</c:v>
                </c:pt>
                <c:pt idx="50775">
                  <c:v>3.40E+02</c:v>
                </c:pt>
                <c:pt idx="50776">
                  <c:v>3.40E+02</c:v>
                </c:pt>
                <c:pt idx="50777">
                  <c:v>3.40E+02</c:v>
                </c:pt>
                <c:pt idx="50778">
                  <c:v>3.40E+02</c:v>
                </c:pt>
                <c:pt idx="50779">
                  <c:v>3.40E+02</c:v>
                </c:pt>
                <c:pt idx="50780">
                  <c:v>3.40E+02</c:v>
                </c:pt>
                <c:pt idx="50781">
                  <c:v>3.40E+02</c:v>
                </c:pt>
                <c:pt idx="50782">
                  <c:v>3.40E+02</c:v>
                </c:pt>
                <c:pt idx="50783">
                  <c:v>3.40E+02</c:v>
                </c:pt>
                <c:pt idx="50784">
                  <c:v>3.40E+02</c:v>
                </c:pt>
                <c:pt idx="50785">
                  <c:v>3.40E+02</c:v>
                </c:pt>
                <c:pt idx="50786">
                  <c:v>3.40E+02</c:v>
                </c:pt>
                <c:pt idx="50787">
                  <c:v>3.40E+02</c:v>
                </c:pt>
                <c:pt idx="50788">
                  <c:v>3.40E+02</c:v>
                </c:pt>
                <c:pt idx="50789">
                  <c:v>3.40E+02</c:v>
                </c:pt>
                <c:pt idx="50790">
                  <c:v>3.40E+02</c:v>
                </c:pt>
                <c:pt idx="50791">
                  <c:v>3.40E+02</c:v>
                </c:pt>
                <c:pt idx="50792">
                  <c:v>3.40E+02</c:v>
                </c:pt>
                <c:pt idx="50793">
                  <c:v>3.40E+02</c:v>
                </c:pt>
                <c:pt idx="50794">
                  <c:v>3.40E+02</c:v>
                </c:pt>
                <c:pt idx="50795">
                  <c:v>3.40E+02</c:v>
                </c:pt>
                <c:pt idx="50796">
                  <c:v>3.40E+02</c:v>
                </c:pt>
                <c:pt idx="50797">
                  <c:v>3.40E+02</c:v>
                </c:pt>
                <c:pt idx="50798">
                  <c:v>3.40E+02</c:v>
                </c:pt>
                <c:pt idx="50799">
                  <c:v>3.40E+02</c:v>
                </c:pt>
                <c:pt idx="50800">
                  <c:v>3.40E+02</c:v>
                </c:pt>
                <c:pt idx="50801">
                  <c:v>3.40E+02</c:v>
                </c:pt>
                <c:pt idx="50802">
                  <c:v>3.40E+02</c:v>
                </c:pt>
                <c:pt idx="50803">
                  <c:v>3.40E+02</c:v>
                </c:pt>
                <c:pt idx="50804">
                  <c:v>3.40E+02</c:v>
                </c:pt>
                <c:pt idx="50805">
                  <c:v>3.40E+02</c:v>
                </c:pt>
                <c:pt idx="50806">
                  <c:v>3.40E+02</c:v>
                </c:pt>
                <c:pt idx="50807">
                  <c:v>3.40E+02</c:v>
                </c:pt>
                <c:pt idx="50808">
                  <c:v>3.40E+02</c:v>
                </c:pt>
                <c:pt idx="50809">
                  <c:v>3.40E+02</c:v>
                </c:pt>
                <c:pt idx="50810">
                  <c:v>3.40E+02</c:v>
                </c:pt>
                <c:pt idx="50811">
                  <c:v>3.40E+02</c:v>
                </c:pt>
                <c:pt idx="50812">
                  <c:v>3.40E+02</c:v>
                </c:pt>
                <c:pt idx="50813">
                  <c:v>3.40E+02</c:v>
                </c:pt>
                <c:pt idx="50814">
                  <c:v>3.40E+02</c:v>
                </c:pt>
                <c:pt idx="50815">
                  <c:v>3.40E+02</c:v>
                </c:pt>
                <c:pt idx="50816">
                  <c:v>3.40E+02</c:v>
                </c:pt>
                <c:pt idx="50817">
                  <c:v>3.40E+02</c:v>
                </c:pt>
                <c:pt idx="50818">
                  <c:v>3.40E+02</c:v>
                </c:pt>
                <c:pt idx="50819">
                  <c:v>3.40E+02</c:v>
                </c:pt>
                <c:pt idx="50820">
                  <c:v>3.40E+02</c:v>
                </c:pt>
                <c:pt idx="50821">
                  <c:v>3.40E+02</c:v>
                </c:pt>
                <c:pt idx="50822">
                  <c:v>3.40E+02</c:v>
                </c:pt>
                <c:pt idx="50823">
                  <c:v>3.40E+02</c:v>
                </c:pt>
                <c:pt idx="50824">
                  <c:v>3.40E+02</c:v>
                </c:pt>
                <c:pt idx="50825">
                  <c:v>3.40E+02</c:v>
                </c:pt>
                <c:pt idx="50826">
                  <c:v>3.40E+02</c:v>
                </c:pt>
                <c:pt idx="50827">
                  <c:v>3.40E+02</c:v>
                </c:pt>
                <c:pt idx="50828">
                  <c:v>3.40E+02</c:v>
                </c:pt>
                <c:pt idx="50829">
                  <c:v>3.40E+02</c:v>
                </c:pt>
                <c:pt idx="50830">
                  <c:v>3.40E+02</c:v>
                </c:pt>
                <c:pt idx="50831">
                  <c:v>3.40E+02</c:v>
                </c:pt>
                <c:pt idx="50832">
                  <c:v>3.40E+02</c:v>
                </c:pt>
                <c:pt idx="50833">
                  <c:v>3.40E+02</c:v>
                </c:pt>
                <c:pt idx="50834">
                  <c:v>3.40E+02</c:v>
                </c:pt>
                <c:pt idx="50835">
                  <c:v>3.40E+02</c:v>
                </c:pt>
                <c:pt idx="50836">
                  <c:v>3.40E+02</c:v>
                </c:pt>
                <c:pt idx="50837">
                  <c:v>3.40E+02</c:v>
                </c:pt>
                <c:pt idx="50838">
                  <c:v>3.40E+02</c:v>
                </c:pt>
                <c:pt idx="50839">
                  <c:v>3.40E+02</c:v>
                </c:pt>
                <c:pt idx="50840">
                  <c:v>3.40E+02</c:v>
                </c:pt>
                <c:pt idx="50841">
                  <c:v>3.40E+02</c:v>
                </c:pt>
                <c:pt idx="50842">
                  <c:v>3.40E+02</c:v>
                </c:pt>
                <c:pt idx="50843">
                  <c:v>3.40E+02</c:v>
                </c:pt>
                <c:pt idx="50844">
                  <c:v>3.40E+02</c:v>
                </c:pt>
                <c:pt idx="50845">
                  <c:v>3.40E+02</c:v>
                </c:pt>
                <c:pt idx="50846">
                  <c:v>3.40E+02</c:v>
                </c:pt>
                <c:pt idx="50847">
                  <c:v>3.40E+02</c:v>
                </c:pt>
                <c:pt idx="50848">
                  <c:v>3.40E+02</c:v>
                </c:pt>
                <c:pt idx="50849">
                  <c:v>3.40E+02</c:v>
                </c:pt>
                <c:pt idx="50850">
                  <c:v>3.40E+02</c:v>
                </c:pt>
                <c:pt idx="50851">
                  <c:v>3.40E+02</c:v>
                </c:pt>
                <c:pt idx="50852">
                  <c:v>3.40E+02</c:v>
                </c:pt>
                <c:pt idx="50853">
                  <c:v>3.40E+02</c:v>
                </c:pt>
                <c:pt idx="50854">
                  <c:v>3.40E+02</c:v>
                </c:pt>
                <c:pt idx="50855">
                  <c:v>3.40E+02</c:v>
                </c:pt>
                <c:pt idx="50856">
                  <c:v>3.40E+02</c:v>
                </c:pt>
                <c:pt idx="50857">
                  <c:v>3.40E+02</c:v>
                </c:pt>
                <c:pt idx="50858">
                  <c:v>3.40E+02</c:v>
                </c:pt>
                <c:pt idx="50859">
                  <c:v>3.40E+02</c:v>
                </c:pt>
                <c:pt idx="50860">
                  <c:v>3.40E+02</c:v>
                </c:pt>
                <c:pt idx="50861">
                  <c:v>3.40E+02</c:v>
                </c:pt>
                <c:pt idx="50862">
                  <c:v>3.40E+02</c:v>
                </c:pt>
                <c:pt idx="50863">
                  <c:v>3.40E+02</c:v>
                </c:pt>
                <c:pt idx="50864">
                  <c:v>3.40E+02</c:v>
                </c:pt>
                <c:pt idx="50865">
                  <c:v>3.40E+02</c:v>
                </c:pt>
                <c:pt idx="50866">
                  <c:v>3.40E+02</c:v>
                </c:pt>
                <c:pt idx="50867">
                  <c:v>3.40E+02</c:v>
                </c:pt>
                <c:pt idx="50868">
                  <c:v>3.40E+02</c:v>
                </c:pt>
                <c:pt idx="50869">
                  <c:v>3.40E+02</c:v>
                </c:pt>
                <c:pt idx="50870">
                  <c:v>3.40E+02</c:v>
                </c:pt>
                <c:pt idx="50871">
                  <c:v>3.40E+02</c:v>
                </c:pt>
                <c:pt idx="50872">
                  <c:v>3.40E+02</c:v>
                </c:pt>
                <c:pt idx="50873">
                  <c:v>3.40E+02</c:v>
                </c:pt>
                <c:pt idx="50874">
                  <c:v>3.40E+02</c:v>
                </c:pt>
                <c:pt idx="50875">
                  <c:v>3.40E+02</c:v>
                </c:pt>
                <c:pt idx="50876">
                  <c:v>3.40E+02</c:v>
                </c:pt>
                <c:pt idx="50877">
                  <c:v>3.40E+02</c:v>
                </c:pt>
                <c:pt idx="50878">
                  <c:v>3.40E+02</c:v>
                </c:pt>
                <c:pt idx="50879">
                  <c:v>3.40E+02</c:v>
                </c:pt>
                <c:pt idx="50880">
                  <c:v>3.40E+02</c:v>
                </c:pt>
                <c:pt idx="50881">
                  <c:v>3.40E+02</c:v>
                </c:pt>
                <c:pt idx="50882">
                  <c:v>3.40E+02</c:v>
                </c:pt>
                <c:pt idx="50883">
                  <c:v>3.40E+02</c:v>
                </c:pt>
                <c:pt idx="50884">
                  <c:v>3.40E+02</c:v>
                </c:pt>
                <c:pt idx="50885">
                  <c:v>3.40E+02</c:v>
                </c:pt>
                <c:pt idx="50886">
                  <c:v>3.40E+02</c:v>
                </c:pt>
                <c:pt idx="50887">
                  <c:v>3.40E+02</c:v>
                </c:pt>
                <c:pt idx="50888">
                  <c:v>3.40E+02</c:v>
                </c:pt>
                <c:pt idx="50889">
                  <c:v>3.40E+02</c:v>
                </c:pt>
                <c:pt idx="50890">
                  <c:v>3.40E+02</c:v>
                </c:pt>
                <c:pt idx="50891">
                  <c:v>3.40E+02</c:v>
                </c:pt>
                <c:pt idx="50892">
                  <c:v>3.40E+02</c:v>
                </c:pt>
                <c:pt idx="50893">
                  <c:v>3.40E+02</c:v>
                </c:pt>
                <c:pt idx="50894">
                  <c:v>3.40E+02</c:v>
                </c:pt>
                <c:pt idx="50895">
                  <c:v>3.40E+02</c:v>
                </c:pt>
                <c:pt idx="50896">
                  <c:v>3.40E+02</c:v>
                </c:pt>
                <c:pt idx="50897">
                  <c:v>3.40E+02</c:v>
                </c:pt>
                <c:pt idx="50898">
                  <c:v>3.40E+02</c:v>
                </c:pt>
                <c:pt idx="50899">
                  <c:v>3.40E+02</c:v>
                </c:pt>
                <c:pt idx="50900">
                  <c:v>3.40E+02</c:v>
                </c:pt>
                <c:pt idx="50901">
                  <c:v>3.40E+02</c:v>
                </c:pt>
                <c:pt idx="50902">
                  <c:v>3.40E+02</c:v>
                </c:pt>
                <c:pt idx="50903">
                  <c:v>3.40E+02</c:v>
                </c:pt>
                <c:pt idx="50904">
                  <c:v>3.40E+02</c:v>
                </c:pt>
                <c:pt idx="50905">
                  <c:v>3.40E+02</c:v>
                </c:pt>
                <c:pt idx="50906">
                  <c:v>3.40E+02</c:v>
                </c:pt>
                <c:pt idx="50907">
                  <c:v>3.40E+02</c:v>
                </c:pt>
                <c:pt idx="50908">
                  <c:v>3.40E+02</c:v>
                </c:pt>
                <c:pt idx="50909">
                  <c:v>3.40E+02</c:v>
                </c:pt>
                <c:pt idx="50910">
                  <c:v>3.40E+02</c:v>
                </c:pt>
                <c:pt idx="50911">
                  <c:v>3.40E+02</c:v>
                </c:pt>
                <c:pt idx="50912">
                  <c:v>3.40E+02</c:v>
                </c:pt>
                <c:pt idx="50913">
                  <c:v>3.40E+02</c:v>
                </c:pt>
                <c:pt idx="50914">
                  <c:v>3.40E+02</c:v>
                </c:pt>
                <c:pt idx="50915">
                  <c:v>3.40E+02</c:v>
                </c:pt>
                <c:pt idx="50916">
                  <c:v>3.40E+02</c:v>
                </c:pt>
                <c:pt idx="50917">
                  <c:v>3.40E+02</c:v>
                </c:pt>
                <c:pt idx="50918">
                  <c:v>3.40E+02</c:v>
                </c:pt>
                <c:pt idx="50919">
                  <c:v>3.40E+02</c:v>
                </c:pt>
                <c:pt idx="50920">
                  <c:v>3.40E+02</c:v>
                </c:pt>
                <c:pt idx="50921">
                  <c:v>3.40E+02</c:v>
                </c:pt>
                <c:pt idx="50922">
                  <c:v>3.40E+02</c:v>
                </c:pt>
                <c:pt idx="50923">
                  <c:v>3.40E+02</c:v>
                </c:pt>
                <c:pt idx="50924">
                  <c:v>3.40E+02</c:v>
                </c:pt>
                <c:pt idx="50925">
                  <c:v>3.40E+02</c:v>
                </c:pt>
                <c:pt idx="50926">
                  <c:v>3.40E+02</c:v>
                </c:pt>
                <c:pt idx="50927">
                  <c:v>3.40E+02</c:v>
                </c:pt>
                <c:pt idx="50928">
                  <c:v>3.40E+02</c:v>
                </c:pt>
                <c:pt idx="50929">
                  <c:v>3.40E+02</c:v>
                </c:pt>
                <c:pt idx="50930">
                  <c:v>3.40E+02</c:v>
                </c:pt>
                <c:pt idx="50931">
                  <c:v>3.40E+02</c:v>
                </c:pt>
                <c:pt idx="50932">
                  <c:v>3.40E+02</c:v>
                </c:pt>
                <c:pt idx="50933">
                  <c:v>3.40E+02</c:v>
                </c:pt>
                <c:pt idx="50934">
                  <c:v>3.40E+02</c:v>
                </c:pt>
                <c:pt idx="50935">
                  <c:v>3.40E+02</c:v>
                </c:pt>
                <c:pt idx="50936">
                  <c:v>3.40E+02</c:v>
                </c:pt>
                <c:pt idx="50937">
                  <c:v>3.40E+02</c:v>
                </c:pt>
                <c:pt idx="50938">
                  <c:v>3.40E+02</c:v>
                </c:pt>
                <c:pt idx="50939">
                  <c:v>3.40E+02</c:v>
                </c:pt>
                <c:pt idx="50940">
                  <c:v>3.40E+02</c:v>
                </c:pt>
                <c:pt idx="50941">
                  <c:v>3.40E+02</c:v>
                </c:pt>
                <c:pt idx="50942">
                  <c:v>3.40E+02</c:v>
                </c:pt>
                <c:pt idx="50943">
                  <c:v>3.40E+02</c:v>
                </c:pt>
                <c:pt idx="50944">
                  <c:v>3.40E+02</c:v>
                </c:pt>
                <c:pt idx="50945">
                  <c:v>3.40E+02</c:v>
                </c:pt>
                <c:pt idx="50946">
                  <c:v>3.40E+02</c:v>
                </c:pt>
                <c:pt idx="50947">
                  <c:v>3.40E+02</c:v>
                </c:pt>
                <c:pt idx="50948">
                  <c:v>3.40E+02</c:v>
                </c:pt>
                <c:pt idx="50949">
                  <c:v>3.40E+02</c:v>
                </c:pt>
                <c:pt idx="50950">
                  <c:v>3.40E+02</c:v>
                </c:pt>
                <c:pt idx="50951">
                  <c:v>3.40E+02</c:v>
                </c:pt>
                <c:pt idx="50952">
                  <c:v>3.40E+02</c:v>
                </c:pt>
                <c:pt idx="50953">
                  <c:v>3.40E+02</c:v>
                </c:pt>
                <c:pt idx="50954">
                  <c:v>3.40E+02</c:v>
                </c:pt>
                <c:pt idx="50955">
                  <c:v>3.40E+02</c:v>
                </c:pt>
                <c:pt idx="50956">
                  <c:v>3.40E+02</c:v>
                </c:pt>
                <c:pt idx="50957">
                  <c:v>3.40E+02</c:v>
                </c:pt>
                <c:pt idx="50958">
                  <c:v>3.40E+02</c:v>
                </c:pt>
                <c:pt idx="50959">
                  <c:v>3.40E+02</c:v>
                </c:pt>
                <c:pt idx="50960">
                  <c:v>3.40E+02</c:v>
                </c:pt>
                <c:pt idx="50961">
                  <c:v>3.40E+02</c:v>
                </c:pt>
                <c:pt idx="50962">
                  <c:v>3.40E+02</c:v>
                </c:pt>
                <c:pt idx="50963">
                  <c:v>3.40E+02</c:v>
                </c:pt>
                <c:pt idx="50964">
                  <c:v>3.40E+02</c:v>
                </c:pt>
                <c:pt idx="50965">
                  <c:v>3.40E+02</c:v>
                </c:pt>
                <c:pt idx="50966">
                  <c:v>3.40E+02</c:v>
                </c:pt>
                <c:pt idx="50967">
                  <c:v>3.40E+02</c:v>
                </c:pt>
                <c:pt idx="50968">
                  <c:v>3.40E+02</c:v>
                </c:pt>
                <c:pt idx="50969">
                  <c:v>3.40E+02</c:v>
                </c:pt>
                <c:pt idx="50970">
                  <c:v>3.40E+02</c:v>
                </c:pt>
                <c:pt idx="50971">
                  <c:v>3.40E+02</c:v>
                </c:pt>
                <c:pt idx="50972">
                  <c:v>3.40E+02</c:v>
                </c:pt>
                <c:pt idx="50973">
                  <c:v>3.40E+02</c:v>
                </c:pt>
                <c:pt idx="50974">
                  <c:v>3.40E+02</c:v>
                </c:pt>
                <c:pt idx="50975">
                  <c:v>3.40E+02</c:v>
                </c:pt>
                <c:pt idx="50976">
                  <c:v>3.40E+02</c:v>
                </c:pt>
                <c:pt idx="50977">
                  <c:v>3.40E+02</c:v>
                </c:pt>
                <c:pt idx="50978">
                  <c:v>3.40E+02</c:v>
                </c:pt>
                <c:pt idx="50979">
                  <c:v>3.40E+02</c:v>
                </c:pt>
                <c:pt idx="50980">
                  <c:v>3.40E+02</c:v>
                </c:pt>
                <c:pt idx="50981">
                  <c:v>3.40E+02</c:v>
                </c:pt>
                <c:pt idx="50982">
                  <c:v>3.40E+02</c:v>
                </c:pt>
                <c:pt idx="50983">
                  <c:v>3.40E+02</c:v>
                </c:pt>
                <c:pt idx="50984">
                  <c:v>3.40E+02</c:v>
                </c:pt>
                <c:pt idx="50985">
                  <c:v>3.40E+02</c:v>
                </c:pt>
                <c:pt idx="50986">
                  <c:v>3.40E+02</c:v>
                </c:pt>
                <c:pt idx="50987">
                  <c:v>3.40E+02</c:v>
                </c:pt>
                <c:pt idx="50988">
                  <c:v>3.40E+02</c:v>
                </c:pt>
                <c:pt idx="50989">
                  <c:v>3.40E+02</c:v>
                </c:pt>
                <c:pt idx="50990">
                  <c:v>3.40E+02</c:v>
                </c:pt>
                <c:pt idx="50991">
                  <c:v>3.40E+02</c:v>
                </c:pt>
                <c:pt idx="50992">
                  <c:v>3.40E+02</c:v>
                </c:pt>
                <c:pt idx="50993">
                  <c:v>3.40E+02</c:v>
                </c:pt>
                <c:pt idx="50994">
                  <c:v>3.40E+02</c:v>
                </c:pt>
                <c:pt idx="50995">
                  <c:v>3.40E+02</c:v>
                </c:pt>
                <c:pt idx="50996">
                  <c:v>3.40E+02</c:v>
                </c:pt>
                <c:pt idx="50997">
                  <c:v>3.40E+02</c:v>
                </c:pt>
                <c:pt idx="50998">
                  <c:v>3.40E+02</c:v>
                </c:pt>
                <c:pt idx="50999">
                  <c:v>3.40E+02</c:v>
                </c:pt>
                <c:pt idx="51000">
                  <c:v>3.40E+02</c:v>
                </c:pt>
                <c:pt idx="51001">
                  <c:v>3.40E+02</c:v>
                </c:pt>
                <c:pt idx="51002">
                  <c:v>3.40E+02</c:v>
                </c:pt>
                <c:pt idx="51003">
                  <c:v>3.40E+02</c:v>
                </c:pt>
                <c:pt idx="51004">
                  <c:v>3.40E+02</c:v>
                </c:pt>
                <c:pt idx="51005">
                  <c:v>3.40E+02</c:v>
                </c:pt>
                <c:pt idx="51006">
                  <c:v>3.40E+02</c:v>
                </c:pt>
                <c:pt idx="51007">
                  <c:v>3.40E+02</c:v>
                </c:pt>
                <c:pt idx="51008">
                  <c:v>3.40E+02</c:v>
                </c:pt>
                <c:pt idx="51009">
                  <c:v>3.40E+02</c:v>
                </c:pt>
                <c:pt idx="51010">
                  <c:v>3.40E+02</c:v>
                </c:pt>
                <c:pt idx="51011">
                  <c:v>3.40E+02</c:v>
                </c:pt>
                <c:pt idx="51012">
                  <c:v>3.40E+02</c:v>
                </c:pt>
                <c:pt idx="51013">
                  <c:v>3.40E+02</c:v>
                </c:pt>
                <c:pt idx="51014">
                  <c:v>3.40E+02</c:v>
                </c:pt>
                <c:pt idx="51015">
                  <c:v>3.40E+02</c:v>
                </c:pt>
                <c:pt idx="51016">
                  <c:v>3.40E+02</c:v>
                </c:pt>
                <c:pt idx="51017">
                  <c:v>3.40E+02</c:v>
                </c:pt>
                <c:pt idx="51018">
                  <c:v>3.40E+02</c:v>
                </c:pt>
                <c:pt idx="51019">
                  <c:v>3.40E+02</c:v>
                </c:pt>
                <c:pt idx="51020">
                  <c:v>3.40E+02</c:v>
                </c:pt>
                <c:pt idx="51021">
                  <c:v>3.40E+02</c:v>
                </c:pt>
                <c:pt idx="51022">
                  <c:v>3.40E+02</c:v>
                </c:pt>
                <c:pt idx="51023">
                  <c:v>3.40E+02</c:v>
                </c:pt>
                <c:pt idx="51024">
                  <c:v>3.40E+02</c:v>
                </c:pt>
                <c:pt idx="51025">
                  <c:v>3.40E+02</c:v>
                </c:pt>
                <c:pt idx="51026">
                  <c:v>3.40E+02</c:v>
                </c:pt>
                <c:pt idx="51027">
                  <c:v>3.40E+02</c:v>
                </c:pt>
                <c:pt idx="51028">
                  <c:v>3.40E+02</c:v>
                </c:pt>
                <c:pt idx="51029">
                  <c:v>3.40E+02</c:v>
                </c:pt>
                <c:pt idx="51030">
                  <c:v>3.40E+02</c:v>
                </c:pt>
                <c:pt idx="51031">
                  <c:v>3.40E+02</c:v>
                </c:pt>
                <c:pt idx="51032">
                  <c:v>3.40E+02</c:v>
                </c:pt>
                <c:pt idx="51033">
                  <c:v>3.40E+02</c:v>
                </c:pt>
                <c:pt idx="51034">
                  <c:v>3.40E+02</c:v>
                </c:pt>
                <c:pt idx="51035">
                  <c:v>3.40E+02</c:v>
                </c:pt>
                <c:pt idx="51036">
                  <c:v>3.40E+02</c:v>
                </c:pt>
                <c:pt idx="51037">
                  <c:v>3.40E+02</c:v>
                </c:pt>
                <c:pt idx="51038">
                  <c:v>3.40E+02</c:v>
                </c:pt>
                <c:pt idx="51039">
                  <c:v>3.40E+02</c:v>
                </c:pt>
                <c:pt idx="51040">
                  <c:v>3.40E+02</c:v>
                </c:pt>
                <c:pt idx="51041">
                  <c:v>3.40E+02</c:v>
                </c:pt>
                <c:pt idx="51042">
                  <c:v>3.40E+02</c:v>
                </c:pt>
                <c:pt idx="51043">
                  <c:v>3.40E+02</c:v>
                </c:pt>
                <c:pt idx="51044">
                  <c:v>3.40E+02</c:v>
                </c:pt>
                <c:pt idx="51045">
                  <c:v>3.40E+02</c:v>
                </c:pt>
                <c:pt idx="51046">
                  <c:v>3.40E+02</c:v>
                </c:pt>
                <c:pt idx="51047">
                  <c:v>3.40E+02</c:v>
                </c:pt>
                <c:pt idx="51048">
                  <c:v>3.40E+02</c:v>
                </c:pt>
                <c:pt idx="51049">
                  <c:v>3.40E+02</c:v>
                </c:pt>
                <c:pt idx="51050">
                  <c:v>3.40E+02</c:v>
                </c:pt>
                <c:pt idx="51051">
                  <c:v>3.40E+02</c:v>
                </c:pt>
                <c:pt idx="51052">
                  <c:v>3.40E+02</c:v>
                </c:pt>
                <c:pt idx="51053">
                  <c:v>3.40E+02</c:v>
                </c:pt>
                <c:pt idx="51054">
                  <c:v>3.40E+02</c:v>
                </c:pt>
                <c:pt idx="51055">
                  <c:v>3.40E+02</c:v>
                </c:pt>
                <c:pt idx="51056">
                  <c:v>3.40E+02</c:v>
                </c:pt>
                <c:pt idx="51057">
                  <c:v>3.40E+02</c:v>
                </c:pt>
                <c:pt idx="51058">
                  <c:v>3.40E+02</c:v>
                </c:pt>
                <c:pt idx="51059">
                  <c:v>3.40E+02</c:v>
                </c:pt>
                <c:pt idx="51060">
                  <c:v>3.40E+02</c:v>
                </c:pt>
                <c:pt idx="51061">
                  <c:v>3.40E+02</c:v>
                </c:pt>
                <c:pt idx="51062">
                  <c:v>3.40E+02</c:v>
                </c:pt>
                <c:pt idx="51063">
                  <c:v>3.40E+02</c:v>
                </c:pt>
                <c:pt idx="51064">
                  <c:v>3.40E+02</c:v>
                </c:pt>
                <c:pt idx="51065">
                  <c:v>3.40E+02</c:v>
                </c:pt>
                <c:pt idx="51066">
                  <c:v>3.40E+02</c:v>
                </c:pt>
                <c:pt idx="51067">
                  <c:v>3.40E+02</c:v>
                </c:pt>
                <c:pt idx="51068">
                  <c:v>3.40E+02</c:v>
                </c:pt>
                <c:pt idx="51069">
                  <c:v>3.40E+02</c:v>
                </c:pt>
                <c:pt idx="51070">
                  <c:v>3.40E+02</c:v>
                </c:pt>
                <c:pt idx="51071">
                  <c:v>3.40E+02</c:v>
                </c:pt>
                <c:pt idx="51072">
                  <c:v>3.40E+02</c:v>
                </c:pt>
                <c:pt idx="51073">
                  <c:v>3.40E+02</c:v>
                </c:pt>
                <c:pt idx="51074">
                  <c:v>3.40E+02</c:v>
                </c:pt>
                <c:pt idx="51075">
                  <c:v>3.40E+02</c:v>
                </c:pt>
                <c:pt idx="51076">
                  <c:v>3.40E+02</c:v>
                </c:pt>
                <c:pt idx="51077">
                  <c:v>3.40E+02</c:v>
                </c:pt>
                <c:pt idx="51078">
                  <c:v>3.40E+02</c:v>
                </c:pt>
                <c:pt idx="51079">
                  <c:v>3.40E+02</c:v>
                </c:pt>
                <c:pt idx="51080">
                  <c:v>3.40E+02</c:v>
                </c:pt>
                <c:pt idx="51081">
                  <c:v>3.40E+02</c:v>
                </c:pt>
                <c:pt idx="51082">
                  <c:v>3.40E+02</c:v>
                </c:pt>
                <c:pt idx="51083">
                  <c:v>3.40E+02</c:v>
                </c:pt>
                <c:pt idx="51084">
                  <c:v>3.40E+02</c:v>
                </c:pt>
                <c:pt idx="51085">
                  <c:v>3.40E+02</c:v>
                </c:pt>
                <c:pt idx="51086">
                  <c:v>3.40E+02</c:v>
                </c:pt>
                <c:pt idx="51087">
                  <c:v>3.40E+02</c:v>
                </c:pt>
                <c:pt idx="51088">
                  <c:v>3.40E+02</c:v>
                </c:pt>
                <c:pt idx="51089">
                  <c:v>3.40E+02</c:v>
                </c:pt>
                <c:pt idx="51090">
                  <c:v>3.40E+02</c:v>
                </c:pt>
                <c:pt idx="51091">
                  <c:v>3.40E+02</c:v>
                </c:pt>
                <c:pt idx="51092">
                  <c:v>3.40E+02</c:v>
                </c:pt>
                <c:pt idx="51093">
                  <c:v>3.40E+02</c:v>
                </c:pt>
                <c:pt idx="51094">
                  <c:v>3.40E+02</c:v>
                </c:pt>
                <c:pt idx="51095">
                  <c:v>3.40E+02</c:v>
                </c:pt>
                <c:pt idx="51096">
                  <c:v>3.40E+02</c:v>
                </c:pt>
                <c:pt idx="51097">
                  <c:v>3.40E+02</c:v>
                </c:pt>
                <c:pt idx="51098">
                  <c:v>3.40E+02</c:v>
                </c:pt>
                <c:pt idx="51099">
                  <c:v>3.40E+02</c:v>
                </c:pt>
                <c:pt idx="51100">
                  <c:v>3.40E+02</c:v>
                </c:pt>
                <c:pt idx="51101">
                  <c:v>3.40E+02</c:v>
                </c:pt>
                <c:pt idx="51102">
                  <c:v>3.40E+02</c:v>
                </c:pt>
                <c:pt idx="51103">
                  <c:v>3.40E+02</c:v>
                </c:pt>
                <c:pt idx="51104">
                  <c:v>3.40E+02</c:v>
                </c:pt>
                <c:pt idx="51105">
                  <c:v>3.40E+02</c:v>
                </c:pt>
                <c:pt idx="51106">
                  <c:v>3.40E+02</c:v>
                </c:pt>
                <c:pt idx="51107">
                  <c:v>3.40E+02</c:v>
                </c:pt>
                <c:pt idx="51108">
                  <c:v>3.40E+02</c:v>
                </c:pt>
                <c:pt idx="51109">
                  <c:v>3.40E+02</c:v>
                </c:pt>
                <c:pt idx="51110">
                  <c:v>3.40E+02</c:v>
                </c:pt>
                <c:pt idx="51111">
                  <c:v>3.40E+02</c:v>
                </c:pt>
                <c:pt idx="51112">
                  <c:v>3.40E+02</c:v>
                </c:pt>
                <c:pt idx="51113">
                  <c:v>3.40E+02</c:v>
                </c:pt>
                <c:pt idx="51114">
                  <c:v>3.40E+02</c:v>
                </c:pt>
                <c:pt idx="51115">
                  <c:v>3.40E+02</c:v>
                </c:pt>
                <c:pt idx="51116">
                  <c:v>3.40E+02</c:v>
                </c:pt>
                <c:pt idx="51117">
                  <c:v>3.40E+02</c:v>
                </c:pt>
                <c:pt idx="51118">
                  <c:v>3.40E+02</c:v>
                </c:pt>
                <c:pt idx="51119">
                  <c:v>3.40E+02</c:v>
                </c:pt>
                <c:pt idx="51120">
                  <c:v>3.40E+02</c:v>
                </c:pt>
                <c:pt idx="51121">
                  <c:v>3.40E+02</c:v>
                </c:pt>
                <c:pt idx="51122">
                  <c:v>3.40E+02</c:v>
                </c:pt>
                <c:pt idx="51123">
                  <c:v>3.40E+02</c:v>
                </c:pt>
                <c:pt idx="51124">
                  <c:v>3.40E+02</c:v>
                </c:pt>
                <c:pt idx="51125">
                  <c:v>3.40E+02</c:v>
                </c:pt>
                <c:pt idx="51126">
                  <c:v>3.40E+02</c:v>
                </c:pt>
                <c:pt idx="51127">
                  <c:v>3.40E+02</c:v>
                </c:pt>
                <c:pt idx="51128">
                  <c:v>3.40E+02</c:v>
                </c:pt>
                <c:pt idx="51129">
                  <c:v>3.40E+02</c:v>
                </c:pt>
                <c:pt idx="51130">
                  <c:v>3.40E+02</c:v>
                </c:pt>
                <c:pt idx="51131">
                  <c:v>3.40E+02</c:v>
                </c:pt>
                <c:pt idx="51132">
                  <c:v>3.40E+02</c:v>
                </c:pt>
                <c:pt idx="51133">
                  <c:v>3.40E+02</c:v>
                </c:pt>
                <c:pt idx="51134">
                  <c:v>3.40E+02</c:v>
                </c:pt>
                <c:pt idx="51135">
                  <c:v>3.40E+02</c:v>
                </c:pt>
                <c:pt idx="51136">
                  <c:v>3.40E+02</c:v>
                </c:pt>
                <c:pt idx="51137">
                  <c:v>3.40E+02</c:v>
                </c:pt>
                <c:pt idx="51138">
                  <c:v>3.40E+02</c:v>
                </c:pt>
                <c:pt idx="51139">
                  <c:v>3.40E+02</c:v>
                </c:pt>
                <c:pt idx="51140">
                  <c:v>3.40E+02</c:v>
                </c:pt>
                <c:pt idx="51141">
                  <c:v>3.40E+02</c:v>
                </c:pt>
                <c:pt idx="51142">
                  <c:v>3.40E+02</c:v>
                </c:pt>
                <c:pt idx="51143">
                  <c:v>3.40E+02</c:v>
                </c:pt>
                <c:pt idx="51144">
                  <c:v>3.40E+02</c:v>
                </c:pt>
                <c:pt idx="51145">
                  <c:v>3.40E+02</c:v>
                </c:pt>
                <c:pt idx="51146">
                  <c:v>3.40E+02</c:v>
                </c:pt>
                <c:pt idx="51147">
                  <c:v>3.40E+02</c:v>
                </c:pt>
                <c:pt idx="51148">
                  <c:v>3.40E+02</c:v>
                </c:pt>
                <c:pt idx="51149">
                  <c:v>3.40E+02</c:v>
                </c:pt>
                <c:pt idx="51150">
                  <c:v>3.40E+02</c:v>
                </c:pt>
                <c:pt idx="51151">
                  <c:v>3.40E+02</c:v>
                </c:pt>
                <c:pt idx="51152">
                  <c:v>3.40E+02</c:v>
                </c:pt>
                <c:pt idx="51153">
                  <c:v>3.40E+02</c:v>
                </c:pt>
                <c:pt idx="51154">
                  <c:v>3.40E+02</c:v>
                </c:pt>
                <c:pt idx="51155">
                  <c:v>3.40E+02</c:v>
                </c:pt>
                <c:pt idx="51156">
                  <c:v>3.40E+02</c:v>
                </c:pt>
                <c:pt idx="51157">
                  <c:v>3.40E+02</c:v>
                </c:pt>
                <c:pt idx="51158">
                  <c:v>3.40E+02</c:v>
                </c:pt>
                <c:pt idx="51159">
                  <c:v>3.40E+02</c:v>
                </c:pt>
                <c:pt idx="51160">
                  <c:v>3.40E+02</c:v>
                </c:pt>
                <c:pt idx="51161">
                  <c:v>3.40E+02</c:v>
                </c:pt>
                <c:pt idx="51162">
                  <c:v>3.40E+02</c:v>
                </c:pt>
                <c:pt idx="51163">
                  <c:v>3.40E+02</c:v>
                </c:pt>
                <c:pt idx="51164">
                  <c:v>3.40E+02</c:v>
                </c:pt>
                <c:pt idx="51165">
                  <c:v>3.40E+02</c:v>
                </c:pt>
                <c:pt idx="51166">
                  <c:v>3.40E+02</c:v>
                </c:pt>
                <c:pt idx="51167">
                  <c:v>3.40E+02</c:v>
                </c:pt>
                <c:pt idx="51168">
                  <c:v>3.40E+02</c:v>
                </c:pt>
                <c:pt idx="51169">
                  <c:v>3.40E+02</c:v>
                </c:pt>
                <c:pt idx="51170">
                  <c:v>3.40E+02</c:v>
                </c:pt>
                <c:pt idx="51171">
                  <c:v>3.40E+02</c:v>
                </c:pt>
                <c:pt idx="51172">
                  <c:v>3.40E+02</c:v>
                </c:pt>
                <c:pt idx="51173">
                  <c:v>3.40E+02</c:v>
                </c:pt>
                <c:pt idx="51174">
                  <c:v>3.40E+02</c:v>
                </c:pt>
                <c:pt idx="51175">
                  <c:v>3.40E+02</c:v>
                </c:pt>
                <c:pt idx="51176">
                  <c:v>3.40E+02</c:v>
                </c:pt>
                <c:pt idx="51177">
                  <c:v>3.40E+02</c:v>
                </c:pt>
                <c:pt idx="51178">
                  <c:v>3.40E+02</c:v>
                </c:pt>
                <c:pt idx="51179">
                  <c:v>3.40E+02</c:v>
                </c:pt>
                <c:pt idx="51180">
                  <c:v>3.40E+02</c:v>
                </c:pt>
                <c:pt idx="51181">
                  <c:v>3.40E+02</c:v>
                </c:pt>
                <c:pt idx="51182">
                  <c:v>3.40E+02</c:v>
                </c:pt>
                <c:pt idx="51183">
                  <c:v>3.40E+02</c:v>
                </c:pt>
                <c:pt idx="51184">
                  <c:v>3.40E+02</c:v>
                </c:pt>
                <c:pt idx="51185">
                  <c:v>3.40E+02</c:v>
                </c:pt>
                <c:pt idx="51186">
                  <c:v>3.40E+02</c:v>
                </c:pt>
                <c:pt idx="51187">
                  <c:v>3.40E+02</c:v>
                </c:pt>
                <c:pt idx="51188">
                  <c:v>3.40E+02</c:v>
                </c:pt>
                <c:pt idx="51189">
                  <c:v>3.40E+02</c:v>
                </c:pt>
                <c:pt idx="51190">
                  <c:v>3.40E+02</c:v>
                </c:pt>
                <c:pt idx="51191">
                  <c:v>3.40E+02</c:v>
                </c:pt>
                <c:pt idx="51192">
                  <c:v>3.40E+02</c:v>
                </c:pt>
                <c:pt idx="51193">
                  <c:v>3.40E+02</c:v>
                </c:pt>
                <c:pt idx="51194">
                  <c:v>3.40E+02</c:v>
                </c:pt>
                <c:pt idx="51195">
                  <c:v>3.40E+02</c:v>
                </c:pt>
                <c:pt idx="51196">
                  <c:v>3.40E+02</c:v>
                </c:pt>
                <c:pt idx="51197">
                  <c:v>3.40E+02</c:v>
                </c:pt>
                <c:pt idx="51198">
                  <c:v>3.40E+02</c:v>
                </c:pt>
                <c:pt idx="51199">
                  <c:v>3.40E+02</c:v>
                </c:pt>
                <c:pt idx="51200">
                  <c:v>3.40E+02</c:v>
                </c:pt>
                <c:pt idx="51201">
                  <c:v>3.40E+02</c:v>
                </c:pt>
                <c:pt idx="51202">
                  <c:v>3.40E+02</c:v>
                </c:pt>
                <c:pt idx="51203">
                  <c:v>3.40E+02</c:v>
                </c:pt>
                <c:pt idx="51204">
                  <c:v>3.40E+02</c:v>
                </c:pt>
                <c:pt idx="51205">
                  <c:v>3.40E+02</c:v>
                </c:pt>
                <c:pt idx="51206">
                  <c:v>3.40E+02</c:v>
                </c:pt>
                <c:pt idx="51207">
                  <c:v>3.40E+02</c:v>
                </c:pt>
                <c:pt idx="51208">
                  <c:v>3.40E+02</c:v>
                </c:pt>
                <c:pt idx="51209">
                  <c:v>3.40E+02</c:v>
                </c:pt>
                <c:pt idx="51210">
                  <c:v>3.40E+02</c:v>
                </c:pt>
                <c:pt idx="51211">
                  <c:v>3.40E+02</c:v>
                </c:pt>
                <c:pt idx="51212">
                  <c:v>3.40E+02</c:v>
                </c:pt>
                <c:pt idx="51213">
                  <c:v>3.40E+02</c:v>
                </c:pt>
                <c:pt idx="51214">
                  <c:v>3.40E+02</c:v>
                </c:pt>
                <c:pt idx="51215">
                  <c:v>3.40E+02</c:v>
                </c:pt>
                <c:pt idx="51216">
                  <c:v>3.40E+02</c:v>
                </c:pt>
                <c:pt idx="51217">
                  <c:v>3.40E+02</c:v>
                </c:pt>
                <c:pt idx="51218">
                  <c:v>3.40E+02</c:v>
                </c:pt>
                <c:pt idx="51219">
                  <c:v>3.40E+02</c:v>
                </c:pt>
                <c:pt idx="51220">
                  <c:v>3.40E+02</c:v>
                </c:pt>
                <c:pt idx="51221">
                  <c:v>3.40E+02</c:v>
                </c:pt>
                <c:pt idx="51222">
                  <c:v>3.40E+02</c:v>
                </c:pt>
                <c:pt idx="51223">
                  <c:v>3.40E+02</c:v>
                </c:pt>
                <c:pt idx="51224">
                  <c:v>3.40E+02</c:v>
                </c:pt>
                <c:pt idx="51225">
                  <c:v>3.40E+02</c:v>
                </c:pt>
                <c:pt idx="51226">
                  <c:v>3.40E+02</c:v>
                </c:pt>
                <c:pt idx="51227">
                  <c:v>3.40E+02</c:v>
                </c:pt>
                <c:pt idx="51228">
                  <c:v>3.40E+02</c:v>
                </c:pt>
                <c:pt idx="51229">
                  <c:v>3.40E+02</c:v>
                </c:pt>
                <c:pt idx="51230">
                  <c:v>3.40E+02</c:v>
                </c:pt>
                <c:pt idx="51231">
                  <c:v>3.40E+02</c:v>
                </c:pt>
                <c:pt idx="51232">
                  <c:v>3.40E+02</c:v>
                </c:pt>
                <c:pt idx="51233">
                  <c:v>3.40E+02</c:v>
                </c:pt>
                <c:pt idx="51234">
                  <c:v>3.40E+02</c:v>
                </c:pt>
                <c:pt idx="51235">
                  <c:v>3.40E+02</c:v>
                </c:pt>
                <c:pt idx="51236">
                  <c:v>3.40E+02</c:v>
                </c:pt>
                <c:pt idx="51237">
                  <c:v>3.40E+02</c:v>
                </c:pt>
                <c:pt idx="51238">
                  <c:v>3.40E+02</c:v>
                </c:pt>
                <c:pt idx="51239">
                  <c:v>3.40E+02</c:v>
                </c:pt>
                <c:pt idx="51240">
                  <c:v>3.40E+02</c:v>
                </c:pt>
                <c:pt idx="51241">
                  <c:v>3.40E+02</c:v>
                </c:pt>
                <c:pt idx="51242">
                  <c:v>3.40E+02</c:v>
                </c:pt>
                <c:pt idx="51243">
                  <c:v>3.40E+02</c:v>
                </c:pt>
                <c:pt idx="51244">
                  <c:v>3.40E+02</c:v>
                </c:pt>
                <c:pt idx="51245">
                  <c:v>3.40E+02</c:v>
                </c:pt>
                <c:pt idx="51246">
                  <c:v>3.40E+02</c:v>
                </c:pt>
                <c:pt idx="51247">
                  <c:v>3.40E+02</c:v>
                </c:pt>
                <c:pt idx="51248">
                  <c:v>3.40E+02</c:v>
                </c:pt>
                <c:pt idx="51249">
                  <c:v>3.40E+02</c:v>
                </c:pt>
                <c:pt idx="51250">
                  <c:v>3.40E+02</c:v>
                </c:pt>
                <c:pt idx="51251">
                  <c:v>3.40E+02</c:v>
                </c:pt>
                <c:pt idx="51252">
                  <c:v>3.40E+02</c:v>
                </c:pt>
                <c:pt idx="51253">
                  <c:v>3.40E+02</c:v>
                </c:pt>
                <c:pt idx="51254">
                  <c:v>3.40E+02</c:v>
                </c:pt>
                <c:pt idx="51255">
                  <c:v>3.40E+02</c:v>
                </c:pt>
                <c:pt idx="51256">
                  <c:v>3.40E+02</c:v>
                </c:pt>
                <c:pt idx="51257">
                  <c:v>3.40E+02</c:v>
                </c:pt>
                <c:pt idx="51258">
                  <c:v>3.40E+02</c:v>
                </c:pt>
                <c:pt idx="51259">
                  <c:v>3.40E+02</c:v>
                </c:pt>
                <c:pt idx="51260">
                  <c:v>3.40E+02</c:v>
                </c:pt>
                <c:pt idx="51261">
                  <c:v>3.40E+02</c:v>
                </c:pt>
                <c:pt idx="51262">
                  <c:v>3.40E+02</c:v>
                </c:pt>
                <c:pt idx="51263">
                  <c:v>3.40E+02</c:v>
                </c:pt>
                <c:pt idx="51264">
                  <c:v>3.40E+02</c:v>
                </c:pt>
                <c:pt idx="51265">
                  <c:v>3.40E+02</c:v>
                </c:pt>
                <c:pt idx="51266">
                  <c:v>3.40E+02</c:v>
                </c:pt>
                <c:pt idx="51267">
                  <c:v>3.40E+02</c:v>
                </c:pt>
                <c:pt idx="51268">
                  <c:v>3.40E+02</c:v>
                </c:pt>
                <c:pt idx="51269">
                  <c:v>3.40E+02</c:v>
                </c:pt>
                <c:pt idx="51270">
                  <c:v>3.40E+02</c:v>
                </c:pt>
                <c:pt idx="51271">
                  <c:v>3.40E+02</c:v>
                </c:pt>
                <c:pt idx="51272">
                  <c:v>3.40E+02</c:v>
                </c:pt>
                <c:pt idx="51273">
                  <c:v>3.40E+02</c:v>
                </c:pt>
                <c:pt idx="51274">
                  <c:v>3.40E+02</c:v>
                </c:pt>
                <c:pt idx="51275">
                  <c:v>3.40E+02</c:v>
                </c:pt>
                <c:pt idx="51276">
                  <c:v>3.40E+02</c:v>
                </c:pt>
                <c:pt idx="51277">
                  <c:v>3.40E+02</c:v>
                </c:pt>
                <c:pt idx="51278">
                  <c:v>3.40E+02</c:v>
                </c:pt>
                <c:pt idx="51279">
                  <c:v>3.40E+02</c:v>
                </c:pt>
                <c:pt idx="51280">
                  <c:v>3.40E+02</c:v>
                </c:pt>
                <c:pt idx="51281">
                  <c:v>3.40E+02</c:v>
                </c:pt>
                <c:pt idx="51282">
                  <c:v>3.40E+02</c:v>
                </c:pt>
                <c:pt idx="51283">
                  <c:v>3.40E+02</c:v>
                </c:pt>
                <c:pt idx="51284">
                  <c:v>3.40E+02</c:v>
                </c:pt>
                <c:pt idx="51285">
                  <c:v>3.40E+02</c:v>
                </c:pt>
                <c:pt idx="51286">
                  <c:v>3.40E+02</c:v>
                </c:pt>
                <c:pt idx="51287">
                  <c:v>3.40E+02</c:v>
                </c:pt>
                <c:pt idx="51288">
                  <c:v>3.40E+02</c:v>
                </c:pt>
                <c:pt idx="51289">
                  <c:v>3.40E+02</c:v>
                </c:pt>
                <c:pt idx="51290">
                  <c:v>3.40E+02</c:v>
                </c:pt>
                <c:pt idx="51291">
                  <c:v>3.40E+02</c:v>
                </c:pt>
                <c:pt idx="51292">
                  <c:v>3.40E+02</c:v>
                </c:pt>
                <c:pt idx="51293">
                  <c:v>3.40E+02</c:v>
                </c:pt>
                <c:pt idx="51294">
                  <c:v>3.40E+02</c:v>
                </c:pt>
                <c:pt idx="51295">
                  <c:v>3.40E+02</c:v>
                </c:pt>
                <c:pt idx="51296">
                  <c:v>3.40E+02</c:v>
                </c:pt>
                <c:pt idx="51297">
                  <c:v>3.40E+02</c:v>
                </c:pt>
                <c:pt idx="51298">
                  <c:v>3.40E+02</c:v>
                </c:pt>
                <c:pt idx="51299">
                  <c:v>3.40E+02</c:v>
                </c:pt>
                <c:pt idx="51300">
                  <c:v>3.40E+02</c:v>
                </c:pt>
                <c:pt idx="51301">
                  <c:v>3.40E+02</c:v>
                </c:pt>
                <c:pt idx="51302">
                  <c:v>3.40E+02</c:v>
                </c:pt>
                <c:pt idx="51303">
                  <c:v>3.40E+02</c:v>
                </c:pt>
                <c:pt idx="51304">
                  <c:v>3.40E+02</c:v>
                </c:pt>
                <c:pt idx="51305">
                  <c:v>3.40E+02</c:v>
                </c:pt>
                <c:pt idx="51306">
                  <c:v>3.40E+02</c:v>
                </c:pt>
                <c:pt idx="51307">
                  <c:v>3.40E+02</c:v>
                </c:pt>
                <c:pt idx="51308">
                  <c:v>3.40E+02</c:v>
                </c:pt>
                <c:pt idx="51309">
                  <c:v>3.40E+02</c:v>
                </c:pt>
                <c:pt idx="51310">
                  <c:v>3.40E+02</c:v>
                </c:pt>
                <c:pt idx="51311">
                  <c:v>3.40E+02</c:v>
                </c:pt>
                <c:pt idx="51312">
                  <c:v>3.40E+02</c:v>
                </c:pt>
                <c:pt idx="51313">
                  <c:v>3.40E+02</c:v>
                </c:pt>
                <c:pt idx="51314">
                  <c:v>3.40E+02</c:v>
                </c:pt>
                <c:pt idx="51315">
                  <c:v>3.40E+02</c:v>
                </c:pt>
                <c:pt idx="51316">
                  <c:v>3.40E+02</c:v>
                </c:pt>
                <c:pt idx="51317">
                  <c:v>3.40E+02</c:v>
                </c:pt>
                <c:pt idx="51318">
                  <c:v>3.40E+02</c:v>
                </c:pt>
                <c:pt idx="51319">
                  <c:v>3.40E+02</c:v>
                </c:pt>
                <c:pt idx="51320">
                  <c:v>3.40E+02</c:v>
                </c:pt>
                <c:pt idx="51321">
                  <c:v>3.40E+02</c:v>
                </c:pt>
                <c:pt idx="51322">
                  <c:v>3.40E+02</c:v>
                </c:pt>
                <c:pt idx="51323">
                  <c:v>3.40E+02</c:v>
                </c:pt>
                <c:pt idx="51324">
                  <c:v>3.40E+02</c:v>
                </c:pt>
                <c:pt idx="51325">
                  <c:v>3.40E+02</c:v>
                </c:pt>
                <c:pt idx="51326">
                  <c:v>3.40E+02</c:v>
                </c:pt>
                <c:pt idx="51327">
                  <c:v>3.40E+02</c:v>
                </c:pt>
                <c:pt idx="51328">
                  <c:v>3.40E+02</c:v>
                </c:pt>
                <c:pt idx="51329">
                  <c:v>3.40E+02</c:v>
                </c:pt>
                <c:pt idx="51330">
                  <c:v>3.40E+02</c:v>
                </c:pt>
                <c:pt idx="51331">
                  <c:v>3.40E+02</c:v>
                </c:pt>
                <c:pt idx="51332">
                  <c:v>3.40E+02</c:v>
                </c:pt>
                <c:pt idx="51333">
                  <c:v>3.40E+02</c:v>
                </c:pt>
                <c:pt idx="51334">
                  <c:v>3.40E+02</c:v>
                </c:pt>
                <c:pt idx="51335">
                  <c:v>3.40E+02</c:v>
                </c:pt>
                <c:pt idx="51336">
                  <c:v>3.40E+02</c:v>
                </c:pt>
                <c:pt idx="51337">
                  <c:v>3.40E+02</c:v>
                </c:pt>
                <c:pt idx="51338">
                  <c:v>3.40E+02</c:v>
                </c:pt>
                <c:pt idx="51339">
                  <c:v>3.40E+02</c:v>
                </c:pt>
                <c:pt idx="51340">
                  <c:v>3.40E+02</c:v>
                </c:pt>
                <c:pt idx="51341">
                  <c:v>3.40E+02</c:v>
                </c:pt>
                <c:pt idx="51342">
                  <c:v>3.40E+02</c:v>
                </c:pt>
                <c:pt idx="51343">
                  <c:v>3.40E+02</c:v>
                </c:pt>
                <c:pt idx="51344">
                  <c:v>3.40E+02</c:v>
                </c:pt>
                <c:pt idx="51345">
                  <c:v>3.40E+02</c:v>
                </c:pt>
                <c:pt idx="51346">
                  <c:v>3.40E+02</c:v>
                </c:pt>
                <c:pt idx="51347">
                  <c:v>3.40E+02</c:v>
                </c:pt>
                <c:pt idx="51348">
                  <c:v>3.40E+02</c:v>
                </c:pt>
                <c:pt idx="51349">
                  <c:v>3.40E+02</c:v>
                </c:pt>
                <c:pt idx="51350">
                  <c:v>3.40E+02</c:v>
                </c:pt>
                <c:pt idx="51351">
                  <c:v>3.40E+02</c:v>
                </c:pt>
                <c:pt idx="51352">
                  <c:v>3.40E+02</c:v>
                </c:pt>
                <c:pt idx="51353">
                  <c:v>3.40E+02</c:v>
                </c:pt>
                <c:pt idx="51354">
                  <c:v>3.40E+02</c:v>
                </c:pt>
                <c:pt idx="51355">
                  <c:v>3.40E+02</c:v>
                </c:pt>
                <c:pt idx="51356">
                  <c:v>3.40E+02</c:v>
                </c:pt>
                <c:pt idx="51357">
                  <c:v>3.40E+02</c:v>
                </c:pt>
                <c:pt idx="51358">
                  <c:v>3.40E+02</c:v>
                </c:pt>
                <c:pt idx="51359">
                  <c:v>3.40E+02</c:v>
                </c:pt>
                <c:pt idx="51360">
                  <c:v>3.40E+02</c:v>
                </c:pt>
                <c:pt idx="51361">
                  <c:v>3.40E+02</c:v>
                </c:pt>
                <c:pt idx="51362">
                  <c:v>3.40E+02</c:v>
                </c:pt>
                <c:pt idx="51363">
                  <c:v>3.40E+02</c:v>
                </c:pt>
                <c:pt idx="51364">
                  <c:v>3.40E+02</c:v>
                </c:pt>
                <c:pt idx="51365">
                  <c:v>3.40E+02</c:v>
                </c:pt>
                <c:pt idx="51366">
                  <c:v>3.40E+02</c:v>
                </c:pt>
                <c:pt idx="51367">
                  <c:v>3.40E+02</c:v>
                </c:pt>
                <c:pt idx="51368">
                  <c:v>3.40E+02</c:v>
                </c:pt>
                <c:pt idx="51369">
                  <c:v>3.40E+02</c:v>
                </c:pt>
                <c:pt idx="51370">
                  <c:v>3.40E+02</c:v>
                </c:pt>
                <c:pt idx="51371">
                  <c:v>3.40E+02</c:v>
                </c:pt>
                <c:pt idx="51372">
                  <c:v>3.40E+02</c:v>
                </c:pt>
                <c:pt idx="51373">
                  <c:v>3.40E+02</c:v>
                </c:pt>
                <c:pt idx="51374">
                  <c:v>3.40E+02</c:v>
                </c:pt>
                <c:pt idx="51375">
                  <c:v>3.40E+02</c:v>
                </c:pt>
                <c:pt idx="51376">
                  <c:v>3.40E+02</c:v>
                </c:pt>
                <c:pt idx="51377">
                  <c:v>3.40E+02</c:v>
                </c:pt>
                <c:pt idx="51378">
                  <c:v>3.40E+02</c:v>
                </c:pt>
                <c:pt idx="51379">
                  <c:v>3.40E+02</c:v>
                </c:pt>
                <c:pt idx="51380">
                  <c:v>3.40E+02</c:v>
                </c:pt>
                <c:pt idx="51381">
                  <c:v>3.40E+02</c:v>
                </c:pt>
                <c:pt idx="51382">
                  <c:v>3.40E+02</c:v>
                </c:pt>
                <c:pt idx="51383">
                  <c:v>3.40E+02</c:v>
                </c:pt>
                <c:pt idx="51384">
                  <c:v>3.40E+02</c:v>
                </c:pt>
                <c:pt idx="51385">
                  <c:v>3.40E+02</c:v>
                </c:pt>
                <c:pt idx="51386">
                  <c:v>3.40E+02</c:v>
                </c:pt>
                <c:pt idx="51387">
                  <c:v>3.40E+02</c:v>
                </c:pt>
                <c:pt idx="51388">
                  <c:v>3.40E+02</c:v>
                </c:pt>
                <c:pt idx="51389">
                  <c:v>3.40E+02</c:v>
                </c:pt>
                <c:pt idx="51390">
                  <c:v>3.40E+02</c:v>
                </c:pt>
                <c:pt idx="51391">
                  <c:v>3.40E+02</c:v>
                </c:pt>
                <c:pt idx="51392">
                  <c:v>3.40E+02</c:v>
                </c:pt>
                <c:pt idx="51393">
                  <c:v>3.40E+02</c:v>
                </c:pt>
                <c:pt idx="51394">
                  <c:v>3.40E+02</c:v>
                </c:pt>
                <c:pt idx="51395">
                  <c:v>3.40E+02</c:v>
                </c:pt>
                <c:pt idx="51396">
                  <c:v>3.40E+02</c:v>
                </c:pt>
                <c:pt idx="51397">
                  <c:v>3.40E+02</c:v>
                </c:pt>
                <c:pt idx="51398">
                  <c:v>3.40E+02</c:v>
                </c:pt>
                <c:pt idx="51399">
                  <c:v>3.40E+02</c:v>
                </c:pt>
                <c:pt idx="51400">
                  <c:v>3.40E+02</c:v>
                </c:pt>
                <c:pt idx="51401">
                  <c:v>3.40E+02</c:v>
                </c:pt>
                <c:pt idx="51402">
                  <c:v>3.40E+02</c:v>
                </c:pt>
                <c:pt idx="51403">
                  <c:v>3.40E+02</c:v>
                </c:pt>
                <c:pt idx="51404">
                  <c:v>3.40E+02</c:v>
                </c:pt>
                <c:pt idx="51405">
                  <c:v>3.40E+02</c:v>
                </c:pt>
                <c:pt idx="51406">
                  <c:v>3.40E+02</c:v>
                </c:pt>
                <c:pt idx="51407">
                  <c:v>3.40E+02</c:v>
                </c:pt>
                <c:pt idx="51408">
                  <c:v>3.40E+02</c:v>
                </c:pt>
                <c:pt idx="51409">
                  <c:v>3.40E+02</c:v>
                </c:pt>
                <c:pt idx="51410">
                  <c:v>3.40E+02</c:v>
                </c:pt>
                <c:pt idx="51411">
                  <c:v>3.40E+02</c:v>
                </c:pt>
                <c:pt idx="51412">
                  <c:v>3.40E+02</c:v>
                </c:pt>
                <c:pt idx="51413">
                  <c:v>3.40E+02</c:v>
                </c:pt>
                <c:pt idx="51414">
                  <c:v>3.40E+02</c:v>
                </c:pt>
                <c:pt idx="51415">
                  <c:v>3.40E+02</c:v>
                </c:pt>
                <c:pt idx="51416">
                  <c:v>3.40E+02</c:v>
                </c:pt>
                <c:pt idx="51417">
                  <c:v>3.40E+02</c:v>
                </c:pt>
                <c:pt idx="51418">
                  <c:v>3.40E+02</c:v>
                </c:pt>
                <c:pt idx="51419">
                  <c:v>3.40E+02</c:v>
                </c:pt>
                <c:pt idx="51420">
                  <c:v>3.40E+02</c:v>
                </c:pt>
                <c:pt idx="51421">
                  <c:v>3.40E+02</c:v>
                </c:pt>
                <c:pt idx="51422">
                  <c:v>3.40E+02</c:v>
                </c:pt>
                <c:pt idx="51423">
                  <c:v>3.40E+02</c:v>
                </c:pt>
                <c:pt idx="51424">
                  <c:v>3.40E+02</c:v>
                </c:pt>
                <c:pt idx="51425">
                  <c:v>3.40E+02</c:v>
                </c:pt>
                <c:pt idx="51426">
                  <c:v>3.40E+02</c:v>
                </c:pt>
                <c:pt idx="51427">
                  <c:v>3.40E+02</c:v>
                </c:pt>
                <c:pt idx="51428">
                  <c:v>3.40E+02</c:v>
                </c:pt>
                <c:pt idx="51429">
                  <c:v>3.40E+02</c:v>
                </c:pt>
                <c:pt idx="51430">
                  <c:v>3.40E+02</c:v>
                </c:pt>
                <c:pt idx="51431">
                  <c:v>3.40E+02</c:v>
                </c:pt>
                <c:pt idx="51432">
                  <c:v>3.40E+02</c:v>
                </c:pt>
                <c:pt idx="51433">
                  <c:v>3.40E+02</c:v>
                </c:pt>
                <c:pt idx="51434">
                  <c:v>3.40E+02</c:v>
                </c:pt>
                <c:pt idx="51435">
                  <c:v>3.40E+02</c:v>
                </c:pt>
                <c:pt idx="51436">
                  <c:v>3.40E+02</c:v>
                </c:pt>
                <c:pt idx="51437">
                  <c:v>3.40E+02</c:v>
                </c:pt>
                <c:pt idx="51438">
                  <c:v>3.40E+02</c:v>
                </c:pt>
                <c:pt idx="51439">
                  <c:v>3.40E+02</c:v>
                </c:pt>
                <c:pt idx="51440">
                  <c:v>3.40E+02</c:v>
                </c:pt>
                <c:pt idx="51441">
                  <c:v>3.40E+02</c:v>
                </c:pt>
                <c:pt idx="51442">
                  <c:v>3.40E+02</c:v>
                </c:pt>
                <c:pt idx="51443">
                  <c:v>3.40E+02</c:v>
                </c:pt>
                <c:pt idx="51444">
                  <c:v>3.40E+02</c:v>
                </c:pt>
                <c:pt idx="51445">
                  <c:v>3.40E+02</c:v>
                </c:pt>
                <c:pt idx="51446">
                  <c:v>3.40E+02</c:v>
                </c:pt>
                <c:pt idx="51447">
                  <c:v>3.40E+02</c:v>
                </c:pt>
                <c:pt idx="51448">
                  <c:v>3.40E+02</c:v>
                </c:pt>
                <c:pt idx="51449">
                  <c:v>3.40E+02</c:v>
                </c:pt>
                <c:pt idx="51450">
                  <c:v>3.40E+02</c:v>
                </c:pt>
                <c:pt idx="51451">
                  <c:v>3.40E+02</c:v>
                </c:pt>
                <c:pt idx="51452">
                  <c:v>3.40E+02</c:v>
                </c:pt>
                <c:pt idx="51453">
                  <c:v>3.40E+02</c:v>
                </c:pt>
                <c:pt idx="51454">
                  <c:v>3.40E+02</c:v>
                </c:pt>
                <c:pt idx="51455">
                  <c:v>3.40E+02</c:v>
                </c:pt>
                <c:pt idx="51456">
                  <c:v>3.40E+02</c:v>
                </c:pt>
                <c:pt idx="51457">
                  <c:v>3.40E+02</c:v>
                </c:pt>
                <c:pt idx="51458">
                  <c:v>3.40E+02</c:v>
                </c:pt>
                <c:pt idx="51459">
                  <c:v>3.40E+02</c:v>
                </c:pt>
                <c:pt idx="51460">
                  <c:v>3.40E+02</c:v>
                </c:pt>
                <c:pt idx="51461">
                  <c:v>3.40E+02</c:v>
                </c:pt>
                <c:pt idx="51462">
                  <c:v>3.40E+02</c:v>
                </c:pt>
                <c:pt idx="51463">
                  <c:v>3.40E+02</c:v>
                </c:pt>
                <c:pt idx="51464">
                  <c:v>3.40E+02</c:v>
                </c:pt>
                <c:pt idx="51465">
                  <c:v>3.40E+02</c:v>
                </c:pt>
                <c:pt idx="51466">
                  <c:v>3.40E+02</c:v>
                </c:pt>
                <c:pt idx="51467">
                  <c:v>3.40E+02</c:v>
                </c:pt>
                <c:pt idx="51468">
                  <c:v>3.40E+02</c:v>
                </c:pt>
                <c:pt idx="51469">
                  <c:v>3.40E+02</c:v>
                </c:pt>
                <c:pt idx="51470">
                  <c:v>3.40E+02</c:v>
                </c:pt>
                <c:pt idx="51471">
                  <c:v>3.40E+02</c:v>
                </c:pt>
                <c:pt idx="51472">
                  <c:v>3.40E+02</c:v>
                </c:pt>
                <c:pt idx="51473">
                  <c:v>3.40E+02</c:v>
                </c:pt>
                <c:pt idx="51474">
                  <c:v>3.40E+02</c:v>
                </c:pt>
                <c:pt idx="51475">
                  <c:v>3.40E+02</c:v>
                </c:pt>
                <c:pt idx="51476">
                  <c:v>3.40E+02</c:v>
                </c:pt>
                <c:pt idx="51477">
                  <c:v>3.40E+02</c:v>
                </c:pt>
                <c:pt idx="51478">
                  <c:v>3.40E+02</c:v>
                </c:pt>
                <c:pt idx="51479">
                  <c:v>3.40E+02</c:v>
                </c:pt>
                <c:pt idx="51480">
                  <c:v>3.40E+02</c:v>
                </c:pt>
                <c:pt idx="51481">
                  <c:v>3.40E+02</c:v>
                </c:pt>
                <c:pt idx="51482">
                  <c:v>3.40E+02</c:v>
                </c:pt>
                <c:pt idx="51483">
                  <c:v>3.40E+02</c:v>
                </c:pt>
                <c:pt idx="51484">
                  <c:v>3.40E+02</c:v>
                </c:pt>
                <c:pt idx="51485">
                  <c:v>3.40E+02</c:v>
                </c:pt>
                <c:pt idx="51486">
                  <c:v>3.40E+02</c:v>
                </c:pt>
                <c:pt idx="51487">
                  <c:v>3.40E+02</c:v>
                </c:pt>
                <c:pt idx="51488">
                  <c:v>3.40E+02</c:v>
                </c:pt>
                <c:pt idx="51489">
                  <c:v>3.40E+02</c:v>
                </c:pt>
                <c:pt idx="51490">
                  <c:v>3.40E+02</c:v>
                </c:pt>
                <c:pt idx="51491">
                  <c:v>3.40E+02</c:v>
                </c:pt>
                <c:pt idx="51492">
                  <c:v>3.40E+02</c:v>
                </c:pt>
                <c:pt idx="51493">
                  <c:v>3.40E+02</c:v>
                </c:pt>
                <c:pt idx="51494">
                  <c:v>3.40E+02</c:v>
                </c:pt>
                <c:pt idx="51495">
                  <c:v>3.40E+02</c:v>
                </c:pt>
                <c:pt idx="51496">
                  <c:v>3.40E+02</c:v>
                </c:pt>
                <c:pt idx="51497">
                  <c:v>3.40E+02</c:v>
                </c:pt>
                <c:pt idx="51498">
                  <c:v>3.40E+02</c:v>
                </c:pt>
                <c:pt idx="51499">
                  <c:v>3.40E+02</c:v>
                </c:pt>
                <c:pt idx="51500">
                  <c:v>3.40E+02</c:v>
                </c:pt>
                <c:pt idx="51501">
                  <c:v>3.40E+02</c:v>
                </c:pt>
                <c:pt idx="51502">
                  <c:v>3.40E+02</c:v>
                </c:pt>
                <c:pt idx="51503">
                  <c:v>3.40E+02</c:v>
                </c:pt>
                <c:pt idx="51504">
                  <c:v>3.40E+02</c:v>
                </c:pt>
                <c:pt idx="51505">
                  <c:v>3.40E+02</c:v>
                </c:pt>
                <c:pt idx="51506">
                  <c:v>3.40E+02</c:v>
                </c:pt>
                <c:pt idx="51507">
                  <c:v>3.40E+02</c:v>
                </c:pt>
                <c:pt idx="51508">
                  <c:v>3.40E+02</c:v>
                </c:pt>
                <c:pt idx="51509">
                  <c:v>3.40E+02</c:v>
                </c:pt>
                <c:pt idx="51510">
                  <c:v>3.40E+02</c:v>
                </c:pt>
                <c:pt idx="51511">
                  <c:v>3.40E+02</c:v>
                </c:pt>
                <c:pt idx="51512">
                  <c:v>3.40E+02</c:v>
                </c:pt>
                <c:pt idx="51513">
                  <c:v>3.40E+02</c:v>
                </c:pt>
                <c:pt idx="51514">
                  <c:v>3.40E+02</c:v>
                </c:pt>
                <c:pt idx="51515">
                  <c:v>3.40E+02</c:v>
                </c:pt>
                <c:pt idx="51516">
                  <c:v>3.40E+02</c:v>
                </c:pt>
                <c:pt idx="51517">
                  <c:v>3.40E+02</c:v>
                </c:pt>
                <c:pt idx="51518">
                  <c:v>3.40E+02</c:v>
                </c:pt>
                <c:pt idx="51519">
                  <c:v>3.40E+02</c:v>
                </c:pt>
                <c:pt idx="51520">
                  <c:v>3.40E+02</c:v>
                </c:pt>
                <c:pt idx="51521">
                  <c:v>3.40E+02</c:v>
                </c:pt>
                <c:pt idx="51522">
                  <c:v>3.40E+02</c:v>
                </c:pt>
                <c:pt idx="51523">
                  <c:v>3.40E+02</c:v>
                </c:pt>
                <c:pt idx="51524">
                  <c:v>3.40E+02</c:v>
                </c:pt>
                <c:pt idx="51525">
                  <c:v>3.40E+02</c:v>
                </c:pt>
                <c:pt idx="51526">
                  <c:v>3.40E+02</c:v>
                </c:pt>
                <c:pt idx="51527">
                  <c:v>3.40E+02</c:v>
                </c:pt>
                <c:pt idx="51528">
                  <c:v>3.40E+02</c:v>
                </c:pt>
                <c:pt idx="51529">
                  <c:v>3.40E+02</c:v>
                </c:pt>
                <c:pt idx="51530">
                  <c:v>3.40E+02</c:v>
                </c:pt>
                <c:pt idx="51531">
                  <c:v>3.40E+02</c:v>
                </c:pt>
                <c:pt idx="51532">
                  <c:v>3.40E+02</c:v>
                </c:pt>
                <c:pt idx="51533">
                  <c:v>3.40E+02</c:v>
                </c:pt>
                <c:pt idx="51534">
                  <c:v>3.40E+02</c:v>
                </c:pt>
                <c:pt idx="51535">
                  <c:v>3.40E+02</c:v>
                </c:pt>
                <c:pt idx="51536">
                  <c:v>3.40E+02</c:v>
                </c:pt>
                <c:pt idx="51537">
                  <c:v>3.40E+02</c:v>
                </c:pt>
                <c:pt idx="51538">
                  <c:v>3.40E+02</c:v>
                </c:pt>
                <c:pt idx="51539">
                  <c:v>3.40E+02</c:v>
                </c:pt>
                <c:pt idx="51540">
                  <c:v>3.40E+02</c:v>
                </c:pt>
                <c:pt idx="51541">
                  <c:v>3.40E+02</c:v>
                </c:pt>
                <c:pt idx="51542">
                  <c:v>3.40E+02</c:v>
                </c:pt>
                <c:pt idx="51543">
                  <c:v>3.40E+02</c:v>
                </c:pt>
                <c:pt idx="51544">
                  <c:v>3.40E+02</c:v>
                </c:pt>
                <c:pt idx="51545">
                  <c:v>3.40E+02</c:v>
                </c:pt>
                <c:pt idx="51546">
                  <c:v>3.40E+02</c:v>
                </c:pt>
                <c:pt idx="51547">
                  <c:v>3.40E+02</c:v>
                </c:pt>
                <c:pt idx="51548">
                  <c:v>3.40E+02</c:v>
                </c:pt>
                <c:pt idx="51549">
                  <c:v>3.40E+02</c:v>
                </c:pt>
                <c:pt idx="51550">
                  <c:v>3.40E+02</c:v>
                </c:pt>
                <c:pt idx="51551">
                  <c:v>3.40E+02</c:v>
                </c:pt>
                <c:pt idx="51552">
                  <c:v>3.40E+02</c:v>
                </c:pt>
                <c:pt idx="51553">
                  <c:v>3.40E+02</c:v>
                </c:pt>
                <c:pt idx="51554">
                  <c:v>3.40E+02</c:v>
                </c:pt>
                <c:pt idx="51555">
                  <c:v>3.40E+02</c:v>
                </c:pt>
                <c:pt idx="51556">
                  <c:v>3.40E+02</c:v>
                </c:pt>
                <c:pt idx="51557">
                  <c:v>3.40E+02</c:v>
                </c:pt>
                <c:pt idx="51558">
                  <c:v>3.40E+02</c:v>
                </c:pt>
                <c:pt idx="51559">
                  <c:v>3.40E+02</c:v>
                </c:pt>
                <c:pt idx="51560">
                  <c:v>3.40E+02</c:v>
                </c:pt>
                <c:pt idx="51561">
                  <c:v>3.40E+02</c:v>
                </c:pt>
                <c:pt idx="51562">
                  <c:v>3.40E+02</c:v>
                </c:pt>
                <c:pt idx="51563">
                  <c:v>3.40E+02</c:v>
                </c:pt>
                <c:pt idx="51564">
                  <c:v>3.40E+02</c:v>
                </c:pt>
                <c:pt idx="51565">
                  <c:v>3.40E+02</c:v>
                </c:pt>
                <c:pt idx="51566">
                  <c:v>3.40E+02</c:v>
                </c:pt>
                <c:pt idx="51567">
                  <c:v>3.40E+02</c:v>
                </c:pt>
                <c:pt idx="51568">
                  <c:v>3.40E+02</c:v>
                </c:pt>
                <c:pt idx="51569">
                  <c:v>3.40E+02</c:v>
                </c:pt>
                <c:pt idx="51570">
                  <c:v>3.40E+02</c:v>
                </c:pt>
                <c:pt idx="51571">
                  <c:v>3.40E+02</c:v>
                </c:pt>
                <c:pt idx="51572">
                  <c:v>3.40E+02</c:v>
                </c:pt>
                <c:pt idx="51573">
                  <c:v>3.40E+02</c:v>
                </c:pt>
                <c:pt idx="51574">
                  <c:v>3.40E+02</c:v>
                </c:pt>
                <c:pt idx="51575">
                  <c:v>3.40E+02</c:v>
                </c:pt>
                <c:pt idx="51576">
                  <c:v>3.40E+02</c:v>
                </c:pt>
                <c:pt idx="51577">
                  <c:v>3.40E+02</c:v>
                </c:pt>
                <c:pt idx="51578">
                  <c:v>3.40E+02</c:v>
                </c:pt>
                <c:pt idx="51579">
                  <c:v>3.40E+02</c:v>
                </c:pt>
                <c:pt idx="51580">
                  <c:v>3.40E+02</c:v>
                </c:pt>
                <c:pt idx="51581">
                  <c:v>3.40E+02</c:v>
                </c:pt>
                <c:pt idx="51582">
                  <c:v>3.40E+02</c:v>
                </c:pt>
                <c:pt idx="51583">
                  <c:v>3.40E+02</c:v>
                </c:pt>
                <c:pt idx="51584">
                  <c:v>3.40E+02</c:v>
                </c:pt>
                <c:pt idx="51585">
                  <c:v>3.40E+02</c:v>
                </c:pt>
                <c:pt idx="51586">
                  <c:v>3.40E+02</c:v>
                </c:pt>
                <c:pt idx="51587">
                  <c:v>3.40E+02</c:v>
                </c:pt>
                <c:pt idx="51588">
                  <c:v>3.40E+02</c:v>
                </c:pt>
                <c:pt idx="51589">
                  <c:v>3.40E+02</c:v>
                </c:pt>
                <c:pt idx="51590">
                  <c:v>3.40E+02</c:v>
                </c:pt>
                <c:pt idx="51591">
                  <c:v>3.40E+02</c:v>
                </c:pt>
                <c:pt idx="51592">
                  <c:v>3.40E+02</c:v>
                </c:pt>
                <c:pt idx="51593">
                  <c:v>3.40E+02</c:v>
                </c:pt>
                <c:pt idx="51594">
                  <c:v>3.40E+02</c:v>
                </c:pt>
                <c:pt idx="51595">
                  <c:v>3.40E+02</c:v>
                </c:pt>
                <c:pt idx="51596">
                  <c:v>3.40E+02</c:v>
                </c:pt>
                <c:pt idx="51597">
                  <c:v>3.40E+02</c:v>
                </c:pt>
                <c:pt idx="51598">
                  <c:v>3.40E+02</c:v>
                </c:pt>
                <c:pt idx="51599">
                  <c:v>3.40E+02</c:v>
                </c:pt>
                <c:pt idx="51600">
                  <c:v>3.40E+02</c:v>
                </c:pt>
                <c:pt idx="51601">
                  <c:v>3.40E+02</c:v>
                </c:pt>
                <c:pt idx="51602">
                  <c:v>3.40E+02</c:v>
                </c:pt>
                <c:pt idx="51603">
                  <c:v>3.40E+02</c:v>
                </c:pt>
                <c:pt idx="51604">
                  <c:v>3.40E+02</c:v>
                </c:pt>
                <c:pt idx="51605">
                  <c:v>3.40E+02</c:v>
                </c:pt>
                <c:pt idx="51606">
                  <c:v>3.40E+02</c:v>
                </c:pt>
                <c:pt idx="51607">
                  <c:v>3.40E+02</c:v>
                </c:pt>
                <c:pt idx="51608">
                  <c:v>3.40E+02</c:v>
                </c:pt>
                <c:pt idx="51609">
                  <c:v>3.40E+02</c:v>
                </c:pt>
                <c:pt idx="51610">
                  <c:v>3.40E+02</c:v>
                </c:pt>
                <c:pt idx="51611">
                  <c:v>3.40E+02</c:v>
                </c:pt>
                <c:pt idx="51612">
                  <c:v>3.40E+02</c:v>
                </c:pt>
                <c:pt idx="51613">
                  <c:v>3.40E+02</c:v>
                </c:pt>
                <c:pt idx="51614">
                  <c:v>3.40E+02</c:v>
                </c:pt>
                <c:pt idx="51615">
                  <c:v>3.40E+02</c:v>
                </c:pt>
                <c:pt idx="51616">
                  <c:v>3.40E+02</c:v>
                </c:pt>
                <c:pt idx="51617">
                  <c:v>3.40E+02</c:v>
                </c:pt>
                <c:pt idx="51618">
                  <c:v>3.40E+02</c:v>
                </c:pt>
                <c:pt idx="51619">
                  <c:v>3.40E+02</c:v>
                </c:pt>
                <c:pt idx="51620">
                  <c:v>3.40E+02</c:v>
                </c:pt>
                <c:pt idx="51621">
                  <c:v>3.40E+02</c:v>
                </c:pt>
                <c:pt idx="51622">
                  <c:v>3.40E+02</c:v>
                </c:pt>
                <c:pt idx="51623">
                  <c:v>3.40E+02</c:v>
                </c:pt>
                <c:pt idx="51624">
                  <c:v>3.40E+02</c:v>
                </c:pt>
                <c:pt idx="51625">
                  <c:v>3.40E+02</c:v>
                </c:pt>
                <c:pt idx="51626">
                  <c:v>3.40E+02</c:v>
                </c:pt>
                <c:pt idx="51627">
                  <c:v>3.40E+02</c:v>
                </c:pt>
                <c:pt idx="51628">
                  <c:v>3.40E+02</c:v>
                </c:pt>
                <c:pt idx="51629">
                  <c:v>3.40E+02</c:v>
                </c:pt>
                <c:pt idx="51630">
                  <c:v>3.40E+02</c:v>
                </c:pt>
                <c:pt idx="51631">
                  <c:v>3.40E+02</c:v>
                </c:pt>
                <c:pt idx="51632">
                  <c:v>3.40E+02</c:v>
                </c:pt>
                <c:pt idx="51633">
                  <c:v>3.40E+02</c:v>
                </c:pt>
                <c:pt idx="51634">
                  <c:v>3.40E+02</c:v>
                </c:pt>
                <c:pt idx="51635">
                  <c:v>3.40E+02</c:v>
                </c:pt>
                <c:pt idx="51636">
                  <c:v>3.40E+02</c:v>
                </c:pt>
                <c:pt idx="51637">
                  <c:v>3.40E+02</c:v>
                </c:pt>
                <c:pt idx="51638">
                  <c:v>3.40E+02</c:v>
                </c:pt>
                <c:pt idx="51639">
                  <c:v>3.40E+02</c:v>
                </c:pt>
                <c:pt idx="51640">
                  <c:v>3.40E+02</c:v>
                </c:pt>
                <c:pt idx="51641">
                  <c:v>3.40E+02</c:v>
                </c:pt>
                <c:pt idx="51642">
                  <c:v>3.40E+02</c:v>
                </c:pt>
                <c:pt idx="51643">
                  <c:v>3.40E+02</c:v>
                </c:pt>
                <c:pt idx="51644">
                  <c:v>3.40E+02</c:v>
                </c:pt>
                <c:pt idx="51645">
                  <c:v>3.40E+02</c:v>
                </c:pt>
                <c:pt idx="51646">
                  <c:v>3.40E+02</c:v>
                </c:pt>
                <c:pt idx="51647">
                  <c:v>3.40E+02</c:v>
                </c:pt>
                <c:pt idx="51648">
                  <c:v>3.40E+02</c:v>
                </c:pt>
                <c:pt idx="51649">
                  <c:v>3.40E+02</c:v>
                </c:pt>
                <c:pt idx="51650">
                  <c:v>3.40E+02</c:v>
                </c:pt>
                <c:pt idx="51651">
                  <c:v>3.40E+02</c:v>
                </c:pt>
                <c:pt idx="51652">
                  <c:v>3.40E+02</c:v>
                </c:pt>
                <c:pt idx="51653">
                  <c:v>3.40E+02</c:v>
                </c:pt>
                <c:pt idx="51654">
                  <c:v>3.40E+02</c:v>
                </c:pt>
                <c:pt idx="51655">
                  <c:v>3.40E+02</c:v>
                </c:pt>
                <c:pt idx="51656">
                  <c:v>3.40E+02</c:v>
                </c:pt>
                <c:pt idx="51657">
                  <c:v>3.40E+02</c:v>
                </c:pt>
                <c:pt idx="51658">
                  <c:v>3.40E+02</c:v>
                </c:pt>
                <c:pt idx="51659">
                  <c:v>3.40E+02</c:v>
                </c:pt>
                <c:pt idx="51660">
                  <c:v>3.40E+02</c:v>
                </c:pt>
                <c:pt idx="51661">
                  <c:v>3.40E+02</c:v>
                </c:pt>
                <c:pt idx="51662">
                  <c:v>3.40E+02</c:v>
                </c:pt>
                <c:pt idx="51663">
                  <c:v>3.40E+02</c:v>
                </c:pt>
                <c:pt idx="51664">
                  <c:v>3.40E+02</c:v>
                </c:pt>
                <c:pt idx="51665">
                  <c:v>3.40E+02</c:v>
                </c:pt>
                <c:pt idx="51666">
                  <c:v>3.40E+02</c:v>
                </c:pt>
                <c:pt idx="51667">
                  <c:v>3.40E+02</c:v>
                </c:pt>
                <c:pt idx="51668">
                  <c:v>3.40E+02</c:v>
                </c:pt>
                <c:pt idx="51669">
                  <c:v>3.40E+02</c:v>
                </c:pt>
                <c:pt idx="51670">
                  <c:v>3.40E+02</c:v>
                </c:pt>
                <c:pt idx="51671">
                  <c:v>3.40E+02</c:v>
                </c:pt>
                <c:pt idx="51672">
                  <c:v>3.40E+02</c:v>
                </c:pt>
                <c:pt idx="51673">
                  <c:v>3.40E+02</c:v>
                </c:pt>
                <c:pt idx="51674">
                  <c:v>3.40E+02</c:v>
                </c:pt>
                <c:pt idx="51675">
                  <c:v>3.40E+02</c:v>
                </c:pt>
                <c:pt idx="51676">
                  <c:v>3.40E+02</c:v>
                </c:pt>
                <c:pt idx="51677">
                  <c:v>3.40E+02</c:v>
                </c:pt>
                <c:pt idx="51678">
                  <c:v>3.40E+02</c:v>
                </c:pt>
                <c:pt idx="51679">
                  <c:v>3.40E+02</c:v>
                </c:pt>
                <c:pt idx="51680">
                  <c:v>3.40E+02</c:v>
                </c:pt>
                <c:pt idx="51681">
                  <c:v>3.40E+02</c:v>
                </c:pt>
                <c:pt idx="51682">
                  <c:v>3.40E+02</c:v>
                </c:pt>
                <c:pt idx="51683">
                  <c:v>3.40E+02</c:v>
                </c:pt>
                <c:pt idx="51684">
                  <c:v>3.40E+02</c:v>
                </c:pt>
                <c:pt idx="51685">
                  <c:v>3.40E+02</c:v>
                </c:pt>
                <c:pt idx="51686">
                  <c:v>3.40E+02</c:v>
                </c:pt>
                <c:pt idx="51687">
                  <c:v>3.40E+02</c:v>
                </c:pt>
                <c:pt idx="51688">
                  <c:v>3.40E+02</c:v>
                </c:pt>
                <c:pt idx="51689">
                  <c:v>3.40E+02</c:v>
                </c:pt>
                <c:pt idx="51690">
                  <c:v>3.40E+02</c:v>
                </c:pt>
                <c:pt idx="51691">
                  <c:v>3.40E+02</c:v>
                </c:pt>
                <c:pt idx="51692">
                  <c:v>3.40E+02</c:v>
                </c:pt>
                <c:pt idx="51693">
                  <c:v>3.40E+02</c:v>
                </c:pt>
                <c:pt idx="51694">
                  <c:v>3.40E+02</c:v>
                </c:pt>
                <c:pt idx="51695">
                  <c:v>3.40E+02</c:v>
                </c:pt>
                <c:pt idx="51696">
                  <c:v>3.40E+02</c:v>
                </c:pt>
                <c:pt idx="51697">
                  <c:v>3.40E+02</c:v>
                </c:pt>
                <c:pt idx="51698">
                  <c:v>3.40E+02</c:v>
                </c:pt>
                <c:pt idx="51699">
                  <c:v>3.40E+02</c:v>
                </c:pt>
                <c:pt idx="51700">
                  <c:v>3.40E+02</c:v>
                </c:pt>
                <c:pt idx="51701">
                  <c:v>3.40E+02</c:v>
                </c:pt>
                <c:pt idx="51702">
                  <c:v>3.40E+02</c:v>
                </c:pt>
                <c:pt idx="51703">
                  <c:v>3.40E+02</c:v>
                </c:pt>
                <c:pt idx="51704">
                  <c:v>3.40E+02</c:v>
                </c:pt>
                <c:pt idx="51705">
                  <c:v>3.40E+02</c:v>
                </c:pt>
                <c:pt idx="51706">
                  <c:v>3.40E+02</c:v>
                </c:pt>
                <c:pt idx="51707">
                  <c:v>3.40E+02</c:v>
                </c:pt>
                <c:pt idx="51708">
                  <c:v>3.40E+02</c:v>
                </c:pt>
                <c:pt idx="51709">
                  <c:v>3.40E+02</c:v>
                </c:pt>
                <c:pt idx="51710">
                  <c:v>3.40E+02</c:v>
                </c:pt>
                <c:pt idx="51711">
                  <c:v>3.40E+02</c:v>
                </c:pt>
                <c:pt idx="51712">
                  <c:v>3.40E+02</c:v>
                </c:pt>
                <c:pt idx="51713">
                  <c:v>3.40E+02</c:v>
                </c:pt>
                <c:pt idx="51714">
                  <c:v>3.40E+02</c:v>
                </c:pt>
                <c:pt idx="51715">
                  <c:v>3.40E+02</c:v>
                </c:pt>
                <c:pt idx="51716">
                  <c:v>3.40E+02</c:v>
                </c:pt>
                <c:pt idx="51717">
                  <c:v>3.40E+02</c:v>
                </c:pt>
                <c:pt idx="51718">
                  <c:v>3.40E+02</c:v>
                </c:pt>
                <c:pt idx="51719">
                  <c:v>3.40E+02</c:v>
                </c:pt>
                <c:pt idx="51720">
                  <c:v>3.40E+02</c:v>
                </c:pt>
                <c:pt idx="51721">
                  <c:v>3.40E+02</c:v>
                </c:pt>
                <c:pt idx="51722">
                  <c:v>3.40E+02</c:v>
                </c:pt>
                <c:pt idx="51723">
                  <c:v>3.40E+02</c:v>
                </c:pt>
                <c:pt idx="51724">
                  <c:v>3.40E+02</c:v>
                </c:pt>
                <c:pt idx="51725">
                  <c:v>3.40E+02</c:v>
                </c:pt>
                <c:pt idx="51726">
                  <c:v>3.40E+02</c:v>
                </c:pt>
                <c:pt idx="51727">
                  <c:v>3.40E+02</c:v>
                </c:pt>
                <c:pt idx="51728">
                  <c:v>3.40E+02</c:v>
                </c:pt>
                <c:pt idx="51729">
                  <c:v>3.40E+02</c:v>
                </c:pt>
                <c:pt idx="51730">
                  <c:v>3.40E+02</c:v>
                </c:pt>
                <c:pt idx="51731">
                  <c:v>3.40E+02</c:v>
                </c:pt>
                <c:pt idx="51732">
                  <c:v>3.40E+02</c:v>
                </c:pt>
                <c:pt idx="51733">
                  <c:v>3.40E+02</c:v>
                </c:pt>
                <c:pt idx="51734">
                  <c:v>3.40E+02</c:v>
                </c:pt>
                <c:pt idx="51735">
                  <c:v>3.40E+02</c:v>
                </c:pt>
                <c:pt idx="51736">
                  <c:v>3.40E+02</c:v>
                </c:pt>
                <c:pt idx="51737">
                  <c:v>3.40E+02</c:v>
                </c:pt>
                <c:pt idx="51738">
                  <c:v>3.40E+02</c:v>
                </c:pt>
                <c:pt idx="51739">
                  <c:v>3.40E+02</c:v>
                </c:pt>
                <c:pt idx="51740">
                  <c:v>3.40E+02</c:v>
                </c:pt>
                <c:pt idx="51741">
                  <c:v>3.40E+02</c:v>
                </c:pt>
                <c:pt idx="51742">
                  <c:v>3.40E+02</c:v>
                </c:pt>
                <c:pt idx="51743">
                  <c:v>3.40E+02</c:v>
                </c:pt>
                <c:pt idx="51744">
                  <c:v>3.40E+02</c:v>
                </c:pt>
                <c:pt idx="51745">
                  <c:v>3.40E+02</c:v>
                </c:pt>
                <c:pt idx="51746">
                  <c:v>3.40E+02</c:v>
                </c:pt>
                <c:pt idx="51747">
                  <c:v>3.40E+02</c:v>
                </c:pt>
                <c:pt idx="51748">
                  <c:v>3.40E+02</c:v>
                </c:pt>
                <c:pt idx="51749">
                  <c:v>3.40E+02</c:v>
                </c:pt>
                <c:pt idx="51750">
                  <c:v>3.40E+02</c:v>
                </c:pt>
                <c:pt idx="51751">
                  <c:v>3.40E+02</c:v>
                </c:pt>
                <c:pt idx="51752">
                  <c:v>3.40E+02</c:v>
                </c:pt>
                <c:pt idx="51753">
                  <c:v>3.40E+02</c:v>
                </c:pt>
                <c:pt idx="51754">
                  <c:v>3.40E+02</c:v>
                </c:pt>
                <c:pt idx="51755">
                  <c:v>3.40E+02</c:v>
                </c:pt>
                <c:pt idx="51756">
                  <c:v>3.40E+02</c:v>
                </c:pt>
                <c:pt idx="51757">
                  <c:v>3.40E+02</c:v>
                </c:pt>
                <c:pt idx="51758">
                  <c:v>3.40E+02</c:v>
                </c:pt>
                <c:pt idx="51759">
                  <c:v>3.40E+02</c:v>
                </c:pt>
                <c:pt idx="51760">
                  <c:v>3.40E+02</c:v>
                </c:pt>
                <c:pt idx="51761">
                  <c:v>3.40E+02</c:v>
                </c:pt>
                <c:pt idx="51762">
                  <c:v>3.40E+02</c:v>
                </c:pt>
                <c:pt idx="51763">
                  <c:v>3.40E+02</c:v>
                </c:pt>
                <c:pt idx="51764">
                  <c:v>3.40E+02</c:v>
                </c:pt>
                <c:pt idx="51765">
                  <c:v>3.40E+02</c:v>
                </c:pt>
                <c:pt idx="51766">
                  <c:v>3.40E+02</c:v>
                </c:pt>
                <c:pt idx="51767">
                  <c:v>3.40E+02</c:v>
                </c:pt>
                <c:pt idx="51768">
                  <c:v>3.40E+02</c:v>
                </c:pt>
                <c:pt idx="51769">
                  <c:v>3.40E+02</c:v>
                </c:pt>
                <c:pt idx="51770">
                  <c:v>3.40E+02</c:v>
                </c:pt>
                <c:pt idx="51771">
                  <c:v>3.40E+02</c:v>
                </c:pt>
                <c:pt idx="51772">
                  <c:v>3.40E+02</c:v>
                </c:pt>
                <c:pt idx="51773">
                  <c:v>3.40E+02</c:v>
                </c:pt>
                <c:pt idx="51774">
                  <c:v>3.40E+02</c:v>
                </c:pt>
                <c:pt idx="51775">
                  <c:v>3.40E+02</c:v>
                </c:pt>
                <c:pt idx="51776">
                  <c:v>3.40E+02</c:v>
                </c:pt>
                <c:pt idx="51777">
                  <c:v>3.40E+02</c:v>
                </c:pt>
                <c:pt idx="51778">
                  <c:v>3.40E+02</c:v>
                </c:pt>
                <c:pt idx="51779">
                  <c:v>3.40E+02</c:v>
                </c:pt>
                <c:pt idx="51780">
                  <c:v>3.40E+02</c:v>
                </c:pt>
                <c:pt idx="51781">
                  <c:v>3.40E+02</c:v>
                </c:pt>
                <c:pt idx="51782">
                  <c:v>3.40E+02</c:v>
                </c:pt>
                <c:pt idx="51783">
                  <c:v>3.40E+02</c:v>
                </c:pt>
                <c:pt idx="51784">
                  <c:v>3.40E+02</c:v>
                </c:pt>
                <c:pt idx="51785">
                  <c:v>3.40E+02</c:v>
                </c:pt>
                <c:pt idx="51786">
                  <c:v>3.40E+02</c:v>
                </c:pt>
                <c:pt idx="51787">
                  <c:v>3.40E+02</c:v>
                </c:pt>
                <c:pt idx="51788">
                  <c:v>3.40E+02</c:v>
                </c:pt>
                <c:pt idx="51789">
                  <c:v>3.40E+02</c:v>
                </c:pt>
                <c:pt idx="51790">
                  <c:v>3.40E+02</c:v>
                </c:pt>
                <c:pt idx="51791">
                  <c:v>3.40E+02</c:v>
                </c:pt>
                <c:pt idx="51792">
                  <c:v>3.40E+02</c:v>
                </c:pt>
                <c:pt idx="51793">
                  <c:v>3.40E+02</c:v>
                </c:pt>
                <c:pt idx="51794">
                  <c:v>3.40E+02</c:v>
                </c:pt>
                <c:pt idx="51795">
                  <c:v>3.40E+02</c:v>
                </c:pt>
                <c:pt idx="51796">
                  <c:v>3.40E+02</c:v>
                </c:pt>
                <c:pt idx="51797">
                  <c:v>3.40E+02</c:v>
                </c:pt>
                <c:pt idx="51798">
                  <c:v>3.40E+02</c:v>
                </c:pt>
                <c:pt idx="51799">
                  <c:v>3.40E+02</c:v>
                </c:pt>
                <c:pt idx="51800">
                  <c:v>3.40E+02</c:v>
                </c:pt>
                <c:pt idx="51801">
                  <c:v>3.40E+02</c:v>
                </c:pt>
                <c:pt idx="51802">
                  <c:v>3.40E+02</c:v>
                </c:pt>
                <c:pt idx="51803">
                  <c:v>3.40E+02</c:v>
                </c:pt>
                <c:pt idx="51804">
                  <c:v>3.40E+02</c:v>
                </c:pt>
                <c:pt idx="51805">
                  <c:v>3.40E+02</c:v>
                </c:pt>
                <c:pt idx="51806">
                  <c:v>3.40E+02</c:v>
                </c:pt>
                <c:pt idx="51807">
                  <c:v>3.40E+02</c:v>
                </c:pt>
                <c:pt idx="51808">
                  <c:v>3.40E+02</c:v>
                </c:pt>
                <c:pt idx="51809">
                  <c:v>3.40E+02</c:v>
                </c:pt>
                <c:pt idx="51810">
                  <c:v>3.40E+02</c:v>
                </c:pt>
                <c:pt idx="51811">
                  <c:v>3.40E+02</c:v>
                </c:pt>
                <c:pt idx="51812">
                  <c:v>3.40E+02</c:v>
                </c:pt>
                <c:pt idx="51813">
                  <c:v>3.40E+02</c:v>
                </c:pt>
                <c:pt idx="51814">
                  <c:v>3.40E+02</c:v>
                </c:pt>
                <c:pt idx="51815">
                  <c:v>3.40E+02</c:v>
                </c:pt>
                <c:pt idx="51816">
                  <c:v>3.40E+02</c:v>
                </c:pt>
                <c:pt idx="51817">
                  <c:v>3.40E+02</c:v>
                </c:pt>
                <c:pt idx="51818">
                  <c:v>3.40E+02</c:v>
                </c:pt>
                <c:pt idx="51819">
                  <c:v>3.40E+02</c:v>
                </c:pt>
                <c:pt idx="51820">
                  <c:v>3.40E+02</c:v>
                </c:pt>
                <c:pt idx="51821">
                  <c:v>3.40E+02</c:v>
                </c:pt>
                <c:pt idx="51822">
                  <c:v>3.40E+02</c:v>
                </c:pt>
                <c:pt idx="51823">
                  <c:v>3.40E+02</c:v>
                </c:pt>
                <c:pt idx="51824">
                  <c:v>3.40E+02</c:v>
                </c:pt>
                <c:pt idx="51825">
                  <c:v>3.40E+02</c:v>
                </c:pt>
                <c:pt idx="51826">
                  <c:v>3.40E+02</c:v>
                </c:pt>
                <c:pt idx="51827">
                  <c:v>3.40E+02</c:v>
                </c:pt>
                <c:pt idx="51828">
                  <c:v>3.40E+02</c:v>
                </c:pt>
                <c:pt idx="51829">
                  <c:v>3.40E+02</c:v>
                </c:pt>
                <c:pt idx="51830">
                  <c:v>3.40E+02</c:v>
                </c:pt>
                <c:pt idx="51831">
                  <c:v>3.40E+02</c:v>
                </c:pt>
                <c:pt idx="51832">
                  <c:v>3.40E+02</c:v>
                </c:pt>
                <c:pt idx="51833">
                  <c:v>3.40E+02</c:v>
                </c:pt>
                <c:pt idx="51834">
                  <c:v>3.40E+02</c:v>
                </c:pt>
                <c:pt idx="51835">
                  <c:v>3.40E+02</c:v>
                </c:pt>
                <c:pt idx="51836">
                  <c:v>3.40E+02</c:v>
                </c:pt>
                <c:pt idx="51837">
                  <c:v>3.40E+02</c:v>
                </c:pt>
                <c:pt idx="51838">
                  <c:v>3.40E+02</c:v>
                </c:pt>
                <c:pt idx="51839">
                  <c:v>3.40E+02</c:v>
                </c:pt>
                <c:pt idx="51840">
                  <c:v>3.40E+02</c:v>
                </c:pt>
                <c:pt idx="51841">
                  <c:v>3.40E+02</c:v>
                </c:pt>
                <c:pt idx="51842">
                  <c:v>3.40E+02</c:v>
                </c:pt>
                <c:pt idx="51843">
                  <c:v>3.40E+02</c:v>
                </c:pt>
                <c:pt idx="51844">
                  <c:v>3.40E+02</c:v>
                </c:pt>
                <c:pt idx="51845">
                  <c:v>3.40E+02</c:v>
                </c:pt>
                <c:pt idx="51846">
                  <c:v>3.40E+02</c:v>
                </c:pt>
                <c:pt idx="51847">
                  <c:v>3.40E+02</c:v>
                </c:pt>
                <c:pt idx="51848">
                  <c:v>3.40E+02</c:v>
                </c:pt>
                <c:pt idx="51849">
                  <c:v>3.40E+02</c:v>
                </c:pt>
                <c:pt idx="51850">
                  <c:v>3.40E+02</c:v>
                </c:pt>
                <c:pt idx="51851">
                  <c:v>3.40E+02</c:v>
                </c:pt>
                <c:pt idx="51852">
                  <c:v>3.40E+02</c:v>
                </c:pt>
                <c:pt idx="51853">
                  <c:v>3.40E+02</c:v>
                </c:pt>
                <c:pt idx="51854">
                  <c:v>3.40E+02</c:v>
                </c:pt>
                <c:pt idx="51855">
                  <c:v>3.40E+02</c:v>
                </c:pt>
                <c:pt idx="51856">
                  <c:v>3.40E+02</c:v>
                </c:pt>
                <c:pt idx="51857">
                  <c:v>3.40E+02</c:v>
                </c:pt>
                <c:pt idx="51858">
                  <c:v>3.40E+02</c:v>
                </c:pt>
                <c:pt idx="51859">
                  <c:v>3.40E+02</c:v>
                </c:pt>
                <c:pt idx="51860">
                  <c:v>3.40E+02</c:v>
                </c:pt>
                <c:pt idx="51861">
                  <c:v>3.40E+02</c:v>
                </c:pt>
                <c:pt idx="51862">
                  <c:v>3.40E+02</c:v>
                </c:pt>
                <c:pt idx="51863">
                  <c:v>3.40E+02</c:v>
                </c:pt>
                <c:pt idx="51864">
                  <c:v>3.40E+02</c:v>
                </c:pt>
                <c:pt idx="51865">
                  <c:v>3.40E+02</c:v>
                </c:pt>
                <c:pt idx="51866">
                  <c:v>3.40E+02</c:v>
                </c:pt>
                <c:pt idx="51867">
                  <c:v>3.40E+02</c:v>
                </c:pt>
                <c:pt idx="51868">
                  <c:v>3.40E+02</c:v>
                </c:pt>
                <c:pt idx="51869">
                  <c:v>3.40E+02</c:v>
                </c:pt>
                <c:pt idx="51870">
                  <c:v>3.40E+02</c:v>
                </c:pt>
                <c:pt idx="51871">
                  <c:v>3.40E+02</c:v>
                </c:pt>
                <c:pt idx="51872">
                  <c:v>3.40E+02</c:v>
                </c:pt>
                <c:pt idx="51873">
                  <c:v>3.40E+02</c:v>
                </c:pt>
                <c:pt idx="51874">
                  <c:v>3.40E+02</c:v>
                </c:pt>
                <c:pt idx="51875">
                  <c:v>3.40E+02</c:v>
                </c:pt>
                <c:pt idx="51876">
                  <c:v>3.40E+02</c:v>
                </c:pt>
                <c:pt idx="51877">
                  <c:v>3.40E+02</c:v>
                </c:pt>
                <c:pt idx="51878">
                  <c:v>3.40E+02</c:v>
                </c:pt>
                <c:pt idx="51879">
                  <c:v>3.40E+02</c:v>
                </c:pt>
                <c:pt idx="51880">
                  <c:v>3.40E+02</c:v>
                </c:pt>
                <c:pt idx="51881">
                  <c:v>3.40E+02</c:v>
                </c:pt>
                <c:pt idx="51882">
                  <c:v>3.40E+02</c:v>
                </c:pt>
                <c:pt idx="51883">
                  <c:v>3.40E+02</c:v>
                </c:pt>
                <c:pt idx="51884">
                  <c:v>3.40E+02</c:v>
                </c:pt>
                <c:pt idx="51885">
                  <c:v>3.40E+02</c:v>
                </c:pt>
                <c:pt idx="51886">
                  <c:v>3.40E+02</c:v>
                </c:pt>
                <c:pt idx="51887">
                  <c:v>3.40E+02</c:v>
                </c:pt>
                <c:pt idx="51888">
                  <c:v>3.40E+02</c:v>
                </c:pt>
                <c:pt idx="51889">
                  <c:v>3.40E+02</c:v>
                </c:pt>
                <c:pt idx="51890">
                  <c:v>3.40E+02</c:v>
                </c:pt>
                <c:pt idx="51891">
                  <c:v>3.40E+02</c:v>
                </c:pt>
                <c:pt idx="51892">
                  <c:v>3.40E+02</c:v>
                </c:pt>
                <c:pt idx="51893">
                  <c:v>3.40E+02</c:v>
                </c:pt>
                <c:pt idx="51894">
                  <c:v>3.40E+02</c:v>
                </c:pt>
                <c:pt idx="51895">
                  <c:v>3.40E+02</c:v>
                </c:pt>
                <c:pt idx="51896">
                  <c:v>3.40E+02</c:v>
                </c:pt>
                <c:pt idx="51897">
                  <c:v>3.40E+02</c:v>
                </c:pt>
                <c:pt idx="51898">
                  <c:v>3.40E+02</c:v>
                </c:pt>
                <c:pt idx="51899">
                  <c:v>3.40E+02</c:v>
                </c:pt>
                <c:pt idx="51900">
                  <c:v>3.40E+02</c:v>
                </c:pt>
                <c:pt idx="51901">
                  <c:v>3.40E+02</c:v>
                </c:pt>
                <c:pt idx="51902">
                  <c:v>3.40E+02</c:v>
                </c:pt>
                <c:pt idx="51903">
                  <c:v>3.40E+02</c:v>
                </c:pt>
                <c:pt idx="51904">
                  <c:v>3.40E+02</c:v>
                </c:pt>
                <c:pt idx="51905">
                  <c:v>3.40E+02</c:v>
                </c:pt>
                <c:pt idx="51906">
                  <c:v>3.40E+02</c:v>
                </c:pt>
                <c:pt idx="51907">
                  <c:v>3.40E+02</c:v>
                </c:pt>
                <c:pt idx="51908">
                  <c:v>3.40E+02</c:v>
                </c:pt>
                <c:pt idx="51909">
                  <c:v>3.40E+02</c:v>
                </c:pt>
                <c:pt idx="51910">
                  <c:v>3.40E+02</c:v>
                </c:pt>
                <c:pt idx="51911">
                  <c:v>3.40E+02</c:v>
                </c:pt>
                <c:pt idx="51912">
                  <c:v>3.40E+02</c:v>
                </c:pt>
                <c:pt idx="51913">
                  <c:v>3.40E+02</c:v>
                </c:pt>
                <c:pt idx="51914">
                  <c:v>3.40E+02</c:v>
                </c:pt>
                <c:pt idx="51915">
                  <c:v>3.40E+02</c:v>
                </c:pt>
                <c:pt idx="51916">
                  <c:v>3.40E+02</c:v>
                </c:pt>
                <c:pt idx="51917">
                  <c:v>3.40E+02</c:v>
                </c:pt>
                <c:pt idx="51918">
                  <c:v>3.40E+02</c:v>
                </c:pt>
                <c:pt idx="51919">
                  <c:v>3.40E+02</c:v>
                </c:pt>
                <c:pt idx="51920">
                  <c:v>3.40E+02</c:v>
                </c:pt>
                <c:pt idx="51921">
                  <c:v>3.40E+02</c:v>
                </c:pt>
                <c:pt idx="51922">
                  <c:v>3.40E+02</c:v>
                </c:pt>
                <c:pt idx="51923">
                  <c:v>3.40E+02</c:v>
                </c:pt>
                <c:pt idx="51924">
                  <c:v>3.40E+02</c:v>
                </c:pt>
                <c:pt idx="51925">
                  <c:v>3.40E+02</c:v>
                </c:pt>
                <c:pt idx="51926">
                  <c:v>3.40E+02</c:v>
                </c:pt>
                <c:pt idx="51927">
                  <c:v>3.40E+02</c:v>
                </c:pt>
                <c:pt idx="51928">
                  <c:v>3.40E+02</c:v>
                </c:pt>
                <c:pt idx="51929">
                  <c:v>3.40E+02</c:v>
                </c:pt>
                <c:pt idx="51930">
                  <c:v>3.40E+02</c:v>
                </c:pt>
                <c:pt idx="51931">
                  <c:v>3.40E+02</c:v>
                </c:pt>
                <c:pt idx="51932">
                  <c:v>3.40E+02</c:v>
                </c:pt>
                <c:pt idx="51933">
                  <c:v>3.40E+02</c:v>
                </c:pt>
                <c:pt idx="51934">
                  <c:v>3.40E+02</c:v>
                </c:pt>
                <c:pt idx="51935">
                  <c:v>3.40E+02</c:v>
                </c:pt>
                <c:pt idx="51936">
                  <c:v>3.40E+02</c:v>
                </c:pt>
                <c:pt idx="51937">
                  <c:v>3.40E+02</c:v>
                </c:pt>
                <c:pt idx="51938">
                  <c:v>3.40E+02</c:v>
                </c:pt>
                <c:pt idx="51939">
                  <c:v>3.40E+02</c:v>
                </c:pt>
                <c:pt idx="51940">
                  <c:v>3.40E+02</c:v>
                </c:pt>
                <c:pt idx="51941">
                  <c:v>3.40E+02</c:v>
                </c:pt>
                <c:pt idx="51942">
                  <c:v>3.40E+02</c:v>
                </c:pt>
                <c:pt idx="51943">
                  <c:v>3.40E+02</c:v>
                </c:pt>
                <c:pt idx="51944">
                  <c:v>3.40E+02</c:v>
                </c:pt>
                <c:pt idx="51945">
                  <c:v>3.40E+02</c:v>
                </c:pt>
                <c:pt idx="51946">
                  <c:v>3.40E+02</c:v>
                </c:pt>
                <c:pt idx="51947">
                  <c:v>3.40E+02</c:v>
                </c:pt>
                <c:pt idx="51948">
                  <c:v>3.40E+02</c:v>
                </c:pt>
                <c:pt idx="51949">
                  <c:v>3.40E+02</c:v>
                </c:pt>
                <c:pt idx="51950">
                  <c:v>3.40E+02</c:v>
                </c:pt>
                <c:pt idx="51951">
                  <c:v>3.40E+02</c:v>
                </c:pt>
                <c:pt idx="51952">
                  <c:v>3.40E+02</c:v>
                </c:pt>
                <c:pt idx="51953">
                  <c:v>3.40E+02</c:v>
                </c:pt>
                <c:pt idx="51954">
                  <c:v>3.40E+02</c:v>
                </c:pt>
                <c:pt idx="51955">
                  <c:v>3.40E+02</c:v>
                </c:pt>
                <c:pt idx="51956">
                  <c:v>3.40E+02</c:v>
                </c:pt>
                <c:pt idx="51957">
                  <c:v>3.40E+02</c:v>
                </c:pt>
                <c:pt idx="51958">
                  <c:v>3.40E+02</c:v>
                </c:pt>
                <c:pt idx="51959">
                  <c:v>3.40E+02</c:v>
                </c:pt>
                <c:pt idx="51960">
                  <c:v>3.40E+02</c:v>
                </c:pt>
                <c:pt idx="51961">
                  <c:v>3.40E+02</c:v>
                </c:pt>
                <c:pt idx="51962">
                  <c:v>3.40E+02</c:v>
                </c:pt>
                <c:pt idx="51963">
                  <c:v>3.40E+02</c:v>
                </c:pt>
                <c:pt idx="51964">
                  <c:v>3.40E+02</c:v>
                </c:pt>
                <c:pt idx="51965">
                  <c:v>3.40E+02</c:v>
                </c:pt>
                <c:pt idx="51966">
                  <c:v>3.40E+02</c:v>
                </c:pt>
                <c:pt idx="51967">
                  <c:v>3.40E+02</c:v>
                </c:pt>
                <c:pt idx="51968">
                  <c:v>3.40E+02</c:v>
                </c:pt>
                <c:pt idx="51969">
                  <c:v>3.40E+02</c:v>
                </c:pt>
                <c:pt idx="51970">
                  <c:v>3.40E+02</c:v>
                </c:pt>
                <c:pt idx="51971">
                  <c:v>3.40E+02</c:v>
                </c:pt>
                <c:pt idx="51972">
                  <c:v>3.40E+02</c:v>
                </c:pt>
                <c:pt idx="51973">
                  <c:v>3.40E+02</c:v>
                </c:pt>
                <c:pt idx="51974">
                  <c:v>3.40E+02</c:v>
                </c:pt>
                <c:pt idx="51975">
                  <c:v>3.40E+02</c:v>
                </c:pt>
                <c:pt idx="51976">
                  <c:v>3.40E+02</c:v>
                </c:pt>
                <c:pt idx="51977">
                  <c:v>3.40E+02</c:v>
                </c:pt>
                <c:pt idx="51978">
                  <c:v>3.40E+02</c:v>
                </c:pt>
                <c:pt idx="51979">
                  <c:v>3.40E+02</c:v>
                </c:pt>
                <c:pt idx="51980">
                  <c:v>3.40E+02</c:v>
                </c:pt>
                <c:pt idx="51981">
                  <c:v>3.40E+02</c:v>
                </c:pt>
                <c:pt idx="51982">
                  <c:v>3.40E+02</c:v>
                </c:pt>
                <c:pt idx="51983">
                  <c:v>3.40E+02</c:v>
                </c:pt>
                <c:pt idx="51984">
                  <c:v>3.40E+02</c:v>
                </c:pt>
                <c:pt idx="51985">
                  <c:v>3.40E+02</c:v>
                </c:pt>
                <c:pt idx="51986">
                  <c:v>3.40E+02</c:v>
                </c:pt>
                <c:pt idx="51987">
                  <c:v>3.40E+02</c:v>
                </c:pt>
                <c:pt idx="51988">
                  <c:v>3.40E+02</c:v>
                </c:pt>
                <c:pt idx="51989">
                  <c:v>3.40E+02</c:v>
                </c:pt>
                <c:pt idx="51990">
                  <c:v>3.40E+02</c:v>
                </c:pt>
                <c:pt idx="51991">
                  <c:v>3.40E+02</c:v>
                </c:pt>
                <c:pt idx="51992">
                  <c:v>3.40E+02</c:v>
                </c:pt>
                <c:pt idx="51993">
                  <c:v>3.40E+02</c:v>
                </c:pt>
                <c:pt idx="51994">
                  <c:v>3.40E+02</c:v>
                </c:pt>
                <c:pt idx="51995">
                  <c:v>3.40E+02</c:v>
                </c:pt>
                <c:pt idx="51996">
                  <c:v>3.40E+02</c:v>
                </c:pt>
                <c:pt idx="51997">
                  <c:v>3.40E+02</c:v>
                </c:pt>
                <c:pt idx="51998">
                  <c:v>3.40E+02</c:v>
                </c:pt>
                <c:pt idx="51999">
                  <c:v>3.40E+02</c:v>
                </c:pt>
                <c:pt idx="52000">
                  <c:v>3.40E+02</c:v>
                </c:pt>
                <c:pt idx="52001">
                  <c:v>3.40E+02</c:v>
                </c:pt>
                <c:pt idx="52002">
                  <c:v>3.40E+02</c:v>
                </c:pt>
                <c:pt idx="52003">
                  <c:v>3.40E+02</c:v>
                </c:pt>
                <c:pt idx="52004">
                  <c:v>3.40E+02</c:v>
                </c:pt>
                <c:pt idx="52005">
                  <c:v>3.40E+02</c:v>
                </c:pt>
                <c:pt idx="52006">
                  <c:v>3.40E+02</c:v>
                </c:pt>
                <c:pt idx="52007">
                  <c:v>3.40E+02</c:v>
                </c:pt>
                <c:pt idx="52008">
                  <c:v>3.40E+02</c:v>
                </c:pt>
                <c:pt idx="52009">
                  <c:v>3.40E+02</c:v>
                </c:pt>
                <c:pt idx="52010">
                  <c:v>3.40E+02</c:v>
                </c:pt>
                <c:pt idx="52011">
                  <c:v>3.40E+02</c:v>
                </c:pt>
                <c:pt idx="52012">
                  <c:v>3.40E+02</c:v>
                </c:pt>
                <c:pt idx="52013">
                  <c:v>3.40E+02</c:v>
                </c:pt>
                <c:pt idx="52014">
                  <c:v>3.40E+02</c:v>
                </c:pt>
                <c:pt idx="52015">
                  <c:v>3.40E+02</c:v>
                </c:pt>
                <c:pt idx="52016">
                  <c:v>3.40E+02</c:v>
                </c:pt>
                <c:pt idx="52017">
                  <c:v>3.40E+02</c:v>
                </c:pt>
                <c:pt idx="52018">
                  <c:v>3.40E+02</c:v>
                </c:pt>
                <c:pt idx="52019">
                  <c:v>3.40E+02</c:v>
                </c:pt>
                <c:pt idx="52020">
                  <c:v>3.40E+02</c:v>
                </c:pt>
                <c:pt idx="52021">
                  <c:v>3.40E+02</c:v>
                </c:pt>
                <c:pt idx="52022">
                  <c:v>3.40E+02</c:v>
                </c:pt>
                <c:pt idx="52023">
                  <c:v>3.40E+02</c:v>
                </c:pt>
                <c:pt idx="52024">
                  <c:v>3.40E+02</c:v>
                </c:pt>
                <c:pt idx="52025">
                  <c:v>3.40E+02</c:v>
                </c:pt>
                <c:pt idx="52026">
                  <c:v>3.40E+02</c:v>
                </c:pt>
                <c:pt idx="52027">
                  <c:v>3.40E+02</c:v>
                </c:pt>
                <c:pt idx="52028">
                  <c:v>3.40E+02</c:v>
                </c:pt>
                <c:pt idx="52029">
                  <c:v>3.40E+02</c:v>
                </c:pt>
                <c:pt idx="52030">
                  <c:v>3.40E+02</c:v>
                </c:pt>
                <c:pt idx="52031">
                  <c:v>3.40E+02</c:v>
                </c:pt>
                <c:pt idx="52032">
                  <c:v>3.40E+02</c:v>
                </c:pt>
                <c:pt idx="52033">
                  <c:v>3.40E+02</c:v>
                </c:pt>
                <c:pt idx="52034">
                  <c:v>3.40E+02</c:v>
                </c:pt>
                <c:pt idx="52035">
                  <c:v>3.40E+02</c:v>
                </c:pt>
                <c:pt idx="52036">
                  <c:v>3.40E+02</c:v>
                </c:pt>
                <c:pt idx="52037">
                  <c:v>3.40E+02</c:v>
                </c:pt>
                <c:pt idx="52038">
                  <c:v>3.40E+02</c:v>
                </c:pt>
                <c:pt idx="52039">
                  <c:v>3.40E+02</c:v>
                </c:pt>
                <c:pt idx="52040">
                  <c:v>3.40E+02</c:v>
                </c:pt>
                <c:pt idx="52041">
                  <c:v>3.40E+02</c:v>
                </c:pt>
                <c:pt idx="52042">
                  <c:v>3.40E+02</c:v>
                </c:pt>
                <c:pt idx="52043">
                  <c:v>3.40E+02</c:v>
                </c:pt>
                <c:pt idx="52044">
                  <c:v>3.40E+02</c:v>
                </c:pt>
                <c:pt idx="52045">
                  <c:v>3.40E+02</c:v>
                </c:pt>
                <c:pt idx="52046">
                  <c:v>3.40E+02</c:v>
                </c:pt>
                <c:pt idx="52047">
                  <c:v>3.40E+02</c:v>
                </c:pt>
                <c:pt idx="52048">
                  <c:v>3.40E+02</c:v>
                </c:pt>
                <c:pt idx="52049">
                  <c:v>3.40E+02</c:v>
                </c:pt>
                <c:pt idx="52050">
                  <c:v>3.40E+02</c:v>
                </c:pt>
                <c:pt idx="52051">
                  <c:v>3.40E+02</c:v>
                </c:pt>
                <c:pt idx="52052">
                  <c:v>3.40E+02</c:v>
                </c:pt>
                <c:pt idx="52053">
                  <c:v>3.40E+02</c:v>
                </c:pt>
                <c:pt idx="52054">
                  <c:v>3.40E+02</c:v>
                </c:pt>
                <c:pt idx="52055">
                  <c:v>3.40E+02</c:v>
                </c:pt>
                <c:pt idx="52056">
                  <c:v>3.40E+02</c:v>
                </c:pt>
                <c:pt idx="52057">
                  <c:v>3.40E+02</c:v>
                </c:pt>
                <c:pt idx="52058">
                  <c:v>3.40E+02</c:v>
                </c:pt>
                <c:pt idx="52059">
                  <c:v>3.40E+02</c:v>
                </c:pt>
                <c:pt idx="52060">
                  <c:v>3.40E+02</c:v>
                </c:pt>
                <c:pt idx="52061">
                  <c:v>3.40E+02</c:v>
                </c:pt>
                <c:pt idx="52062">
                  <c:v>3.40E+02</c:v>
                </c:pt>
                <c:pt idx="52063">
                  <c:v>3.40E+02</c:v>
                </c:pt>
                <c:pt idx="52064">
                  <c:v>3.40E+02</c:v>
                </c:pt>
                <c:pt idx="52065">
                  <c:v>3.40E+02</c:v>
                </c:pt>
                <c:pt idx="52066">
                  <c:v>3.40E+02</c:v>
                </c:pt>
                <c:pt idx="52067">
                  <c:v>3.40E+02</c:v>
                </c:pt>
                <c:pt idx="52068">
                  <c:v>3.40E+02</c:v>
                </c:pt>
                <c:pt idx="52069">
                  <c:v>3.40E+02</c:v>
                </c:pt>
                <c:pt idx="52070">
                  <c:v>3.40E+02</c:v>
                </c:pt>
                <c:pt idx="52071">
                  <c:v>3.40E+02</c:v>
                </c:pt>
                <c:pt idx="52072">
                  <c:v>3.40E+02</c:v>
                </c:pt>
                <c:pt idx="52073">
                  <c:v>3.40E+02</c:v>
                </c:pt>
                <c:pt idx="52074">
                  <c:v>3.40E+02</c:v>
                </c:pt>
                <c:pt idx="52075">
                  <c:v>3.40E+02</c:v>
                </c:pt>
                <c:pt idx="52076">
                  <c:v>3.40E+02</c:v>
                </c:pt>
                <c:pt idx="52077">
                  <c:v>3.40E+02</c:v>
                </c:pt>
                <c:pt idx="52078">
                  <c:v>3.40E+02</c:v>
                </c:pt>
                <c:pt idx="52079">
                  <c:v>3.40E+02</c:v>
                </c:pt>
                <c:pt idx="52080">
                  <c:v>3.40E+02</c:v>
                </c:pt>
                <c:pt idx="52081">
                  <c:v>3.40E+02</c:v>
                </c:pt>
                <c:pt idx="52082">
                  <c:v>3.40E+02</c:v>
                </c:pt>
                <c:pt idx="52083">
                  <c:v>3.40E+02</c:v>
                </c:pt>
                <c:pt idx="52084">
                  <c:v>3.40E+02</c:v>
                </c:pt>
                <c:pt idx="52085">
                  <c:v>3.40E+02</c:v>
                </c:pt>
                <c:pt idx="52086">
                  <c:v>3.40E+02</c:v>
                </c:pt>
                <c:pt idx="52087">
                  <c:v>3.40E+02</c:v>
                </c:pt>
                <c:pt idx="52088">
                  <c:v>3.40E+02</c:v>
                </c:pt>
                <c:pt idx="52089">
                  <c:v>3.40E+02</c:v>
                </c:pt>
                <c:pt idx="52090">
                  <c:v>3.40E+02</c:v>
                </c:pt>
                <c:pt idx="52091">
                  <c:v>3.40E+02</c:v>
                </c:pt>
                <c:pt idx="52092">
                  <c:v>3.40E+02</c:v>
                </c:pt>
                <c:pt idx="52093">
                  <c:v>3.40E+02</c:v>
                </c:pt>
                <c:pt idx="52094">
                  <c:v>3.40E+02</c:v>
                </c:pt>
                <c:pt idx="52095">
                  <c:v>3.40E+02</c:v>
                </c:pt>
                <c:pt idx="52096">
                  <c:v>3.40E+02</c:v>
                </c:pt>
                <c:pt idx="52097">
                  <c:v>3.40E+02</c:v>
                </c:pt>
                <c:pt idx="52098">
                  <c:v>3.40E+02</c:v>
                </c:pt>
                <c:pt idx="52099">
                  <c:v>3.40E+02</c:v>
                </c:pt>
                <c:pt idx="52100">
                  <c:v>3.40E+02</c:v>
                </c:pt>
                <c:pt idx="52101">
                  <c:v>3.40E+02</c:v>
                </c:pt>
                <c:pt idx="52102">
                  <c:v>3.40E+02</c:v>
                </c:pt>
                <c:pt idx="52103">
                  <c:v>3.40E+02</c:v>
                </c:pt>
                <c:pt idx="52104">
                  <c:v>3.40E+02</c:v>
                </c:pt>
                <c:pt idx="52105">
                  <c:v>3.40E+02</c:v>
                </c:pt>
                <c:pt idx="52106">
                  <c:v>3.40E+02</c:v>
                </c:pt>
                <c:pt idx="52107">
                  <c:v>3.40E+02</c:v>
                </c:pt>
                <c:pt idx="52108">
                  <c:v>3.40E+02</c:v>
                </c:pt>
                <c:pt idx="52109">
                  <c:v>3.40E+02</c:v>
                </c:pt>
                <c:pt idx="52110">
                  <c:v>3.40E+02</c:v>
                </c:pt>
                <c:pt idx="52111">
                  <c:v>3.40E+02</c:v>
                </c:pt>
                <c:pt idx="52112">
                  <c:v>3.40E+02</c:v>
                </c:pt>
                <c:pt idx="52113">
                  <c:v>3.40E+02</c:v>
                </c:pt>
                <c:pt idx="52114">
                  <c:v>3.40E+02</c:v>
                </c:pt>
                <c:pt idx="52115">
                  <c:v>3.40E+02</c:v>
                </c:pt>
                <c:pt idx="52116">
                  <c:v>3.40E+02</c:v>
                </c:pt>
                <c:pt idx="52117">
                  <c:v>3.40E+02</c:v>
                </c:pt>
                <c:pt idx="52118">
                  <c:v>3.40E+02</c:v>
                </c:pt>
                <c:pt idx="52119">
                  <c:v>3.40E+02</c:v>
                </c:pt>
                <c:pt idx="52120">
                  <c:v>3.40E+02</c:v>
                </c:pt>
                <c:pt idx="52121">
                  <c:v>3.40E+02</c:v>
                </c:pt>
                <c:pt idx="52122">
                  <c:v>3.40E+02</c:v>
                </c:pt>
                <c:pt idx="52123">
                  <c:v>3.40E+02</c:v>
                </c:pt>
                <c:pt idx="52124">
                  <c:v>3.40E+02</c:v>
                </c:pt>
                <c:pt idx="52125">
                  <c:v>3.40E+02</c:v>
                </c:pt>
                <c:pt idx="52126">
                  <c:v>3.40E+02</c:v>
                </c:pt>
                <c:pt idx="52127">
                  <c:v>3.40E+02</c:v>
                </c:pt>
                <c:pt idx="52128">
                  <c:v>3.40E+02</c:v>
                </c:pt>
                <c:pt idx="52129">
                  <c:v>3.40E+02</c:v>
                </c:pt>
                <c:pt idx="52130">
                  <c:v>3.40E+02</c:v>
                </c:pt>
                <c:pt idx="52131">
                  <c:v>3.40E+02</c:v>
                </c:pt>
                <c:pt idx="52132">
                  <c:v>3.40E+02</c:v>
                </c:pt>
                <c:pt idx="52133">
                  <c:v>3.40E+02</c:v>
                </c:pt>
                <c:pt idx="52134">
                  <c:v>3.40E+02</c:v>
                </c:pt>
                <c:pt idx="52135">
                  <c:v>3.40E+02</c:v>
                </c:pt>
                <c:pt idx="52136">
                  <c:v>3.40E+02</c:v>
                </c:pt>
                <c:pt idx="52137">
                  <c:v>3.40E+02</c:v>
                </c:pt>
                <c:pt idx="52138">
                  <c:v>3.40E+02</c:v>
                </c:pt>
                <c:pt idx="52139">
                  <c:v>3.40E+02</c:v>
                </c:pt>
                <c:pt idx="52140">
                  <c:v>3.40E+02</c:v>
                </c:pt>
                <c:pt idx="52141">
                  <c:v>3.40E+02</c:v>
                </c:pt>
                <c:pt idx="52142">
                  <c:v>3.40E+02</c:v>
                </c:pt>
                <c:pt idx="52143">
                  <c:v>3.40E+02</c:v>
                </c:pt>
                <c:pt idx="52144">
                  <c:v>3.40E+02</c:v>
                </c:pt>
                <c:pt idx="52145">
                  <c:v>3.40E+02</c:v>
                </c:pt>
                <c:pt idx="52146">
                  <c:v>3.40E+02</c:v>
                </c:pt>
                <c:pt idx="52147">
                  <c:v>3.40E+02</c:v>
                </c:pt>
                <c:pt idx="52148">
                  <c:v>3.40E+02</c:v>
                </c:pt>
                <c:pt idx="52149">
                  <c:v>3.40E+02</c:v>
                </c:pt>
                <c:pt idx="52150">
                  <c:v>3.40E+02</c:v>
                </c:pt>
                <c:pt idx="52151">
                  <c:v>3.40E+02</c:v>
                </c:pt>
                <c:pt idx="52152">
                  <c:v>3.40E+02</c:v>
                </c:pt>
                <c:pt idx="52153">
                  <c:v>3.40E+02</c:v>
                </c:pt>
                <c:pt idx="52154">
                  <c:v>3.40E+02</c:v>
                </c:pt>
                <c:pt idx="52155">
                  <c:v>3.40E+02</c:v>
                </c:pt>
                <c:pt idx="52156">
                  <c:v>3.40E+02</c:v>
                </c:pt>
                <c:pt idx="52157">
                  <c:v>3.40E+02</c:v>
                </c:pt>
                <c:pt idx="52158">
                  <c:v>3.40E+02</c:v>
                </c:pt>
                <c:pt idx="52159">
                  <c:v>3.40E+02</c:v>
                </c:pt>
                <c:pt idx="52160">
                  <c:v>3.40E+02</c:v>
                </c:pt>
                <c:pt idx="52161">
                  <c:v>3.40E+02</c:v>
                </c:pt>
                <c:pt idx="52162">
                  <c:v>3.40E+02</c:v>
                </c:pt>
                <c:pt idx="52163">
                  <c:v>3.40E+02</c:v>
                </c:pt>
                <c:pt idx="52164">
                  <c:v>3.40E+02</c:v>
                </c:pt>
                <c:pt idx="52165">
                  <c:v>3.40E+02</c:v>
                </c:pt>
                <c:pt idx="52166">
                  <c:v>3.40E+02</c:v>
                </c:pt>
                <c:pt idx="52167">
                  <c:v>3.40E+02</c:v>
                </c:pt>
                <c:pt idx="52168">
                  <c:v>3.40E+02</c:v>
                </c:pt>
                <c:pt idx="52169">
                  <c:v>3.40E+02</c:v>
                </c:pt>
                <c:pt idx="52170">
                  <c:v>3.40E+02</c:v>
                </c:pt>
                <c:pt idx="52171">
                  <c:v>3.40E+02</c:v>
                </c:pt>
                <c:pt idx="52172">
                  <c:v>3.40E+02</c:v>
                </c:pt>
                <c:pt idx="52173">
                  <c:v>3.40E+02</c:v>
                </c:pt>
                <c:pt idx="52174">
                  <c:v>3.40E+02</c:v>
                </c:pt>
                <c:pt idx="52175">
                  <c:v>3.40E+02</c:v>
                </c:pt>
                <c:pt idx="52176">
                  <c:v>3.40E+02</c:v>
                </c:pt>
                <c:pt idx="52177">
                  <c:v>3.40E+02</c:v>
                </c:pt>
                <c:pt idx="52178">
                  <c:v>3.40E+02</c:v>
                </c:pt>
                <c:pt idx="52179">
                  <c:v>3.40E+02</c:v>
                </c:pt>
                <c:pt idx="52180">
                  <c:v>3.40E+02</c:v>
                </c:pt>
                <c:pt idx="52181">
                  <c:v>3.40E+02</c:v>
                </c:pt>
                <c:pt idx="52182">
                  <c:v>3.40E+02</c:v>
                </c:pt>
                <c:pt idx="52183">
                  <c:v>3.40E+02</c:v>
                </c:pt>
                <c:pt idx="52184">
                  <c:v>3.40E+02</c:v>
                </c:pt>
                <c:pt idx="52185">
                  <c:v>3.40E+02</c:v>
                </c:pt>
                <c:pt idx="52186">
                  <c:v>3.40E+02</c:v>
                </c:pt>
                <c:pt idx="52187">
                  <c:v>3.40E+02</c:v>
                </c:pt>
                <c:pt idx="52188">
                  <c:v>3.40E+02</c:v>
                </c:pt>
                <c:pt idx="52189">
                  <c:v>3.40E+02</c:v>
                </c:pt>
                <c:pt idx="52190">
                  <c:v>3.40E+02</c:v>
                </c:pt>
                <c:pt idx="52191">
                  <c:v>3.40E+02</c:v>
                </c:pt>
                <c:pt idx="52192">
                  <c:v>3.40E+02</c:v>
                </c:pt>
                <c:pt idx="52193">
                  <c:v>3.40E+02</c:v>
                </c:pt>
                <c:pt idx="52194">
                  <c:v>3.40E+02</c:v>
                </c:pt>
                <c:pt idx="52195">
                  <c:v>3.40E+02</c:v>
                </c:pt>
                <c:pt idx="52196">
                  <c:v>3.40E+02</c:v>
                </c:pt>
                <c:pt idx="52197">
                  <c:v>3.40E+02</c:v>
                </c:pt>
                <c:pt idx="52198">
                  <c:v>3.40E+02</c:v>
                </c:pt>
                <c:pt idx="52199">
                  <c:v>3.40E+02</c:v>
                </c:pt>
                <c:pt idx="52200">
                  <c:v>3.40E+02</c:v>
                </c:pt>
                <c:pt idx="52201">
                  <c:v>3.40E+02</c:v>
                </c:pt>
                <c:pt idx="52202">
                  <c:v>3.40E+02</c:v>
                </c:pt>
                <c:pt idx="52203">
                  <c:v>3.40E+02</c:v>
                </c:pt>
                <c:pt idx="52204">
                  <c:v>3.40E+02</c:v>
                </c:pt>
                <c:pt idx="52205">
                  <c:v>3.40E+02</c:v>
                </c:pt>
                <c:pt idx="52206">
                  <c:v>3.40E+02</c:v>
                </c:pt>
                <c:pt idx="52207">
                  <c:v>3.40E+02</c:v>
                </c:pt>
                <c:pt idx="52208">
                  <c:v>3.40E+02</c:v>
                </c:pt>
                <c:pt idx="52209">
                  <c:v>3.40E+02</c:v>
                </c:pt>
                <c:pt idx="52210">
                  <c:v>3.40E+02</c:v>
                </c:pt>
                <c:pt idx="52211">
                  <c:v>3.40E+02</c:v>
                </c:pt>
                <c:pt idx="52212">
                  <c:v>3.40E+02</c:v>
                </c:pt>
                <c:pt idx="52213">
                  <c:v>3.40E+02</c:v>
                </c:pt>
                <c:pt idx="52214">
                  <c:v>3.40E+02</c:v>
                </c:pt>
                <c:pt idx="52215">
                  <c:v>3.40E+02</c:v>
                </c:pt>
                <c:pt idx="52216">
                  <c:v>3.40E+02</c:v>
                </c:pt>
                <c:pt idx="52217">
                  <c:v>3.40E+02</c:v>
                </c:pt>
                <c:pt idx="52218">
                  <c:v>3.40E+02</c:v>
                </c:pt>
                <c:pt idx="52219">
                  <c:v>3.40E+02</c:v>
                </c:pt>
                <c:pt idx="52220">
                  <c:v>3.40E+02</c:v>
                </c:pt>
                <c:pt idx="52221">
                  <c:v>3.40E+02</c:v>
                </c:pt>
                <c:pt idx="52222">
                  <c:v>3.40E+02</c:v>
                </c:pt>
                <c:pt idx="52223">
                  <c:v>3.40E+02</c:v>
                </c:pt>
                <c:pt idx="52224">
                  <c:v>3.40E+02</c:v>
                </c:pt>
                <c:pt idx="52225">
                  <c:v>3.40E+02</c:v>
                </c:pt>
                <c:pt idx="52226">
                  <c:v>3.40E+02</c:v>
                </c:pt>
                <c:pt idx="52227">
                  <c:v>3.40E+02</c:v>
                </c:pt>
                <c:pt idx="52228">
                  <c:v>3.40E+02</c:v>
                </c:pt>
                <c:pt idx="52229">
                  <c:v>3.40E+02</c:v>
                </c:pt>
                <c:pt idx="52230">
                  <c:v>3.40E+02</c:v>
                </c:pt>
                <c:pt idx="52231">
                  <c:v>3.40E+02</c:v>
                </c:pt>
                <c:pt idx="52232">
                  <c:v>3.40E+02</c:v>
                </c:pt>
                <c:pt idx="52233">
                  <c:v>3.40E+02</c:v>
                </c:pt>
                <c:pt idx="52234">
                  <c:v>3.40E+02</c:v>
                </c:pt>
                <c:pt idx="52235">
                  <c:v>3.40E+02</c:v>
                </c:pt>
                <c:pt idx="52236">
                  <c:v>3.40E+02</c:v>
                </c:pt>
                <c:pt idx="52237">
                  <c:v>3.40E+02</c:v>
                </c:pt>
                <c:pt idx="52238">
                  <c:v>3.40E+02</c:v>
                </c:pt>
                <c:pt idx="52239">
                  <c:v>3.40E+02</c:v>
                </c:pt>
                <c:pt idx="52240">
                  <c:v>3.40E+02</c:v>
                </c:pt>
                <c:pt idx="52241">
                  <c:v>3.40E+02</c:v>
                </c:pt>
                <c:pt idx="52242">
                  <c:v>3.40E+02</c:v>
                </c:pt>
                <c:pt idx="52243">
                  <c:v>3.40E+02</c:v>
                </c:pt>
                <c:pt idx="52244">
                  <c:v>3.40E+02</c:v>
                </c:pt>
                <c:pt idx="52245">
                  <c:v>3.40E+02</c:v>
                </c:pt>
                <c:pt idx="52246">
                  <c:v>3.40E+02</c:v>
                </c:pt>
                <c:pt idx="52247">
                  <c:v>3.40E+02</c:v>
                </c:pt>
                <c:pt idx="52248">
                  <c:v>3.40E+02</c:v>
                </c:pt>
                <c:pt idx="52249">
                  <c:v>3.40E+02</c:v>
                </c:pt>
                <c:pt idx="52250">
                  <c:v>3.40E+02</c:v>
                </c:pt>
                <c:pt idx="52251">
                  <c:v>3.40E+02</c:v>
                </c:pt>
                <c:pt idx="52252">
                  <c:v>3.40E+02</c:v>
                </c:pt>
                <c:pt idx="52253">
                  <c:v>3.40E+02</c:v>
                </c:pt>
                <c:pt idx="52254">
                  <c:v>3.40E+02</c:v>
                </c:pt>
                <c:pt idx="52255">
                  <c:v>3.40E+02</c:v>
                </c:pt>
                <c:pt idx="52256">
                  <c:v>3.40E+02</c:v>
                </c:pt>
                <c:pt idx="52257">
                  <c:v>3.40E+02</c:v>
                </c:pt>
                <c:pt idx="52258">
                  <c:v>3.40E+02</c:v>
                </c:pt>
                <c:pt idx="52259">
                  <c:v>3.40E+02</c:v>
                </c:pt>
                <c:pt idx="52260">
                  <c:v>3.40E+02</c:v>
                </c:pt>
                <c:pt idx="52261">
                  <c:v>3.40E+02</c:v>
                </c:pt>
                <c:pt idx="52262">
                  <c:v>3.40E+02</c:v>
                </c:pt>
                <c:pt idx="52263">
                  <c:v>3.40E+02</c:v>
                </c:pt>
                <c:pt idx="52264">
                  <c:v>3.40E+02</c:v>
                </c:pt>
                <c:pt idx="52265">
                  <c:v>3.40E+02</c:v>
                </c:pt>
                <c:pt idx="52266">
                  <c:v>3.40E+02</c:v>
                </c:pt>
                <c:pt idx="52267">
                  <c:v>3.40E+02</c:v>
                </c:pt>
                <c:pt idx="52268">
                  <c:v>3.40E+02</c:v>
                </c:pt>
                <c:pt idx="52269">
                  <c:v>3.40E+02</c:v>
                </c:pt>
                <c:pt idx="52270">
                  <c:v>3.40E+02</c:v>
                </c:pt>
                <c:pt idx="52271">
                  <c:v>3.40E+02</c:v>
                </c:pt>
                <c:pt idx="52272">
                  <c:v>3.40E+02</c:v>
                </c:pt>
                <c:pt idx="52273">
                  <c:v>3.40E+02</c:v>
                </c:pt>
                <c:pt idx="52274">
                  <c:v>3.40E+02</c:v>
                </c:pt>
                <c:pt idx="52275">
                  <c:v>3.40E+02</c:v>
                </c:pt>
                <c:pt idx="52276">
                  <c:v>3.40E+02</c:v>
                </c:pt>
                <c:pt idx="52277">
                  <c:v>3.40E+02</c:v>
                </c:pt>
                <c:pt idx="52278">
                  <c:v>3.40E+02</c:v>
                </c:pt>
                <c:pt idx="52279">
                  <c:v>3.40E+02</c:v>
                </c:pt>
                <c:pt idx="52280">
                  <c:v>3.40E+02</c:v>
                </c:pt>
                <c:pt idx="52281">
                  <c:v>3.40E+02</c:v>
                </c:pt>
                <c:pt idx="52282">
                  <c:v>3.40E+02</c:v>
                </c:pt>
                <c:pt idx="52283">
                  <c:v>3.40E+02</c:v>
                </c:pt>
                <c:pt idx="52284">
                  <c:v>3.40E+02</c:v>
                </c:pt>
                <c:pt idx="52285">
                  <c:v>3.40E+02</c:v>
                </c:pt>
                <c:pt idx="52286">
                  <c:v>3.40E+02</c:v>
                </c:pt>
                <c:pt idx="52287">
                  <c:v>3.40E+02</c:v>
                </c:pt>
                <c:pt idx="52288">
                  <c:v>3.40E+02</c:v>
                </c:pt>
                <c:pt idx="52289">
                  <c:v>3.40E+02</c:v>
                </c:pt>
                <c:pt idx="52290">
                  <c:v>3.40E+02</c:v>
                </c:pt>
                <c:pt idx="52291">
                  <c:v>3.40E+02</c:v>
                </c:pt>
                <c:pt idx="52292">
                  <c:v>3.40E+02</c:v>
                </c:pt>
                <c:pt idx="52293">
                  <c:v>3.40E+02</c:v>
                </c:pt>
                <c:pt idx="52294">
                  <c:v>3.40E+02</c:v>
                </c:pt>
                <c:pt idx="52295">
                  <c:v>3.40E+02</c:v>
                </c:pt>
                <c:pt idx="52296">
                  <c:v>3.40E+02</c:v>
                </c:pt>
                <c:pt idx="52297">
                  <c:v>3.40E+02</c:v>
                </c:pt>
                <c:pt idx="52298">
                  <c:v>3.40E+02</c:v>
                </c:pt>
                <c:pt idx="52299">
                  <c:v>3.40E+02</c:v>
                </c:pt>
                <c:pt idx="52300">
                  <c:v>3.40E+02</c:v>
                </c:pt>
                <c:pt idx="52301">
                  <c:v>3.40E+02</c:v>
                </c:pt>
                <c:pt idx="52302">
                  <c:v>3.40E+02</c:v>
                </c:pt>
                <c:pt idx="52303">
                  <c:v>3.40E+02</c:v>
                </c:pt>
                <c:pt idx="52304">
                  <c:v>3.40E+02</c:v>
                </c:pt>
                <c:pt idx="52305">
                  <c:v>3.40E+02</c:v>
                </c:pt>
                <c:pt idx="52306">
                  <c:v>3.40E+02</c:v>
                </c:pt>
                <c:pt idx="52307">
                  <c:v>3.40E+02</c:v>
                </c:pt>
                <c:pt idx="52308">
                  <c:v>3.40E+02</c:v>
                </c:pt>
                <c:pt idx="52309">
                  <c:v>3.40E+02</c:v>
                </c:pt>
                <c:pt idx="52310">
                  <c:v>3.40E+02</c:v>
                </c:pt>
                <c:pt idx="52311">
                  <c:v>3.40E+02</c:v>
                </c:pt>
                <c:pt idx="52312">
                  <c:v>3.40E+02</c:v>
                </c:pt>
                <c:pt idx="52313">
                  <c:v>3.40E+02</c:v>
                </c:pt>
                <c:pt idx="52314">
                  <c:v>3.40E+02</c:v>
                </c:pt>
                <c:pt idx="52315">
                  <c:v>3.40E+02</c:v>
                </c:pt>
                <c:pt idx="52316">
                  <c:v>3.40E+02</c:v>
                </c:pt>
                <c:pt idx="52317">
                  <c:v>3.40E+02</c:v>
                </c:pt>
                <c:pt idx="52318">
                  <c:v>3.40E+02</c:v>
                </c:pt>
                <c:pt idx="52319">
                  <c:v>3.40E+02</c:v>
                </c:pt>
                <c:pt idx="52320">
                  <c:v>3.40E+02</c:v>
                </c:pt>
                <c:pt idx="52321">
                  <c:v>3.40E+02</c:v>
                </c:pt>
                <c:pt idx="52322">
                  <c:v>3.40E+02</c:v>
                </c:pt>
                <c:pt idx="52323">
                  <c:v>3.40E+02</c:v>
                </c:pt>
                <c:pt idx="52324">
                  <c:v>3.40E+02</c:v>
                </c:pt>
                <c:pt idx="52325">
                  <c:v>3.40E+02</c:v>
                </c:pt>
                <c:pt idx="52326">
                  <c:v>3.40E+02</c:v>
                </c:pt>
                <c:pt idx="52327">
                  <c:v>3.40E+02</c:v>
                </c:pt>
                <c:pt idx="52328">
                  <c:v>3.40E+02</c:v>
                </c:pt>
                <c:pt idx="52329">
                  <c:v>3.40E+02</c:v>
                </c:pt>
                <c:pt idx="52330">
                  <c:v>3.40E+02</c:v>
                </c:pt>
                <c:pt idx="52331">
                  <c:v>3.40E+02</c:v>
                </c:pt>
                <c:pt idx="52332">
                  <c:v>3.40E+02</c:v>
                </c:pt>
                <c:pt idx="52333">
                  <c:v>3.40E+02</c:v>
                </c:pt>
                <c:pt idx="52334">
                  <c:v>3.40E+02</c:v>
                </c:pt>
                <c:pt idx="52335">
                  <c:v>3.40E+02</c:v>
                </c:pt>
                <c:pt idx="52336">
                  <c:v>3.40E+02</c:v>
                </c:pt>
                <c:pt idx="52337">
                  <c:v>3.40E+02</c:v>
                </c:pt>
                <c:pt idx="52338">
                  <c:v>3.40E+02</c:v>
                </c:pt>
                <c:pt idx="52339">
                  <c:v>3.40E+02</c:v>
                </c:pt>
                <c:pt idx="52340">
                  <c:v>3.40E+02</c:v>
                </c:pt>
                <c:pt idx="52341">
                  <c:v>3.40E+02</c:v>
                </c:pt>
                <c:pt idx="52342">
                  <c:v>3.40E+02</c:v>
                </c:pt>
                <c:pt idx="52343">
                  <c:v>3.40E+02</c:v>
                </c:pt>
                <c:pt idx="52344">
                  <c:v>3.40E+02</c:v>
                </c:pt>
                <c:pt idx="52345">
                  <c:v>3.40E+02</c:v>
                </c:pt>
                <c:pt idx="52346">
                  <c:v>3.40E+02</c:v>
                </c:pt>
                <c:pt idx="52347">
                  <c:v>3.40E+02</c:v>
                </c:pt>
                <c:pt idx="52348">
                  <c:v>3.40E+02</c:v>
                </c:pt>
                <c:pt idx="52349">
                  <c:v>3.40E+02</c:v>
                </c:pt>
                <c:pt idx="52350">
                  <c:v>3.40E+02</c:v>
                </c:pt>
                <c:pt idx="52351">
                  <c:v>3.40E+02</c:v>
                </c:pt>
                <c:pt idx="52352">
                  <c:v>3.40E+02</c:v>
                </c:pt>
                <c:pt idx="52353">
                  <c:v>3.40E+02</c:v>
                </c:pt>
                <c:pt idx="52354">
                  <c:v>3.40E+02</c:v>
                </c:pt>
                <c:pt idx="52355">
                  <c:v>3.40E+02</c:v>
                </c:pt>
                <c:pt idx="52356">
                  <c:v>3.40E+02</c:v>
                </c:pt>
                <c:pt idx="52357">
                  <c:v>3.40E+02</c:v>
                </c:pt>
                <c:pt idx="52358">
                  <c:v>3.40E+02</c:v>
                </c:pt>
                <c:pt idx="52359">
                  <c:v>3.40E+02</c:v>
                </c:pt>
                <c:pt idx="52360">
                  <c:v>3.40E+02</c:v>
                </c:pt>
                <c:pt idx="52361">
                  <c:v>3.40E+02</c:v>
                </c:pt>
                <c:pt idx="52362">
                  <c:v>3.40E+02</c:v>
                </c:pt>
                <c:pt idx="52363">
                  <c:v>3.40E+02</c:v>
                </c:pt>
                <c:pt idx="52364">
                  <c:v>3.40E+02</c:v>
                </c:pt>
                <c:pt idx="52365">
                  <c:v>3.40E+02</c:v>
                </c:pt>
                <c:pt idx="52366">
                  <c:v>3.40E+02</c:v>
                </c:pt>
                <c:pt idx="52367">
                  <c:v>3.40E+02</c:v>
                </c:pt>
                <c:pt idx="52368">
                  <c:v>3.40E+02</c:v>
                </c:pt>
                <c:pt idx="52369">
                  <c:v>3.40E+02</c:v>
                </c:pt>
                <c:pt idx="52370">
                  <c:v>3.40E+02</c:v>
                </c:pt>
                <c:pt idx="52371">
                  <c:v>3.40E+02</c:v>
                </c:pt>
                <c:pt idx="52372">
                  <c:v>3.40E+02</c:v>
                </c:pt>
                <c:pt idx="52373">
                  <c:v>3.40E+02</c:v>
                </c:pt>
                <c:pt idx="52374">
                  <c:v>3.40E+02</c:v>
                </c:pt>
                <c:pt idx="52375">
                  <c:v>3.40E+02</c:v>
                </c:pt>
                <c:pt idx="52376">
                  <c:v>3.40E+02</c:v>
                </c:pt>
                <c:pt idx="52377">
                  <c:v>3.40E+02</c:v>
                </c:pt>
                <c:pt idx="52378">
                  <c:v>3.40E+02</c:v>
                </c:pt>
                <c:pt idx="52379">
                  <c:v>3.40E+02</c:v>
                </c:pt>
                <c:pt idx="52380">
                  <c:v>3.40E+02</c:v>
                </c:pt>
                <c:pt idx="52381">
                  <c:v>3.40E+02</c:v>
                </c:pt>
                <c:pt idx="52382">
                  <c:v>3.40E+02</c:v>
                </c:pt>
                <c:pt idx="52383">
                  <c:v>3.40E+02</c:v>
                </c:pt>
                <c:pt idx="52384">
                  <c:v>3.40E+02</c:v>
                </c:pt>
                <c:pt idx="52385">
                  <c:v>3.40E+02</c:v>
                </c:pt>
                <c:pt idx="52386">
                  <c:v>3.40E+02</c:v>
                </c:pt>
                <c:pt idx="52387">
                  <c:v>3.40E+02</c:v>
                </c:pt>
                <c:pt idx="52388">
                  <c:v>3.40E+02</c:v>
                </c:pt>
                <c:pt idx="52389">
                  <c:v>3.40E+02</c:v>
                </c:pt>
                <c:pt idx="52390">
                  <c:v>3.40E+02</c:v>
                </c:pt>
                <c:pt idx="52391">
                  <c:v>3.40E+02</c:v>
                </c:pt>
                <c:pt idx="52392">
                  <c:v>3.40E+02</c:v>
                </c:pt>
                <c:pt idx="52393">
                  <c:v>3.40E+02</c:v>
                </c:pt>
                <c:pt idx="52394">
                  <c:v>3.40E+02</c:v>
                </c:pt>
                <c:pt idx="52395">
                  <c:v>3.40E+02</c:v>
                </c:pt>
                <c:pt idx="52396">
                  <c:v>3.40E+02</c:v>
                </c:pt>
                <c:pt idx="52397">
                  <c:v>3.40E+02</c:v>
                </c:pt>
                <c:pt idx="52398">
                  <c:v>3.40E+02</c:v>
                </c:pt>
                <c:pt idx="52399">
                  <c:v>3.40E+02</c:v>
                </c:pt>
                <c:pt idx="52400">
                  <c:v>3.40E+02</c:v>
                </c:pt>
                <c:pt idx="52401">
                  <c:v>3.40E+02</c:v>
                </c:pt>
                <c:pt idx="52402">
                  <c:v>3.40E+02</c:v>
                </c:pt>
                <c:pt idx="52403">
                  <c:v>3.40E+02</c:v>
                </c:pt>
                <c:pt idx="52404">
                  <c:v>3.40E+02</c:v>
                </c:pt>
                <c:pt idx="52405">
                  <c:v>3.40E+02</c:v>
                </c:pt>
                <c:pt idx="52406">
                  <c:v>3.40E+02</c:v>
                </c:pt>
                <c:pt idx="52407">
                  <c:v>3.40E+02</c:v>
                </c:pt>
                <c:pt idx="52408">
                  <c:v>3.40E+02</c:v>
                </c:pt>
                <c:pt idx="52409">
                  <c:v>3.40E+02</c:v>
                </c:pt>
                <c:pt idx="52410">
                  <c:v>3.40E+02</c:v>
                </c:pt>
                <c:pt idx="52411">
                  <c:v>3.40E+02</c:v>
                </c:pt>
                <c:pt idx="52412">
                  <c:v>3.40E+02</c:v>
                </c:pt>
                <c:pt idx="52413">
                  <c:v>3.40E+02</c:v>
                </c:pt>
                <c:pt idx="52414">
                  <c:v>3.40E+02</c:v>
                </c:pt>
                <c:pt idx="52415">
                  <c:v>3.40E+02</c:v>
                </c:pt>
                <c:pt idx="52416">
                  <c:v>3.40E+02</c:v>
                </c:pt>
                <c:pt idx="52417">
                  <c:v>3.40E+02</c:v>
                </c:pt>
                <c:pt idx="52418">
                  <c:v>3.40E+02</c:v>
                </c:pt>
                <c:pt idx="52419">
                  <c:v>3.40E+02</c:v>
                </c:pt>
                <c:pt idx="52420">
                  <c:v>3.40E+02</c:v>
                </c:pt>
                <c:pt idx="52421">
                  <c:v>3.40E+02</c:v>
                </c:pt>
                <c:pt idx="52422">
                  <c:v>3.40E+02</c:v>
                </c:pt>
                <c:pt idx="52423">
                  <c:v>3.40E+02</c:v>
                </c:pt>
                <c:pt idx="52424">
                  <c:v>3.40E+02</c:v>
                </c:pt>
                <c:pt idx="52425">
                  <c:v>3.40E+02</c:v>
                </c:pt>
                <c:pt idx="52426">
                  <c:v>3.40E+02</c:v>
                </c:pt>
                <c:pt idx="52427">
                  <c:v>3.40E+02</c:v>
                </c:pt>
                <c:pt idx="52428">
                  <c:v>3.40E+02</c:v>
                </c:pt>
                <c:pt idx="52429">
                  <c:v>3.40E+02</c:v>
                </c:pt>
                <c:pt idx="52430">
                  <c:v>3.40E+02</c:v>
                </c:pt>
                <c:pt idx="52431">
                  <c:v>3.40E+02</c:v>
                </c:pt>
                <c:pt idx="52432">
                  <c:v>3.40E+02</c:v>
                </c:pt>
                <c:pt idx="52433">
                  <c:v>3.40E+02</c:v>
                </c:pt>
                <c:pt idx="52434">
                  <c:v>3.40E+02</c:v>
                </c:pt>
                <c:pt idx="52435">
                  <c:v>3.40E+02</c:v>
                </c:pt>
                <c:pt idx="52436">
                  <c:v>3.40E+02</c:v>
                </c:pt>
                <c:pt idx="52437">
                  <c:v>3.40E+02</c:v>
                </c:pt>
                <c:pt idx="52438">
                  <c:v>3.40E+02</c:v>
                </c:pt>
                <c:pt idx="52439">
                  <c:v>3.40E+02</c:v>
                </c:pt>
                <c:pt idx="52440">
                  <c:v>3.40E+02</c:v>
                </c:pt>
                <c:pt idx="52441">
                  <c:v>3.40E+02</c:v>
                </c:pt>
                <c:pt idx="52442">
                  <c:v>3.40E+02</c:v>
                </c:pt>
                <c:pt idx="52443">
                  <c:v>3.40E+02</c:v>
                </c:pt>
                <c:pt idx="52444">
                  <c:v>3.40E+02</c:v>
                </c:pt>
                <c:pt idx="52445">
                  <c:v>3.40E+02</c:v>
                </c:pt>
                <c:pt idx="52446">
                  <c:v>3.40E+02</c:v>
                </c:pt>
                <c:pt idx="52447">
                  <c:v>3.40E+02</c:v>
                </c:pt>
                <c:pt idx="52448">
                  <c:v>3.40E+02</c:v>
                </c:pt>
                <c:pt idx="52449">
                  <c:v>3.40E+02</c:v>
                </c:pt>
                <c:pt idx="52450">
                  <c:v>3.40E+02</c:v>
                </c:pt>
                <c:pt idx="52451">
                  <c:v>3.40E+02</c:v>
                </c:pt>
                <c:pt idx="52452">
                  <c:v>3.40E+02</c:v>
                </c:pt>
                <c:pt idx="52453">
                  <c:v>3.40E+02</c:v>
                </c:pt>
                <c:pt idx="52454">
                  <c:v>3.40E+02</c:v>
                </c:pt>
                <c:pt idx="52455">
                  <c:v>3.40E+02</c:v>
                </c:pt>
                <c:pt idx="52456">
                  <c:v>3.40E+02</c:v>
                </c:pt>
                <c:pt idx="52457">
                  <c:v>3.40E+02</c:v>
                </c:pt>
                <c:pt idx="52458">
                  <c:v>3.40E+02</c:v>
                </c:pt>
                <c:pt idx="52459">
                  <c:v>3.40E+02</c:v>
                </c:pt>
                <c:pt idx="52460">
                  <c:v>3.40E+02</c:v>
                </c:pt>
                <c:pt idx="52461">
                  <c:v>3.40E+02</c:v>
                </c:pt>
                <c:pt idx="52462">
                  <c:v>3.40E+02</c:v>
                </c:pt>
                <c:pt idx="52463">
                  <c:v>3.40E+02</c:v>
                </c:pt>
                <c:pt idx="52464">
                  <c:v>3.40E+02</c:v>
                </c:pt>
                <c:pt idx="52465">
                  <c:v>3.40E+02</c:v>
                </c:pt>
                <c:pt idx="52466">
                  <c:v>3.40E+02</c:v>
                </c:pt>
                <c:pt idx="52467">
                  <c:v>3.40E+02</c:v>
                </c:pt>
                <c:pt idx="52468">
                  <c:v>3.40E+02</c:v>
                </c:pt>
                <c:pt idx="52469">
                  <c:v>3.40E+02</c:v>
                </c:pt>
                <c:pt idx="52470">
                  <c:v>3.40E+02</c:v>
                </c:pt>
                <c:pt idx="52471">
                  <c:v>3.40E+02</c:v>
                </c:pt>
                <c:pt idx="52472">
                  <c:v>3.40E+02</c:v>
                </c:pt>
                <c:pt idx="52473">
                  <c:v>3.40E+02</c:v>
                </c:pt>
                <c:pt idx="52474">
                  <c:v>3.40E+02</c:v>
                </c:pt>
                <c:pt idx="52475">
                  <c:v>3.40E+02</c:v>
                </c:pt>
                <c:pt idx="52476">
                  <c:v>3.40E+02</c:v>
                </c:pt>
                <c:pt idx="52477">
                  <c:v>3.40E+02</c:v>
                </c:pt>
                <c:pt idx="52478">
                  <c:v>3.40E+02</c:v>
                </c:pt>
                <c:pt idx="52479">
                  <c:v>3.40E+02</c:v>
                </c:pt>
                <c:pt idx="52480">
                  <c:v>3.40E+02</c:v>
                </c:pt>
                <c:pt idx="52481">
                  <c:v>3.40E+02</c:v>
                </c:pt>
                <c:pt idx="52482">
                  <c:v>3.40E+02</c:v>
                </c:pt>
                <c:pt idx="52483">
                  <c:v>3.40E+02</c:v>
                </c:pt>
                <c:pt idx="52484">
                  <c:v>3.40E+02</c:v>
                </c:pt>
                <c:pt idx="52485">
                  <c:v>3.40E+02</c:v>
                </c:pt>
                <c:pt idx="52486">
                  <c:v>3.40E+02</c:v>
                </c:pt>
                <c:pt idx="52487">
                  <c:v>3.40E+02</c:v>
                </c:pt>
                <c:pt idx="52488">
                  <c:v>3.40E+02</c:v>
                </c:pt>
                <c:pt idx="52489">
                  <c:v>3.40E+02</c:v>
                </c:pt>
                <c:pt idx="52490">
                  <c:v>3.40E+02</c:v>
                </c:pt>
                <c:pt idx="52491">
                  <c:v>3.40E+02</c:v>
                </c:pt>
                <c:pt idx="52492">
                  <c:v>3.40E+02</c:v>
                </c:pt>
                <c:pt idx="52493">
                  <c:v>3.40E+02</c:v>
                </c:pt>
                <c:pt idx="52494">
                  <c:v>3.40E+02</c:v>
                </c:pt>
                <c:pt idx="52495">
                  <c:v>3.40E+02</c:v>
                </c:pt>
                <c:pt idx="52496">
                  <c:v>3.40E+02</c:v>
                </c:pt>
                <c:pt idx="52497">
                  <c:v>3.40E+02</c:v>
                </c:pt>
                <c:pt idx="52498">
                  <c:v>3.40E+02</c:v>
                </c:pt>
                <c:pt idx="52499">
                  <c:v>3.40E+02</c:v>
                </c:pt>
                <c:pt idx="52500">
                  <c:v>3.40E+02</c:v>
                </c:pt>
                <c:pt idx="52501">
                  <c:v>3.40E+02</c:v>
                </c:pt>
                <c:pt idx="52502">
                  <c:v>3.40E+02</c:v>
                </c:pt>
                <c:pt idx="52503">
                  <c:v>3.40E+02</c:v>
                </c:pt>
                <c:pt idx="52504">
                  <c:v>3.40E+02</c:v>
                </c:pt>
                <c:pt idx="52505">
                  <c:v>3.40E+02</c:v>
                </c:pt>
                <c:pt idx="52506">
                  <c:v>3.40E+02</c:v>
                </c:pt>
                <c:pt idx="52507">
                  <c:v>3.40E+02</c:v>
                </c:pt>
                <c:pt idx="52508">
                  <c:v>3.40E+02</c:v>
                </c:pt>
                <c:pt idx="52509">
                  <c:v>3.40E+02</c:v>
                </c:pt>
                <c:pt idx="52510">
                  <c:v>3.40E+02</c:v>
                </c:pt>
                <c:pt idx="52511">
                  <c:v>3.40E+02</c:v>
                </c:pt>
                <c:pt idx="52512">
                  <c:v>3.40E+02</c:v>
                </c:pt>
                <c:pt idx="52513">
                  <c:v>3.40E+02</c:v>
                </c:pt>
                <c:pt idx="52514">
                  <c:v>3.40E+02</c:v>
                </c:pt>
                <c:pt idx="52515">
                  <c:v>3.40E+02</c:v>
                </c:pt>
                <c:pt idx="52516">
                  <c:v>3.40E+02</c:v>
                </c:pt>
                <c:pt idx="52517">
                  <c:v>3.40E+02</c:v>
                </c:pt>
                <c:pt idx="52518">
                  <c:v>3.40E+02</c:v>
                </c:pt>
                <c:pt idx="52519">
                  <c:v>3.40E+02</c:v>
                </c:pt>
                <c:pt idx="52520">
                  <c:v>3.40E+02</c:v>
                </c:pt>
                <c:pt idx="52521">
                  <c:v>3.40E+02</c:v>
                </c:pt>
                <c:pt idx="52522">
                  <c:v>3.40E+02</c:v>
                </c:pt>
                <c:pt idx="52523">
                  <c:v>3.40E+02</c:v>
                </c:pt>
                <c:pt idx="52524">
                  <c:v>3.40E+02</c:v>
                </c:pt>
                <c:pt idx="52525">
                  <c:v>3.40E+02</c:v>
                </c:pt>
                <c:pt idx="52526">
                  <c:v>3.40E+02</c:v>
                </c:pt>
                <c:pt idx="52527">
                  <c:v>3.40E+02</c:v>
                </c:pt>
                <c:pt idx="52528">
                  <c:v>3.40E+02</c:v>
                </c:pt>
                <c:pt idx="52529">
                  <c:v>3.40E+02</c:v>
                </c:pt>
                <c:pt idx="52530">
                  <c:v>3.40E+02</c:v>
                </c:pt>
                <c:pt idx="52531">
                  <c:v>3.40E+02</c:v>
                </c:pt>
                <c:pt idx="52532">
                  <c:v>3.40E+02</c:v>
                </c:pt>
                <c:pt idx="52533">
                  <c:v>3.40E+02</c:v>
                </c:pt>
                <c:pt idx="52534">
                  <c:v>3.40E+02</c:v>
                </c:pt>
                <c:pt idx="52535">
                  <c:v>3.40E+02</c:v>
                </c:pt>
                <c:pt idx="52536">
                  <c:v>3.40E+02</c:v>
                </c:pt>
                <c:pt idx="52537">
                  <c:v>3.40E+02</c:v>
                </c:pt>
                <c:pt idx="52538">
                  <c:v>3.40E+02</c:v>
                </c:pt>
                <c:pt idx="52539">
                  <c:v>3.40E+02</c:v>
                </c:pt>
                <c:pt idx="52540">
                  <c:v>3.40E+02</c:v>
                </c:pt>
                <c:pt idx="52541">
                  <c:v>3.40E+02</c:v>
                </c:pt>
                <c:pt idx="52542">
                  <c:v>3.40E+02</c:v>
                </c:pt>
                <c:pt idx="52543">
                  <c:v>3.40E+02</c:v>
                </c:pt>
                <c:pt idx="52544">
                  <c:v>3.40E+02</c:v>
                </c:pt>
                <c:pt idx="52545">
                  <c:v>3.40E+02</c:v>
                </c:pt>
                <c:pt idx="52546">
                  <c:v>3.40E+02</c:v>
                </c:pt>
                <c:pt idx="52547">
                  <c:v>3.40E+02</c:v>
                </c:pt>
                <c:pt idx="52548">
                  <c:v>3.40E+02</c:v>
                </c:pt>
                <c:pt idx="52549">
                  <c:v>3.40E+02</c:v>
                </c:pt>
                <c:pt idx="52550">
                  <c:v>3.40E+02</c:v>
                </c:pt>
                <c:pt idx="52551">
                  <c:v>3.40E+02</c:v>
                </c:pt>
                <c:pt idx="52552">
                  <c:v>3.40E+02</c:v>
                </c:pt>
                <c:pt idx="52553">
                  <c:v>3.40E+02</c:v>
                </c:pt>
                <c:pt idx="52554">
                  <c:v>3.40E+02</c:v>
                </c:pt>
                <c:pt idx="52555">
                  <c:v>3.40E+02</c:v>
                </c:pt>
                <c:pt idx="52556">
                  <c:v>3.40E+02</c:v>
                </c:pt>
                <c:pt idx="52557">
                  <c:v>3.40E+02</c:v>
                </c:pt>
                <c:pt idx="52558">
                  <c:v>3.40E+02</c:v>
                </c:pt>
                <c:pt idx="52559">
                  <c:v>3.40E+02</c:v>
                </c:pt>
                <c:pt idx="52560">
                  <c:v>3.40E+02</c:v>
                </c:pt>
                <c:pt idx="52561">
                  <c:v>3.40E+02</c:v>
                </c:pt>
                <c:pt idx="52562">
                  <c:v>3.40E+02</c:v>
                </c:pt>
                <c:pt idx="52563">
                  <c:v>3.40E+02</c:v>
                </c:pt>
                <c:pt idx="52564">
                  <c:v>3.40E+02</c:v>
                </c:pt>
                <c:pt idx="52565">
                  <c:v>3.40E+02</c:v>
                </c:pt>
                <c:pt idx="52566">
                  <c:v>3.40E+02</c:v>
                </c:pt>
                <c:pt idx="52567">
                  <c:v>3.40E+02</c:v>
                </c:pt>
                <c:pt idx="52568">
                  <c:v>3.40E+02</c:v>
                </c:pt>
                <c:pt idx="52569">
                  <c:v>3.40E+02</c:v>
                </c:pt>
                <c:pt idx="52570">
                  <c:v>3.40E+02</c:v>
                </c:pt>
                <c:pt idx="52571">
                  <c:v>3.40E+02</c:v>
                </c:pt>
                <c:pt idx="52572">
                  <c:v>3.40E+02</c:v>
                </c:pt>
                <c:pt idx="52573">
                  <c:v>3.40E+02</c:v>
                </c:pt>
                <c:pt idx="52574">
                  <c:v>3.40E+02</c:v>
                </c:pt>
                <c:pt idx="52575">
                  <c:v>3.40E+02</c:v>
                </c:pt>
                <c:pt idx="52576">
                  <c:v>3.40E+02</c:v>
                </c:pt>
                <c:pt idx="52577">
                  <c:v>3.40E+02</c:v>
                </c:pt>
                <c:pt idx="52578">
                  <c:v>3.40E+02</c:v>
                </c:pt>
                <c:pt idx="52579">
                  <c:v>3.40E+02</c:v>
                </c:pt>
                <c:pt idx="52580">
                  <c:v>3.40E+02</c:v>
                </c:pt>
                <c:pt idx="52581">
                  <c:v>3.40E+02</c:v>
                </c:pt>
                <c:pt idx="52582">
                  <c:v>3.40E+02</c:v>
                </c:pt>
                <c:pt idx="52583">
                  <c:v>3.40E+02</c:v>
                </c:pt>
                <c:pt idx="52584">
                  <c:v>3.40E+02</c:v>
                </c:pt>
                <c:pt idx="52585">
                  <c:v>3.40E+02</c:v>
                </c:pt>
                <c:pt idx="52586">
                  <c:v>3.40E+02</c:v>
                </c:pt>
                <c:pt idx="52587">
                  <c:v>3.40E+02</c:v>
                </c:pt>
                <c:pt idx="52588">
                  <c:v>3.40E+02</c:v>
                </c:pt>
                <c:pt idx="52589">
                  <c:v>3.40E+02</c:v>
                </c:pt>
                <c:pt idx="52590">
                  <c:v>3.40E+02</c:v>
                </c:pt>
                <c:pt idx="52591">
                  <c:v>3.40E+02</c:v>
                </c:pt>
                <c:pt idx="52592">
                  <c:v>3.40E+02</c:v>
                </c:pt>
                <c:pt idx="52593">
                  <c:v>3.40E+02</c:v>
                </c:pt>
                <c:pt idx="52594">
                  <c:v>3.40E+02</c:v>
                </c:pt>
                <c:pt idx="52595">
                  <c:v>3.40E+02</c:v>
                </c:pt>
                <c:pt idx="52596">
                  <c:v>3.40E+02</c:v>
                </c:pt>
                <c:pt idx="52597">
                  <c:v>3.40E+02</c:v>
                </c:pt>
                <c:pt idx="52598">
                  <c:v>3.40E+02</c:v>
                </c:pt>
                <c:pt idx="52599">
                  <c:v>3.40E+02</c:v>
                </c:pt>
                <c:pt idx="52600">
                  <c:v>3.40E+02</c:v>
                </c:pt>
                <c:pt idx="52601">
                  <c:v>3.40E+02</c:v>
                </c:pt>
                <c:pt idx="52602">
                  <c:v>3.40E+02</c:v>
                </c:pt>
                <c:pt idx="52603">
                  <c:v>3.40E+02</c:v>
                </c:pt>
                <c:pt idx="52604">
                  <c:v>3.40E+02</c:v>
                </c:pt>
                <c:pt idx="52605">
                  <c:v>3.40E+02</c:v>
                </c:pt>
                <c:pt idx="52606">
                  <c:v>3.40E+02</c:v>
                </c:pt>
                <c:pt idx="52607">
                  <c:v>3.40E+02</c:v>
                </c:pt>
                <c:pt idx="52608">
                  <c:v>3.40E+02</c:v>
                </c:pt>
                <c:pt idx="52609">
                  <c:v>3.40E+02</c:v>
                </c:pt>
                <c:pt idx="52610">
                  <c:v>3.40E+02</c:v>
                </c:pt>
                <c:pt idx="52611">
                  <c:v>3.40E+02</c:v>
                </c:pt>
                <c:pt idx="52612">
                  <c:v>3.40E+02</c:v>
                </c:pt>
                <c:pt idx="52613">
                  <c:v>3.40E+02</c:v>
                </c:pt>
                <c:pt idx="52614">
                  <c:v>3.40E+02</c:v>
                </c:pt>
                <c:pt idx="52615">
                  <c:v>3.40E+02</c:v>
                </c:pt>
                <c:pt idx="52616">
                  <c:v>3.40E+02</c:v>
                </c:pt>
                <c:pt idx="52617">
                  <c:v>3.40E+02</c:v>
                </c:pt>
                <c:pt idx="52618">
                  <c:v>3.40E+02</c:v>
                </c:pt>
                <c:pt idx="52619">
                  <c:v>3.40E+02</c:v>
                </c:pt>
                <c:pt idx="52620">
                  <c:v>3.40E+02</c:v>
                </c:pt>
                <c:pt idx="52621">
                  <c:v>3.40E+02</c:v>
                </c:pt>
                <c:pt idx="52622">
                  <c:v>3.40E+02</c:v>
                </c:pt>
                <c:pt idx="52623">
                  <c:v>3.40E+02</c:v>
                </c:pt>
                <c:pt idx="52624">
                  <c:v>3.40E+02</c:v>
                </c:pt>
                <c:pt idx="52625">
                  <c:v>3.40E+02</c:v>
                </c:pt>
                <c:pt idx="52626">
                  <c:v>3.40E+02</c:v>
                </c:pt>
                <c:pt idx="52627">
                  <c:v>3.40E+02</c:v>
                </c:pt>
                <c:pt idx="52628">
                  <c:v>3.40E+02</c:v>
                </c:pt>
                <c:pt idx="52629">
                  <c:v>3.40E+02</c:v>
                </c:pt>
                <c:pt idx="52630">
                  <c:v>3.40E+02</c:v>
                </c:pt>
                <c:pt idx="52631">
                  <c:v>3.40E+02</c:v>
                </c:pt>
                <c:pt idx="52632">
                  <c:v>3.40E+02</c:v>
                </c:pt>
                <c:pt idx="52633">
                  <c:v>3.40E+02</c:v>
                </c:pt>
                <c:pt idx="52634">
                  <c:v>3.40E+02</c:v>
                </c:pt>
                <c:pt idx="52635">
                  <c:v>3.40E+02</c:v>
                </c:pt>
                <c:pt idx="52636">
                  <c:v>3.40E+02</c:v>
                </c:pt>
                <c:pt idx="52637">
                  <c:v>3.40E+02</c:v>
                </c:pt>
                <c:pt idx="52638">
                  <c:v>3.40E+02</c:v>
                </c:pt>
                <c:pt idx="52639">
                  <c:v>3.40E+02</c:v>
                </c:pt>
                <c:pt idx="52640">
                  <c:v>3.40E+02</c:v>
                </c:pt>
                <c:pt idx="52641">
                  <c:v>3.40E+02</c:v>
                </c:pt>
                <c:pt idx="52642">
                  <c:v>3.40E+02</c:v>
                </c:pt>
                <c:pt idx="52643">
                  <c:v>3.40E+02</c:v>
                </c:pt>
                <c:pt idx="52644">
                  <c:v>3.40E+02</c:v>
                </c:pt>
                <c:pt idx="52645">
                  <c:v>3.40E+02</c:v>
                </c:pt>
                <c:pt idx="52646">
                  <c:v>3.40E+02</c:v>
                </c:pt>
                <c:pt idx="52647">
                  <c:v>3.40E+02</c:v>
                </c:pt>
                <c:pt idx="52648">
                  <c:v>3.40E+02</c:v>
                </c:pt>
                <c:pt idx="52649">
                  <c:v>3.40E+02</c:v>
                </c:pt>
                <c:pt idx="52650">
                  <c:v>3.40E+02</c:v>
                </c:pt>
                <c:pt idx="52651">
                  <c:v>3.40E+02</c:v>
                </c:pt>
                <c:pt idx="52652">
                  <c:v>3.40E+02</c:v>
                </c:pt>
                <c:pt idx="52653">
                  <c:v>3.40E+02</c:v>
                </c:pt>
                <c:pt idx="52654">
                  <c:v>3.40E+02</c:v>
                </c:pt>
                <c:pt idx="52655">
                  <c:v>3.40E+02</c:v>
                </c:pt>
                <c:pt idx="52656">
                  <c:v>3.40E+02</c:v>
                </c:pt>
                <c:pt idx="52657">
                  <c:v>3.40E+02</c:v>
                </c:pt>
                <c:pt idx="52658">
                  <c:v>3.40E+02</c:v>
                </c:pt>
                <c:pt idx="52659">
                  <c:v>3.40E+02</c:v>
                </c:pt>
                <c:pt idx="52660">
                  <c:v>3.40E+02</c:v>
                </c:pt>
                <c:pt idx="52661">
                  <c:v>3.40E+02</c:v>
                </c:pt>
                <c:pt idx="52662">
                  <c:v>3.40E+02</c:v>
                </c:pt>
                <c:pt idx="52663">
                  <c:v>3.40E+02</c:v>
                </c:pt>
                <c:pt idx="52664">
                  <c:v>3.40E+02</c:v>
                </c:pt>
                <c:pt idx="52665">
                  <c:v>3.40E+02</c:v>
                </c:pt>
                <c:pt idx="52666">
                  <c:v>3.40E+02</c:v>
                </c:pt>
                <c:pt idx="52667">
                  <c:v>3.40E+02</c:v>
                </c:pt>
                <c:pt idx="52668">
                  <c:v>3.40E+02</c:v>
                </c:pt>
                <c:pt idx="52669">
                  <c:v>3.40E+02</c:v>
                </c:pt>
                <c:pt idx="52670">
                  <c:v>3.40E+02</c:v>
                </c:pt>
                <c:pt idx="52671">
                  <c:v>3.40E+02</c:v>
                </c:pt>
                <c:pt idx="52672">
                  <c:v>3.40E+02</c:v>
                </c:pt>
                <c:pt idx="52673">
                  <c:v>3.40E+02</c:v>
                </c:pt>
                <c:pt idx="52674">
                  <c:v>3.40E+02</c:v>
                </c:pt>
                <c:pt idx="52675">
                  <c:v>3.40E+02</c:v>
                </c:pt>
                <c:pt idx="52676">
                  <c:v>3.40E+02</c:v>
                </c:pt>
                <c:pt idx="52677">
                  <c:v>3.40E+02</c:v>
                </c:pt>
                <c:pt idx="52678">
                  <c:v>3.40E+02</c:v>
                </c:pt>
                <c:pt idx="52679">
                  <c:v>3.40E+02</c:v>
                </c:pt>
                <c:pt idx="52680">
                  <c:v>3.40E+02</c:v>
                </c:pt>
                <c:pt idx="52681">
                  <c:v>3.40E+02</c:v>
                </c:pt>
                <c:pt idx="52682">
                  <c:v>3.40E+02</c:v>
                </c:pt>
                <c:pt idx="52683">
                  <c:v>3.40E+02</c:v>
                </c:pt>
                <c:pt idx="52684">
                  <c:v>3.40E+02</c:v>
                </c:pt>
                <c:pt idx="52685">
                  <c:v>3.40E+02</c:v>
                </c:pt>
                <c:pt idx="52686">
                  <c:v>3.40E+02</c:v>
                </c:pt>
                <c:pt idx="52687">
                  <c:v>3.40E+02</c:v>
                </c:pt>
                <c:pt idx="52688">
                  <c:v>3.40E+02</c:v>
                </c:pt>
                <c:pt idx="52689">
                  <c:v>3.40E+02</c:v>
                </c:pt>
                <c:pt idx="52690">
                  <c:v>3.40E+02</c:v>
                </c:pt>
                <c:pt idx="52691">
                  <c:v>3.40E+02</c:v>
                </c:pt>
                <c:pt idx="52692">
                  <c:v>3.40E+02</c:v>
                </c:pt>
                <c:pt idx="52693">
                  <c:v>3.40E+02</c:v>
                </c:pt>
                <c:pt idx="52694">
                  <c:v>3.40E+02</c:v>
                </c:pt>
                <c:pt idx="52695">
                  <c:v>3.40E+02</c:v>
                </c:pt>
                <c:pt idx="52696">
                  <c:v>3.40E+02</c:v>
                </c:pt>
                <c:pt idx="52697">
                  <c:v>3.40E+02</c:v>
                </c:pt>
                <c:pt idx="52698">
                  <c:v>3.40E+02</c:v>
                </c:pt>
                <c:pt idx="52699">
                  <c:v>3.40E+02</c:v>
                </c:pt>
                <c:pt idx="52700">
                  <c:v>3.40E+02</c:v>
                </c:pt>
                <c:pt idx="52701">
                  <c:v>3.40E+02</c:v>
                </c:pt>
                <c:pt idx="52702">
                  <c:v>3.40E+02</c:v>
                </c:pt>
                <c:pt idx="52703">
                  <c:v>3.40E+02</c:v>
                </c:pt>
                <c:pt idx="52704">
                  <c:v>3.40E+02</c:v>
                </c:pt>
                <c:pt idx="52705">
                  <c:v>3.40E+02</c:v>
                </c:pt>
                <c:pt idx="52706">
                  <c:v>3.40E+02</c:v>
                </c:pt>
                <c:pt idx="52707">
                  <c:v>3.40E+02</c:v>
                </c:pt>
                <c:pt idx="52708">
                  <c:v>3.40E+02</c:v>
                </c:pt>
                <c:pt idx="52709">
                  <c:v>3.40E+02</c:v>
                </c:pt>
                <c:pt idx="52710">
                  <c:v>3.40E+02</c:v>
                </c:pt>
                <c:pt idx="52711">
                  <c:v>3.40E+02</c:v>
                </c:pt>
                <c:pt idx="52712">
                  <c:v>3.40E+02</c:v>
                </c:pt>
                <c:pt idx="52713">
                  <c:v>3.40E+02</c:v>
                </c:pt>
                <c:pt idx="52714">
                  <c:v>3.40E+02</c:v>
                </c:pt>
                <c:pt idx="52715">
                  <c:v>3.40E+02</c:v>
                </c:pt>
                <c:pt idx="52716">
                  <c:v>3.40E+02</c:v>
                </c:pt>
                <c:pt idx="52717">
                  <c:v>3.40E+02</c:v>
                </c:pt>
                <c:pt idx="52718">
                  <c:v>3.40E+02</c:v>
                </c:pt>
                <c:pt idx="52719">
                  <c:v>3.40E+02</c:v>
                </c:pt>
                <c:pt idx="52720">
                  <c:v>3.40E+02</c:v>
                </c:pt>
                <c:pt idx="52721">
                  <c:v>3.40E+02</c:v>
                </c:pt>
                <c:pt idx="52722">
                  <c:v>3.40E+02</c:v>
                </c:pt>
                <c:pt idx="52723">
                  <c:v>3.40E+02</c:v>
                </c:pt>
                <c:pt idx="52724">
                  <c:v>3.40E+02</c:v>
                </c:pt>
                <c:pt idx="52725">
                  <c:v>3.40E+02</c:v>
                </c:pt>
                <c:pt idx="52726">
                  <c:v>3.40E+02</c:v>
                </c:pt>
                <c:pt idx="52727">
                  <c:v>3.40E+02</c:v>
                </c:pt>
                <c:pt idx="52728">
                  <c:v>3.40E+02</c:v>
                </c:pt>
                <c:pt idx="52729">
                  <c:v>3.40E+02</c:v>
                </c:pt>
                <c:pt idx="52730">
                  <c:v>3.40E+02</c:v>
                </c:pt>
                <c:pt idx="52731">
                  <c:v>3.40E+02</c:v>
                </c:pt>
                <c:pt idx="52732">
                  <c:v>3.40E+02</c:v>
                </c:pt>
                <c:pt idx="52733">
                  <c:v>3.40E+02</c:v>
                </c:pt>
                <c:pt idx="52734">
                  <c:v>3.40E+02</c:v>
                </c:pt>
                <c:pt idx="52735">
                  <c:v>3.40E+02</c:v>
                </c:pt>
                <c:pt idx="52736">
                  <c:v>3.40E+02</c:v>
                </c:pt>
                <c:pt idx="52737">
                  <c:v>3.40E+02</c:v>
                </c:pt>
                <c:pt idx="52738">
                  <c:v>3.40E+02</c:v>
                </c:pt>
                <c:pt idx="52739">
                  <c:v>3.40E+02</c:v>
                </c:pt>
                <c:pt idx="52740">
                  <c:v>3.40E+02</c:v>
                </c:pt>
                <c:pt idx="52741">
                  <c:v>3.40E+02</c:v>
                </c:pt>
                <c:pt idx="52742">
                  <c:v>3.40E+02</c:v>
                </c:pt>
                <c:pt idx="52743">
                  <c:v>3.40E+02</c:v>
                </c:pt>
                <c:pt idx="52744">
                  <c:v>3.40E+02</c:v>
                </c:pt>
                <c:pt idx="52745">
                  <c:v>3.40E+02</c:v>
                </c:pt>
                <c:pt idx="52746">
                  <c:v>3.40E+02</c:v>
                </c:pt>
                <c:pt idx="52747">
                  <c:v>3.40E+02</c:v>
                </c:pt>
                <c:pt idx="52748">
                  <c:v>3.40E+02</c:v>
                </c:pt>
                <c:pt idx="52749">
                  <c:v>3.40E+02</c:v>
                </c:pt>
                <c:pt idx="52750">
                  <c:v>3.40E+02</c:v>
                </c:pt>
                <c:pt idx="52751">
                  <c:v>3.40E+02</c:v>
                </c:pt>
                <c:pt idx="52752">
                  <c:v>3.40E+02</c:v>
                </c:pt>
                <c:pt idx="52753">
                  <c:v>3.40E+02</c:v>
                </c:pt>
                <c:pt idx="52754">
                  <c:v>3.40E+02</c:v>
                </c:pt>
                <c:pt idx="52755">
                  <c:v>3.40E+02</c:v>
                </c:pt>
                <c:pt idx="52756">
                  <c:v>3.40E+02</c:v>
                </c:pt>
                <c:pt idx="52757">
                  <c:v>3.40E+02</c:v>
                </c:pt>
                <c:pt idx="52758">
                  <c:v>3.40E+02</c:v>
                </c:pt>
                <c:pt idx="52759">
                  <c:v>3.40E+02</c:v>
                </c:pt>
                <c:pt idx="52760">
                  <c:v>3.40E+02</c:v>
                </c:pt>
                <c:pt idx="52761">
                  <c:v>3.40E+02</c:v>
                </c:pt>
                <c:pt idx="52762">
                  <c:v>3.40E+02</c:v>
                </c:pt>
                <c:pt idx="52763">
                  <c:v>3.40E+02</c:v>
                </c:pt>
                <c:pt idx="52764">
                  <c:v>3.40E+02</c:v>
                </c:pt>
                <c:pt idx="52765">
                  <c:v>3.40E+02</c:v>
                </c:pt>
                <c:pt idx="52766">
                  <c:v>3.40E+02</c:v>
                </c:pt>
                <c:pt idx="52767">
                  <c:v>3.40E+02</c:v>
                </c:pt>
                <c:pt idx="52768">
                  <c:v>3.40E+02</c:v>
                </c:pt>
                <c:pt idx="52769">
                  <c:v>3.40E+02</c:v>
                </c:pt>
                <c:pt idx="52770">
                  <c:v>3.40E+02</c:v>
                </c:pt>
                <c:pt idx="52771">
                  <c:v>3.40E+02</c:v>
                </c:pt>
                <c:pt idx="52772">
                  <c:v>3.40E+02</c:v>
                </c:pt>
                <c:pt idx="52773">
                  <c:v>3.40E+02</c:v>
                </c:pt>
                <c:pt idx="52774">
                  <c:v>3.40E+02</c:v>
                </c:pt>
                <c:pt idx="52775">
                  <c:v>3.40E+02</c:v>
                </c:pt>
                <c:pt idx="52776">
                  <c:v>3.40E+02</c:v>
                </c:pt>
                <c:pt idx="52777">
                  <c:v>3.40E+02</c:v>
                </c:pt>
                <c:pt idx="52778">
                  <c:v>3.40E+02</c:v>
                </c:pt>
                <c:pt idx="52779">
                  <c:v>3.40E+02</c:v>
                </c:pt>
                <c:pt idx="52780">
                  <c:v>3.40E+02</c:v>
                </c:pt>
                <c:pt idx="52781">
                  <c:v>3.40E+02</c:v>
                </c:pt>
                <c:pt idx="52782">
                  <c:v>3.40E+02</c:v>
                </c:pt>
                <c:pt idx="52783">
                  <c:v>3.40E+02</c:v>
                </c:pt>
                <c:pt idx="52784">
                  <c:v>3.40E+02</c:v>
                </c:pt>
                <c:pt idx="52785">
                  <c:v>3.40E+02</c:v>
                </c:pt>
                <c:pt idx="52786">
                  <c:v>3.40E+02</c:v>
                </c:pt>
                <c:pt idx="52787">
                  <c:v>3.40E+02</c:v>
                </c:pt>
                <c:pt idx="52788">
                  <c:v>3.40E+02</c:v>
                </c:pt>
                <c:pt idx="52789">
                  <c:v>3.40E+02</c:v>
                </c:pt>
                <c:pt idx="52790">
                  <c:v>3.40E+02</c:v>
                </c:pt>
                <c:pt idx="52791">
                  <c:v>3.40E+02</c:v>
                </c:pt>
                <c:pt idx="52792">
                  <c:v>3.40E+02</c:v>
                </c:pt>
                <c:pt idx="52793">
                  <c:v>3.40E+02</c:v>
                </c:pt>
                <c:pt idx="52794">
                  <c:v>3.40E+02</c:v>
                </c:pt>
                <c:pt idx="52795">
                  <c:v>3.40E+02</c:v>
                </c:pt>
                <c:pt idx="52796">
                  <c:v>3.40E+02</c:v>
                </c:pt>
                <c:pt idx="52797">
                  <c:v>3.40E+02</c:v>
                </c:pt>
                <c:pt idx="52798">
                  <c:v>3.40E+02</c:v>
                </c:pt>
                <c:pt idx="52799">
                  <c:v>3.40E+02</c:v>
                </c:pt>
                <c:pt idx="52800">
                  <c:v>3.40E+02</c:v>
                </c:pt>
                <c:pt idx="52801">
                  <c:v>3.40E+02</c:v>
                </c:pt>
                <c:pt idx="52802">
                  <c:v>3.40E+02</c:v>
                </c:pt>
                <c:pt idx="52803">
                  <c:v>3.40E+02</c:v>
                </c:pt>
                <c:pt idx="52804">
                  <c:v>3.40E+02</c:v>
                </c:pt>
                <c:pt idx="52805">
                  <c:v>3.40E+02</c:v>
                </c:pt>
                <c:pt idx="52806">
                  <c:v>3.40E+02</c:v>
                </c:pt>
                <c:pt idx="52807">
                  <c:v>3.40E+02</c:v>
                </c:pt>
                <c:pt idx="52808">
                  <c:v>3.40E+02</c:v>
                </c:pt>
                <c:pt idx="52809">
                  <c:v>3.40E+02</c:v>
                </c:pt>
                <c:pt idx="52810">
                  <c:v>3.40E+02</c:v>
                </c:pt>
                <c:pt idx="52811">
                  <c:v>3.40E+02</c:v>
                </c:pt>
                <c:pt idx="52812">
                  <c:v>3.40E+02</c:v>
                </c:pt>
                <c:pt idx="52813">
                  <c:v>3.40E+02</c:v>
                </c:pt>
                <c:pt idx="52814">
                  <c:v>3.40E+02</c:v>
                </c:pt>
                <c:pt idx="52815">
                  <c:v>3.40E+02</c:v>
                </c:pt>
                <c:pt idx="52816">
                  <c:v>3.40E+02</c:v>
                </c:pt>
                <c:pt idx="52817">
                  <c:v>3.40E+02</c:v>
                </c:pt>
                <c:pt idx="52818">
                  <c:v>3.40E+02</c:v>
                </c:pt>
                <c:pt idx="52819">
                  <c:v>3.40E+02</c:v>
                </c:pt>
                <c:pt idx="52820">
                  <c:v>3.40E+02</c:v>
                </c:pt>
                <c:pt idx="52821">
                  <c:v>3.40E+02</c:v>
                </c:pt>
                <c:pt idx="52822">
                  <c:v>3.40E+02</c:v>
                </c:pt>
                <c:pt idx="52823">
                  <c:v>3.40E+02</c:v>
                </c:pt>
                <c:pt idx="52824">
                  <c:v>3.40E+02</c:v>
                </c:pt>
                <c:pt idx="52825">
                  <c:v>3.40E+02</c:v>
                </c:pt>
                <c:pt idx="52826">
                  <c:v>3.40E+02</c:v>
                </c:pt>
                <c:pt idx="52827">
                  <c:v>3.40E+02</c:v>
                </c:pt>
                <c:pt idx="52828">
                  <c:v>3.40E+02</c:v>
                </c:pt>
                <c:pt idx="52829">
                  <c:v>3.40E+02</c:v>
                </c:pt>
                <c:pt idx="52830">
                  <c:v>3.40E+02</c:v>
                </c:pt>
                <c:pt idx="52831">
                  <c:v>3.40E+02</c:v>
                </c:pt>
                <c:pt idx="52832">
                  <c:v>3.40E+02</c:v>
                </c:pt>
                <c:pt idx="52833">
                  <c:v>3.40E+02</c:v>
                </c:pt>
                <c:pt idx="52834">
                  <c:v>3.40E+02</c:v>
                </c:pt>
                <c:pt idx="52835">
                  <c:v>3.40E+02</c:v>
                </c:pt>
                <c:pt idx="52836">
                  <c:v>3.40E+02</c:v>
                </c:pt>
                <c:pt idx="52837">
                  <c:v>3.40E+02</c:v>
                </c:pt>
                <c:pt idx="52838">
                  <c:v>3.40E+02</c:v>
                </c:pt>
                <c:pt idx="52839">
                  <c:v>3.40E+02</c:v>
                </c:pt>
                <c:pt idx="52840">
                  <c:v>3.40E+02</c:v>
                </c:pt>
                <c:pt idx="52841">
                  <c:v>3.40E+02</c:v>
                </c:pt>
                <c:pt idx="52842">
                  <c:v>3.40E+02</c:v>
                </c:pt>
                <c:pt idx="52843">
                  <c:v>3.40E+02</c:v>
                </c:pt>
                <c:pt idx="52844">
                  <c:v>3.40E+02</c:v>
                </c:pt>
                <c:pt idx="52845">
                  <c:v>3.40E+02</c:v>
                </c:pt>
                <c:pt idx="52846">
                  <c:v>3.40E+02</c:v>
                </c:pt>
                <c:pt idx="52847">
                  <c:v>3.40E+02</c:v>
                </c:pt>
                <c:pt idx="52848">
                  <c:v>3.40E+02</c:v>
                </c:pt>
                <c:pt idx="52849">
                  <c:v>3.40E+02</c:v>
                </c:pt>
                <c:pt idx="52850">
                  <c:v>3.40E+02</c:v>
                </c:pt>
                <c:pt idx="52851">
                  <c:v>3.40E+02</c:v>
                </c:pt>
                <c:pt idx="52852">
                  <c:v>3.40E+02</c:v>
                </c:pt>
                <c:pt idx="52853">
                  <c:v>3.40E+02</c:v>
                </c:pt>
                <c:pt idx="52854">
                  <c:v>3.40E+02</c:v>
                </c:pt>
                <c:pt idx="52855">
                  <c:v>3.40E+02</c:v>
                </c:pt>
                <c:pt idx="52856">
                  <c:v>3.40E+02</c:v>
                </c:pt>
                <c:pt idx="52857">
                  <c:v>3.40E+02</c:v>
                </c:pt>
                <c:pt idx="52858">
                  <c:v>3.40E+02</c:v>
                </c:pt>
                <c:pt idx="52859">
                  <c:v>3.40E+02</c:v>
                </c:pt>
                <c:pt idx="52860">
                  <c:v>3.40E+02</c:v>
                </c:pt>
                <c:pt idx="52861">
                  <c:v>3.40E+02</c:v>
                </c:pt>
                <c:pt idx="52862">
                  <c:v>3.40E+02</c:v>
                </c:pt>
                <c:pt idx="52863">
                  <c:v>3.40E+02</c:v>
                </c:pt>
                <c:pt idx="52864">
                  <c:v>3.40E+02</c:v>
                </c:pt>
                <c:pt idx="52865">
                  <c:v>3.40E+02</c:v>
                </c:pt>
                <c:pt idx="52866">
                  <c:v>3.40E+02</c:v>
                </c:pt>
                <c:pt idx="52867">
                  <c:v>3.40E+02</c:v>
                </c:pt>
                <c:pt idx="52868">
                  <c:v>3.40E+02</c:v>
                </c:pt>
                <c:pt idx="52869">
                  <c:v>3.40E+02</c:v>
                </c:pt>
                <c:pt idx="52870">
                  <c:v>3.40E+02</c:v>
                </c:pt>
                <c:pt idx="52871">
                  <c:v>3.40E+02</c:v>
                </c:pt>
                <c:pt idx="52872">
                  <c:v>3.40E+02</c:v>
                </c:pt>
                <c:pt idx="52873">
                  <c:v>3.40E+02</c:v>
                </c:pt>
                <c:pt idx="52874">
                  <c:v>3.40E+02</c:v>
                </c:pt>
                <c:pt idx="52875">
                  <c:v>3.44E+02</c:v>
                </c:pt>
                <c:pt idx="52876">
                  <c:v>3.53E+02</c:v>
                </c:pt>
                <c:pt idx="52877">
                  <c:v>3.59E+02</c:v>
                </c:pt>
                <c:pt idx="52878">
                  <c:v>3.60E+02</c:v>
                </c:pt>
                <c:pt idx="52879">
                  <c:v>3.60E+02</c:v>
                </c:pt>
                <c:pt idx="52880">
                  <c:v>3.60E+02</c:v>
                </c:pt>
                <c:pt idx="52881">
                  <c:v>3.60E+02</c:v>
                </c:pt>
                <c:pt idx="52882">
                  <c:v>3.60E+02</c:v>
                </c:pt>
                <c:pt idx="52883">
                  <c:v>3.60E+02</c:v>
                </c:pt>
                <c:pt idx="52884">
                  <c:v>3.60E+02</c:v>
                </c:pt>
                <c:pt idx="52885">
                  <c:v>3.60E+02</c:v>
                </c:pt>
                <c:pt idx="52886">
                  <c:v>3.60E+02</c:v>
                </c:pt>
                <c:pt idx="52887">
                  <c:v>3.60E+02</c:v>
                </c:pt>
                <c:pt idx="52888">
                  <c:v>3.60E+02</c:v>
                </c:pt>
                <c:pt idx="52889">
                  <c:v>3.60E+02</c:v>
                </c:pt>
                <c:pt idx="52890">
                  <c:v>3.60E+02</c:v>
                </c:pt>
                <c:pt idx="52891">
                  <c:v>3.60E+02</c:v>
                </c:pt>
                <c:pt idx="52892">
                  <c:v>3.60E+02</c:v>
                </c:pt>
                <c:pt idx="52893">
                  <c:v>3.60E+02</c:v>
                </c:pt>
                <c:pt idx="52894">
                  <c:v>3.60E+02</c:v>
                </c:pt>
                <c:pt idx="52895">
                  <c:v>3.60E+02</c:v>
                </c:pt>
                <c:pt idx="52896">
                  <c:v>3.60E+02</c:v>
                </c:pt>
                <c:pt idx="52897">
                  <c:v>3.60E+02</c:v>
                </c:pt>
                <c:pt idx="52898">
                  <c:v>3.60E+02</c:v>
                </c:pt>
                <c:pt idx="52899">
                  <c:v>3.60E+02</c:v>
                </c:pt>
                <c:pt idx="52900">
                  <c:v>3.60E+02</c:v>
                </c:pt>
                <c:pt idx="52901">
                  <c:v>3.60E+02</c:v>
                </c:pt>
                <c:pt idx="52902">
                  <c:v>3.60E+02</c:v>
                </c:pt>
                <c:pt idx="52903">
                  <c:v>3.60E+02</c:v>
                </c:pt>
                <c:pt idx="52904">
                  <c:v>3.60E+02</c:v>
                </c:pt>
                <c:pt idx="52905">
                  <c:v>3.60E+02</c:v>
                </c:pt>
                <c:pt idx="52906">
                  <c:v>3.60E+02</c:v>
                </c:pt>
                <c:pt idx="52907">
                  <c:v>3.60E+02</c:v>
                </c:pt>
                <c:pt idx="52908">
                  <c:v>3.60E+02</c:v>
                </c:pt>
                <c:pt idx="52909">
                  <c:v>3.60E+02</c:v>
                </c:pt>
                <c:pt idx="52910">
                  <c:v>3.60E+02</c:v>
                </c:pt>
                <c:pt idx="52911">
                  <c:v>3.60E+02</c:v>
                </c:pt>
                <c:pt idx="52912">
                  <c:v>3.60E+02</c:v>
                </c:pt>
                <c:pt idx="52913">
                  <c:v>3.60E+02</c:v>
                </c:pt>
                <c:pt idx="52914">
                  <c:v>3.60E+02</c:v>
                </c:pt>
                <c:pt idx="52915">
                  <c:v>3.60E+02</c:v>
                </c:pt>
                <c:pt idx="52916">
                  <c:v>3.60E+02</c:v>
                </c:pt>
                <c:pt idx="52917">
                  <c:v>3.60E+02</c:v>
                </c:pt>
                <c:pt idx="52918">
                  <c:v>3.60E+02</c:v>
                </c:pt>
                <c:pt idx="52919">
                  <c:v>3.60E+02</c:v>
                </c:pt>
                <c:pt idx="52920">
                  <c:v>3.60E+02</c:v>
                </c:pt>
                <c:pt idx="52921">
                  <c:v>3.60E+02</c:v>
                </c:pt>
                <c:pt idx="52922">
                  <c:v>3.60E+02</c:v>
                </c:pt>
                <c:pt idx="52923">
                  <c:v>3.60E+02</c:v>
                </c:pt>
                <c:pt idx="52924">
                  <c:v>3.60E+02</c:v>
                </c:pt>
                <c:pt idx="52925">
                  <c:v>3.60E+02</c:v>
                </c:pt>
                <c:pt idx="52926">
                  <c:v>3.60E+02</c:v>
                </c:pt>
                <c:pt idx="52927">
                  <c:v>3.60E+02</c:v>
                </c:pt>
                <c:pt idx="52928">
                  <c:v>3.60E+02</c:v>
                </c:pt>
                <c:pt idx="52929">
                  <c:v>3.60E+02</c:v>
                </c:pt>
                <c:pt idx="52930">
                  <c:v>3.60E+02</c:v>
                </c:pt>
                <c:pt idx="52931">
                  <c:v>3.60E+02</c:v>
                </c:pt>
                <c:pt idx="52932">
                  <c:v>3.60E+02</c:v>
                </c:pt>
                <c:pt idx="52933">
                  <c:v>3.60E+02</c:v>
                </c:pt>
                <c:pt idx="52934">
                  <c:v>3.60E+02</c:v>
                </c:pt>
                <c:pt idx="52935">
                  <c:v>3.60E+02</c:v>
                </c:pt>
                <c:pt idx="52936">
                  <c:v>3.60E+02</c:v>
                </c:pt>
                <c:pt idx="52937">
                  <c:v>3.60E+02</c:v>
                </c:pt>
                <c:pt idx="52938">
                  <c:v>3.60E+02</c:v>
                </c:pt>
                <c:pt idx="52939">
                  <c:v>3.60E+02</c:v>
                </c:pt>
                <c:pt idx="52940">
                  <c:v>3.60E+02</c:v>
                </c:pt>
                <c:pt idx="52941">
                  <c:v>3.60E+02</c:v>
                </c:pt>
                <c:pt idx="52942">
                  <c:v>3.60E+02</c:v>
                </c:pt>
                <c:pt idx="52943">
                  <c:v>3.60E+02</c:v>
                </c:pt>
                <c:pt idx="52944">
                  <c:v>3.60E+02</c:v>
                </c:pt>
                <c:pt idx="52945">
                  <c:v>3.60E+02</c:v>
                </c:pt>
                <c:pt idx="52946">
                  <c:v>3.60E+02</c:v>
                </c:pt>
                <c:pt idx="52947">
                  <c:v>3.60E+02</c:v>
                </c:pt>
                <c:pt idx="52948">
                  <c:v>3.60E+02</c:v>
                </c:pt>
                <c:pt idx="52949">
                  <c:v>3.60E+02</c:v>
                </c:pt>
                <c:pt idx="52950">
                  <c:v>3.60E+02</c:v>
                </c:pt>
                <c:pt idx="52951">
                  <c:v>3.60E+02</c:v>
                </c:pt>
                <c:pt idx="52952">
                  <c:v>3.60E+02</c:v>
                </c:pt>
                <c:pt idx="52953">
                  <c:v>3.60E+02</c:v>
                </c:pt>
                <c:pt idx="52954">
                  <c:v>3.60E+02</c:v>
                </c:pt>
                <c:pt idx="52955">
                  <c:v>3.60E+02</c:v>
                </c:pt>
                <c:pt idx="52956">
                  <c:v>3.60E+02</c:v>
                </c:pt>
                <c:pt idx="52957">
                  <c:v>3.60E+02</c:v>
                </c:pt>
                <c:pt idx="52958">
                  <c:v>3.60E+02</c:v>
                </c:pt>
                <c:pt idx="52959">
                  <c:v>3.60E+02</c:v>
                </c:pt>
                <c:pt idx="52960">
                  <c:v>3.60E+02</c:v>
                </c:pt>
                <c:pt idx="52961">
                  <c:v>3.60E+02</c:v>
                </c:pt>
                <c:pt idx="52962">
                  <c:v>3.60E+02</c:v>
                </c:pt>
                <c:pt idx="52963">
                  <c:v>3.60E+02</c:v>
                </c:pt>
                <c:pt idx="52964">
                  <c:v>3.60E+02</c:v>
                </c:pt>
                <c:pt idx="52965">
                  <c:v>3.60E+02</c:v>
                </c:pt>
                <c:pt idx="52966">
                  <c:v>3.60E+02</c:v>
                </c:pt>
                <c:pt idx="52967">
                  <c:v>3.60E+02</c:v>
                </c:pt>
                <c:pt idx="52968">
                  <c:v>3.60E+02</c:v>
                </c:pt>
                <c:pt idx="52969">
                  <c:v>3.60E+02</c:v>
                </c:pt>
                <c:pt idx="52970">
                  <c:v>3.60E+02</c:v>
                </c:pt>
                <c:pt idx="52971">
                  <c:v>3.60E+02</c:v>
                </c:pt>
                <c:pt idx="52972">
                  <c:v>3.60E+02</c:v>
                </c:pt>
                <c:pt idx="52973">
                  <c:v>3.60E+02</c:v>
                </c:pt>
                <c:pt idx="52974">
                  <c:v>3.60E+02</c:v>
                </c:pt>
                <c:pt idx="52975">
                  <c:v>3.60E+02</c:v>
                </c:pt>
                <c:pt idx="52976">
                  <c:v>3.60E+02</c:v>
                </c:pt>
                <c:pt idx="52977">
                  <c:v>3.60E+02</c:v>
                </c:pt>
                <c:pt idx="52978">
                  <c:v>3.60E+02</c:v>
                </c:pt>
                <c:pt idx="52979">
                  <c:v>3.60E+02</c:v>
                </c:pt>
                <c:pt idx="52980">
                  <c:v>3.60E+02</c:v>
                </c:pt>
                <c:pt idx="52981">
                  <c:v>3.60E+02</c:v>
                </c:pt>
                <c:pt idx="52982">
                  <c:v>3.60E+02</c:v>
                </c:pt>
                <c:pt idx="52983">
                  <c:v>3.60E+02</c:v>
                </c:pt>
                <c:pt idx="52984">
                  <c:v>3.60E+02</c:v>
                </c:pt>
                <c:pt idx="52985">
                  <c:v>3.60E+02</c:v>
                </c:pt>
                <c:pt idx="52986">
                  <c:v>3.60E+02</c:v>
                </c:pt>
                <c:pt idx="52987">
                  <c:v>3.60E+02</c:v>
                </c:pt>
                <c:pt idx="52988">
                  <c:v>3.60E+02</c:v>
                </c:pt>
                <c:pt idx="52989">
                  <c:v>3.60E+02</c:v>
                </c:pt>
                <c:pt idx="52990">
                  <c:v>3.60E+02</c:v>
                </c:pt>
                <c:pt idx="52991">
                  <c:v>3.60E+02</c:v>
                </c:pt>
                <c:pt idx="52992">
                  <c:v>3.60E+02</c:v>
                </c:pt>
                <c:pt idx="52993">
                  <c:v>3.60E+02</c:v>
                </c:pt>
                <c:pt idx="52994">
                  <c:v>3.60E+02</c:v>
                </c:pt>
                <c:pt idx="52995">
                  <c:v>3.60E+02</c:v>
                </c:pt>
                <c:pt idx="52996">
                  <c:v>3.60E+02</c:v>
                </c:pt>
                <c:pt idx="52997">
                  <c:v>3.60E+02</c:v>
                </c:pt>
                <c:pt idx="52998">
                  <c:v>3.60E+02</c:v>
                </c:pt>
                <c:pt idx="52999">
                  <c:v>3.60E+02</c:v>
                </c:pt>
                <c:pt idx="53000">
                  <c:v>3.60E+02</c:v>
                </c:pt>
                <c:pt idx="53001">
                  <c:v>3.60E+02</c:v>
                </c:pt>
                <c:pt idx="53002">
                  <c:v>3.60E+02</c:v>
                </c:pt>
                <c:pt idx="53003">
                  <c:v>3.60E+02</c:v>
                </c:pt>
                <c:pt idx="53004">
                  <c:v>3.60E+02</c:v>
                </c:pt>
                <c:pt idx="53005">
                  <c:v>3.60E+02</c:v>
                </c:pt>
                <c:pt idx="53006">
                  <c:v>3.60E+02</c:v>
                </c:pt>
                <c:pt idx="53007">
                  <c:v>3.60E+02</c:v>
                </c:pt>
                <c:pt idx="53008">
                  <c:v>3.60E+02</c:v>
                </c:pt>
                <c:pt idx="53009">
                  <c:v>3.60E+02</c:v>
                </c:pt>
                <c:pt idx="53010">
                  <c:v>3.60E+02</c:v>
                </c:pt>
                <c:pt idx="53011">
                  <c:v>3.60E+02</c:v>
                </c:pt>
                <c:pt idx="53012">
                  <c:v>3.60E+02</c:v>
                </c:pt>
                <c:pt idx="53013">
                  <c:v>3.60E+02</c:v>
                </c:pt>
                <c:pt idx="53014">
                  <c:v>3.60E+02</c:v>
                </c:pt>
                <c:pt idx="53015">
                  <c:v>3.60E+02</c:v>
                </c:pt>
                <c:pt idx="53016">
                  <c:v>3.60E+02</c:v>
                </c:pt>
                <c:pt idx="53017">
                  <c:v>3.60E+02</c:v>
                </c:pt>
                <c:pt idx="53018">
                  <c:v>3.60E+02</c:v>
                </c:pt>
                <c:pt idx="53019">
                  <c:v>3.60E+02</c:v>
                </c:pt>
                <c:pt idx="53020">
                  <c:v>3.60E+02</c:v>
                </c:pt>
                <c:pt idx="53021">
                  <c:v>3.60E+02</c:v>
                </c:pt>
                <c:pt idx="53022">
                  <c:v>3.60E+02</c:v>
                </c:pt>
                <c:pt idx="53023">
                  <c:v>3.60E+02</c:v>
                </c:pt>
                <c:pt idx="53024">
                  <c:v>3.60E+02</c:v>
                </c:pt>
                <c:pt idx="53025">
                  <c:v>3.60E+02</c:v>
                </c:pt>
                <c:pt idx="53026">
                  <c:v>3.60E+02</c:v>
                </c:pt>
                <c:pt idx="53027">
                  <c:v>3.60E+02</c:v>
                </c:pt>
                <c:pt idx="53028">
                  <c:v>3.60E+02</c:v>
                </c:pt>
                <c:pt idx="53029">
                  <c:v>3.60E+02</c:v>
                </c:pt>
                <c:pt idx="53030">
                  <c:v>3.60E+02</c:v>
                </c:pt>
                <c:pt idx="53031">
                  <c:v>3.60E+02</c:v>
                </c:pt>
                <c:pt idx="53032">
                  <c:v>3.60E+02</c:v>
                </c:pt>
                <c:pt idx="53033">
                  <c:v>3.60E+02</c:v>
                </c:pt>
                <c:pt idx="53034">
                  <c:v>3.60E+02</c:v>
                </c:pt>
                <c:pt idx="53035">
                  <c:v>3.60E+02</c:v>
                </c:pt>
                <c:pt idx="53036">
                  <c:v>3.60E+02</c:v>
                </c:pt>
                <c:pt idx="53037">
                  <c:v>3.60E+02</c:v>
                </c:pt>
                <c:pt idx="53038">
                  <c:v>3.60E+02</c:v>
                </c:pt>
                <c:pt idx="53039">
                  <c:v>3.60E+02</c:v>
                </c:pt>
                <c:pt idx="53040">
                  <c:v>3.60E+02</c:v>
                </c:pt>
                <c:pt idx="53041">
                  <c:v>3.60E+02</c:v>
                </c:pt>
                <c:pt idx="53042">
                  <c:v>3.60E+02</c:v>
                </c:pt>
                <c:pt idx="53043">
                  <c:v>3.60E+02</c:v>
                </c:pt>
                <c:pt idx="53044">
                  <c:v>3.60E+02</c:v>
                </c:pt>
                <c:pt idx="53045">
                  <c:v>3.60E+02</c:v>
                </c:pt>
                <c:pt idx="53046">
                  <c:v>3.60E+02</c:v>
                </c:pt>
                <c:pt idx="53047">
                  <c:v>3.60E+02</c:v>
                </c:pt>
                <c:pt idx="53048">
                  <c:v>3.60E+02</c:v>
                </c:pt>
                <c:pt idx="53049">
                  <c:v>3.60E+02</c:v>
                </c:pt>
                <c:pt idx="53050">
                  <c:v>3.60E+02</c:v>
                </c:pt>
                <c:pt idx="53051">
                  <c:v>3.60E+02</c:v>
                </c:pt>
                <c:pt idx="53052">
                  <c:v>3.60E+02</c:v>
                </c:pt>
                <c:pt idx="53053">
                  <c:v>3.60E+02</c:v>
                </c:pt>
                <c:pt idx="53054">
                  <c:v>3.60E+02</c:v>
                </c:pt>
                <c:pt idx="53055">
                  <c:v>3.60E+02</c:v>
                </c:pt>
                <c:pt idx="53056">
                  <c:v>3.60E+02</c:v>
                </c:pt>
                <c:pt idx="53057">
                  <c:v>3.60E+02</c:v>
                </c:pt>
                <c:pt idx="53058">
                  <c:v>3.60E+02</c:v>
                </c:pt>
                <c:pt idx="53059">
                  <c:v>3.60E+02</c:v>
                </c:pt>
                <c:pt idx="53060">
                  <c:v>3.60E+02</c:v>
                </c:pt>
                <c:pt idx="53061">
                  <c:v>3.60E+02</c:v>
                </c:pt>
                <c:pt idx="53062">
                  <c:v>3.60E+02</c:v>
                </c:pt>
                <c:pt idx="53063">
                  <c:v>3.60E+02</c:v>
                </c:pt>
                <c:pt idx="53064">
                  <c:v>3.60E+02</c:v>
                </c:pt>
                <c:pt idx="53065">
                  <c:v>3.60E+02</c:v>
                </c:pt>
                <c:pt idx="53066">
                  <c:v>3.60E+02</c:v>
                </c:pt>
                <c:pt idx="53067">
                  <c:v>3.60E+02</c:v>
                </c:pt>
                <c:pt idx="53068">
                  <c:v>3.60E+02</c:v>
                </c:pt>
                <c:pt idx="53069">
                  <c:v>3.60E+02</c:v>
                </c:pt>
                <c:pt idx="53070">
                  <c:v>3.60E+02</c:v>
                </c:pt>
                <c:pt idx="53071">
                  <c:v>3.60E+02</c:v>
                </c:pt>
                <c:pt idx="53072">
                  <c:v>3.60E+02</c:v>
                </c:pt>
                <c:pt idx="53073">
                  <c:v>3.60E+02</c:v>
                </c:pt>
                <c:pt idx="53074">
                  <c:v>3.60E+02</c:v>
                </c:pt>
                <c:pt idx="53075">
                  <c:v>3.60E+02</c:v>
                </c:pt>
                <c:pt idx="53076">
                  <c:v>3.60E+02</c:v>
                </c:pt>
                <c:pt idx="53077">
                  <c:v>3.60E+02</c:v>
                </c:pt>
                <c:pt idx="53078">
                  <c:v>3.60E+02</c:v>
                </c:pt>
                <c:pt idx="53079">
                  <c:v>3.60E+02</c:v>
                </c:pt>
                <c:pt idx="53080">
                  <c:v>3.60E+02</c:v>
                </c:pt>
                <c:pt idx="53081">
                  <c:v>3.60E+02</c:v>
                </c:pt>
                <c:pt idx="53082">
                  <c:v>3.60E+02</c:v>
                </c:pt>
                <c:pt idx="53083">
                  <c:v>3.60E+02</c:v>
                </c:pt>
                <c:pt idx="53084">
                  <c:v>3.60E+02</c:v>
                </c:pt>
                <c:pt idx="53085">
                  <c:v>3.60E+02</c:v>
                </c:pt>
                <c:pt idx="53086">
                  <c:v>3.60E+02</c:v>
                </c:pt>
                <c:pt idx="53087">
                  <c:v>3.60E+02</c:v>
                </c:pt>
                <c:pt idx="53088">
                  <c:v>3.60E+02</c:v>
                </c:pt>
                <c:pt idx="53089">
                  <c:v>3.60E+02</c:v>
                </c:pt>
                <c:pt idx="53090">
                  <c:v>3.60E+02</c:v>
                </c:pt>
                <c:pt idx="53091">
                  <c:v>3.60E+02</c:v>
                </c:pt>
                <c:pt idx="53092">
                  <c:v>3.60E+02</c:v>
                </c:pt>
                <c:pt idx="53093">
                  <c:v>3.60E+02</c:v>
                </c:pt>
                <c:pt idx="53094">
                  <c:v>3.60E+02</c:v>
                </c:pt>
                <c:pt idx="53095">
                  <c:v>3.60E+02</c:v>
                </c:pt>
                <c:pt idx="53096">
                  <c:v>3.60E+02</c:v>
                </c:pt>
                <c:pt idx="53097">
                  <c:v>3.60E+02</c:v>
                </c:pt>
                <c:pt idx="53098">
                  <c:v>3.60E+02</c:v>
                </c:pt>
                <c:pt idx="53099">
                  <c:v>3.60E+02</c:v>
                </c:pt>
                <c:pt idx="53100">
                  <c:v>3.60E+02</c:v>
                </c:pt>
                <c:pt idx="53101">
                  <c:v>3.60E+02</c:v>
                </c:pt>
                <c:pt idx="53102">
                  <c:v>3.60E+02</c:v>
                </c:pt>
                <c:pt idx="53103">
                  <c:v>3.60E+02</c:v>
                </c:pt>
                <c:pt idx="53104">
                  <c:v>3.60E+02</c:v>
                </c:pt>
                <c:pt idx="53105">
                  <c:v>3.60E+02</c:v>
                </c:pt>
                <c:pt idx="53106">
                  <c:v>3.60E+02</c:v>
                </c:pt>
                <c:pt idx="53107">
                  <c:v>3.60E+02</c:v>
                </c:pt>
                <c:pt idx="53108">
                  <c:v>3.60E+02</c:v>
                </c:pt>
                <c:pt idx="53109">
                  <c:v>3.60E+02</c:v>
                </c:pt>
                <c:pt idx="53110">
                  <c:v>3.60E+02</c:v>
                </c:pt>
                <c:pt idx="53111">
                  <c:v>3.60E+02</c:v>
                </c:pt>
                <c:pt idx="53112">
                  <c:v>3.60E+02</c:v>
                </c:pt>
                <c:pt idx="53113">
                  <c:v>3.60E+02</c:v>
                </c:pt>
                <c:pt idx="53114">
                  <c:v>3.60E+02</c:v>
                </c:pt>
                <c:pt idx="53115">
                  <c:v>3.60E+02</c:v>
                </c:pt>
                <c:pt idx="53116">
                  <c:v>3.60E+02</c:v>
                </c:pt>
                <c:pt idx="53117">
                  <c:v>3.60E+02</c:v>
                </c:pt>
                <c:pt idx="53118">
                  <c:v>3.60E+02</c:v>
                </c:pt>
                <c:pt idx="53119">
                  <c:v>3.60E+02</c:v>
                </c:pt>
                <c:pt idx="53120">
                  <c:v>3.60E+02</c:v>
                </c:pt>
                <c:pt idx="53121">
                  <c:v>3.60E+02</c:v>
                </c:pt>
                <c:pt idx="53122">
                  <c:v>3.60E+02</c:v>
                </c:pt>
                <c:pt idx="53123">
                  <c:v>3.60E+02</c:v>
                </c:pt>
                <c:pt idx="53124">
                  <c:v>3.60E+02</c:v>
                </c:pt>
                <c:pt idx="53125">
                  <c:v>3.60E+02</c:v>
                </c:pt>
                <c:pt idx="53126">
                  <c:v>3.60E+02</c:v>
                </c:pt>
                <c:pt idx="53127">
                  <c:v>3.60E+02</c:v>
                </c:pt>
                <c:pt idx="53128">
                  <c:v>3.60E+02</c:v>
                </c:pt>
                <c:pt idx="53129">
                  <c:v>3.60E+02</c:v>
                </c:pt>
                <c:pt idx="53130">
                  <c:v>3.60E+02</c:v>
                </c:pt>
                <c:pt idx="53131">
                  <c:v>3.60E+02</c:v>
                </c:pt>
                <c:pt idx="53132">
                  <c:v>3.60E+02</c:v>
                </c:pt>
                <c:pt idx="53133">
                  <c:v>3.60E+02</c:v>
                </c:pt>
                <c:pt idx="53134">
                  <c:v>3.60E+02</c:v>
                </c:pt>
                <c:pt idx="53135">
                  <c:v>3.60E+02</c:v>
                </c:pt>
                <c:pt idx="53136">
                  <c:v>3.60E+02</c:v>
                </c:pt>
                <c:pt idx="53137">
                  <c:v>3.60E+02</c:v>
                </c:pt>
                <c:pt idx="53138">
                  <c:v>3.60E+02</c:v>
                </c:pt>
                <c:pt idx="53139">
                  <c:v>3.60E+02</c:v>
                </c:pt>
                <c:pt idx="53140">
                  <c:v>3.60E+02</c:v>
                </c:pt>
                <c:pt idx="53141">
                  <c:v>3.60E+02</c:v>
                </c:pt>
                <c:pt idx="53142">
                  <c:v>3.60E+02</c:v>
                </c:pt>
                <c:pt idx="53143">
                  <c:v>3.60E+02</c:v>
                </c:pt>
                <c:pt idx="53144">
                  <c:v>3.60E+02</c:v>
                </c:pt>
                <c:pt idx="53145">
                  <c:v>3.60E+02</c:v>
                </c:pt>
                <c:pt idx="53146">
                  <c:v>3.60E+02</c:v>
                </c:pt>
                <c:pt idx="53147">
                  <c:v>3.60E+02</c:v>
                </c:pt>
                <c:pt idx="53148">
                  <c:v>3.60E+02</c:v>
                </c:pt>
                <c:pt idx="53149">
                  <c:v>3.60E+02</c:v>
                </c:pt>
                <c:pt idx="53150">
                  <c:v>3.60E+02</c:v>
                </c:pt>
                <c:pt idx="53151">
                  <c:v>3.60E+02</c:v>
                </c:pt>
                <c:pt idx="53152">
                  <c:v>3.60E+02</c:v>
                </c:pt>
                <c:pt idx="53153">
                  <c:v>3.60E+02</c:v>
                </c:pt>
                <c:pt idx="53154">
                  <c:v>3.60E+02</c:v>
                </c:pt>
                <c:pt idx="53155">
                  <c:v>3.60E+02</c:v>
                </c:pt>
                <c:pt idx="53156">
                  <c:v>3.60E+02</c:v>
                </c:pt>
                <c:pt idx="53157">
                  <c:v>3.60E+02</c:v>
                </c:pt>
                <c:pt idx="53158">
                  <c:v>3.60E+02</c:v>
                </c:pt>
                <c:pt idx="53159">
                  <c:v>3.60E+02</c:v>
                </c:pt>
                <c:pt idx="53160">
                  <c:v>3.60E+02</c:v>
                </c:pt>
                <c:pt idx="53161">
                  <c:v>3.60E+02</c:v>
                </c:pt>
                <c:pt idx="53162">
                  <c:v>3.60E+02</c:v>
                </c:pt>
                <c:pt idx="53163">
                  <c:v>3.60E+02</c:v>
                </c:pt>
                <c:pt idx="53164">
                  <c:v>3.60E+02</c:v>
                </c:pt>
                <c:pt idx="53165">
                  <c:v>3.60E+02</c:v>
                </c:pt>
                <c:pt idx="53166">
                  <c:v>3.60E+02</c:v>
                </c:pt>
                <c:pt idx="53167">
                  <c:v>3.60E+02</c:v>
                </c:pt>
                <c:pt idx="53168">
                  <c:v>3.60E+02</c:v>
                </c:pt>
                <c:pt idx="53169">
                  <c:v>3.60E+02</c:v>
                </c:pt>
                <c:pt idx="53170">
                  <c:v>3.60E+02</c:v>
                </c:pt>
                <c:pt idx="53171">
                  <c:v>3.60E+02</c:v>
                </c:pt>
                <c:pt idx="53172">
                  <c:v>3.60E+02</c:v>
                </c:pt>
                <c:pt idx="53173">
                  <c:v>3.60E+02</c:v>
                </c:pt>
                <c:pt idx="53174">
                  <c:v>3.60E+02</c:v>
                </c:pt>
                <c:pt idx="53175">
                  <c:v>3.60E+02</c:v>
                </c:pt>
                <c:pt idx="53176">
                  <c:v>3.60E+02</c:v>
                </c:pt>
                <c:pt idx="53177">
                  <c:v>3.60E+02</c:v>
                </c:pt>
                <c:pt idx="53178">
                  <c:v>3.60E+02</c:v>
                </c:pt>
                <c:pt idx="53179">
                  <c:v>3.60E+02</c:v>
                </c:pt>
                <c:pt idx="53180">
                  <c:v>3.60E+02</c:v>
                </c:pt>
                <c:pt idx="53181">
                  <c:v>3.60E+02</c:v>
                </c:pt>
                <c:pt idx="53182">
                  <c:v>3.60E+02</c:v>
                </c:pt>
                <c:pt idx="53183">
                  <c:v>3.60E+02</c:v>
                </c:pt>
                <c:pt idx="53184">
                  <c:v>3.60E+02</c:v>
                </c:pt>
                <c:pt idx="53185">
                  <c:v>3.60E+02</c:v>
                </c:pt>
                <c:pt idx="53186">
                  <c:v>3.60E+02</c:v>
                </c:pt>
                <c:pt idx="53187">
                  <c:v>3.60E+02</c:v>
                </c:pt>
                <c:pt idx="53188">
                  <c:v>3.60E+02</c:v>
                </c:pt>
                <c:pt idx="53189">
                  <c:v>3.60E+02</c:v>
                </c:pt>
                <c:pt idx="53190">
                  <c:v>3.60E+02</c:v>
                </c:pt>
                <c:pt idx="53191">
                  <c:v>3.60E+02</c:v>
                </c:pt>
                <c:pt idx="53192">
                  <c:v>3.60E+02</c:v>
                </c:pt>
                <c:pt idx="53193">
                  <c:v>3.60E+02</c:v>
                </c:pt>
                <c:pt idx="53194">
                  <c:v>3.60E+02</c:v>
                </c:pt>
                <c:pt idx="53195">
                  <c:v>3.60E+02</c:v>
                </c:pt>
                <c:pt idx="53196">
                  <c:v>3.60E+02</c:v>
                </c:pt>
                <c:pt idx="53197">
                  <c:v>3.60E+02</c:v>
                </c:pt>
                <c:pt idx="53198">
                  <c:v>3.60E+02</c:v>
                </c:pt>
                <c:pt idx="53199">
                  <c:v>3.60E+02</c:v>
                </c:pt>
                <c:pt idx="53200">
                  <c:v>3.60E+02</c:v>
                </c:pt>
                <c:pt idx="53201">
                  <c:v>3.60E+02</c:v>
                </c:pt>
                <c:pt idx="53202">
                  <c:v>3.60E+02</c:v>
                </c:pt>
                <c:pt idx="53203">
                  <c:v>3.60E+02</c:v>
                </c:pt>
                <c:pt idx="53204">
                  <c:v>3.60E+02</c:v>
                </c:pt>
                <c:pt idx="53205">
                  <c:v>3.60E+02</c:v>
                </c:pt>
                <c:pt idx="53206">
                  <c:v>3.60E+02</c:v>
                </c:pt>
                <c:pt idx="53207">
                  <c:v>3.60E+02</c:v>
                </c:pt>
                <c:pt idx="53208">
                  <c:v>3.60E+02</c:v>
                </c:pt>
                <c:pt idx="53209">
                  <c:v>3.60E+02</c:v>
                </c:pt>
                <c:pt idx="53210">
                  <c:v>3.60E+02</c:v>
                </c:pt>
                <c:pt idx="53211">
                  <c:v>3.60E+02</c:v>
                </c:pt>
                <c:pt idx="53212">
                  <c:v>3.60E+02</c:v>
                </c:pt>
                <c:pt idx="53213">
                  <c:v>3.60E+02</c:v>
                </c:pt>
                <c:pt idx="53214">
                  <c:v>3.60E+02</c:v>
                </c:pt>
                <c:pt idx="53215">
                  <c:v>3.60E+02</c:v>
                </c:pt>
                <c:pt idx="53216">
                  <c:v>3.60E+02</c:v>
                </c:pt>
                <c:pt idx="53217">
                  <c:v>3.60E+02</c:v>
                </c:pt>
                <c:pt idx="53218">
                  <c:v>3.60E+02</c:v>
                </c:pt>
                <c:pt idx="53219">
                  <c:v>3.60E+02</c:v>
                </c:pt>
                <c:pt idx="53220">
                  <c:v>3.60E+02</c:v>
                </c:pt>
                <c:pt idx="53221">
                  <c:v>3.60E+02</c:v>
                </c:pt>
                <c:pt idx="53222">
                  <c:v>3.60E+02</c:v>
                </c:pt>
                <c:pt idx="53223">
                  <c:v>3.60E+02</c:v>
                </c:pt>
                <c:pt idx="53224">
                  <c:v>3.60E+02</c:v>
                </c:pt>
                <c:pt idx="53225">
                  <c:v>3.60E+02</c:v>
                </c:pt>
                <c:pt idx="53226">
                  <c:v>3.60E+02</c:v>
                </c:pt>
                <c:pt idx="53227">
                  <c:v>3.60E+02</c:v>
                </c:pt>
                <c:pt idx="53228">
                  <c:v>3.60E+02</c:v>
                </c:pt>
                <c:pt idx="53229">
                  <c:v>3.60E+02</c:v>
                </c:pt>
                <c:pt idx="53230">
                  <c:v>3.60E+02</c:v>
                </c:pt>
                <c:pt idx="53231">
                  <c:v>3.60E+02</c:v>
                </c:pt>
                <c:pt idx="53232">
                  <c:v>3.60E+02</c:v>
                </c:pt>
                <c:pt idx="53233">
                  <c:v>3.60E+02</c:v>
                </c:pt>
                <c:pt idx="53234">
                  <c:v>3.60E+02</c:v>
                </c:pt>
                <c:pt idx="53235">
                  <c:v>3.60E+02</c:v>
                </c:pt>
                <c:pt idx="53236">
                  <c:v>3.60E+02</c:v>
                </c:pt>
                <c:pt idx="53237">
                  <c:v>3.60E+02</c:v>
                </c:pt>
                <c:pt idx="53238">
                  <c:v>3.60E+02</c:v>
                </c:pt>
                <c:pt idx="53239">
                  <c:v>3.60E+02</c:v>
                </c:pt>
                <c:pt idx="53240">
                  <c:v>3.60E+02</c:v>
                </c:pt>
                <c:pt idx="53241">
                  <c:v>3.60E+02</c:v>
                </c:pt>
                <c:pt idx="53242">
                  <c:v>3.60E+02</c:v>
                </c:pt>
                <c:pt idx="53243">
                  <c:v>3.60E+02</c:v>
                </c:pt>
                <c:pt idx="53244">
                  <c:v>3.60E+02</c:v>
                </c:pt>
                <c:pt idx="53245">
                  <c:v>3.60E+02</c:v>
                </c:pt>
                <c:pt idx="53246">
                  <c:v>3.60E+02</c:v>
                </c:pt>
                <c:pt idx="53247">
                  <c:v>3.60E+02</c:v>
                </c:pt>
                <c:pt idx="53248">
                  <c:v>3.60E+02</c:v>
                </c:pt>
                <c:pt idx="53249">
                  <c:v>3.60E+02</c:v>
                </c:pt>
                <c:pt idx="53250">
                  <c:v>3.60E+02</c:v>
                </c:pt>
                <c:pt idx="53251">
                  <c:v>3.60E+02</c:v>
                </c:pt>
                <c:pt idx="53252">
                  <c:v>3.60E+02</c:v>
                </c:pt>
                <c:pt idx="53253">
                  <c:v>3.60E+02</c:v>
                </c:pt>
                <c:pt idx="53254">
                  <c:v>3.60E+02</c:v>
                </c:pt>
                <c:pt idx="53255">
                  <c:v>3.60E+02</c:v>
                </c:pt>
                <c:pt idx="53256">
                  <c:v>3.60E+02</c:v>
                </c:pt>
                <c:pt idx="53257">
                  <c:v>3.60E+02</c:v>
                </c:pt>
                <c:pt idx="53258">
                  <c:v>3.60E+02</c:v>
                </c:pt>
                <c:pt idx="53259">
                  <c:v>3.60E+02</c:v>
                </c:pt>
                <c:pt idx="53260">
                  <c:v>3.60E+02</c:v>
                </c:pt>
                <c:pt idx="53261">
                  <c:v>3.60E+02</c:v>
                </c:pt>
                <c:pt idx="53262">
                  <c:v>3.60E+02</c:v>
                </c:pt>
                <c:pt idx="53263">
                  <c:v>3.60E+02</c:v>
                </c:pt>
                <c:pt idx="53264">
                  <c:v>3.60E+02</c:v>
                </c:pt>
                <c:pt idx="53265">
                  <c:v>3.60E+02</c:v>
                </c:pt>
                <c:pt idx="53266">
                  <c:v>3.60E+02</c:v>
                </c:pt>
                <c:pt idx="53267">
                  <c:v>3.60E+02</c:v>
                </c:pt>
                <c:pt idx="53268">
                  <c:v>3.60E+02</c:v>
                </c:pt>
                <c:pt idx="53269">
                  <c:v>3.60E+02</c:v>
                </c:pt>
                <c:pt idx="53270">
                  <c:v>3.60E+02</c:v>
                </c:pt>
                <c:pt idx="53271">
                  <c:v>3.60E+02</c:v>
                </c:pt>
                <c:pt idx="53272">
                  <c:v>3.60E+02</c:v>
                </c:pt>
                <c:pt idx="53273">
                  <c:v>3.60E+02</c:v>
                </c:pt>
                <c:pt idx="53274">
                  <c:v>3.60E+02</c:v>
                </c:pt>
                <c:pt idx="53275">
                  <c:v>3.60E+02</c:v>
                </c:pt>
                <c:pt idx="53276">
                  <c:v>3.60E+02</c:v>
                </c:pt>
                <c:pt idx="53277">
                  <c:v>3.60E+02</c:v>
                </c:pt>
                <c:pt idx="53278">
                  <c:v>3.60E+02</c:v>
                </c:pt>
                <c:pt idx="53279">
                  <c:v>3.60E+02</c:v>
                </c:pt>
                <c:pt idx="53280">
                  <c:v>3.60E+02</c:v>
                </c:pt>
                <c:pt idx="53281">
                  <c:v>3.60E+02</c:v>
                </c:pt>
                <c:pt idx="53282">
                  <c:v>3.60E+02</c:v>
                </c:pt>
                <c:pt idx="53283">
                  <c:v>3.60E+02</c:v>
                </c:pt>
                <c:pt idx="53284">
                  <c:v>3.60E+02</c:v>
                </c:pt>
                <c:pt idx="53285">
                  <c:v>3.60E+02</c:v>
                </c:pt>
                <c:pt idx="53286">
                  <c:v>3.60E+02</c:v>
                </c:pt>
                <c:pt idx="53287">
                  <c:v>3.60E+02</c:v>
                </c:pt>
                <c:pt idx="53288">
                  <c:v>3.60E+02</c:v>
                </c:pt>
                <c:pt idx="53289">
                  <c:v>3.60E+02</c:v>
                </c:pt>
                <c:pt idx="53290">
                  <c:v>3.60E+02</c:v>
                </c:pt>
                <c:pt idx="53291">
                  <c:v>3.60E+02</c:v>
                </c:pt>
                <c:pt idx="53292">
                  <c:v>3.60E+02</c:v>
                </c:pt>
                <c:pt idx="53293">
                  <c:v>3.60E+02</c:v>
                </c:pt>
                <c:pt idx="53294">
                  <c:v>3.60E+02</c:v>
                </c:pt>
                <c:pt idx="53295">
                  <c:v>3.60E+02</c:v>
                </c:pt>
                <c:pt idx="53296">
                  <c:v>3.60E+02</c:v>
                </c:pt>
                <c:pt idx="53297">
                  <c:v>3.60E+02</c:v>
                </c:pt>
                <c:pt idx="53298">
                  <c:v>3.60E+02</c:v>
                </c:pt>
                <c:pt idx="53299">
                  <c:v>3.60E+02</c:v>
                </c:pt>
                <c:pt idx="53300">
                  <c:v>3.60E+02</c:v>
                </c:pt>
                <c:pt idx="53301">
                  <c:v>3.60E+02</c:v>
                </c:pt>
                <c:pt idx="53302">
                  <c:v>3.60E+02</c:v>
                </c:pt>
                <c:pt idx="53303">
                  <c:v>3.60E+02</c:v>
                </c:pt>
                <c:pt idx="53304">
                  <c:v>3.60E+02</c:v>
                </c:pt>
                <c:pt idx="53305">
                  <c:v>3.60E+02</c:v>
                </c:pt>
                <c:pt idx="53306">
                  <c:v>3.60E+02</c:v>
                </c:pt>
                <c:pt idx="53307">
                  <c:v>3.60E+02</c:v>
                </c:pt>
                <c:pt idx="53308">
                  <c:v>3.60E+02</c:v>
                </c:pt>
                <c:pt idx="53309">
                  <c:v>3.60E+02</c:v>
                </c:pt>
                <c:pt idx="53310">
                  <c:v>3.60E+02</c:v>
                </c:pt>
                <c:pt idx="53311">
                  <c:v>3.60E+02</c:v>
                </c:pt>
                <c:pt idx="53312">
                  <c:v>3.60E+02</c:v>
                </c:pt>
                <c:pt idx="53313">
                  <c:v>3.60E+02</c:v>
                </c:pt>
                <c:pt idx="53314">
                  <c:v>3.60E+02</c:v>
                </c:pt>
                <c:pt idx="53315">
                  <c:v>3.60E+02</c:v>
                </c:pt>
                <c:pt idx="53316">
                  <c:v>3.60E+02</c:v>
                </c:pt>
                <c:pt idx="53317">
                  <c:v>3.60E+02</c:v>
                </c:pt>
                <c:pt idx="53318">
                  <c:v>3.60E+02</c:v>
                </c:pt>
                <c:pt idx="53319">
                  <c:v>3.60E+02</c:v>
                </c:pt>
                <c:pt idx="53320">
                  <c:v>3.60E+02</c:v>
                </c:pt>
                <c:pt idx="53321">
                  <c:v>3.60E+02</c:v>
                </c:pt>
                <c:pt idx="53322">
                  <c:v>3.60E+02</c:v>
                </c:pt>
                <c:pt idx="53323">
                  <c:v>3.60E+02</c:v>
                </c:pt>
                <c:pt idx="53324">
                  <c:v>3.60E+02</c:v>
                </c:pt>
                <c:pt idx="53325">
                  <c:v>3.60E+02</c:v>
                </c:pt>
                <c:pt idx="53326">
                  <c:v>3.60E+02</c:v>
                </c:pt>
                <c:pt idx="53327">
                  <c:v>3.60E+02</c:v>
                </c:pt>
                <c:pt idx="53328">
                  <c:v>3.60E+02</c:v>
                </c:pt>
                <c:pt idx="53329">
                  <c:v>3.60E+02</c:v>
                </c:pt>
                <c:pt idx="53330">
                  <c:v>3.60E+02</c:v>
                </c:pt>
                <c:pt idx="53331">
                  <c:v>3.60E+02</c:v>
                </c:pt>
                <c:pt idx="53332">
                  <c:v>3.60E+02</c:v>
                </c:pt>
                <c:pt idx="53333">
                  <c:v>3.60E+02</c:v>
                </c:pt>
                <c:pt idx="53334">
                  <c:v>3.60E+02</c:v>
                </c:pt>
                <c:pt idx="53335">
                  <c:v>3.60E+02</c:v>
                </c:pt>
                <c:pt idx="53336">
                  <c:v>3.60E+02</c:v>
                </c:pt>
                <c:pt idx="53337">
                  <c:v>3.60E+02</c:v>
                </c:pt>
                <c:pt idx="53338">
                  <c:v>3.60E+02</c:v>
                </c:pt>
                <c:pt idx="53339">
                  <c:v>3.60E+02</c:v>
                </c:pt>
                <c:pt idx="53340">
                  <c:v>3.60E+02</c:v>
                </c:pt>
                <c:pt idx="53341">
                  <c:v>3.60E+02</c:v>
                </c:pt>
                <c:pt idx="53342">
                  <c:v>3.60E+02</c:v>
                </c:pt>
                <c:pt idx="53343">
                  <c:v>3.60E+02</c:v>
                </c:pt>
                <c:pt idx="53344">
                  <c:v>3.60E+02</c:v>
                </c:pt>
                <c:pt idx="53345">
                  <c:v>3.60E+02</c:v>
                </c:pt>
                <c:pt idx="53346">
                  <c:v>3.60E+02</c:v>
                </c:pt>
                <c:pt idx="53347">
                  <c:v>3.60E+02</c:v>
                </c:pt>
                <c:pt idx="53348">
                  <c:v>3.60E+02</c:v>
                </c:pt>
                <c:pt idx="53349">
                  <c:v>3.60E+02</c:v>
                </c:pt>
                <c:pt idx="53350">
                  <c:v>3.60E+02</c:v>
                </c:pt>
                <c:pt idx="53351">
                  <c:v>3.60E+02</c:v>
                </c:pt>
                <c:pt idx="53352">
                  <c:v>3.60E+02</c:v>
                </c:pt>
                <c:pt idx="53353">
                  <c:v>3.60E+02</c:v>
                </c:pt>
                <c:pt idx="53354">
                  <c:v>3.60E+02</c:v>
                </c:pt>
                <c:pt idx="53355">
                  <c:v>3.60E+02</c:v>
                </c:pt>
                <c:pt idx="53356">
                  <c:v>3.60E+02</c:v>
                </c:pt>
                <c:pt idx="53357">
                  <c:v>3.60E+02</c:v>
                </c:pt>
                <c:pt idx="53358">
                  <c:v>3.60E+02</c:v>
                </c:pt>
                <c:pt idx="53359">
                  <c:v>3.60E+02</c:v>
                </c:pt>
                <c:pt idx="53360">
                  <c:v>3.60E+02</c:v>
                </c:pt>
                <c:pt idx="53361">
                  <c:v>3.60E+02</c:v>
                </c:pt>
                <c:pt idx="53362">
                  <c:v>3.60E+02</c:v>
                </c:pt>
                <c:pt idx="53363">
                  <c:v>3.60E+02</c:v>
                </c:pt>
                <c:pt idx="53364">
                  <c:v>3.60E+02</c:v>
                </c:pt>
                <c:pt idx="53365">
                  <c:v>3.60E+02</c:v>
                </c:pt>
                <c:pt idx="53366">
                  <c:v>3.60E+02</c:v>
                </c:pt>
                <c:pt idx="53367">
                  <c:v>3.60E+02</c:v>
                </c:pt>
                <c:pt idx="53368">
                  <c:v>3.60E+02</c:v>
                </c:pt>
                <c:pt idx="53369">
                  <c:v>3.60E+02</c:v>
                </c:pt>
                <c:pt idx="53370">
                  <c:v>3.60E+02</c:v>
                </c:pt>
                <c:pt idx="53371">
                  <c:v>3.60E+02</c:v>
                </c:pt>
                <c:pt idx="53372">
                  <c:v>3.60E+02</c:v>
                </c:pt>
                <c:pt idx="53373">
                  <c:v>3.60E+02</c:v>
                </c:pt>
                <c:pt idx="53374">
                  <c:v>3.60E+02</c:v>
                </c:pt>
                <c:pt idx="53375">
                  <c:v>3.60E+02</c:v>
                </c:pt>
                <c:pt idx="53376">
                  <c:v>3.60E+02</c:v>
                </c:pt>
                <c:pt idx="53377">
                  <c:v>3.60E+02</c:v>
                </c:pt>
                <c:pt idx="53378">
                  <c:v>3.60E+02</c:v>
                </c:pt>
                <c:pt idx="53379">
                  <c:v>3.60E+02</c:v>
                </c:pt>
                <c:pt idx="53380">
                  <c:v>3.60E+02</c:v>
                </c:pt>
                <c:pt idx="53381">
                  <c:v>3.60E+02</c:v>
                </c:pt>
                <c:pt idx="53382">
                  <c:v>3.60E+02</c:v>
                </c:pt>
                <c:pt idx="53383">
                  <c:v>3.60E+02</c:v>
                </c:pt>
                <c:pt idx="53384">
                  <c:v>3.60E+02</c:v>
                </c:pt>
                <c:pt idx="53385">
                  <c:v>3.60E+02</c:v>
                </c:pt>
                <c:pt idx="53386">
                  <c:v>3.60E+02</c:v>
                </c:pt>
                <c:pt idx="53387">
                  <c:v>3.60E+02</c:v>
                </c:pt>
                <c:pt idx="53388">
                  <c:v>3.60E+02</c:v>
                </c:pt>
                <c:pt idx="53389">
                  <c:v>3.60E+02</c:v>
                </c:pt>
                <c:pt idx="53390">
                  <c:v>3.60E+02</c:v>
                </c:pt>
                <c:pt idx="53391">
                  <c:v>3.60E+02</c:v>
                </c:pt>
                <c:pt idx="53392">
                  <c:v>3.60E+02</c:v>
                </c:pt>
                <c:pt idx="53393">
                  <c:v>3.60E+02</c:v>
                </c:pt>
                <c:pt idx="53394">
                  <c:v>3.60E+02</c:v>
                </c:pt>
                <c:pt idx="53395">
                  <c:v>3.60E+02</c:v>
                </c:pt>
                <c:pt idx="53396">
                  <c:v>3.60E+02</c:v>
                </c:pt>
                <c:pt idx="53397">
                  <c:v>3.60E+02</c:v>
                </c:pt>
                <c:pt idx="53398">
                  <c:v>3.60E+02</c:v>
                </c:pt>
                <c:pt idx="53399">
                  <c:v>3.60E+02</c:v>
                </c:pt>
                <c:pt idx="53400">
                  <c:v>3.60E+02</c:v>
                </c:pt>
                <c:pt idx="53401">
                  <c:v>3.60E+02</c:v>
                </c:pt>
                <c:pt idx="53402">
                  <c:v>3.60E+02</c:v>
                </c:pt>
                <c:pt idx="53403">
                  <c:v>3.60E+02</c:v>
                </c:pt>
                <c:pt idx="53404">
                  <c:v>3.60E+02</c:v>
                </c:pt>
                <c:pt idx="53405">
                  <c:v>3.60E+02</c:v>
                </c:pt>
                <c:pt idx="53406">
                  <c:v>3.60E+02</c:v>
                </c:pt>
                <c:pt idx="53407">
                  <c:v>3.60E+02</c:v>
                </c:pt>
                <c:pt idx="53408">
                  <c:v>3.60E+02</c:v>
                </c:pt>
                <c:pt idx="53409">
                  <c:v>3.60E+02</c:v>
                </c:pt>
                <c:pt idx="53410">
                  <c:v>3.60E+02</c:v>
                </c:pt>
                <c:pt idx="53411">
                  <c:v>3.60E+02</c:v>
                </c:pt>
                <c:pt idx="53412">
                  <c:v>3.60E+02</c:v>
                </c:pt>
                <c:pt idx="53413">
                  <c:v>3.60E+02</c:v>
                </c:pt>
                <c:pt idx="53414">
                  <c:v>3.60E+02</c:v>
                </c:pt>
                <c:pt idx="53415">
                  <c:v>3.60E+02</c:v>
                </c:pt>
                <c:pt idx="53416">
                  <c:v>3.60E+02</c:v>
                </c:pt>
                <c:pt idx="53417">
                  <c:v>3.60E+02</c:v>
                </c:pt>
                <c:pt idx="53418">
                  <c:v>3.60E+02</c:v>
                </c:pt>
                <c:pt idx="53419">
                  <c:v>3.60E+02</c:v>
                </c:pt>
                <c:pt idx="53420">
                  <c:v>3.60E+02</c:v>
                </c:pt>
                <c:pt idx="53421">
                  <c:v>3.60E+02</c:v>
                </c:pt>
                <c:pt idx="53422">
                  <c:v>3.60E+02</c:v>
                </c:pt>
                <c:pt idx="53423">
                  <c:v>3.60E+02</c:v>
                </c:pt>
                <c:pt idx="53424">
                  <c:v>3.60E+02</c:v>
                </c:pt>
                <c:pt idx="53425">
                  <c:v>3.60E+02</c:v>
                </c:pt>
                <c:pt idx="53426">
                  <c:v>3.60E+02</c:v>
                </c:pt>
                <c:pt idx="53427">
                  <c:v>3.60E+02</c:v>
                </c:pt>
                <c:pt idx="53428">
                  <c:v>3.60E+02</c:v>
                </c:pt>
                <c:pt idx="53429">
                  <c:v>3.60E+02</c:v>
                </c:pt>
                <c:pt idx="53430">
                  <c:v>3.60E+02</c:v>
                </c:pt>
                <c:pt idx="53431">
                  <c:v>3.60E+02</c:v>
                </c:pt>
                <c:pt idx="53432">
                  <c:v>3.60E+02</c:v>
                </c:pt>
                <c:pt idx="53433">
                  <c:v>3.60E+02</c:v>
                </c:pt>
                <c:pt idx="53434">
                  <c:v>3.60E+02</c:v>
                </c:pt>
                <c:pt idx="53435">
                  <c:v>3.60E+02</c:v>
                </c:pt>
                <c:pt idx="53436">
                  <c:v>3.60E+02</c:v>
                </c:pt>
                <c:pt idx="53437">
                  <c:v>3.60E+02</c:v>
                </c:pt>
                <c:pt idx="53438">
                  <c:v>3.60E+02</c:v>
                </c:pt>
                <c:pt idx="53439">
                  <c:v>3.60E+02</c:v>
                </c:pt>
                <c:pt idx="53440">
                  <c:v>3.60E+02</c:v>
                </c:pt>
                <c:pt idx="53441">
                  <c:v>3.60E+02</c:v>
                </c:pt>
                <c:pt idx="53442">
                  <c:v>3.60E+02</c:v>
                </c:pt>
                <c:pt idx="53443">
                  <c:v>3.60E+02</c:v>
                </c:pt>
                <c:pt idx="53444">
                  <c:v>3.60E+02</c:v>
                </c:pt>
                <c:pt idx="53445">
                  <c:v>3.60E+02</c:v>
                </c:pt>
                <c:pt idx="53446">
                  <c:v>3.60E+02</c:v>
                </c:pt>
                <c:pt idx="53447">
                  <c:v>3.60E+02</c:v>
                </c:pt>
                <c:pt idx="53448">
                  <c:v>3.60E+02</c:v>
                </c:pt>
                <c:pt idx="53449">
                  <c:v>3.60E+02</c:v>
                </c:pt>
                <c:pt idx="53450">
                  <c:v>3.60E+02</c:v>
                </c:pt>
                <c:pt idx="53451">
                  <c:v>3.60E+02</c:v>
                </c:pt>
                <c:pt idx="53452">
                  <c:v>3.60E+02</c:v>
                </c:pt>
                <c:pt idx="53453">
                  <c:v>3.60E+02</c:v>
                </c:pt>
                <c:pt idx="53454">
                  <c:v>3.60E+02</c:v>
                </c:pt>
                <c:pt idx="53455">
                  <c:v>3.60E+02</c:v>
                </c:pt>
                <c:pt idx="53456">
                  <c:v>3.60E+02</c:v>
                </c:pt>
                <c:pt idx="53457">
                  <c:v>3.60E+02</c:v>
                </c:pt>
                <c:pt idx="53458">
                  <c:v>3.60E+02</c:v>
                </c:pt>
                <c:pt idx="53459">
                  <c:v>3.60E+02</c:v>
                </c:pt>
                <c:pt idx="53460">
                  <c:v>3.60E+02</c:v>
                </c:pt>
                <c:pt idx="53461">
                  <c:v>3.60E+02</c:v>
                </c:pt>
                <c:pt idx="53462">
                  <c:v>3.60E+02</c:v>
                </c:pt>
                <c:pt idx="53463">
                  <c:v>3.60E+02</c:v>
                </c:pt>
                <c:pt idx="53464">
                  <c:v>3.60E+02</c:v>
                </c:pt>
                <c:pt idx="53465">
                  <c:v>3.60E+02</c:v>
                </c:pt>
                <c:pt idx="53466">
                  <c:v>3.60E+02</c:v>
                </c:pt>
                <c:pt idx="53467">
                  <c:v>3.60E+02</c:v>
                </c:pt>
                <c:pt idx="53468">
                  <c:v>3.60E+02</c:v>
                </c:pt>
                <c:pt idx="53469">
                  <c:v>3.60E+02</c:v>
                </c:pt>
                <c:pt idx="53470">
                  <c:v>3.60E+02</c:v>
                </c:pt>
                <c:pt idx="53471">
                  <c:v>3.60E+02</c:v>
                </c:pt>
                <c:pt idx="53472">
                  <c:v>3.60E+02</c:v>
                </c:pt>
                <c:pt idx="53473">
                  <c:v>3.60E+02</c:v>
                </c:pt>
                <c:pt idx="53474">
                  <c:v>3.60E+02</c:v>
                </c:pt>
                <c:pt idx="53475">
                  <c:v>3.60E+02</c:v>
                </c:pt>
                <c:pt idx="53476">
                  <c:v>3.60E+02</c:v>
                </c:pt>
                <c:pt idx="53477">
                  <c:v>3.60E+02</c:v>
                </c:pt>
                <c:pt idx="53478">
                  <c:v>3.60E+02</c:v>
                </c:pt>
                <c:pt idx="53479">
                  <c:v>3.60E+02</c:v>
                </c:pt>
                <c:pt idx="53480">
                  <c:v>3.60E+02</c:v>
                </c:pt>
                <c:pt idx="53481">
                  <c:v>3.60E+02</c:v>
                </c:pt>
                <c:pt idx="53482">
                  <c:v>3.60E+02</c:v>
                </c:pt>
                <c:pt idx="53483">
                  <c:v>3.60E+02</c:v>
                </c:pt>
                <c:pt idx="53484">
                  <c:v>3.60E+02</c:v>
                </c:pt>
                <c:pt idx="53485">
                  <c:v>3.60E+02</c:v>
                </c:pt>
                <c:pt idx="53486">
                  <c:v>3.60E+02</c:v>
                </c:pt>
                <c:pt idx="53487">
                  <c:v>3.60E+02</c:v>
                </c:pt>
                <c:pt idx="53488">
                  <c:v>3.60E+02</c:v>
                </c:pt>
                <c:pt idx="53489">
                  <c:v>3.60E+02</c:v>
                </c:pt>
                <c:pt idx="53490">
                  <c:v>3.60E+02</c:v>
                </c:pt>
                <c:pt idx="53491">
                  <c:v>3.60E+02</c:v>
                </c:pt>
                <c:pt idx="53492">
                  <c:v>3.60E+02</c:v>
                </c:pt>
                <c:pt idx="53493">
                  <c:v>3.60E+02</c:v>
                </c:pt>
                <c:pt idx="53494">
                  <c:v>3.60E+02</c:v>
                </c:pt>
                <c:pt idx="53495">
                  <c:v>3.60E+02</c:v>
                </c:pt>
                <c:pt idx="53496">
                  <c:v>3.60E+02</c:v>
                </c:pt>
                <c:pt idx="53497">
                  <c:v>3.60E+02</c:v>
                </c:pt>
                <c:pt idx="53498">
                  <c:v>3.60E+02</c:v>
                </c:pt>
                <c:pt idx="53499">
                  <c:v>3.60E+02</c:v>
                </c:pt>
                <c:pt idx="53500">
                  <c:v>3.60E+02</c:v>
                </c:pt>
                <c:pt idx="53501">
                  <c:v>3.60E+02</c:v>
                </c:pt>
                <c:pt idx="53502">
                  <c:v>3.60E+02</c:v>
                </c:pt>
                <c:pt idx="53503">
                  <c:v>3.60E+02</c:v>
                </c:pt>
                <c:pt idx="53504">
                  <c:v>3.60E+02</c:v>
                </c:pt>
                <c:pt idx="53505">
                  <c:v>3.60E+02</c:v>
                </c:pt>
                <c:pt idx="53506">
                  <c:v>3.60E+02</c:v>
                </c:pt>
                <c:pt idx="53507">
                  <c:v>3.60E+02</c:v>
                </c:pt>
                <c:pt idx="53508">
                  <c:v>3.60E+02</c:v>
                </c:pt>
                <c:pt idx="53509">
                  <c:v>3.60E+02</c:v>
                </c:pt>
                <c:pt idx="53510">
                  <c:v>3.60E+02</c:v>
                </c:pt>
                <c:pt idx="53511">
                  <c:v>3.60E+02</c:v>
                </c:pt>
                <c:pt idx="53512">
                  <c:v>3.60E+02</c:v>
                </c:pt>
                <c:pt idx="53513">
                  <c:v>3.60E+02</c:v>
                </c:pt>
                <c:pt idx="53514">
                  <c:v>3.60E+02</c:v>
                </c:pt>
                <c:pt idx="53515">
                  <c:v>3.60E+02</c:v>
                </c:pt>
                <c:pt idx="53516">
                  <c:v>3.60E+02</c:v>
                </c:pt>
                <c:pt idx="53517">
                  <c:v>3.60E+02</c:v>
                </c:pt>
                <c:pt idx="53518">
                  <c:v>3.60E+02</c:v>
                </c:pt>
                <c:pt idx="53519">
                  <c:v>3.60E+02</c:v>
                </c:pt>
                <c:pt idx="53520">
                  <c:v>3.60E+02</c:v>
                </c:pt>
                <c:pt idx="53521">
                  <c:v>3.60E+02</c:v>
                </c:pt>
                <c:pt idx="53522">
                  <c:v>3.60E+02</c:v>
                </c:pt>
                <c:pt idx="53523">
                  <c:v>3.60E+02</c:v>
                </c:pt>
                <c:pt idx="53524">
                  <c:v>3.60E+02</c:v>
                </c:pt>
                <c:pt idx="53525">
                  <c:v>3.60E+02</c:v>
                </c:pt>
                <c:pt idx="53526">
                  <c:v>3.60E+02</c:v>
                </c:pt>
                <c:pt idx="53527">
                  <c:v>3.60E+02</c:v>
                </c:pt>
                <c:pt idx="53528">
                  <c:v>3.60E+02</c:v>
                </c:pt>
                <c:pt idx="53529">
                  <c:v>3.60E+02</c:v>
                </c:pt>
                <c:pt idx="53530">
                  <c:v>3.60E+02</c:v>
                </c:pt>
                <c:pt idx="53531">
                  <c:v>3.60E+02</c:v>
                </c:pt>
                <c:pt idx="53532">
                  <c:v>3.60E+02</c:v>
                </c:pt>
                <c:pt idx="53533">
                  <c:v>3.60E+02</c:v>
                </c:pt>
                <c:pt idx="53534">
                  <c:v>3.60E+02</c:v>
                </c:pt>
                <c:pt idx="53535">
                  <c:v>3.60E+02</c:v>
                </c:pt>
                <c:pt idx="53536">
                  <c:v>3.60E+02</c:v>
                </c:pt>
                <c:pt idx="53537">
                  <c:v>3.60E+02</c:v>
                </c:pt>
                <c:pt idx="53538">
                  <c:v>3.60E+02</c:v>
                </c:pt>
                <c:pt idx="53539">
                  <c:v>3.60E+02</c:v>
                </c:pt>
                <c:pt idx="53540">
                  <c:v>3.60E+02</c:v>
                </c:pt>
                <c:pt idx="53541">
                  <c:v>3.60E+02</c:v>
                </c:pt>
                <c:pt idx="53542">
                  <c:v>3.60E+02</c:v>
                </c:pt>
                <c:pt idx="53543">
                  <c:v>3.60E+02</c:v>
                </c:pt>
                <c:pt idx="53544">
                  <c:v>3.60E+02</c:v>
                </c:pt>
                <c:pt idx="53545">
                  <c:v>3.60E+02</c:v>
                </c:pt>
                <c:pt idx="53546">
                  <c:v>3.60E+02</c:v>
                </c:pt>
                <c:pt idx="53547">
                  <c:v>3.60E+02</c:v>
                </c:pt>
                <c:pt idx="53548">
                  <c:v>3.60E+02</c:v>
                </c:pt>
                <c:pt idx="53549">
                  <c:v>3.60E+02</c:v>
                </c:pt>
                <c:pt idx="53550">
                  <c:v>3.60E+02</c:v>
                </c:pt>
                <c:pt idx="53551">
                  <c:v>3.60E+02</c:v>
                </c:pt>
                <c:pt idx="53552">
                  <c:v>3.60E+02</c:v>
                </c:pt>
                <c:pt idx="53553">
                  <c:v>3.60E+02</c:v>
                </c:pt>
                <c:pt idx="53554">
                  <c:v>3.60E+02</c:v>
                </c:pt>
                <c:pt idx="53555">
                  <c:v>3.60E+02</c:v>
                </c:pt>
                <c:pt idx="53556">
                  <c:v>3.60E+02</c:v>
                </c:pt>
                <c:pt idx="53557">
                  <c:v>3.60E+02</c:v>
                </c:pt>
                <c:pt idx="53558">
                  <c:v>3.60E+02</c:v>
                </c:pt>
                <c:pt idx="53559">
                  <c:v>3.60E+02</c:v>
                </c:pt>
                <c:pt idx="53560">
                  <c:v>3.60E+02</c:v>
                </c:pt>
                <c:pt idx="53561">
                  <c:v>3.60E+02</c:v>
                </c:pt>
                <c:pt idx="53562">
                  <c:v>3.60E+02</c:v>
                </c:pt>
                <c:pt idx="53563">
                  <c:v>3.60E+02</c:v>
                </c:pt>
                <c:pt idx="53564">
                  <c:v>3.60E+02</c:v>
                </c:pt>
                <c:pt idx="53565">
                  <c:v>3.60E+02</c:v>
                </c:pt>
                <c:pt idx="53566">
                  <c:v>3.60E+02</c:v>
                </c:pt>
                <c:pt idx="53567">
                  <c:v>3.60E+02</c:v>
                </c:pt>
                <c:pt idx="53568">
                  <c:v>3.60E+02</c:v>
                </c:pt>
                <c:pt idx="53569">
                  <c:v>3.60E+02</c:v>
                </c:pt>
                <c:pt idx="53570">
                  <c:v>3.60E+02</c:v>
                </c:pt>
                <c:pt idx="53571">
                  <c:v>3.60E+02</c:v>
                </c:pt>
                <c:pt idx="53572">
                  <c:v>3.60E+02</c:v>
                </c:pt>
                <c:pt idx="53573">
                  <c:v>3.60E+02</c:v>
                </c:pt>
                <c:pt idx="53574">
                  <c:v>3.60E+02</c:v>
                </c:pt>
                <c:pt idx="53575">
                  <c:v>3.60E+02</c:v>
                </c:pt>
                <c:pt idx="53576">
                  <c:v>3.60E+02</c:v>
                </c:pt>
                <c:pt idx="53577">
                  <c:v>3.60E+02</c:v>
                </c:pt>
                <c:pt idx="53578">
                  <c:v>3.60E+02</c:v>
                </c:pt>
                <c:pt idx="53579">
                  <c:v>3.60E+02</c:v>
                </c:pt>
                <c:pt idx="53580">
                  <c:v>3.60E+02</c:v>
                </c:pt>
                <c:pt idx="53581">
                  <c:v>3.60E+02</c:v>
                </c:pt>
                <c:pt idx="53582">
                  <c:v>3.60E+02</c:v>
                </c:pt>
                <c:pt idx="53583">
                  <c:v>3.60E+02</c:v>
                </c:pt>
                <c:pt idx="53584">
                  <c:v>3.60E+02</c:v>
                </c:pt>
                <c:pt idx="53585">
                  <c:v>3.60E+02</c:v>
                </c:pt>
                <c:pt idx="53586">
                  <c:v>3.60E+02</c:v>
                </c:pt>
                <c:pt idx="53587">
                  <c:v>3.60E+02</c:v>
                </c:pt>
                <c:pt idx="53588">
                  <c:v>3.60E+02</c:v>
                </c:pt>
                <c:pt idx="53589">
                  <c:v>3.60E+02</c:v>
                </c:pt>
                <c:pt idx="53590">
                  <c:v>3.60E+02</c:v>
                </c:pt>
                <c:pt idx="53591">
                  <c:v>3.60E+02</c:v>
                </c:pt>
                <c:pt idx="53592">
                  <c:v>3.60E+02</c:v>
                </c:pt>
                <c:pt idx="53593">
                  <c:v>3.60E+02</c:v>
                </c:pt>
                <c:pt idx="53594">
                  <c:v>3.60E+02</c:v>
                </c:pt>
                <c:pt idx="53595">
                  <c:v>3.60E+02</c:v>
                </c:pt>
                <c:pt idx="53596">
                  <c:v>3.60E+02</c:v>
                </c:pt>
                <c:pt idx="53597">
                  <c:v>3.60E+02</c:v>
                </c:pt>
                <c:pt idx="53598">
                  <c:v>3.60E+02</c:v>
                </c:pt>
                <c:pt idx="53599">
                  <c:v>3.60E+02</c:v>
                </c:pt>
                <c:pt idx="53600">
                  <c:v>3.60E+02</c:v>
                </c:pt>
                <c:pt idx="53601">
                  <c:v>3.60E+02</c:v>
                </c:pt>
                <c:pt idx="53602">
                  <c:v>3.60E+02</c:v>
                </c:pt>
                <c:pt idx="53603">
                  <c:v>3.60E+02</c:v>
                </c:pt>
                <c:pt idx="53604">
                  <c:v>3.60E+02</c:v>
                </c:pt>
                <c:pt idx="53605">
                  <c:v>3.60E+02</c:v>
                </c:pt>
                <c:pt idx="53606">
                  <c:v>3.60E+02</c:v>
                </c:pt>
                <c:pt idx="53607">
                  <c:v>3.60E+02</c:v>
                </c:pt>
                <c:pt idx="53608">
                  <c:v>3.60E+02</c:v>
                </c:pt>
                <c:pt idx="53609">
                  <c:v>3.60E+02</c:v>
                </c:pt>
                <c:pt idx="53610">
                  <c:v>3.60E+02</c:v>
                </c:pt>
                <c:pt idx="53611">
                  <c:v>3.60E+02</c:v>
                </c:pt>
                <c:pt idx="53612">
                  <c:v>3.60E+02</c:v>
                </c:pt>
                <c:pt idx="53613">
                  <c:v>3.60E+02</c:v>
                </c:pt>
                <c:pt idx="53614">
                  <c:v>3.60E+02</c:v>
                </c:pt>
                <c:pt idx="53615">
                  <c:v>3.60E+02</c:v>
                </c:pt>
                <c:pt idx="53616">
                  <c:v>3.60E+02</c:v>
                </c:pt>
                <c:pt idx="53617">
                  <c:v>3.60E+02</c:v>
                </c:pt>
                <c:pt idx="53618">
                  <c:v>3.60E+02</c:v>
                </c:pt>
                <c:pt idx="53619">
                  <c:v>3.60E+02</c:v>
                </c:pt>
                <c:pt idx="53620">
                  <c:v>3.60E+02</c:v>
                </c:pt>
                <c:pt idx="53621">
                  <c:v>3.60E+02</c:v>
                </c:pt>
                <c:pt idx="53622">
                  <c:v>3.60E+02</c:v>
                </c:pt>
                <c:pt idx="53623">
                  <c:v>3.60E+02</c:v>
                </c:pt>
                <c:pt idx="53624">
                  <c:v>3.60E+02</c:v>
                </c:pt>
                <c:pt idx="53625">
                  <c:v>3.60E+02</c:v>
                </c:pt>
                <c:pt idx="53626">
                  <c:v>3.60E+02</c:v>
                </c:pt>
                <c:pt idx="53627">
                  <c:v>3.60E+02</c:v>
                </c:pt>
                <c:pt idx="53628">
                  <c:v>3.60E+02</c:v>
                </c:pt>
                <c:pt idx="53629">
                  <c:v>3.60E+02</c:v>
                </c:pt>
                <c:pt idx="53630">
                  <c:v>3.60E+02</c:v>
                </c:pt>
                <c:pt idx="53631">
                  <c:v>3.60E+02</c:v>
                </c:pt>
                <c:pt idx="53632">
                  <c:v>3.60E+02</c:v>
                </c:pt>
                <c:pt idx="53633">
                  <c:v>3.60E+02</c:v>
                </c:pt>
                <c:pt idx="53634">
                  <c:v>3.60E+02</c:v>
                </c:pt>
                <c:pt idx="53635">
                  <c:v>3.60E+02</c:v>
                </c:pt>
                <c:pt idx="53636">
                  <c:v>3.60E+02</c:v>
                </c:pt>
                <c:pt idx="53637">
                  <c:v>3.60E+02</c:v>
                </c:pt>
                <c:pt idx="53638">
                  <c:v>3.60E+02</c:v>
                </c:pt>
                <c:pt idx="53639">
                  <c:v>3.60E+02</c:v>
                </c:pt>
                <c:pt idx="53640">
                  <c:v>3.60E+02</c:v>
                </c:pt>
                <c:pt idx="53641">
                  <c:v>3.60E+02</c:v>
                </c:pt>
                <c:pt idx="53642">
                  <c:v>3.60E+02</c:v>
                </c:pt>
                <c:pt idx="53643">
                  <c:v>3.60E+02</c:v>
                </c:pt>
                <c:pt idx="53644">
                  <c:v>3.60E+02</c:v>
                </c:pt>
                <c:pt idx="53645">
                  <c:v>3.60E+02</c:v>
                </c:pt>
                <c:pt idx="53646">
                  <c:v>3.60E+02</c:v>
                </c:pt>
                <c:pt idx="53647">
                  <c:v>3.60E+02</c:v>
                </c:pt>
                <c:pt idx="53648">
                  <c:v>3.60E+02</c:v>
                </c:pt>
                <c:pt idx="53649">
                  <c:v>3.60E+02</c:v>
                </c:pt>
                <c:pt idx="53650">
                  <c:v>3.60E+02</c:v>
                </c:pt>
                <c:pt idx="53651">
                  <c:v>3.60E+02</c:v>
                </c:pt>
                <c:pt idx="53652">
                  <c:v>3.60E+02</c:v>
                </c:pt>
                <c:pt idx="53653">
                  <c:v>3.60E+02</c:v>
                </c:pt>
                <c:pt idx="53654">
                  <c:v>3.60E+02</c:v>
                </c:pt>
                <c:pt idx="53655">
                  <c:v>3.60E+02</c:v>
                </c:pt>
                <c:pt idx="53656">
                  <c:v>3.60E+02</c:v>
                </c:pt>
                <c:pt idx="53657">
                  <c:v>3.60E+02</c:v>
                </c:pt>
                <c:pt idx="53658">
                  <c:v>3.60E+02</c:v>
                </c:pt>
                <c:pt idx="53659">
                  <c:v>3.60E+02</c:v>
                </c:pt>
                <c:pt idx="53660">
                  <c:v>3.60E+02</c:v>
                </c:pt>
                <c:pt idx="53661">
                  <c:v>3.60E+02</c:v>
                </c:pt>
                <c:pt idx="53662">
                  <c:v>3.60E+02</c:v>
                </c:pt>
                <c:pt idx="53663">
                  <c:v>3.60E+02</c:v>
                </c:pt>
                <c:pt idx="53664">
                  <c:v>3.60E+02</c:v>
                </c:pt>
                <c:pt idx="53665">
                  <c:v>3.60E+02</c:v>
                </c:pt>
                <c:pt idx="53666">
                  <c:v>3.60E+02</c:v>
                </c:pt>
                <c:pt idx="53667">
                  <c:v>3.60E+02</c:v>
                </c:pt>
                <c:pt idx="53668">
                  <c:v>3.60E+02</c:v>
                </c:pt>
                <c:pt idx="53669">
                  <c:v>3.60E+02</c:v>
                </c:pt>
                <c:pt idx="53670">
                  <c:v>3.60E+02</c:v>
                </c:pt>
                <c:pt idx="53671">
                  <c:v>3.60E+02</c:v>
                </c:pt>
                <c:pt idx="53672">
                  <c:v>3.60E+02</c:v>
                </c:pt>
                <c:pt idx="53673">
                  <c:v>3.60E+02</c:v>
                </c:pt>
                <c:pt idx="53674">
                  <c:v>3.60E+02</c:v>
                </c:pt>
                <c:pt idx="53675">
                  <c:v>3.60E+02</c:v>
                </c:pt>
                <c:pt idx="53676">
                  <c:v>3.60E+02</c:v>
                </c:pt>
                <c:pt idx="53677">
                  <c:v>3.60E+02</c:v>
                </c:pt>
                <c:pt idx="53678">
                  <c:v>3.60E+02</c:v>
                </c:pt>
                <c:pt idx="53679">
                  <c:v>3.60E+02</c:v>
                </c:pt>
                <c:pt idx="53680">
                  <c:v>3.60E+02</c:v>
                </c:pt>
                <c:pt idx="53681">
                  <c:v>3.60E+02</c:v>
                </c:pt>
                <c:pt idx="53682">
                  <c:v>3.60E+02</c:v>
                </c:pt>
                <c:pt idx="53683">
                  <c:v>3.60E+02</c:v>
                </c:pt>
                <c:pt idx="53684">
                  <c:v>3.60E+02</c:v>
                </c:pt>
                <c:pt idx="53685">
                  <c:v>3.60E+02</c:v>
                </c:pt>
                <c:pt idx="53686">
                  <c:v>3.60E+02</c:v>
                </c:pt>
                <c:pt idx="53687">
                  <c:v>3.60E+02</c:v>
                </c:pt>
                <c:pt idx="53688">
                  <c:v>3.60E+02</c:v>
                </c:pt>
                <c:pt idx="53689">
                  <c:v>3.60E+02</c:v>
                </c:pt>
                <c:pt idx="53690">
                  <c:v>3.60E+02</c:v>
                </c:pt>
                <c:pt idx="53691">
                  <c:v>3.60E+02</c:v>
                </c:pt>
                <c:pt idx="53692">
                  <c:v>3.60E+02</c:v>
                </c:pt>
                <c:pt idx="53693">
                  <c:v>3.60E+02</c:v>
                </c:pt>
                <c:pt idx="53694">
                  <c:v>3.60E+02</c:v>
                </c:pt>
                <c:pt idx="53695">
                  <c:v>3.60E+02</c:v>
                </c:pt>
                <c:pt idx="53696">
                  <c:v>3.60E+02</c:v>
                </c:pt>
                <c:pt idx="53697">
                  <c:v>3.60E+02</c:v>
                </c:pt>
                <c:pt idx="53698">
                  <c:v>3.60E+02</c:v>
                </c:pt>
                <c:pt idx="53699">
                  <c:v>3.60E+02</c:v>
                </c:pt>
                <c:pt idx="53700">
                  <c:v>3.60E+02</c:v>
                </c:pt>
                <c:pt idx="53701">
                  <c:v>3.60E+02</c:v>
                </c:pt>
                <c:pt idx="53702">
                  <c:v>3.60E+02</c:v>
                </c:pt>
                <c:pt idx="53703">
                  <c:v>3.60E+02</c:v>
                </c:pt>
                <c:pt idx="53704">
                  <c:v>3.60E+02</c:v>
                </c:pt>
                <c:pt idx="53705">
                  <c:v>3.60E+02</c:v>
                </c:pt>
                <c:pt idx="53706">
                  <c:v>3.60E+02</c:v>
                </c:pt>
                <c:pt idx="53707">
                  <c:v>3.60E+02</c:v>
                </c:pt>
                <c:pt idx="53708">
                  <c:v>3.60E+02</c:v>
                </c:pt>
                <c:pt idx="53709">
                  <c:v>3.60E+02</c:v>
                </c:pt>
                <c:pt idx="53710">
                  <c:v>3.60E+02</c:v>
                </c:pt>
                <c:pt idx="53711">
                  <c:v>3.60E+02</c:v>
                </c:pt>
                <c:pt idx="53712">
                  <c:v>3.60E+02</c:v>
                </c:pt>
                <c:pt idx="53713">
                  <c:v>3.60E+02</c:v>
                </c:pt>
                <c:pt idx="53714">
                  <c:v>3.60E+02</c:v>
                </c:pt>
                <c:pt idx="53715">
                  <c:v>3.60E+02</c:v>
                </c:pt>
                <c:pt idx="53716">
                  <c:v>3.60E+02</c:v>
                </c:pt>
                <c:pt idx="53717">
                  <c:v>3.60E+02</c:v>
                </c:pt>
                <c:pt idx="53718">
                  <c:v>3.60E+02</c:v>
                </c:pt>
                <c:pt idx="53719">
                  <c:v>3.60E+02</c:v>
                </c:pt>
                <c:pt idx="53720">
                  <c:v>3.60E+02</c:v>
                </c:pt>
                <c:pt idx="53721">
                  <c:v>3.60E+02</c:v>
                </c:pt>
                <c:pt idx="53722">
                  <c:v>3.60E+02</c:v>
                </c:pt>
                <c:pt idx="53723">
                  <c:v>3.60E+02</c:v>
                </c:pt>
                <c:pt idx="53724">
                  <c:v>3.60E+02</c:v>
                </c:pt>
                <c:pt idx="53725">
                  <c:v>3.60E+02</c:v>
                </c:pt>
                <c:pt idx="53726">
                  <c:v>3.60E+02</c:v>
                </c:pt>
                <c:pt idx="53727">
                  <c:v>3.60E+02</c:v>
                </c:pt>
                <c:pt idx="53728">
                  <c:v>3.60E+02</c:v>
                </c:pt>
                <c:pt idx="53729">
                  <c:v>3.60E+02</c:v>
                </c:pt>
                <c:pt idx="53730">
                  <c:v>3.60E+02</c:v>
                </c:pt>
                <c:pt idx="53731">
                  <c:v>3.60E+02</c:v>
                </c:pt>
                <c:pt idx="53732">
                  <c:v>3.60E+02</c:v>
                </c:pt>
                <c:pt idx="53733">
                  <c:v>3.60E+02</c:v>
                </c:pt>
                <c:pt idx="53734">
                  <c:v>3.60E+02</c:v>
                </c:pt>
                <c:pt idx="53735">
                  <c:v>3.60E+02</c:v>
                </c:pt>
                <c:pt idx="53736">
                  <c:v>3.60E+02</c:v>
                </c:pt>
                <c:pt idx="53737">
                  <c:v>3.60E+02</c:v>
                </c:pt>
                <c:pt idx="53738">
                  <c:v>3.60E+02</c:v>
                </c:pt>
                <c:pt idx="53739">
                  <c:v>3.60E+02</c:v>
                </c:pt>
                <c:pt idx="53740">
                  <c:v>3.60E+02</c:v>
                </c:pt>
                <c:pt idx="53741">
                  <c:v>3.60E+02</c:v>
                </c:pt>
                <c:pt idx="53742">
                  <c:v>3.60E+02</c:v>
                </c:pt>
                <c:pt idx="53743">
                  <c:v>3.60E+02</c:v>
                </c:pt>
                <c:pt idx="53744">
                  <c:v>3.60E+02</c:v>
                </c:pt>
                <c:pt idx="53745">
                  <c:v>3.60E+02</c:v>
                </c:pt>
                <c:pt idx="53746">
                  <c:v>3.60E+02</c:v>
                </c:pt>
                <c:pt idx="53747">
                  <c:v>3.60E+02</c:v>
                </c:pt>
                <c:pt idx="53748">
                  <c:v>3.60E+02</c:v>
                </c:pt>
                <c:pt idx="53749">
                  <c:v>3.60E+02</c:v>
                </c:pt>
                <c:pt idx="53750">
                  <c:v>3.60E+02</c:v>
                </c:pt>
                <c:pt idx="53751">
                  <c:v>3.60E+02</c:v>
                </c:pt>
                <c:pt idx="53752">
                  <c:v>3.60E+02</c:v>
                </c:pt>
                <c:pt idx="53753">
                  <c:v>3.60E+02</c:v>
                </c:pt>
                <c:pt idx="53754">
                  <c:v>3.60E+02</c:v>
                </c:pt>
                <c:pt idx="53755">
                  <c:v>3.60E+02</c:v>
                </c:pt>
                <c:pt idx="53756">
                  <c:v>3.60E+02</c:v>
                </c:pt>
                <c:pt idx="53757">
                  <c:v>3.60E+02</c:v>
                </c:pt>
                <c:pt idx="53758">
                  <c:v>3.60E+02</c:v>
                </c:pt>
                <c:pt idx="53759">
                  <c:v>3.60E+02</c:v>
                </c:pt>
                <c:pt idx="53760">
                  <c:v>3.60E+02</c:v>
                </c:pt>
                <c:pt idx="53761">
                  <c:v>3.60E+02</c:v>
                </c:pt>
                <c:pt idx="53762">
                  <c:v>3.60E+02</c:v>
                </c:pt>
                <c:pt idx="53763">
                  <c:v>3.60E+02</c:v>
                </c:pt>
                <c:pt idx="53764">
                  <c:v>3.60E+02</c:v>
                </c:pt>
                <c:pt idx="53765">
                  <c:v>3.60E+02</c:v>
                </c:pt>
                <c:pt idx="53766">
                  <c:v>3.60E+02</c:v>
                </c:pt>
                <c:pt idx="53767">
                  <c:v>3.60E+02</c:v>
                </c:pt>
                <c:pt idx="53768">
                  <c:v>3.60E+02</c:v>
                </c:pt>
                <c:pt idx="53769">
                  <c:v>3.60E+02</c:v>
                </c:pt>
                <c:pt idx="53770">
                  <c:v>3.60E+02</c:v>
                </c:pt>
                <c:pt idx="53771">
                  <c:v>3.60E+02</c:v>
                </c:pt>
                <c:pt idx="53772">
                  <c:v>3.60E+02</c:v>
                </c:pt>
                <c:pt idx="53773">
                  <c:v>3.60E+02</c:v>
                </c:pt>
                <c:pt idx="53774">
                  <c:v>3.60E+02</c:v>
                </c:pt>
                <c:pt idx="53775">
                  <c:v>3.60E+02</c:v>
                </c:pt>
                <c:pt idx="53776">
                  <c:v>3.60E+02</c:v>
                </c:pt>
                <c:pt idx="53777">
                  <c:v>3.60E+02</c:v>
                </c:pt>
                <c:pt idx="53778">
                  <c:v>3.60E+02</c:v>
                </c:pt>
                <c:pt idx="53779">
                  <c:v>3.60E+02</c:v>
                </c:pt>
                <c:pt idx="53780">
                  <c:v>3.60E+02</c:v>
                </c:pt>
                <c:pt idx="53781">
                  <c:v>3.60E+02</c:v>
                </c:pt>
                <c:pt idx="53782">
                  <c:v>3.60E+02</c:v>
                </c:pt>
                <c:pt idx="53783">
                  <c:v>3.60E+02</c:v>
                </c:pt>
                <c:pt idx="53784">
                  <c:v>3.60E+02</c:v>
                </c:pt>
                <c:pt idx="53785">
                  <c:v>3.60E+02</c:v>
                </c:pt>
                <c:pt idx="53786">
                  <c:v>3.60E+02</c:v>
                </c:pt>
                <c:pt idx="53787">
                  <c:v>3.60E+02</c:v>
                </c:pt>
                <c:pt idx="53788">
                  <c:v>3.60E+02</c:v>
                </c:pt>
                <c:pt idx="53789">
                  <c:v>3.60E+02</c:v>
                </c:pt>
                <c:pt idx="53790">
                  <c:v>3.60E+02</c:v>
                </c:pt>
                <c:pt idx="53791">
                  <c:v>3.60E+02</c:v>
                </c:pt>
                <c:pt idx="53792">
                  <c:v>3.60E+02</c:v>
                </c:pt>
                <c:pt idx="53793">
                  <c:v>3.60E+02</c:v>
                </c:pt>
                <c:pt idx="53794">
                  <c:v>3.60E+02</c:v>
                </c:pt>
                <c:pt idx="53795">
                  <c:v>3.60E+02</c:v>
                </c:pt>
                <c:pt idx="53796">
                  <c:v>3.60E+02</c:v>
                </c:pt>
                <c:pt idx="53797">
                  <c:v>3.60E+02</c:v>
                </c:pt>
                <c:pt idx="53798">
                  <c:v>3.60E+02</c:v>
                </c:pt>
                <c:pt idx="53799">
                  <c:v>3.60E+02</c:v>
                </c:pt>
                <c:pt idx="53800">
                  <c:v>3.60E+02</c:v>
                </c:pt>
                <c:pt idx="53801">
                  <c:v>3.60E+02</c:v>
                </c:pt>
                <c:pt idx="53802">
                  <c:v>3.60E+02</c:v>
                </c:pt>
                <c:pt idx="53803">
                  <c:v>3.60E+02</c:v>
                </c:pt>
                <c:pt idx="53804">
                  <c:v>3.60E+02</c:v>
                </c:pt>
                <c:pt idx="53805">
                  <c:v>3.60E+02</c:v>
                </c:pt>
                <c:pt idx="53806">
                  <c:v>3.60E+02</c:v>
                </c:pt>
                <c:pt idx="53807">
                  <c:v>3.60E+02</c:v>
                </c:pt>
                <c:pt idx="53808">
                  <c:v>3.60E+02</c:v>
                </c:pt>
                <c:pt idx="53809">
                  <c:v>3.60E+02</c:v>
                </c:pt>
                <c:pt idx="53810">
                  <c:v>3.60E+02</c:v>
                </c:pt>
                <c:pt idx="53811">
                  <c:v>3.60E+02</c:v>
                </c:pt>
                <c:pt idx="53812">
                  <c:v>3.60E+02</c:v>
                </c:pt>
                <c:pt idx="53813">
                  <c:v>3.60E+02</c:v>
                </c:pt>
                <c:pt idx="53814">
                  <c:v>3.60E+02</c:v>
                </c:pt>
                <c:pt idx="53815">
                  <c:v>3.60E+02</c:v>
                </c:pt>
                <c:pt idx="53816">
                  <c:v>3.60E+02</c:v>
                </c:pt>
                <c:pt idx="53817">
                  <c:v>3.60E+02</c:v>
                </c:pt>
                <c:pt idx="53818">
                  <c:v>3.60E+02</c:v>
                </c:pt>
                <c:pt idx="53819">
                  <c:v>3.60E+02</c:v>
                </c:pt>
                <c:pt idx="53820">
                  <c:v>3.60E+02</c:v>
                </c:pt>
                <c:pt idx="53821">
                  <c:v>3.60E+02</c:v>
                </c:pt>
                <c:pt idx="53822">
                  <c:v>3.60E+02</c:v>
                </c:pt>
                <c:pt idx="53823">
                  <c:v>3.60E+02</c:v>
                </c:pt>
                <c:pt idx="53824">
                  <c:v>3.60E+02</c:v>
                </c:pt>
                <c:pt idx="53825">
                  <c:v>3.60E+02</c:v>
                </c:pt>
                <c:pt idx="53826">
                  <c:v>3.60E+02</c:v>
                </c:pt>
                <c:pt idx="53827">
                  <c:v>3.60E+02</c:v>
                </c:pt>
                <c:pt idx="53828">
                  <c:v>3.60E+02</c:v>
                </c:pt>
                <c:pt idx="53829">
                  <c:v>3.60E+02</c:v>
                </c:pt>
                <c:pt idx="53830">
                  <c:v>3.60E+02</c:v>
                </c:pt>
                <c:pt idx="53831">
                  <c:v>3.60E+02</c:v>
                </c:pt>
                <c:pt idx="53832">
                  <c:v>3.60E+02</c:v>
                </c:pt>
                <c:pt idx="53833">
                  <c:v>3.60E+02</c:v>
                </c:pt>
                <c:pt idx="53834">
                  <c:v>3.60E+02</c:v>
                </c:pt>
                <c:pt idx="53835">
                  <c:v>3.60E+02</c:v>
                </c:pt>
                <c:pt idx="53836">
                  <c:v>3.60E+02</c:v>
                </c:pt>
                <c:pt idx="53837">
                  <c:v>3.60E+02</c:v>
                </c:pt>
                <c:pt idx="53838">
                  <c:v>3.60E+02</c:v>
                </c:pt>
                <c:pt idx="53839">
                  <c:v>3.60E+02</c:v>
                </c:pt>
                <c:pt idx="53840">
                  <c:v>3.60E+02</c:v>
                </c:pt>
                <c:pt idx="53841">
                  <c:v>3.60E+02</c:v>
                </c:pt>
                <c:pt idx="53842">
                  <c:v>3.60E+02</c:v>
                </c:pt>
                <c:pt idx="53843">
                  <c:v>3.60E+02</c:v>
                </c:pt>
                <c:pt idx="53844">
                  <c:v>3.60E+02</c:v>
                </c:pt>
                <c:pt idx="53845">
                  <c:v>3.60E+02</c:v>
                </c:pt>
                <c:pt idx="53846">
                  <c:v>3.60E+02</c:v>
                </c:pt>
                <c:pt idx="53847">
                  <c:v>3.60E+02</c:v>
                </c:pt>
                <c:pt idx="53848">
                  <c:v>3.60E+02</c:v>
                </c:pt>
                <c:pt idx="53849">
                  <c:v>3.60E+02</c:v>
                </c:pt>
                <c:pt idx="53850">
                  <c:v>3.60E+02</c:v>
                </c:pt>
                <c:pt idx="53851">
                  <c:v>3.60E+02</c:v>
                </c:pt>
                <c:pt idx="53852">
                  <c:v>3.60E+02</c:v>
                </c:pt>
                <c:pt idx="53853">
                  <c:v>3.60E+02</c:v>
                </c:pt>
                <c:pt idx="53854">
                  <c:v>3.60E+02</c:v>
                </c:pt>
                <c:pt idx="53855">
                  <c:v>3.60E+02</c:v>
                </c:pt>
                <c:pt idx="53856">
                  <c:v>3.60E+02</c:v>
                </c:pt>
                <c:pt idx="53857">
                  <c:v>3.60E+02</c:v>
                </c:pt>
                <c:pt idx="53858">
                  <c:v>3.60E+02</c:v>
                </c:pt>
                <c:pt idx="53859">
                  <c:v>3.60E+02</c:v>
                </c:pt>
                <c:pt idx="53860">
                  <c:v>3.60E+02</c:v>
                </c:pt>
                <c:pt idx="53861">
                  <c:v>3.60E+02</c:v>
                </c:pt>
                <c:pt idx="53862">
                  <c:v>3.60E+02</c:v>
                </c:pt>
                <c:pt idx="53863">
                  <c:v>3.60E+02</c:v>
                </c:pt>
                <c:pt idx="53864">
                  <c:v>3.60E+02</c:v>
                </c:pt>
                <c:pt idx="53865">
                  <c:v>3.60E+02</c:v>
                </c:pt>
                <c:pt idx="53866">
                  <c:v>3.60E+02</c:v>
                </c:pt>
                <c:pt idx="53867">
                  <c:v>3.60E+02</c:v>
                </c:pt>
                <c:pt idx="53868">
                  <c:v>3.60E+02</c:v>
                </c:pt>
                <c:pt idx="53869">
                  <c:v>3.60E+02</c:v>
                </c:pt>
                <c:pt idx="53870">
                  <c:v>3.60E+02</c:v>
                </c:pt>
                <c:pt idx="53871">
                  <c:v>3.60E+02</c:v>
                </c:pt>
                <c:pt idx="53872">
                  <c:v>3.60E+02</c:v>
                </c:pt>
                <c:pt idx="53873">
                  <c:v>3.60E+02</c:v>
                </c:pt>
                <c:pt idx="53874">
                  <c:v>3.60E+02</c:v>
                </c:pt>
                <c:pt idx="53875">
                  <c:v>3.60E+02</c:v>
                </c:pt>
                <c:pt idx="53876">
                  <c:v>3.60E+02</c:v>
                </c:pt>
                <c:pt idx="53877">
                  <c:v>3.60E+02</c:v>
                </c:pt>
                <c:pt idx="53878">
                  <c:v>3.60E+02</c:v>
                </c:pt>
                <c:pt idx="53879">
                  <c:v>3.60E+02</c:v>
                </c:pt>
                <c:pt idx="53880">
                  <c:v>3.60E+02</c:v>
                </c:pt>
                <c:pt idx="53881">
                  <c:v>3.60E+02</c:v>
                </c:pt>
                <c:pt idx="53882">
                  <c:v>3.60E+02</c:v>
                </c:pt>
                <c:pt idx="53883">
                  <c:v>3.60E+02</c:v>
                </c:pt>
                <c:pt idx="53884">
                  <c:v>3.60E+02</c:v>
                </c:pt>
                <c:pt idx="53885">
                  <c:v>3.60E+02</c:v>
                </c:pt>
                <c:pt idx="53886">
                  <c:v>3.60E+02</c:v>
                </c:pt>
                <c:pt idx="53887">
                  <c:v>3.60E+02</c:v>
                </c:pt>
                <c:pt idx="53888">
                  <c:v>3.60E+02</c:v>
                </c:pt>
                <c:pt idx="53889">
                  <c:v>3.60E+02</c:v>
                </c:pt>
                <c:pt idx="53890">
                  <c:v>3.60E+02</c:v>
                </c:pt>
                <c:pt idx="53891">
                  <c:v>3.60E+02</c:v>
                </c:pt>
                <c:pt idx="53892">
                  <c:v>3.60E+02</c:v>
                </c:pt>
                <c:pt idx="53893">
                  <c:v>3.60E+02</c:v>
                </c:pt>
                <c:pt idx="53894">
                  <c:v>3.60E+02</c:v>
                </c:pt>
                <c:pt idx="53895">
                  <c:v>3.60E+02</c:v>
                </c:pt>
                <c:pt idx="53896">
                  <c:v>3.60E+02</c:v>
                </c:pt>
                <c:pt idx="53897">
                  <c:v>3.60E+02</c:v>
                </c:pt>
                <c:pt idx="53898">
                  <c:v>3.60E+02</c:v>
                </c:pt>
                <c:pt idx="53899">
                  <c:v>3.60E+02</c:v>
                </c:pt>
                <c:pt idx="53900">
                  <c:v>3.60E+02</c:v>
                </c:pt>
                <c:pt idx="53901">
                  <c:v>3.60E+02</c:v>
                </c:pt>
                <c:pt idx="53902">
                  <c:v>3.60E+02</c:v>
                </c:pt>
                <c:pt idx="53903">
                  <c:v>3.60E+02</c:v>
                </c:pt>
                <c:pt idx="53904">
                  <c:v>3.60E+02</c:v>
                </c:pt>
                <c:pt idx="53905">
                  <c:v>3.60E+02</c:v>
                </c:pt>
                <c:pt idx="53906">
                  <c:v>3.60E+02</c:v>
                </c:pt>
                <c:pt idx="53907">
                  <c:v>3.60E+02</c:v>
                </c:pt>
                <c:pt idx="53908">
                  <c:v>3.60E+02</c:v>
                </c:pt>
                <c:pt idx="53909">
                  <c:v>3.60E+02</c:v>
                </c:pt>
                <c:pt idx="53910">
                  <c:v>3.60E+02</c:v>
                </c:pt>
                <c:pt idx="53911">
                  <c:v>3.60E+02</c:v>
                </c:pt>
                <c:pt idx="53912">
                  <c:v>3.60E+02</c:v>
                </c:pt>
                <c:pt idx="53913">
                  <c:v>3.60E+02</c:v>
                </c:pt>
                <c:pt idx="53914">
                  <c:v>3.60E+02</c:v>
                </c:pt>
                <c:pt idx="53915">
                  <c:v>3.60E+02</c:v>
                </c:pt>
                <c:pt idx="53916">
                  <c:v>3.60E+02</c:v>
                </c:pt>
                <c:pt idx="53917">
                  <c:v>3.60E+02</c:v>
                </c:pt>
                <c:pt idx="53918">
                  <c:v>3.60E+02</c:v>
                </c:pt>
                <c:pt idx="53919">
                  <c:v>3.60E+02</c:v>
                </c:pt>
                <c:pt idx="53920">
                  <c:v>3.60E+02</c:v>
                </c:pt>
                <c:pt idx="53921">
                  <c:v>3.60E+02</c:v>
                </c:pt>
                <c:pt idx="53922">
                  <c:v>3.60E+02</c:v>
                </c:pt>
                <c:pt idx="53923">
                  <c:v>3.60E+02</c:v>
                </c:pt>
                <c:pt idx="53924">
                  <c:v>3.60E+02</c:v>
                </c:pt>
                <c:pt idx="53925">
                  <c:v>3.60E+02</c:v>
                </c:pt>
                <c:pt idx="53926">
                  <c:v>3.60E+02</c:v>
                </c:pt>
                <c:pt idx="53927">
                  <c:v>3.60E+02</c:v>
                </c:pt>
                <c:pt idx="53928">
                  <c:v>3.60E+02</c:v>
                </c:pt>
                <c:pt idx="53929">
                  <c:v>3.60E+02</c:v>
                </c:pt>
                <c:pt idx="53930">
                  <c:v>3.60E+02</c:v>
                </c:pt>
                <c:pt idx="53931">
                  <c:v>3.60E+02</c:v>
                </c:pt>
                <c:pt idx="53932">
                  <c:v>3.60E+02</c:v>
                </c:pt>
                <c:pt idx="53933">
                  <c:v>3.60E+02</c:v>
                </c:pt>
                <c:pt idx="53934">
                  <c:v>3.60E+02</c:v>
                </c:pt>
                <c:pt idx="53935">
                  <c:v>3.60E+02</c:v>
                </c:pt>
                <c:pt idx="53936">
                  <c:v>3.60E+02</c:v>
                </c:pt>
                <c:pt idx="53937">
                  <c:v>3.60E+02</c:v>
                </c:pt>
                <c:pt idx="53938">
                  <c:v>3.60E+02</c:v>
                </c:pt>
                <c:pt idx="53939">
                  <c:v>3.60E+02</c:v>
                </c:pt>
                <c:pt idx="53940">
                  <c:v>3.60E+02</c:v>
                </c:pt>
                <c:pt idx="53941">
                  <c:v>3.60E+02</c:v>
                </c:pt>
                <c:pt idx="53942">
                  <c:v>3.60E+02</c:v>
                </c:pt>
                <c:pt idx="53943">
                  <c:v>3.60E+02</c:v>
                </c:pt>
                <c:pt idx="53944">
                  <c:v>3.60E+02</c:v>
                </c:pt>
                <c:pt idx="53945">
                  <c:v>3.60E+02</c:v>
                </c:pt>
                <c:pt idx="53946">
                  <c:v>3.60E+02</c:v>
                </c:pt>
                <c:pt idx="53947">
                  <c:v>3.60E+02</c:v>
                </c:pt>
                <c:pt idx="53948">
                  <c:v>3.60E+02</c:v>
                </c:pt>
                <c:pt idx="53949">
                  <c:v>3.60E+02</c:v>
                </c:pt>
                <c:pt idx="53950">
                  <c:v>3.60E+02</c:v>
                </c:pt>
                <c:pt idx="53951">
                  <c:v>3.60E+02</c:v>
                </c:pt>
                <c:pt idx="53952">
                  <c:v>3.60E+02</c:v>
                </c:pt>
                <c:pt idx="53953">
                  <c:v>3.60E+02</c:v>
                </c:pt>
                <c:pt idx="53954">
                  <c:v>3.60E+02</c:v>
                </c:pt>
                <c:pt idx="53955">
                  <c:v>3.60E+02</c:v>
                </c:pt>
                <c:pt idx="53956">
                  <c:v>3.60E+02</c:v>
                </c:pt>
                <c:pt idx="53957">
                  <c:v>3.60E+02</c:v>
                </c:pt>
                <c:pt idx="53958">
                  <c:v>3.60E+02</c:v>
                </c:pt>
                <c:pt idx="53959">
                  <c:v>3.60E+02</c:v>
                </c:pt>
                <c:pt idx="53960">
                  <c:v>3.60E+02</c:v>
                </c:pt>
                <c:pt idx="53961">
                  <c:v>3.60E+02</c:v>
                </c:pt>
                <c:pt idx="53962">
                  <c:v>3.60E+02</c:v>
                </c:pt>
                <c:pt idx="53963">
                  <c:v>3.60E+02</c:v>
                </c:pt>
                <c:pt idx="53964">
                  <c:v>3.60E+02</c:v>
                </c:pt>
                <c:pt idx="53965">
                  <c:v>3.60E+02</c:v>
                </c:pt>
                <c:pt idx="53966">
                  <c:v>3.60E+02</c:v>
                </c:pt>
                <c:pt idx="53967">
                  <c:v>3.60E+02</c:v>
                </c:pt>
                <c:pt idx="53968">
                  <c:v>3.60E+02</c:v>
                </c:pt>
                <c:pt idx="53969">
                  <c:v>3.60E+02</c:v>
                </c:pt>
                <c:pt idx="53970">
                  <c:v>3.60E+02</c:v>
                </c:pt>
                <c:pt idx="53971">
                  <c:v>3.60E+02</c:v>
                </c:pt>
                <c:pt idx="53972">
                  <c:v>3.60E+02</c:v>
                </c:pt>
                <c:pt idx="53973">
                  <c:v>3.60E+02</c:v>
                </c:pt>
                <c:pt idx="53974">
                  <c:v>3.60E+02</c:v>
                </c:pt>
                <c:pt idx="53975">
                  <c:v>3.60E+02</c:v>
                </c:pt>
                <c:pt idx="53976">
                  <c:v>3.60E+02</c:v>
                </c:pt>
                <c:pt idx="53977">
                  <c:v>3.60E+02</c:v>
                </c:pt>
                <c:pt idx="53978">
                  <c:v>3.60E+02</c:v>
                </c:pt>
                <c:pt idx="53979">
                  <c:v>3.60E+02</c:v>
                </c:pt>
                <c:pt idx="53980">
                  <c:v>3.60E+02</c:v>
                </c:pt>
                <c:pt idx="53981">
                  <c:v>3.60E+02</c:v>
                </c:pt>
                <c:pt idx="53982">
                  <c:v>3.60E+02</c:v>
                </c:pt>
                <c:pt idx="53983">
                  <c:v>3.60E+02</c:v>
                </c:pt>
                <c:pt idx="53984">
                  <c:v>3.60E+02</c:v>
                </c:pt>
                <c:pt idx="53985">
                  <c:v>3.60E+02</c:v>
                </c:pt>
                <c:pt idx="53986">
                  <c:v>3.60E+02</c:v>
                </c:pt>
                <c:pt idx="53987">
                  <c:v>3.60E+02</c:v>
                </c:pt>
                <c:pt idx="53988">
                  <c:v>3.60E+02</c:v>
                </c:pt>
                <c:pt idx="53989">
                  <c:v>3.60E+02</c:v>
                </c:pt>
                <c:pt idx="53990">
                  <c:v>3.60E+02</c:v>
                </c:pt>
                <c:pt idx="53991">
                  <c:v>3.60E+02</c:v>
                </c:pt>
                <c:pt idx="53992">
                  <c:v>3.60E+02</c:v>
                </c:pt>
                <c:pt idx="53993">
                  <c:v>3.60E+02</c:v>
                </c:pt>
                <c:pt idx="53994">
                  <c:v>3.60E+02</c:v>
                </c:pt>
                <c:pt idx="53995">
                  <c:v>3.60E+02</c:v>
                </c:pt>
                <c:pt idx="53996">
                  <c:v>3.60E+02</c:v>
                </c:pt>
                <c:pt idx="53997">
                  <c:v>3.60E+02</c:v>
                </c:pt>
                <c:pt idx="53998">
                  <c:v>3.60E+02</c:v>
                </c:pt>
                <c:pt idx="53999">
                  <c:v>3.60E+02</c:v>
                </c:pt>
                <c:pt idx="54000">
                  <c:v>3.60E+02</c:v>
                </c:pt>
                <c:pt idx="54001">
                  <c:v>3.60E+02</c:v>
                </c:pt>
                <c:pt idx="54002">
                  <c:v>3.60E+02</c:v>
                </c:pt>
                <c:pt idx="54003">
                  <c:v>3.60E+02</c:v>
                </c:pt>
                <c:pt idx="54004">
                  <c:v>3.60E+02</c:v>
                </c:pt>
                <c:pt idx="54005">
                  <c:v>3.60E+02</c:v>
                </c:pt>
                <c:pt idx="54006">
                  <c:v>3.60E+02</c:v>
                </c:pt>
                <c:pt idx="54007">
                  <c:v>3.60E+02</c:v>
                </c:pt>
                <c:pt idx="54008">
                  <c:v>3.60E+02</c:v>
                </c:pt>
                <c:pt idx="54009">
                  <c:v>3.60E+02</c:v>
                </c:pt>
                <c:pt idx="54010">
                  <c:v>3.60E+02</c:v>
                </c:pt>
                <c:pt idx="54011">
                  <c:v>3.60E+02</c:v>
                </c:pt>
                <c:pt idx="54012">
                  <c:v>3.60E+02</c:v>
                </c:pt>
                <c:pt idx="54013">
                  <c:v>3.60E+02</c:v>
                </c:pt>
                <c:pt idx="54014">
                  <c:v>3.60E+02</c:v>
                </c:pt>
                <c:pt idx="54015">
                  <c:v>3.60E+02</c:v>
                </c:pt>
                <c:pt idx="54016">
                  <c:v>3.60E+02</c:v>
                </c:pt>
                <c:pt idx="54017">
                  <c:v>3.60E+02</c:v>
                </c:pt>
                <c:pt idx="54018">
                  <c:v>3.60E+02</c:v>
                </c:pt>
                <c:pt idx="54019">
                  <c:v>3.60E+02</c:v>
                </c:pt>
                <c:pt idx="54020">
                  <c:v>3.60E+02</c:v>
                </c:pt>
                <c:pt idx="54021">
                  <c:v>3.60E+02</c:v>
                </c:pt>
                <c:pt idx="54022">
                  <c:v>3.60E+02</c:v>
                </c:pt>
                <c:pt idx="54023">
                  <c:v>3.60E+02</c:v>
                </c:pt>
                <c:pt idx="54024">
                  <c:v>3.60E+02</c:v>
                </c:pt>
                <c:pt idx="54025">
                  <c:v>3.60E+02</c:v>
                </c:pt>
                <c:pt idx="54026">
                  <c:v>3.60E+02</c:v>
                </c:pt>
                <c:pt idx="54027">
                  <c:v>3.60E+02</c:v>
                </c:pt>
                <c:pt idx="54028">
                  <c:v>3.60E+02</c:v>
                </c:pt>
                <c:pt idx="54029">
                  <c:v>3.60E+02</c:v>
                </c:pt>
                <c:pt idx="54030">
                  <c:v>3.60E+02</c:v>
                </c:pt>
                <c:pt idx="54031">
                  <c:v>3.60E+02</c:v>
                </c:pt>
                <c:pt idx="54032">
                  <c:v>3.60E+02</c:v>
                </c:pt>
                <c:pt idx="54033">
                  <c:v>3.60E+02</c:v>
                </c:pt>
                <c:pt idx="54034">
                  <c:v>3.60E+02</c:v>
                </c:pt>
                <c:pt idx="54035">
                  <c:v>3.60E+02</c:v>
                </c:pt>
                <c:pt idx="54036">
                  <c:v>3.60E+02</c:v>
                </c:pt>
                <c:pt idx="54037">
                  <c:v>3.60E+02</c:v>
                </c:pt>
                <c:pt idx="54038">
                  <c:v>3.60E+02</c:v>
                </c:pt>
                <c:pt idx="54039">
                  <c:v>3.60E+02</c:v>
                </c:pt>
                <c:pt idx="54040">
                  <c:v>3.60E+02</c:v>
                </c:pt>
                <c:pt idx="54041">
                  <c:v>3.60E+02</c:v>
                </c:pt>
                <c:pt idx="54042">
                  <c:v>3.60E+02</c:v>
                </c:pt>
                <c:pt idx="54043">
                  <c:v>3.60E+02</c:v>
                </c:pt>
                <c:pt idx="54044">
                  <c:v>3.60E+02</c:v>
                </c:pt>
                <c:pt idx="54045">
                  <c:v>3.60E+02</c:v>
                </c:pt>
                <c:pt idx="54046">
                  <c:v>3.60E+02</c:v>
                </c:pt>
                <c:pt idx="54047">
                  <c:v>3.60E+02</c:v>
                </c:pt>
                <c:pt idx="54048">
                  <c:v>3.60E+02</c:v>
                </c:pt>
                <c:pt idx="54049">
                  <c:v>3.60E+02</c:v>
                </c:pt>
                <c:pt idx="54050">
                  <c:v>3.60E+02</c:v>
                </c:pt>
                <c:pt idx="54051">
                  <c:v>3.60E+02</c:v>
                </c:pt>
                <c:pt idx="54052">
                  <c:v>3.60E+02</c:v>
                </c:pt>
                <c:pt idx="54053">
                  <c:v>3.60E+02</c:v>
                </c:pt>
                <c:pt idx="54054">
                  <c:v>3.60E+02</c:v>
                </c:pt>
                <c:pt idx="54055">
                  <c:v>3.60E+02</c:v>
                </c:pt>
                <c:pt idx="54056">
                  <c:v>3.60E+02</c:v>
                </c:pt>
                <c:pt idx="54057">
                  <c:v>3.60E+02</c:v>
                </c:pt>
                <c:pt idx="54058">
                  <c:v>3.60E+02</c:v>
                </c:pt>
                <c:pt idx="54059">
                  <c:v>3.60E+02</c:v>
                </c:pt>
                <c:pt idx="54060">
                  <c:v>3.60E+02</c:v>
                </c:pt>
                <c:pt idx="54061">
                  <c:v>3.60E+02</c:v>
                </c:pt>
                <c:pt idx="54062">
                  <c:v>3.60E+02</c:v>
                </c:pt>
                <c:pt idx="54063">
                  <c:v>3.60E+02</c:v>
                </c:pt>
                <c:pt idx="54064">
                  <c:v>3.60E+02</c:v>
                </c:pt>
                <c:pt idx="54065">
                  <c:v>3.60E+02</c:v>
                </c:pt>
                <c:pt idx="54066">
                  <c:v>3.60E+02</c:v>
                </c:pt>
                <c:pt idx="54067">
                  <c:v>3.60E+02</c:v>
                </c:pt>
                <c:pt idx="54068">
                  <c:v>3.60E+02</c:v>
                </c:pt>
                <c:pt idx="54069">
                  <c:v>3.60E+02</c:v>
                </c:pt>
                <c:pt idx="54070">
                  <c:v>3.60E+02</c:v>
                </c:pt>
                <c:pt idx="54071">
                  <c:v>3.60E+02</c:v>
                </c:pt>
                <c:pt idx="54072">
                  <c:v>3.60E+02</c:v>
                </c:pt>
                <c:pt idx="54073">
                  <c:v>3.60E+02</c:v>
                </c:pt>
                <c:pt idx="54074">
                  <c:v>3.60E+02</c:v>
                </c:pt>
                <c:pt idx="54075">
                  <c:v>3.60E+02</c:v>
                </c:pt>
                <c:pt idx="54076">
                  <c:v>3.60E+02</c:v>
                </c:pt>
                <c:pt idx="54077">
                  <c:v>3.60E+02</c:v>
                </c:pt>
                <c:pt idx="54078">
                  <c:v>3.60E+02</c:v>
                </c:pt>
                <c:pt idx="54079">
                  <c:v>3.60E+02</c:v>
                </c:pt>
                <c:pt idx="54080">
                  <c:v>3.60E+02</c:v>
                </c:pt>
                <c:pt idx="54081">
                  <c:v>3.60E+02</c:v>
                </c:pt>
                <c:pt idx="54082">
                  <c:v>3.60E+02</c:v>
                </c:pt>
                <c:pt idx="54083">
                  <c:v>3.60E+02</c:v>
                </c:pt>
                <c:pt idx="54084">
                  <c:v>3.60E+02</c:v>
                </c:pt>
                <c:pt idx="54085">
                  <c:v>3.60E+02</c:v>
                </c:pt>
                <c:pt idx="54086">
                  <c:v>3.60E+02</c:v>
                </c:pt>
                <c:pt idx="54087">
                  <c:v>3.60E+02</c:v>
                </c:pt>
                <c:pt idx="54088">
                  <c:v>3.60E+02</c:v>
                </c:pt>
                <c:pt idx="54089">
                  <c:v>3.60E+02</c:v>
                </c:pt>
                <c:pt idx="54090">
                  <c:v>3.60E+02</c:v>
                </c:pt>
                <c:pt idx="54091">
                  <c:v>3.60E+02</c:v>
                </c:pt>
                <c:pt idx="54092">
                  <c:v>3.60E+02</c:v>
                </c:pt>
                <c:pt idx="54093">
                  <c:v>3.60E+02</c:v>
                </c:pt>
                <c:pt idx="54094">
                  <c:v>3.60E+02</c:v>
                </c:pt>
                <c:pt idx="54095">
                  <c:v>3.60E+02</c:v>
                </c:pt>
                <c:pt idx="54096">
                  <c:v>3.60E+02</c:v>
                </c:pt>
                <c:pt idx="54097">
                  <c:v>3.60E+02</c:v>
                </c:pt>
                <c:pt idx="54098">
                  <c:v>3.60E+02</c:v>
                </c:pt>
                <c:pt idx="54099">
                  <c:v>3.60E+02</c:v>
                </c:pt>
                <c:pt idx="54100">
                  <c:v>3.60E+02</c:v>
                </c:pt>
                <c:pt idx="54101">
                  <c:v>3.60E+02</c:v>
                </c:pt>
                <c:pt idx="54102">
                  <c:v>3.60E+02</c:v>
                </c:pt>
                <c:pt idx="54103">
                  <c:v>3.60E+02</c:v>
                </c:pt>
                <c:pt idx="54104">
                  <c:v>3.60E+02</c:v>
                </c:pt>
                <c:pt idx="54105">
                  <c:v>3.60E+02</c:v>
                </c:pt>
                <c:pt idx="54106">
                  <c:v>3.60E+02</c:v>
                </c:pt>
                <c:pt idx="54107">
                  <c:v>3.60E+02</c:v>
                </c:pt>
                <c:pt idx="54108">
                  <c:v>3.60E+02</c:v>
                </c:pt>
                <c:pt idx="54109">
                  <c:v>3.60E+02</c:v>
                </c:pt>
                <c:pt idx="54110">
                  <c:v>3.60E+02</c:v>
                </c:pt>
                <c:pt idx="54111">
                  <c:v>3.60E+02</c:v>
                </c:pt>
                <c:pt idx="54112">
                  <c:v>3.60E+02</c:v>
                </c:pt>
                <c:pt idx="54113">
                  <c:v>3.60E+02</c:v>
                </c:pt>
                <c:pt idx="54114">
                  <c:v>3.60E+02</c:v>
                </c:pt>
                <c:pt idx="54115">
                  <c:v>3.60E+02</c:v>
                </c:pt>
                <c:pt idx="54116">
                  <c:v>3.60E+02</c:v>
                </c:pt>
                <c:pt idx="54117">
                  <c:v>3.60E+02</c:v>
                </c:pt>
                <c:pt idx="54118">
                  <c:v>3.60E+02</c:v>
                </c:pt>
                <c:pt idx="54119">
                  <c:v>3.60E+02</c:v>
                </c:pt>
                <c:pt idx="54120">
                  <c:v>3.60E+02</c:v>
                </c:pt>
                <c:pt idx="54121">
                  <c:v>3.60E+02</c:v>
                </c:pt>
                <c:pt idx="54122">
                  <c:v>3.60E+02</c:v>
                </c:pt>
                <c:pt idx="54123">
                  <c:v>3.60E+02</c:v>
                </c:pt>
                <c:pt idx="54124">
                  <c:v>3.60E+02</c:v>
                </c:pt>
                <c:pt idx="54125">
                  <c:v>3.60E+02</c:v>
                </c:pt>
                <c:pt idx="54126">
                  <c:v>3.60E+02</c:v>
                </c:pt>
                <c:pt idx="54127">
                  <c:v>3.60E+02</c:v>
                </c:pt>
                <c:pt idx="54128">
                  <c:v>3.60E+02</c:v>
                </c:pt>
                <c:pt idx="54129">
                  <c:v>3.60E+02</c:v>
                </c:pt>
                <c:pt idx="54130">
                  <c:v>3.60E+02</c:v>
                </c:pt>
                <c:pt idx="54131">
                  <c:v>3.60E+02</c:v>
                </c:pt>
                <c:pt idx="54132">
                  <c:v>3.60E+02</c:v>
                </c:pt>
                <c:pt idx="54133">
                  <c:v>3.60E+02</c:v>
                </c:pt>
                <c:pt idx="54134">
                  <c:v>3.60E+02</c:v>
                </c:pt>
                <c:pt idx="54135">
                  <c:v>3.60E+02</c:v>
                </c:pt>
                <c:pt idx="54136">
                  <c:v>3.60E+02</c:v>
                </c:pt>
                <c:pt idx="54137">
                  <c:v>3.60E+02</c:v>
                </c:pt>
                <c:pt idx="54138">
                  <c:v>3.60E+02</c:v>
                </c:pt>
                <c:pt idx="54139">
                  <c:v>3.60E+02</c:v>
                </c:pt>
                <c:pt idx="54140">
                  <c:v>3.60E+02</c:v>
                </c:pt>
                <c:pt idx="54141">
                  <c:v>3.60E+02</c:v>
                </c:pt>
                <c:pt idx="54142">
                  <c:v>3.60E+02</c:v>
                </c:pt>
                <c:pt idx="54143">
                  <c:v>3.60E+02</c:v>
                </c:pt>
                <c:pt idx="54144">
                  <c:v>3.60E+02</c:v>
                </c:pt>
                <c:pt idx="54145">
                  <c:v>3.60E+02</c:v>
                </c:pt>
                <c:pt idx="54146">
                  <c:v>3.60E+02</c:v>
                </c:pt>
                <c:pt idx="54147">
                  <c:v>3.60E+02</c:v>
                </c:pt>
                <c:pt idx="54148">
                  <c:v>3.60E+02</c:v>
                </c:pt>
                <c:pt idx="54149">
                  <c:v>3.60E+02</c:v>
                </c:pt>
                <c:pt idx="54150">
                  <c:v>3.60E+02</c:v>
                </c:pt>
                <c:pt idx="54151">
                  <c:v>3.60E+02</c:v>
                </c:pt>
                <c:pt idx="54152">
                  <c:v>3.60E+02</c:v>
                </c:pt>
                <c:pt idx="54153">
                  <c:v>3.60E+02</c:v>
                </c:pt>
                <c:pt idx="54154">
                  <c:v>3.60E+02</c:v>
                </c:pt>
                <c:pt idx="54155">
                  <c:v>3.60E+02</c:v>
                </c:pt>
                <c:pt idx="54156">
                  <c:v>3.60E+02</c:v>
                </c:pt>
                <c:pt idx="54157">
                  <c:v>3.60E+02</c:v>
                </c:pt>
                <c:pt idx="54158">
                  <c:v>3.60E+02</c:v>
                </c:pt>
                <c:pt idx="54159">
                  <c:v>3.60E+02</c:v>
                </c:pt>
                <c:pt idx="54160">
                  <c:v>3.60E+02</c:v>
                </c:pt>
                <c:pt idx="54161">
                  <c:v>3.60E+02</c:v>
                </c:pt>
                <c:pt idx="54162">
                  <c:v>3.60E+02</c:v>
                </c:pt>
                <c:pt idx="54163">
                  <c:v>3.60E+02</c:v>
                </c:pt>
                <c:pt idx="54164">
                  <c:v>3.60E+02</c:v>
                </c:pt>
                <c:pt idx="54165">
                  <c:v>3.60E+02</c:v>
                </c:pt>
                <c:pt idx="54166">
                  <c:v>3.60E+02</c:v>
                </c:pt>
                <c:pt idx="54167">
                  <c:v>3.60E+02</c:v>
                </c:pt>
                <c:pt idx="54168">
                  <c:v>3.60E+02</c:v>
                </c:pt>
                <c:pt idx="54169">
                  <c:v>3.60E+02</c:v>
                </c:pt>
                <c:pt idx="54170">
                  <c:v>3.60E+02</c:v>
                </c:pt>
                <c:pt idx="54171">
                  <c:v>3.60E+02</c:v>
                </c:pt>
                <c:pt idx="54172">
                  <c:v>3.60E+02</c:v>
                </c:pt>
                <c:pt idx="54173">
                  <c:v>3.60E+02</c:v>
                </c:pt>
                <c:pt idx="54174">
                  <c:v>3.60E+02</c:v>
                </c:pt>
                <c:pt idx="54175">
                  <c:v>3.60E+02</c:v>
                </c:pt>
                <c:pt idx="54176">
                  <c:v>3.60E+02</c:v>
                </c:pt>
                <c:pt idx="54177">
                  <c:v>3.60E+02</c:v>
                </c:pt>
                <c:pt idx="54178">
                  <c:v>3.60E+02</c:v>
                </c:pt>
                <c:pt idx="54179">
                  <c:v>3.60E+02</c:v>
                </c:pt>
                <c:pt idx="54180">
                  <c:v>3.60E+02</c:v>
                </c:pt>
                <c:pt idx="54181">
                  <c:v>3.60E+02</c:v>
                </c:pt>
                <c:pt idx="54182">
                  <c:v>3.60E+02</c:v>
                </c:pt>
                <c:pt idx="54183">
                  <c:v>3.60E+02</c:v>
                </c:pt>
                <c:pt idx="54184">
                  <c:v>3.60E+02</c:v>
                </c:pt>
                <c:pt idx="54185">
                  <c:v>3.60E+02</c:v>
                </c:pt>
                <c:pt idx="54186">
                  <c:v>3.60E+02</c:v>
                </c:pt>
                <c:pt idx="54187">
                  <c:v>3.60E+02</c:v>
                </c:pt>
                <c:pt idx="54188">
                  <c:v>3.60E+02</c:v>
                </c:pt>
                <c:pt idx="54189">
                  <c:v>3.60E+02</c:v>
                </c:pt>
                <c:pt idx="54190">
                  <c:v>3.60E+02</c:v>
                </c:pt>
                <c:pt idx="54191">
                  <c:v>3.60E+02</c:v>
                </c:pt>
                <c:pt idx="54192">
                  <c:v>3.60E+02</c:v>
                </c:pt>
                <c:pt idx="54193">
                  <c:v>3.60E+02</c:v>
                </c:pt>
                <c:pt idx="54194">
                  <c:v>3.60E+02</c:v>
                </c:pt>
                <c:pt idx="54195">
                  <c:v>3.60E+02</c:v>
                </c:pt>
                <c:pt idx="54196">
                  <c:v>3.60E+02</c:v>
                </c:pt>
                <c:pt idx="54197">
                  <c:v>3.60E+02</c:v>
                </c:pt>
                <c:pt idx="54198">
                  <c:v>3.60E+02</c:v>
                </c:pt>
                <c:pt idx="54199">
                  <c:v>3.60E+02</c:v>
                </c:pt>
                <c:pt idx="54200">
                  <c:v>3.60E+02</c:v>
                </c:pt>
                <c:pt idx="54201">
                  <c:v>3.60E+02</c:v>
                </c:pt>
                <c:pt idx="54202">
                  <c:v>3.60E+02</c:v>
                </c:pt>
                <c:pt idx="54203">
                  <c:v>3.60E+02</c:v>
                </c:pt>
                <c:pt idx="54204">
                  <c:v>3.60E+02</c:v>
                </c:pt>
                <c:pt idx="54205">
                  <c:v>3.60E+02</c:v>
                </c:pt>
                <c:pt idx="54206">
                  <c:v>3.60E+02</c:v>
                </c:pt>
                <c:pt idx="54207">
                  <c:v>3.60E+02</c:v>
                </c:pt>
                <c:pt idx="54208">
                  <c:v>3.60E+02</c:v>
                </c:pt>
                <c:pt idx="54209">
                  <c:v>3.60E+02</c:v>
                </c:pt>
                <c:pt idx="54210">
                  <c:v>3.60E+02</c:v>
                </c:pt>
                <c:pt idx="54211">
                  <c:v>3.60E+02</c:v>
                </c:pt>
                <c:pt idx="54212">
                  <c:v>3.60E+02</c:v>
                </c:pt>
                <c:pt idx="54213">
                  <c:v>3.60E+02</c:v>
                </c:pt>
                <c:pt idx="54214">
                  <c:v>3.60E+02</c:v>
                </c:pt>
                <c:pt idx="54215">
                  <c:v>3.60E+02</c:v>
                </c:pt>
                <c:pt idx="54216">
                  <c:v>3.60E+02</c:v>
                </c:pt>
                <c:pt idx="54217">
                  <c:v>3.60E+02</c:v>
                </c:pt>
                <c:pt idx="54218">
                  <c:v>3.60E+02</c:v>
                </c:pt>
                <c:pt idx="54219">
                  <c:v>3.60E+02</c:v>
                </c:pt>
                <c:pt idx="54220">
                  <c:v>3.60E+02</c:v>
                </c:pt>
                <c:pt idx="54221">
                  <c:v>3.60E+02</c:v>
                </c:pt>
                <c:pt idx="54222">
                  <c:v>3.60E+02</c:v>
                </c:pt>
                <c:pt idx="54223">
                  <c:v>3.60E+02</c:v>
                </c:pt>
                <c:pt idx="54224">
                  <c:v>3.60E+02</c:v>
                </c:pt>
                <c:pt idx="54225">
                  <c:v>3.60E+02</c:v>
                </c:pt>
                <c:pt idx="54226">
                  <c:v>3.60E+02</c:v>
                </c:pt>
                <c:pt idx="54227">
                  <c:v>3.60E+02</c:v>
                </c:pt>
                <c:pt idx="54228">
                  <c:v>3.60E+02</c:v>
                </c:pt>
                <c:pt idx="54229">
                  <c:v>3.60E+02</c:v>
                </c:pt>
                <c:pt idx="54230">
                  <c:v>3.60E+02</c:v>
                </c:pt>
                <c:pt idx="54231">
                  <c:v>3.60E+02</c:v>
                </c:pt>
                <c:pt idx="54232">
                  <c:v>3.60E+02</c:v>
                </c:pt>
                <c:pt idx="54233">
                  <c:v>3.60E+02</c:v>
                </c:pt>
                <c:pt idx="54234">
                  <c:v>3.60E+02</c:v>
                </c:pt>
                <c:pt idx="54235">
                  <c:v>3.60E+02</c:v>
                </c:pt>
                <c:pt idx="54236">
                  <c:v>3.60E+02</c:v>
                </c:pt>
                <c:pt idx="54237">
                  <c:v>3.60E+02</c:v>
                </c:pt>
                <c:pt idx="54238">
                  <c:v>3.60E+02</c:v>
                </c:pt>
                <c:pt idx="54239">
                  <c:v>3.60E+02</c:v>
                </c:pt>
                <c:pt idx="54240">
                  <c:v>3.60E+02</c:v>
                </c:pt>
                <c:pt idx="54241">
                  <c:v>3.60E+02</c:v>
                </c:pt>
                <c:pt idx="54242">
                  <c:v>3.60E+02</c:v>
                </c:pt>
                <c:pt idx="54243">
                  <c:v>3.60E+02</c:v>
                </c:pt>
                <c:pt idx="54244">
                  <c:v>3.60E+02</c:v>
                </c:pt>
                <c:pt idx="54245">
                  <c:v>3.60E+02</c:v>
                </c:pt>
                <c:pt idx="54246">
                  <c:v>3.60E+02</c:v>
                </c:pt>
                <c:pt idx="54247">
                  <c:v>3.60E+02</c:v>
                </c:pt>
                <c:pt idx="54248">
                  <c:v>3.60E+02</c:v>
                </c:pt>
                <c:pt idx="54249">
                  <c:v>3.60E+02</c:v>
                </c:pt>
                <c:pt idx="54250">
                  <c:v>3.60E+02</c:v>
                </c:pt>
                <c:pt idx="54251">
                  <c:v>3.60E+02</c:v>
                </c:pt>
                <c:pt idx="54252">
                  <c:v>3.60E+02</c:v>
                </c:pt>
                <c:pt idx="54253">
                  <c:v>3.60E+02</c:v>
                </c:pt>
                <c:pt idx="54254">
                  <c:v>3.60E+02</c:v>
                </c:pt>
                <c:pt idx="54255">
                  <c:v>3.60E+02</c:v>
                </c:pt>
                <c:pt idx="54256">
                  <c:v>3.60E+02</c:v>
                </c:pt>
                <c:pt idx="54257">
                  <c:v>3.60E+02</c:v>
                </c:pt>
                <c:pt idx="54258">
                  <c:v>3.60E+02</c:v>
                </c:pt>
                <c:pt idx="54259">
                  <c:v>3.60E+02</c:v>
                </c:pt>
                <c:pt idx="54260">
                  <c:v>3.60E+02</c:v>
                </c:pt>
                <c:pt idx="54261">
                  <c:v>3.60E+02</c:v>
                </c:pt>
                <c:pt idx="54262">
                  <c:v>3.60E+02</c:v>
                </c:pt>
                <c:pt idx="54263">
                  <c:v>3.60E+02</c:v>
                </c:pt>
                <c:pt idx="54264">
                  <c:v>3.60E+02</c:v>
                </c:pt>
                <c:pt idx="54265">
                  <c:v>3.60E+02</c:v>
                </c:pt>
                <c:pt idx="54266">
                  <c:v>3.60E+02</c:v>
                </c:pt>
                <c:pt idx="54267">
                  <c:v>3.60E+02</c:v>
                </c:pt>
                <c:pt idx="54268">
                  <c:v>3.60E+02</c:v>
                </c:pt>
                <c:pt idx="54269">
                  <c:v>3.60E+02</c:v>
                </c:pt>
                <c:pt idx="54270">
                  <c:v>3.60E+02</c:v>
                </c:pt>
                <c:pt idx="54271">
                  <c:v>3.60E+02</c:v>
                </c:pt>
                <c:pt idx="54272">
                  <c:v>3.60E+02</c:v>
                </c:pt>
                <c:pt idx="54273">
                  <c:v>3.60E+02</c:v>
                </c:pt>
                <c:pt idx="54274">
                  <c:v>3.60E+02</c:v>
                </c:pt>
                <c:pt idx="54275">
                  <c:v>3.60E+02</c:v>
                </c:pt>
                <c:pt idx="54276">
                  <c:v>3.60E+02</c:v>
                </c:pt>
                <c:pt idx="54277">
                  <c:v>3.60E+02</c:v>
                </c:pt>
                <c:pt idx="54278">
                  <c:v>3.60E+02</c:v>
                </c:pt>
                <c:pt idx="54279">
                  <c:v>3.60E+02</c:v>
                </c:pt>
                <c:pt idx="54280">
                  <c:v>3.60E+02</c:v>
                </c:pt>
                <c:pt idx="54281">
                  <c:v>3.60E+02</c:v>
                </c:pt>
                <c:pt idx="54282">
                  <c:v>3.60E+02</c:v>
                </c:pt>
                <c:pt idx="54283">
                  <c:v>3.60E+02</c:v>
                </c:pt>
                <c:pt idx="54284">
                  <c:v>3.60E+02</c:v>
                </c:pt>
                <c:pt idx="54285">
                  <c:v>3.60E+02</c:v>
                </c:pt>
                <c:pt idx="54286">
                  <c:v>3.60E+02</c:v>
                </c:pt>
                <c:pt idx="54287">
                  <c:v>3.60E+02</c:v>
                </c:pt>
                <c:pt idx="54288">
                  <c:v>3.60E+02</c:v>
                </c:pt>
                <c:pt idx="54289">
                  <c:v>3.60E+02</c:v>
                </c:pt>
                <c:pt idx="54290">
                  <c:v>3.60E+02</c:v>
                </c:pt>
                <c:pt idx="54291">
                  <c:v>3.60E+02</c:v>
                </c:pt>
                <c:pt idx="54292">
                  <c:v>3.60E+02</c:v>
                </c:pt>
                <c:pt idx="54293">
                  <c:v>3.60E+02</c:v>
                </c:pt>
                <c:pt idx="54294">
                  <c:v>3.60E+02</c:v>
                </c:pt>
                <c:pt idx="54295">
                  <c:v>3.60E+02</c:v>
                </c:pt>
                <c:pt idx="54296">
                  <c:v>3.60E+02</c:v>
                </c:pt>
                <c:pt idx="54297">
                  <c:v>3.60E+02</c:v>
                </c:pt>
                <c:pt idx="54298">
                  <c:v>3.60E+02</c:v>
                </c:pt>
                <c:pt idx="54299">
                  <c:v>3.60E+02</c:v>
                </c:pt>
                <c:pt idx="54300">
                  <c:v>3.60E+02</c:v>
                </c:pt>
                <c:pt idx="54301">
                  <c:v>3.60E+02</c:v>
                </c:pt>
                <c:pt idx="54302">
                  <c:v>3.60E+02</c:v>
                </c:pt>
                <c:pt idx="54303">
                  <c:v>3.60E+02</c:v>
                </c:pt>
                <c:pt idx="54304">
                  <c:v>3.60E+02</c:v>
                </c:pt>
                <c:pt idx="54305">
                  <c:v>3.60E+02</c:v>
                </c:pt>
                <c:pt idx="54306">
                  <c:v>3.60E+02</c:v>
                </c:pt>
                <c:pt idx="54307">
                  <c:v>3.60E+02</c:v>
                </c:pt>
                <c:pt idx="54308">
                  <c:v>3.60E+02</c:v>
                </c:pt>
                <c:pt idx="54309">
                  <c:v>3.60E+02</c:v>
                </c:pt>
                <c:pt idx="54310">
                  <c:v>3.60E+02</c:v>
                </c:pt>
                <c:pt idx="54311">
                  <c:v>3.60E+02</c:v>
                </c:pt>
                <c:pt idx="54312">
                  <c:v>3.60E+02</c:v>
                </c:pt>
                <c:pt idx="54313">
                  <c:v>3.60E+02</c:v>
                </c:pt>
                <c:pt idx="54314">
                  <c:v>3.60E+02</c:v>
                </c:pt>
                <c:pt idx="54315">
                  <c:v>3.60E+02</c:v>
                </c:pt>
                <c:pt idx="54316">
                  <c:v>3.60E+02</c:v>
                </c:pt>
                <c:pt idx="54317">
                  <c:v>3.60E+02</c:v>
                </c:pt>
                <c:pt idx="54318">
                  <c:v>3.60E+02</c:v>
                </c:pt>
                <c:pt idx="54319">
                  <c:v>3.60E+02</c:v>
                </c:pt>
                <c:pt idx="54320">
                  <c:v>3.60E+02</c:v>
                </c:pt>
                <c:pt idx="54321">
                  <c:v>3.60E+02</c:v>
                </c:pt>
                <c:pt idx="54322">
                  <c:v>3.60E+02</c:v>
                </c:pt>
                <c:pt idx="54323">
                  <c:v>3.60E+02</c:v>
                </c:pt>
                <c:pt idx="54324">
                  <c:v>3.60E+02</c:v>
                </c:pt>
                <c:pt idx="54325">
                  <c:v>3.60E+02</c:v>
                </c:pt>
                <c:pt idx="54326">
                  <c:v>3.60E+02</c:v>
                </c:pt>
                <c:pt idx="54327">
                  <c:v>3.60E+02</c:v>
                </c:pt>
                <c:pt idx="54328">
                  <c:v>3.60E+02</c:v>
                </c:pt>
                <c:pt idx="54329">
                  <c:v>3.60E+02</c:v>
                </c:pt>
                <c:pt idx="54330">
                  <c:v>3.60E+02</c:v>
                </c:pt>
                <c:pt idx="54331">
                  <c:v>3.60E+02</c:v>
                </c:pt>
                <c:pt idx="54332">
                  <c:v>3.60E+02</c:v>
                </c:pt>
                <c:pt idx="54333">
                  <c:v>3.60E+02</c:v>
                </c:pt>
                <c:pt idx="54334">
                  <c:v>3.60E+02</c:v>
                </c:pt>
                <c:pt idx="54335">
                  <c:v>3.60E+02</c:v>
                </c:pt>
                <c:pt idx="54336">
                  <c:v>3.60E+02</c:v>
                </c:pt>
                <c:pt idx="54337">
                  <c:v>3.60E+02</c:v>
                </c:pt>
                <c:pt idx="54338">
                  <c:v>3.60E+02</c:v>
                </c:pt>
                <c:pt idx="54339">
                  <c:v>3.60E+02</c:v>
                </c:pt>
                <c:pt idx="54340">
                  <c:v>3.60E+02</c:v>
                </c:pt>
                <c:pt idx="54341">
                  <c:v>3.60E+02</c:v>
                </c:pt>
                <c:pt idx="54342">
                  <c:v>3.60E+02</c:v>
                </c:pt>
                <c:pt idx="54343">
                  <c:v>3.60E+02</c:v>
                </c:pt>
                <c:pt idx="54344">
                  <c:v>3.60E+02</c:v>
                </c:pt>
                <c:pt idx="54345">
                  <c:v>3.60E+02</c:v>
                </c:pt>
                <c:pt idx="54346">
                  <c:v>3.60E+02</c:v>
                </c:pt>
                <c:pt idx="54347">
                  <c:v>3.60E+02</c:v>
                </c:pt>
                <c:pt idx="54348">
                  <c:v>3.60E+02</c:v>
                </c:pt>
                <c:pt idx="54349">
                  <c:v>3.60E+02</c:v>
                </c:pt>
                <c:pt idx="54350">
                  <c:v>3.60E+02</c:v>
                </c:pt>
                <c:pt idx="54351">
                  <c:v>3.60E+02</c:v>
                </c:pt>
                <c:pt idx="54352">
                  <c:v>3.60E+02</c:v>
                </c:pt>
                <c:pt idx="54353">
                  <c:v>3.60E+02</c:v>
                </c:pt>
                <c:pt idx="54354">
                  <c:v>3.60E+02</c:v>
                </c:pt>
                <c:pt idx="54355">
                  <c:v>3.60E+02</c:v>
                </c:pt>
                <c:pt idx="54356">
                  <c:v>3.60E+02</c:v>
                </c:pt>
                <c:pt idx="54357">
                  <c:v>3.60E+02</c:v>
                </c:pt>
                <c:pt idx="54358">
                  <c:v>3.60E+02</c:v>
                </c:pt>
                <c:pt idx="54359">
                  <c:v>3.60E+02</c:v>
                </c:pt>
                <c:pt idx="54360">
                  <c:v>3.60E+02</c:v>
                </c:pt>
                <c:pt idx="54361">
                  <c:v>3.60E+02</c:v>
                </c:pt>
                <c:pt idx="54362">
                  <c:v>3.60E+02</c:v>
                </c:pt>
                <c:pt idx="54363">
                  <c:v>3.60E+02</c:v>
                </c:pt>
                <c:pt idx="54364">
                  <c:v>3.60E+02</c:v>
                </c:pt>
                <c:pt idx="54365">
                  <c:v>3.60E+02</c:v>
                </c:pt>
                <c:pt idx="54366">
                  <c:v>3.60E+02</c:v>
                </c:pt>
                <c:pt idx="54367">
                  <c:v>3.60E+02</c:v>
                </c:pt>
                <c:pt idx="54368">
                  <c:v>3.60E+02</c:v>
                </c:pt>
                <c:pt idx="54369">
                  <c:v>3.60E+02</c:v>
                </c:pt>
                <c:pt idx="54370">
                  <c:v>3.60E+02</c:v>
                </c:pt>
                <c:pt idx="54371">
                  <c:v>3.60E+02</c:v>
                </c:pt>
                <c:pt idx="54372">
                  <c:v>3.60E+02</c:v>
                </c:pt>
                <c:pt idx="54373">
                  <c:v>3.60E+02</c:v>
                </c:pt>
                <c:pt idx="54374">
                  <c:v>3.60E+02</c:v>
                </c:pt>
                <c:pt idx="54375">
                  <c:v>3.60E+02</c:v>
                </c:pt>
                <c:pt idx="54376">
                  <c:v>3.60E+02</c:v>
                </c:pt>
                <c:pt idx="54377">
                  <c:v>3.60E+02</c:v>
                </c:pt>
                <c:pt idx="54378">
                  <c:v>3.60E+02</c:v>
                </c:pt>
                <c:pt idx="54379">
                  <c:v>3.60E+02</c:v>
                </c:pt>
                <c:pt idx="54380">
                  <c:v>3.60E+02</c:v>
                </c:pt>
                <c:pt idx="54381">
                  <c:v>3.60E+02</c:v>
                </c:pt>
                <c:pt idx="54382">
                  <c:v>3.60E+02</c:v>
                </c:pt>
                <c:pt idx="54383">
                  <c:v>3.60E+02</c:v>
                </c:pt>
                <c:pt idx="54384">
                  <c:v>3.60E+02</c:v>
                </c:pt>
                <c:pt idx="54385">
                  <c:v>3.60E+02</c:v>
                </c:pt>
                <c:pt idx="54386">
                  <c:v>3.60E+02</c:v>
                </c:pt>
                <c:pt idx="54387">
                  <c:v>3.60E+02</c:v>
                </c:pt>
                <c:pt idx="54388">
                  <c:v>3.60E+02</c:v>
                </c:pt>
                <c:pt idx="54389">
                  <c:v>3.60E+02</c:v>
                </c:pt>
                <c:pt idx="54390">
                  <c:v>3.60E+02</c:v>
                </c:pt>
                <c:pt idx="54391">
                  <c:v>3.60E+02</c:v>
                </c:pt>
                <c:pt idx="54392">
                  <c:v>3.60E+02</c:v>
                </c:pt>
                <c:pt idx="54393">
                  <c:v>3.60E+02</c:v>
                </c:pt>
                <c:pt idx="54394">
                  <c:v>3.60E+02</c:v>
                </c:pt>
                <c:pt idx="54395">
                  <c:v>3.60E+02</c:v>
                </c:pt>
                <c:pt idx="54396">
                  <c:v>3.60E+02</c:v>
                </c:pt>
                <c:pt idx="54397">
                  <c:v>3.60E+02</c:v>
                </c:pt>
                <c:pt idx="54398">
                  <c:v>3.60E+02</c:v>
                </c:pt>
                <c:pt idx="54399">
                  <c:v>3.60E+02</c:v>
                </c:pt>
                <c:pt idx="54400">
                  <c:v>3.60E+02</c:v>
                </c:pt>
                <c:pt idx="54401">
                  <c:v>3.60E+02</c:v>
                </c:pt>
                <c:pt idx="54402">
                  <c:v>3.60E+02</c:v>
                </c:pt>
                <c:pt idx="54403">
                  <c:v>3.60E+02</c:v>
                </c:pt>
                <c:pt idx="54404">
                  <c:v>3.60E+02</c:v>
                </c:pt>
                <c:pt idx="54405">
                  <c:v>3.60E+02</c:v>
                </c:pt>
                <c:pt idx="54406">
                  <c:v>3.60E+02</c:v>
                </c:pt>
                <c:pt idx="54407">
                  <c:v>3.60E+02</c:v>
                </c:pt>
                <c:pt idx="54408">
                  <c:v>3.60E+02</c:v>
                </c:pt>
                <c:pt idx="54409">
                  <c:v>3.60E+02</c:v>
                </c:pt>
                <c:pt idx="54410">
                  <c:v>3.60E+02</c:v>
                </c:pt>
                <c:pt idx="54411">
                  <c:v>3.60E+02</c:v>
                </c:pt>
                <c:pt idx="54412">
                  <c:v>3.60E+02</c:v>
                </c:pt>
                <c:pt idx="54413">
                  <c:v>3.60E+02</c:v>
                </c:pt>
                <c:pt idx="54414">
                  <c:v>3.60E+02</c:v>
                </c:pt>
                <c:pt idx="54415">
                  <c:v>3.60E+02</c:v>
                </c:pt>
                <c:pt idx="54416">
                  <c:v>3.60E+02</c:v>
                </c:pt>
                <c:pt idx="54417">
                  <c:v>3.60E+02</c:v>
                </c:pt>
                <c:pt idx="54418">
                  <c:v>3.60E+02</c:v>
                </c:pt>
                <c:pt idx="54419">
                  <c:v>3.60E+02</c:v>
                </c:pt>
                <c:pt idx="54420">
                  <c:v>3.60E+02</c:v>
                </c:pt>
                <c:pt idx="54421">
                  <c:v>3.60E+02</c:v>
                </c:pt>
                <c:pt idx="54422">
                  <c:v>3.60E+02</c:v>
                </c:pt>
                <c:pt idx="54423">
                  <c:v>3.60E+02</c:v>
                </c:pt>
                <c:pt idx="54424">
                  <c:v>3.60E+02</c:v>
                </c:pt>
                <c:pt idx="54425">
                  <c:v>3.60E+02</c:v>
                </c:pt>
                <c:pt idx="54426">
                  <c:v>3.60E+02</c:v>
                </c:pt>
                <c:pt idx="54427">
                  <c:v>3.60E+02</c:v>
                </c:pt>
                <c:pt idx="54428">
                  <c:v>3.60E+02</c:v>
                </c:pt>
                <c:pt idx="54429">
                  <c:v>3.60E+02</c:v>
                </c:pt>
                <c:pt idx="54430">
                  <c:v>3.60E+02</c:v>
                </c:pt>
                <c:pt idx="54431">
                  <c:v>3.60E+02</c:v>
                </c:pt>
                <c:pt idx="54432">
                  <c:v>3.60E+02</c:v>
                </c:pt>
                <c:pt idx="54433">
                  <c:v>3.60E+02</c:v>
                </c:pt>
                <c:pt idx="54434">
                  <c:v>3.60E+02</c:v>
                </c:pt>
                <c:pt idx="54435">
                  <c:v>3.60E+02</c:v>
                </c:pt>
                <c:pt idx="54436">
                  <c:v>3.60E+02</c:v>
                </c:pt>
                <c:pt idx="54437">
                  <c:v>3.60E+02</c:v>
                </c:pt>
                <c:pt idx="54438">
                  <c:v>3.60E+02</c:v>
                </c:pt>
                <c:pt idx="54439">
                  <c:v>3.60E+02</c:v>
                </c:pt>
                <c:pt idx="54440">
                  <c:v>3.60E+02</c:v>
                </c:pt>
                <c:pt idx="54441">
                  <c:v>3.60E+02</c:v>
                </c:pt>
                <c:pt idx="54442">
                  <c:v>3.60E+02</c:v>
                </c:pt>
                <c:pt idx="54443">
                  <c:v>3.60E+02</c:v>
                </c:pt>
                <c:pt idx="54444">
                  <c:v>3.60E+02</c:v>
                </c:pt>
                <c:pt idx="54445">
                  <c:v>3.60E+02</c:v>
                </c:pt>
                <c:pt idx="54446">
                  <c:v>3.60E+02</c:v>
                </c:pt>
                <c:pt idx="54447">
                  <c:v>3.60E+02</c:v>
                </c:pt>
                <c:pt idx="54448">
                  <c:v>3.60E+02</c:v>
                </c:pt>
                <c:pt idx="54449">
                  <c:v>3.60E+02</c:v>
                </c:pt>
                <c:pt idx="54450">
                  <c:v>3.60E+02</c:v>
                </c:pt>
                <c:pt idx="54451">
                  <c:v>3.60E+02</c:v>
                </c:pt>
                <c:pt idx="54452">
                  <c:v>3.60E+02</c:v>
                </c:pt>
                <c:pt idx="54453">
                  <c:v>3.60E+02</c:v>
                </c:pt>
                <c:pt idx="54454">
                  <c:v>3.60E+02</c:v>
                </c:pt>
                <c:pt idx="54455">
                  <c:v>3.60E+02</c:v>
                </c:pt>
                <c:pt idx="54456">
                  <c:v>3.60E+02</c:v>
                </c:pt>
                <c:pt idx="54457">
                  <c:v>3.60E+02</c:v>
                </c:pt>
                <c:pt idx="54458">
                  <c:v>3.60E+02</c:v>
                </c:pt>
                <c:pt idx="54459">
                  <c:v>3.60E+02</c:v>
                </c:pt>
                <c:pt idx="54460">
                  <c:v>3.60E+02</c:v>
                </c:pt>
                <c:pt idx="54461">
                  <c:v>3.60E+02</c:v>
                </c:pt>
                <c:pt idx="54462">
                  <c:v>3.60E+02</c:v>
                </c:pt>
                <c:pt idx="54463">
                  <c:v>3.60E+02</c:v>
                </c:pt>
                <c:pt idx="54464">
                  <c:v>3.60E+02</c:v>
                </c:pt>
                <c:pt idx="54465">
                  <c:v>3.60E+02</c:v>
                </c:pt>
                <c:pt idx="54466">
                  <c:v>3.60E+02</c:v>
                </c:pt>
                <c:pt idx="54467">
                  <c:v>3.60E+02</c:v>
                </c:pt>
                <c:pt idx="54468">
                  <c:v>3.60E+02</c:v>
                </c:pt>
                <c:pt idx="54469">
                  <c:v>3.60E+02</c:v>
                </c:pt>
                <c:pt idx="54470">
                  <c:v>3.60E+02</c:v>
                </c:pt>
                <c:pt idx="54471">
                  <c:v>3.60E+02</c:v>
                </c:pt>
                <c:pt idx="54472">
                  <c:v>3.60E+02</c:v>
                </c:pt>
                <c:pt idx="54473">
                  <c:v>3.60E+02</c:v>
                </c:pt>
                <c:pt idx="54474">
                  <c:v>3.60E+02</c:v>
                </c:pt>
                <c:pt idx="54475">
                  <c:v>3.60E+02</c:v>
                </c:pt>
                <c:pt idx="54476">
                  <c:v>3.60E+02</c:v>
                </c:pt>
                <c:pt idx="54477">
                  <c:v>3.60E+02</c:v>
                </c:pt>
                <c:pt idx="54478">
                  <c:v>3.60E+02</c:v>
                </c:pt>
                <c:pt idx="54479">
                  <c:v>3.60E+02</c:v>
                </c:pt>
                <c:pt idx="54480">
                  <c:v>3.60E+02</c:v>
                </c:pt>
                <c:pt idx="54481">
                  <c:v>3.60E+02</c:v>
                </c:pt>
                <c:pt idx="54482">
                  <c:v>3.60E+02</c:v>
                </c:pt>
                <c:pt idx="54483">
                  <c:v>3.60E+02</c:v>
                </c:pt>
                <c:pt idx="54484">
                  <c:v>3.60E+02</c:v>
                </c:pt>
                <c:pt idx="54485">
                  <c:v>3.60E+02</c:v>
                </c:pt>
                <c:pt idx="54486">
                  <c:v>3.60E+02</c:v>
                </c:pt>
                <c:pt idx="54487">
                  <c:v>3.60E+02</c:v>
                </c:pt>
                <c:pt idx="54488">
                  <c:v>3.60E+02</c:v>
                </c:pt>
                <c:pt idx="54489">
                  <c:v>3.60E+02</c:v>
                </c:pt>
                <c:pt idx="54490">
                  <c:v>3.60E+02</c:v>
                </c:pt>
                <c:pt idx="54491">
                  <c:v>3.60E+02</c:v>
                </c:pt>
                <c:pt idx="54492">
                  <c:v>3.60E+02</c:v>
                </c:pt>
                <c:pt idx="54493">
                  <c:v>3.60E+02</c:v>
                </c:pt>
                <c:pt idx="54494">
                  <c:v>3.60E+02</c:v>
                </c:pt>
                <c:pt idx="54495">
                  <c:v>3.60E+02</c:v>
                </c:pt>
                <c:pt idx="54496">
                  <c:v>3.60E+02</c:v>
                </c:pt>
                <c:pt idx="54497">
                  <c:v>3.60E+02</c:v>
                </c:pt>
                <c:pt idx="54498">
                  <c:v>3.60E+02</c:v>
                </c:pt>
                <c:pt idx="54499">
                  <c:v>3.60E+02</c:v>
                </c:pt>
                <c:pt idx="54500">
                  <c:v>3.60E+02</c:v>
                </c:pt>
                <c:pt idx="54501">
                  <c:v>3.60E+02</c:v>
                </c:pt>
                <c:pt idx="54502">
                  <c:v>3.60E+02</c:v>
                </c:pt>
                <c:pt idx="54503">
                  <c:v>3.60E+02</c:v>
                </c:pt>
                <c:pt idx="54504">
                  <c:v>3.60E+02</c:v>
                </c:pt>
                <c:pt idx="54505">
                  <c:v>3.60E+02</c:v>
                </c:pt>
                <c:pt idx="54506">
                  <c:v>3.60E+02</c:v>
                </c:pt>
                <c:pt idx="54507">
                  <c:v>3.60E+02</c:v>
                </c:pt>
                <c:pt idx="54508">
                  <c:v>3.60E+02</c:v>
                </c:pt>
                <c:pt idx="54509">
                  <c:v>3.60E+02</c:v>
                </c:pt>
                <c:pt idx="54510">
                  <c:v>3.60E+02</c:v>
                </c:pt>
                <c:pt idx="54511">
                  <c:v>3.60E+02</c:v>
                </c:pt>
                <c:pt idx="54512">
                  <c:v>3.60E+02</c:v>
                </c:pt>
                <c:pt idx="54513">
                  <c:v>3.60E+02</c:v>
                </c:pt>
                <c:pt idx="54514">
                  <c:v>3.60E+02</c:v>
                </c:pt>
                <c:pt idx="54515">
                  <c:v>3.60E+02</c:v>
                </c:pt>
                <c:pt idx="54516">
                  <c:v>3.60E+02</c:v>
                </c:pt>
                <c:pt idx="54517">
                  <c:v>3.60E+02</c:v>
                </c:pt>
                <c:pt idx="54518">
                  <c:v>3.60E+02</c:v>
                </c:pt>
                <c:pt idx="54519">
                  <c:v>3.60E+02</c:v>
                </c:pt>
                <c:pt idx="54520">
                  <c:v>3.60E+02</c:v>
                </c:pt>
                <c:pt idx="54521">
                  <c:v>3.60E+02</c:v>
                </c:pt>
                <c:pt idx="54522">
                  <c:v>3.60E+02</c:v>
                </c:pt>
                <c:pt idx="54523">
                  <c:v>3.60E+02</c:v>
                </c:pt>
                <c:pt idx="54524">
                  <c:v>3.60E+02</c:v>
                </c:pt>
                <c:pt idx="54525">
                  <c:v>3.60E+02</c:v>
                </c:pt>
                <c:pt idx="54526">
                  <c:v>3.60E+02</c:v>
                </c:pt>
                <c:pt idx="54527">
                  <c:v>3.60E+02</c:v>
                </c:pt>
                <c:pt idx="54528">
                  <c:v>3.60E+02</c:v>
                </c:pt>
                <c:pt idx="54529">
                  <c:v>3.60E+02</c:v>
                </c:pt>
                <c:pt idx="54530">
                  <c:v>3.60E+02</c:v>
                </c:pt>
                <c:pt idx="54531">
                  <c:v>3.60E+02</c:v>
                </c:pt>
                <c:pt idx="54532">
                  <c:v>3.60E+02</c:v>
                </c:pt>
                <c:pt idx="54533">
                  <c:v>3.60E+02</c:v>
                </c:pt>
                <c:pt idx="54534">
                  <c:v>3.60E+02</c:v>
                </c:pt>
                <c:pt idx="54535">
                  <c:v>3.60E+02</c:v>
                </c:pt>
                <c:pt idx="54536">
                  <c:v>3.60E+02</c:v>
                </c:pt>
                <c:pt idx="54537">
                  <c:v>3.60E+02</c:v>
                </c:pt>
                <c:pt idx="54538">
                  <c:v>3.60E+02</c:v>
                </c:pt>
                <c:pt idx="54539">
                  <c:v>3.60E+02</c:v>
                </c:pt>
                <c:pt idx="54540">
                  <c:v>3.60E+02</c:v>
                </c:pt>
                <c:pt idx="54541">
                  <c:v>3.60E+02</c:v>
                </c:pt>
                <c:pt idx="54542">
                  <c:v>3.60E+02</c:v>
                </c:pt>
                <c:pt idx="54543">
                  <c:v>3.60E+02</c:v>
                </c:pt>
                <c:pt idx="54544">
                  <c:v>3.60E+02</c:v>
                </c:pt>
                <c:pt idx="54545">
                  <c:v>3.60E+02</c:v>
                </c:pt>
                <c:pt idx="54546">
                  <c:v>3.60E+02</c:v>
                </c:pt>
                <c:pt idx="54547">
                  <c:v>3.60E+02</c:v>
                </c:pt>
                <c:pt idx="54548">
                  <c:v>3.60E+02</c:v>
                </c:pt>
                <c:pt idx="54549">
                  <c:v>3.60E+02</c:v>
                </c:pt>
                <c:pt idx="54550">
                  <c:v>3.60E+02</c:v>
                </c:pt>
                <c:pt idx="54551">
                  <c:v>3.60E+02</c:v>
                </c:pt>
                <c:pt idx="54552">
                  <c:v>3.60E+02</c:v>
                </c:pt>
                <c:pt idx="54553">
                  <c:v>3.60E+02</c:v>
                </c:pt>
                <c:pt idx="54554">
                  <c:v>3.60E+02</c:v>
                </c:pt>
                <c:pt idx="54555">
                  <c:v>3.60E+02</c:v>
                </c:pt>
                <c:pt idx="54556">
                  <c:v>3.60E+02</c:v>
                </c:pt>
                <c:pt idx="54557">
                  <c:v>3.60E+02</c:v>
                </c:pt>
                <c:pt idx="54558">
                  <c:v>3.60E+02</c:v>
                </c:pt>
                <c:pt idx="54559">
                  <c:v>3.60E+02</c:v>
                </c:pt>
                <c:pt idx="54560">
                  <c:v>3.60E+02</c:v>
                </c:pt>
                <c:pt idx="54561">
                  <c:v>3.60E+02</c:v>
                </c:pt>
                <c:pt idx="54562">
                  <c:v>3.60E+02</c:v>
                </c:pt>
                <c:pt idx="54563">
                  <c:v>3.60E+02</c:v>
                </c:pt>
                <c:pt idx="54564">
                  <c:v>3.60E+02</c:v>
                </c:pt>
                <c:pt idx="54565">
                  <c:v>3.60E+02</c:v>
                </c:pt>
                <c:pt idx="54566">
                  <c:v>3.60E+02</c:v>
                </c:pt>
                <c:pt idx="54567">
                  <c:v>3.60E+02</c:v>
                </c:pt>
                <c:pt idx="54568">
                  <c:v>3.60E+02</c:v>
                </c:pt>
                <c:pt idx="54569">
                  <c:v>3.60E+02</c:v>
                </c:pt>
                <c:pt idx="54570">
                  <c:v>3.60E+02</c:v>
                </c:pt>
                <c:pt idx="54571">
                  <c:v>3.60E+02</c:v>
                </c:pt>
                <c:pt idx="54572">
                  <c:v>3.60E+02</c:v>
                </c:pt>
                <c:pt idx="54573">
                  <c:v>3.60E+02</c:v>
                </c:pt>
                <c:pt idx="54574">
                  <c:v>3.60E+02</c:v>
                </c:pt>
                <c:pt idx="54575">
                  <c:v>3.60E+02</c:v>
                </c:pt>
                <c:pt idx="54576">
                  <c:v>3.60E+02</c:v>
                </c:pt>
                <c:pt idx="54577">
                  <c:v>3.60E+02</c:v>
                </c:pt>
                <c:pt idx="54578">
                  <c:v>3.60E+02</c:v>
                </c:pt>
                <c:pt idx="54579">
                  <c:v>3.60E+02</c:v>
                </c:pt>
                <c:pt idx="54580">
                  <c:v>3.60E+02</c:v>
                </c:pt>
                <c:pt idx="54581">
                  <c:v>3.60E+02</c:v>
                </c:pt>
                <c:pt idx="54582">
                  <c:v>3.60E+02</c:v>
                </c:pt>
                <c:pt idx="54583">
                  <c:v>3.60E+02</c:v>
                </c:pt>
                <c:pt idx="54584">
                  <c:v>3.60E+02</c:v>
                </c:pt>
                <c:pt idx="54585">
                  <c:v>3.60E+02</c:v>
                </c:pt>
                <c:pt idx="54586">
                  <c:v>3.60E+02</c:v>
                </c:pt>
                <c:pt idx="54587">
                  <c:v>3.60E+02</c:v>
                </c:pt>
                <c:pt idx="54588">
                  <c:v>3.60E+02</c:v>
                </c:pt>
                <c:pt idx="54589">
                  <c:v>3.60E+02</c:v>
                </c:pt>
                <c:pt idx="54590">
                  <c:v>3.60E+02</c:v>
                </c:pt>
                <c:pt idx="54591">
                  <c:v>3.60E+02</c:v>
                </c:pt>
                <c:pt idx="54592">
                  <c:v>3.60E+02</c:v>
                </c:pt>
                <c:pt idx="54593">
                  <c:v>3.60E+02</c:v>
                </c:pt>
                <c:pt idx="54594">
                  <c:v>3.60E+02</c:v>
                </c:pt>
                <c:pt idx="54595">
                  <c:v>3.60E+02</c:v>
                </c:pt>
                <c:pt idx="54596">
                  <c:v>3.60E+02</c:v>
                </c:pt>
                <c:pt idx="54597">
                  <c:v>3.60E+02</c:v>
                </c:pt>
                <c:pt idx="54598">
                  <c:v>3.60E+02</c:v>
                </c:pt>
                <c:pt idx="54599">
                  <c:v>3.60E+02</c:v>
                </c:pt>
                <c:pt idx="54600">
                  <c:v>3.60E+02</c:v>
                </c:pt>
                <c:pt idx="54601">
                  <c:v>3.60E+02</c:v>
                </c:pt>
                <c:pt idx="54602">
                  <c:v>3.60E+02</c:v>
                </c:pt>
                <c:pt idx="54603">
                  <c:v>3.60E+02</c:v>
                </c:pt>
                <c:pt idx="54604">
                  <c:v>3.60E+02</c:v>
                </c:pt>
                <c:pt idx="54605">
                  <c:v>3.60E+02</c:v>
                </c:pt>
                <c:pt idx="54606">
                  <c:v>3.60E+02</c:v>
                </c:pt>
                <c:pt idx="54607">
                  <c:v>3.60E+02</c:v>
                </c:pt>
                <c:pt idx="54608">
                  <c:v>3.60E+02</c:v>
                </c:pt>
                <c:pt idx="54609">
                  <c:v>3.60E+02</c:v>
                </c:pt>
                <c:pt idx="54610">
                  <c:v>3.60E+02</c:v>
                </c:pt>
                <c:pt idx="54611">
                  <c:v>3.60E+02</c:v>
                </c:pt>
                <c:pt idx="54612">
                  <c:v>3.60E+02</c:v>
                </c:pt>
                <c:pt idx="54613">
                  <c:v>3.60E+02</c:v>
                </c:pt>
                <c:pt idx="54614">
                  <c:v>3.60E+02</c:v>
                </c:pt>
                <c:pt idx="54615">
                  <c:v>3.60E+02</c:v>
                </c:pt>
                <c:pt idx="54616">
                  <c:v>3.60E+02</c:v>
                </c:pt>
                <c:pt idx="54617">
                  <c:v>3.60E+02</c:v>
                </c:pt>
                <c:pt idx="54618">
                  <c:v>3.60E+02</c:v>
                </c:pt>
                <c:pt idx="54619">
                  <c:v>3.60E+02</c:v>
                </c:pt>
                <c:pt idx="54620">
                  <c:v>3.60E+02</c:v>
                </c:pt>
                <c:pt idx="54621">
                  <c:v>3.60E+02</c:v>
                </c:pt>
                <c:pt idx="54622">
                  <c:v>3.60E+02</c:v>
                </c:pt>
                <c:pt idx="54623">
                  <c:v>3.60E+02</c:v>
                </c:pt>
                <c:pt idx="54624">
                  <c:v>3.60E+02</c:v>
                </c:pt>
                <c:pt idx="54625">
                  <c:v>3.60E+02</c:v>
                </c:pt>
                <c:pt idx="54626">
                  <c:v>3.60E+02</c:v>
                </c:pt>
                <c:pt idx="54627">
                  <c:v>3.60E+02</c:v>
                </c:pt>
                <c:pt idx="54628">
                  <c:v>3.60E+02</c:v>
                </c:pt>
                <c:pt idx="54629">
                  <c:v>3.60E+02</c:v>
                </c:pt>
                <c:pt idx="54630">
                  <c:v>3.60E+02</c:v>
                </c:pt>
                <c:pt idx="54631">
                  <c:v>3.60E+02</c:v>
                </c:pt>
                <c:pt idx="54632">
                  <c:v>3.60E+02</c:v>
                </c:pt>
                <c:pt idx="54633">
                  <c:v>3.60E+02</c:v>
                </c:pt>
                <c:pt idx="54634">
                  <c:v>3.60E+02</c:v>
                </c:pt>
                <c:pt idx="54635">
                  <c:v>3.60E+02</c:v>
                </c:pt>
                <c:pt idx="54636">
                  <c:v>3.60E+02</c:v>
                </c:pt>
                <c:pt idx="54637">
                  <c:v>3.60E+02</c:v>
                </c:pt>
                <c:pt idx="54638">
                  <c:v>3.60E+02</c:v>
                </c:pt>
                <c:pt idx="54639">
                  <c:v>3.60E+02</c:v>
                </c:pt>
                <c:pt idx="54640">
                  <c:v>3.60E+02</c:v>
                </c:pt>
                <c:pt idx="54641">
                  <c:v>3.60E+02</c:v>
                </c:pt>
                <c:pt idx="54642">
                  <c:v>3.60E+02</c:v>
                </c:pt>
                <c:pt idx="54643">
                  <c:v>3.60E+02</c:v>
                </c:pt>
                <c:pt idx="54644">
                  <c:v>3.60E+02</c:v>
                </c:pt>
                <c:pt idx="54645">
                  <c:v>3.60E+02</c:v>
                </c:pt>
                <c:pt idx="54646">
                  <c:v>3.60E+02</c:v>
                </c:pt>
                <c:pt idx="54647">
                  <c:v>3.60E+02</c:v>
                </c:pt>
                <c:pt idx="54648">
                  <c:v>3.60E+02</c:v>
                </c:pt>
                <c:pt idx="54649">
                  <c:v>3.60E+02</c:v>
                </c:pt>
                <c:pt idx="54650">
                  <c:v>3.60E+02</c:v>
                </c:pt>
                <c:pt idx="54651">
                  <c:v>3.60E+02</c:v>
                </c:pt>
                <c:pt idx="54652">
                  <c:v>3.60E+02</c:v>
                </c:pt>
                <c:pt idx="54653">
                  <c:v>3.60E+02</c:v>
                </c:pt>
                <c:pt idx="54654">
                  <c:v>3.60E+02</c:v>
                </c:pt>
                <c:pt idx="54655">
                  <c:v>3.60E+02</c:v>
                </c:pt>
                <c:pt idx="54656">
                  <c:v>3.60E+02</c:v>
                </c:pt>
                <c:pt idx="54657">
                  <c:v>3.60E+02</c:v>
                </c:pt>
                <c:pt idx="54658">
                  <c:v>3.60E+02</c:v>
                </c:pt>
                <c:pt idx="54659">
                  <c:v>3.60E+02</c:v>
                </c:pt>
                <c:pt idx="54660">
                  <c:v>3.60E+02</c:v>
                </c:pt>
                <c:pt idx="54661">
                  <c:v>3.60E+02</c:v>
                </c:pt>
                <c:pt idx="54662">
                  <c:v>3.60E+02</c:v>
                </c:pt>
                <c:pt idx="54663">
                  <c:v>3.60E+02</c:v>
                </c:pt>
                <c:pt idx="54664">
                  <c:v>3.60E+02</c:v>
                </c:pt>
                <c:pt idx="54665">
                  <c:v>3.60E+02</c:v>
                </c:pt>
                <c:pt idx="54666">
                  <c:v>3.60E+02</c:v>
                </c:pt>
                <c:pt idx="54667">
                  <c:v>3.60E+02</c:v>
                </c:pt>
                <c:pt idx="54668">
                  <c:v>3.60E+02</c:v>
                </c:pt>
                <c:pt idx="54669">
                  <c:v>3.60E+02</c:v>
                </c:pt>
                <c:pt idx="54670">
                  <c:v>3.60E+02</c:v>
                </c:pt>
                <c:pt idx="54671">
                  <c:v>3.60E+02</c:v>
                </c:pt>
                <c:pt idx="54672">
                  <c:v>3.60E+02</c:v>
                </c:pt>
                <c:pt idx="54673">
                  <c:v>3.60E+02</c:v>
                </c:pt>
                <c:pt idx="54674">
                  <c:v>3.60E+02</c:v>
                </c:pt>
                <c:pt idx="54675">
                  <c:v>3.60E+02</c:v>
                </c:pt>
                <c:pt idx="54676">
                  <c:v>3.60E+02</c:v>
                </c:pt>
                <c:pt idx="54677">
                  <c:v>3.60E+02</c:v>
                </c:pt>
                <c:pt idx="54678">
                  <c:v>3.60E+02</c:v>
                </c:pt>
                <c:pt idx="54679">
                  <c:v>3.60E+02</c:v>
                </c:pt>
                <c:pt idx="54680">
                  <c:v>3.60E+02</c:v>
                </c:pt>
                <c:pt idx="54681">
                  <c:v>3.60E+02</c:v>
                </c:pt>
                <c:pt idx="54682">
                  <c:v>3.60E+02</c:v>
                </c:pt>
                <c:pt idx="54683">
                  <c:v>3.60E+02</c:v>
                </c:pt>
                <c:pt idx="54684">
                  <c:v>3.60E+02</c:v>
                </c:pt>
                <c:pt idx="54685">
                  <c:v>3.60E+02</c:v>
                </c:pt>
                <c:pt idx="54686">
                  <c:v>3.60E+02</c:v>
                </c:pt>
                <c:pt idx="54687">
                  <c:v>3.60E+02</c:v>
                </c:pt>
                <c:pt idx="54688">
                  <c:v>3.60E+02</c:v>
                </c:pt>
                <c:pt idx="54689">
                  <c:v>3.60E+02</c:v>
                </c:pt>
                <c:pt idx="54690">
                  <c:v>3.60E+02</c:v>
                </c:pt>
                <c:pt idx="54691">
                  <c:v>3.60E+02</c:v>
                </c:pt>
                <c:pt idx="54692">
                  <c:v>3.60E+02</c:v>
                </c:pt>
                <c:pt idx="54693">
                  <c:v>3.60E+02</c:v>
                </c:pt>
                <c:pt idx="54694">
                  <c:v>3.60E+02</c:v>
                </c:pt>
                <c:pt idx="54695">
                  <c:v>3.60E+02</c:v>
                </c:pt>
                <c:pt idx="54696">
                  <c:v>3.60E+02</c:v>
                </c:pt>
                <c:pt idx="54697">
                  <c:v>3.60E+02</c:v>
                </c:pt>
                <c:pt idx="54698">
                  <c:v>3.60E+02</c:v>
                </c:pt>
                <c:pt idx="54699">
                  <c:v>3.60E+02</c:v>
                </c:pt>
                <c:pt idx="54700">
                  <c:v>3.60E+02</c:v>
                </c:pt>
                <c:pt idx="54701">
                  <c:v>3.60E+02</c:v>
                </c:pt>
                <c:pt idx="54702">
                  <c:v>3.60E+02</c:v>
                </c:pt>
                <c:pt idx="54703">
                  <c:v>3.60E+02</c:v>
                </c:pt>
                <c:pt idx="54704">
                  <c:v>3.60E+02</c:v>
                </c:pt>
                <c:pt idx="54705">
                  <c:v>3.60E+02</c:v>
                </c:pt>
                <c:pt idx="54706">
                  <c:v>3.60E+02</c:v>
                </c:pt>
                <c:pt idx="54707">
                  <c:v>3.60E+02</c:v>
                </c:pt>
                <c:pt idx="54708">
                  <c:v>3.60E+02</c:v>
                </c:pt>
                <c:pt idx="54709">
                  <c:v>3.60E+02</c:v>
                </c:pt>
                <c:pt idx="54710">
                  <c:v>3.60E+02</c:v>
                </c:pt>
                <c:pt idx="54711">
                  <c:v>3.60E+02</c:v>
                </c:pt>
                <c:pt idx="54712">
                  <c:v>3.60E+02</c:v>
                </c:pt>
                <c:pt idx="54713">
                  <c:v>3.60E+02</c:v>
                </c:pt>
                <c:pt idx="54714">
                  <c:v>3.60E+02</c:v>
                </c:pt>
                <c:pt idx="54715">
                  <c:v>3.60E+02</c:v>
                </c:pt>
                <c:pt idx="54716">
                  <c:v>3.60E+02</c:v>
                </c:pt>
                <c:pt idx="54717">
                  <c:v>3.60E+02</c:v>
                </c:pt>
                <c:pt idx="54718">
                  <c:v>3.60E+02</c:v>
                </c:pt>
                <c:pt idx="54719">
                  <c:v>3.60E+02</c:v>
                </c:pt>
                <c:pt idx="54720">
                  <c:v>3.60E+02</c:v>
                </c:pt>
                <c:pt idx="54721">
                  <c:v>3.60E+02</c:v>
                </c:pt>
                <c:pt idx="54722">
                  <c:v>3.60E+02</c:v>
                </c:pt>
                <c:pt idx="54723">
                  <c:v>3.60E+02</c:v>
                </c:pt>
                <c:pt idx="54724">
                  <c:v>3.60E+02</c:v>
                </c:pt>
                <c:pt idx="54725">
                  <c:v>3.60E+02</c:v>
                </c:pt>
                <c:pt idx="54726">
                  <c:v>3.60E+02</c:v>
                </c:pt>
                <c:pt idx="54727">
                  <c:v>3.60E+02</c:v>
                </c:pt>
                <c:pt idx="54728">
                  <c:v>3.60E+02</c:v>
                </c:pt>
                <c:pt idx="54729">
                  <c:v>3.60E+02</c:v>
                </c:pt>
                <c:pt idx="54730">
                  <c:v>3.60E+02</c:v>
                </c:pt>
                <c:pt idx="54731">
                  <c:v>3.60E+02</c:v>
                </c:pt>
                <c:pt idx="54732">
                  <c:v>3.60E+02</c:v>
                </c:pt>
                <c:pt idx="54733">
                  <c:v>3.60E+02</c:v>
                </c:pt>
                <c:pt idx="54734">
                  <c:v>3.60E+02</c:v>
                </c:pt>
                <c:pt idx="54735">
                  <c:v>3.60E+02</c:v>
                </c:pt>
                <c:pt idx="54736">
                  <c:v>3.60E+02</c:v>
                </c:pt>
                <c:pt idx="54737">
                  <c:v>3.60E+02</c:v>
                </c:pt>
                <c:pt idx="54738">
                  <c:v>3.60E+02</c:v>
                </c:pt>
                <c:pt idx="54739">
                  <c:v>3.60E+02</c:v>
                </c:pt>
                <c:pt idx="54740">
                  <c:v>3.60E+02</c:v>
                </c:pt>
                <c:pt idx="54741">
                  <c:v>3.60E+02</c:v>
                </c:pt>
                <c:pt idx="54742">
                  <c:v>3.60E+02</c:v>
                </c:pt>
                <c:pt idx="54743">
                  <c:v>3.60E+02</c:v>
                </c:pt>
                <c:pt idx="54744">
                  <c:v>3.60E+02</c:v>
                </c:pt>
                <c:pt idx="54745">
                  <c:v>3.60E+02</c:v>
                </c:pt>
                <c:pt idx="54746">
                  <c:v>3.60E+02</c:v>
                </c:pt>
                <c:pt idx="54747">
                  <c:v>3.60E+02</c:v>
                </c:pt>
                <c:pt idx="54748">
                  <c:v>3.60E+02</c:v>
                </c:pt>
                <c:pt idx="54749">
                  <c:v>3.60E+02</c:v>
                </c:pt>
                <c:pt idx="54750">
                  <c:v>3.60E+02</c:v>
                </c:pt>
                <c:pt idx="54751">
                  <c:v>3.60E+02</c:v>
                </c:pt>
                <c:pt idx="54752">
                  <c:v>3.60E+02</c:v>
                </c:pt>
                <c:pt idx="54753">
                  <c:v>3.60E+02</c:v>
                </c:pt>
                <c:pt idx="54754">
                  <c:v>3.60E+02</c:v>
                </c:pt>
                <c:pt idx="54755">
                  <c:v>3.60E+02</c:v>
                </c:pt>
                <c:pt idx="54756">
                  <c:v>3.60E+02</c:v>
                </c:pt>
                <c:pt idx="54757">
                  <c:v>3.60E+02</c:v>
                </c:pt>
                <c:pt idx="54758">
                  <c:v>3.60E+02</c:v>
                </c:pt>
                <c:pt idx="54759">
                  <c:v>3.60E+02</c:v>
                </c:pt>
                <c:pt idx="54760">
                  <c:v>3.60E+02</c:v>
                </c:pt>
                <c:pt idx="54761">
                  <c:v>3.60E+02</c:v>
                </c:pt>
                <c:pt idx="54762">
                  <c:v>3.60E+02</c:v>
                </c:pt>
                <c:pt idx="54763">
                  <c:v>3.60E+02</c:v>
                </c:pt>
                <c:pt idx="54764">
                  <c:v>3.60E+02</c:v>
                </c:pt>
                <c:pt idx="54765">
                  <c:v>3.60E+02</c:v>
                </c:pt>
                <c:pt idx="54766">
                  <c:v>3.60E+02</c:v>
                </c:pt>
                <c:pt idx="54767">
                  <c:v>3.60E+02</c:v>
                </c:pt>
                <c:pt idx="54768">
                  <c:v>3.60E+02</c:v>
                </c:pt>
                <c:pt idx="54769">
                  <c:v>3.60E+02</c:v>
                </c:pt>
                <c:pt idx="54770">
                  <c:v>3.60E+02</c:v>
                </c:pt>
                <c:pt idx="54771">
                  <c:v>3.60E+02</c:v>
                </c:pt>
                <c:pt idx="54772">
                  <c:v>3.60E+02</c:v>
                </c:pt>
                <c:pt idx="54773">
                  <c:v>3.60E+02</c:v>
                </c:pt>
                <c:pt idx="54774">
                  <c:v>3.60E+02</c:v>
                </c:pt>
                <c:pt idx="54775">
                  <c:v>3.60E+02</c:v>
                </c:pt>
                <c:pt idx="54776">
                  <c:v>3.60E+02</c:v>
                </c:pt>
                <c:pt idx="54777">
                  <c:v>3.60E+02</c:v>
                </c:pt>
                <c:pt idx="54778">
                  <c:v>3.60E+02</c:v>
                </c:pt>
                <c:pt idx="54779">
                  <c:v>3.60E+02</c:v>
                </c:pt>
                <c:pt idx="54780">
                  <c:v>3.60E+02</c:v>
                </c:pt>
                <c:pt idx="54781">
                  <c:v>3.60E+02</c:v>
                </c:pt>
                <c:pt idx="54782">
                  <c:v>3.60E+02</c:v>
                </c:pt>
                <c:pt idx="54783">
                  <c:v>3.60E+02</c:v>
                </c:pt>
                <c:pt idx="54784">
                  <c:v>3.60E+02</c:v>
                </c:pt>
                <c:pt idx="54785">
                  <c:v>3.60E+02</c:v>
                </c:pt>
                <c:pt idx="54786">
                  <c:v>3.60E+02</c:v>
                </c:pt>
                <c:pt idx="54787">
                  <c:v>3.60E+02</c:v>
                </c:pt>
                <c:pt idx="54788">
                  <c:v>3.60E+02</c:v>
                </c:pt>
                <c:pt idx="54789">
                  <c:v>3.60E+02</c:v>
                </c:pt>
                <c:pt idx="54790">
                  <c:v>3.60E+02</c:v>
                </c:pt>
                <c:pt idx="54791">
                  <c:v>3.60E+02</c:v>
                </c:pt>
                <c:pt idx="54792">
                  <c:v>3.60E+02</c:v>
                </c:pt>
                <c:pt idx="54793">
                  <c:v>3.60E+02</c:v>
                </c:pt>
                <c:pt idx="54794">
                  <c:v>3.60E+02</c:v>
                </c:pt>
                <c:pt idx="54795">
                  <c:v>3.60E+02</c:v>
                </c:pt>
                <c:pt idx="54796">
                  <c:v>3.60E+02</c:v>
                </c:pt>
                <c:pt idx="54797">
                  <c:v>3.60E+02</c:v>
                </c:pt>
                <c:pt idx="54798">
                  <c:v>3.60E+02</c:v>
                </c:pt>
                <c:pt idx="54799">
                  <c:v>3.60E+02</c:v>
                </c:pt>
                <c:pt idx="54800">
                  <c:v>3.60E+02</c:v>
                </c:pt>
                <c:pt idx="54801">
                  <c:v>3.60E+02</c:v>
                </c:pt>
                <c:pt idx="54802">
                  <c:v>3.60E+02</c:v>
                </c:pt>
                <c:pt idx="54803">
                  <c:v>3.60E+02</c:v>
                </c:pt>
                <c:pt idx="54804">
                  <c:v>3.60E+02</c:v>
                </c:pt>
                <c:pt idx="54805">
                  <c:v>3.60E+02</c:v>
                </c:pt>
                <c:pt idx="54806">
                  <c:v>3.60E+02</c:v>
                </c:pt>
                <c:pt idx="54807">
                  <c:v>3.60E+02</c:v>
                </c:pt>
                <c:pt idx="54808">
                  <c:v>3.60E+02</c:v>
                </c:pt>
                <c:pt idx="54809">
                  <c:v>3.60E+02</c:v>
                </c:pt>
                <c:pt idx="54810">
                  <c:v>3.60E+02</c:v>
                </c:pt>
                <c:pt idx="54811">
                  <c:v>3.60E+02</c:v>
                </c:pt>
                <c:pt idx="54812">
                  <c:v>3.60E+02</c:v>
                </c:pt>
                <c:pt idx="54813">
                  <c:v>3.60E+02</c:v>
                </c:pt>
                <c:pt idx="54814">
                  <c:v>3.60E+02</c:v>
                </c:pt>
                <c:pt idx="54815">
                  <c:v>3.60E+02</c:v>
                </c:pt>
                <c:pt idx="54816">
                  <c:v>3.60E+02</c:v>
                </c:pt>
                <c:pt idx="54817">
                  <c:v>3.60E+02</c:v>
                </c:pt>
                <c:pt idx="54818">
                  <c:v>3.60E+02</c:v>
                </c:pt>
                <c:pt idx="54819">
                  <c:v>3.60E+02</c:v>
                </c:pt>
                <c:pt idx="54820">
                  <c:v>3.60E+02</c:v>
                </c:pt>
                <c:pt idx="54821">
                  <c:v>3.60E+02</c:v>
                </c:pt>
                <c:pt idx="54822">
                  <c:v>3.60E+02</c:v>
                </c:pt>
                <c:pt idx="54823">
                  <c:v>3.60E+02</c:v>
                </c:pt>
                <c:pt idx="54824">
                  <c:v>3.60E+02</c:v>
                </c:pt>
                <c:pt idx="54825">
                  <c:v>3.60E+02</c:v>
                </c:pt>
                <c:pt idx="54826">
                  <c:v>3.60E+02</c:v>
                </c:pt>
                <c:pt idx="54827">
                  <c:v>3.60E+02</c:v>
                </c:pt>
                <c:pt idx="54828">
                  <c:v>3.60E+02</c:v>
                </c:pt>
                <c:pt idx="54829">
                  <c:v>3.60E+02</c:v>
                </c:pt>
                <c:pt idx="54830">
                  <c:v>3.60E+02</c:v>
                </c:pt>
                <c:pt idx="54831">
                  <c:v>3.60E+02</c:v>
                </c:pt>
                <c:pt idx="54832">
                  <c:v>3.60E+02</c:v>
                </c:pt>
                <c:pt idx="54833">
                  <c:v>3.60E+02</c:v>
                </c:pt>
                <c:pt idx="54834">
                  <c:v>3.60E+02</c:v>
                </c:pt>
                <c:pt idx="54835">
                  <c:v>3.60E+02</c:v>
                </c:pt>
                <c:pt idx="54836">
                  <c:v>3.60E+02</c:v>
                </c:pt>
                <c:pt idx="54837">
                  <c:v>3.60E+02</c:v>
                </c:pt>
                <c:pt idx="54838">
                  <c:v>3.60E+02</c:v>
                </c:pt>
                <c:pt idx="54839">
                  <c:v>3.60E+02</c:v>
                </c:pt>
                <c:pt idx="54840">
                  <c:v>3.60E+02</c:v>
                </c:pt>
                <c:pt idx="54841">
                  <c:v>3.60E+02</c:v>
                </c:pt>
                <c:pt idx="54842">
                  <c:v>3.60E+02</c:v>
                </c:pt>
                <c:pt idx="54843">
                  <c:v>3.60E+02</c:v>
                </c:pt>
                <c:pt idx="54844">
                  <c:v>3.60E+02</c:v>
                </c:pt>
                <c:pt idx="54845">
                  <c:v>3.60E+02</c:v>
                </c:pt>
                <c:pt idx="54846">
                  <c:v>3.60E+02</c:v>
                </c:pt>
                <c:pt idx="54847">
                  <c:v>3.60E+02</c:v>
                </c:pt>
                <c:pt idx="54848">
                  <c:v>3.60E+02</c:v>
                </c:pt>
                <c:pt idx="54849">
                  <c:v>3.60E+02</c:v>
                </c:pt>
                <c:pt idx="54850">
                  <c:v>3.60E+02</c:v>
                </c:pt>
                <c:pt idx="54851">
                  <c:v>3.60E+02</c:v>
                </c:pt>
                <c:pt idx="54852">
                  <c:v>3.60E+02</c:v>
                </c:pt>
                <c:pt idx="54853">
                  <c:v>3.60E+02</c:v>
                </c:pt>
                <c:pt idx="54854">
                  <c:v>3.60E+02</c:v>
                </c:pt>
                <c:pt idx="54855">
                  <c:v>3.60E+02</c:v>
                </c:pt>
                <c:pt idx="54856">
                  <c:v>3.60E+02</c:v>
                </c:pt>
                <c:pt idx="54857">
                  <c:v>3.60E+02</c:v>
                </c:pt>
                <c:pt idx="54858">
                  <c:v>3.60E+02</c:v>
                </c:pt>
                <c:pt idx="54859">
                  <c:v>3.60E+02</c:v>
                </c:pt>
                <c:pt idx="54860">
                  <c:v>3.60E+02</c:v>
                </c:pt>
                <c:pt idx="54861">
                  <c:v>3.60E+02</c:v>
                </c:pt>
                <c:pt idx="54862">
                  <c:v>3.60E+02</c:v>
                </c:pt>
                <c:pt idx="54863">
                  <c:v>3.60E+02</c:v>
                </c:pt>
                <c:pt idx="54864">
                  <c:v>3.60E+02</c:v>
                </c:pt>
                <c:pt idx="54865">
                  <c:v>3.60E+02</c:v>
                </c:pt>
                <c:pt idx="54866">
                  <c:v>3.60E+02</c:v>
                </c:pt>
                <c:pt idx="54867">
                  <c:v>3.60E+02</c:v>
                </c:pt>
                <c:pt idx="54868">
                  <c:v>3.60E+02</c:v>
                </c:pt>
                <c:pt idx="54869">
                  <c:v>3.60E+02</c:v>
                </c:pt>
                <c:pt idx="54870">
                  <c:v>3.60E+02</c:v>
                </c:pt>
                <c:pt idx="54871">
                  <c:v>3.60E+02</c:v>
                </c:pt>
                <c:pt idx="54872">
                  <c:v>3.60E+02</c:v>
                </c:pt>
                <c:pt idx="54873">
                  <c:v>3.60E+02</c:v>
                </c:pt>
                <c:pt idx="54874">
                  <c:v>3.60E+02</c:v>
                </c:pt>
                <c:pt idx="54875">
                  <c:v>3.60E+02</c:v>
                </c:pt>
                <c:pt idx="54876">
                  <c:v>3.60E+02</c:v>
                </c:pt>
                <c:pt idx="54877">
                  <c:v>3.60E+02</c:v>
                </c:pt>
                <c:pt idx="54878">
                  <c:v>3.60E+02</c:v>
                </c:pt>
                <c:pt idx="54879">
                  <c:v>3.60E+02</c:v>
                </c:pt>
                <c:pt idx="54880">
                  <c:v>3.60E+02</c:v>
                </c:pt>
                <c:pt idx="54881">
                  <c:v>3.60E+02</c:v>
                </c:pt>
                <c:pt idx="54882">
                  <c:v>3.60E+02</c:v>
                </c:pt>
                <c:pt idx="54883">
                  <c:v>3.60E+02</c:v>
                </c:pt>
                <c:pt idx="54884">
                  <c:v>3.60E+02</c:v>
                </c:pt>
                <c:pt idx="54885">
                  <c:v>3.60E+02</c:v>
                </c:pt>
                <c:pt idx="54886">
                  <c:v>3.60E+02</c:v>
                </c:pt>
                <c:pt idx="54887">
                  <c:v>3.60E+02</c:v>
                </c:pt>
                <c:pt idx="54888">
                  <c:v>3.60E+02</c:v>
                </c:pt>
                <c:pt idx="54889">
                  <c:v>3.60E+02</c:v>
                </c:pt>
                <c:pt idx="54890">
                  <c:v>3.60E+02</c:v>
                </c:pt>
                <c:pt idx="54891">
                  <c:v>3.60E+02</c:v>
                </c:pt>
                <c:pt idx="54892">
                  <c:v>3.60E+02</c:v>
                </c:pt>
                <c:pt idx="54893">
                  <c:v>3.60E+02</c:v>
                </c:pt>
                <c:pt idx="54894">
                  <c:v>3.60E+02</c:v>
                </c:pt>
                <c:pt idx="54895">
                  <c:v>3.60E+02</c:v>
                </c:pt>
                <c:pt idx="54896">
                  <c:v>3.60E+02</c:v>
                </c:pt>
                <c:pt idx="54897">
                  <c:v>3.60E+02</c:v>
                </c:pt>
                <c:pt idx="54898">
                  <c:v>3.60E+02</c:v>
                </c:pt>
                <c:pt idx="54899">
                  <c:v>3.60E+02</c:v>
                </c:pt>
                <c:pt idx="54900">
                  <c:v>3.60E+02</c:v>
                </c:pt>
                <c:pt idx="54901">
                  <c:v>3.60E+02</c:v>
                </c:pt>
                <c:pt idx="54902">
                  <c:v>3.60E+02</c:v>
                </c:pt>
                <c:pt idx="54903">
                  <c:v>3.60E+02</c:v>
                </c:pt>
                <c:pt idx="54904">
                  <c:v>3.60E+02</c:v>
                </c:pt>
                <c:pt idx="54905">
                  <c:v>3.60E+02</c:v>
                </c:pt>
                <c:pt idx="54906">
                  <c:v>3.60E+02</c:v>
                </c:pt>
                <c:pt idx="54907">
                  <c:v>3.60E+02</c:v>
                </c:pt>
                <c:pt idx="54908">
                  <c:v>3.60E+02</c:v>
                </c:pt>
                <c:pt idx="54909">
                  <c:v>3.60E+02</c:v>
                </c:pt>
                <c:pt idx="54910">
                  <c:v>3.60E+02</c:v>
                </c:pt>
                <c:pt idx="54911">
                  <c:v>3.60E+02</c:v>
                </c:pt>
                <c:pt idx="54912">
                  <c:v>3.60E+02</c:v>
                </c:pt>
                <c:pt idx="54913">
                  <c:v>3.60E+02</c:v>
                </c:pt>
                <c:pt idx="54914">
                  <c:v>3.60E+02</c:v>
                </c:pt>
                <c:pt idx="54915">
                  <c:v>3.60E+02</c:v>
                </c:pt>
                <c:pt idx="54916">
                  <c:v>3.60E+02</c:v>
                </c:pt>
                <c:pt idx="54917">
                  <c:v>3.60E+02</c:v>
                </c:pt>
                <c:pt idx="54918">
                  <c:v>3.60E+02</c:v>
                </c:pt>
                <c:pt idx="54919">
                  <c:v>3.60E+02</c:v>
                </c:pt>
                <c:pt idx="54920">
                  <c:v>3.60E+02</c:v>
                </c:pt>
                <c:pt idx="54921">
                  <c:v>3.60E+02</c:v>
                </c:pt>
                <c:pt idx="54922">
                  <c:v>3.60E+02</c:v>
                </c:pt>
                <c:pt idx="54923">
                  <c:v>3.60E+02</c:v>
                </c:pt>
                <c:pt idx="54924">
                  <c:v>3.60E+02</c:v>
                </c:pt>
                <c:pt idx="54925">
                  <c:v>3.60E+02</c:v>
                </c:pt>
                <c:pt idx="54926">
                  <c:v>3.60E+02</c:v>
                </c:pt>
                <c:pt idx="54927">
                  <c:v>3.60E+02</c:v>
                </c:pt>
                <c:pt idx="54928">
                  <c:v>3.60E+02</c:v>
                </c:pt>
                <c:pt idx="54929">
                  <c:v>3.60E+02</c:v>
                </c:pt>
                <c:pt idx="54930">
                  <c:v>3.60E+02</c:v>
                </c:pt>
                <c:pt idx="54931">
                  <c:v>3.60E+02</c:v>
                </c:pt>
                <c:pt idx="54932">
                  <c:v>3.60E+02</c:v>
                </c:pt>
                <c:pt idx="54933">
                  <c:v>3.60E+02</c:v>
                </c:pt>
                <c:pt idx="54934">
                  <c:v>3.60E+02</c:v>
                </c:pt>
                <c:pt idx="54935">
                  <c:v>3.60E+02</c:v>
                </c:pt>
                <c:pt idx="54936">
                  <c:v>3.60E+02</c:v>
                </c:pt>
                <c:pt idx="54937">
                  <c:v>3.60E+02</c:v>
                </c:pt>
                <c:pt idx="54938">
                  <c:v>3.60E+02</c:v>
                </c:pt>
                <c:pt idx="54939">
                  <c:v>3.60E+02</c:v>
                </c:pt>
                <c:pt idx="54940">
                  <c:v>3.60E+02</c:v>
                </c:pt>
                <c:pt idx="54941">
                  <c:v>3.60E+02</c:v>
                </c:pt>
                <c:pt idx="54942">
                  <c:v>3.60E+02</c:v>
                </c:pt>
                <c:pt idx="54943">
                  <c:v>3.60E+02</c:v>
                </c:pt>
                <c:pt idx="54944">
                  <c:v>3.60E+02</c:v>
                </c:pt>
                <c:pt idx="54945">
                  <c:v>3.60E+02</c:v>
                </c:pt>
                <c:pt idx="54946">
                  <c:v>3.60E+02</c:v>
                </c:pt>
                <c:pt idx="54947">
                  <c:v>3.60E+02</c:v>
                </c:pt>
                <c:pt idx="54948">
                  <c:v>3.60E+02</c:v>
                </c:pt>
                <c:pt idx="54949">
                  <c:v>3.60E+02</c:v>
                </c:pt>
                <c:pt idx="54950">
                  <c:v>3.60E+02</c:v>
                </c:pt>
                <c:pt idx="54951">
                  <c:v>3.60E+02</c:v>
                </c:pt>
                <c:pt idx="54952">
                  <c:v>3.60E+02</c:v>
                </c:pt>
                <c:pt idx="54953">
                  <c:v>3.60E+02</c:v>
                </c:pt>
                <c:pt idx="54954">
                  <c:v>3.60E+02</c:v>
                </c:pt>
                <c:pt idx="54955">
                  <c:v>3.60E+02</c:v>
                </c:pt>
                <c:pt idx="54956">
                  <c:v>3.60E+02</c:v>
                </c:pt>
                <c:pt idx="54957">
                  <c:v>3.60E+02</c:v>
                </c:pt>
                <c:pt idx="54958">
                  <c:v>3.60E+02</c:v>
                </c:pt>
                <c:pt idx="54959">
                  <c:v>3.60E+02</c:v>
                </c:pt>
                <c:pt idx="54960">
                  <c:v>3.60E+02</c:v>
                </c:pt>
                <c:pt idx="54961">
                  <c:v>3.60E+02</c:v>
                </c:pt>
                <c:pt idx="54962">
                  <c:v>3.60E+02</c:v>
                </c:pt>
                <c:pt idx="54963">
                  <c:v>3.60E+02</c:v>
                </c:pt>
                <c:pt idx="54964">
                  <c:v>3.60E+02</c:v>
                </c:pt>
                <c:pt idx="54965">
                  <c:v>3.60E+02</c:v>
                </c:pt>
                <c:pt idx="54966">
                  <c:v>3.60E+02</c:v>
                </c:pt>
                <c:pt idx="54967">
                  <c:v>3.60E+02</c:v>
                </c:pt>
                <c:pt idx="54968">
                  <c:v>3.60E+02</c:v>
                </c:pt>
                <c:pt idx="54969">
                  <c:v>3.60E+02</c:v>
                </c:pt>
                <c:pt idx="54970">
                  <c:v>3.60E+02</c:v>
                </c:pt>
                <c:pt idx="54971">
                  <c:v>3.60E+02</c:v>
                </c:pt>
                <c:pt idx="54972">
                  <c:v>3.60E+02</c:v>
                </c:pt>
                <c:pt idx="54973">
                  <c:v>3.60E+02</c:v>
                </c:pt>
                <c:pt idx="54974">
                  <c:v>3.60E+02</c:v>
                </c:pt>
                <c:pt idx="54975">
                  <c:v>3.60E+02</c:v>
                </c:pt>
                <c:pt idx="54976">
                  <c:v>3.60E+02</c:v>
                </c:pt>
                <c:pt idx="54977">
                  <c:v>3.60E+02</c:v>
                </c:pt>
                <c:pt idx="54978">
                  <c:v>3.60E+02</c:v>
                </c:pt>
                <c:pt idx="54979">
                  <c:v>3.60E+02</c:v>
                </c:pt>
                <c:pt idx="54980">
                  <c:v>3.60E+02</c:v>
                </c:pt>
                <c:pt idx="54981">
                  <c:v>3.60E+02</c:v>
                </c:pt>
                <c:pt idx="54982">
                  <c:v>3.60E+02</c:v>
                </c:pt>
                <c:pt idx="54983">
                  <c:v>3.60E+02</c:v>
                </c:pt>
                <c:pt idx="54984">
                  <c:v>3.60E+02</c:v>
                </c:pt>
                <c:pt idx="54985">
                  <c:v>3.60E+02</c:v>
                </c:pt>
                <c:pt idx="54986">
                  <c:v>3.60E+02</c:v>
                </c:pt>
                <c:pt idx="54987">
                  <c:v>3.60E+02</c:v>
                </c:pt>
                <c:pt idx="54988">
                  <c:v>3.60E+02</c:v>
                </c:pt>
                <c:pt idx="54989">
                  <c:v>3.60E+02</c:v>
                </c:pt>
                <c:pt idx="54990">
                  <c:v>3.60E+02</c:v>
                </c:pt>
                <c:pt idx="54991">
                  <c:v>3.60E+02</c:v>
                </c:pt>
                <c:pt idx="54992">
                  <c:v>3.60E+02</c:v>
                </c:pt>
                <c:pt idx="54993">
                  <c:v>3.60E+02</c:v>
                </c:pt>
                <c:pt idx="54994">
                  <c:v>3.60E+02</c:v>
                </c:pt>
                <c:pt idx="54995">
                  <c:v>3.60E+02</c:v>
                </c:pt>
                <c:pt idx="54996">
                  <c:v>3.60E+02</c:v>
                </c:pt>
                <c:pt idx="54997">
                  <c:v>3.60E+02</c:v>
                </c:pt>
                <c:pt idx="54998">
                  <c:v>3.60E+02</c:v>
                </c:pt>
                <c:pt idx="54999">
                  <c:v>3.60E+02</c:v>
                </c:pt>
                <c:pt idx="55000">
                  <c:v>3.60E+02</c:v>
                </c:pt>
                <c:pt idx="55001">
                  <c:v>3.60E+02</c:v>
                </c:pt>
                <c:pt idx="55002">
                  <c:v>3.60E+02</c:v>
                </c:pt>
                <c:pt idx="55003">
                  <c:v>3.60E+02</c:v>
                </c:pt>
                <c:pt idx="55004">
                  <c:v>3.60E+02</c:v>
                </c:pt>
                <c:pt idx="55005">
                  <c:v>3.60E+02</c:v>
                </c:pt>
                <c:pt idx="55006">
                  <c:v>3.60E+02</c:v>
                </c:pt>
                <c:pt idx="55007">
                  <c:v>3.60E+02</c:v>
                </c:pt>
                <c:pt idx="55008">
                  <c:v>3.60E+02</c:v>
                </c:pt>
                <c:pt idx="55009">
                  <c:v>3.60E+02</c:v>
                </c:pt>
                <c:pt idx="55010">
                  <c:v>3.60E+02</c:v>
                </c:pt>
                <c:pt idx="55011">
                  <c:v>3.60E+02</c:v>
                </c:pt>
                <c:pt idx="55012">
                  <c:v>3.60E+02</c:v>
                </c:pt>
                <c:pt idx="55013">
                  <c:v>3.60E+02</c:v>
                </c:pt>
                <c:pt idx="55014">
                  <c:v>3.60E+02</c:v>
                </c:pt>
                <c:pt idx="55015">
                  <c:v>3.60E+02</c:v>
                </c:pt>
                <c:pt idx="55016">
                  <c:v>3.60E+02</c:v>
                </c:pt>
                <c:pt idx="55017">
                  <c:v>3.60E+02</c:v>
                </c:pt>
                <c:pt idx="55018">
                  <c:v>3.60E+02</c:v>
                </c:pt>
                <c:pt idx="55019">
                  <c:v>3.60E+02</c:v>
                </c:pt>
                <c:pt idx="55020">
                  <c:v>3.60E+02</c:v>
                </c:pt>
                <c:pt idx="55021">
                  <c:v>3.60E+02</c:v>
                </c:pt>
                <c:pt idx="55022">
                  <c:v>3.60E+02</c:v>
                </c:pt>
                <c:pt idx="55023">
                  <c:v>3.60E+02</c:v>
                </c:pt>
                <c:pt idx="55024">
                  <c:v>3.60E+02</c:v>
                </c:pt>
                <c:pt idx="55025">
                  <c:v>3.60E+02</c:v>
                </c:pt>
                <c:pt idx="55026">
                  <c:v>3.60E+02</c:v>
                </c:pt>
                <c:pt idx="55027">
                  <c:v>3.60E+02</c:v>
                </c:pt>
                <c:pt idx="55028">
                  <c:v>3.60E+02</c:v>
                </c:pt>
                <c:pt idx="55029">
                  <c:v>3.60E+02</c:v>
                </c:pt>
                <c:pt idx="55030">
                  <c:v>3.60E+02</c:v>
                </c:pt>
                <c:pt idx="55031">
                  <c:v>3.60E+02</c:v>
                </c:pt>
                <c:pt idx="55032">
                  <c:v>3.60E+02</c:v>
                </c:pt>
                <c:pt idx="55033">
                  <c:v>3.60E+02</c:v>
                </c:pt>
                <c:pt idx="55034">
                  <c:v>3.60E+02</c:v>
                </c:pt>
                <c:pt idx="55035">
                  <c:v>3.60E+02</c:v>
                </c:pt>
                <c:pt idx="55036">
                  <c:v>3.60E+02</c:v>
                </c:pt>
                <c:pt idx="55037">
                  <c:v>3.60E+02</c:v>
                </c:pt>
                <c:pt idx="55038">
                  <c:v>3.60E+02</c:v>
                </c:pt>
                <c:pt idx="55039">
                  <c:v>3.60E+02</c:v>
                </c:pt>
                <c:pt idx="55040">
                  <c:v>3.60E+02</c:v>
                </c:pt>
                <c:pt idx="55041">
                  <c:v>3.60E+02</c:v>
                </c:pt>
                <c:pt idx="55042">
                  <c:v>3.60E+02</c:v>
                </c:pt>
                <c:pt idx="55043">
                  <c:v>3.60E+02</c:v>
                </c:pt>
                <c:pt idx="55044">
                  <c:v>3.60E+02</c:v>
                </c:pt>
                <c:pt idx="55045">
                  <c:v>3.60E+02</c:v>
                </c:pt>
                <c:pt idx="55046">
                  <c:v>3.60E+02</c:v>
                </c:pt>
                <c:pt idx="55047">
                  <c:v>3.60E+02</c:v>
                </c:pt>
                <c:pt idx="55048">
                  <c:v>3.60E+02</c:v>
                </c:pt>
                <c:pt idx="55049">
                  <c:v>3.60E+02</c:v>
                </c:pt>
                <c:pt idx="55050">
                  <c:v>3.60E+02</c:v>
                </c:pt>
                <c:pt idx="55051">
                  <c:v>3.60E+02</c:v>
                </c:pt>
                <c:pt idx="55052">
                  <c:v>3.60E+02</c:v>
                </c:pt>
                <c:pt idx="55053">
                  <c:v>3.60E+02</c:v>
                </c:pt>
                <c:pt idx="55054">
                  <c:v>3.60E+02</c:v>
                </c:pt>
                <c:pt idx="55055">
                  <c:v>3.60E+02</c:v>
                </c:pt>
                <c:pt idx="55056">
                  <c:v>3.60E+02</c:v>
                </c:pt>
                <c:pt idx="55057">
                  <c:v>3.60E+02</c:v>
                </c:pt>
                <c:pt idx="55058">
                  <c:v>3.60E+02</c:v>
                </c:pt>
                <c:pt idx="55059">
                  <c:v>3.60E+02</c:v>
                </c:pt>
                <c:pt idx="55060">
                  <c:v>3.60E+02</c:v>
                </c:pt>
                <c:pt idx="55061">
                  <c:v>3.60E+02</c:v>
                </c:pt>
                <c:pt idx="55062">
                  <c:v>3.60E+02</c:v>
                </c:pt>
                <c:pt idx="55063">
                  <c:v>3.60E+02</c:v>
                </c:pt>
                <c:pt idx="55064">
                  <c:v>3.60E+02</c:v>
                </c:pt>
                <c:pt idx="55065">
                  <c:v>3.60E+02</c:v>
                </c:pt>
                <c:pt idx="55066">
                  <c:v>3.60E+02</c:v>
                </c:pt>
                <c:pt idx="55067">
                  <c:v>3.60E+02</c:v>
                </c:pt>
                <c:pt idx="55068">
                  <c:v>3.60E+02</c:v>
                </c:pt>
                <c:pt idx="55069">
                  <c:v>3.60E+02</c:v>
                </c:pt>
                <c:pt idx="55070">
                  <c:v>3.60E+02</c:v>
                </c:pt>
                <c:pt idx="55071">
                  <c:v>3.60E+02</c:v>
                </c:pt>
                <c:pt idx="55072">
                  <c:v>3.60E+02</c:v>
                </c:pt>
                <c:pt idx="55073">
                  <c:v>3.60E+02</c:v>
                </c:pt>
                <c:pt idx="55074">
                  <c:v>3.60E+02</c:v>
                </c:pt>
                <c:pt idx="55075">
                  <c:v>3.60E+02</c:v>
                </c:pt>
                <c:pt idx="55076">
                  <c:v>3.60E+02</c:v>
                </c:pt>
                <c:pt idx="55077">
                  <c:v>3.60E+02</c:v>
                </c:pt>
                <c:pt idx="55078">
                  <c:v>3.60E+02</c:v>
                </c:pt>
                <c:pt idx="55079">
                  <c:v>3.60E+02</c:v>
                </c:pt>
                <c:pt idx="55080">
                  <c:v>3.60E+02</c:v>
                </c:pt>
                <c:pt idx="55081">
                  <c:v>3.60E+02</c:v>
                </c:pt>
                <c:pt idx="55082">
                  <c:v>3.60E+02</c:v>
                </c:pt>
                <c:pt idx="55083">
                  <c:v>3.60E+02</c:v>
                </c:pt>
                <c:pt idx="55084">
                  <c:v>3.60E+02</c:v>
                </c:pt>
                <c:pt idx="55085">
                  <c:v>3.60E+02</c:v>
                </c:pt>
                <c:pt idx="55086">
                  <c:v>3.60E+02</c:v>
                </c:pt>
                <c:pt idx="55087">
                  <c:v>3.60E+02</c:v>
                </c:pt>
                <c:pt idx="55088">
                  <c:v>3.60E+02</c:v>
                </c:pt>
                <c:pt idx="55089">
                  <c:v>3.60E+02</c:v>
                </c:pt>
                <c:pt idx="55090">
                  <c:v>3.60E+02</c:v>
                </c:pt>
                <c:pt idx="55091">
                  <c:v>3.60E+02</c:v>
                </c:pt>
                <c:pt idx="55092">
                  <c:v>3.60E+02</c:v>
                </c:pt>
                <c:pt idx="55093">
                  <c:v>3.60E+02</c:v>
                </c:pt>
                <c:pt idx="55094">
                  <c:v>3.60E+02</c:v>
                </c:pt>
                <c:pt idx="55095">
                  <c:v>3.60E+02</c:v>
                </c:pt>
                <c:pt idx="55096">
                  <c:v>3.60E+02</c:v>
                </c:pt>
                <c:pt idx="55097">
                  <c:v>3.60E+02</c:v>
                </c:pt>
                <c:pt idx="55098">
                  <c:v>3.60E+02</c:v>
                </c:pt>
                <c:pt idx="55099">
                  <c:v>3.60E+02</c:v>
                </c:pt>
                <c:pt idx="55100">
                  <c:v>3.60E+02</c:v>
                </c:pt>
                <c:pt idx="55101">
                  <c:v>3.60E+02</c:v>
                </c:pt>
                <c:pt idx="55102">
                  <c:v>3.60E+02</c:v>
                </c:pt>
                <c:pt idx="55103">
                  <c:v>3.60E+02</c:v>
                </c:pt>
                <c:pt idx="55104">
                  <c:v>3.60E+02</c:v>
                </c:pt>
                <c:pt idx="55105">
                  <c:v>3.60E+02</c:v>
                </c:pt>
                <c:pt idx="55106">
                  <c:v>3.60E+02</c:v>
                </c:pt>
                <c:pt idx="55107">
                  <c:v>3.60E+02</c:v>
                </c:pt>
                <c:pt idx="55108">
                  <c:v>3.60E+02</c:v>
                </c:pt>
                <c:pt idx="55109">
                  <c:v>3.60E+02</c:v>
                </c:pt>
                <c:pt idx="55110">
                  <c:v>3.60E+02</c:v>
                </c:pt>
                <c:pt idx="55111">
                  <c:v>3.60E+02</c:v>
                </c:pt>
                <c:pt idx="55112">
                  <c:v>3.60E+02</c:v>
                </c:pt>
                <c:pt idx="55113">
                  <c:v>3.60E+02</c:v>
                </c:pt>
                <c:pt idx="55114">
                  <c:v>3.60E+02</c:v>
                </c:pt>
                <c:pt idx="55115">
                  <c:v>3.60E+02</c:v>
                </c:pt>
                <c:pt idx="55116">
                  <c:v>3.60E+02</c:v>
                </c:pt>
                <c:pt idx="55117">
                  <c:v>3.60E+02</c:v>
                </c:pt>
                <c:pt idx="55118">
                  <c:v>3.60E+02</c:v>
                </c:pt>
                <c:pt idx="55119">
                  <c:v>3.60E+02</c:v>
                </c:pt>
                <c:pt idx="55120">
                  <c:v>3.60E+02</c:v>
                </c:pt>
                <c:pt idx="55121">
                  <c:v>3.60E+02</c:v>
                </c:pt>
                <c:pt idx="55122">
                  <c:v>3.60E+02</c:v>
                </c:pt>
                <c:pt idx="55123">
                  <c:v>3.60E+02</c:v>
                </c:pt>
                <c:pt idx="55124">
                  <c:v>3.60E+02</c:v>
                </c:pt>
                <c:pt idx="55125">
                  <c:v>3.60E+02</c:v>
                </c:pt>
                <c:pt idx="55126">
                  <c:v>3.60E+02</c:v>
                </c:pt>
                <c:pt idx="55127">
                  <c:v>3.60E+02</c:v>
                </c:pt>
                <c:pt idx="55128">
                  <c:v>3.60E+02</c:v>
                </c:pt>
                <c:pt idx="55129">
                  <c:v>3.60E+02</c:v>
                </c:pt>
                <c:pt idx="55130">
                  <c:v>3.60E+02</c:v>
                </c:pt>
                <c:pt idx="55131">
                  <c:v>3.60E+02</c:v>
                </c:pt>
                <c:pt idx="55132">
                  <c:v>3.60E+02</c:v>
                </c:pt>
                <c:pt idx="55133">
                  <c:v>3.60E+02</c:v>
                </c:pt>
                <c:pt idx="55134">
                  <c:v>3.60E+02</c:v>
                </c:pt>
                <c:pt idx="55135">
                  <c:v>3.60E+02</c:v>
                </c:pt>
                <c:pt idx="55136">
                  <c:v>3.60E+02</c:v>
                </c:pt>
                <c:pt idx="55137">
                  <c:v>3.60E+02</c:v>
                </c:pt>
                <c:pt idx="55138">
                  <c:v>3.60E+02</c:v>
                </c:pt>
                <c:pt idx="55139">
                  <c:v>3.60E+02</c:v>
                </c:pt>
                <c:pt idx="55140">
                  <c:v>3.60E+02</c:v>
                </c:pt>
                <c:pt idx="55141">
                  <c:v>3.60E+02</c:v>
                </c:pt>
                <c:pt idx="55142">
                  <c:v>3.60E+02</c:v>
                </c:pt>
                <c:pt idx="55143">
                  <c:v>3.60E+02</c:v>
                </c:pt>
                <c:pt idx="55144">
                  <c:v>3.60E+02</c:v>
                </c:pt>
                <c:pt idx="55145">
                  <c:v>3.60E+02</c:v>
                </c:pt>
                <c:pt idx="55146">
                  <c:v>3.60E+02</c:v>
                </c:pt>
                <c:pt idx="55147">
                  <c:v>3.60E+02</c:v>
                </c:pt>
                <c:pt idx="55148">
                  <c:v>3.60E+02</c:v>
                </c:pt>
                <c:pt idx="55149">
                  <c:v>3.60E+02</c:v>
                </c:pt>
                <c:pt idx="55150">
                  <c:v>3.60E+02</c:v>
                </c:pt>
                <c:pt idx="55151">
                  <c:v>3.60E+02</c:v>
                </c:pt>
                <c:pt idx="55152">
                  <c:v>3.60E+02</c:v>
                </c:pt>
                <c:pt idx="55153">
                  <c:v>3.60E+02</c:v>
                </c:pt>
                <c:pt idx="55154">
                  <c:v>3.60E+02</c:v>
                </c:pt>
                <c:pt idx="55155">
                  <c:v>3.60E+02</c:v>
                </c:pt>
                <c:pt idx="55156">
                  <c:v>3.60E+02</c:v>
                </c:pt>
                <c:pt idx="55157">
                  <c:v>3.60E+02</c:v>
                </c:pt>
                <c:pt idx="55158">
                  <c:v>3.60E+02</c:v>
                </c:pt>
                <c:pt idx="55159">
                  <c:v>3.60E+02</c:v>
                </c:pt>
                <c:pt idx="55160">
                  <c:v>3.60E+02</c:v>
                </c:pt>
                <c:pt idx="55161">
                  <c:v>3.60E+02</c:v>
                </c:pt>
                <c:pt idx="55162">
                  <c:v>3.60E+02</c:v>
                </c:pt>
                <c:pt idx="55163">
                  <c:v>3.60E+02</c:v>
                </c:pt>
                <c:pt idx="55164">
                  <c:v>3.60E+02</c:v>
                </c:pt>
                <c:pt idx="55165">
                  <c:v>3.60E+02</c:v>
                </c:pt>
                <c:pt idx="55166">
                  <c:v>3.60E+02</c:v>
                </c:pt>
                <c:pt idx="55167">
                  <c:v>3.60E+02</c:v>
                </c:pt>
                <c:pt idx="55168">
                  <c:v>3.60E+02</c:v>
                </c:pt>
                <c:pt idx="55169">
                  <c:v>3.60E+02</c:v>
                </c:pt>
                <c:pt idx="55170">
                  <c:v>3.60E+02</c:v>
                </c:pt>
                <c:pt idx="55171">
                  <c:v>3.60E+02</c:v>
                </c:pt>
                <c:pt idx="55172">
                  <c:v>3.60E+02</c:v>
                </c:pt>
                <c:pt idx="55173">
                  <c:v>3.60E+02</c:v>
                </c:pt>
                <c:pt idx="55174">
                  <c:v>3.60E+02</c:v>
                </c:pt>
                <c:pt idx="55175">
                  <c:v>3.60E+02</c:v>
                </c:pt>
                <c:pt idx="55176">
                  <c:v>3.60E+02</c:v>
                </c:pt>
                <c:pt idx="55177">
                  <c:v>3.60E+02</c:v>
                </c:pt>
                <c:pt idx="55178">
                  <c:v>3.60E+02</c:v>
                </c:pt>
                <c:pt idx="55179">
                  <c:v>3.60E+02</c:v>
                </c:pt>
                <c:pt idx="55180">
                  <c:v>3.60E+02</c:v>
                </c:pt>
                <c:pt idx="55181">
                  <c:v>3.60E+02</c:v>
                </c:pt>
                <c:pt idx="55182">
                  <c:v>3.60E+02</c:v>
                </c:pt>
                <c:pt idx="55183">
                  <c:v>3.60E+02</c:v>
                </c:pt>
                <c:pt idx="55184">
                  <c:v>3.60E+02</c:v>
                </c:pt>
                <c:pt idx="55185">
                  <c:v>3.60E+02</c:v>
                </c:pt>
                <c:pt idx="55186">
                  <c:v>3.60E+02</c:v>
                </c:pt>
                <c:pt idx="55187">
                  <c:v>3.60E+02</c:v>
                </c:pt>
                <c:pt idx="55188">
                  <c:v>3.60E+02</c:v>
                </c:pt>
                <c:pt idx="55189">
                  <c:v>3.60E+02</c:v>
                </c:pt>
                <c:pt idx="55190">
                  <c:v>3.60E+02</c:v>
                </c:pt>
                <c:pt idx="55191">
                  <c:v>3.60E+02</c:v>
                </c:pt>
                <c:pt idx="55192">
                  <c:v>3.60E+02</c:v>
                </c:pt>
                <c:pt idx="55193">
                  <c:v>3.60E+02</c:v>
                </c:pt>
                <c:pt idx="55194">
                  <c:v>3.60E+02</c:v>
                </c:pt>
                <c:pt idx="55195">
                  <c:v>3.60E+02</c:v>
                </c:pt>
                <c:pt idx="55196">
                  <c:v>3.60E+02</c:v>
                </c:pt>
                <c:pt idx="55197">
                  <c:v>3.60E+02</c:v>
                </c:pt>
                <c:pt idx="55198">
                  <c:v>3.60E+02</c:v>
                </c:pt>
                <c:pt idx="55199">
                  <c:v>3.60E+02</c:v>
                </c:pt>
                <c:pt idx="55200">
                  <c:v>3.60E+02</c:v>
                </c:pt>
                <c:pt idx="55201">
                  <c:v>3.60E+02</c:v>
                </c:pt>
                <c:pt idx="55202">
                  <c:v>3.60E+02</c:v>
                </c:pt>
                <c:pt idx="55203">
                  <c:v>3.60E+02</c:v>
                </c:pt>
                <c:pt idx="55204">
                  <c:v>3.60E+02</c:v>
                </c:pt>
                <c:pt idx="55205">
                  <c:v>3.60E+02</c:v>
                </c:pt>
                <c:pt idx="55206">
                  <c:v>3.60E+02</c:v>
                </c:pt>
                <c:pt idx="55207">
                  <c:v>3.60E+02</c:v>
                </c:pt>
                <c:pt idx="55208">
                  <c:v>3.60E+02</c:v>
                </c:pt>
                <c:pt idx="55209">
                  <c:v>3.60E+02</c:v>
                </c:pt>
                <c:pt idx="55210">
                  <c:v>3.60E+02</c:v>
                </c:pt>
                <c:pt idx="55211">
                  <c:v>3.60E+02</c:v>
                </c:pt>
                <c:pt idx="55212">
                  <c:v>3.60E+02</c:v>
                </c:pt>
                <c:pt idx="55213">
                  <c:v>3.60E+02</c:v>
                </c:pt>
                <c:pt idx="55214">
                  <c:v>3.60E+02</c:v>
                </c:pt>
                <c:pt idx="55215">
                  <c:v>3.60E+02</c:v>
                </c:pt>
                <c:pt idx="55216">
                  <c:v>3.60E+02</c:v>
                </c:pt>
                <c:pt idx="55217">
                  <c:v>3.60E+02</c:v>
                </c:pt>
                <c:pt idx="55218">
                  <c:v>3.60E+02</c:v>
                </c:pt>
                <c:pt idx="55219">
                  <c:v>3.60E+02</c:v>
                </c:pt>
                <c:pt idx="55220">
                  <c:v>3.60E+02</c:v>
                </c:pt>
                <c:pt idx="55221">
                  <c:v>3.60E+02</c:v>
                </c:pt>
                <c:pt idx="55222">
                  <c:v>3.60E+02</c:v>
                </c:pt>
                <c:pt idx="55223">
                  <c:v>3.60E+02</c:v>
                </c:pt>
                <c:pt idx="55224">
                  <c:v>3.60E+02</c:v>
                </c:pt>
                <c:pt idx="55225">
                  <c:v>3.60E+02</c:v>
                </c:pt>
                <c:pt idx="55226">
                  <c:v>3.60E+02</c:v>
                </c:pt>
                <c:pt idx="55227">
                  <c:v>3.60E+02</c:v>
                </c:pt>
                <c:pt idx="55228">
                  <c:v>3.60E+02</c:v>
                </c:pt>
                <c:pt idx="55229">
                  <c:v>3.60E+02</c:v>
                </c:pt>
                <c:pt idx="55230">
                  <c:v>3.60E+02</c:v>
                </c:pt>
                <c:pt idx="55231">
                  <c:v>3.60E+02</c:v>
                </c:pt>
                <c:pt idx="55232">
                  <c:v>3.60E+02</c:v>
                </c:pt>
                <c:pt idx="55233">
                  <c:v>3.60E+02</c:v>
                </c:pt>
                <c:pt idx="55234">
                  <c:v>3.60E+02</c:v>
                </c:pt>
                <c:pt idx="55235">
                  <c:v>3.60E+02</c:v>
                </c:pt>
                <c:pt idx="55236">
                  <c:v>3.60E+02</c:v>
                </c:pt>
                <c:pt idx="55237">
                  <c:v>3.60E+02</c:v>
                </c:pt>
                <c:pt idx="55238">
                  <c:v>3.60E+02</c:v>
                </c:pt>
                <c:pt idx="55239">
                  <c:v>3.60E+02</c:v>
                </c:pt>
                <c:pt idx="55240">
                  <c:v>3.60E+02</c:v>
                </c:pt>
                <c:pt idx="55241">
                  <c:v>3.60E+02</c:v>
                </c:pt>
                <c:pt idx="55242">
                  <c:v>3.60E+02</c:v>
                </c:pt>
                <c:pt idx="55243">
                  <c:v>3.60E+02</c:v>
                </c:pt>
                <c:pt idx="55244">
                  <c:v>3.60E+02</c:v>
                </c:pt>
                <c:pt idx="55245">
                  <c:v>3.60E+02</c:v>
                </c:pt>
                <c:pt idx="55246">
                  <c:v>3.60E+02</c:v>
                </c:pt>
                <c:pt idx="55247">
                  <c:v>3.60E+02</c:v>
                </c:pt>
                <c:pt idx="55248">
                  <c:v>3.60E+02</c:v>
                </c:pt>
                <c:pt idx="55249">
                  <c:v>3.60E+02</c:v>
                </c:pt>
                <c:pt idx="55250">
                  <c:v>3.60E+02</c:v>
                </c:pt>
                <c:pt idx="55251">
                  <c:v>3.60E+02</c:v>
                </c:pt>
                <c:pt idx="55252">
                  <c:v>3.60E+02</c:v>
                </c:pt>
                <c:pt idx="55253">
                  <c:v>3.60E+02</c:v>
                </c:pt>
                <c:pt idx="55254">
                  <c:v>3.60E+02</c:v>
                </c:pt>
                <c:pt idx="55255">
                  <c:v>3.60E+02</c:v>
                </c:pt>
                <c:pt idx="55256">
                  <c:v>3.60E+02</c:v>
                </c:pt>
                <c:pt idx="55257">
                  <c:v>3.60E+02</c:v>
                </c:pt>
                <c:pt idx="55258">
                  <c:v>3.60E+02</c:v>
                </c:pt>
                <c:pt idx="55259">
                  <c:v>3.60E+02</c:v>
                </c:pt>
                <c:pt idx="55260">
                  <c:v>3.60E+02</c:v>
                </c:pt>
                <c:pt idx="55261">
                  <c:v>3.60E+02</c:v>
                </c:pt>
                <c:pt idx="55262">
                  <c:v>3.60E+02</c:v>
                </c:pt>
                <c:pt idx="55263">
                  <c:v>3.60E+02</c:v>
                </c:pt>
                <c:pt idx="55264">
                  <c:v>3.60E+02</c:v>
                </c:pt>
                <c:pt idx="55265">
                  <c:v>3.60E+02</c:v>
                </c:pt>
                <c:pt idx="55266">
                  <c:v>3.60E+02</c:v>
                </c:pt>
                <c:pt idx="55267">
                  <c:v>3.60E+02</c:v>
                </c:pt>
                <c:pt idx="55268">
                  <c:v>3.60E+02</c:v>
                </c:pt>
                <c:pt idx="55269">
                  <c:v>3.60E+02</c:v>
                </c:pt>
                <c:pt idx="55270">
                  <c:v>3.60E+02</c:v>
                </c:pt>
                <c:pt idx="55271">
                  <c:v>3.60E+02</c:v>
                </c:pt>
                <c:pt idx="55272">
                  <c:v>3.60E+02</c:v>
                </c:pt>
                <c:pt idx="55273">
                  <c:v>3.60E+02</c:v>
                </c:pt>
                <c:pt idx="55274">
                  <c:v>3.60E+02</c:v>
                </c:pt>
                <c:pt idx="55275">
                  <c:v>3.60E+02</c:v>
                </c:pt>
                <c:pt idx="55276">
                  <c:v>3.60E+02</c:v>
                </c:pt>
                <c:pt idx="55277">
                  <c:v>3.60E+02</c:v>
                </c:pt>
                <c:pt idx="55278">
                  <c:v>3.60E+02</c:v>
                </c:pt>
                <c:pt idx="55279">
                  <c:v>3.60E+02</c:v>
                </c:pt>
                <c:pt idx="55280">
                  <c:v>3.60E+02</c:v>
                </c:pt>
                <c:pt idx="55281">
                  <c:v>3.60E+02</c:v>
                </c:pt>
                <c:pt idx="55282">
                  <c:v>3.60E+02</c:v>
                </c:pt>
                <c:pt idx="55283">
                  <c:v>3.60E+02</c:v>
                </c:pt>
                <c:pt idx="55284">
                  <c:v>3.60E+02</c:v>
                </c:pt>
                <c:pt idx="55285">
                  <c:v>3.60E+02</c:v>
                </c:pt>
                <c:pt idx="55286">
                  <c:v>3.60E+02</c:v>
                </c:pt>
                <c:pt idx="55287">
                  <c:v>3.60E+02</c:v>
                </c:pt>
                <c:pt idx="55288">
                  <c:v>3.60E+02</c:v>
                </c:pt>
                <c:pt idx="55289">
                  <c:v>3.60E+02</c:v>
                </c:pt>
                <c:pt idx="55290">
                  <c:v>3.60E+02</c:v>
                </c:pt>
                <c:pt idx="55291">
                  <c:v>3.60E+02</c:v>
                </c:pt>
                <c:pt idx="55292">
                  <c:v>3.60E+02</c:v>
                </c:pt>
                <c:pt idx="55293">
                  <c:v>3.60E+02</c:v>
                </c:pt>
                <c:pt idx="55294">
                  <c:v>3.60E+02</c:v>
                </c:pt>
                <c:pt idx="55295">
                  <c:v>3.60E+02</c:v>
                </c:pt>
                <c:pt idx="55296">
                  <c:v>3.60E+02</c:v>
                </c:pt>
                <c:pt idx="55297">
                  <c:v>3.60E+02</c:v>
                </c:pt>
                <c:pt idx="55298">
                  <c:v>3.60E+02</c:v>
                </c:pt>
                <c:pt idx="55299">
                  <c:v>3.60E+02</c:v>
                </c:pt>
                <c:pt idx="55300">
                  <c:v>3.60E+02</c:v>
                </c:pt>
                <c:pt idx="55301">
                  <c:v>3.60E+02</c:v>
                </c:pt>
                <c:pt idx="55302">
                  <c:v>3.60E+02</c:v>
                </c:pt>
                <c:pt idx="55303">
                  <c:v>3.60E+02</c:v>
                </c:pt>
                <c:pt idx="55304">
                  <c:v>3.60E+02</c:v>
                </c:pt>
                <c:pt idx="55305">
                  <c:v>3.60E+02</c:v>
                </c:pt>
                <c:pt idx="55306">
                  <c:v>3.60E+02</c:v>
                </c:pt>
                <c:pt idx="55307">
                  <c:v>3.60E+02</c:v>
                </c:pt>
                <c:pt idx="55308">
                  <c:v>3.60E+02</c:v>
                </c:pt>
                <c:pt idx="55309">
                  <c:v>3.60E+02</c:v>
                </c:pt>
                <c:pt idx="55310">
                  <c:v>3.60E+02</c:v>
                </c:pt>
                <c:pt idx="55311">
                  <c:v>3.60E+02</c:v>
                </c:pt>
                <c:pt idx="55312">
                  <c:v>3.60E+02</c:v>
                </c:pt>
                <c:pt idx="55313">
                  <c:v>3.60E+02</c:v>
                </c:pt>
                <c:pt idx="55314">
                  <c:v>3.60E+02</c:v>
                </c:pt>
                <c:pt idx="55315">
                  <c:v>3.60E+02</c:v>
                </c:pt>
                <c:pt idx="55316">
                  <c:v>3.60E+02</c:v>
                </c:pt>
                <c:pt idx="55317">
                  <c:v>3.60E+02</c:v>
                </c:pt>
                <c:pt idx="55318">
                  <c:v>3.60E+02</c:v>
                </c:pt>
                <c:pt idx="55319">
                  <c:v>3.60E+02</c:v>
                </c:pt>
                <c:pt idx="55320">
                  <c:v>3.60E+02</c:v>
                </c:pt>
                <c:pt idx="55321">
                  <c:v>3.60E+02</c:v>
                </c:pt>
                <c:pt idx="55322">
                  <c:v>3.60E+02</c:v>
                </c:pt>
                <c:pt idx="55323">
                  <c:v>3.60E+02</c:v>
                </c:pt>
                <c:pt idx="55324">
                  <c:v>3.60E+02</c:v>
                </c:pt>
                <c:pt idx="55325">
                  <c:v>3.60E+02</c:v>
                </c:pt>
                <c:pt idx="55326">
                  <c:v>3.60E+02</c:v>
                </c:pt>
                <c:pt idx="55327">
                  <c:v>3.60E+02</c:v>
                </c:pt>
                <c:pt idx="55328">
                  <c:v>3.60E+02</c:v>
                </c:pt>
                <c:pt idx="55329">
                  <c:v>3.60E+02</c:v>
                </c:pt>
                <c:pt idx="55330">
                  <c:v>3.60E+02</c:v>
                </c:pt>
                <c:pt idx="55331">
                  <c:v>3.60E+02</c:v>
                </c:pt>
                <c:pt idx="55332">
                  <c:v>3.60E+02</c:v>
                </c:pt>
                <c:pt idx="55333">
                  <c:v>3.60E+02</c:v>
                </c:pt>
                <c:pt idx="55334">
                  <c:v>3.60E+02</c:v>
                </c:pt>
                <c:pt idx="55335">
                  <c:v>3.60E+02</c:v>
                </c:pt>
                <c:pt idx="55336">
                  <c:v>3.60E+02</c:v>
                </c:pt>
                <c:pt idx="55337">
                  <c:v>3.60E+02</c:v>
                </c:pt>
                <c:pt idx="55338">
                  <c:v>3.60E+02</c:v>
                </c:pt>
                <c:pt idx="55339">
                  <c:v>3.60E+02</c:v>
                </c:pt>
                <c:pt idx="55340">
                  <c:v>3.60E+02</c:v>
                </c:pt>
                <c:pt idx="55341">
                  <c:v>3.60E+02</c:v>
                </c:pt>
                <c:pt idx="55342">
                  <c:v>3.60E+02</c:v>
                </c:pt>
                <c:pt idx="55343">
                  <c:v>3.60E+02</c:v>
                </c:pt>
                <c:pt idx="55344">
                  <c:v>3.60E+02</c:v>
                </c:pt>
                <c:pt idx="55345">
                  <c:v>3.60E+02</c:v>
                </c:pt>
                <c:pt idx="55346">
                  <c:v>3.60E+02</c:v>
                </c:pt>
                <c:pt idx="55347">
                  <c:v>3.60E+02</c:v>
                </c:pt>
                <c:pt idx="55348">
                  <c:v>3.60E+02</c:v>
                </c:pt>
                <c:pt idx="55349">
                  <c:v>3.60E+02</c:v>
                </c:pt>
                <c:pt idx="55350">
                  <c:v>3.60E+02</c:v>
                </c:pt>
                <c:pt idx="55351">
                  <c:v>3.60E+02</c:v>
                </c:pt>
                <c:pt idx="55352">
                  <c:v>3.60E+02</c:v>
                </c:pt>
                <c:pt idx="55353">
                  <c:v>3.60E+02</c:v>
                </c:pt>
                <c:pt idx="55354">
                  <c:v>3.60E+02</c:v>
                </c:pt>
                <c:pt idx="55355">
                  <c:v>3.60E+02</c:v>
                </c:pt>
                <c:pt idx="55356">
                  <c:v>3.60E+02</c:v>
                </c:pt>
                <c:pt idx="55357">
                  <c:v>3.60E+02</c:v>
                </c:pt>
                <c:pt idx="55358">
                  <c:v>3.60E+02</c:v>
                </c:pt>
                <c:pt idx="55359">
                  <c:v>3.60E+02</c:v>
                </c:pt>
                <c:pt idx="55360">
                  <c:v>3.60E+02</c:v>
                </c:pt>
                <c:pt idx="55361">
                  <c:v>3.60E+02</c:v>
                </c:pt>
                <c:pt idx="55362">
                  <c:v>3.60E+02</c:v>
                </c:pt>
                <c:pt idx="55363">
                  <c:v>3.60E+02</c:v>
                </c:pt>
                <c:pt idx="55364">
                  <c:v>3.60E+02</c:v>
                </c:pt>
                <c:pt idx="55365">
                  <c:v>3.60E+02</c:v>
                </c:pt>
                <c:pt idx="55366">
                  <c:v>3.60E+02</c:v>
                </c:pt>
                <c:pt idx="55367">
                  <c:v>3.60E+02</c:v>
                </c:pt>
                <c:pt idx="55368">
                  <c:v>3.60E+02</c:v>
                </c:pt>
                <c:pt idx="55369">
                  <c:v>3.60E+02</c:v>
                </c:pt>
                <c:pt idx="55370">
                  <c:v>3.60E+02</c:v>
                </c:pt>
                <c:pt idx="55371">
                  <c:v>3.60E+02</c:v>
                </c:pt>
                <c:pt idx="55372">
                  <c:v>3.60E+02</c:v>
                </c:pt>
                <c:pt idx="55373">
                  <c:v>3.60E+02</c:v>
                </c:pt>
                <c:pt idx="55374">
                  <c:v>3.60E+02</c:v>
                </c:pt>
                <c:pt idx="55375">
                  <c:v>3.60E+02</c:v>
                </c:pt>
                <c:pt idx="55376">
                  <c:v>3.60E+02</c:v>
                </c:pt>
                <c:pt idx="55377">
                  <c:v>3.60E+02</c:v>
                </c:pt>
                <c:pt idx="55378">
                  <c:v>3.60E+02</c:v>
                </c:pt>
                <c:pt idx="55379">
                  <c:v>3.60E+02</c:v>
                </c:pt>
                <c:pt idx="55380">
                  <c:v>3.60E+02</c:v>
                </c:pt>
                <c:pt idx="55381">
                  <c:v>3.60E+02</c:v>
                </c:pt>
                <c:pt idx="55382">
                  <c:v>3.60E+02</c:v>
                </c:pt>
                <c:pt idx="55383">
                  <c:v>3.60E+02</c:v>
                </c:pt>
                <c:pt idx="55384">
                  <c:v>3.60E+02</c:v>
                </c:pt>
                <c:pt idx="55385">
                  <c:v>3.60E+02</c:v>
                </c:pt>
                <c:pt idx="55386">
                  <c:v>3.60E+02</c:v>
                </c:pt>
                <c:pt idx="55387">
                  <c:v>3.60E+02</c:v>
                </c:pt>
                <c:pt idx="55388">
                  <c:v>3.60E+02</c:v>
                </c:pt>
                <c:pt idx="55389">
                  <c:v>3.60E+02</c:v>
                </c:pt>
                <c:pt idx="55390">
                  <c:v>3.60E+02</c:v>
                </c:pt>
                <c:pt idx="55391">
                  <c:v>3.60E+02</c:v>
                </c:pt>
                <c:pt idx="55392">
                  <c:v>3.60E+02</c:v>
                </c:pt>
                <c:pt idx="55393">
                  <c:v>3.60E+02</c:v>
                </c:pt>
                <c:pt idx="55394">
                  <c:v>3.60E+02</c:v>
                </c:pt>
                <c:pt idx="55395">
                  <c:v>3.60E+02</c:v>
                </c:pt>
                <c:pt idx="55396">
                  <c:v>3.60E+02</c:v>
                </c:pt>
                <c:pt idx="55397">
                  <c:v>3.60E+02</c:v>
                </c:pt>
                <c:pt idx="55398">
                  <c:v>3.60E+02</c:v>
                </c:pt>
                <c:pt idx="55399">
                  <c:v>3.60E+02</c:v>
                </c:pt>
                <c:pt idx="55400">
                  <c:v>3.60E+02</c:v>
                </c:pt>
                <c:pt idx="55401">
                  <c:v>3.60E+02</c:v>
                </c:pt>
                <c:pt idx="55402">
                  <c:v>3.60E+02</c:v>
                </c:pt>
                <c:pt idx="55403">
                  <c:v>3.60E+02</c:v>
                </c:pt>
                <c:pt idx="55404">
                  <c:v>3.60E+02</c:v>
                </c:pt>
                <c:pt idx="55405">
                  <c:v>3.60E+02</c:v>
                </c:pt>
                <c:pt idx="55406">
                  <c:v>3.60E+02</c:v>
                </c:pt>
                <c:pt idx="55407">
                  <c:v>3.60E+02</c:v>
                </c:pt>
                <c:pt idx="55408">
                  <c:v>3.60E+02</c:v>
                </c:pt>
                <c:pt idx="55409">
                  <c:v>3.60E+02</c:v>
                </c:pt>
                <c:pt idx="55410">
                  <c:v>3.60E+02</c:v>
                </c:pt>
                <c:pt idx="55411">
                  <c:v>3.60E+02</c:v>
                </c:pt>
                <c:pt idx="55412">
                  <c:v>3.60E+02</c:v>
                </c:pt>
                <c:pt idx="55413">
                  <c:v>3.60E+02</c:v>
                </c:pt>
                <c:pt idx="55414">
                  <c:v>3.60E+02</c:v>
                </c:pt>
                <c:pt idx="55415">
                  <c:v>3.60E+02</c:v>
                </c:pt>
                <c:pt idx="55416">
                  <c:v>3.60E+02</c:v>
                </c:pt>
                <c:pt idx="55417">
                  <c:v>3.60E+02</c:v>
                </c:pt>
                <c:pt idx="55418">
                  <c:v>3.60E+02</c:v>
                </c:pt>
                <c:pt idx="55419">
                  <c:v>3.60E+02</c:v>
                </c:pt>
                <c:pt idx="55420">
                  <c:v>3.60E+02</c:v>
                </c:pt>
                <c:pt idx="55421">
                  <c:v>3.60E+02</c:v>
                </c:pt>
                <c:pt idx="55422">
                  <c:v>3.60E+02</c:v>
                </c:pt>
                <c:pt idx="55423">
                  <c:v>3.60E+02</c:v>
                </c:pt>
                <c:pt idx="55424">
                  <c:v>3.60E+02</c:v>
                </c:pt>
                <c:pt idx="55425">
                  <c:v>3.60E+02</c:v>
                </c:pt>
                <c:pt idx="55426">
                  <c:v>3.60E+02</c:v>
                </c:pt>
                <c:pt idx="55427">
                  <c:v>3.60E+02</c:v>
                </c:pt>
                <c:pt idx="55428">
                  <c:v>3.60E+02</c:v>
                </c:pt>
                <c:pt idx="55429">
                  <c:v>3.60E+02</c:v>
                </c:pt>
                <c:pt idx="55430">
                  <c:v>3.60E+02</c:v>
                </c:pt>
                <c:pt idx="55431">
                  <c:v>3.60E+02</c:v>
                </c:pt>
                <c:pt idx="55432">
                  <c:v>3.60E+02</c:v>
                </c:pt>
                <c:pt idx="55433">
                  <c:v>3.60E+02</c:v>
                </c:pt>
                <c:pt idx="55434">
                  <c:v>3.60E+02</c:v>
                </c:pt>
                <c:pt idx="55435">
                  <c:v>3.60E+02</c:v>
                </c:pt>
                <c:pt idx="55436">
                  <c:v>3.60E+02</c:v>
                </c:pt>
                <c:pt idx="55437">
                  <c:v>3.60E+02</c:v>
                </c:pt>
                <c:pt idx="55438">
                  <c:v>3.60E+02</c:v>
                </c:pt>
                <c:pt idx="55439">
                  <c:v>3.60E+02</c:v>
                </c:pt>
                <c:pt idx="55440">
                  <c:v>3.60E+02</c:v>
                </c:pt>
                <c:pt idx="55441">
                  <c:v>3.60E+02</c:v>
                </c:pt>
                <c:pt idx="55442">
                  <c:v>3.60E+02</c:v>
                </c:pt>
                <c:pt idx="55443">
                  <c:v>3.60E+02</c:v>
                </c:pt>
                <c:pt idx="55444">
                  <c:v>3.60E+02</c:v>
                </c:pt>
                <c:pt idx="55445">
                  <c:v>3.60E+02</c:v>
                </c:pt>
                <c:pt idx="55446">
                  <c:v>3.60E+02</c:v>
                </c:pt>
                <c:pt idx="55447">
                  <c:v>3.60E+02</c:v>
                </c:pt>
                <c:pt idx="55448">
                  <c:v>3.60E+02</c:v>
                </c:pt>
                <c:pt idx="55449">
                  <c:v>3.60E+02</c:v>
                </c:pt>
                <c:pt idx="55450">
                  <c:v>3.60E+02</c:v>
                </c:pt>
                <c:pt idx="55451">
                  <c:v>3.60E+02</c:v>
                </c:pt>
                <c:pt idx="55452">
                  <c:v>3.60E+02</c:v>
                </c:pt>
                <c:pt idx="55453">
                  <c:v>3.60E+02</c:v>
                </c:pt>
                <c:pt idx="55454">
                  <c:v>3.60E+02</c:v>
                </c:pt>
                <c:pt idx="55455">
                  <c:v>3.60E+02</c:v>
                </c:pt>
                <c:pt idx="55456">
                  <c:v>3.60E+02</c:v>
                </c:pt>
                <c:pt idx="55457">
                  <c:v>3.60E+02</c:v>
                </c:pt>
                <c:pt idx="55458">
                  <c:v>3.60E+02</c:v>
                </c:pt>
                <c:pt idx="55459">
                  <c:v>3.60E+02</c:v>
                </c:pt>
                <c:pt idx="55460">
                  <c:v>3.60E+02</c:v>
                </c:pt>
                <c:pt idx="55461">
                  <c:v>3.60E+02</c:v>
                </c:pt>
                <c:pt idx="55462">
                  <c:v>3.60E+02</c:v>
                </c:pt>
                <c:pt idx="55463">
                  <c:v>3.60E+02</c:v>
                </c:pt>
                <c:pt idx="55464">
                  <c:v>3.60E+02</c:v>
                </c:pt>
                <c:pt idx="55465">
                  <c:v>3.60E+02</c:v>
                </c:pt>
                <c:pt idx="55466">
                  <c:v>3.60E+02</c:v>
                </c:pt>
                <c:pt idx="55467">
                  <c:v>3.60E+02</c:v>
                </c:pt>
                <c:pt idx="55468">
                  <c:v>3.60E+02</c:v>
                </c:pt>
                <c:pt idx="55469">
                  <c:v>3.60E+02</c:v>
                </c:pt>
                <c:pt idx="55470">
                  <c:v>3.60E+02</c:v>
                </c:pt>
                <c:pt idx="55471">
                  <c:v>3.60E+02</c:v>
                </c:pt>
                <c:pt idx="55472">
                  <c:v>3.60E+02</c:v>
                </c:pt>
                <c:pt idx="55473">
                  <c:v>3.60E+02</c:v>
                </c:pt>
                <c:pt idx="55474">
                  <c:v>3.60E+02</c:v>
                </c:pt>
                <c:pt idx="55475">
                  <c:v>3.60E+02</c:v>
                </c:pt>
                <c:pt idx="55476">
                  <c:v>3.60E+02</c:v>
                </c:pt>
                <c:pt idx="55477">
                  <c:v>3.60E+02</c:v>
                </c:pt>
                <c:pt idx="55478">
                  <c:v>3.60E+02</c:v>
                </c:pt>
                <c:pt idx="55479">
                  <c:v>3.60E+02</c:v>
                </c:pt>
                <c:pt idx="55480">
                  <c:v>3.60E+02</c:v>
                </c:pt>
                <c:pt idx="55481">
                  <c:v>3.60E+02</c:v>
                </c:pt>
                <c:pt idx="55482">
                  <c:v>3.60E+02</c:v>
                </c:pt>
                <c:pt idx="55483">
                  <c:v>3.60E+02</c:v>
                </c:pt>
                <c:pt idx="55484">
                  <c:v>3.60E+02</c:v>
                </c:pt>
                <c:pt idx="55485">
                  <c:v>3.60E+02</c:v>
                </c:pt>
                <c:pt idx="55486">
                  <c:v>3.60E+02</c:v>
                </c:pt>
                <c:pt idx="55487">
                  <c:v>3.60E+02</c:v>
                </c:pt>
                <c:pt idx="55488">
                  <c:v>3.60E+02</c:v>
                </c:pt>
                <c:pt idx="55489">
                  <c:v>3.60E+02</c:v>
                </c:pt>
                <c:pt idx="55490">
                  <c:v>3.60E+02</c:v>
                </c:pt>
                <c:pt idx="55491">
                  <c:v>3.60E+02</c:v>
                </c:pt>
                <c:pt idx="55492">
                  <c:v>3.60E+02</c:v>
                </c:pt>
                <c:pt idx="55493">
                  <c:v>3.60E+02</c:v>
                </c:pt>
                <c:pt idx="55494">
                  <c:v>3.60E+02</c:v>
                </c:pt>
                <c:pt idx="55495">
                  <c:v>3.60E+02</c:v>
                </c:pt>
                <c:pt idx="55496">
                  <c:v>3.60E+02</c:v>
                </c:pt>
                <c:pt idx="55497">
                  <c:v>3.60E+02</c:v>
                </c:pt>
                <c:pt idx="55498">
                  <c:v>3.60E+02</c:v>
                </c:pt>
                <c:pt idx="55499">
                  <c:v>3.60E+02</c:v>
                </c:pt>
                <c:pt idx="55500">
                  <c:v>3.60E+02</c:v>
                </c:pt>
                <c:pt idx="55501">
                  <c:v>3.60E+02</c:v>
                </c:pt>
                <c:pt idx="55502">
                  <c:v>3.60E+02</c:v>
                </c:pt>
                <c:pt idx="55503">
                  <c:v>3.60E+02</c:v>
                </c:pt>
                <c:pt idx="55504">
                  <c:v>3.60E+02</c:v>
                </c:pt>
                <c:pt idx="55505">
                  <c:v>3.60E+02</c:v>
                </c:pt>
                <c:pt idx="55506">
                  <c:v>3.60E+02</c:v>
                </c:pt>
                <c:pt idx="55507">
                  <c:v>3.60E+02</c:v>
                </c:pt>
                <c:pt idx="55508">
                  <c:v>3.60E+02</c:v>
                </c:pt>
                <c:pt idx="55509">
                  <c:v>3.60E+02</c:v>
                </c:pt>
                <c:pt idx="55510">
                  <c:v>3.60E+02</c:v>
                </c:pt>
                <c:pt idx="55511">
                  <c:v>3.60E+02</c:v>
                </c:pt>
                <c:pt idx="55512">
                  <c:v>3.60E+02</c:v>
                </c:pt>
                <c:pt idx="55513">
                  <c:v>3.60E+02</c:v>
                </c:pt>
                <c:pt idx="55514">
                  <c:v>3.60E+02</c:v>
                </c:pt>
                <c:pt idx="55515">
                  <c:v>3.60E+02</c:v>
                </c:pt>
                <c:pt idx="55516">
                  <c:v>3.60E+02</c:v>
                </c:pt>
                <c:pt idx="55517">
                  <c:v>3.60E+02</c:v>
                </c:pt>
                <c:pt idx="55518">
                  <c:v>3.60E+02</c:v>
                </c:pt>
                <c:pt idx="55519">
                  <c:v>3.60E+02</c:v>
                </c:pt>
                <c:pt idx="55520">
                  <c:v>3.60E+02</c:v>
                </c:pt>
                <c:pt idx="55521">
                  <c:v>3.60E+02</c:v>
                </c:pt>
                <c:pt idx="55522">
                  <c:v>3.60E+02</c:v>
                </c:pt>
                <c:pt idx="55523">
                  <c:v>3.60E+02</c:v>
                </c:pt>
                <c:pt idx="55524">
                  <c:v>3.60E+02</c:v>
                </c:pt>
                <c:pt idx="55525">
                  <c:v>3.60E+02</c:v>
                </c:pt>
                <c:pt idx="55526">
                  <c:v>3.60E+02</c:v>
                </c:pt>
                <c:pt idx="55527">
                  <c:v>3.60E+02</c:v>
                </c:pt>
                <c:pt idx="55528">
                  <c:v>3.60E+02</c:v>
                </c:pt>
                <c:pt idx="55529">
                  <c:v>3.60E+02</c:v>
                </c:pt>
                <c:pt idx="55530">
                  <c:v>3.60E+02</c:v>
                </c:pt>
                <c:pt idx="55531">
                  <c:v>3.60E+02</c:v>
                </c:pt>
                <c:pt idx="55532">
                  <c:v>3.60E+02</c:v>
                </c:pt>
                <c:pt idx="55533">
                  <c:v>3.60E+02</c:v>
                </c:pt>
                <c:pt idx="55534">
                  <c:v>3.60E+02</c:v>
                </c:pt>
                <c:pt idx="55535">
                  <c:v>3.60E+02</c:v>
                </c:pt>
                <c:pt idx="55536">
                  <c:v>3.60E+02</c:v>
                </c:pt>
                <c:pt idx="55537">
                  <c:v>3.60E+02</c:v>
                </c:pt>
                <c:pt idx="55538">
                  <c:v>3.60E+02</c:v>
                </c:pt>
                <c:pt idx="55539">
                  <c:v>3.60E+02</c:v>
                </c:pt>
                <c:pt idx="55540">
                  <c:v>3.60E+02</c:v>
                </c:pt>
                <c:pt idx="55541">
                  <c:v>3.60E+02</c:v>
                </c:pt>
                <c:pt idx="55542">
                  <c:v>3.60E+02</c:v>
                </c:pt>
                <c:pt idx="55543">
                  <c:v>3.60E+02</c:v>
                </c:pt>
                <c:pt idx="55544">
                  <c:v>3.60E+02</c:v>
                </c:pt>
                <c:pt idx="55545">
                  <c:v>3.60E+02</c:v>
                </c:pt>
                <c:pt idx="55546">
                  <c:v>3.60E+02</c:v>
                </c:pt>
                <c:pt idx="55547">
                  <c:v>3.60E+02</c:v>
                </c:pt>
                <c:pt idx="55548">
                  <c:v>3.60E+02</c:v>
                </c:pt>
                <c:pt idx="55549">
                  <c:v>3.60E+02</c:v>
                </c:pt>
                <c:pt idx="55550">
                  <c:v>3.60E+02</c:v>
                </c:pt>
                <c:pt idx="55551">
                  <c:v>3.60E+02</c:v>
                </c:pt>
                <c:pt idx="55552">
                  <c:v>3.60E+02</c:v>
                </c:pt>
                <c:pt idx="55553">
                  <c:v>3.60E+02</c:v>
                </c:pt>
                <c:pt idx="55554">
                  <c:v>3.60E+02</c:v>
                </c:pt>
                <c:pt idx="55555">
                  <c:v>3.60E+02</c:v>
                </c:pt>
                <c:pt idx="55556">
                  <c:v>3.60E+02</c:v>
                </c:pt>
                <c:pt idx="55557">
                  <c:v>3.60E+02</c:v>
                </c:pt>
                <c:pt idx="55558">
                  <c:v>3.60E+02</c:v>
                </c:pt>
                <c:pt idx="55559">
                  <c:v>3.60E+02</c:v>
                </c:pt>
                <c:pt idx="55560">
                  <c:v>3.60E+02</c:v>
                </c:pt>
                <c:pt idx="55561">
                  <c:v>3.60E+02</c:v>
                </c:pt>
                <c:pt idx="55562">
                  <c:v>3.60E+02</c:v>
                </c:pt>
                <c:pt idx="55563">
                  <c:v>3.60E+02</c:v>
                </c:pt>
                <c:pt idx="55564">
                  <c:v>3.60E+02</c:v>
                </c:pt>
                <c:pt idx="55565">
                  <c:v>3.60E+02</c:v>
                </c:pt>
                <c:pt idx="55566">
                  <c:v>3.60E+02</c:v>
                </c:pt>
                <c:pt idx="55567">
                  <c:v>3.60E+02</c:v>
                </c:pt>
                <c:pt idx="55568">
                  <c:v>3.60E+02</c:v>
                </c:pt>
                <c:pt idx="55569">
                  <c:v>3.60E+02</c:v>
                </c:pt>
                <c:pt idx="55570">
                  <c:v>3.60E+02</c:v>
                </c:pt>
                <c:pt idx="55571">
                  <c:v>3.60E+02</c:v>
                </c:pt>
                <c:pt idx="55572">
                  <c:v>3.60E+02</c:v>
                </c:pt>
                <c:pt idx="55573">
                  <c:v>3.60E+02</c:v>
                </c:pt>
                <c:pt idx="55574">
                  <c:v>3.60E+02</c:v>
                </c:pt>
                <c:pt idx="55575">
                  <c:v>3.60E+02</c:v>
                </c:pt>
                <c:pt idx="55576">
                  <c:v>3.60E+02</c:v>
                </c:pt>
                <c:pt idx="55577">
                  <c:v>3.60E+02</c:v>
                </c:pt>
                <c:pt idx="55578">
                  <c:v>3.60E+02</c:v>
                </c:pt>
                <c:pt idx="55579">
                  <c:v>3.60E+02</c:v>
                </c:pt>
                <c:pt idx="55580">
                  <c:v>3.60E+02</c:v>
                </c:pt>
                <c:pt idx="55581">
                  <c:v>3.60E+02</c:v>
                </c:pt>
                <c:pt idx="55582">
                  <c:v>3.60E+02</c:v>
                </c:pt>
                <c:pt idx="55583">
                  <c:v>3.60E+02</c:v>
                </c:pt>
                <c:pt idx="55584">
                  <c:v>3.60E+02</c:v>
                </c:pt>
                <c:pt idx="55585">
                  <c:v>3.60E+02</c:v>
                </c:pt>
                <c:pt idx="55586">
                  <c:v>3.60E+02</c:v>
                </c:pt>
                <c:pt idx="55587">
                  <c:v>3.60E+02</c:v>
                </c:pt>
                <c:pt idx="55588">
                  <c:v>3.60E+02</c:v>
                </c:pt>
                <c:pt idx="55589">
                  <c:v>3.60E+02</c:v>
                </c:pt>
                <c:pt idx="55590">
                  <c:v>3.60E+02</c:v>
                </c:pt>
                <c:pt idx="55591">
                  <c:v>3.60E+02</c:v>
                </c:pt>
                <c:pt idx="55592">
                  <c:v>3.60E+02</c:v>
                </c:pt>
                <c:pt idx="55593">
                  <c:v>3.60E+02</c:v>
                </c:pt>
                <c:pt idx="55594">
                  <c:v>3.60E+02</c:v>
                </c:pt>
                <c:pt idx="55595">
                  <c:v>3.60E+02</c:v>
                </c:pt>
                <c:pt idx="55596">
                  <c:v>3.60E+02</c:v>
                </c:pt>
                <c:pt idx="55597">
                  <c:v>3.60E+02</c:v>
                </c:pt>
                <c:pt idx="55598">
                  <c:v>3.60E+02</c:v>
                </c:pt>
                <c:pt idx="55599">
                  <c:v>3.60E+02</c:v>
                </c:pt>
                <c:pt idx="55600">
                  <c:v>3.60E+02</c:v>
                </c:pt>
                <c:pt idx="55601">
                  <c:v>3.60E+02</c:v>
                </c:pt>
                <c:pt idx="55602">
                  <c:v>3.60E+02</c:v>
                </c:pt>
                <c:pt idx="55603">
                  <c:v>3.60E+02</c:v>
                </c:pt>
                <c:pt idx="55604">
                  <c:v>3.60E+02</c:v>
                </c:pt>
                <c:pt idx="55605">
                  <c:v>3.60E+02</c:v>
                </c:pt>
                <c:pt idx="55606">
                  <c:v>3.60E+02</c:v>
                </c:pt>
                <c:pt idx="55607">
                  <c:v>3.60E+02</c:v>
                </c:pt>
                <c:pt idx="55608">
                  <c:v>3.60E+02</c:v>
                </c:pt>
                <c:pt idx="55609">
                  <c:v>3.60E+02</c:v>
                </c:pt>
                <c:pt idx="55610">
                  <c:v>3.60E+02</c:v>
                </c:pt>
                <c:pt idx="55611">
                  <c:v>3.60E+02</c:v>
                </c:pt>
                <c:pt idx="55612">
                  <c:v>3.60E+02</c:v>
                </c:pt>
                <c:pt idx="55613">
                  <c:v>3.60E+02</c:v>
                </c:pt>
                <c:pt idx="55614">
                  <c:v>3.60E+02</c:v>
                </c:pt>
                <c:pt idx="55615">
                  <c:v>3.60E+02</c:v>
                </c:pt>
                <c:pt idx="55616">
                  <c:v>3.60E+02</c:v>
                </c:pt>
                <c:pt idx="55617">
                  <c:v>3.60E+02</c:v>
                </c:pt>
                <c:pt idx="55618">
                  <c:v>3.60E+02</c:v>
                </c:pt>
                <c:pt idx="55619">
                  <c:v>3.60E+02</c:v>
                </c:pt>
                <c:pt idx="55620">
                  <c:v>3.60E+02</c:v>
                </c:pt>
                <c:pt idx="55621">
                  <c:v>3.60E+02</c:v>
                </c:pt>
                <c:pt idx="55622">
                  <c:v>3.60E+02</c:v>
                </c:pt>
                <c:pt idx="55623">
                  <c:v>3.60E+02</c:v>
                </c:pt>
                <c:pt idx="55624">
                  <c:v>3.60E+02</c:v>
                </c:pt>
                <c:pt idx="55625">
                  <c:v>3.60E+02</c:v>
                </c:pt>
                <c:pt idx="55626">
                  <c:v>3.60E+02</c:v>
                </c:pt>
                <c:pt idx="55627">
                  <c:v>3.60E+02</c:v>
                </c:pt>
                <c:pt idx="55628">
                  <c:v>3.60E+02</c:v>
                </c:pt>
                <c:pt idx="55629">
                  <c:v>3.60E+02</c:v>
                </c:pt>
                <c:pt idx="55630">
                  <c:v>3.60E+02</c:v>
                </c:pt>
                <c:pt idx="55631">
                  <c:v>3.60E+02</c:v>
                </c:pt>
                <c:pt idx="55632">
                  <c:v>3.60E+02</c:v>
                </c:pt>
                <c:pt idx="55633">
                  <c:v>3.60E+02</c:v>
                </c:pt>
                <c:pt idx="55634">
                  <c:v>3.60E+02</c:v>
                </c:pt>
                <c:pt idx="55635">
                  <c:v>3.60E+02</c:v>
                </c:pt>
                <c:pt idx="55636">
                  <c:v>3.60E+02</c:v>
                </c:pt>
                <c:pt idx="55637">
                  <c:v>3.60E+02</c:v>
                </c:pt>
                <c:pt idx="55638">
                  <c:v>3.60E+02</c:v>
                </c:pt>
                <c:pt idx="55639">
                  <c:v>3.60E+02</c:v>
                </c:pt>
                <c:pt idx="55640">
                  <c:v>3.60E+02</c:v>
                </c:pt>
                <c:pt idx="55641">
                  <c:v>3.60E+02</c:v>
                </c:pt>
                <c:pt idx="55642">
                  <c:v>3.60E+02</c:v>
                </c:pt>
                <c:pt idx="55643">
                  <c:v>3.60E+02</c:v>
                </c:pt>
                <c:pt idx="55644">
                  <c:v>3.60E+02</c:v>
                </c:pt>
                <c:pt idx="55645">
                  <c:v>3.60E+02</c:v>
                </c:pt>
                <c:pt idx="55646">
                  <c:v>3.60E+02</c:v>
                </c:pt>
                <c:pt idx="55647">
                  <c:v>3.60E+02</c:v>
                </c:pt>
                <c:pt idx="55648">
                  <c:v>3.60E+02</c:v>
                </c:pt>
                <c:pt idx="55649">
                  <c:v>3.60E+02</c:v>
                </c:pt>
                <c:pt idx="55650">
                  <c:v>3.60E+02</c:v>
                </c:pt>
                <c:pt idx="55651">
                  <c:v>3.60E+02</c:v>
                </c:pt>
                <c:pt idx="55652">
                  <c:v>3.60E+02</c:v>
                </c:pt>
                <c:pt idx="55653">
                  <c:v>3.60E+02</c:v>
                </c:pt>
                <c:pt idx="55654">
                  <c:v>3.60E+02</c:v>
                </c:pt>
                <c:pt idx="55655">
                  <c:v>3.60E+02</c:v>
                </c:pt>
                <c:pt idx="55656">
                  <c:v>3.60E+02</c:v>
                </c:pt>
                <c:pt idx="55657">
                  <c:v>3.60E+02</c:v>
                </c:pt>
                <c:pt idx="55658">
                  <c:v>3.60E+02</c:v>
                </c:pt>
                <c:pt idx="55659">
                  <c:v>3.60E+02</c:v>
                </c:pt>
                <c:pt idx="55660">
                  <c:v>3.60E+02</c:v>
                </c:pt>
                <c:pt idx="55661">
                  <c:v>3.60E+02</c:v>
                </c:pt>
                <c:pt idx="55662">
                  <c:v>3.60E+02</c:v>
                </c:pt>
                <c:pt idx="55663">
                  <c:v>3.60E+02</c:v>
                </c:pt>
                <c:pt idx="55664">
                  <c:v>3.60E+02</c:v>
                </c:pt>
                <c:pt idx="55665">
                  <c:v>3.60E+02</c:v>
                </c:pt>
                <c:pt idx="55666">
                  <c:v>3.60E+02</c:v>
                </c:pt>
                <c:pt idx="55667">
                  <c:v>3.60E+02</c:v>
                </c:pt>
                <c:pt idx="55668">
                  <c:v>3.60E+02</c:v>
                </c:pt>
                <c:pt idx="55669">
                  <c:v>3.60E+02</c:v>
                </c:pt>
                <c:pt idx="55670">
                  <c:v>3.60E+02</c:v>
                </c:pt>
                <c:pt idx="55671">
                  <c:v>3.60E+02</c:v>
                </c:pt>
                <c:pt idx="55672">
                  <c:v>3.60E+02</c:v>
                </c:pt>
                <c:pt idx="55673">
                  <c:v>3.60E+02</c:v>
                </c:pt>
                <c:pt idx="55674">
                  <c:v>3.60E+02</c:v>
                </c:pt>
                <c:pt idx="55675">
                  <c:v>3.60E+02</c:v>
                </c:pt>
                <c:pt idx="55676">
                  <c:v>3.60E+02</c:v>
                </c:pt>
                <c:pt idx="55677">
                  <c:v>3.60E+02</c:v>
                </c:pt>
                <c:pt idx="55678">
                  <c:v>3.60E+02</c:v>
                </c:pt>
                <c:pt idx="55679">
                  <c:v>3.60E+02</c:v>
                </c:pt>
                <c:pt idx="55680">
                  <c:v>3.60E+02</c:v>
                </c:pt>
                <c:pt idx="55681">
                  <c:v>3.60E+02</c:v>
                </c:pt>
                <c:pt idx="55682">
                  <c:v>3.60E+02</c:v>
                </c:pt>
                <c:pt idx="55683">
                  <c:v>3.60E+02</c:v>
                </c:pt>
                <c:pt idx="55684">
                  <c:v>3.60E+02</c:v>
                </c:pt>
                <c:pt idx="55685">
                  <c:v>3.60E+02</c:v>
                </c:pt>
                <c:pt idx="55686">
                  <c:v>3.60E+02</c:v>
                </c:pt>
                <c:pt idx="55687">
                  <c:v>3.60E+02</c:v>
                </c:pt>
                <c:pt idx="55688">
                  <c:v>3.60E+02</c:v>
                </c:pt>
                <c:pt idx="55689">
                  <c:v>3.60E+02</c:v>
                </c:pt>
                <c:pt idx="55690">
                  <c:v>3.60E+02</c:v>
                </c:pt>
                <c:pt idx="55691">
                  <c:v>3.60E+02</c:v>
                </c:pt>
                <c:pt idx="55692">
                  <c:v>3.60E+02</c:v>
                </c:pt>
                <c:pt idx="55693">
                  <c:v>3.60E+02</c:v>
                </c:pt>
                <c:pt idx="55694">
                  <c:v>3.60E+02</c:v>
                </c:pt>
                <c:pt idx="55695">
                  <c:v>3.60E+02</c:v>
                </c:pt>
                <c:pt idx="55696">
                  <c:v>3.60E+02</c:v>
                </c:pt>
                <c:pt idx="55697">
                  <c:v>3.60E+02</c:v>
                </c:pt>
                <c:pt idx="55698">
                  <c:v>3.60E+02</c:v>
                </c:pt>
                <c:pt idx="55699">
                  <c:v>3.60E+02</c:v>
                </c:pt>
                <c:pt idx="55700">
                  <c:v>3.60E+02</c:v>
                </c:pt>
                <c:pt idx="55701">
                  <c:v>3.60E+02</c:v>
                </c:pt>
                <c:pt idx="55702">
                  <c:v>3.60E+02</c:v>
                </c:pt>
                <c:pt idx="55703">
                  <c:v>3.60E+02</c:v>
                </c:pt>
                <c:pt idx="55704">
                  <c:v>3.60E+02</c:v>
                </c:pt>
                <c:pt idx="55705">
                  <c:v>3.60E+02</c:v>
                </c:pt>
                <c:pt idx="55706">
                  <c:v>3.60E+02</c:v>
                </c:pt>
                <c:pt idx="55707">
                  <c:v>3.60E+02</c:v>
                </c:pt>
                <c:pt idx="55708">
                  <c:v>3.60E+02</c:v>
                </c:pt>
                <c:pt idx="55709">
                  <c:v>3.60E+02</c:v>
                </c:pt>
                <c:pt idx="55710">
                  <c:v>3.60E+02</c:v>
                </c:pt>
                <c:pt idx="55711">
                  <c:v>3.60E+02</c:v>
                </c:pt>
                <c:pt idx="55712">
                  <c:v>3.60E+02</c:v>
                </c:pt>
                <c:pt idx="55713">
                  <c:v>3.60E+02</c:v>
                </c:pt>
                <c:pt idx="55714">
                  <c:v>3.60E+02</c:v>
                </c:pt>
                <c:pt idx="55715">
                  <c:v>3.60E+02</c:v>
                </c:pt>
                <c:pt idx="55716">
                  <c:v>3.60E+02</c:v>
                </c:pt>
                <c:pt idx="55717">
                  <c:v>3.60E+02</c:v>
                </c:pt>
                <c:pt idx="55718">
                  <c:v>3.60E+02</c:v>
                </c:pt>
                <c:pt idx="55719">
                  <c:v>3.60E+02</c:v>
                </c:pt>
                <c:pt idx="55720">
                  <c:v>3.60E+02</c:v>
                </c:pt>
                <c:pt idx="55721">
                  <c:v>3.60E+02</c:v>
                </c:pt>
                <c:pt idx="55722">
                  <c:v>3.60E+02</c:v>
                </c:pt>
                <c:pt idx="55723">
                  <c:v>3.60E+02</c:v>
                </c:pt>
                <c:pt idx="55724">
                  <c:v>3.60E+02</c:v>
                </c:pt>
                <c:pt idx="55725">
                  <c:v>3.60E+02</c:v>
                </c:pt>
                <c:pt idx="55726">
                  <c:v>3.60E+02</c:v>
                </c:pt>
                <c:pt idx="55727">
                  <c:v>3.60E+02</c:v>
                </c:pt>
                <c:pt idx="55728">
                  <c:v>3.60E+02</c:v>
                </c:pt>
                <c:pt idx="55729">
                  <c:v>3.60E+02</c:v>
                </c:pt>
                <c:pt idx="55730">
                  <c:v>3.60E+02</c:v>
                </c:pt>
                <c:pt idx="55731">
                  <c:v>3.60E+02</c:v>
                </c:pt>
                <c:pt idx="55732">
                  <c:v>3.60E+02</c:v>
                </c:pt>
                <c:pt idx="55733">
                  <c:v>3.60E+02</c:v>
                </c:pt>
                <c:pt idx="55734">
                  <c:v>3.60E+02</c:v>
                </c:pt>
                <c:pt idx="55735">
                  <c:v>3.60E+02</c:v>
                </c:pt>
                <c:pt idx="55736">
                  <c:v>3.60E+02</c:v>
                </c:pt>
                <c:pt idx="55737">
                  <c:v>3.60E+02</c:v>
                </c:pt>
                <c:pt idx="55738">
                  <c:v>3.60E+02</c:v>
                </c:pt>
                <c:pt idx="55739">
                  <c:v>3.60E+02</c:v>
                </c:pt>
                <c:pt idx="55740">
                  <c:v>3.60E+02</c:v>
                </c:pt>
                <c:pt idx="55741">
                  <c:v>3.60E+02</c:v>
                </c:pt>
                <c:pt idx="55742">
                  <c:v>3.60E+02</c:v>
                </c:pt>
                <c:pt idx="55743">
                  <c:v>3.60E+02</c:v>
                </c:pt>
                <c:pt idx="55744">
                  <c:v>3.60E+02</c:v>
                </c:pt>
                <c:pt idx="55745">
                  <c:v>3.60E+02</c:v>
                </c:pt>
                <c:pt idx="55746">
                  <c:v>3.60E+02</c:v>
                </c:pt>
                <c:pt idx="55747">
                  <c:v>3.60E+02</c:v>
                </c:pt>
                <c:pt idx="55748">
                  <c:v>3.60E+02</c:v>
                </c:pt>
                <c:pt idx="55749">
                  <c:v>3.60E+02</c:v>
                </c:pt>
                <c:pt idx="55750">
                  <c:v>3.60E+02</c:v>
                </c:pt>
                <c:pt idx="55751">
                  <c:v>3.60E+02</c:v>
                </c:pt>
                <c:pt idx="55752">
                  <c:v>3.60E+02</c:v>
                </c:pt>
                <c:pt idx="55753">
                  <c:v>3.60E+02</c:v>
                </c:pt>
                <c:pt idx="55754">
                  <c:v>3.60E+02</c:v>
                </c:pt>
                <c:pt idx="55755">
                  <c:v>3.60E+02</c:v>
                </c:pt>
                <c:pt idx="55756">
                  <c:v>3.60E+02</c:v>
                </c:pt>
                <c:pt idx="55757">
                  <c:v>3.60E+02</c:v>
                </c:pt>
                <c:pt idx="55758">
                  <c:v>3.60E+02</c:v>
                </c:pt>
                <c:pt idx="55759">
                  <c:v>3.60E+02</c:v>
                </c:pt>
                <c:pt idx="55760">
                  <c:v>3.60E+02</c:v>
                </c:pt>
                <c:pt idx="55761">
                  <c:v>3.60E+02</c:v>
                </c:pt>
                <c:pt idx="55762">
                  <c:v>3.60E+02</c:v>
                </c:pt>
                <c:pt idx="55763">
                  <c:v>3.60E+02</c:v>
                </c:pt>
                <c:pt idx="55764">
                  <c:v>3.60E+02</c:v>
                </c:pt>
                <c:pt idx="55765">
                  <c:v>3.60E+02</c:v>
                </c:pt>
                <c:pt idx="55766">
                  <c:v>3.60E+02</c:v>
                </c:pt>
                <c:pt idx="55767">
                  <c:v>3.60E+02</c:v>
                </c:pt>
                <c:pt idx="55768">
                  <c:v>3.60E+02</c:v>
                </c:pt>
                <c:pt idx="55769">
                  <c:v>3.60E+02</c:v>
                </c:pt>
                <c:pt idx="55770">
                  <c:v>3.60E+02</c:v>
                </c:pt>
                <c:pt idx="55771">
                  <c:v>3.60E+02</c:v>
                </c:pt>
                <c:pt idx="55772">
                  <c:v>3.60E+02</c:v>
                </c:pt>
                <c:pt idx="55773">
                  <c:v>3.60E+02</c:v>
                </c:pt>
                <c:pt idx="55774">
                  <c:v>3.60E+02</c:v>
                </c:pt>
                <c:pt idx="55775">
                  <c:v>3.60E+02</c:v>
                </c:pt>
                <c:pt idx="55776">
                  <c:v>3.60E+02</c:v>
                </c:pt>
                <c:pt idx="55777">
                  <c:v>3.60E+02</c:v>
                </c:pt>
                <c:pt idx="55778">
                  <c:v>3.60E+02</c:v>
                </c:pt>
                <c:pt idx="55779">
                  <c:v>3.60E+02</c:v>
                </c:pt>
                <c:pt idx="55780">
                  <c:v>3.60E+02</c:v>
                </c:pt>
                <c:pt idx="55781">
                  <c:v>3.60E+02</c:v>
                </c:pt>
                <c:pt idx="55782">
                  <c:v>3.60E+02</c:v>
                </c:pt>
                <c:pt idx="55783">
                  <c:v>3.60E+02</c:v>
                </c:pt>
                <c:pt idx="55784">
                  <c:v>3.60E+02</c:v>
                </c:pt>
                <c:pt idx="55785">
                  <c:v>3.60E+02</c:v>
                </c:pt>
                <c:pt idx="55786">
                  <c:v>3.60E+02</c:v>
                </c:pt>
                <c:pt idx="55787">
                  <c:v>3.60E+02</c:v>
                </c:pt>
                <c:pt idx="55788">
                  <c:v>3.60E+02</c:v>
                </c:pt>
                <c:pt idx="55789">
                  <c:v>3.60E+02</c:v>
                </c:pt>
                <c:pt idx="55790">
                  <c:v>3.60E+02</c:v>
                </c:pt>
                <c:pt idx="55791">
                  <c:v>3.60E+02</c:v>
                </c:pt>
                <c:pt idx="55792">
                  <c:v>3.60E+02</c:v>
                </c:pt>
                <c:pt idx="55793">
                  <c:v>3.60E+02</c:v>
                </c:pt>
                <c:pt idx="55794">
                  <c:v>3.60E+02</c:v>
                </c:pt>
                <c:pt idx="55795">
                  <c:v>3.60E+02</c:v>
                </c:pt>
                <c:pt idx="55796">
                  <c:v>3.60E+02</c:v>
                </c:pt>
                <c:pt idx="55797">
                  <c:v>3.60E+02</c:v>
                </c:pt>
                <c:pt idx="55798">
                  <c:v>3.60E+02</c:v>
                </c:pt>
                <c:pt idx="55799">
                  <c:v>3.60E+02</c:v>
                </c:pt>
                <c:pt idx="55800">
                  <c:v>3.60E+02</c:v>
                </c:pt>
                <c:pt idx="55801">
                  <c:v>3.60E+02</c:v>
                </c:pt>
                <c:pt idx="55802">
                  <c:v>3.60E+02</c:v>
                </c:pt>
                <c:pt idx="55803">
                  <c:v>3.60E+02</c:v>
                </c:pt>
                <c:pt idx="55804">
                  <c:v>3.60E+02</c:v>
                </c:pt>
                <c:pt idx="55805">
                  <c:v>3.60E+02</c:v>
                </c:pt>
                <c:pt idx="55806">
                  <c:v>3.60E+02</c:v>
                </c:pt>
                <c:pt idx="55807">
                  <c:v>3.60E+02</c:v>
                </c:pt>
                <c:pt idx="55808">
                  <c:v>3.60E+02</c:v>
                </c:pt>
                <c:pt idx="55809">
                  <c:v>3.60E+02</c:v>
                </c:pt>
                <c:pt idx="55810">
                  <c:v>3.60E+02</c:v>
                </c:pt>
                <c:pt idx="55811">
                  <c:v>3.60E+02</c:v>
                </c:pt>
                <c:pt idx="55812">
                  <c:v>3.60E+02</c:v>
                </c:pt>
                <c:pt idx="55813">
                  <c:v>3.60E+02</c:v>
                </c:pt>
                <c:pt idx="55814">
                  <c:v>3.60E+02</c:v>
                </c:pt>
                <c:pt idx="55815">
                  <c:v>3.60E+02</c:v>
                </c:pt>
                <c:pt idx="55816">
                  <c:v>3.60E+02</c:v>
                </c:pt>
                <c:pt idx="55817">
                  <c:v>3.60E+02</c:v>
                </c:pt>
                <c:pt idx="55818">
                  <c:v>3.60E+02</c:v>
                </c:pt>
                <c:pt idx="55819">
                  <c:v>3.60E+02</c:v>
                </c:pt>
                <c:pt idx="55820">
                  <c:v>3.60E+02</c:v>
                </c:pt>
                <c:pt idx="55821">
                  <c:v>3.60E+02</c:v>
                </c:pt>
                <c:pt idx="55822">
                  <c:v>3.60E+02</c:v>
                </c:pt>
                <c:pt idx="55823">
                  <c:v>3.60E+02</c:v>
                </c:pt>
                <c:pt idx="55824">
                  <c:v>3.60E+02</c:v>
                </c:pt>
                <c:pt idx="55825">
                  <c:v>3.60E+02</c:v>
                </c:pt>
                <c:pt idx="55826">
                  <c:v>3.60E+02</c:v>
                </c:pt>
                <c:pt idx="55827">
                  <c:v>3.60E+02</c:v>
                </c:pt>
                <c:pt idx="55828">
                  <c:v>3.60E+02</c:v>
                </c:pt>
                <c:pt idx="55829">
                  <c:v>3.60E+02</c:v>
                </c:pt>
                <c:pt idx="55830">
                  <c:v>3.60E+02</c:v>
                </c:pt>
                <c:pt idx="55831">
                  <c:v>3.60E+02</c:v>
                </c:pt>
                <c:pt idx="55832">
                  <c:v>3.60E+02</c:v>
                </c:pt>
                <c:pt idx="55833">
                  <c:v>3.60E+02</c:v>
                </c:pt>
                <c:pt idx="55834">
                  <c:v>3.60E+02</c:v>
                </c:pt>
                <c:pt idx="55835">
                  <c:v>3.60E+02</c:v>
                </c:pt>
                <c:pt idx="55836">
                  <c:v>3.60E+02</c:v>
                </c:pt>
                <c:pt idx="55837">
                  <c:v>3.60E+02</c:v>
                </c:pt>
                <c:pt idx="55838">
                  <c:v>3.60E+02</c:v>
                </c:pt>
                <c:pt idx="55839">
                  <c:v>3.60E+02</c:v>
                </c:pt>
                <c:pt idx="55840">
                  <c:v>3.60E+02</c:v>
                </c:pt>
                <c:pt idx="55841">
                  <c:v>3.60E+02</c:v>
                </c:pt>
                <c:pt idx="55842">
                  <c:v>3.60E+02</c:v>
                </c:pt>
                <c:pt idx="55843">
                  <c:v>3.60E+02</c:v>
                </c:pt>
                <c:pt idx="55844">
                  <c:v>3.60E+02</c:v>
                </c:pt>
                <c:pt idx="55845">
                  <c:v>3.60E+02</c:v>
                </c:pt>
                <c:pt idx="55846">
                  <c:v>3.60E+02</c:v>
                </c:pt>
                <c:pt idx="55847">
                  <c:v>3.60E+02</c:v>
                </c:pt>
                <c:pt idx="55848">
                  <c:v>3.60E+02</c:v>
                </c:pt>
                <c:pt idx="55849">
                  <c:v>3.60E+02</c:v>
                </c:pt>
                <c:pt idx="55850">
                  <c:v>3.60E+02</c:v>
                </c:pt>
                <c:pt idx="55851">
                  <c:v>3.60E+02</c:v>
                </c:pt>
                <c:pt idx="55852">
                  <c:v>3.60E+02</c:v>
                </c:pt>
                <c:pt idx="55853">
                  <c:v>3.60E+02</c:v>
                </c:pt>
                <c:pt idx="55854">
                  <c:v>3.60E+02</c:v>
                </c:pt>
                <c:pt idx="55855">
                  <c:v>3.60E+02</c:v>
                </c:pt>
                <c:pt idx="55856">
                  <c:v>3.60E+02</c:v>
                </c:pt>
                <c:pt idx="55857">
                  <c:v>3.60E+02</c:v>
                </c:pt>
                <c:pt idx="55858">
                  <c:v>3.60E+02</c:v>
                </c:pt>
                <c:pt idx="55859">
                  <c:v>3.60E+02</c:v>
                </c:pt>
                <c:pt idx="55860">
                  <c:v>3.60E+02</c:v>
                </c:pt>
                <c:pt idx="55861">
                  <c:v>3.60E+02</c:v>
                </c:pt>
                <c:pt idx="55862">
                  <c:v>3.60E+02</c:v>
                </c:pt>
                <c:pt idx="55863">
                  <c:v>3.60E+02</c:v>
                </c:pt>
                <c:pt idx="55864">
                  <c:v>3.60E+02</c:v>
                </c:pt>
                <c:pt idx="55865">
                  <c:v>3.60E+02</c:v>
                </c:pt>
                <c:pt idx="55866">
                  <c:v>3.60E+02</c:v>
                </c:pt>
                <c:pt idx="55867">
                  <c:v>3.60E+02</c:v>
                </c:pt>
                <c:pt idx="55868">
                  <c:v>3.60E+02</c:v>
                </c:pt>
                <c:pt idx="55869">
                  <c:v>3.60E+02</c:v>
                </c:pt>
                <c:pt idx="55870">
                  <c:v>3.60E+02</c:v>
                </c:pt>
                <c:pt idx="55871">
                  <c:v>3.60E+02</c:v>
                </c:pt>
                <c:pt idx="55872">
                  <c:v>3.60E+02</c:v>
                </c:pt>
                <c:pt idx="55873">
                  <c:v>3.60E+02</c:v>
                </c:pt>
                <c:pt idx="55874">
                  <c:v>3.60E+02</c:v>
                </c:pt>
                <c:pt idx="55875">
                  <c:v>3.60E+02</c:v>
                </c:pt>
                <c:pt idx="55876">
                  <c:v>3.60E+02</c:v>
                </c:pt>
                <c:pt idx="55877">
                  <c:v>3.60E+02</c:v>
                </c:pt>
                <c:pt idx="55878">
                  <c:v>3.60E+02</c:v>
                </c:pt>
                <c:pt idx="55879">
                  <c:v>3.60E+02</c:v>
                </c:pt>
                <c:pt idx="55880">
                  <c:v>3.60E+02</c:v>
                </c:pt>
                <c:pt idx="55881">
                  <c:v>3.60E+02</c:v>
                </c:pt>
                <c:pt idx="55882">
                  <c:v>3.60E+02</c:v>
                </c:pt>
                <c:pt idx="55883">
                  <c:v>3.60E+02</c:v>
                </c:pt>
                <c:pt idx="55884">
                  <c:v>3.60E+02</c:v>
                </c:pt>
                <c:pt idx="55885">
                  <c:v>3.60E+02</c:v>
                </c:pt>
                <c:pt idx="55886">
                  <c:v>3.60E+02</c:v>
                </c:pt>
                <c:pt idx="55887">
                  <c:v>3.60E+02</c:v>
                </c:pt>
                <c:pt idx="55888">
                  <c:v>3.60E+02</c:v>
                </c:pt>
                <c:pt idx="55889">
                  <c:v>3.60E+02</c:v>
                </c:pt>
                <c:pt idx="55890">
                  <c:v>3.60E+02</c:v>
                </c:pt>
                <c:pt idx="55891">
                  <c:v>3.60E+02</c:v>
                </c:pt>
                <c:pt idx="55892">
                  <c:v>3.60E+02</c:v>
                </c:pt>
                <c:pt idx="55893">
                  <c:v>3.60E+02</c:v>
                </c:pt>
                <c:pt idx="55894">
                  <c:v>3.60E+02</c:v>
                </c:pt>
                <c:pt idx="55895">
                  <c:v>3.60E+02</c:v>
                </c:pt>
                <c:pt idx="55896">
                  <c:v>3.60E+02</c:v>
                </c:pt>
                <c:pt idx="55897">
                  <c:v>3.60E+02</c:v>
                </c:pt>
                <c:pt idx="55898">
                  <c:v>3.60E+02</c:v>
                </c:pt>
                <c:pt idx="55899">
                  <c:v>3.60E+02</c:v>
                </c:pt>
                <c:pt idx="55900">
                  <c:v>3.60E+02</c:v>
                </c:pt>
                <c:pt idx="55901">
                  <c:v>3.60E+02</c:v>
                </c:pt>
                <c:pt idx="55902">
                  <c:v>3.60E+02</c:v>
                </c:pt>
                <c:pt idx="55903">
                  <c:v>3.60E+02</c:v>
                </c:pt>
                <c:pt idx="55904">
                  <c:v>3.60E+02</c:v>
                </c:pt>
                <c:pt idx="55905">
                  <c:v>3.60E+02</c:v>
                </c:pt>
                <c:pt idx="55906">
                  <c:v>3.60E+02</c:v>
                </c:pt>
                <c:pt idx="55907">
                  <c:v>3.60E+02</c:v>
                </c:pt>
                <c:pt idx="55908">
                  <c:v>3.60E+02</c:v>
                </c:pt>
                <c:pt idx="55909">
                  <c:v>3.60E+02</c:v>
                </c:pt>
                <c:pt idx="55910">
                  <c:v>3.60E+02</c:v>
                </c:pt>
                <c:pt idx="55911">
                  <c:v>3.60E+02</c:v>
                </c:pt>
                <c:pt idx="55912">
                  <c:v>3.60E+02</c:v>
                </c:pt>
                <c:pt idx="55913">
                  <c:v>3.60E+02</c:v>
                </c:pt>
                <c:pt idx="55914">
                  <c:v>3.60E+02</c:v>
                </c:pt>
                <c:pt idx="55915">
                  <c:v>3.60E+02</c:v>
                </c:pt>
                <c:pt idx="55916">
                  <c:v>3.60E+02</c:v>
                </c:pt>
                <c:pt idx="55917">
                  <c:v>3.60E+02</c:v>
                </c:pt>
                <c:pt idx="55918">
                  <c:v>3.60E+02</c:v>
                </c:pt>
                <c:pt idx="55919">
                  <c:v>3.60E+02</c:v>
                </c:pt>
                <c:pt idx="55920">
                  <c:v>3.60E+02</c:v>
                </c:pt>
                <c:pt idx="55921">
                  <c:v>3.60E+02</c:v>
                </c:pt>
                <c:pt idx="55922">
                  <c:v>3.60E+02</c:v>
                </c:pt>
                <c:pt idx="55923">
                  <c:v>3.60E+02</c:v>
                </c:pt>
                <c:pt idx="55924">
                  <c:v>3.60E+02</c:v>
                </c:pt>
                <c:pt idx="55925">
                  <c:v>3.60E+02</c:v>
                </c:pt>
                <c:pt idx="55926">
                  <c:v>3.60E+02</c:v>
                </c:pt>
                <c:pt idx="55927">
                  <c:v>3.60E+02</c:v>
                </c:pt>
                <c:pt idx="55928">
                  <c:v>3.60E+02</c:v>
                </c:pt>
                <c:pt idx="55929">
                  <c:v>3.60E+02</c:v>
                </c:pt>
                <c:pt idx="55930">
                  <c:v>3.60E+02</c:v>
                </c:pt>
                <c:pt idx="55931">
                  <c:v>3.60E+02</c:v>
                </c:pt>
                <c:pt idx="55932">
                  <c:v>3.60E+02</c:v>
                </c:pt>
                <c:pt idx="55933">
                  <c:v>3.60E+02</c:v>
                </c:pt>
                <c:pt idx="55934">
                  <c:v>3.60E+02</c:v>
                </c:pt>
                <c:pt idx="55935">
                  <c:v>3.60E+02</c:v>
                </c:pt>
                <c:pt idx="55936">
                  <c:v>3.60E+02</c:v>
                </c:pt>
                <c:pt idx="55937">
                  <c:v>3.60E+02</c:v>
                </c:pt>
                <c:pt idx="55938">
                  <c:v>3.60E+02</c:v>
                </c:pt>
                <c:pt idx="55939">
                  <c:v>3.60E+02</c:v>
                </c:pt>
                <c:pt idx="55940">
                  <c:v>3.60E+02</c:v>
                </c:pt>
                <c:pt idx="55941">
                  <c:v>3.60E+02</c:v>
                </c:pt>
                <c:pt idx="55942">
                  <c:v>3.60E+02</c:v>
                </c:pt>
                <c:pt idx="55943">
                  <c:v>3.60E+02</c:v>
                </c:pt>
                <c:pt idx="55944">
                  <c:v>3.60E+02</c:v>
                </c:pt>
                <c:pt idx="55945">
                  <c:v>3.60E+02</c:v>
                </c:pt>
                <c:pt idx="55946">
                  <c:v>3.60E+02</c:v>
                </c:pt>
                <c:pt idx="55947">
                  <c:v>3.60E+02</c:v>
                </c:pt>
                <c:pt idx="55948">
                  <c:v>3.60E+02</c:v>
                </c:pt>
                <c:pt idx="55949">
                  <c:v>3.60E+02</c:v>
                </c:pt>
                <c:pt idx="55950">
                  <c:v>3.60E+02</c:v>
                </c:pt>
                <c:pt idx="55951">
                  <c:v>3.60E+02</c:v>
                </c:pt>
                <c:pt idx="55952">
                  <c:v>3.60E+02</c:v>
                </c:pt>
                <c:pt idx="55953">
                  <c:v>3.60E+02</c:v>
                </c:pt>
                <c:pt idx="55954">
                  <c:v>3.60E+02</c:v>
                </c:pt>
                <c:pt idx="55955">
                  <c:v>3.60E+02</c:v>
                </c:pt>
                <c:pt idx="55956">
                  <c:v>3.60E+02</c:v>
                </c:pt>
                <c:pt idx="55957">
                  <c:v>3.60E+02</c:v>
                </c:pt>
                <c:pt idx="55958">
                  <c:v>3.60E+02</c:v>
                </c:pt>
                <c:pt idx="55959">
                  <c:v>3.60E+02</c:v>
                </c:pt>
                <c:pt idx="55960">
                  <c:v>3.60E+02</c:v>
                </c:pt>
                <c:pt idx="55961">
                  <c:v>3.60E+02</c:v>
                </c:pt>
                <c:pt idx="55962">
                  <c:v>3.60E+02</c:v>
                </c:pt>
                <c:pt idx="55963">
                  <c:v>3.60E+02</c:v>
                </c:pt>
                <c:pt idx="55964">
                  <c:v>3.60E+02</c:v>
                </c:pt>
                <c:pt idx="55965">
                  <c:v>3.60E+02</c:v>
                </c:pt>
                <c:pt idx="55966">
                  <c:v>3.60E+02</c:v>
                </c:pt>
                <c:pt idx="55967">
                  <c:v>3.60E+02</c:v>
                </c:pt>
                <c:pt idx="55968">
                  <c:v>3.60E+02</c:v>
                </c:pt>
                <c:pt idx="55969">
                  <c:v>3.60E+02</c:v>
                </c:pt>
                <c:pt idx="55970">
                  <c:v>3.60E+02</c:v>
                </c:pt>
                <c:pt idx="55971">
                  <c:v>3.60E+02</c:v>
                </c:pt>
                <c:pt idx="55972">
                  <c:v>3.60E+02</c:v>
                </c:pt>
                <c:pt idx="55973">
                  <c:v>3.60E+02</c:v>
                </c:pt>
                <c:pt idx="55974">
                  <c:v>3.60E+02</c:v>
                </c:pt>
                <c:pt idx="55975">
                  <c:v>3.60E+02</c:v>
                </c:pt>
                <c:pt idx="55976">
                  <c:v>3.60E+02</c:v>
                </c:pt>
                <c:pt idx="55977">
                  <c:v>3.60E+02</c:v>
                </c:pt>
                <c:pt idx="55978">
                  <c:v>3.60E+02</c:v>
                </c:pt>
                <c:pt idx="55979">
                  <c:v>3.60E+02</c:v>
                </c:pt>
                <c:pt idx="55980">
                  <c:v>3.60E+02</c:v>
                </c:pt>
                <c:pt idx="55981">
                  <c:v>3.60E+02</c:v>
                </c:pt>
                <c:pt idx="55982">
                  <c:v>3.60E+02</c:v>
                </c:pt>
                <c:pt idx="55983">
                  <c:v>3.60E+02</c:v>
                </c:pt>
                <c:pt idx="55984">
                  <c:v>3.60E+02</c:v>
                </c:pt>
                <c:pt idx="55985">
                  <c:v>3.60E+02</c:v>
                </c:pt>
                <c:pt idx="55986">
                  <c:v>3.60E+02</c:v>
                </c:pt>
                <c:pt idx="55987">
                  <c:v>3.60E+02</c:v>
                </c:pt>
                <c:pt idx="55988">
                  <c:v>3.60E+02</c:v>
                </c:pt>
                <c:pt idx="55989">
                  <c:v>3.60E+02</c:v>
                </c:pt>
                <c:pt idx="55990">
                  <c:v>3.60E+02</c:v>
                </c:pt>
                <c:pt idx="55991">
                  <c:v>3.60E+02</c:v>
                </c:pt>
                <c:pt idx="55992">
                  <c:v>3.60E+02</c:v>
                </c:pt>
                <c:pt idx="55993">
                  <c:v>3.63E+02</c:v>
                </c:pt>
                <c:pt idx="55994">
                  <c:v>3.71E+02</c:v>
                </c:pt>
                <c:pt idx="55995">
                  <c:v>3.79E+02</c:v>
                </c:pt>
                <c:pt idx="55996">
                  <c:v>3.80E+02</c:v>
                </c:pt>
                <c:pt idx="55997">
                  <c:v>3.80E+02</c:v>
                </c:pt>
                <c:pt idx="55998">
                  <c:v>3.80E+02</c:v>
                </c:pt>
                <c:pt idx="55999">
                  <c:v>3.80E+02</c:v>
                </c:pt>
                <c:pt idx="56000">
                  <c:v>3.80E+02</c:v>
                </c:pt>
                <c:pt idx="56001">
                  <c:v>3.80E+02</c:v>
                </c:pt>
                <c:pt idx="56002">
                  <c:v>3.80E+02</c:v>
                </c:pt>
                <c:pt idx="56003">
                  <c:v>3.80E+02</c:v>
                </c:pt>
                <c:pt idx="56004">
                  <c:v>3.80E+02</c:v>
                </c:pt>
                <c:pt idx="56005">
                  <c:v>3.80E+02</c:v>
                </c:pt>
                <c:pt idx="56006">
                  <c:v>3.80E+02</c:v>
                </c:pt>
                <c:pt idx="56007">
                  <c:v>3.80E+02</c:v>
                </c:pt>
                <c:pt idx="56008">
                  <c:v>3.80E+02</c:v>
                </c:pt>
                <c:pt idx="56009">
                  <c:v>3.80E+02</c:v>
                </c:pt>
                <c:pt idx="56010">
                  <c:v>3.80E+02</c:v>
                </c:pt>
                <c:pt idx="56011">
                  <c:v>3.80E+02</c:v>
                </c:pt>
                <c:pt idx="56012">
                  <c:v>3.80E+02</c:v>
                </c:pt>
                <c:pt idx="56013">
                  <c:v>3.80E+02</c:v>
                </c:pt>
                <c:pt idx="56014">
                  <c:v>3.80E+02</c:v>
                </c:pt>
                <c:pt idx="56015">
                  <c:v>3.80E+02</c:v>
                </c:pt>
                <c:pt idx="56016">
                  <c:v>3.80E+02</c:v>
                </c:pt>
                <c:pt idx="56017">
                  <c:v>3.80E+02</c:v>
                </c:pt>
                <c:pt idx="56018">
                  <c:v>3.80E+02</c:v>
                </c:pt>
                <c:pt idx="56019">
                  <c:v>3.80E+02</c:v>
                </c:pt>
                <c:pt idx="56020">
                  <c:v>3.80E+02</c:v>
                </c:pt>
                <c:pt idx="56021">
                  <c:v>3.80E+02</c:v>
                </c:pt>
                <c:pt idx="56022">
                  <c:v>3.80E+02</c:v>
                </c:pt>
                <c:pt idx="56023">
                  <c:v>3.80E+02</c:v>
                </c:pt>
                <c:pt idx="56024">
                  <c:v>3.80E+02</c:v>
                </c:pt>
                <c:pt idx="56025">
                  <c:v>3.80E+02</c:v>
                </c:pt>
                <c:pt idx="56026">
                  <c:v>3.80E+02</c:v>
                </c:pt>
                <c:pt idx="56027">
                  <c:v>3.80E+02</c:v>
                </c:pt>
                <c:pt idx="56028">
                  <c:v>3.80E+02</c:v>
                </c:pt>
                <c:pt idx="56029">
                  <c:v>3.80E+02</c:v>
                </c:pt>
                <c:pt idx="56030">
                  <c:v>3.80E+02</c:v>
                </c:pt>
                <c:pt idx="56031">
                  <c:v>3.80E+02</c:v>
                </c:pt>
                <c:pt idx="56032">
                  <c:v>3.80E+02</c:v>
                </c:pt>
                <c:pt idx="56033">
                  <c:v>3.80E+02</c:v>
                </c:pt>
                <c:pt idx="56034">
                  <c:v>3.80E+02</c:v>
                </c:pt>
                <c:pt idx="56035">
                  <c:v>3.80E+02</c:v>
                </c:pt>
                <c:pt idx="56036">
                  <c:v>3.80E+02</c:v>
                </c:pt>
                <c:pt idx="56037">
                  <c:v>3.80E+02</c:v>
                </c:pt>
                <c:pt idx="56038">
                  <c:v>3.80E+02</c:v>
                </c:pt>
                <c:pt idx="56039">
                  <c:v>3.80E+02</c:v>
                </c:pt>
                <c:pt idx="56040">
                  <c:v>3.80E+02</c:v>
                </c:pt>
                <c:pt idx="56041">
                  <c:v>3.80E+02</c:v>
                </c:pt>
                <c:pt idx="56042">
                  <c:v>3.80E+02</c:v>
                </c:pt>
                <c:pt idx="56043">
                  <c:v>3.80E+02</c:v>
                </c:pt>
                <c:pt idx="56044">
                  <c:v>3.80E+02</c:v>
                </c:pt>
                <c:pt idx="56045">
                  <c:v>3.80E+02</c:v>
                </c:pt>
                <c:pt idx="56046">
                  <c:v>3.80E+02</c:v>
                </c:pt>
                <c:pt idx="56047">
                  <c:v>3.80E+02</c:v>
                </c:pt>
                <c:pt idx="56048">
                  <c:v>3.80E+02</c:v>
                </c:pt>
                <c:pt idx="56049">
                  <c:v>3.80E+02</c:v>
                </c:pt>
                <c:pt idx="56050">
                  <c:v>3.80E+02</c:v>
                </c:pt>
                <c:pt idx="56051">
                  <c:v>3.80E+02</c:v>
                </c:pt>
                <c:pt idx="56052">
                  <c:v>3.80E+02</c:v>
                </c:pt>
                <c:pt idx="56053">
                  <c:v>3.80E+02</c:v>
                </c:pt>
                <c:pt idx="56054">
                  <c:v>3.80E+02</c:v>
                </c:pt>
                <c:pt idx="56055">
                  <c:v>3.80E+02</c:v>
                </c:pt>
                <c:pt idx="56056">
                  <c:v>3.80E+02</c:v>
                </c:pt>
                <c:pt idx="56057">
                  <c:v>3.80E+02</c:v>
                </c:pt>
                <c:pt idx="56058">
                  <c:v>3.80E+02</c:v>
                </c:pt>
                <c:pt idx="56059">
                  <c:v>3.80E+02</c:v>
                </c:pt>
                <c:pt idx="56060">
                  <c:v>3.80E+02</c:v>
                </c:pt>
                <c:pt idx="56061">
                  <c:v>3.80E+02</c:v>
                </c:pt>
                <c:pt idx="56062">
                  <c:v>3.80E+02</c:v>
                </c:pt>
                <c:pt idx="56063">
                  <c:v>3.80E+02</c:v>
                </c:pt>
                <c:pt idx="56064">
                  <c:v>3.80E+02</c:v>
                </c:pt>
                <c:pt idx="56065">
                  <c:v>3.80E+02</c:v>
                </c:pt>
                <c:pt idx="56066">
                  <c:v>3.80E+02</c:v>
                </c:pt>
                <c:pt idx="56067">
                  <c:v>3.80E+02</c:v>
                </c:pt>
                <c:pt idx="56068">
                  <c:v>3.80E+02</c:v>
                </c:pt>
                <c:pt idx="56069">
                  <c:v>3.80E+02</c:v>
                </c:pt>
                <c:pt idx="56070">
                  <c:v>3.80E+02</c:v>
                </c:pt>
                <c:pt idx="56071">
                  <c:v>3.80E+02</c:v>
                </c:pt>
                <c:pt idx="56072">
                  <c:v>3.80E+02</c:v>
                </c:pt>
                <c:pt idx="56073">
                  <c:v>3.80E+02</c:v>
                </c:pt>
                <c:pt idx="56074">
                  <c:v>3.80E+02</c:v>
                </c:pt>
                <c:pt idx="56075">
                  <c:v>3.80E+02</c:v>
                </c:pt>
                <c:pt idx="56076">
                  <c:v>3.80E+02</c:v>
                </c:pt>
                <c:pt idx="56077">
                  <c:v>3.80E+02</c:v>
                </c:pt>
                <c:pt idx="56078">
                  <c:v>3.80E+02</c:v>
                </c:pt>
                <c:pt idx="56079">
                  <c:v>3.80E+02</c:v>
                </c:pt>
                <c:pt idx="56080">
                  <c:v>3.80E+02</c:v>
                </c:pt>
                <c:pt idx="56081">
                  <c:v>3.80E+02</c:v>
                </c:pt>
                <c:pt idx="56082">
                  <c:v>3.80E+02</c:v>
                </c:pt>
                <c:pt idx="56083">
                  <c:v>3.80E+02</c:v>
                </c:pt>
                <c:pt idx="56084">
                  <c:v>3.80E+02</c:v>
                </c:pt>
                <c:pt idx="56085">
                  <c:v>3.80E+02</c:v>
                </c:pt>
                <c:pt idx="56086">
                  <c:v>3.80E+02</c:v>
                </c:pt>
                <c:pt idx="56087">
                  <c:v>3.80E+02</c:v>
                </c:pt>
                <c:pt idx="56088">
                  <c:v>3.80E+02</c:v>
                </c:pt>
                <c:pt idx="56089">
                  <c:v>3.80E+02</c:v>
                </c:pt>
                <c:pt idx="56090">
                  <c:v>3.80E+02</c:v>
                </c:pt>
                <c:pt idx="56091">
                  <c:v>3.80E+02</c:v>
                </c:pt>
                <c:pt idx="56092">
                  <c:v>3.80E+02</c:v>
                </c:pt>
                <c:pt idx="56093">
                  <c:v>3.80E+02</c:v>
                </c:pt>
                <c:pt idx="56094">
                  <c:v>3.80E+02</c:v>
                </c:pt>
                <c:pt idx="56095">
                  <c:v>3.80E+02</c:v>
                </c:pt>
                <c:pt idx="56096">
                  <c:v>3.80E+02</c:v>
                </c:pt>
                <c:pt idx="56097">
                  <c:v>3.80E+02</c:v>
                </c:pt>
                <c:pt idx="56098">
                  <c:v>3.80E+02</c:v>
                </c:pt>
                <c:pt idx="56099">
                  <c:v>3.80E+02</c:v>
                </c:pt>
                <c:pt idx="56100">
                  <c:v>3.80E+02</c:v>
                </c:pt>
                <c:pt idx="56101">
                  <c:v>3.80E+02</c:v>
                </c:pt>
                <c:pt idx="56102">
                  <c:v>3.80E+02</c:v>
                </c:pt>
                <c:pt idx="56103">
                  <c:v>3.80E+02</c:v>
                </c:pt>
                <c:pt idx="56104">
                  <c:v>3.80E+02</c:v>
                </c:pt>
                <c:pt idx="56105">
                  <c:v>3.80E+02</c:v>
                </c:pt>
                <c:pt idx="56106">
                  <c:v>3.80E+02</c:v>
                </c:pt>
                <c:pt idx="56107">
                  <c:v>3.80E+02</c:v>
                </c:pt>
                <c:pt idx="56108">
                  <c:v>3.80E+02</c:v>
                </c:pt>
                <c:pt idx="56109">
                  <c:v>3.80E+02</c:v>
                </c:pt>
                <c:pt idx="56110">
                  <c:v>3.80E+02</c:v>
                </c:pt>
                <c:pt idx="56111">
                  <c:v>3.80E+02</c:v>
                </c:pt>
                <c:pt idx="56112">
                  <c:v>3.80E+02</c:v>
                </c:pt>
                <c:pt idx="56113">
                  <c:v>3.80E+02</c:v>
                </c:pt>
                <c:pt idx="56114">
                  <c:v>3.80E+02</c:v>
                </c:pt>
                <c:pt idx="56115">
                  <c:v>3.80E+02</c:v>
                </c:pt>
                <c:pt idx="56116">
                  <c:v>3.80E+02</c:v>
                </c:pt>
                <c:pt idx="56117">
                  <c:v>3.80E+02</c:v>
                </c:pt>
                <c:pt idx="56118">
                  <c:v>3.80E+02</c:v>
                </c:pt>
                <c:pt idx="56119">
                  <c:v>3.80E+02</c:v>
                </c:pt>
                <c:pt idx="56120">
                  <c:v>3.80E+02</c:v>
                </c:pt>
                <c:pt idx="56121">
                  <c:v>3.80E+02</c:v>
                </c:pt>
                <c:pt idx="56122">
                  <c:v>3.80E+02</c:v>
                </c:pt>
                <c:pt idx="56123">
                  <c:v>3.80E+02</c:v>
                </c:pt>
                <c:pt idx="56124">
                  <c:v>3.80E+02</c:v>
                </c:pt>
                <c:pt idx="56125">
                  <c:v>3.80E+02</c:v>
                </c:pt>
                <c:pt idx="56126">
                  <c:v>3.80E+02</c:v>
                </c:pt>
                <c:pt idx="56127">
                  <c:v>3.80E+02</c:v>
                </c:pt>
                <c:pt idx="56128">
                  <c:v>3.80E+02</c:v>
                </c:pt>
                <c:pt idx="56129">
                  <c:v>3.80E+02</c:v>
                </c:pt>
                <c:pt idx="56130">
                  <c:v>3.80E+02</c:v>
                </c:pt>
                <c:pt idx="56131">
                  <c:v>3.80E+02</c:v>
                </c:pt>
                <c:pt idx="56132">
                  <c:v>3.80E+02</c:v>
                </c:pt>
                <c:pt idx="56133">
                  <c:v>3.80E+02</c:v>
                </c:pt>
                <c:pt idx="56134">
                  <c:v>3.80E+02</c:v>
                </c:pt>
                <c:pt idx="56135">
                  <c:v>3.80E+02</c:v>
                </c:pt>
                <c:pt idx="56136">
                  <c:v>3.80E+02</c:v>
                </c:pt>
                <c:pt idx="56137">
                  <c:v>3.80E+02</c:v>
                </c:pt>
                <c:pt idx="56138">
                  <c:v>3.80E+02</c:v>
                </c:pt>
                <c:pt idx="56139">
                  <c:v>3.80E+02</c:v>
                </c:pt>
                <c:pt idx="56140">
                  <c:v>3.80E+02</c:v>
                </c:pt>
                <c:pt idx="56141">
                  <c:v>3.80E+02</c:v>
                </c:pt>
                <c:pt idx="56142">
                  <c:v>3.80E+02</c:v>
                </c:pt>
                <c:pt idx="56143">
                  <c:v>3.80E+02</c:v>
                </c:pt>
                <c:pt idx="56144">
                  <c:v>3.80E+02</c:v>
                </c:pt>
                <c:pt idx="56145">
                  <c:v>3.80E+02</c:v>
                </c:pt>
                <c:pt idx="56146">
                  <c:v>3.80E+02</c:v>
                </c:pt>
                <c:pt idx="56147">
                  <c:v>3.80E+02</c:v>
                </c:pt>
                <c:pt idx="56148">
                  <c:v>3.80E+02</c:v>
                </c:pt>
                <c:pt idx="56149">
                  <c:v>3.80E+02</c:v>
                </c:pt>
                <c:pt idx="56150">
                  <c:v>3.80E+02</c:v>
                </c:pt>
                <c:pt idx="56151">
                  <c:v>3.80E+02</c:v>
                </c:pt>
                <c:pt idx="56152">
                  <c:v>3.80E+02</c:v>
                </c:pt>
                <c:pt idx="56153">
                  <c:v>3.80E+02</c:v>
                </c:pt>
                <c:pt idx="56154">
                  <c:v>3.80E+02</c:v>
                </c:pt>
                <c:pt idx="56155">
                  <c:v>3.80E+02</c:v>
                </c:pt>
                <c:pt idx="56156">
                  <c:v>3.80E+02</c:v>
                </c:pt>
                <c:pt idx="56157">
                  <c:v>3.80E+02</c:v>
                </c:pt>
                <c:pt idx="56158">
                  <c:v>3.80E+02</c:v>
                </c:pt>
                <c:pt idx="56159">
                  <c:v>3.80E+02</c:v>
                </c:pt>
                <c:pt idx="56160">
                  <c:v>3.80E+02</c:v>
                </c:pt>
                <c:pt idx="56161">
                  <c:v>3.80E+02</c:v>
                </c:pt>
                <c:pt idx="56162">
                  <c:v>3.80E+02</c:v>
                </c:pt>
                <c:pt idx="56163">
                  <c:v>3.80E+02</c:v>
                </c:pt>
                <c:pt idx="56164">
                  <c:v>3.80E+02</c:v>
                </c:pt>
                <c:pt idx="56165">
                  <c:v>3.80E+02</c:v>
                </c:pt>
                <c:pt idx="56166">
                  <c:v>3.80E+02</c:v>
                </c:pt>
                <c:pt idx="56167">
                  <c:v>3.80E+02</c:v>
                </c:pt>
                <c:pt idx="56168">
                  <c:v>3.80E+02</c:v>
                </c:pt>
                <c:pt idx="56169">
                  <c:v>3.80E+02</c:v>
                </c:pt>
                <c:pt idx="56170">
                  <c:v>3.80E+02</c:v>
                </c:pt>
                <c:pt idx="56171">
                  <c:v>3.80E+02</c:v>
                </c:pt>
                <c:pt idx="56172">
                  <c:v>3.80E+02</c:v>
                </c:pt>
                <c:pt idx="56173">
                  <c:v>3.80E+02</c:v>
                </c:pt>
                <c:pt idx="56174">
                  <c:v>3.80E+02</c:v>
                </c:pt>
                <c:pt idx="56175">
                  <c:v>3.80E+02</c:v>
                </c:pt>
                <c:pt idx="56176">
                  <c:v>3.80E+02</c:v>
                </c:pt>
                <c:pt idx="56177">
                  <c:v>3.80E+02</c:v>
                </c:pt>
                <c:pt idx="56178">
                  <c:v>3.80E+02</c:v>
                </c:pt>
                <c:pt idx="56179">
                  <c:v>3.80E+02</c:v>
                </c:pt>
                <c:pt idx="56180">
                  <c:v>3.80E+02</c:v>
                </c:pt>
                <c:pt idx="56181">
                  <c:v>3.80E+02</c:v>
                </c:pt>
                <c:pt idx="56182">
                  <c:v>3.80E+02</c:v>
                </c:pt>
                <c:pt idx="56183">
                  <c:v>3.80E+02</c:v>
                </c:pt>
                <c:pt idx="56184">
                  <c:v>3.80E+02</c:v>
                </c:pt>
                <c:pt idx="56185">
                  <c:v>3.80E+02</c:v>
                </c:pt>
                <c:pt idx="56186">
                  <c:v>3.80E+02</c:v>
                </c:pt>
                <c:pt idx="56187">
                  <c:v>3.80E+02</c:v>
                </c:pt>
                <c:pt idx="56188">
                  <c:v>3.80E+02</c:v>
                </c:pt>
                <c:pt idx="56189">
                  <c:v>3.80E+02</c:v>
                </c:pt>
                <c:pt idx="56190">
                  <c:v>3.80E+02</c:v>
                </c:pt>
                <c:pt idx="56191">
                  <c:v>3.80E+02</c:v>
                </c:pt>
                <c:pt idx="56192">
                  <c:v>3.80E+02</c:v>
                </c:pt>
                <c:pt idx="56193">
                  <c:v>3.80E+02</c:v>
                </c:pt>
                <c:pt idx="56194">
                  <c:v>3.80E+02</c:v>
                </c:pt>
                <c:pt idx="56195">
                  <c:v>3.80E+02</c:v>
                </c:pt>
                <c:pt idx="56196">
                  <c:v>3.80E+02</c:v>
                </c:pt>
                <c:pt idx="56197">
                  <c:v>3.80E+02</c:v>
                </c:pt>
                <c:pt idx="56198">
                  <c:v>3.80E+02</c:v>
                </c:pt>
                <c:pt idx="56199">
                  <c:v>3.80E+02</c:v>
                </c:pt>
                <c:pt idx="56200">
                  <c:v>3.80E+02</c:v>
                </c:pt>
                <c:pt idx="56201">
                  <c:v>3.80E+02</c:v>
                </c:pt>
                <c:pt idx="56202">
                  <c:v>3.80E+02</c:v>
                </c:pt>
                <c:pt idx="56203">
                  <c:v>3.80E+02</c:v>
                </c:pt>
                <c:pt idx="56204">
                  <c:v>3.80E+02</c:v>
                </c:pt>
                <c:pt idx="56205">
                  <c:v>3.80E+02</c:v>
                </c:pt>
                <c:pt idx="56206">
                  <c:v>3.80E+02</c:v>
                </c:pt>
                <c:pt idx="56207">
                  <c:v>3.80E+02</c:v>
                </c:pt>
                <c:pt idx="56208">
                  <c:v>3.80E+02</c:v>
                </c:pt>
                <c:pt idx="56209">
                  <c:v>3.80E+02</c:v>
                </c:pt>
                <c:pt idx="56210">
                  <c:v>3.80E+02</c:v>
                </c:pt>
                <c:pt idx="56211">
                  <c:v>3.80E+02</c:v>
                </c:pt>
                <c:pt idx="56212">
                  <c:v>3.80E+02</c:v>
                </c:pt>
                <c:pt idx="56213">
                  <c:v>3.80E+02</c:v>
                </c:pt>
                <c:pt idx="56214">
                  <c:v>3.80E+02</c:v>
                </c:pt>
                <c:pt idx="56215">
                  <c:v>3.80E+02</c:v>
                </c:pt>
                <c:pt idx="56216">
                  <c:v>3.80E+02</c:v>
                </c:pt>
                <c:pt idx="56217">
                  <c:v>3.80E+02</c:v>
                </c:pt>
                <c:pt idx="56218">
                  <c:v>3.80E+02</c:v>
                </c:pt>
                <c:pt idx="56219">
                  <c:v>3.80E+02</c:v>
                </c:pt>
                <c:pt idx="56220">
                  <c:v>3.80E+02</c:v>
                </c:pt>
                <c:pt idx="56221">
                  <c:v>3.80E+02</c:v>
                </c:pt>
                <c:pt idx="56222">
                  <c:v>3.80E+02</c:v>
                </c:pt>
                <c:pt idx="56223">
                  <c:v>3.80E+02</c:v>
                </c:pt>
                <c:pt idx="56224">
                  <c:v>3.80E+02</c:v>
                </c:pt>
                <c:pt idx="56225">
                  <c:v>3.80E+02</c:v>
                </c:pt>
                <c:pt idx="56226">
                  <c:v>3.80E+02</c:v>
                </c:pt>
                <c:pt idx="56227">
                  <c:v>3.80E+02</c:v>
                </c:pt>
                <c:pt idx="56228">
                  <c:v>3.80E+02</c:v>
                </c:pt>
                <c:pt idx="56229">
                  <c:v>3.80E+02</c:v>
                </c:pt>
                <c:pt idx="56230">
                  <c:v>3.80E+02</c:v>
                </c:pt>
                <c:pt idx="56231">
                  <c:v>3.80E+02</c:v>
                </c:pt>
                <c:pt idx="56232">
                  <c:v>3.80E+02</c:v>
                </c:pt>
                <c:pt idx="56233">
                  <c:v>3.80E+02</c:v>
                </c:pt>
                <c:pt idx="56234">
                  <c:v>3.80E+02</c:v>
                </c:pt>
                <c:pt idx="56235">
                  <c:v>3.80E+02</c:v>
                </c:pt>
                <c:pt idx="56236">
                  <c:v>3.80E+02</c:v>
                </c:pt>
                <c:pt idx="56237">
                  <c:v>3.80E+02</c:v>
                </c:pt>
                <c:pt idx="56238">
                  <c:v>3.80E+02</c:v>
                </c:pt>
                <c:pt idx="56239">
                  <c:v>3.80E+02</c:v>
                </c:pt>
                <c:pt idx="56240">
                  <c:v>3.80E+02</c:v>
                </c:pt>
                <c:pt idx="56241">
                  <c:v>3.80E+02</c:v>
                </c:pt>
                <c:pt idx="56242">
                  <c:v>3.80E+02</c:v>
                </c:pt>
                <c:pt idx="56243">
                  <c:v>3.80E+02</c:v>
                </c:pt>
                <c:pt idx="56244">
                  <c:v>3.80E+02</c:v>
                </c:pt>
                <c:pt idx="56245">
                  <c:v>3.80E+02</c:v>
                </c:pt>
                <c:pt idx="56246">
                  <c:v>3.80E+02</c:v>
                </c:pt>
                <c:pt idx="56247">
                  <c:v>3.80E+02</c:v>
                </c:pt>
                <c:pt idx="56248">
                  <c:v>3.80E+02</c:v>
                </c:pt>
                <c:pt idx="56249">
                  <c:v>3.80E+02</c:v>
                </c:pt>
                <c:pt idx="56250">
                  <c:v>3.80E+02</c:v>
                </c:pt>
                <c:pt idx="56251">
                  <c:v>3.80E+02</c:v>
                </c:pt>
                <c:pt idx="56252">
                  <c:v>3.80E+02</c:v>
                </c:pt>
                <c:pt idx="56253">
                  <c:v>3.80E+02</c:v>
                </c:pt>
                <c:pt idx="56254">
                  <c:v>3.80E+02</c:v>
                </c:pt>
                <c:pt idx="56255">
                  <c:v>3.80E+02</c:v>
                </c:pt>
                <c:pt idx="56256">
                  <c:v>3.80E+02</c:v>
                </c:pt>
                <c:pt idx="56257">
                  <c:v>3.80E+02</c:v>
                </c:pt>
                <c:pt idx="56258">
                  <c:v>3.80E+02</c:v>
                </c:pt>
                <c:pt idx="56259">
                  <c:v>3.80E+02</c:v>
                </c:pt>
                <c:pt idx="56260">
                  <c:v>3.80E+02</c:v>
                </c:pt>
                <c:pt idx="56261">
                  <c:v>3.80E+02</c:v>
                </c:pt>
                <c:pt idx="56262">
                  <c:v>3.80E+02</c:v>
                </c:pt>
                <c:pt idx="56263">
                  <c:v>3.80E+02</c:v>
                </c:pt>
                <c:pt idx="56264">
                  <c:v>3.80E+02</c:v>
                </c:pt>
                <c:pt idx="56265">
                  <c:v>3.80E+02</c:v>
                </c:pt>
                <c:pt idx="56266">
                  <c:v>3.80E+02</c:v>
                </c:pt>
                <c:pt idx="56267">
                  <c:v>3.80E+02</c:v>
                </c:pt>
                <c:pt idx="56268">
                  <c:v>3.80E+02</c:v>
                </c:pt>
                <c:pt idx="56269">
                  <c:v>3.80E+02</c:v>
                </c:pt>
                <c:pt idx="56270">
                  <c:v>3.80E+02</c:v>
                </c:pt>
                <c:pt idx="56271">
                  <c:v>3.80E+02</c:v>
                </c:pt>
                <c:pt idx="56272">
                  <c:v>3.80E+02</c:v>
                </c:pt>
                <c:pt idx="56273">
                  <c:v>3.80E+02</c:v>
                </c:pt>
                <c:pt idx="56274">
                  <c:v>3.80E+02</c:v>
                </c:pt>
                <c:pt idx="56275">
                  <c:v>3.80E+02</c:v>
                </c:pt>
                <c:pt idx="56276">
                  <c:v>3.80E+02</c:v>
                </c:pt>
                <c:pt idx="56277">
                  <c:v>3.80E+02</c:v>
                </c:pt>
                <c:pt idx="56278">
                  <c:v>3.80E+02</c:v>
                </c:pt>
                <c:pt idx="56279">
                  <c:v>3.80E+02</c:v>
                </c:pt>
                <c:pt idx="56280">
                  <c:v>3.80E+02</c:v>
                </c:pt>
                <c:pt idx="56281">
                  <c:v>3.80E+02</c:v>
                </c:pt>
                <c:pt idx="56282">
                  <c:v>3.80E+02</c:v>
                </c:pt>
                <c:pt idx="56283">
                  <c:v>3.80E+02</c:v>
                </c:pt>
                <c:pt idx="56284">
                  <c:v>3.80E+02</c:v>
                </c:pt>
                <c:pt idx="56285">
                  <c:v>3.80E+02</c:v>
                </c:pt>
                <c:pt idx="56286">
                  <c:v>3.80E+02</c:v>
                </c:pt>
                <c:pt idx="56287">
                  <c:v>3.80E+02</c:v>
                </c:pt>
                <c:pt idx="56288">
                  <c:v>3.80E+02</c:v>
                </c:pt>
                <c:pt idx="56289">
                  <c:v>3.80E+02</c:v>
                </c:pt>
                <c:pt idx="56290">
                  <c:v>3.80E+02</c:v>
                </c:pt>
                <c:pt idx="56291">
                  <c:v>3.80E+02</c:v>
                </c:pt>
                <c:pt idx="56292">
                  <c:v>3.80E+02</c:v>
                </c:pt>
                <c:pt idx="56293">
                  <c:v>3.80E+02</c:v>
                </c:pt>
                <c:pt idx="56294">
                  <c:v>3.80E+02</c:v>
                </c:pt>
                <c:pt idx="56295">
                  <c:v>3.80E+02</c:v>
                </c:pt>
                <c:pt idx="56296">
                  <c:v>3.80E+02</c:v>
                </c:pt>
                <c:pt idx="56297">
                  <c:v>3.80E+02</c:v>
                </c:pt>
                <c:pt idx="56298">
                  <c:v>3.80E+02</c:v>
                </c:pt>
                <c:pt idx="56299">
                  <c:v>3.80E+02</c:v>
                </c:pt>
                <c:pt idx="56300">
                  <c:v>3.80E+02</c:v>
                </c:pt>
                <c:pt idx="56301">
                  <c:v>3.80E+02</c:v>
                </c:pt>
                <c:pt idx="56302">
                  <c:v>3.80E+02</c:v>
                </c:pt>
                <c:pt idx="56303">
                  <c:v>3.80E+02</c:v>
                </c:pt>
                <c:pt idx="56304">
                  <c:v>3.80E+02</c:v>
                </c:pt>
                <c:pt idx="56305">
                  <c:v>3.80E+02</c:v>
                </c:pt>
                <c:pt idx="56306">
                  <c:v>3.80E+02</c:v>
                </c:pt>
                <c:pt idx="56307">
                  <c:v>3.80E+02</c:v>
                </c:pt>
                <c:pt idx="56308">
                  <c:v>3.80E+02</c:v>
                </c:pt>
                <c:pt idx="56309">
                  <c:v>3.80E+02</c:v>
                </c:pt>
                <c:pt idx="56310">
                  <c:v>3.80E+02</c:v>
                </c:pt>
                <c:pt idx="56311">
                  <c:v>3.80E+02</c:v>
                </c:pt>
                <c:pt idx="56312">
                  <c:v>3.80E+02</c:v>
                </c:pt>
                <c:pt idx="56313">
                  <c:v>3.80E+02</c:v>
                </c:pt>
                <c:pt idx="56314">
                  <c:v>3.80E+02</c:v>
                </c:pt>
                <c:pt idx="56315">
                  <c:v>3.80E+02</c:v>
                </c:pt>
                <c:pt idx="56316">
                  <c:v>3.80E+02</c:v>
                </c:pt>
                <c:pt idx="56317">
                  <c:v>3.80E+02</c:v>
                </c:pt>
                <c:pt idx="56318">
                  <c:v>3.80E+02</c:v>
                </c:pt>
                <c:pt idx="56319">
                  <c:v>3.80E+02</c:v>
                </c:pt>
                <c:pt idx="56320">
                  <c:v>3.80E+02</c:v>
                </c:pt>
                <c:pt idx="56321">
                  <c:v>3.80E+02</c:v>
                </c:pt>
                <c:pt idx="56322">
                  <c:v>3.80E+02</c:v>
                </c:pt>
                <c:pt idx="56323">
                  <c:v>3.80E+02</c:v>
                </c:pt>
                <c:pt idx="56324">
                  <c:v>3.80E+02</c:v>
                </c:pt>
                <c:pt idx="56325">
                  <c:v>3.80E+02</c:v>
                </c:pt>
                <c:pt idx="56326">
                  <c:v>3.80E+02</c:v>
                </c:pt>
                <c:pt idx="56327">
                  <c:v>3.80E+02</c:v>
                </c:pt>
                <c:pt idx="56328">
                  <c:v>3.80E+02</c:v>
                </c:pt>
                <c:pt idx="56329">
                  <c:v>3.80E+02</c:v>
                </c:pt>
                <c:pt idx="56330">
                  <c:v>3.80E+02</c:v>
                </c:pt>
                <c:pt idx="56331">
                  <c:v>3.80E+02</c:v>
                </c:pt>
                <c:pt idx="56332">
                  <c:v>3.80E+02</c:v>
                </c:pt>
                <c:pt idx="56333">
                  <c:v>3.80E+02</c:v>
                </c:pt>
                <c:pt idx="56334">
                  <c:v>3.80E+02</c:v>
                </c:pt>
                <c:pt idx="56335">
                  <c:v>3.80E+02</c:v>
                </c:pt>
                <c:pt idx="56336">
                  <c:v>3.80E+02</c:v>
                </c:pt>
                <c:pt idx="56337">
                  <c:v>3.80E+02</c:v>
                </c:pt>
                <c:pt idx="56338">
                  <c:v>3.80E+02</c:v>
                </c:pt>
                <c:pt idx="56339">
                  <c:v>3.80E+02</c:v>
                </c:pt>
                <c:pt idx="56340">
                  <c:v>3.80E+02</c:v>
                </c:pt>
                <c:pt idx="56341">
                  <c:v>3.80E+02</c:v>
                </c:pt>
                <c:pt idx="56342">
                  <c:v>3.80E+02</c:v>
                </c:pt>
                <c:pt idx="56343">
                  <c:v>3.80E+02</c:v>
                </c:pt>
                <c:pt idx="56344">
                  <c:v>3.80E+02</c:v>
                </c:pt>
                <c:pt idx="56345">
                  <c:v>3.80E+02</c:v>
                </c:pt>
                <c:pt idx="56346">
                  <c:v>3.80E+02</c:v>
                </c:pt>
                <c:pt idx="56347">
                  <c:v>3.80E+02</c:v>
                </c:pt>
                <c:pt idx="56348">
                  <c:v>3.80E+02</c:v>
                </c:pt>
                <c:pt idx="56349">
                  <c:v>3.80E+02</c:v>
                </c:pt>
                <c:pt idx="56350">
                  <c:v>3.80E+02</c:v>
                </c:pt>
                <c:pt idx="56351">
                  <c:v>3.80E+02</c:v>
                </c:pt>
                <c:pt idx="56352">
                  <c:v>3.80E+02</c:v>
                </c:pt>
                <c:pt idx="56353">
                  <c:v>3.80E+02</c:v>
                </c:pt>
                <c:pt idx="56354">
                  <c:v>3.80E+02</c:v>
                </c:pt>
                <c:pt idx="56355">
                  <c:v>3.80E+02</c:v>
                </c:pt>
                <c:pt idx="56356">
                  <c:v>3.80E+02</c:v>
                </c:pt>
                <c:pt idx="56357">
                  <c:v>3.80E+02</c:v>
                </c:pt>
                <c:pt idx="56358">
                  <c:v>3.80E+02</c:v>
                </c:pt>
                <c:pt idx="56359">
                  <c:v>3.80E+02</c:v>
                </c:pt>
                <c:pt idx="56360">
                  <c:v>3.80E+02</c:v>
                </c:pt>
                <c:pt idx="56361">
                  <c:v>3.80E+02</c:v>
                </c:pt>
                <c:pt idx="56362">
                  <c:v>3.80E+02</c:v>
                </c:pt>
                <c:pt idx="56363">
                  <c:v>3.80E+02</c:v>
                </c:pt>
                <c:pt idx="56364">
                  <c:v>3.80E+02</c:v>
                </c:pt>
                <c:pt idx="56365">
                  <c:v>3.80E+02</c:v>
                </c:pt>
                <c:pt idx="56366">
                  <c:v>3.80E+02</c:v>
                </c:pt>
                <c:pt idx="56367">
                  <c:v>3.80E+02</c:v>
                </c:pt>
                <c:pt idx="56368">
                  <c:v>3.80E+02</c:v>
                </c:pt>
                <c:pt idx="56369">
                  <c:v>3.80E+02</c:v>
                </c:pt>
                <c:pt idx="56370">
                  <c:v>3.80E+02</c:v>
                </c:pt>
                <c:pt idx="56371">
                  <c:v>3.80E+02</c:v>
                </c:pt>
                <c:pt idx="56372">
                  <c:v>3.80E+02</c:v>
                </c:pt>
                <c:pt idx="56373">
                  <c:v>3.80E+02</c:v>
                </c:pt>
                <c:pt idx="56374">
                  <c:v>3.80E+02</c:v>
                </c:pt>
                <c:pt idx="56375">
                  <c:v>3.80E+02</c:v>
                </c:pt>
                <c:pt idx="56376">
                  <c:v>3.80E+02</c:v>
                </c:pt>
                <c:pt idx="56377">
                  <c:v>3.80E+02</c:v>
                </c:pt>
                <c:pt idx="56378">
                  <c:v>3.80E+02</c:v>
                </c:pt>
                <c:pt idx="56379">
                  <c:v>3.80E+02</c:v>
                </c:pt>
                <c:pt idx="56380">
                  <c:v>3.80E+02</c:v>
                </c:pt>
                <c:pt idx="56381">
                  <c:v>3.80E+02</c:v>
                </c:pt>
                <c:pt idx="56382">
                  <c:v>3.80E+02</c:v>
                </c:pt>
                <c:pt idx="56383">
                  <c:v>3.80E+02</c:v>
                </c:pt>
                <c:pt idx="56384">
                  <c:v>3.80E+02</c:v>
                </c:pt>
                <c:pt idx="56385">
                  <c:v>3.80E+02</c:v>
                </c:pt>
                <c:pt idx="56386">
                  <c:v>3.80E+02</c:v>
                </c:pt>
                <c:pt idx="56387">
                  <c:v>3.80E+02</c:v>
                </c:pt>
                <c:pt idx="56388">
                  <c:v>3.80E+02</c:v>
                </c:pt>
                <c:pt idx="56389">
                  <c:v>3.80E+02</c:v>
                </c:pt>
                <c:pt idx="56390">
                  <c:v>3.80E+02</c:v>
                </c:pt>
                <c:pt idx="56391">
                  <c:v>3.80E+02</c:v>
                </c:pt>
                <c:pt idx="56392">
                  <c:v>3.80E+02</c:v>
                </c:pt>
                <c:pt idx="56393">
                  <c:v>3.80E+02</c:v>
                </c:pt>
                <c:pt idx="56394">
                  <c:v>3.80E+02</c:v>
                </c:pt>
                <c:pt idx="56395">
                  <c:v>3.80E+02</c:v>
                </c:pt>
                <c:pt idx="56396">
                  <c:v>3.80E+02</c:v>
                </c:pt>
                <c:pt idx="56397">
                  <c:v>3.80E+02</c:v>
                </c:pt>
                <c:pt idx="56398">
                  <c:v>3.80E+02</c:v>
                </c:pt>
                <c:pt idx="56399">
                  <c:v>3.80E+02</c:v>
                </c:pt>
                <c:pt idx="56400">
                  <c:v>3.80E+02</c:v>
                </c:pt>
                <c:pt idx="56401">
                  <c:v>3.80E+02</c:v>
                </c:pt>
                <c:pt idx="56402">
                  <c:v>3.80E+02</c:v>
                </c:pt>
                <c:pt idx="56403">
                  <c:v>3.80E+02</c:v>
                </c:pt>
                <c:pt idx="56404">
                  <c:v>3.80E+02</c:v>
                </c:pt>
                <c:pt idx="56405">
                  <c:v>3.80E+02</c:v>
                </c:pt>
                <c:pt idx="56406">
                  <c:v>3.80E+02</c:v>
                </c:pt>
                <c:pt idx="56407">
                  <c:v>3.80E+02</c:v>
                </c:pt>
                <c:pt idx="56408">
                  <c:v>3.80E+02</c:v>
                </c:pt>
                <c:pt idx="56409">
                  <c:v>3.80E+02</c:v>
                </c:pt>
                <c:pt idx="56410">
                  <c:v>3.80E+02</c:v>
                </c:pt>
                <c:pt idx="56411">
                  <c:v>3.80E+02</c:v>
                </c:pt>
                <c:pt idx="56412">
                  <c:v>3.80E+02</c:v>
                </c:pt>
                <c:pt idx="56413">
                  <c:v>3.80E+02</c:v>
                </c:pt>
                <c:pt idx="56414">
                  <c:v>3.80E+02</c:v>
                </c:pt>
                <c:pt idx="56415">
                  <c:v>3.80E+02</c:v>
                </c:pt>
                <c:pt idx="56416">
                  <c:v>3.80E+02</c:v>
                </c:pt>
                <c:pt idx="56417">
                  <c:v>3.80E+02</c:v>
                </c:pt>
                <c:pt idx="56418">
                  <c:v>3.80E+02</c:v>
                </c:pt>
                <c:pt idx="56419">
                  <c:v>3.80E+02</c:v>
                </c:pt>
                <c:pt idx="56420">
                  <c:v>3.80E+02</c:v>
                </c:pt>
                <c:pt idx="56421">
                  <c:v>3.80E+02</c:v>
                </c:pt>
                <c:pt idx="56422">
                  <c:v>3.80E+02</c:v>
                </c:pt>
                <c:pt idx="56423">
                  <c:v>3.80E+02</c:v>
                </c:pt>
                <c:pt idx="56424">
                  <c:v>3.80E+02</c:v>
                </c:pt>
                <c:pt idx="56425">
                  <c:v>3.80E+02</c:v>
                </c:pt>
                <c:pt idx="56426">
                  <c:v>3.80E+02</c:v>
                </c:pt>
                <c:pt idx="56427">
                  <c:v>3.80E+02</c:v>
                </c:pt>
                <c:pt idx="56428">
                  <c:v>3.80E+02</c:v>
                </c:pt>
                <c:pt idx="56429">
                  <c:v>3.80E+02</c:v>
                </c:pt>
                <c:pt idx="56430">
                  <c:v>3.80E+02</c:v>
                </c:pt>
                <c:pt idx="56431">
                  <c:v>3.80E+02</c:v>
                </c:pt>
                <c:pt idx="56432">
                  <c:v>3.80E+02</c:v>
                </c:pt>
                <c:pt idx="56433">
                  <c:v>3.80E+02</c:v>
                </c:pt>
                <c:pt idx="56434">
                  <c:v>3.80E+02</c:v>
                </c:pt>
                <c:pt idx="56435">
                  <c:v>3.80E+02</c:v>
                </c:pt>
                <c:pt idx="56436">
                  <c:v>3.80E+02</c:v>
                </c:pt>
                <c:pt idx="56437">
                  <c:v>3.80E+02</c:v>
                </c:pt>
                <c:pt idx="56438">
                  <c:v>3.80E+02</c:v>
                </c:pt>
                <c:pt idx="56439">
                  <c:v>3.80E+02</c:v>
                </c:pt>
                <c:pt idx="56440">
                  <c:v>3.80E+02</c:v>
                </c:pt>
                <c:pt idx="56441">
                  <c:v>3.80E+02</c:v>
                </c:pt>
                <c:pt idx="56442">
                  <c:v>3.80E+02</c:v>
                </c:pt>
                <c:pt idx="56443">
                  <c:v>3.80E+02</c:v>
                </c:pt>
                <c:pt idx="56444">
                  <c:v>3.80E+02</c:v>
                </c:pt>
                <c:pt idx="56445">
                  <c:v>3.80E+02</c:v>
                </c:pt>
                <c:pt idx="56446">
                  <c:v>3.80E+02</c:v>
                </c:pt>
                <c:pt idx="56447">
                  <c:v>3.80E+02</c:v>
                </c:pt>
                <c:pt idx="56448">
                  <c:v>3.80E+02</c:v>
                </c:pt>
                <c:pt idx="56449">
                  <c:v>3.80E+02</c:v>
                </c:pt>
                <c:pt idx="56450">
                  <c:v>3.80E+02</c:v>
                </c:pt>
                <c:pt idx="56451">
                  <c:v>3.80E+02</c:v>
                </c:pt>
                <c:pt idx="56452">
                  <c:v>3.80E+02</c:v>
                </c:pt>
                <c:pt idx="56453">
                  <c:v>3.80E+02</c:v>
                </c:pt>
                <c:pt idx="56454">
                  <c:v>3.80E+02</c:v>
                </c:pt>
                <c:pt idx="56455">
                  <c:v>3.80E+02</c:v>
                </c:pt>
                <c:pt idx="56456">
                  <c:v>3.80E+02</c:v>
                </c:pt>
                <c:pt idx="56457">
                  <c:v>3.80E+02</c:v>
                </c:pt>
                <c:pt idx="56458">
                  <c:v>3.80E+02</c:v>
                </c:pt>
                <c:pt idx="56459">
                  <c:v>3.80E+02</c:v>
                </c:pt>
                <c:pt idx="56460">
                  <c:v>3.80E+02</c:v>
                </c:pt>
                <c:pt idx="56461">
                  <c:v>3.80E+02</c:v>
                </c:pt>
                <c:pt idx="56462">
                  <c:v>3.80E+02</c:v>
                </c:pt>
                <c:pt idx="56463">
                  <c:v>3.80E+02</c:v>
                </c:pt>
                <c:pt idx="56464">
                  <c:v>3.80E+02</c:v>
                </c:pt>
                <c:pt idx="56465">
                  <c:v>3.80E+02</c:v>
                </c:pt>
                <c:pt idx="56466">
                  <c:v>3.80E+02</c:v>
                </c:pt>
                <c:pt idx="56467">
                  <c:v>3.80E+02</c:v>
                </c:pt>
                <c:pt idx="56468">
                  <c:v>3.80E+02</c:v>
                </c:pt>
                <c:pt idx="56469">
                  <c:v>3.80E+02</c:v>
                </c:pt>
                <c:pt idx="56470">
                  <c:v>3.80E+02</c:v>
                </c:pt>
                <c:pt idx="56471">
                  <c:v>3.80E+02</c:v>
                </c:pt>
                <c:pt idx="56472">
                  <c:v>3.80E+02</c:v>
                </c:pt>
                <c:pt idx="56473">
                  <c:v>3.80E+02</c:v>
                </c:pt>
                <c:pt idx="56474">
                  <c:v>3.80E+02</c:v>
                </c:pt>
                <c:pt idx="56475">
                  <c:v>3.80E+02</c:v>
                </c:pt>
                <c:pt idx="56476">
                  <c:v>3.80E+02</c:v>
                </c:pt>
                <c:pt idx="56477">
                  <c:v>3.80E+02</c:v>
                </c:pt>
                <c:pt idx="56478">
                  <c:v>3.80E+02</c:v>
                </c:pt>
                <c:pt idx="56479">
                  <c:v>3.80E+02</c:v>
                </c:pt>
                <c:pt idx="56480">
                  <c:v>3.80E+02</c:v>
                </c:pt>
                <c:pt idx="56481">
                  <c:v>3.80E+02</c:v>
                </c:pt>
                <c:pt idx="56482">
                  <c:v>3.80E+02</c:v>
                </c:pt>
                <c:pt idx="56483">
                  <c:v>3.80E+02</c:v>
                </c:pt>
                <c:pt idx="56484">
                  <c:v>3.80E+02</c:v>
                </c:pt>
                <c:pt idx="56485">
                  <c:v>3.80E+02</c:v>
                </c:pt>
                <c:pt idx="56486">
                  <c:v>3.80E+02</c:v>
                </c:pt>
                <c:pt idx="56487">
                  <c:v>3.80E+02</c:v>
                </c:pt>
                <c:pt idx="56488">
                  <c:v>3.80E+02</c:v>
                </c:pt>
                <c:pt idx="56489">
                  <c:v>3.80E+02</c:v>
                </c:pt>
                <c:pt idx="56490">
                  <c:v>3.80E+02</c:v>
                </c:pt>
                <c:pt idx="56491">
                  <c:v>3.80E+02</c:v>
                </c:pt>
                <c:pt idx="56492">
                  <c:v>3.80E+02</c:v>
                </c:pt>
                <c:pt idx="56493">
                  <c:v>3.80E+02</c:v>
                </c:pt>
                <c:pt idx="56494">
                  <c:v>3.80E+02</c:v>
                </c:pt>
                <c:pt idx="56495">
                  <c:v>3.80E+02</c:v>
                </c:pt>
                <c:pt idx="56496">
                  <c:v>3.80E+02</c:v>
                </c:pt>
                <c:pt idx="56497">
                  <c:v>3.80E+02</c:v>
                </c:pt>
                <c:pt idx="56498">
                  <c:v>3.80E+02</c:v>
                </c:pt>
                <c:pt idx="56499">
                  <c:v>3.80E+02</c:v>
                </c:pt>
                <c:pt idx="56500">
                  <c:v>3.80E+02</c:v>
                </c:pt>
                <c:pt idx="56501">
                  <c:v>3.80E+02</c:v>
                </c:pt>
                <c:pt idx="56502">
                  <c:v>3.80E+02</c:v>
                </c:pt>
                <c:pt idx="56503">
                  <c:v>3.80E+02</c:v>
                </c:pt>
                <c:pt idx="56504">
                  <c:v>3.80E+02</c:v>
                </c:pt>
                <c:pt idx="56505">
                  <c:v>3.80E+02</c:v>
                </c:pt>
                <c:pt idx="56506">
                  <c:v>3.80E+02</c:v>
                </c:pt>
                <c:pt idx="56507">
                  <c:v>3.80E+02</c:v>
                </c:pt>
                <c:pt idx="56508">
                  <c:v>3.80E+02</c:v>
                </c:pt>
                <c:pt idx="56509">
                  <c:v>3.80E+02</c:v>
                </c:pt>
                <c:pt idx="56510">
                  <c:v>3.80E+02</c:v>
                </c:pt>
                <c:pt idx="56511">
                  <c:v>3.80E+02</c:v>
                </c:pt>
                <c:pt idx="56512">
                  <c:v>3.80E+02</c:v>
                </c:pt>
                <c:pt idx="56513">
                  <c:v>3.80E+02</c:v>
                </c:pt>
                <c:pt idx="56514">
                  <c:v>3.80E+02</c:v>
                </c:pt>
                <c:pt idx="56515">
                  <c:v>3.80E+02</c:v>
                </c:pt>
                <c:pt idx="56516">
                  <c:v>3.80E+02</c:v>
                </c:pt>
                <c:pt idx="56517">
                  <c:v>3.80E+02</c:v>
                </c:pt>
                <c:pt idx="56518">
                  <c:v>3.80E+02</c:v>
                </c:pt>
                <c:pt idx="56519">
                  <c:v>3.80E+02</c:v>
                </c:pt>
                <c:pt idx="56520">
                  <c:v>3.80E+02</c:v>
                </c:pt>
                <c:pt idx="56521">
                  <c:v>3.80E+02</c:v>
                </c:pt>
                <c:pt idx="56522">
                  <c:v>3.80E+02</c:v>
                </c:pt>
                <c:pt idx="56523">
                  <c:v>3.80E+02</c:v>
                </c:pt>
                <c:pt idx="56524">
                  <c:v>3.80E+02</c:v>
                </c:pt>
                <c:pt idx="56525">
                  <c:v>3.80E+02</c:v>
                </c:pt>
                <c:pt idx="56526">
                  <c:v>3.80E+02</c:v>
                </c:pt>
                <c:pt idx="56527">
                  <c:v>3.80E+02</c:v>
                </c:pt>
                <c:pt idx="56528">
                  <c:v>3.80E+02</c:v>
                </c:pt>
                <c:pt idx="56529">
                  <c:v>3.80E+02</c:v>
                </c:pt>
                <c:pt idx="56530">
                  <c:v>3.80E+02</c:v>
                </c:pt>
                <c:pt idx="56531">
                  <c:v>3.80E+02</c:v>
                </c:pt>
                <c:pt idx="56532">
                  <c:v>3.80E+02</c:v>
                </c:pt>
                <c:pt idx="56533">
                  <c:v>3.80E+02</c:v>
                </c:pt>
                <c:pt idx="56534">
                  <c:v>3.80E+02</c:v>
                </c:pt>
                <c:pt idx="56535">
                  <c:v>3.80E+02</c:v>
                </c:pt>
                <c:pt idx="56536">
                  <c:v>3.80E+02</c:v>
                </c:pt>
                <c:pt idx="56537">
                  <c:v>3.80E+02</c:v>
                </c:pt>
                <c:pt idx="56538">
                  <c:v>3.80E+02</c:v>
                </c:pt>
                <c:pt idx="56539">
                  <c:v>3.80E+02</c:v>
                </c:pt>
                <c:pt idx="56540">
                  <c:v>3.80E+02</c:v>
                </c:pt>
                <c:pt idx="56541">
                  <c:v>3.80E+02</c:v>
                </c:pt>
                <c:pt idx="56542">
                  <c:v>3.80E+02</c:v>
                </c:pt>
                <c:pt idx="56543">
                  <c:v>3.80E+02</c:v>
                </c:pt>
                <c:pt idx="56544">
                  <c:v>3.80E+02</c:v>
                </c:pt>
                <c:pt idx="56545">
                  <c:v>3.80E+02</c:v>
                </c:pt>
                <c:pt idx="56546">
                  <c:v>3.80E+02</c:v>
                </c:pt>
                <c:pt idx="56547">
                  <c:v>3.80E+02</c:v>
                </c:pt>
                <c:pt idx="56548">
                  <c:v>3.80E+02</c:v>
                </c:pt>
                <c:pt idx="56549">
                  <c:v>3.80E+02</c:v>
                </c:pt>
                <c:pt idx="56550">
                  <c:v>3.80E+02</c:v>
                </c:pt>
                <c:pt idx="56551">
                  <c:v>3.80E+02</c:v>
                </c:pt>
                <c:pt idx="56552">
                  <c:v>3.80E+02</c:v>
                </c:pt>
                <c:pt idx="56553">
                  <c:v>3.80E+02</c:v>
                </c:pt>
                <c:pt idx="56554">
                  <c:v>3.80E+02</c:v>
                </c:pt>
                <c:pt idx="56555">
                  <c:v>3.80E+02</c:v>
                </c:pt>
                <c:pt idx="56556">
                  <c:v>3.80E+02</c:v>
                </c:pt>
                <c:pt idx="56557">
                  <c:v>3.80E+02</c:v>
                </c:pt>
                <c:pt idx="56558">
                  <c:v>3.80E+02</c:v>
                </c:pt>
                <c:pt idx="56559">
                  <c:v>3.80E+02</c:v>
                </c:pt>
                <c:pt idx="56560">
                  <c:v>3.80E+02</c:v>
                </c:pt>
                <c:pt idx="56561">
                  <c:v>3.80E+02</c:v>
                </c:pt>
                <c:pt idx="56562">
                  <c:v>3.80E+02</c:v>
                </c:pt>
                <c:pt idx="56563">
                  <c:v>3.80E+02</c:v>
                </c:pt>
                <c:pt idx="56564">
                  <c:v>3.80E+02</c:v>
                </c:pt>
                <c:pt idx="56565">
                  <c:v>3.80E+02</c:v>
                </c:pt>
                <c:pt idx="56566">
                  <c:v>3.80E+02</c:v>
                </c:pt>
                <c:pt idx="56567">
                  <c:v>3.80E+02</c:v>
                </c:pt>
                <c:pt idx="56568">
                  <c:v>3.80E+02</c:v>
                </c:pt>
                <c:pt idx="56569">
                  <c:v>3.80E+02</c:v>
                </c:pt>
                <c:pt idx="56570">
                  <c:v>3.80E+02</c:v>
                </c:pt>
                <c:pt idx="56571">
                  <c:v>3.80E+02</c:v>
                </c:pt>
                <c:pt idx="56572">
                  <c:v>3.80E+02</c:v>
                </c:pt>
                <c:pt idx="56573">
                  <c:v>3.80E+02</c:v>
                </c:pt>
                <c:pt idx="56574">
                  <c:v>3.80E+02</c:v>
                </c:pt>
                <c:pt idx="56575">
                  <c:v>3.80E+02</c:v>
                </c:pt>
                <c:pt idx="56576">
                  <c:v>3.80E+02</c:v>
                </c:pt>
                <c:pt idx="56577">
                  <c:v>3.80E+02</c:v>
                </c:pt>
                <c:pt idx="56578">
                  <c:v>3.80E+02</c:v>
                </c:pt>
                <c:pt idx="56579">
                  <c:v>3.80E+02</c:v>
                </c:pt>
                <c:pt idx="56580">
                  <c:v>3.80E+02</c:v>
                </c:pt>
                <c:pt idx="56581">
                  <c:v>3.80E+02</c:v>
                </c:pt>
                <c:pt idx="56582">
                  <c:v>3.80E+02</c:v>
                </c:pt>
                <c:pt idx="56583">
                  <c:v>3.80E+02</c:v>
                </c:pt>
                <c:pt idx="56584">
                  <c:v>3.80E+02</c:v>
                </c:pt>
                <c:pt idx="56585">
                  <c:v>3.80E+02</c:v>
                </c:pt>
                <c:pt idx="56586">
                  <c:v>3.80E+02</c:v>
                </c:pt>
                <c:pt idx="56587">
                  <c:v>3.80E+02</c:v>
                </c:pt>
                <c:pt idx="56588">
                  <c:v>3.80E+02</c:v>
                </c:pt>
                <c:pt idx="56589">
                  <c:v>3.80E+02</c:v>
                </c:pt>
                <c:pt idx="56590">
                  <c:v>3.80E+02</c:v>
                </c:pt>
                <c:pt idx="56591">
                  <c:v>3.80E+02</c:v>
                </c:pt>
                <c:pt idx="56592">
                  <c:v>3.80E+02</c:v>
                </c:pt>
                <c:pt idx="56593">
                  <c:v>3.80E+02</c:v>
                </c:pt>
                <c:pt idx="56594">
                  <c:v>3.80E+02</c:v>
                </c:pt>
                <c:pt idx="56595">
                  <c:v>3.80E+02</c:v>
                </c:pt>
                <c:pt idx="56596">
                  <c:v>3.80E+02</c:v>
                </c:pt>
                <c:pt idx="56597">
                  <c:v>3.80E+02</c:v>
                </c:pt>
                <c:pt idx="56598">
                  <c:v>3.80E+02</c:v>
                </c:pt>
                <c:pt idx="56599">
                  <c:v>3.80E+02</c:v>
                </c:pt>
                <c:pt idx="56600">
                  <c:v>3.80E+02</c:v>
                </c:pt>
                <c:pt idx="56601">
                  <c:v>3.80E+02</c:v>
                </c:pt>
                <c:pt idx="56602">
                  <c:v>3.80E+02</c:v>
                </c:pt>
                <c:pt idx="56603">
                  <c:v>3.80E+02</c:v>
                </c:pt>
                <c:pt idx="56604">
                  <c:v>3.80E+02</c:v>
                </c:pt>
                <c:pt idx="56605">
                  <c:v>3.80E+02</c:v>
                </c:pt>
                <c:pt idx="56606">
                  <c:v>3.80E+02</c:v>
                </c:pt>
                <c:pt idx="56607">
                  <c:v>3.80E+02</c:v>
                </c:pt>
                <c:pt idx="56608">
                  <c:v>3.80E+02</c:v>
                </c:pt>
                <c:pt idx="56609">
                  <c:v>3.80E+02</c:v>
                </c:pt>
                <c:pt idx="56610">
                  <c:v>3.80E+02</c:v>
                </c:pt>
                <c:pt idx="56611">
                  <c:v>3.80E+02</c:v>
                </c:pt>
                <c:pt idx="56612">
                  <c:v>3.80E+02</c:v>
                </c:pt>
                <c:pt idx="56613">
                  <c:v>3.80E+02</c:v>
                </c:pt>
                <c:pt idx="56614">
                  <c:v>3.80E+02</c:v>
                </c:pt>
                <c:pt idx="56615">
                  <c:v>3.80E+02</c:v>
                </c:pt>
                <c:pt idx="56616">
                  <c:v>3.80E+02</c:v>
                </c:pt>
                <c:pt idx="56617">
                  <c:v>3.80E+02</c:v>
                </c:pt>
                <c:pt idx="56618">
                  <c:v>3.80E+02</c:v>
                </c:pt>
                <c:pt idx="56619">
                  <c:v>3.80E+02</c:v>
                </c:pt>
                <c:pt idx="56620">
                  <c:v>3.80E+02</c:v>
                </c:pt>
                <c:pt idx="56621">
                  <c:v>3.80E+02</c:v>
                </c:pt>
                <c:pt idx="56622">
                  <c:v>3.80E+02</c:v>
                </c:pt>
                <c:pt idx="56623">
                  <c:v>3.80E+02</c:v>
                </c:pt>
                <c:pt idx="56624">
                  <c:v>3.80E+02</c:v>
                </c:pt>
                <c:pt idx="56625">
                  <c:v>3.80E+02</c:v>
                </c:pt>
                <c:pt idx="56626">
                  <c:v>3.80E+02</c:v>
                </c:pt>
                <c:pt idx="56627">
                  <c:v>3.80E+02</c:v>
                </c:pt>
                <c:pt idx="56628">
                  <c:v>3.80E+02</c:v>
                </c:pt>
                <c:pt idx="56629">
                  <c:v>3.80E+02</c:v>
                </c:pt>
                <c:pt idx="56630">
                  <c:v>3.80E+02</c:v>
                </c:pt>
                <c:pt idx="56631">
                  <c:v>3.80E+02</c:v>
                </c:pt>
                <c:pt idx="56632">
                  <c:v>3.80E+02</c:v>
                </c:pt>
                <c:pt idx="56633">
                  <c:v>3.80E+02</c:v>
                </c:pt>
                <c:pt idx="56634">
                  <c:v>3.80E+02</c:v>
                </c:pt>
                <c:pt idx="56635">
                  <c:v>3.80E+02</c:v>
                </c:pt>
                <c:pt idx="56636">
                  <c:v>3.80E+02</c:v>
                </c:pt>
                <c:pt idx="56637">
                  <c:v>3.80E+02</c:v>
                </c:pt>
                <c:pt idx="56638">
                  <c:v>3.80E+02</c:v>
                </c:pt>
                <c:pt idx="56639">
                  <c:v>3.80E+02</c:v>
                </c:pt>
                <c:pt idx="56640">
                  <c:v>3.80E+02</c:v>
                </c:pt>
                <c:pt idx="56641">
                  <c:v>3.80E+02</c:v>
                </c:pt>
                <c:pt idx="56642">
                  <c:v>3.80E+02</c:v>
                </c:pt>
                <c:pt idx="56643">
                  <c:v>3.80E+02</c:v>
                </c:pt>
                <c:pt idx="56644">
                  <c:v>3.80E+02</c:v>
                </c:pt>
                <c:pt idx="56645">
                  <c:v>3.80E+02</c:v>
                </c:pt>
                <c:pt idx="56646">
                  <c:v>3.80E+02</c:v>
                </c:pt>
                <c:pt idx="56647">
                  <c:v>3.80E+02</c:v>
                </c:pt>
                <c:pt idx="56648">
                  <c:v>3.80E+02</c:v>
                </c:pt>
                <c:pt idx="56649">
                  <c:v>3.80E+02</c:v>
                </c:pt>
                <c:pt idx="56650">
                  <c:v>3.80E+02</c:v>
                </c:pt>
                <c:pt idx="56651">
                  <c:v>3.80E+02</c:v>
                </c:pt>
                <c:pt idx="56652">
                  <c:v>3.80E+02</c:v>
                </c:pt>
                <c:pt idx="56653">
                  <c:v>3.80E+02</c:v>
                </c:pt>
                <c:pt idx="56654">
                  <c:v>3.80E+02</c:v>
                </c:pt>
                <c:pt idx="56655">
                  <c:v>3.80E+02</c:v>
                </c:pt>
                <c:pt idx="56656">
                  <c:v>3.80E+02</c:v>
                </c:pt>
                <c:pt idx="56657">
                  <c:v>3.80E+02</c:v>
                </c:pt>
                <c:pt idx="56658">
                  <c:v>3.80E+02</c:v>
                </c:pt>
                <c:pt idx="56659">
                  <c:v>3.80E+02</c:v>
                </c:pt>
                <c:pt idx="56660">
                  <c:v>3.80E+02</c:v>
                </c:pt>
                <c:pt idx="56661">
                  <c:v>3.80E+02</c:v>
                </c:pt>
                <c:pt idx="56662">
                  <c:v>3.80E+02</c:v>
                </c:pt>
                <c:pt idx="56663">
                  <c:v>3.80E+02</c:v>
                </c:pt>
                <c:pt idx="56664">
                  <c:v>3.80E+02</c:v>
                </c:pt>
                <c:pt idx="56665">
                  <c:v>3.80E+02</c:v>
                </c:pt>
                <c:pt idx="56666">
                  <c:v>3.80E+02</c:v>
                </c:pt>
                <c:pt idx="56667">
                  <c:v>3.80E+02</c:v>
                </c:pt>
                <c:pt idx="56668">
                  <c:v>3.80E+02</c:v>
                </c:pt>
                <c:pt idx="56669">
                  <c:v>3.80E+02</c:v>
                </c:pt>
                <c:pt idx="56670">
                  <c:v>3.80E+02</c:v>
                </c:pt>
                <c:pt idx="56671">
                  <c:v>3.80E+02</c:v>
                </c:pt>
                <c:pt idx="56672">
                  <c:v>3.80E+02</c:v>
                </c:pt>
                <c:pt idx="56673">
                  <c:v>3.80E+02</c:v>
                </c:pt>
                <c:pt idx="56674">
                  <c:v>3.80E+02</c:v>
                </c:pt>
                <c:pt idx="56675">
                  <c:v>3.80E+02</c:v>
                </c:pt>
                <c:pt idx="56676">
                  <c:v>3.80E+02</c:v>
                </c:pt>
                <c:pt idx="56677">
                  <c:v>3.80E+02</c:v>
                </c:pt>
                <c:pt idx="56678">
                  <c:v>3.80E+02</c:v>
                </c:pt>
                <c:pt idx="56679">
                  <c:v>3.80E+02</c:v>
                </c:pt>
                <c:pt idx="56680">
                  <c:v>3.80E+02</c:v>
                </c:pt>
                <c:pt idx="56681">
                  <c:v>3.80E+02</c:v>
                </c:pt>
                <c:pt idx="56682">
                  <c:v>3.80E+02</c:v>
                </c:pt>
                <c:pt idx="56683">
                  <c:v>3.80E+02</c:v>
                </c:pt>
                <c:pt idx="56684">
                  <c:v>3.80E+02</c:v>
                </c:pt>
                <c:pt idx="56685">
                  <c:v>3.80E+02</c:v>
                </c:pt>
                <c:pt idx="56686">
                  <c:v>3.80E+02</c:v>
                </c:pt>
                <c:pt idx="56687">
                  <c:v>3.80E+02</c:v>
                </c:pt>
                <c:pt idx="56688">
                  <c:v>3.80E+02</c:v>
                </c:pt>
                <c:pt idx="56689">
                  <c:v>3.80E+02</c:v>
                </c:pt>
                <c:pt idx="56690">
                  <c:v>3.80E+02</c:v>
                </c:pt>
                <c:pt idx="56691">
                  <c:v>3.80E+02</c:v>
                </c:pt>
                <c:pt idx="56692">
                  <c:v>3.80E+02</c:v>
                </c:pt>
                <c:pt idx="56693">
                  <c:v>3.80E+02</c:v>
                </c:pt>
                <c:pt idx="56694">
                  <c:v>3.80E+02</c:v>
                </c:pt>
                <c:pt idx="56695">
                  <c:v>3.80E+02</c:v>
                </c:pt>
                <c:pt idx="56696">
                  <c:v>3.80E+02</c:v>
                </c:pt>
                <c:pt idx="56697">
                  <c:v>3.80E+02</c:v>
                </c:pt>
                <c:pt idx="56698">
                  <c:v>3.80E+02</c:v>
                </c:pt>
                <c:pt idx="56699">
                  <c:v>3.80E+02</c:v>
                </c:pt>
                <c:pt idx="56700">
                  <c:v>3.80E+02</c:v>
                </c:pt>
                <c:pt idx="56701">
                  <c:v>3.80E+02</c:v>
                </c:pt>
                <c:pt idx="56702">
                  <c:v>3.80E+02</c:v>
                </c:pt>
                <c:pt idx="56703">
                  <c:v>3.80E+02</c:v>
                </c:pt>
                <c:pt idx="56704">
                  <c:v>3.80E+02</c:v>
                </c:pt>
                <c:pt idx="56705">
                  <c:v>3.80E+02</c:v>
                </c:pt>
                <c:pt idx="56706">
                  <c:v>3.80E+02</c:v>
                </c:pt>
                <c:pt idx="56707">
                  <c:v>3.80E+02</c:v>
                </c:pt>
                <c:pt idx="56708">
                  <c:v>3.80E+02</c:v>
                </c:pt>
                <c:pt idx="56709">
                  <c:v>3.80E+02</c:v>
                </c:pt>
                <c:pt idx="56710">
                  <c:v>3.80E+02</c:v>
                </c:pt>
                <c:pt idx="56711">
                  <c:v>3.80E+02</c:v>
                </c:pt>
                <c:pt idx="56712">
                  <c:v>3.80E+02</c:v>
                </c:pt>
                <c:pt idx="56713">
                  <c:v>3.80E+02</c:v>
                </c:pt>
                <c:pt idx="56714">
                  <c:v>3.80E+02</c:v>
                </c:pt>
                <c:pt idx="56715">
                  <c:v>3.80E+02</c:v>
                </c:pt>
                <c:pt idx="56716">
                  <c:v>3.80E+02</c:v>
                </c:pt>
                <c:pt idx="56717">
                  <c:v>3.80E+02</c:v>
                </c:pt>
                <c:pt idx="56718">
                  <c:v>3.80E+02</c:v>
                </c:pt>
                <c:pt idx="56719">
                  <c:v>3.80E+02</c:v>
                </c:pt>
                <c:pt idx="56720">
                  <c:v>3.80E+02</c:v>
                </c:pt>
                <c:pt idx="56721">
                  <c:v>3.80E+02</c:v>
                </c:pt>
                <c:pt idx="56722">
                  <c:v>3.80E+02</c:v>
                </c:pt>
                <c:pt idx="56723">
                  <c:v>3.80E+02</c:v>
                </c:pt>
                <c:pt idx="56724">
                  <c:v>3.80E+02</c:v>
                </c:pt>
                <c:pt idx="56725">
                  <c:v>3.80E+02</c:v>
                </c:pt>
                <c:pt idx="56726">
                  <c:v>3.80E+02</c:v>
                </c:pt>
                <c:pt idx="56727">
                  <c:v>3.80E+02</c:v>
                </c:pt>
                <c:pt idx="56728">
                  <c:v>3.80E+02</c:v>
                </c:pt>
                <c:pt idx="56729">
                  <c:v>3.80E+02</c:v>
                </c:pt>
                <c:pt idx="56730">
                  <c:v>3.80E+02</c:v>
                </c:pt>
                <c:pt idx="56731">
                  <c:v>3.80E+02</c:v>
                </c:pt>
                <c:pt idx="56732">
                  <c:v>3.80E+02</c:v>
                </c:pt>
                <c:pt idx="56733">
                  <c:v>3.80E+02</c:v>
                </c:pt>
                <c:pt idx="56734">
                  <c:v>3.80E+02</c:v>
                </c:pt>
                <c:pt idx="56735">
                  <c:v>3.80E+02</c:v>
                </c:pt>
                <c:pt idx="56736">
                  <c:v>3.80E+02</c:v>
                </c:pt>
                <c:pt idx="56737">
                  <c:v>3.80E+02</c:v>
                </c:pt>
                <c:pt idx="56738">
                  <c:v>3.80E+02</c:v>
                </c:pt>
                <c:pt idx="56739">
                  <c:v>3.80E+02</c:v>
                </c:pt>
                <c:pt idx="56740">
                  <c:v>3.80E+02</c:v>
                </c:pt>
                <c:pt idx="56741">
                  <c:v>3.80E+02</c:v>
                </c:pt>
                <c:pt idx="56742">
                  <c:v>3.80E+02</c:v>
                </c:pt>
                <c:pt idx="56743">
                  <c:v>3.80E+02</c:v>
                </c:pt>
                <c:pt idx="56744">
                  <c:v>3.80E+02</c:v>
                </c:pt>
                <c:pt idx="56745">
                  <c:v>3.80E+02</c:v>
                </c:pt>
                <c:pt idx="56746">
                  <c:v>3.80E+02</c:v>
                </c:pt>
                <c:pt idx="56747">
                  <c:v>3.80E+02</c:v>
                </c:pt>
                <c:pt idx="56748">
                  <c:v>3.80E+02</c:v>
                </c:pt>
                <c:pt idx="56749">
                  <c:v>3.80E+02</c:v>
                </c:pt>
                <c:pt idx="56750">
                  <c:v>3.80E+02</c:v>
                </c:pt>
                <c:pt idx="56751">
                  <c:v>3.80E+02</c:v>
                </c:pt>
                <c:pt idx="56752">
                  <c:v>3.80E+02</c:v>
                </c:pt>
                <c:pt idx="56753">
                  <c:v>3.80E+02</c:v>
                </c:pt>
                <c:pt idx="56754">
                  <c:v>3.80E+02</c:v>
                </c:pt>
                <c:pt idx="56755">
                  <c:v>3.80E+02</c:v>
                </c:pt>
                <c:pt idx="56756">
                  <c:v>3.80E+02</c:v>
                </c:pt>
                <c:pt idx="56757">
                  <c:v>3.80E+02</c:v>
                </c:pt>
                <c:pt idx="56758">
                  <c:v>3.80E+02</c:v>
                </c:pt>
                <c:pt idx="56759">
                  <c:v>3.80E+02</c:v>
                </c:pt>
                <c:pt idx="56760">
                  <c:v>3.80E+02</c:v>
                </c:pt>
                <c:pt idx="56761">
                  <c:v>3.80E+02</c:v>
                </c:pt>
                <c:pt idx="56762">
                  <c:v>3.80E+02</c:v>
                </c:pt>
                <c:pt idx="56763">
                  <c:v>3.80E+02</c:v>
                </c:pt>
                <c:pt idx="56764">
                  <c:v>3.80E+02</c:v>
                </c:pt>
                <c:pt idx="56765">
                  <c:v>3.80E+02</c:v>
                </c:pt>
                <c:pt idx="56766">
                  <c:v>3.80E+02</c:v>
                </c:pt>
                <c:pt idx="56767">
                  <c:v>3.80E+02</c:v>
                </c:pt>
                <c:pt idx="56768">
                  <c:v>3.80E+02</c:v>
                </c:pt>
                <c:pt idx="56769">
                  <c:v>3.80E+02</c:v>
                </c:pt>
                <c:pt idx="56770">
                  <c:v>3.80E+02</c:v>
                </c:pt>
                <c:pt idx="56771">
                  <c:v>3.80E+02</c:v>
                </c:pt>
                <c:pt idx="56772">
                  <c:v>3.80E+02</c:v>
                </c:pt>
                <c:pt idx="56773">
                  <c:v>3.80E+02</c:v>
                </c:pt>
                <c:pt idx="56774">
                  <c:v>3.80E+02</c:v>
                </c:pt>
                <c:pt idx="56775">
                  <c:v>3.80E+02</c:v>
                </c:pt>
                <c:pt idx="56776">
                  <c:v>3.80E+02</c:v>
                </c:pt>
                <c:pt idx="56777">
                  <c:v>3.80E+02</c:v>
                </c:pt>
                <c:pt idx="56778">
                  <c:v>3.80E+02</c:v>
                </c:pt>
                <c:pt idx="56779">
                  <c:v>3.80E+02</c:v>
                </c:pt>
                <c:pt idx="56780">
                  <c:v>3.80E+02</c:v>
                </c:pt>
                <c:pt idx="56781">
                  <c:v>3.80E+02</c:v>
                </c:pt>
                <c:pt idx="56782">
                  <c:v>3.80E+02</c:v>
                </c:pt>
                <c:pt idx="56783">
                  <c:v>3.80E+02</c:v>
                </c:pt>
                <c:pt idx="56784">
                  <c:v>3.80E+02</c:v>
                </c:pt>
                <c:pt idx="56785">
                  <c:v>3.80E+02</c:v>
                </c:pt>
                <c:pt idx="56786">
                  <c:v>3.80E+02</c:v>
                </c:pt>
                <c:pt idx="56787">
                  <c:v>3.80E+02</c:v>
                </c:pt>
                <c:pt idx="56788">
                  <c:v>3.80E+02</c:v>
                </c:pt>
                <c:pt idx="56789">
                  <c:v>3.80E+02</c:v>
                </c:pt>
                <c:pt idx="56790">
                  <c:v>3.80E+02</c:v>
                </c:pt>
                <c:pt idx="56791">
                  <c:v>3.80E+02</c:v>
                </c:pt>
                <c:pt idx="56792">
                  <c:v>3.80E+02</c:v>
                </c:pt>
                <c:pt idx="56793">
                  <c:v>3.80E+02</c:v>
                </c:pt>
                <c:pt idx="56794">
                  <c:v>3.80E+02</c:v>
                </c:pt>
                <c:pt idx="56795">
                  <c:v>3.80E+02</c:v>
                </c:pt>
                <c:pt idx="56796">
                  <c:v>3.80E+02</c:v>
                </c:pt>
                <c:pt idx="56797">
                  <c:v>3.80E+02</c:v>
                </c:pt>
                <c:pt idx="56798">
                  <c:v>3.80E+02</c:v>
                </c:pt>
                <c:pt idx="56799">
                  <c:v>3.80E+02</c:v>
                </c:pt>
                <c:pt idx="56800">
                  <c:v>3.80E+02</c:v>
                </c:pt>
                <c:pt idx="56801">
                  <c:v>3.80E+02</c:v>
                </c:pt>
                <c:pt idx="56802">
                  <c:v>3.80E+02</c:v>
                </c:pt>
                <c:pt idx="56803">
                  <c:v>3.80E+02</c:v>
                </c:pt>
                <c:pt idx="56804">
                  <c:v>3.80E+02</c:v>
                </c:pt>
                <c:pt idx="56805">
                  <c:v>3.80E+02</c:v>
                </c:pt>
                <c:pt idx="56806">
                  <c:v>3.80E+02</c:v>
                </c:pt>
                <c:pt idx="56807">
                  <c:v>3.80E+02</c:v>
                </c:pt>
                <c:pt idx="56808">
                  <c:v>3.80E+02</c:v>
                </c:pt>
                <c:pt idx="56809">
                  <c:v>3.80E+02</c:v>
                </c:pt>
                <c:pt idx="56810">
                  <c:v>3.80E+02</c:v>
                </c:pt>
                <c:pt idx="56811">
                  <c:v>3.80E+02</c:v>
                </c:pt>
                <c:pt idx="56812">
                  <c:v>3.80E+02</c:v>
                </c:pt>
                <c:pt idx="56813">
                  <c:v>3.80E+02</c:v>
                </c:pt>
                <c:pt idx="56814">
                  <c:v>3.80E+02</c:v>
                </c:pt>
                <c:pt idx="56815">
                  <c:v>3.80E+02</c:v>
                </c:pt>
                <c:pt idx="56816">
                  <c:v>3.80E+02</c:v>
                </c:pt>
                <c:pt idx="56817">
                  <c:v>3.80E+02</c:v>
                </c:pt>
                <c:pt idx="56818">
                  <c:v>3.80E+02</c:v>
                </c:pt>
                <c:pt idx="56819">
                  <c:v>3.80E+02</c:v>
                </c:pt>
                <c:pt idx="56820">
                  <c:v>3.80E+02</c:v>
                </c:pt>
                <c:pt idx="56821">
                  <c:v>3.80E+02</c:v>
                </c:pt>
                <c:pt idx="56822">
                  <c:v>3.80E+02</c:v>
                </c:pt>
                <c:pt idx="56823">
                  <c:v>3.80E+02</c:v>
                </c:pt>
                <c:pt idx="56824">
                  <c:v>3.80E+02</c:v>
                </c:pt>
                <c:pt idx="56825">
                  <c:v>3.80E+02</c:v>
                </c:pt>
                <c:pt idx="56826">
                  <c:v>3.80E+02</c:v>
                </c:pt>
                <c:pt idx="56827">
                  <c:v>3.80E+02</c:v>
                </c:pt>
                <c:pt idx="56828">
                  <c:v>3.80E+02</c:v>
                </c:pt>
                <c:pt idx="56829">
                  <c:v>3.80E+02</c:v>
                </c:pt>
                <c:pt idx="56830">
                  <c:v>3.80E+02</c:v>
                </c:pt>
                <c:pt idx="56831">
                  <c:v>3.80E+02</c:v>
                </c:pt>
                <c:pt idx="56832">
                  <c:v>3.80E+02</c:v>
                </c:pt>
                <c:pt idx="56833">
                  <c:v>3.80E+02</c:v>
                </c:pt>
                <c:pt idx="56834">
                  <c:v>3.80E+02</c:v>
                </c:pt>
                <c:pt idx="56835">
                  <c:v>3.80E+02</c:v>
                </c:pt>
                <c:pt idx="56836">
                  <c:v>3.80E+02</c:v>
                </c:pt>
                <c:pt idx="56837">
                  <c:v>3.80E+02</c:v>
                </c:pt>
                <c:pt idx="56838">
                  <c:v>3.80E+02</c:v>
                </c:pt>
                <c:pt idx="56839">
                  <c:v>3.80E+02</c:v>
                </c:pt>
                <c:pt idx="56840">
                  <c:v>3.80E+02</c:v>
                </c:pt>
                <c:pt idx="56841">
                  <c:v>3.80E+02</c:v>
                </c:pt>
                <c:pt idx="56842">
                  <c:v>3.80E+02</c:v>
                </c:pt>
                <c:pt idx="56843">
                  <c:v>3.80E+02</c:v>
                </c:pt>
                <c:pt idx="56844">
                  <c:v>3.80E+02</c:v>
                </c:pt>
                <c:pt idx="56845">
                  <c:v>3.80E+02</c:v>
                </c:pt>
                <c:pt idx="56846">
                  <c:v>3.80E+02</c:v>
                </c:pt>
                <c:pt idx="56847">
                  <c:v>3.80E+02</c:v>
                </c:pt>
                <c:pt idx="56848">
                  <c:v>3.80E+02</c:v>
                </c:pt>
                <c:pt idx="56849">
                  <c:v>3.80E+02</c:v>
                </c:pt>
                <c:pt idx="56850">
                  <c:v>3.80E+02</c:v>
                </c:pt>
                <c:pt idx="56851">
                  <c:v>3.80E+02</c:v>
                </c:pt>
                <c:pt idx="56852">
                  <c:v>3.80E+02</c:v>
                </c:pt>
                <c:pt idx="56853">
                  <c:v>3.80E+02</c:v>
                </c:pt>
                <c:pt idx="56854">
                  <c:v>3.80E+02</c:v>
                </c:pt>
                <c:pt idx="56855">
                  <c:v>3.80E+02</c:v>
                </c:pt>
                <c:pt idx="56856">
                  <c:v>3.80E+02</c:v>
                </c:pt>
                <c:pt idx="56857">
                  <c:v>3.80E+02</c:v>
                </c:pt>
                <c:pt idx="56858">
                  <c:v>3.80E+02</c:v>
                </c:pt>
                <c:pt idx="56859">
                  <c:v>3.80E+02</c:v>
                </c:pt>
                <c:pt idx="56860">
                  <c:v>3.80E+02</c:v>
                </c:pt>
                <c:pt idx="56861">
                  <c:v>3.80E+02</c:v>
                </c:pt>
                <c:pt idx="56862">
                  <c:v>3.80E+02</c:v>
                </c:pt>
                <c:pt idx="56863">
                  <c:v>3.80E+02</c:v>
                </c:pt>
                <c:pt idx="56864">
                  <c:v>3.80E+02</c:v>
                </c:pt>
                <c:pt idx="56865">
                  <c:v>3.80E+02</c:v>
                </c:pt>
                <c:pt idx="56866">
                  <c:v>3.80E+02</c:v>
                </c:pt>
                <c:pt idx="56867">
                  <c:v>3.80E+02</c:v>
                </c:pt>
                <c:pt idx="56868">
                  <c:v>3.80E+02</c:v>
                </c:pt>
                <c:pt idx="56869">
                  <c:v>3.80E+02</c:v>
                </c:pt>
                <c:pt idx="56870">
                  <c:v>3.80E+02</c:v>
                </c:pt>
                <c:pt idx="56871">
                  <c:v>3.80E+02</c:v>
                </c:pt>
                <c:pt idx="56872">
                  <c:v>3.80E+02</c:v>
                </c:pt>
                <c:pt idx="56873">
                  <c:v>3.80E+02</c:v>
                </c:pt>
                <c:pt idx="56874">
                  <c:v>3.80E+02</c:v>
                </c:pt>
                <c:pt idx="56875">
                  <c:v>3.80E+02</c:v>
                </c:pt>
                <c:pt idx="56876">
                  <c:v>3.80E+02</c:v>
                </c:pt>
                <c:pt idx="56877">
                  <c:v>3.80E+02</c:v>
                </c:pt>
                <c:pt idx="56878">
                  <c:v>3.80E+02</c:v>
                </c:pt>
                <c:pt idx="56879">
                  <c:v>3.80E+02</c:v>
                </c:pt>
                <c:pt idx="56880">
                  <c:v>3.80E+02</c:v>
                </c:pt>
                <c:pt idx="56881">
                  <c:v>3.80E+02</c:v>
                </c:pt>
                <c:pt idx="56882">
                  <c:v>3.80E+02</c:v>
                </c:pt>
                <c:pt idx="56883">
                  <c:v>3.80E+02</c:v>
                </c:pt>
                <c:pt idx="56884">
                  <c:v>3.80E+02</c:v>
                </c:pt>
                <c:pt idx="56885">
                  <c:v>3.80E+02</c:v>
                </c:pt>
                <c:pt idx="56886">
                  <c:v>3.80E+02</c:v>
                </c:pt>
                <c:pt idx="56887">
                  <c:v>3.80E+02</c:v>
                </c:pt>
                <c:pt idx="56888">
                  <c:v>3.80E+02</c:v>
                </c:pt>
                <c:pt idx="56889">
                  <c:v>3.80E+02</c:v>
                </c:pt>
                <c:pt idx="56890">
                  <c:v>3.80E+02</c:v>
                </c:pt>
                <c:pt idx="56891">
                  <c:v>3.80E+02</c:v>
                </c:pt>
                <c:pt idx="56892">
                  <c:v>3.80E+02</c:v>
                </c:pt>
                <c:pt idx="56893">
                  <c:v>3.80E+02</c:v>
                </c:pt>
                <c:pt idx="56894">
                  <c:v>3.80E+02</c:v>
                </c:pt>
                <c:pt idx="56895">
                  <c:v>3.80E+02</c:v>
                </c:pt>
                <c:pt idx="56896">
                  <c:v>3.80E+02</c:v>
                </c:pt>
                <c:pt idx="56897">
                  <c:v>3.80E+02</c:v>
                </c:pt>
                <c:pt idx="56898">
                  <c:v>3.80E+02</c:v>
                </c:pt>
                <c:pt idx="56899">
                  <c:v>3.80E+02</c:v>
                </c:pt>
                <c:pt idx="56900">
                  <c:v>3.80E+02</c:v>
                </c:pt>
                <c:pt idx="56901">
                  <c:v>3.80E+02</c:v>
                </c:pt>
                <c:pt idx="56902">
                  <c:v>3.80E+02</c:v>
                </c:pt>
                <c:pt idx="56903">
                  <c:v>3.80E+02</c:v>
                </c:pt>
                <c:pt idx="56904">
                  <c:v>3.80E+02</c:v>
                </c:pt>
                <c:pt idx="56905">
                  <c:v>3.80E+02</c:v>
                </c:pt>
                <c:pt idx="56906">
                  <c:v>3.80E+02</c:v>
                </c:pt>
                <c:pt idx="56907">
                  <c:v>3.80E+02</c:v>
                </c:pt>
                <c:pt idx="56908">
                  <c:v>3.80E+02</c:v>
                </c:pt>
                <c:pt idx="56909">
                  <c:v>3.80E+02</c:v>
                </c:pt>
                <c:pt idx="56910">
                  <c:v>3.80E+02</c:v>
                </c:pt>
                <c:pt idx="56911">
                  <c:v>3.80E+02</c:v>
                </c:pt>
                <c:pt idx="56912">
                  <c:v>3.80E+02</c:v>
                </c:pt>
                <c:pt idx="56913">
                  <c:v>3.80E+02</c:v>
                </c:pt>
                <c:pt idx="56914">
                  <c:v>3.80E+02</c:v>
                </c:pt>
                <c:pt idx="56915">
                  <c:v>3.80E+02</c:v>
                </c:pt>
                <c:pt idx="56916">
                  <c:v>3.80E+02</c:v>
                </c:pt>
                <c:pt idx="56917">
                  <c:v>3.80E+02</c:v>
                </c:pt>
                <c:pt idx="56918">
                  <c:v>3.80E+02</c:v>
                </c:pt>
                <c:pt idx="56919">
                  <c:v>3.80E+02</c:v>
                </c:pt>
                <c:pt idx="56920">
                  <c:v>3.80E+02</c:v>
                </c:pt>
                <c:pt idx="56921">
                  <c:v>3.80E+02</c:v>
                </c:pt>
                <c:pt idx="56922">
                  <c:v>3.80E+02</c:v>
                </c:pt>
                <c:pt idx="56923">
                  <c:v>3.80E+02</c:v>
                </c:pt>
                <c:pt idx="56924">
                  <c:v>3.80E+02</c:v>
                </c:pt>
                <c:pt idx="56925">
                  <c:v>3.80E+02</c:v>
                </c:pt>
                <c:pt idx="56926">
                  <c:v>3.80E+02</c:v>
                </c:pt>
                <c:pt idx="56927">
                  <c:v>3.80E+02</c:v>
                </c:pt>
                <c:pt idx="56928">
                  <c:v>3.80E+02</c:v>
                </c:pt>
                <c:pt idx="56929">
                  <c:v>3.80E+02</c:v>
                </c:pt>
                <c:pt idx="56930">
                  <c:v>3.80E+02</c:v>
                </c:pt>
                <c:pt idx="56931">
                  <c:v>3.80E+02</c:v>
                </c:pt>
                <c:pt idx="56932">
                  <c:v>3.80E+02</c:v>
                </c:pt>
                <c:pt idx="56933">
                  <c:v>3.80E+02</c:v>
                </c:pt>
                <c:pt idx="56934">
                  <c:v>3.80E+02</c:v>
                </c:pt>
                <c:pt idx="56935">
                  <c:v>3.80E+02</c:v>
                </c:pt>
                <c:pt idx="56936">
                  <c:v>3.80E+02</c:v>
                </c:pt>
                <c:pt idx="56937">
                  <c:v>3.80E+02</c:v>
                </c:pt>
                <c:pt idx="56938">
                  <c:v>3.80E+02</c:v>
                </c:pt>
                <c:pt idx="56939">
                  <c:v>3.80E+02</c:v>
                </c:pt>
                <c:pt idx="56940">
                  <c:v>3.80E+02</c:v>
                </c:pt>
                <c:pt idx="56941">
                  <c:v>3.80E+02</c:v>
                </c:pt>
                <c:pt idx="56942">
                  <c:v>3.80E+02</c:v>
                </c:pt>
                <c:pt idx="56943">
                  <c:v>3.80E+02</c:v>
                </c:pt>
                <c:pt idx="56944">
                  <c:v>3.80E+02</c:v>
                </c:pt>
                <c:pt idx="56945">
                  <c:v>3.80E+02</c:v>
                </c:pt>
                <c:pt idx="56946">
                  <c:v>3.80E+02</c:v>
                </c:pt>
                <c:pt idx="56947">
                  <c:v>3.80E+02</c:v>
                </c:pt>
                <c:pt idx="56948">
                  <c:v>3.80E+02</c:v>
                </c:pt>
                <c:pt idx="56949">
                  <c:v>3.80E+02</c:v>
                </c:pt>
                <c:pt idx="56950">
                  <c:v>3.80E+02</c:v>
                </c:pt>
                <c:pt idx="56951">
                  <c:v>3.80E+02</c:v>
                </c:pt>
                <c:pt idx="56952">
                  <c:v>3.80E+02</c:v>
                </c:pt>
                <c:pt idx="56953">
                  <c:v>3.80E+02</c:v>
                </c:pt>
                <c:pt idx="56954">
                  <c:v>3.80E+02</c:v>
                </c:pt>
                <c:pt idx="56955">
                  <c:v>3.80E+02</c:v>
                </c:pt>
                <c:pt idx="56956">
                  <c:v>3.80E+02</c:v>
                </c:pt>
                <c:pt idx="56957">
                  <c:v>3.80E+02</c:v>
                </c:pt>
                <c:pt idx="56958">
                  <c:v>3.80E+02</c:v>
                </c:pt>
                <c:pt idx="56959">
                  <c:v>3.80E+02</c:v>
                </c:pt>
                <c:pt idx="56960">
                  <c:v>3.80E+02</c:v>
                </c:pt>
                <c:pt idx="56961">
                  <c:v>3.80E+02</c:v>
                </c:pt>
                <c:pt idx="56962">
                  <c:v>3.80E+02</c:v>
                </c:pt>
                <c:pt idx="56963">
                  <c:v>3.80E+02</c:v>
                </c:pt>
                <c:pt idx="56964">
                  <c:v>3.80E+02</c:v>
                </c:pt>
                <c:pt idx="56965">
                  <c:v>3.80E+02</c:v>
                </c:pt>
                <c:pt idx="56966">
                  <c:v>3.80E+02</c:v>
                </c:pt>
                <c:pt idx="56967">
                  <c:v>3.80E+02</c:v>
                </c:pt>
                <c:pt idx="56968">
                  <c:v>3.80E+02</c:v>
                </c:pt>
                <c:pt idx="56969">
                  <c:v>3.80E+02</c:v>
                </c:pt>
                <c:pt idx="56970">
                  <c:v>3.80E+02</c:v>
                </c:pt>
                <c:pt idx="56971">
                  <c:v>3.80E+02</c:v>
                </c:pt>
                <c:pt idx="56972">
                  <c:v>3.80E+02</c:v>
                </c:pt>
                <c:pt idx="56973">
                  <c:v>3.80E+02</c:v>
                </c:pt>
                <c:pt idx="56974">
                  <c:v>3.80E+02</c:v>
                </c:pt>
                <c:pt idx="56975">
                  <c:v>3.80E+02</c:v>
                </c:pt>
                <c:pt idx="56976">
                  <c:v>3.80E+02</c:v>
                </c:pt>
                <c:pt idx="56977">
                  <c:v>3.80E+02</c:v>
                </c:pt>
                <c:pt idx="56978">
                  <c:v>3.80E+02</c:v>
                </c:pt>
                <c:pt idx="56979">
                  <c:v>3.80E+02</c:v>
                </c:pt>
                <c:pt idx="56980">
                  <c:v>3.80E+02</c:v>
                </c:pt>
                <c:pt idx="56981">
                  <c:v>3.80E+02</c:v>
                </c:pt>
                <c:pt idx="56982">
                  <c:v>3.80E+02</c:v>
                </c:pt>
                <c:pt idx="56983">
                  <c:v>3.80E+02</c:v>
                </c:pt>
                <c:pt idx="56984">
                  <c:v>3.80E+02</c:v>
                </c:pt>
                <c:pt idx="56985">
                  <c:v>3.80E+02</c:v>
                </c:pt>
                <c:pt idx="56986">
                  <c:v>3.80E+02</c:v>
                </c:pt>
                <c:pt idx="56987">
                  <c:v>3.80E+02</c:v>
                </c:pt>
                <c:pt idx="56988">
                  <c:v>3.80E+02</c:v>
                </c:pt>
                <c:pt idx="56989">
                  <c:v>3.80E+02</c:v>
                </c:pt>
                <c:pt idx="56990">
                  <c:v>3.80E+02</c:v>
                </c:pt>
                <c:pt idx="56991">
                  <c:v>3.80E+02</c:v>
                </c:pt>
                <c:pt idx="56992">
                  <c:v>3.80E+02</c:v>
                </c:pt>
                <c:pt idx="56993">
                  <c:v>3.80E+02</c:v>
                </c:pt>
                <c:pt idx="56994">
                  <c:v>3.80E+02</c:v>
                </c:pt>
                <c:pt idx="56995">
                  <c:v>3.80E+02</c:v>
                </c:pt>
                <c:pt idx="56996">
                  <c:v>3.80E+02</c:v>
                </c:pt>
                <c:pt idx="56997">
                  <c:v>3.80E+02</c:v>
                </c:pt>
                <c:pt idx="56998">
                  <c:v>3.80E+02</c:v>
                </c:pt>
                <c:pt idx="56999">
                  <c:v>3.80E+02</c:v>
                </c:pt>
                <c:pt idx="57000">
                  <c:v>3.80E+02</c:v>
                </c:pt>
                <c:pt idx="57001">
                  <c:v>3.80E+02</c:v>
                </c:pt>
                <c:pt idx="57002">
                  <c:v>3.80E+02</c:v>
                </c:pt>
                <c:pt idx="57003">
                  <c:v>3.80E+02</c:v>
                </c:pt>
                <c:pt idx="57004">
                  <c:v>3.80E+02</c:v>
                </c:pt>
                <c:pt idx="57005">
                  <c:v>3.80E+02</c:v>
                </c:pt>
                <c:pt idx="57006">
                  <c:v>3.80E+02</c:v>
                </c:pt>
                <c:pt idx="57007">
                  <c:v>3.80E+02</c:v>
                </c:pt>
                <c:pt idx="57008">
                  <c:v>3.80E+02</c:v>
                </c:pt>
                <c:pt idx="57009">
                  <c:v>3.80E+02</c:v>
                </c:pt>
                <c:pt idx="57010">
                  <c:v>3.80E+02</c:v>
                </c:pt>
                <c:pt idx="57011">
                  <c:v>3.80E+02</c:v>
                </c:pt>
                <c:pt idx="57012">
                  <c:v>3.80E+02</c:v>
                </c:pt>
                <c:pt idx="57013">
                  <c:v>3.80E+02</c:v>
                </c:pt>
                <c:pt idx="57014">
                  <c:v>3.80E+02</c:v>
                </c:pt>
                <c:pt idx="57015">
                  <c:v>3.80E+02</c:v>
                </c:pt>
                <c:pt idx="57016">
                  <c:v>3.80E+02</c:v>
                </c:pt>
                <c:pt idx="57017">
                  <c:v>3.80E+02</c:v>
                </c:pt>
                <c:pt idx="57018">
                  <c:v>3.80E+02</c:v>
                </c:pt>
                <c:pt idx="57019">
                  <c:v>3.80E+02</c:v>
                </c:pt>
                <c:pt idx="57020">
                  <c:v>3.80E+02</c:v>
                </c:pt>
                <c:pt idx="57021">
                  <c:v>3.80E+02</c:v>
                </c:pt>
                <c:pt idx="57022">
                  <c:v>3.80E+02</c:v>
                </c:pt>
                <c:pt idx="57023">
                  <c:v>3.80E+02</c:v>
                </c:pt>
                <c:pt idx="57024">
                  <c:v>3.80E+02</c:v>
                </c:pt>
                <c:pt idx="57025">
                  <c:v>3.80E+02</c:v>
                </c:pt>
                <c:pt idx="57026">
                  <c:v>3.80E+02</c:v>
                </c:pt>
                <c:pt idx="57027">
                  <c:v>3.80E+02</c:v>
                </c:pt>
                <c:pt idx="57028">
                  <c:v>3.80E+02</c:v>
                </c:pt>
                <c:pt idx="57029">
                  <c:v>3.80E+02</c:v>
                </c:pt>
                <c:pt idx="57030">
                  <c:v>3.80E+02</c:v>
                </c:pt>
                <c:pt idx="57031">
                  <c:v>3.80E+02</c:v>
                </c:pt>
                <c:pt idx="57032">
                  <c:v>3.80E+02</c:v>
                </c:pt>
                <c:pt idx="57033">
                  <c:v>3.80E+02</c:v>
                </c:pt>
                <c:pt idx="57034">
                  <c:v>3.80E+02</c:v>
                </c:pt>
                <c:pt idx="57035">
                  <c:v>3.80E+02</c:v>
                </c:pt>
                <c:pt idx="57036">
                  <c:v>3.80E+02</c:v>
                </c:pt>
                <c:pt idx="57037">
                  <c:v>3.80E+02</c:v>
                </c:pt>
                <c:pt idx="57038">
                  <c:v>3.80E+02</c:v>
                </c:pt>
                <c:pt idx="57039">
                  <c:v>3.80E+02</c:v>
                </c:pt>
                <c:pt idx="57040">
                  <c:v>3.80E+02</c:v>
                </c:pt>
                <c:pt idx="57041">
                  <c:v>3.80E+02</c:v>
                </c:pt>
                <c:pt idx="57042">
                  <c:v>3.80E+02</c:v>
                </c:pt>
                <c:pt idx="57043">
                  <c:v>3.80E+02</c:v>
                </c:pt>
                <c:pt idx="57044">
                  <c:v>3.80E+02</c:v>
                </c:pt>
                <c:pt idx="57045">
                  <c:v>3.80E+02</c:v>
                </c:pt>
                <c:pt idx="57046">
                  <c:v>3.80E+02</c:v>
                </c:pt>
                <c:pt idx="57047">
                  <c:v>3.80E+02</c:v>
                </c:pt>
                <c:pt idx="57048">
                  <c:v>3.80E+02</c:v>
                </c:pt>
                <c:pt idx="57049">
                  <c:v>3.80E+02</c:v>
                </c:pt>
                <c:pt idx="57050">
                  <c:v>3.80E+02</c:v>
                </c:pt>
                <c:pt idx="57051">
                  <c:v>3.80E+02</c:v>
                </c:pt>
                <c:pt idx="57052">
                  <c:v>3.80E+02</c:v>
                </c:pt>
                <c:pt idx="57053">
                  <c:v>3.80E+02</c:v>
                </c:pt>
                <c:pt idx="57054">
                  <c:v>3.80E+02</c:v>
                </c:pt>
                <c:pt idx="57055">
                  <c:v>3.80E+02</c:v>
                </c:pt>
                <c:pt idx="57056">
                  <c:v>3.80E+02</c:v>
                </c:pt>
                <c:pt idx="57057">
                  <c:v>3.80E+02</c:v>
                </c:pt>
                <c:pt idx="57058">
                  <c:v>3.80E+02</c:v>
                </c:pt>
                <c:pt idx="57059">
                  <c:v>3.80E+02</c:v>
                </c:pt>
                <c:pt idx="57060">
                  <c:v>3.80E+02</c:v>
                </c:pt>
                <c:pt idx="57061">
                  <c:v>3.80E+02</c:v>
                </c:pt>
                <c:pt idx="57062">
                  <c:v>3.80E+02</c:v>
                </c:pt>
                <c:pt idx="57063">
                  <c:v>3.80E+02</c:v>
                </c:pt>
                <c:pt idx="57064">
                  <c:v>3.80E+02</c:v>
                </c:pt>
                <c:pt idx="57065">
                  <c:v>3.80E+02</c:v>
                </c:pt>
                <c:pt idx="57066">
                  <c:v>3.80E+02</c:v>
                </c:pt>
                <c:pt idx="57067">
                  <c:v>3.80E+02</c:v>
                </c:pt>
                <c:pt idx="57068">
                  <c:v>3.80E+02</c:v>
                </c:pt>
                <c:pt idx="57069">
                  <c:v>3.80E+02</c:v>
                </c:pt>
                <c:pt idx="57070">
                  <c:v>3.80E+02</c:v>
                </c:pt>
                <c:pt idx="57071">
                  <c:v>3.80E+02</c:v>
                </c:pt>
                <c:pt idx="57072">
                  <c:v>3.80E+02</c:v>
                </c:pt>
                <c:pt idx="57073">
                  <c:v>3.80E+02</c:v>
                </c:pt>
                <c:pt idx="57074">
                  <c:v>3.80E+02</c:v>
                </c:pt>
                <c:pt idx="57075">
                  <c:v>3.80E+02</c:v>
                </c:pt>
                <c:pt idx="57076">
                  <c:v>3.80E+02</c:v>
                </c:pt>
                <c:pt idx="57077">
                  <c:v>3.80E+02</c:v>
                </c:pt>
                <c:pt idx="57078">
                  <c:v>3.80E+02</c:v>
                </c:pt>
                <c:pt idx="57079">
                  <c:v>3.80E+02</c:v>
                </c:pt>
                <c:pt idx="57080">
                  <c:v>3.80E+02</c:v>
                </c:pt>
                <c:pt idx="57081">
                  <c:v>3.80E+02</c:v>
                </c:pt>
                <c:pt idx="57082">
                  <c:v>3.80E+02</c:v>
                </c:pt>
                <c:pt idx="57083">
                  <c:v>3.80E+02</c:v>
                </c:pt>
                <c:pt idx="57084">
                  <c:v>3.80E+02</c:v>
                </c:pt>
                <c:pt idx="57085">
                  <c:v>3.80E+02</c:v>
                </c:pt>
                <c:pt idx="57086">
                  <c:v>3.80E+02</c:v>
                </c:pt>
                <c:pt idx="57087">
                  <c:v>3.80E+02</c:v>
                </c:pt>
                <c:pt idx="57088">
                  <c:v>3.80E+02</c:v>
                </c:pt>
                <c:pt idx="57089">
                  <c:v>3.80E+02</c:v>
                </c:pt>
                <c:pt idx="57090">
                  <c:v>3.80E+02</c:v>
                </c:pt>
                <c:pt idx="57091">
                  <c:v>3.80E+02</c:v>
                </c:pt>
                <c:pt idx="57092">
                  <c:v>3.80E+02</c:v>
                </c:pt>
                <c:pt idx="57093">
                  <c:v>3.80E+02</c:v>
                </c:pt>
                <c:pt idx="57094">
                  <c:v>3.80E+02</c:v>
                </c:pt>
                <c:pt idx="57095">
                  <c:v>3.80E+02</c:v>
                </c:pt>
                <c:pt idx="57096">
                  <c:v>3.80E+02</c:v>
                </c:pt>
                <c:pt idx="57097">
                  <c:v>3.80E+02</c:v>
                </c:pt>
                <c:pt idx="57098">
                  <c:v>3.80E+02</c:v>
                </c:pt>
                <c:pt idx="57099">
                  <c:v>3.80E+02</c:v>
                </c:pt>
                <c:pt idx="57100">
                  <c:v>3.80E+02</c:v>
                </c:pt>
                <c:pt idx="57101">
                  <c:v>3.80E+02</c:v>
                </c:pt>
                <c:pt idx="57102">
                  <c:v>3.80E+02</c:v>
                </c:pt>
                <c:pt idx="57103">
                  <c:v>3.80E+02</c:v>
                </c:pt>
                <c:pt idx="57104">
                  <c:v>3.80E+02</c:v>
                </c:pt>
                <c:pt idx="57105">
                  <c:v>3.80E+02</c:v>
                </c:pt>
                <c:pt idx="57106">
                  <c:v>3.80E+02</c:v>
                </c:pt>
                <c:pt idx="57107">
                  <c:v>3.80E+02</c:v>
                </c:pt>
                <c:pt idx="57108">
                  <c:v>3.80E+02</c:v>
                </c:pt>
                <c:pt idx="57109">
                  <c:v>3.80E+02</c:v>
                </c:pt>
                <c:pt idx="57110">
                  <c:v>3.80E+02</c:v>
                </c:pt>
                <c:pt idx="57111">
                  <c:v>3.80E+02</c:v>
                </c:pt>
                <c:pt idx="57112">
                  <c:v>3.80E+02</c:v>
                </c:pt>
                <c:pt idx="57113">
                  <c:v>3.80E+02</c:v>
                </c:pt>
                <c:pt idx="57114">
                  <c:v>3.80E+02</c:v>
                </c:pt>
                <c:pt idx="57115">
                  <c:v>3.80E+02</c:v>
                </c:pt>
                <c:pt idx="57116">
                  <c:v>3.80E+02</c:v>
                </c:pt>
                <c:pt idx="57117">
                  <c:v>3.80E+02</c:v>
                </c:pt>
                <c:pt idx="57118">
                  <c:v>3.80E+02</c:v>
                </c:pt>
                <c:pt idx="57119">
                  <c:v>3.80E+02</c:v>
                </c:pt>
                <c:pt idx="57120">
                  <c:v>3.80E+02</c:v>
                </c:pt>
                <c:pt idx="57121">
                  <c:v>3.80E+02</c:v>
                </c:pt>
                <c:pt idx="57122">
                  <c:v>3.80E+02</c:v>
                </c:pt>
                <c:pt idx="57123">
                  <c:v>3.80E+02</c:v>
                </c:pt>
                <c:pt idx="57124">
                  <c:v>3.80E+02</c:v>
                </c:pt>
                <c:pt idx="57125">
                  <c:v>3.80E+02</c:v>
                </c:pt>
                <c:pt idx="57126">
                  <c:v>3.80E+02</c:v>
                </c:pt>
                <c:pt idx="57127">
                  <c:v>3.80E+02</c:v>
                </c:pt>
                <c:pt idx="57128">
                  <c:v>3.80E+02</c:v>
                </c:pt>
                <c:pt idx="57129">
                  <c:v>3.80E+02</c:v>
                </c:pt>
                <c:pt idx="57130">
                  <c:v>3.80E+02</c:v>
                </c:pt>
                <c:pt idx="57131">
                  <c:v>3.80E+02</c:v>
                </c:pt>
                <c:pt idx="57132">
                  <c:v>3.80E+02</c:v>
                </c:pt>
                <c:pt idx="57133">
                  <c:v>3.80E+02</c:v>
                </c:pt>
                <c:pt idx="57134">
                  <c:v>3.80E+02</c:v>
                </c:pt>
                <c:pt idx="57135">
                  <c:v>3.80E+02</c:v>
                </c:pt>
                <c:pt idx="57136">
                  <c:v>3.80E+02</c:v>
                </c:pt>
                <c:pt idx="57137">
                  <c:v>3.80E+02</c:v>
                </c:pt>
                <c:pt idx="57138">
                  <c:v>3.80E+02</c:v>
                </c:pt>
                <c:pt idx="57139">
                  <c:v>3.80E+02</c:v>
                </c:pt>
                <c:pt idx="57140">
                  <c:v>3.80E+02</c:v>
                </c:pt>
                <c:pt idx="57141">
                  <c:v>3.80E+02</c:v>
                </c:pt>
                <c:pt idx="57142">
                  <c:v>3.80E+02</c:v>
                </c:pt>
                <c:pt idx="57143">
                  <c:v>3.80E+02</c:v>
                </c:pt>
                <c:pt idx="57144">
                  <c:v>3.80E+02</c:v>
                </c:pt>
                <c:pt idx="57145">
                  <c:v>3.80E+02</c:v>
                </c:pt>
                <c:pt idx="57146">
                  <c:v>3.80E+02</c:v>
                </c:pt>
                <c:pt idx="57147">
                  <c:v>3.80E+02</c:v>
                </c:pt>
                <c:pt idx="57148">
                  <c:v>3.80E+02</c:v>
                </c:pt>
                <c:pt idx="57149">
                  <c:v>3.80E+02</c:v>
                </c:pt>
                <c:pt idx="57150">
                  <c:v>3.80E+02</c:v>
                </c:pt>
                <c:pt idx="57151">
                  <c:v>3.80E+02</c:v>
                </c:pt>
                <c:pt idx="57152">
                  <c:v>3.80E+02</c:v>
                </c:pt>
                <c:pt idx="57153">
                  <c:v>3.80E+02</c:v>
                </c:pt>
                <c:pt idx="57154">
                  <c:v>3.80E+02</c:v>
                </c:pt>
                <c:pt idx="57155">
                  <c:v>3.80E+02</c:v>
                </c:pt>
                <c:pt idx="57156">
                  <c:v>3.80E+02</c:v>
                </c:pt>
                <c:pt idx="57157">
                  <c:v>3.80E+02</c:v>
                </c:pt>
                <c:pt idx="57158">
                  <c:v>3.80E+02</c:v>
                </c:pt>
                <c:pt idx="57159">
                  <c:v>3.80E+02</c:v>
                </c:pt>
                <c:pt idx="57160">
                  <c:v>3.80E+02</c:v>
                </c:pt>
                <c:pt idx="57161">
                  <c:v>3.80E+02</c:v>
                </c:pt>
                <c:pt idx="57162">
                  <c:v>3.80E+02</c:v>
                </c:pt>
                <c:pt idx="57163">
                  <c:v>3.80E+02</c:v>
                </c:pt>
                <c:pt idx="57164">
                  <c:v>3.80E+02</c:v>
                </c:pt>
                <c:pt idx="57165">
                  <c:v>3.80E+02</c:v>
                </c:pt>
                <c:pt idx="57166">
                  <c:v>3.80E+02</c:v>
                </c:pt>
                <c:pt idx="57167">
                  <c:v>3.80E+02</c:v>
                </c:pt>
                <c:pt idx="57168">
                  <c:v>3.80E+02</c:v>
                </c:pt>
                <c:pt idx="57169">
                  <c:v>3.80E+02</c:v>
                </c:pt>
                <c:pt idx="57170">
                  <c:v>3.80E+02</c:v>
                </c:pt>
                <c:pt idx="57171">
                  <c:v>3.80E+02</c:v>
                </c:pt>
                <c:pt idx="57172">
                  <c:v>3.80E+02</c:v>
                </c:pt>
                <c:pt idx="57173">
                  <c:v>3.80E+02</c:v>
                </c:pt>
                <c:pt idx="57174">
                  <c:v>3.80E+02</c:v>
                </c:pt>
                <c:pt idx="57175">
                  <c:v>3.80E+02</c:v>
                </c:pt>
                <c:pt idx="57176">
                  <c:v>3.80E+02</c:v>
                </c:pt>
                <c:pt idx="57177">
                  <c:v>3.80E+02</c:v>
                </c:pt>
                <c:pt idx="57178">
                  <c:v>3.80E+02</c:v>
                </c:pt>
                <c:pt idx="57179">
                  <c:v>3.80E+02</c:v>
                </c:pt>
                <c:pt idx="57180">
                  <c:v>3.80E+02</c:v>
                </c:pt>
                <c:pt idx="57181">
                  <c:v>3.80E+02</c:v>
                </c:pt>
                <c:pt idx="57182">
                  <c:v>3.80E+02</c:v>
                </c:pt>
                <c:pt idx="57183">
                  <c:v>3.80E+02</c:v>
                </c:pt>
                <c:pt idx="57184">
                  <c:v>3.80E+02</c:v>
                </c:pt>
                <c:pt idx="57185">
                  <c:v>3.80E+02</c:v>
                </c:pt>
                <c:pt idx="57186">
                  <c:v>3.80E+02</c:v>
                </c:pt>
                <c:pt idx="57187">
                  <c:v>3.80E+02</c:v>
                </c:pt>
                <c:pt idx="57188">
                  <c:v>3.80E+02</c:v>
                </c:pt>
                <c:pt idx="57189">
                  <c:v>3.80E+02</c:v>
                </c:pt>
                <c:pt idx="57190">
                  <c:v>3.80E+02</c:v>
                </c:pt>
                <c:pt idx="57191">
                  <c:v>3.80E+02</c:v>
                </c:pt>
                <c:pt idx="57192">
                  <c:v>3.80E+02</c:v>
                </c:pt>
                <c:pt idx="57193">
                  <c:v>3.80E+02</c:v>
                </c:pt>
                <c:pt idx="57194">
                  <c:v>3.80E+02</c:v>
                </c:pt>
                <c:pt idx="57195">
                  <c:v>3.80E+02</c:v>
                </c:pt>
                <c:pt idx="57196">
                  <c:v>3.80E+02</c:v>
                </c:pt>
                <c:pt idx="57197">
                  <c:v>3.80E+02</c:v>
                </c:pt>
                <c:pt idx="57198">
                  <c:v>3.80E+02</c:v>
                </c:pt>
                <c:pt idx="57199">
                  <c:v>3.80E+02</c:v>
                </c:pt>
                <c:pt idx="57200">
                  <c:v>3.80E+02</c:v>
                </c:pt>
                <c:pt idx="57201">
                  <c:v>3.80E+02</c:v>
                </c:pt>
                <c:pt idx="57202">
                  <c:v>3.80E+02</c:v>
                </c:pt>
                <c:pt idx="57203">
                  <c:v>3.80E+02</c:v>
                </c:pt>
                <c:pt idx="57204">
                  <c:v>3.80E+02</c:v>
                </c:pt>
                <c:pt idx="57205">
                  <c:v>3.80E+02</c:v>
                </c:pt>
                <c:pt idx="57206">
                  <c:v>3.80E+02</c:v>
                </c:pt>
                <c:pt idx="57207">
                  <c:v>3.80E+02</c:v>
                </c:pt>
                <c:pt idx="57208">
                  <c:v>3.80E+02</c:v>
                </c:pt>
                <c:pt idx="57209">
                  <c:v>3.80E+02</c:v>
                </c:pt>
                <c:pt idx="57210">
                  <c:v>3.80E+02</c:v>
                </c:pt>
                <c:pt idx="57211">
                  <c:v>3.80E+02</c:v>
                </c:pt>
                <c:pt idx="57212">
                  <c:v>3.80E+02</c:v>
                </c:pt>
                <c:pt idx="57213">
                  <c:v>3.80E+02</c:v>
                </c:pt>
                <c:pt idx="57214">
                  <c:v>3.80E+02</c:v>
                </c:pt>
                <c:pt idx="57215">
                  <c:v>3.80E+02</c:v>
                </c:pt>
                <c:pt idx="57216">
                  <c:v>3.80E+02</c:v>
                </c:pt>
                <c:pt idx="57217">
                  <c:v>3.80E+02</c:v>
                </c:pt>
                <c:pt idx="57218">
                  <c:v>3.80E+02</c:v>
                </c:pt>
                <c:pt idx="57219">
                  <c:v>3.80E+02</c:v>
                </c:pt>
                <c:pt idx="57220">
                  <c:v>3.80E+02</c:v>
                </c:pt>
                <c:pt idx="57221">
                  <c:v>3.80E+02</c:v>
                </c:pt>
                <c:pt idx="57222">
                  <c:v>3.80E+02</c:v>
                </c:pt>
                <c:pt idx="57223">
                  <c:v>3.80E+02</c:v>
                </c:pt>
                <c:pt idx="57224">
                  <c:v>3.80E+02</c:v>
                </c:pt>
                <c:pt idx="57225">
                  <c:v>3.80E+02</c:v>
                </c:pt>
                <c:pt idx="57226">
                  <c:v>3.80E+02</c:v>
                </c:pt>
                <c:pt idx="57227">
                  <c:v>3.80E+02</c:v>
                </c:pt>
                <c:pt idx="57228">
                  <c:v>3.80E+02</c:v>
                </c:pt>
                <c:pt idx="57229">
                  <c:v>3.80E+02</c:v>
                </c:pt>
                <c:pt idx="57230">
                  <c:v>3.80E+02</c:v>
                </c:pt>
                <c:pt idx="57231">
                  <c:v>3.80E+02</c:v>
                </c:pt>
                <c:pt idx="57232">
                  <c:v>3.80E+02</c:v>
                </c:pt>
                <c:pt idx="57233">
                  <c:v>3.80E+02</c:v>
                </c:pt>
                <c:pt idx="57234">
                  <c:v>3.80E+02</c:v>
                </c:pt>
                <c:pt idx="57235">
                  <c:v>3.80E+02</c:v>
                </c:pt>
                <c:pt idx="57236">
                  <c:v>3.80E+02</c:v>
                </c:pt>
                <c:pt idx="57237">
                  <c:v>3.80E+02</c:v>
                </c:pt>
                <c:pt idx="57238">
                  <c:v>3.80E+02</c:v>
                </c:pt>
                <c:pt idx="57239">
                  <c:v>3.80E+02</c:v>
                </c:pt>
                <c:pt idx="57240">
                  <c:v>3.80E+02</c:v>
                </c:pt>
                <c:pt idx="57241">
                  <c:v>3.80E+02</c:v>
                </c:pt>
                <c:pt idx="57242">
                  <c:v>3.80E+02</c:v>
                </c:pt>
                <c:pt idx="57243">
                  <c:v>3.80E+02</c:v>
                </c:pt>
                <c:pt idx="57244">
                  <c:v>3.80E+02</c:v>
                </c:pt>
                <c:pt idx="57245">
                  <c:v>3.80E+02</c:v>
                </c:pt>
                <c:pt idx="57246">
                  <c:v>3.80E+02</c:v>
                </c:pt>
                <c:pt idx="57247">
                  <c:v>3.80E+02</c:v>
                </c:pt>
                <c:pt idx="57248">
                  <c:v>3.80E+02</c:v>
                </c:pt>
                <c:pt idx="57249">
                  <c:v>3.80E+02</c:v>
                </c:pt>
                <c:pt idx="57250">
                  <c:v>3.80E+02</c:v>
                </c:pt>
                <c:pt idx="57251">
                  <c:v>3.80E+02</c:v>
                </c:pt>
                <c:pt idx="57252">
                  <c:v>3.80E+02</c:v>
                </c:pt>
                <c:pt idx="57253">
                  <c:v>3.80E+02</c:v>
                </c:pt>
                <c:pt idx="57254">
                  <c:v>3.80E+02</c:v>
                </c:pt>
                <c:pt idx="57255">
                  <c:v>3.80E+02</c:v>
                </c:pt>
                <c:pt idx="57256">
                  <c:v>3.80E+02</c:v>
                </c:pt>
                <c:pt idx="57257">
                  <c:v>3.80E+02</c:v>
                </c:pt>
                <c:pt idx="57258">
                  <c:v>3.80E+02</c:v>
                </c:pt>
                <c:pt idx="57259">
                  <c:v>3.80E+02</c:v>
                </c:pt>
                <c:pt idx="57260">
                  <c:v>3.80E+02</c:v>
                </c:pt>
                <c:pt idx="57261">
                  <c:v>3.80E+02</c:v>
                </c:pt>
                <c:pt idx="57262">
                  <c:v>3.80E+02</c:v>
                </c:pt>
                <c:pt idx="57263">
                  <c:v>3.80E+02</c:v>
                </c:pt>
                <c:pt idx="57264">
                  <c:v>3.80E+02</c:v>
                </c:pt>
                <c:pt idx="57265">
                  <c:v>3.80E+02</c:v>
                </c:pt>
                <c:pt idx="57266">
                  <c:v>3.80E+02</c:v>
                </c:pt>
                <c:pt idx="57267">
                  <c:v>3.80E+02</c:v>
                </c:pt>
                <c:pt idx="57268">
                  <c:v>3.80E+02</c:v>
                </c:pt>
                <c:pt idx="57269">
                  <c:v>3.80E+02</c:v>
                </c:pt>
                <c:pt idx="57270">
                  <c:v>3.80E+02</c:v>
                </c:pt>
                <c:pt idx="57271">
                  <c:v>3.80E+02</c:v>
                </c:pt>
                <c:pt idx="57272">
                  <c:v>3.80E+02</c:v>
                </c:pt>
                <c:pt idx="57273">
                  <c:v>3.80E+02</c:v>
                </c:pt>
                <c:pt idx="57274">
                  <c:v>3.80E+02</c:v>
                </c:pt>
                <c:pt idx="57275">
                  <c:v>3.80E+02</c:v>
                </c:pt>
                <c:pt idx="57276">
                  <c:v>3.80E+02</c:v>
                </c:pt>
                <c:pt idx="57277">
                  <c:v>3.80E+02</c:v>
                </c:pt>
                <c:pt idx="57278">
                  <c:v>3.80E+02</c:v>
                </c:pt>
                <c:pt idx="57279">
                  <c:v>3.80E+02</c:v>
                </c:pt>
                <c:pt idx="57280">
                  <c:v>3.80E+02</c:v>
                </c:pt>
                <c:pt idx="57281">
                  <c:v>3.80E+02</c:v>
                </c:pt>
                <c:pt idx="57282">
                  <c:v>3.80E+02</c:v>
                </c:pt>
                <c:pt idx="57283">
                  <c:v>3.80E+02</c:v>
                </c:pt>
                <c:pt idx="57284">
                  <c:v>3.80E+02</c:v>
                </c:pt>
                <c:pt idx="57285">
                  <c:v>3.80E+02</c:v>
                </c:pt>
                <c:pt idx="57286">
                  <c:v>3.80E+02</c:v>
                </c:pt>
                <c:pt idx="57287">
                  <c:v>3.80E+02</c:v>
                </c:pt>
                <c:pt idx="57288">
                  <c:v>3.80E+02</c:v>
                </c:pt>
                <c:pt idx="57289">
                  <c:v>3.80E+02</c:v>
                </c:pt>
                <c:pt idx="57290">
                  <c:v>3.80E+02</c:v>
                </c:pt>
                <c:pt idx="57291">
                  <c:v>3.80E+02</c:v>
                </c:pt>
                <c:pt idx="57292">
                  <c:v>3.80E+02</c:v>
                </c:pt>
                <c:pt idx="57293">
                  <c:v>3.80E+02</c:v>
                </c:pt>
                <c:pt idx="57294">
                  <c:v>3.80E+02</c:v>
                </c:pt>
                <c:pt idx="57295">
                  <c:v>3.80E+02</c:v>
                </c:pt>
                <c:pt idx="57296">
                  <c:v>3.80E+02</c:v>
                </c:pt>
                <c:pt idx="57297">
                  <c:v>3.80E+02</c:v>
                </c:pt>
                <c:pt idx="57298">
                  <c:v>3.80E+02</c:v>
                </c:pt>
                <c:pt idx="57299">
                  <c:v>3.80E+02</c:v>
                </c:pt>
                <c:pt idx="57300">
                  <c:v>3.80E+02</c:v>
                </c:pt>
                <c:pt idx="57301">
                  <c:v>3.80E+02</c:v>
                </c:pt>
                <c:pt idx="57302">
                  <c:v>3.80E+02</c:v>
                </c:pt>
                <c:pt idx="57303">
                  <c:v>3.80E+02</c:v>
                </c:pt>
                <c:pt idx="57304">
                  <c:v>3.80E+02</c:v>
                </c:pt>
                <c:pt idx="57305">
                  <c:v>3.80E+02</c:v>
                </c:pt>
                <c:pt idx="57306">
                  <c:v>3.80E+02</c:v>
                </c:pt>
                <c:pt idx="57307">
                  <c:v>3.80E+02</c:v>
                </c:pt>
                <c:pt idx="57308">
                  <c:v>3.80E+02</c:v>
                </c:pt>
                <c:pt idx="57309">
                  <c:v>3.80E+02</c:v>
                </c:pt>
                <c:pt idx="57310">
                  <c:v>3.80E+02</c:v>
                </c:pt>
                <c:pt idx="57311">
                  <c:v>3.80E+02</c:v>
                </c:pt>
                <c:pt idx="57312">
                  <c:v>3.80E+02</c:v>
                </c:pt>
                <c:pt idx="57313">
                  <c:v>3.80E+02</c:v>
                </c:pt>
                <c:pt idx="57314">
                  <c:v>3.80E+02</c:v>
                </c:pt>
                <c:pt idx="57315">
                  <c:v>3.80E+02</c:v>
                </c:pt>
                <c:pt idx="57316">
                  <c:v>3.80E+02</c:v>
                </c:pt>
                <c:pt idx="57317">
                  <c:v>3.80E+02</c:v>
                </c:pt>
                <c:pt idx="57318">
                  <c:v>3.80E+02</c:v>
                </c:pt>
                <c:pt idx="57319">
                  <c:v>3.80E+02</c:v>
                </c:pt>
                <c:pt idx="57320">
                  <c:v>3.80E+02</c:v>
                </c:pt>
                <c:pt idx="57321">
                  <c:v>3.80E+02</c:v>
                </c:pt>
                <c:pt idx="57322">
                  <c:v>3.80E+02</c:v>
                </c:pt>
                <c:pt idx="57323">
                  <c:v>3.80E+02</c:v>
                </c:pt>
                <c:pt idx="57324">
                  <c:v>3.80E+02</c:v>
                </c:pt>
                <c:pt idx="57325">
                  <c:v>3.80E+02</c:v>
                </c:pt>
                <c:pt idx="57326">
                  <c:v>3.80E+02</c:v>
                </c:pt>
                <c:pt idx="57327">
                  <c:v>3.80E+02</c:v>
                </c:pt>
                <c:pt idx="57328">
                  <c:v>3.80E+02</c:v>
                </c:pt>
                <c:pt idx="57329">
                  <c:v>3.80E+02</c:v>
                </c:pt>
                <c:pt idx="57330">
                  <c:v>3.80E+02</c:v>
                </c:pt>
                <c:pt idx="57331">
                  <c:v>3.80E+02</c:v>
                </c:pt>
                <c:pt idx="57332">
                  <c:v>3.80E+02</c:v>
                </c:pt>
                <c:pt idx="57333">
                  <c:v>3.80E+02</c:v>
                </c:pt>
                <c:pt idx="57334">
                  <c:v>3.80E+02</c:v>
                </c:pt>
                <c:pt idx="57335">
                  <c:v>3.80E+02</c:v>
                </c:pt>
                <c:pt idx="57336">
                  <c:v>3.80E+02</c:v>
                </c:pt>
                <c:pt idx="57337">
                  <c:v>3.80E+02</c:v>
                </c:pt>
                <c:pt idx="57338">
                  <c:v>3.80E+02</c:v>
                </c:pt>
                <c:pt idx="57339">
                  <c:v>3.80E+02</c:v>
                </c:pt>
                <c:pt idx="57340">
                  <c:v>3.80E+02</c:v>
                </c:pt>
                <c:pt idx="57341">
                  <c:v>3.80E+02</c:v>
                </c:pt>
                <c:pt idx="57342">
                  <c:v>3.80E+02</c:v>
                </c:pt>
                <c:pt idx="57343">
                  <c:v>3.80E+02</c:v>
                </c:pt>
                <c:pt idx="57344">
                  <c:v>3.80E+02</c:v>
                </c:pt>
                <c:pt idx="57345">
                  <c:v>3.80E+02</c:v>
                </c:pt>
                <c:pt idx="57346">
                  <c:v>3.80E+02</c:v>
                </c:pt>
                <c:pt idx="57347">
                  <c:v>3.80E+02</c:v>
                </c:pt>
                <c:pt idx="57348">
                  <c:v>3.80E+02</c:v>
                </c:pt>
                <c:pt idx="57349">
                  <c:v>3.80E+02</c:v>
                </c:pt>
                <c:pt idx="57350">
                  <c:v>3.80E+02</c:v>
                </c:pt>
                <c:pt idx="57351">
                  <c:v>3.80E+02</c:v>
                </c:pt>
                <c:pt idx="57352">
                  <c:v>3.80E+02</c:v>
                </c:pt>
                <c:pt idx="57353">
                  <c:v>3.80E+02</c:v>
                </c:pt>
                <c:pt idx="57354">
                  <c:v>3.80E+02</c:v>
                </c:pt>
                <c:pt idx="57355">
                  <c:v>3.80E+02</c:v>
                </c:pt>
                <c:pt idx="57356">
                  <c:v>3.80E+02</c:v>
                </c:pt>
                <c:pt idx="57357">
                  <c:v>3.80E+02</c:v>
                </c:pt>
                <c:pt idx="57358">
                  <c:v>3.80E+02</c:v>
                </c:pt>
                <c:pt idx="57359">
                  <c:v>3.80E+02</c:v>
                </c:pt>
                <c:pt idx="57360">
                  <c:v>3.80E+02</c:v>
                </c:pt>
                <c:pt idx="57361">
                  <c:v>3.80E+02</c:v>
                </c:pt>
                <c:pt idx="57362">
                  <c:v>3.80E+02</c:v>
                </c:pt>
                <c:pt idx="57363">
                  <c:v>3.80E+02</c:v>
                </c:pt>
                <c:pt idx="57364">
                  <c:v>3.80E+02</c:v>
                </c:pt>
                <c:pt idx="57365">
                  <c:v>3.80E+02</c:v>
                </c:pt>
                <c:pt idx="57366">
                  <c:v>3.80E+02</c:v>
                </c:pt>
                <c:pt idx="57367">
                  <c:v>3.80E+02</c:v>
                </c:pt>
                <c:pt idx="57368">
                  <c:v>3.80E+02</c:v>
                </c:pt>
                <c:pt idx="57369">
                  <c:v>3.80E+02</c:v>
                </c:pt>
                <c:pt idx="57370">
                  <c:v>3.80E+02</c:v>
                </c:pt>
                <c:pt idx="57371">
                  <c:v>3.80E+02</c:v>
                </c:pt>
                <c:pt idx="57372">
                  <c:v>3.80E+02</c:v>
                </c:pt>
                <c:pt idx="57373">
                  <c:v>3.80E+02</c:v>
                </c:pt>
                <c:pt idx="57374">
                  <c:v>3.80E+02</c:v>
                </c:pt>
                <c:pt idx="57375">
                  <c:v>3.80E+02</c:v>
                </c:pt>
                <c:pt idx="57376">
                  <c:v>3.80E+02</c:v>
                </c:pt>
                <c:pt idx="57377">
                  <c:v>3.80E+02</c:v>
                </c:pt>
                <c:pt idx="57378">
                  <c:v>3.80E+02</c:v>
                </c:pt>
                <c:pt idx="57379">
                  <c:v>3.80E+02</c:v>
                </c:pt>
                <c:pt idx="57380">
                  <c:v>3.80E+02</c:v>
                </c:pt>
                <c:pt idx="57381">
                  <c:v>3.80E+02</c:v>
                </c:pt>
                <c:pt idx="57382">
                  <c:v>3.80E+02</c:v>
                </c:pt>
                <c:pt idx="57383">
                  <c:v>3.80E+02</c:v>
                </c:pt>
                <c:pt idx="57384">
                  <c:v>3.80E+02</c:v>
                </c:pt>
                <c:pt idx="57385">
                  <c:v>3.80E+02</c:v>
                </c:pt>
                <c:pt idx="57386">
                  <c:v>3.80E+02</c:v>
                </c:pt>
                <c:pt idx="57387">
                  <c:v>3.80E+02</c:v>
                </c:pt>
                <c:pt idx="57388">
                  <c:v>3.80E+02</c:v>
                </c:pt>
                <c:pt idx="57389">
                  <c:v>3.80E+02</c:v>
                </c:pt>
                <c:pt idx="57390">
                  <c:v>3.80E+02</c:v>
                </c:pt>
                <c:pt idx="57391">
                  <c:v>3.80E+02</c:v>
                </c:pt>
                <c:pt idx="57392">
                  <c:v>3.80E+02</c:v>
                </c:pt>
                <c:pt idx="57393">
                  <c:v>3.80E+02</c:v>
                </c:pt>
                <c:pt idx="57394">
                  <c:v>3.80E+02</c:v>
                </c:pt>
                <c:pt idx="57395">
                  <c:v>3.80E+02</c:v>
                </c:pt>
                <c:pt idx="57396">
                  <c:v>3.80E+02</c:v>
                </c:pt>
                <c:pt idx="57397">
                  <c:v>3.80E+02</c:v>
                </c:pt>
                <c:pt idx="57398">
                  <c:v>3.80E+02</c:v>
                </c:pt>
                <c:pt idx="57399">
                  <c:v>3.80E+02</c:v>
                </c:pt>
                <c:pt idx="57400">
                  <c:v>3.80E+02</c:v>
                </c:pt>
                <c:pt idx="57401">
                  <c:v>3.80E+02</c:v>
                </c:pt>
                <c:pt idx="57402">
                  <c:v>3.80E+02</c:v>
                </c:pt>
                <c:pt idx="57403">
                  <c:v>3.80E+02</c:v>
                </c:pt>
                <c:pt idx="57404">
                  <c:v>3.80E+02</c:v>
                </c:pt>
                <c:pt idx="57405">
                  <c:v>3.80E+02</c:v>
                </c:pt>
                <c:pt idx="57406">
                  <c:v>3.80E+02</c:v>
                </c:pt>
                <c:pt idx="57407">
                  <c:v>3.80E+02</c:v>
                </c:pt>
                <c:pt idx="57408">
                  <c:v>3.80E+02</c:v>
                </c:pt>
                <c:pt idx="57409">
                  <c:v>3.80E+02</c:v>
                </c:pt>
                <c:pt idx="57410">
                  <c:v>3.80E+02</c:v>
                </c:pt>
                <c:pt idx="57411">
                  <c:v>3.80E+02</c:v>
                </c:pt>
                <c:pt idx="57412">
                  <c:v>3.80E+02</c:v>
                </c:pt>
                <c:pt idx="57413">
                  <c:v>3.80E+02</c:v>
                </c:pt>
                <c:pt idx="57414">
                  <c:v>3.80E+02</c:v>
                </c:pt>
                <c:pt idx="57415">
                  <c:v>3.80E+02</c:v>
                </c:pt>
                <c:pt idx="57416">
                  <c:v>3.80E+02</c:v>
                </c:pt>
                <c:pt idx="57417">
                  <c:v>3.80E+02</c:v>
                </c:pt>
                <c:pt idx="57418">
                  <c:v>3.80E+02</c:v>
                </c:pt>
                <c:pt idx="57419">
                  <c:v>3.80E+02</c:v>
                </c:pt>
                <c:pt idx="57420">
                  <c:v>3.80E+02</c:v>
                </c:pt>
                <c:pt idx="57421">
                  <c:v>3.80E+02</c:v>
                </c:pt>
                <c:pt idx="57422">
                  <c:v>3.80E+02</c:v>
                </c:pt>
                <c:pt idx="57423">
                  <c:v>3.80E+02</c:v>
                </c:pt>
                <c:pt idx="57424">
                  <c:v>3.80E+02</c:v>
                </c:pt>
                <c:pt idx="57425">
                  <c:v>3.80E+02</c:v>
                </c:pt>
                <c:pt idx="57426">
                  <c:v>3.80E+02</c:v>
                </c:pt>
                <c:pt idx="57427">
                  <c:v>3.80E+02</c:v>
                </c:pt>
                <c:pt idx="57428">
                  <c:v>3.80E+02</c:v>
                </c:pt>
                <c:pt idx="57429">
                  <c:v>3.80E+02</c:v>
                </c:pt>
                <c:pt idx="57430">
                  <c:v>3.80E+02</c:v>
                </c:pt>
                <c:pt idx="57431">
                  <c:v>3.80E+02</c:v>
                </c:pt>
                <c:pt idx="57432">
                  <c:v>3.80E+02</c:v>
                </c:pt>
                <c:pt idx="57433">
                  <c:v>3.80E+02</c:v>
                </c:pt>
                <c:pt idx="57434">
                  <c:v>3.80E+02</c:v>
                </c:pt>
                <c:pt idx="57435">
                  <c:v>3.80E+02</c:v>
                </c:pt>
                <c:pt idx="57436">
                  <c:v>3.80E+02</c:v>
                </c:pt>
                <c:pt idx="57437">
                  <c:v>3.80E+02</c:v>
                </c:pt>
                <c:pt idx="57438">
                  <c:v>3.80E+02</c:v>
                </c:pt>
                <c:pt idx="57439">
                  <c:v>3.80E+02</c:v>
                </c:pt>
                <c:pt idx="57440">
                  <c:v>3.80E+02</c:v>
                </c:pt>
                <c:pt idx="57441">
                  <c:v>3.80E+02</c:v>
                </c:pt>
                <c:pt idx="57442">
                  <c:v>3.80E+02</c:v>
                </c:pt>
                <c:pt idx="57443">
                  <c:v>3.80E+02</c:v>
                </c:pt>
                <c:pt idx="57444">
                  <c:v>3.80E+02</c:v>
                </c:pt>
                <c:pt idx="57445">
                  <c:v>3.80E+02</c:v>
                </c:pt>
                <c:pt idx="57446">
                  <c:v>3.80E+02</c:v>
                </c:pt>
                <c:pt idx="57447">
                  <c:v>3.80E+02</c:v>
                </c:pt>
                <c:pt idx="57448">
                  <c:v>3.80E+02</c:v>
                </c:pt>
                <c:pt idx="57449">
                  <c:v>3.80E+02</c:v>
                </c:pt>
                <c:pt idx="57450">
                  <c:v>3.80E+02</c:v>
                </c:pt>
                <c:pt idx="57451">
                  <c:v>3.80E+02</c:v>
                </c:pt>
                <c:pt idx="57452">
                  <c:v>3.80E+02</c:v>
                </c:pt>
                <c:pt idx="57453">
                  <c:v>3.80E+02</c:v>
                </c:pt>
                <c:pt idx="57454">
                  <c:v>3.80E+02</c:v>
                </c:pt>
                <c:pt idx="57455">
                  <c:v>3.80E+02</c:v>
                </c:pt>
                <c:pt idx="57456">
                  <c:v>3.80E+02</c:v>
                </c:pt>
                <c:pt idx="57457">
                  <c:v>3.80E+02</c:v>
                </c:pt>
                <c:pt idx="57458">
                  <c:v>3.80E+02</c:v>
                </c:pt>
                <c:pt idx="57459">
                  <c:v>3.80E+02</c:v>
                </c:pt>
                <c:pt idx="57460">
                  <c:v>3.80E+02</c:v>
                </c:pt>
                <c:pt idx="57461">
                  <c:v>3.80E+02</c:v>
                </c:pt>
                <c:pt idx="57462">
                  <c:v>3.80E+02</c:v>
                </c:pt>
                <c:pt idx="57463">
                  <c:v>3.80E+02</c:v>
                </c:pt>
                <c:pt idx="57464">
                  <c:v>3.80E+02</c:v>
                </c:pt>
                <c:pt idx="57465">
                  <c:v>3.80E+02</c:v>
                </c:pt>
                <c:pt idx="57466">
                  <c:v>3.80E+02</c:v>
                </c:pt>
                <c:pt idx="57467">
                  <c:v>3.80E+02</c:v>
                </c:pt>
                <c:pt idx="57468">
                  <c:v>3.80E+02</c:v>
                </c:pt>
                <c:pt idx="57469">
                  <c:v>3.80E+02</c:v>
                </c:pt>
                <c:pt idx="57470">
                  <c:v>3.80E+02</c:v>
                </c:pt>
                <c:pt idx="57471">
                  <c:v>3.80E+02</c:v>
                </c:pt>
                <c:pt idx="57472">
                  <c:v>3.80E+02</c:v>
                </c:pt>
                <c:pt idx="57473">
                  <c:v>3.80E+02</c:v>
                </c:pt>
                <c:pt idx="57474">
                  <c:v>3.80E+02</c:v>
                </c:pt>
                <c:pt idx="57475">
                  <c:v>3.80E+02</c:v>
                </c:pt>
                <c:pt idx="57476">
                  <c:v>3.80E+02</c:v>
                </c:pt>
                <c:pt idx="57477">
                  <c:v>3.80E+02</c:v>
                </c:pt>
                <c:pt idx="57478">
                  <c:v>3.80E+02</c:v>
                </c:pt>
                <c:pt idx="57479">
                  <c:v>3.80E+02</c:v>
                </c:pt>
                <c:pt idx="57480">
                  <c:v>3.80E+02</c:v>
                </c:pt>
                <c:pt idx="57481">
                  <c:v>3.80E+02</c:v>
                </c:pt>
                <c:pt idx="57482">
                  <c:v>3.80E+02</c:v>
                </c:pt>
                <c:pt idx="57483">
                  <c:v>3.80E+02</c:v>
                </c:pt>
                <c:pt idx="57484">
                  <c:v>3.80E+02</c:v>
                </c:pt>
                <c:pt idx="57485">
                  <c:v>3.80E+02</c:v>
                </c:pt>
                <c:pt idx="57486">
                  <c:v>3.80E+02</c:v>
                </c:pt>
                <c:pt idx="57487">
                  <c:v>3.80E+02</c:v>
                </c:pt>
                <c:pt idx="57488">
                  <c:v>3.80E+02</c:v>
                </c:pt>
                <c:pt idx="57489">
                  <c:v>3.80E+02</c:v>
                </c:pt>
                <c:pt idx="57490">
                  <c:v>3.80E+02</c:v>
                </c:pt>
                <c:pt idx="57491">
                  <c:v>3.80E+02</c:v>
                </c:pt>
                <c:pt idx="57492">
                  <c:v>3.80E+02</c:v>
                </c:pt>
                <c:pt idx="57493">
                  <c:v>3.80E+02</c:v>
                </c:pt>
                <c:pt idx="57494">
                  <c:v>3.80E+02</c:v>
                </c:pt>
                <c:pt idx="57495">
                  <c:v>3.80E+02</c:v>
                </c:pt>
                <c:pt idx="57496">
                  <c:v>3.80E+02</c:v>
                </c:pt>
                <c:pt idx="57497">
                  <c:v>3.80E+02</c:v>
                </c:pt>
                <c:pt idx="57498">
                  <c:v>3.80E+02</c:v>
                </c:pt>
                <c:pt idx="57499">
                  <c:v>3.80E+02</c:v>
                </c:pt>
                <c:pt idx="57500">
                  <c:v>3.80E+02</c:v>
                </c:pt>
                <c:pt idx="57501">
                  <c:v>3.80E+02</c:v>
                </c:pt>
                <c:pt idx="57502">
                  <c:v>3.80E+02</c:v>
                </c:pt>
                <c:pt idx="57503">
                  <c:v>3.80E+02</c:v>
                </c:pt>
                <c:pt idx="57504">
                  <c:v>3.80E+02</c:v>
                </c:pt>
                <c:pt idx="57505">
                  <c:v>3.80E+02</c:v>
                </c:pt>
                <c:pt idx="57506">
                  <c:v>3.80E+02</c:v>
                </c:pt>
                <c:pt idx="57507">
                  <c:v>3.80E+02</c:v>
                </c:pt>
                <c:pt idx="57508">
                  <c:v>3.80E+02</c:v>
                </c:pt>
                <c:pt idx="57509">
                  <c:v>3.80E+02</c:v>
                </c:pt>
                <c:pt idx="57510">
                  <c:v>3.80E+02</c:v>
                </c:pt>
                <c:pt idx="57511">
                  <c:v>3.80E+02</c:v>
                </c:pt>
                <c:pt idx="57512">
                  <c:v>3.80E+02</c:v>
                </c:pt>
                <c:pt idx="57513">
                  <c:v>3.80E+02</c:v>
                </c:pt>
                <c:pt idx="57514">
                  <c:v>3.80E+02</c:v>
                </c:pt>
                <c:pt idx="57515">
                  <c:v>3.80E+02</c:v>
                </c:pt>
                <c:pt idx="57516">
                  <c:v>3.80E+02</c:v>
                </c:pt>
                <c:pt idx="57517">
                  <c:v>3.80E+02</c:v>
                </c:pt>
                <c:pt idx="57518">
                  <c:v>3.80E+02</c:v>
                </c:pt>
                <c:pt idx="57519">
                  <c:v>3.80E+02</c:v>
                </c:pt>
                <c:pt idx="57520">
                  <c:v>3.80E+02</c:v>
                </c:pt>
                <c:pt idx="57521">
                  <c:v>3.80E+02</c:v>
                </c:pt>
                <c:pt idx="57522">
                  <c:v>3.80E+02</c:v>
                </c:pt>
                <c:pt idx="57523">
                  <c:v>3.80E+02</c:v>
                </c:pt>
                <c:pt idx="57524">
                  <c:v>3.80E+02</c:v>
                </c:pt>
                <c:pt idx="57525">
                  <c:v>3.80E+02</c:v>
                </c:pt>
                <c:pt idx="57526">
                  <c:v>3.80E+02</c:v>
                </c:pt>
                <c:pt idx="57527">
                  <c:v>3.80E+02</c:v>
                </c:pt>
                <c:pt idx="57528">
                  <c:v>3.80E+02</c:v>
                </c:pt>
                <c:pt idx="57529">
                  <c:v>3.80E+02</c:v>
                </c:pt>
                <c:pt idx="57530">
                  <c:v>3.80E+02</c:v>
                </c:pt>
                <c:pt idx="57531">
                  <c:v>3.80E+02</c:v>
                </c:pt>
                <c:pt idx="57532">
                  <c:v>3.80E+02</c:v>
                </c:pt>
                <c:pt idx="57533">
                  <c:v>3.80E+02</c:v>
                </c:pt>
                <c:pt idx="57534">
                  <c:v>3.80E+02</c:v>
                </c:pt>
                <c:pt idx="57535">
                  <c:v>3.80E+02</c:v>
                </c:pt>
                <c:pt idx="57536">
                  <c:v>3.80E+02</c:v>
                </c:pt>
                <c:pt idx="57537">
                  <c:v>3.80E+02</c:v>
                </c:pt>
                <c:pt idx="57538">
                  <c:v>3.80E+02</c:v>
                </c:pt>
                <c:pt idx="57539">
                  <c:v>3.80E+02</c:v>
                </c:pt>
                <c:pt idx="57540">
                  <c:v>3.80E+02</c:v>
                </c:pt>
                <c:pt idx="57541">
                  <c:v>3.80E+02</c:v>
                </c:pt>
                <c:pt idx="57542">
                  <c:v>3.80E+02</c:v>
                </c:pt>
                <c:pt idx="57543">
                  <c:v>3.80E+02</c:v>
                </c:pt>
                <c:pt idx="57544">
                  <c:v>3.80E+02</c:v>
                </c:pt>
                <c:pt idx="57545">
                  <c:v>3.80E+02</c:v>
                </c:pt>
                <c:pt idx="57546">
                  <c:v>3.80E+02</c:v>
                </c:pt>
                <c:pt idx="57547">
                  <c:v>3.80E+02</c:v>
                </c:pt>
                <c:pt idx="57548">
                  <c:v>3.80E+02</c:v>
                </c:pt>
                <c:pt idx="57549">
                  <c:v>3.80E+02</c:v>
                </c:pt>
                <c:pt idx="57550">
                  <c:v>3.80E+02</c:v>
                </c:pt>
                <c:pt idx="57551">
                  <c:v>3.80E+02</c:v>
                </c:pt>
                <c:pt idx="57552">
                  <c:v>3.80E+02</c:v>
                </c:pt>
                <c:pt idx="57553">
                  <c:v>3.80E+02</c:v>
                </c:pt>
                <c:pt idx="57554">
                  <c:v>3.80E+02</c:v>
                </c:pt>
                <c:pt idx="57555">
                  <c:v>3.80E+02</c:v>
                </c:pt>
                <c:pt idx="57556">
                  <c:v>3.80E+02</c:v>
                </c:pt>
                <c:pt idx="57557">
                  <c:v>3.80E+02</c:v>
                </c:pt>
                <c:pt idx="57558">
                  <c:v>3.80E+02</c:v>
                </c:pt>
                <c:pt idx="57559">
                  <c:v>3.80E+02</c:v>
                </c:pt>
                <c:pt idx="57560">
                  <c:v>3.80E+02</c:v>
                </c:pt>
                <c:pt idx="57561">
                  <c:v>3.80E+02</c:v>
                </c:pt>
                <c:pt idx="57562">
                  <c:v>3.80E+02</c:v>
                </c:pt>
                <c:pt idx="57563">
                  <c:v>3.80E+02</c:v>
                </c:pt>
                <c:pt idx="57564">
                  <c:v>3.80E+02</c:v>
                </c:pt>
                <c:pt idx="57565">
                  <c:v>3.80E+02</c:v>
                </c:pt>
                <c:pt idx="57566">
                  <c:v>3.80E+02</c:v>
                </c:pt>
                <c:pt idx="57567">
                  <c:v>3.80E+02</c:v>
                </c:pt>
                <c:pt idx="57568">
                  <c:v>3.80E+02</c:v>
                </c:pt>
                <c:pt idx="57569">
                  <c:v>3.80E+02</c:v>
                </c:pt>
                <c:pt idx="57570">
                  <c:v>3.80E+02</c:v>
                </c:pt>
                <c:pt idx="57571">
                  <c:v>3.80E+02</c:v>
                </c:pt>
                <c:pt idx="57572">
                  <c:v>3.80E+02</c:v>
                </c:pt>
                <c:pt idx="57573">
                  <c:v>3.80E+02</c:v>
                </c:pt>
                <c:pt idx="57574">
                  <c:v>3.80E+02</c:v>
                </c:pt>
                <c:pt idx="57575">
                  <c:v>3.80E+02</c:v>
                </c:pt>
                <c:pt idx="57576">
                  <c:v>3.80E+02</c:v>
                </c:pt>
                <c:pt idx="57577">
                  <c:v>3.80E+02</c:v>
                </c:pt>
                <c:pt idx="57578">
                  <c:v>3.80E+02</c:v>
                </c:pt>
                <c:pt idx="57579">
                  <c:v>3.80E+02</c:v>
                </c:pt>
                <c:pt idx="57580">
                  <c:v>3.80E+02</c:v>
                </c:pt>
                <c:pt idx="57581">
                  <c:v>3.80E+02</c:v>
                </c:pt>
                <c:pt idx="57582">
                  <c:v>3.80E+02</c:v>
                </c:pt>
                <c:pt idx="57583">
                  <c:v>3.80E+02</c:v>
                </c:pt>
                <c:pt idx="57584">
                  <c:v>3.80E+02</c:v>
                </c:pt>
                <c:pt idx="57585">
                  <c:v>3.80E+02</c:v>
                </c:pt>
                <c:pt idx="57586">
                  <c:v>3.80E+02</c:v>
                </c:pt>
                <c:pt idx="57587">
                  <c:v>3.80E+02</c:v>
                </c:pt>
                <c:pt idx="57588">
                  <c:v>3.80E+02</c:v>
                </c:pt>
                <c:pt idx="57589">
                  <c:v>3.80E+02</c:v>
                </c:pt>
                <c:pt idx="57590">
                  <c:v>3.80E+02</c:v>
                </c:pt>
                <c:pt idx="57591">
                  <c:v>3.80E+02</c:v>
                </c:pt>
                <c:pt idx="57592">
                  <c:v>3.80E+02</c:v>
                </c:pt>
                <c:pt idx="57593">
                  <c:v>3.80E+02</c:v>
                </c:pt>
                <c:pt idx="57594">
                  <c:v>3.80E+02</c:v>
                </c:pt>
                <c:pt idx="57595">
                  <c:v>3.80E+02</c:v>
                </c:pt>
                <c:pt idx="57596">
                  <c:v>3.80E+02</c:v>
                </c:pt>
                <c:pt idx="57597">
                  <c:v>3.80E+02</c:v>
                </c:pt>
                <c:pt idx="57598">
                  <c:v>3.80E+02</c:v>
                </c:pt>
                <c:pt idx="57599">
                  <c:v>3.80E+02</c:v>
                </c:pt>
                <c:pt idx="57600">
                  <c:v>3.80E+02</c:v>
                </c:pt>
                <c:pt idx="57601">
                  <c:v>3.80E+02</c:v>
                </c:pt>
                <c:pt idx="57602">
                  <c:v>3.80E+02</c:v>
                </c:pt>
                <c:pt idx="57603">
                  <c:v>3.80E+02</c:v>
                </c:pt>
                <c:pt idx="57604">
                  <c:v>3.80E+02</c:v>
                </c:pt>
                <c:pt idx="57605">
                  <c:v>3.80E+02</c:v>
                </c:pt>
                <c:pt idx="57606">
                  <c:v>3.80E+02</c:v>
                </c:pt>
                <c:pt idx="57607">
                  <c:v>3.80E+02</c:v>
                </c:pt>
                <c:pt idx="57608">
                  <c:v>3.80E+02</c:v>
                </c:pt>
                <c:pt idx="57609">
                  <c:v>3.80E+02</c:v>
                </c:pt>
                <c:pt idx="57610">
                  <c:v>3.80E+02</c:v>
                </c:pt>
                <c:pt idx="57611">
                  <c:v>3.80E+02</c:v>
                </c:pt>
                <c:pt idx="57612">
                  <c:v>3.80E+02</c:v>
                </c:pt>
                <c:pt idx="57613">
                  <c:v>3.80E+02</c:v>
                </c:pt>
                <c:pt idx="57614">
                  <c:v>3.80E+02</c:v>
                </c:pt>
                <c:pt idx="57615">
                  <c:v>3.80E+02</c:v>
                </c:pt>
                <c:pt idx="57616">
                  <c:v>3.80E+02</c:v>
                </c:pt>
                <c:pt idx="57617">
                  <c:v>3.80E+02</c:v>
                </c:pt>
                <c:pt idx="57618">
                  <c:v>3.80E+02</c:v>
                </c:pt>
                <c:pt idx="57619">
                  <c:v>3.80E+02</c:v>
                </c:pt>
                <c:pt idx="57620">
                  <c:v>3.80E+02</c:v>
                </c:pt>
                <c:pt idx="57621">
                  <c:v>3.80E+02</c:v>
                </c:pt>
                <c:pt idx="57622">
                  <c:v>3.80E+02</c:v>
                </c:pt>
                <c:pt idx="57623">
                  <c:v>3.80E+02</c:v>
                </c:pt>
                <c:pt idx="57624">
                  <c:v>3.80E+02</c:v>
                </c:pt>
                <c:pt idx="57625">
                  <c:v>3.80E+02</c:v>
                </c:pt>
                <c:pt idx="57626">
                  <c:v>3.80E+02</c:v>
                </c:pt>
                <c:pt idx="57627">
                  <c:v>3.80E+02</c:v>
                </c:pt>
                <c:pt idx="57628">
                  <c:v>3.80E+02</c:v>
                </c:pt>
                <c:pt idx="57629">
                  <c:v>3.80E+02</c:v>
                </c:pt>
                <c:pt idx="57630">
                  <c:v>3.80E+02</c:v>
                </c:pt>
                <c:pt idx="57631">
                  <c:v>3.80E+02</c:v>
                </c:pt>
                <c:pt idx="57632">
                  <c:v>3.80E+02</c:v>
                </c:pt>
                <c:pt idx="57633">
                  <c:v>3.80E+02</c:v>
                </c:pt>
                <c:pt idx="57634">
                  <c:v>3.80E+02</c:v>
                </c:pt>
                <c:pt idx="57635">
                  <c:v>3.80E+02</c:v>
                </c:pt>
                <c:pt idx="57636">
                  <c:v>3.80E+02</c:v>
                </c:pt>
                <c:pt idx="57637">
                  <c:v>3.80E+02</c:v>
                </c:pt>
                <c:pt idx="57638">
                  <c:v>3.80E+02</c:v>
                </c:pt>
                <c:pt idx="57639">
                  <c:v>3.80E+02</c:v>
                </c:pt>
                <c:pt idx="57640">
                  <c:v>3.80E+02</c:v>
                </c:pt>
                <c:pt idx="57641">
                  <c:v>3.80E+02</c:v>
                </c:pt>
                <c:pt idx="57642">
                  <c:v>3.80E+02</c:v>
                </c:pt>
                <c:pt idx="57643">
                  <c:v>3.80E+02</c:v>
                </c:pt>
                <c:pt idx="57644">
                  <c:v>3.80E+02</c:v>
                </c:pt>
                <c:pt idx="57645">
                  <c:v>3.80E+02</c:v>
                </c:pt>
                <c:pt idx="57646">
                  <c:v>3.80E+02</c:v>
                </c:pt>
                <c:pt idx="57647">
                  <c:v>3.80E+02</c:v>
                </c:pt>
                <c:pt idx="57648">
                  <c:v>3.80E+02</c:v>
                </c:pt>
                <c:pt idx="57649">
                  <c:v>3.80E+02</c:v>
                </c:pt>
                <c:pt idx="57650">
                  <c:v>3.80E+02</c:v>
                </c:pt>
                <c:pt idx="57651">
                  <c:v>3.80E+02</c:v>
                </c:pt>
                <c:pt idx="57652">
                  <c:v>3.80E+02</c:v>
                </c:pt>
                <c:pt idx="57653">
                  <c:v>3.80E+02</c:v>
                </c:pt>
                <c:pt idx="57654">
                  <c:v>3.80E+02</c:v>
                </c:pt>
                <c:pt idx="57655">
                  <c:v>3.80E+02</c:v>
                </c:pt>
                <c:pt idx="57656">
                  <c:v>3.80E+02</c:v>
                </c:pt>
                <c:pt idx="57657">
                  <c:v>3.80E+02</c:v>
                </c:pt>
                <c:pt idx="57658">
                  <c:v>3.80E+02</c:v>
                </c:pt>
                <c:pt idx="57659">
                  <c:v>3.80E+02</c:v>
                </c:pt>
                <c:pt idx="57660">
                  <c:v>3.80E+02</c:v>
                </c:pt>
                <c:pt idx="57661">
                  <c:v>3.80E+02</c:v>
                </c:pt>
                <c:pt idx="57662">
                  <c:v>3.80E+02</c:v>
                </c:pt>
                <c:pt idx="57663">
                  <c:v>3.80E+02</c:v>
                </c:pt>
                <c:pt idx="57664">
                  <c:v>3.80E+02</c:v>
                </c:pt>
                <c:pt idx="57665">
                  <c:v>3.80E+02</c:v>
                </c:pt>
                <c:pt idx="57666">
                  <c:v>3.80E+02</c:v>
                </c:pt>
                <c:pt idx="57667">
                  <c:v>3.80E+02</c:v>
                </c:pt>
                <c:pt idx="57668">
                  <c:v>3.80E+02</c:v>
                </c:pt>
                <c:pt idx="57669">
                  <c:v>3.80E+02</c:v>
                </c:pt>
                <c:pt idx="57670">
                  <c:v>3.80E+02</c:v>
                </c:pt>
                <c:pt idx="57671">
                  <c:v>3.80E+02</c:v>
                </c:pt>
                <c:pt idx="57672">
                  <c:v>3.80E+02</c:v>
                </c:pt>
                <c:pt idx="57673">
                  <c:v>3.80E+02</c:v>
                </c:pt>
                <c:pt idx="57674">
                  <c:v>3.80E+02</c:v>
                </c:pt>
                <c:pt idx="57675">
                  <c:v>3.80E+02</c:v>
                </c:pt>
                <c:pt idx="57676">
                  <c:v>3.80E+02</c:v>
                </c:pt>
                <c:pt idx="57677">
                  <c:v>3.80E+02</c:v>
                </c:pt>
                <c:pt idx="57678">
                  <c:v>3.80E+02</c:v>
                </c:pt>
                <c:pt idx="57679">
                  <c:v>3.80E+02</c:v>
                </c:pt>
                <c:pt idx="57680">
                  <c:v>3.80E+02</c:v>
                </c:pt>
                <c:pt idx="57681">
                  <c:v>3.80E+02</c:v>
                </c:pt>
                <c:pt idx="57682">
                  <c:v>3.80E+02</c:v>
                </c:pt>
                <c:pt idx="57683">
                  <c:v>3.80E+02</c:v>
                </c:pt>
                <c:pt idx="57684">
                  <c:v>3.80E+02</c:v>
                </c:pt>
                <c:pt idx="57685">
                  <c:v>3.80E+02</c:v>
                </c:pt>
                <c:pt idx="57686">
                  <c:v>3.80E+02</c:v>
                </c:pt>
                <c:pt idx="57687">
                  <c:v>3.80E+02</c:v>
                </c:pt>
                <c:pt idx="57688">
                  <c:v>3.80E+02</c:v>
                </c:pt>
                <c:pt idx="57689">
                  <c:v>3.80E+02</c:v>
                </c:pt>
                <c:pt idx="57690">
                  <c:v>3.80E+02</c:v>
                </c:pt>
                <c:pt idx="57691">
                  <c:v>3.80E+02</c:v>
                </c:pt>
                <c:pt idx="57692">
                  <c:v>3.80E+02</c:v>
                </c:pt>
                <c:pt idx="57693">
                  <c:v>3.80E+02</c:v>
                </c:pt>
                <c:pt idx="57694">
                  <c:v>3.80E+02</c:v>
                </c:pt>
                <c:pt idx="57695">
                  <c:v>3.80E+02</c:v>
                </c:pt>
                <c:pt idx="57696">
                  <c:v>3.80E+02</c:v>
                </c:pt>
                <c:pt idx="57697">
                  <c:v>3.80E+02</c:v>
                </c:pt>
                <c:pt idx="57698">
                  <c:v>3.80E+02</c:v>
                </c:pt>
                <c:pt idx="57699">
                  <c:v>3.80E+02</c:v>
                </c:pt>
                <c:pt idx="57700">
                  <c:v>3.80E+02</c:v>
                </c:pt>
                <c:pt idx="57701">
                  <c:v>3.80E+02</c:v>
                </c:pt>
                <c:pt idx="57702">
                  <c:v>3.80E+02</c:v>
                </c:pt>
                <c:pt idx="57703">
                  <c:v>3.80E+02</c:v>
                </c:pt>
                <c:pt idx="57704">
                  <c:v>3.80E+02</c:v>
                </c:pt>
                <c:pt idx="57705">
                  <c:v>3.80E+02</c:v>
                </c:pt>
                <c:pt idx="57706">
                  <c:v>3.80E+02</c:v>
                </c:pt>
                <c:pt idx="57707">
                  <c:v>3.80E+02</c:v>
                </c:pt>
                <c:pt idx="57708">
                  <c:v>3.80E+02</c:v>
                </c:pt>
                <c:pt idx="57709">
                  <c:v>3.80E+02</c:v>
                </c:pt>
                <c:pt idx="57710">
                  <c:v>3.80E+02</c:v>
                </c:pt>
                <c:pt idx="57711">
                  <c:v>3.80E+02</c:v>
                </c:pt>
                <c:pt idx="57712">
                  <c:v>3.80E+02</c:v>
                </c:pt>
                <c:pt idx="57713">
                  <c:v>3.80E+02</c:v>
                </c:pt>
                <c:pt idx="57714">
                  <c:v>3.80E+02</c:v>
                </c:pt>
                <c:pt idx="57715">
                  <c:v>3.80E+02</c:v>
                </c:pt>
                <c:pt idx="57716">
                  <c:v>3.80E+02</c:v>
                </c:pt>
                <c:pt idx="57717">
                  <c:v>3.80E+02</c:v>
                </c:pt>
                <c:pt idx="57718">
                  <c:v>3.80E+02</c:v>
                </c:pt>
                <c:pt idx="57719">
                  <c:v>3.80E+02</c:v>
                </c:pt>
                <c:pt idx="57720">
                  <c:v>3.80E+02</c:v>
                </c:pt>
                <c:pt idx="57721">
                  <c:v>3.80E+02</c:v>
                </c:pt>
                <c:pt idx="57722">
                  <c:v>3.80E+02</c:v>
                </c:pt>
                <c:pt idx="57723">
                  <c:v>3.80E+02</c:v>
                </c:pt>
                <c:pt idx="57724">
                  <c:v>3.80E+02</c:v>
                </c:pt>
                <c:pt idx="57725">
                  <c:v>3.80E+02</c:v>
                </c:pt>
                <c:pt idx="57726">
                  <c:v>3.80E+02</c:v>
                </c:pt>
                <c:pt idx="57727">
                  <c:v>3.80E+02</c:v>
                </c:pt>
                <c:pt idx="57728">
                  <c:v>3.80E+02</c:v>
                </c:pt>
                <c:pt idx="57729">
                  <c:v>3.80E+02</c:v>
                </c:pt>
                <c:pt idx="57730">
                  <c:v>3.80E+02</c:v>
                </c:pt>
                <c:pt idx="57731">
                  <c:v>3.80E+02</c:v>
                </c:pt>
                <c:pt idx="57732">
                  <c:v>3.80E+02</c:v>
                </c:pt>
                <c:pt idx="57733">
                  <c:v>3.80E+02</c:v>
                </c:pt>
                <c:pt idx="57734">
                  <c:v>3.80E+02</c:v>
                </c:pt>
                <c:pt idx="57735">
                  <c:v>3.80E+02</c:v>
                </c:pt>
                <c:pt idx="57736">
                  <c:v>3.80E+02</c:v>
                </c:pt>
                <c:pt idx="57737">
                  <c:v>3.80E+02</c:v>
                </c:pt>
                <c:pt idx="57738">
                  <c:v>3.80E+02</c:v>
                </c:pt>
                <c:pt idx="57739">
                  <c:v>3.80E+02</c:v>
                </c:pt>
                <c:pt idx="57740">
                  <c:v>3.80E+02</c:v>
                </c:pt>
                <c:pt idx="57741">
                  <c:v>3.80E+02</c:v>
                </c:pt>
                <c:pt idx="57742">
                  <c:v>3.80E+02</c:v>
                </c:pt>
                <c:pt idx="57743">
                  <c:v>3.80E+02</c:v>
                </c:pt>
                <c:pt idx="57744">
                  <c:v>3.80E+02</c:v>
                </c:pt>
                <c:pt idx="57745">
                  <c:v>3.80E+02</c:v>
                </c:pt>
                <c:pt idx="57746">
                  <c:v>3.80E+02</c:v>
                </c:pt>
                <c:pt idx="57747">
                  <c:v>3.80E+02</c:v>
                </c:pt>
                <c:pt idx="57748">
                  <c:v>3.80E+02</c:v>
                </c:pt>
                <c:pt idx="57749">
                  <c:v>3.80E+02</c:v>
                </c:pt>
                <c:pt idx="57750">
                  <c:v>3.80E+02</c:v>
                </c:pt>
                <c:pt idx="57751">
                  <c:v>3.80E+02</c:v>
                </c:pt>
                <c:pt idx="57752">
                  <c:v>3.80E+02</c:v>
                </c:pt>
                <c:pt idx="57753">
                  <c:v>3.80E+02</c:v>
                </c:pt>
                <c:pt idx="57754">
                  <c:v>3.80E+02</c:v>
                </c:pt>
                <c:pt idx="57755">
                  <c:v>3.80E+02</c:v>
                </c:pt>
                <c:pt idx="57756">
                  <c:v>3.80E+02</c:v>
                </c:pt>
                <c:pt idx="57757">
                  <c:v>3.80E+02</c:v>
                </c:pt>
                <c:pt idx="57758">
                  <c:v>3.80E+02</c:v>
                </c:pt>
                <c:pt idx="57759">
                  <c:v>3.80E+02</c:v>
                </c:pt>
                <c:pt idx="57760">
                  <c:v>3.80E+02</c:v>
                </c:pt>
                <c:pt idx="57761">
                  <c:v>3.80E+02</c:v>
                </c:pt>
                <c:pt idx="57762">
                  <c:v>3.80E+02</c:v>
                </c:pt>
                <c:pt idx="57763">
                  <c:v>3.80E+02</c:v>
                </c:pt>
                <c:pt idx="57764">
                  <c:v>3.80E+02</c:v>
                </c:pt>
                <c:pt idx="57765">
                  <c:v>3.80E+02</c:v>
                </c:pt>
                <c:pt idx="57766">
                  <c:v>3.80E+02</c:v>
                </c:pt>
                <c:pt idx="57767">
                  <c:v>3.80E+02</c:v>
                </c:pt>
                <c:pt idx="57768">
                  <c:v>3.80E+02</c:v>
                </c:pt>
                <c:pt idx="57769">
                  <c:v>3.80E+02</c:v>
                </c:pt>
                <c:pt idx="57770">
                  <c:v>3.80E+02</c:v>
                </c:pt>
                <c:pt idx="57771">
                  <c:v>3.80E+02</c:v>
                </c:pt>
                <c:pt idx="57772">
                  <c:v>3.80E+02</c:v>
                </c:pt>
                <c:pt idx="57773">
                  <c:v>3.80E+02</c:v>
                </c:pt>
                <c:pt idx="57774">
                  <c:v>3.80E+02</c:v>
                </c:pt>
                <c:pt idx="57775">
                  <c:v>3.80E+02</c:v>
                </c:pt>
                <c:pt idx="57776">
                  <c:v>3.80E+02</c:v>
                </c:pt>
                <c:pt idx="57777">
                  <c:v>3.80E+02</c:v>
                </c:pt>
                <c:pt idx="57778">
                  <c:v>3.80E+02</c:v>
                </c:pt>
                <c:pt idx="57779">
                  <c:v>3.80E+02</c:v>
                </c:pt>
                <c:pt idx="57780">
                  <c:v>3.80E+02</c:v>
                </c:pt>
                <c:pt idx="57781">
                  <c:v>3.80E+02</c:v>
                </c:pt>
                <c:pt idx="57782">
                  <c:v>3.80E+02</c:v>
                </c:pt>
                <c:pt idx="57783">
                  <c:v>3.80E+02</c:v>
                </c:pt>
                <c:pt idx="57784">
                  <c:v>3.80E+02</c:v>
                </c:pt>
                <c:pt idx="57785">
                  <c:v>3.80E+02</c:v>
                </c:pt>
                <c:pt idx="57786">
                  <c:v>3.80E+02</c:v>
                </c:pt>
                <c:pt idx="57787">
                  <c:v>3.80E+02</c:v>
                </c:pt>
                <c:pt idx="57788">
                  <c:v>3.80E+02</c:v>
                </c:pt>
                <c:pt idx="57789">
                  <c:v>3.80E+02</c:v>
                </c:pt>
                <c:pt idx="57790">
                  <c:v>3.80E+02</c:v>
                </c:pt>
                <c:pt idx="57791">
                  <c:v>3.80E+02</c:v>
                </c:pt>
                <c:pt idx="57792">
                  <c:v>3.80E+02</c:v>
                </c:pt>
                <c:pt idx="57793">
                  <c:v>3.80E+02</c:v>
                </c:pt>
                <c:pt idx="57794">
                  <c:v>3.80E+02</c:v>
                </c:pt>
                <c:pt idx="57795">
                  <c:v>3.80E+02</c:v>
                </c:pt>
                <c:pt idx="57796">
                  <c:v>3.80E+02</c:v>
                </c:pt>
                <c:pt idx="57797">
                  <c:v>3.80E+02</c:v>
                </c:pt>
                <c:pt idx="57798">
                  <c:v>3.80E+02</c:v>
                </c:pt>
                <c:pt idx="57799">
                  <c:v>3.80E+02</c:v>
                </c:pt>
                <c:pt idx="57800">
                  <c:v>3.80E+02</c:v>
                </c:pt>
                <c:pt idx="57801">
                  <c:v>3.80E+02</c:v>
                </c:pt>
                <c:pt idx="57802">
                  <c:v>3.80E+02</c:v>
                </c:pt>
                <c:pt idx="57803">
                  <c:v>3.80E+02</c:v>
                </c:pt>
                <c:pt idx="57804">
                  <c:v>3.80E+02</c:v>
                </c:pt>
                <c:pt idx="57805">
                  <c:v>3.80E+02</c:v>
                </c:pt>
                <c:pt idx="57806">
                  <c:v>3.80E+02</c:v>
                </c:pt>
                <c:pt idx="57807">
                  <c:v>3.80E+02</c:v>
                </c:pt>
                <c:pt idx="57808">
                  <c:v>3.80E+02</c:v>
                </c:pt>
                <c:pt idx="57809">
                  <c:v>3.80E+02</c:v>
                </c:pt>
                <c:pt idx="57810">
                  <c:v>3.80E+02</c:v>
                </c:pt>
                <c:pt idx="57811">
                  <c:v>3.80E+02</c:v>
                </c:pt>
                <c:pt idx="57812">
                  <c:v>3.80E+02</c:v>
                </c:pt>
                <c:pt idx="57813">
                  <c:v>3.80E+02</c:v>
                </c:pt>
                <c:pt idx="57814">
                  <c:v>3.80E+02</c:v>
                </c:pt>
                <c:pt idx="57815">
                  <c:v>3.80E+02</c:v>
                </c:pt>
                <c:pt idx="57816">
                  <c:v>3.80E+02</c:v>
                </c:pt>
                <c:pt idx="57817">
                  <c:v>3.80E+02</c:v>
                </c:pt>
                <c:pt idx="57818">
                  <c:v>3.80E+02</c:v>
                </c:pt>
                <c:pt idx="57819">
                  <c:v>3.80E+02</c:v>
                </c:pt>
                <c:pt idx="57820">
                  <c:v>3.80E+02</c:v>
                </c:pt>
                <c:pt idx="57821">
                  <c:v>3.80E+02</c:v>
                </c:pt>
                <c:pt idx="57822">
                  <c:v>3.80E+02</c:v>
                </c:pt>
                <c:pt idx="57823">
                  <c:v>3.80E+02</c:v>
                </c:pt>
                <c:pt idx="57824">
                  <c:v>3.80E+02</c:v>
                </c:pt>
                <c:pt idx="57825">
                  <c:v>3.80E+02</c:v>
                </c:pt>
                <c:pt idx="57826">
                  <c:v>3.80E+02</c:v>
                </c:pt>
                <c:pt idx="57827">
                  <c:v>3.80E+02</c:v>
                </c:pt>
                <c:pt idx="57828">
                  <c:v>3.80E+02</c:v>
                </c:pt>
                <c:pt idx="57829">
                  <c:v>3.80E+02</c:v>
                </c:pt>
                <c:pt idx="57830">
                  <c:v>3.80E+02</c:v>
                </c:pt>
                <c:pt idx="57831">
                  <c:v>3.80E+02</c:v>
                </c:pt>
                <c:pt idx="57832">
                  <c:v>3.80E+02</c:v>
                </c:pt>
                <c:pt idx="57833">
                  <c:v>3.80E+02</c:v>
                </c:pt>
                <c:pt idx="57834">
                  <c:v>3.80E+02</c:v>
                </c:pt>
                <c:pt idx="57835">
                  <c:v>3.80E+02</c:v>
                </c:pt>
                <c:pt idx="57836">
                  <c:v>3.80E+02</c:v>
                </c:pt>
                <c:pt idx="57837">
                  <c:v>3.80E+02</c:v>
                </c:pt>
                <c:pt idx="57838">
                  <c:v>3.80E+02</c:v>
                </c:pt>
                <c:pt idx="57839">
                  <c:v>3.80E+02</c:v>
                </c:pt>
                <c:pt idx="57840">
                  <c:v>3.80E+02</c:v>
                </c:pt>
                <c:pt idx="57841">
                  <c:v>3.80E+02</c:v>
                </c:pt>
                <c:pt idx="57842">
                  <c:v>3.80E+02</c:v>
                </c:pt>
                <c:pt idx="57843">
                  <c:v>3.80E+02</c:v>
                </c:pt>
                <c:pt idx="57844">
                  <c:v>3.80E+02</c:v>
                </c:pt>
                <c:pt idx="57845">
                  <c:v>3.80E+02</c:v>
                </c:pt>
                <c:pt idx="57846">
                  <c:v>3.80E+02</c:v>
                </c:pt>
                <c:pt idx="57847">
                  <c:v>3.80E+02</c:v>
                </c:pt>
                <c:pt idx="57848">
                  <c:v>3.80E+02</c:v>
                </c:pt>
                <c:pt idx="57849">
                  <c:v>3.80E+02</c:v>
                </c:pt>
                <c:pt idx="57850">
                  <c:v>3.80E+02</c:v>
                </c:pt>
                <c:pt idx="57851">
                  <c:v>3.80E+02</c:v>
                </c:pt>
                <c:pt idx="57852">
                  <c:v>3.80E+02</c:v>
                </c:pt>
                <c:pt idx="57853">
                  <c:v>3.80E+02</c:v>
                </c:pt>
                <c:pt idx="57854">
                  <c:v>3.80E+02</c:v>
                </c:pt>
                <c:pt idx="57855">
                  <c:v>3.80E+02</c:v>
                </c:pt>
                <c:pt idx="57856">
                  <c:v>3.80E+02</c:v>
                </c:pt>
                <c:pt idx="57857">
                  <c:v>3.80E+02</c:v>
                </c:pt>
                <c:pt idx="57858">
                  <c:v>3.80E+02</c:v>
                </c:pt>
                <c:pt idx="57859">
                  <c:v>3.80E+02</c:v>
                </c:pt>
                <c:pt idx="57860">
                  <c:v>3.80E+02</c:v>
                </c:pt>
                <c:pt idx="57861">
                  <c:v>3.80E+02</c:v>
                </c:pt>
                <c:pt idx="57862">
                  <c:v>3.80E+02</c:v>
                </c:pt>
                <c:pt idx="57863">
                  <c:v>3.80E+02</c:v>
                </c:pt>
                <c:pt idx="57864">
                  <c:v>3.80E+02</c:v>
                </c:pt>
                <c:pt idx="57865">
                  <c:v>3.80E+02</c:v>
                </c:pt>
                <c:pt idx="57866">
                  <c:v>3.80E+02</c:v>
                </c:pt>
                <c:pt idx="57867">
                  <c:v>3.80E+02</c:v>
                </c:pt>
                <c:pt idx="57868">
                  <c:v>3.80E+02</c:v>
                </c:pt>
                <c:pt idx="57869">
                  <c:v>3.80E+02</c:v>
                </c:pt>
                <c:pt idx="57870">
                  <c:v>3.80E+02</c:v>
                </c:pt>
                <c:pt idx="57871">
                  <c:v>3.80E+02</c:v>
                </c:pt>
                <c:pt idx="57872">
                  <c:v>3.80E+02</c:v>
                </c:pt>
                <c:pt idx="57873">
                  <c:v>3.80E+02</c:v>
                </c:pt>
                <c:pt idx="57874">
                  <c:v>3.80E+02</c:v>
                </c:pt>
                <c:pt idx="57875">
                  <c:v>3.80E+02</c:v>
                </c:pt>
                <c:pt idx="57876">
                  <c:v>3.80E+02</c:v>
                </c:pt>
                <c:pt idx="57877">
                  <c:v>3.80E+02</c:v>
                </c:pt>
                <c:pt idx="57878">
                  <c:v>3.80E+02</c:v>
                </c:pt>
                <c:pt idx="57879">
                  <c:v>3.80E+02</c:v>
                </c:pt>
                <c:pt idx="57880">
                  <c:v>3.80E+02</c:v>
                </c:pt>
                <c:pt idx="57881">
                  <c:v>3.80E+02</c:v>
                </c:pt>
                <c:pt idx="57882">
                  <c:v>3.80E+02</c:v>
                </c:pt>
                <c:pt idx="57883">
                  <c:v>3.80E+02</c:v>
                </c:pt>
                <c:pt idx="57884">
                  <c:v>3.80E+02</c:v>
                </c:pt>
                <c:pt idx="57885">
                  <c:v>3.80E+02</c:v>
                </c:pt>
                <c:pt idx="57886">
                  <c:v>3.80E+02</c:v>
                </c:pt>
                <c:pt idx="57887">
                  <c:v>3.80E+02</c:v>
                </c:pt>
                <c:pt idx="57888">
                  <c:v>3.80E+02</c:v>
                </c:pt>
                <c:pt idx="57889">
                  <c:v>3.80E+02</c:v>
                </c:pt>
                <c:pt idx="57890">
                  <c:v>3.80E+02</c:v>
                </c:pt>
                <c:pt idx="57891">
                  <c:v>3.80E+02</c:v>
                </c:pt>
                <c:pt idx="57892">
                  <c:v>3.80E+02</c:v>
                </c:pt>
                <c:pt idx="57893">
                  <c:v>3.80E+02</c:v>
                </c:pt>
                <c:pt idx="57894">
                  <c:v>3.80E+02</c:v>
                </c:pt>
                <c:pt idx="57895">
                  <c:v>3.80E+02</c:v>
                </c:pt>
                <c:pt idx="57896">
                  <c:v>3.80E+02</c:v>
                </c:pt>
                <c:pt idx="57897">
                  <c:v>3.80E+02</c:v>
                </c:pt>
                <c:pt idx="57898">
                  <c:v>3.80E+02</c:v>
                </c:pt>
                <c:pt idx="57899">
                  <c:v>3.80E+02</c:v>
                </c:pt>
                <c:pt idx="57900">
                  <c:v>3.80E+02</c:v>
                </c:pt>
                <c:pt idx="57901">
                  <c:v>3.80E+02</c:v>
                </c:pt>
                <c:pt idx="57902">
                  <c:v>3.80E+02</c:v>
                </c:pt>
                <c:pt idx="57903">
                  <c:v>3.80E+02</c:v>
                </c:pt>
                <c:pt idx="57904">
                  <c:v>3.80E+02</c:v>
                </c:pt>
                <c:pt idx="57905">
                  <c:v>3.80E+02</c:v>
                </c:pt>
                <c:pt idx="57906">
                  <c:v>3.80E+02</c:v>
                </c:pt>
                <c:pt idx="57907">
                  <c:v>3.80E+02</c:v>
                </c:pt>
                <c:pt idx="57908">
                  <c:v>3.80E+02</c:v>
                </c:pt>
                <c:pt idx="57909">
                  <c:v>3.80E+02</c:v>
                </c:pt>
                <c:pt idx="57910">
                  <c:v>3.80E+02</c:v>
                </c:pt>
                <c:pt idx="57911">
                  <c:v>3.80E+02</c:v>
                </c:pt>
                <c:pt idx="57912">
                  <c:v>3.80E+02</c:v>
                </c:pt>
                <c:pt idx="57913">
                  <c:v>3.80E+02</c:v>
                </c:pt>
                <c:pt idx="57914">
                  <c:v>3.80E+02</c:v>
                </c:pt>
                <c:pt idx="57915">
                  <c:v>3.80E+02</c:v>
                </c:pt>
                <c:pt idx="57916">
                  <c:v>3.80E+02</c:v>
                </c:pt>
                <c:pt idx="57917">
                  <c:v>3.80E+02</c:v>
                </c:pt>
                <c:pt idx="57918">
                  <c:v>3.80E+02</c:v>
                </c:pt>
                <c:pt idx="57919">
                  <c:v>3.80E+02</c:v>
                </c:pt>
                <c:pt idx="57920">
                  <c:v>3.80E+02</c:v>
                </c:pt>
                <c:pt idx="57921">
                  <c:v>3.80E+02</c:v>
                </c:pt>
                <c:pt idx="57922">
                  <c:v>3.80E+02</c:v>
                </c:pt>
                <c:pt idx="57923">
                  <c:v>3.80E+02</c:v>
                </c:pt>
                <c:pt idx="57924">
                  <c:v>3.80E+02</c:v>
                </c:pt>
                <c:pt idx="57925">
                  <c:v>3.80E+02</c:v>
                </c:pt>
                <c:pt idx="57926">
                  <c:v>3.80E+02</c:v>
                </c:pt>
                <c:pt idx="57927">
                  <c:v>3.80E+02</c:v>
                </c:pt>
                <c:pt idx="57928">
                  <c:v>3.80E+02</c:v>
                </c:pt>
                <c:pt idx="57929">
                  <c:v>3.80E+02</c:v>
                </c:pt>
                <c:pt idx="57930">
                  <c:v>3.80E+02</c:v>
                </c:pt>
                <c:pt idx="57931">
                  <c:v>3.80E+02</c:v>
                </c:pt>
                <c:pt idx="57932">
                  <c:v>3.80E+02</c:v>
                </c:pt>
                <c:pt idx="57933">
                  <c:v>3.80E+02</c:v>
                </c:pt>
                <c:pt idx="57934">
                  <c:v>3.80E+02</c:v>
                </c:pt>
                <c:pt idx="57935">
                  <c:v>3.80E+02</c:v>
                </c:pt>
                <c:pt idx="57936">
                  <c:v>3.80E+02</c:v>
                </c:pt>
                <c:pt idx="57937">
                  <c:v>3.80E+02</c:v>
                </c:pt>
                <c:pt idx="57938">
                  <c:v>3.80E+02</c:v>
                </c:pt>
                <c:pt idx="57939">
                  <c:v>3.80E+02</c:v>
                </c:pt>
                <c:pt idx="57940">
                  <c:v>3.80E+02</c:v>
                </c:pt>
                <c:pt idx="57941">
                  <c:v>3.80E+02</c:v>
                </c:pt>
                <c:pt idx="57942">
                  <c:v>3.80E+02</c:v>
                </c:pt>
                <c:pt idx="57943">
                  <c:v>3.80E+02</c:v>
                </c:pt>
                <c:pt idx="57944">
                  <c:v>3.80E+02</c:v>
                </c:pt>
                <c:pt idx="57945">
                  <c:v>3.80E+02</c:v>
                </c:pt>
                <c:pt idx="57946">
                  <c:v>3.80E+02</c:v>
                </c:pt>
                <c:pt idx="57947">
                  <c:v>3.80E+02</c:v>
                </c:pt>
                <c:pt idx="57948">
                  <c:v>3.80E+02</c:v>
                </c:pt>
                <c:pt idx="57949">
                  <c:v>3.80E+02</c:v>
                </c:pt>
                <c:pt idx="57950">
                  <c:v>3.80E+02</c:v>
                </c:pt>
                <c:pt idx="57951">
                  <c:v>3.80E+02</c:v>
                </c:pt>
                <c:pt idx="57952">
                  <c:v>3.80E+02</c:v>
                </c:pt>
                <c:pt idx="57953">
                  <c:v>3.80E+02</c:v>
                </c:pt>
                <c:pt idx="57954">
                  <c:v>3.80E+02</c:v>
                </c:pt>
                <c:pt idx="57955">
                  <c:v>3.80E+02</c:v>
                </c:pt>
                <c:pt idx="57956">
                  <c:v>3.80E+02</c:v>
                </c:pt>
                <c:pt idx="57957">
                  <c:v>3.80E+02</c:v>
                </c:pt>
                <c:pt idx="57958">
                  <c:v>3.80E+02</c:v>
                </c:pt>
                <c:pt idx="57959">
                  <c:v>3.80E+02</c:v>
                </c:pt>
                <c:pt idx="57960">
                  <c:v>3.80E+02</c:v>
                </c:pt>
                <c:pt idx="57961">
                  <c:v>3.80E+02</c:v>
                </c:pt>
                <c:pt idx="57962">
                  <c:v>3.80E+02</c:v>
                </c:pt>
                <c:pt idx="57963">
                  <c:v>3.80E+02</c:v>
                </c:pt>
                <c:pt idx="57964">
                  <c:v>3.80E+02</c:v>
                </c:pt>
                <c:pt idx="57965">
                  <c:v>3.80E+02</c:v>
                </c:pt>
                <c:pt idx="57966">
                  <c:v>3.80E+02</c:v>
                </c:pt>
                <c:pt idx="57967">
                  <c:v>3.80E+02</c:v>
                </c:pt>
                <c:pt idx="57968">
                  <c:v>3.80E+02</c:v>
                </c:pt>
                <c:pt idx="57969">
                  <c:v>3.80E+02</c:v>
                </c:pt>
                <c:pt idx="57970">
                  <c:v>3.80E+02</c:v>
                </c:pt>
                <c:pt idx="57971">
                  <c:v>3.80E+02</c:v>
                </c:pt>
                <c:pt idx="57972">
                  <c:v>3.80E+02</c:v>
                </c:pt>
                <c:pt idx="57973">
                  <c:v>3.80E+02</c:v>
                </c:pt>
                <c:pt idx="57974">
                  <c:v>3.80E+02</c:v>
                </c:pt>
                <c:pt idx="57975">
                  <c:v>3.80E+02</c:v>
                </c:pt>
                <c:pt idx="57976">
                  <c:v>3.80E+02</c:v>
                </c:pt>
                <c:pt idx="57977">
                  <c:v>3.80E+02</c:v>
                </c:pt>
                <c:pt idx="57978">
                  <c:v>3.80E+02</c:v>
                </c:pt>
                <c:pt idx="57979">
                  <c:v>3.80E+02</c:v>
                </c:pt>
                <c:pt idx="57980">
                  <c:v>3.80E+02</c:v>
                </c:pt>
                <c:pt idx="57981">
                  <c:v>3.80E+02</c:v>
                </c:pt>
                <c:pt idx="57982">
                  <c:v>3.80E+02</c:v>
                </c:pt>
                <c:pt idx="57983">
                  <c:v>3.80E+02</c:v>
                </c:pt>
                <c:pt idx="57984">
                  <c:v>3.80E+02</c:v>
                </c:pt>
                <c:pt idx="57985">
                  <c:v>3.80E+02</c:v>
                </c:pt>
                <c:pt idx="57986">
                  <c:v>3.80E+02</c:v>
                </c:pt>
                <c:pt idx="57987">
                  <c:v>3.80E+02</c:v>
                </c:pt>
                <c:pt idx="57988">
                  <c:v>3.80E+02</c:v>
                </c:pt>
                <c:pt idx="57989">
                  <c:v>3.80E+02</c:v>
                </c:pt>
                <c:pt idx="57990">
                  <c:v>3.80E+02</c:v>
                </c:pt>
                <c:pt idx="57991">
                  <c:v>3.80E+02</c:v>
                </c:pt>
                <c:pt idx="57992">
                  <c:v>3.80E+02</c:v>
                </c:pt>
                <c:pt idx="57993">
                  <c:v>3.80E+02</c:v>
                </c:pt>
                <c:pt idx="57994">
                  <c:v>3.80E+02</c:v>
                </c:pt>
                <c:pt idx="57995">
                  <c:v>3.80E+02</c:v>
                </c:pt>
                <c:pt idx="57996">
                  <c:v>3.80E+02</c:v>
                </c:pt>
                <c:pt idx="57997">
                  <c:v>3.80E+02</c:v>
                </c:pt>
                <c:pt idx="57998">
                  <c:v>3.80E+02</c:v>
                </c:pt>
                <c:pt idx="57999">
                  <c:v>3.80E+02</c:v>
                </c:pt>
                <c:pt idx="58000">
                  <c:v>3.80E+02</c:v>
                </c:pt>
                <c:pt idx="58001">
                  <c:v>3.80E+02</c:v>
                </c:pt>
                <c:pt idx="58002">
                  <c:v>3.80E+02</c:v>
                </c:pt>
                <c:pt idx="58003">
                  <c:v>3.80E+02</c:v>
                </c:pt>
                <c:pt idx="58004">
                  <c:v>3.80E+02</c:v>
                </c:pt>
                <c:pt idx="58005">
                  <c:v>3.80E+02</c:v>
                </c:pt>
                <c:pt idx="58006">
                  <c:v>3.80E+02</c:v>
                </c:pt>
                <c:pt idx="58007">
                  <c:v>3.80E+02</c:v>
                </c:pt>
                <c:pt idx="58008">
                  <c:v>3.80E+02</c:v>
                </c:pt>
                <c:pt idx="58009">
                  <c:v>3.80E+02</c:v>
                </c:pt>
                <c:pt idx="58010">
                  <c:v>3.80E+02</c:v>
                </c:pt>
                <c:pt idx="58011">
                  <c:v>3.80E+02</c:v>
                </c:pt>
                <c:pt idx="58012">
                  <c:v>3.80E+02</c:v>
                </c:pt>
                <c:pt idx="58013">
                  <c:v>3.80E+02</c:v>
                </c:pt>
                <c:pt idx="58014">
                  <c:v>3.80E+02</c:v>
                </c:pt>
                <c:pt idx="58015">
                  <c:v>3.80E+02</c:v>
                </c:pt>
                <c:pt idx="58016">
                  <c:v>3.80E+02</c:v>
                </c:pt>
                <c:pt idx="58017">
                  <c:v>3.80E+02</c:v>
                </c:pt>
                <c:pt idx="58018">
                  <c:v>3.80E+02</c:v>
                </c:pt>
                <c:pt idx="58019">
                  <c:v>3.80E+02</c:v>
                </c:pt>
                <c:pt idx="58020">
                  <c:v>3.80E+02</c:v>
                </c:pt>
                <c:pt idx="58021">
                  <c:v>3.80E+02</c:v>
                </c:pt>
                <c:pt idx="58022">
                  <c:v>3.80E+02</c:v>
                </c:pt>
                <c:pt idx="58023">
                  <c:v>3.80E+02</c:v>
                </c:pt>
                <c:pt idx="58024">
                  <c:v>3.80E+02</c:v>
                </c:pt>
                <c:pt idx="58025">
                  <c:v>3.80E+02</c:v>
                </c:pt>
                <c:pt idx="58026">
                  <c:v>3.80E+02</c:v>
                </c:pt>
                <c:pt idx="58027">
                  <c:v>3.80E+02</c:v>
                </c:pt>
                <c:pt idx="58028">
                  <c:v>3.80E+02</c:v>
                </c:pt>
                <c:pt idx="58029">
                  <c:v>3.80E+02</c:v>
                </c:pt>
                <c:pt idx="58030">
                  <c:v>3.80E+02</c:v>
                </c:pt>
                <c:pt idx="58031">
                  <c:v>3.80E+02</c:v>
                </c:pt>
                <c:pt idx="58032">
                  <c:v>3.80E+02</c:v>
                </c:pt>
                <c:pt idx="58033">
                  <c:v>3.80E+02</c:v>
                </c:pt>
                <c:pt idx="58034">
                  <c:v>3.80E+02</c:v>
                </c:pt>
                <c:pt idx="58035">
                  <c:v>3.80E+02</c:v>
                </c:pt>
                <c:pt idx="58036">
                  <c:v>3.80E+02</c:v>
                </c:pt>
                <c:pt idx="58037">
                  <c:v>3.80E+02</c:v>
                </c:pt>
                <c:pt idx="58038">
                  <c:v>3.80E+02</c:v>
                </c:pt>
                <c:pt idx="58039">
                  <c:v>3.80E+02</c:v>
                </c:pt>
                <c:pt idx="58040">
                  <c:v>3.80E+02</c:v>
                </c:pt>
                <c:pt idx="58041">
                  <c:v>3.80E+02</c:v>
                </c:pt>
                <c:pt idx="58042">
                  <c:v>3.80E+02</c:v>
                </c:pt>
                <c:pt idx="58043">
                  <c:v>3.80E+02</c:v>
                </c:pt>
                <c:pt idx="58044">
                  <c:v>3.80E+02</c:v>
                </c:pt>
                <c:pt idx="58045">
                  <c:v>3.80E+02</c:v>
                </c:pt>
                <c:pt idx="58046">
                  <c:v>3.80E+02</c:v>
                </c:pt>
                <c:pt idx="58047">
                  <c:v>3.80E+02</c:v>
                </c:pt>
                <c:pt idx="58048">
                  <c:v>3.80E+02</c:v>
                </c:pt>
                <c:pt idx="58049">
                  <c:v>3.80E+02</c:v>
                </c:pt>
                <c:pt idx="58050">
                  <c:v>3.80E+02</c:v>
                </c:pt>
                <c:pt idx="58051">
                  <c:v>3.80E+02</c:v>
                </c:pt>
                <c:pt idx="58052">
                  <c:v>3.80E+02</c:v>
                </c:pt>
                <c:pt idx="58053">
                  <c:v>3.80E+02</c:v>
                </c:pt>
                <c:pt idx="58054">
                  <c:v>3.80E+02</c:v>
                </c:pt>
                <c:pt idx="58055">
                  <c:v>3.80E+02</c:v>
                </c:pt>
                <c:pt idx="58056">
                  <c:v>3.80E+02</c:v>
                </c:pt>
                <c:pt idx="58057">
                  <c:v>3.80E+02</c:v>
                </c:pt>
                <c:pt idx="58058">
                  <c:v>3.80E+02</c:v>
                </c:pt>
                <c:pt idx="58059">
                  <c:v>3.80E+02</c:v>
                </c:pt>
                <c:pt idx="58060">
                  <c:v>3.80E+02</c:v>
                </c:pt>
                <c:pt idx="58061">
                  <c:v>3.80E+02</c:v>
                </c:pt>
                <c:pt idx="58062">
                  <c:v>3.80E+02</c:v>
                </c:pt>
                <c:pt idx="58063">
                  <c:v>3.80E+02</c:v>
                </c:pt>
                <c:pt idx="58064">
                  <c:v>3.80E+02</c:v>
                </c:pt>
                <c:pt idx="58065">
                  <c:v>3.80E+02</c:v>
                </c:pt>
                <c:pt idx="58066">
                  <c:v>3.80E+02</c:v>
                </c:pt>
                <c:pt idx="58067">
                  <c:v>3.80E+02</c:v>
                </c:pt>
                <c:pt idx="58068">
                  <c:v>3.80E+02</c:v>
                </c:pt>
                <c:pt idx="58069">
                  <c:v>3.80E+02</c:v>
                </c:pt>
                <c:pt idx="58070">
                  <c:v>3.80E+02</c:v>
                </c:pt>
                <c:pt idx="58071">
                  <c:v>3.80E+02</c:v>
                </c:pt>
                <c:pt idx="58072">
                  <c:v>3.80E+02</c:v>
                </c:pt>
                <c:pt idx="58073">
                  <c:v>3.80E+02</c:v>
                </c:pt>
                <c:pt idx="58074">
                  <c:v>3.80E+02</c:v>
                </c:pt>
                <c:pt idx="58075">
                  <c:v>3.80E+02</c:v>
                </c:pt>
                <c:pt idx="58076">
                  <c:v>3.80E+02</c:v>
                </c:pt>
                <c:pt idx="58077">
                  <c:v>3.80E+02</c:v>
                </c:pt>
                <c:pt idx="58078">
                  <c:v>3.80E+02</c:v>
                </c:pt>
                <c:pt idx="58079">
                  <c:v>3.80E+02</c:v>
                </c:pt>
                <c:pt idx="58080">
                  <c:v>3.80E+02</c:v>
                </c:pt>
                <c:pt idx="58081">
                  <c:v>3.80E+02</c:v>
                </c:pt>
                <c:pt idx="58082">
                  <c:v>3.80E+02</c:v>
                </c:pt>
                <c:pt idx="58083">
                  <c:v>3.80E+02</c:v>
                </c:pt>
                <c:pt idx="58084">
                  <c:v>3.80E+02</c:v>
                </c:pt>
                <c:pt idx="58085">
                  <c:v>3.80E+02</c:v>
                </c:pt>
                <c:pt idx="58086">
                  <c:v>3.80E+02</c:v>
                </c:pt>
                <c:pt idx="58087">
                  <c:v>3.80E+02</c:v>
                </c:pt>
                <c:pt idx="58088">
                  <c:v>3.80E+02</c:v>
                </c:pt>
                <c:pt idx="58089">
                  <c:v>3.80E+02</c:v>
                </c:pt>
                <c:pt idx="58090">
                  <c:v>3.80E+02</c:v>
                </c:pt>
                <c:pt idx="58091">
                  <c:v>3.80E+02</c:v>
                </c:pt>
                <c:pt idx="58092">
                  <c:v>3.80E+02</c:v>
                </c:pt>
                <c:pt idx="58093">
                  <c:v>3.80E+02</c:v>
                </c:pt>
                <c:pt idx="58094">
                  <c:v>3.80E+02</c:v>
                </c:pt>
                <c:pt idx="58095">
                  <c:v>3.80E+02</c:v>
                </c:pt>
                <c:pt idx="58096">
                  <c:v>3.80E+02</c:v>
                </c:pt>
                <c:pt idx="58097">
                  <c:v>3.80E+02</c:v>
                </c:pt>
                <c:pt idx="58098">
                  <c:v>3.80E+02</c:v>
                </c:pt>
                <c:pt idx="58099">
                  <c:v>3.80E+02</c:v>
                </c:pt>
                <c:pt idx="58100">
                  <c:v>3.80E+02</c:v>
                </c:pt>
                <c:pt idx="58101">
                  <c:v>3.80E+02</c:v>
                </c:pt>
                <c:pt idx="58102">
                  <c:v>3.80E+02</c:v>
                </c:pt>
                <c:pt idx="58103">
                  <c:v>3.80E+02</c:v>
                </c:pt>
                <c:pt idx="58104">
                  <c:v>3.80E+02</c:v>
                </c:pt>
                <c:pt idx="58105">
                  <c:v>3.80E+02</c:v>
                </c:pt>
                <c:pt idx="58106">
                  <c:v>3.80E+02</c:v>
                </c:pt>
                <c:pt idx="58107">
                  <c:v>3.80E+02</c:v>
                </c:pt>
                <c:pt idx="58108">
                  <c:v>3.80E+02</c:v>
                </c:pt>
                <c:pt idx="58109">
                  <c:v>3.80E+02</c:v>
                </c:pt>
                <c:pt idx="58110">
                  <c:v>3.80E+02</c:v>
                </c:pt>
                <c:pt idx="58111">
                  <c:v>3.80E+02</c:v>
                </c:pt>
                <c:pt idx="58112">
                  <c:v>3.80E+02</c:v>
                </c:pt>
                <c:pt idx="58113">
                  <c:v>3.80E+02</c:v>
                </c:pt>
                <c:pt idx="58114">
                  <c:v>3.80E+02</c:v>
                </c:pt>
                <c:pt idx="58115">
                  <c:v>3.80E+02</c:v>
                </c:pt>
                <c:pt idx="58116">
                  <c:v>3.80E+02</c:v>
                </c:pt>
                <c:pt idx="58117">
                  <c:v>3.80E+02</c:v>
                </c:pt>
                <c:pt idx="58118">
                  <c:v>3.80E+02</c:v>
                </c:pt>
                <c:pt idx="58119">
                  <c:v>3.80E+02</c:v>
                </c:pt>
                <c:pt idx="58120">
                  <c:v>3.80E+02</c:v>
                </c:pt>
                <c:pt idx="58121">
                  <c:v>3.80E+02</c:v>
                </c:pt>
                <c:pt idx="58122">
                  <c:v>3.80E+02</c:v>
                </c:pt>
                <c:pt idx="58123">
                  <c:v>3.80E+02</c:v>
                </c:pt>
                <c:pt idx="58124">
                  <c:v>3.80E+02</c:v>
                </c:pt>
                <c:pt idx="58125">
                  <c:v>3.80E+02</c:v>
                </c:pt>
                <c:pt idx="58126">
                  <c:v>3.80E+02</c:v>
                </c:pt>
                <c:pt idx="58127">
                  <c:v>3.80E+02</c:v>
                </c:pt>
                <c:pt idx="58128">
                  <c:v>3.80E+02</c:v>
                </c:pt>
                <c:pt idx="58129">
                  <c:v>3.80E+02</c:v>
                </c:pt>
                <c:pt idx="58130">
                  <c:v>3.80E+02</c:v>
                </c:pt>
                <c:pt idx="58131">
                  <c:v>3.80E+02</c:v>
                </c:pt>
                <c:pt idx="58132">
                  <c:v>3.80E+02</c:v>
                </c:pt>
                <c:pt idx="58133">
                  <c:v>3.80E+02</c:v>
                </c:pt>
                <c:pt idx="58134">
                  <c:v>3.80E+02</c:v>
                </c:pt>
                <c:pt idx="58135">
                  <c:v>3.80E+02</c:v>
                </c:pt>
                <c:pt idx="58136">
                  <c:v>3.80E+02</c:v>
                </c:pt>
                <c:pt idx="58137">
                  <c:v>3.80E+02</c:v>
                </c:pt>
                <c:pt idx="58138">
                  <c:v>3.80E+02</c:v>
                </c:pt>
                <c:pt idx="58139">
                  <c:v>3.80E+02</c:v>
                </c:pt>
                <c:pt idx="58140">
                  <c:v>3.80E+02</c:v>
                </c:pt>
                <c:pt idx="58141">
                  <c:v>3.80E+02</c:v>
                </c:pt>
                <c:pt idx="58142">
                  <c:v>3.80E+02</c:v>
                </c:pt>
                <c:pt idx="58143">
                  <c:v>3.80E+02</c:v>
                </c:pt>
                <c:pt idx="58144">
                  <c:v>3.80E+02</c:v>
                </c:pt>
                <c:pt idx="58145">
                  <c:v>3.80E+02</c:v>
                </c:pt>
                <c:pt idx="58146">
                  <c:v>3.80E+02</c:v>
                </c:pt>
                <c:pt idx="58147">
                  <c:v>3.80E+02</c:v>
                </c:pt>
                <c:pt idx="58148">
                  <c:v>3.80E+02</c:v>
                </c:pt>
                <c:pt idx="58149">
                  <c:v>3.80E+02</c:v>
                </c:pt>
                <c:pt idx="58150">
                  <c:v>3.80E+02</c:v>
                </c:pt>
                <c:pt idx="58151">
                  <c:v>3.80E+02</c:v>
                </c:pt>
                <c:pt idx="58152">
                  <c:v>3.80E+02</c:v>
                </c:pt>
                <c:pt idx="58153">
                  <c:v>3.80E+02</c:v>
                </c:pt>
                <c:pt idx="58154">
                  <c:v>3.80E+02</c:v>
                </c:pt>
                <c:pt idx="58155">
                  <c:v>3.80E+02</c:v>
                </c:pt>
                <c:pt idx="58156">
                  <c:v>3.80E+02</c:v>
                </c:pt>
                <c:pt idx="58157">
                  <c:v>3.80E+02</c:v>
                </c:pt>
                <c:pt idx="58158">
                  <c:v>3.80E+02</c:v>
                </c:pt>
                <c:pt idx="58159">
                  <c:v>3.80E+02</c:v>
                </c:pt>
                <c:pt idx="58160">
                  <c:v>3.80E+02</c:v>
                </c:pt>
                <c:pt idx="58161">
                  <c:v>3.80E+02</c:v>
                </c:pt>
                <c:pt idx="58162">
                  <c:v>3.80E+02</c:v>
                </c:pt>
                <c:pt idx="58163">
                  <c:v>3.80E+02</c:v>
                </c:pt>
                <c:pt idx="58164">
                  <c:v>3.80E+02</c:v>
                </c:pt>
                <c:pt idx="58165">
                  <c:v>3.80E+02</c:v>
                </c:pt>
                <c:pt idx="58166">
                  <c:v>3.80E+02</c:v>
                </c:pt>
                <c:pt idx="58167">
                  <c:v>3.80E+02</c:v>
                </c:pt>
                <c:pt idx="58168">
                  <c:v>3.80E+02</c:v>
                </c:pt>
                <c:pt idx="58169">
                  <c:v>3.80E+02</c:v>
                </c:pt>
                <c:pt idx="58170">
                  <c:v>3.80E+02</c:v>
                </c:pt>
                <c:pt idx="58171">
                  <c:v>3.80E+02</c:v>
                </c:pt>
                <c:pt idx="58172">
                  <c:v>3.80E+02</c:v>
                </c:pt>
                <c:pt idx="58173">
                  <c:v>3.80E+02</c:v>
                </c:pt>
                <c:pt idx="58174">
                  <c:v>3.80E+02</c:v>
                </c:pt>
                <c:pt idx="58175">
                  <c:v>3.80E+02</c:v>
                </c:pt>
                <c:pt idx="58176">
                  <c:v>3.80E+02</c:v>
                </c:pt>
                <c:pt idx="58177">
                  <c:v>3.80E+02</c:v>
                </c:pt>
                <c:pt idx="58178">
                  <c:v>3.80E+02</c:v>
                </c:pt>
                <c:pt idx="58179">
                  <c:v>3.80E+02</c:v>
                </c:pt>
                <c:pt idx="58180">
                  <c:v>3.80E+02</c:v>
                </c:pt>
                <c:pt idx="58181">
                  <c:v>3.80E+02</c:v>
                </c:pt>
                <c:pt idx="58182">
                  <c:v>3.80E+02</c:v>
                </c:pt>
                <c:pt idx="58183">
                  <c:v>3.80E+02</c:v>
                </c:pt>
                <c:pt idx="58184">
                  <c:v>3.80E+02</c:v>
                </c:pt>
                <c:pt idx="58185">
                  <c:v>3.80E+02</c:v>
                </c:pt>
                <c:pt idx="58186">
                  <c:v>3.80E+02</c:v>
                </c:pt>
                <c:pt idx="58187">
                  <c:v>3.80E+02</c:v>
                </c:pt>
                <c:pt idx="58188">
                  <c:v>3.80E+02</c:v>
                </c:pt>
                <c:pt idx="58189">
                  <c:v>3.80E+02</c:v>
                </c:pt>
                <c:pt idx="58190">
                  <c:v>3.80E+02</c:v>
                </c:pt>
                <c:pt idx="58191">
                  <c:v>3.80E+02</c:v>
                </c:pt>
                <c:pt idx="58192">
                  <c:v>3.80E+02</c:v>
                </c:pt>
                <c:pt idx="58193">
                  <c:v>3.80E+02</c:v>
                </c:pt>
                <c:pt idx="58194">
                  <c:v>3.80E+02</c:v>
                </c:pt>
                <c:pt idx="58195">
                  <c:v>3.80E+02</c:v>
                </c:pt>
                <c:pt idx="58196">
                  <c:v>3.80E+02</c:v>
                </c:pt>
                <c:pt idx="58197">
                  <c:v>3.80E+02</c:v>
                </c:pt>
                <c:pt idx="58198">
                  <c:v>3.80E+02</c:v>
                </c:pt>
                <c:pt idx="58199">
                  <c:v>3.80E+02</c:v>
                </c:pt>
                <c:pt idx="58200">
                  <c:v>3.80E+02</c:v>
                </c:pt>
                <c:pt idx="58201">
                  <c:v>3.80E+02</c:v>
                </c:pt>
                <c:pt idx="58202">
                  <c:v>3.80E+02</c:v>
                </c:pt>
                <c:pt idx="58203">
                  <c:v>3.80E+02</c:v>
                </c:pt>
                <c:pt idx="58204">
                  <c:v>3.80E+02</c:v>
                </c:pt>
                <c:pt idx="58205">
                  <c:v>3.80E+02</c:v>
                </c:pt>
                <c:pt idx="58206">
                  <c:v>3.80E+02</c:v>
                </c:pt>
                <c:pt idx="58207">
                  <c:v>3.80E+02</c:v>
                </c:pt>
                <c:pt idx="58208">
                  <c:v>3.80E+02</c:v>
                </c:pt>
                <c:pt idx="58209">
                  <c:v>3.80E+02</c:v>
                </c:pt>
                <c:pt idx="58210">
                  <c:v>3.80E+02</c:v>
                </c:pt>
                <c:pt idx="58211">
                  <c:v>3.80E+02</c:v>
                </c:pt>
                <c:pt idx="58212">
                  <c:v>3.80E+02</c:v>
                </c:pt>
                <c:pt idx="58213">
                  <c:v>3.80E+02</c:v>
                </c:pt>
                <c:pt idx="58214">
                  <c:v>3.80E+02</c:v>
                </c:pt>
                <c:pt idx="58215">
                  <c:v>3.80E+02</c:v>
                </c:pt>
                <c:pt idx="58216">
                  <c:v>3.80E+02</c:v>
                </c:pt>
                <c:pt idx="58217">
                  <c:v>3.80E+02</c:v>
                </c:pt>
                <c:pt idx="58218">
                  <c:v>3.80E+02</c:v>
                </c:pt>
                <c:pt idx="58219">
                  <c:v>3.80E+02</c:v>
                </c:pt>
                <c:pt idx="58220">
                  <c:v>3.80E+02</c:v>
                </c:pt>
                <c:pt idx="58221">
                  <c:v>3.80E+02</c:v>
                </c:pt>
                <c:pt idx="58222">
                  <c:v>3.80E+02</c:v>
                </c:pt>
                <c:pt idx="58223">
                  <c:v>3.80E+02</c:v>
                </c:pt>
                <c:pt idx="58224">
                  <c:v>3.80E+02</c:v>
                </c:pt>
                <c:pt idx="58225">
                  <c:v>3.80E+02</c:v>
                </c:pt>
                <c:pt idx="58226">
                  <c:v>3.80E+02</c:v>
                </c:pt>
                <c:pt idx="58227">
                  <c:v>3.80E+02</c:v>
                </c:pt>
                <c:pt idx="58228">
                  <c:v>3.80E+02</c:v>
                </c:pt>
                <c:pt idx="58229">
                  <c:v>3.80E+02</c:v>
                </c:pt>
                <c:pt idx="58230">
                  <c:v>3.80E+02</c:v>
                </c:pt>
                <c:pt idx="58231">
                  <c:v>3.80E+02</c:v>
                </c:pt>
                <c:pt idx="58232">
                  <c:v>3.80E+02</c:v>
                </c:pt>
                <c:pt idx="58233">
                  <c:v>3.80E+02</c:v>
                </c:pt>
                <c:pt idx="58234">
                  <c:v>3.80E+02</c:v>
                </c:pt>
                <c:pt idx="58235">
                  <c:v>3.80E+02</c:v>
                </c:pt>
                <c:pt idx="58236">
                  <c:v>3.80E+02</c:v>
                </c:pt>
                <c:pt idx="58237">
                  <c:v>3.80E+02</c:v>
                </c:pt>
                <c:pt idx="58238">
                  <c:v>3.80E+02</c:v>
                </c:pt>
                <c:pt idx="58239">
                  <c:v>3.80E+02</c:v>
                </c:pt>
                <c:pt idx="58240">
                  <c:v>3.80E+02</c:v>
                </c:pt>
                <c:pt idx="58241">
                  <c:v>3.80E+02</c:v>
                </c:pt>
                <c:pt idx="58242">
                  <c:v>3.80E+02</c:v>
                </c:pt>
                <c:pt idx="58243">
                  <c:v>3.80E+02</c:v>
                </c:pt>
                <c:pt idx="58244">
                  <c:v>3.80E+02</c:v>
                </c:pt>
                <c:pt idx="58245">
                  <c:v>3.80E+02</c:v>
                </c:pt>
                <c:pt idx="58246">
                  <c:v>3.80E+02</c:v>
                </c:pt>
                <c:pt idx="58247">
                  <c:v>3.80E+02</c:v>
                </c:pt>
                <c:pt idx="58248">
                  <c:v>3.80E+02</c:v>
                </c:pt>
                <c:pt idx="58249">
                  <c:v>3.80E+02</c:v>
                </c:pt>
                <c:pt idx="58250">
                  <c:v>3.80E+02</c:v>
                </c:pt>
                <c:pt idx="58251">
                  <c:v>3.80E+02</c:v>
                </c:pt>
                <c:pt idx="58252">
                  <c:v>3.80E+02</c:v>
                </c:pt>
                <c:pt idx="58253">
                  <c:v>3.80E+02</c:v>
                </c:pt>
                <c:pt idx="58254">
                  <c:v>3.80E+02</c:v>
                </c:pt>
                <c:pt idx="58255">
                  <c:v>3.80E+02</c:v>
                </c:pt>
                <c:pt idx="58256">
                  <c:v>3.80E+02</c:v>
                </c:pt>
                <c:pt idx="58257">
                  <c:v>3.80E+02</c:v>
                </c:pt>
                <c:pt idx="58258">
                  <c:v>3.80E+02</c:v>
                </c:pt>
                <c:pt idx="58259">
                  <c:v>3.80E+02</c:v>
                </c:pt>
                <c:pt idx="58260">
                  <c:v>3.80E+02</c:v>
                </c:pt>
                <c:pt idx="58261">
                  <c:v>3.80E+02</c:v>
                </c:pt>
                <c:pt idx="58262">
                  <c:v>3.80E+02</c:v>
                </c:pt>
                <c:pt idx="58263">
                  <c:v>3.80E+02</c:v>
                </c:pt>
                <c:pt idx="58264">
                  <c:v>3.80E+02</c:v>
                </c:pt>
                <c:pt idx="58265">
                  <c:v>3.80E+02</c:v>
                </c:pt>
                <c:pt idx="58266">
                  <c:v>3.80E+02</c:v>
                </c:pt>
                <c:pt idx="58267">
                  <c:v>3.80E+02</c:v>
                </c:pt>
                <c:pt idx="58268">
                  <c:v>3.80E+02</c:v>
                </c:pt>
                <c:pt idx="58269">
                  <c:v>3.80E+02</c:v>
                </c:pt>
                <c:pt idx="58270">
                  <c:v>3.80E+02</c:v>
                </c:pt>
                <c:pt idx="58271">
                  <c:v>3.80E+02</c:v>
                </c:pt>
                <c:pt idx="58272">
                  <c:v>3.80E+02</c:v>
                </c:pt>
                <c:pt idx="58273">
                  <c:v>3.80E+02</c:v>
                </c:pt>
                <c:pt idx="58274">
                  <c:v>3.80E+02</c:v>
                </c:pt>
                <c:pt idx="58275">
                  <c:v>3.80E+02</c:v>
                </c:pt>
                <c:pt idx="58276">
                  <c:v>3.80E+02</c:v>
                </c:pt>
                <c:pt idx="58277">
                  <c:v>3.80E+02</c:v>
                </c:pt>
                <c:pt idx="58278">
                  <c:v>3.80E+02</c:v>
                </c:pt>
                <c:pt idx="58279">
                  <c:v>3.80E+02</c:v>
                </c:pt>
                <c:pt idx="58280">
                  <c:v>3.80E+02</c:v>
                </c:pt>
                <c:pt idx="58281">
                  <c:v>3.80E+02</c:v>
                </c:pt>
                <c:pt idx="58282">
                  <c:v>3.80E+02</c:v>
                </c:pt>
                <c:pt idx="58283">
                  <c:v>3.80E+02</c:v>
                </c:pt>
                <c:pt idx="58284">
                  <c:v>3.80E+02</c:v>
                </c:pt>
                <c:pt idx="58285">
                  <c:v>3.80E+02</c:v>
                </c:pt>
                <c:pt idx="58286">
                  <c:v>3.80E+02</c:v>
                </c:pt>
                <c:pt idx="58287">
                  <c:v>3.80E+02</c:v>
                </c:pt>
                <c:pt idx="58288">
                  <c:v>3.80E+02</c:v>
                </c:pt>
                <c:pt idx="58289">
                  <c:v>3.80E+02</c:v>
                </c:pt>
                <c:pt idx="58290">
                  <c:v>3.80E+02</c:v>
                </c:pt>
                <c:pt idx="58291">
                  <c:v>3.80E+02</c:v>
                </c:pt>
                <c:pt idx="58292">
                  <c:v>3.80E+02</c:v>
                </c:pt>
                <c:pt idx="58293">
                  <c:v>3.80E+02</c:v>
                </c:pt>
                <c:pt idx="58294">
                  <c:v>3.80E+02</c:v>
                </c:pt>
                <c:pt idx="58295">
                  <c:v>3.80E+02</c:v>
                </c:pt>
                <c:pt idx="58296">
                  <c:v>3.80E+02</c:v>
                </c:pt>
                <c:pt idx="58297">
                  <c:v>3.80E+02</c:v>
                </c:pt>
                <c:pt idx="58298">
                  <c:v>3.80E+02</c:v>
                </c:pt>
                <c:pt idx="58299">
                  <c:v>3.80E+02</c:v>
                </c:pt>
                <c:pt idx="58300">
                  <c:v>3.80E+02</c:v>
                </c:pt>
                <c:pt idx="58301">
                  <c:v>3.80E+02</c:v>
                </c:pt>
                <c:pt idx="58302">
                  <c:v>3.80E+02</c:v>
                </c:pt>
                <c:pt idx="58303">
                  <c:v>3.80E+02</c:v>
                </c:pt>
                <c:pt idx="58304">
                  <c:v>3.80E+02</c:v>
                </c:pt>
                <c:pt idx="58305">
                  <c:v>3.80E+02</c:v>
                </c:pt>
                <c:pt idx="58306">
                  <c:v>3.80E+02</c:v>
                </c:pt>
                <c:pt idx="58307">
                  <c:v>3.80E+02</c:v>
                </c:pt>
                <c:pt idx="58308">
                  <c:v>3.80E+02</c:v>
                </c:pt>
                <c:pt idx="58309">
                  <c:v>3.80E+02</c:v>
                </c:pt>
                <c:pt idx="58310">
                  <c:v>3.80E+02</c:v>
                </c:pt>
                <c:pt idx="58311">
                  <c:v>3.80E+02</c:v>
                </c:pt>
                <c:pt idx="58312">
                  <c:v>3.80E+02</c:v>
                </c:pt>
                <c:pt idx="58313">
                  <c:v>3.80E+02</c:v>
                </c:pt>
                <c:pt idx="58314">
                  <c:v>3.80E+02</c:v>
                </c:pt>
                <c:pt idx="58315">
                  <c:v>3.80E+02</c:v>
                </c:pt>
                <c:pt idx="58316">
                  <c:v>3.80E+02</c:v>
                </c:pt>
                <c:pt idx="58317">
                  <c:v>3.80E+02</c:v>
                </c:pt>
                <c:pt idx="58318">
                  <c:v>3.80E+02</c:v>
                </c:pt>
                <c:pt idx="58319">
                  <c:v>3.80E+02</c:v>
                </c:pt>
                <c:pt idx="58320">
                  <c:v>3.80E+02</c:v>
                </c:pt>
                <c:pt idx="58321">
                  <c:v>3.80E+02</c:v>
                </c:pt>
                <c:pt idx="58322">
                  <c:v>3.80E+02</c:v>
                </c:pt>
                <c:pt idx="58323">
                  <c:v>3.80E+02</c:v>
                </c:pt>
                <c:pt idx="58324">
                  <c:v>3.80E+02</c:v>
                </c:pt>
                <c:pt idx="58325">
                  <c:v>3.80E+02</c:v>
                </c:pt>
                <c:pt idx="58326">
                  <c:v>3.80E+02</c:v>
                </c:pt>
                <c:pt idx="58327">
                  <c:v>3.80E+02</c:v>
                </c:pt>
                <c:pt idx="58328">
                  <c:v>3.80E+02</c:v>
                </c:pt>
                <c:pt idx="58329">
                  <c:v>3.80E+02</c:v>
                </c:pt>
                <c:pt idx="58330">
                  <c:v>3.80E+02</c:v>
                </c:pt>
                <c:pt idx="58331">
                  <c:v>3.80E+02</c:v>
                </c:pt>
                <c:pt idx="58332">
                  <c:v>3.80E+02</c:v>
                </c:pt>
                <c:pt idx="58333">
                  <c:v>3.80E+02</c:v>
                </c:pt>
                <c:pt idx="58334">
                  <c:v>3.80E+02</c:v>
                </c:pt>
                <c:pt idx="58335">
                  <c:v>3.80E+02</c:v>
                </c:pt>
                <c:pt idx="58336">
                  <c:v>3.80E+02</c:v>
                </c:pt>
                <c:pt idx="58337">
                  <c:v>3.80E+02</c:v>
                </c:pt>
                <c:pt idx="58338">
                  <c:v>3.80E+02</c:v>
                </c:pt>
                <c:pt idx="58339">
                  <c:v>3.80E+02</c:v>
                </c:pt>
                <c:pt idx="58340">
                  <c:v>3.80E+02</c:v>
                </c:pt>
                <c:pt idx="58341">
                  <c:v>3.80E+02</c:v>
                </c:pt>
                <c:pt idx="58342">
                  <c:v>3.80E+02</c:v>
                </c:pt>
                <c:pt idx="58343">
                  <c:v>3.80E+02</c:v>
                </c:pt>
                <c:pt idx="58344">
                  <c:v>3.80E+02</c:v>
                </c:pt>
                <c:pt idx="58345">
                  <c:v>3.80E+02</c:v>
                </c:pt>
                <c:pt idx="58346">
                  <c:v>3.80E+02</c:v>
                </c:pt>
                <c:pt idx="58347">
                  <c:v>3.80E+02</c:v>
                </c:pt>
                <c:pt idx="58348">
                  <c:v>3.80E+02</c:v>
                </c:pt>
                <c:pt idx="58349">
                  <c:v>3.80E+02</c:v>
                </c:pt>
                <c:pt idx="58350">
                  <c:v>3.80E+02</c:v>
                </c:pt>
                <c:pt idx="58351">
                  <c:v>3.80E+02</c:v>
                </c:pt>
                <c:pt idx="58352">
                  <c:v>3.80E+02</c:v>
                </c:pt>
                <c:pt idx="58353">
                  <c:v>3.80E+02</c:v>
                </c:pt>
                <c:pt idx="58354">
                  <c:v>3.80E+02</c:v>
                </c:pt>
                <c:pt idx="58355">
                  <c:v>3.80E+02</c:v>
                </c:pt>
                <c:pt idx="58356">
                  <c:v>3.80E+02</c:v>
                </c:pt>
                <c:pt idx="58357">
                  <c:v>3.80E+02</c:v>
                </c:pt>
                <c:pt idx="58358">
                  <c:v>3.80E+02</c:v>
                </c:pt>
                <c:pt idx="58359">
                  <c:v>3.80E+02</c:v>
                </c:pt>
                <c:pt idx="58360">
                  <c:v>3.80E+02</c:v>
                </c:pt>
                <c:pt idx="58361">
                  <c:v>3.80E+02</c:v>
                </c:pt>
                <c:pt idx="58362">
                  <c:v>3.80E+02</c:v>
                </c:pt>
                <c:pt idx="58363">
                  <c:v>3.80E+02</c:v>
                </c:pt>
                <c:pt idx="58364">
                  <c:v>3.80E+02</c:v>
                </c:pt>
                <c:pt idx="58365">
                  <c:v>3.80E+02</c:v>
                </c:pt>
                <c:pt idx="58366">
                  <c:v>3.80E+02</c:v>
                </c:pt>
                <c:pt idx="58367">
                  <c:v>3.80E+02</c:v>
                </c:pt>
                <c:pt idx="58368">
                  <c:v>3.80E+02</c:v>
                </c:pt>
                <c:pt idx="58369">
                  <c:v>3.80E+02</c:v>
                </c:pt>
                <c:pt idx="58370">
                  <c:v>3.80E+02</c:v>
                </c:pt>
                <c:pt idx="58371">
                  <c:v>3.80E+02</c:v>
                </c:pt>
                <c:pt idx="58372">
                  <c:v>3.80E+02</c:v>
                </c:pt>
                <c:pt idx="58373">
                  <c:v>3.80E+02</c:v>
                </c:pt>
                <c:pt idx="58374">
                  <c:v>3.80E+02</c:v>
                </c:pt>
                <c:pt idx="58375">
                  <c:v>3.80E+02</c:v>
                </c:pt>
                <c:pt idx="58376">
                  <c:v>3.80E+02</c:v>
                </c:pt>
                <c:pt idx="58377">
                  <c:v>3.80E+02</c:v>
                </c:pt>
                <c:pt idx="58378">
                  <c:v>3.80E+02</c:v>
                </c:pt>
                <c:pt idx="58379">
                  <c:v>3.80E+02</c:v>
                </c:pt>
                <c:pt idx="58380">
                  <c:v>3.80E+02</c:v>
                </c:pt>
                <c:pt idx="58381">
                  <c:v>3.80E+02</c:v>
                </c:pt>
                <c:pt idx="58382">
                  <c:v>3.80E+02</c:v>
                </c:pt>
                <c:pt idx="58383">
                  <c:v>3.80E+02</c:v>
                </c:pt>
                <c:pt idx="58384">
                  <c:v>3.80E+02</c:v>
                </c:pt>
                <c:pt idx="58385">
                  <c:v>3.80E+02</c:v>
                </c:pt>
                <c:pt idx="58386">
                  <c:v>3.80E+02</c:v>
                </c:pt>
                <c:pt idx="58387">
                  <c:v>3.80E+02</c:v>
                </c:pt>
                <c:pt idx="58388">
                  <c:v>3.80E+02</c:v>
                </c:pt>
                <c:pt idx="58389">
                  <c:v>3.80E+02</c:v>
                </c:pt>
                <c:pt idx="58390">
                  <c:v>3.80E+02</c:v>
                </c:pt>
                <c:pt idx="58391">
                  <c:v>3.80E+02</c:v>
                </c:pt>
                <c:pt idx="58392">
                  <c:v>3.80E+02</c:v>
                </c:pt>
                <c:pt idx="58393">
                  <c:v>3.80E+02</c:v>
                </c:pt>
                <c:pt idx="58394">
                  <c:v>3.80E+02</c:v>
                </c:pt>
                <c:pt idx="58395">
                  <c:v>3.80E+02</c:v>
                </c:pt>
                <c:pt idx="58396">
                  <c:v>3.80E+02</c:v>
                </c:pt>
                <c:pt idx="58397">
                  <c:v>3.80E+02</c:v>
                </c:pt>
                <c:pt idx="58398">
                  <c:v>3.80E+02</c:v>
                </c:pt>
                <c:pt idx="58399">
                  <c:v>3.80E+02</c:v>
                </c:pt>
                <c:pt idx="58400">
                  <c:v>3.80E+02</c:v>
                </c:pt>
                <c:pt idx="58401">
                  <c:v>3.80E+02</c:v>
                </c:pt>
                <c:pt idx="58402">
                  <c:v>3.80E+02</c:v>
                </c:pt>
                <c:pt idx="58403">
                  <c:v>3.80E+02</c:v>
                </c:pt>
                <c:pt idx="58404">
                  <c:v>3.80E+02</c:v>
                </c:pt>
                <c:pt idx="58405">
                  <c:v>3.80E+02</c:v>
                </c:pt>
                <c:pt idx="58406">
                  <c:v>3.80E+02</c:v>
                </c:pt>
                <c:pt idx="58407">
                  <c:v>3.80E+02</c:v>
                </c:pt>
                <c:pt idx="58408">
                  <c:v>3.80E+02</c:v>
                </c:pt>
                <c:pt idx="58409">
                  <c:v>3.80E+02</c:v>
                </c:pt>
                <c:pt idx="58410">
                  <c:v>3.80E+02</c:v>
                </c:pt>
                <c:pt idx="58411">
                  <c:v>3.80E+02</c:v>
                </c:pt>
                <c:pt idx="58412">
                  <c:v>3.80E+02</c:v>
                </c:pt>
                <c:pt idx="58413">
                  <c:v>3.80E+02</c:v>
                </c:pt>
                <c:pt idx="58414">
                  <c:v>3.80E+02</c:v>
                </c:pt>
                <c:pt idx="58415">
                  <c:v>3.80E+02</c:v>
                </c:pt>
                <c:pt idx="58416">
                  <c:v>3.80E+02</c:v>
                </c:pt>
                <c:pt idx="58417">
                  <c:v>3.80E+02</c:v>
                </c:pt>
                <c:pt idx="58418">
                  <c:v>3.80E+02</c:v>
                </c:pt>
                <c:pt idx="58419">
                  <c:v>3.80E+02</c:v>
                </c:pt>
                <c:pt idx="58420">
                  <c:v>3.80E+02</c:v>
                </c:pt>
                <c:pt idx="58421">
                  <c:v>3.80E+02</c:v>
                </c:pt>
                <c:pt idx="58422">
                  <c:v>3.80E+02</c:v>
                </c:pt>
                <c:pt idx="58423">
                  <c:v>3.80E+02</c:v>
                </c:pt>
                <c:pt idx="58424">
                  <c:v>3.80E+02</c:v>
                </c:pt>
                <c:pt idx="58425">
                  <c:v>3.80E+02</c:v>
                </c:pt>
                <c:pt idx="58426">
                  <c:v>3.80E+02</c:v>
                </c:pt>
                <c:pt idx="58427">
                  <c:v>3.80E+02</c:v>
                </c:pt>
                <c:pt idx="58428">
                  <c:v>3.80E+02</c:v>
                </c:pt>
                <c:pt idx="58429">
                  <c:v>3.80E+02</c:v>
                </c:pt>
                <c:pt idx="58430">
                  <c:v>3.80E+02</c:v>
                </c:pt>
                <c:pt idx="58431">
                  <c:v>3.80E+02</c:v>
                </c:pt>
                <c:pt idx="58432">
                  <c:v>3.80E+02</c:v>
                </c:pt>
                <c:pt idx="58433">
                  <c:v>3.80E+02</c:v>
                </c:pt>
                <c:pt idx="58434">
                  <c:v>3.80E+02</c:v>
                </c:pt>
                <c:pt idx="58435">
                  <c:v>3.80E+02</c:v>
                </c:pt>
                <c:pt idx="58436">
                  <c:v>3.80E+02</c:v>
                </c:pt>
                <c:pt idx="58437">
                  <c:v>3.80E+02</c:v>
                </c:pt>
                <c:pt idx="58438">
                  <c:v>3.80E+02</c:v>
                </c:pt>
                <c:pt idx="58439">
                  <c:v>3.80E+02</c:v>
                </c:pt>
                <c:pt idx="58440">
                  <c:v>3.80E+02</c:v>
                </c:pt>
                <c:pt idx="58441">
                  <c:v>3.80E+02</c:v>
                </c:pt>
                <c:pt idx="58442">
                  <c:v>3.80E+02</c:v>
                </c:pt>
                <c:pt idx="58443">
                  <c:v>3.80E+02</c:v>
                </c:pt>
                <c:pt idx="58444">
                  <c:v>3.80E+02</c:v>
                </c:pt>
                <c:pt idx="58445">
                  <c:v>3.80E+02</c:v>
                </c:pt>
                <c:pt idx="58446">
                  <c:v>3.80E+02</c:v>
                </c:pt>
                <c:pt idx="58447">
                  <c:v>3.80E+02</c:v>
                </c:pt>
                <c:pt idx="58448">
                  <c:v>3.80E+02</c:v>
                </c:pt>
                <c:pt idx="58449">
                  <c:v>3.80E+02</c:v>
                </c:pt>
                <c:pt idx="58450">
                  <c:v>3.80E+02</c:v>
                </c:pt>
                <c:pt idx="58451">
                  <c:v>3.80E+02</c:v>
                </c:pt>
                <c:pt idx="58452">
                  <c:v>3.80E+02</c:v>
                </c:pt>
                <c:pt idx="58453">
                  <c:v>3.80E+02</c:v>
                </c:pt>
                <c:pt idx="58454">
                  <c:v>3.80E+02</c:v>
                </c:pt>
                <c:pt idx="58455">
                  <c:v>3.80E+02</c:v>
                </c:pt>
                <c:pt idx="58456">
                  <c:v>3.80E+02</c:v>
                </c:pt>
                <c:pt idx="58457">
                  <c:v>3.80E+02</c:v>
                </c:pt>
                <c:pt idx="58458">
                  <c:v>3.80E+02</c:v>
                </c:pt>
                <c:pt idx="58459">
                  <c:v>3.80E+02</c:v>
                </c:pt>
                <c:pt idx="58460">
                  <c:v>3.80E+02</c:v>
                </c:pt>
                <c:pt idx="58461">
                  <c:v>3.80E+02</c:v>
                </c:pt>
                <c:pt idx="58462">
                  <c:v>3.80E+02</c:v>
                </c:pt>
                <c:pt idx="58463">
                  <c:v>3.80E+02</c:v>
                </c:pt>
                <c:pt idx="58464">
                  <c:v>3.80E+02</c:v>
                </c:pt>
                <c:pt idx="58465">
                  <c:v>3.80E+02</c:v>
                </c:pt>
                <c:pt idx="58466">
                  <c:v>3.80E+02</c:v>
                </c:pt>
                <c:pt idx="58467">
                  <c:v>3.80E+02</c:v>
                </c:pt>
                <c:pt idx="58468">
                  <c:v>3.80E+02</c:v>
                </c:pt>
                <c:pt idx="58469">
                  <c:v>3.80E+02</c:v>
                </c:pt>
                <c:pt idx="58470">
                  <c:v>3.80E+02</c:v>
                </c:pt>
                <c:pt idx="58471">
                  <c:v>3.80E+02</c:v>
                </c:pt>
                <c:pt idx="58472">
                  <c:v>3.80E+02</c:v>
                </c:pt>
                <c:pt idx="58473">
                  <c:v>3.80E+02</c:v>
                </c:pt>
                <c:pt idx="58474">
                  <c:v>3.80E+02</c:v>
                </c:pt>
                <c:pt idx="58475">
                  <c:v>3.80E+02</c:v>
                </c:pt>
                <c:pt idx="58476">
                  <c:v>3.80E+02</c:v>
                </c:pt>
                <c:pt idx="58477">
                  <c:v>3.80E+02</c:v>
                </c:pt>
                <c:pt idx="58478">
                  <c:v>3.80E+02</c:v>
                </c:pt>
                <c:pt idx="58479">
                  <c:v>3.80E+02</c:v>
                </c:pt>
                <c:pt idx="58480">
                  <c:v>3.80E+02</c:v>
                </c:pt>
                <c:pt idx="58481">
                  <c:v>3.80E+02</c:v>
                </c:pt>
                <c:pt idx="58482">
                  <c:v>3.80E+02</c:v>
                </c:pt>
                <c:pt idx="58483">
                  <c:v>3.80E+02</c:v>
                </c:pt>
                <c:pt idx="58484">
                  <c:v>3.80E+02</c:v>
                </c:pt>
                <c:pt idx="58485">
                  <c:v>3.80E+02</c:v>
                </c:pt>
                <c:pt idx="58486">
                  <c:v>3.80E+02</c:v>
                </c:pt>
                <c:pt idx="58487">
                  <c:v>3.80E+02</c:v>
                </c:pt>
                <c:pt idx="58488">
                  <c:v>3.80E+02</c:v>
                </c:pt>
                <c:pt idx="58489">
                  <c:v>3.80E+02</c:v>
                </c:pt>
                <c:pt idx="58490">
                  <c:v>3.80E+02</c:v>
                </c:pt>
                <c:pt idx="58491">
                  <c:v>3.80E+02</c:v>
                </c:pt>
                <c:pt idx="58492">
                  <c:v>3.80E+02</c:v>
                </c:pt>
                <c:pt idx="58493">
                  <c:v>3.80E+02</c:v>
                </c:pt>
                <c:pt idx="58494">
                  <c:v>3.80E+02</c:v>
                </c:pt>
                <c:pt idx="58495">
                  <c:v>3.80E+02</c:v>
                </c:pt>
                <c:pt idx="58496">
                  <c:v>3.80E+02</c:v>
                </c:pt>
                <c:pt idx="58497">
                  <c:v>3.80E+02</c:v>
                </c:pt>
                <c:pt idx="58498">
                  <c:v>3.80E+02</c:v>
                </c:pt>
                <c:pt idx="58499">
                  <c:v>3.80E+02</c:v>
                </c:pt>
                <c:pt idx="58500">
                  <c:v>3.80E+02</c:v>
                </c:pt>
                <c:pt idx="58501">
                  <c:v>3.80E+02</c:v>
                </c:pt>
                <c:pt idx="58502">
                  <c:v>3.80E+02</c:v>
                </c:pt>
                <c:pt idx="58503">
                  <c:v>3.80E+02</c:v>
                </c:pt>
                <c:pt idx="58504">
                  <c:v>3.80E+02</c:v>
                </c:pt>
                <c:pt idx="58505">
                  <c:v>3.80E+02</c:v>
                </c:pt>
                <c:pt idx="58506">
                  <c:v>3.80E+02</c:v>
                </c:pt>
                <c:pt idx="58507">
                  <c:v>3.80E+02</c:v>
                </c:pt>
                <c:pt idx="58508">
                  <c:v>3.80E+02</c:v>
                </c:pt>
                <c:pt idx="58509">
                  <c:v>3.80E+02</c:v>
                </c:pt>
                <c:pt idx="58510">
                  <c:v>3.80E+02</c:v>
                </c:pt>
                <c:pt idx="58511">
                  <c:v>3.80E+02</c:v>
                </c:pt>
                <c:pt idx="58512">
                  <c:v>3.80E+02</c:v>
                </c:pt>
                <c:pt idx="58513">
                  <c:v>3.80E+02</c:v>
                </c:pt>
                <c:pt idx="58514">
                  <c:v>3.80E+02</c:v>
                </c:pt>
                <c:pt idx="58515">
                  <c:v>3.80E+02</c:v>
                </c:pt>
                <c:pt idx="58516">
                  <c:v>3.80E+02</c:v>
                </c:pt>
                <c:pt idx="58517">
                  <c:v>3.80E+02</c:v>
                </c:pt>
                <c:pt idx="58518">
                  <c:v>3.80E+02</c:v>
                </c:pt>
                <c:pt idx="58519">
                  <c:v>3.80E+02</c:v>
                </c:pt>
                <c:pt idx="58520">
                  <c:v>3.80E+02</c:v>
                </c:pt>
                <c:pt idx="58521">
                  <c:v>3.80E+02</c:v>
                </c:pt>
                <c:pt idx="58522">
                  <c:v>3.80E+02</c:v>
                </c:pt>
                <c:pt idx="58523">
                  <c:v>3.80E+02</c:v>
                </c:pt>
                <c:pt idx="58524">
                  <c:v>3.80E+02</c:v>
                </c:pt>
                <c:pt idx="58525">
                  <c:v>3.80E+02</c:v>
                </c:pt>
                <c:pt idx="58526">
                  <c:v>3.80E+02</c:v>
                </c:pt>
                <c:pt idx="58527">
                  <c:v>3.80E+02</c:v>
                </c:pt>
                <c:pt idx="58528">
                  <c:v>3.80E+02</c:v>
                </c:pt>
                <c:pt idx="58529">
                  <c:v>3.80E+02</c:v>
                </c:pt>
                <c:pt idx="58530">
                  <c:v>3.80E+02</c:v>
                </c:pt>
                <c:pt idx="58531">
                  <c:v>3.80E+02</c:v>
                </c:pt>
                <c:pt idx="58532">
                  <c:v>3.80E+02</c:v>
                </c:pt>
                <c:pt idx="58533">
                  <c:v>3.80E+02</c:v>
                </c:pt>
                <c:pt idx="58534">
                  <c:v>3.80E+02</c:v>
                </c:pt>
                <c:pt idx="58535">
                  <c:v>3.80E+02</c:v>
                </c:pt>
                <c:pt idx="58536">
                  <c:v>3.80E+02</c:v>
                </c:pt>
                <c:pt idx="58537">
                  <c:v>3.80E+02</c:v>
                </c:pt>
                <c:pt idx="58538">
                  <c:v>3.80E+02</c:v>
                </c:pt>
                <c:pt idx="58539">
                  <c:v>3.80E+02</c:v>
                </c:pt>
                <c:pt idx="58540">
                  <c:v>3.80E+02</c:v>
                </c:pt>
                <c:pt idx="58541">
                  <c:v>3.80E+02</c:v>
                </c:pt>
                <c:pt idx="58542">
                  <c:v>3.80E+02</c:v>
                </c:pt>
                <c:pt idx="58543">
                  <c:v>3.80E+02</c:v>
                </c:pt>
                <c:pt idx="58544">
                  <c:v>3.80E+02</c:v>
                </c:pt>
                <c:pt idx="58545">
                  <c:v>3.80E+02</c:v>
                </c:pt>
                <c:pt idx="58546">
                  <c:v>3.80E+02</c:v>
                </c:pt>
                <c:pt idx="58547">
                  <c:v>3.80E+02</c:v>
                </c:pt>
                <c:pt idx="58548">
                  <c:v>3.80E+02</c:v>
                </c:pt>
                <c:pt idx="58549">
                  <c:v>3.80E+02</c:v>
                </c:pt>
                <c:pt idx="58550">
                  <c:v>3.80E+02</c:v>
                </c:pt>
                <c:pt idx="58551">
                  <c:v>3.80E+02</c:v>
                </c:pt>
                <c:pt idx="58552">
                  <c:v>3.80E+02</c:v>
                </c:pt>
                <c:pt idx="58553">
                  <c:v>3.80E+02</c:v>
                </c:pt>
                <c:pt idx="58554">
                  <c:v>3.80E+02</c:v>
                </c:pt>
                <c:pt idx="58555">
                  <c:v>3.80E+02</c:v>
                </c:pt>
                <c:pt idx="58556">
                  <c:v>3.80E+02</c:v>
                </c:pt>
                <c:pt idx="58557">
                  <c:v>3.80E+02</c:v>
                </c:pt>
                <c:pt idx="58558">
                  <c:v>3.80E+02</c:v>
                </c:pt>
                <c:pt idx="58559">
                  <c:v>3.80E+02</c:v>
                </c:pt>
                <c:pt idx="58560">
                  <c:v>3.80E+02</c:v>
                </c:pt>
                <c:pt idx="58561">
                  <c:v>3.80E+02</c:v>
                </c:pt>
                <c:pt idx="58562">
                  <c:v>3.80E+02</c:v>
                </c:pt>
                <c:pt idx="58563">
                  <c:v>3.80E+02</c:v>
                </c:pt>
                <c:pt idx="58564">
                  <c:v>3.80E+02</c:v>
                </c:pt>
                <c:pt idx="58565">
                  <c:v>3.80E+02</c:v>
                </c:pt>
                <c:pt idx="58566">
                  <c:v>3.80E+02</c:v>
                </c:pt>
                <c:pt idx="58567">
                  <c:v>3.80E+02</c:v>
                </c:pt>
                <c:pt idx="58568">
                  <c:v>3.80E+02</c:v>
                </c:pt>
                <c:pt idx="58569">
                  <c:v>3.80E+02</c:v>
                </c:pt>
                <c:pt idx="58570">
                  <c:v>3.80E+02</c:v>
                </c:pt>
                <c:pt idx="58571">
                  <c:v>3.80E+02</c:v>
                </c:pt>
                <c:pt idx="58572">
                  <c:v>3.80E+02</c:v>
                </c:pt>
                <c:pt idx="58573">
                  <c:v>3.80E+02</c:v>
                </c:pt>
                <c:pt idx="58574">
                  <c:v>3.80E+02</c:v>
                </c:pt>
                <c:pt idx="58575">
                  <c:v>3.80E+02</c:v>
                </c:pt>
                <c:pt idx="58576">
                  <c:v>3.80E+02</c:v>
                </c:pt>
                <c:pt idx="58577">
                  <c:v>3.80E+02</c:v>
                </c:pt>
                <c:pt idx="58578">
                  <c:v>3.80E+02</c:v>
                </c:pt>
                <c:pt idx="58579">
                  <c:v>3.80E+02</c:v>
                </c:pt>
                <c:pt idx="58580">
                  <c:v>3.80E+02</c:v>
                </c:pt>
                <c:pt idx="58581">
                  <c:v>3.80E+02</c:v>
                </c:pt>
                <c:pt idx="58582">
                  <c:v>3.80E+02</c:v>
                </c:pt>
                <c:pt idx="58583">
                  <c:v>3.80E+02</c:v>
                </c:pt>
                <c:pt idx="58584">
                  <c:v>3.80E+02</c:v>
                </c:pt>
                <c:pt idx="58585">
                  <c:v>3.80E+02</c:v>
                </c:pt>
                <c:pt idx="58586">
                  <c:v>3.80E+02</c:v>
                </c:pt>
                <c:pt idx="58587">
                  <c:v>3.80E+02</c:v>
                </c:pt>
                <c:pt idx="58588">
                  <c:v>3.80E+02</c:v>
                </c:pt>
                <c:pt idx="58589">
                  <c:v>3.80E+02</c:v>
                </c:pt>
                <c:pt idx="58590">
                  <c:v>3.80E+02</c:v>
                </c:pt>
                <c:pt idx="58591">
                  <c:v>3.80E+02</c:v>
                </c:pt>
                <c:pt idx="58592">
                  <c:v>3.80E+02</c:v>
                </c:pt>
                <c:pt idx="58593">
                  <c:v>3.80E+02</c:v>
                </c:pt>
                <c:pt idx="58594">
                  <c:v>3.80E+02</c:v>
                </c:pt>
                <c:pt idx="58595">
                  <c:v>3.80E+02</c:v>
                </c:pt>
                <c:pt idx="58596">
                  <c:v>3.80E+02</c:v>
                </c:pt>
                <c:pt idx="58597">
                  <c:v>3.80E+02</c:v>
                </c:pt>
                <c:pt idx="58598">
                  <c:v>3.80E+02</c:v>
                </c:pt>
                <c:pt idx="58599">
                  <c:v>3.80E+02</c:v>
                </c:pt>
                <c:pt idx="58600">
                  <c:v>3.80E+02</c:v>
                </c:pt>
                <c:pt idx="58601">
                  <c:v>3.80E+02</c:v>
                </c:pt>
                <c:pt idx="58602">
                  <c:v>3.80E+02</c:v>
                </c:pt>
                <c:pt idx="58603">
                  <c:v>3.80E+02</c:v>
                </c:pt>
                <c:pt idx="58604">
                  <c:v>3.80E+02</c:v>
                </c:pt>
                <c:pt idx="58605">
                  <c:v>3.80E+02</c:v>
                </c:pt>
                <c:pt idx="58606">
                  <c:v>3.80E+02</c:v>
                </c:pt>
                <c:pt idx="58607">
                  <c:v>3.80E+02</c:v>
                </c:pt>
                <c:pt idx="58608">
                  <c:v>3.80E+02</c:v>
                </c:pt>
                <c:pt idx="58609">
                  <c:v>3.80E+02</c:v>
                </c:pt>
                <c:pt idx="58610">
                  <c:v>3.80E+02</c:v>
                </c:pt>
                <c:pt idx="58611">
                  <c:v>3.80E+02</c:v>
                </c:pt>
                <c:pt idx="58612">
                  <c:v>3.80E+02</c:v>
                </c:pt>
                <c:pt idx="58613">
                  <c:v>3.80E+02</c:v>
                </c:pt>
                <c:pt idx="58614">
                  <c:v>3.80E+02</c:v>
                </c:pt>
                <c:pt idx="58615">
                  <c:v>3.80E+02</c:v>
                </c:pt>
                <c:pt idx="58616">
                  <c:v>3.80E+02</c:v>
                </c:pt>
                <c:pt idx="58617">
                  <c:v>3.80E+02</c:v>
                </c:pt>
                <c:pt idx="58618">
                  <c:v>3.80E+02</c:v>
                </c:pt>
                <c:pt idx="58619">
                  <c:v>3.80E+02</c:v>
                </c:pt>
                <c:pt idx="58620">
                  <c:v>3.80E+02</c:v>
                </c:pt>
                <c:pt idx="58621">
                  <c:v>3.80E+02</c:v>
                </c:pt>
                <c:pt idx="58622">
                  <c:v>3.80E+02</c:v>
                </c:pt>
                <c:pt idx="58623">
                  <c:v>3.80E+02</c:v>
                </c:pt>
                <c:pt idx="58624">
                  <c:v>3.80E+02</c:v>
                </c:pt>
                <c:pt idx="58625">
                  <c:v>3.80E+02</c:v>
                </c:pt>
                <c:pt idx="58626">
                  <c:v>3.80E+02</c:v>
                </c:pt>
                <c:pt idx="58627">
                  <c:v>3.80E+02</c:v>
                </c:pt>
                <c:pt idx="58628">
                  <c:v>3.80E+02</c:v>
                </c:pt>
                <c:pt idx="58629">
                  <c:v>3.80E+02</c:v>
                </c:pt>
                <c:pt idx="58630">
                  <c:v>3.80E+02</c:v>
                </c:pt>
                <c:pt idx="58631">
                  <c:v>3.80E+02</c:v>
                </c:pt>
                <c:pt idx="58632">
                  <c:v>3.80E+02</c:v>
                </c:pt>
                <c:pt idx="58633">
                  <c:v>3.80E+02</c:v>
                </c:pt>
                <c:pt idx="58634">
                  <c:v>3.80E+02</c:v>
                </c:pt>
                <c:pt idx="58635">
                  <c:v>3.80E+02</c:v>
                </c:pt>
                <c:pt idx="58636">
                  <c:v>3.80E+02</c:v>
                </c:pt>
                <c:pt idx="58637">
                  <c:v>3.80E+02</c:v>
                </c:pt>
                <c:pt idx="58638">
                  <c:v>3.80E+02</c:v>
                </c:pt>
                <c:pt idx="58639">
                  <c:v>3.80E+02</c:v>
                </c:pt>
                <c:pt idx="58640">
                  <c:v>3.80E+02</c:v>
                </c:pt>
                <c:pt idx="58641">
                  <c:v>3.80E+02</c:v>
                </c:pt>
                <c:pt idx="58642">
                  <c:v>3.80E+02</c:v>
                </c:pt>
                <c:pt idx="58643">
                  <c:v>3.80E+02</c:v>
                </c:pt>
                <c:pt idx="58644">
                  <c:v>3.80E+02</c:v>
                </c:pt>
                <c:pt idx="58645">
                  <c:v>3.80E+02</c:v>
                </c:pt>
                <c:pt idx="58646">
                  <c:v>3.80E+02</c:v>
                </c:pt>
                <c:pt idx="58647">
                  <c:v>3.80E+02</c:v>
                </c:pt>
                <c:pt idx="58648">
                  <c:v>3.80E+02</c:v>
                </c:pt>
                <c:pt idx="58649">
                  <c:v>3.80E+02</c:v>
                </c:pt>
                <c:pt idx="58650">
                  <c:v>3.80E+02</c:v>
                </c:pt>
                <c:pt idx="58651">
                  <c:v>3.80E+02</c:v>
                </c:pt>
                <c:pt idx="58652">
                  <c:v>3.80E+02</c:v>
                </c:pt>
                <c:pt idx="58653">
                  <c:v>3.80E+02</c:v>
                </c:pt>
                <c:pt idx="58654">
                  <c:v>3.80E+02</c:v>
                </c:pt>
                <c:pt idx="58655">
                  <c:v>3.80E+02</c:v>
                </c:pt>
                <c:pt idx="58656">
                  <c:v>3.80E+02</c:v>
                </c:pt>
                <c:pt idx="58657">
                  <c:v>3.80E+02</c:v>
                </c:pt>
                <c:pt idx="58658">
                  <c:v>3.80E+02</c:v>
                </c:pt>
                <c:pt idx="58659">
                  <c:v>3.80E+02</c:v>
                </c:pt>
                <c:pt idx="58660">
                  <c:v>3.80E+02</c:v>
                </c:pt>
                <c:pt idx="58661">
                  <c:v>3.80E+02</c:v>
                </c:pt>
                <c:pt idx="58662">
                  <c:v>3.80E+02</c:v>
                </c:pt>
                <c:pt idx="58663">
                  <c:v>3.80E+02</c:v>
                </c:pt>
                <c:pt idx="58664">
                  <c:v>3.80E+02</c:v>
                </c:pt>
                <c:pt idx="58665">
                  <c:v>3.80E+02</c:v>
                </c:pt>
                <c:pt idx="58666">
                  <c:v>3.80E+02</c:v>
                </c:pt>
                <c:pt idx="58667">
                  <c:v>3.80E+02</c:v>
                </c:pt>
                <c:pt idx="58668">
                  <c:v>3.80E+02</c:v>
                </c:pt>
                <c:pt idx="58669">
                  <c:v>3.80E+02</c:v>
                </c:pt>
                <c:pt idx="58670">
                  <c:v>3.80E+02</c:v>
                </c:pt>
                <c:pt idx="58671">
                  <c:v>3.80E+02</c:v>
                </c:pt>
                <c:pt idx="58672">
                  <c:v>3.80E+02</c:v>
                </c:pt>
                <c:pt idx="58673">
                  <c:v>3.80E+02</c:v>
                </c:pt>
                <c:pt idx="58674">
                  <c:v>3.80E+02</c:v>
                </c:pt>
                <c:pt idx="58675">
                  <c:v>3.80E+02</c:v>
                </c:pt>
                <c:pt idx="58676">
                  <c:v>3.80E+02</c:v>
                </c:pt>
                <c:pt idx="58677">
                  <c:v>3.80E+02</c:v>
                </c:pt>
                <c:pt idx="58678">
                  <c:v>3.80E+02</c:v>
                </c:pt>
                <c:pt idx="58679">
                  <c:v>3.80E+02</c:v>
                </c:pt>
                <c:pt idx="58680">
                  <c:v>3.80E+02</c:v>
                </c:pt>
                <c:pt idx="58681">
                  <c:v>3.80E+02</c:v>
                </c:pt>
                <c:pt idx="58682">
                  <c:v>3.80E+02</c:v>
                </c:pt>
                <c:pt idx="58683">
                  <c:v>3.80E+02</c:v>
                </c:pt>
                <c:pt idx="58684">
                  <c:v>3.80E+02</c:v>
                </c:pt>
                <c:pt idx="58685">
                  <c:v>3.80E+02</c:v>
                </c:pt>
                <c:pt idx="58686">
                  <c:v>3.80E+02</c:v>
                </c:pt>
                <c:pt idx="58687">
                  <c:v>3.80E+02</c:v>
                </c:pt>
                <c:pt idx="58688">
                  <c:v>3.80E+02</c:v>
                </c:pt>
                <c:pt idx="58689">
                  <c:v>3.80E+02</c:v>
                </c:pt>
                <c:pt idx="58690">
                  <c:v>3.80E+02</c:v>
                </c:pt>
                <c:pt idx="58691">
                  <c:v>3.80E+02</c:v>
                </c:pt>
                <c:pt idx="58692">
                  <c:v>3.80E+02</c:v>
                </c:pt>
                <c:pt idx="58693">
                  <c:v>3.80E+02</c:v>
                </c:pt>
                <c:pt idx="58694">
                  <c:v>3.80E+02</c:v>
                </c:pt>
                <c:pt idx="58695">
                  <c:v>3.80E+02</c:v>
                </c:pt>
                <c:pt idx="58696">
                  <c:v>3.80E+02</c:v>
                </c:pt>
                <c:pt idx="58697">
                  <c:v>3.80E+02</c:v>
                </c:pt>
                <c:pt idx="58698">
                  <c:v>3.80E+02</c:v>
                </c:pt>
                <c:pt idx="58699">
                  <c:v>3.80E+02</c:v>
                </c:pt>
                <c:pt idx="58700">
                  <c:v>3.80E+02</c:v>
                </c:pt>
                <c:pt idx="58701">
                  <c:v>3.80E+02</c:v>
                </c:pt>
                <c:pt idx="58702">
                  <c:v>3.80E+02</c:v>
                </c:pt>
                <c:pt idx="58703">
                  <c:v>3.80E+02</c:v>
                </c:pt>
                <c:pt idx="58704">
                  <c:v>3.80E+02</c:v>
                </c:pt>
                <c:pt idx="58705">
                  <c:v>3.80E+02</c:v>
                </c:pt>
                <c:pt idx="58706">
                  <c:v>3.80E+02</c:v>
                </c:pt>
                <c:pt idx="58707">
                  <c:v>3.80E+02</c:v>
                </c:pt>
                <c:pt idx="58708">
                  <c:v>3.80E+02</c:v>
                </c:pt>
                <c:pt idx="58709">
                  <c:v>3.80E+02</c:v>
                </c:pt>
                <c:pt idx="58710">
                  <c:v>3.80E+02</c:v>
                </c:pt>
                <c:pt idx="58711">
                  <c:v>3.80E+02</c:v>
                </c:pt>
                <c:pt idx="58712">
                  <c:v>3.80E+02</c:v>
                </c:pt>
                <c:pt idx="58713">
                  <c:v>3.80E+02</c:v>
                </c:pt>
                <c:pt idx="58714">
                  <c:v>3.80E+02</c:v>
                </c:pt>
                <c:pt idx="58715">
                  <c:v>3.80E+02</c:v>
                </c:pt>
                <c:pt idx="58716">
                  <c:v>3.80E+02</c:v>
                </c:pt>
                <c:pt idx="58717">
                  <c:v>3.80E+02</c:v>
                </c:pt>
                <c:pt idx="58718">
                  <c:v>3.80E+02</c:v>
                </c:pt>
                <c:pt idx="58719">
                  <c:v>3.80E+02</c:v>
                </c:pt>
                <c:pt idx="58720">
                  <c:v>3.80E+02</c:v>
                </c:pt>
                <c:pt idx="58721">
                  <c:v>3.80E+02</c:v>
                </c:pt>
                <c:pt idx="58722">
                  <c:v>3.80E+02</c:v>
                </c:pt>
                <c:pt idx="58723">
                  <c:v>3.80E+02</c:v>
                </c:pt>
                <c:pt idx="58724">
                  <c:v>3.80E+02</c:v>
                </c:pt>
                <c:pt idx="58725">
                  <c:v>3.80E+02</c:v>
                </c:pt>
                <c:pt idx="58726">
                  <c:v>3.80E+02</c:v>
                </c:pt>
                <c:pt idx="58727">
                  <c:v>3.80E+02</c:v>
                </c:pt>
                <c:pt idx="58728">
                  <c:v>3.80E+02</c:v>
                </c:pt>
                <c:pt idx="58729">
                  <c:v>3.80E+02</c:v>
                </c:pt>
                <c:pt idx="58730">
                  <c:v>3.80E+02</c:v>
                </c:pt>
                <c:pt idx="58731">
                  <c:v>3.80E+02</c:v>
                </c:pt>
                <c:pt idx="58732">
                  <c:v>3.80E+02</c:v>
                </c:pt>
                <c:pt idx="58733">
                  <c:v>3.80E+02</c:v>
                </c:pt>
                <c:pt idx="58734">
                  <c:v>3.80E+02</c:v>
                </c:pt>
                <c:pt idx="58735">
                  <c:v>3.80E+02</c:v>
                </c:pt>
                <c:pt idx="58736">
                  <c:v>3.80E+02</c:v>
                </c:pt>
                <c:pt idx="58737">
                  <c:v>3.80E+02</c:v>
                </c:pt>
                <c:pt idx="58738">
                  <c:v>3.80E+02</c:v>
                </c:pt>
                <c:pt idx="58739">
                  <c:v>3.80E+02</c:v>
                </c:pt>
                <c:pt idx="58740">
                  <c:v>3.80E+02</c:v>
                </c:pt>
                <c:pt idx="58741">
                  <c:v>3.80E+02</c:v>
                </c:pt>
                <c:pt idx="58742">
                  <c:v>3.80E+02</c:v>
                </c:pt>
                <c:pt idx="58743">
                  <c:v>3.80E+02</c:v>
                </c:pt>
                <c:pt idx="58744">
                  <c:v>3.80E+02</c:v>
                </c:pt>
                <c:pt idx="58745">
                  <c:v>3.80E+02</c:v>
                </c:pt>
                <c:pt idx="58746">
                  <c:v>3.80E+02</c:v>
                </c:pt>
                <c:pt idx="58747">
                  <c:v>3.80E+02</c:v>
                </c:pt>
                <c:pt idx="58748">
                  <c:v>3.80E+02</c:v>
                </c:pt>
                <c:pt idx="58749">
                  <c:v>3.80E+02</c:v>
                </c:pt>
                <c:pt idx="58750">
                  <c:v>3.80E+02</c:v>
                </c:pt>
                <c:pt idx="58751">
                  <c:v>3.80E+02</c:v>
                </c:pt>
                <c:pt idx="58752">
                  <c:v>3.80E+02</c:v>
                </c:pt>
                <c:pt idx="58753">
                  <c:v>3.80E+02</c:v>
                </c:pt>
                <c:pt idx="58754">
                  <c:v>3.80E+02</c:v>
                </c:pt>
                <c:pt idx="58755">
                  <c:v>3.80E+02</c:v>
                </c:pt>
                <c:pt idx="58756">
                  <c:v>3.80E+02</c:v>
                </c:pt>
                <c:pt idx="58757">
                  <c:v>3.80E+02</c:v>
                </c:pt>
                <c:pt idx="58758">
                  <c:v>3.80E+02</c:v>
                </c:pt>
                <c:pt idx="58759">
                  <c:v>3.80E+02</c:v>
                </c:pt>
                <c:pt idx="58760">
                  <c:v>3.80E+02</c:v>
                </c:pt>
                <c:pt idx="58761">
                  <c:v>3.80E+02</c:v>
                </c:pt>
                <c:pt idx="58762">
                  <c:v>3.80E+02</c:v>
                </c:pt>
                <c:pt idx="58763">
                  <c:v>3.80E+02</c:v>
                </c:pt>
                <c:pt idx="58764">
                  <c:v>3.80E+02</c:v>
                </c:pt>
                <c:pt idx="58765">
                  <c:v>3.80E+02</c:v>
                </c:pt>
                <c:pt idx="58766">
                  <c:v>3.80E+02</c:v>
                </c:pt>
                <c:pt idx="58767">
                  <c:v>3.80E+02</c:v>
                </c:pt>
                <c:pt idx="58768">
                  <c:v>3.80E+02</c:v>
                </c:pt>
                <c:pt idx="58769">
                  <c:v>3.80E+02</c:v>
                </c:pt>
                <c:pt idx="58770">
                  <c:v>3.80E+02</c:v>
                </c:pt>
                <c:pt idx="58771">
                  <c:v>3.80E+02</c:v>
                </c:pt>
                <c:pt idx="58772">
                  <c:v>3.80E+02</c:v>
                </c:pt>
                <c:pt idx="58773">
                  <c:v>3.80E+02</c:v>
                </c:pt>
                <c:pt idx="58774">
                  <c:v>3.80E+02</c:v>
                </c:pt>
                <c:pt idx="58775">
                  <c:v>3.80E+02</c:v>
                </c:pt>
                <c:pt idx="58776">
                  <c:v>3.80E+02</c:v>
                </c:pt>
                <c:pt idx="58777">
                  <c:v>3.80E+02</c:v>
                </c:pt>
                <c:pt idx="58778">
                  <c:v>3.80E+02</c:v>
                </c:pt>
                <c:pt idx="58779">
                  <c:v>3.80E+02</c:v>
                </c:pt>
                <c:pt idx="58780">
                  <c:v>3.80E+02</c:v>
                </c:pt>
                <c:pt idx="58781">
                  <c:v>3.80E+02</c:v>
                </c:pt>
                <c:pt idx="58782">
                  <c:v>3.80E+02</c:v>
                </c:pt>
                <c:pt idx="58783">
                  <c:v>3.80E+02</c:v>
                </c:pt>
                <c:pt idx="58784">
                  <c:v>3.80E+02</c:v>
                </c:pt>
                <c:pt idx="58785">
                  <c:v>3.80E+02</c:v>
                </c:pt>
                <c:pt idx="58786">
                  <c:v>3.80E+02</c:v>
                </c:pt>
                <c:pt idx="58787">
                  <c:v>3.80E+02</c:v>
                </c:pt>
                <c:pt idx="58788">
                  <c:v>3.80E+02</c:v>
                </c:pt>
                <c:pt idx="58789">
                  <c:v>3.80E+02</c:v>
                </c:pt>
                <c:pt idx="58790">
                  <c:v>3.80E+02</c:v>
                </c:pt>
                <c:pt idx="58791">
                  <c:v>3.80E+02</c:v>
                </c:pt>
                <c:pt idx="58792">
                  <c:v>3.80E+02</c:v>
                </c:pt>
                <c:pt idx="58793">
                  <c:v>3.80E+02</c:v>
                </c:pt>
                <c:pt idx="58794">
                  <c:v>3.80E+02</c:v>
                </c:pt>
                <c:pt idx="58795">
                  <c:v>3.80E+02</c:v>
                </c:pt>
                <c:pt idx="58796">
                  <c:v>3.80E+02</c:v>
                </c:pt>
                <c:pt idx="58797">
                  <c:v>3.80E+02</c:v>
                </c:pt>
                <c:pt idx="58798">
                  <c:v>3.80E+02</c:v>
                </c:pt>
                <c:pt idx="58799">
                  <c:v>3.80E+02</c:v>
                </c:pt>
                <c:pt idx="58800">
                  <c:v>3.80E+02</c:v>
                </c:pt>
                <c:pt idx="58801">
                  <c:v>3.80E+02</c:v>
                </c:pt>
                <c:pt idx="58802">
                  <c:v>3.80E+02</c:v>
                </c:pt>
                <c:pt idx="58803">
                  <c:v>3.80E+02</c:v>
                </c:pt>
                <c:pt idx="58804">
                  <c:v>3.80E+02</c:v>
                </c:pt>
                <c:pt idx="58805">
                  <c:v>3.80E+02</c:v>
                </c:pt>
                <c:pt idx="58806">
                  <c:v>3.80E+02</c:v>
                </c:pt>
                <c:pt idx="58807">
                  <c:v>3.80E+02</c:v>
                </c:pt>
                <c:pt idx="58808">
                  <c:v>3.80E+02</c:v>
                </c:pt>
                <c:pt idx="58809">
                  <c:v>3.80E+02</c:v>
                </c:pt>
                <c:pt idx="58810">
                  <c:v>3.80E+02</c:v>
                </c:pt>
                <c:pt idx="58811">
                  <c:v>3.80E+02</c:v>
                </c:pt>
                <c:pt idx="58812">
                  <c:v>3.80E+02</c:v>
                </c:pt>
                <c:pt idx="58813">
                  <c:v>3.80E+02</c:v>
                </c:pt>
                <c:pt idx="58814">
                  <c:v>3.80E+02</c:v>
                </c:pt>
                <c:pt idx="58815">
                  <c:v>3.80E+02</c:v>
                </c:pt>
                <c:pt idx="58816">
                  <c:v>3.80E+02</c:v>
                </c:pt>
                <c:pt idx="58817">
                  <c:v>3.80E+02</c:v>
                </c:pt>
                <c:pt idx="58818">
                  <c:v>3.80E+02</c:v>
                </c:pt>
                <c:pt idx="58819">
                  <c:v>3.80E+02</c:v>
                </c:pt>
                <c:pt idx="58820">
                  <c:v>3.80E+02</c:v>
                </c:pt>
                <c:pt idx="58821">
                  <c:v>3.80E+02</c:v>
                </c:pt>
                <c:pt idx="58822">
                  <c:v>3.80E+02</c:v>
                </c:pt>
                <c:pt idx="58823">
                  <c:v>3.80E+02</c:v>
                </c:pt>
                <c:pt idx="58824">
                  <c:v>3.80E+02</c:v>
                </c:pt>
                <c:pt idx="58825">
                  <c:v>3.80E+02</c:v>
                </c:pt>
                <c:pt idx="58826">
                  <c:v>3.80E+02</c:v>
                </c:pt>
                <c:pt idx="58827">
                  <c:v>3.80E+02</c:v>
                </c:pt>
                <c:pt idx="58828">
                  <c:v>3.80E+02</c:v>
                </c:pt>
                <c:pt idx="58829">
                  <c:v>3.80E+02</c:v>
                </c:pt>
                <c:pt idx="58830">
                  <c:v>3.80E+02</c:v>
                </c:pt>
                <c:pt idx="58831">
                  <c:v>3.80E+02</c:v>
                </c:pt>
                <c:pt idx="58832">
                  <c:v>3.80E+02</c:v>
                </c:pt>
                <c:pt idx="58833">
                  <c:v>3.80E+02</c:v>
                </c:pt>
                <c:pt idx="58834">
                  <c:v>3.80E+02</c:v>
                </c:pt>
                <c:pt idx="58835">
                  <c:v>3.80E+02</c:v>
                </c:pt>
                <c:pt idx="58836">
                  <c:v>3.80E+02</c:v>
                </c:pt>
                <c:pt idx="58837">
                  <c:v>3.80E+02</c:v>
                </c:pt>
                <c:pt idx="58838">
                  <c:v>3.80E+02</c:v>
                </c:pt>
                <c:pt idx="58839">
                  <c:v>3.80E+02</c:v>
                </c:pt>
                <c:pt idx="58840">
                  <c:v>3.80E+02</c:v>
                </c:pt>
                <c:pt idx="58841">
                  <c:v>3.80E+02</c:v>
                </c:pt>
                <c:pt idx="58842">
                  <c:v>3.80E+02</c:v>
                </c:pt>
                <c:pt idx="58843">
                  <c:v>3.80E+02</c:v>
                </c:pt>
                <c:pt idx="58844">
                  <c:v>3.80E+02</c:v>
                </c:pt>
                <c:pt idx="58845">
                  <c:v>3.80E+02</c:v>
                </c:pt>
                <c:pt idx="58846">
                  <c:v>3.80E+02</c:v>
                </c:pt>
                <c:pt idx="58847">
                  <c:v>3.80E+02</c:v>
                </c:pt>
                <c:pt idx="58848">
                  <c:v>3.80E+02</c:v>
                </c:pt>
                <c:pt idx="58849">
                  <c:v>3.80E+02</c:v>
                </c:pt>
                <c:pt idx="58850">
                  <c:v>3.80E+02</c:v>
                </c:pt>
                <c:pt idx="58851">
                  <c:v>3.80E+02</c:v>
                </c:pt>
                <c:pt idx="58852">
                  <c:v>3.80E+02</c:v>
                </c:pt>
                <c:pt idx="58853">
                  <c:v>3.80E+02</c:v>
                </c:pt>
                <c:pt idx="58854">
                  <c:v>3.80E+02</c:v>
                </c:pt>
                <c:pt idx="58855">
                  <c:v>3.80E+02</c:v>
                </c:pt>
                <c:pt idx="58856">
                  <c:v>3.80E+02</c:v>
                </c:pt>
                <c:pt idx="58857">
                  <c:v>3.80E+02</c:v>
                </c:pt>
                <c:pt idx="58858">
                  <c:v>3.80E+02</c:v>
                </c:pt>
                <c:pt idx="58859">
                  <c:v>3.80E+02</c:v>
                </c:pt>
                <c:pt idx="58860">
                  <c:v>3.80E+02</c:v>
                </c:pt>
                <c:pt idx="58861">
                  <c:v>3.80E+02</c:v>
                </c:pt>
                <c:pt idx="58862">
                  <c:v>3.80E+02</c:v>
                </c:pt>
                <c:pt idx="58863">
                  <c:v>3.80E+02</c:v>
                </c:pt>
                <c:pt idx="58864">
                  <c:v>3.80E+02</c:v>
                </c:pt>
                <c:pt idx="58865">
                  <c:v>3.80E+02</c:v>
                </c:pt>
                <c:pt idx="58866">
                  <c:v>3.80E+02</c:v>
                </c:pt>
                <c:pt idx="58867">
                  <c:v>3.80E+02</c:v>
                </c:pt>
                <c:pt idx="58868">
                  <c:v>3.80E+02</c:v>
                </c:pt>
                <c:pt idx="58869">
                  <c:v>3.80E+02</c:v>
                </c:pt>
                <c:pt idx="58870">
                  <c:v>3.80E+02</c:v>
                </c:pt>
                <c:pt idx="58871">
                  <c:v>3.80E+02</c:v>
                </c:pt>
                <c:pt idx="58872">
                  <c:v>3.80E+02</c:v>
                </c:pt>
                <c:pt idx="58873">
                  <c:v>3.80E+02</c:v>
                </c:pt>
                <c:pt idx="58874">
                  <c:v>3.80E+02</c:v>
                </c:pt>
                <c:pt idx="58875">
                  <c:v>3.80E+02</c:v>
                </c:pt>
                <c:pt idx="58876">
                  <c:v>3.80E+02</c:v>
                </c:pt>
                <c:pt idx="58877">
                  <c:v>3.80E+02</c:v>
                </c:pt>
                <c:pt idx="58878">
                  <c:v>3.80E+02</c:v>
                </c:pt>
                <c:pt idx="58879">
                  <c:v>3.80E+02</c:v>
                </c:pt>
                <c:pt idx="58880">
                  <c:v>3.80E+02</c:v>
                </c:pt>
                <c:pt idx="58881">
                  <c:v>3.80E+02</c:v>
                </c:pt>
                <c:pt idx="58882">
                  <c:v>3.80E+02</c:v>
                </c:pt>
                <c:pt idx="58883">
                  <c:v>3.80E+02</c:v>
                </c:pt>
                <c:pt idx="58884">
                  <c:v>3.80E+02</c:v>
                </c:pt>
                <c:pt idx="58885">
                  <c:v>3.80E+02</c:v>
                </c:pt>
                <c:pt idx="58886">
                  <c:v>3.80E+02</c:v>
                </c:pt>
                <c:pt idx="58887">
                  <c:v>3.80E+02</c:v>
                </c:pt>
                <c:pt idx="58888">
                  <c:v>3.80E+02</c:v>
                </c:pt>
                <c:pt idx="58889">
                  <c:v>3.80E+02</c:v>
                </c:pt>
                <c:pt idx="58890">
                  <c:v>3.80E+02</c:v>
                </c:pt>
                <c:pt idx="58891">
                  <c:v>3.80E+02</c:v>
                </c:pt>
                <c:pt idx="58892">
                  <c:v>3.80E+02</c:v>
                </c:pt>
                <c:pt idx="58893">
                  <c:v>3.80E+02</c:v>
                </c:pt>
                <c:pt idx="58894">
                  <c:v>3.80E+02</c:v>
                </c:pt>
                <c:pt idx="58895">
                  <c:v>3.80E+02</c:v>
                </c:pt>
                <c:pt idx="58896">
                  <c:v>3.80E+02</c:v>
                </c:pt>
                <c:pt idx="58897">
                  <c:v>3.80E+02</c:v>
                </c:pt>
                <c:pt idx="58898">
                  <c:v>3.80E+02</c:v>
                </c:pt>
                <c:pt idx="58899">
                  <c:v>3.80E+02</c:v>
                </c:pt>
                <c:pt idx="58900">
                  <c:v>3.80E+02</c:v>
                </c:pt>
                <c:pt idx="58901">
                  <c:v>3.80E+02</c:v>
                </c:pt>
                <c:pt idx="58902">
                  <c:v>3.80E+02</c:v>
                </c:pt>
                <c:pt idx="58903">
                  <c:v>3.80E+02</c:v>
                </c:pt>
                <c:pt idx="58904">
                  <c:v>3.80E+02</c:v>
                </c:pt>
                <c:pt idx="58905">
                  <c:v>3.80E+02</c:v>
                </c:pt>
                <c:pt idx="58906">
                  <c:v>3.80E+02</c:v>
                </c:pt>
                <c:pt idx="58907">
                  <c:v>3.80E+02</c:v>
                </c:pt>
                <c:pt idx="58908">
                  <c:v>3.80E+02</c:v>
                </c:pt>
                <c:pt idx="58909">
                  <c:v>3.80E+02</c:v>
                </c:pt>
                <c:pt idx="58910">
                  <c:v>3.80E+02</c:v>
                </c:pt>
                <c:pt idx="58911">
                  <c:v>3.80E+02</c:v>
                </c:pt>
                <c:pt idx="58912">
                  <c:v>3.80E+02</c:v>
                </c:pt>
                <c:pt idx="58913">
                  <c:v>3.80E+02</c:v>
                </c:pt>
                <c:pt idx="58914">
                  <c:v>3.80E+02</c:v>
                </c:pt>
                <c:pt idx="58915">
                  <c:v>3.80E+02</c:v>
                </c:pt>
                <c:pt idx="58916">
                  <c:v>3.80E+02</c:v>
                </c:pt>
                <c:pt idx="58917">
                  <c:v>3.80E+02</c:v>
                </c:pt>
                <c:pt idx="58918">
                  <c:v>3.80E+02</c:v>
                </c:pt>
                <c:pt idx="58919">
                  <c:v>3.80E+02</c:v>
                </c:pt>
                <c:pt idx="58920">
                  <c:v>3.80E+02</c:v>
                </c:pt>
                <c:pt idx="58921">
                  <c:v>3.80E+02</c:v>
                </c:pt>
                <c:pt idx="58922">
                  <c:v>3.80E+02</c:v>
                </c:pt>
                <c:pt idx="58923">
                  <c:v>3.80E+02</c:v>
                </c:pt>
                <c:pt idx="58924">
                  <c:v>3.80E+02</c:v>
                </c:pt>
                <c:pt idx="58925">
                  <c:v>3.80E+02</c:v>
                </c:pt>
                <c:pt idx="58926">
                  <c:v>3.80E+02</c:v>
                </c:pt>
                <c:pt idx="58927">
                  <c:v>3.80E+02</c:v>
                </c:pt>
                <c:pt idx="58928">
                  <c:v>3.80E+02</c:v>
                </c:pt>
                <c:pt idx="58929">
                  <c:v>3.80E+02</c:v>
                </c:pt>
                <c:pt idx="58930">
                  <c:v>3.80E+02</c:v>
                </c:pt>
                <c:pt idx="58931">
                  <c:v>3.80E+02</c:v>
                </c:pt>
                <c:pt idx="58932">
                  <c:v>3.80E+02</c:v>
                </c:pt>
                <c:pt idx="58933">
                  <c:v>3.80E+02</c:v>
                </c:pt>
                <c:pt idx="58934">
                  <c:v>3.80E+02</c:v>
                </c:pt>
                <c:pt idx="58935">
                  <c:v>3.80E+02</c:v>
                </c:pt>
                <c:pt idx="58936">
                  <c:v>3.80E+02</c:v>
                </c:pt>
                <c:pt idx="58937">
                  <c:v>3.80E+02</c:v>
                </c:pt>
                <c:pt idx="58938">
                  <c:v>3.80E+02</c:v>
                </c:pt>
                <c:pt idx="58939">
                  <c:v>3.80E+02</c:v>
                </c:pt>
                <c:pt idx="58940">
                  <c:v>3.80E+02</c:v>
                </c:pt>
                <c:pt idx="58941">
                  <c:v>3.80E+02</c:v>
                </c:pt>
                <c:pt idx="58942">
                  <c:v>3.80E+02</c:v>
                </c:pt>
                <c:pt idx="58943">
                  <c:v>3.80E+02</c:v>
                </c:pt>
                <c:pt idx="58944">
                  <c:v>3.80E+02</c:v>
                </c:pt>
                <c:pt idx="58945">
                  <c:v>3.80E+02</c:v>
                </c:pt>
                <c:pt idx="58946">
                  <c:v>3.80E+02</c:v>
                </c:pt>
                <c:pt idx="58947">
                  <c:v>3.80E+02</c:v>
                </c:pt>
                <c:pt idx="58948">
                  <c:v>3.80E+02</c:v>
                </c:pt>
                <c:pt idx="58949">
                  <c:v>3.80E+02</c:v>
                </c:pt>
                <c:pt idx="58950">
                  <c:v>3.80E+02</c:v>
                </c:pt>
                <c:pt idx="58951">
                  <c:v>3.80E+02</c:v>
                </c:pt>
                <c:pt idx="58952">
                  <c:v>3.80E+02</c:v>
                </c:pt>
                <c:pt idx="58953">
                  <c:v>3.80E+02</c:v>
                </c:pt>
                <c:pt idx="58954">
                  <c:v>3.80E+02</c:v>
                </c:pt>
                <c:pt idx="58955">
                  <c:v>3.80E+02</c:v>
                </c:pt>
                <c:pt idx="58956">
                  <c:v>3.80E+02</c:v>
                </c:pt>
                <c:pt idx="58957">
                  <c:v>3.80E+02</c:v>
                </c:pt>
                <c:pt idx="58958">
                  <c:v>3.80E+02</c:v>
                </c:pt>
                <c:pt idx="58959">
                  <c:v>3.80E+02</c:v>
                </c:pt>
                <c:pt idx="58960">
                  <c:v>3.80E+02</c:v>
                </c:pt>
                <c:pt idx="58961">
                  <c:v>3.80E+02</c:v>
                </c:pt>
                <c:pt idx="58962">
                  <c:v>3.80E+02</c:v>
                </c:pt>
                <c:pt idx="58963">
                  <c:v>3.80E+02</c:v>
                </c:pt>
                <c:pt idx="58964">
                  <c:v>3.80E+02</c:v>
                </c:pt>
                <c:pt idx="58965">
                  <c:v>3.80E+02</c:v>
                </c:pt>
                <c:pt idx="58966">
                  <c:v>3.80E+02</c:v>
                </c:pt>
                <c:pt idx="58967">
                  <c:v>3.80E+02</c:v>
                </c:pt>
                <c:pt idx="58968">
                  <c:v>3.80E+02</c:v>
                </c:pt>
                <c:pt idx="58969">
                  <c:v>3.80E+02</c:v>
                </c:pt>
                <c:pt idx="58970">
                  <c:v>3.80E+02</c:v>
                </c:pt>
                <c:pt idx="58971">
                  <c:v>3.80E+02</c:v>
                </c:pt>
                <c:pt idx="58972">
                  <c:v>3.80E+02</c:v>
                </c:pt>
                <c:pt idx="58973">
                  <c:v>3.80E+02</c:v>
                </c:pt>
                <c:pt idx="58974">
                  <c:v>3.80E+02</c:v>
                </c:pt>
                <c:pt idx="58975">
                  <c:v>3.80E+02</c:v>
                </c:pt>
                <c:pt idx="58976">
                  <c:v>3.80E+02</c:v>
                </c:pt>
                <c:pt idx="58977">
                  <c:v>3.80E+02</c:v>
                </c:pt>
                <c:pt idx="58978">
                  <c:v>3.80E+02</c:v>
                </c:pt>
                <c:pt idx="58979">
                  <c:v>3.80E+02</c:v>
                </c:pt>
                <c:pt idx="58980">
                  <c:v>3.80E+02</c:v>
                </c:pt>
                <c:pt idx="58981">
                  <c:v>3.80E+02</c:v>
                </c:pt>
                <c:pt idx="58982">
                  <c:v>3.80E+02</c:v>
                </c:pt>
                <c:pt idx="58983">
                  <c:v>3.80E+02</c:v>
                </c:pt>
                <c:pt idx="58984">
                  <c:v>3.80E+02</c:v>
                </c:pt>
                <c:pt idx="58985">
                  <c:v>3.80E+02</c:v>
                </c:pt>
                <c:pt idx="58986">
                  <c:v>3.80E+02</c:v>
                </c:pt>
                <c:pt idx="58987">
                  <c:v>3.80E+02</c:v>
                </c:pt>
                <c:pt idx="58988">
                  <c:v>3.80E+02</c:v>
                </c:pt>
                <c:pt idx="58989">
                  <c:v>3.80E+02</c:v>
                </c:pt>
                <c:pt idx="58990">
                  <c:v>3.80E+02</c:v>
                </c:pt>
                <c:pt idx="58991">
                  <c:v>3.80E+02</c:v>
                </c:pt>
                <c:pt idx="58992">
                  <c:v>3.80E+02</c:v>
                </c:pt>
                <c:pt idx="58993">
                  <c:v>3.80E+02</c:v>
                </c:pt>
                <c:pt idx="58994">
                  <c:v>3.80E+02</c:v>
                </c:pt>
                <c:pt idx="58995">
                  <c:v>3.80E+02</c:v>
                </c:pt>
                <c:pt idx="58996">
                  <c:v>3.80E+02</c:v>
                </c:pt>
                <c:pt idx="58997">
                  <c:v>3.80E+02</c:v>
                </c:pt>
                <c:pt idx="58998">
                  <c:v>3.80E+02</c:v>
                </c:pt>
                <c:pt idx="58999">
                  <c:v>3.80E+02</c:v>
                </c:pt>
                <c:pt idx="59000">
                  <c:v>3.80E+02</c:v>
                </c:pt>
                <c:pt idx="59001">
                  <c:v>3.80E+02</c:v>
                </c:pt>
                <c:pt idx="59002">
                  <c:v>3.80E+02</c:v>
                </c:pt>
                <c:pt idx="59003">
                  <c:v>3.80E+02</c:v>
                </c:pt>
                <c:pt idx="59004">
                  <c:v>3.80E+02</c:v>
                </c:pt>
                <c:pt idx="59005">
                  <c:v>3.80E+02</c:v>
                </c:pt>
                <c:pt idx="59006">
                  <c:v>3.80E+02</c:v>
                </c:pt>
                <c:pt idx="59007">
                  <c:v>3.80E+02</c:v>
                </c:pt>
                <c:pt idx="59008">
                  <c:v>3.80E+02</c:v>
                </c:pt>
                <c:pt idx="59009">
                  <c:v>3.80E+02</c:v>
                </c:pt>
                <c:pt idx="59010">
                  <c:v>3.80E+02</c:v>
                </c:pt>
                <c:pt idx="59011">
                  <c:v>3.80E+02</c:v>
                </c:pt>
                <c:pt idx="59012">
                  <c:v>3.80E+02</c:v>
                </c:pt>
                <c:pt idx="59013">
                  <c:v>3.80E+02</c:v>
                </c:pt>
                <c:pt idx="59014">
                  <c:v>3.80E+02</c:v>
                </c:pt>
                <c:pt idx="59015">
                  <c:v>3.80E+02</c:v>
                </c:pt>
                <c:pt idx="59016">
                  <c:v>3.80E+02</c:v>
                </c:pt>
                <c:pt idx="59017">
                  <c:v>3.80E+02</c:v>
                </c:pt>
                <c:pt idx="59018">
                  <c:v>3.80E+02</c:v>
                </c:pt>
                <c:pt idx="59019">
                  <c:v>3.80E+02</c:v>
                </c:pt>
                <c:pt idx="59020">
                  <c:v>3.80E+02</c:v>
                </c:pt>
                <c:pt idx="59021">
                  <c:v>3.80E+02</c:v>
                </c:pt>
                <c:pt idx="59022">
                  <c:v>3.80E+02</c:v>
                </c:pt>
                <c:pt idx="59023">
                  <c:v>3.80E+02</c:v>
                </c:pt>
                <c:pt idx="59024">
                  <c:v>3.80E+02</c:v>
                </c:pt>
                <c:pt idx="59025">
                  <c:v>3.80E+02</c:v>
                </c:pt>
                <c:pt idx="59026">
                  <c:v>3.80E+02</c:v>
                </c:pt>
                <c:pt idx="59027">
                  <c:v>3.80E+02</c:v>
                </c:pt>
                <c:pt idx="59028">
                  <c:v>3.80E+02</c:v>
                </c:pt>
                <c:pt idx="59029">
                  <c:v>3.80E+02</c:v>
                </c:pt>
                <c:pt idx="59030">
                  <c:v>3.80E+02</c:v>
                </c:pt>
                <c:pt idx="59031">
                  <c:v>3.80E+02</c:v>
                </c:pt>
                <c:pt idx="59032">
                  <c:v>3.80E+02</c:v>
                </c:pt>
                <c:pt idx="59033">
                  <c:v>3.80E+02</c:v>
                </c:pt>
                <c:pt idx="59034">
                  <c:v>3.80E+02</c:v>
                </c:pt>
                <c:pt idx="59035">
                  <c:v>3.80E+02</c:v>
                </c:pt>
                <c:pt idx="59036">
                  <c:v>3.80E+02</c:v>
                </c:pt>
                <c:pt idx="59037">
                  <c:v>3.80E+02</c:v>
                </c:pt>
                <c:pt idx="59038">
                  <c:v>3.80E+02</c:v>
                </c:pt>
                <c:pt idx="59039">
                  <c:v>3.80E+02</c:v>
                </c:pt>
                <c:pt idx="59040">
                  <c:v>3.80E+02</c:v>
                </c:pt>
                <c:pt idx="59041">
                  <c:v>3.80E+02</c:v>
                </c:pt>
                <c:pt idx="59042">
                  <c:v>3.80E+02</c:v>
                </c:pt>
                <c:pt idx="59043">
                  <c:v>3.80E+02</c:v>
                </c:pt>
                <c:pt idx="59044">
                  <c:v>3.80E+02</c:v>
                </c:pt>
                <c:pt idx="59045">
                  <c:v>3.80E+02</c:v>
                </c:pt>
                <c:pt idx="59046">
                  <c:v>3.80E+02</c:v>
                </c:pt>
                <c:pt idx="59047">
                  <c:v>3.80E+02</c:v>
                </c:pt>
                <c:pt idx="59048">
                  <c:v>3.80E+02</c:v>
                </c:pt>
                <c:pt idx="59049">
                  <c:v>3.80E+02</c:v>
                </c:pt>
                <c:pt idx="59050">
                  <c:v>3.80E+02</c:v>
                </c:pt>
                <c:pt idx="59051">
                  <c:v>3.80E+02</c:v>
                </c:pt>
                <c:pt idx="59052">
                  <c:v>3.80E+02</c:v>
                </c:pt>
                <c:pt idx="59053">
                  <c:v>3.80E+02</c:v>
                </c:pt>
                <c:pt idx="59054">
                  <c:v>3.80E+02</c:v>
                </c:pt>
                <c:pt idx="59055">
                  <c:v>3.80E+02</c:v>
                </c:pt>
                <c:pt idx="59056">
                  <c:v>3.80E+02</c:v>
                </c:pt>
                <c:pt idx="59057">
                  <c:v>3.80E+02</c:v>
                </c:pt>
                <c:pt idx="59058">
                  <c:v>3.80E+02</c:v>
                </c:pt>
                <c:pt idx="59059">
                  <c:v>3.80E+02</c:v>
                </c:pt>
                <c:pt idx="59060">
                  <c:v>3.80E+02</c:v>
                </c:pt>
                <c:pt idx="59061">
                  <c:v>3.80E+02</c:v>
                </c:pt>
                <c:pt idx="59062">
                  <c:v>3.80E+02</c:v>
                </c:pt>
                <c:pt idx="59063">
                  <c:v>3.80E+02</c:v>
                </c:pt>
                <c:pt idx="59064">
                  <c:v>3.80E+02</c:v>
                </c:pt>
                <c:pt idx="59065">
                  <c:v>3.80E+02</c:v>
                </c:pt>
                <c:pt idx="59066">
                  <c:v>3.80E+02</c:v>
                </c:pt>
                <c:pt idx="59067">
                  <c:v>3.80E+02</c:v>
                </c:pt>
                <c:pt idx="59068">
                  <c:v>3.80E+02</c:v>
                </c:pt>
                <c:pt idx="59069">
                  <c:v>3.80E+02</c:v>
                </c:pt>
                <c:pt idx="59070">
                  <c:v>3.80E+02</c:v>
                </c:pt>
                <c:pt idx="59071">
                  <c:v>3.80E+02</c:v>
                </c:pt>
                <c:pt idx="59072">
                  <c:v>3.80E+02</c:v>
                </c:pt>
                <c:pt idx="59073">
                  <c:v>3.80E+02</c:v>
                </c:pt>
                <c:pt idx="59074">
                  <c:v>3.80E+02</c:v>
                </c:pt>
                <c:pt idx="59075">
                  <c:v>3.80E+02</c:v>
                </c:pt>
                <c:pt idx="59076">
                  <c:v>3.80E+02</c:v>
                </c:pt>
                <c:pt idx="59077">
                  <c:v>3.80E+02</c:v>
                </c:pt>
                <c:pt idx="59078">
                  <c:v>3.80E+02</c:v>
                </c:pt>
                <c:pt idx="59079">
                  <c:v>3.80E+02</c:v>
                </c:pt>
                <c:pt idx="59080">
                  <c:v>3.80E+02</c:v>
                </c:pt>
                <c:pt idx="59081">
                  <c:v>3.80E+02</c:v>
                </c:pt>
                <c:pt idx="59082">
                  <c:v>3.80E+02</c:v>
                </c:pt>
                <c:pt idx="59083">
                  <c:v>3.80E+02</c:v>
                </c:pt>
                <c:pt idx="59084">
                  <c:v>3.80E+02</c:v>
                </c:pt>
                <c:pt idx="59085">
                  <c:v>3.80E+02</c:v>
                </c:pt>
                <c:pt idx="59086">
                  <c:v>3.80E+02</c:v>
                </c:pt>
                <c:pt idx="59087">
                  <c:v>3.80E+02</c:v>
                </c:pt>
                <c:pt idx="59088">
                  <c:v>3.80E+02</c:v>
                </c:pt>
                <c:pt idx="59089">
                  <c:v>3.80E+02</c:v>
                </c:pt>
                <c:pt idx="59090">
                  <c:v>3.80E+02</c:v>
                </c:pt>
                <c:pt idx="59091">
                  <c:v>3.80E+02</c:v>
                </c:pt>
                <c:pt idx="59092">
                  <c:v>3.80E+02</c:v>
                </c:pt>
                <c:pt idx="59093">
                  <c:v>3.80E+02</c:v>
                </c:pt>
                <c:pt idx="59094">
                  <c:v>3.80E+02</c:v>
                </c:pt>
                <c:pt idx="59095">
                  <c:v>3.80E+02</c:v>
                </c:pt>
                <c:pt idx="59096">
                  <c:v>3.80E+02</c:v>
                </c:pt>
                <c:pt idx="59097">
                  <c:v>3.80E+02</c:v>
                </c:pt>
                <c:pt idx="59098">
                  <c:v>3.80E+02</c:v>
                </c:pt>
                <c:pt idx="59099">
                  <c:v>3.80E+02</c:v>
                </c:pt>
                <c:pt idx="59100">
                  <c:v>3.80E+02</c:v>
                </c:pt>
                <c:pt idx="59101">
                  <c:v>3.80E+02</c:v>
                </c:pt>
                <c:pt idx="59102">
                  <c:v>3.80E+02</c:v>
                </c:pt>
                <c:pt idx="59103">
                  <c:v>3.80E+02</c:v>
                </c:pt>
                <c:pt idx="59104">
                  <c:v>3.80E+02</c:v>
                </c:pt>
                <c:pt idx="59105">
                  <c:v>3.80E+02</c:v>
                </c:pt>
                <c:pt idx="59106">
                  <c:v>3.80E+02</c:v>
                </c:pt>
                <c:pt idx="59107">
                  <c:v>3.80E+02</c:v>
                </c:pt>
                <c:pt idx="59108">
                  <c:v>3.80E+02</c:v>
                </c:pt>
                <c:pt idx="59109">
                  <c:v>3.80E+02</c:v>
                </c:pt>
                <c:pt idx="59110">
                  <c:v>3.80E+02</c:v>
                </c:pt>
                <c:pt idx="59111">
                  <c:v>3.80E+02</c:v>
                </c:pt>
                <c:pt idx="59112">
                  <c:v>3.80E+02</c:v>
                </c:pt>
                <c:pt idx="59113">
                  <c:v>3.80E+02</c:v>
                </c:pt>
                <c:pt idx="59114">
                  <c:v>3.80E+02</c:v>
                </c:pt>
                <c:pt idx="59115">
                  <c:v>3.80E+02</c:v>
                </c:pt>
                <c:pt idx="59116">
                  <c:v>3.80E+02</c:v>
                </c:pt>
                <c:pt idx="59117">
                  <c:v>3.80E+02</c:v>
                </c:pt>
                <c:pt idx="59118">
                  <c:v>3.80E+02</c:v>
                </c:pt>
                <c:pt idx="59119">
                  <c:v>3.80E+02</c:v>
                </c:pt>
                <c:pt idx="59120">
                  <c:v>3.80E+02</c:v>
                </c:pt>
                <c:pt idx="59121">
                  <c:v>3.80E+02</c:v>
                </c:pt>
                <c:pt idx="59122">
                  <c:v>3.80E+02</c:v>
                </c:pt>
                <c:pt idx="59123">
                  <c:v>3.80E+02</c:v>
                </c:pt>
                <c:pt idx="59124">
                  <c:v>3.80E+02</c:v>
                </c:pt>
                <c:pt idx="59125">
                  <c:v>3.80E+02</c:v>
                </c:pt>
                <c:pt idx="59126">
                  <c:v>3.80E+02</c:v>
                </c:pt>
                <c:pt idx="59127">
                  <c:v>3.80E+02</c:v>
                </c:pt>
                <c:pt idx="59128">
                  <c:v>3.80E+02</c:v>
                </c:pt>
                <c:pt idx="59129">
                  <c:v>3.80E+02</c:v>
                </c:pt>
                <c:pt idx="59130">
                  <c:v>3.80E+02</c:v>
                </c:pt>
                <c:pt idx="59131">
                  <c:v>3.81E+02</c:v>
                </c:pt>
                <c:pt idx="59132">
                  <c:v>3.87E+02</c:v>
                </c:pt>
                <c:pt idx="59133">
                  <c:v>3.96E+02</c:v>
                </c:pt>
                <c:pt idx="59134">
                  <c:v>4.00E+02</c:v>
                </c:pt>
                <c:pt idx="59135">
                  <c:v>4.00E+02</c:v>
                </c:pt>
                <c:pt idx="59136">
                  <c:v>4.00E+02</c:v>
                </c:pt>
                <c:pt idx="59137">
                  <c:v>4.00E+02</c:v>
                </c:pt>
                <c:pt idx="59138">
                  <c:v>4.00E+02</c:v>
                </c:pt>
                <c:pt idx="59139">
                  <c:v>4.00E+02</c:v>
                </c:pt>
                <c:pt idx="59140">
                  <c:v>4.00E+02</c:v>
                </c:pt>
                <c:pt idx="59141">
                  <c:v>4.00E+02</c:v>
                </c:pt>
                <c:pt idx="59142">
                  <c:v>4.00E+02</c:v>
                </c:pt>
                <c:pt idx="59143">
                  <c:v>4.00E+02</c:v>
                </c:pt>
                <c:pt idx="59144">
                  <c:v>4.00E+02</c:v>
                </c:pt>
                <c:pt idx="59145">
                  <c:v>4.00E+02</c:v>
                </c:pt>
                <c:pt idx="59146">
                  <c:v>4.00E+02</c:v>
                </c:pt>
                <c:pt idx="59147">
                  <c:v>4.00E+02</c:v>
                </c:pt>
                <c:pt idx="59148">
                  <c:v>4.00E+02</c:v>
                </c:pt>
                <c:pt idx="59149">
                  <c:v>4.00E+02</c:v>
                </c:pt>
                <c:pt idx="59150">
                  <c:v>4.00E+02</c:v>
                </c:pt>
                <c:pt idx="59151">
                  <c:v>4.00E+02</c:v>
                </c:pt>
                <c:pt idx="59152">
                  <c:v>4.00E+02</c:v>
                </c:pt>
                <c:pt idx="59153">
                  <c:v>4.00E+02</c:v>
                </c:pt>
                <c:pt idx="59154">
                  <c:v>4.00E+02</c:v>
                </c:pt>
                <c:pt idx="59155">
                  <c:v>4.00E+02</c:v>
                </c:pt>
                <c:pt idx="59156">
                  <c:v>4.00E+02</c:v>
                </c:pt>
                <c:pt idx="59157">
                  <c:v>4.00E+02</c:v>
                </c:pt>
                <c:pt idx="59158">
                  <c:v>4.00E+02</c:v>
                </c:pt>
                <c:pt idx="59159">
                  <c:v>4.00E+02</c:v>
                </c:pt>
                <c:pt idx="59160">
                  <c:v>4.00E+02</c:v>
                </c:pt>
                <c:pt idx="59161">
                  <c:v>4.00E+02</c:v>
                </c:pt>
                <c:pt idx="59162">
                  <c:v>4.00E+02</c:v>
                </c:pt>
                <c:pt idx="59163">
                  <c:v>4.00E+02</c:v>
                </c:pt>
                <c:pt idx="59164">
                  <c:v>4.00E+02</c:v>
                </c:pt>
                <c:pt idx="59165">
                  <c:v>4.00E+02</c:v>
                </c:pt>
                <c:pt idx="59166">
                  <c:v>4.00E+02</c:v>
                </c:pt>
                <c:pt idx="59167">
                  <c:v>4.00E+02</c:v>
                </c:pt>
                <c:pt idx="59168">
                  <c:v>4.00E+02</c:v>
                </c:pt>
                <c:pt idx="59169">
                  <c:v>4.00E+02</c:v>
                </c:pt>
                <c:pt idx="59170">
                  <c:v>4.00E+02</c:v>
                </c:pt>
                <c:pt idx="59171">
                  <c:v>4.00E+02</c:v>
                </c:pt>
                <c:pt idx="59172">
                  <c:v>4.00E+02</c:v>
                </c:pt>
                <c:pt idx="59173">
                  <c:v>4.00E+02</c:v>
                </c:pt>
                <c:pt idx="59174">
                  <c:v>4.00E+02</c:v>
                </c:pt>
                <c:pt idx="59175">
                  <c:v>4.00E+02</c:v>
                </c:pt>
                <c:pt idx="59176">
                  <c:v>4.00E+02</c:v>
                </c:pt>
                <c:pt idx="59177">
                  <c:v>4.00E+02</c:v>
                </c:pt>
                <c:pt idx="59178">
                  <c:v>4.00E+02</c:v>
                </c:pt>
                <c:pt idx="59179">
                  <c:v>4.00E+02</c:v>
                </c:pt>
                <c:pt idx="59180">
                  <c:v>4.00E+02</c:v>
                </c:pt>
                <c:pt idx="59181">
                  <c:v>4.00E+02</c:v>
                </c:pt>
                <c:pt idx="59182">
                  <c:v>4.00E+02</c:v>
                </c:pt>
                <c:pt idx="59183">
                  <c:v>4.00E+02</c:v>
                </c:pt>
                <c:pt idx="59184">
                  <c:v>4.00E+02</c:v>
                </c:pt>
                <c:pt idx="59185">
                  <c:v>4.00E+02</c:v>
                </c:pt>
                <c:pt idx="59186">
                  <c:v>4.00E+02</c:v>
                </c:pt>
                <c:pt idx="59187">
                  <c:v>4.00E+02</c:v>
                </c:pt>
                <c:pt idx="59188">
                  <c:v>4.00E+02</c:v>
                </c:pt>
                <c:pt idx="59189">
                  <c:v>4.00E+02</c:v>
                </c:pt>
                <c:pt idx="59190">
                  <c:v>4.00E+02</c:v>
                </c:pt>
                <c:pt idx="59191">
                  <c:v>4.00E+02</c:v>
                </c:pt>
                <c:pt idx="59192">
                  <c:v>4.00E+02</c:v>
                </c:pt>
                <c:pt idx="59193">
                  <c:v>4.00E+02</c:v>
                </c:pt>
                <c:pt idx="59194">
                  <c:v>4.00E+02</c:v>
                </c:pt>
                <c:pt idx="59195">
                  <c:v>4.00E+02</c:v>
                </c:pt>
                <c:pt idx="59196">
                  <c:v>4.00E+02</c:v>
                </c:pt>
                <c:pt idx="59197">
                  <c:v>4.00E+02</c:v>
                </c:pt>
                <c:pt idx="59198">
                  <c:v>4.00E+02</c:v>
                </c:pt>
                <c:pt idx="59199">
                  <c:v>4.00E+02</c:v>
                </c:pt>
                <c:pt idx="59200">
                  <c:v>4.00E+02</c:v>
                </c:pt>
                <c:pt idx="59201">
                  <c:v>4.00E+02</c:v>
                </c:pt>
                <c:pt idx="59202">
                  <c:v>4.00E+02</c:v>
                </c:pt>
                <c:pt idx="59203">
                  <c:v>4.00E+02</c:v>
                </c:pt>
                <c:pt idx="59204">
                  <c:v>4.00E+02</c:v>
                </c:pt>
                <c:pt idx="59205">
                  <c:v>4.00E+02</c:v>
                </c:pt>
                <c:pt idx="59206">
                  <c:v>4.00E+02</c:v>
                </c:pt>
                <c:pt idx="59207">
                  <c:v>4.00E+02</c:v>
                </c:pt>
                <c:pt idx="59208">
                  <c:v>4.00E+02</c:v>
                </c:pt>
                <c:pt idx="59209">
                  <c:v>4.00E+02</c:v>
                </c:pt>
                <c:pt idx="59210">
                  <c:v>4.00E+02</c:v>
                </c:pt>
                <c:pt idx="59211">
                  <c:v>4.00E+02</c:v>
                </c:pt>
                <c:pt idx="59212">
                  <c:v>4.00E+02</c:v>
                </c:pt>
                <c:pt idx="59213">
                  <c:v>4.00E+02</c:v>
                </c:pt>
                <c:pt idx="59214">
                  <c:v>4.00E+02</c:v>
                </c:pt>
                <c:pt idx="59215">
                  <c:v>4.00E+02</c:v>
                </c:pt>
                <c:pt idx="59216">
                  <c:v>4.00E+02</c:v>
                </c:pt>
                <c:pt idx="59217">
                  <c:v>4.00E+02</c:v>
                </c:pt>
                <c:pt idx="59218">
                  <c:v>4.00E+02</c:v>
                </c:pt>
                <c:pt idx="59219">
                  <c:v>4.00E+02</c:v>
                </c:pt>
                <c:pt idx="59220">
                  <c:v>4.00E+02</c:v>
                </c:pt>
                <c:pt idx="59221">
                  <c:v>4.00E+02</c:v>
                </c:pt>
                <c:pt idx="59222">
                  <c:v>4.00E+02</c:v>
                </c:pt>
                <c:pt idx="59223">
                  <c:v>4.00E+02</c:v>
                </c:pt>
                <c:pt idx="59224">
                  <c:v>4.00E+02</c:v>
                </c:pt>
                <c:pt idx="59225">
                  <c:v>4.00E+02</c:v>
                </c:pt>
                <c:pt idx="59226">
                  <c:v>4.00E+02</c:v>
                </c:pt>
                <c:pt idx="59227">
                  <c:v>4.00E+02</c:v>
                </c:pt>
                <c:pt idx="59228">
                  <c:v>4.00E+02</c:v>
                </c:pt>
                <c:pt idx="59229">
                  <c:v>4.00E+02</c:v>
                </c:pt>
                <c:pt idx="59230">
                  <c:v>4.00E+02</c:v>
                </c:pt>
                <c:pt idx="59231">
                  <c:v>4.00E+02</c:v>
                </c:pt>
                <c:pt idx="59232">
                  <c:v>4.00E+02</c:v>
                </c:pt>
                <c:pt idx="59233">
                  <c:v>4.00E+02</c:v>
                </c:pt>
                <c:pt idx="59234">
                  <c:v>4.00E+02</c:v>
                </c:pt>
                <c:pt idx="59235">
                  <c:v>4.00E+02</c:v>
                </c:pt>
                <c:pt idx="59236">
                  <c:v>4.00E+02</c:v>
                </c:pt>
                <c:pt idx="59237">
                  <c:v>4.00E+02</c:v>
                </c:pt>
                <c:pt idx="59238">
                  <c:v>4.00E+02</c:v>
                </c:pt>
                <c:pt idx="59239">
                  <c:v>4.00E+02</c:v>
                </c:pt>
                <c:pt idx="59240">
                  <c:v>4.00E+02</c:v>
                </c:pt>
                <c:pt idx="59241">
                  <c:v>4.00E+02</c:v>
                </c:pt>
                <c:pt idx="59242">
                  <c:v>4.00E+02</c:v>
                </c:pt>
                <c:pt idx="59243">
                  <c:v>4.00E+02</c:v>
                </c:pt>
                <c:pt idx="59244">
                  <c:v>4.00E+02</c:v>
                </c:pt>
                <c:pt idx="59245">
                  <c:v>4.00E+02</c:v>
                </c:pt>
                <c:pt idx="59246">
                  <c:v>4.00E+02</c:v>
                </c:pt>
                <c:pt idx="59247">
                  <c:v>4.00E+02</c:v>
                </c:pt>
                <c:pt idx="59248">
                  <c:v>4.00E+02</c:v>
                </c:pt>
                <c:pt idx="59249">
                  <c:v>4.00E+02</c:v>
                </c:pt>
                <c:pt idx="59250">
                  <c:v>4.00E+02</c:v>
                </c:pt>
                <c:pt idx="59251">
                  <c:v>4.00E+02</c:v>
                </c:pt>
                <c:pt idx="59252">
                  <c:v>4.00E+02</c:v>
                </c:pt>
                <c:pt idx="59253">
                  <c:v>4.00E+02</c:v>
                </c:pt>
                <c:pt idx="59254">
                  <c:v>4.00E+02</c:v>
                </c:pt>
                <c:pt idx="59255">
                  <c:v>4.00E+02</c:v>
                </c:pt>
                <c:pt idx="59256">
                  <c:v>4.00E+02</c:v>
                </c:pt>
                <c:pt idx="59257">
                  <c:v>4.00E+02</c:v>
                </c:pt>
                <c:pt idx="59258">
                  <c:v>4.00E+02</c:v>
                </c:pt>
                <c:pt idx="59259">
                  <c:v>4.00E+02</c:v>
                </c:pt>
                <c:pt idx="59260">
                  <c:v>4.00E+02</c:v>
                </c:pt>
                <c:pt idx="59261">
                  <c:v>4.00E+02</c:v>
                </c:pt>
                <c:pt idx="59262">
                  <c:v>4.00E+02</c:v>
                </c:pt>
                <c:pt idx="59263">
                  <c:v>4.00E+02</c:v>
                </c:pt>
                <c:pt idx="59264">
                  <c:v>4.00E+02</c:v>
                </c:pt>
                <c:pt idx="59265">
                  <c:v>4.00E+02</c:v>
                </c:pt>
                <c:pt idx="59266">
                  <c:v>4.00E+02</c:v>
                </c:pt>
                <c:pt idx="59267">
                  <c:v>4.00E+02</c:v>
                </c:pt>
                <c:pt idx="59268">
                  <c:v>4.00E+02</c:v>
                </c:pt>
                <c:pt idx="59269">
                  <c:v>4.00E+02</c:v>
                </c:pt>
                <c:pt idx="59270">
                  <c:v>4.00E+02</c:v>
                </c:pt>
                <c:pt idx="59271">
                  <c:v>4.00E+02</c:v>
                </c:pt>
                <c:pt idx="59272">
                  <c:v>4.00E+02</c:v>
                </c:pt>
                <c:pt idx="59273">
                  <c:v>4.00E+02</c:v>
                </c:pt>
                <c:pt idx="59274">
                  <c:v>4.00E+02</c:v>
                </c:pt>
                <c:pt idx="59275">
                  <c:v>4.00E+02</c:v>
                </c:pt>
                <c:pt idx="59276">
                  <c:v>4.00E+02</c:v>
                </c:pt>
                <c:pt idx="59277">
                  <c:v>4.00E+02</c:v>
                </c:pt>
                <c:pt idx="59278">
                  <c:v>4.00E+02</c:v>
                </c:pt>
                <c:pt idx="59279">
                  <c:v>4.00E+02</c:v>
                </c:pt>
                <c:pt idx="59280">
                  <c:v>4.00E+02</c:v>
                </c:pt>
                <c:pt idx="59281">
                  <c:v>4.00E+02</c:v>
                </c:pt>
                <c:pt idx="59282">
                  <c:v>4.00E+02</c:v>
                </c:pt>
                <c:pt idx="59283">
                  <c:v>4.00E+02</c:v>
                </c:pt>
                <c:pt idx="59284">
                  <c:v>4.00E+02</c:v>
                </c:pt>
                <c:pt idx="59285">
                  <c:v>4.00E+02</c:v>
                </c:pt>
                <c:pt idx="59286">
                  <c:v>4.00E+02</c:v>
                </c:pt>
                <c:pt idx="59287">
                  <c:v>4.00E+02</c:v>
                </c:pt>
                <c:pt idx="59288">
                  <c:v>4.00E+02</c:v>
                </c:pt>
                <c:pt idx="59289">
                  <c:v>4.00E+02</c:v>
                </c:pt>
                <c:pt idx="59290">
                  <c:v>4.00E+02</c:v>
                </c:pt>
                <c:pt idx="59291">
                  <c:v>4.00E+02</c:v>
                </c:pt>
                <c:pt idx="59292">
                  <c:v>4.00E+02</c:v>
                </c:pt>
                <c:pt idx="59293">
                  <c:v>4.00E+02</c:v>
                </c:pt>
                <c:pt idx="59294">
                  <c:v>4.00E+02</c:v>
                </c:pt>
                <c:pt idx="59295">
                  <c:v>4.00E+02</c:v>
                </c:pt>
                <c:pt idx="59296">
                  <c:v>4.00E+02</c:v>
                </c:pt>
                <c:pt idx="59297">
                  <c:v>4.00E+02</c:v>
                </c:pt>
                <c:pt idx="59298">
                  <c:v>4.00E+02</c:v>
                </c:pt>
                <c:pt idx="59299">
                  <c:v>4.00E+02</c:v>
                </c:pt>
                <c:pt idx="59300">
                  <c:v>4.00E+02</c:v>
                </c:pt>
                <c:pt idx="59301">
                  <c:v>4.00E+02</c:v>
                </c:pt>
                <c:pt idx="59302">
                  <c:v>4.00E+02</c:v>
                </c:pt>
                <c:pt idx="59303">
                  <c:v>4.00E+02</c:v>
                </c:pt>
                <c:pt idx="59304">
                  <c:v>4.00E+02</c:v>
                </c:pt>
                <c:pt idx="59305">
                  <c:v>4.00E+02</c:v>
                </c:pt>
                <c:pt idx="59306">
                  <c:v>4.00E+02</c:v>
                </c:pt>
                <c:pt idx="59307">
                  <c:v>4.00E+02</c:v>
                </c:pt>
                <c:pt idx="59308">
                  <c:v>4.00E+02</c:v>
                </c:pt>
                <c:pt idx="59309">
                  <c:v>4.00E+02</c:v>
                </c:pt>
                <c:pt idx="59310">
                  <c:v>4.00E+02</c:v>
                </c:pt>
                <c:pt idx="59311">
                  <c:v>4.00E+02</c:v>
                </c:pt>
                <c:pt idx="59312">
                  <c:v>4.00E+02</c:v>
                </c:pt>
                <c:pt idx="59313">
                  <c:v>4.00E+02</c:v>
                </c:pt>
                <c:pt idx="59314">
                  <c:v>4.00E+02</c:v>
                </c:pt>
                <c:pt idx="59315">
                  <c:v>4.00E+02</c:v>
                </c:pt>
                <c:pt idx="59316">
                  <c:v>4.00E+02</c:v>
                </c:pt>
                <c:pt idx="59317">
                  <c:v>4.00E+02</c:v>
                </c:pt>
                <c:pt idx="59318">
                  <c:v>4.00E+02</c:v>
                </c:pt>
                <c:pt idx="59319">
                  <c:v>4.00E+02</c:v>
                </c:pt>
                <c:pt idx="59320">
                  <c:v>4.00E+02</c:v>
                </c:pt>
                <c:pt idx="59321">
                  <c:v>4.00E+02</c:v>
                </c:pt>
                <c:pt idx="59322">
                  <c:v>4.00E+02</c:v>
                </c:pt>
                <c:pt idx="59323">
                  <c:v>4.00E+02</c:v>
                </c:pt>
                <c:pt idx="59324">
                  <c:v>4.00E+02</c:v>
                </c:pt>
                <c:pt idx="59325">
                  <c:v>4.00E+02</c:v>
                </c:pt>
                <c:pt idx="59326">
                  <c:v>4.00E+02</c:v>
                </c:pt>
                <c:pt idx="59327">
                  <c:v>4.00E+02</c:v>
                </c:pt>
                <c:pt idx="59328">
                  <c:v>4.00E+02</c:v>
                </c:pt>
                <c:pt idx="59329">
                  <c:v>4.00E+02</c:v>
                </c:pt>
                <c:pt idx="59330">
                  <c:v>4.00E+02</c:v>
                </c:pt>
                <c:pt idx="59331">
                  <c:v>4.00E+02</c:v>
                </c:pt>
                <c:pt idx="59332">
                  <c:v>4.00E+02</c:v>
                </c:pt>
                <c:pt idx="59333">
                  <c:v>4.00E+02</c:v>
                </c:pt>
                <c:pt idx="59334">
                  <c:v>4.00E+02</c:v>
                </c:pt>
                <c:pt idx="59335">
                  <c:v>4.00E+02</c:v>
                </c:pt>
                <c:pt idx="59336">
                  <c:v>4.00E+02</c:v>
                </c:pt>
                <c:pt idx="59337">
                  <c:v>4.00E+02</c:v>
                </c:pt>
                <c:pt idx="59338">
                  <c:v>4.00E+02</c:v>
                </c:pt>
                <c:pt idx="59339">
                  <c:v>4.00E+02</c:v>
                </c:pt>
                <c:pt idx="59340">
                  <c:v>4.00E+02</c:v>
                </c:pt>
                <c:pt idx="59341">
                  <c:v>4.00E+02</c:v>
                </c:pt>
                <c:pt idx="59342">
                  <c:v>4.00E+02</c:v>
                </c:pt>
                <c:pt idx="59343">
                  <c:v>4.00E+02</c:v>
                </c:pt>
                <c:pt idx="59344">
                  <c:v>4.00E+02</c:v>
                </c:pt>
                <c:pt idx="59345">
                  <c:v>4.00E+02</c:v>
                </c:pt>
                <c:pt idx="59346">
                  <c:v>4.00E+02</c:v>
                </c:pt>
                <c:pt idx="59347">
                  <c:v>4.00E+02</c:v>
                </c:pt>
                <c:pt idx="59348">
                  <c:v>4.00E+02</c:v>
                </c:pt>
                <c:pt idx="59349">
                  <c:v>4.00E+02</c:v>
                </c:pt>
                <c:pt idx="59350">
                  <c:v>4.00E+02</c:v>
                </c:pt>
                <c:pt idx="59351">
                  <c:v>4.00E+02</c:v>
                </c:pt>
                <c:pt idx="59352">
                  <c:v>4.00E+02</c:v>
                </c:pt>
                <c:pt idx="59353">
                  <c:v>4.00E+02</c:v>
                </c:pt>
                <c:pt idx="59354">
                  <c:v>4.00E+02</c:v>
                </c:pt>
                <c:pt idx="59355">
                  <c:v>4.00E+02</c:v>
                </c:pt>
                <c:pt idx="59356">
                  <c:v>4.00E+02</c:v>
                </c:pt>
                <c:pt idx="59357">
                  <c:v>4.00E+02</c:v>
                </c:pt>
                <c:pt idx="59358">
                  <c:v>4.00E+02</c:v>
                </c:pt>
                <c:pt idx="59359">
                  <c:v>4.00E+02</c:v>
                </c:pt>
                <c:pt idx="59360">
                  <c:v>4.00E+02</c:v>
                </c:pt>
                <c:pt idx="59361">
                  <c:v>4.00E+02</c:v>
                </c:pt>
                <c:pt idx="59362">
                  <c:v>4.00E+02</c:v>
                </c:pt>
                <c:pt idx="59363">
                  <c:v>4.00E+02</c:v>
                </c:pt>
                <c:pt idx="59364">
                  <c:v>4.00E+02</c:v>
                </c:pt>
                <c:pt idx="59365">
                  <c:v>4.00E+02</c:v>
                </c:pt>
                <c:pt idx="59366">
                  <c:v>4.00E+02</c:v>
                </c:pt>
                <c:pt idx="59367">
                  <c:v>4.00E+02</c:v>
                </c:pt>
                <c:pt idx="59368">
                  <c:v>4.00E+02</c:v>
                </c:pt>
                <c:pt idx="59369">
                  <c:v>4.00E+02</c:v>
                </c:pt>
                <c:pt idx="59370">
                  <c:v>4.00E+02</c:v>
                </c:pt>
                <c:pt idx="59371">
                  <c:v>4.00E+02</c:v>
                </c:pt>
                <c:pt idx="59372">
                  <c:v>4.00E+02</c:v>
                </c:pt>
                <c:pt idx="59373">
                  <c:v>4.00E+02</c:v>
                </c:pt>
                <c:pt idx="59374">
                  <c:v>4.00E+02</c:v>
                </c:pt>
                <c:pt idx="59375">
                  <c:v>4.00E+02</c:v>
                </c:pt>
                <c:pt idx="59376">
                  <c:v>4.00E+02</c:v>
                </c:pt>
                <c:pt idx="59377">
                  <c:v>4.00E+02</c:v>
                </c:pt>
                <c:pt idx="59378">
                  <c:v>4.00E+02</c:v>
                </c:pt>
                <c:pt idx="59379">
                  <c:v>4.00E+02</c:v>
                </c:pt>
                <c:pt idx="59380">
                  <c:v>4.00E+02</c:v>
                </c:pt>
                <c:pt idx="59381">
                  <c:v>4.00E+02</c:v>
                </c:pt>
                <c:pt idx="59382">
                  <c:v>4.00E+02</c:v>
                </c:pt>
                <c:pt idx="59383">
                  <c:v>4.00E+02</c:v>
                </c:pt>
                <c:pt idx="59384">
                  <c:v>4.00E+02</c:v>
                </c:pt>
                <c:pt idx="59385">
                  <c:v>4.00E+02</c:v>
                </c:pt>
                <c:pt idx="59386">
                  <c:v>4.00E+02</c:v>
                </c:pt>
                <c:pt idx="59387">
                  <c:v>4.00E+02</c:v>
                </c:pt>
                <c:pt idx="59388">
                  <c:v>4.00E+02</c:v>
                </c:pt>
                <c:pt idx="59389">
                  <c:v>4.00E+02</c:v>
                </c:pt>
                <c:pt idx="59390">
                  <c:v>4.00E+02</c:v>
                </c:pt>
                <c:pt idx="59391">
                  <c:v>4.00E+02</c:v>
                </c:pt>
                <c:pt idx="59392">
                  <c:v>4.00E+02</c:v>
                </c:pt>
                <c:pt idx="59393">
                  <c:v>4.00E+02</c:v>
                </c:pt>
                <c:pt idx="59394">
                  <c:v>4.00E+02</c:v>
                </c:pt>
                <c:pt idx="59395">
                  <c:v>4.00E+02</c:v>
                </c:pt>
                <c:pt idx="59396">
                  <c:v>4.00E+02</c:v>
                </c:pt>
                <c:pt idx="59397">
                  <c:v>4.00E+02</c:v>
                </c:pt>
                <c:pt idx="59398">
                  <c:v>4.00E+02</c:v>
                </c:pt>
                <c:pt idx="59399">
                  <c:v>4.00E+02</c:v>
                </c:pt>
                <c:pt idx="59400">
                  <c:v>4.00E+02</c:v>
                </c:pt>
                <c:pt idx="59401">
                  <c:v>4.00E+02</c:v>
                </c:pt>
                <c:pt idx="59402">
                  <c:v>4.00E+02</c:v>
                </c:pt>
                <c:pt idx="59403">
                  <c:v>4.00E+02</c:v>
                </c:pt>
                <c:pt idx="59404">
                  <c:v>4.00E+02</c:v>
                </c:pt>
                <c:pt idx="59405">
                  <c:v>4.00E+02</c:v>
                </c:pt>
                <c:pt idx="59406">
                  <c:v>4.00E+02</c:v>
                </c:pt>
                <c:pt idx="59407">
                  <c:v>4.00E+02</c:v>
                </c:pt>
                <c:pt idx="59408">
                  <c:v>4.00E+02</c:v>
                </c:pt>
                <c:pt idx="59409">
                  <c:v>4.00E+02</c:v>
                </c:pt>
                <c:pt idx="59410">
                  <c:v>4.00E+02</c:v>
                </c:pt>
                <c:pt idx="59411">
                  <c:v>4.00E+02</c:v>
                </c:pt>
                <c:pt idx="59412">
                  <c:v>4.00E+02</c:v>
                </c:pt>
                <c:pt idx="59413">
                  <c:v>4.00E+02</c:v>
                </c:pt>
                <c:pt idx="59414">
                  <c:v>4.00E+02</c:v>
                </c:pt>
                <c:pt idx="59415">
                  <c:v>4.00E+02</c:v>
                </c:pt>
                <c:pt idx="59416">
                  <c:v>4.00E+02</c:v>
                </c:pt>
                <c:pt idx="59417">
                  <c:v>4.00E+02</c:v>
                </c:pt>
                <c:pt idx="59418">
                  <c:v>4.00E+02</c:v>
                </c:pt>
                <c:pt idx="59419">
                  <c:v>4.00E+02</c:v>
                </c:pt>
                <c:pt idx="59420">
                  <c:v>4.00E+02</c:v>
                </c:pt>
                <c:pt idx="59421">
                  <c:v>4.00E+02</c:v>
                </c:pt>
                <c:pt idx="59422">
                  <c:v>4.00E+02</c:v>
                </c:pt>
                <c:pt idx="59423">
                  <c:v>4.00E+02</c:v>
                </c:pt>
                <c:pt idx="59424">
                  <c:v>4.00E+02</c:v>
                </c:pt>
                <c:pt idx="59425">
                  <c:v>4.00E+02</c:v>
                </c:pt>
                <c:pt idx="59426">
                  <c:v>4.00E+02</c:v>
                </c:pt>
                <c:pt idx="59427">
                  <c:v>4.00E+02</c:v>
                </c:pt>
                <c:pt idx="59428">
                  <c:v>4.00E+02</c:v>
                </c:pt>
                <c:pt idx="59429">
                  <c:v>4.00E+02</c:v>
                </c:pt>
                <c:pt idx="59430">
                  <c:v>4.00E+02</c:v>
                </c:pt>
                <c:pt idx="59431">
                  <c:v>4.00E+02</c:v>
                </c:pt>
                <c:pt idx="59432">
                  <c:v>4.00E+02</c:v>
                </c:pt>
                <c:pt idx="59433">
                  <c:v>4.00E+02</c:v>
                </c:pt>
                <c:pt idx="59434">
                  <c:v>4.00E+02</c:v>
                </c:pt>
                <c:pt idx="59435">
                  <c:v>4.00E+02</c:v>
                </c:pt>
                <c:pt idx="59436">
                  <c:v>4.00E+02</c:v>
                </c:pt>
                <c:pt idx="59437">
                  <c:v>4.00E+02</c:v>
                </c:pt>
                <c:pt idx="59438">
                  <c:v>4.00E+02</c:v>
                </c:pt>
                <c:pt idx="59439">
                  <c:v>4.00E+02</c:v>
                </c:pt>
                <c:pt idx="59440">
                  <c:v>4.00E+02</c:v>
                </c:pt>
                <c:pt idx="59441">
                  <c:v>4.00E+02</c:v>
                </c:pt>
                <c:pt idx="59442">
                  <c:v>4.00E+02</c:v>
                </c:pt>
                <c:pt idx="59443">
                  <c:v>4.00E+02</c:v>
                </c:pt>
                <c:pt idx="59444">
                  <c:v>4.00E+02</c:v>
                </c:pt>
                <c:pt idx="59445">
                  <c:v>4.00E+02</c:v>
                </c:pt>
                <c:pt idx="59446">
                  <c:v>4.00E+02</c:v>
                </c:pt>
                <c:pt idx="59447">
                  <c:v>4.00E+02</c:v>
                </c:pt>
                <c:pt idx="59448">
                  <c:v>4.00E+02</c:v>
                </c:pt>
                <c:pt idx="59449">
                  <c:v>4.00E+02</c:v>
                </c:pt>
                <c:pt idx="59450">
                  <c:v>4.00E+02</c:v>
                </c:pt>
                <c:pt idx="59451">
                  <c:v>4.00E+02</c:v>
                </c:pt>
                <c:pt idx="59452">
                  <c:v>4.00E+02</c:v>
                </c:pt>
                <c:pt idx="59453">
                  <c:v>4.00E+02</c:v>
                </c:pt>
                <c:pt idx="59454">
                  <c:v>4.00E+02</c:v>
                </c:pt>
                <c:pt idx="59455">
                  <c:v>4.00E+02</c:v>
                </c:pt>
                <c:pt idx="59456">
                  <c:v>4.00E+02</c:v>
                </c:pt>
                <c:pt idx="59457">
                  <c:v>4.00E+02</c:v>
                </c:pt>
                <c:pt idx="59458">
                  <c:v>4.00E+02</c:v>
                </c:pt>
                <c:pt idx="59459">
                  <c:v>4.00E+02</c:v>
                </c:pt>
                <c:pt idx="59460">
                  <c:v>4.00E+02</c:v>
                </c:pt>
                <c:pt idx="59461">
                  <c:v>4.00E+02</c:v>
                </c:pt>
                <c:pt idx="59462">
                  <c:v>4.00E+02</c:v>
                </c:pt>
                <c:pt idx="59463">
                  <c:v>4.00E+02</c:v>
                </c:pt>
                <c:pt idx="59464">
                  <c:v>4.00E+02</c:v>
                </c:pt>
                <c:pt idx="59465">
                  <c:v>4.00E+02</c:v>
                </c:pt>
                <c:pt idx="59466">
                  <c:v>4.00E+02</c:v>
                </c:pt>
                <c:pt idx="59467">
                  <c:v>4.00E+02</c:v>
                </c:pt>
                <c:pt idx="59468">
                  <c:v>4.00E+02</c:v>
                </c:pt>
                <c:pt idx="59469">
                  <c:v>4.00E+02</c:v>
                </c:pt>
                <c:pt idx="59470">
                  <c:v>4.00E+02</c:v>
                </c:pt>
                <c:pt idx="59471">
                  <c:v>4.00E+02</c:v>
                </c:pt>
                <c:pt idx="59472">
                  <c:v>4.00E+02</c:v>
                </c:pt>
                <c:pt idx="59473">
                  <c:v>4.00E+02</c:v>
                </c:pt>
                <c:pt idx="59474">
                  <c:v>4.00E+02</c:v>
                </c:pt>
                <c:pt idx="59475">
                  <c:v>4.00E+02</c:v>
                </c:pt>
                <c:pt idx="59476">
                  <c:v>4.00E+02</c:v>
                </c:pt>
                <c:pt idx="59477">
                  <c:v>4.00E+02</c:v>
                </c:pt>
                <c:pt idx="59478">
                  <c:v>4.00E+02</c:v>
                </c:pt>
                <c:pt idx="59479">
                  <c:v>4.00E+02</c:v>
                </c:pt>
                <c:pt idx="59480">
                  <c:v>4.00E+02</c:v>
                </c:pt>
                <c:pt idx="59481">
                  <c:v>4.00E+02</c:v>
                </c:pt>
                <c:pt idx="59482">
                  <c:v>4.00E+02</c:v>
                </c:pt>
                <c:pt idx="59483">
                  <c:v>4.00E+02</c:v>
                </c:pt>
                <c:pt idx="59484">
                  <c:v>4.00E+02</c:v>
                </c:pt>
                <c:pt idx="59485">
                  <c:v>4.00E+02</c:v>
                </c:pt>
                <c:pt idx="59486">
                  <c:v>4.00E+02</c:v>
                </c:pt>
                <c:pt idx="59487">
                  <c:v>4.00E+02</c:v>
                </c:pt>
                <c:pt idx="59488">
                  <c:v>4.00E+02</c:v>
                </c:pt>
                <c:pt idx="59489">
                  <c:v>4.00E+02</c:v>
                </c:pt>
                <c:pt idx="59490">
                  <c:v>4.00E+02</c:v>
                </c:pt>
                <c:pt idx="59491">
                  <c:v>4.00E+02</c:v>
                </c:pt>
                <c:pt idx="59492">
                  <c:v>4.00E+02</c:v>
                </c:pt>
                <c:pt idx="59493">
                  <c:v>4.00E+02</c:v>
                </c:pt>
                <c:pt idx="59494">
                  <c:v>4.00E+02</c:v>
                </c:pt>
                <c:pt idx="59495">
                  <c:v>4.00E+02</c:v>
                </c:pt>
                <c:pt idx="59496">
                  <c:v>4.00E+02</c:v>
                </c:pt>
                <c:pt idx="59497">
                  <c:v>4.00E+02</c:v>
                </c:pt>
                <c:pt idx="59498">
                  <c:v>4.00E+02</c:v>
                </c:pt>
                <c:pt idx="59499">
                  <c:v>4.00E+02</c:v>
                </c:pt>
                <c:pt idx="59500">
                  <c:v>4.00E+02</c:v>
                </c:pt>
                <c:pt idx="59501">
                  <c:v>4.00E+02</c:v>
                </c:pt>
                <c:pt idx="59502">
                  <c:v>4.00E+02</c:v>
                </c:pt>
                <c:pt idx="59503">
                  <c:v>4.00E+02</c:v>
                </c:pt>
                <c:pt idx="59504">
                  <c:v>4.00E+02</c:v>
                </c:pt>
                <c:pt idx="59505">
                  <c:v>4.00E+02</c:v>
                </c:pt>
                <c:pt idx="59506">
                  <c:v>4.00E+02</c:v>
                </c:pt>
                <c:pt idx="59507">
                  <c:v>4.00E+02</c:v>
                </c:pt>
                <c:pt idx="59508">
                  <c:v>4.00E+02</c:v>
                </c:pt>
                <c:pt idx="59509">
                  <c:v>4.00E+02</c:v>
                </c:pt>
                <c:pt idx="59510">
                  <c:v>4.00E+02</c:v>
                </c:pt>
                <c:pt idx="59511">
                  <c:v>4.00E+02</c:v>
                </c:pt>
                <c:pt idx="59512">
                  <c:v>4.00E+02</c:v>
                </c:pt>
                <c:pt idx="59513">
                  <c:v>4.00E+02</c:v>
                </c:pt>
                <c:pt idx="59514">
                  <c:v>4.00E+02</c:v>
                </c:pt>
                <c:pt idx="59515">
                  <c:v>4.00E+02</c:v>
                </c:pt>
                <c:pt idx="59516">
                  <c:v>4.00E+02</c:v>
                </c:pt>
                <c:pt idx="59517">
                  <c:v>4.00E+02</c:v>
                </c:pt>
                <c:pt idx="59518">
                  <c:v>4.00E+02</c:v>
                </c:pt>
                <c:pt idx="59519">
                  <c:v>4.00E+02</c:v>
                </c:pt>
                <c:pt idx="59520">
                  <c:v>4.00E+02</c:v>
                </c:pt>
                <c:pt idx="59521">
                  <c:v>4.00E+02</c:v>
                </c:pt>
                <c:pt idx="59522">
                  <c:v>4.00E+02</c:v>
                </c:pt>
                <c:pt idx="59523">
                  <c:v>4.00E+02</c:v>
                </c:pt>
                <c:pt idx="59524">
                  <c:v>4.00E+02</c:v>
                </c:pt>
                <c:pt idx="59525">
                  <c:v>4.00E+02</c:v>
                </c:pt>
                <c:pt idx="59526">
                  <c:v>4.00E+02</c:v>
                </c:pt>
                <c:pt idx="59527">
                  <c:v>4.00E+02</c:v>
                </c:pt>
                <c:pt idx="59528">
                  <c:v>4.00E+02</c:v>
                </c:pt>
                <c:pt idx="59529">
                  <c:v>4.00E+02</c:v>
                </c:pt>
                <c:pt idx="59530">
                  <c:v>4.00E+02</c:v>
                </c:pt>
                <c:pt idx="59531">
                  <c:v>4.00E+02</c:v>
                </c:pt>
                <c:pt idx="59532">
                  <c:v>4.00E+02</c:v>
                </c:pt>
                <c:pt idx="59533">
                  <c:v>4.00E+02</c:v>
                </c:pt>
                <c:pt idx="59534">
                  <c:v>4.00E+02</c:v>
                </c:pt>
                <c:pt idx="59535">
                  <c:v>4.00E+02</c:v>
                </c:pt>
                <c:pt idx="59536">
                  <c:v>4.00E+02</c:v>
                </c:pt>
                <c:pt idx="59537">
                  <c:v>4.00E+02</c:v>
                </c:pt>
                <c:pt idx="59538">
                  <c:v>4.00E+02</c:v>
                </c:pt>
                <c:pt idx="59539">
                  <c:v>4.00E+02</c:v>
                </c:pt>
                <c:pt idx="59540">
                  <c:v>4.00E+02</c:v>
                </c:pt>
                <c:pt idx="59541">
                  <c:v>4.00E+02</c:v>
                </c:pt>
                <c:pt idx="59542">
                  <c:v>4.00E+02</c:v>
                </c:pt>
                <c:pt idx="59543">
                  <c:v>4.00E+02</c:v>
                </c:pt>
                <c:pt idx="59544">
                  <c:v>4.00E+02</c:v>
                </c:pt>
                <c:pt idx="59545">
                  <c:v>4.00E+02</c:v>
                </c:pt>
                <c:pt idx="59546">
                  <c:v>4.00E+02</c:v>
                </c:pt>
                <c:pt idx="59547">
                  <c:v>4.00E+02</c:v>
                </c:pt>
                <c:pt idx="59548">
                  <c:v>4.00E+02</c:v>
                </c:pt>
                <c:pt idx="59549">
                  <c:v>4.00E+02</c:v>
                </c:pt>
                <c:pt idx="59550">
                  <c:v>4.00E+02</c:v>
                </c:pt>
                <c:pt idx="59551">
                  <c:v>4.00E+02</c:v>
                </c:pt>
                <c:pt idx="59552">
                  <c:v>4.00E+02</c:v>
                </c:pt>
                <c:pt idx="59553">
                  <c:v>4.00E+02</c:v>
                </c:pt>
                <c:pt idx="59554">
                  <c:v>4.00E+02</c:v>
                </c:pt>
                <c:pt idx="59555">
                  <c:v>4.00E+02</c:v>
                </c:pt>
                <c:pt idx="59556">
                  <c:v>4.00E+02</c:v>
                </c:pt>
                <c:pt idx="59557">
                  <c:v>4.00E+02</c:v>
                </c:pt>
                <c:pt idx="59558">
                  <c:v>4.00E+02</c:v>
                </c:pt>
                <c:pt idx="59559">
                  <c:v>4.00E+02</c:v>
                </c:pt>
                <c:pt idx="59560">
                  <c:v>4.00E+02</c:v>
                </c:pt>
                <c:pt idx="59561">
                  <c:v>4.00E+02</c:v>
                </c:pt>
                <c:pt idx="59562">
                  <c:v>4.00E+02</c:v>
                </c:pt>
                <c:pt idx="59563">
                  <c:v>4.00E+02</c:v>
                </c:pt>
                <c:pt idx="59564">
                  <c:v>4.00E+02</c:v>
                </c:pt>
                <c:pt idx="59565">
                  <c:v>4.00E+02</c:v>
                </c:pt>
                <c:pt idx="59566">
                  <c:v>4.00E+02</c:v>
                </c:pt>
                <c:pt idx="59567">
                  <c:v>4.00E+02</c:v>
                </c:pt>
                <c:pt idx="59568">
                  <c:v>4.00E+02</c:v>
                </c:pt>
                <c:pt idx="59569">
                  <c:v>4.00E+02</c:v>
                </c:pt>
                <c:pt idx="59570">
                  <c:v>4.00E+02</c:v>
                </c:pt>
                <c:pt idx="59571">
                  <c:v>4.00E+02</c:v>
                </c:pt>
                <c:pt idx="59572">
                  <c:v>4.00E+02</c:v>
                </c:pt>
                <c:pt idx="59573">
                  <c:v>4.00E+02</c:v>
                </c:pt>
                <c:pt idx="59574">
                  <c:v>4.00E+02</c:v>
                </c:pt>
                <c:pt idx="59575">
                  <c:v>4.00E+02</c:v>
                </c:pt>
                <c:pt idx="59576">
                  <c:v>4.00E+02</c:v>
                </c:pt>
                <c:pt idx="59577">
                  <c:v>4.00E+02</c:v>
                </c:pt>
                <c:pt idx="59578">
                  <c:v>4.00E+02</c:v>
                </c:pt>
                <c:pt idx="59579">
                  <c:v>4.00E+02</c:v>
                </c:pt>
                <c:pt idx="59580">
                  <c:v>4.00E+02</c:v>
                </c:pt>
                <c:pt idx="59581">
                  <c:v>4.00E+02</c:v>
                </c:pt>
                <c:pt idx="59582">
                  <c:v>4.00E+02</c:v>
                </c:pt>
                <c:pt idx="59583">
                  <c:v>4.00E+02</c:v>
                </c:pt>
                <c:pt idx="59584">
                  <c:v>4.00E+02</c:v>
                </c:pt>
                <c:pt idx="59585">
                  <c:v>4.00E+02</c:v>
                </c:pt>
                <c:pt idx="59586">
                  <c:v>4.00E+02</c:v>
                </c:pt>
                <c:pt idx="59587">
                  <c:v>4.00E+02</c:v>
                </c:pt>
                <c:pt idx="59588">
                  <c:v>4.00E+02</c:v>
                </c:pt>
                <c:pt idx="59589">
                  <c:v>4.00E+02</c:v>
                </c:pt>
                <c:pt idx="59590">
                  <c:v>4.00E+02</c:v>
                </c:pt>
                <c:pt idx="59591">
                  <c:v>4.00E+02</c:v>
                </c:pt>
                <c:pt idx="59592">
                  <c:v>4.00E+02</c:v>
                </c:pt>
                <c:pt idx="59593">
                  <c:v>4.00E+02</c:v>
                </c:pt>
                <c:pt idx="59594">
                  <c:v>4.00E+02</c:v>
                </c:pt>
                <c:pt idx="59595">
                  <c:v>4.00E+02</c:v>
                </c:pt>
                <c:pt idx="59596">
                  <c:v>4.00E+02</c:v>
                </c:pt>
                <c:pt idx="59597">
                  <c:v>4.00E+02</c:v>
                </c:pt>
                <c:pt idx="59598">
                  <c:v>4.00E+02</c:v>
                </c:pt>
                <c:pt idx="59599">
                  <c:v>4.00E+02</c:v>
                </c:pt>
                <c:pt idx="59600">
                  <c:v>4.00E+02</c:v>
                </c:pt>
                <c:pt idx="59601">
                  <c:v>4.00E+02</c:v>
                </c:pt>
                <c:pt idx="59602">
                  <c:v>4.00E+02</c:v>
                </c:pt>
                <c:pt idx="59603">
                  <c:v>4.00E+02</c:v>
                </c:pt>
                <c:pt idx="59604">
                  <c:v>4.00E+02</c:v>
                </c:pt>
                <c:pt idx="59605">
                  <c:v>4.00E+02</c:v>
                </c:pt>
                <c:pt idx="59606">
                  <c:v>4.00E+02</c:v>
                </c:pt>
                <c:pt idx="59607">
                  <c:v>4.00E+02</c:v>
                </c:pt>
                <c:pt idx="59608">
                  <c:v>4.00E+02</c:v>
                </c:pt>
                <c:pt idx="59609">
                  <c:v>4.00E+02</c:v>
                </c:pt>
                <c:pt idx="59610">
                  <c:v>4.00E+02</c:v>
                </c:pt>
                <c:pt idx="59611">
                  <c:v>4.00E+02</c:v>
                </c:pt>
                <c:pt idx="59612">
                  <c:v>4.00E+02</c:v>
                </c:pt>
                <c:pt idx="59613">
                  <c:v>4.00E+02</c:v>
                </c:pt>
                <c:pt idx="59614">
                  <c:v>4.00E+02</c:v>
                </c:pt>
                <c:pt idx="59615">
                  <c:v>4.00E+02</c:v>
                </c:pt>
                <c:pt idx="59616">
                  <c:v>4.00E+02</c:v>
                </c:pt>
                <c:pt idx="59617">
                  <c:v>4.00E+02</c:v>
                </c:pt>
                <c:pt idx="59618">
                  <c:v>4.00E+02</c:v>
                </c:pt>
                <c:pt idx="59619">
                  <c:v>4.00E+02</c:v>
                </c:pt>
                <c:pt idx="59620">
                  <c:v>4.00E+02</c:v>
                </c:pt>
                <c:pt idx="59621">
                  <c:v>4.00E+02</c:v>
                </c:pt>
                <c:pt idx="59622">
                  <c:v>4.00E+02</c:v>
                </c:pt>
                <c:pt idx="59623">
                  <c:v>4.00E+02</c:v>
                </c:pt>
                <c:pt idx="59624">
                  <c:v>4.00E+02</c:v>
                </c:pt>
                <c:pt idx="59625">
                  <c:v>4.00E+02</c:v>
                </c:pt>
                <c:pt idx="59626">
                  <c:v>4.00E+02</c:v>
                </c:pt>
                <c:pt idx="59627">
                  <c:v>4.00E+02</c:v>
                </c:pt>
                <c:pt idx="59628">
                  <c:v>4.00E+02</c:v>
                </c:pt>
                <c:pt idx="59629">
                  <c:v>4.00E+02</c:v>
                </c:pt>
                <c:pt idx="59630">
                  <c:v>4.00E+02</c:v>
                </c:pt>
                <c:pt idx="59631">
                  <c:v>4.00E+02</c:v>
                </c:pt>
                <c:pt idx="59632">
                  <c:v>4.00E+02</c:v>
                </c:pt>
                <c:pt idx="59633">
                  <c:v>4.00E+02</c:v>
                </c:pt>
                <c:pt idx="59634">
                  <c:v>4.00E+02</c:v>
                </c:pt>
                <c:pt idx="59635">
                  <c:v>4.00E+02</c:v>
                </c:pt>
                <c:pt idx="59636">
                  <c:v>4.00E+02</c:v>
                </c:pt>
                <c:pt idx="59637">
                  <c:v>4.00E+02</c:v>
                </c:pt>
                <c:pt idx="59638">
                  <c:v>4.00E+02</c:v>
                </c:pt>
                <c:pt idx="59639">
                  <c:v>4.00E+02</c:v>
                </c:pt>
                <c:pt idx="59640">
                  <c:v>4.00E+02</c:v>
                </c:pt>
                <c:pt idx="59641">
                  <c:v>4.00E+02</c:v>
                </c:pt>
                <c:pt idx="59642">
                  <c:v>4.00E+02</c:v>
                </c:pt>
                <c:pt idx="59643">
                  <c:v>4.00E+02</c:v>
                </c:pt>
                <c:pt idx="59644">
                  <c:v>4.00E+02</c:v>
                </c:pt>
                <c:pt idx="59645">
                  <c:v>4.00E+02</c:v>
                </c:pt>
                <c:pt idx="59646">
                  <c:v>4.00E+02</c:v>
                </c:pt>
                <c:pt idx="59647">
                  <c:v>4.00E+02</c:v>
                </c:pt>
                <c:pt idx="59648">
                  <c:v>4.00E+02</c:v>
                </c:pt>
                <c:pt idx="59649">
                  <c:v>4.00E+02</c:v>
                </c:pt>
                <c:pt idx="59650">
                  <c:v>4.00E+02</c:v>
                </c:pt>
                <c:pt idx="59651">
                  <c:v>4.00E+02</c:v>
                </c:pt>
                <c:pt idx="59652">
                  <c:v>4.00E+02</c:v>
                </c:pt>
                <c:pt idx="59653">
                  <c:v>4.00E+02</c:v>
                </c:pt>
                <c:pt idx="59654">
                  <c:v>4.00E+02</c:v>
                </c:pt>
                <c:pt idx="59655">
                  <c:v>4.00E+02</c:v>
                </c:pt>
                <c:pt idx="59656">
                  <c:v>4.00E+02</c:v>
                </c:pt>
                <c:pt idx="59657">
                  <c:v>4.00E+02</c:v>
                </c:pt>
                <c:pt idx="59658">
                  <c:v>4.00E+02</c:v>
                </c:pt>
                <c:pt idx="59659">
                  <c:v>4.00E+02</c:v>
                </c:pt>
                <c:pt idx="59660">
                  <c:v>4.00E+02</c:v>
                </c:pt>
                <c:pt idx="59661">
                  <c:v>4.00E+02</c:v>
                </c:pt>
                <c:pt idx="59662">
                  <c:v>4.00E+02</c:v>
                </c:pt>
                <c:pt idx="59663">
                  <c:v>4.00E+02</c:v>
                </c:pt>
                <c:pt idx="59664">
                  <c:v>4.00E+02</c:v>
                </c:pt>
                <c:pt idx="59665">
                  <c:v>4.00E+02</c:v>
                </c:pt>
                <c:pt idx="59666">
                  <c:v>4.00E+02</c:v>
                </c:pt>
                <c:pt idx="59667">
                  <c:v>4.00E+02</c:v>
                </c:pt>
                <c:pt idx="59668">
                  <c:v>4.00E+02</c:v>
                </c:pt>
                <c:pt idx="59669">
                  <c:v>4.00E+02</c:v>
                </c:pt>
                <c:pt idx="59670">
                  <c:v>4.00E+02</c:v>
                </c:pt>
                <c:pt idx="59671">
                  <c:v>4.00E+02</c:v>
                </c:pt>
                <c:pt idx="59672">
                  <c:v>4.00E+02</c:v>
                </c:pt>
                <c:pt idx="59673">
                  <c:v>4.00E+02</c:v>
                </c:pt>
                <c:pt idx="59674">
                  <c:v>4.00E+02</c:v>
                </c:pt>
                <c:pt idx="59675">
                  <c:v>4.00E+02</c:v>
                </c:pt>
                <c:pt idx="59676">
                  <c:v>4.00E+02</c:v>
                </c:pt>
                <c:pt idx="59677">
                  <c:v>4.00E+02</c:v>
                </c:pt>
                <c:pt idx="59678">
                  <c:v>4.00E+02</c:v>
                </c:pt>
                <c:pt idx="59679">
                  <c:v>4.00E+02</c:v>
                </c:pt>
                <c:pt idx="59680">
                  <c:v>4.00E+02</c:v>
                </c:pt>
                <c:pt idx="59681">
                  <c:v>4.00E+02</c:v>
                </c:pt>
                <c:pt idx="59682">
                  <c:v>4.00E+02</c:v>
                </c:pt>
                <c:pt idx="59683">
                  <c:v>4.00E+02</c:v>
                </c:pt>
                <c:pt idx="59684">
                  <c:v>4.00E+02</c:v>
                </c:pt>
                <c:pt idx="59685">
                  <c:v>4.00E+02</c:v>
                </c:pt>
                <c:pt idx="59686">
                  <c:v>4.00E+02</c:v>
                </c:pt>
                <c:pt idx="59687">
                  <c:v>4.00E+02</c:v>
                </c:pt>
                <c:pt idx="59688">
                  <c:v>4.00E+02</c:v>
                </c:pt>
                <c:pt idx="59689">
                  <c:v>4.00E+02</c:v>
                </c:pt>
                <c:pt idx="59690">
                  <c:v>4.00E+02</c:v>
                </c:pt>
                <c:pt idx="59691">
                  <c:v>4.00E+02</c:v>
                </c:pt>
                <c:pt idx="59692">
                  <c:v>4.00E+02</c:v>
                </c:pt>
                <c:pt idx="59693">
                  <c:v>4.00E+02</c:v>
                </c:pt>
                <c:pt idx="59694">
                  <c:v>4.00E+02</c:v>
                </c:pt>
                <c:pt idx="59695">
                  <c:v>4.00E+02</c:v>
                </c:pt>
                <c:pt idx="59696">
                  <c:v>4.00E+02</c:v>
                </c:pt>
                <c:pt idx="59697">
                  <c:v>4.00E+02</c:v>
                </c:pt>
                <c:pt idx="59698">
                  <c:v>4.00E+02</c:v>
                </c:pt>
                <c:pt idx="59699">
                  <c:v>4.00E+02</c:v>
                </c:pt>
                <c:pt idx="59700">
                  <c:v>4.00E+02</c:v>
                </c:pt>
                <c:pt idx="59701">
                  <c:v>4.00E+02</c:v>
                </c:pt>
                <c:pt idx="59702">
                  <c:v>4.00E+02</c:v>
                </c:pt>
                <c:pt idx="59703">
                  <c:v>4.00E+02</c:v>
                </c:pt>
                <c:pt idx="59704">
                  <c:v>4.00E+02</c:v>
                </c:pt>
                <c:pt idx="59705">
                  <c:v>4.00E+02</c:v>
                </c:pt>
                <c:pt idx="59706">
                  <c:v>4.00E+02</c:v>
                </c:pt>
                <c:pt idx="59707">
                  <c:v>4.00E+02</c:v>
                </c:pt>
                <c:pt idx="59708">
                  <c:v>4.00E+02</c:v>
                </c:pt>
                <c:pt idx="59709">
                  <c:v>4.00E+02</c:v>
                </c:pt>
                <c:pt idx="59710">
                  <c:v>4.00E+02</c:v>
                </c:pt>
                <c:pt idx="59711">
                  <c:v>4.00E+02</c:v>
                </c:pt>
                <c:pt idx="59712">
                  <c:v>4.00E+02</c:v>
                </c:pt>
                <c:pt idx="59713">
                  <c:v>4.00E+02</c:v>
                </c:pt>
                <c:pt idx="59714">
                  <c:v>4.00E+02</c:v>
                </c:pt>
                <c:pt idx="59715">
                  <c:v>4.00E+02</c:v>
                </c:pt>
                <c:pt idx="59716">
                  <c:v>4.00E+02</c:v>
                </c:pt>
                <c:pt idx="59717">
                  <c:v>4.00E+02</c:v>
                </c:pt>
                <c:pt idx="59718">
                  <c:v>4.00E+02</c:v>
                </c:pt>
                <c:pt idx="59719">
                  <c:v>4.00E+02</c:v>
                </c:pt>
                <c:pt idx="59720">
                  <c:v>4.00E+02</c:v>
                </c:pt>
                <c:pt idx="59721">
                  <c:v>4.00E+02</c:v>
                </c:pt>
                <c:pt idx="59722">
                  <c:v>4.00E+02</c:v>
                </c:pt>
                <c:pt idx="59723">
                  <c:v>4.00E+02</c:v>
                </c:pt>
                <c:pt idx="59724">
                  <c:v>4.00E+02</c:v>
                </c:pt>
                <c:pt idx="59725">
                  <c:v>4.00E+02</c:v>
                </c:pt>
                <c:pt idx="59726">
                  <c:v>4.00E+02</c:v>
                </c:pt>
                <c:pt idx="59727">
                  <c:v>4.00E+02</c:v>
                </c:pt>
                <c:pt idx="59728">
                  <c:v>4.00E+02</c:v>
                </c:pt>
                <c:pt idx="59729">
                  <c:v>4.00E+02</c:v>
                </c:pt>
                <c:pt idx="59730">
                  <c:v>4.00E+02</c:v>
                </c:pt>
                <c:pt idx="59731">
                  <c:v>4.00E+02</c:v>
                </c:pt>
                <c:pt idx="59732">
                  <c:v>4.00E+02</c:v>
                </c:pt>
                <c:pt idx="59733">
                  <c:v>4.00E+02</c:v>
                </c:pt>
                <c:pt idx="59734">
                  <c:v>4.00E+02</c:v>
                </c:pt>
                <c:pt idx="59735">
                  <c:v>4.00E+02</c:v>
                </c:pt>
                <c:pt idx="59736">
                  <c:v>4.00E+02</c:v>
                </c:pt>
                <c:pt idx="59737">
                  <c:v>4.00E+02</c:v>
                </c:pt>
                <c:pt idx="59738">
                  <c:v>4.00E+02</c:v>
                </c:pt>
                <c:pt idx="59739">
                  <c:v>4.00E+02</c:v>
                </c:pt>
                <c:pt idx="59740">
                  <c:v>4.00E+02</c:v>
                </c:pt>
                <c:pt idx="59741">
                  <c:v>4.00E+02</c:v>
                </c:pt>
                <c:pt idx="59742">
                  <c:v>4.00E+02</c:v>
                </c:pt>
                <c:pt idx="59743">
                  <c:v>4.00E+02</c:v>
                </c:pt>
                <c:pt idx="59744">
                  <c:v>4.00E+02</c:v>
                </c:pt>
                <c:pt idx="59745">
                  <c:v>4.00E+02</c:v>
                </c:pt>
                <c:pt idx="59746">
                  <c:v>4.00E+02</c:v>
                </c:pt>
                <c:pt idx="59747">
                  <c:v>4.00E+02</c:v>
                </c:pt>
                <c:pt idx="59748">
                  <c:v>4.00E+02</c:v>
                </c:pt>
                <c:pt idx="59749">
                  <c:v>4.00E+02</c:v>
                </c:pt>
                <c:pt idx="59750">
                  <c:v>4.00E+02</c:v>
                </c:pt>
                <c:pt idx="59751">
                  <c:v>4.00E+02</c:v>
                </c:pt>
                <c:pt idx="59752">
                  <c:v>4.00E+02</c:v>
                </c:pt>
                <c:pt idx="59753">
                  <c:v>4.00E+02</c:v>
                </c:pt>
                <c:pt idx="59754">
                  <c:v>4.00E+02</c:v>
                </c:pt>
                <c:pt idx="59755">
                  <c:v>4.00E+02</c:v>
                </c:pt>
                <c:pt idx="59756">
                  <c:v>4.00E+02</c:v>
                </c:pt>
                <c:pt idx="59757">
                  <c:v>4.00E+02</c:v>
                </c:pt>
                <c:pt idx="59758">
                  <c:v>4.00E+02</c:v>
                </c:pt>
                <c:pt idx="59759">
                  <c:v>4.00E+02</c:v>
                </c:pt>
                <c:pt idx="59760">
                  <c:v>4.00E+02</c:v>
                </c:pt>
                <c:pt idx="59761">
                  <c:v>4.00E+02</c:v>
                </c:pt>
                <c:pt idx="59762">
                  <c:v>4.00E+02</c:v>
                </c:pt>
                <c:pt idx="59763">
                  <c:v>4.00E+02</c:v>
                </c:pt>
                <c:pt idx="59764">
                  <c:v>4.00E+02</c:v>
                </c:pt>
                <c:pt idx="59765">
                  <c:v>4.00E+02</c:v>
                </c:pt>
                <c:pt idx="59766">
                  <c:v>4.00E+02</c:v>
                </c:pt>
                <c:pt idx="59767">
                  <c:v>4.00E+02</c:v>
                </c:pt>
                <c:pt idx="59768">
                  <c:v>4.00E+02</c:v>
                </c:pt>
                <c:pt idx="59769">
                  <c:v>4.00E+02</c:v>
                </c:pt>
                <c:pt idx="59770">
                  <c:v>4.00E+02</c:v>
                </c:pt>
                <c:pt idx="59771">
                  <c:v>4.00E+02</c:v>
                </c:pt>
                <c:pt idx="59772">
                  <c:v>4.00E+02</c:v>
                </c:pt>
                <c:pt idx="59773">
                  <c:v>4.00E+02</c:v>
                </c:pt>
                <c:pt idx="59774">
                  <c:v>4.00E+02</c:v>
                </c:pt>
                <c:pt idx="59775">
                  <c:v>4.00E+02</c:v>
                </c:pt>
                <c:pt idx="59776">
                  <c:v>4.00E+02</c:v>
                </c:pt>
                <c:pt idx="59777">
                  <c:v>4.00E+02</c:v>
                </c:pt>
                <c:pt idx="59778">
                  <c:v>4.00E+02</c:v>
                </c:pt>
                <c:pt idx="59779">
                  <c:v>4.00E+02</c:v>
                </c:pt>
                <c:pt idx="59780">
                  <c:v>4.00E+02</c:v>
                </c:pt>
                <c:pt idx="59781">
                  <c:v>4.00E+02</c:v>
                </c:pt>
                <c:pt idx="59782">
                  <c:v>4.00E+02</c:v>
                </c:pt>
                <c:pt idx="59783">
                  <c:v>4.00E+02</c:v>
                </c:pt>
                <c:pt idx="59784">
                  <c:v>4.00E+02</c:v>
                </c:pt>
                <c:pt idx="59785">
                  <c:v>4.00E+02</c:v>
                </c:pt>
                <c:pt idx="59786">
                  <c:v>4.00E+02</c:v>
                </c:pt>
                <c:pt idx="59787">
                  <c:v>4.00E+02</c:v>
                </c:pt>
                <c:pt idx="59788">
                  <c:v>4.00E+02</c:v>
                </c:pt>
                <c:pt idx="59789">
                  <c:v>4.00E+02</c:v>
                </c:pt>
                <c:pt idx="59790">
                  <c:v>4.00E+02</c:v>
                </c:pt>
                <c:pt idx="59791">
                  <c:v>4.00E+02</c:v>
                </c:pt>
                <c:pt idx="59792">
                  <c:v>4.00E+02</c:v>
                </c:pt>
                <c:pt idx="59793">
                  <c:v>4.00E+02</c:v>
                </c:pt>
                <c:pt idx="59794">
                  <c:v>4.00E+02</c:v>
                </c:pt>
                <c:pt idx="59795">
                  <c:v>4.00E+02</c:v>
                </c:pt>
                <c:pt idx="59796">
                  <c:v>4.00E+02</c:v>
                </c:pt>
                <c:pt idx="59797">
                  <c:v>4.00E+02</c:v>
                </c:pt>
                <c:pt idx="59798">
                  <c:v>4.00E+02</c:v>
                </c:pt>
                <c:pt idx="59799">
                  <c:v>4.00E+02</c:v>
                </c:pt>
                <c:pt idx="59800">
                  <c:v>4.00E+02</c:v>
                </c:pt>
                <c:pt idx="59801">
                  <c:v>4.00E+02</c:v>
                </c:pt>
                <c:pt idx="59802">
                  <c:v>4.00E+02</c:v>
                </c:pt>
                <c:pt idx="59803">
                  <c:v>4.00E+02</c:v>
                </c:pt>
                <c:pt idx="59804">
                  <c:v>4.00E+02</c:v>
                </c:pt>
                <c:pt idx="59805">
                  <c:v>4.00E+02</c:v>
                </c:pt>
                <c:pt idx="59806">
                  <c:v>4.00E+02</c:v>
                </c:pt>
                <c:pt idx="59807">
                  <c:v>4.00E+02</c:v>
                </c:pt>
                <c:pt idx="59808">
                  <c:v>4.00E+02</c:v>
                </c:pt>
                <c:pt idx="59809">
                  <c:v>4.00E+02</c:v>
                </c:pt>
                <c:pt idx="59810">
                  <c:v>4.00E+02</c:v>
                </c:pt>
                <c:pt idx="59811">
                  <c:v>4.00E+02</c:v>
                </c:pt>
                <c:pt idx="59812">
                  <c:v>4.00E+02</c:v>
                </c:pt>
                <c:pt idx="59813">
                  <c:v>4.00E+02</c:v>
                </c:pt>
                <c:pt idx="59814">
                  <c:v>4.00E+02</c:v>
                </c:pt>
                <c:pt idx="59815">
                  <c:v>4.00E+02</c:v>
                </c:pt>
                <c:pt idx="59816">
                  <c:v>4.00E+02</c:v>
                </c:pt>
                <c:pt idx="59817">
                  <c:v>4.00E+02</c:v>
                </c:pt>
                <c:pt idx="59818">
                  <c:v>4.00E+02</c:v>
                </c:pt>
                <c:pt idx="59819">
                  <c:v>4.00E+02</c:v>
                </c:pt>
                <c:pt idx="59820">
                  <c:v>4.00E+02</c:v>
                </c:pt>
                <c:pt idx="59821">
                  <c:v>4.00E+02</c:v>
                </c:pt>
                <c:pt idx="59822">
                  <c:v>4.00E+02</c:v>
                </c:pt>
                <c:pt idx="59823">
                  <c:v>4.00E+02</c:v>
                </c:pt>
                <c:pt idx="59824">
                  <c:v>4.00E+02</c:v>
                </c:pt>
                <c:pt idx="59825">
                  <c:v>4.00E+02</c:v>
                </c:pt>
                <c:pt idx="59826">
                  <c:v>4.00E+02</c:v>
                </c:pt>
                <c:pt idx="59827">
                  <c:v>4.00E+02</c:v>
                </c:pt>
                <c:pt idx="59828">
                  <c:v>4.00E+02</c:v>
                </c:pt>
                <c:pt idx="59829">
                  <c:v>4.00E+02</c:v>
                </c:pt>
                <c:pt idx="59830">
                  <c:v>4.00E+02</c:v>
                </c:pt>
                <c:pt idx="59831">
                  <c:v>4.00E+02</c:v>
                </c:pt>
                <c:pt idx="59832">
                  <c:v>4.00E+02</c:v>
                </c:pt>
                <c:pt idx="59833">
                  <c:v>4.00E+02</c:v>
                </c:pt>
                <c:pt idx="59834">
                  <c:v>4.00E+02</c:v>
                </c:pt>
                <c:pt idx="59835">
                  <c:v>4.00E+02</c:v>
                </c:pt>
                <c:pt idx="59836">
                  <c:v>4.00E+02</c:v>
                </c:pt>
                <c:pt idx="59837">
                  <c:v>4.00E+02</c:v>
                </c:pt>
                <c:pt idx="59838">
                  <c:v>4.00E+02</c:v>
                </c:pt>
                <c:pt idx="59839">
                  <c:v>4.00E+02</c:v>
                </c:pt>
                <c:pt idx="59840">
                  <c:v>4.00E+02</c:v>
                </c:pt>
                <c:pt idx="59841">
                  <c:v>4.00E+02</c:v>
                </c:pt>
                <c:pt idx="59842">
                  <c:v>4.00E+02</c:v>
                </c:pt>
                <c:pt idx="59843">
                  <c:v>4.00E+02</c:v>
                </c:pt>
                <c:pt idx="59844">
                  <c:v>4.00E+02</c:v>
                </c:pt>
                <c:pt idx="59845">
                  <c:v>4.00E+02</c:v>
                </c:pt>
                <c:pt idx="59846">
                  <c:v>4.00E+02</c:v>
                </c:pt>
                <c:pt idx="59847">
                  <c:v>4.00E+02</c:v>
                </c:pt>
                <c:pt idx="59848">
                  <c:v>4.00E+02</c:v>
                </c:pt>
                <c:pt idx="59849">
                  <c:v>4.00E+02</c:v>
                </c:pt>
                <c:pt idx="59850">
                  <c:v>4.00E+02</c:v>
                </c:pt>
                <c:pt idx="59851">
                  <c:v>4.00E+02</c:v>
                </c:pt>
                <c:pt idx="59852">
                  <c:v>4.00E+02</c:v>
                </c:pt>
                <c:pt idx="59853">
                  <c:v>4.00E+02</c:v>
                </c:pt>
                <c:pt idx="59854">
                  <c:v>4.00E+02</c:v>
                </c:pt>
                <c:pt idx="59855">
                  <c:v>4.00E+02</c:v>
                </c:pt>
                <c:pt idx="59856">
                  <c:v>4.00E+02</c:v>
                </c:pt>
                <c:pt idx="59857">
                  <c:v>4.00E+02</c:v>
                </c:pt>
                <c:pt idx="59858">
                  <c:v>4.00E+02</c:v>
                </c:pt>
                <c:pt idx="59859">
                  <c:v>4.00E+02</c:v>
                </c:pt>
                <c:pt idx="59860">
                  <c:v>4.00E+02</c:v>
                </c:pt>
                <c:pt idx="59861">
                  <c:v>4.00E+02</c:v>
                </c:pt>
                <c:pt idx="59862">
                  <c:v>4.00E+02</c:v>
                </c:pt>
                <c:pt idx="59863">
                  <c:v>4.00E+02</c:v>
                </c:pt>
                <c:pt idx="59864">
                  <c:v>4.00E+02</c:v>
                </c:pt>
                <c:pt idx="59865">
                  <c:v>4.00E+02</c:v>
                </c:pt>
                <c:pt idx="59866">
                  <c:v>4.00E+02</c:v>
                </c:pt>
                <c:pt idx="59867">
                  <c:v>4.00E+02</c:v>
                </c:pt>
                <c:pt idx="59868">
                  <c:v>4.00E+02</c:v>
                </c:pt>
                <c:pt idx="59869">
                  <c:v>4.00E+02</c:v>
                </c:pt>
                <c:pt idx="59870">
                  <c:v>4.00E+02</c:v>
                </c:pt>
                <c:pt idx="59871">
                  <c:v>4.00E+02</c:v>
                </c:pt>
                <c:pt idx="59872">
                  <c:v>4.00E+02</c:v>
                </c:pt>
                <c:pt idx="59873">
                  <c:v>4.00E+02</c:v>
                </c:pt>
                <c:pt idx="59874">
                  <c:v>4.00E+02</c:v>
                </c:pt>
                <c:pt idx="59875">
                  <c:v>4.00E+02</c:v>
                </c:pt>
                <c:pt idx="59876">
                  <c:v>4.00E+02</c:v>
                </c:pt>
                <c:pt idx="59877">
                  <c:v>4.00E+02</c:v>
                </c:pt>
                <c:pt idx="59878">
                  <c:v>4.00E+02</c:v>
                </c:pt>
                <c:pt idx="59879">
                  <c:v>4.00E+02</c:v>
                </c:pt>
                <c:pt idx="59880">
                  <c:v>4.00E+02</c:v>
                </c:pt>
                <c:pt idx="59881">
                  <c:v>4.00E+02</c:v>
                </c:pt>
                <c:pt idx="59882">
                  <c:v>4.00E+02</c:v>
                </c:pt>
                <c:pt idx="59883">
                  <c:v>4.00E+02</c:v>
                </c:pt>
                <c:pt idx="59884">
                  <c:v>4.00E+02</c:v>
                </c:pt>
                <c:pt idx="59885">
                  <c:v>4.00E+02</c:v>
                </c:pt>
                <c:pt idx="59886">
                  <c:v>4.00E+02</c:v>
                </c:pt>
                <c:pt idx="59887">
                  <c:v>4.00E+02</c:v>
                </c:pt>
                <c:pt idx="59888">
                  <c:v>4.00E+02</c:v>
                </c:pt>
                <c:pt idx="59889">
                  <c:v>4.00E+02</c:v>
                </c:pt>
                <c:pt idx="59890">
                  <c:v>4.00E+02</c:v>
                </c:pt>
                <c:pt idx="59891">
                  <c:v>4.00E+02</c:v>
                </c:pt>
                <c:pt idx="59892">
                  <c:v>4.00E+02</c:v>
                </c:pt>
                <c:pt idx="59893">
                  <c:v>4.00E+02</c:v>
                </c:pt>
                <c:pt idx="59894">
                  <c:v>4.00E+02</c:v>
                </c:pt>
                <c:pt idx="59895">
                  <c:v>4.00E+02</c:v>
                </c:pt>
                <c:pt idx="59896">
                  <c:v>4.00E+02</c:v>
                </c:pt>
                <c:pt idx="59897">
                  <c:v>4.00E+02</c:v>
                </c:pt>
                <c:pt idx="59898">
                  <c:v>4.00E+02</c:v>
                </c:pt>
                <c:pt idx="59899">
                  <c:v>4.00E+02</c:v>
                </c:pt>
                <c:pt idx="59900">
                  <c:v>4.00E+02</c:v>
                </c:pt>
                <c:pt idx="59901">
                  <c:v>4.00E+02</c:v>
                </c:pt>
                <c:pt idx="59902">
                  <c:v>4.00E+02</c:v>
                </c:pt>
                <c:pt idx="59903">
                  <c:v>4.00E+02</c:v>
                </c:pt>
                <c:pt idx="59904">
                  <c:v>4.00E+02</c:v>
                </c:pt>
                <c:pt idx="59905">
                  <c:v>4.00E+02</c:v>
                </c:pt>
                <c:pt idx="59906">
                  <c:v>4.00E+02</c:v>
                </c:pt>
                <c:pt idx="59907">
                  <c:v>4.00E+02</c:v>
                </c:pt>
                <c:pt idx="59908">
                  <c:v>4.00E+02</c:v>
                </c:pt>
                <c:pt idx="59909">
                  <c:v>4.00E+02</c:v>
                </c:pt>
                <c:pt idx="59910">
                  <c:v>4.00E+02</c:v>
                </c:pt>
                <c:pt idx="59911">
                  <c:v>4.00E+02</c:v>
                </c:pt>
                <c:pt idx="59912">
                  <c:v>4.00E+02</c:v>
                </c:pt>
                <c:pt idx="59913">
                  <c:v>4.00E+02</c:v>
                </c:pt>
                <c:pt idx="59914">
                  <c:v>4.00E+02</c:v>
                </c:pt>
                <c:pt idx="59915">
                  <c:v>4.00E+02</c:v>
                </c:pt>
                <c:pt idx="59916">
                  <c:v>4.00E+02</c:v>
                </c:pt>
                <c:pt idx="59917">
                  <c:v>4.00E+02</c:v>
                </c:pt>
                <c:pt idx="59918">
                  <c:v>4.00E+02</c:v>
                </c:pt>
                <c:pt idx="59919">
                  <c:v>4.00E+02</c:v>
                </c:pt>
                <c:pt idx="59920">
                  <c:v>4.00E+02</c:v>
                </c:pt>
                <c:pt idx="59921">
                  <c:v>4.00E+02</c:v>
                </c:pt>
                <c:pt idx="59922">
                  <c:v>4.00E+02</c:v>
                </c:pt>
                <c:pt idx="59923">
                  <c:v>4.00E+02</c:v>
                </c:pt>
                <c:pt idx="59924">
                  <c:v>4.00E+02</c:v>
                </c:pt>
                <c:pt idx="59925">
                  <c:v>4.00E+02</c:v>
                </c:pt>
                <c:pt idx="59926">
                  <c:v>4.00E+02</c:v>
                </c:pt>
                <c:pt idx="59927">
                  <c:v>4.00E+02</c:v>
                </c:pt>
                <c:pt idx="59928">
                  <c:v>4.00E+02</c:v>
                </c:pt>
                <c:pt idx="59929">
                  <c:v>4.00E+02</c:v>
                </c:pt>
                <c:pt idx="59930">
                  <c:v>4.00E+02</c:v>
                </c:pt>
                <c:pt idx="59931">
                  <c:v>4.00E+02</c:v>
                </c:pt>
                <c:pt idx="59932">
                  <c:v>4.00E+02</c:v>
                </c:pt>
                <c:pt idx="59933">
                  <c:v>4.00E+02</c:v>
                </c:pt>
                <c:pt idx="59934">
                  <c:v>4.00E+02</c:v>
                </c:pt>
                <c:pt idx="59935">
                  <c:v>4.00E+02</c:v>
                </c:pt>
                <c:pt idx="59936">
                  <c:v>4.00E+02</c:v>
                </c:pt>
                <c:pt idx="59937">
                  <c:v>4.00E+02</c:v>
                </c:pt>
                <c:pt idx="59938">
                  <c:v>4.00E+02</c:v>
                </c:pt>
                <c:pt idx="59939">
                  <c:v>4.00E+02</c:v>
                </c:pt>
                <c:pt idx="59940">
                  <c:v>4.00E+02</c:v>
                </c:pt>
                <c:pt idx="59941">
                  <c:v>4.00E+02</c:v>
                </c:pt>
                <c:pt idx="59942">
                  <c:v>4.00E+02</c:v>
                </c:pt>
                <c:pt idx="59943">
                  <c:v>4.00E+02</c:v>
                </c:pt>
                <c:pt idx="59944">
                  <c:v>4.00E+02</c:v>
                </c:pt>
                <c:pt idx="59945">
                  <c:v>4.00E+02</c:v>
                </c:pt>
                <c:pt idx="59946">
                  <c:v>4.00E+02</c:v>
                </c:pt>
                <c:pt idx="59947">
                  <c:v>4.00E+02</c:v>
                </c:pt>
                <c:pt idx="59948">
                  <c:v>4.00E+02</c:v>
                </c:pt>
                <c:pt idx="59949">
                  <c:v>4.00E+02</c:v>
                </c:pt>
                <c:pt idx="59950">
                  <c:v>4.00E+02</c:v>
                </c:pt>
                <c:pt idx="59951">
                  <c:v>4.00E+02</c:v>
                </c:pt>
                <c:pt idx="59952">
                  <c:v>4.00E+02</c:v>
                </c:pt>
                <c:pt idx="59953">
                  <c:v>4.00E+02</c:v>
                </c:pt>
                <c:pt idx="59954">
                  <c:v>4.00E+02</c:v>
                </c:pt>
                <c:pt idx="59955">
                  <c:v>4.00E+02</c:v>
                </c:pt>
                <c:pt idx="59956">
                  <c:v>4.00E+02</c:v>
                </c:pt>
                <c:pt idx="59957">
                  <c:v>4.00E+02</c:v>
                </c:pt>
                <c:pt idx="59958">
                  <c:v>4.00E+02</c:v>
                </c:pt>
                <c:pt idx="59959">
                  <c:v>4.00E+02</c:v>
                </c:pt>
                <c:pt idx="59960">
                  <c:v>4.00E+02</c:v>
                </c:pt>
                <c:pt idx="59961">
                  <c:v>4.00E+02</c:v>
                </c:pt>
                <c:pt idx="59962">
                  <c:v>4.00E+02</c:v>
                </c:pt>
                <c:pt idx="59963">
                  <c:v>4.00E+02</c:v>
                </c:pt>
                <c:pt idx="59964">
                  <c:v>4.00E+02</c:v>
                </c:pt>
                <c:pt idx="59965">
                  <c:v>4.00E+02</c:v>
                </c:pt>
                <c:pt idx="59966">
                  <c:v>4.00E+02</c:v>
                </c:pt>
                <c:pt idx="59967">
                  <c:v>4.00E+02</c:v>
                </c:pt>
                <c:pt idx="59968">
                  <c:v>4.00E+02</c:v>
                </c:pt>
                <c:pt idx="59969">
                  <c:v>4.00E+02</c:v>
                </c:pt>
                <c:pt idx="59970">
                  <c:v>4.00E+02</c:v>
                </c:pt>
                <c:pt idx="59971">
                  <c:v>4.00E+02</c:v>
                </c:pt>
                <c:pt idx="59972">
                  <c:v>4.00E+02</c:v>
                </c:pt>
                <c:pt idx="59973">
                  <c:v>4.00E+02</c:v>
                </c:pt>
                <c:pt idx="59974">
                  <c:v>4.00E+02</c:v>
                </c:pt>
                <c:pt idx="59975">
                  <c:v>4.00E+02</c:v>
                </c:pt>
                <c:pt idx="59976">
                  <c:v>4.00E+02</c:v>
                </c:pt>
                <c:pt idx="59977">
                  <c:v>4.00E+02</c:v>
                </c:pt>
                <c:pt idx="59978">
                  <c:v>4.00E+02</c:v>
                </c:pt>
                <c:pt idx="59979">
                  <c:v>4.00E+02</c:v>
                </c:pt>
                <c:pt idx="59980">
                  <c:v>4.00E+02</c:v>
                </c:pt>
                <c:pt idx="59981">
                  <c:v>4.00E+02</c:v>
                </c:pt>
                <c:pt idx="59982">
                  <c:v>4.00E+02</c:v>
                </c:pt>
                <c:pt idx="59983">
                  <c:v>4.00E+02</c:v>
                </c:pt>
                <c:pt idx="59984">
                  <c:v>4.00E+02</c:v>
                </c:pt>
                <c:pt idx="59985">
                  <c:v>4.00E+02</c:v>
                </c:pt>
                <c:pt idx="59986">
                  <c:v>4.00E+02</c:v>
                </c:pt>
                <c:pt idx="59987">
                  <c:v>4.00E+02</c:v>
                </c:pt>
                <c:pt idx="59988">
                  <c:v>4.00E+02</c:v>
                </c:pt>
                <c:pt idx="59989">
                  <c:v>4.00E+02</c:v>
                </c:pt>
                <c:pt idx="59990">
                  <c:v>4.00E+02</c:v>
                </c:pt>
                <c:pt idx="59991">
                  <c:v>4.00E+02</c:v>
                </c:pt>
                <c:pt idx="59992">
                  <c:v>4.00E+02</c:v>
                </c:pt>
                <c:pt idx="59993">
                  <c:v>4.00E+02</c:v>
                </c:pt>
                <c:pt idx="59994">
                  <c:v>4.00E+02</c:v>
                </c:pt>
                <c:pt idx="59995">
                  <c:v>4.00E+02</c:v>
                </c:pt>
                <c:pt idx="59996">
                  <c:v>4.00E+02</c:v>
                </c:pt>
                <c:pt idx="59997">
                  <c:v>4.00E+02</c:v>
                </c:pt>
                <c:pt idx="59998">
                  <c:v>4.00E+02</c:v>
                </c:pt>
                <c:pt idx="59999">
                  <c:v>4.00E+02</c:v>
                </c:pt>
                <c:pt idx="60000">
                  <c:v>4.00E+02</c:v>
                </c:pt>
                <c:pt idx="60001">
                  <c:v>4.00E+02</c:v>
                </c:pt>
                <c:pt idx="60002">
                  <c:v>4.00E+02</c:v>
                </c:pt>
                <c:pt idx="60003">
                  <c:v>4.00E+02</c:v>
                </c:pt>
                <c:pt idx="60004">
                  <c:v>4.00E+02</c:v>
                </c:pt>
                <c:pt idx="60005">
                  <c:v>4.00E+02</c:v>
                </c:pt>
                <c:pt idx="60006">
                  <c:v>4.00E+02</c:v>
                </c:pt>
                <c:pt idx="60007">
                  <c:v>4.00E+02</c:v>
                </c:pt>
                <c:pt idx="60008">
                  <c:v>4.00E+02</c:v>
                </c:pt>
                <c:pt idx="60009">
                  <c:v>4.00E+02</c:v>
                </c:pt>
                <c:pt idx="60010">
                  <c:v>4.00E+02</c:v>
                </c:pt>
                <c:pt idx="60011">
                  <c:v>4.00E+02</c:v>
                </c:pt>
                <c:pt idx="60012">
                  <c:v>4.00E+02</c:v>
                </c:pt>
                <c:pt idx="60013">
                  <c:v>4.00E+02</c:v>
                </c:pt>
                <c:pt idx="60014">
                  <c:v>4.00E+02</c:v>
                </c:pt>
                <c:pt idx="60015">
                  <c:v>4.00E+02</c:v>
                </c:pt>
                <c:pt idx="60016">
                  <c:v>4.00E+02</c:v>
                </c:pt>
                <c:pt idx="60017">
                  <c:v>4.00E+02</c:v>
                </c:pt>
                <c:pt idx="60018">
                  <c:v>4.00E+02</c:v>
                </c:pt>
                <c:pt idx="60019">
                  <c:v>4.00E+02</c:v>
                </c:pt>
                <c:pt idx="60020">
                  <c:v>4.00E+02</c:v>
                </c:pt>
                <c:pt idx="60021">
                  <c:v>4.00E+02</c:v>
                </c:pt>
                <c:pt idx="60022">
                  <c:v>4.00E+02</c:v>
                </c:pt>
                <c:pt idx="60023">
                  <c:v>4.00E+02</c:v>
                </c:pt>
                <c:pt idx="60024">
                  <c:v>4.00E+02</c:v>
                </c:pt>
                <c:pt idx="60025">
                  <c:v>4.00E+02</c:v>
                </c:pt>
                <c:pt idx="60026">
                  <c:v>4.00E+02</c:v>
                </c:pt>
                <c:pt idx="60027">
                  <c:v>4.00E+02</c:v>
                </c:pt>
                <c:pt idx="60028">
                  <c:v>4.00E+02</c:v>
                </c:pt>
                <c:pt idx="60029">
                  <c:v>4.00E+02</c:v>
                </c:pt>
                <c:pt idx="60030">
                  <c:v>4.00E+02</c:v>
                </c:pt>
                <c:pt idx="60031">
                  <c:v>4.00E+02</c:v>
                </c:pt>
                <c:pt idx="60032">
                  <c:v>4.00E+02</c:v>
                </c:pt>
                <c:pt idx="60033">
                  <c:v>4.00E+02</c:v>
                </c:pt>
                <c:pt idx="60034">
                  <c:v>4.00E+02</c:v>
                </c:pt>
                <c:pt idx="60035">
                  <c:v>4.00E+02</c:v>
                </c:pt>
                <c:pt idx="60036">
                  <c:v>4.00E+02</c:v>
                </c:pt>
                <c:pt idx="60037">
                  <c:v>4.00E+02</c:v>
                </c:pt>
                <c:pt idx="60038">
                  <c:v>4.00E+02</c:v>
                </c:pt>
                <c:pt idx="60039">
                  <c:v>4.00E+02</c:v>
                </c:pt>
                <c:pt idx="60040">
                  <c:v>4.00E+02</c:v>
                </c:pt>
                <c:pt idx="60041">
                  <c:v>4.00E+02</c:v>
                </c:pt>
                <c:pt idx="60042">
                  <c:v>4.00E+02</c:v>
                </c:pt>
                <c:pt idx="60043">
                  <c:v>4.00E+02</c:v>
                </c:pt>
                <c:pt idx="60044">
                  <c:v>4.00E+02</c:v>
                </c:pt>
                <c:pt idx="60045">
                  <c:v>4.00E+02</c:v>
                </c:pt>
                <c:pt idx="60046">
                  <c:v>4.00E+02</c:v>
                </c:pt>
                <c:pt idx="60047">
                  <c:v>4.00E+02</c:v>
                </c:pt>
                <c:pt idx="60048">
                  <c:v>4.00E+02</c:v>
                </c:pt>
                <c:pt idx="60049">
                  <c:v>4.00E+02</c:v>
                </c:pt>
                <c:pt idx="60050">
                  <c:v>4.00E+02</c:v>
                </c:pt>
                <c:pt idx="60051">
                  <c:v>4.00E+02</c:v>
                </c:pt>
                <c:pt idx="60052">
                  <c:v>4.00E+02</c:v>
                </c:pt>
                <c:pt idx="60053">
                  <c:v>4.00E+02</c:v>
                </c:pt>
                <c:pt idx="60054">
                  <c:v>4.00E+02</c:v>
                </c:pt>
                <c:pt idx="60055">
                  <c:v>4.00E+02</c:v>
                </c:pt>
                <c:pt idx="60056">
                  <c:v>4.00E+02</c:v>
                </c:pt>
                <c:pt idx="60057">
                  <c:v>4.00E+02</c:v>
                </c:pt>
                <c:pt idx="60058">
                  <c:v>4.00E+02</c:v>
                </c:pt>
                <c:pt idx="60059">
                  <c:v>4.00E+02</c:v>
                </c:pt>
                <c:pt idx="60060">
                  <c:v>4.00E+02</c:v>
                </c:pt>
                <c:pt idx="60061">
                  <c:v>4.00E+02</c:v>
                </c:pt>
                <c:pt idx="60062">
                  <c:v>4.00E+02</c:v>
                </c:pt>
                <c:pt idx="60063">
                  <c:v>4.00E+02</c:v>
                </c:pt>
                <c:pt idx="60064">
                  <c:v>4.00E+02</c:v>
                </c:pt>
                <c:pt idx="60065">
                  <c:v>4.00E+02</c:v>
                </c:pt>
                <c:pt idx="60066">
                  <c:v>4.00E+02</c:v>
                </c:pt>
                <c:pt idx="60067">
                  <c:v>4.00E+02</c:v>
                </c:pt>
                <c:pt idx="60068">
                  <c:v>4.00E+02</c:v>
                </c:pt>
                <c:pt idx="60069">
                  <c:v>4.00E+02</c:v>
                </c:pt>
                <c:pt idx="60070">
                  <c:v>4.00E+02</c:v>
                </c:pt>
                <c:pt idx="60071">
                  <c:v>4.00E+02</c:v>
                </c:pt>
                <c:pt idx="60072">
                  <c:v>4.00E+02</c:v>
                </c:pt>
                <c:pt idx="60073">
                  <c:v>4.00E+02</c:v>
                </c:pt>
                <c:pt idx="60074">
                  <c:v>4.00E+02</c:v>
                </c:pt>
                <c:pt idx="60075">
                  <c:v>4.00E+02</c:v>
                </c:pt>
                <c:pt idx="60076">
                  <c:v>4.00E+02</c:v>
                </c:pt>
                <c:pt idx="60077">
                  <c:v>4.00E+02</c:v>
                </c:pt>
                <c:pt idx="60078">
                  <c:v>4.00E+02</c:v>
                </c:pt>
                <c:pt idx="60079">
                  <c:v>4.00E+02</c:v>
                </c:pt>
                <c:pt idx="60080">
                  <c:v>4.00E+02</c:v>
                </c:pt>
                <c:pt idx="60081">
                  <c:v>4.00E+02</c:v>
                </c:pt>
                <c:pt idx="60082">
                  <c:v>4.00E+02</c:v>
                </c:pt>
                <c:pt idx="60083">
                  <c:v>4.00E+02</c:v>
                </c:pt>
                <c:pt idx="60084">
                  <c:v>4.00E+02</c:v>
                </c:pt>
                <c:pt idx="60085">
                  <c:v>4.00E+02</c:v>
                </c:pt>
                <c:pt idx="60086">
                  <c:v>4.00E+02</c:v>
                </c:pt>
                <c:pt idx="60087">
                  <c:v>4.00E+02</c:v>
                </c:pt>
                <c:pt idx="60088">
                  <c:v>4.00E+02</c:v>
                </c:pt>
                <c:pt idx="60089">
                  <c:v>4.00E+02</c:v>
                </c:pt>
                <c:pt idx="60090">
                  <c:v>4.00E+02</c:v>
                </c:pt>
                <c:pt idx="60091">
                  <c:v>4.00E+02</c:v>
                </c:pt>
                <c:pt idx="60092">
                  <c:v>4.00E+02</c:v>
                </c:pt>
                <c:pt idx="60093">
                  <c:v>4.00E+02</c:v>
                </c:pt>
                <c:pt idx="60094">
                  <c:v>4.00E+02</c:v>
                </c:pt>
                <c:pt idx="60095">
                  <c:v>4.00E+02</c:v>
                </c:pt>
                <c:pt idx="60096">
                  <c:v>4.00E+02</c:v>
                </c:pt>
                <c:pt idx="60097">
                  <c:v>4.00E+02</c:v>
                </c:pt>
                <c:pt idx="60098">
                  <c:v>4.00E+02</c:v>
                </c:pt>
                <c:pt idx="60099">
                  <c:v>4.00E+02</c:v>
                </c:pt>
                <c:pt idx="60100">
                  <c:v>4.00E+02</c:v>
                </c:pt>
                <c:pt idx="60101">
                  <c:v>4.00E+02</c:v>
                </c:pt>
                <c:pt idx="60102">
                  <c:v>4.00E+02</c:v>
                </c:pt>
                <c:pt idx="60103">
                  <c:v>4.00E+02</c:v>
                </c:pt>
                <c:pt idx="60104">
                  <c:v>4.00E+02</c:v>
                </c:pt>
                <c:pt idx="60105">
                  <c:v>4.00E+02</c:v>
                </c:pt>
                <c:pt idx="60106">
                  <c:v>4.00E+02</c:v>
                </c:pt>
                <c:pt idx="60107">
                  <c:v>4.00E+02</c:v>
                </c:pt>
                <c:pt idx="60108">
                  <c:v>4.00E+02</c:v>
                </c:pt>
                <c:pt idx="60109">
                  <c:v>4.00E+02</c:v>
                </c:pt>
                <c:pt idx="60110">
                  <c:v>4.00E+02</c:v>
                </c:pt>
                <c:pt idx="60111">
                  <c:v>4.00E+02</c:v>
                </c:pt>
                <c:pt idx="60112">
                  <c:v>4.00E+02</c:v>
                </c:pt>
                <c:pt idx="60113">
                  <c:v>4.00E+02</c:v>
                </c:pt>
                <c:pt idx="60114">
                  <c:v>4.00E+02</c:v>
                </c:pt>
                <c:pt idx="60115">
                  <c:v>4.00E+02</c:v>
                </c:pt>
                <c:pt idx="60116">
                  <c:v>4.00E+02</c:v>
                </c:pt>
                <c:pt idx="60117">
                  <c:v>4.00E+02</c:v>
                </c:pt>
                <c:pt idx="60118">
                  <c:v>4.00E+02</c:v>
                </c:pt>
                <c:pt idx="60119">
                  <c:v>4.00E+02</c:v>
                </c:pt>
                <c:pt idx="60120">
                  <c:v>4.00E+02</c:v>
                </c:pt>
                <c:pt idx="60121">
                  <c:v>4.00E+02</c:v>
                </c:pt>
                <c:pt idx="60122">
                  <c:v>4.00E+02</c:v>
                </c:pt>
                <c:pt idx="60123">
                  <c:v>4.00E+02</c:v>
                </c:pt>
                <c:pt idx="60124">
                  <c:v>4.00E+02</c:v>
                </c:pt>
                <c:pt idx="60125">
                  <c:v>4.00E+02</c:v>
                </c:pt>
                <c:pt idx="60126">
                  <c:v>4.00E+02</c:v>
                </c:pt>
                <c:pt idx="60127">
                  <c:v>4.00E+02</c:v>
                </c:pt>
                <c:pt idx="60128">
                  <c:v>4.00E+02</c:v>
                </c:pt>
                <c:pt idx="60129">
                  <c:v>4.00E+02</c:v>
                </c:pt>
                <c:pt idx="60130">
                  <c:v>4.00E+02</c:v>
                </c:pt>
                <c:pt idx="60131">
                  <c:v>4.00E+02</c:v>
                </c:pt>
                <c:pt idx="60132">
                  <c:v>4.00E+02</c:v>
                </c:pt>
                <c:pt idx="60133">
                  <c:v>4.00E+02</c:v>
                </c:pt>
                <c:pt idx="60134">
                  <c:v>4.00E+02</c:v>
                </c:pt>
                <c:pt idx="60135">
                  <c:v>4.00E+02</c:v>
                </c:pt>
                <c:pt idx="60136">
                  <c:v>4.00E+02</c:v>
                </c:pt>
                <c:pt idx="60137">
                  <c:v>4.00E+02</c:v>
                </c:pt>
                <c:pt idx="60138">
                  <c:v>4.00E+02</c:v>
                </c:pt>
                <c:pt idx="60139">
                  <c:v>4.00E+02</c:v>
                </c:pt>
                <c:pt idx="60140">
                  <c:v>4.00E+02</c:v>
                </c:pt>
                <c:pt idx="60141">
                  <c:v>4.00E+02</c:v>
                </c:pt>
                <c:pt idx="60142">
                  <c:v>4.00E+02</c:v>
                </c:pt>
                <c:pt idx="60143">
                  <c:v>4.00E+02</c:v>
                </c:pt>
                <c:pt idx="60144">
                  <c:v>4.00E+02</c:v>
                </c:pt>
                <c:pt idx="60145">
                  <c:v>4.00E+02</c:v>
                </c:pt>
                <c:pt idx="60146">
                  <c:v>4.00E+02</c:v>
                </c:pt>
                <c:pt idx="60147">
                  <c:v>4.00E+02</c:v>
                </c:pt>
                <c:pt idx="60148">
                  <c:v>4.00E+02</c:v>
                </c:pt>
                <c:pt idx="60149">
                  <c:v>4.00E+02</c:v>
                </c:pt>
                <c:pt idx="60150">
                  <c:v>4.00E+02</c:v>
                </c:pt>
                <c:pt idx="60151">
                  <c:v>4.00E+02</c:v>
                </c:pt>
                <c:pt idx="60152">
                  <c:v>4.00E+02</c:v>
                </c:pt>
                <c:pt idx="60153">
                  <c:v>4.00E+02</c:v>
                </c:pt>
                <c:pt idx="60154">
                  <c:v>4.00E+02</c:v>
                </c:pt>
                <c:pt idx="60155">
                  <c:v>4.00E+02</c:v>
                </c:pt>
                <c:pt idx="60156">
                  <c:v>4.00E+02</c:v>
                </c:pt>
                <c:pt idx="60157">
                  <c:v>4.00E+02</c:v>
                </c:pt>
                <c:pt idx="60158">
                  <c:v>4.00E+02</c:v>
                </c:pt>
                <c:pt idx="60159">
                  <c:v>4.00E+02</c:v>
                </c:pt>
                <c:pt idx="60160">
                  <c:v>4.00E+02</c:v>
                </c:pt>
                <c:pt idx="60161">
                  <c:v>4.00E+02</c:v>
                </c:pt>
                <c:pt idx="60162">
                  <c:v>4.00E+02</c:v>
                </c:pt>
                <c:pt idx="60163">
                  <c:v>4.00E+02</c:v>
                </c:pt>
                <c:pt idx="60164">
                  <c:v>4.00E+02</c:v>
                </c:pt>
                <c:pt idx="60165">
                  <c:v>4.00E+02</c:v>
                </c:pt>
                <c:pt idx="60166">
                  <c:v>4.00E+02</c:v>
                </c:pt>
                <c:pt idx="60167">
                  <c:v>4.00E+02</c:v>
                </c:pt>
                <c:pt idx="60168">
                  <c:v>4.00E+02</c:v>
                </c:pt>
                <c:pt idx="60169">
                  <c:v>4.00E+02</c:v>
                </c:pt>
                <c:pt idx="60170">
                  <c:v>4.00E+02</c:v>
                </c:pt>
                <c:pt idx="60171">
                  <c:v>4.00E+02</c:v>
                </c:pt>
                <c:pt idx="60172">
                  <c:v>4.00E+02</c:v>
                </c:pt>
                <c:pt idx="60173">
                  <c:v>4.00E+02</c:v>
                </c:pt>
                <c:pt idx="60174">
                  <c:v>4.00E+02</c:v>
                </c:pt>
                <c:pt idx="60175">
                  <c:v>4.00E+02</c:v>
                </c:pt>
                <c:pt idx="60176">
                  <c:v>4.00E+02</c:v>
                </c:pt>
                <c:pt idx="60177">
                  <c:v>4.00E+02</c:v>
                </c:pt>
                <c:pt idx="60178">
                  <c:v>4.00E+02</c:v>
                </c:pt>
                <c:pt idx="60179">
                  <c:v>4.00E+02</c:v>
                </c:pt>
                <c:pt idx="60180">
                  <c:v>4.00E+02</c:v>
                </c:pt>
                <c:pt idx="60181">
                  <c:v>4.00E+02</c:v>
                </c:pt>
                <c:pt idx="60182">
                  <c:v>4.00E+02</c:v>
                </c:pt>
                <c:pt idx="60183">
                  <c:v>4.00E+02</c:v>
                </c:pt>
                <c:pt idx="60184">
                  <c:v>4.00E+02</c:v>
                </c:pt>
                <c:pt idx="60185">
                  <c:v>4.00E+02</c:v>
                </c:pt>
                <c:pt idx="60186">
                  <c:v>4.00E+02</c:v>
                </c:pt>
                <c:pt idx="60187">
                  <c:v>4.00E+02</c:v>
                </c:pt>
                <c:pt idx="60188">
                  <c:v>4.00E+02</c:v>
                </c:pt>
                <c:pt idx="60189">
                  <c:v>4.00E+02</c:v>
                </c:pt>
                <c:pt idx="60190">
                  <c:v>4.00E+02</c:v>
                </c:pt>
                <c:pt idx="60191">
                  <c:v>4.00E+02</c:v>
                </c:pt>
                <c:pt idx="60192">
                  <c:v>4.00E+02</c:v>
                </c:pt>
                <c:pt idx="60193">
                  <c:v>4.00E+02</c:v>
                </c:pt>
                <c:pt idx="60194">
                  <c:v>4.00E+02</c:v>
                </c:pt>
                <c:pt idx="60195">
                  <c:v>4.00E+02</c:v>
                </c:pt>
                <c:pt idx="60196">
                  <c:v>4.00E+02</c:v>
                </c:pt>
                <c:pt idx="60197">
                  <c:v>4.00E+02</c:v>
                </c:pt>
                <c:pt idx="60198">
                  <c:v>4.00E+02</c:v>
                </c:pt>
                <c:pt idx="60199">
                  <c:v>4.00E+02</c:v>
                </c:pt>
                <c:pt idx="60200">
                  <c:v>4.00E+02</c:v>
                </c:pt>
                <c:pt idx="60201">
                  <c:v>4.00E+02</c:v>
                </c:pt>
                <c:pt idx="60202">
                  <c:v>4.00E+02</c:v>
                </c:pt>
                <c:pt idx="60203">
                  <c:v>4.00E+02</c:v>
                </c:pt>
                <c:pt idx="60204">
                  <c:v>4.00E+02</c:v>
                </c:pt>
                <c:pt idx="60205">
                  <c:v>4.00E+02</c:v>
                </c:pt>
                <c:pt idx="60206">
                  <c:v>4.00E+02</c:v>
                </c:pt>
                <c:pt idx="60207">
                  <c:v>4.00E+02</c:v>
                </c:pt>
                <c:pt idx="60208">
                  <c:v>4.00E+02</c:v>
                </c:pt>
                <c:pt idx="60209">
                  <c:v>4.00E+02</c:v>
                </c:pt>
                <c:pt idx="60210">
                  <c:v>4.00E+02</c:v>
                </c:pt>
                <c:pt idx="60211">
                  <c:v>4.00E+02</c:v>
                </c:pt>
                <c:pt idx="60212">
                  <c:v>4.00E+02</c:v>
                </c:pt>
                <c:pt idx="60213">
                  <c:v>4.00E+02</c:v>
                </c:pt>
                <c:pt idx="60214">
                  <c:v>4.00E+02</c:v>
                </c:pt>
                <c:pt idx="60215">
                  <c:v>4.00E+02</c:v>
                </c:pt>
                <c:pt idx="60216">
                  <c:v>4.00E+02</c:v>
                </c:pt>
                <c:pt idx="60217">
                  <c:v>4.00E+02</c:v>
                </c:pt>
                <c:pt idx="60218">
                  <c:v>4.00E+02</c:v>
                </c:pt>
                <c:pt idx="60219">
                  <c:v>4.00E+02</c:v>
                </c:pt>
                <c:pt idx="60220">
                  <c:v>4.00E+02</c:v>
                </c:pt>
                <c:pt idx="60221">
                  <c:v>4.00E+02</c:v>
                </c:pt>
                <c:pt idx="60222">
                  <c:v>4.00E+02</c:v>
                </c:pt>
                <c:pt idx="60223">
                  <c:v>4.00E+02</c:v>
                </c:pt>
                <c:pt idx="60224">
                  <c:v>4.00E+02</c:v>
                </c:pt>
                <c:pt idx="60225">
                  <c:v>4.00E+02</c:v>
                </c:pt>
                <c:pt idx="60226">
                  <c:v>4.00E+02</c:v>
                </c:pt>
                <c:pt idx="60227">
                  <c:v>4.00E+02</c:v>
                </c:pt>
                <c:pt idx="60228">
                  <c:v>4.00E+02</c:v>
                </c:pt>
                <c:pt idx="60229">
                  <c:v>4.00E+02</c:v>
                </c:pt>
                <c:pt idx="60230">
                  <c:v>4.00E+02</c:v>
                </c:pt>
                <c:pt idx="60231">
                  <c:v>4.00E+02</c:v>
                </c:pt>
                <c:pt idx="60232">
                  <c:v>4.00E+02</c:v>
                </c:pt>
                <c:pt idx="60233">
                  <c:v>4.00E+02</c:v>
                </c:pt>
                <c:pt idx="60234">
                  <c:v>4.00E+02</c:v>
                </c:pt>
                <c:pt idx="60235">
                  <c:v>4.00E+02</c:v>
                </c:pt>
                <c:pt idx="60236">
                  <c:v>4.00E+02</c:v>
                </c:pt>
                <c:pt idx="60237">
                  <c:v>4.00E+02</c:v>
                </c:pt>
                <c:pt idx="60238">
                  <c:v>4.00E+02</c:v>
                </c:pt>
                <c:pt idx="60239">
                  <c:v>4.00E+02</c:v>
                </c:pt>
                <c:pt idx="60240">
                  <c:v>4.00E+02</c:v>
                </c:pt>
                <c:pt idx="60241">
                  <c:v>4.00E+02</c:v>
                </c:pt>
                <c:pt idx="60242">
                  <c:v>4.00E+02</c:v>
                </c:pt>
                <c:pt idx="60243">
                  <c:v>4.00E+02</c:v>
                </c:pt>
                <c:pt idx="60244">
                  <c:v>4.00E+02</c:v>
                </c:pt>
                <c:pt idx="60245">
                  <c:v>4.00E+02</c:v>
                </c:pt>
                <c:pt idx="60246">
                  <c:v>4.00E+02</c:v>
                </c:pt>
                <c:pt idx="60247">
                  <c:v>4.00E+02</c:v>
                </c:pt>
                <c:pt idx="60248">
                  <c:v>4.00E+02</c:v>
                </c:pt>
                <c:pt idx="60249">
                  <c:v>4.00E+02</c:v>
                </c:pt>
                <c:pt idx="60250">
                  <c:v>4.00E+02</c:v>
                </c:pt>
                <c:pt idx="60251">
                  <c:v>4.00E+02</c:v>
                </c:pt>
                <c:pt idx="60252">
                  <c:v>4.00E+02</c:v>
                </c:pt>
                <c:pt idx="60253">
                  <c:v>4.00E+02</c:v>
                </c:pt>
                <c:pt idx="60254">
                  <c:v>4.00E+02</c:v>
                </c:pt>
                <c:pt idx="60255">
                  <c:v>4.00E+02</c:v>
                </c:pt>
                <c:pt idx="60256">
                  <c:v>4.00E+02</c:v>
                </c:pt>
                <c:pt idx="60257">
                  <c:v>4.00E+02</c:v>
                </c:pt>
                <c:pt idx="60258">
                  <c:v>4.00E+02</c:v>
                </c:pt>
                <c:pt idx="60259">
                  <c:v>4.00E+02</c:v>
                </c:pt>
                <c:pt idx="60260">
                  <c:v>4.00E+02</c:v>
                </c:pt>
                <c:pt idx="60261">
                  <c:v>4.00E+02</c:v>
                </c:pt>
                <c:pt idx="60262">
                  <c:v>4.00E+02</c:v>
                </c:pt>
                <c:pt idx="60263">
                  <c:v>4.00E+02</c:v>
                </c:pt>
                <c:pt idx="60264">
                  <c:v>4.00E+02</c:v>
                </c:pt>
                <c:pt idx="60265">
                  <c:v>4.00E+02</c:v>
                </c:pt>
                <c:pt idx="60266">
                  <c:v>4.00E+02</c:v>
                </c:pt>
                <c:pt idx="60267">
                  <c:v>4.00E+02</c:v>
                </c:pt>
                <c:pt idx="60268">
                  <c:v>4.00E+02</c:v>
                </c:pt>
                <c:pt idx="60269">
                  <c:v>4.00E+02</c:v>
                </c:pt>
                <c:pt idx="60270">
                  <c:v>4.00E+02</c:v>
                </c:pt>
                <c:pt idx="60271">
                  <c:v>4.00E+02</c:v>
                </c:pt>
                <c:pt idx="60272">
                  <c:v>4.00E+02</c:v>
                </c:pt>
                <c:pt idx="60273">
                  <c:v>4.00E+02</c:v>
                </c:pt>
                <c:pt idx="60274">
                  <c:v>4.00E+02</c:v>
                </c:pt>
                <c:pt idx="60275">
                  <c:v>4.00E+02</c:v>
                </c:pt>
                <c:pt idx="60276">
                  <c:v>4.00E+02</c:v>
                </c:pt>
                <c:pt idx="60277">
                  <c:v>4.00E+02</c:v>
                </c:pt>
                <c:pt idx="60278">
                  <c:v>4.00E+02</c:v>
                </c:pt>
                <c:pt idx="60279">
                  <c:v>4.00E+02</c:v>
                </c:pt>
                <c:pt idx="60280">
                  <c:v>4.00E+02</c:v>
                </c:pt>
                <c:pt idx="60281">
                  <c:v>4.00E+02</c:v>
                </c:pt>
                <c:pt idx="60282">
                  <c:v>4.00E+02</c:v>
                </c:pt>
                <c:pt idx="60283">
                  <c:v>4.00E+02</c:v>
                </c:pt>
                <c:pt idx="60284">
                  <c:v>4.00E+02</c:v>
                </c:pt>
                <c:pt idx="60285">
                  <c:v>4.00E+02</c:v>
                </c:pt>
                <c:pt idx="60286">
                  <c:v>4.00E+02</c:v>
                </c:pt>
                <c:pt idx="60287">
                  <c:v>4.00E+02</c:v>
                </c:pt>
                <c:pt idx="60288">
                  <c:v>4.00E+02</c:v>
                </c:pt>
                <c:pt idx="60289">
                  <c:v>4.00E+02</c:v>
                </c:pt>
                <c:pt idx="60290">
                  <c:v>4.00E+02</c:v>
                </c:pt>
                <c:pt idx="60291">
                  <c:v>4.00E+02</c:v>
                </c:pt>
                <c:pt idx="60292">
                  <c:v>4.00E+02</c:v>
                </c:pt>
                <c:pt idx="60293">
                  <c:v>4.00E+02</c:v>
                </c:pt>
                <c:pt idx="60294">
                  <c:v>4.00E+02</c:v>
                </c:pt>
                <c:pt idx="60295">
                  <c:v>4.00E+02</c:v>
                </c:pt>
                <c:pt idx="60296">
                  <c:v>4.00E+02</c:v>
                </c:pt>
                <c:pt idx="60297">
                  <c:v>4.00E+02</c:v>
                </c:pt>
                <c:pt idx="60298">
                  <c:v>4.00E+02</c:v>
                </c:pt>
                <c:pt idx="60299">
                  <c:v>4.00E+02</c:v>
                </c:pt>
                <c:pt idx="60300">
                  <c:v>4.00E+02</c:v>
                </c:pt>
                <c:pt idx="60301">
                  <c:v>4.00E+02</c:v>
                </c:pt>
                <c:pt idx="60302">
                  <c:v>4.00E+02</c:v>
                </c:pt>
                <c:pt idx="60303">
                  <c:v>4.00E+02</c:v>
                </c:pt>
                <c:pt idx="60304">
                  <c:v>4.00E+02</c:v>
                </c:pt>
                <c:pt idx="60305">
                  <c:v>4.00E+02</c:v>
                </c:pt>
                <c:pt idx="60306">
                  <c:v>4.00E+02</c:v>
                </c:pt>
                <c:pt idx="60307">
                  <c:v>4.00E+02</c:v>
                </c:pt>
                <c:pt idx="60308">
                  <c:v>4.00E+02</c:v>
                </c:pt>
                <c:pt idx="60309">
                  <c:v>4.00E+02</c:v>
                </c:pt>
                <c:pt idx="60310">
                  <c:v>4.00E+02</c:v>
                </c:pt>
                <c:pt idx="60311">
                  <c:v>4.00E+02</c:v>
                </c:pt>
                <c:pt idx="60312">
                  <c:v>4.00E+02</c:v>
                </c:pt>
                <c:pt idx="60313">
                  <c:v>4.00E+02</c:v>
                </c:pt>
                <c:pt idx="60314">
                  <c:v>4.00E+02</c:v>
                </c:pt>
                <c:pt idx="60315">
                  <c:v>4.00E+02</c:v>
                </c:pt>
                <c:pt idx="60316">
                  <c:v>4.00E+02</c:v>
                </c:pt>
                <c:pt idx="60317">
                  <c:v>4.00E+02</c:v>
                </c:pt>
                <c:pt idx="60318">
                  <c:v>4.00E+02</c:v>
                </c:pt>
                <c:pt idx="60319">
                  <c:v>4.00E+02</c:v>
                </c:pt>
                <c:pt idx="60320">
                  <c:v>4.00E+02</c:v>
                </c:pt>
                <c:pt idx="60321">
                  <c:v>4.00E+02</c:v>
                </c:pt>
                <c:pt idx="60322">
                  <c:v>4.00E+02</c:v>
                </c:pt>
                <c:pt idx="60323">
                  <c:v>4.00E+02</c:v>
                </c:pt>
                <c:pt idx="60324">
                  <c:v>4.00E+02</c:v>
                </c:pt>
                <c:pt idx="60325">
                  <c:v>4.00E+02</c:v>
                </c:pt>
                <c:pt idx="60326">
                  <c:v>4.00E+02</c:v>
                </c:pt>
                <c:pt idx="60327">
                  <c:v>4.00E+02</c:v>
                </c:pt>
                <c:pt idx="60328">
                  <c:v>4.00E+02</c:v>
                </c:pt>
                <c:pt idx="60329">
                  <c:v>4.00E+02</c:v>
                </c:pt>
                <c:pt idx="60330">
                  <c:v>4.00E+02</c:v>
                </c:pt>
                <c:pt idx="60331">
                  <c:v>4.00E+02</c:v>
                </c:pt>
                <c:pt idx="60332">
                  <c:v>4.00E+02</c:v>
                </c:pt>
                <c:pt idx="60333">
                  <c:v>4.00E+02</c:v>
                </c:pt>
                <c:pt idx="60334">
                  <c:v>4.00E+02</c:v>
                </c:pt>
                <c:pt idx="60335">
                  <c:v>4.00E+02</c:v>
                </c:pt>
                <c:pt idx="60336">
                  <c:v>4.00E+02</c:v>
                </c:pt>
                <c:pt idx="60337">
                  <c:v>4.00E+02</c:v>
                </c:pt>
                <c:pt idx="60338">
                  <c:v>4.00E+02</c:v>
                </c:pt>
                <c:pt idx="60339">
                  <c:v>4.00E+02</c:v>
                </c:pt>
                <c:pt idx="60340">
                  <c:v>4.00E+02</c:v>
                </c:pt>
                <c:pt idx="60341">
                  <c:v>4.00E+02</c:v>
                </c:pt>
                <c:pt idx="60342">
                  <c:v>4.00E+02</c:v>
                </c:pt>
                <c:pt idx="60343">
                  <c:v>4.00E+02</c:v>
                </c:pt>
                <c:pt idx="60344">
                  <c:v>4.00E+02</c:v>
                </c:pt>
                <c:pt idx="60345">
                  <c:v>4.00E+02</c:v>
                </c:pt>
                <c:pt idx="60346">
                  <c:v>4.00E+02</c:v>
                </c:pt>
                <c:pt idx="60347">
                  <c:v>4.00E+02</c:v>
                </c:pt>
                <c:pt idx="60348">
                  <c:v>4.00E+02</c:v>
                </c:pt>
                <c:pt idx="60349">
                  <c:v>4.00E+02</c:v>
                </c:pt>
                <c:pt idx="60350">
                  <c:v>4.00E+02</c:v>
                </c:pt>
                <c:pt idx="60351">
                  <c:v>4.00E+02</c:v>
                </c:pt>
                <c:pt idx="60352">
                  <c:v>4.00E+02</c:v>
                </c:pt>
                <c:pt idx="60353">
                  <c:v>4.00E+02</c:v>
                </c:pt>
                <c:pt idx="60354">
                  <c:v>4.00E+02</c:v>
                </c:pt>
                <c:pt idx="60355">
                  <c:v>4.00E+02</c:v>
                </c:pt>
                <c:pt idx="60356">
                  <c:v>4.00E+02</c:v>
                </c:pt>
                <c:pt idx="60357">
                  <c:v>4.00E+02</c:v>
                </c:pt>
                <c:pt idx="60358">
                  <c:v>4.00E+02</c:v>
                </c:pt>
                <c:pt idx="60359">
                  <c:v>4.00E+02</c:v>
                </c:pt>
                <c:pt idx="60360">
                  <c:v>4.00E+02</c:v>
                </c:pt>
                <c:pt idx="60361">
                  <c:v>4.00E+02</c:v>
                </c:pt>
                <c:pt idx="60362">
                  <c:v>4.00E+02</c:v>
                </c:pt>
                <c:pt idx="60363">
                  <c:v>4.00E+02</c:v>
                </c:pt>
                <c:pt idx="60364">
                  <c:v>4.00E+02</c:v>
                </c:pt>
                <c:pt idx="60365">
                  <c:v>4.00E+02</c:v>
                </c:pt>
                <c:pt idx="60366">
                  <c:v>4.00E+02</c:v>
                </c:pt>
                <c:pt idx="60367">
                  <c:v>4.00E+02</c:v>
                </c:pt>
                <c:pt idx="60368">
                  <c:v>4.00E+02</c:v>
                </c:pt>
                <c:pt idx="60369">
                  <c:v>4.00E+02</c:v>
                </c:pt>
                <c:pt idx="60370">
                  <c:v>4.00E+02</c:v>
                </c:pt>
                <c:pt idx="60371">
                  <c:v>4.00E+02</c:v>
                </c:pt>
                <c:pt idx="60372">
                  <c:v>4.00E+02</c:v>
                </c:pt>
                <c:pt idx="60373">
                  <c:v>4.00E+02</c:v>
                </c:pt>
                <c:pt idx="60374">
                  <c:v>4.00E+02</c:v>
                </c:pt>
                <c:pt idx="60375">
                  <c:v>4.00E+02</c:v>
                </c:pt>
                <c:pt idx="60376">
                  <c:v>4.00E+02</c:v>
                </c:pt>
                <c:pt idx="60377">
                  <c:v>4.00E+02</c:v>
                </c:pt>
                <c:pt idx="60378">
                  <c:v>4.00E+02</c:v>
                </c:pt>
                <c:pt idx="60379">
                  <c:v>4.00E+02</c:v>
                </c:pt>
                <c:pt idx="60380">
                  <c:v>4.00E+02</c:v>
                </c:pt>
                <c:pt idx="60381">
                  <c:v>4.00E+02</c:v>
                </c:pt>
                <c:pt idx="60382">
                  <c:v>4.00E+02</c:v>
                </c:pt>
                <c:pt idx="60383">
                  <c:v>4.00E+02</c:v>
                </c:pt>
                <c:pt idx="60384">
                  <c:v>4.00E+02</c:v>
                </c:pt>
                <c:pt idx="60385">
                  <c:v>4.00E+02</c:v>
                </c:pt>
                <c:pt idx="60386">
                  <c:v>4.00E+02</c:v>
                </c:pt>
                <c:pt idx="60387">
                  <c:v>4.00E+02</c:v>
                </c:pt>
                <c:pt idx="60388">
                  <c:v>4.00E+02</c:v>
                </c:pt>
                <c:pt idx="60389">
                  <c:v>4.00E+02</c:v>
                </c:pt>
                <c:pt idx="60390">
                  <c:v>4.00E+02</c:v>
                </c:pt>
                <c:pt idx="60391">
                  <c:v>4.00E+02</c:v>
                </c:pt>
                <c:pt idx="60392">
                  <c:v>4.00E+02</c:v>
                </c:pt>
                <c:pt idx="60393">
                  <c:v>4.00E+02</c:v>
                </c:pt>
                <c:pt idx="60394">
                  <c:v>4.00E+02</c:v>
                </c:pt>
                <c:pt idx="60395">
                  <c:v>4.00E+02</c:v>
                </c:pt>
                <c:pt idx="60396">
                  <c:v>4.00E+02</c:v>
                </c:pt>
                <c:pt idx="60397">
                  <c:v>4.00E+02</c:v>
                </c:pt>
                <c:pt idx="60398">
                  <c:v>4.00E+02</c:v>
                </c:pt>
                <c:pt idx="60399">
                  <c:v>4.00E+02</c:v>
                </c:pt>
                <c:pt idx="60400">
                  <c:v>4.00E+02</c:v>
                </c:pt>
                <c:pt idx="60401">
                  <c:v>4.00E+02</c:v>
                </c:pt>
                <c:pt idx="60402">
                  <c:v>4.00E+02</c:v>
                </c:pt>
                <c:pt idx="60403">
                  <c:v>4.00E+02</c:v>
                </c:pt>
                <c:pt idx="60404">
                  <c:v>4.00E+02</c:v>
                </c:pt>
                <c:pt idx="60405">
                  <c:v>4.00E+02</c:v>
                </c:pt>
                <c:pt idx="60406">
                  <c:v>4.00E+02</c:v>
                </c:pt>
                <c:pt idx="60407">
                  <c:v>4.00E+02</c:v>
                </c:pt>
                <c:pt idx="60408">
                  <c:v>4.00E+02</c:v>
                </c:pt>
                <c:pt idx="60409">
                  <c:v>4.00E+02</c:v>
                </c:pt>
                <c:pt idx="60410">
                  <c:v>4.00E+02</c:v>
                </c:pt>
                <c:pt idx="60411">
                  <c:v>4.00E+02</c:v>
                </c:pt>
                <c:pt idx="60412">
                  <c:v>4.00E+02</c:v>
                </c:pt>
                <c:pt idx="60413">
                  <c:v>4.00E+02</c:v>
                </c:pt>
                <c:pt idx="60414">
                  <c:v>4.00E+02</c:v>
                </c:pt>
                <c:pt idx="60415">
                  <c:v>4.00E+02</c:v>
                </c:pt>
                <c:pt idx="60416">
                  <c:v>4.00E+02</c:v>
                </c:pt>
                <c:pt idx="60417">
                  <c:v>4.00E+02</c:v>
                </c:pt>
                <c:pt idx="60418">
                  <c:v>4.00E+02</c:v>
                </c:pt>
                <c:pt idx="60419">
                  <c:v>4.00E+02</c:v>
                </c:pt>
                <c:pt idx="60420">
                  <c:v>4.00E+02</c:v>
                </c:pt>
                <c:pt idx="60421">
                  <c:v>4.00E+02</c:v>
                </c:pt>
                <c:pt idx="60422">
                  <c:v>4.00E+02</c:v>
                </c:pt>
                <c:pt idx="60423">
                  <c:v>4.00E+02</c:v>
                </c:pt>
                <c:pt idx="60424">
                  <c:v>4.00E+02</c:v>
                </c:pt>
                <c:pt idx="60425">
                  <c:v>4.00E+02</c:v>
                </c:pt>
                <c:pt idx="60426">
                  <c:v>4.00E+02</c:v>
                </c:pt>
                <c:pt idx="60427">
                  <c:v>4.00E+02</c:v>
                </c:pt>
                <c:pt idx="60428">
                  <c:v>4.00E+02</c:v>
                </c:pt>
                <c:pt idx="60429">
                  <c:v>4.00E+02</c:v>
                </c:pt>
                <c:pt idx="60430">
                  <c:v>4.00E+02</c:v>
                </c:pt>
                <c:pt idx="60431">
                  <c:v>4.00E+02</c:v>
                </c:pt>
                <c:pt idx="60432">
                  <c:v>4.00E+02</c:v>
                </c:pt>
                <c:pt idx="60433">
                  <c:v>4.00E+02</c:v>
                </c:pt>
                <c:pt idx="60434">
                  <c:v>4.00E+02</c:v>
                </c:pt>
                <c:pt idx="60435">
                  <c:v>4.00E+02</c:v>
                </c:pt>
                <c:pt idx="60436">
                  <c:v>4.00E+02</c:v>
                </c:pt>
                <c:pt idx="60437">
                  <c:v>4.00E+02</c:v>
                </c:pt>
                <c:pt idx="60438">
                  <c:v>4.00E+02</c:v>
                </c:pt>
                <c:pt idx="60439">
                  <c:v>4.00E+02</c:v>
                </c:pt>
                <c:pt idx="60440">
                  <c:v>4.00E+02</c:v>
                </c:pt>
                <c:pt idx="60441">
                  <c:v>4.00E+02</c:v>
                </c:pt>
                <c:pt idx="60442">
                  <c:v>4.00E+02</c:v>
                </c:pt>
                <c:pt idx="60443">
                  <c:v>4.00E+02</c:v>
                </c:pt>
                <c:pt idx="60444">
                  <c:v>4.00E+02</c:v>
                </c:pt>
                <c:pt idx="60445">
                  <c:v>4.00E+02</c:v>
                </c:pt>
                <c:pt idx="60446">
                  <c:v>4.00E+02</c:v>
                </c:pt>
                <c:pt idx="60447">
                  <c:v>4.00E+02</c:v>
                </c:pt>
                <c:pt idx="60448">
                  <c:v>4.00E+02</c:v>
                </c:pt>
                <c:pt idx="60449">
                  <c:v>4.00E+02</c:v>
                </c:pt>
                <c:pt idx="60450">
                  <c:v>4.00E+02</c:v>
                </c:pt>
                <c:pt idx="60451">
                  <c:v>4.00E+02</c:v>
                </c:pt>
                <c:pt idx="60452">
                  <c:v>4.00E+02</c:v>
                </c:pt>
                <c:pt idx="60453">
                  <c:v>4.00E+02</c:v>
                </c:pt>
                <c:pt idx="60454">
                  <c:v>4.00E+02</c:v>
                </c:pt>
                <c:pt idx="60455">
                  <c:v>4.00E+02</c:v>
                </c:pt>
                <c:pt idx="60456">
                  <c:v>4.00E+02</c:v>
                </c:pt>
                <c:pt idx="60457">
                  <c:v>4.00E+02</c:v>
                </c:pt>
                <c:pt idx="60458">
                  <c:v>4.00E+02</c:v>
                </c:pt>
                <c:pt idx="60459">
                  <c:v>4.00E+02</c:v>
                </c:pt>
                <c:pt idx="60460">
                  <c:v>4.00E+02</c:v>
                </c:pt>
                <c:pt idx="60461">
                  <c:v>4.00E+02</c:v>
                </c:pt>
                <c:pt idx="60462">
                  <c:v>4.00E+02</c:v>
                </c:pt>
                <c:pt idx="60463">
                  <c:v>4.00E+02</c:v>
                </c:pt>
                <c:pt idx="60464">
                  <c:v>4.00E+02</c:v>
                </c:pt>
                <c:pt idx="60465">
                  <c:v>4.00E+02</c:v>
                </c:pt>
                <c:pt idx="60466">
                  <c:v>4.00E+02</c:v>
                </c:pt>
                <c:pt idx="60467">
                  <c:v>4.00E+02</c:v>
                </c:pt>
                <c:pt idx="60468">
                  <c:v>4.00E+02</c:v>
                </c:pt>
                <c:pt idx="60469">
                  <c:v>4.00E+02</c:v>
                </c:pt>
                <c:pt idx="60470">
                  <c:v>4.00E+02</c:v>
                </c:pt>
                <c:pt idx="60471">
                  <c:v>4.00E+02</c:v>
                </c:pt>
                <c:pt idx="60472">
                  <c:v>4.00E+02</c:v>
                </c:pt>
                <c:pt idx="60473">
                  <c:v>4.00E+02</c:v>
                </c:pt>
                <c:pt idx="60474">
                  <c:v>4.00E+02</c:v>
                </c:pt>
                <c:pt idx="60475">
                  <c:v>4.00E+02</c:v>
                </c:pt>
                <c:pt idx="60476">
                  <c:v>4.00E+02</c:v>
                </c:pt>
                <c:pt idx="60477">
                  <c:v>4.00E+02</c:v>
                </c:pt>
                <c:pt idx="60478">
                  <c:v>4.00E+02</c:v>
                </c:pt>
                <c:pt idx="60479">
                  <c:v>4.00E+02</c:v>
                </c:pt>
                <c:pt idx="60480">
                  <c:v>4.00E+02</c:v>
                </c:pt>
                <c:pt idx="60481">
                  <c:v>4.00E+02</c:v>
                </c:pt>
                <c:pt idx="60482">
                  <c:v>4.00E+02</c:v>
                </c:pt>
                <c:pt idx="60483">
                  <c:v>4.00E+02</c:v>
                </c:pt>
                <c:pt idx="60484">
                  <c:v>4.00E+02</c:v>
                </c:pt>
                <c:pt idx="60485">
                  <c:v>4.00E+02</c:v>
                </c:pt>
                <c:pt idx="60486">
                  <c:v>4.00E+02</c:v>
                </c:pt>
                <c:pt idx="60487">
                  <c:v>4.00E+02</c:v>
                </c:pt>
                <c:pt idx="60488">
                  <c:v>4.00E+02</c:v>
                </c:pt>
                <c:pt idx="60489">
                  <c:v>4.00E+02</c:v>
                </c:pt>
                <c:pt idx="60490">
                  <c:v>4.00E+02</c:v>
                </c:pt>
                <c:pt idx="60491">
                  <c:v>4.00E+02</c:v>
                </c:pt>
                <c:pt idx="60492">
                  <c:v>4.00E+02</c:v>
                </c:pt>
                <c:pt idx="60493">
                  <c:v>4.00E+02</c:v>
                </c:pt>
                <c:pt idx="60494">
                  <c:v>4.00E+02</c:v>
                </c:pt>
                <c:pt idx="60495">
                  <c:v>4.00E+02</c:v>
                </c:pt>
                <c:pt idx="60496">
                  <c:v>4.00E+02</c:v>
                </c:pt>
                <c:pt idx="60497">
                  <c:v>4.00E+02</c:v>
                </c:pt>
                <c:pt idx="60498">
                  <c:v>4.00E+02</c:v>
                </c:pt>
                <c:pt idx="60499">
                  <c:v>4.00E+02</c:v>
                </c:pt>
                <c:pt idx="60500">
                  <c:v>4.00E+02</c:v>
                </c:pt>
                <c:pt idx="60501">
                  <c:v>4.00E+02</c:v>
                </c:pt>
                <c:pt idx="60502">
                  <c:v>4.00E+02</c:v>
                </c:pt>
                <c:pt idx="60503">
                  <c:v>4.00E+02</c:v>
                </c:pt>
                <c:pt idx="60504">
                  <c:v>4.00E+02</c:v>
                </c:pt>
                <c:pt idx="60505">
                  <c:v>4.00E+02</c:v>
                </c:pt>
                <c:pt idx="60506">
                  <c:v>4.00E+02</c:v>
                </c:pt>
                <c:pt idx="60507">
                  <c:v>4.00E+02</c:v>
                </c:pt>
                <c:pt idx="60508">
                  <c:v>4.00E+02</c:v>
                </c:pt>
                <c:pt idx="60509">
                  <c:v>4.00E+02</c:v>
                </c:pt>
                <c:pt idx="60510">
                  <c:v>4.00E+02</c:v>
                </c:pt>
                <c:pt idx="60511">
                  <c:v>4.00E+02</c:v>
                </c:pt>
                <c:pt idx="60512">
                  <c:v>4.00E+02</c:v>
                </c:pt>
                <c:pt idx="60513">
                  <c:v>4.00E+02</c:v>
                </c:pt>
                <c:pt idx="60514">
                  <c:v>4.00E+02</c:v>
                </c:pt>
                <c:pt idx="60515">
                  <c:v>4.00E+02</c:v>
                </c:pt>
                <c:pt idx="60516">
                  <c:v>4.00E+02</c:v>
                </c:pt>
                <c:pt idx="60517">
                  <c:v>4.00E+02</c:v>
                </c:pt>
                <c:pt idx="60518">
                  <c:v>4.00E+02</c:v>
                </c:pt>
                <c:pt idx="60519">
                  <c:v>4.00E+02</c:v>
                </c:pt>
                <c:pt idx="60520">
                  <c:v>4.00E+02</c:v>
                </c:pt>
                <c:pt idx="60521">
                  <c:v>4.00E+02</c:v>
                </c:pt>
                <c:pt idx="60522">
                  <c:v>4.00E+02</c:v>
                </c:pt>
                <c:pt idx="60523">
                  <c:v>4.00E+02</c:v>
                </c:pt>
                <c:pt idx="60524">
                  <c:v>4.00E+02</c:v>
                </c:pt>
                <c:pt idx="60525">
                  <c:v>4.00E+02</c:v>
                </c:pt>
                <c:pt idx="60526">
                  <c:v>4.00E+02</c:v>
                </c:pt>
                <c:pt idx="60527">
                  <c:v>4.00E+02</c:v>
                </c:pt>
                <c:pt idx="60528">
                  <c:v>4.00E+02</c:v>
                </c:pt>
                <c:pt idx="60529">
                  <c:v>4.00E+02</c:v>
                </c:pt>
                <c:pt idx="60530">
                  <c:v>4.00E+02</c:v>
                </c:pt>
                <c:pt idx="60531">
                  <c:v>4.00E+02</c:v>
                </c:pt>
                <c:pt idx="60532">
                  <c:v>4.00E+02</c:v>
                </c:pt>
                <c:pt idx="60533">
                  <c:v>4.00E+02</c:v>
                </c:pt>
                <c:pt idx="60534">
                  <c:v>4.00E+02</c:v>
                </c:pt>
                <c:pt idx="60535">
                  <c:v>4.00E+02</c:v>
                </c:pt>
                <c:pt idx="60536">
                  <c:v>4.00E+02</c:v>
                </c:pt>
                <c:pt idx="60537">
                  <c:v>4.00E+02</c:v>
                </c:pt>
                <c:pt idx="60538">
                  <c:v>4.00E+02</c:v>
                </c:pt>
                <c:pt idx="60539">
                  <c:v>4.00E+02</c:v>
                </c:pt>
                <c:pt idx="60540">
                  <c:v>4.00E+02</c:v>
                </c:pt>
                <c:pt idx="60541">
                  <c:v>4.00E+02</c:v>
                </c:pt>
                <c:pt idx="60542">
                  <c:v>4.00E+02</c:v>
                </c:pt>
                <c:pt idx="60543">
                  <c:v>4.00E+02</c:v>
                </c:pt>
                <c:pt idx="60544">
                  <c:v>4.00E+02</c:v>
                </c:pt>
                <c:pt idx="60545">
                  <c:v>4.00E+02</c:v>
                </c:pt>
                <c:pt idx="60546">
                  <c:v>4.00E+02</c:v>
                </c:pt>
                <c:pt idx="60547">
                  <c:v>4.00E+02</c:v>
                </c:pt>
                <c:pt idx="60548">
                  <c:v>4.00E+02</c:v>
                </c:pt>
                <c:pt idx="60549">
                  <c:v>4.00E+02</c:v>
                </c:pt>
                <c:pt idx="60550">
                  <c:v>4.00E+02</c:v>
                </c:pt>
                <c:pt idx="60551">
                  <c:v>4.00E+02</c:v>
                </c:pt>
                <c:pt idx="60552">
                  <c:v>4.00E+02</c:v>
                </c:pt>
                <c:pt idx="60553">
                  <c:v>4.00E+02</c:v>
                </c:pt>
                <c:pt idx="60554">
                  <c:v>4.00E+02</c:v>
                </c:pt>
                <c:pt idx="60555">
                  <c:v>4.00E+02</c:v>
                </c:pt>
                <c:pt idx="60556">
                  <c:v>4.00E+02</c:v>
                </c:pt>
                <c:pt idx="60557">
                  <c:v>4.00E+02</c:v>
                </c:pt>
                <c:pt idx="60558">
                  <c:v>4.00E+02</c:v>
                </c:pt>
                <c:pt idx="60559">
                  <c:v>4.00E+02</c:v>
                </c:pt>
                <c:pt idx="60560">
                  <c:v>4.00E+02</c:v>
                </c:pt>
                <c:pt idx="60561">
                  <c:v>4.00E+02</c:v>
                </c:pt>
                <c:pt idx="60562">
                  <c:v>4.00E+02</c:v>
                </c:pt>
                <c:pt idx="60563">
                  <c:v>4.00E+02</c:v>
                </c:pt>
                <c:pt idx="60564">
                  <c:v>4.00E+02</c:v>
                </c:pt>
                <c:pt idx="60565">
                  <c:v>4.00E+02</c:v>
                </c:pt>
                <c:pt idx="60566">
                  <c:v>4.00E+02</c:v>
                </c:pt>
                <c:pt idx="60567">
                  <c:v>4.00E+02</c:v>
                </c:pt>
                <c:pt idx="60568">
                  <c:v>4.00E+02</c:v>
                </c:pt>
                <c:pt idx="60569">
                  <c:v>4.00E+02</c:v>
                </c:pt>
                <c:pt idx="60570">
                  <c:v>4.00E+02</c:v>
                </c:pt>
                <c:pt idx="60571">
                  <c:v>4.00E+02</c:v>
                </c:pt>
                <c:pt idx="60572">
                  <c:v>4.00E+02</c:v>
                </c:pt>
                <c:pt idx="60573">
                  <c:v>4.00E+02</c:v>
                </c:pt>
                <c:pt idx="60574">
                  <c:v>4.00E+02</c:v>
                </c:pt>
                <c:pt idx="60575">
                  <c:v>4.00E+02</c:v>
                </c:pt>
                <c:pt idx="60576">
                  <c:v>4.00E+02</c:v>
                </c:pt>
                <c:pt idx="60577">
                  <c:v>4.00E+02</c:v>
                </c:pt>
                <c:pt idx="60578">
                  <c:v>4.00E+02</c:v>
                </c:pt>
                <c:pt idx="60579">
                  <c:v>4.00E+02</c:v>
                </c:pt>
                <c:pt idx="60580">
                  <c:v>4.00E+02</c:v>
                </c:pt>
                <c:pt idx="60581">
                  <c:v>4.00E+02</c:v>
                </c:pt>
                <c:pt idx="60582">
                  <c:v>4.00E+02</c:v>
                </c:pt>
                <c:pt idx="60583">
                  <c:v>4.00E+02</c:v>
                </c:pt>
                <c:pt idx="60584">
                  <c:v>4.00E+02</c:v>
                </c:pt>
                <c:pt idx="60585">
                  <c:v>4.00E+02</c:v>
                </c:pt>
                <c:pt idx="60586">
                  <c:v>4.00E+02</c:v>
                </c:pt>
                <c:pt idx="60587">
                  <c:v>4.00E+02</c:v>
                </c:pt>
                <c:pt idx="60588">
                  <c:v>4.00E+02</c:v>
                </c:pt>
                <c:pt idx="60589">
                  <c:v>4.00E+02</c:v>
                </c:pt>
                <c:pt idx="60590">
                  <c:v>4.00E+02</c:v>
                </c:pt>
                <c:pt idx="60591">
                  <c:v>4.00E+02</c:v>
                </c:pt>
                <c:pt idx="60592">
                  <c:v>4.00E+02</c:v>
                </c:pt>
                <c:pt idx="60593">
                  <c:v>4.00E+02</c:v>
                </c:pt>
                <c:pt idx="60594">
                  <c:v>4.00E+02</c:v>
                </c:pt>
                <c:pt idx="60595">
                  <c:v>4.00E+02</c:v>
                </c:pt>
                <c:pt idx="60596">
                  <c:v>4.00E+02</c:v>
                </c:pt>
                <c:pt idx="60597">
                  <c:v>4.00E+02</c:v>
                </c:pt>
                <c:pt idx="60598">
                  <c:v>4.00E+02</c:v>
                </c:pt>
                <c:pt idx="60599">
                  <c:v>4.00E+02</c:v>
                </c:pt>
                <c:pt idx="60600">
                  <c:v>4.00E+02</c:v>
                </c:pt>
                <c:pt idx="60601">
                  <c:v>4.00E+02</c:v>
                </c:pt>
                <c:pt idx="60602">
                  <c:v>4.00E+02</c:v>
                </c:pt>
                <c:pt idx="60603">
                  <c:v>4.00E+02</c:v>
                </c:pt>
                <c:pt idx="60604">
                  <c:v>4.00E+02</c:v>
                </c:pt>
                <c:pt idx="60605">
                  <c:v>4.00E+02</c:v>
                </c:pt>
                <c:pt idx="60606">
                  <c:v>4.00E+02</c:v>
                </c:pt>
                <c:pt idx="60607">
                  <c:v>4.00E+02</c:v>
                </c:pt>
                <c:pt idx="60608">
                  <c:v>4.00E+02</c:v>
                </c:pt>
                <c:pt idx="60609">
                  <c:v>4.00E+02</c:v>
                </c:pt>
                <c:pt idx="60610">
                  <c:v>4.00E+02</c:v>
                </c:pt>
                <c:pt idx="60611">
                  <c:v>4.00E+02</c:v>
                </c:pt>
                <c:pt idx="60612">
                  <c:v>4.00E+02</c:v>
                </c:pt>
                <c:pt idx="60613">
                  <c:v>4.00E+02</c:v>
                </c:pt>
                <c:pt idx="60614">
                  <c:v>4.00E+02</c:v>
                </c:pt>
                <c:pt idx="60615">
                  <c:v>4.00E+02</c:v>
                </c:pt>
                <c:pt idx="60616">
                  <c:v>4.00E+02</c:v>
                </c:pt>
                <c:pt idx="60617">
                  <c:v>4.00E+02</c:v>
                </c:pt>
                <c:pt idx="60618">
                  <c:v>4.00E+02</c:v>
                </c:pt>
                <c:pt idx="60619">
                  <c:v>4.00E+02</c:v>
                </c:pt>
                <c:pt idx="60620">
                  <c:v>4.00E+02</c:v>
                </c:pt>
                <c:pt idx="60621">
                  <c:v>4.00E+02</c:v>
                </c:pt>
                <c:pt idx="60622">
                  <c:v>4.00E+02</c:v>
                </c:pt>
                <c:pt idx="60623">
                  <c:v>4.00E+02</c:v>
                </c:pt>
                <c:pt idx="60624">
                  <c:v>4.00E+02</c:v>
                </c:pt>
                <c:pt idx="60625">
                  <c:v>4.00E+02</c:v>
                </c:pt>
                <c:pt idx="60626">
                  <c:v>4.00E+02</c:v>
                </c:pt>
                <c:pt idx="60627">
                  <c:v>4.00E+02</c:v>
                </c:pt>
                <c:pt idx="60628">
                  <c:v>4.00E+02</c:v>
                </c:pt>
                <c:pt idx="60629">
                  <c:v>4.00E+02</c:v>
                </c:pt>
                <c:pt idx="60630">
                  <c:v>4.00E+02</c:v>
                </c:pt>
                <c:pt idx="60631">
                  <c:v>4.00E+02</c:v>
                </c:pt>
                <c:pt idx="60632">
                  <c:v>4.00E+02</c:v>
                </c:pt>
                <c:pt idx="60633">
                  <c:v>4.00E+02</c:v>
                </c:pt>
                <c:pt idx="60634">
                  <c:v>4.00E+02</c:v>
                </c:pt>
                <c:pt idx="60635">
                  <c:v>4.00E+02</c:v>
                </c:pt>
                <c:pt idx="60636">
                  <c:v>4.00E+02</c:v>
                </c:pt>
                <c:pt idx="60637">
                  <c:v>4.00E+02</c:v>
                </c:pt>
                <c:pt idx="60638">
                  <c:v>4.00E+02</c:v>
                </c:pt>
                <c:pt idx="60639">
                  <c:v>4.00E+02</c:v>
                </c:pt>
                <c:pt idx="60640">
                  <c:v>4.00E+02</c:v>
                </c:pt>
                <c:pt idx="60641">
                  <c:v>4.00E+02</c:v>
                </c:pt>
                <c:pt idx="60642">
                  <c:v>4.00E+02</c:v>
                </c:pt>
                <c:pt idx="60643">
                  <c:v>4.00E+02</c:v>
                </c:pt>
                <c:pt idx="60644">
                  <c:v>4.00E+02</c:v>
                </c:pt>
                <c:pt idx="60645">
                  <c:v>4.00E+02</c:v>
                </c:pt>
                <c:pt idx="60646">
                  <c:v>4.00E+02</c:v>
                </c:pt>
                <c:pt idx="60647">
                  <c:v>4.00E+02</c:v>
                </c:pt>
                <c:pt idx="60648">
                  <c:v>4.00E+02</c:v>
                </c:pt>
                <c:pt idx="60649">
                  <c:v>4.00E+02</c:v>
                </c:pt>
                <c:pt idx="60650">
                  <c:v>4.00E+02</c:v>
                </c:pt>
                <c:pt idx="60651">
                  <c:v>4.00E+02</c:v>
                </c:pt>
                <c:pt idx="60652">
                  <c:v>4.00E+02</c:v>
                </c:pt>
                <c:pt idx="60653">
                  <c:v>4.00E+02</c:v>
                </c:pt>
                <c:pt idx="60654">
                  <c:v>4.00E+02</c:v>
                </c:pt>
                <c:pt idx="60655">
                  <c:v>4.00E+02</c:v>
                </c:pt>
                <c:pt idx="60656">
                  <c:v>4.00E+02</c:v>
                </c:pt>
                <c:pt idx="60657">
                  <c:v>4.00E+02</c:v>
                </c:pt>
                <c:pt idx="60658">
                  <c:v>4.00E+02</c:v>
                </c:pt>
                <c:pt idx="60659">
                  <c:v>4.00E+02</c:v>
                </c:pt>
                <c:pt idx="60660">
                  <c:v>4.00E+02</c:v>
                </c:pt>
                <c:pt idx="60661">
                  <c:v>4.00E+02</c:v>
                </c:pt>
                <c:pt idx="60662">
                  <c:v>4.00E+02</c:v>
                </c:pt>
                <c:pt idx="60663">
                  <c:v>4.00E+02</c:v>
                </c:pt>
                <c:pt idx="60664">
                  <c:v>4.00E+02</c:v>
                </c:pt>
                <c:pt idx="60665">
                  <c:v>4.00E+02</c:v>
                </c:pt>
                <c:pt idx="60666">
                  <c:v>4.00E+02</c:v>
                </c:pt>
                <c:pt idx="60667">
                  <c:v>4.00E+02</c:v>
                </c:pt>
                <c:pt idx="60668">
                  <c:v>4.00E+02</c:v>
                </c:pt>
                <c:pt idx="60669">
                  <c:v>4.00E+02</c:v>
                </c:pt>
                <c:pt idx="60670">
                  <c:v>4.00E+02</c:v>
                </c:pt>
                <c:pt idx="60671">
                  <c:v>4.00E+02</c:v>
                </c:pt>
                <c:pt idx="60672">
                  <c:v>4.00E+02</c:v>
                </c:pt>
                <c:pt idx="60673">
                  <c:v>4.00E+02</c:v>
                </c:pt>
                <c:pt idx="60674">
                  <c:v>4.00E+02</c:v>
                </c:pt>
                <c:pt idx="60675">
                  <c:v>4.00E+02</c:v>
                </c:pt>
                <c:pt idx="60676">
                  <c:v>4.00E+02</c:v>
                </c:pt>
                <c:pt idx="60677">
                  <c:v>4.00E+02</c:v>
                </c:pt>
                <c:pt idx="60678">
                  <c:v>4.00E+02</c:v>
                </c:pt>
                <c:pt idx="60679">
                  <c:v>4.00E+02</c:v>
                </c:pt>
                <c:pt idx="60680">
                  <c:v>4.00E+02</c:v>
                </c:pt>
                <c:pt idx="60681">
                  <c:v>4.00E+02</c:v>
                </c:pt>
                <c:pt idx="60682">
                  <c:v>4.00E+02</c:v>
                </c:pt>
                <c:pt idx="60683">
                  <c:v>4.00E+02</c:v>
                </c:pt>
                <c:pt idx="60684">
                  <c:v>4.00E+02</c:v>
                </c:pt>
                <c:pt idx="60685">
                  <c:v>4.00E+02</c:v>
                </c:pt>
                <c:pt idx="60686">
                  <c:v>4.00E+02</c:v>
                </c:pt>
                <c:pt idx="60687">
                  <c:v>4.00E+02</c:v>
                </c:pt>
                <c:pt idx="60688">
                  <c:v>4.00E+02</c:v>
                </c:pt>
                <c:pt idx="60689">
                  <c:v>4.00E+02</c:v>
                </c:pt>
                <c:pt idx="60690">
                  <c:v>4.00E+02</c:v>
                </c:pt>
                <c:pt idx="60691">
                  <c:v>4.00E+02</c:v>
                </c:pt>
                <c:pt idx="60692">
                  <c:v>4.00E+02</c:v>
                </c:pt>
                <c:pt idx="60693">
                  <c:v>4.00E+02</c:v>
                </c:pt>
                <c:pt idx="60694">
                  <c:v>4.00E+02</c:v>
                </c:pt>
                <c:pt idx="60695">
                  <c:v>4.00E+02</c:v>
                </c:pt>
                <c:pt idx="60696">
                  <c:v>4.00E+02</c:v>
                </c:pt>
                <c:pt idx="60697">
                  <c:v>4.00E+02</c:v>
                </c:pt>
                <c:pt idx="60698">
                  <c:v>4.00E+02</c:v>
                </c:pt>
                <c:pt idx="60699">
                  <c:v>4.00E+02</c:v>
                </c:pt>
                <c:pt idx="60700">
                  <c:v>4.00E+02</c:v>
                </c:pt>
                <c:pt idx="60701">
                  <c:v>4.00E+02</c:v>
                </c:pt>
                <c:pt idx="60702">
                  <c:v>4.00E+02</c:v>
                </c:pt>
                <c:pt idx="60703">
                  <c:v>4.00E+02</c:v>
                </c:pt>
                <c:pt idx="60704">
                  <c:v>4.00E+02</c:v>
                </c:pt>
                <c:pt idx="60705">
                  <c:v>4.00E+02</c:v>
                </c:pt>
                <c:pt idx="60706">
                  <c:v>4.00E+02</c:v>
                </c:pt>
                <c:pt idx="60707">
                  <c:v>4.00E+02</c:v>
                </c:pt>
                <c:pt idx="60708">
                  <c:v>4.00E+02</c:v>
                </c:pt>
                <c:pt idx="60709">
                  <c:v>4.00E+02</c:v>
                </c:pt>
                <c:pt idx="60710">
                  <c:v>4.00E+02</c:v>
                </c:pt>
                <c:pt idx="60711">
                  <c:v>4.00E+02</c:v>
                </c:pt>
                <c:pt idx="60712">
                  <c:v>4.00E+02</c:v>
                </c:pt>
                <c:pt idx="60713">
                  <c:v>4.00E+02</c:v>
                </c:pt>
                <c:pt idx="60714">
                  <c:v>4.00E+02</c:v>
                </c:pt>
                <c:pt idx="60715">
                  <c:v>4.00E+02</c:v>
                </c:pt>
                <c:pt idx="60716">
                  <c:v>4.00E+02</c:v>
                </c:pt>
                <c:pt idx="60717">
                  <c:v>4.00E+02</c:v>
                </c:pt>
                <c:pt idx="60718">
                  <c:v>4.00E+02</c:v>
                </c:pt>
                <c:pt idx="60719">
                  <c:v>4.00E+02</c:v>
                </c:pt>
                <c:pt idx="60720">
                  <c:v>4.00E+02</c:v>
                </c:pt>
                <c:pt idx="60721">
                  <c:v>4.00E+02</c:v>
                </c:pt>
                <c:pt idx="60722">
                  <c:v>4.00E+02</c:v>
                </c:pt>
                <c:pt idx="60723">
                  <c:v>4.00E+02</c:v>
                </c:pt>
                <c:pt idx="60724">
                  <c:v>4.00E+02</c:v>
                </c:pt>
                <c:pt idx="60725">
                  <c:v>4.00E+02</c:v>
                </c:pt>
                <c:pt idx="60726">
                  <c:v>4.00E+02</c:v>
                </c:pt>
                <c:pt idx="60727">
                  <c:v>4.00E+02</c:v>
                </c:pt>
                <c:pt idx="60728">
                  <c:v>4.00E+02</c:v>
                </c:pt>
                <c:pt idx="60729">
                  <c:v>4.00E+02</c:v>
                </c:pt>
                <c:pt idx="60730">
                  <c:v>4.00E+02</c:v>
                </c:pt>
                <c:pt idx="60731">
                  <c:v>4.00E+02</c:v>
                </c:pt>
                <c:pt idx="60732">
                  <c:v>4.00E+02</c:v>
                </c:pt>
                <c:pt idx="60733">
                  <c:v>4.00E+02</c:v>
                </c:pt>
                <c:pt idx="60734">
                  <c:v>4.00E+02</c:v>
                </c:pt>
                <c:pt idx="60735">
                  <c:v>4.00E+02</c:v>
                </c:pt>
                <c:pt idx="60736">
                  <c:v>4.00E+02</c:v>
                </c:pt>
                <c:pt idx="60737">
                  <c:v>4.00E+02</c:v>
                </c:pt>
                <c:pt idx="60738">
                  <c:v>4.00E+02</c:v>
                </c:pt>
                <c:pt idx="60739">
                  <c:v>4.00E+02</c:v>
                </c:pt>
                <c:pt idx="60740">
                  <c:v>4.00E+02</c:v>
                </c:pt>
                <c:pt idx="60741">
                  <c:v>4.00E+02</c:v>
                </c:pt>
                <c:pt idx="60742">
                  <c:v>4.00E+02</c:v>
                </c:pt>
                <c:pt idx="60743">
                  <c:v>4.00E+02</c:v>
                </c:pt>
                <c:pt idx="60744">
                  <c:v>4.00E+02</c:v>
                </c:pt>
                <c:pt idx="60745">
                  <c:v>4.00E+02</c:v>
                </c:pt>
                <c:pt idx="60746">
                  <c:v>4.00E+02</c:v>
                </c:pt>
                <c:pt idx="60747">
                  <c:v>4.00E+02</c:v>
                </c:pt>
                <c:pt idx="60748">
                  <c:v>4.00E+02</c:v>
                </c:pt>
                <c:pt idx="60749">
                  <c:v>4.00E+02</c:v>
                </c:pt>
                <c:pt idx="60750">
                  <c:v>4.00E+02</c:v>
                </c:pt>
                <c:pt idx="60751">
                  <c:v>4.00E+02</c:v>
                </c:pt>
                <c:pt idx="60752">
                  <c:v>4.00E+02</c:v>
                </c:pt>
                <c:pt idx="60753">
                  <c:v>4.00E+02</c:v>
                </c:pt>
                <c:pt idx="60754">
                  <c:v>4.00E+02</c:v>
                </c:pt>
                <c:pt idx="60755">
                  <c:v>4.00E+02</c:v>
                </c:pt>
                <c:pt idx="60756">
                  <c:v>4.00E+02</c:v>
                </c:pt>
                <c:pt idx="60757">
                  <c:v>4.00E+02</c:v>
                </c:pt>
                <c:pt idx="60758">
                  <c:v>4.00E+02</c:v>
                </c:pt>
                <c:pt idx="60759">
                  <c:v>4.00E+02</c:v>
                </c:pt>
                <c:pt idx="60760">
                  <c:v>4.00E+02</c:v>
                </c:pt>
                <c:pt idx="60761">
                  <c:v>4.00E+02</c:v>
                </c:pt>
                <c:pt idx="60762">
                  <c:v>4.00E+02</c:v>
                </c:pt>
                <c:pt idx="60763">
                  <c:v>4.00E+02</c:v>
                </c:pt>
                <c:pt idx="60764">
                  <c:v>4.00E+02</c:v>
                </c:pt>
                <c:pt idx="60765">
                  <c:v>4.00E+02</c:v>
                </c:pt>
                <c:pt idx="60766">
                  <c:v>4.00E+02</c:v>
                </c:pt>
                <c:pt idx="60767">
                  <c:v>4.00E+02</c:v>
                </c:pt>
                <c:pt idx="60768">
                  <c:v>4.00E+02</c:v>
                </c:pt>
                <c:pt idx="60769">
                  <c:v>4.00E+02</c:v>
                </c:pt>
                <c:pt idx="60770">
                  <c:v>4.00E+02</c:v>
                </c:pt>
                <c:pt idx="60771">
                  <c:v>4.00E+02</c:v>
                </c:pt>
                <c:pt idx="60772">
                  <c:v>4.00E+02</c:v>
                </c:pt>
                <c:pt idx="60773">
                  <c:v>4.00E+02</c:v>
                </c:pt>
                <c:pt idx="60774">
                  <c:v>4.00E+02</c:v>
                </c:pt>
                <c:pt idx="60775">
                  <c:v>4.00E+02</c:v>
                </c:pt>
                <c:pt idx="60776">
                  <c:v>4.00E+02</c:v>
                </c:pt>
                <c:pt idx="60777">
                  <c:v>4.00E+02</c:v>
                </c:pt>
                <c:pt idx="60778">
                  <c:v>4.00E+02</c:v>
                </c:pt>
                <c:pt idx="60779">
                  <c:v>4.00E+02</c:v>
                </c:pt>
                <c:pt idx="60780">
                  <c:v>4.00E+02</c:v>
                </c:pt>
                <c:pt idx="60781">
                  <c:v>4.00E+02</c:v>
                </c:pt>
                <c:pt idx="60782">
                  <c:v>4.00E+02</c:v>
                </c:pt>
                <c:pt idx="60783">
                  <c:v>4.00E+02</c:v>
                </c:pt>
                <c:pt idx="60784">
                  <c:v>4.00E+02</c:v>
                </c:pt>
                <c:pt idx="60785">
                  <c:v>4.00E+02</c:v>
                </c:pt>
                <c:pt idx="60786">
                  <c:v>4.00E+02</c:v>
                </c:pt>
                <c:pt idx="60787">
                  <c:v>4.00E+02</c:v>
                </c:pt>
                <c:pt idx="60788">
                  <c:v>4.00E+02</c:v>
                </c:pt>
                <c:pt idx="60789">
                  <c:v>4.00E+02</c:v>
                </c:pt>
                <c:pt idx="60790">
                  <c:v>4.00E+02</c:v>
                </c:pt>
                <c:pt idx="60791">
                  <c:v>4.00E+02</c:v>
                </c:pt>
                <c:pt idx="60792">
                  <c:v>4.00E+02</c:v>
                </c:pt>
                <c:pt idx="60793">
                  <c:v>4.00E+02</c:v>
                </c:pt>
                <c:pt idx="60794">
                  <c:v>4.00E+02</c:v>
                </c:pt>
                <c:pt idx="60795">
                  <c:v>4.00E+02</c:v>
                </c:pt>
                <c:pt idx="60796">
                  <c:v>4.00E+02</c:v>
                </c:pt>
                <c:pt idx="60797">
                  <c:v>4.00E+02</c:v>
                </c:pt>
                <c:pt idx="60798">
                  <c:v>4.00E+02</c:v>
                </c:pt>
                <c:pt idx="60799">
                  <c:v>4.00E+02</c:v>
                </c:pt>
                <c:pt idx="60800">
                  <c:v>4.00E+02</c:v>
                </c:pt>
                <c:pt idx="60801">
                  <c:v>4.00E+02</c:v>
                </c:pt>
                <c:pt idx="60802">
                  <c:v>4.00E+02</c:v>
                </c:pt>
                <c:pt idx="60803">
                  <c:v>4.00E+02</c:v>
                </c:pt>
                <c:pt idx="60804">
                  <c:v>4.00E+02</c:v>
                </c:pt>
                <c:pt idx="60805">
                  <c:v>4.00E+02</c:v>
                </c:pt>
                <c:pt idx="60806">
                  <c:v>4.00E+02</c:v>
                </c:pt>
                <c:pt idx="60807">
                  <c:v>4.00E+02</c:v>
                </c:pt>
                <c:pt idx="60808">
                  <c:v>4.00E+02</c:v>
                </c:pt>
                <c:pt idx="60809">
                  <c:v>4.00E+02</c:v>
                </c:pt>
                <c:pt idx="60810">
                  <c:v>4.00E+02</c:v>
                </c:pt>
                <c:pt idx="60811">
                  <c:v>4.00E+02</c:v>
                </c:pt>
                <c:pt idx="60812">
                  <c:v>4.00E+02</c:v>
                </c:pt>
                <c:pt idx="60813">
                  <c:v>4.00E+02</c:v>
                </c:pt>
                <c:pt idx="60814">
                  <c:v>4.00E+02</c:v>
                </c:pt>
                <c:pt idx="60815">
                  <c:v>4.00E+02</c:v>
                </c:pt>
                <c:pt idx="60816">
                  <c:v>4.00E+02</c:v>
                </c:pt>
                <c:pt idx="60817">
                  <c:v>4.00E+02</c:v>
                </c:pt>
                <c:pt idx="60818">
                  <c:v>4.00E+02</c:v>
                </c:pt>
                <c:pt idx="60819">
                  <c:v>4.00E+02</c:v>
                </c:pt>
                <c:pt idx="60820">
                  <c:v>4.00E+02</c:v>
                </c:pt>
                <c:pt idx="60821">
                  <c:v>4.00E+02</c:v>
                </c:pt>
                <c:pt idx="60822">
                  <c:v>4.00E+02</c:v>
                </c:pt>
                <c:pt idx="60823">
                  <c:v>4.00E+02</c:v>
                </c:pt>
                <c:pt idx="60824">
                  <c:v>4.00E+02</c:v>
                </c:pt>
                <c:pt idx="60825">
                  <c:v>4.00E+02</c:v>
                </c:pt>
                <c:pt idx="60826">
                  <c:v>4.00E+02</c:v>
                </c:pt>
                <c:pt idx="60827">
                  <c:v>4.00E+02</c:v>
                </c:pt>
                <c:pt idx="60828">
                  <c:v>4.00E+02</c:v>
                </c:pt>
                <c:pt idx="60829">
                  <c:v>4.00E+02</c:v>
                </c:pt>
                <c:pt idx="60830">
                  <c:v>4.00E+02</c:v>
                </c:pt>
                <c:pt idx="60831">
                  <c:v>4.00E+02</c:v>
                </c:pt>
                <c:pt idx="60832">
                  <c:v>4.00E+02</c:v>
                </c:pt>
                <c:pt idx="60833">
                  <c:v>4.00E+02</c:v>
                </c:pt>
                <c:pt idx="60834">
                  <c:v>4.00E+02</c:v>
                </c:pt>
                <c:pt idx="60835">
                  <c:v>4.00E+02</c:v>
                </c:pt>
                <c:pt idx="60836">
                  <c:v>4.00E+02</c:v>
                </c:pt>
                <c:pt idx="60837">
                  <c:v>4.00E+02</c:v>
                </c:pt>
                <c:pt idx="60838">
                  <c:v>4.00E+02</c:v>
                </c:pt>
                <c:pt idx="60839">
                  <c:v>4.00E+02</c:v>
                </c:pt>
                <c:pt idx="60840">
                  <c:v>4.00E+02</c:v>
                </c:pt>
                <c:pt idx="60841">
                  <c:v>4.00E+02</c:v>
                </c:pt>
                <c:pt idx="60842">
                  <c:v>4.00E+02</c:v>
                </c:pt>
                <c:pt idx="60843">
                  <c:v>4.00E+02</c:v>
                </c:pt>
                <c:pt idx="60844">
                  <c:v>4.00E+02</c:v>
                </c:pt>
                <c:pt idx="60845">
                  <c:v>4.00E+02</c:v>
                </c:pt>
                <c:pt idx="60846">
                  <c:v>4.00E+02</c:v>
                </c:pt>
                <c:pt idx="60847">
                  <c:v>4.00E+02</c:v>
                </c:pt>
                <c:pt idx="60848">
                  <c:v>4.00E+02</c:v>
                </c:pt>
                <c:pt idx="60849">
                  <c:v>4.00E+02</c:v>
                </c:pt>
                <c:pt idx="60850">
                  <c:v>4.00E+02</c:v>
                </c:pt>
                <c:pt idx="60851">
                  <c:v>4.00E+02</c:v>
                </c:pt>
                <c:pt idx="60852">
                  <c:v>4.00E+02</c:v>
                </c:pt>
                <c:pt idx="60853">
                  <c:v>4.00E+02</c:v>
                </c:pt>
                <c:pt idx="60854">
                  <c:v>4.00E+02</c:v>
                </c:pt>
                <c:pt idx="60855">
                  <c:v>4.00E+02</c:v>
                </c:pt>
                <c:pt idx="60856">
                  <c:v>4.00E+02</c:v>
                </c:pt>
                <c:pt idx="60857">
                  <c:v>4.00E+02</c:v>
                </c:pt>
                <c:pt idx="60858">
                  <c:v>4.00E+02</c:v>
                </c:pt>
                <c:pt idx="60859">
                  <c:v>4.00E+02</c:v>
                </c:pt>
                <c:pt idx="60860">
                  <c:v>4.00E+02</c:v>
                </c:pt>
                <c:pt idx="60861">
                  <c:v>4.00E+02</c:v>
                </c:pt>
                <c:pt idx="60862">
                  <c:v>4.00E+02</c:v>
                </c:pt>
                <c:pt idx="60863">
                  <c:v>4.00E+02</c:v>
                </c:pt>
                <c:pt idx="60864">
                  <c:v>4.00E+02</c:v>
                </c:pt>
                <c:pt idx="60865">
                  <c:v>4.00E+02</c:v>
                </c:pt>
                <c:pt idx="60866">
                  <c:v>4.00E+02</c:v>
                </c:pt>
                <c:pt idx="60867">
                  <c:v>4.00E+02</c:v>
                </c:pt>
                <c:pt idx="60868">
                  <c:v>4.00E+02</c:v>
                </c:pt>
                <c:pt idx="60869">
                  <c:v>4.00E+02</c:v>
                </c:pt>
                <c:pt idx="60870">
                  <c:v>4.00E+02</c:v>
                </c:pt>
                <c:pt idx="60871">
                  <c:v>4.00E+02</c:v>
                </c:pt>
                <c:pt idx="60872">
                  <c:v>4.00E+02</c:v>
                </c:pt>
                <c:pt idx="60873">
                  <c:v>4.00E+02</c:v>
                </c:pt>
                <c:pt idx="60874">
                  <c:v>4.00E+02</c:v>
                </c:pt>
                <c:pt idx="60875">
                  <c:v>4.00E+02</c:v>
                </c:pt>
                <c:pt idx="60876">
                  <c:v>4.00E+02</c:v>
                </c:pt>
                <c:pt idx="60877">
                  <c:v>4.00E+02</c:v>
                </c:pt>
                <c:pt idx="60878">
                  <c:v>4.00E+02</c:v>
                </c:pt>
                <c:pt idx="60879">
                  <c:v>4.00E+02</c:v>
                </c:pt>
                <c:pt idx="60880">
                  <c:v>4.00E+02</c:v>
                </c:pt>
                <c:pt idx="60881">
                  <c:v>4.00E+02</c:v>
                </c:pt>
                <c:pt idx="60882">
                  <c:v>4.00E+02</c:v>
                </c:pt>
                <c:pt idx="60883">
                  <c:v>4.00E+02</c:v>
                </c:pt>
                <c:pt idx="60884">
                  <c:v>4.00E+02</c:v>
                </c:pt>
                <c:pt idx="60885">
                  <c:v>4.00E+02</c:v>
                </c:pt>
                <c:pt idx="60886">
                  <c:v>4.00E+02</c:v>
                </c:pt>
                <c:pt idx="60887">
                  <c:v>4.00E+02</c:v>
                </c:pt>
                <c:pt idx="60888">
                  <c:v>4.00E+02</c:v>
                </c:pt>
                <c:pt idx="60889">
                  <c:v>4.00E+02</c:v>
                </c:pt>
                <c:pt idx="60890">
                  <c:v>4.00E+02</c:v>
                </c:pt>
                <c:pt idx="60891">
                  <c:v>4.00E+02</c:v>
                </c:pt>
                <c:pt idx="60892">
                  <c:v>4.00E+02</c:v>
                </c:pt>
                <c:pt idx="60893">
                  <c:v>4.00E+02</c:v>
                </c:pt>
                <c:pt idx="60894">
                  <c:v>4.00E+02</c:v>
                </c:pt>
                <c:pt idx="60895">
                  <c:v>4.00E+02</c:v>
                </c:pt>
                <c:pt idx="60896">
                  <c:v>4.00E+02</c:v>
                </c:pt>
                <c:pt idx="60897">
                  <c:v>4.00E+02</c:v>
                </c:pt>
                <c:pt idx="60898">
                  <c:v>4.00E+02</c:v>
                </c:pt>
                <c:pt idx="60899">
                  <c:v>4.00E+02</c:v>
                </c:pt>
                <c:pt idx="60900">
                  <c:v>4.00E+02</c:v>
                </c:pt>
                <c:pt idx="60901">
                  <c:v>4.00E+02</c:v>
                </c:pt>
                <c:pt idx="60902">
                  <c:v>4.00E+02</c:v>
                </c:pt>
                <c:pt idx="60903">
                  <c:v>4.00E+02</c:v>
                </c:pt>
                <c:pt idx="60904">
                  <c:v>4.00E+02</c:v>
                </c:pt>
                <c:pt idx="60905">
                  <c:v>4.00E+02</c:v>
                </c:pt>
                <c:pt idx="60906">
                  <c:v>4.00E+02</c:v>
                </c:pt>
                <c:pt idx="60907">
                  <c:v>4.00E+02</c:v>
                </c:pt>
                <c:pt idx="60908">
                  <c:v>4.00E+02</c:v>
                </c:pt>
                <c:pt idx="60909">
                  <c:v>4.00E+02</c:v>
                </c:pt>
                <c:pt idx="60910">
                  <c:v>4.00E+02</c:v>
                </c:pt>
                <c:pt idx="60911">
                  <c:v>4.00E+02</c:v>
                </c:pt>
                <c:pt idx="60912">
                  <c:v>4.00E+02</c:v>
                </c:pt>
                <c:pt idx="60913">
                  <c:v>4.00E+02</c:v>
                </c:pt>
                <c:pt idx="60914">
                  <c:v>4.00E+02</c:v>
                </c:pt>
                <c:pt idx="60915">
                  <c:v>4.00E+02</c:v>
                </c:pt>
                <c:pt idx="60916">
                  <c:v>4.00E+02</c:v>
                </c:pt>
                <c:pt idx="60917">
                  <c:v>4.00E+02</c:v>
                </c:pt>
                <c:pt idx="60918">
                  <c:v>4.00E+02</c:v>
                </c:pt>
                <c:pt idx="60919">
                  <c:v>4.00E+02</c:v>
                </c:pt>
                <c:pt idx="60920">
                  <c:v>4.00E+02</c:v>
                </c:pt>
                <c:pt idx="60921">
                  <c:v>4.00E+02</c:v>
                </c:pt>
                <c:pt idx="60922">
                  <c:v>4.00E+02</c:v>
                </c:pt>
                <c:pt idx="60923">
                  <c:v>4.00E+02</c:v>
                </c:pt>
                <c:pt idx="60924">
                  <c:v>4.00E+02</c:v>
                </c:pt>
                <c:pt idx="60925">
                  <c:v>4.00E+02</c:v>
                </c:pt>
                <c:pt idx="60926">
                  <c:v>4.00E+02</c:v>
                </c:pt>
                <c:pt idx="60927">
                  <c:v>4.00E+02</c:v>
                </c:pt>
                <c:pt idx="60928">
                  <c:v>4.00E+02</c:v>
                </c:pt>
                <c:pt idx="60929">
                  <c:v>4.00E+02</c:v>
                </c:pt>
                <c:pt idx="60930">
                  <c:v>4.00E+02</c:v>
                </c:pt>
                <c:pt idx="60931">
                  <c:v>4.00E+02</c:v>
                </c:pt>
                <c:pt idx="60932">
                  <c:v>4.00E+02</c:v>
                </c:pt>
                <c:pt idx="60933">
                  <c:v>4.00E+02</c:v>
                </c:pt>
                <c:pt idx="60934">
                  <c:v>4.00E+02</c:v>
                </c:pt>
                <c:pt idx="60935">
                  <c:v>4.00E+02</c:v>
                </c:pt>
                <c:pt idx="60936">
                  <c:v>4.00E+02</c:v>
                </c:pt>
                <c:pt idx="60937">
                  <c:v>4.00E+02</c:v>
                </c:pt>
                <c:pt idx="60938">
                  <c:v>4.00E+02</c:v>
                </c:pt>
                <c:pt idx="60939">
                  <c:v>4.00E+02</c:v>
                </c:pt>
                <c:pt idx="60940">
                  <c:v>4.00E+02</c:v>
                </c:pt>
                <c:pt idx="60941">
                  <c:v>4.00E+02</c:v>
                </c:pt>
                <c:pt idx="60942">
                  <c:v>4.00E+02</c:v>
                </c:pt>
                <c:pt idx="60943">
                  <c:v>4.00E+02</c:v>
                </c:pt>
                <c:pt idx="60944">
                  <c:v>4.00E+02</c:v>
                </c:pt>
                <c:pt idx="60945">
                  <c:v>4.00E+02</c:v>
                </c:pt>
                <c:pt idx="60946">
                  <c:v>4.00E+02</c:v>
                </c:pt>
                <c:pt idx="60947">
                  <c:v>4.00E+02</c:v>
                </c:pt>
                <c:pt idx="60948">
                  <c:v>4.00E+02</c:v>
                </c:pt>
                <c:pt idx="60949">
                  <c:v>4.00E+02</c:v>
                </c:pt>
                <c:pt idx="60950">
                  <c:v>4.00E+02</c:v>
                </c:pt>
                <c:pt idx="60951">
                  <c:v>4.00E+02</c:v>
                </c:pt>
                <c:pt idx="60952">
                  <c:v>4.00E+02</c:v>
                </c:pt>
                <c:pt idx="60953">
                  <c:v>4.00E+02</c:v>
                </c:pt>
                <c:pt idx="60954">
                  <c:v>4.00E+02</c:v>
                </c:pt>
                <c:pt idx="60955">
                  <c:v>4.00E+02</c:v>
                </c:pt>
                <c:pt idx="60956">
                  <c:v>4.00E+02</c:v>
                </c:pt>
                <c:pt idx="60957">
                  <c:v>4.00E+02</c:v>
                </c:pt>
                <c:pt idx="60958">
                  <c:v>4.00E+02</c:v>
                </c:pt>
                <c:pt idx="60959">
                  <c:v>4.00E+02</c:v>
                </c:pt>
                <c:pt idx="60960">
                  <c:v>4.00E+02</c:v>
                </c:pt>
                <c:pt idx="60961">
                  <c:v>4.00E+02</c:v>
                </c:pt>
                <c:pt idx="60962">
                  <c:v>4.00E+02</c:v>
                </c:pt>
                <c:pt idx="60963">
                  <c:v>4.00E+02</c:v>
                </c:pt>
                <c:pt idx="60964">
                  <c:v>4.00E+02</c:v>
                </c:pt>
                <c:pt idx="60965">
                  <c:v>4.00E+02</c:v>
                </c:pt>
                <c:pt idx="60966">
                  <c:v>4.00E+02</c:v>
                </c:pt>
                <c:pt idx="60967">
                  <c:v>4.00E+02</c:v>
                </c:pt>
                <c:pt idx="60968">
                  <c:v>4.00E+02</c:v>
                </c:pt>
                <c:pt idx="60969">
                  <c:v>4.00E+02</c:v>
                </c:pt>
                <c:pt idx="60970">
                  <c:v>4.00E+02</c:v>
                </c:pt>
                <c:pt idx="60971">
                  <c:v>4.00E+02</c:v>
                </c:pt>
                <c:pt idx="60972">
                  <c:v>4.00E+02</c:v>
                </c:pt>
                <c:pt idx="60973">
                  <c:v>4.00E+02</c:v>
                </c:pt>
                <c:pt idx="60974">
                  <c:v>4.00E+02</c:v>
                </c:pt>
                <c:pt idx="60975">
                  <c:v>4.00E+02</c:v>
                </c:pt>
                <c:pt idx="60976">
                  <c:v>4.00E+02</c:v>
                </c:pt>
                <c:pt idx="60977">
                  <c:v>4.00E+02</c:v>
                </c:pt>
                <c:pt idx="60978">
                  <c:v>4.00E+02</c:v>
                </c:pt>
                <c:pt idx="60979">
                  <c:v>4.00E+02</c:v>
                </c:pt>
                <c:pt idx="60980">
                  <c:v>4.00E+02</c:v>
                </c:pt>
                <c:pt idx="60981">
                  <c:v>4.00E+02</c:v>
                </c:pt>
                <c:pt idx="60982">
                  <c:v>4.00E+02</c:v>
                </c:pt>
                <c:pt idx="60983">
                  <c:v>4.00E+02</c:v>
                </c:pt>
                <c:pt idx="60984">
                  <c:v>4.00E+02</c:v>
                </c:pt>
                <c:pt idx="60985">
                  <c:v>4.00E+02</c:v>
                </c:pt>
                <c:pt idx="60986">
                  <c:v>4.00E+02</c:v>
                </c:pt>
                <c:pt idx="60987">
                  <c:v>4.00E+02</c:v>
                </c:pt>
                <c:pt idx="60988">
                  <c:v>4.00E+02</c:v>
                </c:pt>
                <c:pt idx="60989">
                  <c:v>4.00E+02</c:v>
                </c:pt>
                <c:pt idx="60990">
                  <c:v>4.00E+02</c:v>
                </c:pt>
                <c:pt idx="60991">
                  <c:v>4.00E+02</c:v>
                </c:pt>
                <c:pt idx="60992">
                  <c:v>4.00E+02</c:v>
                </c:pt>
                <c:pt idx="60993">
                  <c:v>4.00E+02</c:v>
                </c:pt>
                <c:pt idx="60994">
                  <c:v>4.00E+02</c:v>
                </c:pt>
                <c:pt idx="60995">
                  <c:v>4.00E+02</c:v>
                </c:pt>
                <c:pt idx="60996">
                  <c:v>4.00E+02</c:v>
                </c:pt>
                <c:pt idx="60997">
                  <c:v>4.00E+02</c:v>
                </c:pt>
                <c:pt idx="60998">
                  <c:v>4.00E+02</c:v>
                </c:pt>
                <c:pt idx="60999">
                  <c:v>4.00E+02</c:v>
                </c:pt>
                <c:pt idx="61000">
                  <c:v>4.00E+02</c:v>
                </c:pt>
                <c:pt idx="61001">
                  <c:v>4.00E+02</c:v>
                </c:pt>
                <c:pt idx="61002">
                  <c:v>4.00E+02</c:v>
                </c:pt>
                <c:pt idx="61003">
                  <c:v>4.00E+02</c:v>
                </c:pt>
                <c:pt idx="61004">
                  <c:v>4.00E+02</c:v>
                </c:pt>
                <c:pt idx="61005">
                  <c:v>4.00E+02</c:v>
                </c:pt>
                <c:pt idx="61006">
                  <c:v>4.00E+02</c:v>
                </c:pt>
                <c:pt idx="61007">
                  <c:v>4.00E+02</c:v>
                </c:pt>
                <c:pt idx="61008">
                  <c:v>4.00E+02</c:v>
                </c:pt>
                <c:pt idx="61009">
                  <c:v>4.00E+02</c:v>
                </c:pt>
                <c:pt idx="61010">
                  <c:v>4.00E+02</c:v>
                </c:pt>
                <c:pt idx="61011">
                  <c:v>4.00E+02</c:v>
                </c:pt>
                <c:pt idx="61012">
                  <c:v>4.00E+02</c:v>
                </c:pt>
                <c:pt idx="61013">
                  <c:v>4.00E+02</c:v>
                </c:pt>
                <c:pt idx="61014">
                  <c:v>4.00E+02</c:v>
                </c:pt>
                <c:pt idx="61015">
                  <c:v>4.00E+02</c:v>
                </c:pt>
                <c:pt idx="61016">
                  <c:v>4.00E+02</c:v>
                </c:pt>
                <c:pt idx="61017">
                  <c:v>4.00E+02</c:v>
                </c:pt>
                <c:pt idx="61018">
                  <c:v>4.00E+02</c:v>
                </c:pt>
                <c:pt idx="61019">
                  <c:v>4.00E+02</c:v>
                </c:pt>
                <c:pt idx="61020">
                  <c:v>4.00E+02</c:v>
                </c:pt>
                <c:pt idx="61021">
                  <c:v>4.00E+02</c:v>
                </c:pt>
                <c:pt idx="61022">
                  <c:v>4.00E+02</c:v>
                </c:pt>
                <c:pt idx="61023">
                  <c:v>4.00E+02</c:v>
                </c:pt>
                <c:pt idx="61024">
                  <c:v>4.00E+02</c:v>
                </c:pt>
                <c:pt idx="61025">
                  <c:v>4.00E+02</c:v>
                </c:pt>
                <c:pt idx="61026">
                  <c:v>4.00E+02</c:v>
                </c:pt>
                <c:pt idx="61027">
                  <c:v>4.00E+02</c:v>
                </c:pt>
                <c:pt idx="61028">
                  <c:v>4.00E+02</c:v>
                </c:pt>
                <c:pt idx="61029">
                  <c:v>4.00E+02</c:v>
                </c:pt>
                <c:pt idx="61030">
                  <c:v>4.00E+02</c:v>
                </c:pt>
                <c:pt idx="61031">
                  <c:v>4.00E+02</c:v>
                </c:pt>
                <c:pt idx="61032">
                  <c:v>4.00E+02</c:v>
                </c:pt>
                <c:pt idx="61033">
                  <c:v>4.00E+02</c:v>
                </c:pt>
                <c:pt idx="61034">
                  <c:v>4.00E+02</c:v>
                </c:pt>
                <c:pt idx="61035">
                  <c:v>4.00E+02</c:v>
                </c:pt>
                <c:pt idx="61036">
                  <c:v>4.00E+02</c:v>
                </c:pt>
                <c:pt idx="61037">
                  <c:v>4.00E+02</c:v>
                </c:pt>
                <c:pt idx="61038">
                  <c:v>4.00E+02</c:v>
                </c:pt>
                <c:pt idx="61039">
                  <c:v>4.00E+02</c:v>
                </c:pt>
                <c:pt idx="61040">
                  <c:v>4.00E+02</c:v>
                </c:pt>
                <c:pt idx="61041">
                  <c:v>4.00E+02</c:v>
                </c:pt>
                <c:pt idx="61042">
                  <c:v>4.00E+02</c:v>
                </c:pt>
                <c:pt idx="61043">
                  <c:v>4.00E+02</c:v>
                </c:pt>
                <c:pt idx="61044">
                  <c:v>4.00E+02</c:v>
                </c:pt>
                <c:pt idx="61045">
                  <c:v>4.00E+02</c:v>
                </c:pt>
                <c:pt idx="61046">
                  <c:v>4.00E+02</c:v>
                </c:pt>
                <c:pt idx="61047">
                  <c:v>4.00E+02</c:v>
                </c:pt>
                <c:pt idx="61048">
                  <c:v>4.00E+02</c:v>
                </c:pt>
                <c:pt idx="61049">
                  <c:v>4.00E+02</c:v>
                </c:pt>
                <c:pt idx="61050">
                  <c:v>4.00E+02</c:v>
                </c:pt>
                <c:pt idx="61051">
                  <c:v>4.00E+02</c:v>
                </c:pt>
                <c:pt idx="61052">
                  <c:v>4.00E+02</c:v>
                </c:pt>
                <c:pt idx="61053">
                  <c:v>4.00E+02</c:v>
                </c:pt>
                <c:pt idx="61054">
                  <c:v>4.00E+02</c:v>
                </c:pt>
                <c:pt idx="61055">
                  <c:v>4.00E+02</c:v>
                </c:pt>
                <c:pt idx="61056">
                  <c:v>4.00E+02</c:v>
                </c:pt>
                <c:pt idx="61057">
                  <c:v>4.00E+02</c:v>
                </c:pt>
                <c:pt idx="61058">
                  <c:v>4.00E+02</c:v>
                </c:pt>
                <c:pt idx="61059">
                  <c:v>4.00E+02</c:v>
                </c:pt>
                <c:pt idx="61060">
                  <c:v>4.00E+02</c:v>
                </c:pt>
                <c:pt idx="61061">
                  <c:v>4.00E+02</c:v>
                </c:pt>
                <c:pt idx="61062">
                  <c:v>4.00E+02</c:v>
                </c:pt>
                <c:pt idx="61063">
                  <c:v>4.00E+02</c:v>
                </c:pt>
                <c:pt idx="61064">
                  <c:v>4.00E+02</c:v>
                </c:pt>
                <c:pt idx="61065">
                  <c:v>4.00E+02</c:v>
                </c:pt>
                <c:pt idx="61066">
                  <c:v>4.00E+02</c:v>
                </c:pt>
                <c:pt idx="61067">
                  <c:v>4.00E+02</c:v>
                </c:pt>
                <c:pt idx="61068">
                  <c:v>4.00E+02</c:v>
                </c:pt>
                <c:pt idx="61069">
                  <c:v>4.00E+02</c:v>
                </c:pt>
                <c:pt idx="61070">
                  <c:v>4.00E+02</c:v>
                </c:pt>
                <c:pt idx="61071">
                  <c:v>4.00E+02</c:v>
                </c:pt>
                <c:pt idx="61072">
                  <c:v>4.00E+02</c:v>
                </c:pt>
                <c:pt idx="61073">
                  <c:v>4.00E+02</c:v>
                </c:pt>
                <c:pt idx="61074">
                  <c:v>4.00E+02</c:v>
                </c:pt>
                <c:pt idx="61075">
                  <c:v>4.00E+02</c:v>
                </c:pt>
                <c:pt idx="61076">
                  <c:v>4.00E+02</c:v>
                </c:pt>
                <c:pt idx="61077">
                  <c:v>4.00E+02</c:v>
                </c:pt>
                <c:pt idx="61078">
                  <c:v>4.00E+02</c:v>
                </c:pt>
                <c:pt idx="61079">
                  <c:v>4.00E+02</c:v>
                </c:pt>
                <c:pt idx="61080">
                  <c:v>4.00E+02</c:v>
                </c:pt>
                <c:pt idx="61081">
                  <c:v>4.00E+02</c:v>
                </c:pt>
                <c:pt idx="61082">
                  <c:v>4.00E+02</c:v>
                </c:pt>
                <c:pt idx="61083">
                  <c:v>4.00E+02</c:v>
                </c:pt>
                <c:pt idx="61084">
                  <c:v>4.00E+02</c:v>
                </c:pt>
                <c:pt idx="61085">
                  <c:v>4.00E+02</c:v>
                </c:pt>
                <c:pt idx="61086">
                  <c:v>4.00E+02</c:v>
                </c:pt>
                <c:pt idx="61087">
                  <c:v>4.00E+02</c:v>
                </c:pt>
                <c:pt idx="61088">
                  <c:v>4.00E+02</c:v>
                </c:pt>
                <c:pt idx="61089">
                  <c:v>4.00E+02</c:v>
                </c:pt>
                <c:pt idx="61090">
                  <c:v>4.00E+02</c:v>
                </c:pt>
                <c:pt idx="61091">
                  <c:v>4.00E+02</c:v>
                </c:pt>
                <c:pt idx="61092">
                  <c:v>4.00E+02</c:v>
                </c:pt>
                <c:pt idx="61093">
                  <c:v>4.00E+02</c:v>
                </c:pt>
                <c:pt idx="61094">
                  <c:v>4.00E+02</c:v>
                </c:pt>
                <c:pt idx="61095">
                  <c:v>4.00E+02</c:v>
                </c:pt>
                <c:pt idx="61096">
                  <c:v>4.00E+02</c:v>
                </c:pt>
                <c:pt idx="61097">
                  <c:v>4.00E+02</c:v>
                </c:pt>
                <c:pt idx="61098">
                  <c:v>4.00E+02</c:v>
                </c:pt>
                <c:pt idx="61099">
                  <c:v>4.00E+02</c:v>
                </c:pt>
                <c:pt idx="61100">
                  <c:v>4.00E+02</c:v>
                </c:pt>
                <c:pt idx="61101">
                  <c:v>4.00E+02</c:v>
                </c:pt>
                <c:pt idx="61102">
                  <c:v>4.00E+02</c:v>
                </c:pt>
                <c:pt idx="61103">
                  <c:v>4.00E+02</c:v>
                </c:pt>
                <c:pt idx="61104">
                  <c:v>4.00E+02</c:v>
                </c:pt>
                <c:pt idx="61105">
                  <c:v>4.00E+02</c:v>
                </c:pt>
                <c:pt idx="61106">
                  <c:v>4.00E+02</c:v>
                </c:pt>
                <c:pt idx="61107">
                  <c:v>4.00E+02</c:v>
                </c:pt>
                <c:pt idx="61108">
                  <c:v>4.00E+02</c:v>
                </c:pt>
                <c:pt idx="61109">
                  <c:v>4.00E+02</c:v>
                </c:pt>
                <c:pt idx="61110">
                  <c:v>4.00E+02</c:v>
                </c:pt>
                <c:pt idx="61111">
                  <c:v>4.00E+02</c:v>
                </c:pt>
                <c:pt idx="61112">
                  <c:v>4.00E+02</c:v>
                </c:pt>
                <c:pt idx="61113">
                  <c:v>4.00E+02</c:v>
                </c:pt>
                <c:pt idx="61114">
                  <c:v>4.00E+02</c:v>
                </c:pt>
                <c:pt idx="61115">
                  <c:v>4.00E+02</c:v>
                </c:pt>
                <c:pt idx="61116">
                  <c:v>4.00E+02</c:v>
                </c:pt>
                <c:pt idx="61117">
                  <c:v>4.00E+02</c:v>
                </c:pt>
                <c:pt idx="61118">
                  <c:v>4.00E+02</c:v>
                </c:pt>
                <c:pt idx="61119">
                  <c:v>4.00E+02</c:v>
                </c:pt>
                <c:pt idx="61120">
                  <c:v>4.00E+02</c:v>
                </c:pt>
                <c:pt idx="61121">
                  <c:v>4.00E+02</c:v>
                </c:pt>
                <c:pt idx="61122">
                  <c:v>4.00E+02</c:v>
                </c:pt>
                <c:pt idx="61123">
                  <c:v>4.00E+02</c:v>
                </c:pt>
                <c:pt idx="61124">
                  <c:v>4.00E+02</c:v>
                </c:pt>
                <c:pt idx="61125">
                  <c:v>4.00E+02</c:v>
                </c:pt>
                <c:pt idx="61126">
                  <c:v>4.00E+02</c:v>
                </c:pt>
                <c:pt idx="61127">
                  <c:v>4.00E+02</c:v>
                </c:pt>
                <c:pt idx="61128">
                  <c:v>4.00E+02</c:v>
                </c:pt>
                <c:pt idx="61129">
                  <c:v>4.00E+02</c:v>
                </c:pt>
                <c:pt idx="61130">
                  <c:v>4.00E+02</c:v>
                </c:pt>
                <c:pt idx="61131">
                  <c:v>4.00E+02</c:v>
                </c:pt>
                <c:pt idx="61132">
                  <c:v>4.00E+02</c:v>
                </c:pt>
                <c:pt idx="61133">
                  <c:v>4.00E+02</c:v>
                </c:pt>
                <c:pt idx="61134">
                  <c:v>4.00E+02</c:v>
                </c:pt>
                <c:pt idx="61135">
                  <c:v>4.00E+02</c:v>
                </c:pt>
                <c:pt idx="61136">
                  <c:v>4.00E+02</c:v>
                </c:pt>
                <c:pt idx="61137">
                  <c:v>4.00E+02</c:v>
                </c:pt>
                <c:pt idx="61138">
                  <c:v>4.00E+02</c:v>
                </c:pt>
                <c:pt idx="61139">
                  <c:v>4.00E+02</c:v>
                </c:pt>
                <c:pt idx="61140">
                  <c:v>4.00E+02</c:v>
                </c:pt>
                <c:pt idx="61141">
                  <c:v>4.00E+02</c:v>
                </c:pt>
                <c:pt idx="61142">
                  <c:v>4.00E+02</c:v>
                </c:pt>
                <c:pt idx="61143">
                  <c:v>4.00E+02</c:v>
                </c:pt>
                <c:pt idx="61144">
                  <c:v>4.00E+02</c:v>
                </c:pt>
                <c:pt idx="61145">
                  <c:v>4.00E+02</c:v>
                </c:pt>
                <c:pt idx="61146">
                  <c:v>4.00E+02</c:v>
                </c:pt>
                <c:pt idx="61147">
                  <c:v>4.00E+02</c:v>
                </c:pt>
                <c:pt idx="61148">
                  <c:v>4.00E+02</c:v>
                </c:pt>
                <c:pt idx="61149">
                  <c:v>4.00E+02</c:v>
                </c:pt>
                <c:pt idx="61150">
                  <c:v>4.00E+02</c:v>
                </c:pt>
                <c:pt idx="61151">
                  <c:v>4.00E+02</c:v>
                </c:pt>
                <c:pt idx="61152">
                  <c:v>4.00E+02</c:v>
                </c:pt>
                <c:pt idx="61153">
                  <c:v>4.00E+02</c:v>
                </c:pt>
                <c:pt idx="61154">
                  <c:v>4.00E+02</c:v>
                </c:pt>
                <c:pt idx="61155">
                  <c:v>4.00E+02</c:v>
                </c:pt>
                <c:pt idx="61156">
                  <c:v>4.00E+02</c:v>
                </c:pt>
                <c:pt idx="61157">
                  <c:v>4.00E+02</c:v>
                </c:pt>
                <c:pt idx="61158">
                  <c:v>4.00E+02</c:v>
                </c:pt>
                <c:pt idx="61159">
                  <c:v>4.00E+02</c:v>
                </c:pt>
                <c:pt idx="61160">
                  <c:v>4.00E+02</c:v>
                </c:pt>
                <c:pt idx="61161">
                  <c:v>4.00E+02</c:v>
                </c:pt>
                <c:pt idx="61162">
                  <c:v>4.00E+02</c:v>
                </c:pt>
                <c:pt idx="61163">
                  <c:v>4.00E+02</c:v>
                </c:pt>
                <c:pt idx="61164">
                  <c:v>4.00E+02</c:v>
                </c:pt>
                <c:pt idx="61165">
                  <c:v>4.00E+02</c:v>
                </c:pt>
                <c:pt idx="61166">
                  <c:v>4.00E+02</c:v>
                </c:pt>
                <c:pt idx="61167">
                  <c:v>4.00E+02</c:v>
                </c:pt>
                <c:pt idx="61168">
                  <c:v>4.00E+02</c:v>
                </c:pt>
                <c:pt idx="61169">
                  <c:v>4.00E+02</c:v>
                </c:pt>
                <c:pt idx="61170">
                  <c:v>4.00E+02</c:v>
                </c:pt>
                <c:pt idx="61171">
                  <c:v>4.00E+02</c:v>
                </c:pt>
                <c:pt idx="61172">
                  <c:v>4.00E+02</c:v>
                </c:pt>
                <c:pt idx="61173">
                  <c:v>4.00E+02</c:v>
                </c:pt>
                <c:pt idx="61174">
                  <c:v>4.00E+02</c:v>
                </c:pt>
                <c:pt idx="61175">
                  <c:v>4.00E+02</c:v>
                </c:pt>
                <c:pt idx="61176">
                  <c:v>4.00E+02</c:v>
                </c:pt>
                <c:pt idx="61177">
                  <c:v>4.00E+02</c:v>
                </c:pt>
                <c:pt idx="61178">
                  <c:v>4.00E+02</c:v>
                </c:pt>
                <c:pt idx="61179">
                  <c:v>4.00E+02</c:v>
                </c:pt>
                <c:pt idx="61180">
                  <c:v>4.00E+02</c:v>
                </c:pt>
                <c:pt idx="61181">
                  <c:v>4.00E+02</c:v>
                </c:pt>
                <c:pt idx="61182">
                  <c:v>4.00E+02</c:v>
                </c:pt>
                <c:pt idx="61183">
                  <c:v>4.00E+02</c:v>
                </c:pt>
                <c:pt idx="61184">
                  <c:v>4.00E+02</c:v>
                </c:pt>
                <c:pt idx="61185">
                  <c:v>4.00E+02</c:v>
                </c:pt>
                <c:pt idx="61186">
                  <c:v>4.00E+02</c:v>
                </c:pt>
                <c:pt idx="61187">
                  <c:v>4.00E+02</c:v>
                </c:pt>
                <c:pt idx="61188">
                  <c:v>4.00E+02</c:v>
                </c:pt>
                <c:pt idx="61189">
                  <c:v>4.00E+02</c:v>
                </c:pt>
                <c:pt idx="61190">
                  <c:v>4.00E+02</c:v>
                </c:pt>
                <c:pt idx="61191">
                  <c:v>4.00E+02</c:v>
                </c:pt>
                <c:pt idx="61192">
                  <c:v>4.00E+02</c:v>
                </c:pt>
                <c:pt idx="61193">
                  <c:v>4.00E+02</c:v>
                </c:pt>
                <c:pt idx="61194">
                  <c:v>4.00E+02</c:v>
                </c:pt>
                <c:pt idx="61195">
                  <c:v>4.00E+02</c:v>
                </c:pt>
                <c:pt idx="61196">
                  <c:v>4.00E+02</c:v>
                </c:pt>
                <c:pt idx="61197">
                  <c:v>4.00E+02</c:v>
                </c:pt>
                <c:pt idx="61198">
                  <c:v>4.00E+02</c:v>
                </c:pt>
                <c:pt idx="61199">
                  <c:v>4.00E+02</c:v>
                </c:pt>
                <c:pt idx="61200">
                  <c:v>4.00E+02</c:v>
                </c:pt>
                <c:pt idx="61201">
                  <c:v>4.00E+02</c:v>
                </c:pt>
                <c:pt idx="61202">
                  <c:v>4.00E+02</c:v>
                </c:pt>
                <c:pt idx="61203">
                  <c:v>4.00E+02</c:v>
                </c:pt>
                <c:pt idx="61204">
                  <c:v>4.00E+02</c:v>
                </c:pt>
                <c:pt idx="61205">
                  <c:v>4.00E+02</c:v>
                </c:pt>
                <c:pt idx="61206">
                  <c:v>4.00E+02</c:v>
                </c:pt>
                <c:pt idx="61207">
                  <c:v>4.00E+02</c:v>
                </c:pt>
                <c:pt idx="61208">
                  <c:v>4.00E+02</c:v>
                </c:pt>
                <c:pt idx="61209">
                  <c:v>4.00E+02</c:v>
                </c:pt>
                <c:pt idx="61210">
                  <c:v>4.00E+02</c:v>
                </c:pt>
                <c:pt idx="61211">
                  <c:v>4.00E+02</c:v>
                </c:pt>
                <c:pt idx="61212">
                  <c:v>4.00E+02</c:v>
                </c:pt>
                <c:pt idx="61213">
                  <c:v>4.00E+02</c:v>
                </c:pt>
                <c:pt idx="61214">
                  <c:v>4.00E+02</c:v>
                </c:pt>
                <c:pt idx="61215">
                  <c:v>4.00E+02</c:v>
                </c:pt>
                <c:pt idx="61216">
                  <c:v>4.00E+02</c:v>
                </c:pt>
                <c:pt idx="61217">
                  <c:v>4.00E+02</c:v>
                </c:pt>
                <c:pt idx="61218">
                  <c:v>4.00E+02</c:v>
                </c:pt>
                <c:pt idx="61219">
                  <c:v>4.00E+02</c:v>
                </c:pt>
                <c:pt idx="61220">
                  <c:v>4.00E+02</c:v>
                </c:pt>
                <c:pt idx="61221">
                  <c:v>4.00E+02</c:v>
                </c:pt>
                <c:pt idx="61222">
                  <c:v>4.00E+02</c:v>
                </c:pt>
                <c:pt idx="61223">
                  <c:v>4.00E+02</c:v>
                </c:pt>
                <c:pt idx="61224">
                  <c:v>4.00E+02</c:v>
                </c:pt>
                <c:pt idx="61225">
                  <c:v>4.00E+02</c:v>
                </c:pt>
                <c:pt idx="61226">
                  <c:v>4.00E+02</c:v>
                </c:pt>
                <c:pt idx="61227">
                  <c:v>4.00E+02</c:v>
                </c:pt>
                <c:pt idx="61228">
                  <c:v>4.00E+02</c:v>
                </c:pt>
                <c:pt idx="61229">
                  <c:v>4.00E+02</c:v>
                </c:pt>
                <c:pt idx="61230">
                  <c:v>4.00E+02</c:v>
                </c:pt>
                <c:pt idx="61231">
                  <c:v>4.00E+02</c:v>
                </c:pt>
                <c:pt idx="61232">
                  <c:v>4.00E+02</c:v>
                </c:pt>
                <c:pt idx="61233">
                  <c:v>4.00E+02</c:v>
                </c:pt>
                <c:pt idx="61234">
                  <c:v>4.00E+02</c:v>
                </c:pt>
                <c:pt idx="61235">
                  <c:v>4.00E+02</c:v>
                </c:pt>
                <c:pt idx="61236">
                  <c:v>4.00E+02</c:v>
                </c:pt>
                <c:pt idx="61237">
                  <c:v>4.00E+02</c:v>
                </c:pt>
                <c:pt idx="61238">
                  <c:v>4.00E+02</c:v>
                </c:pt>
                <c:pt idx="61239">
                  <c:v>4.00E+02</c:v>
                </c:pt>
                <c:pt idx="61240">
                  <c:v>4.00E+02</c:v>
                </c:pt>
                <c:pt idx="61241">
                  <c:v>4.00E+02</c:v>
                </c:pt>
                <c:pt idx="61242">
                  <c:v>4.00E+02</c:v>
                </c:pt>
                <c:pt idx="61243">
                  <c:v>4.00E+02</c:v>
                </c:pt>
                <c:pt idx="61244">
                  <c:v>4.00E+02</c:v>
                </c:pt>
                <c:pt idx="61245">
                  <c:v>4.00E+02</c:v>
                </c:pt>
                <c:pt idx="61246">
                  <c:v>4.00E+02</c:v>
                </c:pt>
                <c:pt idx="61247">
                  <c:v>4.00E+02</c:v>
                </c:pt>
                <c:pt idx="61248">
                  <c:v>4.00E+02</c:v>
                </c:pt>
                <c:pt idx="61249">
                  <c:v>4.00E+02</c:v>
                </c:pt>
                <c:pt idx="61250">
                  <c:v>4.00E+02</c:v>
                </c:pt>
                <c:pt idx="61251">
                  <c:v>4.00E+02</c:v>
                </c:pt>
                <c:pt idx="61252">
                  <c:v>4.00E+02</c:v>
                </c:pt>
                <c:pt idx="61253">
                  <c:v>4.00E+02</c:v>
                </c:pt>
                <c:pt idx="61254">
                  <c:v>4.00E+02</c:v>
                </c:pt>
                <c:pt idx="61255">
                  <c:v>4.00E+02</c:v>
                </c:pt>
                <c:pt idx="61256">
                  <c:v>4.00E+02</c:v>
                </c:pt>
                <c:pt idx="61257">
                  <c:v>4.00E+02</c:v>
                </c:pt>
                <c:pt idx="61258">
                  <c:v>4.00E+02</c:v>
                </c:pt>
                <c:pt idx="61259">
                  <c:v>4.00E+02</c:v>
                </c:pt>
                <c:pt idx="61260">
                  <c:v>4.00E+02</c:v>
                </c:pt>
                <c:pt idx="61261">
                  <c:v>4.00E+02</c:v>
                </c:pt>
                <c:pt idx="61262">
                  <c:v>4.00E+02</c:v>
                </c:pt>
                <c:pt idx="61263">
                  <c:v>4.00E+02</c:v>
                </c:pt>
                <c:pt idx="61264">
                  <c:v>4.00E+02</c:v>
                </c:pt>
                <c:pt idx="61265">
                  <c:v>4.00E+02</c:v>
                </c:pt>
                <c:pt idx="61266">
                  <c:v>4.00E+02</c:v>
                </c:pt>
                <c:pt idx="61267">
                  <c:v>4.00E+02</c:v>
                </c:pt>
                <c:pt idx="61268">
                  <c:v>4.00E+02</c:v>
                </c:pt>
                <c:pt idx="61269">
                  <c:v>4.00E+02</c:v>
                </c:pt>
                <c:pt idx="61270">
                  <c:v>4.00E+02</c:v>
                </c:pt>
                <c:pt idx="61271">
                  <c:v>4.00E+02</c:v>
                </c:pt>
                <c:pt idx="61272">
                  <c:v>4.00E+02</c:v>
                </c:pt>
                <c:pt idx="61273">
                  <c:v>4.00E+02</c:v>
                </c:pt>
                <c:pt idx="61274">
                  <c:v>4.00E+02</c:v>
                </c:pt>
                <c:pt idx="61275">
                  <c:v>4.00E+02</c:v>
                </c:pt>
                <c:pt idx="61276">
                  <c:v>4.00E+02</c:v>
                </c:pt>
                <c:pt idx="61277">
                  <c:v>4.00E+02</c:v>
                </c:pt>
                <c:pt idx="61278">
                  <c:v>4.00E+02</c:v>
                </c:pt>
                <c:pt idx="61279">
                  <c:v>4.00E+02</c:v>
                </c:pt>
                <c:pt idx="61280">
                  <c:v>4.00E+02</c:v>
                </c:pt>
                <c:pt idx="61281">
                  <c:v>4.00E+02</c:v>
                </c:pt>
                <c:pt idx="61282">
                  <c:v>4.00E+02</c:v>
                </c:pt>
                <c:pt idx="61283">
                  <c:v>4.00E+02</c:v>
                </c:pt>
                <c:pt idx="61284">
                  <c:v>4.00E+02</c:v>
                </c:pt>
                <c:pt idx="61285">
                  <c:v>4.00E+02</c:v>
                </c:pt>
                <c:pt idx="61286">
                  <c:v>4.00E+02</c:v>
                </c:pt>
                <c:pt idx="61287">
                  <c:v>4.00E+02</c:v>
                </c:pt>
                <c:pt idx="61288">
                  <c:v>4.00E+02</c:v>
                </c:pt>
                <c:pt idx="61289">
                  <c:v>4.00E+02</c:v>
                </c:pt>
                <c:pt idx="61290">
                  <c:v>4.00E+02</c:v>
                </c:pt>
                <c:pt idx="61291">
                  <c:v>4.00E+02</c:v>
                </c:pt>
                <c:pt idx="61292">
                  <c:v>4.00E+02</c:v>
                </c:pt>
                <c:pt idx="61293">
                  <c:v>4.00E+02</c:v>
                </c:pt>
                <c:pt idx="61294">
                  <c:v>4.00E+02</c:v>
                </c:pt>
                <c:pt idx="61295">
                  <c:v>4.00E+02</c:v>
                </c:pt>
                <c:pt idx="61296">
                  <c:v>4.00E+02</c:v>
                </c:pt>
                <c:pt idx="61297">
                  <c:v>4.00E+02</c:v>
                </c:pt>
                <c:pt idx="61298">
                  <c:v>4.00E+02</c:v>
                </c:pt>
                <c:pt idx="61299">
                  <c:v>4.00E+02</c:v>
                </c:pt>
                <c:pt idx="61300">
                  <c:v>4.00E+02</c:v>
                </c:pt>
                <c:pt idx="61301">
                  <c:v>4.00E+02</c:v>
                </c:pt>
                <c:pt idx="61302">
                  <c:v>4.00E+02</c:v>
                </c:pt>
                <c:pt idx="61303">
                  <c:v>4.00E+02</c:v>
                </c:pt>
                <c:pt idx="61304">
                  <c:v>4.00E+02</c:v>
                </c:pt>
                <c:pt idx="61305">
                  <c:v>4.00E+02</c:v>
                </c:pt>
                <c:pt idx="61306">
                  <c:v>4.00E+02</c:v>
                </c:pt>
                <c:pt idx="61307">
                  <c:v>4.00E+02</c:v>
                </c:pt>
                <c:pt idx="61308">
                  <c:v>4.00E+02</c:v>
                </c:pt>
                <c:pt idx="61309">
                  <c:v>4.00E+02</c:v>
                </c:pt>
                <c:pt idx="61310">
                  <c:v>4.00E+02</c:v>
                </c:pt>
                <c:pt idx="61311">
                  <c:v>4.00E+02</c:v>
                </c:pt>
                <c:pt idx="61312">
                  <c:v>4.00E+02</c:v>
                </c:pt>
                <c:pt idx="61313">
                  <c:v>4.00E+02</c:v>
                </c:pt>
                <c:pt idx="61314">
                  <c:v>4.00E+02</c:v>
                </c:pt>
                <c:pt idx="61315">
                  <c:v>4.00E+02</c:v>
                </c:pt>
                <c:pt idx="61316">
                  <c:v>4.00E+02</c:v>
                </c:pt>
                <c:pt idx="61317">
                  <c:v>4.00E+02</c:v>
                </c:pt>
                <c:pt idx="61318">
                  <c:v>4.00E+02</c:v>
                </c:pt>
                <c:pt idx="61319">
                  <c:v>4.00E+02</c:v>
                </c:pt>
                <c:pt idx="61320">
                  <c:v>4.00E+02</c:v>
                </c:pt>
                <c:pt idx="61321">
                  <c:v>4.00E+02</c:v>
                </c:pt>
                <c:pt idx="61322">
                  <c:v>4.00E+02</c:v>
                </c:pt>
                <c:pt idx="61323">
                  <c:v>4.00E+02</c:v>
                </c:pt>
                <c:pt idx="61324">
                  <c:v>4.00E+02</c:v>
                </c:pt>
                <c:pt idx="61325">
                  <c:v>4.00E+02</c:v>
                </c:pt>
                <c:pt idx="61326">
                  <c:v>4.00E+02</c:v>
                </c:pt>
                <c:pt idx="61327">
                  <c:v>4.00E+02</c:v>
                </c:pt>
                <c:pt idx="61328">
                  <c:v>4.00E+02</c:v>
                </c:pt>
                <c:pt idx="61329">
                  <c:v>4.00E+02</c:v>
                </c:pt>
                <c:pt idx="61330">
                  <c:v>4.00E+02</c:v>
                </c:pt>
                <c:pt idx="61331">
                  <c:v>4.00E+02</c:v>
                </c:pt>
                <c:pt idx="61332">
                  <c:v>4.00E+02</c:v>
                </c:pt>
                <c:pt idx="61333">
                  <c:v>4.00E+02</c:v>
                </c:pt>
                <c:pt idx="61334">
                  <c:v>4.00E+02</c:v>
                </c:pt>
                <c:pt idx="61335">
                  <c:v>4.00E+02</c:v>
                </c:pt>
                <c:pt idx="61336">
                  <c:v>4.00E+02</c:v>
                </c:pt>
                <c:pt idx="61337">
                  <c:v>4.00E+02</c:v>
                </c:pt>
                <c:pt idx="61338">
                  <c:v>4.00E+02</c:v>
                </c:pt>
                <c:pt idx="61339">
                  <c:v>4.00E+02</c:v>
                </c:pt>
                <c:pt idx="61340">
                  <c:v>4.00E+02</c:v>
                </c:pt>
                <c:pt idx="61341">
                  <c:v>4.00E+02</c:v>
                </c:pt>
                <c:pt idx="61342">
                  <c:v>4.00E+02</c:v>
                </c:pt>
                <c:pt idx="61343">
                  <c:v>4.00E+02</c:v>
                </c:pt>
                <c:pt idx="61344">
                  <c:v>4.00E+02</c:v>
                </c:pt>
                <c:pt idx="61345">
                  <c:v>4.00E+02</c:v>
                </c:pt>
                <c:pt idx="61346">
                  <c:v>4.00E+02</c:v>
                </c:pt>
                <c:pt idx="61347">
                  <c:v>4.00E+02</c:v>
                </c:pt>
                <c:pt idx="61348">
                  <c:v>4.00E+02</c:v>
                </c:pt>
                <c:pt idx="61349">
                  <c:v>4.00E+02</c:v>
                </c:pt>
                <c:pt idx="61350">
                  <c:v>4.00E+02</c:v>
                </c:pt>
                <c:pt idx="61351">
                  <c:v>4.00E+02</c:v>
                </c:pt>
                <c:pt idx="61352">
                  <c:v>4.00E+02</c:v>
                </c:pt>
                <c:pt idx="61353">
                  <c:v>4.00E+02</c:v>
                </c:pt>
                <c:pt idx="61354">
                  <c:v>4.00E+02</c:v>
                </c:pt>
                <c:pt idx="61355">
                  <c:v>4.00E+02</c:v>
                </c:pt>
                <c:pt idx="61356">
                  <c:v>4.00E+02</c:v>
                </c:pt>
                <c:pt idx="61357">
                  <c:v>4.00E+02</c:v>
                </c:pt>
                <c:pt idx="61358">
                  <c:v>4.00E+02</c:v>
                </c:pt>
                <c:pt idx="61359">
                  <c:v>4.00E+02</c:v>
                </c:pt>
                <c:pt idx="61360">
                  <c:v>4.00E+02</c:v>
                </c:pt>
                <c:pt idx="61361">
                  <c:v>4.00E+02</c:v>
                </c:pt>
                <c:pt idx="61362">
                  <c:v>4.00E+02</c:v>
                </c:pt>
                <c:pt idx="61363">
                  <c:v>4.00E+02</c:v>
                </c:pt>
                <c:pt idx="61364">
                  <c:v>4.00E+02</c:v>
                </c:pt>
                <c:pt idx="61365">
                  <c:v>4.00E+02</c:v>
                </c:pt>
                <c:pt idx="61366">
                  <c:v>4.00E+02</c:v>
                </c:pt>
                <c:pt idx="61367">
                  <c:v>4.00E+02</c:v>
                </c:pt>
                <c:pt idx="61368">
                  <c:v>4.00E+02</c:v>
                </c:pt>
                <c:pt idx="61369">
                  <c:v>4.00E+02</c:v>
                </c:pt>
                <c:pt idx="61370">
                  <c:v>4.00E+02</c:v>
                </c:pt>
                <c:pt idx="61371">
                  <c:v>4.00E+02</c:v>
                </c:pt>
                <c:pt idx="61372">
                  <c:v>4.00E+02</c:v>
                </c:pt>
                <c:pt idx="61373">
                  <c:v>4.00E+02</c:v>
                </c:pt>
                <c:pt idx="61374">
                  <c:v>4.00E+02</c:v>
                </c:pt>
                <c:pt idx="61375">
                  <c:v>4.00E+02</c:v>
                </c:pt>
                <c:pt idx="61376">
                  <c:v>4.00E+02</c:v>
                </c:pt>
                <c:pt idx="61377">
                  <c:v>4.00E+02</c:v>
                </c:pt>
                <c:pt idx="61378">
                  <c:v>4.00E+02</c:v>
                </c:pt>
                <c:pt idx="61379">
                  <c:v>4.00E+02</c:v>
                </c:pt>
                <c:pt idx="61380">
                  <c:v>4.00E+02</c:v>
                </c:pt>
                <c:pt idx="61381">
                  <c:v>4.00E+02</c:v>
                </c:pt>
                <c:pt idx="61382">
                  <c:v>4.00E+02</c:v>
                </c:pt>
                <c:pt idx="61383">
                  <c:v>4.00E+02</c:v>
                </c:pt>
                <c:pt idx="61384">
                  <c:v>4.00E+02</c:v>
                </c:pt>
                <c:pt idx="61385">
                  <c:v>4.00E+02</c:v>
                </c:pt>
                <c:pt idx="61386">
                  <c:v>4.00E+02</c:v>
                </c:pt>
                <c:pt idx="61387">
                  <c:v>4.00E+02</c:v>
                </c:pt>
                <c:pt idx="61388">
                  <c:v>4.00E+02</c:v>
                </c:pt>
                <c:pt idx="61389">
                  <c:v>4.00E+02</c:v>
                </c:pt>
                <c:pt idx="61390">
                  <c:v>4.00E+02</c:v>
                </c:pt>
                <c:pt idx="61391">
                  <c:v>4.00E+02</c:v>
                </c:pt>
                <c:pt idx="61392">
                  <c:v>4.00E+02</c:v>
                </c:pt>
                <c:pt idx="61393">
                  <c:v>4.00E+02</c:v>
                </c:pt>
                <c:pt idx="61394">
                  <c:v>4.00E+02</c:v>
                </c:pt>
                <c:pt idx="61395">
                  <c:v>4.00E+02</c:v>
                </c:pt>
                <c:pt idx="61396">
                  <c:v>4.00E+02</c:v>
                </c:pt>
                <c:pt idx="61397">
                  <c:v>4.00E+02</c:v>
                </c:pt>
                <c:pt idx="61398">
                  <c:v>4.00E+02</c:v>
                </c:pt>
                <c:pt idx="61399">
                  <c:v>4.00E+02</c:v>
                </c:pt>
                <c:pt idx="61400">
                  <c:v>4.00E+02</c:v>
                </c:pt>
                <c:pt idx="61401">
                  <c:v>4.00E+02</c:v>
                </c:pt>
                <c:pt idx="61402">
                  <c:v>4.00E+02</c:v>
                </c:pt>
                <c:pt idx="61403">
                  <c:v>4.00E+02</c:v>
                </c:pt>
                <c:pt idx="61404">
                  <c:v>4.00E+02</c:v>
                </c:pt>
                <c:pt idx="61405">
                  <c:v>4.00E+02</c:v>
                </c:pt>
                <c:pt idx="61406">
                  <c:v>4.00E+02</c:v>
                </c:pt>
                <c:pt idx="61407">
                  <c:v>4.00E+02</c:v>
                </c:pt>
                <c:pt idx="61408">
                  <c:v>4.00E+02</c:v>
                </c:pt>
                <c:pt idx="61409">
                  <c:v>4.00E+02</c:v>
                </c:pt>
                <c:pt idx="61410">
                  <c:v>4.00E+02</c:v>
                </c:pt>
                <c:pt idx="61411">
                  <c:v>4.00E+02</c:v>
                </c:pt>
                <c:pt idx="61412">
                  <c:v>4.00E+02</c:v>
                </c:pt>
                <c:pt idx="61413">
                  <c:v>4.00E+02</c:v>
                </c:pt>
                <c:pt idx="61414">
                  <c:v>4.00E+02</c:v>
                </c:pt>
                <c:pt idx="61415">
                  <c:v>4.00E+02</c:v>
                </c:pt>
                <c:pt idx="61416">
                  <c:v>4.00E+02</c:v>
                </c:pt>
                <c:pt idx="61417">
                  <c:v>4.00E+02</c:v>
                </c:pt>
                <c:pt idx="61418">
                  <c:v>4.00E+02</c:v>
                </c:pt>
                <c:pt idx="61419">
                  <c:v>4.00E+02</c:v>
                </c:pt>
                <c:pt idx="61420">
                  <c:v>4.00E+02</c:v>
                </c:pt>
                <c:pt idx="61421">
                  <c:v>4.00E+02</c:v>
                </c:pt>
                <c:pt idx="61422">
                  <c:v>4.00E+02</c:v>
                </c:pt>
                <c:pt idx="61423">
                  <c:v>4.00E+02</c:v>
                </c:pt>
                <c:pt idx="61424">
                  <c:v>4.00E+02</c:v>
                </c:pt>
                <c:pt idx="61425">
                  <c:v>4.00E+02</c:v>
                </c:pt>
                <c:pt idx="61426">
                  <c:v>4.00E+02</c:v>
                </c:pt>
                <c:pt idx="61427">
                  <c:v>4.00E+02</c:v>
                </c:pt>
                <c:pt idx="61428">
                  <c:v>4.00E+02</c:v>
                </c:pt>
                <c:pt idx="61429">
                  <c:v>4.00E+02</c:v>
                </c:pt>
                <c:pt idx="61430">
                  <c:v>4.00E+02</c:v>
                </c:pt>
                <c:pt idx="61431">
                  <c:v>4.00E+02</c:v>
                </c:pt>
                <c:pt idx="61432">
                  <c:v>4.00E+02</c:v>
                </c:pt>
                <c:pt idx="61433">
                  <c:v>4.00E+02</c:v>
                </c:pt>
                <c:pt idx="61434">
                  <c:v>4.00E+02</c:v>
                </c:pt>
                <c:pt idx="61435">
                  <c:v>4.00E+02</c:v>
                </c:pt>
                <c:pt idx="61436">
                  <c:v>4.00E+02</c:v>
                </c:pt>
                <c:pt idx="61437">
                  <c:v>4.00E+02</c:v>
                </c:pt>
                <c:pt idx="61438">
                  <c:v>4.00E+02</c:v>
                </c:pt>
                <c:pt idx="61439">
                  <c:v>4.00E+02</c:v>
                </c:pt>
                <c:pt idx="61440">
                  <c:v>4.00E+02</c:v>
                </c:pt>
                <c:pt idx="61441">
                  <c:v>4.00E+02</c:v>
                </c:pt>
                <c:pt idx="61442">
                  <c:v>4.00E+02</c:v>
                </c:pt>
                <c:pt idx="61443">
                  <c:v>4.00E+02</c:v>
                </c:pt>
                <c:pt idx="61444">
                  <c:v>4.00E+02</c:v>
                </c:pt>
                <c:pt idx="61445">
                  <c:v>4.00E+02</c:v>
                </c:pt>
                <c:pt idx="61446">
                  <c:v>4.00E+02</c:v>
                </c:pt>
                <c:pt idx="61447">
                  <c:v>4.00E+02</c:v>
                </c:pt>
                <c:pt idx="61448">
                  <c:v>4.00E+02</c:v>
                </c:pt>
                <c:pt idx="61449">
                  <c:v>4.00E+02</c:v>
                </c:pt>
                <c:pt idx="61450">
                  <c:v>4.00E+02</c:v>
                </c:pt>
                <c:pt idx="61451">
                  <c:v>4.00E+02</c:v>
                </c:pt>
                <c:pt idx="61452">
                  <c:v>4.00E+02</c:v>
                </c:pt>
                <c:pt idx="61453">
                  <c:v>4.00E+02</c:v>
                </c:pt>
                <c:pt idx="61454">
                  <c:v>4.00E+02</c:v>
                </c:pt>
                <c:pt idx="61455">
                  <c:v>4.00E+02</c:v>
                </c:pt>
                <c:pt idx="61456">
                  <c:v>4.00E+02</c:v>
                </c:pt>
                <c:pt idx="61457">
                  <c:v>4.00E+02</c:v>
                </c:pt>
                <c:pt idx="61458">
                  <c:v>4.00E+02</c:v>
                </c:pt>
                <c:pt idx="61459">
                  <c:v>4.00E+02</c:v>
                </c:pt>
                <c:pt idx="61460">
                  <c:v>4.00E+02</c:v>
                </c:pt>
                <c:pt idx="61461">
                  <c:v>4.00E+02</c:v>
                </c:pt>
                <c:pt idx="61462">
                  <c:v>4.00E+02</c:v>
                </c:pt>
                <c:pt idx="61463">
                  <c:v>4.00E+02</c:v>
                </c:pt>
                <c:pt idx="61464">
                  <c:v>4.00E+02</c:v>
                </c:pt>
                <c:pt idx="61465">
                  <c:v>4.00E+02</c:v>
                </c:pt>
                <c:pt idx="61466">
                  <c:v>4.00E+02</c:v>
                </c:pt>
                <c:pt idx="61467">
                  <c:v>4.00E+02</c:v>
                </c:pt>
                <c:pt idx="61468">
                  <c:v>4.00E+02</c:v>
                </c:pt>
                <c:pt idx="61469">
                  <c:v>4.00E+02</c:v>
                </c:pt>
                <c:pt idx="61470">
                  <c:v>4.00E+02</c:v>
                </c:pt>
                <c:pt idx="61471">
                  <c:v>4.00E+02</c:v>
                </c:pt>
                <c:pt idx="61472">
                  <c:v>4.00E+02</c:v>
                </c:pt>
                <c:pt idx="61473">
                  <c:v>4.00E+02</c:v>
                </c:pt>
                <c:pt idx="61474">
                  <c:v>4.00E+02</c:v>
                </c:pt>
                <c:pt idx="61475">
                  <c:v>4.00E+02</c:v>
                </c:pt>
                <c:pt idx="61476">
                  <c:v>4.00E+02</c:v>
                </c:pt>
                <c:pt idx="61477">
                  <c:v>4.00E+02</c:v>
                </c:pt>
                <c:pt idx="61478">
                  <c:v>4.00E+02</c:v>
                </c:pt>
                <c:pt idx="61479">
                  <c:v>4.00E+02</c:v>
                </c:pt>
                <c:pt idx="61480">
                  <c:v>4.00E+02</c:v>
                </c:pt>
                <c:pt idx="61481">
                  <c:v>4.00E+02</c:v>
                </c:pt>
                <c:pt idx="61482">
                  <c:v>4.00E+02</c:v>
                </c:pt>
                <c:pt idx="61483">
                  <c:v>4.00E+02</c:v>
                </c:pt>
                <c:pt idx="61484">
                  <c:v>4.00E+02</c:v>
                </c:pt>
                <c:pt idx="61485">
                  <c:v>4.00E+02</c:v>
                </c:pt>
                <c:pt idx="61486">
                  <c:v>4.00E+02</c:v>
                </c:pt>
                <c:pt idx="61487">
                  <c:v>4.00E+02</c:v>
                </c:pt>
                <c:pt idx="61488">
                  <c:v>4.00E+02</c:v>
                </c:pt>
                <c:pt idx="61489">
                  <c:v>4.00E+02</c:v>
                </c:pt>
                <c:pt idx="61490">
                  <c:v>4.00E+02</c:v>
                </c:pt>
                <c:pt idx="61491">
                  <c:v>4.00E+02</c:v>
                </c:pt>
                <c:pt idx="61492">
                  <c:v>4.00E+02</c:v>
                </c:pt>
                <c:pt idx="61493">
                  <c:v>4.00E+02</c:v>
                </c:pt>
                <c:pt idx="61494">
                  <c:v>4.00E+02</c:v>
                </c:pt>
                <c:pt idx="61495">
                  <c:v>4.00E+02</c:v>
                </c:pt>
                <c:pt idx="61496">
                  <c:v>4.00E+02</c:v>
                </c:pt>
                <c:pt idx="61497">
                  <c:v>4.00E+02</c:v>
                </c:pt>
                <c:pt idx="61498">
                  <c:v>4.00E+02</c:v>
                </c:pt>
                <c:pt idx="61499">
                  <c:v>4.00E+02</c:v>
                </c:pt>
                <c:pt idx="61500">
                  <c:v>4.00E+02</c:v>
                </c:pt>
                <c:pt idx="61501">
                  <c:v>4.00E+02</c:v>
                </c:pt>
                <c:pt idx="61502">
                  <c:v>4.00E+02</c:v>
                </c:pt>
                <c:pt idx="61503">
                  <c:v>4.00E+02</c:v>
                </c:pt>
                <c:pt idx="61504">
                  <c:v>4.00E+02</c:v>
                </c:pt>
                <c:pt idx="61505">
                  <c:v>4.00E+02</c:v>
                </c:pt>
                <c:pt idx="61506">
                  <c:v>4.00E+02</c:v>
                </c:pt>
                <c:pt idx="61507">
                  <c:v>4.00E+02</c:v>
                </c:pt>
                <c:pt idx="61508">
                  <c:v>4.00E+02</c:v>
                </c:pt>
                <c:pt idx="61509">
                  <c:v>4.00E+02</c:v>
                </c:pt>
                <c:pt idx="61510">
                  <c:v>4.00E+02</c:v>
                </c:pt>
                <c:pt idx="61511">
                  <c:v>4.00E+02</c:v>
                </c:pt>
                <c:pt idx="61512">
                  <c:v>4.00E+02</c:v>
                </c:pt>
                <c:pt idx="61513">
                  <c:v>4.00E+02</c:v>
                </c:pt>
                <c:pt idx="61514">
                  <c:v>4.00E+02</c:v>
                </c:pt>
                <c:pt idx="61515">
                  <c:v>4.00E+02</c:v>
                </c:pt>
                <c:pt idx="61516">
                  <c:v>4.00E+02</c:v>
                </c:pt>
                <c:pt idx="61517">
                  <c:v>4.00E+02</c:v>
                </c:pt>
                <c:pt idx="61518">
                  <c:v>4.00E+02</c:v>
                </c:pt>
                <c:pt idx="61519">
                  <c:v>4.00E+02</c:v>
                </c:pt>
                <c:pt idx="61520">
                  <c:v>4.00E+02</c:v>
                </c:pt>
                <c:pt idx="61521">
                  <c:v>4.00E+02</c:v>
                </c:pt>
                <c:pt idx="61522">
                  <c:v>4.00E+02</c:v>
                </c:pt>
                <c:pt idx="61523">
                  <c:v>4.00E+02</c:v>
                </c:pt>
                <c:pt idx="61524">
                  <c:v>4.00E+02</c:v>
                </c:pt>
                <c:pt idx="61525">
                  <c:v>4.00E+02</c:v>
                </c:pt>
                <c:pt idx="61526">
                  <c:v>4.00E+02</c:v>
                </c:pt>
                <c:pt idx="61527">
                  <c:v>4.00E+02</c:v>
                </c:pt>
                <c:pt idx="61528">
                  <c:v>4.00E+02</c:v>
                </c:pt>
                <c:pt idx="61529">
                  <c:v>4.00E+02</c:v>
                </c:pt>
                <c:pt idx="61530">
                  <c:v>4.00E+02</c:v>
                </c:pt>
                <c:pt idx="61531">
                  <c:v>4.00E+02</c:v>
                </c:pt>
                <c:pt idx="61532">
                  <c:v>4.00E+02</c:v>
                </c:pt>
                <c:pt idx="61533">
                  <c:v>4.00E+02</c:v>
                </c:pt>
                <c:pt idx="61534">
                  <c:v>4.00E+02</c:v>
                </c:pt>
                <c:pt idx="61535">
                  <c:v>4.00E+02</c:v>
                </c:pt>
                <c:pt idx="61536">
                  <c:v>4.00E+02</c:v>
                </c:pt>
                <c:pt idx="61537">
                  <c:v>4.00E+02</c:v>
                </c:pt>
                <c:pt idx="61538">
                  <c:v>4.00E+02</c:v>
                </c:pt>
                <c:pt idx="61539">
                  <c:v>4.00E+02</c:v>
                </c:pt>
                <c:pt idx="61540">
                  <c:v>4.00E+02</c:v>
                </c:pt>
                <c:pt idx="61541">
                  <c:v>4.00E+02</c:v>
                </c:pt>
                <c:pt idx="61542">
                  <c:v>4.00E+02</c:v>
                </c:pt>
                <c:pt idx="61543">
                  <c:v>4.00E+02</c:v>
                </c:pt>
                <c:pt idx="61544">
                  <c:v>4.00E+02</c:v>
                </c:pt>
                <c:pt idx="61545">
                  <c:v>4.00E+02</c:v>
                </c:pt>
                <c:pt idx="61546">
                  <c:v>4.00E+02</c:v>
                </c:pt>
                <c:pt idx="61547">
                  <c:v>4.00E+02</c:v>
                </c:pt>
                <c:pt idx="61548">
                  <c:v>4.00E+02</c:v>
                </c:pt>
                <c:pt idx="61549">
                  <c:v>4.00E+02</c:v>
                </c:pt>
                <c:pt idx="61550">
                  <c:v>4.00E+02</c:v>
                </c:pt>
                <c:pt idx="61551">
                  <c:v>4.00E+02</c:v>
                </c:pt>
                <c:pt idx="61552">
                  <c:v>4.00E+02</c:v>
                </c:pt>
                <c:pt idx="61553">
                  <c:v>4.00E+02</c:v>
                </c:pt>
                <c:pt idx="61554">
                  <c:v>4.00E+02</c:v>
                </c:pt>
                <c:pt idx="61555">
                  <c:v>4.00E+02</c:v>
                </c:pt>
                <c:pt idx="61556">
                  <c:v>4.00E+02</c:v>
                </c:pt>
                <c:pt idx="61557">
                  <c:v>4.00E+02</c:v>
                </c:pt>
                <c:pt idx="61558">
                  <c:v>4.00E+02</c:v>
                </c:pt>
                <c:pt idx="61559">
                  <c:v>4.00E+02</c:v>
                </c:pt>
                <c:pt idx="61560">
                  <c:v>4.00E+02</c:v>
                </c:pt>
                <c:pt idx="61561">
                  <c:v>4.00E+02</c:v>
                </c:pt>
                <c:pt idx="61562">
                  <c:v>4.00E+02</c:v>
                </c:pt>
                <c:pt idx="61563">
                  <c:v>4.00E+02</c:v>
                </c:pt>
                <c:pt idx="61564">
                  <c:v>4.00E+02</c:v>
                </c:pt>
                <c:pt idx="61565">
                  <c:v>4.00E+02</c:v>
                </c:pt>
                <c:pt idx="61566">
                  <c:v>4.00E+02</c:v>
                </c:pt>
                <c:pt idx="61567">
                  <c:v>4.00E+02</c:v>
                </c:pt>
                <c:pt idx="61568">
                  <c:v>4.00E+02</c:v>
                </c:pt>
                <c:pt idx="61569">
                  <c:v>4.00E+02</c:v>
                </c:pt>
                <c:pt idx="61570">
                  <c:v>4.00E+02</c:v>
                </c:pt>
                <c:pt idx="61571">
                  <c:v>4.00E+02</c:v>
                </c:pt>
                <c:pt idx="61572">
                  <c:v>4.00E+02</c:v>
                </c:pt>
                <c:pt idx="61573">
                  <c:v>4.00E+02</c:v>
                </c:pt>
                <c:pt idx="61574">
                  <c:v>4.00E+02</c:v>
                </c:pt>
                <c:pt idx="61575">
                  <c:v>4.00E+02</c:v>
                </c:pt>
                <c:pt idx="61576">
                  <c:v>4.00E+02</c:v>
                </c:pt>
                <c:pt idx="61577">
                  <c:v>4.00E+02</c:v>
                </c:pt>
                <c:pt idx="61578">
                  <c:v>4.00E+02</c:v>
                </c:pt>
                <c:pt idx="61579">
                  <c:v>4.00E+02</c:v>
                </c:pt>
                <c:pt idx="61580">
                  <c:v>4.00E+02</c:v>
                </c:pt>
                <c:pt idx="61581">
                  <c:v>4.00E+02</c:v>
                </c:pt>
                <c:pt idx="61582">
                  <c:v>4.00E+02</c:v>
                </c:pt>
                <c:pt idx="61583">
                  <c:v>4.00E+02</c:v>
                </c:pt>
                <c:pt idx="61584">
                  <c:v>4.00E+02</c:v>
                </c:pt>
                <c:pt idx="61585">
                  <c:v>4.00E+02</c:v>
                </c:pt>
                <c:pt idx="61586">
                  <c:v>4.00E+02</c:v>
                </c:pt>
                <c:pt idx="61587">
                  <c:v>4.00E+02</c:v>
                </c:pt>
                <c:pt idx="61588">
                  <c:v>4.00E+02</c:v>
                </c:pt>
                <c:pt idx="61589">
                  <c:v>4.00E+02</c:v>
                </c:pt>
                <c:pt idx="61590">
                  <c:v>4.00E+02</c:v>
                </c:pt>
                <c:pt idx="61591">
                  <c:v>4.00E+02</c:v>
                </c:pt>
                <c:pt idx="61592">
                  <c:v>4.00E+02</c:v>
                </c:pt>
                <c:pt idx="61593">
                  <c:v>4.00E+02</c:v>
                </c:pt>
                <c:pt idx="61594">
                  <c:v>4.00E+02</c:v>
                </c:pt>
                <c:pt idx="61595">
                  <c:v>4.00E+02</c:v>
                </c:pt>
                <c:pt idx="61596">
                  <c:v>4.00E+02</c:v>
                </c:pt>
                <c:pt idx="61597">
                  <c:v>4.00E+02</c:v>
                </c:pt>
                <c:pt idx="61598">
                  <c:v>4.00E+02</c:v>
                </c:pt>
                <c:pt idx="61599">
                  <c:v>4.00E+02</c:v>
                </c:pt>
                <c:pt idx="61600">
                  <c:v>4.00E+02</c:v>
                </c:pt>
                <c:pt idx="61601">
                  <c:v>4.00E+02</c:v>
                </c:pt>
                <c:pt idx="61602">
                  <c:v>4.00E+02</c:v>
                </c:pt>
                <c:pt idx="61603">
                  <c:v>4.00E+02</c:v>
                </c:pt>
                <c:pt idx="61604">
                  <c:v>4.00E+02</c:v>
                </c:pt>
                <c:pt idx="61605">
                  <c:v>4.00E+02</c:v>
                </c:pt>
                <c:pt idx="61606">
                  <c:v>4.00E+02</c:v>
                </c:pt>
                <c:pt idx="61607">
                  <c:v>4.00E+02</c:v>
                </c:pt>
                <c:pt idx="61608">
                  <c:v>4.00E+02</c:v>
                </c:pt>
                <c:pt idx="61609">
                  <c:v>4.00E+02</c:v>
                </c:pt>
                <c:pt idx="61610">
                  <c:v>4.00E+02</c:v>
                </c:pt>
                <c:pt idx="61611">
                  <c:v>4.00E+02</c:v>
                </c:pt>
                <c:pt idx="61612">
                  <c:v>4.00E+02</c:v>
                </c:pt>
                <c:pt idx="61613">
                  <c:v>4.00E+02</c:v>
                </c:pt>
                <c:pt idx="61614">
                  <c:v>4.00E+02</c:v>
                </c:pt>
                <c:pt idx="61615">
                  <c:v>4.00E+02</c:v>
                </c:pt>
                <c:pt idx="61616">
                  <c:v>4.00E+02</c:v>
                </c:pt>
                <c:pt idx="61617">
                  <c:v>4.00E+02</c:v>
                </c:pt>
                <c:pt idx="61618">
                  <c:v>4.00E+02</c:v>
                </c:pt>
                <c:pt idx="61619">
                  <c:v>4.00E+02</c:v>
                </c:pt>
                <c:pt idx="61620">
                  <c:v>4.00E+02</c:v>
                </c:pt>
                <c:pt idx="61621">
                  <c:v>4.00E+02</c:v>
                </c:pt>
                <c:pt idx="61622">
                  <c:v>4.00E+02</c:v>
                </c:pt>
                <c:pt idx="61623">
                  <c:v>4.00E+02</c:v>
                </c:pt>
                <c:pt idx="61624">
                  <c:v>4.00E+02</c:v>
                </c:pt>
                <c:pt idx="61625">
                  <c:v>4.00E+02</c:v>
                </c:pt>
                <c:pt idx="61626">
                  <c:v>4.00E+02</c:v>
                </c:pt>
                <c:pt idx="61627">
                  <c:v>4.00E+02</c:v>
                </c:pt>
                <c:pt idx="61628">
                  <c:v>4.00E+02</c:v>
                </c:pt>
                <c:pt idx="61629">
                  <c:v>4.00E+02</c:v>
                </c:pt>
                <c:pt idx="61630">
                  <c:v>4.00E+02</c:v>
                </c:pt>
                <c:pt idx="61631">
                  <c:v>4.00E+02</c:v>
                </c:pt>
                <c:pt idx="61632">
                  <c:v>4.00E+02</c:v>
                </c:pt>
                <c:pt idx="61633">
                  <c:v>4.00E+02</c:v>
                </c:pt>
                <c:pt idx="61634">
                  <c:v>4.00E+02</c:v>
                </c:pt>
                <c:pt idx="61635">
                  <c:v>4.00E+02</c:v>
                </c:pt>
                <c:pt idx="61636">
                  <c:v>4.00E+02</c:v>
                </c:pt>
                <c:pt idx="61637">
                  <c:v>4.00E+02</c:v>
                </c:pt>
                <c:pt idx="61638">
                  <c:v>4.00E+02</c:v>
                </c:pt>
                <c:pt idx="61639">
                  <c:v>4.00E+02</c:v>
                </c:pt>
                <c:pt idx="61640">
                  <c:v>4.00E+02</c:v>
                </c:pt>
                <c:pt idx="61641">
                  <c:v>4.00E+02</c:v>
                </c:pt>
                <c:pt idx="61642">
                  <c:v>4.00E+02</c:v>
                </c:pt>
                <c:pt idx="61643">
                  <c:v>4.00E+02</c:v>
                </c:pt>
                <c:pt idx="61644">
                  <c:v>4.00E+02</c:v>
                </c:pt>
                <c:pt idx="61645">
                  <c:v>4.00E+02</c:v>
                </c:pt>
                <c:pt idx="61646">
                  <c:v>4.00E+02</c:v>
                </c:pt>
                <c:pt idx="61647">
                  <c:v>4.00E+02</c:v>
                </c:pt>
                <c:pt idx="61648">
                  <c:v>4.00E+02</c:v>
                </c:pt>
                <c:pt idx="61649">
                  <c:v>4.00E+02</c:v>
                </c:pt>
                <c:pt idx="61650">
                  <c:v>4.00E+02</c:v>
                </c:pt>
                <c:pt idx="61651">
                  <c:v>4.00E+02</c:v>
                </c:pt>
                <c:pt idx="61652">
                  <c:v>4.00E+02</c:v>
                </c:pt>
                <c:pt idx="61653">
                  <c:v>4.00E+02</c:v>
                </c:pt>
                <c:pt idx="61654">
                  <c:v>4.00E+02</c:v>
                </c:pt>
                <c:pt idx="61655">
                  <c:v>4.00E+02</c:v>
                </c:pt>
                <c:pt idx="61656">
                  <c:v>4.00E+02</c:v>
                </c:pt>
                <c:pt idx="61657">
                  <c:v>4.00E+02</c:v>
                </c:pt>
                <c:pt idx="61658">
                  <c:v>4.00E+02</c:v>
                </c:pt>
                <c:pt idx="61659">
                  <c:v>4.00E+02</c:v>
                </c:pt>
                <c:pt idx="61660">
                  <c:v>4.00E+02</c:v>
                </c:pt>
                <c:pt idx="61661">
                  <c:v>4.00E+02</c:v>
                </c:pt>
                <c:pt idx="61662">
                  <c:v>4.00E+02</c:v>
                </c:pt>
                <c:pt idx="61663">
                  <c:v>4.00E+02</c:v>
                </c:pt>
                <c:pt idx="61664">
                  <c:v>4.00E+02</c:v>
                </c:pt>
                <c:pt idx="61665">
                  <c:v>4.00E+02</c:v>
                </c:pt>
                <c:pt idx="61666">
                  <c:v>4.00E+02</c:v>
                </c:pt>
                <c:pt idx="61667">
                  <c:v>4.00E+02</c:v>
                </c:pt>
                <c:pt idx="61668">
                  <c:v>4.00E+02</c:v>
                </c:pt>
                <c:pt idx="61669">
                  <c:v>4.00E+02</c:v>
                </c:pt>
                <c:pt idx="61670">
                  <c:v>4.00E+02</c:v>
                </c:pt>
                <c:pt idx="61671">
                  <c:v>4.00E+02</c:v>
                </c:pt>
                <c:pt idx="61672">
                  <c:v>4.00E+02</c:v>
                </c:pt>
                <c:pt idx="61673">
                  <c:v>4.00E+02</c:v>
                </c:pt>
                <c:pt idx="61674">
                  <c:v>4.00E+02</c:v>
                </c:pt>
                <c:pt idx="61675">
                  <c:v>4.00E+02</c:v>
                </c:pt>
                <c:pt idx="61676">
                  <c:v>4.00E+02</c:v>
                </c:pt>
                <c:pt idx="61677">
                  <c:v>4.00E+02</c:v>
                </c:pt>
                <c:pt idx="61678">
                  <c:v>4.00E+02</c:v>
                </c:pt>
                <c:pt idx="61679">
                  <c:v>4.00E+02</c:v>
                </c:pt>
                <c:pt idx="61680">
                  <c:v>4.00E+02</c:v>
                </c:pt>
                <c:pt idx="61681">
                  <c:v>4.00E+02</c:v>
                </c:pt>
                <c:pt idx="61682">
                  <c:v>4.00E+02</c:v>
                </c:pt>
                <c:pt idx="61683">
                  <c:v>4.00E+02</c:v>
                </c:pt>
                <c:pt idx="61684">
                  <c:v>4.00E+02</c:v>
                </c:pt>
                <c:pt idx="61685">
                  <c:v>4.00E+02</c:v>
                </c:pt>
                <c:pt idx="61686">
                  <c:v>4.00E+02</c:v>
                </c:pt>
                <c:pt idx="61687">
                  <c:v>4.00E+02</c:v>
                </c:pt>
                <c:pt idx="61688">
                  <c:v>4.00E+02</c:v>
                </c:pt>
                <c:pt idx="61689">
                  <c:v>4.00E+02</c:v>
                </c:pt>
                <c:pt idx="61690">
                  <c:v>4.00E+02</c:v>
                </c:pt>
                <c:pt idx="61691">
                  <c:v>4.00E+02</c:v>
                </c:pt>
                <c:pt idx="61692">
                  <c:v>4.00E+02</c:v>
                </c:pt>
                <c:pt idx="61693">
                  <c:v>4.00E+02</c:v>
                </c:pt>
                <c:pt idx="61694">
                  <c:v>4.00E+02</c:v>
                </c:pt>
                <c:pt idx="61695">
                  <c:v>4.00E+02</c:v>
                </c:pt>
                <c:pt idx="61696">
                  <c:v>4.00E+02</c:v>
                </c:pt>
                <c:pt idx="61697">
                  <c:v>4.00E+02</c:v>
                </c:pt>
                <c:pt idx="61698">
                  <c:v>4.00E+02</c:v>
                </c:pt>
                <c:pt idx="61699">
                  <c:v>4.00E+02</c:v>
                </c:pt>
                <c:pt idx="61700">
                  <c:v>4.00E+02</c:v>
                </c:pt>
                <c:pt idx="61701">
                  <c:v>4.00E+02</c:v>
                </c:pt>
                <c:pt idx="61702">
                  <c:v>4.00E+02</c:v>
                </c:pt>
                <c:pt idx="61703">
                  <c:v>4.00E+02</c:v>
                </c:pt>
                <c:pt idx="61704">
                  <c:v>4.00E+02</c:v>
                </c:pt>
                <c:pt idx="61705">
                  <c:v>4.00E+02</c:v>
                </c:pt>
                <c:pt idx="61706">
                  <c:v>4.00E+02</c:v>
                </c:pt>
                <c:pt idx="61707">
                  <c:v>4.00E+02</c:v>
                </c:pt>
                <c:pt idx="61708">
                  <c:v>4.00E+02</c:v>
                </c:pt>
                <c:pt idx="61709">
                  <c:v>4.00E+02</c:v>
                </c:pt>
                <c:pt idx="61710">
                  <c:v>4.00E+02</c:v>
                </c:pt>
                <c:pt idx="61711">
                  <c:v>4.00E+02</c:v>
                </c:pt>
                <c:pt idx="61712">
                  <c:v>4.00E+02</c:v>
                </c:pt>
                <c:pt idx="61713">
                  <c:v>4.00E+02</c:v>
                </c:pt>
                <c:pt idx="61714">
                  <c:v>4.00E+02</c:v>
                </c:pt>
                <c:pt idx="61715">
                  <c:v>4.00E+02</c:v>
                </c:pt>
                <c:pt idx="61716">
                  <c:v>4.00E+02</c:v>
                </c:pt>
                <c:pt idx="61717">
                  <c:v>4.00E+02</c:v>
                </c:pt>
                <c:pt idx="61718">
                  <c:v>4.00E+02</c:v>
                </c:pt>
                <c:pt idx="61719">
                  <c:v>4.00E+02</c:v>
                </c:pt>
                <c:pt idx="61720">
                  <c:v>4.00E+02</c:v>
                </c:pt>
                <c:pt idx="61721">
                  <c:v>4.00E+02</c:v>
                </c:pt>
                <c:pt idx="61722">
                  <c:v>4.00E+02</c:v>
                </c:pt>
                <c:pt idx="61723">
                  <c:v>4.00E+02</c:v>
                </c:pt>
                <c:pt idx="61724">
                  <c:v>4.00E+02</c:v>
                </c:pt>
                <c:pt idx="61725">
                  <c:v>4.00E+02</c:v>
                </c:pt>
                <c:pt idx="61726">
                  <c:v>4.00E+02</c:v>
                </c:pt>
                <c:pt idx="61727">
                  <c:v>4.00E+02</c:v>
                </c:pt>
                <c:pt idx="61728">
                  <c:v>4.00E+02</c:v>
                </c:pt>
                <c:pt idx="61729">
                  <c:v>4.00E+02</c:v>
                </c:pt>
                <c:pt idx="61730">
                  <c:v>4.00E+02</c:v>
                </c:pt>
                <c:pt idx="61731">
                  <c:v>4.00E+02</c:v>
                </c:pt>
                <c:pt idx="61732">
                  <c:v>4.00E+02</c:v>
                </c:pt>
                <c:pt idx="61733">
                  <c:v>4.00E+02</c:v>
                </c:pt>
                <c:pt idx="61734">
                  <c:v>4.00E+02</c:v>
                </c:pt>
                <c:pt idx="61735">
                  <c:v>4.00E+02</c:v>
                </c:pt>
                <c:pt idx="61736">
                  <c:v>4.00E+02</c:v>
                </c:pt>
                <c:pt idx="61737">
                  <c:v>4.00E+02</c:v>
                </c:pt>
                <c:pt idx="61738">
                  <c:v>4.00E+02</c:v>
                </c:pt>
                <c:pt idx="61739">
                  <c:v>4.00E+02</c:v>
                </c:pt>
                <c:pt idx="61740">
                  <c:v>4.00E+02</c:v>
                </c:pt>
                <c:pt idx="61741">
                  <c:v>4.00E+02</c:v>
                </c:pt>
                <c:pt idx="61742">
                  <c:v>4.00E+02</c:v>
                </c:pt>
                <c:pt idx="61743">
                  <c:v>4.00E+02</c:v>
                </c:pt>
                <c:pt idx="61744">
                  <c:v>4.00E+02</c:v>
                </c:pt>
                <c:pt idx="61745">
                  <c:v>4.00E+02</c:v>
                </c:pt>
                <c:pt idx="61746">
                  <c:v>4.00E+02</c:v>
                </c:pt>
                <c:pt idx="61747">
                  <c:v>4.00E+02</c:v>
                </c:pt>
                <c:pt idx="61748">
                  <c:v>4.00E+02</c:v>
                </c:pt>
                <c:pt idx="61749">
                  <c:v>4.00E+02</c:v>
                </c:pt>
                <c:pt idx="61750">
                  <c:v>4.00E+02</c:v>
                </c:pt>
                <c:pt idx="61751">
                  <c:v>4.00E+02</c:v>
                </c:pt>
                <c:pt idx="61752">
                  <c:v>4.00E+02</c:v>
                </c:pt>
                <c:pt idx="61753">
                  <c:v>4.00E+02</c:v>
                </c:pt>
                <c:pt idx="61754">
                  <c:v>4.00E+02</c:v>
                </c:pt>
                <c:pt idx="61755">
                  <c:v>4.00E+02</c:v>
                </c:pt>
                <c:pt idx="61756">
                  <c:v>4.00E+02</c:v>
                </c:pt>
                <c:pt idx="61757">
                  <c:v>4.00E+02</c:v>
                </c:pt>
                <c:pt idx="61758">
                  <c:v>4.00E+02</c:v>
                </c:pt>
                <c:pt idx="61759">
                  <c:v>4.00E+02</c:v>
                </c:pt>
                <c:pt idx="61760">
                  <c:v>4.00E+02</c:v>
                </c:pt>
                <c:pt idx="61761">
                  <c:v>4.00E+02</c:v>
                </c:pt>
                <c:pt idx="61762">
                  <c:v>4.00E+02</c:v>
                </c:pt>
                <c:pt idx="61763">
                  <c:v>4.00E+02</c:v>
                </c:pt>
                <c:pt idx="61764">
                  <c:v>4.00E+02</c:v>
                </c:pt>
                <c:pt idx="61765">
                  <c:v>4.00E+02</c:v>
                </c:pt>
                <c:pt idx="61766">
                  <c:v>4.00E+02</c:v>
                </c:pt>
                <c:pt idx="61767">
                  <c:v>4.00E+02</c:v>
                </c:pt>
                <c:pt idx="61768">
                  <c:v>4.00E+02</c:v>
                </c:pt>
                <c:pt idx="61769">
                  <c:v>4.00E+02</c:v>
                </c:pt>
                <c:pt idx="61770">
                  <c:v>4.00E+02</c:v>
                </c:pt>
                <c:pt idx="61771">
                  <c:v>4.00E+02</c:v>
                </c:pt>
                <c:pt idx="61772">
                  <c:v>4.00E+02</c:v>
                </c:pt>
                <c:pt idx="61773">
                  <c:v>4.00E+02</c:v>
                </c:pt>
                <c:pt idx="61774">
                  <c:v>4.00E+02</c:v>
                </c:pt>
                <c:pt idx="61775">
                  <c:v>4.00E+02</c:v>
                </c:pt>
                <c:pt idx="61776">
                  <c:v>4.00E+02</c:v>
                </c:pt>
                <c:pt idx="61777">
                  <c:v>4.00E+02</c:v>
                </c:pt>
                <c:pt idx="61778">
                  <c:v>4.00E+02</c:v>
                </c:pt>
                <c:pt idx="61779">
                  <c:v>4.00E+02</c:v>
                </c:pt>
                <c:pt idx="61780">
                  <c:v>4.00E+02</c:v>
                </c:pt>
                <c:pt idx="61781">
                  <c:v>4.00E+02</c:v>
                </c:pt>
                <c:pt idx="61782">
                  <c:v>4.00E+02</c:v>
                </c:pt>
                <c:pt idx="61783">
                  <c:v>4.00E+02</c:v>
                </c:pt>
                <c:pt idx="61784">
                  <c:v>4.00E+02</c:v>
                </c:pt>
                <c:pt idx="61785">
                  <c:v>4.00E+02</c:v>
                </c:pt>
                <c:pt idx="61786">
                  <c:v>4.00E+02</c:v>
                </c:pt>
                <c:pt idx="61787">
                  <c:v>4.00E+02</c:v>
                </c:pt>
                <c:pt idx="61788">
                  <c:v>4.00E+02</c:v>
                </c:pt>
                <c:pt idx="61789">
                  <c:v>4.00E+02</c:v>
                </c:pt>
                <c:pt idx="61790">
                  <c:v>4.00E+02</c:v>
                </c:pt>
                <c:pt idx="61791">
                  <c:v>4.00E+02</c:v>
                </c:pt>
                <c:pt idx="61792">
                  <c:v>4.00E+02</c:v>
                </c:pt>
                <c:pt idx="61793">
                  <c:v>4.00E+02</c:v>
                </c:pt>
                <c:pt idx="61794">
                  <c:v>4.00E+02</c:v>
                </c:pt>
                <c:pt idx="61795">
                  <c:v>4.00E+02</c:v>
                </c:pt>
                <c:pt idx="61796">
                  <c:v>4.00E+02</c:v>
                </c:pt>
                <c:pt idx="61797">
                  <c:v>4.00E+02</c:v>
                </c:pt>
                <c:pt idx="61798">
                  <c:v>4.00E+02</c:v>
                </c:pt>
                <c:pt idx="61799">
                  <c:v>4.00E+02</c:v>
                </c:pt>
                <c:pt idx="61800">
                  <c:v>4.00E+02</c:v>
                </c:pt>
                <c:pt idx="61801">
                  <c:v>4.00E+02</c:v>
                </c:pt>
                <c:pt idx="61802">
                  <c:v>4.00E+02</c:v>
                </c:pt>
                <c:pt idx="61803">
                  <c:v>4.00E+02</c:v>
                </c:pt>
                <c:pt idx="61804">
                  <c:v>4.00E+02</c:v>
                </c:pt>
                <c:pt idx="61805">
                  <c:v>4.00E+02</c:v>
                </c:pt>
                <c:pt idx="61806">
                  <c:v>4.00E+02</c:v>
                </c:pt>
                <c:pt idx="61807">
                  <c:v>4.00E+02</c:v>
                </c:pt>
                <c:pt idx="61808">
                  <c:v>4.00E+02</c:v>
                </c:pt>
                <c:pt idx="61809">
                  <c:v>4.00E+02</c:v>
                </c:pt>
                <c:pt idx="61810">
                  <c:v>4.00E+02</c:v>
                </c:pt>
                <c:pt idx="61811">
                  <c:v>4.00E+02</c:v>
                </c:pt>
                <c:pt idx="61812">
                  <c:v>4.00E+02</c:v>
                </c:pt>
                <c:pt idx="61813">
                  <c:v>4.00E+02</c:v>
                </c:pt>
                <c:pt idx="61814">
                  <c:v>4.00E+02</c:v>
                </c:pt>
                <c:pt idx="61815">
                  <c:v>4.00E+02</c:v>
                </c:pt>
                <c:pt idx="61816">
                  <c:v>4.00E+02</c:v>
                </c:pt>
                <c:pt idx="61817">
                  <c:v>4.00E+02</c:v>
                </c:pt>
                <c:pt idx="61818">
                  <c:v>4.00E+02</c:v>
                </c:pt>
                <c:pt idx="61819">
                  <c:v>4.00E+02</c:v>
                </c:pt>
                <c:pt idx="61820">
                  <c:v>4.00E+02</c:v>
                </c:pt>
                <c:pt idx="61821">
                  <c:v>4.00E+02</c:v>
                </c:pt>
                <c:pt idx="61822">
                  <c:v>4.00E+02</c:v>
                </c:pt>
                <c:pt idx="61823">
                  <c:v>4.00E+02</c:v>
                </c:pt>
                <c:pt idx="61824">
                  <c:v>4.00E+02</c:v>
                </c:pt>
                <c:pt idx="61825">
                  <c:v>4.00E+02</c:v>
                </c:pt>
                <c:pt idx="61826">
                  <c:v>4.00E+02</c:v>
                </c:pt>
                <c:pt idx="61827">
                  <c:v>4.00E+02</c:v>
                </c:pt>
                <c:pt idx="61828">
                  <c:v>4.00E+02</c:v>
                </c:pt>
                <c:pt idx="61829">
                  <c:v>4.00E+02</c:v>
                </c:pt>
                <c:pt idx="61830">
                  <c:v>4.00E+02</c:v>
                </c:pt>
                <c:pt idx="61831">
                  <c:v>4.00E+02</c:v>
                </c:pt>
                <c:pt idx="61832">
                  <c:v>4.00E+02</c:v>
                </c:pt>
                <c:pt idx="61833">
                  <c:v>4.00E+02</c:v>
                </c:pt>
                <c:pt idx="61834">
                  <c:v>4.00E+02</c:v>
                </c:pt>
                <c:pt idx="61835">
                  <c:v>4.00E+02</c:v>
                </c:pt>
                <c:pt idx="61836">
                  <c:v>4.00E+02</c:v>
                </c:pt>
                <c:pt idx="61837">
                  <c:v>4.00E+02</c:v>
                </c:pt>
                <c:pt idx="61838">
                  <c:v>4.00E+02</c:v>
                </c:pt>
                <c:pt idx="61839">
                  <c:v>4.00E+02</c:v>
                </c:pt>
                <c:pt idx="61840">
                  <c:v>4.00E+02</c:v>
                </c:pt>
                <c:pt idx="61841">
                  <c:v>4.00E+02</c:v>
                </c:pt>
                <c:pt idx="61842">
                  <c:v>4.00E+02</c:v>
                </c:pt>
                <c:pt idx="61843">
                  <c:v>4.00E+02</c:v>
                </c:pt>
                <c:pt idx="61844">
                  <c:v>4.00E+02</c:v>
                </c:pt>
                <c:pt idx="61845">
                  <c:v>4.00E+02</c:v>
                </c:pt>
                <c:pt idx="61846">
                  <c:v>4.00E+02</c:v>
                </c:pt>
                <c:pt idx="61847">
                  <c:v>4.00E+02</c:v>
                </c:pt>
                <c:pt idx="61848">
                  <c:v>4.00E+02</c:v>
                </c:pt>
                <c:pt idx="61849">
                  <c:v>4.00E+02</c:v>
                </c:pt>
                <c:pt idx="61850">
                  <c:v>4.00E+02</c:v>
                </c:pt>
                <c:pt idx="61851">
                  <c:v>4.00E+02</c:v>
                </c:pt>
                <c:pt idx="61852">
                  <c:v>4.00E+02</c:v>
                </c:pt>
                <c:pt idx="61853">
                  <c:v>4.00E+02</c:v>
                </c:pt>
                <c:pt idx="61854">
                  <c:v>4.00E+02</c:v>
                </c:pt>
                <c:pt idx="61855">
                  <c:v>4.00E+02</c:v>
                </c:pt>
                <c:pt idx="61856">
                  <c:v>4.00E+02</c:v>
                </c:pt>
                <c:pt idx="61857">
                  <c:v>4.00E+02</c:v>
                </c:pt>
                <c:pt idx="61858">
                  <c:v>4.00E+02</c:v>
                </c:pt>
                <c:pt idx="61859">
                  <c:v>4.00E+02</c:v>
                </c:pt>
                <c:pt idx="61860">
                  <c:v>4.00E+02</c:v>
                </c:pt>
                <c:pt idx="61861">
                  <c:v>4.00E+02</c:v>
                </c:pt>
                <c:pt idx="61862">
                  <c:v>4.00E+02</c:v>
                </c:pt>
                <c:pt idx="61863">
                  <c:v>4.00E+02</c:v>
                </c:pt>
                <c:pt idx="61864">
                  <c:v>4.00E+02</c:v>
                </c:pt>
                <c:pt idx="61865">
                  <c:v>4.00E+02</c:v>
                </c:pt>
                <c:pt idx="61866">
                  <c:v>4.00E+02</c:v>
                </c:pt>
                <c:pt idx="61867">
                  <c:v>4.00E+02</c:v>
                </c:pt>
                <c:pt idx="61868">
                  <c:v>4.00E+02</c:v>
                </c:pt>
                <c:pt idx="61869">
                  <c:v>4.00E+02</c:v>
                </c:pt>
                <c:pt idx="61870">
                  <c:v>4.00E+02</c:v>
                </c:pt>
                <c:pt idx="61871">
                  <c:v>4.00E+02</c:v>
                </c:pt>
                <c:pt idx="61872">
                  <c:v>4.00E+02</c:v>
                </c:pt>
                <c:pt idx="61873">
                  <c:v>4.00E+02</c:v>
                </c:pt>
                <c:pt idx="61874">
                  <c:v>4.00E+02</c:v>
                </c:pt>
                <c:pt idx="61875">
                  <c:v>4.00E+02</c:v>
                </c:pt>
                <c:pt idx="61876">
                  <c:v>4.00E+02</c:v>
                </c:pt>
                <c:pt idx="61877">
                  <c:v>4.00E+02</c:v>
                </c:pt>
                <c:pt idx="61878">
                  <c:v>4.00E+02</c:v>
                </c:pt>
                <c:pt idx="61879">
                  <c:v>4.00E+02</c:v>
                </c:pt>
                <c:pt idx="61880">
                  <c:v>4.00E+02</c:v>
                </c:pt>
                <c:pt idx="61881">
                  <c:v>4.00E+02</c:v>
                </c:pt>
                <c:pt idx="61882">
                  <c:v>4.00E+02</c:v>
                </c:pt>
                <c:pt idx="61883">
                  <c:v>4.00E+02</c:v>
                </c:pt>
                <c:pt idx="61884">
                  <c:v>4.00E+02</c:v>
                </c:pt>
                <c:pt idx="61885">
                  <c:v>4.00E+02</c:v>
                </c:pt>
                <c:pt idx="61886">
                  <c:v>4.00E+02</c:v>
                </c:pt>
                <c:pt idx="61887">
                  <c:v>4.00E+02</c:v>
                </c:pt>
                <c:pt idx="61888">
                  <c:v>4.00E+02</c:v>
                </c:pt>
                <c:pt idx="61889">
                  <c:v>4.00E+02</c:v>
                </c:pt>
                <c:pt idx="61890">
                  <c:v>4.00E+02</c:v>
                </c:pt>
                <c:pt idx="61891">
                  <c:v>4.00E+02</c:v>
                </c:pt>
                <c:pt idx="61892">
                  <c:v>4.00E+02</c:v>
                </c:pt>
                <c:pt idx="61893">
                  <c:v>4.00E+02</c:v>
                </c:pt>
                <c:pt idx="61894">
                  <c:v>4.00E+02</c:v>
                </c:pt>
                <c:pt idx="61895">
                  <c:v>4.00E+02</c:v>
                </c:pt>
                <c:pt idx="61896">
                  <c:v>4.00E+02</c:v>
                </c:pt>
                <c:pt idx="61897">
                  <c:v>4.00E+02</c:v>
                </c:pt>
                <c:pt idx="61898">
                  <c:v>4.00E+02</c:v>
                </c:pt>
                <c:pt idx="61899">
                  <c:v>4.00E+02</c:v>
                </c:pt>
                <c:pt idx="61900">
                  <c:v>4.00E+02</c:v>
                </c:pt>
                <c:pt idx="61901">
                  <c:v>4.00E+02</c:v>
                </c:pt>
                <c:pt idx="61902">
                  <c:v>4.00E+02</c:v>
                </c:pt>
                <c:pt idx="61903">
                  <c:v>4.00E+02</c:v>
                </c:pt>
                <c:pt idx="61904">
                  <c:v>4.00E+02</c:v>
                </c:pt>
                <c:pt idx="61905">
                  <c:v>4.00E+02</c:v>
                </c:pt>
                <c:pt idx="61906">
                  <c:v>4.00E+02</c:v>
                </c:pt>
                <c:pt idx="61907">
                  <c:v>4.00E+02</c:v>
                </c:pt>
                <c:pt idx="61908">
                  <c:v>4.00E+02</c:v>
                </c:pt>
                <c:pt idx="61909">
                  <c:v>4.00E+02</c:v>
                </c:pt>
                <c:pt idx="61910">
                  <c:v>4.00E+02</c:v>
                </c:pt>
                <c:pt idx="61911">
                  <c:v>4.00E+02</c:v>
                </c:pt>
                <c:pt idx="61912">
                  <c:v>4.00E+02</c:v>
                </c:pt>
                <c:pt idx="61913">
                  <c:v>4.00E+02</c:v>
                </c:pt>
                <c:pt idx="61914">
                  <c:v>4.00E+02</c:v>
                </c:pt>
                <c:pt idx="61915">
                  <c:v>4.00E+02</c:v>
                </c:pt>
                <c:pt idx="61916">
                  <c:v>4.00E+02</c:v>
                </c:pt>
                <c:pt idx="61917">
                  <c:v>4.00E+02</c:v>
                </c:pt>
                <c:pt idx="61918">
                  <c:v>4.00E+02</c:v>
                </c:pt>
                <c:pt idx="61919">
                  <c:v>4.00E+02</c:v>
                </c:pt>
                <c:pt idx="61920">
                  <c:v>4.00E+02</c:v>
                </c:pt>
                <c:pt idx="61921">
                  <c:v>4.00E+02</c:v>
                </c:pt>
                <c:pt idx="61922">
                  <c:v>4.00E+02</c:v>
                </c:pt>
                <c:pt idx="61923">
                  <c:v>4.00E+02</c:v>
                </c:pt>
                <c:pt idx="61924">
                  <c:v>4.00E+02</c:v>
                </c:pt>
                <c:pt idx="61925">
                  <c:v>4.00E+02</c:v>
                </c:pt>
                <c:pt idx="61926">
                  <c:v>4.00E+02</c:v>
                </c:pt>
                <c:pt idx="61927">
                  <c:v>4.00E+02</c:v>
                </c:pt>
                <c:pt idx="61928">
                  <c:v>4.00E+02</c:v>
                </c:pt>
                <c:pt idx="61929">
                  <c:v>4.00E+02</c:v>
                </c:pt>
                <c:pt idx="61930">
                  <c:v>4.00E+02</c:v>
                </c:pt>
                <c:pt idx="61931">
                  <c:v>4.00E+02</c:v>
                </c:pt>
                <c:pt idx="61932">
                  <c:v>4.00E+02</c:v>
                </c:pt>
                <c:pt idx="61933">
                  <c:v>4.00E+02</c:v>
                </c:pt>
                <c:pt idx="61934">
                  <c:v>4.00E+02</c:v>
                </c:pt>
                <c:pt idx="61935">
                  <c:v>4.00E+02</c:v>
                </c:pt>
                <c:pt idx="61936">
                  <c:v>4.00E+02</c:v>
                </c:pt>
                <c:pt idx="61937">
                  <c:v>4.00E+02</c:v>
                </c:pt>
                <c:pt idx="61938">
                  <c:v>4.00E+02</c:v>
                </c:pt>
                <c:pt idx="61939">
                  <c:v>4.00E+02</c:v>
                </c:pt>
                <c:pt idx="61940">
                  <c:v>4.00E+02</c:v>
                </c:pt>
                <c:pt idx="61941">
                  <c:v>4.00E+02</c:v>
                </c:pt>
                <c:pt idx="61942">
                  <c:v>4.00E+02</c:v>
                </c:pt>
                <c:pt idx="61943">
                  <c:v>4.00E+02</c:v>
                </c:pt>
                <c:pt idx="61944">
                  <c:v>4.00E+02</c:v>
                </c:pt>
                <c:pt idx="61945">
                  <c:v>4.00E+02</c:v>
                </c:pt>
                <c:pt idx="61946">
                  <c:v>4.00E+02</c:v>
                </c:pt>
                <c:pt idx="61947">
                  <c:v>4.00E+02</c:v>
                </c:pt>
                <c:pt idx="61948">
                  <c:v>4.00E+02</c:v>
                </c:pt>
                <c:pt idx="61949">
                  <c:v>4.00E+02</c:v>
                </c:pt>
                <c:pt idx="61950">
                  <c:v>4.00E+02</c:v>
                </c:pt>
                <c:pt idx="61951">
                  <c:v>4.00E+02</c:v>
                </c:pt>
                <c:pt idx="61952">
                  <c:v>4.00E+02</c:v>
                </c:pt>
                <c:pt idx="61953">
                  <c:v>4.00E+02</c:v>
                </c:pt>
                <c:pt idx="61954">
                  <c:v>4.00E+02</c:v>
                </c:pt>
                <c:pt idx="61955">
                  <c:v>4.00E+02</c:v>
                </c:pt>
                <c:pt idx="61956">
                  <c:v>4.00E+02</c:v>
                </c:pt>
                <c:pt idx="61957">
                  <c:v>4.00E+02</c:v>
                </c:pt>
                <c:pt idx="61958">
                  <c:v>4.00E+02</c:v>
                </c:pt>
                <c:pt idx="61959">
                  <c:v>4.00E+02</c:v>
                </c:pt>
                <c:pt idx="61960">
                  <c:v>4.00E+02</c:v>
                </c:pt>
                <c:pt idx="61961">
                  <c:v>4.00E+02</c:v>
                </c:pt>
                <c:pt idx="61962">
                  <c:v>4.00E+02</c:v>
                </c:pt>
                <c:pt idx="61963">
                  <c:v>4.00E+02</c:v>
                </c:pt>
                <c:pt idx="61964">
                  <c:v>4.00E+02</c:v>
                </c:pt>
                <c:pt idx="61965">
                  <c:v>4.00E+02</c:v>
                </c:pt>
                <c:pt idx="61966">
                  <c:v>4.00E+02</c:v>
                </c:pt>
                <c:pt idx="61967">
                  <c:v>4.00E+02</c:v>
                </c:pt>
                <c:pt idx="61968">
                  <c:v>4.00E+02</c:v>
                </c:pt>
                <c:pt idx="61969">
                  <c:v>4.00E+02</c:v>
                </c:pt>
                <c:pt idx="61970">
                  <c:v>4.00E+02</c:v>
                </c:pt>
                <c:pt idx="61971">
                  <c:v>4.00E+02</c:v>
                </c:pt>
                <c:pt idx="61972">
                  <c:v>4.00E+02</c:v>
                </c:pt>
                <c:pt idx="61973">
                  <c:v>4.00E+02</c:v>
                </c:pt>
                <c:pt idx="61974">
                  <c:v>4.00E+02</c:v>
                </c:pt>
                <c:pt idx="61975">
                  <c:v>4.00E+02</c:v>
                </c:pt>
                <c:pt idx="61976">
                  <c:v>4.00E+02</c:v>
                </c:pt>
                <c:pt idx="61977">
                  <c:v>4.00E+02</c:v>
                </c:pt>
                <c:pt idx="61978">
                  <c:v>4.00E+02</c:v>
                </c:pt>
                <c:pt idx="61979">
                  <c:v>4.00E+02</c:v>
                </c:pt>
                <c:pt idx="61980">
                  <c:v>4.00E+02</c:v>
                </c:pt>
                <c:pt idx="61981">
                  <c:v>4.00E+02</c:v>
                </c:pt>
                <c:pt idx="61982">
                  <c:v>4.00E+02</c:v>
                </c:pt>
                <c:pt idx="61983">
                  <c:v>4.00E+02</c:v>
                </c:pt>
                <c:pt idx="61984">
                  <c:v>4.00E+02</c:v>
                </c:pt>
                <c:pt idx="61985">
                  <c:v>4.00E+02</c:v>
                </c:pt>
                <c:pt idx="61986">
                  <c:v>4.00E+02</c:v>
                </c:pt>
                <c:pt idx="61987">
                  <c:v>4.00E+02</c:v>
                </c:pt>
                <c:pt idx="61988">
                  <c:v>4.00E+02</c:v>
                </c:pt>
                <c:pt idx="61989">
                  <c:v>4.00E+02</c:v>
                </c:pt>
                <c:pt idx="61990">
                  <c:v>4.00E+02</c:v>
                </c:pt>
                <c:pt idx="61991">
                  <c:v>4.00E+02</c:v>
                </c:pt>
                <c:pt idx="61992">
                  <c:v>4.00E+02</c:v>
                </c:pt>
                <c:pt idx="61993">
                  <c:v>4.00E+02</c:v>
                </c:pt>
                <c:pt idx="61994">
                  <c:v>4.00E+02</c:v>
                </c:pt>
                <c:pt idx="61995">
                  <c:v>4.00E+02</c:v>
                </c:pt>
                <c:pt idx="61996">
                  <c:v>4.00E+02</c:v>
                </c:pt>
                <c:pt idx="61997">
                  <c:v>4.00E+02</c:v>
                </c:pt>
                <c:pt idx="61998">
                  <c:v>4.00E+02</c:v>
                </c:pt>
                <c:pt idx="61999">
                  <c:v>4.00E+02</c:v>
                </c:pt>
                <c:pt idx="62000">
                  <c:v>4.00E+02</c:v>
                </c:pt>
                <c:pt idx="62001">
                  <c:v>4.00E+02</c:v>
                </c:pt>
                <c:pt idx="62002">
                  <c:v>4.00E+02</c:v>
                </c:pt>
                <c:pt idx="62003">
                  <c:v>4.00E+02</c:v>
                </c:pt>
                <c:pt idx="62004">
                  <c:v>4.00E+02</c:v>
                </c:pt>
                <c:pt idx="62005">
                  <c:v>4.00E+02</c:v>
                </c:pt>
                <c:pt idx="62006">
                  <c:v>4.00E+02</c:v>
                </c:pt>
                <c:pt idx="62007">
                  <c:v>4.00E+02</c:v>
                </c:pt>
                <c:pt idx="62008">
                  <c:v>4.00E+02</c:v>
                </c:pt>
                <c:pt idx="62009">
                  <c:v>4.00E+02</c:v>
                </c:pt>
                <c:pt idx="62010">
                  <c:v>4.00E+02</c:v>
                </c:pt>
                <c:pt idx="62011">
                  <c:v>4.00E+02</c:v>
                </c:pt>
                <c:pt idx="62012">
                  <c:v>4.00E+02</c:v>
                </c:pt>
                <c:pt idx="62013">
                  <c:v>4.00E+02</c:v>
                </c:pt>
                <c:pt idx="62014">
                  <c:v>4.00E+02</c:v>
                </c:pt>
                <c:pt idx="62015">
                  <c:v>4.00E+02</c:v>
                </c:pt>
                <c:pt idx="62016">
                  <c:v>4.00E+02</c:v>
                </c:pt>
                <c:pt idx="62017">
                  <c:v>4.00E+02</c:v>
                </c:pt>
                <c:pt idx="62018">
                  <c:v>4.00E+02</c:v>
                </c:pt>
                <c:pt idx="62019">
                  <c:v>4.00E+02</c:v>
                </c:pt>
                <c:pt idx="62020">
                  <c:v>4.00E+02</c:v>
                </c:pt>
                <c:pt idx="62021">
                  <c:v>4.00E+02</c:v>
                </c:pt>
                <c:pt idx="62022">
                  <c:v>4.00E+02</c:v>
                </c:pt>
                <c:pt idx="62023">
                  <c:v>4.00E+02</c:v>
                </c:pt>
                <c:pt idx="62024">
                  <c:v>4.00E+02</c:v>
                </c:pt>
                <c:pt idx="62025">
                  <c:v>4.00E+02</c:v>
                </c:pt>
                <c:pt idx="62026">
                  <c:v>4.00E+02</c:v>
                </c:pt>
                <c:pt idx="62027">
                  <c:v>4.00E+02</c:v>
                </c:pt>
                <c:pt idx="62028">
                  <c:v>4.00E+02</c:v>
                </c:pt>
                <c:pt idx="62029">
                  <c:v>4.00E+02</c:v>
                </c:pt>
                <c:pt idx="62030">
                  <c:v>4.00E+02</c:v>
                </c:pt>
                <c:pt idx="62031">
                  <c:v>4.00E+02</c:v>
                </c:pt>
                <c:pt idx="62032">
                  <c:v>4.00E+02</c:v>
                </c:pt>
                <c:pt idx="62033">
                  <c:v>4.00E+02</c:v>
                </c:pt>
                <c:pt idx="62034">
                  <c:v>4.00E+02</c:v>
                </c:pt>
                <c:pt idx="62035">
                  <c:v>4.00E+02</c:v>
                </c:pt>
                <c:pt idx="62036">
                  <c:v>4.00E+02</c:v>
                </c:pt>
                <c:pt idx="62037">
                  <c:v>4.00E+02</c:v>
                </c:pt>
                <c:pt idx="62038">
                  <c:v>4.00E+02</c:v>
                </c:pt>
                <c:pt idx="62039">
                  <c:v>4.00E+02</c:v>
                </c:pt>
                <c:pt idx="62040">
                  <c:v>4.00E+02</c:v>
                </c:pt>
                <c:pt idx="62041">
                  <c:v>4.00E+02</c:v>
                </c:pt>
                <c:pt idx="62042">
                  <c:v>4.00E+02</c:v>
                </c:pt>
                <c:pt idx="62043">
                  <c:v>4.00E+02</c:v>
                </c:pt>
                <c:pt idx="62044">
                  <c:v>4.00E+02</c:v>
                </c:pt>
                <c:pt idx="62045">
                  <c:v>4.00E+02</c:v>
                </c:pt>
                <c:pt idx="62046">
                  <c:v>4.00E+02</c:v>
                </c:pt>
                <c:pt idx="62047">
                  <c:v>4.00E+02</c:v>
                </c:pt>
                <c:pt idx="62048">
                  <c:v>4.00E+02</c:v>
                </c:pt>
                <c:pt idx="62049">
                  <c:v>4.00E+02</c:v>
                </c:pt>
                <c:pt idx="62050">
                  <c:v>4.00E+02</c:v>
                </c:pt>
                <c:pt idx="62051">
                  <c:v>4.00E+02</c:v>
                </c:pt>
                <c:pt idx="62052">
                  <c:v>4.00E+02</c:v>
                </c:pt>
                <c:pt idx="62053">
                  <c:v>4.00E+02</c:v>
                </c:pt>
                <c:pt idx="62054">
                  <c:v>4.00E+02</c:v>
                </c:pt>
                <c:pt idx="62055">
                  <c:v>4.00E+02</c:v>
                </c:pt>
                <c:pt idx="62056">
                  <c:v>4.00E+02</c:v>
                </c:pt>
                <c:pt idx="62057">
                  <c:v>4.00E+02</c:v>
                </c:pt>
                <c:pt idx="62058">
                  <c:v>4.00E+02</c:v>
                </c:pt>
                <c:pt idx="62059">
                  <c:v>4.00E+02</c:v>
                </c:pt>
                <c:pt idx="62060">
                  <c:v>4.00E+02</c:v>
                </c:pt>
                <c:pt idx="62061">
                  <c:v>4.00E+02</c:v>
                </c:pt>
                <c:pt idx="62062">
                  <c:v>4.00E+02</c:v>
                </c:pt>
                <c:pt idx="62063">
                  <c:v>4.00E+02</c:v>
                </c:pt>
                <c:pt idx="62064">
                  <c:v>4.00E+02</c:v>
                </c:pt>
                <c:pt idx="62065">
                  <c:v>4.00E+02</c:v>
                </c:pt>
                <c:pt idx="62066">
                  <c:v>4.00E+02</c:v>
                </c:pt>
                <c:pt idx="62067">
                  <c:v>4.00E+02</c:v>
                </c:pt>
                <c:pt idx="62068">
                  <c:v>4.00E+02</c:v>
                </c:pt>
                <c:pt idx="62069">
                  <c:v>4.00E+02</c:v>
                </c:pt>
                <c:pt idx="62070">
                  <c:v>4.00E+02</c:v>
                </c:pt>
                <c:pt idx="62071">
                  <c:v>4.00E+02</c:v>
                </c:pt>
                <c:pt idx="62072">
                  <c:v>4.00E+02</c:v>
                </c:pt>
                <c:pt idx="62073">
                  <c:v>4.00E+02</c:v>
                </c:pt>
                <c:pt idx="62074">
                  <c:v>4.00E+02</c:v>
                </c:pt>
                <c:pt idx="62075">
                  <c:v>4.00E+02</c:v>
                </c:pt>
                <c:pt idx="62076">
                  <c:v>4.00E+02</c:v>
                </c:pt>
                <c:pt idx="62077">
                  <c:v>4.00E+02</c:v>
                </c:pt>
                <c:pt idx="62078">
                  <c:v>4.00E+02</c:v>
                </c:pt>
                <c:pt idx="62079">
                  <c:v>4.00E+02</c:v>
                </c:pt>
                <c:pt idx="62080">
                  <c:v>4.00E+02</c:v>
                </c:pt>
                <c:pt idx="62081">
                  <c:v>4.00E+02</c:v>
                </c:pt>
                <c:pt idx="62082">
                  <c:v>4.00E+02</c:v>
                </c:pt>
                <c:pt idx="62083">
                  <c:v>4.00E+02</c:v>
                </c:pt>
                <c:pt idx="62084">
                  <c:v>4.00E+02</c:v>
                </c:pt>
                <c:pt idx="62085">
                  <c:v>4.00E+02</c:v>
                </c:pt>
                <c:pt idx="62086">
                  <c:v>4.00E+02</c:v>
                </c:pt>
                <c:pt idx="62087">
                  <c:v>4.00E+02</c:v>
                </c:pt>
                <c:pt idx="62088">
                  <c:v>4.00E+02</c:v>
                </c:pt>
                <c:pt idx="62089">
                  <c:v>4.00E+02</c:v>
                </c:pt>
                <c:pt idx="62090">
                  <c:v>4.00E+02</c:v>
                </c:pt>
                <c:pt idx="62091">
                  <c:v>4.00E+02</c:v>
                </c:pt>
                <c:pt idx="62092">
                  <c:v>4.00E+02</c:v>
                </c:pt>
                <c:pt idx="62093">
                  <c:v>4.00E+02</c:v>
                </c:pt>
                <c:pt idx="62094">
                  <c:v>4.00E+02</c:v>
                </c:pt>
                <c:pt idx="62095">
                  <c:v>4.00E+02</c:v>
                </c:pt>
                <c:pt idx="62096">
                  <c:v>4.00E+02</c:v>
                </c:pt>
                <c:pt idx="62097">
                  <c:v>4.00E+02</c:v>
                </c:pt>
                <c:pt idx="62098">
                  <c:v>4.00E+02</c:v>
                </c:pt>
                <c:pt idx="62099">
                  <c:v>4.00E+02</c:v>
                </c:pt>
                <c:pt idx="62100">
                  <c:v>4.00E+02</c:v>
                </c:pt>
                <c:pt idx="62101">
                  <c:v>4.00E+02</c:v>
                </c:pt>
                <c:pt idx="62102">
                  <c:v>4.00E+02</c:v>
                </c:pt>
                <c:pt idx="62103">
                  <c:v>4.00E+02</c:v>
                </c:pt>
                <c:pt idx="62104">
                  <c:v>4.00E+02</c:v>
                </c:pt>
                <c:pt idx="62105">
                  <c:v>4.00E+02</c:v>
                </c:pt>
                <c:pt idx="62106">
                  <c:v>4.00E+02</c:v>
                </c:pt>
                <c:pt idx="62107">
                  <c:v>4.00E+02</c:v>
                </c:pt>
                <c:pt idx="62108">
                  <c:v>4.00E+02</c:v>
                </c:pt>
                <c:pt idx="62109">
                  <c:v>4.00E+02</c:v>
                </c:pt>
                <c:pt idx="62110">
                  <c:v>4.00E+02</c:v>
                </c:pt>
                <c:pt idx="62111">
                  <c:v>4.00E+02</c:v>
                </c:pt>
                <c:pt idx="62112">
                  <c:v>4.00E+02</c:v>
                </c:pt>
                <c:pt idx="62113">
                  <c:v>4.00E+02</c:v>
                </c:pt>
                <c:pt idx="62114">
                  <c:v>4.00E+02</c:v>
                </c:pt>
                <c:pt idx="62115">
                  <c:v>4.00E+02</c:v>
                </c:pt>
                <c:pt idx="62116">
                  <c:v>4.00E+02</c:v>
                </c:pt>
                <c:pt idx="62117">
                  <c:v>4.00E+02</c:v>
                </c:pt>
                <c:pt idx="62118">
                  <c:v>4.00E+02</c:v>
                </c:pt>
                <c:pt idx="62119">
                  <c:v>4.00E+02</c:v>
                </c:pt>
                <c:pt idx="62120">
                  <c:v>4.00E+02</c:v>
                </c:pt>
                <c:pt idx="62121">
                  <c:v>4.00E+02</c:v>
                </c:pt>
                <c:pt idx="62122">
                  <c:v>4.00E+02</c:v>
                </c:pt>
                <c:pt idx="62123">
                  <c:v>4.00E+02</c:v>
                </c:pt>
                <c:pt idx="62124">
                  <c:v>4.00E+02</c:v>
                </c:pt>
                <c:pt idx="62125">
                  <c:v>4.00E+02</c:v>
                </c:pt>
                <c:pt idx="62126">
                  <c:v>4.00E+02</c:v>
                </c:pt>
                <c:pt idx="62127">
                  <c:v>4.00E+02</c:v>
                </c:pt>
                <c:pt idx="62128">
                  <c:v>4.00E+02</c:v>
                </c:pt>
                <c:pt idx="62129">
                  <c:v>4.00E+02</c:v>
                </c:pt>
                <c:pt idx="62130">
                  <c:v>4.00E+02</c:v>
                </c:pt>
                <c:pt idx="62131">
                  <c:v>4.00E+02</c:v>
                </c:pt>
                <c:pt idx="62132">
                  <c:v>4.00E+02</c:v>
                </c:pt>
                <c:pt idx="62133">
                  <c:v>4.00E+02</c:v>
                </c:pt>
                <c:pt idx="62134">
                  <c:v>4.00E+02</c:v>
                </c:pt>
                <c:pt idx="62135">
                  <c:v>4.00E+02</c:v>
                </c:pt>
                <c:pt idx="62136">
                  <c:v>4.00E+02</c:v>
                </c:pt>
                <c:pt idx="62137">
                  <c:v>4.00E+02</c:v>
                </c:pt>
                <c:pt idx="62138">
                  <c:v>4.00E+02</c:v>
                </c:pt>
                <c:pt idx="62139">
                  <c:v>4.00E+02</c:v>
                </c:pt>
                <c:pt idx="62140">
                  <c:v>4.00E+02</c:v>
                </c:pt>
                <c:pt idx="62141">
                  <c:v>4.00E+02</c:v>
                </c:pt>
                <c:pt idx="62142">
                  <c:v>4.00E+02</c:v>
                </c:pt>
                <c:pt idx="62143">
                  <c:v>4.00E+02</c:v>
                </c:pt>
                <c:pt idx="62144">
                  <c:v>4.00E+02</c:v>
                </c:pt>
                <c:pt idx="62145">
                  <c:v>4.00E+02</c:v>
                </c:pt>
                <c:pt idx="62146">
                  <c:v>4.00E+02</c:v>
                </c:pt>
                <c:pt idx="62147">
                  <c:v>4.00E+02</c:v>
                </c:pt>
                <c:pt idx="62148">
                  <c:v>4.00E+02</c:v>
                </c:pt>
                <c:pt idx="62149">
                  <c:v>4.00E+02</c:v>
                </c:pt>
                <c:pt idx="62150">
                  <c:v>4.00E+02</c:v>
                </c:pt>
                <c:pt idx="62151">
                  <c:v>4.00E+02</c:v>
                </c:pt>
                <c:pt idx="62152">
                  <c:v>4.00E+02</c:v>
                </c:pt>
                <c:pt idx="62153">
                  <c:v>4.00E+02</c:v>
                </c:pt>
                <c:pt idx="62154">
                  <c:v>4.00E+02</c:v>
                </c:pt>
                <c:pt idx="62155">
                  <c:v>4.00E+02</c:v>
                </c:pt>
                <c:pt idx="62156">
                  <c:v>4.00E+02</c:v>
                </c:pt>
                <c:pt idx="62157">
                  <c:v>4.00E+02</c:v>
                </c:pt>
                <c:pt idx="62158">
                  <c:v>4.00E+02</c:v>
                </c:pt>
                <c:pt idx="62159">
                  <c:v>4.00E+02</c:v>
                </c:pt>
                <c:pt idx="62160">
                  <c:v>4.00E+02</c:v>
                </c:pt>
                <c:pt idx="62161">
                  <c:v>4.00E+02</c:v>
                </c:pt>
                <c:pt idx="62162">
                  <c:v>4.00E+02</c:v>
                </c:pt>
                <c:pt idx="62163">
                  <c:v>4.00E+02</c:v>
                </c:pt>
                <c:pt idx="62164">
                  <c:v>4.00E+02</c:v>
                </c:pt>
                <c:pt idx="62165">
                  <c:v>4.00E+02</c:v>
                </c:pt>
                <c:pt idx="62166">
                  <c:v>4.00E+02</c:v>
                </c:pt>
                <c:pt idx="62167">
                  <c:v>4.00E+02</c:v>
                </c:pt>
                <c:pt idx="62168">
                  <c:v>4.00E+02</c:v>
                </c:pt>
                <c:pt idx="62169">
                  <c:v>4.00E+02</c:v>
                </c:pt>
                <c:pt idx="62170">
                  <c:v>4.00E+02</c:v>
                </c:pt>
                <c:pt idx="62171">
                  <c:v>4.00E+02</c:v>
                </c:pt>
                <c:pt idx="62172">
                  <c:v>4.00E+02</c:v>
                </c:pt>
                <c:pt idx="62173">
                  <c:v>4.00E+02</c:v>
                </c:pt>
                <c:pt idx="62174">
                  <c:v>4.00E+02</c:v>
                </c:pt>
                <c:pt idx="62175">
                  <c:v>4.00E+02</c:v>
                </c:pt>
                <c:pt idx="62176">
                  <c:v>4.00E+02</c:v>
                </c:pt>
                <c:pt idx="62177">
                  <c:v>4.00E+02</c:v>
                </c:pt>
                <c:pt idx="62178">
                  <c:v>4.00E+02</c:v>
                </c:pt>
                <c:pt idx="62179">
                  <c:v>4.00E+02</c:v>
                </c:pt>
                <c:pt idx="62180">
                  <c:v>4.00E+02</c:v>
                </c:pt>
                <c:pt idx="62181">
                  <c:v>4.00E+02</c:v>
                </c:pt>
                <c:pt idx="62182">
                  <c:v>4.00E+02</c:v>
                </c:pt>
                <c:pt idx="62183">
                  <c:v>4.00E+02</c:v>
                </c:pt>
                <c:pt idx="62184">
                  <c:v>4.00E+02</c:v>
                </c:pt>
                <c:pt idx="62185">
                  <c:v>4.00E+02</c:v>
                </c:pt>
                <c:pt idx="62186">
                  <c:v>4.00E+02</c:v>
                </c:pt>
                <c:pt idx="62187">
                  <c:v>4.00E+02</c:v>
                </c:pt>
                <c:pt idx="62188">
                  <c:v>4.00E+02</c:v>
                </c:pt>
                <c:pt idx="62189">
                  <c:v>4.00E+02</c:v>
                </c:pt>
                <c:pt idx="62190">
                  <c:v>4.00E+02</c:v>
                </c:pt>
                <c:pt idx="62191">
                  <c:v>4.00E+02</c:v>
                </c:pt>
                <c:pt idx="62192">
                  <c:v>4.00E+02</c:v>
                </c:pt>
                <c:pt idx="62193">
                  <c:v>4.00E+02</c:v>
                </c:pt>
                <c:pt idx="62194">
                  <c:v>4.00E+02</c:v>
                </c:pt>
                <c:pt idx="62195">
                  <c:v>4.00E+02</c:v>
                </c:pt>
                <c:pt idx="62196">
                  <c:v>4.00E+02</c:v>
                </c:pt>
                <c:pt idx="62197">
                  <c:v>4.00E+02</c:v>
                </c:pt>
                <c:pt idx="62198">
                  <c:v>4.00E+02</c:v>
                </c:pt>
                <c:pt idx="62199">
                  <c:v>4.00E+02</c:v>
                </c:pt>
                <c:pt idx="62200">
                  <c:v>4.00E+02</c:v>
                </c:pt>
                <c:pt idx="62201">
                  <c:v>4.00E+02</c:v>
                </c:pt>
                <c:pt idx="62202">
                  <c:v>4.00E+02</c:v>
                </c:pt>
                <c:pt idx="62203">
                  <c:v>4.00E+02</c:v>
                </c:pt>
                <c:pt idx="62204">
                  <c:v>4.00E+02</c:v>
                </c:pt>
                <c:pt idx="62205">
                  <c:v>4.00E+02</c:v>
                </c:pt>
                <c:pt idx="62206">
                  <c:v>4.00E+02</c:v>
                </c:pt>
                <c:pt idx="62207">
                  <c:v>4.00E+02</c:v>
                </c:pt>
                <c:pt idx="62208">
                  <c:v>4.00E+02</c:v>
                </c:pt>
                <c:pt idx="62209">
                  <c:v>4.00E+02</c:v>
                </c:pt>
                <c:pt idx="62210">
                  <c:v>4.00E+02</c:v>
                </c:pt>
                <c:pt idx="62211">
                  <c:v>4.00E+02</c:v>
                </c:pt>
                <c:pt idx="62212">
                  <c:v>4.00E+02</c:v>
                </c:pt>
                <c:pt idx="62213">
                  <c:v>4.00E+02</c:v>
                </c:pt>
                <c:pt idx="62214">
                  <c:v>4.00E+02</c:v>
                </c:pt>
                <c:pt idx="62215">
                  <c:v>4.00E+02</c:v>
                </c:pt>
                <c:pt idx="62216">
                  <c:v>4.00E+02</c:v>
                </c:pt>
                <c:pt idx="62217">
                  <c:v>4.00E+02</c:v>
                </c:pt>
                <c:pt idx="62218">
                  <c:v>4.00E+02</c:v>
                </c:pt>
                <c:pt idx="62219">
                  <c:v>4.00E+02</c:v>
                </c:pt>
                <c:pt idx="62220">
                  <c:v>4.00E+02</c:v>
                </c:pt>
                <c:pt idx="62221">
                  <c:v>4.00E+02</c:v>
                </c:pt>
                <c:pt idx="62222">
                  <c:v>4.00E+02</c:v>
                </c:pt>
                <c:pt idx="62223">
                  <c:v>4.00E+02</c:v>
                </c:pt>
                <c:pt idx="62224">
                  <c:v>4.00E+02</c:v>
                </c:pt>
                <c:pt idx="62225">
                  <c:v>4.00E+02</c:v>
                </c:pt>
                <c:pt idx="62226">
                  <c:v>4.00E+02</c:v>
                </c:pt>
                <c:pt idx="62227">
                  <c:v>4.00E+02</c:v>
                </c:pt>
                <c:pt idx="62228">
                  <c:v>4.00E+02</c:v>
                </c:pt>
                <c:pt idx="62229">
                  <c:v>4.00E+02</c:v>
                </c:pt>
                <c:pt idx="62230">
                  <c:v>4.00E+02</c:v>
                </c:pt>
                <c:pt idx="62231">
                  <c:v>4.00E+02</c:v>
                </c:pt>
                <c:pt idx="62232">
                  <c:v>4.00E+02</c:v>
                </c:pt>
                <c:pt idx="62233">
                  <c:v>4.00E+02</c:v>
                </c:pt>
                <c:pt idx="62234">
                  <c:v>4.00E+02</c:v>
                </c:pt>
                <c:pt idx="62235">
                  <c:v>4.00E+02</c:v>
                </c:pt>
                <c:pt idx="62236">
                  <c:v>4.00E+02</c:v>
                </c:pt>
                <c:pt idx="62237">
                  <c:v>4.00E+02</c:v>
                </c:pt>
                <c:pt idx="62238">
                  <c:v>4.00E+02</c:v>
                </c:pt>
                <c:pt idx="62239">
                  <c:v>4.00E+02</c:v>
                </c:pt>
                <c:pt idx="62240">
                  <c:v>4.00E+02</c:v>
                </c:pt>
                <c:pt idx="62241">
                  <c:v>4.00E+02</c:v>
                </c:pt>
                <c:pt idx="62242">
                  <c:v>4.00E+02</c:v>
                </c:pt>
                <c:pt idx="62243">
                  <c:v>4.00E+02</c:v>
                </c:pt>
                <c:pt idx="62244">
                  <c:v>4.00E+02</c:v>
                </c:pt>
                <c:pt idx="62245">
                  <c:v>4.00E+02</c:v>
                </c:pt>
                <c:pt idx="62246">
                  <c:v>4.00E+02</c:v>
                </c:pt>
                <c:pt idx="62247">
                  <c:v>4.00E+02</c:v>
                </c:pt>
                <c:pt idx="62248">
                  <c:v>4.00E+02</c:v>
                </c:pt>
                <c:pt idx="62249">
                  <c:v>4.00E+02</c:v>
                </c:pt>
                <c:pt idx="62250">
                  <c:v>4.00E+02</c:v>
                </c:pt>
                <c:pt idx="62251">
                  <c:v>4.00E+02</c:v>
                </c:pt>
                <c:pt idx="62252">
                  <c:v>4.00E+02</c:v>
                </c:pt>
                <c:pt idx="62253">
                  <c:v>4.00E+02</c:v>
                </c:pt>
                <c:pt idx="62254">
                  <c:v>4.01E+02</c:v>
                </c:pt>
                <c:pt idx="62255">
                  <c:v>4.05E+02</c:v>
                </c:pt>
                <c:pt idx="62256">
                  <c:v>4.14E+02</c:v>
                </c:pt>
                <c:pt idx="62257">
                  <c:v>4.20E+02</c:v>
                </c:pt>
                <c:pt idx="62258">
                  <c:v>4.20E+02</c:v>
                </c:pt>
                <c:pt idx="62259">
                  <c:v>4.20E+02</c:v>
                </c:pt>
                <c:pt idx="62260">
                  <c:v>4.20E+02</c:v>
                </c:pt>
                <c:pt idx="62261">
                  <c:v>4.20E+02</c:v>
                </c:pt>
                <c:pt idx="62262">
                  <c:v>4.20E+02</c:v>
                </c:pt>
                <c:pt idx="62263">
                  <c:v>4.20E+02</c:v>
                </c:pt>
                <c:pt idx="62264">
                  <c:v>4.20E+02</c:v>
                </c:pt>
                <c:pt idx="62265">
                  <c:v>4.20E+02</c:v>
                </c:pt>
                <c:pt idx="62266">
                  <c:v>4.20E+02</c:v>
                </c:pt>
                <c:pt idx="62267">
                  <c:v>4.20E+02</c:v>
                </c:pt>
                <c:pt idx="62268">
                  <c:v>4.20E+02</c:v>
                </c:pt>
                <c:pt idx="62269">
                  <c:v>4.20E+02</c:v>
                </c:pt>
                <c:pt idx="62270">
                  <c:v>4.20E+02</c:v>
                </c:pt>
                <c:pt idx="62271">
                  <c:v>4.20E+02</c:v>
                </c:pt>
                <c:pt idx="62272">
                  <c:v>4.20E+02</c:v>
                </c:pt>
                <c:pt idx="62273">
                  <c:v>4.20E+02</c:v>
                </c:pt>
                <c:pt idx="62274">
                  <c:v>4.20E+02</c:v>
                </c:pt>
                <c:pt idx="62275">
                  <c:v>4.20E+02</c:v>
                </c:pt>
                <c:pt idx="62276">
                  <c:v>4.20E+02</c:v>
                </c:pt>
                <c:pt idx="62277">
                  <c:v>4.20E+02</c:v>
                </c:pt>
                <c:pt idx="62278">
                  <c:v>4.20E+02</c:v>
                </c:pt>
                <c:pt idx="62279">
                  <c:v>4.20E+02</c:v>
                </c:pt>
                <c:pt idx="62280">
                  <c:v>4.20E+02</c:v>
                </c:pt>
                <c:pt idx="62281">
                  <c:v>4.20E+02</c:v>
                </c:pt>
                <c:pt idx="62282">
                  <c:v>4.20E+02</c:v>
                </c:pt>
                <c:pt idx="62283">
                  <c:v>4.20E+02</c:v>
                </c:pt>
                <c:pt idx="62284">
                  <c:v>4.20E+02</c:v>
                </c:pt>
                <c:pt idx="62285">
                  <c:v>4.20E+02</c:v>
                </c:pt>
                <c:pt idx="62286">
                  <c:v>4.20E+02</c:v>
                </c:pt>
                <c:pt idx="62287">
                  <c:v>4.20E+02</c:v>
                </c:pt>
                <c:pt idx="62288">
                  <c:v>4.20E+02</c:v>
                </c:pt>
                <c:pt idx="62289">
                  <c:v>4.20E+02</c:v>
                </c:pt>
                <c:pt idx="62290">
                  <c:v>4.20E+02</c:v>
                </c:pt>
                <c:pt idx="62291">
                  <c:v>4.20E+02</c:v>
                </c:pt>
                <c:pt idx="62292">
                  <c:v>4.20E+02</c:v>
                </c:pt>
                <c:pt idx="62293">
                  <c:v>4.20E+02</c:v>
                </c:pt>
                <c:pt idx="62294">
                  <c:v>4.20E+02</c:v>
                </c:pt>
                <c:pt idx="62295">
                  <c:v>4.20E+02</c:v>
                </c:pt>
                <c:pt idx="62296">
                  <c:v>4.20E+02</c:v>
                </c:pt>
                <c:pt idx="62297">
                  <c:v>4.20E+02</c:v>
                </c:pt>
                <c:pt idx="62298">
                  <c:v>4.20E+02</c:v>
                </c:pt>
                <c:pt idx="62299">
                  <c:v>4.20E+02</c:v>
                </c:pt>
                <c:pt idx="62300">
                  <c:v>4.20E+02</c:v>
                </c:pt>
                <c:pt idx="62301">
                  <c:v>4.20E+02</c:v>
                </c:pt>
                <c:pt idx="62302">
                  <c:v>4.20E+02</c:v>
                </c:pt>
                <c:pt idx="62303">
                  <c:v>4.20E+02</c:v>
                </c:pt>
                <c:pt idx="62304">
                  <c:v>4.20E+02</c:v>
                </c:pt>
                <c:pt idx="62305">
                  <c:v>4.20E+02</c:v>
                </c:pt>
                <c:pt idx="62306">
                  <c:v>4.20E+02</c:v>
                </c:pt>
                <c:pt idx="62307">
                  <c:v>4.20E+02</c:v>
                </c:pt>
                <c:pt idx="62308">
                  <c:v>4.20E+02</c:v>
                </c:pt>
                <c:pt idx="62309">
                  <c:v>4.20E+02</c:v>
                </c:pt>
                <c:pt idx="62310">
                  <c:v>4.20E+02</c:v>
                </c:pt>
                <c:pt idx="62311">
                  <c:v>4.20E+02</c:v>
                </c:pt>
                <c:pt idx="62312">
                  <c:v>4.20E+02</c:v>
                </c:pt>
                <c:pt idx="62313">
                  <c:v>4.20E+02</c:v>
                </c:pt>
                <c:pt idx="62314">
                  <c:v>4.20E+02</c:v>
                </c:pt>
                <c:pt idx="62315">
                  <c:v>4.20E+02</c:v>
                </c:pt>
                <c:pt idx="62316">
                  <c:v>4.20E+02</c:v>
                </c:pt>
                <c:pt idx="62317">
                  <c:v>4.20E+02</c:v>
                </c:pt>
                <c:pt idx="62318">
                  <c:v>4.20E+02</c:v>
                </c:pt>
                <c:pt idx="62319">
                  <c:v>4.20E+02</c:v>
                </c:pt>
                <c:pt idx="62320">
                  <c:v>4.20E+02</c:v>
                </c:pt>
                <c:pt idx="62321">
                  <c:v>4.20E+02</c:v>
                </c:pt>
                <c:pt idx="62322">
                  <c:v>4.20E+02</c:v>
                </c:pt>
                <c:pt idx="62323">
                  <c:v>4.20E+02</c:v>
                </c:pt>
                <c:pt idx="62324">
                  <c:v>4.20E+02</c:v>
                </c:pt>
                <c:pt idx="62325">
                  <c:v>4.20E+02</c:v>
                </c:pt>
                <c:pt idx="62326">
                  <c:v>4.20E+02</c:v>
                </c:pt>
                <c:pt idx="62327">
                  <c:v>4.20E+02</c:v>
                </c:pt>
                <c:pt idx="62328">
                  <c:v>4.20E+02</c:v>
                </c:pt>
                <c:pt idx="62329">
                  <c:v>4.20E+02</c:v>
                </c:pt>
                <c:pt idx="62330">
                  <c:v>4.20E+02</c:v>
                </c:pt>
                <c:pt idx="62331">
                  <c:v>4.20E+02</c:v>
                </c:pt>
                <c:pt idx="62332">
                  <c:v>4.20E+02</c:v>
                </c:pt>
                <c:pt idx="62333">
                  <c:v>4.20E+02</c:v>
                </c:pt>
                <c:pt idx="62334">
                  <c:v>4.20E+02</c:v>
                </c:pt>
                <c:pt idx="62335">
                  <c:v>4.20E+02</c:v>
                </c:pt>
                <c:pt idx="62336">
                  <c:v>4.20E+02</c:v>
                </c:pt>
                <c:pt idx="62337">
                  <c:v>4.20E+02</c:v>
                </c:pt>
                <c:pt idx="62338">
                  <c:v>4.20E+02</c:v>
                </c:pt>
                <c:pt idx="62339">
                  <c:v>4.20E+02</c:v>
                </c:pt>
                <c:pt idx="62340">
                  <c:v>4.20E+02</c:v>
                </c:pt>
                <c:pt idx="62341">
                  <c:v>4.20E+02</c:v>
                </c:pt>
                <c:pt idx="62342">
                  <c:v>4.20E+02</c:v>
                </c:pt>
                <c:pt idx="62343">
                  <c:v>4.20E+02</c:v>
                </c:pt>
                <c:pt idx="62344">
                  <c:v>4.20E+02</c:v>
                </c:pt>
                <c:pt idx="62345">
                  <c:v>4.20E+02</c:v>
                </c:pt>
                <c:pt idx="62346">
                  <c:v>4.20E+02</c:v>
                </c:pt>
                <c:pt idx="62347">
                  <c:v>4.20E+02</c:v>
                </c:pt>
                <c:pt idx="62348">
                  <c:v>4.20E+02</c:v>
                </c:pt>
                <c:pt idx="62349">
                  <c:v>4.20E+02</c:v>
                </c:pt>
                <c:pt idx="62350">
                  <c:v>4.20E+02</c:v>
                </c:pt>
                <c:pt idx="62351">
                  <c:v>4.20E+02</c:v>
                </c:pt>
                <c:pt idx="62352">
                  <c:v>4.20E+02</c:v>
                </c:pt>
                <c:pt idx="62353">
                  <c:v>4.20E+02</c:v>
                </c:pt>
                <c:pt idx="62354">
                  <c:v>4.20E+02</c:v>
                </c:pt>
                <c:pt idx="62355">
                  <c:v>4.20E+02</c:v>
                </c:pt>
                <c:pt idx="62356">
                  <c:v>4.20E+02</c:v>
                </c:pt>
                <c:pt idx="62357">
                  <c:v>4.20E+02</c:v>
                </c:pt>
                <c:pt idx="62358">
                  <c:v>4.20E+02</c:v>
                </c:pt>
                <c:pt idx="62359">
                  <c:v>4.20E+02</c:v>
                </c:pt>
                <c:pt idx="62360">
                  <c:v>4.20E+02</c:v>
                </c:pt>
                <c:pt idx="62361">
                  <c:v>4.20E+02</c:v>
                </c:pt>
                <c:pt idx="62362">
                  <c:v>4.20E+02</c:v>
                </c:pt>
                <c:pt idx="62363">
                  <c:v>4.20E+02</c:v>
                </c:pt>
                <c:pt idx="62364">
                  <c:v>4.20E+02</c:v>
                </c:pt>
                <c:pt idx="62365">
                  <c:v>4.20E+02</c:v>
                </c:pt>
                <c:pt idx="62366">
                  <c:v>4.20E+02</c:v>
                </c:pt>
                <c:pt idx="62367">
                  <c:v>4.20E+02</c:v>
                </c:pt>
                <c:pt idx="62368">
                  <c:v>4.20E+02</c:v>
                </c:pt>
                <c:pt idx="62369">
                  <c:v>4.20E+02</c:v>
                </c:pt>
                <c:pt idx="62370">
                  <c:v>4.20E+02</c:v>
                </c:pt>
                <c:pt idx="62371">
                  <c:v>4.20E+02</c:v>
                </c:pt>
                <c:pt idx="62372">
                  <c:v>4.20E+02</c:v>
                </c:pt>
                <c:pt idx="62373">
                  <c:v>4.20E+02</c:v>
                </c:pt>
                <c:pt idx="62374">
                  <c:v>4.20E+02</c:v>
                </c:pt>
                <c:pt idx="62375">
                  <c:v>4.20E+02</c:v>
                </c:pt>
                <c:pt idx="62376">
                  <c:v>4.20E+02</c:v>
                </c:pt>
                <c:pt idx="62377">
                  <c:v>4.20E+02</c:v>
                </c:pt>
                <c:pt idx="62378">
                  <c:v>4.20E+02</c:v>
                </c:pt>
                <c:pt idx="62379">
                  <c:v>4.20E+02</c:v>
                </c:pt>
                <c:pt idx="62380">
                  <c:v>4.20E+02</c:v>
                </c:pt>
                <c:pt idx="62381">
                  <c:v>4.20E+02</c:v>
                </c:pt>
                <c:pt idx="62382">
                  <c:v>4.20E+02</c:v>
                </c:pt>
                <c:pt idx="62383">
                  <c:v>4.20E+02</c:v>
                </c:pt>
                <c:pt idx="62384">
                  <c:v>4.20E+02</c:v>
                </c:pt>
                <c:pt idx="62385">
                  <c:v>4.20E+02</c:v>
                </c:pt>
                <c:pt idx="62386">
                  <c:v>4.20E+02</c:v>
                </c:pt>
                <c:pt idx="62387">
                  <c:v>4.20E+02</c:v>
                </c:pt>
                <c:pt idx="62388">
                  <c:v>4.20E+02</c:v>
                </c:pt>
                <c:pt idx="62389">
                  <c:v>4.20E+02</c:v>
                </c:pt>
                <c:pt idx="62390">
                  <c:v>4.20E+02</c:v>
                </c:pt>
                <c:pt idx="62391">
                  <c:v>4.20E+02</c:v>
                </c:pt>
                <c:pt idx="62392">
                  <c:v>4.20E+02</c:v>
                </c:pt>
                <c:pt idx="62393">
                  <c:v>4.20E+02</c:v>
                </c:pt>
                <c:pt idx="62394">
                  <c:v>4.20E+02</c:v>
                </c:pt>
                <c:pt idx="62395">
                  <c:v>4.20E+02</c:v>
                </c:pt>
                <c:pt idx="62396">
                  <c:v>4.20E+02</c:v>
                </c:pt>
                <c:pt idx="62397">
                  <c:v>4.20E+02</c:v>
                </c:pt>
                <c:pt idx="62398">
                  <c:v>4.20E+02</c:v>
                </c:pt>
                <c:pt idx="62399">
                  <c:v>4.20E+02</c:v>
                </c:pt>
                <c:pt idx="62400">
                  <c:v>4.20E+02</c:v>
                </c:pt>
                <c:pt idx="62401">
                  <c:v>4.20E+02</c:v>
                </c:pt>
                <c:pt idx="62402">
                  <c:v>4.20E+02</c:v>
                </c:pt>
                <c:pt idx="62403">
                  <c:v>4.20E+02</c:v>
                </c:pt>
                <c:pt idx="62404">
                  <c:v>4.20E+02</c:v>
                </c:pt>
                <c:pt idx="62405">
                  <c:v>4.20E+02</c:v>
                </c:pt>
                <c:pt idx="62406">
                  <c:v>4.20E+02</c:v>
                </c:pt>
                <c:pt idx="62407">
                  <c:v>4.20E+02</c:v>
                </c:pt>
                <c:pt idx="62408">
                  <c:v>4.20E+02</c:v>
                </c:pt>
                <c:pt idx="62409">
                  <c:v>4.20E+02</c:v>
                </c:pt>
                <c:pt idx="62410">
                  <c:v>4.20E+02</c:v>
                </c:pt>
                <c:pt idx="62411">
                  <c:v>4.20E+02</c:v>
                </c:pt>
                <c:pt idx="62412">
                  <c:v>4.20E+02</c:v>
                </c:pt>
                <c:pt idx="62413">
                  <c:v>4.20E+02</c:v>
                </c:pt>
                <c:pt idx="62414">
                  <c:v>4.20E+02</c:v>
                </c:pt>
                <c:pt idx="62415">
                  <c:v>4.20E+02</c:v>
                </c:pt>
                <c:pt idx="62416">
                  <c:v>4.20E+02</c:v>
                </c:pt>
                <c:pt idx="62417">
                  <c:v>4.20E+02</c:v>
                </c:pt>
                <c:pt idx="62418">
                  <c:v>4.20E+02</c:v>
                </c:pt>
                <c:pt idx="62419">
                  <c:v>4.20E+02</c:v>
                </c:pt>
                <c:pt idx="62420">
                  <c:v>4.20E+02</c:v>
                </c:pt>
                <c:pt idx="62421">
                  <c:v>4.20E+02</c:v>
                </c:pt>
                <c:pt idx="62422">
                  <c:v>4.20E+02</c:v>
                </c:pt>
                <c:pt idx="62423">
                  <c:v>4.20E+02</c:v>
                </c:pt>
                <c:pt idx="62424">
                  <c:v>4.20E+02</c:v>
                </c:pt>
                <c:pt idx="62425">
                  <c:v>4.20E+02</c:v>
                </c:pt>
                <c:pt idx="62426">
                  <c:v>4.20E+02</c:v>
                </c:pt>
                <c:pt idx="62427">
                  <c:v>4.20E+02</c:v>
                </c:pt>
                <c:pt idx="62428">
                  <c:v>4.20E+02</c:v>
                </c:pt>
                <c:pt idx="62429">
                  <c:v>4.20E+02</c:v>
                </c:pt>
                <c:pt idx="62430">
                  <c:v>4.20E+02</c:v>
                </c:pt>
                <c:pt idx="62431">
                  <c:v>4.20E+02</c:v>
                </c:pt>
                <c:pt idx="62432">
                  <c:v>4.20E+02</c:v>
                </c:pt>
                <c:pt idx="62433">
                  <c:v>4.20E+02</c:v>
                </c:pt>
                <c:pt idx="62434">
                  <c:v>4.20E+02</c:v>
                </c:pt>
                <c:pt idx="62435">
                  <c:v>4.20E+02</c:v>
                </c:pt>
                <c:pt idx="62436">
                  <c:v>4.20E+02</c:v>
                </c:pt>
                <c:pt idx="62437">
                  <c:v>4.20E+02</c:v>
                </c:pt>
                <c:pt idx="62438">
                  <c:v>4.20E+02</c:v>
                </c:pt>
                <c:pt idx="62439">
                  <c:v>4.20E+02</c:v>
                </c:pt>
                <c:pt idx="62440">
                  <c:v>4.20E+02</c:v>
                </c:pt>
                <c:pt idx="62441">
                  <c:v>4.20E+02</c:v>
                </c:pt>
                <c:pt idx="62442">
                  <c:v>4.20E+02</c:v>
                </c:pt>
                <c:pt idx="62443">
                  <c:v>4.20E+02</c:v>
                </c:pt>
                <c:pt idx="62444">
                  <c:v>4.20E+02</c:v>
                </c:pt>
                <c:pt idx="62445">
                  <c:v>4.20E+02</c:v>
                </c:pt>
                <c:pt idx="62446">
                  <c:v>4.20E+02</c:v>
                </c:pt>
                <c:pt idx="62447">
                  <c:v>4.20E+02</c:v>
                </c:pt>
                <c:pt idx="62448">
                  <c:v>4.20E+02</c:v>
                </c:pt>
                <c:pt idx="62449">
                  <c:v>4.20E+02</c:v>
                </c:pt>
                <c:pt idx="62450">
                  <c:v>4.20E+02</c:v>
                </c:pt>
                <c:pt idx="62451">
                  <c:v>4.20E+02</c:v>
                </c:pt>
                <c:pt idx="62452">
                  <c:v>4.20E+02</c:v>
                </c:pt>
                <c:pt idx="62453">
                  <c:v>4.20E+02</c:v>
                </c:pt>
                <c:pt idx="62454">
                  <c:v>4.20E+02</c:v>
                </c:pt>
                <c:pt idx="62455">
                  <c:v>4.20E+02</c:v>
                </c:pt>
                <c:pt idx="62456">
                  <c:v>4.20E+02</c:v>
                </c:pt>
                <c:pt idx="62457">
                  <c:v>4.20E+02</c:v>
                </c:pt>
                <c:pt idx="62458">
                  <c:v>4.20E+02</c:v>
                </c:pt>
                <c:pt idx="62459">
                  <c:v>4.20E+02</c:v>
                </c:pt>
                <c:pt idx="62460">
                  <c:v>4.20E+02</c:v>
                </c:pt>
                <c:pt idx="62461">
                  <c:v>4.20E+02</c:v>
                </c:pt>
                <c:pt idx="62462">
                  <c:v>4.20E+02</c:v>
                </c:pt>
                <c:pt idx="62463">
                  <c:v>4.20E+02</c:v>
                </c:pt>
                <c:pt idx="62464">
                  <c:v>4.20E+02</c:v>
                </c:pt>
                <c:pt idx="62465">
                  <c:v>4.20E+02</c:v>
                </c:pt>
                <c:pt idx="62466">
                  <c:v>4.20E+02</c:v>
                </c:pt>
                <c:pt idx="62467">
                  <c:v>4.20E+02</c:v>
                </c:pt>
                <c:pt idx="62468">
                  <c:v>4.20E+02</c:v>
                </c:pt>
                <c:pt idx="62469">
                  <c:v>4.20E+02</c:v>
                </c:pt>
                <c:pt idx="62470">
                  <c:v>4.20E+02</c:v>
                </c:pt>
                <c:pt idx="62471">
                  <c:v>4.20E+02</c:v>
                </c:pt>
                <c:pt idx="62472">
                  <c:v>4.20E+02</c:v>
                </c:pt>
                <c:pt idx="62473">
                  <c:v>4.20E+02</c:v>
                </c:pt>
                <c:pt idx="62474">
                  <c:v>4.20E+02</c:v>
                </c:pt>
                <c:pt idx="62475">
                  <c:v>4.20E+02</c:v>
                </c:pt>
                <c:pt idx="62476">
                  <c:v>4.20E+02</c:v>
                </c:pt>
                <c:pt idx="62477">
                  <c:v>4.20E+02</c:v>
                </c:pt>
                <c:pt idx="62478">
                  <c:v>4.20E+02</c:v>
                </c:pt>
                <c:pt idx="62479">
                  <c:v>4.20E+02</c:v>
                </c:pt>
                <c:pt idx="62480">
                  <c:v>4.20E+02</c:v>
                </c:pt>
                <c:pt idx="62481">
                  <c:v>4.20E+02</c:v>
                </c:pt>
                <c:pt idx="62482">
                  <c:v>4.20E+02</c:v>
                </c:pt>
                <c:pt idx="62483">
                  <c:v>4.20E+02</c:v>
                </c:pt>
                <c:pt idx="62484">
                  <c:v>4.20E+02</c:v>
                </c:pt>
                <c:pt idx="62485">
                  <c:v>4.20E+02</c:v>
                </c:pt>
                <c:pt idx="62486">
                  <c:v>4.20E+02</c:v>
                </c:pt>
                <c:pt idx="62487">
                  <c:v>4.20E+02</c:v>
                </c:pt>
                <c:pt idx="62488">
                  <c:v>4.20E+02</c:v>
                </c:pt>
                <c:pt idx="62489">
                  <c:v>4.20E+02</c:v>
                </c:pt>
                <c:pt idx="62490">
                  <c:v>4.20E+02</c:v>
                </c:pt>
                <c:pt idx="62491">
                  <c:v>4.20E+02</c:v>
                </c:pt>
                <c:pt idx="62492">
                  <c:v>4.20E+02</c:v>
                </c:pt>
                <c:pt idx="62493">
                  <c:v>4.20E+02</c:v>
                </c:pt>
                <c:pt idx="62494">
                  <c:v>4.20E+02</c:v>
                </c:pt>
                <c:pt idx="62495">
                  <c:v>4.20E+02</c:v>
                </c:pt>
                <c:pt idx="62496">
                  <c:v>4.20E+02</c:v>
                </c:pt>
                <c:pt idx="62497">
                  <c:v>4.20E+02</c:v>
                </c:pt>
                <c:pt idx="62498">
                  <c:v>4.20E+02</c:v>
                </c:pt>
                <c:pt idx="62499">
                  <c:v>4.20E+02</c:v>
                </c:pt>
                <c:pt idx="62500">
                  <c:v>4.20E+02</c:v>
                </c:pt>
                <c:pt idx="62501">
                  <c:v>4.20E+02</c:v>
                </c:pt>
                <c:pt idx="62502">
                  <c:v>4.20E+02</c:v>
                </c:pt>
                <c:pt idx="62503">
                  <c:v>4.20E+02</c:v>
                </c:pt>
                <c:pt idx="62504">
                  <c:v>4.20E+02</c:v>
                </c:pt>
                <c:pt idx="62505">
                  <c:v>4.20E+02</c:v>
                </c:pt>
                <c:pt idx="62506">
                  <c:v>4.20E+02</c:v>
                </c:pt>
                <c:pt idx="62507">
                  <c:v>4.20E+02</c:v>
                </c:pt>
                <c:pt idx="62508">
                  <c:v>4.20E+02</c:v>
                </c:pt>
                <c:pt idx="62509">
                  <c:v>4.20E+02</c:v>
                </c:pt>
                <c:pt idx="62510">
                  <c:v>4.20E+02</c:v>
                </c:pt>
                <c:pt idx="62511">
                  <c:v>4.20E+02</c:v>
                </c:pt>
                <c:pt idx="62512">
                  <c:v>4.20E+02</c:v>
                </c:pt>
                <c:pt idx="62513">
                  <c:v>4.20E+02</c:v>
                </c:pt>
                <c:pt idx="62514">
                  <c:v>4.20E+02</c:v>
                </c:pt>
                <c:pt idx="62515">
                  <c:v>4.20E+02</c:v>
                </c:pt>
                <c:pt idx="62516">
                  <c:v>4.20E+02</c:v>
                </c:pt>
                <c:pt idx="62517">
                  <c:v>4.20E+02</c:v>
                </c:pt>
                <c:pt idx="62518">
                  <c:v>4.20E+02</c:v>
                </c:pt>
                <c:pt idx="62519">
                  <c:v>4.20E+02</c:v>
                </c:pt>
                <c:pt idx="62520">
                  <c:v>4.20E+02</c:v>
                </c:pt>
                <c:pt idx="62521">
                  <c:v>4.20E+02</c:v>
                </c:pt>
                <c:pt idx="62522">
                  <c:v>4.20E+02</c:v>
                </c:pt>
                <c:pt idx="62523">
                  <c:v>4.20E+02</c:v>
                </c:pt>
                <c:pt idx="62524">
                  <c:v>4.20E+02</c:v>
                </c:pt>
                <c:pt idx="62525">
                  <c:v>4.20E+02</c:v>
                </c:pt>
                <c:pt idx="62526">
                  <c:v>4.20E+02</c:v>
                </c:pt>
                <c:pt idx="62527">
                  <c:v>4.20E+02</c:v>
                </c:pt>
                <c:pt idx="62528">
                  <c:v>4.20E+02</c:v>
                </c:pt>
                <c:pt idx="62529">
                  <c:v>4.20E+02</c:v>
                </c:pt>
                <c:pt idx="62530">
                  <c:v>4.20E+02</c:v>
                </c:pt>
                <c:pt idx="62531">
                  <c:v>4.20E+02</c:v>
                </c:pt>
                <c:pt idx="62532">
                  <c:v>4.20E+02</c:v>
                </c:pt>
                <c:pt idx="62533">
                  <c:v>4.20E+02</c:v>
                </c:pt>
                <c:pt idx="62534">
                  <c:v>4.20E+02</c:v>
                </c:pt>
                <c:pt idx="62535">
                  <c:v>4.20E+02</c:v>
                </c:pt>
                <c:pt idx="62536">
                  <c:v>4.20E+02</c:v>
                </c:pt>
                <c:pt idx="62537">
                  <c:v>4.20E+02</c:v>
                </c:pt>
                <c:pt idx="62538">
                  <c:v>4.20E+02</c:v>
                </c:pt>
                <c:pt idx="62539">
                  <c:v>4.20E+02</c:v>
                </c:pt>
                <c:pt idx="62540">
                  <c:v>4.20E+02</c:v>
                </c:pt>
                <c:pt idx="62541">
                  <c:v>4.20E+02</c:v>
                </c:pt>
                <c:pt idx="62542">
                  <c:v>4.20E+02</c:v>
                </c:pt>
                <c:pt idx="62543">
                  <c:v>4.20E+02</c:v>
                </c:pt>
                <c:pt idx="62544">
                  <c:v>4.20E+02</c:v>
                </c:pt>
                <c:pt idx="62545">
                  <c:v>4.20E+02</c:v>
                </c:pt>
                <c:pt idx="62546">
                  <c:v>4.20E+02</c:v>
                </c:pt>
                <c:pt idx="62547">
                  <c:v>4.20E+02</c:v>
                </c:pt>
                <c:pt idx="62548">
                  <c:v>4.20E+02</c:v>
                </c:pt>
                <c:pt idx="62549">
                  <c:v>4.20E+02</c:v>
                </c:pt>
                <c:pt idx="62550">
                  <c:v>4.20E+02</c:v>
                </c:pt>
                <c:pt idx="62551">
                  <c:v>4.20E+02</c:v>
                </c:pt>
                <c:pt idx="62552">
                  <c:v>4.20E+02</c:v>
                </c:pt>
                <c:pt idx="62553">
                  <c:v>4.20E+02</c:v>
                </c:pt>
                <c:pt idx="62554">
                  <c:v>4.20E+02</c:v>
                </c:pt>
                <c:pt idx="62555">
                  <c:v>4.20E+02</c:v>
                </c:pt>
                <c:pt idx="62556">
                  <c:v>4.20E+02</c:v>
                </c:pt>
                <c:pt idx="62557">
                  <c:v>4.20E+02</c:v>
                </c:pt>
                <c:pt idx="62558">
                  <c:v>4.20E+02</c:v>
                </c:pt>
                <c:pt idx="62559">
                  <c:v>4.20E+02</c:v>
                </c:pt>
                <c:pt idx="62560">
                  <c:v>4.20E+02</c:v>
                </c:pt>
                <c:pt idx="62561">
                  <c:v>4.20E+02</c:v>
                </c:pt>
                <c:pt idx="62562">
                  <c:v>4.20E+02</c:v>
                </c:pt>
                <c:pt idx="62563">
                  <c:v>4.20E+02</c:v>
                </c:pt>
                <c:pt idx="62564">
                  <c:v>4.20E+02</c:v>
                </c:pt>
                <c:pt idx="62565">
                  <c:v>4.20E+02</c:v>
                </c:pt>
                <c:pt idx="62566">
                  <c:v>4.20E+02</c:v>
                </c:pt>
                <c:pt idx="62567">
                  <c:v>4.20E+02</c:v>
                </c:pt>
                <c:pt idx="62568">
                  <c:v>4.20E+02</c:v>
                </c:pt>
                <c:pt idx="62569">
                  <c:v>4.20E+02</c:v>
                </c:pt>
                <c:pt idx="62570">
                  <c:v>4.20E+02</c:v>
                </c:pt>
                <c:pt idx="62571">
                  <c:v>4.20E+02</c:v>
                </c:pt>
                <c:pt idx="62572">
                  <c:v>4.20E+02</c:v>
                </c:pt>
                <c:pt idx="62573">
                  <c:v>4.20E+02</c:v>
                </c:pt>
                <c:pt idx="62574">
                  <c:v>4.20E+02</c:v>
                </c:pt>
                <c:pt idx="62575">
                  <c:v>4.20E+02</c:v>
                </c:pt>
                <c:pt idx="62576">
                  <c:v>4.20E+02</c:v>
                </c:pt>
                <c:pt idx="62577">
                  <c:v>4.20E+02</c:v>
                </c:pt>
                <c:pt idx="62578">
                  <c:v>4.20E+02</c:v>
                </c:pt>
                <c:pt idx="62579">
                  <c:v>4.20E+02</c:v>
                </c:pt>
                <c:pt idx="62580">
                  <c:v>4.20E+02</c:v>
                </c:pt>
                <c:pt idx="62581">
                  <c:v>4.20E+02</c:v>
                </c:pt>
                <c:pt idx="62582">
                  <c:v>4.20E+02</c:v>
                </c:pt>
                <c:pt idx="62583">
                  <c:v>4.20E+02</c:v>
                </c:pt>
                <c:pt idx="62584">
                  <c:v>4.20E+02</c:v>
                </c:pt>
                <c:pt idx="62585">
                  <c:v>4.20E+02</c:v>
                </c:pt>
                <c:pt idx="62586">
                  <c:v>4.20E+02</c:v>
                </c:pt>
                <c:pt idx="62587">
                  <c:v>4.20E+02</c:v>
                </c:pt>
                <c:pt idx="62588">
                  <c:v>4.20E+02</c:v>
                </c:pt>
                <c:pt idx="62589">
                  <c:v>4.20E+02</c:v>
                </c:pt>
                <c:pt idx="62590">
                  <c:v>4.20E+02</c:v>
                </c:pt>
                <c:pt idx="62591">
                  <c:v>4.20E+02</c:v>
                </c:pt>
                <c:pt idx="62592">
                  <c:v>4.20E+02</c:v>
                </c:pt>
                <c:pt idx="62593">
                  <c:v>4.20E+02</c:v>
                </c:pt>
                <c:pt idx="62594">
                  <c:v>4.20E+02</c:v>
                </c:pt>
                <c:pt idx="62595">
                  <c:v>4.20E+02</c:v>
                </c:pt>
                <c:pt idx="62596">
                  <c:v>4.20E+02</c:v>
                </c:pt>
                <c:pt idx="62597">
                  <c:v>4.20E+02</c:v>
                </c:pt>
                <c:pt idx="62598">
                  <c:v>4.20E+02</c:v>
                </c:pt>
                <c:pt idx="62599">
                  <c:v>4.20E+02</c:v>
                </c:pt>
                <c:pt idx="62600">
                  <c:v>4.20E+02</c:v>
                </c:pt>
                <c:pt idx="62601">
                  <c:v>4.20E+02</c:v>
                </c:pt>
                <c:pt idx="62602">
                  <c:v>4.20E+02</c:v>
                </c:pt>
                <c:pt idx="62603">
                  <c:v>4.20E+02</c:v>
                </c:pt>
                <c:pt idx="62604">
                  <c:v>4.20E+02</c:v>
                </c:pt>
                <c:pt idx="62605">
                  <c:v>4.20E+02</c:v>
                </c:pt>
                <c:pt idx="62606">
                  <c:v>4.20E+02</c:v>
                </c:pt>
                <c:pt idx="62607">
                  <c:v>4.20E+02</c:v>
                </c:pt>
                <c:pt idx="62608">
                  <c:v>4.20E+02</c:v>
                </c:pt>
                <c:pt idx="62609">
                  <c:v>4.20E+02</c:v>
                </c:pt>
                <c:pt idx="62610">
                  <c:v>4.20E+02</c:v>
                </c:pt>
                <c:pt idx="62611">
                  <c:v>4.20E+02</c:v>
                </c:pt>
                <c:pt idx="62612">
                  <c:v>4.20E+02</c:v>
                </c:pt>
                <c:pt idx="62613">
                  <c:v>4.20E+02</c:v>
                </c:pt>
                <c:pt idx="62614">
                  <c:v>4.20E+02</c:v>
                </c:pt>
                <c:pt idx="62615">
                  <c:v>4.20E+02</c:v>
                </c:pt>
                <c:pt idx="62616">
                  <c:v>4.20E+02</c:v>
                </c:pt>
                <c:pt idx="62617">
                  <c:v>4.20E+02</c:v>
                </c:pt>
                <c:pt idx="62618">
                  <c:v>4.20E+02</c:v>
                </c:pt>
                <c:pt idx="62619">
                  <c:v>4.20E+02</c:v>
                </c:pt>
                <c:pt idx="62620">
                  <c:v>4.20E+02</c:v>
                </c:pt>
                <c:pt idx="62621">
                  <c:v>4.20E+02</c:v>
                </c:pt>
                <c:pt idx="62622">
                  <c:v>4.20E+02</c:v>
                </c:pt>
                <c:pt idx="62623">
                  <c:v>4.20E+02</c:v>
                </c:pt>
                <c:pt idx="62624">
                  <c:v>4.20E+02</c:v>
                </c:pt>
                <c:pt idx="62625">
                  <c:v>4.20E+02</c:v>
                </c:pt>
                <c:pt idx="62626">
                  <c:v>4.20E+02</c:v>
                </c:pt>
                <c:pt idx="62627">
                  <c:v>4.20E+02</c:v>
                </c:pt>
                <c:pt idx="62628">
                  <c:v>4.20E+02</c:v>
                </c:pt>
                <c:pt idx="62629">
                  <c:v>4.20E+02</c:v>
                </c:pt>
                <c:pt idx="62630">
                  <c:v>4.20E+02</c:v>
                </c:pt>
                <c:pt idx="62631">
                  <c:v>4.20E+02</c:v>
                </c:pt>
                <c:pt idx="62632">
                  <c:v>4.20E+02</c:v>
                </c:pt>
                <c:pt idx="62633">
                  <c:v>4.20E+02</c:v>
                </c:pt>
                <c:pt idx="62634">
                  <c:v>4.20E+02</c:v>
                </c:pt>
                <c:pt idx="62635">
                  <c:v>4.20E+02</c:v>
                </c:pt>
                <c:pt idx="62636">
                  <c:v>4.20E+02</c:v>
                </c:pt>
                <c:pt idx="62637">
                  <c:v>4.20E+02</c:v>
                </c:pt>
                <c:pt idx="62638">
                  <c:v>4.20E+02</c:v>
                </c:pt>
                <c:pt idx="62639">
                  <c:v>4.20E+02</c:v>
                </c:pt>
                <c:pt idx="62640">
                  <c:v>4.20E+02</c:v>
                </c:pt>
                <c:pt idx="62641">
                  <c:v>4.20E+02</c:v>
                </c:pt>
                <c:pt idx="62642">
                  <c:v>4.20E+02</c:v>
                </c:pt>
                <c:pt idx="62643">
                  <c:v>4.20E+02</c:v>
                </c:pt>
                <c:pt idx="62644">
                  <c:v>4.20E+02</c:v>
                </c:pt>
                <c:pt idx="62645">
                  <c:v>4.20E+02</c:v>
                </c:pt>
                <c:pt idx="62646">
                  <c:v>4.20E+02</c:v>
                </c:pt>
                <c:pt idx="62647">
                  <c:v>4.20E+02</c:v>
                </c:pt>
                <c:pt idx="62648">
                  <c:v>4.20E+02</c:v>
                </c:pt>
                <c:pt idx="62649">
                  <c:v>4.20E+02</c:v>
                </c:pt>
                <c:pt idx="62650">
                  <c:v>4.20E+02</c:v>
                </c:pt>
                <c:pt idx="62651">
                  <c:v>4.20E+02</c:v>
                </c:pt>
                <c:pt idx="62652">
                  <c:v>4.20E+02</c:v>
                </c:pt>
                <c:pt idx="62653">
                  <c:v>4.20E+02</c:v>
                </c:pt>
                <c:pt idx="62654">
                  <c:v>4.20E+02</c:v>
                </c:pt>
                <c:pt idx="62655">
                  <c:v>4.20E+02</c:v>
                </c:pt>
                <c:pt idx="62656">
                  <c:v>4.20E+02</c:v>
                </c:pt>
                <c:pt idx="62657">
                  <c:v>4.20E+02</c:v>
                </c:pt>
                <c:pt idx="62658">
                  <c:v>4.20E+02</c:v>
                </c:pt>
                <c:pt idx="62659">
                  <c:v>4.20E+02</c:v>
                </c:pt>
                <c:pt idx="62660">
                  <c:v>4.20E+02</c:v>
                </c:pt>
                <c:pt idx="62661">
                  <c:v>4.20E+02</c:v>
                </c:pt>
                <c:pt idx="62662">
                  <c:v>4.20E+02</c:v>
                </c:pt>
                <c:pt idx="62663">
                  <c:v>4.20E+02</c:v>
                </c:pt>
                <c:pt idx="62664">
                  <c:v>4.20E+02</c:v>
                </c:pt>
                <c:pt idx="62665">
                  <c:v>4.20E+02</c:v>
                </c:pt>
                <c:pt idx="62666">
                  <c:v>4.20E+02</c:v>
                </c:pt>
                <c:pt idx="62667">
                  <c:v>4.20E+02</c:v>
                </c:pt>
                <c:pt idx="62668">
                  <c:v>4.20E+02</c:v>
                </c:pt>
                <c:pt idx="62669">
                  <c:v>4.20E+02</c:v>
                </c:pt>
                <c:pt idx="62670">
                  <c:v>4.20E+02</c:v>
                </c:pt>
                <c:pt idx="62671">
                  <c:v>4.20E+02</c:v>
                </c:pt>
                <c:pt idx="62672">
                  <c:v>4.20E+02</c:v>
                </c:pt>
                <c:pt idx="62673">
                  <c:v>4.20E+02</c:v>
                </c:pt>
                <c:pt idx="62674">
                  <c:v>4.20E+02</c:v>
                </c:pt>
                <c:pt idx="62675">
                  <c:v>4.20E+02</c:v>
                </c:pt>
                <c:pt idx="62676">
                  <c:v>4.20E+02</c:v>
                </c:pt>
                <c:pt idx="62677">
                  <c:v>4.20E+02</c:v>
                </c:pt>
                <c:pt idx="62678">
                  <c:v>4.20E+02</c:v>
                </c:pt>
                <c:pt idx="62679">
                  <c:v>4.20E+02</c:v>
                </c:pt>
                <c:pt idx="62680">
                  <c:v>4.20E+02</c:v>
                </c:pt>
                <c:pt idx="62681">
                  <c:v>4.20E+02</c:v>
                </c:pt>
                <c:pt idx="62682">
                  <c:v>4.20E+02</c:v>
                </c:pt>
                <c:pt idx="62683">
                  <c:v>4.20E+02</c:v>
                </c:pt>
                <c:pt idx="62684">
                  <c:v>4.20E+02</c:v>
                </c:pt>
                <c:pt idx="62685">
                  <c:v>4.20E+02</c:v>
                </c:pt>
                <c:pt idx="62686">
                  <c:v>4.20E+02</c:v>
                </c:pt>
                <c:pt idx="62687">
                  <c:v>4.20E+02</c:v>
                </c:pt>
                <c:pt idx="62688">
                  <c:v>4.20E+02</c:v>
                </c:pt>
                <c:pt idx="62689">
                  <c:v>4.20E+02</c:v>
                </c:pt>
                <c:pt idx="62690">
                  <c:v>4.20E+02</c:v>
                </c:pt>
                <c:pt idx="62691">
                  <c:v>4.20E+02</c:v>
                </c:pt>
                <c:pt idx="62692">
                  <c:v>4.20E+02</c:v>
                </c:pt>
                <c:pt idx="62693">
                  <c:v>4.20E+02</c:v>
                </c:pt>
                <c:pt idx="62694">
                  <c:v>4.20E+02</c:v>
                </c:pt>
                <c:pt idx="62695">
                  <c:v>4.20E+02</c:v>
                </c:pt>
                <c:pt idx="62696">
                  <c:v>4.20E+02</c:v>
                </c:pt>
                <c:pt idx="62697">
                  <c:v>4.20E+02</c:v>
                </c:pt>
                <c:pt idx="62698">
                  <c:v>4.20E+02</c:v>
                </c:pt>
                <c:pt idx="62699">
                  <c:v>4.20E+02</c:v>
                </c:pt>
                <c:pt idx="62700">
                  <c:v>4.20E+02</c:v>
                </c:pt>
                <c:pt idx="62701">
                  <c:v>4.20E+02</c:v>
                </c:pt>
                <c:pt idx="62702">
                  <c:v>4.20E+02</c:v>
                </c:pt>
                <c:pt idx="62703">
                  <c:v>4.20E+02</c:v>
                </c:pt>
                <c:pt idx="62704">
                  <c:v>4.20E+02</c:v>
                </c:pt>
                <c:pt idx="62705">
                  <c:v>4.20E+02</c:v>
                </c:pt>
                <c:pt idx="62706">
                  <c:v>4.20E+02</c:v>
                </c:pt>
                <c:pt idx="62707">
                  <c:v>4.20E+02</c:v>
                </c:pt>
                <c:pt idx="62708">
                  <c:v>4.20E+02</c:v>
                </c:pt>
                <c:pt idx="62709">
                  <c:v>4.20E+02</c:v>
                </c:pt>
                <c:pt idx="62710">
                  <c:v>4.20E+02</c:v>
                </c:pt>
                <c:pt idx="62711">
                  <c:v>4.20E+02</c:v>
                </c:pt>
                <c:pt idx="62712">
                  <c:v>4.20E+02</c:v>
                </c:pt>
                <c:pt idx="62713">
                  <c:v>4.20E+02</c:v>
                </c:pt>
                <c:pt idx="62714">
                  <c:v>4.20E+02</c:v>
                </c:pt>
                <c:pt idx="62715">
                  <c:v>4.20E+02</c:v>
                </c:pt>
                <c:pt idx="62716">
                  <c:v>4.20E+02</c:v>
                </c:pt>
                <c:pt idx="62717">
                  <c:v>4.20E+02</c:v>
                </c:pt>
                <c:pt idx="62718">
                  <c:v>4.20E+02</c:v>
                </c:pt>
                <c:pt idx="62719">
                  <c:v>4.20E+02</c:v>
                </c:pt>
                <c:pt idx="62720">
                  <c:v>4.20E+02</c:v>
                </c:pt>
                <c:pt idx="62721">
                  <c:v>4.20E+02</c:v>
                </c:pt>
                <c:pt idx="62722">
                  <c:v>4.20E+02</c:v>
                </c:pt>
                <c:pt idx="62723">
                  <c:v>4.20E+02</c:v>
                </c:pt>
                <c:pt idx="62724">
                  <c:v>4.20E+02</c:v>
                </c:pt>
                <c:pt idx="62725">
                  <c:v>4.20E+02</c:v>
                </c:pt>
                <c:pt idx="62726">
                  <c:v>4.20E+02</c:v>
                </c:pt>
                <c:pt idx="62727">
                  <c:v>4.20E+02</c:v>
                </c:pt>
                <c:pt idx="62728">
                  <c:v>4.20E+02</c:v>
                </c:pt>
                <c:pt idx="62729">
                  <c:v>4.20E+02</c:v>
                </c:pt>
                <c:pt idx="62730">
                  <c:v>4.20E+02</c:v>
                </c:pt>
                <c:pt idx="62731">
                  <c:v>4.20E+02</c:v>
                </c:pt>
                <c:pt idx="62732">
                  <c:v>4.20E+02</c:v>
                </c:pt>
                <c:pt idx="62733">
                  <c:v>4.20E+02</c:v>
                </c:pt>
                <c:pt idx="62734">
                  <c:v>4.20E+02</c:v>
                </c:pt>
                <c:pt idx="62735">
                  <c:v>4.20E+02</c:v>
                </c:pt>
                <c:pt idx="62736">
                  <c:v>4.20E+02</c:v>
                </c:pt>
                <c:pt idx="62737">
                  <c:v>4.20E+02</c:v>
                </c:pt>
                <c:pt idx="62738">
                  <c:v>4.20E+02</c:v>
                </c:pt>
                <c:pt idx="62739">
                  <c:v>4.20E+02</c:v>
                </c:pt>
                <c:pt idx="62740">
                  <c:v>4.20E+02</c:v>
                </c:pt>
                <c:pt idx="62741">
                  <c:v>4.20E+02</c:v>
                </c:pt>
                <c:pt idx="62742">
                  <c:v>4.20E+02</c:v>
                </c:pt>
                <c:pt idx="62743">
                  <c:v>4.20E+02</c:v>
                </c:pt>
                <c:pt idx="62744">
                  <c:v>4.20E+02</c:v>
                </c:pt>
                <c:pt idx="62745">
                  <c:v>4.20E+02</c:v>
                </c:pt>
                <c:pt idx="62746">
                  <c:v>4.20E+02</c:v>
                </c:pt>
                <c:pt idx="62747">
                  <c:v>4.20E+02</c:v>
                </c:pt>
                <c:pt idx="62748">
                  <c:v>4.20E+02</c:v>
                </c:pt>
                <c:pt idx="62749">
                  <c:v>4.20E+02</c:v>
                </c:pt>
                <c:pt idx="62750">
                  <c:v>4.20E+02</c:v>
                </c:pt>
                <c:pt idx="62751">
                  <c:v>4.20E+02</c:v>
                </c:pt>
                <c:pt idx="62752">
                  <c:v>4.20E+02</c:v>
                </c:pt>
                <c:pt idx="62753">
                  <c:v>4.20E+02</c:v>
                </c:pt>
                <c:pt idx="62754">
                  <c:v>4.20E+02</c:v>
                </c:pt>
                <c:pt idx="62755">
                  <c:v>4.20E+02</c:v>
                </c:pt>
                <c:pt idx="62756">
                  <c:v>4.20E+02</c:v>
                </c:pt>
                <c:pt idx="62757">
                  <c:v>4.20E+02</c:v>
                </c:pt>
                <c:pt idx="62758">
                  <c:v>4.20E+02</c:v>
                </c:pt>
                <c:pt idx="62759">
                  <c:v>4.20E+02</c:v>
                </c:pt>
                <c:pt idx="62760">
                  <c:v>4.20E+02</c:v>
                </c:pt>
                <c:pt idx="62761">
                  <c:v>4.20E+02</c:v>
                </c:pt>
                <c:pt idx="62762">
                  <c:v>4.20E+02</c:v>
                </c:pt>
                <c:pt idx="62763">
                  <c:v>4.20E+02</c:v>
                </c:pt>
                <c:pt idx="62764">
                  <c:v>4.20E+02</c:v>
                </c:pt>
                <c:pt idx="62765">
                  <c:v>4.20E+02</c:v>
                </c:pt>
                <c:pt idx="62766">
                  <c:v>4.20E+02</c:v>
                </c:pt>
                <c:pt idx="62767">
                  <c:v>4.20E+02</c:v>
                </c:pt>
                <c:pt idx="62768">
                  <c:v>4.20E+02</c:v>
                </c:pt>
                <c:pt idx="62769">
                  <c:v>4.20E+02</c:v>
                </c:pt>
                <c:pt idx="62770">
                  <c:v>4.20E+02</c:v>
                </c:pt>
                <c:pt idx="62771">
                  <c:v>4.20E+02</c:v>
                </c:pt>
                <c:pt idx="62772">
                  <c:v>4.20E+02</c:v>
                </c:pt>
                <c:pt idx="62773">
                  <c:v>4.20E+02</c:v>
                </c:pt>
                <c:pt idx="62774">
                  <c:v>4.20E+02</c:v>
                </c:pt>
                <c:pt idx="62775">
                  <c:v>4.20E+02</c:v>
                </c:pt>
                <c:pt idx="62776">
                  <c:v>4.20E+02</c:v>
                </c:pt>
                <c:pt idx="62777">
                  <c:v>4.20E+02</c:v>
                </c:pt>
                <c:pt idx="62778">
                  <c:v>4.20E+02</c:v>
                </c:pt>
                <c:pt idx="62779">
                  <c:v>4.20E+02</c:v>
                </c:pt>
                <c:pt idx="62780">
                  <c:v>4.20E+02</c:v>
                </c:pt>
                <c:pt idx="62781">
                  <c:v>4.20E+02</c:v>
                </c:pt>
                <c:pt idx="62782">
                  <c:v>4.20E+02</c:v>
                </c:pt>
                <c:pt idx="62783">
                  <c:v>4.20E+02</c:v>
                </c:pt>
                <c:pt idx="62784">
                  <c:v>4.20E+02</c:v>
                </c:pt>
                <c:pt idx="62785">
                  <c:v>4.20E+02</c:v>
                </c:pt>
                <c:pt idx="62786">
                  <c:v>4.20E+02</c:v>
                </c:pt>
                <c:pt idx="62787">
                  <c:v>4.20E+02</c:v>
                </c:pt>
                <c:pt idx="62788">
                  <c:v>4.20E+02</c:v>
                </c:pt>
                <c:pt idx="62789">
                  <c:v>4.20E+02</c:v>
                </c:pt>
                <c:pt idx="62790">
                  <c:v>4.20E+02</c:v>
                </c:pt>
                <c:pt idx="62791">
                  <c:v>4.20E+02</c:v>
                </c:pt>
                <c:pt idx="62792">
                  <c:v>4.20E+02</c:v>
                </c:pt>
                <c:pt idx="62793">
                  <c:v>4.20E+02</c:v>
                </c:pt>
                <c:pt idx="62794">
                  <c:v>4.20E+02</c:v>
                </c:pt>
                <c:pt idx="62795">
                  <c:v>4.20E+02</c:v>
                </c:pt>
                <c:pt idx="62796">
                  <c:v>4.20E+02</c:v>
                </c:pt>
                <c:pt idx="62797">
                  <c:v>4.20E+02</c:v>
                </c:pt>
                <c:pt idx="62798">
                  <c:v>4.20E+02</c:v>
                </c:pt>
                <c:pt idx="62799">
                  <c:v>4.20E+02</c:v>
                </c:pt>
                <c:pt idx="62800">
                  <c:v>4.20E+02</c:v>
                </c:pt>
                <c:pt idx="62801">
                  <c:v>4.20E+02</c:v>
                </c:pt>
                <c:pt idx="62802">
                  <c:v>4.20E+02</c:v>
                </c:pt>
                <c:pt idx="62803">
                  <c:v>4.20E+02</c:v>
                </c:pt>
                <c:pt idx="62804">
                  <c:v>4.20E+02</c:v>
                </c:pt>
                <c:pt idx="62805">
                  <c:v>4.20E+02</c:v>
                </c:pt>
                <c:pt idx="62806">
                  <c:v>4.20E+02</c:v>
                </c:pt>
                <c:pt idx="62807">
                  <c:v>4.20E+02</c:v>
                </c:pt>
                <c:pt idx="62808">
                  <c:v>4.20E+02</c:v>
                </c:pt>
                <c:pt idx="62809">
                  <c:v>4.20E+02</c:v>
                </c:pt>
                <c:pt idx="62810">
                  <c:v>4.20E+02</c:v>
                </c:pt>
                <c:pt idx="62811">
                  <c:v>4.20E+02</c:v>
                </c:pt>
                <c:pt idx="62812">
                  <c:v>4.20E+02</c:v>
                </c:pt>
                <c:pt idx="62813">
                  <c:v>4.20E+02</c:v>
                </c:pt>
                <c:pt idx="62814">
                  <c:v>4.20E+02</c:v>
                </c:pt>
                <c:pt idx="62815">
                  <c:v>4.20E+02</c:v>
                </c:pt>
                <c:pt idx="62816">
                  <c:v>4.20E+02</c:v>
                </c:pt>
                <c:pt idx="62817">
                  <c:v>4.20E+02</c:v>
                </c:pt>
                <c:pt idx="62818">
                  <c:v>4.20E+02</c:v>
                </c:pt>
                <c:pt idx="62819">
                  <c:v>4.20E+02</c:v>
                </c:pt>
                <c:pt idx="62820">
                  <c:v>4.20E+02</c:v>
                </c:pt>
                <c:pt idx="62821">
                  <c:v>4.20E+02</c:v>
                </c:pt>
                <c:pt idx="62822">
                  <c:v>4.20E+02</c:v>
                </c:pt>
                <c:pt idx="62823">
                  <c:v>4.20E+02</c:v>
                </c:pt>
                <c:pt idx="62824">
                  <c:v>4.20E+02</c:v>
                </c:pt>
                <c:pt idx="62825">
                  <c:v>4.20E+02</c:v>
                </c:pt>
                <c:pt idx="62826">
                  <c:v>4.20E+02</c:v>
                </c:pt>
                <c:pt idx="62827">
                  <c:v>4.20E+02</c:v>
                </c:pt>
                <c:pt idx="62828">
                  <c:v>4.20E+02</c:v>
                </c:pt>
                <c:pt idx="62829">
                  <c:v>4.20E+02</c:v>
                </c:pt>
                <c:pt idx="62830">
                  <c:v>4.20E+02</c:v>
                </c:pt>
                <c:pt idx="62831">
                  <c:v>4.20E+02</c:v>
                </c:pt>
                <c:pt idx="62832">
                  <c:v>4.20E+02</c:v>
                </c:pt>
                <c:pt idx="62833">
                  <c:v>4.20E+02</c:v>
                </c:pt>
                <c:pt idx="62834">
                  <c:v>4.20E+02</c:v>
                </c:pt>
                <c:pt idx="62835">
                  <c:v>4.20E+02</c:v>
                </c:pt>
                <c:pt idx="62836">
                  <c:v>4.20E+02</c:v>
                </c:pt>
                <c:pt idx="62837">
                  <c:v>4.20E+02</c:v>
                </c:pt>
                <c:pt idx="62838">
                  <c:v>4.20E+02</c:v>
                </c:pt>
                <c:pt idx="62839">
                  <c:v>4.20E+02</c:v>
                </c:pt>
                <c:pt idx="62840">
                  <c:v>4.20E+02</c:v>
                </c:pt>
                <c:pt idx="62841">
                  <c:v>4.20E+02</c:v>
                </c:pt>
                <c:pt idx="62842">
                  <c:v>4.20E+02</c:v>
                </c:pt>
                <c:pt idx="62843">
                  <c:v>4.20E+02</c:v>
                </c:pt>
                <c:pt idx="62844">
                  <c:v>4.20E+02</c:v>
                </c:pt>
                <c:pt idx="62845">
                  <c:v>4.20E+02</c:v>
                </c:pt>
                <c:pt idx="62846">
                  <c:v>4.20E+02</c:v>
                </c:pt>
                <c:pt idx="62847">
                  <c:v>4.20E+02</c:v>
                </c:pt>
                <c:pt idx="62848">
                  <c:v>4.20E+02</c:v>
                </c:pt>
                <c:pt idx="62849">
                  <c:v>4.20E+02</c:v>
                </c:pt>
                <c:pt idx="62850">
                  <c:v>4.20E+02</c:v>
                </c:pt>
                <c:pt idx="62851">
                  <c:v>4.20E+02</c:v>
                </c:pt>
                <c:pt idx="62852">
                  <c:v>4.20E+02</c:v>
                </c:pt>
                <c:pt idx="62853">
                  <c:v>4.20E+02</c:v>
                </c:pt>
                <c:pt idx="62854">
                  <c:v>4.20E+02</c:v>
                </c:pt>
                <c:pt idx="62855">
                  <c:v>4.20E+02</c:v>
                </c:pt>
                <c:pt idx="62856">
                  <c:v>4.20E+02</c:v>
                </c:pt>
                <c:pt idx="62857">
                  <c:v>4.20E+02</c:v>
                </c:pt>
                <c:pt idx="62858">
                  <c:v>4.20E+02</c:v>
                </c:pt>
                <c:pt idx="62859">
                  <c:v>4.20E+02</c:v>
                </c:pt>
                <c:pt idx="62860">
                  <c:v>4.20E+02</c:v>
                </c:pt>
                <c:pt idx="62861">
                  <c:v>4.20E+02</c:v>
                </c:pt>
                <c:pt idx="62862">
                  <c:v>4.20E+02</c:v>
                </c:pt>
                <c:pt idx="62863">
                  <c:v>4.20E+02</c:v>
                </c:pt>
                <c:pt idx="62864">
                  <c:v>4.20E+02</c:v>
                </c:pt>
                <c:pt idx="62865">
                  <c:v>4.20E+02</c:v>
                </c:pt>
                <c:pt idx="62866">
                  <c:v>4.20E+02</c:v>
                </c:pt>
                <c:pt idx="62867">
                  <c:v>4.20E+02</c:v>
                </c:pt>
                <c:pt idx="62868">
                  <c:v>4.20E+02</c:v>
                </c:pt>
                <c:pt idx="62869">
                  <c:v>4.20E+02</c:v>
                </c:pt>
                <c:pt idx="62870">
                  <c:v>4.20E+02</c:v>
                </c:pt>
                <c:pt idx="62871">
                  <c:v>4.20E+02</c:v>
                </c:pt>
                <c:pt idx="62872">
                  <c:v>4.20E+02</c:v>
                </c:pt>
                <c:pt idx="62873">
                  <c:v>4.20E+02</c:v>
                </c:pt>
                <c:pt idx="62874">
                  <c:v>4.20E+02</c:v>
                </c:pt>
                <c:pt idx="62875">
                  <c:v>4.20E+02</c:v>
                </c:pt>
                <c:pt idx="62876">
                  <c:v>4.20E+02</c:v>
                </c:pt>
                <c:pt idx="62877">
                  <c:v>4.20E+02</c:v>
                </c:pt>
                <c:pt idx="62878">
                  <c:v>4.20E+02</c:v>
                </c:pt>
                <c:pt idx="62879">
                  <c:v>4.20E+02</c:v>
                </c:pt>
                <c:pt idx="62880">
                  <c:v>4.20E+02</c:v>
                </c:pt>
                <c:pt idx="62881">
                  <c:v>4.20E+02</c:v>
                </c:pt>
                <c:pt idx="62882">
                  <c:v>4.20E+02</c:v>
                </c:pt>
                <c:pt idx="62883">
                  <c:v>4.20E+02</c:v>
                </c:pt>
                <c:pt idx="62884">
                  <c:v>4.20E+02</c:v>
                </c:pt>
                <c:pt idx="62885">
                  <c:v>4.20E+02</c:v>
                </c:pt>
                <c:pt idx="62886">
                  <c:v>4.20E+02</c:v>
                </c:pt>
                <c:pt idx="62887">
                  <c:v>4.20E+02</c:v>
                </c:pt>
                <c:pt idx="62888">
                  <c:v>4.20E+02</c:v>
                </c:pt>
                <c:pt idx="62889">
                  <c:v>4.20E+02</c:v>
                </c:pt>
                <c:pt idx="62890">
                  <c:v>4.20E+02</c:v>
                </c:pt>
                <c:pt idx="62891">
                  <c:v>4.20E+02</c:v>
                </c:pt>
                <c:pt idx="62892">
                  <c:v>4.20E+02</c:v>
                </c:pt>
                <c:pt idx="62893">
                  <c:v>4.20E+02</c:v>
                </c:pt>
                <c:pt idx="62894">
                  <c:v>4.20E+02</c:v>
                </c:pt>
                <c:pt idx="62895">
                  <c:v>4.20E+02</c:v>
                </c:pt>
                <c:pt idx="62896">
                  <c:v>4.20E+02</c:v>
                </c:pt>
                <c:pt idx="62897">
                  <c:v>4.20E+02</c:v>
                </c:pt>
                <c:pt idx="62898">
                  <c:v>4.20E+02</c:v>
                </c:pt>
                <c:pt idx="62899">
                  <c:v>4.20E+02</c:v>
                </c:pt>
                <c:pt idx="62900">
                  <c:v>4.20E+02</c:v>
                </c:pt>
                <c:pt idx="62901">
                  <c:v>4.20E+02</c:v>
                </c:pt>
                <c:pt idx="62902">
                  <c:v>4.20E+02</c:v>
                </c:pt>
                <c:pt idx="62903">
                  <c:v>4.20E+02</c:v>
                </c:pt>
                <c:pt idx="62904">
                  <c:v>4.20E+02</c:v>
                </c:pt>
                <c:pt idx="62905">
                  <c:v>4.20E+02</c:v>
                </c:pt>
                <c:pt idx="62906">
                  <c:v>4.20E+02</c:v>
                </c:pt>
                <c:pt idx="62907">
                  <c:v>4.20E+02</c:v>
                </c:pt>
                <c:pt idx="62908">
                  <c:v>4.20E+02</c:v>
                </c:pt>
                <c:pt idx="62909">
                  <c:v>4.20E+02</c:v>
                </c:pt>
                <c:pt idx="62910">
                  <c:v>4.20E+02</c:v>
                </c:pt>
                <c:pt idx="62911">
                  <c:v>4.20E+02</c:v>
                </c:pt>
                <c:pt idx="62912">
                  <c:v>4.20E+02</c:v>
                </c:pt>
                <c:pt idx="62913">
                  <c:v>4.20E+02</c:v>
                </c:pt>
                <c:pt idx="62914">
                  <c:v>4.20E+02</c:v>
                </c:pt>
                <c:pt idx="62915">
                  <c:v>4.20E+02</c:v>
                </c:pt>
                <c:pt idx="62916">
                  <c:v>4.20E+02</c:v>
                </c:pt>
                <c:pt idx="62917">
                  <c:v>4.20E+02</c:v>
                </c:pt>
                <c:pt idx="62918">
                  <c:v>4.20E+02</c:v>
                </c:pt>
                <c:pt idx="62919">
                  <c:v>4.20E+02</c:v>
                </c:pt>
                <c:pt idx="62920">
                  <c:v>4.20E+02</c:v>
                </c:pt>
                <c:pt idx="62921">
                  <c:v>4.20E+02</c:v>
                </c:pt>
                <c:pt idx="62922">
                  <c:v>4.20E+02</c:v>
                </c:pt>
                <c:pt idx="62923">
                  <c:v>4.20E+02</c:v>
                </c:pt>
                <c:pt idx="62924">
                  <c:v>4.20E+02</c:v>
                </c:pt>
                <c:pt idx="62925">
                  <c:v>4.20E+02</c:v>
                </c:pt>
                <c:pt idx="62926">
                  <c:v>4.20E+02</c:v>
                </c:pt>
                <c:pt idx="62927">
                  <c:v>4.20E+02</c:v>
                </c:pt>
                <c:pt idx="62928">
                  <c:v>4.20E+02</c:v>
                </c:pt>
                <c:pt idx="62929">
                  <c:v>4.20E+02</c:v>
                </c:pt>
                <c:pt idx="62930">
                  <c:v>4.20E+02</c:v>
                </c:pt>
                <c:pt idx="62931">
                  <c:v>4.20E+02</c:v>
                </c:pt>
                <c:pt idx="62932">
                  <c:v>4.20E+02</c:v>
                </c:pt>
                <c:pt idx="62933">
                  <c:v>4.20E+02</c:v>
                </c:pt>
                <c:pt idx="62934">
                  <c:v>4.20E+02</c:v>
                </c:pt>
                <c:pt idx="62935">
                  <c:v>4.20E+02</c:v>
                </c:pt>
                <c:pt idx="62936">
                  <c:v>4.20E+02</c:v>
                </c:pt>
                <c:pt idx="62937">
                  <c:v>4.20E+02</c:v>
                </c:pt>
                <c:pt idx="62938">
                  <c:v>4.20E+02</c:v>
                </c:pt>
                <c:pt idx="62939">
                  <c:v>4.20E+02</c:v>
                </c:pt>
                <c:pt idx="62940">
                  <c:v>4.20E+02</c:v>
                </c:pt>
                <c:pt idx="62941">
                  <c:v>4.20E+02</c:v>
                </c:pt>
                <c:pt idx="62942">
                  <c:v>4.20E+02</c:v>
                </c:pt>
                <c:pt idx="62943">
                  <c:v>4.20E+02</c:v>
                </c:pt>
                <c:pt idx="62944">
                  <c:v>4.20E+02</c:v>
                </c:pt>
                <c:pt idx="62945">
                  <c:v>4.20E+02</c:v>
                </c:pt>
                <c:pt idx="62946">
                  <c:v>4.20E+02</c:v>
                </c:pt>
                <c:pt idx="62947">
                  <c:v>4.20E+02</c:v>
                </c:pt>
                <c:pt idx="62948">
                  <c:v>4.20E+02</c:v>
                </c:pt>
                <c:pt idx="62949">
                  <c:v>4.20E+02</c:v>
                </c:pt>
                <c:pt idx="62950">
                  <c:v>4.20E+02</c:v>
                </c:pt>
                <c:pt idx="62951">
                  <c:v>4.20E+02</c:v>
                </c:pt>
                <c:pt idx="62952">
                  <c:v>4.20E+02</c:v>
                </c:pt>
                <c:pt idx="62953">
                  <c:v>4.20E+02</c:v>
                </c:pt>
                <c:pt idx="62954">
                  <c:v>4.20E+02</c:v>
                </c:pt>
                <c:pt idx="62955">
                  <c:v>4.20E+02</c:v>
                </c:pt>
                <c:pt idx="62956">
                  <c:v>4.20E+02</c:v>
                </c:pt>
                <c:pt idx="62957">
                  <c:v>4.20E+02</c:v>
                </c:pt>
                <c:pt idx="62958">
                  <c:v>4.20E+02</c:v>
                </c:pt>
                <c:pt idx="62959">
                  <c:v>4.20E+02</c:v>
                </c:pt>
                <c:pt idx="62960">
                  <c:v>4.20E+02</c:v>
                </c:pt>
                <c:pt idx="62961">
                  <c:v>4.20E+02</c:v>
                </c:pt>
                <c:pt idx="62962">
                  <c:v>4.20E+02</c:v>
                </c:pt>
                <c:pt idx="62963">
                  <c:v>4.20E+02</c:v>
                </c:pt>
                <c:pt idx="62964">
                  <c:v>4.20E+02</c:v>
                </c:pt>
                <c:pt idx="62965">
                  <c:v>4.20E+02</c:v>
                </c:pt>
                <c:pt idx="62966">
                  <c:v>4.20E+02</c:v>
                </c:pt>
                <c:pt idx="62967">
                  <c:v>4.20E+02</c:v>
                </c:pt>
                <c:pt idx="62968">
                  <c:v>4.20E+02</c:v>
                </c:pt>
                <c:pt idx="62969">
                  <c:v>4.20E+02</c:v>
                </c:pt>
                <c:pt idx="62970">
                  <c:v>4.20E+02</c:v>
                </c:pt>
                <c:pt idx="62971">
                  <c:v>4.20E+02</c:v>
                </c:pt>
                <c:pt idx="62972">
                  <c:v>4.20E+02</c:v>
                </c:pt>
                <c:pt idx="62973">
                  <c:v>4.20E+02</c:v>
                </c:pt>
                <c:pt idx="62974">
                  <c:v>4.20E+02</c:v>
                </c:pt>
                <c:pt idx="62975">
                  <c:v>4.20E+02</c:v>
                </c:pt>
                <c:pt idx="62976">
                  <c:v>4.20E+02</c:v>
                </c:pt>
                <c:pt idx="62977">
                  <c:v>4.20E+02</c:v>
                </c:pt>
                <c:pt idx="62978">
                  <c:v>4.20E+02</c:v>
                </c:pt>
                <c:pt idx="62979">
                  <c:v>4.20E+02</c:v>
                </c:pt>
                <c:pt idx="62980">
                  <c:v>4.20E+02</c:v>
                </c:pt>
                <c:pt idx="62981">
                  <c:v>4.20E+02</c:v>
                </c:pt>
                <c:pt idx="62982">
                  <c:v>4.20E+02</c:v>
                </c:pt>
                <c:pt idx="62983">
                  <c:v>4.20E+02</c:v>
                </c:pt>
                <c:pt idx="62984">
                  <c:v>4.20E+02</c:v>
                </c:pt>
                <c:pt idx="62985">
                  <c:v>4.20E+02</c:v>
                </c:pt>
                <c:pt idx="62986">
                  <c:v>4.20E+02</c:v>
                </c:pt>
                <c:pt idx="62987">
                  <c:v>4.20E+02</c:v>
                </c:pt>
                <c:pt idx="62988">
                  <c:v>4.20E+02</c:v>
                </c:pt>
                <c:pt idx="62989">
                  <c:v>4.20E+02</c:v>
                </c:pt>
                <c:pt idx="62990">
                  <c:v>4.20E+02</c:v>
                </c:pt>
                <c:pt idx="62991">
                  <c:v>4.20E+02</c:v>
                </c:pt>
                <c:pt idx="62992">
                  <c:v>4.20E+02</c:v>
                </c:pt>
                <c:pt idx="62993">
                  <c:v>4.20E+02</c:v>
                </c:pt>
                <c:pt idx="62994">
                  <c:v>4.20E+02</c:v>
                </c:pt>
                <c:pt idx="62995">
                  <c:v>4.20E+02</c:v>
                </c:pt>
                <c:pt idx="62996">
                  <c:v>4.20E+02</c:v>
                </c:pt>
                <c:pt idx="62997">
                  <c:v>4.20E+02</c:v>
                </c:pt>
                <c:pt idx="62998">
                  <c:v>4.20E+02</c:v>
                </c:pt>
                <c:pt idx="62999">
                  <c:v>4.20E+02</c:v>
                </c:pt>
                <c:pt idx="63000">
                  <c:v>4.20E+02</c:v>
                </c:pt>
                <c:pt idx="63001">
                  <c:v>4.20E+02</c:v>
                </c:pt>
                <c:pt idx="63002">
                  <c:v>4.20E+02</c:v>
                </c:pt>
                <c:pt idx="63003">
                  <c:v>4.20E+02</c:v>
                </c:pt>
                <c:pt idx="63004">
                  <c:v>4.20E+02</c:v>
                </c:pt>
                <c:pt idx="63005">
                  <c:v>4.20E+02</c:v>
                </c:pt>
                <c:pt idx="63006">
                  <c:v>4.20E+02</c:v>
                </c:pt>
                <c:pt idx="63007">
                  <c:v>4.20E+02</c:v>
                </c:pt>
                <c:pt idx="63008">
                  <c:v>4.20E+02</c:v>
                </c:pt>
                <c:pt idx="63009">
                  <c:v>4.20E+02</c:v>
                </c:pt>
                <c:pt idx="63010">
                  <c:v>4.20E+02</c:v>
                </c:pt>
                <c:pt idx="63011">
                  <c:v>4.20E+02</c:v>
                </c:pt>
                <c:pt idx="63012">
                  <c:v>4.20E+02</c:v>
                </c:pt>
                <c:pt idx="63013">
                  <c:v>4.20E+02</c:v>
                </c:pt>
                <c:pt idx="63014">
                  <c:v>4.20E+02</c:v>
                </c:pt>
                <c:pt idx="63015">
                  <c:v>4.20E+02</c:v>
                </c:pt>
                <c:pt idx="63016">
                  <c:v>4.20E+02</c:v>
                </c:pt>
                <c:pt idx="63017">
                  <c:v>4.20E+02</c:v>
                </c:pt>
                <c:pt idx="63018">
                  <c:v>4.20E+02</c:v>
                </c:pt>
                <c:pt idx="63019">
                  <c:v>4.20E+02</c:v>
                </c:pt>
                <c:pt idx="63020">
                  <c:v>4.20E+02</c:v>
                </c:pt>
                <c:pt idx="63021">
                  <c:v>4.20E+02</c:v>
                </c:pt>
                <c:pt idx="63022">
                  <c:v>4.20E+02</c:v>
                </c:pt>
                <c:pt idx="63023">
                  <c:v>4.20E+02</c:v>
                </c:pt>
                <c:pt idx="63024">
                  <c:v>4.20E+02</c:v>
                </c:pt>
                <c:pt idx="63025">
                  <c:v>4.20E+02</c:v>
                </c:pt>
                <c:pt idx="63026">
                  <c:v>4.20E+02</c:v>
                </c:pt>
                <c:pt idx="63027">
                  <c:v>4.20E+02</c:v>
                </c:pt>
                <c:pt idx="63028">
                  <c:v>4.20E+02</c:v>
                </c:pt>
                <c:pt idx="63029">
                  <c:v>4.20E+02</c:v>
                </c:pt>
                <c:pt idx="63030">
                  <c:v>4.20E+02</c:v>
                </c:pt>
                <c:pt idx="63031">
                  <c:v>4.20E+02</c:v>
                </c:pt>
                <c:pt idx="63032">
                  <c:v>4.20E+02</c:v>
                </c:pt>
                <c:pt idx="63033">
                  <c:v>4.20E+02</c:v>
                </c:pt>
                <c:pt idx="63034">
                  <c:v>4.20E+02</c:v>
                </c:pt>
                <c:pt idx="63035">
                  <c:v>4.20E+02</c:v>
                </c:pt>
                <c:pt idx="63036">
                  <c:v>4.20E+02</c:v>
                </c:pt>
                <c:pt idx="63037">
                  <c:v>4.20E+02</c:v>
                </c:pt>
                <c:pt idx="63038">
                  <c:v>4.20E+02</c:v>
                </c:pt>
                <c:pt idx="63039">
                  <c:v>4.20E+02</c:v>
                </c:pt>
                <c:pt idx="63040">
                  <c:v>4.20E+02</c:v>
                </c:pt>
                <c:pt idx="63041">
                  <c:v>4.20E+02</c:v>
                </c:pt>
                <c:pt idx="63042">
                  <c:v>4.20E+02</c:v>
                </c:pt>
                <c:pt idx="63043">
                  <c:v>4.20E+02</c:v>
                </c:pt>
                <c:pt idx="63044">
                  <c:v>4.20E+02</c:v>
                </c:pt>
                <c:pt idx="63045">
                  <c:v>4.20E+02</c:v>
                </c:pt>
                <c:pt idx="63046">
                  <c:v>4.20E+02</c:v>
                </c:pt>
                <c:pt idx="63047">
                  <c:v>4.20E+02</c:v>
                </c:pt>
                <c:pt idx="63048">
                  <c:v>4.20E+02</c:v>
                </c:pt>
                <c:pt idx="63049">
                  <c:v>4.20E+02</c:v>
                </c:pt>
                <c:pt idx="63050">
                  <c:v>4.20E+02</c:v>
                </c:pt>
                <c:pt idx="63051">
                  <c:v>4.20E+02</c:v>
                </c:pt>
                <c:pt idx="63052">
                  <c:v>4.20E+02</c:v>
                </c:pt>
                <c:pt idx="63053">
                  <c:v>4.20E+02</c:v>
                </c:pt>
                <c:pt idx="63054">
                  <c:v>4.20E+02</c:v>
                </c:pt>
                <c:pt idx="63055">
                  <c:v>4.20E+02</c:v>
                </c:pt>
                <c:pt idx="63056">
                  <c:v>4.20E+02</c:v>
                </c:pt>
                <c:pt idx="63057">
                  <c:v>4.20E+02</c:v>
                </c:pt>
                <c:pt idx="63058">
                  <c:v>4.20E+02</c:v>
                </c:pt>
                <c:pt idx="63059">
                  <c:v>4.20E+02</c:v>
                </c:pt>
                <c:pt idx="63060">
                  <c:v>4.20E+02</c:v>
                </c:pt>
                <c:pt idx="63061">
                  <c:v>4.20E+02</c:v>
                </c:pt>
                <c:pt idx="63062">
                  <c:v>4.20E+02</c:v>
                </c:pt>
                <c:pt idx="63063">
                  <c:v>4.20E+02</c:v>
                </c:pt>
                <c:pt idx="63064">
                  <c:v>4.20E+02</c:v>
                </c:pt>
                <c:pt idx="63065">
                  <c:v>4.20E+02</c:v>
                </c:pt>
                <c:pt idx="63066">
                  <c:v>4.20E+02</c:v>
                </c:pt>
                <c:pt idx="63067">
                  <c:v>4.20E+02</c:v>
                </c:pt>
                <c:pt idx="63068">
                  <c:v>4.20E+02</c:v>
                </c:pt>
                <c:pt idx="63069">
                  <c:v>4.20E+02</c:v>
                </c:pt>
                <c:pt idx="63070">
                  <c:v>4.20E+02</c:v>
                </c:pt>
                <c:pt idx="63071">
                  <c:v>4.20E+02</c:v>
                </c:pt>
                <c:pt idx="63072">
                  <c:v>4.20E+02</c:v>
                </c:pt>
                <c:pt idx="63073">
                  <c:v>4.20E+02</c:v>
                </c:pt>
                <c:pt idx="63074">
                  <c:v>4.20E+02</c:v>
                </c:pt>
                <c:pt idx="63075">
                  <c:v>4.20E+02</c:v>
                </c:pt>
                <c:pt idx="63076">
                  <c:v>4.20E+02</c:v>
                </c:pt>
                <c:pt idx="63077">
                  <c:v>4.20E+02</c:v>
                </c:pt>
                <c:pt idx="63078">
                  <c:v>4.20E+02</c:v>
                </c:pt>
                <c:pt idx="63079">
                  <c:v>4.20E+02</c:v>
                </c:pt>
                <c:pt idx="63080">
                  <c:v>4.20E+02</c:v>
                </c:pt>
                <c:pt idx="63081">
                  <c:v>4.20E+02</c:v>
                </c:pt>
                <c:pt idx="63082">
                  <c:v>4.20E+02</c:v>
                </c:pt>
                <c:pt idx="63083">
                  <c:v>4.20E+02</c:v>
                </c:pt>
                <c:pt idx="63084">
                  <c:v>4.20E+02</c:v>
                </c:pt>
                <c:pt idx="63085">
                  <c:v>4.20E+02</c:v>
                </c:pt>
                <c:pt idx="63086">
                  <c:v>4.20E+02</c:v>
                </c:pt>
                <c:pt idx="63087">
                  <c:v>4.20E+02</c:v>
                </c:pt>
                <c:pt idx="63088">
                  <c:v>4.20E+02</c:v>
                </c:pt>
                <c:pt idx="63089">
                  <c:v>4.20E+02</c:v>
                </c:pt>
                <c:pt idx="63090">
                  <c:v>4.20E+02</c:v>
                </c:pt>
                <c:pt idx="63091">
                  <c:v>4.20E+02</c:v>
                </c:pt>
                <c:pt idx="63092">
                  <c:v>4.20E+02</c:v>
                </c:pt>
                <c:pt idx="63093">
                  <c:v>4.20E+02</c:v>
                </c:pt>
                <c:pt idx="63094">
                  <c:v>4.20E+02</c:v>
                </c:pt>
                <c:pt idx="63095">
                  <c:v>4.20E+02</c:v>
                </c:pt>
                <c:pt idx="63096">
                  <c:v>4.20E+02</c:v>
                </c:pt>
                <c:pt idx="63097">
                  <c:v>4.20E+02</c:v>
                </c:pt>
                <c:pt idx="63098">
                  <c:v>4.20E+02</c:v>
                </c:pt>
                <c:pt idx="63099">
                  <c:v>4.20E+02</c:v>
                </c:pt>
                <c:pt idx="63100">
                  <c:v>4.20E+02</c:v>
                </c:pt>
                <c:pt idx="63101">
                  <c:v>4.20E+02</c:v>
                </c:pt>
                <c:pt idx="63102">
                  <c:v>4.20E+02</c:v>
                </c:pt>
                <c:pt idx="63103">
                  <c:v>4.20E+02</c:v>
                </c:pt>
                <c:pt idx="63104">
                  <c:v>4.20E+02</c:v>
                </c:pt>
                <c:pt idx="63105">
                  <c:v>4.20E+02</c:v>
                </c:pt>
                <c:pt idx="63106">
                  <c:v>4.20E+02</c:v>
                </c:pt>
                <c:pt idx="63107">
                  <c:v>4.20E+02</c:v>
                </c:pt>
                <c:pt idx="63108">
                  <c:v>4.20E+02</c:v>
                </c:pt>
                <c:pt idx="63109">
                  <c:v>4.20E+02</c:v>
                </c:pt>
                <c:pt idx="63110">
                  <c:v>4.20E+02</c:v>
                </c:pt>
                <c:pt idx="63111">
                  <c:v>4.20E+02</c:v>
                </c:pt>
                <c:pt idx="63112">
                  <c:v>4.20E+02</c:v>
                </c:pt>
                <c:pt idx="63113">
                  <c:v>4.20E+02</c:v>
                </c:pt>
                <c:pt idx="63114">
                  <c:v>4.20E+02</c:v>
                </c:pt>
                <c:pt idx="63115">
                  <c:v>4.20E+02</c:v>
                </c:pt>
                <c:pt idx="63116">
                  <c:v>4.20E+02</c:v>
                </c:pt>
                <c:pt idx="63117">
                  <c:v>4.20E+02</c:v>
                </c:pt>
                <c:pt idx="63118">
                  <c:v>4.20E+02</c:v>
                </c:pt>
                <c:pt idx="63119">
                  <c:v>4.20E+02</c:v>
                </c:pt>
                <c:pt idx="63120">
                  <c:v>4.20E+02</c:v>
                </c:pt>
                <c:pt idx="63121">
                  <c:v>4.20E+02</c:v>
                </c:pt>
                <c:pt idx="63122">
                  <c:v>4.20E+02</c:v>
                </c:pt>
                <c:pt idx="63123">
                  <c:v>4.20E+02</c:v>
                </c:pt>
                <c:pt idx="63124">
                  <c:v>4.20E+02</c:v>
                </c:pt>
                <c:pt idx="63125">
                  <c:v>4.20E+02</c:v>
                </c:pt>
                <c:pt idx="63126">
                  <c:v>4.20E+02</c:v>
                </c:pt>
                <c:pt idx="63127">
                  <c:v>4.20E+02</c:v>
                </c:pt>
                <c:pt idx="63128">
                  <c:v>4.20E+02</c:v>
                </c:pt>
                <c:pt idx="63129">
                  <c:v>4.20E+02</c:v>
                </c:pt>
                <c:pt idx="63130">
                  <c:v>4.20E+02</c:v>
                </c:pt>
                <c:pt idx="63131">
                  <c:v>4.20E+02</c:v>
                </c:pt>
                <c:pt idx="63132">
                  <c:v>4.20E+02</c:v>
                </c:pt>
                <c:pt idx="63133">
                  <c:v>4.20E+02</c:v>
                </c:pt>
                <c:pt idx="63134">
                  <c:v>4.20E+02</c:v>
                </c:pt>
                <c:pt idx="63135">
                  <c:v>4.20E+02</c:v>
                </c:pt>
                <c:pt idx="63136">
                  <c:v>4.20E+02</c:v>
                </c:pt>
                <c:pt idx="63137">
                  <c:v>4.20E+02</c:v>
                </c:pt>
                <c:pt idx="63138">
                  <c:v>4.20E+02</c:v>
                </c:pt>
                <c:pt idx="63139">
                  <c:v>4.20E+02</c:v>
                </c:pt>
                <c:pt idx="63140">
                  <c:v>4.20E+02</c:v>
                </c:pt>
                <c:pt idx="63141">
                  <c:v>4.20E+02</c:v>
                </c:pt>
                <c:pt idx="63142">
                  <c:v>4.20E+02</c:v>
                </c:pt>
                <c:pt idx="63143">
                  <c:v>4.20E+02</c:v>
                </c:pt>
                <c:pt idx="63144">
                  <c:v>4.20E+02</c:v>
                </c:pt>
                <c:pt idx="63145">
                  <c:v>4.20E+02</c:v>
                </c:pt>
                <c:pt idx="63146">
                  <c:v>4.20E+02</c:v>
                </c:pt>
                <c:pt idx="63147">
                  <c:v>4.20E+02</c:v>
                </c:pt>
                <c:pt idx="63148">
                  <c:v>4.20E+02</c:v>
                </c:pt>
                <c:pt idx="63149">
                  <c:v>4.20E+02</c:v>
                </c:pt>
                <c:pt idx="63150">
                  <c:v>4.20E+02</c:v>
                </c:pt>
                <c:pt idx="63151">
                  <c:v>4.20E+02</c:v>
                </c:pt>
                <c:pt idx="63152">
                  <c:v>4.20E+02</c:v>
                </c:pt>
                <c:pt idx="63153">
                  <c:v>4.20E+02</c:v>
                </c:pt>
                <c:pt idx="63154">
                  <c:v>4.20E+02</c:v>
                </c:pt>
                <c:pt idx="63155">
                  <c:v>4.20E+02</c:v>
                </c:pt>
                <c:pt idx="63156">
                  <c:v>4.20E+02</c:v>
                </c:pt>
                <c:pt idx="63157">
                  <c:v>4.20E+02</c:v>
                </c:pt>
                <c:pt idx="63158">
                  <c:v>4.20E+02</c:v>
                </c:pt>
                <c:pt idx="63159">
                  <c:v>4.20E+02</c:v>
                </c:pt>
                <c:pt idx="63160">
                  <c:v>4.20E+02</c:v>
                </c:pt>
                <c:pt idx="63161">
                  <c:v>4.20E+02</c:v>
                </c:pt>
                <c:pt idx="63162">
                  <c:v>4.20E+02</c:v>
                </c:pt>
                <c:pt idx="63163">
                  <c:v>4.20E+02</c:v>
                </c:pt>
                <c:pt idx="63164">
                  <c:v>4.20E+02</c:v>
                </c:pt>
                <c:pt idx="63165">
                  <c:v>4.20E+02</c:v>
                </c:pt>
                <c:pt idx="63166">
                  <c:v>4.20E+02</c:v>
                </c:pt>
                <c:pt idx="63167">
                  <c:v>4.20E+02</c:v>
                </c:pt>
                <c:pt idx="63168">
                  <c:v>4.20E+02</c:v>
                </c:pt>
                <c:pt idx="63169">
                  <c:v>4.20E+02</c:v>
                </c:pt>
                <c:pt idx="63170">
                  <c:v>4.20E+02</c:v>
                </c:pt>
                <c:pt idx="63171">
                  <c:v>4.20E+02</c:v>
                </c:pt>
                <c:pt idx="63172">
                  <c:v>4.20E+02</c:v>
                </c:pt>
                <c:pt idx="63173">
                  <c:v>4.20E+02</c:v>
                </c:pt>
                <c:pt idx="63174">
                  <c:v>4.20E+02</c:v>
                </c:pt>
                <c:pt idx="63175">
                  <c:v>4.20E+02</c:v>
                </c:pt>
                <c:pt idx="63176">
                  <c:v>4.20E+02</c:v>
                </c:pt>
                <c:pt idx="63177">
                  <c:v>4.20E+02</c:v>
                </c:pt>
                <c:pt idx="63178">
                  <c:v>4.20E+02</c:v>
                </c:pt>
                <c:pt idx="63179">
                  <c:v>4.20E+02</c:v>
                </c:pt>
                <c:pt idx="63180">
                  <c:v>4.20E+02</c:v>
                </c:pt>
                <c:pt idx="63181">
                  <c:v>4.20E+02</c:v>
                </c:pt>
                <c:pt idx="63182">
                  <c:v>4.20E+02</c:v>
                </c:pt>
                <c:pt idx="63183">
                  <c:v>4.20E+02</c:v>
                </c:pt>
                <c:pt idx="63184">
                  <c:v>4.20E+02</c:v>
                </c:pt>
                <c:pt idx="63185">
                  <c:v>4.20E+02</c:v>
                </c:pt>
                <c:pt idx="63186">
                  <c:v>4.20E+02</c:v>
                </c:pt>
                <c:pt idx="63187">
                  <c:v>4.20E+02</c:v>
                </c:pt>
                <c:pt idx="63188">
                  <c:v>4.20E+02</c:v>
                </c:pt>
                <c:pt idx="63189">
                  <c:v>4.20E+02</c:v>
                </c:pt>
                <c:pt idx="63190">
                  <c:v>4.20E+02</c:v>
                </c:pt>
                <c:pt idx="63191">
                  <c:v>4.20E+02</c:v>
                </c:pt>
                <c:pt idx="63192">
                  <c:v>4.20E+02</c:v>
                </c:pt>
                <c:pt idx="63193">
                  <c:v>4.20E+02</c:v>
                </c:pt>
                <c:pt idx="63194">
                  <c:v>4.20E+02</c:v>
                </c:pt>
                <c:pt idx="63195">
                  <c:v>4.20E+02</c:v>
                </c:pt>
                <c:pt idx="63196">
                  <c:v>4.20E+02</c:v>
                </c:pt>
                <c:pt idx="63197">
                  <c:v>4.20E+02</c:v>
                </c:pt>
                <c:pt idx="63198">
                  <c:v>4.20E+02</c:v>
                </c:pt>
                <c:pt idx="63199">
                  <c:v>4.20E+02</c:v>
                </c:pt>
                <c:pt idx="63200">
                  <c:v>4.20E+02</c:v>
                </c:pt>
                <c:pt idx="63201">
                  <c:v>4.20E+02</c:v>
                </c:pt>
                <c:pt idx="63202">
                  <c:v>4.20E+02</c:v>
                </c:pt>
                <c:pt idx="63203">
                  <c:v>4.20E+02</c:v>
                </c:pt>
                <c:pt idx="63204">
                  <c:v>4.20E+02</c:v>
                </c:pt>
                <c:pt idx="63205">
                  <c:v>4.20E+02</c:v>
                </c:pt>
                <c:pt idx="63206">
                  <c:v>4.20E+02</c:v>
                </c:pt>
                <c:pt idx="63207">
                  <c:v>4.20E+02</c:v>
                </c:pt>
                <c:pt idx="63208">
                  <c:v>4.20E+02</c:v>
                </c:pt>
                <c:pt idx="63209">
                  <c:v>4.20E+02</c:v>
                </c:pt>
                <c:pt idx="63210">
                  <c:v>4.20E+02</c:v>
                </c:pt>
                <c:pt idx="63211">
                  <c:v>4.20E+02</c:v>
                </c:pt>
                <c:pt idx="63212">
                  <c:v>4.20E+02</c:v>
                </c:pt>
                <c:pt idx="63213">
                  <c:v>4.20E+02</c:v>
                </c:pt>
                <c:pt idx="63214">
                  <c:v>4.20E+02</c:v>
                </c:pt>
                <c:pt idx="63215">
                  <c:v>4.20E+02</c:v>
                </c:pt>
                <c:pt idx="63216">
                  <c:v>4.20E+02</c:v>
                </c:pt>
                <c:pt idx="63217">
                  <c:v>4.20E+02</c:v>
                </c:pt>
                <c:pt idx="63218">
                  <c:v>4.20E+02</c:v>
                </c:pt>
                <c:pt idx="63219">
                  <c:v>4.20E+02</c:v>
                </c:pt>
                <c:pt idx="63220">
                  <c:v>4.20E+02</c:v>
                </c:pt>
                <c:pt idx="63221">
                  <c:v>4.20E+02</c:v>
                </c:pt>
                <c:pt idx="63222">
                  <c:v>4.20E+02</c:v>
                </c:pt>
                <c:pt idx="63223">
                  <c:v>4.20E+02</c:v>
                </c:pt>
                <c:pt idx="63224">
                  <c:v>4.20E+02</c:v>
                </c:pt>
                <c:pt idx="63225">
                  <c:v>4.20E+02</c:v>
                </c:pt>
                <c:pt idx="63226">
                  <c:v>4.20E+02</c:v>
                </c:pt>
                <c:pt idx="63227">
                  <c:v>4.20E+02</c:v>
                </c:pt>
                <c:pt idx="63228">
                  <c:v>4.20E+02</c:v>
                </c:pt>
                <c:pt idx="63229">
                  <c:v>4.20E+02</c:v>
                </c:pt>
                <c:pt idx="63230">
                  <c:v>4.20E+02</c:v>
                </c:pt>
                <c:pt idx="63231">
                  <c:v>4.20E+02</c:v>
                </c:pt>
                <c:pt idx="63232">
                  <c:v>4.20E+02</c:v>
                </c:pt>
                <c:pt idx="63233">
                  <c:v>4.20E+02</c:v>
                </c:pt>
                <c:pt idx="63234">
                  <c:v>4.20E+02</c:v>
                </c:pt>
                <c:pt idx="63235">
                  <c:v>4.20E+02</c:v>
                </c:pt>
                <c:pt idx="63236">
                  <c:v>4.20E+02</c:v>
                </c:pt>
                <c:pt idx="63237">
                  <c:v>4.20E+02</c:v>
                </c:pt>
                <c:pt idx="63238">
                  <c:v>4.20E+02</c:v>
                </c:pt>
                <c:pt idx="63239">
                  <c:v>4.20E+02</c:v>
                </c:pt>
                <c:pt idx="63240">
                  <c:v>4.20E+02</c:v>
                </c:pt>
                <c:pt idx="63241">
                  <c:v>4.20E+02</c:v>
                </c:pt>
                <c:pt idx="63242">
                  <c:v>4.20E+02</c:v>
                </c:pt>
                <c:pt idx="63243">
                  <c:v>4.20E+02</c:v>
                </c:pt>
                <c:pt idx="63244">
                  <c:v>4.20E+02</c:v>
                </c:pt>
                <c:pt idx="63245">
                  <c:v>4.20E+02</c:v>
                </c:pt>
                <c:pt idx="63246">
                  <c:v>4.20E+02</c:v>
                </c:pt>
                <c:pt idx="63247">
                  <c:v>4.20E+02</c:v>
                </c:pt>
                <c:pt idx="63248">
                  <c:v>4.20E+02</c:v>
                </c:pt>
                <c:pt idx="63249">
                  <c:v>4.20E+02</c:v>
                </c:pt>
                <c:pt idx="63250">
                  <c:v>4.20E+02</c:v>
                </c:pt>
                <c:pt idx="63251">
                  <c:v>4.20E+02</c:v>
                </c:pt>
                <c:pt idx="63252">
                  <c:v>4.20E+02</c:v>
                </c:pt>
                <c:pt idx="63253">
                  <c:v>4.20E+02</c:v>
                </c:pt>
                <c:pt idx="63254">
                  <c:v>4.20E+02</c:v>
                </c:pt>
                <c:pt idx="63255">
                  <c:v>4.20E+02</c:v>
                </c:pt>
                <c:pt idx="63256">
                  <c:v>4.20E+02</c:v>
                </c:pt>
                <c:pt idx="63257">
                  <c:v>4.20E+02</c:v>
                </c:pt>
                <c:pt idx="63258">
                  <c:v>4.20E+02</c:v>
                </c:pt>
                <c:pt idx="63259">
                  <c:v>4.20E+02</c:v>
                </c:pt>
                <c:pt idx="63260">
                  <c:v>4.20E+02</c:v>
                </c:pt>
                <c:pt idx="63261">
                  <c:v>4.20E+02</c:v>
                </c:pt>
                <c:pt idx="63262">
                  <c:v>4.20E+02</c:v>
                </c:pt>
                <c:pt idx="63263">
                  <c:v>4.20E+02</c:v>
                </c:pt>
                <c:pt idx="63264">
                  <c:v>4.20E+02</c:v>
                </c:pt>
                <c:pt idx="63265">
                  <c:v>4.20E+02</c:v>
                </c:pt>
                <c:pt idx="63266">
                  <c:v>4.20E+02</c:v>
                </c:pt>
                <c:pt idx="63267">
                  <c:v>4.20E+02</c:v>
                </c:pt>
                <c:pt idx="63268">
                  <c:v>4.20E+02</c:v>
                </c:pt>
                <c:pt idx="63269">
                  <c:v>4.20E+02</c:v>
                </c:pt>
                <c:pt idx="63270">
                  <c:v>4.20E+02</c:v>
                </c:pt>
                <c:pt idx="63271">
                  <c:v>4.20E+02</c:v>
                </c:pt>
                <c:pt idx="63272">
                  <c:v>4.20E+02</c:v>
                </c:pt>
                <c:pt idx="63273">
                  <c:v>4.20E+02</c:v>
                </c:pt>
                <c:pt idx="63274">
                  <c:v>4.20E+02</c:v>
                </c:pt>
                <c:pt idx="63275">
                  <c:v>4.20E+02</c:v>
                </c:pt>
                <c:pt idx="63276">
                  <c:v>4.20E+02</c:v>
                </c:pt>
                <c:pt idx="63277">
                  <c:v>4.20E+02</c:v>
                </c:pt>
                <c:pt idx="63278">
                  <c:v>4.20E+02</c:v>
                </c:pt>
                <c:pt idx="63279">
                  <c:v>4.20E+02</c:v>
                </c:pt>
                <c:pt idx="63280">
                  <c:v>4.20E+02</c:v>
                </c:pt>
                <c:pt idx="63281">
                  <c:v>4.20E+02</c:v>
                </c:pt>
                <c:pt idx="63282">
                  <c:v>4.20E+02</c:v>
                </c:pt>
                <c:pt idx="63283">
                  <c:v>4.20E+02</c:v>
                </c:pt>
                <c:pt idx="63284">
                  <c:v>4.20E+02</c:v>
                </c:pt>
                <c:pt idx="63285">
                  <c:v>4.20E+02</c:v>
                </c:pt>
                <c:pt idx="63286">
                  <c:v>4.20E+02</c:v>
                </c:pt>
                <c:pt idx="63287">
                  <c:v>4.20E+02</c:v>
                </c:pt>
                <c:pt idx="63288">
                  <c:v>4.20E+02</c:v>
                </c:pt>
                <c:pt idx="63289">
                  <c:v>4.20E+02</c:v>
                </c:pt>
                <c:pt idx="63290">
                  <c:v>4.20E+02</c:v>
                </c:pt>
                <c:pt idx="63291">
                  <c:v>4.20E+02</c:v>
                </c:pt>
                <c:pt idx="63292">
                  <c:v>4.20E+02</c:v>
                </c:pt>
                <c:pt idx="63293">
                  <c:v>4.20E+02</c:v>
                </c:pt>
                <c:pt idx="63294">
                  <c:v>4.20E+02</c:v>
                </c:pt>
                <c:pt idx="63295">
                  <c:v>4.20E+02</c:v>
                </c:pt>
                <c:pt idx="63296">
                  <c:v>4.20E+02</c:v>
                </c:pt>
                <c:pt idx="63297">
                  <c:v>4.20E+02</c:v>
                </c:pt>
                <c:pt idx="63298">
                  <c:v>4.20E+02</c:v>
                </c:pt>
                <c:pt idx="63299">
                  <c:v>4.20E+02</c:v>
                </c:pt>
                <c:pt idx="63300">
                  <c:v>4.20E+02</c:v>
                </c:pt>
                <c:pt idx="63301">
                  <c:v>4.20E+02</c:v>
                </c:pt>
                <c:pt idx="63302">
                  <c:v>4.20E+02</c:v>
                </c:pt>
                <c:pt idx="63303">
                  <c:v>4.20E+02</c:v>
                </c:pt>
                <c:pt idx="63304">
                  <c:v>4.20E+02</c:v>
                </c:pt>
                <c:pt idx="63305">
                  <c:v>4.20E+02</c:v>
                </c:pt>
                <c:pt idx="63306">
                  <c:v>4.20E+02</c:v>
                </c:pt>
                <c:pt idx="63307">
                  <c:v>4.20E+02</c:v>
                </c:pt>
                <c:pt idx="63308">
                  <c:v>4.20E+02</c:v>
                </c:pt>
                <c:pt idx="63309">
                  <c:v>4.20E+02</c:v>
                </c:pt>
                <c:pt idx="63310">
                  <c:v>4.20E+02</c:v>
                </c:pt>
                <c:pt idx="63311">
                  <c:v>4.20E+02</c:v>
                </c:pt>
                <c:pt idx="63312">
                  <c:v>4.20E+02</c:v>
                </c:pt>
                <c:pt idx="63313">
                  <c:v>4.20E+02</c:v>
                </c:pt>
                <c:pt idx="63314">
                  <c:v>4.20E+02</c:v>
                </c:pt>
                <c:pt idx="63315">
                  <c:v>4.20E+02</c:v>
                </c:pt>
                <c:pt idx="63316">
                  <c:v>4.20E+02</c:v>
                </c:pt>
                <c:pt idx="63317">
                  <c:v>4.20E+02</c:v>
                </c:pt>
                <c:pt idx="63318">
                  <c:v>4.20E+02</c:v>
                </c:pt>
                <c:pt idx="63319">
                  <c:v>4.20E+02</c:v>
                </c:pt>
                <c:pt idx="63320">
                  <c:v>4.20E+02</c:v>
                </c:pt>
                <c:pt idx="63321">
                  <c:v>4.20E+02</c:v>
                </c:pt>
                <c:pt idx="63322">
                  <c:v>4.20E+02</c:v>
                </c:pt>
                <c:pt idx="63323">
                  <c:v>4.20E+02</c:v>
                </c:pt>
                <c:pt idx="63324">
                  <c:v>4.20E+02</c:v>
                </c:pt>
                <c:pt idx="63325">
                  <c:v>4.20E+02</c:v>
                </c:pt>
                <c:pt idx="63326">
                  <c:v>4.20E+02</c:v>
                </c:pt>
                <c:pt idx="63327">
                  <c:v>4.20E+02</c:v>
                </c:pt>
                <c:pt idx="63328">
                  <c:v>4.20E+02</c:v>
                </c:pt>
                <c:pt idx="63329">
                  <c:v>4.20E+02</c:v>
                </c:pt>
                <c:pt idx="63330">
                  <c:v>4.20E+02</c:v>
                </c:pt>
                <c:pt idx="63331">
                  <c:v>4.20E+02</c:v>
                </c:pt>
                <c:pt idx="63332">
                  <c:v>4.20E+02</c:v>
                </c:pt>
                <c:pt idx="63333">
                  <c:v>4.20E+02</c:v>
                </c:pt>
                <c:pt idx="63334">
                  <c:v>4.20E+02</c:v>
                </c:pt>
                <c:pt idx="63335">
                  <c:v>4.20E+02</c:v>
                </c:pt>
                <c:pt idx="63336">
                  <c:v>4.20E+02</c:v>
                </c:pt>
                <c:pt idx="63337">
                  <c:v>4.20E+02</c:v>
                </c:pt>
                <c:pt idx="63338">
                  <c:v>4.20E+02</c:v>
                </c:pt>
                <c:pt idx="63339">
                  <c:v>4.20E+02</c:v>
                </c:pt>
                <c:pt idx="63340">
                  <c:v>4.20E+02</c:v>
                </c:pt>
                <c:pt idx="63341">
                  <c:v>4.20E+02</c:v>
                </c:pt>
                <c:pt idx="63342">
                  <c:v>4.20E+02</c:v>
                </c:pt>
                <c:pt idx="63343">
                  <c:v>4.20E+02</c:v>
                </c:pt>
                <c:pt idx="63344">
                  <c:v>4.20E+02</c:v>
                </c:pt>
                <c:pt idx="63345">
                  <c:v>4.20E+02</c:v>
                </c:pt>
                <c:pt idx="63346">
                  <c:v>4.20E+02</c:v>
                </c:pt>
                <c:pt idx="63347">
                  <c:v>4.20E+02</c:v>
                </c:pt>
                <c:pt idx="63348">
                  <c:v>4.20E+02</c:v>
                </c:pt>
                <c:pt idx="63349">
                  <c:v>4.20E+02</c:v>
                </c:pt>
                <c:pt idx="63350">
                  <c:v>4.20E+02</c:v>
                </c:pt>
                <c:pt idx="63351">
                  <c:v>4.20E+02</c:v>
                </c:pt>
                <c:pt idx="63352">
                  <c:v>4.20E+02</c:v>
                </c:pt>
                <c:pt idx="63353">
                  <c:v>4.20E+02</c:v>
                </c:pt>
                <c:pt idx="63354">
                  <c:v>4.20E+02</c:v>
                </c:pt>
                <c:pt idx="63355">
                  <c:v>4.20E+02</c:v>
                </c:pt>
                <c:pt idx="63356">
                  <c:v>4.20E+02</c:v>
                </c:pt>
                <c:pt idx="63357">
                  <c:v>4.20E+02</c:v>
                </c:pt>
                <c:pt idx="63358">
                  <c:v>4.20E+02</c:v>
                </c:pt>
                <c:pt idx="63359">
                  <c:v>4.20E+02</c:v>
                </c:pt>
                <c:pt idx="63360">
                  <c:v>4.20E+02</c:v>
                </c:pt>
                <c:pt idx="63361">
                  <c:v>4.20E+02</c:v>
                </c:pt>
                <c:pt idx="63362">
                  <c:v>4.20E+02</c:v>
                </c:pt>
                <c:pt idx="63363">
                  <c:v>4.20E+02</c:v>
                </c:pt>
                <c:pt idx="63364">
                  <c:v>4.20E+02</c:v>
                </c:pt>
                <c:pt idx="63365">
                  <c:v>4.20E+02</c:v>
                </c:pt>
                <c:pt idx="63366">
                  <c:v>4.20E+02</c:v>
                </c:pt>
                <c:pt idx="63367">
                  <c:v>4.20E+02</c:v>
                </c:pt>
                <c:pt idx="63368">
                  <c:v>4.20E+02</c:v>
                </c:pt>
                <c:pt idx="63369">
                  <c:v>4.20E+02</c:v>
                </c:pt>
                <c:pt idx="63370">
                  <c:v>4.20E+02</c:v>
                </c:pt>
                <c:pt idx="63371">
                  <c:v>4.20E+02</c:v>
                </c:pt>
                <c:pt idx="63372">
                  <c:v>4.20E+02</c:v>
                </c:pt>
                <c:pt idx="63373">
                  <c:v>4.20E+02</c:v>
                </c:pt>
                <c:pt idx="63374">
                  <c:v>4.20E+02</c:v>
                </c:pt>
                <c:pt idx="63375">
                  <c:v>4.20E+02</c:v>
                </c:pt>
                <c:pt idx="63376">
                  <c:v>4.20E+02</c:v>
                </c:pt>
                <c:pt idx="63377">
                  <c:v>4.20E+02</c:v>
                </c:pt>
                <c:pt idx="63378">
                  <c:v>4.20E+02</c:v>
                </c:pt>
                <c:pt idx="63379">
                  <c:v>4.20E+02</c:v>
                </c:pt>
                <c:pt idx="63380">
                  <c:v>4.20E+02</c:v>
                </c:pt>
                <c:pt idx="63381">
                  <c:v>4.20E+02</c:v>
                </c:pt>
                <c:pt idx="63382">
                  <c:v>4.20E+02</c:v>
                </c:pt>
                <c:pt idx="63383">
                  <c:v>4.20E+02</c:v>
                </c:pt>
                <c:pt idx="63384">
                  <c:v>4.20E+02</c:v>
                </c:pt>
                <c:pt idx="63385">
                  <c:v>4.20E+02</c:v>
                </c:pt>
                <c:pt idx="63386">
                  <c:v>4.20E+02</c:v>
                </c:pt>
                <c:pt idx="63387">
                  <c:v>4.20E+02</c:v>
                </c:pt>
                <c:pt idx="63388">
                  <c:v>4.20E+02</c:v>
                </c:pt>
                <c:pt idx="63389">
                  <c:v>4.20E+02</c:v>
                </c:pt>
                <c:pt idx="63390">
                  <c:v>4.20E+02</c:v>
                </c:pt>
                <c:pt idx="63391">
                  <c:v>4.20E+02</c:v>
                </c:pt>
                <c:pt idx="63392">
                  <c:v>4.20E+02</c:v>
                </c:pt>
                <c:pt idx="63393">
                  <c:v>4.20E+02</c:v>
                </c:pt>
                <c:pt idx="63394">
                  <c:v>4.20E+02</c:v>
                </c:pt>
                <c:pt idx="63395">
                  <c:v>4.20E+02</c:v>
                </c:pt>
                <c:pt idx="63396">
                  <c:v>4.20E+02</c:v>
                </c:pt>
                <c:pt idx="63397">
                  <c:v>4.20E+02</c:v>
                </c:pt>
                <c:pt idx="63398">
                  <c:v>4.20E+02</c:v>
                </c:pt>
                <c:pt idx="63399">
                  <c:v>4.20E+02</c:v>
                </c:pt>
                <c:pt idx="63400">
                  <c:v>4.20E+02</c:v>
                </c:pt>
                <c:pt idx="63401">
                  <c:v>4.20E+02</c:v>
                </c:pt>
                <c:pt idx="63402">
                  <c:v>4.20E+02</c:v>
                </c:pt>
                <c:pt idx="63403">
                  <c:v>4.20E+02</c:v>
                </c:pt>
                <c:pt idx="63404">
                  <c:v>4.20E+02</c:v>
                </c:pt>
                <c:pt idx="63405">
                  <c:v>4.20E+02</c:v>
                </c:pt>
                <c:pt idx="63406">
                  <c:v>4.20E+02</c:v>
                </c:pt>
                <c:pt idx="63407">
                  <c:v>4.20E+02</c:v>
                </c:pt>
                <c:pt idx="63408">
                  <c:v>4.20E+02</c:v>
                </c:pt>
                <c:pt idx="63409">
                  <c:v>4.20E+02</c:v>
                </c:pt>
                <c:pt idx="63410">
                  <c:v>4.20E+02</c:v>
                </c:pt>
                <c:pt idx="63411">
                  <c:v>4.20E+02</c:v>
                </c:pt>
                <c:pt idx="63412">
                  <c:v>4.20E+02</c:v>
                </c:pt>
                <c:pt idx="63413">
                  <c:v>4.20E+02</c:v>
                </c:pt>
                <c:pt idx="63414">
                  <c:v>4.20E+02</c:v>
                </c:pt>
                <c:pt idx="63415">
                  <c:v>4.20E+02</c:v>
                </c:pt>
                <c:pt idx="63416">
                  <c:v>4.20E+02</c:v>
                </c:pt>
                <c:pt idx="63417">
                  <c:v>4.20E+02</c:v>
                </c:pt>
                <c:pt idx="63418">
                  <c:v>4.20E+02</c:v>
                </c:pt>
                <c:pt idx="63419">
                  <c:v>4.20E+02</c:v>
                </c:pt>
                <c:pt idx="63420">
                  <c:v>4.20E+02</c:v>
                </c:pt>
                <c:pt idx="63421">
                  <c:v>4.20E+02</c:v>
                </c:pt>
                <c:pt idx="63422">
                  <c:v>4.20E+02</c:v>
                </c:pt>
                <c:pt idx="63423">
                  <c:v>4.20E+02</c:v>
                </c:pt>
                <c:pt idx="63424">
                  <c:v>4.20E+02</c:v>
                </c:pt>
                <c:pt idx="63425">
                  <c:v>4.20E+02</c:v>
                </c:pt>
                <c:pt idx="63426">
                  <c:v>4.20E+02</c:v>
                </c:pt>
                <c:pt idx="63427">
                  <c:v>4.20E+02</c:v>
                </c:pt>
                <c:pt idx="63428">
                  <c:v>4.20E+02</c:v>
                </c:pt>
                <c:pt idx="63429">
                  <c:v>4.20E+02</c:v>
                </c:pt>
                <c:pt idx="63430">
                  <c:v>4.20E+02</c:v>
                </c:pt>
                <c:pt idx="63431">
                  <c:v>4.20E+02</c:v>
                </c:pt>
                <c:pt idx="63432">
                  <c:v>4.20E+02</c:v>
                </c:pt>
                <c:pt idx="63433">
                  <c:v>4.20E+02</c:v>
                </c:pt>
                <c:pt idx="63434">
                  <c:v>4.20E+02</c:v>
                </c:pt>
                <c:pt idx="63435">
                  <c:v>4.20E+02</c:v>
                </c:pt>
                <c:pt idx="63436">
                  <c:v>4.20E+02</c:v>
                </c:pt>
                <c:pt idx="63437">
                  <c:v>4.20E+02</c:v>
                </c:pt>
                <c:pt idx="63438">
                  <c:v>4.20E+02</c:v>
                </c:pt>
                <c:pt idx="63439">
                  <c:v>4.20E+02</c:v>
                </c:pt>
                <c:pt idx="63440">
                  <c:v>4.20E+02</c:v>
                </c:pt>
                <c:pt idx="63441">
                  <c:v>4.20E+02</c:v>
                </c:pt>
                <c:pt idx="63442">
                  <c:v>4.20E+02</c:v>
                </c:pt>
                <c:pt idx="63443">
                  <c:v>4.20E+02</c:v>
                </c:pt>
                <c:pt idx="63444">
                  <c:v>4.20E+02</c:v>
                </c:pt>
                <c:pt idx="63445">
                  <c:v>4.20E+02</c:v>
                </c:pt>
                <c:pt idx="63446">
                  <c:v>4.20E+02</c:v>
                </c:pt>
                <c:pt idx="63447">
                  <c:v>4.20E+02</c:v>
                </c:pt>
                <c:pt idx="63448">
                  <c:v>4.20E+02</c:v>
                </c:pt>
                <c:pt idx="63449">
                  <c:v>4.20E+02</c:v>
                </c:pt>
                <c:pt idx="63450">
                  <c:v>4.20E+02</c:v>
                </c:pt>
                <c:pt idx="63451">
                  <c:v>4.20E+02</c:v>
                </c:pt>
                <c:pt idx="63452">
                  <c:v>4.20E+02</c:v>
                </c:pt>
                <c:pt idx="63453">
                  <c:v>4.20E+02</c:v>
                </c:pt>
                <c:pt idx="63454">
                  <c:v>4.20E+02</c:v>
                </c:pt>
                <c:pt idx="63455">
                  <c:v>4.20E+02</c:v>
                </c:pt>
                <c:pt idx="63456">
                  <c:v>4.20E+02</c:v>
                </c:pt>
                <c:pt idx="63457">
                  <c:v>4.20E+02</c:v>
                </c:pt>
                <c:pt idx="63458">
                  <c:v>4.20E+02</c:v>
                </c:pt>
                <c:pt idx="63459">
                  <c:v>4.20E+02</c:v>
                </c:pt>
                <c:pt idx="63460">
                  <c:v>4.20E+02</c:v>
                </c:pt>
                <c:pt idx="63461">
                  <c:v>4.20E+02</c:v>
                </c:pt>
                <c:pt idx="63462">
                  <c:v>4.20E+02</c:v>
                </c:pt>
                <c:pt idx="63463">
                  <c:v>4.20E+02</c:v>
                </c:pt>
                <c:pt idx="63464">
                  <c:v>4.20E+02</c:v>
                </c:pt>
                <c:pt idx="63465">
                  <c:v>4.20E+02</c:v>
                </c:pt>
                <c:pt idx="63466">
                  <c:v>4.20E+02</c:v>
                </c:pt>
                <c:pt idx="63467">
                  <c:v>4.20E+02</c:v>
                </c:pt>
                <c:pt idx="63468">
                  <c:v>4.20E+02</c:v>
                </c:pt>
                <c:pt idx="63469">
                  <c:v>4.20E+02</c:v>
                </c:pt>
                <c:pt idx="63470">
                  <c:v>4.20E+02</c:v>
                </c:pt>
                <c:pt idx="63471">
                  <c:v>4.20E+02</c:v>
                </c:pt>
                <c:pt idx="63472">
                  <c:v>4.20E+02</c:v>
                </c:pt>
                <c:pt idx="63473">
                  <c:v>4.20E+02</c:v>
                </c:pt>
                <c:pt idx="63474">
                  <c:v>4.20E+02</c:v>
                </c:pt>
                <c:pt idx="63475">
                  <c:v>4.20E+02</c:v>
                </c:pt>
                <c:pt idx="63476">
                  <c:v>4.20E+02</c:v>
                </c:pt>
                <c:pt idx="63477">
                  <c:v>4.20E+02</c:v>
                </c:pt>
                <c:pt idx="63478">
                  <c:v>4.20E+02</c:v>
                </c:pt>
                <c:pt idx="63479">
                  <c:v>4.20E+02</c:v>
                </c:pt>
                <c:pt idx="63480">
                  <c:v>4.20E+02</c:v>
                </c:pt>
                <c:pt idx="63481">
                  <c:v>4.20E+02</c:v>
                </c:pt>
                <c:pt idx="63482">
                  <c:v>4.20E+02</c:v>
                </c:pt>
                <c:pt idx="63483">
                  <c:v>4.20E+02</c:v>
                </c:pt>
                <c:pt idx="63484">
                  <c:v>4.20E+02</c:v>
                </c:pt>
                <c:pt idx="63485">
                  <c:v>4.20E+02</c:v>
                </c:pt>
                <c:pt idx="63486">
                  <c:v>4.20E+02</c:v>
                </c:pt>
                <c:pt idx="63487">
                  <c:v>4.20E+02</c:v>
                </c:pt>
                <c:pt idx="63488">
                  <c:v>4.20E+02</c:v>
                </c:pt>
                <c:pt idx="63489">
                  <c:v>4.20E+02</c:v>
                </c:pt>
                <c:pt idx="63490">
                  <c:v>4.20E+02</c:v>
                </c:pt>
                <c:pt idx="63491">
                  <c:v>4.20E+02</c:v>
                </c:pt>
                <c:pt idx="63492">
                  <c:v>4.20E+02</c:v>
                </c:pt>
                <c:pt idx="63493">
                  <c:v>4.20E+02</c:v>
                </c:pt>
                <c:pt idx="63494">
                  <c:v>4.20E+02</c:v>
                </c:pt>
                <c:pt idx="63495">
                  <c:v>4.20E+02</c:v>
                </c:pt>
                <c:pt idx="63496">
                  <c:v>4.20E+02</c:v>
                </c:pt>
                <c:pt idx="63497">
                  <c:v>4.20E+02</c:v>
                </c:pt>
                <c:pt idx="63498">
                  <c:v>4.20E+02</c:v>
                </c:pt>
                <c:pt idx="63499">
                  <c:v>4.20E+02</c:v>
                </c:pt>
                <c:pt idx="63500">
                  <c:v>4.20E+02</c:v>
                </c:pt>
                <c:pt idx="63501">
                  <c:v>4.20E+02</c:v>
                </c:pt>
                <c:pt idx="63502">
                  <c:v>4.20E+02</c:v>
                </c:pt>
                <c:pt idx="63503">
                  <c:v>4.20E+02</c:v>
                </c:pt>
                <c:pt idx="63504">
                  <c:v>4.20E+02</c:v>
                </c:pt>
                <c:pt idx="63505">
                  <c:v>4.20E+02</c:v>
                </c:pt>
                <c:pt idx="63506">
                  <c:v>4.20E+02</c:v>
                </c:pt>
                <c:pt idx="63507">
                  <c:v>4.20E+02</c:v>
                </c:pt>
                <c:pt idx="63508">
                  <c:v>4.20E+02</c:v>
                </c:pt>
                <c:pt idx="63509">
                  <c:v>4.20E+02</c:v>
                </c:pt>
                <c:pt idx="63510">
                  <c:v>4.20E+02</c:v>
                </c:pt>
                <c:pt idx="63511">
                  <c:v>4.20E+02</c:v>
                </c:pt>
                <c:pt idx="63512">
                  <c:v>4.20E+02</c:v>
                </c:pt>
                <c:pt idx="63513">
                  <c:v>4.20E+02</c:v>
                </c:pt>
                <c:pt idx="63514">
                  <c:v>4.20E+02</c:v>
                </c:pt>
                <c:pt idx="63515">
                  <c:v>4.20E+02</c:v>
                </c:pt>
                <c:pt idx="63516">
                  <c:v>4.20E+02</c:v>
                </c:pt>
                <c:pt idx="63517">
                  <c:v>4.20E+02</c:v>
                </c:pt>
                <c:pt idx="63518">
                  <c:v>4.20E+02</c:v>
                </c:pt>
                <c:pt idx="63519">
                  <c:v>4.20E+02</c:v>
                </c:pt>
                <c:pt idx="63520">
                  <c:v>4.20E+02</c:v>
                </c:pt>
                <c:pt idx="63521">
                  <c:v>4.20E+02</c:v>
                </c:pt>
                <c:pt idx="63522">
                  <c:v>4.20E+02</c:v>
                </c:pt>
                <c:pt idx="63523">
                  <c:v>4.20E+02</c:v>
                </c:pt>
                <c:pt idx="63524">
                  <c:v>4.20E+02</c:v>
                </c:pt>
                <c:pt idx="63525">
                  <c:v>4.20E+02</c:v>
                </c:pt>
                <c:pt idx="63526">
                  <c:v>4.20E+02</c:v>
                </c:pt>
                <c:pt idx="63527">
                  <c:v>4.20E+02</c:v>
                </c:pt>
                <c:pt idx="63528">
                  <c:v>4.20E+02</c:v>
                </c:pt>
                <c:pt idx="63529">
                  <c:v>4.20E+02</c:v>
                </c:pt>
                <c:pt idx="63530">
                  <c:v>4.20E+02</c:v>
                </c:pt>
                <c:pt idx="63531">
                  <c:v>4.20E+02</c:v>
                </c:pt>
                <c:pt idx="63532">
                  <c:v>4.20E+02</c:v>
                </c:pt>
                <c:pt idx="63533">
                  <c:v>4.20E+02</c:v>
                </c:pt>
                <c:pt idx="63534">
                  <c:v>4.20E+02</c:v>
                </c:pt>
                <c:pt idx="63535">
                  <c:v>4.20E+02</c:v>
                </c:pt>
                <c:pt idx="63536">
                  <c:v>4.20E+02</c:v>
                </c:pt>
                <c:pt idx="63537">
                  <c:v>4.20E+02</c:v>
                </c:pt>
                <c:pt idx="63538">
                  <c:v>4.20E+02</c:v>
                </c:pt>
                <c:pt idx="63539">
                  <c:v>4.20E+02</c:v>
                </c:pt>
                <c:pt idx="63540">
                  <c:v>4.20E+02</c:v>
                </c:pt>
                <c:pt idx="63541">
                  <c:v>4.20E+02</c:v>
                </c:pt>
                <c:pt idx="63542">
                  <c:v>4.20E+02</c:v>
                </c:pt>
                <c:pt idx="63543">
                  <c:v>4.20E+02</c:v>
                </c:pt>
                <c:pt idx="63544">
                  <c:v>4.20E+02</c:v>
                </c:pt>
                <c:pt idx="63545">
                  <c:v>4.20E+02</c:v>
                </c:pt>
                <c:pt idx="63546">
                  <c:v>4.20E+02</c:v>
                </c:pt>
                <c:pt idx="63547">
                  <c:v>4.20E+02</c:v>
                </c:pt>
                <c:pt idx="63548">
                  <c:v>4.20E+02</c:v>
                </c:pt>
                <c:pt idx="63549">
                  <c:v>4.20E+02</c:v>
                </c:pt>
                <c:pt idx="63550">
                  <c:v>4.20E+02</c:v>
                </c:pt>
                <c:pt idx="63551">
                  <c:v>4.20E+02</c:v>
                </c:pt>
                <c:pt idx="63552">
                  <c:v>4.20E+02</c:v>
                </c:pt>
                <c:pt idx="63553">
                  <c:v>4.20E+02</c:v>
                </c:pt>
                <c:pt idx="63554">
                  <c:v>4.20E+02</c:v>
                </c:pt>
                <c:pt idx="63555">
                  <c:v>4.20E+02</c:v>
                </c:pt>
                <c:pt idx="63556">
                  <c:v>4.20E+02</c:v>
                </c:pt>
                <c:pt idx="63557">
                  <c:v>4.20E+02</c:v>
                </c:pt>
                <c:pt idx="63558">
                  <c:v>4.20E+02</c:v>
                </c:pt>
                <c:pt idx="63559">
                  <c:v>4.20E+02</c:v>
                </c:pt>
                <c:pt idx="63560">
                  <c:v>4.20E+02</c:v>
                </c:pt>
                <c:pt idx="63561">
                  <c:v>4.20E+02</c:v>
                </c:pt>
                <c:pt idx="63562">
                  <c:v>4.20E+02</c:v>
                </c:pt>
                <c:pt idx="63563">
                  <c:v>4.20E+02</c:v>
                </c:pt>
                <c:pt idx="63564">
                  <c:v>4.20E+02</c:v>
                </c:pt>
                <c:pt idx="63565">
                  <c:v>4.20E+02</c:v>
                </c:pt>
                <c:pt idx="63566">
                  <c:v>4.20E+02</c:v>
                </c:pt>
                <c:pt idx="63567">
                  <c:v>4.20E+02</c:v>
                </c:pt>
                <c:pt idx="63568">
                  <c:v>4.20E+02</c:v>
                </c:pt>
                <c:pt idx="63569">
                  <c:v>4.20E+02</c:v>
                </c:pt>
                <c:pt idx="63570">
                  <c:v>4.20E+02</c:v>
                </c:pt>
                <c:pt idx="63571">
                  <c:v>4.20E+02</c:v>
                </c:pt>
                <c:pt idx="63572">
                  <c:v>4.20E+02</c:v>
                </c:pt>
                <c:pt idx="63573">
                  <c:v>4.20E+02</c:v>
                </c:pt>
                <c:pt idx="63574">
                  <c:v>4.20E+02</c:v>
                </c:pt>
                <c:pt idx="63575">
                  <c:v>4.20E+02</c:v>
                </c:pt>
                <c:pt idx="63576">
                  <c:v>4.20E+02</c:v>
                </c:pt>
                <c:pt idx="63577">
                  <c:v>4.20E+02</c:v>
                </c:pt>
                <c:pt idx="63578">
                  <c:v>4.20E+02</c:v>
                </c:pt>
                <c:pt idx="63579">
                  <c:v>4.20E+02</c:v>
                </c:pt>
                <c:pt idx="63580">
                  <c:v>4.20E+02</c:v>
                </c:pt>
                <c:pt idx="63581">
                  <c:v>4.20E+02</c:v>
                </c:pt>
                <c:pt idx="63582">
                  <c:v>4.20E+02</c:v>
                </c:pt>
                <c:pt idx="63583">
                  <c:v>4.20E+02</c:v>
                </c:pt>
                <c:pt idx="63584">
                  <c:v>4.20E+02</c:v>
                </c:pt>
                <c:pt idx="63585">
                  <c:v>4.20E+02</c:v>
                </c:pt>
                <c:pt idx="63586">
                  <c:v>4.20E+02</c:v>
                </c:pt>
                <c:pt idx="63587">
                  <c:v>4.20E+02</c:v>
                </c:pt>
                <c:pt idx="63588">
                  <c:v>4.20E+02</c:v>
                </c:pt>
                <c:pt idx="63589">
                  <c:v>4.20E+02</c:v>
                </c:pt>
                <c:pt idx="63590">
                  <c:v>4.20E+02</c:v>
                </c:pt>
                <c:pt idx="63591">
                  <c:v>4.20E+02</c:v>
                </c:pt>
                <c:pt idx="63592">
                  <c:v>4.20E+02</c:v>
                </c:pt>
                <c:pt idx="63593">
                  <c:v>4.20E+02</c:v>
                </c:pt>
                <c:pt idx="63594">
                  <c:v>4.20E+02</c:v>
                </c:pt>
                <c:pt idx="63595">
                  <c:v>4.20E+02</c:v>
                </c:pt>
                <c:pt idx="63596">
                  <c:v>4.20E+02</c:v>
                </c:pt>
                <c:pt idx="63597">
                  <c:v>4.20E+02</c:v>
                </c:pt>
                <c:pt idx="63598">
                  <c:v>4.20E+02</c:v>
                </c:pt>
                <c:pt idx="63599">
                  <c:v>4.20E+02</c:v>
                </c:pt>
                <c:pt idx="63600">
                  <c:v>4.20E+02</c:v>
                </c:pt>
                <c:pt idx="63601">
                  <c:v>4.20E+02</c:v>
                </c:pt>
                <c:pt idx="63602">
                  <c:v>4.20E+02</c:v>
                </c:pt>
                <c:pt idx="63603">
                  <c:v>4.20E+02</c:v>
                </c:pt>
                <c:pt idx="63604">
                  <c:v>4.20E+02</c:v>
                </c:pt>
                <c:pt idx="63605">
                  <c:v>4.20E+02</c:v>
                </c:pt>
                <c:pt idx="63606">
                  <c:v>4.20E+02</c:v>
                </c:pt>
                <c:pt idx="63607">
                  <c:v>4.20E+02</c:v>
                </c:pt>
                <c:pt idx="63608">
                  <c:v>4.20E+02</c:v>
                </c:pt>
                <c:pt idx="63609">
                  <c:v>4.20E+02</c:v>
                </c:pt>
                <c:pt idx="63610">
                  <c:v>4.20E+02</c:v>
                </c:pt>
                <c:pt idx="63611">
                  <c:v>4.20E+02</c:v>
                </c:pt>
                <c:pt idx="63612">
                  <c:v>4.20E+02</c:v>
                </c:pt>
                <c:pt idx="63613">
                  <c:v>4.20E+02</c:v>
                </c:pt>
                <c:pt idx="63614">
                  <c:v>4.20E+02</c:v>
                </c:pt>
                <c:pt idx="63615">
                  <c:v>4.20E+02</c:v>
                </c:pt>
                <c:pt idx="63616">
                  <c:v>4.20E+02</c:v>
                </c:pt>
                <c:pt idx="63617">
                  <c:v>4.20E+02</c:v>
                </c:pt>
                <c:pt idx="63618">
                  <c:v>4.20E+02</c:v>
                </c:pt>
                <c:pt idx="63619">
                  <c:v>4.20E+02</c:v>
                </c:pt>
                <c:pt idx="63620">
                  <c:v>4.20E+02</c:v>
                </c:pt>
                <c:pt idx="63621">
                  <c:v>4.20E+02</c:v>
                </c:pt>
                <c:pt idx="63622">
                  <c:v>4.20E+02</c:v>
                </c:pt>
                <c:pt idx="63623">
                  <c:v>4.20E+02</c:v>
                </c:pt>
                <c:pt idx="63624">
                  <c:v>4.20E+02</c:v>
                </c:pt>
                <c:pt idx="63625">
                  <c:v>4.20E+02</c:v>
                </c:pt>
                <c:pt idx="63626">
                  <c:v>4.20E+02</c:v>
                </c:pt>
                <c:pt idx="63627">
                  <c:v>4.20E+02</c:v>
                </c:pt>
                <c:pt idx="63628">
                  <c:v>4.20E+02</c:v>
                </c:pt>
                <c:pt idx="63629">
                  <c:v>4.20E+02</c:v>
                </c:pt>
                <c:pt idx="63630">
                  <c:v>4.20E+02</c:v>
                </c:pt>
                <c:pt idx="63631">
                  <c:v>4.20E+02</c:v>
                </c:pt>
                <c:pt idx="63632">
                  <c:v>4.20E+02</c:v>
                </c:pt>
                <c:pt idx="63633">
                  <c:v>4.20E+02</c:v>
                </c:pt>
                <c:pt idx="63634">
                  <c:v>4.20E+02</c:v>
                </c:pt>
                <c:pt idx="63635">
                  <c:v>4.20E+02</c:v>
                </c:pt>
                <c:pt idx="63636">
                  <c:v>4.20E+02</c:v>
                </c:pt>
                <c:pt idx="63637">
                  <c:v>4.20E+02</c:v>
                </c:pt>
                <c:pt idx="63638">
                  <c:v>4.20E+02</c:v>
                </c:pt>
                <c:pt idx="63639">
                  <c:v>4.20E+02</c:v>
                </c:pt>
                <c:pt idx="63640">
                  <c:v>4.20E+02</c:v>
                </c:pt>
                <c:pt idx="63641">
                  <c:v>4.20E+02</c:v>
                </c:pt>
                <c:pt idx="63642">
                  <c:v>4.20E+02</c:v>
                </c:pt>
                <c:pt idx="63643">
                  <c:v>4.20E+02</c:v>
                </c:pt>
                <c:pt idx="63644">
                  <c:v>4.20E+02</c:v>
                </c:pt>
                <c:pt idx="63645">
                  <c:v>4.20E+02</c:v>
                </c:pt>
                <c:pt idx="63646">
                  <c:v>4.20E+02</c:v>
                </c:pt>
                <c:pt idx="63647">
                  <c:v>4.20E+02</c:v>
                </c:pt>
                <c:pt idx="63648">
                  <c:v>4.20E+02</c:v>
                </c:pt>
                <c:pt idx="63649">
                  <c:v>4.20E+02</c:v>
                </c:pt>
                <c:pt idx="63650">
                  <c:v>4.20E+02</c:v>
                </c:pt>
                <c:pt idx="63651">
                  <c:v>4.20E+02</c:v>
                </c:pt>
                <c:pt idx="63652">
                  <c:v>4.20E+02</c:v>
                </c:pt>
                <c:pt idx="63653">
                  <c:v>4.20E+02</c:v>
                </c:pt>
                <c:pt idx="63654">
                  <c:v>4.20E+02</c:v>
                </c:pt>
                <c:pt idx="63655">
                  <c:v>4.20E+02</c:v>
                </c:pt>
                <c:pt idx="63656">
                  <c:v>4.20E+02</c:v>
                </c:pt>
                <c:pt idx="63657">
                  <c:v>4.20E+02</c:v>
                </c:pt>
                <c:pt idx="63658">
                  <c:v>4.20E+02</c:v>
                </c:pt>
                <c:pt idx="63659">
                  <c:v>4.20E+02</c:v>
                </c:pt>
                <c:pt idx="63660">
                  <c:v>4.20E+02</c:v>
                </c:pt>
                <c:pt idx="63661">
                  <c:v>4.20E+02</c:v>
                </c:pt>
                <c:pt idx="63662">
                  <c:v>4.20E+02</c:v>
                </c:pt>
                <c:pt idx="63663">
                  <c:v>4.20E+02</c:v>
                </c:pt>
                <c:pt idx="63664">
                  <c:v>4.20E+02</c:v>
                </c:pt>
                <c:pt idx="63665">
                  <c:v>4.20E+02</c:v>
                </c:pt>
                <c:pt idx="63666">
                  <c:v>4.20E+02</c:v>
                </c:pt>
                <c:pt idx="63667">
                  <c:v>4.20E+02</c:v>
                </c:pt>
                <c:pt idx="63668">
                  <c:v>4.20E+02</c:v>
                </c:pt>
                <c:pt idx="63669">
                  <c:v>4.20E+02</c:v>
                </c:pt>
                <c:pt idx="63670">
                  <c:v>4.20E+02</c:v>
                </c:pt>
                <c:pt idx="63671">
                  <c:v>4.20E+02</c:v>
                </c:pt>
                <c:pt idx="63672">
                  <c:v>4.20E+02</c:v>
                </c:pt>
                <c:pt idx="63673">
                  <c:v>4.20E+02</c:v>
                </c:pt>
                <c:pt idx="63674">
                  <c:v>4.20E+02</c:v>
                </c:pt>
                <c:pt idx="63675">
                  <c:v>4.20E+02</c:v>
                </c:pt>
                <c:pt idx="63676">
                  <c:v>4.20E+02</c:v>
                </c:pt>
                <c:pt idx="63677">
                  <c:v>4.20E+02</c:v>
                </c:pt>
                <c:pt idx="63678">
                  <c:v>4.20E+02</c:v>
                </c:pt>
                <c:pt idx="63679">
                  <c:v>4.20E+02</c:v>
                </c:pt>
                <c:pt idx="63680">
                  <c:v>4.20E+02</c:v>
                </c:pt>
                <c:pt idx="63681">
                  <c:v>4.20E+02</c:v>
                </c:pt>
                <c:pt idx="63682">
                  <c:v>4.20E+02</c:v>
                </c:pt>
                <c:pt idx="63683">
                  <c:v>4.20E+02</c:v>
                </c:pt>
                <c:pt idx="63684">
                  <c:v>4.20E+02</c:v>
                </c:pt>
                <c:pt idx="63685">
                  <c:v>4.20E+02</c:v>
                </c:pt>
                <c:pt idx="63686">
                  <c:v>4.20E+02</c:v>
                </c:pt>
                <c:pt idx="63687">
                  <c:v>4.20E+02</c:v>
                </c:pt>
                <c:pt idx="63688">
                  <c:v>4.20E+02</c:v>
                </c:pt>
                <c:pt idx="63689">
                  <c:v>4.20E+02</c:v>
                </c:pt>
                <c:pt idx="63690">
                  <c:v>4.20E+02</c:v>
                </c:pt>
                <c:pt idx="63691">
                  <c:v>4.20E+02</c:v>
                </c:pt>
                <c:pt idx="63692">
                  <c:v>4.20E+02</c:v>
                </c:pt>
                <c:pt idx="63693">
                  <c:v>4.20E+02</c:v>
                </c:pt>
                <c:pt idx="63694">
                  <c:v>4.20E+02</c:v>
                </c:pt>
                <c:pt idx="63695">
                  <c:v>4.20E+02</c:v>
                </c:pt>
                <c:pt idx="63696">
                  <c:v>4.20E+02</c:v>
                </c:pt>
                <c:pt idx="63697">
                  <c:v>4.20E+02</c:v>
                </c:pt>
                <c:pt idx="63698">
                  <c:v>4.20E+02</c:v>
                </c:pt>
                <c:pt idx="63699">
                  <c:v>4.20E+02</c:v>
                </c:pt>
                <c:pt idx="63700">
                  <c:v>4.20E+02</c:v>
                </c:pt>
                <c:pt idx="63701">
                  <c:v>4.20E+02</c:v>
                </c:pt>
                <c:pt idx="63702">
                  <c:v>4.20E+02</c:v>
                </c:pt>
                <c:pt idx="63703">
                  <c:v>4.20E+02</c:v>
                </c:pt>
                <c:pt idx="63704">
                  <c:v>4.20E+02</c:v>
                </c:pt>
                <c:pt idx="63705">
                  <c:v>4.20E+02</c:v>
                </c:pt>
                <c:pt idx="63706">
                  <c:v>4.20E+02</c:v>
                </c:pt>
                <c:pt idx="63707">
                  <c:v>4.20E+02</c:v>
                </c:pt>
                <c:pt idx="63708">
                  <c:v>4.20E+02</c:v>
                </c:pt>
                <c:pt idx="63709">
                  <c:v>4.20E+02</c:v>
                </c:pt>
                <c:pt idx="63710">
                  <c:v>4.20E+02</c:v>
                </c:pt>
                <c:pt idx="63711">
                  <c:v>4.20E+02</c:v>
                </c:pt>
                <c:pt idx="63712">
                  <c:v>4.20E+02</c:v>
                </c:pt>
                <c:pt idx="63713">
                  <c:v>4.20E+02</c:v>
                </c:pt>
                <c:pt idx="63714">
                  <c:v>4.20E+02</c:v>
                </c:pt>
                <c:pt idx="63715">
                  <c:v>4.20E+02</c:v>
                </c:pt>
                <c:pt idx="63716">
                  <c:v>4.20E+02</c:v>
                </c:pt>
                <c:pt idx="63717">
                  <c:v>4.20E+02</c:v>
                </c:pt>
                <c:pt idx="63718">
                  <c:v>4.20E+02</c:v>
                </c:pt>
                <c:pt idx="63719">
                  <c:v>4.20E+02</c:v>
                </c:pt>
                <c:pt idx="63720">
                  <c:v>4.20E+02</c:v>
                </c:pt>
                <c:pt idx="63721">
                  <c:v>4.20E+02</c:v>
                </c:pt>
                <c:pt idx="63722">
                  <c:v>4.20E+02</c:v>
                </c:pt>
                <c:pt idx="63723">
                  <c:v>4.20E+02</c:v>
                </c:pt>
                <c:pt idx="63724">
                  <c:v>4.20E+02</c:v>
                </c:pt>
                <c:pt idx="63725">
                  <c:v>4.20E+02</c:v>
                </c:pt>
                <c:pt idx="63726">
                  <c:v>4.20E+02</c:v>
                </c:pt>
                <c:pt idx="63727">
                  <c:v>4.20E+02</c:v>
                </c:pt>
                <c:pt idx="63728">
                  <c:v>4.20E+02</c:v>
                </c:pt>
                <c:pt idx="63729">
                  <c:v>4.20E+02</c:v>
                </c:pt>
                <c:pt idx="63730">
                  <c:v>4.20E+02</c:v>
                </c:pt>
                <c:pt idx="63731">
                  <c:v>4.20E+02</c:v>
                </c:pt>
                <c:pt idx="63732">
                  <c:v>4.20E+02</c:v>
                </c:pt>
                <c:pt idx="63733">
                  <c:v>4.20E+02</c:v>
                </c:pt>
                <c:pt idx="63734">
                  <c:v>4.20E+02</c:v>
                </c:pt>
                <c:pt idx="63735">
                  <c:v>4.20E+02</c:v>
                </c:pt>
                <c:pt idx="63736">
                  <c:v>4.20E+02</c:v>
                </c:pt>
                <c:pt idx="63737">
                  <c:v>4.20E+02</c:v>
                </c:pt>
                <c:pt idx="63738">
                  <c:v>4.20E+02</c:v>
                </c:pt>
                <c:pt idx="63739">
                  <c:v>4.20E+02</c:v>
                </c:pt>
                <c:pt idx="63740">
                  <c:v>4.20E+02</c:v>
                </c:pt>
                <c:pt idx="63741">
                  <c:v>4.20E+02</c:v>
                </c:pt>
                <c:pt idx="63742">
                  <c:v>4.20E+02</c:v>
                </c:pt>
                <c:pt idx="63743">
                  <c:v>4.20E+02</c:v>
                </c:pt>
                <c:pt idx="63744">
                  <c:v>4.20E+02</c:v>
                </c:pt>
                <c:pt idx="63745">
                  <c:v>4.20E+02</c:v>
                </c:pt>
                <c:pt idx="63746">
                  <c:v>4.20E+02</c:v>
                </c:pt>
                <c:pt idx="63747">
                  <c:v>4.20E+02</c:v>
                </c:pt>
                <c:pt idx="63748">
                  <c:v>4.20E+02</c:v>
                </c:pt>
                <c:pt idx="63749">
                  <c:v>4.20E+02</c:v>
                </c:pt>
                <c:pt idx="63750">
                  <c:v>4.20E+02</c:v>
                </c:pt>
                <c:pt idx="63751">
                  <c:v>4.20E+02</c:v>
                </c:pt>
                <c:pt idx="63752">
                  <c:v>4.20E+02</c:v>
                </c:pt>
                <c:pt idx="63753">
                  <c:v>4.20E+02</c:v>
                </c:pt>
                <c:pt idx="63754">
                  <c:v>4.20E+02</c:v>
                </c:pt>
                <c:pt idx="63755">
                  <c:v>4.20E+02</c:v>
                </c:pt>
                <c:pt idx="63756">
                  <c:v>4.20E+02</c:v>
                </c:pt>
                <c:pt idx="63757">
                  <c:v>4.20E+02</c:v>
                </c:pt>
                <c:pt idx="63758">
                  <c:v>4.20E+02</c:v>
                </c:pt>
                <c:pt idx="63759">
                  <c:v>4.20E+02</c:v>
                </c:pt>
                <c:pt idx="63760">
                  <c:v>4.20E+02</c:v>
                </c:pt>
                <c:pt idx="63761">
                  <c:v>4.20E+02</c:v>
                </c:pt>
                <c:pt idx="63762">
                  <c:v>4.20E+02</c:v>
                </c:pt>
                <c:pt idx="63763">
                  <c:v>4.20E+02</c:v>
                </c:pt>
                <c:pt idx="63764">
                  <c:v>4.20E+02</c:v>
                </c:pt>
                <c:pt idx="63765">
                  <c:v>4.20E+02</c:v>
                </c:pt>
                <c:pt idx="63766">
                  <c:v>4.20E+02</c:v>
                </c:pt>
                <c:pt idx="63767">
                  <c:v>4.20E+02</c:v>
                </c:pt>
                <c:pt idx="63768">
                  <c:v>4.20E+02</c:v>
                </c:pt>
                <c:pt idx="63769">
                  <c:v>4.20E+02</c:v>
                </c:pt>
                <c:pt idx="63770">
                  <c:v>4.20E+02</c:v>
                </c:pt>
                <c:pt idx="63771">
                  <c:v>4.20E+02</c:v>
                </c:pt>
                <c:pt idx="63772">
                  <c:v>4.20E+02</c:v>
                </c:pt>
                <c:pt idx="63773">
                  <c:v>4.20E+02</c:v>
                </c:pt>
                <c:pt idx="63774">
                  <c:v>4.20E+02</c:v>
                </c:pt>
                <c:pt idx="63775">
                  <c:v>4.20E+02</c:v>
                </c:pt>
                <c:pt idx="63776">
                  <c:v>4.20E+02</c:v>
                </c:pt>
                <c:pt idx="63777">
                  <c:v>4.20E+02</c:v>
                </c:pt>
                <c:pt idx="63778">
                  <c:v>4.20E+02</c:v>
                </c:pt>
                <c:pt idx="63779">
                  <c:v>4.20E+02</c:v>
                </c:pt>
                <c:pt idx="63780">
                  <c:v>4.20E+02</c:v>
                </c:pt>
                <c:pt idx="63781">
                  <c:v>4.20E+02</c:v>
                </c:pt>
                <c:pt idx="63782">
                  <c:v>4.20E+02</c:v>
                </c:pt>
                <c:pt idx="63783">
                  <c:v>4.20E+02</c:v>
                </c:pt>
                <c:pt idx="63784">
                  <c:v>4.20E+02</c:v>
                </c:pt>
                <c:pt idx="63785">
                  <c:v>4.20E+02</c:v>
                </c:pt>
                <c:pt idx="63786">
                  <c:v>4.20E+02</c:v>
                </c:pt>
                <c:pt idx="63787">
                  <c:v>4.20E+02</c:v>
                </c:pt>
                <c:pt idx="63788">
                  <c:v>4.20E+02</c:v>
                </c:pt>
                <c:pt idx="63789">
                  <c:v>4.20E+02</c:v>
                </c:pt>
                <c:pt idx="63790">
                  <c:v>4.20E+02</c:v>
                </c:pt>
                <c:pt idx="63791">
                  <c:v>4.20E+02</c:v>
                </c:pt>
                <c:pt idx="63792">
                  <c:v>4.20E+02</c:v>
                </c:pt>
                <c:pt idx="63793">
                  <c:v>4.20E+02</c:v>
                </c:pt>
                <c:pt idx="63794">
                  <c:v>4.20E+02</c:v>
                </c:pt>
                <c:pt idx="63795">
                  <c:v>4.20E+02</c:v>
                </c:pt>
                <c:pt idx="63796">
                  <c:v>4.20E+02</c:v>
                </c:pt>
                <c:pt idx="63797">
                  <c:v>4.20E+02</c:v>
                </c:pt>
                <c:pt idx="63798">
                  <c:v>4.20E+02</c:v>
                </c:pt>
                <c:pt idx="63799">
                  <c:v>4.20E+02</c:v>
                </c:pt>
                <c:pt idx="63800">
                  <c:v>4.20E+02</c:v>
                </c:pt>
                <c:pt idx="63801">
                  <c:v>4.20E+02</c:v>
                </c:pt>
                <c:pt idx="63802">
                  <c:v>4.20E+02</c:v>
                </c:pt>
                <c:pt idx="63803">
                  <c:v>4.20E+02</c:v>
                </c:pt>
                <c:pt idx="63804">
                  <c:v>4.20E+02</c:v>
                </c:pt>
                <c:pt idx="63805">
                  <c:v>4.20E+02</c:v>
                </c:pt>
                <c:pt idx="63806">
                  <c:v>4.20E+02</c:v>
                </c:pt>
                <c:pt idx="63807">
                  <c:v>4.20E+02</c:v>
                </c:pt>
                <c:pt idx="63808">
                  <c:v>4.20E+02</c:v>
                </c:pt>
                <c:pt idx="63809">
                  <c:v>4.20E+02</c:v>
                </c:pt>
                <c:pt idx="63810">
                  <c:v>4.20E+02</c:v>
                </c:pt>
                <c:pt idx="63811">
                  <c:v>4.20E+02</c:v>
                </c:pt>
                <c:pt idx="63812">
                  <c:v>4.20E+02</c:v>
                </c:pt>
                <c:pt idx="63813">
                  <c:v>4.20E+02</c:v>
                </c:pt>
                <c:pt idx="63814">
                  <c:v>4.20E+02</c:v>
                </c:pt>
                <c:pt idx="63815">
                  <c:v>4.20E+02</c:v>
                </c:pt>
                <c:pt idx="63816">
                  <c:v>4.20E+02</c:v>
                </c:pt>
                <c:pt idx="63817">
                  <c:v>4.20E+02</c:v>
                </c:pt>
                <c:pt idx="63818">
                  <c:v>4.20E+02</c:v>
                </c:pt>
                <c:pt idx="63819">
                  <c:v>4.20E+02</c:v>
                </c:pt>
                <c:pt idx="63820">
                  <c:v>4.20E+02</c:v>
                </c:pt>
                <c:pt idx="63821">
                  <c:v>4.20E+02</c:v>
                </c:pt>
                <c:pt idx="63822">
                  <c:v>4.20E+02</c:v>
                </c:pt>
                <c:pt idx="63823">
                  <c:v>4.20E+02</c:v>
                </c:pt>
                <c:pt idx="63824">
                  <c:v>4.20E+02</c:v>
                </c:pt>
                <c:pt idx="63825">
                  <c:v>4.20E+02</c:v>
                </c:pt>
                <c:pt idx="63826">
                  <c:v>4.20E+02</c:v>
                </c:pt>
                <c:pt idx="63827">
                  <c:v>4.20E+02</c:v>
                </c:pt>
                <c:pt idx="63828">
                  <c:v>4.20E+02</c:v>
                </c:pt>
                <c:pt idx="63829">
                  <c:v>4.20E+02</c:v>
                </c:pt>
                <c:pt idx="63830">
                  <c:v>4.20E+02</c:v>
                </c:pt>
                <c:pt idx="63831">
                  <c:v>4.20E+02</c:v>
                </c:pt>
                <c:pt idx="63832">
                  <c:v>4.20E+02</c:v>
                </c:pt>
                <c:pt idx="63833">
                  <c:v>4.20E+02</c:v>
                </c:pt>
                <c:pt idx="63834">
                  <c:v>4.20E+02</c:v>
                </c:pt>
                <c:pt idx="63835">
                  <c:v>4.20E+02</c:v>
                </c:pt>
                <c:pt idx="63836">
                  <c:v>4.20E+02</c:v>
                </c:pt>
                <c:pt idx="63837">
                  <c:v>4.20E+02</c:v>
                </c:pt>
                <c:pt idx="63838">
                  <c:v>4.20E+02</c:v>
                </c:pt>
                <c:pt idx="63839">
                  <c:v>4.20E+02</c:v>
                </c:pt>
                <c:pt idx="63840">
                  <c:v>4.20E+02</c:v>
                </c:pt>
                <c:pt idx="63841">
                  <c:v>4.20E+02</c:v>
                </c:pt>
                <c:pt idx="63842">
                  <c:v>4.20E+02</c:v>
                </c:pt>
                <c:pt idx="63843">
                  <c:v>4.20E+02</c:v>
                </c:pt>
                <c:pt idx="63844">
                  <c:v>4.20E+02</c:v>
                </c:pt>
                <c:pt idx="63845">
                  <c:v>4.20E+02</c:v>
                </c:pt>
                <c:pt idx="63846">
                  <c:v>4.20E+02</c:v>
                </c:pt>
                <c:pt idx="63847">
                  <c:v>4.20E+02</c:v>
                </c:pt>
                <c:pt idx="63848">
                  <c:v>4.20E+02</c:v>
                </c:pt>
                <c:pt idx="63849">
                  <c:v>4.20E+02</c:v>
                </c:pt>
                <c:pt idx="63850">
                  <c:v>4.20E+02</c:v>
                </c:pt>
                <c:pt idx="63851">
                  <c:v>4.20E+02</c:v>
                </c:pt>
                <c:pt idx="63852">
                  <c:v>4.20E+02</c:v>
                </c:pt>
                <c:pt idx="63853">
                  <c:v>4.20E+02</c:v>
                </c:pt>
                <c:pt idx="63854">
                  <c:v>4.20E+02</c:v>
                </c:pt>
                <c:pt idx="63855">
                  <c:v>4.20E+02</c:v>
                </c:pt>
                <c:pt idx="63856">
                  <c:v>4.20E+02</c:v>
                </c:pt>
                <c:pt idx="63857">
                  <c:v>4.20E+02</c:v>
                </c:pt>
                <c:pt idx="63858">
                  <c:v>4.20E+02</c:v>
                </c:pt>
                <c:pt idx="63859">
                  <c:v>4.20E+02</c:v>
                </c:pt>
                <c:pt idx="63860">
                  <c:v>4.20E+02</c:v>
                </c:pt>
                <c:pt idx="63861">
                  <c:v>4.20E+02</c:v>
                </c:pt>
                <c:pt idx="63862">
                  <c:v>4.20E+02</c:v>
                </c:pt>
                <c:pt idx="63863">
                  <c:v>4.20E+02</c:v>
                </c:pt>
                <c:pt idx="63864">
                  <c:v>4.20E+02</c:v>
                </c:pt>
                <c:pt idx="63865">
                  <c:v>4.20E+02</c:v>
                </c:pt>
                <c:pt idx="63866">
                  <c:v>4.20E+02</c:v>
                </c:pt>
                <c:pt idx="63867">
                  <c:v>4.20E+02</c:v>
                </c:pt>
                <c:pt idx="63868">
                  <c:v>4.20E+02</c:v>
                </c:pt>
                <c:pt idx="63869">
                  <c:v>4.20E+02</c:v>
                </c:pt>
                <c:pt idx="63870">
                  <c:v>4.20E+02</c:v>
                </c:pt>
                <c:pt idx="63871">
                  <c:v>4.20E+02</c:v>
                </c:pt>
                <c:pt idx="63872">
                  <c:v>4.20E+02</c:v>
                </c:pt>
                <c:pt idx="63873">
                  <c:v>4.20E+02</c:v>
                </c:pt>
                <c:pt idx="63874">
                  <c:v>4.20E+02</c:v>
                </c:pt>
                <c:pt idx="63875">
                  <c:v>4.20E+02</c:v>
                </c:pt>
                <c:pt idx="63876">
                  <c:v>4.20E+02</c:v>
                </c:pt>
                <c:pt idx="63877">
                  <c:v>4.20E+02</c:v>
                </c:pt>
                <c:pt idx="63878">
                  <c:v>4.20E+02</c:v>
                </c:pt>
                <c:pt idx="63879">
                  <c:v>4.20E+02</c:v>
                </c:pt>
                <c:pt idx="63880">
                  <c:v>4.20E+02</c:v>
                </c:pt>
                <c:pt idx="63881">
                  <c:v>4.20E+02</c:v>
                </c:pt>
                <c:pt idx="63882">
                  <c:v>4.20E+02</c:v>
                </c:pt>
                <c:pt idx="63883">
                  <c:v>4.20E+02</c:v>
                </c:pt>
                <c:pt idx="63884">
                  <c:v>4.20E+02</c:v>
                </c:pt>
                <c:pt idx="63885">
                  <c:v>4.20E+02</c:v>
                </c:pt>
                <c:pt idx="63886">
                  <c:v>4.20E+02</c:v>
                </c:pt>
                <c:pt idx="63887">
                  <c:v>4.20E+02</c:v>
                </c:pt>
                <c:pt idx="63888">
                  <c:v>4.20E+02</c:v>
                </c:pt>
                <c:pt idx="63889">
                  <c:v>4.20E+02</c:v>
                </c:pt>
                <c:pt idx="63890">
                  <c:v>4.20E+02</c:v>
                </c:pt>
                <c:pt idx="63891">
                  <c:v>4.20E+02</c:v>
                </c:pt>
                <c:pt idx="63892">
                  <c:v>4.20E+02</c:v>
                </c:pt>
                <c:pt idx="63893">
                  <c:v>4.20E+02</c:v>
                </c:pt>
                <c:pt idx="63894">
                  <c:v>4.20E+02</c:v>
                </c:pt>
                <c:pt idx="63895">
                  <c:v>4.20E+02</c:v>
                </c:pt>
                <c:pt idx="63896">
                  <c:v>4.20E+02</c:v>
                </c:pt>
                <c:pt idx="63897">
                  <c:v>4.20E+02</c:v>
                </c:pt>
                <c:pt idx="63898">
                  <c:v>4.20E+02</c:v>
                </c:pt>
                <c:pt idx="63899">
                  <c:v>4.20E+02</c:v>
                </c:pt>
                <c:pt idx="63900">
                  <c:v>4.20E+02</c:v>
                </c:pt>
                <c:pt idx="63901">
                  <c:v>4.20E+02</c:v>
                </c:pt>
                <c:pt idx="63902">
                  <c:v>4.20E+02</c:v>
                </c:pt>
                <c:pt idx="63903">
                  <c:v>4.20E+02</c:v>
                </c:pt>
                <c:pt idx="63904">
                  <c:v>4.20E+02</c:v>
                </c:pt>
                <c:pt idx="63905">
                  <c:v>4.20E+02</c:v>
                </c:pt>
                <c:pt idx="63906">
                  <c:v>4.20E+02</c:v>
                </c:pt>
                <c:pt idx="63907">
                  <c:v>4.20E+02</c:v>
                </c:pt>
                <c:pt idx="63908">
                  <c:v>4.20E+02</c:v>
                </c:pt>
                <c:pt idx="63909">
                  <c:v>4.20E+02</c:v>
                </c:pt>
                <c:pt idx="63910">
                  <c:v>4.20E+02</c:v>
                </c:pt>
                <c:pt idx="63911">
                  <c:v>4.20E+02</c:v>
                </c:pt>
                <c:pt idx="63912">
                  <c:v>4.20E+02</c:v>
                </c:pt>
                <c:pt idx="63913">
                  <c:v>4.20E+02</c:v>
                </c:pt>
                <c:pt idx="63914">
                  <c:v>4.20E+02</c:v>
                </c:pt>
                <c:pt idx="63915">
                  <c:v>4.20E+02</c:v>
                </c:pt>
                <c:pt idx="63916">
                  <c:v>4.20E+02</c:v>
                </c:pt>
                <c:pt idx="63917">
                  <c:v>4.20E+02</c:v>
                </c:pt>
                <c:pt idx="63918">
                  <c:v>4.20E+02</c:v>
                </c:pt>
                <c:pt idx="63919">
                  <c:v>4.20E+02</c:v>
                </c:pt>
                <c:pt idx="63920">
                  <c:v>4.20E+02</c:v>
                </c:pt>
                <c:pt idx="63921">
                  <c:v>4.20E+02</c:v>
                </c:pt>
                <c:pt idx="63922">
                  <c:v>4.20E+02</c:v>
                </c:pt>
                <c:pt idx="63923">
                  <c:v>4.20E+02</c:v>
                </c:pt>
                <c:pt idx="63924">
                  <c:v>4.20E+02</c:v>
                </c:pt>
                <c:pt idx="63925">
                  <c:v>4.20E+02</c:v>
                </c:pt>
                <c:pt idx="63926">
                  <c:v>4.20E+02</c:v>
                </c:pt>
                <c:pt idx="63927">
                  <c:v>4.20E+02</c:v>
                </c:pt>
                <c:pt idx="63928">
                  <c:v>4.20E+02</c:v>
                </c:pt>
                <c:pt idx="63929">
                  <c:v>4.20E+02</c:v>
                </c:pt>
                <c:pt idx="63930">
                  <c:v>4.20E+02</c:v>
                </c:pt>
                <c:pt idx="63931">
                  <c:v>4.20E+02</c:v>
                </c:pt>
                <c:pt idx="63932">
                  <c:v>4.20E+02</c:v>
                </c:pt>
                <c:pt idx="63933">
                  <c:v>4.20E+02</c:v>
                </c:pt>
                <c:pt idx="63934">
                  <c:v>4.20E+02</c:v>
                </c:pt>
                <c:pt idx="63935">
                  <c:v>4.20E+02</c:v>
                </c:pt>
                <c:pt idx="63936">
                  <c:v>4.20E+02</c:v>
                </c:pt>
                <c:pt idx="63937">
                  <c:v>4.20E+02</c:v>
                </c:pt>
                <c:pt idx="63938">
                  <c:v>4.20E+02</c:v>
                </c:pt>
                <c:pt idx="63939">
                  <c:v>4.20E+02</c:v>
                </c:pt>
                <c:pt idx="63940">
                  <c:v>4.20E+02</c:v>
                </c:pt>
                <c:pt idx="63941">
                  <c:v>4.20E+02</c:v>
                </c:pt>
                <c:pt idx="63942">
                  <c:v>4.20E+02</c:v>
                </c:pt>
                <c:pt idx="63943">
                  <c:v>4.20E+02</c:v>
                </c:pt>
                <c:pt idx="63944">
                  <c:v>4.20E+02</c:v>
                </c:pt>
                <c:pt idx="63945">
                  <c:v>4.20E+02</c:v>
                </c:pt>
                <c:pt idx="63946">
                  <c:v>4.20E+02</c:v>
                </c:pt>
                <c:pt idx="63947">
                  <c:v>4.20E+02</c:v>
                </c:pt>
                <c:pt idx="63948">
                  <c:v>4.20E+02</c:v>
                </c:pt>
                <c:pt idx="63949">
                  <c:v>4.20E+02</c:v>
                </c:pt>
                <c:pt idx="63950">
                  <c:v>4.20E+02</c:v>
                </c:pt>
                <c:pt idx="63951">
                  <c:v>4.20E+02</c:v>
                </c:pt>
                <c:pt idx="63952">
                  <c:v>4.20E+02</c:v>
                </c:pt>
                <c:pt idx="63953">
                  <c:v>4.20E+02</c:v>
                </c:pt>
                <c:pt idx="63954">
                  <c:v>4.20E+02</c:v>
                </c:pt>
                <c:pt idx="63955">
                  <c:v>4.20E+02</c:v>
                </c:pt>
                <c:pt idx="63956">
                  <c:v>4.20E+02</c:v>
                </c:pt>
                <c:pt idx="63957">
                  <c:v>4.20E+02</c:v>
                </c:pt>
                <c:pt idx="63958">
                  <c:v>4.20E+02</c:v>
                </c:pt>
                <c:pt idx="63959">
                  <c:v>4.20E+02</c:v>
                </c:pt>
                <c:pt idx="63960">
                  <c:v>4.20E+02</c:v>
                </c:pt>
                <c:pt idx="63961">
                  <c:v>4.20E+02</c:v>
                </c:pt>
                <c:pt idx="63962">
                  <c:v>4.20E+02</c:v>
                </c:pt>
                <c:pt idx="63963">
                  <c:v>4.20E+02</c:v>
                </c:pt>
                <c:pt idx="63964">
                  <c:v>4.20E+02</c:v>
                </c:pt>
                <c:pt idx="63965">
                  <c:v>4.20E+02</c:v>
                </c:pt>
                <c:pt idx="63966">
                  <c:v>4.20E+02</c:v>
                </c:pt>
                <c:pt idx="63967">
                  <c:v>4.20E+02</c:v>
                </c:pt>
                <c:pt idx="63968">
                  <c:v>4.20E+02</c:v>
                </c:pt>
                <c:pt idx="63969">
                  <c:v>4.20E+02</c:v>
                </c:pt>
                <c:pt idx="63970">
                  <c:v>4.20E+02</c:v>
                </c:pt>
                <c:pt idx="63971">
                  <c:v>4.20E+02</c:v>
                </c:pt>
                <c:pt idx="63972">
                  <c:v>4.20E+02</c:v>
                </c:pt>
                <c:pt idx="63973">
                  <c:v>4.20E+02</c:v>
                </c:pt>
                <c:pt idx="63974">
                  <c:v>4.20E+02</c:v>
                </c:pt>
                <c:pt idx="63975">
                  <c:v>4.20E+02</c:v>
                </c:pt>
                <c:pt idx="63976">
                  <c:v>4.20E+02</c:v>
                </c:pt>
                <c:pt idx="63977">
                  <c:v>4.20E+02</c:v>
                </c:pt>
                <c:pt idx="63978">
                  <c:v>4.20E+02</c:v>
                </c:pt>
                <c:pt idx="63979">
                  <c:v>4.20E+02</c:v>
                </c:pt>
                <c:pt idx="63980">
                  <c:v>4.20E+02</c:v>
                </c:pt>
                <c:pt idx="63981">
                  <c:v>4.20E+02</c:v>
                </c:pt>
                <c:pt idx="63982">
                  <c:v>4.20E+02</c:v>
                </c:pt>
                <c:pt idx="63983">
                  <c:v>4.20E+02</c:v>
                </c:pt>
                <c:pt idx="63984">
                  <c:v>4.20E+02</c:v>
                </c:pt>
                <c:pt idx="63985">
                  <c:v>4.20E+02</c:v>
                </c:pt>
                <c:pt idx="63986">
                  <c:v>4.20E+02</c:v>
                </c:pt>
                <c:pt idx="63987">
                  <c:v>4.20E+02</c:v>
                </c:pt>
                <c:pt idx="63988">
                  <c:v>4.20E+02</c:v>
                </c:pt>
                <c:pt idx="63989">
                  <c:v>4.20E+02</c:v>
                </c:pt>
                <c:pt idx="63990">
                  <c:v>4.20E+02</c:v>
                </c:pt>
                <c:pt idx="63991">
                  <c:v>4.20E+02</c:v>
                </c:pt>
                <c:pt idx="63992">
                  <c:v>4.20E+02</c:v>
                </c:pt>
                <c:pt idx="63993">
                  <c:v>4.20E+02</c:v>
                </c:pt>
                <c:pt idx="63994">
                  <c:v>4.20E+02</c:v>
                </c:pt>
                <c:pt idx="63995">
                  <c:v>4.20E+02</c:v>
                </c:pt>
                <c:pt idx="63996">
                  <c:v>4.20E+02</c:v>
                </c:pt>
                <c:pt idx="63997">
                  <c:v>4.20E+02</c:v>
                </c:pt>
                <c:pt idx="63998">
                  <c:v>4.20E+02</c:v>
                </c:pt>
                <c:pt idx="63999">
                  <c:v>4.20E+02</c:v>
                </c:pt>
                <c:pt idx="64000">
                  <c:v>4.20E+02</c:v>
                </c:pt>
                <c:pt idx="64001">
                  <c:v>4.20E+02</c:v>
                </c:pt>
                <c:pt idx="64002">
                  <c:v>4.20E+02</c:v>
                </c:pt>
                <c:pt idx="64003">
                  <c:v>4.20E+02</c:v>
                </c:pt>
                <c:pt idx="64004">
                  <c:v>4.20E+02</c:v>
                </c:pt>
                <c:pt idx="64005">
                  <c:v>4.20E+02</c:v>
                </c:pt>
                <c:pt idx="64006">
                  <c:v>4.20E+02</c:v>
                </c:pt>
                <c:pt idx="64007">
                  <c:v>4.20E+02</c:v>
                </c:pt>
                <c:pt idx="64008">
                  <c:v>4.20E+02</c:v>
                </c:pt>
                <c:pt idx="64009">
                  <c:v>4.20E+02</c:v>
                </c:pt>
                <c:pt idx="64010">
                  <c:v>4.20E+02</c:v>
                </c:pt>
                <c:pt idx="64011">
                  <c:v>4.20E+02</c:v>
                </c:pt>
                <c:pt idx="64012">
                  <c:v>4.20E+02</c:v>
                </c:pt>
                <c:pt idx="64013">
                  <c:v>4.20E+02</c:v>
                </c:pt>
                <c:pt idx="64014">
                  <c:v>4.20E+02</c:v>
                </c:pt>
                <c:pt idx="64015">
                  <c:v>4.20E+02</c:v>
                </c:pt>
                <c:pt idx="64016">
                  <c:v>4.20E+02</c:v>
                </c:pt>
                <c:pt idx="64017">
                  <c:v>4.20E+02</c:v>
                </c:pt>
                <c:pt idx="64018">
                  <c:v>4.20E+02</c:v>
                </c:pt>
                <c:pt idx="64019">
                  <c:v>4.20E+02</c:v>
                </c:pt>
                <c:pt idx="64020">
                  <c:v>4.20E+02</c:v>
                </c:pt>
                <c:pt idx="64021">
                  <c:v>4.20E+02</c:v>
                </c:pt>
                <c:pt idx="64022">
                  <c:v>4.20E+02</c:v>
                </c:pt>
                <c:pt idx="64023">
                  <c:v>4.20E+02</c:v>
                </c:pt>
                <c:pt idx="64024">
                  <c:v>4.20E+02</c:v>
                </c:pt>
                <c:pt idx="64025">
                  <c:v>4.20E+02</c:v>
                </c:pt>
                <c:pt idx="64026">
                  <c:v>4.20E+02</c:v>
                </c:pt>
                <c:pt idx="64027">
                  <c:v>4.20E+02</c:v>
                </c:pt>
                <c:pt idx="64028">
                  <c:v>4.20E+02</c:v>
                </c:pt>
                <c:pt idx="64029">
                  <c:v>4.20E+02</c:v>
                </c:pt>
                <c:pt idx="64030">
                  <c:v>4.20E+02</c:v>
                </c:pt>
                <c:pt idx="64031">
                  <c:v>4.20E+02</c:v>
                </c:pt>
                <c:pt idx="64032">
                  <c:v>4.20E+02</c:v>
                </c:pt>
                <c:pt idx="64033">
                  <c:v>4.20E+02</c:v>
                </c:pt>
                <c:pt idx="64034">
                  <c:v>4.20E+02</c:v>
                </c:pt>
                <c:pt idx="64035">
                  <c:v>4.20E+02</c:v>
                </c:pt>
                <c:pt idx="64036">
                  <c:v>4.20E+02</c:v>
                </c:pt>
                <c:pt idx="64037">
                  <c:v>4.20E+02</c:v>
                </c:pt>
                <c:pt idx="64038">
                  <c:v>4.20E+02</c:v>
                </c:pt>
                <c:pt idx="64039">
                  <c:v>4.20E+02</c:v>
                </c:pt>
                <c:pt idx="64040">
                  <c:v>4.20E+02</c:v>
                </c:pt>
                <c:pt idx="64041">
                  <c:v>4.20E+02</c:v>
                </c:pt>
                <c:pt idx="64042">
                  <c:v>4.20E+02</c:v>
                </c:pt>
                <c:pt idx="64043">
                  <c:v>4.20E+02</c:v>
                </c:pt>
                <c:pt idx="64044">
                  <c:v>4.20E+02</c:v>
                </c:pt>
                <c:pt idx="64045">
                  <c:v>4.20E+02</c:v>
                </c:pt>
                <c:pt idx="64046">
                  <c:v>4.20E+02</c:v>
                </c:pt>
                <c:pt idx="64047">
                  <c:v>4.20E+02</c:v>
                </c:pt>
                <c:pt idx="64048">
                  <c:v>4.20E+02</c:v>
                </c:pt>
                <c:pt idx="64049">
                  <c:v>4.20E+02</c:v>
                </c:pt>
                <c:pt idx="64050">
                  <c:v>4.20E+02</c:v>
                </c:pt>
                <c:pt idx="64051">
                  <c:v>4.20E+02</c:v>
                </c:pt>
                <c:pt idx="64052">
                  <c:v>4.20E+02</c:v>
                </c:pt>
                <c:pt idx="64053">
                  <c:v>4.20E+02</c:v>
                </c:pt>
                <c:pt idx="64054">
                  <c:v>4.20E+02</c:v>
                </c:pt>
                <c:pt idx="64055">
                  <c:v>4.20E+02</c:v>
                </c:pt>
                <c:pt idx="64056">
                  <c:v>4.20E+02</c:v>
                </c:pt>
                <c:pt idx="64057">
                  <c:v>4.20E+02</c:v>
                </c:pt>
                <c:pt idx="64058">
                  <c:v>4.20E+02</c:v>
                </c:pt>
                <c:pt idx="64059">
                  <c:v>4.20E+02</c:v>
                </c:pt>
                <c:pt idx="64060">
                  <c:v>4.20E+02</c:v>
                </c:pt>
                <c:pt idx="64061">
                  <c:v>4.20E+02</c:v>
                </c:pt>
                <c:pt idx="64062">
                  <c:v>4.20E+02</c:v>
                </c:pt>
                <c:pt idx="64063">
                  <c:v>4.20E+02</c:v>
                </c:pt>
                <c:pt idx="64064">
                  <c:v>4.20E+02</c:v>
                </c:pt>
                <c:pt idx="64065">
                  <c:v>4.20E+02</c:v>
                </c:pt>
                <c:pt idx="64066">
                  <c:v>4.20E+02</c:v>
                </c:pt>
                <c:pt idx="64067">
                  <c:v>4.20E+02</c:v>
                </c:pt>
                <c:pt idx="64068">
                  <c:v>4.20E+02</c:v>
                </c:pt>
                <c:pt idx="64069">
                  <c:v>4.20E+02</c:v>
                </c:pt>
                <c:pt idx="64070">
                  <c:v>4.20E+02</c:v>
                </c:pt>
                <c:pt idx="64071">
                  <c:v>4.20E+02</c:v>
                </c:pt>
                <c:pt idx="64072">
                  <c:v>4.20E+02</c:v>
                </c:pt>
                <c:pt idx="64073">
                  <c:v>4.20E+02</c:v>
                </c:pt>
                <c:pt idx="64074">
                  <c:v>4.20E+02</c:v>
                </c:pt>
                <c:pt idx="64075">
                  <c:v>4.20E+02</c:v>
                </c:pt>
                <c:pt idx="64076">
                  <c:v>4.20E+02</c:v>
                </c:pt>
                <c:pt idx="64077">
                  <c:v>4.20E+02</c:v>
                </c:pt>
                <c:pt idx="64078">
                  <c:v>4.20E+02</c:v>
                </c:pt>
                <c:pt idx="64079">
                  <c:v>4.20E+02</c:v>
                </c:pt>
                <c:pt idx="64080">
                  <c:v>4.20E+02</c:v>
                </c:pt>
                <c:pt idx="64081">
                  <c:v>4.20E+02</c:v>
                </c:pt>
                <c:pt idx="64082">
                  <c:v>4.20E+02</c:v>
                </c:pt>
                <c:pt idx="64083">
                  <c:v>4.20E+02</c:v>
                </c:pt>
                <c:pt idx="64084">
                  <c:v>4.20E+02</c:v>
                </c:pt>
                <c:pt idx="64085">
                  <c:v>4.20E+02</c:v>
                </c:pt>
                <c:pt idx="64086">
                  <c:v>4.20E+02</c:v>
                </c:pt>
                <c:pt idx="64087">
                  <c:v>4.20E+02</c:v>
                </c:pt>
                <c:pt idx="64088">
                  <c:v>4.20E+02</c:v>
                </c:pt>
                <c:pt idx="64089">
                  <c:v>4.20E+02</c:v>
                </c:pt>
                <c:pt idx="64090">
                  <c:v>4.20E+02</c:v>
                </c:pt>
                <c:pt idx="64091">
                  <c:v>4.20E+02</c:v>
                </c:pt>
                <c:pt idx="64092">
                  <c:v>4.20E+02</c:v>
                </c:pt>
                <c:pt idx="64093">
                  <c:v>4.20E+02</c:v>
                </c:pt>
                <c:pt idx="64094">
                  <c:v>4.20E+02</c:v>
                </c:pt>
                <c:pt idx="64095">
                  <c:v>4.20E+02</c:v>
                </c:pt>
                <c:pt idx="64096">
                  <c:v>4.20E+02</c:v>
                </c:pt>
                <c:pt idx="64097">
                  <c:v>4.20E+02</c:v>
                </c:pt>
                <c:pt idx="64098">
                  <c:v>4.20E+02</c:v>
                </c:pt>
                <c:pt idx="64099">
                  <c:v>4.20E+02</c:v>
                </c:pt>
                <c:pt idx="64100">
                  <c:v>4.20E+02</c:v>
                </c:pt>
                <c:pt idx="64101">
                  <c:v>4.20E+02</c:v>
                </c:pt>
                <c:pt idx="64102">
                  <c:v>4.20E+02</c:v>
                </c:pt>
                <c:pt idx="64103">
                  <c:v>4.20E+02</c:v>
                </c:pt>
                <c:pt idx="64104">
                  <c:v>4.20E+02</c:v>
                </c:pt>
                <c:pt idx="64105">
                  <c:v>4.20E+02</c:v>
                </c:pt>
                <c:pt idx="64106">
                  <c:v>4.20E+02</c:v>
                </c:pt>
                <c:pt idx="64107">
                  <c:v>4.20E+02</c:v>
                </c:pt>
                <c:pt idx="64108">
                  <c:v>4.20E+02</c:v>
                </c:pt>
                <c:pt idx="64109">
                  <c:v>4.20E+02</c:v>
                </c:pt>
                <c:pt idx="64110">
                  <c:v>4.20E+02</c:v>
                </c:pt>
                <c:pt idx="64111">
                  <c:v>4.20E+02</c:v>
                </c:pt>
                <c:pt idx="64112">
                  <c:v>4.20E+02</c:v>
                </c:pt>
                <c:pt idx="64113">
                  <c:v>4.20E+02</c:v>
                </c:pt>
                <c:pt idx="64114">
                  <c:v>4.20E+02</c:v>
                </c:pt>
                <c:pt idx="64115">
                  <c:v>4.20E+02</c:v>
                </c:pt>
                <c:pt idx="64116">
                  <c:v>4.20E+02</c:v>
                </c:pt>
                <c:pt idx="64117">
                  <c:v>4.20E+02</c:v>
                </c:pt>
                <c:pt idx="64118">
                  <c:v>4.20E+02</c:v>
                </c:pt>
                <c:pt idx="64119">
                  <c:v>4.20E+02</c:v>
                </c:pt>
                <c:pt idx="64120">
                  <c:v>4.20E+02</c:v>
                </c:pt>
                <c:pt idx="64121">
                  <c:v>4.20E+02</c:v>
                </c:pt>
                <c:pt idx="64122">
                  <c:v>4.20E+02</c:v>
                </c:pt>
                <c:pt idx="64123">
                  <c:v>4.20E+02</c:v>
                </c:pt>
                <c:pt idx="64124">
                  <c:v>4.20E+02</c:v>
                </c:pt>
                <c:pt idx="64125">
                  <c:v>4.20E+02</c:v>
                </c:pt>
                <c:pt idx="64126">
                  <c:v>4.20E+02</c:v>
                </c:pt>
                <c:pt idx="64127">
                  <c:v>4.20E+02</c:v>
                </c:pt>
                <c:pt idx="64128">
                  <c:v>4.20E+02</c:v>
                </c:pt>
                <c:pt idx="64129">
                  <c:v>4.20E+02</c:v>
                </c:pt>
                <c:pt idx="64130">
                  <c:v>4.20E+02</c:v>
                </c:pt>
                <c:pt idx="64131">
                  <c:v>4.20E+02</c:v>
                </c:pt>
                <c:pt idx="64132">
                  <c:v>4.20E+02</c:v>
                </c:pt>
                <c:pt idx="64133">
                  <c:v>4.20E+02</c:v>
                </c:pt>
                <c:pt idx="64134">
                  <c:v>4.20E+02</c:v>
                </c:pt>
                <c:pt idx="64135">
                  <c:v>4.20E+02</c:v>
                </c:pt>
                <c:pt idx="64136">
                  <c:v>4.20E+02</c:v>
                </c:pt>
                <c:pt idx="64137">
                  <c:v>4.20E+02</c:v>
                </c:pt>
                <c:pt idx="64138">
                  <c:v>4.20E+02</c:v>
                </c:pt>
                <c:pt idx="64139">
                  <c:v>4.20E+02</c:v>
                </c:pt>
                <c:pt idx="64140">
                  <c:v>4.20E+02</c:v>
                </c:pt>
                <c:pt idx="64141">
                  <c:v>4.20E+02</c:v>
                </c:pt>
                <c:pt idx="64142">
                  <c:v>4.20E+02</c:v>
                </c:pt>
                <c:pt idx="64143">
                  <c:v>4.20E+02</c:v>
                </c:pt>
                <c:pt idx="64144">
                  <c:v>4.20E+02</c:v>
                </c:pt>
                <c:pt idx="64145">
                  <c:v>4.20E+02</c:v>
                </c:pt>
                <c:pt idx="64146">
                  <c:v>4.20E+02</c:v>
                </c:pt>
                <c:pt idx="64147">
                  <c:v>4.20E+02</c:v>
                </c:pt>
                <c:pt idx="64148">
                  <c:v>4.20E+02</c:v>
                </c:pt>
                <c:pt idx="64149">
                  <c:v>4.20E+02</c:v>
                </c:pt>
                <c:pt idx="64150">
                  <c:v>4.20E+02</c:v>
                </c:pt>
                <c:pt idx="64151">
                  <c:v>4.20E+02</c:v>
                </c:pt>
                <c:pt idx="64152">
                  <c:v>4.20E+02</c:v>
                </c:pt>
                <c:pt idx="64153">
                  <c:v>4.20E+02</c:v>
                </c:pt>
                <c:pt idx="64154">
                  <c:v>4.20E+02</c:v>
                </c:pt>
                <c:pt idx="64155">
                  <c:v>4.20E+02</c:v>
                </c:pt>
                <c:pt idx="64156">
                  <c:v>4.20E+02</c:v>
                </c:pt>
                <c:pt idx="64157">
                  <c:v>4.20E+02</c:v>
                </c:pt>
                <c:pt idx="64158">
                  <c:v>4.20E+02</c:v>
                </c:pt>
                <c:pt idx="64159">
                  <c:v>4.20E+02</c:v>
                </c:pt>
                <c:pt idx="64160">
                  <c:v>4.20E+02</c:v>
                </c:pt>
                <c:pt idx="64161">
                  <c:v>4.20E+02</c:v>
                </c:pt>
                <c:pt idx="64162">
                  <c:v>4.20E+02</c:v>
                </c:pt>
                <c:pt idx="64163">
                  <c:v>4.20E+02</c:v>
                </c:pt>
                <c:pt idx="64164">
                  <c:v>4.20E+02</c:v>
                </c:pt>
                <c:pt idx="64165">
                  <c:v>4.20E+02</c:v>
                </c:pt>
                <c:pt idx="64166">
                  <c:v>4.20E+02</c:v>
                </c:pt>
                <c:pt idx="64167">
                  <c:v>4.20E+02</c:v>
                </c:pt>
                <c:pt idx="64168">
                  <c:v>4.20E+02</c:v>
                </c:pt>
                <c:pt idx="64169">
                  <c:v>4.20E+02</c:v>
                </c:pt>
                <c:pt idx="64170">
                  <c:v>4.20E+02</c:v>
                </c:pt>
                <c:pt idx="64171">
                  <c:v>4.20E+02</c:v>
                </c:pt>
                <c:pt idx="64172">
                  <c:v>4.20E+02</c:v>
                </c:pt>
                <c:pt idx="64173">
                  <c:v>4.20E+02</c:v>
                </c:pt>
                <c:pt idx="64174">
                  <c:v>4.20E+02</c:v>
                </c:pt>
                <c:pt idx="64175">
                  <c:v>4.20E+02</c:v>
                </c:pt>
                <c:pt idx="64176">
                  <c:v>4.20E+02</c:v>
                </c:pt>
                <c:pt idx="64177">
                  <c:v>4.20E+02</c:v>
                </c:pt>
                <c:pt idx="64178">
                  <c:v>4.20E+02</c:v>
                </c:pt>
                <c:pt idx="64179">
                  <c:v>4.20E+02</c:v>
                </c:pt>
                <c:pt idx="64180">
                  <c:v>4.20E+02</c:v>
                </c:pt>
                <c:pt idx="64181">
                  <c:v>4.20E+02</c:v>
                </c:pt>
                <c:pt idx="64182">
                  <c:v>4.20E+02</c:v>
                </c:pt>
                <c:pt idx="64183">
                  <c:v>4.20E+02</c:v>
                </c:pt>
                <c:pt idx="64184">
                  <c:v>4.20E+02</c:v>
                </c:pt>
                <c:pt idx="64185">
                  <c:v>4.20E+02</c:v>
                </c:pt>
                <c:pt idx="64186">
                  <c:v>4.20E+02</c:v>
                </c:pt>
                <c:pt idx="64187">
                  <c:v>4.20E+02</c:v>
                </c:pt>
                <c:pt idx="64188">
                  <c:v>4.20E+02</c:v>
                </c:pt>
                <c:pt idx="64189">
                  <c:v>4.20E+02</c:v>
                </c:pt>
                <c:pt idx="64190">
                  <c:v>4.20E+02</c:v>
                </c:pt>
                <c:pt idx="64191">
                  <c:v>4.20E+02</c:v>
                </c:pt>
                <c:pt idx="64192">
                  <c:v>4.20E+02</c:v>
                </c:pt>
                <c:pt idx="64193">
                  <c:v>4.20E+02</c:v>
                </c:pt>
                <c:pt idx="64194">
                  <c:v>4.20E+02</c:v>
                </c:pt>
                <c:pt idx="64195">
                  <c:v>4.20E+02</c:v>
                </c:pt>
                <c:pt idx="64196">
                  <c:v>4.20E+02</c:v>
                </c:pt>
                <c:pt idx="64197">
                  <c:v>4.20E+02</c:v>
                </c:pt>
                <c:pt idx="64198">
                  <c:v>4.20E+02</c:v>
                </c:pt>
                <c:pt idx="64199">
                  <c:v>4.20E+02</c:v>
                </c:pt>
                <c:pt idx="64200">
                  <c:v>4.20E+02</c:v>
                </c:pt>
                <c:pt idx="64201">
                  <c:v>4.20E+02</c:v>
                </c:pt>
                <c:pt idx="64202">
                  <c:v>4.20E+02</c:v>
                </c:pt>
                <c:pt idx="64203">
                  <c:v>4.20E+02</c:v>
                </c:pt>
                <c:pt idx="64204">
                  <c:v>4.20E+02</c:v>
                </c:pt>
                <c:pt idx="64205">
                  <c:v>4.20E+02</c:v>
                </c:pt>
                <c:pt idx="64206">
                  <c:v>4.20E+02</c:v>
                </c:pt>
                <c:pt idx="64207">
                  <c:v>4.20E+02</c:v>
                </c:pt>
                <c:pt idx="64208">
                  <c:v>4.20E+02</c:v>
                </c:pt>
                <c:pt idx="64209">
                  <c:v>4.20E+02</c:v>
                </c:pt>
                <c:pt idx="64210">
                  <c:v>4.20E+02</c:v>
                </c:pt>
                <c:pt idx="64211">
                  <c:v>4.20E+02</c:v>
                </c:pt>
                <c:pt idx="64212">
                  <c:v>4.20E+02</c:v>
                </c:pt>
                <c:pt idx="64213">
                  <c:v>4.20E+02</c:v>
                </c:pt>
                <c:pt idx="64214">
                  <c:v>4.20E+02</c:v>
                </c:pt>
                <c:pt idx="64215">
                  <c:v>4.20E+02</c:v>
                </c:pt>
                <c:pt idx="64216">
                  <c:v>4.20E+02</c:v>
                </c:pt>
                <c:pt idx="64217">
                  <c:v>4.20E+02</c:v>
                </c:pt>
                <c:pt idx="64218">
                  <c:v>4.20E+02</c:v>
                </c:pt>
                <c:pt idx="64219">
                  <c:v>4.20E+02</c:v>
                </c:pt>
                <c:pt idx="64220">
                  <c:v>4.20E+02</c:v>
                </c:pt>
                <c:pt idx="64221">
                  <c:v>4.20E+02</c:v>
                </c:pt>
                <c:pt idx="64222">
                  <c:v>4.20E+02</c:v>
                </c:pt>
                <c:pt idx="64223">
                  <c:v>4.20E+02</c:v>
                </c:pt>
                <c:pt idx="64224">
                  <c:v>4.20E+02</c:v>
                </c:pt>
                <c:pt idx="64225">
                  <c:v>4.20E+02</c:v>
                </c:pt>
                <c:pt idx="64226">
                  <c:v>4.20E+02</c:v>
                </c:pt>
                <c:pt idx="64227">
                  <c:v>4.20E+02</c:v>
                </c:pt>
                <c:pt idx="64228">
                  <c:v>4.20E+02</c:v>
                </c:pt>
                <c:pt idx="64229">
                  <c:v>4.20E+02</c:v>
                </c:pt>
                <c:pt idx="64230">
                  <c:v>4.20E+02</c:v>
                </c:pt>
                <c:pt idx="64231">
                  <c:v>4.20E+02</c:v>
                </c:pt>
                <c:pt idx="64232">
                  <c:v>4.20E+02</c:v>
                </c:pt>
                <c:pt idx="64233">
                  <c:v>4.20E+02</c:v>
                </c:pt>
                <c:pt idx="64234">
                  <c:v>4.20E+02</c:v>
                </c:pt>
                <c:pt idx="64235">
                  <c:v>4.20E+02</c:v>
                </c:pt>
                <c:pt idx="64236">
                  <c:v>4.20E+02</c:v>
                </c:pt>
                <c:pt idx="64237">
                  <c:v>4.20E+02</c:v>
                </c:pt>
                <c:pt idx="64238">
                  <c:v>4.20E+02</c:v>
                </c:pt>
                <c:pt idx="64239">
                  <c:v>4.20E+02</c:v>
                </c:pt>
                <c:pt idx="64240">
                  <c:v>4.20E+02</c:v>
                </c:pt>
                <c:pt idx="64241">
                  <c:v>4.20E+02</c:v>
                </c:pt>
                <c:pt idx="64242">
                  <c:v>4.20E+02</c:v>
                </c:pt>
                <c:pt idx="64243">
                  <c:v>4.20E+02</c:v>
                </c:pt>
                <c:pt idx="64244">
                  <c:v>4.20E+02</c:v>
                </c:pt>
                <c:pt idx="64245">
                  <c:v>4.20E+02</c:v>
                </c:pt>
                <c:pt idx="64246">
                  <c:v>4.20E+02</c:v>
                </c:pt>
                <c:pt idx="64247">
                  <c:v>4.20E+02</c:v>
                </c:pt>
                <c:pt idx="64248">
                  <c:v>4.20E+02</c:v>
                </c:pt>
                <c:pt idx="64249">
                  <c:v>4.20E+02</c:v>
                </c:pt>
                <c:pt idx="64250">
                  <c:v>4.20E+02</c:v>
                </c:pt>
                <c:pt idx="64251">
                  <c:v>4.20E+02</c:v>
                </c:pt>
                <c:pt idx="64252">
                  <c:v>4.20E+02</c:v>
                </c:pt>
                <c:pt idx="64253">
                  <c:v>4.20E+02</c:v>
                </c:pt>
                <c:pt idx="64254">
                  <c:v>4.20E+02</c:v>
                </c:pt>
                <c:pt idx="64255">
                  <c:v>4.20E+02</c:v>
                </c:pt>
                <c:pt idx="64256">
                  <c:v>4.20E+02</c:v>
                </c:pt>
                <c:pt idx="64257">
                  <c:v>4.20E+02</c:v>
                </c:pt>
                <c:pt idx="64258">
                  <c:v>4.20E+02</c:v>
                </c:pt>
                <c:pt idx="64259">
                  <c:v>4.20E+02</c:v>
                </c:pt>
                <c:pt idx="64260">
                  <c:v>4.20E+02</c:v>
                </c:pt>
                <c:pt idx="64261">
                  <c:v>4.20E+02</c:v>
                </c:pt>
                <c:pt idx="64262">
                  <c:v>4.20E+02</c:v>
                </c:pt>
                <c:pt idx="64263">
                  <c:v>4.20E+02</c:v>
                </c:pt>
                <c:pt idx="64264">
                  <c:v>4.20E+02</c:v>
                </c:pt>
                <c:pt idx="64265">
                  <c:v>4.20E+02</c:v>
                </c:pt>
                <c:pt idx="64266">
                  <c:v>4.20E+02</c:v>
                </c:pt>
                <c:pt idx="64267">
                  <c:v>4.20E+02</c:v>
                </c:pt>
                <c:pt idx="64268">
                  <c:v>4.20E+02</c:v>
                </c:pt>
                <c:pt idx="64269">
                  <c:v>4.20E+02</c:v>
                </c:pt>
                <c:pt idx="64270">
                  <c:v>4.20E+02</c:v>
                </c:pt>
                <c:pt idx="64271">
                  <c:v>4.20E+02</c:v>
                </c:pt>
                <c:pt idx="64272">
                  <c:v>4.20E+02</c:v>
                </c:pt>
                <c:pt idx="64273">
                  <c:v>4.20E+02</c:v>
                </c:pt>
                <c:pt idx="64274">
                  <c:v>4.20E+02</c:v>
                </c:pt>
                <c:pt idx="64275">
                  <c:v>4.20E+02</c:v>
                </c:pt>
                <c:pt idx="64276">
                  <c:v>4.20E+02</c:v>
                </c:pt>
                <c:pt idx="64277">
                  <c:v>4.20E+02</c:v>
                </c:pt>
                <c:pt idx="64278">
                  <c:v>4.20E+02</c:v>
                </c:pt>
                <c:pt idx="64279">
                  <c:v>4.20E+02</c:v>
                </c:pt>
                <c:pt idx="64280">
                  <c:v>4.20E+02</c:v>
                </c:pt>
                <c:pt idx="64281">
                  <c:v>4.20E+02</c:v>
                </c:pt>
                <c:pt idx="64282">
                  <c:v>4.20E+02</c:v>
                </c:pt>
                <c:pt idx="64283">
                  <c:v>4.20E+02</c:v>
                </c:pt>
                <c:pt idx="64284">
                  <c:v>4.20E+02</c:v>
                </c:pt>
                <c:pt idx="64285">
                  <c:v>4.20E+02</c:v>
                </c:pt>
                <c:pt idx="64286">
                  <c:v>4.20E+02</c:v>
                </c:pt>
                <c:pt idx="64287">
                  <c:v>4.20E+02</c:v>
                </c:pt>
                <c:pt idx="64288">
                  <c:v>4.20E+02</c:v>
                </c:pt>
                <c:pt idx="64289">
                  <c:v>4.20E+02</c:v>
                </c:pt>
                <c:pt idx="64290">
                  <c:v>4.20E+02</c:v>
                </c:pt>
                <c:pt idx="64291">
                  <c:v>4.20E+02</c:v>
                </c:pt>
                <c:pt idx="64292">
                  <c:v>4.20E+02</c:v>
                </c:pt>
                <c:pt idx="64293">
                  <c:v>4.20E+02</c:v>
                </c:pt>
                <c:pt idx="64294">
                  <c:v>4.20E+02</c:v>
                </c:pt>
                <c:pt idx="64295">
                  <c:v>4.20E+02</c:v>
                </c:pt>
                <c:pt idx="64296">
                  <c:v>4.20E+02</c:v>
                </c:pt>
                <c:pt idx="64297">
                  <c:v>4.20E+02</c:v>
                </c:pt>
                <c:pt idx="64298">
                  <c:v>4.20E+02</c:v>
                </c:pt>
                <c:pt idx="64299">
                  <c:v>4.20E+02</c:v>
                </c:pt>
                <c:pt idx="64300">
                  <c:v>4.20E+02</c:v>
                </c:pt>
                <c:pt idx="64301">
                  <c:v>4.20E+02</c:v>
                </c:pt>
                <c:pt idx="64302">
                  <c:v>4.20E+02</c:v>
                </c:pt>
                <c:pt idx="64303">
                  <c:v>4.20E+02</c:v>
                </c:pt>
                <c:pt idx="64304">
                  <c:v>4.20E+02</c:v>
                </c:pt>
                <c:pt idx="64305">
                  <c:v>4.20E+02</c:v>
                </c:pt>
                <c:pt idx="64306">
                  <c:v>4.20E+02</c:v>
                </c:pt>
                <c:pt idx="64307">
                  <c:v>4.20E+02</c:v>
                </c:pt>
                <c:pt idx="64308">
                  <c:v>4.20E+02</c:v>
                </c:pt>
                <c:pt idx="64309">
                  <c:v>4.20E+02</c:v>
                </c:pt>
                <c:pt idx="64310">
                  <c:v>4.20E+02</c:v>
                </c:pt>
                <c:pt idx="64311">
                  <c:v>4.20E+02</c:v>
                </c:pt>
                <c:pt idx="64312">
                  <c:v>4.20E+02</c:v>
                </c:pt>
                <c:pt idx="64313">
                  <c:v>4.20E+02</c:v>
                </c:pt>
                <c:pt idx="64314">
                  <c:v>4.20E+02</c:v>
                </c:pt>
                <c:pt idx="64315">
                  <c:v>4.20E+02</c:v>
                </c:pt>
                <c:pt idx="64316">
                  <c:v>4.20E+02</c:v>
                </c:pt>
                <c:pt idx="64317">
                  <c:v>4.20E+02</c:v>
                </c:pt>
                <c:pt idx="64318">
                  <c:v>4.20E+02</c:v>
                </c:pt>
                <c:pt idx="64319">
                  <c:v>4.20E+02</c:v>
                </c:pt>
                <c:pt idx="64320">
                  <c:v>4.20E+02</c:v>
                </c:pt>
                <c:pt idx="64321">
                  <c:v>4.20E+02</c:v>
                </c:pt>
                <c:pt idx="64322">
                  <c:v>4.20E+02</c:v>
                </c:pt>
                <c:pt idx="64323">
                  <c:v>4.20E+02</c:v>
                </c:pt>
                <c:pt idx="64324">
                  <c:v>4.20E+02</c:v>
                </c:pt>
                <c:pt idx="64325">
                  <c:v>4.20E+02</c:v>
                </c:pt>
                <c:pt idx="64326">
                  <c:v>4.20E+02</c:v>
                </c:pt>
                <c:pt idx="64327">
                  <c:v>4.20E+02</c:v>
                </c:pt>
                <c:pt idx="64328">
                  <c:v>4.20E+02</c:v>
                </c:pt>
                <c:pt idx="64329">
                  <c:v>4.20E+02</c:v>
                </c:pt>
                <c:pt idx="64330">
                  <c:v>4.20E+02</c:v>
                </c:pt>
                <c:pt idx="64331">
                  <c:v>4.20E+02</c:v>
                </c:pt>
                <c:pt idx="64332">
                  <c:v>4.20E+02</c:v>
                </c:pt>
                <c:pt idx="64333">
                  <c:v>4.20E+02</c:v>
                </c:pt>
                <c:pt idx="64334">
                  <c:v>4.20E+02</c:v>
                </c:pt>
                <c:pt idx="64335">
                  <c:v>4.20E+02</c:v>
                </c:pt>
                <c:pt idx="64336">
                  <c:v>4.20E+02</c:v>
                </c:pt>
                <c:pt idx="64337">
                  <c:v>4.20E+02</c:v>
                </c:pt>
                <c:pt idx="64338">
                  <c:v>4.20E+02</c:v>
                </c:pt>
                <c:pt idx="64339">
                  <c:v>4.20E+02</c:v>
                </c:pt>
                <c:pt idx="64340">
                  <c:v>4.20E+02</c:v>
                </c:pt>
                <c:pt idx="64341">
                  <c:v>4.20E+02</c:v>
                </c:pt>
                <c:pt idx="64342">
                  <c:v>4.20E+02</c:v>
                </c:pt>
                <c:pt idx="64343">
                  <c:v>4.20E+02</c:v>
                </c:pt>
                <c:pt idx="64344">
                  <c:v>4.20E+02</c:v>
                </c:pt>
                <c:pt idx="64345">
                  <c:v>4.20E+02</c:v>
                </c:pt>
                <c:pt idx="64346">
                  <c:v>4.20E+02</c:v>
                </c:pt>
                <c:pt idx="64347">
                  <c:v>4.20E+02</c:v>
                </c:pt>
                <c:pt idx="64348">
                  <c:v>4.20E+02</c:v>
                </c:pt>
                <c:pt idx="64349">
                  <c:v>4.20E+02</c:v>
                </c:pt>
                <c:pt idx="64350">
                  <c:v>4.20E+02</c:v>
                </c:pt>
                <c:pt idx="64351">
                  <c:v>4.20E+02</c:v>
                </c:pt>
                <c:pt idx="64352">
                  <c:v>4.20E+02</c:v>
                </c:pt>
                <c:pt idx="64353">
                  <c:v>4.20E+02</c:v>
                </c:pt>
                <c:pt idx="64354">
                  <c:v>4.20E+02</c:v>
                </c:pt>
                <c:pt idx="64355">
                  <c:v>4.20E+02</c:v>
                </c:pt>
                <c:pt idx="64356">
                  <c:v>4.20E+02</c:v>
                </c:pt>
                <c:pt idx="64357">
                  <c:v>4.20E+02</c:v>
                </c:pt>
                <c:pt idx="64358">
                  <c:v>4.20E+02</c:v>
                </c:pt>
                <c:pt idx="64359">
                  <c:v>4.20E+02</c:v>
                </c:pt>
                <c:pt idx="64360">
                  <c:v>4.20E+02</c:v>
                </c:pt>
                <c:pt idx="64361">
                  <c:v>4.20E+02</c:v>
                </c:pt>
                <c:pt idx="64362">
                  <c:v>4.20E+02</c:v>
                </c:pt>
                <c:pt idx="64363">
                  <c:v>4.20E+02</c:v>
                </c:pt>
                <c:pt idx="64364">
                  <c:v>4.20E+02</c:v>
                </c:pt>
                <c:pt idx="64365">
                  <c:v>4.20E+02</c:v>
                </c:pt>
                <c:pt idx="64366">
                  <c:v>4.20E+02</c:v>
                </c:pt>
                <c:pt idx="64367">
                  <c:v>4.20E+02</c:v>
                </c:pt>
                <c:pt idx="64368">
                  <c:v>4.20E+02</c:v>
                </c:pt>
                <c:pt idx="64369">
                  <c:v>4.20E+02</c:v>
                </c:pt>
                <c:pt idx="64370">
                  <c:v>4.20E+02</c:v>
                </c:pt>
                <c:pt idx="64371">
                  <c:v>4.20E+02</c:v>
                </c:pt>
                <c:pt idx="64372">
                  <c:v>4.20E+02</c:v>
                </c:pt>
                <c:pt idx="64373">
                  <c:v>4.20E+02</c:v>
                </c:pt>
                <c:pt idx="64374">
                  <c:v>4.20E+02</c:v>
                </c:pt>
                <c:pt idx="64375">
                  <c:v>4.20E+02</c:v>
                </c:pt>
                <c:pt idx="64376">
                  <c:v>4.20E+02</c:v>
                </c:pt>
                <c:pt idx="64377">
                  <c:v>4.20E+02</c:v>
                </c:pt>
                <c:pt idx="64378">
                  <c:v>4.20E+02</c:v>
                </c:pt>
                <c:pt idx="64379">
                  <c:v>4.20E+02</c:v>
                </c:pt>
                <c:pt idx="64380">
                  <c:v>4.20E+02</c:v>
                </c:pt>
                <c:pt idx="64381">
                  <c:v>4.20E+02</c:v>
                </c:pt>
                <c:pt idx="64382">
                  <c:v>4.20E+02</c:v>
                </c:pt>
                <c:pt idx="64383">
                  <c:v>4.20E+02</c:v>
                </c:pt>
                <c:pt idx="64384">
                  <c:v>4.20E+02</c:v>
                </c:pt>
                <c:pt idx="64385">
                  <c:v>4.20E+02</c:v>
                </c:pt>
                <c:pt idx="64386">
                  <c:v>4.20E+02</c:v>
                </c:pt>
                <c:pt idx="64387">
                  <c:v>4.20E+02</c:v>
                </c:pt>
                <c:pt idx="64388">
                  <c:v>4.20E+02</c:v>
                </c:pt>
                <c:pt idx="64389">
                  <c:v>4.20E+02</c:v>
                </c:pt>
                <c:pt idx="64390">
                  <c:v>4.20E+02</c:v>
                </c:pt>
                <c:pt idx="64391">
                  <c:v>4.20E+02</c:v>
                </c:pt>
                <c:pt idx="64392">
                  <c:v>4.20E+02</c:v>
                </c:pt>
                <c:pt idx="64393">
                  <c:v>4.20E+02</c:v>
                </c:pt>
                <c:pt idx="64394">
                  <c:v>4.20E+02</c:v>
                </c:pt>
                <c:pt idx="64395">
                  <c:v>4.20E+02</c:v>
                </c:pt>
                <c:pt idx="64396">
                  <c:v>4.20E+02</c:v>
                </c:pt>
                <c:pt idx="64397">
                  <c:v>4.20E+02</c:v>
                </c:pt>
                <c:pt idx="64398">
                  <c:v>4.20E+02</c:v>
                </c:pt>
                <c:pt idx="64399">
                  <c:v>4.20E+02</c:v>
                </c:pt>
                <c:pt idx="64400">
                  <c:v>4.20E+02</c:v>
                </c:pt>
                <c:pt idx="64401">
                  <c:v>4.20E+02</c:v>
                </c:pt>
                <c:pt idx="64402">
                  <c:v>4.20E+02</c:v>
                </c:pt>
                <c:pt idx="64403">
                  <c:v>4.20E+02</c:v>
                </c:pt>
                <c:pt idx="64404">
                  <c:v>4.20E+02</c:v>
                </c:pt>
                <c:pt idx="64405">
                  <c:v>4.20E+02</c:v>
                </c:pt>
                <c:pt idx="64406">
                  <c:v>4.20E+02</c:v>
                </c:pt>
                <c:pt idx="64407">
                  <c:v>4.20E+02</c:v>
                </c:pt>
                <c:pt idx="64408">
                  <c:v>4.20E+02</c:v>
                </c:pt>
                <c:pt idx="64409">
                  <c:v>4.20E+02</c:v>
                </c:pt>
                <c:pt idx="64410">
                  <c:v>4.20E+02</c:v>
                </c:pt>
                <c:pt idx="64411">
                  <c:v>4.20E+02</c:v>
                </c:pt>
                <c:pt idx="64412">
                  <c:v>4.20E+02</c:v>
                </c:pt>
                <c:pt idx="64413">
                  <c:v>4.20E+02</c:v>
                </c:pt>
                <c:pt idx="64414">
                  <c:v>4.20E+02</c:v>
                </c:pt>
                <c:pt idx="64415">
                  <c:v>4.20E+02</c:v>
                </c:pt>
                <c:pt idx="64416">
                  <c:v>4.20E+02</c:v>
                </c:pt>
                <c:pt idx="64417">
                  <c:v>4.20E+02</c:v>
                </c:pt>
                <c:pt idx="64418">
                  <c:v>4.20E+02</c:v>
                </c:pt>
                <c:pt idx="64419">
                  <c:v>4.20E+02</c:v>
                </c:pt>
                <c:pt idx="64420">
                  <c:v>4.20E+02</c:v>
                </c:pt>
                <c:pt idx="64421">
                  <c:v>4.20E+02</c:v>
                </c:pt>
                <c:pt idx="64422">
                  <c:v>4.20E+02</c:v>
                </c:pt>
                <c:pt idx="64423">
                  <c:v>4.20E+02</c:v>
                </c:pt>
                <c:pt idx="64424">
                  <c:v>4.20E+02</c:v>
                </c:pt>
                <c:pt idx="64425">
                  <c:v>4.20E+02</c:v>
                </c:pt>
                <c:pt idx="64426">
                  <c:v>4.20E+02</c:v>
                </c:pt>
                <c:pt idx="64427">
                  <c:v>4.20E+02</c:v>
                </c:pt>
                <c:pt idx="64428">
                  <c:v>4.20E+02</c:v>
                </c:pt>
                <c:pt idx="64429">
                  <c:v>4.20E+02</c:v>
                </c:pt>
                <c:pt idx="64430">
                  <c:v>4.20E+02</c:v>
                </c:pt>
                <c:pt idx="64431">
                  <c:v>4.20E+02</c:v>
                </c:pt>
                <c:pt idx="64432">
                  <c:v>4.20E+02</c:v>
                </c:pt>
                <c:pt idx="64433">
                  <c:v>4.20E+02</c:v>
                </c:pt>
                <c:pt idx="64434">
                  <c:v>4.20E+02</c:v>
                </c:pt>
                <c:pt idx="64435">
                  <c:v>4.20E+02</c:v>
                </c:pt>
                <c:pt idx="64436">
                  <c:v>4.20E+02</c:v>
                </c:pt>
                <c:pt idx="64437">
                  <c:v>4.20E+02</c:v>
                </c:pt>
                <c:pt idx="64438">
                  <c:v>4.20E+02</c:v>
                </c:pt>
                <c:pt idx="64439">
                  <c:v>4.20E+02</c:v>
                </c:pt>
                <c:pt idx="64440">
                  <c:v>4.20E+02</c:v>
                </c:pt>
                <c:pt idx="64441">
                  <c:v>4.20E+02</c:v>
                </c:pt>
                <c:pt idx="64442">
                  <c:v>4.20E+02</c:v>
                </c:pt>
                <c:pt idx="64443">
                  <c:v>4.20E+02</c:v>
                </c:pt>
                <c:pt idx="64444">
                  <c:v>4.20E+02</c:v>
                </c:pt>
                <c:pt idx="64445">
                  <c:v>4.20E+02</c:v>
                </c:pt>
                <c:pt idx="64446">
                  <c:v>4.20E+02</c:v>
                </c:pt>
                <c:pt idx="64447">
                  <c:v>4.20E+02</c:v>
                </c:pt>
                <c:pt idx="64448">
                  <c:v>4.20E+02</c:v>
                </c:pt>
                <c:pt idx="64449">
                  <c:v>4.20E+02</c:v>
                </c:pt>
                <c:pt idx="64450">
                  <c:v>4.20E+02</c:v>
                </c:pt>
                <c:pt idx="64451">
                  <c:v>4.20E+02</c:v>
                </c:pt>
                <c:pt idx="64452">
                  <c:v>4.20E+02</c:v>
                </c:pt>
                <c:pt idx="64453">
                  <c:v>4.20E+02</c:v>
                </c:pt>
                <c:pt idx="64454">
                  <c:v>4.20E+02</c:v>
                </c:pt>
                <c:pt idx="64455">
                  <c:v>4.20E+02</c:v>
                </c:pt>
                <c:pt idx="64456">
                  <c:v>4.20E+02</c:v>
                </c:pt>
                <c:pt idx="64457">
                  <c:v>4.20E+02</c:v>
                </c:pt>
                <c:pt idx="64458">
                  <c:v>4.20E+02</c:v>
                </c:pt>
                <c:pt idx="64459">
                  <c:v>4.20E+02</c:v>
                </c:pt>
                <c:pt idx="64460">
                  <c:v>4.20E+02</c:v>
                </c:pt>
                <c:pt idx="64461">
                  <c:v>4.20E+02</c:v>
                </c:pt>
                <c:pt idx="64462">
                  <c:v>4.20E+02</c:v>
                </c:pt>
                <c:pt idx="64463">
                  <c:v>4.20E+02</c:v>
                </c:pt>
                <c:pt idx="64464">
                  <c:v>4.20E+02</c:v>
                </c:pt>
                <c:pt idx="64465">
                  <c:v>4.20E+02</c:v>
                </c:pt>
                <c:pt idx="64466">
                  <c:v>4.20E+02</c:v>
                </c:pt>
                <c:pt idx="64467">
                  <c:v>4.20E+02</c:v>
                </c:pt>
                <c:pt idx="64468">
                  <c:v>4.20E+02</c:v>
                </c:pt>
                <c:pt idx="64469">
                  <c:v>4.20E+02</c:v>
                </c:pt>
                <c:pt idx="64470">
                  <c:v>4.20E+02</c:v>
                </c:pt>
                <c:pt idx="64471">
                  <c:v>4.20E+02</c:v>
                </c:pt>
                <c:pt idx="64472">
                  <c:v>4.20E+02</c:v>
                </c:pt>
                <c:pt idx="64473">
                  <c:v>4.20E+02</c:v>
                </c:pt>
                <c:pt idx="64474">
                  <c:v>4.20E+02</c:v>
                </c:pt>
                <c:pt idx="64475">
                  <c:v>4.20E+02</c:v>
                </c:pt>
                <c:pt idx="64476">
                  <c:v>4.20E+02</c:v>
                </c:pt>
                <c:pt idx="64477">
                  <c:v>4.20E+02</c:v>
                </c:pt>
                <c:pt idx="64478">
                  <c:v>4.20E+02</c:v>
                </c:pt>
                <c:pt idx="64479">
                  <c:v>4.20E+02</c:v>
                </c:pt>
                <c:pt idx="64480">
                  <c:v>4.20E+02</c:v>
                </c:pt>
                <c:pt idx="64481">
                  <c:v>4.20E+02</c:v>
                </c:pt>
                <c:pt idx="64482">
                  <c:v>4.20E+02</c:v>
                </c:pt>
                <c:pt idx="64483">
                  <c:v>4.20E+02</c:v>
                </c:pt>
                <c:pt idx="64484">
                  <c:v>4.20E+02</c:v>
                </c:pt>
                <c:pt idx="64485">
                  <c:v>4.20E+02</c:v>
                </c:pt>
                <c:pt idx="64486">
                  <c:v>4.20E+02</c:v>
                </c:pt>
                <c:pt idx="64487">
                  <c:v>4.20E+02</c:v>
                </c:pt>
                <c:pt idx="64488">
                  <c:v>4.20E+02</c:v>
                </c:pt>
                <c:pt idx="64489">
                  <c:v>4.20E+02</c:v>
                </c:pt>
                <c:pt idx="64490">
                  <c:v>4.20E+02</c:v>
                </c:pt>
                <c:pt idx="64491">
                  <c:v>4.20E+02</c:v>
                </c:pt>
                <c:pt idx="64492">
                  <c:v>4.20E+02</c:v>
                </c:pt>
                <c:pt idx="64493">
                  <c:v>4.20E+02</c:v>
                </c:pt>
                <c:pt idx="64494">
                  <c:v>4.20E+02</c:v>
                </c:pt>
                <c:pt idx="64495">
                  <c:v>4.20E+02</c:v>
                </c:pt>
                <c:pt idx="64496">
                  <c:v>4.20E+02</c:v>
                </c:pt>
                <c:pt idx="64497">
                  <c:v>4.20E+02</c:v>
                </c:pt>
                <c:pt idx="64498">
                  <c:v>4.20E+02</c:v>
                </c:pt>
                <c:pt idx="64499">
                  <c:v>4.20E+02</c:v>
                </c:pt>
                <c:pt idx="64500">
                  <c:v>4.20E+02</c:v>
                </c:pt>
                <c:pt idx="64501">
                  <c:v>4.20E+02</c:v>
                </c:pt>
                <c:pt idx="64502">
                  <c:v>4.20E+02</c:v>
                </c:pt>
                <c:pt idx="64503">
                  <c:v>4.20E+02</c:v>
                </c:pt>
                <c:pt idx="64504">
                  <c:v>4.20E+02</c:v>
                </c:pt>
                <c:pt idx="64505">
                  <c:v>4.20E+02</c:v>
                </c:pt>
                <c:pt idx="64506">
                  <c:v>4.20E+02</c:v>
                </c:pt>
                <c:pt idx="64507">
                  <c:v>4.20E+02</c:v>
                </c:pt>
                <c:pt idx="64508">
                  <c:v>4.20E+02</c:v>
                </c:pt>
                <c:pt idx="64509">
                  <c:v>4.20E+02</c:v>
                </c:pt>
                <c:pt idx="64510">
                  <c:v>4.20E+02</c:v>
                </c:pt>
                <c:pt idx="64511">
                  <c:v>4.20E+02</c:v>
                </c:pt>
                <c:pt idx="64512">
                  <c:v>4.20E+02</c:v>
                </c:pt>
                <c:pt idx="64513">
                  <c:v>4.20E+02</c:v>
                </c:pt>
                <c:pt idx="64514">
                  <c:v>4.20E+02</c:v>
                </c:pt>
                <c:pt idx="64515">
                  <c:v>4.20E+02</c:v>
                </c:pt>
                <c:pt idx="64516">
                  <c:v>4.20E+02</c:v>
                </c:pt>
                <c:pt idx="64517">
                  <c:v>4.20E+02</c:v>
                </c:pt>
                <c:pt idx="64518">
                  <c:v>4.20E+02</c:v>
                </c:pt>
                <c:pt idx="64519">
                  <c:v>4.20E+02</c:v>
                </c:pt>
                <c:pt idx="64520">
                  <c:v>4.20E+02</c:v>
                </c:pt>
                <c:pt idx="64521">
                  <c:v>4.20E+02</c:v>
                </c:pt>
                <c:pt idx="64522">
                  <c:v>4.20E+02</c:v>
                </c:pt>
                <c:pt idx="64523">
                  <c:v>4.20E+02</c:v>
                </c:pt>
                <c:pt idx="64524">
                  <c:v>4.20E+02</c:v>
                </c:pt>
                <c:pt idx="64525">
                  <c:v>4.20E+02</c:v>
                </c:pt>
                <c:pt idx="64526">
                  <c:v>4.20E+02</c:v>
                </c:pt>
                <c:pt idx="64527">
                  <c:v>4.20E+02</c:v>
                </c:pt>
                <c:pt idx="64528">
                  <c:v>4.20E+02</c:v>
                </c:pt>
                <c:pt idx="64529">
                  <c:v>4.20E+02</c:v>
                </c:pt>
                <c:pt idx="64530">
                  <c:v>4.20E+02</c:v>
                </c:pt>
                <c:pt idx="64531">
                  <c:v>4.20E+02</c:v>
                </c:pt>
                <c:pt idx="64532">
                  <c:v>4.20E+02</c:v>
                </c:pt>
                <c:pt idx="64533">
                  <c:v>4.20E+02</c:v>
                </c:pt>
                <c:pt idx="64534">
                  <c:v>4.20E+02</c:v>
                </c:pt>
                <c:pt idx="64535">
                  <c:v>4.20E+02</c:v>
                </c:pt>
                <c:pt idx="64536">
                  <c:v>4.20E+02</c:v>
                </c:pt>
                <c:pt idx="64537">
                  <c:v>4.20E+02</c:v>
                </c:pt>
                <c:pt idx="64538">
                  <c:v>4.20E+02</c:v>
                </c:pt>
                <c:pt idx="64539">
                  <c:v>4.20E+02</c:v>
                </c:pt>
                <c:pt idx="64540">
                  <c:v>4.20E+02</c:v>
                </c:pt>
                <c:pt idx="64541">
                  <c:v>4.20E+02</c:v>
                </c:pt>
                <c:pt idx="64542">
                  <c:v>4.20E+02</c:v>
                </c:pt>
                <c:pt idx="64543">
                  <c:v>4.20E+02</c:v>
                </c:pt>
                <c:pt idx="64544">
                  <c:v>4.20E+02</c:v>
                </c:pt>
                <c:pt idx="64545">
                  <c:v>4.20E+02</c:v>
                </c:pt>
                <c:pt idx="64546">
                  <c:v>4.20E+02</c:v>
                </c:pt>
                <c:pt idx="64547">
                  <c:v>4.20E+02</c:v>
                </c:pt>
                <c:pt idx="64548">
                  <c:v>4.20E+02</c:v>
                </c:pt>
                <c:pt idx="64549">
                  <c:v>4.20E+02</c:v>
                </c:pt>
                <c:pt idx="64550">
                  <c:v>4.20E+02</c:v>
                </c:pt>
                <c:pt idx="64551">
                  <c:v>4.20E+02</c:v>
                </c:pt>
                <c:pt idx="64552">
                  <c:v>4.20E+02</c:v>
                </c:pt>
                <c:pt idx="64553">
                  <c:v>4.20E+02</c:v>
                </c:pt>
                <c:pt idx="64554">
                  <c:v>4.20E+02</c:v>
                </c:pt>
                <c:pt idx="64555">
                  <c:v>4.20E+02</c:v>
                </c:pt>
                <c:pt idx="64556">
                  <c:v>4.20E+02</c:v>
                </c:pt>
                <c:pt idx="64557">
                  <c:v>4.20E+02</c:v>
                </c:pt>
                <c:pt idx="64558">
                  <c:v>4.20E+02</c:v>
                </c:pt>
                <c:pt idx="64559">
                  <c:v>4.20E+02</c:v>
                </c:pt>
                <c:pt idx="64560">
                  <c:v>4.20E+02</c:v>
                </c:pt>
                <c:pt idx="64561">
                  <c:v>4.20E+02</c:v>
                </c:pt>
                <c:pt idx="64562">
                  <c:v>4.20E+02</c:v>
                </c:pt>
                <c:pt idx="64563">
                  <c:v>4.20E+02</c:v>
                </c:pt>
                <c:pt idx="64564">
                  <c:v>4.20E+02</c:v>
                </c:pt>
                <c:pt idx="64565">
                  <c:v>4.20E+02</c:v>
                </c:pt>
                <c:pt idx="64566">
                  <c:v>4.20E+02</c:v>
                </c:pt>
                <c:pt idx="64567">
                  <c:v>4.20E+02</c:v>
                </c:pt>
                <c:pt idx="64568">
                  <c:v>4.20E+02</c:v>
                </c:pt>
                <c:pt idx="64569">
                  <c:v>4.20E+02</c:v>
                </c:pt>
                <c:pt idx="64570">
                  <c:v>4.20E+02</c:v>
                </c:pt>
                <c:pt idx="64571">
                  <c:v>4.20E+02</c:v>
                </c:pt>
                <c:pt idx="64572">
                  <c:v>4.20E+02</c:v>
                </c:pt>
                <c:pt idx="64573">
                  <c:v>4.20E+02</c:v>
                </c:pt>
                <c:pt idx="64574">
                  <c:v>4.20E+02</c:v>
                </c:pt>
                <c:pt idx="64575">
                  <c:v>4.20E+02</c:v>
                </c:pt>
                <c:pt idx="64576">
                  <c:v>4.20E+02</c:v>
                </c:pt>
                <c:pt idx="64577">
                  <c:v>4.20E+02</c:v>
                </c:pt>
                <c:pt idx="64578">
                  <c:v>4.20E+02</c:v>
                </c:pt>
                <c:pt idx="64579">
                  <c:v>4.20E+02</c:v>
                </c:pt>
                <c:pt idx="64580">
                  <c:v>4.20E+02</c:v>
                </c:pt>
                <c:pt idx="64581">
                  <c:v>4.20E+02</c:v>
                </c:pt>
                <c:pt idx="64582">
                  <c:v>4.20E+02</c:v>
                </c:pt>
                <c:pt idx="64583">
                  <c:v>4.20E+02</c:v>
                </c:pt>
                <c:pt idx="64584">
                  <c:v>4.20E+02</c:v>
                </c:pt>
                <c:pt idx="64585">
                  <c:v>4.20E+02</c:v>
                </c:pt>
                <c:pt idx="64586">
                  <c:v>4.20E+02</c:v>
                </c:pt>
                <c:pt idx="64587">
                  <c:v>4.20E+02</c:v>
                </c:pt>
                <c:pt idx="64588">
                  <c:v>4.20E+02</c:v>
                </c:pt>
                <c:pt idx="64589">
                  <c:v>4.20E+02</c:v>
                </c:pt>
                <c:pt idx="64590">
                  <c:v>4.20E+02</c:v>
                </c:pt>
                <c:pt idx="64591">
                  <c:v>4.20E+02</c:v>
                </c:pt>
                <c:pt idx="64592">
                  <c:v>4.20E+02</c:v>
                </c:pt>
                <c:pt idx="64593">
                  <c:v>4.20E+02</c:v>
                </c:pt>
                <c:pt idx="64594">
                  <c:v>4.20E+02</c:v>
                </c:pt>
                <c:pt idx="64595">
                  <c:v>4.20E+02</c:v>
                </c:pt>
                <c:pt idx="64596">
                  <c:v>4.20E+02</c:v>
                </c:pt>
                <c:pt idx="64597">
                  <c:v>4.20E+02</c:v>
                </c:pt>
                <c:pt idx="64598">
                  <c:v>4.20E+02</c:v>
                </c:pt>
                <c:pt idx="64599">
                  <c:v>4.20E+02</c:v>
                </c:pt>
                <c:pt idx="64600">
                  <c:v>4.20E+02</c:v>
                </c:pt>
                <c:pt idx="64601">
                  <c:v>4.20E+02</c:v>
                </c:pt>
                <c:pt idx="64602">
                  <c:v>4.20E+02</c:v>
                </c:pt>
                <c:pt idx="64603">
                  <c:v>4.20E+02</c:v>
                </c:pt>
                <c:pt idx="64604">
                  <c:v>4.20E+02</c:v>
                </c:pt>
                <c:pt idx="64605">
                  <c:v>4.20E+02</c:v>
                </c:pt>
                <c:pt idx="64606">
                  <c:v>4.20E+02</c:v>
                </c:pt>
                <c:pt idx="64607">
                  <c:v>4.20E+02</c:v>
                </c:pt>
                <c:pt idx="64608">
                  <c:v>4.20E+02</c:v>
                </c:pt>
                <c:pt idx="64609">
                  <c:v>4.20E+02</c:v>
                </c:pt>
                <c:pt idx="64610">
                  <c:v>4.20E+02</c:v>
                </c:pt>
                <c:pt idx="64611">
                  <c:v>4.20E+02</c:v>
                </c:pt>
                <c:pt idx="64612">
                  <c:v>4.20E+02</c:v>
                </c:pt>
                <c:pt idx="64613">
                  <c:v>4.20E+02</c:v>
                </c:pt>
                <c:pt idx="64614">
                  <c:v>4.20E+02</c:v>
                </c:pt>
                <c:pt idx="64615">
                  <c:v>4.20E+02</c:v>
                </c:pt>
                <c:pt idx="64616">
                  <c:v>4.20E+02</c:v>
                </c:pt>
                <c:pt idx="64617">
                  <c:v>4.20E+02</c:v>
                </c:pt>
                <c:pt idx="64618">
                  <c:v>4.20E+02</c:v>
                </c:pt>
                <c:pt idx="64619">
                  <c:v>4.20E+02</c:v>
                </c:pt>
                <c:pt idx="64620">
                  <c:v>4.20E+02</c:v>
                </c:pt>
                <c:pt idx="64621">
                  <c:v>4.20E+02</c:v>
                </c:pt>
                <c:pt idx="64622">
                  <c:v>4.20E+02</c:v>
                </c:pt>
                <c:pt idx="64623">
                  <c:v>4.20E+02</c:v>
                </c:pt>
                <c:pt idx="64624">
                  <c:v>4.20E+02</c:v>
                </c:pt>
                <c:pt idx="64625">
                  <c:v>4.20E+02</c:v>
                </c:pt>
                <c:pt idx="64626">
                  <c:v>4.20E+02</c:v>
                </c:pt>
                <c:pt idx="64627">
                  <c:v>4.20E+02</c:v>
                </c:pt>
                <c:pt idx="64628">
                  <c:v>4.20E+02</c:v>
                </c:pt>
                <c:pt idx="64629">
                  <c:v>4.20E+02</c:v>
                </c:pt>
                <c:pt idx="64630">
                  <c:v>4.20E+02</c:v>
                </c:pt>
                <c:pt idx="64631">
                  <c:v>4.20E+02</c:v>
                </c:pt>
                <c:pt idx="64632">
                  <c:v>4.20E+02</c:v>
                </c:pt>
                <c:pt idx="64633">
                  <c:v>4.20E+02</c:v>
                </c:pt>
                <c:pt idx="64634">
                  <c:v>4.20E+02</c:v>
                </c:pt>
                <c:pt idx="64635">
                  <c:v>4.20E+02</c:v>
                </c:pt>
                <c:pt idx="64636">
                  <c:v>4.20E+02</c:v>
                </c:pt>
                <c:pt idx="64637">
                  <c:v>4.20E+02</c:v>
                </c:pt>
                <c:pt idx="64638">
                  <c:v>4.20E+02</c:v>
                </c:pt>
                <c:pt idx="64639">
                  <c:v>4.20E+02</c:v>
                </c:pt>
                <c:pt idx="64640">
                  <c:v>4.20E+02</c:v>
                </c:pt>
                <c:pt idx="64641">
                  <c:v>4.20E+02</c:v>
                </c:pt>
                <c:pt idx="64642">
                  <c:v>4.20E+02</c:v>
                </c:pt>
                <c:pt idx="64643">
                  <c:v>4.20E+02</c:v>
                </c:pt>
                <c:pt idx="64644">
                  <c:v>4.20E+02</c:v>
                </c:pt>
                <c:pt idx="64645">
                  <c:v>4.20E+02</c:v>
                </c:pt>
                <c:pt idx="64646">
                  <c:v>4.20E+02</c:v>
                </c:pt>
                <c:pt idx="64647">
                  <c:v>4.20E+02</c:v>
                </c:pt>
                <c:pt idx="64648">
                  <c:v>4.20E+02</c:v>
                </c:pt>
                <c:pt idx="64649">
                  <c:v>4.20E+02</c:v>
                </c:pt>
                <c:pt idx="64650">
                  <c:v>4.20E+02</c:v>
                </c:pt>
                <c:pt idx="64651">
                  <c:v>4.20E+02</c:v>
                </c:pt>
                <c:pt idx="64652">
                  <c:v>4.20E+02</c:v>
                </c:pt>
                <c:pt idx="64653">
                  <c:v>4.20E+02</c:v>
                </c:pt>
                <c:pt idx="64654">
                  <c:v>4.20E+02</c:v>
                </c:pt>
                <c:pt idx="64655">
                  <c:v>4.20E+02</c:v>
                </c:pt>
                <c:pt idx="64656">
                  <c:v>4.20E+02</c:v>
                </c:pt>
                <c:pt idx="64657">
                  <c:v>4.20E+02</c:v>
                </c:pt>
                <c:pt idx="64658">
                  <c:v>4.20E+02</c:v>
                </c:pt>
                <c:pt idx="64659">
                  <c:v>4.20E+02</c:v>
                </c:pt>
                <c:pt idx="64660">
                  <c:v>4.20E+02</c:v>
                </c:pt>
                <c:pt idx="64661">
                  <c:v>4.20E+02</c:v>
                </c:pt>
                <c:pt idx="64662">
                  <c:v>4.20E+02</c:v>
                </c:pt>
                <c:pt idx="64663">
                  <c:v>4.20E+02</c:v>
                </c:pt>
                <c:pt idx="64664">
                  <c:v>4.20E+02</c:v>
                </c:pt>
                <c:pt idx="64665">
                  <c:v>4.20E+02</c:v>
                </c:pt>
                <c:pt idx="64666">
                  <c:v>4.20E+02</c:v>
                </c:pt>
                <c:pt idx="64667">
                  <c:v>4.20E+02</c:v>
                </c:pt>
                <c:pt idx="64668">
                  <c:v>4.20E+02</c:v>
                </c:pt>
                <c:pt idx="64669">
                  <c:v>4.20E+02</c:v>
                </c:pt>
                <c:pt idx="64670">
                  <c:v>4.20E+02</c:v>
                </c:pt>
                <c:pt idx="64671">
                  <c:v>4.20E+02</c:v>
                </c:pt>
                <c:pt idx="64672">
                  <c:v>4.20E+02</c:v>
                </c:pt>
                <c:pt idx="64673">
                  <c:v>4.20E+02</c:v>
                </c:pt>
                <c:pt idx="64674">
                  <c:v>4.20E+02</c:v>
                </c:pt>
                <c:pt idx="64675">
                  <c:v>4.20E+02</c:v>
                </c:pt>
                <c:pt idx="64676">
                  <c:v>4.20E+02</c:v>
                </c:pt>
                <c:pt idx="64677">
                  <c:v>4.20E+02</c:v>
                </c:pt>
                <c:pt idx="64678">
                  <c:v>4.20E+02</c:v>
                </c:pt>
                <c:pt idx="64679">
                  <c:v>4.20E+02</c:v>
                </c:pt>
                <c:pt idx="64680">
                  <c:v>4.20E+02</c:v>
                </c:pt>
                <c:pt idx="64681">
                  <c:v>4.20E+02</c:v>
                </c:pt>
                <c:pt idx="64682">
                  <c:v>4.20E+02</c:v>
                </c:pt>
                <c:pt idx="64683">
                  <c:v>4.20E+02</c:v>
                </c:pt>
                <c:pt idx="64684">
                  <c:v>4.20E+02</c:v>
                </c:pt>
                <c:pt idx="64685">
                  <c:v>4.20E+02</c:v>
                </c:pt>
                <c:pt idx="64686">
                  <c:v>4.20E+02</c:v>
                </c:pt>
                <c:pt idx="64687">
                  <c:v>4.20E+02</c:v>
                </c:pt>
                <c:pt idx="64688">
                  <c:v>4.20E+02</c:v>
                </c:pt>
                <c:pt idx="64689">
                  <c:v>4.20E+02</c:v>
                </c:pt>
                <c:pt idx="64690">
                  <c:v>4.20E+02</c:v>
                </c:pt>
                <c:pt idx="64691">
                  <c:v>4.20E+02</c:v>
                </c:pt>
                <c:pt idx="64692">
                  <c:v>4.20E+02</c:v>
                </c:pt>
                <c:pt idx="64693">
                  <c:v>4.20E+02</c:v>
                </c:pt>
                <c:pt idx="64694">
                  <c:v>4.20E+02</c:v>
                </c:pt>
                <c:pt idx="64695">
                  <c:v>4.20E+02</c:v>
                </c:pt>
                <c:pt idx="64696">
                  <c:v>4.20E+02</c:v>
                </c:pt>
                <c:pt idx="64697">
                  <c:v>4.20E+02</c:v>
                </c:pt>
                <c:pt idx="64698">
                  <c:v>4.20E+02</c:v>
                </c:pt>
                <c:pt idx="64699">
                  <c:v>4.20E+02</c:v>
                </c:pt>
                <c:pt idx="64700">
                  <c:v>4.20E+02</c:v>
                </c:pt>
                <c:pt idx="64701">
                  <c:v>4.20E+02</c:v>
                </c:pt>
                <c:pt idx="64702">
                  <c:v>4.20E+02</c:v>
                </c:pt>
                <c:pt idx="64703">
                  <c:v>4.20E+02</c:v>
                </c:pt>
                <c:pt idx="64704">
                  <c:v>4.20E+02</c:v>
                </c:pt>
                <c:pt idx="64705">
                  <c:v>4.20E+02</c:v>
                </c:pt>
                <c:pt idx="64706">
                  <c:v>4.20E+02</c:v>
                </c:pt>
                <c:pt idx="64707">
                  <c:v>4.20E+02</c:v>
                </c:pt>
                <c:pt idx="64708">
                  <c:v>4.20E+02</c:v>
                </c:pt>
                <c:pt idx="64709">
                  <c:v>4.20E+02</c:v>
                </c:pt>
                <c:pt idx="64710">
                  <c:v>4.20E+02</c:v>
                </c:pt>
                <c:pt idx="64711">
                  <c:v>4.20E+02</c:v>
                </c:pt>
                <c:pt idx="64712">
                  <c:v>4.20E+02</c:v>
                </c:pt>
                <c:pt idx="64713">
                  <c:v>4.20E+02</c:v>
                </c:pt>
                <c:pt idx="64714">
                  <c:v>4.20E+02</c:v>
                </c:pt>
                <c:pt idx="64715">
                  <c:v>4.20E+02</c:v>
                </c:pt>
                <c:pt idx="64716">
                  <c:v>4.20E+02</c:v>
                </c:pt>
                <c:pt idx="64717">
                  <c:v>4.20E+02</c:v>
                </c:pt>
                <c:pt idx="64718">
                  <c:v>4.20E+02</c:v>
                </c:pt>
                <c:pt idx="64719">
                  <c:v>4.20E+02</c:v>
                </c:pt>
                <c:pt idx="64720">
                  <c:v>4.20E+02</c:v>
                </c:pt>
                <c:pt idx="64721">
                  <c:v>4.20E+02</c:v>
                </c:pt>
                <c:pt idx="64722">
                  <c:v>4.20E+02</c:v>
                </c:pt>
                <c:pt idx="64723">
                  <c:v>4.20E+02</c:v>
                </c:pt>
                <c:pt idx="64724">
                  <c:v>4.20E+02</c:v>
                </c:pt>
                <c:pt idx="64725">
                  <c:v>4.20E+02</c:v>
                </c:pt>
                <c:pt idx="64726">
                  <c:v>4.20E+02</c:v>
                </c:pt>
                <c:pt idx="64727">
                  <c:v>4.20E+02</c:v>
                </c:pt>
                <c:pt idx="64728">
                  <c:v>4.20E+02</c:v>
                </c:pt>
                <c:pt idx="64729">
                  <c:v>4.20E+02</c:v>
                </c:pt>
                <c:pt idx="64730">
                  <c:v>4.20E+02</c:v>
                </c:pt>
                <c:pt idx="64731">
                  <c:v>4.20E+02</c:v>
                </c:pt>
                <c:pt idx="64732">
                  <c:v>4.20E+02</c:v>
                </c:pt>
                <c:pt idx="64733">
                  <c:v>4.20E+02</c:v>
                </c:pt>
                <c:pt idx="64734">
                  <c:v>4.20E+02</c:v>
                </c:pt>
                <c:pt idx="64735">
                  <c:v>4.20E+02</c:v>
                </c:pt>
                <c:pt idx="64736">
                  <c:v>4.20E+02</c:v>
                </c:pt>
                <c:pt idx="64737">
                  <c:v>4.20E+02</c:v>
                </c:pt>
                <c:pt idx="64738">
                  <c:v>4.20E+02</c:v>
                </c:pt>
                <c:pt idx="64739">
                  <c:v>4.20E+02</c:v>
                </c:pt>
                <c:pt idx="64740">
                  <c:v>4.20E+02</c:v>
                </c:pt>
                <c:pt idx="64741">
                  <c:v>4.20E+02</c:v>
                </c:pt>
                <c:pt idx="64742">
                  <c:v>4.20E+02</c:v>
                </c:pt>
                <c:pt idx="64743">
                  <c:v>4.20E+02</c:v>
                </c:pt>
                <c:pt idx="64744">
                  <c:v>4.20E+02</c:v>
                </c:pt>
                <c:pt idx="64745">
                  <c:v>4.20E+02</c:v>
                </c:pt>
                <c:pt idx="64746">
                  <c:v>4.20E+02</c:v>
                </c:pt>
                <c:pt idx="64747">
                  <c:v>4.20E+02</c:v>
                </c:pt>
                <c:pt idx="64748">
                  <c:v>4.20E+02</c:v>
                </c:pt>
                <c:pt idx="64749">
                  <c:v>4.20E+02</c:v>
                </c:pt>
                <c:pt idx="64750">
                  <c:v>4.20E+02</c:v>
                </c:pt>
                <c:pt idx="64751">
                  <c:v>4.20E+02</c:v>
                </c:pt>
                <c:pt idx="64752">
                  <c:v>4.20E+02</c:v>
                </c:pt>
                <c:pt idx="64753">
                  <c:v>4.20E+02</c:v>
                </c:pt>
                <c:pt idx="64754">
                  <c:v>4.20E+02</c:v>
                </c:pt>
                <c:pt idx="64755">
                  <c:v>4.20E+02</c:v>
                </c:pt>
                <c:pt idx="64756">
                  <c:v>4.20E+02</c:v>
                </c:pt>
                <c:pt idx="64757">
                  <c:v>4.20E+02</c:v>
                </c:pt>
                <c:pt idx="64758">
                  <c:v>4.20E+02</c:v>
                </c:pt>
                <c:pt idx="64759">
                  <c:v>4.20E+02</c:v>
                </c:pt>
                <c:pt idx="64760">
                  <c:v>4.20E+02</c:v>
                </c:pt>
                <c:pt idx="64761">
                  <c:v>4.20E+02</c:v>
                </c:pt>
                <c:pt idx="64762">
                  <c:v>4.20E+02</c:v>
                </c:pt>
                <c:pt idx="64763">
                  <c:v>4.20E+02</c:v>
                </c:pt>
                <c:pt idx="64764">
                  <c:v>4.20E+02</c:v>
                </c:pt>
                <c:pt idx="64765">
                  <c:v>4.20E+02</c:v>
                </c:pt>
                <c:pt idx="64766">
                  <c:v>4.20E+02</c:v>
                </c:pt>
                <c:pt idx="64767">
                  <c:v>4.20E+02</c:v>
                </c:pt>
                <c:pt idx="64768">
                  <c:v>4.20E+02</c:v>
                </c:pt>
                <c:pt idx="64769">
                  <c:v>4.20E+02</c:v>
                </c:pt>
                <c:pt idx="64770">
                  <c:v>4.20E+02</c:v>
                </c:pt>
                <c:pt idx="64771">
                  <c:v>4.20E+02</c:v>
                </c:pt>
                <c:pt idx="64772">
                  <c:v>4.20E+02</c:v>
                </c:pt>
                <c:pt idx="64773">
                  <c:v>4.20E+02</c:v>
                </c:pt>
                <c:pt idx="64774">
                  <c:v>4.20E+02</c:v>
                </c:pt>
                <c:pt idx="64775">
                  <c:v>4.20E+02</c:v>
                </c:pt>
                <c:pt idx="64776">
                  <c:v>4.20E+02</c:v>
                </c:pt>
                <c:pt idx="64777">
                  <c:v>4.20E+02</c:v>
                </c:pt>
                <c:pt idx="64778">
                  <c:v>4.20E+02</c:v>
                </c:pt>
                <c:pt idx="64779">
                  <c:v>4.20E+02</c:v>
                </c:pt>
                <c:pt idx="64780">
                  <c:v>4.20E+02</c:v>
                </c:pt>
                <c:pt idx="64781">
                  <c:v>4.20E+02</c:v>
                </c:pt>
                <c:pt idx="64782">
                  <c:v>4.20E+02</c:v>
                </c:pt>
                <c:pt idx="64783">
                  <c:v>4.20E+02</c:v>
                </c:pt>
                <c:pt idx="64784">
                  <c:v>4.20E+02</c:v>
                </c:pt>
                <c:pt idx="64785">
                  <c:v>4.20E+02</c:v>
                </c:pt>
                <c:pt idx="64786">
                  <c:v>4.20E+02</c:v>
                </c:pt>
                <c:pt idx="64787">
                  <c:v>4.20E+02</c:v>
                </c:pt>
                <c:pt idx="64788">
                  <c:v>4.20E+02</c:v>
                </c:pt>
                <c:pt idx="64789">
                  <c:v>4.20E+02</c:v>
                </c:pt>
                <c:pt idx="64790">
                  <c:v>4.20E+02</c:v>
                </c:pt>
                <c:pt idx="64791">
                  <c:v>4.20E+02</c:v>
                </c:pt>
                <c:pt idx="64792">
                  <c:v>4.20E+02</c:v>
                </c:pt>
                <c:pt idx="64793">
                  <c:v>4.20E+02</c:v>
                </c:pt>
                <c:pt idx="64794">
                  <c:v>4.20E+02</c:v>
                </c:pt>
                <c:pt idx="64795">
                  <c:v>4.20E+02</c:v>
                </c:pt>
                <c:pt idx="64796">
                  <c:v>4.20E+02</c:v>
                </c:pt>
                <c:pt idx="64797">
                  <c:v>4.20E+02</c:v>
                </c:pt>
                <c:pt idx="64798">
                  <c:v>4.20E+02</c:v>
                </c:pt>
                <c:pt idx="64799">
                  <c:v>4.20E+02</c:v>
                </c:pt>
                <c:pt idx="64800">
                  <c:v>4.20E+02</c:v>
                </c:pt>
                <c:pt idx="64801">
                  <c:v>4.20E+02</c:v>
                </c:pt>
                <c:pt idx="64802">
                  <c:v>4.20E+02</c:v>
                </c:pt>
                <c:pt idx="64803">
                  <c:v>4.20E+02</c:v>
                </c:pt>
                <c:pt idx="64804">
                  <c:v>4.20E+02</c:v>
                </c:pt>
                <c:pt idx="64805">
                  <c:v>4.20E+02</c:v>
                </c:pt>
                <c:pt idx="64806">
                  <c:v>4.20E+02</c:v>
                </c:pt>
                <c:pt idx="64807">
                  <c:v>4.20E+02</c:v>
                </c:pt>
                <c:pt idx="64808">
                  <c:v>4.20E+02</c:v>
                </c:pt>
                <c:pt idx="64809">
                  <c:v>4.20E+02</c:v>
                </c:pt>
                <c:pt idx="64810">
                  <c:v>4.20E+02</c:v>
                </c:pt>
                <c:pt idx="64811">
                  <c:v>4.20E+02</c:v>
                </c:pt>
                <c:pt idx="64812">
                  <c:v>4.20E+02</c:v>
                </c:pt>
                <c:pt idx="64813">
                  <c:v>4.20E+02</c:v>
                </c:pt>
                <c:pt idx="64814">
                  <c:v>4.20E+02</c:v>
                </c:pt>
                <c:pt idx="64815">
                  <c:v>4.20E+02</c:v>
                </c:pt>
                <c:pt idx="64816">
                  <c:v>4.20E+02</c:v>
                </c:pt>
                <c:pt idx="64817">
                  <c:v>4.20E+02</c:v>
                </c:pt>
                <c:pt idx="64818">
                  <c:v>4.20E+02</c:v>
                </c:pt>
                <c:pt idx="64819">
                  <c:v>4.20E+02</c:v>
                </c:pt>
                <c:pt idx="64820">
                  <c:v>4.20E+02</c:v>
                </c:pt>
                <c:pt idx="64821">
                  <c:v>4.20E+02</c:v>
                </c:pt>
                <c:pt idx="64822">
                  <c:v>4.20E+02</c:v>
                </c:pt>
                <c:pt idx="64823">
                  <c:v>4.20E+02</c:v>
                </c:pt>
                <c:pt idx="64824">
                  <c:v>4.20E+02</c:v>
                </c:pt>
                <c:pt idx="64825">
                  <c:v>4.20E+02</c:v>
                </c:pt>
                <c:pt idx="64826">
                  <c:v>4.20E+02</c:v>
                </c:pt>
                <c:pt idx="64827">
                  <c:v>4.20E+02</c:v>
                </c:pt>
                <c:pt idx="64828">
                  <c:v>4.20E+02</c:v>
                </c:pt>
                <c:pt idx="64829">
                  <c:v>4.20E+02</c:v>
                </c:pt>
                <c:pt idx="64830">
                  <c:v>4.20E+02</c:v>
                </c:pt>
                <c:pt idx="64831">
                  <c:v>4.20E+02</c:v>
                </c:pt>
                <c:pt idx="64832">
                  <c:v>4.20E+02</c:v>
                </c:pt>
                <c:pt idx="64833">
                  <c:v>4.20E+02</c:v>
                </c:pt>
                <c:pt idx="64834">
                  <c:v>4.20E+02</c:v>
                </c:pt>
                <c:pt idx="64835">
                  <c:v>4.20E+02</c:v>
                </c:pt>
                <c:pt idx="64836">
                  <c:v>4.20E+02</c:v>
                </c:pt>
                <c:pt idx="64837">
                  <c:v>4.20E+02</c:v>
                </c:pt>
                <c:pt idx="64838">
                  <c:v>4.20E+02</c:v>
                </c:pt>
                <c:pt idx="64839">
                  <c:v>4.20E+02</c:v>
                </c:pt>
                <c:pt idx="64840">
                  <c:v>4.20E+02</c:v>
                </c:pt>
                <c:pt idx="64841">
                  <c:v>4.20E+02</c:v>
                </c:pt>
                <c:pt idx="64842">
                  <c:v>4.20E+02</c:v>
                </c:pt>
                <c:pt idx="64843">
                  <c:v>4.20E+02</c:v>
                </c:pt>
                <c:pt idx="64844">
                  <c:v>4.20E+02</c:v>
                </c:pt>
                <c:pt idx="64845">
                  <c:v>4.20E+02</c:v>
                </c:pt>
                <c:pt idx="64846">
                  <c:v>4.20E+02</c:v>
                </c:pt>
                <c:pt idx="64847">
                  <c:v>4.20E+02</c:v>
                </c:pt>
                <c:pt idx="64848">
                  <c:v>4.20E+02</c:v>
                </c:pt>
                <c:pt idx="64849">
                  <c:v>4.20E+02</c:v>
                </c:pt>
                <c:pt idx="64850">
                  <c:v>4.20E+02</c:v>
                </c:pt>
                <c:pt idx="64851">
                  <c:v>4.20E+02</c:v>
                </c:pt>
                <c:pt idx="64852">
                  <c:v>4.20E+02</c:v>
                </c:pt>
                <c:pt idx="64853">
                  <c:v>4.20E+02</c:v>
                </c:pt>
                <c:pt idx="64854">
                  <c:v>4.20E+02</c:v>
                </c:pt>
                <c:pt idx="64855">
                  <c:v>4.20E+02</c:v>
                </c:pt>
                <c:pt idx="64856">
                  <c:v>4.20E+02</c:v>
                </c:pt>
                <c:pt idx="64857">
                  <c:v>4.20E+02</c:v>
                </c:pt>
                <c:pt idx="64858">
                  <c:v>4.20E+02</c:v>
                </c:pt>
                <c:pt idx="64859">
                  <c:v>4.20E+02</c:v>
                </c:pt>
                <c:pt idx="64860">
                  <c:v>4.20E+02</c:v>
                </c:pt>
                <c:pt idx="64861">
                  <c:v>4.20E+02</c:v>
                </c:pt>
                <c:pt idx="64862">
                  <c:v>4.20E+02</c:v>
                </c:pt>
                <c:pt idx="64863">
                  <c:v>4.20E+02</c:v>
                </c:pt>
                <c:pt idx="64864">
                  <c:v>4.20E+02</c:v>
                </c:pt>
                <c:pt idx="64865">
                  <c:v>4.20E+02</c:v>
                </c:pt>
                <c:pt idx="64866">
                  <c:v>4.20E+02</c:v>
                </c:pt>
                <c:pt idx="64867">
                  <c:v>4.20E+02</c:v>
                </c:pt>
                <c:pt idx="64868">
                  <c:v>4.20E+02</c:v>
                </c:pt>
                <c:pt idx="64869">
                  <c:v>4.20E+02</c:v>
                </c:pt>
                <c:pt idx="64870">
                  <c:v>4.20E+02</c:v>
                </c:pt>
                <c:pt idx="64871">
                  <c:v>4.20E+02</c:v>
                </c:pt>
                <c:pt idx="64872">
                  <c:v>4.20E+02</c:v>
                </c:pt>
                <c:pt idx="64873">
                  <c:v>4.20E+02</c:v>
                </c:pt>
                <c:pt idx="64874">
                  <c:v>4.20E+02</c:v>
                </c:pt>
                <c:pt idx="64875">
                  <c:v>4.20E+02</c:v>
                </c:pt>
                <c:pt idx="64876">
                  <c:v>4.20E+02</c:v>
                </c:pt>
                <c:pt idx="64877">
                  <c:v>4.20E+02</c:v>
                </c:pt>
                <c:pt idx="64878">
                  <c:v>4.20E+02</c:v>
                </c:pt>
                <c:pt idx="64879">
                  <c:v>4.20E+02</c:v>
                </c:pt>
                <c:pt idx="64880">
                  <c:v>4.20E+02</c:v>
                </c:pt>
                <c:pt idx="64881">
                  <c:v>4.20E+02</c:v>
                </c:pt>
                <c:pt idx="64882">
                  <c:v>4.20E+02</c:v>
                </c:pt>
                <c:pt idx="64883">
                  <c:v>4.20E+02</c:v>
                </c:pt>
                <c:pt idx="64884">
                  <c:v>4.20E+02</c:v>
                </c:pt>
                <c:pt idx="64885">
                  <c:v>4.20E+02</c:v>
                </c:pt>
                <c:pt idx="64886">
                  <c:v>4.20E+02</c:v>
                </c:pt>
                <c:pt idx="64887">
                  <c:v>4.20E+02</c:v>
                </c:pt>
                <c:pt idx="64888">
                  <c:v>4.20E+02</c:v>
                </c:pt>
                <c:pt idx="64889">
                  <c:v>4.20E+02</c:v>
                </c:pt>
                <c:pt idx="64890">
                  <c:v>4.20E+02</c:v>
                </c:pt>
                <c:pt idx="64891">
                  <c:v>4.20E+02</c:v>
                </c:pt>
                <c:pt idx="64892">
                  <c:v>4.20E+02</c:v>
                </c:pt>
                <c:pt idx="64893">
                  <c:v>4.20E+02</c:v>
                </c:pt>
                <c:pt idx="64894">
                  <c:v>4.20E+02</c:v>
                </c:pt>
                <c:pt idx="64895">
                  <c:v>4.20E+02</c:v>
                </c:pt>
                <c:pt idx="64896">
                  <c:v>4.20E+02</c:v>
                </c:pt>
                <c:pt idx="64897">
                  <c:v>4.20E+02</c:v>
                </c:pt>
                <c:pt idx="64898">
                  <c:v>4.20E+02</c:v>
                </c:pt>
                <c:pt idx="64899">
                  <c:v>4.20E+02</c:v>
                </c:pt>
                <c:pt idx="64900">
                  <c:v>4.20E+02</c:v>
                </c:pt>
                <c:pt idx="64901">
                  <c:v>4.20E+02</c:v>
                </c:pt>
                <c:pt idx="64902">
                  <c:v>4.20E+02</c:v>
                </c:pt>
                <c:pt idx="64903">
                  <c:v>4.20E+02</c:v>
                </c:pt>
                <c:pt idx="64904">
                  <c:v>4.20E+02</c:v>
                </c:pt>
                <c:pt idx="64905">
                  <c:v>4.20E+02</c:v>
                </c:pt>
                <c:pt idx="64906">
                  <c:v>4.20E+02</c:v>
                </c:pt>
                <c:pt idx="64907">
                  <c:v>4.20E+02</c:v>
                </c:pt>
                <c:pt idx="64908">
                  <c:v>4.20E+02</c:v>
                </c:pt>
                <c:pt idx="64909">
                  <c:v>4.20E+02</c:v>
                </c:pt>
                <c:pt idx="64910">
                  <c:v>4.20E+02</c:v>
                </c:pt>
                <c:pt idx="64911">
                  <c:v>4.20E+02</c:v>
                </c:pt>
                <c:pt idx="64912">
                  <c:v>4.20E+02</c:v>
                </c:pt>
                <c:pt idx="64913">
                  <c:v>4.20E+02</c:v>
                </c:pt>
                <c:pt idx="64914">
                  <c:v>4.20E+02</c:v>
                </c:pt>
                <c:pt idx="64915">
                  <c:v>4.20E+02</c:v>
                </c:pt>
                <c:pt idx="64916">
                  <c:v>4.20E+02</c:v>
                </c:pt>
                <c:pt idx="64917">
                  <c:v>4.20E+02</c:v>
                </c:pt>
                <c:pt idx="64918">
                  <c:v>4.20E+02</c:v>
                </c:pt>
                <c:pt idx="64919">
                  <c:v>4.20E+02</c:v>
                </c:pt>
                <c:pt idx="64920">
                  <c:v>4.20E+02</c:v>
                </c:pt>
                <c:pt idx="64921">
                  <c:v>4.20E+02</c:v>
                </c:pt>
                <c:pt idx="64922">
                  <c:v>4.20E+02</c:v>
                </c:pt>
                <c:pt idx="64923">
                  <c:v>4.20E+02</c:v>
                </c:pt>
                <c:pt idx="64924">
                  <c:v>4.20E+02</c:v>
                </c:pt>
                <c:pt idx="64925">
                  <c:v>4.20E+02</c:v>
                </c:pt>
                <c:pt idx="64926">
                  <c:v>4.20E+02</c:v>
                </c:pt>
                <c:pt idx="64927">
                  <c:v>4.20E+02</c:v>
                </c:pt>
                <c:pt idx="64928">
                  <c:v>4.20E+02</c:v>
                </c:pt>
                <c:pt idx="64929">
                  <c:v>4.20E+02</c:v>
                </c:pt>
                <c:pt idx="64930">
                  <c:v>4.20E+02</c:v>
                </c:pt>
                <c:pt idx="64931">
                  <c:v>4.20E+02</c:v>
                </c:pt>
                <c:pt idx="64932">
                  <c:v>4.20E+02</c:v>
                </c:pt>
                <c:pt idx="64933">
                  <c:v>4.20E+02</c:v>
                </c:pt>
                <c:pt idx="64934">
                  <c:v>4.20E+02</c:v>
                </c:pt>
                <c:pt idx="64935">
                  <c:v>4.20E+02</c:v>
                </c:pt>
                <c:pt idx="64936">
                  <c:v>4.20E+02</c:v>
                </c:pt>
                <c:pt idx="64937">
                  <c:v>4.20E+02</c:v>
                </c:pt>
                <c:pt idx="64938">
                  <c:v>4.20E+02</c:v>
                </c:pt>
                <c:pt idx="64939">
                  <c:v>4.20E+02</c:v>
                </c:pt>
                <c:pt idx="64940">
                  <c:v>4.20E+02</c:v>
                </c:pt>
                <c:pt idx="64941">
                  <c:v>4.20E+02</c:v>
                </c:pt>
                <c:pt idx="64942">
                  <c:v>4.20E+02</c:v>
                </c:pt>
                <c:pt idx="64943">
                  <c:v>4.20E+02</c:v>
                </c:pt>
                <c:pt idx="64944">
                  <c:v>4.20E+02</c:v>
                </c:pt>
                <c:pt idx="64945">
                  <c:v>4.20E+02</c:v>
                </c:pt>
                <c:pt idx="64946">
                  <c:v>4.20E+02</c:v>
                </c:pt>
                <c:pt idx="64947">
                  <c:v>4.20E+02</c:v>
                </c:pt>
                <c:pt idx="64948">
                  <c:v>4.20E+02</c:v>
                </c:pt>
                <c:pt idx="64949">
                  <c:v>4.20E+02</c:v>
                </c:pt>
                <c:pt idx="64950">
                  <c:v>4.20E+02</c:v>
                </c:pt>
                <c:pt idx="64951">
                  <c:v>4.20E+02</c:v>
                </c:pt>
                <c:pt idx="64952">
                  <c:v>4.20E+02</c:v>
                </c:pt>
                <c:pt idx="64953">
                  <c:v>4.20E+02</c:v>
                </c:pt>
                <c:pt idx="64954">
                  <c:v>4.20E+02</c:v>
                </c:pt>
                <c:pt idx="64955">
                  <c:v>4.20E+02</c:v>
                </c:pt>
                <c:pt idx="64956">
                  <c:v>4.20E+02</c:v>
                </c:pt>
                <c:pt idx="64957">
                  <c:v>4.20E+02</c:v>
                </c:pt>
                <c:pt idx="64958">
                  <c:v>4.20E+02</c:v>
                </c:pt>
                <c:pt idx="64959">
                  <c:v>4.20E+02</c:v>
                </c:pt>
                <c:pt idx="64960">
                  <c:v>4.20E+02</c:v>
                </c:pt>
                <c:pt idx="64961">
                  <c:v>4.20E+02</c:v>
                </c:pt>
                <c:pt idx="64962">
                  <c:v>4.20E+02</c:v>
                </c:pt>
                <c:pt idx="64963">
                  <c:v>4.20E+02</c:v>
                </c:pt>
                <c:pt idx="64964">
                  <c:v>4.20E+02</c:v>
                </c:pt>
                <c:pt idx="64965">
                  <c:v>4.20E+02</c:v>
                </c:pt>
                <c:pt idx="64966">
                  <c:v>4.20E+02</c:v>
                </c:pt>
                <c:pt idx="64967">
                  <c:v>4.20E+02</c:v>
                </c:pt>
                <c:pt idx="64968">
                  <c:v>4.20E+02</c:v>
                </c:pt>
                <c:pt idx="64969">
                  <c:v>4.20E+02</c:v>
                </c:pt>
                <c:pt idx="64970">
                  <c:v>4.20E+02</c:v>
                </c:pt>
                <c:pt idx="64971">
                  <c:v>4.20E+02</c:v>
                </c:pt>
                <c:pt idx="64972">
                  <c:v>4.20E+02</c:v>
                </c:pt>
                <c:pt idx="64973">
                  <c:v>4.20E+02</c:v>
                </c:pt>
                <c:pt idx="64974">
                  <c:v>4.20E+02</c:v>
                </c:pt>
                <c:pt idx="64975">
                  <c:v>4.20E+02</c:v>
                </c:pt>
                <c:pt idx="64976">
                  <c:v>4.20E+02</c:v>
                </c:pt>
                <c:pt idx="64977">
                  <c:v>4.20E+02</c:v>
                </c:pt>
                <c:pt idx="64978">
                  <c:v>4.20E+02</c:v>
                </c:pt>
                <c:pt idx="64979">
                  <c:v>4.20E+02</c:v>
                </c:pt>
                <c:pt idx="64980">
                  <c:v>4.20E+02</c:v>
                </c:pt>
                <c:pt idx="64981">
                  <c:v>4.20E+02</c:v>
                </c:pt>
                <c:pt idx="64982">
                  <c:v>4.20E+02</c:v>
                </c:pt>
                <c:pt idx="64983">
                  <c:v>4.20E+02</c:v>
                </c:pt>
                <c:pt idx="64984">
                  <c:v>4.20E+02</c:v>
                </c:pt>
                <c:pt idx="64985">
                  <c:v>4.20E+02</c:v>
                </c:pt>
                <c:pt idx="64986">
                  <c:v>4.20E+02</c:v>
                </c:pt>
                <c:pt idx="64987">
                  <c:v>4.20E+02</c:v>
                </c:pt>
                <c:pt idx="64988">
                  <c:v>4.20E+02</c:v>
                </c:pt>
                <c:pt idx="64989">
                  <c:v>4.20E+02</c:v>
                </c:pt>
                <c:pt idx="64990">
                  <c:v>4.20E+02</c:v>
                </c:pt>
                <c:pt idx="64991">
                  <c:v>4.20E+02</c:v>
                </c:pt>
                <c:pt idx="64992">
                  <c:v>4.20E+02</c:v>
                </c:pt>
                <c:pt idx="64993">
                  <c:v>4.20E+02</c:v>
                </c:pt>
                <c:pt idx="64994">
                  <c:v>4.20E+02</c:v>
                </c:pt>
                <c:pt idx="64995">
                  <c:v>4.20E+02</c:v>
                </c:pt>
                <c:pt idx="64996">
                  <c:v>4.20E+02</c:v>
                </c:pt>
                <c:pt idx="64997">
                  <c:v>4.20E+02</c:v>
                </c:pt>
                <c:pt idx="64998">
                  <c:v>4.20E+02</c:v>
                </c:pt>
                <c:pt idx="64999">
                  <c:v>4.20E+02</c:v>
                </c:pt>
                <c:pt idx="65000">
                  <c:v>4.20E+02</c:v>
                </c:pt>
                <c:pt idx="65001">
                  <c:v>4.20E+02</c:v>
                </c:pt>
                <c:pt idx="65002">
                  <c:v>4.20E+02</c:v>
                </c:pt>
                <c:pt idx="65003">
                  <c:v>4.20E+02</c:v>
                </c:pt>
                <c:pt idx="65004">
                  <c:v>4.20E+02</c:v>
                </c:pt>
                <c:pt idx="65005">
                  <c:v>4.20E+02</c:v>
                </c:pt>
                <c:pt idx="65006">
                  <c:v>4.20E+02</c:v>
                </c:pt>
                <c:pt idx="65007">
                  <c:v>4.20E+02</c:v>
                </c:pt>
                <c:pt idx="65008">
                  <c:v>4.20E+02</c:v>
                </c:pt>
                <c:pt idx="65009">
                  <c:v>4.20E+02</c:v>
                </c:pt>
                <c:pt idx="65010">
                  <c:v>4.20E+02</c:v>
                </c:pt>
                <c:pt idx="65011">
                  <c:v>4.20E+02</c:v>
                </c:pt>
                <c:pt idx="65012">
                  <c:v>4.20E+02</c:v>
                </c:pt>
                <c:pt idx="65013">
                  <c:v>4.20E+02</c:v>
                </c:pt>
                <c:pt idx="65014">
                  <c:v>4.20E+02</c:v>
                </c:pt>
                <c:pt idx="65015">
                  <c:v>4.20E+02</c:v>
                </c:pt>
                <c:pt idx="65016">
                  <c:v>4.20E+02</c:v>
                </c:pt>
                <c:pt idx="65017">
                  <c:v>4.20E+02</c:v>
                </c:pt>
                <c:pt idx="65018">
                  <c:v>4.20E+02</c:v>
                </c:pt>
                <c:pt idx="65019">
                  <c:v>4.20E+02</c:v>
                </c:pt>
                <c:pt idx="65020">
                  <c:v>4.20E+02</c:v>
                </c:pt>
                <c:pt idx="65021">
                  <c:v>4.20E+02</c:v>
                </c:pt>
                <c:pt idx="65022">
                  <c:v>4.20E+02</c:v>
                </c:pt>
                <c:pt idx="65023">
                  <c:v>4.20E+02</c:v>
                </c:pt>
                <c:pt idx="65024">
                  <c:v>4.20E+02</c:v>
                </c:pt>
                <c:pt idx="65025">
                  <c:v>4.20E+02</c:v>
                </c:pt>
                <c:pt idx="65026">
                  <c:v>4.20E+02</c:v>
                </c:pt>
                <c:pt idx="65027">
                  <c:v>4.20E+02</c:v>
                </c:pt>
                <c:pt idx="65028">
                  <c:v>4.20E+02</c:v>
                </c:pt>
                <c:pt idx="65029">
                  <c:v>4.20E+02</c:v>
                </c:pt>
                <c:pt idx="65030">
                  <c:v>4.20E+02</c:v>
                </c:pt>
                <c:pt idx="65031">
                  <c:v>4.20E+02</c:v>
                </c:pt>
                <c:pt idx="65032">
                  <c:v>4.20E+02</c:v>
                </c:pt>
                <c:pt idx="65033">
                  <c:v>4.20E+02</c:v>
                </c:pt>
                <c:pt idx="65034">
                  <c:v>4.20E+02</c:v>
                </c:pt>
                <c:pt idx="65035">
                  <c:v>4.20E+02</c:v>
                </c:pt>
                <c:pt idx="65036">
                  <c:v>4.20E+02</c:v>
                </c:pt>
                <c:pt idx="65037">
                  <c:v>4.20E+02</c:v>
                </c:pt>
                <c:pt idx="65038">
                  <c:v>4.20E+02</c:v>
                </c:pt>
                <c:pt idx="65039">
                  <c:v>4.20E+02</c:v>
                </c:pt>
                <c:pt idx="65040">
                  <c:v>4.20E+02</c:v>
                </c:pt>
                <c:pt idx="65041">
                  <c:v>4.20E+02</c:v>
                </c:pt>
                <c:pt idx="65042">
                  <c:v>4.20E+02</c:v>
                </c:pt>
                <c:pt idx="65043">
                  <c:v>4.20E+02</c:v>
                </c:pt>
                <c:pt idx="65044">
                  <c:v>4.20E+02</c:v>
                </c:pt>
                <c:pt idx="65045">
                  <c:v>4.20E+02</c:v>
                </c:pt>
                <c:pt idx="65046">
                  <c:v>4.20E+02</c:v>
                </c:pt>
                <c:pt idx="65047">
                  <c:v>4.20E+02</c:v>
                </c:pt>
                <c:pt idx="65048">
                  <c:v>4.20E+02</c:v>
                </c:pt>
                <c:pt idx="65049">
                  <c:v>4.20E+02</c:v>
                </c:pt>
                <c:pt idx="65050">
                  <c:v>4.20E+02</c:v>
                </c:pt>
                <c:pt idx="65051">
                  <c:v>4.20E+02</c:v>
                </c:pt>
                <c:pt idx="65052">
                  <c:v>4.20E+02</c:v>
                </c:pt>
                <c:pt idx="65053">
                  <c:v>4.20E+02</c:v>
                </c:pt>
                <c:pt idx="65054">
                  <c:v>4.20E+02</c:v>
                </c:pt>
                <c:pt idx="65055">
                  <c:v>4.20E+02</c:v>
                </c:pt>
                <c:pt idx="65056">
                  <c:v>4.20E+02</c:v>
                </c:pt>
                <c:pt idx="65057">
                  <c:v>4.20E+02</c:v>
                </c:pt>
                <c:pt idx="65058">
                  <c:v>4.20E+02</c:v>
                </c:pt>
                <c:pt idx="65059">
                  <c:v>4.20E+02</c:v>
                </c:pt>
                <c:pt idx="65060">
                  <c:v>4.20E+02</c:v>
                </c:pt>
                <c:pt idx="65061">
                  <c:v>4.20E+02</c:v>
                </c:pt>
                <c:pt idx="65062">
                  <c:v>4.20E+02</c:v>
                </c:pt>
                <c:pt idx="65063">
                  <c:v>4.20E+02</c:v>
                </c:pt>
                <c:pt idx="65064">
                  <c:v>4.20E+02</c:v>
                </c:pt>
                <c:pt idx="65065">
                  <c:v>4.20E+02</c:v>
                </c:pt>
                <c:pt idx="65066">
                  <c:v>4.20E+02</c:v>
                </c:pt>
                <c:pt idx="65067">
                  <c:v>4.20E+02</c:v>
                </c:pt>
                <c:pt idx="65068">
                  <c:v>4.20E+02</c:v>
                </c:pt>
                <c:pt idx="65069">
                  <c:v>4.20E+02</c:v>
                </c:pt>
                <c:pt idx="65070">
                  <c:v>4.20E+02</c:v>
                </c:pt>
                <c:pt idx="65071">
                  <c:v>4.20E+02</c:v>
                </c:pt>
                <c:pt idx="65072">
                  <c:v>4.20E+02</c:v>
                </c:pt>
                <c:pt idx="65073">
                  <c:v>4.20E+02</c:v>
                </c:pt>
                <c:pt idx="65074">
                  <c:v>4.20E+02</c:v>
                </c:pt>
                <c:pt idx="65075">
                  <c:v>4.20E+02</c:v>
                </c:pt>
                <c:pt idx="65076">
                  <c:v>4.20E+02</c:v>
                </c:pt>
                <c:pt idx="65077">
                  <c:v>4.20E+02</c:v>
                </c:pt>
                <c:pt idx="65078">
                  <c:v>4.20E+02</c:v>
                </c:pt>
                <c:pt idx="65079">
                  <c:v>4.20E+02</c:v>
                </c:pt>
                <c:pt idx="65080">
                  <c:v>4.20E+02</c:v>
                </c:pt>
                <c:pt idx="65081">
                  <c:v>4.20E+02</c:v>
                </c:pt>
                <c:pt idx="65082">
                  <c:v>4.20E+02</c:v>
                </c:pt>
                <c:pt idx="65083">
                  <c:v>4.20E+02</c:v>
                </c:pt>
                <c:pt idx="65084">
                  <c:v>4.20E+02</c:v>
                </c:pt>
                <c:pt idx="65085">
                  <c:v>4.20E+02</c:v>
                </c:pt>
                <c:pt idx="65086">
                  <c:v>4.20E+02</c:v>
                </c:pt>
                <c:pt idx="65087">
                  <c:v>4.20E+02</c:v>
                </c:pt>
                <c:pt idx="65088">
                  <c:v>4.20E+02</c:v>
                </c:pt>
                <c:pt idx="65089">
                  <c:v>4.20E+02</c:v>
                </c:pt>
                <c:pt idx="65090">
                  <c:v>4.20E+02</c:v>
                </c:pt>
                <c:pt idx="65091">
                  <c:v>4.20E+02</c:v>
                </c:pt>
                <c:pt idx="65092">
                  <c:v>4.20E+02</c:v>
                </c:pt>
                <c:pt idx="65093">
                  <c:v>4.20E+02</c:v>
                </c:pt>
                <c:pt idx="65094">
                  <c:v>4.20E+02</c:v>
                </c:pt>
                <c:pt idx="65095">
                  <c:v>4.20E+02</c:v>
                </c:pt>
                <c:pt idx="65096">
                  <c:v>4.20E+02</c:v>
                </c:pt>
                <c:pt idx="65097">
                  <c:v>4.20E+02</c:v>
                </c:pt>
                <c:pt idx="65098">
                  <c:v>4.20E+02</c:v>
                </c:pt>
                <c:pt idx="65099">
                  <c:v>4.20E+02</c:v>
                </c:pt>
                <c:pt idx="65100">
                  <c:v>4.20E+02</c:v>
                </c:pt>
                <c:pt idx="65101">
                  <c:v>4.20E+02</c:v>
                </c:pt>
                <c:pt idx="65102">
                  <c:v>4.20E+02</c:v>
                </c:pt>
                <c:pt idx="65103">
                  <c:v>4.20E+02</c:v>
                </c:pt>
                <c:pt idx="65104">
                  <c:v>4.20E+02</c:v>
                </c:pt>
                <c:pt idx="65105">
                  <c:v>4.20E+02</c:v>
                </c:pt>
                <c:pt idx="65106">
                  <c:v>4.20E+02</c:v>
                </c:pt>
                <c:pt idx="65107">
                  <c:v>4.20E+02</c:v>
                </c:pt>
                <c:pt idx="65108">
                  <c:v>4.20E+02</c:v>
                </c:pt>
                <c:pt idx="65109">
                  <c:v>4.20E+02</c:v>
                </c:pt>
                <c:pt idx="65110">
                  <c:v>4.20E+02</c:v>
                </c:pt>
                <c:pt idx="65111">
                  <c:v>4.20E+02</c:v>
                </c:pt>
                <c:pt idx="65112">
                  <c:v>4.20E+02</c:v>
                </c:pt>
                <c:pt idx="65113">
                  <c:v>4.20E+02</c:v>
                </c:pt>
                <c:pt idx="65114">
                  <c:v>4.20E+02</c:v>
                </c:pt>
                <c:pt idx="65115">
                  <c:v>4.20E+02</c:v>
                </c:pt>
                <c:pt idx="65116">
                  <c:v>4.20E+02</c:v>
                </c:pt>
                <c:pt idx="65117">
                  <c:v>4.20E+02</c:v>
                </c:pt>
                <c:pt idx="65118">
                  <c:v>4.20E+02</c:v>
                </c:pt>
                <c:pt idx="65119">
                  <c:v>4.20E+02</c:v>
                </c:pt>
                <c:pt idx="65120">
                  <c:v>4.20E+02</c:v>
                </c:pt>
                <c:pt idx="65121">
                  <c:v>4.20E+02</c:v>
                </c:pt>
                <c:pt idx="65122">
                  <c:v>4.20E+02</c:v>
                </c:pt>
                <c:pt idx="65123">
                  <c:v>4.20E+02</c:v>
                </c:pt>
                <c:pt idx="65124">
                  <c:v>4.20E+02</c:v>
                </c:pt>
                <c:pt idx="65125">
                  <c:v>4.20E+02</c:v>
                </c:pt>
                <c:pt idx="65126">
                  <c:v>4.20E+02</c:v>
                </c:pt>
                <c:pt idx="65127">
                  <c:v>4.20E+02</c:v>
                </c:pt>
                <c:pt idx="65128">
                  <c:v>4.20E+02</c:v>
                </c:pt>
                <c:pt idx="65129">
                  <c:v>4.20E+02</c:v>
                </c:pt>
                <c:pt idx="65130">
                  <c:v>4.20E+02</c:v>
                </c:pt>
                <c:pt idx="65131">
                  <c:v>4.20E+02</c:v>
                </c:pt>
                <c:pt idx="65132">
                  <c:v>4.20E+02</c:v>
                </c:pt>
                <c:pt idx="65133">
                  <c:v>4.20E+02</c:v>
                </c:pt>
                <c:pt idx="65134">
                  <c:v>4.20E+02</c:v>
                </c:pt>
                <c:pt idx="65135">
                  <c:v>4.20E+02</c:v>
                </c:pt>
                <c:pt idx="65136">
                  <c:v>4.20E+02</c:v>
                </c:pt>
                <c:pt idx="65137">
                  <c:v>4.20E+02</c:v>
                </c:pt>
                <c:pt idx="65138">
                  <c:v>4.20E+02</c:v>
                </c:pt>
                <c:pt idx="65139">
                  <c:v>4.20E+02</c:v>
                </c:pt>
                <c:pt idx="65140">
                  <c:v>4.20E+02</c:v>
                </c:pt>
                <c:pt idx="65141">
                  <c:v>4.20E+02</c:v>
                </c:pt>
                <c:pt idx="65142">
                  <c:v>4.20E+02</c:v>
                </c:pt>
                <c:pt idx="65143">
                  <c:v>4.20E+02</c:v>
                </c:pt>
                <c:pt idx="65144">
                  <c:v>4.20E+02</c:v>
                </c:pt>
                <c:pt idx="65145">
                  <c:v>4.20E+02</c:v>
                </c:pt>
                <c:pt idx="65146">
                  <c:v>4.20E+02</c:v>
                </c:pt>
                <c:pt idx="65147">
                  <c:v>4.20E+02</c:v>
                </c:pt>
                <c:pt idx="65148">
                  <c:v>4.20E+02</c:v>
                </c:pt>
                <c:pt idx="65149">
                  <c:v>4.20E+02</c:v>
                </c:pt>
                <c:pt idx="65150">
                  <c:v>4.20E+02</c:v>
                </c:pt>
                <c:pt idx="65151">
                  <c:v>4.20E+02</c:v>
                </c:pt>
                <c:pt idx="65152">
                  <c:v>4.20E+02</c:v>
                </c:pt>
                <c:pt idx="65153">
                  <c:v>4.20E+02</c:v>
                </c:pt>
                <c:pt idx="65154">
                  <c:v>4.20E+02</c:v>
                </c:pt>
                <c:pt idx="65155">
                  <c:v>4.20E+02</c:v>
                </c:pt>
                <c:pt idx="65156">
                  <c:v>4.20E+02</c:v>
                </c:pt>
                <c:pt idx="65157">
                  <c:v>4.20E+02</c:v>
                </c:pt>
                <c:pt idx="65158">
                  <c:v>4.20E+02</c:v>
                </c:pt>
                <c:pt idx="65159">
                  <c:v>4.20E+02</c:v>
                </c:pt>
                <c:pt idx="65160">
                  <c:v>4.20E+02</c:v>
                </c:pt>
                <c:pt idx="65161">
                  <c:v>4.20E+02</c:v>
                </c:pt>
                <c:pt idx="65162">
                  <c:v>4.20E+02</c:v>
                </c:pt>
                <c:pt idx="65163">
                  <c:v>4.20E+02</c:v>
                </c:pt>
                <c:pt idx="65164">
                  <c:v>4.20E+02</c:v>
                </c:pt>
                <c:pt idx="65165">
                  <c:v>4.20E+02</c:v>
                </c:pt>
                <c:pt idx="65166">
                  <c:v>4.20E+02</c:v>
                </c:pt>
                <c:pt idx="65167">
                  <c:v>4.20E+02</c:v>
                </c:pt>
                <c:pt idx="65168">
                  <c:v>4.20E+02</c:v>
                </c:pt>
                <c:pt idx="65169">
                  <c:v>4.20E+02</c:v>
                </c:pt>
                <c:pt idx="65170">
                  <c:v>4.20E+02</c:v>
                </c:pt>
                <c:pt idx="65171">
                  <c:v>4.20E+02</c:v>
                </c:pt>
                <c:pt idx="65172">
                  <c:v>4.20E+02</c:v>
                </c:pt>
                <c:pt idx="65173">
                  <c:v>4.20E+02</c:v>
                </c:pt>
                <c:pt idx="65174">
                  <c:v>4.20E+02</c:v>
                </c:pt>
                <c:pt idx="65175">
                  <c:v>4.20E+02</c:v>
                </c:pt>
                <c:pt idx="65176">
                  <c:v>4.20E+02</c:v>
                </c:pt>
                <c:pt idx="65177">
                  <c:v>4.20E+02</c:v>
                </c:pt>
                <c:pt idx="65178">
                  <c:v>4.20E+02</c:v>
                </c:pt>
                <c:pt idx="65179">
                  <c:v>4.20E+02</c:v>
                </c:pt>
                <c:pt idx="65180">
                  <c:v>4.20E+02</c:v>
                </c:pt>
                <c:pt idx="65181">
                  <c:v>4.20E+02</c:v>
                </c:pt>
                <c:pt idx="65182">
                  <c:v>4.20E+02</c:v>
                </c:pt>
                <c:pt idx="65183">
                  <c:v>4.20E+02</c:v>
                </c:pt>
                <c:pt idx="65184">
                  <c:v>4.20E+02</c:v>
                </c:pt>
                <c:pt idx="65185">
                  <c:v>4.20E+02</c:v>
                </c:pt>
                <c:pt idx="65186">
                  <c:v>4.20E+02</c:v>
                </c:pt>
                <c:pt idx="65187">
                  <c:v>4.20E+02</c:v>
                </c:pt>
                <c:pt idx="65188">
                  <c:v>4.20E+02</c:v>
                </c:pt>
                <c:pt idx="65189">
                  <c:v>4.20E+02</c:v>
                </c:pt>
                <c:pt idx="65190">
                  <c:v>4.20E+02</c:v>
                </c:pt>
                <c:pt idx="65191">
                  <c:v>4.20E+02</c:v>
                </c:pt>
                <c:pt idx="65192">
                  <c:v>4.20E+02</c:v>
                </c:pt>
                <c:pt idx="65193">
                  <c:v>4.20E+02</c:v>
                </c:pt>
                <c:pt idx="65194">
                  <c:v>4.20E+02</c:v>
                </c:pt>
                <c:pt idx="65195">
                  <c:v>4.20E+02</c:v>
                </c:pt>
                <c:pt idx="65196">
                  <c:v>4.20E+02</c:v>
                </c:pt>
                <c:pt idx="65197">
                  <c:v>4.20E+02</c:v>
                </c:pt>
                <c:pt idx="65198">
                  <c:v>4.20E+02</c:v>
                </c:pt>
                <c:pt idx="65199">
                  <c:v>4.20E+02</c:v>
                </c:pt>
                <c:pt idx="65200">
                  <c:v>4.20E+02</c:v>
                </c:pt>
                <c:pt idx="65201">
                  <c:v>4.20E+02</c:v>
                </c:pt>
                <c:pt idx="65202">
                  <c:v>4.20E+02</c:v>
                </c:pt>
                <c:pt idx="65203">
                  <c:v>4.20E+02</c:v>
                </c:pt>
                <c:pt idx="65204">
                  <c:v>4.20E+02</c:v>
                </c:pt>
                <c:pt idx="65205">
                  <c:v>4.20E+02</c:v>
                </c:pt>
                <c:pt idx="65206">
                  <c:v>4.20E+02</c:v>
                </c:pt>
                <c:pt idx="65207">
                  <c:v>4.20E+02</c:v>
                </c:pt>
                <c:pt idx="65208">
                  <c:v>4.20E+02</c:v>
                </c:pt>
                <c:pt idx="65209">
                  <c:v>4.20E+02</c:v>
                </c:pt>
                <c:pt idx="65210">
                  <c:v>4.20E+02</c:v>
                </c:pt>
                <c:pt idx="65211">
                  <c:v>4.20E+02</c:v>
                </c:pt>
                <c:pt idx="65212">
                  <c:v>4.20E+02</c:v>
                </c:pt>
                <c:pt idx="65213">
                  <c:v>4.20E+02</c:v>
                </c:pt>
                <c:pt idx="65214">
                  <c:v>4.20E+02</c:v>
                </c:pt>
                <c:pt idx="65215">
                  <c:v>4.20E+02</c:v>
                </c:pt>
                <c:pt idx="65216">
                  <c:v>4.20E+02</c:v>
                </c:pt>
                <c:pt idx="65217">
                  <c:v>4.20E+02</c:v>
                </c:pt>
                <c:pt idx="65218">
                  <c:v>4.20E+02</c:v>
                </c:pt>
                <c:pt idx="65219">
                  <c:v>4.20E+02</c:v>
                </c:pt>
                <c:pt idx="65220">
                  <c:v>4.20E+02</c:v>
                </c:pt>
                <c:pt idx="65221">
                  <c:v>4.20E+02</c:v>
                </c:pt>
                <c:pt idx="65222">
                  <c:v>4.20E+02</c:v>
                </c:pt>
                <c:pt idx="65223">
                  <c:v>4.20E+02</c:v>
                </c:pt>
                <c:pt idx="65224">
                  <c:v>4.20E+02</c:v>
                </c:pt>
                <c:pt idx="65225">
                  <c:v>4.20E+02</c:v>
                </c:pt>
                <c:pt idx="65226">
                  <c:v>4.20E+02</c:v>
                </c:pt>
                <c:pt idx="65227">
                  <c:v>4.20E+02</c:v>
                </c:pt>
                <c:pt idx="65228">
                  <c:v>4.20E+02</c:v>
                </c:pt>
                <c:pt idx="65229">
                  <c:v>4.20E+02</c:v>
                </c:pt>
                <c:pt idx="65230">
                  <c:v>4.20E+02</c:v>
                </c:pt>
                <c:pt idx="65231">
                  <c:v>4.20E+02</c:v>
                </c:pt>
                <c:pt idx="65232">
                  <c:v>4.20E+02</c:v>
                </c:pt>
                <c:pt idx="65233">
                  <c:v>4.20E+02</c:v>
                </c:pt>
                <c:pt idx="65234">
                  <c:v>4.20E+02</c:v>
                </c:pt>
                <c:pt idx="65235">
                  <c:v>4.23E+02</c:v>
                </c:pt>
                <c:pt idx="65236">
                  <c:v>4.31E+02</c:v>
                </c:pt>
                <c:pt idx="65237">
                  <c:v>4.39E+02</c:v>
                </c:pt>
                <c:pt idx="65238">
                  <c:v>4.40E+02</c:v>
                </c:pt>
                <c:pt idx="65239">
                  <c:v>4.40E+02</c:v>
                </c:pt>
                <c:pt idx="65240">
                  <c:v>4.40E+02</c:v>
                </c:pt>
                <c:pt idx="65241">
                  <c:v>4.40E+02</c:v>
                </c:pt>
                <c:pt idx="65242">
                  <c:v>4.40E+02</c:v>
                </c:pt>
                <c:pt idx="65243">
                  <c:v>4.40E+02</c:v>
                </c:pt>
                <c:pt idx="65244">
                  <c:v>4.40E+02</c:v>
                </c:pt>
                <c:pt idx="65245">
                  <c:v>4.40E+02</c:v>
                </c:pt>
                <c:pt idx="65246">
                  <c:v>4.40E+02</c:v>
                </c:pt>
                <c:pt idx="65247">
                  <c:v>4.40E+02</c:v>
                </c:pt>
                <c:pt idx="65248">
                  <c:v>4.40E+02</c:v>
                </c:pt>
                <c:pt idx="65249">
                  <c:v>4.40E+02</c:v>
                </c:pt>
                <c:pt idx="65250">
                  <c:v>4.40E+02</c:v>
                </c:pt>
                <c:pt idx="65251">
                  <c:v>4.40E+02</c:v>
                </c:pt>
                <c:pt idx="65252">
                  <c:v>4.40E+02</c:v>
                </c:pt>
                <c:pt idx="65253">
                  <c:v>4.40E+02</c:v>
                </c:pt>
                <c:pt idx="65254">
                  <c:v>4.40E+02</c:v>
                </c:pt>
                <c:pt idx="65255">
                  <c:v>4.40E+02</c:v>
                </c:pt>
                <c:pt idx="65256">
                  <c:v>4.40E+02</c:v>
                </c:pt>
                <c:pt idx="65257">
                  <c:v>4.40E+02</c:v>
                </c:pt>
                <c:pt idx="65258">
                  <c:v>4.40E+02</c:v>
                </c:pt>
                <c:pt idx="65259">
                  <c:v>4.40E+02</c:v>
                </c:pt>
                <c:pt idx="65260">
                  <c:v>4.40E+02</c:v>
                </c:pt>
                <c:pt idx="65261">
                  <c:v>4.40E+02</c:v>
                </c:pt>
                <c:pt idx="65262">
                  <c:v>4.40E+02</c:v>
                </c:pt>
                <c:pt idx="65263">
                  <c:v>4.40E+02</c:v>
                </c:pt>
                <c:pt idx="65264">
                  <c:v>4.40E+02</c:v>
                </c:pt>
                <c:pt idx="65265">
                  <c:v>4.40E+02</c:v>
                </c:pt>
                <c:pt idx="65266">
                  <c:v>4.40E+02</c:v>
                </c:pt>
                <c:pt idx="65267">
                  <c:v>4.40E+02</c:v>
                </c:pt>
                <c:pt idx="65268">
                  <c:v>4.40E+02</c:v>
                </c:pt>
                <c:pt idx="65269">
                  <c:v>4.40E+02</c:v>
                </c:pt>
                <c:pt idx="65270">
                  <c:v>4.40E+02</c:v>
                </c:pt>
                <c:pt idx="65271">
                  <c:v>4.40E+02</c:v>
                </c:pt>
                <c:pt idx="65272">
                  <c:v>4.40E+02</c:v>
                </c:pt>
                <c:pt idx="65273">
                  <c:v>4.40E+02</c:v>
                </c:pt>
                <c:pt idx="65274">
                  <c:v>4.40E+02</c:v>
                </c:pt>
                <c:pt idx="65275">
                  <c:v>4.40E+02</c:v>
                </c:pt>
                <c:pt idx="65276">
                  <c:v>4.40E+02</c:v>
                </c:pt>
                <c:pt idx="65277">
                  <c:v>4.40E+02</c:v>
                </c:pt>
                <c:pt idx="65278">
                  <c:v>4.40E+02</c:v>
                </c:pt>
                <c:pt idx="65279">
                  <c:v>4.40E+02</c:v>
                </c:pt>
                <c:pt idx="65280">
                  <c:v>4.40E+02</c:v>
                </c:pt>
                <c:pt idx="65281">
                  <c:v>4.40E+02</c:v>
                </c:pt>
                <c:pt idx="65282">
                  <c:v>4.40E+02</c:v>
                </c:pt>
                <c:pt idx="65283">
                  <c:v>4.40E+02</c:v>
                </c:pt>
                <c:pt idx="65284">
                  <c:v>4.40E+02</c:v>
                </c:pt>
                <c:pt idx="65285">
                  <c:v>4.40E+02</c:v>
                </c:pt>
                <c:pt idx="65286">
                  <c:v>4.40E+02</c:v>
                </c:pt>
                <c:pt idx="65287">
                  <c:v>4.40E+02</c:v>
                </c:pt>
                <c:pt idx="65288">
                  <c:v>4.40E+02</c:v>
                </c:pt>
                <c:pt idx="65289">
                  <c:v>4.40E+02</c:v>
                </c:pt>
                <c:pt idx="65290">
                  <c:v>4.40E+02</c:v>
                </c:pt>
                <c:pt idx="65291">
                  <c:v>4.40E+02</c:v>
                </c:pt>
                <c:pt idx="65292">
                  <c:v>4.40E+02</c:v>
                </c:pt>
                <c:pt idx="65293">
                  <c:v>4.40E+02</c:v>
                </c:pt>
                <c:pt idx="65294">
                  <c:v>4.40E+02</c:v>
                </c:pt>
                <c:pt idx="65295">
                  <c:v>4.40E+02</c:v>
                </c:pt>
                <c:pt idx="65296">
                  <c:v>4.40E+02</c:v>
                </c:pt>
                <c:pt idx="65297">
                  <c:v>4.40E+02</c:v>
                </c:pt>
                <c:pt idx="65298">
                  <c:v>4.40E+02</c:v>
                </c:pt>
                <c:pt idx="65299">
                  <c:v>4.40E+02</c:v>
                </c:pt>
                <c:pt idx="65300">
                  <c:v>4.40E+02</c:v>
                </c:pt>
                <c:pt idx="65301">
                  <c:v>4.40E+02</c:v>
                </c:pt>
                <c:pt idx="65302">
                  <c:v>4.40E+02</c:v>
                </c:pt>
                <c:pt idx="65303">
                  <c:v>4.40E+02</c:v>
                </c:pt>
                <c:pt idx="65304">
                  <c:v>4.40E+02</c:v>
                </c:pt>
                <c:pt idx="65305">
                  <c:v>4.40E+02</c:v>
                </c:pt>
                <c:pt idx="65306">
                  <c:v>4.40E+02</c:v>
                </c:pt>
                <c:pt idx="65307">
                  <c:v>4.40E+02</c:v>
                </c:pt>
                <c:pt idx="65308">
                  <c:v>4.40E+02</c:v>
                </c:pt>
                <c:pt idx="65309">
                  <c:v>4.40E+02</c:v>
                </c:pt>
                <c:pt idx="65310">
                  <c:v>4.40E+02</c:v>
                </c:pt>
                <c:pt idx="65311">
                  <c:v>4.40E+02</c:v>
                </c:pt>
                <c:pt idx="65312">
                  <c:v>4.40E+02</c:v>
                </c:pt>
                <c:pt idx="65313">
                  <c:v>4.40E+02</c:v>
                </c:pt>
                <c:pt idx="65314">
                  <c:v>4.40E+02</c:v>
                </c:pt>
                <c:pt idx="65315">
                  <c:v>4.40E+02</c:v>
                </c:pt>
                <c:pt idx="65316">
                  <c:v>4.40E+02</c:v>
                </c:pt>
                <c:pt idx="65317">
                  <c:v>4.40E+02</c:v>
                </c:pt>
                <c:pt idx="65318">
                  <c:v>4.40E+02</c:v>
                </c:pt>
                <c:pt idx="65319">
                  <c:v>4.40E+02</c:v>
                </c:pt>
                <c:pt idx="65320">
                  <c:v>4.40E+02</c:v>
                </c:pt>
                <c:pt idx="65321">
                  <c:v>4.40E+02</c:v>
                </c:pt>
                <c:pt idx="65322">
                  <c:v>4.40E+02</c:v>
                </c:pt>
                <c:pt idx="65323">
                  <c:v>4.40E+02</c:v>
                </c:pt>
                <c:pt idx="65324">
                  <c:v>4.40E+02</c:v>
                </c:pt>
                <c:pt idx="65325">
                  <c:v>4.40E+02</c:v>
                </c:pt>
                <c:pt idx="65326">
                  <c:v>4.40E+02</c:v>
                </c:pt>
                <c:pt idx="65327">
                  <c:v>4.40E+02</c:v>
                </c:pt>
                <c:pt idx="65328">
                  <c:v>4.40E+02</c:v>
                </c:pt>
                <c:pt idx="65329">
                  <c:v>4.40E+02</c:v>
                </c:pt>
                <c:pt idx="65330">
                  <c:v>4.40E+02</c:v>
                </c:pt>
                <c:pt idx="65331">
                  <c:v>4.40E+02</c:v>
                </c:pt>
                <c:pt idx="65332">
                  <c:v>4.40E+02</c:v>
                </c:pt>
                <c:pt idx="65333">
                  <c:v>4.40E+02</c:v>
                </c:pt>
                <c:pt idx="65334">
                  <c:v>4.40E+02</c:v>
                </c:pt>
                <c:pt idx="65335">
                  <c:v>4.40E+02</c:v>
                </c:pt>
                <c:pt idx="65336">
                  <c:v>4.40E+02</c:v>
                </c:pt>
                <c:pt idx="65337">
                  <c:v>4.40E+02</c:v>
                </c:pt>
                <c:pt idx="65338">
                  <c:v>4.40E+02</c:v>
                </c:pt>
                <c:pt idx="65339">
                  <c:v>4.40E+02</c:v>
                </c:pt>
                <c:pt idx="65340">
                  <c:v>4.40E+02</c:v>
                </c:pt>
                <c:pt idx="65341">
                  <c:v>4.40E+02</c:v>
                </c:pt>
                <c:pt idx="65342">
                  <c:v>4.40E+02</c:v>
                </c:pt>
                <c:pt idx="65343">
                  <c:v>4.40E+02</c:v>
                </c:pt>
                <c:pt idx="65344">
                  <c:v>4.40E+02</c:v>
                </c:pt>
                <c:pt idx="65345">
                  <c:v>4.40E+02</c:v>
                </c:pt>
                <c:pt idx="65346">
                  <c:v>4.40E+02</c:v>
                </c:pt>
                <c:pt idx="65347">
                  <c:v>4.40E+02</c:v>
                </c:pt>
                <c:pt idx="65348">
                  <c:v>4.40E+02</c:v>
                </c:pt>
                <c:pt idx="65349">
                  <c:v>4.40E+02</c:v>
                </c:pt>
                <c:pt idx="65350">
                  <c:v>4.40E+02</c:v>
                </c:pt>
                <c:pt idx="65351">
                  <c:v>4.40E+02</c:v>
                </c:pt>
                <c:pt idx="65352">
                  <c:v>4.40E+02</c:v>
                </c:pt>
                <c:pt idx="65353">
                  <c:v>4.40E+02</c:v>
                </c:pt>
                <c:pt idx="65354">
                  <c:v>4.40E+02</c:v>
                </c:pt>
                <c:pt idx="65355">
                  <c:v>4.40E+02</c:v>
                </c:pt>
                <c:pt idx="65356">
                  <c:v>4.40E+02</c:v>
                </c:pt>
                <c:pt idx="65357">
                  <c:v>4.40E+02</c:v>
                </c:pt>
                <c:pt idx="65358">
                  <c:v>4.40E+02</c:v>
                </c:pt>
                <c:pt idx="65359">
                  <c:v>4.40E+02</c:v>
                </c:pt>
                <c:pt idx="65360">
                  <c:v>4.40E+02</c:v>
                </c:pt>
                <c:pt idx="65361">
                  <c:v>4.40E+02</c:v>
                </c:pt>
                <c:pt idx="65362">
                  <c:v>4.40E+02</c:v>
                </c:pt>
                <c:pt idx="65363">
                  <c:v>4.40E+02</c:v>
                </c:pt>
                <c:pt idx="65364">
                  <c:v>4.40E+02</c:v>
                </c:pt>
                <c:pt idx="65365">
                  <c:v>4.40E+02</c:v>
                </c:pt>
                <c:pt idx="65366">
                  <c:v>4.40E+02</c:v>
                </c:pt>
                <c:pt idx="65367">
                  <c:v>4.40E+02</c:v>
                </c:pt>
                <c:pt idx="65368">
                  <c:v>4.40E+02</c:v>
                </c:pt>
                <c:pt idx="65369">
                  <c:v>4.40E+02</c:v>
                </c:pt>
                <c:pt idx="65370">
                  <c:v>4.40E+02</c:v>
                </c:pt>
                <c:pt idx="65371">
                  <c:v>4.40E+02</c:v>
                </c:pt>
                <c:pt idx="65372">
                  <c:v>4.40E+02</c:v>
                </c:pt>
                <c:pt idx="65373">
                  <c:v>4.40E+02</c:v>
                </c:pt>
                <c:pt idx="65374">
                  <c:v>4.40E+02</c:v>
                </c:pt>
                <c:pt idx="65375">
                  <c:v>4.40E+02</c:v>
                </c:pt>
                <c:pt idx="65376">
                  <c:v>4.40E+02</c:v>
                </c:pt>
                <c:pt idx="65377">
                  <c:v>4.40E+02</c:v>
                </c:pt>
                <c:pt idx="65378">
                  <c:v>4.40E+02</c:v>
                </c:pt>
                <c:pt idx="65379">
                  <c:v>4.40E+02</c:v>
                </c:pt>
                <c:pt idx="65380">
                  <c:v>4.40E+02</c:v>
                </c:pt>
                <c:pt idx="65381">
                  <c:v>4.40E+02</c:v>
                </c:pt>
                <c:pt idx="65382">
                  <c:v>4.40E+02</c:v>
                </c:pt>
                <c:pt idx="65383">
                  <c:v>4.40E+02</c:v>
                </c:pt>
                <c:pt idx="65384">
                  <c:v>4.40E+02</c:v>
                </c:pt>
                <c:pt idx="65385">
                  <c:v>4.40E+02</c:v>
                </c:pt>
                <c:pt idx="65386">
                  <c:v>4.40E+02</c:v>
                </c:pt>
                <c:pt idx="65387">
                  <c:v>4.40E+02</c:v>
                </c:pt>
                <c:pt idx="65388">
                  <c:v>4.40E+02</c:v>
                </c:pt>
                <c:pt idx="65389">
                  <c:v>4.40E+02</c:v>
                </c:pt>
                <c:pt idx="65390">
                  <c:v>4.40E+02</c:v>
                </c:pt>
                <c:pt idx="65391">
                  <c:v>4.40E+02</c:v>
                </c:pt>
                <c:pt idx="65392">
                  <c:v>4.40E+02</c:v>
                </c:pt>
                <c:pt idx="65393">
                  <c:v>4.40E+02</c:v>
                </c:pt>
                <c:pt idx="65394">
                  <c:v>4.40E+02</c:v>
                </c:pt>
                <c:pt idx="65395">
                  <c:v>4.40E+02</c:v>
                </c:pt>
                <c:pt idx="65396">
                  <c:v>4.40E+02</c:v>
                </c:pt>
                <c:pt idx="65397">
                  <c:v>4.40E+02</c:v>
                </c:pt>
                <c:pt idx="65398">
                  <c:v>4.40E+02</c:v>
                </c:pt>
                <c:pt idx="65399">
                  <c:v>4.40E+02</c:v>
                </c:pt>
                <c:pt idx="65400">
                  <c:v>4.40E+02</c:v>
                </c:pt>
                <c:pt idx="65401">
                  <c:v>4.40E+02</c:v>
                </c:pt>
                <c:pt idx="65402">
                  <c:v>4.40E+02</c:v>
                </c:pt>
                <c:pt idx="65403">
                  <c:v>4.40E+02</c:v>
                </c:pt>
                <c:pt idx="65404">
                  <c:v>4.40E+02</c:v>
                </c:pt>
                <c:pt idx="65405">
                  <c:v>4.40E+02</c:v>
                </c:pt>
                <c:pt idx="65406">
                  <c:v>4.40E+02</c:v>
                </c:pt>
                <c:pt idx="65407">
                  <c:v>4.40E+02</c:v>
                </c:pt>
                <c:pt idx="65408">
                  <c:v>4.40E+02</c:v>
                </c:pt>
                <c:pt idx="65409">
                  <c:v>4.40E+02</c:v>
                </c:pt>
                <c:pt idx="65410">
                  <c:v>4.40E+02</c:v>
                </c:pt>
                <c:pt idx="65411">
                  <c:v>4.40E+02</c:v>
                </c:pt>
                <c:pt idx="65412">
                  <c:v>4.40E+02</c:v>
                </c:pt>
                <c:pt idx="65413">
                  <c:v>4.40E+02</c:v>
                </c:pt>
                <c:pt idx="65414">
                  <c:v>4.40E+02</c:v>
                </c:pt>
                <c:pt idx="65415">
                  <c:v>4.40E+02</c:v>
                </c:pt>
                <c:pt idx="65416">
                  <c:v>4.40E+02</c:v>
                </c:pt>
                <c:pt idx="65417">
                  <c:v>4.40E+02</c:v>
                </c:pt>
                <c:pt idx="65418">
                  <c:v>4.40E+02</c:v>
                </c:pt>
                <c:pt idx="65419">
                  <c:v>4.40E+02</c:v>
                </c:pt>
                <c:pt idx="65420">
                  <c:v>4.40E+02</c:v>
                </c:pt>
                <c:pt idx="65421">
                  <c:v>4.40E+02</c:v>
                </c:pt>
                <c:pt idx="65422">
                  <c:v>4.40E+02</c:v>
                </c:pt>
                <c:pt idx="65423">
                  <c:v>4.40E+02</c:v>
                </c:pt>
                <c:pt idx="65424">
                  <c:v>4.40E+02</c:v>
                </c:pt>
                <c:pt idx="65425">
                  <c:v>4.40E+02</c:v>
                </c:pt>
                <c:pt idx="65426">
                  <c:v>4.40E+02</c:v>
                </c:pt>
                <c:pt idx="65427">
                  <c:v>4.40E+02</c:v>
                </c:pt>
                <c:pt idx="65428">
                  <c:v>4.40E+02</c:v>
                </c:pt>
                <c:pt idx="65429">
                  <c:v>4.40E+02</c:v>
                </c:pt>
                <c:pt idx="65430">
                  <c:v>4.40E+02</c:v>
                </c:pt>
                <c:pt idx="65431">
                  <c:v>4.40E+02</c:v>
                </c:pt>
                <c:pt idx="65432">
                  <c:v>4.40E+02</c:v>
                </c:pt>
                <c:pt idx="65433">
                  <c:v>4.40E+02</c:v>
                </c:pt>
                <c:pt idx="65434">
                  <c:v>4.40E+02</c:v>
                </c:pt>
                <c:pt idx="65435">
                  <c:v>4.40E+02</c:v>
                </c:pt>
                <c:pt idx="65436">
                  <c:v>4.40E+02</c:v>
                </c:pt>
                <c:pt idx="65437">
                  <c:v>4.40E+02</c:v>
                </c:pt>
                <c:pt idx="65438">
                  <c:v>4.40E+02</c:v>
                </c:pt>
                <c:pt idx="65439">
                  <c:v>4.40E+02</c:v>
                </c:pt>
                <c:pt idx="65440">
                  <c:v>4.40E+02</c:v>
                </c:pt>
                <c:pt idx="65441">
                  <c:v>4.40E+02</c:v>
                </c:pt>
                <c:pt idx="65442">
                  <c:v>4.40E+02</c:v>
                </c:pt>
                <c:pt idx="65443">
                  <c:v>4.40E+02</c:v>
                </c:pt>
                <c:pt idx="65444">
                  <c:v>4.40E+02</c:v>
                </c:pt>
                <c:pt idx="65445">
                  <c:v>4.40E+02</c:v>
                </c:pt>
                <c:pt idx="65446">
                  <c:v>4.40E+02</c:v>
                </c:pt>
                <c:pt idx="65447">
                  <c:v>4.40E+02</c:v>
                </c:pt>
                <c:pt idx="65448">
                  <c:v>4.40E+02</c:v>
                </c:pt>
                <c:pt idx="65449">
                  <c:v>4.40E+02</c:v>
                </c:pt>
                <c:pt idx="65450">
                  <c:v>4.40E+02</c:v>
                </c:pt>
                <c:pt idx="65451">
                  <c:v>4.40E+02</c:v>
                </c:pt>
                <c:pt idx="65452">
                  <c:v>4.40E+02</c:v>
                </c:pt>
                <c:pt idx="65453">
                  <c:v>4.40E+02</c:v>
                </c:pt>
                <c:pt idx="65454">
                  <c:v>4.40E+02</c:v>
                </c:pt>
                <c:pt idx="65455">
                  <c:v>4.40E+02</c:v>
                </c:pt>
                <c:pt idx="65456">
                  <c:v>4.40E+02</c:v>
                </c:pt>
                <c:pt idx="65457">
                  <c:v>4.40E+02</c:v>
                </c:pt>
                <c:pt idx="65458">
                  <c:v>4.40E+02</c:v>
                </c:pt>
                <c:pt idx="65459">
                  <c:v>4.40E+02</c:v>
                </c:pt>
                <c:pt idx="65460">
                  <c:v>4.40E+02</c:v>
                </c:pt>
                <c:pt idx="65461">
                  <c:v>4.40E+02</c:v>
                </c:pt>
                <c:pt idx="65462">
                  <c:v>4.40E+02</c:v>
                </c:pt>
                <c:pt idx="65463">
                  <c:v>4.40E+02</c:v>
                </c:pt>
                <c:pt idx="65464">
                  <c:v>4.40E+02</c:v>
                </c:pt>
                <c:pt idx="65465">
                  <c:v>4.40E+02</c:v>
                </c:pt>
                <c:pt idx="65466">
                  <c:v>4.40E+02</c:v>
                </c:pt>
                <c:pt idx="65467">
                  <c:v>4.40E+02</c:v>
                </c:pt>
                <c:pt idx="65468">
                  <c:v>4.40E+02</c:v>
                </c:pt>
                <c:pt idx="65469">
                  <c:v>4.40E+02</c:v>
                </c:pt>
                <c:pt idx="65470">
                  <c:v>4.40E+02</c:v>
                </c:pt>
                <c:pt idx="65471">
                  <c:v>4.40E+02</c:v>
                </c:pt>
                <c:pt idx="65472">
                  <c:v>4.40E+02</c:v>
                </c:pt>
                <c:pt idx="65473">
                  <c:v>4.40E+02</c:v>
                </c:pt>
                <c:pt idx="65474">
                  <c:v>4.40E+02</c:v>
                </c:pt>
                <c:pt idx="65475">
                  <c:v>4.40E+02</c:v>
                </c:pt>
                <c:pt idx="65476">
                  <c:v>4.40E+02</c:v>
                </c:pt>
                <c:pt idx="65477">
                  <c:v>4.40E+02</c:v>
                </c:pt>
                <c:pt idx="65478">
                  <c:v>4.40E+02</c:v>
                </c:pt>
                <c:pt idx="65479">
                  <c:v>4.40E+02</c:v>
                </c:pt>
                <c:pt idx="65480">
                  <c:v>4.40E+02</c:v>
                </c:pt>
                <c:pt idx="65481">
                  <c:v>4.40E+02</c:v>
                </c:pt>
                <c:pt idx="65482">
                  <c:v>4.40E+02</c:v>
                </c:pt>
                <c:pt idx="65483">
                  <c:v>4.40E+02</c:v>
                </c:pt>
                <c:pt idx="65484">
                  <c:v>4.40E+02</c:v>
                </c:pt>
                <c:pt idx="65485">
                  <c:v>4.40E+02</c:v>
                </c:pt>
                <c:pt idx="65486">
                  <c:v>4.40E+02</c:v>
                </c:pt>
                <c:pt idx="65487">
                  <c:v>4.40E+02</c:v>
                </c:pt>
                <c:pt idx="65488">
                  <c:v>4.40E+02</c:v>
                </c:pt>
                <c:pt idx="65489">
                  <c:v>4.40E+02</c:v>
                </c:pt>
                <c:pt idx="65490">
                  <c:v>4.40E+02</c:v>
                </c:pt>
                <c:pt idx="65491">
                  <c:v>4.40E+02</c:v>
                </c:pt>
                <c:pt idx="65492">
                  <c:v>4.40E+02</c:v>
                </c:pt>
                <c:pt idx="65493">
                  <c:v>4.40E+02</c:v>
                </c:pt>
                <c:pt idx="65494">
                  <c:v>4.40E+02</c:v>
                </c:pt>
                <c:pt idx="65495">
                  <c:v>4.40E+02</c:v>
                </c:pt>
                <c:pt idx="65496">
                  <c:v>4.40E+02</c:v>
                </c:pt>
                <c:pt idx="65497">
                  <c:v>4.40E+02</c:v>
                </c:pt>
                <c:pt idx="65498">
                  <c:v>4.40E+02</c:v>
                </c:pt>
                <c:pt idx="65499">
                  <c:v>4.40E+02</c:v>
                </c:pt>
                <c:pt idx="65500">
                  <c:v>4.40E+02</c:v>
                </c:pt>
                <c:pt idx="65501">
                  <c:v>4.40E+02</c:v>
                </c:pt>
                <c:pt idx="65502">
                  <c:v>4.40E+02</c:v>
                </c:pt>
                <c:pt idx="65503">
                  <c:v>4.40E+02</c:v>
                </c:pt>
                <c:pt idx="65504">
                  <c:v>4.40E+02</c:v>
                </c:pt>
                <c:pt idx="65505">
                  <c:v>4.40E+02</c:v>
                </c:pt>
                <c:pt idx="65506">
                  <c:v>4.40E+02</c:v>
                </c:pt>
                <c:pt idx="65507">
                  <c:v>4.40E+02</c:v>
                </c:pt>
                <c:pt idx="65508">
                  <c:v>4.40E+02</c:v>
                </c:pt>
                <c:pt idx="65509">
                  <c:v>4.40E+02</c:v>
                </c:pt>
                <c:pt idx="65510">
                  <c:v>4.40E+02</c:v>
                </c:pt>
                <c:pt idx="65511">
                  <c:v>4.40E+02</c:v>
                </c:pt>
                <c:pt idx="65512">
                  <c:v>4.40E+02</c:v>
                </c:pt>
                <c:pt idx="65513">
                  <c:v>4.40E+02</c:v>
                </c:pt>
                <c:pt idx="65514">
                  <c:v>4.40E+02</c:v>
                </c:pt>
                <c:pt idx="65515">
                  <c:v>4.40E+02</c:v>
                </c:pt>
                <c:pt idx="65516">
                  <c:v>4.40E+02</c:v>
                </c:pt>
                <c:pt idx="65517">
                  <c:v>4.40E+02</c:v>
                </c:pt>
                <c:pt idx="65518">
                  <c:v>4.40E+02</c:v>
                </c:pt>
                <c:pt idx="65519">
                  <c:v>4.40E+02</c:v>
                </c:pt>
                <c:pt idx="65520">
                  <c:v>4.40E+02</c:v>
                </c:pt>
                <c:pt idx="65521">
                  <c:v>4.40E+02</c:v>
                </c:pt>
                <c:pt idx="65522">
                  <c:v>4.40E+02</c:v>
                </c:pt>
                <c:pt idx="65523">
                  <c:v>4.40E+02</c:v>
                </c:pt>
                <c:pt idx="65524">
                  <c:v>4.40E+02</c:v>
                </c:pt>
                <c:pt idx="65525">
                  <c:v>4.40E+02</c:v>
                </c:pt>
                <c:pt idx="65526">
                  <c:v>4.40E+02</c:v>
                </c:pt>
                <c:pt idx="65527">
                  <c:v>4.40E+02</c:v>
                </c:pt>
                <c:pt idx="65528">
                  <c:v>4.40E+02</c:v>
                </c:pt>
                <c:pt idx="65529">
                  <c:v>4.40E+02</c:v>
                </c:pt>
                <c:pt idx="65530">
                  <c:v>4.40E+02</c:v>
                </c:pt>
                <c:pt idx="65531">
                  <c:v>4.40E+02</c:v>
                </c:pt>
                <c:pt idx="65532">
                  <c:v>4.40E+02</c:v>
                </c:pt>
                <c:pt idx="65533">
                  <c:v>4.40E+02</c:v>
                </c:pt>
                <c:pt idx="65534">
                  <c:v>4.40E+02</c:v>
                </c:pt>
                <c:pt idx="65535">
                  <c:v>4.40E+02</c:v>
                </c:pt>
                <c:pt idx="65536">
                  <c:v>4.40E+02</c:v>
                </c:pt>
                <c:pt idx="65537">
                  <c:v>4.40E+02</c:v>
                </c:pt>
                <c:pt idx="65538">
                  <c:v>4.40E+02</c:v>
                </c:pt>
                <c:pt idx="65539">
                  <c:v>4.40E+02</c:v>
                </c:pt>
                <c:pt idx="65540">
                  <c:v>4.40E+02</c:v>
                </c:pt>
                <c:pt idx="65541">
                  <c:v>4.40E+02</c:v>
                </c:pt>
                <c:pt idx="65542">
                  <c:v>4.40E+02</c:v>
                </c:pt>
                <c:pt idx="65543">
                  <c:v>4.40E+02</c:v>
                </c:pt>
                <c:pt idx="65544">
                  <c:v>4.40E+02</c:v>
                </c:pt>
                <c:pt idx="65545">
                  <c:v>4.40E+02</c:v>
                </c:pt>
                <c:pt idx="65546">
                  <c:v>4.40E+02</c:v>
                </c:pt>
                <c:pt idx="65547">
                  <c:v>4.40E+02</c:v>
                </c:pt>
                <c:pt idx="65548">
                  <c:v>4.40E+02</c:v>
                </c:pt>
                <c:pt idx="65549">
                  <c:v>4.40E+02</c:v>
                </c:pt>
                <c:pt idx="65550">
                  <c:v>4.40E+02</c:v>
                </c:pt>
                <c:pt idx="65551">
                  <c:v>4.40E+02</c:v>
                </c:pt>
                <c:pt idx="65552">
                  <c:v>4.40E+02</c:v>
                </c:pt>
                <c:pt idx="65553">
                  <c:v>4.40E+02</c:v>
                </c:pt>
                <c:pt idx="65554">
                  <c:v>4.40E+02</c:v>
                </c:pt>
                <c:pt idx="65555">
                  <c:v>4.40E+02</c:v>
                </c:pt>
                <c:pt idx="65556">
                  <c:v>4.40E+02</c:v>
                </c:pt>
                <c:pt idx="65557">
                  <c:v>4.40E+02</c:v>
                </c:pt>
                <c:pt idx="65558">
                  <c:v>4.40E+02</c:v>
                </c:pt>
                <c:pt idx="65559">
                  <c:v>4.40E+02</c:v>
                </c:pt>
                <c:pt idx="65560">
                  <c:v>4.40E+02</c:v>
                </c:pt>
                <c:pt idx="65561">
                  <c:v>4.40E+02</c:v>
                </c:pt>
                <c:pt idx="65562">
                  <c:v>4.40E+02</c:v>
                </c:pt>
                <c:pt idx="65563">
                  <c:v>4.40E+02</c:v>
                </c:pt>
                <c:pt idx="65564">
                  <c:v>4.40E+02</c:v>
                </c:pt>
                <c:pt idx="65565">
                  <c:v>4.40E+02</c:v>
                </c:pt>
                <c:pt idx="65566">
                  <c:v>4.40E+02</c:v>
                </c:pt>
                <c:pt idx="65567">
                  <c:v>4.40E+02</c:v>
                </c:pt>
                <c:pt idx="65568">
                  <c:v>4.40E+02</c:v>
                </c:pt>
                <c:pt idx="65569">
                  <c:v>4.40E+02</c:v>
                </c:pt>
                <c:pt idx="65570">
                  <c:v>4.40E+02</c:v>
                </c:pt>
                <c:pt idx="65571">
                  <c:v>4.40E+02</c:v>
                </c:pt>
                <c:pt idx="65572">
                  <c:v>4.40E+02</c:v>
                </c:pt>
                <c:pt idx="65573">
                  <c:v>4.40E+02</c:v>
                </c:pt>
                <c:pt idx="65574">
                  <c:v>4.40E+02</c:v>
                </c:pt>
                <c:pt idx="65575">
                  <c:v>4.40E+02</c:v>
                </c:pt>
                <c:pt idx="65576">
                  <c:v>4.40E+02</c:v>
                </c:pt>
                <c:pt idx="65577">
                  <c:v>4.40E+02</c:v>
                </c:pt>
                <c:pt idx="65578">
                  <c:v>4.40E+02</c:v>
                </c:pt>
                <c:pt idx="65579">
                  <c:v>4.40E+02</c:v>
                </c:pt>
                <c:pt idx="65580">
                  <c:v>4.40E+02</c:v>
                </c:pt>
                <c:pt idx="65581">
                  <c:v>4.40E+02</c:v>
                </c:pt>
                <c:pt idx="65582">
                  <c:v>4.40E+02</c:v>
                </c:pt>
                <c:pt idx="65583">
                  <c:v>4.40E+02</c:v>
                </c:pt>
                <c:pt idx="65584">
                  <c:v>4.40E+02</c:v>
                </c:pt>
                <c:pt idx="65585">
                  <c:v>4.40E+02</c:v>
                </c:pt>
                <c:pt idx="65586">
                  <c:v>4.40E+02</c:v>
                </c:pt>
                <c:pt idx="65587">
                  <c:v>4.40E+02</c:v>
                </c:pt>
                <c:pt idx="65588">
                  <c:v>4.40E+02</c:v>
                </c:pt>
                <c:pt idx="65589">
                  <c:v>4.40E+02</c:v>
                </c:pt>
                <c:pt idx="65590">
                  <c:v>4.40E+02</c:v>
                </c:pt>
                <c:pt idx="65591">
                  <c:v>4.40E+02</c:v>
                </c:pt>
                <c:pt idx="65592">
                  <c:v>4.40E+02</c:v>
                </c:pt>
                <c:pt idx="65593">
                  <c:v>4.40E+02</c:v>
                </c:pt>
                <c:pt idx="65594">
                  <c:v>4.40E+02</c:v>
                </c:pt>
                <c:pt idx="65595">
                  <c:v>4.40E+02</c:v>
                </c:pt>
                <c:pt idx="65596">
                  <c:v>4.40E+02</c:v>
                </c:pt>
                <c:pt idx="65597">
                  <c:v>4.40E+02</c:v>
                </c:pt>
                <c:pt idx="65598">
                  <c:v>4.40E+02</c:v>
                </c:pt>
                <c:pt idx="65599">
                  <c:v>4.40E+02</c:v>
                </c:pt>
                <c:pt idx="65600">
                  <c:v>4.40E+02</c:v>
                </c:pt>
                <c:pt idx="65601">
                  <c:v>4.40E+02</c:v>
                </c:pt>
                <c:pt idx="65602">
                  <c:v>4.40E+02</c:v>
                </c:pt>
                <c:pt idx="65603">
                  <c:v>4.40E+02</c:v>
                </c:pt>
                <c:pt idx="65604">
                  <c:v>4.40E+02</c:v>
                </c:pt>
                <c:pt idx="65605">
                  <c:v>4.40E+02</c:v>
                </c:pt>
                <c:pt idx="65606">
                  <c:v>4.40E+02</c:v>
                </c:pt>
                <c:pt idx="65607">
                  <c:v>4.40E+02</c:v>
                </c:pt>
                <c:pt idx="65608">
                  <c:v>4.40E+02</c:v>
                </c:pt>
                <c:pt idx="65609">
                  <c:v>4.40E+02</c:v>
                </c:pt>
                <c:pt idx="65610">
                  <c:v>4.40E+02</c:v>
                </c:pt>
                <c:pt idx="65611">
                  <c:v>4.40E+02</c:v>
                </c:pt>
                <c:pt idx="65612">
                  <c:v>4.40E+02</c:v>
                </c:pt>
                <c:pt idx="65613">
                  <c:v>4.40E+02</c:v>
                </c:pt>
                <c:pt idx="65614">
                  <c:v>4.40E+02</c:v>
                </c:pt>
                <c:pt idx="65615">
                  <c:v>4.40E+02</c:v>
                </c:pt>
                <c:pt idx="65616">
                  <c:v>4.40E+02</c:v>
                </c:pt>
                <c:pt idx="65617">
                  <c:v>4.40E+02</c:v>
                </c:pt>
                <c:pt idx="65618">
                  <c:v>4.40E+02</c:v>
                </c:pt>
                <c:pt idx="65619">
                  <c:v>4.40E+02</c:v>
                </c:pt>
                <c:pt idx="65620">
                  <c:v>4.40E+02</c:v>
                </c:pt>
                <c:pt idx="65621">
                  <c:v>4.40E+02</c:v>
                </c:pt>
                <c:pt idx="65622">
                  <c:v>4.40E+02</c:v>
                </c:pt>
                <c:pt idx="65623">
                  <c:v>4.40E+02</c:v>
                </c:pt>
                <c:pt idx="65624">
                  <c:v>4.40E+02</c:v>
                </c:pt>
                <c:pt idx="65625">
                  <c:v>4.40E+02</c:v>
                </c:pt>
                <c:pt idx="65626">
                  <c:v>4.40E+02</c:v>
                </c:pt>
                <c:pt idx="65627">
                  <c:v>4.40E+02</c:v>
                </c:pt>
                <c:pt idx="65628">
                  <c:v>4.40E+02</c:v>
                </c:pt>
                <c:pt idx="65629">
                  <c:v>4.40E+02</c:v>
                </c:pt>
                <c:pt idx="65630">
                  <c:v>4.40E+02</c:v>
                </c:pt>
                <c:pt idx="65631">
                  <c:v>4.40E+02</c:v>
                </c:pt>
                <c:pt idx="65632">
                  <c:v>4.40E+02</c:v>
                </c:pt>
                <c:pt idx="65633">
                  <c:v>4.40E+02</c:v>
                </c:pt>
                <c:pt idx="65634">
                  <c:v>4.40E+02</c:v>
                </c:pt>
                <c:pt idx="65635">
                  <c:v>4.40E+02</c:v>
                </c:pt>
                <c:pt idx="65636">
                  <c:v>4.40E+02</c:v>
                </c:pt>
                <c:pt idx="65637">
                  <c:v>4.40E+02</c:v>
                </c:pt>
                <c:pt idx="65638">
                  <c:v>4.40E+02</c:v>
                </c:pt>
                <c:pt idx="65639">
                  <c:v>4.40E+02</c:v>
                </c:pt>
                <c:pt idx="65640">
                  <c:v>4.40E+02</c:v>
                </c:pt>
                <c:pt idx="65641">
                  <c:v>4.40E+02</c:v>
                </c:pt>
                <c:pt idx="65642">
                  <c:v>4.40E+02</c:v>
                </c:pt>
                <c:pt idx="65643">
                  <c:v>4.40E+02</c:v>
                </c:pt>
                <c:pt idx="65644">
                  <c:v>4.40E+02</c:v>
                </c:pt>
                <c:pt idx="65645">
                  <c:v>4.40E+02</c:v>
                </c:pt>
                <c:pt idx="65646">
                  <c:v>4.40E+02</c:v>
                </c:pt>
                <c:pt idx="65647">
                  <c:v>4.40E+02</c:v>
                </c:pt>
                <c:pt idx="65648">
                  <c:v>4.40E+02</c:v>
                </c:pt>
                <c:pt idx="65649">
                  <c:v>4.40E+02</c:v>
                </c:pt>
                <c:pt idx="65650">
                  <c:v>4.40E+02</c:v>
                </c:pt>
                <c:pt idx="65651">
                  <c:v>4.40E+02</c:v>
                </c:pt>
                <c:pt idx="65652">
                  <c:v>4.40E+02</c:v>
                </c:pt>
                <c:pt idx="65653">
                  <c:v>4.40E+02</c:v>
                </c:pt>
                <c:pt idx="65654">
                  <c:v>4.40E+02</c:v>
                </c:pt>
                <c:pt idx="65655">
                  <c:v>4.40E+02</c:v>
                </c:pt>
                <c:pt idx="65656">
                  <c:v>4.40E+02</c:v>
                </c:pt>
                <c:pt idx="65657">
                  <c:v>4.40E+02</c:v>
                </c:pt>
                <c:pt idx="65658">
                  <c:v>4.40E+02</c:v>
                </c:pt>
                <c:pt idx="65659">
                  <c:v>4.40E+02</c:v>
                </c:pt>
                <c:pt idx="65660">
                  <c:v>4.40E+02</c:v>
                </c:pt>
                <c:pt idx="65661">
                  <c:v>4.40E+02</c:v>
                </c:pt>
                <c:pt idx="65662">
                  <c:v>4.40E+02</c:v>
                </c:pt>
                <c:pt idx="65663">
                  <c:v>4.40E+02</c:v>
                </c:pt>
                <c:pt idx="65664">
                  <c:v>4.40E+02</c:v>
                </c:pt>
                <c:pt idx="65665">
                  <c:v>4.40E+02</c:v>
                </c:pt>
                <c:pt idx="65666">
                  <c:v>4.40E+02</c:v>
                </c:pt>
                <c:pt idx="65667">
                  <c:v>4.40E+02</c:v>
                </c:pt>
                <c:pt idx="65668">
                  <c:v>4.40E+02</c:v>
                </c:pt>
                <c:pt idx="65669">
                  <c:v>4.40E+02</c:v>
                </c:pt>
                <c:pt idx="65670">
                  <c:v>4.40E+02</c:v>
                </c:pt>
                <c:pt idx="65671">
                  <c:v>4.40E+02</c:v>
                </c:pt>
                <c:pt idx="65672">
                  <c:v>4.40E+02</c:v>
                </c:pt>
                <c:pt idx="65673">
                  <c:v>4.40E+02</c:v>
                </c:pt>
                <c:pt idx="65674">
                  <c:v>4.40E+02</c:v>
                </c:pt>
                <c:pt idx="65675">
                  <c:v>4.40E+02</c:v>
                </c:pt>
                <c:pt idx="65676">
                  <c:v>4.40E+02</c:v>
                </c:pt>
                <c:pt idx="65677">
                  <c:v>4.40E+02</c:v>
                </c:pt>
                <c:pt idx="65678">
                  <c:v>4.40E+02</c:v>
                </c:pt>
                <c:pt idx="65679">
                  <c:v>4.40E+02</c:v>
                </c:pt>
                <c:pt idx="65680">
                  <c:v>4.40E+02</c:v>
                </c:pt>
                <c:pt idx="65681">
                  <c:v>4.40E+02</c:v>
                </c:pt>
                <c:pt idx="65682">
                  <c:v>4.40E+02</c:v>
                </c:pt>
                <c:pt idx="65683">
                  <c:v>4.40E+02</c:v>
                </c:pt>
                <c:pt idx="65684">
                  <c:v>4.40E+02</c:v>
                </c:pt>
                <c:pt idx="65685">
                  <c:v>4.40E+02</c:v>
                </c:pt>
                <c:pt idx="65686">
                  <c:v>4.40E+02</c:v>
                </c:pt>
                <c:pt idx="65687">
                  <c:v>4.40E+02</c:v>
                </c:pt>
                <c:pt idx="65688">
                  <c:v>4.40E+02</c:v>
                </c:pt>
                <c:pt idx="65689">
                  <c:v>4.40E+02</c:v>
                </c:pt>
                <c:pt idx="65690">
                  <c:v>4.40E+02</c:v>
                </c:pt>
                <c:pt idx="65691">
                  <c:v>4.40E+02</c:v>
                </c:pt>
                <c:pt idx="65692">
                  <c:v>4.40E+02</c:v>
                </c:pt>
                <c:pt idx="65693">
                  <c:v>4.40E+02</c:v>
                </c:pt>
                <c:pt idx="65694">
                  <c:v>4.40E+02</c:v>
                </c:pt>
                <c:pt idx="65695">
                  <c:v>4.40E+02</c:v>
                </c:pt>
                <c:pt idx="65696">
                  <c:v>4.40E+02</c:v>
                </c:pt>
                <c:pt idx="65697">
                  <c:v>4.40E+02</c:v>
                </c:pt>
                <c:pt idx="65698">
                  <c:v>4.40E+02</c:v>
                </c:pt>
                <c:pt idx="65699">
                  <c:v>4.40E+02</c:v>
                </c:pt>
                <c:pt idx="65700">
                  <c:v>4.40E+02</c:v>
                </c:pt>
                <c:pt idx="65701">
                  <c:v>4.40E+02</c:v>
                </c:pt>
                <c:pt idx="65702">
                  <c:v>4.40E+02</c:v>
                </c:pt>
                <c:pt idx="65703">
                  <c:v>4.40E+02</c:v>
                </c:pt>
                <c:pt idx="65704">
                  <c:v>4.40E+02</c:v>
                </c:pt>
                <c:pt idx="65705">
                  <c:v>4.40E+02</c:v>
                </c:pt>
                <c:pt idx="65706">
                  <c:v>4.40E+02</c:v>
                </c:pt>
                <c:pt idx="65707">
                  <c:v>4.40E+02</c:v>
                </c:pt>
                <c:pt idx="65708">
                  <c:v>4.40E+02</c:v>
                </c:pt>
                <c:pt idx="65709">
                  <c:v>4.40E+02</c:v>
                </c:pt>
                <c:pt idx="65710">
                  <c:v>4.40E+02</c:v>
                </c:pt>
                <c:pt idx="65711">
                  <c:v>4.40E+02</c:v>
                </c:pt>
                <c:pt idx="65712">
                  <c:v>4.40E+02</c:v>
                </c:pt>
                <c:pt idx="65713">
                  <c:v>4.40E+02</c:v>
                </c:pt>
                <c:pt idx="65714">
                  <c:v>4.40E+02</c:v>
                </c:pt>
                <c:pt idx="65715">
                  <c:v>4.40E+02</c:v>
                </c:pt>
                <c:pt idx="65716">
                  <c:v>4.40E+02</c:v>
                </c:pt>
                <c:pt idx="65717">
                  <c:v>4.40E+02</c:v>
                </c:pt>
                <c:pt idx="65718">
                  <c:v>4.40E+02</c:v>
                </c:pt>
                <c:pt idx="65719">
                  <c:v>4.40E+02</c:v>
                </c:pt>
                <c:pt idx="65720">
                  <c:v>4.40E+02</c:v>
                </c:pt>
                <c:pt idx="65721">
                  <c:v>4.40E+02</c:v>
                </c:pt>
                <c:pt idx="65722">
                  <c:v>4.40E+02</c:v>
                </c:pt>
                <c:pt idx="65723">
                  <c:v>4.40E+02</c:v>
                </c:pt>
                <c:pt idx="65724">
                  <c:v>4.40E+02</c:v>
                </c:pt>
                <c:pt idx="65725">
                  <c:v>4.40E+02</c:v>
                </c:pt>
                <c:pt idx="65726">
                  <c:v>4.40E+02</c:v>
                </c:pt>
                <c:pt idx="65727">
                  <c:v>4.40E+02</c:v>
                </c:pt>
                <c:pt idx="65728">
                  <c:v>4.40E+02</c:v>
                </c:pt>
                <c:pt idx="65729">
                  <c:v>4.40E+02</c:v>
                </c:pt>
                <c:pt idx="65730">
                  <c:v>4.40E+02</c:v>
                </c:pt>
                <c:pt idx="65731">
                  <c:v>4.40E+02</c:v>
                </c:pt>
                <c:pt idx="65732">
                  <c:v>4.40E+02</c:v>
                </c:pt>
                <c:pt idx="65733">
                  <c:v>4.40E+02</c:v>
                </c:pt>
                <c:pt idx="65734">
                  <c:v>4.40E+02</c:v>
                </c:pt>
                <c:pt idx="65735">
                  <c:v>4.40E+02</c:v>
                </c:pt>
                <c:pt idx="65736">
                  <c:v>4.40E+02</c:v>
                </c:pt>
                <c:pt idx="65737">
                  <c:v>4.40E+02</c:v>
                </c:pt>
                <c:pt idx="65738">
                  <c:v>4.40E+02</c:v>
                </c:pt>
                <c:pt idx="65739">
                  <c:v>4.40E+02</c:v>
                </c:pt>
                <c:pt idx="65740">
                  <c:v>4.40E+02</c:v>
                </c:pt>
                <c:pt idx="65741">
                  <c:v>4.40E+02</c:v>
                </c:pt>
                <c:pt idx="65742">
                  <c:v>4.40E+02</c:v>
                </c:pt>
                <c:pt idx="65743">
                  <c:v>4.40E+02</c:v>
                </c:pt>
                <c:pt idx="65744">
                  <c:v>4.40E+02</c:v>
                </c:pt>
                <c:pt idx="65745">
                  <c:v>4.40E+02</c:v>
                </c:pt>
                <c:pt idx="65746">
                  <c:v>4.40E+02</c:v>
                </c:pt>
                <c:pt idx="65747">
                  <c:v>4.40E+02</c:v>
                </c:pt>
                <c:pt idx="65748">
                  <c:v>4.40E+02</c:v>
                </c:pt>
                <c:pt idx="65749">
                  <c:v>4.40E+02</c:v>
                </c:pt>
                <c:pt idx="65750">
                  <c:v>4.40E+02</c:v>
                </c:pt>
                <c:pt idx="65751">
                  <c:v>4.40E+02</c:v>
                </c:pt>
                <c:pt idx="65752">
                  <c:v>4.40E+02</c:v>
                </c:pt>
                <c:pt idx="65753">
                  <c:v>4.40E+02</c:v>
                </c:pt>
                <c:pt idx="65754">
                  <c:v>4.40E+02</c:v>
                </c:pt>
                <c:pt idx="65755">
                  <c:v>4.40E+02</c:v>
                </c:pt>
                <c:pt idx="65756">
                  <c:v>4.40E+02</c:v>
                </c:pt>
                <c:pt idx="65757">
                  <c:v>4.40E+02</c:v>
                </c:pt>
                <c:pt idx="65758">
                  <c:v>4.40E+02</c:v>
                </c:pt>
                <c:pt idx="65759">
                  <c:v>4.40E+02</c:v>
                </c:pt>
                <c:pt idx="65760">
                  <c:v>4.40E+02</c:v>
                </c:pt>
                <c:pt idx="65761">
                  <c:v>4.40E+02</c:v>
                </c:pt>
                <c:pt idx="65762">
                  <c:v>4.40E+02</c:v>
                </c:pt>
                <c:pt idx="65763">
                  <c:v>4.40E+02</c:v>
                </c:pt>
                <c:pt idx="65764">
                  <c:v>4.40E+02</c:v>
                </c:pt>
                <c:pt idx="65765">
                  <c:v>4.40E+02</c:v>
                </c:pt>
                <c:pt idx="65766">
                  <c:v>4.40E+02</c:v>
                </c:pt>
                <c:pt idx="65767">
                  <c:v>4.40E+02</c:v>
                </c:pt>
                <c:pt idx="65768">
                  <c:v>4.40E+02</c:v>
                </c:pt>
                <c:pt idx="65769">
                  <c:v>4.40E+02</c:v>
                </c:pt>
                <c:pt idx="65770">
                  <c:v>4.40E+02</c:v>
                </c:pt>
                <c:pt idx="65771">
                  <c:v>4.40E+02</c:v>
                </c:pt>
                <c:pt idx="65772">
                  <c:v>4.40E+02</c:v>
                </c:pt>
                <c:pt idx="65773">
                  <c:v>4.40E+02</c:v>
                </c:pt>
                <c:pt idx="65774">
                  <c:v>4.40E+02</c:v>
                </c:pt>
                <c:pt idx="65775">
                  <c:v>4.40E+02</c:v>
                </c:pt>
                <c:pt idx="65776">
                  <c:v>4.40E+02</c:v>
                </c:pt>
                <c:pt idx="65777">
                  <c:v>4.40E+02</c:v>
                </c:pt>
                <c:pt idx="65778">
                  <c:v>4.40E+02</c:v>
                </c:pt>
                <c:pt idx="65779">
                  <c:v>4.40E+02</c:v>
                </c:pt>
                <c:pt idx="65780">
                  <c:v>4.40E+02</c:v>
                </c:pt>
                <c:pt idx="65781">
                  <c:v>4.40E+02</c:v>
                </c:pt>
                <c:pt idx="65782">
                  <c:v>4.40E+02</c:v>
                </c:pt>
                <c:pt idx="65783">
                  <c:v>4.40E+02</c:v>
                </c:pt>
                <c:pt idx="65784">
                  <c:v>4.40E+02</c:v>
                </c:pt>
                <c:pt idx="65785">
                  <c:v>4.40E+02</c:v>
                </c:pt>
                <c:pt idx="65786">
                  <c:v>4.40E+02</c:v>
                </c:pt>
                <c:pt idx="65787">
                  <c:v>4.40E+02</c:v>
                </c:pt>
                <c:pt idx="65788">
                  <c:v>4.40E+02</c:v>
                </c:pt>
                <c:pt idx="65789">
                  <c:v>4.40E+02</c:v>
                </c:pt>
                <c:pt idx="65790">
                  <c:v>4.40E+02</c:v>
                </c:pt>
                <c:pt idx="65791">
                  <c:v>4.40E+02</c:v>
                </c:pt>
                <c:pt idx="65792">
                  <c:v>4.40E+02</c:v>
                </c:pt>
                <c:pt idx="65793">
                  <c:v>4.40E+02</c:v>
                </c:pt>
                <c:pt idx="65794">
                  <c:v>4.40E+02</c:v>
                </c:pt>
                <c:pt idx="65795">
                  <c:v>4.40E+02</c:v>
                </c:pt>
                <c:pt idx="65796">
                  <c:v>4.40E+02</c:v>
                </c:pt>
                <c:pt idx="65797">
                  <c:v>4.40E+02</c:v>
                </c:pt>
                <c:pt idx="65798">
                  <c:v>4.40E+02</c:v>
                </c:pt>
                <c:pt idx="65799">
                  <c:v>4.40E+02</c:v>
                </c:pt>
                <c:pt idx="65800">
                  <c:v>4.40E+02</c:v>
                </c:pt>
                <c:pt idx="65801">
                  <c:v>4.40E+02</c:v>
                </c:pt>
                <c:pt idx="65802">
                  <c:v>4.40E+02</c:v>
                </c:pt>
                <c:pt idx="65803">
                  <c:v>4.40E+02</c:v>
                </c:pt>
                <c:pt idx="65804">
                  <c:v>4.40E+02</c:v>
                </c:pt>
                <c:pt idx="65805">
                  <c:v>4.40E+02</c:v>
                </c:pt>
                <c:pt idx="65806">
                  <c:v>4.40E+02</c:v>
                </c:pt>
                <c:pt idx="65807">
                  <c:v>4.40E+02</c:v>
                </c:pt>
                <c:pt idx="65808">
                  <c:v>4.40E+02</c:v>
                </c:pt>
                <c:pt idx="65809">
                  <c:v>4.40E+02</c:v>
                </c:pt>
                <c:pt idx="65810">
                  <c:v>4.40E+02</c:v>
                </c:pt>
                <c:pt idx="65811">
                  <c:v>4.40E+02</c:v>
                </c:pt>
                <c:pt idx="65812">
                  <c:v>4.40E+02</c:v>
                </c:pt>
                <c:pt idx="65813">
                  <c:v>4.40E+02</c:v>
                </c:pt>
                <c:pt idx="65814">
                  <c:v>4.40E+02</c:v>
                </c:pt>
                <c:pt idx="65815">
                  <c:v>4.40E+02</c:v>
                </c:pt>
                <c:pt idx="65816">
                  <c:v>4.40E+02</c:v>
                </c:pt>
                <c:pt idx="65817">
                  <c:v>4.40E+02</c:v>
                </c:pt>
                <c:pt idx="65818">
                  <c:v>4.40E+02</c:v>
                </c:pt>
                <c:pt idx="65819">
                  <c:v>4.40E+02</c:v>
                </c:pt>
                <c:pt idx="65820">
                  <c:v>4.40E+02</c:v>
                </c:pt>
                <c:pt idx="65821">
                  <c:v>4.40E+02</c:v>
                </c:pt>
                <c:pt idx="65822">
                  <c:v>4.40E+02</c:v>
                </c:pt>
                <c:pt idx="65823">
                  <c:v>4.40E+02</c:v>
                </c:pt>
                <c:pt idx="65824">
                  <c:v>4.40E+02</c:v>
                </c:pt>
                <c:pt idx="65825">
                  <c:v>4.40E+02</c:v>
                </c:pt>
                <c:pt idx="65826">
                  <c:v>4.40E+02</c:v>
                </c:pt>
                <c:pt idx="65827">
                  <c:v>4.40E+02</c:v>
                </c:pt>
                <c:pt idx="65828">
                  <c:v>4.40E+02</c:v>
                </c:pt>
                <c:pt idx="65829">
                  <c:v>4.40E+02</c:v>
                </c:pt>
                <c:pt idx="65830">
                  <c:v>4.40E+02</c:v>
                </c:pt>
                <c:pt idx="65831">
                  <c:v>4.40E+02</c:v>
                </c:pt>
                <c:pt idx="65832">
                  <c:v>4.40E+02</c:v>
                </c:pt>
                <c:pt idx="65833">
                  <c:v>4.40E+02</c:v>
                </c:pt>
                <c:pt idx="65834">
                  <c:v>4.40E+02</c:v>
                </c:pt>
                <c:pt idx="65835">
                  <c:v>4.40E+02</c:v>
                </c:pt>
                <c:pt idx="65836">
                  <c:v>4.40E+02</c:v>
                </c:pt>
                <c:pt idx="65837">
                  <c:v>4.40E+02</c:v>
                </c:pt>
                <c:pt idx="65838">
                  <c:v>4.40E+02</c:v>
                </c:pt>
                <c:pt idx="65839">
                  <c:v>4.40E+02</c:v>
                </c:pt>
                <c:pt idx="65840">
                  <c:v>4.40E+02</c:v>
                </c:pt>
                <c:pt idx="65841">
                  <c:v>4.40E+02</c:v>
                </c:pt>
                <c:pt idx="65842">
                  <c:v>4.40E+02</c:v>
                </c:pt>
                <c:pt idx="65843">
                  <c:v>4.40E+02</c:v>
                </c:pt>
                <c:pt idx="65844">
                  <c:v>4.40E+02</c:v>
                </c:pt>
                <c:pt idx="65845">
                  <c:v>4.40E+02</c:v>
                </c:pt>
                <c:pt idx="65846">
                  <c:v>4.40E+02</c:v>
                </c:pt>
                <c:pt idx="65847">
                  <c:v>4.40E+02</c:v>
                </c:pt>
                <c:pt idx="65848">
                  <c:v>4.40E+02</c:v>
                </c:pt>
                <c:pt idx="65849">
                  <c:v>4.40E+02</c:v>
                </c:pt>
                <c:pt idx="65850">
                  <c:v>4.40E+02</c:v>
                </c:pt>
                <c:pt idx="65851">
                  <c:v>4.40E+02</c:v>
                </c:pt>
                <c:pt idx="65852">
                  <c:v>4.40E+02</c:v>
                </c:pt>
                <c:pt idx="65853">
                  <c:v>4.40E+02</c:v>
                </c:pt>
                <c:pt idx="65854">
                  <c:v>4.40E+02</c:v>
                </c:pt>
                <c:pt idx="65855">
                  <c:v>4.40E+02</c:v>
                </c:pt>
                <c:pt idx="65856">
                  <c:v>4.40E+02</c:v>
                </c:pt>
                <c:pt idx="65857">
                  <c:v>4.40E+02</c:v>
                </c:pt>
                <c:pt idx="65858">
                  <c:v>4.40E+02</c:v>
                </c:pt>
                <c:pt idx="65859">
                  <c:v>4.40E+02</c:v>
                </c:pt>
                <c:pt idx="65860">
                  <c:v>4.40E+02</c:v>
                </c:pt>
                <c:pt idx="65861">
                  <c:v>4.40E+02</c:v>
                </c:pt>
                <c:pt idx="65862">
                  <c:v>4.40E+02</c:v>
                </c:pt>
                <c:pt idx="65863">
                  <c:v>4.40E+02</c:v>
                </c:pt>
                <c:pt idx="65864">
                  <c:v>4.40E+02</c:v>
                </c:pt>
                <c:pt idx="65865">
                  <c:v>4.40E+02</c:v>
                </c:pt>
                <c:pt idx="65866">
                  <c:v>4.40E+02</c:v>
                </c:pt>
                <c:pt idx="65867">
                  <c:v>4.40E+02</c:v>
                </c:pt>
                <c:pt idx="65868">
                  <c:v>4.40E+02</c:v>
                </c:pt>
                <c:pt idx="65869">
                  <c:v>4.40E+02</c:v>
                </c:pt>
                <c:pt idx="65870">
                  <c:v>4.40E+02</c:v>
                </c:pt>
                <c:pt idx="65871">
                  <c:v>4.40E+02</c:v>
                </c:pt>
                <c:pt idx="65872">
                  <c:v>4.40E+02</c:v>
                </c:pt>
                <c:pt idx="65873">
                  <c:v>4.40E+02</c:v>
                </c:pt>
                <c:pt idx="65874">
                  <c:v>4.40E+02</c:v>
                </c:pt>
                <c:pt idx="65875">
                  <c:v>4.40E+02</c:v>
                </c:pt>
                <c:pt idx="65876">
                  <c:v>4.40E+02</c:v>
                </c:pt>
                <c:pt idx="65877">
                  <c:v>4.40E+02</c:v>
                </c:pt>
                <c:pt idx="65878">
                  <c:v>4.40E+02</c:v>
                </c:pt>
                <c:pt idx="65879">
                  <c:v>4.40E+02</c:v>
                </c:pt>
                <c:pt idx="65880">
                  <c:v>4.40E+02</c:v>
                </c:pt>
                <c:pt idx="65881">
                  <c:v>4.40E+02</c:v>
                </c:pt>
                <c:pt idx="65882">
                  <c:v>4.40E+02</c:v>
                </c:pt>
                <c:pt idx="65883">
                  <c:v>4.40E+02</c:v>
                </c:pt>
                <c:pt idx="65884">
                  <c:v>4.40E+02</c:v>
                </c:pt>
                <c:pt idx="65885">
                  <c:v>4.40E+02</c:v>
                </c:pt>
                <c:pt idx="65886">
                  <c:v>4.40E+02</c:v>
                </c:pt>
                <c:pt idx="65887">
                  <c:v>4.40E+02</c:v>
                </c:pt>
                <c:pt idx="65888">
                  <c:v>4.40E+02</c:v>
                </c:pt>
                <c:pt idx="65889">
                  <c:v>4.40E+02</c:v>
                </c:pt>
                <c:pt idx="65890">
                  <c:v>4.40E+02</c:v>
                </c:pt>
                <c:pt idx="65891">
                  <c:v>4.40E+02</c:v>
                </c:pt>
                <c:pt idx="65892">
                  <c:v>4.40E+02</c:v>
                </c:pt>
                <c:pt idx="65893">
                  <c:v>4.40E+02</c:v>
                </c:pt>
                <c:pt idx="65894">
                  <c:v>4.40E+02</c:v>
                </c:pt>
                <c:pt idx="65895">
                  <c:v>4.40E+02</c:v>
                </c:pt>
                <c:pt idx="65896">
                  <c:v>4.40E+02</c:v>
                </c:pt>
                <c:pt idx="65897">
                  <c:v>4.40E+02</c:v>
                </c:pt>
                <c:pt idx="65898">
                  <c:v>4.40E+02</c:v>
                </c:pt>
                <c:pt idx="65899">
                  <c:v>4.40E+02</c:v>
                </c:pt>
                <c:pt idx="65900">
                  <c:v>4.40E+02</c:v>
                </c:pt>
                <c:pt idx="65901">
                  <c:v>4.40E+02</c:v>
                </c:pt>
                <c:pt idx="65902">
                  <c:v>4.40E+02</c:v>
                </c:pt>
                <c:pt idx="65903">
                  <c:v>4.40E+02</c:v>
                </c:pt>
                <c:pt idx="65904">
                  <c:v>4.40E+02</c:v>
                </c:pt>
                <c:pt idx="65905">
                  <c:v>4.40E+02</c:v>
                </c:pt>
                <c:pt idx="65906">
                  <c:v>4.40E+02</c:v>
                </c:pt>
                <c:pt idx="65907">
                  <c:v>4.40E+02</c:v>
                </c:pt>
                <c:pt idx="65908">
                  <c:v>4.40E+02</c:v>
                </c:pt>
                <c:pt idx="65909">
                  <c:v>4.40E+02</c:v>
                </c:pt>
                <c:pt idx="65910">
                  <c:v>4.40E+02</c:v>
                </c:pt>
                <c:pt idx="65911">
                  <c:v>4.40E+02</c:v>
                </c:pt>
                <c:pt idx="65912">
                  <c:v>4.40E+02</c:v>
                </c:pt>
                <c:pt idx="65913">
                  <c:v>4.40E+02</c:v>
                </c:pt>
                <c:pt idx="65914">
                  <c:v>4.40E+02</c:v>
                </c:pt>
                <c:pt idx="65915">
                  <c:v>4.40E+02</c:v>
                </c:pt>
                <c:pt idx="65916">
                  <c:v>4.40E+02</c:v>
                </c:pt>
                <c:pt idx="65917">
                  <c:v>4.40E+02</c:v>
                </c:pt>
                <c:pt idx="65918">
                  <c:v>4.40E+02</c:v>
                </c:pt>
                <c:pt idx="65919">
                  <c:v>4.40E+02</c:v>
                </c:pt>
                <c:pt idx="65920">
                  <c:v>4.40E+02</c:v>
                </c:pt>
                <c:pt idx="65921">
                  <c:v>4.40E+02</c:v>
                </c:pt>
                <c:pt idx="65922">
                  <c:v>4.40E+02</c:v>
                </c:pt>
                <c:pt idx="65923">
                  <c:v>4.40E+02</c:v>
                </c:pt>
                <c:pt idx="65924">
                  <c:v>4.40E+02</c:v>
                </c:pt>
                <c:pt idx="65925">
                  <c:v>4.40E+02</c:v>
                </c:pt>
                <c:pt idx="65926">
                  <c:v>4.40E+02</c:v>
                </c:pt>
                <c:pt idx="65927">
                  <c:v>4.40E+02</c:v>
                </c:pt>
                <c:pt idx="65928">
                  <c:v>4.40E+02</c:v>
                </c:pt>
                <c:pt idx="65929">
                  <c:v>4.40E+02</c:v>
                </c:pt>
                <c:pt idx="65930">
                  <c:v>4.40E+02</c:v>
                </c:pt>
                <c:pt idx="65931">
                  <c:v>4.40E+02</c:v>
                </c:pt>
                <c:pt idx="65932">
                  <c:v>4.40E+02</c:v>
                </c:pt>
                <c:pt idx="65933">
                  <c:v>4.40E+02</c:v>
                </c:pt>
                <c:pt idx="65934">
                  <c:v>4.40E+02</c:v>
                </c:pt>
                <c:pt idx="65935">
                  <c:v>4.40E+02</c:v>
                </c:pt>
                <c:pt idx="65936">
                  <c:v>4.40E+02</c:v>
                </c:pt>
                <c:pt idx="65937">
                  <c:v>4.40E+02</c:v>
                </c:pt>
                <c:pt idx="65938">
                  <c:v>4.40E+02</c:v>
                </c:pt>
                <c:pt idx="65939">
                  <c:v>4.40E+02</c:v>
                </c:pt>
                <c:pt idx="65940">
                  <c:v>4.40E+02</c:v>
                </c:pt>
                <c:pt idx="65941">
                  <c:v>4.40E+02</c:v>
                </c:pt>
                <c:pt idx="65942">
                  <c:v>4.40E+02</c:v>
                </c:pt>
                <c:pt idx="65943">
                  <c:v>4.40E+02</c:v>
                </c:pt>
                <c:pt idx="65944">
                  <c:v>4.40E+02</c:v>
                </c:pt>
                <c:pt idx="65945">
                  <c:v>4.40E+02</c:v>
                </c:pt>
                <c:pt idx="65946">
                  <c:v>4.40E+02</c:v>
                </c:pt>
                <c:pt idx="65947">
                  <c:v>4.40E+02</c:v>
                </c:pt>
                <c:pt idx="65948">
                  <c:v>4.40E+02</c:v>
                </c:pt>
                <c:pt idx="65949">
                  <c:v>4.40E+02</c:v>
                </c:pt>
                <c:pt idx="65950">
                  <c:v>4.40E+02</c:v>
                </c:pt>
                <c:pt idx="65951">
                  <c:v>4.40E+02</c:v>
                </c:pt>
                <c:pt idx="65952">
                  <c:v>4.40E+02</c:v>
                </c:pt>
                <c:pt idx="65953">
                  <c:v>4.40E+02</c:v>
                </c:pt>
                <c:pt idx="65954">
                  <c:v>4.40E+02</c:v>
                </c:pt>
                <c:pt idx="65955">
                  <c:v>4.40E+02</c:v>
                </c:pt>
                <c:pt idx="65956">
                  <c:v>4.40E+02</c:v>
                </c:pt>
                <c:pt idx="65957">
                  <c:v>4.40E+02</c:v>
                </c:pt>
                <c:pt idx="65958">
                  <c:v>4.40E+02</c:v>
                </c:pt>
                <c:pt idx="65959">
                  <c:v>4.40E+02</c:v>
                </c:pt>
                <c:pt idx="65960">
                  <c:v>4.40E+02</c:v>
                </c:pt>
                <c:pt idx="65961">
                  <c:v>4.40E+02</c:v>
                </c:pt>
                <c:pt idx="65962">
                  <c:v>4.40E+02</c:v>
                </c:pt>
                <c:pt idx="65963">
                  <c:v>4.40E+02</c:v>
                </c:pt>
                <c:pt idx="65964">
                  <c:v>4.40E+02</c:v>
                </c:pt>
                <c:pt idx="65965">
                  <c:v>4.40E+02</c:v>
                </c:pt>
                <c:pt idx="65966">
                  <c:v>4.40E+02</c:v>
                </c:pt>
                <c:pt idx="65967">
                  <c:v>4.40E+02</c:v>
                </c:pt>
                <c:pt idx="65968">
                  <c:v>4.40E+02</c:v>
                </c:pt>
                <c:pt idx="65969">
                  <c:v>4.40E+02</c:v>
                </c:pt>
                <c:pt idx="65970">
                  <c:v>4.40E+02</c:v>
                </c:pt>
                <c:pt idx="65971">
                  <c:v>4.40E+02</c:v>
                </c:pt>
                <c:pt idx="65972">
                  <c:v>4.40E+02</c:v>
                </c:pt>
                <c:pt idx="65973">
                  <c:v>4.40E+02</c:v>
                </c:pt>
                <c:pt idx="65974">
                  <c:v>4.40E+02</c:v>
                </c:pt>
                <c:pt idx="65975">
                  <c:v>4.40E+02</c:v>
                </c:pt>
                <c:pt idx="65976">
                  <c:v>4.40E+02</c:v>
                </c:pt>
                <c:pt idx="65977">
                  <c:v>4.40E+02</c:v>
                </c:pt>
                <c:pt idx="65978">
                  <c:v>4.40E+02</c:v>
                </c:pt>
                <c:pt idx="65979">
                  <c:v>4.40E+02</c:v>
                </c:pt>
                <c:pt idx="65980">
                  <c:v>4.40E+02</c:v>
                </c:pt>
                <c:pt idx="65981">
                  <c:v>4.40E+02</c:v>
                </c:pt>
                <c:pt idx="65982">
                  <c:v>4.40E+02</c:v>
                </c:pt>
                <c:pt idx="65983">
                  <c:v>4.40E+02</c:v>
                </c:pt>
                <c:pt idx="65984">
                  <c:v>4.40E+02</c:v>
                </c:pt>
                <c:pt idx="65985">
                  <c:v>4.40E+02</c:v>
                </c:pt>
                <c:pt idx="65986">
                  <c:v>4.40E+02</c:v>
                </c:pt>
                <c:pt idx="65987">
                  <c:v>4.40E+02</c:v>
                </c:pt>
                <c:pt idx="65988">
                  <c:v>4.40E+02</c:v>
                </c:pt>
                <c:pt idx="65989">
                  <c:v>4.40E+02</c:v>
                </c:pt>
                <c:pt idx="65990">
                  <c:v>4.40E+02</c:v>
                </c:pt>
                <c:pt idx="65991">
                  <c:v>4.40E+02</c:v>
                </c:pt>
                <c:pt idx="65992">
                  <c:v>4.40E+02</c:v>
                </c:pt>
                <c:pt idx="65993">
                  <c:v>4.40E+02</c:v>
                </c:pt>
                <c:pt idx="65994">
                  <c:v>4.40E+02</c:v>
                </c:pt>
                <c:pt idx="65995">
                  <c:v>4.40E+02</c:v>
                </c:pt>
                <c:pt idx="65996">
                  <c:v>4.40E+02</c:v>
                </c:pt>
                <c:pt idx="65997">
                  <c:v>4.40E+02</c:v>
                </c:pt>
                <c:pt idx="65998">
                  <c:v>4.40E+02</c:v>
                </c:pt>
                <c:pt idx="65999">
                  <c:v>4.40E+02</c:v>
                </c:pt>
                <c:pt idx="66000">
                  <c:v>4.40E+02</c:v>
                </c:pt>
                <c:pt idx="66001">
                  <c:v>4.40E+02</c:v>
                </c:pt>
                <c:pt idx="66002">
                  <c:v>4.40E+02</c:v>
                </c:pt>
                <c:pt idx="66003">
                  <c:v>4.40E+02</c:v>
                </c:pt>
                <c:pt idx="66004">
                  <c:v>4.40E+02</c:v>
                </c:pt>
                <c:pt idx="66005">
                  <c:v>4.40E+02</c:v>
                </c:pt>
                <c:pt idx="66006">
                  <c:v>4.40E+02</c:v>
                </c:pt>
                <c:pt idx="66007">
                  <c:v>4.40E+02</c:v>
                </c:pt>
                <c:pt idx="66008">
                  <c:v>4.40E+02</c:v>
                </c:pt>
                <c:pt idx="66009">
                  <c:v>4.40E+02</c:v>
                </c:pt>
                <c:pt idx="66010">
                  <c:v>4.40E+02</c:v>
                </c:pt>
                <c:pt idx="66011">
                  <c:v>4.40E+02</c:v>
                </c:pt>
                <c:pt idx="66012">
                  <c:v>4.40E+02</c:v>
                </c:pt>
                <c:pt idx="66013">
                  <c:v>4.40E+02</c:v>
                </c:pt>
                <c:pt idx="66014">
                  <c:v>4.40E+02</c:v>
                </c:pt>
                <c:pt idx="66015">
                  <c:v>4.40E+02</c:v>
                </c:pt>
                <c:pt idx="66016">
                  <c:v>4.40E+02</c:v>
                </c:pt>
                <c:pt idx="66017">
                  <c:v>4.40E+02</c:v>
                </c:pt>
                <c:pt idx="66018">
                  <c:v>4.40E+02</c:v>
                </c:pt>
                <c:pt idx="66019">
                  <c:v>4.40E+02</c:v>
                </c:pt>
                <c:pt idx="66020">
                  <c:v>4.40E+02</c:v>
                </c:pt>
                <c:pt idx="66021">
                  <c:v>4.40E+02</c:v>
                </c:pt>
                <c:pt idx="66022">
                  <c:v>4.40E+02</c:v>
                </c:pt>
                <c:pt idx="66023">
                  <c:v>4.40E+02</c:v>
                </c:pt>
                <c:pt idx="66024">
                  <c:v>4.40E+02</c:v>
                </c:pt>
                <c:pt idx="66025">
                  <c:v>4.40E+02</c:v>
                </c:pt>
                <c:pt idx="66026">
                  <c:v>4.40E+02</c:v>
                </c:pt>
                <c:pt idx="66027">
                  <c:v>4.40E+02</c:v>
                </c:pt>
                <c:pt idx="66028">
                  <c:v>4.40E+02</c:v>
                </c:pt>
                <c:pt idx="66029">
                  <c:v>4.40E+02</c:v>
                </c:pt>
                <c:pt idx="66030">
                  <c:v>4.40E+02</c:v>
                </c:pt>
                <c:pt idx="66031">
                  <c:v>4.40E+02</c:v>
                </c:pt>
                <c:pt idx="66032">
                  <c:v>4.40E+02</c:v>
                </c:pt>
                <c:pt idx="66033">
                  <c:v>4.40E+02</c:v>
                </c:pt>
                <c:pt idx="66034">
                  <c:v>4.40E+02</c:v>
                </c:pt>
                <c:pt idx="66035">
                  <c:v>4.40E+02</c:v>
                </c:pt>
                <c:pt idx="66036">
                  <c:v>4.40E+02</c:v>
                </c:pt>
                <c:pt idx="66037">
                  <c:v>4.40E+02</c:v>
                </c:pt>
                <c:pt idx="66038">
                  <c:v>4.40E+02</c:v>
                </c:pt>
                <c:pt idx="66039">
                  <c:v>4.40E+02</c:v>
                </c:pt>
                <c:pt idx="66040">
                  <c:v>4.40E+02</c:v>
                </c:pt>
                <c:pt idx="66041">
                  <c:v>4.40E+02</c:v>
                </c:pt>
                <c:pt idx="66042">
                  <c:v>4.40E+02</c:v>
                </c:pt>
                <c:pt idx="66043">
                  <c:v>4.40E+02</c:v>
                </c:pt>
                <c:pt idx="66044">
                  <c:v>4.40E+02</c:v>
                </c:pt>
                <c:pt idx="66045">
                  <c:v>4.40E+02</c:v>
                </c:pt>
                <c:pt idx="66046">
                  <c:v>4.40E+02</c:v>
                </c:pt>
                <c:pt idx="66047">
                  <c:v>4.40E+02</c:v>
                </c:pt>
                <c:pt idx="66048">
                  <c:v>4.40E+02</c:v>
                </c:pt>
                <c:pt idx="66049">
                  <c:v>4.40E+02</c:v>
                </c:pt>
                <c:pt idx="66050">
                  <c:v>4.40E+02</c:v>
                </c:pt>
                <c:pt idx="66051">
                  <c:v>4.40E+02</c:v>
                </c:pt>
                <c:pt idx="66052">
                  <c:v>4.40E+02</c:v>
                </c:pt>
                <c:pt idx="66053">
                  <c:v>4.40E+02</c:v>
                </c:pt>
                <c:pt idx="66054">
                  <c:v>4.40E+02</c:v>
                </c:pt>
                <c:pt idx="66055">
                  <c:v>4.40E+02</c:v>
                </c:pt>
                <c:pt idx="66056">
                  <c:v>4.40E+02</c:v>
                </c:pt>
                <c:pt idx="66057">
                  <c:v>4.40E+02</c:v>
                </c:pt>
                <c:pt idx="66058">
                  <c:v>4.40E+02</c:v>
                </c:pt>
                <c:pt idx="66059">
                  <c:v>4.40E+02</c:v>
                </c:pt>
                <c:pt idx="66060">
                  <c:v>4.40E+02</c:v>
                </c:pt>
                <c:pt idx="66061">
                  <c:v>4.40E+02</c:v>
                </c:pt>
                <c:pt idx="66062">
                  <c:v>4.40E+02</c:v>
                </c:pt>
                <c:pt idx="66063">
                  <c:v>4.40E+02</c:v>
                </c:pt>
                <c:pt idx="66064">
                  <c:v>4.40E+02</c:v>
                </c:pt>
                <c:pt idx="66065">
                  <c:v>4.40E+02</c:v>
                </c:pt>
                <c:pt idx="66066">
                  <c:v>4.40E+02</c:v>
                </c:pt>
                <c:pt idx="66067">
                  <c:v>4.40E+02</c:v>
                </c:pt>
                <c:pt idx="66068">
                  <c:v>4.40E+02</c:v>
                </c:pt>
                <c:pt idx="66069">
                  <c:v>4.40E+02</c:v>
                </c:pt>
                <c:pt idx="66070">
                  <c:v>4.40E+02</c:v>
                </c:pt>
                <c:pt idx="66071">
                  <c:v>4.40E+02</c:v>
                </c:pt>
                <c:pt idx="66072">
                  <c:v>4.40E+02</c:v>
                </c:pt>
                <c:pt idx="66073">
                  <c:v>4.40E+02</c:v>
                </c:pt>
                <c:pt idx="66074">
                  <c:v>4.40E+02</c:v>
                </c:pt>
                <c:pt idx="66075">
                  <c:v>4.40E+02</c:v>
                </c:pt>
                <c:pt idx="66076">
                  <c:v>4.40E+02</c:v>
                </c:pt>
                <c:pt idx="66077">
                  <c:v>4.40E+02</c:v>
                </c:pt>
                <c:pt idx="66078">
                  <c:v>4.40E+02</c:v>
                </c:pt>
                <c:pt idx="66079">
                  <c:v>4.40E+02</c:v>
                </c:pt>
                <c:pt idx="66080">
                  <c:v>4.40E+02</c:v>
                </c:pt>
                <c:pt idx="66081">
                  <c:v>4.40E+02</c:v>
                </c:pt>
                <c:pt idx="66082">
                  <c:v>4.40E+02</c:v>
                </c:pt>
                <c:pt idx="66083">
                  <c:v>4.40E+02</c:v>
                </c:pt>
                <c:pt idx="66084">
                  <c:v>4.40E+02</c:v>
                </c:pt>
                <c:pt idx="66085">
                  <c:v>4.40E+02</c:v>
                </c:pt>
                <c:pt idx="66086">
                  <c:v>4.40E+02</c:v>
                </c:pt>
                <c:pt idx="66087">
                  <c:v>4.40E+02</c:v>
                </c:pt>
                <c:pt idx="66088">
                  <c:v>4.40E+02</c:v>
                </c:pt>
                <c:pt idx="66089">
                  <c:v>4.40E+02</c:v>
                </c:pt>
                <c:pt idx="66090">
                  <c:v>4.40E+02</c:v>
                </c:pt>
                <c:pt idx="66091">
                  <c:v>4.40E+02</c:v>
                </c:pt>
                <c:pt idx="66092">
                  <c:v>4.40E+02</c:v>
                </c:pt>
                <c:pt idx="66093">
                  <c:v>4.40E+02</c:v>
                </c:pt>
                <c:pt idx="66094">
                  <c:v>4.40E+02</c:v>
                </c:pt>
                <c:pt idx="66095">
                  <c:v>4.40E+02</c:v>
                </c:pt>
                <c:pt idx="66096">
                  <c:v>4.40E+02</c:v>
                </c:pt>
                <c:pt idx="66097">
                  <c:v>4.40E+02</c:v>
                </c:pt>
                <c:pt idx="66098">
                  <c:v>4.40E+02</c:v>
                </c:pt>
                <c:pt idx="66099">
                  <c:v>4.40E+02</c:v>
                </c:pt>
                <c:pt idx="66100">
                  <c:v>4.40E+02</c:v>
                </c:pt>
                <c:pt idx="66101">
                  <c:v>4.40E+02</c:v>
                </c:pt>
                <c:pt idx="66102">
                  <c:v>4.40E+02</c:v>
                </c:pt>
                <c:pt idx="66103">
                  <c:v>4.40E+02</c:v>
                </c:pt>
                <c:pt idx="66104">
                  <c:v>4.40E+02</c:v>
                </c:pt>
                <c:pt idx="66105">
                  <c:v>4.40E+02</c:v>
                </c:pt>
                <c:pt idx="66106">
                  <c:v>4.40E+02</c:v>
                </c:pt>
                <c:pt idx="66107">
                  <c:v>4.40E+02</c:v>
                </c:pt>
                <c:pt idx="66108">
                  <c:v>4.40E+02</c:v>
                </c:pt>
                <c:pt idx="66109">
                  <c:v>4.40E+02</c:v>
                </c:pt>
                <c:pt idx="66110">
                  <c:v>4.40E+02</c:v>
                </c:pt>
                <c:pt idx="66111">
                  <c:v>4.40E+02</c:v>
                </c:pt>
                <c:pt idx="66112">
                  <c:v>4.40E+02</c:v>
                </c:pt>
                <c:pt idx="66113">
                  <c:v>4.40E+02</c:v>
                </c:pt>
                <c:pt idx="66114">
                  <c:v>4.40E+02</c:v>
                </c:pt>
                <c:pt idx="66115">
                  <c:v>4.40E+02</c:v>
                </c:pt>
                <c:pt idx="66116">
                  <c:v>4.40E+02</c:v>
                </c:pt>
                <c:pt idx="66117">
                  <c:v>4.40E+02</c:v>
                </c:pt>
                <c:pt idx="66118">
                  <c:v>4.40E+02</c:v>
                </c:pt>
                <c:pt idx="66119">
                  <c:v>4.40E+02</c:v>
                </c:pt>
                <c:pt idx="66120">
                  <c:v>4.40E+02</c:v>
                </c:pt>
                <c:pt idx="66121">
                  <c:v>4.40E+02</c:v>
                </c:pt>
                <c:pt idx="66122">
                  <c:v>4.40E+02</c:v>
                </c:pt>
                <c:pt idx="66123">
                  <c:v>4.40E+02</c:v>
                </c:pt>
                <c:pt idx="66124">
                  <c:v>4.40E+02</c:v>
                </c:pt>
                <c:pt idx="66125">
                  <c:v>4.40E+02</c:v>
                </c:pt>
                <c:pt idx="66126">
                  <c:v>4.40E+02</c:v>
                </c:pt>
                <c:pt idx="66127">
                  <c:v>4.40E+02</c:v>
                </c:pt>
                <c:pt idx="66128">
                  <c:v>4.40E+02</c:v>
                </c:pt>
                <c:pt idx="66129">
                  <c:v>4.40E+02</c:v>
                </c:pt>
                <c:pt idx="66130">
                  <c:v>4.40E+02</c:v>
                </c:pt>
                <c:pt idx="66131">
                  <c:v>4.40E+02</c:v>
                </c:pt>
                <c:pt idx="66132">
                  <c:v>4.40E+02</c:v>
                </c:pt>
                <c:pt idx="66133">
                  <c:v>4.40E+02</c:v>
                </c:pt>
                <c:pt idx="66134">
                  <c:v>4.40E+02</c:v>
                </c:pt>
                <c:pt idx="66135">
                  <c:v>4.40E+02</c:v>
                </c:pt>
                <c:pt idx="66136">
                  <c:v>4.40E+02</c:v>
                </c:pt>
                <c:pt idx="66137">
                  <c:v>4.40E+02</c:v>
                </c:pt>
                <c:pt idx="66138">
                  <c:v>4.40E+02</c:v>
                </c:pt>
                <c:pt idx="66139">
                  <c:v>4.40E+02</c:v>
                </c:pt>
                <c:pt idx="66140">
                  <c:v>4.40E+02</c:v>
                </c:pt>
                <c:pt idx="66141">
                  <c:v>4.40E+02</c:v>
                </c:pt>
                <c:pt idx="66142">
                  <c:v>4.40E+02</c:v>
                </c:pt>
                <c:pt idx="66143">
                  <c:v>4.40E+02</c:v>
                </c:pt>
                <c:pt idx="66144">
                  <c:v>4.40E+02</c:v>
                </c:pt>
                <c:pt idx="66145">
                  <c:v>4.40E+02</c:v>
                </c:pt>
                <c:pt idx="66146">
                  <c:v>4.40E+02</c:v>
                </c:pt>
                <c:pt idx="66147">
                  <c:v>4.40E+02</c:v>
                </c:pt>
                <c:pt idx="66148">
                  <c:v>4.40E+02</c:v>
                </c:pt>
                <c:pt idx="66149">
                  <c:v>4.40E+02</c:v>
                </c:pt>
                <c:pt idx="66150">
                  <c:v>4.40E+02</c:v>
                </c:pt>
                <c:pt idx="66151">
                  <c:v>4.40E+02</c:v>
                </c:pt>
                <c:pt idx="66152">
                  <c:v>4.40E+02</c:v>
                </c:pt>
                <c:pt idx="66153">
                  <c:v>4.40E+02</c:v>
                </c:pt>
                <c:pt idx="66154">
                  <c:v>4.40E+02</c:v>
                </c:pt>
                <c:pt idx="66155">
                  <c:v>4.40E+02</c:v>
                </c:pt>
                <c:pt idx="66156">
                  <c:v>4.40E+02</c:v>
                </c:pt>
                <c:pt idx="66157">
                  <c:v>4.40E+02</c:v>
                </c:pt>
                <c:pt idx="66158">
                  <c:v>4.40E+02</c:v>
                </c:pt>
                <c:pt idx="66159">
                  <c:v>4.40E+02</c:v>
                </c:pt>
                <c:pt idx="66160">
                  <c:v>4.40E+02</c:v>
                </c:pt>
                <c:pt idx="66161">
                  <c:v>4.40E+02</c:v>
                </c:pt>
                <c:pt idx="66162">
                  <c:v>4.40E+02</c:v>
                </c:pt>
                <c:pt idx="66163">
                  <c:v>4.40E+02</c:v>
                </c:pt>
                <c:pt idx="66164">
                  <c:v>4.40E+02</c:v>
                </c:pt>
                <c:pt idx="66165">
                  <c:v>4.40E+02</c:v>
                </c:pt>
                <c:pt idx="66166">
                  <c:v>4.40E+02</c:v>
                </c:pt>
                <c:pt idx="66167">
                  <c:v>4.40E+02</c:v>
                </c:pt>
                <c:pt idx="66168">
                  <c:v>4.40E+02</c:v>
                </c:pt>
                <c:pt idx="66169">
                  <c:v>4.40E+02</c:v>
                </c:pt>
                <c:pt idx="66170">
                  <c:v>4.40E+02</c:v>
                </c:pt>
                <c:pt idx="66171">
                  <c:v>4.40E+02</c:v>
                </c:pt>
                <c:pt idx="66172">
                  <c:v>4.40E+02</c:v>
                </c:pt>
                <c:pt idx="66173">
                  <c:v>4.40E+02</c:v>
                </c:pt>
                <c:pt idx="66174">
                  <c:v>4.40E+02</c:v>
                </c:pt>
                <c:pt idx="66175">
                  <c:v>4.40E+02</c:v>
                </c:pt>
                <c:pt idx="66176">
                  <c:v>4.40E+02</c:v>
                </c:pt>
                <c:pt idx="66177">
                  <c:v>4.40E+02</c:v>
                </c:pt>
                <c:pt idx="66178">
                  <c:v>4.40E+02</c:v>
                </c:pt>
                <c:pt idx="66179">
                  <c:v>4.40E+02</c:v>
                </c:pt>
                <c:pt idx="66180">
                  <c:v>4.40E+02</c:v>
                </c:pt>
                <c:pt idx="66181">
                  <c:v>4.40E+02</c:v>
                </c:pt>
                <c:pt idx="66182">
                  <c:v>4.40E+02</c:v>
                </c:pt>
                <c:pt idx="66183">
                  <c:v>4.40E+02</c:v>
                </c:pt>
                <c:pt idx="66184">
                  <c:v>4.40E+02</c:v>
                </c:pt>
                <c:pt idx="66185">
                  <c:v>4.40E+02</c:v>
                </c:pt>
                <c:pt idx="66186">
                  <c:v>4.40E+02</c:v>
                </c:pt>
                <c:pt idx="66187">
                  <c:v>4.40E+02</c:v>
                </c:pt>
                <c:pt idx="66188">
                  <c:v>4.40E+02</c:v>
                </c:pt>
                <c:pt idx="66189">
                  <c:v>4.40E+02</c:v>
                </c:pt>
                <c:pt idx="66190">
                  <c:v>4.40E+02</c:v>
                </c:pt>
                <c:pt idx="66191">
                  <c:v>4.40E+02</c:v>
                </c:pt>
                <c:pt idx="66192">
                  <c:v>4.40E+02</c:v>
                </c:pt>
                <c:pt idx="66193">
                  <c:v>4.40E+02</c:v>
                </c:pt>
                <c:pt idx="66194">
                  <c:v>4.40E+02</c:v>
                </c:pt>
                <c:pt idx="66195">
                  <c:v>4.40E+02</c:v>
                </c:pt>
                <c:pt idx="66196">
                  <c:v>4.40E+02</c:v>
                </c:pt>
                <c:pt idx="66197">
                  <c:v>4.40E+02</c:v>
                </c:pt>
                <c:pt idx="66198">
                  <c:v>4.40E+02</c:v>
                </c:pt>
                <c:pt idx="66199">
                  <c:v>4.40E+02</c:v>
                </c:pt>
                <c:pt idx="66200">
                  <c:v>4.40E+02</c:v>
                </c:pt>
                <c:pt idx="66201">
                  <c:v>4.40E+02</c:v>
                </c:pt>
                <c:pt idx="66202">
                  <c:v>4.40E+02</c:v>
                </c:pt>
                <c:pt idx="66203">
                  <c:v>4.40E+02</c:v>
                </c:pt>
                <c:pt idx="66204">
                  <c:v>4.40E+02</c:v>
                </c:pt>
                <c:pt idx="66205">
                  <c:v>4.40E+02</c:v>
                </c:pt>
                <c:pt idx="66206">
                  <c:v>4.40E+02</c:v>
                </c:pt>
                <c:pt idx="66207">
                  <c:v>4.40E+02</c:v>
                </c:pt>
                <c:pt idx="66208">
                  <c:v>4.40E+02</c:v>
                </c:pt>
                <c:pt idx="66209">
                  <c:v>4.40E+02</c:v>
                </c:pt>
                <c:pt idx="66210">
                  <c:v>4.40E+02</c:v>
                </c:pt>
                <c:pt idx="66211">
                  <c:v>4.40E+02</c:v>
                </c:pt>
                <c:pt idx="66212">
                  <c:v>4.40E+02</c:v>
                </c:pt>
                <c:pt idx="66213">
                  <c:v>4.40E+02</c:v>
                </c:pt>
                <c:pt idx="66214">
                  <c:v>4.40E+02</c:v>
                </c:pt>
                <c:pt idx="66215">
                  <c:v>4.40E+02</c:v>
                </c:pt>
                <c:pt idx="66216">
                  <c:v>4.40E+02</c:v>
                </c:pt>
                <c:pt idx="66217">
                  <c:v>4.40E+02</c:v>
                </c:pt>
                <c:pt idx="66218">
                  <c:v>4.40E+02</c:v>
                </c:pt>
                <c:pt idx="66219">
                  <c:v>4.40E+02</c:v>
                </c:pt>
                <c:pt idx="66220">
                  <c:v>4.40E+02</c:v>
                </c:pt>
                <c:pt idx="66221">
                  <c:v>4.40E+02</c:v>
                </c:pt>
                <c:pt idx="66222">
                  <c:v>4.40E+02</c:v>
                </c:pt>
                <c:pt idx="66223">
                  <c:v>4.40E+02</c:v>
                </c:pt>
                <c:pt idx="66224">
                  <c:v>4.40E+02</c:v>
                </c:pt>
                <c:pt idx="66225">
                  <c:v>4.40E+02</c:v>
                </c:pt>
                <c:pt idx="66226">
                  <c:v>4.40E+02</c:v>
                </c:pt>
                <c:pt idx="66227">
                  <c:v>4.40E+02</c:v>
                </c:pt>
                <c:pt idx="66228">
                  <c:v>4.40E+02</c:v>
                </c:pt>
                <c:pt idx="66229">
                  <c:v>4.40E+02</c:v>
                </c:pt>
                <c:pt idx="66230">
                  <c:v>4.40E+02</c:v>
                </c:pt>
                <c:pt idx="66231">
                  <c:v>4.40E+02</c:v>
                </c:pt>
                <c:pt idx="66232">
                  <c:v>4.40E+02</c:v>
                </c:pt>
                <c:pt idx="66233">
                  <c:v>4.40E+02</c:v>
                </c:pt>
                <c:pt idx="66234">
                  <c:v>4.40E+02</c:v>
                </c:pt>
                <c:pt idx="66235">
                  <c:v>4.40E+02</c:v>
                </c:pt>
                <c:pt idx="66236">
                  <c:v>4.40E+02</c:v>
                </c:pt>
                <c:pt idx="66237">
                  <c:v>4.40E+02</c:v>
                </c:pt>
                <c:pt idx="66238">
                  <c:v>4.40E+02</c:v>
                </c:pt>
                <c:pt idx="66239">
                  <c:v>4.40E+02</c:v>
                </c:pt>
                <c:pt idx="66240">
                  <c:v>4.40E+02</c:v>
                </c:pt>
                <c:pt idx="66241">
                  <c:v>4.40E+02</c:v>
                </c:pt>
                <c:pt idx="66242">
                  <c:v>4.40E+02</c:v>
                </c:pt>
                <c:pt idx="66243">
                  <c:v>4.40E+02</c:v>
                </c:pt>
                <c:pt idx="66244">
                  <c:v>4.40E+02</c:v>
                </c:pt>
                <c:pt idx="66245">
                  <c:v>4.40E+02</c:v>
                </c:pt>
                <c:pt idx="66246">
                  <c:v>4.40E+02</c:v>
                </c:pt>
                <c:pt idx="66247">
                  <c:v>4.40E+02</c:v>
                </c:pt>
                <c:pt idx="66248">
                  <c:v>4.40E+02</c:v>
                </c:pt>
                <c:pt idx="66249">
                  <c:v>4.40E+02</c:v>
                </c:pt>
                <c:pt idx="66250">
                  <c:v>4.40E+02</c:v>
                </c:pt>
                <c:pt idx="66251">
                  <c:v>4.40E+02</c:v>
                </c:pt>
                <c:pt idx="66252">
                  <c:v>4.40E+02</c:v>
                </c:pt>
                <c:pt idx="66253">
                  <c:v>4.40E+02</c:v>
                </c:pt>
                <c:pt idx="66254">
                  <c:v>4.40E+02</c:v>
                </c:pt>
                <c:pt idx="66255">
                  <c:v>4.40E+02</c:v>
                </c:pt>
                <c:pt idx="66256">
                  <c:v>4.40E+02</c:v>
                </c:pt>
                <c:pt idx="66257">
                  <c:v>4.40E+02</c:v>
                </c:pt>
                <c:pt idx="66258">
                  <c:v>4.40E+02</c:v>
                </c:pt>
                <c:pt idx="66259">
                  <c:v>4.40E+02</c:v>
                </c:pt>
                <c:pt idx="66260">
                  <c:v>4.40E+02</c:v>
                </c:pt>
                <c:pt idx="66261">
                  <c:v>4.40E+02</c:v>
                </c:pt>
                <c:pt idx="66262">
                  <c:v>4.40E+02</c:v>
                </c:pt>
                <c:pt idx="66263">
                  <c:v>4.40E+02</c:v>
                </c:pt>
                <c:pt idx="66264">
                  <c:v>4.40E+02</c:v>
                </c:pt>
                <c:pt idx="66265">
                  <c:v>4.40E+02</c:v>
                </c:pt>
                <c:pt idx="66266">
                  <c:v>4.40E+02</c:v>
                </c:pt>
                <c:pt idx="66267">
                  <c:v>4.40E+02</c:v>
                </c:pt>
                <c:pt idx="66268">
                  <c:v>4.40E+02</c:v>
                </c:pt>
                <c:pt idx="66269">
                  <c:v>4.40E+02</c:v>
                </c:pt>
                <c:pt idx="66270">
                  <c:v>4.40E+02</c:v>
                </c:pt>
                <c:pt idx="66271">
                  <c:v>4.40E+02</c:v>
                </c:pt>
                <c:pt idx="66272">
                  <c:v>4.40E+02</c:v>
                </c:pt>
                <c:pt idx="66273">
                  <c:v>4.40E+02</c:v>
                </c:pt>
                <c:pt idx="66274">
                  <c:v>4.40E+02</c:v>
                </c:pt>
                <c:pt idx="66275">
                  <c:v>4.40E+02</c:v>
                </c:pt>
                <c:pt idx="66276">
                  <c:v>4.40E+02</c:v>
                </c:pt>
                <c:pt idx="66277">
                  <c:v>4.40E+02</c:v>
                </c:pt>
                <c:pt idx="66278">
                  <c:v>4.40E+02</c:v>
                </c:pt>
                <c:pt idx="66279">
                  <c:v>4.40E+02</c:v>
                </c:pt>
                <c:pt idx="66280">
                  <c:v>4.40E+02</c:v>
                </c:pt>
                <c:pt idx="66281">
                  <c:v>4.40E+02</c:v>
                </c:pt>
                <c:pt idx="66282">
                  <c:v>4.40E+02</c:v>
                </c:pt>
                <c:pt idx="66283">
                  <c:v>4.40E+02</c:v>
                </c:pt>
                <c:pt idx="66284">
                  <c:v>4.40E+02</c:v>
                </c:pt>
                <c:pt idx="66285">
                  <c:v>4.40E+02</c:v>
                </c:pt>
                <c:pt idx="66286">
                  <c:v>4.40E+02</c:v>
                </c:pt>
                <c:pt idx="66287">
                  <c:v>4.40E+02</c:v>
                </c:pt>
                <c:pt idx="66288">
                  <c:v>4.40E+02</c:v>
                </c:pt>
                <c:pt idx="66289">
                  <c:v>4.40E+02</c:v>
                </c:pt>
                <c:pt idx="66290">
                  <c:v>4.40E+02</c:v>
                </c:pt>
                <c:pt idx="66291">
                  <c:v>4.40E+02</c:v>
                </c:pt>
                <c:pt idx="66292">
                  <c:v>4.40E+02</c:v>
                </c:pt>
                <c:pt idx="66293">
                  <c:v>4.40E+02</c:v>
                </c:pt>
                <c:pt idx="66294">
                  <c:v>4.40E+02</c:v>
                </c:pt>
                <c:pt idx="66295">
                  <c:v>4.40E+02</c:v>
                </c:pt>
                <c:pt idx="66296">
                  <c:v>4.40E+02</c:v>
                </c:pt>
                <c:pt idx="66297">
                  <c:v>4.40E+02</c:v>
                </c:pt>
                <c:pt idx="66298">
                  <c:v>4.40E+02</c:v>
                </c:pt>
                <c:pt idx="66299">
                  <c:v>4.40E+02</c:v>
                </c:pt>
                <c:pt idx="66300">
                  <c:v>4.40E+02</c:v>
                </c:pt>
                <c:pt idx="66301">
                  <c:v>4.40E+02</c:v>
                </c:pt>
                <c:pt idx="66302">
                  <c:v>4.40E+02</c:v>
                </c:pt>
                <c:pt idx="66303">
                  <c:v>4.40E+02</c:v>
                </c:pt>
                <c:pt idx="66304">
                  <c:v>4.40E+02</c:v>
                </c:pt>
                <c:pt idx="66305">
                  <c:v>4.40E+02</c:v>
                </c:pt>
                <c:pt idx="66306">
                  <c:v>4.40E+02</c:v>
                </c:pt>
                <c:pt idx="66307">
                  <c:v>4.40E+02</c:v>
                </c:pt>
                <c:pt idx="66308">
                  <c:v>4.40E+02</c:v>
                </c:pt>
                <c:pt idx="66309">
                  <c:v>4.40E+02</c:v>
                </c:pt>
                <c:pt idx="66310">
                  <c:v>4.40E+02</c:v>
                </c:pt>
                <c:pt idx="66311">
                  <c:v>4.40E+02</c:v>
                </c:pt>
                <c:pt idx="66312">
                  <c:v>4.40E+02</c:v>
                </c:pt>
                <c:pt idx="66313">
                  <c:v>4.40E+02</c:v>
                </c:pt>
                <c:pt idx="66314">
                  <c:v>4.40E+02</c:v>
                </c:pt>
                <c:pt idx="66315">
                  <c:v>4.40E+02</c:v>
                </c:pt>
                <c:pt idx="66316">
                  <c:v>4.40E+02</c:v>
                </c:pt>
                <c:pt idx="66317">
                  <c:v>4.40E+02</c:v>
                </c:pt>
                <c:pt idx="66318">
                  <c:v>4.40E+02</c:v>
                </c:pt>
                <c:pt idx="66319">
                  <c:v>4.40E+02</c:v>
                </c:pt>
                <c:pt idx="66320">
                  <c:v>4.40E+02</c:v>
                </c:pt>
                <c:pt idx="66321">
                  <c:v>4.40E+02</c:v>
                </c:pt>
                <c:pt idx="66322">
                  <c:v>4.40E+02</c:v>
                </c:pt>
                <c:pt idx="66323">
                  <c:v>4.40E+02</c:v>
                </c:pt>
                <c:pt idx="66324">
                  <c:v>4.40E+02</c:v>
                </c:pt>
                <c:pt idx="66325">
                  <c:v>4.40E+02</c:v>
                </c:pt>
                <c:pt idx="66326">
                  <c:v>4.40E+02</c:v>
                </c:pt>
                <c:pt idx="66327">
                  <c:v>4.40E+02</c:v>
                </c:pt>
                <c:pt idx="66328">
                  <c:v>4.40E+02</c:v>
                </c:pt>
                <c:pt idx="66329">
                  <c:v>4.40E+02</c:v>
                </c:pt>
                <c:pt idx="66330">
                  <c:v>4.40E+02</c:v>
                </c:pt>
                <c:pt idx="66331">
                  <c:v>4.40E+02</c:v>
                </c:pt>
                <c:pt idx="66332">
                  <c:v>4.40E+02</c:v>
                </c:pt>
                <c:pt idx="66333">
                  <c:v>4.40E+02</c:v>
                </c:pt>
                <c:pt idx="66334">
                  <c:v>4.40E+02</c:v>
                </c:pt>
                <c:pt idx="66335">
                  <c:v>4.40E+02</c:v>
                </c:pt>
                <c:pt idx="66336">
                  <c:v>4.40E+02</c:v>
                </c:pt>
                <c:pt idx="66337">
                  <c:v>4.40E+02</c:v>
                </c:pt>
                <c:pt idx="66338">
                  <c:v>4.40E+02</c:v>
                </c:pt>
                <c:pt idx="66339">
                  <c:v>4.40E+02</c:v>
                </c:pt>
                <c:pt idx="66340">
                  <c:v>4.40E+02</c:v>
                </c:pt>
                <c:pt idx="66341">
                  <c:v>4.40E+02</c:v>
                </c:pt>
                <c:pt idx="66342">
                  <c:v>4.40E+02</c:v>
                </c:pt>
                <c:pt idx="66343">
                  <c:v>4.40E+02</c:v>
                </c:pt>
                <c:pt idx="66344">
                  <c:v>4.40E+02</c:v>
                </c:pt>
                <c:pt idx="66345">
                  <c:v>4.40E+02</c:v>
                </c:pt>
                <c:pt idx="66346">
                  <c:v>4.40E+02</c:v>
                </c:pt>
                <c:pt idx="66347">
                  <c:v>4.40E+02</c:v>
                </c:pt>
                <c:pt idx="66348">
                  <c:v>4.40E+02</c:v>
                </c:pt>
                <c:pt idx="66349">
                  <c:v>4.40E+02</c:v>
                </c:pt>
                <c:pt idx="66350">
                  <c:v>4.40E+02</c:v>
                </c:pt>
                <c:pt idx="66351">
                  <c:v>4.40E+02</c:v>
                </c:pt>
                <c:pt idx="66352">
                  <c:v>4.40E+02</c:v>
                </c:pt>
                <c:pt idx="66353">
                  <c:v>4.40E+02</c:v>
                </c:pt>
                <c:pt idx="66354">
                  <c:v>4.40E+02</c:v>
                </c:pt>
                <c:pt idx="66355">
                  <c:v>4.40E+02</c:v>
                </c:pt>
                <c:pt idx="66356">
                  <c:v>4.40E+02</c:v>
                </c:pt>
                <c:pt idx="66357">
                  <c:v>4.40E+02</c:v>
                </c:pt>
                <c:pt idx="66358">
                  <c:v>4.40E+02</c:v>
                </c:pt>
                <c:pt idx="66359">
                  <c:v>4.40E+02</c:v>
                </c:pt>
                <c:pt idx="66360">
                  <c:v>4.40E+02</c:v>
                </c:pt>
                <c:pt idx="66361">
                  <c:v>4.40E+02</c:v>
                </c:pt>
                <c:pt idx="66362">
                  <c:v>4.40E+02</c:v>
                </c:pt>
                <c:pt idx="66363">
                  <c:v>4.40E+02</c:v>
                </c:pt>
                <c:pt idx="66364">
                  <c:v>4.40E+02</c:v>
                </c:pt>
                <c:pt idx="66365">
                  <c:v>4.40E+02</c:v>
                </c:pt>
                <c:pt idx="66366">
                  <c:v>4.40E+02</c:v>
                </c:pt>
                <c:pt idx="66367">
                  <c:v>4.40E+02</c:v>
                </c:pt>
                <c:pt idx="66368">
                  <c:v>4.40E+02</c:v>
                </c:pt>
                <c:pt idx="66369">
                  <c:v>4.40E+02</c:v>
                </c:pt>
                <c:pt idx="66370">
                  <c:v>4.40E+02</c:v>
                </c:pt>
                <c:pt idx="66371">
                  <c:v>4.40E+02</c:v>
                </c:pt>
                <c:pt idx="66372">
                  <c:v>4.40E+02</c:v>
                </c:pt>
                <c:pt idx="66373">
                  <c:v>4.40E+02</c:v>
                </c:pt>
                <c:pt idx="66374">
                  <c:v>4.40E+02</c:v>
                </c:pt>
                <c:pt idx="66375">
                  <c:v>4.40E+02</c:v>
                </c:pt>
                <c:pt idx="66376">
                  <c:v>4.40E+02</c:v>
                </c:pt>
                <c:pt idx="66377">
                  <c:v>4.40E+02</c:v>
                </c:pt>
                <c:pt idx="66378">
                  <c:v>4.40E+02</c:v>
                </c:pt>
                <c:pt idx="66379">
                  <c:v>4.40E+02</c:v>
                </c:pt>
                <c:pt idx="66380">
                  <c:v>4.40E+02</c:v>
                </c:pt>
                <c:pt idx="66381">
                  <c:v>4.40E+02</c:v>
                </c:pt>
                <c:pt idx="66382">
                  <c:v>4.40E+02</c:v>
                </c:pt>
                <c:pt idx="66383">
                  <c:v>4.40E+02</c:v>
                </c:pt>
                <c:pt idx="66384">
                  <c:v>4.40E+02</c:v>
                </c:pt>
                <c:pt idx="66385">
                  <c:v>4.40E+02</c:v>
                </c:pt>
                <c:pt idx="66386">
                  <c:v>4.40E+02</c:v>
                </c:pt>
                <c:pt idx="66387">
                  <c:v>4.40E+02</c:v>
                </c:pt>
                <c:pt idx="66388">
                  <c:v>4.40E+02</c:v>
                </c:pt>
                <c:pt idx="66389">
                  <c:v>4.40E+02</c:v>
                </c:pt>
                <c:pt idx="66390">
                  <c:v>4.40E+02</c:v>
                </c:pt>
                <c:pt idx="66391">
                  <c:v>4.40E+02</c:v>
                </c:pt>
                <c:pt idx="66392">
                  <c:v>4.40E+02</c:v>
                </c:pt>
                <c:pt idx="66393">
                  <c:v>4.40E+02</c:v>
                </c:pt>
                <c:pt idx="66394">
                  <c:v>4.40E+02</c:v>
                </c:pt>
                <c:pt idx="66395">
                  <c:v>4.40E+02</c:v>
                </c:pt>
                <c:pt idx="66396">
                  <c:v>4.40E+02</c:v>
                </c:pt>
                <c:pt idx="66397">
                  <c:v>4.40E+02</c:v>
                </c:pt>
                <c:pt idx="66398">
                  <c:v>4.40E+02</c:v>
                </c:pt>
                <c:pt idx="66399">
                  <c:v>4.40E+02</c:v>
                </c:pt>
                <c:pt idx="66400">
                  <c:v>4.40E+02</c:v>
                </c:pt>
                <c:pt idx="66401">
                  <c:v>4.40E+02</c:v>
                </c:pt>
                <c:pt idx="66402">
                  <c:v>4.40E+02</c:v>
                </c:pt>
                <c:pt idx="66403">
                  <c:v>4.40E+02</c:v>
                </c:pt>
                <c:pt idx="66404">
                  <c:v>4.40E+02</c:v>
                </c:pt>
                <c:pt idx="66405">
                  <c:v>4.40E+02</c:v>
                </c:pt>
                <c:pt idx="66406">
                  <c:v>4.40E+02</c:v>
                </c:pt>
                <c:pt idx="66407">
                  <c:v>4.40E+02</c:v>
                </c:pt>
                <c:pt idx="66408">
                  <c:v>4.40E+02</c:v>
                </c:pt>
                <c:pt idx="66409">
                  <c:v>4.40E+02</c:v>
                </c:pt>
                <c:pt idx="66410">
                  <c:v>4.40E+02</c:v>
                </c:pt>
                <c:pt idx="66411">
                  <c:v>4.40E+02</c:v>
                </c:pt>
                <c:pt idx="66412">
                  <c:v>4.40E+02</c:v>
                </c:pt>
                <c:pt idx="66413">
                  <c:v>4.40E+02</c:v>
                </c:pt>
                <c:pt idx="66414">
                  <c:v>4.40E+02</c:v>
                </c:pt>
                <c:pt idx="66415">
                  <c:v>4.40E+02</c:v>
                </c:pt>
                <c:pt idx="66416">
                  <c:v>4.40E+02</c:v>
                </c:pt>
                <c:pt idx="66417">
                  <c:v>4.40E+02</c:v>
                </c:pt>
                <c:pt idx="66418">
                  <c:v>4.40E+02</c:v>
                </c:pt>
                <c:pt idx="66419">
                  <c:v>4.40E+02</c:v>
                </c:pt>
                <c:pt idx="66420">
                  <c:v>4.40E+02</c:v>
                </c:pt>
                <c:pt idx="66421">
                  <c:v>4.40E+02</c:v>
                </c:pt>
                <c:pt idx="66422">
                  <c:v>4.40E+02</c:v>
                </c:pt>
                <c:pt idx="66423">
                  <c:v>4.40E+02</c:v>
                </c:pt>
                <c:pt idx="66424">
                  <c:v>4.40E+02</c:v>
                </c:pt>
                <c:pt idx="66425">
                  <c:v>4.40E+02</c:v>
                </c:pt>
                <c:pt idx="66426">
                  <c:v>4.40E+02</c:v>
                </c:pt>
                <c:pt idx="66427">
                  <c:v>4.40E+02</c:v>
                </c:pt>
                <c:pt idx="66428">
                  <c:v>4.40E+02</c:v>
                </c:pt>
                <c:pt idx="66429">
                  <c:v>4.40E+02</c:v>
                </c:pt>
                <c:pt idx="66430">
                  <c:v>4.40E+02</c:v>
                </c:pt>
                <c:pt idx="66431">
                  <c:v>4.40E+02</c:v>
                </c:pt>
                <c:pt idx="66432">
                  <c:v>4.40E+02</c:v>
                </c:pt>
                <c:pt idx="66433">
                  <c:v>4.40E+02</c:v>
                </c:pt>
                <c:pt idx="66434">
                  <c:v>4.40E+02</c:v>
                </c:pt>
                <c:pt idx="66435">
                  <c:v>4.40E+02</c:v>
                </c:pt>
                <c:pt idx="66436">
                  <c:v>4.40E+02</c:v>
                </c:pt>
                <c:pt idx="66437">
                  <c:v>4.40E+02</c:v>
                </c:pt>
                <c:pt idx="66438">
                  <c:v>4.40E+02</c:v>
                </c:pt>
                <c:pt idx="66439">
                  <c:v>4.40E+02</c:v>
                </c:pt>
                <c:pt idx="66440">
                  <c:v>4.40E+02</c:v>
                </c:pt>
                <c:pt idx="66441">
                  <c:v>4.40E+02</c:v>
                </c:pt>
                <c:pt idx="66442">
                  <c:v>4.40E+02</c:v>
                </c:pt>
                <c:pt idx="66443">
                  <c:v>4.40E+02</c:v>
                </c:pt>
                <c:pt idx="66444">
                  <c:v>4.40E+02</c:v>
                </c:pt>
                <c:pt idx="66445">
                  <c:v>4.40E+02</c:v>
                </c:pt>
                <c:pt idx="66446">
                  <c:v>4.40E+02</c:v>
                </c:pt>
                <c:pt idx="66447">
                  <c:v>4.40E+02</c:v>
                </c:pt>
                <c:pt idx="66448">
                  <c:v>4.40E+02</c:v>
                </c:pt>
                <c:pt idx="66449">
                  <c:v>4.40E+02</c:v>
                </c:pt>
                <c:pt idx="66450">
                  <c:v>4.40E+02</c:v>
                </c:pt>
                <c:pt idx="66451">
                  <c:v>4.40E+02</c:v>
                </c:pt>
                <c:pt idx="66452">
                  <c:v>4.40E+02</c:v>
                </c:pt>
                <c:pt idx="66453">
                  <c:v>4.40E+02</c:v>
                </c:pt>
                <c:pt idx="66454">
                  <c:v>4.40E+02</c:v>
                </c:pt>
                <c:pt idx="66455">
                  <c:v>4.40E+02</c:v>
                </c:pt>
                <c:pt idx="66456">
                  <c:v>4.40E+02</c:v>
                </c:pt>
                <c:pt idx="66457">
                  <c:v>4.40E+02</c:v>
                </c:pt>
                <c:pt idx="66458">
                  <c:v>4.40E+02</c:v>
                </c:pt>
                <c:pt idx="66459">
                  <c:v>4.40E+02</c:v>
                </c:pt>
                <c:pt idx="66460">
                  <c:v>4.40E+02</c:v>
                </c:pt>
                <c:pt idx="66461">
                  <c:v>4.40E+02</c:v>
                </c:pt>
                <c:pt idx="66462">
                  <c:v>4.40E+02</c:v>
                </c:pt>
                <c:pt idx="66463">
                  <c:v>4.40E+02</c:v>
                </c:pt>
                <c:pt idx="66464">
                  <c:v>4.40E+02</c:v>
                </c:pt>
                <c:pt idx="66465">
                  <c:v>4.40E+02</c:v>
                </c:pt>
                <c:pt idx="66466">
                  <c:v>4.40E+02</c:v>
                </c:pt>
                <c:pt idx="66467">
                  <c:v>4.40E+02</c:v>
                </c:pt>
                <c:pt idx="66468">
                  <c:v>4.40E+02</c:v>
                </c:pt>
                <c:pt idx="66469">
                  <c:v>4.40E+02</c:v>
                </c:pt>
                <c:pt idx="66470">
                  <c:v>4.40E+02</c:v>
                </c:pt>
                <c:pt idx="66471">
                  <c:v>4.40E+02</c:v>
                </c:pt>
                <c:pt idx="66472">
                  <c:v>4.40E+02</c:v>
                </c:pt>
                <c:pt idx="66473">
                  <c:v>4.40E+02</c:v>
                </c:pt>
                <c:pt idx="66474">
                  <c:v>4.40E+02</c:v>
                </c:pt>
                <c:pt idx="66475">
                  <c:v>4.40E+02</c:v>
                </c:pt>
                <c:pt idx="66476">
                  <c:v>4.40E+02</c:v>
                </c:pt>
                <c:pt idx="66477">
                  <c:v>4.40E+02</c:v>
                </c:pt>
                <c:pt idx="66478">
                  <c:v>4.40E+02</c:v>
                </c:pt>
                <c:pt idx="66479">
                  <c:v>4.40E+02</c:v>
                </c:pt>
                <c:pt idx="66480">
                  <c:v>4.40E+02</c:v>
                </c:pt>
                <c:pt idx="66481">
                  <c:v>4.40E+02</c:v>
                </c:pt>
                <c:pt idx="66482">
                  <c:v>4.40E+02</c:v>
                </c:pt>
                <c:pt idx="66483">
                  <c:v>4.40E+02</c:v>
                </c:pt>
                <c:pt idx="66484">
                  <c:v>4.40E+02</c:v>
                </c:pt>
                <c:pt idx="66485">
                  <c:v>4.40E+02</c:v>
                </c:pt>
                <c:pt idx="66486">
                  <c:v>4.40E+02</c:v>
                </c:pt>
                <c:pt idx="66487">
                  <c:v>4.40E+02</c:v>
                </c:pt>
                <c:pt idx="66488">
                  <c:v>4.40E+02</c:v>
                </c:pt>
                <c:pt idx="66489">
                  <c:v>4.40E+02</c:v>
                </c:pt>
                <c:pt idx="66490">
                  <c:v>4.40E+02</c:v>
                </c:pt>
                <c:pt idx="66491">
                  <c:v>4.40E+02</c:v>
                </c:pt>
                <c:pt idx="66492">
                  <c:v>4.40E+02</c:v>
                </c:pt>
                <c:pt idx="66493">
                  <c:v>4.40E+02</c:v>
                </c:pt>
                <c:pt idx="66494">
                  <c:v>4.40E+02</c:v>
                </c:pt>
                <c:pt idx="66495">
                  <c:v>4.40E+02</c:v>
                </c:pt>
                <c:pt idx="66496">
                  <c:v>4.40E+02</c:v>
                </c:pt>
                <c:pt idx="66497">
                  <c:v>4.40E+02</c:v>
                </c:pt>
                <c:pt idx="66498">
                  <c:v>4.40E+02</c:v>
                </c:pt>
                <c:pt idx="66499">
                  <c:v>4.40E+02</c:v>
                </c:pt>
                <c:pt idx="66500">
                  <c:v>4.40E+02</c:v>
                </c:pt>
                <c:pt idx="66501">
                  <c:v>4.40E+02</c:v>
                </c:pt>
                <c:pt idx="66502">
                  <c:v>4.40E+02</c:v>
                </c:pt>
                <c:pt idx="66503">
                  <c:v>4.40E+02</c:v>
                </c:pt>
                <c:pt idx="66504">
                  <c:v>4.40E+02</c:v>
                </c:pt>
                <c:pt idx="66505">
                  <c:v>4.40E+02</c:v>
                </c:pt>
                <c:pt idx="66506">
                  <c:v>4.40E+02</c:v>
                </c:pt>
                <c:pt idx="66507">
                  <c:v>4.40E+02</c:v>
                </c:pt>
                <c:pt idx="66508">
                  <c:v>4.40E+02</c:v>
                </c:pt>
                <c:pt idx="66509">
                  <c:v>4.40E+02</c:v>
                </c:pt>
                <c:pt idx="66510">
                  <c:v>4.40E+02</c:v>
                </c:pt>
                <c:pt idx="66511">
                  <c:v>4.40E+02</c:v>
                </c:pt>
                <c:pt idx="66512">
                  <c:v>4.40E+02</c:v>
                </c:pt>
                <c:pt idx="66513">
                  <c:v>4.40E+02</c:v>
                </c:pt>
                <c:pt idx="66514">
                  <c:v>4.40E+02</c:v>
                </c:pt>
                <c:pt idx="66515">
                  <c:v>4.40E+02</c:v>
                </c:pt>
                <c:pt idx="66516">
                  <c:v>4.40E+02</c:v>
                </c:pt>
                <c:pt idx="66517">
                  <c:v>4.40E+02</c:v>
                </c:pt>
                <c:pt idx="66518">
                  <c:v>4.40E+02</c:v>
                </c:pt>
                <c:pt idx="66519">
                  <c:v>4.40E+02</c:v>
                </c:pt>
                <c:pt idx="66520">
                  <c:v>4.40E+02</c:v>
                </c:pt>
                <c:pt idx="66521">
                  <c:v>4.40E+02</c:v>
                </c:pt>
                <c:pt idx="66522">
                  <c:v>4.40E+02</c:v>
                </c:pt>
                <c:pt idx="66523">
                  <c:v>4.40E+02</c:v>
                </c:pt>
                <c:pt idx="66524">
                  <c:v>4.40E+02</c:v>
                </c:pt>
                <c:pt idx="66525">
                  <c:v>4.40E+02</c:v>
                </c:pt>
                <c:pt idx="66526">
                  <c:v>4.40E+02</c:v>
                </c:pt>
                <c:pt idx="66527">
                  <c:v>4.40E+02</c:v>
                </c:pt>
                <c:pt idx="66528">
                  <c:v>4.40E+02</c:v>
                </c:pt>
                <c:pt idx="66529">
                  <c:v>4.40E+02</c:v>
                </c:pt>
                <c:pt idx="66530">
                  <c:v>4.40E+02</c:v>
                </c:pt>
                <c:pt idx="66531">
                  <c:v>4.40E+02</c:v>
                </c:pt>
                <c:pt idx="66532">
                  <c:v>4.40E+02</c:v>
                </c:pt>
                <c:pt idx="66533">
                  <c:v>4.40E+02</c:v>
                </c:pt>
                <c:pt idx="66534">
                  <c:v>4.40E+02</c:v>
                </c:pt>
                <c:pt idx="66535">
                  <c:v>4.40E+02</c:v>
                </c:pt>
                <c:pt idx="66536">
                  <c:v>4.40E+02</c:v>
                </c:pt>
                <c:pt idx="66537">
                  <c:v>4.40E+02</c:v>
                </c:pt>
                <c:pt idx="66538">
                  <c:v>4.40E+02</c:v>
                </c:pt>
                <c:pt idx="66539">
                  <c:v>4.40E+02</c:v>
                </c:pt>
                <c:pt idx="66540">
                  <c:v>4.40E+02</c:v>
                </c:pt>
                <c:pt idx="66541">
                  <c:v>4.40E+02</c:v>
                </c:pt>
                <c:pt idx="66542">
                  <c:v>4.40E+02</c:v>
                </c:pt>
                <c:pt idx="66543">
                  <c:v>4.40E+02</c:v>
                </c:pt>
                <c:pt idx="66544">
                  <c:v>4.40E+02</c:v>
                </c:pt>
                <c:pt idx="66545">
                  <c:v>4.40E+02</c:v>
                </c:pt>
                <c:pt idx="66546">
                  <c:v>4.40E+02</c:v>
                </c:pt>
                <c:pt idx="66547">
                  <c:v>4.40E+02</c:v>
                </c:pt>
                <c:pt idx="66548">
                  <c:v>4.40E+02</c:v>
                </c:pt>
                <c:pt idx="66549">
                  <c:v>4.40E+02</c:v>
                </c:pt>
                <c:pt idx="66550">
                  <c:v>4.40E+02</c:v>
                </c:pt>
                <c:pt idx="66551">
                  <c:v>4.40E+02</c:v>
                </c:pt>
                <c:pt idx="66552">
                  <c:v>4.40E+02</c:v>
                </c:pt>
                <c:pt idx="66553">
                  <c:v>4.40E+02</c:v>
                </c:pt>
                <c:pt idx="66554">
                  <c:v>4.40E+02</c:v>
                </c:pt>
                <c:pt idx="66555">
                  <c:v>4.40E+02</c:v>
                </c:pt>
                <c:pt idx="66556">
                  <c:v>4.40E+02</c:v>
                </c:pt>
                <c:pt idx="66557">
                  <c:v>4.40E+02</c:v>
                </c:pt>
                <c:pt idx="66558">
                  <c:v>4.40E+02</c:v>
                </c:pt>
                <c:pt idx="66559">
                  <c:v>4.40E+02</c:v>
                </c:pt>
                <c:pt idx="66560">
                  <c:v>4.40E+02</c:v>
                </c:pt>
                <c:pt idx="66561">
                  <c:v>4.40E+02</c:v>
                </c:pt>
                <c:pt idx="66562">
                  <c:v>4.40E+02</c:v>
                </c:pt>
                <c:pt idx="66563">
                  <c:v>4.40E+02</c:v>
                </c:pt>
                <c:pt idx="66564">
                  <c:v>4.40E+02</c:v>
                </c:pt>
                <c:pt idx="66565">
                  <c:v>4.40E+02</c:v>
                </c:pt>
                <c:pt idx="66566">
                  <c:v>4.40E+02</c:v>
                </c:pt>
                <c:pt idx="66567">
                  <c:v>4.40E+02</c:v>
                </c:pt>
                <c:pt idx="66568">
                  <c:v>4.40E+02</c:v>
                </c:pt>
                <c:pt idx="66569">
                  <c:v>4.40E+02</c:v>
                </c:pt>
                <c:pt idx="66570">
                  <c:v>4.40E+02</c:v>
                </c:pt>
                <c:pt idx="66571">
                  <c:v>4.40E+02</c:v>
                </c:pt>
                <c:pt idx="66572">
                  <c:v>4.40E+02</c:v>
                </c:pt>
                <c:pt idx="66573">
                  <c:v>4.40E+02</c:v>
                </c:pt>
                <c:pt idx="66574">
                  <c:v>4.40E+02</c:v>
                </c:pt>
                <c:pt idx="66575">
                  <c:v>4.40E+02</c:v>
                </c:pt>
                <c:pt idx="66576">
                  <c:v>4.40E+02</c:v>
                </c:pt>
                <c:pt idx="66577">
                  <c:v>4.40E+02</c:v>
                </c:pt>
                <c:pt idx="66578">
                  <c:v>4.40E+02</c:v>
                </c:pt>
                <c:pt idx="66579">
                  <c:v>4.40E+02</c:v>
                </c:pt>
                <c:pt idx="66580">
                  <c:v>4.40E+02</c:v>
                </c:pt>
                <c:pt idx="66581">
                  <c:v>4.40E+02</c:v>
                </c:pt>
                <c:pt idx="66582">
                  <c:v>4.40E+02</c:v>
                </c:pt>
                <c:pt idx="66583">
                  <c:v>4.40E+02</c:v>
                </c:pt>
                <c:pt idx="66584">
                  <c:v>4.40E+02</c:v>
                </c:pt>
                <c:pt idx="66585">
                  <c:v>4.40E+02</c:v>
                </c:pt>
                <c:pt idx="66586">
                  <c:v>4.40E+02</c:v>
                </c:pt>
                <c:pt idx="66587">
                  <c:v>4.40E+02</c:v>
                </c:pt>
                <c:pt idx="66588">
                  <c:v>4.40E+02</c:v>
                </c:pt>
                <c:pt idx="66589">
                  <c:v>4.40E+02</c:v>
                </c:pt>
                <c:pt idx="66590">
                  <c:v>4.40E+02</c:v>
                </c:pt>
                <c:pt idx="66591">
                  <c:v>4.40E+02</c:v>
                </c:pt>
                <c:pt idx="66592">
                  <c:v>4.40E+02</c:v>
                </c:pt>
                <c:pt idx="66593">
                  <c:v>4.40E+02</c:v>
                </c:pt>
                <c:pt idx="66594">
                  <c:v>4.40E+02</c:v>
                </c:pt>
                <c:pt idx="66595">
                  <c:v>4.40E+02</c:v>
                </c:pt>
                <c:pt idx="66596">
                  <c:v>4.40E+02</c:v>
                </c:pt>
                <c:pt idx="66597">
                  <c:v>4.40E+02</c:v>
                </c:pt>
                <c:pt idx="66598">
                  <c:v>4.40E+02</c:v>
                </c:pt>
                <c:pt idx="66599">
                  <c:v>4.40E+02</c:v>
                </c:pt>
                <c:pt idx="66600">
                  <c:v>4.40E+02</c:v>
                </c:pt>
                <c:pt idx="66601">
                  <c:v>4.40E+02</c:v>
                </c:pt>
                <c:pt idx="66602">
                  <c:v>4.40E+02</c:v>
                </c:pt>
                <c:pt idx="66603">
                  <c:v>4.40E+02</c:v>
                </c:pt>
                <c:pt idx="66604">
                  <c:v>4.40E+02</c:v>
                </c:pt>
                <c:pt idx="66605">
                  <c:v>4.40E+02</c:v>
                </c:pt>
                <c:pt idx="66606">
                  <c:v>4.40E+02</c:v>
                </c:pt>
                <c:pt idx="66607">
                  <c:v>4.40E+02</c:v>
                </c:pt>
                <c:pt idx="66608">
                  <c:v>4.40E+02</c:v>
                </c:pt>
                <c:pt idx="66609">
                  <c:v>4.40E+02</c:v>
                </c:pt>
                <c:pt idx="66610">
                  <c:v>4.40E+02</c:v>
                </c:pt>
                <c:pt idx="66611">
                  <c:v>4.40E+02</c:v>
                </c:pt>
                <c:pt idx="66612">
                  <c:v>4.40E+02</c:v>
                </c:pt>
                <c:pt idx="66613">
                  <c:v>4.40E+02</c:v>
                </c:pt>
                <c:pt idx="66614">
                  <c:v>4.40E+02</c:v>
                </c:pt>
                <c:pt idx="66615">
                  <c:v>4.40E+02</c:v>
                </c:pt>
                <c:pt idx="66616">
                  <c:v>4.40E+02</c:v>
                </c:pt>
                <c:pt idx="66617">
                  <c:v>4.40E+02</c:v>
                </c:pt>
                <c:pt idx="66618">
                  <c:v>4.40E+02</c:v>
                </c:pt>
                <c:pt idx="66619">
                  <c:v>4.40E+02</c:v>
                </c:pt>
                <c:pt idx="66620">
                  <c:v>4.40E+02</c:v>
                </c:pt>
                <c:pt idx="66621">
                  <c:v>4.40E+02</c:v>
                </c:pt>
                <c:pt idx="66622">
                  <c:v>4.40E+02</c:v>
                </c:pt>
                <c:pt idx="66623">
                  <c:v>4.40E+02</c:v>
                </c:pt>
                <c:pt idx="66624">
                  <c:v>4.40E+02</c:v>
                </c:pt>
                <c:pt idx="66625">
                  <c:v>4.40E+02</c:v>
                </c:pt>
                <c:pt idx="66626">
                  <c:v>4.40E+02</c:v>
                </c:pt>
                <c:pt idx="66627">
                  <c:v>4.40E+02</c:v>
                </c:pt>
                <c:pt idx="66628">
                  <c:v>4.40E+02</c:v>
                </c:pt>
                <c:pt idx="66629">
                  <c:v>4.40E+02</c:v>
                </c:pt>
                <c:pt idx="66630">
                  <c:v>4.40E+02</c:v>
                </c:pt>
                <c:pt idx="66631">
                  <c:v>4.40E+02</c:v>
                </c:pt>
                <c:pt idx="66632">
                  <c:v>4.40E+02</c:v>
                </c:pt>
                <c:pt idx="66633">
                  <c:v>4.40E+02</c:v>
                </c:pt>
                <c:pt idx="66634">
                  <c:v>4.40E+02</c:v>
                </c:pt>
                <c:pt idx="66635">
                  <c:v>4.40E+02</c:v>
                </c:pt>
                <c:pt idx="66636">
                  <c:v>4.40E+02</c:v>
                </c:pt>
                <c:pt idx="66637">
                  <c:v>4.40E+02</c:v>
                </c:pt>
                <c:pt idx="66638">
                  <c:v>4.40E+02</c:v>
                </c:pt>
                <c:pt idx="66639">
                  <c:v>4.40E+02</c:v>
                </c:pt>
                <c:pt idx="66640">
                  <c:v>4.40E+02</c:v>
                </c:pt>
                <c:pt idx="66641">
                  <c:v>4.40E+02</c:v>
                </c:pt>
                <c:pt idx="66642">
                  <c:v>4.40E+02</c:v>
                </c:pt>
                <c:pt idx="66643">
                  <c:v>4.40E+02</c:v>
                </c:pt>
                <c:pt idx="66644">
                  <c:v>4.40E+02</c:v>
                </c:pt>
                <c:pt idx="66645">
                  <c:v>4.40E+02</c:v>
                </c:pt>
                <c:pt idx="66646">
                  <c:v>4.40E+02</c:v>
                </c:pt>
                <c:pt idx="66647">
                  <c:v>4.40E+02</c:v>
                </c:pt>
                <c:pt idx="66648">
                  <c:v>4.40E+02</c:v>
                </c:pt>
                <c:pt idx="66649">
                  <c:v>4.40E+02</c:v>
                </c:pt>
                <c:pt idx="66650">
                  <c:v>4.40E+02</c:v>
                </c:pt>
                <c:pt idx="66651">
                  <c:v>4.40E+02</c:v>
                </c:pt>
                <c:pt idx="66652">
                  <c:v>4.40E+02</c:v>
                </c:pt>
                <c:pt idx="66653">
                  <c:v>4.40E+02</c:v>
                </c:pt>
                <c:pt idx="66654">
                  <c:v>4.40E+02</c:v>
                </c:pt>
                <c:pt idx="66655">
                  <c:v>4.40E+02</c:v>
                </c:pt>
                <c:pt idx="66656">
                  <c:v>4.40E+02</c:v>
                </c:pt>
                <c:pt idx="66657">
                  <c:v>4.40E+02</c:v>
                </c:pt>
                <c:pt idx="66658">
                  <c:v>4.40E+02</c:v>
                </c:pt>
                <c:pt idx="66659">
                  <c:v>4.40E+02</c:v>
                </c:pt>
                <c:pt idx="66660">
                  <c:v>4.40E+02</c:v>
                </c:pt>
                <c:pt idx="66661">
                  <c:v>4.40E+02</c:v>
                </c:pt>
                <c:pt idx="66662">
                  <c:v>4.40E+02</c:v>
                </c:pt>
                <c:pt idx="66663">
                  <c:v>4.40E+02</c:v>
                </c:pt>
                <c:pt idx="66664">
                  <c:v>4.40E+02</c:v>
                </c:pt>
                <c:pt idx="66665">
                  <c:v>4.40E+02</c:v>
                </c:pt>
                <c:pt idx="66666">
                  <c:v>4.40E+02</c:v>
                </c:pt>
                <c:pt idx="66667">
                  <c:v>4.40E+02</c:v>
                </c:pt>
                <c:pt idx="66668">
                  <c:v>4.40E+02</c:v>
                </c:pt>
                <c:pt idx="66669">
                  <c:v>4.40E+02</c:v>
                </c:pt>
                <c:pt idx="66670">
                  <c:v>4.40E+02</c:v>
                </c:pt>
                <c:pt idx="66671">
                  <c:v>4.40E+02</c:v>
                </c:pt>
                <c:pt idx="66672">
                  <c:v>4.40E+02</c:v>
                </c:pt>
                <c:pt idx="66673">
                  <c:v>4.40E+02</c:v>
                </c:pt>
                <c:pt idx="66674">
                  <c:v>4.40E+02</c:v>
                </c:pt>
                <c:pt idx="66675">
                  <c:v>4.40E+02</c:v>
                </c:pt>
                <c:pt idx="66676">
                  <c:v>4.40E+02</c:v>
                </c:pt>
                <c:pt idx="66677">
                  <c:v>4.40E+02</c:v>
                </c:pt>
                <c:pt idx="66678">
                  <c:v>4.40E+02</c:v>
                </c:pt>
                <c:pt idx="66679">
                  <c:v>4.40E+02</c:v>
                </c:pt>
                <c:pt idx="66680">
                  <c:v>4.40E+02</c:v>
                </c:pt>
                <c:pt idx="66681">
                  <c:v>4.40E+02</c:v>
                </c:pt>
                <c:pt idx="66682">
                  <c:v>4.40E+02</c:v>
                </c:pt>
                <c:pt idx="66683">
                  <c:v>4.40E+02</c:v>
                </c:pt>
                <c:pt idx="66684">
                  <c:v>4.40E+02</c:v>
                </c:pt>
                <c:pt idx="66685">
                  <c:v>4.40E+02</c:v>
                </c:pt>
                <c:pt idx="66686">
                  <c:v>4.40E+02</c:v>
                </c:pt>
                <c:pt idx="66687">
                  <c:v>4.40E+02</c:v>
                </c:pt>
                <c:pt idx="66688">
                  <c:v>4.40E+02</c:v>
                </c:pt>
                <c:pt idx="66689">
                  <c:v>4.40E+02</c:v>
                </c:pt>
                <c:pt idx="66690">
                  <c:v>4.40E+02</c:v>
                </c:pt>
                <c:pt idx="66691">
                  <c:v>4.40E+02</c:v>
                </c:pt>
                <c:pt idx="66692">
                  <c:v>4.40E+02</c:v>
                </c:pt>
                <c:pt idx="66693">
                  <c:v>4.40E+02</c:v>
                </c:pt>
                <c:pt idx="66694">
                  <c:v>4.40E+02</c:v>
                </c:pt>
                <c:pt idx="66695">
                  <c:v>4.40E+02</c:v>
                </c:pt>
                <c:pt idx="66696">
                  <c:v>4.40E+02</c:v>
                </c:pt>
                <c:pt idx="66697">
                  <c:v>4.40E+02</c:v>
                </c:pt>
                <c:pt idx="66698">
                  <c:v>4.40E+02</c:v>
                </c:pt>
                <c:pt idx="66699">
                  <c:v>4.40E+02</c:v>
                </c:pt>
                <c:pt idx="66700">
                  <c:v>4.40E+02</c:v>
                </c:pt>
                <c:pt idx="66701">
                  <c:v>4.40E+02</c:v>
                </c:pt>
                <c:pt idx="66702">
                  <c:v>4.40E+02</c:v>
                </c:pt>
                <c:pt idx="66703">
                  <c:v>4.40E+02</c:v>
                </c:pt>
                <c:pt idx="66704">
                  <c:v>4.40E+02</c:v>
                </c:pt>
                <c:pt idx="66705">
                  <c:v>4.40E+02</c:v>
                </c:pt>
                <c:pt idx="66706">
                  <c:v>4.40E+02</c:v>
                </c:pt>
                <c:pt idx="66707">
                  <c:v>4.40E+02</c:v>
                </c:pt>
                <c:pt idx="66708">
                  <c:v>4.40E+02</c:v>
                </c:pt>
                <c:pt idx="66709">
                  <c:v>4.40E+02</c:v>
                </c:pt>
                <c:pt idx="66710">
                  <c:v>4.40E+02</c:v>
                </c:pt>
                <c:pt idx="66711">
                  <c:v>4.40E+02</c:v>
                </c:pt>
                <c:pt idx="66712">
                  <c:v>4.40E+02</c:v>
                </c:pt>
                <c:pt idx="66713">
                  <c:v>4.40E+02</c:v>
                </c:pt>
                <c:pt idx="66714">
                  <c:v>4.40E+02</c:v>
                </c:pt>
                <c:pt idx="66715">
                  <c:v>4.40E+02</c:v>
                </c:pt>
                <c:pt idx="66716">
                  <c:v>4.40E+02</c:v>
                </c:pt>
                <c:pt idx="66717">
                  <c:v>4.40E+02</c:v>
                </c:pt>
                <c:pt idx="66718">
                  <c:v>4.40E+02</c:v>
                </c:pt>
                <c:pt idx="66719">
                  <c:v>4.40E+02</c:v>
                </c:pt>
                <c:pt idx="66720">
                  <c:v>4.40E+02</c:v>
                </c:pt>
                <c:pt idx="66721">
                  <c:v>4.40E+02</c:v>
                </c:pt>
                <c:pt idx="66722">
                  <c:v>4.40E+02</c:v>
                </c:pt>
                <c:pt idx="66723">
                  <c:v>4.40E+02</c:v>
                </c:pt>
                <c:pt idx="66724">
                  <c:v>4.40E+02</c:v>
                </c:pt>
                <c:pt idx="66725">
                  <c:v>4.40E+02</c:v>
                </c:pt>
                <c:pt idx="66726">
                  <c:v>4.40E+02</c:v>
                </c:pt>
                <c:pt idx="66727">
                  <c:v>4.40E+02</c:v>
                </c:pt>
                <c:pt idx="66728">
                  <c:v>4.40E+02</c:v>
                </c:pt>
                <c:pt idx="66729">
                  <c:v>4.40E+02</c:v>
                </c:pt>
                <c:pt idx="66730">
                  <c:v>4.40E+02</c:v>
                </c:pt>
                <c:pt idx="66731">
                  <c:v>4.40E+02</c:v>
                </c:pt>
                <c:pt idx="66732">
                  <c:v>4.40E+02</c:v>
                </c:pt>
                <c:pt idx="66733">
                  <c:v>4.40E+02</c:v>
                </c:pt>
                <c:pt idx="66734">
                  <c:v>4.40E+02</c:v>
                </c:pt>
                <c:pt idx="66735">
                  <c:v>4.40E+02</c:v>
                </c:pt>
                <c:pt idx="66736">
                  <c:v>4.40E+02</c:v>
                </c:pt>
                <c:pt idx="66737">
                  <c:v>4.40E+02</c:v>
                </c:pt>
                <c:pt idx="66738">
                  <c:v>4.40E+02</c:v>
                </c:pt>
                <c:pt idx="66739">
                  <c:v>4.40E+02</c:v>
                </c:pt>
                <c:pt idx="66740">
                  <c:v>4.40E+02</c:v>
                </c:pt>
                <c:pt idx="66741">
                  <c:v>4.40E+02</c:v>
                </c:pt>
                <c:pt idx="66742">
                  <c:v>4.40E+02</c:v>
                </c:pt>
                <c:pt idx="66743">
                  <c:v>4.40E+02</c:v>
                </c:pt>
                <c:pt idx="66744">
                  <c:v>4.40E+02</c:v>
                </c:pt>
                <c:pt idx="66745">
                  <c:v>4.40E+02</c:v>
                </c:pt>
                <c:pt idx="66746">
                  <c:v>4.40E+02</c:v>
                </c:pt>
                <c:pt idx="66747">
                  <c:v>4.40E+02</c:v>
                </c:pt>
                <c:pt idx="66748">
                  <c:v>4.40E+02</c:v>
                </c:pt>
                <c:pt idx="66749">
                  <c:v>4.40E+02</c:v>
                </c:pt>
                <c:pt idx="66750">
                  <c:v>4.40E+02</c:v>
                </c:pt>
                <c:pt idx="66751">
                  <c:v>4.40E+02</c:v>
                </c:pt>
                <c:pt idx="66752">
                  <c:v>4.40E+02</c:v>
                </c:pt>
                <c:pt idx="66753">
                  <c:v>4.40E+02</c:v>
                </c:pt>
                <c:pt idx="66754">
                  <c:v>4.40E+02</c:v>
                </c:pt>
                <c:pt idx="66755">
                  <c:v>4.40E+02</c:v>
                </c:pt>
                <c:pt idx="66756">
                  <c:v>4.40E+02</c:v>
                </c:pt>
                <c:pt idx="66757">
                  <c:v>4.40E+02</c:v>
                </c:pt>
                <c:pt idx="66758">
                  <c:v>4.40E+02</c:v>
                </c:pt>
                <c:pt idx="66759">
                  <c:v>4.40E+02</c:v>
                </c:pt>
                <c:pt idx="66760">
                  <c:v>4.40E+02</c:v>
                </c:pt>
                <c:pt idx="66761">
                  <c:v>4.40E+02</c:v>
                </c:pt>
                <c:pt idx="66762">
                  <c:v>4.40E+02</c:v>
                </c:pt>
                <c:pt idx="66763">
                  <c:v>4.40E+02</c:v>
                </c:pt>
                <c:pt idx="66764">
                  <c:v>4.40E+02</c:v>
                </c:pt>
                <c:pt idx="66765">
                  <c:v>4.40E+02</c:v>
                </c:pt>
                <c:pt idx="66766">
                  <c:v>4.40E+02</c:v>
                </c:pt>
                <c:pt idx="66767">
                  <c:v>4.40E+02</c:v>
                </c:pt>
                <c:pt idx="66768">
                  <c:v>4.40E+02</c:v>
                </c:pt>
                <c:pt idx="66769">
                  <c:v>4.40E+02</c:v>
                </c:pt>
                <c:pt idx="66770">
                  <c:v>4.40E+02</c:v>
                </c:pt>
                <c:pt idx="66771">
                  <c:v>4.40E+02</c:v>
                </c:pt>
                <c:pt idx="66772">
                  <c:v>4.40E+02</c:v>
                </c:pt>
                <c:pt idx="66773">
                  <c:v>4.40E+02</c:v>
                </c:pt>
                <c:pt idx="66774">
                  <c:v>4.40E+02</c:v>
                </c:pt>
                <c:pt idx="66775">
                  <c:v>4.40E+02</c:v>
                </c:pt>
                <c:pt idx="66776">
                  <c:v>4.40E+02</c:v>
                </c:pt>
                <c:pt idx="66777">
                  <c:v>4.40E+02</c:v>
                </c:pt>
                <c:pt idx="66778">
                  <c:v>4.40E+02</c:v>
                </c:pt>
                <c:pt idx="66779">
                  <c:v>4.40E+02</c:v>
                </c:pt>
                <c:pt idx="66780">
                  <c:v>4.40E+02</c:v>
                </c:pt>
                <c:pt idx="66781">
                  <c:v>4.40E+02</c:v>
                </c:pt>
                <c:pt idx="66782">
                  <c:v>4.40E+02</c:v>
                </c:pt>
                <c:pt idx="66783">
                  <c:v>4.40E+02</c:v>
                </c:pt>
                <c:pt idx="66784">
                  <c:v>4.40E+02</c:v>
                </c:pt>
                <c:pt idx="66785">
                  <c:v>4.40E+02</c:v>
                </c:pt>
                <c:pt idx="66786">
                  <c:v>4.40E+02</c:v>
                </c:pt>
                <c:pt idx="66787">
                  <c:v>4.40E+02</c:v>
                </c:pt>
                <c:pt idx="66788">
                  <c:v>4.40E+02</c:v>
                </c:pt>
                <c:pt idx="66789">
                  <c:v>4.40E+02</c:v>
                </c:pt>
                <c:pt idx="66790">
                  <c:v>4.40E+02</c:v>
                </c:pt>
                <c:pt idx="66791">
                  <c:v>4.40E+02</c:v>
                </c:pt>
                <c:pt idx="66792">
                  <c:v>4.40E+02</c:v>
                </c:pt>
                <c:pt idx="66793">
                  <c:v>4.40E+02</c:v>
                </c:pt>
                <c:pt idx="66794">
                  <c:v>4.40E+02</c:v>
                </c:pt>
                <c:pt idx="66795">
                  <c:v>4.40E+02</c:v>
                </c:pt>
                <c:pt idx="66796">
                  <c:v>4.40E+02</c:v>
                </c:pt>
                <c:pt idx="66797">
                  <c:v>4.40E+02</c:v>
                </c:pt>
                <c:pt idx="66798">
                  <c:v>4.40E+02</c:v>
                </c:pt>
                <c:pt idx="66799">
                  <c:v>4.40E+02</c:v>
                </c:pt>
                <c:pt idx="66800">
                  <c:v>4.40E+02</c:v>
                </c:pt>
                <c:pt idx="66801">
                  <c:v>4.40E+02</c:v>
                </c:pt>
                <c:pt idx="66802">
                  <c:v>4.40E+02</c:v>
                </c:pt>
                <c:pt idx="66803">
                  <c:v>4.40E+02</c:v>
                </c:pt>
                <c:pt idx="66804">
                  <c:v>4.40E+02</c:v>
                </c:pt>
                <c:pt idx="66805">
                  <c:v>4.40E+02</c:v>
                </c:pt>
                <c:pt idx="66806">
                  <c:v>4.40E+02</c:v>
                </c:pt>
                <c:pt idx="66807">
                  <c:v>4.40E+02</c:v>
                </c:pt>
                <c:pt idx="66808">
                  <c:v>4.40E+02</c:v>
                </c:pt>
                <c:pt idx="66809">
                  <c:v>4.40E+02</c:v>
                </c:pt>
                <c:pt idx="66810">
                  <c:v>4.40E+02</c:v>
                </c:pt>
                <c:pt idx="66811">
                  <c:v>4.40E+02</c:v>
                </c:pt>
                <c:pt idx="66812">
                  <c:v>4.40E+02</c:v>
                </c:pt>
                <c:pt idx="66813">
                  <c:v>4.40E+02</c:v>
                </c:pt>
                <c:pt idx="66814">
                  <c:v>4.40E+02</c:v>
                </c:pt>
                <c:pt idx="66815">
                  <c:v>4.40E+02</c:v>
                </c:pt>
                <c:pt idx="66816">
                  <c:v>4.40E+02</c:v>
                </c:pt>
                <c:pt idx="66817">
                  <c:v>4.40E+02</c:v>
                </c:pt>
                <c:pt idx="66818">
                  <c:v>4.40E+02</c:v>
                </c:pt>
                <c:pt idx="66819">
                  <c:v>4.40E+02</c:v>
                </c:pt>
                <c:pt idx="66820">
                  <c:v>4.40E+02</c:v>
                </c:pt>
                <c:pt idx="66821">
                  <c:v>4.40E+02</c:v>
                </c:pt>
                <c:pt idx="66822">
                  <c:v>4.40E+02</c:v>
                </c:pt>
                <c:pt idx="66823">
                  <c:v>4.40E+02</c:v>
                </c:pt>
                <c:pt idx="66824">
                  <c:v>4.40E+02</c:v>
                </c:pt>
                <c:pt idx="66825">
                  <c:v>4.40E+02</c:v>
                </c:pt>
                <c:pt idx="66826">
                  <c:v>4.40E+02</c:v>
                </c:pt>
                <c:pt idx="66827">
                  <c:v>4.40E+02</c:v>
                </c:pt>
                <c:pt idx="66828">
                  <c:v>4.40E+02</c:v>
                </c:pt>
                <c:pt idx="66829">
                  <c:v>4.40E+02</c:v>
                </c:pt>
                <c:pt idx="66830">
                  <c:v>4.40E+02</c:v>
                </c:pt>
                <c:pt idx="66831">
                  <c:v>4.40E+02</c:v>
                </c:pt>
                <c:pt idx="66832">
                  <c:v>4.40E+02</c:v>
                </c:pt>
                <c:pt idx="66833">
                  <c:v>4.40E+02</c:v>
                </c:pt>
                <c:pt idx="66834">
                  <c:v>4.40E+02</c:v>
                </c:pt>
                <c:pt idx="66835">
                  <c:v>4.40E+02</c:v>
                </c:pt>
                <c:pt idx="66836">
                  <c:v>4.40E+02</c:v>
                </c:pt>
                <c:pt idx="66837">
                  <c:v>4.40E+02</c:v>
                </c:pt>
                <c:pt idx="66838">
                  <c:v>4.40E+02</c:v>
                </c:pt>
                <c:pt idx="66839">
                  <c:v>4.40E+02</c:v>
                </c:pt>
                <c:pt idx="66840">
                  <c:v>4.40E+02</c:v>
                </c:pt>
                <c:pt idx="66841">
                  <c:v>4.40E+02</c:v>
                </c:pt>
                <c:pt idx="66842">
                  <c:v>4.40E+02</c:v>
                </c:pt>
                <c:pt idx="66843">
                  <c:v>4.40E+02</c:v>
                </c:pt>
                <c:pt idx="66844">
                  <c:v>4.40E+02</c:v>
                </c:pt>
                <c:pt idx="66845">
                  <c:v>4.40E+02</c:v>
                </c:pt>
                <c:pt idx="66846">
                  <c:v>4.40E+02</c:v>
                </c:pt>
                <c:pt idx="66847">
                  <c:v>4.40E+02</c:v>
                </c:pt>
                <c:pt idx="66848">
                  <c:v>4.40E+02</c:v>
                </c:pt>
                <c:pt idx="66849">
                  <c:v>4.40E+02</c:v>
                </c:pt>
                <c:pt idx="66850">
                  <c:v>4.40E+02</c:v>
                </c:pt>
                <c:pt idx="66851">
                  <c:v>4.40E+02</c:v>
                </c:pt>
                <c:pt idx="66852">
                  <c:v>4.40E+02</c:v>
                </c:pt>
                <c:pt idx="66853">
                  <c:v>4.40E+02</c:v>
                </c:pt>
                <c:pt idx="66854">
                  <c:v>4.40E+02</c:v>
                </c:pt>
                <c:pt idx="66855">
                  <c:v>4.40E+02</c:v>
                </c:pt>
                <c:pt idx="66856">
                  <c:v>4.40E+02</c:v>
                </c:pt>
                <c:pt idx="66857">
                  <c:v>4.40E+02</c:v>
                </c:pt>
                <c:pt idx="66858">
                  <c:v>4.40E+02</c:v>
                </c:pt>
                <c:pt idx="66859">
                  <c:v>4.40E+02</c:v>
                </c:pt>
                <c:pt idx="66860">
                  <c:v>4.40E+02</c:v>
                </c:pt>
                <c:pt idx="66861">
                  <c:v>4.40E+02</c:v>
                </c:pt>
                <c:pt idx="66862">
                  <c:v>4.40E+02</c:v>
                </c:pt>
                <c:pt idx="66863">
                  <c:v>4.40E+02</c:v>
                </c:pt>
                <c:pt idx="66864">
                  <c:v>4.40E+02</c:v>
                </c:pt>
                <c:pt idx="66865">
                  <c:v>4.40E+02</c:v>
                </c:pt>
                <c:pt idx="66866">
                  <c:v>4.40E+02</c:v>
                </c:pt>
                <c:pt idx="66867">
                  <c:v>4.40E+02</c:v>
                </c:pt>
                <c:pt idx="66868">
                  <c:v>4.40E+02</c:v>
                </c:pt>
                <c:pt idx="66869">
                  <c:v>4.40E+02</c:v>
                </c:pt>
                <c:pt idx="66870">
                  <c:v>4.40E+02</c:v>
                </c:pt>
                <c:pt idx="66871">
                  <c:v>4.40E+02</c:v>
                </c:pt>
                <c:pt idx="66872">
                  <c:v>4.40E+02</c:v>
                </c:pt>
                <c:pt idx="66873">
                  <c:v>4.40E+02</c:v>
                </c:pt>
                <c:pt idx="66874">
                  <c:v>4.40E+02</c:v>
                </c:pt>
                <c:pt idx="66875">
                  <c:v>4.40E+02</c:v>
                </c:pt>
                <c:pt idx="66876">
                  <c:v>4.40E+02</c:v>
                </c:pt>
                <c:pt idx="66877">
                  <c:v>4.40E+02</c:v>
                </c:pt>
                <c:pt idx="66878">
                  <c:v>4.40E+02</c:v>
                </c:pt>
                <c:pt idx="66879">
                  <c:v>4.40E+02</c:v>
                </c:pt>
                <c:pt idx="66880">
                  <c:v>4.40E+02</c:v>
                </c:pt>
                <c:pt idx="66881">
                  <c:v>4.40E+02</c:v>
                </c:pt>
                <c:pt idx="66882">
                  <c:v>4.40E+02</c:v>
                </c:pt>
                <c:pt idx="66883">
                  <c:v>4.40E+02</c:v>
                </c:pt>
                <c:pt idx="66884">
                  <c:v>4.40E+02</c:v>
                </c:pt>
                <c:pt idx="66885">
                  <c:v>4.40E+02</c:v>
                </c:pt>
                <c:pt idx="66886">
                  <c:v>4.40E+02</c:v>
                </c:pt>
                <c:pt idx="66887">
                  <c:v>4.40E+02</c:v>
                </c:pt>
                <c:pt idx="66888">
                  <c:v>4.40E+02</c:v>
                </c:pt>
                <c:pt idx="66889">
                  <c:v>4.40E+02</c:v>
                </c:pt>
                <c:pt idx="66890">
                  <c:v>4.40E+02</c:v>
                </c:pt>
                <c:pt idx="66891">
                  <c:v>4.40E+02</c:v>
                </c:pt>
                <c:pt idx="66892">
                  <c:v>4.40E+02</c:v>
                </c:pt>
                <c:pt idx="66893">
                  <c:v>4.40E+02</c:v>
                </c:pt>
                <c:pt idx="66894">
                  <c:v>4.40E+02</c:v>
                </c:pt>
                <c:pt idx="66895">
                  <c:v>4.40E+02</c:v>
                </c:pt>
                <c:pt idx="66896">
                  <c:v>4.40E+02</c:v>
                </c:pt>
                <c:pt idx="66897">
                  <c:v>4.40E+02</c:v>
                </c:pt>
                <c:pt idx="66898">
                  <c:v>4.40E+02</c:v>
                </c:pt>
                <c:pt idx="66899">
                  <c:v>4.40E+02</c:v>
                </c:pt>
                <c:pt idx="66900">
                  <c:v>4.40E+02</c:v>
                </c:pt>
                <c:pt idx="66901">
                  <c:v>4.40E+02</c:v>
                </c:pt>
                <c:pt idx="66902">
                  <c:v>4.40E+02</c:v>
                </c:pt>
                <c:pt idx="66903">
                  <c:v>4.40E+02</c:v>
                </c:pt>
                <c:pt idx="66904">
                  <c:v>4.40E+02</c:v>
                </c:pt>
                <c:pt idx="66905">
                  <c:v>4.40E+02</c:v>
                </c:pt>
                <c:pt idx="66906">
                  <c:v>4.40E+02</c:v>
                </c:pt>
                <c:pt idx="66907">
                  <c:v>4.40E+02</c:v>
                </c:pt>
                <c:pt idx="66908">
                  <c:v>4.40E+02</c:v>
                </c:pt>
                <c:pt idx="66909">
                  <c:v>4.40E+02</c:v>
                </c:pt>
                <c:pt idx="66910">
                  <c:v>4.40E+02</c:v>
                </c:pt>
                <c:pt idx="66911">
                  <c:v>4.40E+02</c:v>
                </c:pt>
                <c:pt idx="66912">
                  <c:v>4.40E+02</c:v>
                </c:pt>
                <c:pt idx="66913">
                  <c:v>4.40E+02</c:v>
                </c:pt>
                <c:pt idx="66914">
                  <c:v>4.40E+02</c:v>
                </c:pt>
                <c:pt idx="66915">
                  <c:v>4.40E+02</c:v>
                </c:pt>
                <c:pt idx="66916">
                  <c:v>4.40E+02</c:v>
                </c:pt>
                <c:pt idx="66917">
                  <c:v>4.40E+02</c:v>
                </c:pt>
                <c:pt idx="66918">
                  <c:v>4.40E+02</c:v>
                </c:pt>
                <c:pt idx="66919">
                  <c:v>4.40E+02</c:v>
                </c:pt>
                <c:pt idx="66920">
                  <c:v>4.40E+02</c:v>
                </c:pt>
                <c:pt idx="66921">
                  <c:v>4.40E+02</c:v>
                </c:pt>
                <c:pt idx="66922">
                  <c:v>4.40E+02</c:v>
                </c:pt>
                <c:pt idx="66923">
                  <c:v>4.40E+02</c:v>
                </c:pt>
                <c:pt idx="66924">
                  <c:v>4.40E+02</c:v>
                </c:pt>
                <c:pt idx="66925">
                  <c:v>4.40E+02</c:v>
                </c:pt>
                <c:pt idx="66926">
                  <c:v>4.40E+02</c:v>
                </c:pt>
                <c:pt idx="66927">
                  <c:v>4.40E+02</c:v>
                </c:pt>
                <c:pt idx="66928">
                  <c:v>4.40E+02</c:v>
                </c:pt>
                <c:pt idx="66929">
                  <c:v>4.40E+02</c:v>
                </c:pt>
                <c:pt idx="66930">
                  <c:v>4.40E+02</c:v>
                </c:pt>
                <c:pt idx="66931">
                  <c:v>4.40E+02</c:v>
                </c:pt>
                <c:pt idx="66932">
                  <c:v>4.40E+02</c:v>
                </c:pt>
                <c:pt idx="66933">
                  <c:v>4.40E+02</c:v>
                </c:pt>
                <c:pt idx="66934">
                  <c:v>4.40E+02</c:v>
                </c:pt>
                <c:pt idx="66935">
                  <c:v>4.40E+02</c:v>
                </c:pt>
                <c:pt idx="66936">
                  <c:v>4.40E+02</c:v>
                </c:pt>
                <c:pt idx="66937">
                  <c:v>4.40E+02</c:v>
                </c:pt>
                <c:pt idx="66938">
                  <c:v>4.40E+02</c:v>
                </c:pt>
                <c:pt idx="66939">
                  <c:v>4.40E+02</c:v>
                </c:pt>
                <c:pt idx="66940">
                  <c:v>4.40E+02</c:v>
                </c:pt>
                <c:pt idx="66941">
                  <c:v>4.40E+02</c:v>
                </c:pt>
                <c:pt idx="66942">
                  <c:v>4.40E+02</c:v>
                </c:pt>
                <c:pt idx="66943">
                  <c:v>4.40E+02</c:v>
                </c:pt>
                <c:pt idx="66944">
                  <c:v>4.40E+02</c:v>
                </c:pt>
                <c:pt idx="66945">
                  <c:v>4.40E+02</c:v>
                </c:pt>
                <c:pt idx="66946">
                  <c:v>4.40E+02</c:v>
                </c:pt>
                <c:pt idx="66947">
                  <c:v>4.40E+02</c:v>
                </c:pt>
                <c:pt idx="66948">
                  <c:v>4.40E+02</c:v>
                </c:pt>
                <c:pt idx="66949">
                  <c:v>4.40E+02</c:v>
                </c:pt>
                <c:pt idx="66950">
                  <c:v>4.40E+02</c:v>
                </c:pt>
                <c:pt idx="66951">
                  <c:v>4.40E+02</c:v>
                </c:pt>
                <c:pt idx="66952">
                  <c:v>4.40E+02</c:v>
                </c:pt>
                <c:pt idx="66953">
                  <c:v>4.40E+02</c:v>
                </c:pt>
                <c:pt idx="66954">
                  <c:v>4.40E+02</c:v>
                </c:pt>
                <c:pt idx="66955">
                  <c:v>4.40E+02</c:v>
                </c:pt>
                <c:pt idx="66956">
                  <c:v>4.40E+02</c:v>
                </c:pt>
                <c:pt idx="66957">
                  <c:v>4.40E+02</c:v>
                </c:pt>
                <c:pt idx="66958">
                  <c:v>4.40E+02</c:v>
                </c:pt>
                <c:pt idx="66959">
                  <c:v>4.40E+02</c:v>
                </c:pt>
                <c:pt idx="66960">
                  <c:v>4.40E+02</c:v>
                </c:pt>
                <c:pt idx="66961">
                  <c:v>4.40E+02</c:v>
                </c:pt>
                <c:pt idx="66962">
                  <c:v>4.40E+02</c:v>
                </c:pt>
                <c:pt idx="66963">
                  <c:v>4.40E+02</c:v>
                </c:pt>
                <c:pt idx="66964">
                  <c:v>4.40E+02</c:v>
                </c:pt>
                <c:pt idx="66965">
                  <c:v>4.40E+02</c:v>
                </c:pt>
                <c:pt idx="66966">
                  <c:v>4.40E+02</c:v>
                </c:pt>
                <c:pt idx="66967">
                  <c:v>4.40E+02</c:v>
                </c:pt>
                <c:pt idx="66968">
                  <c:v>4.40E+02</c:v>
                </c:pt>
                <c:pt idx="66969">
                  <c:v>4.40E+02</c:v>
                </c:pt>
                <c:pt idx="66970">
                  <c:v>4.40E+02</c:v>
                </c:pt>
                <c:pt idx="66971">
                  <c:v>4.40E+02</c:v>
                </c:pt>
                <c:pt idx="66972">
                  <c:v>4.40E+02</c:v>
                </c:pt>
                <c:pt idx="66973">
                  <c:v>4.40E+02</c:v>
                </c:pt>
                <c:pt idx="66974">
                  <c:v>4.40E+02</c:v>
                </c:pt>
                <c:pt idx="66975">
                  <c:v>4.40E+02</c:v>
                </c:pt>
                <c:pt idx="66976">
                  <c:v>4.40E+02</c:v>
                </c:pt>
                <c:pt idx="66977">
                  <c:v>4.40E+02</c:v>
                </c:pt>
                <c:pt idx="66978">
                  <c:v>4.40E+02</c:v>
                </c:pt>
                <c:pt idx="66979">
                  <c:v>4.40E+02</c:v>
                </c:pt>
                <c:pt idx="66980">
                  <c:v>4.40E+02</c:v>
                </c:pt>
                <c:pt idx="66981">
                  <c:v>4.40E+02</c:v>
                </c:pt>
                <c:pt idx="66982">
                  <c:v>4.40E+02</c:v>
                </c:pt>
                <c:pt idx="66983">
                  <c:v>4.40E+02</c:v>
                </c:pt>
                <c:pt idx="66984">
                  <c:v>4.40E+02</c:v>
                </c:pt>
                <c:pt idx="66985">
                  <c:v>4.40E+02</c:v>
                </c:pt>
                <c:pt idx="66986">
                  <c:v>4.40E+02</c:v>
                </c:pt>
                <c:pt idx="66987">
                  <c:v>4.40E+02</c:v>
                </c:pt>
                <c:pt idx="66988">
                  <c:v>4.40E+02</c:v>
                </c:pt>
                <c:pt idx="66989">
                  <c:v>4.40E+02</c:v>
                </c:pt>
                <c:pt idx="66990">
                  <c:v>4.40E+02</c:v>
                </c:pt>
                <c:pt idx="66991">
                  <c:v>4.40E+02</c:v>
                </c:pt>
                <c:pt idx="66992">
                  <c:v>4.40E+02</c:v>
                </c:pt>
                <c:pt idx="66993">
                  <c:v>4.40E+02</c:v>
                </c:pt>
                <c:pt idx="66994">
                  <c:v>4.40E+02</c:v>
                </c:pt>
                <c:pt idx="66995">
                  <c:v>4.40E+02</c:v>
                </c:pt>
                <c:pt idx="66996">
                  <c:v>4.40E+02</c:v>
                </c:pt>
                <c:pt idx="66997">
                  <c:v>4.40E+02</c:v>
                </c:pt>
                <c:pt idx="66998">
                  <c:v>4.40E+02</c:v>
                </c:pt>
                <c:pt idx="66999">
                  <c:v>4.40E+02</c:v>
                </c:pt>
                <c:pt idx="67000">
                  <c:v>4.40E+02</c:v>
                </c:pt>
                <c:pt idx="67001">
                  <c:v>4.40E+02</c:v>
                </c:pt>
                <c:pt idx="67002">
                  <c:v>4.40E+02</c:v>
                </c:pt>
                <c:pt idx="67003">
                  <c:v>4.40E+02</c:v>
                </c:pt>
                <c:pt idx="67004">
                  <c:v>4.40E+02</c:v>
                </c:pt>
                <c:pt idx="67005">
                  <c:v>4.40E+02</c:v>
                </c:pt>
                <c:pt idx="67006">
                  <c:v>4.40E+02</c:v>
                </c:pt>
                <c:pt idx="67007">
                  <c:v>4.40E+02</c:v>
                </c:pt>
                <c:pt idx="67008">
                  <c:v>4.40E+02</c:v>
                </c:pt>
                <c:pt idx="67009">
                  <c:v>4.40E+02</c:v>
                </c:pt>
                <c:pt idx="67010">
                  <c:v>4.40E+02</c:v>
                </c:pt>
                <c:pt idx="67011">
                  <c:v>4.40E+02</c:v>
                </c:pt>
                <c:pt idx="67012">
                  <c:v>4.40E+02</c:v>
                </c:pt>
                <c:pt idx="67013">
                  <c:v>4.40E+02</c:v>
                </c:pt>
                <c:pt idx="67014">
                  <c:v>4.40E+02</c:v>
                </c:pt>
                <c:pt idx="67015">
                  <c:v>4.40E+02</c:v>
                </c:pt>
                <c:pt idx="67016">
                  <c:v>4.40E+02</c:v>
                </c:pt>
                <c:pt idx="67017">
                  <c:v>4.40E+02</c:v>
                </c:pt>
                <c:pt idx="67018">
                  <c:v>4.40E+02</c:v>
                </c:pt>
                <c:pt idx="67019">
                  <c:v>4.40E+02</c:v>
                </c:pt>
                <c:pt idx="67020">
                  <c:v>4.40E+02</c:v>
                </c:pt>
                <c:pt idx="67021">
                  <c:v>4.40E+02</c:v>
                </c:pt>
                <c:pt idx="67022">
                  <c:v>4.40E+02</c:v>
                </c:pt>
                <c:pt idx="67023">
                  <c:v>4.40E+02</c:v>
                </c:pt>
                <c:pt idx="67024">
                  <c:v>4.40E+02</c:v>
                </c:pt>
                <c:pt idx="67025">
                  <c:v>4.40E+02</c:v>
                </c:pt>
                <c:pt idx="67026">
                  <c:v>4.40E+02</c:v>
                </c:pt>
                <c:pt idx="67027">
                  <c:v>4.40E+02</c:v>
                </c:pt>
                <c:pt idx="67028">
                  <c:v>4.40E+02</c:v>
                </c:pt>
                <c:pt idx="67029">
                  <c:v>4.40E+02</c:v>
                </c:pt>
                <c:pt idx="67030">
                  <c:v>4.40E+02</c:v>
                </c:pt>
                <c:pt idx="67031">
                  <c:v>4.40E+02</c:v>
                </c:pt>
                <c:pt idx="67032">
                  <c:v>4.40E+02</c:v>
                </c:pt>
                <c:pt idx="67033">
                  <c:v>4.40E+02</c:v>
                </c:pt>
                <c:pt idx="67034">
                  <c:v>4.40E+02</c:v>
                </c:pt>
                <c:pt idx="67035">
                  <c:v>4.40E+02</c:v>
                </c:pt>
                <c:pt idx="67036">
                  <c:v>4.40E+02</c:v>
                </c:pt>
                <c:pt idx="67037">
                  <c:v>4.40E+02</c:v>
                </c:pt>
                <c:pt idx="67038">
                  <c:v>4.40E+02</c:v>
                </c:pt>
                <c:pt idx="67039">
                  <c:v>4.40E+02</c:v>
                </c:pt>
                <c:pt idx="67040">
                  <c:v>4.40E+02</c:v>
                </c:pt>
                <c:pt idx="67041">
                  <c:v>4.40E+02</c:v>
                </c:pt>
                <c:pt idx="67042">
                  <c:v>4.40E+02</c:v>
                </c:pt>
                <c:pt idx="67043">
                  <c:v>4.40E+02</c:v>
                </c:pt>
                <c:pt idx="67044">
                  <c:v>4.40E+02</c:v>
                </c:pt>
                <c:pt idx="67045">
                  <c:v>4.40E+02</c:v>
                </c:pt>
                <c:pt idx="67046">
                  <c:v>4.40E+02</c:v>
                </c:pt>
                <c:pt idx="67047">
                  <c:v>4.40E+02</c:v>
                </c:pt>
                <c:pt idx="67048">
                  <c:v>4.40E+02</c:v>
                </c:pt>
                <c:pt idx="67049">
                  <c:v>4.40E+02</c:v>
                </c:pt>
                <c:pt idx="67050">
                  <c:v>4.40E+02</c:v>
                </c:pt>
                <c:pt idx="67051">
                  <c:v>4.40E+02</c:v>
                </c:pt>
                <c:pt idx="67052">
                  <c:v>4.40E+02</c:v>
                </c:pt>
                <c:pt idx="67053">
                  <c:v>4.40E+02</c:v>
                </c:pt>
                <c:pt idx="67054">
                  <c:v>4.40E+02</c:v>
                </c:pt>
                <c:pt idx="67055">
                  <c:v>4.40E+02</c:v>
                </c:pt>
                <c:pt idx="67056">
                  <c:v>4.40E+02</c:v>
                </c:pt>
                <c:pt idx="67057">
                  <c:v>4.40E+02</c:v>
                </c:pt>
                <c:pt idx="67058">
                  <c:v>4.40E+02</c:v>
                </c:pt>
                <c:pt idx="67059">
                  <c:v>4.40E+02</c:v>
                </c:pt>
                <c:pt idx="67060">
                  <c:v>4.40E+02</c:v>
                </c:pt>
                <c:pt idx="67061">
                  <c:v>4.40E+02</c:v>
                </c:pt>
                <c:pt idx="67062">
                  <c:v>4.40E+02</c:v>
                </c:pt>
                <c:pt idx="67063">
                  <c:v>4.40E+02</c:v>
                </c:pt>
                <c:pt idx="67064">
                  <c:v>4.40E+02</c:v>
                </c:pt>
                <c:pt idx="67065">
                  <c:v>4.40E+02</c:v>
                </c:pt>
                <c:pt idx="67066">
                  <c:v>4.40E+02</c:v>
                </c:pt>
                <c:pt idx="67067">
                  <c:v>4.40E+02</c:v>
                </c:pt>
                <c:pt idx="67068">
                  <c:v>4.40E+02</c:v>
                </c:pt>
                <c:pt idx="67069">
                  <c:v>4.40E+02</c:v>
                </c:pt>
                <c:pt idx="67070">
                  <c:v>4.40E+02</c:v>
                </c:pt>
                <c:pt idx="67071">
                  <c:v>4.40E+02</c:v>
                </c:pt>
                <c:pt idx="67072">
                  <c:v>4.40E+02</c:v>
                </c:pt>
                <c:pt idx="67073">
                  <c:v>4.40E+02</c:v>
                </c:pt>
                <c:pt idx="67074">
                  <c:v>4.40E+02</c:v>
                </c:pt>
                <c:pt idx="67075">
                  <c:v>4.40E+02</c:v>
                </c:pt>
                <c:pt idx="67076">
                  <c:v>4.40E+02</c:v>
                </c:pt>
                <c:pt idx="67077">
                  <c:v>4.40E+02</c:v>
                </c:pt>
                <c:pt idx="67078">
                  <c:v>4.40E+02</c:v>
                </c:pt>
                <c:pt idx="67079">
                  <c:v>4.40E+02</c:v>
                </c:pt>
                <c:pt idx="67080">
                  <c:v>4.40E+02</c:v>
                </c:pt>
                <c:pt idx="67081">
                  <c:v>4.40E+02</c:v>
                </c:pt>
                <c:pt idx="67082">
                  <c:v>4.40E+02</c:v>
                </c:pt>
                <c:pt idx="67083">
                  <c:v>4.40E+02</c:v>
                </c:pt>
                <c:pt idx="67084">
                  <c:v>4.40E+02</c:v>
                </c:pt>
                <c:pt idx="67085">
                  <c:v>4.40E+02</c:v>
                </c:pt>
                <c:pt idx="67086">
                  <c:v>4.40E+02</c:v>
                </c:pt>
                <c:pt idx="67087">
                  <c:v>4.40E+02</c:v>
                </c:pt>
                <c:pt idx="67088">
                  <c:v>4.40E+02</c:v>
                </c:pt>
                <c:pt idx="67089">
                  <c:v>4.40E+02</c:v>
                </c:pt>
                <c:pt idx="67090">
                  <c:v>4.40E+02</c:v>
                </c:pt>
                <c:pt idx="67091">
                  <c:v>4.40E+02</c:v>
                </c:pt>
                <c:pt idx="67092">
                  <c:v>4.40E+02</c:v>
                </c:pt>
                <c:pt idx="67093">
                  <c:v>4.40E+02</c:v>
                </c:pt>
                <c:pt idx="67094">
                  <c:v>4.40E+02</c:v>
                </c:pt>
                <c:pt idx="67095">
                  <c:v>4.40E+02</c:v>
                </c:pt>
                <c:pt idx="67096">
                  <c:v>4.40E+02</c:v>
                </c:pt>
                <c:pt idx="67097">
                  <c:v>4.40E+02</c:v>
                </c:pt>
                <c:pt idx="67098">
                  <c:v>4.40E+02</c:v>
                </c:pt>
                <c:pt idx="67099">
                  <c:v>4.40E+02</c:v>
                </c:pt>
                <c:pt idx="67100">
                  <c:v>4.40E+02</c:v>
                </c:pt>
                <c:pt idx="67101">
                  <c:v>4.40E+02</c:v>
                </c:pt>
                <c:pt idx="67102">
                  <c:v>4.40E+02</c:v>
                </c:pt>
                <c:pt idx="67103">
                  <c:v>4.40E+02</c:v>
                </c:pt>
                <c:pt idx="67104">
                  <c:v>4.40E+02</c:v>
                </c:pt>
                <c:pt idx="67105">
                  <c:v>4.40E+02</c:v>
                </c:pt>
                <c:pt idx="67106">
                  <c:v>4.40E+02</c:v>
                </c:pt>
                <c:pt idx="67107">
                  <c:v>4.40E+02</c:v>
                </c:pt>
                <c:pt idx="67108">
                  <c:v>4.40E+02</c:v>
                </c:pt>
                <c:pt idx="67109">
                  <c:v>4.40E+02</c:v>
                </c:pt>
                <c:pt idx="67110">
                  <c:v>4.40E+02</c:v>
                </c:pt>
                <c:pt idx="67111">
                  <c:v>4.40E+02</c:v>
                </c:pt>
                <c:pt idx="67112">
                  <c:v>4.40E+02</c:v>
                </c:pt>
                <c:pt idx="67113">
                  <c:v>4.40E+02</c:v>
                </c:pt>
                <c:pt idx="67114">
                  <c:v>4.40E+02</c:v>
                </c:pt>
                <c:pt idx="67115">
                  <c:v>4.40E+02</c:v>
                </c:pt>
                <c:pt idx="67116">
                  <c:v>4.40E+02</c:v>
                </c:pt>
                <c:pt idx="67117">
                  <c:v>4.40E+02</c:v>
                </c:pt>
                <c:pt idx="67118">
                  <c:v>4.40E+02</c:v>
                </c:pt>
                <c:pt idx="67119">
                  <c:v>4.40E+02</c:v>
                </c:pt>
                <c:pt idx="67120">
                  <c:v>4.40E+02</c:v>
                </c:pt>
                <c:pt idx="67121">
                  <c:v>4.40E+02</c:v>
                </c:pt>
                <c:pt idx="67122">
                  <c:v>4.40E+02</c:v>
                </c:pt>
                <c:pt idx="67123">
                  <c:v>4.40E+02</c:v>
                </c:pt>
                <c:pt idx="67124">
                  <c:v>4.40E+02</c:v>
                </c:pt>
                <c:pt idx="67125">
                  <c:v>4.40E+02</c:v>
                </c:pt>
                <c:pt idx="67126">
                  <c:v>4.40E+02</c:v>
                </c:pt>
                <c:pt idx="67127">
                  <c:v>4.40E+02</c:v>
                </c:pt>
                <c:pt idx="67128">
                  <c:v>4.40E+02</c:v>
                </c:pt>
                <c:pt idx="67129">
                  <c:v>4.40E+02</c:v>
                </c:pt>
                <c:pt idx="67130">
                  <c:v>4.40E+02</c:v>
                </c:pt>
                <c:pt idx="67131">
                  <c:v>4.40E+02</c:v>
                </c:pt>
                <c:pt idx="67132">
                  <c:v>4.40E+02</c:v>
                </c:pt>
                <c:pt idx="67133">
                  <c:v>4.40E+02</c:v>
                </c:pt>
                <c:pt idx="67134">
                  <c:v>4.40E+02</c:v>
                </c:pt>
                <c:pt idx="67135">
                  <c:v>4.40E+02</c:v>
                </c:pt>
                <c:pt idx="67136">
                  <c:v>4.40E+02</c:v>
                </c:pt>
                <c:pt idx="67137">
                  <c:v>4.40E+02</c:v>
                </c:pt>
                <c:pt idx="67138">
                  <c:v>4.40E+02</c:v>
                </c:pt>
                <c:pt idx="67139">
                  <c:v>4.40E+02</c:v>
                </c:pt>
                <c:pt idx="67140">
                  <c:v>4.40E+02</c:v>
                </c:pt>
                <c:pt idx="67141">
                  <c:v>4.40E+02</c:v>
                </c:pt>
                <c:pt idx="67142">
                  <c:v>4.40E+02</c:v>
                </c:pt>
                <c:pt idx="67143">
                  <c:v>4.40E+02</c:v>
                </c:pt>
                <c:pt idx="67144">
                  <c:v>4.40E+02</c:v>
                </c:pt>
                <c:pt idx="67145">
                  <c:v>4.40E+02</c:v>
                </c:pt>
                <c:pt idx="67146">
                  <c:v>4.40E+02</c:v>
                </c:pt>
                <c:pt idx="67147">
                  <c:v>4.40E+02</c:v>
                </c:pt>
                <c:pt idx="67148">
                  <c:v>4.40E+02</c:v>
                </c:pt>
                <c:pt idx="67149">
                  <c:v>4.40E+02</c:v>
                </c:pt>
                <c:pt idx="67150">
                  <c:v>4.40E+02</c:v>
                </c:pt>
                <c:pt idx="67151">
                  <c:v>4.40E+02</c:v>
                </c:pt>
                <c:pt idx="67152">
                  <c:v>4.40E+02</c:v>
                </c:pt>
                <c:pt idx="67153">
                  <c:v>4.40E+02</c:v>
                </c:pt>
                <c:pt idx="67154">
                  <c:v>4.40E+02</c:v>
                </c:pt>
                <c:pt idx="67155">
                  <c:v>4.40E+02</c:v>
                </c:pt>
                <c:pt idx="67156">
                  <c:v>4.40E+02</c:v>
                </c:pt>
                <c:pt idx="67157">
                  <c:v>4.40E+02</c:v>
                </c:pt>
                <c:pt idx="67158">
                  <c:v>4.40E+02</c:v>
                </c:pt>
                <c:pt idx="67159">
                  <c:v>4.40E+02</c:v>
                </c:pt>
                <c:pt idx="67160">
                  <c:v>4.40E+02</c:v>
                </c:pt>
                <c:pt idx="67161">
                  <c:v>4.40E+02</c:v>
                </c:pt>
                <c:pt idx="67162">
                  <c:v>4.40E+02</c:v>
                </c:pt>
                <c:pt idx="67163">
                  <c:v>4.40E+02</c:v>
                </c:pt>
                <c:pt idx="67164">
                  <c:v>4.40E+02</c:v>
                </c:pt>
                <c:pt idx="67165">
                  <c:v>4.40E+02</c:v>
                </c:pt>
                <c:pt idx="67166">
                  <c:v>4.40E+02</c:v>
                </c:pt>
                <c:pt idx="67167">
                  <c:v>4.40E+02</c:v>
                </c:pt>
                <c:pt idx="67168">
                  <c:v>4.40E+02</c:v>
                </c:pt>
                <c:pt idx="67169">
                  <c:v>4.40E+02</c:v>
                </c:pt>
                <c:pt idx="67170">
                  <c:v>4.40E+02</c:v>
                </c:pt>
                <c:pt idx="67171">
                  <c:v>4.40E+02</c:v>
                </c:pt>
                <c:pt idx="67172">
                  <c:v>4.40E+02</c:v>
                </c:pt>
                <c:pt idx="67173">
                  <c:v>4.40E+02</c:v>
                </c:pt>
                <c:pt idx="67174">
                  <c:v>4.40E+02</c:v>
                </c:pt>
                <c:pt idx="67175">
                  <c:v>4.40E+02</c:v>
                </c:pt>
                <c:pt idx="67176">
                  <c:v>4.40E+02</c:v>
                </c:pt>
                <c:pt idx="67177">
                  <c:v>4.40E+02</c:v>
                </c:pt>
                <c:pt idx="67178">
                  <c:v>4.40E+02</c:v>
                </c:pt>
                <c:pt idx="67179">
                  <c:v>4.40E+02</c:v>
                </c:pt>
                <c:pt idx="67180">
                  <c:v>4.40E+02</c:v>
                </c:pt>
                <c:pt idx="67181">
                  <c:v>4.40E+02</c:v>
                </c:pt>
                <c:pt idx="67182">
                  <c:v>4.40E+02</c:v>
                </c:pt>
                <c:pt idx="67183">
                  <c:v>4.40E+02</c:v>
                </c:pt>
                <c:pt idx="67184">
                  <c:v>4.40E+02</c:v>
                </c:pt>
                <c:pt idx="67185">
                  <c:v>4.40E+02</c:v>
                </c:pt>
                <c:pt idx="67186">
                  <c:v>4.40E+02</c:v>
                </c:pt>
                <c:pt idx="67187">
                  <c:v>4.40E+02</c:v>
                </c:pt>
                <c:pt idx="67188">
                  <c:v>4.40E+02</c:v>
                </c:pt>
                <c:pt idx="67189">
                  <c:v>4.40E+02</c:v>
                </c:pt>
                <c:pt idx="67190">
                  <c:v>4.40E+02</c:v>
                </c:pt>
                <c:pt idx="67191">
                  <c:v>4.40E+02</c:v>
                </c:pt>
                <c:pt idx="67192">
                  <c:v>4.40E+02</c:v>
                </c:pt>
                <c:pt idx="67193">
                  <c:v>4.40E+02</c:v>
                </c:pt>
                <c:pt idx="67194">
                  <c:v>4.40E+02</c:v>
                </c:pt>
                <c:pt idx="67195">
                  <c:v>4.40E+02</c:v>
                </c:pt>
                <c:pt idx="67196">
                  <c:v>4.40E+02</c:v>
                </c:pt>
                <c:pt idx="67197">
                  <c:v>4.40E+02</c:v>
                </c:pt>
                <c:pt idx="67198">
                  <c:v>4.40E+02</c:v>
                </c:pt>
                <c:pt idx="67199">
                  <c:v>4.40E+02</c:v>
                </c:pt>
                <c:pt idx="67200">
                  <c:v>4.40E+02</c:v>
                </c:pt>
                <c:pt idx="67201">
                  <c:v>4.40E+02</c:v>
                </c:pt>
                <c:pt idx="67202">
                  <c:v>4.40E+02</c:v>
                </c:pt>
                <c:pt idx="67203">
                  <c:v>4.40E+02</c:v>
                </c:pt>
                <c:pt idx="67204">
                  <c:v>4.40E+02</c:v>
                </c:pt>
                <c:pt idx="67205">
                  <c:v>4.40E+02</c:v>
                </c:pt>
                <c:pt idx="67206">
                  <c:v>4.40E+02</c:v>
                </c:pt>
                <c:pt idx="67207">
                  <c:v>4.40E+02</c:v>
                </c:pt>
                <c:pt idx="67208">
                  <c:v>4.40E+02</c:v>
                </c:pt>
                <c:pt idx="67209">
                  <c:v>4.40E+02</c:v>
                </c:pt>
                <c:pt idx="67210">
                  <c:v>4.40E+02</c:v>
                </c:pt>
                <c:pt idx="67211">
                  <c:v>4.40E+02</c:v>
                </c:pt>
                <c:pt idx="67212">
                  <c:v>4.40E+02</c:v>
                </c:pt>
                <c:pt idx="67213">
                  <c:v>4.40E+02</c:v>
                </c:pt>
                <c:pt idx="67214">
                  <c:v>4.40E+02</c:v>
                </c:pt>
                <c:pt idx="67215">
                  <c:v>4.40E+02</c:v>
                </c:pt>
                <c:pt idx="67216">
                  <c:v>4.40E+02</c:v>
                </c:pt>
                <c:pt idx="67217">
                  <c:v>4.40E+02</c:v>
                </c:pt>
                <c:pt idx="67218">
                  <c:v>4.40E+02</c:v>
                </c:pt>
                <c:pt idx="67219">
                  <c:v>4.40E+02</c:v>
                </c:pt>
                <c:pt idx="67220">
                  <c:v>4.40E+02</c:v>
                </c:pt>
                <c:pt idx="67221">
                  <c:v>4.40E+02</c:v>
                </c:pt>
                <c:pt idx="67222">
                  <c:v>4.40E+02</c:v>
                </c:pt>
                <c:pt idx="67223">
                  <c:v>4.40E+02</c:v>
                </c:pt>
                <c:pt idx="67224">
                  <c:v>4.40E+02</c:v>
                </c:pt>
                <c:pt idx="67225">
                  <c:v>4.40E+02</c:v>
                </c:pt>
                <c:pt idx="67226">
                  <c:v>4.40E+02</c:v>
                </c:pt>
                <c:pt idx="67227">
                  <c:v>4.40E+02</c:v>
                </c:pt>
                <c:pt idx="67228">
                  <c:v>4.40E+02</c:v>
                </c:pt>
                <c:pt idx="67229">
                  <c:v>4.40E+02</c:v>
                </c:pt>
                <c:pt idx="67230">
                  <c:v>4.40E+02</c:v>
                </c:pt>
                <c:pt idx="67231">
                  <c:v>4.40E+02</c:v>
                </c:pt>
                <c:pt idx="67232">
                  <c:v>4.40E+02</c:v>
                </c:pt>
                <c:pt idx="67233">
                  <c:v>4.40E+02</c:v>
                </c:pt>
                <c:pt idx="67234">
                  <c:v>4.40E+02</c:v>
                </c:pt>
                <c:pt idx="67235">
                  <c:v>4.40E+02</c:v>
                </c:pt>
                <c:pt idx="67236">
                  <c:v>4.40E+02</c:v>
                </c:pt>
                <c:pt idx="67237">
                  <c:v>4.40E+02</c:v>
                </c:pt>
                <c:pt idx="67238">
                  <c:v>4.40E+02</c:v>
                </c:pt>
                <c:pt idx="67239">
                  <c:v>4.40E+02</c:v>
                </c:pt>
                <c:pt idx="67240">
                  <c:v>4.40E+02</c:v>
                </c:pt>
                <c:pt idx="67241">
                  <c:v>4.40E+02</c:v>
                </c:pt>
                <c:pt idx="67242">
                  <c:v>4.40E+02</c:v>
                </c:pt>
                <c:pt idx="67243">
                  <c:v>4.40E+02</c:v>
                </c:pt>
                <c:pt idx="67244">
                  <c:v>4.40E+02</c:v>
                </c:pt>
                <c:pt idx="67245">
                  <c:v>4.40E+02</c:v>
                </c:pt>
                <c:pt idx="67246">
                  <c:v>4.40E+02</c:v>
                </c:pt>
                <c:pt idx="67247">
                  <c:v>4.40E+02</c:v>
                </c:pt>
                <c:pt idx="67248">
                  <c:v>4.40E+02</c:v>
                </c:pt>
                <c:pt idx="67249">
                  <c:v>4.40E+02</c:v>
                </c:pt>
                <c:pt idx="67250">
                  <c:v>4.40E+02</c:v>
                </c:pt>
                <c:pt idx="67251">
                  <c:v>4.40E+02</c:v>
                </c:pt>
                <c:pt idx="67252">
                  <c:v>4.40E+02</c:v>
                </c:pt>
                <c:pt idx="67253">
                  <c:v>4.40E+02</c:v>
                </c:pt>
                <c:pt idx="67254">
                  <c:v>4.40E+02</c:v>
                </c:pt>
                <c:pt idx="67255">
                  <c:v>4.40E+02</c:v>
                </c:pt>
                <c:pt idx="67256">
                  <c:v>4.40E+02</c:v>
                </c:pt>
                <c:pt idx="67257">
                  <c:v>4.40E+02</c:v>
                </c:pt>
                <c:pt idx="67258">
                  <c:v>4.40E+02</c:v>
                </c:pt>
                <c:pt idx="67259">
                  <c:v>4.40E+02</c:v>
                </c:pt>
                <c:pt idx="67260">
                  <c:v>4.40E+02</c:v>
                </c:pt>
                <c:pt idx="67261">
                  <c:v>4.40E+02</c:v>
                </c:pt>
                <c:pt idx="67262">
                  <c:v>4.40E+02</c:v>
                </c:pt>
                <c:pt idx="67263">
                  <c:v>4.40E+02</c:v>
                </c:pt>
                <c:pt idx="67264">
                  <c:v>4.40E+02</c:v>
                </c:pt>
                <c:pt idx="67265">
                  <c:v>4.40E+02</c:v>
                </c:pt>
                <c:pt idx="67266">
                  <c:v>4.40E+02</c:v>
                </c:pt>
                <c:pt idx="67267">
                  <c:v>4.40E+02</c:v>
                </c:pt>
                <c:pt idx="67268">
                  <c:v>4.40E+02</c:v>
                </c:pt>
                <c:pt idx="67269">
                  <c:v>4.40E+02</c:v>
                </c:pt>
                <c:pt idx="67270">
                  <c:v>4.40E+02</c:v>
                </c:pt>
                <c:pt idx="67271">
                  <c:v>4.40E+02</c:v>
                </c:pt>
                <c:pt idx="67272">
                  <c:v>4.40E+02</c:v>
                </c:pt>
                <c:pt idx="67273">
                  <c:v>4.40E+02</c:v>
                </c:pt>
                <c:pt idx="67274">
                  <c:v>4.40E+02</c:v>
                </c:pt>
                <c:pt idx="67275">
                  <c:v>4.40E+02</c:v>
                </c:pt>
                <c:pt idx="67276">
                  <c:v>4.40E+02</c:v>
                </c:pt>
                <c:pt idx="67277">
                  <c:v>4.40E+02</c:v>
                </c:pt>
                <c:pt idx="67278">
                  <c:v>4.40E+02</c:v>
                </c:pt>
                <c:pt idx="67279">
                  <c:v>4.40E+02</c:v>
                </c:pt>
                <c:pt idx="67280">
                  <c:v>4.40E+02</c:v>
                </c:pt>
                <c:pt idx="67281">
                  <c:v>4.40E+02</c:v>
                </c:pt>
                <c:pt idx="67282">
                  <c:v>4.40E+02</c:v>
                </c:pt>
                <c:pt idx="67283">
                  <c:v>4.40E+02</c:v>
                </c:pt>
                <c:pt idx="67284">
                  <c:v>4.40E+02</c:v>
                </c:pt>
                <c:pt idx="67285">
                  <c:v>4.40E+02</c:v>
                </c:pt>
                <c:pt idx="67286">
                  <c:v>4.40E+02</c:v>
                </c:pt>
                <c:pt idx="67287">
                  <c:v>4.40E+02</c:v>
                </c:pt>
                <c:pt idx="67288">
                  <c:v>4.40E+02</c:v>
                </c:pt>
                <c:pt idx="67289">
                  <c:v>4.40E+02</c:v>
                </c:pt>
                <c:pt idx="67290">
                  <c:v>4.40E+02</c:v>
                </c:pt>
                <c:pt idx="67291">
                  <c:v>4.40E+02</c:v>
                </c:pt>
                <c:pt idx="67292">
                  <c:v>4.40E+02</c:v>
                </c:pt>
                <c:pt idx="67293">
                  <c:v>4.40E+02</c:v>
                </c:pt>
                <c:pt idx="67294">
                  <c:v>4.40E+02</c:v>
                </c:pt>
                <c:pt idx="67295">
                  <c:v>4.40E+02</c:v>
                </c:pt>
                <c:pt idx="67296">
                  <c:v>4.40E+02</c:v>
                </c:pt>
                <c:pt idx="67297">
                  <c:v>4.40E+02</c:v>
                </c:pt>
                <c:pt idx="67298">
                  <c:v>4.40E+02</c:v>
                </c:pt>
                <c:pt idx="67299">
                  <c:v>4.40E+02</c:v>
                </c:pt>
                <c:pt idx="67300">
                  <c:v>4.40E+02</c:v>
                </c:pt>
                <c:pt idx="67301">
                  <c:v>4.40E+02</c:v>
                </c:pt>
                <c:pt idx="67302">
                  <c:v>4.40E+02</c:v>
                </c:pt>
                <c:pt idx="67303">
                  <c:v>4.40E+02</c:v>
                </c:pt>
                <c:pt idx="67304">
                  <c:v>4.40E+02</c:v>
                </c:pt>
                <c:pt idx="67305">
                  <c:v>4.40E+02</c:v>
                </c:pt>
                <c:pt idx="67306">
                  <c:v>4.40E+02</c:v>
                </c:pt>
                <c:pt idx="67307">
                  <c:v>4.40E+02</c:v>
                </c:pt>
                <c:pt idx="67308">
                  <c:v>4.40E+02</c:v>
                </c:pt>
                <c:pt idx="67309">
                  <c:v>4.40E+02</c:v>
                </c:pt>
                <c:pt idx="67310">
                  <c:v>4.40E+02</c:v>
                </c:pt>
                <c:pt idx="67311">
                  <c:v>4.40E+02</c:v>
                </c:pt>
                <c:pt idx="67312">
                  <c:v>4.40E+02</c:v>
                </c:pt>
                <c:pt idx="67313">
                  <c:v>4.40E+02</c:v>
                </c:pt>
                <c:pt idx="67314">
                  <c:v>4.40E+02</c:v>
                </c:pt>
                <c:pt idx="67315">
                  <c:v>4.40E+02</c:v>
                </c:pt>
                <c:pt idx="67316">
                  <c:v>4.40E+02</c:v>
                </c:pt>
                <c:pt idx="67317">
                  <c:v>4.40E+02</c:v>
                </c:pt>
                <c:pt idx="67318">
                  <c:v>4.40E+02</c:v>
                </c:pt>
                <c:pt idx="67319">
                  <c:v>4.40E+02</c:v>
                </c:pt>
                <c:pt idx="67320">
                  <c:v>4.40E+02</c:v>
                </c:pt>
                <c:pt idx="67321">
                  <c:v>4.40E+02</c:v>
                </c:pt>
                <c:pt idx="67322">
                  <c:v>4.40E+02</c:v>
                </c:pt>
                <c:pt idx="67323">
                  <c:v>4.40E+02</c:v>
                </c:pt>
                <c:pt idx="67324">
                  <c:v>4.40E+02</c:v>
                </c:pt>
                <c:pt idx="67325">
                  <c:v>4.40E+02</c:v>
                </c:pt>
                <c:pt idx="67326">
                  <c:v>4.40E+02</c:v>
                </c:pt>
                <c:pt idx="67327">
                  <c:v>4.40E+02</c:v>
                </c:pt>
                <c:pt idx="67328">
                  <c:v>4.40E+02</c:v>
                </c:pt>
                <c:pt idx="67329">
                  <c:v>4.40E+02</c:v>
                </c:pt>
                <c:pt idx="67330">
                  <c:v>4.40E+02</c:v>
                </c:pt>
                <c:pt idx="67331">
                  <c:v>4.40E+02</c:v>
                </c:pt>
                <c:pt idx="67332">
                  <c:v>4.40E+02</c:v>
                </c:pt>
                <c:pt idx="67333">
                  <c:v>4.40E+02</c:v>
                </c:pt>
                <c:pt idx="67334">
                  <c:v>4.40E+02</c:v>
                </c:pt>
                <c:pt idx="67335">
                  <c:v>4.40E+02</c:v>
                </c:pt>
                <c:pt idx="67336">
                  <c:v>4.40E+02</c:v>
                </c:pt>
                <c:pt idx="67337">
                  <c:v>4.40E+02</c:v>
                </c:pt>
                <c:pt idx="67338">
                  <c:v>4.40E+02</c:v>
                </c:pt>
                <c:pt idx="67339">
                  <c:v>4.40E+02</c:v>
                </c:pt>
                <c:pt idx="67340">
                  <c:v>4.40E+02</c:v>
                </c:pt>
                <c:pt idx="67341">
                  <c:v>4.40E+02</c:v>
                </c:pt>
                <c:pt idx="67342">
                  <c:v>4.40E+02</c:v>
                </c:pt>
                <c:pt idx="67343">
                  <c:v>4.40E+02</c:v>
                </c:pt>
                <c:pt idx="67344">
                  <c:v>4.40E+02</c:v>
                </c:pt>
                <c:pt idx="67345">
                  <c:v>4.40E+02</c:v>
                </c:pt>
                <c:pt idx="67346">
                  <c:v>4.40E+02</c:v>
                </c:pt>
                <c:pt idx="67347">
                  <c:v>4.40E+02</c:v>
                </c:pt>
                <c:pt idx="67348">
                  <c:v>4.40E+02</c:v>
                </c:pt>
                <c:pt idx="67349">
                  <c:v>4.40E+02</c:v>
                </c:pt>
                <c:pt idx="67350">
                  <c:v>4.40E+02</c:v>
                </c:pt>
                <c:pt idx="67351">
                  <c:v>4.40E+02</c:v>
                </c:pt>
                <c:pt idx="67352">
                  <c:v>4.40E+02</c:v>
                </c:pt>
                <c:pt idx="67353">
                  <c:v>4.40E+02</c:v>
                </c:pt>
                <c:pt idx="67354">
                  <c:v>4.40E+02</c:v>
                </c:pt>
                <c:pt idx="67355">
                  <c:v>4.40E+02</c:v>
                </c:pt>
                <c:pt idx="67356">
                  <c:v>4.40E+02</c:v>
                </c:pt>
                <c:pt idx="67357">
                  <c:v>4.40E+02</c:v>
                </c:pt>
                <c:pt idx="67358">
                  <c:v>4.40E+02</c:v>
                </c:pt>
                <c:pt idx="67359">
                  <c:v>4.40E+02</c:v>
                </c:pt>
                <c:pt idx="67360">
                  <c:v>4.40E+02</c:v>
                </c:pt>
                <c:pt idx="67361">
                  <c:v>4.40E+02</c:v>
                </c:pt>
                <c:pt idx="67362">
                  <c:v>4.40E+02</c:v>
                </c:pt>
                <c:pt idx="67363">
                  <c:v>4.40E+02</c:v>
                </c:pt>
                <c:pt idx="67364">
                  <c:v>4.40E+02</c:v>
                </c:pt>
                <c:pt idx="67365">
                  <c:v>4.40E+02</c:v>
                </c:pt>
                <c:pt idx="67366">
                  <c:v>4.40E+02</c:v>
                </c:pt>
                <c:pt idx="67367">
                  <c:v>4.40E+02</c:v>
                </c:pt>
                <c:pt idx="67368">
                  <c:v>4.40E+02</c:v>
                </c:pt>
                <c:pt idx="67369">
                  <c:v>4.40E+02</c:v>
                </c:pt>
                <c:pt idx="67370">
                  <c:v>4.40E+02</c:v>
                </c:pt>
                <c:pt idx="67371">
                  <c:v>4.40E+02</c:v>
                </c:pt>
                <c:pt idx="67372">
                  <c:v>4.40E+02</c:v>
                </c:pt>
                <c:pt idx="67373">
                  <c:v>4.40E+02</c:v>
                </c:pt>
                <c:pt idx="67374">
                  <c:v>4.40E+02</c:v>
                </c:pt>
                <c:pt idx="67375">
                  <c:v>4.40E+02</c:v>
                </c:pt>
                <c:pt idx="67376">
                  <c:v>4.40E+02</c:v>
                </c:pt>
                <c:pt idx="67377">
                  <c:v>4.40E+02</c:v>
                </c:pt>
                <c:pt idx="67378">
                  <c:v>4.40E+02</c:v>
                </c:pt>
                <c:pt idx="67379">
                  <c:v>4.40E+02</c:v>
                </c:pt>
                <c:pt idx="67380">
                  <c:v>4.40E+02</c:v>
                </c:pt>
                <c:pt idx="67381">
                  <c:v>4.40E+02</c:v>
                </c:pt>
                <c:pt idx="67382">
                  <c:v>4.40E+02</c:v>
                </c:pt>
                <c:pt idx="67383">
                  <c:v>4.40E+02</c:v>
                </c:pt>
                <c:pt idx="67384">
                  <c:v>4.40E+02</c:v>
                </c:pt>
                <c:pt idx="67385">
                  <c:v>4.40E+02</c:v>
                </c:pt>
                <c:pt idx="67386">
                  <c:v>4.40E+02</c:v>
                </c:pt>
                <c:pt idx="67387">
                  <c:v>4.40E+02</c:v>
                </c:pt>
                <c:pt idx="67388">
                  <c:v>4.40E+02</c:v>
                </c:pt>
                <c:pt idx="67389">
                  <c:v>4.40E+02</c:v>
                </c:pt>
                <c:pt idx="67390">
                  <c:v>4.40E+02</c:v>
                </c:pt>
                <c:pt idx="67391">
                  <c:v>4.40E+02</c:v>
                </c:pt>
                <c:pt idx="67392">
                  <c:v>4.40E+02</c:v>
                </c:pt>
                <c:pt idx="67393">
                  <c:v>4.40E+02</c:v>
                </c:pt>
                <c:pt idx="67394">
                  <c:v>4.40E+02</c:v>
                </c:pt>
                <c:pt idx="67395">
                  <c:v>4.40E+02</c:v>
                </c:pt>
                <c:pt idx="67396">
                  <c:v>4.40E+02</c:v>
                </c:pt>
                <c:pt idx="67397">
                  <c:v>4.40E+02</c:v>
                </c:pt>
                <c:pt idx="67398">
                  <c:v>4.40E+02</c:v>
                </c:pt>
                <c:pt idx="67399">
                  <c:v>4.40E+02</c:v>
                </c:pt>
                <c:pt idx="67400">
                  <c:v>4.40E+02</c:v>
                </c:pt>
                <c:pt idx="67401">
                  <c:v>4.40E+02</c:v>
                </c:pt>
                <c:pt idx="67402">
                  <c:v>4.40E+02</c:v>
                </c:pt>
                <c:pt idx="67403">
                  <c:v>4.40E+02</c:v>
                </c:pt>
                <c:pt idx="67404">
                  <c:v>4.40E+02</c:v>
                </c:pt>
                <c:pt idx="67405">
                  <c:v>4.40E+02</c:v>
                </c:pt>
                <c:pt idx="67406">
                  <c:v>4.40E+02</c:v>
                </c:pt>
                <c:pt idx="67407">
                  <c:v>4.40E+02</c:v>
                </c:pt>
                <c:pt idx="67408">
                  <c:v>4.40E+02</c:v>
                </c:pt>
                <c:pt idx="67409">
                  <c:v>4.40E+02</c:v>
                </c:pt>
                <c:pt idx="67410">
                  <c:v>4.40E+02</c:v>
                </c:pt>
                <c:pt idx="67411">
                  <c:v>4.40E+02</c:v>
                </c:pt>
                <c:pt idx="67412">
                  <c:v>4.40E+02</c:v>
                </c:pt>
                <c:pt idx="67413">
                  <c:v>4.40E+02</c:v>
                </c:pt>
                <c:pt idx="67414">
                  <c:v>4.40E+02</c:v>
                </c:pt>
                <c:pt idx="67415">
                  <c:v>4.40E+02</c:v>
                </c:pt>
                <c:pt idx="67416">
                  <c:v>4.40E+02</c:v>
                </c:pt>
                <c:pt idx="67417">
                  <c:v>4.40E+02</c:v>
                </c:pt>
                <c:pt idx="67418">
                  <c:v>4.40E+02</c:v>
                </c:pt>
                <c:pt idx="67419">
                  <c:v>4.40E+02</c:v>
                </c:pt>
                <c:pt idx="67420">
                  <c:v>4.40E+02</c:v>
                </c:pt>
                <c:pt idx="67421">
                  <c:v>4.40E+02</c:v>
                </c:pt>
                <c:pt idx="67422">
                  <c:v>4.40E+02</c:v>
                </c:pt>
                <c:pt idx="67423">
                  <c:v>4.40E+02</c:v>
                </c:pt>
                <c:pt idx="67424">
                  <c:v>4.40E+02</c:v>
                </c:pt>
                <c:pt idx="67425">
                  <c:v>4.40E+02</c:v>
                </c:pt>
                <c:pt idx="67426">
                  <c:v>4.40E+02</c:v>
                </c:pt>
                <c:pt idx="67427">
                  <c:v>4.40E+02</c:v>
                </c:pt>
                <c:pt idx="67428">
                  <c:v>4.40E+02</c:v>
                </c:pt>
                <c:pt idx="67429">
                  <c:v>4.40E+02</c:v>
                </c:pt>
                <c:pt idx="67430">
                  <c:v>4.40E+02</c:v>
                </c:pt>
                <c:pt idx="67431">
                  <c:v>4.40E+02</c:v>
                </c:pt>
                <c:pt idx="67432">
                  <c:v>4.40E+02</c:v>
                </c:pt>
                <c:pt idx="67433">
                  <c:v>4.40E+02</c:v>
                </c:pt>
                <c:pt idx="67434">
                  <c:v>4.40E+02</c:v>
                </c:pt>
                <c:pt idx="67435">
                  <c:v>4.40E+02</c:v>
                </c:pt>
                <c:pt idx="67436">
                  <c:v>4.40E+02</c:v>
                </c:pt>
                <c:pt idx="67437">
                  <c:v>4.40E+02</c:v>
                </c:pt>
                <c:pt idx="67438">
                  <c:v>4.40E+02</c:v>
                </c:pt>
                <c:pt idx="67439">
                  <c:v>4.40E+02</c:v>
                </c:pt>
                <c:pt idx="67440">
                  <c:v>4.40E+02</c:v>
                </c:pt>
                <c:pt idx="67441">
                  <c:v>4.40E+02</c:v>
                </c:pt>
                <c:pt idx="67442">
                  <c:v>4.40E+02</c:v>
                </c:pt>
                <c:pt idx="67443">
                  <c:v>4.40E+02</c:v>
                </c:pt>
                <c:pt idx="67444">
                  <c:v>4.40E+02</c:v>
                </c:pt>
                <c:pt idx="67445">
                  <c:v>4.40E+02</c:v>
                </c:pt>
                <c:pt idx="67446">
                  <c:v>4.40E+02</c:v>
                </c:pt>
                <c:pt idx="67447">
                  <c:v>4.40E+02</c:v>
                </c:pt>
                <c:pt idx="67448">
                  <c:v>4.40E+02</c:v>
                </c:pt>
                <c:pt idx="67449">
                  <c:v>4.40E+02</c:v>
                </c:pt>
                <c:pt idx="67450">
                  <c:v>4.40E+02</c:v>
                </c:pt>
                <c:pt idx="67451">
                  <c:v>4.40E+02</c:v>
                </c:pt>
                <c:pt idx="67452">
                  <c:v>4.40E+02</c:v>
                </c:pt>
                <c:pt idx="67453">
                  <c:v>4.40E+02</c:v>
                </c:pt>
                <c:pt idx="67454">
                  <c:v>4.40E+02</c:v>
                </c:pt>
                <c:pt idx="67455">
                  <c:v>4.40E+02</c:v>
                </c:pt>
                <c:pt idx="67456">
                  <c:v>4.40E+02</c:v>
                </c:pt>
                <c:pt idx="67457">
                  <c:v>4.40E+02</c:v>
                </c:pt>
                <c:pt idx="67458">
                  <c:v>4.40E+02</c:v>
                </c:pt>
                <c:pt idx="67459">
                  <c:v>4.40E+02</c:v>
                </c:pt>
                <c:pt idx="67460">
                  <c:v>4.40E+02</c:v>
                </c:pt>
                <c:pt idx="67461">
                  <c:v>4.40E+02</c:v>
                </c:pt>
                <c:pt idx="67462">
                  <c:v>4.40E+02</c:v>
                </c:pt>
                <c:pt idx="67463">
                  <c:v>4.40E+02</c:v>
                </c:pt>
                <c:pt idx="67464">
                  <c:v>4.40E+02</c:v>
                </c:pt>
                <c:pt idx="67465">
                  <c:v>4.40E+02</c:v>
                </c:pt>
                <c:pt idx="67466">
                  <c:v>4.40E+02</c:v>
                </c:pt>
                <c:pt idx="67467">
                  <c:v>4.40E+02</c:v>
                </c:pt>
                <c:pt idx="67468">
                  <c:v>4.40E+02</c:v>
                </c:pt>
                <c:pt idx="67469">
                  <c:v>4.40E+02</c:v>
                </c:pt>
                <c:pt idx="67470">
                  <c:v>4.40E+02</c:v>
                </c:pt>
                <c:pt idx="67471">
                  <c:v>4.40E+02</c:v>
                </c:pt>
                <c:pt idx="67472">
                  <c:v>4.40E+02</c:v>
                </c:pt>
                <c:pt idx="67473">
                  <c:v>4.40E+02</c:v>
                </c:pt>
                <c:pt idx="67474">
                  <c:v>4.40E+02</c:v>
                </c:pt>
                <c:pt idx="67475">
                  <c:v>4.40E+02</c:v>
                </c:pt>
                <c:pt idx="67476">
                  <c:v>4.40E+02</c:v>
                </c:pt>
                <c:pt idx="67477">
                  <c:v>4.40E+02</c:v>
                </c:pt>
                <c:pt idx="67478">
                  <c:v>4.40E+02</c:v>
                </c:pt>
                <c:pt idx="67479">
                  <c:v>4.40E+02</c:v>
                </c:pt>
                <c:pt idx="67480">
                  <c:v>4.40E+02</c:v>
                </c:pt>
                <c:pt idx="67481">
                  <c:v>4.40E+02</c:v>
                </c:pt>
                <c:pt idx="67482">
                  <c:v>4.40E+02</c:v>
                </c:pt>
                <c:pt idx="67483">
                  <c:v>4.40E+02</c:v>
                </c:pt>
                <c:pt idx="67484">
                  <c:v>4.40E+02</c:v>
                </c:pt>
                <c:pt idx="67485">
                  <c:v>4.40E+02</c:v>
                </c:pt>
                <c:pt idx="67486">
                  <c:v>4.40E+02</c:v>
                </c:pt>
                <c:pt idx="67487">
                  <c:v>4.40E+02</c:v>
                </c:pt>
                <c:pt idx="67488">
                  <c:v>4.40E+02</c:v>
                </c:pt>
                <c:pt idx="67489">
                  <c:v>4.40E+02</c:v>
                </c:pt>
                <c:pt idx="67490">
                  <c:v>4.40E+02</c:v>
                </c:pt>
                <c:pt idx="67491">
                  <c:v>4.40E+02</c:v>
                </c:pt>
                <c:pt idx="67492">
                  <c:v>4.40E+02</c:v>
                </c:pt>
                <c:pt idx="67493">
                  <c:v>4.40E+02</c:v>
                </c:pt>
                <c:pt idx="67494">
                  <c:v>4.40E+02</c:v>
                </c:pt>
                <c:pt idx="67495">
                  <c:v>4.40E+02</c:v>
                </c:pt>
                <c:pt idx="67496">
                  <c:v>4.40E+02</c:v>
                </c:pt>
                <c:pt idx="67497">
                  <c:v>4.40E+02</c:v>
                </c:pt>
                <c:pt idx="67498">
                  <c:v>4.40E+02</c:v>
                </c:pt>
                <c:pt idx="67499">
                  <c:v>4.40E+02</c:v>
                </c:pt>
                <c:pt idx="67500">
                  <c:v>4.40E+02</c:v>
                </c:pt>
                <c:pt idx="67501">
                  <c:v>4.40E+02</c:v>
                </c:pt>
                <c:pt idx="67502">
                  <c:v>4.40E+02</c:v>
                </c:pt>
                <c:pt idx="67503">
                  <c:v>4.40E+02</c:v>
                </c:pt>
                <c:pt idx="67504">
                  <c:v>4.40E+02</c:v>
                </c:pt>
                <c:pt idx="67505">
                  <c:v>4.40E+02</c:v>
                </c:pt>
                <c:pt idx="67506">
                  <c:v>4.40E+02</c:v>
                </c:pt>
                <c:pt idx="67507">
                  <c:v>4.40E+02</c:v>
                </c:pt>
                <c:pt idx="67508">
                  <c:v>4.40E+02</c:v>
                </c:pt>
                <c:pt idx="67509">
                  <c:v>4.40E+02</c:v>
                </c:pt>
                <c:pt idx="67510">
                  <c:v>4.40E+02</c:v>
                </c:pt>
                <c:pt idx="67511">
                  <c:v>4.40E+02</c:v>
                </c:pt>
                <c:pt idx="67512">
                  <c:v>4.40E+02</c:v>
                </c:pt>
                <c:pt idx="67513">
                  <c:v>4.40E+02</c:v>
                </c:pt>
                <c:pt idx="67514">
                  <c:v>4.40E+02</c:v>
                </c:pt>
                <c:pt idx="67515">
                  <c:v>4.40E+02</c:v>
                </c:pt>
                <c:pt idx="67516">
                  <c:v>4.40E+02</c:v>
                </c:pt>
                <c:pt idx="67517">
                  <c:v>4.40E+02</c:v>
                </c:pt>
                <c:pt idx="67518">
                  <c:v>4.40E+02</c:v>
                </c:pt>
                <c:pt idx="67519">
                  <c:v>4.40E+02</c:v>
                </c:pt>
                <c:pt idx="67520">
                  <c:v>4.40E+02</c:v>
                </c:pt>
                <c:pt idx="67521">
                  <c:v>4.40E+02</c:v>
                </c:pt>
                <c:pt idx="67522">
                  <c:v>4.40E+02</c:v>
                </c:pt>
                <c:pt idx="67523">
                  <c:v>4.40E+02</c:v>
                </c:pt>
                <c:pt idx="67524">
                  <c:v>4.40E+02</c:v>
                </c:pt>
                <c:pt idx="67525">
                  <c:v>4.40E+02</c:v>
                </c:pt>
                <c:pt idx="67526">
                  <c:v>4.40E+02</c:v>
                </c:pt>
                <c:pt idx="67527">
                  <c:v>4.40E+02</c:v>
                </c:pt>
                <c:pt idx="67528">
                  <c:v>4.40E+02</c:v>
                </c:pt>
                <c:pt idx="67529">
                  <c:v>4.40E+02</c:v>
                </c:pt>
                <c:pt idx="67530">
                  <c:v>4.40E+02</c:v>
                </c:pt>
                <c:pt idx="67531">
                  <c:v>4.40E+02</c:v>
                </c:pt>
                <c:pt idx="67532">
                  <c:v>4.40E+02</c:v>
                </c:pt>
                <c:pt idx="67533">
                  <c:v>4.40E+02</c:v>
                </c:pt>
                <c:pt idx="67534">
                  <c:v>4.40E+02</c:v>
                </c:pt>
                <c:pt idx="67535">
                  <c:v>4.40E+02</c:v>
                </c:pt>
                <c:pt idx="67536">
                  <c:v>4.40E+02</c:v>
                </c:pt>
                <c:pt idx="67537">
                  <c:v>4.40E+02</c:v>
                </c:pt>
                <c:pt idx="67538">
                  <c:v>4.40E+02</c:v>
                </c:pt>
                <c:pt idx="67539">
                  <c:v>4.40E+02</c:v>
                </c:pt>
                <c:pt idx="67540">
                  <c:v>4.40E+02</c:v>
                </c:pt>
                <c:pt idx="67541">
                  <c:v>4.40E+02</c:v>
                </c:pt>
                <c:pt idx="67542">
                  <c:v>4.40E+02</c:v>
                </c:pt>
                <c:pt idx="67543">
                  <c:v>4.40E+02</c:v>
                </c:pt>
                <c:pt idx="67544">
                  <c:v>4.40E+02</c:v>
                </c:pt>
                <c:pt idx="67545">
                  <c:v>4.40E+02</c:v>
                </c:pt>
                <c:pt idx="67546">
                  <c:v>4.40E+02</c:v>
                </c:pt>
                <c:pt idx="67547">
                  <c:v>4.40E+02</c:v>
                </c:pt>
                <c:pt idx="67548">
                  <c:v>4.40E+02</c:v>
                </c:pt>
                <c:pt idx="67549">
                  <c:v>4.40E+02</c:v>
                </c:pt>
                <c:pt idx="67550">
                  <c:v>4.40E+02</c:v>
                </c:pt>
                <c:pt idx="67551">
                  <c:v>4.40E+02</c:v>
                </c:pt>
                <c:pt idx="67552">
                  <c:v>4.40E+02</c:v>
                </c:pt>
                <c:pt idx="67553">
                  <c:v>4.40E+02</c:v>
                </c:pt>
                <c:pt idx="67554">
                  <c:v>4.40E+02</c:v>
                </c:pt>
                <c:pt idx="67555">
                  <c:v>4.40E+02</c:v>
                </c:pt>
                <c:pt idx="67556">
                  <c:v>4.40E+02</c:v>
                </c:pt>
                <c:pt idx="67557">
                  <c:v>4.40E+02</c:v>
                </c:pt>
                <c:pt idx="67558">
                  <c:v>4.40E+02</c:v>
                </c:pt>
                <c:pt idx="67559">
                  <c:v>4.40E+02</c:v>
                </c:pt>
                <c:pt idx="67560">
                  <c:v>4.40E+02</c:v>
                </c:pt>
                <c:pt idx="67561">
                  <c:v>4.40E+02</c:v>
                </c:pt>
                <c:pt idx="67562">
                  <c:v>4.40E+02</c:v>
                </c:pt>
                <c:pt idx="67563">
                  <c:v>4.40E+02</c:v>
                </c:pt>
                <c:pt idx="67564">
                  <c:v>4.40E+02</c:v>
                </c:pt>
                <c:pt idx="67565">
                  <c:v>4.40E+02</c:v>
                </c:pt>
                <c:pt idx="67566">
                  <c:v>4.40E+02</c:v>
                </c:pt>
                <c:pt idx="67567">
                  <c:v>4.40E+02</c:v>
                </c:pt>
                <c:pt idx="67568">
                  <c:v>4.40E+02</c:v>
                </c:pt>
                <c:pt idx="67569">
                  <c:v>4.40E+02</c:v>
                </c:pt>
                <c:pt idx="67570">
                  <c:v>4.40E+02</c:v>
                </c:pt>
                <c:pt idx="67571">
                  <c:v>4.40E+02</c:v>
                </c:pt>
                <c:pt idx="67572">
                  <c:v>4.40E+02</c:v>
                </c:pt>
                <c:pt idx="67573">
                  <c:v>4.40E+02</c:v>
                </c:pt>
                <c:pt idx="67574">
                  <c:v>4.40E+02</c:v>
                </c:pt>
                <c:pt idx="67575">
                  <c:v>4.40E+02</c:v>
                </c:pt>
                <c:pt idx="67576">
                  <c:v>4.40E+02</c:v>
                </c:pt>
                <c:pt idx="67577">
                  <c:v>4.40E+02</c:v>
                </c:pt>
                <c:pt idx="67578">
                  <c:v>4.40E+02</c:v>
                </c:pt>
                <c:pt idx="67579">
                  <c:v>4.40E+02</c:v>
                </c:pt>
                <c:pt idx="67580">
                  <c:v>4.40E+02</c:v>
                </c:pt>
                <c:pt idx="67581">
                  <c:v>4.40E+02</c:v>
                </c:pt>
                <c:pt idx="67582">
                  <c:v>4.40E+02</c:v>
                </c:pt>
                <c:pt idx="67583">
                  <c:v>4.40E+02</c:v>
                </c:pt>
                <c:pt idx="67584">
                  <c:v>4.40E+02</c:v>
                </c:pt>
                <c:pt idx="67585">
                  <c:v>4.40E+02</c:v>
                </c:pt>
                <c:pt idx="67586">
                  <c:v>4.40E+02</c:v>
                </c:pt>
                <c:pt idx="67587">
                  <c:v>4.40E+02</c:v>
                </c:pt>
                <c:pt idx="67588">
                  <c:v>4.40E+02</c:v>
                </c:pt>
                <c:pt idx="67589">
                  <c:v>4.40E+02</c:v>
                </c:pt>
                <c:pt idx="67590">
                  <c:v>4.40E+02</c:v>
                </c:pt>
                <c:pt idx="67591">
                  <c:v>4.40E+02</c:v>
                </c:pt>
                <c:pt idx="67592">
                  <c:v>4.40E+02</c:v>
                </c:pt>
                <c:pt idx="67593">
                  <c:v>4.40E+02</c:v>
                </c:pt>
                <c:pt idx="67594">
                  <c:v>4.40E+02</c:v>
                </c:pt>
                <c:pt idx="67595">
                  <c:v>4.40E+02</c:v>
                </c:pt>
                <c:pt idx="67596">
                  <c:v>4.40E+02</c:v>
                </c:pt>
                <c:pt idx="67597">
                  <c:v>4.40E+02</c:v>
                </c:pt>
                <c:pt idx="67598">
                  <c:v>4.40E+02</c:v>
                </c:pt>
                <c:pt idx="67599">
                  <c:v>4.40E+02</c:v>
                </c:pt>
                <c:pt idx="67600">
                  <c:v>4.40E+02</c:v>
                </c:pt>
                <c:pt idx="67601">
                  <c:v>4.40E+02</c:v>
                </c:pt>
                <c:pt idx="67602">
                  <c:v>4.40E+02</c:v>
                </c:pt>
                <c:pt idx="67603">
                  <c:v>4.40E+02</c:v>
                </c:pt>
                <c:pt idx="67604">
                  <c:v>4.40E+02</c:v>
                </c:pt>
                <c:pt idx="67605">
                  <c:v>4.40E+02</c:v>
                </c:pt>
                <c:pt idx="67606">
                  <c:v>4.40E+02</c:v>
                </c:pt>
                <c:pt idx="67607">
                  <c:v>4.40E+02</c:v>
                </c:pt>
                <c:pt idx="67608">
                  <c:v>4.40E+02</c:v>
                </c:pt>
                <c:pt idx="67609">
                  <c:v>4.40E+02</c:v>
                </c:pt>
                <c:pt idx="67610">
                  <c:v>4.40E+02</c:v>
                </c:pt>
                <c:pt idx="67611">
                  <c:v>4.40E+02</c:v>
                </c:pt>
                <c:pt idx="67612">
                  <c:v>4.40E+02</c:v>
                </c:pt>
                <c:pt idx="67613">
                  <c:v>4.40E+02</c:v>
                </c:pt>
                <c:pt idx="67614">
                  <c:v>4.40E+02</c:v>
                </c:pt>
                <c:pt idx="67615">
                  <c:v>4.40E+02</c:v>
                </c:pt>
                <c:pt idx="67616">
                  <c:v>4.40E+02</c:v>
                </c:pt>
                <c:pt idx="67617">
                  <c:v>4.40E+02</c:v>
                </c:pt>
                <c:pt idx="67618">
                  <c:v>4.40E+02</c:v>
                </c:pt>
                <c:pt idx="67619">
                  <c:v>4.40E+02</c:v>
                </c:pt>
                <c:pt idx="67620">
                  <c:v>4.40E+02</c:v>
                </c:pt>
                <c:pt idx="67621">
                  <c:v>4.40E+02</c:v>
                </c:pt>
                <c:pt idx="67622">
                  <c:v>4.40E+02</c:v>
                </c:pt>
                <c:pt idx="67623">
                  <c:v>4.40E+02</c:v>
                </c:pt>
                <c:pt idx="67624">
                  <c:v>4.40E+02</c:v>
                </c:pt>
                <c:pt idx="67625">
                  <c:v>4.40E+02</c:v>
                </c:pt>
                <c:pt idx="67626">
                  <c:v>4.40E+02</c:v>
                </c:pt>
                <c:pt idx="67627">
                  <c:v>4.40E+02</c:v>
                </c:pt>
                <c:pt idx="67628">
                  <c:v>4.40E+02</c:v>
                </c:pt>
                <c:pt idx="67629">
                  <c:v>4.40E+02</c:v>
                </c:pt>
                <c:pt idx="67630">
                  <c:v>4.40E+02</c:v>
                </c:pt>
                <c:pt idx="67631">
                  <c:v>4.40E+02</c:v>
                </c:pt>
                <c:pt idx="67632">
                  <c:v>4.40E+02</c:v>
                </c:pt>
                <c:pt idx="67633">
                  <c:v>4.40E+02</c:v>
                </c:pt>
                <c:pt idx="67634">
                  <c:v>4.40E+02</c:v>
                </c:pt>
                <c:pt idx="67635">
                  <c:v>4.40E+02</c:v>
                </c:pt>
                <c:pt idx="67636">
                  <c:v>4.40E+02</c:v>
                </c:pt>
                <c:pt idx="67637">
                  <c:v>4.40E+02</c:v>
                </c:pt>
                <c:pt idx="67638">
                  <c:v>4.40E+02</c:v>
                </c:pt>
                <c:pt idx="67639">
                  <c:v>4.40E+02</c:v>
                </c:pt>
                <c:pt idx="67640">
                  <c:v>4.40E+02</c:v>
                </c:pt>
                <c:pt idx="67641">
                  <c:v>4.40E+02</c:v>
                </c:pt>
                <c:pt idx="67642">
                  <c:v>4.40E+02</c:v>
                </c:pt>
                <c:pt idx="67643">
                  <c:v>4.40E+02</c:v>
                </c:pt>
                <c:pt idx="67644">
                  <c:v>4.40E+02</c:v>
                </c:pt>
                <c:pt idx="67645">
                  <c:v>4.40E+02</c:v>
                </c:pt>
                <c:pt idx="67646">
                  <c:v>4.40E+02</c:v>
                </c:pt>
                <c:pt idx="67647">
                  <c:v>4.40E+02</c:v>
                </c:pt>
                <c:pt idx="67648">
                  <c:v>4.40E+02</c:v>
                </c:pt>
                <c:pt idx="67649">
                  <c:v>4.40E+02</c:v>
                </c:pt>
                <c:pt idx="67650">
                  <c:v>4.40E+02</c:v>
                </c:pt>
                <c:pt idx="67651">
                  <c:v>4.40E+02</c:v>
                </c:pt>
                <c:pt idx="67652">
                  <c:v>4.40E+02</c:v>
                </c:pt>
                <c:pt idx="67653">
                  <c:v>4.40E+02</c:v>
                </c:pt>
                <c:pt idx="67654">
                  <c:v>4.40E+02</c:v>
                </c:pt>
                <c:pt idx="67655">
                  <c:v>4.40E+02</c:v>
                </c:pt>
                <c:pt idx="67656">
                  <c:v>4.40E+02</c:v>
                </c:pt>
                <c:pt idx="67657">
                  <c:v>4.40E+02</c:v>
                </c:pt>
                <c:pt idx="67658">
                  <c:v>4.40E+02</c:v>
                </c:pt>
                <c:pt idx="67659">
                  <c:v>4.40E+02</c:v>
                </c:pt>
                <c:pt idx="67660">
                  <c:v>4.40E+02</c:v>
                </c:pt>
                <c:pt idx="67661">
                  <c:v>4.40E+02</c:v>
                </c:pt>
                <c:pt idx="67662">
                  <c:v>4.40E+02</c:v>
                </c:pt>
                <c:pt idx="67663">
                  <c:v>4.40E+02</c:v>
                </c:pt>
                <c:pt idx="67664">
                  <c:v>4.40E+02</c:v>
                </c:pt>
                <c:pt idx="67665">
                  <c:v>4.40E+02</c:v>
                </c:pt>
                <c:pt idx="67666">
                  <c:v>4.40E+02</c:v>
                </c:pt>
                <c:pt idx="67667">
                  <c:v>4.40E+02</c:v>
                </c:pt>
                <c:pt idx="67668">
                  <c:v>4.40E+02</c:v>
                </c:pt>
                <c:pt idx="67669">
                  <c:v>4.40E+02</c:v>
                </c:pt>
                <c:pt idx="67670">
                  <c:v>4.40E+02</c:v>
                </c:pt>
                <c:pt idx="67671">
                  <c:v>4.40E+02</c:v>
                </c:pt>
                <c:pt idx="67672">
                  <c:v>4.40E+02</c:v>
                </c:pt>
                <c:pt idx="67673">
                  <c:v>4.40E+02</c:v>
                </c:pt>
                <c:pt idx="67674">
                  <c:v>4.40E+02</c:v>
                </c:pt>
                <c:pt idx="67675">
                  <c:v>4.40E+02</c:v>
                </c:pt>
                <c:pt idx="67676">
                  <c:v>4.40E+02</c:v>
                </c:pt>
                <c:pt idx="67677">
                  <c:v>4.40E+02</c:v>
                </c:pt>
                <c:pt idx="67678">
                  <c:v>4.40E+02</c:v>
                </c:pt>
                <c:pt idx="67679">
                  <c:v>4.40E+02</c:v>
                </c:pt>
                <c:pt idx="67680">
                  <c:v>4.40E+02</c:v>
                </c:pt>
                <c:pt idx="67681">
                  <c:v>4.40E+02</c:v>
                </c:pt>
                <c:pt idx="67682">
                  <c:v>4.40E+02</c:v>
                </c:pt>
                <c:pt idx="67683">
                  <c:v>4.40E+02</c:v>
                </c:pt>
                <c:pt idx="67684">
                  <c:v>4.40E+02</c:v>
                </c:pt>
                <c:pt idx="67685">
                  <c:v>4.40E+02</c:v>
                </c:pt>
                <c:pt idx="67686">
                  <c:v>4.40E+02</c:v>
                </c:pt>
                <c:pt idx="67687">
                  <c:v>4.40E+02</c:v>
                </c:pt>
                <c:pt idx="67688">
                  <c:v>4.40E+02</c:v>
                </c:pt>
                <c:pt idx="67689">
                  <c:v>4.40E+02</c:v>
                </c:pt>
                <c:pt idx="67690">
                  <c:v>4.40E+02</c:v>
                </c:pt>
                <c:pt idx="67691">
                  <c:v>4.40E+02</c:v>
                </c:pt>
                <c:pt idx="67692">
                  <c:v>4.40E+02</c:v>
                </c:pt>
                <c:pt idx="67693">
                  <c:v>4.40E+02</c:v>
                </c:pt>
                <c:pt idx="67694">
                  <c:v>4.40E+02</c:v>
                </c:pt>
                <c:pt idx="67695">
                  <c:v>4.40E+02</c:v>
                </c:pt>
                <c:pt idx="67696">
                  <c:v>4.40E+02</c:v>
                </c:pt>
                <c:pt idx="67697">
                  <c:v>4.40E+02</c:v>
                </c:pt>
                <c:pt idx="67698">
                  <c:v>4.40E+02</c:v>
                </c:pt>
                <c:pt idx="67699">
                  <c:v>4.40E+02</c:v>
                </c:pt>
                <c:pt idx="67700">
                  <c:v>4.40E+02</c:v>
                </c:pt>
                <c:pt idx="67701">
                  <c:v>4.40E+02</c:v>
                </c:pt>
                <c:pt idx="67702">
                  <c:v>4.40E+02</c:v>
                </c:pt>
                <c:pt idx="67703">
                  <c:v>4.40E+02</c:v>
                </c:pt>
                <c:pt idx="67704">
                  <c:v>4.40E+02</c:v>
                </c:pt>
                <c:pt idx="67705">
                  <c:v>4.40E+02</c:v>
                </c:pt>
                <c:pt idx="67706">
                  <c:v>4.40E+02</c:v>
                </c:pt>
                <c:pt idx="67707">
                  <c:v>4.40E+02</c:v>
                </c:pt>
                <c:pt idx="67708">
                  <c:v>4.40E+02</c:v>
                </c:pt>
                <c:pt idx="67709">
                  <c:v>4.40E+02</c:v>
                </c:pt>
                <c:pt idx="67710">
                  <c:v>4.40E+02</c:v>
                </c:pt>
                <c:pt idx="67711">
                  <c:v>4.40E+02</c:v>
                </c:pt>
                <c:pt idx="67712">
                  <c:v>4.40E+02</c:v>
                </c:pt>
                <c:pt idx="67713">
                  <c:v>4.40E+02</c:v>
                </c:pt>
                <c:pt idx="67714">
                  <c:v>4.40E+02</c:v>
                </c:pt>
                <c:pt idx="67715">
                  <c:v>4.40E+02</c:v>
                </c:pt>
                <c:pt idx="67716">
                  <c:v>4.40E+02</c:v>
                </c:pt>
                <c:pt idx="67717">
                  <c:v>4.40E+02</c:v>
                </c:pt>
                <c:pt idx="67718">
                  <c:v>4.40E+02</c:v>
                </c:pt>
                <c:pt idx="67719">
                  <c:v>4.40E+02</c:v>
                </c:pt>
                <c:pt idx="67720">
                  <c:v>4.40E+02</c:v>
                </c:pt>
                <c:pt idx="67721">
                  <c:v>4.40E+02</c:v>
                </c:pt>
                <c:pt idx="67722">
                  <c:v>4.40E+02</c:v>
                </c:pt>
                <c:pt idx="67723">
                  <c:v>4.40E+02</c:v>
                </c:pt>
                <c:pt idx="67724">
                  <c:v>4.40E+02</c:v>
                </c:pt>
                <c:pt idx="67725">
                  <c:v>4.40E+02</c:v>
                </c:pt>
                <c:pt idx="67726">
                  <c:v>4.40E+02</c:v>
                </c:pt>
                <c:pt idx="67727">
                  <c:v>4.40E+02</c:v>
                </c:pt>
                <c:pt idx="67728">
                  <c:v>4.40E+02</c:v>
                </c:pt>
                <c:pt idx="67729">
                  <c:v>4.40E+02</c:v>
                </c:pt>
                <c:pt idx="67730">
                  <c:v>4.40E+02</c:v>
                </c:pt>
                <c:pt idx="67731">
                  <c:v>4.40E+02</c:v>
                </c:pt>
                <c:pt idx="67732">
                  <c:v>4.40E+02</c:v>
                </c:pt>
                <c:pt idx="67733">
                  <c:v>4.40E+02</c:v>
                </c:pt>
                <c:pt idx="67734">
                  <c:v>4.40E+02</c:v>
                </c:pt>
                <c:pt idx="67735">
                  <c:v>4.40E+02</c:v>
                </c:pt>
                <c:pt idx="67736">
                  <c:v>4.40E+02</c:v>
                </c:pt>
                <c:pt idx="67737">
                  <c:v>4.40E+02</c:v>
                </c:pt>
                <c:pt idx="67738">
                  <c:v>4.40E+02</c:v>
                </c:pt>
                <c:pt idx="67739">
                  <c:v>4.40E+02</c:v>
                </c:pt>
                <c:pt idx="67740">
                  <c:v>4.40E+02</c:v>
                </c:pt>
                <c:pt idx="67741">
                  <c:v>4.40E+02</c:v>
                </c:pt>
                <c:pt idx="67742">
                  <c:v>4.40E+02</c:v>
                </c:pt>
                <c:pt idx="67743">
                  <c:v>4.40E+02</c:v>
                </c:pt>
                <c:pt idx="67744">
                  <c:v>4.40E+02</c:v>
                </c:pt>
                <c:pt idx="67745">
                  <c:v>4.40E+02</c:v>
                </c:pt>
                <c:pt idx="67746">
                  <c:v>4.40E+02</c:v>
                </c:pt>
                <c:pt idx="67747">
                  <c:v>4.40E+02</c:v>
                </c:pt>
                <c:pt idx="67748">
                  <c:v>4.40E+02</c:v>
                </c:pt>
                <c:pt idx="67749">
                  <c:v>4.40E+02</c:v>
                </c:pt>
                <c:pt idx="67750">
                  <c:v>4.40E+02</c:v>
                </c:pt>
                <c:pt idx="67751">
                  <c:v>4.40E+02</c:v>
                </c:pt>
                <c:pt idx="67752">
                  <c:v>4.40E+02</c:v>
                </c:pt>
                <c:pt idx="67753">
                  <c:v>4.40E+02</c:v>
                </c:pt>
                <c:pt idx="67754">
                  <c:v>4.40E+02</c:v>
                </c:pt>
                <c:pt idx="67755">
                  <c:v>4.40E+02</c:v>
                </c:pt>
                <c:pt idx="67756">
                  <c:v>4.40E+02</c:v>
                </c:pt>
                <c:pt idx="67757">
                  <c:v>4.40E+02</c:v>
                </c:pt>
                <c:pt idx="67758">
                  <c:v>4.40E+02</c:v>
                </c:pt>
                <c:pt idx="67759">
                  <c:v>4.40E+02</c:v>
                </c:pt>
                <c:pt idx="67760">
                  <c:v>4.40E+02</c:v>
                </c:pt>
                <c:pt idx="67761">
                  <c:v>4.40E+02</c:v>
                </c:pt>
                <c:pt idx="67762">
                  <c:v>4.40E+02</c:v>
                </c:pt>
                <c:pt idx="67763">
                  <c:v>4.40E+02</c:v>
                </c:pt>
                <c:pt idx="67764">
                  <c:v>4.40E+02</c:v>
                </c:pt>
                <c:pt idx="67765">
                  <c:v>4.40E+02</c:v>
                </c:pt>
                <c:pt idx="67766">
                  <c:v>4.40E+02</c:v>
                </c:pt>
                <c:pt idx="67767">
                  <c:v>4.40E+02</c:v>
                </c:pt>
                <c:pt idx="67768">
                  <c:v>4.40E+02</c:v>
                </c:pt>
                <c:pt idx="67769">
                  <c:v>4.40E+02</c:v>
                </c:pt>
                <c:pt idx="67770">
                  <c:v>4.40E+02</c:v>
                </c:pt>
                <c:pt idx="67771">
                  <c:v>4.40E+02</c:v>
                </c:pt>
                <c:pt idx="67772">
                  <c:v>4.40E+02</c:v>
                </c:pt>
                <c:pt idx="67773">
                  <c:v>4.40E+02</c:v>
                </c:pt>
                <c:pt idx="67774">
                  <c:v>4.40E+02</c:v>
                </c:pt>
                <c:pt idx="67775">
                  <c:v>4.40E+02</c:v>
                </c:pt>
                <c:pt idx="67776">
                  <c:v>4.40E+02</c:v>
                </c:pt>
                <c:pt idx="67777">
                  <c:v>4.40E+02</c:v>
                </c:pt>
                <c:pt idx="67778">
                  <c:v>4.40E+02</c:v>
                </c:pt>
                <c:pt idx="67779">
                  <c:v>4.40E+02</c:v>
                </c:pt>
                <c:pt idx="67780">
                  <c:v>4.40E+02</c:v>
                </c:pt>
                <c:pt idx="67781">
                  <c:v>4.40E+02</c:v>
                </c:pt>
                <c:pt idx="67782">
                  <c:v>4.40E+02</c:v>
                </c:pt>
                <c:pt idx="67783">
                  <c:v>4.40E+02</c:v>
                </c:pt>
                <c:pt idx="67784">
                  <c:v>4.40E+02</c:v>
                </c:pt>
                <c:pt idx="67785">
                  <c:v>4.40E+02</c:v>
                </c:pt>
                <c:pt idx="67786">
                  <c:v>4.40E+02</c:v>
                </c:pt>
                <c:pt idx="67787">
                  <c:v>4.40E+02</c:v>
                </c:pt>
                <c:pt idx="67788">
                  <c:v>4.40E+02</c:v>
                </c:pt>
                <c:pt idx="67789">
                  <c:v>4.40E+02</c:v>
                </c:pt>
                <c:pt idx="67790">
                  <c:v>4.40E+02</c:v>
                </c:pt>
                <c:pt idx="67791">
                  <c:v>4.40E+02</c:v>
                </c:pt>
                <c:pt idx="67792">
                  <c:v>4.40E+02</c:v>
                </c:pt>
                <c:pt idx="67793">
                  <c:v>4.40E+02</c:v>
                </c:pt>
                <c:pt idx="67794">
                  <c:v>4.40E+02</c:v>
                </c:pt>
                <c:pt idx="67795">
                  <c:v>4.40E+02</c:v>
                </c:pt>
                <c:pt idx="67796">
                  <c:v>4.40E+02</c:v>
                </c:pt>
                <c:pt idx="67797">
                  <c:v>4.40E+02</c:v>
                </c:pt>
                <c:pt idx="67798">
                  <c:v>4.40E+02</c:v>
                </c:pt>
                <c:pt idx="67799">
                  <c:v>4.40E+02</c:v>
                </c:pt>
                <c:pt idx="67800">
                  <c:v>4.40E+02</c:v>
                </c:pt>
                <c:pt idx="67801">
                  <c:v>4.40E+02</c:v>
                </c:pt>
                <c:pt idx="67802">
                  <c:v>4.40E+02</c:v>
                </c:pt>
                <c:pt idx="67803">
                  <c:v>4.40E+02</c:v>
                </c:pt>
                <c:pt idx="67804">
                  <c:v>4.40E+02</c:v>
                </c:pt>
                <c:pt idx="67805">
                  <c:v>4.40E+02</c:v>
                </c:pt>
                <c:pt idx="67806">
                  <c:v>4.40E+02</c:v>
                </c:pt>
                <c:pt idx="67807">
                  <c:v>4.40E+02</c:v>
                </c:pt>
                <c:pt idx="67808">
                  <c:v>4.40E+02</c:v>
                </c:pt>
                <c:pt idx="67809">
                  <c:v>4.40E+02</c:v>
                </c:pt>
                <c:pt idx="67810">
                  <c:v>4.40E+02</c:v>
                </c:pt>
                <c:pt idx="67811">
                  <c:v>4.40E+02</c:v>
                </c:pt>
                <c:pt idx="67812">
                  <c:v>4.40E+02</c:v>
                </c:pt>
                <c:pt idx="67813">
                  <c:v>4.40E+02</c:v>
                </c:pt>
                <c:pt idx="67814">
                  <c:v>4.40E+02</c:v>
                </c:pt>
                <c:pt idx="67815">
                  <c:v>4.40E+02</c:v>
                </c:pt>
                <c:pt idx="67816">
                  <c:v>4.40E+02</c:v>
                </c:pt>
                <c:pt idx="67817">
                  <c:v>4.40E+02</c:v>
                </c:pt>
                <c:pt idx="67818">
                  <c:v>4.40E+02</c:v>
                </c:pt>
                <c:pt idx="67819">
                  <c:v>4.40E+02</c:v>
                </c:pt>
                <c:pt idx="67820">
                  <c:v>4.40E+02</c:v>
                </c:pt>
                <c:pt idx="67821">
                  <c:v>4.40E+02</c:v>
                </c:pt>
                <c:pt idx="67822">
                  <c:v>4.40E+02</c:v>
                </c:pt>
                <c:pt idx="67823">
                  <c:v>4.40E+02</c:v>
                </c:pt>
                <c:pt idx="67824">
                  <c:v>4.40E+02</c:v>
                </c:pt>
                <c:pt idx="67825">
                  <c:v>4.40E+02</c:v>
                </c:pt>
                <c:pt idx="67826">
                  <c:v>4.40E+02</c:v>
                </c:pt>
                <c:pt idx="67827">
                  <c:v>4.40E+02</c:v>
                </c:pt>
                <c:pt idx="67828">
                  <c:v>4.40E+02</c:v>
                </c:pt>
                <c:pt idx="67829">
                  <c:v>4.40E+02</c:v>
                </c:pt>
                <c:pt idx="67830">
                  <c:v>4.40E+02</c:v>
                </c:pt>
                <c:pt idx="67831">
                  <c:v>4.40E+02</c:v>
                </c:pt>
                <c:pt idx="67832">
                  <c:v>4.40E+02</c:v>
                </c:pt>
                <c:pt idx="67833">
                  <c:v>4.40E+02</c:v>
                </c:pt>
                <c:pt idx="67834">
                  <c:v>4.40E+02</c:v>
                </c:pt>
                <c:pt idx="67835">
                  <c:v>4.40E+02</c:v>
                </c:pt>
                <c:pt idx="67836">
                  <c:v>4.40E+02</c:v>
                </c:pt>
                <c:pt idx="67837">
                  <c:v>4.40E+02</c:v>
                </c:pt>
                <c:pt idx="67838">
                  <c:v>4.40E+02</c:v>
                </c:pt>
                <c:pt idx="67839">
                  <c:v>4.40E+02</c:v>
                </c:pt>
                <c:pt idx="67840">
                  <c:v>4.40E+02</c:v>
                </c:pt>
                <c:pt idx="67841">
                  <c:v>4.40E+02</c:v>
                </c:pt>
                <c:pt idx="67842">
                  <c:v>4.40E+02</c:v>
                </c:pt>
                <c:pt idx="67843">
                  <c:v>4.40E+02</c:v>
                </c:pt>
                <c:pt idx="67844">
                  <c:v>4.40E+02</c:v>
                </c:pt>
                <c:pt idx="67845">
                  <c:v>4.40E+02</c:v>
                </c:pt>
                <c:pt idx="67846">
                  <c:v>4.40E+02</c:v>
                </c:pt>
                <c:pt idx="67847">
                  <c:v>4.40E+02</c:v>
                </c:pt>
                <c:pt idx="67848">
                  <c:v>4.40E+02</c:v>
                </c:pt>
                <c:pt idx="67849">
                  <c:v>4.40E+02</c:v>
                </c:pt>
                <c:pt idx="67850">
                  <c:v>4.40E+02</c:v>
                </c:pt>
                <c:pt idx="67851">
                  <c:v>4.40E+02</c:v>
                </c:pt>
                <c:pt idx="67852">
                  <c:v>4.40E+02</c:v>
                </c:pt>
                <c:pt idx="67853">
                  <c:v>4.40E+02</c:v>
                </c:pt>
                <c:pt idx="67854">
                  <c:v>4.40E+02</c:v>
                </c:pt>
                <c:pt idx="67855">
                  <c:v>4.40E+02</c:v>
                </c:pt>
                <c:pt idx="67856">
                  <c:v>4.40E+02</c:v>
                </c:pt>
                <c:pt idx="67857">
                  <c:v>4.40E+02</c:v>
                </c:pt>
                <c:pt idx="67858">
                  <c:v>4.40E+02</c:v>
                </c:pt>
                <c:pt idx="67859">
                  <c:v>4.40E+02</c:v>
                </c:pt>
                <c:pt idx="67860">
                  <c:v>4.40E+02</c:v>
                </c:pt>
                <c:pt idx="67861">
                  <c:v>4.40E+02</c:v>
                </c:pt>
                <c:pt idx="67862">
                  <c:v>4.40E+02</c:v>
                </c:pt>
                <c:pt idx="67863">
                  <c:v>4.40E+02</c:v>
                </c:pt>
                <c:pt idx="67864">
                  <c:v>4.40E+02</c:v>
                </c:pt>
                <c:pt idx="67865">
                  <c:v>4.40E+02</c:v>
                </c:pt>
                <c:pt idx="67866">
                  <c:v>4.40E+02</c:v>
                </c:pt>
                <c:pt idx="67867">
                  <c:v>4.40E+02</c:v>
                </c:pt>
                <c:pt idx="67868">
                  <c:v>4.40E+02</c:v>
                </c:pt>
                <c:pt idx="67869">
                  <c:v>4.40E+02</c:v>
                </c:pt>
                <c:pt idx="67870">
                  <c:v>4.40E+02</c:v>
                </c:pt>
                <c:pt idx="67871">
                  <c:v>4.40E+02</c:v>
                </c:pt>
                <c:pt idx="67872">
                  <c:v>4.40E+02</c:v>
                </c:pt>
                <c:pt idx="67873">
                  <c:v>4.40E+02</c:v>
                </c:pt>
                <c:pt idx="67874">
                  <c:v>4.40E+02</c:v>
                </c:pt>
                <c:pt idx="67875">
                  <c:v>4.40E+02</c:v>
                </c:pt>
                <c:pt idx="67876">
                  <c:v>4.40E+02</c:v>
                </c:pt>
                <c:pt idx="67877">
                  <c:v>4.40E+02</c:v>
                </c:pt>
                <c:pt idx="67878">
                  <c:v>4.40E+02</c:v>
                </c:pt>
                <c:pt idx="67879">
                  <c:v>4.40E+02</c:v>
                </c:pt>
                <c:pt idx="67880">
                  <c:v>4.40E+02</c:v>
                </c:pt>
                <c:pt idx="67881">
                  <c:v>4.40E+02</c:v>
                </c:pt>
                <c:pt idx="67882">
                  <c:v>4.40E+02</c:v>
                </c:pt>
                <c:pt idx="67883">
                  <c:v>4.40E+02</c:v>
                </c:pt>
                <c:pt idx="67884">
                  <c:v>4.40E+02</c:v>
                </c:pt>
                <c:pt idx="67885">
                  <c:v>4.40E+02</c:v>
                </c:pt>
                <c:pt idx="67886">
                  <c:v>4.40E+02</c:v>
                </c:pt>
                <c:pt idx="67887">
                  <c:v>4.40E+02</c:v>
                </c:pt>
                <c:pt idx="67888">
                  <c:v>4.40E+02</c:v>
                </c:pt>
                <c:pt idx="67889">
                  <c:v>4.40E+02</c:v>
                </c:pt>
                <c:pt idx="67890">
                  <c:v>4.40E+02</c:v>
                </c:pt>
                <c:pt idx="67891">
                  <c:v>4.40E+02</c:v>
                </c:pt>
                <c:pt idx="67892">
                  <c:v>4.40E+02</c:v>
                </c:pt>
                <c:pt idx="67893">
                  <c:v>4.40E+02</c:v>
                </c:pt>
                <c:pt idx="67894">
                  <c:v>4.40E+02</c:v>
                </c:pt>
                <c:pt idx="67895">
                  <c:v>4.40E+02</c:v>
                </c:pt>
                <c:pt idx="67896">
                  <c:v>4.40E+02</c:v>
                </c:pt>
                <c:pt idx="67897">
                  <c:v>4.40E+02</c:v>
                </c:pt>
                <c:pt idx="67898">
                  <c:v>4.40E+02</c:v>
                </c:pt>
                <c:pt idx="67899">
                  <c:v>4.40E+02</c:v>
                </c:pt>
                <c:pt idx="67900">
                  <c:v>4.40E+02</c:v>
                </c:pt>
                <c:pt idx="67901">
                  <c:v>4.40E+02</c:v>
                </c:pt>
                <c:pt idx="67902">
                  <c:v>4.40E+02</c:v>
                </c:pt>
                <c:pt idx="67903">
                  <c:v>4.40E+02</c:v>
                </c:pt>
                <c:pt idx="67904">
                  <c:v>4.40E+02</c:v>
                </c:pt>
                <c:pt idx="67905">
                  <c:v>4.40E+02</c:v>
                </c:pt>
                <c:pt idx="67906">
                  <c:v>4.40E+02</c:v>
                </c:pt>
                <c:pt idx="67907">
                  <c:v>4.40E+02</c:v>
                </c:pt>
                <c:pt idx="67908">
                  <c:v>4.40E+02</c:v>
                </c:pt>
                <c:pt idx="67909">
                  <c:v>4.40E+02</c:v>
                </c:pt>
                <c:pt idx="67910">
                  <c:v>4.40E+02</c:v>
                </c:pt>
                <c:pt idx="67911">
                  <c:v>4.40E+02</c:v>
                </c:pt>
                <c:pt idx="67912">
                  <c:v>4.40E+02</c:v>
                </c:pt>
                <c:pt idx="67913">
                  <c:v>4.40E+02</c:v>
                </c:pt>
                <c:pt idx="67914">
                  <c:v>4.40E+02</c:v>
                </c:pt>
                <c:pt idx="67915">
                  <c:v>4.40E+02</c:v>
                </c:pt>
                <c:pt idx="67916">
                  <c:v>4.40E+02</c:v>
                </c:pt>
                <c:pt idx="67917">
                  <c:v>4.40E+02</c:v>
                </c:pt>
                <c:pt idx="67918">
                  <c:v>4.40E+02</c:v>
                </c:pt>
                <c:pt idx="67919">
                  <c:v>4.40E+02</c:v>
                </c:pt>
                <c:pt idx="67920">
                  <c:v>4.40E+02</c:v>
                </c:pt>
                <c:pt idx="67921">
                  <c:v>4.40E+02</c:v>
                </c:pt>
                <c:pt idx="67922">
                  <c:v>4.40E+02</c:v>
                </c:pt>
                <c:pt idx="67923">
                  <c:v>4.40E+02</c:v>
                </c:pt>
                <c:pt idx="67924">
                  <c:v>4.40E+02</c:v>
                </c:pt>
                <c:pt idx="67925">
                  <c:v>4.40E+02</c:v>
                </c:pt>
                <c:pt idx="67926">
                  <c:v>4.40E+02</c:v>
                </c:pt>
                <c:pt idx="67927">
                  <c:v>4.40E+02</c:v>
                </c:pt>
                <c:pt idx="67928">
                  <c:v>4.40E+02</c:v>
                </c:pt>
                <c:pt idx="67929">
                  <c:v>4.40E+02</c:v>
                </c:pt>
                <c:pt idx="67930">
                  <c:v>4.40E+02</c:v>
                </c:pt>
                <c:pt idx="67931">
                  <c:v>4.40E+02</c:v>
                </c:pt>
                <c:pt idx="67932">
                  <c:v>4.40E+02</c:v>
                </c:pt>
                <c:pt idx="67933">
                  <c:v>4.40E+02</c:v>
                </c:pt>
                <c:pt idx="67934">
                  <c:v>4.40E+02</c:v>
                </c:pt>
                <c:pt idx="67935">
                  <c:v>4.40E+02</c:v>
                </c:pt>
                <c:pt idx="67936">
                  <c:v>4.40E+02</c:v>
                </c:pt>
                <c:pt idx="67937">
                  <c:v>4.40E+02</c:v>
                </c:pt>
                <c:pt idx="67938">
                  <c:v>4.40E+02</c:v>
                </c:pt>
                <c:pt idx="67939">
                  <c:v>4.40E+02</c:v>
                </c:pt>
                <c:pt idx="67940">
                  <c:v>4.40E+02</c:v>
                </c:pt>
                <c:pt idx="67941">
                  <c:v>4.40E+02</c:v>
                </c:pt>
                <c:pt idx="67942">
                  <c:v>4.40E+02</c:v>
                </c:pt>
                <c:pt idx="67943">
                  <c:v>4.40E+02</c:v>
                </c:pt>
                <c:pt idx="67944">
                  <c:v>4.40E+02</c:v>
                </c:pt>
                <c:pt idx="67945">
                  <c:v>4.40E+02</c:v>
                </c:pt>
                <c:pt idx="67946">
                  <c:v>4.40E+02</c:v>
                </c:pt>
                <c:pt idx="67947">
                  <c:v>4.40E+02</c:v>
                </c:pt>
                <c:pt idx="67948">
                  <c:v>4.40E+02</c:v>
                </c:pt>
                <c:pt idx="67949">
                  <c:v>4.40E+02</c:v>
                </c:pt>
                <c:pt idx="67950">
                  <c:v>4.40E+02</c:v>
                </c:pt>
                <c:pt idx="67951">
                  <c:v>4.40E+02</c:v>
                </c:pt>
                <c:pt idx="67952">
                  <c:v>4.40E+02</c:v>
                </c:pt>
                <c:pt idx="67953">
                  <c:v>4.40E+02</c:v>
                </c:pt>
                <c:pt idx="67954">
                  <c:v>4.40E+02</c:v>
                </c:pt>
                <c:pt idx="67955">
                  <c:v>4.40E+02</c:v>
                </c:pt>
                <c:pt idx="67956">
                  <c:v>4.40E+02</c:v>
                </c:pt>
                <c:pt idx="67957">
                  <c:v>4.40E+02</c:v>
                </c:pt>
                <c:pt idx="67958">
                  <c:v>4.40E+02</c:v>
                </c:pt>
                <c:pt idx="67959">
                  <c:v>4.40E+02</c:v>
                </c:pt>
                <c:pt idx="67960">
                  <c:v>4.40E+02</c:v>
                </c:pt>
                <c:pt idx="67961">
                  <c:v>4.40E+02</c:v>
                </c:pt>
                <c:pt idx="67962">
                  <c:v>4.40E+02</c:v>
                </c:pt>
                <c:pt idx="67963">
                  <c:v>4.40E+02</c:v>
                </c:pt>
                <c:pt idx="67964">
                  <c:v>4.40E+02</c:v>
                </c:pt>
                <c:pt idx="67965">
                  <c:v>4.40E+02</c:v>
                </c:pt>
                <c:pt idx="67966">
                  <c:v>4.40E+02</c:v>
                </c:pt>
                <c:pt idx="67967">
                  <c:v>4.40E+02</c:v>
                </c:pt>
                <c:pt idx="67968">
                  <c:v>4.40E+02</c:v>
                </c:pt>
                <c:pt idx="67969">
                  <c:v>4.40E+02</c:v>
                </c:pt>
                <c:pt idx="67970">
                  <c:v>4.40E+02</c:v>
                </c:pt>
                <c:pt idx="67971">
                  <c:v>4.40E+02</c:v>
                </c:pt>
                <c:pt idx="67972">
                  <c:v>4.40E+02</c:v>
                </c:pt>
                <c:pt idx="67973">
                  <c:v>4.40E+02</c:v>
                </c:pt>
                <c:pt idx="67974">
                  <c:v>4.40E+02</c:v>
                </c:pt>
                <c:pt idx="67975">
                  <c:v>4.40E+02</c:v>
                </c:pt>
                <c:pt idx="67976">
                  <c:v>4.40E+02</c:v>
                </c:pt>
                <c:pt idx="67977">
                  <c:v>4.40E+02</c:v>
                </c:pt>
                <c:pt idx="67978">
                  <c:v>4.40E+02</c:v>
                </c:pt>
                <c:pt idx="67979">
                  <c:v>4.40E+02</c:v>
                </c:pt>
                <c:pt idx="67980">
                  <c:v>4.40E+02</c:v>
                </c:pt>
                <c:pt idx="67981">
                  <c:v>4.40E+02</c:v>
                </c:pt>
                <c:pt idx="67982">
                  <c:v>4.40E+02</c:v>
                </c:pt>
                <c:pt idx="67983">
                  <c:v>4.40E+02</c:v>
                </c:pt>
                <c:pt idx="67984">
                  <c:v>4.40E+02</c:v>
                </c:pt>
                <c:pt idx="67985">
                  <c:v>4.40E+02</c:v>
                </c:pt>
                <c:pt idx="67986">
                  <c:v>4.40E+02</c:v>
                </c:pt>
                <c:pt idx="67987">
                  <c:v>4.40E+02</c:v>
                </c:pt>
                <c:pt idx="67988">
                  <c:v>4.40E+02</c:v>
                </c:pt>
                <c:pt idx="67989">
                  <c:v>4.40E+02</c:v>
                </c:pt>
                <c:pt idx="67990">
                  <c:v>4.40E+02</c:v>
                </c:pt>
                <c:pt idx="67991">
                  <c:v>4.40E+02</c:v>
                </c:pt>
                <c:pt idx="67992">
                  <c:v>4.40E+02</c:v>
                </c:pt>
                <c:pt idx="67993">
                  <c:v>4.40E+02</c:v>
                </c:pt>
                <c:pt idx="67994">
                  <c:v>4.40E+02</c:v>
                </c:pt>
                <c:pt idx="67995">
                  <c:v>4.40E+02</c:v>
                </c:pt>
                <c:pt idx="67996">
                  <c:v>4.40E+02</c:v>
                </c:pt>
                <c:pt idx="67997">
                  <c:v>4.40E+02</c:v>
                </c:pt>
                <c:pt idx="67998">
                  <c:v>4.40E+02</c:v>
                </c:pt>
                <c:pt idx="67999">
                  <c:v>4.40E+02</c:v>
                </c:pt>
                <c:pt idx="68000">
                  <c:v>4.40E+02</c:v>
                </c:pt>
                <c:pt idx="68001">
                  <c:v>4.40E+02</c:v>
                </c:pt>
                <c:pt idx="68002">
                  <c:v>4.40E+02</c:v>
                </c:pt>
                <c:pt idx="68003">
                  <c:v>4.40E+02</c:v>
                </c:pt>
                <c:pt idx="68004">
                  <c:v>4.40E+02</c:v>
                </c:pt>
                <c:pt idx="68005">
                  <c:v>4.40E+02</c:v>
                </c:pt>
                <c:pt idx="68006">
                  <c:v>4.40E+02</c:v>
                </c:pt>
                <c:pt idx="68007">
                  <c:v>4.40E+02</c:v>
                </c:pt>
                <c:pt idx="68008">
                  <c:v>4.40E+02</c:v>
                </c:pt>
                <c:pt idx="68009">
                  <c:v>4.40E+02</c:v>
                </c:pt>
                <c:pt idx="68010">
                  <c:v>4.40E+02</c:v>
                </c:pt>
                <c:pt idx="68011">
                  <c:v>4.40E+02</c:v>
                </c:pt>
                <c:pt idx="68012">
                  <c:v>4.40E+02</c:v>
                </c:pt>
                <c:pt idx="68013">
                  <c:v>4.40E+02</c:v>
                </c:pt>
                <c:pt idx="68014">
                  <c:v>4.40E+02</c:v>
                </c:pt>
                <c:pt idx="68015">
                  <c:v>4.40E+02</c:v>
                </c:pt>
                <c:pt idx="68016">
                  <c:v>4.40E+02</c:v>
                </c:pt>
                <c:pt idx="68017">
                  <c:v>4.40E+02</c:v>
                </c:pt>
                <c:pt idx="68018">
                  <c:v>4.40E+02</c:v>
                </c:pt>
                <c:pt idx="68019">
                  <c:v>4.40E+02</c:v>
                </c:pt>
                <c:pt idx="68020">
                  <c:v>4.40E+02</c:v>
                </c:pt>
                <c:pt idx="68021">
                  <c:v>4.40E+02</c:v>
                </c:pt>
                <c:pt idx="68022">
                  <c:v>4.40E+02</c:v>
                </c:pt>
                <c:pt idx="68023">
                  <c:v>4.40E+02</c:v>
                </c:pt>
                <c:pt idx="68024">
                  <c:v>4.40E+02</c:v>
                </c:pt>
                <c:pt idx="68025">
                  <c:v>4.40E+02</c:v>
                </c:pt>
                <c:pt idx="68026">
                  <c:v>4.40E+02</c:v>
                </c:pt>
                <c:pt idx="68027">
                  <c:v>4.40E+02</c:v>
                </c:pt>
                <c:pt idx="68028">
                  <c:v>4.40E+02</c:v>
                </c:pt>
                <c:pt idx="68029">
                  <c:v>4.40E+02</c:v>
                </c:pt>
                <c:pt idx="68030">
                  <c:v>4.40E+02</c:v>
                </c:pt>
                <c:pt idx="68031">
                  <c:v>4.40E+02</c:v>
                </c:pt>
                <c:pt idx="68032">
                  <c:v>4.40E+02</c:v>
                </c:pt>
                <c:pt idx="68033">
                  <c:v>4.40E+02</c:v>
                </c:pt>
                <c:pt idx="68034">
                  <c:v>4.40E+02</c:v>
                </c:pt>
                <c:pt idx="68035">
                  <c:v>4.40E+02</c:v>
                </c:pt>
                <c:pt idx="68036">
                  <c:v>4.40E+02</c:v>
                </c:pt>
                <c:pt idx="68037">
                  <c:v>4.40E+02</c:v>
                </c:pt>
                <c:pt idx="68038">
                  <c:v>4.40E+02</c:v>
                </c:pt>
                <c:pt idx="68039">
                  <c:v>4.40E+02</c:v>
                </c:pt>
                <c:pt idx="68040">
                  <c:v>4.40E+02</c:v>
                </c:pt>
                <c:pt idx="68041">
                  <c:v>4.40E+02</c:v>
                </c:pt>
                <c:pt idx="68042">
                  <c:v>4.40E+02</c:v>
                </c:pt>
                <c:pt idx="68043">
                  <c:v>4.40E+02</c:v>
                </c:pt>
                <c:pt idx="68044">
                  <c:v>4.40E+02</c:v>
                </c:pt>
                <c:pt idx="68045">
                  <c:v>4.40E+02</c:v>
                </c:pt>
                <c:pt idx="68046">
                  <c:v>4.40E+02</c:v>
                </c:pt>
                <c:pt idx="68047">
                  <c:v>4.40E+02</c:v>
                </c:pt>
                <c:pt idx="68048">
                  <c:v>4.40E+02</c:v>
                </c:pt>
                <c:pt idx="68049">
                  <c:v>4.40E+02</c:v>
                </c:pt>
                <c:pt idx="68050">
                  <c:v>4.40E+02</c:v>
                </c:pt>
                <c:pt idx="68051">
                  <c:v>4.40E+02</c:v>
                </c:pt>
                <c:pt idx="68052">
                  <c:v>4.40E+02</c:v>
                </c:pt>
                <c:pt idx="68053">
                  <c:v>4.40E+02</c:v>
                </c:pt>
                <c:pt idx="68054">
                  <c:v>4.40E+02</c:v>
                </c:pt>
                <c:pt idx="68055">
                  <c:v>4.40E+02</c:v>
                </c:pt>
                <c:pt idx="68056">
                  <c:v>4.40E+02</c:v>
                </c:pt>
                <c:pt idx="68057">
                  <c:v>4.40E+02</c:v>
                </c:pt>
                <c:pt idx="68058">
                  <c:v>4.40E+02</c:v>
                </c:pt>
                <c:pt idx="68059">
                  <c:v>4.40E+02</c:v>
                </c:pt>
                <c:pt idx="68060">
                  <c:v>4.40E+02</c:v>
                </c:pt>
                <c:pt idx="68061">
                  <c:v>4.40E+02</c:v>
                </c:pt>
                <c:pt idx="68062">
                  <c:v>4.40E+02</c:v>
                </c:pt>
                <c:pt idx="68063">
                  <c:v>4.40E+02</c:v>
                </c:pt>
                <c:pt idx="68064">
                  <c:v>4.40E+02</c:v>
                </c:pt>
                <c:pt idx="68065">
                  <c:v>4.40E+02</c:v>
                </c:pt>
                <c:pt idx="68066">
                  <c:v>4.40E+02</c:v>
                </c:pt>
                <c:pt idx="68067">
                  <c:v>4.40E+02</c:v>
                </c:pt>
                <c:pt idx="68068">
                  <c:v>4.40E+02</c:v>
                </c:pt>
                <c:pt idx="68069">
                  <c:v>4.40E+02</c:v>
                </c:pt>
                <c:pt idx="68070">
                  <c:v>4.40E+02</c:v>
                </c:pt>
                <c:pt idx="68071">
                  <c:v>4.40E+02</c:v>
                </c:pt>
                <c:pt idx="68072">
                  <c:v>4.40E+02</c:v>
                </c:pt>
                <c:pt idx="68073">
                  <c:v>4.40E+02</c:v>
                </c:pt>
                <c:pt idx="68074">
                  <c:v>4.40E+02</c:v>
                </c:pt>
                <c:pt idx="68075">
                  <c:v>4.40E+02</c:v>
                </c:pt>
                <c:pt idx="68076">
                  <c:v>4.40E+02</c:v>
                </c:pt>
                <c:pt idx="68077">
                  <c:v>4.40E+02</c:v>
                </c:pt>
                <c:pt idx="68078">
                  <c:v>4.40E+02</c:v>
                </c:pt>
                <c:pt idx="68079">
                  <c:v>4.40E+02</c:v>
                </c:pt>
                <c:pt idx="68080">
                  <c:v>4.40E+02</c:v>
                </c:pt>
                <c:pt idx="68081">
                  <c:v>4.40E+02</c:v>
                </c:pt>
                <c:pt idx="68082">
                  <c:v>4.40E+02</c:v>
                </c:pt>
                <c:pt idx="68083">
                  <c:v>4.40E+02</c:v>
                </c:pt>
                <c:pt idx="68084">
                  <c:v>4.40E+02</c:v>
                </c:pt>
                <c:pt idx="68085">
                  <c:v>4.40E+02</c:v>
                </c:pt>
                <c:pt idx="68086">
                  <c:v>4.40E+02</c:v>
                </c:pt>
                <c:pt idx="68087">
                  <c:v>4.40E+02</c:v>
                </c:pt>
                <c:pt idx="68088">
                  <c:v>4.40E+02</c:v>
                </c:pt>
                <c:pt idx="68089">
                  <c:v>4.40E+02</c:v>
                </c:pt>
                <c:pt idx="68090">
                  <c:v>4.40E+02</c:v>
                </c:pt>
                <c:pt idx="68091">
                  <c:v>4.40E+02</c:v>
                </c:pt>
                <c:pt idx="68092">
                  <c:v>4.40E+02</c:v>
                </c:pt>
                <c:pt idx="68093">
                  <c:v>4.40E+02</c:v>
                </c:pt>
                <c:pt idx="68094">
                  <c:v>4.40E+02</c:v>
                </c:pt>
                <c:pt idx="68095">
                  <c:v>4.40E+02</c:v>
                </c:pt>
                <c:pt idx="68096">
                  <c:v>4.40E+02</c:v>
                </c:pt>
                <c:pt idx="68097">
                  <c:v>4.40E+02</c:v>
                </c:pt>
                <c:pt idx="68098">
                  <c:v>4.40E+02</c:v>
                </c:pt>
                <c:pt idx="68099">
                  <c:v>4.40E+02</c:v>
                </c:pt>
                <c:pt idx="68100">
                  <c:v>4.40E+02</c:v>
                </c:pt>
                <c:pt idx="68101">
                  <c:v>4.40E+02</c:v>
                </c:pt>
                <c:pt idx="68102">
                  <c:v>4.40E+02</c:v>
                </c:pt>
                <c:pt idx="68103">
                  <c:v>4.40E+02</c:v>
                </c:pt>
                <c:pt idx="68104">
                  <c:v>4.40E+02</c:v>
                </c:pt>
                <c:pt idx="68105">
                  <c:v>4.40E+02</c:v>
                </c:pt>
                <c:pt idx="68106">
                  <c:v>4.40E+02</c:v>
                </c:pt>
                <c:pt idx="68107">
                  <c:v>4.40E+02</c:v>
                </c:pt>
                <c:pt idx="68108">
                  <c:v>4.40E+02</c:v>
                </c:pt>
                <c:pt idx="68109">
                  <c:v>4.40E+02</c:v>
                </c:pt>
                <c:pt idx="68110">
                  <c:v>4.40E+02</c:v>
                </c:pt>
                <c:pt idx="68111">
                  <c:v>4.40E+02</c:v>
                </c:pt>
                <c:pt idx="68112">
                  <c:v>4.40E+02</c:v>
                </c:pt>
                <c:pt idx="68113">
                  <c:v>4.40E+02</c:v>
                </c:pt>
                <c:pt idx="68114">
                  <c:v>4.40E+02</c:v>
                </c:pt>
                <c:pt idx="68115">
                  <c:v>4.40E+02</c:v>
                </c:pt>
                <c:pt idx="68116">
                  <c:v>4.40E+02</c:v>
                </c:pt>
                <c:pt idx="68117">
                  <c:v>4.40E+02</c:v>
                </c:pt>
                <c:pt idx="68118">
                  <c:v>4.40E+02</c:v>
                </c:pt>
                <c:pt idx="68119">
                  <c:v>4.40E+02</c:v>
                </c:pt>
                <c:pt idx="68120">
                  <c:v>4.40E+02</c:v>
                </c:pt>
                <c:pt idx="68121">
                  <c:v>4.40E+02</c:v>
                </c:pt>
                <c:pt idx="68122">
                  <c:v>4.40E+02</c:v>
                </c:pt>
                <c:pt idx="68123">
                  <c:v>4.40E+02</c:v>
                </c:pt>
                <c:pt idx="68124">
                  <c:v>4.40E+02</c:v>
                </c:pt>
                <c:pt idx="68125">
                  <c:v>4.40E+02</c:v>
                </c:pt>
                <c:pt idx="68126">
                  <c:v>4.40E+02</c:v>
                </c:pt>
                <c:pt idx="68127">
                  <c:v>4.40E+02</c:v>
                </c:pt>
                <c:pt idx="68128">
                  <c:v>4.40E+02</c:v>
                </c:pt>
                <c:pt idx="68129">
                  <c:v>4.40E+02</c:v>
                </c:pt>
                <c:pt idx="68130">
                  <c:v>4.40E+02</c:v>
                </c:pt>
                <c:pt idx="68131">
                  <c:v>4.40E+02</c:v>
                </c:pt>
                <c:pt idx="68132">
                  <c:v>4.40E+02</c:v>
                </c:pt>
                <c:pt idx="68133">
                  <c:v>4.40E+02</c:v>
                </c:pt>
                <c:pt idx="68134">
                  <c:v>4.40E+02</c:v>
                </c:pt>
                <c:pt idx="68135">
                  <c:v>4.40E+02</c:v>
                </c:pt>
                <c:pt idx="68136">
                  <c:v>4.40E+02</c:v>
                </c:pt>
                <c:pt idx="68137">
                  <c:v>4.40E+02</c:v>
                </c:pt>
                <c:pt idx="68138">
                  <c:v>4.40E+02</c:v>
                </c:pt>
                <c:pt idx="68139">
                  <c:v>4.40E+02</c:v>
                </c:pt>
                <c:pt idx="68140">
                  <c:v>4.40E+02</c:v>
                </c:pt>
                <c:pt idx="68141">
                  <c:v>4.40E+02</c:v>
                </c:pt>
                <c:pt idx="68142">
                  <c:v>4.40E+02</c:v>
                </c:pt>
                <c:pt idx="68143">
                  <c:v>4.40E+02</c:v>
                </c:pt>
                <c:pt idx="68144">
                  <c:v>4.40E+02</c:v>
                </c:pt>
                <c:pt idx="68145">
                  <c:v>4.40E+02</c:v>
                </c:pt>
                <c:pt idx="68146">
                  <c:v>4.40E+02</c:v>
                </c:pt>
                <c:pt idx="68147">
                  <c:v>4.40E+02</c:v>
                </c:pt>
                <c:pt idx="68148">
                  <c:v>4.40E+02</c:v>
                </c:pt>
                <c:pt idx="68149">
                  <c:v>4.40E+02</c:v>
                </c:pt>
                <c:pt idx="68150">
                  <c:v>4.40E+02</c:v>
                </c:pt>
                <c:pt idx="68151">
                  <c:v>4.40E+02</c:v>
                </c:pt>
                <c:pt idx="68152">
                  <c:v>4.40E+02</c:v>
                </c:pt>
                <c:pt idx="68153">
                  <c:v>4.40E+02</c:v>
                </c:pt>
                <c:pt idx="68154">
                  <c:v>4.40E+02</c:v>
                </c:pt>
                <c:pt idx="68155">
                  <c:v>4.40E+02</c:v>
                </c:pt>
                <c:pt idx="68156">
                  <c:v>4.40E+02</c:v>
                </c:pt>
                <c:pt idx="68157">
                  <c:v>4.40E+02</c:v>
                </c:pt>
                <c:pt idx="68158">
                  <c:v>4.40E+02</c:v>
                </c:pt>
                <c:pt idx="68159">
                  <c:v>4.40E+02</c:v>
                </c:pt>
                <c:pt idx="68160">
                  <c:v>4.40E+02</c:v>
                </c:pt>
                <c:pt idx="68161">
                  <c:v>4.40E+02</c:v>
                </c:pt>
                <c:pt idx="68162">
                  <c:v>4.40E+02</c:v>
                </c:pt>
                <c:pt idx="68163">
                  <c:v>4.40E+02</c:v>
                </c:pt>
                <c:pt idx="68164">
                  <c:v>4.40E+02</c:v>
                </c:pt>
                <c:pt idx="68165">
                  <c:v>4.40E+02</c:v>
                </c:pt>
                <c:pt idx="68166">
                  <c:v>4.40E+02</c:v>
                </c:pt>
                <c:pt idx="68167">
                  <c:v>4.40E+02</c:v>
                </c:pt>
                <c:pt idx="68168">
                  <c:v>4.40E+02</c:v>
                </c:pt>
                <c:pt idx="68169">
                  <c:v>4.40E+02</c:v>
                </c:pt>
                <c:pt idx="68170">
                  <c:v>4.40E+02</c:v>
                </c:pt>
                <c:pt idx="68171">
                  <c:v>4.40E+02</c:v>
                </c:pt>
                <c:pt idx="68172">
                  <c:v>4.40E+02</c:v>
                </c:pt>
                <c:pt idx="68173">
                  <c:v>4.40E+02</c:v>
                </c:pt>
                <c:pt idx="68174">
                  <c:v>4.40E+02</c:v>
                </c:pt>
                <c:pt idx="68175">
                  <c:v>4.40E+02</c:v>
                </c:pt>
                <c:pt idx="68176">
                  <c:v>4.40E+02</c:v>
                </c:pt>
                <c:pt idx="68177">
                  <c:v>4.40E+02</c:v>
                </c:pt>
                <c:pt idx="68178">
                  <c:v>4.40E+02</c:v>
                </c:pt>
                <c:pt idx="68179">
                  <c:v>4.40E+02</c:v>
                </c:pt>
                <c:pt idx="68180">
                  <c:v>4.40E+02</c:v>
                </c:pt>
                <c:pt idx="68181">
                  <c:v>4.40E+02</c:v>
                </c:pt>
                <c:pt idx="68182">
                  <c:v>4.40E+02</c:v>
                </c:pt>
                <c:pt idx="68183">
                  <c:v>4.40E+02</c:v>
                </c:pt>
                <c:pt idx="68184">
                  <c:v>4.40E+02</c:v>
                </c:pt>
                <c:pt idx="68185">
                  <c:v>4.40E+02</c:v>
                </c:pt>
                <c:pt idx="68186">
                  <c:v>4.40E+02</c:v>
                </c:pt>
                <c:pt idx="68187">
                  <c:v>4.40E+02</c:v>
                </c:pt>
                <c:pt idx="68188">
                  <c:v>4.40E+02</c:v>
                </c:pt>
                <c:pt idx="68189">
                  <c:v>4.40E+02</c:v>
                </c:pt>
                <c:pt idx="68190">
                  <c:v>4.40E+02</c:v>
                </c:pt>
                <c:pt idx="68191">
                  <c:v>4.40E+02</c:v>
                </c:pt>
                <c:pt idx="68192">
                  <c:v>4.40E+02</c:v>
                </c:pt>
                <c:pt idx="68193">
                  <c:v>4.40E+02</c:v>
                </c:pt>
                <c:pt idx="68194">
                  <c:v>4.40E+02</c:v>
                </c:pt>
                <c:pt idx="68195">
                  <c:v>4.40E+02</c:v>
                </c:pt>
                <c:pt idx="68196">
                  <c:v>4.40E+02</c:v>
                </c:pt>
                <c:pt idx="68197">
                  <c:v>4.40E+02</c:v>
                </c:pt>
                <c:pt idx="68198">
                  <c:v>4.40E+02</c:v>
                </c:pt>
                <c:pt idx="68199">
                  <c:v>4.40E+02</c:v>
                </c:pt>
                <c:pt idx="68200">
                  <c:v>4.40E+02</c:v>
                </c:pt>
                <c:pt idx="68201">
                  <c:v>4.40E+02</c:v>
                </c:pt>
                <c:pt idx="68202">
                  <c:v>4.40E+02</c:v>
                </c:pt>
                <c:pt idx="68203">
                  <c:v>4.40E+02</c:v>
                </c:pt>
                <c:pt idx="68204">
                  <c:v>4.40E+02</c:v>
                </c:pt>
                <c:pt idx="68205">
                  <c:v>4.40E+02</c:v>
                </c:pt>
                <c:pt idx="68206">
                  <c:v>4.40E+02</c:v>
                </c:pt>
                <c:pt idx="68207">
                  <c:v>4.40E+02</c:v>
                </c:pt>
                <c:pt idx="68208">
                  <c:v>4.40E+02</c:v>
                </c:pt>
                <c:pt idx="68209">
                  <c:v>4.40E+02</c:v>
                </c:pt>
                <c:pt idx="68210">
                  <c:v>4.40E+02</c:v>
                </c:pt>
                <c:pt idx="68211">
                  <c:v>4.40E+02</c:v>
                </c:pt>
                <c:pt idx="68212">
                  <c:v>4.40E+02</c:v>
                </c:pt>
                <c:pt idx="68213">
                  <c:v>4.40E+02</c:v>
                </c:pt>
                <c:pt idx="68214">
                  <c:v>4.40E+02</c:v>
                </c:pt>
                <c:pt idx="68215">
                  <c:v>4.40E+02</c:v>
                </c:pt>
                <c:pt idx="68216">
                  <c:v>4.40E+02</c:v>
                </c:pt>
                <c:pt idx="68217">
                  <c:v>4.40E+02</c:v>
                </c:pt>
                <c:pt idx="68218">
                  <c:v>4.40E+02</c:v>
                </c:pt>
                <c:pt idx="68219">
                  <c:v>4.40E+02</c:v>
                </c:pt>
                <c:pt idx="68220">
                  <c:v>4.40E+02</c:v>
                </c:pt>
                <c:pt idx="68221">
                  <c:v>4.40E+02</c:v>
                </c:pt>
                <c:pt idx="68222">
                  <c:v>4.40E+02</c:v>
                </c:pt>
                <c:pt idx="68223">
                  <c:v>4.40E+02</c:v>
                </c:pt>
                <c:pt idx="68224">
                  <c:v>4.41E+02</c:v>
                </c:pt>
                <c:pt idx="68225">
                  <c:v>4.45E+02</c:v>
                </c:pt>
                <c:pt idx="68226">
                  <c:v>4.54E+02</c:v>
                </c:pt>
                <c:pt idx="68227">
                  <c:v>4.60E+02</c:v>
                </c:pt>
                <c:pt idx="68228">
                  <c:v>4.60E+02</c:v>
                </c:pt>
                <c:pt idx="68229">
                  <c:v>4.60E+02</c:v>
                </c:pt>
                <c:pt idx="68230">
                  <c:v>4.60E+02</c:v>
                </c:pt>
                <c:pt idx="68231">
                  <c:v>4.60E+02</c:v>
                </c:pt>
                <c:pt idx="68232">
                  <c:v>4.60E+02</c:v>
                </c:pt>
                <c:pt idx="68233">
                  <c:v>4.60E+02</c:v>
                </c:pt>
                <c:pt idx="68234">
                  <c:v>4.60E+02</c:v>
                </c:pt>
                <c:pt idx="68235">
                  <c:v>4.60E+02</c:v>
                </c:pt>
                <c:pt idx="68236">
                  <c:v>4.60E+02</c:v>
                </c:pt>
                <c:pt idx="68237">
                  <c:v>4.60E+02</c:v>
                </c:pt>
                <c:pt idx="68238">
                  <c:v>4.60E+02</c:v>
                </c:pt>
                <c:pt idx="68239">
                  <c:v>4.60E+02</c:v>
                </c:pt>
                <c:pt idx="68240">
                  <c:v>4.60E+02</c:v>
                </c:pt>
                <c:pt idx="68241">
                  <c:v>4.60E+02</c:v>
                </c:pt>
                <c:pt idx="68242">
                  <c:v>4.60E+02</c:v>
                </c:pt>
                <c:pt idx="68243">
                  <c:v>4.60E+02</c:v>
                </c:pt>
                <c:pt idx="68244">
                  <c:v>4.60E+02</c:v>
                </c:pt>
                <c:pt idx="68245">
                  <c:v>4.60E+02</c:v>
                </c:pt>
                <c:pt idx="68246">
                  <c:v>4.60E+02</c:v>
                </c:pt>
                <c:pt idx="68247">
                  <c:v>4.60E+02</c:v>
                </c:pt>
                <c:pt idx="68248">
                  <c:v>4.60E+02</c:v>
                </c:pt>
                <c:pt idx="68249">
                  <c:v>4.60E+02</c:v>
                </c:pt>
                <c:pt idx="68250">
                  <c:v>4.60E+02</c:v>
                </c:pt>
                <c:pt idx="68251">
                  <c:v>4.60E+02</c:v>
                </c:pt>
                <c:pt idx="68252">
                  <c:v>4.60E+02</c:v>
                </c:pt>
                <c:pt idx="68253">
                  <c:v>4.60E+02</c:v>
                </c:pt>
                <c:pt idx="68254">
                  <c:v>4.60E+02</c:v>
                </c:pt>
                <c:pt idx="68255">
                  <c:v>4.60E+02</c:v>
                </c:pt>
                <c:pt idx="68256">
                  <c:v>4.60E+02</c:v>
                </c:pt>
                <c:pt idx="68257">
                  <c:v>4.60E+02</c:v>
                </c:pt>
                <c:pt idx="68258">
                  <c:v>4.60E+02</c:v>
                </c:pt>
                <c:pt idx="68259">
                  <c:v>4.60E+02</c:v>
                </c:pt>
                <c:pt idx="68260">
                  <c:v>4.60E+02</c:v>
                </c:pt>
                <c:pt idx="68261">
                  <c:v>4.60E+02</c:v>
                </c:pt>
                <c:pt idx="68262">
                  <c:v>4.60E+02</c:v>
                </c:pt>
                <c:pt idx="68263">
                  <c:v>4.60E+02</c:v>
                </c:pt>
                <c:pt idx="68264">
                  <c:v>4.60E+02</c:v>
                </c:pt>
                <c:pt idx="68265">
                  <c:v>4.60E+02</c:v>
                </c:pt>
                <c:pt idx="68266">
                  <c:v>4.60E+02</c:v>
                </c:pt>
                <c:pt idx="68267">
                  <c:v>4.60E+02</c:v>
                </c:pt>
                <c:pt idx="68268">
                  <c:v>4.60E+02</c:v>
                </c:pt>
                <c:pt idx="68269">
                  <c:v>4.60E+02</c:v>
                </c:pt>
                <c:pt idx="68270">
                  <c:v>4.60E+02</c:v>
                </c:pt>
                <c:pt idx="68271">
                  <c:v>4.60E+02</c:v>
                </c:pt>
                <c:pt idx="68272">
                  <c:v>4.60E+02</c:v>
                </c:pt>
                <c:pt idx="68273">
                  <c:v>4.60E+02</c:v>
                </c:pt>
                <c:pt idx="68274">
                  <c:v>4.60E+02</c:v>
                </c:pt>
                <c:pt idx="68275">
                  <c:v>4.60E+02</c:v>
                </c:pt>
                <c:pt idx="68276">
                  <c:v>4.60E+02</c:v>
                </c:pt>
                <c:pt idx="68277">
                  <c:v>4.60E+02</c:v>
                </c:pt>
                <c:pt idx="68278">
                  <c:v>4.60E+02</c:v>
                </c:pt>
                <c:pt idx="68279">
                  <c:v>4.60E+02</c:v>
                </c:pt>
                <c:pt idx="68280">
                  <c:v>4.60E+02</c:v>
                </c:pt>
                <c:pt idx="68281">
                  <c:v>4.60E+02</c:v>
                </c:pt>
                <c:pt idx="68282">
                  <c:v>4.60E+02</c:v>
                </c:pt>
                <c:pt idx="68283">
                  <c:v>4.60E+02</c:v>
                </c:pt>
                <c:pt idx="68284">
                  <c:v>4.60E+02</c:v>
                </c:pt>
                <c:pt idx="68285">
                  <c:v>4.60E+02</c:v>
                </c:pt>
                <c:pt idx="68286">
                  <c:v>4.60E+02</c:v>
                </c:pt>
                <c:pt idx="68287">
                  <c:v>4.60E+02</c:v>
                </c:pt>
                <c:pt idx="68288">
                  <c:v>4.60E+02</c:v>
                </c:pt>
                <c:pt idx="68289">
                  <c:v>4.60E+02</c:v>
                </c:pt>
                <c:pt idx="68290">
                  <c:v>4.60E+02</c:v>
                </c:pt>
                <c:pt idx="68291">
                  <c:v>4.60E+02</c:v>
                </c:pt>
                <c:pt idx="68292">
                  <c:v>4.60E+02</c:v>
                </c:pt>
                <c:pt idx="68293">
                  <c:v>4.60E+02</c:v>
                </c:pt>
                <c:pt idx="68294">
                  <c:v>4.60E+02</c:v>
                </c:pt>
                <c:pt idx="68295">
                  <c:v>4.60E+02</c:v>
                </c:pt>
                <c:pt idx="68296">
                  <c:v>4.60E+02</c:v>
                </c:pt>
                <c:pt idx="68297">
                  <c:v>4.60E+02</c:v>
                </c:pt>
                <c:pt idx="68298">
                  <c:v>4.60E+02</c:v>
                </c:pt>
                <c:pt idx="68299">
                  <c:v>4.60E+02</c:v>
                </c:pt>
                <c:pt idx="68300">
                  <c:v>4.60E+02</c:v>
                </c:pt>
                <c:pt idx="68301">
                  <c:v>4.60E+02</c:v>
                </c:pt>
                <c:pt idx="68302">
                  <c:v>4.60E+02</c:v>
                </c:pt>
                <c:pt idx="68303">
                  <c:v>4.60E+02</c:v>
                </c:pt>
                <c:pt idx="68304">
                  <c:v>4.60E+02</c:v>
                </c:pt>
                <c:pt idx="68305">
                  <c:v>4.60E+02</c:v>
                </c:pt>
                <c:pt idx="68306">
                  <c:v>4.60E+02</c:v>
                </c:pt>
                <c:pt idx="68307">
                  <c:v>4.60E+02</c:v>
                </c:pt>
                <c:pt idx="68308">
                  <c:v>4.60E+02</c:v>
                </c:pt>
                <c:pt idx="68309">
                  <c:v>4.60E+02</c:v>
                </c:pt>
                <c:pt idx="68310">
                  <c:v>4.60E+02</c:v>
                </c:pt>
                <c:pt idx="68311">
                  <c:v>4.60E+02</c:v>
                </c:pt>
                <c:pt idx="68312">
                  <c:v>4.60E+02</c:v>
                </c:pt>
                <c:pt idx="68313">
                  <c:v>4.60E+02</c:v>
                </c:pt>
                <c:pt idx="68314">
                  <c:v>4.60E+02</c:v>
                </c:pt>
                <c:pt idx="68315">
                  <c:v>4.60E+02</c:v>
                </c:pt>
                <c:pt idx="68316">
                  <c:v>4.60E+02</c:v>
                </c:pt>
                <c:pt idx="68317">
                  <c:v>4.60E+02</c:v>
                </c:pt>
                <c:pt idx="68318">
                  <c:v>4.60E+02</c:v>
                </c:pt>
                <c:pt idx="68319">
                  <c:v>4.60E+02</c:v>
                </c:pt>
                <c:pt idx="68320">
                  <c:v>4.60E+02</c:v>
                </c:pt>
                <c:pt idx="68321">
                  <c:v>4.60E+02</c:v>
                </c:pt>
                <c:pt idx="68322">
                  <c:v>4.60E+02</c:v>
                </c:pt>
                <c:pt idx="68323">
                  <c:v>4.60E+02</c:v>
                </c:pt>
                <c:pt idx="68324">
                  <c:v>4.60E+02</c:v>
                </c:pt>
                <c:pt idx="68325">
                  <c:v>4.60E+02</c:v>
                </c:pt>
                <c:pt idx="68326">
                  <c:v>4.60E+02</c:v>
                </c:pt>
                <c:pt idx="68327">
                  <c:v>4.60E+02</c:v>
                </c:pt>
                <c:pt idx="68328">
                  <c:v>4.60E+02</c:v>
                </c:pt>
                <c:pt idx="68329">
                  <c:v>4.60E+02</c:v>
                </c:pt>
                <c:pt idx="68330">
                  <c:v>4.60E+02</c:v>
                </c:pt>
                <c:pt idx="68331">
                  <c:v>4.60E+02</c:v>
                </c:pt>
                <c:pt idx="68332">
                  <c:v>4.60E+02</c:v>
                </c:pt>
                <c:pt idx="68333">
                  <c:v>4.60E+02</c:v>
                </c:pt>
                <c:pt idx="68334">
                  <c:v>4.60E+02</c:v>
                </c:pt>
                <c:pt idx="68335">
                  <c:v>4.60E+02</c:v>
                </c:pt>
                <c:pt idx="68336">
                  <c:v>4.60E+02</c:v>
                </c:pt>
                <c:pt idx="68337">
                  <c:v>4.60E+02</c:v>
                </c:pt>
                <c:pt idx="68338">
                  <c:v>4.60E+02</c:v>
                </c:pt>
                <c:pt idx="68339">
                  <c:v>4.60E+02</c:v>
                </c:pt>
                <c:pt idx="68340">
                  <c:v>4.60E+02</c:v>
                </c:pt>
                <c:pt idx="68341">
                  <c:v>4.60E+02</c:v>
                </c:pt>
                <c:pt idx="68342">
                  <c:v>4.60E+02</c:v>
                </c:pt>
                <c:pt idx="68343">
                  <c:v>4.60E+02</c:v>
                </c:pt>
                <c:pt idx="68344">
                  <c:v>4.60E+02</c:v>
                </c:pt>
                <c:pt idx="68345">
                  <c:v>4.60E+02</c:v>
                </c:pt>
                <c:pt idx="68346">
                  <c:v>4.60E+02</c:v>
                </c:pt>
                <c:pt idx="68347">
                  <c:v>4.60E+02</c:v>
                </c:pt>
                <c:pt idx="68348">
                  <c:v>4.60E+02</c:v>
                </c:pt>
                <c:pt idx="68349">
                  <c:v>4.60E+02</c:v>
                </c:pt>
                <c:pt idx="68350">
                  <c:v>4.60E+02</c:v>
                </c:pt>
                <c:pt idx="68351">
                  <c:v>4.60E+02</c:v>
                </c:pt>
                <c:pt idx="68352">
                  <c:v>4.60E+02</c:v>
                </c:pt>
                <c:pt idx="68353">
                  <c:v>4.60E+02</c:v>
                </c:pt>
                <c:pt idx="68354">
                  <c:v>4.60E+02</c:v>
                </c:pt>
                <c:pt idx="68355">
                  <c:v>4.60E+02</c:v>
                </c:pt>
                <c:pt idx="68356">
                  <c:v>4.60E+02</c:v>
                </c:pt>
                <c:pt idx="68357">
                  <c:v>4.60E+02</c:v>
                </c:pt>
                <c:pt idx="68358">
                  <c:v>4.60E+02</c:v>
                </c:pt>
                <c:pt idx="68359">
                  <c:v>4.60E+02</c:v>
                </c:pt>
                <c:pt idx="68360">
                  <c:v>4.60E+02</c:v>
                </c:pt>
                <c:pt idx="68361">
                  <c:v>4.60E+02</c:v>
                </c:pt>
                <c:pt idx="68362">
                  <c:v>4.60E+02</c:v>
                </c:pt>
                <c:pt idx="68363">
                  <c:v>4.60E+02</c:v>
                </c:pt>
                <c:pt idx="68364">
                  <c:v>4.60E+02</c:v>
                </c:pt>
                <c:pt idx="68365">
                  <c:v>4.60E+02</c:v>
                </c:pt>
                <c:pt idx="68366">
                  <c:v>4.60E+02</c:v>
                </c:pt>
                <c:pt idx="68367">
                  <c:v>4.60E+02</c:v>
                </c:pt>
                <c:pt idx="68368">
                  <c:v>4.60E+02</c:v>
                </c:pt>
                <c:pt idx="68369">
                  <c:v>4.60E+02</c:v>
                </c:pt>
                <c:pt idx="68370">
                  <c:v>4.60E+02</c:v>
                </c:pt>
                <c:pt idx="68371">
                  <c:v>4.60E+02</c:v>
                </c:pt>
                <c:pt idx="68372">
                  <c:v>4.60E+02</c:v>
                </c:pt>
                <c:pt idx="68373">
                  <c:v>4.60E+02</c:v>
                </c:pt>
                <c:pt idx="68374">
                  <c:v>4.60E+02</c:v>
                </c:pt>
                <c:pt idx="68375">
                  <c:v>4.60E+02</c:v>
                </c:pt>
                <c:pt idx="68376">
                  <c:v>4.60E+02</c:v>
                </c:pt>
                <c:pt idx="68377">
                  <c:v>4.60E+02</c:v>
                </c:pt>
                <c:pt idx="68378">
                  <c:v>4.60E+02</c:v>
                </c:pt>
                <c:pt idx="68379">
                  <c:v>4.60E+02</c:v>
                </c:pt>
                <c:pt idx="68380">
                  <c:v>4.60E+02</c:v>
                </c:pt>
                <c:pt idx="68381">
                  <c:v>4.60E+02</c:v>
                </c:pt>
                <c:pt idx="68382">
                  <c:v>4.60E+02</c:v>
                </c:pt>
                <c:pt idx="68383">
                  <c:v>4.60E+02</c:v>
                </c:pt>
                <c:pt idx="68384">
                  <c:v>4.60E+02</c:v>
                </c:pt>
                <c:pt idx="68385">
                  <c:v>4.60E+02</c:v>
                </c:pt>
                <c:pt idx="68386">
                  <c:v>4.60E+02</c:v>
                </c:pt>
                <c:pt idx="68387">
                  <c:v>4.60E+02</c:v>
                </c:pt>
                <c:pt idx="68388">
                  <c:v>4.60E+02</c:v>
                </c:pt>
                <c:pt idx="68389">
                  <c:v>4.60E+02</c:v>
                </c:pt>
                <c:pt idx="68390">
                  <c:v>4.60E+02</c:v>
                </c:pt>
                <c:pt idx="68391">
                  <c:v>4.60E+02</c:v>
                </c:pt>
                <c:pt idx="68392">
                  <c:v>4.60E+02</c:v>
                </c:pt>
                <c:pt idx="68393">
                  <c:v>4.60E+02</c:v>
                </c:pt>
                <c:pt idx="68394">
                  <c:v>4.60E+02</c:v>
                </c:pt>
                <c:pt idx="68395">
                  <c:v>4.60E+02</c:v>
                </c:pt>
                <c:pt idx="68396">
                  <c:v>4.60E+02</c:v>
                </c:pt>
                <c:pt idx="68397">
                  <c:v>4.60E+02</c:v>
                </c:pt>
                <c:pt idx="68398">
                  <c:v>4.60E+02</c:v>
                </c:pt>
                <c:pt idx="68399">
                  <c:v>4.60E+02</c:v>
                </c:pt>
                <c:pt idx="68400">
                  <c:v>4.60E+02</c:v>
                </c:pt>
                <c:pt idx="68401">
                  <c:v>4.60E+02</c:v>
                </c:pt>
                <c:pt idx="68402">
                  <c:v>4.60E+02</c:v>
                </c:pt>
                <c:pt idx="68403">
                  <c:v>4.60E+02</c:v>
                </c:pt>
                <c:pt idx="68404">
                  <c:v>4.60E+02</c:v>
                </c:pt>
                <c:pt idx="68405">
                  <c:v>4.60E+02</c:v>
                </c:pt>
                <c:pt idx="68406">
                  <c:v>4.60E+02</c:v>
                </c:pt>
                <c:pt idx="68407">
                  <c:v>4.60E+02</c:v>
                </c:pt>
                <c:pt idx="68408">
                  <c:v>4.60E+02</c:v>
                </c:pt>
                <c:pt idx="68409">
                  <c:v>4.60E+02</c:v>
                </c:pt>
                <c:pt idx="68410">
                  <c:v>4.60E+02</c:v>
                </c:pt>
                <c:pt idx="68411">
                  <c:v>4.60E+02</c:v>
                </c:pt>
                <c:pt idx="68412">
                  <c:v>4.60E+02</c:v>
                </c:pt>
                <c:pt idx="68413">
                  <c:v>4.60E+02</c:v>
                </c:pt>
                <c:pt idx="68414">
                  <c:v>4.60E+02</c:v>
                </c:pt>
                <c:pt idx="68415">
                  <c:v>4.60E+02</c:v>
                </c:pt>
                <c:pt idx="68416">
                  <c:v>4.60E+02</c:v>
                </c:pt>
                <c:pt idx="68417">
                  <c:v>4.60E+02</c:v>
                </c:pt>
                <c:pt idx="68418">
                  <c:v>4.60E+02</c:v>
                </c:pt>
                <c:pt idx="68419">
                  <c:v>4.60E+02</c:v>
                </c:pt>
                <c:pt idx="68420">
                  <c:v>4.60E+02</c:v>
                </c:pt>
                <c:pt idx="68421">
                  <c:v>4.60E+02</c:v>
                </c:pt>
                <c:pt idx="68422">
                  <c:v>4.60E+02</c:v>
                </c:pt>
                <c:pt idx="68423">
                  <c:v>4.60E+02</c:v>
                </c:pt>
                <c:pt idx="68424">
                  <c:v>4.60E+02</c:v>
                </c:pt>
                <c:pt idx="68425">
                  <c:v>4.60E+02</c:v>
                </c:pt>
                <c:pt idx="68426">
                  <c:v>4.60E+02</c:v>
                </c:pt>
                <c:pt idx="68427">
                  <c:v>4.60E+02</c:v>
                </c:pt>
                <c:pt idx="68428">
                  <c:v>4.60E+02</c:v>
                </c:pt>
                <c:pt idx="68429">
                  <c:v>4.60E+02</c:v>
                </c:pt>
                <c:pt idx="68430">
                  <c:v>4.60E+02</c:v>
                </c:pt>
                <c:pt idx="68431">
                  <c:v>4.60E+02</c:v>
                </c:pt>
                <c:pt idx="68432">
                  <c:v>4.60E+02</c:v>
                </c:pt>
                <c:pt idx="68433">
                  <c:v>4.60E+02</c:v>
                </c:pt>
                <c:pt idx="68434">
                  <c:v>4.60E+02</c:v>
                </c:pt>
                <c:pt idx="68435">
                  <c:v>4.60E+02</c:v>
                </c:pt>
                <c:pt idx="68436">
                  <c:v>4.60E+02</c:v>
                </c:pt>
                <c:pt idx="68437">
                  <c:v>4.60E+02</c:v>
                </c:pt>
                <c:pt idx="68438">
                  <c:v>4.60E+02</c:v>
                </c:pt>
                <c:pt idx="68439">
                  <c:v>4.60E+02</c:v>
                </c:pt>
                <c:pt idx="68440">
                  <c:v>4.60E+02</c:v>
                </c:pt>
                <c:pt idx="68441">
                  <c:v>4.60E+02</c:v>
                </c:pt>
                <c:pt idx="68442">
                  <c:v>4.60E+02</c:v>
                </c:pt>
                <c:pt idx="68443">
                  <c:v>4.60E+02</c:v>
                </c:pt>
                <c:pt idx="68444">
                  <c:v>4.60E+02</c:v>
                </c:pt>
                <c:pt idx="68445">
                  <c:v>4.60E+02</c:v>
                </c:pt>
                <c:pt idx="68446">
                  <c:v>4.60E+02</c:v>
                </c:pt>
                <c:pt idx="68447">
                  <c:v>4.60E+02</c:v>
                </c:pt>
                <c:pt idx="68448">
                  <c:v>4.60E+02</c:v>
                </c:pt>
                <c:pt idx="68449">
                  <c:v>4.60E+02</c:v>
                </c:pt>
                <c:pt idx="68450">
                  <c:v>4.60E+02</c:v>
                </c:pt>
                <c:pt idx="68451">
                  <c:v>4.60E+02</c:v>
                </c:pt>
                <c:pt idx="68452">
                  <c:v>4.60E+02</c:v>
                </c:pt>
                <c:pt idx="68453">
                  <c:v>4.60E+02</c:v>
                </c:pt>
                <c:pt idx="68454">
                  <c:v>4.60E+02</c:v>
                </c:pt>
                <c:pt idx="68455">
                  <c:v>4.60E+02</c:v>
                </c:pt>
                <c:pt idx="68456">
                  <c:v>4.60E+02</c:v>
                </c:pt>
                <c:pt idx="68457">
                  <c:v>4.60E+02</c:v>
                </c:pt>
                <c:pt idx="68458">
                  <c:v>4.60E+02</c:v>
                </c:pt>
                <c:pt idx="68459">
                  <c:v>4.60E+02</c:v>
                </c:pt>
                <c:pt idx="68460">
                  <c:v>4.60E+02</c:v>
                </c:pt>
                <c:pt idx="68461">
                  <c:v>4.60E+02</c:v>
                </c:pt>
                <c:pt idx="68462">
                  <c:v>4.60E+02</c:v>
                </c:pt>
                <c:pt idx="68463">
                  <c:v>4.60E+02</c:v>
                </c:pt>
                <c:pt idx="68464">
                  <c:v>4.60E+02</c:v>
                </c:pt>
                <c:pt idx="68465">
                  <c:v>4.60E+02</c:v>
                </c:pt>
                <c:pt idx="68466">
                  <c:v>4.60E+02</c:v>
                </c:pt>
                <c:pt idx="68467">
                  <c:v>4.60E+02</c:v>
                </c:pt>
                <c:pt idx="68468">
                  <c:v>4.60E+02</c:v>
                </c:pt>
                <c:pt idx="68469">
                  <c:v>4.60E+02</c:v>
                </c:pt>
                <c:pt idx="68470">
                  <c:v>4.60E+02</c:v>
                </c:pt>
                <c:pt idx="68471">
                  <c:v>4.60E+02</c:v>
                </c:pt>
                <c:pt idx="68472">
                  <c:v>4.60E+02</c:v>
                </c:pt>
                <c:pt idx="68473">
                  <c:v>4.60E+02</c:v>
                </c:pt>
                <c:pt idx="68474">
                  <c:v>4.60E+02</c:v>
                </c:pt>
                <c:pt idx="68475">
                  <c:v>4.60E+02</c:v>
                </c:pt>
                <c:pt idx="68476">
                  <c:v>4.60E+02</c:v>
                </c:pt>
                <c:pt idx="68477">
                  <c:v>4.60E+02</c:v>
                </c:pt>
                <c:pt idx="68478">
                  <c:v>4.60E+02</c:v>
                </c:pt>
                <c:pt idx="68479">
                  <c:v>4.60E+02</c:v>
                </c:pt>
                <c:pt idx="68480">
                  <c:v>4.60E+02</c:v>
                </c:pt>
                <c:pt idx="68481">
                  <c:v>4.60E+02</c:v>
                </c:pt>
                <c:pt idx="68482">
                  <c:v>4.60E+02</c:v>
                </c:pt>
                <c:pt idx="68483">
                  <c:v>4.60E+02</c:v>
                </c:pt>
                <c:pt idx="68484">
                  <c:v>4.60E+02</c:v>
                </c:pt>
                <c:pt idx="68485">
                  <c:v>4.60E+02</c:v>
                </c:pt>
                <c:pt idx="68486">
                  <c:v>4.60E+02</c:v>
                </c:pt>
                <c:pt idx="68487">
                  <c:v>4.60E+02</c:v>
                </c:pt>
                <c:pt idx="68488">
                  <c:v>4.60E+02</c:v>
                </c:pt>
                <c:pt idx="68489">
                  <c:v>4.60E+02</c:v>
                </c:pt>
                <c:pt idx="68490">
                  <c:v>4.60E+02</c:v>
                </c:pt>
                <c:pt idx="68491">
                  <c:v>4.60E+02</c:v>
                </c:pt>
                <c:pt idx="68492">
                  <c:v>4.60E+02</c:v>
                </c:pt>
                <c:pt idx="68493">
                  <c:v>4.60E+02</c:v>
                </c:pt>
                <c:pt idx="68494">
                  <c:v>4.60E+02</c:v>
                </c:pt>
                <c:pt idx="68495">
                  <c:v>4.60E+02</c:v>
                </c:pt>
                <c:pt idx="68496">
                  <c:v>4.60E+02</c:v>
                </c:pt>
                <c:pt idx="68497">
                  <c:v>4.60E+02</c:v>
                </c:pt>
                <c:pt idx="68498">
                  <c:v>4.60E+02</c:v>
                </c:pt>
                <c:pt idx="68499">
                  <c:v>4.60E+02</c:v>
                </c:pt>
                <c:pt idx="68500">
                  <c:v>4.60E+02</c:v>
                </c:pt>
                <c:pt idx="68501">
                  <c:v>4.60E+02</c:v>
                </c:pt>
                <c:pt idx="68502">
                  <c:v>4.60E+02</c:v>
                </c:pt>
                <c:pt idx="68503">
                  <c:v>4.60E+02</c:v>
                </c:pt>
                <c:pt idx="68504">
                  <c:v>4.60E+02</c:v>
                </c:pt>
                <c:pt idx="68505">
                  <c:v>4.60E+02</c:v>
                </c:pt>
                <c:pt idx="68506">
                  <c:v>4.60E+02</c:v>
                </c:pt>
                <c:pt idx="68507">
                  <c:v>4.60E+02</c:v>
                </c:pt>
                <c:pt idx="68508">
                  <c:v>4.60E+02</c:v>
                </c:pt>
                <c:pt idx="68509">
                  <c:v>4.60E+02</c:v>
                </c:pt>
                <c:pt idx="68510">
                  <c:v>4.60E+02</c:v>
                </c:pt>
                <c:pt idx="68511">
                  <c:v>4.60E+02</c:v>
                </c:pt>
                <c:pt idx="68512">
                  <c:v>4.60E+02</c:v>
                </c:pt>
                <c:pt idx="68513">
                  <c:v>4.60E+02</c:v>
                </c:pt>
                <c:pt idx="68514">
                  <c:v>4.60E+02</c:v>
                </c:pt>
                <c:pt idx="68515">
                  <c:v>4.60E+02</c:v>
                </c:pt>
                <c:pt idx="68516">
                  <c:v>4.60E+02</c:v>
                </c:pt>
                <c:pt idx="68517">
                  <c:v>4.60E+02</c:v>
                </c:pt>
                <c:pt idx="68518">
                  <c:v>4.60E+02</c:v>
                </c:pt>
                <c:pt idx="68519">
                  <c:v>4.60E+02</c:v>
                </c:pt>
                <c:pt idx="68520">
                  <c:v>4.60E+02</c:v>
                </c:pt>
                <c:pt idx="68521">
                  <c:v>4.60E+02</c:v>
                </c:pt>
                <c:pt idx="68522">
                  <c:v>4.60E+02</c:v>
                </c:pt>
                <c:pt idx="68523">
                  <c:v>4.60E+02</c:v>
                </c:pt>
                <c:pt idx="68524">
                  <c:v>4.60E+02</c:v>
                </c:pt>
                <c:pt idx="68525">
                  <c:v>4.60E+02</c:v>
                </c:pt>
                <c:pt idx="68526">
                  <c:v>4.60E+02</c:v>
                </c:pt>
                <c:pt idx="68527">
                  <c:v>4.60E+02</c:v>
                </c:pt>
                <c:pt idx="68528">
                  <c:v>4.60E+02</c:v>
                </c:pt>
                <c:pt idx="68529">
                  <c:v>4.60E+02</c:v>
                </c:pt>
                <c:pt idx="68530">
                  <c:v>4.60E+02</c:v>
                </c:pt>
                <c:pt idx="68531">
                  <c:v>4.60E+02</c:v>
                </c:pt>
                <c:pt idx="68532">
                  <c:v>4.60E+02</c:v>
                </c:pt>
                <c:pt idx="68533">
                  <c:v>4.60E+02</c:v>
                </c:pt>
                <c:pt idx="68534">
                  <c:v>4.60E+02</c:v>
                </c:pt>
                <c:pt idx="68535">
                  <c:v>4.60E+02</c:v>
                </c:pt>
                <c:pt idx="68536">
                  <c:v>4.60E+02</c:v>
                </c:pt>
                <c:pt idx="68537">
                  <c:v>4.60E+02</c:v>
                </c:pt>
                <c:pt idx="68538">
                  <c:v>4.60E+02</c:v>
                </c:pt>
                <c:pt idx="68539">
                  <c:v>4.60E+02</c:v>
                </c:pt>
                <c:pt idx="68540">
                  <c:v>4.60E+02</c:v>
                </c:pt>
                <c:pt idx="68541">
                  <c:v>4.60E+02</c:v>
                </c:pt>
                <c:pt idx="68542">
                  <c:v>4.60E+02</c:v>
                </c:pt>
                <c:pt idx="68543">
                  <c:v>4.60E+02</c:v>
                </c:pt>
                <c:pt idx="68544">
                  <c:v>4.60E+02</c:v>
                </c:pt>
                <c:pt idx="68545">
                  <c:v>4.60E+02</c:v>
                </c:pt>
                <c:pt idx="68546">
                  <c:v>4.60E+02</c:v>
                </c:pt>
                <c:pt idx="68547">
                  <c:v>4.60E+02</c:v>
                </c:pt>
                <c:pt idx="68548">
                  <c:v>4.60E+02</c:v>
                </c:pt>
                <c:pt idx="68549">
                  <c:v>4.60E+02</c:v>
                </c:pt>
                <c:pt idx="68550">
                  <c:v>4.60E+02</c:v>
                </c:pt>
                <c:pt idx="68551">
                  <c:v>4.60E+02</c:v>
                </c:pt>
                <c:pt idx="68552">
                  <c:v>4.60E+02</c:v>
                </c:pt>
                <c:pt idx="68553">
                  <c:v>4.60E+02</c:v>
                </c:pt>
                <c:pt idx="68554">
                  <c:v>4.60E+02</c:v>
                </c:pt>
                <c:pt idx="68555">
                  <c:v>4.60E+02</c:v>
                </c:pt>
                <c:pt idx="68556">
                  <c:v>4.60E+02</c:v>
                </c:pt>
                <c:pt idx="68557">
                  <c:v>4.60E+02</c:v>
                </c:pt>
                <c:pt idx="68558">
                  <c:v>4.60E+02</c:v>
                </c:pt>
                <c:pt idx="68559">
                  <c:v>4.60E+02</c:v>
                </c:pt>
                <c:pt idx="68560">
                  <c:v>4.60E+02</c:v>
                </c:pt>
                <c:pt idx="68561">
                  <c:v>4.60E+02</c:v>
                </c:pt>
                <c:pt idx="68562">
                  <c:v>4.60E+02</c:v>
                </c:pt>
                <c:pt idx="68563">
                  <c:v>4.60E+02</c:v>
                </c:pt>
                <c:pt idx="68564">
                  <c:v>4.60E+02</c:v>
                </c:pt>
                <c:pt idx="68565">
                  <c:v>4.60E+02</c:v>
                </c:pt>
                <c:pt idx="68566">
                  <c:v>4.60E+02</c:v>
                </c:pt>
                <c:pt idx="68567">
                  <c:v>4.60E+02</c:v>
                </c:pt>
                <c:pt idx="68568">
                  <c:v>4.60E+02</c:v>
                </c:pt>
                <c:pt idx="68569">
                  <c:v>4.60E+02</c:v>
                </c:pt>
                <c:pt idx="68570">
                  <c:v>4.60E+02</c:v>
                </c:pt>
                <c:pt idx="68571">
                  <c:v>4.60E+02</c:v>
                </c:pt>
                <c:pt idx="68572">
                  <c:v>4.60E+02</c:v>
                </c:pt>
                <c:pt idx="68573">
                  <c:v>4.60E+02</c:v>
                </c:pt>
                <c:pt idx="68574">
                  <c:v>4.60E+02</c:v>
                </c:pt>
                <c:pt idx="68575">
                  <c:v>4.60E+02</c:v>
                </c:pt>
                <c:pt idx="68576">
                  <c:v>4.60E+02</c:v>
                </c:pt>
                <c:pt idx="68577">
                  <c:v>4.60E+02</c:v>
                </c:pt>
                <c:pt idx="68578">
                  <c:v>4.60E+02</c:v>
                </c:pt>
                <c:pt idx="68579">
                  <c:v>4.60E+02</c:v>
                </c:pt>
                <c:pt idx="68580">
                  <c:v>4.60E+02</c:v>
                </c:pt>
                <c:pt idx="68581">
                  <c:v>4.60E+02</c:v>
                </c:pt>
                <c:pt idx="68582">
                  <c:v>4.60E+02</c:v>
                </c:pt>
                <c:pt idx="68583">
                  <c:v>4.60E+02</c:v>
                </c:pt>
                <c:pt idx="68584">
                  <c:v>4.60E+02</c:v>
                </c:pt>
                <c:pt idx="68585">
                  <c:v>4.60E+02</c:v>
                </c:pt>
                <c:pt idx="68586">
                  <c:v>4.60E+02</c:v>
                </c:pt>
                <c:pt idx="68587">
                  <c:v>4.60E+02</c:v>
                </c:pt>
                <c:pt idx="68588">
                  <c:v>4.60E+02</c:v>
                </c:pt>
                <c:pt idx="68589">
                  <c:v>4.60E+02</c:v>
                </c:pt>
                <c:pt idx="68590">
                  <c:v>4.60E+02</c:v>
                </c:pt>
                <c:pt idx="68591">
                  <c:v>4.60E+02</c:v>
                </c:pt>
                <c:pt idx="68592">
                  <c:v>4.60E+02</c:v>
                </c:pt>
                <c:pt idx="68593">
                  <c:v>4.60E+02</c:v>
                </c:pt>
                <c:pt idx="68594">
                  <c:v>4.60E+02</c:v>
                </c:pt>
                <c:pt idx="68595">
                  <c:v>4.60E+02</c:v>
                </c:pt>
                <c:pt idx="68596">
                  <c:v>4.60E+02</c:v>
                </c:pt>
                <c:pt idx="68597">
                  <c:v>4.60E+02</c:v>
                </c:pt>
                <c:pt idx="68598">
                  <c:v>4.60E+02</c:v>
                </c:pt>
                <c:pt idx="68599">
                  <c:v>4.60E+02</c:v>
                </c:pt>
                <c:pt idx="68600">
                  <c:v>4.60E+02</c:v>
                </c:pt>
                <c:pt idx="68601">
                  <c:v>4.60E+02</c:v>
                </c:pt>
                <c:pt idx="68602">
                  <c:v>4.60E+02</c:v>
                </c:pt>
                <c:pt idx="68603">
                  <c:v>4.60E+02</c:v>
                </c:pt>
                <c:pt idx="68604">
                  <c:v>4.60E+02</c:v>
                </c:pt>
                <c:pt idx="68605">
                  <c:v>4.60E+02</c:v>
                </c:pt>
                <c:pt idx="68606">
                  <c:v>4.60E+02</c:v>
                </c:pt>
                <c:pt idx="68607">
                  <c:v>4.60E+02</c:v>
                </c:pt>
                <c:pt idx="68608">
                  <c:v>4.60E+02</c:v>
                </c:pt>
                <c:pt idx="68609">
                  <c:v>4.60E+02</c:v>
                </c:pt>
                <c:pt idx="68610">
                  <c:v>4.60E+02</c:v>
                </c:pt>
                <c:pt idx="68611">
                  <c:v>4.60E+02</c:v>
                </c:pt>
                <c:pt idx="68612">
                  <c:v>4.60E+02</c:v>
                </c:pt>
                <c:pt idx="68613">
                  <c:v>4.60E+02</c:v>
                </c:pt>
                <c:pt idx="68614">
                  <c:v>4.60E+02</c:v>
                </c:pt>
                <c:pt idx="68615">
                  <c:v>4.60E+02</c:v>
                </c:pt>
                <c:pt idx="68616">
                  <c:v>4.60E+02</c:v>
                </c:pt>
                <c:pt idx="68617">
                  <c:v>4.60E+02</c:v>
                </c:pt>
                <c:pt idx="68618">
                  <c:v>4.60E+02</c:v>
                </c:pt>
                <c:pt idx="68619">
                  <c:v>4.60E+02</c:v>
                </c:pt>
                <c:pt idx="68620">
                  <c:v>4.60E+02</c:v>
                </c:pt>
                <c:pt idx="68621">
                  <c:v>4.60E+02</c:v>
                </c:pt>
                <c:pt idx="68622">
                  <c:v>4.60E+02</c:v>
                </c:pt>
                <c:pt idx="68623">
                  <c:v>4.60E+02</c:v>
                </c:pt>
                <c:pt idx="68624">
                  <c:v>4.60E+02</c:v>
                </c:pt>
                <c:pt idx="68625">
                  <c:v>4.60E+02</c:v>
                </c:pt>
                <c:pt idx="68626">
                  <c:v>4.60E+02</c:v>
                </c:pt>
                <c:pt idx="68627">
                  <c:v>4.60E+02</c:v>
                </c:pt>
                <c:pt idx="68628">
                  <c:v>4.60E+02</c:v>
                </c:pt>
                <c:pt idx="68629">
                  <c:v>4.60E+02</c:v>
                </c:pt>
                <c:pt idx="68630">
                  <c:v>4.60E+02</c:v>
                </c:pt>
                <c:pt idx="68631">
                  <c:v>4.60E+02</c:v>
                </c:pt>
                <c:pt idx="68632">
                  <c:v>4.60E+02</c:v>
                </c:pt>
                <c:pt idx="68633">
                  <c:v>4.60E+02</c:v>
                </c:pt>
                <c:pt idx="68634">
                  <c:v>4.60E+02</c:v>
                </c:pt>
                <c:pt idx="68635">
                  <c:v>4.60E+02</c:v>
                </c:pt>
                <c:pt idx="68636">
                  <c:v>4.60E+02</c:v>
                </c:pt>
                <c:pt idx="68637">
                  <c:v>4.60E+02</c:v>
                </c:pt>
                <c:pt idx="68638">
                  <c:v>4.60E+02</c:v>
                </c:pt>
                <c:pt idx="68639">
                  <c:v>4.60E+02</c:v>
                </c:pt>
                <c:pt idx="68640">
                  <c:v>4.60E+02</c:v>
                </c:pt>
                <c:pt idx="68641">
                  <c:v>4.60E+02</c:v>
                </c:pt>
                <c:pt idx="68642">
                  <c:v>4.60E+02</c:v>
                </c:pt>
                <c:pt idx="68643">
                  <c:v>4.60E+02</c:v>
                </c:pt>
                <c:pt idx="68644">
                  <c:v>4.60E+02</c:v>
                </c:pt>
                <c:pt idx="68645">
                  <c:v>4.60E+02</c:v>
                </c:pt>
                <c:pt idx="68646">
                  <c:v>4.60E+02</c:v>
                </c:pt>
                <c:pt idx="68647">
                  <c:v>4.60E+02</c:v>
                </c:pt>
                <c:pt idx="68648">
                  <c:v>4.60E+02</c:v>
                </c:pt>
                <c:pt idx="68649">
                  <c:v>4.60E+02</c:v>
                </c:pt>
                <c:pt idx="68650">
                  <c:v>4.60E+02</c:v>
                </c:pt>
                <c:pt idx="68651">
                  <c:v>4.60E+02</c:v>
                </c:pt>
                <c:pt idx="68652">
                  <c:v>4.60E+02</c:v>
                </c:pt>
                <c:pt idx="68653">
                  <c:v>4.60E+02</c:v>
                </c:pt>
                <c:pt idx="68654">
                  <c:v>4.60E+02</c:v>
                </c:pt>
                <c:pt idx="68655">
                  <c:v>4.60E+02</c:v>
                </c:pt>
                <c:pt idx="68656">
                  <c:v>4.60E+02</c:v>
                </c:pt>
                <c:pt idx="68657">
                  <c:v>4.60E+02</c:v>
                </c:pt>
                <c:pt idx="68658">
                  <c:v>4.60E+02</c:v>
                </c:pt>
                <c:pt idx="68659">
                  <c:v>4.60E+02</c:v>
                </c:pt>
                <c:pt idx="68660">
                  <c:v>4.60E+02</c:v>
                </c:pt>
                <c:pt idx="68661">
                  <c:v>4.60E+02</c:v>
                </c:pt>
                <c:pt idx="68662">
                  <c:v>4.60E+02</c:v>
                </c:pt>
                <c:pt idx="68663">
                  <c:v>4.60E+02</c:v>
                </c:pt>
                <c:pt idx="68664">
                  <c:v>4.60E+02</c:v>
                </c:pt>
                <c:pt idx="68665">
                  <c:v>4.60E+02</c:v>
                </c:pt>
                <c:pt idx="68666">
                  <c:v>4.60E+02</c:v>
                </c:pt>
                <c:pt idx="68667">
                  <c:v>4.60E+02</c:v>
                </c:pt>
                <c:pt idx="68668">
                  <c:v>4.60E+02</c:v>
                </c:pt>
                <c:pt idx="68669">
                  <c:v>4.60E+02</c:v>
                </c:pt>
                <c:pt idx="68670">
                  <c:v>4.60E+02</c:v>
                </c:pt>
                <c:pt idx="68671">
                  <c:v>4.60E+02</c:v>
                </c:pt>
                <c:pt idx="68672">
                  <c:v>4.60E+02</c:v>
                </c:pt>
                <c:pt idx="68673">
                  <c:v>4.60E+02</c:v>
                </c:pt>
                <c:pt idx="68674">
                  <c:v>4.60E+02</c:v>
                </c:pt>
                <c:pt idx="68675">
                  <c:v>4.60E+02</c:v>
                </c:pt>
                <c:pt idx="68676">
                  <c:v>4.60E+02</c:v>
                </c:pt>
                <c:pt idx="68677">
                  <c:v>4.60E+02</c:v>
                </c:pt>
                <c:pt idx="68678">
                  <c:v>4.60E+02</c:v>
                </c:pt>
                <c:pt idx="68679">
                  <c:v>4.60E+02</c:v>
                </c:pt>
                <c:pt idx="68680">
                  <c:v>4.60E+02</c:v>
                </c:pt>
                <c:pt idx="68681">
                  <c:v>4.60E+02</c:v>
                </c:pt>
                <c:pt idx="68682">
                  <c:v>4.60E+02</c:v>
                </c:pt>
                <c:pt idx="68683">
                  <c:v>4.60E+02</c:v>
                </c:pt>
                <c:pt idx="68684">
                  <c:v>4.60E+02</c:v>
                </c:pt>
                <c:pt idx="68685">
                  <c:v>4.60E+02</c:v>
                </c:pt>
                <c:pt idx="68686">
                  <c:v>4.60E+02</c:v>
                </c:pt>
                <c:pt idx="68687">
                  <c:v>4.60E+02</c:v>
                </c:pt>
                <c:pt idx="68688">
                  <c:v>4.60E+02</c:v>
                </c:pt>
                <c:pt idx="68689">
                  <c:v>4.60E+02</c:v>
                </c:pt>
                <c:pt idx="68690">
                  <c:v>4.60E+02</c:v>
                </c:pt>
                <c:pt idx="68691">
                  <c:v>4.60E+02</c:v>
                </c:pt>
                <c:pt idx="68692">
                  <c:v>4.60E+02</c:v>
                </c:pt>
                <c:pt idx="68693">
                  <c:v>4.60E+02</c:v>
                </c:pt>
                <c:pt idx="68694">
                  <c:v>4.60E+02</c:v>
                </c:pt>
                <c:pt idx="68695">
                  <c:v>4.60E+02</c:v>
                </c:pt>
                <c:pt idx="68696">
                  <c:v>4.60E+02</c:v>
                </c:pt>
                <c:pt idx="68697">
                  <c:v>4.60E+02</c:v>
                </c:pt>
                <c:pt idx="68698">
                  <c:v>4.60E+02</c:v>
                </c:pt>
                <c:pt idx="68699">
                  <c:v>4.60E+02</c:v>
                </c:pt>
                <c:pt idx="68700">
                  <c:v>4.60E+02</c:v>
                </c:pt>
                <c:pt idx="68701">
                  <c:v>4.60E+02</c:v>
                </c:pt>
                <c:pt idx="68702">
                  <c:v>4.60E+02</c:v>
                </c:pt>
                <c:pt idx="68703">
                  <c:v>4.60E+02</c:v>
                </c:pt>
                <c:pt idx="68704">
                  <c:v>4.60E+02</c:v>
                </c:pt>
                <c:pt idx="68705">
                  <c:v>4.60E+02</c:v>
                </c:pt>
                <c:pt idx="68706">
                  <c:v>4.60E+02</c:v>
                </c:pt>
                <c:pt idx="68707">
                  <c:v>4.60E+02</c:v>
                </c:pt>
                <c:pt idx="68708">
                  <c:v>4.60E+02</c:v>
                </c:pt>
                <c:pt idx="68709">
                  <c:v>4.60E+02</c:v>
                </c:pt>
                <c:pt idx="68710">
                  <c:v>4.60E+02</c:v>
                </c:pt>
                <c:pt idx="68711">
                  <c:v>4.60E+02</c:v>
                </c:pt>
                <c:pt idx="68712">
                  <c:v>4.60E+02</c:v>
                </c:pt>
                <c:pt idx="68713">
                  <c:v>4.60E+02</c:v>
                </c:pt>
                <c:pt idx="68714">
                  <c:v>4.60E+02</c:v>
                </c:pt>
                <c:pt idx="68715">
                  <c:v>4.60E+02</c:v>
                </c:pt>
                <c:pt idx="68716">
                  <c:v>4.60E+02</c:v>
                </c:pt>
                <c:pt idx="68717">
                  <c:v>4.60E+02</c:v>
                </c:pt>
                <c:pt idx="68718">
                  <c:v>4.60E+02</c:v>
                </c:pt>
                <c:pt idx="68719">
                  <c:v>4.60E+02</c:v>
                </c:pt>
                <c:pt idx="68720">
                  <c:v>4.60E+02</c:v>
                </c:pt>
                <c:pt idx="68721">
                  <c:v>4.60E+02</c:v>
                </c:pt>
                <c:pt idx="68722">
                  <c:v>4.60E+02</c:v>
                </c:pt>
                <c:pt idx="68723">
                  <c:v>4.60E+02</c:v>
                </c:pt>
                <c:pt idx="68724">
                  <c:v>4.60E+02</c:v>
                </c:pt>
                <c:pt idx="68725">
                  <c:v>4.60E+02</c:v>
                </c:pt>
                <c:pt idx="68726">
                  <c:v>4.60E+02</c:v>
                </c:pt>
                <c:pt idx="68727">
                  <c:v>4.60E+02</c:v>
                </c:pt>
                <c:pt idx="68728">
                  <c:v>4.60E+02</c:v>
                </c:pt>
                <c:pt idx="68729">
                  <c:v>4.60E+02</c:v>
                </c:pt>
                <c:pt idx="68730">
                  <c:v>4.60E+02</c:v>
                </c:pt>
                <c:pt idx="68731">
                  <c:v>4.60E+02</c:v>
                </c:pt>
                <c:pt idx="68732">
                  <c:v>4.60E+02</c:v>
                </c:pt>
                <c:pt idx="68733">
                  <c:v>4.60E+02</c:v>
                </c:pt>
                <c:pt idx="68734">
                  <c:v>4.60E+02</c:v>
                </c:pt>
                <c:pt idx="68735">
                  <c:v>4.60E+02</c:v>
                </c:pt>
                <c:pt idx="68736">
                  <c:v>4.60E+02</c:v>
                </c:pt>
                <c:pt idx="68737">
                  <c:v>4.60E+02</c:v>
                </c:pt>
                <c:pt idx="68738">
                  <c:v>4.60E+02</c:v>
                </c:pt>
                <c:pt idx="68739">
                  <c:v>4.60E+02</c:v>
                </c:pt>
                <c:pt idx="68740">
                  <c:v>4.60E+02</c:v>
                </c:pt>
                <c:pt idx="68741">
                  <c:v>4.60E+02</c:v>
                </c:pt>
                <c:pt idx="68742">
                  <c:v>4.60E+02</c:v>
                </c:pt>
                <c:pt idx="68743">
                  <c:v>4.60E+02</c:v>
                </c:pt>
                <c:pt idx="68744">
                  <c:v>4.60E+02</c:v>
                </c:pt>
                <c:pt idx="68745">
                  <c:v>4.60E+02</c:v>
                </c:pt>
                <c:pt idx="68746">
                  <c:v>4.60E+02</c:v>
                </c:pt>
                <c:pt idx="68747">
                  <c:v>4.60E+02</c:v>
                </c:pt>
                <c:pt idx="68748">
                  <c:v>4.60E+02</c:v>
                </c:pt>
                <c:pt idx="68749">
                  <c:v>4.60E+02</c:v>
                </c:pt>
                <c:pt idx="68750">
                  <c:v>4.60E+02</c:v>
                </c:pt>
                <c:pt idx="68751">
                  <c:v>4.60E+02</c:v>
                </c:pt>
                <c:pt idx="68752">
                  <c:v>4.60E+02</c:v>
                </c:pt>
                <c:pt idx="68753">
                  <c:v>4.60E+02</c:v>
                </c:pt>
                <c:pt idx="68754">
                  <c:v>4.60E+02</c:v>
                </c:pt>
                <c:pt idx="68755">
                  <c:v>4.60E+02</c:v>
                </c:pt>
                <c:pt idx="68756">
                  <c:v>4.60E+02</c:v>
                </c:pt>
                <c:pt idx="68757">
                  <c:v>4.60E+02</c:v>
                </c:pt>
                <c:pt idx="68758">
                  <c:v>4.60E+02</c:v>
                </c:pt>
                <c:pt idx="68759">
                  <c:v>4.60E+02</c:v>
                </c:pt>
                <c:pt idx="68760">
                  <c:v>4.60E+02</c:v>
                </c:pt>
                <c:pt idx="68761">
                  <c:v>4.60E+02</c:v>
                </c:pt>
                <c:pt idx="68762">
                  <c:v>4.60E+02</c:v>
                </c:pt>
                <c:pt idx="68763">
                  <c:v>4.60E+02</c:v>
                </c:pt>
                <c:pt idx="68764">
                  <c:v>4.60E+02</c:v>
                </c:pt>
                <c:pt idx="68765">
                  <c:v>4.60E+02</c:v>
                </c:pt>
                <c:pt idx="68766">
                  <c:v>4.60E+02</c:v>
                </c:pt>
                <c:pt idx="68767">
                  <c:v>4.60E+02</c:v>
                </c:pt>
                <c:pt idx="68768">
                  <c:v>4.60E+02</c:v>
                </c:pt>
                <c:pt idx="68769">
                  <c:v>4.60E+02</c:v>
                </c:pt>
                <c:pt idx="68770">
                  <c:v>4.60E+02</c:v>
                </c:pt>
                <c:pt idx="68771">
                  <c:v>4.60E+02</c:v>
                </c:pt>
                <c:pt idx="68772">
                  <c:v>4.60E+02</c:v>
                </c:pt>
                <c:pt idx="68773">
                  <c:v>4.60E+02</c:v>
                </c:pt>
                <c:pt idx="68774">
                  <c:v>4.60E+02</c:v>
                </c:pt>
                <c:pt idx="68775">
                  <c:v>4.60E+02</c:v>
                </c:pt>
                <c:pt idx="68776">
                  <c:v>4.60E+02</c:v>
                </c:pt>
                <c:pt idx="68777">
                  <c:v>4.60E+02</c:v>
                </c:pt>
                <c:pt idx="68778">
                  <c:v>4.60E+02</c:v>
                </c:pt>
                <c:pt idx="68779">
                  <c:v>4.60E+02</c:v>
                </c:pt>
                <c:pt idx="68780">
                  <c:v>4.60E+02</c:v>
                </c:pt>
                <c:pt idx="68781">
                  <c:v>4.60E+02</c:v>
                </c:pt>
                <c:pt idx="68782">
                  <c:v>4.60E+02</c:v>
                </c:pt>
                <c:pt idx="68783">
                  <c:v>4.60E+02</c:v>
                </c:pt>
                <c:pt idx="68784">
                  <c:v>4.60E+02</c:v>
                </c:pt>
                <c:pt idx="68785">
                  <c:v>4.60E+02</c:v>
                </c:pt>
                <c:pt idx="68786">
                  <c:v>4.60E+02</c:v>
                </c:pt>
                <c:pt idx="68787">
                  <c:v>4.60E+02</c:v>
                </c:pt>
                <c:pt idx="68788">
                  <c:v>4.60E+02</c:v>
                </c:pt>
                <c:pt idx="68789">
                  <c:v>4.60E+02</c:v>
                </c:pt>
                <c:pt idx="68790">
                  <c:v>4.60E+02</c:v>
                </c:pt>
                <c:pt idx="68791">
                  <c:v>4.60E+02</c:v>
                </c:pt>
                <c:pt idx="68792">
                  <c:v>4.60E+02</c:v>
                </c:pt>
                <c:pt idx="68793">
                  <c:v>4.60E+02</c:v>
                </c:pt>
                <c:pt idx="68794">
                  <c:v>4.60E+02</c:v>
                </c:pt>
                <c:pt idx="68795">
                  <c:v>4.60E+02</c:v>
                </c:pt>
                <c:pt idx="68796">
                  <c:v>4.60E+02</c:v>
                </c:pt>
                <c:pt idx="68797">
                  <c:v>4.60E+02</c:v>
                </c:pt>
                <c:pt idx="68798">
                  <c:v>4.60E+02</c:v>
                </c:pt>
                <c:pt idx="68799">
                  <c:v>4.60E+02</c:v>
                </c:pt>
                <c:pt idx="68800">
                  <c:v>4.60E+02</c:v>
                </c:pt>
                <c:pt idx="68801">
                  <c:v>4.60E+02</c:v>
                </c:pt>
                <c:pt idx="68802">
                  <c:v>4.60E+02</c:v>
                </c:pt>
                <c:pt idx="68803">
                  <c:v>4.60E+02</c:v>
                </c:pt>
                <c:pt idx="68804">
                  <c:v>4.60E+02</c:v>
                </c:pt>
                <c:pt idx="68805">
                  <c:v>4.60E+02</c:v>
                </c:pt>
                <c:pt idx="68806">
                  <c:v>4.60E+02</c:v>
                </c:pt>
                <c:pt idx="68807">
                  <c:v>4.60E+02</c:v>
                </c:pt>
                <c:pt idx="68808">
                  <c:v>4.60E+02</c:v>
                </c:pt>
                <c:pt idx="68809">
                  <c:v>4.60E+02</c:v>
                </c:pt>
                <c:pt idx="68810">
                  <c:v>4.60E+02</c:v>
                </c:pt>
                <c:pt idx="68811">
                  <c:v>4.60E+02</c:v>
                </c:pt>
                <c:pt idx="68812">
                  <c:v>4.60E+02</c:v>
                </c:pt>
                <c:pt idx="68813">
                  <c:v>4.60E+02</c:v>
                </c:pt>
                <c:pt idx="68814">
                  <c:v>4.60E+02</c:v>
                </c:pt>
                <c:pt idx="68815">
                  <c:v>4.60E+02</c:v>
                </c:pt>
                <c:pt idx="68816">
                  <c:v>4.60E+02</c:v>
                </c:pt>
                <c:pt idx="68817">
                  <c:v>4.60E+02</c:v>
                </c:pt>
                <c:pt idx="68818">
                  <c:v>4.60E+02</c:v>
                </c:pt>
                <c:pt idx="68819">
                  <c:v>4.60E+02</c:v>
                </c:pt>
                <c:pt idx="68820">
                  <c:v>4.60E+02</c:v>
                </c:pt>
                <c:pt idx="68821">
                  <c:v>4.60E+02</c:v>
                </c:pt>
                <c:pt idx="68822">
                  <c:v>4.60E+02</c:v>
                </c:pt>
                <c:pt idx="68823">
                  <c:v>4.60E+02</c:v>
                </c:pt>
                <c:pt idx="68824">
                  <c:v>4.60E+02</c:v>
                </c:pt>
                <c:pt idx="68825">
                  <c:v>4.60E+02</c:v>
                </c:pt>
                <c:pt idx="68826">
                  <c:v>4.60E+02</c:v>
                </c:pt>
                <c:pt idx="68827">
                  <c:v>4.60E+02</c:v>
                </c:pt>
                <c:pt idx="68828">
                  <c:v>4.60E+02</c:v>
                </c:pt>
                <c:pt idx="68829">
                  <c:v>4.60E+02</c:v>
                </c:pt>
                <c:pt idx="68830">
                  <c:v>4.60E+02</c:v>
                </c:pt>
                <c:pt idx="68831">
                  <c:v>4.60E+02</c:v>
                </c:pt>
                <c:pt idx="68832">
                  <c:v>4.60E+02</c:v>
                </c:pt>
                <c:pt idx="68833">
                  <c:v>4.60E+02</c:v>
                </c:pt>
                <c:pt idx="68834">
                  <c:v>4.60E+02</c:v>
                </c:pt>
                <c:pt idx="68835">
                  <c:v>4.60E+02</c:v>
                </c:pt>
                <c:pt idx="68836">
                  <c:v>4.60E+02</c:v>
                </c:pt>
                <c:pt idx="68837">
                  <c:v>4.60E+02</c:v>
                </c:pt>
                <c:pt idx="68838">
                  <c:v>4.60E+02</c:v>
                </c:pt>
                <c:pt idx="68839">
                  <c:v>4.60E+02</c:v>
                </c:pt>
                <c:pt idx="68840">
                  <c:v>4.60E+02</c:v>
                </c:pt>
                <c:pt idx="68841">
                  <c:v>4.60E+02</c:v>
                </c:pt>
                <c:pt idx="68842">
                  <c:v>4.60E+02</c:v>
                </c:pt>
                <c:pt idx="68843">
                  <c:v>4.60E+02</c:v>
                </c:pt>
                <c:pt idx="68844">
                  <c:v>4.60E+02</c:v>
                </c:pt>
                <c:pt idx="68845">
                  <c:v>4.60E+02</c:v>
                </c:pt>
                <c:pt idx="68846">
                  <c:v>4.60E+02</c:v>
                </c:pt>
                <c:pt idx="68847">
                  <c:v>4.60E+02</c:v>
                </c:pt>
                <c:pt idx="68848">
                  <c:v>4.60E+02</c:v>
                </c:pt>
                <c:pt idx="68849">
                  <c:v>4.60E+02</c:v>
                </c:pt>
                <c:pt idx="68850">
                  <c:v>4.60E+02</c:v>
                </c:pt>
                <c:pt idx="68851">
                  <c:v>4.60E+02</c:v>
                </c:pt>
                <c:pt idx="68852">
                  <c:v>4.60E+02</c:v>
                </c:pt>
                <c:pt idx="68853">
                  <c:v>4.60E+02</c:v>
                </c:pt>
                <c:pt idx="68854">
                  <c:v>4.60E+02</c:v>
                </c:pt>
                <c:pt idx="68855">
                  <c:v>4.60E+02</c:v>
                </c:pt>
                <c:pt idx="68856">
                  <c:v>4.60E+02</c:v>
                </c:pt>
                <c:pt idx="68857">
                  <c:v>4.60E+02</c:v>
                </c:pt>
                <c:pt idx="68858">
                  <c:v>4.60E+02</c:v>
                </c:pt>
                <c:pt idx="68859">
                  <c:v>4.60E+02</c:v>
                </c:pt>
                <c:pt idx="68860">
                  <c:v>4.60E+02</c:v>
                </c:pt>
                <c:pt idx="68861">
                  <c:v>4.60E+02</c:v>
                </c:pt>
                <c:pt idx="68862">
                  <c:v>4.60E+02</c:v>
                </c:pt>
                <c:pt idx="68863">
                  <c:v>4.60E+02</c:v>
                </c:pt>
                <c:pt idx="68864">
                  <c:v>4.60E+02</c:v>
                </c:pt>
                <c:pt idx="68865">
                  <c:v>4.60E+02</c:v>
                </c:pt>
                <c:pt idx="68866">
                  <c:v>4.60E+02</c:v>
                </c:pt>
                <c:pt idx="68867">
                  <c:v>4.60E+02</c:v>
                </c:pt>
                <c:pt idx="68868">
                  <c:v>4.60E+02</c:v>
                </c:pt>
                <c:pt idx="68869">
                  <c:v>4.60E+02</c:v>
                </c:pt>
                <c:pt idx="68870">
                  <c:v>4.60E+02</c:v>
                </c:pt>
                <c:pt idx="68871">
                  <c:v>4.60E+02</c:v>
                </c:pt>
                <c:pt idx="68872">
                  <c:v>4.60E+02</c:v>
                </c:pt>
                <c:pt idx="68873">
                  <c:v>4.60E+02</c:v>
                </c:pt>
                <c:pt idx="68874">
                  <c:v>4.60E+02</c:v>
                </c:pt>
                <c:pt idx="68875">
                  <c:v>4.60E+02</c:v>
                </c:pt>
                <c:pt idx="68876">
                  <c:v>4.60E+02</c:v>
                </c:pt>
                <c:pt idx="68877">
                  <c:v>4.60E+02</c:v>
                </c:pt>
                <c:pt idx="68878">
                  <c:v>4.60E+02</c:v>
                </c:pt>
                <c:pt idx="68879">
                  <c:v>4.60E+02</c:v>
                </c:pt>
                <c:pt idx="68880">
                  <c:v>4.60E+02</c:v>
                </c:pt>
                <c:pt idx="68881">
                  <c:v>4.60E+02</c:v>
                </c:pt>
                <c:pt idx="68882">
                  <c:v>4.60E+02</c:v>
                </c:pt>
                <c:pt idx="68883">
                  <c:v>4.60E+02</c:v>
                </c:pt>
                <c:pt idx="68884">
                  <c:v>4.60E+02</c:v>
                </c:pt>
                <c:pt idx="68885">
                  <c:v>4.60E+02</c:v>
                </c:pt>
                <c:pt idx="68886">
                  <c:v>4.60E+02</c:v>
                </c:pt>
                <c:pt idx="68887">
                  <c:v>4.60E+02</c:v>
                </c:pt>
                <c:pt idx="68888">
                  <c:v>4.60E+02</c:v>
                </c:pt>
                <c:pt idx="68889">
                  <c:v>4.60E+02</c:v>
                </c:pt>
                <c:pt idx="68890">
                  <c:v>4.60E+02</c:v>
                </c:pt>
                <c:pt idx="68891">
                  <c:v>4.60E+02</c:v>
                </c:pt>
                <c:pt idx="68892">
                  <c:v>4.60E+02</c:v>
                </c:pt>
                <c:pt idx="68893">
                  <c:v>4.60E+02</c:v>
                </c:pt>
                <c:pt idx="68894">
                  <c:v>4.60E+02</c:v>
                </c:pt>
                <c:pt idx="68895">
                  <c:v>4.60E+02</c:v>
                </c:pt>
                <c:pt idx="68896">
                  <c:v>4.60E+02</c:v>
                </c:pt>
                <c:pt idx="68897">
                  <c:v>4.60E+02</c:v>
                </c:pt>
                <c:pt idx="68898">
                  <c:v>4.60E+02</c:v>
                </c:pt>
                <c:pt idx="68899">
                  <c:v>4.60E+02</c:v>
                </c:pt>
                <c:pt idx="68900">
                  <c:v>4.60E+02</c:v>
                </c:pt>
                <c:pt idx="68901">
                  <c:v>4.60E+02</c:v>
                </c:pt>
                <c:pt idx="68902">
                  <c:v>4.60E+02</c:v>
                </c:pt>
                <c:pt idx="68903">
                  <c:v>4.60E+02</c:v>
                </c:pt>
                <c:pt idx="68904">
                  <c:v>4.60E+02</c:v>
                </c:pt>
                <c:pt idx="68905">
                  <c:v>4.60E+02</c:v>
                </c:pt>
                <c:pt idx="68906">
                  <c:v>4.60E+02</c:v>
                </c:pt>
                <c:pt idx="68907">
                  <c:v>4.60E+02</c:v>
                </c:pt>
                <c:pt idx="68908">
                  <c:v>4.60E+02</c:v>
                </c:pt>
                <c:pt idx="68909">
                  <c:v>4.60E+02</c:v>
                </c:pt>
                <c:pt idx="68910">
                  <c:v>4.60E+02</c:v>
                </c:pt>
                <c:pt idx="68911">
                  <c:v>4.60E+02</c:v>
                </c:pt>
                <c:pt idx="68912">
                  <c:v>4.60E+02</c:v>
                </c:pt>
                <c:pt idx="68913">
                  <c:v>4.60E+02</c:v>
                </c:pt>
                <c:pt idx="68914">
                  <c:v>4.60E+02</c:v>
                </c:pt>
                <c:pt idx="68915">
                  <c:v>4.60E+02</c:v>
                </c:pt>
                <c:pt idx="68916">
                  <c:v>4.60E+02</c:v>
                </c:pt>
                <c:pt idx="68917">
                  <c:v>4.60E+02</c:v>
                </c:pt>
                <c:pt idx="68918">
                  <c:v>4.60E+02</c:v>
                </c:pt>
                <c:pt idx="68919">
                  <c:v>4.60E+02</c:v>
                </c:pt>
                <c:pt idx="68920">
                  <c:v>4.60E+02</c:v>
                </c:pt>
                <c:pt idx="68921">
                  <c:v>4.60E+02</c:v>
                </c:pt>
                <c:pt idx="68922">
                  <c:v>4.60E+02</c:v>
                </c:pt>
                <c:pt idx="68923">
                  <c:v>4.60E+02</c:v>
                </c:pt>
                <c:pt idx="68924">
                  <c:v>4.60E+02</c:v>
                </c:pt>
                <c:pt idx="68925">
                  <c:v>4.60E+02</c:v>
                </c:pt>
                <c:pt idx="68926">
                  <c:v>4.60E+02</c:v>
                </c:pt>
                <c:pt idx="68927">
                  <c:v>4.60E+02</c:v>
                </c:pt>
                <c:pt idx="68928">
                  <c:v>4.60E+02</c:v>
                </c:pt>
                <c:pt idx="68929">
                  <c:v>4.60E+02</c:v>
                </c:pt>
                <c:pt idx="68930">
                  <c:v>4.60E+02</c:v>
                </c:pt>
                <c:pt idx="68931">
                  <c:v>4.60E+02</c:v>
                </c:pt>
                <c:pt idx="68932">
                  <c:v>4.60E+02</c:v>
                </c:pt>
                <c:pt idx="68933">
                  <c:v>4.60E+02</c:v>
                </c:pt>
                <c:pt idx="68934">
                  <c:v>4.60E+02</c:v>
                </c:pt>
                <c:pt idx="68935">
                  <c:v>4.60E+02</c:v>
                </c:pt>
                <c:pt idx="68936">
                  <c:v>4.60E+02</c:v>
                </c:pt>
                <c:pt idx="68937">
                  <c:v>4.60E+02</c:v>
                </c:pt>
                <c:pt idx="68938">
                  <c:v>4.60E+02</c:v>
                </c:pt>
                <c:pt idx="68939">
                  <c:v>4.60E+02</c:v>
                </c:pt>
                <c:pt idx="68940">
                  <c:v>4.60E+02</c:v>
                </c:pt>
                <c:pt idx="68941">
                  <c:v>4.60E+02</c:v>
                </c:pt>
                <c:pt idx="68942">
                  <c:v>4.60E+02</c:v>
                </c:pt>
                <c:pt idx="68943">
                  <c:v>4.60E+02</c:v>
                </c:pt>
                <c:pt idx="68944">
                  <c:v>4.60E+02</c:v>
                </c:pt>
                <c:pt idx="68945">
                  <c:v>4.60E+02</c:v>
                </c:pt>
                <c:pt idx="68946">
                  <c:v>4.60E+02</c:v>
                </c:pt>
                <c:pt idx="68947">
                  <c:v>4.60E+02</c:v>
                </c:pt>
                <c:pt idx="68948">
                  <c:v>4.60E+02</c:v>
                </c:pt>
                <c:pt idx="68949">
                  <c:v>4.60E+02</c:v>
                </c:pt>
                <c:pt idx="68950">
                  <c:v>4.60E+02</c:v>
                </c:pt>
                <c:pt idx="68951">
                  <c:v>4.60E+02</c:v>
                </c:pt>
                <c:pt idx="68952">
                  <c:v>4.60E+02</c:v>
                </c:pt>
                <c:pt idx="68953">
                  <c:v>4.60E+02</c:v>
                </c:pt>
                <c:pt idx="68954">
                  <c:v>4.60E+02</c:v>
                </c:pt>
                <c:pt idx="68955">
                  <c:v>4.60E+02</c:v>
                </c:pt>
                <c:pt idx="68956">
                  <c:v>4.60E+02</c:v>
                </c:pt>
                <c:pt idx="68957">
                  <c:v>4.60E+02</c:v>
                </c:pt>
                <c:pt idx="68958">
                  <c:v>4.60E+02</c:v>
                </c:pt>
                <c:pt idx="68959">
                  <c:v>4.60E+02</c:v>
                </c:pt>
                <c:pt idx="68960">
                  <c:v>4.60E+02</c:v>
                </c:pt>
                <c:pt idx="68961">
                  <c:v>4.60E+02</c:v>
                </c:pt>
                <c:pt idx="68962">
                  <c:v>4.60E+02</c:v>
                </c:pt>
                <c:pt idx="68963">
                  <c:v>4.60E+02</c:v>
                </c:pt>
                <c:pt idx="68964">
                  <c:v>4.60E+02</c:v>
                </c:pt>
                <c:pt idx="68965">
                  <c:v>4.60E+02</c:v>
                </c:pt>
                <c:pt idx="68966">
                  <c:v>4.60E+02</c:v>
                </c:pt>
                <c:pt idx="68967">
                  <c:v>4.60E+02</c:v>
                </c:pt>
                <c:pt idx="68968">
                  <c:v>4.60E+02</c:v>
                </c:pt>
                <c:pt idx="68969">
                  <c:v>4.60E+02</c:v>
                </c:pt>
                <c:pt idx="68970">
                  <c:v>4.60E+02</c:v>
                </c:pt>
                <c:pt idx="68971">
                  <c:v>4.60E+02</c:v>
                </c:pt>
                <c:pt idx="68972">
                  <c:v>4.60E+02</c:v>
                </c:pt>
                <c:pt idx="68973">
                  <c:v>4.60E+02</c:v>
                </c:pt>
                <c:pt idx="68974">
                  <c:v>4.60E+02</c:v>
                </c:pt>
                <c:pt idx="68975">
                  <c:v>4.60E+02</c:v>
                </c:pt>
                <c:pt idx="68976">
                  <c:v>4.60E+02</c:v>
                </c:pt>
                <c:pt idx="68977">
                  <c:v>4.60E+02</c:v>
                </c:pt>
                <c:pt idx="68978">
                  <c:v>4.60E+02</c:v>
                </c:pt>
                <c:pt idx="68979">
                  <c:v>4.60E+02</c:v>
                </c:pt>
                <c:pt idx="68980">
                  <c:v>4.60E+02</c:v>
                </c:pt>
                <c:pt idx="68981">
                  <c:v>4.60E+02</c:v>
                </c:pt>
                <c:pt idx="68982">
                  <c:v>4.60E+02</c:v>
                </c:pt>
                <c:pt idx="68983">
                  <c:v>4.60E+02</c:v>
                </c:pt>
                <c:pt idx="68984">
                  <c:v>4.60E+02</c:v>
                </c:pt>
                <c:pt idx="68985">
                  <c:v>4.60E+02</c:v>
                </c:pt>
                <c:pt idx="68986">
                  <c:v>4.60E+02</c:v>
                </c:pt>
                <c:pt idx="68987">
                  <c:v>4.60E+02</c:v>
                </c:pt>
                <c:pt idx="68988">
                  <c:v>4.60E+02</c:v>
                </c:pt>
                <c:pt idx="68989">
                  <c:v>4.60E+02</c:v>
                </c:pt>
                <c:pt idx="68990">
                  <c:v>4.60E+02</c:v>
                </c:pt>
                <c:pt idx="68991">
                  <c:v>4.60E+02</c:v>
                </c:pt>
                <c:pt idx="68992">
                  <c:v>4.60E+02</c:v>
                </c:pt>
                <c:pt idx="68993">
                  <c:v>4.60E+02</c:v>
                </c:pt>
                <c:pt idx="68994">
                  <c:v>4.60E+02</c:v>
                </c:pt>
                <c:pt idx="68995">
                  <c:v>4.60E+02</c:v>
                </c:pt>
                <c:pt idx="68996">
                  <c:v>4.60E+02</c:v>
                </c:pt>
                <c:pt idx="68997">
                  <c:v>4.60E+02</c:v>
                </c:pt>
                <c:pt idx="68998">
                  <c:v>4.60E+02</c:v>
                </c:pt>
                <c:pt idx="68999">
                  <c:v>4.60E+02</c:v>
                </c:pt>
                <c:pt idx="69000">
                  <c:v>4.60E+02</c:v>
                </c:pt>
                <c:pt idx="69001">
                  <c:v>4.60E+02</c:v>
                </c:pt>
                <c:pt idx="69002">
                  <c:v>4.60E+02</c:v>
                </c:pt>
                <c:pt idx="69003">
                  <c:v>4.60E+02</c:v>
                </c:pt>
                <c:pt idx="69004">
                  <c:v>4.60E+02</c:v>
                </c:pt>
                <c:pt idx="69005">
                  <c:v>4.60E+02</c:v>
                </c:pt>
                <c:pt idx="69006">
                  <c:v>4.60E+02</c:v>
                </c:pt>
                <c:pt idx="69007">
                  <c:v>4.60E+02</c:v>
                </c:pt>
                <c:pt idx="69008">
                  <c:v>4.60E+02</c:v>
                </c:pt>
                <c:pt idx="69009">
                  <c:v>4.60E+02</c:v>
                </c:pt>
                <c:pt idx="69010">
                  <c:v>4.60E+02</c:v>
                </c:pt>
                <c:pt idx="69011">
                  <c:v>4.60E+02</c:v>
                </c:pt>
                <c:pt idx="69012">
                  <c:v>4.60E+02</c:v>
                </c:pt>
                <c:pt idx="69013">
                  <c:v>4.60E+02</c:v>
                </c:pt>
                <c:pt idx="69014">
                  <c:v>4.60E+02</c:v>
                </c:pt>
                <c:pt idx="69015">
                  <c:v>4.60E+02</c:v>
                </c:pt>
                <c:pt idx="69016">
                  <c:v>4.60E+02</c:v>
                </c:pt>
                <c:pt idx="69017">
                  <c:v>4.60E+02</c:v>
                </c:pt>
                <c:pt idx="69018">
                  <c:v>4.60E+02</c:v>
                </c:pt>
                <c:pt idx="69019">
                  <c:v>4.60E+02</c:v>
                </c:pt>
                <c:pt idx="69020">
                  <c:v>4.60E+02</c:v>
                </c:pt>
                <c:pt idx="69021">
                  <c:v>4.60E+02</c:v>
                </c:pt>
                <c:pt idx="69022">
                  <c:v>4.60E+02</c:v>
                </c:pt>
                <c:pt idx="69023">
                  <c:v>4.60E+02</c:v>
                </c:pt>
                <c:pt idx="69024">
                  <c:v>4.60E+02</c:v>
                </c:pt>
                <c:pt idx="69025">
                  <c:v>4.60E+02</c:v>
                </c:pt>
                <c:pt idx="69026">
                  <c:v>4.60E+02</c:v>
                </c:pt>
                <c:pt idx="69027">
                  <c:v>4.60E+02</c:v>
                </c:pt>
                <c:pt idx="69028">
                  <c:v>4.60E+02</c:v>
                </c:pt>
                <c:pt idx="69029">
                  <c:v>4.60E+02</c:v>
                </c:pt>
                <c:pt idx="69030">
                  <c:v>4.60E+02</c:v>
                </c:pt>
                <c:pt idx="69031">
                  <c:v>4.60E+02</c:v>
                </c:pt>
                <c:pt idx="69032">
                  <c:v>4.60E+02</c:v>
                </c:pt>
                <c:pt idx="69033">
                  <c:v>4.60E+02</c:v>
                </c:pt>
                <c:pt idx="69034">
                  <c:v>4.60E+02</c:v>
                </c:pt>
                <c:pt idx="69035">
                  <c:v>4.60E+02</c:v>
                </c:pt>
                <c:pt idx="69036">
                  <c:v>4.60E+02</c:v>
                </c:pt>
                <c:pt idx="69037">
                  <c:v>4.60E+02</c:v>
                </c:pt>
                <c:pt idx="69038">
                  <c:v>4.60E+02</c:v>
                </c:pt>
                <c:pt idx="69039">
                  <c:v>4.60E+02</c:v>
                </c:pt>
                <c:pt idx="69040">
                  <c:v>4.60E+02</c:v>
                </c:pt>
                <c:pt idx="69041">
                  <c:v>4.60E+02</c:v>
                </c:pt>
                <c:pt idx="69042">
                  <c:v>4.60E+02</c:v>
                </c:pt>
                <c:pt idx="69043">
                  <c:v>4.60E+02</c:v>
                </c:pt>
                <c:pt idx="69044">
                  <c:v>4.60E+02</c:v>
                </c:pt>
                <c:pt idx="69045">
                  <c:v>4.60E+02</c:v>
                </c:pt>
                <c:pt idx="69046">
                  <c:v>4.60E+02</c:v>
                </c:pt>
                <c:pt idx="69047">
                  <c:v>4.60E+02</c:v>
                </c:pt>
                <c:pt idx="69048">
                  <c:v>4.60E+02</c:v>
                </c:pt>
                <c:pt idx="69049">
                  <c:v>4.60E+02</c:v>
                </c:pt>
                <c:pt idx="69050">
                  <c:v>4.60E+02</c:v>
                </c:pt>
                <c:pt idx="69051">
                  <c:v>4.60E+02</c:v>
                </c:pt>
                <c:pt idx="69052">
                  <c:v>4.60E+02</c:v>
                </c:pt>
                <c:pt idx="69053">
                  <c:v>4.60E+02</c:v>
                </c:pt>
                <c:pt idx="69054">
                  <c:v>4.60E+02</c:v>
                </c:pt>
                <c:pt idx="69055">
                  <c:v>4.60E+02</c:v>
                </c:pt>
                <c:pt idx="69056">
                  <c:v>4.60E+02</c:v>
                </c:pt>
                <c:pt idx="69057">
                  <c:v>4.60E+02</c:v>
                </c:pt>
                <c:pt idx="69058">
                  <c:v>4.60E+02</c:v>
                </c:pt>
                <c:pt idx="69059">
                  <c:v>4.60E+02</c:v>
                </c:pt>
                <c:pt idx="69060">
                  <c:v>4.60E+02</c:v>
                </c:pt>
                <c:pt idx="69061">
                  <c:v>4.60E+02</c:v>
                </c:pt>
                <c:pt idx="69062">
                  <c:v>4.60E+02</c:v>
                </c:pt>
                <c:pt idx="69063">
                  <c:v>4.60E+02</c:v>
                </c:pt>
                <c:pt idx="69064">
                  <c:v>4.60E+02</c:v>
                </c:pt>
                <c:pt idx="69065">
                  <c:v>4.60E+02</c:v>
                </c:pt>
                <c:pt idx="69066">
                  <c:v>4.60E+02</c:v>
                </c:pt>
                <c:pt idx="69067">
                  <c:v>4.60E+02</c:v>
                </c:pt>
                <c:pt idx="69068">
                  <c:v>4.60E+02</c:v>
                </c:pt>
                <c:pt idx="69069">
                  <c:v>4.60E+02</c:v>
                </c:pt>
                <c:pt idx="69070">
                  <c:v>4.60E+02</c:v>
                </c:pt>
                <c:pt idx="69071">
                  <c:v>4.60E+02</c:v>
                </c:pt>
                <c:pt idx="69072">
                  <c:v>4.60E+02</c:v>
                </c:pt>
                <c:pt idx="69073">
                  <c:v>4.60E+02</c:v>
                </c:pt>
                <c:pt idx="69074">
                  <c:v>4.60E+02</c:v>
                </c:pt>
                <c:pt idx="69075">
                  <c:v>4.60E+02</c:v>
                </c:pt>
                <c:pt idx="69076">
                  <c:v>4.60E+02</c:v>
                </c:pt>
                <c:pt idx="69077">
                  <c:v>4.60E+02</c:v>
                </c:pt>
                <c:pt idx="69078">
                  <c:v>4.60E+02</c:v>
                </c:pt>
                <c:pt idx="69079">
                  <c:v>4.60E+02</c:v>
                </c:pt>
                <c:pt idx="69080">
                  <c:v>4.60E+02</c:v>
                </c:pt>
                <c:pt idx="69081">
                  <c:v>4.60E+02</c:v>
                </c:pt>
                <c:pt idx="69082">
                  <c:v>4.60E+02</c:v>
                </c:pt>
                <c:pt idx="69083">
                  <c:v>4.60E+02</c:v>
                </c:pt>
                <c:pt idx="69084">
                  <c:v>4.60E+02</c:v>
                </c:pt>
                <c:pt idx="69085">
                  <c:v>4.60E+02</c:v>
                </c:pt>
                <c:pt idx="69086">
                  <c:v>4.60E+02</c:v>
                </c:pt>
                <c:pt idx="69087">
                  <c:v>4.60E+02</c:v>
                </c:pt>
                <c:pt idx="69088">
                  <c:v>4.60E+02</c:v>
                </c:pt>
                <c:pt idx="69089">
                  <c:v>4.60E+02</c:v>
                </c:pt>
                <c:pt idx="69090">
                  <c:v>4.60E+02</c:v>
                </c:pt>
                <c:pt idx="69091">
                  <c:v>4.60E+02</c:v>
                </c:pt>
                <c:pt idx="69092">
                  <c:v>4.60E+02</c:v>
                </c:pt>
                <c:pt idx="69093">
                  <c:v>4.60E+02</c:v>
                </c:pt>
                <c:pt idx="69094">
                  <c:v>4.60E+02</c:v>
                </c:pt>
                <c:pt idx="69095">
                  <c:v>4.60E+02</c:v>
                </c:pt>
                <c:pt idx="69096">
                  <c:v>4.60E+02</c:v>
                </c:pt>
                <c:pt idx="69097">
                  <c:v>4.60E+02</c:v>
                </c:pt>
                <c:pt idx="69098">
                  <c:v>4.60E+02</c:v>
                </c:pt>
                <c:pt idx="69099">
                  <c:v>4.60E+02</c:v>
                </c:pt>
                <c:pt idx="69100">
                  <c:v>4.60E+02</c:v>
                </c:pt>
                <c:pt idx="69101">
                  <c:v>4.60E+02</c:v>
                </c:pt>
                <c:pt idx="69102">
                  <c:v>4.60E+02</c:v>
                </c:pt>
                <c:pt idx="69103">
                  <c:v>4.60E+02</c:v>
                </c:pt>
                <c:pt idx="69104">
                  <c:v>4.60E+02</c:v>
                </c:pt>
                <c:pt idx="69105">
                  <c:v>4.60E+02</c:v>
                </c:pt>
                <c:pt idx="69106">
                  <c:v>4.60E+02</c:v>
                </c:pt>
                <c:pt idx="69107">
                  <c:v>4.60E+02</c:v>
                </c:pt>
                <c:pt idx="69108">
                  <c:v>4.60E+02</c:v>
                </c:pt>
                <c:pt idx="69109">
                  <c:v>4.60E+02</c:v>
                </c:pt>
                <c:pt idx="69110">
                  <c:v>4.60E+02</c:v>
                </c:pt>
                <c:pt idx="69111">
                  <c:v>4.60E+02</c:v>
                </c:pt>
                <c:pt idx="69112">
                  <c:v>4.60E+02</c:v>
                </c:pt>
                <c:pt idx="69113">
                  <c:v>4.60E+02</c:v>
                </c:pt>
                <c:pt idx="69114">
                  <c:v>4.60E+02</c:v>
                </c:pt>
                <c:pt idx="69115">
                  <c:v>4.60E+02</c:v>
                </c:pt>
                <c:pt idx="69116">
                  <c:v>4.60E+02</c:v>
                </c:pt>
                <c:pt idx="69117">
                  <c:v>4.60E+02</c:v>
                </c:pt>
                <c:pt idx="69118">
                  <c:v>4.60E+02</c:v>
                </c:pt>
                <c:pt idx="69119">
                  <c:v>4.60E+02</c:v>
                </c:pt>
                <c:pt idx="69120">
                  <c:v>4.60E+02</c:v>
                </c:pt>
                <c:pt idx="69121">
                  <c:v>4.60E+02</c:v>
                </c:pt>
                <c:pt idx="69122">
                  <c:v>4.60E+02</c:v>
                </c:pt>
                <c:pt idx="69123">
                  <c:v>4.60E+02</c:v>
                </c:pt>
                <c:pt idx="69124">
                  <c:v>4.60E+02</c:v>
                </c:pt>
                <c:pt idx="69125">
                  <c:v>4.60E+02</c:v>
                </c:pt>
                <c:pt idx="69126">
                  <c:v>4.60E+02</c:v>
                </c:pt>
                <c:pt idx="69127">
                  <c:v>4.60E+02</c:v>
                </c:pt>
                <c:pt idx="69128">
                  <c:v>4.60E+02</c:v>
                </c:pt>
                <c:pt idx="69129">
                  <c:v>4.60E+02</c:v>
                </c:pt>
                <c:pt idx="69130">
                  <c:v>4.60E+02</c:v>
                </c:pt>
                <c:pt idx="69131">
                  <c:v>4.60E+02</c:v>
                </c:pt>
                <c:pt idx="69132">
                  <c:v>4.60E+02</c:v>
                </c:pt>
                <c:pt idx="69133">
                  <c:v>4.60E+02</c:v>
                </c:pt>
                <c:pt idx="69134">
                  <c:v>4.60E+02</c:v>
                </c:pt>
                <c:pt idx="69135">
                  <c:v>4.60E+02</c:v>
                </c:pt>
                <c:pt idx="69136">
                  <c:v>4.60E+02</c:v>
                </c:pt>
                <c:pt idx="69137">
                  <c:v>4.60E+02</c:v>
                </c:pt>
                <c:pt idx="69138">
                  <c:v>4.60E+02</c:v>
                </c:pt>
                <c:pt idx="69139">
                  <c:v>4.60E+02</c:v>
                </c:pt>
                <c:pt idx="69140">
                  <c:v>4.60E+02</c:v>
                </c:pt>
                <c:pt idx="69141">
                  <c:v>4.60E+02</c:v>
                </c:pt>
                <c:pt idx="69142">
                  <c:v>4.60E+02</c:v>
                </c:pt>
                <c:pt idx="69143">
                  <c:v>4.60E+02</c:v>
                </c:pt>
                <c:pt idx="69144">
                  <c:v>4.60E+02</c:v>
                </c:pt>
                <c:pt idx="69145">
                  <c:v>4.60E+02</c:v>
                </c:pt>
                <c:pt idx="69146">
                  <c:v>4.60E+02</c:v>
                </c:pt>
                <c:pt idx="69147">
                  <c:v>4.60E+02</c:v>
                </c:pt>
                <c:pt idx="69148">
                  <c:v>4.60E+02</c:v>
                </c:pt>
                <c:pt idx="69149">
                  <c:v>4.60E+02</c:v>
                </c:pt>
                <c:pt idx="69150">
                  <c:v>4.60E+02</c:v>
                </c:pt>
                <c:pt idx="69151">
                  <c:v>4.60E+02</c:v>
                </c:pt>
                <c:pt idx="69152">
                  <c:v>4.60E+02</c:v>
                </c:pt>
                <c:pt idx="69153">
                  <c:v>4.60E+02</c:v>
                </c:pt>
                <c:pt idx="69154">
                  <c:v>4.60E+02</c:v>
                </c:pt>
                <c:pt idx="69155">
                  <c:v>4.60E+02</c:v>
                </c:pt>
                <c:pt idx="69156">
                  <c:v>4.60E+02</c:v>
                </c:pt>
                <c:pt idx="69157">
                  <c:v>4.60E+02</c:v>
                </c:pt>
                <c:pt idx="69158">
                  <c:v>4.60E+02</c:v>
                </c:pt>
                <c:pt idx="69159">
                  <c:v>4.60E+02</c:v>
                </c:pt>
                <c:pt idx="69160">
                  <c:v>4.60E+02</c:v>
                </c:pt>
                <c:pt idx="69161">
                  <c:v>4.60E+02</c:v>
                </c:pt>
                <c:pt idx="69162">
                  <c:v>4.60E+02</c:v>
                </c:pt>
                <c:pt idx="69163">
                  <c:v>4.60E+02</c:v>
                </c:pt>
                <c:pt idx="69164">
                  <c:v>4.60E+02</c:v>
                </c:pt>
                <c:pt idx="69165">
                  <c:v>4.60E+02</c:v>
                </c:pt>
                <c:pt idx="69166">
                  <c:v>4.60E+02</c:v>
                </c:pt>
                <c:pt idx="69167">
                  <c:v>4.60E+02</c:v>
                </c:pt>
                <c:pt idx="69168">
                  <c:v>4.60E+02</c:v>
                </c:pt>
                <c:pt idx="69169">
                  <c:v>4.60E+02</c:v>
                </c:pt>
                <c:pt idx="69170">
                  <c:v>4.60E+02</c:v>
                </c:pt>
                <c:pt idx="69171">
                  <c:v>4.60E+02</c:v>
                </c:pt>
                <c:pt idx="69172">
                  <c:v>4.60E+02</c:v>
                </c:pt>
                <c:pt idx="69173">
                  <c:v>4.60E+02</c:v>
                </c:pt>
                <c:pt idx="69174">
                  <c:v>4.60E+02</c:v>
                </c:pt>
                <c:pt idx="69175">
                  <c:v>4.60E+02</c:v>
                </c:pt>
                <c:pt idx="69176">
                  <c:v>4.60E+02</c:v>
                </c:pt>
                <c:pt idx="69177">
                  <c:v>4.60E+02</c:v>
                </c:pt>
                <c:pt idx="69178">
                  <c:v>4.60E+02</c:v>
                </c:pt>
                <c:pt idx="69179">
                  <c:v>4.60E+02</c:v>
                </c:pt>
                <c:pt idx="69180">
                  <c:v>4.60E+02</c:v>
                </c:pt>
                <c:pt idx="69181">
                  <c:v>4.60E+02</c:v>
                </c:pt>
                <c:pt idx="69182">
                  <c:v>4.60E+02</c:v>
                </c:pt>
                <c:pt idx="69183">
                  <c:v>4.60E+02</c:v>
                </c:pt>
                <c:pt idx="69184">
                  <c:v>4.60E+02</c:v>
                </c:pt>
                <c:pt idx="69185">
                  <c:v>4.60E+02</c:v>
                </c:pt>
                <c:pt idx="69186">
                  <c:v>4.60E+02</c:v>
                </c:pt>
                <c:pt idx="69187">
                  <c:v>4.60E+02</c:v>
                </c:pt>
                <c:pt idx="69188">
                  <c:v>4.60E+02</c:v>
                </c:pt>
                <c:pt idx="69189">
                  <c:v>4.60E+02</c:v>
                </c:pt>
                <c:pt idx="69190">
                  <c:v>4.60E+02</c:v>
                </c:pt>
                <c:pt idx="69191">
                  <c:v>4.60E+02</c:v>
                </c:pt>
                <c:pt idx="69192">
                  <c:v>4.60E+02</c:v>
                </c:pt>
                <c:pt idx="69193">
                  <c:v>4.60E+02</c:v>
                </c:pt>
                <c:pt idx="69194">
                  <c:v>4.60E+02</c:v>
                </c:pt>
                <c:pt idx="69195">
                  <c:v>4.60E+02</c:v>
                </c:pt>
                <c:pt idx="69196">
                  <c:v>4.60E+02</c:v>
                </c:pt>
                <c:pt idx="69197">
                  <c:v>4.60E+02</c:v>
                </c:pt>
                <c:pt idx="69198">
                  <c:v>4.60E+02</c:v>
                </c:pt>
                <c:pt idx="69199">
                  <c:v>4.60E+02</c:v>
                </c:pt>
                <c:pt idx="69200">
                  <c:v>4.60E+02</c:v>
                </c:pt>
                <c:pt idx="69201">
                  <c:v>4.60E+02</c:v>
                </c:pt>
                <c:pt idx="69202">
                  <c:v>4.60E+02</c:v>
                </c:pt>
                <c:pt idx="69203">
                  <c:v>4.60E+02</c:v>
                </c:pt>
                <c:pt idx="69204">
                  <c:v>4.60E+02</c:v>
                </c:pt>
                <c:pt idx="69205">
                  <c:v>4.60E+02</c:v>
                </c:pt>
                <c:pt idx="69206">
                  <c:v>4.60E+02</c:v>
                </c:pt>
                <c:pt idx="69207">
                  <c:v>4.60E+02</c:v>
                </c:pt>
                <c:pt idx="69208">
                  <c:v>4.60E+02</c:v>
                </c:pt>
                <c:pt idx="69209">
                  <c:v>4.60E+02</c:v>
                </c:pt>
                <c:pt idx="69210">
                  <c:v>4.60E+02</c:v>
                </c:pt>
                <c:pt idx="69211">
                  <c:v>4.60E+02</c:v>
                </c:pt>
                <c:pt idx="69212">
                  <c:v>4.60E+02</c:v>
                </c:pt>
                <c:pt idx="69213">
                  <c:v>4.60E+02</c:v>
                </c:pt>
                <c:pt idx="69214">
                  <c:v>4.60E+02</c:v>
                </c:pt>
                <c:pt idx="69215">
                  <c:v>4.60E+02</c:v>
                </c:pt>
                <c:pt idx="69216">
                  <c:v>4.60E+02</c:v>
                </c:pt>
                <c:pt idx="69217">
                  <c:v>4.60E+02</c:v>
                </c:pt>
                <c:pt idx="69218">
                  <c:v>4.60E+02</c:v>
                </c:pt>
                <c:pt idx="69219">
                  <c:v>4.60E+02</c:v>
                </c:pt>
                <c:pt idx="69220">
                  <c:v>4.60E+02</c:v>
                </c:pt>
                <c:pt idx="69221">
                  <c:v>4.60E+02</c:v>
                </c:pt>
                <c:pt idx="69222">
                  <c:v>4.60E+02</c:v>
                </c:pt>
                <c:pt idx="69223">
                  <c:v>4.60E+02</c:v>
                </c:pt>
                <c:pt idx="69224">
                  <c:v>4.60E+02</c:v>
                </c:pt>
                <c:pt idx="69225">
                  <c:v>4.60E+02</c:v>
                </c:pt>
                <c:pt idx="69226">
                  <c:v>4.60E+02</c:v>
                </c:pt>
                <c:pt idx="69227">
                  <c:v>4.60E+02</c:v>
                </c:pt>
                <c:pt idx="69228">
                  <c:v>4.60E+02</c:v>
                </c:pt>
                <c:pt idx="69229">
                  <c:v>4.60E+02</c:v>
                </c:pt>
                <c:pt idx="69230">
                  <c:v>4.60E+02</c:v>
                </c:pt>
                <c:pt idx="69231">
                  <c:v>4.60E+02</c:v>
                </c:pt>
                <c:pt idx="69232">
                  <c:v>4.60E+02</c:v>
                </c:pt>
                <c:pt idx="69233">
                  <c:v>4.60E+02</c:v>
                </c:pt>
                <c:pt idx="69234">
                  <c:v>4.60E+02</c:v>
                </c:pt>
                <c:pt idx="69235">
                  <c:v>4.60E+02</c:v>
                </c:pt>
                <c:pt idx="69236">
                  <c:v>4.60E+02</c:v>
                </c:pt>
                <c:pt idx="69237">
                  <c:v>4.60E+02</c:v>
                </c:pt>
                <c:pt idx="69238">
                  <c:v>4.60E+02</c:v>
                </c:pt>
                <c:pt idx="69239">
                  <c:v>4.60E+02</c:v>
                </c:pt>
                <c:pt idx="69240">
                  <c:v>4.60E+02</c:v>
                </c:pt>
                <c:pt idx="69241">
                  <c:v>4.60E+02</c:v>
                </c:pt>
                <c:pt idx="69242">
                  <c:v>4.60E+02</c:v>
                </c:pt>
                <c:pt idx="69243">
                  <c:v>4.60E+02</c:v>
                </c:pt>
                <c:pt idx="69244">
                  <c:v>4.60E+02</c:v>
                </c:pt>
                <c:pt idx="69245">
                  <c:v>4.60E+02</c:v>
                </c:pt>
                <c:pt idx="69246">
                  <c:v>4.60E+02</c:v>
                </c:pt>
                <c:pt idx="69247">
                  <c:v>4.60E+02</c:v>
                </c:pt>
                <c:pt idx="69248">
                  <c:v>4.60E+02</c:v>
                </c:pt>
                <c:pt idx="69249">
                  <c:v>4.60E+02</c:v>
                </c:pt>
                <c:pt idx="69250">
                  <c:v>4.60E+02</c:v>
                </c:pt>
                <c:pt idx="69251">
                  <c:v>4.60E+02</c:v>
                </c:pt>
                <c:pt idx="69252">
                  <c:v>4.60E+02</c:v>
                </c:pt>
                <c:pt idx="69253">
                  <c:v>4.60E+02</c:v>
                </c:pt>
                <c:pt idx="69254">
                  <c:v>4.60E+02</c:v>
                </c:pt>
                <c:pt idx="69255">
                  <c:v>4.60E+02</c:v>
                </c:pt>
                <c:pt idx="69256">
                  <c:v>4.60E+02</c:v>
                </c:pt>
                <c:pt idx="69257">
                  <c:v>4.60E+02</c:v>
                </c:pt>
                <c:pt idx="69258">
                  <c:v>4.60E+02</c:v>
                </c:pt>
                <c:pt idx="69259">
                  <c:v>4.60E+02</c:v>
                </c:pt>
                <c:pt idx="69260">
                  <c:v>4.60E+02</c:v>
                </c:pt>
                <c:pt idx="69261">
                  <c:v>4.60E+02</c:v>
                </c:pt>
                <c:pt idx="69262">
                  <c:v>4.60E+02</c:v>
                </c:pt>
                <c:pt idx="69263">
                  <c:v>4.60E+02</c:v>
                </c:pt>
                <c:pt idx="69264">
                  <c:v>4.60E+02</c:v>
                </c:pt>
                <c:pt idx="69265">
                  <c:v>4.60E+02</c:v>
                </c:pt>
                <c:pt idx="69266">
                  <c:v>4.60E+02</c:v>
                </c:pt>
                <c:pt idx="69267">
                  <c:v>4.60E+02</c:v>
                </c:pt>
                <c:pt idx="69268">
                  <c:v>4.60E+02</c:v>
                </c:pt>
                <c:pt idx="69269">
                  <c:v>4.60E+02</c:v>
                </c:pt>
                <c:pt idx="69270">
                  <c:v>4.60E+02</c:v>
                </c:pt>
                <c:pt idx="69271">
                  <c:v>4.60E+02</c:v>
                </c:pt>
                <c:pt idx="69272">
                  <c:v>4.60E+02</c:v>
                </c:pt>
                <c:pt idx="69273">
                  <c:v>4.60E+02</c:v>
                </c:pt>
                <c:pt idx="69274">
                  <c:v>4.60E+02</c:v>
                </c:pt>
                <c:pt idx="69275">
                  <c:v>4.60E+02</c:v>
                </c:pt>
                <c:pt idx="69276">
                  <c:v>4.60E+02</c:v>
                </c:pt>
                <c:pt idx="69277">
                  <c:v>4.60E+02</c:v>
                </c:pt>
                <c:pt idx="69278">
                  <c:v>4.60E+02</c:v>
                </c:pt>
                <c:pt idx="69279">
                  <c:v>4.60E+02</c:v>
                </c:pt>
                <c:pt idx="69280">
                  <c:v>4.60E+02</c:v>
                </c:pt>
                <c:pt idx="69281">
                  <c:v>4.60E+02</c:v>
                </c:pt>
                <c:pt idx="69282">
                  <c:v>4.60E+02</c:v>
                </c:pt>
                <c:pt idx="69283">
                  <c:v>4.60E+02</c:v>
                </c:pt>
                <c:pt idx="69284">
                  <c:v>4.60E+02</c:v>
                </c:pt>
                <c:pt idx="69285">
                  <c:v>4.60E+02</c:v>
                </c:pt>
                <c:pt idx="69286">
                  <c:v>4.60E+02</c:v>
                </c:pt>
                <c:pt idx="69287">
                  <c:v>4.60E+02</c:v>
                </c:pt>
                <c:pt idx="69288">
                  <c:v>4.60E+02</c:v>
                </c:pt>
                <c:pt idx="69289">
                  <c:v>4.60E+02</c:v>
                </c:pt>
                <c:pt idx="69290">
                  <c:v>4.60E+02</c:v>
                </c:pt>
                <c:pt idx="69291">
                  <c:v>4.60E+02</c:v>
                </c:pt>
                <c:pt idx="69292">
                  <c:v>4.60E+02</c:v>
                </c:pt>
                <c:pt idx="69293">
                  <c:v>4.60E+02</c:v>
                </c:pt>
                <c:pt idx="69294">
                  <c:v>4.60E+02</c:v>
                </c:pt>
                <c:pt idx="69295">
                  <c:v>4.60E+02</c:v>
                </c:pt>
                <c:pt idx="69296">
                  <c:v>4.60E+02</c:v>
                </c:pt>
                <c:pt idx="69297">
                  <c:v>4.60E+02</c:v>
                </c:pt>
                <c:pt idx="69298">
                  <c:v>4.60E+02</c:v>
                </c:pt>
                <c:pt idx="69299">
                  <c:v>4.60E+02</c:v>
                </c:pt>
                <c:pt idx="69300">
                  <c:v>4.60E+02</c:v>
                </c:pt>
                <c:pt idx="69301">
                  <c:v>4.60E+02</c:v>
                </c:pt>
                <c:pt idx="69302">
                  <c:v>4.60E+02</c:v>
                </c:pt>
                <c:pt idx="69303">
                  <c:v>4.60E+02</c:v>
                </c:pt>
                <c:pt idx="69304">
                  <c:v>4.60E+02</c:v>
                </c:pt>
                <c:pt idx="69305">
                  <c:v>4.60E+02</c:v>
                </c:pt>
                <c:pt idx="69306">
                  <c:v>4.60E+02</c:v>
                </c:pt>
                <c:pt idx="69307">
                  <c:v>4.60E+02</c:v>
                </c:pt>
                <c:pt idx="69308">
                  <c:v>4.60E+02</c:v>
                </c:pt>
                <c:pt idx="69309">
                  <c:v>4.60E+02</c:v>
                </c:pt>
                <c:pt idx="69310">
                  <c:v>4.60E+02</c:v>
                </c:pt>
                <c:pt idx="69311">
                  <c:v>4.60E+02</c:v>
                </c:pt>
                <c:pt idx="69312">
                  <c:v>4.60E+02</c:v>
                </c:pt>
                <c:pt idx="69313">
                  <c:v>4.60E+02</c:v>
                </c:pt>
                <c:pt idx="69314">
                  <c:v>4.60E+02</c:v>
                </c:pt>
                <c:pt idx="69315">
                  <c:v>4.60E+02</c:v>
                </c:pt>
                <c:pt idx="69316">
                  <c:v>4.60E+02</c:v>
                </c:pt>
                <c:pt idx="69317">
                  <c:v>4.60E+02</c:v>
                </c:pt>
                <c:pt idx="69318">
                  <c:v>4.60E+02</c:v>
                </c:pt>
                <c:pt idx="69319">
                  <c:v>4.60E+02</c:v>
                </c:pt>
                <c:pt idx="69320">
                  <c:v>4.60E+02</c:v>
                </c:pt>
                <c:pt idx="69321">
                  <c:v>4.60E+02</c:v>
                </c:pt>
                <c:pt idx="69322">
                  <c:v>4.60E+02</c:v>
                </c:pt>
                <c:pt idx="69323">
                  <c:v>4.60E+02</c:v>
                </c:pt>
                <c:pt idx="69324">
                  <c:v>4.60E+02</c:v>
                </c:pt>
                <c:pt idx="69325">
                  <c:v>4.60E+02</c:v>
                </c:pt>
                <c:pt idx="69326">
                  <c:v>4.60E+02</c:v>
                </c:pt>
                <c:pt idx="69327">
                  <c:v>4.60E+02</c:v>
                </c:pt>
                <c:pt idx="69328">
                  <c:v>4.60E+02</c:v>
                </c:pt>
                <c:pt idx="69329">
                  <c:v>4.60E+02</c:v>
                </c:pt>
                <c:pt idx="69330">
                  <c:v>4.60E+02</c:v>
                </c:pt>
                <c:pt idx="69331">
                  <c:v>4.60E+02</c:v>
                </c:pt>
                <c:pt idx="69332">
                  <c:v>4.60E+02</c:v>
                </c:pt>
                <c:pt idx="69333">
                  <c:v>4.60E+02</c:v>
                </c:pt>
                <c:pt idx="69334">
                  <c:v>4.60E+02</c:v>
                </c:pt>
                <c:pt idx="69335">
                  <c:v>4.60E+02</c:v>
                </c:pt>
                <c:pt idx="69336">
                  <c:v>4.60E+02</c:v>
                </c:pt>
                <c:pt idx="69337">
                  <c:v>4.60E+02</c:v>
                </c:pt>
                <c:pt idx="69338">
                  <c:v>4.60E+02</c:v>
                </c:pt>
                <c:pt idx="69339">
                  <c:v>4.60E+02</c:v>
                </c:pt>
                <c:pt idx="69340">
                  <c:v>4.60E+02</c:v>
                </c:pt>
                <c:pt idx="69341">
                  <c:v>4.60E+02</c:v>
                </c:pt>
                <c:pt idx="69342">
                  <c:v>4.60E+02</c:v>
                </c:pt>
                <c:pt idx="69343">
                  <c:v>4.60E+02</c:v>
                </c:pt>
                <c:pt idx="69344">
                  <c:v>4.60E+02</c:v>
                </c:pt>
                <c:pt idx="69345">
                  <c:v>4.60E+02</c:v>
                </c:pt>
                <c:pt idx="69346">
                  <c:v>4.60E+02</c:v>
                </c:pt>
                <c:pt idx="69347">
                  <c:v>4.60E+02</c:v>
                </c:pt>
                <c:pt idx="69348">
                  <c:v>4.60E+02</c:v>
                </c:pt>
                <c:pt idx="69349">
                  <c:v>4.60E+02</c:v>
                </c:pt>
                <c:pt idx="69350">
                  <c:v>4.60E+02</c:v>
                </c:pt>
                <c:pt idx="69351">
                  <c:v>4.60E+02</c:v>
                </c:pt>
                <c:pt idx="69352">
                  <c:v>4.60E+02</c:v>
                </c:pt>
                <c:pt idx="69353">
                  <c:v>4.60E+02</c:v>
                </c:pt>
                <c:pt idx="69354">
                  <c:v>4.60E+02</c:v>
                </c:pt>
                <c:pt idx="69355">
                  <c:v>4.60E+02</c:v>
                </c:pt>
                <c:pt idx="69356">
                  <c:v>4.60E+02</c:v>
                </c:pt>
                <c:pt idx="69357">
                  <c:v>4.60E+02</c:v>
                </c:pt>
                <c:pt idx="69358">
                  <c:v>4.60E+02</c:v>
                </c:pt>
                <c:pt idx="69359">
                  <c:v>4.60E+02</c:v>
                </c:pt>
                <c:pt idx="69360">
                  <c:v>4.60E+02</c:v>
                </c:pt>
                <c:pt idx="69361">
                  <c:v>4.60E+02</c:v>
                </c:pt>
                <c:pt idx="69362">
                  <c:v>4.60E+02</c:v>
                </c:pt>
                <c:pt idx="69363">
                  <c:v>4.60E+02</c:v>
                </c:pt>
                <c:pt idx="69364">
                  <c:v>4.60E+02</c:v>
                </c:pt>
                <c:pt idx="69365">
                  <c:v>4.60E+02</c:v>
                </c:pt>
                <c:pt idx="69366">
                  <c:v>4.60E+02</c:v>
                </c:pt>
                <c:pt idx="69367">
                  <c:v>4.60E+02</c:v>
                </c:pt>
                <c:pt idx="69368">
                  <c:v>4.60E+02</c:v>
                </c:pt>
                <c:pt idx="69369">
                  <c:v>4.60E+02</c:v>
                </c:pt>
                <c:pt idx="69370">
                  <c:v>4.60E+02</c:v>
                </c:pt>
                <c:pt idx="69371">
                  <c:v>4.60E+02</c:v>
                </c:pt>
                <c:pt idx="69372">
                  <c:v>4.60E+02</c:v>
                </c:pt>
                <c:pt idx="69373">
                  <c:v>4.60E+02</c:v>
                </c:pt>
                <c:pt idx="69374">
                  <c:v>4.60E+02</c:v>
                </c:pt>
                <c:pt idx="69375">
                  <c:v>4.60E+02</c:v>
                </c:pt>
                <c:pt idx="69376">
                  <c:v>4.60E+02</c:v>
                </c:pt>
                <c:pt idx="69377">
                  <c:v>4.60E+02</c:v>
                </c:pt>
                <c:pt idx="69378">
                  <c:v>4.60E+02</c:v>
                </c:pt>
                <c:pt idx="69379">
                  <c:v>4.60E+02</c:v>
                </c:pt>
                <c:pt idx="69380">
                  <c:v>4.60E+02</c:v>
                </c:pt>
                <c:pt idx="69381">
                  <c:v>4.60E+02</c:v>
                </c:pt>
                <c:pt idx="69382">
                  <c:v>4.60E+02</c:v>
                </c:pt>
                <c:pt idx="69383">
                  <c:v>4.60E+02</c:v>
                </c:pt>
                <c:pt idx="69384">
                  <c:v>4.60E+02</c:v>
                </c:pt>
                <c:pt idx="69385">
                  <c:v>4.60E+02</c:v>
                </c:pt>
                <c:pt idx="69386">
                  <c:v>4.60E+02</c:v>
                </c:pt>
                <c:pt idx="69387">
                  <c:v>4.60E+02</c:v>
                </c:pt>
                <c:pt idx="69388">
                  <c:v>4.60E+02</c:v>
                </c:pt>
                <c:pt idx="69389">
                  <c:v>4.60E+02</c:v>
                </c:pt>
                <c:pt idx="69390">
                  <c:v>4.60E+02</c:v>
                </c:pt>
                <c:pt idx="69391">
                  <c:v>4.60E+02</c:v>
                </c:pt>
                <c:pt idx="69392">
                  <c:v>4.60E+02</c:v>
                </c:pt>
                <c:pt idx="69393">
                  <c:v>4.60E+02</c:v>
                </c:pt>
                <c:pt idx="69394">
                  <c:v>4.60E+02</c:v>
                </c:pt>
                <c:pt idx="69395">
                  <c:v>4.60E+02</c:v>
                </c:pt>
                <c:pt idx="69396">
                  <c:v>4.60E+02</c:v>
                </c:pt>
                <c:pt idx="69397">
                  <c:v>4.60E+02</c:v>
                </c:pt>
                <c:pt idx="69398">
                  <c:v>4.60E+02</c:v>
                </c:pt>
                <c:pt idx="69399">
                  <c:v>4.60E+02</c:v>
                </c:pt>
                <c:pt idx="69400">
                  <c:v>4.60E+02</c:v>
                </c:pt>
                <c:pt idx="69401">
                  <c:v>4.60E+02</c:v>
                </c:pt>
                <c:pt idx="69402">
                  <c:v>4.60E+02</c:v>
                </c:pt>
                <c:pt idx="69403">
                  <c:v>4.60E+02</c:v>
                </c:pt>
                <c:pt idx="69404">
                  <c:v>4.60E+02</c:v>
                </c:pt>
                <c:pt idx="69405">
                  <c:v>4.60E+02</c:v>
                </c:pt>
                <c:pt idx="69406">
                  <c:v>4.60E+02</c:v>
                </c:pt>
                <c:pt idx="69407">
                  <c:v>4.60E+02</c:v>
                </c:pt>
                <c:pt idx="69408">
                  <c:v>4.60E+02</c:v>
                </c:pt>
                <c:pt idx="69409">
                  <c:v>4.60E+02</c:v>
                </c:pt>
                <c:pt idx="69410">
                  <c:v>4.60E+02</c:v>
                </c:pt>
                <c:pt idx="69411">
                  <c:v>4.60E+02</c:v>
                </c:pt>
                <c:pt idx="69412">
                  <c:v>4.60E+02</c:v>
                </c:pt>
                <c:pt idx="69413">
                  <c:v>4.60E+02</c:v>
                </c:pt>
                <c:pt idx="69414">
                  <c:v>4.60E+02</c:v>
                </c:pt>
                <c:pt idx="69415">
                  <c:v>4.60E+02</c:v>
                </c:pt>
                <c:pt idx="69416">
                  <c:v>4.60E+02</c:v>
                </c:pt>
                <c:pt idx="69417">
                  <c:v>4.60E+02</c:v>
                </c:pt>
                <c:pt idx="69418">
                  <c:v>4.60E+02</c:v>
                </c:pt>
                <c:pt idx="69419">
                  <c:v>4.60E+02</c:v>
                </c:pt>
                <c:pt idx="69420">
                  <c:v>4.60E+02</c:v>
                </c:pt>
                <c:pt idx="69421">
                  <c:v>4.60E+02</c:v>
                </c:pt>
                <c:pt idx="69422">
                  <c:v>4.60E+02</c:v>
                </c:pt>
                <c:pt idx="69423">
                  <c:v>4.60E+02</c:v>
                </c:pt>
                <c:pt idx="69424">
                  <c:v>4.60E+02</c:v>
                </c:pt>
                <c:pt idx="69425">
                  <c:v>4.60E+02</c:v>
                </c:pt>
                <c:pt idx="69426">
                  <c:v>4.60E+02</c:v>
                </c:pt>
                <c:pt idx="69427">
                  <c:v>4.60E+02</c:v>
                </c:pt>
                <c:pt idx="69428">
                  <c:v>4.60E+02</c:v>
                </c:pt>
                <c:pt idx="69429">
                  <c:v>4.60E+02</c:v>
                </c:pt>
                <c:pt idx="69430">
                  <c:v>4.60E+02</c:v>
                </c:pt>
                <c:pt idx="69431">
                  <c:v>4.60E+02</c:v>
                </c:pt>
                <c:pt idx="69432">
                  <c:v>4.60E+02</c:v>
                </c:pt>
                <c:pt idx="69433">
                  <c:v>4.60E+02</c:v>
                </c:pt>
                <c:pt idx="69434">
                  <c:v>4.60E+02</c:v>
                </c:pt>
                <c:pt idx="69435">
                  <c:v>4.60E+02</c:v>
                </c:pt>
                <c:pt idx="69436">
                  <c:v>4.60E+02</c:v>
                </c:pt>
                <c:pt idx="69437">
                  <c:v>4.60E+02</c:v>
                </c:pt>
                <c:pt idx="69438">
                  <c:v>4.60E+02</c:v>
                </c:pt>
                <c:pt idx="69439">
                  <c:v>4.60E+02</c:v>
                </c:pt>
                <c:pt idx="69440">
                  <c:v>4.60E+02</c:v>
                </c:pt>
                <c:pt idx="69441">
                  <c:v>4.60E+02</c:v>
                </c:pt>
                <c:pt idx="69442">
                  <c:v>4.60E+02</c:v>
                </c:pt>
                <c:pt idx="69443">
                  <c:v>4.60E+02</c:v>
                </c:pt>
                <c:pt idx="69444">
                  <c:v>4.60E+02</c:v>
                </c:pt>
                <c:pt idx="69445">
                  <c:v>4.60E+02</c:v>
                </c:pt>
                <c:pt idx="69446">
                  <c:v>4.60E+02</c:v>
                </c:pt>
                <c:pt idx="69447">
                  <c:v>4.60E+02</c:v>
                </c:pt>
                <c:pt idx="69448">
                  <c:v>4.60E+02</c:v>
                </c:pt>
                <c:pt idx="69449">
                  <c:v>4.60E+02</c:v>
                </c:pt>
                <c:pt idx="69450">
                  <c:v>4.60E+02</c:v>
                </c:pt>
                <c:pt idx="69451">
                  <c:v>4.60E+02</c:v>
                </c:pt>
                <c:pt idx="69452">
                  <c:v>4.60E+02</c:v>
                </c:pt>
                <c:pt idx="69453">
                  <c:v>4.60E+02</c:v>
                </c:pt>
                <c:pt idx="69454">
                  <c:v>4.60E+02</c:v>
                </c:pt>
                <c:pt idx="69455">
                  <c:v>4.60E+02</c:v>
                </c:pt>
                <c:pt idx="69456">
                  <c:v>4.60E+02</c:v>
                </c:pt>
                <c:pt idx="69457">
                  <c:v>4.60E+02</c:v>
                </c:pt>
                <c:pt idx="69458">
                  <c:v>4.60E+02</c:v>
                </c:pt>
                <c:pt idx="69459">
                  <c:v>4.60E+02</c:v>
                </c:pt>
                <c:pt idx="69460">
                  <c:v>4.60E+02</c:v>
                </c:pt>
                <c:pt idx="69461">
                  <c:v>4.60E+02</c:v>
                </c:pt>
                <c:pt idx="69462">
                  <c:v>4.60E+02</c:v>
                </c:pt>
                <c:pt idx="69463">
                  <c:v>4.60E+02</c:v>
                </c:pt>
                <c:pt idx="69464">
                  <c:v>4.60E+02</c:v>
                </c:pt>
                <c:pt idx="69465">
                  <c:v>4.60E+02</c:v>
                </c:pt>
                <c:pt idx="69466">
                  <c:v>4.60E+02</c:v>
                </c:pt>
                <c:pt idx="69467">
                  <c:v>4.60E+02</c:v>
                </c:pt>
                <c:pt idx="69468">
                  <c:v>4.60E+02</c:v>
                </c:pt>
                <c:pt idx="69469">
                  <c:v>4.60E+02</c:v>
                </c:pt>
                <c:pt idx="69470">
                  <c:v>4.60E+02</c:v>
                </c:pt>
                <c:pt idx="69471">
                  <c:v>4.60E+02</c:v>
                </c:pt>
                <c:pt idx="69472">
                  <c:v>4.60E+02</c:v>
                </c:pt>
                <c:pt idx="69473">
                  <c:v>4.60E+02</c:v>
                </c:pt>
                <c:pt idx="69474">
                  <c:v>4.60E+02</c:v>
                </c:pt>
                <c:pt idx="69475">
                  <c:v>4.60E+02</c:v>
                </c:pt>
                <c:pt idx="69476">
                  <c:v>4.60E+02</c:v>
                </c:pt>
                <c:pt idx="69477">
                  <c:v>4.60E+02</c:v>
                </c:pt>
                <c:pt idx="69478">
                  <c:v>4.60E+02</c:v>
                </c:pt>
                <c:pt idx="69479">
                  <c:v>4.60E+02</c:v>
                </c:pt>
                <c:pt idx="69480">
                  <c:v>4.60E+02</c:v>
                </c:pt>
                <c:pt idx="69481">
                  <c:v>4.60E+02</c:v>
                </c:pt>
                <c:pt idx="69482">
                  <c:v>4.60E+02</c:v>
                </c:pt>
                <c:pt idx="69483">
                  <c:v>4.60E+02</c:v>
                </c:pt>
                <c:pt idx="69484">
                  <c:v>4.60E+02</c:v>
                </c:pt>
                <c:pt idx="69485">
                  <c:v>4.60E+02</c:v>
                </c:pt>
                <c:pt idx="69486">
                  <c:v>4.60E+02</c:v>
                </c:pt>
                <c:pt idx="69487">
                  <c:v>4.60E+02</c:v>
                </c:pt>
                <c:pt idx="69488">
                  <c:v>4.60E+02</c:v>
                </c:pt>
                <c:pt idx="69489">
                  <c:v>4.60E+02</c:v>
                </c:pt>
                <c:pt idx="69490">
                  <c:v>4.60E+02</c:v>
                </c:pt>
                <c:pt idx="69491">
                  <c:v>4.60E+02</c:v>
                </c:pt>
                <c:pt idx="69492">
                  <c:v>4.60E+02</c:v>
                </c:pt>
                <c:pt idx="69493">
                  <c:v>4.60E+02</c:v>
                </c:pt>
                <c:pt idx="69494">
                  <c:v>4.60E+02</c:v>
                </c:pt>
                <c:pt idx="69495">
                  <c:v>4.60E+02</c:v>
                </c:pt>
                <c:pt idx="69496">
                  <c:v>4.60E+02</c:v>
                </c:pt>
                <c:pt idx="69497">
                  <c:v>4.60E+02</c:v>
                </c:pt>
                <c:pt idx="69498">
                  <c:v>4.60E+02</c:v>
                </c:pt>
                <c:pt idx="69499">
                  <c:v>4.60E+02</c:v>
                </c:pt>
                <c:pt idx="69500">
                  <c:v>4.60E+02</c:v>
                </c:pt>
                <c:pt idx="69501">
                  <c:v>4.60E+02</c:v>
                </c:pt>
                <c:pt idx="69502">
                  <c:v>4.60E+02</c:v>
                </c:pt>
                <c:pt idx="69503">
                  <c:v>4.60E+02</c:v>
                </c:pt>
                <c:pt idx="69504">
                  <c:v>4.60E+02</c:v>
                </c:pt>
                <c:pt idx="69505">
                  <c:v>4.60E+02</c:v>
                </c:pt>
                <c:pt idx="69506">
                  <c:v>4.60E+02</c:v>
                </c:pt>
                <c:pt idx="69507">
                  <c:v>4.60E+02</c:v>
                </c:pt>
                <c:pt idx="69508">
                  <c:v>4.60E+02</c:v>
                </c:pt>
                <c:pt idx="69509">
                  <c:v>4.60E+02</c:v>
                </c:pt>
                <c:pt idx="69510">
                  <c:v>4.60E+02</c:v>
                </c:pt>
                <c:pt idx="69511">
                  <c:v>4.60E+02</c:v>
                </c:pt>
                <c:pt idx="69512">
                  <c:v>4.60E+02</c:v>
                </c:pt>
                <c:pt idx="69513">
                  <c:v>4.60E+02</c:v>
                </c:pt>
                <c:pt idx="69514">
                  <c:v>4.60E+02</c:v>
                </c:pt>
                <c:pt idx="69515">
                  <c:v>4.60E+02</c:v>
                </c:pt>
                <c:pt idx="69516">
                  <c:v>4.60E+02</c:v>
                </c:pt>
                <c:pt idx="69517">
                  <c:v>4.60E+02</c:v>
                </c:pt>
                <c:pt idx="69518">
                  <c:v>4.60E+02</c:v>
                </c:pt>
                <c:pt idx="69519">
                  <c:v>4.60E+02</c:v>
                </c:pt>
                <c:pt idx="69520">
                  <c:v>4.60E+02</c:v>
                </c:pt>
                <c:pt idx="69521">
                  <c:v>4.60E+02</c:v>
                </c:pt>
                <c:pt idx="69522">
                  <c:v>4.60E+02</c:v>
                </c:pt>
                <c:pt idx="69523">
                  <c:v>4.60E+02</c:v>
                </c:pt>
                <c:pt idx="69524">
                  <c:v>4.60E+02</c:v>
                </c:pt>
                <c:pt idx="69525">
                  <c:v>4.60E+02</c:v>
                </c:pt>
                <c:pt idx="69526">
                  <c:v>4.60E+02</c:v>
                </c:pt>
                <c:pt idx="69527">
                  <c:v>4.60E+02</c:v>
                </c:pt>
                <c:pt idx="69528">
                  <c:v>4.60E+02</c:v>
                </c:pt>
                <c:pt idx="69529">
                  <c:v>4.60E+02</c:v>
                </c:pt>
                <c:pt idx="69530">
                  <c:v>4.60E+02</c:v>
                </c:pt>
                <c:pt idx="69531">
                  <c:v>4.60E+02</c:v>
                </c:pt>
                <c:pt idx="69532">
                  <c:v>4.60E+02</c:v>
                </c:pt>
                <c:pt idx="69533">
                  <c:v>4.60E+02</c:v>
                </c:pt>
                <c:pt idx="69534">
                  <c:v>4.60E+02</c:v>
                </c:pt>
                <c:pt idx="69535">
                  <c:v>4.60E+02</c:v>
                </c:pt>
                <c:pt idx="69536">
                  <c:v>4.60E+02</c:v>
                </c:pt>
                <c:pt idx="69537">
                  <c:v>4.60E+02</c:v>
                </c:pt>
                <c:pt idx="69538">
                  <c:v>4.60E+02</c:v>
                </c:pt>
                <c:pt idx="69539">
                  <c:v>4.60E+02</c:v>
                </c:pt>
                <c:pt idx="69540">
                  <c:v>4.60E+02</c:v>
                </c:pt>
                <c:pt idx="69541">
                  <c:v>4.60E+02</c:v>
                </c:pt>
                <c:pt idx="69542">
                  <c:v>4.60E+02</c:v>
                </c:pt>
                <c:pt idx="69543">
                  <c:v>4.60E+02</c:v>
                </c:pt>
                <c:pt idx="69544">
                  <c:v>4.60E+02</c:v>
                </c:pt>
                <c:pt idx="69545">
                  <c:v>4.60E+02</c:v>
                </c:pt>
                <c:pt idx="69546">
                  <c:v>4.60E+02</c:v>
                </c:pt>
                <c:pt idx="69547">
                  <c:v>4.60E+02</c:v>
                </c:pt>
                <c:pt idx="69548">
                  <c:v>4.60E+02</c:v>
                </c:pt>
                <c:pt idx="69549">
                  <c:v>4.60E+02</c:v>
                </c:pt>
                <c:pt idx="69550">
                  <c:v>4.60E+02</c:v>
                </c:pt>
                <c:pt idx="69551">
                  <c:v>4.60E+02</c:v>
                </c:pt>
                <c:pt idx="69552">
                  <c:v>4.60E+02</c:v>
                </c:pt>
                <c:pt idx="69553">
                  <c:v>4.60E+02</c:v>
                </c:pt>
                <c:pt idx="69554">
                  <c:v>4.60E+02</c:v>
                </c:pt>
                <c:pt idx="69555">
                  <c:v>4.60E+02</c:v>
                </c:pt>
                <c:pt idx="69556">
                  <c:v>4.60E+02</c:v>
                </c:pt>
                <c:pt idx="69557">
                  <c:v>4.60E+02</c:v>
                </c:pt>
                <c:pt idx="69558">
                  <c:v>4.60E+02</c:v>
                </c:pt>
                <c:pt idx="69559">
                  <c:v>4.60E+02</c:v>
                </c:pt>
                <c:pt idx="69560">
                  <c:v>4.60E+02</c:v>
                </c:pt>
                <c:pt idx="69561">
                  <c:v>4.60E+02</c:v>
                </c:pt>
                <c:pt idx="69562">
                  <c:v>4.60E+02</c:v>
                </c:pt>
                <c:pt idx="69563">
                  <c:v>4.60E+02</c:v>
                </c:pt>
                <c:pt idx="69564">
                  <c:v>4.60E+02</c:v>
                </c:pt>
                <c:pt idx="69565">
                  <c:v>4.60E+02</c:v>
                </c:pt>
                <c:pt idx="69566">
                  <c:v>4.60E+02</c:v>
                </c:pt>
                <c:pt idx="69567">
                  <c:v>4.60E+02</c:v>
                </c:pt>
                <c:pt idx="69568">
                  <c:v>4.60E+02</c:v>
                </c:pt>
                <c:pt idx="69569">
                  <c:v>4.60E+02</c:v>
                </c:pt>
                <c:pt idx="69570">
                  <c:v>4.60E+02</c:v>
                </c:pt>
                <c:pt idx="69571">
                  <c:v>4.60E+02</c:v>
                </c:pt>
                <c:pt idx="69572">
                  <c:v>4.60E+02</c:v>
                </c:pt>
                <c:pt idx="69573">
                  <c:v>4.60E+02</c:v>
                </c:pt>
                <c:pt idx="69574">
                  <c:v>4.60E+02</c:v>
                </c:pt>
                <c:pt idx="69575">
                  <c:v>4.60E+02</c:v>
                </c:pt>
                <c:pt idx="69576">
                  <c:v>4.60E+02</c:v>
                </c:pt>
                <c:pt idx="69577">
                  <c:v>4.60E+02</c:v>
                </c:pt>
                <c:pt idx="69578">
                  <c:v>4.60E+02</c:v>
                </c:pt>
                <c:pt idx="69579">
                  <c:v>4.60E+02</c:v>
                </c:pt>
                <c:pt idx="69580">
                  <c:v>4.60E+02</c:v>
                </c:pt>
                <c:pt idx="69581">
                  <c:v>4.60E+02</c:v>
                </c:pt>
                <c:pt idx="69582">
                  <c:v>4.60E+02</c:v>
                </c:pt>
                <c:pt idx="69583">
                  <c:v>4.60E+02</c:v>
                </c:pt>
                <c:pt idx="69584">
                  <c:v>4.60E+02</c:v>
                </c:pt>
                <c:pt idx="69585">
                  <c:v>4.60E+02</c:v>
                </c:pt>
                <c:pt idx="69586">
                  <c:v>4.60E+02</c:v>
                </c:pt>
                <c:pt idx="69587">
                  <c:v>4.60E+02</c:v>
                </c:pt>
                <c:pt idx="69588">
                  <c:v>4.60E+02</c:v>
                </c:pt>
                <c:pt idx="69589">
                  <c:v>4.60E+02</c:v>
                </c:pt>
                <c:pt idx="69590">
                  <c:v>4.60E+02</c:v>
                </c:pt>
                <c:pt idx="69591">
                  <c:v>4.60E+02</c:v>
                </c:pt>
                <c:pt idx="69592">
                  <c:v>4.60E+02</c:v>
                </c:pt>
                <c:pt idx="69593">
                  <c:v>4.60E+02</c:v>
                </c:pt>
                <c:pt idx="69594">
                  <c:v>4.60E+02</c:v>
                </c:pt>
                <c:pt idx="69595">
                  <c:v>4.60E+02</c:v>
                </c:pt>
                <c:pt idx="69596">
                  <c:v>4.60E+02</c:v>
                </c:pt>
                <c:pt idx="69597">
                  <c:v>4.60E+02</c:v>
                </c:pt>
                <c:pt idx="69598">
                  <c:v>4.60E+02</c:v>
                </c:pt>
                <c:pt idx="69599">
                  <c:v>4.60E+02</c:v>
                </c:pt>
                <c:pt idx="69600">
                  <c:v>4.60E+02</c:v>
                </c:pt>
                <c:pt idx="69601">
                  <c:v>4.60E+02</c:v>
                </c:pt>
                <c:pt idx="69602">
                  <c:v>4.60E+02</c:v>
                </c:pt>
                <c:pt idx="69603">
                  <c:v>4.60E+02</c:v>
                </c:pt>
                <c:pt idx="69604">
                  <c:v>4.60E+02</c:v>
                </c:pt>
                <c:pt idx="69605">
                  <c:v>4.60E+02</c:v>
                </c:pt>
                <c:pt idx="69606">
                  <c:v>4.60E+02</c:v>
                </c:pt>
                <c:pt idx="69607">
                  <c:v>4.60E+02</c:v>
                </c:pt>
                <c:pt idx="69608">
                  <c:v>4.60E+02</c:v>
                </c:pt>
                <c:pt idx="69609">
                  <c:v>4.60E+02</c:v>
                </c:pt>
                <c:pt idx="69610">
                  <c:v>4.60E+02</c:v>
                </c:pt>
                <c:pt idx="69611">
                  <c:v>4.60E+02</c:v>
                </c:pt>
                <c:pt idx="69612">
                  <c:v>4.60E+02</c:v>
                </c:pt>
                <c:pt idx="69613">
                  <c:v>4.60E+02</c:v>
                </c:pt>
                <c:pt idx="69614">
                  <c:v>4.60E+02</c:v>
                </c:pt>
                <c:pt idx="69615">
                  <c:v>4.60E+02</c:v>
                </c:pt>
                <c:pt idx="69616">
                  <c:v>4.60E+02</c:v>
                </c:pt>
                <c:pt idx="69617">
                  <c:v>4.60E+02</c:v>
                </c:pt>
                <c:pt idx="69618">
                  <c:v>4.60E+02</c:v>
                </c:pt>
                <c:pt idx="69619">
                  <c:v>4.60E+02</c:v>
                </c:pt>
                <c:pt idx="69620">
                  <c:v>4.60E+02</c:v>
                </c:pt>
                <c:pt idx="69621">
                  <c:v>4.60E+02</c:v>
                </c:pt>
                <c:pt idx="69622">
                  <c:v>4.60E+02</c:v>
                </c:pt>
                <c:pt idx="69623">
                  <c:v>4.60E+02</c:v>
                </c:pt>
                <c:pt idx="69624">
                  <c:v>4.60E+02</c:v>
                </c:pt>
                <c:pt idx="69625">
                  <c:v>4.60E+02</c:v>
                </c:pt>
                <c:pt idx="69626">
                  <c:v>4.60E+02</c:v>
                </c:pt>
                <c:pt idx="69627">
                  <c:v>4.60E+02</c:v>
                </c:pt>
                <c:pt idx="69628">
                  <c:v>4.60E+02</c:v>
                </c:pt>
                <c:pt idx="69629">
                  <c:v>4.60E+02</c:v>
                </c:pt>
                <c:pt idx="69630">
                  <c:v>4.60E+02</c:v>
                </c:pt>
                <c:pt idx="69631">
                  <c:v>4.60E+02</c:v>
                </c:pt>
                <c:pt idx="69632">
                  <c:v>4.60E+02</c:v>
                </c:pt>
                <c:pt idx="69633">
                  <c:v>4.60E+02</c:v>
                </c:pt>
                <c:pt idx="69634">
                  <c:v>4.60E+02</c:v>
                </c:pt>
                <c:pt idx="69635">
                  <c:v>4.60E+02</c:v>
                </c:pt>
                <c:pt idx="69636">
                  <c:v>4.60E+02</c:v>
                </c:pt>
                <c:pt idx="69637">
                  <c:v>4.60E+02</c:v>
                </c:pt>
                <c:pt idx="69638">
                  <c:v>4.60E+02</c:v>
                </c:pt>
                <c:pt idx="69639">
                  <c:v>4.60E+02</c:v>
                </c:pt>
                <c:pt idx="69640">
                  <c:v>4.60E+02</c:v>
                </c:pt>
                <c:pt idx="69641">
                  <c:v>4.60E+02</c:v>
                </c:pt>
                <c:pt idx="69642">
                  <c:v>4.60E+02</c:v>
                </c:pt>
                <c:pt idx="69643">
                  <c:v>4.60E+02</c:v>
                </c:pt>
                <c:pt idx="69644">
                  <c:v>4.60E+02</c:v>
                </c:pt>
                <c:pt idx="69645">
                  <c:v>4.60E+02</c:v>
                </c:pt>
                <c:pt idx="69646">
                  <c:v>4.60E+02</c:v>
                </c:pt>
                <c:pt idx="69647">
                  <c:v>4.60E+02</c:v>
                </c:pt>
                <c:pt idx="69648">
                  <c:v>4.60E+02</c:v>
                </c:pt>
                <c:pt idx="69649">
                  <c:v>4.60E+02</c:v>
                </c:pt>
                <c:pt idx="69650">
                  <c:v>4.60E+02</c:v>
                </c:pt>
                <c:pt idx="69651">
                  <c:v>4.60E+02</c:v>
                </c:pt>
                <c:pt idx="69652">
                  <c:v>4.60E+02</c:v>
                </c:pt>
                <c:pt idx="69653">
                  <c:v>4.60E+02</c:v>
                </c:pt>
                <c:pt idx="69654">
                  <c:v>4.60E+02</c:v>
                </c:pt>
                <c:pt idx="69655">
                  <c:v>4.60E+02</c:v>
                </c:pt>
                <c:pt idx="69656">
                  <c:v>4.60E+02</c:v>
                </c:pt>
                <c:pt idx="69657">
                  <c:v>4.60E+02</c:v>
                </c:pt>
                <c:pt idx="69658">
                  <c:v>4.60E+02</c:v>
                </c:pt>
                <c:pt idx="69659">
                  <c:v>4.60E+02</c:v>
                </c:pt>
                <c:pt idx="69660">
                  <c:v>4.60E+02</c:v>
                </c:pt>
                <c:pt idx="69661">
                  <c:v>4.60E+02</c:v>
                </c:pt>
                <c:pt idx="69662">
                  <c:v>4.60E+02</c:v>
                </c:pt>
                <c:pt idx="69663">
                  <c:v>4.60E+02</c:v>
                </c:pt>
                <c:pt idx="69664">
                  <c:v>4.60E+02</c:v>
                </c:pt>
                <c:pt idx="69665">
                  <c:v>4.60E+02</c:v>
                </c:pt>
                <c:pt idx="69666">
                  <c:v>4.60E+02</c:v>
                </c:pt>
                <c:pt idx="69667">
                  <c:v>4.60E+02</c:v>
                </c:pt>
                <c:pt idx="69668">
                  <c:v>4.60E+02</c:v>
                </c:pt>
                <c:pt idx="69669">
                  <c:v>4.60E+02</c:v>
                </c:pt>
                <c:pt idx="69670">
                  <c:v>4.60E+02</c:v>
                </c:pt>
                <c:pt idx="69671">
                  <c:v>4.60E+02</c:v>
                </c:pt>
                <c:pt idx="69672">
                  <c:v>4.60E+02</c:v>
                </c:pt>
                <c:pt idx="69673">
                  <c:v>4.60E+02</c:v>
                </c:pt>
                <c:pt idx="69674">
                  <c:v>4.60E+02</c:v>
                </c:pt>
                <c:pt idx="69675">
                  <c:v>4.60E+02</c:v>
                </c:pt>
                <c:pt idx="69676">
                  <c:v>4.60E+02</c:v>
                </c:pt>
                <c:pt idx="69677">
                  <c:v>4.60E+02</c:v>
                </c:pt>
                <c:pt idx="69678">
                  <c:v>4.60E+02</c:v>
                </c:pt>
                <c:pt idx="69679">
                  <c:v>4.60E+02</c:v>
                </c:pt>
                <c:pt idx="69680">
                  <c:v>4.60E+02</c:v>
                </c:pt>
                <c:pt idx="69681">
                  <c:v>4.60E+02</c:v>
                </c:pt>
                <c:pt idx="69682">
                  <c:v>4.60E+02</c:v>
                </c:pt>
                <c:pt idx="69683">
                  <c:v>4.60E+02</c:v>
                </c:pt>
                <c:pt idx="69684">
                  <c:v>4.60E+02</c:v>
                </c:pt>
                <c:pt idx="69685">
                  <c:v>4.60E+02</c:v>
                </c:pt>
                <c:pt idx="69686">
                  <c:v>4.60E+02</c:v>
                </c:pt>
                <c:pt idx="69687">
                  <c:v>4.60E+02</c:v>
                </c:pt>
                <c:pt idx="69688">
                  <c:v>4.60E+02</c:v>
                </c:pt>
                <c:pt idx="69689">
                  <c:v>4.60E+02</c:v>
                </c:pt>
                <c:pt idx="69690">
                  <c:v>4.60E+02</c:v>
                </c:pt>
                <c:pt idx="69691">
                  <c:v>4.60E+02</c:v>
                </c:pt>
                <c:pt idx="69692">
                  <c:v>4.60E+02</c:v>
                </c:pt>
                <c:pt idx="69693">
                  <c:v>4.60E+02</c:v>
                </c:pt>
                <c:pt idx="69694">
                  <c:v>4.60E+02</c:v>
                </c:pt>
                <c:pt idx="69695">
                  <c:v>4.60E+02</c:v>
                </c:pt>
                <c:pt idx="69696">
                  <c:v>4.60E+02</c:v>
                </c:pt>
                <c:pt idx="69697">
                  <c:v>4.60E+02</c:v>
                </c:pt>
                <c:pt idx="69698">
                  <c:v>4.60E+02</c:v>
                </c:pt>
                <c:pt idx="69699">
                  <c:v>4.60E+02</c:v>
                </c:pt>
                <c:pt idx="69700">
                  <c:v>4.60E+02</c:v>
                </c:pt>
                <c:pt idx="69701">
                  <c:v>4.60E+02</c:v>
                </c:pt>
                <c:pt idx="69702">
                  <c:v>4.60E+02</c:v>
                </c:pt>
                <c:pt idx="69703">
                  <c:v>4.60E+02</c:v>
                </c:pt>
                <c:pt idx="69704">
                  <c:v>4.60E+02</c:v>
                </c:pt>
                <c:pt idx="69705">
                  <c:v>4.60E+02</c:v>
                </c:pt>
                <c:pt idx="69706">
                  <c:v>4.60E+02</c:v>
                </c:pt>
                <c:pt idx="69707">
                  <c:v>4.60E+02</c:v>
                </c:pt>
                <c:pt idx="69708">
                  <c:v>4.60E+02</c:v>
                </c:pt>
                <c:pt idx="69709">
                  <c:v>4.60E+02</c:v>
                </c:pt>
                <c:pt idx="69710">
                  <c:v>4.60E+02</c:v>
                </c:pt>
                <c:pt idx="69711">
                  <c:v>4.60E+02</c:v>
                </c:pt>
                <c:pt idx="69712">
                  <c:v>4.60E+02</c:v>
                </c:pt>
                <c:pt idx="69713">
                  <c:v>4.60E+02</c:v>
                </c:pt>
                <c:pt idx="69714">
                  <c:v>4.60E+02</c:v>
                </c:pt>
                <c:pt idx="69715">
                  <c:v>4.60E+02</c:v>
                </c:pt>
                <c:pt idx="69716">
                  <c:v>4.60E+02</c:v>
                </c:pt>
                <c:pt idx="69717">
                  <c:v>4.60E+02</c:v>
                </c:pt>
                <c:pt idx="69718">
                  <c:v>4.60E+02</c:v>
                </c:pt>
                <c:pt idx="69719">
                  <c:v>4.60E+02</c:v>
                </c:pt>
                <c:pt idx="69720">
                  <c:v>4.60E+02</c:v>
                </c:pt>
                <c:pt idx="69721">
                  <c:v>4.60E+02</c:v>
                </c:pt>
                <c:pt idx="69722">
                  <c:v>4.60E+02</c:v>
                </c:pt>
                <c:pt idx="69723">
                  <c:v>4.60E+02</c:v>
                </c:pt>
                <c:pt idx="69724">
                  <c:v>4.60E+02</c:v>
                </c:pt>
                <c:pt idx="69725">
                  <c:v>4.60E+02</c:v>
                </c:pt>
                <c:pt idx="69726">
                  <c:v>4.60E+02</c:v>
                </c:pt>
                <c:pt idx="69727">
                  <c:v>4.60E+02</c:v>
                </c:pt>
                <c:pt idx="69728">
                  <c:v>4.60E+02</c:v>
                </c:pt>
                <c:pt idx="69729">
                  <c:v>4.60E+02</c:v>
                </c:pt>
                <c:pt idx="69730">
                  <c:v>4.60E+02</c:v>
                </c:pt>
                <c:pt idx="69731">
                  <c:v>4.60E+02</c:v>
                </c:pt>
                <c:pt idx="69732">
                  <c:v>4.60E+02</c:v>
                </c:pt>
                <c:pt idx="69733">
                  <c:v>4.60E+02</c:v>
                </c:pt>
                <c:pt idx="69734">
                  <c:v>4.60E+02</c:v>
                </c:pt>
                <c:pt idx="69735">
                  <c:v>4.60E+02</c:v>
                </c:pt>
                <c:pt idx="69736">
                  <c:v>4.60E+02</c:v>
                </c:pt>
                <c:pt idx="69737">
                  <c:v>4.60E+02</c:v>
                </c:pt>
                <c:pt idx="69738">
                  <c:v>4.60E+02</c:v>
                </c:pt>
                <c:pt idx="69739">
                  <c:v>4.60E+02</c:v>
                </c:pt>
                <c:pt idx="69740">
                  <c:v>4.60E+02</c:v>
                </c:pt>
                <c:pt idx="69741">
                  <c:v>4.60E+02</c:v>
                </c:pt>
                <c:pt idx="69742">
                  <c:v>4.60E+02</c:v>
                </c:pt>
                <c:pt idx="69743">
                  <c:v>4.60E+02</c:v>
                </c:pt>
                <c:pt idx="69744">
                  <c:v>4.60E+02</c:v>
                </c:pt>
                <c:pt idx="69745">
                  <c:v>4.60E+02</c:v>
                </c:pt>
                <c:pt idx="69746">
                  <c:v>4.60E+02</c:v>
                </c:pt>
                <c:pt idx="69747">
                  <c:v>4.60E+02</c:v>
                </c:pt>
                <c:pt idx="69748">
                  <c:v>4.60E+02</c:v>
                </c:pt>
                <c:pt idx="69749">
                  <c:v>4.60E+02</c:v>
                </c:pt>
                <c:pt idx="69750">
                  <c:v>4.60E+02</c:v>
                </c:pt>
                <c:pt idx="69751">
                  <c:v>4.60E+02</c:v>
                </c:pt>
                <c:pt idx="69752">
                  <c:v>4.60E+02</c:v>
                </c:pt>
                <c:pt idx="69753">
                  <c:v>4.60E+02</c:v>
                </c:pt>
                <c:pt idx="69754">
                  <c:v>4.60E+02</c:v>
                </c:pt>
                <c:pt idx="69755">
                  <c:v>4.60E+02</c:v>
                </c:pt>
                <c:pt idx="69756">
                  <c:v>4.60E+02</c:v>
                </c:pt>
                <c:pt idx="69757">
                  <c:v>4.60E+02</c:v>
                </c:pt>
                <c:pt idx="69758">
                  <c:v>4.60E+02</c:v>
                </c:pt>
                <c:pt idx="69759">
                  <c:v>4.60E+02</c:v>
                </c:pt>
                <c:pt idx="69760">
                  <c:v>4.60E+02</c:v>
                </c:pt>
                <c:pt idx="69761">
                  <c:v>4.60E+02</c:v>
                </c:pt>
                <c:pt idx="69762">
                  <c:v>4.60E+02</c:v>
                </c:pt>
                <c:pt idx="69763">
                  <c:v>4.60E+02</c:v>
                </c:pt>
                <c:pt idx="69764">
                  <c:v>4.60E+02</c:v>
                </c:pt>
                <c:pt idx="69765">
                  <c:v>4.60E+02</c:v>
                </c:pt>
                <c:pt idx="69766">
                  <c:v>4.60E+02</c:v>
                </c:pt>
                <c:pt idx="69767">
                  <c:v>4.60E+02</c:v>
                </c:pt>
                <c:pt idx="69768">
                  <c:v>4.60E+02</c:v>
                </c:pt>
                <c:pt idx="69769">
                  <c:v>4.60E+02</c:v>
                </c:pt>
                <c:pt idx="69770">
                  <c:v>4.60E+02</c:v>
                </c:pt>
                <c:pt idx="69771">
                  <c:v>4.60E+02</c:v>
                </c:pt>
                <c:pt idx="69772">
                  <c:v>4.60E+02</c:v>
                </c:pt>
                <c:pt idx="69773">
                  <c:v>4.60E+02</c:v>
                </c:pt>
                <c:pt idx="69774">
                  <c:v>4.60E+02</c:v>
                </c:pt>
                <c:pt idx="69775">
                  <c:v>4.60E+02</c:v>
                </c:pt>
                <c:pt idx="69776">
                  <c:v>4.60E+02</c:v>
                </c:pt>
                <c:pt idx="69777">
                  <c:v>4.60E+02</c:v>
                </c:pt>
                <c:pt idx="69778">
                  <c:v>4.60E+02</c:v>
                </c:pt>
                <c:pt idx="69779">
                  <c:v>4.60E+02</c:v>
                </c:pt>
                <c:pt idx="69780">
                  <c:v>4.60E+02</c:v>
                </c:pt>
                <c:pt idx="69781">
                  <c:v>4.60E+02</c:v>
                </c:pt>
                <c:pt idx="69782">
                  <c:v>4.60E+02</c:v>
                </c:pt>
                <c:pt idx="69783">
                  <c:v>4.60E+02</c:v>
                </c:pt>
                <c:pt idx="69784">
                  <c:v>4.60E+02</c:v>
                </c:pt>
                <c:pt idx="69785">
                  <c:v>4.60E+02</c:v>
                </c:pt>
                <c:pt idx="69786">
                  <c:v>4.60E+02</c:v>
                </c:pt>
                <c:pt idx="69787">
                  <c:v>4.60E+02</c:v>
                </c:pt>
                <c:pt idx="69788">
                  <c:v>4.60E+02</c:v>
                </c:pt>
                <c:pt idx="69789">
                  <c:v>4.60E+02</c:v>
                </c:pt>
                <c:pt idx="69790">
                  <c:v>4.60E+02</c:v>
                </c:pt>
                <c:pt idx="69791">
                  <c:v>4.60E+02</c:v>
                </c:pt>
                <c:pt idx="69792">
                  <c:v>4.60E+02</c:v>
                </c:pt>
                <c:pt idx="69793">
                  <c:v>4.60E+02</c:v>
                </c:pt>
                <c:pt idx="69794">
                  <c:v>4.60E+02</c:v>
                </c:pt>
                <c:pt idx="69795">
                  <c:v>4.60E+02</c:v>
                </c:pt>
                <c:pt idx="69796">
                  <c:v>4.60E+02</c:v>
                </c:pt>
                <c:pt idx="69797">
                  <c:v>4.60E+02</c:v>
                </c:pt>
                <c:pt idx="69798">
                  <c:v>4.60E+02</c:v>
                </c:pt>
                <c:pt idx="69799">
                  <c:v>4.60E+02</c:v>
                </c:pt>
                <c:pt idx="69800">
                  <c:v>4.60E+02</c:v>
                </c:pt>
                <c:pt idx="69801">
                  <c:v>4.60E+02</c:v>
                </c:pt>
                <c:pt idx="69802">
                  <c:v>4.60E+02</c:v>
                </c:pt>
                <c:pt idx="69803">
                  <c:v>4.60E+02</c:v>
                </c:pt>
                <c:pt idx="69804">
                  <c:v>4.60E+02</c:v>
                </c:pt>
                <c:pt idx="69805">
                  <c:v>4.60E+02</c:v>
                </c:pt>
                <c:pt idx="69806">
                  <c:v>4.60E+02</c:v>
                </c:pt>
                <c:pt idx="69807">
                  <c:v>4.60E+02</c:v>
                </c:pt>
                <c:pt idx="69808">
                  <c:v>4.60E+02</c:v>
                </c:pt>
                <c:pt idx="69809">
                  <c:v>4.60E+02</c:v>
                </c:pt>
                <c:pt idx="69810">
                  <c:v>4.60E+02</c:v>
                </c:pt>
                <c:pt idx="69811">
                  <c:v>4.60E+02</c:v>
                </c:pt>
                <c:pt idx="69812">
                  <c:v>4.60E+02</c:v>
                </c:pt>
                <c:pt idx="69813">
                  <c:v>4.60E+02</c:v>
                </c:pt>
                <c:pt idx="69814">
                  <c:v>4.60E+02</c:v>
                </c:pt>
                <c:pt idx="69815">
                  <c:v>4.60E+02</c:v>
                </c:pt>
                <c:pt idx="69816">
                  <c:v>4.60E+02</c:v>
                </c:pt>
                <c:pt idx="69817">
                  <c:v>4.60E+02</c:v>
                </c:pt>
                <c:pt idx="69818">
                  <c:v>4.60E+02</c:v>
                </c:pt>
                <c:pt idx="69819">
                  <c:v>4.60E+02</c:v>
                </c:pt>
                <c:pt idx="69820">
                  <c:v>4.60E+02</c:v>
                </c:pt>
                <c:pt idx="69821">
                  <c:v>4.60E+02</c:v>
                </c:pt>
                <c:pt idx="69822">
                  <c:v>4.60E+02</c:v>
                </c:pt>
                <c:pt idx="69823">
                  <c:v>4.60E+02</c:v>
                </c:pt>
                <c:pt idx="69824">
                  <c:v>4.60E+02</c:v>
                </c:pt>
                <c:pt idx="69825">
                  <c:v>4.60E+02</c:v>
                </c:pt>
                <c:pt idx="69826">
                  <c:v>4.60E+02</c:v>
                </c:pt>
                <c:pt idx="69827">
                  <c:v>4.60E+02</c:v>
                </c:pt>
                <c:pt idx="69828">
                  <c:v>4.60E+02</c:v>
                </c:pt>
                <c:pt idx="69829">
                  <c:v>4.60E+02</c:v>
                </c:pt>
                <c:pt idx="69830">
                  <c:v>4.60E+02</c:v>
                </c:pt>
                <c:pt idx="69831">
                  <c:v>4.60E+02</c:v>
                </c:pt>
                <c:pt idx="69832">
                  <c:v>4.60E+02</c:v>
                </c:pt>
                <c:pt idx="69833">
                  <c:v>4.60E+02</c:v>
                </c:pt>
                <c:pt idx="69834">
                  <c:v>4.60E+02</c:v>
                </c:pt>
                <c:pt idx="69835">
                  <c:v>4.60E+02</c:v>
                </c:pt>
                <c:pt idx="69836">
                  <c:v>4.60E+02</c:v>
                </c:pt>
                <c:pt idx="69837">
                  <c:v>4.60E+02</c:v>
                </c:pt>
                <c:pt idx="69838">
                  <c:v>4.60E+02</c:v>
                </c:pt>
                <c:pt idx="69839">
                  <c:v>4.60E+02</c:v>
                </c:pt>
                <c:pt idx="69840">
                  <c:v>4.60E+02</c:v>
                </c:pt>
                <c:pt idx="69841">
                  <c:v>4.60E+02</c:v>
                </c:pt>
                <c:pt idx="69842">
                  <c:v>4.60E+02</c:v>
                </c:pt>
                <c:pt idx="69843">
                  <c:v>4.60E+02</c:v>
                </c:pt>
                <c:pt idx="69844">
                  <c:v>4.60E+02</c:v>
                </c:pt>
                <c:pt idx="69845">
                  <c:v>4.60E+02</c:v>
                </c:pt>
                <c:pt idx="69846">
                  <c:v>4.60E+02</c:v>
                </c:pt>
                <c:pt idx="69847">
                  <c:v>4.60E+02</c:v>
                </c:pt>
                <c:pt idx="69848">
                  <c:v>4.60E+02</c:v>
                </c:pt>
                <c:pt idx="69849">
                  <c:v>4.60E+02</c:v>
                </c:pt>
                <c:pt idx="69850">
                  <c:v>4.60E+02</c:v>
                </c:pt>
                <c:pt idx="69851">
                  <c:v>4.60E+02</c:v>
                </c:pt>
                <c:pt idx="69852">
                  <c:v>4.60E+02</c:v>
                </c:pt>
                <c:pt idx="69853">
                  <c:v>4.60E+02</c:v>
                </c:pt>
                <c:pt idx="69854">
                  <c:v>4.60E+02</c:v>
                </c:pt>
                <c:pt idx="69855">
                  <c:v>4.60E+02</c:v>
                </c:pt>
                <c:pt idx="69856">
                  <c:v>4.60E+02</c:v>
                </c:pt>
                <c:pt idx="69857">
                  <c:v>4.60E+02</c:v>
                </c:pt>
                <c:pt idx="69858">
                  <c:v>4.60E+02</c:v>
                </c:pt>
                <c:pt idx="69859">
                  <c:v>4.60E+02</c:v>
                </c:pt>
                <c:pt idx="69860">
                  <c:v>4.60E+02</c:v>
                </c:pt>
                <c:pt idx="69861">
                  <c:v>4.60E+02</c:v>
                </c:pt>
                <c:pt idx="69862">
                  <c:v>4.60E+02</c:v>
                </c:pt>
                <c:pt idx="69863">
                  <c:v>4.60E+02</c:v>
                </c:pt>
                <c:pt idx="69864">
                  <c:v>4.60E+02</c:v>
                </c:pt>
                <c:pt idx="69865">
                  <c:v>4.60E+02</c:v>
                </c:pt>
                <c:pt idx="69866">
                  <c:v>4.60E+02</c:v>
                </c:pt>
                <c:pt idx="69867">
                  <c:v>4.60E+02</c:v>
                </c:pt>
                <c:pt idx="69868">
                  <c:v>4.60E+02</c:v>
                </c:pt>
                <c:pt idx="69869">
                  <c:v>4.60E+02</c:v>
                </c:pt>
                <c:pt idx="69870">
                  <c:v>4.60E+02</c:v>
                </c:pt>
                <c:pt idx="69871">
                  <c:v>4.60E+02</c:v>
                </c:pt>
                <c:pt idx="69872">
                  <c:v>4.60E+02</c:v>
                </c:pt>
                <c:pt idx="69873">
                  <c:v>4.60E+02</c:v>
                </c:pt>
                <c:pt idx="69874">
                  <c:v>4.60E+02</c:v>
                </c:pt>
                <c:pt idx="69875">
                  <c:v>4.60E+02</c:v>
                </c:pt>
                <c:pt idx="69876">
                  <c:v>4.60E+02</c:v>
                </c:pt>
                <c:pt idx="69877">
                  <c:v>4.60E+02</c:v>
                </c:pt>
                <c:pt idx="69878">
                  <c:v>4.60E+02</c:v>
                </c:pt>
                <c:pt idx="69879">
                  <c:v>4.60E+02</c:v>
                </c:pt>
                <c:pt idx="69880">
                  <c:v>4.60E+02</c:v>
                </c:pt>
                <c:pt idx="69881">
                  <c:v>4.60E+02</c:v>
                </c:pt>
                <c:pt idx="69882">
                  <c:v>4.60E+02</c:v>
                </c:pt>
                <c:pt idx="69883">
                  <c:v>4.60E+02</c:v>
                </c:pt>
                <c:pt idx="69884">
                  <c:v>4.60E+02</c:v>
                </c:pt>
                <c:pt idx="69885">
                  <c:v>4.60E+02</c:v>
                </c:pt>
                <c:pt idx="69886">
                  <c:v>4.60E+02</c:v>
                </c:pt>
                <c:pt idx="69887">
                  <c:v>4.60E+02</c:v>
                </c:pt>
                <c:pt idx="69888">
                  <c:v>4.60E+02</c:v>
                </c:pt>
                <c:pt idx="69889">
                  <c:v>4.60E+02</c:v>
                </c:pt>
                <c:pt idx="69890">
                  <c:v>4.60E+02</c:v>
                </c:pt>
                <c:pt idx="69891">
                  <c:v>4.60E+02</c:v>
                </c:pt>
                <c:pt idx="69892">
                  <c:v>4.60E+02</c:v>
                </c:pt>
                <c:pt idx="69893">
                  <c:v>4.60E+02</c:v>
                </c:pt>
                <c:pt idx="69894">
                  <c:v>4.60E+02</c:v>
                </c:pt>
                <c:pt idx="69895">
                  <c:v>4.60E+02</c:v>
                </c:pt>
                <c:pt idx="69896">
                  <c:v>4.60E+02</c:v>
                </c:pt>
                <c:pt idx="69897">
                  <c:v>4.60E+02</c:v>
                </c:pt>
                <c:pt idx="69898">
                  <c:v>4.60E+02</c:v>
                </c:pt>
                <c:pt idx="69899">
                  <c:v>4.60E+02</c:v>
                </c:pt>
                <c:pt idx="69900">
                  <c:v>4.60E+02</c:v>
                </c:pt>
                <c:pt idx="69901">
                  <c:v>4.60E+02</c:v>
                </c:pt>
                <c:pt idx="69902">
                  <c:v>4.60E+02</c:v>
                </c:pt>
                <c:pt idx="69903">
                  <c:v>4.60E+02</c:v>
                </c:pt>
                <c:pt idx="69904">
                  <c:v>4.60E+02</c:v>
                </c:pt>
                <c:pt idx="69905">
                  <c:v>4.60E+02</c:v>
                </c:pt>
                <c:pt idx="69906">
                  <c:v>4.60E+02</c:v>
                </c:pt>
                <c:pt idx="69907">
                  <c:v>4.60E+02</c:v>
                </c:pt>
                <c:pt idx="69908">
                  <c:v>4.60E+02</c:v>
                </c:pt>
                <c:pt idx="69909">
                  <c:v>4.60E+02</c:v>
                </c:pt>
                <c:pt idx="69910">
                  <c:v>4.60E+02</c:v>
                </c:pt>
                <c:pt idx="69911">
                  <c:v>4.60E+02</c:v>
                </c:pt>
                <c:pt idx="69912">
                  <c:v>4.60E+02</c:v>
                </c:pt>
                <c:pt idx="69913">
                  <c:v>4.60E+02</c:v>
                </c:pt>
                <c:pt idx="69914">
                  <c:v>4.60E+02</c:v>
                </c:pt>
                <c:pt idx="69915">
                  <c:v>4.60E+02</c:v>
                </c:pt>
                <c:pt idx="69916">
                  <c:v>4.60E+02</c:v>
                </c:pt>
                <c:pt idx="69917">
                  <c:v>4.60E+02</c:v>
                </c:pt>
                <c:pt idx="69918">
                  <c:v>4.60E+02</c:v>
                </c:pt>
                <c:pt idx="69919">
                  <c:v>4.60E+02</c:v>
                </c:pt>
                <c:pt idx="69920">
                  <c:v>4.60E+02</c:v>
                </c:pt>
                <c:pt idx="69921">
                  <c:v>4.60E+02</c:v>
                </c:pt>
                <c:pt idx="69922">
                  <c:v>4.60E+02</c:v>
                </c:pt>
                <c:pt idx="69923">
                  <c:v>4.60E+02</c:v>
                </c:pt>
                <c:pt idx="69924">
                  <c:v>4.60E+02</c:v>
                </c:pt>
                <c:pt idx="69925">
                  <c:v>4.60E+02</c:v>
                </c:pt>
                <c:pt idx="69926">
                  <c:v>4.60E+02</c:v>
                </c:pt>
                <c:pt idx="69927">
                  <c:v>4.60E+02</c:v>
                </c:pt>
                <c:pt idx="69928">
                  <c:v>4.60E+02</c:v>
                </c:pt>
                <c:pt idx="69929">
                  <c:v>4.60E+02</c:v>
                </c:pt>
                <c:pt idx="69930">
                  <c:v>4.60E+02</c:v>
                </c:pt>
                <c:pt idx="69931">
                  <c:v>4.60E+02</c:v>
                </c:pt>
                <c:pt idx="69932">
                  <c:v>4.60E+02</c:v>
                </c:pt>
                <c:pt idx="69933">
                  <c:v>4.60E+02</c:v>
                </c:pt>
                <c:pt idx="69934">
                  <c:v>4.60E+02</c:v>
                </c:pt>
                <c:pt idx="69935">
                  <c:v>4.60E+02</c:v>
                </c:pt>
                <c:pt idx="69936">
                  <c:v>4.60E+02</c:v>
                </c:pt>
                <c:pt idx="69937">
                  <c:v>4.60E+02</c:v>
                </c:pt>
                <c:pt idx="69938">
                  <c:v>4.60E+02</c:v>
                </c:pt>
                <c:pt idx="69939">
                  <c:v>4.60E+02</c:v>
                </c:pt>
                <c:pt idx="69940">
                  <c:v>4.60E+02</c:v>
                </c:pt>
                <c:pt idx="69941">
                  <c:v>4.60E+02</c:v>
                </c:pt>
                <c:pt idx="69942">
                  <c:v>4.60E+02</c:v>
                </c:pt>
                <c:pt idx="69943">
                  <c:v>4.60E+02</c:v>
                </c:pt>
                <c:pt idx="69944">
                  <c:v>4.60E+02</c:v>
                </c:pt>
                <c:pt idx="69945">
                  <c:v>4.60E+02</c:v>
                </c:pt>
                <c:pt idx="69946">
                  <c:v>4.60E+02</c:v>
                </c:pt>
                <c:pt idx="69947">
                  <c:v>4.60E+02</c:v>
                </c:pt>
                <c:pt idx="69948">
                  <c:v>4.60E+02</c:v>
                </c:pt>
                <c:pt idx="69949">
                  <c:v>4.60E+02</c:v>
                </c:pt>
                <c:pt idx="69950">
                  <c:v>4.60E+02</c:v>
                </c:pt>
                <c:pt idx="69951">
                  <c:v>4.60E+02</c:v>
                </c:pt>
                <c:pt idx="69952">
                  <c:v>4.60E+02</c:v>
                </c:pt>
                <c:pt idx="69953">
                  <c:v>4.60E+02</c:v>
                </c:pt>
                <c:pt idx="69954">
                  <c:v>4.60E+02</c:v>
                </c:pt>
                <c:pt idx="69955">
                  <c:v>4.60E+02</c:v>
                </c:pt>
                <c:pt idx="69956">
                  <c:v>4.60E+02</c:v>
                </c:pt>
                <c:pt idx="69957">
                  <c:v>4.60E+02</c:v>
                </c:pt>
                <c:pt idx="69958">
                  <c:v>4.60E+02</c:v>
                </c:pt>
                <c:pt idx="69959">
                  <c:v>4.60E+02</c:v>
                </c:pt>
                <c:pt idx="69960">
                  <c:v>4.60E+02</c:v>
                </c:pt>
                <c:pt idx="69961">
                  <c:v>4.60E+02</c:v>
                </c:pt>
                <c:pt idx="69962">
                  <c:v>4.60E+02</c:v>
                </c:pt>
                <c:pt idx="69963">
                  <c:v>4.60E+02</c:v>
                </c:pt>
                <c:pt idx="69964">
                  <c:v>4.60E+02</c:v>
                </c:pt>
                <c:pt idx="69965">
                  <c:v>4.60E+02</c:v>
                </c:pt>
                <c:pt idx="69966">
                  <c:v>4.60E+02</c:v>
                </c:pt>
                <c:pt idx="69967">
                  <c:v>4.60E+02</c:v>
                </c:pt>
                <c:pt idx="69968">
                  <c:v>4.60E+02</c:v>
                </c:pt>
                <c:pt idx="69969">
                  <c:v>4.60E+02</c:v>
                </c:pt>
                <c:pt idx="69970">
                  <c:v>4.60E+02</c:v>
                </c:pt>
                <c:pt idx="69971">
                  <c:v>4.60E+02</c:v>
                </c:pt>
                <c:pt idx="69972">
                  <c:v>4.60E+02</c:v>
                </c:pt>
                <c:pt idx="69973">
                  <c:v>4.60E+02</c:v>
                </c:pt>
                <c:pt idx="69974">
                  <c:v>4.60E+02</c:v>
                </c:pt>
                <c:pt idx="69975">
                  <c:v>4.60E+02</c:v>
                </c:pt>
                <c:pt idx="69976">
                  <c:v>4.60E+02</c:v>
                </c:pt>
                <c:pt idx="69977">
                  <c:v>4.60E+02</c:v>
                </c:pt>
                <c:pt idx="69978">
                  <c:v>4.60E+02</c:v>
                </c:pt>
                <c:pt idx="69979">
                  <c:v>4.60E+02</c:v>
                </c:pt>
                <c:pt idx="69980">
                  <c:v>4.60E+02</c:v>
                </c:pt>
                <c:pt idx="69981">
                  <c:v>4.60E+02</c:v>
                </c:pt>
                <c:pt idx="69982">
                  <c:v>4.60E+02</c:v>
                </c:pt>
                <c:pt idx="69983">
                  <c:v>4.60E+02</c:v>
                </c:pt>
                <c:pt idx="69984">
                  <c:v>4.60E+02</c:v>
                </c:pt>
                <c:pt idx="69985">
                  <c:v>4.60E+02</c:v>
                </c:pt>
                <c:pt idx="69986">
                  <c:v>4.60E+02</c:v>
                </c:pt>
                <c:pt idx="69987">
                  <c:v>4.60E+02</c:v>
                </c:pt>
                <c:pt idx="69988">
                  <c:v>4.60E+02</c:v>
                </c:pt>
                <c:pt idx="69989">
                  <c:v>4.60E+02</c:v>
                </c:pt>
                <c:pt idx="69990">
                  <c:v>4.60E+02</c:v>
                </c:pt>
                <c:pt idx="69991">
                  <c:v>4.60E+02</c:v>
                </c:pt>
                <c:pt idx="69992">
                  <c:v>4.60E+02</c:v>
                </c:pt>
                <c:pt idx="69993">
                  <c:v>4.60E+02</c:v>
                </c:pt>
                <c:pt idx="69994">
                  <c:v>4.60E+02</c:v>
                </c:pt>
                <c:pt idx="69995">
                  <c:v>4.60E+02</c:v>
                </c:pt>
                <c:pt idx="69996">
                  <c:v>4.60E+02</c:v>
                </c:pt>
                <c:pt idx="69997">
                  <c:v>4.60E+02</c:v>
                </c:pt>
                <c:pt idx="69998">
                  <c:v>4.60E+02</c:v>
                </c:pt>
                <c:pt idx="69999">
                  <c:v>4.60E+02</c:v>
                </c:pt>
                <c:pt idx="70000">
                  <c:v>4.60E+02</c:v>
                </c:pt>
                <c:pt idx="70001">
                  <c:v>4.60E+02</c:v>
                </c:pt>
                <c:pt idx="70002">
                  <c:v>4.60E+02</c:v>
                </c:pt>
                <c:pt idx="70003">
                  <c:v>4.60E+02</c:v>
                </c:pt>
                <c:pt idx="70004">
                  <c:v>4.60E+02</c:v>
                </c:pt>
                <c:pt idx="70005">
                  <c:v>4.60E+02</c:v>
                </c:pt>
                <c:pt idx="70006">
                  <c:v>4.60E+02</c:v>
                </c:pt>
                <c:pt idx="70007">
                  <c:v>4.60E+02</c:v>
                </c:pt>
                <c:pt idx="70008">
                  <c:v>4.60E+02</c:v>
                </c:pt>
                <c:pt idx="70009">
                  <c:v>4.60E+02</c:v>
                </c:pt>
                <c:pt idx="70010">
                  <c:v>4.60E+02</c:v>
                </c:pt>
                <c:pt idx="70011">
                  <c:v>4.60E+02</c:v>
                </c:pt>
                <c:pt idx="70012">
                  <c:v>4.60E+02</c:v>
                </c:pt>
                <c:pt idx="70013">
                  <c:v>4.60E+02</c:v>
                </c:pt>
                <c:pt idx="70014">
                  <c:v>4.60E+02</c:v>
                </c:pt>
                <c:pt idx="70015">
                  <c:v>4.60E+02</c:v>
                </c:pt>
                <c:pt idx="70016">
                  <c:v>4.60E+02</c:v>
                </c:pt>
                <c:pt idx="70017">
                  <c:v>4.60E+02</c:v>
                </c:pt>
                <c:pt idx="70018">
                  <c:v>4.60E+02</c:v>
                </c:pt>
                <c:pt idx="70019">
                  <c:v>4.60E+02</c:v>
                </c:pt>
                <c:pt idx="70020">
                  <c:v>4.60E+02</c:v>
                </c:pt>
                <c:pt idx="70021">
                  <c:v>4.60E+02</c:v>
                </c:pt>
                <c:pt idx="70022">
                  <c:v>4.60E+02</c:v>
                </c:pt>
                <c:pt idx="70023">
                  <c:v>4.60E+02</c:v>
                </c:pt>
                <c:pt idx="70024">
                  <c:v>4.60E+02</c:v>
                </c:pt>
                <c:pt idx="70025">
                  <c:v>4.60E+02</c:v>
                </c:pt>
                <c:pt idx="70026">
                  <c:v>4.60E+02</c:v>
                </c:pt>
                <c:pt idx="70027">
                  <c:v>4.60E+02</c:v>
                </c:pt>
                <c:pt idx="70028">
                  <c:v>4.60E+02</c:v>
                </c:pt>
                <c:pt idx="70029">
                  <c:v>4.60E+02</c:v>
                </c:pt>
                <c:pt idx="70030">
                  <c:v>4.60E+02</c:v>
                </c:pt>
                <c:pt idx="70031">
                  <c:v>4.60E+02</c:v>
                </c:pt>
                <c:pt idx="70032">
                  <c:v>4.60E+02</c:v>
                </c:pt>
                <c:pt idx="70033">
                  <c:v>4.60E+02</c:v>
                </c:pt>
                <c:pt idx="70034">
                  <c:v>4.60E+02</c:v>
                </c:pt>
                <c:pt idx="70035">
                  <c:v>4.60E+02</c:v>
                </c:pt>
                <c:pt idx="70036">
                  <c:v>4.60E+02</c:v>
                </c:pt>
                <c:pt idx="70037">
                  <c:v>4.60E+02</c:v>
                </c:pt>
                <c:pt idx="70038">
                  <c:v>4.60E+02</c:v>
                </c:pt>
                <c:pt idx="70039">
                  <c:v>4.60E+02</c:v>
                </c:pt>
                <c:pt idx="70040">
                  <c:v>4.60E+02</c:v>
                </c:pt>
                <c:pt idx="70041">
                  <c:v>4.60E+02</c:v>
                </c:pt>
                <c:pt idx="70042">
                  <c:v>4.60E+02</c:v>
                </c:pt>
                <c:pt idx="70043">
                  <c:v>4.60E+02</c:v>
                </c:pt>
                <c:pt idx="70044">
                  <c:v>4.60E+02</c:v>
                </c:pt>
                <c:pt idx="70045">
                  <c:v>4.60E+02</c:v>
                </c:pt>
                <c:pt idx="70046">
                  <c:v>4.60E+02</c:v>
                </c:pt>
                <c:pt idx="70047">
                  <c:v>4.60E+02</c:v>
                </c:pt>
                <c:pt idx="70048">
                  <c:v>4.60E+02</c:v>
                </c:pt>
                <c:pt idx="70049">
                  <c:v>4.60E+02</c:v>
                </c:pt>
                <c:pt idx="70050">
                  <c:v>4.60E+02</c:v>
                </c:pt>
                <c:pt idx="70051">
                  <c:v>4.60E+02</c:v>
                </c:pt>
                <c:pt idx="70052">
                  <c:v>4.60E+02</c:v>
                </c:pt>
                <c:pt idx="70053">
                  <c:v>4.60E+02</c:v>
                </c:pt>
                <c:pt idx="70054">
                  <c:v>4.60E+02</c:v>
                </c:pt>
                <c:pt idx="70055">
                  <c:v>4.60E+02</c:v>
                </c:pt>
                <c:pt idx="70056">
                  <c:v>4.60E+02</c:v>
                </c:pt>
                <c:pt idx="70057">
                  <c:v>4.60E+02</c:v>
                </c:pt>
                <c:pt idx="70058">
                  <c:v>4.60E+02</c:v>
                </c:pt>
                <c:pt idx="70059">
                  <c:v>4.60E+02</c:v>
                </c:pt>
                <c:pt idx="70060">
                  <c:v>4.60E+02</c:v>
                </c:pt>
                <c:pt idx="70061">
                  <c:v>4.60E+02</c:v>
                </c:pt>
                <c:pt idx="70062">
                  <c:v>4.60E+02</c:v>
                </c:pt>
                <c:pt idx="70063">
                  <c:v>4.60E+02</c:v>
                </c:pt>
                <c:pt idx="70064">
                  <c:v>4.60E+02</c:v>
                </c:pt>
                <c:pt idx="70065">
                  <c:v>4.60E+02</c:v>
                </c:pt>
                <c:pt idx="70066">
                  <c:v>4.60E+02</c:v>
                </c:pt>
                <c:pt idx="70067">
                  <c:v>4.60E+02</c:v>
                </c:pt>
                <c:pt idx="70068">
                  <c:v>4.60E+02</c:v>
                </c:pt>
                <c:pt idx="70069">
                  <c:v>4.60E+02</c:v>
                </c:pt>
                <c:pt idx="70070">
                  <c:v>4.60E+02</c:v>
                </c:pt>
                <c:pt idx="70071">
                  <c:v>4.60E+02</c:v>
                </c:pt>
                <c:pt idx="70072">
                  <c:v>4.60E+02</c:v>
                </c:pt>
                <c:pt idx="70073">
                  <c:v>4.60E+02</c:v>
                </c:pt>
                <c:pt idx="70074">
                  <c:v>4.60E+02</c:v>
                </c:pt>
                <c:pt idx="70075">
                  <c:v>4.60E+02</c:v>
                </c:pt>
                <c:pt idx="70076">
                  <c:v>4.60E+02</c:v>
                </c:pt>
                <c:pt idx="70077">
                  <c:v>4.60E+02</c:v>
                </c:pt>
                <c:pt idx="70078">
                  <c:v>4.60E+02</c:v>
                </c:pt>
                <c:pt idx="70079">
                  <c:v>4.60E+02</c:v>
                </c:pt>
                <c:pt idx="70080">
                  <c:v>4.60E+02</c:v>
                </c:pt>
                <c:pt idx="70081">
                  <c:v>4.60E+02</c:v>
                </c:pt>
                <c:pt idx="70082">
                  <c:v>4.60E+02</c:v>
                </c:pt>
                <c:pt idx="70083">
                  <c:v>4.60E+02</c:v>
                </c:pt>
                <c:pt idx="70084">
                  <c:v>4.60E+02</c:v>
                </c:pt>
                <c:pt idx="70085">
                  <c:v>4.60E+02</c:v>
                </c:pt>
                <c:pt idx="70086">
                  <c:v>4.60E+02</c:v>
                </c:pt>
                <c:pt idx="70087">
                  <c:v>4.60E+02</c:v>
                </c:pt>
                <c:pt idx="70088">
                  <c:v>4.60E+02</c:v>
                </c:pt>
                <c:pt idx="70089">
                  <c:v>4.60E+02</c:v>
                </c:pt>
                <c:pt idx="70090">
                  <c:v>4.60E+02</c:v>
                </c:pt>
                <c:pt idx="70091">
                  <c:v>4.60E+02</c:v>
                </c:pt>
                <c:pt idx="70092">
                  <c:v>4.60E+02</c:v>
                </c:pt>
                <c:pt idx="70093">
                  <c:v>4.60E+02</c:v>
                </c:pt>
                <c:pt idx="70094">
                  <c:v>4.60E+02</c:v>
                </c:pt>
                <c:pt idx="70095">
                  <c:v>4.60E+02</c:v>
                </c:pt>
                <c:pt idx="70096">
                  <c:v>4.60E+02</c:v>
                </c:pt>
                <c:pt idx="70097">
                  <c:v>4.60E+02</c:v>
                </c:pt>
                <c:pt idx="70098">
                  <c:v>4.60E+02</c:v>
                </c:pt>
                <c:pt idx="70099">
                  <c:v>4.60E+02</c:v>
                </c:pt>
                <c:pt idx="70100">
                  <c:v>4.60E+02</c:v>
                </c:pt>
                <c:pt idx="70101">
                  <c:v>4.60E+02</c:v>
                </c:pt>
                <c:pt idx="70102">
                  <c:v>4.60E+02</c:v>
                </c:pt>
                <c:pt idx="70103">
                  <c:v>4.60E+02</c:v>
                </c:pt>
                <c:pt idx="70104">
                  <c:v>4.60E+02</c:v>
                </c:pt>
                <c:pt idx="70105">
                  <c:v>4.60E+02</c:v>
                </c:pt>
                <c:pt idx="70106">
                  <c:v>4.60E+02</c:v>
                </c:pt>
                <c:pt idx="70107">
                  <c:v>4.60E+02</c:v>
                </c:pt>
                <c:pt idx="70108">
                  <c:v>4.60E+02</c:v>
                </c:pt>
                <c:pt idx="70109">
                  <c:v>4.60E+02</c:v>
                </c:pt>
                <c:pt idx="70110">
                  <c:v>4.60E+02</c:v>
                </c:pt>
                <c:pt idx="70111">
                  <c:v>4.60E+02</c:v>
                </c:pt>
                <c:pt idx="70112">
                  <c:v>4.60E+02</c:v>
                </c:pt>
                <c:pt idx="70113">
                  <c:v>4.60E+02</c:v>
                </c:pt>
                <c:pt idx="70114">
                  <c:v>4.60E+02</c:v>
                </c:pt>
                <c:pt idx="70115">
                  <c:v>4.60E+02</c:v>
                </c:pt>
                <c:pt idx="70116">
                  <c:v>4.60E+02</c:v>
                </c:pt>
                <c:pt idx="70117">
                  <c:v>4.60E+02</c:v>
                </c:pt>
                <c:pt idx="70118">
                  <c:v>4.60E+02</c:v>
                </c:pt>
                <c:pt idx="70119">
                  <c:v>4.60E+02</c:v>
                </c:pt>
                <c:pt idx="70120">
                  <c:v>4.60E+02</c:v>
                </c:pt>
                <c:pt idx="70121">
                  <c:v>4.60E+02</c:v>
                </c:pt>
                <c:pt idx="70122">
                  <c:v>4.60E+02</c:v>
                </c:pt>
                <c:pt idx="70123">
                  <c:v>4.60E+02</c:v>
                </c:pt>
                <c:pt idx="70124">
                  <c:v>4.60E+02</c:v>
                </c:pt>
                <c:pt idx="70125">
                  <c:v>4.60E+02</c:v>
                </c:pt>
                <c:pt idx="70126">
                  <c:v>4.60E+02</c:v>
                </c:pt>
                <c:pt idx="70127">
                  <c:v>4.60E+02</c:v>
                </c:pt>
                <c:pt idx="70128">
                  <c:v>4.60E+02</c:v>
                </c:pt>
                <c:pt idx="70129">
                  <c:v>4.60E+02</c:v>
                </c:pt>
                <c:pt idx="70130">
                  <c:v>4.60E+02</c:v>
                </c:pt>
                <c:pt idx="70131">
                  <c:v>4.60E+02</c:v>
                </c:pt>
                <c:pt idx="70132">
                  <c:v>4.60E+02</c:v>
                </c:pt>
                <c:pt idx="70133">
                  <c:v>4.60E+02</c:v>
                </c:pt>
                <c:pt idx="70134">
                  <c:v>4.60E+02</c:v>
                </c:pt>
                <c:pt idx="70135">
                  <c:v>4.60E+02</c:v>
                </c:pt>
                <c:pt idx="70136">
                  <c:v>4.60E+02</c:v>
                </c:pt>
                <c:pt idx="70137">
                  <c:v>4.60E+02</c:v>
                </c:pt>
                <c:pt idx="70138">
                  <c:v>4.60E+02</c:v>
                </c:pt>
                <c:pt idx="70139">
                  <c:v>4.60E+02</c:v>
                </c:pt>
                <c:pt idx="70140">
                  <c:v>4.60E+02</c:v>
                </c:pt>
                <c:pt idx="70141">
                  <c:v>4.60E+02</c:v>
                </c:pt>
                <c:pt idx="70142">
                  <c:v>4.60E+02</c:v>
                </c:pt>
                <c:pt idx="70143">
                  <c:v>4.60E+02</c:v>
                </c:pt>
                <c:pt idx="70144">
                  <c:v>4.60E+02</c:v>
                </c:pt>
                <c:pt idx="70145">
                  <c:v>4.60E+02</c:v>
                </c:pt>
                <c:pt idx="70146">
                  <c:v>4.60E+02</c:v>
                </c:pt>
                <c:pt idx="70147">
                  <c:v>4.60E+02</c:v>
                </c:pt>
                <c:pt idx="70148">
                  <c:v>4.60E+02</c:v>
                </c:pt>
                <c:pt idx="70149">
                  <c:v>4.60E+02</c:v>
                </c:pt>
                <c:pt idx="70150">
                  <c:v>4.60E+02</c:v>
                </c:pt>
                <c:pt idx="70151">
                  <c:v>4.60E+02</c:v>
                </c:pt>
                <c:pt idx="70152">
                  <c:v>4.60E+02</c:v>
                </c:pt>
                <c:pt idx="70153">
                  <c:v>4.60E+02</c:v>
                </c:pt>
                <c:pt idx="70154">
                  <c:v>4.60E+02</c:v>
                </c:pt>
                <c:pt idx="70155">
                  <c:v>4.60E+02</c:v>
                </c:pt>
                <c:pt idx="70156">
                  <c:v>4.60E+02</c:v>
                </c:pt>
                <c:pt idx="70157">
                  <c:v>4.60E+02</c:v>
                </c:pt>
                <c:pt idx="70158">
                  <c:v>4.60E+02</c:v>
                </c:pt>
                <c:pt idx="70159">
                  <c:v>4.60E+02</c:v>
                </c:pt>
                <c:pt idx="70160">
                  <c:v>4.60E+02</c:v>
                </c:pt>
                <c:pt idx="70161">
                  <c:v>4.60E+02</c:v>
                </c:pt>
                <c:pt idx="70162">
                  <c:v>4.60E+02</c:v>
                </c:pt>
                <c:pt idx="70163">
                  <c:v>4.60E+02</c:v>
                </c:pt>
                <c:pt idx="70164">
                  <c:v>4.60E+02</c:v>
                </c:pt>
                <c:pt idx="70165">
                  <c:v>4.60E+02</c:v>
                </c:pt>
                <c:pt idx="70166">
                  <c:v>4.60E+02</c:v>
                </c:pt>
                <c:pt idx="70167">
                  <c:v>4.60E+02</c:v>
                </c:pt>
                <c:pt idx="70168">
                  <c:v>4.60E+02</c:v>
                </c:pt>
                <c:pt idx="70169">
                  <c:v>4.60E+02</c:v>
                </c:pt>
                <c:pt idx="70170">
                  <c:v>4.60E+02</c:v>
                </c:pt>
                <c:pt idx="70171">
                  <c:v>4.60E+02</c:v>
                </c:pt>
                <c:pt idx="70172">
                  <c:v>4.60E+02</c:v>
                </c:pt>
                <c:pt idx="70173">
                  <c:v>4.60E+02</c:v>
                </c:pt>
                <c:pt idx="70174">
                  <c:v>4.60E+02</c:v>
                </c:pt>
                <c:pt idx="70175">
                  <c:v>4.60E+02</c:v>
                </c:pt>
                <c:pt idx="70176">
                  <c:v>4.60E+02</c:v>
                </c:pt>
                <c:pt idx="70177">
                  <c:v>4.60E+02</c:v>
                </c:pt>
                <c:pt idx="70178">
                  <c:v>4.60E+02</c:v>
                </c:pt>
                <c:pt idx="70179">
                  <c:v>4.60E+02</c:v>
                </c:pt>
                <c:pt idx="70180">
                  <c:v>4.60E+02</c:v>
                </c:pt>
                <c:pt idx="70181">
                  <c:v>4.60E+02</c:v>
                </c:pt>
                <c:pt idx="70182">
                  <c:v>4.60E+02</c:v>
                </c:pt>
                <c:pt idx="70183">
                  <c:v>4.60E+02</c:v>
                </c:pt>
                <c:pt idx="70184">
                  <c:v>4.60E+02</c:v>
                </c:pt>
                <c:pt idx="70185">
                  <c:v>4.60E+02</c:v>
                </c:pt>
                <c:pt idx="70186">
                  <c:v>4.60E+02</c:v>
                </c:pt>
                <c:pt idx="70187">
                  <c:v>4.60E+02</c:v>
                </c:pt>
                <c:pt idx="70188">
                  <c:v>4.60E+02</c:v>
                </c:pt>
                <c:pt idx="70189">
                  <c:v>4.60E+02</c:v>
                </c:pt>
                <c:pt idx="70190">
                  <c:v>4.60E+02</c:v>
                </c:pt>
                <c:pt idx="70191">
                  <c:v>4.60E+02</c:v>
                </c:pt>
                <c:pt idx="70192">
                  <c:v>4.60E+02</c:v>
                </c:pt>
                <c:pt idx="70193">
                  <c:v>4.60E+02</c:v>
                </c:pt>
                <c:pt idx="70194">
                  <c:v>4.60E+02</c:v>
                </c:pt>
                <c:pt idx="70195">
                  <c:v>4.60E+02</c:v>
                </c:pt>
                <c:pt idx="70196">
                  <c:v>4.60E+02</c:v>
                </c:pt>
                <c:pt idx="70197">
                  <c:v>4.60E+02</c:v>
                </c:pt>
                <c:pt idx="70198">
                  <c:v>4.60E+02</c:v>
                </c:pt>
                <c:pt idx="70199">
                  <c:v>4.60E+02</c:v>
                </c:pt>
                <c:pt idx="70200">
                  <c:v>4.60E+02</c:v>
                </c:pt>
                <c:pt idx="70201">
                  <c:v>4.60E+02</c:v>
                </c:pt>
                <c:pt idx="70202">
                  <c:v>4.60E+02</c:v>
                </c:pt>
                <c:pt idx="70203">
                  <c:v>4.60E+02</c:v>
                </c:pt>
                <c:pt idx="70204">
                  <c:v>4.60E+02</c:v>
                </c:pt>
                <c:pt idx="70205">
                  <c:v>4.60E+02</c:v>
                </c:pt>
                <c:pt idx="70206">
                  <c:v>4.60E+02</c:v>
                </c:pt>
                <c:pt idx="70207">
                  <c:v>4.60E+02</c:v>
                </c:pt>
                <c:pt idx="70208">
                  <c:v>4.60E+02</c:v>
                </c:pt>
                <c:pt idx="70209">
                  <c:v>4.60E+02</c:v>
                </c:pt>
                <c:pt idx="70210">
                  <c:v>4.60E+02</c:v>
                </c:pt>
                <c:pt idx="70211">
                  <c:v>4.60E+02</c:v>
                </c:pt>
                <c:pt idx="70212">
                  <c:v>4.60E+02</c:v>
                </c:pt>
                <c:pt idx="70213">
                  <c:v>4.60E+02</c:v>
                </c:pt>
                <c:pt idx="70214">
                  <c:v>4.60E+02</c:v>
                </c:pt>
                <c:pt idx="70215">
                  <c:v>4.60E+02</c:v>
                </c:pt>
                <c:pt idx="70216">
                  <c:v>4.60E+02</c:v>
                </c:pt>
                <c:pt idx="70217">
                  <c:v>4.60E+02</c:v>
                </c:pt>
                <c:pt idx="70218">
                  <c:v>4.60E+02</c:v>
                </c:pt>
                <c:pt idx="70219">
                  <c:v>4.60E+02</c:v>
                </c:pt>
                <c:pt idx="70220">
                  <c:v>4.60E+02</c:v>
                </c:pt>
                <c:pt idx="70221">
                  <c:v>4.60E+02</c:v>
                </c:pt>
                <c:pt idx="70222">
                  <c:v>4.60E+02</c:v>
                </c:pt>
                <c:pt idx="70223">
                  <c:v>4.60E+02</c:v>
                </c:pt>
                <c:pt idx="70224">
                  <c:v>4.60E+02</c:v>
                </c:pt>
                <c:pt idx="70225">
                  <c:v>4.60E+02</c:v>
                </c:pt>
                <c:pt idx="70226">
                  <c:v>4.60E+02</c:v>
                </c:pt>
                <c:pt idx="70227">
                  <c:v>4.60E+02</c:v>
                </c:pt>
                <c:pt idx="70228">
                  <c:v>4.60E+02</c:v>
                </c:pt>
                <c:pt idx="70229">
                  <c:v>4.60E+02</c:v>
                </c:pt>
                <c:pt idx="70230">
                  <c:v>4.60E+02</c:v>
                </c:pt>
                <c:pt idx="70231">
                  <c:v>4.60E+02</c:v>
                </c:pt>
                <c:pt idx="70232">
                  <c:v>4.60E+02</c:v>
                </c:pt>
                <c:pt idx="70233">
                  <c:v>4.60E+02</c:v>
                </c:pt>
                <c:pt idx="70234">
                  <c:v>4.60E+02</c:v>
                </c:pt>
                <c:pt idx="70235">
                  <c:v>4.60E+02</c:v>
                </c:pt>
                <c:pt idx="70236">
                  <c:v>4.60E+02</c:v>
                </c:pt>
                <c:pt idx="70237">
                  <c:v>4.60E+02</c:v>
                </c:pt>
                <c:pt idx="70238">
                  <c:v>4.60E+02</c:v>
                </c:pt>
                <c:pt idx="70239">
                  <c:v>4.60E+02</c:v>
                </c:pt>
                <c:pt idx="70240">
                  <c:v>4.60E+02</c:v>
                </c:pt>
                <c:pt idx="70241">
                  <c:v>4.60E+02</c:v>
                </c:pt>
                <c:pt idx="70242">
                  <c:v>4.60E+02</c:v>
                </c:pt>
                <c:pt idx="70243">
                  <c:v>4.60E+02</c:v>
                </c:pt>
                <c:pt idx="70244">
                  <c:v>4.60E+02</c:v>
                </c:pt>
                <c:pt idx="70245">
                  <c:v>4.60E+02</c:v>
                </c:pt>
                <c:pt idx="70246">
                  <c:v>4.60E+02</c:v>
                </c:pt>
                <c:pt idx="70247">
                  <c:v>4.60E+02</c:v>
                </c:pt>
                <c:pt idx="70248">
                  <c:v>4.60E+02</c:v>
                </c:pt>
                <c:pt idx="70249">
                  <c:v>4.60E+02</c:v>
                </c:pt>
                <c:pt idx="70250">
                  <c:v>4.60E+02</c:v>
                </c:pt>
                <c:pt idx="70251">
                  <c:v>4.60E+02</c:v>
                </c:pt>
                <c:pt idx="70252">
                  <c:v>4.60E+02</c:v>
                </c:pt>
                <c:pt idx="70253">
                  <c:v>4.60E+02</c:v>
                </c:pt>
                <c:pt idx="70254">
                  <c:v>4.60E+02</c:v>
                </c:pt>
                <c:pt idx="70255">
                  <c:v>4.60E+02</c:v>
                </c:pt>
                <c:pt idx="70256">
                  <c:v>4.60E+02</c:v>
                </c:pt>
                <c:pt idx="70257">
                  <c:v>4.60E+02</c:v>
                </c:pt>
                <c:pt idx="70258">
                  <c:v>4.60E+02</c:v>
                </c:pt>
                <c:pt idx="70259">
                  <c:v>4.60E+02</c:v>
                </c:pt>
                <c:pt idx="70260">
                  <c:v>4.60E+02</c:v>
                </c:pt>
                <c:pt idx="70261">
                  <c:v>4.60E+02</c:v>
                </c:pt>
                <c:pt idx="70262">
                  <c:v>4.60E+02</c:v>
                </c:pt>
                <c:pt idx="70263">
                  <c:v>4.60E+02</c:v>
                </c:pt>
                <c:pt idx="70264">
                  <c:v>4.60E+02</c:v>
                </c:pt>
                <c:pt idx="70265">
                  <c:v>4.60E+02</c:v>
                </c:pt>
                <c:pt idx="70266">
                  <c:v>4.60E+02</c:v>
                </c:pt>
                <c:pt idx="70267">
                  <c:v>4.60E+02</c:v>
                </c:pt>
                <c:pt idx="70268">
                  <c:v>4.60E+02</c:v>
                </c:pt>
                <c:pt idx="70269">
                  <c:v>4.60E+02</c:v>
                </c:pt>
                <c:pt idx="70270">
                  <c:v>4.60E+02</c:v>
                </c:pt>
                <c:pt idx="70271">
                  <c:v>4.60E+02</c:v>
                </c:pt>
                <c:pt idx="70272">
                  <c:v>4.60E+02</c:v>
                </c:pt>
                <c:pt idx="70273">
                  <c:v>4.60E+02</c:v>
                </c:pt>
                <c:pt idx="70274">
                  <c:v>4.60E+02</c:v>
                </c:pt>
                <c:pt idx="70275">
                  <c:v>4.60E+02</c:v>
                </c:pt>
                <c:pt idx="70276">
                  <c:v>4.60E+02</c:v>
                </c:pt>
                <c:pt idx="70277">
                  <c:v>4.60E+02</c:v>
                </c:pt>
                <c:pt idx="70278">
                  <c:v>4.60E+02</c:v>
                </c:pt>
                <c:pt idx="70279">
                  <c:v>4.60E+02</c:v>
                </c:pt>
                <c:pt idx="70280">
                  <c:v>4.60E+02</c:v>
                </c:pt>
                <c:pt idx="70281">
                  <c:v>4.60E+02</c:v>
                </c:pt>
                <c:pt idx="70282">
                  <c:v>4.60E+02</c:v>
                </c:pt>
                <c:pt idx="70283">
                  <c:v>4.60E+02</c:v>
                </c:pt>
                <c:pt idx="70284">
                  <c:v>4.60E+02</c:v>
                </c:pt>
                <c:pt idx="70285">
                  <c:v>4.60E+02</c:v>
                </c:pt>
                <c:pt idx="70286">
                  <c:v>4.60E+02</c:v>
                </c:pt>
                <c:pt idx="70287">
                  <c:v>4.60E+02</c:v>
                </c:pt>
                <c:pt idx="70288">
                  <c:v>4.60E+02</c:v>
                </c:pt>
                <c:pt idx="70289">
                  <c:v>4.60E+02</c:v>
                </c:pt>
                <c:pt idx="70290">
                  <c:v>4.60E+02</c:v>
                </c:pt>
                <c:pt idx="70291">
                  <c:v>4.60E+02</c:v>
                </c:pt>
                <c:pt idx="70292">
                  <c:v>4.60E+02</c:v>
                </c:pt>
                <c:pt idx="70293">
                  <c:v>4.60E+02</c:v>
                </c:pt>
                <c:pt idx="70294">
                  <c:v>4.60E+02</c:v>
                </c:pt>
                <c:pt idx="70295">
                  <c:v>4.60E+02</c:v>
                </c:pt>
                <c:pt idx="70296">
                  <c:v>4.60E+02</c:v>
                </c:pt>
                <c:pt idx="70297">
                  <c:v>4.60E+02</c:v>
                </c:pt>
                <c:pt idx="70298">
                  <c:v>4.60E+02</c:v>
                </c:pt>
                <c:pt idx="70299">
                  <c:v>4.60E+02</c:v>
                </c:pt>
                <c:pt idx="70300">
                  <c:v>4.60E+02</c:v>
                </c:pt>
                <c:pt idx="70301">
                  <c:v>4.60E+02</c:v>
                </c:pt>
                <c:pt idx="70302">
                  <c:v>4.60E+02</c:v>
                </c:pt>
                <c:pt idx="70303">
                  <c:v>4.60E+02</c:v>
                </c:pt>
                <c:pt idx="70304">
                  <c:v>4.60E+02</c:v>
                </c:pt>
                <c:pt idx="70305">
                  <c:v>4.60E+02</c:v>
                </c:pt>
                <c:pt idx="70306">
                  <c:v>4.60E+02</c:v>
                </c:pt>
                <c:pt idx="70307">
                  <c:v>4.60E+02</c:v>
                </c:pt>
                <c:pt idx="70308">
                  <c:v>4.60E+02</c:v>
                </c:pt>
                <c:pt idx="70309">
                  <c:v>4.60E+02</c:v>
                </c:pt>
                <c:pt idx="70310">
                  <c:v>4.60E+02</c:v>
                </c:pt>
                <c:pt idx="70311">
                  <c:v>4.60E+02</c:v>
                </c:pt>
                <c:pt idx="70312">
                  <c:v>4.60E+02</c:v>
                </c:pt>
                <c:pt idx="70313">
                  <c:v>4.60E+02</c:v>
                </c:pt>
                <c:pt idx="70314">
                  <c:v>4.60E+02</c:v>
                </c:pt>
                <c:pt idx="70315">
                  <c:v>4.60E+02</c:v>
                </c:pt>
                <c:pt idx="70316">
                  <c:v>4.60E+02</c:v>
                </c:pt>
                <c:pt idx="70317">
                  <c:v>4.60E+02</c:v>
                </c:pt>
                <c:pt idx="70318">
                  <c:v>4.60E+02</c:v>
                </c:pt>
                <c:pt idx="70319">
                  <c:v>4.60E+02</c:v>
                </c:pt>
                <c:pt idx="70320">
                  <c:v>4.60E+02</c:v>
                </c:pt>
                <c:pt idx="70321">
                  <c:v>4.60E+02</c:v>
                </c:pt>
                <c:pt idx="70322">
                  <c:v>4.60E+02</c:v>
                </c:pt>
                <c:pt idx="70323">
                  <c:v>4.60E+02</c:v>
                </c:pt>
                <c:pt idx="70324">
                  <c:v>4.60E+02</c:v>
                </c:pt>
                <c:pt idx="70325">
                  <c:v>4.60E+02</c:v>
                </c:pt>
                <c:pt idx="70326">
                  <c:v>4.60E+02</c:v>
                </c:pt>
                <c:pt idx="70327">
                  <c:v>4.60E+02</c:v>
                </c:pt>
                <c:pt idx="70328">
                  <c:v>4.60E+02</c:v>
                </c:pt>
                <c:pt idx="70329">
                  <c:v>4.60E+02</c:v>
                </c:pt>
                <c:pt idx="70330">
                  <c:v>4.60E+02</c:v>
                </c:pt>
                <c:pt idx="70331">
                  <c:v>4.60E+02</c:v>
                </c:pt>
                <c:pt idx="70332">
                  <c:v>4.60E+02</c:v>
                </c:pt>
                <c:pt idx="70333">
                  <c:v>4.60E+02</c:v>
                </c:pt>
                <c:pt idx="70334">
                  <c:v>4.60E+02</c:v>
                </c:pt>
                <c:pt idx="70335">
                  <c:v>4.60E+02</c:v>
                </c:pt>
                <c:pt idx="70336">
                  <c:v>4.60E+02</c:v>
                </c:pt>
                <c:pt idx="70337">
                  <c:v>4.60E+02</c:v>
                </c:pt>
                <c:pt idx="70338">
                  <c:v>4.60E+02</c:v>
                </c:pt>
                <c:pt idx="70339">
                  <c:v>4.60E+02</c:v>
                </c:pt>
                <c:pt idx="70340">
                  <c:v>4.60E+02</c:v>
                </c:pt>
                <c:pt idx="70341">
                  <c:v>4.60E+02</c:v>
                </c:pt>
                <c:pt idx="70342">
                  <c:v>4.60E+02</c:v>
                </c:pt>
                <c:pt idx="70343">
                  <c:v>4.60E+02</c:v>
                </c:pt>
                <c:pt idx="70344">
                  <c:v>4.60E+02</c:v>
                </c:pt>
                <c:pt idx="70345">
                  <c:v>4.60E+02</c:v>
                </c:pt>
                <c:pt idx="70346">
                  <c:v>4.60E+02</c:v>
                </c:pt>
                <c:pt idx="70347">
                  <c:v>4.60E+02</c:v>
                </c:pt>
                <c:pt idx="70348">
                  <c:v>4.60E+02</c:v>
                </c:pt>
                <c:pt idx="70349">
                  <c:v>4.60E+02</c:v>
                </c:pt>
                <c:pt idx="70350">
                  <c:v>4.60E+02</c:v>
                </c:pt>
                <c:pt idx="70351">
                  <c:v>4.60E+02</c:v>
                </c:pt>
                <c:pt idx="70352">
                  <c:v>4.60E+02</c:v>
                </c:pt>
                <c:pt idx="70353">
                  <c:v>4.60E+02</c:v>
                </c:pt>
                <c:pt idx="70354">
                  <c:v>4.60E+02</c:v>
                </c:pt>
                <c:pt idx="70355">
                  <c:v>4.60E+02</c:v>
                </c:pt>
                <c:pt idx="70356">
                  <c:v>4.60E+02</c:v>
                </c:pt>
                <c:pt idx="70357">
                  <c:v>4.60E+02</c:v>
                </c:pt>
                <c:pt idx="70358">
                  <c:v>4.60E+02</c:v>
                </c:pt>
                <c:pt idx="70359">
                  <c:v>4.60E+02</c:v>
                </c:pt>
                <c:pt idx="70360">
                  <c:v>4.60E+02</c:v>
                </c:pt>
                <c:pt idx="70361">
                  <c:v>4.60E+02</c:v>
                </c:pt>
                <c:pt idx="70362">
                  <c:v>4.60E+02</c:v>
                </c:pt>
                <c:pt idx="70363">
                  <c:v>4.60E+02</c:v>
                </c:pt>
                <c:pt idx="70364">
                  <c:v>4.60E+02</c:v>
                </c:pt>
                <c:pt idx="70365">
                  <c:v>4.60E+02</c:v>
                </c:pt>
                <c:pt idx="70366">
                  <c:v>4.60E+02</c:v>
                </c:pt>
                <c:pt idx="70367">
                  <c:v>4.60E+02</c:v>
                </c:pt>
                <c:pt idx="70368">
                  <c:v>4.60E+02</c:v>
                </c:pt>
                <c:pt idx="70369">
                  <c:v>4.60E+02</c:v>
                </c:pt>
                <c:pt idx="70370">
                  <c:v>4.60E+02</c:v>
                </c:pt>
                <c:pt idx="70371">
                  <c:v>4.60E+02</c:v>
                </c:pt>
                <c:pt idx="70372">
                  <c:v>4.60E+02</c:v>
                </c:pt>
                <c:pt idx="70373">
                  <c:v>4.60E+02</c:v>
                </c:pt>
                <c:pt idx="70374">
                  <c:v>4.60E+02</c:v>
                </c:pt>
                <c:pt idx="70375">
                  <c:v>4.60E+02</c:v>
                </c:pt>
                <c:pt idx="70376">
                  <c:v>4.60E+02</c:v>
                </c:pt>
                <c:pt idx="70377">
                  <c:v>4.60E+02</c:v>
                </c:pt>
                <c:pt idx="70378">
                  <c:v>4.60E+02</c:v>
                </c:pt>
                <c:pt idx="70379">
                  <c:v>4.60E+02</c:v>
                </c:pt>
                <c:pt idx="70380">
                  <c:v>4.60E+02</c:v>
                </c:pt>
                <c:pt idx="70381">
                  <c:v>4.60E+02</c:v>
                </c:pt>
                <c:pt idx="70382">
                  <c:v>4.60E+02</c:v>
                </c:pt>
                <c:pt idx="70383">
                  <c:v>4.60E+02</c:v>
                </c:pt>
                <c:pt idx="70384">
                  <c:v>4.60E+02</c:v>
                </c:pt>
                <c:pt idx="70385">
                  <c:v>4.60E+02</c:v>
                </c:pt>
                <c:pt idx="70386">
                  <c:v>4.60E+02</c:v>
                </c:pt>
                <c:pt idx="70387">
                  <c:v>4.60E+02</c:v>
                </c:pt>
                <c:pt idx="70388">
                  <c:v>4.60E+02</c:v>
                </c:pt>
                <c:pt idx="70389">
                  <c:v>4.60E+02</c:v>
                </c:pt>
                <c:pt idx="70390">
                  <c:v>4.60E+02</c:v>
                </c:pt>
                <c:pt idx="70391">
                  <c:v>4.60E+02</c:v>
                </c:pt>
                <c:pt idx="70392">
                  <c:v>4.60E+02</c:v>
                </c:pt>
                <c:pt idx="70393">
                  <c:v>4.60E+02</c:v>
                </c:pt>
                <c:pt idx="70394">
                  <c:v>4.60E+02</c:v>
                </c:pt>
                <c:pt idx="70395">
                  <c:v>4.60E+02</c:v>
                </c:pt>
                <c:pt idx="70396">
                  <c:v>4.60E+02</c:v>
                </c:pt>
                <c:pt idx="70397">
                  <c:v>4.60E+02</c:v>
                </c:pt>
                <c:pt idx="70398">
                  <c:v>4.60E+02</c:v>
                </c:pt>
                <c:pt idx="70399">
                  <c:v>4.60E+02</c:v>
                </c:pt>
                <c:pt idx="70400">
                  <c:v>4.60E+02</c:v>
                </c:pt>
                <c:pt idx="70401">
                  <c:v>4.60E+02</c:v>
                </c:pt>
                <c:pt idx="70402">
                  <c:v>4.60E+02</c:v>
                </c:pt>
                <c:pt idx="70403">
                  <c:v>4.60E+02</c:v>
                </c:pt>
                <c:pt idx="70404">
                  <c:v>4.60E+02</c:v>
                </c:pt>
                <c:pt idx="70405">
                  <c:v>4.60E+02</c:v>
                </c:pt>
                <c:pt idx="70406">
                  <c:v>4.60E+02</c:v>
                </c:pt>
                <c:pt idx="70407">
                  <c:v>4.60E+02</c:v>
                </c:pt>
                <c:pt idx="70408">
                  <c:v>4.60E+02</c:v>
                </c:pt>
                <c:pt idx="70409">
                  <c:v>4.60E+02</c:v>
                </c:pt>
                <c:pt idx="70410">
                  <c:v>4.60E+02</c:v>
                </c:pt>
                <c:pt idx="70411">
                  <c:v>4.60E+02</c:v>
                </c:pt>
                <c:pt idx="70412">
                  <c:v>4.60E+02</c:v>
                </c:pt>
                <c:pt idx="70413">
                  <c:v>4.60E+02</c:v>
                </c:pt>
                <c:pt idx="70414">
                  <c:v>4.60E+02</c:v>
                </c:pt>
                <c:pt idx="70415">
                  <c:v>4.60E+02</c:v>
                </c:pt>
                <c:pt idx="70416">
                  <c:v>4.60E+02</c:v>
                </c:pt>
                <c:pt idx="70417">
                  <c:v>4.60E+02</c:v>
                </c:pt>
                <c:pt idx="70418">
                  <c:v>4.60E+02</c:v>
                </c:pt>
                <c:pt idx="70419">
                  <c:v>4.60E+02</c:v>
                </c:pt>
                <c:pt idx="70420">
                  <c:v>4.60E+02</c:v>
                </c:pt>
                <c:pt idx="70421">
                  <c:v>4.60E+02</c:v>
                </c:pt>
                <c:pt idx="70422">
                  <c:v>4.60E+02</c:v>
                </c:pt>
                <c:pt idx="70423">
                  <c:v>4.60E+02</c:v>
                </c:pt>
                <c:pt idx="70424">
                  <c:v>4.60E+02</c:v>
                </c:pt>
                <c:pt idx="70425">
                  <c:v>4.60E+02</c:v>
                </c:pt>
                <c:pt idx="70426">
                  <c:v>4.60E+02</c:v>
                </c:pt>
                <c:pt idx="70427">
                  <c:v>4.60E+02</c:v>
                </c:pt>
                <c:pt idx="70428">
                  <c:v>4.60E+02</c:v>
                </c:pt>
                <c:pt idx="70429">
                  <c:v>4.60E+02</c:v>
                </c:pt>
                <c:pt idx="70430">
                  <c:v>4.60E+02</c:v>
                </c:pt>
                <c:pt idx="70431">
                  <c:v>4.60E+02</c:v>
                </c:pt>
                <c:pt idx="70432">
                  <c:v>4.60E+02</c:v>
                </c:pt>
                <c:pt idx="70433">
                  <c:v>4.60E+02</c:v>
                </c:pt>
                <c:pt idx="70434">
                  <c:v>4.60E+02</c:v>
                </c:pt>
                <c:pt idx="70435">
                  <c:v>4.60E+02</c:v>
                </c:pt>
                <c:pt idx="70436">
                  <c:v>4.60E+02</c:v>
                </c:pt>
                <c:pt idx="70437">
                  <c:v>4.60E+02</c:v>
                </c:pt>
                <c:pt idx="70438">
                  <c:v>4.60E+02</c:v>
                </c:pt>
                <c:pt idx="70439">
                  <c:v>4.60E+02</c:v>
                </c:pt>
                <c:pt idx="70440">
                  <c:v>4.60E+02</c:v>
                </c:pt>
                <c:pt idx="70441">
                  <c:v>4.60E+02</c:v>
                </c:pt>
                <c:pt idx="70442">
                  <c:v>4.60E+02</c:v>
                </c:pt>
                <c:pt idx="70443">
                  <c:v>4.60E+02</c:v>
                </c:pt>
                <c:pt idx="70444">
                  <c:v>4.60E+02</c:v>
                </c:pt>
                <c:pt idx="70445">
                  <c:v>4.60E+02</c:v>
                </c:pt>
                <c:pt idx="70446">
                  <c:v>4.60E+02</c:v>
                </c:pt>
                <c:pt idx="70447">
                  <c:v>4.60E+02</c:v>
                </c:pt>
                <c:pt idx="70448">
                  <c:v>4.60E+02</c:v>
                </c:pt>
                <c:pt idx="70449">
                  <c:v>4.60E+02</c:v>
                </c:pt>
                <c:pt idx="70450">
                  <c:v>4.60E+02</c:v>
                </c:pt>
                <c:pt idx="70451">
                  <c:v>4.60E+02</c:v>
                </c:pt>
                <c:pt idx="70452">
                  <c:v>4.60E+02</c:v>
                </c:pt>
                <c:pt idx="70453">
                  <c:v>4.60E+02</c:v>
                </c:pt>
                <c:pt idx="70454">
                  <c:v>4.60E+02</c:v>
                </c:pt>
                <c:pt idx="70455">
                  <c:v>4.60E+02</c:v>
                </c:pt>
                <c:pt idx="70456">
                  <c:v>4.60E+02</c:v>
                </c:pt>
                <c:pt idx="70457">
                  <c:v>4.60E+02</c:v>
                </c:pt>
                <c:pt idx="70458">
                  <c:v>4.60E+02</c:v>
                </c:pt>
                <c:pt idx="70459">
                  <c:v>4.60E+02</c:v>
                </c:pt>
                <c:pt idx="70460">
                  <c:v>4.60E+02</c:v>
                </c:pt>
                <c:pt idx="70461">
                  <c:v>4.60E+02</c:v>
                </c:pt>
                <c:pt idx="70462">
                  <c:v>4.60E+02</c:v>
                </c:pt>
                <c:pt idx="70463">
                  <c:v>4.60E+02</c:v>
                </c:pt>
                <c:pt idx="70464">
                  <c:v>4.60E+02</c:v>
                </c:pt>
                <c:pt idx="70465">
                  <c:v>4.60E+02</c:v>
                </c:pt>
                <c:pt idx="70466">
                  <c:v>4.60E+02</c:v>
                </c:pt>
                <c:pt idx="70467">
                  <c:v>4.60E+02</c:v>
                </c:pt>
                <c:pt idx="70468">
                  <c:v>4.60E+02</c:v>
                </c:pt>
                <c:pt idx="70469">
                  <c:v>4.60E+02</c:v>
                </c:pt>
                <c:pt idx="70470">
                  <c:v>4.60E+02</c:v>
                </c:pt>
                <c:pt idx="70471">
                  <c:v>4.60E+02</c:v>
                </c:pt>
                <c:pt idx="70472">
                  <c:v>4.60E+02</c:v>
                </c:pt>
                <c:pt idx="70473">
                  <c:v>4.60E+02</c:v>
                </c:pt>
                <c:pt idx="70474">
                  <c:v>4.60E+02</c:v>
                </c:pt>
                <c:pt idx="70475">
                  <c:v>4.60E+02</c:v>
                </c:pt>
                <c:pt idx="70476">
                  <c:v>4.60E+02</c:v>
                </c:pt>
                <c:pt idx="70477">
                  <c:v>4.60E+02</c:v>
                </c:pt>
                <c:pt idx="70478">
                  <c:v>4.60E+02</c:v>
                </c:pt>
                <c:pt idx="70479">
                  <c:v>4.60E+02</c:v>
                </c:pt>
                <c:pt idx="70480">
                  <c:v>4.60E+02</c:v>
                </c:pt>
                <c:pt idx="70481">
                  <c:v>4.60E+02</c:v>
                </c:pt>
                <c:pt idx="70482">
                  <c:v>4.60E+02</c:v>
                </c:pt>
                <c:pt idx="70483">
                  <c:v>4.60E+02</c:v>
                </c:pt>
                <c:pt idx="70484">
                  <c:v>4.60E+02</c:v>
                </c:pt>
                <c:pt idx="70485">
                  <c:v>4.60E+02</c:v>
                </c:pt>
                <c:pt idx="70486">
                  <c:v>4.60E+02</c:v>
                </c:pt>
                <c:pt idx="70487">
                  <c:v>4.60E+02</c:v>
                </c:pt>
                <c:pt idx="70488">
                  <c:v>4.60E+02</c:v>
                </c:pt>
                <c:pt idx="70489">
                  <c:v>4.60E+02</c:v>
                </c:pt>
                <c:pt idx="70490">
                  <c:v>4.60E+02</c:v>
                </c:pt>
                <c:pt idx="70491">
                  <c:v>4.60E+02</c:v>
                </c:pt>
                <c:pt idx="70492">
                  <c:v>4.60E+02</c:v>
                </c:pt>
                <c:pt idx="70493">
                  <c:v>4.60E+02</c:v>
                </c:pt>
                <c:pt idx="70494">
                  <c:v>4.60E+02</c:v>
                </c:pt>
                <c:pt idx="70495">
                  <c:v>4.60E+02</c:v>
                </c:pt>
                <c:pt idx="70496">
                  <c:v>4.60E+02</c:v>
                </c:pt>
                <c:pt idx="70497">
                  <c:v>4.60E+02</c:v>
                </c:pt>
                <c:pt idx="70498">
                  <c:v>4.60E+02</c:v>
                </c:pt>
                <c:pt idx="70499">
                  <c:v>4.60E+02</c:v>
                </c:pt>
                <c:pt idx="70500">
                  <c:v>4.60E+02</c:v>
                </c:pt>
                <c:pt idx="70501">
                  <c:v>4.60E+02</c:v>
                </c:pt>
                <c:pt idx="70502">
                  <c:v>4.60E+02</c:v>
                </c:pt>
                <c:pt idx="70503">
                  <c:v>4.60E+02</c:v>
                </c:pt>
                <c:pt idx="70504">
                  <c:v>4.60E+02</c:v>
                </c:pt>
                <c:pt idx="70505">
                  <c:v>4.60E+02</c:v>
                </c:pt>
                <c:pt idx="70506">
                  <c:v>4.60E+02</c:v>
                </c:pt>
                <c:pt idx="70507">
                  <c:v>4.60E+02</c:v>
                </c:pt>
                <c:pt idx="70508">
                  <c:v>4.60E+02</c:v>
                </c:pt>
                <c:pt idx="70509">
                  <c:v>4.60E+02</c:v>
                </c:pt>
                <c:pt idx="70510">
                  <c:v>4.60E+02</c:v>
                </c:pt>
                <c:pt idx="70511">
                  <c:v>4.60E+02</c:v>
                </c:pt>
                <c:pt idx="70512">
                  <c:v>4.60E+02</c:v>
                </c:pt>
                <c:pt idx="70513">
                  <c:v>4.60E+02</c:v>
                </c:pt>
                <c:pt idx="70514">
                  <c:v>4.60E+02</c:v>
                </c:pt>
                <c:pt idx="70515">
                  <c:v>4.60E+02</c:v>
                </c:pt>
                <c:pt idx="70516">
                  <c:v>4.60E+02</c:v>
                </c:pt>
                <c:pt idx="70517">
                  <c:v>4.60E+02</c:v>
                </c:pt>
                <c:pt idx="70518">
                  <c:v>4.60E+02</c:v>
                </c:pt>
                <c:pt idx="70519">
                  <c:v>4.60E+02</c:v>
                </c:pt>
                <c:pt idx="70520">
                  <c:v>4.60E+02</c:v>
                </c:pt>
                <c:pt idx="70521">
                  <c:v>4.60E+02</c:v>
                </c:pt>
                <c:pt idx="70522">
                  <c:v>4.60E+02</c:v>
                </c:pt>
                <c:pt idx="70523">
                  <c:v>4.60E+02</c:v>
                </c:pt>
                <c:pt idx="70524">
                  <c:v>4.60E+02</c:v>
                </c:pt>
                <c:pt idx="70525">
                  <c:v>4.60E+02</c:v>
                </c:pt>
                <c:pt idx="70526">
                  <c:v>4.60E+02</c:v>
                </c:pt>
                <c:pt idx="70527">
                  <c:v>4.60E+02</c:v>
                </c:pt>
                <c:pt idx="70528">
                  <c:v>4.60E+02</c:v>
                </c:pt>
                <c:pt idx="70529">
                  <c:v>4.60E+02</c:v>
                </c:pt>
                <c:pt idx="70530">
                  <c:v>4.60E+02</c:v>
                </c:pt>
                <c:pt idx="70531">
                  <c:v>4.60E+02</c:v>
                </c:pt>
                <c:pt idx="70532">
                  <c:v>4.60E+02</c:v>
                </c:pt>
                <c:pt idx="70533">
                  <c:v>4.60E+02</c:v>
                </c:pt>
                <c:pt idx="70534">
                  <c:v>4.60E+02</c:v>
                </c:pt>
                <c:pt idx="70535">
                  <c:v>4.60E+02</c:v>
                </c:pt>
                <c:pt idx="70536">
                  <c:v>4.60E+02</c:v>
                </c:pt>
                <c:pt idx="70537">
                  <c:v>4.60E+02</c:v>
                </c:pt>
                <c:pt idx="70538">
                  <c:v>4.60E+02</c:v>
                </c:pt>
                <c:pt idx="70539">
                  <c:v>4.60E+02</c:v>
                </c:pt>
                <c:pt idx="70540">
                  <c:v>4.60E+02</c:v>
                </c:pt>
                <c:pt idx="70541">
                  <c:v>4.60E+02</c:v>
                </c:pt>
                <c:pt idx="70542">
                  <c:v>4.60E+02</c:v>
                </c:pt>
                <c:pt idx="70543">
                  <c:v>4.60E+02</c:v>
                </c:pt>
                <c:pt idx="70544">
                  <c:v>4.60E+02</c:v>
                </c:pt>
                <c:pt idx="70545">
                  <c:v>4.60E+02</c:v>
                </c:pt>
                <c:pt idx="70546">
                  <c:v>4.60E+02</c:v>
                </c:pt>
                <c:pt idx="70547">
                  <c:v>4.60E+02</c:v>
                </c:pt>
                <c:pt idx="70548">
                  <c:v>4.60E+02</c:v>
                </c:pt>
                <c:pt idx="70549">
                  <c:v>4.60E+02</c:v>
                </c:pt>
                <c:pt idx="70550">
                  <c:v>4.60E+02</c:v>
                </c:pt>
                <c:pt idx="70551">
                  <c:v>4.60E+02</c:v>
                </c:pt>
                <c:pt idx="70552">
                  <c:v>4.60E+02</c:v>
                </c:pt>
                <c:pt idx="70553">
                  <c:v>4.60E+02</c:v>
                </c:pt>
                <c:pt idx="70554">
                  <c:v>4.60E+02</c:v>
                </c:pt>
                <c:pt idx="70555">
                  <c:v>4.60E+02</c:v>
                </c:pt>
                <c:pt idx="70556">
                  <c:v>4.60E+02</c:v>
                </c:pt>
                <c:pt idx="70557">
                  <c:v>4.60E+02</c:v>
                </c:pt>
                <c:pt idx="70558">
                  <c:v>4.60E+02</c:v>
                </c:pt>
                <c:pt idx="70559">
                  <c:v>4.60E+02</c:v>
                </c:pt>
                <c:pt idx="70560">
                  <c:v>4.60E+02</c:v>
                </c:pt>
                <c:pt idx="70561">
                  <c:v>4.60E+02</c:v>
                </c:pt>
                <c:pt idx="70562">
                  <c:v>4.60E+02</c:v>
                </c:pt>
                <c:pt idx="70563">
                  <c:v>4.60E+02</c:v>
                </c:pt>
                <c:pt idx="70564">
                  <c:v>4.60E+02</c:v>
                </c:pt>
                <c:pt idx="70565">
                  <c:v>4.60E+02</c:v>
                </c:pt>
                <c:pt idx="70566">
                  <c:v>4.60E+02</c:v>
                </c:pt>
                <c:pt idx="70567">
                  <c:v>4.60E+02</c:v>
                </c:pt>
                <c:pt idx="70568">
                  <c:v>4.60E+02</c:v>
                </c:pt>
                <c:pt idx="70569">
                  <c:v>4.60E+02</c:v>
                </c:pt>
                <c:pt idx="70570">
                  <c:v>4.60E+02</c:v>
                </c:pt>
                <c:pt idx="70571">
                  <c:v>4.60E+02</c:v>
                </c:pt>
                <c:pt idx="70572">
                  <c:v>4.60E+02</c:v>
                </c:pt>
                <c:pt idx="70573">
                  <c:v>4.60E+02</c:v>
                </c:pt>
                <c:pt idx="70574">
                  <c:v>4.60E+02</c:v>
                </c:pt>
                <c:pt idx="70575">
                  <c:v>4.60E+02</c:v>
                </c:pt>
                <c:pt idx="70576">
                  <c:v>4.60E+02</c:v>
                </c:pt>
                <c:pt idx="70577">
                  <c:v>4.60E+02</c:v>
                </c:pt>
                <c:pt idx="70578">
                  <c:v>4.60E+02</c:v>
                </c:pt>
                <c:pt idx="70579">
                  <c:v>4.60E+02</c:v>
                </c:pt>
                <c:pt idx="70580">
                  <c:v>4.60E+02</c:v>
                </c:pt>
                <c:pt idx="70581">
                  <c:v>4.60E+02</c:v>
                </c:pt>
                <c:pt idx="70582">
                  <c:v>4.60E+02</c:v>
                </c:pt>
                <c:pt idx="70583">
                  <c:v>4.60E+02</c:v>
                </c:pt>
                <c:pt idx="70584">
                  <c:v>4.60E+02</c:v>
                </c:pt>
                <c:pt idx="70585">
                  <c:v>4.60E+02</c:v>
                </c:pt>
                <c:pt idx="70586">
                  <c:v>4.60E+02</c:v>
                </c:pt>
                <c:pt idx="70587">
                  <c:v>4.60E+02</c:v>
                </c:pt>
                <c:pt idx="70588">
                  <c:v>4.60E+02</c:v>
                </c:pt>
                <c:pt idx="70589">
                  <c:v>4.60E+02</c:v>
                </c:pt>
                <c:pt idx="70590">
                  <c:v>4.60E+02</c:v>
                </c:pt>
                <c:pt idx="70591">
                  <c:v>4.60E+02</c:v>
                </c:pt>
                <c:pt idx="70592">
                  <c:v>4.60E+02</c:v>
                </c:pt>
                <c:pt idx="70593">
                  <c:v>4.60E+02</c:v>
                </c:pt>
                <c:pt idx="70594">
                  <c:v>4.60E+02</c:v>
                </c:pt>
                <c:pt idx="70595">
                  <c:v>4.60E+02</c:v>
                </c:pt>
                <c:pt idx="70596">
                  <c:v>4.60E+02</c:v>
                </c:pt>
                <c:pt idx="70597">
                  <c:v>4.60E+02</c:v>
                </c:pt>
                <c:pt idx="70598">
                  <c:v>4.60E+02</c:v>
                </c:pt>
                <c:pt idx="70599">
                  <c:v>4.60E+02</c:v>
                </c:pt>
                <c:pt idx="70600">
                  <c:v>4.60E+02</c:v>
                </c:pt>
                <c:pt idx="70601">
                  <c:v>4.60E+02</c:v>
                </c:pt>
                <c:pt idx="70602">
                  <c:v>4.60E+02</c:v>
                </c:pt>
                <c:pt idx="70603">
                  <c:v>4.60E+02</c:v>
                </c:pt>
                <c:pt idx="70604">
                  <c:v>4.60E+02</c:v>
                </c:pt>
                <c:pt idx="70605">
                  <c:v>4.60E+02</c:v>
                </c:pt>
                <c:pt idx="70606">
                  <c:v>4.60E+02</c:v>
                </c:pt>
                <c:pt idx="70607">
                  <c:v>4.60E+02</c:v>
                </c:pt>
                <c:pt idx="70608">
                  <c:v>4.60E+02</c:v>
                </c:pt>
                <c:pt idx="70609">
                  <c:v>4.60E+02</c:v>
                </c:pt>
                <c:pt idx="70610">
                  <c:v>4.60E+02</c:v>
                </c:pt>
                <c:pt idx="70611">
                  <c:v>4.60E+02</c:v>
                </c:pt>
                <c:pt idx="70612">
                  <c:v>4.60E+02</c:v>
                </c:pt>
                <c:pt idx="70613">
                  <c:v>4.60E+02</c:v>
                </c:pt>
                <c:pt idx="70614">
                  <c:v>4.60E+02</c:v>
                </c:pt>
                <c:pt idx="70615">
                  <c:v>4.60E+02</c:v>
                </c:pt>
                <c:pt idx="70616">
                  <c:v>4.60E+02</c:v>
                </c:pt>
                <c:pt idx="70617">
                  <c:v>4.60E+02</c:v>
                </c:pt>
                <c:pt idx="70618">
                  <c:v>4.60E+02</c:v>
                </c:pt>
                <c:pt idx="70619">
                  <c:v>4.60E+02</c:v>
                </c:pt>
                <c:pt idx="70620">
                  <c:v>4.60E+02</c:v>
                </c:pt>
                <c:pt idx="70621">
                  <c:v>4.60E+02</c:v>
                </c:pt>
                <c:pt idx="70622">
                  <c:v>4.60E+02</c:v>
                </c:pt>
                <c:pt idx="70623">
                  <c:v>4.60E+02</c:v>
                </c:pt>
                <c:pt idx="70624">
                  <c:v>4.60E+02</c:v>
                </c:pt>
                <c:pt idx="70625">
                  <c:v>4.60E+02</c:v>
                </c:pt>
                <c:pt idx="70626">
                  <c:v>4.60E+02</c:v>
                </c:pt>
                <c:pt idx="70627">
                  <c:v>4.60E+02</c:v>
                </c:pt>
                <c:pt idx="70628">
                  <c:v>4.60E+02</c:v>
                </c:pt>
                <c:pt idx="70629">
                  <c:v>4.60E+02</c:v>
                </c:pt>
                <c:pt idx="70630">
                  <c:v>4.60E+02</c:v>
                </c:pt>
                <c:pt idx="70631">
                  <c:v>4.60E+02</c:v>
                </c:pt>
                <c:pt idx="70632">
                  <c:v>4.60E+02</c:v>
                </c:pt>
                <c:pt idx="70633">
                  <c:v>4.60E+02</c:v>
                </c:pt>
                <c:pt idx="70634">
                  <c:v>4.60E+02</c:v>
                </c:pt>
                <c:pt idx="70635">
                  <c:v>4.60E+02</c:v>
                </c:pt>
                <c:pt idx="70636">
                  <c:v>4.60E+02</c:v>
                </c:pt>
                <c:pt idx="70637">
                  <c:v>4.60E+02</c:v>
                </c:pt>
                <c:pt idx="70638">
                  <c:v>4.60E+02</c:v>
                </c:pt>
                <c:pt idx="70639">
                  <c:v>4.60E+02</c:v>
                </c:pt>
                <c:pt idx="70640">
                  <c:v>4.60E+02</c:v>
                </c:pt>
                <c:pt idx="70641">
                  <c:v>4.60E+02</c:v>
                </c:pt>
                <c:pt idx="70642">
                  <c:v>4.60E+02</c:v>
                </c:pt>
                <c:pt idx="70643">
                  <c:v>4.60E+02</c:v>
                </c:pt>
                <c:pt idx="70644">
                  <c:v>4.60E+02</c:v>
                </c:pt>
                <c:pt idx="70645">
                  <c:v>4.60E+02</c:v>
                </c:pt>
                <c:pt idx="70646">
                  <c:v>4.60E+02</c:v>
                </c:pt>
                <c:pt idx="70647">
                  <c:v>4.60E+02</c:v>
                </c:pt>
                <c:pt idx="70648">
                  <c:v>4.60E+02</c:v>
                </c:pt>
                <c:pt idx="70649">
                  <c:v>4.60E+02</c:v>
                </c:pt>
                <c:pt idx="70650">
                  <c:v>4.60E+02</c:v>
                </c:pt>
                <c:pt idx="70651">
                  <c:v>4.60E+02</c:v>
                </c:pt>
                <c:pt idx="70652">
                  <c:v>4.60E+02</c:v>
                </c:pt>
                <c:pt idx="70653">
                  <c:v>4.60E+02</c:v>
                </c:pt>
                <c:pt idx="70654">
                  <c:v>4.60E+02</c:v>
                </c:pt>
                <c:pt idx="70655">
                  <c:v>4.60E+02</c:v>
                </c:pt>
                <c:pt idx="70656">
                  <c:v>4.60E+02</c:v>
                </c:pt>
                <c:pt idx="70657">
                  <c:v>4.60E+02</c:v>
                </c:pt>
                <c:pt idx="70658">
                  <c:v>4.60E+02</c:v>
                </c:pt>
                <c:pt idx="70659">
                  <c:v>4.60E+02</c:v>
                </c:pt>
                <c:pt idx="70660">
                  <c:v>4.60E+02</c:v>
                </c:pt>
                <c:pt idx="70661">
                  <c:v>4.60E+02</c:v>
                </c:pt>
                <c:pt idx="70662">
                  <c:v>4.60E+02</c:v>
                </c:pt>
                <c:pt idx="70663">
                  <c:v>4.60E+02</c:v>
                </c:pt>
                <c:pt idx="70664">
                  <c:v>4.60E+02</c:v>
                </c:pt>
                <c:pt idx="70665">
                  <c:v>4.60E+02</c:v>
                </c:pt>
                <c:pt idx="70666">
                  <c:v>4.60E+02</c:v>
                </c:pt>
                <c:pt idx="70667">
                  <c:v>4.60E+02</c:v>
                </c:pt>
                <c:pt idx="70668">
                  <c:v>4.60E+02</c:v>
                </c:pt>
                <c:pt idx="70669">
                  <c:v>4.60E+02</c:v>
                </c:pt>
                <c:pt idx="70670">
                  <c:v>4.60E+02</c:v>
                </c:pt>
                <c:pt idx="70671">
                  <c:v>4.60E+02</c:v>
                </c:pt>
                <c:pt idx="70672">
                  <c:v>4.60E+02</c:v>
                </c:pt>
                <c:pt idx="70673">
                  <c:v>4.60E+02</c:v>
                </c:pt>
                <c:pt idx="70674">
                  <c:v>4.60E+02</c:v>
                </c:pt>
                <c:pt idx="70675">
                  <c:v>4.60E+02</c:v>
                </c:pt>
                <c:pt idx="70676">
                  <c:v>4.60E+02</c:v>
                </c:pt>
                <c:pt idx="70677">
                  <c:v>4.60E+02</c:v>
                </c:pt>
                <c:pt idx="70678">
                  <c:v>4.60E+02</c:v>
                </c:pt>
                <c:pt idx="70679">
                  <c:v>4.60E+02</c:v>
                </c:pt>
                <c:pt idx="70680">
                  <c:v>4.60E+02</c:v>
                </c:pt>
                <c:pt idx="70681">
                  <c:v>4.60E+02</c:v>
                </c:pt>
                <c:pt idx="70682">
                  <c:v>4.60E+02</c:v>
                </c:pt>
                <c:pt idx="70683">
                  <c:v>4.60E+02</c:v>
                </c:pt>
                <c:pt idx="70684">
                  <c:v>4.60E+02</c:v>
                </c:pt>
                <c:pt idx="70685">
                  <c:v>4.60E+02</c:v>
                </c:pt>
                <c:pt idx="70686">
                  <c:v>4.60E+02</c:v>
                </c:pt>
                <c:pt idx="70687">
                  <c:v>4.60E+02</c:v>
                </c:pt>
                <c:pt idx="70688">
                  <c:v>4.60E+02</c:v>
                </c:pt>
                <c:pt idx="70689">
                  <c:v>4.60E+02</c:v>
                </c:pt>
                <c:pt idx="70690">
                  <c:v>4.60E+02</c:v>
                </c:pt>
                <c:pt idx="70691">
                  <c:v>4.60E+02</c:v>
                </c:pt>
                <c:pt idx="70692">
                  <c:v>4.60E+02</c:v>
                </c:pt>
                <c:pt idx="70693">
                  <c:v>4.60E+02</c:v>
                </c:pt>
                <c:pt idx="70694">
                  <c:v>4.60E+02</c:v>
                </c:pt>
                <c:pt idx="70695">
                  <c:v>4.60E+02</c:v>
                </c:pt>
                <c:pt idx="70696">
                  <c:v>4.60E+02</c:v>
                </c:pt>
                <c:pt idx="70697">
                  <c:v>4.60E+02</c:v>
                </c:pt>
                <c:pt idx="70698">
                  <c:v>4.60E+02</c:v>
                </c:pt>
                <c:pt idx="70699">
                  <c:v>4.60E+02</c:v>
                </c:pt>
                <c:pt idx="70700">
                  <c:v>4.60E+02</c:v>
                </c:pt>
                <c:pt idx="70701">
                  <c:v>4.60E+02</c:v>
                </c:pt>
                <c:pt idx="70702">
                  <c:v>4.60E+02</c:v>
                </c:pt>
                <c:pt idx="70703">
                  <c:v>4.60E+02</c:v>
                </c:pt>
                <c:pt idx="70704">
                  <c:v>4.60E+02</c:v>
                </c:pt>
                <c:pt idx="70705">
                  <c:v>4.60E+02</c:v>
                </c:pt>
                <c:pt idx="70706">
                  <c:v>4.60E+02</c:v>
                </c:pt>
                <c:pt idx="70707">
                  <c:v>4.60E+02</c:v>
                </c:pt>
                <c:pt idx="70708">
                  <c:v>4.60E+02</c:v>
                </c:pt>
                <c:pt idx="70709">
                  <c:v>4.60E+02</c:v>
                </c:pt>
                <c:pt idx="70710">
                  <c:v>4.60E+02</c:v>
                </c:pt>
                <c:pt idx="70711">
                  <c:v>4.60E+02</c:v>
                </c:pt>
                <c:pt idx="70712">
                  <c:v>4.60E+02</c:v>
                </c:pt>
                <c:pt idx="70713">
                  <c:v>4.60E+02</c:v>
                </c:pt>
                <c:pt idx="70714">
                  <c:v>4.60E+02</c:v>
                </c:pt>
                <c:pt idx="70715">
                  <c:v>4.60E+02</c:v>
                </c:pt>
                <c:pt idx="70716">
                  <c:v>4.60E+02</c:v>
                </c:pt>
                <c:pt idx="70717">
                  <c:v>4.60E+02</c:v>
                </c:pt>
                <c:pt idx="70718">
                  <c:v>4.60E+02</c:v>
                </c:pt>
                <c:pt idx="70719">
                  <c:v>4.60E+02</c:v>
                </c:pt>
                <c:pt idx="70720">
                  <c:v>4.60E+02</c:v>
                </c:pt>
                <c:pt idx="70721">
                  <c:v>4.60E+02</c:v>
                </c:pt>
                <c:pt idx="70722">
                  <c:v>4.60E+02</c:v>
                </c:pt>
                <c:pt idx="70723">
                  <c:v>4.60E+02</c:v>
                </c:pt>
                <c:pt idx="70724">
                  <c:v>4.60E+02</c:v>
                </c:pt>
                <c:pt idx="70725">
                  <c:v>4.60E+02</c:v>
                </c:pt>
                <c:pt idx="70726">
                  <c:v>4.60E+02</c:v>
                </c:pt>
                <c:pt idx="70727">
                  <c:v>4.60E+02</c:v>
                </c:pt>
                <c:pt idx="70728">
                  <c:v>4.60E+02</c:v>
                </c:pt>
                <c:pt idx="70729">
                  <c:v>4.60E+02</c:v>
                </c:pt>
                <c:pt idx="70730">
                  <c:v>4.60E+02</c:v>
                </c:pt>
                <c:pt idx="70731">
                  <c:v>4.60E+02</c:v>
                </c:pt>
                <c:pt idx="70732">
                  <c:v>4.60E+02</c:v>
                </c:pt>
                <c:pt idx="70733">
                  <c:v>4.60E+02</c:v>
                </c:pt>
                <c:pt idx="70734">
                  <c:v>4.60E+02</c:v>
                </c:pt>
                <c:pt idx="70735">
                  <c:v>4.60E+02</c:v>
                </c:pt>
                <c:pt idx="70736">
                  <c:v>4.60E+02</c:v>
                </c:pt>
                <c:pt idx="70737">
                  <c:v>4.60E+02</c:v>
                </c:pt>
                <c:pt idx="70738">
                  <c:v>4.60E+02</c:v>
                </c:pt>
                <c:pt idx="70739">
                  <c:v>4.60E+02</c:v>
                </c:pt>
                <c:pt idx="70740">
                  <c:v>4.60E+02</c:v>
                </c:pt>
                <c:pt idx="70741">
                  <c:v>4.60E+02</c:v>
                </c:pt>
                <c:pt idx="70742">
                  <c:v>4.60E+02</c:v>
                </c:pt>
                <c:pt idx="70743">
                  <c:v>4.60E+02</c:v>
                </c:pt>
                <c:pt idx="70744">
                  <c:v>4.60E+02</c:v>
                </c:pt>
                <c:pt idx="70745">
                  <c:v>4.60E+02</c:v>
                </c:pt>
                <c:pt idx="70746">
                  <c:v>4.60E+02</c:v>
                </c:pt>
                <c:pt idx="70747">
                  <c:v>4.60E+02</c:v>
                </c:pt>
                <c:pt idx="70748">
                  <c:v>4.60E+02</c:v>
                </c:pt>
                <c:pt idx="70749">
                  <c:v>4.60E+02</c:v>
                </c:pt>
                <c:pt idx="70750">
                  <c:v>4.60E+02</c:v>
                </c:pt>
                <c:pt idx="70751">
                  <c:v>4.60E+02</c:v>
                </c:pt>
                <c:pt idx="70752">
                  <c:v>4.60E+02</c:v>
                </c:pt>
                <c:pt idx="70753">
                  <c:v>4.60E+02</c:v>
                </c:pt>
                <c:pt idx="70754">
                  <c:v>4.60E+02</c:v>
                </c:pt>
                <c:pt idx="70755">
                  <c:v>4.60E+02</c:v>
                </c:pt>
                <c:pt idx="70756">
                  <c:v>4.60E+02</c:v>
                </c:pt>
                <c:pt idx="70757">
                  <c:v>4.60E+02</c:v>
                </c:pt>
                <c:pt idx="70758">
                  <c:v>4.60E+02</c:v>
                </c:pt>
                <c:pt idx="70759">
                  <c:v>4.60E+02</c:v>
                </c:pt>
                <c:pt idx="70760">
                  <c:v>4.60E+02</c:v>
                </c:pt>
                <c:pt idx="70761">
                  <c:v>4.60E+02</c:v>
                </c:pt>
                <c:pt idx="70762">
                  <c:v>4.60E+02</c:v>
                </c:pt>
                <c:pt idx="70763">
                  <c:v>4.60E+02</c:v>
                </c:pt>
                <c:pt idx="70764">
                  <c:v>4.60E+02</c:v>
                </c:pt>
                <c:pt idx="70765">
                  <c:v>4.60E+02</c:v>
                </c:pt>
                <c:pt idx="70766">
                  <c:v>4.60E+02</c:v>
                </c:pt>
                <c:pt idx="70767">
                  <c:v>4.60E+02</c:v>
                </c:pt>
                <c:pt idx="70768">
                  <c:v>4.60E+02</c:v>
                </c:pt>
                <c:pt idx="70769">
                  <c:v>4.60E+02</c:v>
                </c:pt>
                <c:pt idx="70770">
                  <c:v>4.60E+02</c:v>
                </c:pt>
                <c:pt idx="70771">
                  <c:v>4.60E+02</c:v>
                </c:pt>
                <c:pt idx="70772">
                  <c:v>4.60E+02</c:v>
                </c:pt>
                <c:pt idx="70773">
                  <c:v>4.60E+02</c:v>
                </c:pt>
                <c:pt idx="70774">
                  <c:v>4.60E+02</c:v>
                </c:pt>
                <c:pt idx="70775">
                  <c:v>4.60E+02</c:v>
                </c:pt>
                <c:pt idx="70776">
                  <c:v>4.60E+02</c:v>
                </c:pt>
                <c:pt idx="70777">
                  <c:v>4.60E+02</c:v>
                </c:pt>
                <c:pt idx="70778">
                  <c:v>4.60E+02</c:v>
                </c:pt>
                <c:pt idx="70779">
                  <c:v>4.60E+02</c:v>
                </c:pt>
                <c:pt idx="70780">
                  <c:v>4.60E+02</c:v>
                </c:pt>
                <c:pt idx="70781">
                  <c:v>4.60E+02</c:v>
                </c:pt>
                <c:pt idx="70782">
                  <c:v>4.60E+02</c:v>
                </c:pt>
                <c:pt idx="70783">
                  <c:v>4.60E+02</c:v>
                </c:pt>
                <c:pt idx="70784">
                  <c:v>4.60E+02</c:v>
                </c:pt>
                <c:pt idx="70785">
                  <c:v>4.60E+02</c:v>
                </c:pt>
                <c:pt idx="70786">
                  <c:v>4.60E+02</c:v>
                </c:pt>
                <c:pt idx="70787">
                  <c:v>4.60E+02</c:v>
                </c:pt>
                <c:pt idx="70788">
                  <c:v>4.60E+02</c:v>
                </c:pt>
                <c:pt idx="70789">
                  <c:v>4.60E+02</c:v>
                </c:pt>
                <c:pt idx="70790">
                  <c:v>4.60E+02</c:v>
                </c:pt>
                <c:pt idx="70791">
                  <c:v>4.60E+02</c:v>
                </c:pt>
                <c:pt idx="70792">
                  <c:v>4.60E+02</c:v>
                </c:pt>
                <c:pt idx="70793">
                  <c:v>4.60E+02</c:v>
                </c:pt>
                <c:pt idx="70794">
                  <c:v>4.60E+02</c:v>
                </c:pt>
                <c:pt idx="70795">
                  <c:v>4.60E+02</c:v>
                </c:pt>
                <c:pt idx="70796">
                  <c:v>4.60E+02</c:v>
                </c:pt>
                <c:pt idx="70797">
                  <c:v>4.60E+02</c:v>
                </c:pt>
                <c:pt idx="70798">
                  <c:v>4.60E+02</c:v>
                </c:pt>
                <c:pt idx="70799">
                  <c:v>4.60E+02</c:v>
                </c:pt>
                <c:pt idx="70800">
                  <c:v>4.60E+02</c:v>
                </c:pt>
                <c:pt idx="70801">
                  <c:v>4.60E+02</c:v>
                </c:pt>
                <c:pt idx="70802">
                  <c:v>4.60E+02</c:v>
                </c:pt>
                <c:pt idx="70803">
                  <c:v>4.60E+02</c:v>
                </c:pt>
                <c:pt idx="70804">
                  <c:v>4.60E+02</c:v>
                </c:pt>
                <c:pt idx="70805">
                  <c:v>4.60E+02</c:v>
                </c:pt>
                <c:pt idx="70806">
                  <c:v>4.60E+02</c:v>
                </c:pt>
                <c:pt idx="70807">
                  <c:v>4.60E+02</c:v>
                </c:pt>
                <c:pt idx="70808">
                  <c:v>4.60E+02</c:v>
                </c:pt>
                <c:pt idx="70809">
                  <c:v>4.60E+02</c:v>
                </c:pt>
                <c:pt idx="70810">
                  <c:v>4.60E+02</c:v>
                </c:pt>
                <c:pt idx="70811">
                  <c:v>4.60E+02</c:v>
                </c:pt>
                <c:pt idx="70812">
                  <c:v>4.60E+02</c:v>
                </c:pt>
                <c:pt idx="70813">
                  <c:v>4.60E+02</c:v>
                </c:pt>
                <c:pt idx="70814">
                  <c:v>4.60E+02</c:v>
                </c:pt>
                <c:pt idx="70815">
                  <c:v>4.60E+02</c:v>
                </c:pt>
                <c:pt idx="70816">
                  <c:v>4.60E+02</c:v>
                </c:pt>
                <c:pt idx="70817">
                  <c:v>4.60E+02</c:v>
                </c:pt>
                <c:pt idx="70818">
                  <c:v>4.60E+02</c:v>
                </c:pt>
                <c:pt idx="70819">
                  <c:v>4.60E+02</c:v>
                </c:pt>
                <c:pt idx="70820">
                  <c:v>4.60E+02</c:v>
                </c:pt>
                <c:pt idx="70821">
                  <c:v>4.60E+02</c:v>
                </c:pt>
                <c:pt idx="70822">
                  <c:v>4.60E+02</c:v>
                </c:pt>
                <c:pt idx="70823">
                  <c:v>4.60E+02</c:v>
                </c:pt>
                <c:pt idx="70824">
                  <c:v>4.60E+02</c:v>
                </c:pt>
                <c:pt idx="70825">
                  <c:v>4.60E+02</c:v>
                </c:pt>
                <c:pt idx="70826">
                  <c:v>4.60E+02</c:v>
                </c:pt>
                <c:pt idx="70827">
                  <c:v>4.60E+02</c:v>
                </c:pt>
                <c:pt idx="70828">
                  <c:v>4.60E+02</c:v>
                </c:pt>
                <c:pt idx="70829">
                  <c:v>4.60E+02</c:v>
                </c:pt>
                <c:pt idx="70830">
                  <c:v>4.60E+02</c:v>
                </c:pt>
                <c:pt idx="70831">
                  <c:v>4.60E+02</c:v>
                </c:pt>
                <c:pt idx="70832">
                  <c:v>4.60E+02</c:v>
                </c:pt>
                <c:pt idx="70833">
                  <c:v>4.60E+02</c:v>
                </c:pt>
                <c:pt idx="70834">
                  <c:v>4.60E+02</c:v>
                </c:pt>
                <c:pt idx="70835">
                  <c:v>4.60E+02</c:v>
                </c:pt>
                <c:pt idx="70836">
                  <c:v>4.60E+02</c:v>
                </c:pt>
                <c:pt idx="70837">
                  <c:v>4.60E+02</c:v>
                </c:pt>
                <c:pt idx="70838">
                  <c:v>4.60E+02</c:v>
                </c:pt>
                <c:pt idx="70839">
                  <c:v>4.60E+02</c:v>
                </c:pt>
                <c:pt idx="70840">
                  <c:v>4.60E+02</c:v>
                </c:pt>
                <c:pt idx="70841">
                  <c:v>4.60E+02</c:v>
                </c:pt>
                <c:pt idx="70842">
                  <c:v>4.60E+02</c:v>
                </c:pt>
                <c:pt idx="70843">
                  <c:v>4.60E+02</c:v>
                </c:pt>
                <c:pt idx="70844">
                  <c:v>4.60E+02</c:v>
                </c:pt>
                <c:pt idx="70845">
                  <c:v>4.60E+02</c:v>
                </c:pt>
                <c:pt idx="70846">
                  <c:v>4.60E+02</c:v>
                </c:pt>
                <c:pt idx="70847">
                  <c:v>4.60E+02</c:v>
                </c:pt>
                <c:pt idx="70848">
                  <c:v>4.60E+02</c:v>
                </c:pt>
                <c:pt idx="70849">
                  <c:v>4.60E+02</c:v>
                </c:pt>
                <c:pt idx="70850">
                  <c:v>4.60E+02</c:v>
                </c:pt>
                <c:pt idx="70851">
                  <c:v>4.60E+02</c:v>
                </c:pt>
                <c:pt idx="70852">
                  <c:v>4.60E+02</c:v>
                </c:pt>
                <c:pt idx="70853">
                  <c:v>4.60E+02</c:v>
                </c:pt>
                <c:pt idx="70854">
                  <c:v>4.60E+02</c:v>
                </c:pt>
                <c:pt idx="70855">
                  <c:v>4.60E+02</c:v>
                </c:pt>
                <c:pt idx="70856">
                  <c:v>4.60E+02</c:v>
                </c:pt>
                <c:pt idx="70857">
                  <c:v>4.60E+02</c:v>
                </c:pt>
                <c:pt idx="70858">
                  <c:v>4.60E+02</c:v>
                </c:pt>
                <c:pt idx="70859">
                  <c:v>4.60E+02</c:v>
                </c:pt>
                <c:pt idx="70860">
                  <c:v>4.60E+02</c:v>
                </c:pt>
                <c:pt idx="70861">
                  <c:v>4.60E+02</c:v>
                </c:pt>
                <c:pt idx="70862">
                  <c:v>4.60E+02</c:v>
                </c:pt>
                <c:pt idx="70863">
                  <c:v>4.60E+02</c:v>
                </c:pt>
                <c:pt idx="70864">
                  <c:v>4.60E+02</c:v>
                </c:pt>
                <c:pt idx="70865">
                  <c:v>4.60E+02</c:v>
                </c:pt>
                <c:pt idx="70866">
                  <c:v>4.60E+02</c:v>
                </c:pt>
                <c:pt idx="70867">
                  <c:v>4.60E+02</c:v>
                </c:pt>
                <c:pt idx="70868">
                  <c:v>4.60E+02</c:v>
                </c:pt>
                <c:pt idx="70869">
                  <c:v>4.60E+02</c:v>
                </c:pt>
                <c:pt idx="70870">
                  <c:v>4.60E+02</c:v>
                </c:pt>
                <c:pt idx="70871">
                  <c:v>4.60E+02</c:v>
                </c:pt>
                <c:pt idx="70872">
                  <c:v>4.60E+02</c:v>
                </c:pt>
                <c:pt idx="70873">
                  <c:v>4.60E+02</c:v>
                </c:pt>
                <c:pt idx="70874">
                  <c:v>4.60E+02</c:v>
                </c:pt>
                <c:pt idx="70875">
                  <c:v>4.60E+02</c:v>
                </c:pt>
                <c:pt idx="70876">
                  <c:v>4.60E+02</c:v>
                </c:pt>
                <c:pt idx="70877">
                  <c:v>4.60E+02</c:v>
                </c:pt>
                <c:pt idx="70878">
                  <c:v>4.60E+02</c:v>
                </c:pt>
                <c:pt idx="70879">
                  <c:v>4.60E+02</c:v>
                </c:pt>
                <c:pt idx="70880">
                  <c:v>4.60E+02</c:v>
                </c:pt>
                <c:pt idx="70881">
                  <c:v>4.60E+02</c:v>
                </c:pt>
                <c:pt idx="70882">
                  <c:v>4.60E+02</c:v>
                </c:pt>
                <c:pt idx="70883">
                  <c:v>4.60E+02</c:v>
                </c:pt>
                <c:pt idx="70884">
                  <c:v>4.60E+02</c:v>
                </c:pt>
                <c:pt idx="70885">
                  <c:v>4.60E+02</c:v>
                </c:pt>
                <c:pt idx="70886">
                  <c:v>4.60E+02</c:v>
                </c:pt>
                <c:pt idx="70887">
                  <c:v>4.60E+02</c:v>
                </c:pt>
                <c:pt idx="70888">
                  <c:v>4.60E+02</c:v>
                </c:pt>
                <c:pt idx="70889">
                  <c:v>4.60E+02</c:v>
                </c:pt>
                <c:pt idx="70890">
                  <c:v>4.60E+02</c:v>
                </c:pt>
                <c:pt idx="70891">
                  <c:v>4.60E+02</c:v>
                </c:pt>
                <c:pt idx="70892">
                  <c:v>4.60E+02</c:v>
                </c:pt>
                <c:pt idx="70893">
                  <c:v>4.60E+02</c:v>
                </c:pt>
                <c:pt idx="70894">
                  <c:v>4.60E+02</c:v>
                </c:pt>
                <c:pt idx="70895">
                  <c:v>4.60E+02</c:v>
                </c:pt>
                <c:pt idx="70896">
                  <c:v>4.60E+02</c:v>
                </c:pt>
                <c:pt idx="70897">
                  <c:v>4.60E+02</c:v>
                </c:pt>
                <c:pt idx="70898">
                  <c:v>4.60E+02</c:v>
                </c:pt>
                <c:pt idx="70899">
                  <c:v>4.60E+02</c:v>
                </c:pt>
                <c:pt idx="70900">
                  <c:v>4.60E+02</c:v>
                </c:pt>
                <c:pt idx="70901">
                  <c:v>4.60E+02</c:v>
                </c:pt>
                <c:pt idx="70902">
                  <c:v>4.60E+02</c:v>
                </c:pt>
                <c:pt idx="70903">
                  <c:v>4.60E+02</c:v>
                </c:pt>
                <c:pt idx="70904">
                  <c:v>4.60E+02</c:v>
                </c:pt>
                <c:pt idx="70905">
                  <c:v>4.60E+02</c:v>
                </c:pt>
                <c:pt idx="70906">
                  <c:v>4.60E+02</c:v>
                </c:pt>
                <c:pt idx="70907">
                  <c:v>4.60E+02</c:v>
                </c:pt>
                <c:pt idx="70908">
                  <c:v>4.60E+02</c:v>
                </c:pt>
                <c:pt idx="70909">
                  <c:v>4.60E+02</c:v>
                </c:pt>
                <c:pt idx="70910">
                  <c:v>4.60E+02</c:v>
                </c:pt>
                <c:pt idx="70911">
                  <c:v>4.60E+02</c:v>
                </c:pt>
                <c:pt idx="70912">
                  <c:v>4.60E+02</c:v>
                </c:pt>
                <c:pt idx="70913">
                  <c:v>4.60E+02</c:v>
                </c:pt>
                <c:pt idx="70914">
                  <c:v>4.60E+02</c:v>
                </c:pt>
                <c:pt idx="70915">
                  <c:v>4.60E+02</c:v>
                </c:pt>
                <c:pt idx="70916">
                  <c:v>4.60E+02</c:v>
                </c:pt>
                <c:pt idx="70917">
                  <c:v>4.60E+02</c:v>
                </c:pt>
                <c:pt idx="70918">
                  <c:v>4.60E+02</c:v>
                </c:pt>
                <c:pt idx="70919">
                  <c:v>4.60E+02</c:v>
                </c:pt>
                <c:pt idx="70920">
                  <c:v>4.60E+02</c:v>
                </c:pt>
                <c:pt idx="70921">
                  <c:v>4.60E+02</c:v>
                </c:pt>
                <c:pt idx="70922">
                  <c:v>4.60E+02</c:v>
                </c:pt>
                <c:pt idx="70923">
                  <c:v>4.60E+02</c:v>
                </c:pt>
                <c:pt idx="70924">
                  <c:v>4.60E+02</c:v>
                </c:pt>
                <c:pt idx="70925">
                  <c:v>4.60E+02</c:v>
                </c:pt>
                <c:pt idx="70926">
                  <c:v>4.60E+02</c:v>
                </c:pt>
                <c:pt idx="70927">
                  <c:v>4.60E+02</c:v>
                </c:pt>
                <c:pt idx="70928">
                  <c:v>4.60E+02</c:v>
                </c:pt>
                <c:pt idx="70929">
                  <c:v>4.60E+02</c:v>
                </c:pt>
                <c:pt idx="70930">
                  <c:v>4.60E+02</c:v>
                </c:pt>
                <c:pt idx="70931">
                  <c:v>4.60E+02</c:v>
                </c:pt>
                <c:pt idx="70932">
                  <c:v>4.60E+02</c:v>
                </c:pt>
                <c:pt idx="70933">
                  <c:v>4.60E+02</c:v>
                </c:pt>
                <c:pt idx="70934">
                  <c:v>4.60E+02</c:v>
                </c:pt>
                <c:pt idx="70935">
                  <c:v>4.60E+02</c:v>
                </c:pt>
                <c:pt idx="70936">
                  <c:v>4.60E+02</c:v>
                </c:pt>
                <c:pt idx="70937">
                  <c:v>4.60E+02</c:v>
                </c:pt>
                <c:pt idx="70938">
                  <c:v>4.60E+02</c:v>
                </c:pt>
                <c:pt idx="70939">
                  <c:v>4.60E+02</c:v>
                </c:pt>
                <c:pt idx="70940">
                  <c:v>4.60E+02</c:v>
                </c:pt>
                <c:pt idx="70941">
                  <c:v>4.60E+02</c:v>
                </c:pt>
                <c:pt idx="70942">
                  <c:v>4.60E+02</c:v>
                </c:pt>
                <c:pt idx="70943">
                  <c:v>4.60E+02</c:v>
                </c:pt>
                <c:pt idx="70944">
                  <c:v>4.60E+02</c:v>
                </c:pt>
                <c:pt idx="70945">
                  <c:v>4.60E+02</c:v>
                </c:pt>
                <c:pt idx="70946">
                  <c:v>4.60E+02</c:v>
                </c:pt>
                <c:pt idx="70947">
                  <c:v>4.60E+02</c:v>
                </c:pt>
                <c:pt idx="70948">
                  <c:v>4.60E+02</c:v>
                </c:pt>
                <c:pt idx="70949">
                  <c:v>4.60E+02</c:v>
                </c:pt>
                <c:pt idx="70950">
                  <c:v>4.60E+02</c:v>
                </c:pt>
                <c:pt idx="70951">
                  <c:v>4.60E+02</c:v>
                </c:pt>
                <c:pt idx="70952">
                  <c:v>4.60E+02</c:v>
                </c:pt>
                <c:pt idx="70953">
                  <c:v>4.60E+02</c:v>
                </c:pt>
                <c:pt idx="70954">
                  <c:v>4.60E+02</c:v>
                </c:pt>
                <c:pt idx="70955">
                  <c:v>4.60E+02</c:v>
                </c:pt>
                <c:pt idx="70956">
                  <c:v>4.60E+02</c:v>
                </c:pt>
                <c:pt idx="70957">
                  <c:v>4.60E+02</c:v>
                </c:pt>
                <c:pt idx="70958">
                  <c:v>4.60E+02</c:v>
                </c:pt>
                <c:pt idx="70959">
                  <c:v>4.60E+02</c:v>
                </c:pt>
                <c:pt idx="70960">
                  <c:v>4.60E+02</c:v>
                </c:pt>
                <c:pt idx="70961">
                  <c:v>4.60E+02</c:v>
                </c:pt>
                <c:pt idx="70962">
                  <c:v>4.60E+02</c:v>
                </c:pt>
                <c:pt idx="70963">
                  <c:v>4.60E+02</c:v>
                </c:pt>
                <c:pt idx="70964">
                  <c:v>4.60E+02</c:v>
                </c:pt>
                <c:pt idx="70965">
                  <c:v>4.60E+02</c:v>
                </c:pt>
                <c:pt idx="70966">
                  <c:v>4.60E+02</c:v>
                </c:pt>
                <c:pt idx="70967">
                  <c:v>4.60E+02</c:v>
                </c:pt>
                <c:pt idx="70968">
                  <c:v>4.60E+02</c:v>
                </c:pt>
                <c:pt idx="70969">
                  <c:v>4.60E+02</c:v>
                </c:pt>
                <c:pt idx="70970">
                  <c:v>4.60E+02</c:v>
                </c:pt>
                <c:pt idx="70971">
                  <c:v>4.60E+02</c:v>
                </c:pt>
                <c:pt idx="70972">
                  <c:v>4.60E+02</c:v>
                </c:pt>
                <c:pt idx="70973">
                  <c:v>4.60E+02</c:v>
                </c:pt>
                <c:pt idx="70974">
                  <c:v>4.60E+02</c:v>
                </c:pt>
                <c:pt idx="70975">
                  <c:v>4.60E+02</c:v>
                </c:pt>
                <c:pt idx="70976">
                  <c:v>4.60E+02</c:v>
                </c:pt>
                <c:pt idx="70977">
                  <c:v>4.60E+02</c:v>
                </c:pt>
                <c:pt idx="70978">
                  <c:v>4.60E+02</c:v>
                </c:pt>
                <c:pt idx="70979">
                  <c:v>4.60E+02</c:v>
                </c:pt>
                <c:pt idx="70980">
                  <c:v>4.60E+02</c:v>
                </c:pt>
                <c:pt idx="70981">
                  <c:v>4.60E+02</c:v>
                </c:pt>
                <c:pt idx="70982">
                  <c:v>4.60E+02</c:v>
                </c:pt>
                <c:pt idx="70983">
                  <c:v>4.60E+02</c:v>
                </c:pt>
                <c:pt idx="70984">
                  <c:v>4.60E+02</c:v>
                </c:pt>
                <c:pt idx="70985">
                  <c:v>4.60E+02</c:v>
                </c:pt>
                <c:pt idx="70986">
                  <c:v>4.60E+02</c:v>
                </c:pt>
                <c:pt idx="70987">
                  <c:v>4.60E+02</c:v>
                </c:pt>
                <c:pt idx="70988">
                  <c:v>4.60E+02</c:v>
                </c:pt>
                <c:pt idx="70989">
                  <c:v>4.60E+02</c:v>
                </c:pt>
                <c:pt idx="70990">
                  <c:v>4.60E+02</c:v>
                </c:pt>
                <c:pt idx="70991">
                  <c:v>4.60E+02</c:v>
                </c:pt>
                <c:pt idx="70992">
                  <c:v>4.60E+02</c:v>
                </c:pt>
                <c:pt idx="70993">
                  <c:v>4.60E+02</c:v>
                </c:pt>
                <c:pt idx="70994">
                  <c:v>4.60E+02</c:v>
                </c:pt>
                <c:pt idx="70995">
                  <c:v>4.60E+02</c:v>
                </c:pt>
                <c:pt idx="70996">
                  <c:v>4.60E+02</c:v>
                </c:pt>
                <c:pt idx="70997">
                  <c:v>4.60E+02</c:v>
                </c:pt>
                <c:pt idx="70998">
                  <c:v>4.60E+02</c:v>
                </c:pt>
                <c:pt idx="70999">
                  <c:v>4.60E+02</c:v>
                </c:pt>
                <c:pt idx="71000">
                  <c:v>4.60E+02</c:v>
                </c:pt>
                <c:pt idx="71001">
                  <c:v>4.60E+02</c:v>
                </c:pt>
                <c:pt idx="71002">
                  <c:v>4.60E+02</c:v>
                </c:pt>
                <c:pt idx="71003">
                  <c:v>4.60E+02</c:v>
                </c:pt>
                <c:pt idx="71004">
                  <c:v>4.60E+02</c:v>
                </c:pt>
                <c:pt idx="71005">
                  <c:v>4.60E+02</c:v>
                </c:pt>
                <c:pt idx="71006">
                  <c:v>4.60E+02</c:v>
                </c:pt>
                <c:pt idx="71007">
                  <c:v>4.60E+02</c:v>
                </c:pt>
                <c:pt idx="71008">
                  <c:v>4.60E+02</c:v>
                </c:pt>
                <c:pt idx="71009">
                  <c:v>4.60E+02</c:v>
                </c:pt>
                <c:pt idx="71010">
                  <c:v>4.60E+02</c:v>
                </c:pt>
                <c:pt idx="71011">
                  <c:v>4.60E+02</c:v>
                </c:pt>
                <c:pt idx="71012">
                  <c:v>4.60E+02</c:v>
                </c:pt>
                <c:pt idx="71013">
                  <c:v>4.60E+02</c:v>
                </c:pt>
                <c:pt idx="71014">
                  <c:v>4.60E+02</c:v>
                </c:pt>
                <c:pt idx="71015">
                  <c:v>4.60E+02</c:v>
                </c:pt>
                <c:pt idx="71016">
                  <c:v>4.60E+02</c:v>
                </c:pt>
                <c:pt idx="71017">
                  <c:v>4.60E+02</c:v>
                </c:pt>
                <c:pt idx="71018">
                  <c:v>4.60E+02</c:v>
                </c:pt>
                <c:pt idx="71019">
                  <c:v>4.60E+02</c:v>
                </c:pt>
                <c:pt idx="71020">
                  <c:v>4.60E+02</c:v>
                </c:pt>
                <c:pt idx="71021">
                  <c:v>4.60E+02</c:v>
                </c:pt>
                <c:pt idx="71022">
                  <c:v>4.60E+02</c:v>
                </c:pt>
                <c:pt idx="71023">
                  <c:v>4.60E+02</c:v>
                </c:pt>
                <c:pt idx="71024">
                  <c:v>4.60E+02</c:v>
                </c:pt>
                <c:pt idx="71025">
                  <c:v>4.60E+02</c:v>
                </c:pt>
                <c:pt idx="71026">
                  <c:v>4.60E+02</c:v>
                </c:pt>
                <c:pt idx="71027">
                  <c:v>4.60E+02</c:v>
                </c:pt>
                <c:pt idx="71028">
                  <c:v>4.60E+02</c:v>
                </c:pt>
                <c:pt idx="71029">
                  <c:v>4.60E+02</c:v>
                </c:pt>
                <c:pt idx="71030">
                  <c:v>4.60E+02</c:v>
                </c:pt>
                <c:pt idx="71031">
                  <c:v>4.60E+02</c:v>
                </c:pt>
                <c:pt idx="71032">
                  <c:v>4.60E+02</c:v>
                </c:pt>
                <c:pt idx="71033">
                  <c:v>4.60E+02</c:v>
                </c:pt>
                <c:pt idx="71034">
                  <c:v>4.60E+02</c:v>
                </c:pt>
                <c:pt idx="71035">
                  <c:v>4.60E+02</c:v>
                </c:pt>
                <c:pt idx="71036">
                  <c:v>4.60E+02</c:v>
                </c:pt>
                <c:pt idx="71037">
                  <c:v>4.60E+02</c:v>
                </c:pt>
                <c:pt idx="71038">
                  <c:v>4.60E+02</c:v>
                </c:pt>
                <c:pt idx="71039">
                  <c:v>4.60E+02</c:v>
                </c:pt>
                <c:pt idx="71040">
                  <c:v>4.60E+02</c:v>
                </c:pt>
                <c:pt idx="71041">
                  <c:v>4.60E+02</c:v>
                </c:pt>
                <c:pt idx="71042">
                  <c:v>4.60E+02</c:v>
                </c:pt>
                <c:pt idx="71043">
                  <c:v>4.60E+02</c:v>
                </c:pt>
                <c:pt idx="71044">
                  <c:v>4.60E+02</c:v>
                </c:pt>
                <c:pt idx="71045">
                  <c:v>4.60E+02</c:v>
                </c:pt>
                <c:pt idx="71046">
                  <c:v>4.60E+02</c:v>
                </c:pt>
                <c:pt idx="71047">
                  <c:v>4.60E+02</c:v>
                </c:pt>
                <c:pt idx="71048">
                  <c:v>4.60E+02</c:v>
                </c:pt>
                <c:pt idx="71049">
                  <c:v>4.60E+02</c:v>
                </c:pt>
                <c:pt idx="71050">
                  <c:v>4.60E+02</c:v>
                </c:pt>
                <c:pt idx="71051">
                  <c:v>4.60E+02</c:v>
                </c:pt>
                <c:pt idx="71052">
                  <c:v>4.60E+02</c:v>
                </c:pt>
                <c:pt idx="71053">
                  <c:v>4.60E+02</c:v>
                </c:pt>
                <c:pt idx="71054">
                  <c:v>4.60E+02</c:v>
                </c:pt>
                <c:pt idx="71055">
                  <c:v>4.60E+02</c:v>
                </c:pt>
                <c:pt idx="71056">
                  <c:v>4.60E+02</c:v>
                </c:pt>
                <c:pt idx="71057">
                  <c:v>4.60E+02</c:v>
                </c:pt>
                <c:pt idx="71058">
                  <c:v>4.60E+02</c:v>
                </c:pt>
                <c:pt idx="71059">
                  <c:v>4.60E+02</c:v>
                </c:pt>
                <c:pt idx="71060">
                  <c:v>4.60E+02</c:v>
                </c:pt>
                <c:pt idx="71061">
                  <c:v>4.60E+02</c:v>
                </c:pt>
                <c:pt idx="71062">
                  <c:v>4.60E+02</c:v>
                </c:pt>
                <c:pt idx="71063">
                  <c:v>4.60E+02</c:v>
                </c:pt>
                <c:pt idx="71064">
                  <c:v>4.60E+02</c:v>
                </c:pt>
                <c:pt idx="71065">
                  <c:v>4.60E+02</c:v>
                </c:pt>
                <c:pt idx="71066">
                  <c:v>4.60E+02</c:v>
                </c:pt>
                <c:pt idx="71067">
                  <c:v>4.60E+02</c:v>
                </c:pt>
                <c:pt idx="71068">
                  <c:v>4.60E+02</c:v>
                </c:pt>
                <c:pt idx="71069">
                  <c:v>4.60E+02</c:v>
                </c:pt>
                <c:pt idx="71070">
                  <c:v>4.60E+02</c:v>
                </c:pt>
                <c:pt idx="71071">
                  <c:v>4.60E+02</c:v>
                </c:pt>
                <c:pt idx="71072">
                  <c:v>4.60E+02</c:v>
                </c:pt>
                <c:pt idx="71073">
                  <c:v>4.60E+02</c:v>
                </c:pt>
                <c:pt idx="71074">
                  <c:v>4.60E+02</c:v>
                </c:pt>
                <c:pt idx="71075">
                  <c:v>4.60E+02</c:v>
                </c:pt>
                <c:pt idx="71076">
                  <c:v>4.60E+02</c:v>
                </c:pt>
                <c:pt idx="71077">
                  <c:v>4.60E+02</c:v>
                </c:pt>
                <c:pt idx="71078">
                  <c:v>4.60E+02</c:v>
                </c:pt>
                <c:pt idx="71079">
                  <c:v>4.60E+02</c:v>
                </c:pt>
                <c:pt idx="71080">
                  <c:v>4.60E+02</c:v>
                </c:pt>
                <c:pt idx="71081">
                  <c:v>4.60E+02</c:v>
                </c:pt>
                <c:pt idx="71082">
                  <c:v>4.60E+02</c:v>
                </c:pt>
                <c:pt idx="71083">
                  <c:v>4.60E+02</c:v>
                </c:pt>
                <c:pt idx="71084">
                  <c:v>4.60E+02</c:v>
                </c:pt>
                <c:pt idx="71085">
                  <c:v>4.60E+02</c:v>
                </c:pt>
                <c:pt idx="71086">
                  <c:v>4.60E+02</c:v>
                </c:pt>
                <c:pt idx="71087">
                  <c:v>4.60E+02</c:v>
                </c:pt>
                <c:pt idx="71088">
                  <c:v>4.60E+02</c:v>
                </c:pt>
                <c:pt idx="71089">
                  <c:v>4.60E+02</c:v>
                </c:pt>
                <c:pt idx="71090">
                  <c:v>4.60E+02</c:v>
                </c:pt>
                <c:pt idx="71091">
                  <c:v>4.60E+02</c:v>
                </c:pt>
                <c:pt idx="71092">
                  <c:v>4.60E+02</c:v>
                </c:pt>
                <c:pt idx="71093">
                  <c:v>4.60E+02</c:v>
                </c:pt>
                <c:pt idx="71094">
                  <c:v>4.60E+02</c:v>
                </c:pt>
                <c:pt idx="71095">
                  <c:v>4.60E+02</c:v>
                </c:pt>
                <c:pt idx="71096">
                  <c:v>4.60E+02</c:v>
                </c:pt>
                <c:pt idx="71097">
                  <c:v>4.60E+02</c:v>
                </c:pt>
                <c:pt idx="71098">
                  <c:v>4.60E+02</c:v>
                </c:pt>
                <c:pt idx="71099">
                  <c:v>4.60E+02</c:v>
                </c:pt>
                <c:pt idx="71100">
                  <c:v>4.60E+02</c:v>
                </c:pt>
                <c:pt idx="71101">
                  <c:v>4.60E+02</c:v>
                </c:pt>
                <c:pt idx="71102">
                  <c:v>4.60E+02</c:v>
                </c:pt>
                <c:pt idx="71103">
                  <c:v>4.60E+02</c:v>
                </c:pt>
                <c:pt idx="71104">
                  <c:v>4.60E+02</c:v>
                </c:pt>
                <c:pt idx="71105">
                  <c:v>4.60E+02</c:v>
                </c:pt>
                <c:pt idx="71106">
                  <c:v>4.60E+02</c:v>
                </c:pt>
                <c:pt idx="71107">
                  <c:v>4.60E+02</c:v>
                </c:pt>
                <c:pt idx="71108">
                  <c:v>4.60E+02</c:v>
                </c:pt>
                <c:pt idx="71109">
                  <c:v>4.60E+02</c:v>
                </c:pt>
                <c:pt idx="71110">
                  <c:v>4.60E+02</c:v>
                </c:pt>
                <c:pt idx="71111">
                  <c:v>4.60E+02</c:v>
                </c:pt>
                <c:pt idx="71112">
                  <c:v>4.60E+02</c:v>
                </c:pt>
                <c:pt idx="71113">
                  <c:v>4.60E+02</c:v>
                </c:pt>
                <c:pt idx="71114">
                  <c:v>4.60E+02</c:v>
                </c:pt>
                <c:pt idx="71115">
                  <c:v>4.60E+02</c:v>
                </c:pt>
                <c:pt idx="71116">
                  <c:v>4.60E+02</c:v>
                </c:pt>
                <c:pt idx="71117">
                  <c:v>4.60E+02</c:v>
                </c:pt>
                <c:pt idx="71118">
                  <c:v>4.60E+02</c:v>
                </c:pt>
                <c:pt idx="71119">
                  <c:v>4.60E+02</c:v>
                </c:pt>
                <c:pt idx="71120">
                  <c:v>4.60E+02</c:v>
                </c:pt>
                <c:pt idx="71121">
                  <c:v>4.60E+02</c:v>
                </c:pt>
                <c:pt idx="71122">
                  <c:v>4.60E+02</c:v>
                </c:pt>
                <c:pt idx="71123">
                  <c:v>4.60E+02</c:v>
                </c:pt>
                <c:pt idx="71124">
                  <c:v>4.60E+02</c:v>
                </c:pt>
                <c:pt idx="71125">
                  <c:v>4.60E+02</c:v>
                </c:pt>
                <c:pt idx="71126">
                  <c:v>4.60E+02</c:v>
                </c:pt>
                <c:pt idx="71127">
                  <c:v>4.60E+02</c:v>
                </c:pt>
                <c:pt idx="71128">
                  <c:v>4.60E+02</c:v>
                </c:pt>
                <c:pt idx="71129">
                  <c:v>4.60E+02</c:v>
                </c:pt>
                <c:pt idx="71130">
                  <c:v>4.60E+02</c:v>
                </c:pt>
                <c:pt idx="71131">
                  <c:v>4.60E+02</c:v>
                </c:pt>
                <c:pt idx="71132">
                  <c:v>4.60E+02</c:v>
                </c:pt>
                <c:pt idx="71133">
                  <c:v>4.60E+02</c:v>
                </c:pt>
                <c:pt idx="71134">
                  <c:v>4.60E+02</c:v>
                </c:pt>
                <c:pt idx="71135">
                  <c:v>4.60E+02</c:v>
                </c:pt>
                <c:pt idx="71136">
                  <c:v>4.60E+02</c:v>
                </c:pt>
                <c:pt idx="71137">
                  <c:v>4.60E+02</c:v>
                </c:pt>
                <c:pt idx="71138">
                  <c:v>4.60E+02</c:v>
                </c:pt>
                <c:pt idx="71139">
                  <c:v>4.60E+02</c:v>
                </c:pt>
                <c:pt idx="71140">
                  <c:v>4.60E+02</c:v>
                </c:pt>
                <c:pt idx="71141">
                  <c:v>4.60E+02</c:v>
                </c:pt>
                <c:pt idx="71142">
                  <c:v>4.60E+02</c:v>
                </c:pt>
                <c:pt idx="71143">
                  <c:v>4.60E+02</c:v>
                </c:pt>
                <c:pt idx="71144">
                  <c:v>4.60E+02</c:v>
                </c:pt>
                <c:pt idx="71145">
                  <c:v>4.60E+02</c:v>
                </c:pt>
                <c:pt idx="71146">
                  <c:v>4.60E+02</c:v>
                </c:pt>
                <c:pt idx="71147">
                  <c:v>4.60E+02</c:v>
                </c:pt>
                <c:pt idx="71148">
                  <c:v>4.60E+02</c:v>
                </c:pt>
                <c:pt idx="71149">
                  <c:v>4.60E+02</c:v>
                </c:pt>
                <c:pt idx="71150">
                  <c:v>4.60E+02</c:v>
                </c:pt>
                <c:pt idx="71151">
                  <c:v>4.60E+02</c:v>
                </c:pt>
                <c:pt idx="71152">
                  <c:v>4.60E+02</c:v>
                </c:pt>
                <c:pt idx="71153">
                  <c:v>4.60E+02</c:v>
                </c:pt>
                <c:pt idx="71154">
                  <c:v>4.60E+02</c:v>
                </c:pt>
                <c:pt idx="71155">
                  <c:v>4.60E+02</c:v>
                </c:pt>
                <c:pt idx="71156">
                  <c:v>4.60E+02</c:v>
                </c:pt>
                <c:pt idx="71157">
                  <c:v>4.60E+02</c:v>
                </c:pt>
                <c:pt idx="71158">
                  <c:v>4.60E+02</c:v>
                </c:pt>
                <c:pt idx="71159">
                  <c:v>4.60E+02</c:v>
                </c:pt>
                <c:pt idx="71160">
                  <c:v>4.60E+02</c:v>
                </c:pt>
                <c:pt idx="71161">
                  <c:v>4.60E+02</c:v>
                </c:pt>
                <c:pt idx="71162">
                  <c:v>4.60E+02</c:v>
                </c:pt>
                <c:pt idx="71163">
                  <c:v>4.60E+02</c:v>
                </c:pt>
                <c:pt idx="71164">
                  <c:v>4.60E+02</c:v>
                </c:pt>
                <c:pt idx="71165">
                  <c:v>4.60E+02</c:v>
                </c:pt>
                <c:pt idx="71166">
                  <c:v>4.60E+02</c:v>
                </c:pt>
                <c:pt idx="71167">
                  <c:v>4.60E+02</c:v>
                </c:pt>
                <c:pt idx="71168">
                  <c:v>4.60E+02</c:v>
                </c:pt>
                <c:pt idx="71169">
                  <c:v>4.60E+02</c:v>
                </c:pt>
                <c:pt idx="71170">
                  <c:v>4.60E+02</c:v>
                </c:pt>
                <c:pt idx="71171">
                  <c:v>4.60E+02</c:v>
                </c:pt>
                <c:pt idx="71172">
                  <c:v>4.60E+02</c:v>
                </c:pt>
                <c:pt idx="71173">
                  <c:v>4.60E+02</c:v>
                </c:pt>
                <c:pt idx="71174">
                  <c:v>4.60E+02</c:v>
                </c:pt>
                <c:pt idx="71175">
                  <c:v>4.60E+02</c:v>
                </c:pt>
                <c:pt idx="71176">
                  <c:v>4.60E+02</c:v>
                </c:pt>
                <c:pt idx="71177">
                  <c:v>4.60E+02</c:v>
                </c:pt>
                <c:pt idx="71178">
                  <c:v>4.60E+02</c:v>
                </c:pt>
                <c:pt idx="71179">
                  <c:v>4.60E+02</c:v>
                </c:pt>
                <c:pt idx="71180">
                  <c:v>4.60E+02</c:v>
                </c:pt>
                <c:pt idx="71181">
                  <c:v>4.60E+02</c:v>
                </c:pt>
                <c:pt idx="71182">
                  <c:v>4.60E+02</c:v>
                </c:pt>
                <c:pt idx="71183">
                  <c:v>4.60E+02</c:v>
                </c:pt>
                <c:pt idx="71184">
                  <c:v>4.60E+02</c:v>
                </c:pt>
                <c:pt idx="71185">
                  <c:v>4.60E+02</c:v>
                </c:pt>
                <c:pt idx="71186">
                  <c:v>4.60E+02</c:v>
                </c:pt>
                <c:pt idx="71187">
                  <c:v>4.60E+02</c:v>
                </c:pt>
                <c:pt idx="71188">
                  <c:v>4.60E+02</c:v>
                </c:pt>
                <c:pt idx="71189">
                  <c:v>4.60E+02</c:v>
                </c:pt>
                <c:pt idx="71190">
                  <c:v>4.60E+02</c:v>
                </c:pt>
                <c:pt idx="71191">
                  <c:v>4.60E+02</c:v>
                </c:pt>
                <c:pt idx="71192">
                  <c:v>4.60E+02</c:v>
                </c:pt>
                <c:pt idx="71193">
                  <c:v>4.60E+02</c:v>
                </c:pt>
                <c:pt idx="71194">
                  <c:v>4.60E+02</c:v>
                </c:pt>
                <c:pt idx="71195">
                  <c:v>4.60E+02</c:v>
                </c:pt>
                <c:pt idx="71196">
                  <c:v>4.60E+02</c:v>
                </c:pt>
                <c:pt idx="71197">
                  <c:v>4.60E+02</c:v>
                </c:pt>
                <c:pt idx="71198">
                  <c:v>4.60E+02</c:v>
                </c:pt>
                <c:pt idx="71199">
                  <c:v>4.60E+02</c:v>
                </c:pt>
                <c:pt idx="71200">
                  <c:v>4.60E+02</c:v>
                </c:pt>
                <c:pt idx="71201">
                  <c:v>4.60E+02</c:v>
                </c:pt>
                <c:pt idx="71202">
                  <c:v>4.60E+02</c:v>
                </c:pt>
                <c:pt idx="71203">
                  <c:v>4.60E+02</c:v>
                </c:pt>
                <c:pt idx="71204">
                  <c:v>4.60E+02</c:v>
                </c:pt>
                <c:pt idx="71205">
                  <c:v>4.60E+02</c:v>
                </c:pt>
                <c:pt idx="71206">
                  <c:v>4.60E+02</c:v>
                </c:pt>
                <c:pt idx="71207">
                  <c:v>4.60E+02</c:v>
                </c:pt>
                <c:pt idx="71208">
                  <c:v>4.60E+02</c:v>
                </c:pt>
                <c:pt idx="71209">
                  <c:v>4.60E+02</c:v>
                </c:pt>
                <c:pt idx="71210">
                  <c:v>4.60E+02</c:v>
                </c:pt>
                <c:pt idx="71211">
                  <c:v>4.60E+02</c:v>
                </c:pt>
                <c:pt idx="71212">
                  <c:v>4.60E+02</c:v>
                </c:pt>
                <c:pt idx="71213">
                  <c:v>4.60E+02</c:v>
                </c:pt>
                <c:pt idx="71214">
                  <c:v>4.60E+02</c:v>
                </c:pt>
                <c:pt idx="71215">
                  <c:v>4.60E+02</c:v>
                </c:pt>
                <c:pt idx="71216">
                  <c:v>4.60E+02</c:v>
                </c:pt>
                <c:pt idx="71217">
                  <c:v>4.60E+02</c:v>
                </c:pt>
                <c:pt idx="71218">
                  <c:v>4.60E+02</c:v>
                </c:pt>
                <c:pt idx="71219">
                  <c:v>4.60E+02</c:v>
                </c:pt>
                <c:pt idx="71220">
                  <c:v>4.60E+02</c:v>
                </c:pt>
                <c:pt idx="71221">
                  <c:v>4.60E+02</c:v>
                </c:pt>
                <c:pt idx="71222">
                  <c:v>4.60E+02</c:v>
                </c:pt>
                <c:pt idx="71223">
                  <c:v>4.60E+02</c:v>
                </c:pt>
                <c:pt idx="71224">
                  <c:v>4.60E+02</c:v>
                </c:pt>
                <c:pt idx="71225">
                  <c:v>4.60E+02</c:v>
                </c:pt>
                <c:pt idx="71226">
                  <c:v>4.60E+02</c:v>
                </c:pt>
                <c:pt idx="71227">
                  <c:v>4.60E+02</c:v>
                </c:pt>
                <c:pt idx="71228">
                  <c:v>4.60E+02</c:v>
                </c:pt>
                <c:pt idx="71229">
                  <c:v>4.60E+02</c:v>
                </c:pt>
                <c:pt idx="71230">
                  <c:v>4.60E+02</c:v>
                </c:pt>
                <c:pt idx="71231">
                  <c:v>4.60E+02</c:v>
                </c:pt>
                <c:pt idx="71232">
                  <c:v>4.60E+02</c:v>
                </c:pt>
                <c:pt idx="71233">
                  <c:v>4.60E+02</c:v>
                </c:pt>
                <c:pt idx="71234">
                  <c:v>4.60E+02</c:v>
                </c:pt>
                <c:pt idx="71235">
                  <c:v>4.60E+02</c:v>
                </c:pt>
                <c:pt idx="71236">
                  <c:v>4.60E+02</c:v>
                </c:pt>
                <c:pt idx="71237">
                  <c:v>4.60E+02</c:v>
                </c:pt>
                <c:pt idx="71238">
                  <c:v>4.60E+02</c:v>
                </c:pt>
                <c:pt idx="71239">
                  <c:v>4.60E+02</c:v>
                </c:pt>
                <c:pt idx="71240">
                  <c:v>4.60E+02</c:v>
                </c:pt>
                <c:pt idx="71241">
                  <c:v>4.60E+02</c:v>
                </c:pt>
                <c:pt idx="71242">
                  <c:v>4.60E+02</c:v>
                </c:pt>
                <c:pt idx="71243">
                  <c:v>4.60E+02</c:v>
                </c:pt>
                <c:pt idx="71244">
                  <c:v>4.60E+02</c:v>
                </c:pt>
                <c:pt idx="71245">
                  <c:v>4.60E+02</c:v>
                </c:pt>
                <c:pt idx="71246">
                  <c:v>4.60E+02</c:v>
                </c:pt>
                <c:pt idx="71247">
                  <c:v>4.61E+02</c:v>
                </c:pt>
                <c:pt idx="71248">
                  <c:v>4.66E+02</c:v>
                </c:pt>
                <c:pt idx="71249">
                  <c:v>4.75E+02</c:v>
                </c:pt>
                <c:pt idx="71250">
                  <c:v>4.80E+02</c:v>
                </c:pt>
                <c:pt idx="71251">
                  <c:v>4.80E+02</c:v>
                </c:pt>
                <c:pt idx="71252">
                  <c:v>4.80E+02</c:v>
                </c:pt>
                <c:pt idx="71253">
                  <c:v>4.80E+02</c:v>
                </c:pt>
                <c:pt idx="71254">
                  <c:v>4.80E+02</c:v>
                </c:pt>
                <c:pt idx="71255">
                  <c:v>4.80E+02</c:v>
                </c:pt>
                <c:pt idx="71256">
                  <c:v>4.80E+02</c:v>
                </c:pt>
                <c:pt idx="71257">
                  <c:v>4.80E+02</c:v>
                </c:pt>
                <c:pt idx="71258">
                  <c:v>4.80E+02</c:v>
                </c:pt>
                <c:pt idx="71259">
                  <c:v>4.80E+02</c:v>
                </c:pt>
                <c:pt idx="71260">
                  <c:v>4.80E+02</c:v>
                </c:pt>
                <c:pt idx="71261">
                  <c:v>4.80E+02</c:v>
                </c:pt>
                <c:pt idx="71262">
                  <c:v>4.80E+02</c:v>
                </c:pt>
                <c:pt idx="71263">
                  <c:v>4.80E+02</c:v>
                </c:pt>
                <c:pt idx="71264">
                  <c:v>4.80E+02</c:v>
                </c:pt>
                <c:pt idx="71265">
                  <c:v>4.80E+02</c:v>
                </c:pt>
                <c:pt idx="71266">
                  <c:v>4.80E+02</c:v>
                </c:pt>
                <c:pt idx="71267">
                  <c:v>4.80E+02</c:v>
                </c:pt>
                <c:pt idx="71268">
                  <c:v>4.80E+02</c:v>
                </c:pt>
                <c:pt idx="71269">
                  <c:v>4.80E+02</c:v>
                </c:pt>
                <c:pt idx="71270">
                  <c:v>4.80E+02</c:v>
                </c:pt>
                <c:pt idx="71271">
                  <c:v>4.80E+02</c:v>
                </c:pt>
                <c:pt idx="71272">
                  <c:v>4.80E+02</c:v>
                </c:pt>
                <c:pt idx="71273">
                  <c:v>4.80E+02</c:v>
                </c:pt>
                <c:pt idx="71274">
                  <c:v>4.80E+02</c:v>
                </c:pt>
                <c:pt idx="71275">
                  <c:v>4.80E+02</c:v>
                </c:pt>
                <c:pt idx="71276">
                  <c:v>4.80E+02</c:v>
                </c:pt>
                <c:pt idx="71277">
                  <c:v>4.80E+02</c:v>
                </c:pt>
                <c:pt idx="71278">
                  <c:v>4.80E+02</c:v>
                </c:pt>
                <c:pt idx="71279">
                  <c:v>4.80E+02</c:v>
                </c:pt>
                <c:pt idx="71280">
                  <c:v>4.80E+02</c:v>
                </c:pt>
                <c:pt idx="71281">
                  <c:v>4.80E+02</c:v>
                </c:pt>
                <c:pt idx="71282">
                  <c:v>4.80E+02</c:v>
                </c:pt>
                <c:pt idx="71283">
                  <c:v>4.80E+02</c:v>
                </c:pt>
                <c:pt idx="71284">
                  <c:v>4.80E+02</c:v>
                </c:pt>
                <c:pt idx="71285">
                  <c:v>4.80E+02</c:v>
                </c:pt>
                <c:pt idx="71286">
                  <c:v>4.80E+02</c:v>
                </c:pt>
                <c:pt idx="71287">
                  <c:v>4.80E+02</c:v>
                </c:pt>
                <c:pt idx="71288">
                  <c:v>4.80E+02</c:v>
                </c:pt>
                <c:pt idx="71289">
                  <c:v>4.80E+02</c:v>
                </c:pt>
                <c:pt idx="71290">
                  <c:v>4.80E+02</c:v>
                </c:pt>
                <c:pt idx="71291">
                  <c:v>4.80E+02</c:v>
                </c:pt>
                <c:pt idx="71292">
                  <c:v>4.80E+02</c:v>
                </c:pt>
                <c:pt idx="71293">
                  <c:v>4.80E+02</c:v>
                </c:pt>
                <c:pt idx="71294">
                  <c:v>4.80E+02</c:v>
                </c:pt>
                <c:pt idx="71295">
                  <c:v>4.80E+02</c:v>
                </c:pt>
                <c:pt idx="71296">
                  <c:v>4.80E+02</c:v>
                </c:pt>
                <c:pt idx="71297">
                  <c:v>4.80E+02</c:v>
                </c:pt>
                <c:pt idx="71298">
                  <c:v>4.80E+02</c:v>
                </c:pt>
                <c:pt idx="71299">
                  <c:v>4.80E+02</c:v>
                </c:pt>
                <c:pt idx="71300">
                  <c:v>4.80E+02</c:v>
                </c:pt>
                <c:pt idx="71301">
                  <c:v>4.80E+02</c:v>
                </c:pt>
                <c:pt idx="71302">
                  <c:v>4.80E+02</c:v>
                </c:pt>
                <c:pt idx="71303">
                  <c:v>4.80E+02</c:v>
                </c:pt>
                <c:pt idx="71304">
                  <c:v>4.80E+02</c:v>
                </c:pt>
                <c:pt idx="71305">
                  <c:v>4.80E+02</c:v>
                </c:pt>
                <c:pt idx="71306">
                  <c:v>4.80E+02</c:v>
                </c:pt>
                <c:pt idx="71307">
                  <c:v>4.80E+02</c:v>
                </c:pt>
                <c:pt idx="71308">
                  <c:v>4.80E+02</c:v>
                </c:pt>
                <c:pt idx="71309">
                  <c:v>4.80E+02</c:v>
                </c:pt>
                <c:pt idx="71310">
                  <c:v>4.80E+02</c:v>
                </c:pt>
                <c:pt idx="71311">
                  <c:v>4.80E+02</c:v>
                </c:pt>
                <c:pt idx="71312">
                  <c:v>4.80E+02</c:v>
                </c:pt>
                <c:pt idx="71313">
                  <c:v>4.80E+02</c:v>
                </c:pt>
                <c:pt idx="71314">
                  <c:v>4.80E+02</c:v>
                </c:pt>
                <c:pt idx="71315">
                  <c:v>4.80E+02</c:v>
                </c:pt>
                <c:pt idx="71316">
                  <c:v>4.80E+02</c:v>
                </c:pt>
                <c:pt idx="71317">
                  <c:v>4.80E+02</c:v>
                </c:pt>
                <c:pt idx="71318">
                  <c:v>4.80E+02</c:v>
                </c:pt>
                <c:pt idx="71319">
                  <c:v>4.80E+02</c:v>
                </c:pt>
                <c:pt idx="71320">
                  <c:v>4.80E+02</c:v>
                </c:pt>
                <c:pt idx="71321">
                  <c:v>4.80E+02</c:v>
                </c:pt>
                <c:pt idx="71322">
                  <c:v>4.80E+02</c:v>
                </c:pt>
                <c:pt idx="71323">
                  <c:v>4.80E+02</c:v>
                </c:pt>
                <c:pt idx="71324">
                  <c:v>4.80E+02</c:v>
                </c:pt>
                <c:pt idx="71325">
                  <c:v>4.80E+02</c:v>
                </c:pt>
                <c:pt idx="71326">
                  <c:v>4.80E+02</c:v>
                </c:pt>
                <c:pt idx="71327">
                  <c:v>4.80E+02</c:v>
                </c:pt>
                <c:pt idx="71328">
                  <c:v>4.80E+02</c:v>
                </c:pt>
                <c:pt idx="71329">
                  <c:v>4.80E+02</c:v>
                </c:pt>
                <c:pt idx="71330">
                  <c:v>4.80E+02</c:v>
                </c:pt>
                <c:pt idx="71331">
                  <c:v>4.80E+02</c:v>
                </c:pt>
                <c:pt idx="71332">
                  <c:v>4.80E+02</c:v>
                </c:pt>
                <c:pt idx="71333">
                  <c:v>4.80E+02</c:v>
                </c:pt>
                <c:pt idx="71334">
                  <c:v>4.80E+02</c:v>
                </c:pt>
                <c:pt idx="71335">
                  <c:v>4.80E+02</c:v>
                </c:pt>
                <c:pt idx="71336">
                  <c:v>4.80E+02</c:v>
                </c:pt>
                <c:pt idx="71337">
                  <c:v>4.80E+02</c:v>
                </c:pt>
                <c:pt idx="71338">
                  <c:v>4.80E+02</c:v>
                </c:pt>
                <c:pt idx="71339">
                  <c:v>4.80E+02</c:v>
                </c:pt>
                <c:pt idx="71340">
                  <c:v>4.80E+02</c:v>
                </c:pt>
                <c:pt idx="71341">
                  <c:v>4.80E+02</c:v>
                </c:pt>
                <c:pt idx="71342">
                  <c:v>4.80E+02</c:v>
                </c:pt>
                <c:pt idx="71343">
                  <c:v>4.80E+02</c:v>
                </c:pt>
                <c:pt idx="71344">
                  <c:v>4.80E+02</c:v>
                </c:pt>
                <c:pt idx="71345">
                  <c:v>4.80E+02</c:v>
                </c:pt>
                <c:pt idx="71346">
                  <c:v>4.80E+02</c:v>
                </c:pt>
                <c:pt idx="71347">
                  <c:v>4.80E+02</c:v>
                </c:pt>
                <c:pt idx="71348">
                  <c:v>4.80E+02</c:v>
                </c:pt>
                <c:pt idx="71349">
                  <c:v>4.80E+02</c:v>
                </c:pt>
                <c:pt idx="71350">
                  <c:v>4.80E+02</c:v>
                </c:pt>
                <c:pt idx="71351">
                  <c:v>4.80E+02</c:v>
                </c:pt>
                <c:pt idx="71352">
                  <c:v>4.80E+02</c:v>
                </c:pt>
                <c:pt idx="71353">
                  <c:v>4.80E+02</c:v>
                </c:pt>
                <c:pt idx="71354">
                  <c:v>4.80E+02</c:v>
                </c:pt>
                <c:pt idx="71355">
                  <c:v>4.80E+02</c:v>
                </c:pt>
                <c:pt idx="71356">
                  <c:v>4.80E+02</c:v>
                </c:pt>
                <c:pt idx="71357">
                  <c:v>4.80E+02</c:v>
                </c:pt>
                <c:pt idx="71358">
                  <c:v>4.80E+02</c:v>
                </c:pt>
                <c:pt idx="71359">
                  <c:v>4.80E+02</c:v>
                </c:pt>
                <c:pt idx="71360">
                  <c:v>4.80E+02</c:v>
                </c:pt>
                <c:pt idx="71361">
                  <c:v>4.80E+02</c:v>
                </c:pt>
                <c:pt idx="71362">
                  <c:v>4.80E+02</c:v>
                </c:pt>
                <c:pt idx="71363">
                  <c:v>4.80E+02</c:v>
                </c:pt>
                <c:pt idx="71364">
                  <c:v>4.80E+02</c:v>
                </c:pt>
                <c:pt idx="71365">
                  <c:v>4.80E+02</c:v>
                </c:pt>
                <c:pt idx="71366">
                  <c:v>4.80E+02</c:v>
                </c:pt>
                <c:pt idx="71367">
                  <c:v>4.80E+02</c:v>
                </c:pt>
                <c:pt idx="71368">
                  <c:v>4.80E+02</c:v>
                </c:pt>
                <c:pt idx="71369">
                  <c:v>4.80E+02</c:v>
                </c:pt>
                <c:pt idx="71370">
                  <c:v>4.80E+02</c:v>
                </c:pt>
                <c:pt idx="71371">
                  <c:v>4.80E+02</c:v>
                </c:pt>
                <c:pt idx="71372">
                  <c:v>4.80E+02</c:v>
                </c:pt>
                <c:pt idx="71373">
                  <c:v>4.80E+02</c:v>
                </c:pt>
                <c:pt idx="71374">
                  <c:v>4.80E+02</c:v>
                </c:pt>
                <c:pt idx="71375">
                  <c:v>4.80E+02</c:v>
                </c:pt>
                <c:pt idx="71376">
                  <c:v>4.80E+02</c:v>
                </c:pt>
                <c:pt idx="71377">
                  <c:v>4.80E+02</c:v>
                </c:pt>
                <c:pt idx="71378">
                  <c:v>4.80E+02</c:v>
                </c:pt>
                <c:pt idx="71379">
                  <c:v>4.80E+02</c:v>
                </c:pt>
                <c:pt idx="71380">
                  <c:v>4.80E+02</c:v>
                </c:pt>
                <c:pt idx="71381">
                  <c:v>4.80E+02</c:v>
                </c:pt>
                <c:pt idx="71382">
                  <c:v>4.80E+02</c:v>
                </c:pt>
                <c:pt idx="71383">
                  <c:v>4.80E+02</c:v>
                </c:pt>
                <c:pt idx="71384">
                  <c:v>4.80E+02</c:v>
                </c:pt>
                <c:pt idx="71385">
                  <c:v>4.80E+02</c:v>
                </c:pt>
                <c:pt idx="71386">
                  <c:v>4.80E+02</c:v>
                </c:pt>
                <c:pt idx="71387">
                  <c:v>4.80E+02</c:v>
                </c:pt>
                <c:pt idx="71388">
                  <c:v>4.80E+02</c:v>
                </c:pt>
                <c:pt idx="71389">
                  <c:v>4.80E+02</c:v>
                </c:pt>
                <c:pt idx="71390">
                  <c:v>4.80E+02</c:v>
                </c:pt>
                <c:pt idx="71391">
                  <c:v>4.80E+02</c:v>
                </c:pt>
                <c:pt idx="71392">
                  <c:v>4.80E+02</c:v>
                </c:pt>
                <c:pt idx="71393">
                  <c:v>4.80E+02</c:v>
                </c:pt>
                <c:pt idx="71394">
                  <c:v>4.80E+02</c:v>
                </c:pt>
                <c:pt idx="71395">
                  <c:v>4.80E+02</c:v>
                </c:pt>
                <c:pt idx="71396">
                  <c:v>4.80E+02</c:v>
                </c:pt>
                <c:pt idx="71397">
                  <c:v>4.80E+02</c:v>
                </c:pt>
                <c:pt idx="71398">
                  <c:v>4.80E+02</c:v>
                </c:pt>
                <c:pt idx="71399">
                  <c:v>4.80E+02</c:v>
                </c:pt>
                <c:pt idx="71400">
                  <c:v>4.80E+02</c:v>
                </c:pt>
                <c:pt idx="71401">
                  <c:v>4.80E+02</c:v>
                </c:pt>
                <c:pt idx="71402">
                  <c:v>4.80E+02</c:v>
                </c:pt>
                <c:pt idx="71403">
                  <c:v>4.80E+02</c:v>
                </c:pt>
                <c:pt idx="71404">
                  <c:v>4.80E+02</c:v>
                </c:pt>
                <c:pt idx="71405">
                  <c:v>4.80E+02</c:v>
                </c:pt>
                <c:pt idx="71406">
                  <c:v>4.80E+02</c:v>
                </c:pt>
                <c:pt idx="71407">
                  <c:v>4.80E+02</c:v>
                </c:pt>
                <c:pt idx="71408">
                  <c:v>4.80E+02</c:v>
                </c:pt>
                <c:pt idx="71409">
                  <c:v>4.80E+02</c:v>
                </c:pt>
                <c:pt idx="71410">
                  <c:v>4.80E+02</c:v>
                </c:pt>
                <c:pt idx="71411">
                  <c:v>4.80E+02</c:v>
                </c:pt>
                <c:pt idx="71412">
                  <c:v>4.80E+02</c:v>
                </c:pt>
                <c:pt idx="71413">
                  <c:v>4.80E+02</c:v>
                </c:pt>
                <c:pt idx="71414">
                  <c:v>4.80E+02</c:v>
                </c:pt>
                <c:pt idx="71415">
                  <c:v>4.80E+02</c:v>
                </c:pt>
                <c:pt idx="71416">
                  <c:v>4.80E+02</c:v>
                </c:pt>
                <c:pt idx="71417">
                  <c:v>4.80E+02</c:v>
                </c:pt>
                <c:pt idx="71418">
                  <c:v>4.80E+02</c:v>
                </c:pt>
                <c:pt idx="71419">
                  <c:v>4.80E+02</c:v>
                </c:pt>
                <c:pt idx="71420">
                  <c:v>4.80E+02</c:v>
                </c:pt>
                <c:pt idx="71421">
                  <c:v>4.80E+02</c:v>
                </c:pt>
                <c:pt idx="71422">
                  <c:v>4.80E+02</c:v>
                </c:pt>
                <c:pt idx="71423">
                  <c:v>4.80E+02</c:v>
                </c:pt>
                <c:pt idx="71424">
                  <c:v>4.80E+02</c:v>
                </c:pt>
                <c:pt idx="71425">
                  <c:v>4.80E+02</c:v>
                </c:pt>
                <c:pt idx="71426">
                  <c:v>4.80E+02</c:v>
                </c:pt>
                <c:pt idx="71427">
                  <c:v>4.80E+02</c:v>
                </c:pt>
                <c:pt idx="71428">
                  <c:v>4.80E+02</c:v>
                </c:pt>
                <c:pt idx="71429">
                  <c:v>4.80E+02</c:v>
                </c:pt>
                <c:pt idx="71430">
                  <c:v>4.80E+02</c:v>
                </c:pt>
                <c:pt idx="71431">
                  <c:v>4.80E+02</c:v>
                </c:pt>
                <c:pt idx="71432">
                  <c:v>4.80E+02</c:v>
                </c:pt>
                <c:pt idx="71433">
                  <c:v>4.80E+02</c:v>
                </c:pt>
                <c:pt idx="71434">
                  <c:v>4.80E+02</c:v>
                </c:pt>
                <c:pt idx="71435">
                  <c:v>4.80E+02</c:v>
                </c:pt>
                <c:pt idx="71436">
                  <c:v>4.80E+02</c:v>
                </c:pt>
                <c:pt idx="71437">
                  <c:v>4.80E+02</c:v>
                </c:pt>
                <c:pt idx="71438">
                  <c:v>4.80E+02</c:v>
                </c:pt>
                <c:pt idx="71439">
                  <c:v>4.80E+02</c:v>
                </c:pt>
                <c:pt idx="71440">
                  <c:v>4.80E+02</c:v>
                </c:pt>
                <c:pt idx="71441">
                  <c:v>4.80E+02</c:v>
                </c:pt>
                <c:pt idx="71442">
                  <c:v>4.80E+02</c:v>
                </c:pt>
                <c:pt idx="71443">
                  <c:v>4.80E+02</c:v>
                </c:pt>
                <c:pt idx="71444">
                  <c:v>4.80E+02</c:v>
                </c:pt>
                <c:pt idx="71445">
                  <c:v>4.80E+02</c:v>
                </c:pt>
                <c:pt idx="71446">
                  <c:v>4.80E+02</c:v>
                </c:pt>
                <c:pt idx="71447">
                  <c:v>4.80E+02</c:v>
                </c:pt>
                <c:pt idx="71448">
                  <c:v>4.80E+02</c:v>
                </c:pt>
                <c:pt idx="71449">
                  <c:v>4.80E+02</c:v>
                </c:pt>
                <c:pt idx="71450">
                  <c:v>4.80E+02</c:v>
                </c:pt>
                <c:pt idx="71451">
                  <c:v>4.80E+02</c:v>
                </c:pt>
                <c:pt idx="71452">
                  <c:v>4.80E+02</c:v>
                </c:pt>
                <c:pt idx="71453">
                  <c:v>4.80E+02</c:v>
                </c:pt>
                <c:pt idx="71454">
                  <c:v>4.80E+02</c:v>
                </c:pt>
                <c:pt idx="71455">
                  <c:v>4.80E+02</c:v>
                </c:pt>
                <c:pt idx="71456">
                  <c:v>4.80E+02</c:v>
                </c:pt>
                <c:pt idx="71457">
                  <c:v>4.80E+02</c:v>
                </c:pt>
                <c:pt idx="71458">
                  <c:v>4.80E+02</c:v>
                </c:pt>
                <c:pt idx="71459">
                  <c:v>4.80E+02</c:v>
                </c:pt>
                <c:pt idx="71460">
                  <c:v>4.80E+02</c:v>
                </c:pt>
                <c:pt idx="71461">
                  <c:v>4.80E+02</c:v>
                </c:pt>
                <c:pt idx="71462">
                  <c:v>4.80E+02</c:v>
                </c:pt>
                <c:pt idx="71463">
                  <c:v>4.80E+02</c:v>
                </c:pt>
                <c:pt idx="71464">
                  <c:v>4.80E+02</c:v>
                </c:pt>
                <c:pt idx="71465">
                  <c:v>4.80E+02</c:v>
                </c:pt>
                <c:pt idx="71466">
                  <c:v>4.80E+02</c:v>
                </c:pt>
                <c:pt idx="71467">
                  <c:v>4.80E+02</c:v>
                </c:pt>
                <c:pt idx="71468">
                  <c:v>4.80E+02</c:v>
                </c:pt>
                <c:pt idx="71469">
                  <c:v>4.80E+02</c:v>
                </c:pt>
                <c:pt idx="71470">
                  <c:v>4.80E+02</c:v>
                </c:pt>
                <c:pt idx="71471">
                  <c:v>4.80E+02</c:v>
                </c:pt>
                <c:pt idx="71472">
                  <c:v>4.80E+02</c:v>
                </c:pt>
                <c:pt idx="71473">
                  <c:v>4.80E+02</c:v>
                </c:pt>
                <c:pt idx="71474">
                  <c:v>4.80E+02</c:v>
                </c:pt>
                <c:pt idx="71475">
                  <c:v>4.80E+02</c:v>
                </c:pt>
                <c:pt idx="71476">
                  <c:v>4.80E+02</c:v>
                </c:pt>
                <c:pt idx="71477">
                  <c:v>4.80E+02</c:v>
                </c:pt>
                <c:pt idx="71478">
                  <c:v>4.80E+02</c:v>
                </c:pt>
                <c:pt idx="71479">
                  <c:v>4.80E+02</c:v>
                </c:pt>
                <c:pt idx="71480">
                  <c:v>4.80E+02</c:v>
                </c:pt>
                <c:pt idx="71481">
                  <c:v>4.80E+02</c:v>
                </c:pt>
                <c:pt idx="71482">
                  <c:v>4.80E+02</c:v>
                </c:pt>
                <c:pt idx="71483">
                  <c:v>4.80E+02</c:v>
                </c:pt>
                <c:pt idx="71484">
                  <c:v>4.80E+02</c:v>
                </c:pt>
                <c:pt idx="71485">
                  <c:v>4.80E+02</c:v>
                </c:pt>
                <c:pt idx="71486">
                  <c:v>4.80E+02</c:v>
                </c:pt>
                <c:pt idx="71487">
                  <c:v>4.80E+02</c:v>
                </c:pt>
                <c:pt idx="71488">
                  <c:v>4.80E+02</c:v>
                </c:pt>
                <c:pt idx="71489">
                  <c:v>4.80E+02</c:v>
                </c:pt>
                <c:pt idx="71490">
                  <c:v>4.80E+02</c:v>
                </c:pt>
                <c:pt idx="71491">
                  <c:v>4.80E+02</c:v>
                </c:pt>
                <c:pt idx="71492">
                  <c:v>4.80E+02</c:v>
                </c:pt>
                <c:pt idx="71493">
                  <c:v>4.80E+02</c:v>
                </c:pt>
                <c:pt idx="71494">
                  <c:v>4.80E+02</c:v>
                </c:pt>
                <c:pt idx="71495">
                  <c:v>4.80E+02</c:v>
                </c:pt>
                <c:pt idx="71496">
                  <c:v>4.80E+02</c:v>
                </c:pt>
                <c:pt idx="71497">
                  <c:v>4.80E+02</c:v>
                </c:pt>
                <c:pt idx="71498">
                  <c:v>4.80E+02</c:v>
                </c:pt>
                <c:pt idx="71499">
                  <c:v>4.80E+02</c:v>
                </c:pt>
                <c:pt idx="71500">
                  <c:v>4.80E+02</c:v>
                </c:pt>
                <c:pt idx="71501">
                  <c:v>4.80E+02</c:v>
                </c:pt>
                <c:pt idx="71502">
                  <c:v>4.80E+02</c:v>
                </c:pt>
                <c:pt idx="71503">
                  <c:v>4.80E+02</c:v>
                </c:pt>
                <c:pt idx="71504">
                  <c:v>4.80E+02</c:v>
                </c:pt>
                <c:pt idx="71505">
                  <c:v>4.80E+02</c:v>
                </c:pt>
                <c:pt idx="71506">
                  <c:v>4.80E+02</c:v>
                </c:pt>
                <c:pt idx="71507">
                  <c:v>4.80E+02</c:v>
                </c:pt>
                <c:pt idx="71508">
                  <c:v>4.80E+02</c:v>
                </c:pt>
                <c:pt idx="71509">
                  <c:v>4.80E+02</c:v>
                </c:pt>
                <c:pt idx="71510">
                  <c:v>4.80E+02</c:v>
                </c:pt>
                <c:pt idx="71511">
                  <c:v>4.80E+02</c:v>
                </c:pt>
                <c:pt idx="71512">
                  <c:v>4.80E+02</c:v>
                </c:pt>
                <c:pt idx="71513">
                  <c:v>4.80E+02</c:v>
                </c:pt>
                <c:pt idx="71514">
                  <c:v>4.80E+02</c:v>
                </c:pt>
                <c:pt idx="71515">
                  <c:v>4.80E+02</c:v>
                </c:pt>
                <c:pt idx="71516">
                  <c:v>4.80E+02</c:v>
                </c:pt>
                <c:pt idx="71517">
                  <c:v>4.80E+02</c:v>
                </c:pt>
                <c:pt idx="71518">
                  <c:v>4.80E+02</c:v>
                </c:pt>
                <c:pt idx="71519">
                  <c:v>4.80E+02</c:v>
                </c:pt>
                <c:pt idx="71520">
                  <c:v>4.80E+02</c:v>
                </c:pt>
                <c:pt idx="71521">
                  <c:v>4.80E+02</c:v>
                </c:pt>
                <c:pt idx="71522">
                  <c:v>4.80E+02</c:v>
                </c:pt>
                <c:pt idx="71523">
                  <c:v>4.80E+02</c:v>
                </c:pt>
                <c:pt idx="71524">
                  <c:v>4.80E+02</c:v>
                </c:pt>
                <c:pt idx="71525">
                  <c:v>4.80E+02</c:v>
                </c:pt>
                <c:pt idx="71526">
                  <c:v>4.80E+02</c:v>
                </c:pt>
                <c:pt idx="71527">
                  <c:v>4.80E+02</c:v>
                </c:pt>
                <c:pt idx="71528">
                  <c:v>4.80E+02</c:v>
                </c:pt>
                <c:pt idx="71529">
                  <c:v>4.80E+02</c:v>
                </c:pt>
                <c:pt idx="71530">
                  <c:v>4.80E+02</c:v>
                </c:pt>
                <c:pt idx="71531">
                  <c:v>4.80E+02</c:v>
                </c:pt>
                <c:pt idx="71532">
                  <c:v>4.80E+02</c:v>
                </c:pt>
                <c:pt idx="71533">
                  <c:v>4.80E+02</c:v>
                </c:pt>
                <c:pt idx="71534">
                  <c:v>4.80E+02</c:v>
                </c:pt>
                <c:pt idx="71535">
                  <c:v>4.80E+02</c:v>
                </c:pt>
                <c:pt idx="71536">
                  <c:v>4.80E+02</c:v>
                </c:pt>
                <c:pt idx="71537">
                  <c:v>4.80E+02</c:v>
                </c:pt>
                <c:pt idx="71538">
                  <c:v>4.80E+02</c:v>
                </c:pt>
                <c:pt idx="71539">
                  <c:v>4.80E+02</c:v>
                </c:pt>
                <c:pt idx="71540">
                  <c:v>4.80E+02</c:v>
                </c:pt>
                <c:pt idx="71541">
                  <c:v>4.80E+02</c:v>
                </c:pt>
                <c:pt idx="71542">
                  <c:v>4.80E+02</c:v>
                </c:pt>
                <c:pt idx="71543">
                  <c:v>4.80E+02</c:v>
                </c:pt>
                <c:pt idx="71544">
                  <c:v>4.80E+02</c:v>
                </c:pt>
                <c:pt idx="71545">
                  <c:v>4.80E+02</c:v>
                </c:pt>
                <c:pt idx="71546">
                  <c:v>4.80E+02</c:v>
                </c:pt>
                <c:pt idx="71547">
                  <c:v>4.80E+02</c:v>
                </c:pt>
                <c:pt idx="71548">
                  <c:v>4.80E+02</c:v>
                </c:pt>
                <c:pt idx="71549">
                  <c:v>4.80E+02</c:v>
                </c:pt>
                <c:pt idx="71550">
                  <c:v>4.80E+02</c:v>
                </c:pt>
                <c:pt idx="71551">
                  <c:v>4.80E+02</c:v>
                </c:pt>
                <c:pt idx="71552">
                  <c:v>4.80E+02</c:v>
                </c:pt>
                <c:pt idx="71553">
                  <c:v>4.80E+02</c:v>
                </c:pt>
                <c:pt idx="71554">
                  <c:v>4.80E+02</c:v>
                </c:pt>
                <c:pt idx="71555">
                  <c:v>4.80E+02</c:v>
                </c:pt>
                <c:pt idx="71556">
                  <c:v>4.80E+02</c:v>
                </c:pt>
                <c:pt idx="71557">
                  <c:v>4.80E+02</c:v>
                </c:pt>
                <c:pt idx="71558">
                  <c:v>4.80E+02</c:v>
                </c:pt>
                <c:pt idx="71559">
                  <c:v>4.80E+02</c:v>
                </c:pt>
                <c:pt idx="71560">
                  <c:v>4.80E+02</c:v>
                </c:pt>
                <c:pt idx="71561">
                  <c:v>4.80E+02</c:v>
                </c:pt>
                <c:pt idx="71562">
                  <c:v>4.80E+02</c:v>
                </c:pt>
                <c:pt idx="71563">
                  <c:v>4.80E+02</c:v>
                </c:pt>
                <c:pt idx="71564">
                  <c:v>4.80E+02</c:v>
                </c:pt>
                <c:pt idx="71565">
                  <c:v>4.80E+02</c:v>
                </c:pt>
                <c:pt idx="71566">
                  <c:v>4.80E+02</c:v>
                </c:pt>
                <c:pt idx="71567">
                  <c:v>4.80E+02</c:v>
                </c:pt>
                <c:pt idx="71568">
                  <c:v>4.80E+02</c:v>
                </c:pt>
                <c:pt idx="71569">
                  <c:v>4.80E+02</c:v>
                </c:pt>
                <c:pt idx="71570">
                  <c:v>4.80E+02</c:v>
                </c:pt>
                <c:pt idx="71571">
                  <c:v>4.80E+02</c:v>
                </c:pt>
                <c:pt idx="71572">
                  <c:v>4.80E+02</c:v>
                </c:pt>
                <c:pt idx="71573">
                  <c:v>4.80E+02</c:v>
                </c:pt>
                <c:pt idx="71574">
                  <c:v>4.80E+02</c:v>
                </c:pt>
                <c:pt idx="71575">
                  <c:v>4.80E+02</c:v>
                </c:pt>
                <c:pt idx="71576">
                  <c:v>4.80E+02</c:v>
                </c:pt>
                <c:pt idx="71577">
                  <c:v>4.80E+02</c:v>
                </c:pt>
                <c:pt idx="71578">
                  <c:v>4.80E+02</c:v>
                </c:pt>
                <c:pt idx="71579">
                  <c:v>4.80E+02</c:v>
                </c:pt>
                <c:pt idx="71580">
                  <c:v>4.80E+02</c:v>
                </c:pt>
                <c:pt idx="71581">
                  <c:v>4.80E+02</c:v>
                </c:pt>
                <c:pt idx="71582">
                  <c:v>4.80E+02</c:v>
                </c:pt>
                <c:pt idx="71583">
                  <c:v>4.80E+02</c:v>
                </c:pt>
                <c:pt idx="71584">
                  <c:v>4.80E+02</c:v>
                </c:pt>
                <c:pt idx="71585">
                  <c:v>4.80E+02</c:v>
                </c:pt>
                <c:pt idx="71586">
                  <c:v>4.80E+02</c:v>
                </c:pt>
                <c:pt idx="71587">
                  <c:v>4.80E+02</c:v>
                </c:pt>
                <c:pt idx="71588">
                  <c:v>4.80E+02</c:v>
                </c:pt>
                <c:pt idx="71589">
                  <c:v>4.80E+02</c:v>
                </c:pt>
                <c:pt idx="71590">
                  <c:v>4.80E+02</c:v>
                </c:pt>
                <c:pt idx="71591">
                  <c:v>4.80E+02</c:v>
                </c:pt>
                <c:pt idx="71592">
                  <c:v>4.80E+02</c:v>
                </c:pt>
                <c:pt idx="71593">
                  <c:v>4.80E+02</c:v>
                </c:pt>
                <c:pt idx="71594">
                  <c:v>4.80E+02</c:v>
                </c:pt>
                <c:pt idx="71595">
                  <c:v>4.80E+02</c:v>
                </c:pt>
                <c:pt idx="71596">
                  <c:v>4.80E+02</c:v>
                </c:pt>
                <c:pt idx="71597">
                  <c:v>4.80E+02</c:v>
                </c:pt>
                <c:pt idx="71598">
                  <c:v>4.80E+02</c:v>
                </c:pt>
                <c:pt idx="71599">
                  <c:v>4.80E+02</c:v>
                </c:pt>
                <c:pt idx="71600">
                  <c:v>4.80E+02</c:v>
                </c:pt>
                <c:pt idx="71601">
                  <c:v>4.80E+02</c:v>
                </c:pt>
                <c:pt idx="71602">
                  <c:v>4.80E+02</c:v>
                </c:pt>
                <c:pt idx="71603">
                  <c:v>4.80E+02</c:v>
                </c:pt>
                <c:pt idx="71604">
                  <c:v>4.80E+02</c:v>
                </c:pt>
                <c:pt idx="71605">
                  <c:v>4.80E+02</c:v>
                </c:pt>
                <c:pt idx="71606">
                  <c:v>4.80E+02</c:v>
                </c:pt>
                <c:pt idx="71607">
                  <c:v>4.80E+02</c:v>
                </c:pt>
                <c:pt idx="71608">
                  <c:v>4.80E+02</c:v>
                </c:pt>
                <c:pt idx="71609">
                  <c:v>4.80E+02</c:v>
                </c:pt>
                <c:pt idx="71610">
                  <c:v>4.80E+02</c:v>
                </c:pt>
                <c:pt idx="71611">
                  <c:v>4.80E+02</c:v>
                </c:pt>
                <c:pt idx="71612">
                  <c:v>4.80E+02</c:v>
                </c:pt>
                <c:pt idx="71613">
                  <c:v>4.80E+02</c:v>
                </c:pt>
                <c:pt idx="71614">
                  <c:v>4.80E+02</c:v>
                </c:pt>
                <c:pt idx="71615">
                  <c:v>4.80E+02</c:v>
                </c:pt>
                <c:pt idx="71616">
                  <c:v>4.80E+02</c:v>
                </c:pt>
                <c:pt idx="71617">
                  <c:v>4.80E+02</c:v>
                </c:pt>
                <c:pt idx="71618">
                  <c:v>4.80E+02</c:v>
                </c:pt>
                <c:pt idx="71619">
                  <c:v>4.80E+02</c:v>
                </c:pt>
                <c:pt idx="71620">
                  <c:v>4.80E+02</c:v>
                </c:pt>
                <c:pt idx="71621">
                  <c:v>4.80E+02</c:v>
                </c:pt>
                <c:pt idx="71622">
                  <c:v>4.80E+02</c:v>
                </c:pt>
                <c:pt idx="71623">
                  <c:v>4.80E+02</c:v>
                </c:pt>
                <c:pt idx="71624">
                  <c:v>4.80E+02</c:v>
                </c:pt>
                <c:pt idx="71625">
                  <c:v>4.80E+02</c:v>
                </c:pt>
                <c:pt idx="71626">
                  <c:v>4.80E+02</c:v>
                </c:pt>
                <c:pt idx="71627">
                  <c:v>4.80E+02</c:v>
                </c:pt>
                <c:pt idx="71628">
                  <c:v>4.80E+02</c:v>
                </c:pt>
                <c:pt idx="71629">
                  <c:v>4.80E+02</c:v>
                </c:pt>
                <c:pt idx="71630">
                  <c:v>4.80E+02</c:v>
                </c:pt>
                <c:pt idx="71631">
                  <c:v>4.80E+02</c:v>
                </c:pt>
                <c:pt idx="71632">
                  <c:v>4.80E+02</c:v>
                </c:pt>
                <c:pt idx="71633">
                  <c:v>4.80E+02</c:v>
                </c:pt>
                <c:pt idx="71634">
                  <c:v>4.80E+02</c:v>
                </c:pt>
                <c:pt idx="71635">
                  <c:v>4.80E+02</c:v>
                </c:pt>
                <c:pt idx="71636">
                  <c:v>4.80E+02</c:v>
                </c:pt>
                <c:pt idx="71637">
                  <c:v>4.80E+02</c:v>
                </c:pt>
                <c:pt idx="71638">
                  <c:v>4.80E+02</c:v>
                </c:pt>
                <c:pt idx="71639">
                  <c:v>4.80E+02</c:v>
                </c:pt>
                <c:pt idx="71640">
                  <c:v>4.80E+02</c:v>
                </c:pt>
                <c:pt idx="71641">
                  <c:v>4.80E+02</c:v>
                </c:pt>
                <c:pt idx="71642">
                  <c:v>4.80E+02</c:v>
                </c:pt>
                <c:pt idx="71643">
                  <c:v>4.80E+02</c:v>
                </c:pt>
                <c:pt idx="71644">
                  <c:v>4.80E+02</c:v>
                </c:pt>
                <c:pt idx="71645">
                  <c:v>4.80E+02</c:v>
                </c:pt>
                <c:pt idx="71646">
                  <c:v>4.80E+02</c:v>
                </c:pt>
                <c:pt idx="71647">
                  <c:v>4.80E+02</c:v>
                </c:pt>
                <c:pt idx="71648">
                  <c:v>4.80E+02</c:v>
                </c:pt>
                <c:pt idx="71649">
                  <c:v>4.80E+02</c:v>
                </c:pt>
                <c:pt idx="71650">
                  <c:v>4.80E+02</c:v>
                </c:pt>
                <c:pt idx="71651">
                  <c:v>4.80E+02</c:v>
                </c:pt>
                <c:pt idx="71652">
                  <c:v>4.80E+02</c:v>
                </c:pt>
                <c:pt idx="71653">
                  <c:v>4.80E+02</c:v>
                </c:pt>
                <c:pt idx="71654">
                  <c:v>4.80E+02</c:v>
                </c:pt>
                <c:pt idx="71655">
                  <c:v>4.80E+02</c:v>
                </c:pt>
                <c:pt idx="71656">
                  <c:v>4.80E+02</c:v>
                </c:pt>
                <c:pt idx="71657">
                  <c:v>4.80E+02</c:v>
                </c:pt>
                <c:pt idx="71658">
                  <c:v>4.80E+02</c:v>
                </c:pt>
                <c:pt idx="71659">
                  <c:v>4.80E+02</c:v>
                </c:pt>
                <c:pt idx="71660">
                  <c:v>4.80E+02</c:v>
                </c:pt>
                <c:pt idx="71661">
                  <c:v>4.80E+02</c:v>
                </c:pt>
                <c:pt idx="71662">
                  <c:v>4.80E+02</c:v>
                </c:pt>
                <c:pt idx="71663">
                  <c:v>4.80E+02</c:v>
                </c:pt>
                <c:pt idx="71664">
                  <c:v>4.80E+02</c:v>
                </c:pt>
                <c:pt idx="71665">
                  <c:v>4.80E+02</c:v>
                </c:pt>
                <c:pt idx="71666">
                  <c:v>4.80E+02</c:v>
                </c:pt>
                <c:pt idx="71667">
                  <c:v>4.80E+02</c:v>
                </c:pt>
                <c:pt idx="71668">
                  <c:v>4.80E+02</c:v>
                </c:pt>
                <c:pt idx="71669">
                  <c:v>4.80E+02</c:v>
                </c:pt>
                <c:pt idx="71670">
                  <c:v>4.80E+02</c:v>
                </c:pt>
                <c:pt idx="71671">
                  <c:v>4.80E+02</c:v>
                </c:pt>
                <c:pt idx="71672">
                  <c:v>4.80E+02</c:v>
                </c:pt>
                <c:pt idx="71673">
                  <c:v>4.80E+02</c:v>
                </c:pt>
                <c:pt idx="71674">
                  <c:v>4.80E+02</c:v>
                </c:pt>
                <c:pt idx="71675">
                  <c:v>4.80E+02</c:v>
                </c:pt>
                <c:pt idx="71676">
                  <c:v>4.80E+02</c:v>
                </c:pt>
                <c:pt idx="71677">
                  <c:v>4.80E+02</c:v>
                </c:pt>
                <c:pt idx="71678">
                  <c:v>4.80E+02</c:v>
                </c:pt>
                <c:pt idx="71679">
                  <c:v>4.80E+02</c:v>
                </c:pt>
                <c:pt idx="71680">
                  <c:v>4.80E+02</c:v>
                </c:pt>
                <c:pt idx="71681">
                  <c:v>4.80E+02</c:v>
                </c:pt>
                <c:pt idx="71682">
                  <c:v>4.80E+02</c:v>
                </c:pt>
                <c:pt idx="71683">
                  <c:v>4.80E+02</c:v>
                </c:pt>
                <c:pt idx="71684">
                  <c:v>4.80E+02</c:v>
                </c:pt>
                <c:pt idx="71685">
                  <c:v>4.80E+02</c:v>
                </c:pt>
                <c:pt idx="71686">
                  <c:v>4.80E+02</c:v>
                </c:pt>
                <c:pt idx="71687">
                  <c:v>4.80E+02</c:v>
                </c:pt>
                <c:pt idx="71688">
                  <c:v>4.80E+02</c:v>
                </c:pt>
                <c:pt idx="71689">
                  <c:v>4.80E+02</c:v>
                </c:pt>
                <c:pt idx="71690">
                  <c:v>4.80E+02</c:v>
                </c:pt>
                <c:pt idx="71691">
                  <c:v>4.80E+02</c:v>
                </c:pt>
                <c:pt idx="71692">
                  <c:v>4.80E+02</c:v>
                </c:pt>
                <c:pt idx="71693">
                  <c:v>4.80E+02</c:v>
                </c:pt>
                <c:pt idx="71694">
                  <c:v>4.80E+02</c:v>
                </c:pt>
                <c:pt idx="71695">
                  <c:v>4.80E+02</c:v>
                </c:pt>
                <c:pt idx="71696">
                  <c:v>4.80E+02</c:v>
                </c:pt>
                <c:pt idx="71697">
                  <c:v>4.80E+02</c:v>
                </c:pt>
                <c:pt idx="71698">
                  <c:v>4.80E+02</c:v>
                </c:pt>
                <c:pt idx="71699">
                  <c:v>4.80E+02</c:v>
                </c:pt>
                <c:pt idx="71700">
                  <c:v>4.80E+02</c:v>
                </c:pt>
                <c:pt idx="71701">
                  <c:v>4.80E+02</c:v>
                </c:pt>
                <c:pt idx="71702">
                  <c:v>4.80E+02</c:v>
                </c:pt>
                <c:pt idx="71703">
                  <c:v>4.80E+02</c:v>
                </c:pt>
                <c:pt idx="71704">
                  <c:v>4.80E+02</c:v>
                </c:pt>
                <c:pt idx="71705">
                  <c:v>4.80E+02</c:v>
                </c:pt>
                <c:pt idx="71706">
                  <c:v>4.80E+02</c:v>
                </c:pt>
                <c:pt idx="71707">
                  <c:v>4.80E+02</c:v>
                </c:pt>
                <c:pt idx="71708">
                  <c:v>4.80E+02</c:v>
                </c:pt>
                <c:pt idx="71709">
                  <c:v>4.80E+02</c:v>
                </c:pt>
                <c:pt idx="71710">
                  <c:v>4.80E+02</c:v>
                </c:pt>
                <c:pt idx="71711">
                  <c:v>4.80E+02</c:v>
                </c:pt>
                <c:pt idx="71712">
                  <c:v>4.80E+02</c:v>
                </c:pt>
                <c:pt idx="71713">
                  <c:v>4.80E+02</c:v>
                </c:pt>
                <c:pt idx="71714">
                  <c:v>4.80E+02</c:v>
                </c:pt>
                <c:pt idx="71715">
                  <c:v>4.80E+02</c:v>
                </c:pt>
                <c:pt idx="71716">
                  <c:v>4.80E+02</c:v>
                </c:pt>
                <c:pt idx="71717">
                  <c:v>4.80E+02</c:v>
                </c:pt>
                <c:pt idx="71718">
                  <c:v>4.80E+02</c:v>
                </c:pt>
                <c:pt idx="71719">
                  <c:v>4.80E+02</c:v>
                </c:pt>
                <c:pt idx="71720">
                  <c:v>4.80E+02</c:v>
                </c:pt>
                <c:pt idx="71721">
                  <c:v>4.80E+02</c:v>
                </c:pt>
                <c:pt idx="71722">
                  <c:v>4.80E+02</c:v>
                </c:pt>
                <c:pt idx="71723">
                  <c:v>4.80E+02</c:v>
                </c:pt>
                <c:pt idx="71724">
                  <c:v>4.80E+02</c:v>
                </c:pt>
                <c:pt idx="71725">
                  <c:v>4.80E+02</c:v>
                </c:pt>
                <c:pt idx="71726">
                  <c:v>4.80E+02</c:v>
                </c:pt>
                <c:pt idx="71727">
                  <c:v>4.80E+02</c:v>
                </c:pt>
                <c:pt idx="71728">
                  <c:v>4.80E+02</c:v>
                </c:pt>
                <c:pt idx="71729">
                  <c:v>4.80E+02</c:v>
                </c:pt>
                <c:pt idx="71730">
                  <c:v>4.80E+02</c:v>
                </c:pt>
                <c:pt idx="71731">
                  <c:v>4.80E+02</c:v>
                </c:pt>
                <c:pt idx="71732">
                  <c:v>4.80E+02</c:v>
                </c:pt>
                <c:pt idx="71733">
                  <c:v>4.80E+02</c:v>
                </c:pt>
                <c:pt idx="71734">
                  <c:v>4.80E+02</c:v>
                </c:pt>
                <c:pt idx="71735">
                  <c:v>4.80E+02</c:v>
                </c:pt>
                <c:pt idx="71736">
                  <c:v>4.80E+02</c:v>
                </c:pt>
                <c:pt idx="71737">
                  <c:v>4.80E+02</c:v>
                </c:pt>
                <c:pt idx="71738">
                  <c:v>4.80E+02</c:v>
                </c:pt>
                <c:pt idx="71739">
                  <c:v>4.80E+02</c:v>
                </c:pt>
                <c:pt idx="71740">
                  <c:v>4.80E+02</c:v>
                </c:pt>
                <c:pt idx="71741">
                  <c:v>4.80E+02</c:v>
                </c:pt>
                <c:pt idx="71742">
                  <c:v>4.80E+02</c:v>
                </c:pt>
                <c:pt idx="71743">
                  <c:v>4.80E+02</c:v>
                </c:pt>
                <c:pt idx="71744">
                  <c:v>4.80E+02</c:v>
                </c:pt>
                <c:pt idx="71745">
                  <c:v>4.80E+02</c:v>
                </c:pt>
                <c:pt idx="71746">
                  <c:v>4.80E+02</c:v>
                </c:pt>
                <c:pt idx="71747">
                  <c:v>4.80E+02</c:v>
                </c:pt>
                <c:pt idx="71748">
                  <c:v>4.80E+02</c:v>
                </c:pt>
                <c:pt idx="71749">
                  <c:v>4.80E+02</c:v>
                </c:pt>
                <c:pt idx="71750">
                  <c:v>4.80E+02</c:v>
                </c:pt>
                <c:pt idx="71751">
                  <c:v>4.80E+02</c:v>
                </c:pt>
                <c:pt idx="71752">
                  <c:v>4.80E+02</c:v>
                </c:pt>
                <c:pt idx="71753">
                  <c:v>4.80E+02</c:v>
                </c:pt>
                <c:pt idx="71754">
                  <c:v>4.80E+02</c:v>
                </c:pt>
                <c:pt idx="71755">
                  <c:v>4.80E+02</c:v>
                </c:pt>
                <c:pt idx="71756">
                  <c:v>4.80E+02</c:v>
                </c:pt>
                <c:pt idx="71757">
                  <c:v>4.80E+02</c:v>
                </c:pt>
                <c:pt idx="71758">
                  <c:v>4.80E+02</c:v>
                </c:pt>
                <c:pt idx="71759">
                  <c:v>4.80E+02</c:v>
                </c:pt>
                <c:pt idx="71760">
                  <c:v>4.80E+02</c:v>
                </c:pt>
                <c:pt idx="71761">
                  <c:v>4.80E+02</c:v>
                </c:pt>
                <c:pt idx="71762">
                  <c:v>4.80E+02</c:v>
                </c:pt>
                <c:pt idx="71763">
                  <c:v>4.80E+02</c:v>
                </c:pt>
                <c:pt idx="71764">
                  <c:v>4.80E+02</c:v>
                </c:pt>
                <c:pt idx="71765">
                  <c:v>4.80E+02</c:v>
                </c:pt>
                <c:pt idx="71766">
                  <c:v>4.80E+02</c:v>
                </c:pt>
                <c:pt idx="71767">
                  <c:v>4.80E+02</c:v>
                </c:pt>
                <c:pt idx="71768">
                  <c:v>4.80E+02</c:v>
                </c:pt>
                <c:pt idx="71769">
                  <c:v>4.80E+02</c:v>
                </c:pt>
                <c:pt idx="71770">
                  <c:v>4.80E+02</c:v>
                </c:pt>
                <c:pt idx="71771">
                  <c:v>4.80E+02</c:v>
                </c:pt>
                <c:pt idx="71772">
                  <c:v>4.80E+02</c:v>
                </c:pt>
                <c:pt idx="71773">
                  <c:v>4.80E+02</c:v>
                </c:pt>
                <c:pt idx="71774">
                  <c:v>4.80E+02</c:v>
                </c:pt>
                <c:pt idx="71775">
                  <c:v>4.80E+02</c:v>
                </c:pt>
                <c:pt idx="71776">
                  <c:v>4.80E+02</c:v>
                </c:pt>
                <c:pt idx="71777">
                  <c:v>4.80E+02</c:v>
                </c:pt>
                <c:pt idx="71778">
                  <c:v>4.80E+02</c:v>
                </c:pt>
                <c:pt idx="71779">
                  <c:v>4.80E+02</c:v>
                </c:pt>
                <c:pt idx="71780">
                  <c:v>4.80E+02</c:v>
                </c:pt>
                <c:pt idx="71781">
                  <c:v>4.80E+02</c:v>
                </c:pt>
                <c:pt idx="71782">
                  <c:v>4.80E+02</c:v>
                </c:pt>
                <c:pt idx="71783">
                  <c:v>4.80E+02</c:v>
                </c:pt>
                <c:pt idx="71784">
                  <c:v>4.80E+02</c:v>
                </c:pt>
                <c:pt idx="71785">
                  <c:v>4.80E+02</c:v>
                </c:pt>
                <c:pt idx="71786">
                  <c:v>4.80E+02</c:v>
                </c:pt>
                <c:pt idx="71787">
                  <c:v>4.80E+02</c:v>
                </c:pt>
                <c:pt idx="71788">
                  <c:v>4.80E+02</c:v>
                </c:pt>
                <c:pt idx="71789">
                  <c:v>4.80E+02</c:v>
                </c:pt>
                <c:pt idx="71790">
                  <c:v>4.80E+02</c:v>
                </c:pt>
                <c:pt idx="71791">
                  <c:v>4.80E+02</c:v>
                </c:pt>
                <c:pt idx="71792">
                  <c:v>4.80E+02</c:v>
                </c:pt>
                <c:pt idx="71793">
                  <c:v>4.80E+02</c:v>
                </c:pt>
                <c:pt idx="71794">
                  <c:v>4.80E+02</c:v>
                </c:pt>
                <c:pt idx="71795">
                  <c:v>4.80E+02</c:v>
                </c:pt>
                <c:pt idx="71796">
                  <c:v>4.80E+02</c:v>
                </c:pt>
                <c:pt idx="71797">
                  <c:v>4.80E+02</c:v>
                </c:pt>
                <c:pt idx="71798">
                  <c:v>4.80E+02</c:v>
                </c:pt>
                <c:pt idx="71799">
                  <c:v>4.80E+02</c:v>
                </c:pt>
                <c:pt idx="71800">
                  <c:v>4.80E+02</c:v>
                </c:pt>
                <c:pt idx="71801">
                  <c:v>4.80E+02</c:v>
                </c:pt>
                <c:pt idx="71802">
                  <c:v>4.80E+02</c:v>
                </c:pt>
                <c:pt idx="71803">
                  <c:v>4.80E+02</c:v>
                </c:pt>
                <c:pt idx="71804">
                  <c:v>4.80E+02</c:v>
                </c:pt>
                <c:pt idx="71805">
                  <c:v>4.80E+02</c:v>
                </c:pt>
                <c:pt idx="71806">
                  <c:v>4.80E+02</c:v>
                </c:pt>
                <c:pt idx="71807">
                  <c:v>4.80E+02</c:v>
                </c:pt>
                <c:pt idx="71808">
                  <c:v>4.80E+02</c:v>
                </c:pt>
                <c:pt idx="71809">
                  <c:v>4.80E+02</c:v>
                </c:pt>
                <c:pt idx="71810">
                  <c:v>4.80E+02</c:v>
                </c:pt>
                <c:pt idx="71811">
                  <c:v>4.80E+02</c:v>
                </c:pt>
                <c:pt idx="71812">
                  <c:v>4.80E+02</c:v>
                </c:pt>
                <c:pt idx="71813">
                  <c:v>4.80E+02</c:v>
                </c:pt>
                <c:pt idx="71814">
                  <c:v>4.80E+02</c:v>
                </c:pt>
                <c:pt idx="71815">
                  <c:v>4.80E+02</c:v>
                </c:pt>
                <c:pt idx="71816">
                  <c:v>4.80E+02</c:v>
                </c:pt>
                <c:pt idx="71817">
                  <c:v>4.80E+02</c:v>
                </c:pt>
                <c:pt idx="71818">
                  <c:v>4.80E+02</c:v>
                </c:pt>
                <c:pt idx="71819">
                  <c:v>4.80E+02</c:v>
                </c:pt>
                <c:pt idx="71820">
                  <c:v>4.80E+02</c:v>
                </c:pt>
                <c:pt idx="71821">
                  <c:v>4.80E+02</c:v>
                </c:pt>
                <c:pt idx="71822">
                  <c:v>4.80E+02</c:v>
                </c:pt>
                <c:pt idx="71823">
                  <c:v>4.80E+02</c:v>
                </c:pt>
                <c:pt idx="71824">
                  <c:v>4.80E+02</c:v>
                </c:pt>
                <c:pt idx="71825">
                  <c:v>4.80E+02</c:v>
                </c:pt>
                <c:pt idx="71826">
                  <c:v>4.80E+02</c:v>
                </c:pt>
                <c:pt idx="71827">
                  <c:v>4.80E+02</c:v>
                </c:pt>
                <c:pt idx="71828">
                  <c:v>4.80E+02</c:v>
                </c:pt>
                <c:pt idx="71829">
                  <c:v>4.80E+02</c:v>
                </c:pt>
                <c:pt idx="71830">
                  <c:v>4.80E+02</c:v>
                </c:pt>
                <c:pt idx="71831">
                  <c:v>4.80E+02</c:v>
                </c:pt>
                <c:pt idx="71832">
                  <c:v>4.80E+02</c:v>
                </c:pt>
                <c:pt idx="71833">
                  <c:v>4.80E+02</c:v>
                </c:pt>
                <c:pt idx="71834">
                  <c:v>4.80E+02</c:v>
                </c:pt>
                <c:pt idx="71835">
                  <c:v>4.80E+02</c:v>
                </c:pt>
                <c:pt idx="71836">
                  <c:v>4.80E+02</c:v>
                </c:pt>
                <c:pt idx="71837">
                  <c:v>4.80E+02</c:v>
                </c:pt>
                <c:pt idx="71838">
                  <c:v>4.80E+02</c:v>
                </c:pt>
                <c:pt idx="71839">
                  <c:v>4.80E+02</c:v>
                </c:pt>
                <c:pt idx="71840">
                  <c:v>4.80E+02</c:v>
                </c:pt>
                <c:pt idx="71841">
                  <c:v>4.80E+02</c:v>
                </c:pt>
                <c:pt idx="71842">
                  <c:v>4.80E+02</c:v>
                </c:pt>
                <c:pt idx="71843">
                  <c:v>4.80E+02</c:v>
                </c:pt>
                <c:pt idx="71844">
                  <c:v>4.80E+02</c:v>
                </c:pt>
                <c:pt idx="71845">
                  <c:v>4.80E+02</c:v>
                </c:pt>
                <c:pt idx="71846">
                  <c:v>4.80E+02</c:v>
                </c:pt>
                <c:pt idx="71847">
                  <c:v>4.80E+02</c:v>
                </c:pt>
                <c:pt idx="71848">
                  <c:v>4.80E+02</c:v>
                </c:pt>
                <c:pt idx="71849">
                  <c:v>4.80E+02</c:v>
                </c:pt>
                <c:pt idx="71850">
                  <c:v>4.80E+02</c:v>
                </c:pt>
                <c:pt idx="71851">
                  <c:v>4.80E+02</c:v>
                </c:pt>
                <c:pt idx="71852">
                  <c:v>4.80E+02</c:v>
                </c:pt>
                <c:pt idx="71853">
                  <c:v>4.80E+02</c:v>
                </c:pt>
                <c:pt idx="71854">
                  <c:v>4.80E+02</c:v>
                </c:pt>
                <c:pt idx="71855">
                  <c:v>4.80E+02</c:v>
                </c:pt>
                <c:pt idx="71856">
                  <c:v>4.80E+02</c:v>
                </c:pt>
                <c:pt idx="71857">
                  <c:v>4.80E+02</c:v>
                </c:pt>
                <c:pt idx="71858">
                  <c:v>4.80E+02</c:v>
                </c:pt>
                <c:pt idx="71859">
                  <c:v>4.80E+02</c:v>
                </c:pt>
                <c:pt idx="71860">
                  <c:v>4.80E+02</c:v>
                </c:pt>
                <c:pt idx="71861">
                  <c:v>4.80E+02</c:v>
                </c:pt>
                <c:pt idx="71862">
                  <c:v>4.80E+02</c:v>
                </c:pt>
                <c:pt idx="71863">
                  <c:v>4.80E+02</c:v>
                </c:pt>
                <c:pt idx="71864">
                  <c:v>4.80E+02</c:v>
                </c:pt>
                <c:pt idx="71865">
                  <c:v>4.80E+02</c:v>
                </c:pt>
                <c:pt idx="71866">
                  <c:v>4.80E+02</c:v>
                </c:pt>
                <c:pt idx="71867">
                  <c:v>4.80E+02</c:v>
                </c:pt>
                <c:pt idx="71868">
                  <c:v>4.80E+02</c:v>
                </c:pt>
                <c:pt idx="71869">
                  <c:v>4.80E+02</c:v>
                </c:pt>
                <c:pt idx="71870">
                  <c:v>4.80E+02</c:v>
                </c:pt>
                <c:pt idx="71871">
                  <c:v>4.80E+02</c:v>
                </c:pt>
                <c:pt idx="71872">
                  <c:v>4.80E+02</c:v>
                </c:pt>
                <c:pt idx="71873">
                  <c:v>4.80E+02</c:v>
                </c:pt>
                <c:pt idx="71874">
                  <c:v>4.80E+02</c:v>
                </c:pt>
                <c:pt idx="71875">
                  <c:v>4.80E+02</c:v>
                </c:pt>
                <c:pt idx="71876">
                  <c:v>4.80E+02</c:v>
                </c:pt>
                <c:pt idx="71877">
                  <c:v>4.80E+02</c:v>
                </c:pt>
                <c:pt idx="71878">
                  <c:v>4.80E+02</c:v>
                </c:pt>
                <c:pt idx="71879">
                  <c:v>4.80E+02</c:v>
                </c:pt>
                <c:pt idx="71880">
                  <c:v>4.80E+02</c:v>
                </c:pt>
                <c:pt idx="71881">
                  <c:v>4.80E+02</c:v>
                </c:pt>
                <c:pt idx="71882">
                  <c:v>4.80E+02</c:v>
                </c:pt>
                <c:pt idx="71883">
                  <c:v>4.80E+02</c:v>
                </c:pt>
                <c:pt idx="71884">
                  <c:v>4.80E+02</c:v>
                </c:pt>
                <c:pt idx="71885">
                  <c:v>4.80E+02</c:v>
                </c:pt>
                <c:pt idx="71886">
                  <c:v>4.80E+02</c:v>
                </c:pt>
                <c:pt idx="71887">
                  <c:v>4.80E+02</c:v>
                </c:pt>
                <c:pt idx="71888">
                  <c:v>4.80E+02</c:v>
                </c:pt>
                <c:pt idx="71889">
                  <c:v>4.80E+02</c:v>
                </c:pt>
                <c:pt idx="71890">
                  <c:v>4.80E+02</c:v>
                </c:pt>
                <c:pt idx="71891">
                  <c:v>4.80E+02</c:v>
                </c:pt>
                <c:pt idx="71892">
                  <c:v>4.80E+02</c:v>
                </c:pt>
                <c:pt idx="71893">
                  <c:v>4.80E+02</c:v>
                </c:pt>
                <c:pt idx="71894">
                  <c:v>4.80E+02</c:v>
                </c:pt>
                <c:pt idx="71895">
                  <c:v>4.80E+02</c:v>
                </c:pt>
                <c:pt idx="71896">
                  <c:v>4.80E+02</c:v>
                </c:pt>
                <c:pt idx="71897">
                  <c:v>4.80E+02</c:v>
                </c:pt>
                <c:pt idx="71898">
                  <c:v>4.80E+02</c:v>
                </c:pt>
                <c:pt idx="71899">
                  <c:v>4.80E+02</c:v>
                </c:pt>
                <c:pt idx="71900">
                  <c:v>4.80E+02</c:v>
                </c:pt>
                <c:pt idx="71901">
                  <c:v>4.80E+02</c:v>
                </c:pt>
                <c:pt idx="71902">
                  <c:v>4.80E+02</c:v>
                </c:pt>
                <c:pt idx="71903">
                  <c:v>4.80E+02</c:v>
                </c:pt>
                <c:pt idx="71904">
                  <c:v>4.80E+02</c:v>
                </c:pt>
                <c:pt idx="71905">
                  <c:v>4.80E+02</c:v>
                </c:pt>
                <c:pt idx="71906">
                  <c:v>4.80E+02</c:v>
                </c:pt>
                <c:pt idx="71907">
                  <c:v>4.80E+02</c:v>
                </c:pt>
                <c:pt idx="71908">
                  <c:v>4.80E+02</c:v>
                </c:pt>
                <c:pt idx="71909">
                  <c:v>4.80E+02</c:v>
                </c:pt>
                <c:pt idx="71910">
                  <c:v>4.80E+02</c:v>
                </c:pt>
                <c:pt idx="71911">
                  <c:v>4.80E+02</c:v>
                </c:pt>
                <c:pt idx="71912">
                  <c:v>4.80E+02</c:v>
                </c:pt>
                <c:pt idx="71913">
                  <c:v>4.80E+02</c:v>
                </c:pt>
                <c:pt idx="71914">
                  <c:v>4.80E+02</c:v>
                </c:pt>
                <c:pt idx="71915">
                  <c:v>4.80E+02</c:v>
                </c:pt>
                <c:pt idx="71916">
                  <c:v>4.80E+02</c:v>
                </c:pt>
                <c:pt idx="71917">
                  <c:v>4.80E+02</c:v>
                </c:pt>
                <c:pt idx="71918">
                  <c:v>4.80E+02</c:v>
                </c:pt>
                <c:pt idx="71919">
                  <c:v>4.80E+02</c:v>
                </c:pt>
                <c:pt idx="71920">
                  <c:v>4.80E+02</c:v>
                </c:pt>
                <c:pt idx="71921">
                  <c:v>4.80E+02</c:v>
                </c:pt>
                <c:pt idx="71922">
                  <c:v>4.80E+02</c:v>
                </c:pt>
                <c:pt idx="71923">
                  <c:v>4.80E+02</c:v>
                </c:pt>
                <c:pt idx="71924">
                  <c:v>4.80E+02</c:v>
                </c:pt>
                <c:pt idx="71925">
                  <c:v>4.80E+02</c:v>
                </c:pt>
                <c:pt idx="71926">
                  <c:v>4.80E+02</c:v>
                </c:pt>
                <c:pt idx="71927">
                  <c:v>4.80E+02</c:v>
                </c:pt>
                <c:pt idx="71928">
                  <c:v>4.80E+02</c:v>
                </c:pt>
                <c:pt idx="71929">
                  <c:v>4.80E+02</c:v>
                </c:pt>
                <c:pt idx="71930">
                  <c:v>4.80E+02</c:v>
                </c:pt>
                <c:pt idx="71931">
                  <c:v>4.80E+02</c:v>
                </c:pt>
                <c:pt idx="71932">
                  <c:v>4.80E+02</c:v>
                </c:pt>
                <c:pt idx="71933">
                  <c:v>4.80E+02</c:v>
                </c:pt>
                <c:pt idx="71934">
                  <c:v>4.80E+02</c:v>
                </c:pt>
                <c:pt idx="71935">
                  <c:v>4.80E+02</c:v>
                </c:pt>
                <c:pt idx="71936">
                  <c:v>4.80E+02</c:v>
                </c:pt>
                <c:pt idx="71937">
                  <c:v>4.80E+02</c:v>
                </c:pt>
                <c:pt idx="71938">
                  <c:v>4.80E+02</c:v>
                </c:pt>
                <c:pt idx="71939">
                  <c:v>4.80E+02</c:v>
                </c:pt>
                <c:pt idx="71940">
                  <c:v>4.80E+02</c:v>
                </c:pt>
                <c:pt idx="71941">
                  <c:v>4.80E+02</c:v>
                </c:pt>
                <c:pt idx="71942">
                  <c:v>4.80E+02</c:v>
                </c:pt>
                <c:pt idx="71943">
                  <c:v>4.80E+02</c:v>
                </c:pt>
                <c:pt idx="71944">
                  <c:v>4.80E+02</c:v>
                </c:pt>
                <c:pt idx="71945">
                  <c:v>4.80E+02</c:v>
                </c:pt>
                <c:pt idx="71946">
                  <c:v>4.80E+02</c:v>
                </c:pt>
                <c:pt idx="71947">
                  <c:v>4.80E+02</c:v>
                </c:pt>
                <c:pt idx="71948">
                  <c:v>4.80E+02</c:v>
                </c:pt>
                <c:pt idx="71949">
                  <c:v>4.80E+02</c:v>
                </c:pt>
                <c:pt idx="71950">
                  <c:v>4.80E+02</c:v>
                </c:pt>
                <c:pt idx="71951">
                  <c:v>4.80E+02</c:v>
                </c:pt>
                <c:pt idx="71952">
                  <c:v>4.80E+02</c:v>
                </c:pt>
                <c:pt idx="71953">
                  <c:v>4.80E+02</c:v>
                </c:pt>
                <c:pt idx="71954">
                  <c:v>4.80E+02</c:v>
                </c:pt>
                <c:pt idx="71955">
                  <c:v>4.80E+02</c:v>
                </c:pt>
                <c:pt idx="71956">
                  <c:v>4.80E+02</c:v>
                </c:pt>
                <c:pt idx="71957">
                  <c:v>4.80E+02</c:v>
                </c:pt>
                <c:pt idx="71958">
                  <c:v>4.80E+02</c:v>
                </c:pt>
                <c:pt idx="71959">
                  <c:v>4.80E+02</c:v>
                </c:pt>
                <c:pt idx="71960">
                  <c:v>4.80E+02</c:v>
                </c:pt>
                <c:pt idx="71961">
                  <c:v>4.80E+02</c:v>
                </c:pt>
                <c:pt idx="71962">
                  <c:v>4.80E+02</c:v>
                </c:pt>
                <c:pt idx="71963">
                  <c:v>4.80E+02</c:v>
                </c:pt>
                <c:pt idx="71964">
                  <c:v>4.80E+02</c:v>
                </c:pt>
                <c:pt idx="71965">
                  <c:v>4.80E+02</c:v>
                </c:pt>
                <c:pt idx="71966">
                  <c:v>4.80E+02</c:v>
                </c:pt>
                <c:pt idx="71967">
                  <c:v>4.80E+02</c:v>
                </c:pt>
                <c:pt idx="71968">
                  <c:v>4.80E+02</c:v>
                </c:pt>
                <c:pt idx="71969">
                  <c:v>4.80E+02</c:v>
                </c:pt>
                <c:pt idx="71970">
                  <c:v>4.80E+02</c:v>
                </c:pt>
                <c:pt idx="71971">
                  <c:v>4.80E+02</c:v>
                </c:pt>
                <c:pt idx="71972">
                  <c:v>4.80E+02</c:v>
                </c:pt>
                <c:pt idx="71973">
                  <c:v>4.80E+02</c:v>
                </c:pt>
                <c:pt idx="71974">
                  <c:v>4.80E+02</c:v>
                </c:pt>
                <c:pt idx="71975">
                  <c:v>4.80E+02</c:v>
                </c:pt>
                <c:pt idx="71976">
                  <c:v>4.80E+02</c:v>
                </c:pt>
                <c:pt idx="71977">
                  <c:v>4.80E+02</c:v>
                </c:pt>
                <c:pt idx="71978">
                  <c:v>4.80E+02</c:v>
                </c:pt>
                <c:pt idx="71979">
                  <c:v>4.80E+02</c:v>
                </c:pt>
                <c:pt idx="71980">
                  <c:v>4.80E+02</c:v>
                </c:pt>
                <c:pt idx="71981">
                  <c:v>4.80E+02</c:v>
                </c:pt>
                <c:pt idx="71982">
                  <c:v>4.80E+02</c:v>
                </c:pt>
                <c:pt idx="71983">
                  <c:v>4.80E+02</c:v>
                </c:pt>
                <c:pt idx="71984">
                  <c:v>4.80E+02</c:v>
                </c:pt>
                <c:pt idx="71985">
                  <c:v>4.80E+02</c:v>
                </c:pt>
                <c:pt idx="71986">
                  <c:v>4.80E+02</c:v>
                </c:pt>
                <c:pt idx="71987">
                  <c:v>4.80E+02</c:v>
                </c:pt>
                <c:pt idx="71988">
                  <c:v>4.80E+02</c:v>
                </c:pt>
                <c:pt idx="71989">
                  <c:v>4.80E+02</c:v>
                </c:pt>
                <c:pt idx="71990">
                  <c:v>4.80E+02</c:v>
                </c:pt>
                <c:pt idx="71991">
                  <c:v>4.80E+02</c:v>
                </c:pt>
                <c:pt idx="71992">
                  <c:v>4.80E+02</c:v>
                </c:pt>
                <c:pt idx="71993">
                  <c:v>4.80E+02</c:v>
                </c:pt>
                <c:pt idx="71994">
                  <c:v>4.80E+02</c:v>
                </c:pt>
                <c:pt idx="71995">
                  <c:v>4.80E+02</c:v>
                </c:pt>
                <c:pt idx="71996">
                  <c:v>4.80E+02</c:v>
                </c:pt>
                <c:pt idx="71997">
                  <c:v>4.80E+02</c:v>
                </c:pt>
                <c:pt idx="71998">
                  <c:v>4.80E+02</c:v>
                </c:pt>
                <c:pt idx="71999">
                  <c:v>4.80E+02</c:v>
                </c:pt>
                <c:pt idx="72000">
                  <c:v>4.80E+02</c:v>
                </c:pt>
                <c:pt idx="72001">
                  <c:v>4.80E+02</c:v>
                </c:pt>
                <c:pt idx="72002">
                  <c:v>4.80E+02</c:v>
                </c:pt>
                <c:pt idx="72003">
                  <c:v>4.80E+02</c:v>
                </c:pt>
                <c:pt idx="72004">
                  <c:v>4.80E+02</c:v>
                </c:pt>
                <c:pt idx="72005">
                  <c:v>4.80E+02</c:v>
                </c:pt>
                <c:pt idx="72006">
                  <c:v>4.80E+02</c:v>
                </c:pt>
                <c:pt idx="72007">
                  <c:v>4.80E+02</c:v>
                </c:pt>
                <c:pt idx="72008">
                  <c:v>4.80E+02</c:v>
                </c:pt>
                <c:pt idx="72009">
                  <c:v>4.80E+02</c:v>
                </c:pt>
                <c:pt idx="72010">
                  <c:v>4.80E+02</c:v>
                </c:pt>
                <c:pt idx="72011">
                  <c:v>4.80E+02</c:v>
                </c:pt>
                <c:pt idx="72012">
                  <c:v>4.80E+02</c:v>
                </c:pt>
                <c:pt idx="72013">
                  <c:v>4.80E+02</c:v>
                </c:pt>
                <c:pt idx="72014">
                  <c:v>4.80E+02</c:v>
                </c:pt>
                <c:pt idx="72015">
                  <c:v>4.80E+02</c:v>
                </c:pt>
                <c:pt idx="72016">
                  <c:v>4.80E+02</c:v>
                </c:pt>
                <c:pt idx="72017">
                  <c:v>4.80E+02</c:v>
                </c:pt>
                <c:pt idx="72018">
                  <c:v>4.80E+02</c:v>
                </c:pt>
                <c:pt idx="72019">
                  <c:v>4.80E+02</c:v>
                </c:pt>
                <c:pt idx="72020">
                  <c:v>4.80E+02</c:v>
                </c:pt>
                <c:pt idx="72021">
                  <c:v>4.80E+02</c:v>
                </c:pt>
                <c:pt idx="72022">
                  <c:v>4.80E+02</c:v>
                </c:pt>
                <c:pt idx="72023">
                  <c:v>4.80E+02</c:v>
                </c:pt>
                <c:pt idx="72024">
                  <c:v>4.80E+02</c:v>
                </c:pt>
                <c:pt idx="72025">
                  <c:v>4.80E+02</c:v>
                </c:pt>
                <c:pt idx="72026">
                  <c:v>4.80E+02</c:v>
                </c:pt>
                <c:pt idx="72027">
                  <c:v>4.80E+02</c:v>
                </c:pt>
                <c:pt idx="72028">
                  <c:v>4.80E+02</c:v>
                </c:pt>
                <c:pt idx="72029">
                  <c:v>4.80E+02</c:v>
                </c:pt>
                <c:pt idx="72030">
                  <c:v>4.80E+02</c:v>
                </c:pt>
                <c:pt idx="72031">
                  <c:v>4.80E+02</c:v>
                </c:pt>
                <c:pt idx="72032">
                  <c:v>4.80E+02</c:v>
                </c:pt>
                <c:pt idx="72033">
                  <c:v>4.80E+02</c:v>
                </c:pt>
                <c:pt idx="72034">
                  <c:v>4.80E+02</c:v>
                </c:pt>
                <c:pt idx="72035">
                  <c:v>4.80E+02</c:v>
                </c:pt>
                <c:pt idx="72036">
                  <c:v>4.80E+02</c:v>
                </c:pt>
                <c:pt idx="72037">
                  <c:v>4.80E+02</c:v>
                </c:pt>
                <c:pt idx="72038">
                  <c:v>4.80E+02</c:v>
                </c:pt>
                <c:pt idx="72039">
                  <c:v>4.80E+02</c:v>
                </c:pt>
                <c:pt idx="72040">
                  <c:v>4.80E+02</c:v>
                </c:pt>
                <c:pt idx="72041">
                  <c:v>4.80E+02</c:v>
                </c:pt>
                <c:pt idx="72042">
                  <c:v>4.80E+02</c:v>
                </c:pt>
                <c:pt idx="72043">
                  <c:v>4.80E+02</c:v>
                </c:pt>
                <c:pt idx="72044">
                  <c:v>4.80E+02</c:v>
                </c:pt>
                <c:pt idx="72045">
                  <c:v>4.80E+02</c:v>
                </c:pt>
                <c:pt idx="72046">
                  <c:v>4.80E+02</c:v>
                </c:pt>
                <c:pt idx="72047">
                  <c:v>4.80E+02</c:v>
                </c:pt>
                <c:pt idx="72048">
                  <c:v>4.80E+02</c:v>
                </c:pt>
                <c:pt idx="72049">
                  <c:v>4.80E+02</c:v>
                </c:pt>
                <c:pt idx="72050">
                  <c:v>4.80E+02</c:v>
                </c:pt>
                <c:pt idx="72051">
                  <c:v>4.80E+02</c:v>
                </c:pt>
                <c:pt idx="72052">
                  <c:v>4.80E+02</c:v>
                </c:pt>
                <c:pt idx="72053">
                  <c:v>4.80E+02</c:v>
                </c:pt>
                <c:pt idx="72054">
                  <c:v>4.80E+02</c:v>
                </c:pt>
                <c:pt idx="72055">
                  <c:v>4.80E+02</c:v>
                </c:pt>
                <c:pt idx="72056">
                  <c:v>4.80E+02</c:v>
                </c:pt>
                <c:pt idx="72057">
                  <c:v>4.80E+02</c:v>
                </c:pt>
                <c:pt idx="72058">
                  <c:v>4.80E+02</c:v>
                </c:pt>
                <c:pt idx="72059">
                  <c:v>4.80E+02</c:v>
                </c:pt>
                <c:pt idx="72060">
                  <c:v>4.80E+02</c:v>
                </c:pt>
                <c:pt idx="72061">
                  <c:v>4.80E+02</c:v>
                </c:pt>
                <c:pt idx="72062">
                  <c:v>4.80E+02</c:v>
                </c:pt>
                <c:pt idx="72063">
                  <c:v>4.80E+02</c:v>
                </c:pt>
                <c:pt idx="72064">
                  <c:v>4.80E+02</c:v>
                </c:pt>
                <c:pt idx="72065">
                  <c:v>4.80E+02</c:v>
                </c:pt>
                <c:pt idx="72066">
                  <c:v>4.80E+02</c:v>
                </c:pt>
                <c:pt idx="72067">
                  <c:v>4.80E+02</c:v>
                </c:pt>
                <c:pt idx="72068">
                  <c:v>4.80E+02</c:v>
                </c:pt>
                <c:pt idx="72069">
                  <c:v>4.80E+02</c:v>
                </c:pt>
                <c:pt idx="72070">
                  <c:v>4.80E+02</c:v>
                </c:pt>
                <c:pt idx="72071">
                  <c:v>4.80E+02</c:v>
                </c:pt>
                <c:pt idx="72072">
                  <c:v>4.80E+02</c:v>
                </c:pt>
                <c:pt idx="72073">
                  <c:v>4.80E+02</c:v>
                </c:pt>
                <c:pt idx="72074">
                  <c:v>4.80E+02</c:v>
                </c:pt>
                <c:pt idx="72075">
                  <c:v>4.80E+02</c:v>
                </c:pt>
                <c:pt idx="72076">
                  <c:v>4.80E+02</c:v>
                </c:pt>
                <c:pt idx="72077">
                  <c:v>4.80E+02</c:v>
                </c:pt>
                <c:pt idx="72078">
                  <c:v>4.80E+02</c:v>
                </c:pt>
                <c:pt idx="72079">
                  <c:v>4.80E+02</c:v>
                </c:pt>
                <c:pt idx="72080">
                  <c:v>4.80E+02</c:v>
                </c:pt>
                <c:pt idx="72081">
                  <c:v>4.80E+02</c:v>
                </c:pt>
                <c:pt idx="72082">
                  <c:v>4.80E+02</c:v>
                </c:pt>
                <c:pt idx="72083">
                  <c:v>4.80E+02</c:v>
                </c:pt>
                <c:pt idx="72084">
                  <c:v>4.80E+02</c:v>
                </c:pt>
                <c:pt idx="72085">
                  <c:v>4.80E+02</c:v>
                </c:pt>
                <c:pt idx="72086">
                  <c:v>4.80E+02</c:v>
                </c:pt>
                <c:pt idx="72087">
                  <c:v>4.80E+02</c:v>
                </c:pt>
                <c:pt idx="72088">
                  <c:v>4.80E+02</c:v>
                </c:pt>
                <c:pt idx="72089">
                  <c:v>4.80E+02</c:v>
                </c:pt>
                <c:pt idx="72090">
                  <c:v>4.80E+02</c:v>
                </c:pt>
                <c:pt idx="72091">
                  <c:v>4.80E+02</c:v>
                </c:pt>
                <c:pt idx="72092">
                  <c:v>4.80E+02</c:v>
                </c:pt>
                <c:pt idx="72093">
                  <c:v>4.80E+02</c:v>
                </c:pt>
                <c:pt idx="72094">
                  <c:v>4.80E+02</c:v>
                </c:pt>
                <c:pt idx="72095">
                  <c:v>4.80E+02</c:v>
                </c:pt>
                <c:pt idx="72096">
                  <c:v>4.80E+02</c:v>
                </c:pt>
                <c:pt idx="72097">
                  <c:v>4.80E+02</c:v>
                </c:pt>
                <c:pt idx="72098">
                  <c:v>4.80E+02</c:v>
                </c:pt>
                <c:pt idx="72099">
                  <c:v>4.80E+02</c:v>
                </c:pt>
                <c:pt idx="72100">
                  <c:v>4.80E+02</c:v>
                </c:pt>
                <c:pt idx="72101">
                  <c:v>4.80E+02</c:v>
                </c:pt>
                <c:pt idx="72102">
                  <c:v>4.80E+02</c:v>
                </c:pt>
                <c:pt idx="72103">
                  <c:v>4.80E+02</c:v>
                </c:pt>
                <c:pt idx="72104">
                  <c:v>4.80E+02</c:v>
                </c:pt>
                <c:pt idx="72105">
                  <c:v>4.80E+02</c:v>
                </c:pt>
                <c:pt idx="72106">
                  <c:v>4.80E+02</c:v>
                </c:pt>
                <c:pt idx="72107">
                  <c:v>4.80E+02</c:v>
                </c:pt>
                <c:pt idx="72108">
                  <c:v>4.80E+02</c:v>
                </c:pt>
                <c:pt idx="72109">
                  <c:v>4.80E+02</c:v>
                </c:pt>
                <c:pt idx="72110">
                  <c:v>4.80E+02</c:v>
                </c:pt>
                <c:pt idx="72111">
                  <c:v>4.80E+02</c:v>
                </c:pt>
                <c:pt idx="72112">
                  <c:v>4.80E+02</c:v>
                </c:pt>
                <c:pt idx="72113">
                  <c:v>4.80E+02</c:v>
                </c:pt>
                <c:pt idx="72114">
                  <c:v>4.80E+02</c:v>
                </c:pt>
                <c:pt idx="72115">
                  <c:v>4.80E+02</c:v>
                </c:pt>
                <c:pt idx="72116">
                  <c:v>4.80E+02</c:v>
                </c:pt>
                <c:pt idx="72117">
                  <c:v>4.80E+02</c:v>
                </c:pt>
                <c:pt idx="72118">
                  <c:v>4.80E+02</c:v>
                </c:pt>
                <c:pt idx="72119">
                  <c:v>4.80E+02</c:v>
                </c:pt>
                <c:pt idx="72120">
                  <c:v>4.80E+02</c:v>
                </c:pt>
                <c:pt idx="72121">
                  <c:v>4.80E+02</c:v>
                </c:pt>
                <c:pt idx="72122">
                  <c:v>4.80E+02</c:v>
                </c:pt>
                <c:pt idx="72123">
                  <c:v>4.80E+02</c:v>
                </c:pt>
                <c:pt idx="72124">
                  <c:v>4.80E+02</c:v>
                </c:pt>
                <c:pt idx="72125">
                  <c:v>4.80E+02</c:v>
                </c:pt>
                <c:pt idx="72126">
                  <c:v>4.80E+02</c:v>
                </c:pt>
                <c:pt idx="72127">
                  <c:v>4.80E+02</c:v>
                </c:pt>
                <c:pt idx="72128">
                  <c:v>4.80E+02</c:v>
                </c:pt>
                <c:pt idx="72129">
                  <c:v>4.80E+02</c:v>
                </c:pt>
                <c:pt idx="72130">
                  <c:v>4.80E+02</c:v>
                </c:pt>
                <c:pt idx="72131">
                  <c:v>4.80E+02</c:v>
                </c:pt>
                <c:pt idx="72132">
                  <c:v>4.80E+02</c:v>
                </c:pt>
                <c:pt idx="72133">
                  <c:v>4.80E+02</c:v>
                </c:pt>
                <c:pt idx="72134">
                  <c:v>4.80E+02</c:v>
                </c:pt>
                <c:pt idx="72135">
                  <c:v>4.80E+02</c:v>
                </c:pt>
                <c:pt idx="72136">
                  <c:v>4.80E+02</c:v>
                </c:pt>
                <c:pt idx="72137">
                  <c:v>4.80E+02</c:v>
                </c:pt>
                <c:pt idx="72138">
                  <c:v>4.80E+02</c:v>
                </c:pt>
                <c:pt idx="72139">
                  <c:v>4.80E+02</c:v>
                </c:pt>
                <c:pt idx="72140">
                  <c:v>4.80E+02</c:v>
                </c:pt>
                <c:pt idx="72141">
                  <c:v>4.80E+02</c:v>
                </c:pt>
                <c:pt idx="72142">
                  <c:v>4.80E+02</c:v>
                </c:pt>
                <c:pt idx="72143">
                  <c:v>4.80E+02</c:v>
                </c:pt>
                <c:pt idx="72144">
                  <c:v>4.80E+02</c:v>
                </c:pt>
                <c:pt idx="72145">
                  <c:v>4.80E+02</c:v>
                </c:pt>
                <c:pt idx="72146">
                  <c:v>4.80E+02</c:v>
                </c:pt>
                <c:pt idx="72147">
                  <c:v>4.80E+02</c:v>
                </c:pt>
                <c:pt idx="72148">
                  <c:v>4.80E+02</c:v>
                </c:pt>
                <c:pt idx="72149">
                  <c:v>4.80E+02</c:v>
                </c:pt>
                <c:pt idx="72150">
                  <c:v>4.80E+02</c:v>
                </c:pt>
                <c:pt idx="72151">
                  <c:v>4.80E+02</c:v>
                </c:pt>
                <c:pt idx="72152">
                  <c:v>4.80E+02</c:v>
                </c:pt>
                <c:pt idx="72153">
                  <c:v>4.80E+02</c:v>
                </c:pt>
                <c:pt idx="72154">
                  <c:v>4.80E+02</c:v>
                </c:pt>
                <c:pt idx="72155">
                  <c:v>4.80E+02</c:v>
                </c:pt>
                <c:pt idx="72156">
                  <c:v>4.80E+02</c:v>
                </c:pt>
                <c:pt idx="72157">
                  <c:v>4.80E+02</c:v>
                </c:pt>
                <c:pt idx="72158">
                  <c:v>4.80E+02</c:v>
                </c:pt>
                <c:pt idx="72159">
                  <c:v>4.80E+02</c:v>
                </c:pt>
                <c:pt idx="72160">
                  <c:v>4.80E+02</c:v>
                </c:pt>
                <c:pt idx="72161">
                  <c:v>4.80E+02</c:v>
                </c:pt>
                <c:pt idx="72162">
                  <c:v>4.80E+02</c:v>
                </c:pt>
                <c:pt idx="72163">
                  <c:v>4.80E+02</c:v>
                </c:pt>
                <c:pt idx="72164">
                  <c:v>4.80E+02</c:v>
                </c:pt>
                <c:pt idx="72165">
                  <c:v>4.80E+02</c:v>
                </c:pt>
                <c:pt idx="72166">
                  <c:v>4.80E+02</c:v>
                </c:pt>
                <c:pt idx="72167">
                  <c:v>4.80E+02</c:v>
                </c:pt>
                <c:pt idx="72168">
                  <c:v>4.80E+02</c:v>
                </c:pt>
                <c:pt idx="72169">
                  <c:v>4.80E+02</c:v>
                </c:pt>
                <c:pt idx="72170">
                  <c:v>4.80E+02</c:v>
                </c:pt>
                <c:pt idx="72171">
                  <c:v>4.80E+02</c:v>
                </c:pt>
                <c:pt idx="72172">
                  <c:v>4.80E+02</c:v>
                </c:pt>
                <c:pt idx="72173">
                  <c:v>4.80E+02</c:v>
                </c:pt>
                <c:pt idx="72174">
                  <c:v>4.80E+02</c:v>
                </c:pt>
                <c:pt idx="72175">
                  <c:v>4.80E+02</c:v>
                </c:pt>
                <c:pt idx="72176">
                  <c:v>4.80E+02</c:v>
                </c:pt>
                <c:pt idx="72177">
                  <c:v>4.80E+02</c:v>
                </c:pt>
                <c:pt idx="72178">
                  <c:v>4.80E+02</c:v>
                </c:pt>
                <c:pt idx="72179">
                  <c:v>4.80E+02</c:v>
                </c:pt>
                <c:pt idx="72180">
                  <c:v>4.80E+02</c:v>
                </c:pt>
                <c:pt idx="72181">
                  <c:v>4.80E+02</c:v>
                </c:pt>
                <c:pt idx="72182">
                  <c:v>4.80E+02</c:v>
                </c:pt>
                <c:pt idx="72183">
                  <c:v>4.80E+02</c:v>
                </c:pt>
                <c:pt idx="72184">
                  <c:v>4.80E+02</c:v>
                </c:pt>
                <c:pt idx="72185">
                  <c:v>4.80E+02</c:v>
                </c:pt>
                <c:pt idx="72186">
                  <c:v>4.80E+02</c:v>
                </c:pt>
                <c:pt idx="72187">
                  <c:v>4.80E+02</c:v>
                </c:pt>
                <c:pt idx="72188">
                  <c:v>4.80E+02</c:v>
                </c:pt>
                <c:pt idx="72189">
                  <c:v>4.80E+02</c:v>
                </c:pt>
                <c:pt idx="72190">
                  <c:v>4.80E+02</c:v>
                </c:pt>
                <c:pt idx="72191">
                  <c:v>4.80E+02</c:v>
                </c:pt>
                <c:pt idx="72192">
                  <c:v>4.80E+02</c:v>
                </c:pt>
                <c:pt idx="72193">
                  <c:v>4.80E+02</c:v>
                </c:pt>
                <c:pt idx="72194">
                  <c:v>4.80E+02</c:v>
                </c:pt>
                <c:pt idx="72195">
                  <c:v>4.80E+02</c:v>
                </c:pt>
                <c:pt idx="72196">
                  <c:v>4.80E+02</c:v>
                </c:pt>
                <c:pt idx="72197">
                  <c:v>4.80E+02</c:v>
                </c:pt>
                <c:pt idx="72198">
                  <c:v>4.80E+02</c:v>
                </c:pt>
                <c:pt idx="72199">
                  <c:v>4.80E+02</c:v>
                </c:pt>
                <c:pt idx="72200">
                  <c:v>4.80E+02</c:v>
                </c:pt>
                <c:pt idx="72201">
                  <c:v>4.80E+02</c:v>
                </c:pt>
                <c:pt idx="72202">
                  <c:v>4.80E+02</c:v>
                </c:pt>
                <c:pt idx="72203">
                  <c:v>4.80E+02</c:v>
                </c:pt>
                <c:pt idx="72204">
                  <c:v>4.80E+02</c:v>
                </c:pt>
                <c:pt idx="72205">
                  <c:v>4.80E+02</c:v>
                </c:pt>
                <c:pt idx="72206">
                  <c:v>4.80E+02</c:v>
                </c:pt>
                <c:pt idx="72207">
                  <c:v>4.80E+02</c:v>
                </c:pt>
                <c:pt idx="72208">
                  <c:v>4.80E+02</c:v>
                </c:pt>
                <c:pt idx="72209">
                  <c:v>4.80E+02</c:v>
                </c:pt>
                <c:pt idx="72210">
                  <c:v>4.80E+02</c:v>
                </c:pt>
                <c:pt idx="72211">
                  <c:v>4.80E+02</c:v>
                </c:pt>
                <c:pt idx="72212">
                  <c:v>4.80E+02</c:v>
                </c:pt>
                <c:pt idx="72213">
                  <c:v>4.80E+02</c:v>
                </c:pt>
                <c:pt idx="72214">
                  <c:v>4.80E+02</c:v>
                </c:pt>
                <c:pt idx="72215">
                  <c:v>4.80E+02</c:v>
                </c:pt>
                <c:pt idx="72216">
                  <c:v>4.80E+02</c:v>
                </c:pt>
                <c:pt idx="72217">
                  <c:v>4.80E+02</c:v>
                </c:pt>
                <c:pt idx="72218">
                  <c:v>4.80E+02</c:v>
                </c:pt>
                <c:pt idx="72219">
                  <c:v>4.80E+02</c:v>
                </c:pt>
                <c:pt idx="72220">
                  <c:v>4.80E+02</c:v>
                </c:pt>
                <c:pt idx="72221">
                  <c:v>4.80E+02</c:v>
                </c:pt>
                <c:pt idx="72222">
                  <c:v>4.80E+02</c:v>
                </c:pt>
                <c:pt idx="72223">
                  <c:v>4.80E+02</c:v>
                </c:pt>
                <c:pt idx="72224">
                  <c:v>4.80E+02</c:v>
                </c:pt>
                <c:pt idx="72225">
                  <c:v>4.80E+02</c:v>
                </c:pt>
                <c:pt idx="72226">
                  <c:v>4.80E+02</c:v>
                </c:pt>
                <c:pt idx="72227">
                  <c:v>4.80E+02</c:v>
                </c:pt>
                <c:pt idx="72228">
                  <c:v>4.80E+02</c:v>
                </c:pt>
                <c:pt idx="72229">
                  <c:v>4.80E+02</c:v>
                </c:pt>
                <c:pt idx="72230">
                  <c:v>4.80E+02</c:v>
                </c:pt>
                <c:pt idx="72231">
                  <c:v>4.80E+02</c:v>
                </c:pt>
                <c:pt idx="72232">
                  <c:v>4.80E+02</c:v>
                </c:pt>
                <c:pt idx="72233">
                  <c:v>4.80E+02</c:v>
                </c:pt>
                <c:pt idx="72234">
                  <c:v>4.80E+02</c:v>
                </c:pt>
                <c:pt idx="72235">
                  <c:v>4.80E+02</c:v>
                </c:pt>
                <c:pt idx="72236">
                  <c:v>4.80E+02</c:v>
                </c:pt>
                <c:pt idx="72237">
                  <c:v>4.80E+02</c:v>
                </c:pt>
                <c:pt idx="72238">
                  <c:v>4.80E+02</c:v>
                </c:pt>
                <c:pt idx="72239">
                  <c:v>4.80E+02</c:v>
                </c:pt>
                <c:pt idx="72240">
                  <c:v>4.80E+02</c:v>
                </c:pt>
                <c:pt idx="72241">
                  <c:v>4.80E+02</c:v>
                </c:pt>
                <c:pt idx="72242">
                  <c:v>4.80E+02</c:v>
                </c:pt>
                <c:pt idx="72243">
                  <c:v>4.80E+02</c:v>
                </c:pt>
                <c:pt idx="72244">
                  <c:v>4.80E+02</c:v>
                </c:pt>
                <c:pt idx="72245">
                  <c:v>4.80E+02</c:v>
                </c:pt>
                <c:pt idx="72246">
                  <c:v>4.80E+02</c:v>
                </c:pt>
                <c:pt idx="72247">
                  <c:v>4.80E+02</c:v>
                </c:pt>
                <c:pt idx="72248">
                  <c:v>4.80E+02</c:v>
                </c:pt>
                <c:pt idx="72249">
                  <c:v>4.80E+02</c:v>
                </c:pt>
                <c:pt idx="72250">
                  <c:v>4.80E+02</c:v>
                </c:pt>
                <c:pt idx="72251">
                  <c:v>4.80E+02</c:v>
                </c:pt>
                <c:pt idx="72252">
                  <c:v>4.80E+02</c:v>
                </c:pt>
                <c:pt idx="72253">
                  <c:v>4.80E+02</c:v>
                </c:pt>
                <c:pt idx="72254">
                  <c:v>4.80E+02</c:v>
                </c:pt>
                <c:pt idx="72255">
                  <c:v>4.80E+02</c:v>
                </c:pt>
                <c:pt idx="72256">
                  <c:v>4.80E+02</c:v>
                </c:pt>
                <c:pt idx="72257">
                  <c:v>4.80E+02</c:v>
                </c:pt>
                <c:pt idx="72258">
                  <c:v>4.80E+02</c:v>
                </c:pt>
                <c:pt idx="72259">
                  <c:v>4.80E+02</c:v>
                </c:pt>
                <c:pt idx="72260">
                  <c:v>4.80E+02</c:v>
                </c:pt>
                <c:pt idx="72261">
                  <c:v>4.80E+02</c:v>
                </c:pt>
                <c:pt idx="72262">
                  <c:v>4.80E+02</c:v>
                </c:pt>
                <c:pt idx="72263">
                  <c:v>4.80E+02</c:v>
                </c:pt>
                <c:pt idx="72264">
                  <c:v>4.80E+02</c:v>
                </c:pt>
                <c:pt idx="72265">
                  <c:v>4.80E+02</c:v>
                </c:pt>
                <c:pt idx="72266">
                  <c:v>4.80E+02</c:v>
                </c:pt>
                <c:pt idx="72267">
                  <c:v>4.80E+02</c:v>
                </c:pt>
                <c:pt idx="72268">
                  <c:v>4.80E+02</c:v>
                </c:pt>
                <c:pt idx="72269">
                  <c:v>4.80E+02</c:v>
                </c:pt>
                <c:pt idx="72270">
                  <c:v>4.80E+02</c:v>
                </c:pt>
                <c:pt idx="72271">
                  <c:v>4.80E+02</c:v>
                </c:pt>
                <c:pt idx="72272">
                  <c:v>4.80E+02</c:v>
                </c:pt>
                <c:pt idx="72273">
                  <c:v>4.80E+02</c:v>
                </c:pt>
                <c:pt idx="72274">
                  <c:v>4.80E+02</c:v>
                </c:pt>
                <c:pt idx="72275">
                  <c:v>4.80E+02</c:v>
                </c:pt>
                <c:pt idx="72276">
                  <c:v>4.80E+02</c:v>
                </c:pt>
                <c:pt idx="72277">
                  <c:v>4.80E+02</c:v>
                </c:pt>
                <c:pt idx="72278">
                  <c:v>4.80E+02</c:v>
                </c:pt>
                <c:pt idx="72279">
                  <c:v>4.80E+02</c:v>
                </c:pt>
                <c:pt idx="72280">
                  <c:v>4.80E+02</c:v>
                </c:pt>
                <c:pt idx="72281">
                  <c:v>4.80E+02</c:v>
                </c:pt>
                <c:pt idx="72282">
                  <c:v>4.80E+02</c:v>
                </c:pt>
                <c:pt idx="72283">
                  <c:v>4.80E+02</c:v>
                </c:pt>
                <c:pt idx="72284">
                  <c:v>4.80E+02</c:v>
                </c:pt>
                <c:pt idx="72285">
                  <c:v>4.80E+02</c:v>
                </c:pt>
                <c:pt idx="72286">
                  <c:v>4.80E+02</c:v>
                </c:pt>
                <c:pt idx="72287">
                  <c:v>4.80E+02</c:v>
                </c:pt>
                <c:pt idx="72288">
                  <c:v>4.80E+02</c:v>
                </c:pt>
                <c:pt idx="72289">
                  <c:v>4.80E+02</c:v>
                </c:pt>
                <c:pt idx="72290">
                  <c:v>4.80E+02</c:v>
                </c:pt>
                <c:pt idx="72291">
                  <c:v>4.80E+02</c:v>
                </c:pt>
                <c:pt idx="72292">
                  <c:v>4.80E+02</c:v>
                </c:pt>
                <c:pt idx="72293">
                  <c:v>4.80E+02</c:v>
                </c:pt>
                <c:pt idx="72294">
                  <c:v>4.80E+02</c:v>
                </c:pt>
                <c:pt idx="72295">
                  <c:v>4.80E+02</c:v>
                </c:pt>
                <c:pt idx="72296">
                  <c:v>4.80E+02</c:v>
                </c:pt>
                <c:pt idx="72297">
                  <c:v>4.80E+02</c:v>
                </c:pt>
                <c:pt idx="72298">
                  <c:v>4.80E+02</c:v>
                </c:pt>
                <c:pt idx="72299">
                  <c:v>4.80E+02</c:v>
                </c:pt>
                <c:pt idx="72300">
                  <c:v>4.80E+02</c:v>
                </c:pt>
                <c:pt idx="72301">
                  <c:v>4.80E+02</c:v>
                </c:pt>
                <c:pt idx="72302">
                  <c:v>4.80E+02</c:v>
                </c:pt>
                <c:pt idx="72303">
                  <c:v>4.80E+02</c:v>
                </c:pt>
                <c:pt idx="72304">
                  <c:v>4.80E+02</c:v>
                </c:pt>
                <c:pt idx="72305">
                  <c:v>4.80E+02</c:v>
                </c:pt>
                <c:pt idx="72306">
                  <c:v>4.80E+02</c:v>
                </c:pt>
                <c:pt idx="72307">
                  <c:v>4.80E+02</c:v>
                </c:pt>
                <c:pt idx="72308">
                  <c:v>4.80E+02</c:v>
                </c:pt>
                <c:pt idx="72309">
                  <c:v>4.80E+02</c:v>
                </c:pt>
                <c:pt idx="72310">
                  <c:v>4.80E+02</c:v>
                </c:pt>
                <c:pt idx="72311">
                  <c:v>4.80E+02</c:v>
                </c:pt>
                <c:pt idx="72312">
                  <c:v>4.80E+02</c:v>
                </c:pt>
                <c:pt idx="72313">
                  <c:v>4.80E+02</c:v>
                </c:pt>
                <c:pt idx="72314">
                  <c:v>4.80E+02</c:v>
                </c:pt>
                <c:pt idx="72315">
                  <c:v>4.80E+02</c:v>
                </c:pt>
                <c:pt idx="72316">
                  <c:v>4.80E+02</c:v>
                </c:pt>
                <c:pt idx="72317">
                  <c:v>4.80E+02</c:v>
                </c:pt>
                <c:pt idx="72318">
                  <c:v>4.80E+02</c:v>
                </c:pt>
                <c:pt idx="72319">
                  <c:v>4.80E+02</c:v>
                </c:pt>
                <c:pt idx="72320">
                  <c:v>4.80E+02</c:v>
                </c:pt>
                <c:pt idx="72321">
                  <c:v>4.80E+02</c:v>
                </c:pt>
                <c:pt idx="72322">
                  <c:v>4.80E+02</c:v>
                </c:pt>
                <c:pt idx="72323">
                  <c:v>4.80E+02</c:v>
                </c:pt>
                <c:pt idx="72324">
                  <c:v>4.80E+02</c:v>
                </c:pt>
                <c:pt idx="72325">
                  <c:v>4.80E+02</c:v>
                </c:pt>
                <c:pt idx="72326">
                  <c:v>4.80E+02</c:v>
                </c:pt>
                <c:pt idx="72327">
                  <c:v>4.80E+02</c:v>
                </c:pt>
                <c:pt idx="72328">
                  <c:v>4.80E+02</c:v>
                </c:pt>
                <c:pt idx="72329">
                  <c:v>4.80E+02</c:v>
                </c:pt>
                <c:pt idx="72330">
                  <c:v>4.80E+02</c:v>
                </c:pt>
                <c:pt idx="72331">
                  <c:v>4.80E+02</c:v>
                </c:pt>
                <c:pt idx="72332">
                  <c:v>4.80E+02</c:v>
                </c:pt>
                <c:pt idx="72333">
                  <c:v>4.80E+02</c:v>
                </c:pt>
                <c:pt idx="72334">
                  <c:v>4.80E+02</c:v>
                </c:pt>
                <c:pt idx="72335">
                  <c:v>4.80E+02</c:v>
                </c:pt>
                <c:pt idx="72336">
                  <c:v>4.80E+02</c:v>
                </c:pt>
                <c:pt idx="72337">
                  <c:v>4.80E+02</c:v>
                </c:pt>
                <c:pt idx="72338">
                  <c:v>4.80E+02</c:v>
                </c:pt>
                <c:pt idx="72339">
                  <c:v>4.80E+02</c:v>
                </c:pt>
                <c:pt idx="72340">
                  <c:v>4.80E+02</c:v>
                </c:pt>
                <c:pt idx="72341">
                  <c:v>4.80E+02</c:v>
                </c:pt>
                <c:pt idx="72342">
                  <c:v>4.80E+02</c:v>
                </c:pt>
                <c:pt idx="72343">
                  <c:v>4.80E+02</c:v>
                </c:pt>
                <c:pt idx="72344">
                  <c:v>4.80E+02</c:v>
                </c:pt>
                <c:pt idx="72345">
                  <c:v>4.80E+02</c:v>
                </c:pt>
                <c:pt idx="72346">
                  <c:v>4.80E+02</c:v>
                </c:pt>
                <c:pt idx="72347">
                  <c:v>4.80E+02</c:v>
                </c:pt>
                <c:pt idx="72348">
                  <c:v>4.80E+02</c:v>
                </c:pt>
                <c:pt idx="72349">
                  <c:v>4.80E+02</c:v>
                </c:pt>
                <c:pt idx="72350">
                  <c:v>4.80E+02</c:v>
                </c:pt>
                <c:pt idx="72351">
                  <c:v>4.80E+02</c:v>
                </c:pt>
                <c:pt idx="72352">
                  <c:v>4.80E+02</c:v>
                </c:pt>
                <c:pt idx="72353">
                  <c:v>4.80E+02</c:v>
                </c:pt>
                <c:pt idx="72354">
                  <c:v>4.80E+02</c:v>
                </c:pt>
                <c:pt idx="72355">
                  <c:v>4.80E+02</c:v>
                </c:pt>
                <c:pt idx="72356">
                  <c:v>4.80E+02</c:v>
                </c:pt>
                <c:pt idx="72357">
                  <c:v>4.80E+02</c:v>
                </c:pt>
                <c:pt idx="72358">
                  <c:v>4.80E+02</c:v>
                </c:pt>
                <c:pt idx="72359">
                  <c:v>4.80E+02</c:v>
                </c:pt>
                <c:pt idx="72360">
                  <c:v>4.80E+02</c:v>
                </c:pt>
                <c:pt idx="72361">
                  <c:v>4.80E+02</c:v>
                </c:pt>
                <c:pt idx="72362">
                  <c:v>4.80E+02</c:v>
                </c:pt>
                <c:pt idx="72363">
                  <c:v>4.80E+02</c:v>
                </c:pt>
                <c:pt idx="72364">
                  <c:v>4.80E+02</c:v>
                </c:pt>
                <c:pt idx="72365">
                  <c:v>4.80E+02</c:v>
                </c:pt>
                <c:pt idx="72366">
                  <c:v>4.80E+02</c:v>
                </c:pt>
                <c:pt idx="72367">
                  <c:v>4.80E+02</c:v>
                </c:pt>
                <c:pt idx="72368">
                  <c:v>4.80E+02</c:v>
                </c:pt>
                <c:pt idx="72369">
                  <c:v>4.80E+02</c:v>
                </c:pt>
                <c:pt idx="72370">
                  <c:v>4.80E+02</c:v>
                </c:pt>
                <c:pt idx="72371">
                  <c:v>4.80E+02</c:v>
                </c:pt>
                <c:pt idx="72372">
                  <c:v>4.80E+02</c:v>
                </c:pt>
                <c:pt idx="72373">
                  <c:v>4.80E+02</c:v>
                </c:pt>
                <c:pt idx="72374">
                  <c:v>4.80E+02</c:v>
                </c:pt>
                <c:pt idx="72375">
                  <c:v>4.80E+02</c:v>
                </c:pt>
                <c:pt idx="72376">
                  <c:v>4.80E+02</c:v>
                </c:pt>
                <c:pt idx="72377">
                  <c:v>4.80E+02</c:v>
                </c:pt>
                <c:pt idx="72378">
                  <c:v>4.80E+02</c:v>
                </c:pt>
                <c:pt idx="72379">
                  <c:v>4.80E+02</c:v>
                </c:pt>
                <c:pt idx="72380">
                  <c:v>4.80E+02</c:v>
                </c:pt>
                <c:pt idx="72381">
                  <c:v>4.80E+02</c:v>
                </c:pt>
                <c:pt idx="72382">
                  <c:v>4.80E+02</c:v>
                </c:pt>
                <c:pt idx="72383">
                  <c:v>4.80E+02</c:v>
                </c:pt>
                <c:pt idx="72384">
                  <c:v>4.80E+02</c:v>
                </c:pt>
                <c:pt idx="72385">
                  <c:v>4.80E+02</c:v>
                </c:pt>
                <c:pt idx="72386">
                  <c:v>4.80E+02</c:v>
                </c:pt>
                <c:pt idx="72387">
                  <c:v>4.80E+02</c:v>
                </c:pt>
                <c:pt idx="72388">
                  <c:v>4.80E+02</c:v>
                </c:pt>
                <c:pt idx="72389">
                  <c:v>4.80E+02</c:v>
                </c:pt>
                <c:pt idx="72390">
                  <c:v>4.80E+02</c:v>
                </c:pt>
                <c:pt idx="72391">
                  <c:v>4.80E+02</c:v>
                </c:pt>
                <c:pt idx="72392">
                  <c:v>4.80E+02</c:v>
                </c:pt>
                <c:pt idx="72393">
                  <c:v>4.80E+02</c:v>
                </c:pt>
                <c:pt idx="72394">
                  <c:v>4.80E+02</c:v>
                </c:pt>
                <c:pt idx="72395">
                  <c:v>4.80E+02</c:v>
                </c:pt>
                <c:pt idx="72396">
                  <c:v>4.80E+02</c:v>
                </c:pt>
                <c:pt idx="72397">
                  <c:v>4.80E+02</c:v>
                </c:pt>
                <c:pt idx="72398">
                  <c:v>4.80E+02</c:v>
                </c:pt>
                <c:pt idx="72399">
                  <c:v>4.80E+02</c:v>
                </c:pt>
                <c:pt idx="72400">
                  <c:v>4.80E+02</c:v>
                </c:pt>
                <c:pt idx="72401">
                  <c:v>4.80E+02</c:v>
                </c:pt>
                <c:pt idx="72402">
                  <c:v>4.80E+02</c:v>
                </c:pt>
                <c:pt idx="72403">
                  <c:v>4.80E+02</c:v>
                </c:pt>
                <c:pt idx="72404">
                  <c:v>4.80E+02</c:v>
                </c:pt>
                <c:pt idx="72405">
                  <c:v>4.80E+02</c:v>
                </c:pt>
                <c:pt idx="72406">
                  <c:v>4.80E+02</c:v>
                </c:pt>
                <c:pt idx="72407">
                  <c:v>4.80E+02</c:v>
                </c:pt>
                <c:pt idx="72408">
                  <c:v>4.80E+02</c:v>
                </c:pt>
                <c:pt idx="72409">
                  <c:v>4.80E+02</c:v>
                </c:pt>
                <c:pt idx="72410">
                  <c:v>4.80E+02</c:v>
                </c:pt>
                <c:pt idx="72411">
                  <c:v>4.80E+02</c:v>
                </c:pt>
                <c:pt idx="72412">
                  <c:v>4.80E+02</c:v>
                </c:pt>
                <c:pt idx="72413">
                  <c:v>4.80E+02</c:v>
                </c:pt>
                <c:pt idx="72414">
                  <c:v>4.80E+02</c:v>
                </c:pt>
                <c:pt idx="72415">
                  <c:v>4.80E+02</c:v>
                </c:pt>
                <c:pt idx="72416">
                  <c:v>4.80E+02</c:v>
                </c:pt>
                <c:pt idx="72417">
                  <c:v>4.80E+02</c:v>
                </c:pt>
                <c:pt idx="72418">
                  <c:v>4.80E+02</c:v>
                </c:pt>
                <c:pt idx="72419">
                  <c:v>4.80E+02</c:v>
                </c:pt>
                <c:pt idx="72420">
                  <c:v>4.80E+02</c:v>
                </c:pt>
                <c:pt idx="72421">
                  <c:v>4.80E+02</c:v>
                </c:pt>
                <c:pt idx="72422">
                  <c:v>4.80E+02</c:v>
                </c:pt>
                <c:pt idx="72423">
                  <c:v>4.80E+02</c:v>
                </c:pt>
                <c:pt idx="72424">
                  <c:v>4.80E+02</c:v>
                </c:pt>
                <c:pt idx="72425">
                  <c:v>4.80E+02</c:v>
                </c:pt>
                <c:pt idx="72426">
                  <c:v>4.80E+02</c:v>
                </c:pt>
                <c:pt idx="72427">
                  <c:v>4.80E+02</c:v>
                </c:pt>
                <c:pt idx="72428">
                  <c:v>4.80E+02</c:v>
                </c:pt>
                <c:pt idx="72429">
                  <c:v>4.80E+02</c:v>
                </c:pt>
                <c:pt idx="72430">
                  <c:v>4.80E+02</c:v>
                </c:pt>
                <c:pt idx="72431">
                  <c:v>4.80E+02</c:v>
                </c:pt>
                <c:pt idx="72432">
                  <c:v>4.80E+02</c:v>
                </c:pt>
                <c:pt idx="72433">
                  <c:v>4.80E+02</c:v>
                </c:pt>
                <c:pt idx="72434">
                  <c:v>4.80E+02</c:v>
                </c:pt>
                <c:pt idx="72435">
                  <c:v>4.80E+02</c:v>
                </c:pt>
                <c:pt idx="72436">
                  <c:v>4.80E+02</c:v>
                </c:pt>
                <c:pt idx="72437">
                  <c:v>4.80E+02</c:v>
                </c:pt>
                <c:pt idx="72438">
                  <c:v>4.80E+02</c:v>
                </c:pt>
                <c:pt idx="72439">
                  <c:v>4.80E+02</c:v>
                </c:pt>
                <c:pt idx="72440">
                  <c:v>4.80E+02</c:v>
                </c:pt>
                <c:pt idx="72441">
                  <c:v>4.80E+02</c:v>
                </c:pt>
                <c:pt idx="72442">
                  <c:v>4.80E+02</c:v>
                </c:pt>
                <c:pt idx="72443">
                  <c:v>4.80E+02</c:v>
                </c:pt>
                <c:pt idx="72444">
                  <c:v>4.80E+02</c:v>
                </c:pt>
                <c:pt idx="72445">
                  <c:v>4.80E+02</c:v>
                </c:pt>
                <c:pt idx="72446">
                  <c:v>4.80E+02</c:v>
                </c:pt>
                <c:pt idx="72447">
                  <c:v>4.80E+02</c:v>
                </c:pt>
                <c:pt idx="72448">
                  <c:v>4.80E+02</c:v>
                </c:pt>
                <c:pt idx="72449">
                  <c:v>4.80E+02</c:v>
                </c:pt>
                <c:pt idx="72450">
                  <c:v>4.80E+02</c:v>
                </c:pt>
                <c:pt idx="72451">
                  <c:v>4.80E+02</c:v>
                </c:pt>
                <c:pt idx="72452">
                  <c:v>4.80E+02</c:v>
                </c:pt>
                <c:pt idx="72453">
                  <c:v>4.80E+02</c:v>
                </c:pt>
                <c:pt idx="72454">
                  <c:v>4.80E+02</c:v>
                </c:pt>
                <c:pt idx="72455">
                  <c:v>4.80E+02</c:v>
                </c:pt>
                <c:pt idx="72456">
                  <c:v>4.80E+02</c:v>
                </c:pt>
                <c:pt idx="72457">
                  <c:v>4.80E+02</c:v>
                </c:pt>
                <c:pt idx="72458">
                  <c:v>4.80E+02</c:v>
                </c:pt>
                <c:pt idx="72459">
                  <c:v>4.80E+02</c:v>
                </c:pt>
                <c:pt idx="72460">
                  <c:v>4.80E+02</c:v>
                </c:pt>
                <c:pt idx="72461">
                  <c:v>4.80E+02</c:v>
                </c:pt>
                <c:pt idx="72462">
                  <c:v>4.80E+02</c:v>
                </c:pt>
                <c:pt idx="72463">
                  <c:v>4.80E+02</c:v>
                </c:pt>
                <c:pt idx="72464">
                  <c:v>4.80E+02</c:v>
                </c:pt>
                <c:pt idx="72465">
                  <c:v>4.80E+02</c:v>
                </c:pt>
                <c:pt idx="72466">
                  <c:v>4.80E+02</c:v>
                </c:pt>
                <c:pt idx="72467">
                  <c:v>4.80E+02</c:v>
                </c:pt>
                <c:pt idx="72468">
                  <c:v>4.80E+02</c:v>
                </c:pt>
                <c:pt idx="72469">
                  <c:v>4.80E+02</c:v>
                </c:pt>
                <c:pt idx="72470">
                  <c:v>4.80E+02</c:v>
                </c:pt>
                <c:pt idx="72471">
                  <c:v>4.80E+02</c:v>
                </c:pt>
                <c:pt idx="72472">
                  <c:v>4.80E+02</c:v>
                </c:pt>
                <c:pt idx="72473">
                  <c:v>4.80E+02</c:v>
                </c:pt>
                <c:pt idx="72474">
                  <c:v>4.80E+02</c:v>
                </c:pt>
                <c:pt idx="72475">
                  <c:v>4.80E+02</c:v>
                </c:pt>
                <c:pt idx="72476">
                  <c:v>4.80E+02</c:v>
                </c:pt>
                <c:pt idx="72477">
                  <c:v>4.80E+02</c:v>
                </c:pt>
                <c:pt idx="72478">
                  <c:v>4.80E+02</c:v>
                </c:pt>
                <c:pt idx="72479">
                  <c:v>4.80E+02</c:v>
                </c:pt>
                <c:pt idx="72480">
                  <c:v>4.80E+02</c:v>
                </c:pt>
                <c:pt idx="72481">
                  <c:v>4.80E+02</c:v>
                </c:pt>
                <c:pt idx="72482">
                  <c:v>4.80E+02</c:v>
                </c:pt>
                <c:pt idx="72483">
                  <c:v>4.80E+02</c:v>
                </c:pt>
                <c:pt idx="72484">
                  <c:v>4.80E+02</c:v>
                </c:pt>
                <c:pt idx="72485">
                  <c:v>4.80E+02</c:v>
                </c:pt>
                <c:pt idx="72486">
                  <c:v>4.80E+02</c:v>
                </c:pt>
                <c:pt idx="72487">
                  <c:v>4.80E+02</c:v>
                </c:pt>
                <c:pt idx="72488">
                  <c:v>4.80E+02</c:v>
                </c:pt>
                <c:pt idx="72489">
                  <c:v>4.80E+02</c:v>
                </c:pt>
                <c:pt idx="72490">
                  <c:v>4.80E+02</c:v>
                </c:pt>
                <c:pt idx="72491">
                  <c:v>4.80E+02</c:v>
                </c:pt>
                <c:pt idx="72492">
                  <c:v>4.80E+02</c:v>
                </c:pt>
                <c:pt idx="72493">
                  <c:v>4.80E+02</c:v>
                </c:pt>
                <c:pt idx="72494">
                  <c:v>4.80E+02</c:v>
                </c:pt>
                <c:pt idx="72495">
                  <c:v>4.80E+02</c:v>
                </c:pt>
                <c:pt idx="72496">
                  <c:v>4.80E+02</c:v>
                </c:pt>
                <c:pt idx="72497">
                  <c:v>4.80E+02</c:v>
                </c:pt>
                <c:pt idx="72498">
                  <c:v>4.80E+02</c:v>
                </c:pt>
                <c:pt idx="72499">
                  <c:v>4.80E+02</c:v>
                </c:pt>
                <c:pt idx="72500">
                  <c:v>4.80E+02</c:v>
                </c:pt>
                <c:pt idx="72501">
                  <c:v>4.80E+02</c:v>
                </c:pt>
                <c:pt idx="72502">
                  <c:v>4.80E+02</c:v>
                </c:pt>
                <c:pt idx="72503">
                  <c:v>4.80E+02</c:v>
                </c:pt>
                <c:pt idx="72504">
                  <c:v>4.80E+02</c:v>
                </c:pt>
                <c:pt idx="72505">
                  <c:v>4.80E+02</c:v>
                </c:pt>
                <c:pt idx="72506">
                  <c:v>4.80E+02</c:v>
                </c:pt>
                <c:pt idx="72507">
                  <c:v>4.80E+02</c:v>
                </c:pt>
                <c:pt idx="72508">
                  <c:v>4.80E+02</c:v>
                </c:pt>
                <c:pt idx="72509">
                  <c:v>4.80E+02</c:v>
                </c:pt>
                <c:pt idx="72510">
                  <c:v>4.80E+02</c:v>
                </c:pt>
                <c:pt idx="72511">
                  <c:v>4.80E+02</c:v>
                </c:pt>
                <c:pt idx="72512">
                  <c:v>4.80E+02</c:v>
                </c:pt>
                <c:pt idx="72513">
                  <c:v>4.80E+02</c:v>
                </c:pt>
                <c:pt idx="72514">
                  <c:v>4.80E+02</c:v>
                </c:pt>
                <c:pt idx="72515">
                  <c:v>4.80E+02</c:v>
                </c:pt>
                <c:pt idx="72516">
                  <c:v>4.80E+02</c:v>
                </c:pt>
                <c:pt idx="72517">
                  <c:v>4.80E+02</c:v>
                </c:pt>
                <c:pt idx="72518">
                  <c:v>4.80E+02</c:v>
                </c:pt>
                <c:pt idx="72519">
                  <c:v>4.80E+02</c:v>
                </c:pt>
                <c:pt idx="72520">
                  <c:v>4.80E+02</c:v>
                </c:pt>
                <c:pt idx="72521">
                  <c:v>4.80E+02</c:v>
                </c:pt>
                <c:pt idx="72522">
                  <c:v>4.80E+02</c:v>
                </c:pt>
                <c:pt idx="72523">
                  <c:v>4.80E+02</c:v>
                </c:pt>
                <c:pt idx="72524">
                  <c:v>4.80E+02</c:v>
                </c:pt>
                <c:pt idx="72525">
                  <c:v>4.80E+02</c:v>
                </c:pt>
                <c:pt idx="72526">
                  <c:v>4.80E+02</c:v>
                </c:pt>
                <c:pt idx="72527">
                  <c:v>4.80E+02</c:v>
                </c:pt>
                <c:pt idx="72528">
                  <c:v>4.80E+02</c:v>
                </c:pt>
                <c:pt idx="72529">
                  <c:v>4.80E+02</c:v>
                </c:pt>
                <c:pt idx="72530">
                  <c:v>4.80E+02</c:v>
                </c:pt>
                <c:pt idx="72531">
                  <c:v>4.80E+02</c:v>
                </c:pt>
                <c:pt idx="72532">
                  <c:v>4.80E+02</c:v>
                </c:pt>
                <c:pt idx="72533">
                  <c:v>4.80E+02</c:v>
                </c:pt>
                <c:pt idx="72534">
                  <c:v>4.80E+02</c:v>
                </c:pt>
                <c:pt idx="72535">
                  <c:v>4.80E+02</c:v>
                </c:pt>
                <c:pt idx="72536">
                  <c:v>4.80E+02</c:v>
                </c:pt>
                <c:pt idx="72537">
                  <c:v>4.80E+02</c:v>
                </c:pt>
                <c:pt idx="72538">
                  <c:v>4.80E+02</c:v>
                </c:pt>
                <c:pt idx="72539">
                  <c:v>4.80E+02</c:v>
                </c:pt>
                <c:pt idx="72540">
                  <c:v>4.80E+02</c:v>
                </c:pt>
                <c:pt idx="72541">
                  <c:v>4.80E+02</c:v>
                </c:pt>
                <c:pt idx="72542">
                  <c:v>4.80E+02</c:v>
                </c:pt>
                <c:pt idx="72543">
                  <c:v>4.80E+02</c:v>
                </c:pt>
                <c:pt idx="72544">
                  <c:v>4.80E+02</c:v>
                </c:pt>
                <c:pt idx="72545">
                  <c:v>4.80E+02</c:v>
                </c:pt>
                <c:pt idx="72546">
                  <c:v>4.80E+02</c:v>
                </c:pt>
                <c:pt idx="72547">
                  <c:v>4.80E+02</c:v>
                </c:pt>
                <c:pt idx="72548">
                  <c:v>4.80E+02</c:v>
                </c:pt>
                <c:pt idx="72549">
                  <c:v>4.80E+02</c:v>
                </c:pt>
                <c:pt idx="72550">
                  <c:v>4.80E+02</c:v>
                </c:pt>
                <c:pt idx="72551">
                  <c:v>4.80E+02</c:v>
                </c:pt>
                <c:pt idx="72552">
                  <c:v>4.80E+02</c:v>
                </c:pt>
                <c:pt idx="72553">
                  <c:v>4.80E+02</c:v>
                </c:pt>
                <c:pt idx="72554">
                  <c:v>4.80E+02</c:v>
                </c:pt>
                <c:pt idx="72555">
                  <c:v>4.80E+02</c:v>
                </c:pt>
                <c:pt idx="72556">
                  <c:v>4.80E+02</c:v>
                </c:pt>
                <c:pt idx="72557">
                  <c:v>4.80E+02</c:v>
                </c:pt>
                <c:pt idx="72558">
                  <c:v>4.80E+02</c:v>
                </c:pt>
                <c:pt idx="72559">
                  <c:v>4.80E+02</c:v>
                </c:pt>
                <c:pt idx="72560">
                  <c:v>4.80E+02</c:v>
                </c:pt>
                <c:pt idx="72561">
                  <c:v>4.80E+02</c:v>
                </c:pt>
                <c:pt idx="72562">
                  <c:v>4.80E+02</c:v>
                </c:pt>
                <c:pt idx="72563">
                  <c:v>4.80E+02</c:v>
                </c:pt>
                <c:pt idx="72564">
                  <c:v>4.80E+02</c:v>
                </c:pt>
                <c:pt idx="72565">
                  <c:v>4.80E+02</c:v>
                </c:pt>
                <c:pt idx="72566">
                  <c:v>4.80E+02</c:v>
                </c:pt>
                <c:pt idx="72567">
                  <c:v>4.80E+02</c:v>
                </c:pt>
                <c:pt idx="72568">
                  <c:v>4.80E+02</c:v>
                </c:pt>
                <c:pt idx="72569">
                  <c:v>4.80E+02</c:v>
                </c:pt>
                <c:pt idx="72570">
                  <c:v>4.80E+02</c:v>
                </c:pt>
                <c:pt idx="72571">
                  <c:v>4.80E+02</c:v>
                </c:pt>
                <c:pt idx="72572">
                  <c:v>4.80E+02</c:v>
                </c:pt>
                <c:pt idx="72573">
                  <c:v>4.80E+02</c:v>
                </c:pt>
                <c:pt idx="72574">
                  <c:v>4.80E+02</c:v>
                </c:pt>
                <c:pt idx="72575">
                  <c:v>4.80E+02</c:v>
                </c:pt>
                <c:pt idx="72576">
                  <c:v>4.80E+02</c:v>
                </c:pt>
                <c:pt idx="72577">
                  <c:v>4.80E+02</c:v>
                </c:pt>
                <c:pt idx="72578">
                  <c:v>4.80E+02</c:v>
                </c:pt>
                <c:pt idx="72579">
                  <c:v>4.80E+02</c:v>
                </c:pt>
                <c:pt idx="72580">
                  <c:v>4.80E+02</c:v>
                </c:pt>
                <c:pt idx="72581">
                  <c:v>4.80E+02</c:v>
                </c:pt>
                <c:pt idx="72582">
                  <c:v>4.80E+02</c:v>
                </c:pt>
                <c:pt idx="72583">
                  <c:v>4.80E+02</c:v>
                </c:pt>
                <c:pt idx="72584">
                  <c:v>4.80E+02</c:v>
                </c:pt>
                <c:pt idx="72585">
                  <c:v>4.80E+02</c:v>
                </c:pt>
                <c:pt idx="72586">
                  <c:v>4.80E+02</c:v>
                </c:pt>
                <c:pt idx="72587">
                  <c:v>4.80E+02</c:v>
                </c:pt>
                <c:pt idx="72588">
                  <c:v>4.80E+02</c:v>
                </c:pt>
                <c:pt idx="72589">
                  <c:v>4.80E+02</c:v>
                </c:pt>
                <c:pt idx="72590">
                  <c:v>4.80E+02</c:v>
                </c:pt>
                <c:pt idx="72591">
                  <c:v>4.80E+02</c:v>
                </c:pt>
                <c:pt idx="72592">
                  <c:v>4.80E+02</c:v>
                </c:pt>
                <c:pt idx="72593">
                  <c:v>4.80E+02</c:v>
                </c:pt>
                <c:pt idx="72594">
                  <c:v>4.80E+02</c:v>
                </c:pt>
                <c:pt idx="72595">
                  <c:v>4.80E+02</c:v>
                </c:pt>
                <c:pt idx="72596">
                  <c:v>4.80E+02</c:v>
                </c:pt>
                <c:pt idx="72597">
                  <c:v>4.80E+02</c:v>
                </c:pt>
                <c:pt idx="72598">
                  <c:v>4.80E+02</c:v>
                </c:pt>
                <c:pt idx="72599">
                  <c:v>4.80E+02</c:v>
                </c:pt>
                <c:pt idx="72600">
                  <c:v>4.80E+02</c:v>
                </c:pt>
                <c:pt idx="72601">
                  <c:v>4.80E+02</c:v>
                </c:pt>
                <c:pt idx="72602">
                  <c:v>4.80E+02</c:v>
                </c:pt>
                <c:pt idx="72603">
                  <c:v>4.80E+02</c:v>
                </c:pt>
                <c:pt idx="72604">
                  <c:v>4.80E+02</c:v>
                </c:pt>
                <c:pt idx="72605">
                  <c:v>4.80E+02</c:v>
                </c:pt>
                <c:pt idx="72606">
                  <c:v>4.80E+02</c:v>
                </c:pt>
                <c:pt idx="72607">
                  <c:v>4.80E+02</c:v>
                </c:pt>
                <c:pt idx="72608">
                  <c:v>4.80E+02</c:v>
                </c:pt>
                <c:pt idx="72609">
                  <c:v>4.80E+02</c:v>
                </c:pt>
                <c:pt idx="72610">
                  <c:v>4.80E+02</c:v>
                </c:pt>
                <c:pt idx="72611">
                  <c:v>4.80E+02</c:v>
                </c:pt>
                <c:pt idx="72612">
                  <c:v>4.80E+02</c:v>
                </c:pt>
                <c:pt idx="72613">
                  <c:v>4.80E+02</c:v>
                </c:pt>
                <c:pt idx="72614">
                  <c:v>4.80E+02</c:v>
                </c:pt>
                <c:pt idx="72615">
                  <c:v>4.80E+02</c:v>
                </c:pt>
                <c:pt idx="72616">
                  <c:v>4.80E+02</c:v>
                </c:pt>
                <c:pt idx="72617">
                  <c:v>4.80E+02</c:v>
                </c:pt>
                <c:pt idx="72618">
                  <c:v>4.80E+02</c:v>
                </c:pt>
                <c:pt idx="72619">
                  <c:v>4.80E+02</c:v>
                </c:pt>
                <c:pt idx="72620">
                  <c:v>4.80E+02</c:v>
                </c:pt>
                <c:pt idx="72621">
                  <c:v>4.80E+02</c:v>
                </c:pt>
                <c:pt idx="72622">
                  <c:v>4.80E+02</c:v>
                </c:pt>
                <c:pt idx="72623">
                  <c:v>4.80E+02</c:v>
                </c:pt>
                <c:pt idx="72624">
                  <c:v>4.80E+02</c:v>
                </c:pt>
                <c:pt idx="72625">
                  <c:v>4.80E+02</c:v>
                </c:pt>
                <c:pt idx="72626">
                  <c:v>4.80E+02</c:v>
                </c:pt>
                <c:pt idx="72627">
                  <c:v>4.80E+02</c:v>
                </c:pt>
                <c:pt idx="72628">
                  <c:v>4.80E+02</c:v>
                </c:pt>
                <c:pt idx="72629">
                  <c:v>4.80E+02</c:v>
                </c:pt>
                <c:pt idx="72630">
                  <c:v>4.80E+02</c:v>
                </c:pt>
                <c:pt idx="72631">
                  <c:v>4.80E+02</c:v>
                </c:pt>
                <c:pt idx="72632">
                  <c:v>4.80E+02</c:v>
                </c:pt>
                <c:pt idx="72633">
                  <c:v>4.80E+02</c:v>
                </c:pt>
                <c:pt idx="72634">
                  <c:v>4.80E+02</c:v>
                </c:pt>
                <c:pt idx="72635">
                  <c:v>4.80E+02</c:v>
                </c:pt>
                <c:pt idx="72636">
                  <c:v>4.80E+02</c:v>
                </c:pt>
                <c:pt idx="72637">
                  <c:v>4.80E+02</c:v>
                </c:pt>
                <c:pt idx="72638">
                  <c:v>4.80E+02</c:v>
                </c:pt>
                <c:pt idx="72639">
                  <c:v>4.80E+02</c:v>
                </c:pt>
                <c:pt idx="72640">
                  <c:v>4.80E+02</c:v>
                </c:pt>
                <c:pt idx="72641">
                  <c:v>4.80E+02</c:v>
                </c:pt>
                <c:pt idx="72642">
                  <c:v>4.80E+02</c:v>
                </c:pt>
                <c:pt idx="72643">
                  <c:v>4.80E+02</c:v>
                </c:pt>
                <c:pt idx="72644">
                  <c:v>4.80E+02</c:v>
                </c:pt>
                <c:pt idx="72645">
                  <c:v>4.80E+02</c:v>
                </c:pt>
                <c:pt idx="72646">
                  <c:v>4.80E+02</c:v>
                </c:pt>
                <c:pt idx="72647">
                  <c:v>4.80E+02</c:v>
                </c:pt>
                <c:pt idx="72648">
                  <c:v>4.80E+02</c:v>
                </c:pt>
                <c:pt idx="72649">
                  <c:v>4.80E+02</c:v>
                </c:pt>
                <c:pt idx="72650">
                  <c:v>4.80E+02</c:v>
                </c:pt>
                <c:pt idx="72651">
                  <c:v>4.80E+02</c:v>
                </c:pt>
                <c:pt idx="72652">
                  <c:v>4.80E+02</c:v>
                </c:pt>
                <c:pt idx="72653">
                  <c:v>4.80E+02</c:v>
                </c:pt>
                <c:pt idx="72654">
                  <c:v>4.80E+02</c:v>
                </c:pt>
                <c:pt idx="72655">
                  <c:v>4.80E+02</c:v>
                </c:pt>
                <c:pt idx="72656">
                  <c:v>4.80E+02</c:v>
                </c:pt>
                <c:pt idx="72657">
                  <c:v>4.80E+02</c:v>
                </c:pt>
                <c:pt idx="72658">
                  <c:v>4.80E+02</c:v>
                </c:pt>
                <c:pt idx="72659">
                  <c:v>4.80E+02</c:v>
                </c:pt>
                <c:pt idx="72660">
                  <c:v>4.80E+02</c:v>
                </c:pt>
                <c:pt idx="72661">
                  <c:v>4.80E+02</c:v>
                </c:pt>
                <c:pt idx="72662">
                  <c:v>4.80E+02</c:v>
                </c:pt>
                <c:pt idx="72663">
                  <c:v>4.80E+02</c:v>
                </c:pt>
                <c:pt idx="72664">
                  <c:v>4.80E+02</c:v>
                </c:pt>
                <c:pt idx="72665">
                  <c:v>4.80E+02</c:v>
                </c:pt>
                <c:pt idx="72666">
                  <c:v>4.80E+02</c:v>
                </c:pt>
                <c:pt idx="72667">
                  <c:v>4.80E+02</c:v>
                </c:pt>
                <c:pt idx="72668">
                  <c:v>4.80E+02</c:v>
                </c:pt>
                <c:pt idx="72669">
                  <c:v>4.80E+02</c:v>
                </c:pt>
                <c:pt idx="72670">
                  <c:v>4.80E+02</c:v>
                </c:pt>
                <c:pt idx="72671">
                  <c:v>4.80E+02</c:v>
                </c:pt>
                <c:pt idx="72672">
                  <c:v>4.80E+02</c:v>
                </c:pt>
                <c:pt idx="72673">
                  <c:v>4.80E+02</c:v>
                </c:pt>
                <c:pt idx="72674">
                  <c:v>4.80E+02</c:v>
                </c:pt>
                <c:pt idx="72675">
                  <c:v>4.80E+02</c:v>
                </c:pt>
                <c:pt idx="72676">
                  <c:v>4.80E+02</c:v>
                </c:pt>
                <c:pt idx="72677">
                  <c:v>4.80E+02</c:v>
                </c:pt>
                <c:pt idx="72678">
                  <c:v>4.80E+02</c:v>
                </c:pt>
                <c:pt idx="72679">
                  <c:v>4.80E+02</c:v>
                </c:pt>
                <c:pt idx="72680">
                  <c:v>4.80E+02</c:v>
                </c:pt>
                <c:pt idx="72681">
                  <c:v>4.80E+02</c:v>
                </c:pt>
                <c:pt idx="72682">
                  <c:v>4.80E+02</c:v>
                </c:pt>
                <c:pt idx="72683">
                  <c:v>4.80E+02</c:v>
                </c:pt>
                <c:pt idx="72684">
                  <c:v>4.80E+02</c:v>
                </c:pt>
                <c:pt idx="72685">
                  <c:v>4.80E+02</c:v>
                </c:pt>
                <c:pt idx="72686">
                  <c:v>4.80E+02</c:v>
                </c:pt>
                <c:pt idx="72687">
                  <c:v>4.80E+02</c:v>
                </c:pt>
                <c:pt idx="72688">
                  <c:v>4.80E+02</c:v>
                </c:pt>
                <c:pt idx="72689">
                  <c:v>4.80E+02</c:v>
                </c:pt>
                <c:pt idx="72690">
                  <c:v>4.80E+02</c:v>
                </c:pt>
                <c:pt idx="72691">
                  <c:v>4.80E+02</c:v>
                </c:pt>
                <c:pt idx="72692">
                  <c:v>4.80E+02</c:v>
                </c:pt>
                <c:pt idx="72693">
                  <c:v>4.80E+02</c:v>
                </c:pt>
                <c:pt idx="72694">
                  <c:v>4.80E+02</c:v>
                </c:pt>
                <c:pt idx="72695">
                  <c:v>4.80E+02</c:v>
                </c:pt>
                <c:pt idx="72696">
                  <c:v>4.80E+02</c:v>
                </c:pt>
                <c:pt idx="72697">
                  <c:v>4.80E+02</c:v>
                </c:pt>
                <c:pt idx="72698">
                  <c:v>4.80E+02</c:v>
                </c:pt>
                <c:pt idx="72699">
                  <c:v>4.80E+02</c:v>
                </c:pt>
                <c:pt idx="72700">
                  <c:v>4.80E+02</c:v>
                </c:pt>
                <c:pt idx="72701">
                  <c:v>4.80E+02</c:v>
                </c:pt>
                <c:pt idx="72702">
                  <c:v>4.80E+02</c:v>
                </c:pt>
                <c:pt idx="72703">
                  <c:v>4.80E+02</c:v>
                </c:pt>
                <c:pt idx="72704">
                  <c:v>4.80E+02</c:v>
                </c:pt>
                <c:pt idx="72705">
                  <c:v>4.80E+02</c:v>
                </c:pt>
                <c:pt idx="72706">
                  <c:v>4.80E+02</c:v>
                </c:pt>
                <c:pt idx="72707">
                  <c:v>4.80E+02</c:v>
                </c:pt>
                <c:pt idx="72708">
                  <c:v>4.80E+02</c:v>
                </c:pt>
                <c:pt idx="72709">
                  <c:v>4.80E+02</c:v>
                </c:pt>
                <c:pt idx="72710">
                  <c:v>4.80E+02</c:v>
                </c:pt>
                <c:pt idx="72711">
                  <c:v>4.80E+02</c:v>
                </c:pt>
                <c:pt idx="72712">
                  <c:v>4.80E+02</c:v>
                </c:pt>
                <c:pt idx="72713">
                  <c:v>4.80E+02</c:v>
                </c:pt>
                <c:pt idx="72714">
                  <c:v>4.80E+02</c:v>
                </c:pt>
                <c:pt idx="72715">
                  <c:v>4.80E+02</c:v>
                </c:pt>
                <c:pt idx="72716">
                  <c:v>4.80E+02</c:v>
                </c:pt>
                <c:pt idx="72717">
                  <c:v>4.80E+02</c:v>
                </c:pt>
                <c:pt idx="72718">
                  <c:v>4.80E+02</c:v>
                </c:pt>
                <c:pt idx="72719">
                  <c:v>4.80E+02</c:v>
                </c:pt>
                <c:pt idx="72720">
                  <c:v>4.80E+02</c:v>
                </c:pt>
                <c:pt idx="72721">
                  <c:v>4.80E+02</c:v>
                </c:pt>
                <c:pt idx="72722">
                  <c:v>4.80E+02</c:v>
                </c:pt>
                <c:pt idx="72723">
                  <c:v>4.80E+02</c:v>
                </c:pt>
                <c:pt idx="72724">
                  <c:v>4.80E+02</c:v>
                </c:pt>
                <c:pt idx="72725">
                  <c:v>4.80E+02</c:v>
                </c:pt>
                <c:pt idx="72726">
                  <c:v>4.80E+02</c:v>
                </c:pt>
                <c:pt idx="72727">
                  <c:v>4.80E+02</c:v>
                </c:pt>
                <c:pt idx="72728">
                  <c:v>4.80E+02</c:v>
                </c:pt>
                <c:pt idx="72729">
                  <c:v>4.80E+02</c:v>
                </c:pt>
                <c:pt idx="72730">
                  <c:v>4.80E+02</c:v>
                </c:pt>
                <c:pt idx="72731">
                  <c:v>4.80E+02</c:v>
                </c:pt>
                <c:pt idx="72732">
                  <c:v>4.80E+02</c:v>
                </c:pt>
                <c:pt idx="72733">
                  <c:v>4.80E+02</c:v>
                </c:pt>
                <c:pt idx="72734">
                  <c:v>4.80E+02</c:v>
                </c:pt>
                <c:pt idx="72735">
                  <c:v>4.80E+02</c:v>
                </c:pt>
                <c:pt idx="72736">
                  <c:v>4.80E+02</c:v>
                </c:pt>
                <c:pt idx="72737">
                  <c:v>4.80E+02</c:v>
                </c:pt>
                <c:pt idx="72738">
                  <c:v>4.80E+02</c:v>
                </c:pt>
                <c:pt idx="72739">
                  <c:v>4.80E+02</c:v>
                </c:pt>
                <c:pt idx="72740">
                  <c:v>4.80E+02</c:v>
                </c:pt>
                <c:pt idx="72741">
                  <c:v>4.80E+02</c:v>
                </c:pt>
                <c:pt idx="72742">
                  <c:v>4.80E+02</c:v>
                </c:pt>
                <c:pt idx="72743">
                  <c:v>4.80E+02</c:v>
                </c:pt>
                <c:pt idx="72744">
                  <c:v>4.80E+02</c:v>
                </c:pt>
                <c:pt idx="72745">
                  <c:v>4.80E+02</c:v>
                </c:pt>
                <c:pt idx="72746">
                  <c:v>4.80E+02</c:v>
                </c:pt>
                <c:pt idx="72747">
                  <c:v>4.80E+02</c:v>
                </c:pt>
                <c:pt idx="72748">
                  <c:v>4.80E+02</c:v>
                </c:pt>
                <c:pt idx="72749">
                  <c:v>4.80E+02</c:v>
                </c:pt>
                <c:pt idx="72750">
                  <c:v>4.80E+02</c:v>
                </c:pt>
                <c:pt idx="72751">
                  <c:v>4.80E+02</c:v>
                </c:pt>
                <c:pt idx="72752">
                  <c:v>4.80E+02</c:v>
                </c:pt>
                <c:pt idx="72753">
                  <c:v>4.80E+02</c:v>
                </c:pt>
                <c:pt idx="72754">
                  <c:v>4.80E+02</c:v>
                </c:pt>
                <c:pt idx="72755">
                  <c:v>4.80E+02</c:v>
                </c:pt>
                <c:pt idx="72756">
                  <c:v>4.80E+02</c:v>
                </c:pt>
                <c:pt idx="72757">
                  <c:v>4.80E+02</c:v>
                </c:pt>
                <c:pt idx="72758">
                  <c:v>4.80E+02</c:v>
                </c:pt>
                <c:pt idx="72759">
                  <c:v>4.80E+02</c:v>
                </c:pt>
                <c:pt idx="72760">
                  <c:v>4.80E+02</c:v>
                </c:pt>
                <c:pt idx="72761">
                  <c:v>4.80E+02</c:v>
                </c:pt>
                <c:pt idx="72762">
                  <c:v>4.80E+02</c:v>
                </c:pt>
                <c:pt idx="72763">
                  <c:v>4.80E+02</c:v>
                </c:pt>
                <c:pt idx="72764">
                  <c:v>4.80E+02</c:v>
                </c:pt>
                <c:pt idx="72765">
                  <c:v>4.80E+02</c:v>
                </c:pt>
                <c:pt idx="72766">
                  <c:v>4.80E+02</c:v>
                </c:pt>
                <c:pt idx="72767">
                  <c:v>4.80E+02</c:v>
                </c:pt>
                <c:pt idx="72768">
                  <c:v>4.80E+02</c:v>
                </c:pt>
                <c:pt idx="72769">
                  <c:v>4.80E+02</c:v>
                </c:pt>
                <c:pt idx="72770">
                  <c:v>4.80E+02</c:v>
                </c:pt>
                <c:pt idx="72771">
                  <c:v>4.80E+02</c:v>
                </c:pt>
                <c:pt idx="72772">
                  <c:v>4.80E+02</c:v>
                </c:pt>
                <c:pt idx="72773">
                  <c:v>4.80E+02</c:v>
                </c:pt>
                <c:pt idx="72774">
                  <c:v>4.80E+02</c:v>
                </c:pt>
                <c:pt idx="72775">
                  <c:v>4.80E+02</c:v>
                </c:pt>
                <c:pt idx="72776">
                  <c:v>4.80E+02</c:v>
                </c:pt>
                <c:pt idx="72777">
                  <c:v>4.80E+02</c:v>
                </c:pt>
                <c:pt idx="72778">
                  <c:v>4.80E+02</c:v>
                </c:pt>
                <c:pt idx="72779">
                  <c:v>4.80E+02</c:v>
                </c:pt>
                <c:pt idx="72780">
                  <c:v>4.80E+02</c:v>
                </c:pt>
                <c:pt idx="72781">
                  <c:v>4.80E+02</c:v>
                </c:pt>
                <c:pt idx="72782">
                  <c:v>4.80E+02</c:v>
                </c:pt>
                <c:pt idx="72783">
                  <c:v>4.80E+02</c:v>
                </c:pt>
                <c:pt idx="72784">
                  <c:v>4.80E+02</c:v>
                </c:pt>
                <c:pt idx="72785">
                  <c:v>4.80E+02</c:v>
                </c:pt>
                <c:pt idx="72786">
                  <c:v>4.80E+02</c:v>
                </c:pt>
                <c:pt idx="72787">
                  <c:v>4.80E+02</c:v>
                </c:pt>
                <c:pt idx="72788">
                  <c:v>4.80E+02</c:v>
                </c:pt>
                <c:pt idx="72789">
                  <c:v>4.80E+02</c:v>
                </c:pt>
                <c:pt idx="72790">
                  <c:v>4.80E+02</c:v>
                </c:pt>
                <c:pt idx="72791">
                  <c:v>4.80E+02</c:v>
                </c:pt>
                <c:pt idx="72792">
                  <c:v>4.80E+02</c:v>
                </c:pt>
                <c:pt idx="72793">
                  <c:v>4.80E+02</c:v>
                </c:pt>
                <c:pt idx="72794">
                  <c:v>4.80E+02</c:v>
                </c:pt>
                <c:pt idx="72795">
                  <c:v>4.80E+02</c:v>
                </c:pt>
                <c:pt idx="72796">
                  <c:v>4.80E+02</c:v>
                </c:pt>
                <c:pt idx="72797">
                  <c:v>4.80E+02</c:v>
                </c:pt>
                <c:pt idx="72798">
                  <c:v>4.80E+02</c:v>
                </c:pt>
                <c:pt idx="72799">
                  <c:v>4.80E+02</c:v>
                </c:pt>
                <c:pt idx="72800">
                  <c:v>4.80E+02</c:v>
                </c:pt>
                <c:pt idx="72801">
                  <c:v>4.80E+02</c:v>
                </c:pt>
                <c:pt idx="72802">
                  <c:v>4.80E+02</c:v>
                </c:pt>
                <c:pt idx="72803">
                  <c:v>4.80E+02</c:v>
                </c:pt>
                <c:pt idx="72804">
                  <c:v>4.80E+02</c:v>
                </c:pt>
                <c:pt idx="72805">
                  <c:v>4.80E+02</c:v>
                </c:pt>
                <c:pt idx="72806">
                  <c:v>4.80E+02</c:v>
                </c:pt>
                <c:pt idx="72807">
                  <c:v>4.80E+02</c:v>
                </c:pt>
                <c:pt idx="72808">
                  <c:v>4.80E+02</c:v>
                </c:pt>
                <c:pt idx="72809">
                  <c:v>4.80E+02</c:v>
                </c:pt>
                <c:pt idx="72810">
                  <c:v>4.80E+02</c:v>
                </c:pt>
                <c:pt idx="72811">
                  <c:v>4.80E+02</c:v>
                </c:pt>
                <c:pt idx="72812">
                  <c:v>4.80E+02</c:v>
                </c:pt>
                <c:pt idx="72813">
                  <c:v>4.80E+02</c:v>
                </c:pt>
                <c:pt idx="72814">
                  <c:v>4.80E+02</c:v>
                </c:pt>
                <c:pt idx="72815">
                  <c:v>4.80E+02</c:v>
                </c:pt>
                <c:pt idx="72816">
                  <c:v>4.80E+02</c:v>
                </c:pt>
                <c:pt idx="72817">
                  <c:v>4.80E+02</c:v>
                </c:pt>
                <c:pt idx="72818">
                  <c:v>4.80E+02</c:v>
                </c:pt>
                <c:pt idx="72819">
                  <c:v>4.80E+02</c:v>
                </c:pt>
                <c:pt idx="72820">
                  <c:v>4.80E+02</c:v>
                </c:pt>
                <c:pt idx="72821">
                  <c:v>4.80E+02</c:v>
                </c:pt>
                <c:pt idx="72822">
                  <c:v>4.80E+02</c:v>
                </c:pt>
                <c:pt idx="72823">
                  <c:v>4.80E+02</c:v>
                </c:pt>
                <c:pt idx="72824">
                  <c:v>4.80E+02</c:v>
                </c:pt>
                <c:pt idx="72825">
                  <c:v>4.80E+02</c:v>
                </c:pt>
                <c:pt idx="72826">
                  <c:v>4.80E+02</c:v>
                </c:pt>
                <c:pt idx="72827">
                  <c:v>4.80E+02</c:v>
                </c:pt>
                <c:pt idx="72828">
                  <c:v>4.80E+02</c:v>
                </c:pt>
                <c:pt idx="72829">
                  <c:v>4.80E+02</c:v>
                </c:pt>
                <c:pt idx="72830">
                  <c:v>4.80E+02</c:v>
                </c:pt>
                <c:pt idx="72831">
                  <c:v>4.80E+02</c:v>
                </c:pt>
                <c:pt idx="72832">
                  <c:v>4.80E+02</c:v>
                </c:pt>
                <c:pt idx="72833">
                  <c:v>4.80E+02</c:v>
                </c:pt>
                <c:pt idx="72834">
                  <c:v>4.80E+02</c:v>
                </c:pt>
                <c:pt idx="72835">
                  <c:v>4.80E+02</c:v>
                </c:pt>
                <c:pt idx="72836">
                  <c:v>4.80E+02</c:v>
                </c:pt>
                <c:pt idx="72837">
                  <c:v>4.80E+02</c:v>
                </c:pt>
                <c:pt idx="72838">
                  <c:v>4.80E+02</c:v>
                </c:pt>
                <c:pt idx="72839">
                  <c:v>4.80E+02</c:v>
                </c:pt>
                <c:pt idx="72840">
                  <c:v>4.80E+02</c:v>
                </c:pt>
                <c:pt idx="72841">
                  <c:v>4.80E+02</c:v>
                </c:pt>
                <c:pt idx="72842">
                  <c:v>4.80E+02</c:v>
                </c:pt>
                <c:pt idx="72843">
                  <c:v>4.80E+02</c:v>
                </c:pt>
                <c:pt idx="72844">
                  <c:v>4.80E+02</c:v>
                </c:pt>
                <c:pt idx="72845">
                  <c:v>4.80E+02</c:v>
                </c:pt>
                <c:pt idx="72846">
                  <c:v>4.80E+02</c:v>
                </c:pt>
                <c:pt idx="72847">
                  <c:v>4.80E+02</c:v>
                </c:pt>
                <c:pt idx="72848">
                  <c:v>4.80E+02</c:v>
                </c:pt>
                <c:pt idx="72849">
                  <c:v>4.80E+02</c:v>
                </c:pt>
                <c:pt idx="72850">
                  <c:v>4.80E+02</c:v>
                </c:pt>
                <c:pt idx="72851">
                  <c:v>4.80E+02</c:v>
                </c:pt>
                <c:pt idx="72852">
                  <c:v>4.80E+02</c:v>
                </c:pt>
                <c:pt idx="72853">
                  <c:v>4.80E+02</c:v>
                </c:pt>
                <c:pt idx="72854">
                  <c:v>4.80E+02</c:v>
                </c:pt>
                <c:pt idx="72855">
                  <c:v>4.80E+02</c:v>
                </c:pt>
                <c:pt idx="72856">
                  <c:v>4.80E+02</c:v>
                </c:pt>
                <c:pt idx="72857">
                  <c:v>4.80E+02</c:v>
                </c:pt>
                <c:pt idx="72858">
                  <c:v>4.80E+02</c:v>
                </c:pt>
                <c:pt idx="72859">
                  <c:v>4.80E+02</c:v>
                </c:pt>
                <c:pt idx="72860">
                  <c:v>4.80E+02</c:v>
                </c:pt>
                <c:pt idx="72861">
                  <c:v>4.80E+02</c:v>
                </c:pt>
                <c:pt idx="72862">
                  <c:v>4.80E+02</c:v>
                </c:pt>
                <c:pt idx="72863">
                  <c:v>4.80E+02</c:v>
                </c:pt>
                <c:pt idx="72864">
                  <c:v>4.80E+02</c:v>
                </c:pt>
                <c:pt idx="72865">
                  <c:v>4.80E+02</c:v>
                </c:pt>
                <c:pt idx="72866">
                  <c:v>4.80E+02</c:v>
                </c:pt>
                <c:pt idx="72867">
                  <c:v>4.80E+02</c:v>
                </c:pt>
                <c:pt idx="72868">
                  <c:v>4.80E+02</c:v>
                </c:pt>
                <c:pt idx="72869">
                  <c:v>4.80E+02</c:v>
                </c:pt>
                <c:pt idx="72870">
                  <c:v>4.80E+02</c:v>
                </c:pt>
                <c:pt idx="72871">
                  <c:v>4.80E+02</c:v>
                </c:pt>
                <c:pt idx="72872">
                  <c:v>4.80E+02</c:v>
                </c:pt>
                <c:pt idx="72873">
                  <c:v>4.80E+02</c:v>
                </c:pt>
                <c:pt idx="72874">
                  <c:v>4.80E+02</c:v>
                </c:pt>
                <c:pt idx="72875">
                  <c:v>4.80E+02</c:v>
                </c:pt>
                <c:pt idx="72876">
                  <c:v>4.80E+02</c:v>
                </c:pt>
                <c:pt idx="72877">
                  <c:v>4.80E+02</c:v>
                </c:pt>
                <c:pt idx="72878">
                  <c:v>4.80E+02</c:v>
                </c:pt>
                <c:pt idx="72879">
                  <c:v>4.80E+02</c:v>
                </c:pt>
                <c:pt idx="72880">
                  <c:v>4.80E+02</c:v>
                </c:pt>
                <c:pt idx="72881">
                  <c:v>4.80E+02</c:v>
                </c:pt>
                <c:pt idx="72882">
                  <c:v>4.80E+02</c:v>
                </c:pt>
                <c:pt idx="72883">
                  <c:v>4.80E+02</c:v>
                </c:pt>
                <c:pt idx="72884">
                  <c:v>4.80E+02</c:v>
                </c:pt>
                <c:pt idx="72885">
                  <c:v>4.80E+02</c:v>
                </c:pt>
                <c:pt idx="72886">
                  <c:v>4.80E+02</c:v>
                </c:pt>
                <c:pt idx="72887">
                  <c:v>4.80E+02</c:v>
                </c:pt>
                <c:pt idx="72888">
                  <c:v>4.80E+02</c:v>
                </c:pt>
                <c:pt idx="72889">
                  <c:v>4.80E+02</c:v>
                </c:pt>
                <c:pt idx="72890">
                  <c:v>4.80E+02</c:v>
                </c:pt>
                <c:pt idx="72891">
                  <c:v>4.80E+02</c:v>
                </c:pt>
                <c:pt idx="72892">
                  <c:v>4.80E+02</c:v>
                </c:pt>
                <c:pt idx="72893">
                  <c:v>4.80E+02</c:v>
                </c:pt>
                <c:pt idx="72894">
                  <c:v>4.80E+02</c:v>
                </c:pt>
                <c:pt idx="72895">
                  <c:v>4.80E+02</c:v>
                </c:pt>
                <c:pt idx="72896">
                  <c:v>4.80E+02</c:v>
                </c:pt>
                <c:pt idx="72897">
                  <c:v>4.80E+02</c:v>
                </c:pt>
                <c:pt idx="72898">
                  <c:v>4.80E+02</c:v>
                </c:pt>
                <c:pt idx="72899">
                  <c:v>4.80E+02</c:v>
                </c:pt>
                <c:pt idx="72900">
                  <c:v>4.80E+02</c:v>
                </c:pt>
                <c:pt idx="72901">
                  <c:v>4.80E+02</c:v>
                </c:pt>
                <c:pt idx="72902">
                  <c:v>4.80E+02</c:v>
                </c:pt>
                <c:pt idx="72903">
                  <c:v>4.80E+02</c:v>
                </c:pt>
                <c:pt idx="72904">
                  <c:v>4.80E+02</c:v>
                </c:pt>
                <c:pt idx="72905">
                  <c:v>4.80E+02</c:v>
                </c:pt>
                <c:pt idx="72906">
                  <c:v>4.80E+02</c:v>
                </c:pt>
                <c:pt idx="72907">
                  <c:v>4.80E+02</c:v>
                </c:pt>
                <c:pt idx="72908">
                  <c:v>4.80E+02</c:v>
                </c:pt>
                <c:pt idx="72909">
                  <c:v>4.80E+02</c:v>
                </c:pt>
                <c:pt idx="72910">
                  <c:v>4.80E+02</c:v>
                </c:pt>
                <c:pt idx="72911">
                  <c:v>4.80E+02</c:v>
                </c:pt>
                <c:pt idx="72912">
                  <c:v>4.80E+02</c:v>
                </c:pt>
                <c:pt idx="72913">
                  <c:v>4.80E+02</c:v>
                </c:pt>
                <c:pt idx="72914">
                  <c:v>4.80E+02</c:v>
                </c:pt>
                <c:pt idx="72915">
                  <c:v>4.80E+02</c:v>
                </c:pt>
                <c:pt idx="72916">
                  <c:v>4.80E+02</c:v>
                </c:pt>
                <c:pt idx="72917">
                  <c:v>4.80E+02</c:v>
                </c:pt>
                <c:pt idx="72918">
                  <c:v>4.80E+02</c:v>
                </c:pt>
                <c:pt idx="72919">
                  <c:v>4.80E+02</c:v>
                </c:pt>
                <c:pt idx="72920">
                  <c:v>4.80E+02</c:v>
                </c:pt>
                <c:pt idx="72921">
                  <c:v>4.80E+02</c:v>
                </c:pt>
                <c:pt idx="72922">
                  <c:v>4.80E+02</c:v>
                </c:pt>
                <c:pt idx="72923">
                  <c:v>4.80E+02</c:v>
                </c:pt>
                <c:pt idx="72924">
                  <c:v>4.80E+02</c:v>
                </c:pt>
                <c:pt idx="72925">
                  <c:v>4.80E+02</c:v>
                </c:pt>
                <c:pt idx="72926">
                  <c:v>4.80E+02</c:v>
                </c:pt>
                <c:pt idx="72927">
                  <c:v>4.80E+02</c:v>
                </c:pt>
                <c:pt idx="72928">
                  <c:v>4.80E+02</c:v>
                </c:pt>
                <c:pt idx="72929">
                  <c:v>4.80E+02</c:v>
                </c:pt>
                <c:pt idx="72930">
                  <c:v>4.80E+02</c:v>
                </c:pt>
                <c:pt idx="72931">
                  <c:v>4.80E+02</c:v>
                </c:pt>
                <c:pt idx="72932">
                  <c:v>4.80E+02</c:v>
                </c:pt>
                <c:pt idx="72933">
                  <c:v>4.80E+02</c:v>
                </c:pt>
                <c:pt idx="72934">
                  <c:v>4.80E+02</c:v>
                </c:pt>
                <c:pt idx="72935">
                  <c:v>4.80E+02</c:v>
                </c:pt>
                <c:pt idx="72936">
                  <c:v>4.80E+02</c:v>
                </c:pt>
                <c:pt idx="72937">
                  <c:v>4.80E+02</c:v>
                </c:pt>
                <c:pt idx="72938">
                  <c:v>4.80E+02</c:v>
                </c:pt>
                <c:pt idx="72939">
                  <c:v>4.80E+02</c:v>
                </c:pt>
                <c:pt idx="72940">
                  <c:v>4.80E+02</c:v>
                </c:pt>
                <c:pt idx="72941">
                  <c:v>4.80E+02</c:v>
                </c:pt>
                <c:pt idx="72942">
                  <c:v>4.80E+02</c:v>
                </c:pt>
                <c:pt idx="72943">
                  <c:v>4.80E+02</c:v>
                </c:pt>
                <c:pt idx="72944">
                  <c:v>4.80E+02</c:v>
                </c:pt>
                <c:pt idx="72945">
                  <c:v>4.80E+02</c:v>
                </c:pt>
                <c:pt idx="72946">
                  <c:v>4.80E+02</c:v>
                </c:pt>
                <c:pt idx="72947">
                  <c:v>4.80E+02</c:v>
                </c:pt>
                <c:pt idx="72948">
                  <c:v>4.80E+02</c:v>
                </c:pt>
                <c:pt idx="72949">
                  <c:v>4.80E+02</c:v>
                </c:pt>
                <c:pt idx="72950">
                  <c:v>4.80E+02</c:v>
                </c:pt>
                <c:pt idx="72951">
                  <c:v>4.80E+02</c:v>
                </c:pt>
                <c:pt idx="72952">
                  <c:v>4.80E+02</c:v>
                </c:pt>
                <c:pt idx="72953">
                  <c:v>4.80E+02</c:v>
                </c:pt>
                <c:pt idx="72954">
                  <c:v>4.80E+02</c:v>
                </c:pt>
                <c:pt idx="72955">
                  <c:v>4.80E+02</c:v>
                </c:pt>
                <c:pt idx="72956">
                  <c:v>4.80E+02</c:v>
                </c:pt>
                <c:pt idx="72957">
                  <c:v>4.80E+02</c:v>
                </c:pt>
                <c:pt idx="72958">
                  <c:v>4.80E+02</c:v>
                </c:pt>
                <c:pt idx="72959">
                  <c:v>4.80E+02</c:v>
                </c:pt>
                <c:pt idx="72960">
                  <c:v>4.80E+02</c:v>
                </c:pt>
                <c:pt idx="72961">
                  <c:v>4.80E+02</c:v>
                </c:pt>
                <c:pt idx="72962">
                  <c:v>4.80E+02</c:v>
                </c:pt>
                <c:pt idx="72963">
                  <c:v>4.80E+02</c:v>
                </c:pt>
                <c:pt idx="72964">
                  <c:v>4.80E+02</c:v>
                </c:pt>
                <c:pt idx="72965">
                  <c:v>4.80E+02</c:v>
                </c:pt>
                <c:pt idx="72966">
                  <c:v>4.80E+02</c:v>
                </c:pt>
                <c:pt idx="72967">
                  <c:v>4.80E+02</c:v>
                </c:pt>
                <c:pt idx="72968">
                  <c:v>4.80E+02</c:v>
                </c:pt>
                <c:pt idx="72969">
                  <c:v>4.80E+02</c:v>
                </c:pt>
                <c:pt idx="72970">
                  <c:v>4.80E+02</c:v>
                </c:pt>
                <c:pt idx="72971">
                  <c:v>4.80E+02</c:v>
                </c:pt>
                <c:pt idx="72972">
                  <c:v>4.80E+02</c:v>
                </c:pt>
                <c:pt idx="72973">
                  <c:v>4.80E+02</c:v>
                </c:pt>
                <c:pt idx="72974">
                  <c:v>4.80E+02</c:v>
                </c:pt>
                <c:pt idx="72975">
                  <c:v>4.80E+02</c:v>
                </c:pt>
                <c:pt idx="72976">
                  <c:v>4.80E+02</c:v>
                </c:pt>
                <c:pt idx="72977">
                  <c:v>4.80E+02</c:v>
                </c:pt>
                <c:pt idx="72978">
                  <c:v>4.80E+02</c:v>
                </c:pt>
                <c:pt idx="72979">
                  <c:v>4.80E+02</c:v>
                </c:pt>
                <c:pt idx="72980">
                  <c:v>4.80E+02</c:v>
                </c:pt>
                <c:pt idx="72981">
                  <c:v>4.80E+02</c:v>
                </c:pt>
                <c:pt idx="72982">
                  <c:v>4.80E+02</c:v>
                </c:pt>
                <c:pt idx="72983">
                  <c:v>4.80E+02</c:v>
                </c:pt>
                <c:pt idx="72984">
                  <c:v>4.80E+02</c:v>
                </c:pt>
                <c:pt idx="72985">
                  <c:v>4.80E+02</c:v>
                </c:pt>
                <c:pt idx="72986">
                  <c:v>4.80E+02</c:v>
                </c:pt>
                <c:pt idx="72987">
                  <c:v>4.80E+02</c:v>
                </c:pt>
                <c:pt idx="72988">
                  <c:v>4.80E+02</c:v>
                </c:pt>
                <c:pt idx="72989">
                  <c:v>4.80E+02</c:v>
                </c:pt>
                <c:pt idx="72990">
                  <c:v>4.80E+02</c:v>
                </c:pt>
                <c:pt idx="72991">
                  <c:v>4.80E+02</c:v>
                </c:pt>
                <c:pt idx="72992">
                  <c:v>4.80E+02</c:v>
                </c:pt>
                <c:pt idx="72993">
                  <c:v>4.80E+02</c:v>
                </c:pt>
                <c:pt idx="72994">
                  <c:v>4.80E+02</c:v>
                </c:pt>
                <c:pt idx="72995">
                  <c:v>4.80E+02</c:v>
                </c:pt>
                <c:pt idx="72996">
                  <c:v>4.80E+02</c:v>
                </c:pt>
                <c:pt idx="72997">
                  <c:v>4.80E+02</c:v>
                </c:pt>
                <c:pt idx="72998">
                  <c:v>4.80E+02</c:v>
                </c:pt>
                <c:pt idx="72999">
                  <c:v>4.80E+02</c:v>
                </c:pt>
                <c:pt idx="73000">
                  <c:v>4.80E+02</c:v>
                </c:pt>
                <c:pt idx="73001">
                  <c:v>4.80E+02</c:v>
                </c:pt>
                <c:pt idx="73002">
                  <c:v>4.80E+02</c:v>
                </c:pt>
                <c:pt idx="73003">
                  <c:v>4.80E+02</c:v>
                </c:pt>
                <c:pt idx="73004">
                  <c:v>4.80E+02</c:v>
                </c:pt>
                <c:pt idx="73005">
                  <c:v>4.80E+02</c:v>
                </c:pt>
                <c:pt idx="73006">
                  <c:v>4.80E+02</c:v>
                </c:pt>
                <c:pt idx="73007">
                  <c:v>4.80E+02</c:v>
                </c:pt>
                <c:pt idx="73008">
                  <c:v>4.80E+02</c:v>
                </c:pt>
                <c:pt idx="73009">
                  <c:v>4.80E+02</c:v>
                </c:pt>
                <c:pt idx="73010">
                  <c:v>4.80E+02</c:v>
                </c:pt>
                <c:pt idx="73011">
                  <c:v>4.80E+02</c:v>
                </c:pt>
                <c:pt idx="73012">
                  <c:v>4.80E+02</c:v>
                </c:pt>
                <c:pt idx="73013">
                  <c:v>4.80E+02</c:v>
                </c:pt>
                <c:pt idx="73014">
                  <c:v>4.80E+02</c:v>
                </c:pt>
                <c:pt idx="73015">
                  <c:v>4.80E+02</c:v>
                </c:pt>
                <c:pt idx="73016">
                  <c:v>4.80E+02</c:v>
                </c:pt>
                <c:pt idx="73017">
                  <c:v>4.80E+02</c:v>
                </c:pt>
                <c:pt idx="73018">
                  <c:v>4.80E+02</c:v>
                </c:pt>
                <c:pt idx="73019">
                  <c:v>4.80E+02</c:v>
                </c:pt>
                <c:pt idx="73020">
                  <c:v>4.80E+02</c:v>
                </c:pt>
                <c:pt idx="73021">
                  <c:v>4.80E+02</c:v>
                </c:pt>
                <c:pt idx="73022">
                  <c:v>4.80E+02</c:v>
                </c:pt>
                <c:pt idx="73023">
                  <c:v>4.80E+02</c:v>
                </c:pt>
                <c:pt idx="73024">
                  <c:v>4.80E+02</c:v>
                </c:pt>
                <c:pt idx="73025">
                  <c:v>4.80E+02</c:v>
                </c:pt>
                <c:pt idx="73026">
                  <c:v>4.80E+02</c:v>
                </c:pt>
                <c:pt idx="73027">
                  <c:v>4.80E+02</c:v>
                </c:pt>
                <c:pt idx="73028">
                  <c:v>4.80E+02</c:v>
                </c:pt>
                <c:pt idx="73029">
                  <c:v>4.80E+02</c:v>
                </c:pt>
                <c:pt idx="73030">
                  <c:v>4.80E+02</c:v>
                </c:pt>
                <c:pt idx="73031">
                  <c:v>4.80E+02</c:v>
                </c:pt>
                <c:pt idx="73032">
                  <c:v>4.80E+02</c:v>
                </c:pt>
                <c:pt idx="73033">
                  <c:v>4.80E+02</c:v>
                </c:pt>
                <c:pt idx="73034">
                  <c:v>4.80E+02</c:v>
                </c:pt>
                <c:pt idx="73035">
                  <c:v>4.80E+02</c:v>
                </c:pt>
                <c:pt idx="73036">
                  <c:v>4.80E+02</c:v>
                </c:pt>
                <c:pt idx="73037">
                  <c:v>4.80E+02</c:v>
                </c:pt>
                <c:pt idx="73038">
                  <c:v>4.80E+02</c:v>
                </c:pt>
                <c:pt idx="73039">
                  <c:v>4.80E+02</c:v>
                </c:pt>
                <c:pt idx="73040">
                  <c:v>4.80E+02</c:v>
                </c:pt>
                <c:pt idx="73041">
                  <c:v>4.80E+02</c:v>
                </c:pt>
                <c:pt idx="73042">
                  <c:v>4.80E+02</c:v>
                </c:pt>
                <c:pt idx="73043">
                  <c:v>4.80E+02</c:v>
                </c:pt>
                <c:pt idx="73044">
                  <c:v>4.80E+02</c:v>
                </c:pt>
                <c:pt idx="73045">
                  <c:v>4.80E+02</c:v>
                </c:pt>
                <c:pt idx="73046">
                  <c:v>4.80E+02</c:v>
                </c:pt>
                <c:pt idx="73047">
                  <c:v>4.80E+02</c:v>
                </c:pt>
                <c:pt idx="73048">
                  <c:v>4.80E+02</c:v>
                </c:pt>
                <c:pt idx="73049">
                  <c:v>4.80E+02</c:v>
                </c:pt>
                <c:pt idx="73050">
                  <c:v>4.80E+02</c:v>
                </c:pt>
                <c:pt idx="73051">
                  <c:v>4.80E+02</c:v>
                </c:pt>
                <c:pt idx="73052">
                  <c:v>4.80E+02</c:v>
                </c:pt>
                <c:pt idx="73053">
                  <c:v>4.80E+02</c:v>
                </c:pt>
                <c:pt idx="73054">
                  <c:v>4.80E+02</c:v>
                </c:pt>
                <c:pt idx="73055">
                  <c:v>4.80E+02</c:v>
                </c:pt>
                <c:pt idx="73056">
                  <c:v>4.80E+02</c:v>
                </c:pt>
                <c:pt idx="73057">
                  <c:v>4.80E+02</c:v>
                </c:pt>
                <c:pt idx="73058">
                  <c:v>4.80E+02</c:v>
                </c:pt>
                <c:pt idx="73059">
                  <c:v>4.80E+02</c:v>
                </c:pt>
                <c:pt idx="73060">
                  <c:v>4.80E+02</c:v>
                </c:pt>
                <c:pt idx="73061">
                  <c:v>4.80E+02</c:v>
                </c:pt>
                <c:pt idx="73062">
                  <c:v>4.80E+02</c:v>
                </c:pt>
                <c:pt idx="73063">
                  <c:v>4.80E+02</c:v>
                </c:pt>
                <c:pt idx="73064">
                  <c:v>4.80E+02</c:v>
                </c:pt>
                <c:pt idx="73065">
                  <c:v>4.80E+02</c:v>
                </c:pt>
                <c:pt idx="73066">
                  <c:v>4.80E+02</c:v>
                </c:pt>
                <c:pt idx="73067">
                  <c:v>4.80E+02</c:v>
                </c:pt>
                <c:pt idx="73068">
                  <c:v>4.80E+02</c:v>
                </c:pt>
                <c:pt idx="73069">
                  <c:v>4.80E+02</c:v>
                </c:pt>
                <c:pt idx="73070">
                  <c:v>4.80E+02</c:v>
                </c:pt>
                <c:pt idx="73071">
                  <c:v>4.80E+02</c:v>
                </c:pt>
                <c:pt idx="73072">
                  <c:v>4.80E+02</c:v>
                </c:pt>
                <c:pt idx="73073">
                  <c:v>4.80E+02</c:v>
                </c:pt>
                <c:pt idx="73074">
                  <c:v>4.80E+02</c:v>
                </c:pt>
                <c:pt idx="73075">
                  <c:v>4.80E+02</c:v>
                </c:pt>
                <c:pt idx="73076">
                  <c:v>4.80E+02</c:v>
                </c:pt>
                <c:pt idx="73077">
                  <c:v>4.80E+02</c:v>
                </c:pt>
                <c:pt idx="73078">
                  <c:v>4.80E+02</c:v>
                </c:pt>
                <c:pt idx="73079">
                  <c:v>4.80E+02</c:v>
                </c:pt>
                <c:pt idx="73080">
                  <c:v>4.80E+02</c:v>
                </c:pt>
                <c:pt idx="73081">
                  <c:v>4.80E+02</c:v>
                </c:pt>
                <c:pt idx="73082">
                  <c:v>4.80E+02</c:v>
                </c:pt>
                <c:pt idx="73083">
                  <c:v>4.80E+02</c:v>
                </c:pt>
                <c:pt idx="73084">
                  <c:v>4.80E+02</c:v>
                </c:pt>
                <c:pt idx="73085">
                  <c:v>4.80E+02</c:v>
                </c:pt>
                <c:pt idx="73086">
                  <c:v>4.80E+02</c:v>
                </c:pt>
                <c:pt idx="73087">
                  <c:v>4.80E+02</c:v>
                </c:pt>
                <c:pt idx="73088">
                  <c:v>4.80E+02</c:v>
                </c:pt>
                <c:pt idx="73089">
                  <c:v>4.80E+02</c:v>
                </c:pt>
                <c:pt idx="73090">
                  <c:v>4.80E+02</c:v>
                </c:pt>
                <c:pt idx="73091">
                  <c:v>4.80E+02</c:v>
                </c:pt>
                <c:pt idx="73092">
                  <c:v>4.80E+02</c:v>
                </c:pt>
                <c:pt idx="73093">
                  <c:v>4.80E+02</c:v>
                </c:pt>
                <c:pt idx="73094">
                  <c:v>4.80E+02</c:v>
                </c:pt>
                <c:pt idx="73095">
                  <c:v>4.80E+02</c:v>
                </c:pt>
                <c:pt idx="73096">
                  <c:v>4.80E+02</c:v>
                </c:pt>
                <c:pt idx="73097">
                  <c:v>4.80E+02</c:v>
                </c:pt>
                <c:pt idx="73098">
                  <c:v>4.80E+02</c:v>
                </c:pt>
                <c:pt idx="73099">
                  <c:v>4.80E+02</c:v>
                </c:pt>
                <c:pt idx="73100">
                  <c:v>4.80E+02</c:v>
                </c:pt>
                <c:pt idx="73101">
                  <c:v>4.80E+02</c:v>
                </c:pt>
                <c:pt idx="73102">
                  <c:v>4.80E+02</c:v>
                </c:pt>
                <c:pt idx="73103">
                  <c:v>4.80E+02</c:v>
                </c:pt>
                <c:pt idx="73104">
                  <c:v>4.80E+02</c:v>
                </c:pt>
                <c:pt idx="73105">
                  <c:v>4.80E+02</c:v>
                </c:pt>
                <c:pt idx="73106">
                  <c:v>4.80E+02</c:v>
                </c:pt>
                <c:pt idx="73107">
                  <c:v>4.80E+02</c:v>
                </c:pt>
                <c:pt idx="73108">
                  <c:v>4.80E+02</c:v>
                </c:pt>
                <c:pt idx="73109">
                  <c:v>4.80E+02</c:v>
                </c:pt>
                <c:pt idx="73110">
                  <c:v>4.80E+02</c:v>
                </c:pt>
                <c:pt idx="73111">
                  <c:v>4.80E+02</c:v>
                </c:pt>
                <c:pt idx="73112">
                  <c:v>4.80E+02</c:v>
                </c:pt>
                <c:pt idx="73113">
                  <c:v>4.80E+02</c:v>
                </c:pt>
                <c:pt idx="73114">
                  <c:v>4.80E+02</c:v>
                </c:pt>
                <c:pt idx="73115">
                  <c:v>4.80E+02</c:v>
                </c:pt>
                <c:pt idx="73116">
                  <c:v>4.80E+02</c:v>
                </c:pt>
                <c:pt idx="73117">
                  <c:v>4.80E+02</c:v>
                </c:pt>
                <c:pt idx="73118">
                  <c:v>4.80E+02</c:v>
                </c:pt>
                <c:pt idx="73119">
                  <c:v>4.80E+02</c:v>
                </c:pt>
                <c:pt idx="73120">
                  <c:v>4.80E+02</c:v>
                </c:pt>
                <c:pt idx="73121">
                  <c:v>4.80E+02</c:v>
                </c:pt>
                <c:pt idx="73122">
                  <c:v>4.80E+02</c:v>
                </c:pt>
                <c:pt idx="73123">
                  <c:v>4.80E+02</c:v>
                </c:pt>
                <c:pt idx="73124">
                  <c:v>4.80E+02</c:v>
                </c:pt>
                <c:pt idx="73125">
                  <c:v>4.80E+02</c:v>
                </c:pt>
                <c:pt idx="73126">
                  <c:v>4.80E+02</c:v>
                </c:pt>
                <c:pt idx="73127">
                  <c:v>4.80E+02</c:v>
                </c:pt>
                <c:pt idx="73128">
                  <c:v>4.80E+02</c:v>
                </c:pt>
                <c:pt idx="73129">
                  <c:v>4.80E+02</c:v>
                </c:pt>
                <c:pt idx="73130">
                  <c:v>4.80E+02</c:v>
                </c:pt>
                <c:pt idx="73131">
                  <c:v>4.80E+02</c:v>
                </c:pt>
                <c:pt idx="73132">
                  <c:v>4.80E+02</c:v>
                </c:pt>
                <c:pt idx="73133">
                  <c:v>4.80E+02</c:v>
                </c:pt>
                <c:pt idx="73134">
                  <c:v>4.80E+02</c:v>
                </c:pt>
                <c:pt idx="73135">
                  <c:v>4.80E+02</c:v>
                </c:pt>
                <c:pt idx="73136">
                  <c:v>4.80E+02</c:v>
                </c:pt>
                <c:pt idx="73137">
                  <c:v>4.80E+02</c:v>
                </c:pt>
                <c:pt idx="73138">
                  <c:v>4.80E+02</c:v>
                </c:pt>
                <c:pt idx="73139">
                  <c:v>4.80E+02</c:v>
                </c:pt>
                <c:pt idx="73140">
                  <c:v>4.80E+02</c:v>
                </c:pt>
                <c:pt idx="73141">
                  <c:v>4.80E+02</c:v>
                </c:pt>
                <c:pt idx="73142">
                  <c:v>4.80E+02</c:v>
                </c:pt>
                <c:pt idx="73143">
                  <c:v>4.80E+02</c:v>
                </c:pt>
                <c:pt idx="73144">
                  <c:v>4.80E+02</c:v>
                </c:pt>
                <c:pt idx="73145">
                  <c:v>4.80E+02</c:v>
                </c:pt>
                <c:pt idx="73146">
                  <c:v>4.80E+02</c:v>
                </c:pt>
                <c:pt idx="73147">
                  <c:v>4.80E+02</c:v>
                </c:pt>
                <c:pt idx="73148">
                  <c:v>4.80E+02</c:v>
                </c:pt>
                <c:pt idx="73149">
                  <c:v>4.80E+02</c:v>
                </c:pt>
                <c:pt idx="73150">
                  <c:v>4.80E+02</c:v>
                </c:pt>
                <c:pt idx="73151">
                  <c:v>4.80E+02</c:v>
                </c:pt>
                <c:pt idx="73152">
                  <c:v>4.80E+02</c:v>
                </c:pt>
                <c:pt idx="73153">
                  <c:v>4.80E+02</c:v>
                </c:pt>
                <c:pt idx="73154">
                  <c:v>4.80E+02</c:v>
                </c:pt>
                <c:pt idx="73155">
                  <c:v>4.80E+02</c:v>
                </c:pt>
                <c:pt idx="73156">
                  <c:v>4.80E+02</c:v>
                </c:pt>
                <c:pt idx="73157">
                  <c:v>4.80E+02</c:v>
                </c:pt>
                <c:pt idx="73158">
                  <c:v>4.80E+02</c:v>
                </c:pt>
                <c:pt idx="73159">
                  <c:v>4.80E+02</c:v>
                </c:pt>
                <c:pt idx="73160">
                  <c:v>4.80E+02</c:v>
                </c:pt>
                <c:pt idx="73161">
                  <c:v>4.80E+02</c:v>
                </c:pt>
                <c:pt idx="73162">
                  <c:v>4.80E+02</c:v>
                </c:pt>
                <c:pt idx="73163">
                  <c:v>4.80E+02</c:v>
                </c:pt>
                <c:pt idx="73164">
                  <c:v>4.80E+02</c:v>
                </c:pt>
                <c:pt idx="73165">
                  <c:v>4.80E+02</c:v>
                </c:pt>
                <c:pt idx="73166">
                  <c:v>4.80E+02</c:v>
                </c:pt>
                <c:pt idx="73167">
                  <c:v>4.80E+02</c:v>
                </c:pt>
                <c:pt idx="73168">
                  <c:v>4.80E+02</c:v>
                </c:pt>
                <c:pt idx="73169">
                  <c:v>4.80E+02</c:v>
                </c:pt>
                <c:pt idx="73170">
                  <c:v>4.80E+02</c:v>
                </c:pt>
                <c:pt idx="73171">
                  <c:v>4.80E+02</c:v>
                </c:pt>
                <c:pt idx="73172">
                  <c:v>4.80E+02</c:v>
                </c:pt>
                <c:pt idx="73173">
                  <c:v>4.80E+02</c:v>
                </c:pt>
                <c:pt idx="73174">
                  <c:v>4.80E+02</c:v>
                </c:pt>
                <c:pt idx="73175">
                  <c:v>4.80E+02</c:v>
                </c:pt>
                <c:pt idx="73176">
                  <c:v>4.80E+02</c:v>
                </c:pt>
                <c:pt idx="73177">
                  <c:v>4.80E+02</c:v>
                </c:pt>
                <c:pt idx="73178">
                  <c:v>4.80E+02</c:v>
                </c:pt>
                <c:pt idx="73179">
                  <c:v>4.80E+02</c:v>
                </c:pt>
                <c:pt idx="73180">
                  <c:v>4.80E+02</c:v>
                </c:pt>
                <c:pt idx="73181">
                  <c:v>4.80E+02</c:v>
                </c:pt>
                <c:pt idx="73182">
                  <c:v>4.80E+02</c:v>
                </c:pt>
                <c:pt idx="73183">
                  <c:v>4.80E+02</c:v>
                </c:pt>
                <c:pt idx="73184">
                  <c:v>4.80E+02</c:v>
                </c:pt>
                <c:pt idx="73185">
                  <c:v>4.80E+02</c:v>
                </c:pt>
                <c:pt idx="73186">
                  <c:v>4.80E+02</c:v>
                </c:pt>
                <c:pt idx="73187">
                  <c:v>4.80E+02</c:v>
                </c:pt>
                <c:pt idx="73188">
                  <c:v>4.80E+02</c:v>
                </c:pt>
                <c:pt idx="73189">
                  <c:v>4.80E+02</c:v>
                </c:pt>
                <c:pt idx="73190">
                  <c:v>4.80E+02</c:v>
                </c:pt>
                <c:pt idx="73191">
                  <c:v>4.80E+02</c:v>
                </c:pt>
                <c:pt idx="73192">
                  <c:v>4.80E+02</c:v>
                </c:pt>
                <c:pt idx="73193">
                  <c:v>4.80E+02</c:v>
                </c:pt>
                <c:pt idx="73194">
                  <c:v>4.80E+02</c:v>
                </c:pt>
                <c:pt idx="73195">
                  <c:v>4.80E+02</c:v>
                </c:pt>
                <c:pt idx="73196">
                  <c:v>4.80E+02</c:v>
                </c:pt>
                <c:pt idx="73197">
                  <c:v>4.80E+02</c:v>
                </c:pt>
                <c:pt idx="73198">
                  <c:v>4.80E+02</c:v>
                </c:pt>
                <c:pt idx="73199">
                  <c:v>4.80E+02</c:v>
                </c:pt>
                <c:pt idx="73200">
                  <c:v>4.80E+02</c:v>
                </c:pt>
                <c:pt idx="73201">
                  <c:v>4.80E+02</c:v>
                </c:pt>
                <c:pt idx="73202">
                  <c:v>4.80E+02</c:v>
                </c:pt>
                <c:pt idx="73203">
                  <c:v>4.80E+02</c:v>
                </c:pt>
                <c:pt idx="73204">
                  <c:v>4.80E+02</c:v>
                </c:pt>
                <c:pt idx="73205">
                  <c:v>4.80E+02</c:v>
                </c:pt>
                <c:pt idx="73206">
                  <c:v>4.80E+02</c:v>
                </c:pt>
                <c:pt idx="73207">
                  <c:v>4.80E+02</c:v>
                </c:pt>
                <c:pt idx="73208">
                  <c:v>4.80E+02</c:v>
                </c:pt>
                <c:pt idx="73209">
                  <c:v>4.80E+02</c:v>
                </c:pt>
                <c:pt idx="73210">
                  <c:v>4.80E+02</c:v>
                </c:pt>
                <c:pt idx="73211">
                  <c:v>4.80E+02</c:v>
                </c:pt>
                <c:pt idx="73212">
                  <c:v>4.80E+02</c:v>
                </c:pt>
                <c:pt idx="73213">
                  <c:v>4.80E+02</c:v>
                </c:pt>
                <c:pt idx="73214">
                  <c:v>4.80E+02</c:v>
                </c:pt>
                <c:pt idx="73215">
                  <c:v>4.80E+02</c:v>
                </c:pt>
                <c:pt idx="73216">
                  <c:v>4.80E+02</c:v>
                </c:pt>
                <c:pt idx="73217">
                  <c:v>4.80E+02</c:v>
                </c:pt>
                <c:pt idx="73218">
                  <c:v>4.80E+02</c:v>
                </c:pt>
                <c:pt idx="73219">
                  <c:v>4.80E+02</c:v>
                </c:pt>
                <c:pt idx="73220">
                  <c:v>4.80E+02</c:v>
                </c:pt>
                <c:pt idx="73221">
                  <c:v>4.80E+02</c:v>
                </c:pt>
                <c:pt idx="73222">
                  <c:v>4.80E+02</c:v>
                </c:pt>
                <c:pt idx="73223">
                  <c:v>4.80E+02</c:v>
                </c:pt>
                <c:pt idx="73224">
                  <c:v>4.80E+02</c:v>
                </c:pt>
                <c:pt idx="73225">
                  <c:v>4.80E+02</c:v>
                </c:pt>
                <c:pt idx="73226">
                  <c:v>4.80E+02</c:v>
                </c:pt>
                <c:pt idx="73227">
                  <c:v>4.80E+02</c:v>
                </c:pt>
                <c:pt idx="73228">
                  <c:v>4.80E+02</c:v>
                </c:pt>
                <c:pt idx="73229">
                  <c:v>4.80E+02</c:v>
                </c:pt>
                <c:pt idx="73230">
                  <c:v>4.80E+02</c:v>
                </c:pt>
                <c:pt idx="73231">
                  <c:v>4.80E+02</c:v>
                </c:pt>
                <c:pt idx="73232">
                  <c:v>4.80E+02</c:v>
                </c:pt>
                <c:pt idx="73233">
                  <c:v>4.80E+02</c:v>
                </c:pt>
                <c:pt idx="73234">
                  <c:v>4.80E+02</c:v>
                </c:pt>
                <c:pt idx="73235">
                  <c:v>4.80E+02</c:v>
                </c:pt>
                <c:pt idx="73236">
                  <c:v>4.80E+02</c:v>
                </c:pt>
                <c:pt idx="73237">
                  <c:v>4.80E+02</c:v>
                </c:pt>
                <c:pt idx="73238">
                  <c:v>4.80E+02</c:v>
                </c:pt>
                <c:pt idx="73239">
                  <c:v>4.80E+02</c:v>
                </c:pt>
                <c:pt idx="73240">
                  <c:v>4.80E+02</c:v>
                </c:pt>
                <c:pt idx="73241">
                  <c:v>4.80E+02</c:v>
                </c:pt>
                <c:pt idx="73242">
                  <c:v>4.80E+02</c:v>
                </c:pt>
                <c:pt idx="73243">
                  <c:v>4.80E+02</c:v>
                </c:pt>
                <c:pt idx="73244">
                  <c:v>4.80E+02</c:v>
                </c:pt>
                <c:pt idx="73245">
                  <c:v>4.80E+02</c:v>
                </c:pt>
                <c:pt idx="73246">
                  <c:v>4.80E+02</c:v>
                </c:pt>
                <c:pt idx="73247">
                  <c:v>4.80E+02</c:v>
                </c:pt>
                <c:pt idx="73248">
                  <c:v>4.80E+02</c:v>
                </c:pt>
                <c:pt idx="73249">
                  <c:v>4.80E+02</c:v>
                </c:pt>
                <c:pt idx="73250">
                  <c:v>4.80E+02</c:v>
                </c:pt>
                <c:pt idx="73251">
                  <c:v>4.80E+02</c:v>
                </c:pt>
                <c:pt idx="73252">
                  <c:v>4.80E+02</c:v>
                </c:pt>
                <c:pt idx="73253">
                  <c:v>4.80E+02</c:v>
                </c:pt>
                <c:pt idx="73254">
                  <c:v>4.80E+02</c:v>
                </c:pt>
                <c:pt idx="73255">
                  <c:v>4.80E+02</c:v>
                </c:pt>
                <c:pt idx="73256">
                  <c:v>4.80E+02</c:v>
                </c:pt>
                <c:pt idx="73257">
                  <c:v>4.80E+02</c:v>
                </c:pt>
                <c:pt idx="73258">
                  <c:v>4.80E+02</c:v>
                </c:pt>
                <c:pt idx="73259">
                  <c:v>4.80E+02</c:v>
                </c:pt>
                <c:pt idx="73260">
                  <c:v>4.80E+02</c:v>
                </c:pt>
                <c:pt idx="73261">
                  <c:v>4.80E+02</c:v>
                </c:pt>
                <c:pt idx="73262">
                  <c:v>4.80E+02</c:v>
                </c:pt>
                <c:pt idx="73263">
                  <c:v>4.80E+02</c:v>
                </c:pt>
                <c:pt idx="73264">
                  <c:v>4.80E+02</c:v>
                </c:pt>
                <c:pt idx="73265">
                  <c:v>4.80E+02</c:v>
                </c:pt>
                <c:pt idx="73266">
                  <c:v>4.80E+02</c:v>
                </c:pt>
                <c:pt idx="73267">
                  <c:v>4.80E+02</c:v>
                </c:pt>
                <c:pt idx="73268">
                  <c:v>4.80E+02</c:v>
                </c:pt>
                <c:pt idx="73269">
                  <c:v>4.80E+02</c:v>
                </c:pt>
                <c:pt idx="73270">
                  <c:v>4.80E+02</c:v>
                </c:pt>
                <c:pt idx="73271">
                  <c:v>4.80E+02</c:v>
                </c:pt>
                <c:pt idx="73272">
                  <c:v>4.80E+02</c:v>
                </c:pt>
                <c:pt idx="73273">
                  <c:v>4.80E+02</c:v>
                </c:pt>
                <c:pt idx="73274">
                  <c:v>4.80E+02</c:v>
                </c:pt>
                <c:pt idx="73275">
                  <c:v>4.80E+02</c:v>
                </c:pt>
                <c:pt idx="73276">
                  <c:v>4.80E+02</c:v>
                </c:pt>
                <c:pt idx="73277">
                  <c:v>4.80E+02</c:v>
                </c:pt>
                <c:pt idx="73278">
                  <c:v>4.80E+02</c:v>
                </c:pt>
                <c:pt idx="73279">
                  <c:v>4.80E+02</c:v>
                </c:pt>
                <c:pt idx="73280">
                  <c:v>4.80E+02</c:v>
                </c:pt>
                <c:pt idx="73281">
                  <c:v>4.80E+02</c:v>
                </c:pt>
                <c:pt idx="73282">
                  <c:v>4.80E+02</c:v>
                </c:pt>
                <c:pt idx="73283">
                  <c:v>4.80E+02</c:v>
                </c:pt>
                <c:pt idx="73284">
                  <c:v>4.80E+02</c:v>
                </c:pt>
                <c:pt idx="73285">
                  <c:v>4.80E+02</c:v>
                </c:pt>
                <c:pt idx="73286">
                  <c:v>4.80E+02</c:v>
                </c:pt>
                <c:pt idx="73287">
                  <c:v>4.80E+02</c:v>
                </c:pt>
                <c:pt idx="73288">
                  <c:v>4.80E+02</c:v>
                </c:pt>
                <c:pt idx="73289">
                  <c:v>4.80E+02</c:v>
                </c:pt>
                <c:pt idx="73290">
                  <c:v>4.80E+02</c:v>
                </c:pt>
                <c:pt idx="73291">
                  <c:v>4.80E+02</c:v>
                </c:pt>
                <c:pt idx="73292">
                  <c:v>4.80E+02</c:v>
                </c:pt>
                <c:pt idx="73293">
                  <c:v>4.80E+02</c:v>
                </c:pt>
                <c:pt idx="73294">
                  <c:v>4.80E+02</c:v>
                </c:pt>
                <c:pt idx="73295">
                  <c:v>4.80E+02</c:v>
                </c:pt>
                <c:pt idx="73296">
                  <c:v>4.80E+02</c:v>
                </c:pt>
                <c:pt idx="73297">
                  <c:v>4.80E+02</c:v>
                </c:pt>
                <c:pt idx="73298">
                  <c:v>4.80E+02</c:v>
                </c:pt>
                <c:pt idx="73299">
                  <c:v>4.80E+02</c:v>
                </c:pt>
                <c:pt idx="73300">
                  <c:v>4.80E+02</c:v>
                </c:pt>
                <c:pt idx="73301">
                  <c:v>4.80E+02</c:v>
                </c:pt>
                <c:pt idx="73302">
                  <c:v>4.80E+02</c:v>
                </c:pt>
                <c:pt idx="73303">
                  <c:v>4.80E+02</c:v>
                </c:pt>
                <c:pt idx="73304">
                  <c:v>4.80E+02</c:v>
                </c:pt>
                <c:pt idx="73305">
                  <c:v>4.80E+02</c:v>
                </c:pt>
                <c:pt idx="73306">
                  <c:v>4.80E+02</c:v>
                </c:pt>
                <c:pt idx="73307">
                  <c:v>4.80E+02</c:v>
                </c:pt>
                <c:pt idx="73308">
                  <c:v>4.80E+02</c:v>
                </c:pt>
                <c:pt idx="73309">
                  <c:v>4.80E+02</c:v>
                </c:pt>
                <c:pt idx="73310">
                  <c:v>4.80E+02</c:v>
                </c:pt>
                <c:pt idx="73311">
                  <c:v>4.80E+02</c:v>
                </c:pt>
                <c:pt idx="73312">
                  <c:v>4.80E+02</c:v>
                </c:pt>
                <c:pt idx="73313">
                  <c:v>4.80E+02</c:v>
                </c:pt>
                <c:pt idx="73314">
                  <c:v>4.80E+02</c:v>
                </c:pt>
                <c:pt idx="73315">
                  <c:v>4.80E+02</c:v>
                </c:pt>
                <c:pt idx="73316">
                  <c:v>4.80E+02</c:v>
                </c:pt>
                <c:pt idx="73317">
                  <c:v>4.80E+02</c:v>
                </c:pt>
                <c:pt idx="73318">
                  <c:v>4.80E+02</c:v>
                </c:pt>
                <c:pt idx="73319">
                  <c:v>4.80E+02</c:v>
                </c:pt>
                <c:pt idx="73320">
                  <c:v>4.80E+02</c:v>
                </c:pt>
                <c:pt idx="73321">
                  <c:v>4.80E+02</c:v>
                </c:pt>
                <c:pt idx="73322">
                  <c:v>4.80E+02</c:v>
                </c:pt>
                <c:pt idx="73323">
                  <c:v>4.80E+02</c:v>
                </c:pt>
                <c:pt idx="73324">
                  <c:v>4.80E+02</c:v>
                </c:pt>
                <c:pt idx="73325">
                  <c:v>4.80E+02</c:v>
                </c:pt>
                <c:pt idx="73326">
                  <c:v>4.80E+02</c:v>
                </c:pt>
                <c:pt idx="73327">
                  <c:v>4.80E+02</c:v>
                </c:pt>
                <c:pt idx="73328">
                  <c:v>4.80E+02</c:v>
                </c:pt>
                <c:pt idx="73329">
                  <c:v>4.80E+02</c:v>
                </c:pt>
                <c:pt idx="73330">
                  <c:v>4.80E+02</c:v>
                </c:pt>
                <c:pt idx="73331">
                  <c:v>4.80E+02</c:v>
                </c:pt>
                <c:pt idx="73332">
                  <c:v>4.80E+02</c:v>
                </c:pt>
                <c:pt idx="73333">
                  <c:v>4.80E+02</c:v>
                </c:pt>
                <c:pt idx="73334">
                  <c:v>4.80E+02</c:v>
                </c:pt>
                <c:pt idx="73335">
                  <c:v>4.80E+02</c:v>
                </c:pt>
                <c:pt idx="73336">
                  <c:v>4.80E+02</c:v>
                </c:pt>
                <c:pt idx="73337">
                  <c:v>4.80E+02</c:v>
                </c:pt>
                <c:pt idx="73338">
                  <c:v>4.80E+02</c:v>
                </c:pt>
                <c:pt idx="73339">
                  <c:v>4.80E+02</c:v>
                </c:pt>
                <c:pt idx="73340">
                  <c:v>4.80E+02</c:v>
                </c:pt>
                <c:pt idx="73341">
                  <c:v>4.80E+02</c:v>
                </c:pt>
                <c:pt idx="73342">
                  <c:v>4.80E+02</c:v>
                </c:pt>
                <c:pt idx="73343">
                  <c:v>4.80E+02</c:v>
                </c:pt>
                <c:pt idx="73344">
                  <c:v>4.80E+02</c:v>
                </c:pt>
                <c:pt idx="73345">
                  <c:v>4.80E+02</c:v>
                </c:pt>
                <c:pt idx="73346">
                  <c:v>4.80E+02</c:v>
                </c:pt>
                <c:pt idx="73347">
                  <c:v>4.80E+02</c:v>
                </c:pt>
                <c:pt idx="73348">
                  <c:v>4.80E+02</c:v>
                </c:pt>
                <c:pt idx="73349">
                  <c:v>4.80E+02</c:v>
                </c:pt>
                <c:pt idx="73350">
                  <c:v>4.80E+02</c:v>
                </c:pt>
                <c:pt idx="73351">
                  <c:v>4.80E+02</c:v>
                </c:pt>
                <c:pt idx="73352">
                  <c:v>4.80E+02</c:v>
                </c:pt>
                <c:pt idx="73353">
                  <c:v>4.80E+02</c:v>
                </c:pt>
                <c:pt idx="73354">
                  <c:v>4.80E+02</c:v>
                </c:pt>
                <c:pt idx="73355">
                  <c:v>4.80E+02</c:v>
                </c:pt>
                <c:pt idx="73356">
                  <c:v>4.80E+02</c:v>
                </c:pt>
                <c:pt idx="73357">
                  <c:v>4.80E+02</c:v>
                </c:pt>
                <c:pt idx="73358">
                  <c:v>4.80E+02</c:v>
                </c:pt>
                <c:pt idx="73359">
                  <c:v>4.80E+02</c:v>
                </c:pt>
                <c:pt idx="73360">
                  <c:v>4.80E+02</c:v>
                </c:pt>
                <c:pt idx="73361">
                  <c:v>4.80E+02</c:v>
                </c:pt>
                <c:pt idx="73362">
                  <c:v>4.80E+02</c:v>
                </c:pt>
                <c:pt idx="73363">
                  <c:v>4.80E+02</c:v>
                </c:pt>
                <c:pt idx="73364">
                  <c:v>4.80E+02</c:v>
                </c:pt>
                <c:pt idx="73365">
                  <c:v>4.80E+02</c:v>
                </c:pt>
                <c:pt idx="73366">
                  <c:v>4.80E+02</c:v>
                </c:pt>
                <c:pt idx="73367">
                  <c:v>4.80E+02</c:v>
                </c:pt>
                <c:pt idx="73368">
                  <c:v>4.80E+02</c:v>
                </c:pt>
                <c:pt idx="73369">
                  <c:v>4.80E+02</c:v>
                </c:pt>
                <c:pt idx="73370">
                  <c:v>4.80E+02</c:v>
                </c:pt>
                <c:pt idx="73371">
                  <c:v>4.80E+02</c:v>
                </c:pt>
                <c:pt idx="73372">
                  <c:v>4.80E+02</c:v>
                </c:pt>
                <c:pt idx="73373">
                  <c:v>4.80E+02</c:v>
                </c:pt>
                <c:pt idx="73374">
                  <c:v>4.80E+02</c:v>
                </c:pt>
                <c:pt idx="73375">
                  <c:v>4.80E+02</c:v>
                </c:pt>
                <c:pt idx="73376">
                  <c:v>4.80E+02</c:v>
                </c:pt>
                <c:pt idx="73377">
                  <c:v>4.80E+02</c:v>
                </c:pt>
                <c:pt idx="73378">
                  <c:v>4.80E+02</c:v>
                </c:pt>
                <c:pt idx="73379">
                  <c:v>4.80E+02</c:v>
                </c:pt>
                <c:pt idx="73380">
                  <c:v>4.80E+02</c:v>
                </c:pt>
                <c:pt idx="73381">
                  <c:v>4.80E+02</c:v>
                </c:pt>
                <c:pt idx="73382">
                  <c:v>4.80E+02</c:v>
                </c:pt>
                <c:pt idx="73383">
                  <c:v>4.80E+02</c:v>
                </c:pt>
                <c:pt idx="73384">
                  <c:v>4.80E+02</c:v>
                </c:pt>
                <c:pt idx="73385">
                  <c:v>4.80E+02</c:v>
                </c:pt>
                <c:pt idx="73386">
                  <c:v>4.80E+02</c:v>
                </c:pt>
                <c:pt idx="73387">
                  <c:v>4.80E+02</c:v>
                </c:pt>
                <c:pt idx="73388">
                  <c:v>4.80E+02</c:v>
                </c:pt>
                <c:pt idx="73389">
                  <c:v>4.80E+02</c:v>
                </c:pt>
                <c:pt idx="73390">
                  <c:v>4.80E+02</c:v>
                </c:pt>
                <c:pt idx="73391">
                  <c:v>4.80E+02</c:v>
                </c:pt>
                <c:pt idx="73392">
                  <c:v>4.80E+02</c:v>
                </c:pt>
                <c:pt idx="73393">
                  <c:v>4.80E+02</c:v>
                </c:pt>
                <c:pt idx="73394">
                  <c:v>4.80E+02</c:v>
                </c:pt>
                <c:pt idx="73395">
                  <c:v>4.80E+02</c:v>
                </c:pt>
                <c:pt idx="73396">
                  <c:v>4.80E+02</c:v>
                </c:pt>
                <c:pt idx="73397">
                  <c:v>4.80E+02</c:v>
                </c:pt>
                <c:pt idx="73398">
                  <c:v>4.80E+02</c:v>
                </c:pt>
                <c:pt idx="73399">
                  <c:v>4.80E+02</c:v>
                </c:pt>
                <c:pt idx="73400">
                  <c:v>4.80E+02</c:v>
                </c:pt>
                <c:pt idx="73401">
                  <c:v>4.80E+02</c:v>
                </c:pt>
                <c:pt idx="73402">
                  <c:v>4.80E+02</c:v>
                </c:pt>
                <c:pt idx="73403">
                  <c:v>4.80E+02</c:v>
                </c:pt>
                <c:pt idx="73404">
                  <c:v>4.80E+02</c:v>
                </c:pt>
                <c:pt idx="73405">
                  <c:v>4.80E+02</c:v>
                </c:pt>
                <c:pt idx="73406">
                  <c:v>4.80E+02</c:v>
                </c:pt>
                <c:pt idx="73407">
                  <c:v>4.80E+02</c:v>
                </c:pt>
                <c:pt idx="73408">
                  <c:v>4.80E+02</c:v>
                </c:pt>
                <c:pt idx="73409">
                  <c:v>4.80E+02</c:v>
                </c:pt>
                <c:pt idx="73410">
                  <c:v>4.80E+02</c:v>
                </c:pt>
                <c:pt idx="73411">
                  <c:v>4.80E+02</c:v>
                </c:pt>
                <c:pt idx="73412">
                  <c:v>4.80E+02</c:v>
                </c:pt>
                <c:pt idx="73413">
                  <c:v>4.80E+02</c:v>
                </c:pt>
                <c:pt idx="73414">
                  <c:v>4.80E+02</c:v>
                </c:pt>
                <c:pt idx="73415">
                  <c:v>4.80E+02</c:v>
                </c:pt>
                <c:pt idx="73416">
                  <c:v>4.80E+02</c:v>
                </c:pt>
                <c:pt idx="73417">
                  <c:v>4.80E+02</c:v>
                </c:pt>
                <c:pt idx="73418">
                  <c:v>4.80E+02</c:v>
                </c:pt>
                <c:pt idx="73419">
                  <c:v>4.80E+02</c:v>
                </c:pt>
                <c:pt idx="73420">
                  <c:v>4.80E+02</c:v>
                </c:pt>
                <c:pt idx="73421">
                  <c:v>4.80E+02</c:v>
                </c:pt>
                <c:pt idx="73422">
                  <c:v>4.80E+02</c:v>
                </c:pt>
                <c:pt idx="73423">
                  <c:v>4.80E+02</c:v>
                </c:pt>
                <c:pt idx="73424">
                  <c:v>4.80E+02</c:v>
                </c:pt>
                <c:pt idx="73425">
                  <c:v>4.80E+02</c:v>
                </c:pt>
                <c:pt idx="73426">
                  <c:v>4.80E+02</c:v>
                </c:pt>
                <c:pt idx="73427">
                  <c:v>4.80E+02</c:v>
                </c:pt>
                <c:pt idx="73428">
                  <c:v>4.80E+02</c:v>
                </c:pt>
                <c:pt idx="73429">
                  <c:v>4.80E+02</c:v>
                </c:pt>
                <c:pt idx="73430">
                  <c:v>4.80E+02</c:v>
                </c:pt>
                <c:pt idx="73431">
                  <c:v>4.80E+02</c:v>
                </c:pt>
                <c:pt idx="73432">
                  <c:v>4.80E+02</c:v>
                </c:pt>
                <c:pt idx="73433">
                  <c:v>4.80E+02</c:v>
                </c:pt>
                <c:pt idx="73434">
                  <c:v>4.80E+02</c:v>
                </c:pt>
                <c:pt idx="73435">
                  <c:v>4.80E+02</c:v>
                </c:pt>
                <c:pt idx="73436">
                  <c:v>4.80E+02</c:v>
                </c:pt>
                <c:pt idx="73437">
                  <c:v>4.80E+02</c:v>
                </c:pt>
                <c:pt idx="73438">
                  <c:v>4.80E+02</c:v>
                </c:pt>
                <c:pt idx="73439">
                  <c:v>4.80E+02</c:v>
                </c:pt>
                <c:pt idx="73440">
                  <c:v>4.80E+02</c:v>
                </c:pt>
                <c:pt idx="73441">
                  <c:v>4.80E+02</c:v>
                </c:pt>
                <c:pt idx="73442">
                  <c:v>4.80E+02</c:v>
                </c:pt>
                <c:pt idx="73443">
                  <c:v>4.80E+02</c:v>
                </c:pt>
                <c:pt idx="73444">
                  <c:v>4.80E+02</c:v>
                </c:pt>
                <c:pt idx="73445">
                  <c:v>4.80E+02</c:v>
                </c:pt>
                <c:pt idx="73446">
                  <c:v>4.80E+02</c:v>
                </c:pt>
                <c:pt idx="73447">
                  <c:v>4.80E+02</c:v>
                </c:pt>
                <c:pt idx="73448">
                  <c:v>4.80E+02</c:v>
                </c:pt>
                <c:pt idx="73449">
                  <c:v>4.80E+02</c:v>
                </c:pt>
                <c:pt idx="73450">
                  <c:v>4.80E+02</c:v>
                </c:pt>
                <c:pt idx="73451">
                  <c:v>4.80E+02</c:v>
                </c:pt>
                <c:pt idx="73452">
                  <c:v>4.80E+02</c:v>
                </c:pt>
                <c:pt idx="73453">
                  <c:v>4.80E+02</c:v>
                </c:pt>
                <c:pt idx="73454">
                  <c:v>4.80E+02</c:v>
                </c:pt>
                <c:pt idx="73455">
                  <c:v>4.80E+02</c:v>
                </c:pt>
                <c:pt idx="73456">
                  <c:v>4.80E+02</c:v>
                </c:pt>
                <c:pt idx="73457">
                  <c:v>4.80E+02</c:v>
                </c:pt>
                <c:pt idx="73458">
                  <c:v>4.80E+02</c:v>
                </c:pt>
                <c:pt idx="73459">
                  <c:v>4.80E+02</c:v>
                </c:pt>
                <c:pt idx="73460">
                  <c:v>4.80E+02</c:v>
                </c:pt>
                <c:pt idx="73461">
                  <c:v>4.80E+02</c:v>
                </c:pt>
                <c:pt idx="73462">
                  <c:v>4.80E+02</c:v>
                </c:pt>
                <c:pt idx="73463">
                  <c:v>4.80E+02</c:v>
                </c:pt>
                <c:pt idx="73464">
                  <c:v>4.80E+02</c:v>
                </c:pt>
                <c:pt idx="73465">
                  <c:v>4.80E+02</c:v>
                </c:pt>
                <c:pt idx="73466">
                  <c:v>4.80E+02</c:v>
                </c:pt>
                <c:pt idx="73467">
                  <c:v>4.80E+02</c:v>
                </c:pt>
                <c:pt idx="73468">
                  <c:v>4.80E+02</c:v>
                </c:pt>
                <c:pt idx="73469">
                  <c:v>4.80E+02</c:v>
                </c:pt>
                <c:pt idx="73470">
                  <c:v>4.80E+02</c:v>
                </c:pt>
                <c:pt idx="73471">
                  <c:v>4.80E+02</c:v>
                </c:pt>
                <c:pt idx="73472">
                  <c:v>4.80E+02</c:v>
                </c:pt>
                <c:pt idx="73473">
                  <c:v>4.80E+02</c:v>
                </c:pt>
                <c:pt idx="73474">
                  <c:v>4.80E+02</c:v>
                </c:pt>
                <c:pt idx="73475">
                  <c:v>4.80E+02</c:v>
                </c:pt>
                <c:pt idx="73476">
                  <c:v>4.80E+02</c:v>
                </c:pt>
                <c:pt idx="73477">
                  <c:v>4.80E+02</c:v>
                </c:pt>
                <c:pt idx="73478">
                  <c:v>4.80E+02</c:v>
                </c:pt>
                <c:pt idx="73479">
                  <c:v>4.80E+02</c:v>
                </c:pt>
                <c:pt idx="73480">
                  <c:v>4.80E+02</c:v>
                </c:pt>
                <c:pt idx="73481">
                  <c:v>4.80E+02</c:v>
                </c:pt>
                <c:pt idx="73482">
                  <c:v>4.80E+02</c:v>
                </c:pt>
                <c:pt idx="73483">
                  <c:v>4.80E+02</c:v>
                </c:pt>
                <c:pt idx="73484">
                  <c:v>4.80E+02</c:v>
                </c:pt>
                <c:pt idx="73485">
                  <c:v>4.80E+02</c:v>
                </c:pt>
                <c:pt idx="73486">
                  <c:v>4.80E+02</c:v>
                </c:pt>
                <c:pt idx="73487">
                  <c:v>4.80E+02</c:v>
                </c:pt>
                <c:pt idx="73488">
                  <c:v>4.80E+02</c:v>
                </c:pt>
                <c:pt idx="73489">
                  <c:v>4.80E+02</c:v>
                </c:pt>
                <c:pt idx="73490">
                  <c:v>4.80E+02</c:v>
                </c:pt>
                <c:pt idx="73491">
                  <c:v>4.80E+02</c:v>
                </c:pt>
                <c:pt idx="73492">
                  <c:v>4.80E+02</c:v>
                </c:pt>
                <c:pt idx="73493">
                  <c:v>4.80E+02</c:v>
                </c:pt>
                <c:pt idx="73494">
                  <c:v>4.80E+02</c:v>
                </c:pt>
                <c:pt idx="73495">
                  <c:v>4.80E+02</c:v>
                </c:pt>
                <c:pt idx="73496">
                  <c:v>4.80E+02</c:v>
                </c:pt>
                <c:pt idx="73497">
                  <c:v>4.80E+02</c:v>
                </c:pt>
                <c:pt idx="73498">
                  <c:v>4.80E+02</c:v>
                </c:pt>
                <c:pt idx="73499">
                  <c:v>4.80E+02</c:v>
                </c:pt>
                <c:pt idx="73500">
                  <c:v>4.80E+02</c:v>
                </c:pt>
                <c:pt idx="73501">
                  <c:v>4.80E+02</c:v>
                </c:pt>
                <c:pt idx="73502">
                  <c:v>4.80E+02</c:v>
                </c:pt>
                <c:pt idx="73503">
                  <c:v>4.80E+02</c:v>
                </c:pt>
                <c:pt idx="73504">
                  <c:v>4.80E+02</c:v>
                </c:pt>
                <c:pt idx="73505">
                  <c:v>4.80E+02</c:v>
                </c:pt>
                <c:pt idx="73506">
                  <c:v>4.80E+02</c:v>
                </c:pt>
                <c:pt idx="73507">
                  <c:v>4.80E+02</c:v>
                </c:pt>
                <c:pt idx="73508">
                  <c:v>4.80E+02</c:v>
                </c:pt>
                <c:pt idx="73509">
                  <c:v>4.80E+02</c:v>
                </c:pt>
                <c:pt idx="73510">
                  <c:v>4.80E+02</c:v>
                </c:pt>
                <c:pt idx="73511">
                  <c:v>4.80E+02</c:v>
                </c:pt>
                <c:pt idx="73512">
                  <c:v>4.80E+02</c:v>
                </c:pt>
                <c:pt idx="73513">
                  <c:v>4.80E+02</c:v>
                </c:pt>
                <c:pt idx="73514">
                  <c:v>4.80E+02</c:v>
                </c:pt>
                <c:pt idx="73515">
                  <c:v>4.80E+02</c:v>
                </c:pt>
                <c:pt idx="73516">
                  <c:v>4.80E+02</c:v>
                </c:pt>
                <c:pt idx="73517">
                  <c:v>4.80E+02</c:v>
                </c:pt>
                <c:pt idx="73518">
                  <c:v>4.80E+02</c:v>
                </c:pt>
                <c:pt idx="73519">
                  <c:v>4.80E+02</c:v>
                </c:pt>
                <c:pt idx="73520">
                  <c:v>4.80E+02</c:v>
                </c:pt>
                <c:pt idx="73521">
                  <c:v>4.80E+02</c:v>
                </c:pt>
                <c:pt idx="73522">
                  <c:v>4.80E+02</c:v>
                </c:pt>
                <c:pt idx="73523">
                  <c:v>4.80E+02</c:v>
                </c:pt>
                <c:pt idx="73524">
                  <c:v>4.80E+02</c:v>
                </c:pt>
                <c:pt idx="73525">
                  <c:v>4.80E+02</c:v>
                </c:pt>
                <c:pt idx="73526">
                  <c:v>4.80E+02</c:v>
                </c:pt>
                <c:pt idx="73527">
                  <c:v>4.80E+02</c:v>
                </c:pt>
                <c:pt idx="73528">
                  <c:v>4.80E+02</c:v>
                </c:pt>
                <c:pt idx="73529">
                  <c:v>4.80E+02</c:v>
                </c:pt>
                <c:pt idx="73530">
                  <c:v>4.80E+02</c:v>
                </c:pt>
                <c:pt idx="73531">
                  <c:v>4.80E+02</c:v>
                </c:pt>
                <c:pt idx="73532">
                  <c:v>4.80E+02</c:v>
                </c:pt>
                <c:pt idx="73533">
                  <c:v>4.80E+02</c:v>
                </c:pt>
                <c:pt idx="73534">
                  <c:v>4.80E+02</c:v>
                </c:pt>
                <c:pt idx="73535">
                  <c:v>4.80E+02</c:v>
                </c:pt>
                <c:pt idx="73536">
                  <c:v>4.80E+02</c:v>
                </c:pt>
                <c:pt idx="73537">
                  <c:v>4.80E+02</c:v>
                </c:pt>
                <c:pt idx="73538">
                  <c:v>4.80E+02</c:v>
                </c:pt>
                <c:pt idx="73539">
                  <c:v>4.80E+02</c:v>
                </c:pt>
                <c:pt idx="73540">
                  <c:v>4.80E+02</c:v>
                </c:pt>
                <c:pt idx="73541">
                  <c:v>4.80E+02</c:v>
                </c:pt>
                <c:pt idx="73542">
                  <c:v>4.80E+02</c:v>
                </c:pt>
                <c:pt idx="73543">
                  <c:v>4.80E+02</c:v>
                </c:pt>
                <c:pt idx="73544">
                  <c:v>4.80E+02</c:v>
                </c:pt>
                <c:pt idx="73545">
                  <c:v>4.80E+02</c:v>
                </c:pt>
                <c:pt idx="73546">
                  <c:v>4.80E+02</c:v>
                </c:pt>
                <c:pt idx="73547">
                  <c:v>4.80E+02</c:v>
                </c:pt>
                <c:pt idx="73548">
                  <c:v>4.80E+02</c:v>
                </c:pt>
                <c:pt idx="73549">
                  <c:v>4.80E+02</c:v>
                </c:pt>
                <c:pt idx="73550">
                  <c:v>4.80E+02</c:v>
                </c:pt>
                <c:pt idx="73551">
                  <c:v>4.80E+02</c:v>
                </c:pt>
                <c:pt idx="73552">
                  <c:v>4.80E+02</c:v>
                </c:pt>
                <c:pt idx="73553">
                  <c:v>4.80E+02</c:v>
                </c:pt>
                <c:pt idx="73554">
                  <c:v>4.80E+02</c:v>
                </c:pt>
                <c:pt idx="73555">
                  <c:v>4.80E+02</c:v>
                </c:pt>
                <c:pt idx="73556">
                  <c:v>4.80E+02</c:v>
                </c:pt>
                <c:pt idx="73557">
                  <c:v>4.80E+02</c:v>
                </c:pt>
                <c:pt idx="73558">
                  <c:v>4.80E+02</c:v>
                </c:pt>
                <c:pt idx="73559">
                  <c:v>4.80E+02</c:v>
                </c:pt>
                <c:pt idx="73560">
                  <c:v>4.80E+02</c:v>
                </c:pt>
                <c:pt idx="73561">
                  <c:v>4.80E+02</c:v>
                </c:pt>
                <c:pt idx="73562">
                  <c:v>4.80E+02</c:v>
                </c:pt>
                <c:pt idx="73563">
                  <c:v>4.80E+02</c:v>
                </c:pt>
                <c:pt idx="73564">
                  <c:v>4.80E+02</c:v>
                </c:pt>
                <c:pt idx="73565">
                  <c:v>4.80E+02</c:v>
                </c:pt>
                <c:pt idx="73566">
                  <c:v>4.80E+02</c:v>
                </c:pt>
                <c:pt idx="73567">
                  <c:v>4.80E+02</c:v>
                </c:pt>
                <c:pt idx="73568">
                  <c:v>4.80E+02</c:v>
                </c:pt>
                <c:pt idx="73569">
                  <c:v>4.80E+02</c:v>
                </c:pt>
                <c:pt idx="73570">
                  <c:v>4.80E+02</c:v>
                </c:pt>
                <c:pt idx="73571">
                  <c:v>4.80E+02</c:v>
                </c:pt>
                <c:pt idx="73572">
                  <c:v>4.80E+02</c:v>
                </c:pt>
                <c:pt idx="73573">
                  <c:v>4.80E+02</c:v>
                </c:pt>
                <c:pt idx="73574">
                  <c:v>4.80E+02</c:v>
                </c:pt>
                <c:pt idx="73575">
                  <c:v>4.80E+02</c:v>
                </c:pt>
                <c:pt idx="73576">
                  <c:v>4.80E+02</c:v>
                </c:pt>
                <c:pt idx="73577">
                  <c:v>4.80E+02</c:v>
                </c:pt>
                <c:pt idx="73578">
                  <c:v>4.80E+02</c:v>
                </c:pt>
                <c:pt idx="73579">
                  <c:v>4.80E+02</c:v>
                </c:pt>
                <c:pt idx="73580">
                  <c:v>4.80E+02</c:v>
                </c:pt>
                <c:pt idx="73581">
                  <c:v>4.80E+02</c:v>
                </c:pt>
                <c:pt idx="73582">
                  <c:v>4.80E+02</c:v>
                </c:pt>
                <c:pt idx="73583">
                  <c:v>4.80E+02</c:v>
                </c:pt>
                <c:pt idx="73584">
                  <c:v>4.80E+02</c:v>
                </c:pt>
                <c:pt idx="73585">
                  <c:v>4.80E+02</c:v>
                </c:pt>
                <c:pt idx="73586">
                  <c:v>4.80E+02</c:v>
                </c:pt>
                <c:pt idx="73587">
                  <c:v>4.80E+02</c:v>
                </c:pt>
                <c:pt idx="73588">
                  <c:v>4.80E+02</c:v>
                </c:pt>
                <c:pt idx="73589">
                  <c:v>4.80E+02</c:v>
                </c:pt>
                <c:pt idx="73590">
                  <c:v>4.80E+02</c:v>
                </c:pt>
                <c:pt idx="73591">
                  <c:v>4.80E+02</c:v>
                </c:pt>
                <c:pt idx="73592">
                  <c:v>4.80E+02</c:v>
                </c:pt>
                <c:pt idx="73593">
                  <c:v>4.80E+02</c:v>
                </c:pt>
                <c:pt idx="73594">
                  <c:v>4.80E+02</c:v>
                </c:pt>
                <c:pt idx="73595">
                  <c:v>4.80E+02</c:v>
                </c:pt>
                <c:pt idx="73596">
                  <c:v>4.80E+02</c:v>
                </c:pt>
                <c:pt idx="73597">
                  <c:v>4.80E+02</c:v>
                </c:pt>
                <c:pt idx="73598">
                  <c:v>4.80E+02</c:v>
                </c:pt>
                <c:pt idx="73599">
                  <c:v>4.80E+02</c:v>
                </c:pt>
                <c:pt idx="73600">
                  <c:v>4.80E+02</c:v>
                </c:pt>
                <c:pt idx="73601">
                  <c:v>4.80E+02</c:v>
                </c:pt>
                <c:pt idx="73602">
                  <c:v>4.80E+02</c:v>
                </c:pt>
                <c:pt idx="73603">
                  <c:v>4.80E+02</c:v>
                </c:pt>
                <c:pt idx="73604">
                  <c:v>4.80E+02</c:v>
                </c:pt>
                <c:pt idx="73605">
                  <c:v>4.80E+02</c:v>
                </c:pt>
                <c:pt idx="73606">
                  <c:v>4.80E+02</c:v>
                </c:pt>
                <c:pt idx="73607">
                  <c:v>4.80E+02</c:v>
                </c:pt>
                <c:pt idx="73608">
                  <c:v>4.80E+02</c:v>
                </c:pt>
                <c:pt idx="73609">
                  <c:v>4.80E+02</c:v>
                </c:pt>
                <c:pt idx="73610">
                  <c:v>4.80E+02</c:v>
                </c:pt>
                <c:pt idx="73611">
                  <c:v>4.80E+02</c:v>
                </c:pt>
                <c:pt idx="73612">
                  <c:v>4.80E+02</c:v>
                </c:pt>
                <c:pt idx="73613">
                  <c:v>4.80E+02</c:v>
                </c:pt>
                <c:pt idx="73614">
                  <c:v>4.80E+02</c:v>
                </c:pt>
                <c:pt idx="73615">
                  <c:v>4.80E+02</c:v>
                </c:pt>
                <c:pt idx="73616">
                  <c:v>4.80E+02</c:v>
                </c:pt>
                <c:pt idx="73617">
                  <c:v>4.80E+02</c:v>
                </c:pt>
                <c:pt idx="73618">
                  <c:v>4.80E+02</c:v>
                </c:pt>
                <c:pt idx="73619">
                  <c:v>4.80E+02</c:v>
                </c:pt>
                <c:pt idx="73620">
                  <c:v>4.80E+02</c:v>
                </c:pt>
                <c:pt idx="73621">
                  <c:v>4.80E+02</c:v>
                </c:pt>
                <c:pt idx="73622">
                  <c:v>4.80E+02</c:v>
                </c:pt>
                <c:pt idx="73623">
                  <c:v>4.80E+02</c:v>
                </c:pt>
                <c:pt idx="73624">
                  <c:v>4.80E+02</c:v>
                </c:pt>
                <c:pt idx="73625">
                  <c:v>4.80E+02</c:v>
                </c:pt>
                <c:pt idx="73626">
                  <c:v>4.80E+02</c:v>
                </c:pt>
                <c:pt idx="73627">
                  <c:v>4.80E+02</c:v>
                </c:pt>
                <c:pt idx="73628">
                  <c:v>4.80E+02</c:v>
                </c:pt>
                <c:pt idx="73629">
                  <c:v>4.80E+02</c:v>
                </c:pt>
                <c:pt idx="73630">
                  <c:v>4.80E+02</c:v>
                </c:pt>
                <c:pt idx="73631">
                  <c:v>4.80E+02</c:v>
                </c:pt>
                <c:pt idx="73632">
                  <c:v>4.80E+02</c:v>
                </c:pt>
                <c:pt idx="73633">
                  <c:v>4.80E+02</c:v>
                </c:pt>
                <c:pt idx="73634">
                  <c:v>4.80E+02</c:v>
                </c:pt>
                <c:pt idx="73635">
                  <c:v>4.80E+02</c:v>
                </c:pt>
                <c:pt idx="73636">
                  <c:v>4.80E+02</c:v>
                </c:pt>
                <c:pt idx="73637">
                  <c:v>4.80E+02</c:v>
                </c:pt>
                <c:pt idx="73638">
                  <c:v>4.80E+02</c:v>
                </c:pt>
                <c:pt idx="73639">
                  <c:v>4.80E+02</c:v>
                </c:pt>
                <c:pt idx="73640">
                  <c:v>4.80E+02</c:v>
                </c:pt>
                <c:pt idx="73641">
                  <c:v>4.80E+02</c:v>
                </c:pt>
                <c:pt idx="73642">
                  <c:v>4.80E+02</c:v>
                </c:pt>
                <c:pt idx="73643">
                  <c:v>4.80E+02</c:v>
                </c:pt>
                <c:pt idx="73644">
                  <c:v>4.80E+02</c:v>
                </c:pt>
                <c:pt idx="73645">
                  <c:v>4.80E+02</c:v>
                </c:pt>
                <c:pt idx="73646">
                  <c:v>4.80E+02</c:v>
                </c:pt>
                <c:pt idx="73647">
                  <c:v>4.80E+02</c:v>
                </c:pt>
                <c:pt idx="73648">
                  <c:v>4.80E+02</c:v>
                </c:pt>
                <c:pt idx="73649">
                  <c:v>4.80E+02</c:v>
                </c:pt>
                <c:pt idx="73650">
                  <c:v>4.80E+02</c:v>
                </c:pt>
                <c:pt idx="73651">
                  <c:v>4.80E+02</c:v>
                </c:pt>
                <c:pt idx="73652">
                  <c:v>4.80E+02</c:v>
                </c:pt>
                <c:pt idx="73653">
                  <c:v>4.80E+02</c:v>
                </c:pt>
                <c:pt idx="73654">
                  <c:v>4.80E+02</c:v>
                </c:pt>
                <c:pt idx="73655">
                  <c:v>4.80E+02</c:v>
                </c:pt>
                <c:pt idx="73656">
                  <c:v>4.80E+02</c:v>
                </c:pt>
                <c:pt idx="73657">
                  <c:v>4.80E+02</c:v>
                </c:pt>
                <c:pt idx="73658">
                  <c:v>4.80E+02</c:v>
                </c:pt>
                <c:pt idx="73659">
                  <c:v>4.80E+02</c:v>
                </c:pt>
                <c:pt idx="73660">
                  <c:v>4.80E+02</c:v>
                </c:pt>
                <c:pt idx="73661">
                  <c:v>4.80E+02</c:v>
                </c:pt>
                <c:pt idx="73662">
                  <c:v>4.80E+02</c:v>
                </c:pt>
                <c:pt idx="73663">
                  <c:v>4.80E+02</c:v>
                </c:pt>
                <c:pt idx="73664">
                  <c:v>4.80E+02</c:v>
                </c:pt>
                <c:pt idx="73665">
                  <c:v>4.80E+02</c:v>
                </c:pt>
                <c:pt idx="73666">
                  <c:v>4.80E+02</c:v>
                </c:pt>
                <c:pt idx="73667">
                  <c:v>4.80E+02</c:v>
                </c:pt>
                <c:pt idx="73668">
                  <c:v>4.80E+02</c:v>
                </c:pt>
                <c:pt idx="73669">
                  <c:v>4.80E+02</c:v>
                </c:pt>
                <c:pt idx="73670">
                  <c:v>4.80E+02</c:v>
                </c:pt>
                <c:pt idx="73671">
                  <c:v>4.80E+02</c:v>
                </c:pt>
                <c:pt idx="73672">
                  <c:v>4.80E+02</c:v>
                </c:pt>
                <c:pt idx="73673">
                  <c:v>4.80E+02</c:v>
                </c:pt>
                <c:pt idx="73674">
                  <c:v>4.80E+02</c:v>
                </c:pt>
                <c:pt idx="73675">
                  <c:v>4.80E+02</c:v>
                </c:pt>
                <c:pt idx="73676">
                  <c:v>4.80E+02</c:v>
                </c:pt>
                <c:pt idx="73677">
                  <c:v>4.80E+02</c:v>
                </c:pt>
                <c:pt idx="73678">
                  <c:v>4.80E+02</c:v>
                </c:pt>
                <c:pt idx="73679">
                  <c:v>4.80E+02</c:v>
                </c:pt>
                <c:pt idx="73680">
                  <c:v>4.80E+02</c:v>
                </c:pt>
                <c:pt idx="73681">
                  <c:v>4.80E+02</c:v>
                </c:pt>
                <c:pt idx="73682">
                  <c:v>4.80E+02</c:v>
                </c:pt>
                <c:pt idx="73683">
                  <c:v>4.80E+02</c:v>
                </c:pt>
                <c:pt idx="73684">
                  <c:v>4.80E+02</c:v>
                </c:pt>
                <c:pt idx="73685">
                  <c:v>4.80E+02</c:v>
                </c:pt>
                <c:pt idx="73686">
                  <c:v>4.80E+02</c:v>
                </c:pt>
                <c:pt idx="73687">
                  <c:v>4.80E+02</c:v>
                </c:pt>
                <c:pt idx="73688">
                  <c:v>4.80E+02</c:v>
                </c:pt>
                <c:pt idx="73689">
                  <c:v>4.80E+02</c:v>
                </c:pt>
                <c:pt idx="73690">
                  <c:v>4.80E+02</c:v>
                </c:pt>
                <c:pt idx="73691">
                  <c:v>4.80E+02</c:v>
                </c:pt>
                <c:pt idx="73692">
                  <c:v>4.80E+02</c:v>
                </c:pt>
                <c:pt idx="73693">
                  <c:v>4.80E+02</c:v>
                </c:pt>
                <c:pt idx="73694">
                  <c:v>4.80E+02</c:v>
                </c:pt>
                <c:pt idx="73695">
                  <c:v>4.80E+02</c:v>
                </c:pt>
                <c:pt idx="73696">
                  <c:v>4.80E+02</c:v>
                </c:pt>
                <c:pt idx="73697">
                  <c:v>4.80E+02</c:v>
                </c:pt>
                <c:pt idx="73698">
                  <c:v>4.80E+02</c:v>
                </c:pt>
                <c:pt idx="73699">
                  <c:v>4.80E+02</c:v>
                </c:pt>
                <c:pt idx="73700">
                  <c:v>4.80E+02</c:v>
                </c:pt>
                <c:pt idx="73701">
                  <c:v>4.80E+02</c:v>
                </c:pt>
                <c:pt idx="73702">
                  <c:v>4.80E+02</c:v>
                </c:pt>
                <c:pt idx="73703">
                  <c:v>4.80E+02</c:v>
                </c:pt>
                <c:pt idx="73704">
                  <c:v>4.80E+02</c:v>
                </c:pt>
                <c:pt idx="73705">
                  <c:v>4.80E+02</c:v>
                </c:pt>
                <c:pt idx="73706">
                  <c:v>4.80E+02</c:v>
                </c:pt>
                <c:pt idx="73707">
                  <c:v>4.80E+02</c:v>
                </c:pt>
                <c:pt idx="73708">
                  <c:v>4.80E+02</c:v>
                </c:pt>
                <c:pt idx="73709">
                  <c:v>4.80E+02</c:v>
                </c:pt>
                <c:pt idx="73710">
                  <c:v>4.80E+02</c:v>
                </c:pt>
                <c:pt idx="73711">
                  <c:v>4.80E+02</c:v>
                </c:pt>
                <c:pt idx="73712">
                  <c:v>4.80E+02</c:v>
                </c:pt>
                <c:pt idx="73713">
                  <c:v>4.80E+02</c:v>
                </c:pt>
                <c:pt idx="73714">
                  <c:v>4.80E+02</c:v>
                </c:pt>
                <c:pt idx="73715">
                  <c:v>4.80E+02</c:v>
                </c:pt>
                <c:pt idx="73716">
                  <c:v>4.80E+02</c:v>
                </c:pt>
                <c:pt idx="73717">
                  <c:v>4.80E+02</c:v>
                </c:pt>
                <c:pt idx="73718">
                  <c:v>4.80E+02</c:v>
                </c:pt>
                <c:pt idx="73719">
                  <c:v>4.80E+02</c:v>
                </c:pt>
                <c:pt idx="73720">
                  <c:v>4.80E+02</c:v>
                </c:pt>
                <c:pt idx="73721">
                  <c:v>4.80E+02</c:v>
                </c:pt>
                <c:pt idx="73722">
                  <c:v>4.80E+02</c:v>
                </c:pt>
                <c:pt idx="73723">
                  <c:v>4.80E+02</c:v>
                </c:pt>
                <c:pt idx="73724">
                  <c:v>4.80E+02</c:v>
                </c:pt>
                <c:pt idx="73725">
                  <c:v>4.80E+02</c:v>
                </c:pt>
                <c:pt idx="73726">
                  <c:v>4.80E+02</c:v>
                </c:pt>
                <c:pt idx="73727">
                  <c:v>4.80E+02</c:v>
                </c:pt>
                <c:pt idx="73728">
                  <c:v>4.80E+02</c:v>
                </c:pt>
                <c:pt idx="73729">
                  <c:v>4.80E+02</c:v>
                </c:pt>
                <c:pt idx="73730">
                  <c:v>4.80E+02</c:v>
                </c:pt>
                <c:pt idx="73731">
                  <c:v>4.80E+02</c:v>
                </c:pt>
                <c:pt idx="73732">
                  <c:v>4.80E+02</c:v>
                </c:pt>
                <c:pt idx="73733">
                  <c:v>4.80E+02</c:v>
                </c:pt>
                <c:pt idx="73734">
                  <c:v>4.80E+02</c:v>
                </c:pt>
                <c:pt idx="73735">
                  <c:v>4.80E+02</c:v>
                </c:pt>
                <c:pt idx="73736">
                  <c:v>4.80E+02</c:v>
                </c:pt>
                <c:pt idx="73737">
                  <c:v>4.80E+02</c:v>
                </c:pt>
                <c:pt idx="73738">
                  <c:v>4.80E+02</c:v>
                </c:pt>
                <c:pt idx="73739">
                  <c:v>4.80E+02</c:v>
                </c:pt>
                <c:pt idx="73740">
                  <c:v>4.80E+02</c:v>
                </c:pt>
                <c:pt idx="73741">
                  <c:v>4.80E+02</c:v>
                </c:pt>
                <c:pt idx="73742">
                  <c:v>4.80E+02</c:v>
                </c:pt>
                <c:pt idx="73743">
                  <c:v>4.80E+02</c:v>
                </c:pt>
                <c:pt idx="73744">
                  <c:v>4.80E+02</c:v>
                </c:pt>
                <c:pt idx="73745">
                  <c:v>4.80E+02</c:v>
                </c:pt>
                <c:pt idx="73746">
                  <c:v>4.80E+02</c:v>
                </c:pt>
                <c:pt idx="73747">
                  <c:v>4.80E+02</c:v>
                </c:pt>
                <c:pt idx="73748">
                  <c:v>4.80E+02</c:v>
                </c:pt>
                <c:pt idx="73749">
                  <c:v>4.80E+02</c:v>
                </c:pt>
                <c:pt idx="73750">
                  <c:v>4.80E+02</c:v>
                </c:pt>
                <c:pt idx="73751">
                  <c:v>4.80E+02</c:v>
                </c:pt>
                <c:pt idx="73752">
                  <c:v>4.80E+02</c:v>
                </c:pt>
                <c:pt idx="73753">
                  <c:v>4.80E+02</c:v>
                </c:pt>
                <c:pt idx="73754">
                  <c:v>4.80E+02</c:v>
                </c:pt>
                <c:pt idx="73755">
                  <c:v>4.80E+02</c:v>
                </c:pt>
                <c:pt idx="73756">
                  <c:v>4.80E+02</c:v>
                </c:pt>
                <c:pt idx="73757">
                  <c:v>4.80E+02</c:v>
                </c:pt>
                <c:pt idx="73758">
                  <c:v>4.80E+02</c:v>
                </c:pt>
                <c:pt idx="73759">
                  <c:v>4.80E+02</c:v>
                </c:pt>
                <c:pt idx="73760">
                  <c:v>4.80E+02</c:v>
                </c:pt>
                <c:pt idx="73761">
                  <c:v>4.80E+02</c:v>
                </c:pt>
                <c:pt idx="73762">
                  <c:v>4.80E+02</c:v>
                </c:pt>
                <c:pt idx="73763">
                  <c:v>4.80E+02</c:v>
                </c:pt>
                <c:pt idx="73764">
                  <c:v>4.80E+02</c:v>
                </c:pt>
                <c:pt idx="73765">
                  <c:v>4.80E+02</c:v>
                </c:pt>
                <c:pt idx="73766">
                  <c:v>4.80E+02</c:v>
                </c:pt>
                <c:pt idx="73767">
                  <c:v>4.80E+02</c:v>
                </c:pt>
                <c:pt idx="73768">
                  <c:v>4.80E+02</c:v>
                </c:pt>
                <c:pt idx="73769">
                  <c:v>4.80E+02</c:v>
                </c:pt>
                <c:pt idx="73770">
                  <c:v>4.80E+02</c:v>
                </c:pt>
                <c:pt idx="73771">
                  <c:v>4.80E+02</c:v>
                </c:pt>
                <c:pt idx="73772">
                  <c:v>4.80E+02</c:v>
                </c:pt>
                <c:pt idx="73773">
                  <c:v>4.80E+02</c:v>
                </c:pt>
                <c:pt idx="73774">
                  <c:v>4.80E+02</c:v>
                </c:pt>
                <c:pt idx="73775">
                  <c:v>4.80E+02</c:v>
                </c:pt>
                <c:pt idx="73776">
                  <c:v>4.80E+02</c:v>
                </c:pt>
                <c:pt idx="73777">
                  <c:v>4.80E+02</c:v>
                </c:pt>
                <c:pt idx="73778">
                  <c:v>4.80E+02</c:v>
                </c:pt>
                <c:pt idx="73779">
                  <c:v>4.80E+02</c:v>
                </c:pt>
                <c:pt idx="73780">
                  <c:v>4.80E+02</c:v>
                </c:pt>
                <c:pt idx="73781">
                  <c:v>4.80E+02</c:v>
                </c:pt>
                <c:pt idx="73782">
                  <c:v>4.80E+02</c:v>
                </c:pt>
                <c:pt idx="73783">
                  <c:v>4.80E+02</c:v>
                </c:pt>
                <c:pt idx="73784">
                  <c:v>4.80E+02</c:v>
                </c:pt>
                <c:pt idx="73785">
                  <c:v>4.80E+02</c:v>
                </c:pt>
                <c:pt idx="73786">
                  <c:v>4.80E+02</c:v>
                </c:pt>
                <c:pt idx="73787">
                  <c:v>4.80E+02</c:v>
                </c:pt>
                <c:pt idx="73788">
                  <c:v>4.80E+02</c:v>
                </c:pt>
                <c:pt idx="73789">
                  <c:v>4.80E+02</c:v>
                </c:pt>
                <c:pt idx="73790">
                  <c:v>4.80E+02</c:v>
                </c:pt>
                <c:pt idx="73791">
                  <c:v>4.80E+02</c:v>
                </c:pt>
                <c:pt idx="73792">
                  <c:v>4.80E+02</c:v>
                </c:pt>
                <c:pt idx="73793">
                  <c:v>4.80E+02</c:v>
                </c:pt>
                <c:pt idx="73794">
                  <c:v>4.80E+02</c:v>
                </c:pt>
                <c:pt idx="73795">
                  <c:v>4.80E+02</c:v>
                </c:pt>
                <c:pt idx="73796">
                  <c:v>4.80E+02</c:v>
                </c:pt>
                <c:pt idx="73797">
                  <c:v>4.80E+02</c:v>
                </c:pt>
                <c:pt idx="73798">
                  <c:v>4.80E+02</c:v>
                </c:pt>
                <c:pt idx="73799">
                  <c:v>4.80E+02</c:v>
                </c:pt>
                <c:pt idx="73800">
                  <c:v>4.80E+02</c:v>
                </c:pt>
                <c:pt idx="73801">
                  <c:v>4.80E+02</c:v>
                </c:pt>
                <c:pt idx="73802">
                  <c:v>4.80E+02</c:v>
                </c:pt>
                <c:pt idx="73803">
                  <c:v>4.80E+02</c:v>
                </c:pt>
                <c:pt idx="73804">
                  <c:v>4.80E+02</c:v>
                </c:pt>
                <c:pt idx="73805">
                  <c:v>4.80E+02</c:v>
                </c:pt>
                <c:pt idx="73806">
                  <c:v>4.80E+02</c:v>
                </c:pt>
                <c:pt idx="73807">
                  <c:v>4.80E+02</c:v>
                </c:pt>
                <c:pt idx="73808">
                  <c:v>4.80E+02</c:v>
                </c:pt>
                <c:pt idx="73809">
                  <c:v>4.80E+02</c:v>
                </c:pt>
                <c:pt idx="73810">
                  <c:v>4.80E+02</c:v>
                </c:pt>
                <c:pt idx="73811">
                  <c:v>4.80E+02</c:v>
                </c:pt>
                <c:pt idx="73812">
                  <c:v>4.80E+02</c:v>
                </c:pt>
                <c:pt idx="73813">
                  <c:v>4.80E+02</c:v>
                </c:pt>
                <c:pt idx="73814">
                  <c:v>4.80E+02</c:v>
                </c:pt>
                <c:pt idx="73815">
                  <c:v>4.80E+02</c:v>
                </c:pt>
                <c:pt idx="73816">
                  <c:v>4.80E+02</c:v>
                </c:pt>
                <c:pt idx="73817">
                  <c:v>4.80E+02</c:v>
                </c:pt>
                <c:pt idx="73818">
                  <c:v>4.80E+02</c:v>
                </c:pt>
                <c:pt idx="73819">
                  <c:v>4.80E+02</c:v>
                </c:pt>
                <c:pt idx="73820">
                  <c:v>4.80E+02</c:v>
                </c:pt>
                <c:pt idx="73821">
                  <c:v>4.80E+02</c:v>
                </c:pt>
                <c:pt idx="73822">
                  <c:v>4.80E+02</c:v>
                </c:pt>
                <c:pt idx="73823">
                  <c:v>4.80E+02</c:v>
                </c:pt>
                <c:pt idx="73824">
                  <c:v>4.80E+02</c:v>
                </c:pt>
                <c:pt idx="73825">
                  <c:v>4.80E+02</c:v>
                </c:pt>
                <c:pt idx="73826">
                  <c:v>4.80E+02</c:v>
                </c:pt>
                <c:pt idx="73827">
                  <c:v>4.80E+02</c:v>
                </c:pt>
                <c:pt idx="73828">
                  <c:v>4.80E+02</c:v>
                </c:pt>
                <c:pt idx="73829">
                  <c:v>4.80E+02</c:v>
                </c:pt>
                <c:pt idx="73830">
                  <c:v>4.80E+02</c:v>
                </c:pt>
                <c:pt idx="73831">
                  <c:v>4.80E+02</c:v>
                </c:pt>
                <c:pt idx="73832">
                  <c:v>4.80E+02</c:v>
                </c:pt>
                <c:pt idx="73833">
                  <c:v>4.80E+02</c:v>
                </c:pt>
                <c:pt idx="73834">
                  <c:v>4.80E+02</c:v>
                </c:pt>
                <c:pt idx="73835">
                  <c:v>4.80E+02</c:v>
                </c:pt>
                <c:pt idx="73836">
                  <c:v>4.80E+02</c:v>
                </c:pt>
                <c:pt idx="73837">
                  <c:v>4.80E+02</c:v>
                </c:pt>
                <c:pt idx="73838">
                  <c:v>4.80E+02</c:v>
                </c:pt>
                <c:pt idx="73839">
                  <c:v>4.80E+02</c:v>
                </c:pt>
                <c:pt idx="73840">
                  <c:v>4.80E+02</c:v>
                </c:pt>
                <c:pt idx="73841">
                  <c:v>4.80E+02</c:v>
                </c:pt>
                <c:pt idx="73842">
                  <c:v>4.80E+02</c:v>
                </c:pt>
                <c:pt idx="73843">
                  <c:v>4.80E+02</c:v>
                </c:pt>
                <c:pt idx="73844">
                  <c:v>4.80E+02</c:v>
                </c:pt>
                <c:pt idx="73845">
                  <c:v>4.80E+02</c:v>
                </c:pt>
                <c:pt idx="73846">
                  <c:v>4.80E+02</c:v>
                </c:pt>
                <c:pt idx="73847">
                  <c:v>4.80E+02</c:v>
                </c:pt>
                <c:pt idx="73848">
                  <c:v>4.80E+02</c:v>
                </c:pt>
                <c:pt idx="73849">
                  <c:v>4.80E+02</c:v>
                </c:pt>
                <c:pt idx="73850">
                  <c:v>4.80E+02</c:v>
                </c:pt>
                <c:pt idx="73851">
                  <c:v>4.80E+02</c:v>
                </c:pt>
                <c:pt idx="73852">
                  <c:v>4.80E+02</c:v>
                </c:pt>
                <c:pt idx="73853">
                  <c:v>4.80E+02</c:v>
                </c:pt>
                <c:pt idx="73854">
                  <c:v>4.80E+02</c:v>
                </c:pt>
                <c:pt idx="73855">
                  <c:v>4.80E+02</c:v>
                </c:pt>
                <c:pt idx="73856">
                  <c:v>4.80E+02</c:v>
                </c:pt>
                <c:pt idx="73857">
                  <c:v>4.80E+02</c:v>
                </c:pt>
                <c:pt idx="73858">
                  <c:v>4.80E+02</c:v>
                </c:pt>
                <c:pt idx="73859">
                  <c:v>4.80E+02</c:v>
                </c:pt>
                <c:pt idx="73860">
                  <c:v>4.80E+02</c:v>
                </c:pt>
                <c:pt idx="73861">
                  <c:v>4.80E+02</c:v>
                </c:pt>
                <c:pt idx="73862">
                  <c:v>4.80E+02</c:v>
                </c:pt>
                <c:pt idx="73863">
                  <c:v>4.80E+02</c:v>
                </c:pt>
                <c:pt idx="73864">
                  <c:v>4.80E+02</c:v>
                </c:pt>
                <c:pt idx="73865">
                  <c:v>4.80E+02</c:v>
                </c:pt>
                <c:pt idx="73866">
                  <c:v>4.80E+02</c:v>
                </c:pt>
                <c:pt idx="73867">
                  <c:v>4.80E+02</c:v>
                </c:pt>
                <c:pt idx="73868">
                  <c:v>4.80E+02</c:v>
                </c:pt>
                <c:pt idx="73869">
                  <c:v>4.80E+02</c:v>
                </c:pt>
                <c:pt idx="73870">
                  <c:v>4.80E+02</c:v>
                </c:pt>
                <c:pt idx="73871">
                  <c:v>4.80E+02</c:v>
                </c:pt>
                <c:pt idx="73872">
                  <c:v>4.80E+02</c:v>
                </c:pt>
                <c:pt idx="73873">
                  <c:v>4.80E+02</c:v>
                </c:pt>
                <c:pt idx="73874">
                  <c:v>4.80E+02</c:v>
                </c:pt>
                <c:pt idx="73875">
                  <c:v>4.80E+02</c:v>
                </c:pt>
                <c:pt idx="73876">
                  <c:v>4.80E+02</c:v>
                </c:pt>
                <c:pt idx="73877">
                  <c:v>4.80E+02</c:v>
                </c:pt>
                <c:pt idx="73878">
                  <c:v>4.80E+02</c:v>
                </c:pt>
                <c:pt idx="73879">
                  <c:v>4.80E+02</c:v>
                </c:pt>
                <c:pt idx="73880">
                  <c:v>4.80E+02</c:v>
                </c:pt>
                <c:pt idx="73881">
                  <c:v>4.80E+02</c:v>
                </c:pt>
                <c:pt idx="73882">
                  <c:v>4.80E+02</c:v>
                </c:pt>
                <c:pt idx="73883">
                  <c:v>4.80E+02</c:v>
                </c:pt>
                <c:pt idx="73884">
                  <c:v>4.80E+02</c:v>
                </c:pt>
                <c:pt idx="73885">
                  <c:v>4.80E+02</c:v>
                </c:pt>
                <c:pt idx="73886">
                  <c:v>4.80E+02</c:v>
                </c:pt>
                <c:pt idx="73887">
                  <c:v>4.80E+02</c:v>
                </c:pt>
                <c:pt idx="73888">
                  <c:v>4.80E+02</c:v>
                </c:pt>
                <c:pt idx="73889">
                  <c:v>4.80E+02</c:v>
                </c:pt>
                <c:pt idx="73890">
                  <c:v>4.80E+02</c:v>
                </c:pt>
                <c:pt idx="73891">
                  <c:v>4.80E+02</c:v>
                </c:pt>
                <c:pt idx="73892">
                  <c:v>4.80E+02</c:v>
                </c:pt>
                <c:pt idx="73893">
                  <c:v>4.80E+02</c:v>
                </c:pt>
                <c:pt idx="73894">
                  <c:v>4.80E+02</c:v>
                </c:pt>
                <c:pt idx="73895">
                  <c:v>4.80E+02</c:v>
                </c:pt>
                <c:pt idx="73896">
                  <c:v>4.80E+02</c:v>
                </c:pt>
                <c:pt idx="73897">
                  <c:v>4.80E+02</c:v>
                </c:pt>
                <c:pt idx="73898">
                  <c:v>4.80E+02</c:v>
                </c:pt>
                <c:pt idx="73899">
                  <c:v>4.80E+02</c:v>
                </c:pt>
                <c:pt idx="73900">
                  <c:v>4.80E+02</c:v>
                </c:pt>
                <c:pt idx="73901">
                  <c:v>4.80E+02</c:v>
                </c:pt>
                <c:pt idx="73902">
                  <c:v>4.80E+02</c:v>
                </c:pt>
                <c:pt idx="73903">
                  <c:v>4.80E+02</c:v>
                </c:pt>
                <c:pt idx="73904">
                  <c:v>4.80E+02</c:v>
                </c:pt>
                <c:pt idx="73905">
                  <c:v>4.80E+02</c:v>
                </c:pt>
                <c:pt idx="73906">
                  <c:v>4.80E+02</c:v>
                </c:pt>
                <c:pt idx="73907">
                  <c:v>4.80E+02</c:v>
                </c:pt>
                <c:pt idx="73908">
                  <c:v>4.80E+02</c:v>
                </c:pt>
                <c:pt idx="73909">
                  <c:v>4.80E+02</c:v>
                </c:pt>
                <c:pt idx="73910">
                  <c:v>4.80E+02</c:v>
                </c:pt>
                <c:pt idx="73911">
                  <c:v>4.80E+02</c:v>
                </c:pt>
                <c:pt idx="73912">
                  <c:v>4.80E+02</c:v>
                </c:pt>
                <c:pt idx="73913">
                  <c:v>4.80E+02</c:v>
                </c:pt>
                <c:pt idx="73914">
                  <c:v>4.80E+02</c:v>
                </c:pt>
                <c:pt idx="73915">
                  <c:v>4.80E+02</c:v>
                </c:pt>
                <c:pt idx="73916">
                  <c:v>4.80E+02</c:v>
                </c:pt>
                <c:pt idx="73917">
                  <c:v>4.80E+02</c:v>
                </c:pt>
                <c:pt idx="73918">
                  <c:v>4.80E+02</c:v>
                </c:pt>
                <c:pt idx="73919">
                  <c:v>4.80E+02</c:v>
                </c:pt>
                <c:pt idx="73920">
                  <c:v>4.80E+02</c:v>
                </c:pt>
                <c:pt idx="73921">
                  <c:v>4.80E+02</c:v>
                </c:pt>
                <c:pt idx="73922">
                  <c:v>4.80E+02</c:v>
                </c:pt>
                <c:pt idx="73923">
                  <c:v>4.80E+02</c:v>
                </c:pt>
                <c:pt idx="73924">
                  <c:v>4.80E+02</c:v>
                </c:pt>
                <c:pt idx="73925">
                  <c:v>4.80E+02</c:v>
                </c:pt>
                <c:pt idx="73926">
                  <c:v>4.80E+02</c:v>
                </c:pt>
                <c:pt idx="73927">
                  <c:v>4.80E+02</c:v>
                </c:pt>
                <c:pt idx="73928">
                  <c:v>4.80E+02</c:v>
                </c:pt>
                <c:pt idx="73929">
                  <c:v>4.80E+02</c:v>
                </c:pt>
                <c:pt idx="73930">
                  <c:v>4.80E+02</c:v>
                </c:pt>
                <c:pt idx="73931">
                  <c:v>4.80E+02</c:v>
                </c:pt>
                <c:pt idx="73932">
                  <c:v>4.80E+02</c:v>
                </c:pt>
                <c:pt idx="73933">
                  <c:v>4.80E+02</c:v>
                </c:pt>
                <c:pt idx="73934">
                  <c:v>4.80E+02</c:v>
                </c:pt>
                <c:pt idx="73935">
                  <c:v>4.80E+02</c:v>
                </c:pt>
                <c:pt idx="73936">
                  <c:v>4.80E+02</c:v>
                </c:pt>
                <c:pt idx="73937">
                  <c:v>4.80E+02</c:v>
                </c:pt>
                <c:pt idx="73938">
                  <c:v>4.80E+02</c:v>
                </c:pt>
                <c:pt idx="73939">
                  <c:v>4.80E+02</c:v>
                </c:pt>
                <c:pt idx="73940">
                  <c:v>4.80E+02</c:v>
                </c:pt>
                <c:pt idx="73941">
                  <c:v>4.80E+02</c:v>
                </c:pt>
                <c:pt idx="73942">
                  <c:v>4.80E+02</c:v>
                </c:pt>
                <c:pt idx="73943">
                  <c:v>4.80E+02</c:v>
                </c:pt>
                <c:pt idx="73944">
                  <c:v>4.80E+02</c:v>
                </c:pt>
                <c:pt idx="73945">
                  <c:v>4.80E+02</c:v>
                </c:pt>
                <c:pt idx="73946">
                  <c:v>4.80E+02</c:v>
                </c:pt>
                <c:pt idx="73947">
                  <c:v>4.80E+02</c:v>
                </c:pt>
                <c:pt idx="73948">
                  <c:v>4.80E+02</c:v>
                </c:pt>
                <c:pt idx="73949">
                  <c:v>4.80E+02</c:v>
                </c:pt>
                <c:pt idx="73950">
                  <c:v>4.80E+02</c:v>
                </c:pt>
                <c:pt idx="73951">
                  <c:v>4.80E+02</c:v>
                </c:pt>
                <c:pt idx="73952">
                  <c:v>4.80E+02</c:v>
                </c:pt>
                <c:pt idx="73953">
                  <c:v>4.80E+02</c:v>
                </c:pt>
                <c:pt idx="73954">
                  <c:v>4.80E+02</c:v>
                </c:pt>
                <c:pt idx="73955">
                  <c:v>4.80E+02</c:v>
                </c:pt>
                <c:pt idx="73956">
                  <c:v>4.80E+02</c:v>
                </c:pt>
                <c:pt idx="73957">
                  <c:v>4.80E+02</c:v>
                </c:pt>
                <c:pt idx="73958">
                  <c:v>4.80E+02</c:v>
                </c:pt>
                <c:pt idx="73959">
                  <c:v>4.80E+02</c:v>
                </c:pt>
                <c:pt idx="73960">
                  <c:v>4.80E+02</c:v>
                </c:pt>
                <c:pt idx="73961">
                  <c:v>4.80E+02</c:v>
                </c:pt>
                <c:pt idx="73962">
                  <c:v>4.80E+02</c:v>
                </c:pt>
                <c:pt idx="73963">
                  <c:v>4.80E+02</c:v>
                </c:pt>
                <c:pt idx="73964">
                  <c:v>4.80E+02</c:v>
                </c:pt>
                <c:pt idx="73965">
                  <c:v>4.80E+02</c:v>
                </c:pt>
                <c:pt idx="73966">
                  <c:v>4.80E+02</c:v>
                </c:pt>
                <c:pt idx="73967">
                  <c:v>4.80E+02</c:v>
                </c:pt>
                <c:pt idx="73968">
                  <c:v>4.80E+02</c:v>
                </c:pt>
                <c:pt idx="73969">
                  <c:v>4.80E+02</c:v>
                </c:pt>
                <c:pt idx="73970">
                  <c:v>4.80E+02</c:v>
                </c:pt>
                <c:pt idx="73971">
                  <c:v>4.80E+02</c:v>
                </c:pt>
                <c:pt idx="73972">
                  <c:v>4.80E+02</c:v>
                </c:pt>
                <c:pt idx="73973">
                  <c:v>4.80E+02</c:v>
                </c:pt>
                <c:pt idx="73974">
                  <c:v>4.80E+02</c:v>
                </c:pt>
                <c:pt idx="73975">
                  <c:v>4.80E+02</c:v>
                </c:pt>
                <c:pt idx="73976">
                  <c:v>4.80E+02</c:v>
                </c:pt>
                <c:pt idx="73977">
                  <c:v>4.80E+02</c:v>
                </c:pt>
                <c:pt idx="73978">
                  <c:v>4.80E+02</c:v>
                </c:pt>
                <c:pt idx="73979">
                  <c:v>4.80E+02</c:v>
                </c:pt>
                <c:pt idx="73980">
                  <c:v>4.80E+02</c:v>
                </c:pt>
                <c:pt idx="73981">
                  <c:v>4.80E+02</c:v>
                </c:pt>
                <c:pt idx="73982">
                  <c:v>4.80E+02</c:v>
                </c:pt>
                <c:pt idx="73983">
                  <c:v>4.80E+02</c:v>
                </c:pt>
                <c:pt idx="73984">
                  <c:v>4.80E+02</c:v>
                </c:pt>
                <c:pt idx="73985">
                  <c:v>4.80E+02</c:v>
                </c:pt>
                <c:pt idx="73986">
                  <c:v>4.80E+02</c:v>
                </c:pt>
                <c:pt idx="73987">
                  <c:v>4.80E+02</c:v>
                </c:pt>
                <c:pt idx="73988">
                  <c:v>4.80E+02</c:v>
                </c:pt>
                <c:pt idx="73989">
                  <c:v>4.80E+02</c:v>
                </c:pt>
                <c:pt idx="73990">
                  <c:v>4.80E+02</c:v>
                </c:pt>
                <c:pt idx="73991">
                  <c:v>4.80E+02</c:v>
                </c:pt>
                <c:pt idx="73992">
                  <c:v>4.80E+02</c:v>
                </c:pt>
                <c:pt idx="73993">
                  <c:v>4.80E+02</c:v>
                </c:pt>
                <c:pt idx="73994">
                  <c:v>4.80E+02</c:v>
                </c:pt>
                <c:pt idx="73995">
                  <c:v>4.80E+02</c:v>
                </c:pt>
                <c:pt idx="73996">
                  <c:v>4.80E+02</c:v>
                </c:pt>
                <c:pt idx="73997">
                  <c:v>4.80E+02</c:v>
                </c:pt>
                <c:pt idx="73998">
                  <c:v>4.80E+02</c:v>
                </c:pt>
                <c:pt idx="73999">
                  <c:v>4.80E+02</c:v>
                </c:pt>
                <c:pt idx="74000">
                  <c:v>4.80E+02</c:v>
                </c:pt>
                <c:pt idx="74001">
                  <c:v>4.80E+02</c:v>
                </c:pt>
                <c:pt idx="74002">
                  <c:v>4.80E+02</c:v>
                </c:pt>
                <c:pt idx="74003">
                  <c:v>4.80E+02</c:v>
                </c:pt>
                <c:pt idx="74004">
                  <c:v>4.80E+02</c:v>
                </c:pt>
                <c:pt idx="74005">
                  <c:v>4.80E+02</c:v>
                </c:pt>
                <c:pt idx="74006">
                  <c:v>4.80E+02</c:v>
                </c:pt>
                <c:pt idx="74007">
                  <c:v>4.80E+02</c:v>
                </c:pt>
                <c:pt idx="74008">
                  <c:v>4.80E+02</c:v>
                </c:pt>
                <c:pt idx="74009">
                  <c:v>4.80E+02</c:v>
                </c:pt>
                <c:pt idx="74010">
                  <c:v>4.80E+02</c:v>
                </c:pt>
                <c:pt idx="74011">
                  <c:v>4.80E+02</c:v>
                </c:pt>
                <c:pt idx="74012">
                  <c:v>4.80E+02</c:v>
                </c:pt>
                <c:pt idx="74013">
                  <c:v>4.80E+02</c:v>
                </c:pt>
                <c:pt idx="74014">
                  <c:v>4.80E+02</c:v>
                </c:pt>
                <c:pt idx="74015">
                  <c:v>4.80E+02</c:v>
                </c:pt>
                <c:pt idx="74016">
                  <c:v>4.80E+02</c:v>
                </c:pt>
                <c:pt idx="74017">
                  <c:v>4.80E+02</c:v>
                </c:pt>
                <c:pt idx="74018">
                  <c:v>4.80E+02</c:v>
                </c:pt>
                <c:pt idx="74019">
                  <c:v>4.80E+02</c:v>
                </c:pt>
                <c:pt idx="74020">
                  <c:v>4.80E+02</c:v>
                </c:pt>
                <c:pt idx="74021">
                  <c:v>4.80E+02</c:v>
                </c:pt>
                <c:pt idx="74022">
                  <c:v>4.80E+02</c:v>
                </c:pt>
                <c:pt idx="74023">
                  <c:v>4.80E+02</c:v>
                </c:pt>
                <c:pt idx="74024">
                  <c:v>4.80E+02</c:v>
                </c:pt>
                <c:pt idx="74025">
                  <c:v>4.80E+02</c:v>
                </c:pt>
                <c:pt idx="74026">
                  <c:v>4.80E+02</c:v>
                </c:pt>
                <c:pt idx="74027">
                  <c:v>4.80E+02</c:v>
                </c:pt>
                <c:pt idx="74028">
                  <c:v>4.80E+02</c:v>
                </c:pt>
                <c:pt idx="74029">
                  <c:v>4.80E+02</c:v>
                </c:pt>
                <c:pt idx="74030">
                  <c:v>4.80E+02</c:v>
                </c:pt>
                <c:pt idx="74031">
                  <c:v>4.80E+02</c:v>
                </c:pt>
                <c:pt idx="74032">
                  <c:v>4.80E+02</c:v>
                </c:pt>
                <c:pt idx="74033">
                  <c:v>4.80E+02</c:v>
                </c:pt>
                <c:pt idx="74034">
                  <c:v>4.80E+02</c:v>
                </c:pt>
                <c:pt idx="74035">
                  <c:v>4.80E+02</c:v>
                </c:pt>
                <c:pt idx="74036">
                  <c:v>4.80E+02</c:v>
                </c:pt>
                <c:pt idx="74037">
                  <c:v>4.80E+02</c:v>
                </c:pt>
                <c:pt idx="74038">
                  <c:v>4.80E+02</c:v>
                </c:pt>
                <c:pt idx="74039">
                  <c:v>4.80E+02</c:v>
                </c:pt>
                <c:pt idx="74040">
                  <c:v>4.80E+02</c:v>
                </c:pt>
                <c:pt idx="74041">
                  <c:v>4.80E+02</c:v>
                </c:pt>
                <c:pt idx="74042">
                  <c:v>4.80E+02</c:v>
                </c:pt>
                <c:pt idx="74043">
                  <c:v>4.80E+02</c:v>
                </c:pt>
                <c:pt idx="74044">
                  <c:v>4.80E+02</c:v>
                </c:pt>
                <c:pt idx="74045">
                  <c:v>4.80E+02</c:v>
                </c:pt>
                <c:pt idx="74046">
                  <c:v>4.80E+02</c:v>
                </c:pt>
                <c:pt idx="74047">
                  <c:v>4.80E+02</c:v>
                </c:pt>
                <c:pt idx="74048">
                  <c:v>4.80E+02</c:v>
                </c:pt>
                <c:pt idx="74049">
                  <c:v>4.80E+02</c:v>
                </c:pt>
                <c:pt idx="74050">
                  <c:v>4.80E+02</c:v>
                </c:pt>
                <c:pt idx="74051">
                  <c:v>4.80E+02</c:v>
                </c:pt>
                <c:pt idx="74052">
                  <c:v>4.80E+02</c:v>
                </c:pt>
                <c:pt idx="74053">
                  <c:v>4.80E+02</c:v>
                </c:pt>
                <c:pt idx="74054">
                  <c:v>4.80E+02</c:v>
                </c:pt>
                <c:pt idx="74055">
                  <c:v>4.80E+02</c:v>
                </c:pt>
                <c:pt idx="74056">
                  <c:v>4.80E+02</c:v>
                </c:pt>
                <c:pt idx="74057">
                  <c:v>4.80E+02</c:v>
                </c:pt>
                <c:pt idx="74058">
                  <c:v>4.80E+02</c:v>
                </c:pt>
                <c:pt idx="74059">
                  <c:v>4.80E+02</c:v>
                </c:pt>
                <c:pt idx="74060">
                  <c:v>4.80E+02</c:v>
                </c:pt>
                <c:pt idx="74061">
                  <c:v>4.80E+02</c:v>
                </c:pt>
                <c:pt idx="74062">
                  <c:v>4.80E+02</c:v>
                </c:pt>
                <c:pt idx="74063">
                  <c:v>4.80E+02</c:v>
                </c:pt>
                <c:pt idx="74064">
                  <c:v>4.80E+02</c:v>
                </c:pt>
                <c:pt idx="74065">
                  <c:v>4.80E+02</c:v>
                </c:pt>
                <c:pt idx="74066">
                  <c:v>4.80E+02</c:v>
                </c:pt>
                <c:pt idx="74067">
                  <c:v>4.80E+02</c:v>
                </c:pt>
                <c:pt idx="74068">
                  <c:v>4.80E+02</c:v>
                </c:pt>
                <c:pt idx="74069">
                  <c:v>4.80E+02</c:v>
                </c:pt>
                <c:pt idx="74070">
                  <c:v>4.80E+02</c:v>
                </c:pt>
                <c:pt idx="74071">
                  <c:v>4.80E+02</c:v>
                </c:pt>
                <c:pt idx="74072">
                  <c:v>4.80E+02</c:v>
                </c:pt>
                <c:pt idx="74073">
                  <c:v>4.80E+02</c:v>
                </c:pt>
                <c:pt idx="74074">
                  <c:v>4.80E+02</c:v>
                </c:pt>
                <c:pt idx="74075">
                  <c:v>4.80E+02</c:v>
                </c:pt>
                <c:pt idx="74076">
                  <c:v>4.80E+02</c:v>
                </c:pt>
                <c:pt idx="74077">
                  <c:v>4.80E+02</c:v>
                </c:pt>
                <c:pt idx="74078">
                  <c:v>4.80E+02</c:v>
                </c:pt>
                <c:pt idx="74079">
                  <c:v>4.80E+02</c:v>
                </c:pt>
                <c:pt idx="74080">
                  <c:v>4.80E+02</c:v>
                </c:pt>
                <c:pt idx="74081">
                  <c:v>4.80E+02</c:v>
                </c:pt>
                <c:pt idx="74082">
                  <c:v>4.80E+02</c:v>
                </c:pt>
                <c:pt idx="74083">
                  <c:v>4.80E+02</c:v>
                </c:pt>
                <c:pt idx="74084">
                  <c:v>4.80E+02</c:v>
                </c:pt>
                <c:pt idx="74085">
                  <c:v>4.80E+02</c:v>
                </c:pt>
                <c:pt idx="74086">
                  <c:v>4.80E+02</c:v>
                </c:pt>
                <c:pt idx="74087">
                  <c:v>4.80E+02</c:v>
                </c:pt>
                <c:pt idx="74088">
                  <c:v>4.80E+02</c:v>
                </c:pt>
                <c:pt idx="74089">
                  <c:v>4.80E+02</c:v>
                </c:pt>
                <c:pt idx="74090">
                  <c:v>4.80E+02</c:v>
                </c:pt>
                <c:pt idx="74091">
                  <c:v>4.80E+02</c:v>
                </c:pt>
                <c:pt idx="74092">
                  <c:v>4.80E+02</c:v>
                </c:pt>
                <c:pt idx="74093">
                  <c:v>4.80E+02</c:v>
                </c:pt>
                <c:pt idx="74094">
                  <c:v>4.80E+02</c:v>
                </c:pt>
                <c:pt idx="74095">
                  <c:v>4.80E+02</c:v>
                </c:pt>
                <c:pt idx="74096">
                  <c:v>4.80E+02</c:v>
                </c:pt>
                <c:pt idx="74097">
                  <c:v>4.80E+02</c:v>
                </c:pt>
                <c:pt idx="74098">
                  <c:v>4.80E+02</c:v>
                </c:pt>
                <c:pt idx="74099">
                  <c:v>4.80E+02</c:v>
                </c:pt>
                <c:pt idx="74100">
                  <c:v>4.80E+02</c:v>
                </c:pt>
                <c:pt idx="74101">
                  <c:v>4.80E+02</c:v>
                </c:pt>
                <c:pt idx="74102">
                  <c:v>4.80E+02</c:v>
                </c:pt>
                <c:pt idx="74103">
                  <c:v>4.80E+02</c:v>
                </c:pt>
                <c:pt idx="74104">
                  <c:v>4.80E+02</c:v>
                </c:pt>
                <c:pt idx="74105">
                  <c:v>4.80E+02</c:v>
                </c:pt>
                <c:pt idx="74106">
                  <c:v>4.80E+02</c:v>
                </c:pt>
                <c:pt idx="74107">
                  <c:v>4.80E+02</c:v>
                </c:pt>
                <c:pt idx="74108">
                  <c:v>4.80E+02</c:v>
                </c:pt>
                <c:pt idx="74109">
                  <c:v>4.80E+02</c:v>
                </c:pt>
                <c:pt idx="74110">
                  <c:v>4.80E+02</c:v>
                </c:pt>
                <c:pt idx="74111">
                  <c:v>4.80E+02</c:v>
                </c:pt>
                <c:pt idx="74112">
                  <c:v>4.80E+02</c:v>
                </c:pt>
                <c:pt idx="74113">
                  <c:v>4.80E+02</c:v>
                </c:pt>
                <c:pt idx="74114">
                  <c:v>4.80E+02</c:v>
                </c:pt>
                <c:pt idx="74115">
                  <c:v>4.80E+02</c:v>
                </c:pt>
                <c:pt idx="74116">
                  <c:v>4.80E+02</c:v>
                </c:pt>
                <c:pt idx="74117">
                  <c:v>4.80E+02</c:v>
                </c:pt>
                <c:pt idx="74118">
                  <c:v>4.80E+02</c:v>
                </c:pt>
                <c:pt idx="74119">
                  <c:v>4.80E+02</c:v>
                </c:pt>
                <c:pt idx="74120">
                  <c:v>4.80E+02</c:v>
                </c:pt>
                <c:pt idx="74121">
                  <c:v>4.80E+02</c:v>
                </c:pt>
                <c:pt idx="74122">
                  <c:v>4.80E+02</c:v>
                </c:pt>
                <c:pt idx="74123">
                  <c:v>4.80E+02</c:v>
                </c:pt>
                <c:pt idx="74124">
                  <c:v>4.80E+02</c:v>
                </c:pt>
                <c:pt idx="74125">
                  <c:v>4.80E+02</c:v>
                </c:pt>
                <c:pt idx="74126">
                  <c:v>4.80E+02</c:v>
                </c:pt>
                <c:pt idx="74127">
                  <c:v>4.80E+02</c:v>
                </c:pt>
                <c:pt idx="74128">
                  <c:v>4.80E+02</c:v>
                </c:pt>
                <c:pt idx="74129">
                  <c:v>4.80E+02</c:v>
                </c:pt>
                <c:pt idx="74130">
                  <c:v>4.80E+02</c:v>
                </c:pt>
                <c:pt idx="74131">
                  <c:v>4.80E+02</c:v>
                </c:pt>
                <c:pt idx="74132">
                  <c:v>4.80E+02</c:v>
                </c:pt>
                <c:pt idx="74133">
                  <c:v>4.80E+02</c:v>
                </c:pt>
                <c:pt idx="74134">
                  <c:v>4.80E+02</c:v>
                </c:pt>
                <c:pt idx="74135">
                  <c:v>4.80E+02</c:v>
                </c:pt>
                <c:pt idx="74136">
                  <c:v>4.80E+02</c:v>
                </c:pt>
                <c:pt idx="74137">
                  <c:v>4.80E+02</c:v>
                </c:pt>
                <c:pt idx="74138">
                  <c:v>4.80E+02</c:v>
                </c:pt>
                <c:pt idx="74139">
                  <c:v>4.80E+02</c:v>
                </c:pt>
                <c:pt idx="74140">
                  <c:v>4.80E+02</c:v>
                </c:pt>
                <c:pt idx="74141">
                  <c:v>4.80E+02</c:v>
                </c:pt>
                <c:pt idx="74142">
                  <c:v>4.80E+02</c:v>
                </c:pt>
                <c:pt idx="74143">
                  <c:v>4.80E+02</c:v>
                </c:pt>
                <c:pt idx="74144">
                  <c:v>4.80E+02</c:v>
                </c:pt>
                <c:pt idx="74145">
                  <c:v>4.80E+02</c:v>
                </c:pt>
                <c:pt idx="74146">
                  <c:v>4.80E+02</c:v>
                </c:pt>
                <c:pt idx="74147">
                  <c:v>4.80E+02</c:v>
                </c:pt>
                <c:pt idx="74148">
                  <c:v>4.80E+02</c:v>
                </c:pt>
                <c:pt idx="74149">
                  <c:v>4.80E+02</c:v>
                </c:pt>
                <c:pt idx="74150">
                  <c:v>4.80E+02</c:v>
                </c:pt>
                <c:pt idx="74151">
                  <c:v>4.80E+02</c:v>
                </c:pt>
                <c:pt idx="74152">
                  <c:v>4.80E+02</c:v>
                </c:pt>
                <c:pt idx="74153">
                  <c:v>4.80E+02</c:v>
                </c:pt>
                <c:pt idx="74154">
                  <c:v>4.80E+02</c:v>
                </c:pt>
                <c:pt idx="74155">
                  <c:v>4.80E+02</c:v>
                </c:pt>
                <c:pt idx="74156">
                  <c:v>4.80E+02</c:v>
                </c:pt>
                <c:pt idx="74157">
                  <c:v>4.80E+02</c:v>
                </c:pt>
                <c:pt idx="74158">
                  <c:v>4.80E+02</c:v>
                </c:pt>
                <c:pt idx="74159">
                  <c:v>4.80E+02</c:v>
                </c:pt>
                <c:pt idx="74160">
                  <c:v>4.80E+02</c:v>
                </c:pt>
                <c:pt idx="74161">
                  <c:v>4.80E+02</c:v>
                </c:pt>
                <c:pt idx="74162">
                  <c:v>4.80E+02</c:v>
                </c:pt>
                <c:pt idx="74163">
                  <c:v>4.80E+02</c:v>
                </c:pt>
                <c:pt idx="74164">
                  <c:v>4.80E+02</c:v>
                </c:pt>
                <c:pt idx="74165">
                  <c:v>4.80E+02</c:v>
                </c:pt>
                <c:pt idx="74166">
                  <c:v>4.80E+02</c:v>
                </c:pt>
                <c:pt idx="74167">
                  <c:v>4.80E+02</c:v>
                </c:pt>
                <c:pt idx="74168">
                  <c:v>4.80E+02</c:v>
                </c:pt>
                <c:pt idx="74169">
                  <c:v>4.80E+02</c:v>
                </c:pt>
                <c:pt idx="74170">
                  <c:v>4.80E+02</c:v>
                </c:pt>
                <c:pt idx="74171">
                  <c:v>4.80E+02</c:v>
                </c:pt>
                <c:pt idx="74172">
                  <c:v>4.80E+02</c:v>
                </c:pt>
                <c:pt idx="74173">
                  <c:v>4.80E+02</c:v>
                </c:pt>
                <c:pt idx="74174">
                  <c:v>4.80E+02</c:v>
                </c:pt>
                <c:pt idx="74175">
                  <c:v>4.80E+02</c:v>
                </c:pt>
                <c:pt idx="74176">
                  <c:v>4.80E+02</c:v>
                </c:pt>
                <c:pt idx="74177">
                  <c:v>4.80E+02</c:v>
                </c:pt>
                <c:pt idx="74178">
                  <c:v>4.80E+02</c:v>
                </c:pt>
                <c:pt idx="74179">
                  <c:v>4.80E+02</c:v>
                </c:pt>
                <c:pt idx="74180">
                  <c:v>4.80E+02</c:v>
                </c:pt>
                <c:pt idx="74181">
                  <c:v>4.80E+02</c:v>
                </c:pt>
                <c:pt idx="74182">
                  <c:v>4.80E+02</c:v>
                </c:pt>
                <c:pt idx="74183">
                  <c:v>4.80E+02</c:v>
                </c:pt>
                <c:pt idx="74184">
                  <c:v>4.80E+02</c:v>
                </c:pt>
                <c:pt idx="74185">
                  <c:v>4.80E+02</c:v>
                </c:pt>
                <c:pt idx="74186">
                  <c:v>4.80E+02</c:v>
                </c:pt>
                <c:pt idx="74187">
                  <c:v>4.80E+02</c:v>
                </c:pt>
                <c:pt idx="74188">
                  <c:v>4.80E+02</c:v>
                </c:pt>
                <c:pt idx="74189">
                  <c:v>4.80E+02</c:v>
                </c:pt>
                <c:pt idx="74190">
                  <c:v>4.80E+02</c:v>
                </c:pt>
                <c:pt idx="74191">
                  <c:v>4.80E+02</c:v>
                </c:pt>
                <c:pt idx="74192">
                  <c:v>4.80E+02</c:v>
                </c:pt>
                <c:pt idx="74193">
                  <c:v>4.80E+02</c:v>
                </c:pt>
                <c:pt idx="74194">
                  <c:v>4.80E+02</c:v>
                </c:pt>
                <c:pt idx="74195">
                  <c:v>4.80E+02</c:v>
                </c:pt>
                <c:pt idx="74196">
                  <c:v>4.80E+02</c:v>
                </c:pt>
                <c:pt idx="74197">
                  <c:v>4.80E+02</c:v>
                </c:pt>
                <c:pt idx="74198">
                  <c:v>4.80E+02</c:v>
                </c:pt>
                <c:pt idx="74199">
                  <c:v>4.80E+02</c:v>
                </c:pt>
                <c:pt idx="74200">
                  <c:v>4.80E+02</c:v>
                </c:pt>
                <c:pt idx="74201">
                  <c:v>4.80E+02</c:v>
                </c:pt>
                <c:pt idx="74202">
                  <c:v>4.80E+02</c:v>
                </c:pt>
                <c:pt idx="74203">
                  <c:v>4.80E+02</c:v>
                </c:pt>
                <c:pt idx="74204">
                  <c:v>4.80E+02</c:v>
                </c:pt>
                <c:pt idx="74205">
                  <c:v>4.80E+02</c:v>
                </c:pt>
                <c:pt idx="74206">
                  <c:v>4.80E+02</c:v>
                </c:pt>
                <c:pt idx="74207">
                  <c:v>4.80E+02</c:v>
                </c:pt>
                <c:pt idx="74208">
                  <c:v>4.80E+02</c:v>
                </c:pt>
                <c:pt idx="74209">
                  <c:v>4.80E+02</c:v>
                </c:pt>
                <c:pt idx="74210">
                  <c:v>4.80E+02</c:v>
                </c:pt>
                <c:pt idx="74211">
                  <c:v>4.80E+02</c:v>
                </c:pt>
                <c:pt idx="74212">
                  <c:v>4.80E+02</c:v>
                </c:pt>
                <c:pt idx="74213">
                  <c:v>4.80E+02</c:v>
                </c:pt>
                <c:pt idx="74214">
                  <c:v>4.80E+02</c:v>
                </c:pt>
                <c:pt idx="74215">
                  <c:v>4.80E+02</c:v>
                </c:pt>
                <c:pt idx="74216">
                  <c:v>4.80E+02</c:v>
                </c:pt>
                <c:pt idx="74217">
                  <c:v>4.80E+02</c:v>
                </c:pt>
                <c:pt idx="74218">
                  <c:v>4.80E+02</c:v>
                </c:pt>
                <c:pt idx="74219">
                  <c:v>4.80E+02</c:v>
                </c:pt>
                <c:pt idx="74220">
                  <c:v>4.80E+02</c:v>
                </c:pt>
                <c:pt idx="74221">
                  <c:v>4.80E+02</c:v>
                </c:pt>
                <c:pt idx="74222">
                  <c:v>4.80E+02</c:v>
                </c:pt>
                <c:pt idx="74223">
                  <c:v>4.80E+02</c:v>
                </c:pt>
                <c:pt idx="74224">
                  <c:v>4.80E+02</c:v>
                </c:pt>
                <c:pt idx="74225">
                  <c:v>4.80E+02</c:v>
                </c:pt>
                <c:pt idx="74226">
                  <c:v>4.80E+02</c:v>
                </c:pt>
                <c:pt idx="74227">
                  <c:v>4.80E+02</c:v>
                </c:pt>
                <c:pt idx="74228">
                  <c:v>4.80E+02</c:v>
                </c:pt>
                <c:pt idx="74229">
                  <c:v>4.80E+02</c:v>
                </c:pt>
                <c:pt idx="74230">
                  <c:v>4.80E+02</c:v>
                </c:pt>
                <c:pt idx="74231">
                  <c:v>4.80E+02</c:v>
                </c:pt>
                <c:pt idx="74232">
                  <c:v>4.80E+02</c:v>
                </c:pt>
                <c:pt idx="74233">
                  <c:v>4.80E+02</c:v>
                </c:pt>
                <c:pt idx="74234">
                  <c:v>4.80E+02</c:v>
                </c:pt>
                <c:pt idx="74235">
                  <c:v>4.80E+02</c:v>
                </c:pt>
                <c:pt idx="74236">
                  <c:v>4.80E+02</c:v>
                </c:pt>
                <c:pt idx="74237">
                  <c:v>4.80E+02</c:v>
                </c:pt>
                <c:pt idx="74238">
                  <c:v>4.80E+02</c:v>
                </c:pt>
                <c:pt idx="74239">
                  <c:v>4.80E+02</c:v>
                </c:pt>
                <c:pt idx="74240">
                  <c:v>4.80E+02</c:v>
                </c:pt>
                <c:pt idx="74241">
                  <c:v>4.80E+02</c:v>
                </c:pt>
                <c:pt idx="74242">
                  <c:v>4.80E+02</c:v>
                </c:pt>
                <c:pt idx="74243">
                  <c:v>4.80E+02</c:v>
                </c:pt>
                <c:pt idx="74244">
                  <c:v>4.80E+02</c:v>
                </c:pt>
                <c:pt idx="74245">
                  <c:v>4.80E+02</c:v>
                </c:pt>
                <c:pt idx="74246">
                  <c:v>4.80E+02</c:v>
                </c:pt>
                <c:pt idx="74247">
                  <c:v>4.80E+02</c:v>
                </c:pt>
                <c:pt idx="74248">
                  <c:v>4.80E+02</c:v>
                </c:pt>
                <c:pt idx="74249">
                  <c:v>4.80E+02</c:v>
                </c:pt>
                <c:pt idx="74250">
                  <c:v>4.80E+02</c:v>
                </c:pt>
                <c:pt idx="74251">
                  <c:v>4.80E+02</c:v>
                </c:pt>
                <c:pt idx="74252">
                  <c:v>4.80E+02</c:v>
                </c:pt>
                <c:pt idx="74253">
                  <c:v>4.80E+02</c:v>
                </c:pt>
                <c:pt idx="74254">
                  <c:v>4.80E+02</c:v>
                </c:pt>
                <c:pt idx="74255">
                  <c:v>4.80E+02</c:v>
                </c:pt>
                <c:pt idx="74256">
                  <c:v>4.80E+02</c:v>
                </c:pt>
                <c:pt idx="74257">
                  <c:v>4.80E+02</c:v>
                </c:pt>
                <c:pt idx="74258">
                  <c:v>4.80E+02</c:v>
                </c:pt>
                <c:pt idx="74259">
                  <c:v>4.80E+02</c:v>
                </c:pt>
                <c:pt idx="74260">
                  <c:v>4.80E+02</c:v>
                </c:pt>
                <c:pt idx="74261">
                  <c:v>4.80E+02</c:v>
                </c:pt>
                <c:pt idx="74262">
                  <c:v>4.80E+02</c:v>
                </c:pt>
                <c:pt idx="74263">
                  <c:v>4.80E+02</c:v>
                </c:pt>
                <c:pt idx="74264">
                  <c:v>4.80E+02</c:v>
                </c:pt>
                <c:pt idx="74265">
                  <c:v>4.80E+02</c:v>
                </c:pt>
                <c:pt idx="74266">
                  <c:v>4.80E+02</c:v>
                </c:pt>
                <c:pt idx="74267">
                  <c:v>4.80E+02</c:v>
                </c:pt>
                <c:pt idx="74268">
                  <c:v>4.80E+02</c:v>
                </c:pt>
                <c:pt idx="74269">
                  <c:v>4.80E+02</c:v>
                </c:pt>
                <c:pt idx="74270">
                  <c:v>4.80E+02</c:v>
                </c:pt>
                <c:pt idx="74271">
                  <c:v>4.80E+02</c:v>
                </c:pt>
                <c:pt idx="74272">
                  <c:v>4.80E+02</c:v>
                </c:pt>
                <c:pt idx="74273">
                  <c:v>4.80E+02</c:v>
                </c:pt>
                <c:pt idx="74274">
                  <c:v>4.80E+02</c:v>
                </c:pt>
                <c:pt idx="74275">
                  <c:v>4.83E+02</c:v>
                </c:pt>
                <c:pt idx="74276">
                  <c:v>4.92E+02</c:v>
                </c:pt>
                <c:pt idx="74277">
                  <c:v>4.99E+02</c:v>
                </c:pt>
                <c:pt idx="74278">
                  <c:v>5.00E+02</c:v>
                </c:pt>
                <c:pt idx="74279">
                  <c:v>5.00E+02</c:v>
                </c:pt>
                <c:pt idx="74280">
                  <c:v>5.00E+02</c:v>
                </c:pt>
                <c:pt idx="74281">
                  <c:v>5.00E+02</c:v>
                </c:pt>
                <c:pt idx="74282">
                  <c:v>5.00E+02</c:v>
                </c:pt>
                <c:pt idx="74283">
                  <c:v>5.00E+02</c:v>
                </c:pt>
                <c:pt idx="74284">
                  <c:v>5.00E+02</c:v>
                </c:pt>
                <c:pt idx="74285">
                  <c:v>5.00E+02</c:v>
                </c:pt>
                <c:pt idx="74286">
                  <c:v>5.00E+02</c:v>
                </c:pt>
                <c:pt idx="74287">
                  <c:v>5.00E+02</c:v>
                </c:pt>
                <c:pt idx="74288">
                  <c:v>5.00E+02</c:v>
                </c:pt>
                <c:pt idx="74289">
                  <c:v>5.00E+02</c:v>
                </c:pt>
                <c:pt idx="74290">
                  <c:v>5.00E+02</c:v>
                </c:pt>
                <c:pt idx="74291">
                  <c:v>5.00E+02</c:v>
                </c:pt>
                <c:pt idx="74292">
                  <c:v>5.00E+02</c:v>
                </c:pt>
                <c:pt idx="74293">
                  <c:v>5.00E+02</c:v>
                </c:pt>
                <c:pt idx="74294">
                  <c:v>5.00E+02</c:v>
                </c:pt>
                <c:pt idx="74295">
                  <c:v>5.00E+02</c:v>
                </c:pt>
                <c:pt idx="74296">
                  <c:v>5.00E+02</c:v>
                </c:pt>
                <c:pt idx="74297">
                  <c:v>5.00E+02</c:v>
                </c:pt>
                <c:pt idx="74298">
                  <c:v>5.00E+02</c:v>
                </c:pt>
                <c:pt idx="74299">
                  <c:v>5.00E+02</c:v>
                </c:pt>
                <c:pt idx="74300">
                  <c:v>5.00E+02</c:v>
                </c:pt>
                <c:pt idx="74301">
                  <c:v>5.00E+02</c:v>
                </c:pt>
                <c:pt idx="74302">
                  <c:v>5.00E+02</c:v>
                </c:pt>
                <c:pt idx="74303">
                  <c:v>5.00E+02</c:v>
                </c:pt>
                <c:pt idx="74304">
                  <c:v>5.00E+02</c:v>
                </c:pt>
                <c:pt idx="74305">
                  <c:v>5.00E+02</c:v>
                </c:pt>
                <c:pt idx="74306">
                  <c:v>5.00E+02</c:v>
                </c:pt>
                <c:pt idx="74307">
                  <c:v>5.00E+02</c:v>
                </c:pt>
                <c:pt idx="74308">
                  <c:v>5.00E+02</c:v>
                </c:pt>
                <c:pt idx="74309">
                  <c:v>5.00E+02</c:v>
                </c:pt>
                <c:pt idx="74310">
                  <c:v>5.00E+02</c:v>
                </c:pt>
                <c:pt idx="74311">
                  <c:v>5.00E+02</c:v>
                </c:pt>
                <c:pt idx="74312">
                  <c:v>5.00E+02</c:v>
                </c:pt>
                <c:pt idx="74313">
                  <c:v>5.00E+02</c:v>
                </c:pt>
                <c:pt idx="74314">
                  <c:v>5.00E+02</c:v>
                </c:pt>
                <c:pt idx="74315">
                  <c:v>5.00E+02</c:v>
                </c:pt>
                <c:pt idx="74316">
                  <c:v>5.00E+02</c:v>
                </c:pt>
                <c:pt idx="74317">
                  <c:v>5.00E+02</c:v>
                </c:pt>
                <c:pt idx="74318">
                  <c:v>5.00E+02</c:v>
                </c:pt>
                <c:pt idx="74319">
                  <c:v>5.00E+02</c:v>
                </c:pt>
                <c:pt idx="74320">
                  <c:v>5.00E+02</c:v>
                </c:pt>
                <c:pt idx="74321">
                  <c:v>5.00E+02</c:v>
                </c:pt>
                <c:pt idx="74322">
                  <c:v>5.00E+02</c:v>
                </c:pt>
                <c:pt idx="74323">
                  <c:v>5.00E+02</c:v>
                </c:pt>
                <c:pt idx="74324">
                  <c:v>5.00E+02</c:v>
                </c:pt>
                <c:pt idx="74325">
                  <c:v>5.00E+02</c:v>
                </c:pt>
                <c:pt idx="74326">
                  <c:v>5.00E+02</c:v>
                </c:pt>
                <c:pt idx="74327">
                  <c:v>5.00E+02</c:v>
                </c:pt>
                <c:pt idx="74328">
                  <c:v>5.00E+02</c:v>
                </c:pt>
                <c:pt idx="74329">
                  <c:v>5.00E+02</c:v>
                </c:pt>
                <c:pt idx="74330">
                  <c:v>5.00E+02</c:v>
                </c:pt>
                <c:pt idx="74331">
                  <c:v>5.00E+02</c:v>
                </c:pt>
                <c:pt idx="74332">
                  <c:v>5.00E+02</c:v>
                </c:pt>
                <c:pt idx="74333">
                  <c:v>5.00E+02</c:v>
                </c:pt>
                <c:pt idx="74334">
                  <c:v>5.00E+02</c:v>
                </c:pt>
                <c:pt idx="74335">
                  <c:v>5.00E+02</c:v>
                </c:pt>
                <c:pt idx="74336">
                  <c:v>5.00E+02</c:v>
                </c:pt>
                <c:pt idx="74337">
                  <c:v>5.00E+02</c:v>
                </c:pt>
                <c:pt idx="74338">
                  <c:v>5.00E+02</c:v>
                </c:pt>
                <c:pt idx="74339">
                  <c:v>5.00E+02</c:v>
                </c:pt>
                <c:pt idx="74340">
                  <c:v>5.00E+02</c:v>
                </c:pt>
                <c:pt idx="74341">
                  <c:v>5.00E+02</c:v>
                </c:pt>
                <c:pt idx="74342">
                  <c:v>5.00E+02</c:v>
                </c:pt>
                <c:pt idx="74343">
                  <c:v>5.00E+02</c:v>
                </c:pt>
                <c:pt idx="74344">
                  <c:v>5.00E+02</c:v>
                </c:pt>
                <c:pt idx="74345">
                  <c:v>5.00E+02</c:v>
                </c:pt>
                <c:pt idx="74346">
                  <c:v>5.00E+02</c:v>
                </c:pt>
                <c:pt idx="74347">
                  <c:v>5.00E+02</c:v>
                </c:pt>
                <c:pt idx="74348">
                  <c:v>5.00E+02</c:v>
                </c:pt>
                <c:pt idx="74349">
                  <c:v>5.00E+02</c:v>
                </c:pt>
                <c:pt idx="74350">
                  <c:v>5.00E+02</c:v>
                </c:pt>
                <c:pt idx="74351">
                  <c:v>5.00E+02</c:v>
                </c:pt>
                <c:pt idx="74352">
                  <c:v>5.00E+02</c:v>
                </c:pt>
                <c:pt idx="74353">
                  <c:v>5.00E+02</c:v>
                </c:pt>
                <c:pt idx="74354">
                  <c:v>5.00E+02</c:v>
                </c:pt>
                <c:pt idx="74355">
                  <c:v>5.00E+02</c:v>
                </c:pt>
                <c:pt idx="74356">
                  <c:v>5.00E+02</c:v>
                </c:pt>
                <c:pt idx="74357">
                  <c:v>5.00E+02</c:v>
                </c:pt>
                <c:pt idx="74358">
                  <c:v>5.00E+02</c:v>
                </c:pt>
                <c:pt idx="74359">
                  <c:v>5.00E+02</c:v>
                </c:pt>
                <c:pt idx="74360">
                  <c:v>5.00E+02</c:v>
                </c:pt>
                <c:pt idx="74361">
                  <c:v>5.00E+02</c:v>
                </c:pt>
                <c:pt idx="74362">
                  <c:v>5.00E+02</c:v>
                </c:pt>
                <c:pt idx="74363">
                  <c:v>5.00E+02</c:v>
                </c:pt>
                <c:pt idx="74364">
                  <c:v>5.00E+02</c:v>
                </c:pt>
                <c:pt idx="74365">
                  <c:v>5.00E+02</c:v>
                </c:pt>
                <c:pt idx="74366">
                  <c:v>5.00E+02</c:v>
                </c:pt>
                <c:pt idx="74367">
                  <c:v>5.00E+02</c:v>
                </c:pt>
                <c:pt idx="74368">
                  <c:v>5.00E+02</c:v>
                </c:pt>
                <c:pt idx="74369">
                  <c:v>5.00E+02</c:v>
                </c:pt>
                <c:pt idx="74370">
                  <c:v>5.00E+02</c:v>
                </c:pt>
                <c:pt idx="74371">
                  <c:v>5.00E+02</c:v>
                </c:pt>
                <c:pt idx="74372">
                  <c:v>5.00E+02</c:v>
                </c:pt>
                <c:pt idx="74373">
                  <c:v>5.00E+02</c:v>
                </c:pt>
                <c:pt idx="74374">
                  <c:v>5.00E+02</c:v>
                </c:pt>
                <c:pt idx="74375">
                  <c:v>5.00E+02</c:v>
                </c:pt>
                <c:pt idx="74376">
                  <c:v>5.00E+02</c:v>
                </c:pt>
                <c:pt idx="74377">
                  <c:v>5.00E+02</c:v>
                </c:pt>
                <c:pt idx="74378">
                  <c:v>5.00E+02</c:v>
                </c:pt>
                <c:pt idx="74379">
                  <c:v>5.00E+02</c:v>
                </c:pt>
                <c:pt idx="74380">
                  <c:v>5.00E+02</c:v>
                </c:pt>
                <c:pt idx="74381">
                  <c:v>5.00E+02</c:v>
                </c:pt>
                <c:pt idx="74382">
                  <c:v>5.00E+02</c:v>
                </c:pt>
                <c:pt idx="74383">
                  <c:v>5.00E+02</c:v>
                </c:pt>
                <c:pt idx="74384">
                  <c:v>5.00E+02</c:v>
                </c:pt>
                <c:pt idx="74385">
                  <c:v>5.00E+02</c:v>
                </c:pt>
                <c:pt idx="74386">
                  <c:v>5.00E+02</c:v>
                </c:pt>
                <c:pt idx="74387">
                  <c:v>5.00E+02</c:v>
                </c:pt>
                <c:pt idx="74388">
                  <c:v>5.00E+02</c:v>
                </c:pt>
                <c:pt idx="74389">
                  <c:v>5.00E+02</c:v>
                </c:pt>
                <c:pt idx="74390">
                  <c:v>5.00E+02</c:v>
                </c:pt>
                <c:pt idx="74391">
                  <c:v>5.00E+02</c:v>
                </c:pt>
                <c:pt idx="74392">
                  <c:v>5.00E+02</c:v>
                </c:pt>
                <c:pt idx="74393">
                  <c:v>5.00E+02</c:v>
                </c:pt>
                <c:pt idx="74394">
                  <c:v>5.00E+02</c:v>
                </c:pt>
                <c:pt idx="74395">
                  <c:v>5.00E+02</c:v>
                </c:pt>
                <c:pt idx="74396">
                  <c:v>5.00E+02</c:v>
                </c:pt>
                <c:pt idx="74397">
                  <c:v>5.00E+02</c:v>
                </c:pt>
                <c:pt idx="74398">
                  <c:v>5.00E+02</c:v>
                </c:pt>
                <c:pt idx="74399">
                  <c:v>5.00E+02</c:v>
                </c:pt>
                <c:pt idx="74400">
                  <c:v>5.00E+02</c:v>
                </c:pt>
                <c:pt idx="74401">
                  <c:v>5.00E+02</c:v>
                </c:pt>
                <c:pt idx="74402">
                  <c:v>5.00E+02</c:v>
                </c:pt>
                <c:pt idx="74403">
                  <c:v>5.00E+02</c:v>
                </c:pt>
                <c:pt idx="74404">
                  <c:v>5.00E+02</c:v>
                </c:pt>
                <c:pt idx="74405">
                  <c:v>5.00E+02</c:v>
                </c:pt>
                <c:pt idx="74406">
                  <c:v>5.00E+02</c:v>
                </c:pt>
                <c:pt idx="74407">
                  <c:v>5.00E+02</c:v>
                </c:pt>
                <c:pt idx="74408">
                  <c:v>5.00E+02</c:v>
                </c:pt>
                <c:pt idx="74409">
                  <c:v>5.00E+02</c:v>
                </c:pt>
                <c:pt idx="74410">
                  <c:v>5.00E+02</c:v>
                </c:pt>
                <c:pt idx="74411">
                  <c:v>5.00E+02</c:v>
                </c:pt>
                <c:pt idx="74412">
                  <c:v>5.00E+02</c:v>
                </c:pt>
                <c:pt idx="74413">
                  <c:v>5.00E+02</c:v>
                </c:pt>
                <c:pt idx="74414">
                  <c:v>5.00E+02</c:v>
                </c:pt>
                <c:pt idx="74415">
                  <c:v>5.00E+02</c:v>
                </c:pt>
                <c:pt idx="74416">
                  <c:v>5.00E+02</c:v>
                </c:pt>
                <c:pt idx="74417">
                  <c:v>5.00E+02</c:v>
                </c:pt>
                <c:pt idx="74418">
                  <c:v>5.00E+02</c:v>
                </c:pt>
                <c:pt idx="74419">
                  <c:v>5.00E+02</c:v>
                </c:pt>
                <c:pt idx="74420">
                  <c:v>5.00E+02</c:v>
                </c:pt>
                <c:pt idx="74421">
                  <c:v>5.00E+02</c:v>
                </c:pt>
                <c:pt idx="74422">
                  <c:v>5.00E+02</c:v>
                </c:pt>
                <c:pt idx="74423">
                  <c:v>5.00E+02</c:v>
                </c:pt>
                <c:pt idx="74424">
                  <c:v>5.00E+02</c:v>
                </c:pt>
                <c:pt idx="74425">
                  <c:v>5.00E+02</c:v>
                </c:pt>
                <c:pt idx="74426">
                  <c:v>5.00E+02</c:v>
                </c:pt>
                <c:pt idx="74427">
                  <c:v>5.00E+02</c:v>
                </c:pt>
                <c:pt idx="74428">
                  <c:v>5.00E+02</c:v>
                </c:pt>
                <c:pt idx="74429">
                  <c:v>5.00E+02</c:v>
                </c:pt>
                <c:pt idx="74430">
                  <c:v>5.00E+02</c:v>
                </c:pt>
                <c:pt idx="74431">
                  <c:v>5.00E+02</c:v>
                </c:pt>
                <c:pt idx="74432">
                  <c:v>5.00E+02</c:v>
                </c:pt>
                <c:pt idx="74433">
                  <c:v>5.00E+02</c:v>
                </c:pt>
                <c:pt idx="74434">
                  <c:v>5.00E+02</c:v>
                </c:pt>
                <c:pt idx="74435">
                  <c:v>5.00E+02</c:v>
                </c:pt>
                <c:pt idx="74436">
                  <c:v>5.00E+02</c:v>
                </c:pt>
                <c:pt idx="74437">
                  <c:v>5.00E+02</c:v>
                </c:pt>
                <c:pt idx="74438">
                  <c:v>5.00E+02</c:v>
                </c:pt>
                <c:pt idx="74439">
                  <c:v>5.00E+02</c:v>
                </c:pt>
                <c:pt idx="74440">
                  <c:v>5.00E+02</c:v>
                </c:pt>
                <c:pt idx="74441">
                  <c:v>5.00E+02</c:v>
                </c:pt>
                <c:pt idx="74442">
                  <c:v>5.00E+02</c:v>
                </c:pt>
                <c:pt idx="74443">
                  <c:v>5.00E+02</c:v>
                </c:pt>
                <c:pt idx="74444">
                  <c:v>5.00E+02</c:v>
                </c:pt>
                <c:pt idx="74445">
                  <c:v>5.00E+02</c:v>
                </c:pt>
                <c:pt idx="74446">
                  <c:v>5.00E+02</c:v>
                </c:pt>
                <c:pt idx="74447">
                  <c:v>5.00E+02</c:v>
                </c:pt>
                <c:pt idx="74448">
                  <c:v>5.00E+02</c:v>
                </c:pt>
                <c:pt idx="74449">
                  <c:v>5.00E+02</c:v>
                </c:pt>
                <c:pt idx="74450">
                  <c:v>5.00E+02</c:v>
                </c:pt>
                <c:pt idx="74451">
                  <c:v>5.00E+02</c:v>
                </c:pt>
                <c:pt idx="74452">
                  <c:v>5.00E+02</c:v>
                </c:pt>
                <c:pt idx="74453">
                  <c:v>5.00E+02</c:v>
                </c:pt>
                <c:pt idx="74454">
                  <c:v>5.00E+02</c:v>
                </c:pt>
                <c:pt idx="74455">
                  <c:v>5.00E+02</c:v>
                </c:pt>
                <c:pt idx="74456">
                  <c:v>5.00E+02</c:v>
                </c:pt>
                <c:pt idx="74457">
                  <c:v>5.00E+02</c:v>
                </c:pt>
                <c:pt idx="74458">
                  <c:v>5.00E+02</c:v>
                </c:pt>
                <c:pt idx="74459">
                  <c:v>5.00E+02</c:v>
                </c:pt>
                <c:pt idx="74460">
                  <c:v>5.00E+02</c:v>
                </c:pt>
                <c:pt idx="74461">
                  <c:v>5.00E+02</c:v>
                </c:pt>
                <c:pt idx="74462">
                  <c:v>5.00E+02</c:v>
                </c:pt>
                <c:pt idx="74463">
                  <c:v>5.00E+02</c:v>
                </c:pt>
                <c:pt idx="74464">
                  <c:v>5.00E+02</c:v>
                </c:pt>
                <c:pt idx="74465">
                  <c:v>5.00E+02</c:v>
                </c:pt>
                <c:pt idx="74466">
                  <c:v>5.00E+02</c:v>
                </c:pt>
                <c:pt idx="74467">
                  <c:v>5.00E+02</c:v>
                </c:pt>
                <c:pt idx="74468">
                  <c:v>5.00E+02</c:v>
                </c:pt>
                <c:pt idx="74469">
                  <c:v>5.00E+02</c:v>
                </c:pt>
                <c:pt idx="74470">
                  <c:v>5.00E+02</c:v>
                </c:pt>
                <c:pt idx="74471">
                  <c:v>5.00E+02</c:v>
                </c:pt>
                <c:pt idx="74472">
                  <c:v>5.00E+02</c:v>
                </c:pt>
                <c:pt idx="74473">
                  <c:v>5.00E+02</c:v>
                </c:pt>
                <c:pt idx="74474">
                  <c:v>5.00E+02</c:v>
                </c:pt>
                <c:pt idx="74475">
                  <c:v>5.00E+02</c:v>
                </c:pt>
                <c:pt idx="74476">
                  <c:v>5.00E+02</c:v>
                </c:pt>
                <c:pt idx="74477">
                  <c:v>5.00E+02</c:v>
                </c:pt>
                <c:pt idx="74478">
                  <c:v>5.00E+02</c:v>
                </c:pt>
                <c:pt idx="74479">
                  <c:v>5.00E+02</c:v>
                </c:pt>
                <c:pt idx="74480">
                  <c:v>5.00E+02</c:v>
                </c:pt>
                <c:pt idx="74481">
                  <c:v>5.00E+02</c:v>
                </c:pt>
                <c:pt idx="74482">
                  <c:v>5.00E+02</c:v>
                </c:pt>
                <c:pt idx="74483">
                  <c:v>5.00E+02</c:v>
                </c:pt>
                <c:pt idx="74484">
                  <c:v>5.00E+02</c:v>
                </c:pt>
                <c:pt idx="74485">
                  <c:v>5.00E+02</c:v>
                </c:pt>
                <c:pt idx="74486">
                  <c:v>5.00E+02</c:v>
                </c:pt>
                <c:pt idx="74487">
                  <c:v>5.00E+02</c:v>
                </c:pt>
                <c:pt idx="74488">
                  <c:v>5.00E+02</c:v>
                </c:pt>
                <c:pt idx="74489">
                  <c:v>5.00E+02</c:v>
                </c:pt>
                <c:pt idx="74490">
                  <c:v>5.00E+02</c:v>
                </c:pt>
                <c:pt idx="74491">
                  <c:v>5.00E+02</c:v>
                </c:pt>
                <c:pt idx="74492">
                  <c:v>5.00E+02</c:v>
                </c:pt>
                <c:pt idx="74493">
                  <c:v>5.00E+02</c:v>
                </c:pt>
                <c:pt idx="74494">
                  <c:v>5.00E+02</c:v>
                </c:pt>
                <c:pt idx="74495">
                  <c:v>5.00E+02</c:v>
                </c:pt>
                <c:pt idx="74496">
                  <c:v>5.00E+02</c:v>
                </c:pt>
                <c:pt idx="74497">
                  <c:v>5.00E+02</c:v>
                </c:pt>
                <c:pt idx="74498">
                  <c:v>5.00E+02</c:v>
                </c:pt>
                <c:pt idx="74499">
                  <c:v>5.00E+02</c:v>
                </c:pt>
                <c:pt idx="74500">
                  <c:v>5.00E+02</c:v>
                </c:pt>
                <c:pt idx="74501">
                  <c:v>5.00E+02</c:v>
                </c:pt>
                <c:pt idx="74502">
                  <c:v>5.00E+02</c:v>
                </c:pt>
                <c:pt idx="74503">
                  <c:v>5.00E+02</c:v>
                </c:pt>
                <c:pt idx="74504">
                  <c:v>5.00E+02</c:v>
                </c:pt>
                <c:pt idx="74505">
                  <c:v>5.00E+02</c:v>
                </c:pt>
                <c:pt idx="74506">
                  <c:v>5.00E+02</c:v>
                </c:pt>
                <c:pt idx="74507">
                  <c:v>5.00E+02</c:v>
                </c:pt>
                <c:pt idx="74508">
                  <c:v>5.00E+02</c:v>
                </c:pt>
                <c:pt idx="74509">
                  <c:v>5.00E+02</c:v>
                </c:pt>
                <c:pt idx="74510">
                  <c:v>5.00E+02</c:v>
                </c:pt>
                <c:pt idx="74511">
                  <c:v>5.00E+02</c:v>
                </c:pt>
                <c:pt idx="74512">
                  <c:v>5.00E+02</c:v>
                </c:pt>
                <c:pt idx="74513">
                  <c:v>5.00E+02</c:v>
                </c:pt>
                <c:pt idx="74514">
                  <c:v>5.00E+02</c:v>
                </c:pt>
                <c:pt idx="74515">
                  <c:v>5.00E+02</c:v>
                </c:pt>
                <c:pt idx="74516">
                  <c:v>5.00E+02</c:v>
                </c:pt>
                <c:pt idx="74517">
                  <c:v>5.00E+02</c:v>
                </c:pt>
                <c:pt idx="74518">
                  <c:v>5.00E+02</c:v>
                </c:pt>
                <c:pt idx="74519">
                  <c:v>5.00E+02</c:v>
                </c:pt>
                <c:pt idx="74520">
                  <c:v>5.00E+02</c:v>
                </c:pt>
                <c:pt idx="74521">
                  <c:v>5.00E+02</c:v>
                </c:pt>
                <c:pt idx="74522">
                  <c:v>5.00E+02</c:v>
                </c:pt>
                <c:pt idx="74523">
                  <c:v>5.00E+02</c:v>
                </c:pt>
                <c:pt idx="74524">
                  <c:v>5.00E+02</c:v>
                </c:pt>
                <c:pt idx="74525">
                  <c:v>5.00E+02</c:v>
                </c:pt>
                <c:pt idx="74526">
                  <c:v>5.00E+02</c:v>
                </c:pt>
                <c:pt idx="74527">
                  <c:v>5.00E+02</c:v>
                </c:pt>
                <c:pt idx="74528">
                  <c:v>5.00E+02</c:v>
                </c:pt>
                <c:pt idx="74529">
                  <c:v>5.00E+02</c:v>
                </c:pt>
                <c:pt idx="74530">
                  <c:v>5.00E+02</c:v>
                </c:pt>
                <c:pt idx="74531">
                  <c:v>5.00E+02</c:v>
                </c:pt>
                <c:pt idx="74532">
                  <c:v>5.00E+02</c:v>
                </c:pt>
                <c:pt idx="74533">
                  <c:v>5.00E+02</c:v>
                </c:pt>
                <c:pt idx="74534">
                  <c:v>5.00E+02</c:v>
                </c:pt>
                <c:pt idx="74535">
                  <c:v>5.00E+02</c:v>
                </c:pt>
                <c:pt idx="74536">
                  <c:v>5.00E+02</c:v>
                </c:pt>
                <c:pt idx="74537">
                  <c:v>5.00E+02</c:v>
                </c:pt>
                <c:pt idx="74538">
                  <c:v>5.00E+02</c:v>
                </c:pt>
                <c:pt idx="74539">
                  <c:v>5.00E+02</c:v>
                </c:pt>
                <c:pt idx="74540">
                  <c:v>5.00E+02</c:v>
                </c:pt>
                <c:pt idx="74541">
                  <c:v>5.00E+02</c:v>
                </c:pt>
                <c:pt idx="74542">
                  <c:v>5.00E+02</c:v>
                </c:pt>
                <c:pt idx="74543">
                  <c:v>5.00E+02</c:v>
                </c:pt>
                <c:pt idx="74544">
                  <c:v>5.00E+02</c:v>
                </c:pt>
                <c:pt idx="74545">
                  <c:v>5.00E+02</c:v>
                </c:pt>
                <c:pt idx="74546">
                  <c:v>5.00E+02</c:v>
                </c:pt>
                <c:pt idx="74547">
                  <c:v>5.00E+02</c:v>
                </c:pt>
                <c:pt idx="74548">
                  <c:v>5.00E+02</c:v>
                </c:pt>
                <c:pt idx="74549">
                  <c:v>5.00E+02</c:v>
                </c:pt>
                <c:pt idx="74550">
                  <c:v>5.00E+02</c:v>
                </c:pt>
                <c:pt idx="74551">
                  <c:v>5.00E+02</c:v>
                </c:pt>
                <c:pt idx="74552">
                  <c:v>5.00E+02</c:v>
                </c:pt>
                <c:pt idx="74553">
                  <c:v>5.00E+02</c:v>
                </c:pt>
                <c:pt idx="74554">
                  <c:v>5.00E+02</c:v>
                </c:pt>
                <c:pt idx="74555">
                  <c:v>5.00E+02</c:v>
                </c:pt>
                <c:pt idx="74556">
                  <c:v>5.00E+02</c:v>
                </c:pt>
                <c:pt idx="74557">
                  <c:v>5.00E+02</c:v>
                </c:pt>
                <c:pt idx="74558">
                  <c:v>5.00E+02</c:v>
                </c:pt>
                <c:pt idx="74559">
                  <c:v>5.00E+02</c:v>
                </c:pt>
                <c:pt idx="74560">
                  <c:v>5.00E+02</c:v>
                </c:pt>
                <c:pt idx="74561">
                  <c:v>5.00E+02</c:v>
                </c:pt>
                <c:pt idx="74562">
                  <c:v>5.00E+02</c:v>
                </c:pt>
                <c:pt idx="74563">
                  <c:v>5.00E+02</c:v>
                </c:pt>
                <c:pt idx="74564">
                  <c:v>5.00E+02</c:v>
                </c:pt>
                <c:pt idx="74565">
                  <c:v>5.00E+02</c:v>
                </c:pt>
                <c:pt idx="74566">
                  <c:v>5.00E+02</c:v>
                </c:pt>
                <c:pt idx="74567">
                  <c:v>5.00E+02</c:v>
                </c:pt>
                <c:pt idx="74568">
                  <c:v>5.00E+02</c:v>
                </c:pt>
                <c:pt idx="74569">
                  <c:v>5.00E+02</c:v>
                </c:pt>
                <c:pt idx="74570">
                  <c:v>5.00E+02</c:v>
                </c:pt>
                <c:pt idx="74571">
                  <c:v>5.00E+02</c:v>
                </c:pt>
                <c:pt idx="74572">
                  <c:v>5.00E+02</c:v>
                </c:pt>
                <c:pt idx="74573">
                  <c:v>5.00E+02</c:v>
                </c:pt>
                <c:pt idx="74574">
                  <c:v>5.00E+02</c:v>
                </c:pt>
                <c:pt idx="74575">
                  <c:v>5.00E+02</c:v>
                </c:pt>
                <c:pt idx="74576">
                  <c:v>5.00E+02</c:v>
                </c:pt>
                <c:pt idx="74577">
                  <c:v>5.00E+02</c:v>
                </c:pt>
                <c:pt idx="74578">
                  <c:v>5.00E+02</c:v>
                </c:pt>
                <c:pt idx="74579">
                  <c:v>5.00E+02</c:v>
                </c:pt>
                <c:pt idx="74580">
                  <c:v>5.00E+02</c:v>
                </c:pt>
                <c:pt idx="74581">
                  <c:v>5.00E+02</c:v>
                </c:pt>
                <c:pt idx="74582">
                  <c:v>5.00E+02</c:v>
                </c:pt>
                <c:pt idx="74583">
                  <c:v>5.00E+02</c:v>
                </c:pt>
                <c:pt idx="74584">
                  <c:v>5.00E+02</c:v>
                </c:pt>
                <c:pt idx="74585">
                  <c:v>5.00E+02</c:v>
                </c:pt>
                <c:pt idx="74586">
                  <c:v>5.00E+02</c:v>
                </c:pt>
                <c:pt idx="74587">
                  <c:v>5.00E+02</c:v>
                </c:pt>
                <c:pt idx="74588">
                  <c:v>5.00E+02</c:v>
                </c:pt>
                <c:pt idx="74589">
                  <c:v>5.00E+02</c:v>
                </c:pt>
                <c:pt idx="74590">
                  <c:v>5.00E+02</c:v>
                </c:pt>
                <c:pt idx="74591">
                  <c:v>5.00E+02</c:v>
                </c:pt>
                <c:pt idx="74592">
                  <c:v>5.00E+02</c:v>
                </c:pt>
                <c:pt idx="74593">
                  <c:v>5.00E+02</c:v>
                </c:pt>
                <c:pt idx="74594">
                  <c:v>5.00E+02</c:v>
                </c:pt>
                <c:pt idx="74595">
                  <c:v>5.00E+02</c:v>
                </c:pt>
                <c:pt idx="74596">
                  <c:v>5.00E+02</c:v>
                </c:pt>
                <c:pt idx="74597">
                  <c:v>5.00E+02</c:v>
                </c:pt>
                <c:pt idx="74598">
                  <c:v>5.00E+02</c:v>
                </c:pt>
                <c:pt idx="74599">
                  <c:v>5.00E+02</c:v>
                </c:pt>
                <c:pt idx="74600">
                  <c:v>5.00E+02</c:v>
                </c:pt>
                <c:pt idx="74601">
                  <c:v>5.00E+02</c:v>
                </c:pt>
                <c:pt idx="74602">
                  <c:v>5.00E+02</c:v>
                </c:pt>
                <c:pt idx="74603">
                  <c:v>5.00E+02</c:v>
                </c:pt>
                <c:pt idx="74604">
                  <c:v>5.00E+02</c:v>
                </c:pt>
                <c:pt idx="74605">
                  <c:v>5.00E+02</c:v>
                </c:pt>
                <c:pt idx="74606">
                  <c:v>5.00E+02</c:v>
                </c:pt>
                <c:pt idx="74607">
                  <c:v>5.00E+02</c:v>
                </c:pt>
                <c:pt idx="74608">
                  <c:v>5.00E+02</c:v>
                </c:pt>
                <c:pt idx="74609">
                  <c:v>5.00E+02</c:v>
                </c:pt>
                <c:pt idx="74610">
                  <c:v>5.00E+02</c:v>
                </c:pt>
                <c:pt idx="74611">
                  <c:v>5.00E+02</c:v>
                </c:pt>
                <c:pt idx="74612">
                  <c:v>5.00E+02</c:v>
                </c:pt>
                <c:pt idx="74613">
                  <c:v>5.00E+02</c:v>
                </c:pt>
                <c:pt idx="74614">
                  <c:v>5.00E+02</c:v>
                </c:pt>
                <c:pt idx="74615">
                  <c:v>5.00E+02</c:v>
                </c:pt>
                <c:pt idx="74616">
                  <c:v>5.00E+02</c:v>
                </c:pt>
                <c:pt idx="74617">
                  <c:v>5.00E+02</c:v>
                </c:pt>
                <c:pt idx="74618">
                  <c:v>5.00E+02</c:v>
                </c:pt>
                <c:pt idx="74619">
                  <c:v>5.00E+02</c:v>
                </c:pt>
                <c:pt idx="74620">
                  <c:v>5.00E+02</c:v>
                </c:pt>
                <c:pt idx="74621">
                  <c:v>5.00E+02</c:v>
                </c:pt>
                <c:pt idx="74622">
                  <c:v>5.00E+02</c:v>
                </c:pt>
                <c:pt idx="74623">
                  <c:v>5.00E+02</c:v>
                </c:pt>
                <c:pt idx="74624">
                  <c:v>5.00E+02</c:v>
                </c:pt>
                <c:pt idx="74625">
                  <c:v>5.00E+02</c:v>
                </c:pt>
                <c:pt idx="74626">
                  <c:v>5.00E+02</c:v>
                </c:pt>
                <c:pt idx="74627">
                  <c:v>5.00E+02</c:v>
                </c:pt>
                <c:pt idx="74628">
                  <c:v>5.00E+02</c:v>
                </c:pt>
                <c:pt idx="74629">
                  <c:v>5.00E+02</c:v>
                </c:pt>
                <c:pt idx="74630">
                  <c:v>5.00E+02</c:v>
                </c:pt>
                <c:pt idx="74631">
                  <c:v>5.00E+02</c:v>
                </c:pt>
                <c:pt idx="74632">
                  <c:v>5.00E+02</c:v>
                </c:pt>
                <c:pt idx="74633">
                  <c:v>5.00E+02</c:v>
                </c:pt>
                <c:pt idx="74634">
                  <c:v>5.00E+02</c:v>
                </c:pt>
                <c:pt idx="74635">
                  <c:v>5.00E+02</c:v>
                </c:pt>
                <c:pt idx="74636">
                  <c:v>5.00E+02</c:v>
                </c:pt>
                <c:pt idx="74637">
                  <c:v>5.00E+02</c:v>
                </c:pt>
                <c:pt idx="74638">
                  <c:v>5.00E+02</c:v>
                </c:pt>
                <c:pt idx="74639">
                  <c:v>5.00E+02</c:v>
                </c:pt>
                <c:pt idx="74640">
                  <c:v>5.00E+02</c:v>
                </c:pt>
                <c:pt idx="74641">
                  <c:v>5.00E+02</c:v>
                </c:pt>
                <c:pt idx="74642">
                  <c:v>5.00E+02</c:v>
                </c:pt>
                <c:pt idx="74643">
                  <c:v>5.00E+02</c:v>
                </c:pt>
                <c:pt idx="74644">
                  <c:v>5.00E+02</c:v>
                </c:pt>
                <c:pt idx="74645">
                  <c:v>5.00E+02</c:v>
                </c:pt>
                <c:pt idx="74646">
                  <c:v>5.00E+02</c:v>
                </c:pt>
                <c:pt idx="74647">
                  <c:v>5.00E+02</c:v>
                </c:pt>
                <c:pt idx="74648">
                  <c:v>5.00E+02</c:v>
                </c:pt>
                <c:pt idx="74649">
                  <c:v>5.00E+02</c:v>
                </c:pt>
                <c:pt idx="74650">
                  <c:v>5.00E+02</c:v>
                </c:pt>
                <c:pt idx="74651">
                  <c:v>5.00E+02</c:v>
                </c:pt>
                <c:pt idx="74652">
                  <c:v>5.00E+02</c:v>
                </c:pt>
                <c:pt idx="74653">
                  <c:v>5.00E+02</c:v>
                </c:pt>
                <c:pt idx="74654">
                  <c:v>5.00E+02</c:v>
                </c:pt>
                <c:pt idx="74655">
                  <c:v>5.00E+02</c:v>
                </c:pt>
                <c:pt idx="74656">
                  <c:v>5.00E+02</c:v>
                </c:pt>
                <c:pt idx="74657">
                  <c:v>5.00E+02</c:v>
                </c:pt>
                <c:pt idx="74658">
                  <c:v>5.00E+02</c:v>
                </c:pt>
                <c:pt idx="74659">
                  <c:v>5.00E+02</c:v>
                </c:pt>
                <c:pt idx="74660">
                  <c:v>5.00E+02</c:v>
                </c:pt>
                <c:pt idx="74661">
                  <c:v>5.00E+02</c:v>
                </c:pt>
                <c:pt idx="74662">
                  <c:v>5.00E+02</c:v>
                </c:pt>
                <c:pt idx="74663">
                  <c:v>5.00E+02</c:v>
                </c:pt>
                <c:pt idx="74664">
                  <c:v>5.00E+02</c:v>
                </c:pt>
                <c:pt idx="74665">
                  <c:v>5.00E+02</c:v>
                </c:pt>
                <c:pt idx="74666">
                  <c:v>5.00E+02</c:v>
                </c:pt>
                <c:pt idx="74667">
                  <c:v>5.00E+02</c:v>
                </c:pt>
                <c:pt idx="74668">
                  <c:v>5.00E+02</c:v>
                </c:pt>
                <c:pt idx="74669">
                  <c:v>5.00E+02</c:v>
                </c:pt>
                <c:pt idx="74670">
                  <c:v>5.00E+02</c:v>
                </c:pt>
                <c:pt idx="74671">
                  <c:v>5.00E+02</c:v>
                </c:pt>
                <c:pt idx="74672">
                  <c:v>5.00E+02</c:v>
                </c:pt>
                <c:pt idx="74673">
                  <c:v>5.00E+02</c:v>
                </c:pt>
                <c:pt idx="74674">
                  <c:v>5.00E+02</c:v>
                </c:pt>
                <c:pt idx="74675">
                  <c:v>5.00E+02</c:v>
                </c:pt>
                <c:pt idx="74676">
                  <c:v>5.00E+02</c:v>
                </c:pt>
                <c:pt idx="74677">
                  <c:v>5.00E+02</c:v>
                </c:pt>
                <c:pt idx="74678">
                  <c:v>5.00E+02</c:v>
                </c:pt>
                <c:pt idx="74679">
                  <c:v>5.00E+02</c:v>
                </c:pt>
                <c:pt idx="74680">
                  <c:v>5.00E+02</c:v>
                </c:pt>
                <c:pt idx="74681">
                  <c:v>5.00E+02</c:v>
                </c:pt>
                <c:pt idx="74682">
                  <c:v>5.00E+02</c:v>
                </c:pt>
                <c:pt idx="74683">
                  <c:v>5.00E+02</c:v>
                </c:pt>
                <c:pt idx="74684">
                  <c:v>5.00E+02</c:v>
                </c:pt>
                <c:pt idx="74685">
                  <c:v>5.00E+02</c:v>
                </c:pt>
                <c:pt idx="74686">
                  <c:v>5.00E+02</c:v>
                </c:pt>
                <c:pt idx="74687">
                  <c:v>5.00E+02</c:v>
                </c:pt>
                <c:pt idx="74688">
                  <c:v>5.00E+02</c:v>
                </c:pt>
                <c:pt idx="74689">
                  <c:v>5.00E+02</c:v>
                </c:pt>
                <c:pt idx="74690">
                  <c:v>5.00E+02</c:v>
                </c:pt>
                <c:pt idx="74691">
                  <c:v>5.00E+02</c:v>
                </c:pt>
                <c:pt idx="74692">
                  <c:v>5.00E+02</c:v>
                </c:pt>
                <c:pt idx="74693">
                  <c:v>5.00E+02</c:v>
                </c:pt>
                <c:pt idx="74694">
                  <c:v>5.00E+02</c:v>
                </c:pt>
                <c:pt idx="74695">
                  <c:v>5.00E+02</c:v>
                </c:pt>
                <c:pt idx="74696">
                  <c:v>5.00E+02</c:v>
                </c:pt>
                <c:pt idx="74697">
                  <c:v>5.00E+02</c:v>
                </c:pt>
                <c:pt idx="74698">
                  <c:v>5.00E+02</c:v>
                </c:pt>
                <c:pt idx="74699">
                  <c:v>5.00E+02</c:v>
                </c:pt>
                <c:pt idx="74700">
                  <c:v>5.00E+02</c:v>
                </c:pt>
                <c:pt idx="74701">
                  <c:v>5.00E+02</c:v>
                </c:pt>
                <c:pt idx="74702">
                  <c:v>5.00E+02</c:v>
                </c:pt>
                <c:pt idx="74703">
                  <c:v>5.00E+02</c:v>
                </c:pt>
                <c:pt idx="74704">
                  <c:v>5.00E+02</c:v>
                </c:pt>
                <c:pt idx="74705">
                  <c:v>5.00E+02</c:v>
                </c:pt>
                <c:pt idx="74706">
                  <c:v>5.00E+02</c:v>
                </c:pt>
                <c:pt idx="74707">
                  <c:v>5.00E+02</c:v>
                </c:pt>
                <c:pt idx="74708">
                  <c:v>5.00E+02</c:v>
                </c:pt>
                <c:pt idx="74709">
                  <c:v>5.00E+02</c:v>
                </c:pt>
                <c:pt idx="74710">
                  <c:v>5.00E+02</c:v>
                </c:pt>
                <c:pt idx="74711">
                  <c:v>5.00E+02</c:v>
                </c:pt>
                <c:pt idx="74712">
                  <c:v>5.00E+02</c:v>
                </c:pt>
                <c:pt idx="74713">
                  <c:v>5.00E+02</c:v>
                </c:pt>
                <c:pt idx="74714">
                  <c:v>5.00E+02</c:v>
                </c:pt>
                <c:pt idx="74715">
                  <c:v>5.00E+02</c:v>
                </c:pt>
                <c:pt idx="74716">
                  <c:v>5.00E+02</c:v>
                </c:pt>
                <c:pt idx="74717">
                  <c:v>5.00E+02</c:v>
                </c:pt>
                <c:pt idx="74718">
                  <c:v>5.00E+02</c:v>
                </c:pt>
                <c:pt idx="74719">
                  <c:v>5.00E+02</c:v>
                </c:pt>
                <c:pt idx="74720">
                  <c:v>5.00E+02</c:v>
                </c:pt>
                <c:pt idx="74721">
                  <c:v>5.00E+02</c:v>
                </c:pt>
                <c:pt idx="74722">
                  <c:v>5.00E+02</c:v>
                </c:pt>
                <c:pt idx="74723">
                  <c:v>5.00E+02</c:v>
                </c:pt>
                <c:pt idx="74724">
                  <c:v>5.00E+02</c:v>
                </c:pt>
                <c:pt idx="74725">
                  <c:v>5.00E+02</c:v>
                </c:pt>
                <c:pt idx="74726">
                  <c:v>5.00E+02</c:v>
                </c:pt>
                <c:pt idx="74727">
                  <c:v>5.00E+02</c:v>
                </c:pt>
                <c:pt idx="74728">
                  <c:v>5.00E+02</c:v>
                </c:pt>
                <c:pt idx="74729">
                  <c:v>5.00E+02</c:v>
                </c:pt>
                <c:pt idx="74730">
                  <c:v>5.00E+02</c:v>
                </c:pt>
                <c:pt idx="74731">
                  <c:v>5.00E+02</c:v>
                </c:pt>
                <c:pt idx="74732">
                  <c:v>5.00E+02</c:v>
                </c:pt>
                <c:pt idx="74733">
                  <c:v>5.00E+02</c:v>
                </c:pt>
                <c:pt idx="74734">
                  <c:v>5.00E+02</c:v>
                </c:pt>
                <c:pt idx="74735">
                  <c:v>5.00E+02</c:v>
                </c:pt>
                <c:pt idx="74736">
                  <c:v>5.00E+02</c:v>
                </c:pt>
                <c:pt idx="74737">
                  <c:v>5.00E+02</c:v>
                </c:pt>
                <c:pt idx="74738">
                  <c:v>5.00E+02</c:v>
                </c:pt>
                <c:pt idx="74739">
                  <c:v>5.00E+02</c:v>
                </c:pt>
                <c:pt idx="74740">
                  <c:v>5.00E+02</c:v>
                </c:pt>
                <c:pt idx="74741">
                  <c:v>5.00E+02</c:v>
                </c:pt>
                <c:pt idx="74742">
                  <c:v>5.00E+02</c:v>
                </c:pt>
                <c:pt idx="74743">
                  <c:v>5.00E+02</c:v>
                </c:pt>
                <c:pt idx="74744">
                  <c:v>5.00E+02</c:v>
                </c:pt>
                <c:pt idx="74745">
                  <c:v>5.00E+02</c:v>
                </c:pt>
                <c:pt idx="74746">
                  <c:v>5.00E+02</c:v>
                </c:pt>
                <c:pt idx="74747">
                  <c:v>5.00E+02</c:v>
                </c:pt>
                <c:pt idx="74748">
                  <c:v>5.00E+02</c:v>
                </c:pt>
                <c:pt idx="74749">
                  <c:v>5.00E+02</c:v>
                </c:pt>
                <c:pt idx="74750">
                  <c:v>5.00E+02</c:v>
                </c:pt>
                <c:pt idx="74751">
                  <c:v>5.00E+02</c:v>
                </c:pt>
                <c:pt idx="74752">
                  <c:v>5.00E+02</c:v>
                </c:pt>
                <c:pt idx="74753">
                  <c:v>5.00E+02</c:v>
                </c:pt>
                <c:pt idx="74754">
                  <c:v>5.00E+02</c:v>
                </c:pt>
                <c:pt idx="74755">
                  <c:v>5.00E+02</c:v>
                </c:pt>
                <c:pt idx="74756">
                  <c:v>5.00E+02</c:v>
                </c:pt>
                <c:pt idx="74757">
                  <c:v>5.00E+02</c:v>
                </c:pt>
                <c:pt idx="74758">
                  <c:v>5.00E+02</c:v>
                </c:pt>
                <c:pt idx="74759">
                  <c:v>5.00E+02</c:v>
                </c:pt>
                <c:pt idx="74760">
                  <c:v>5.00E+02</c:v>
                </c:pt>
                <c:pt idx="74761">
                  <c:v>5.00E+02</c:v>
                </c:pt>
                <c:pt idx="74762">
                  <c:v>5.00E+02</c:v>
                </c:pt>
                <c:pt idx="74763">
                  <c:v>5.00E+02</c:v>
                </c:pt>
                <c:pt idx="74764">
                  <c:v>5.00E+02</c:v>
                </c:pt>
                <c:pt idx="74765">
                  <c:v>5.00E+02</c:v>
                </c:pt>
                <c:pt idx="74766">
                  <c:v>5.00E+02</c:v>
                </c:pt>
                <c:pt idx="74767">
                  <c:v>5.00E+02</c:v>
                </c:pt>
                <c:pt idx="74768">
                  <c:v>5.00E+02</c:v>
                </c:pt>
                <c:pt idx="74769">
                  <c:v>5.00E+02</c:v>
                </c:pt>
                <c:pt idx="74770">
                  <c:v>5.00E+02</c:v>
                </c:pt>
                <c:pt idx="74771">
                  <c:v>5.00E+02</c:v>
                </c:pt>
                <c:pt idx="74772">
                  <c:v>5.00E+02</c:v>
                </c:pt>
                <c:pt idx="74773">
                  <c:v>5.00E+02</c:v>
                </c:pt>
                <c:pt idx="74774">
                  <c:v>5.00E+02</c:v>
                </c:pt>
                <c:pt idx="74775">
                  <c:v>5.00E+02</c:v>
                </c:pt>
                <c:pt idx="74776">
                  <c:v>5.00E+02</c:v>
                </c:pt>
                <c:pt idx="74777">
                  <c:v>5.00E+02</c:v>
                </c:pt>
                <c:pt idx="74778">
                  <c:v>5.00E+02</c:v>
                </c:pt>
                <c:pt idx="74779">
                  <c:v>5.00E+02</c:v>
                </c:pt>
                <c:pt idx="74780">
                  <c:v>5.00E+02</c:v>
                </c:pt>
                <c:pt idx="74781">
                  <c:v>5.00E+02</c:v>
                </c:pt>
                <c:pt idx="74782">
                  <c:v>5.00E+02</c:v>
                </c:pt>
                <c:pt idx="74783">
                  <c:v>5.00E+02</c:v>
                </c:pt>
                <c:pt idx="74784">
                  <c:v>5.00E+02</c:v>
                </c:pt>
                <c:pt idx="74785">
                  <c:v>5.00E+02</c:v>
                </c:pt>
                <c:pt idx="74786">
                  <c:v>5.00E+02</c:v>
                </c:pt>
                <c:pt idx="74787">
                  <c:v>5.00E+02</c:v>
                </c:pt>
                <c:pt idx="74788">
                  <c:v>5.00E+02</c:v>
                </c:pt>
                <c:pt idx="74789">
                  <c:v>5.00E+02</c:v>
                </c:pt>
                <c:pt idx="74790">
                  <c:v>5.00E+02</c:v>
                </c:pt>
                <c:pt idx="74791">
                  <c:v>5.00E+02</c:v>
                </c:pt>
                <c:pt idx="74792">
                  <c:v>5.00E+02</c:v>
                </c:pt>
                <c:pt idx="74793">
                  <c:v>5.00E+02</c:v>
                </c:pt>
                <c:pt idx="74794">
                  <c:v>5.00E+02</c:v>
                </c:pt>
                <c:pt idx="74795">
                  <c:v>5.00E+02</c:v>
                </c:pt>
                <c:pt idx="74796">
                  <c:v>5.00E+02</c:v>
                </c:pt>
                <c:pt idx="74797">
                  <c:v>5.00E+02</c:v>
                </c:pt>
                <c:pt idx="74798">
                  <c:v>5.00E+02</c:v>
                </c:pt>
                <c:pt idx="74799">
                  <c:v>5.00E+02</c:v>
                </c:pt>
                <c:pt idx="74800">
                  <c:v>5.00E+02</c:v>
                </c:pt>
                <c:pt idx="74801">
                  <c:v>5.00E+02</c:v>
                </c:pt>
                <c:pt idx="74802">
                  <c:v>5.00E+02</c:v>
                </c:pt>
                <c:pt idx="74803">
                  <c:v>5.00E+02</c:v>
                </c:pt>
                <c:pt idx="74804">
                  <c:v>5.00E+02</c:v>
                </c:pt>
                <c:pt idx="74805">
                  <c:v>5.00E+02</c:v>
                </c:pt>
                <c:pt idx="74806">
                  <c:v>5.00E+02</c:v>
                </c:pt>
                <c:pt idx="74807">
                  <c:v>5.00E+02</c:v>
                </c:pt>
                <c:pt idx="74808">
                  <c:v>5.00E+02</c:v>
                </c:pt>
                <c:pt idx="74809">
                  <c:v>5.00E+02</c:v>
                </c:pt>
                <c:pt idx="74810">
                  <c:v>5.00E+02</c:v>
                </c:pt>
                <c:pt idx="74811">
                  <c:v>5.00E+02</c:v>
                </c:pt>
                <c:pt idx="74812">
                  <c:v>5.00E+02</c:v>
                </c:pt>
                <c:pt idx="74813">
                  <c:v>5.00E+02</c:v>
                </c:pt>
                <c:pt idx="74814">
                  <c:v>5.00E+02</c:v>
                </c:pt>
                <c:pt idx="74815">
                  <c:v>5.00E+02</c:v>
                </c:pt>
                <c:pt idx="74816">
                  <c:v>5.00E+02</c:v>
                </c:pt>
                <c:pt idx="74817">
                  <c:v>5.00E+02</c:v>
                </c:pt>
                <c:pt idx="74818">
                  <c:v>5.00E+02</c:v>
                </c:pt>
                <c:pt idx="74819">
                  <c:v>5.00E+02</c:v>
                </c:pt>
                <c:pt idx="74820">
                  <c:v>5.00E+02</c:v>
                </c:pt>
                <c:pt idx="74821">
                  <c:v>5.00E+02</c:v>
                </c:pt>
                <c:pt idx="74822">
                  <c:v>5.00E+02</c:v>
                </c:pt>
                <c:pt idx="74823">
                  <c:v>5.00E+02</c:v>
                </c:pt>
                <c:pt idx="74824">
                  <c:v>5.00E+02</c:v>
                </c:pt>
                <c:pt idx="74825">
                  <c:v>5.00E+02</c:v>
                </c:pt>
                <c:pt idx="74826">
                  <c:v>5.00E+02</c:v>
                </c:pt>
                <c:pt idx="74827">
                  <c:v>5.00E+02</c:v>
                </c:pt>
                <c:pt idx="74828">
                  <c:v>5.00E+02</c:v>
                </c:pt>
                <c:pt idx="74829">
                  <c:v>5.00E+02</c:v>
                </c:pt>
                <c:pt idx="74830">
                  <c:v>5.00E+02</c:v>
                </c:pt>
                <c:pt idx="74831">
                  <c:v>5.00E+02</c:v>
                </c:pt>
                <c:pt idx="74832">
                  <c:v>5.00E+02</c:v>
                </c:pt>
                <c:pt idx="74833">
                  <c:v>5.00E+02</c:v>
                </c:pt>
                <c:pt idx="74834">
                  <c:v>5.00E+02</c:v>
                </c:pt>
                <c:pt idx="74835">
                  <c:v>5.00E+02</c:v>
                </c:pt>
                <c:pt idx="74836">
                  <c:v>5.00E+02</c:v>
                </c:pt>
                <c:pt idx="74837">
                  <c:v>5.00E+02</c:v>
                </c:pt>
                <c:pt idx="74838">
                  <c:v>5.00E+02</c:v>
                </c:pt>
                <c:pt idx="74839">
                  <c:v>5.00E+02</c:v>
                </c:pt>
                <c:pt idx="74840">
                  <c:v>5.00E+02</c:v>
                </c:pt>
                <c:pt idx="74841">
                  <c:v>5.00E+02</c:v>
                </c:pt>
                <c:pt idx="74842">
                  <c:v>5.00E+02</c:v>
                </c:pt>
                <c:pt idx="74843">
                  <c:v>5.00E+02</c:v>
                </c:pt>
                <c:pt idx="74844">
                  <c:v>5.00E+02</c:v>
                </c:pt>
                <c:pt idx="74845">
                  <c:v>5.00E+02</c:v>
                </c:pt>
                <c:pt idx="74846">
                  <c:v>5.00E+02</c:v>
                </c:pt>
                <c:pt idx="74847">
                  <c:v>5.00E+02</c:v>
                </c:pt>
                <c:pt idx="74848">
                  <c:v>5.00E+02</c:v>
                </c:pt>
                <c:pt idx="74849">
                  <c:v>5.00E+02</c:v>
                </c:pt>
                <c:pt idx="74850">
                  <c:v>5.00E+02</c:v>
                </c:pt>
                <c:pt idx="74851">
                  <c:v>5.00E+02</c:v>
                </c:pt>
                <c:pt idx="74852">
                  <c:v>5.00E+02</c:v>
                </c:pt>
                <c:pt idx="74853">
                  <c:v>5.00E+02</c:v>
                </c:pt>
                <c:pt idx="74854">
                  <c:v>5.00E+02</c:v>
                </c:pt>
                <c:pt idx="74855">
                  <c:v>5.00E+02</c:v>
                </c:pt>
                <c:pt idx="74856">
                  <c:v>5.00E+02</c:v>
                </c:pt>
                <c:pt idx="74857">
                  <c:v>5.00E+02</c:v>
                </c:pt>
                <c:pt idx="74858">
                  <c:v>5.00E+02</c:v>
                </c:pt>
                <c:pt idx="74859">
                  <c:v>5.00E+02</c:v>
                </c:pt>
                <c:pt idx="74860">
                  <c:v>5.00E+02</c:v>
                </c:pt>
                <c:pt idx="74861">
                  <c:v>5.00E+02</c:v>
                </c:pt>
                <c:pt idx="74862">
                  <c:v>5.00E+02</c:v>
                </c:pt>
                <c:pt idx="74863">
                  <c:v>5.00E+02</c:v>
                </c:pt>
                <c:pt idx="74864">
                  <c:v>5.00E+02</c:v>
                </c:pt>
                <c:pt idx="74865">
                  <c:v>5.00E+02</c:v>
                </c:pt>
                <c:pt idx="74866">
                  <c:v>5.00E+02</c:v>
                </c:pt>
                <c:pt idx="74867">
                  <c:v>5.00E+02</c:v>
                </c:pt>
                <c:pt idx="74868">
                  <c:v>5.00E+02</c:v>
                </c:pt>
                <c:pt idx="74869">
                  <c:v>5.00E+02</c:v>
                </c:pt>
                <c:pt idx="74870">
                  <c:v>5.00E+02</c:v>
                </c:pt>
                <c:pt idx="74871">
                  <c:v>5.00E+02</c:v>
                </c:pt>
                <c:pt idx="74872">
                  <c:v>5.00E+02</c:v>
                </c:pt>
                <c:pt idx="74873">
                  <c:v>5.00E+02</c:v>
                </c:pt>
                <c:pt idx="74874">
                  <c:v>5.00E+02</c:v>
                </c:pt>
                <c:pt idx="74875">
                  <c:v>5.00E+02</c:v>
                </c:pt>
                <c:pt idx="74876">
                  <c:v>5.00E+02</c:v>
                </c:pt>
                <c:pt idx="74877">
                  <c:v>5.00E+02</c:v>
                </c:pt>
                <c:pt idx="74878">
                  <c:v>5.00E+02</c:v>
                </c:pt>
                <c:pt idx="74879">
                  <c:v>5.00E+02</c:v>
                </c:pt>
                <c:pt idx="74880">
                  <c:v>5.00E+02</c:v>
                </c:pt>
                <c:pt idx="74881">
                  <c:v>5.00E+02</c:v>
                </c:pt>
                <c:pt idx="74882">
                  <c:v>5.00E+02</c:v>
                </c:pt>
                <c:pt idx="74883">
                  <c:v>5.00E+02</c:v>
                </c:pt>
                <c:pt idx="74884">
                  <c:v>5.00E+02</c:v>
                </c:pt>
                <c:pt idx="74885">
                  <c:v>5.00E+02</c:v>
                </c:pt>
                <c:pt idx="74886">
                  <c:v>5.00E+02</c:v>
                </c:pt>
                <c:pt idx="74887">
                  <c:v>5.00E+02</c:v>
                </c:pt>
                <c:pt idx="74888">
                  <c:v>5.00E+02</c:v>
                </c:pt>
                <c:pt idx="74889">
                  <c:v>5.00E+02</c:v>
                </c:pt>
                <c:pt idx="74890">
                  <c:v>5.00E+02</c:v>
                </c:pt>
                <c:pt idx="74891">
                  <c:v>5.00E+02</c:v>
                </c:pt>
                <c:pt idx="74892">
                  <c:v>5.00E+02</c:v>
                </c:pt>
                <c:pt idx="74893">
                  <c:v>5.00E+02</c:v>
                </c:pt>
                <c:pt idx="74894">
                  <c:v>5.00E+02</c:v>
                </c:pt>
                <c:pt idx="74895">
                  <c:v>5.00E+02</c:v>
                </c:pt>
                <c:pt idx="74896">
                  <c:v>5.00E+02</c:v>
                </c:pt>
                <c:pt idx="74897">
                  <c:v>5.00E+02</c:v>
                </c:pt>
                <c:pt idx="74898">
                  <c:v>5.00E+02</c:v>
                </c:pt>
                <c:pt idx="74899">
                  <c:v>5.00E+02</c:v>
                </c:pt>
                <c:pt idx="74900">
                  <c:v>5.00E+02</c:v>
                </c:pt>
                <c:pt idx="74901">
                  <c:v>5.00E+02</c:v>
                </c:pt>
                <c:pt idx="74902">
                  <c:v>5.00E+02</c:v>
                </c:pt>
                <c:pt idx="74903">
                  <c:v>5.00E+02</c:v>
                </c:pt>
                <c:pt idx="74904">
                  <c:v>5.00E+02</c:v>
                </c:pt>
                <c:pt idx="74905">
                  <c:v>5.00E+02</c:v>
                </c:pt>
                <c:pt idx="74906">
                  <c:v>5.00E+02</c:v>
                </c:pt>
                <c:pt idx="74907">
                  <c:v>5.00E+02</c:v>
                </c:pt>
                <c:pt idx="74908">
                  <c:v>5.00E+02</c:v>
                </c:pt>
                <c:pt idx="74909">
                  <c:v>5.00E+02</c:v>
                </c:pt>
                <c:pt idx="74910">
                  <c:v>5.00E+02</c:v>
                </c:pt>
                <c:pt idx="74911">
                  <c:v>5.00E+02</c:v>
                </c:pt>
                <c:pt idx="74912">
                  <c:v>5.00E+02</c:v>
                </c:pt>
                <c:pt idx="74913">
                  <c:v>5.00E+02</c:v>
                </c:pt>
                <c:pt idx="74914">
                  <c:v>5.00E+02</c:v>
                </c:pt>
                <c:pt idx="74915">
                  <c:v>5.00E+02</c:v>
                </c:pt>
                <c:pt idx="74916">
                  <c:v>5.00E+02</c:v>
                </c:pt>
                <c:pt idx="74917">
                  <c:v>5.00E+02</c:v>
                </c:pt>
                <c:pt idx="74918">
                  <c:v>5.00E+02</c:v>
                </c:pt>
                <c:pt idx="74919">
                  <c:v>5.00E+02</c:v>
                </c:pt>
                <c:pt idx="74920">
                  <c:v>5.00E+02</c:v>
                </c:pt>
                <c:pt idx="74921">
                  <c:v>5.00E+02</c:v>
                </c:pt>
                <c:pt idx="74922">
                  <c:v>5.00E+02</c:v>
                </c:pt>
                <c:pt idx="74923">
                  <c:v>5.00E+02</c:v>
                </c:pt>
                <c:pt idx="74924">
                  <c:v>5.00E+02</c:v>
                </c:pt>
                <c:pt idx="74925">
                  <c:v>5.00E+02</c:v>
                </c:pt>
                <c:pt idx="74926">
                  <c:v>5.00E+02</c:v>
                </c:pt>
                <c:pt idx="74927">
                  <c:v>5.00E+02</c:v>
                </c:pt>
                <c:pt idx="74928">
                  <c:v>5.00E+02</c:v>
                </c:pt>
                <c:pt idx="74929">
                  <c:v>5.00E+02</c:v>
                </c:pt>
                <c:pt idx="74930">
                  <c:v>5.00E+02</c:v>
                </c:pt>
                <c:pt idx="74931">
                  <c:v>5.00E+02</c:v>
                </c:pt>
                <c:pt idx="74932">
                  <c:v>5.00E+02</c:v>
                </c:pt>
                <c:pt idx="74933">
                  <c:v>5.00E+02</c:v>
                </c:pt>
                <c:pt idx="74934">
                  <c:v>5.00E+02</c:v>
                </c:pt>
                <c:pt idx="74935">
                  <c:v>5.00E+02</c:v>
                </c:pt>
                <c:pt idx="74936">
                  <c:v>5.00E+02</c:v>
                </c:pt>
                <c:pt idx="74937">
                  <c:v>5.00E+02</c:v>
                </c:pt>
                <c:pt idx="74938">
                  <c:v>5.00E+02</c:v>
                </c:pt>
                <c:pt idx="74939">
                  <c:v>5.00E+02</c:v>
                </c:pt>
                <c:pt idx="74940">
                  <c:v>5.00E+02</c:v>
                </c:pt>
                <c:pt idx="74941">
                  <c:v>5.00E+02</c:v>
                </c:pt>
                <c:pt idx="74942">
                  <c:v>5.00E+02</c:v>
                </c:pt>
                <c:pt idx="74943">
                  <c:v>5.00E+02</c:v>
                </c:pt>
                <c:pt idx="74944">
                  <c:v>5.00E+02</c:v>
                </c:pt>
                <c:pt idx="74945">
                  <c:v>5.00E+02</c:v>
                </c:pt>
                <c:pt idx="74946">
                  <c:v>5.00E+02</c:v>
                </c:pt>
                <c:pt idx="74947">
                  <c:v>5.00E+02</c:v>
                </c:pt>
                <c:pt idx="74948">
                  <c:v>5.00E+02</c:v>
                </c:pt>
                <c:pt idx="74949">
                  <c:v>5.00E+02</c:v>
                </c:pt>
                <c:pt idx="74950">
                  <c:v>5.00E+02</c:v>
                </c:pt>
                <c:pt idx="74951">
                  <c:v>5.00E+02</c:v>
                </c:pt>
                <c:pt idx="74952">
                  <c:v>5.00E+02</c:v>
                </c:pt>
                <c:pt idx="74953">
                  <c:v>5.00E+02</c:v>
                </c:pt>
                <c:pt idx="74954">
                  <c:v>5.00E+02</c:v>
                </c:pt>
                <c:pt idx="74955">
                  <c:v>5.00E+02</c:v>
                </c:pt>
                <c:pt idx="74956">
                  <c:v>5.00E+02</c:v>
                </c:pt>
                <c:pt idx="74957">
                  <c:v>5.00E+02</c:v>
                </c:pt>
                <c:pt idx="74958">
                  <c:v>5.00E+02</c:v>
                </c:pt>
                <c:pt idx="74959">
                  <c:v>5.00E+02</c:v>
                </c:pt>
                <c:pt idx="74960">
                  <c:v>5.00E+02</c:v>
                </c:pt>
                <c:pt idx="74961">
                  <c:v>5.00E+02</c:v>
                </c:pt>
                <c:pt idx="74962">
                  <c:v>5.00E+02</c:v>
                </c:pt>
                <c:pt idx="74963">
                  <c:v>5.00E+02</c:v>
                </c:pt>
                <c:pt idx="74964">
                  <c:v>5.00E+02</c:v>
                </c:pt>
                <c:pt idx="74965">
                  <c:v>5.00E+02</c:v>
                </c:pt>
                <c:pt idx="74966">
                  <c:v>5.00E+02</c:v>
                </c:pt>
                <c:pt idx="74967">
                  <c:v>5.00E+02</c:v>
                </c:pt>
                <c:pt idx="74968">
                  <c:v>5.00E+02</c:v>
                </c:pt>
                <c:pt idx="74969">
                  <c:v>5.00E+02</c:v>
                </c:pt>
                <c:pt idx="74970">
                  <c:v>5.00E+02</c:v>
                </c:pt>
                <c:pt idx="74971">
                  <c:v>5.00E+02</c:v>
                </c:pt>
                <c:pt idx="74972">
                  <c:v>5.00E+02</c:v>
                </c:pt>
                <c:pt idx="74973">
                  <c:v>5.00E+02</c:v>
                </c:pt>
                <c:pt idx="74974">
                  <c:v>5.00E+02</c:v>
                </c:pt>
                <c:pt idx="74975">
                  <c:v>5.00E+02</c:v>
                </c:pt>
                <c:pt idx="74976">
                  <c:v>5.00E+02</c:v>
                </c:pt>
                <c:pt idx="74977">
                  <c:v>5.00E+02</c:v>
                </c:pt>
                <c:pt idx="74978">
                  <c:v>5.00E+02</c:v>
                </c:pt>
                <c:pt idx="74979">
                  <c:v>5.00E+02</c:v>
                </c:pt>
                <c:pt idx="74980">
                  <c:v>5.00E+02</c:v>
                </c:pt>
                <c:pt idx="74981">
                  <c:v>5.00E+02</c:v>
                </c:pt>
                <c:pt idx="74982">
                  <c:v>5.00E+02</c:v>
                </c:pt>
                <c:pt idx="74983">
                  <c:v>5.00E+02</c:v>
                </c:pt>
                <c:pt idx="74984">
                  <c:v>5.00E+02</c:v>
                </c:pt>
                <c:pt idx="74985">
                  <c:v>5.00E+02</c:v>
                </c:pt>
                <c:pt idx="74986">
                  <c:v>5.00E+02</c:v>
                </c:pt>
                <c:pt idx="74987">
                  <c:v>5.00E+02</c:v>
                </c:pt>
                <c:pt idx="74988">
                  <c:v>5.00E+02</c:v>
                </c:pt>
                <c:pt idx="74989">
                  <c:v>5.00E+02</c:v>
                </c:pt>
                <c:pt idx="74990">
                  <c:v>5.00E+02</c:v>
                </c:pt>
                <c:pt idx="74991">
                  <c:v>5.00E+02</c:v>
                </c:pt>
                <c:pt idx="74992">
                  <c:v>5.00E+02</c:v>
                </c:pt>
                <c:pt idx="74993">
                  <c:v>5.00E+02</c:v>
                </c:pt>
                <c:pt idx="74994">
                  <c:v>5.00E+02</c:v>
                </c:pt>
                <c:pt idx="74995">
                  <c:v>5.00E+02</c:v>
                </c:pt>
                <c:pt idx="74996">
                  <c:v>5.00E+02</c:v>
                </c:pt>
                <c:pt idx="74997">
                  <c:v>5.00E+02</c:v>
                </c:pt>
                <c:pt idx="74998">
                  <c:v>5.00E+02</c:v>
                </c:pt>
                <c:pt idx="74999">
                  <c:v>5.00E+02</c:v>
                </c:pt>
                <c:pt idx="75000">
                  <c:v>5.00E+02</c:v>
                </c:pt>
                <c:pt idx="75001">
                  <c:v>5.00E+02</c:v>
                </c:pt>
                <c:pt idx="75002">
                  <c:v>5.00E+02</c:v>
                </c:pt>
                <c:pt idx="75003">
                  <c:v>5.00E+02</c:v>
                </c:pt>
                <c:pt idx="75004">
                  <c:v>5.00E+02</c:v>
                </c:pt>
                <c:pt idx="75005">
                  <c:v>5.00E+02</c:v>
                </c:pt>
                <c:pt idx="75006">
                  <c:v>5.00E+02</c:v>
                </c:pt>
                <c:pt idx="75007">
                  <c:v>5.00E+02</c:v>
                </c:pt>
                <c:pt idx="75008">
                  <c:v>5.00E+02</c:v>
                </c:pt>
                <c:pt idx="75009">
                  <c:v>5.00E+02</c:v>
                </c:pt>
                <c:pt idx="75010">
                  <c:v>5.00E+02</c:v>
                </c:pt>
                <c:pt idx="75011">
                  <c:v>5.00E+02</c:v>
                </c:pt>
                <c:pt idx="75012">
                  <c:v>5.00E+02</c:v>
                </c:pt>
                <c:pt idx="75013">
                  <c:v>5.00E+02</c:v>
                </c:pt>
                <c:pt idx="75014">
                  <c:v>5.00E+02</c:v>
                </c:pt>
                <c:pt idx="75015">
                  <c:v>5.00E+02</c:v>
                </c:pt>
                <c:pt idx="75016">
                  <c:v>5.00E+02</c:v>
                </c:pt>
                <c:pt idx="75017">
                  <c:v>5.00E+02</c:v>
                </c:pt>
                <c:pt idx="75018">
                  <c:v>5.00E+02</c:v>
                </c:pt>
                <c:pt idx="75019">
                  <c:v>5.00E+02</c:v>
                </c:pt>
                <c:pt idx="75020">
                  <c:v>5.00E+02</c:v>
                </c:pt>
                <c:pt idx="75021">
                  <c:v>5.00E+02</c:v>
                </c:pt>
                <c:pt idx="75022">
                  <c:v>5.00E+02</c:v>
                </c:pt>
                <c:pt idx="75023">
                  <c:v>5.00E+02</c:v>
                </c:pt>
                <c:pt idx="75024">
                  <c:v>5.00E+02</c:v>
                </c:pt>
                <c:pt idx="75025">
                  <c:v>5.00E+02</c:v>
                </c:pt>
                <c:pt idx="75026">
                  <c:v>5.00E+02</c:v>
                </c:pt>
                <c:pt idx="75027">
                  <c:v>5.00E+02</c:v>
                </c:pt>
                <c:pt idx="75028">
                  <c:v>5.00E+02</c:v>
                </c:pt>
                <c:pt idx="75029">
                  <c:v>5.00E+02</c:v>
                </c:pt>
                <c:pt idx="75030">
                  <c:v>5.00E+02</c:v>
                </c:pt>
                <c:pt idx="75031">
                  <c:v>5.00E+02</c:v>
                </c:pt>
                <c:pt idx="75032">
                  <c:v>5.00E+02</c:v>
                </c:pt>
                <c:pt idx="75033">
                  <c:v>5.00E+02</c:v>
                </c:pt>
                <c:pt idx="75034">
                  <c:v>5.00E+02</c:v>
                </c:pt>
                <c:pt idx="75035">
                  <c:v>5.00E+02</c:v>
                </c:pt>
                <c:pt idx="75036">
                  <c:v>5.00E+02</c:v>
                </c:pt>
                <c:pt idx="75037">
                  <c:v>5.00E+02</c:v>
                </c:pt>
                <c:pt idx="75038">
                  <c:v>5.00E+02</c:v>
                </c:pt>
                <c:pt idx="75039">
                  <c:v>5.00E+02</c:v>
                </c:pt>
                <c:pt idx="75040">
                  <c:v>5.00E+02</c:v>
                </c:pt>
                <c:pt idx="75041">
                  <c:v>5.00E+02</c:v>
                </c:pt>
                <c:pt idx="75042">
                  <c:v>5.00E+02</c:v>
                </c:pt>
                <c:pt idx="75043">
                  <c:v>5.00E+02</c:v>
                </c:pt>
                <c:pt idx="75044">
                  <c:v>5.00E+02</c:v>
                </c:pt>
                <c:pt idx="75045">
                  <c:v>5.00E+02</c:v>
                </c:pt>
                <c:pt idx="75046">
                  <c:v>5.00E+02</c:v>
                </c:pt>
                <c:pt idx="75047">
                  <c:v>5.00E+02</c:v>
                </c:pt>
                <c:pt idx="75048">
                  <c:v>5.00E+02</c:v>
                </c:pt>
                <c:pt idx="75049">
                  <c:v>5.00E+02</c:v>
                </c:pt>
                <c:pt idx="75050">
                  <c:v>5.00E+02</c:v>
                </c:pt>
                <c:pt idx="75051">
                  <c:v>5.00E+02</c:v>
                </c:pt>
                <c:pt idx="75052">
                  <c:v>5.00E+02</c:v>
                </c:pt>
                <c:pt idx="75053">
                  <c:v>5.00E+02</c:v>
                </c:pt>
                <c:pt idx="75054">
                  <c:v>5.00E+02</c:v>
                </c:pt>
                <c:pt idx="75055">
                  <c:v>5.00E+02</c:v>
                </c:pt>
                <c:pt idx="75056">
                  <c:v>5.00E+02</c:v>
                </c:pt>
                <c:pt idx="75057">
                  <c:v>5.00E+02</c:v>
                </c:pt>
                <c:pt idx="75058">
                  <c:v>5.00E+02</c:v>
                </c:pt>
                <c:pt idx="75059">
                  <c:v>5.00E+02</c:v>
                </c:pt>
                <c:pt idx="75060">
                  <c:v>5.00E+02</c:v>
                </c:pt>
                <c:pt idx="75061">
                  <c:v>5.00E+02</c:v>
                </c:pt>
                <c:pt idx="75062">
                  <c:v>5.00E+02</c:v>
                </c:pt>
                <c:pt idx="75063">
                  <c:v>5.00E+02</c:v>
                </c:pt>
                <c:pt idx="75064">
                  <c:v>5.00E+02</c:v>
                </c:pt>
                <c:pt idx="75065">
                  <c:v>5.00E+02</c:v>
                </c:pt>
                <c:pt idx="75066">
                  <c:v>5.00E+02</c:v>
                </c:pt>
                <c:pt idx="75067">
                  <c:v>5.00E+02</c:v>
                </c:pt>
                <c:pt idx="75068">
                  <c:v>5.00E+02</c:v>
                </c:pt>
                <c:pt idx="75069">
                  <c:v>5.00E+02</c:v>
                </c:pt>
                <c:pt idx="75070">
                  <c:v>5.00E+02</c:v>
                </c:pt>
                <c:pt idx="75071">
                  <c:v>5.00E+02</c:v>
                </c:pt>
                <c:pt idx="75072">
                  <c:v>5.00E+02</c:v>
                </c:pt>
                <c:pt idx="75073">
                  <c:v>5.00E+02</c:v>
                </c:pt>
                <c:pt idx="75074">
                  <c:v>5.00E+02</c:v>
                </c:pt>
                <c:pt idx="75075">
                  <c:v>5.00E+02</c:v>
                </c:pt>
                <c:pt idx="75076">
                  <c:v>5.00E+02</c:v>
                </c:pt>
                <c:pt idx="75077">
                  <c:v>5.00E+02</c:v>
                </c:pt>
                <c:pt idx="75078">
                  <c:v>5.00E+02</c:v>
                </c:pt>
                <c:pt idx="75079">
                  <c:v>5.00E+02</c:v>
                </c:pt>
                <c:pt idx="75080">
                  <c:v>5.00E+02</c:v>
                </c:pt>
                <c:pt idx="75081">
                  <c:v>5.00E+02</c:v>
                </c:pt>
                <c:pt idx="75082">
                  <c:v>5.00E+02</c:v>
                </c:pt>
                <c:pt idx="75083">
                  <c:v>5.00E+02</c:v>
                </c:pt>
                <c:pt idx="75084">
                  <c:v>5.00E+02</c:v>
                </c:pt>
                <c:pt idx="75085">
                  <c:v>5.00E+02</c:v>
                </c:pt>
                <c:pt idx="75086">
                  <c:v>5.00E+02</c:v>
                </c:pt>
                <c:pt idx="75087">
                  <c:v>5.00E+02</c:v>
                </c:pt>
                <c:pt idx="75088">
                  <c:v>5.00E+02</c:v>
                </c:pt>
                <c:pt idx="75089">
                  <c:v>5.00E+02</c:v>
                </c:pt>
                <c:pt idx="75090">
                  <c:v>5.00E+02</c:v>
                </c:pt>
                <c:pt idx="75091">
                  <c:v>5.00E+02</c:v>
                </c:pt>
                <c:pt idx="75092">
                  <c:v>5.00E+02</c:v>
                </c:pt>
                <c:pt idx="75093">
                  <c:v>5.00E+02</c:v>
                </c:pt>
                <c:pt idx="75094">
                  <c:v>5.00E+02</c:v>
                </c:pt>
                <c:pt idx="75095">
                  <c:v>5.00E+02</c:v>
                </c:pt>
                <c:pt idx="75096">
                  <c:v>5.00E+02</c:v>
                </c:pt>
                <c:pt idx="75097">
                  <c:v>5.00E+02</c:v>
                </c:pt>
                <c:pt idx="75098">
                  <c:v>5.00E+02</c:v>
                </c:pt>
                <c:pt idx="75099">
                  <c:v>5.00E+02</c:v>
                </c:pt>
                <c:pt idx="75100">
                  <c:v>5.00E+02</c:v>
                </c:pt>
                <c:pt idx="75101">
                  <c:v>5.00E+02</c:v>
                </c:pt>
                <c:pt idx="75102">
                  <c:v>5.00E+02</c:v>
                </c:pt>
                <c:pt idx="75103">
                  <c:v>5.00E+02</c:v>
                </c:pt>
                <c:pt idx="75104">
                  <c:v>5.00E+02</c:v>
                </c:pt>
                <c:pt idx="75105">
                  <c:v>5.00E+02</c:v>
                </c:pt>
                <c:pt idx="75106">
                  <c:v>5.00E+02</c:v>
                </c:pt>
                <c:pt idx="75107">
                  <c:v>5.00E+02</c:v>
                </c:pt>
                <c:pt idx="75108">
                  <c:v>5.00E+02</c:v>
                </c:pt>
                <c:pt idx="75109">
                  <c:v>5.00E+02</c:v>
                </c:pt>
                <c:pt idx="75110">
                  <c:v>5.00E+02</c:v>
                </c:pt>
                <c:pt idx="75111">
                  <c:v>5.00E+02</c:v>
                </c:pt>
                <c:pt idx="75112">
                  <c:v>5.00E+02</c:v>
                </c:pt>
                <c:pt idx="75113">
                  <c:v>5.00E+02</c:v>
                </c:pt>
                <c:pt idx="75114">
                  <c:v>5.00E+02</c:v>
                </c:pt>
                <c:pt idx="75115">
                  <c:v>5.00E+02</c:v>
                </c:pt>
                <c:pt idx="75116">
                  <c:v>5.00E+02</c:v>
                </c:pt>
                <c:pt idx="75117">
                  <c:v>5.00E+02</c:v>
                </c:pt>
                <c:pt idx="75118">
                  <c:v>5.00E+02</c:v>
                </c:pt>
                <c:pt idx="75119">
                  <c:v>5.00E+02</c:v>
                </c:pt>
                <c:pt idx="75120">
                  <c:v>5.00E+02</c:v>
                </c:pt>
                <c:pt idx="75121">
                  <c:v>5.00E+02</c:v>
                </c:pt>
                <c:pt idx="75122">
                  <c:v>5.00E+02</c:v>
                </c:pt>
                <c:pt idx="75123">
                  <c:v>5.00E+02</c:v>
                </c:pt>
                <c:pt idx="75124">
                  <c:v>5.00E+02</c:v>
                </c:pt>
                <c:pt idx="75125">
                  <c:v>5.00E+02</c:v>
                </c:pt>
                <c:pt idx="75126">
                  <c:v>5.00E+02</c:v>
                </c:pt>
                <c:pt idx="75127">
                  <c:v>5.00E+02</c:v>
                </c:pt>
                <c:pt idx="75128">
                  <c:v>5.00E+02</c:v>
                </c:pt>
                <c:pt idx="75129">
                  <c:v>5.00E+02</c:v>
                </c:pt>
                <c:pt idx="75130">
                  <c:v>5.00E+02</c:v>
                </c:pt>
                <c:pt idx="75131">
                  <c:v>5.00E+02</c:v>
                </c:pt>
                <c:pt idx="75132">
                  <c:v>5.00E+02</c:v>
                </c:pt>
                <c:pt idx="75133">
                  <c:v>5.00E+02</c:v>
                </c:pt>
                <c:pt idx="75134">
                  <c:v>5.00E+02</c:v>
                </c:pt>
                <c:pt idx="75135">
                  <c:v>5.00E+02</c:v>
                </c:pt>
                <c:pt idx="75136">
                  <c:v>5.00E+02</c:v>
                </c:pt>
                <c:pt idx="75137">
                  <c:v>5.00E+02</c:v>
                </c:pt>
                <c:pt idx="75138">
                  <c:v>5.00E+02</c:v>
                </c:pt>
                <c:pt idx="75139">
                  <c:v>5.00E+02</c:v>
                </c:pt>
                <c:pt idx="75140">
                  <c:v>5.00E+02</c:v>
                </c:pt>
                <c:pt idx="75141">
                  <c:v>5.00E+02</c:v>
                </c:pt>
                <c:pt idx="75142">
                  <c:v>5.00E+02</c:v>
                </c:pt>
                <c:pt idx="75143">
                  <c:v>5.00E+02</c:v>
                </c:pt>
                <c:pt idx="75144">
                  <c:v>5.00E+02</c:v>
                </c:pt>
                <c:pt idx="75145">
                  <c:v>5.00E+02</c:v>
                </c:pt>
                <c:pt idx="75146">
                  <c:v>5.00E+02</c:v>
                </c:pt>
                <c:pt idx="75147">
                  <c:v>5.00E+02</c:v>
                </c:pt>
                <c:pt idx="75148">
                  <c:v>5.00E+02</c:v>
                </c:pt>
                <c:pt idx="75149">
                  <c:v>5.00E+02</c:v>
                </c:pt>
                <c:pt idx="75150">
                  <c:v>5.00E+02</c:v>
                </c:pt>
                <c:pt idx="75151">
                  <c:v>5.00E+02</c:v>
                </c:pt>
                <c:pt idx="75152">
                  <c:v>5.00E+02</c:v>
                </c:pt>
                <c:pt idx="75153">
                  <c:v>5.00E+02</c:v>
                </c:pt>
                <c:pt idx="75154">
                  <c:v>5.00E+02</c:v>
                </c:pt>
                <c:pt idx="75155">
                  <c:v>5.00E+02</c:v>
                </c:pt>
                <c:pt idx="75156">
                  <c:v>5.00E+02</c:v>
                </c:pt>
                <c:pt idx="75157">
                  <c:v>5.00E+02</c:v>
                </c:pt>
                <c:pt idx="75158">
                  <c:v>5.00E+02</c:v>
                </c:pt>
                <c:pt idx="75159">
                  <c:v>5.00E+02</c:v>
                </c:pt>
                <c:pt idx="75160">
                  <c:v>5.00E+02</c:v>
                </c:pt>
                <c:pt idx="75161">
                  <c:v>5.00E+02</c:v>
                </c:pt>
                <c:pt idx="75162">
                  <c:v>5.00E+02</c:v>
                </c:pt>
                <c:pt idx="75163">
                  <c:v>5.00E+02</c:v>
                </c:pt>
                <c:pt idx="75164">
                  <c:v>5.00E+02</c:v>
                </c:pt>
                <c:pt idx="75165">
                  <c:v>5.00E+02</c:v>
                </c:pt>
                <c:pt idx="75166">
                  <c:v>5.00E+02</c:v>
                </c:pt>
                <c:pt idx="75167">
                  <c:v>5.00E+02</c:v>
                </c:pt>
                <c:pt idx="75168">
                  <c:v>5.00E+02</c:v>
                </c:pt>
                <c:pt idx="75169">
                  <c:v>5.00E+02</c:v>
                </c:pt>
                <c:pt idx="75170">
                  <c:v>5.00E+02</c:v>
                </c:pt>
                <c:pt idx="75171">
                  <c:v>5.00E+02</c:v>
                </c:pt>
                <c:pt idx="75172">
                  <c:v>5.00E+02</c:v>
                </c:pt>
                <c:pt idx="75173">
                  <c:v>5.00E+02</c:v>
                </c:pt>
                <c:pt idx="75174">
                  <c:v>5.00E+02</c:v>
                </c:pt>
                <c:pt idx="75175">
                  <c:v>5.00E+02</c:v>
                </c:pt>
                <c:pt idx="75176">
                  <c:v>5.00E+02</c:v>
                </c:pt>
                <c:pt idx="75177">
                  <c:v>5.00E+02</c:v>
                </c:pt>
                <c:pt idx="75178">
                  <c:v>5.00E+02</c:v>
                </c:pt>
                <c:pt idx="75179">
                  <c:v>5.00E+02</c:v>
                </c:pt>
                <c:pt idx="75180">
                  <c:v>5.00E+02</c:v>
                </c:pt>
                <c:pt idx="75181">
                  <c:v>5.00E+02</c:v>
                </c:pt>
                <c:pt idx="75182">
                  <c:v>5.00E+02</c:v>
                </c:pt>
                <c:pt idx="75183">
                  <c:v>5.00E+02</c:v>
                </c:pt>
                <c:pt idx="75184">
                  <c:v>5.00E+02</c:v>
                </c:pt>
                <c:pt idx="75185">
                  <c:v>5.00E+02</c:v>
                </c:pt>
                <c:pt idx="75186">
                  <c:v>5.00E+02</c:v>
                </c:pt>
                <c:pt idx="75187">
                  <c:v>5.00E+02</c:v>
                </c:pt>
                <c:pt idx="75188">
                  <c:v>5.00E+02</c:v>
                </c:pt>
                <c:pt idx="75189">
                  <c:v>5.00E+02</c:v>
                </c:pt>
                <c:pt idx="75190">
                  <c:v>5.00E+02</c:v>
                </c:pt>
                <c:pt idx="75191">
                  <c:v>5.00E+02</c:v>
                </c:pt>
                <c:pt idx="75192">
                  <c:v>5.00E+02</c:v>
                </c:pt>
                <c:pt idx="75193">
                  <c:v>5.00E+02</c:v>
                </c:pt>
                <c:pt idx="75194">
                  <c:v>5.00E+02</c:v>
                </c:pt>
                <c:pt idx="75195">
                  <c:v>5.00E+02</c:v>
                </c:pt>
                <c:pt idx="75196">
                  <c:v>5.00E+02</c:v>
                </c:pt>
                <c:pt idx="75197">
                  <c:v>5.00E+02</c:v>
                </c:pt>
                <c:pt idx="75198">
                  <c:v>5.00E+02</c:v>
                </c:pt>
                <c:pt idx="75199">
                  <c:v>5.00E+02</c:v>
                </c:pt>
                <c:pt idx="75200">
                  <c:v>5.00E+02</c:v>
                </c:pt>
                <c:pt idx="75201">
                  <c:v>5.00E+02</c:v>
                </c:pt>
                <c:pt idx="75202">
                  <c:v>5.00E+02</c:v>
                </c:pt>
                <c:pt idx="75203">
                  <c:v>5.00E+02</c:v>
                </c:pt>
                <c:pt idx="75204">
                  <c:v>5.00E+02</c:v>
                </c:pt>
                <c:pt idx="75205">
                  <c:v>5.00E+02</c:v>
                </c:pt>
                <c:pt idx="75206">
                  <c:v>5.00E+02</c:v>
                </c:pt>
                <c:pt idx="75207">
                  <c:v>5.00E+02</c:v>
                </c:pt>
                <c:pt idx="75208">
                  <c:v>5.00E+02</c:v>
                </c:pt>
                <c:pt idx="75209">
                  <c:v>5.00E+02</c:v>
                </c:pt>
                <c:pt idx="75210">
                  <c:v>5.00E+02</c:v>
                </c:pt>
                <c:pt idx="75211">
                  <c:v>5.00E+02</c:v>
                </c:pt>
                <c:pt idx="75212">
                  <c:v>5.00E+02</c:v>
                </c:pt>
                <c:pt idx="75213">
                  <c:v>5.00E+02</c:v>
                </c:pt>
                <c:pt idx="75214">
                  <c:v>5.00E+02</c:v>
                </c:pt>
                <c:pt idx="75215">
                  <c:v>5.00E+02</c:v>
                </c:pt>
                <c:pt idx="75216">
                  <c:v>5.00E+02</c:v>
                </c:pt>
                <c:pt idx="75217">
                  <c:v>5.00E+02</c:v>
                </c:pt>
                <c:pt idx="75218">
                  <c:v>5.00E+02</c:v>
                </c:pt>
                <c:pt idx="75219">
                  <c:v>5.00E+02</c:v>
                </c:pt>
                <c:pt idx="75220">
                  <c:v>5.00E+02</c:v>
                </c:pt>
                <c:pt idx="75221">
                  <c:v>5.00E+02</c:v>
                </c:pt>
                <c:pt idx="75222">
                  <c:v>5.00E+02</c:v>
                </c:pt>
                <c:pt idx="75223">
                  <c:v>5.00E+02</c:v>
                </c:pt>
                <c:pt idx="75224">
                  <c:v>5.00E+02</c:v>
                </c:pt>
                <c:pt idx="75225">
                  <c:v>5.00E+02</c:v>
                </c:pt>
                <c:pt idx="75226">
                  <c:v>5.00E+02</c:v>
                </c:pt>
                <c:pt idx="75227">
                  <c:v>5.00E+02</c:v>
                </c:pt>
                <c:pt idx="75228">
                  <c:v>5.00E+02</c:v>
                </c:pt>
                <c:pt idx="75229">
                  <c:v>5.00E+02</c:v>
                </c:pt>
                <c:pt idx="75230">
                  <c:v>5.00E+02</c:v>
                </c:pt>
                <c:pt idx="75231">
                  <c:v>5.00E+02</c:v>
                </c:pt>
                <c:pt idx="75232">
                  <c:v>5.00E+02</c:v>
                </c:pt>
                <c:pt idx="75233">
                  <c:v>5.00E+02</c:v>
                </c:pt>
                <c:pt idx="75234">
                  <c:v>5.00E+02</c:v>
                </c:pt>
                <c:pt idx="75235">
                  <c:v>5.00E+02</c:v>
                </c:pt>
                <c:pt idx="75236">
                  <c:v>5.00E+02</c:v>
                </c:pt>
                <c:pt idx="75237">
                  <c:v>5.00E+02</c:v>
                </c:pt>
                <c:pt idx="75238">
                  <c:v>5.00E+02</c:v>
                </c:pt>
                <c:pt idx="75239">
                  <c:v>5.00E+02</c:v>
                </c:pt>
                <c:pt idx="75240">
                  <c:v>5.00E+02</c:v>
                </c:pt>
                <c:pt idx="75241">
                  <c:v>5.00E+02</c:v>
                </c:pt>
                <c:pt idx="75242">
                  <c:v>5.00E+02</c:v>
                </c:pt>
                <c:pt idx="75243">
                  <c:v>5.00E+02</c:v>
                </c:pt>
                <c:pt idx="75244">
                  <c:v>5.00E+02</c:v>
                </c:pt>
                <c:pt idx="75245">
                  <c:v>5.00E+02</c:v>
                </c:pt>
                <c:pt idx="75246">
                  <c:v>5.00E+02</c:v>
                </c:pt>
                <c:pt idx="75247">
                  <c:v>5.00E+02</c:v>
                </c:pt>
                <c:pt idx="75248">
                  <c:v>5.00E+02</c:v>
                </c:pt>
                <c:pt idx="75249">
                  <c:v>5.00E+02</c:v>
                </c:pt>
                <c:pt idx="75250">
                  <c:v>5.00E+02</c:v>
                </c:pt>
                <c:pt idx="75251">
                  <c:v>5.00E+02</c:v>
                </c:pt>
                <c:pt idx="75252">
                  <c:v>5.00E+02</c:v>
                </c:pt>
                <c:pt idx="75253">
                  <c:v>5.00E+02</c:v>
                </c:pt>
                <c:pt idx="75254">
                  <c:v>5.00E+02</c:v>
                </c:pt>
                <c:pt idx="75255">
                  <c:v>5.00E+02</c:v>
                </c:pt>
                <c:pt idx="75256">
                  <c:v>5.00E+02</c:v>
                </c:pt>
                <c:pt idx="75257">
                  <c:v>5.00E+02</c:v>
                </c:pt>
                <c:pt idx="75258">
                  <c:v>5.00E+02</c:v>
                </c:pt>
                <c:pt idx="75259">
                  <c:v>5.00E+02</c:v>
                </c:pt>
                <c:pt idx="75260">
                  <c:v>5.00E+02</c:v>
                </c:pt>
                <c:pt idx="75261">
                  <c:v>5.00E+02</c:v>
                </c:pt>
                <c:pt idx="75262">
                  <c:v>5.00E+02</c:v>
                </c:pt>
                <c:pt idx="75263">
                  <c:v>5.00E+02</c:v>
                </c:pt>
                <c:pt idx="75264">
                  <c:v>5.00E+02</c:v>
                </c:pt>
                <c:pt idx="75265">
                  <c:v>5.00E+02</c:v>
                </c:pt>
                <c:pt idx="75266">
                  <c:v>5.00E+02</c:v>
                </c:pt>
                <c:pt idx="75267">
                  <c:v>5.00E+02</c:v>
                </c:pt>
                <c:pt idx="75268">
                  <c:v>5.00E+02</c:v>
                </c:pt>
                <c:pt idx="75269">
                  <c:v>5.00E+02</c:v>
                </c:pt>
                <c:pt idx="75270">
                  <c:v>5.00E+02</c:v>
                </c:pt>
                <c:pt idx="75271">
                  <c:v>5.00E+02</c:v>
                </c:pt>
                <c:pt idx="75272">
                  <c:v>5.00E+02</c:v>
                </c:pt>
                <c:pt idx="75273">
                  <c:v>5.00E+02</c:v>
                </c:pt>
                <c:pt idx="75274">
                  <c:v>5.00E+02</c:v>
                </c:pt>
                <c:pt idx="75275">
                  <c:v>5.00E+02</c:v>
                </c:pt>
                <c:pt idx="75276">
                  <c:v>5.00E+02</c:v>
                </c:pt>
                <c:pt idx="75277">
                  <c:v>5.00E+02</c:v>
                </c:pt>
                <c:pt idx="75278">
                  <c:v>5.00E+02</c:v>
                </c:pt>
                <c:pt idx="75279">
                  <c:v>5.00E+02</c:v>
                </c:pt>
                <c:pt idx="75280">
                  <c:v>5.00E+02</c:v>
                </c:pt>
                <c:pt idx="75281">
                  <c:v>5.00E+02</c:v>
                </c:pt>
                <c:pt idx="75282">
                  <c:v>5.00E+02</c:v>
                </c:pt>
                <c:pt idx="75283">
                  <c:v>5.00E+02</c:v>
                </c:pt>
                <c:pt idx="75284">
                  <c:v>5.00E+02</c:v>
                </c:pt>
                <c:pt idx="75285">
                  <c:v>5.00E+02</c:v>
                </c:pt>
                <c:pt idx="75286">
                  <c:v>5.00E+02</c:v>
                </c:pt>
                <c:pt idx="75287">
                  <c:v>5.00E+02</c:v>
                </c:pt>
                <c:pt idx="75288">
                  <c:v>5.00E+02</c:v>
                </c:pt>
                <c:pt idx="75289">
                  <c:v>5.00E+02</c:v>
                </c:pt>
                <c:pt idx="75290">
                  <c:v>5.00E+02</c:v>
                </c:pt>
                <c:pt idx="75291">
                  <c:v>5.00E+02</c:v>
                </c:pt>
                <c:pt idx="75292">
                  <c:v>5.00E+02</c:v>
                </c:pt>
                <c:pt idx="75293">
                  <c:v>5.00E+02</c:v>
                </c:pt>
                <c:pt idx="75294">
                  <c:v>5.00E+02</c:v>
                </c:pt>
                <c:pt idx="75295">
                  <c:v>5.00E+02</c:v>
                </c:pt>
                <c:pt idx="75296">
                  <c:v>5.00E+02</c:v>
                </c:pt>
                <c:pt idx="75297">
                  <c:v>5.00E+02</c:v>
                </c:pt>
                <c:pt idx="75298">
                  <c:v>5.00E+02</c:v>
                </c:pt>
                <c:pt idx="75299">
                  <c:v>5.00E+02</c:v>
                </c:pt>
                <c:pt idx="75300">
                  <c:v>5.00E+02</c:v>
                </c:pt>
                <c:pt idx="75301">
                  <c:v>5.00E+02</c:v>
                </c:pt>
                <c:pt idx="75302">
                  <c:v>5.00E+02</c:v>
                </c:pt>
                <c:pt idx="75303">
                  <c:v>5.00E+02</c:v>
                </c:pt>
                <c:pt idx="75304">
                  <c:v>5.00E+02</c:v>
                </c:pt>
                <c:pt idx="75305">
                  <c:v>5.00E+02</c:v>
                </c:pt>
                <c:pt idx="75306">
                  <c:v>5.00E+02</c:v>
                </c:pt>
                <c:pt idx="75307">
                  <c:v>5.00E+02</c:v>
                </c:pt>
                <c:pt idx="75308">
                  <c:v>5.00E+02</c:v>
                </c:pt>
                <c:pt idx="75309">
                  <c:v>5.00E+02</c:v>
                </c:pt>
                <c:pt idx="75310">
                  <c:v>5.00E+02</c:v>
                </c:pt>
                <c:pt idx="75311">
                  <c:v>5.00E+02</c:v>
                </c:pt>
                <c:pt idx="75312">
                  <c:v>5.00E+02</c:v>
                </c:pt>
                <c:pt idx="75313">
                  <c:v>5.00E+02</c:v>
                </c:pt>
                <c:pt idx="75314">
                  <c:v>5.00E+02</c:v>
                </c:pt>
                <c:pt idx="75315">
                  <c:v>5.00E+02</c:v>
                </c:pt>
                <c:pt idx="75316">
                  <c:v>5.00E+02</c:v>
                </c:pt>
                <c:pt idx="75317">
                  <c:v>5.00E+02</c:v>
                </c:pt>
                <c:pt idx="75318">
                  <c:v>5.00E+02</c:v>
                </c:pt>
                <c:pt idx="75319">
                  <c:v>5.00E+02</c:v>
                </c:pt>
                <c:pt idx="75320">
                  <c:v>5.00E+02</c:v>
                </c:pt>
                <c:pt idx="75321">
                  <c:v>5.00E+02</c:v>
                </c:pt>
                <c:pt idx="75322">
                  <c:v>5.00E+02</c:v>
                </c:pt>
                <c:pt idx="75323">
                  <c:v>5.00E+02</c:v>
                </c:pt>
                <c:pt idx="75324">
                  <c:v>5.00E+02</c:v>
                </c:pt>
                <c:pt idx="75325">
                  <c:v>5.00E+02</c:v>
                </c:pt>
                <c:pt idx="75326">
                  <c:v>5.00E+02</c:v>
                </c:pt>
                <c:pt idx="75327">
                  <c:v>5.00E+02</c:v>
                </c:pt>
                <c:pt idx="75328">
                  <c:v>5.00E+02</c:v>
                </c:pt>
                <c:pt idx="75329">
                  <c:v>5.00E+02</c:v>
                </c:pt>
                <c:pt idx="75330">
                  <c:v>5.00E+02</c:v>
                </c:pt>
                <c:pt idx="75331">
                  <c:v>5.00E+02</c:v>
                </c:pt>
                <c:pt idx="75332">
                  <c:v>5.00E+02</c:v>
                </c:pt>
                <c:pt idx="75333">
                  <c:v>5.00E+02</c:v>
                </c:pt>
                <c:pt idx="75334">
                  <c:v>5.00E+02</c:v>
                </c:pt>
                <c:pt idx="75335">
                  <c:v>5.00E+02</c:v>
                </c:pt>
                <c:pt idx="75336">
                  <c:v>5.00E+02</c:v>
                </c:pt>
                <c:pt idx="75337">
                  <c:v>5.00E+02</c:v>
                </c:pt>
                <c:pt idx="75338">
                  <c:v>5.00E+02</c:v>
                </c:pt>
                <c:pt idx="75339">
                  <c:v>5.00E+02</c:v>
                </c:pt>
                <c:pt idx="75340">
                  <c:v>5.00E+02</c:v>
                </c:pt>
                <c:pt idx="75341">
                  <c:v>5.00E+02</c:v>
                </c:pt>
                <c:pt idx="75342">
                  <c:v>5.00E+02</c:v>
                </c:pt>
                <c:pt idx="75343">
                  <c:v>5.00E+02</c:v>
                </c:pt>
                <c:pt idx="75344">
                  <c:v>5.00E+02</c:v>
                </c:pt>
                <c:pt idx="75345">
                  <c:v>5.00E+02</c:v>
                </c:pt>
                <c:pt idx="75346">
                  <c:v>5.00E+02</c:v>
                </c:pt>
                <c:pt idx="75347">
                  <c:v>5.00E+02</c:v>
                </c:pt>
                <c:pt idx="75348">
                  <c:v>5.00E+02</c:v>
                </c:pt>
                <c:pt idx="75349">
                  <c:v>5.00E+02</c:v>
                </c:pt>
                <c:pt idx="75350">
                  <c:v>5.00E+02</c:v>
                </c:pt>
                <c:pt idx="75351">
                  <c:v>5.00E+02</c:v>
                </c:pt>
                <c:pt idx="75352">
                  <c:v>5.00E+02</c:v>
                </c:pt>
                <c:pt idx="75353">
                  <c:v>5.00E+02</c:v>
                </c:pt>
                <c:pt idx="75354">
                  <c:v>5.00E+02</c:v>
                </c:pt>
                <c:pt idx="75355">
                  <c:v>5.00E+02</c:v>
                </c:pt>
                <c:pt idx="75356">
                  <c:v>5.00E+02</c:v>
                </c:pt>
                <c:pt idx="75357">
                  <c:v>5.00E+02</c:v>
                </c:pt>
                <c:pt idx="75358">
                  <c:v>5.00E+02</c:v>
                </c:pt>
                <c:pt idx="75359">
                  <c:v>5.00E+02</c:v>
                </c:pt>
                <c:pt idx="75360">
                  <c:v>5.00E+02</c:v>
                </c:pt>
                <c:pt idx="75361">
                  <c:v>5.00E+02</c:v>
                </c:pt>
                <c:pt idx="75362">
                  <c:v>5.00E+02</c:v>
                </c:pt>
                <c:pt idx="75363">
                  <c:v>5.00E+02</c:v>
                </c:pt>
                <c:pt idx="75364">
                  <c:v>5.00E+02</c:v>
                </c:pt>
                <c:pt idx="75365">
                  <c:v>5.00E+02</c:v>
                </c:pt>
                <c:pt idx="75366">
                  <c:v>5.00E+02</c:v>
                </c:pt>
                <c:pt idx="75367">
                  <c:v>5.00E+02</c:v>
                </c:pt>
                <c:pt idx="75368">
                  <c:v>5.00E+02</c:v>
                </c:pt>
                <c:pt idx="75369">
                  <c:v>5.00E+02</c:v>
                </c:pt>
                <c:pt idx="75370">
                  <c:v>5.00E+02</c:v>
                </c:pt>
                <c:pt idx="75371">
                  <c:v>5.00E+02</c:v>
                </c:pt>
                <c:pt idx="75372">
                  <c:v>5.00E+02</c:v>
                </c:pt>
                <c:pt idx="75373">
                  <c:v>5.00E+02</c:v>
                </c:pt>
                <c:pt idx="75374">
                  <c:v>5.00E+02</c:v>
                </c:pt>
                <c:pt idx="75375">
                  <c:v>5.00E+02</c:v>
                </c:pt>
                <c:pt idx="75376">
                  <c:v>5.00E+02</c:v>
                </c:pt>
                <c:pt idx="75377">
                  <c:v>5.00E+02</c:v>
                </c:pt>
                <c:pt idx="75378">
                  <c:v>5.00E+02</c:v>
                </c:pt>
                <c:pt idx="75379">
                  <c:v>5.00E+02</c:v>
                </c:pt>
                <c:pt idx="75380">
                  <c:v>5.00E+02</c:v>
                </c:pt>
                <c:pt idx="75381">
                  <c:v>5.00E+02</c:v>
                </c:pt>
                <c:pt idx="75382">
                  <c:v>5.00E+02</c:v>
                </c:pt>
                <c:pt idx="75383">
                  <c:v>5.00E+02</c:v>
                </c:pt>
                <c:pt idx="75384">
                  <c:v>5.00E+02</c:v>
                </c:pt>
                <c:pt idx="75385">
                  <c:v>5.00E+02</c:v>
                </c:pt>
                <c:pt idx="75386">
                  <c:v>5.00E+02</c:v>
                </c:pt>
                <c:pt idx="75387">
                  <c:v>5.00E+02</c:v>
                </c:pt>
                <c:pt idx="75388">
                  <c:v>5.00E+02</c:v>
                </c:pt>
                <c:pt idx="75389">
                  <c:v>5.00E+02</c:v>
                </c:pt>
                <c:pt idx="75390">
                  <c:v>5.00E+02</c:v>
                </c:pt>
                <c:pt idx="75391">
                  <c:v>5.00E+02</c:v>
                </c:pt>
                <c:pt idx="75392">
                  <c:v>5.00E+02</c:v>
                </c:pt>
                <c:pt idx="75393">
                  <c:v>5.00E+02</c:v>
                </c:pt>
                <c:pt idx="75394">
                  <c:v>5.00E+02</c:v>
                </c:pt>
                <c:pt idx="75395">
                  <c:v>5.00E+02</c:v>
                </c:pt>
                <c:pt idx="75396">
                  <c:v>5.00E+02</c:v>
                </c:pt>
                <c:pt idx="75397">
                  <c:v>5.00E+02</c:v>
                </c:pt>
                <c:pt idx="75398">
                  <c:v>5.00E+02</c:v>
                </c:pt>
                <c:pt idx="75399">
                  <c:v>5.00E+02</c:v>
                </c:pt>
                <c:pt idx="75400">
                  <c:v>5.00E+02</c:v>
                </c:pt>
                <c:pt idx="75401">
                  <c:v>5.00E+02</c:v>
                </c:pt>
                <c:pt idx="75402">
                  <c:v>5.00E+02</c:v>
                </c:pt>
                <c:pt idx="75403">
                  <c:v>5.00E+02</c:v>
                </c:pt>
                <c:pt idx="75404">
                  <c:v>5.00E+02</c:v>
                </c:pt>
                <c:pt idx="75405">
                  <c:v>5.00E+02</c:v>
                </c:pt>
                <c:pt idx="75406">
                  <c:v>5.00E+02</c:v>
                </c:pt>
                <c:pt idx="75407">
                  <c:v>5.00E+02</c:v>
                </c:pt>
                <c:pt idx="75408">
                  <c:v>5.00E+02</c:v>
                </c:pt>
                <c:pt idx="75409">
                  <c:v>5.00E+02</c:v>
                </c:pt>
                <c:pt idx="75410">
                  <c:v>5.00E+02</c:v>
                </c:pt>
                <c:pt idx="75411">
                  <c:v>5.00E+02</c:v>
                </c:pt>
                <c:pt idx="75412">
                  <c:v>5.00E+02</c:v>
                </c:pt>
                <c:pt idx="75413">
                  <c:v>5.00E+02</c:v>
                </c:pt>
                <c:pt idx="75414">
                  <c:v>5.00E+02</c:v>
                </c:pt>
                <c:pt idx="75415">
                  <c:v>5.00E+02</c:v>
                </c:pt>
                <c:pt idx="75416">
                  <c:v>5.00E+02</c:v>
                </c:pt>
                <c:pt idx="75417">
                  <c:v>5.00E+02</c:v>
                </c:pt>
                <c:pt idx="75418">
                  <c:v>5.00E+02</c:v>
                </c:pt>
                <c:pt idx="75419">
                  <c:v>5.00E+02</c:v>
                </c:pt>
                <c:pt idx="75420">
                  <c:v>5.00E+02</c:v>
                </c:pt>
                <c:pt idx="75421">
                  <c:v>5.00E+02</c:v>
                </c:pt>
                <c:pt idx="75422">
                  <c:v>5.00E+02</c:v>
                </c:pt>
                <c:pt idx="75423">
                  <c:v>5.00E+02</c:v>
                </c:pt>
                <c:pt idx="75424">
                  <c:v>5.00E+02</c:v>
                </c:pt>
                <c:pt idx="75425">
                  <c:v>5.00E+02</c:v>
                </c:pt>
                <c:pt idx="75426">
                  <c:v>5.00E+02</c:v>
                </c:pt>
                <c:pt idx="75427">
                  <c:v>5.00E+02</c:v>
                </c:pt>
                <c:pt idx="75428">
                  <c:v>5.00E+02</c:v>
                </c:pt>
                <c:pt idx="75429">
                  <c:v>5.00E+02</c:v>
                </c:pt>
                <c:pt idx="75430">
                  <c:v>5.00E+02</c:v>
                </c:pt>
                <c:pt idx="75431">
                  <c:v>5.00E+02</c:v>
                </c:pt>
                <c:pt idx="75432">
                  <c:v>5.00E+02</c:v>
                </c:pt>
                <c:pt idx="75433">
                  <c:v>5.00E+02</c:v>
                </c:pt>
                <c:pt idx="75434">
                  <c:v>5.00E+02</c:v>
                </c:pt>
                <c:pt idx="75435">
                  <c:v>5.00E+02</c:v>
                </c:pt>
                <c:pt idx="75436">
                  <c:v>5.00E+02</c:v>
                </c:pt>
                <c:pt idx="75437">
                  <c:v>5.00E+02</c:v>
                </c:pt>
                <c:pt idx="75438">
                  <c:v>5.00E+02</c:v>
                </c:pt>
                <c:pt idx="75439">
                  <c:v>5.00E+02</c:v>
                </c:pt>
                <c:pt idx="75440">
                  <c:v>5.00E+02</c:v>
                </c:pt>
                <c:pt idx="75441">
                  <c:v>5.00E+02</c:v>
                </c:pt>
                <c:pt idx="75442">
                  <c:v>5.00E+02</c:v>
                </c:pt>
                <c:pt idx="75443">
                  <c:v>5.00E+02</c:v>
                </c:pt>
                <c:pt idx="75444">
                  <c:v>5.00E+02</c:v>
                </c:pt>
                <c:pt idx="75445">
                  <c:v>5.00E+02</c:v>
                </c:pt>
                <c:pt idx="75446">
                  <c:v>5.00E+02</c:v>
                </c:pt>
                <c:pt idx="75447">
                  <c:v>5.00E+02</c:v>
                </c:pt>
                <c:pt idx="75448">
                  <c:v>5.00E+02</c:v>
                </c:pt>
                <c:pt idx="75449">
                  <c:v>5.00E+02</c:v>
                </c:pt>
                <c:pt idx="75450">
                  <c:v>5.00E+02</c:v>
                </c:pt>
                <c:pt idx="75451">
                  <c:v>5.00E+02</c:v>
                </c:pt>
                <c:pt idx="75452">
                  <c:v>5.00E+02</c:v>
                </c:pt>
                <c:pt idx="75453">
                  <c:v>5.00E+02</c:v>
                </c:pt>
                <c:pt idx="75454">
                  <c:v>5.00E+02</c:v>
                </c:pt>
                <c:pt idx="75455">
                  <c:v>5.00E+02</c:v>
                </c:pt>
                <c:pt idx="75456">
                  <c:v>5.00E+02</c:v>
                </c:pt>
                <c:pt idx="75457">
                  <c:v>5.00E+02</c:v>
                </c:pt>
                <c:pt idx="75458">
                  <c:v>5.00E+02</c:v>
                </c:pt>
                <c:pt idx="75459">
                  <c:v>5.00E+02</c:v>
                </c:pt>
                <c:pt idx="75460">
                  <c:v>5.00E+02</c:v>
                </c:pt>
                <c:pt idx="75461">
                  <c:v>5.00E+02</c:v>
                </c:pt>
                <c:pt idx="75462">
                  <c:v>5.00E+02</c:v>
                </c:pt>
                <c:pt idx="75463">
                  <c:v>5.00E+02</c:v>
                </c:pt>
                <c:pt idx="75464">
                  <c:v>5.00E+02</c:v>
                </c:pt>
                <c:pt idx="75465">
                  <c:v>5.00E+02</c:v>
                </c:pt>
                <c:pt idx="75466">
                  <c:v>5.00E+02</c:v>
                </c:pt>
                <c:pt idx="75467">
                  <c:v>5.00E+02</c:v>
                </c:pt>
                <c:pt idx="75468">
                  <c:v>5.00E+02</c:v>
                </c:pt>
                <c:pt idx="75469">
                  <c:v>5.00E+02</c:v>
                </c:pt>
                <c:pt idx="75470">
                  <c:v>5.00E+02</c:v>
                </c:pt>
                <c:pt idx="75471">
                  <c:v>5.00E+02</c:v>
                </c:pt>
                <c:pt idx="75472">
                  <c:v>5.00E+02</c:v>
                </c:pt>
                <c:pt idx="75473">
                  <c:v>5.00E+02</c:v>
                </c:pt>
                <c:pt idx="75474">
                  <c:v>5.00E+02</c:v>
                </c:pt>
                <c:pt idx="75475">
                  <c:v>5.00E+02</c:v>
                </c:pt>
                <c:pt idx="75476">
                  <c:v>5.00E+02</c:v>
                </c:pt>
                <c:pt idx="75477">
                  <c:v>5.00E+02</c:v>
                </c:pt>
                <c:pt idx="75478">
                  <c:v>5.00E+02</c:v>
                </c:pt>
                <c:pt idx="75479">
                  <c:v>5.00E+02</c:v>
                </c:pt>
                <c:pt idx="75480">
                  <c:v>5.00E+02</c:v>
                </c:pt>
                <c:pt idx="75481">
                  <c:v>5.00E+02</c:v>
                </c:pt>
                <c:pt idx="75482">
                  <c:v>5.00E+02</c:v>
                </c:pt>
                <c:pt idx="75483">
                  <c:v>5.00E+02</c:v>
                </c:pt>
                <c:pt idx="75484">
                  <c:v>5.00E+02</c:v>
                </c:pt>
                <c:pt idx="75485">
                  <c:v>5.00E+02</c:v>
                </c:pt>
                <c:pt idx="75486">
                  <c:v>5.00E+02</c:v>
                </c:pt>
                <c:pt idx="75487">
                  <c:v>5.00E+02</c:v>
                </c:pt>
                <c:pt idx="75488">
                  <c:v>5.00E+02</c:v>
                </c:pt>
                <c:pt idx="75489">
                  <c:v>5.00E+02</c:v>
                </c:pt>
                <c:pt idx="75490">
                  <c:v>5.00E+02</c:v>
                </c:pt>
                <c:pt idx="75491">
                  <c:v>5.00E+02</c:v>
                </c:pt>
                <c:pt idx="75492">
                  <c:v>5.00E+02</c:v>
                </c:pt>
                <c:pt idx="75493">
                  <c:v>5.00E+02</c:v>
                </c:pt>
                <c:pt idx="75494">
                  <c:v>5.00E+02</c:v>
                </c:pt>
                <c:pt idx="75495">
                  <c:v>5.00E+02</c:v>
                </c:pt>
                <c:pt idx="75496">
                  <c:v>5.00E+02</c:v>
                </c:pt>
                <c:pt idx="75497">
                  <c:v>5.00E+02</c:v>
                </c:pt>
                <c:pt idx="75498">
                  <c:v>5.00E+02</c:v>
                </c:pt>
                <c:pt idx="75499">
                  <c:v>5.00E+02</c:v>
                </c:pt>
                <c:pt idx="75500">
                  <c:v>5.00E+02</c:v>
                </c:pt>
                <c:pt idx="75501">
                  <c:v>5.00E+02</c:v>
                </c:pt>
                <c:pt idx="75502">
                  <c:v>5.00E+02</c:v>
                </c:pt>
                <c:pt idx="75503">
                  <c:v>5.00E+02</c:v>
                </c:pt>
                <c:pt idx="75504">
                  <c:v>5.00E+02</c:v>
                </c:pt>
                <c:pt idx="75505">
                  <c:v>5.00E+02</c:v>
                </c:pt>
                <c:pt idx="75506">
                  <c:v>5.00E+02</c:v>
                </c:pt>
                <c:pt idx="75507">
                  <c:v>5.00E+02</c:v>
                </c:pt>
                <c:pt idx="75508">
                  <c:v>5.00E+02</c:v>
                </c:pt>
                <c:pt idx="75509">
                  <c:v>5.00E+02</c:v>
                </c:pt>
                <c:pt idx="75510">
                  <c:v>5.00E+02</c:v>
                </c:pt>
                <c:pt idx="75511">
                  <c:v>5.00E+02</c:v>
                </c:pt>
                <c:pt idx="75512">
                  <c:v>5.00E+02</c:v>
                </c:pt>
                <c:pt idx="75513">
                  <c:v>5.00E+02</c:v>
                </c:pt>
                <c:pt idx="75514">
                  <c:v>5.00E+02</c:v>
                </c:pt>
                <c:pt idx="75515">
                  <c:v>5.00E+02</c:v>
                </c:pt>
                <c:pt idx="75516">
                  <c:v>5.00E+02</c:v>
                </c:pt>
                <c:pt idx="75517">
                  <c:v>5.00E+02</c:v>
                </c:pt>
                <c:pt idx="75518">
                  <c:v>5.00E+02</c:v>
                </c:pt>
                <c:pt idx="75519">
                  <c:v>5.00E+02</c:v>
                </c:pt>
                <c:pt idx="75520">
                  <c:v>5.00E+02</c:v>
                </c:pt>
                <c:pt idx="75521">
                  <c:v>5.00E+02</c:v>
                </c:pt>
                <c:pt idx="75522">
                  <c:v>5.00E+02</c:v>
                </c:pt>
                <c:pt idx="75523">
                  <c:v>5.00E+02</c:v>
                </c:pt>
                <c:pt idx="75524">
                  <c:v>5.00E+02</c:v>
                </c:pt>
                <c:pt idx="75525">
                  <c:v>5.00E+02</c:v>
                </c:pt>
                <c:pt idx="75526">
                  <c:v>5.00E+02</c:v>
                </c:pt>
                <c:pt idx="75527">
                  <c:v>5.00E+02</c:v>
                </c:pt>
                <c:pt idx="75528">
                  <c:v>5.00E+02</c:v>
                </c:pt>
                <c:pt idx="75529">
                  <c:v>5.00E+02</c:v>
                </c:pt>
                <c:pt idx="75530">
                  <c:v>5.00E+02</c:v>
                </c:pt>
                <c:pt idx="75531">
                  <c:v>5.00E+02</c:v>
                </c:pt>
                <c:pt idx="75532">
                  <c:v>5.00E+02</c:v>
                </c:pt>
                <c:pt idx="75533">
                  <c:v>5.00E+02</c:v>
                </c:pt>
                <c:pt idx="75534">
                  <c:v>5.00E+02</c:v>
                </c:pt>
                <c:pt idx="75535">
                  <c:v>5.00E+02</c:v>
                </c:pt>
                <c:pt idx="75536">
                  <c:v>5.00E+02</c:v>
                </c:pt>
                <c:pt idx="75537">
                  <c:v>5.00E+02</c:v>
                </c:pt>
                <c:pt idx="75538">
                  <c:v>5.00E+02</c:v>
                </c:pt>
                <c:pt idx="75539">
                  <c:v>5.00E+02</c:v>
                </c:pt>
                <c:pt idx="75540">
                  <c:v>5.00E+02</c:v>
                </c:pt>
                <c:pt idx="75541">
                  <c:v>5.00E+02</c:v>
                </c:pt>
                <c:pt idx="75542">
                  <c:v>5.00E+02</c:v>
                </c:pt>
                <c:pt idx="75543">
                  <c:v>5.00E+02</c:v>
                </c:pt>
                <c:pt idx="75544">
                  <c:v>5.00E+02</c:v>
                </c:pt>
                <c:pt idx="75545">
                  <c:v>5.00E+02</c:v>
                </c:pt>
                <c:pt idx="75546">
                  <c:v>5.00E+02</c:v>
                </c:pt>
                <c:pt idx="75547">
                  <c:v>5.00E+02</c:v>
                </c:pt>
                <c:pt idx="75548">
                  <c:v>5.00E+02</c:v>
                </c:pt>
                <c:pt idx="75549">
                  <c:v>5.00E+02</c:v>
                </c:pt>
                <c:pt idx="75550">
                  <c:v>5.00E+02</c:v>
                </c:pt>
                <c:pt idx="75551">
                  <c:v>5.00E+02</c:v>
                </c:pt>
                <c:pt idx="75552">
                  <c:v>5.00E+02</c:v>
                </c:pt>
                <c:pt idx="75553">
                  <c:v>5.00E+02</c:v>
                </c:pt>
                <c:pt idx="75554">
                  <c:v>5.00E+02</c:v>
                </c:pt>
                <c:pt idx="75555">
                  <c:v>5.00E+02</c:v>
                </c:pt>
                <c:pt idx="75556">
                  <c:v>5.00E+02</c:v>
                </c:pt>
                <c:pt idx="75557">
                  <c:v>5.00E+02</c:v>
                </c:pt>
                <c:pt idx="75558">
                  <c:v>5.00E+02</c:v>
                </c:pt>
                <c:pt idx="75559">
                  <c:v>5.00E+02</c:v>
                </c:pt>
                <c:pt idx="75560">
                  <c:v>5.00E+02</c:v>
                </c:pt>
                <c:pt idx="75561">
                  <c:v>5.00E+02</c:v>
                </c:pt>
                <c:pt idx="75562">
                  <c:v>5.00E+02</c:v>
                </c:pt>
                <c:pt idx="75563">
                  <c:v>5.00E+02</c:v>
                </c:pt>
                <c:pt idx="75564">
                  <c:v>5.00E+02</c:v>
                </c:pt>
                <c:pt idx="75565">
                  <c:v>5.00E+02</c:v>
                </c:pt>
                <c:pt idx="75566">
                  <c:v>5.00E+02</c:v>
                </c:pt>
                <c:pt idx="75567">
                  <c:v>5.00E+02</c:v>
                </c:pt>
                <c:pt idx="75568">
                  <c:v>5.00E+02</c:v>
                </c:pt>
                <c:pt idx="75569">
                  <c:v>5.00E+02</c:v>
                </c:pt>
                <c:pt idx="75570">
                  <c:v>5.00E+02</c:v>
                </c:pt>
                <c:pt idx="75571">
                  <c:v>5.00E+02</c:v>
                </c:pt>
                <c:pt idx="75572">
                  <c:v>5.00E+02</c:v>
                </c:pt>
                <c:pt idx="75573">
                  <c:v>5.00E+02</c:v>
                </c:pt>
                <c:pt idx="75574">
                  <c:v>5.00E+02</c:v>
                </c:pt>
                <c:pt idx="75575">
                  <c:v>5.00E+02</c:v>
                </c:pt>
                <c:pt idx="75576">
                  <c:v>5.00E+02</c:v>
                </c:pt>
                <c:pt idx="75577">
                  <c:v>5.00E+02</c:v>
                </c:pt>
                <c:pt idx="75578">
                  <c:v>5.00E+02</c:v>
                </c:pt>
                <c:pt idx="75579">
                  <c:v>5.00E+02</c:v>
                </c:pt>
                <c:pt idx="75580">
                  <c:v>5.00E+02</c:v>
                </c:pt>
                <c:pt idx="75581">
                  <c:v>5.00E+02</c:v>
                </c:pt>
                <c:pt idx="75582">
                  <c:v>5.00E+02</c:v>
                </c:pt>
                <c:pt idx="75583">
                  <c:v>5.00E+02</c:v>
                </c:pt>
                <c:pt idx="75584">
                  <c:v>5.00E+02</c:v>
                </c:pt>
                <c:pt idx="75585">
                  <c:v>5.00E+02</c:v>
                </c:pt>
                <c:pt idx="75586">
                  <c:v>5.00E+02</c:v>
                </c:pt>
                <c:pt idx="75587">
                  <c:v>5.00E+02</c:v>
                </c:pt>
                <c:pt idx="75588">
                  <c:v>5.00E+02</c:v>
                </c:pt>
                <c:pt idx="75589">
                  <c:v>5.00E+02</c:v>
                </c:pt>
                <c:pt idx="75590">
                  <c:v>5.00E+02</c:v>
                </c:pt>
                <c:pt idx="75591">
                  <c:v>5.00E+02</c:v>
                </c:pt>
                <c:pt idx="75592">
                  <c:v>5.00E+02</c:v>
                </c:pt>
                <c:pt idx="75593">
                  <c:v>5.00E+02</c:v>
                </c:pt>
                <c:pt idx="75594">
                  <c:v>5.00E+02</c:v>
                </c:pt>
                <c:pt idx="75595">
                  <c:v>5.00E+02</c:v>
                </c:pt>
                <c:pt idx="75596">
                  <c:v>5.00E+02</c:v>
                </c:pt>
                <c:pt idx="75597">
                  <c:v>5.00E+02</c:v>
                </c:pt>
                <c:pt idx="75598">
                  <c:v>5.00E+02</c:v>
                </c:pt>
                <c:pt idx="75599">
                  <c:v>5.00E+02</c:v>
                </c:pt>
                <c:pt idx="75600">
                  <c:v>5.00E+02</c:v>
                </c:pt>
                <c:pt idx="75601">
                  <c:v>5.00E+02</c:v>
                </c:pt>
                <c:pt idx="75602">
                  <c:v>5.00E+02</c:v>
                </c:pt>
                <c:pt idx="75603">
                  <c:v>5.00E+02</c:v>
                </c:pt>
                <c:pt idx="75604">
                  <c:v>5.00E+02</c:v>
                </c:pt>
                <c:pt idx="75605">
                  <c:v>5.00E+02</c:v>
                </c:pt>
                <c:pt idx="75606">
                  <c:v>5.00E+02</c:v>
                </c:pt>
                <c:pt idx="75607">
                  <c:v>5.00E+02</c:v>
                </c:pt>
                <c:pt idx="75608">
                  <c:v>5.00E+02</c:v>
                </c:pt>
                <c:pt idx="75609">
                  <c:v>5.00E+02</c:v>
                </c:pt>
                <c:pt idx="75610">
                  <c:v>5.00E+02</c:v>
                </c:pt>
                <c:pt idx="75611">
                  <c:v>5.00E+02</c:v>
                </c:pt>
                <c:pt idx="75612">
                  <c:v>5.00E+02</c:v>
                </c:pt>
                <c:pt idx="75613">
                  <c:v>5.00E+02</c:v>
                </c:pt>
                <c:pt idx="75614">
                  <c:v>5.00E+02</c:v>
                </c:pt>
                <c:pt idx="75615">
                  <c:v>5.00E+02</c:v>
                </c:pt>
                <c:pt idx="75616">
                  <c:v>5.00E+02</c:v>
                </c:pt>
                <c:pt idx="75617">
                  <c:v>5.00E+02</c:v>
                </c:pt>
                <c:pt idx="75618">
                  <c:v>5.00E+02</c:v>
                </c:pt>
                <c:pt idx="75619">
                  <c:v>5.00E+02</c:v>
                </c:pt>
                <c:pt idx="75620">
                  <c:v>5.00E+02</c:v>
                </c:pt>
                <c:pt idx="75621">
                  <c:v>5.00E+02</c:v>
                </c:pt>
                <c:pt idx="75622">
                  <c:v>5.00E+02</c:v>
                </c:pt>
                <c:pt idx="75623">
                  <c:v>5.00E+02</c:v>
                </c:pt>
                <c:pt idx="75624">
                  <c:v>5.00E+02</c:v>
                </c:pt>
                <c:pt idx="75625">
                  <c:v>5.00E+02</c:v>
                </c:pt>
                <c:pt idx="75626">
                  <c:v>5.00E+02</c:v>
                </c:pt>
                <c:pt idx="75627">
                  <c:v>5.00E+02</c:v>
                </c:pt>
                <c:pt idx="75628">
                  <c:v>5.00E+02</c:v>
                </c:pt>
                <c:pt idx="75629">
                  <c:v>5.00E+02</c:v>
                </c:pt>
                <c:pt idx="75630">
                  <c:v>5.00E+02</c:v>
                </c:pt>
                <c:pt idx="75631">
                  <c:v>5.00E+02</c:v>
                </c:pt>
                <c:pt idx="75632">
                  <c:v>5.00E+02</c:v>
                </c:pt>
                <c:pt idx="75633">
                  <c:v>5.00E+02</c:v>
                </c:pt>
                <c:pt idx="75634">
                  <c:v>5.00E+02</c:v>
                </c:pt>
                <c:pt idx="75635">
                  <c:v>5.00E+02</c:v>
                </c:pt>
                <c:pt idx="75636">
                  <c:v>5.00E+02</c:v>
                </c:pt>
                <c:pt idx="75637">
                  <c:v>5.00E+02</c:v>
                </c:pt>
                <c:pt idx="75638">
                  <c:v>5.00E+02</c:v>
                </c:pt>
                <c:pt idx="75639">
                  <c:v>5.00E+02</c:v>
                </c:pt>
                <c:pt idx="75640">
                  <c:v>5.00E+02</c:v>
                </c:pt>
                <c:pt idx="75641">
                  <c:v>5.00E+02</c:v>
                </c:pt>
                <c:pt idx="75642">
                  <c:v>5.00E+02</c:v>
                </c:pt>
                <c:pt idx="75643">
                  <c:v>5.00E+02</c:v>
                </c:pt>
                <c:pt idx="75644">
                  <c:v>5.00E+02</c:v>
                </c:pt>
                <c:pt idx="75645">
                  <c:v>5.00E+02</c:v>
                </c:pt>
                <c:pt idx="75646">
                  <c:v>5.00E+02</c:v>
                </c:pt>
                <c:pt idx="75647">
                  <c:v>5.00E+02</c:v>
                </c:pt>
                <c:pt idx="75648">
                  <c:v>5.00E+02</c:v>
                </c:pt>
                <c:pt idx="75649">
                  <c:v>5.00E+02</c:v>
                </c:pt>
                <c:pt idx="75650">
                  <c:v>5.00E+02</c:v>
                </c:pt>
                <c:pt idx="75651">
                  <c:v>5.00E+02</c:v>
                </c:pt>
                <c:pt idx="75652">
                  <c:v>5.00E+02</c:v>
                </c:pt>
                <c:pt idx="75653">
                  <c:v>5.00E+02</c:v>
                </c:pt>
                <c:pt idx="75654">
                  <c:v>5.00E+02</c:v>
                </c:pt>
                <c:pt idx="75655">
                  <c:v>5.00E+02</c:v>
                </c:pt>
                <c:pt idx="75656">
                  <c:v>5.00E+02</c:v>
                </c:pt>
                <c:pt idx="75657">
                  <c:v>5.00E+02</c:v>
                </c:pt>
                <c:pt idx="75658">
                  <c:v>5.00E+02</c:v>
                </c:pt>
                <c:pt idx="75659">
                  <c:v>5.00E+02</c:v>
                </c:pt>
                <c:pt idx="75660">
                  <c:v>5.00E+02</c:v>
                </c:pt>
                <c:pt idx="75661">
                  <c:v>5.00E+02</c:v>
                </c:pt>
                <c:pt idx="75662">
                  <c:v>5.00E+02</c:v>
                </c:pt>
                <c:pt idx="75663">
                  <c:v>5.00E+02</c:v>
                </c:pt>
                <c:pt idx="75664">
                  <c:v>5.00E+02</c:v>
                </c:pt>
                <c:pt idx="75665">
                  <c:v>5.00E+02</c:v>
                </c:pt>
                <c:pt idx="75666">
                  <c:v>5.00E+02</c:v>
                </c:pt>
                <c:pt idx="75667">
                  <c:v>5.00E+02</c:v>
                </c:pt>
                <c:pt idx="75668">
                  <c:v>5.00E+02</c:v>
                </c:pt>
                <c:pt idx="75669">
                  <c:v>5.00E+02</c:v>
                </c:pt>
                <c:pt idx="75670">
                  <c:v>5.00E+02</c:v>
                </c:pt>
                <c:pt idx="75671">
                  <c:v>5.00E+02</c:v>
                </c:pt>
                <c:pt idx="75672">
                  <c:v>5.00E+02</c:v>
                </c:pt>
                <c:pt idx="75673">
                  <c:v>5.00E+02</c:v>
                </c:pt>
                <c:pt idx="75674">
                  <c:v>5.00E+02</c:v>
                </c:pt>
                <c:pt idx="75675">
                  <c:v>5.00E+02</c:v>
                </c:pt>
                <c:pt idx="75676">
                  <c:v>5.00E+02</c:v>
                </c:pt>
                <c:pt idx="75677">
                  <c:v>5.00E+02</c:v>
                </c:pt>
                <c:pt idx="75678">
                  <c:v>5.00E+02</c:v>
                </c:pt>
                <c:pt idx="75679">
                  <c:v>5.00E+02</c:v>
                </c:pt>
                <c:pt idx="75680">
                  <c:v>5.00E+02</c:v>
                </c:pt>
                <c:pt idx="75681">
                  <c:v>5.00E+02</c:v>
                </c:pt>
                <c:pt idx="75682">
                  <c:v>5.00E+02</c:v>
                </c:pt>
                <c:pt idx="75683">
                  <c:v>5.00E+02</c:v>
                </c:pt>
                <c:pt idx="75684">
                  <c:v>5.00E+02</c:v>
                </c:pt>
                <c:pt idx="75685">
                  <c:v>5.00E+02</c:v>
                </c:pt>
                <c:pt idx="75686">
                  <c:v>5.00E+02</c:v>
                </c:pt>
                <c:pt idx="75687">
                  <c:v>5.00E+02</c:v>
                </c:pt>
                <c:pt idx="75688">
                  <c:v>5.00E+02</c:v>
                </c:pt>
                <c:pt idx="75689">
                  <c:v>5.00E+02</c:v>
                </c:pt>
                <c:pt idx="75690">
                  <c:v>5.00E+02</c:v>
                </c:pt>
                <c:pt idx="75691">
                  <c:v>5.00E+02</c:v>
                </c:pt>
                <c:pt idx="75692">
                  <c:v>5.00E+02</c:v>
                </c:pt>
                <c:pt idx="75693">
                  <c:v>5.00E+02</c:v>
                </c:pt>
                <c:pt idx="75694">
                  <c:v>5.00E+02</c:v>
                </c:pt>
                <c:pt idx="75695">
                  <c:v>5.00E+02</c:v>
                </c:pt>
                <c:pt idx="75696">
                  <c:v>5.00E+02</c:v>
                </c:pt>
                <c:pt idx="75697">
                  <c:v>5.00E+02</c:v>
                </c:pt>
                <c:pt idx="75698">
                  <c:v>5.00E+02</c:v>
                </c:pt>
                <c:pt idx="75699">
                  <c:v>5.00E+02</c:v>
                </c:pt>
                <c:pt idx="75700">
                  <c:v>5.00E+02</c:v>
                </c:pt>
                <c:pt idx="75701">
                  <c:v>5.00E+02</c:v>
                </c:pt>
                <c:pt idx="75702">
                  <c:v>5.00E+02</c:v>
                </c:pt>
                <c:pt idx="75703">
                  <c:v>5.00E+02</c:v>
                </c:pt>
                <c:pt idx="75704">
                  <c:v>5.00E+02</c:v>
                </c:pt>
                <c:pt idx="75705">
                  <c:v>5.00E+02</c:v>
                </c:pt>
                <c:pt idx="75706">
                  <c:v>5.00E+02</c:v>
                </c:pt>
                <c:pt idx="75707">
                  <c:v>5.00E+02</c:v>
                </c:pt>
                <c:pt idx="75708">
                  <c:v>5.00E+02</c:v>
                </c:pt>
                <c:pt idx="75709">
                  <c:v>5.00E+02</c:v>
                </c:pt>
                <c:pt idx="75710">
                  <c:v>5.00E+02</c:v>
                </c:pt>
                <c:pt idx="75711">
                  <c:v>5.00E+02</c:v>
                </c:pt>
                <c:pt idx="75712">
                  <c:v>5.00E+02</c:v>
                </c:pt>
                <c:pt idx="75713">
                  <c:v>5.00E+02</c:v>
                </c:pt>
                <c:pt idx="75714">
                  <c:v>5.00E+02</c:v>
                </c:pt>
                <c:pt idx="75715">
                  <c:v>5.00E+02</c:v>
                </c:pt>
                <c:pt idx="75716">
                  <c:v>5.00E+02</c:v>
                </c:pt>
                <c:pt idx="75717">
                  <c:v>5.00E+02</c:v>
                </c:pt>
                <c:pt idx="75718">
                  <c:v>5.00E+02</c:v>
                </c:pt>
                <c:pt idx="75719">
                  <c:v>5.00E+02</c:v>
                </c:pt>
                <c:pt idx="75720">
                  <c:v>5.00E+02</c:v>
                </c:pt>
                <c:pt idx="75721">
                  <c:v>5.00E+02</c:v>
                </c:pt>
                <c:pt idx="75722">
                  <c:v>5.00E+02</c:v>
                </c:pt>
                <c:pt idx="75723">
                  <c:v>5.00E+02</c:v>
                </c:pt>
                <c:pt idx="75724">
                  <c:v>5.00E+02</c:v>
                </c:pt>
                <c:pt idx="75725">
                  <c:v>5.00E+02</c:v>
                </c:pt>
                <c:pt idx="75726">
                  <c:v>5.00E+02</c:v>
                </c:pt>
                <c:pt idx="75727">
                  <c:v>5.00E+02</c:v>
                </c:pt>
                <c:pt idx="75728">
                  <c:v>5.00E+02</c:v>
                </c:pt>
                <c:pt idx="75729">
                  <c:v>5.00E+02</c:v>
                </c:pt>
                <c:pt idx="75730">
                  <c:v>5.00E+02</c:v>
                </c:pt>
                <c:pt idx="75731">
                  <c:v>5.00E+02</c:v>
                </c:pt>
                <c:pt idx="75732">
                  <c:v>5.00E+02</c:v>
                </c:pt>
                <c:pt idx="75733">
                  <c:v>5.00E+02</c:v>
                </c:pt>
                <c:pt idx="75734">
                  <c:v>5.00E+02</c:v>
                </c:pt>
                <c:pt idx="75735">
                  <c:v>5.00E+02</c:v>
                </c:pt>
                <c:pt idx="75736">
                  <c:v>5.00E+02</c:v>
                </c:pt>
                <c:pt idx="75737">
                  <c:v>5.00E+02</c:v>
                </c:pt>
                <c:pt idx="75738">
                  <c:v>5.00E+02</c:v>
                </c:pt>
                <c:pt idx="75739">
                  <c:v>5.00E+02</c:v>
                </c:pt>
                <c:pt idx="75740">
                  <c:v>5.00E+02</c:v>
                </c:pt>
                <c:pt idx="75741">
                  <c:v>5.00E+02</c:v>
                </c:pt>
                <c:pt idx="75742">
                  <c:v>5.00E+02</c:v>
                </c:pt>
                <c:pt idx="75743">
                  <c:v>5.00E+02</c:v>
                </c:pt>
                <c:pt idx="75744">
                  <c:v>5.00E+02</c:v>
                </c:pt>
                <c:pt idx="75745">
                  <c:v>5.00E+02</c:v>
                </c:pt>
                <c:pt idx="75746">
                  <c:v>5.00E+02</c:v>
                </c:pt>
                <c:pt idx="75747">
                  <c:v>5.00E+02</c:v>
                </c:pt>
                <c:pt idx="75748">
                  <c:v>5.00E+02</c:v>
                </c:pt>
                <c:pt idx="75749">
                  <c:v>5.00E+02</c:v>
                </c:pt>
                <c:pt idx="75750">
                  <c:v>5.00E+02</c:v>
                </c:pt>
                <c:pt idx="75751">
                  <c:v>5.00E+02</c:v>
                </c:pt>
                <c:pt idx="75752">
                  <c:v>5.00E+02</c:v>
                </c:pt>
                <c:pt idx="75753">
                  <c:v>5.00E+02</c:v>
                </c:pt>
                <c:pt idx="75754">
                  <c:v>5.00E+02</c:v>
                </c:pt>
                <c:pt idx="75755">
                  <c:v>5.00E+02</c:v>
                </c:pt>
                <c:pt idx="75756">
                  <c:v>5.00E+02</c:v>
                </c:pt>
                <c:pt idx="75757">
                  <c:v>5.00E+02</c:v>
                </c:pt>
                <c:pt idx="75758">
                  <c:v>5.00E+02</c:v>
                </c:pt>
                <c:pt idx="75759">
                  <c:v>5.00E+02</c:v>
                </c:pt>
                <c:pt idx="75760">
                  <c:v>5.00E+02</c:v>
                </c:pt>
                <c:pt idx="75761">
                  <c:v>5.00E+02</c:v>
                </c:pt>
                <c:pt idx="75762">
                  <c:v>5.00E+02</c:v>
                </c:pt>
                <c:pt idx="75763">
                  <c:v>5.00E+02</c:v>
                </c:pt>
                <c:pt idx="75764">
                  <c:v>5.00E+02</c:v>
                </c:pt>
                <c:pt idx="75765">
                  <c:v>5.00E+02</c:v>
                </c:pt>
                <c:pt idx="75766">
                  <c:v>5.00E+02</c:v>
                </c:pt>
                <c:pt idx="75767">
                  <c:v>5.00E+02</c:v>
                </c:pt>
                <c:pt idx="75768">
                  <c:v>5.00E+02</c:v>
                </c:pt>
                <c:pt idx="75769">
                  <c:v>5.00E+02</c:v>
                </c:pt>
                <c:pt idx="75770">
                  <c:v>5.00E+02</c:v>
                </c:pt>
                <c:pt idx="75771">
                  <c:v>5.00E+02</c:v>
                </c:pt>
                <c:pt idx="75772">
                  <c:v>5.00E+02</c:v>
                </c:pt>
                <c:pt idx="75773">
                  <c:v>5.00E+02</c:v>
                </c:pt>
                <c:pt idx="75774">
                  <c:v>5.00E+02</c:v>
                </c:pt>
                <c:pt idx="75775">
                  <c:v>5.00E+02</c:v>
                </c:pt>
                <c:pt idx="75776">
                  <c:v>5.00E+02</c:v>
                </c:pt>
                <c:pt idx="75777">
                  <c:v>5.00E+02</c:v>
                </c:pt>
                <c:pt idx="75778">
                  <c:v>5.00E+02</c:v>
                </c:pt>
                <c:pt idx="75779">
                  <c:v>5.00E+02</c:v>
                </c:pt>
                <c:pt idx="75780">
                  <c:v>5.00E+02</c:v>
                </c:pt>
                <c:pt idx="75781">
                  <c:v>5.00E+02</c:v>
                </c:pt>
                <c:pt idx="75782">
                  <c:v>5.00E+02</c:v>
                </c:pt>
                <c:pt idx="75783">
                  <c:v>5.00E+02</c:v>
                </c:pt>
                <c:pt idx="75784">
                  <c:v>5.00E+02</c:v>
                </c:pt>
                <c:pt idx="75785">
                  <c:v>5.00E+02</c:v>
                </c:pt>
                <c:pt idx="75786">
                  <c:v>5.00E+02</c:v>
                </c:pt>
                <c:pt idx="75787">
                  <c:v>5.00E+02</c:v>
                </c:pt>
                <c:pt idx="75788">
                  <c:v>5.00E+02</c:v>
                </c:pt>
                <c:pt idx="75789">
                  <c:v>5.00E+02</c:v>
                </c:pt>
                <c:pt idx="75790">
                  <c:v>5.00E+02</c:v>
                </c:pt>
                <c:pt idx="75791">
                  <c:v>5.00E+02</c:v>
                </c:pt>
                <c:pt idx="75792">
                  <c:v>5.00E+02</c:v>
                </c:pt>
                <c:pt idx="75793">
                  <c:v>5.00E+02</c:v>
                </c:pt>
                <c:pt idx="75794">
                  <c:v>5.00E+02</c:v>
                </c:pt>
                <c:pt idx="75795">
                  <c:v>5.00E+02</c:v>
                </c:pt>
                <c:pt idx="75796">
                  <c:v>5.00E+02</c:v>
                </c:pt>
                <c:pt idx="75797">
                  <c:v>5.00E+02</c:v>
                </c:pt>
                <c:pt idx="75798">
                  <c:v>5.00E+02</c:v>
                </c:pt>
                <c:pt idx="75799">
                  <c:v>5.00E+02</c:v>
                </c:pt>
                <c:pt idx="75800">
                  <c:v>5.00E+02</c:v>
                </c:pt>
                <c:pt idx="75801">
                  <c:v>5.00E+02</c:v>
                </c:pt>
                <c:pt idx="75802">
                  <c:v>5.00E+02</c:v>
                </c:pt>
                <c:pt idx="75803">
                  <c:v>5.00E+02</c:v>
                </c:pt>
                <c:pt idx="75804">
                  <c:v>5.00E+02</c:v>
                </c:pt>
                <c:pt idx="75805">
                  <c:v>5.00E+02</c:v>
                </c:pt>
                <c:pt idx="75806">
                  <c:v>5.00E+02</c:v>
                </c:pt>
                <c:pt idx="75807">
                  <c:v>5.00E+02</c:v>
                </c:pt>
                <c:pt idx="75808">
                  <c:v>5.00E+02</c:v>
                </c:pt>
                <c:pt idx="75809">
                  <c:v>5.00E+02</c:v>
                </c:pt>
                <c:pt idx="75810">
                  <c:v>5.00E+02</c:v>
                </c:pt>
                <c:pt idx="75811">
                  <c:v>5.00E+02</c:v>
                </c:pt>
                <c:pt idx="75812">
                  <c:v>5.00E+02</c:v>
                </c:pt>
                <c:pt idx="75813">
                  <c:v>5.00E+02</c:v>
                </c:pt>
                <c:pt idx="75814">
                  <c:v>5.00E+02</c:v>
                </c:pt>
                <c:pt idx="75815">
                  <c:v>5.00E+02</c:v>
                </c:pt>
                <c:pt idx="75816">
                  <c:v>5.00E+02</c:v>
                </c:pt>
                <c:pt idx="75817">
                  <c:v>5.00E+02</c:v>
                </c:pt>
                <c:pt idx="75818">
                  <c:v>5.00E+02</c:v>
                </c:pt>
                <c:pt idx="75819">
                  <c:v>5.00E+02</c:v>
                </c:pt>
                <c:pt idx="75820">
                  <c:v>5.00E+02</c:v>
                </c:pt>
                <c:pt idx="75821">
                  <c:v>5.00E+02</c:v>
                </c:pt>
                <c:pt idx="75822">
                  <c:v>5.00E+02</c:v>
                </c:pt>
                <c:pt idx="75823">
                  <c:v>5.00E+02</c:v>
                </c:pt>
                <c:pt idx="75824">
                  <c:v>5.00E+02</c:v>
                </c:pt>
                <c:pt idx="75825">
                  <c:v>5.00E+02</c:v>
                </c:pt>
                <c:pt idx="75826">
                  <c:v>5.00E+02</c:v>
                </c:pt>
                <c:pt idx="75827">
                  <c:v>5.00E+02</c:v>
                </c:pt>
                <c:pt idx="75828">
                  <c:v>5.00E+02</c:v>
                </c:pt>
                <c:pt idx="75829">
                  <c:v>5.00E+02</c:v>
                </c:pt>
                <c:pt idx="75830">
                  <c:v>5.00E+02</c:v>
                </c:pt>
                <c:pt idx="75831">
                  <c:v>5.00E+02</c:v>
                </c:pt>
                <c:pt idx="75832">
                  <c:v>5.00E+02</c:v>
                </c:pt>
                <c:pt idx="75833">
                  <c:v>5.00E+02</c:v>
                </c:pt>
                <c:pt idx="75834">
                  <c:v>5.00E+02</c:v>
                </c:pt>
                <c:pt idx="75835">
                  <c:v>5.00E+02</c:v>
                </c:pt>
                <c:pt idx="75836">
                  <c:v>5.00E+02</c:v>
                </c:pt>
                <c:pt idx="75837">
                  <c:v>5.00E+02</c:v>
                </c:pt>
                <c:pt idx="75838">
                  <c:v>5.00E+02</c:v>
                </c:pt>
                <c:pt idx="75839">
                  <c:v>5.00E+02</c:v>
                </c:pt>
                <c:pt idx="75840">
                  <c:v>5.00E+02</c:v>
                </c:pt>
                <c:pt idx="75841">
                  <c:v>5.00E+02</c:v>
                </c:pt>
                <c:pt idx="75842">
                  <c:v>5.00E+02</c:v>
                </c:pt>
                <c:pt idx="75843">
                  <c:v>5.00E+02</c:v>
                </c:pt>
                <c:pt idx="75844">
                  <c:v>5.00E+02</c:v>
                </c:pt>
                <c:pt idx="75845">
                  <c:v>5.00E+02</c:v>
                </c:pt>
                <c:pt idx="75846">
                  <c:v>5.00E+02</c:v>
                </c:pt>
                <c:pt idx="75847">
                  <c:v>5.00E+02</c:v>
                </c:pt>
                <c:pt idx="75848">
                  <c:v>5.00E+02</c:v>
                </c:pt>
                <c:pt idx="75849">
                  <c:v>5.00E+02</c:v>
                </c:pt>
                <c:pt idx="75850">
                  <c:v>5.00E+02</c:v>
                </c:pt>
                <c:pt idx="75851">
                  <c:v>5.00E+02</c:v>
                </c:pt>
                <c:pt idx="75852">
                  <c:v>5.00E+02</c:v>
                </c:pt>
                <c:pt idx="75853">
                  <c:v>5.00E+02</c:v>
                </c:pt>
                <c:pt idx="75854">
                  <c:v>5.00E+02</c:v>
                </c:pt>
                <c:pt idx="75855">
                  <c:v>5.00E+02</c:v>
                </c:pt>
                <c:pt idx="75856">
                  <c:v>5.00E+02</c:v>
                </c:pt>
                <c:pt idx="75857">
                  <c:v>5.00E+02</c:v>
                </c:pt>
                <c:pt idx="75858">
                  <c:v>5.00E+02</c:v>
                </c:pt>
                <c:pt idx="75859">
                  <c:v>5.00E+02</c:v>
                </c:pt>
                <c:pt idx="75860">
                  <c:v>5.00E+02</c:v>
                </c:pt>
                <c:pt idx="75861">
                  <c:v>5.00E+02</c:v>
                </c:pt>
                <c:pt idx="75862">
                  <c:v>5.00E+02</c:v>
                </c:pt>
                <c:pt idx="75863">
                  <c:v>5.00E+02</c:v>
                </c:pt>
                <c:pt idx="75864">
                  <c:v>5.00E+02</c:v>
                </c:pt>
                <c:pt idx="75865">
                  <c:v>5.00E+02</c:v>
                </c:pt>
                <c:pt idx="75866">
                  <c:v>5.00E+02</c:v>
                </c:pt>
                <c:pt idx="75867">
                  <c:v>5.00E+02</c:v>
                </c:pt>
                <c:pt idx="75868">
                  <c:v>5.00E+02</c:v>
                </c:pt>
                <c:pt idx="75869">
                  <c:v>5.00E+02</c:v>
                </c:pt>
                <c:pt idx="75870">
                  <c:v>5.00E+02</c:v>
                </c:pt>
                <c:pt idx="75871">
                  <c:v>5.00E+02</c:v>
                </c:pt>
                <c:pt idx="75872">
                  <c:v>5.00E+02</c:v>
                </c:pt>
                <c:pt idx="75873">
                  <c:v>5.00E+02</c:v>
                </c:pt>
                <c:pt idx="75874">
                  <c:v>5.00E+02</c:v>
                </c:pt>
                <c:pt idx="75875">
                  <c:v>5.00E+02</c:v>
                </c:pt>
                <c:pt idx="75876">
                  <c:v>5.00E+02</c:v>
                </c:pt>
                <c:pt idx="75877">
                  <c:v>5.00E+02</c:v>
                </c:pt>
                <c:pt idx="75878">
                  <c:v>5.00E+02</c:v>
                </c:pt>
                <c:pt idx="75879">
                  <c:v>5.00E+02</c:v>
                </c:pt>
                <c:pt idx="75880">
                  <c:v>5.00E+02</c:v>
                </c:pt>
                <c:pt idx="75881">
                  <c:v>5.00E+02</c:v>
                </c:pt>
                <c:pt idx="75882">
                  <c:v>5.00E+02</c:v>
                </c:pt>
                <c:pt idx="75883">
                  <c:v>5.00E+02</c:v>
                </c:pt>
                <c:pt idx="75884">
                  <c:v>5.00E+02</c:v>
                </c:pt>
                <c:pt idx="75885">
                  <c:v>5.00E+02</c:v>
                </c:pt>
                <c:pt idx="75886">
                  <c:v>5.00E+02</c:v>
                </c:pt>
                <c:pt idx="75887">
                  <c:v>5.00E+02</c:v>
                </c:pt>
                <c:pt idx="75888">
                  <c:v>5.00E+02</c:v>
                </c:pt>
                <c:pt idx="75889">
                  <c:v>5.00E+02</c:v>
                </c:pt>
                <c:pt idx="75890">
                  <c:v>5.00E+02</c:v>
                </c:pt>
                <c:pt idx="75891">
                  <c:v>5.00E+02</c:v>
                </c:pt>
                <c:pt idx="75892">
                  <c:v>5.00E+02</c:v>
                </c:pt>
                <c:pt idx="75893">
                  <c:v>5.00E+02</c:v>
                </c:pt>
                <c:pt idx="75894">
                  <c:v>5.00E+02</c:v>
                </c:pt>
                <c:pt idx="75895">
                  <c:v>5.00E+02</c:v>
                </c:pt>
                <c:pt idx="75896">
                  <c:v>5.00E+02</c:v>
                </c:pt>
                <c:pt idx="75897">
                  <c:v>5.00E+02</c:v>
                </c:pt>
                <c:pt idx="75898">
                  <c:v>5.00E+02</c:v>
                </c:pt>
                <c:pt idx="75899">
                  <c:v>5.00E+02</c:v>
                </c:pt>
                <c:pt idx="75900">
                  <c:v>5.00E+02</c:v>
                </c:pt>
                <c:pt idx="75901">
                  <c:v>5.00E+02</c:v>
                </c:pt>
                <c:pt idx="75902">
                  <c:v>5.00E+02</c:v>
                </c:pt>
                <c:pt idx="75903">
                  <c:v>5.00E+02</c:v>
                </c:pt>
                <c:pt idx="75904">
                  <c:v>5.00E+02</c:v>
                </c:pt>
                <c:pt idx="75905">
                  <c:v>5.00E+02</c:v>
                </c:pt>
                <c:pt idx="75906">
                  <c:v>5.00E+02</c:v>
                </c:pt>
                <c:pt idx="75907">
                  <c:v>5.00E+02</c:v>
                </c:pt>
                <c:pt idx="75908">
                  <c:v>5.00E+02</c:v>
                </c:pt>
                <c:pt idx="75909">
                  <c:v>5.00E+02</c:v>
                </c:pt>
                <c:pt idx="75910">
                  <c:v>5.00E+02</c:v>
                </c:pt>
                <c:pt idx="75911">
                  <c:v>5.00E+02</c:v>
                </c:pt>
                <c:pt idx="75912">
                  <c:v>5.00E+02</c:v>
                </c:pt>
                <c:pt idx="75913">
                  <c:v>5.00E+02</c:v>
                </c:pt>
                <c:pt idx="75914">
                  <c:v>5.00E+02</c:v>
                </c:pt>
                <c:pt idx="75915">
                  <c:v>5.00E+02</c:v>
                </c:pt>
                <c:pt idx="75916">
                  <c:v>5.00E+02</c:v>
                </c:pt>
                <c:pt idx="75917">
                  <c:v>5.00E+02</c:v>
                </c:pt>
                <c:pt idx="75918">
                  <c:v>5.00E+02</c:v>
                </c:pt>
                <c:pt idx="75919">
                  <c:v>5.00E+02</c:v>
                </c:pt>
                <c:pt idx="75920">
                  <c:v>5.00E+02</c:v>
                </c:pt>
                <c:pt idx="75921">
                  <c:v>5.00E+02</c:v>
                </c:pt>
                <c:pt idx="75922">
                  <c:v>5.00E+02</c:v>
                </c:pt>
                <c:pt idx="75923">
                  <c:v>5.00E+02</c:v>
                </c:pt>
                <c:pt idx="75924">
                  <c:v>5.00E+02</c:v>
                </c:pt>
                <c:pt idx="75925">
                  <c:v>5.00E+02</c:v>
                </c:pt>
                <c:pt idx="75926">
                  <c:v>5.00E+02</c:v>
                </c:pt>
                <c:pt idx="75927">
                  <c:v>5.00E+02</c:v>
                </c:pt>
                <c:pt idx="75928">
                  <c:v>5.00E+02</c:v>
                </c:pt>
                <c:pt idx="75929">
                  <c:v>5.00E+02</c:v>
                </c:pt>
                <c:pt idx="75930">
                  <c:v>5.00E+02</c:v>
                </c:pt>
                <c:pt idx="75931">
                  <c:v>5.00E+02</c:v>
                </c:pt>
                <c:pt idx="75932">
                  <c:v>5.00E+02</c:v>
                </c:pt>
                <c:pt idx="75933">
                  <c:v>5.00E+02</c:v>
                </c:pt>
                <c:pt idx="75934">
                  <c:v>5.00E+02</c:v>
                </c:pt>
                <c:pt idx="75935">
                  <c:v>5.00E+02</c:v>
                </c:pt>
                <c:pt idx="75936">
                  <c:v>5.00E+02</c:v>
                </c:pt>
                <c:pt idx="75937">
                  <c:v>5.00E+02</c:v>
                </c:pt>
                <c:pt idx="75938">
                  <c:v>5.00E+02</c:v>
                </c:pt>
                <c:pt idx="75939">
                  <c:v>5.00E+02</c:v>
                </c:pt>
                <c:pt idx="75940">
                  <c:v>5.00E+02</c:v>
                </c:pt>
                <c:pt idx="75941">
                  <c:v>5.00E+02</c:v>
                </c:pt>
                <c:pt idx="75942">
                  <c:v>5.00E+02</c:v>
                </c:pt>
                <c:pt idx="75943">
                  <c:v>5.00E+02</c:v>
                </c:pt>
                <c:pt idx="75944">
                  <c:v>5.00E+02</c:v>
                </c:pt>
                <c:pt idx="75945">
                  <c:v>5.00E+02</c:v>
                </c:pt>
                <c:pt idx="75946">
                  <c:v>5.00E+02</c:v>
                </c:pt>
                <c:pt idx="75947">
                  <c:v>5.00E+02</c:v>
                </c:pt>
                <c:pt idx="75948">
                  <c:v>5.00E+02</c:v>
                </c:pt>
                <c:pt idx="75949">
                  <c:v>5.00E+02</c:v>
                </c:pt>
                <c:pt idx="75950">
                  <c:v>5.00E+02</c:v>
                </c:pt>
                <c:pt idx="75951">
                  <c:v>5.00E+02</c:v>
                </c:pt>
                <c:pt idx="75952">
                  <c:v>5.00E+02</c:v>
                </c:pt>
                <c:pt idx="75953">
                  <c:v>5.00E+02</c:v>
                </c:pt>
                <c:pt idx="75954">
                  <c:v>5.00E+02</c:v>
                </c:pt>
                <c:pt idx="75955">
                  <c:v>5.00E+02</c:v>
                </c:pt>
                <c:pt idx="75956">
                  <c:v>5.00E+02</c:v>
                </c:pt>
                <c:pt idx="75957">
                  <c:v>5.00E+02</c:v>
                </c:pt>
                <c:pt idx="75958">
                  <c:v>5.00E+02</c:v>
                </c:pt>
                <c:pt idx="75959">
                  <c:v>5.00E+02</c:v>
                </c:pt>
                <c:pt idx="75960">
                  <c:v>5.00E+02</c:v>
                </c:pt>
                <c:pt idx="75961">
                  <c:v>5.00E+02</c:v>
                </c:pt>
                <c:pt idx="75962">
                  <c:v>5.00E+02</c:v>
                </c:pt>
                <c:pt idx="75963">
                  <c:v>5.00E+02</c:v>
                </c:pt>
                <c:pt idx="75964">
                  <c:v>5.00E+02</c:v>
                </c:pt>
                <c:pt idx="75965">
                  <c:v>5.00E+02</c:v>
                </c:pt>
                <c:pt idx="75966">
                  <c:v>5.00E+02</c:v>
                </c:pt>
                <c:pt idx="75967">
                  <c:v>5.00E+02</c:v>
                </c:pt>
                <c:pt idx="75968">
                  <c:v>5.00E+02</c:v>
                </c:pt>
                <c:pt idx="75969">
                  <c:v>5.00E+02</c:v>
                </c:pt>
                <c:pt idx="75970">
                  <c:v>5.00E+02</c:v>
                </c:pt>
                <c:pt idx="75971">
                  <c:v>5.00E+02</c:v>
                </c:pt>
                <c:pt idx="75972">
                  <c:v>5.00E+02</c:v>
                </c:pt>
                <c:pt idx="75973">
                  <c:v>5.00E+02</c:v>
                </c:pt>
                <c:pt idx="75974">
                  <c:v>5.00E+02</c:v>
                </c:pt>
                <c:pt idx="75975">
                  <c:v>5.00E+02</c:v>
                </c:pt>
                <c:pt idx="75976">
                  <c:v>5.00E+02</c:v>
                </c:pt>
                <c:pt idx="75977">
                  <c:v>5.00E+02</c:v>
                </c:pt>
                <c:pt idx="75978">
                  <c:v>5.00E+02</c:v>
                </c:pt>
                <c:pt idx="75979">
                  <c:v>5.00E+02</c:v>
                </c:pt>
                <c:pt idx="75980">
                  <c:v>5.00E+02</c:v>
                </c:pt>
                <c:pt idx="75981">
                  <c:v>5.00E+02</c:v>
                </c:pt>
                <c:pt idx="75982">
                  <c:v>5.00E+02</c:v>
                </c:pt>
                <c:pt idx="75983">
                  <c:v>5.00E+02</c:v>
                </c:pt>
                <c:pt idx="75984">
                  <c:v>5.00E+02</c:v>
                </c:pt>
                <c:pt idx="75985">
                  <c:v>5.00E+02</c:v>
                </c:pt>
                <c:pt idx="75986">
                  <c:v>5.00E+02</c:v>
                </c:pt>
                <c:pt idx="75987">
                  <c:v>5.00E+02</c:v>
                </c:pt>
                <c:pt idx="75988">
                  <c:v>5.00E+02</c:v>
                </c:pt>
                <c:pt idx="75989">
                  <c:v>5.00E+02</c:v>
                </c:pt>
                <c:pt idx="75990">
                  <c:v>5.00E+02</c:v>
                </c:pt>
                <c:pt idx="75991">
                  <c:v>5.00E+02</c:v>
                </c:pt>
                <c:pt idx="75992">
                  <c:v>5.00E+02</c:v>
                </c:pt>
                <c:pt idx="75993">
                  <c:v>5.00E+02</c:v>
                </c:pt>
                <c:pt idx="75994">
                  <c:v>5.00E+02</c:v>
                </c:pt>
                <c:pt idx="75995">
                  <c:v>5.00E+02</c:v>
                </c:pt>
                <c:pt idx="75996">
                  <c:v>5.00E+02</c:v>
                </c:pt>
                <c:pt idx="75997">
                  <c:v>5.00E+02</c:v>
                </c:pt>
                <c:pt idx="75998">
                  <c:v>5.00E+02</c:v>
                </c:pt>
                <c:pt idx="75999">
                  <c:v>5.00E+02</c:v>
                </c:pt>
                <c:pt idx="76000">
                  <c:v>5.00E+02</c:v>
                </c:pt>
                <c:pt idx="76001">
                  <c:v>5.00E+02</c:v>
                </c:pt>
                <c:pt idx="76002">
                  <c:v>5.00E+02</c:v>
                </c:pt>
                <c:pt idx="76003">
                  <c:v>5.00E+02</c:v>
                </c:pt>
                <c:pt idx="76004">
                  <c:v>5.00E+02</c:v>
                </c:pt>
                <c:pt idx="76005">
                  <c:v>5.00E+02</c:v>
                </c:pt>
                <c:pt idx="76006">
                  <c:v>5.00E+02</c:v>
                </c:pt>
                <c:pt idx="76007">
                  <c:v>5.00E+02</c:v>
                </c:pt>
                <c:pt idx="76008">
                  <c:v>5.00E+02</c:v>
                </c:pt>
                <c:pt idx="76009">
                  <c:v>5.00E+02</c:v>
                </c:pt>
                <c:pt idx="76010">
                  <c:v>5.00E+02</c:v>
                </c:pt>
                <c:pt idx="76011">
                  <c:v>5.00E+02</c:v>
                </c:pt>
                <c:pt idx="76012">
                  <c:v>5.00E+02</c:v>
                </c:pt>
                <c:pt idx="76013">
                  <c:v>5.00E+02</c:v>
                </c:pt>
                <c:pt idx="76014">
                  <c:v>5.00E+02</c:v>
                </c:pt>
                <c:pt idx="76015">
                  <c:v>5.00E+02</c:v>
                </c:pt>
                <c:pt idx="76016">
                  <c:v>5.00E+02</c:v>
                </c:pt>
                <c:pt idx="76017">
                  <c:v>5.00E+02</c:v>
                </c:pt>
                <c:pt idx="76018">
                  <c:v>5.00E+02</c:v>
                </c:pt>
                <c:pt idx="76019">
                  <c:v>5.00E+02</c:v>
                </c:pt>
                <c:pt idx="76020">
                  <c:v>5.00E+02</c:v>
                </c:pt>
                <c:pt idx="76021">
                  <c:v>5.00E+02</c:v>
                </c:pt>
                <c:pt idx="76022">
                  <c:v>5.00E+02</c:v>
                </c:pt>
                <c:pt idx="76023">
                  <c:v>5.00E+02</c:v>
                </c:pt>
                <c:pt idx="76024">
                  <c:v>5.00E+02</c:v>
                </c:pt>
                <c:pt idx="76025">
                  <c:v>5.00E+02</c:v>
                </c:pt>
                <c:pt idx="76026">
                  <c:v>5.00E+02</c:v>
                </c:pt>
                <c:pt idx="76027">
                  <c:v>5.00E+02</c:v>
                </c:pt>
                <c:pt idx="76028">
                  <c:v>5.00E+02</c:v>
                </c:pt>
                <c:pt idx="76029">
                  <c:v>5.00E+02</c:v>
                </c:pt>
                <c:pt idx="76030">
                  <c:v>5.00E+02</c:v>
                </c:pt>
                <c:pt idx="76031">
                  <c:v>5.00E+02</c:v>
                </c:pt>
                <c:pt idx="76032">
                  <c:v>5.00E+02</c:v>
                </c:pt>
                <c:pt idx="76033">
                  <c:v>5.00E+02</c:v>
                </c:pt>
                <c:pt idx="76034">
                  <c:v>5.00E+02</c:v>
                </c:pt>
                <c:pt idx="76035">
                  <c:v>5.00E+02</c:v>
                </c:pt>
                <c:pt idx="76036">
                  <c:v>5.00E+02</c:v>
                </c:pt>
                <c:pt idx="76037">
                  <c:v>5.00E+02</c:v>
                </c:pt>
                <c:pt idx="76038">
                  <c:v>5.00E+02</c:v>
                </c:pt>
                <c:pt idx="76039">
                  <c:v>5.00E+02</c:v>
                </c:pt>
                <c:pt idx="76040">
                  <c:v>5.00E+02</c:v>
                </c:pt>
                <c:pt idx="76041">
                  <c:v>5.00E+02</c:v>
                </c:pt>
                <c:pt idx="76042">
                  <c:v>5.00E+02</c:v>
                </c:pt>
                <c:pt idx="76043">
                  <c:v>5.00E+02</c:v>
                </c:pt>
                <c:pt idx="76044">
                  <c:v>5.00E+02</c:v>
                </c:pt>
                <c:pt idx="76045">
                  <c:v>5.00E+02</c:v>
                </c:pt>
                <c:pt idx="76046">
                  <c:v>5.00E+02</c:v>
                </c:pt>
                <c:pt idx="76047">
                  <c:v>5.00E+02</c:v>
                </c:pt>
                <c:pt idx="76048">
                  <c:v>5.00E+02</c:v>
                </c:pt>
                <c:pt idx="76049">
                  <c:v>5.00E+02</c:v>
                </c:pt>
                <c:pt idx="76050">
                  <c:v>5.00E+02</c:v>
                </c:pt>
                <c:pt idx="76051">
                  <c:v>5.00E+02</c:v>
                </c:pt>
                <c:pt idx="76052">
                  <c:v>5.00E+02</c:v>
                </c:pt>
                <c:pt idx="76053">
                  <c:v>5.00E+02</c:v>
                </c:pt>
                <c:pt idx="76054">
                  <c:v>5.00E+02</c:v>
                </c:pt>
                <c:pt idx="76055">
                  <c:v>5.00E+02</c:v>
                </c:pt>
                <c:pt idx="76056">
                  <c:v>5.00E+02</c:v>
                </c:pt>
                <c:pt idx="76057">
                  <c:v>5.00E+02</c:v>
                </c:pt>
                <c:pt idx="76058">
                  <c:v>5.00E+02</c:v>
                </c:pt>
                <c:pt idx="76059">
                  <c:v>5.00E+02</c:v>
                </c:pt>
                <c:pt idx="76060">
                  <c:v>5.00E+02</c:v>
                </c:pt>
                <c:pt idx="76061">
                  <c:v>5.00E+02</c:v>
                </c:pt>
                <c:pt idx="76062">
                  <c:v>5.00E+02</c:v>
                </c:pt>
                <c:pt idx="76063">
                  <c:v>5.00E+02</c:v>
                </c:pt>
                <c:pt idx="76064">
                  <c:v>5.00E+02</c:v>
                </c:pt>
                <c:pt idx="76065">
                  <c:v>5.00E+02</c:v>
                </c:pt>
                <c:pt idx="76066">
                  <c:v>5.00E+02</c:v>
                </c:pt>
                <c:pt idx="76067">
                  <c:v>5.00E+02</c:v>
                </c:pt>
                <c:pt idx="76068">
                  <c:v>5.00E+02</c:v>
                </c:pt>
                <c:pt idx="76069">
                  <c:v>5.00E+02</c:v>
                </c:pt>
                <c:pt idx="76070">
                  <c:v>5.00E+02</c:v>
                </c:pt>
                <c:pt idx="76071">
                  <c:v>5.00E+02</c:v>
                </c:pt>
                <c:pt idx="76072">
                  <c:v>5.00E+02</c:v>
                </c:pt>
                <c:pt idx="76073">
                  <c:v>5.00E+02</c:v>
                </c:pt>
                <c:pt idx="76074">
                  <c:v>5.00E+02</c:v>
                </c:pt>
                <c:pt idx="76075">
                  <c:v>5.00E+02</c:v>
                </c:pt>
                <c:pt idx="76076">
                  <c:v>5.00E+02</c:v>
                </c:pt>
                <c:pt idx="76077">
                  <c:v>5.00E+02</c:v>
                </c:pt>
                <c:pt idx="76078">
                  <c:v>5.00E+02</c:v>
                </c:pt>
                <c:pt idx="76079">
                  <c:v>5.00E+02</c:v>
                </c:pt>
                <c:pt idx="76080">
                  <c:v>5.00E+02</c:v>
                </c:pt>
                <c:pt idx="76081">
                  <c:v>5.00E+02</c:v>
                </c:pt>
                <c:pt idx="76082">
                  <c:v>5.00E+02</c:v>
                </c:pt>
                <c:pt idx="76083">
                  <c:v>5.00E+02</c:v>
                </c:pt>
                <c:pt idx="76084">
                  <c:v>5.00E+02</c:v>
                </c:pt>
                <c:pt idx="76085">
                  <c:v>5.00E+02</c:v>
                </c:pt>
                <c:pt idx="76086">
                  <c:v>5.00E+02</c:v>
                </c:pt>
                <c:pt idx="76087">
                  <c:v>5.00E+02</c:v>
                </c:pt>
                <c:pt idx="76088">
                  <c:v>5.00E+02</c:v>
                </c:pt>
                <c:pt idx="76089">
                  <c:v>5.00E+02</c:v>
                </c:pt>
                <c:pt idx="76090">
                  <c:v>5.00E+02</c:v>
                </c:pt>
                <c:pt idx="76091">
                  <c:v>5.00E+02</c:v>
                </c:pt>
                <c:pt idx="76092">
                  <c:v>5.00E+02</c:v>
                </c:pt>
                <c:pt idx="76093">
                  <c:v>5.00E+02</c:v>
                </c:pt>
                <c:pt idx="76094">
                  <c:v>5.00E+02</c:v>
                </c:pt>
                <c:pt idx="76095">
                  <c:v>5.00E+02</c:v>
                </c:pt>
                <c:pt idx="76096">
                  <c:v>5.00E+02</c:v>
                </c:pt>
                <c:pt idx="76097">
                  <c:v>5.00E+02</c:v>
                </c:pt>
                <c:pt idx="76098">
                  <c:v>5.00E+02</c:v>
                </c:pt>
                <c:pt idx="76099">
                  <c:v>5.00E+02</c:v>
                </c:pt>
                <c:pt idx="76100">
                  <c:v>5.00E+02</c:v>
                </c:pt>
                <c:pt idx="76101">
                  <c:v>5.00E+02</c:v>
                </c:pt>
                <c:pt idx="76102">
                  <c:v>5.00E+02</c:v>
                </c:pt>
                <c:pt idx="76103">
                  <c:v>5.00E+02</c:v>
                </c:pt>
                <c:pt idx="76104">
                  <c:v>5.00E+02</c:v>
                </c:pt>
                <c:pt idx="76105">
                  <c:v>5.00E+02</c:v>
                </c:pt>
                <c:pt idx="76106">
                  <c:v>5.00E+02</c:v>
                </c:pt>
                <c:pt idx="76107">
                  <c:v>5.00E+02</c:v>
                </c:pt>
                <c:pt idx="76108">
                  <c:v>5.00E+02</c:v>
                </c:pt>
                <c:pt idx="76109">
                  <c:v>5.00E+02</c:v>
                </c:pt>
                <c:pt idx="76110">
                  <c:v>5.00E+02</c:v>
                </c:pt>
                <c:pt idx="76111">
                  <c:v>5.00E+02</c:v>
                </c:pt>
                <c:pt idx="76112">
                  <c:v>5.00E+02</c:v>
                </c:pt>
                <c:pt idx="76113">
                  <c:v>5.00E+02</c:v>
                </c:pt>
                <c:pt idx="76114">
                  <c:v>5.00E+02</c:v>
                </c:pt>
                <c:pt idx="76115">
                  <c:v>5.00E+02</c:v>
                </c:pt>
                <c:pt idx="76116">
                  <c:v>5.00E+02</c:v>
                </c:pt>
                <c:pt idx="76117">
                  <c:v>5.00E+02</c:v>
                </c:pt>
                <c:pt idx="76118">
                  <c:v>5.00E+02</c:v>
                </c:pt>
                <c:pt idx="76119">
                  <c:v>5.00E+02</c:v>
                </c:pt>
                <c:pt idx="76120">
                  <c:v>5.00E+02</c:v>
                </c:pt>
                <c:pt idx="76121">
                  <c:v>5.00E+02</c:v>
                </c:pt>
                <c:pt idx="76122">
                  <c:v>5.00E+02</c:v>
                </c:pt>
                <c:pt idx="76123">
                  <c:v>5.00E+02</c:v>
                </c:pt>
                <c:pt idx="76124">
                  <c:v>5.00E+02</c:v>
                </c:pt>
                <c:pt idx="76125">
                  <c:v>5.00E+02</c:v>
                </c:pt>
                <c:pt idx="76126">
                  <c:v>5.00E+02</c:v>
                </c:pt>
                <c:pt idx="76127">
                  <c:v>5.00E+02</c:v>
                </c:pt>
                <c:pt idx="76128">
                  <c:v>5.00E+02</c:v>
                </c:pt>
                <c:pt idx="76129">
                  <c:v>5.00E+02</c:v>
                </c:pt>
                <c:pt idx="76130">
                  <c:v>5.00E+02</c:v>
                </c:pt>
                <c:pt idx="76131">
                  <c:v>5.00E+02</c:v>
                </c:pt>
                <c:pt idx="76132">
                  <c:v>5.00E+02</c:v>
                </c:pt>
                <c:pt idx="76133">
                  <c:v>5.00E+02</c:v>
                </c:pt>
                <c:pt idx="76134">
                  <c:v>5.00E+02</c:v>
                </c:pt>
                <c:pt idx="76135">
                  <c:v>5.00E+02</c:v>
                </c:pt>
                <c:pt idx="76136">
                  <c:v>5.00E+02</c:v>
                </c:pt>
                <c:pt idx="76137">
                  <c:v>5.00E+02</c:v>
                </c:pt>
                <c:pt idx="76138">
                  <c:v>5.00E+02</c:v>
                </c:pt>
                <c:pt idx="76139">
                  <c:v>5.00E+02</c:v>
                </c:pt>
                <c:pt idx="76140">
                  <c:v>5.00E+02</c:v>
                </c:pt>
                <c:pt idx="76141">
                  <c:v>5.00E+02</c:v>
                </c:pt>
                <c:pt idx="76142">
                  <c:v>5.00E+02</c:v>
                </c:pt>
                <c:pt idx="76143">
                  <c:v>5.00E+02</c:v>
                </c:pt>
                <c:pt idx="76144">
                  <c:v>5.00E+02</c:v>
                </c:pt>
                <c:pt idx="76145">
                  <c:v>5.00E+02</c:v>
                </c:pt>
                <c:pt idx="76146">
                  <c:v>5.00E+02</c:v>
                </c:pt>
                <c:pt idx="76147">
                  <c:v>5.00E+02</c:v>
                </c:pt>
                <c:pt idx="76148">
                  <c:v>5.00E+02</c:v>
                </c:pt>
                <c:pt idx="76149">
                  <c:v>5.00E+02</c:v>
                </c:pt>
                <c:pt idx="76150">
                  <c:v>5.00E+02</c:v>
                </c:pt>
                <c:pt idx="76151">
                  <c:v>5.00E+02</c:v>
                </c:pt>
                <c:pt idx="76152">
                  <c:v>5.00E+02</c:v>
                </c:pt>
                <c:pt idx="76153">
                  <c:v>5.00E+02</c:v>
                </c:pt>
                <c:pt idx="76154">
                  <c:v>5.00E+02</c:v>
                </c:pt>
                <c:pt idx="76155">
                  <c:v>5.00E+02</c:v>
                </c:pt>
                <c:pt idx="76156">
                  <c:v>5.00E+02</c:v>
                </c:pt>
                <c:pt idx="76157">
                  <c:v>5.00E+02</c:v>
                </c:pt>
                <c:pt idx="76158">
                  <c:v>5.00E+02</c:v>
                </c:pt>
                <c:pt idx="76159">
                  <c:v>5.00E+02</c:v>
                </c:pt>
                <c:pt idx="76160">
                  <c:v>5.00E+02</c:v>
                </c:pt>
                <c:pt idx="76161">
                  <c:v>5.00E+02</c:v>
                </c:pt>
                <c:pt idx="76162">
                  <c:v>5.00E+02</c:v>
                </c:pt>
                <c:pt idx="76163">
                  <c:v>5.00E+02</c:v>
                </c:pt>
                <c:pt idx="76164">
                  <c:v>5.00E+02</c:v>
                </c:pt>
                <c:pt idx="76165">
                  <c:v>5.00E+02</c:v>
                </c:pt>
                <c:pt idx="76166">
                  <c:v>5.00E+02</c:v>
                </c:pt>
                <c:pt idx="76167">
                  <c:v>5.00E+02</c:v>
                </c:pt>
                <c:pt idx="76168">
                  <c:v>5.00E+02</c:v>
                </c:pt>
                <c:pt idx="76169">
                  <c:v>5.00E+02</c:v>
                </c:pt>
                <c:pt idx="76170">
                  <c:v>5.00E+02</c:v>
                </c:pt>
                <c:pt idx="76171">
                  <c:v>5.00E+02</c:v>
                </c:pt>
                <c:pt idx="76172">
                  <c:v>5.00E+02</c:v>
                </c:pt>
                <c:pt idx="76173">
                  <c:v>5.00E+02</c:v>
                </c:pt>
                <c:pt idx="76174">
                  <c:v>5.00E+02</c:v>
                </c:pt>
                <c:pt idx="76175">
                  <c:v>5.00E+02</c:v>
                </c:pt>
                <c:pt idx="76176">
                  <c:v>5.00E+02</c:v>
                </c:pt>
                <c:pt idx="76177">
                  <c:v>5.00E+02</c:v>
                </c:pt>
                <c:pt idx="76178">
                  <c:v>5.00E+02</c:v>
                </c:pt>
                <c:pt idx="76179">
                  <c:v>5.00E+02</c:v>
                </c:pt>
                <c:pt idx="76180">
                  <c:v>5.00E+02</c:v>
                </c:pt>
                <c:pt idx="76181">
                  <c:v>5.00E+02</c:v>
                </c:pt>
                <c:pt idx="76182">
                  <c:v>5.00E+02</c:v>
                </c:pt>
                <c:pt idx="76183">
                  <c:v>5.00E+02</c:v>
                </c:pt>
                <c:pt idx="76184">
                  <c:v>5.00E+02</c:v>
                </c:pt>
                <c:pt idx="76185">
                  <c:v>5.00E+02</c:v>
                </c:pt>
                <c:pt idx="76186">
                  <c:v>5.00E+02</c:v>
                </c:pt>
                <c:pt idx="76187">
                  <c:v>5.00E+02</c:v>
                </c:pt>
                <c:pt idx="76188">
                  <c:v>5.00E+02</c:v>
                </c:pt>
                <c:pt idx="76189">
                  <c:v>5.00E+02</c:v>
                </c:pt>
                <c:pt idx="76190">
                  <c:v>5.00E+02</c:v>
                </c:pt>
                <c:pt idx="76191">
                  <c:v>5.00E+02</c:v>
                </c:pt>
                <c:pt idx="76192">
                  <c:v>5.00E+02</c:v>
                </c:pt>
                <c:pt idx="76193">
                  <c:v>5.00E+02</c:v>
                </c:pt>
                <c:pt idx="76194">
                  <c:v>5.00E+02</c:v>
                </c:pt>
                <c:pt idx="76195">
                  <c:v>5.00E+02</c:v>
                </c:pt>
                <c:pt idx="76196">
                  <c:v>5.00E+02</c:v>
                </c:pt>
                <c:pt idx="76197">
                  <c:v>5.00E+02</c:v>
                </c:pt>
                <c:pt idx="76198">
                  <c:v>5.00E+02</c:v>
                </c:pt>
                <c:pt idx="76199">
                  <c:v>5.00E+02</c:v>
                </c:pt>
                <c:pt idx="76200">
                  <c:v>5.00E+02</c:v>
                </c:pt>
                <c:pt idx="76201">
                  <c:v>5.00E+02</c:v>
                </c:pt>
                <c:pt idx="76202">
                  <c:v>5.00E+02</c:v>
                </c:pt>
                <c:pt idx="76203">
                  <c:v>5.00E+02</c:v>
                </c:pt>
                <c:pt idx="76204">
                  <c:v>5.00E+02</c:v>
                </c:pt>
                <c:pt idx="76205">
                  <c:v>5.00E+02</c:v>
                </c:pt>
                <c:pt idx="76206">
                  <c:v>5.00E+02</c:v>
                </c:pt>
                <c:pt idx="76207">
                  <c:v>5.00E+02</c:v>
                </c:pt>
                <c:pt idx="76208">
                  <c:v>5.00E+02</c:v>
                </c:pt>
                <c:pt idx="76209">
                  <c:v>5.00E+02</c:v>
                </c:pt>
                <c:pt idx="76210">
                  <c:v>5.00E+02</c:v>
                </c:pt>
                <c:pt idx="76211">
                  <c:v>5.00E+02</c:v>
                </c:pt>
                <c:pt idx="76212">
                  <c:v>5.00E+02</c:v>
                </c:pt>
                <c:pt idx="76213">
                  <c:v>5.00E+02</c:v>
                </c:pt>
                <c:pt idx="76214">
                  <c:v>5.00E+02</c:v>
                </c:pt>
                <c:pt idx="76215">
                  <c:v>5.00E+02</c:v>
                </c:pt>
                <c:pt idx="76216">
                  <c:v>5.00E+02</c:v>
                </c:pt>
                <c:pt idx="76217">
                  <c:v>5.00E+02</c:v>
                </c:pt>
                <c:pt idx="76218">
                  <c:v>5.00E+02</c:v>
                </c:pt>
                <c:pt idx="76219">
                  <c:v>5.00E+02</c:v>
                </c:pt>
                <c:pt idx="76220">
                  <c:v>5.00E+02</c:v>
                </c:pt>
                <c:pt idx="76221">
                  <c:v>5.00E+02</c:v>
                </c:pt>
                <c:pt idx="76222">
                  <c:v>5.00E+02</c:v>
                </c:pt>
                <c:pt idx="76223">
                  <c:v>5.00E+02</c:v>
                </c:pt>
                <c:pt idx="76224">
                  <c:v>5.00E+02</c:v>
                </c:pt>
                <c:pt idx="76225">
                  <c:v>5.00E+02</c:v>
                </c:pt>
                <c:pt idx="76226">
                  <c:v>5.00E+02</c:v>
                </c:pt>
                <c:pt idx="76227">
                  <c:v>5.00E+02</c:v>
                </c:pt>
                <c:pt idx="76228">
                  <c:v>5.00E+02</c:v>
                </c:pt>
                <c:pt idx="76229">
                  <c:v>5.00E+02</c:v>
                </c:pt>
                <c:pt idx="76230">
                  <c:v>5.00E+02</c:v>
                </c:pt>
                <c:pt idx="76231">
                  <c:v>5.00E+02</c:v>
                </c:pt>
                <c:pt idx="76232">
                  <c:v>5.00E+02</c:v>
                </c:pt>
                <c:pt idx="76233">
                  <c:v>5.00E+02</c:v>
                </c:pt>
                <c:pt idx="76234">
                  <c:v>5.00E+02</c:v>
                </c:pt>
                <c:pt idx="76235">
                  <c:v>5.00E+02</c:v>
                </c:pt>
                <c:pt idx="76236">
                  <c:v>5.00E+02</c:v>
                </c:pt>
                <c:pt idx="76237">
                  <c:v>5.00E+02</c:v>
                </c:pt>
                <c:pt idx="76238">
                  <c:v>5.00E+02</c:v>
                </c:pt>
                <c:pt idx="76239">
                  <c:v>5.00E+02</c:v>
                </c:pt>
                <c:pt idx="76240">
                  <c:v>5.00E+02</c:v>
                </c:pt>
                <c:pt idx="76241">
                  <c:v>5.00E+02</c:v>
                </c:pt>
                <c:pt idx="76242">
                  <c:v>5.00E+02</c:v>
                </c:pt>
                <c:pt idx="76243">
                  <c:v>5.00E+02</c:v>
                </c:pt>
                <c:pt idx="76244">
                  <c:v>5.00E+02</c:v>
                </c:pt>
                <c:pt idx="76245">
                  <c:v>5.00E+02</c:v>
                </c:pt>
                <c:pt idx="76246">
                  <c:v>5.00E+02</c:v>
                </c:pt>
                <c:pt idx="76247">
                  <c:v>5.00E+02</c:v>
                </c:pt>
                <c:pt idx="76248">
                  <c:v>5.00E+02</c:v>
                </c:pt>
                <c:pt idx="76249">
                  <c:v>5.00E+02</c:v>
                </c:pt>
                <c:pt idx="76250">
                  <c:v>5.00E+02</c:v>
                </c:pt>
                <c:pt idx="76251">
                  <c:v>5.00E+02</c:v>
                </c:pt>
                <c:pt idx="76252">
                  <c:v>5.00E+02</c:v>
                </c:pt>
                <c:pt idx="76253">
                  <c:v>5.00E+02</c:v>
                </c:pt>
                <c:pt idx="76254">
                  <c:v>5.00E+02</c:v>
                </c:pt>
                <c:pt idx="76255">
                  <c:v>5.00E+02</c:v>
                </c:pt>
                <c:pt idx="76256">
                  <c:v>5.00E+02</c:v>
                </c:pt>
                <c:pt idx="76257">
                  <c:v>5.00E+02</c:v>
                </c:pt>
                <c:pt idx="76258">
                  <c:v>5.00E+02</c:v>
                </c:pt>
                <c:pt idx="76259">
                  <c:v>5.00E+02</c:v>
                </c:pt>
                <c:pt idx="76260">
                  <c:v>5.00E+02</c:v>
                </c:pt>
                <c:pt idx="76261">
                  <c:v>5.00E+02</c:v>
                </c:pt>
                <c:pt idx="76262">
                  <c:v>5.00E+02</c:v>
                </c:pt>
                <c:pt idx="76263">
                  <c:v>5.00E+02</c:v>
                </c:pt>
                <c:pt idx="76264">
                  <c:v>5.00E+02</c:v>
                </c:pt>
                <c:pt idx="76265">
                  <c:v>5.00E+02</c:v>
                </c:pt>
                <c:pt idx="76266">
                  <c:v>5.00E+02</c:v>
                </c:pt>
                <c:pt idx="76267">
                  <c:v>5.00E+02</c:v>
                </c:pt>
                <c:pt idx="76268">
                  <c:v>5.00E+02</c:v>
                </c:pt>
                <c:pt idx="76269">
                  <c:v>5.00E+02</c:v>
                </c:pt>
                <c:pt idx="76270">
                  <c:v>5.00E+02</c:v>
                </c:pt>
                <c:pt idx="76271">
                  <c:v>5.00E+02</c:v>
                </c:pt>
                <c:pt idx="76272">
                  <c:v>5.00E+02</c:v>
                </c:pt>
                <c:pt idx="76273">
                  <c:v>5.00E+02</c:v>
                </c:pt>
                <c:pt idx="76274">
                  <c:v>5.00E+02</c:v>
                </c:pt>
                <c:pt idx="76275">
                  <c:v>5.00E+02</c:v>
                </c:pt>
                <c:pt idx="76276">
                  <c:v>5.00E+02</c:v>
                </c:pt>
                <c:pt idx="76277">
                  <c:v>5.00E+02</c:v>
                </c:pt>
                <c:pt idx="76278">
                  <c:v>5.00E+02</c:v>
                </c:pt>
                <c:pt idx="76279">
                  <c:v>5.00E+02</c:v>
                </c:pt>
                <c:pt idx="76280">
                  <c:v>5.00E+02</c:v>
                </c:pt>
                <c:pt idx="76281">
                  <c:v>5.00E+02</c:v>
                </c:pt>
                <c:pt idx="76282">
                  <c:v>5.00E+02</c:v>
                </c:pt>
                <c:pt idx="76283">
                  <c:v>5.00E+02</c:v>
                </c:pt>
                <c:pt idx="76284">
                  <c:v>5.00E+02</c:v>
                </c:pt>
                <c:pt idx="76285">
                  <c:v>5.00E+02</c:v>
                </c:pt>
                <c:pt idx="76286">
                  <c:v>5.00E+02</c:v>
                </c:pt>
                <c:pt idx="76287">
                  <c:v>5.00E+02</c:v>
                </c:pt>
                <c:pt idx="76288">
                  <c:v>5.00E+02</c:v>
                </c:pt>
                <c:pt idx="76289">
                  <c:v>5.00E+02</c:v>
                </c:pt>
                <c:pt idx="76290">
                  <c:v>5.00E+02</c:v>
                </c:pt>
                <c:pt idx="76291">
                  <c:v>5.00E+02</c:v>
                </c:pt>
                <c:pt idx="76292">
                  <c:v>5.00E+02</c:v>
                </c:pt>
                <c:pt idx="76293">
                  <c:v>5.00E+02</c:v>
                </c:pt>
                <c:pt idx="76294">
                  <c:v>5.00E+02</c:v>
                </c:pt>
                <c:pt idx="76295">
                  <c:v>5.00E+02</c:v>
                </c:pt>
                <c:pt idx="76296">
                  <c:v>5.00E+02</c:v>
                </c:pt>
                <c:pt idx="76297">
                  <c:v>5.00E+02</c:v>
                </c:pt>
                <c:pt idx="76298">
                  <c:v>5.00E+02</c:v>
                </c:pt>
                <c:pt idx="76299">
                  <c:v>5.00E+02</c:v>
                </c:pt>
                <c:pt idx="76300">
                  <c:v>5.00E+02</c:v>
                </c:pt>
                <c:pt idx="76301">
                  <c:v>5.00E+02</c:v>
                </c:pt>
                <c:pt idx="76302">
                  <c:v>5.00E+02</c:v>
                </c:pt>
                <c:pt idx="76303">
                  <c:v>5.00E+02</c:v>
                </c:pt>
                <c:pt idx="76304">
                  <c:v>5.00E+02</c:v>
                </c:pt>
                <c:pt idx="76305">
                  <c:v>5.00E+02</c:v>
                </c:pt>
                <c:pt idx="76306">
                  <c:v>5.00E+02</c:v>
                </c:pt>
                <c:pt idx="76307">
                  <c:v>5.00E+02</c:v>
                </c:pt>
                <c:pt idx="76308">
                  <c:v>5.00E+02</c:v>
                </c:pt>
                <c:pt idx="76309">
                  <c:v>5.00E+02</c:v>
                </c:pt>
                <c:pt idx="76310">
                  <c:v>5.00E+02</c:v>
                </c:pt>
                <c:pt idx="76311">
                  <c:v>5.00E+02</c:v>
                </c:pt>
                <c:pt idx="76312">
                  <c:v>5.00E+02</c:v>
                </c:pt>
                <c:pt idx="76313">
                  <c:v>5.00E+02</c:v>
                </c:pt>
                <c:pt idx="76314">
                  <c:v>5.00E+02</c:v>
                </c:pt>
                <c:pt idx="76315">
                  <c:v>5.00E+02</c:v>
                </c:pt>
                <c:pt idx="76316">
                  <c:v>5.00E+02</c:v>
                </c:pt>
                <c:pt idx="76317">
                  <c:v>5.00E+02</c:v>
                </c:pt>
                <c:pt idx="76318">
                  <c:v>5.00E+02</c:v>
                </c:pt>
                <c:pt idx="76319">
                  <c:v>5.00E+02</c:v>
                </c:pt>
                <c:pt idx="76320">
                  <c:v>5.00E+02</c:v>
                </c:pt>
                <c:pt idx="76321">
                  <c:v>5.00E+02</c:v>
                </c:pt>
                <c:pt idx="76322">
                  <c:v>5.00E+02</c:v>
                </c:pt>
                <c:pt idx="76323">
                  <c:v>5.00E+02</c:v>
                </c:pt>
                <c:pt idx="76324">
                  <c:v>5.00E+02</c:v>
                </c:pt>
                <c:pt idx="76325">
                  <c:v>5.00E+02</c:v>
                </c:pt>
                <c:pt idx="76326">
                  <c:v>5.00E+02</c:v>
                </c:pt>
                <c:pt idx="76327">
                  <c:v>5.00E+02</c:v>
                </c:pt>
                <c:pt idx="76328">
                  <c:v>5.00E+02</c:v>
                </c:pt>
                <c:pt idx="76329">
                  <c:v>5.00E+02</c:v>
                </c:pt>
                <c:pt idx="76330">
                  <c:v>5.00E+02</c:v>
                </c:pt>
                <c:pt idx="76331">
                  <c:v>5.00E+02</c:v>
                </c:pt>
                <c:pt idx="76332">
                  <c:v>5.00E+02</c:v>
                </c:pt>
                <c:pt idx="76333">
                  <c:v>5.00E+02</c:v>
                </c:pt>
                <c:pt idx="76334">
                  <c:v>5.00E+02</c:v>
                </c:pt>
                <c:pt idx="76335">
                  <c:v>5.00E+02</c:v>
                </c:pt>
                <c:pt idx="76336">
                  <c:v>5.00E+02</c:v>
                </c:pt>
                <c:pt idx="76337">
                  <c:v>5.00E+02</c:v>
                </c:pt>
                <c:pt idx="76338">
                  <c:v>5.00E+02</c:v>
                </c:pt>
                <c:pt idx="76339">
                  <c:v>5.00E+02</c:v>
                </c:pt>
                <c:pt idx="76340">
                  <c:v>5.00E+02</c:v>
                </c:pt>
                <c:pt idx="76341">
                  <c:v>5.00E+02</c:v>
                </c:pt>
                <c:pt idx="76342">
                  <c:v>5.00E+02</c:v>
                </c:pt>
                <c:pt idx="76343">
                  <c:v>5.00E+02</c:v>
                </c:pt>
                <c:pt idx="76344">
                  <c:v>5.00E+02</c:v>
                </c:pt>
                <c:pt idx="76345">
                  <c:v>5.00E+02</c:v>
                </c:pt>
                <c:pt idx="76346">
                  <c:v>5.00E+02</c:v>
                </c:pt>
                <c:pt idx="76347">
                  <c:v>5.00E+02</c:v>
                </c:pt>
                <c:pt idx="76348">
                  <c:v>5.00E+02</c:v>
                </c:pt>
                <c:pt idx="76349">
                  <c:v>5.00E+02</c:v>
                </c:pt>
                <c:pt idx="76350">
                  <c:v>5.00E+02</c:v>
                </c:pt>
                <c:pt idx="76351">
                  <c:v>5.00E+02</c:v>
                </c:pt>
                <c:pt idx="76352">
                  <c:v>5.00E+02</c:v>
                </c:pt>
                <c:pt idx="76353">
                  <c:v>5.00E+02</c:v>
                </c:pt>
                <c:pt idx="76354">
                  <c:v>5.00E+02</c:v>
                </c:pt>
                <c:pt idx="76355">
                  <c:v>5.00E+02</c:v>
                </c:pt>
                <c:pt idx="76356">
                  <c:v>5.00E+02</c:v>
                </c:pt>
                <c:pt idx="76357">
                  <c:v>5.00E+02</c:v>
                </c:pt>
                <c:pt idx="76358">
                  <c:v>5.00E+02</c:v>
                </c:pt>
                <c:pt idx="76359">
                  <c:v>5.00E+02</c:v>
                </c:pt>
                <c:pt idx="76360">
                  <c:v>5.00E+02</c:v>
                </c:pt>
                <c:pt idx="76361">
                  <c:v>5.00E+02</c:v>
                </c:pt>
                <c:pt idx="76362">
                  <c:v>5.00E+02</c:v>
                </c:pt>
                <c:pt idx="76363">
                  <c:v>5.00E+02</c:v>
                </c:pt>
                <c:pt idx="76364">
                  <c:v>5.00E+02</c:v>
                </c:pt>
                <c:pt idx="76365">
                  <c:v>5.00E+02</c:v>
                </c:pt>
                <c:pt idx="76366">
                  <c:v>5.00E+02</c:v>
                </c:pt>
                <c:pt idx="76367">
                  <c:v>5.00E+02</c:v>
                </c:pt>
                <c:pt idx="76368">
                  <c:v>5.00E+02</c:v>
                </c:pt>
                <c:pt idx="76369">
                  <c:v>5.00E+02</c:v>
                </c:pt>
                <c:pt idx="76370">
                  <c:v>5.00E+02</c:v>
                </c:pt>
                <c:pt idx="76371">
                  <c:v>5.00E+02</c:v>
                </c:pt>
                <c:pt idx="76372">
                  <c:v>5.00E+02</c:v>
                </c:pt>
                <c:pt idx="76373">
                  <c:v>5.00E+02</c:v>
                </c:pt>
                <c:pt idx="76374">
                  <c:v>5.00E+02</c:v>
                </c:pt>
                <c:pt idx="76375">
                  <c:v>5.00E+02</c:v>
                </c:pt>
                <c:pt idx="76376">
                  <c:v>5.00E+02</c:v>
                </c:pt>
                <c:pt idx="76377">
                  <c:v>5.00E+02</c:v>
                </c:pt>
                <c:pt idx="76378">
                  <c:v>5.00E+02</c:v>
                </c:pt>
                <c:pt idx="76379">
                  <c:v>5.00E+02</c:v>
                </c:pt>
                <c:pt idx="76380">
                  <c:v>5.00E+02</c:v>
                </c:pt>
                <c:pt idx="76381">
                  <c:v>5.00E+02</c:v>
                </c:pt>
                <c:pt idx="76382">
                  <c:v>5.00E+02</c:v>
                </c:pt>
                <c:pt idx="76383">
                  <c:v>5.00E+02</c:v>
                </c:pt>
                <c:pt idx="76384">
                  <c:v>5.00E+02</c:v>
                </c:pt>
                <c:pt idx="76385">
                  <c:v>5.00E+02</c:v>
                </c:pt>
                <c:pt idx="76386">
                  <c:v>5.00E+02</c:v>
                </c:pt>
                <c:pt idx="76387">
                  <c:v>5.00E+02</c:v>
                </c:pt>
                <c:pt idx="76388">
                  <c:v>5.00E+02</c:v>
                </c:pt>
                <c:pt idx="76389">
                  <c:v>5.00E+02</c:v>
                </c:pt>
                <c:pt idx="76390">
                  <c:v>5.00E+02</c:v>
                </c:pt>
                <c:pt idx="76391">
                  <c:v>5.00E+02</c:v>
                </c:pt>
                <c:pt idx="76392">
                  <c:v>5.00E+02</c:v>
                </c:pt>
                <c:pt idx="76393">
                  <c:v>5.00E+02</c:v>
                </c:pt>
                <c:pt idx="76394">
                  <c:v>5.00E+02</c:v>
                </c:pt>
                <c:pt idx="76395">
                  <c:v>5.00E+02</c:v>
                </c:pt>
                <c:pt idx="76396">
                  <c:v>5.00E+02</c:v>
                </c:pt>
                <c:pt idx="76397">
                  <c:v>5.00E+02</c:v>
                </c:pt>
                <c:pt idx="76398">
                  <c:v>5.00E+02</c:v>
                </c:pt>
                <c:pt idx="76399">
                  <c:v>5.00E+02</c:v>
                </c:pt>
                <c:pt idx="76400">
                  <c:v>5.00E+02</c:v>
                </c:pt>
                <c:pt idx="76401">
                  <c:v>5.00E+02</c:v>
                </c:pt>
                <c:pt idx="76402">
                  <c:v>5.00E+02</c:v>
                </c:pt>
                <c:pt idx="76403">
                  <c:v>5.00E+02</c:v>
                </c:pt>
                <c:pt idx="76404">
                  <c:v>5.00E+02</c:v>
                </c:pt>
                <c:pt idx="76405">
                  <c:v>5.00E+02</c:v>
                </c:pt>
                <c:pt idx="76406">
                  <c:v>5.00E+02</c:v>
                </c:pt>
                <c:pt idx="76407">
                  <c:v>5.00E+02</c:v>
                </c:pt>
                <c:pt idx="76408">
                  <c:v>5.00E+02</c:v>
                </c:pt>
                <c:pt idx="76409">
                  <c:v>5.00E+02</c:v>
                </c:pt>
                <c:pt idx="76410">
                  <c:v>5.00E+02</c:v>
                </c:pt>
                <c:pt idx="76411">
                  <c:v>5.00E+02</c:v>
                </c:pt>
                <c:pt idx="76412">
                  <c:v>5.00E+02</c:v>
                </c:pt>
                <c:pt idx="76413">
                  <c:v>5.00E+02</c:v>
                </c:pt>
                <c:pt idx="76414">
                  <c:v>5.00E+02</c:v>
                </c:pt>
                <c:pt idx="76415">
                  <c:v>5.00E+02</c:v>
                </c:pt>
                <c:pt idx="76416">
                  <c:v>5.00E+02</c:v>
                </c:pt>
                <c:pt idx="76417">
                  <c:v>5.00E+02</c:v>
                </c:pt>
                <c:pt idx="76418">
                  <c:v>5.00E+02</c:v>
                </c:pt>
                <c:pt idx="76419">
                  <c:v>5.00E+02</c:v>
                </c:pt>
                <c:pt idx="76420">
                  <c:v>5.00E+02</c:v>
                </c:pt>
                <c:pt idx="76421">
                  <c:v>5.00E+02</c:v>
                </c:pt>
                <c:pt idx="76422">
                  <c:v>5.00E+02</c:v>
                </c:pt>
                <c:pt idx="76423">
                  <c:v>5.00E+02</c:v>
                </c:pt>
                <c:pt idx="76424">
                  <c:v>5.00E+02</c:v>
                </c:pt>
                <c:pt idx="76425">
                  <c:v>5.00E+02</c:v>
                </c:pt>
                <c:pt idx="76426">
                  <c:v>5.00E+02</c:v>
                </c:pt>
                <c:pt idx="76427">
                  <c:v>5.00E+02</c:v>
                </c:pt>
                <c:pt idx="76428">
                  <c:v>5.00E+02</c:v>
                </c:pt>
                <c:pt idx="76429">
                  <c:v>5.00E+02</c:v>
                </c:pt>
                <c:pt idx="76430">
                  <c:v>5.00E+02</c:v>
                </c:pt>
                <c:pt idx="76431">
                  <c:v>5.00E+02</c:v>
                </c:pt>
                <c:pt idx="76432">
                  <c:v>5.00E+02</c:v>
                </c:pt>
                <c:pt idx="76433">
                  <c:v>5.00E+02</c:v>
                </c:pt>
                <c:pt idx="76434">
                  <c:v>5.00E+02</c:v>
                </c:pt>
                <c:pt idx="76435">
                  <c:v>5.00E+02</c:v>
                </c:pt>
                <c:pt idx="76436">
                  <c:v>5.00E+02</c:v>
                </c:pt>
                <c:pt idx="76437">
                  <c:v>5.00E+02</c:v>
                </c:pt>
                <c:pt idx="76438">
                  <c:v>5.00E+02</c:v>
                </c:pt>
                <c:pt idx="76439">
                  <c:v>5.00E+02</c:v>
                </c:pt>
                <c:pt idx="76440">
                  <c:v>5.00E+02</c:v>
                </c:pt>
                <c:pt idx="76441">
                  <c:v>5.00E+02</c:v>
                </c:pt>
                <c:pt idx="76442">
                  <c:v>5.00E+02</c:v>
                </c:pt>
                <c:pt idx="76443">
                  <c:v>5.00E+02</c:v>
                </c:pt>
                <c:pt idx="76444">
                  <c:v>5.00E+02</c:v>
                </c:pt>
                <c:pt idx="76445">
                  <c:v>5.00E+02</c:v>
                </c:pt>
                <c:pt idx="76446">
                  <c:v>5.00E+02</c:v>
                </c:pt>
                <c:pt idx="76447">
                  <c:v>5.00E+02</c:v>
                </c:pt>
                <c:pt idx="76448">
                  <c:v>5.00E+02</c:v>
                </c:pt>
                <c:pt idx="76449">
                  <c:v>5.00E+02</c:v>
                </c:pt>
                <c:pt idx="76450">
                  <c:v>5.00E+02</c:v>
                </c:pt>
                <c:pt idx="76451">
                  <c:v>5.00E+02</c:v>
                </c:pt>
                <c:pt idx="76452">
                  <c:v>5.00E+02</c:v>
                </c:pt>
                <c:pt idx="76453">
                  <c:v>5.00E+02</c:v>
                </c:pt>
                <c:pt idx="76454">
                  <c:v>5.00E+02</c:v>
                </c:pt>
                <c:pt idx="76455">
                  <c:v>5.00E+02</c:v>
                </c:pt>
                <c:pt idx="76456">
                  <c:v>5.00E+02</c:v>
                </c:pt>
                <c:pt idx="76457">
                  <c:v>5.00E+02</c:v>
                </c:pt>
                <c:pt idx="76458">
                  <c:v>5.00E+02</c:v>
                </c:pt>
                <c:pt idx="76459">
                  <c:v>5.00E+02</c:v>
                </c:pt>
                <c:pt idx="76460">
                  <c:v>5.00E+02</c:v>
                </c:pt>
                <c:pt idx="76461">
                  <c:v>5.00E+02</c:v>
                </c:pt>
                <c:pt idx="76462">
                  <c:v>5.00E+02</c:v>
                </c:pt>
                <c:pt idx="76463">
                  <c:v>5.00E+02</c:v>
                </c:pt>
                <c:pt idx="76464">
                  <c:v>5.00E+02</c:v>
                </c:pt>
                <c:pt idx="76465">
                  <c:v>5.00E+02</c:v>
                </c:pt>
                <c:pt idx="76466">
                  <c:v>5.00E+02</c:v>
                </c:pt>
                <c:pt idx="76467">
                  <c:v>5.00E+02</c:v>
                </c:pt>
                <c:pt idx="76468">
                  <c:v>5.00E+02</c:v>
                </c:pt>
                <c:pt idx="76469">
                  <c:v>5.00E+02</c:v>
                </c:pt>
                <c:pt idx="76470">
                  <c:v>5.00E+02</c:v>
                </c:pt>
                <c:pt idx="76471">
                  <c:v>5.00E+02</c:v>
                </c:pt>
                <c:pt idx="76472">
                  <c:v>5.00E+02</c:v>
                </c:pt>
                <c:pt idx="76473">
                  <c:v>5.00E+02</c:v>
                </c:pt>
                <c:pt idx="76474">
                  <c:v>5.00E+02</c:v>
                </c:pt>
                <c:pt idx="76475">
                  <c:v>5.00E+02</c:v>
                </c:pt>
                <c:pt idx="76476">
                  <c:v>5.00E+02</c:v>
                </c:pt>
                <c:pt idx="76477">
                  <c:v>5.00E+02</c:v>
                </c:pt>
                <c:pt idx="76478">
                  <c:v>5.00E+02</c:v>
                </c:pt>
                <c:pt idx="76479">
                  <c:v>5.00E+02</c:v>
                </c:pt>
                <c:pt idx="76480">
                  <c:v>5.00E+02</c:v>
                </c:pt>
                <c:pt idx="76481">
                  <c:v>5.00E+02</c:v>
                </c:pt>
                <c:pt idx="76482">
                  <c:v>5.00E+02</c:v>
                </c:pt>
                <c:pt idx="76483">
                  <c:v>5.00E+02</c:v>
                </c:pt>
                <c:pt idx="76484">
                  <c:v>5.00E+02</c:v>
                </c:pt>
                <c:pt idx="76485">
                  <c:v>5.00E+02</c:v>
                </c:pt>
                <c:pt idx="76486">
                  <c:v>5.00E+02</c:v>
                </c:pt>
                <c:pt idx="76487">
                  <c:v>5.00E+02</c:v>
                </c:pt>
                <c:pt idx="76488">
                  <c:v>5.00E+02</c:v>
                </c:pt>
                <c:pt idx="76489">
                  <c:v>5.00E+02</c:v>
                </c:pt>
                <c:pt idx="76490">
                  <c:v>5.00E+02</c:v>
                </c:pt>
                <c:pt idx="76491">
                  <c:v>5.00E+02</c:v>
                </c:pt>
                <c:pt idx="76492">
                  <c:v>5.00E+02</c:v>
                </c:pt>
                <c:pt idx="76493">
                  <c:v>5.00E+02</c:v>
                </c:pt>
                <c:pt idx="76494">
                  <c:v>5.00E+02</c:v>
                </c:pt>
                <c:pt idx="76495">
                  <c:v>5.00E+02</c:v>
                </c:pt>
                <c:pt idx="76496">
                  <c:v>5.00E+02</c:v>
                </c:pt>
                <c:pt idx="76497">
                  <c:v>5.00E+02</c:v>
                </c:pt>
                <c:pt idx="76498">
                  <c:v>5.00E+02</c:v>
                </c:pt>
                <c:pt idx="76499">
                  <c:v>5.00E+02</c:v>
                </c:pt>
                <c:pt idx="76500">
                  <c:v>5.00E+02</c:v>
                </c:pt>
                <c:pt idx="76501">
                  <c:v>5.00E+02</c:v>
                </c:pt>
                <c:pt idx="76502">
                  <c:v>5.00E+02</c:v>
                </c:pt>
                <c:pt idx="76503">
                  <c:v>5.00E+02</c:v>
                </c:pt>
                <c:pt idx="76504">
                  <c:v>5.00E+02</c:v>
                </c:pt>
                <c:pt idx="76505">
                  <c:v>5.00E+02</c:v>
                </c:pt>
                <c:pt idx="76506">
                  <c:v>5.00E+02</c:v>
                </c:pt>
                <c:pt idx="76507">
                  <c:v>5.00E+02</c:v>
                </c:pt>
                <c:pt idx="76508">
                  <c:v>5.00E+02</c:v>
                </c:pt>
                <c:pt idx="76509">
                  <c:v>5.00E+02</c:v>
                </c:pt>
                <c:pt idx="76510">
                  <c:v>5.00E+02</c:v>
                </c:pt>
                <c:pt idx="76511">
                  <c:v>5.00E+02</c:v>
                </c:pt>
                <c:pt idx="76512">
                  <c:v>5.00E+02</c:v>
                </c:pt>
                <c:pt idx="76513">
                  <c:v>5.00E+02</c:v>
                </c:pt>
                <c:pt idx="76514">
                  <c:v>5.00E+02</c:v>
                </c:pt>
                <c:pt idx="76515">
                  <c:v>5.00E+02</c:v>
                </c:pt>
                <c:pt idx="76516">
                  <c:v>5.00E+02</c:v>
                </c:pt>
                <c:pt idx="76517">
                  <c:v>5.00E+02</c:v>
                </c:pt>
                <c:pt idx="76518">
                  <c:v>5.00E+02</c:v>
                </c:pt>
                <c:pt idx="76519">
                  <c:v>5.00E+02</c:v>
                </c:pt>
                <c:pt idx="76520">
                  <c:v>5.00E+02</c:v>
                </c:pt>
                <c:pt idx="76521">
                  <c:v>5.00E+02</c:v>
                </c:pt>
                <c:pt idx="76522">
                  <c:v>5.00E+02</c:v>
                </c:pt>
                <c:pt idx="76523">
                  <c:v>5.00E+02</c:v>
                </c:pt>
                <c:pt idx="76524">
                  <c:v>5.00E+02</c:v>
                </c:pt>
                <c:pt idx="76525">
                  <c:v>5.00E+02</c:v>
                </c:pt>
                <c:pt idx="76526">
                  <c:v>5.00E+02</c:v>
                </c:pt>
                <c:pt idx="76527">
                  <c:v>5.00E+02</c:v>
                </c:pt>
                <c:pt idx="76528">
                  <c:v>5.00E+02</c:v>
                </c:pt>
                <c:pt idx="76529">
                  <c:v>5.00E+02</c:v>
                </c:pt>
                <c:pt idx="76530">
                  <c:v>5.00E+02</c:v>
                </c:pt>
                <c:pt idx="76531">
                  <c:v>5.00E+02</c:v>
                </c:pt>
                <c:pt idx="76532">
                  <c:v>5.00E+02</c:v>
                </c:pt>
                <c:pt idx="76533">
                  <c:v>5.00E+02</c:v>
                </c:pt>
                <c:pt idx="76534">
                  <c:v>5.00E+02</c:v>
                </c:pt>
                <c:pt idx="76535">
                  <c:v>5.00E+02</c:v>
                </c:pt>
                <c:pt idx="76536">
                  <c:v>5.00E+02</c:v>
                </c:pt>
                <c:pt idx="76537">
                  <c:v>5.00E+02</c:v>
                </c:pt>
                <c:pt idx="76538">
                  <c:v>5.00E+02</c:v>
                </c:pt>
                <c:pt idx="76539">
                  <c:v>5.00E+02</c:v>
                </c:pt>
                <c:pt idx="76540">
                  <c:v>5.00E+02</c:v>
                </c:pt>
                <c:pt idx="76541">
                  <c:v>5.00E+02</c:v>
                </c:pt>
                <c:pt idx="76542">
                  <c:v>5.00E+02</c:v>
                </c:pt>
                <c:pt idx="76543">
                  <c:v>5.00E+02</c:v>
                </c:pt>
                <c:pt idx="76544">
                  <c:v>5.00E+02</c:v>
                </c:pt>
                <c:pt idx="76545">
                  <c:v>5.00E+02</c:v>
                </c:pt>
                <c:pt idx="76546">
                  <c:v>5.00E+02</c:v>
                </c:pt>
                <c:pt idx="76547">
                  <c:v>5.00E+02</c:v>
                </c:pt>
                <c:pt idx="76548">
                  <c:v>5.00E+02</c:v>
                </c:pt>
                <c:pt idx="76549">
                  <c:v>5.00E+02</c:v>
                </c:pt>
                <c:pt idx="76550">
                  <c:v>5.00E+02</c:v>
                </c:pt>
                <c:pt idx="76551">
                  <c:v>5.00E+02</c:v>
                </c:pt>
                <c:pt idx="76552">
                  <c:v>5.00E+02</c:v>
                </c:pt>
                <c:pt idx="76553">
                  <c:v>5.00E+02</c:v>
                </c:pt>
                <c:pt idx="76554">
                  <c:v>5.00E+02</c:v>
                </c:pt>
                <c:pt idx="76555">
                  <c:v>5.00E+02</c:v>
                </c:pt>
                <c:pt idx="76556">
                  <c:v>5.00E+02</c:v>
                </c:pt>
                <c:pt idx="76557">
                  <c:v>5.00E+02</c:v>
                </c:pt>
                <c:pt idx="76558">
                  <c:v>5.00E+02</c:v>
                </c:pt>
                <c:pt idx="76559">
                  <c:v>5.00E+02</c:v>
                </c:pt>
                <c:pt idx="76560">
                  <c:v>5.00E+02</c:v>
                </c:pt>
                <c:pt idx="76561">
                  <c:v>5.00E+02</c:v>
                </c:pt>
                <c:pt idx="76562">
                  <c:v>5.00E+02</c:v>
                </c:pt>
                <c:pt idx="76563">
                  <c:v>5.00E+02</c:v>
                </c:pt>
                <c:pt idx="76564">
                  <c:v>5.00E+02</c:v>
                </c:pt>
                <c:pt idx="76565">
                  <c:v>5.00E+02</c:v>
                </c:pt>
                <c:pt idx="76566">
                  <c:v>5.00E+02</c:v>
                </c:pt>
                <c:pt idx="76567">
                  <c:v>5.00E+02</c:v>
                </c:pt>
                <c:pt idx="76568">
                  <c:v>5.00E+02</c:v>
                </c:pt>
                <c:pt idx="76569">
                  <c:v>5.00E+02</c:v>
                </c:pt>
                <c:pt idx="76570">
                  <c:v>5.00E+02</c:v>
                </c:pt>
                <c:pt idx="76571">
                  <c:v>5.00E+02</c:v>
                </c:pt>
                <c:pt idx="76572">
                  <c:v>5.00E+02</c:v>
                </c:pt>
                <c:pt idx="76573">
                  <c:v>5.00E+02</c:v>
                </c:pt>
                <c:pt idx="76574">
                  <c:v>5.00E+02</c:v>
                </c:pt>
                <c:pt idx="76575">
                  <c:v>5.00E+02</c:v>
                </c:pt>
                <c:pt idx="76576">
                  <c:v>5.00E+02</c:v>
                </c:pt>
                <c:pt idx="76577">
                  <c:v>5.00E+02</c:v>
                </c:pt>
                <c:pt idx="76578">
                  <c:v>5.00E+02</c:v>
                </c:pt>
                <c:pt idx="76579">
                  <c:v>5.00E+02</c:v>
                </c:pt>
                <c:pt idx="76580">
                  <c:v>5.00E+02</c:v>
                </c:pt>
                <c:pt idx="76581">
                  <c:v>5.00E+02</c:v>
                </c:pt>
                <c:pt idx="76582">
                  <c:v>5.00E+02</c:v>
                </c:pt>
                <c:pt idx="76583">
                  <c:v>5.00E+02</c:v>
                </c:pt>
                <c:pt idx="76584">
                  <c:v>5.00E+02</c:v>
                </c:pt>
                <c:pt idx="76585">
                  <c:v>5.00E+02</c:v>
                </c:pt>
                <c:pt idx="76586">
                  <c:v>5.00E+02</c:v>
                </c:pt>
                <c:pt idx="76587">
                  <c:v>5.00E+02</c:v>
                </c:pt>
                <c:pt idx="76588">
                  <c:v>5.00E+02</c:v>
                </c:pt>
                <c:pt idx="76589">
                  <c:v>5.00E+02</c:v>
                </c:pt>
                <c:pt idx="76590">
                  <c:v>5.00E+02</c:v>
                </c:pt>
                <c:pt idx="76591">
                  <c:v>5.00E+02</c:v>
                </c:pt>
                <c:pt idx="76592">
                  <c:v>5.00E+02</c:v>
                </c:pt>
                <c:pt idx="76593">
                  <c:v>5.00E+02</c:v>
                </c:pt>
                <c:pt idx="76594">
                  <c:v>5.00E+02</c:v>
                </c:pt>
                <c:pt idx="76595">
                  <c:v>5.00E+02</c:v>
                </c:pt>
                <c:pt idx="76596">
                  <c:v>5.00E+02</c:v>
                </c:pt>
                <c:pt idx="76597">
                  <c:v>5.00E+02</c:v>
                </c:pt>
                <c:pt idx="76598">
                  <c:v>5.00E+02</c:v>
                </c:pt>
                <c:pt idx="76599">
                  <c:v>5.00E+02</c:v>
                </c:pt>
                <c:pt idx="76600">
                  <c:v>5.00E+02</c:v>
                </c:pt>
                <c:pt idx="76601">
                  <c:v>5.00E+02</c:v>
                </c:pt>
                <c:pt idx="76602">
                  <c:v>5.00E+02</c:v>
                </c:pt>
                <c:pt idx="76603">
                  <c:v>5.00E+02</c:v>
                </c:pt>
                <c:pt idx="76604">
                  <c:v>5.00E+02</c:v>
                </c:pt>
                <c:pt idx="76605">
                  <c:v>5.00E+02</c:v>
                </c:pt>
                <c:pt idx="76606">
                  <c:v>5.00E+02</c:v>
                </c:pt>
                <c:pt idx="76607">
                  <c:v>5.00E+02</c:v>
                </c:pt>
                <c:pt idx="76608">
                  <c:v>5.00E+02</c:v>
                </c:pt>
                <c:pt idx="76609">
                  <c:v>5.00E+02</c:v>
                </c:pt>
                <c:pt idx="76610">
                  <c:v>5.00E+02</c:v>
                </c:pt>
                <c:pt idx="76611">
                  <c:v>5.00E+02</c:v>
                </c:pt>
                <c:pt idx="76612">
                  <c:v>5.00E+02</c:v>
                </c:pt>
                <c:pt idx="76613">
                  <c:v>5.00E+02</c:v>
                </c:pt>
                <c:pt idx="76614">
                  <c:v>5.00E+02</c:v>
                </c:pt>
                <c:pt idx="76615">
                  <c:v>5.00E+02</c:v>
                </c:pt>
                <c:pt idx="76616">
                  <c:v>5.00E+02</c:v>
                </c:pt>
                <c:pt idx="76617">
                  <c:v>5.00E+02</c:v>
                </c:pt>
                <c:pt idx="76618">
                  <c:v>5.00E+02</c:v>
                </c:pt>
                <c:pt idx="76619">
                  <c:v>5.00E+02</c:v>
                </c:pt>
                <c:pt idx="76620">
                  <c:v>5.00E+02</c:v>
                </c:pt>
                <c:pt idx="76621">
                  <c:v>5.00E+02</c:v>
                </c:pt>
                <c:pt idx="76622">
                  <c:v>5.00E+02</c:v>
                </c:pt>
                <c:pt idx="76623">
                  <c:v>5.00E+02</c:v>
                </c:pt>
                <c:pt idx="76624">
                  <c:v>5.00E+02</c:v>
                </c:pt>
                <c:pt idx="76625">
                  <c:v>5.00E+02</c:v>
                </c:pt>
                <c:pt idx="76626">
                  <c:v>5.00E+02</c:v>
                </c:pt>
                <c:pt idx="76627">
                  <c:v>5.00E+02</c:v>
                </c:pt>
                <c:pt idx="76628">
                  <c:v>5.00E+02</c:v>
                </c:pt>
                <c:pt idx="76629">
                  <c:v>5.00E+02</c:v>
                </c:pt>
                <c:pt idx="76630">
                  <c:v>5.00E+02</c:v>
                </c:pt>
                <c:pt idx="76631">
                  <c:v>5.00E+02</c:v>
                </c:pt>
                <c:pt idx="76632">
                  <c:v>5.00E+02</c:v>
                </c:pt>
                <c:pt idx="76633">
                  <c:v>5.00E+02</c:v>
                </c:pt>
                <c:pt idx="76634">
                  <c:v>5.00E+02</c:v>
                </c:pt>
                <c:pt idx="76635">
                  <c:v>5.00E+02</c:v>
                </c:pt>
                <c:pt idx="76636">
                  <c:v>5.00E+02</c:v>
                </c:pt>
                <c:pt idx="76637">
                  <c:v>5.00E+02</c:v>
                </c:pt>
                <c:pt idx="76638">
                  <c:v>5.00E+02</c:v>
                </c:pt>
                <c:pt idx="76639">
                  <c:v>5.00E+02</c:v>
                </c:pt>
                <c:pt idx="76640">
                  <c:v>5.00E+02</c:v>
                </c:pt>
                <c:pt idx="76641">
                  <c:v>5.00E+02</c:v>
                </c:pt>
                <c:pt idx="76642">
                  <c:v>5.00E+02</c:v>
                </c:pt>
                <c:pt idx="76643">
                  <c:v>5.00E+02</c:v>
                </c:pt>
                <c:pt idx="76644">
                  <c:v>5.00E+02</c:v>
                </c:pt>
                <c:pt idx="76645">
                  <c:v>5.00E+02</c:v>
                </c:pt>
                <c:pt idx="76646">
                  <c:v>5.00E+02</c:v>
                </c:pt>
                <c:pt idx="76647">
                  <c:v>5.00E+02</c:v>
                </c:pt>
                <c:pt idx="76648">
                  <c:v>5.00E+02</c:v>
                </c:pt>
                <c:pt idx="76649">
                  <c:v>5.00E+02</c:v>
                </c:pt>
                <c:pt idx="76650">
                  <c:v>5.00E+02</c:v>
                </c:pt>
                <c:pt idx="76651">
                  <c:v>5.00E+02</c:v>
                </c:pt>
                <c:pt idx="76652">
                  <c:v>5.00E+02</c:v>
                </c:pt>
                <c:pt idx="76653">
                  <c:v>5.00E+02</c:v>
                </c:pt>
                <c:pt idx="76654">
                  <c:v>5.00E+02</c:v>
                </c:pt>
                <c:pt idx="76655">
                  <c:v>5.00E+02</c:v>
                </c:pt>
                <c:pt idx="76656">
                  <c:v>5.00E+02</c:v>
                </c:pt>
                <c:pt idx="76657">
                  <c:v>5.00E+02</c:v>
                </c:pt>
                <c:pt idx="76658">
                  <c:v>5.00E+02</c:v>
                </c:pt>
                <c:pt idx="76659">
                  <c:v>5.00E+02</c:v>
                </c:pt>
                <c:pt idx="76660">
                  <c:v>5.00E+02</c:v>
                </c:pt>
                <c:pt idx="76661">
                  <c:v>5.00E+02</c:v>
                </c:pt>
                <c:pt idx="76662">
                  <c:v>5.00E+02</c:v>
                </c:pt>
                <c:pt idx="76663">
                  <c:v>5.00E+02</c:v>
                </c:pt>
                <c:pt idx="76664">
                  <c:v>5.00E+02</c:v>
                </c:pt>
                <c:pt idx="76665">
                  <c:v>5.00E+02</c:v>
                </c:pt>
                <c:pt idx="76666">
                  <c:v>5.00E+02</c:v>
                </c:pt>
                <c:pt idx="76667">
                  <c:v>5.00E+02</c:v>
                </c:pt>
                <c:pt idx="76668">
                  <c:v>5.00E+02</c:v>
                </c:pt>
                <c:pt idx="76669">
                  <c:v>5.00E+02</c:v>
                </c:pt>
                <c:pt idx="76670">
                  <c:v>5.00E+02</c:v>
                </c:pt>
                <c:pt idx="76671">
                  <c:v>5.00E+02</c:v>
                </c:pt>
                <c:pt idx="76672">
                  <c:v>5.00E+02</c:v>
                </c:pt>
                <c:pt idx="76673">
                  <c:v>5.00E+02</c:v>
                </c:pt>
                <c:pt idx="76674">
                  <c:v>5.00E+02</c:v>
                </c:pt>
                <c:pt idx="76675">
                  <c:v>5.00E+02</c:v>
                </c:pt>
                <c:pt idx="76676">
                  <c:v>5.00E+02</c:v>
                </c:pt>
                <c:pt idx="76677">
                  <c:v>5.00E+02</c:v>
                </c:pt>
                <c:pt idx="76678">
                  <c:v>5.00E+02</c:v>
                </c:pt>
                <c:pt idx="76679">
                  <c:v>5.00E+02</c:v>
                </c:pt>
                <c:pt idx="76680">
                  <c:v>5.00E+02</c:v>
                </c:pt>
                <c:pt idx="76681">
                  <c:v>5.00E+02</c:v>
                </c:pt>
                <c:pt idx="76682">
                  <c:v>5.00E+02</c:v>
                </c:pt>
                <c:pt idx="76683">
                  <c:v>5.00E+02</c:v>
                </c:pt>
                <c:pt idx="76684">
                  <c:v>5.00E+02</c:v>
                </c:pt>
                <c:pt idx="76685">
                  <c:v>5.00E+02</c:v>
                </c:pt>
                <c:pt idx="76686">
                  <c:v>5.00E+02</c:v>
                </c:pt>
                <c:pt idx="76687">
                  <c:v>5.00E+02</c:v>
                </c:pt>
                <c:pt idx="76688">
                  <c:v>5.00E+02</c:v>
                </c:pt>
                <c:pt idx="76689">
                  <c:v>5.00E+02</c:v>
                </c:pt>
                <c:pt idx="76690">
                  <c:v>5.00E+02</c:v>
                </c:pt>
                <c:pt idx="76691">
                  <c:v>5.00E+02</c:v>
                </c:pt>
                <c:pt idx="76692">
                  <c:v>5.00E+02</c:v>
                </c:pt>
                <c:pt idx="76693">
                  <c:v>5.00E+02</c:v>
                </c:pt>
                <c:pt idx="76694">
                  <c:v>5.00E+02</c:v>
                </c:pt>
                <c:pt idx="76695">
                  <c:v>5.00E+02</c:v>
                </c:pt>
                <c:pt idx="76696">
                  <c:v>5.00E+02</c:v>
                </c:pt>
                <c:pt idx="76697">
                  <c:v>5.00E+02</c:v>
                </c:pt>
                <c:pt idx="76698">
                  <c:v>5.00E+02</c:v>
                </c:pt>
                <c:pt idx="76699">
                  <c:v>5.00E+02</c:v>
                </c:pt>
                <c:pt idx="76700">
                  <c:v>5.00E+02</c:v>
                </c:pt>
                <c:pt idx="76701">
                  <c:v>5.00E+02</c:v>
                </c:pt>
                <c:pt idx="76702">
                  <c:v>5.00E+02</c:v>
                </c:pt>
                <c:pt idx="76703">
                  <c:v>5.00E+02</c:v>
                </c:pt>
                <c:pt idx="76704">
                  <c:v>5.00E+02</c:v>
                </c:pt>
                <c:pt idx="76705">
                  <c:v>5.00E+02</c:v>
                </c:pt>
                <c:pt idx="76706">
                  <c:v>5.00E+02</c:v>
                </c:pt>
                <c:pt idx="76707">
                  <c:v>5.00E+02</c:v>
                </c:pt>
                <c:pt idx="76708">
                  <c:v>5.00E+02</c:v>
                </c:pt>
                <c:pt idx="76709">
                  <c:v>5.00E+02</c:v>
                </c:pt>
                <c:pt idx="76710">
                  <c:v>5.00E+02</c:v>
                </c:pt>
                <c:pt idx="76711">
                  <c:v>5.00E+02</c:v>
                </c:pt>
                <c:pt idx="76712">
                  <c:v>5.00E+02</c:v>
                </c:pt>
                <c:pt idx="76713">
                  <c:v>5.00E+02</c:v>
                </c:pt>
                <c:pt idx="76714">
                  <c:v>5.00E+02</c:v>
                </c:pt>
                <c:pt idx="76715">
                  <c:v>5.00E+02</c:v>
                </c:pt>
                <c:pt idx="76716">
                  <c:v>5.00E+02</c:v>
                </c:pt>
                <c:pt idx="76717">
                  <c:v>5.00E+02</c:v>
                </c:pt>
                <c:pt idx="76718">
                  <c:v>5.00E+02</c:v>
                </c:pt>
                <c:pt idx="76719">
                  <c:v>5.00E+02</c:v>
                </c:pt>
                <c:pt idx="76720">
                  <c:v>5.00E+02</c:v>
                </c:pt>
                <c:pt idx="76721">
                  <c:v>5.00E+02</c:v>
                </c:pt>
                <c:pt idx="76722">
                  <c:v>5.00E+02</c:v>
                </c:pt>
                <c:pt idx="76723">
                  <c:v>5.00E+02</c:v>
                </c:pt>
                <c:pt idx="76724">
                  <c:v>5.00E+02</c:v>
                </c:pt>
                <c:pt idx="76725">
                  <c:v>5.00E+02</c:v>
                </c:pt>
                <c:pt idx="76726">
                  <c:v>5.00E+02</c:v>
                </c:pt>
                <c:pt idx="76727">
                  <c:v>5.00E+02</c:v>
                </c:pt>
                <c:pt idx="76728">
                  <c:v>5.00E+02</c:v>
                </c:pt>
                <c:pt idx="76729">
                  <c:v>5.00E+02</c:v>
                </c:pt>
                <c:pt idx="76730">
                  <c:v>5.00E+02</c:v>
                </c:pt>
                <c:pt idx="76731">
                  <c:v>5.00E+02</c:v>
                </c:pt>
                <c:pt idx="76732">
                  <c:v>5.00E+02</c:v>
                </c:pt>
                <c:pt idx="76733">
                  <c:v>5.00E+02</c:v>
                </c:pt>
                <c:pt idx="76734">
                  <c:v>5.00E+02</c:v>
                </c:pt>
                <c:pt idx="76735">
                  <c:v>5.00E+02</c:v>
                </c:pt>
                <c:pt idx="76736">
                  <c:v>5.00E+02</c:v>
                </c:pt>
                <c:pt idx="76737">
                  <c:v>5.00E+02</c:v>
                </c:pt>
                <c:pt idx="76738">
                  <c:v>5.00E+02</c:v>
                </c:pt>
                <c:pt idx="76739">
                  <c:v>5.00E+02</c:v>
                </c:pt>
                <c:pt idx="76740">
                  <c:v>5.00E+02</c:v>
                </c:pt>
                <c:pt idx="76741">
                  <c:v>5.00E+02</c:v>
                </c:pt>
                <c:pt idx="76742">
                  <c:v>5.00E+02</c:v>
                </c:pt>
                <c:pt idx="76743">
                  <c:v>5.00E+02</c:v>
                </c:pt>
                <c:pt idx="76744">
                  <c:v>5.00E+02</c:v>
                </c:pt>
                <c:pt idx="76745">
                  <c:v>5.00E+02</c:v>
                </c:pt>
                <c:pt idx="76746">
                  <c:v>5.00E+02</c:v>
                </c:pt>
                <c:pt idx="76747">
                  <c:v>5.00E+02</c:v>
                </c:pt>
                <c:pt idx="76748">
                  <c:v>5.00E+02</c:v>
                </c:pt>
                <c:pt idx="76749">
                  <c:v>5.00E+02</c:v>
                </c:pt>
                <c:pt idx="76750">
                  <c:v>5.00E+02</c:v>
                </c:pt>
                <c:pt idx="76751">
                  <c:v>5.00E+02</c:v>
                </c:pt>
                <c:pt idx="76752">
                  <c:v>5.00E+02</c:v>
                </c:pt>
                <c:pt idx="76753">
                  <c:v>5.00E+02</c:v>
                </c:pt>
                <c:pt idx="76754">
                  <c:v>5.00E+02</c:v>
                </c:pt>
                <c:pt idx="76755">
                  <c:v>5.00E+02</c:v>
                </c:pt>
                <c:pt idx="76756">
                  <c:v>5.00E+02</c:v>
                </c:pt>
                <c:pt idx="76757">
                  <c:v>5.00E+02</c:v>
                </c:pt>
                <c:pt idx="76758">
                  <c:v>5.00E+02</c:v>
                </c:pt>
                <c:pt idx="76759">
                  <c:v>5.00E+02</c:v>
                </c:pt>
                <c:pt idx="76760">
                  <c:v>5.00E+02</c:v>
                </c:pt>
                <c:pt idx="76761">
                  <c:v>5.00E+02</c:v>
                </c:pt>
                <c:pt idx="76762">
                  <c:v>5.00E+02</c:v>
                </c:pt>
                <c:pt idx="76763">
                  <c:v>5.00E+02</c:v>
                </c:pt>
                <c:pt idx="76764">
                  <c:v>5.00E+02</c:v>
                </c:pt>
                <c:pt idx="76765">
                  <c:v>5.00E+02</c:v>
                </c:pt>
                <c:pt idx="76766">
                  <c:v>5.00E+02</c:v>
                </c:pt>
                <c:pt idx="76767">
                  <c:v>5.00E+02</c:v>
                </c:pt>
                <c:pt idx="76768">
                  <c:v>5.00E+02</c:v>
                </c:pt>
                <c:pt idx="76769">
                  <c:v>5.00E+02</c:v>
                </c:pt>
                <c:pt idx="76770">
                  <c:v>5.00E+02</c:v>
                </c:pt>
                <c:pt idx="76771">
                  <c:v>5.00E+02</c:v>
                </c:pt>
                <c:pt idx="76772">
                  <c:v>5.00E+02</c:v>
                </c:pt>
                <c:pt idx="76773">
                  <c:v>5.00E+02</c:v>
                </c:pt>
                <c:pt idx="76774">
                  <c:v>5.00E+02</c:v>
                </c:pt>
                <c:pt idx="76775">
                  <c:v>5.00E+02</c:v>
                </c:pt>
                <c:pt idx="76776">
                  <c:v>5.00E+02</c:v>
                </c:pt>
                <c:pt idx="76777">
                  <c:v>5.00E+02</c:v>
                </c:pt>
                <c:pt idx="76778">
                  <c:v>5.00E+02</c:v>
                </c:pt>
                <c:pt idx="76779">
                  <c:v>5.00E+02</c:v>
                </c:pt>
                <c:pt idx="76780">
                  <c:v>5.00E+02</c:v>
                </c:pt>
                <c:pt idx="76781">
                  <c:v>5.00E+02</c:v>
                </c:pt>
                <c:pt idx="76782">
                  <c:v>5.00E+02</c:v>
                </c:pt>
                <c:pt idx="76783">
                  <c:v>5.00E+02</c:v>
                </c:pt>
                <c:pt idx="76784">
                  <c:v>5.00E+02</c:v>
                </c:pt>
                <c:pt idx="76785">
                  <c:v>5.00E+02</c:v>
                </c:pt>
                <c:pt idx="76786">
                  <c:v>5.00E+02</c:v>
                </c:pt>
                <c:pt idx="76787">
                  <c:v>5.00E+02</c:v>
                </c:pt>
                <c:pt idx="76788">
                  <c:v>5.00E+02</c:v>
                </c:pt>
                <c:pt idx="76789">
                  <c:v>5.00E+02</c:v>
                </c:pt>
                <c:pt idx="76790">
                  <c:v>5.00E+02</c:v>
                </c:pt>
                <c:pt idx="76791">
                  <c:v>5.00E+02</c:v>
                </c:pt>
                <c:pt idx="76792">
                  <c:v>5.00E+02</c:v>
                </c:pt>
                <c:pt idx="76793">
                  <c:v>5.00E+02</c:v>
                </c:pt>
                <c:pt idx="76794">
                  <c:v>5.00E+02</c:v>
                </c:pt>
                <c:pt idx="76795">
                  <c:v>5.00E+02</c:v>
                </c:pt>
                <c:pt idx="76796">
                  <c:v>5.00E+02</c:v>
                </c:pt>
                <c:pt idx="76797">
                  <c:v>5.00E+02</c:v>
                </c:pt>
                <c:pt idx="76798">
                  <c:v>5.00E+02</c:v>
                </c:pt>
                <c:pt idx="76799">
                  <c:v>5.00E+02</c:v>
                </c:pt>
                <c:pt idx="76800">
                  <c:v>5.00E+02</c:v>
                </c:pt>
                <c:pt idx="76801">
                  <c:v>5.00E+02</c:v>
                </c:pt>
                <c:pt idx="76802">
                  <c:v>5.00E+02</c:v>
                </c:pt>
                <c:pt idx="76803">
                  <c:v>5.00E+02</c:v>
                </c:pt>
                <c:pt idx="76804">
                  <c:v>5.00E+02</c:v>
                </c:pt>
                <c:pt idx="76805">
                  <c:v>5.00E+02</c:v>
                </c:pt>
                <c:pt idx="76806">
                  <c:v>5.00E+02</c:v>
                </c:pt>
                <c:pt idx="76807">
                  <c:v>5.00E+02</c:v>
                </c:pt>
                <c:pt idx="76808">
                  <c:v>5.00E+02</c:v>
                </c:pt>
                <c:pt idx="76809">
                  <c:v>5.00E+02</c:v>
                </c:pt>
                <c:pt idx="76810">
                  <c:v>5.00E+02</c:v>
                </c:pt>
                <c:pt idx="76811">
                  <c:v>5.00E+02</c:v>
                </c:pt>
                <c:pt idx="76812">
                  <c:v>5.00E+02</c:v>
                </c:pt>
                <c:pt idx="76813">
                  <c:v>5.00E+02</c:v>
                </c:pt>
                <c:pt idx="76814">
                  <c:v>5.00E+02</c:v>
                </c:pt>
                <c:pt idx="76815">
                  <c:v>5.00E+02</c:v>
                </c:pt>
                <c:pt idx="76816">
                  <c:v>5.00E+02</c:v>
                </c:pt>
                <c:pt idx="76817">
                  <c:v>5.00E+02</c:v>
                </c:pt>
                <c:pt idx="76818">
                  <c:v>5.00E+02</c:v>
                </c:pt>
                <c:pt idx="76819">
                  <c:v>5.00E+02</c:v>
                </c:pt>
                <c:pt idx="76820">
                  <c:v>5.00E+02</c:v>
                </c:pt>
                <c:pt idx="76821">
                  <c:v>5.00E+02</c:v>
                </c:pt>
                <c:pt idx="76822">
                  <c:v>5.00E+02</c:v>
                </c:pt>
                <c:pt idx="76823">
                  <c:v>5.00E+02</c:v>
                </c:pt>
                <c:pt idx="76824">
                  <c:v>5.00E+02</c:v>
                </c:pt>
                <c:pt idx="76825">
                  <c:v>5.00E+02</c:v>
                </c:pt>
                <c:pt idx="76826">
                  <c:v>5.00E+02</c:v>
                </c:pt>
                <c:pt idx="76827">
                  <c:v>5.00E+02</c:v>
                </c:pt>
                <c:pt idx="76828">
                  <c:v>5.00E+02</c:v>
                </c:pt>
                <c:pt idx="76829">
                  <c:v>5.00E+02</c:v>
                </c:pt>
                <c:pt idx="76830">
                  <c:v>5.00E+02</c:v>
                </c:pt>
                <c:pt idx="76831">
                  <c:v>5.00E+02</c:v>
                </c:pt>
                <c:pt idx="76832">
                  <c:v>5.00E+02</c:v>
                </c:pt>
                <c:pt idx="76833">
                  <c:v>5.00E+02</c:v>
                </c:pt>
                <c:pt idx="76834">
                  <c:v>5.00E+02</c:v>
                </c:pt>
                <c:pt idx="76835">
                  <c:v>5.00E+02</c:v>
                </c:pt>
                <c:pt idx="76836">
                  <c:v>5.00E+02</c:v>
                </c:pt>
                <c:pt idx="76837">
                  <c:v>5.00E+02</c:v>
                </c:pt>
                <c:pt idx="76838">
                  <c:v>5.00E+02</c:v>
                </c:pt>
                <c:pt idx="76839">
                  <c:v>5.00E+02</c:v>
                </c:pt>
                <c:pt idx="76840">
                  <c:v>5.00E+02</c:v>
                </c:pt>
                <c:pt idx="76841">
                  <c:v>5.00E+02</c:v>
                </c:pt>
                <c:pt idx="76842">
                  <c:v>5.00E+02</c:v>
                </c:pt>
                <c:pt idx="76843">
                  <c:v>5.00E+02</c:v>
                </c:pt>
                <c:pt idx="76844">
                  <c:v>5.00E+02</c:v>
                </c:pt>
                <c:pt idx="76845">
                  <c:v>5.00E+02</c:v>
                </c:pt>
                <c:pt idx="76846">
                  <c:v>5.00E+02</c:v>
                </c:pt>
                <c:pt idx="76847">
                  <c:v>5.00E+02</c:v>
                </c:pt>
                <c:pt idx="76848">
                  <c:v>5.00E+02</c:v>
                </c:pt>
                <c:pt idx="76849">
                  <c:v>5.00E+02</c:v>
                </c:pt>
                <c:pt idx="76850">
                  <c:v>5.00E+02</c:v>
                </c:pt>
                <c:pt idx="76851">
                  <c:v>5.00E+02</c:v>
                </c:pt>
                <c:pt idx="76852">
                  <c:v>5.00E+02</c:v>
                </c:pt>
                <c:pt idx="76853">
                  <c:v>5.00E+02</c:v>
                </c:pt>
                <c:pt idx="76854">
                  <c:v>5.00E+02</c:v>
                </c:pt>
                <c:pt idx="76855">
                  <c:v>5.00E+02</c:v>
                </c:pt>
                <c:pt idx="76856">
                  <c:v>5.00E+02</c:v>
                </c:pt>
                <c:pt idx="76857">
                  <c:v>5.00E+02</c:v>
                </c:pt>
                <c:pt idx="76858">
                  <c:v>5.00E+02</c:v>
                </c:pt>
                <c:pt idx="76859">
                  <c:v>5.00E+02</c:v>
                </c:pt>
                <c:pt idx="76860">
                  <c:v>5.00E+02</c:v>
                </c:pt>
                <c:pt idx="76861">
                  <c:v>5.00E+02</c:v>
                </c:pt>
                <c:pt idx="76862">
                  <c:v>5.00E+02</c:v>
                </c:pt>
                <c:pt idx="76863">
                  <c:v>5.00E+02</c:v>
                </c:pt>
                <c:pt idx="76864">
                  <c:v>5.00E+02</c:v>
                </c:pt>
                <c:pt idx="76865">
                  <c:v>5.00E+02</c:v>
                </c:pt>
                <c:pt idx="76866">
                  <c:v>5.00E+02</c:v>
                </c:pt>
                <c:pt idx="76867">
                  <c:v>5.00E+02</c:v>
                </c:pt>
                <c:pt idx="76868">
                  <c:v>5.00E+02</c:v>
                </c:pt>
                <c:pt idx="76869">
                  <c:v>5.00E+02</c:v>
                </c:pt>
                <c:pt idx="76870">
                  <c:v>5.00E+02</c:v>
                </c:pt>
                <c:pt idx="76871">
                  <c:v>5.00E+02</c:v>
                </c:pt>
                <c:pt idx="76872">
                  <c:v>5.00E+02</c:v>
                </c:pt>
                <c:pt idx="76873">
                  <c:v>5.00E+02</c:v>
                </c:pt>
                <c:pt idx="76874">
                  <c:v>5.00E+02</c:v>
                </c:pt>
                <c:pt idx="76875">
                  <c:v>5.00E+02</c:v>
                </c:pt>
                <c:pt idx="76876">
                  <c:v>5.00E+02</c:v>
                </c:pt>
                <c:pt idx="76877">
                  <c:v>5.00E+02</c:v>
                </c:pt>
                <c:pt idx="76878">
                  <c:v>5.00E+02</c:v>
                </c:pt>
                <c:pt idx="76879">
                  <c:v>5.00E+02</c:v>
                </c:pt>
                <c:pt idx="76880">
                  <c:v>5.00E+02</c:v>
                </c:pt>
                <c:pt idx="76881">
                  <c:v>5.00E+02</c:v>
                </c:pt>
                <c:pt idx="76882">
                  <c:v>5.00E+02</c:v>
                </c:pt>
                <c:pt idx="76883">
                  <c:v>5.00E+02</c:v>
                </c:pt>
                <c:pt idx="76884">
                  <c:v>5.00E+02</c:v>
                </c:pt>
                <c:pt idx="76885">
                  <c:v>5.00E+02</c:v>
                </c:pt>
                <c:pt idx="76886">
                  <c:v>5.00E+02</c:v>
                </c:pt>
                <c:pt idx="76887">
                  <c:v>5.00E+02</c:v>
                </c:pt>
                <c:pt idx="76888">
                  <c:v>5.00E+02</c:v>
                </c:pt>
                <c:pt idx="76889">
                  <c:v>5.00E+02</c:v>
                </c:pt>
                <c:pt idx="76890">
                  <c:v>5.00E+02</c:v>
                </c:pt>
                <c:pt idx="76891">
                  <c:v>5.00E+02</c:v>
                </c:pt>
                <c:pt idx="76892">
                  <c:v>5.00E+02</c:v>
                </c:pt>
                <c:pt idx="76893">
                  <c:v>5.00E+02</c:v>
                </c:pt>
                <c:pt idx="76894">
                  <c:v>5.00E+02</c:v>
                </c:pt>
                <c:pt idx="76895">
                  <c:v>5.00E+02</c:v>
                </c:pt>
                <c:pt idx="76896">
                  <c:v>5.00E+02</c:v>
                </c:pt>
                <c:pt idx="76897">
                  <c:v>5.00E+02</c:v>
                </c:pt>
                <c:pt idx="76898">
                  <c:v>5.00E+02</c:v>
                </c:pt>
                <c:pt idx="76899">
                  <c:v>5.00E+02</c:v>
                </c:pt>
                <c:pt idx="76900">
                  <c:v>5.00E+02</c:v>
                </c:pt>
                <c:pt idx="76901">
                  <c:v>5.00E+02</c:v>
                </c:pt>
                <c:pt idx="76902">
                  <c:v>5.00E+02</c:v>
                </c:pt>
                <c:pt idx="76903">
                  <c:v>5.00E+02</c:v>
                </c:pt>
                <c:pt idx="76904">
                  <c:v>5.00E+02</c:v>
                </c:pt>
                <c:pt idx="76905">
                  <c:v>5.00E+02</c:v>
                </c:pt>
                <c:pt idx="76906">
                  <c:v>5.00E+02</c:v>
                </c:pt>
                <c:pt idx="76907">
                  <c:v>5.00E+02</c:v>
                </c:pt>
                <c:pt idx="76908">
                  <c:v>5.00E+02</c:v>
                </c:pt>
                <c:pt idx="76909">
                  <c:v>5.00E+02</c:v>
                </c:pt>
                <c:pt idx="76910">
                  <c:v>5.00E+02</c:v>
                </c:pt>
                <c:pt idx="76911">
                  <c:v>5.00E+02</c:v>
                </c:pt>
                <c:pt idx="76912">
                  <c:v>5.00E+02</c:v>
                </c:pt>
                <c:pt idx="76913">
                  <c:v>5.00E+02</c:v>
                </c:pt>
                <c:pt idx="76914">
                  <c:v>5.00E+02</c:v>
                </c:pt>
                <c:pt idx="76915">
                  <c:v>5.00E+02</c:v>
                </c:pt>
                <c:pt idx="76916">
                  <c:v>5.00E+02</c:v>
                </c:pt>
                <c:pt idx="76917">
                  <c:v>5.00E+02</c:v>
                </c:pt>
                <c:pt idx="76918">
                  <c:v>5.00E+02</c:v>
                </c:pt>
                <c:pt idx="76919">
                  <c:v>5.00E+02</c:v>
                </c:pt>
                <c:pt idx="76920">
                  <c:v>5.00E+02</c:v>
                </c:pt>
                <c:pt idx="76921">
                  <c:v>5.00E+02</c:v>
                </c:pt>
                <c:pt idx="76922">
                  <c:v>5.00E+02</c:v>
                </c:pt>
                <c:pt idx="76923">
                  <c:v>5.00E+02</c:v>
                </c:pt>
                <c:pt idx="76924">
                  <c:v>5.00E+02</c:v>
                </c:pt>
                <c:pt idx="76925">
                  <c:v>5.00E+02</c:v>
                </c:pt>
                <c:pt idx="76926">
                  <c:v>5.00E+02</c:v>
                </c:pt>
                <c:pt idx="76927">
                  <c:v>5.00E+02</c:v>
                </c:pt>
                <c:pt idx="76928">
                  <c:v>5.00E+02</c:v>
                </c:pt>
                <c:pt idx="76929">
                  <c:v>5.00E+02</c:v>
                </c:pt>
                <c:pt idx="76930">
                  <c:v>5.00E+02</c:v>
                </c:pt>
                <c:pt idx="76931">
                  <c:v>5.00E+02</c:v>
                </c:pt>
                <c:pt idx="76932">
                  <c:v>5.00E+02</c:v>
                </c:pt>
                <c:pt idx="76933">
                  <c:v>5.00E+02</c:v>
                </c:pt>
                <c:pt idx="76934">
                  <c:v>5.00E+02</c:v>
                </c:pt>
                <c:pt idx="76935">
                  <c:v>5.00E+02</c:v>
                </c:pt>
                <c:pt idx="76936">
                  <c:v>5.00E+02</c:v>
                </c:pt>
                <c:pt idx="76937">
                  <c:v>5.00E+02</c:v>
                </c:pt>
                <c:pt idx="76938">
                  <c:v>5.00E+02</c:v>
                </c:pt>
                <c:pt idx="76939">
                  <c:v>5.00E+02</c:v>
                </c:pt>
                <c:pt idx="76940">
                  <c:v>5.00E+02</c:v>
                </c:pt>
                <c:pt idx="76941">
                  <c:v>5.00E+02</c:v>
                </c:pt>
                <c:pt idx="76942">
                  <c:v>5.00E+02</c:v>
                </c:pt>
                <c:pt idx="76943">
                  <c:v>5.00E+02</c:v>
                </c:pt>
                <c:pt idx="76944">
                  <c:v>5.00E+02</c:v>
                </c:pt>
                <c:pt idx="76945">
                  <c:v>5.00E+02</c:v>
                </c:pt>
                <c:pt idx="76946">
                  <c:v>5.00E+02</c:v>
                </c:pt>
                <c:pt idx="76947">
                  <c:v>5.00E+02</c:v>
                </c:pt>
                <c:pt idx="76948">
                  <c:v>5.00E+02</c:v>
                </c:pt>
                <c:pt idx="76949">
                  <c:v>5.00E+02</c:v>
                </c:pt>
                <c:pt idx="76950">
                  <c:v>5.00E+02</c:v>
                </c:pt>
                <c:pt idx="76951">
                  <c:v>5.00E+02</c:v>
                </c:pt>
                <c:pt idx="76952">
                  <c:v>5.00E+02</c:v>
                </c:pt>
                <c:pt idx="76953">
                  <c:v>5.00E+02</c:v>
                </c:pt>
                <c:pt idx="76954">
                  <c:v>5.00E+02</c:v>
                </c:pt>
                <c:pt idx="76955">
                  <c:v>5.00E+02</c:v>
                </c:pt>
                <c:pt idx="76956">
                  <c:v>5.00E+02</c:v>
                </c:pt>
                <c:pt idx="76957">
                  <c:v>5.00E+02</c:v>
                </c:pt>
                <c:pt idx="76958">
                  <c:v>5.00E+02</c:v>
                </c:pt>
                <c:pt idx="76959">
                  <c:v>5.00E+02</c:v>
                </c:pt>
                <c:pt idx="76960">
                  <c:v>5.00E+02</c:v>
                </c:pt>
                <c:pt idx="76961">
                  <c:v>5.00E+02</c:v>
                </c:pt>
                <c:pt idx="76962">
                  <c:v>5.00E+02</c:v>
                </c:pt>
                <c:pt idx="76963">
                  <c:v>5.00E+02</c:v>
                </c:pt>
                <c:pt idx="76964">
                  <c:v>5.00E+02</c:v>
                </c:pt>
                <c:pt idx="76965">
                  <c:v>5.00E+02</c:v>
                </c:pt>
                <c:pt idx="76966">
                  <c:v>5.00E+02</c:v>
                </c:pt>
                <c:pt idx="76967">
                  <c:v>5.00E+02</c:v>
                </c:pt>
                <c:pt idx="76968">
                  <c:v>5.00E+02</c:v>
                </c:pt>
                <c:pt idx="76969">
                  <c:v>5.00E+02</c:v>
                </c:pt>
                <c:pt idx="76970">
                  <c:v>5.01E+02</c:v>
                </c:pt>
                <c:pt idx="76971">
                  <c:v>5.05E+02</c:v>
                </c:pt>
                <c:pt idx="76972">
                  <c:v>5.11E+02</c:v>
                </c:pt>
                <c:pt idx="76973">
                  <c:v>5.10E+02</c:v>
                </c:pt>
                <c:pt idx="76974">
                  <c:v>5.09E+02</c:v>
                </c:pt>
                <c:pt idx="76975">
                  <c:v>5.10E+02</c:v>
                </c:pt>
                <c:pt idx="76976">
                  <c:v>5.09E+02</c:v>
                </c:pt>
                <c:pt idx="76977">
                  <c:v>5.10E+02</c:v>
                </c:pt>
                <c:pt idx="76978">
                  <c:v>5.10E+02</c:v>
                </c:pt>
                <c:pt idx="76979">
                  <c:v>5.10E+02</c:v>
                </c:pt>
                <c:pt idx="76980">
                  <c:v>5.10E+02</c:v>
                </c:pt>
                <c:pt idx="76981">
                  <c:v>5.10E+02</c:v>
                </c:pt>
                <c:pt idx="76982">
                  <c:v>5.10E+02</c:v>
                </c:pt>
                <c:pt idx="76983">
                  <c:v>5.10E+02</c:v>
                </c:pt>
                <c:pt idx="76984">
                  <c:v>5.10E+02</c:v>
                </c:pt>
                <c:pt idx="76985">
                  <c:v>5.10E+02</c:v>
                </c:pt>
                <c:pt idx="76986">
                  <c:v>5.10E+02</c:v>
                </c:pt>
                <c:pt idx="76987">
                  <c:v>5.10E+02</c:v>
                </c:pt>
                <c:pt idx="76988">
                  <c:v>5.10E+02</c:v>
                </c:pt>
                <c:pt idx="76989">
                  <c:v>5.10E+02</c:v>
                </c:pt>
                <c:pt idx="76990">
                  <c:v>5.10E+02</c:v>
                </c:pt>
                <c:pt idx="76991">
                  <c:v>5.10E+02</c:v>
                </c:pt>
                <c:pt idx="76992">
                  <c:v>5.10E+02</c:v>
                </c:pt>
                <c:pt idx="76993">
                  <c:v>5.10E+02</c:v>
                </c:pt>
                <c:pt idx="76994">
                  <c:v>5.10E+02</c:v>
                </c:pt>
                <c:pt idx="76995">
                  <c:v>5.10E+02</c:v>
                </c:pt>
                <c:pt idx="76996">
                  <c:v>5.10E+02</c:v>
                </c:pt>
                <c:pt idx="76997">
                  <c:v>5.10E+02</c:v>
                </c:pt>
                <c:pt idx="76998">
                  <c:v>5.10E+02</c:v>
                </c:pt>
                <c:pt idx="76999">
                  <c:v>5.10E+02</c:v>
                </c:pt>
                <c:pt idx="77000">
                  <c:v>5.10E+02</c:v>
                </c:pt>
                <c:pt idx="77001">
                  <c:v>5.10E+02</c:v>
                </c:pt>
                <c:pt idx="77002">
                  <c:v>5.10E+02</c:v>
                </c:pt>
                <c:pt idx="77003">
                  <c:v>5.10E+02</c:v>
                </c:pt>
                <c:pt idx="77004">
                  <c:v>5.10E+02</c:v>
                </c:pt>
                <c:pt idx="77005">
                  <c:v>5.10E+02</c:v>
                </c:pt>
                <c:pt idx="77006">
                  <c:v>5.10E+02</c:v>
                </c:pt>
                <c:pt idx="77007">
                  <c:v>5.10E+02</c:v>
                </c:pt>
                <c:pt idx="77008">
                  <c:v>5.10E+02</c:v>
                </c:pt>
                <c:pt idx="77009">
                  <c:v>5.10E+02</c:v>
                </c:pt>
                <c:pt idx="77010">
                  <c:v>5.10E+02</c:v>
                </c:pt>
                <c:pt idx="77011">
                  <c:v>5.10E+02</c:v>
                </c:pt>
                <c:pt idx="77012">
                  <c:v>5.10E+02</c:v>
                </c:pt>
                <c:pt idx="77013">
                  <c:v>5.10E+02</c:v>
                </c:pt>
                <c:pt idx="77014">
                  <c:v>5.10E+02</c:v>
                </c:pt>
                <c:pt idx="77015">
                  <c:v>5.10E+02</c:v>
                </c:pt>
                <c:pt idx="77016">
                  <c:v>5.10E+02</c:v>
                </c:pt>
                <c:pt idx="77017">
                  <c:v>5.10E+02</c:v>
                </c:pt>
                <c:pt idx="77018">
                  <c:v>5.10E+02</c:v>
                </c:pt>
                <c:pt idx="77019">
                  <c:v>5.10E+02</c:v>
                </c:pt>
                <c:pt idx="77020">
                  <c:v>5.10E+02</c:v>
                </c:pt>
                <c:pt idx="77021">
                  <c:v>5.10E+02</c:v>
                </c:pt>
                <c:pt idx="77022">
                  <c:v>5.10E+02</c:v>
                </c:pt>
                <c:pt idx="77023">
                  <c:v>5.10E+02</c:v>
                </c:pt>
                <c:pt idx="77024">
                  <c:v>5.10E+02</c:v>
                </c:pt>
                <c:pt idx="77025">
                  <c:v>5.10E+02</c:v>
                </c:pt>
                <c:pt idx="77026">
                  <c:v>5.10E+02</c:v>
                </c:pt>
                <c:pt idx="77027">
                  <c:v>5.10E+02</c:v>
                </c:pt>
                <c:pt idx="77028">
                  <c:v>5.10E+02</c:v>
                </c:pt>
                <c:pt idx="77029">
                  <c:v>5.10E+02</c:v>
                </c:pt>
                <c:pt idx="77030">
                  <c:v>5.10E+02</c:v>
                </c:pt>
                <c:pt idx="77031">
                  <c:v>5.10E+02</c:v>
                </c:pt>
                <c:pt idx="77032">
                  <c:v>5.10E+02</c:v>
                </c:pt>
                <c:pt idx="77033">
                  <c:v>5.10E+02</c:v>
                </c:pt>
                <c:pt idx="77034">
                  <c:v>5.10E+02</c:v>
                </c:pt>
                <c:pt idx="77035">
                  <c:v>5.10E+02</c:v>
                </c:pt>
                <c:pt idx="77036">
                  <c:v>5.10E+02</c:v>
                </c:pt>
                <c:pt idx="77037">
                  <c:v>5.10E+02</c:v>
                </c:pt>
                <c:pt idx="77038">
                  <c:v>5.10E+02</c:v>
                </c:pt>
                <c:pt idx="77039">
                  <c:v>5.10E+02</c:v>
                </c:pt>
                <c:pt idx="77040">
                  <c:v>5.10E+02</c:v>
                </c:pt>
                <c:pt idx="77041">
                  <c:v>5.10E+02</c:v>
                </c:pt>
                <c:pt idx="77042">
                  <c:v>5.10E+02</c:v>
                </c:pt>
                <c:pt idx="77043">
                  <c:v>5.10E+02</c:v>
                </c:pt>
                <c:pt idx="77044">
                  <c:v>5.10E+02</c:v>
                </c:pt>
                <c:pt idx="77045">
                  <c:v>5.10E+02</c:v>
                </c:pt>
                <c:pt idx="77046">
                  <c:v>5.10E+02</c:v>
                </c:pt>
                <c:pt idx="77047">
                  <c:v>5.10E+02</c:v>
                </c:pt>
                <c:pt idx="77048">
                  <c:v>5.10E+02</c:v>
                </c:pt>
                <c:pt idx="77049">
                  <c:v>5.10E+02</c:v>
                </c:pt>
                <c:pt idx="77050">
                  <c:v>5.10E+02</c:v>
                </c:pt>
                <c:pt idx="77051">
                  <c:v>5.10E+02</c:v>
                </c:pt>
                <c:pt idx="77052">
                  <c:v>5.10E+02</c:v>
                </c:pt>
                <c:pt idx="77053">
                  <c:v>5.10E+02</c:v>
                </c:pt>
                <c:pt idx="77054">
                  <c:v>5.10E+02</c:v>
                </c:pt>
                <c:pt idx="77055">
                  <c:v>5.10E+02</c:v>
                </c:pt>
                <c:pt idx="77056">
                  <c:v>5.10E+02</c:v>
                </c:pt>
                <c:pt idx="77057">
                  <c:v>5.10E+02</c:v>
                </c:pt>
                <c:pt idx="77058">
                  <c:v>5.10E+02</c:v>
                </c:pt>
                <c:pt idx="77059">
                  <c:v>5.10E+02</c:v>
                </c:pt>
                <c:pt idx="77060">
                  <c:v>5.10E+02</c:v>
                </c:pt>
                <c:pt idx="77061">
                  <c:v>5.10E+02</c:v>
                </c:pt>
                <c:pt idx="77062">
                  <c:v>5.10E+02</c:v>
                </c:pt>
                <c:pt idx="77063">
                  <c:v>5.10E+02</c:v>
                </c:pt>
                <c:pt idx="77064">
                  <c:v>5.10E+02</c:v>
                </c:pt>
                <c:pt idx="77065">
                  <c:v>5.10E+02</c:v>
                </c:pt>
                <c:pt idx="77066">
                  <c:v>5.10E+02</c:v>
                </c:pt>
                <c:pt idx="77067">
                  <c:v>5.10E+02</c:v>
                </c:pt>
                <c:pt idx="77068">
                  <c:v>5.10E+02</c:v>
                </c:pt>
                <c:pt idx="77069">
                  <c:v>5.10E+02</c:v>
                </c:pt>
                <c:pt idx="77070">
                  <c:v>5.10E+02</c:v>
                </c:pt>
                <c:pt idx="77071">
                  <c:v>5.10E+02</c:v>
                </c:pt>
                <c:pt idx="77072">
                  <c:v>5.10E+02</c:v>
                </c:pt>
                <c:pt idx="77073">
                  <c:v>5.10E+02</c:v>
                </c:pt>
                <c:pt idx="77074">
                  <c:v>5.10E+02</c:v>
                </c:pt>
                <c:pt idx="77075">
                  <c:v>5.10E+02</c:v>
                </c:pt>
                <c:pt idx="77076">
                  <c:v>5.10E+02</c:v>
                </c:pt>
                <c:pt idx="77077">
                  <c:v>5.10E+02</c:v>
                </c:pt>
                <c:pt idx="77078">
                  <c:v>5.10E+02</c:v>
                </c:pt>
                <c:pt idx="77079">
                  <c:v>5.10E+02</c:v>
                </c:pt>
                <c:pt idx="77080">
                  <c:v>5.10E+02</c:v>
                </c:pt>
                <c:pt idx="77081">
                  <c:v>5.10E+02</c:v>
                </c:pt>
                <c:pt idx="77082">
                  <c:v>5.10E+02</c:v>
                </c:pt>
                <c:pt idx="77083">
                  <c:v>5.10E+02</c:v>
                </c:pt>
                <c:pt idx="77084">
                  <c:v>5.10E+02</c:v>
                </c:pt>
                <c:pt idx="77085">
                  <c:v>5.10E+02</c:v>
                </c:pt>
                <c:pt idx="77086">
                  <c:v>5.10E+02</c:v>
                </c:pt>
                <c:pt idx="77087">
                  <c:v>5.10E+02</c:v>
                </c:pt>
                <c:pt idx="77088">
                  <c:v>5.10E+02</c:v>
                </c:pt>
                <c:pt idx="77089">
                  <c:v>5.10E+02</c:v>
                </c:pt>
                <c:pt idx="77090">
                  <c:v>5.10E+02</c:v>
                </c:pt>
                <c:pt idx="77091">
                  <c:v>5.10E+02</c:v>
                </c:pt>
                <c:pt idx="77092">
                  <c:v>5.10E+02</c:v>
                </c:pt>
                <c:pt idx="77093">
                  <c:v>5.10E+02</c:v>
                </c:pt>
                <c:pt idx="77094">
                  <c:v>5.10E+02</c:v>
                </c:pt>
                <c:pt idx="77095">
                  <c:v>5.10E+02</c:v>
                </c:pt>
                <c:pt idx="77096">
                  <c:v>5.10E+02</c:v>
                </c:pt>
                <c:pt idx="77097">
                  <c:v>5.10E+02</c:v>
                </c:pt>
                <c:pt idx="77098">
                  <c:v>5.10E+02</c:v>
                </c:pt>
                <c:pt idx="77099">
                  <c:v>5.10E+02</c:v>
                </c:pt>
                <c:pt idx="77100">
                  <c:v>5.10E+02</c:v>
                </c:pt>
                <c:pt idx="77101">
                  <c:v>5.10E+02</c:v>
                </c:pt>
                <c:pt idx="77102">
                  <c:v>5.10E+02</c:v>
                </c:pt>
                <c:pt idx="77103">
                  <c:v>5.10E+02</c:v>
                </c:pt>
                <c:pt idx="77104">
                  <c:v>5.10E+02</c:v>
                </c:pt>
                <c:pt idx="77105">
                  <c:v>5.10E+02</c:v>
                </c:pt>
                <c:pt idx="77106">
                  <c:v>5.10E+02</c:v>
                </c:pt>
                <c:pt idx="77107">
                  <c:v>5.10E+02</c:v>
                </c:pt>
                <c:pt idx="77108">
                  <c:v>5.10E+02</c:v>
                </c:pt>
                <c:pt idx="77109">
                  <c:v>5.10E+02</c:v>
                </c:pt>
                <c:pt idx="77110">
                  <c:v>5.10E+02</c:v>
                </c:pt>
                <c:pt idx="77111">
                  <c:v>5.10E+02</c:v>
                </c:pt>
                <c:pt idx="77112">
                  <c:v>5.10E+02</c:v>
                </c:pt>
                <c:pt idx="77113">
                  <c:v>5.10E+02</c:v>
                </c:pt>
                <c:pt idx="77114">
                  <c:v>5.10E+02</c:v>
                </c:pt>
                <c:pt idx="77115">
                  <c:v>5.10E+02</c:v>
                </c:pt>
                <c:pt idx="77116">
                  <c:v>5.10E+02</c:v>
                </c:pt>
                <c:pt idx="77117">
                  <c:v>5.10E+02</c:v>
                </c:pt>
                <c:pt idx="77118">
                  <c:v>5.10E+02</c:v>
                </c:pt>
                <c:pt idx="77119">
                  <c:v>5.10E+02</c:v>
                </c:pt>
                <c:pt idx="77120">
                  <c:v>5.10E+02</c:v>
                </c:pt>
                <c:pt idx="77121">
                  <c:v>5.10E+02</c:v>
                </c:pt>
                <c:pt idx="77122">
                  <c:v>5.10E+02</c:v>
                </c:pt>
                <c:pt idx="77123">
                  <c:v>5.10E+02</c:v>
                </c:pt>
                <c:pt idx="77124">
                  <c:v>5.10E+02</c:v>
                </c:pt>
                <c:pt idx="77125">
                  <c:v>5.10E+02</c:v>
                </c:pt>
                <c:pt idx="77126">
                  <c:v>5.10E+02</c:v>
                </c:pt>
                <c:pt idx="77127">
                  <c:v>5.10E+02</c:v>
                </c:pt>
                <c:pt idx="77128">
                  <c:v>5.10E+02</c:v>
                </c:pt>
                <c:pt idx="77129">
                  <c:v>5.10E+02</c:v>
                </c:pt>
                <c:pt idx="77130">
                  <c:v>5.10E+02</c:v>
                </c:pt>
                <c:pt idx="77131">
                  <c:v>5.10E+02</c:v>
                </c:pt>
                <c:pt idx="77132">
                  <c:v>5.10E+02</c:v>
                </c:pt>
                <c:pt idx="77133">
                  <c:v>5.10E+02</c:v>
                </c:pt>
                <c:pt idx="77134">
                  <c:v>5.10E+02</c:v>
                </c:pt>
                <c:pt idx="77135">
                  <c:v>5.10E+02</c:v>
                </c:pt>
                <c:pt idx="77136">
                  <c:v>5.10E+02</c:v>
                </c:pt>
                <c:pt idx="77137">
                  <c:v>5.10E+02</c:v>
                </c:pt>
                <c:pt idx="77138">
                  <c:v>5.10E+02</c:v>
                </c:pt>
                <c:pt idx="77139">
                  <c:v>5.10E+02</c:v>
                </c:pt>
                <c:pt idx="77140">
                  <c:v>5.10E+02</c:v>
                </c:pt>
                <c:pt idx="77141">
                  <c:v>5.10E+02</c:v>
                </c:pt>
                <c:pt idx="77142">
                  <c:v>5.10E+02</c:v>
                </c:pt>
                <c:pt idx="77143">
                  <c:v>5.10E+02</c:v>
                </c:pt>
                <c:pt idx="77144">
                  <c:v>5.10E+02</c:v>
                </c:pt>
                <c:pt idx="77145">
                  <c:v>5.10E+02</c:v>
                </c:pt>
                <c:pt idx="77146">
                  <c:v>5.10E+02</c:v>
                </c:pt>
                <c:pt idx="77147">
                  <c:v>5.10E+02</c:v>
                </c:pt>
                <c:pt idx="77148">
                  <c:v>5.10E+02</c:v>
                </c:pt>
                <c:pt idx="77149">
                  <c:v>5.10E+02</c:v>
                </c:pt>
                <c:pt idx="77150">
                  <c:v>5.10E+02</c:v>
                </c:pt>
                <c:pt idx="77151">
                  <c:v>5.10E+02</c:v>
                </c:pt>
                <c:pt idx="77152">
                  <c:v>5.10E+02</c:v>
                </c:pt>
                <c:pt idx="77153">
                  <c:v>5.10E+02</c:v>
                </c:pt>
                <c:pt idx="77154">
                  <c:v>5.10E+02</c:v>
                </c:pt>
                <c:pt idx="77155">
                  <c:v>5.10E+02</c:v>
                </c:pt>
                <c:pt idx="77156">
                  <c:v>5.10E+02</c:v>
                </c:pt>
                <c:pt idx="77157">
                  <c:v>5.10E+02</c:v>
                </c:pt>
                <c:pt idx="77158">
                  <c:v>5.10E+02</c:v>
                </c:pt>
                <c:pt idx="77159">
                  <c:v>5.10E+02</c:v>
                </c:pt>
                <c:pt idx="77160">
                  <c:v>5.10E+02</c:v>
                </c:pt>
                <c:pt idx="77161">
                  <c:v>5.10E+02</c:v>
                </c:pt>
                <c:pt idx="77162">
                  <c:v>5.10E+02</c:v>
                </c:pt>
                <c:pt idx="77163">
                  <c:v>5.10E+02</c:v>
                </c:pt>
                <c:pt idx="77164">
                  <c:v>5.10E+02</c:v>
                </c:pt>
                <c:pt idx="77165">
                  <c:v>5.10E+02</c:v>
                </c:pt>
                <c:pt idx="77166">
                  <c:v>5.10E+02</c:v>
                </c:pt>
                <c:pt idx="77167">
                  <c:v>5.10E+02</c:v>
                </c:pt>
                <c:pt idx="77168">
                  <c:v>5.10E+02</c:v>
                </c:pt>
                <c:pt idx="77169">
                  <c:v>5.10E+02</c:v>
                </c:pt>
                <c:pt idx="77170">
                  <c:v>5.10E+02</c:v>
                </c:pt>
                <c:pt idx="77171">
                  <c:v>5.10E+02</c:v>
                </c:pt>
                <c:pt idx="77172">
                  <c:v>5.10E+02</c:v>
                </c:pt>
                <c:pt idx="77173">
                  <c:v>5.10E+02</c:v>
                </c:pt>
                <c:pt idx="77174">
                  <c:v>5.10E+02</c:v>
                </c:pt>
                <c:pt idx="77175">
                  <c:v>5.10E+02</c:v>
                </c:pt>
                <c:pt idx="77176">
                  <c:v>5.10E+02</c:v>
                </c:pt>
                <c:pt idx="77177">
                  <c:v>5.10E+02</c:v>
                </c:pt>
                <c:pt idx="77178">
                  <c:v>5.10E+02</c:v>
                </c:pt>
                <c:pt idx="77179">
                  <c:v>5.10E+02</c:v>
                </c:pt>
                <c:pt idx="77180">
                  <c:v>5.10E+02</c:v>
                </c:pt>
                <c:pt idx="77181">
                  <c:v>5.10E+02</c:v>
                </c:pt>
                <c:pt idx="77182">
                  <c:v>5.10E+02</c:v>
                </c:pt>
                <c:pt idx="77183">
                  <c:v>5.10E+02</c:v>
                </c:pt>
                <c:pt idx="77184">
                  <c:v>5.10E+02</c:v>
                </c:pt>
                <c:pt idx="77185">
                  <c:v>5.10E+02</c:v>
                </c:pt>
                <c:pt idx="77186">
                  <c:v>5.10E+02</c:v>
                </c:pt>
                <c:pt idx="77187">
                  <c:v>5.10E+02</c:v>
                </c:pt>
                <c:pt idx="77188">
                  <c:v>5.10E+02</c:v>
                </c:pt>
                <c:pt idx="77189">
                  <c:v>5.10E+02</c:v>
                </c:pt>
                <c:pt idx="77190">
                  <c:v>5.10E+02</c:v>
                </c:pt>
                <c:pt idx="77191">
                  <c:v>5.10E+02</c:v>
                </c:pt>
                <c:pt idx="77192">
                  <c:v>5.10E+02</c:v>
                </c:pt>
                <c:pt idx="77193">
                  <c:v>5.10E+02</c:v>
                </c:pt>
                <c:pt idx="77194">
                  <c:v>5.10E+02</c:v>
                </c:pt>
                <c:pt idx="77195">
                  <c:v>5.10E+02</c:v>
                </c:pt>
                <c:pt idx="77196">
                  <c:v>5.10E+02</c:v>
                </c:pt>
                <c:pt idx="77197">
                  <c:v>5.10E+02</c:v>
                </c:pt>
                <c:pt idx="77198">
                  <c:v>5.10E+02</c:v>
                </c:pt>
                <c:pt idx="77199">
                  <c:v>5.10E+02</c:v>
                </c:pt>
                <c:pt idx="77200">
                  <c:v>5.10E+02</c:v>
                </c:pt>
                <c:pt idx="77201">
                  <c:v>5.10E+02</c:v>
                </c:pt>
                <c:pt idx="77202">
                  <c:v>5.10E+02</c:v>
                </c:pt>
                <c:pt idx="77203">
                  <c:v>5.10E+02</c:v>
                </c:pt>
                <c:pt idx="77204">
                  <c:v>5.10E+02</c:v>
                </c:pt>
                <c:pt idx="77205">
                  <c:v>5.10E+02</c:v>
                </c:pt>
                <c:pt idx="77206">
                  <c:v>5.10E+02</c:v>
                </c:pt>
                <c:pt idx="77207">
                  <c:v>5.10E+02</c:v>
                </c:pt>
                <c:pt idx="77208">
                  <c:v>5.10E+02</c:v>
                </c:pt>
                <c:pt idx="77209">
                  <c:v>5.10E+02</c:v>
                </c:pt>
                <c:pt idx="77210">
                  <c:v>5.10E+02</c:v>
                </c:pt>
                <c:pt idx="77211">
                  <c:v>5.10E+02</c:v>
                </c:pt>
                <c:pt idx="77212">
                  <c:v>5.10E+02</c:v>
                </c:pt>
                <c:pt idx="77213">
                  <c:v>5.10E+02</c:v>
                </c:pt>
                <c:pt idx="77214">
                  <c:v>5.10E+02</c:v>
                </c:pt>
                <c:pt idx="77215">
                  <c:v>5.10E+02</c:v>
                </c:pt>
                <c:pt idx="77216">
                  <c:v>5.10E+02</c:v>
                </c:pt>
                <c:pt idx="77217">
                  <c:v>5.10E+02</c:v>
                </c:pt>
                <c:pt idx="77218">
                  <c:v>5.10E+02</c:v>
                </c:pt>
                <c:pt idx="77219">
                  <c:v>5.10E+02</c:v>
                </c:pt>
                <c:pt idx="77220">
                  <c:v>5.10E+02</c:v>
                </c:pt>
                <c:pt idx="77221">
                  <c:v>5.10E+02</c:v>
                </c:pt>
                <c:pt idx="77222">
                  <c:v>5.10E+02</c:v>
                </c:pt>
                <c:pt idx="77223">
                  <c:v>5.10E+02</c:v>
                </c:pt>
                <c:pt idx="77224">
                  <c:v>5.10E+02</c:v>
                </c:pt>
                <c:pt idx="77225">
                  <c:v>5.10E+02</c:v>
                </c:pt>
                <c:pt idx="77226">
                  <c:v>5.10E+02</c:v>
                </c:pt>
                <c:pt idx="77227">
                  <c:v>5.10E+02</c:v>
                </c:pt>
                <c:pt idx="77228">
                  <c:v>5.10E+02</c:v>
                </c:pt>
                <c:pt idx="77229">
                  <c:v>5.10E+02</c:v>
                </c:pt>
                <c:pt idx="77230">
                  <c:v>5.10E+02</c:v>
                </c:pt>
                <c:pt idx="77231">
                  <c:v>5.10E+02</c:v>
                </c:pt>
                <c:pt idx="77232">
                  <c:v>5.10E+02</c:v>
                </c:pt>
                <c:pt idx="77233">
                  <c:v>5.10E+02</c:v>
                </c:pt>
                <c:pt idx="77234">
                  <c:v>5.10E+02</c:v>
                </c:pt>
                <c:pt idx="77235">
                  <c:v>5.10E+02</c:v>
                </c:pt>
                <c:pt idx="77236">
                  <c:v>5.10E+02</c:v>
                </c:pt>
                <c:pt idx="77237">
                  <c:v>5.10E+02</c:v>
                </c:pt>
                <c:pt idx="77238">
                  <c:v>5.10E+02</c:v>
                </c:pt>
                <c:pt idx="77239">
                  <c:v>5.10E+02</c:v>
                </c:pt>
                <c:pt idx="77240">
                  <c:v>5.10E+02</c:v>
                </c:pt>
                <c:pt idx="77241">
                  <c:v>5.10E+02</c:v>
                </c:pt>
                <c:pt idx="77242">
                  <c:v>5.10E+02</c:v>
                </c:pt>
                <c:pt idx="77243">
                  <c:v>5.10E+02</c:v>
                </c:pt>
                <c:pt idx="77244">
                  <c:v>5.10E+02</c:v>
                </c:pt>
                <c:pt idx="77245">
                  <c:v>5.10E+02</c:v>
                </c:pt>
                <c:pt idx="77246">
                  <c:v>5.10E+02</c:v>
                </c:pt>
                <c:pt idx="77247">
                  <c:v>5.10E+02</c:v>
                </c:pt>
                <c:pt idx="77248">
                  <c:v>5.10E+02</c:v>
                </c:pt>
                <c:pt idx="77249">
                  <c:v>5.10E+02</c:v>
                </c:pt>
                <c:pt idx="77250">
                  <c:v>5.10E+02</c:v>
                </c:pt>
                <c:pt idx="77251">
                  <c:v>5.10E+02</c:v>
                </c:pt>
                <c:pt idx="77252">
                  <c:v>5.10E+02</c:v>
                </c:pt>
                <c:pt idx="77253">
                  <c:v>5.10E+02</c:v>
                </c:pt>
                <c:pt idx="77254">
                  <c:v>5.10E+02</c:v>
                </c:pt>
                <c:pt idx="77255">
                  <c:v>5.10E+02</c:v>
                </c:pt>
                <c:pt idx="77256">
                  <c:v>5.10E+02</c:v>
                </c:pt>
                <c:pt idx="77257">
                  <c:v>5.10E+02</c:v>
                </c:pt>
                <c:pt idx="77258">
                  <c:v>5.10E+02</c:v>
                </c:pt>
                <c:pt idx="77259">
                  <c:v>5.10E+02</c:v>
                </c:pt>
                <c:pt idx="77260">
                  <c:v>5.10E+02</c:v>
                </c:pt>
                <c:pt idx="77261">
                  <c:v>5.10E+02</c:v>
                </c:pt>
                <c:pt idx="77262">
                  <c:v>5.10E+02</c:v>
                </c:pt>
                <c:pt idx="77263">
                  <c:v>5.10E+02</c:v>
                </c:pt>
                <c:pt idx="77264">
                  <c:v>5.10E+02</c:v>
                </c:pt>
                <c:pt idx="77265">
                  <c:v>5.10E+02</c:v>
                </c:pt>
                <c:pt idx="77266">
                  <c:v>5.10E+02</c:v>
                </c:pt>
                <c:pt idx="77267">
                  <c:v>5.10E+02</c:v>
                </c:pt>
                <c:pt idx="77268">
                  <c:v>5.10E+02</c:v>
                </c:pt>
                <c:pt idx="77269">
                  <c:v>5.10E+02</c:v>
                </c:pt>
                <c:pt idx="77270">
                  <c:v>5.10E+02</c:v>
                </c:pt>
                <c:pt idx="77271">
                  <c:v>5.10E+02</c:v>
                </c:pt>
                <c:pt idx="77272">
                  <c:v>5.10E+02</c:v>
                </c:pt>
                <c:pt idx="77273">
                  <c:v>5.10E+02</c:v>
                </c:pt>
                <c:pt idx="77274">
                  <c:v>5.10E+02</c:v>
                </c:pt>
                <c:pt idx="77275">
                  <c:v>5.10E+02</c:v>
                </c:pt>
                <c:pt idx="77276">
                  <c:v>5.10E+02</c:v>
                </c:pt>
                <c:pt idx="77277">
                  <c:v>5.10E+02</c:v>
                </c:pt>
                <c:pt idx="77278">
                  <c:v>5.10E+02</c:v>
                </c:pt>
                <c:pt idx="77279">
                  <c:v>5.10E+02</c:v>
                </c:pt>
                <c:pt idx="77280">
                  <c:v>5.10E+02</c:v>
                </c:pt>
                <c:pt idx="77281">
                  <c:v>5.10E+02</c:v>
                </c:pt>
                <c:pt idx="77282">
                  <c:v>5.10E+02</c:v>
                </c:pt>
                <c:pt idx="77283">
                  <c:v>5.10E+02</c:v>
                </c:pt>
                <c:pt idx="77284">
                  <c:v>5.10E+02</c:v>
                </c:pt>
                <c:pt idx="77285">
                  <c:v>5.10E+02</c:v>
                </c:pt>
                <c:pt idx="77286">
                  <c:v>5.10E+02</c:v>
                </c:pt>
                <c:pt idx="77287">
                  <c:v>5.10E+02</c:v>
                </c:pt>
                <c:pt idx="77288">
                  <c:v>5.10E+02</c:v>
                </c:pt>
                <c:pt idx="77289">
                  <c:v>5.10E+02</c:v>
                </c:pt>
                <c:pt idx="77290">
                  <c:v>5.10E+02</c:v>
                </c:pt>
                <c:pt idx="77291">
                  <c:v>5.10E+02</c:v>
                </c:pt>
                <c:pt idx="77292">
                  <c:v>5.10E+02</c:v>
                </c:pt>
                <c:pt idx="77293">
                  <c:v>5.10E+02</c:v>
                </c:pt>
                <c:pt idx="77294">
                  <c:v>5.10E+02</c:v>
                </c:pt>
                <c:pt idx="77295">
                  <c:v>5.10E+02</c:v>
                </c:pt>
                <c:pt idx="77296">
                  <c:v>5.10E+02</c:v>
                </c:pt>
                <c:pt idx="77297">
                  <c:v>5.10E+02</c:v>
                </c:pt>
                <c:pt idx="77298">
                  <c:v>5.10E+02</c:v>
                </c:pt>
                <c:pt idx="77299">
                  <c:v>5.10E+02</c:v>
                </c:pt>
                <c:pt idx="77300">
                  <c:v>5.10E+02</c:v>
                </c:pt>
                <c:pt idx="77301">
                  <c:v>5.10E+02</c:v>
                </c:pt>
                <c:pt idx="77302">
                  <c:v>5.10E+02</c:v>
                </c:pt>
                <c:pt idx="77303">
                  <c:v>5.10E+02</c:v>
                </c:pt>
                <c:pt idx="77304">
                  <c:v>5.10E+02</c:v>
                </c:pt>
                <c:pt idx="77305">
                  <c:v>5.10E+02</c:v>
                </c:pt>
                <c:pt idx="77306">
                  <c:v>5.10E+02</c:v>
                </c:pt>
                <c:pt idx="77307">
                  <c:v>5.10E+02</c:v>
                </c:pt>
                <c:pt idx="77308">
                  <c:v>5.10E+02</c:v>
                </c:pt>
                <c:pt idx="77309">
                  <c:v>5.10E+02</c:v>
                </c:pt>
                <c:pt idx="77310">
                  <c:v>5.10E+02</c:v>
                </c:pt>
                <c:pt idx="77311">
                  <c:v>5.10E+02</c:v>
                </c:pt>
                <c:pt idx="77312">
                  <c:v>5.10E+02</c:v>
                </c:pt>
                <c:pt idx="77313">
                  <c:v>5.10E+02</c:v>
                </c:pt>
                <c:pt idx="77314">
                  <c:v>5.10E+02</c:v>
                </c:pt>
                <c:pt idx="77315">
                  <c:v>5.10E+02</c:v>
                </c:pt>
                <c:pt idx="77316">
                  <c:v>5.10E+02</c:v>
                </c:pt>
                <c:pt idx="77317">
                  <c:v>5.10E+02</c:v>
                </c:pt>
                <c:pt idx="77318">
                  <c:v>5.10E+02</c:v>
                </c:pt>
                <c:pt idx="77319">
                  <c:v>5.10E+02</c:v>
                </c:pt>
                <c:pt idx="77320">
                  <c:v>5.10E+02</c:v>
                </c:pt>
                <c:pt idx="77321">
                  <c:v>5.10E+02</c:v>
                </c:pt>
                <c:pt idx="77322">
                  <c:v>5.10E+02</c:v>
                </c:pt>
                <c:pt idx="77323">
                  <c:v>5.10E+02</c:v>
                </c:pt>
                <c:pt idx="77324">
                  <c:v>5.10E+02</c:v>
                </c:pt>
                <c:pt idx="77325">
                  <c:v>5.10E+02</c:v>
                </c:pt>
                <c:pt idx="77326">
                  <c:v>5.10E+02</c:v>
                </c:pt>
                <c:pt idx="77327">
                  <c:v>5.10E+02</c:v>
                </c:pt>
                <c:pt idx="77328">
                  <c:v>5.10E+02</c:v>
                </c:pt>
                <c:pt idx="77329">
                  <c:v>5.10E+02</c:v>
                </c:pt>
                <c:pt idx="77330">
                  <c:v>5.10E+02</c:v>
                </c:pt>
                <c:pt idx="77331">
                  <c:v>5.10E+02</c:v>
                </c:pt>
                <c:pt idx="77332">
                  <c:v>5.10E+02</c:v>
                </c:pt>
                <c:pt idx="77333">
                  <c:v>5.10E+02</c:v>
                </c:pt>
                <c:pt idx="77334">
                  <c:v>5.10E+02</c:v>
                </c:pt>
                <c:pt idx="77335">
                  <c:v>5.10E+02</c:v>
                </c:pt>
                <c:pt idx="77336">
                  <c:v>5.10E+02</c:v>
                </c:pt>
                <c:pt idx="77337">
                  <c:v>5.10E+02</c:v>
                </c:pt>
                <c:pt idx="77338">
                  <c:v>5.10E+02</c:v>
                </c:pt>
                <c:pt idx="77339">
                  <c:v>5.10E+02</c:v>
                </c:pt>
                <c:pt idx="77340">
                  <c:v>5.10E+02</c:v>
                </c:pt>
                <c:pt idx="77341">
                  <c:v>5.10E+02</c:v>
                </c:pt>
                <c:pt idx="77342">
                  <c:v>5.10E+02</c:v>
                </c:pt>
                <c:pt idx="77343">
                  <c:v>5.10E+02</c:v>
                </c:pt>
                <c:pt idx="77344">
                  <c:v>5.10E+02</c:v>
                </c:pt>
                <c:pt idx="77345">
                  <c:v>5.10E+02</c:v>
                </c:pt>
                <c:pt idx="77346">
                  <c:v>5.10E+02</c:v>
                </c:pt>
                <c:pt idx="77347">
                  <c:v>5.10E+02</c:v>
                </c:pt>
                <c:pt idx="77348">
                  <c:v>5.10E+02</c:v>
                </c:pt>
                <c:pt idx="77349">
                  <c:v>5.10E+02</c:v>
                </c:pt>
                <c:pt idx="77350">
                  <c:v>5.10E+02</c:v>
                </c:pt>
                <c:pt idx="77351">
                  <c:v>5.10E+02</c:v>
                </c:pt>
                <c:pt idx="77352">
                  <c:v>5.10E+02</c:v>
                </c:pt>
                <c:pt idx="77353">
                  <c:v>5.10E+02</c:v>
                </c:pt>
                <c:pt idx="77354">
                  <c:v>5.10E+02</c:v>
                </c:pt>
                <c:pt idx="77355">
                  <c:v>5.10E+02</c:v>
                </c:pt>
                <c:pt idx="77356">
                  <c:v>5.10E+02</c:v>
                </c:pt>
                <c:pt idx="77357">
                  <c:v>5.10E+02</c:v>
                </c:pt>
                <c:pt idx="77358">
                  <c:v>5.10E+02</c:v>
                </c:pt>
                <c:pt idx="77359">
                  <c:v>5.10E+02</c:v>
                </c:pt>
                <c:pt idx="77360">
                  <c:v>5.10E+02</c:v>
                </c:pt>
                <c:pt idx="77361">
                  <c:v>5.10E+02</c:v>
                </c:pt>
                <c:pt idx="77362">
                  <c:v>5.10E+02</c:v>
                </c:pt>
                <c:pt idx="77363">
                  <c:v>5.10E+02</c:v>
                </c:pt>
                <c:pt idx="77364">
                  <c:v>5.10E+02</c:v>
                </c:pt>
                <c:pt idx="77365">
                  <c:v>5.10E+02</c:v>
                </c:pt>
                <c:pt idx="77366">
                  <c:v>5.10E+02</c:v>
                </c:pt>
                <c:pt idx="77367">
                  <c:v>5.10E+02</c:v>
                </c:pt>
                <c:pt idx="77368">
                  <c:v>5.10E+02</c:v>
                </c:pt>
                <c:pt idx="77369">
                  <c:v>5.10E+02</c:v>
                </c:pt>
                <c:pt idx="77370">
                  <c:v>5.10E+02</c:v>
                </c:pt>
                <c:pt idx="77371">
                  <c:v>5.10E+02</c:v>
                </c:pt>
                <c:pt idx="77372">
                  <c:v>5.10E+02</c:v>
                </c:pt>
                <c:pt idx="77373">
                  <c:v>5.10E+02</c:v>
                </c:pt>
                <c:pt idx="77374">
                  <c:v>5.10E+02</c:v>
                </c:pt>
                <c:pt idx="77375">
                  <c:v>5.10E+02</c:v>
                </c:pt>
                <c:pt idx="77376">
                  <c:v>5.10E+02</c:v>
                </c:pt>
                <c:pt idx="77377">
                  <c:v>5.10E+02</c:v>
                </c:pt>
                <c:pt idx="77378">
                  <c:v>5.10E+02</c:v>
                </c:pt>
                <c:pt idx="77379">
                  <c:v>5.10E+02</c:v>
                </c:pt>
                <c:pt idx="77380">
                  <c:v>5.10E+02</c:v>
                </c:pt>
                <c:pt idx="77381">
                  <c:v>5.10E+02</c:v>
                </c:pt>
                <c:pt idx="77382">
                  <c:v>5.10E+02</c:v>
                </c:pt>
                <c:pt idx="77383">
                  <c:v>5.10E+02</c:v>
                </c:pt>
                <c:pt idx="77384">
                  <c:v>5.10E+02</c:v>
                </c:pt>
                <c:pt idx="77385">
                  <c:v>5.10E+02</c:v>
                </c:pt>
                <c:pt idx="77386">
                  <c:v>5.10E+02</c:v>
                </c:pt>
                <c:pt idx="77387">
                  <c:v>5.10E+02</c:v>
                </c:pt>
                <c:pt idx="77388">
                  <c:v>5.10E+02</c:v>
                </c:pt>
                <c:pt idx="77389">
                  <c:v>5.10E+02</c:v>
                </c:pt>
                <c:pt idx="77390">
                  <c:v>5.10E+02</c:v>
                </c:pt>
                <c:pt idx="77391">
                  <c:v>5.10E+02</c:v>
                </c:pt>
                <c:pt idx="77392">
                  <c:v>5.10E+02</c:v>
                </c:pt>
                <c:pt idx="77393">
                  <c:v>5.10E+02</c:v>
                </c:pt>
                <c:pt idx="77394">
                  <c:v>5.10E+02</c:v>
                </c:pt>
                <c:pt idx="77395">
                  <c:v>5.10E+02</c:v>
                </c:pt>
                <c:pt idx="77396">
                  <c:v>5.10E+02</c:v>
                </c:pt>
                <c:pt idx="77397">
                  <c:v>5.10E+02</c:v>
                </c:pt>
                <c:pt idx="77398">
                  <c:v>5.10E+02</c:v>
                </c:pt>
                <c:pt idx="77399">
                  <c:v>5.10E+02</c:v>
                </c:pt>
                <c:pt idx="77400">
                  <c:v>5.10E+02</c:v>
                </c:pt>
                <c:pt idx="77401">
                  <c:v>5.10E+02</c:v>
                </c:pt>
                <c:pt idx="77402">
                  <c:v>5.10E+02</c:v>
                </c:pt>
                <c:pt idx="77403">
                  <c:v>5.10E+02</c:v>
                </c:pt>
                <c:pt idx="77404">
                  <c:v>5.10E+02</c:v>
                </c:pt>
                <c:pt idx="77405">
                  <c:v>5.10E+02</c:v>
                </c:pt>
                <c:pt idx="77406">
                  <c:v>5.10E+02</c:v>
                </c:pt>
                <c:pt idx="77407">
                  <c:v>5.10E+02</c:v>
                </c:pt>
                <c:pt idx="77408">
                  <c:v>5.10E+02</c:v>
                </c:pt>
                <c:pt idx="77409">
                  <c:v>5.10E+02</c:v>
                </c:pt>
                <c:pt idx="77410">
                  <c:v>5.10E+02</c:v>
                </c:pt>
                <c:pt idx="77411">
                  <c:v>5.10E+02</c:v>
                </c:pt>
                <c:pt idx="77412">
                  <c:v>5.10E+02</c:v>
                </c:pt>
                <c:pt idx="77413">
                  <c:v>5.10E+02</c:v>
                </c:pt>
                <c:pt idx="77414">
                  <c:v>5.10E+02</c:v>
                </c:pt>
                <c:pt idx="77415">
                  <c:v>5.10E+02</c:v>
                </c:pt>
                <c:pt idx="77416">
                  <c:v>5.10E+02</c:v>
                </c:pt>
                <c:pt idx="77417">
                  <c:v>5.10E+02</c:v>
                </c:pt>
                <c:pt idx="77418">
                  <c:v>5.10E+02</c:v>
                </c:pt>
                <c:pt idx="77419">
                  <c:v>5.10E+02</c:v>
                </c:pt>
                <c:pt idx="77420">
                  <c:v>5.10E+02</c:v>
                </c:pt>
                <c:pt idx="77421">
                  <c:v>5.10E+02</c:v>
                </c:pt>
                <c:pt idx="77422">
                  <c:v>5.10E+02</c:v>
                </c:pt>
                <c:pt idx="77423">
                  <c:v>5.10E+02</c:v>
                </c:pt>
                <c:pt idx="77424">
                  <c:v>5.10E+02</c:v>
                </c:pt>
                <c:pt idx="77425">
                  <c:v>5.10E+02</c:v>
                </c:pt>
                <c:pt idx="77426">
                  <c:v>5.10E+02</c:v>
                </c:pt>
                <c:pt idx="77427">
                  <c:v>5.10E+02</c:v>
                </c:pt>
                <c:pt idx="77428">
                  <c:v>5.10E+02</c:v>
                </c:pt>
                <c:pt idx="77429">
                  <c:v>5.10E+02</c:v>
                </c:pt>
                <c:pt idx="77430">
                  <c:v>5.10E+02</c:v>
                </c:pt>
                <c:pt idx="77431">
                  <c:v>5.10E+02</c:v>
                </c:pt>
                <c:pt idx="77432">
                  <c:v>5.10E+02</c:v>
                </c:pt>
                <c:pt idx="77433">
                  <c:v>5.10E+02</c:v>
                </c:pt>
                <c:pt idx="77434">
                  <c:v>5.10E+02</c:v>
                </c:pt>
                <c:pt idx="77435">
                  <c:v>5.10E+02</c:v>
                </c:pt>
                <c:pt idx="77436">
                  <c:v>5.10E+02</c:v>
                </c:pt>
                <c:pt idx="77437">
                  <c:v>5.10E+02</c:v>
                </c:pt>
                <c:pt idx="77438">
                  <c:v>5.10E+02</c:v>
                </c:pt>
                <c:pt idx="77439">
                  <c:v>5.10E+02</c:v>
                </c:pt>
                <c:pt idx="77440">
                  <c:v>5.10E+02</c:v>
                </c:pt>
                <c:pt idx="77441">
                  <c:v>5.10E+02</c:v>
                </c:pt>
                <c:pt idx="77442">
                  <c:v>5.10E+02</c:v>
                </c:pt>
                <c:pt idx="77443">
                  <c:v>5.10E+02</c:v>
                </c:pt>
                <c:pt idx="77444">
                  <c:v>5.10E+02</c:v>
                </c:pt>
                <c:pt idx="77445">
                  <c:v>5.10E+02</c:v>
                </c:pt>
                <c:pt idx="77446">
                  <c:v>5.10E+02</c:v>
                </c:pt>
                <c:pt idx="77447">
                  <c:v>5.10E+02</c:v>
                </c:pt>
                <c:pt idx="77448">
                  <c:v>5.10E+02</c:v>
                </c:pt>
                <c:pt idx="77449">
                  <c:v>5.10E+02</c:v>
                </c:pt>
                <c:pt idx="77450">
                  <c:v>5.10E+02</c:v>
                </c:pt>
                <c:pt idx="77451">
                  <c:v>5.10E+02</c:v>
                </c:pt>
                <c:pt idx="77452">
                  <c:v>5.10E+02</c:v>
                </c:pt>
                <c:pt idx="77453">
                  <c:v>5.10E+02</c:v>
                </c:pt>
                <c:pt idx="77454">
                  <c:v>5.10E+02</c:v>
                </c:pt>
                <c:pt idx="77455">
                  <c:v>5.10E+02</c:v>
                </c:pt>
                <c:pt idx="77456">
                  <c:v>5.10E+02</c:v>
                </c:pt>
                <c:pt idx="77457">
                  <c:v>5.10E+02</c:v>
                </c:pt>
                <c:pt idx="77458">
                  <c:v>5.10E+02</c:v>
                </c:pt>
                <c:pt idx="77459">
                  <c:v>5.10E+02</c:v>
                </c:pt>
                <c:pt idx="77460">
                  <c:v>5.10E+02</c:v>
                </c:pt>
                <c:pt idx="77461">
                  <c:v>5.10E+02</c:v>
                </c:pt>
                <c:pt idx="77462">
                  <c:v>5.10E+02</c:v>
                </c:pt>
                <c:pt idx="77463">
                  <c:v>5.10E+02</c:v>
                </c:pt>
                <c:pt idx="77464">
                  <c:v>5.10E+02</c:v>
                </c:pt>
                <c:pt idx="77465">
                  <c:v>5.10E+02</c:v>
                </c:pt>
                <c:pt idx="77466">
                  <c:v>5.10E+02</c:v>
                </c:pt>
                <c:pt idx="77467">
                  <c:v>5.10E+02</c:v>
                </c:pt>
                <c:pt idx="77468">
                  <c:v>5.10E+02</c:v>
                </c:pt>
                <c:pt idx="77469">
                  <c:v>5.10E+02</c:v>
                </c:pt>
                <c:pt idx="77470">
                  <c:v>5.10E+02</c:v>
                </c:pt>
                <c:pt idx="77471">
                  <c:v>5.10E+02</c:v>
                </c:pt>
                <c:pt idx="77472">
                  <c:v>5.10E+02</c:v>
                </c:pt>
                <c:pt idx="77473">
                  <c:v>5.10E+02</c:v>
                </c:pt>
                <c:pt idx="77474">
                  <c:v>5.10E+02</c:v>
                </c:pt>
                <c:pt idx="77475">
                  <c:v>5.10E+02</c:v>
                </c:pt>
                <c:pt idx="77476">
                  <c:v>5.10E+02</c:v>
                </c:pt>
                <c:pt idx="77477">
                  <c:v>5.10E+02</c:v>
                </c:pt>
                <c:pt idx="77478">
                  <c:v>5.10E+02</c:v>
                </c:pt>
                <c:pt idx="77479">
                  <c:v>5.10E+02</c:v>
                </c:pt>
                <c:pt idx="77480">
                  <c:v>5.10E+02</c:v>
                </c:pt>
                <c:pt idx="77481">
                  <c:v>5.10E+02</c:v>
                </c:pt>
                <c:pt idx="77482">
                  <c:v>5.10E+02</c:v>
                </c:pt>
                <c:pt idx="77483">
                  <c:v>5.10E+02</c:v>
                </c:pt>
                <c:pt idx="77484">
                  <c:v>5.10E+02</c:v>
                </c:pt>
                <c:pt idx="77485">
                  <c:v>5.10E+02</c:v>
                </c:pt>
                <c:pt idx="77486">
                  <c:v>5.10E+02</c:v>
                </c:pt>
                <c:pt idx="77487">
                  <c:v>5.10E+02</c:v>
                </c:pt>
                <c:pt idx="77488">
                  <c:v>5.10E+02</c:v>
                </c:pt>
                <c:pt idx="77489">
                  <c:v>5.10E+02</c:v>
                </c:pt>
                <c:pt idx="77490">
                  <c:v>5.10E+02</c:v>
                </c:pt>
                <c:pt idx="77491">
                  <c:v>5.10E+02</c:v>
                </c:pt>
                <c:pt idx="77492">
                  <c:v>5.10E+02</c:v>
                </c:pt>
                <c:pt idx="77493">
                  <c:v>5.10E+02</c:v>
                </c:pt>
                <c:pt idx="77494">
                  <c:v>5.10E+02</c:v>
                </c:pt>
                <c:pt idx="77495">
                  <c:v>5.10E+02</c:v>
                </c:pt>
                <c:pt idx="77496">
                  <c:v>5.10E+02</c:v>
                </c:pt>
                <c:pt idx="77497">
                  <c:v>5.10E+02</c:v>
                </c:pt>
                <c:pt idx="77498">
                  <c:v>5.10E+02</c:v>
                </c:pt>
                <c:pt idx="77499">
                  <c:v>5.10E+02</c:v>
                </c:pt>
                <c:pt idx="77500">
                  <c:v>5.10E+02</c:v>
                </c:pt>
                <c:pt idx="77501">
                  <c:v>5.10E+02</c:v>
                </c:pt>
                <c:pt idx="77502">
                  <c:v>5.10E+02</c:v>
                </c:pt>
                <c:pt idx="77503">
                  <c:v>5.10E+02</c:v>
                </c:pt>
                <c:pt idx="77504">
                  <c:v>5.10E+02</c:v>
                </c:pt>
                <c:pt idx="77505">
                  <c:v>5.10E+02</c:v>
                </c:pt>
                <c:pt idx="77506">
                  <c:v>5.10E+02</c:v>
                </c:pt>
                <c:pt idx="77507">
                  <c:v>5.10E+02</c:v>
                </c:pt>
                <c:pt idx="77508">
                  <c:v>5.10E+02</c:v>
                </c:pt>
                <c:pt idx="77509">
                  <c:v>5.10E+02</c:v>
                </c:pt>
                <c:pt idx="77510">
                  <c:v>5.10E+02</c:v>
                </c:pt>
                <c:pt idx="77511">
                  <c:v>5.10E+02</c:v>
                </c:pt>
                <c:pt idx="77512">
                  <c:v>5.10E+02</c:v>
                </c:pt>
                <c:pt idx="77513">
                  <c:v>5.10E+02</c:v>
                </c:pt>
                <c:pt idx="77514">
                  <c:v>5.10E+02</c:v>
                </c:pt>
                <c:pt idx="77515">
                  <c:v>5.10E+02</c:v>
                </c:pt>
                <c:pt idx="77516">
                  <c:v>5.10E+02</c:v>
                </c:pt>
                <c:pt idx="77517">
                  <c:v>5.10E+02</c:v>
                </c:pt>
                <c:pt idx="77518">
                  <c:v>5.10E+02</c:v>
                </c:pt>
                <c:pt idx="77519">
                  <c:v>5.10E+02</c:v>
                </c:pt>
                <c:pt idx="77520">
                  <c:v>5.10E+02</c:v>
                </c:pt>
                <c:pt idx="77521">
                  <c:v>5.10E+02</c:v>
                </c:pt>
                <c:pt idx="77522">
                  <c:v>5.10E+02</c:v>
                </c:pt>
                <c:pt idx="77523">
                  <c:v>5.10E+02</c:v>
                </c:pt>
                <c:pt idx="77524">
                  <c:v>5.10E+02</c:v>
                </c:pt>
                <c:pt idx="77525">
                  <c:v>5.10E+02</c:v>
                </c:pt>
                <c:pt idx="77526">
                  <c:v>5.10E+02</c:v>
                </c:pt>
                <c:pt idx="77527">
                  <c:v>5.10E+02</c:v>
                </c:pt>
                <c:pt idx="77528">
                  <c:v>5.10E+02</c:v>
                </c:pt>
                <c:pt idx="77529">
                  <c:v>5.10E+02</c:v>
                </c:pt>
                <c:pt idx="77530">
                  <c:v>5.10E+02</c:v>
                </c:pt>
                <c:pt idx="77531">
                  <c:v>5.10E+02</c:v>
                </c:pt>
                <c:pt idx="77532">
                  <c:v>5.10E+02</c:v>
                </c:pt>
                <c:pt idx="77533">
                  <c:v>5.10E+02</c:v>
                </c:pt>
                <c:pt idx="77534">
                  <c:v>5.10E+02</c:v>
                </c:pt>
                <c:pt idx="77535">
                  <c:v>5.10E+02</c:v>
                </c:pt>
                <c:pt idx="77536">
                  <c:v>5.10E+02</c:v>
                </c:pt>
                <c:pt idx="77537">
                  <c:v>5.10E+02</c:v>
                </c:pt>
                <c:pt idx="77538">
                  <c:v>5.10E+02</c:v>
                </c:pt>
                <c:pt idx="77539">
                  <c:v>5.10E+02</c:v>
                </c:pt>
                <c:pt idx="77540">
                  <c:v>5.10E+02</c:v>
                </c:pt>
                <c:pt idx="77541">
                  <c:v>5.10E+02</c:v>
                </c:pt>
                <c:pt idx="77542">
                  <c:v>5.10E+02</c:v>
                </c:pt>
                <c:pt idx="77543">
                  <c:v>5.10E+02</c:v>
                </c:pt>
                <c:pt idx="77544">
                  <c:v>5.10E+02</c:v>
                </c:pt>
                <c:pt idx="77545">
                  <c:v>5.10E+02</c:v>
                </c:pt>
                <c:pt idx="77546">
                  <c:v>5.10E+02</c:v>
                </c:pt>
                <c:pt idx="77547">
                  <c:v>5.10E+02</c:v>
                </c:pt>
                <c:pt idx="77548">
                  <c:v>5.10E+02</c:v>
                </c:pt>
                <c:pt idx="77549">
                  <c:v>5.10E+02</c:v>
                </c:pt>
                <c:pt idx="77550">
                  <c:v>5.10E+02</c:v>
                </c:pt>
                <c:pt idx="77551">
                  <c:v>5.10E+02</c:v>
                </c:pt>
                <c:pt idx="77552">
                  <c:v>5.10E+02</c:v>
                </c:pt>
                <c:pt idx="77553">
                  <c:v>5.10E+02</c:v>
                </c:pt>
                <c:pt idx="77554">
                  <c:v>5.10E+02</c:v>
                </c:pt>
                <c:pt idx="77555">
                  <c:v>5.10E+02</c:v>
                </c:pt>
                <c:pt idx="77556">
                  <c:v>5.10E+02</c:v>
                </c:pt>
                <c:pt idx="77557">
                  <c:v>5.10E+02</c:v>
                </c:pt>
                <c:pt idx="77558">
                  <c:v>5.10E+02</c:v>
                </c:pt>
                <c:pt idx="77559">
                  <c:v>5.10E+02</c:v>
                </c:pt>
                <c:pt idx="77560">
                  <c:v>5.10E+02</c:v>
                </c:pt>
                <c:pt idx="77561">
                  <c:v>5.10E+02</c:v>
                </c:pt>
                <c:pt idx="77562">
                  <c:v>5.10E+02</c:v>
                </c:pt>
                <c:pt idx="77563">
                  <c:v>5.10E+02</c:v>
                </c:pt>
                <c:pt idx="77564">
                  <c:v>5.10E+02</c:v>
                </c:pt>
                <c:pt idx="77565">
                  <c:v>5.10E+02</c:v>
                </c:pt>
                <c:pt idx="77566">
                  <c:v>5.10E+02</c:v>
                </c:pt>
                <c:pt idx="77567">
                  <c:v>5.10E+02</c:v>
                </c:pt>
                <c:pt idx="77568">
                  <c:v>5.10E+02</c:v>
                </c:pt>
                <c:pt idx="77569">
                  <c:v>5.10E+02</c:v>
                </c:pt>
                <c:pt idx="77570">
                  <c:v>5.10E+02</c:v>
                </c:pt>
                <c:pt idx="77571">
                  <c:v>5.10E+02</c:v>
                </c:pt>
                <c:pt idx="77572">
                  <c:v>5.10E+02</c:v>
                </c:pt>
                <c:pt idx="77573">
                  <c:v>5.10E+02</c:v>
                </c:pt>
                <c:pt idx="77574">
                  <c:v>5.10E+02</c:v>
                </c:pt>
                <c:pt idx="77575">
                  <c:v>5.10E+02</c:v>
                </c:pt>
                <c:pt idx="77576">
                  <c:v>5.10E+02</c:v>
                </c:pt>
                <c:pt idx="77577">
                  <c:v>5.10E+02</c:v>
                </c:pt>
                <c:pt idx="77578">
                  <c:v>5.10E+02</c:v>
                </c:pt>
                <c:pt idx="77579">
                  <c:v>5.10E+02</c:v>
                </c:pt>
                <c:pt idx="77580">
                  <c:v>5.10E+02</c:v>
                </c:pt>
                <c:pt idx="77581">
                  <c:v>5.10E+02</c:v>
                </c:pt>
                <c:pt idx="77582">
                  <c:v>5.10E+02</c:v>
                </c:pt>
                <c:pt idx="77583">
                  <c:v>5.10E+02</c:v>
                </c:pt>
                <c:pt idx="77584">
                  <c:v>5.10E+02</c:v>
                </c:pt>
                <c:pt idx="77585">
                  <c:v>5.10E+02</c:v>
                </c:pt>
                <c:pt idx="77586">
                  <c:v>5.10E+02</c:v>
                </c:pt>
                <c:pt idx="77587">
                  <c:v>5.10E+02</c:v>
                </c:pt>
                <c:pt idx="77588">
                  <c:v>5.10E+02</c:v>
                </c:pt>
                <c:pt idx="77589">
                  <c:v>5.10E+02</c:v>
                </c:pt>
                <c:pt idx="77590">
                  <c:v>5.10E+02</c:v>
                </c:pt>
                <c:pt idx="77591">
                  <c:v>5.10E+02</c:v>
                </c:pt>
                <c:pt idx="77592">
                  <c:v>5.10E+02</c:v>
                </c:pt>
                <c:pt idx="77593">
                  <c:v>5.10E+02</c:v>
                </c:pt>
                <c:pt idx="77594">
                  <c:v>5.10E+02</c:v>
                </c:pt>
                <c:pt idx="77595">
                  <c:v>5.10E+02</c:v>
                </c:pt>
                <c:pt idx="77596">
                  <c:v>5.10E+02</c:v>
                </c:pt>
                <c:pt idx="77597">
                  <c:v>5.10E+02</c:v>
                </c:pt>
                <c:pt idx="77598">
                  <c:v>5.10E+02</c:v>
                </c:pt>
                <c:pt idx="77599">
                  <c:v>5.10E+02</c:v>
                </c:pt>
                <c:pt idx="77600">
                  <c:v>5.10E+02</c:v>
                </c:pt>
                <c:pt idx="77601">
                  <c:v>5.10E+02</c:v>
                </c:pt>
                <c:pt idx="77602">
                  <c:v>5.10E+02</c:v>
                </c:pt>
                <c:pt idx="77603">
                  <c:v>5.10E+02</c:v>
                </c:pt>
                <c:pt idx="77604">
                  <c:v>5.10E+02</c:v>
                </c:pt>
                <c:pt idx="77605">
                  <c:v>5.10E+02</c:v>
                </c:pt>
                <c:pt idx="77606">
                  <c:v>5.10E+02</c:v>
                </c:pt>
                <c:pt idx="77607">
                  <c:v>5.10E+02</c:v>
                </c:pt>
                <c:pt idx="77608">
                  <c:v>5.10E+02</c:v>
                </c:pt>
                <c:pt idx="77609">
                  <c:v>5.10E+02</c:v>
                </c:pt>
                <c:pt idx="77610">
                  <c:v>5.10E+02</c:v>
                </c:pt>
                <c:pt idx="77611">
                  <c:v>5.10E+02</c:v>
                </c:pt>
                <c:pt idx="77612">
                  <c:v>5.10E+02</c:v>
                </c:pt>
                <c:pt idx="77613">
                  <c:v>5.10E+02</c:v>
                </c:pt>
                <c:pt idx="77614">
                  <c:v>5.10E+02</c:v>
                </c:pt>
                <c:pt idx="77615">
                  <c:v>5.10E+02</c:v>
                </c:pt>
                <c:pt idx="77616">
                  <c:v>5.10E+02</c:v>
                </c:pt>
                <c:pt idx="77617">
                  <c:v>5.10E+02</c:v>
                </c:pt>
                <c:pt idx="77618">
                  <c:v>5.10E+02</c:v>
                </c:pt>
                <c:pt idx="77619">
                  <c:v>5.10E+02</c:v>
                </c:pt>
                <c:pt idx="77620">
                  <c:v>5.10E+02</c:v>
                </c:pt>
                <c:pt idx="77621">
                  <c:v>5.10E+02</c:v>
                </c:pt>
                <c:pt idx="77622">
                  <c:v>5.10E+02</c:v>
                </c:pt>
                <c:pt idx="77623">
                  <c:v>5.10E+02</c:v>
                </c:pt>
                <c:pt idx="77624">
                  <c:v>5.10E+02</c:v>
                </c:pt>
                <c:pt idx="77625">
                  <c:v>5.10E+02</c:v>
                </c:pt>
                <c:pt idx="77626">
                  <c:v>5.10E+02</c:v>
                </c:pt>
                <c:pt idx="77627">
                  <c:v>5.10E+02</c:v>
                </c:pt>
                <c:pt idx="77628">
                  <c:v>5.10E+02</c:v>
                </c:pt>
                <c:pt idx="77629">
                  <c:v>5.10E+02</c:v>
                </c:pt>
                <c:pt idx="77630">
                  <c:v>5.10E+02</c:v>
                </c:pt>
                <c:pt idx="77631">
                  <c:v>5.10E+02</c:v>
                </c:pt>
                <c:pt idx="77632">
                  <c:v>5.10E+02</c:v>
                </c:pt>
                <c:pt idx="77633">
                  <c:v>5.10E+02</c:v>
                </c:pt>
                <c:pt idx="77634">
                  <c:v>5.10E+02</c:v>
                </c:pt>
                <c:pt idx="77635">
                  <c:v>5.10E+02</c:v>
                </c:pt>
                <c:pt idx="77636">
                  <c:v>5.10E+02</c:v>
                </c:pt>
                <c:pt idx="77637">
                  <c:v>5.10E+02</c:v>
                </c:pt>
                <c:pt idx="77638">
                  <c:v>5.10E+02</c:v>
                </c:pt>
                <c:pt idx="77639">
                  <c:v>5.10E+02</c:v>
                </c:pt>
                <c:pt idx="77640">
                  <c:v>5.10E+02</c:v>
                </c:pt>
                <c:pt idx="77641">
                  <c:v>5.10E+02</c:v>
                </c:pt>
                <c:pt idx="77642">
                  <c:v>5.10E+02</c:v>
                </c:pt>
                <c:pt idx="77643">
                  <c:v>5.10E+02</c:v>
                </c:pt>
                <c:pt idx="77644">
                  <c:v>5.10E+02</c:v>
                </c:pt>
                <c:pt idx="77645">
                  <c:v>5.10E+02</c:v>
                </c:pt>
                <c:pt idx="77646">
                  <c:v>5.10E+02</c:v>
                </c:pt>
                <c:pt idx="77647">
                  <c:v>5.10E+02</c:v>
                </c:pt>
                <c:pt idx="77648">
                  <c:v>5.10E+02</c:v>
                </c:pt>
                <c:pt idx="77649">
                  <c:v>5.10E+02</c:v>
                </c:pt>
                <c:pt idx="77650">
                  <c:v>5.10E+02</c:v>
                </c:pt>
                <c:pt idx="77651">
                  <c:v>5.10E+02</c:v>
                </c:pt>
                <c:pt idx="77652">
                  <c:v>5.10E+02</c:v>
                </c:pt>
                <c:pt idx="77653">
                  <c:v>5.10E+02</c:v>
                </c:pt>
                <c:pt idx="77654">
                  <c:v>5.10E+02</c:v>
                </c:pt>
                <c:pt idx="77655">
                  <c:v>5.10E+02</c:v>
                </c:pt>
                <c:pt idx="77656">
                  <c:v>5.10E+02</c:v>
                </c:pt>
                <c:pt idx="77657">
                  <c:v>5.10E+02</c:v>
                </c:pt>
                <c:pt idx="77658">
                  <c:v>5.10E+02</c:v>
                </c:pt>
                <c:pt idx="77659">
                  <c:v>5.10E+02</c:v>
                </c:pt>
                <c:pt idx="77660">
                  <c:v>5.10E+02</c:v>
                </c:pt>
                <c:pt idx="77661">
                  <c:v>5.10E+02</c:v>
                </c:pt>
                <c:pt idx="77662">
                  <c:v>5.10E+02</c:v>
                </c:pt>
                <c:pt idx="77663">
                  <c:v>5.10E+02</c:v>
                </c:pt>
                <c:pt idx="77664">
                  <c:v>5.10E+02</c:v>
                </c:pt>
                <c:pt idx="77665">
                  <c:v>5.10E+02</c:v>
                </c:pt>
                <c:pt idx="77666">
                  <c:v>5.10E+02</c:v>
                </c:pt>
                <c:pt idx="77667">
                  <c:v>5.10E+02</c:v>
                </c:pt>
                <c:pt idx="77668">
                  <c:v>5.10E+02</c:v>
                </c:pt>
                <c:pt idx="77669">
                  <c:v>5.10E+02</c:v>
                </c:pt>
                <c:pt idx="77670">
                  <c:v>5.10E+02</c:v>
                </c:pt>
                <c:pt idx="77671">
                  <c:v>5.10E+02</c:v>
                </c:pt>
                <c:pt idx="77672">
                  <c:v>5.10E+02</c:v>
                </c:pt>
                <c:pt idx="77673">
                  <c:v>5.10E+02</c:v>
                </c:pt>
                <c:pt idx="77674">
                  <c:v>5.10E+02</c:v>
                </c:pt>
                <c:pt idx="77675">
                  <c:v>5.10E+02</c:v>
                </c:pt>
                <c:pt idx="77676">
                  <c:v>5.10E+02</c:v>
                </c:pt>
                <c:pt idx="77677">
                  <c:v>5.10E+02</c:v>
                </c:pt>
                <c:pt idx="77678">
                  <c:v>5.10E+02</c:v>
                </c:pt>
                <c:pt idx="77679">
                  <c:v>5.10E+02</c:v>
                </c:pt>
                <c:pt idx="77680">
                  <c:v>5.10E+02</c:v>
                </c:pt>
                <c:pt idx="77681">
                  <c:v>5.10E+02</c:v>
                </c:pt>
                <c:pt idx="77682">
                  <c:v>5.10E+02</c:v>
                </c:pt>
                <c:pt idx="77683">
                  <c:v>5.10E+02</c:v>
                </c:pt>
                <c:pt idx="77684">
                  <c:v>5.10E+02</c:v>
                </c:pt>
                <c:pt idx="77685">
                  <c:v>5.10E+02</c:v>
                </c:pt>
                <c:pt idx="77686">
                  <c:v>5.10E+02</c:v>
                </c:pt>
                <c:pt idx="77687">
                  <c:v>5.10E+02</c:v>
                </c:pt>
                <c:pt idx="77688">
                  <c:v>5.10E+02</c:v>
                </c:pt>
                <c:pt idx="77689">
                  <c:v>5.10E+02</c:v>
                </c:pt>
                <c:pt idx="77690">
                  <c:v>5.10E+02</c:v>
                </c:pt>
                <c:pt idx="77691">
                  <c:v>5.10E+02</c:v>
                </c:pt>
                <c:pt idx="77692">
                  <c:v>5.10E+02</c:v>
                </c:pt>
                <c:pt idx="77693">
                  <c:v>5.10E+02</c:v>
                </c:pt>
                <c:pt idx="77694">
                  <c:v>5.10E+02</c:v>
                </c:pt>
                <c:pt idx="77695">
                  <c:v>5.10E+02</c:v>
                </c:pt>
                <c:pt idx="77696">
                  <c:v>5.10E+02</c:v>
                </c:pt>
                <c:pt idx="77697">
                  <c:v>5.10E+02</c:v>
                </c:pt>
                <c:pt idx="77698">
                  <c:v>5.10E+02</c:v>
                </c:pt>
                <c:pt idx="77699">
                  <c:v>5.10E+02</c:v>
                </c:pt>
                <c:pt idx="77700">
                  <c:v>5.10E+02</c:v>
                </c:pt>
                <c:pt idx="77701">
                  <c:v>5.10E+02</c:v>
                </c:pt>
                <c:pt idx="77702">
                  <c:v>5.10E+02</c:v>
                </c:pt>
                <c:pt idx="77703">
                  <c:v>5.10E+02</c:v>
                </c:pt>
                <c:pt idx="77704">
                  <c:v>5.10E+02</c:v>
                </c:pt>
                <c:pt idx="77705">
                  <c:v>5.10E+02</c:v>
                </c:pt>
                <c:pt idx="77706">
                  <c:v>5.10E+02</c:v>
                </c:pt>
                <c:pt idx="77707">
                  <c:v>5.10E+02</c:v>
                </c:pt>
                <c:pt idx="77708">
                  <c:v>5.10E+02</c:v>
                </c:pt>
                <c:pt idx="77709">
                  <c:v>5.10E+02</c:v>
                </c:pt>
                <c:pt idx="77710">
                  <c:v>5.10E+02</c:v>
                </c:pt>
                <c:pt idx="77711">
                  <c:v>5.10E+02</c:v>
                </c:pt>
                <c:pt idx="77712">
                  <c:v>5.10E+02</c:v>
                </c:pt>
                <c:pt idx="77713">
                  <c:v>5.10E+02</c:v>
                </c:pt>
                <c:pt idx="77714">
                  <c:v>5.10E+02</c:v>
                </c:pt>
                <c:pt idx="77715">
                  <c:v>5.10E+02</c:v>
                </c:pt>
                <c:pt idx="77716">
                  <c:v>5.10E+02</c:v>
                </c:pt>
                <c:pt idx="77717">
                  <c:v>5.10E+02</c:v>
                </c:pt>
                <c:pt idx="77718">
                  <c:v>5.10E+02</c:v>
                </c:pt>
                <c:pt idx="77719">
                  <c:v>5.10E+02</c:v>
                </c:pt>
                <c:pt idx="77720">
                  <c:v>5.10E+02</c:v>
                </c:pt>
                <c:pt idx="77721">
                  <c:v>5.10E+02</c:v>
                </c:pt>
                <c:pt idx="77722">
                  <c:v>5.10E+02</c:v>
                </c:pt>
                <c:pt idx="77723">
                  <c:v>5.10E+02</c:v>
                </c:pt>
                <c:pt idx="77724">
                  <c:v>5.10E+02</c:v>
                </c:pt>
                <c:pt idx="77725">
                  <c:v>5.10E+02</c:v>
                </c:pt>
                <c:pt idx="77726">
                  <c:v>5.10E+02</c:v>
                </c:pt>
                <c:pt idx="77727">
                  <c:v>5.10E+02</c:v>
                </c:pt>
                <c:pt idx="77728">
                  <c:v>5.10E+02</c:v>
                </c:pt>
                <c:pt idx="77729">
                  <c:v>5.10E+02</c:v>
                </c:pt>
                <c:pt idx="77730">
                  <c:v>5.10E+02</c:v>
                </c:pt>
                <c:pt idx="77731">
                  <c:v>5.10E+02</c:v>
                </c:pt>
                <c:pt idx="77732">
                  <c:v>5.10E+02</c:v>
                </c:pt>
                <c:pt idx="77733">
                  <c:v>5.10E+02</c:v>
                </c:pt>
                <c:pt idx="77734">
                  <c:v>5.10E+02</c:v>
                </c:pt>
                <c:pt idx="77735">
                  <c:v>5.10E+02</c:v>
                </c:pt>
                <c:pt idx="77736">
                  <c:v>5.10E+02</c:v>
                </c:pt>
                <c:pt idx="77737">
                  <c:v>5.10E+02</c:v>
                </c:pt>
                <c:pt idx="77738">
                  <c:v>5.10E+02</c:v>
                </c:pt>
                <c:pt idx="77739">
                  <c:v>5.10E+02</c:v>
                </c:pt>
                <c:pt idx="77740">
                  <c:v>5.10E+02</c:v>
                </c:pt>
                <c:pt idx="77741">
                  <c:v>5.10E+02</c:v>
                </c:pt>
                <c:pt idx="77742">
                  <c:v>5.10E+02</c:v>
                </c:pt>
                <c:pt idx="77743">
                  <c:v>5.10E+02</c:v>
                </c:pt>
                <c:pt idx="77744">
                  <c:v>5.10E+02</c:v>
                </c:pt>
                <c:pt idx="77745">
                  <c:v>5.10E+02</c:v>
                </c:pt>
                <c:pt idx="77746">
                  <c:v>5.10E+02</c:v>
                </c:pt>
                <c:pt idx="77747">
                  <c:v>5.10E+02</c:v>
                </c:pt>
                <c:pt idx="77748">
                  <c:v>5.10E+02</c:v>
                </c:pt>
                <c:pt idx="77749">
                  <c:v>5.10E+02</c:v>
                </c:pt>
                <c:pt idx="77750">
                  <c:v>5.10E+02</c:v>
                </c:pt>
                <c:pt idx="77751">
                  <c:v>5.10E+02</c:v>
                </c:pt>
                <c:pt idx="77752">
                  <c:v>5.10E+02</c:v>
                </c:pt>
                <c:pt idx="77753">
                  <c:v>5.10E+02</c:v>
                </c:pt>
                <c:pt idx="77754">
                  <c:v>5.10E+02</c:v>
                </c:pt>
                <c:pt idx="77755">
                  <c:v>5.10E+02</c:v>
                </c:pt>
                <c:pt idx="77756">
                  <c:v>5.10E+02</c:v>
                </c:pt>
                <c:pt idx="77757">
                  <c:v>5.10E+02</c:v>
                </c:pt>
                <c:pt idx="77758">
                  <c:v>5.10E+02</c:v>
                </c:pt>
                <c:pt idx="77759">
                  <c:v>5.10E+02</c:v>
                </c:pt>
                <c:pt idx="77760">
                  <c:v>5.10E+02</c:v>
                </c:pt>
                <c:pt idx="77761">
                  <c:v>5.10E+02</c:v>
                </c:pt>
                <c:pt idx="77762">
                  <c:v>5.10E+02</c:v>
                </c:pt>
                <c:pt idx="77763">
                  <c:v>5.10E+02</c:v>
                </c:pt>
                <c:pt idx="77764">
                  <c:v>5.10E+02</c:v>
                </c:pt>
                <c:pt idx="77765">
                  <c:v>5.10E+02</c:v>
                </c:pt>
                <c:pt idx="77766">
                  <c:v>5.10E+02</c:v>
                </c:pt>
                <c:pt idx="77767">
                  <c:v>5.10E+02</c:v>
                </c:pt>
                <c:pt idx="77768">
                  <c:v>5.10E+02</c:v>
                </c:pt>
                <c:pt idx="77769">
                  <c:v>5.10E+02</c:v>
                </c:pt>
                <c:pt idx="77770">
                  <c:v>5.10E+02</c:v>
                </c:pt>
                <c:pt idx="77771">
                  <c:v>5.10E+02</c:v>
                </c:pt>
                <c:pt idx="77772">
                  <c:v>5.10E+02</c:v>
                </c:pt>
                <c:pt idx="77773">
                  <c:v>5.10E+02</c:v>
                </c:pt>
                <c:pt idx="77774">
                  <c:v>5.10E+02</c:v>
                </c:pt>
                <c:pt idx="77775">
                  <c:v>5.10E+02</c:v>
                </c:pt>
                <c:pt idx="77776">
                  <c:v>5.10E+02</c:v>
                </c:pt>
                <c:pt idx="77777">
                  <c:v>5.10E+02</c:v>
                </c:pt>
                <c:pt idx="77778">
                  <c:v>5.10E+02</c:v>
                </c:pt>
                <c:pt idx="77779">
                  <c:v>5.10E+02</c:v>
                </c:pt>
                <c:pt idx="77780">
                  <c:v>5.10E+02</c:v>
                </c:pt>
                <c:pt idx="77781">
                  <c:v>5.10E+02</c:v>
                </c:pt>
                <c:pt idx="77782">
                  <c:v>5.10E+02</c:v>
                </c:pt>
                <c:pt idx="77783">
                  <c:v>5.10E+02</c:v>
                </c:pt>
                <c:pt idx="77784">
                  <c:v>5.10E+02</c:v>
                </c:pt>
                <c:pt idx="77785">
                  <c:v>5.10E+02</c:v>
                </c:pt>
                <c:pt idx="77786">
                  <c:v>5.10E+02</c:v>
                </c:pt>
                <c:pt idx="77787">
                  <c:v>5.10E+02</c:v>
                </c:pt>
                <c:pt idx="77788">
                  <c:v>5.10E+02</c:v>
                </c:pt>
                <c:pt idx="77789">
                  <c:v>5.10E+02</c:v>
                </c:pt>
                <c:pt idx="77790">
                  <c:v>5.10E+02</c:v>
                </c:pt>
                <c:pt idx="77791">
                  <c:v>5.10E+02</c:v>
                </c:pt>
                <c:pt idx="77792">
                  <c:v>5.10E+02</c:v>
                </c:pt>
                <c:pt idx="77793">
                  <c:v>5.10E+02</c:v>
                </c:pt>
                <c:pt idx="77794">
                  <c:v>5.10E+02</c:v>
                </c:pt>
                <c:pt idx="77795">
                  <c:v>5.10E+02</c:v>
                </c:pt>
                <c:pt idx="77796">
                  <c:v>5.10E+02</c:v>
                </c:pt>
                <c:pt idx="77797">
                  <c:v>5.10E+02</c:v>
                </c:pt>
                <c:pt idx="77798">
                  <c:v>5.10E+02</c:v>
                </c:pt>
                <c:pt idx="77799">
                  <c:v>5.10E+02</c:v>
                </c:pt>
                <c:pt idx="77800">
                  <c:v>5.10E+02</c:v>
                </c:pt>
                <c:pt idx="77801">
                  <c:v>5.10E+02</c:v>
                </c:pt>
                <c:pt idx="77802">
                  <c:v>5.10E+02</c:v>
                </c:pt>
                <c:pt idx="77803">
                  <c:v>5.10E+02</c:v>
                </c:pt>
                <c:pt idx="77804">
                  <c:v>5.10E+02</c:v>
                </c:pt>
                <c:pt idx="77805">
                  <c:v>5.10E+02</c:v>
                </c:pt>
                <c:pt idx="77806">
                  <c:v>5.10E+02</c:v>
                </c:pt>
                <c:pt idx="77807">
                  <c:v>5.10E+02</c:v>
                </c:pt>
                <c:pt idx="77808">
                  <c:v>5.10E+02</c:v>
                </c:pt>
                <c:pt idx="77809">
                  <c:v>5.10E+02</c:v>
                </c:pt>
                <c:pt idx="77810">
                  <c:v>5.10E+02</c:v>
                </c:pt>
                <c:pt idx="77811">
                  <c:v>5.10E+02</c:v>
                </c:pt>
                <c:pt idx="77812">
                  <c:v>5.10E+02</c:v>
                </c:pt>
                <c:pt idx="77813">
                  <c:v>5.10E+02</c:v>
                </c:pt>
                <c:pt idx="77814">
                  <c:v>5.10E+02</c:v>
                </c:pt>
                <c:pt idx="77815">
                  <c:v>5.10E+02</c:v>
                </c:pt>
                <c:pt idx="77816">
                  <c:v>5.10E+02</c:v>
                </c:pt>
                <c:pt idx="77817">
                  <c:v>5.10E+02</c:v>
                </c:pt>
                <c:pt idx="77818">
                  <c:v>5.10E+02</c:v>
                </c:pt>
                <c:pt idx="77819">
                  <c:v>5.10E+02</c:v>
                </c:pt>
                <c:pt idx="77820">
                  <c:v>5.10E+02</c:v>
                </c:pt>
                <c:pt idx="77821">
                  <c:v>5.10E+02</c:v>
                </c:pt>
                <c:pt idx="77822">
                  <c:v>5.10E+02</c:v>
                </c:pt>
                <c:pt idx="77823">
                  <c:v>5.10E+02</c:v>
                </c:pt>
                <c:pt idx="77824">
                  <c:v>5.10E+02</c:v>
                </c:pt>
                <c:pt idx="77825">
                  <c:v>5.10E+02</c:v>
                </c:pt>
                <c:pt idx="77826">
                  <c:v>5.10E+02</c:v>
                </c:pt>
                <c:pt idx="77827">
                  <c:v>5.10E+02</c:v>
                </c:pt>
                <c:pt idx="77828">
                  <c:v>5.10E+02</c:v>
                </c:pt>
                <c:pt idx="77829">
                  <c:v>5.10E+02</c:v>
                </c:pt>
                <c:pt idx="77830">
                  <c:v>5.10E+02</c:v>
                </c:pt>
                <c:pt idx="77831">
                  <c:v>5.10E+02</c:v>
                </c:pt>
                <c:pt idx="77832">
                  <c:v>5.10E+02</c:v>
                </c:pt>
                <c:pt idx="77833">
                  <c:v>5.10E+02</c:v>
                </c:pt>
                <c:pt idx="77834">
                  <c:v>5.10E+02</c:v>
                </c:pt>
                <c:pt idx="77835">
                  <c:v>5.10E+02</c:v>
                </c:pt>
                <c:pt idx="77836">
                  <c:v>5.10E+02</c:v>
                </c:pt>
                <c:pt idx="77837">
                  <c:v>5.10E+02</c:v>
                </c:pt>
                <c:pt idx="77838">
                  <c:v>5.10E+02</c:v>
                </c:pt>
                <c:pt idx="77839">
                  <c:v>5.10E+02</c:v>
                </c:pt>
                <c:pt idx="77840">
                  <c:v>5.10E+02</c:v>
                </c:pt>
                <c:pt idx="77841">
                  <c:v>5.10E+02</c:v>
                </c:pt>
                <c:pt idx="77842">
                  <c:v>5.10E+02</c:v>
                </c:pt>
                <c:pt idx="77843">
                  <c:v>5.10E+02</c:v>
                </c:pt>
                <c:pt idx="77844">
                  <c:v>5.10E+02</c:v>
                </c:pt>
                <c:pt idx="77845">
                  <c:v>5.10E+02</c:v>
                </c:pt>
                <c:pt idx="77846">
                  <c:v>5.10E+02</c:v>
                </c:pt>
                <c:pt idx="77847">
                  <c:v>5.10E+02</c:v>
                </c:pt>
                <c:pt idx="77848">
                  <c:v>5.10E+02</c:v>
                </c:pt>
                <c:pt idx="77849">
                  <c:v>5.10E+02</c:v>
                </c:pt>
                <c:pt idx="77850">
                  <c:v>5.10E+02</c:v>
                </c:pt>
                <c:pt idx="77851">
                  <c:v>5.10E+02</c:v>
                </c:pt>
                <c:pt idx="77852">
                  <c:v>5.10E+02</c:v>
                </c:pt>
                <c:pt idx="77853">
                  <c:v>5.10E+02</c:v>
                </c:pt>
                <c:pt idx="77854">
                  <c:v>5.10E+02</c:v>
                </c:pt>
                <c:pt idx="77855">
                  <c:v>5.10E+02</c:v>
                </c:pt>
                <c:pt idx="77856">
                  <c:v>5.10E+02</c:v>
                </c:pt>
                <c:pt idx="77857">
                  <c:v>5.10E+02</c:v>
                </c:pt>
                <c:pt idx="77858">
                  <c:v>5.10E+02</c:v>
                </c:pt>
                <c:pt idx="77859">
                  <c:v>5.10E+02</c:v>
                </c:pt>
                <c:pt idx="77860">
                  <c:v>5.10E+02</c:v>
                </c:pt>
                <c:pt idx="77861">
                  <c:v>5.10E+02</c:v>
                </c:pt>
                <c:pt idx="77862">
                  <c:v>5.10E+02</c:v>
                </c:pt>
                <c:pt idx="77863">
                  <c:v>5.10E+02</c:v>
                </c:pt>
                <c:pt idx="77864">
                  <c:v>5.10E+02</c:v>
                </c:pt>
                <c:pt idx="77865">
                  <c:v>5.10E+02</c:v>
                </c:pt>
                <c:pt idx="77866">
                  <c:v>5.10E+02</c:v>
                </c:pt>
                <c:pt idx="77867">
                  <c:v>5.10E+02</c:v>
                </c:pt>
                <c:pt idx="77868">
                  <c:v>5.10E+02</c:v>
                </c:pt>
                <c:pt idx="77869">
                  <c:v>5.10E+02</c:v>
                </c:pt>
                <c:pt idx="77870">
                  <c:v>5.10E+02</c:v>
                </c:pt>
                <c:pt idx="77871">
                  <c:v>5.10E+02</c:v>
                </c:pt>
                <c:pt idx="77872">
                  <c:v>5.10E+02</c:v>
                </c:pt>
                <c:pt idx="77873">
                  <c:v>5.10E+02</c:v>
                </c:pt>
                <c:pt idx="77874">
                  <c:v>5.10E+02</c:v>
                </c:pt>
                <c:pt idx="77875">
                  <c:v>5.10E+02</c:v>
                </c:pt>
                <c:pt idx="77876">
                  <c:v>5.10E+02</c:v>
                </c:pt>
                <c:pt idx="77877">
                  <c:v>5.10E+02</c:v>
                </c:pt>
                <c:pt idx="77878">
                  <c:v>5.10E+02</c:v>
                </c:pt>
                <c:pt idx="77879">
                  <c:v>5.10E+02</c:v>
                </c:pt>
                <c:pt idx="77880">
                  <c:v>5.10E+02</c:v>
                </c:pt>
                <c:pt idx="77881">
                  <c:v>5.10E+02</c:v>
                </c:pt>
                <c:pt idx="77882">
                  <c:v>5.10E+02</c:v>
                </c:pt>
                <c:pt idx="77883">
                  <c:v>5.10E+02</c:v>
                </c:pt>
                <c:pt idx="77884">
                  <c:v>5.10E+02</c:v>
                </c:pt>
                <c:pt idx="77885">
                  <c:v>5.10E+02</c:v>
                </c:pt>
                <c:pt idx="77886">
                  <c:v>5.10E+02</c:v>
                </c:pt>
                <c:pt idx="77887">
                  <c:v>5.10E+02</c:v>
                </c:pt>
                <c:pt idx="77888">
                  <c:v>5.10E+02</c:v>
                </c:pt>
                <c:pt idx="77889">
                  <c:v>5.10E+02</c:v>
                </c:pt>
                <c:pt idx="77890">
                  <c:v>5.10E+02</c:v>
                </c:pt>
                <c:pt idx="77891">
                  <c:v>5.10E+02</c:v>
                </c:pt>
                <c:pt idx="77892">
                  <c:v>5.10E+02</c:v>
                </c:pt>
                <c:pt idx="77893">
                  <c:v>5.10E+02</c:v>
                </c:pt>
                <c:pt idx="77894">
                  <c:v>5.10E+02</c:v>
                </c:pt>
                <c:pt idx="77895">
                  <c:v>5.10E+02</c:v>
                </c:pt>
                <c:pt idx="77896">
                  <c:v>5.10E+02</c:v>
                </c:pt>
                <c:pt idx="77897">
                  <c:v>5.10E+02</c:v>
                </c:pt>
                <c:pt idx="77898">
                  <c:v>5.10E+02</c:v>
                </c:pt>
                <c:pt idx="77899">
                  <c:v>5.10E+02</c:v>
                </c:pt>
                <c:pt idx="77900">
                  <c:v>5.10E+02</c:v>
                </c:pt>
                <c:pt idx="77901">
                  <c:v>5.10E+02</c:v>
                </c:pt>
                <c:pt idx="77902">
                  <c:v>5.10E+02</c:v>
                </c:pt>
                <c:pt idx="77903">
                  <c:v>5.10E+02</c:v>
                </c:pt>
                <c:pt idx="77904">
                  <c:v>5.10E+02</c:v>
                </c:pt>
                <c:pt idx="77905">
                  <c:v>5.10E+02</c:v>
                </c:pt>
                <c:pt idx="77906">
                  <c:v>5.10E+02</c:v>
                </c:pt>
                <c:pt idx="77907">
                  <c:v>5.10E+02</c:v>
                </c:pt>
                <c:pt idx="77908">
                  <c:v>5.10E+02</c:v>
                </c:pt>
                <c:pt idx="77909">
                  <c:v>5.10E+02</c:v>
                </c:pt>
                <c:pt idx="77910">
                  <c:v>5.10E+02</c:v>
                </c:pt>
                <c:pt idx="77911">
                  <c:v>5.10E+02</c:v>
                </c:pt>
                <c:pt idx="77912">
                  <c:v>5.10E+02</c:v>
                </c:pt>
                <c:pt idx="77913">
                  <c:v>5.10E+02</c:v>
                </c:pt>
                <c:pt idx="77914">
                  <c:v>5.10E+02</c:v>
                </c:pt>
                <c:pt idx="77915">
                  <c:v>5.10E+02</c:v>
                </c:pt>
                <c:pt idx="77916">
                  <c:v>5.10E+02</c:v>
                </c:pt>
                <c:pt idx="77917">
                  <c:v>5.10E+02</c:v>
                </c:pt>
                <c:pt idx="77918">
                  <c:v>5.10E+02</c:v>
                </c:pt>
                <c:pt idx="77919">
                  <c:v>5.10E+02</c:v>
                </c:pt>
                <c:pt idx="77920">
                  <c:v>5.10E+02</c:v>
                </c:pt>
                <c:pt idx="77921">
                  <c:v>5.10E+02</c:v>
                </c:pt>
                <c:pt idx="77922">
                  <c:v>5.10E+02</c:v>
                </c:pt>
                <c:pt idx="77923">
                  <c:v>5.10E+02</c:v>
                </c:pt>
                <c:pt idx="77924">
                  <c:v>5.10E+02</c:v>
                </c:pt>
                <c:pt idx="77925">
                  <c:v>5.10E+02</c:v>
                </c:pt>
                <c:pt idx="77926">
                  <c:v>5.10E+02</c:v>
                </c:pt>
                <c:pt idx="77927">
                  <c:v>5.10E+02</c:v>
                </c:pt>
                <c:pt idx="77928">
                  <c:v>5.10E+02</c:v>
                </c:pt>
                <c:pt idx="77929">
                  <c:v>5.10E+02</c:v>
                </c:pt>
                <c:pt idx="77930">
                  <c:v>5.10E+02</c:v>
                </c:pt>
                <c:pt idx="77931">
                  <c:v>5.10E+02</c:v>
                </c:pt>
                <c:pt idx="77932">
                  <c:v>5.10E+02</c:v>
                </c:pt>
                <c:pt idx="77933">
                  <c:v>5.10E+02</c:v>
                </c:pt>
                <c:pt idx="77934">
                  <c:v>5.10E+02</c:v>
                </c:pt>
                <c:pt idx="77935">
                  <c:v>5.10E+02</c:v>
                </c:pt>
                <c:pt idx="77936">
                  <c:v>5.10E+02</c:v>
                </c:pt>
                <c:pt idx="77937">
                  <c:v>5.10E+02</c:v>
                </c:pt>
                <c:pt idx="77938">
                  <c:v>5.10E+02</c:v>
                </c:pt>
                <c:pt idx="77939">
                  <c:v>5.10E+02</c:v>
                </c:pt>
                <c:pt idx="77940">
                  <c:v>5.10E+02</c:v>
                </c:pt>
                <c:pt idx="77941">
                  <c:v>5.10E+02</c:v>
                </c:pt>
                <c:pt idx="77942">
                  <c:v>5.10E+02</c:v>
                </c:pt>
                <c:pt idx="77943">
                  <c:v>5.10E+02</c:v>
                </c:pt>
                <c:pt idx="77944">
                  <c:v>5.10E+02</c:v>
                </c:pt>
                <c:pt idx="77945">
                  <c:v>5.10E+02</c:v>
                </c:pt>
                <c:pt idx="77946">
                  <c:v>5.10E+02</c:v>
                </c:pt>
                <c:pt idx="77947">
                  <c:v>5.10E+02</c:v>
                </c:pt>
                <c:pt idx="77948">
                  <c:v>5.10E+02</c:v>
                </c:pt>
                <c:pt idx="77949">
                  <c:v>5.10E+02</c:v>
                </c:pt>
                <c:pt idx="77950">
                  <c:v>5.10E+02</c:v>
                </c:pt>
                <c:pt idx="77951">
                  <c:v>5.10E+02</c:v>
                </c:pt>
                <c:pt idx="77952">
                  <c:v>5.10E+02</c:v>
                </c:pt>
                <c:pt idx="77953">
                  <c:v>5.10E+02</c:v>
                </c:pt>
                <c:pt idx="77954">
                  <c:v>5.10E+02</c:v>
                </c:pt>
                <c:pt idx="77955">
                  <c:v>5.10E+02</c:v>
                </c:pt>
                <c:pt idx="77956">
                  <c:v>5.10E+02</c:v>
                </c:pt>
                <c:pt idx="77957">
                  <c:v>5.10E+02</c:v>
                </c:pt>
                <c:pt idx="77958">
                  <c:v>5.10E+02</c:v>
                </c:pt>
                <c:pt idx="77959">
                  <c:v>5.10E+02</c:v>
                </c:pt>
                <c:pt idx="77960">
                  <c:v>5.10E+02</c:v>
                </c:pt>
                <c:pt idx="77961">
                  <c:v>5.10E+02</c:v>
                </c:pt>
                <c:pt idx="77962">
                  <c:v>5.10E+02</c:v>
                </c:pt>
                <c:pt idx="77963">
                  <c:v>5.10E+02</c:v>
                </c:pt>
                <c:pt idx="77964">
                  <c:v>5.10E+02</c:v>
                </c:pt>
                <c:pt idx="77965">
                  <c:v>5.10E+02</c:v>
                </c:pt>
                <c:pt idx="77966">
                  <c:v>5.10E+02</c:v>
                </c:pt>
                <c:pt idx="77967">
                  <c:v>5.10E+02</c:v>
                </c:pt>
                <c:pt idx="77968">
                  <c:v>5.10E+02</c:v>
                </c:pt>
                <c:pt idx="77969">
                  <c:v>5.10E+02</c:v>
                </c:pt>
                <c:pt idx="77970">
                  <c:v>5.10E+02</c:v>
                </c:pt>
                <c:pt idx="77971">
                  <c:v>5.10E+02</c:v>
                </c:pt>
                <c:pt idx="77972">
                  <c:v>5.10E+02</c:v>
                </c:pt>
                <c:pt idx="77973">
                  <c:v>5.10E+02</c:v>
                </c:pt>
                <c:pt idx="77974">
                  <c:v>5.10E+02</c:v>
                </c:pt>
                <c:pt idx="77975">
                  <c:v>5.10E+02</c:v>
                </c:pt>
                <c:pt idx="77976">
                  <c:v>5.10E+02</c:v>
                </c:pt>
                <c:pt idx="77977">
                  <c:v>5.10E+02</c:v>
                </c:pt>
                <c:pt idx="77978">
                  <c:v>5.10E+02</c:v>
                </c:pt>
                <c:pt idx="77979">
                  <c:v>5.10E+02</c:v>
                </c:pt>
                <c:pt idx="77980">
                  <c:v>5.10E+02</c:v>
                </c:pt>
                <c:pt idx="77981">
                  <c:v>5.10E+02</c:v>
                </c:pt>
                <c:pt idx="77982">
                  <c:v>5.10E+02</c:v>
                </c:pt>
                <c:pt idx="77983">
                  <c:v>5.10E+02</c:v>
                </c:pt>
                <c:pt idx="77984">
                  <c:v>5.10E+02</c:v>
                </c:pt>
                <c:pt idx="77985">
                  <c:v>5.10E+02</c:v>
                </c:pt>
                <c:pt idx="77986">
                  <c:v>5.10E+02</c:v>
                </c:pt>
                <c:pt idx="77987">
                  <c:v>5.10E+02</c:v>
                </c:pt>
                <c:pt idx="77988">
                  <c:v>5.10E+02</c:v>
                </c:pt>
                <c:pt idx="77989">
                  <c:v>5.10E+02</c:v>
                </c:pt>
                <c:pt idx="77990">
                  <c:v>5.10E+02</c:v>
                </c:pt>
                <c:pt idx="77991">
                  <c:v>5.10E+02</c:v>
                </c:pt>
                <c:pt idx="77992">
                  <c:v>5.10E+02</c:v>
                </c:pt>
                <c:pt idx="77993">
                  <c:v>5.10E+02</c:v>
                </c:pt>
                <c:pt idx="77994">
                  <c:v>5.10E+02</c:v>
                </c:pt>
                <c:pt idx="77995">
                  <c:v>5.10E+02</c:v>
                </c:pt>
                <c:pt idx="77996">
                  <c:v>5.10E+02</c:v>
                </c:pt>
                <c:pt idx="77997">
                  <c:v>5.10E+02</c:v>
                </c:pt>
                <c:pt idx="77998">
                  <c:v>5.10E+02</c:v>
                </c:pt>
                <c:pt idx="77999">
                  <c:v>5.10E+02</c:v>
                </c:pt>
                <c:pt idx="78000">
                  <c:v>5.10E+02</c:v>
                </c:pt>
                <c:pt idx="78001">
                  <c:v>5.10E+02</c:v>
                </c:pt>
                <c:pt idx="78002">
                  <c:v>5.10E+02</c:v>
                </c:pt>
                <c:pt idx="78003">
                  <c:v>5.10E+02</c:v>
                </c:pt>
                <c:pt idx="78004">
                  <c:v>5.10E+02</c:v>
                </c:pt>
                <c:pt idx="78005">
                  <c:v>5.10E+02</c:v>
                </c:pt>
                <c:pt idx="78006">
                  <c:v>5.10E+02</c:v>
                </c:pt>
                <c:pt idx="78007">
                  <c:v>5.10E+02</c:v>
                </c:pt>
                <c:pt idx="78008">
                  <c:v>5.10E+02</c:v>
                </c:pt>
                <c:pt idx="78009">
                  <c:v>5.10E+02</c:v>
                </c:pt>
                <c:pt idx="78010">
                  <c:v>5.10E+02</c:v>
                </c:pt>
                <c:pt idx="78011">
                  <c:v>5.10E+02</c:v>
                </c:pt>
                <c:pt idx="78012">
                  <c:v>5.10E+02</c:v>
                </c:pt>
                <c:pt idx="78013">
                  <c:v>5.10E+02</c:v>
                </c:pt>
                <c:pt idx="78014">
                  <c:v>5.10E+02</c:v>
                </c:pt>
                <c:pt idx="78015">
                  <c:v>5.10E+02</c:v>
                </c:pt>
                <c:pt idx="78016">
                  <c:v>5.10E+02</c:v>
                </c:pt>
                <c:pt idx="78017">
                  <c:v>5.10E+02</c:v>
                </c:pt>
                <c:pt idx="78018">
                  <c:v>5.10E+02</c:v>
                </c:pt>
                <c:pt idx="78019">
                  <c:v>5.10E+02</c:v>
                </c:pt>
                <c:pt idx="78020">
                  <c:v>5.10E+02</c:v>
                </c:pt>
                <c:pt idx="78021">
                  <c:v>5.10E+02</c:v>
                </c:pt>
                <c:pt idx="78022">
                  <c:v>5.10E+02</c:v>
                </c:pt>
                <c:pt idx="78023">
                  <c:v>5.10E+02</c:v>
                </c:pt>
                <c:pt idx="78024">
                  <c:v>5.10E+02</c:v>
                </c:pt>
                <c:pt idx="78025">
                  <c:v>5.10E+02</c:v>
                </c:pt>
                <c:pt idx="78026">
                  <c:v>5.10E+02</c:v>
                </c:pt>
                <c:pt idx="78027">
                  <c:v>5.10E+02</c:v>
                </c:pt>
                <c:pt idx="78028">
                  <c:v>5.10E+02</c:v>
                </c:pt>
                <c:pt idx="78029">
                  <c:v>5.10E+02</c:v>
                </c:pt>
                <c:pt idx="78030">
                  <c:v>5.10E+02</c:v>
                </c:pt>
                <c:pt idx="78031">
                  <c:v>5.10E+02</c:v>
                </c:pt>
                <c:pt idx="78032">
                  <c:v>5.10E+02</c:v>
                </c:pt>
                <c:pt idx="78033">
                  <c:v>5.10E+02</c:v>
                </c:pt>
                <c:pt idx="78034">
                  <c:v>5.10E+02</c:v>
                </c:pt>
                <c:pt idx="78035">
                  <c:v>5.10E+02</c:v>
                </c:pt>
                <c:pt idx="78036">
                  <c:v>5.10E+02</c:v>
                </c:pt>
                <c:pt idx="78037">
                  <c:v>5.10E+02</c:v>
                </c:pt>
                <c:pt idx="78038">
                  <c:v>5.10E+02</c:v>
                </c:pt>
                <c:pt idx="78039">
                  <c:v>5.10E+02</c:v>
                </c:pt>
                <c:pt idx="78040">
                  <c:v>5.10E+02</c:v>
                </c:pt>
                <c:pt idx="78041">
                  <c:v>5.10E+02</c:v>
                </c:pt>
                <c:pt idx="78042">
                  <c:v>5.10E+02</c:v>
                </c:pt>
                <c:pt idx="78043">
                  <c:v>5.10E+02</c:v>
                </c:pt>
                <c:pt idx="78044">
                  <c:v>5.10E+02</c:v>
                </c:pt>
                <c:pt idx="78045">
                  <c:v>5.10E+02</c:v>
                </c:pt>
                <c:pt idx="78046">
                  <c:v>5.10E+02</c:v>
                </c:pt>
                <c:pt idx="78047">
                  <c:v>5.10E+02</c:v>
                </c:pt>
                <c:pt idx="78048">
                  <c:v>5.10E+02</c:v>
                </c:pt>
                <c:pt idx="78049">
                  <c:v>5.10E+02</c:v>
                </c:pt>
                <c:pt idx="78050">
                  <c:v>5.10E+02</c:v>
                </c:pt>
                <c:pt idx="78051">
                  <c:v>5.10E+02</c:v>
                </c:pt>
                <c:pt idx="78052">
                  <c:v>5.10E+02</c:v>
                </c:pt>
                <c:pt idx="78053">
                  <c:v>5.10E+02</c:v>
                </c:pt>
                <c:pt idx="78054">
                  <c:v>5.10E+02</c:v>
                </c:pt>
                <c:pt idx="78055">
                  <c:v>5.10E+02</c:v>
                </c:pt>
                <c:pt idx="78056">
                  <c:v>5.10E+02</c:v>
                </c:pt>
                <c:pt idx="78057">
                  <c:v>5.10E+02</c:v>
                </c:pt>
                <c:pt idx="78058">
                  <c:v>5.10E+02</c:v>
                </c:pt>
                <c:pt idx="78059">
                  <c:v>5.10E+02</c:v>
                </c:pt>
                <c:pt idx="78060">
                  <c:v>5.10E+02</c:v>
                </c:pt>
                <c:pt idx="78061">
                  <c:v>5.10E+02</c:v>
                </c:pt>
                <c:pt idx="78062">
                  <c:v>5.10E+02</c:v>
                </c:pt>
                <c:pt idx="78063">
                  <c:v>5.10E+02</c:v>
                </c:pt>
                <c:pt idx="78064">
                  <c:v>5.10E+02</c:v>
                </c:pt>
                <c:pt idx="78065">
                  <c:v>5.10E+02</c:v>
                </c:pt>
                <c:pt idx="78066">
                  <c:v>5.10E+02</c:v>
                </c:pt>
                <c:pt idx="78067">
                  <c:v>5.10E+02</c:v>
                </c:pt>
                <c:pt idx="78068">
                  <c:v>5.10E+02</c:v>
                </c:pt>
                <c:pt idx="78069">
                  <c:v>5.10E+02</c:v>
                </c:pt>
                <c:pt idx="78070">
                  <c:v>5.10E+02</c:v>
                </c:pt>
                <c:pt idx="78071">
                  <c:v>5.10E+02</c:v>
                </c:pt>
                <c:pt idx="78072">
                  <c:v>5.10E+02</c:v>
                </c:pt>
                <c:pt idx="78073">
                  <c:v>5.10E+02</c:v>
                </c:pt>
                <c:pt idx="78074">
                  <c:v>5.10E+02</c:v>
                </c:pt>
                <c:pt idx="78075">
                  <c:v>5.10E+02</c:v>
                </c:pt>
                <c:pt idx="78076">
                  <c:v>5.10E+02</c:v>
                </c:pt>
                <c:pt idx="78077">
                  <c:v>5.10E+02</c:v>
                </c:pt>
                <c:pt idx="78078">
                  <c:v>5.10E+02</c:v>
                </c:pt>
                <c:pt idx="78079">
                  <c:v>5.10E+02</c:v>
                </c:pt>
                <c:pt idx="78080">
                  <c:v>5.10E+02</c:v>
                </c:pt>
                <c:pt idx="78081">
                  <c:v>5.10E+02</c:v>
                </c:pt>
                <c:pt idx="78082">
                  <c:v>5.10E+02</c:v>
                </c:pt>
                <c:pt idx="78083">
                  <c:v>5.10E+02</c:v>
                </c:pt>
                <c:pt idx="78084">
                  <c:v>5.10E+02</c:v>
                </c:pt>
                <c:pt idx="78085">
                  <c:v>5.10E+02</c:v>
                </c:pt>
                <c:pt idx="78086">
                  <c:v>5.10E+02</c:v>
                </c:pt>
                <c:pt idx="78087">
                  <c:v>5.10E+02</c:v>
                </c:pt>
                <c:pt idx="78088">
                  <c:v>5.10E+02</c:v>
                </c:pt>
                <c:pt idx="78089">
                  <c:v>5.10E+02</c:v>
                </c:pt>
                <c:pt idx="78090">
                  <c:v>5.10E+02</c:v>
                </c:pt>
                <c:pt idx="78091">
                  <c:v>5.10E+02</c:v>
                </c:pt>
                <c:pt idx="78092">
                  <c:v>5.10E+02</c:v>
                </c:pt>
                <c:pt idx="78093">
                  <c:v>5.10E+02</c:v>
                </c:pt>
                <c:pt idx="78094">
                  <c:v>5.10E+02</c:v>
                </c:pt>
                <c:pt idx="78095">
                  <c:v>5.10E+02</c:v>
                </c:pt>
                <c:pt idx="78096">
                  <c:v>5.10E+02</c:v>
                </c:pt>
                <c:pt idx="78097">
                  <c:v>5.10E+02</c:v>
                </c:pt>
                <c:pt idx="78098">
                  <c:v>5.10E+02</c:v>
                </c:pt>
                <c:pt idx="78099">
                  <c:v>5.10E+02</c:v>
                </c:pt>
                <c:pt idx="78100">
                  <c:v>5.10E+02</c:v>
                </c:pt>
                <c:pt idx="78101">
                  <c:v>5.10E+02</c:v>
                </c:pt>
                <c:pt idx="78102">
                  <c:v>5.10E+02</c:v>
                </c:pt>
                <c:pt idx="78103">
                  <c:v>5.10E+02</c:v>
                </c:pt>
                <c:pt idx="78104">
                  <c:v>5.10E+02</c:v>
                </c:pt>
                <c:pt idx="78105">
                  <c:v>5.10E+02</c:v>
                </c:pt>
                <c:pt idx="78106">
                  <c:v>5.10E+02</c:v>
                </c:pt>
                <c:pt idx="78107">
                  <c:v>5.10E+02</c:v>
                </c:pt>
                <c:pt idx="78108">
                  <c:v>5.10E+02</c:v>
                </c:pt>
                <c:pt idx="78109">
                  <c:v>5.10E+02</c:v>
                </c:pt>
                <c:pt idx="78110">
                  <c:v>5.10E+02</c:v>
                </c:pt>
                <c:pt idx="78111">
                  <c:v>5.10E+02</c:v>
                </c:pt>
                <c:pt idx="78112">
                  <c:v>5.10E+02</c:v>
                </c:pt>
                <c:pt idx="78113">
                  <c:v>5.10E+02</c:v>
                </c:pt>
                <c:pt idx="78114">
                  <c:v>5.10E+02</c:v>
                </c:pt>
                <c:pt idx="78115">
                  <c:v>5.10E+02</c:v>
                </c:pt>
                <c:pt idx="78116">
                  <c:v>5.10E+02</c:v>
                </c:pt>
                <c:pt idx="78117">
                  <c:v>5.10E+02</c:v>
                </c:pt>
                <c:pt idx="78118">
                  <c:v>5.10E+02</c:v>
                </c:pt>
                <c:pt idx="78119">
                  <c:v>5.10E+02</c:v>
                </c:pt>
                <c:pt idx="78120">
                  <c:v>5.10E+02</c:v>
                </c:pt>
                <c:pt idx="78121">
                  <c:v>5.10E+02</c:v>
                </c:pt>
                <c:pt idx="78122">
                  <c:v>5.10E+02</c:v>
                </c:pt>
                <c:pt idx="78123">
                  <c:v>5.10E+02</c:v>
                </c:pt>
                <c:pt idx="78124">
                  <c:v>5.10E+02</c:v>
                </c:pt>
                <c:pt idx="78125">
                  <c:v>5.10E+02</c:v>
                </c:pt>
                <c:pt idx="78126">
                  <c:v>5.10E+02</c:v>
                </c:pt>
                <c:pt idx="78127">
                  <c:v>5.10E+02</c:v>
                </c:pt>
                <c:pt idx="78128">
                  <c:v>5.10E+02</c:v>
                </c:pt>
                <c:pt idx="78129">
                  <c:v>5.10E+02</c:v>
                </c:pt>
                <c:pt idx="78130">
                  <c:v>5.10E+02</c:v>
                </c:pt>
                <c:pt idx="78131">
                  <c:v>5.10E+02</c:v>
                </c:pt>
                <c:pt idx="78132">
                  <c:v>5.10E+02</c:v>
                </c:pt>
                <c:pt idx="78133">
                  <c:v>5.10E+02</c:v>
                </c:pt>
                <c:pt idx="78134">
                  <c:v>5.10E+02</c:v>
                </c:pt>
                <c:pt idx="78135">
                  <c:v>5.10E+02</c:v>
                </c:pt>
                <c:pt idx="78136">
                  <c:v>5.10E+02</c:v>
                </c:pt>
                <c:pt idx="78137">
                  <c:v>5.10E+02</c:v>
                </c:pt>
                <c:pt idx="78138">
                  <c:v>5.10E+02</c:v>
                </c:pt>
                <c:pt idx="78139">
                  <c:v>5.10E+02</c:v>
                </c:pt>
                <c:pt idx="78140">
                  <c:v>5.10E+02</c:v>
                </c:pt>
                <c:pt idx="78141">
                  <c:v>5.10E+02</c:v>
                </c:pt>
                <c:pt idx="78142">
                  <c:v>5.10E+02</c:v>
                </c:pt>
                <c:pt idx="78143">
                  <c:v>5.10E+02</c:v>
                </c:pt>
                <c:pt idx="78144">
                  <c:v>5.10E+02</c:v>
                </c:pt>
                <c:pt idx="78145">
                  <c:v>5.10E+02</c:v>
                </c:pt>
                <c:pt idx="78146">
                  <c:v>5.10E+02</c:v>
                </c:pt>
                <c:pt idx="78147">
                  <c:v>5.10E+02</c:v>
                </c:pt>
                <c:pt idx="78148">
                  <c:v>5.10E+02</c:v>
                </c:pt>
                <c:pt idx="78149">
                  <c:v>5.10E+02</c:v>
                </c:pt>
                <c:pt idx="78150">
                  <c:v>5.10E+02</c:v>
                </c:pt>
                <c:pt idx="78151">
                  <c:v>5.10E+02</c:v>
                </c:pt>
                <c:pt idx="78152">
                  <c:v>5.10E+02</c:v>
                </c:pt>
                <c:pt idx="78153">
                  <c:v>5.10E+02</c:v>
                </c:pt>
                <c:pt idx="78154">
                  <c:v>5.10E+02</c:v>
                </c:pt>
                <c:pt idx="78155">
                  <c:v>5.10E+02</c:v>
                </c:pt>
                <c:pt idx="78156">
                  <c:v>5.10E+02</c:v>
                </c:pt>
                <c:pt idx="78157">
                  <c:v>5.10E+02</c:v>
                </c:pt>
                <c:pt idx="78158">
                  <c:v>5.10E+02</c:v>
                </c:pt>
                <c:pt idx="78159">
                  <c:v>5.10E+02</c:v>
                </c:pt>
                <c:pt idx="78160">
                  <c:v>5.10E+02</c:v>
                </c:pt>
                <c:pt idx="78161">
                  <c:v>5.10E+02</c:v>
                </c:pt>
                <c:pt idx="78162">
                  <c:v>5.10E+02</c:v>
                </c:pt>
                <c:pt idx="78163">
                  <c:v>5.10E+02</c:v>
                </c:pt>
                <c:pt idx="78164">
                  <c:v>5.10E+02</c:v>
                </c:pt>
                <c:pt idx="78165">
                  <c:v>5.10E+02</c:v>
                </c:pt>
                <c:pt idx="78166">
                  <c:v>5.10E+02</c:v>
                </c:pt>
                <c:pt idx="78167">
                  <c:v>5.10E+02</c:v>
                </c:pt>
                <c:pt idx="78168">
                  <c:v>5.10E+02</c:v>
                </c:pt>
                <c:pt idx="78169">
                  <c:v>5.10E+02</c:v>
                </c:pt>
                <c:pt idx="78170">
                  <c:v>5.10E+02</c:v>
                </c:pt>
                <c:pt idx="78171">
                  <c:v>5.10E+02</c:v>
                </c:pt>
                <c:pt idx="78172">
                  <c:v>5.10E+02</c:v>
                </c:pt>
                <c:pt idx="78173">
                  <c:v>5.10E+02</c:v>
                </c:pt>
                <c:pt idx="78174">
                  <c:v>5.10E+02</c:v>
                </c:pt>
                <c:pt idx="78175">
                  <c:v>5.10E+02</c:v>
                </c:pt>
                <c:pt idx="78176">
                  <c:v>5.10E+02</c:v>
                </c:pt>
                <c:pt idx="78177">
                  <c:v>5.10E+02</c:v>
                </c:pt>
                <c:pt idx="78178">
                  <c:v>5.10E+02</c:v>
                </c:pt>
                <c:pt idx="78179">
                  <c:v>5.10E+02</c:v>
                </c:pt>
                <c:pt idx="78180">
                  <c:v>5.10E+02</c:v>
                </c:pt>
                <c:pt idx="78181">
                  <c:v>5.10E+02</c:v>
                </c:pt>
                <c:pt idx="78182">
                  <c:v>5.10E+02</c:v>
                </c:pt>
                <c:pt idx="78183">
                  <c:v>5.10E+02</c:v>
                </c:pt>
                <c:pt idx="78184">
                  <c:v>5.10E+02</c:v>
                </c:pt>
                <c:pt idx="78185">
                  <c:v>5.10E+02</c:v>
                </c:pt>
                <c:pt idx="78186">
                  <c:v>5.10E+02</c:v>
                </c:pt>
                <c:pt idx="78187">
                  <c:v>5.10E+02</c:v>
                </c:pt>
                <c:pt idx="78188">
                  <c:v>5.10E+02</c:v>
                </c:pt>
                <c:pt idx="78189">
                  <c:v>5.10E+02</c:v>
                </c:pt>
                <c:pt idx="78190">
                  <c:v>5.10E+02</c:v>
                </c:pt>
                <c:pt idx="78191">
                  <c:v>5.10E+02</c:v>
                </c:pt>
                <c:pt idx="78192">
                  <c:v>5.10E+02</c:v>
                </c:pt>
                <c:pt idx="78193">
                  <c:v>5.10E+02</c:v>
                </c:pt>
                <c:pt idx="78194">
                  <c:v>5.10E+02</c:v>
                </c:pt>
                <c:pt idx="78195">
                  <c:v>5.10E+02</c:v>
                </c:pt>
                <c:pt idx="78196">
                  <c:v>5.10E+02</c:v>
                </c:pt>
                <c:pt idx="78197">
                  <c:v>5.10E+02</c:v>
                </c:pt>
                <c:pt idx="78198">
                  <c:v>5.10E+02</c:v>
                </c:pt>
                <c:pt idx="78199">
                  <c:v>5.10E+02</c:v>
                </c:pt>
                <c:pt idx="78200">
                  <c:v>5.10E+02</c:v>
                </c:pt>
                <c:pt idx="78201">
                  <c:v>5.10E+02</c:v>
                </c:pt>
                <c:pt idx="78202">
                  <c:v>5.10E+02</c:v>
                </c:pt>
                <c:pt idx="78203">
                  <c:v>5.10E+02</c:v>
                </c:pt>
                <c:pt idx="78204">
                  <c:v>5.10E+02</c:v>
                </c:pt>
                <c:pt idx="78205">
                  <c:v>5.10E+02</c:v>
                </c:pt>
                <c:pt idx="78206">
                  <c:v>5.10E+02</c:v>
                </c:pt>
                <c:pt idx="78207">
                  <c:v>5.10E+02</c:v>
                </c:pt>
                <c:pt idx="78208">
                  <c:v>5.10E+02</c:v>
                </c:pt>
                <c:pt idx="78209">
                  <c:v>5.10E+02</c:v>
                </c:pt>
                <c:pt idx="78210">
                  <c:v>5.10E+02</c:v>
                </c:pt>
                <c:pt idx="78211">
                  <c:v>5.10E+02</c:v>
                </c:pt>
                <c:pt idx="78212">
                  <c:v>5.10E+02</c:v>
                </c:pt>
                <c:pt idx="78213">
                  <c:v>5.10E+02</c:v>
                </c:pt>
                <c:pt idx="78214">
                  <c:v>5.10E+02</c:v>
                </c:pt>
                <c:pt idx="78215">
                  <c:v>5.10E+02</c:v>
                </c:pt>
                <c:pt idx="78216">
                  <c:v>5.10E+02</c:v>
                </c:pt>
                <c:pt idx="78217">
                  <c:v>5.10E+02</c:v>
                </c:pt>
                <c:pt idx="78218">
                  <c:v>5.10E+02</c:v>
                </c:pt>
                <c:pt idx="78219">
                  <c:v>5.10E+02</c:v>
                </c:pt>
                <c:pt idx="78220">
                  <c:v>5.10E+02</c:v>
                </c:pt>
                <c:pt idx="78221">
                  <c:v>5.10E+02</c:v>
                </c:pt>
                <c:pt idx="78222">
                  <c:v>5.10E+02</c:v>
                </c:pt>
                <c:pt idx="78223">
                  <c:v>5.10E+02</c:v>
                </c:pt>
                <c:pt idx="78224">
                  <c:v>5.10E+02</c:v>
                </c:pt>
                <c:pt idx="78225">
                  <c:v>5.10E+02</c:v>
                </c:pt>
                <c:pt idx="78226">
                  <c:v>5.10E+02</c:v>
                </c:pt>
                <c:pt idx="78227">
                  <c:v>5.10E+02</c:v>
                </c:pt>
                <c:pt idx="78228">
                  <c:v>5.10E+02</c:v>
                </c:pt>
                <c:pt idx="78229">
                  <c:v>5.10E+02</c:v>
                </c:pt>
                <c:pt idx="78230">
                  <c:v>5.10E+02</c:v>
                </c:pt>
                <c:pt idx="78231">
                  <c:v>5.10E+02</c:v>
                </c:pt>
                <c:pt idx="78232">
                  <c:v>5.10E+02</c:v>
                </c:pt>
                <c:pt idx="78233">
                  <c:v>5.10E+02</c:v>
                </c:pt>
                <c:pt idx="78234">
                  <c:v>5.10E+02</c:v>
                </c:pt>
                <c:pt idx="78235">
                  <c:v>5.10E+02</c:v>
                </c:pt>
                <c:pt idx="78236">
                  <c:v>5.10E+02</c:v>
                </c:pt>
                <c:pt idx="78237">
                  <c:v>5.10E+02</c:v>
                </c:pt>
                <c:pt idx="78238">
                  <c:v>5.10E+02</c:v>
                </c:pt>
                <c:pt idx="78239">
                  <c:v>5.10E+02</c:v>
                </c:pt>
                <c:pt idx="78240">
                  <c:v>5.10E+02</c:v>
                </c:pt>
                <c:pt idx="78241">
                  <c:v>5.10E+02</c:v>
                </c:pt>
                <c:pt idx="78242">
                  <c:v>5.10E+02</c:v>
                </c:pt>
                <c:pt idx="78243">
                  <c:v>5.10E+02</c:v>
                </c:pt>
                <c:pt idx="78244">
                  <c:v>5.10E+02</c:v>
                </c:pt>
                <c:pt idx="78245">
                  <c:v>5.10E+02</c:v>
                </c:pt>
                <c:pt idx="78246">
                  <c:v>5.10E+02</c:v>
                </c:pt>
                <c:pt idx="78247">
                  <c:v>5.10E+02</c:v>
                </c:pt>
                <c:pt idx="78248">
                  <c:v>5.10E+02</c:v>
                </c:pt>
                <c:pt idx="78249">
                  <c:v>5.10E+02</c:v>
                </c:pt>
                <c:pt idx="78250">
                  <c:v>5.10E+02</c:v>
                </c:pt>
                <c:pt idx="78251">
                  <c:v>5.10E+02</c:v>
                </c:pt>
                <c:pt idx="78252">
                  <c:v>5.10E+02</c:v>
                </c:pt>
                <c:pt idx="78253">
                  <c:v>5.10E+02</c:v>
                </c:pt>
                <c:pt idx="78254">
                  <c:v>5.10E+02</c:v>
                </c:pt>
                <c:pt idx="78255">
                  <c:v>5.10E+02</c:v>
                </c:pt>
                <c:pt idx="78256">
                  <c:v>5.10E+02</c:v>
                </c:pt>
                <c:pt idx="78257">
                  <c:v>5.10E+02</c:v>
                </c:pt>
                <c:pt idx="78258">
                  <c:v>5.10E+02</c:v>
                </c:pt>
                <c:pt idx="78259">
                  <c:v>5.10E+02</c:v>
                </c:pt>
                <c:pt idx="78260">
                  <c:v>5.10E+02</c:v>
                </c:pt>
                <c:pt idx="78261">
                  <c:v>5.10E+02</c:v>
                </c:pt>
                <c:pt idx="78262">
                  <c:v>5.10E+02</c:v>
                </c:pt>
                <c:pt idx="78263">
                  <c:v>5.10E+02</c:v>
                </c:pt>
                <c:pt idx="78264">
                  <c:v>5.10E+02</c:v>
                </c:pt>
                <c:pt idx="78265">
                  <c:v>5.10E+02</c:v>
                </c:pt>
                <c:pt idx="78266">
                  <c:v>5.10E+02</c:v>
                </c:pt>
                <c:pt idx="78267">
                  <c:v>5.10E+02</c:v>
                </c:pt>
                <c:pt idx="78268">
                  <c:v>5.10E+02</c:v>
                </c:pt>
                <c:pt idx="78269">
                  <c:v>5.10E+02</c:v>
                </c:pt>
                <c:pt idx="78270">
                  <c:v>5.10E+02</c:v>
                </c:pt>
                <c:pt idx="78271">
                  <c:v>5.10E+02</c:v>
                </c:pt>
                <c:pt idx="78272">
                  <c:v>5.10E+02</c:v>
                </c:pt>
                <c:pt idx="78273">
                  <c:v>5.10E+02</c:v>
                </c:pt>
                <c:pt idx="78274">
                  <c:v>5.10E+02</c:v>
                </c:pt>
                <c:pt idx="78275">
                  <c:v>5.10E+02</c:v>
                </c:pt>
                <c:pt idx="78276">
                  <c:v>5.10E+02</c:v>
                </c:pt>
                <c:pt idx="78277">
                  <c:v>5.10E+02</c:v>
                </c:pt>
                <c:pt idx="78278">
                  <c:v>5.10E+02</c:v>
                </c:pt>
                <c:pt idx="78279">
                  <c:v>5.10E+02</c:v>
                </c:pt>
                <c:pt idx="78280">
                  <c:v>5.10E+02</c:v>
                </c:pt>
                <c:pt idx="78281">
                  <c:v>5.10E+02</c:v>
                </c:pt>
                <c:pt idx="78282">
                  <c:v>5.10E+02</c:v>
                </c:pt>
                <c:pt idx="78283">
                  <c:v>5.10E+02</c:v>
                </c:pt>
                <c:pt idx="78284">
                  <c:v>5.10E+02</c:v>
                </c:pt>
                <c:pt idx="78285">
                  <c:v>5.10E+02</c:v>
                </c:pt>
                <c:pt idx="78286">
                  <c:v>5.10E+02</c:v>
                </c:pt>
                <c:pt idx="78287">
                  <c:v>5.10E+02</c:v>
                </c:pt>
                <c:pt idx="78288">
                  <c:v>5.10E+02</c:v>
                </c:pt>
                <c:pt idx="78289">
                  <c:v>5.10E+02</c:v>
                </c:pt>
                <c:pt idx="78290">
                  <c:v>5.10E+02</c:v>
                </c:pt>
                <c:pt idx="78291">
                  <c:v>5.10E+02</c:v>
                </c:pt>
                <c:pt idx="78292">
                  <c:v>5.10E+02</c:v>
                </c:pt>
                <c:pt idx="78293">
                  <c:v>5.10E+02</c:v>
                </c:pt>
                <c:pt idx="78294">
                  <c:v>5.10E+02</c:v>
                </c:pt>
                <c:pt idx="78295">
                  <c:v>5.10E+02</c:v>
                </c:pt>
                <c:pt idx="78296">
                  <c:v>5.10E+02</c:v>
                </c:pt>
                <c:pt idx="78297">
                  <c:v>5.10E+02</c:v>
                </c:pt>
                <c:pt idx="78298">
                  <c:v>5.10E+02</c:v>
                </c:pt>
                <c:pt idx="78299">
                  <c:v>5.10E+02</c:v>
                </c:pt>
                <c:pt idx="78300">
                  <c:v>5.10E+02</c:v>
                </c:pt>
                <c:pt idx="78301">
                  <c:v>5.10E+02</c:v>
                </c:pt>
                <c:pt idx="78302">
                  <c:v>5.10E+02</c:v>
                </c:pt>
                <c:pt idx="78303">
                  <c:v>5.10E+02</c:v>
                </c:pt>
                <c:pt idx="78304">
                  <c:v>5.10E+02</c:v>
                </c:pt>
                <c:pt idx="78305">
                  <c:v>5.10E+02</c:v>
                </c:pt>
                <c:pt idx="78306">
                  <c:v>5.10E+02</c:v>
                </c:pt>
                <c:pt idx="78307">
                  <c:v>5.10E+02</c:v>
                </c:pt>
                <c:pt idx="78308">
                  <c:v>5.10E+02</c:v>
                </c:pt>
                <c:pt idx="78309">
                  <c:v>5.10E+02</c:v>
                </c:pt>
                <c:pt idx="78310">
                  <c:v>5.10E+02</c:v>
                </c:pt>
                <c:pt idx="78311">
                  <c:v>5.10E+02</c:v>
                </c:pt>
                <c:pt idx="78312">
                  <c:v>5.10E+02</c:v>
                </c:pt>
                <c:pt idx="78313">
                  <c:v>5.10E+02</c:v>
                </c:pt>
                <c:pt idx="78314">
                  <c:v>5.10E+02</c:v>
                </c:pt>
                <c:pt idx="78315">
                  <c:v>5.10E+02</c:v>
                </c:pt>
                <c:pt idx="78316">
                  <c:v>5.10E+02</c:v>
                </c:pt>
                <c:pt idx="78317">
                  <c:v>5.10E+02</c:v>
                </c:pt>
                <c:pt idx="78318">
                  <c:v>5.10E+02</c:v>
                </c:pt>
                <c:pt idx="78319">
                  <c:v>5.10E+02</c:v>
                </c:pt>
                <c:pt idx="78320">
                  <c:v>5.10E+02</c:v>
                </c:pt>
                <c:pt idx="78321">
                  <c:v>5.10E+02</c:v>
                </c:pt>
                <c:pt idx="78322">
                  <c:v>5.10E+02</c:v>
                </c:pt>
                <c:pt idx="78323">
                  <c:v>5.10E+02</c:v>
                </c:pt>
                <c:pt idx="78324">
                  <c:v>5.10E+02</c:v>
                </c:pt>
                <c:pt idx="78325">
                  <c:v>5.10E+02</c:v>
                </c:pt>
                <c:pt idx="78326">
                  <c:v>5.10E+02</c:v>
                </c:pt>
                <c:pt idx="78327">
                  <c:v>5.10E+02</c:v>
                </c:pt>
                <c:pt idx="78328">
                  <c:v>5.10E+02</c:v>
                </c:pt>
                <c:pt idx="78329">
                  <c:v>5.10E+02</c:v>
                </c:pt>
                <c:pt idx="78330">
                  <c:v>5.10E+02</c:v>
                </c:pt>
                <c:pt idx="78331">
                  <c:v>5.10E+02</c:v>
                </c:pt>
                <c:pt idx="78332">
                  <c:v>5.10E+02</c:v>
                </c:pt>
                <c:pt idx="78333">
                  <c:v>5.10E+02</c:v>
                </c:pt>
                <c:pt idx="78334">
                  <c:v>5.10E+02</c:v>
                </c:pt>
                <c:pt idx="78335">
                  <c:v>5.10E+02</c:v>
                </c:pt>
                <c:pt idx="78336">
                  <c:v>5.10E+02</c:v>
                </c:pt>
                <c:pt idx="78337">
                  <c:v>5.10E+02</c:v>
                </c:pt>
                <c:pt idx="78338">
                  <c:v>5.10E+02</c:v>
                </c:pt>
                <c:pt idx="78339">
                  <c:v>5.10E+02</c:v>
                </c:pt>
                <c:pt idx="78340">
                  <c:v>5.10E+02</c:v>
                </c:pt>
                <c:pt idx="78341">
                  <c:v>5.10E+02</c:v>
                </c:pt>
                <c:pt idx="78342">
                  <c:v>5.10E+02</c:v>
                </c:pt>
                <c:pt idx="78343">
                  <c:v>5.10E+02</c:v>
                </c:pt>
                <c:pt idx="78344">
                  <c:v>5.10E+02</c:v>
                </c:pt>
                <c:pt idx="78345">
                  <c:v>5.10E+02</c:v>
                </c:pt>
                <c:pt idx="78346">
                  <c:v>5.10E+02</c:v>
                </c:pt>
                <c:pt idx="78347">
                  <c:v>5.10E+02</c:v>
                </c:pt>
                <c:pt idx="78348">
                  <c:v>5.10E+02</c:v>
                </c:pt>
                <c:pt idx="78349">
                  <c:v>5.10E+02</c:v>
                </c:pt>
                <c:pt idx="78350">
                  <c:v>5.10E+02</c:v>
                </c:pt>
                <c:pt idx="78351">
                  <c:v>5.10E+02</c:v>
                </c:pt>
                <c:pt idx="78352">
                  <c:v>5.10E+02</c:v>
                </c:pt>
                <c:pt idx="78353">
                  <c:v>5.10E+02</c:v>
                </c:pt>
                <c:pt idx="78354">
                  <c:v>5.10E+02</c:v>
                </c:pt>
                <c:pt idx="78355">
                  <c:v>5.10E+02</c:v>
                </c:pt>
                <c:pt idx="78356">
                  <c:v>5.10E+02</c:v>
                </c:pt>
                <c:pt idx="78357">
                  <c:v>5.10E+02</c:v>
                </c:pt>
                <c:pt idx="78358">
                  <c:v>5.10E+02</c:v>
                </c:pt>
                <c:pt idx="78359">
                  <c:v>5.10E+02</c:v>
                </c:pt>
                <c:pt idx="78360">
                  <c:v>5.10E+02</c:v>
                </c:pt>
                <c:pt idx="78361">
                  <c:v>5.10E+02</c:v>
                </c:pt>
                <c:pt idx="78362">
                  <c:v>5.10E+02</c:v>
                </c:pt>
                <c:pt idx="78363">
                  <c:v>5.10E+02</c:v>
                </c:pt>
                <c:pt idx="78364">
                  <c:v>5.10E+02</c:v>
                </c:pt>
                <c:pt idx="78365">
                  <c:v>5.10E+02</c:v>
                </c:pt>
                <c:pt idx="78366">
                  <c:v>5.10E+02</c:v>
                </c:pt>
                <c:pt idx="78367">
                  <c:v>5.10E+02</c:v>
                </c:pt>
                <c:pt idx="78368">
                  <c:v>5.10E+02</c:v>
                </c:pt>
                <c:pt idx="78369">
                  <c:v>5.10E+02</c:v>
                </c:pt>
                <c:pt idx="78370">
                  <c:v>5.10E+02</c:v>
                </c:pt>
                <c:pt idx="78371">
                  <c:v>5.10E+02</c:v>
                </c:pt>
                <c:pt idx="78372">
                  <c:v>5.10E+02</c:v>
                </c:pt>
                <c:pt idx="78373">
                  <c:v>5.10E+02</c:v>
                </c:pt>
                <c:pt idx="78374">
                  <c:v>5.10E+02</c:v>
                </c:pt>
                <c:pt idx="78375">
                  <c:v>5.10E+02</c:v>
                </c:pt>
                <c:pt idx="78376">
                  <c:v>5.10E+02</c:v>
                </c:pt>
                <c:pt idx="78377">
                  <c:v>5.10E+02</c:v>
                </c:pt>
                <c:pt idx="78378">
                  <c:v>5.10E+02</c:v>
                </c:pt>
                <c:pt idx="78379">
                  <c:v>5.10E+02</c:v>
                </c:pt>
                <c:pt idx="78380">
                  <c:v>5.10E+02</c:v>
                </c:pt>
                <c:pt idx="78381">
                  <c:v>5.10E+02</c:v>
                </c:pt>
                <c:pt idx="78382">
                  <c:v>5.10E+02</c:v>
                </c:pt>
                <c:pt idx="78383">
                  <c:v>5.10E+02</c:v>
                </c:pt>
                <c:pt idx="78384">
                  <c:v>5.10E+02</c:v>
                </c:pt>
                <c:pt idx="78385">
                  <c:v>5.10E+02</c:v>
                </c:pt>
                <c:pt idx="78386">
                  <c:v>5.10E+02</c:v>
                </c:pt>
                <c:pt idx="78387">
                  <c:v>5.10E+02</c:v>
                </c:pt>
                <c:pt idx="78388">
                  <c:v>5.10E+02</c:v>
                </c:pt>
                <c:pt idx="78389">
                  <c:v>5.10E+02</c:v>
                </c:pt>
                <c:pt idx="78390">
                  <c:v>5.10E+02</c:v>
                </c:pt>
                <c:pt idx="78391">
                  <c:v>5.10E+02</c:v>
                </c:pt>
                <c:pt idx="78392">
                  <c:v>5.10E+02</c:v>
                </c:pt>
                <c:pt idx="78393">
                  <c:v>5.10E+02</c:v>
                </c:pt>
                <c:pt idx="78394">
                  <c:v>5.10E+02</c:v>
                </c:pt>
                <c:pt idx="78395">
                  <c:v>5.10E+02</c:v>
                </c:pt>
                <c:pt idx="78396">
                  <c:v>5.10E+02</c:v>
                </c:pt>
                <c:pt idx="78397">
                  <c:v>5.10E+02</c:v>
                </c:pt>
                <c:pt idx="78398">
                  <c:v>5.10E+02</c:v>
                </c:pt>
                <c:pt idx="78399">
                  <c:v>5.10E+02</c:v>
                </c:pt>
                <c:pt idx="78400">
                  <c:v>5.10E+02</c:v>
                </c:pt>
                <c:pt idx="78401">
                  <c:v>5.10E+02</c:v>
                </c:pt>
                <c:pt idx="78402">
                  <c:v>5.10E+02</c:v>
                </c:pt>
                <c:pt idx="78403">
                  <c:v>5.10E+02</c:v>
                </c:pt>
                <c:pt idx="78404">
                  <c:v>5.10E+02</c:v>
                </c:pt>
                <c:pt idx="78405">
                  <c:v>5.10E+02</c:v>
                </c:pt>
                <c:pt idx="78406">
                  <c:v>5.10E+02</c:v>
                </c:pt>
                <c:pt idx="78407">
                  <c:v>5.10E+02</c:v>
                </c:pt>
                <c:pt idx="78408">
                  <c:v>5.10E+02</c:v>
                </c:pt>
                <c:pt idx="78409">
                  <c:v>5.10E+02</c:v>
                </c:pt>
                <c:pt idx="78410">
                  <c:v>5.10E+02</c:v>
                </c:pt>
                <c:pt idx="78411">
                  <c:v>5.10E+02</c:v>
                </c:pt>
                <c:pt idx="78412">
                  <c:v>5.10E+02</c:v>
                </c:pt>
                <c:pt idx="78413">
                  <c:v>5.10E+02</c:v>
                </c:pt>
                <c:pt idx="78414">
                  <c:v>5.10E+02</c:v>
                </c:pt>
                <c:pt idx="78415">
                  <c:v>5.10E+02</c:v>
                </c:pt>
                <c:pt idx="78416">
                  <c:v>5.10E+02</c:v>
                </c:pt>
                <c:pt idx="78417">
                  <c:v>5.10E+02</c:v>
                </c:pt>
                <c:pt idx="78418">
                  <c:v>5.10E+02</c:v>
                </c:pt>
                <c:pt idx="78419">
                  <c:v>5.10E+02</c:v>
                </c:pt>
                <c:pt idx="78420">
                  <c:v>5.10E+02</c:v>
                </c:pt>
                <c:pt idx="78421">
                  <c:v>5.10E+02</c:v>
                </c:pt>
                <c:pt idx="78422">
                  <c:v>5.10E+02</c:v>
                </c:pt>
                <c:pt idx="78423">
                  <c:v>5.10E+02</c:v>
                </c:pt>
                <c:pt idx="78424">
                  <c:v>5.10E+02</c:v>
                </c:pt>
                <c:pt idx="78425">
                  <c:v>5.10E+02</c:v>
                </c:pt>
                <c:pt idx="78426">
                  <c:v>5.10E+02</c:v>
                </c:pt>
                <c:pt idx="78427">
                  <c:v>5.10E+02</c:v>
                </c:pt>
                <c:pt idx="78428">
                  <c:v>5.10E+02</c:v>
                </c:pt>
                <c:pt idx="78429">
                  <c:v>5.10E+02</c:v>
                </c:pt>
                <c:pt idx="78430">
                  <c:v>5.10E+02</c:v>
                </c:pt>
                <c:pt idx="78431">
                  <c:v>5.10E+02</c:v>
                </c:pt>
                <c:pt idx="78432">
                  <c:v>5.10E+02</c:v>
                </c:pt>
                <c:pt idx="78433">
                  <c:v>5.10E+02</c:v>
                </c:pt>
                <c:pt idx="78434">
                  <c:v>5.10E+02</c:v>
                </c:pt>
                <c:pt idx="78435">
                  <c:v>5.10E+02</c:v>
                </c:pt>
                <c:pt idx="78436">
                  <c:v>5.10E+02</c:v>
                </c:pt>
                <c:pt idx="78437">
                  <c:v>5.10E+02</c:v>
                </c:pt>
                <c:pt idx="78438">
                  <c:v>5.10E+02</c:v>
                </c:pt>
                <c:pt idx="78439">
                  <c:v>5.10E+02</c:v>
                </c:pt>
                <c:pt idx="78440">
                  <c:v>5.10E+02</c:v>
                </c:pt>
                <c:pt idx="78441">
                  <c:v>5.10E+02</c:v>
                </c:pt>
                <c:pt idx="78442">
                  <c:v>5.10E+02</c:v>
                </c:pt>
                <c:pt idx="78443">
                  <c:v>5.10E+02</c:v>
                </c:pt>
                <c:pt idx="78444">
                  <c:v>5.10E+02</c:v>
                </c:pt>
                <c:pt idx="78445">
                  <c:v>5.10E+02</c:v>
                </c:pt>
                <c:pt idx="78446">
                  <c:v>5.10E+02</c:v>
                </c:pt>
                <c:pt idx="78447">
                  <c:v>5.10E+02</c:v>
                </c:pt>
                <c:pt idx="78448">
                  <c:v>5.10E+02</c:v>
                </c:pt>
                <c:pt idx="78449">
                  <c:v>5.10E+02</c:v>
                </c:pt>
                <c:pt idx="78450">
                  <c:v>5.10E+02</c:v>
                </c:pt>
                <c:pt idx="78451">
                  <c:v>5.10E+02</c:v>
                </c:pt>
                <c:pt idx="78452">
                  <c:v>5.10E+02</c:v>
                </c:pt>
                <c:pt idx="78453">
                  <c:v>5.10E+02</c:v>
                </c:pt>
                <c:pt idx="78454">
                  <c:v>5.10E+02</c:v>
                </c:pt>
                <c:pt idx="78455">
                  <c:v>5.10E+02</c:v>
                </c:pt>
                <c:pt idx="78456">
                  <c:v>5.10E+02</c:v>
                </c:pt>
                <c:pt idx="78457">
                  <c:v>5.10E+02</c:v>
                </c:pt>
                <c:pt idx="78458">
                  <c:v>5.10E+02</c:v>
                </c:pt>
                <c:pt idx="78459">
                  <c:v>5.10E+02</c:v>
                </c:pt>
                <c:pt idx="78460">
                  <c:v>5.10E+02</c:v>
                </c:pt>
                <c:pt idx="78461">
                  <c:v>5.10E+02</c:v>
                </c:pt>
                <c:pt idx="78462">
                  <c:v>5.10E+02</c:v>
                </c:pt>
                <c:pt idx="78463">
                  <c:v>5.10E+02</c:v>
                </c:pt>
                <c:pt idx="78464">
                  <c:v>5.10E+02</c:v>
                </c:pt>
                <c:pt idx="78465">
                  <c:v>5.10E+02</c:v>
                </c:pt>
                <c:pt idx="78466">
                  <c:v>5.10E+02</c:v>
                </c:pt>
                <c:pt idx="78467">
                  <c:v>5.10E+02</c:v>
                </c:pt>
                <c:pt idx="78468">
                  <c:v>5.10E+02</c:v>
                </c:pt>
                <c:pt idx="78469">
                  <c:v>5.10E+02</c:v>
                </c:pt>
                <c:pt idx="78470">
                  <c:v>5.10E+02</c:v>
                </c:pt>
                <c:pt idx="78471">
                  <c:v>5.10E+02</c:v>
                </c:pt>
                <c:pt idx="78472">
                  <c:v>5.10E+02</c:v>
                </c:pt>
                <c:pt idx="78473">
                  <c:v>5.10E+02</c:v>
                </c:pt>
                <c:pt idx="78474">
                  <c:v>5.10E+02</c:v>
                </c:pt>
                <c:pt idx="78475">
                  <c:v>5.10E+02</c:v>
                </c:pt>
                <c:pt idx="78476">
                  <c:v>5.10E+02</c:v>
                </c:pt>
                <c:pt idx="78477">
                  <c:v>5.10E+02</c:v>
                </c:pt>
                <c:pt idx="78478">
                  <c:v>5.10E+02</c:v>
                </c:pt>
                <c:pt idx="78479">
                  <c:v>5.10E+02</c:v>
                </c:pt>
                <c:pt idx="78480">
                  <c:v>5.10E+02</c:v>
                </c:pt>
                <c:pt idx="78481">
                  <c:v>5.10E+02</c:v>
                </c:pt>
                <c:pt idx="78482">
                  <c:v>5.10E+02</c:v>
                </c:pt>
                <c:pt idx="78483">
                  <c:v>5.10E+02</c:v>
                </c:pt>
                <c:pt idx="78484">
                  <c:v>5.10E+02</c:v>
                </c:pt>
                <c:pt idx="78485">
                  <c:v>5.10E+02</c:v>
                </c:pt>
                <c:pt idx="78486">
                  <c:v>5.10E+02</c:v>
                </c:pt>
                <c:pt idx="78487">
                  <c:v>5.10E+02</c:v>
                </c:pt>
                <c:pt idx="78488">
                  <c:v>5.10E+02</c:v>
                </c:pt>
                <c:pt idx="78489">
                  <c:v>5.10E+02</c:v>
                </c:pt>
                <c:pt idx="78490">
                  <c:v>5.10E+02</c:v>
                </c:pt>
                <c:pt idx="78491">
                  <c:v>5.10E+02</c:v>
                </c:pt>
                <c:pt idx="78492">
                  <c:v>5.10E+02</c:v>
                </c:pt>
                <c:pt idx="78493">
                  <c:v>5.10E+02</c:v>
                </c:pt>
                <c:pt idx="78494">
                  <c:v>5.10E+02</c:v>
                </c:pt>
                <c:pt idx="78495">
                  <c:v>5.10E+02</c:v>
                </c:pt>
                <c:pt idx="78496">
                  <c:v>5.10E+02</c:v>
                </c:pt>
                <c:pt idx="78497">
                  <c:v>5.10E+02</c:v>
                </c:pt>
                <c:pt idx="78498">
                  <c:v>5.10E+02</c:v>
                </c:pt>
                <c:pt idx="78499">
                  <c:v>5.10E+02</c:v>
                </c:pt>
                <c:pt idx="78500">
                  <c:v>5.10E+02</c:v>
                </c:pt>
                <c:pt idx="78501">
                  <c:v>5.10E+02</c:v>
                </c:pt>
                <c:pt idx="78502">
                  <c:v>5.10E+02</c:v>
                </c:pt>
                <c:pt idx="78503">
                  <c:v>5.10E+02</c:v>
                </c:pt>
                <c:pt idx="78504">
                  <c:v>5.10E+02</c:v>
                </c:pt>
                <c:pt idx="78505">
                  <c:v>5.10E+02</c:v>
                </c:pt>
                <c:pt idx="78506">
                  <c:v>5.10E+02</c:v>
                </c:pt>
                <c:pt idx="78507">
                  <c:v>5.10E+02</c:v>
                </c:pt>
                <c:pt idx="78508">
                  <c:v>5.10E+02</c:v>
                </c:pt>
                <c:pt idx="78509">
                  <c:v>5.10E+02</c:v>
                </c:pt>
                <c:pt idx="78510">
                  <c:v>5.10E+02</c:v>
                </c:pt>
                <c:pt idx="78511">
                  <c:v>5.10E+02</c:v>
                </c:pt>
                <c:pt idx="78512">
                  <c:v>5.10E+02</c:v>
                </c:pt>
                <c:pt idx="78513">
                  <c:v>5.10E+02</c:v>
                </c:pt>
                <c:pt idx="78514">
                  <c:v>5.10E+02</c:v>
                </c:pt>
                <c:pt idx="78515">
                  <c:v>5.10E+02</c:v>
                </c:pt>
                <c:pt idx="78516">
                  <c:v>5.10E+02</c:v>
                </c:pt>
                <c:pt idx="78517">
                  <c:v>5.10E+02</c:v>
                </c:pt>
                <c:pt idx="78518">
                  <c:v>5.10E+02</c:v>
                </c:pt>
                <c:pt idx="78519">
                  <c:v>5.10E+02</c:v>
                </c:pt>
                <c:pt idx="78520">
                  <c:v>5.10E+02</c:v>
                </c:pt>
                <c:pt idx="78521">
                  <c:v>5.10E+02</c:v>
                </c:pt>
                <c:pt idx="78522">
                  <c:v>5.10E+02</c:v>
                </c:pt>
                <c:pt idx="78523">
                  <c:v>5.10E+02</c:v>
                </c:pt>
                <c:pt idx="78524">
                  <c:v>5.10E+02</c:v>
                </c:pt>
                <c:pt idx="78525">
                  <c:v>5.10E+02</c:v>
                </c:pt>
                <c:pt idx="78526">
                  <c:v>5.10E+02</c:v>
                </c:pt>
                <c:pt idx="78527">
                  <c:v>5.10E+02</c:v>
                </c:pt>
                <c:pt idx="78528">
                  <c:v>5.10E+02</c:v>
                </c:pt>
                <c:pt idx="78529">
                  <c:v>5.10E+02</c:v>
                </c:pt>
                <c:pt idx="78530">
                  <c:v>5.10E+02</c:v>
                </c:pt>
                <c:pt idx="78531">
                  <c:v>5.10E+02</c:v>
                </c:pt>
                <c:pt idx="78532">
                  <c:v>5.10E+02</c:v>
                </c:pt>
                <c:pt idx="78533">
                  <c:v>5.10E+02</c:v>
                </c:pt>
                <c:pt idx="78534">
                  <c:v>5.10E+02</c:v>
                </c:pt>
                <c:pt idx="78535">
                  <c:v>5.10E+02</c:v>
                </c:pt>
                <c:pt idx="78536">
                  <c:v>5.10E+02</c:v>
                </c:pt>
                <c:pt idx="78537">
                  <c:v>5.10E+02</c:v>
                </c:pt>
                <c:pt idx="78538">
                  <c:v>5.10E+02</c:v>
                </c:pt>
                <c:pt idx="78539">
                  <c:v>5.10E+02</c:v>
                </c:pt>
                <c:pt idx="78540">
                  <c:v>5.10E+02</c:v>
                </c:pt>
                <c:pt idx="78541">
                  <c:v>5.10E+02</c:v>
                </c:pt>
                <c:pt idx="78542">
                  <c:v>5.10E+02</c:v>
                </c:pt>
                <c:pt idx="78543">
                  <c:v>5.10E+02</c:v>
                </c:pt>
                <c:pt idx="78544">
                  <c:v>5.10E+02</c:v>
                </c:pt>
                <c:pt idx="78545">
                  <c:v>5.10E+02</c:v>
                </c:pt>
                <c:pt idx="78546">
                  <c:v>5.10E+02</c:v>
                </c:pt>
                <c:pt idx="78547">
                  <c:v>5.10E+02</c:v>
                </c:pt>
                <c:pt idx="78548">
                  <c:v>5.10E+02</c:v>
                </c:pt>
                <c:pt idx="78549">
                  <c:v>5.10E+02</c:v>
                </c:pt>
                <c:pt idx="78550">
                  <c:v>5.10E+02</c:v>
                </c:pt>
                <c:pt idx="78551">
                  <c:v>5.10E+02</c:v>
                </c:pt>
                <c:pt idx="78552">
                  <c:v>5.10E+02</c:v>
                </c:pt>
                <c:pt idx="78553">
                  <c:v>5.10E+02</c:v>
                </c:pt>
                <c:pt idx="78554">
                  <c:v>5.10E+02</c:v>
                </c:pt>
                <c:pt idx="78555">
                  <c:v>5.10E+02</c:v>
                </c:pt>
                <c:pt idx="78556">
                  <c:v>5.10E+02</c:v>
                </c:pt>
                <c:pt idx="78557">
                  <c:v>5.10E+02</c:v>
                </c:pt>
                <c:pt idx="78558">
                  <c:v>5.10E+02</c:v>
                </c:pt>
                <c:pt idx="78559">
                  <c:v>5.10E+02</c:v>
                </c:pt>
                <c:pt idx="78560">
                  <c:v>5.10E+02</c:v>
                </c:pt>
                <c:pt idx="78561">
                  <c:v>5.10E+02</c:v>
                </c:pt>
                <c:pt idx="78562">
                  <c:v>5.10E+02</c:v>
                </c:pt>
                <c:pt idx="78563">
                  <c:v>5.10E+02</c:v>
                </c:pt>
                <c:pt idx="78564">
                  <c:v>5.10E+02</c:v>
                </c:pt>
                <c:pt idx="78565">
                  <c:v>5.10E+02</c:v>
                </c:pt>
                <c:pt idx="78566">
                  <c:v>5.10E+02</c:v>
                </c:pt>
                <c:pt idx="78567">
                  <c:v>5.10E+02</c:v>
                </c:pt>
                <c:pt idx="78568">
                  <c:v>5.10E+02</c:v>
                </c:pt>
                <c:pt idx="78569">
                  <c:v>5.10E+02</c:v>
                </c:pt>
                <c:pt idx="78570">
                  <c:v>5.10E+02</c:v>
                </c:pt>
                <c:pt idx="78571">
                  <c:v>5.10E+02</c:v>
                </c:pt>
                <c:pt idx="78572">
                  <c:v>5.10E+02</c:v>
                </c:pt>
                <c:pt idx="78573">
                  <c:v>5.10E+02</c:v>
                </c:pt>
                <c:pt idx="78574">
                  <c:v>5.10E+02</c:v>
                </c:pt>
                <c:pt idx="78575">
                  <c:v>5.10E+02</c:v>
                </c:pt>
                <c:pt idx="78576">
                  <c:v>5.10E+02</c:v>
                </c:pt>
                <c:pt idx="78577">
                  <c:v>5.10E+02</c:v>
                </c:pt>
                <c:pt idx="78578">
                  <c:v>5.10E+02</c:v>
                </c:pt>
                <c:pt idx="78579">
                  <c:v>5.10E+02</c:v>
                </c:pt>
                <c:pt idx="78580">
                  <c:v>5.10E+02</c:v>
                </c:pt>
                <c:pt idx="78581">
                  <c:v>5.10E+02</c:v>
                </c:pt>
                <c:pt idx="78582">
                  <c:v>5.10E+02</c:v>
                </c:pt>
                <c:pt idx="78583">
                  <c:v>5.10E+02</c:v>
                </c:pt>
                <c:pt idx="78584">
                  <c:v>5.10E+02</c:v>
                </c:pt>
                <c:pt idx="78585">
                  <c:v>5.10E+02</c:v>
                </c:pt>
                <c:pt idx="78586">
                  <c:v>5.10E+02</c:v>
                </c:pt>
                <c:pt idx="78587">
                  <c:v>5.10E+02</c:v>
                </c:pt>
                <c:pt idx="78588">
                  <c:v>5.10E+02</c:v>
                </c:pt>
                <c:pt idx="78589">
                  <c:v>5.10E+02</c:v>
                </c:pt>
                <c:pt idx="78590">
                  <c:v>5.10E+02</c:v>
                </c:pt>
                <c:pt idx="78591">
                  <c:v>5.10E+02</c:v>
                </c:pt>
                <c:pt idx="78592">
                  <c:v>5.10E+02</c:v>
                </c:pt>
                <c:pt idx="78593">
                  <c:v>5.10E+02</c:v>
                </c:pt>
                <c:pt idx="78594">
                  <c:v>5.10E+02</c:v>
                </c:pt>
                <c:pt idx="78595">
                  <c:v>5.10E+02</c:v>
                </c:pt>
                <c:pt idx="78596">
                  <c:v>5.10E+02</c:v>
                </c:pt>
                <c:pt idx="78597">
                  <c:v>5.10E+02</c:v>
                </c:pt>
                <c:pt idx="78598">
                  <c:v>5.10E+02</c:v>
                </c:pt>
                <c:pt idx="78599">
                  <c:v>5.10E+02</c:v>
                </c:pt>
                <c:pt idx="78600">
                  <c:v>5.10E+02</c:v>
                </c:pt>
                <c:pt idx="78601">
                  <c:v>5.10E+02</c:v>
                </c:pt>
                <c:pt idx="78602">
                  <c:v>5.10E+02</c:v>
                </c:pt>
                <c:pt idx="78603">
                  <c:v>5.10E+02</c:v>
                </c:pt>
                <c:pt idx="78604">
                  <c:v>5.10E+02</c:v>
                </c:pt>
                <c:pt idx="78605">
                  <c:v>5.10E+02</c:v>
                </c:pt>
                <c:pt idx="78606">
                  <c:v>5.10E+02</c:v>
                </c:pt>
                <c:pt idx="78607">
                  <c:v>5.10E+02</c:v>
                </c:pt>
                <c:pt idx="78608">
                  <c:v>5.10E+02</c:v>
                </c:pt>
                <c:pt idx="78609">
                  <c:v>5.10E+02</c:v>
                </c:pt>
                <c:pt idx="78610">
                  <c:v>5.10E+02</c:v>
                </c:pt>
                <c:pt idx="78611">
                  <c:v>5.10E+02</c:v>
                </c:pt>
                <c:pt idx="78612">
                  <c:v>5.10E+02</c:v>
                </c:pt>
                <c:pt idx="78613">
                  <c:v>5.10E+02</c:v>
                </c:pt>
                <c:pt idx="78614">
                  <c:v>5.10E+02</c:v>
                </c:pt>
                <c:pt idx="78615">
                  <c:v>5.10E+02</c:v>
                </c:pt>
                <c:pt idx="78616">
                  <c:v>5.10E+02</c:v>
                </c:pt>
                <c:pt idx="78617">
                  <c:v>5.10E+02</c:v>
                </c:pt>
                <c:pt idx="78618">
                  <c:v>5.10E+02</c:v>
                </c:pt>
                <c:pt idx="78619">
                  <c:v>5.10E+02</c:v>
                </c:pt>
                <c:pt idx="78620">
                  <c:v>5.10E+02</c:v>
                </c:pt>
                <c:pt idx="78621">
                  <c:v>5.10E+02</c:v>
                </c:pt>
                <c:pt idx="78622">
                  <c:v>5.10E+02</c:v>
                </c:pt>
                <c:pt idx="78623">
                  <c:v>5.10E+02</c:v>
                </c:pt>
                <c:pt idx="78624">
                  <c:v>5.10E+02</c:v>
                </c:pt>
                <c:pt idx="78625">
                  <c:v>5.10E+02</c:v>
                </c:pt>
                <c:pt idx="78626">
                  <c:v>5.10E+02</c:v>
                </c:pt>
                <c:pt idx="78627">
                  <c:v>5.10E+02</c:v>
                </c:pt>
                <c:pt idx="78628">
                  <c:v>5.10E+02</c:v>
                </c:pt>
                <c:pt idx="78629">
                  <c:v>5.10E+02</c:v>
                </c:pt>
                <c:pt idx="78630">
                  <c:v>5.10E+02</c:v>
                </c:pt>
                <c:pt idx="78631">
                  <c:v>5.10E+02</c:v>
                </c:pt>
                <c:pt idx="78632">
                  <c:v>5.10E+02</c:v>
                </c:pt>
                <c:pt idx="78633">
                  <c:v>5.10E+02</c:v>
                </c:pt>
                <c:pt idx="78634">
                  <c:v>5.10E+02</c:v>
                </c:pt>
                <c:pt idx="78635">
                  <c:v>5.10E+02</c:v>
                </c:pt>
                <c:pt idx="78636">
                  <c:v>5.10E+02</c:v>
                </c:pt>
                <c:pt idx="78637">
                  <c:v>5.10E+02</c:v>
                </c:pt>
                <c:pt idx="78638">
                  <c:v>5.10E+02</c:v>
                </c:pt>
                <c:pt idx="78639">
                  <c:v>5.10E+02</c:v>
                </c:pt>
                <c:pt idx="78640">
                  <c:v>5.10E+02</c:v>
                </c:pt>
                <c:pt idx="78641">
                  <c:v>5.10E+02</c:v>
                </c:pt>
                <c:pt idx="78642">
                  <c:v>5.10E+02</c:v>
                </c:pt>
                <c:pt idx="78643">
                  <c:v>5.10E+02</c:v>
                </c:pt>
                <c:pt idx="78644">
                  <c:v>5.10E+02</c:v>
                </c:pt>
                <c:pt idx="78645">
                  <c:v>5.10E+02</c:v>
                </c:pt>
                <c:pt idx="78646">
                  <c:v>5.10E+02</c:v>
                </c:pt>
                <c:pt idx="78647">
                  <c:v>5.10E+02</c:v>
                </c:pt>
                <c:pt idx="78648">
                  <c:v>5.10E+02</c:v>
                </c:pt>
                <c:pt idx="78649">
                  <c:v>5.10E+02</c:v>
                </c:pt>
                <c:pt idx="78650">
                  <c:v>5.10E+02</c:v>
                </c:pt>
                <c:pt idx="78651">
                  <c:v>5.10E+02</c:v>
                </c:pt>
                <c:pt idx="78652">
                  <c:v>5.10E+02</c:v>
                </c:pt>
                <c:pt idx="78653">
                  <c:v>5.10E+02</c:v>
                </c:pt>
                <c:pt idx="78654">
                  <c:v>5.10E+02</c:v>
                </c:pt>
                <c:pt idx="78655">
                  <c:v>5.10E+02</c:v>
                </c:pt>
                <c:pt idx="78656">
                  <c:v>5.10E+02</c:v>
                </c:pt>
                <c:pt idx="78657">
                  <c:v>5.10E+02</c:v>
                </c:pt>
                <c:pt idx="78658">
                  <c:v>5.10E+02</c:v>
                </c:pt>
                <c:pt idx="78659">
                  <c:v>5.10E+02</c:v>
                </c:pt>
                <c:pt idx="78660">
                  <c:v>5.10E+02</c:v>
                </c:pt>
                <c:pt idx="78661">
                  <c:v>5.10E+02</c:v>
                </c:pt>
                <c:pt idx="78662">
                  <c:v>5.10E+02</c:v>
                </c:pt>
                <c:pt idx="78663">
                  <c:v>5.10E+02</c:v>
                </c:pt>
                <c:pt idx="78664">
                  <c:v>5.10E+02</c:v>
                </c:pt>
                <c:pt idx="78665">
                  <c:v>5.10E+02</c:v>
                </c:pt>
                <c:pt idx="78666">
                  <c:v>5.10E+02</c:v>
                </c:pt>
                <c:pt idx="78667">
                  <c:v>5.10E+02</c:v>
                </c:pt>
                <c:pt idx="78668">
                  <c:v>5.10E+02</c:v>
                </c:pt>
                <c:pt idx="78669">
                  <c:v>5.10E+02</c:v>
                </c:pt>
                <c:pt idx="78670">
                  <c:v>5.10E+02</c:v>
                </c:pt>
                <c:pt idx="78671">
                  <c:v>5.10E+02</c:v>
                </c:pt>
                <c:pt idx="78672">
                  <c:v>5.10E+02</c:v>
                </c:pt>
                <c:pt idx="78673">
                  <c:v>5.10E+02</c:v>
                </c:pt>
                <c:pt idx="78674">
                  <c:v>5.10E+02</c:v>
                </c:pt>
                <c:pt idx="78675">
                  <c:v>5.10E+02</c:v>
                </c:pt>
                <c:pt idx="78676">
                  <c:v>5.10E+02</c:v>
                </c:pt>
                <c:pt idx="78677">
                  <c:v>5.10E+02</c:v>
                </c:pt>
                <c:pt idx="78678">
                  <c:v>5.10E+02</c:v>
                </c:pt>
                <c:pt idx="78679">
                  <c:v>5.10E+02</c:v>
                </c:pt>
                <c:pt idx="78680">
                  <c:v>5.10E+02</c:v>
                </c:pt>
                <c:pt idx="78681">
                  <c:v>5.10E+02</c:v>
                </c:pt>
                <c:pt idx="78682">
                  <c:v>5.10E+02</c:v>
                </c:pt>
                <c:pt idx="78683">
                  <c:v>5.10E+02</c:v>
                </c:pt>
                <c:pt idx="78684">
                  <c:v>5.10E+02</c:v>
                </c:pt>
                <c:pt idx="78685">
                  <c:v>5.10E+02</c:v>
                </c:pt>
                <c:pt idx="78686">
                  <c:v>5.10E+02</c:v>
                </c:pt>
                <c:pt idx="78687">
                  <c:v>5.10E+02</c:v>
                </c:pt>
                <c:pt idx="78688">
                  <c:v>5.10E+02</c:v>
                </c:pt>
                <c:pt idx="78689">
                  <c:v>5.10E+02</c:v>
                </c:pt>
                <c:pt idx="78690">
                  <c:v>5.10E+02</c:v>
                </c:pt>
                <c:pt idx="78691">
                  <c:v>5.10E+02</c:v>
                </c:pt>
                <c:pt idx="78692">
                  <c:v>5.10E+02</c:v>
                </c:pt>
                <c:pt idx="78693">
                  <c:v>5.10E+02</c:v>
                </c:pt>
                <c:pt idx="78694">
                  <c:v>5.10E+02</c:v>
                </c:pt>
                <c:pt idx="78695">
                  <c:v>5.10E+02</c:v>
                </c:pt>
                <c:pt idx="78696">
                  <c:v>5.10E+02</c:v>
                </c:pt>
                <c:pt idx="78697">
                  <c:v>5.10E+02</c:v>
                </c:pt>
                <c:pt idx="78698">
                  <c:v>5.10E+02</c:v>
                </c:pt>
                <c:pt idx="78699">
                  <c:v>5.10E+02</c:v>
                </c:pt>
                <c:pt idx="78700">
                  <c:v>5.10E+02</c:v>
                </c:pt>
                <c:pt idx="78701">
                  <c:v>5.10E+02</c:v>
                </c:pt>
                <c:pt idx="78702">
                  <c:v>5.10E+02</c:v>
                </c:pt>
                <c:pt idx="78703">
                  <c:v>5.10E+02</c:v>
                </c:pt>
                <c:pt idx="78704">
                  <c:v>5.10E+02</c:v>
                </c:pt>
                <c:pt idx="78705">
                  <c:v>5.10E+02</c:v>
                </c:pt>
                <c:pt idx="78706">
                  <c:v>5.10E+02</c:v>
                </c:pt>
                <c:pt idx="78707">
                  <c:v>5.10E+02</c:v>
                </c:pt>
                <c:pt idx="78708">
                  <c:v>5.10E+02</c:v>
                </c:pt>
                <c:pt idx="78709">
                  <c:v>5.10E+02</c:v>
                </c:pt>
                <c:pt idx="78710">
                  <c:v>5.10E+02</c:v>
                </c:pt>
                <c:pt idx="78711">
                  <c:v>5.10E+02</c:v>
                </c:pt>
                <c:pt idx="78712">
                  <c:v>5.10E+02</c:v>
                </c:pt>
                <c:pt idx="78713">
                  <c:v>5.10E+02</c:v>
                </c:pt>
                <c:pt idx="78714">
                  <c:v>5.10E+02</c:v>
                </c:pt>
                <c:pt idx="78715">
                  <c:v>5.10E+02</c:v>
                </c:pt>
                <c:pt idx="78716">
                  <c:v>5.10E+02</c:v>
                </c:pt>
                <c:pt idx="78717">
                  <c:v>5.10E+02</c:v>
                </c:pt>
                <c:pt idx="78718">
                  <c:v>5.10E+02</c:v>
                </c:pt>
                <c:pt idx="78719">
                  <c:v>5.10E+02</c:v>
                </c:pt>
                <c:pt idx="78720">
                  <c:v>5.10E+02</c:v>
                </c:pt>
                <c:pt idx="78721">
                  <c:v>5.10E+02</c:v>
                </c:pt>
                <c:pt idx="78722">
                  <c:v>5.10E+02</c:v>
                </c:pt>
                <c:pt idx="78723">
                  <c:v>5.10E+02</c:v>
                </c:pt>
                <c:pt idx="78724">
                  <c:v>5.10E+02</c:v>
                </c:pt>
                <c:pt idx="78725">
                  <c:v>5.10E+02</c:v>
                </c:pt>
                <c:pt idx="78726">
                  <c:v>5.10E+02</c:v>
                </c:pt>
                <c:pt idx="78727">
                  <c:v>5.10E+02</c:v>
                </c:pt>
                <c:pt idx="78728">
                  <c:v>5.10E+02</c:v>
                </c:pt>
                <c:pt idx="78729">
                  <c:v>5.10E+02</c:v>
                </c:pt>
                <c:pt idx="78730">
                  <c:v>5.10E+02</c:v>
                </c:pt>
                <c:pt idx="78731">
                  <c:v>5.10E+02</c:v>
                </c:pt>
                <c:pt idx="78732">
                  <c:v>5.10E+02</c:v>
                </c:pt>
                <c:pt idx="78733">
                  <c:v>5.10E+02</c:v>
                </c:pt>
                <c:pt idx="78734">
                  <c:v>5.10E+02</c:v>
                </c:pt>
                <c:pt idx="78735">
                  <c:v>5.10E+02</c:v>
                </c:pt>
                <c:pt idx="78736">
                  <c:v>5.10E+02</c:v>
                </c:pt>
                <c:pt idx="78737">
                  <c:v>5.10E+02</c:v>
                </c:pt>
                <c:pt idx="78738">
                  <c:v>5.10E+02</c:v>
                </c:pt>
                <c:pt idx="78739">
                  <c:v>5.10E+02</c:v>
                </c:pt>
                <c:pt idx="78740">
                  <c:v>5.10E+02</c:v>
                </c:pt>
                <c:pt idx="78741">
                  <c:v>5.10E+02</c:v>
                </c:pt>
                <c:pt idx="78742">
                  <c:v>5.10E+02</c:v>
                </c:pt>
                <c:pt idx="78743">
                  <c:v>5.10E+02</c:v>
                </c:pt>
                <c:pt idx="78744">
                  <c:v>5.10E+02</c:v>
                </c:pt>
                <c:pt idx="78745">
                  <c:v>5.10E+02</c:v>
                </c:pt>
                <c:pt idx="78746">
                  <c:v>5.10E+02</c:v>
                </c:pt>
                <c:pt idx="78747">
                  <c:v>5.10E+02</c:v>
                </c:pt>
                <c:pt idx="78748">
                  <c:v>5.10E+02</c:v>
                </c:pt>
                <c:pt idx="78749">
                  <c:v>5.10E+02</c:v>
                </c:pt>
                <c:pt idx="78750">
                  <c:v>5.10E+02</c:v>
                </c:pt>
                <c:pt idx="78751">
                  <c:v>5.10E+02</c:v>
                </c:pt>
                <c:pt idx="78752">
                  <c:v>5.10E+02</c:v>
                </c:pt>
                <c:pt idx="78753">
                  <c:v>5.10E+02</c:v>
                </c:pt>
                <c:pt idx="78754">
                  <c:v>5.10E+02</c:v>
                </c:pt>
                <c:pt idx="78755">
                  <c:v>5.10E+02</c:v>
                </c:pt>
                <c:pt idx="78756">
                  <c:v>5.10E+02</c:v>
                </c:pt>
                <c:pt idx="78757">
                  <c:v>5.10E+02</c:v>
                </c:pt>
                <c:pt idx="78758">
                  <c:v>5.10E+02</c:v>
                </c:pt>
                <c:pt idx="78759">
                  <c:v>5.10E+02</c:v>
                </c:pt>
                <c:pt idx="78760">
                  <c:v>5.10E+02</c:v>
                </c:pt>
                <c:pt idx="78761">
                  <c:v>5.10E+02</c:v>
                </c:pt>
                <c:pt idx="78762">
                  <c:v>5.10E+02</c:v>
                </c:pt>
                <c:pt idx="78763">
                  <c:v>5.10E+02</c:v>
                </c:pt>
                <c:pt idx="78764">
                  <c:v>5.10E+02</c:v>
                </c:pt>
                <c:pt idx="78765">
                  <c:v>5.10E+02</c:v>
                </c:pt>
                <c:pt idx="78766">
                  <c:v>5.10E+02</c:v>
                </c:pt>
                <c:pt idx="78767">
                  <c:v>5.10E+02</c:v>
                </c:pt>
                <c:pt idx="78768">
                  <c:v>5.10E+02</c:v>
                </c:pt>
                <c:pt idx="78769">
                  <c:v>5.10E+02</c:v>
                </c:pt>
                <c:pt idx="78770">
                  <c:v>5.10E+02</c:v>
                </c:pt>
                <c:pt idx="78771">
                  <c:v>5.10E+02</c:v>
                </c:pt>
                <c:pt idx="78772">
                  <c:v>5.10E+02</c:v>
                </c:pt>
                <c:pt idx="78773">
                  <c:v>5.10E+02</c:v>
                </c:pt>
                <c:pt idx="78774">
                  <c:v>5.10E+02</c:v>
                </c:pt>
                <c:pt idx="78775">
                  <c:v>5.10E+02</c:v>
                </c:pt>
                <c:pt idx="78776">
                  <c:v>5.10E+02</c:v>
                </c:pt>
                <c:pt idx="78777">
                  <c:v>5.10E+02</c:v>
                </c:pt>
                <c:pt idx="78778">
                  <c:v>5.10E+02</c:v>
                </c:pt>
                <c:pt idx="78779">
                  <c:v>5.10E+02</c:v>
                </c:pt>
                <c:pt idx="78780">
                  <c:v>5.10E+02</c:v>
                </c:pt>
                <c:pt idx="78781">
                  <c:v>5.10E+02</c:v>
                </c:pt>
                <c:pt idx="78782">
                  <c:v>5.10E+02</c:v>
                </c:pt>
                <c:pt idx="78783">
                  <c:v>5.10E+02</c:v>
                </c:pt>
                <c:pt idx="78784">
                  <c:v>5.10E+02</c:v>
                </c:pt>
                <c:pt idx="78785">
                  <c:v>5.10E+02</c:v>
                </c:pt>
                <c:pt idx="78786">
                  <c:v>5.10E+02</c:v>
                </c:pt>
                <c:pt idx="78787">
                  <c:v>5.10E+02</c:v>
                </c:pt>
                <c:pt idx="78788">
                  <c:v>5.10E+02</c:v>
                </c:pt>
                <c:pt idx="78789">
                  <c:v>5.10E+02</c:v>
                </c:pt>
                <c:pt idx="78790">
                  <c:v>5.10E+02</c:v>
                </c:pt>
                <c:pt idx="78791">
                  <c:v>5.10E+02</c:v>
                </c:pt>
                <c:pt idx="78792">
                  <c:v>5.10E+02</c:v>
                </c:pt>
                <c:pt idx="78793">
                  <c:v>5.10E+02</c:v>
                </c:pt>
                <c:pt idx="78794">
                  <c:v>5.10E+02</c:v>
                </c:pt>
                <c:pt idx="78795">
                  <c:v>5.10E+02</c:v>
                </c:pt>
                <c:pt idx="78796">
                  <c:v>5.10E+02</c:v>
                </c:pt>
                <c:pt idx="78797">
                  <c:v>5.10E+02</c:v>
                </c:pt>
                <c:pt idx="78798">
                  <c:v>5.10E+02</c:v>
                </c:pt>
                <c:pt idx="78799">
                  <c:v>5.10E+02</c:v>
                </c:pt>
                <c:pt idx="78800">
                  <c:v>5.10E+02</c:v>
                </c:pt>
                <c:pt idx="78801">
                  <c:v>5.10E+02</c:v>
                </c:pt>
                <c:pt idx="78802">
                  <c:v>5.10E+02</c:v>
                </c:pt>
                <c:pt idx="78803">
                  <c:v>5.10E+02</c:v>
                </c:pt>
                <c:pt idx="78804">
                  <c:v>5.10E+02</c:v>
                </c:pt>
                <c:pt idx="78805">
                  <c:v>5.10E+02</c:v>
                </c:pt>
                <c:pt idx="78806">
                  <c:v>5.10E+02</c:v>
                </c:pt>
                <c:pt idx="78807">
                  <c:v>5.10E+02</c:v>
                </c:pt>
                <c:pt idx="78808">
                  <c:v>5.10E+02</c:v>
                </c:pt>
                <c:pt idx="78809">
                  <c:v>5.10E+02</c:v>
                </c:pt>
                <c:pt idx="78810">
                  <c:v>5.10E+02</c:v>
                </c:pt>
                <c:pt idx="78811">
                  <c:v>5.10E+02</c:v>
                </c:pt>
                <c:pt idx="78812">
                  <c:v>5.10E+02</c:v>
                </c:pt>
                <c:pt idx="78813">
                  <c:v>5.10E+02</c:v>
                </c:pt>
                <c:pt idx="78814">
                  <c:v>5.10E+02</c:v>
                </c:pt>
                <c:pt idx="78815">
                  <c:v>5.10E+02</c:v>
                </c:pt>
                <c:pt idx="78816">
                  <c:v>5.10E+02</c:v>
                </c:pt>
                <c:pt idx="78817">
                  <c:v>5.10E+02</c:v>
                </c:pt>
                <c:pt idx="78818">
                  <c:v>5.10E+02</c:v>
                </c:pt>
                <c:pt idx="78819">
                  <c:v>5.10E+02</c:v>
                </c:pt>
                <c:pt idx="78820">
                  <c:v>5.10E+02</c:v>
                </c:pt>
                <c:pt idx="78821">
                  <c:v>5.10E+02</c:v>
                </c:pt>
                <c:pt idx="78822">
                  <c:v>5.10E+02</c:v>
                </c:pt>
                <c:pt idx="78823">
                  <c:v>5.10E+02</c:v>
                </c:pt>
                <c:pt idx="78824">
                  <c:v>5.10E+02</c:v>
                </c:pt>
                <c:pt idx="78825">
                  <c:v>5.10E+02</c:v>
                </c:pt>
                <c:pt idx="78826">
                  <c:v>5.10E+02</c:v>
                </c:pt>
                <c:pt idx="78827">
                  <c:v>5.10E+02</c:v>
                </c:pt>
                <c:pt idx="78828">
                  <c:v>5.10E+02</c:v>
                </c:pt>
                <c:pt idx="78829">
                  <c:v>5.10E+02</c:v>
                </c:pt>
                <c:pt idx="78830">
                  <c:v>5.10E+02</c:v>
                </c:pt>
                <c:pt idx="78831">
                  <c:v>5.10E+02</c:v>
                </c:pt>
                <c:pt idx="78832">
                  <c:v>5.10E+02</c:v>
                </c:pt>
                <c:pt idx="78833">
                  <c:v>5.10E+02</c:v>
                </c:pt>
                <c:pt idx="78834">
                  <c:v>5.10E+02</c:v>
                </c:pt>
                <c:pt idx="78835">
                  <c:v>5.10E+02</c:v>
                </c:pt>
                <c:pt idx="78836">
                  <c:v>5.10E+02</c:v>
                </c:pt>
                <c:pt idx="78837">
                  <c:v>5.10E+02</c:v>
                </c:pt>
                <c:pt idx="78838">
                  <c:v>5.10E+02</c:v>
                </c:pt>
                <c:pt idx="78839">
                  <c:v>5.10E+02</c:v>
                </c:pt>
                <c:pt idx="78840">
                  <c:v>5.10E+02</c:v>
                </c:pt>
                <c:pt idx="78841">
                  <c:v>5.10E+02</c:v>
                </c:pt>
                <c:pt idx="78842">
                  <c:v>5.10E+02</c:v>
                </c:pt>
                <c:pt idx="78843">
                  <c:v>5.10E+02</c:v>
                </c:pt>
                <c:pt idx="78844">
                  <c:v>5.10E+02</c:v>
                </c:pt>
                <c:pt idx="78845">
                  <c:v>5.10E+02</c:v>
                </c:pt>
                <c:pt idx="78846">
                  <c:v>5.10E+02</c:v>
                </c:pt>
                <c:pt idx="78847">
                  <c:v>5.10E+02</c:v>
                </c:pt>
                <c:pt idx="78848">
                  <c:v>5.10E+02</c:v>
                </c:pt>
                <c:pt idx="78849">
                  <c:v>5.10E+02</c:v>
                </c:pt>
                <c:pt idx="78850">
                  <c:v>5.10E+02</c:v>
                </c:pt>
                <c:pt idx="78851">
                  <c:v>5.10E+02</c:v>
                </c:pt>
                <c:pt idx="78852">
                  <c:v>5.10E+02</c:v>
                </c:pt>
                <c:pt idx="78853">
                  <c:v>5.10E+02</c:v>
                </c:pt>
                <c:pt idx="78854">
                  <c:v>5.10E+02</c:v>
                </c:pt>
                <c:pt idx="78855">
                  <c:v>5.10E+02</c:v>
                </c:pt>
                <c:pt idx="78856">
                  <c:v>5.10E+02</c:v>
                </c:pt>
                <c:pt idx="78857">
                  <c:v>5.10E+02</c:v>
                </c:pt>
                <c:pt idx="78858">
                  <c:v>5.10E+02</c:v>
                </c:pt>
                <c:pt idx="78859">
                  <c:v>5.10E+02</c:v>
                </c:pt>
                <c:pt idx="78860">
                  <c:v>5.10E+02</c:v>
                </c:pt>
                <c:pt idx="78861">
                  <c:v>5.10E+02</c:v>
                </c:pt>
                <c:pt idx="78862">
                  <c:v>5.10E+02</c:v>
                </c:pt>
                <c:pt idx="78863">
                  <c:v>5.10E+02</c:v>
                </c:pt>
                <c:pt idx="78864">
                  <c:v>5.10E+02</c:v>
                </c:pt>
                <c:pt idx="78865">
                  <c:v>5.10E+02</c:v>
                </c:pt>
                <c:pt idx="78866">
                  <c:v>5.10E+02</c:v>
                </c:pt>
                <c:pt idx="78867">
                  <c:v>5.10E+02</c:v>
                </c:pt>
                <c:pt idx="78868">
                  <c:v>5.10E+02</c:v>
                </c:pt>
                <c:pt idx="78869">
                  <c:v>5.10E+02</c:v>
                </c:pt>
                <c:pt idx="78870">
                  <c:v>5.10E+02</c:v>
                </c:pt>
                <c:pt idx="78871">
                  <c:v>5.10E+02</c:v>
                </c:pt>
                <c:pt idx="78872">
                  <c:v>5.10E+02</c:v>
                </c:pt>
                <c:pt idx="78873">
                  <c:v>5.10E+02</c:v>
                </c:pt>
                <c:pt idx="78874">
                  <c:v>5.10E+02</c:v>
                </c:pt>
                <c:pt idx="78875">
                  <c:v>5.10E+02</c:v>
                </c:pt>
                <c:pt idx="78876">
                  <c:v>5.10E+02</c:v>
                </c:pt>
                <c:pt idx="78877">
                  <c:v>5.10E+02</c:v>
                </c:pt>
                <c:pt idx="78878">
                  <c:v>5.10E+02</c:v>
                </c:pt>
                <c:pt idx="78879">
                  <c:v>5.10E+02</c:v>
                </c:pt>
                <c:pt idx="78880">
                  <c:v>5.10E+02</c:v>
                </c:pt>
                <c:pt idx="78881">
                  <c:v>5.10E+02</c:v>
                </c:pt>
                <c:pt idx="78882">
                  <c:v>5.10E+02</c:v>
                </c:pt>
                <c:pt idx="78883">
                  <c:v>5.10E+02</c:v>
                </c:pt>
                <c:pt idx="78884">
                  <c:v>5.10E+02</c:v>
                </c:pt>
                <c:pt idx="78885">
                  <c:v>5.10E+02</c:v>
                </c:pt>
                <c:pt idx="78886">
                  <c:v>5.10E+02</c:v>
                </c:pt>
                <c:pt idx="78887">
                  <c:v>5.10E+02</c:v>
                </c:pt>
                <c:pt idx="78888">
                  <c:v>5.10E+02</c:v>
                </c:pt>
                <c:pt idx="78889">
                  <c:v>5.10E+02</c:v>
                </c:pt>
                <c:pt idx="78890">
                  <c:v>5.10E+02</c:v>
                </c:pt>
                <c:pt idx="78891">
                  <c:v>5.10E+02</c:v>
                </c:pt>
                <c:pt idx="78892">
                  <c:v>5.10E+02</c:v>
                </c:pt>
                <c:pt idx="78893">
                  <c:v>5.10E+02</c:v>
                </c:pt>
                <c:pt idx="78894">
                  <c:v>5.10E+02</c:v>
                </c:pt>
                <c:pt idx="78895">
                  <c:v>5.10E+02</c:v>
                </c:pt>
                <c:pt idx="78896">
                  <c:v>5.10E+02</c:v>
                </c:pt>
                <c:pt idx="78897">
                  <c:v>5.10E+02</c:v>
                </c:pt>
                <c:pt idx="78898">
                  <c:v>5.10E+02</c:v>
                </c:pt>
                <c:pt idx="78899">
                  <c:v>5.10E+02</c:v>
                </c:pt>
                <c:pt idx="78900">
                  <c:v>5.10E+02</c:v>
                </c:pt>
                <c:pt idx="78901">
                  <c:v>5.10E+02</c:v>
                </c:pt>
                <c:pt idx="78902">
                  <c:v>5.10E+02</c:v>
                </c:pt>
                <c:pt idx="78903">
                  <c:v>5.10E+02</c:v>
                </c:pt>
                <c:pt idx="78904">
                  <c:v>5.10E+02</c:v>
                </c:pt>
                <c:pt idx="78905">
                  <c:v>5.10E+02</c:v>
                </c:pt>
                <c:pt idx="78906">
                  <c:v>5.10E+02</c:v>
                </c:pt>
                <c:pt idx="78907">
                  <c:v>5.10E+02</c:v>
                </c:pt>
                <c:pt idx="78908">
                  <c:v>5.10E+02</c:v>
                </c:pt>
                <c:pt idx="78909">
                  <c:v>5.10E+02</c:v>
                </c:pt>
                <c:pt idx="78910">
                  <c:v>5.10E+02</c:v>
                </c:pt>
                <c:pt idx="78911">
                  <c:v>5.10E+02</c:v>
                </c:pt>
                <c:pt idx="78912">
                  <c:v>5.10E+02</c:v>
                </c:pt>
                <c:pt idx="78913">
                  <c:v>5.10E+02</c:v>
                </c:pt>
                <c:pt idx="78914">
                  <c:v>5.10E+02</c:v>
                </c:pt>
                <c:pt idx="78915">
                  <c:v>5.10E+02</c:v>
                </c:pt>
                <c:pt idx="78916">
                  <c:v>5.10E+02</c:v>
                </c:pt>
                <c:pt idx="78917">
                  <c:v>5.10E+02</c:v>
                </c:pt>
                <c:pt idx="78918">
                  <c:v>5.10E+02</c:v>
                </c:pt>
                <c:pt idx="78919">
                  <c:v>5.10E+02</c:v>
                </c:pt>
                <c:pt idx="78920">
                  <c:v>5.10E+02</c:v>
                </c:pt>
                <c:pt idx="78921">
                  <c:v>5.10E+02</c:v>
                </c:pt>
                <c:pt idx="78922">
                  <c:v>5.10E+02</c:v>
                </c:pt>
                <c:pt idx="78923">
                  <c:v>5.10E+02</c:v>
                </c:pt>
                <c:pt idx="78924">
                  <c:v>5.10E+02</c:v>
                </c:pt>
                <c:pt idx="78925">
                  <c:v>5.10E+02</c:v>
                </c:pt>
                <c:pt idx="78926">
                  <c:v>5.10E+02</c:v>
                </c:pt>
                <c:pt idx="78927">
                  <c:v>5.10E+02</c:v>
                </c:pt>
                <c:pt idx="78928">
                  <c:v>5.10E+02</c:v>
                </c:pt>
                <c:pt idx="78929">
                  <c:v>5.10E+02</c:v>
                </c:pt>
                <c:pt idx="78930">
                  <c:v>5.10E+02</c:v>
                </c:pt>
                <c:pt idx="78931">
                  <c:v>5.10E+02</c:v>
                </c:pt>
                <c:pt idx="78932">
                  <c:v>5.10E+02</c:v>
                </c:pt>
                <c:pt idx="78933">
                  <c:v>5.10E+02</c:v>
                </c:pt>
                <c:pt idx="78934">
                  <c:v>5.10E+02</c:v>
                </c:pt>
                <c:pt idx="78935">
                  <c:v>5.10E+02</c:v>
                </c:pt>
                <c:pt idx="78936">
                  <c:v>5.10E+02</c:v>
                </c:pt>
                <c:pt idx="78937">
                  <c:v>5.10E+02</c:v>
                </c:pt>
                <c:pt idx="78938">
                  <c:v>5.10E+02</c:v>
                </c:pt>
                <c:pt idx="78939">
                  <c:v>5.10E+02</c:v>
                </c:pt>
                <c:pt idx="78940">
                  <c:v>5.10E+02</c:v>
                </c:pt>
                <c:pt idx="78941">
                  <c:v>5.10E+02</c:v>
                </c:pt>
                <c:pt idx="78942">
                  <c:v>5.10E+02</c:v>
                </c:pt>
                <c:pt idx="78943">
                  <c:v>5.10E+02</c:v>
                </c:pt>
                <c:pt idx="78944">
                  <c:v>5.10E+02</c:v>
                </c:pt>
                <c:pt idx="78945">
                  <c:v>5.10E+02</c:v>
                </c:pt>
                <c:pt idx="78946">
                  <c:v>5.10E+02</c:v>
                </c:pt>
                <c:pt idx="78947">
                  <c:v>5.10E+02</c:v>
                </c:pt>
                <c:pt idx="78948">
                  <c:v>5.10E+02</c:v>
                </c:pt>
                <c:pt idx="78949">
                  <c:v>5.10E+02</c:v>
                </c:pt>
                <c:pt idx="78950">
                  <c:v>5.10E+02</c:v>
                </c:pt>
                <c:pt idx="78951">
                  <c:v>5.10E+02</c:v>
                </c:pt>
                <c:pt idx="78952">
                  <c:v>5.10E+02</c:v>
                </c:pt>
                <c:pt idx="78953">
                  <c:v>5.10E+02</c:v>
                </c:pt>
                <c:pt idx="78954">
                  <c:v>5.10E+02</c:v>
                </c:pt>
                <c:pt idx="78955">
                  <c:v>5.10E+02</c:v>
                </c:pt>
                <c:pt idx="78956">
                  <c:v>5.10E+02</c:v>
                </c:pt>
                <c:pt idx="78957">
                  <c:v>5.10E+02</c:v>
                </c:pt>
                <c:pt idx="78958">
                  <c:v>5.10E+02</c:v>
                </c:pt>
                <c:pt idx="78959">
                  <c:v>5.10E+02</c:v>
                </c:pt>
                <c:pt idx="78960">
                  <c:v>5.10E+02</c:v>
                </c:pt>
                <c:pt idx="78961">
                  <c:v>5.10E+02</c:v>
                </c:pt>
                <c:pt idx="78962">
                  <c:v>5.10E+02</c:v>
                </c:pt>
                <c:pt idx="78963">
                  <c:v>5.10E+02</c:v>
                </c:pt>
                <c:pt idx="78964">
                  <c:v>5.10E+02</c:v>
                </c:pt>
                <c:pt idx="78965">
                  <c:v>5.10E+02</c:v>
                </c:pt>
                <c:pt idx="78966">
                  <c:v>5.10E+02</c:v>
                </c:pt>
                <c:pt idx="78967">
                  <c:v>5.10E+02</c:v>
                </c:pt>
                <c:pt idx="78968">
                  <c:v>5.10E+02</c:v>
                </c:pt>
                <c:pt idx="78969">
                  <c:v>5.10E+02</c:v>
                </c:pt>
                <c:pt idx="78970">
                  <c:v>5.10E+02</c:v>
                </c:pt>
                <c:pt idx="78971">
                  <c:v>5.10E+02</c:v>
                </c:pt>
                <c:pt idx="78972">
                  <c:v>5.10E+02</c:v>
                </c:pt>
                <c:pt idx="78973">
                  <c:v>5.10E+02</c:v>
                </c:pt>
                <c:pt idx="78974">
                  <c:v>5.10E+02</c:v>
                </c:pt>
                <c:pt idx="78975">
                  <c:v>5.10E+02</c:v>
                </c:pt>
                <c:pt idx="78976">
                  <c:v>5.10E+02</c:v>
                </c:pt>
                <c:pt idx="78977">
                  <c:v>5.10E+02</c:v>
                </c:pt>
                <c:pt idx="78978">
                  <c:v>5.10E+02</c:v>
                </c:pt>
                <c:pt idx="78979">
                  <c:v>5.10E+02</c:v>
                </c:pt>
                <c:pt idx="78980">
                  <c:v>5.10E+02</c:v>
                </c:pt>
                <c:pt idx="78981">
                  <c:v>5.10E+02</c:v>
                </c:pt>
                <c:pt idx="78982">
                  <c:v>5.10E+02</c:v>
                </c:pt>
                <c:pt idx="78983">
                  <c:v>5.10E+02</c:v>
                </c:pt>
                <c:pt idx="78984">
                  <c:v>5.10E+02</c:v>
                </c:pt>
                <c:pt idx="78985">
                  <c:v>5.10E+02</c:v>
                </c:pt>
                <c:pt idx="78986">
                  <c:v>5.10E+02</c:v>
                </c:pt>
                <c:pt idx="78987">
                  <c:v>5.10E+02</c:v>
                </c:pt>
                <c:pt idx="78988">
                  <c:v>5.10E+02</c:v>
                </c:pt>
                <c:pt idx="78989">
                  <c:v>5.10E+02</c:v>
                </c:pt>
                <c:pt idx="78990">
                  <c:v>5.10E+02</c:v>
                </c:pt>
                <c:pt idx="78991">
                  <c:v>5.10E+02</c:v>
                </c:pt>
                <c:pt idx="78992">
                  <c:v>5.10E+02</c:v>
                </c:pt>
                <c:pt idx="78993">
                  <c:v>5.10E+02</c:v>
                </c:pt>
                <c:pt idx="78994">
                  <c:v>5.10E+02</c:v>
                </c:pt>
                <c:pt idx="78995">
                  <c:v>5.10E+02</c:v>
                </c:pt>
                <c:pt idx="78996">
                  <c:v>5.10E+02</c:v>
                </c:pt>
                <c:pt idx="78997">
                  <c:v>5.10E+02</c:v>
                </c:pt>
                <c:pt idx="78998">
                  <c:v>5.10E+02</c:v>
                </c:pt>
                <c:pt idx="78999">
                  <c:v>5.10E+02</c:v>
                </c:pt>
                <c:pt idx="79000">
                  <c:v>5.10E+02</c:v>
                </c:pt>
                <c:pt idx="79001">
                  <c:v>5.10E+02</c:v>
                </c:pt>
                <c:pt idx="79002">
                  <c:v>5.10E+02</c:v>
                </c:pt>
                <c:pt idx="79003">
                  <c:v>5.10E+02</c:v>
                </c:pt>
                <c:pt idx="79004">
                  <c:v>5.10E+02</c:v>
                </c:pt>
                <c:pt idx="79005">
                  <c:v>5.10E+02</c:v>
                </c:pt>
                <c:pt idx="79006">
                  <c:v>5.10E+02</c:v>
                </c:pt>
                <c:pt idx="79007">
                  <c:v>5.10E+02</c:v>
                </c:pt>
                <c:pt idx="79008">
                  <c:v>5.10E+02</c:v>
                </c:pt>
                <c:pt idx="79009">
                  <c:v>5.10E+02</c:v>
                </c:pt>
                <c:pt idx="79010">
                  <c:v>5.10E+02</c:v>
                </c:pt>
                <c:pt idx="79011">
                  <c:v>5.10E+02</c:v>
                </c:pt>
                <c:pt idx="79012">
                  <c:v>5.10E+02</c:v>
                </c:pt>
                <c:pt idx="79013">
                  <c:v>5.10E+02</c:v>
                </c:pt>
                <c:pt idx="79014">
                  <c:v>5.10E+02</c:v>
                </c:pt>
                <c:pt idx="79015">
                  <c:v>5.10E+02</c:v>
                </c:pt>
                <c:pt idx="79016">
                  <c:v>5.10E+02</c:v>
                </c:pt>
                <c:pt idx="79017">
                  <c:v>5.10E+02</c:v>
                </c:pt>
                <c:pt idx="79018">
                  <c:v>5.10E+02</c:v>
                </c:pt>
                <c:pt idx="79019">
                  <c:v>5.10E+02</c:v>
                </c:pt>
                <c:pt idx="79020">
                  <c:v>5.10E+02</c:v>
                </c:pt>
                <c:pt idx="79021">
                  <c:v>5.10E+02</c:v>
                </c:pt>
                <c:pt idx="79022">
                  <c:v>5.10E+02</c:v>
                </c:pt>
                <c:pt idx="79023">
                  <c:v>5.10E+02</c:v>
                </c:pt>
                <c:pt idx="79024">
                  <c:v>5.10E+02</c:v>
                </c:pt>
                <c:pt idx="79025">
                  <c:v>5.10E+02</c:v>
                </c:pt>
                <c:pt idx="79026">
                  <c:v>5.10E+02</c:v>
                </c:pt>
                <c:pt idx="79027">
                  <c:v>5.10E+02</c:v>
                </c:pt>
                <c:pt idx="79028">
                  <c:v>5.10E+02</c:v>
                </c:pt>
                <c:pt idx="79029">
                  <c:v>5.10E+02</c:v>
                </c:pt>
                <c:pt idx="79030">
                  <c:v>5.10E+02</c:v>
                </c:pt>
                <c:pt idx="79031">
                  <c:v>5.10E+02</c:v>
                </c:pt>
                <c:pt idx="79032">
                  <c:v>5.10E+02</c:v>
                </c:pt>
                <c:pt idx="79033">
                  <c:v>5.10E+02</c:v>
                </c:pt>
                <c:pt idx="79034">
                  <c:v>5.10E+02</c:v>
                </c:pt>
                <c:pt idx="79035">
                  <c:v>5.10E+02</c:v>
                </c:pt>
                <c:pt idx="79036">
                  <c:v>5.10E+02</c:v>
                </c:pt>
                <c:pt idx="79037">
                  <c:v>5.10E+02</c:v>
                </c:pt>
                <c:pt idx="79038">
                  <c:v>5.10E+02</c:v>
                </c:pt>
                <c:pt idx="79039">
                  <c:v>5.10E+02</c:v>
                </c:pt>
                <c:pt idx="79040">
                  <c:v>5.10E+02</c:v>
                </c:pt>
                <c:pt idx="79041">
                  <c:v>5.10E+02</c:v>
                </c:pt>
                <c:pt idx="79042">
                  <c:v>5.10E+02</c:v>
                </c:pt>
                <c:pt idx="79043">
                  <c:v>5.10E+02</c:v>
                </c:pt>
                <c:pt idx="79044">
                  <c:v>5.10E+02</c:v>
                </c:pt>
                <c:pt idx="79045">
                  <c:v>5.10E+02</c:v>
                </c:pt>
                <c:pt idx="79046">
                  <c:v>5.10E+02</c:v>
                </c:pt>
                <c:pt idx="79047">
                  <c:v>5.10E+02</c:v>
                </c:pt>
                <c:pt idx="79048">
                  <c:v>5.10E+02</c:v>
                </c:pt>
                <c:pt idx="79049">
                  <c:v>5.10E+02</c:v>
                </c:pt>
                <c:pt idx="79050">
                  <c:v>5.10E+02</c:v>
                </c:pt>
                <c:pt idx="79051">
                  <c:v>5.10E+02</c:v>
                </c:pt>
                <c:pt idx="79052">
                  <c:v>5.10E+02</c:v>
                </c:pt>
                <c:pt idx="79053">
                  <c:v>5.10E+02</c:v>
                </c:pt>
                <c:pt idx="79054">
                  <c:v>5.10E+02</c:v>
                </c:pt>
                <c:pt idx="79055">
                  <c:v>5.10E+02</c:v>
                </c:pt>
                <c:pt idx="79056">
                  <c:v>5.10E+02</c:v>
                </c:pt>
                <c:pt idx="79057">
                  <c:v>5.10E+02</c:v>
                </c:pt>
                <c:pt idx="79058">
                  <c:v>5.10E+02</c:v>
                </c:pt>
                <c:pt idx="79059">
                  <c:v>5.10E+02</c:v>
                </c:pt>
                <c:pt idx="79060">
                  <c:v>5.10E+02</c:v>
                </c:pt>
                <c:pt idx="79061">
                  <c:v>5.10E+02</c:v>
                </c:pt>
                <c:pt idx="79062">
                  <c:v>5.10E+02</c:v>
                </c:pt>
                <c:pt idx="79063">
                  <c:v>5.10E+02</c:v>
                </c:pt>
                <c:pt idx="79064">
                  <c:v>5.10E+02</c:v>
                </c:pt>
                <c:pt idx="79065">
                  <c:v>5.10E+02</c:v>
                </c:pt>
                <c:pt idx="79066">
                  <c:v>5.10E+02</c:v>
                </c:pt>
                <c:pt idx="79067">
                  <c:v>5.10E+02</c:v>
                </c:pt>
                <c:pt idx="79068">
                  <c:v>5.10E+02</c:v>
                </c:pt>
                <c:pt idx="79069">
                  <c:v>5.10E+02</c:v>
                </c:pt>
                <c:pt idx="79070">
                  <c:v>5.10E+02</c:v>
                </c:pt>
                <c:pt idx="79071">
                  <c:v>5.10E+02</c:v>
                </c:pt>
                <c:pt idx="79072">
                  <c:v>5.10E+02</c:v>
                </c:pt>
                <c:pt idx="79073">
                  <c:v>5.10E+02</c:v>
                </c:pt>
                <c:pt idx="79074">
                  <c:v>5.10E+02</c:v>
                </c:pt>
                <c:pt idx="79075">
                  <c:v>5.10E+02</c:v>
                </c:pt>
                <c:pt idx="79076">
                  <c:v>5.10E+02</c:v>
                </c:pt>
                <c:pt idx="79077">
                  <c:v>5.10E+02</c:v>
                </c:pt>
                <c:pt idx="79078">
                  <c:v>5.10E+02</c:v>
                </c:pt>
                <c:pt idx="79079">
                  <c:v>5.10E+02</c:v>
                </c:pt>
                <c:pt idx="79080">
                  <c:v>5.10E+02</c:v>
                </c:pt>
                <c:pt idx="79081">
                  <c:v>5.10E+02</c:v>
                </c:pt>
                <c:pt idx="79082">
                  <c:v>5.10E+02</c:v>
                </c:pt>
                <c:pt idx="79083">
                  <c:v>5.10E+02</c:v>
                </c:pt>
                <c:pt idx="79084">
                  <c:v>5.10E+02</c:v>
                </c:pt>
                <c:pt idx="79085">
                  <c:v>5.10E+02</c:v>
                </c:pt>
                <c:pt idx="79086">
                  <c:v>5.10E+02</c:v>
                </c:pt>
                <c:pt idx="79087">
                  <c:v>5.10E+02</c:v>
                </c:pt>
                <c:pt idx="79088">
                  <c:v>5.10E+02</c:v>
                </c:pt>
                <c:pt idx="79089">
                  <c:v>5.10E+02</c:v>
                </c:pt>
                <c:pt idx="79090">
                  <c:v>5.10E+02</c:v>
                </c:pt>
                <c:pt idx="79091">
                  <c:v>5.10E+02</c:v>
                </c:pt>
                <c:pt idx="79092">
                  <c:v>5.10E+02</c:v>
                </c:pt>
                <c:pt idx="79093">
                  <c:v>5.10E+02</c:v>
                </c:pt>
                <c:pt idx="79094">
                  <c:v>5.10E+02</c:v>
                </c:pt>
                <c:pt idx="79095">
                  <c:v>5.10E+02</c:v>
                </c:pt>
                <c:pt idx="79096">
                  <c:v>5.10E+02</c:v>
                </c:pt>
                <c:pt idx="79097">
                  <c:v>5.10E+02</c:v>
                </c:pt>
                <c:pt idx="79098">
                  <c:v>5.10E+02</c:v>
                </c:pt>
                <c:pt idx="79099">
                  <c:v>5.10E+02</c:v>
                </c:pt>
                <c:pt idx="79100">
                  <c:v>5.10E+02</c:v>
                </c:pt>
                <c:pt idx="79101">
                  <c:v>5.10E+02</c:v>
                </c:pt>
                <c:pt idx="79102">
                  <c:v>5.10E+02</c:v>
                </c:pt>
                <c:pt idx="79103">
                  <c:v>5.10E+02</c:v>
                </c:pt>
                <c:pt idx="79104">
                  <c:v>5.10E+02</c:v>
                </c:pt>
                <c:pt idx="79105">
                  <c:v>5.10E+02</c:v>
                </c:pt>
                <c:pt idx="79106">
                  <c:v>5.10E+02</c:v>
                </c:pt>
                <c:pt idx="79107">
                  <c:v>5.10E+02</c:v>
                </c:pt>
                <c:pt idx="79108">
                  <c:v>5.10E+02</c:v>
                </c:pt>
                <c:pt idx="79109">
                  <c:v>5.10E+02</c:v>
                </c:pt>
                <c:pt idx="79110">
                  <c:v>5.10E+02</c:v>
                </c:pt>
                <c:pt idx="79111">
                  <c:v>5.10E+02</c:v>
                </c:pt>
                <c:pt idx="79112">
                  <c:v>5.10E+02</c:v>
                </c:pt>
                <c:pt idx="79113">
                  <c:v>5.10E+02</c:v>
                </c:pt>
                <c:pt idx="79114">
                  <c:v>5.10E+02</c:v>
                </c:pt>
                <c:pt idx="79115">
                  <c:v>5.10E+02</c:v>
                </c:pt>
                <c:pt idx="79116">
                  <c:v>5.10E+02</c:v>
                </c:pt>
                <c:pt idx="79117">
                  <c:v>5.10E+02</c:v>
                </c:pt>
                <c:pt idx="79118">
                  <c:v>5.10E+02</c:v>
                </c:pt>
                <c:pt idx="79119">
                  <c:v>5.10E+02</c:v>
                </c:pt>
                <c:pt idx="79120">
                  <c:v>5.10E+02</c:v>
                </c:pt>
                <c:pt idx="79121">
                  <c:v>5.10E+02</c:v>
                </c:pt>
                <c:pt idx="79122">
                  <c:v>5.10E+02</c:v>
                </c:pt>
                <c:pt idx="79123">
                  <c:v>5.10E+02</c:v>
                </c:pt>
                <c:pt idx="79124">
                  <c:v>5.10E+02</c:v>
                </c:pt>
                <c:pt idx="79125">
                  <c:v>5.10E+02</c:v>
                </c:pt>
                <c:pt idx="79126">
                  <c:v>5.10E+02</c:v>
                </c:pt>
                <c:pt idx="79127">
                  <c:v>5.10E+02</c:v>
                </c:pt>
                <c:pt idx="79128">
                  <c:v>5.10E+02</c:v>
                </c:pt>
                <c:pt idx="79129">
                  <c:v>5.10E+02</c:v>
                </c:pt>
                <c:pt idx="79130">
                  <c:v>5.10E+02</c:v>
                </c:pt>
                <c:pt idx="79131">
                  <c:v>5.10E+02</c:v>
                </c:pt>
                <c:pt idx="79132">
                  <c:v>5.10E+02</c:v>
                </c:pt>
                <c:pt idx="79133">
                  <c:v>5.10E+02</c:v>
                </c:pt>
                <c:pt idx="79134">
                  <c:v>5.10E+02</c:v>
                </c:pt>
                <c:pt idx="79135">
                  <c:v>5.10E+02</c:v>
                </c:pt>
                <c:pt idx="79136">
                  <c:v>5.10E+02</c:v>
                </c:pt>
                <c:pt idx="79137">
                  <c:v>5.10E+02</c:v>
                </c:pt>
                <c:pt idx="79138">
                  <c:v>5.10E+02</c:v>
                </c:pt>
                <c:pt idx="79139">
                  <c:v>5.10E+02</c:v>
                </c:pt>
                <c:pt idx="79140">
                  <c:v>5.10E+02</c:v>
                </c:pt>
                <c:pt idx="79141">
                  <c:v>5.10E+02</c:v>
                </c:pt>
                <c:pt idx="79142">
                  <c:v>5.10E+02</c:v>
                </c:pt>
                <c:pt idx="79143">
                  <c:v>5.10E+02</c:v>
                </c:pt>
                <c:pt idx="79144">
                  <c:v>5.10E+02</c:v>
                </c:pt>
                <c:pt idx="79145">
                  <c:v>5.10E+02</c:v>
                </c:pt>
                <c:pt idx="79146">
                  <c:v>5.10E+02</c:v>
                </c:pt>
                <c:pt idx="79147">
                  <c:v>5.10E+02</c:v>
                </c:pt>
                <c:pt idx="79148">
                  <c:v>5.10E+02</c:v>
                </c:pt>
                <c:pt idx="79149">
                  <c:v>5.10E+02</c:v>
                </c:pt>
                <c:pt idx="79150">
                  <c:v>5.10E+02</c:v>
                </c:pt>
                <c:pt idx="79151">
                  <c:v>5.10E+02</c:v>
                </c:pt>
                <c:pt idx="79152">
                  <c:v>5.10E+02</c:v>
                </c:pt>
                <c:pt idx="79153">
                  <c:v>5.10E+02</c:v>
                </c:pt>
                <c:pt idx="79154">
                  <c:v>5.10E+02</c:v>
                </c:pt>
                <c:pt idx="79155">
                  <c:v>5.10E+02</c:v>
                </c:pt>
                <c:pt idx="79156">
                  <c:v>5.10E+02</c:v>
                </c:pt>
                <c:pt idx="79157">
                  <c:v>5.10E+02</c:v>
                </c:pt>
                <c:pt idx="79158">
                  <c:v>5.10E+02</c:v>
                </c:pt>
                <c:pt idx="79159">
                  <c:v>5.10E+02</c:v>
                </c:pt>
                <c:pt idx="79160">
                  <c:v>5.10E+02</c:v>
                </c:pt>
                <c:pt idx="79161">
                  <c:v>5.10E+02</c:v>
                </c:pt>
                <c:pt idx="79162">
                  <c:v>5.10E+02</c:v>
                </c:pt>
                <c:pt idx="79163">
                  <c:v>5.10E+02</c:v>
                </c:pt>
                <c:pt idx="79164">
                  <c:v>5.10E+02</c:v>
                </c:pt>
                <c:pt idx="79165">
                  <c:v>5.10E+02</c:v>
                </c:pt>
                <c:pt idx="79166">
                  <c:v>5.10E+02</c:v>
                </c:pt>
                <c:pt idx="79167">
                  <c:v>5.10E+02</c:v>
                </c:pt>
                <c:pt idx="79168">
                  <c:v>5.10E+02</c:v>
                </c:pt>
                <c:pt idx="79169">
                  <c:v>5.10E+02</c:v>
                </c:pt>
                <c:pt idx="79170">
                  <c:v>5.10E+02</c:v>
                </c:pt>
                <c:pt idx="79171">
                  <c:v>5.10E+02</c:v>
                </c:pt>
                <c:pt idx="79172">
                  <c:v>5.10E+02</c:v>
                </c:pt>
                <c:pt idx="79173">
                  <c:v>5.10E+02</c:v>
                </c:pt>
                <c:pt idx="79174">
                  <c:v>5.10E+02</c:v>
                </c:pt>
                <c:pt idx="79175">
                  <c:v>5.10E+02</c:v>
                </c:pt>
                <c:pt idx="79176">
                  <c:v>5.10E+02</c:v>
                </c:pt>
                <c:pt idx="79177">
                  <c:v>5.10E+02</c:v>
                </c:pt>
                <c:pt idx="79178">
                  <c:v>5.10E+02</c:v>
                </c:pt>
                <c:pt idx="79179">
                  <c:v>5.10E+02</c:v>
                </c:pt>
                <c:pt idx="79180">
                  <c:v>5.10E+02</c:v>
                </c:pt>
                <c:pt idx="79181">
                  <c:v>5.10E+02</c:v>
                </c:pt>
                <c:pt idx="79182">
                  <c:v>5.10E+02</c:v>
                </c:pt>
                <c:pt idx="79183">
                  <c:v>5.10E+02</c:v>
                </c:pt>
                <c:pt idx="79184">
                  <c:v>5.10E+02</c:v>
                </c:pt>
                <c:pt idx="79185">
                  <c:v>5.10E+02</c:v>
                </c:pt>
                <c:pt idx="79186">
                  <c:v>5.10E+02</c:v>
                </c:pt>
                <c:pt idx="79187">
                  <c:v>5.10E+02</c:v>
                </c:pt>
                <c:pt idx="79188">
                  <c:v>5.10E+02</c:v>
                </c:pt>
                <c:pt idx="79189">
                  <c:v>5.10E+02</c:v>
                </c:pt>
                <c:pt idx="79190">
                  <c:v>5.10E+02</c:v>
                </c:pt>
                <c:pt idx="79191">
                  <c:v>5.10E+02</c:v>
                </c:pt>
                <c:pt idx="79192">
                  <c:v>5.10E+02</c:v>
                </c:pt>
                <c:pt idx="79193">
                  <c:v>5.10E+02</c:v>
                </c:pt>
                <c:pt idx="79194">
                  <c:v>5.10E+02</c:v>
                </c:pt>
                <c:pt idx="79195">
                  <c:v>5.10E+02</c:v>
                </c:pt>
                <c:pt idx="79196">
                  <c:v>5.10E+02</c:v>
                </c:pt>
                <c:pt idx="79197">
                  <c:v>5.10E+02</c:v>
                </c:pt>
                <c:pt idx="79198">
                  <c:v>5.10E+02</c:v>
                </c:pt>
                <c:pt idx="79199">
                  <c:v>5.10E+02</c:v>
                </c:pt>
                <c:pt idx="79200">
                  <c:v>5.10E+02</c:v>
                </c:pt>
                <c:pt idx="79201">
                  <c:v>5.10E+02</c:v>
                </c:pt>
                <c:pt idx="79202">
                  <c:v>5.10E+02</c:v>
                </c:pt>
                <c:pt idx="79203">
                  <c:v>5.10E+02</c:v>
                </c:pt>
                <c:pt idx="79204">
                  <c:v>5.10E+02</c:v>
                </c:pt>
                <c:pt idx="79205">
                  <c:v>5.10E+02</c:v>
                </c:pt>
                <c:pt idx="79206">
                  <c:v>5.10E+02</c:v>
                </c:pt>
                <c:pt idx="79207">
                  <c:v>5.10E+02</c:v>
                </c:pt>
                <c:pt idx="79208">
                  <c:v>5.10E+02</c:v>
                </c:pt>
                <c:pt idx="79209">
                  <c:v>5.10E+02</c:v>
                </c:pt>
                <c:pt idx="79210">
                  <c:v>5.10E+02</c:v>
                </c:pt>
                <c:pt idx="79211">
                  <c:v>5.10E+02</c:v>
                </c:pt>
                <c:pt idx="79212">
                  <c:v>5.10E+02</c:v>
                </c:pt>
                <c:pt idx="79213">
                  <c:v>5.10E+02</c:v>
                </c:pt>
                <c:pt idx="79214">
                  <c:v>5.10E+02</c:v>
                </c:pt>
                <c:pt idx="79215">
                  <c:v>5.10E+02</c:v>
                </c:pt>
                <c:pt idx="79216">
                  <c:v>5.10E+02</c:v>
                </c:pt>
                <c:pt idx="79217">
                  <c:v>5.10E+02</c:v>
                </c:pt>
                <c:pt idx="79218">
                  <c:v>5.10E+02</c:v>
                </c:pt>
                <c:pt idx="79219">
                  <c:v>5.10E+02</c:v>
                </c:pt>
                <c:pt idx="79220">
                  <c:v>5.10E+02</c:v>
                </c:pt>
                <c:pt idx="79221">
                  <c:v>5.10E+02</c:v>
                </c:pt>
                <c:pt idx="79222">
                  <c:v>5.10E+02</c:v>
                </c:pt>
                <c:pt idx="79223">
                  <c:v>5.10E+02</c:v>
                </c:pt>
                <c:pt idx="79224">
                  <c:v>5.10E+02</c:v>
                </c:pt>
                <c:pt idx="79225">
                  <c:v>5.10E+02</c:v>
                </c:pt>
                <c:pt idx="79226">
                  <c:v>5.10E+02</c:v>
                </c:pt>
                <c:pt idx="79227">
                  <c:v>5.10E+02</c:v>
                </c:pt>
                <c:pt idx="79228">
                  <c:v>5.10E+02</c:v>
                </c:pt>
                <c:pt idx="79229">
                  <c:v>5.10E+02</c:v>
                </c:pt>
                <c:pt idx="79230">
                  <c:v>5.10E+02</c:v>
                </c:pt>
                <c:pt idx="79231">
                  <c:v>5.10E+02</c:v>
                </c:pt>
                <c:pt idx="79232">
                  <c:v>5.10E+02</c:v>
                </c:pt>
                <c:pt idx="79233">
                  <c:v>5.10E+02</c:v>
                </c:pt>
                <c:pt idx="79234">
                  <c:v>5.10E+02</c:v>
                </c:pt>
                <c:pt idx="79235">
                  <c:v>5.10E+02</c:v>
                </c:pt>
                <c:pt idx="79236">
                  <c:v>5.10E+02</c:v>
                </c:pt>
                <c:pt idx="79237">
                  <c:v>5.10E+02</c:v>
                </c:pt>
                <c:pt idx="79238">
                  <c:v>5.10E+02</c:v>
                </c:pt>
                <c:pt idx="79239">
                  <c:v>5.10E+02</c:v>
                </c:pt>
                <c:pt idx="79240">
                  <c:v>5.10E+02</c:v>
                </c:pt>
                <c:pt idx="79241">
                  <c:v>5.10E+02</c:v>
                </c:pt>
                <c:pt idx="79242">
                  <c:v>5.10E+02</c:v>
                </c:pt>
                <c:pt idx="79243">
                  <c:v>5.10E+02</c:v>
                </c:pt>
                <c:pt idx="79244">
                  <c:v>5.10E+02</c:v>
                </c:pt>
                <c:pt idx="79245">
                  <c:v>5.10E+02</c:v>
                </c:pt>
                <c:pt idx="79246">
                  <c:v>5.10E+02</c:v>
                </c:pt>
                <c:pt idx="79247">
                  <c:v>5.10E+02</c:v>
                </c:pt>
                <c:pt idx="79248">
                  <c:v>5.10E+02</c:v>
                </c:pt>
                <c:pt idx="79249">
                  <c:v>5.10E+02</c:v>
                </c:pt>
                <c:pt idx="79250">
                  <c:v>5.10E+02</c:v>
                </c:pt>
                <c:pt idx="79251">
                  <c:v>5.10E+02</c:v>
                </c:pt>
                <c:pt idx="79252">
                  <c:v>5.10E+02</c:v>
                </c:pt>
                <c:pt idx="79253">
                  <c:v>5.10E+02</c:v>
                </c:pt>
                <c:pt idx="79254">
                  <c:v>5.10E+02</c:v>
                </c:pt>
                <c:pt idx="79255">
                  <c:v>5.10E+02</c:v>
                </c:pt>
                <c:pt idx="79256">
                  <c:v>5.10E+02</c:v>
                </c:pt>
                <c:pt idx="79257">
                  <c:v>5.10E+02</c:v>
                </c:pt>
                <c:pt idx="79258">
                  <c:v>5.10E+02</c:v>
                </c:pt>
                <c:pt idx="79259">
                  <c:v>5.10E+02</c:v>
                </c:pt>
                <c:pt idx="79260">
                  <c:v>5.10E+02</c:v>
                </c:pt>
                <c:pt idx="79261">
                  <c:v>5.10E+02</c:v>
                </c:pt>
                <c:pt idx="79262">
                  <c:v>5.10E+02</c:v>
                </c:pt>
                <c:pt idx="79263">
                  <c:v>5.10E+02</c:v>
                </c:pt>
                <c:pt idx="79264">
                  <c:v>5.10E+02</c:v>
                </c:pt>
                <c:pt idx="79265">
                  <c:v>5.10E+02</c:v>
                </c:pt>
                <c:pt idx="79266">
                  <c:v>5.10E+02</c:v>
                </c:pt>
                <c:pt idx="79267">
                  <c:v>5.10E+02</c:v>
                </c:pt>
                <c:pt idx="79268">
                  <c:v>5.10E+02</c:v>
                </c:pt>
                <c:pt idx="79269">
                  <c:v>5.10E+02</c:v>
                </c:pt>
                <c:pt idx="79270">
                  <c:v>5.10E+02</c:v>
                </c:pt>
                <c:pt idx="79271">
                  <c:v>5.10E+02</c:v>
                </c:pt>
                <c:pt idx="79272">
                  <c:v>5.10E+02</c:v>
                </c:pt>
                <c:pt idx="79273">
                  <c:v>5.10E+02</c:v>
                </c:pt>
                <c:pt idx="79274">
                  <c:v>5.10E+02</c:v>
                </c:pt>
                <c:pt idx="79275">
                  <c:v>5.10E+02</c:v>
                </c:pt>
                <c:pt idx="79276">
                  <c:v>5.10E+02</c:v>
                </c:pt>
                <c:pt idx="79277">
                  <c:v>5.10E+02</c:v>
                </c:pt>
                <c:pt idx="79278">
                  <c:v>5.10E+02</c:v>
                </c:pt>
                <c:pt idx="79279">
                  <c:v>5.10E+02</c:v>
                </c:pt>
                <c:pt idx="79280">
                  <c:v>5.10E+02</c:v>
                </c:pt>
                <c:pt idx="79281">
                  <c:v>5.10E+02</c:v>
                </c:pt>
                <c:pt idx="79282">
                  <c:v>5.10E+02</c:v>
                </c:pt>
                <c:pt idx="79283">
                  <c:v>5.10E+02</c:v>
                </c:pt>
                <c:pt idx="79284">
                  <c:v>5.10E+02</c:v>
                </c:pt>
                <c:pt idx="79285">
                  <c:v>5.10E+02</c:v>
                </c:pt>
                <c:pt idx="79286">
                  <c:v>5.10E+02</c:v>
                </c:pt>
                <c:pt idx="79287">
                  <c:v>5.10E+02</c:v>
                </c:pt>
                <c:pt idx="79288">
                  <c:v>5.10E+02</c:v>
                </c:pt>
                <c:pt idx="79289">
                  <c:v>5.10E+02</c:v>
                </c:pt>
                <c:pt idx="79290">
                  <c:v>5.10E+02</c:v>
                </c:pt>
                <c:pt idx="79291">
                  <c:v>5.10E+02</c:v>
                </c:pt>
                <c:pt idx="79292">
                  <c:v>5.10E+02</c:v>
                </c:pt>
                <c:pt idx="79293">
                  <c:v>5.10E+02</c:v>
                </c:pt>
                <c:pt idx="79294">
                  <c:v>5.10E+02</c:v>
                </c:pt>
                <c:pt idx="79295">
                  <c:v>5.10E+02</c:v>
                </c:pt>
                <c:pt idx="79296">
                  <c:v>5.10E+02</c:v>
                </c:pt>
                <c:pt idx="79297">
                  <c:v>5.10E+02</c:v>
                </c:pt>
                <c:pt idx="79298">
                  <c:v>5.10E+02</c:v>
                </c:pt>
                <c:pt idx="79299">
                  <c:v>5.10E+02</c:v>
                </c:pt>
                <c:pt idx="79300">
                  <c:v>5.10E+02</c:v>
                </c:pt>
                <c:pt idx="79301">
                  <c:v>5.10E+02</c:v>
                </c:pt>
                <c:pt idx="79302">
                  <c:v>5.10E+02</c:v>
                </c:pt>
                <c:pt idx="79303">
                  <c:v>5.10E+02</c:v>
                </c:pt>
                <c:pt idx="79304">
                  <c:v>5.10E+02</c:v>
                </c:pt>
                <c:pt idx="79305">
                  <c:v>5.10E+02</c:v>
                </c:pt>
                <c:pt idx="79306">
                  <c:v>5.10E+02</c:v>
                </c:pt>
                <c:pt idx="79307">
                  <c:v>5.10E+02</c:v>
                </c:pt>
                <c:pt idx="79308">
                  <c:v>5.10E+02</c:v>
                </c:pt>
                <c:pt idx="79309">
                  <c:v>5.10E+02</c:v>
                </c:pt>
                <c:pt idx="79310">
                  <c:v>5.10E+02</c:v>
                </c:pt>
                <c:pt idx="79311">
                  <c:v>5.10E+02</c:v>
                </c:pt>
                <c:pt idx="79312">
                  <c:v>5.10E+02</c:v>
                </c:pt>
                <c:pt idx="79313">
                  <c:v>5.10E+02</c:v>
                </c:pt>
                <c:pt idx="79314">
                  <c:v>5.10E+02</c:v>
                </c:pt>
                <c:pt idx="79315">
                  <c:v>5.10E+02</c:v>
                </c:pt>
                <c:pt idx="79316">
                  <c:v>5.10E+02</c:v>
                </c:pt>
                <c:pt idx="79317">
                  <c:v>5.10E+02</c:v>
                </c:pt>
                <c:pt idx="79318">
                  <c:v>5.10E+02</c:v>
                </c:pt>
                <c:pt idx="79319">
                  <c:v>5.10E+02</c:v>
                </c:pt>
                <c:pt idx="79320">
                  <c:v>5.10E+02</c:v>
                </c:pt>
                <c:pt idx="79321">
                  <c:v>5.10E+02</c:v>
                </c:pt>
                <c:pt idx="79322">
                  <c:v>5.10E+02</c:v>
                </c:pt>
                <c:pt idx="79323">
                  <c:v>5.10E+02</c:v>
                </c:pt>
                <c:pt idx="79324">
                  <c:v>5.10E+02</c:v>
                </c:pt>
                <c:pt idx="79325">
                  <c:v>5.10E+02</c:v>
                </c:pt>
                <c:pt idx="79326">
                  <c:v>5.10E+02</c:v>
                </c:pt>
                <c:pt idx="79327">
                  <c:v>5.10E+02</c:v>
                </c:pt>
                <c:pt idx="79328">
                  <c:v>5.10E+02</c:v>
                </c:pt>
                <c:pt idx="79329">
                  <c:v>5.10E+02</c:v>
                </c:pt>
                <c:pt idx="79330">
                  <c:v>5.10E+02</c:v>
                </c:pt>
                <c:pt idx="79331">
                  <c:v>5.10E+02</c:v>
                </c:pt>
                <c:pt idx="79332">
                  <c:v>5.10E+02</c:v>
                </c:pt>
                <c:pt idx="79333">
                  <c:v>5.10E+02</c:v>
                </c:pt>
                <c:pt idx="79334">
                  <c:v>5.10E+02</c:v>
                </c:pt>
                <c:pt idx="79335">
                  <c:v>5.10E+02</c:v>
                </c:pt>
                <c:pt idx="79336">
                  <c:v>5.10E+02</c:v>
                </c:pt>
                <c:pt idx="79337">
                  <c:v>5.10E+02</c:v>
                </c:pt>
                <c:pt idx="79338">
                  <c:v>5.10E+02</c:v>
                </c:pt>
                <c:pt idx="79339">
                  <c:v>5.10E+02</c:v>
                </c:pt>
                <c:pt idx="79340">
                  <c:v>5.10E+02</c:v>
                </c:pt>
                <c:pt idx="79341">
                  <c:v>5.10E+02</c:v>
                </c:pt>
                <c:pt idx="79342">
                  <c:v>5.10E+02</c:v>
                </c:pt>
                <c:pt idx="79343">
                  <c:v>5.10E+02</c:v>
                </c:pt>
                <c:pt idx="79344">
                  <c:v>5.10E+02</c:v>
                </c:pt>
                <c:pt idx="79345">
                  <c:v>5.10E+02</c:v>
                </c:pt>
                <c:pt idx="79346">
                  <c:v>5.10E+02</c:v>
                </c:pt>
                <c:pt idx="79347">
                  <c:v>5.10E+02</c:v>
                </c:pt>
                <c:pt idx="79348">
                  <c:v>5.10E+02</c:v>
                </c:pt>
                <c:pt idx="79349">
                  <c:v>5.10E+02</c:v>
                </c:pt>
                <c:pt idx="79350">
                  <c:v>5.10E+02</c:v>
                </c:pt>
                <c:pt idx="79351">
                  <c:v>5.10E+02</c:v>
                </c:pt>
                <c:pt idx="79352">
                  <c:v>5.10E+02</c:v>
                </c:pt>
                <c:pt idx="79353">
                  <c:v>5.10E+02</c:v>
                </c:pt>
                <c:pt idx="79354">
                  <c:v>5.10E+02</c:v>
                </c:pt>
                <c:pt idx="79355">
                  <c:v>5.10E+02</c:v>
                </c:pt>
                <c:pt idx="79356">
                  <c:v>5.10E+02</c:v>
                </c:pt>
                <c:pt idx="79357">
                  <c:v>5.10E+02</c:v>
                </c:pt>
                <c:pt idx="79358">
                  <c:v>5.10E+02</c:v>
                </c:pt>
                <c:pt idx="79359">
                  <c:v>5.10E+02</c:v>
                </c:pt>
                <c:pt idx="79360">
                  <c:v>5.10E+02</c:v>
                </c:pt>
                <c:pt idx="79361">
                  <c:v>5.10E+02</c:v>
                </c:pt>
                <c:pt idx="79362">
                  <c:v>5.10E+02</c:v>
                </c:pt>
                <c:pt idx="79363">
                  <c:v>5.10E+02</c:v>
                </c:pt>
                <c:pt idx="79364">
                  <c:v>5.10E+02</c:v>
                </c:pt>
                <c:pt idx="79365">
                  <c:v>5.10E+02</c:v>
                </c:pt>
                <c:pt idx="79366">
                  <c:v>5.10E+02</c:v>
                </c:pt>
                <c:pt idx="79367">
                  <c:v>5.10E+02</c:v>
                </c:pt>
                <c:pt idx="79368">
                  <c:v>5.10E+02</c:v>
                </c:pt>
                <c:pt idx="79369">
                  <c:v>5.10E+02</c:v>
                </c:pt>
                <c:pt idx="79370">
                  <c:v>5.10E+02</c:v>
                </c:pt>
                <c:pt idx="79371">
                  <c:v>5.10E+02</c:v>
                </c:pt>
                <c:pt idx="79372">
                  <c:v>5.10E+02</c:v>
                </c:pt>
                <c:pt idx="79373">
                  <c:v>5.10E+02</c:v>
                </c:pt>
                <c:pt idx="79374">
                  <c:v>5.10E+02</c:v>
                </c:pt>
                <c:pt idx="79375">
                  <c:v>5.10E+02</c:v>
                </c:pt>
                <c:pt idx="79376">
                  <c:v>5.10E+02</c:v>
                </c:pt>
                <c:pt idx="79377">
                  <c:v>5.10E+02</c:v>
                </c:pt>
                <c:pt idx="79378">
                  <c:v>5.10E+02</c:v>
                </c:pt>
                <c:pt idx="79379">
                  <c:v>5.10E+02</c:v>
                </c:pt>
                <c:pt idx="79380">
                  <c:v>5.10E+02</c:v>
                </c:pt>
                <c:pt idx="79381">
                  <c:v>5.10E+02</c:v>
                </c:pt>
                <c:pt idx="79382">
                  <c:v>5.10E+02</c:v>
                </c:pt>
                <c:pt idx="79383">
                  <c:v>5.10E+02</c:v>
                </c:pt>
                <c:pt idx="79384">
                  <c:v>5.10E+02</c:v>
                </c:pt>
                <c:pt idx="79385">
                  <c:v>5.10E+02</c:v>
                </c:pt>
                <c:pt idx="79386">
                  <c:v>5.10E+02</c:v>
                </c:pt>
                <c:pt idx="79387">
                  <c:v>5.10E+02</c:v>
                </c:pt>
                <c:pt idx="79388">
                  <c:v>5.10E+02</c:v>
                </c:pt>
                <c:pt idx="79389">
                  <c:v>5.10E+02</c:v>
                </c:pt>
                <c:pt idx="79390">
                  <c:v>5.10E+02</c:v>
                </c:pt>
                <c:pt idx="79391">
                  <c:v>5.10E+02</c:v>
                </c:pt>
                <c:pt idx="79392">
                  <c:v>5.10E+02</c:v>
                </c:pt>
                <c:pt idx="79393">
                  <c:v>5.10E+02</c:v>
                </c:pt>
                <c:pt idx="79394">
                  <c:v>5.10E+02</c:v>
                </c:pt>
                <c:pt idx="79395">
                  <c:v>5.10E+02</c:v>
                </c:pt>
                <c:pt idx="79396">
                  <c:v>5.10E+02</c:v>
                </c:pt>
                <c:pt idx="79397">
                  <c:v>5.10E+02</c:v>
                </c:pt>
                <c:pt idx="79398">
                  <c:v>5.10E+02</c:v>
                </c:pt>
                <c:pt idx="79399">
                  <c:v>5.10E+02</c:v>
                </c:pt>
                <c:pt idx="79400">
                  <c:v>5.10E+02</c:v>
                </c:pt>
                <c:pt idx="79401">
                  <c:v>5.10E+02</c:v>
                </c:pt>
                <c:pt idx="79402">
                  <c:v>5.10E+02</c:v>
                </c:pt>
                <c:pt idx="79403">
                  <c:v>5.10E+02</c:v>
                </c:pt>
                <c:pt idx="79404">
                  <c:v>5.10E+02</c:v>
                </c:pt>
                <c:pt idx="79405">
                  <c:v>5.10E+02</c:v>
                </c:pt>
                <c:pt idx="79406">
                  <c:v>5.10E+02</c:v>
                </c:pt>
                <c:pt idx="79407">
                  <c:v>5.10E+02</c:v>
                </c:pt>
                <c:pt idx="79408">
                  <c:v>5.10E+02</c:v>
                </c:pt>
                <c:pt idx="79409">
                  <c:v>5.10E+02</c:v>
                </c:pt>
                <c:pt idx="79410">
                  <c:v>5.10E+02</c:v>
                </c:pt>
                <c:pt idx="79411">
                  <c:v>5.10E+02</c:v>
                </c:pt>
                <c:pt idx="79412">
                  <c:v>5.10E+02</c:v>
                </c:pt>
                <c:pt idx="79413">
                  <c:v>5.10E+02</c:v>
                </c:pt>
                <c:pt idx="79414">
                  <c:v>5.10E+02</c:v>
                </c:pt>
                <c:pt idx="79415">
                  <c:v>5.10E+02</c:v>
                </c:pt>
                <c:pt idx="79416">
                  <c:v>5.10E+02</c:v>
                </c:pt>
                <c:pt idx="79417">
                  <c:v>5.10E+02</c:v>
                </c:pt>
                <c:pt idx="79418">
                  <c:v>5.10E+02</c:v>
                </c:pt>
                <c:pt idx="79419">
                  <c:v>5.10E+02</c:v>
                </c:pt>
                <c:pt idx="79420">
                  <c:v>5.10E+02</c:v>
                </c:pt>
                <c:pt idx="79421">
                  <c:v>5.10E+02</c:v>
                </c:pt>
                <c:pt idx="79422">
                  <c:v>5.10E+02</c:v>
                </c:pt>
                <c:pt idx="79423">
                  <c:v>5.10E+02</c:v>
                </c:pt>
                <c:pt idx="79424">
                  <c:v>5.10E+02</c:v>
                </c:pt>
                <c:pt idx="79425">
                  <c:v>5.10E+02</c:v>
                </c:pt>
                <c:pt idx="79426">
                  <c:v>5.10E+02</c:v>
                </c:pt>
                <c:pt idx="79427">
                  <c:v>5.10E+02</c:v>
                </c:pt>
                <c:pt idx="79428">
                  <c:v>5.10E+02</c:v>
                </c:pt>
                <c:pt idx="79429">
                  <c:v>5.10E+02</c:v>
                </c:pt>
                <c:pt idx="79430">
                  <c:v>5.10E+02</c:v>
                </c:pt>
                <c:pt idx="79431">
                  <c:v>5.10E+02</c:v>
                </c:pt>
                <c:pt idx="79432">
                  <c:v>5.10E+02</c:v>
                </c:pt>
                <c:pt idx="79433">
                  <c:v>5.10E+02</c:v>
                </c:pt>
                <c:pt idx="79434">
                  <c:v>5.10E+02</c:v>
                </c:pt>
                <c:pt idx="79435">
                  <c:v>5.10E+02</c:v>
                </c:pt>
                <c:pt idx="79436">
                  <c:v>5.10E+02</c:v>
                </c:pt>
                <c:pt idx="79437">
                  <c:v>5.10E+02</c:v>
                </c:pt>
                <c:pt idx="79438">
                  <c:v>5.10E+02</c:v>
                </c:pt>
                <c:pt idx="79439">
                  <c:v>5.10E+02</c:v>
                </c:pt>
                <c:pt idx="79440">
                  <c:v>5.10E+02</c:v>
                </c:pt>
                <c:pt idx="79441">
                  <c:v>5.10E+02</c:v>
                </c:pt>
                <c:pt idx="79442">
                  <c:v>5.10E+02</c:v>
                </c:pt>
                <c:pt idx="79443">
                  <c:v>5.10E+02</c:v>
                </c:pt>
                <c:pt idx="79444">
                  <c:v>5.10E+02</c:v>
                </c:pt>
                <c:pt idx="79445">
                  <c:v>5.10E+02</c:v>
                </c:pt>
                <c:pt idx="79446">
                  <c:v>5.10E+02</c:v>
                </c:pt>
                <c:pt idx="79447">
                  <c:v>5.10E+02</c:v>
                </c:pt>
                <c:pt idx="79448">
                  <c:v>5.10E+02</c:v>
                </c:pt>
                <c:pt idx="79449">
                  <c:v>5.10E+02</c:v>
                </c:pt>
                <c:pt idx="79450">
                  <c:v>5.10E+02</c:v>
                </c:pt>
                <c:pt idx="79451">
                  <c:v>5.10E+02</c:v>
                </c:pt>
                <c:pt idx="79452">
                  <c:v>5.10E+02</c:v>
                </c:pt>
                <c:pt idx="79453">
                  <c:v>5.10E+02</c:v>
                </c:pt>
                <c:pt idx="79454">
                  <c:v>5.10E+02</c:v>
                </c:pt>
                <c:pt idx="79455">
                  <c:v>5.10E+02</c:v>
                </c:pt>
                <c:pt idx="79456">
                  <c:v>5.10E+02</c:v>
                </c:pt>
                <c:pt idx="79457">
                  <c:v>5.10E+02</c:v>
                </c:pt>
                <c:pt idx="79458">
                  <c:v>5.10E+02</c:v>
                </c:pt>
                <c:pt idx="79459">
                  <c:v>5.10E+02</c:v>
                </c:pt>
                <c:pt idx="79460">
                  <c:v>5.10E+02</c:v>
                </c:pt>
                <c:pt idx="79461">
                  <c:v>5.10E+02</c:v>
                </c:pt>
                <c:pt idx="79462">
                  <c:v>5.10E+02</c:v>
                </c:pt>
                <c:pt idx="79463">
                  <c:v>5.10E+02</c:v>
                </c:pt>
                <c:pt idx="79464">
                  <c:v>5.10E+02</c:v>
                </c:pt>
                <c:pt idx="79465">
                  <c:v>5.10E+02</c:v>
                </c:pt>
                <c:pt idx="79466">
                  <c:v>5.10E+02</c:v>
                </c:pt>
                <c:pt idx="79467">
                  <c:v>5.10E+02</c:v>
                </c:pt>
                <c:pt idx="79468">
                  <c:v>5.10E+02</c:v>
                </c:pt>
                <c:pt idx="79469">
                  <c:v>5.10E+02</c:v>
                </c:pt>
                <c:pt idx="79470">
                  <c:v>5.10E+02</c:v>
                </c:pt>
                <c:pt idx="79471">
                  <c:v>5.10E+02</c:v>
                </c:pt>
                <c:pt idx="79472">
                  <c:v>5.10E+02</c:v>
                </c:pt>
                <c:pt idx="79473">
                  <c:v>5.10E+02</c:v>
                </c:pt>
                <c:pt idx="79474">
                  <c:v>5.10E+02</c:v>
                </c:pt>
                <c:pt idx="79475">
                  <c:v>5.10E+02</c:v>
                </c:pt>
                <c:pt idx="79476">
                  <c:v>5.10E+02</c:v>
                </c:pt>
                <c:pt idx="79477">
                  <c:v>5.10E+02</c:v>
                </c:pt>
                <c:pt idx="79478">
                  <c:v>5.10E+02</c:v>
                </c:pt>
                <c:pt idx="79479">
                  <c:v>5.10E+02</c:v>
                </c:pt>
                <c:pt idx="79480">
                  <c:v>5.10E+02</c:v>
                </c:pt>
                <c:pt idx="79481">
                  <c:v>5.10E+02</c:v>
                </c:pt>
                <c:pt idx="79482">
                  <c:v>5.10E+02</c:v>
                </c:pt>
                <c:pt idx="79483">
                  <c:v>5.10E+02</c:v>
                </c:pt>
                <c:pt idx="79484">
                  <c:v>5.10E+02</c:v>
                </c:pt>
                <c:pt idx="79485">
                  <c:v>5.10E+02</c:v>
                </c:pt>
                <c:pt idx="79486">
                  <c:v>5.10E+02</c:v>
                </c:pt>
                <c:pt idx="79487">
                  <c:v>5.10E+02</c:v>
                </c:pt>
                <c:pt idx="79488">
                  <c:v>5.10E+02</c:v>
                </c:pt>
                <c:pt idx="79489">
                  <c:v>5.10E+02</c:v>
                </c:pt>
                <c:pt idx="79490">
                  <c:v>5.10E+02</c:v>
                </c:pt>
                <c:pt idx="79491">
                  <c:v>5.10E+02</c:v>
                </c:pt>
                <c:pt idx="79492">
                  <c:v>5.10E+02</c:v>
                </c:pt>
                <c:pt idx="79493">
                  <c:v>5.10E+02</c:v>
                </c:pt>
                <c:pt idx="79494">
                  <c:v>5.10E+02</c:v>
                </c:pt>
                <c:pt idx="79495">
                  <c:v>5.10E+02</c:v>
                </c:pt>
                <c:pt idx="79496">
                  <c:v>5.10E+02</c:v>
                </c:pt>
                <c:pt idx="79497">
                  <c:v>5.10E+02</c:v>
                </c:pt>
                <c:pt idx="79498">
                  <c:v>5.10E+02</c:v>
                </c:pt>
                <c:pt idx="79499">
                  <c:v>5.10E+02</c:v>
                </c:pt>
                <c:pt idx="79500">
                  <c:v>5.10E+02</c:v>
                </c:pt>
                <c:pt idx="79501">
                  <c:v>5.10E+02</c:v>
                </c:pt>
                <c:pt idx="79502">
                  <c:v>5.10E+02</c:v>
                </c:pt>
                <c:pt idx="79503">
                  <c:v>5.10E+02</c:v>
                </c:pt>
                <c:pt idx="79504">
                  <c:v>5.10E+02</c:v>
                </c:pt>
                <c:pt idx="79505">
                  <c:v>5.10E+02</c:v>
                </c:pt>
                <c:pt idx="79506">
                  <c:v>5.10E+02</c:v>
                </c:pt>
                <c:pt idx="79507">
                  <c:v>5.10E+02</c:v>
                </c:pt>
                <c:pt idx="79508">
                  <c:v>5.10E+02</c:v>
                </c:pt>
                <c:pt idx="79509">
                  <c:v>5.10E+02</c:v>
                </c:pt>
                <c:pt idx="79510">
                  <c:v>5.10E+02</c:v>
                </c:pt>
                <c:pt idx="79511">
                  <c:v>5.10E+02</c:v>
                </c:pt>
                <c:pt idx="79512">
                  <c:v>5.10E+02</c:v>
                </c:pt>
                <c:pt idx="79513">
                  <c:v>5.10E+02</c:v>
                </c:pt>
                <c:pt idx="79514">
                  <c:v>5.10E+02</c:v>
                </c:pt>
                <c:pt idx="79515">
                  <c:v>5.10E+02</c:v>
                </c:pt>
                <c:pt idx="79516">
                  <c:v>5.10E+02</c:v>
                </c:pt>
                <c:pt idx="79517">
                  <c:v>5.10E+02</c:v>
                </c:pt>
                <c:pt idx="79518">
                  <c:v>5.10E+02</c:v>
                </c:pt>
                <c:pt idx="79519">
                  <c:v>5.10E+02</c:v>
                </c:pt>
                <c:pt idx="79520">
                  <c:v>5.10E+02</c:v>
                </c:pt>
                <c:pt idx="79521">
                  <c:v>5.10E+02</c:v>
                </c:pt>
                <c:pt idx="79522">
                  <c:v>5.10E+02</c:v>
                </c:pt>
                <c:pt idx="79523">
                  <c:v>5.10E+02</c:v>
                </c:pt>
                <c:pt idx="79524">
                  <c:v>5.10E+02</c:v>
                </c:pt>
                <c:pt idx="79525">
                  <c:v>5.10E+02</c:v>
                </c:pt>
                <c:pt idx="79526">
                  <c:v>5.10E+02</c:v>
                </c:pt>
                <c:pt idx="79527">
                  <c:v>5.10E+02</c:v>
                </c:pt>
                <c:pt idx="79528">
                  <c:v>5.10E+02</c:v>
                </c:pt>
                <c:pt idx="79529">
                  <c:v>5.10E+02</c:v>
                </c:pt>
                <c:pt idx="79530">
                  <c:v>5.10E+02</c:v>
                </c:pt>
                <c:pt idx="79531">
                  <c:v>5.10E+02</c:v>
                </c:pt>
                <c:pt idx="79532">
                  <c:v>5.10E+02</c:v>
                </c:pt>
                <c:pt idx="79533">
                  <c:v>5.10E+02</c:v>
                </c:pt>
                <c:pt idx="79534">
                  <c:v>5.10E+02</c:v>
                </c:pt>
                <c:pt idx="79535">
                  <c:v>5.10E+02</c:v>
                </c:pt>
                <c:pt idx="79536">
                  <c:v>5.10E+02</c:v>
                </c:pt>
                <c:pt idx="79537">
                  <c:v>5.10E+02</c:v>
                </c:pt>
                <c:pt idx="79538">
                  <c:v>5.10E+02</c:v>
                </c:pt>
                <c:pt idx="79539">
                  <c:v>5.10E+02</c:v>
                </c:pt>
                <c:pt idx="79540">
                  <c:v>5.10E+02</c:v>
                </c:pt>
                <c:pt idx="79541">
                  <c:v>5.10E+02</c:v>
                </c:pt>
                <c:pt idx="79542">
                  <c:v>5.10E+02</c:v>
                </c:pt>
                <c:pt idx="79543">
                  <c:v>5.10E+02</c:v>
                </c:pt>
                <c:pt idx="79544">
                  <c:v>5.10E+02</c:v>
                </c:pt>
                <c:pt idx="79545">
                  <c:v>5.10E+02</c:v>
                </c:pt>
                <c:pt idx="79546">
                  <c:v>5.10E+02</c:v>
                </c:pt>
                <c:pt idx="79547">
                  <c:v>5.10E+02</c:v>
                </c:pt>
                <c:pt idx="79548">
                  <c:v>5.10E+02</c:v>
                </c:pt>
                <c:pt idx="79549">
                  <c:v>5.10E+02</c:v>
                </c:pt>
                <c:pt idx="79550">
                  <c:v>5.10E+02</c:v>
                </c:pt>
                <c:pt idx="79551">
                  <c:v>5.10E+02</c:v>
                </c:pt>
                <c:pt idx="79552">
                  <c:v>5.10E+02</c:v>
                </c:pt>
                <c:pt idx="79553">
                  <c:v>5.10E+02</c:v>
                </c:pt>
                <c:pt idx="79554">
                  <c:v>5.10E+02</c:v>
                </c:pt>
                <c:pt idx="79555">
                  <c:v>5.10E+02</c:v>
                </c:pt>
                <c:pt idx="79556">
                  <c:v>5.10E+02</c:v>
                </c:pt>
                <c:pt idx="79557">
                  <c:v>5.10E+02</c:v>
                </c:pt>
                <c:pt idx="79558">
                  <c:v>5.10E+02</c:v>
                </c:pt>
                <c:pt idx="79559">
                  <c:v>5.10E+02</c:v>
                </c:pt>
                <c:pt idx="79560">
                  <c:v>5.10E+02</c:v>
                </c:pt>
                <c:pt idx="79561">
                  <c:v>5.10E+02</c:v>
                </c:pt>
                <c:pt idx="79562">
                  <c:v>5.10E+02</c:v>
                </c:pt>
                <c:pt idx="79563">
                  <c:v>5.10E+02</c:v>
                </c:pt>
                <c:pt idx="79564">
                  <c:v>5.10E+02</c:v>
                </c:pt>
                <c:pt idx="79565">
                  <c:v>5.10E+02</c:v>
                </c:pt>
                <c:pt idx="79566">
                  <c:v>5.10E+02</c:v>
                </c:pt>
                <c:pt idx="79567">
                  <c:v>5.10E+02</c:v>
                </c:pt>
                <c:pt idx="79568">
                  <c:v>5.10E+02</c:v>
                </c:pt>
                <c:pt idx="79569">
                  <c:v>5.10E+02</c:v>
                </c:pt>
                <c:pt idx="79570">
                  <c:v>5.10E+02</c:v>
                </c:pt>
                <c:pt idx="79571">
                  <c:v>5.10E+02</c:v>
                </c:pt>
                <c:pt idx="79572">
                  <c:v>5.10E+02</c:v>
                </c:pt>
                <c:pt idx="79573">
                  <c:v>5.10E+02</c:v>
                </c:pt>
                <c:pt idx="79574">
                  <c:v>5.10E+02</c:v>
                </c:pt>
                <c:pt idx="79575">
                  <c:v>5.10E+02</c:v>
                </c:pt>
                <c:pt idx="79576">
                  <c:v>5.10E+02</c:v>
                </c:pt>
                <c:pt idx="79577">
                  <c:v>5.10E+02</c:v>
                </c:pt>
                <c:pt idx="79578">
                  <c:v>5.10E+02</c:v>
                </c:pt>
                <c:pt idx="79579">
                  <c:v>5.10E+02</c:v>
                </c:pt>
                <c:pt idx="79580">
                  <c:v>5.10E+02</c:v>
                </c:pt>
                <c:pt idx="79581">
                  <c:v>5.10E+02</c:v>
                </c:pt>
                <c:pt idx="79582">
                  <c:v>5.10E+02</c:v>
                </c:pt>
                <c:pt idx="79583">
                  <c:v>5.10E+02</c:v>
                </c:pt>
                <c:pt idx="79584">
                  <c:v>5.10E+02</c:v>
                </c:pt>
                <c:pt idx="79585">
                  <c:v>5.10E+02</c:v>
                </c:pt>
                <c:pt idx="79586">
                  <c:v>5.10E+02</c:v>
                </c:pt>
                <c:pt idx="79587">
                  <c:v>5.10E+02</c:v>
                </c:pt>
                <c:pt idx="79588">
                  <c:v>5.10E+02</c:v>
                </c:pt>
                <c:pt idx="79589">
                  <c:v>5.10E+02</c:v>
                </c:pt>
                <c:pt idx="79590">
                  <c:v>5.10E+02</c:v>
                </c:pt>
                <c:pt idx="79591">
                  <c:v>5.10E+02</c:v>
                </c:pt>
                <c:pt idx="79592">
                  <c:v>5.10E+02</c:v>
                </c:pt>
                <c:pt idx="79593">
                  <c:v>5.10E+02</c:v>
                </c:pt>
                <c:pt idx="79594">
                  <c:v>5.10E+02</c:v>
                </c:pt>
                <c:pt idx="79595">
                  <c:v>5.10E+02</c:v>
                </c:pt>
                <c:pt idx="79596">
                  <c:v>5.10E+02</c:v>
                </c:pt>
                <c:pt idx="79597">
                  <c:v>5.10E+02</c:v>
                </c:pt>
                <c:pt idx="79598">
                  <c:v>5.10E+02</c:v>
                </c:pt>
                <c:pt idx="79599">
                  <c:v>5.10E+02</c:v>
                </c:pt>
                <c:pt idx="79600">
                  <c:v>5.10E+02</c:v>
                </c:pt>
                <c:pt idx="79601">
                  <c:v>5.10E+02</c:v>
                </c:pt>
                <c:pt idx="79602">
                  <c:v>5.10E+02</c:v>
                </c:pt>
                <c:pt idx="79603">
                  <c:v>5.10E+02</c:v>
                </c:pt>
                <c:pt idx="79604">
                  <c:v>5.10E+02</c:v>
                </c:pt>
                <c:pt idx="79605">
                  <c:v>5.10E+02</c:v>
                </c:pt>
                <c:pt idx="79606">
                  <c:v>5.10E+02</c:v>
                </c:pt>
                <c:pt idx="79607">
                  <c:v>5.10E+02</c:v>
                </c:pt>
                <c:pt idx="79608">
                  <c:v>5.10E+02</c:v>
                </c:pt>
                <c:pt idx="79609">
                  <c:v>5.10E+02</c:v>
                </c:pt>
                <c:pt idx="79610">
                  <c:v>5.10E+02</c:v>
                </c:pt>
                <c:pt idx="79611">
                  <c:v>5.10E+02</c:v>
                </c:pt>
                <c:pt idx="79612">
                  <c:v>5.10E+02</c:v>
                </c:pt>
                <c:pt idx="79613">
                  <c:v>5.10E+02</c:v>
                </c:pt>
                <c:pt idx="79614">
                  <c:v>5.10E+02</c:v>
                </c:pt>
                <c:pt idx="79615">
                  <c:v>5.10E+02</c:v>
                </c:pt>
                <c:pt idx="79616">
                  <c:v>5.10E+02</c:v>
                </c:pt>
                <c:pt idx="79617">
                  <c:v>5.10E+02</c:v>
                </c:pt>
                <c:pt idx="79618">
                  <c:v>5.10E+02</c:v>
                </c:pt>
                <c:pt idx="79619">
                  <c:v>5.10E+02</c:v>
                </c:pt>
                <c:pt idx="79620">
                  <c:v>5.10E+02</c:v>
                </c:pt>
                <c:pt idx="79621">
                  <c:v>5.10E+02</c:v>
                </c:pt>
                <c:pt idx="79622">
                  <c:v>5.10E+02</c:v>
                </c:pt>
                <c:pt idx="79623">
                  <c:v>5.10E+02</c:v>
                </c:pt>
                <c:pt idx="79624">
                  <c:v>5.10E+02</c:v>
                </c:pt>
                <c:pt idx="79625">
                  <c:v>5.10E+02</c:v>
                </c:pt>
                <c:pt idx="79626">
                  <c:v>5.10E+02</c:v>
                </c:pt>
                <c:pt idx="79627">
                  <c:v>5.10E+02</c:v>
                </c:pt>
                <c:pt idx="79628">
                  <c:v>5.10E+02</c:v>
                </c:pt>
                <c:pt idx="79629">
                  <c:v>5.10E+02</c:v>
                </c:pt>
                <c:pt idx="79630">
                  <c:v>5.10E+02</c:v>
                </c:pt>
                <c:pt idx="79631">
                  <c:v>5.10E+02</c:v>
                </c:pt>
                <c:pt idx="79632">
                  <c:v>5.10E+02</c:v>
                </c:pt>
                <c:pt idx="79633">
                  <c:v>5.10E+02</c:v>
                </c:pt>
                <c:pt idx="79634">
                  <c:v>5.10E+02</c:v>
                </c:pt>
                <c:pt idx="79635">
                  <c:v>5.10E+02</c:v>
                </c:pt>
                <c:pt idx="79636">
                  <c:v>5.10E+02</c:v>
                </c:pt>
                <c:pt idx="79637">
                  <c:v>5.10E+02</c:v>
                </c:pt>
                <c:pt idx="79638">
                  <c:v>5.10E+02</c:v>
                </c:pt>
                <c:pt idx="79639">
                  <c:v>5.10E+02</c:v>
                </c:pt>
                <c:pt idx="79640">
                  <c:v>5.10E+02</c:v>
                </c:pt>
                <c:pt idx="79641">
                  <c:v>5.10E+02</c:v>
                </c:pt>
                <c:pt idx="79642">
                  <c:v>5.10E+02</c:v>
                </c:pt>
                <c:pt idx="79643">
                  <c:v>5.10E+02</c:v>
                </c:pt>
                <c:pt idx="79644">
                  <c:v>5.10E+02</c:v>
                </c:pt>
                <c:pt idx="79645">
                  <c:v>5.10E+02</c:v>
                </c:pt>
                <c:pt idx="79646">
                  <c:v>5.10E+02</c:v>
                </c:pt>
                <c:pt idx="79647">
                  <c:v>5.10E+02</c:v>
                </c:pt>
                <c:pt idx="79648">
                  <c:v>5.10E+02</c:v>
                </c:pt>
                <c:pt idx="79649">
                  <c:v>5.10E+02</c:v>
                </c:pt>
                <c:pt idx="79650">
                  <c:v>5.10E+02</c:v>
                </c:pt>
                <c:pt idx="79651">
                  <c:v>5.10E+02</c:v>
                </c:pt>
                <c:pt idx="79652">
                  <c:v>5.10E+02</c:v>
                </c:pt>
                <c:pt idx="79653">
                  <c:v>5.10E+02</c:v>
                </c:pt>
                <c:pt idx="79654">
                  <c:v>5.10E+02</c:v>
                </c:pt>
                <c:pt idx="79655">
                  <c:v>5.10E+02</c:v>
                </c:pt>
                <c:pt idx="79656">
                  <c:v>5.10E+02</c:v>
                </c:pt>
                <c:pt idx="79657">
                  <c:v>5.10E+02</c:v>
                </c:pt>
                <c:pt idx="79658">
                  <c:v>5.10E+02</c:v>
                </c:pt>
                <c:pt idx="79659">
                  <c:v>5.10E+02</c:v>
                </c:pt>
                <c:pt idx="79660">
                  <c:v>5.10E+02</c:v>
                </c:pt>
                <c:pt idx="79661">
                  <c:v>5.10E+02</c:v>
                </c:pt>
                <c:pt idx="79662">
                  <c:v>5.10E+02</c:v>
                </c:pt>
                <c:pt idx="79663">
                  <c:v>5.10E+02</c:v>
                </c:pt>
                <c:pt idx="79664">
                  <c:v>5.10E+02</c:v>
                </c:pt>
                <c:pt idx="79665">
                  <c:v>5.10E+02</c:v>
                </c:pt>
                <c:pt idx="79666">
                  <c:v>5.10E+02</c:v>
                </c:pt>
                <c:pt idx="79667">
                  <c:v>5.10E+02</c:v>
                </c:pt>
                <c:pt idx="79668">
                  <c:v>5.10E+02</c:v>
                </c:pt>
                <c:pt idx="79669">
                  <c:v>5.10E+02</c:v>
                </c:pt>
                <c:pt idx="79670">
                  <c:v>5.10E+02</c:v>
                </c:pt>
                <c:pt idx="79671">
                  <c:v>5.10E+02</c:v>
                </c:pt>
                <c:pt idx="79672">
                  <c:v>5.10E+02</c:v>
                </c:pt>
                <c:pt idx="79673">
                  <c:v>5.10E+02</c:v>
                </c:pt>
                <c:pt idx="79674">
                  <c:v>5.10E+02</c:v>
                </c:pt>
                <c:pt idx="79675">
                  <c:v>5.10E+02</c:v>
                </c:pt>
                <c:pt idx="79676">
                  <c:v>5.10E+02</c:v>
                </c:pt>
                <c:pt idx="79677">
                  <c:v>5.10E+02</c:v>
                </c:pt>
                <c:pt idx="79678">
                  <c:v>5.10E+02</c:v>
                </c:pt>
                <c:pt idx="79679">
                  <c:v>5.10E+02</c:v>
                </c:pt>
                <c:pt idx="79680">
                  <c:v>5.10E+02</c:v>
                </c:pt>
                <c:pt idx="79681">
                  <c:v>5.10E+02</c:v>
                </c:pt>
                <c:pt idx="79682">
                  <c:v>5.10E+02</c:v>
                </c:pt>
                <c:pt idx="79683">
                  <c:v>5.10E+02</c:v>
                </c:pt>
                <c:pt idx="79684">
                  <c:v>5.10E+02</c:v>
                </c:pt>
                <c:pt idx="79685">
                  <c:v>5.10E+02</c:v>
                </c:pt>
                <c:pt idx="79686">
                  <c:v>5.10E+02</c:v>
                </c:pt>
                <c:pt idx="79687">
                  <c:v>5.10E+02</c:v>
                </c:pt>
                <c:pt idx="79688">
                  <c:v>5.10E+02</c:v>
                </c:pt>
                <c:pt idx="79689">
                  <c:v>5.10E+02</c:v>
                </c:pt>
                <c:pt idx="79690">
                  <c:v>5.10E+02</c:v>
                </c:pt>
                <c:pt idx="79691">
                  <c:v>5.10E+02</c:v>
                </c:pt>
                <c:pt idx="79692">
                  <c:v>5.10E+02</c:v>
                </c:pt>
                <c:pt idx="79693">
                  <c:v>5.10E+02</c:v>
                </c:pt>
                <c:pt idx="79694">
                  <c:v>5.10E+02</c:v>
                </c:pt>
                <c:pt idx="79695">
                  <c:v>5.10E+02</c:v>
                </c:pt>
                <c:pt idx="79696">
                  <c:v>5.10E+02</c:v>
                </c:pt>
                <c:pt idx="79697">
                  <c:v>5.10E+02</c:v>
                </c:pt>
                <c:pt idx="79698">
                  <c:v>5.10E+02</c:v>
                </c:pt>
                <c:pt idx="79699">
                  <c:v>5.10E+02</c:v>
                </c:pt>
                <c:pt idx="79700">
                  <c:v>5.10E+02</c:v>
                </c:pt>
                <c:pt idx="79701">
                  <c:v>5.10E+02</c:v>
                </c:pt>
                <c:pt idx="79702">
                  <c:v>5.10E+02</c:v>
                </c:pt>
                <c:pt idx="79703">
                  <c:v>5.10E+02</c:v>
                </c:pt>
                <c:pt idx="79704">
                  <c:v>5.10E+02</c:v>
                </c:pt>
                <c:pt idx="79705">
                  <c:v>5.10E+02</c:v>
                </c:pt>
                <c:pt idx="79706">
                  <c:v>5.10E+02</c:v>
                </c:pt>
                <c:pt idx="79707">
                  <c:v>5.10E+02</c:v>
                </c:pt>
                <c:pt idx="79708">
                  <c:v>5.10E+02</c:v>
                </c:pt>
                <c:pt idx="79709">
                  <c:v>5.10E+02</c:v>
                </c:pt>
                <c:pt idx="79710">
                  <c:v>5.10E+02</c:v>
                </c:pt>
                <c:pt idx="79711">
                  <c:v>5.10E+02</c:v>
                </c:pt>
                <c:pt idx="79712">
                  <c:v>5.10E+02</c:v>
                </c:pt>
                <c:pt idx="79713">
                  <c:v>5.10E+02</c:v>
                </c:pt>
                <c:pt idx="79714">
                  <c:v>5.10E+02</c:v>
                </c:pt>
                <c:pt idx="79715">
                  <c:v>5.10E+02</c:v>
                </c:pt>
                <c:pt idx="79716">
                  <c:v>5.10E+02</c:v>
                </c:pt>
                <c:pt idx="79717">
                  <c:v>5.10E+02</c:v>
                </c:pt>
                <c:pt idx="79718">
                  <c:v>5.10E+02</c:v>
                </c:pt>
                <c:pt idx="79719">
                  <c:v>5.10E+02</c:v>
                </c:pt>
                <c:pt idx="79720">
                  <c:v>5.10E+02</c:v>
                </c:pt>
                <c:pt idx="79721">
                  <c:v>5.10E+02</c:v>
                </c:pt>
                <c:pt idx="79722">
                  <c:v>5.10E+02</c:v>
                </c:pt>
                <c:pt idx="79723">
                  <c:v>5.10E+02</c:v>
                </c:pt>
                <c:pt idx="79724">
                  <c:v>5.10E+02</c:v>
                </c:pt>
                <c:pt idx="79725">
                  <c:v>5.10E+02</c:v>
                </c:pt>
                <c:pt idx="79726">
                  <c:v>5.10E+02</c:v>
                </c:pt>
                <c:pt idx="79727">
                  <c:v>5.10E+02</c:v>
                </c:pt>
                <c:pt idx="79728">
                  <c:v>5.10E+02</c:v>
                </c:pt>
                <c:pt idx="79729">
                  <c:v>5.10E+02</c:v>
                </c:pt>
                <c:pt idx="79730">
                  <c:v>5.10E+02</c:v>
                </c:pt>
                <c:pt idx="79731">
                  <c:v>5.10E+02</c:v>
                </c:pt>
                <c:pt idx="79732">
                  <c:v>5.10E+02</c:v>
                </c:pt>
                <c:pt idx="79733">
                  <c:v>5.10E+02</c:v>
                </c:pt>
                <c:pt idx="79734">
                  <c:v>5.10E+02</c:v>
                </c:pt>
                <c:pt idx="79735">
                  <c:v>5.10E+02</c:v>
                </c:pt>
                <c:pt idx="79736">
                  <c:v>5.10E+02</c:v>
                </c:pt>
                <c:pt idx="79737">
                  <c:v>5.10E+02</c:v>
                </c:pt>
                <c:pt idx="79738">
                  <c:v>5.10E+02</c:v>
                </c:pt>
                <c:pt idx="79739">
                  <c:v>5.10E+02</c:v>
                </c:pt>
                <c:pt idx="79740">
                  <c:v>5.10E+02</c:v>
                </c:pt>
                <c:pt idx="79741">
                  <c:v>5.10E+02</c:v>
                </c:pt>
                <c:pt idx="79742">
                  <c:v>5.10E+02</c:v>
                </c:pt>
                <c:pt idx="79743">
                  <c:v>5.10E+02</c:v>
                </c:pt>
                <c:pt idx="79744">
                  <c:v>5.10E+02</c:v>
                </c:pt>
                <c:pt idx="79745">
                  <c:v>5.10E+02</c:v>
                </c:pt>
                <c:pt idx="79746">
                  <c:v>5.10E+02</c:v>
                </c:pt>
                <c:pt idx="79747">
                  <c:v>5.10E+02</c:v>
                </c:pt>
                <c:pt idx="79748">
                  <c:v>5.10E+02</c:v>
                </c:pt>
                <c:pt idx="79749">
                  <c:v>5.10E+02</c:v>
                </c:pt>
                <c:pt idx="79750">
                  <c:v>5.10E+02</c:v>
                </c:pt>
                <c:pt idx="79751">
                  <c:v>5.10E+02</c:v>
                </c:pt>
                <c:pt idx="79752">
                  <c:v>5.10E+02</c:v>
                </c:pt>
                <c:pt idx="79753">
                  <c:v>5.10E+02</c:v>
                </c:pt>
                <c:pt idx="79754">
                  <c:v>5.10E+02</c:v>
                </c:pt>
                <c:pt idx="79755">
                  <c:v>5.10E+02</c:v>
                </c:pt>
                <c:pt idx="79756">
                  <c:v>5.10E+02</c:v>
                </c:pt>
                <c:pt idx="79757">
                  <c:v>5.10E+02</c:v>
                </c:pt>
                <c:pt idx="79758">
                  <c:v>5.10E+02</c:v>
                </c:pt>
                <c:pt idx="79759">
                  <c:v>5.10E+02</c:v>
                </c:pt>
                <c:pt idx="79760">
                  <c:v>5.10E+02</c:v>
                </c:pt>
                <c:pt idx="79761">
                  <c:v>5.10E+02</c:v>
                </c:pt>
                <c:pt idx="79762">
                  <c:v>5.10E+02</c:v>
                </c:pt>
                <c:pt idx="79763">
                  <c:v>5.10E+02</c:v>
                </c:pt>
                <c:pt idx="79764">
                  <c:v>5.10E+02</c:v>
                </c:pt>
                <c:pt idx="79765">
                  <c:v>5.10E+02</c:v>
                </c:pt>
                <c:pt idx="79766">
                  <c:v>5.10E+02</c:v>
                </c:pt>
                <c:pt idx="79767">
                  <c:v>5.10E+02</c:v>
                </c:pt>
                <c:pt idx="79768">
                  <c:v>5.10E+02</c:v>
                </c:pt>
                <c:pt idx="79769">
                  <c:v>5.10E+02</c:v>
                </c:pt>
                <c:pt idx="79770">
                  <c:v>5.10E+02</c:v>
                </c:pt>
                <c:pt idx="79771">
                  <c:v>5.10E+02</c:v>
                </c:pt>
                <c:pt idx="79772">
                  <c:v>5.10E+02</c:v>
                </c:pt>
                <c:pt idx="79773">
                  <c:v>5.10E+02</c:v>
                </c:pt>
                <c:pt idx="79774">
                  <c:v>5.10E+02</c:v>
                </c:pt>
                <c:pt idx="79775">
                  <c:v>5.10E+02</c:v>
                </c:pt>
                <c:pt idx="79776">
                  <c:v>5.10E+02</c:v>
                </c:pt>
                <c:pt idx="79777">
                  <c:v>5.10E+02</c:v>
                </c:pt>
                <c:pt idx="79778">
                  <c:v>5.10E+02</c:v>
                </c:pt>
                <c:pt idx="79779">
                  <c:v>5.10E+02</c:v>
                </c:pt>
                <c:pt idx="79780">
                  <c:v>5.10E+02</c:v>
                </c:pt>
                <c:pt idx="79781">
                  <c:v>5.10E+02</c:v>
                </c:pt>
                <c:pt idx="79782">
                  <c:v>5.10E+02</c:v>
                </c:pt>
                <c:pt idx="79783">
                  <c:v>5.10E+02</c:v>
                </c:pt>
                <c:pt idx="79784">
                  <c:v>5.10E+02</c:v>
                </c:pt>
                <c:pt idx="79785">
                  <c:v>5.10E+02</c:v>
                </c:pt>
                <c:pt idx="79786">
                  <c:v>5.10E+02</c:v>
                </c:pt>
                <c:pt idx="79787">
                  <c:v>5.10E+02</c:v>
                </c:pt>
                <c:pt idx="79788">
                  <c:v>5.10E+02</c:v>
                </c:pt>
                <c:pt idx="79789">
                  <c:v>5.10E+02</c:v>
                </c:pt>
                <c:pt idx="79790">
                  <c:v>5.10E+02</c:v>
                </c:pt>
                <c:pt idx="79791">
                  <c:v>5.10E+02</c:v>
                </c:pt>
                <c:pt idx="79792">
                  <c:v>5.10E+02</c:v>
                </c:pt>
                <c:pt idx="79793">
                  <c:v>5.10E+02</c:v>
                </c:pt>
                <c:pt idx="79794">
                  <c:v>5.10E+02</c:v>
                </c:pt>
                <c:pt idx="79795">
                  <c:v>5.10E+02</c:v>
                </c:pt>
                <c:pt idx="79796">
                  <c:v>5.10E+02</c:v>
                </c:pt>
                <c:pt idx="79797">
                  <c:v>5.10E+02</c:v>
                </c:pt>
                <c:pt idx="79798">
                  <c:v>5.10E+02</c:v>
                </c:pt>
                <c:pt idx="79799">
                  <c:v>5.10E+02</c:v>
                </c:pt>
                <c:pt idx="79800">
                  <c:v>5.10E+02</c:v>
                </c:pt>
                <c:pt idx="79801">
                  <c:v>5.10E+02</c:v>
                </c:pt>
                <c:pt idx="79802">
                  <c:v>5.10E+02</c:v>
                </c:pt>
                <c:pt idx="79803">
                  <c:v>5.10E+02</c:v>
                </c:pt>
                <c:pt idx="79804">
                  <c:v>5.10E+02</c:v>
                </c:pt>
                <c:pt idx="79805">
                  <c:v>5.10E+02</c:v>
                </c:pt>
                <c:pt idx="79806">
                  <c:v>5.10E+02</c:v>
                </c:pt>
                <c:pt idx="79807">
                  <c:v>5.10E+02</c:v>
                </c:pt>
                <c:pt idx="79808">
                  <c:v>5.10E+02</c:v>
                </c:pt>
                <c:pt idx="79809">
                  <c:v>5.10E+02</c:v>
                </c:pt>
                <c:pt idx="79810">
                  <c:v>5.10E+02</c:v>
                </c:pt>
                <c:pt idx="79811">
                  <c:v>5.10E+02</c:v>
                </c:pt>
                <c:pt idx="79812">
                  <c:v>5.10E+02</c:v>
                </c:pt>
                <c:pt idx="79813">
                  <c:v>5.10E+02</c:v>
                </c:pt>
                <c:pt idx="79814">
                  <c:v>5.10E+02</c:v>
                </c:pt>
                <c:pt idx="79815">
                  <c:v>5.10E+02</c:v>
                </c:pt>
                <c:pt idx="79816">
                  <c:v>5.10E+02</c:v>
                </c:pt>
                <c:pt idx="79817">
                  <c:v>5.10E+02</c:v>
                </c:pt>
                <c:pt idx="79818">
                  <c:v>5.10E+02</c:v>
                </c:pt>
                <c:pt idx="79819">
                  <c:v>5.10E+02</c:v>
                </c:pt>
                <c:pt idx="79820">
                  <c:v>5.10E+02</c:v>
                </c:pt>
                <c:pt idx="79821">
                  <c:v>5.10E+02</c:v>
                </c:pt>
                <c:pt idx="79822">
                  <c:v>5.10E+02</c:v>
                </c:pt>
                <c:pt idx="79823">
                  <c:v>5.10E+02</c:v>
                </c:pt>
                <c:pt idx="79824">
                  <c:v>5.10E+02</c:v>
                </c:pt>
                <c:pt idx="79825">
                  <c:v>5.10E+02</c:v>
                </c:pt>
                <c:pt idx="79826">
                  <c:v>5.10E+02</c:v>
                </c:pt>
                <c:pt idx="79827">
                  <c:v>5.10E+02</c:v>
                </c:pt>
                <c:pt idx="79828">
                  <c:v>5.10E+02</c:v>
                </c:pt>
                <c:pt idx="79829">
                  <c:v>5.10E+02</c:v>
                </c:pt>
                <c:pt idx="79830">
                  <c:v>5.10E+02</c:v>
                </c:pt>
                <c:pt idx="79831">
                  <c:v>5.10E+02</c:v>
                </c:pt>
                <c:pt idx="79832">
                  <c:v>5.10E+02</c:v>
                </c:pt>
                <c:pt idx="79833">
                  <c:v>5.10E+02</c:v>
                </c:pt>
                <c:pt idx="79834">
                  <c:v>5.10E+02</c:v>
                </c:pt>
                <c:pt idx="79835">
                  <c:v>5.10E+02</c:v>
                </c:pt>
                <c:pt idx="79836">
                  <c:v>5.10E+02</c:v>
                </c:pt>
                <c:pt idx="79837">
                  <c:v>5.10E+02</c:v>
                </c:pt>
                <c:pt idx="79838">
                  <c:v>5.10E+02</c:v>
                </c:pt>
                <c:pt idx="79839">
                  <c:v>5.10E+02</c:v>
                </c:pt>
                <c:pt idx="79840">
                  <c:v>5.10E+02</c:v>
                </c:pt>
                <c:pt idx="79841">
                  <c:v>5.10E+02</c:v>
                </c:pt>
                <c:pt idx="79842">
                  <c:v>5.10E+02</c:v>
                </c:pt>
                <c:pt idx="79843">
                  <c:v>5.10E+02</c:v>
                </c:pt>
                <c:pt idx="79844">
                  <c:v>5.10E+02</c:v>
                </c:pt>
                <c:pt idx="79845">
                  <c:v>5.10E+02</c:v>
                </c:pt>
                <c:pt idx="79846">
                  <c:v>5.10E+02</c:v>
                </c:pt>
                <c:pt idx="79847">
                  <c:v>5.10E+02</c:v>
                </c:pt>
                <c:pt idx="79848">
                  <c:v>5.10E+02</c:v>
                </c:pt>
                <c:pt idx="79849">
                  <c:v>5.10E+02</c:v>
                </c:pt>
                <c:pt idx="79850">
                  <c:v>5.10E+02</c:v>
                </c:pt>
                <c:pt idx="79851">
                  <c:v>5.10E+02</c:v>
                </c:pt>
                <c:pt idx="79852">
                  <c:v>5.10E+02</c:v>
                </c:pt>
                <c:pt idx="79853">
                  <c:v>5.10E+02</c:v>
                </c:pt>
                <c:pt idx="79854">
                  <c:v>5.10E+02</c:v>
                </c:pt>
                <c:pt idx="79855">
                  <c:v>5.10E+02</c:v>
                </c:pt>
                <c:pt idx="79856">
                  <c:v>5.10E+02</c:v>
                </c:pt>
                <c:pt idx="79857">
                  <c:v>5.10E+02</c:v>
                </c:pt>
                <c:pt idx="79858">
                  <c:v>5.10E+02</c:v>
                </c:pt>
                <c:pt idx="79859">
                  <c:v>5.10E+02</c:v>
                </c:pt>
                <c:pt idx="79860">
                  <c:v>5.10E+02</c:v>
                </c:pt>
                <c:pt idx="79861">
                  <c:v>5.10E+02</c:v>
                </c:pt>
                <c:pt idx="79862">
                  <c:v>5.10E+02</c:v>
                </c:pt>
                <c:pt idx="79863">
                  <c:v>5.10E+02</c:v>
                </c:pt>
                <c:pt idx="79864">
                  <c:v>5.10E+02</c:v>
                </c:pt>
                <c:pt idx="79865">
                  <c:v>5.10E+02</c:v>
                </c:pt>
                <c:pt idx="79866">
                  <c:v>5.10E+02</c:v>
                </c:pt>
                <c:pt idx="79867">
                  <c:v>5.10E+02</c:v>
                </c:pt>
                <c:pt idx="79868">
                  <c:v>5.10E+02</c:v>
                </c:pt>
                <c:pt idx="79869">
                  <c:v>5.10E+02</c:v>
                </c:pt>
                <c:pt idx="79870">
                  <c:v>5.10E+02</c:v>
                </c:pt>
                <c:pt idx="79871">
                  <c:v>5.10E+02</c:v>
                </c:pt>
                <c:pt idx="79872">
                  <c:v>5.10E+02</c:v>
                </c:pt>
                <c:pt idx="79873">
                  <c:v>5.10E+02</c:v>
                </c:pt>
                <c:pt idx="79874">
                  <c:v>5.10E+02</c:v>
                </c:pt>
                <c:pt idx="79875">
                  <c:v>5.10E+02</c:v>
                </c:pt>
                <c:pt idx="79876">
                  <c:v>5.10E+02</c:v>
                </c:pt>
                <c:pt idx="79877">
                  <c:v>5.10E+02</c:v>
                </c:pt>
                <c:pt idx="79878">
                  <c:v>5.10E+02</c:v>
                </c:pt>
                <c:pt idx="79879">
                  <c:v>5.10E+02</c:v>
                </c:pt>
                <c:pt idx="79880">
                  <c:v>5.10E+02</c:v>
                </c:pt>
                <c:pt idx="79881">
                  <c:v>5.10E+02</c:v>
                </c:pt>
                <c:pt idx="79882">
                  <c:v>5.10E+02</c:v>
                </c:pt>
                <c:pt idx="79883">
                  <c:v>5.10E+02</c:v>
                </c:pt>
                <c:pt idx="79884">
                  <c:v>5.10E+02</c:v>
                </c:pt>
                <c:pt idx="79885">
                  <c:v>5.10E+02</c:v>
                </c:pt>
                <c:pt idx="79886">
                  <c:v>5.10E+02</c:v>
                </c:pt>
                <c:pt idx="79887">
                  <c:v>5.10E+02</c:v>
                </c:pt>
                <c:pt idx="79888">
                  <c:v>5.10E+02</c:v>
                </c:pt>
                <c:pt idx="79889">
                  <c:v>5.10E+02</c:v>
                </c:pt>
                <c:pt idx="79890">
                  <c:v>5.10E+02</c:v>
                </c:pt>
                <c:pt idx="79891">
                  <c:v>5.10E+02</c:v>
                </c:pt>
                <c:pt idx="79892">
                  <c:v>5.10E+02</c:v>
                </c:pt>
                <c:pt idx="79893">
                  <c:v>5.10E+02</c:v>
                </c:pt>
                <c:pt idx="79894">
                  <c:v>5.10E+02</c:v>
                </c:pt>
                <c:pt idx="79895">
                  <c:v>5.10E+02</c:v>
                </c:pt>
                <c:pt idx="79896">
                  <c:v>5.10E+02</c:v>
                </c:pt>
                <c:pt idx="79897">
                  <c:v>5.10E+02</c:v>
                </c:pt>
                <c:pt idx="79898">
                  <c:v>5.10E+02</c:v>
                </c:pt>
                <c:pt idx="79899">
                  <c:v>5.10E+02</c:v>
                </c:pt>
                <c:pt idx="79900">
                  <c:v>5.10E+02</c:v>
                </c:pt>
                <c:pt idx="79901">
                  <c:v>5.10E+02</c:v>
                </c:pt>
                <c:pt idx="79902">
                  <c:v>5.10E+02</c:v>
                </c:pt>
                <c:pt idx="79903">
                  <c:v>5.10E+02</c:v>
                </c:pt>
                <c:pt idx="79904">
                  <c:v>5.10E+02</c:v>
                </c:pt>
                <c:pt idx="79905">
                  <c:v>5.10E+02</c:v>
                </c:pt>
                <c:pt idx="79906">
                  <c:v>5.10E+02</c:v>
                </c:pt>
                <c:pt idx="79907">
                  <c:v>5.10E+02</c:v>
                </c:pt>
                <c:pt idx="79908">
                  <c:v>5.10E+02</c:v>
                </c:pt>
                <c:pt idx="79909">
                  <c:v>5.10E+02</c:v>
                </c:pt>
                <c:pt idx="79910">
                  <c:v>5.10E+02</c:v>
                </c:pt>
                <c:pt idx="79911">
                  <c:v>5.10E+02</c:v>
                </c:pt>
                <c:pt idx="79912">
                  <c:v>5.10E+02</c:v>
                </c:pt>
                <c:pt idx="79913">
                  <c:v>5.10E+02</c:v>
                </c:pt>
                <c:pt idx="79914">
                  <c:v>5.10E+02</c:v>
                </c:pt>
                <c:pt idx="79915">
                  <c:v>5.10E+02</c:v>
                </c:pt>
                <c:pt idx="79916">
                  <c:v>5.10E+02</c:v>
                </c:pt>
                <c:pt idx="79917">
                  <c:v>5.10E+02</c:v>
                </c:pt>
                <c:pt idx="79918">
                  <c:v>5.10E+02</c:v>
                </c:pt>
                <c:pt idx="79919">
                  <c:v>5.10E+02</c:v>
                </c:pt>
                <c:pt idx="79920">
                  <c:v>5.10E+02</c:v>
                </c:pt>
                <c:pt idx="79921">
                  <c:v>5.10E+02</c:v>
                </c:pt>
                <c:pt idx="79922">
                  <c:v>5.10E+02</c:v>
                </c:pt>
                <c:pt idx="79923">
                  <c:v>5.10E+02</c:v>
                </c:pt>
                <c:pt idx="79924">
                  <c:v>5.10E+02</c:v>
                </c:pt>
                <c:pt idx="79925">
                  <c:v>5.10E+02</c:v>
                </c:pt>
                <c:pt idx="79926">
                  <c:v>5.10E+02</c:v>
                </c:pt>
                <c:pt idx="79927">
                  <c:v>5.10E+02</c:v>
                </c:pt>
                <c:pt idx="79928">
                  <c:v>5.10E+02</c:v>
                </c:pt>
                <c:pt idx="79929">
                  <c:v>5.10E+02</c:v>
                </c:pt>
                <c:pt idx="79930">
                  <c:v>5.10E+02</c:v>
                </c:pt>
                <c:pt idx="79931">
                  <c:v>5.10E+02</c:v>
                </c:pt>
                <c:pt idx="79932">
                  <c:v>5.10E+02</c:v>
                </c:pt>
                <c:pt idx="79933">
                  <c:v>5.10E+02</c:v>
                </c:pt>
                <c:pt idx="79934">
                  <c:v>5.10E+02</c:v>
                </c:pt>
                <c:pt idx="79935">
                  <c:v>5.10E+02</c:v>
                </c:pt>
                <c:pt idx="79936">
                  <c:v>5.10E+02</c:v>
                </c:pt>
                <c:pt idx="79937">
                  <c:v>5.10E+02</c:v>
                </c:pt>
                <c:pt idx="79938">
                  <c:v>5.10E+02</c:v>
                </c:pt>
                <c:pt idx="79939">
                  <c:v>5.10E+02</c:v>
                </c:pt>
                <c:pt idx="79940">
                  <c:v>5.10E+02</c:v>
                </c:pt>
                <c:pt idx="79941">
                  <c:v>5.10E+02</c:v>
                </c:pt>
                <c:pt idx="79942">
                  <c:v>5.10E+02</c:v>
                </c:pt>
                <c:pt idx="79943">
                  <c:v>5.10E+02</c:v>
                </c:pt>
                <c:pt idx="79944">
                  <c:v>5.10E+02</c:v>
                </c:pt>
                <c:pt idx="79945">
                  <c:v>5.10E+02</c:v>
                </c:pt>
                <c:pt idx="79946">
                  <c:v>5.10E+02</c:v>
                </c:pt>
                <c:pt idx="79947">
                  <c:v>5.10E+02</c:v>
                </c:pt>
                <c:pt idx="79948">
                  <c:v>5.10E+02</c:v>
                </c:pt>
                <c:pt idx="79949">
                  <c:v>5.10E+02</c:v>
                </c:pt>
                <c:pt idx="79950">
                  <c:v>5.10E+02</c:v>
                </c:pt>
                <c:pt idx="79951">
                  <c:v>5.10E+02</c:v>
                </c:pt>
                <c:pt idx="79952">
                  <c:v>5.10E+02</c:v>
                </c:pt>
                <c:pt idx="79953">
                  <c:v>5.10E+02</c:v>
                </c:pt>
                <c:pt idx="79954">
                  <c:v>5.10E+02</c:v>
                </c:pt>
                <c:pt idx="79955">
                  <c:v>5.10E+02</c:v>
                </c:pt>
                <c:pt idx="79956">
                  <c:v>5.10E+02</c:v>
                </c:pt>
                <c:pt idx="79957">
                  <c:v>5.10E+02</c:v>
                </c:pt>
                <c:pt idx="79958">
                  <c:v>5.10E+02</c:v>
                </c:pt>
                <c:pt idx="79959">
                  <c:v>5.10E+02</c:v>
                </c:pt>
                <c:pt idx="79960">
                  <c:v>5.10E+02</c:v>
                </c:pt>
                <c:pt idx="79961">
                  <c:v>5.10E+02</c:v>
                </c:pt>
                <c:pt idx="79962">
                  <c:v>5.10E+02</c:v>
                </c:pt>
                <c:pt idx="79963">
                  <c:v>5.10E+02</c:v>
                </c:pt>
                <c:pt idx="79964">
                  <c:v>5.10E+02</c:v>
                </c:pt>
                <c:pt idx="79965">
                  <c:v>5.10E+02</c:v>
                </c:pt>
                <c:pt idx="79966">
                  <c:v>5.10E+02</c:v>
                </c:pt>
                <c:pt idx="79967">
                  <c:v>5.10E+02</c:v>
                </c:pt>
                <c:pt idx="79968">
                  <c:v>5.10E+02</c:v>
                </c:pt>
                <c:pt idx="79969">
                  <c:v>5.10E+02</c:v>
                </c:pt>
                <c:pt idx="79970">
                  <c:v>5.10E+02</c:v>
                </c:pt>
                <c:pt idx="79971">
                  <c:v>5.10E+02</c:v>
                </c:pt>
                <c:pt idx="79972">
                  <c:v>5.10E+02</c:v>
                </c:pt>
                <c:pt idx="79973">
                  <c:v>5.10E+02</c:v>
                </c:pt>
                <c:pt idx="79974">
                  <c:v>5.10E+02</c:v>
                </c:pt>
                <c:pt idx="79975">
                  <c:v>5.10E+02</c:v>
                </c:pt>
                <c:pt idx="79976">
                  <c:v>5.10E+02</c:v>
                </c:pt>
                <c:pt idx="79977">
                  <c:v>5.10E+02</c:v>
                </c:pt>
                <c:pt idx="79978">
                  <c:v>5.10E+02</c:v>
                </c:pt>
                <c:pt idx="79979">
                  <c:v>5.10E+02</c:v>
                </c:pt>
                <c:pt idx="79980">
                  <c:v>5.10E+02</c:v>
                </c:pt>
                <c:pt idx="79981">
                  <c:v>5.10E+02</c:v>
                </c:pt>
                <c:pt idx="79982">
                  <c:v>5.10E+02</c:v>
                </c:pt>
                <c:pt idx="79983">
                  <c:v>5.10E+02</c:v>
                </c:pt>
                <c:pt idx="79984">
                  <c:v>5.10E+02</c:v>
                </c:pt>
                <c:pt idx="79985">
                  <c:v>5.10E+02</c:v>
                </c:pt>
                <c:pt idx="79986">
                  <c:v>5.10E+02</c:v>
                </c:pt>
                <c:pt idx="79987">
                  <c:v>5.10E+02</c:v>
                </c:pt>
                <c:pt idx="79988">
                  <c:v>5.10E+02</c:v>
                </c:pt>
                <c:pt idx="79989">
                  <c:v>5.10E+02</c:v>
                </c:pt>
                <c:pt idx="79990">
                  <c:v>5.10E+02</c:v>
                </c:pt>
                <c:pt idx="79991">
                  <c:v>5.10E+02</c:v>
                </c:pt>
                <c:pt idx="79992">
                  <c:v>5.10E+02</c:v>
                </c:pt>
                <c:pt idx="79993">
                  <c:v>5.10E+02</c:v>
                </c:pt>
                <c:pt idx="79994">
                  <c:v>5.10E+02</c:v>
                </c:pt>
                <c:pt idx="79995">
                  <c:v>5.10E+02</c:v>
                </c:pt>
                <c:pt idx="79996">
                  <c:v>5.10E+02</c:v>
                </c:pt>
                <c:pt idx="79997">
                  <c:v>5.10E+02</c:v>
                </c:pt>
                <c:pt idx="79998">
                  <c:v>5.10E+02</c:v>
                </c:pt>
                <c:pt idx="79999">
                  <c:v>5.10E+02</c:v>
                </c:pt>
                <c:pt idx="80000">
                  <c:v>5.10E+02</c:v>
                </c:pt>
                <c:pt idx="80001">
                  <c:v>5.10E+02</c:v>
                </c:pt>
                <c:pt idx="80002">
                  <c:v>5.10E+02</c:v>
                </c:pt>
                <c:pt idx="80003">
                  <c:v>5.10E+02</c:v>
                </c:pt>
                <c:pt idx="80004">
                  <c:v>5.11E+02</c:v>
                </c:pt>
                <c:pt idx="80005">
                  <c:v>5.16E+02</c:v>
                </c:pt>
                <c:pt idx="80006">
                  <c:v>5.21E+02</c:v>
                </c:pt>
                <c:pt idx="80007">
                  <c:v>5.20E+02</c:v>
                </c:pt>
                <c:pt idx="80008">
                  <c:v>5.19E+02</c:v>
                </c:pt>
                <c:pt idx="80009">
                  <c:v>5.20E+02</c:v>
                </c:pt>
                <c:pt idx="80010">
                  <c:v>5.19E+02</c:v>
                </c:pt>
                <c:pt idx="80011">
                  <c:v>5.20E+02</c:v>
                </c:pt>
                <c:pt idx="80012">
                  <c:v>5.20E+02</c:v>
                </c:pt>
                <c:pt idx="80013">
                  <c:v>5.20E+02</c:v>
                </c:pt>
                <c:pt idx="80014">
                  <c:v>5.20E+02</c:v>
                </c:pt>
                <c:pt idx="80015">
                  <c:v>5.20E+02</c:v>
                </c:pt>
                <c:pt idx="80016">
                  <c:v>5.20E+02</c:v>
                </c:pt>
                <c:pt idx="80017">
                  <c:v>5.20E+02</c:v>
                </c:pt>
                <c:pt idx="80018">
                  <c:v>5.20E+02</c:v>
                </c:pt>
                <c:pt idx="80019">
                  <c:v>5.20E+02</c:v>
                </c:pt>
                <c:pt idx="80020">
                  <c:v>5.20E+02</c:v>
                </c:pt>
                <c:pt idx="80021">
                  <c:v>5.20E+02</c:v>
                </c:pt>
                <c:pt idx="80022">
                  <c:v>5.20E+02</c:v>
                </c:pt>
                <c:pt idx="80023">
                  <c:v>5.20E+02</c:v>
                </c:pt>
                <c:pt idx="80024">
                  <c:v>5.20E+02</c:v>
                </c:pt>
                <c:pt idx="80025">
                  <c:v>5.20E+02</c:v>
                </c:pt>
                <c:pt idx="80026">
                  <c:v>5.20E+02</c:v>
                </c:pt>
                <c:pt idx="80027">
                  <c:v>5.20E+02</c:v>
                </c:pt>
                <c:pt idx="80028">
                  <c:v>5.20E+02</c:v>
                </c:pt>
                <c:pt idx="80029">
                  <c:v>5.20E+02</c:v>
                </c:pt>
                <c:pt idx="80030">
                  <c:v>5.20E+02</c:v>
                </c:pt>
                <c:pt idx="80031">
                  <c:v>5.20E+02</c:v>
                </c:pt>
                <c:pt idx="80032">
                  <c:v>5.20E+02</c:v>
                </c:pt>
                <c:pt idx="80033">
                  <c:v>5.20E+02</c:v>
                </c:pt>
                <c:pt idx="80034">
                  <c:v>5.20E+02</c:v>
                </c:pt>
                <c:pt idx="80035">
                  <c:v>5.20E+02</c:v>
                </c:pt>
                <c:pt idx="80036">
                  <c:v>5.20E+02</c:v>
                </c:pt>
                <c:pt idx="80037">
                  <c:v>5.20E+02</c:v>
                </c:pt>
                <c:pt idx="80038">
                  <c:v>5.20E+02</c:v>
                </c:pt>
                <c:pt idx="80039">
                  <c:v>5.20E+02</c:v>
                </c:pt>
                <c:pt idx="80040">
                  <c:v>5.20E+02</c:v>
                </c:pt>
                <c:pt idx="80041">
                  <c:v>5.20E+02</c:v>
                </c:pt>
                <c:pt idx="80042">
                  <c:v>5.20E+02</c:v>
                </c:pt>
                <c:pt idx="80043">
                  <c:v>5.20E+02</c:v>
                </c:pt>
                <c:pt idx="80044">
                  <c:v>5.20E+02</c:v>
                </c:pt>
                <c:pt idx="80045">
                  <c:v>5.20E+02</c:v>
                </c:pt>
                <c:pt idx="80046">
                  <c:v>5.20E+02</c:v>
                </c:pt>
                <c:pt idx="80047">
                  <c:v>5.20E+02</c:v>
                </c:pt>
                <c:pt idx="80048">
                  <c:v>5.20E+02</c:v>
                </c:pt>
                <c:pt idx="80049">
                  <c:v>5.20E+02</c:v>
                </c:pt>
                <c:pt idx="80050">
                  <c:v>5.20E+02</c:v>
                </c:pt>
                <c:pt idx="80051">
                  <c:v>5.20E+02</c:v>
                </c:pt>
                <c:pt idx="80052">
                  <c:v>5.20E+02</c:v>
                </c:pt>
                <c:pt idx="80053">
                  <c:v>5.20E+02</c:v>
                </c:pt>
                <c:pt idx="80054">
                  <c:v>5.20E+02</c:v>
                </c:pt>
                <c:pt idx="80055">
                  <c:v>5.20E+02</c:v>
                </c:pt>
                <c:pt idx="80056">
                  <c:v>5.20E+02</c:v>
                </c:pt>
                <c:pt idx="80057">
                  <c:v>5.20E+02</c:v>
                </c:pt>
                <c:pt idx="80058">
                  <c:v>5.20E+02</c:v>
                </c:pt>
                <c:pt idx="80059">
                  <c:v>5.20E+02</c:v>
                </c:pt>
                <c:pt idx="80060">
                  <c:v>5.20E+02</c:v>
                </c:pt>
                <c:pt idx="80061">
                  <c:v>5.20E+02</c:v>
                </c:pt>
                <c:pt idx="80062">
                  <c:v>5.20E+02</c:v>
                </c:pt>
                <c:pt idx="80063">
                  <c:v>5.20E+02</c:v>
                </c:pt>
                <c:pt idx="80064">
                  <c:v>5.20E+02</c:v>
                </c:pt>
                <c:pt idx="80065">
                  <c:v>5.20E+02</c:v>
                </c:pt>
                <c:pt idx="80066">
                  <c:v>5.20E+02</c:v>
                </c:pt>
                <c:pt idx="80067">
                  <c:v>5.20E+02</c:v>
                </c:pt>
                <c:pt idx="80068">
                  <c:v>5.20E+02</c:v>
                </c:pt>
                <c:pt idx="80069">
                  <c:v>5.20E+02</c:v>
                </c:pt>
                <c:pt idx="80070">
                  <c:v>5.20E+02</c:v>
                </c:pt>
                <c:pt idx="80071">
                  <c:v>5.20E+02</c:v>
                </c:pt>
                <c:pt idx="80072">
                  <c:v>5.20E+02</c:v>
                </c:pt>
                <c:pt idx="80073">
                  <c:v>5.20E+02</c:v>
                </c:pt>
                <c:pt idx="80074">
                  <c:v>5.20E+02</c:v>
                </c:pt>
                <c:pt idx="80075">
                  <c:v>5.20E+02</c:v>
                </c:pt>
                <c:pt idx="80076">
                  <c:v>5.20E+02</c:v>
                </c:pt>
                <c:pt idx="80077">
                  <c:v>5.20E+02</c:v>
                </c:pt>
                <c:pt idx="80078">
                  <c:v>5.20E+02</c:v>
                </c:pt>
                <c:pt idx="80079">
                  <c:v>5.20E+02</c:v>
                </c:pt>
                <c:pt idx="80080">
                  <c:v>5.20E+02</c:v>
                </c:pt>
                <c:pt idx="80081">
                  <c:v>5.20E+02</c:v>
                </c:pt>
                <c:pt idx="80082">
                  <c:v>5.20E+02</c:v>
                </c:pt>
                <c:pt idx="80083">
                  <c:v>5.20E+02</c:v>
                </c:pt>
                <c:pt idx="80084">
                  <c:v>5.20E+02</c:v>
                </c:pt>
                <c:pt idx="80085">
                  <c:v>5.20E+02</c:v>
                </c:pt>
                <c:pt idx="80086">
                  <c:v>5.20E+02</c:v>
                </c:pt>
                <c:pt idx="80087">
                  <c:v>5.20E+02</c:v>
                </c:pt>
                <c:pt idx="80088">
                  <c:v>5.20E+02</c:v>
                </c:pt>
                <c:pt idx="80089">
                  <c:v>5.20E+02</c:v>
                </c:pt>
                <c:pt idx="80090">
                  <c:v>5.20E+02</c:v>
                </c:pt>
                <c:pt idx="80091">
                  <c:v>5.20E+02</c:v>
                </c:pt>
                <c:pt idx="80092">
                  <c:v>5.20E+02</c:v>
                </c:pt>
                <c:pt idx="80093">
                  <c:v>5.20E+02</c:v>
                </c:pt>
                <c:pt idx="80094">
                  <c:v>5.20E+02</c:v>
                </c:pt>
                <c:pt idx="80095">
                  <c:v>5.20E+02</c:v>
                </c:pt>
                <c:pt idx="80096">
                  <c:v>5.20E+02</c:v>
                </c:pt>
                <c:pt idx="80097">
                  <c:v>5.20E+02</c:v>
                </c:pt>
                <c:pt idx="80098">
                  <c:v>5.20E+02</c:v>
                </c:pt>
                <c:pt idx="80099">
                  <c:v>5.20E+02</c:v>
                </c:pt>
                <c:pt idx="80100">
                  <c:v>5.20E+02</c:v>
                </c:pt>
                <c:pt idx="80101">
                  <c:v>5.20E+02</c:v>
                </c:pt>
                <c:pt idx="80102">
                  <c:v>5.20E+02</c:v>
                </c:pt>
                <c:pt idx="80103">
                  <c:v>5.20E+02</c:v>
                </c:pt>
                <c:pt idx="80104">
                  <c:v>5.20E+02</c:v>
                </c:pt>
                <c:pt idx="80105">
                  <c:v>5.20E+02</c:v>
                </c:pt>
                <c:pt idx="80106">
                  <c:v>5.20E+02</c:v>
                </c:pt>
                <c:pt idx="80107">
                  <c:v>5.20E+02</c:v>
                </c:pt>
                <c:pt idx="80108">
                  <c:v>5.20E+02</c:v>
                </c:pt>
                <c:pt idx="80109">
                  <c:v>5.20E+02</c:v>
                </c:pt>
                <c:pt idx="80110">
                  <c:v>5.20E+02</c:v>
                </c:pt>
                <c:pt idx="80111">
                  <c:v>5.20E+02</c:v>
                </c:pt>
                <c:pt idx="80112">
                  <c:v>5.20E+02</c:v>
                </c:pt>
                <c:pt idx="80113">
                  <c:v>5.20E+02</c:v>
                </c:pt>
                <c:pt idx="80114">
                  <c:v>5.20E+02</c:v>
                </c:pt>
                <c:pt idx="80115">
                  <c:v>5.20E+02</c:v>
                </c:pt>
                <c:pt idx="80116">
                  <c:v>5.20E+02</c:v>
                </c:pt>
                <c:pt idx="80117">
                  <c:v>5.20E+02</c:v>
                </c:pt>
                <c:pt idx="80118">
                  <c:v>5.20E+02</c:v>
                </c:pt>
                <c:pt idx="80119">
                  <c:v>5.20E+02</c:v>
                </c:pt>
                <c:pt idx="80120">
                  <c:v>5.20E+02</c:v>
                </c:pt>
                <c:pt idx="80121">
                  <c:v>5.20E+02</c:v>
                </c:pt>
                <c:pt idx="80122">
                  <c:v>5.20E+02</c:v>
                </c:pt>
                <c:pt idx="80123">
                  <c:v>5.20E+02</c:v>
                </c:pt>
                <c:pt idx="80124">
                  <c:v>5.20E+02</c:v>
                </c:pt>
                <c:pt idx="80125">
                  <c:v>5.20E+02</c:v>
                </c:pt>
                <c:pt idx="80126">
                  <c:v>5.20E+02</c:v>
                </c:pt>
                <c:pt idx="80127">
                  <c:v>5.20E+02</c:v>
                </c:pt>
                <c:pt idx="80128">
                  <c:v>5.20E+02</c:v>
                </c:pt>
                <c:pt idx="80129">
                  <c:v>5.20E+02</c:v>
                </c:pt>
                <c:pt idx="80130">
                  <c:v>5.20E+02</c:v>
                </c:pt>
                <c:pt idx="80131">
                  <c:v>5.20E+02</c:v>
                </c:pt>
                <c:pt idx="80132">
                  <c:v>5.20E+02</c:v>
                </c:pt>
                <c:pt idx="80133">
                  <c:v>5.20E+02</c:v>
                </c:pt>
                <c:pt idx="80134">
                  <c:v>5.20E+02</c:v>
                </c:pt>
                <c:pt idx="80135">
                  <c:v>5.20E+02</c:v>
                </c:pt>
                <c:pt idx="80136">
                  <c:v>5.20E+02</c:v>
                </c:pt>
                <c:pt idx="80137">
                  <c:v>5.20E+02</c:v>
                </c:pt>
                <c:pt idx="80138">
                  <c:v>5.20E+02</c:v>
                </c:pt>
                <c:pt idx="80139">
                  <c:v>5.20E+02</c:v>
                </c:pt>
                <c:pt idx="80140">
                  <c:v>5.20E+02</c:v>
                </c:pt>
                <c:pt idx="80141">
                  <c:v>5.20E+02</c:v>
                </c:pt>
                <c:pt idx="80142">
                  <c:v>5.20E+02</c:v>
                </c:pt>
                <c:pt idx="80143">
                  <c:v>5.20E+02</c:v>
                </c:pt>
                <c:pt idx="80144">
                  <c:v>5.20E+02</c:v>
                </c:pt>
                <c:pt idx="80145">
                  <c:v>5.20E+02</c:v>
                </c:pt>
                <c:pt idx="80146">
                  <c:v>5.20E+02</c:v>
                </c:pt>
                <c:pt idx="80147">
                  <c:v>5.20E+02</c:v>
                </c:pt>
                <c:pt idx="80148">
                  <c:v>5.20E+02</c:v>
                </c:pt>
                <c:pt idx="80149">
                  <c:v>5.20E+02</c:v>
                </c:pt>
                <c:pt idx="80150">
                  <c:v>5.20E+02</c:v>
                </c:pt>
                <c:pt idx="80151">
                  <c:v>5.20E+02</c:v>
                </c:pt>
                <c:pt idx="80152">
                  <c:v>5.20E+02</c:v>
                </c:pt>
                <c:pt idx="80153">
                  <c:v>5.20E+02</c:v>
                </c:pt>
                <c:pt idx="80154">
                  <c:v>5.20E+02</c:v>
                </c:pt>
                <c:pt idx="80155">
                  <c:v>5.20E+02</c:v>
                </c:pt>
                <c:pt idx="80156">
                  <c:v>5.20E+02</c:v>
                </c:pt>
                <c:pt idx="80157">
                  <c:v>5.20E+02</c:v>
                </c:pt>
                <c:pt idx="80158">
                  <c:v>5.20E+02</c:v>
                </c:pt>
                <c:pt idx="80159">
                  <c:v>5.20E+02</c:v>
                </c:pt>
                <c:pt idx="80160">
                  <c:v>5.20E+02</c:v>
                </c:pt>
                <c:pt idx="80161">
                  <c:v>5.20E+02</c:v>
                </c:pt>
                <c:pt idx="80162">
                  <c:v>5.20E+02</c:v>
                </c:pt>
                <c:pt idx="80163">
                  <c:v>5.20E+02</c:v>
                </c:pt>
                <c:pt idx="80164">
                  <c:v>5.20E+02</c:v>
                </c:pt>
                <c:pt idx="80165">
                  <c:v>5.20E+02</c:v>
                </c:pt>
                <c:pt idx="80166">
                  <c:v>5.20E+02</c:v>
                </c:pt>
                <c:pt idx="80167">
                  <c:v>5.20E+02</c:v>
                </c:pt>
                <c:pt idx="80168">
                  <c:v>5.20E+02</c:v>
                </c:pt>
                <c:pt idx="80169">
                  <c:v>5.20E+02</c:v>
                </c:pt>
                <c:pt idx="80170">
                  <c:v>5.20E+02</c:v>
                </c:pt>
                <c:pt idx="80171">
                  <c:v>5.20E+02</c:v>
                </c:pt>
                <c:pt idx="80172">
                  <c:v>5.20E+02</c:v>
                </c:pt>
                <c:pt idx="80173">
                  <c:v>5.20E+02</c:v>
                </c:pt>
                <c:pt idx="80174">
                  <c:v>5.20E+02</c:v>
                </c:pt>
                <c:pt idx="80175">
                  <c:v>5.20E+02</c:v>
                </c:pt>
                <c:pt idx="80176">
                  <c:v>5.20E+02</c:v>
                </c:pt>
                <c:pt idx="80177">
                  <c:v>5.20E+02</c:v>
                </c:pt>
                <c:pt idx="80178">
                  <c:v>5.20E+02</c:v>
                </c:pt>
                <c:pt idx="80179">
                  <c:v>5.20E+02</c:v>
                </c:pt>
                <c:pt idx="80180">
                  <c:v>5.20E+02</c:v>
                </c:pt>
                <c:pt idx="80181">
                  <c:v>5.20E+02</c:v>
                </c:pt>
                <c:pt idx="80182">
                  <c:v>5.20E+02</c:v>
                </c:pt>
                <c:pt idx="80183">
                  <c:v>5.20E+02</c:v>
                </c:pt>
                <c:pt idx="80184">
                  <c:v>5.20E+02</c:v>
                </c:pt>
                <c:pt idx="80185">
                  <c:v>5.20E+02</c:v>
                </c:pt>
                <c:pt idx="80186">
                  <c:v>5.20E+02</c:v>
                </c:pt>
                <c:pt idx="80187">
                  <c:v>5.20E+02</c:v>
                </c:pt>
                <c:pt idx="80188">
                  <c:v>5.20E+02</c:v>
                </c:pt>
                <c:pt idx="80189">
                  <c:v>5.20E+02</c:v>
                </c:pt>
                <c:pt idx="80190">
                  <c:v>5.20E+02</c:v>
                </c:pt>
                <c:pt idx="80191">
                  <c:v>5.20E+02</c:v>
                </c:pt>
                <c:pt idx="80192">
                  <c:v>5.20E+02</c:v>
                </c:pt>
                <c:pt idx="80193">
                  <c:v>5.20E+02</c:v>
                </c:pt>
                <c:pt idx="80194">
                  <c:v>5.20E+02</c:v>
                </c:pt>
                <c:pt idx="80195">
                  <c:v>5.20E+02</c:v>
                </c:pt>
                <c:pt idx="80196">
                  <c:v>5.20E+02</c:v>
                </c:pt>
                <c:pt idx="80197">
                  <c:v>5.20E+02</c:v>
                </c:pt>
                <c:pt idx="80198">
                  <c:v>5.20E+02</c:v>
                </c:pt>
                <c:pt idx="80199">
                  <c:v>5.20E+02</c:v>
                </c:pt>
                <c:pt idx="80200">
                  <c:v>5.20E+02</c:v>
                </c:pt>
                <c:pt idx="80201">
                  <c:v>5.20E+02</c:v>
                </c:pt>
                <c:pt idx="80202">
                  <c:v>5.20E+02</c:v>
                </c:pt>
                <c:pt idx="80203">
                  <c:v>5.20E+02</c:v>
                </c:pt>
                <c:pt idx="80204">
                  <c:v>5.20E+02</c:v>
                </c:pt>
                <c:pt idx="80205">
                  <c:v>5.20E+02</c:v>
                </c:pt>
                <c:pt idx="80206">
                  <c:v>5.20E+02</c:v>
                </c:pt>
                <c:pt idx="80207">
                  <c:v>5.20E+02</c:v>
                </c:pt>
                <c:pt idx="80208">
                  <c:v>5.20E+02</c:v>
                </c:pt>
                <c:pt idx="80209">
                  <c:v>5.20E+02</c:v>
                </c:pt>
                <c:pt idx="80210">
                  <c:v>5.20E+02</c:v>
                </c:pt>
                <c:pt idx="80211">
                  <c:v>5.20E+02</c:v>
                </c:pt>
                <c:pt idx="80212">
                  <c:v>5.20E+02</c:v>
                </c:pt>
                <c:pt idx="80213">
                  <c:v>5.20E+02</c:v>
                </c:pt>
                <c:pt idx="80214">
                  <c:v>5.20E+02</c:v>
                </c:pt>
                <c:pt idx="80215">
                  <c:v>5.20E+02</c:v>
                </c:pt>
                <c:pt idx="80216">
                  <c:v>5.20E+02</c:v>
                </c:pt>
                <c:pt idx="80217">
                  <c:v>5.20E+02</c:v>
                </c:pt>
                <c:pt idx="80218">
                  <c:v>5.20E+02</c:v>
                </c:pt>
                <c:pt idx="80219">
                  <c:v>5.20E+02</c:v>
                </c:pt>
                <c:pt idx="80220">
                  <c:v>5.20E+02</c:v>
                </c:pt>
                <c:pt idx="80221">
                  <c:v>5.20E+02</c:v>
                </c:pt>
                <c:pt idx="80222">
                  <c:v>5.20E+02</c:v>
                </c:pt>
                <c:pt idx="80223">
                  <c:v>5.20E+02</c:v>
                </c:pt>
                <c:pt idx="80224">
                  <c:v>5.20E+02</c:v>
                </c:pt>
                <c:pt idx="80225">
                  <c:v>5.20E+02</c:v>
                </c:pt>
                <c:pt idx="80226">
                  <c:v>5.20E+02</c:v>
                </c:pt>
                <c:pt idx="80227">
                  <c:v>5.20E+02</c:v>
                </c:pt>
                <c:pt idx="80228">
                  <c:v>5.20E+02</c:v>
                </c:pt>
                <c:pt idx="80229">
                  <c:v>5.20E+02</c:v>
                </c:pt>
                <c:pt idx="80230">
                  <c:v>5.20E+02</c:v>
                </c:pt>
                <c:pt idx="80231">
                  <c:v>5.20E+02</c:v>
                </c:pt>
                <c:pt idx="80232">
                  <c:v>5.20E+02</c:v>
                </c:pt>
                <c:pt idx="80233">
                  <c:v>5.20E+02</c:v>
                </c:pt>
                <c:pt idx="80234">
                  <c:v>5.20E+02</c:v>
                </c:pt>
                <c:pt idx="80235">
                  <c:v>5.20E+02</c:v>
                </c:pt>
                <c:pt idx="80236">
                  <c:v>5.20E+02</c:v>
                </c:pt>
                <c:pt idx="80237">
                  <c:v>5.20E+02</c:v>
                </c:pt>
                <c:pt idx="80238">
                  <c:v>5.20E+02</c:v>
                </c:pt>
                <c:pt idx="80239">
                  <c:v>5.20E+02</c:v>
                </c:pt>
                <c:pt idx="80240">
                  <c:v>5.20E+02</c:v>
                </c:pt>
                <c:pt idx="80241">
                  <c:v>5.20E+02</c:v>
                </c:pt>
                <c:pt idx="80242">
                  <c:v>5.20E+02</c:v>
                </c:pt>
                <c:pt idx="80243">
                  <c:v>5.20E+02</c:v>
                </c:pt>
                <c:pt idx="80244">
                  <c:v>5.20E+02</c:v>
                </c:pt>
                <c:pt idx="80245">
                  <c:v>5.20E+02</c:v>
                </c:pt>
                <c:pt idx="80246">
                  <c:v>5.20E+02</c:v>
                </c:pt>
                <c:pt idx="80247">
                  <c:v>5.20E+02</c:v>
                </c:pt>
                <c:pt idx="80248">
                  <c:v>5.20E+02</c:v>
                </c:pt>
                <c:pt idx="80249">
                  <c:v>5.20E+02</c:v>
                </c:pt>
                <c:pt idx="80250">
                  <c:v>5.20E+02</c:v>
                </c:pt>
                <c:pt idx="80251">
                  <c:v>5.20E+02</c:v>
                </c:pt>
                <c:pt idx="80252">
                  <c:v>5.20E+02</c:v>
                </c:pt>
                <c:pt idx="80253">
                  <c:v>5.20E+02</c:v>
                </c:pt>
                <c:pt idx="80254">
                  <c:v>5.20E+02</c:v>
                </c:pt>
                <c:pt idx="80255">
                  <c:v>5.20E+02</c:v>
                </c:pt>
                <c:pt idx="80256">
                  <c:v>5.20E+02</c:v>
                </c:pt>
                <c:pt idx="80257">
                  <c:v>5.20E+02</c:v>
                </c:pt>
                <c:pt idx="80258">
                  <c:v>5.20E+02</c:v>
                </c:pt>
                <c:pt idx="80259">
                  <c:v>5.20E+02</c:v>
                </c:pt>
                <c:pt idx="80260">
                  <c:v>5.20E+02</c:v>
                </c:pt>
                <c:pt idx="80261">
                  <c:v>5.20E+02</c:v>
                </c:pt>
                <c:pt idx="80262">
                  <c:v>5.20E+02</c:v>
                </c:pt>
                <c:pt idx="80263">
                  <c:v>5.20E+02</c:v>
                </c:pt>
                <c:pt idx="80264">
                  <c:v>5.20E+02</c:v>
                </c:pt>
                <c:pt idx="80265">
                  <c:v>5.20E+02</c:v>
                </c:pt>
                <c:pt idx="80266">
                  <c:v>5.20E+02</c:v>
                </c:pt>
                <c:pt idx="80267">
                  <c:v>5.20E+02</c:v>
                </c:pt>
                <c:pt idx="80268">
                  <c:v>5.20E+02</c:v>
                </c:pt>
                <c:pt idx="80269">
                  <c:v>5.20E+02</c:v>
                </c:pt>
                <c:pt idx="80270">
                  <c:v>5.20E+02</c:v>
                </c:pt>
                <c:pt idx="80271">
                  <c:v>5.20E+02</c:v>
                </c:pt>
                <c:pt idx="80272">
                  <c:v>5.20E+02</c:v>
                </c:pt>
                <c:pt idx="80273">
                  <c:v>5.20E+02</c:v>
                </c:pt>
                <c:pt idx="80274">
                  <c:v>5.20E+02</c:v>
                </c:pt>
                <c:pt idx="80275">
                  <c:v>5.20E+02</c:v>
                </c:pt>
                <c:pt idx="80276">
                  <c:v>5.20E+02</c:v>
                </c:pt>
                <c:pt idx="80277">
                  <c:v>5.20E+02</c:v>
                </c:pt>
                <c:pt idx="80278">
                  <c:v>5.20E+02</c:v>
                </c:pt>
                <c:pt idx="80279">
                  <c:v>5.20E+02</c:v>
                </c:pt>
                <c:pt idx="80280">
                  <c:v>5.20E+02</c:v>
                </c:pt>
                <c:pt idx="80281">
                  <c:v>5.20E+02</c:v>
                </c:pt>
                <c:pt idx="80282">
                  <c:v>5.20E+02</c:v>
                </c:pt>
                <c:pt idx="80283">
                  <c:v>5.20E+02</c:v>
                </c:pt>
                <c:pt idx="80284">
                  <c:v>5.20E+02</c:v>
                </c:pt>
                <c:pt idx="80285">
                  <c:v>5.20E+02</c:v>
                </c:pt>
                <c:pt idx="80286">
                  <c:v>5.20E+02</c:v>
                </c:pt>
                <c:pt idx="80287">
                  <c:v>5.20E+02</c:v>
                </c:pt>
                <c:pt idx="80288">
                  <c:v>5.20E+02</c:v>
                </c:pt>
                <c:pt idx="80289">
                  <c:v>5.20E+02</c:v>
                </c:pt>
                <c:pt idx="80290">
                  <c:v>5.20E+02</c:v>
                </c:pt>
                <c:pt idx="80291">
                  <c:v>5.20E+02</c:v>
                </c:pt>
                <c:pt idx="80292">
                  <c:v>5.20E+02</c:v>
                </c:pt>
                <c:pt idx="80293">
                  <c:v>5.20E+02</c:v>
                </c:pt>
                <c:pt idx="80294">
                  <c:v>5.20E+02</c:v>
                </c:pt>
                <c:pt idx="80295">
                  <c:v>5.20E+02</c:v>
                </c:pt>
                <c:pt idx="80296">
                  <c:v>5.20E+02</c:v>
                </c:pt>
                <c:pt idx="80297">
                  <c:v>5.20E+02</c:v>
                </c:pt>
                <c:pt idx="80298">
                  <c:v>5.20E+02</c:v>
                </c:pt>
                <c:pt idx="80299">
                  <c:v>5.20E+02</c:v>
                </c:pt>
                <c:pt idx="80300">
                  <c:v>5.20E+02</c:v>
                </c:pt>
                <c:pt idx="80301">
                  <c:v>5.20E+02</c:v>
                </c:pt>
                <c:pt idx="80302">
                  <c:v>5.20E+02</c:v>
                </c:pt>
                <c:pt idx="80303">
                  <c:v>5.20E+02</c:v>
                </c:pt>
                <c:pt idx="80304">
                  <c:v>5.20E+02</c:v>
                </c:pt>
                <c:pt idx="80305">
                  <c:v>5.20E+02</c:v>
                </c:pt>
                <c:pt idx="80306">
                  <c:v>5.20E+02</c:v>
                </c:pt>
                <c:pt idx="80307">
                  <c:v>5.20E+02</c:v>
                </c:pt>
                <c:pt idx="80308">
                  <c:v>5.20E+02</c:v>
                </c:pt>
                <c:pt idx="80309">
                  <c:v>5.20E+02</c:v>
                </c:pt>
                <c:pt idx="80310">
                  <c:v>5.20E+02</c:v>
                </c:pt>
                <c:pt idx="80311">
                  <c:v>5.20E+02</c:v>
                </c:pt>
                <c:pt idx="80312">
                  <c:v>5.20E+02</c:v>
                </c:pt>
                <c:pt idx="80313">
                  <c:v>5.20E+02</c:v>
                </c:pt>
                <c:pt idx="80314">
                  <c:v>5.20E+02</c:v>
                </c:pt>
                <c:pt idx="80315">
                  <c:v>5.20E+02</c:v>
                </c:pt>
                <c:pt idx="80316">
                  <c:v>5.20E+02</c:v>
                </c:pt>
                <c:pt idx="80317">
                  <c:v>5.20E+02</c:v>
                </c:pt>
                <c:pt idx="80318">
                  <c:v>5.20E+02</c:v>
                </c:pt>
                <c:pt idx="80319">
                  <c:v>5.20E+02</c:v>
                </c:pt>
                <c:pt idx="80320">
                  <c:v>5.20E+02</c:v>
                </c:pt>
                <c:pt idx="80321">
                  <c:v>5.20E+02</c:v>
                </c:pt>
                <c:pt idx="80322">
                  <c:v>5.20E+02</c:v>
                </c:pt>
                <c:pt idx="80323">
                  <c:v>5.20E+02</c:v>
                </c:pt>
                <c:pt idx="80324">
                  <c:v>5.20E+02</c:v>
                </c:pt>
                <c:pt idx="80325">
                  <c:v>5.20E+02</c:v>
                </c:pt>
                <c:pt idx="80326">
                  <c:v>5.20E+02</c:v>
                </c:pt>
                <c:pt idx="80327">
                  <c:v>5.20E+02</c:v>
                </c:pt>
                <c:pt idx="80328">
                  <c:v>5.20E+02</c:v>
                </c:pt>
                <c:pt idx="80329">
                  <c:v>5.20E+02</c:v>
                </c:pt>
                <c:pt idx="80330">
                  <c:v>5.20E+02</c:v>
                </c:pt>
                <c:pt idx="80331">
                  <c:v>5.20E+02</c:v>
                </c:pt>
                <c:pt idx="80332">
                  <c:v>5.20E+02</c:v>
                </c:pt>
                <c:pt idx="80333">
                  <c:v>5.20E+02</c:v>
                </c:pt>
                <c:pt idx="80334">
                  <c:v>5.20E+02</c:v>
                </c:pt>
                <c:pt idx="80335">
                  <c:v>5.20E+02</c:v>
                </c:pt>
                <c:pt idx="80336">
                  <c:v>5.20E+02</c:v>
                </c:pt>
                <c:pt idx="80337">
                  <c:v>5.20E+02</c:v>
                </c:pt>
                <c:pt idx="80338">
                  <c:v>5.20E+02</c:v>
                </c:pt>
                <c:pt idx="80339">
                  <c:v>5.20E+02</c:v>
                </c:pt>
                <c:pt idx="80340">
                  <c:v>5.20E+02</c:v>
                </c:pt>
                <c:pt idx="80341">
                  <c:v>5.20E+02</c:v>
                </c:pt>
                <c:pt idx="80342">
                  <c:v>5.20E+02</c:v>
                </c:pt>
                <c:pt idx="80343">
                  <c:v>5.20E+02</c:v>
                </c:pt>
                <c:pt idx="80344">
                  <c:v>5.20E+02</c:v>
                </c:pt>
                <c:pt idx="80345">
                  <c:v>5.20E+02</c:v>
                </c:pt>
                <c:pt idx="80346">
                  <c:v>5.20E+02</c:v>
                </c:pt>
                <c:pt idx="80347">
                  <c:v>5.20E+02</c:v>
                </c:pt>
                <c:pt idx="80348">
                  <c:v>5.20E+02</c:v>
                </c:pt>
                <c:pt idx="80349">
                  <c:v>5.20E+02</c:v>
                </c:pt>
                <c:pt idx="80350">
                  <c:v>5.20E+02</c:v>
                </c:pt>
                <c:pt idx="80351">
                  <c:v>5.20E+02</c:v>
                </c:pt>
                <c:pt idx="80352">
                  <c:v>5.20E+02</c:v>
                </c:pt>
                <c:pt idx="80353">
                  <c:v>5.20E+02</c:v>
                </c:pt>
                <c:pt idx="80354">
                  <c:v>5.20E+02</c:v>
                </c:pt>
                <c:pt idx="80355">
                  <c:v>5.20E+02</c:v>
                </c:pt>
                <c:pt idx="80356">
                  <c:v>5.20E+02</c:v>
                </c:pt>
                <c:pt idx="80357">
                  <c:v>5.20E+02</c:v>
                </c:pt>
                <c:pt idx="80358">
                  <c:v>5.20E+02</c:v>
                </c:pt>
                <c:pt idx="80359">
                  <c:v>5.20E+02</c:v>
                </c:pt>
                <c:pt idx="80360">
                  <c:v>5.20E+02</c:v>
                </c:pt>
                <c:pt idx="80361">
                  <c:v>5.20E+02</c:v>
                </c:pt>
                <c:pt idx="80362">
                  <c:v>5.20E+02</c:v>
                </c:pt>
                <c:pt idx="80363">
                  <c:v>5.20E+02</c:v>
                </c:pt>
                <c:pt idx="80364">
                  <c:v>5.20E+02</c:v>
                </c:pt>
                <c:pt idx="80365">
                  <c:v>5.20E+02</c:v>
                </c:pt>
                <c:pt idx="80366">
                  <c:v>5.20E+02</c:v>
                </c:pt>
                <c:pt idx="80367">
                  <c:v>5.20E+02</c:v>
                </c:pt>
                <c:pt idx="80368">
                  <c:v>5.20E+02</c:v>
                </c:pt>
                <c:pt idx="80369">
                  <c:v>5.20E+02</c:v>
                </c:pt>
                <c:pt idx="80370">
                  <c:v>5.20E+02</c:v>
                </c:pt>
                <c:pt idx="80371">
                  <c:v>5.20E+02</c:v>
                </c:pt>
                <c:pt idx="80372">
                  <c:v>5.20E+02</c:v>
                </c:pt>
                <c:pt idx="80373">
                  <c:v>5.20E+02</c:v>
                </c:pt>
                <c:pt idx="80374">
                  <c:v>5.20E+02</c:v>
                </c:pt>
                <c:pt idx="80375">
                  <c:v>5.20E+02</c:v>
                </c:pt>
                <c:pt idx="80376">
                  <c:v>5.20E+02</c:v>
                </c:pt>
                <c:pt idx="80377">
                  <c:v>5.20E+02</c:v>
                </c:pt>
                <c:pt idx="80378">
                  <c:v>5.20E+02</c:v>
                </c:pt>
                <c:pt idx="80379">
                  <c:v>5.20E+02</c:v>
                </c:pt>
                <c:pt idx="80380">
                  <c:v>5.20E+02</c:v>
                </c:pt>
                <c:pt idx="80381">
                  <c:v>5.20E+02</c:v>
                </c:pt>
                <c:pt idx="80382">
                  <c:v>5.20E+02</c:v>
                </c:pt>
                <c:pt idx="80383">
                  <c:v>5.20E+02</c:v>
                </c:pt>
                <c:pt idx="80384">
                  <c:v>5.20E+02</c:v>
                </c:pt>
                <c:pt idx="80385">
                  <c:v>5.20E+02</c:v>
                </c:pt>
                <c:pt idx="80386">
                  <c:v>5.20E+02</c:v>
                </c:pt>
                <c:pt idx="80387">
                  <c:v>5.20E+02</c:v>
                </c:pt>
                <c:pt idx="80388">
                  <c:v>5.20E+02</c:v>
                </c:pt>
                <c:pt idx="80389">
                  <c:v>5.20E+02</c:v>
                </c:pt>
                <c:pt idx="80390">
                  <c:v>5.20E+02</c:v>
                </c:pt>
                <c:pt idx="80391">
                  <c:v>5.20E+02</c:v>
                </c:pt>
                <c:pt idx="80392">
                  <c:v>5.20E+02</c:v>
                </c:pt>
                <c:pt idx="80393">
                  <c:v>5.20E+02</c:v>
                </c:pt>
                <c:pt idx="80394">
                  <c:v>5.20E+02</c:v>
                </c:pt>
                <c:pt idx="80395">
                  <c:v>5.20E+02</c:v>
                </c:pt>
                <c:pt idx="80396">
                  <c:v>5.20E+02</c:v>
                </c:pt>
                <c:pt idx="80397">
                  <c:v>5.20E+02</c:v>
                </c:pt>
                <c:pt idx="80398">
                  <c:v>5.20E+02</c:v>
                </c:pt>
                <c:pt idx="80399">
                  <c:v>5.20E+02</c:v>
                </c:pt>
                <c:pt idx="80400">
                  <c:v>5.20E+02</c:v>
                </c:pt>
                <c:pt idx="80401">
                  <c:v>5.20E+02</c:v>
                </c:pt>
                <c:pt idx="80402">
                  <c:v>5.20E+02</c:v>
                </c:pt>
                <c:pt idx="80403">
                  <c:v>5.20E+02</c:v>
                </c:pt>
                <c:pt idx="80404">
                  <c:v>5.20E+02</c:v>
                </c:pt>
                <c:pt idx="80405">
                  <c:v>5.20E+02</c:v>
                </c:pt>
                <c:pt idx="80406">
                  <c:v>5.20E+02</c:v>
                </c:pt>
                <c:pt idx="80407">
                  <c:v>5.20E+02</c:v>
                </c:pt>
                <c:pt idx="80408">
                  <c:v>5.20E+02</c:v>
                </c:pt>
                <c:pt idx="80409">
                  <c:v>5.20E+02</c:v>
                </c:pt>
                <c:pt idx="80410">
                  <c:v>5.20E+02</c:v>
                </c:pt>
                <c:pt idx="80411">
                  <c:v>5.20E+02</c:v>
                </c:pt>
                <c:pt idx="80412">
                  <c:v>5.20E+02</c:v>
                </c:pt>
                <c:pt idx="80413">
                  <c:v>5.20E+02</c:v>
                </c:pt>
                <c:pt idx="80414">
                  <c:v>5.20E+02</c:v>
                </c:pt>
                <c:pt idx="80415">
                  <c:v>5.20E+02</c:v>
                </c:pt>
                <c:pt idx="80416">
                  <c:v>5.20E+02</c:v>
                </c:pt>
                <c:pt idx="80417">
                  <c:v>5.20E+02</c:v>
                </c:pt>
                <c:pt idx="80418">
                  <c:v>5.20E+02</c:v>
                </c:pt>
                <c:pt idx="80419">
                  <c:v>5.20E+02</c:v>
                </c:pt>
                <c:pt idx="80420">
                  <c:v>5.20E+02</c:v>
                </c:pt>
                <c:pt idx="80421">
                  <c:v>5.20E+02</c:v>
                </c:pt>
                <c:pt idx="80422">
                  <c:v>5.20E+02</c:v>
                </c:pt>
                <c:pt idx="80423">
                  <c:v>5.20E+02</c:v>
                </c:pt>
                <c:pt idx="80424">
                  <c:v>5.20E+02</c:v>
                </c:pt>
                <c:pt idx="80425">
                  <c:v>5.20E+02</c:v>
                </c:pt>
                <c:pt idx="80426">
                  <c:v>5.20E+02</c:v>
                </c:pt>
                <c:pt idx="80427">
                  <c:v>5.20E+02</c:v>
                </c:pt>
                <c:pt idx="80428">
                  <c:v>5.20E+02</c:v>
                </c:pt>
                <c:pt idx="80429">
                  <c:v>5.20E+02</c:v>
                </c:pt>
                <c:pt idx="80430">
                  <c:v>5.20E+02</c:v>
                </c:pt>
                <c:pt idx="80431">
                  <c:v>5.20E+02</c:v>
                </c:pt>
                <c:pt idx="80432">
                  <c:v>5.20E+02</c:v>
                </c:pt>
                <c:pt idx="80433">
                  <c:v>5.20E+02</c:v>
                </c:pt>
                <c:pt idx="80434">
                  <c:v>5.20E+02</c:v>
                </c:pt>
                <c:pt idx="80435">
                  <c:v>5.20E+02</c:v>
                </c:pt>
                <c:pt idx="80436">
                  <c:v>5.20E+02</c:v>
                </c:pt>
                <c:pt idx="80437">
                  <c:v>5.20E+02</c:v>
                </c:pt>
                <c:pt idx="80438">
                  <c:v>5.20E+02</c:v>
                </c:pt>
                <c:pt idx="80439">
                  <c:v>5.20E+02</c:v>
                </c:pt>
                <c:pt idx="80440">
                  <c:v>5.20E+02</c:v>
                </c:pt>
                <c:pt idx="80441">
                  <c:v>5.20E+02</c:v>
                </c:pt>
                <c:pt idx="80442">
                  <c:v>5.20E+02</c:v>
                </c:pt>
                <c:pt idx="80443">
                  <c:v>5.20E+02</c:v>
                </c:pt>
                <c:pt idx="80444">
                  <c:v>5.20E+02</c:v>
                </c:pt>
                <c:pt idx="80445">
                  <c:v>5.20E+02</c:v>
                </c:pt>
                <c:pt idx="80446">
                  <c:v>5.20E+02</c:v>
                </c:pt>
                <c:pt idx="80447">
                  <c:v>5.20E+02</c:v>
                </c:pt>
                <c:pt idx="80448">
                  <c:v>5.20E+02</c:v>
                </c:pt>
                <c:pt idx="80449">
                  <c:v>5.20E+02</c:v>
                </c:pt>
                <c:pt idx="80450">
                  <c:v>5.20E+02</c:v>
                </c:pt>
                <c:pt idx="80451">
                  <c:v>5.20E+02</c:v>
                </c:pt>
                <c:pt idx="80452">
                  <c:v>5.20E+02</c:v>
                </c:pt>
                <c:pt idx="80453">
                  <c:v>5.20E+02</c:v>
                </c:pt>
                <c:pt idx="80454">
                  <c:v>5.20E+02</c:v>
                </c:pt>
                <c:pt idx="80455">
                  <c:v>5.20E+02</c:v>
                </c:pt>
                <c:pt idx="80456">
                  <c:v>5.20E+02</c:v>
                </c:pt>
                <c:pt idx="80457">
                  <c:v>5.20E+02</c:v>
                </c:pt>
                <c:pt idx="80458">
                  <c:v>5.20E+02</c:v>
                </c:pt>
                <c:pt idx="80459">
                  <c:v>5.20E+02</c:v>
                </c:pt>
                <c:pt idx="80460">
                  <c:v>5.20E+02</c:v>
                </c:pt>
                <c:pt idx="80461">
                  <c:v>5.20E+02</c:v>
                </c:pt>
                <c:pt idx="80462">
                  <c:v>5.20E+02</c:v>
                </c:pt>
                <c:pt idx="80463">
                  <c:v>5.20E+02</c:v>
                </c:pt>
                <c:pt idx="80464">
                  <c:v>5.20E+02</c:v>
                </c:pt>
                <c:pt idx="80465">
                  <c:v>5.20E+02</c:v>
                </c:pt>
                <c:pt idx="80466">
                  <c:v>5.20E+02</c:v>
                </c:pt>
                <c:pt idx="80467">
                  <c:v>5.20E+02</c:v>
                </c:pt>
                <c:pt idx="80468">
                  <c:v>5.20E+02</c:v>
                </c:pt>
                <c:pt idx="80469">
                  <c:v>5.20E+02</c:v>
                </c:pt>
                <c:pt idx="80470">
                  <c:v>5.20E+02</c:v>
                </c:pt>
                <c:pt idx="80471">
                  <c:v>5.20E+02</c:v>
                </c:pt>
                <c:pt idx="80472">
                  <c:v>5.20E+02</c:v>
                </c:pt>
                <c:pt idx="80473">
                  <c:v>5.20E+02</c:v>
                </c:pt>
                <c:pt idx="80474">
                  <c:v>5.20E+02</c:v>
                </c:pt>
                <c:pt idx="80475">
                  <c:v>5.20E+02</c:v>
                </c:pt>
                <c:pt idx="80476">
                  <c:v>5.20E+02</c:v>
                </c:pt>
                <c:pt idx="80477">
                  <c:v>5.20E+02</c:v>
                </c:pt>
                <c:pt idx="80478">
                  <c:v>5.20E+02</c:v>
                </c:pt>
                <c:pt idx="80479">
                  <c:v>5.20E+02</c:v>
                </c:pt>
                <c:pt idx="80480">
                  <c:v>5.20E+02</c:v>
                </c:pt>
                <c:pt idx="80481">
                  <c:v>5.20E+02</c:v>
                </c:pt>
                <c:pt idx="80482">
                  <c:v>5.20E+02</c:v>
                </c:pt>
                <c:pt idx="80483">
                  <c:v>5.20E+02</c:v>
                </c:pt>
                <c:pt idx="80484">
                  <c:v>5.20E+02</c:v>
                </c:pt>
                <c:pt idx="80485">
                  <c:v>5.20E+02</c:v>
                </c:pt>
                <c:pt idx="80486">
                  <c:v>5.20E+02</c:v>
                </c:pt>
                <c:pt idx="80487">
                  <c:v>5.20E+02</c:v>
                </c:pt>
                <c:pt idx="80488">
                  <c:v>5.20E+02</c:v>
                </c:pt>
                <c:pt idx="80489">
                  <c:v>5.20E+02</c:v>
                </c:pt>
                <c:pt idx="80490">
                  <c:v>5.20E+02</c:v>
                </c:pt>
                <c:pt idx="80491">
                  <c:v>5.20E+02</c:v>
                </c:pt>
                <c:pt idx="80492">
                  <c:v>5.20E+02</c:v>
                </c:pt>
                <c:pt idx="80493">
                  <c:v>5.20E+02</c:v>
                </c:pt>
                <c:pt idx="80494">
                  <c:v>5.20E+02</c:v>
                </c:pt>
                <c:pt idx="80495">
                  <c:v>5.20E+02</c:v>
                </c:pt>
                <c:pt idx="80496">
                  <c:v>5.20E+02</c:v>
                </c:pt>
                <c:pt idx="80497">
                  <c:v>5.20E+02</c:v>
                </c:pt>
                <c:pt idx="80498">
                  <c:v>5.20E+02</c:v>
                </c:pt>
                <c:pt idx="80499">
                  <c:v>5.20E+02</c:v>
                </c:pt>
                <c:pt idx="80500">
                  <c:v>5.20E+02</c:v>
                </c:pt>
                <c:pt idx="80501">
                  <c:v>5.20E+02</c:v>
                </c:pt>
                <c:pt idx="80502">
                  <c:v>5.20E+02</c:v>
                </c:pt>
                <c:pt idx="80503">
                  <c:v>5.20E+02</c:v>
                </c:pt>
                <c:pt idx="80504">
                  <c:v>5.20E+02</c:v>
                </c:pt>
                <c:pt idx="80505">
                  <c:v>5.20E+02</c:v>
                </c:pt>
                <c:pt idx="80506">
                  <c:v>5.20E+02</c:v>
                </c:pt>
                <c:pt idx="80507">
                  <c:v>5.20E+02</c:v>
                </c:pt>
                <c:pt idx="80508">
                  <c:v>5.20E+02</c:v>
                </c:pt>
                <c:pt idx="80509">
                  <c:v>5.20E+02</c:v>
                </c:pt>
                <c:pt idx="80510">
                  <c:v>5.20E+02</c:v>
                </c:pt>
                <c:pt idx="80511">
                  <c:v>5.20E+02</c:v>
                </c:pt>
                <c:pt idx="80512">
                  <c:v>5.20E+02</c:v>
                </c:pt>
                <c:pt idx="80513">
                  <c:v>5.20E+02</c:v>
                </c:pt>
                <c:pt idx="80514">
                  <c:v>5.20E+02</c:v>
                </c:pt>
                <c:pt idx="80515">
                  <c:v>5.20E+02</c:v>
                </c:pt>
                <c:pt idx="80516">
                  <c:v>5.20E+02</c:v>
                </c:pt>
                <c:pt idx="80517">
                  <c:v>5.20E+02</c:v>
                </c:pt>
                <c:pt idx="80518">
                  <c:v>5.20E+02</c:v>
                </c:pt>
                <c:pt idx="80519">
                  <c:v>5.20E+02</c:v>
                </c:pt>
                <c:pt idx="80520">
                  <c:v>5.20E+02</c:v>
                </c:pt>
                <c:pt idx="80521">
                  <c:v>5.20E+02</c:v>
                </c:pt>
                <c:pt idx="80522">
                  <c:v>5.20E+02</c:v>
                </c:pt>
                <c:pt idx="80523">
                  <c:v>5.20E+02</c:v>
                </c:pt>
                <c:pt idx="80524">
                  <c:v>5.20E+02</c:v>
                </c:pt>
                <c:pt idx="80525">
                  <c:v>5.20E+02</c:v>
                </c:pt>
                <c:pt idx="80526">
                  <c:v>5.20E+02</c:v>
                </c:pt>
                <c:pt idx="80527">
                  <c:v>5.20E+02</c:v>
                </c:pt>
                <c:pt idx="80528">
                  <c:v>5.20E+02</c:v>
                </c:pt>
                <c:pt idx="80529">
                  <c:v>5.20E+02</c:v>
                </c:pt>
                <c:pt idx="80530">
                  <c:v>5.20E+02</c:v>
                </c:pt>
                <c:pt idx="80531">
                  <c:v>5.20E+02</c:v>
                </c:pt>
                <c:pt idx="80532">
                  <c:v>5.20E+02</c:v>
                </c:pt>
                <c:pt idx="80533">
                  <c:v>5.20E+02</c:v>
                </c:pt>
                <c:pt idx="80534">
                  <c:v>5.20E+02</c:v>
                </c:pt>
                <c:pt idx="80535">
                  <c:v>5.20E+02</c:v>
                </c:pt>
                <c:pt idx="80536">
                  <c:v>5.20E+02</c:v>
                </c:pt>
                <c:pt idx="80537">
                  <c:v>5.20E+02</c:v>
                </c:pt>
                <c:pt idx="80538">
                  <c:v>5.20E+02</c:v>
                </c:pt>
                <c:pt idx="80539">
                  <c:v>5.20E+02</c:v>
                </c:pt>
                <c:pt idx="80540">
                  <c:v>5.20E+02</c:v>
                </c:pt>
                <c:pt idx="80541">
                  <c:v>5.20E+02</c:v>
                </c:pt>
                <c:pt idx="80542">
                  <c:v>5.20E+02</c:v>
                </c:pt>
                <c:pt idx="80543">
                  <c:v>5.20E+02</c:v>
                </c:pt>
                <c:pt idx="80544">
                  <c:v>5.20E+02</c:v>
                </c:pt>
                <c:pt idx="80545">
                  <c:v>5.20E+02</c:v>
                </c:pt>
                <c:pt idx="80546">
                  <c:v>5.20E+02</c:v>
                </c:pt>
                <c:pt idx="80547">
                  <c:v>5.20E+02</c:v>
                </c:pt>
                <c:pt idx="80548">
                  <c:v>5.20E+02</c:v>
                </c:pt>
                <c:pt idx="80549">
                  <c:v>5.20E+02</c:v>
                </c:pt>
                <c:pt idx="80550">
                  <c:v>5.20E+02</c:v>
                </c:pt>
                <c:pt idx="80551">
                  <c:v>5.20E+02</c:v>
                </c:pt>
                <c:pt idx="80552">
                  <c:v>5.20E+02</c:v>
                </c:pt>
                <c:pt idx="80553">
                  <c:v>5.20E+02</c:v>
                </c:pt>
                <c:pt idx="80554">
                  <c:v>5.20E+02</c:v>
                </c:pt>
                <c:pt idx="80555">
                  <c:v>5.20E+02</c:v>
                </c:pt>
                <c:pt idx="80556">
                  <c:v>5.20E+02</c:v>
                </c:pt>
                <c:pt idx="80557">
                  <c:v>5.20E+02</c:v>
                </c:pt>
                <c:pt idx="80558">
                  <c:v>5.20E+02</c:v>
                </c:pt>
                <c:pt idx="80559">
                  <c:v>5.20E+02</c:v>
                </c:pt>
                <c:pt idx="80560">
                  <c:v>5.20E+02</c:v>
                </c:pt>
                <c:pt idx="80561">
                  <c:v>5.20E+02</c:v>
                </c:pt>
                <c:pt idx="80562">
                  <c:v>5.20E+02</c:v>
                </c:pt>
                <c:pt idx="80563">
                  <c:v>5.20E+02</c:v>
                </c:pt>
                <c:pt idx="80564">
                  <c:v>5.20E+02</c:v>
                </c:pt>
                <c:pt idx="80565">
                  <c:v>5.20E+02</c:v>
                </c:pt>
                <c:pt idx="80566">
                  <c:v>5.20E+02</c:v>
                </c:pt>
                <c:pt idx="80567">
                  <c:v>5.20E+02</c:v>
                </c:pt>
                <c:pt idx="80568">
                  <c:v>5.20E+02</c:v>
                </c:pt>
                <c:pt idx="80569">
                  <c:v>5.20E+02</c:v>
                </c:pt>
                <c:pt idx="80570">
                  <c:v>5.20E+02</c:v>
                </c:pt>
                <c:pt idx="80571">
                  <c:v>5.20E+02</c:v>
                </c:pt>
                <c:pt idx="80572">
                  <c:v>5.20E+02</c:v>
                </c:pt>
                <c:pt idx="80573">
                  <c:v>5.20E+02</c:v>
                </c:pt>
                <c:pt idx="80574">
                  <c:v>5.20E+02</c:v>
                </c:pt>
                <c:pt idx="80575">
                  <c:v>5.20E+02</c:v>
                </c:pt>
                <c:pt idx="80576">
                  <c:v>5.20E+02</c:v>
                </c:pt>
                <c:pt idx="80577">
                  <c:v>5.20E+02</c:v>
                </c:pt>
                <c:pt idx="80578">
                  <c:v>5.20E+02</c:v>
                </c:pt>
                <c:pt idx="80579">
                  <c:v>5.20E+02</c:v>
                </c:pt>
                <c:pt idx="80580">
                  <c:v>5.20E+02</c:v>
                </c:pt>
                <c:pt idx="80581">
                  <c:v>5.20E+02</c:v>
                </c:pt>
                <c:pt idx="80582">
                  <c:v>5.20E+02</c:v>
                </c:pt>
                <c:pt idx="80583">
                  <c:v>5.20E+02</c:v>
                </c:pt>
                <c:pt idx="80584">
                  <c:v>5.20E+02</c:v>
                </c:pt>
                <c:pt idx="80585">
                  <c:v>5.20E+02</c:v>
                </c:pt>
                <c:pt idx="80586">
                  <c:v>5.20E+02</c:v>
                </c:pt>
                <c:pt idx="80587">
                  <c:v>5.20E+02</c:v>
                </c:pt>
                <c:pt idx="80588">
                  <c:v>5.20E+02</c:v>
                </c:pt>
                <c:pt idx="80589">
                  <c:v>5.20E+02</c:v>
                </c:pt>
                <c:pt idx="80590">
                  <c:v>5.20E+02</c:v>
                </c:pt>
                <c:pt idx="80591">
                  <c:v>5.20E+02</c:v>
                </c:pt>
                <c:pt idx="80592">
                  <c:v>5.20E+02</c:v>
                </c:pt>
                <c:pt idx="80593">
                  <c:v>5.20E+02</c:v>
                </c:pt>
                <c:pt idx="80594">
                  <c:v>5.20E+02</c:v>
                </c:pt>
                <c:pt idx="80595">
                  <c:v>5.20E+02</c:v>
                </c:pt>
                <c:pt idx="80596">
                  <c:v>5.20E+02</c:v>
                </c:pt>
                <c:pt idx="80597">
                  <c:v>5.20E+02</c:v>
                </c:pt>
                <c:pt idx="80598">
                  <c:v>5.20E+02</c:v>
                </c:pt>
                <c:pt idx="80599">
                  <c:v>5.20E+02</c:v>
                </c:pt>
                <c:pt idx="80600">
                  <c:v>5.20E+02</c:v>
                </c:pt>
                <c:pt idx="80601">
                  <c:v>5.20E+02</c:v>
                </c:pt>
                <c:pt idx="80602">
                  <c:v>5.20E+02</c:v>
                </c:pt>
                <c:pt idx="80603">
                  <c:v>5.20E+02</c:v>
                </c:pt>
                <c:pt idx="80604">
                  <c:v>5.20E+02</c:v>
                </c:pt>
                <c:pt idx="80605">
                  <c:v>5.20E+02</c:v>
                </c:pt>
                <c:pt idx="80606">
                  <c:v>5.20E+02</c:v>
                </c:pt>
                <c:pt idx="80607">
                  <c:v>5.20E+02</c:v>
                </c:pt>
                <c:pt idx="80608">
                  <c:v>5.20E+02</c:v>
                </c:pt>
                <c:pt idx="80609">
                  <c:v>5.20E+02</c:v>
                </c:pt>
                <c:pt idx="80610">
                  <c:v>5.20E+02</c:v>
                </c:pt>
                <c:pt idx="80611">
                  <c:v>5.20E+02</c:v>
                </c:pt>
                <c:pt idx="80612">
                  <c:v>5.20E+02</c:v>
                </c:pt>
                <c:pt idx="80613">
                  <c:v>5.20E+02</c:v>
                </c:pt>
                <c:pt idx="80614">
                  <c:v>5.20E+02</c:v>
                </c:pt>
                <c:pt idx="80615">
                  <c:v>5.20E+02</c:v>
                </c:pt>
                <c:pt idx="80616">
                  <c:v>5.20E+02</c:v>
                </c:pt>
                <c:pt idx="80617">
                  <c:v>5.20E+02</c:v>
                </c:pt>
                <c:pt idx="80618">
                  <c:v>5.20E+02</c:v>
                </c:pt>
                <c:pt idx="80619">
                  <c:v>5.20E+02</c:v>
                </c:pt>
                <c:pt idx="80620">
                  <c:v>5.20E+02</c:v>
                </c:pt>
                <c:pt idx="80621">
                  <c:v>5.20E+02</c:v>
                </c:pt>
                <c:pt idx="80622">
                  <c:v>5.20E+02</c:v>
                </c:pt>
                <c:pt idx="80623">
                  <c:v>5.20E+02</c:v>
                </c:pt>
                <c:pt idx="80624">
                  <c:v>5.20E+02</c:v>
                </c:pt>
                <c:pt idx="80625">
                  <c:v>5.20E+02</c:v>
                </c:pt>
                <c:pt idx="80626">
                  <c:v>5.20E+02</c:v>
                </c:pt>
                <c:pt idx="80627">
                  <c:v>5.20E+02</c:v>
                </c:pt>
                <c:pt idx="80628">
                  <c:v>5.20E+02</c:v>
                </c:pt>
                <c:pt idx="80629">
                  <c:v>5.20E+02</c:v>
                </c:pt>
                <c:pt idx="80630">
                  <c:v>5.20E+02</c:v>
                </c:pt>
                <c:pt idx="80631">
                  <c:v>5.20E+02</c:v>
                </c:pt>
                <c:pt idx="80632">
                  <c:v>5.20E+02</c:v>
                </c:pt>
                <c:pt idx="80633">
                  <c:v>5.20E+02</c:v>
                </c:pt>
                <c:pt idx="80634">
                  <c:v>5.20E+02</c:v>
                </c:pt>
                <c:pt idx="80635">
                  <c:v>5.20E+02</c:v>
                </c:pt>
                <c:pt idx="80636">
                  <c:v>5.20E+02</c:v>
                </c:pt>
                <c:pt idx="80637">
                  <c:v>5.20E+02</c:v>
                </c:pt>
                <c:pt idx="80638">
                  <c:v>5.20E+02</c:v>
                </c:pt>
                <c:pt idx="80639">
                  <c:v>5.20E+02</c:v>
                </c:pt>
                <c:pt idx="80640">
                  <c:v>5.20E+02</c:v>
                </c:pt>
                <c:pt idx="80641">
                  <c:v>5.20E+02</c:v>
                </c:pt>
                <c:pt idx="80642">
                  <c:v>5.20E+02</c:v>
                </c:pt>
                <c:pt idx="80643">
                  <c:v>5.20E+02</c:v>
                </c:pt>
                <c:pt idx="80644">
                  <c:v>5.20E+02</c:v>
                </c:pt>
                <c:pt idx="80645">
                  <c:v>5.20E+02</c:v>
                </c:pt>
                <c:pt idx="80646">
                  <c:v>5.20E+02</c:v>
                </c:pt>
                <c:pt idx="80647">
                  <c:v>5.20E+02</c:v>
                </c:pt>
                <c:pt idx="80648">
                  <c:v>5.20E+02</c:v>
                </c:pt>
                <c:pt idx="80649">
                  <c:v>5.20E+02</c:v>
                </c:pt>
                <c:pt idx="80650">
                  <c:v>5.20E+02</c:v>
                </c:pt>
                <c:pt idx="80651">
                  <c:v>5.20E+02</c:v>
                </c:pt>
                <c:pt idx="80652">
                  <c:v>5.20E+02</c:v>
                </c:pt>
                <c:pt idx="80653">
                  <c:v>5.20E+02</c:v>
                </c:pt>
                <c:pt idx="80654">
                  <c:v>5.20E+02</c:v>
                </c:pt>
                <c:pt idx="80655">
                  <c:v>5.20E+02</c:v>
                </c:pt>
                <c:pt idx="80656">
                  <c:v>5.20E+02</c:v>
                </c:pt>
                <c:pt idx="80657">
                  <c:v>5.20E+02</c:v>
                </c:pt>
                <c:pt idx="80658">
                  <c:v>5.20E+02</c:v>
                </c:pt>
                <c:pt idx="80659">
                  <c:v>5.20E+02</c:v>
                </c:pt>
                <c:pt idx="80660">
                  <c:v>5.20E+02</c:v>
                </c:pt>
                <c:pt idx="80661">
                  <c:v>5.20E+02</c:v>
                </c:pt>
                <c:pt idx="80662">
                  <c:v>5.20E+02</c:v>
                </c:pt>
                <c:pt idx="80663">
                  <c:v>5.20E+02</c:v>
                </c:pt>
                <c:pt idx="80664">
                  <c:v>5.20E+02</c:v>
                </c:pt>
                <c:pt idx="80665">
                  <c:v>5.20E+02</c:v>
                </c:pt>
                <c:pt idx="80666">
                  <c:v>5.20E+02</c:v>
                </c:pt>
                <c:pt idx="80667">
                  <c:v>5.20E+02</c:v>
                </c:pt>
                <c:pt idx="80668">
                  <c:v>5.20E+02</c:v>
                </c:pt>
                <c:pt idx="80669">
                  <c:v>5.20E+02</c:v>
                </c:pt>
                <c:pt idx="80670">
                  <c:v>5.20E+02</c:v>
                </c:pt>
                <c:pt idx="80671">
                  <c:v>5.20E+02</c:v>
                </c:pt>
                <c:pt idx="80672">
                  <c:v>5.20E+02</c:v>
                </c:pt>
                <c:pt idx="80673">
                  <c:v>5.20E+02</c:v>
                </c:pt>
                <c:pt idx="80674">
                  <c:v>5.20E+02</c:v>
                </c:pt>
                <c:pt idx="80675">
                  <c:v>5.20E+02</c:v>
                </c:pt>
                <c:pt idx="80676">
                  <c:v>5.20E+02</c:v>
                </c:pt>
                <c:pt idx="80677">
                  <c:v>5.20E+02</c:v>
                </c:pt>
                <c:pt idx="80678">
                  <c:v>5.20E+02</c:v>
                </c:pt>
                <c:pt idx="80679">
                  <c:v>5.20E+02</c:v>
                </c:pt>
                <c:pt idx="80680">
                  <c:v>5.20E+02</c:v>
                </c:pt>
                <c:pt idx="80681">
                  <c:v>5.20E+02</c:v>
                </c:pt>
                <c:pt idx="80682">
                  <c:v>5.20E+02</c:v>
                </c:pt>
                <c:pt idx="80683">
                  <c:v>5.20E+02</c:v>
                </c:pt>
                <c:pt idx="80684">
                  <c:v>5.20E+02</c:v>
                </c:pt>
                <c:pt idx="80685">
                  <c:v>5.20E+02</c:v>
                </c:pt>
                <c:pt idx="80686">
                  <c:v>5.20E+02</c:v>
                </c:pt>
                <c:pt idx="80687">
                  <c:v>5.20E+02</c:v>
                </c:pt>
                <c:pt idx="80688">
                  <c:v>5.20E+02</c:v>
                </c:pt>
                <c:pt idx="80689">
                  <c:v>5.20E+02</c:v>
                </c:pt>
                <c:pt idx="80690">
                  <c:v>5.20E+02</c:v>
                </c:pt>
                <c:pt idx="80691">
                  <c:v>5.20E+02</c:v>
                </c:pt>
                <c:pt idx="80692">
                  <c:v>5.20E+02</c:v>
                </c:pt>
                <c:pt idx="80693">
                  <c:v>5.20E+02</c:v>
                </c:pt>
                <c:pt idx="80694">
                  <c:v>5.20E+02</c:v>
                </c:pt>
                <c:pt idx="80695">
                  <c:v>5.20E+02</c:v>
                </c:pt>
                <c:pt idx="80696">
                  <c:v>5.20E+02</c:v>
                </c:pt>
                <c:pt idx="80697">
                  <c:v>5.20E+02</c:v>
                </c:pt>
                <c:pt idx="80698">
                  <c:v>5.20E+02</c:v>
                </c:pt>
                <c:pt idx="80699">
                  <c:v>5.20E+02</c:v>
                </c:pt>
                <c:pt idx="80700">
                  <c:v>5.20E+02</c:v>
                </c:pt>
                <c:pt idx="80701">
                  <c:v>5.20E+02</c:v>
                </c:pt>
                <c:pt idx="80702">
                  <c:v>5.20E+02</c:v>
                </c:pt>
                <c:pt idx="80703">
                  <c:v>5.20E+02</c:v>
                </c:pt>
                <c:pt idx="80704">
                  <c:v>5.20E+02</c:v>
                </c:pt>
                <c:pt idx="80705">
                  <c:v>5.20E+02</c:v>
                </c:pt>
                <c:pt idx="80706">
                  <c:v>5.20E+02</c:v>
                </c:pt>
                <c:pt idx="80707">
                  <c:v>5.20E+02</c:v>
                </c:pt>
                <c:pt idx="80708">
                  <c:v>5.20E+02</c:v>
                </c:pt>
                <c:pt idx="80709">
                  <c:v>5.20E+02</c:v>
                </c:pt>
                <c:pt idx="80710">
                  <c:v>5.20E+02</c:v>
                </c:pt>
                <c:pt idx="80711">
                  <c:v>5.20E+02</c:v>
                </c:pt>
                <c:pt idx="80712">
                  <c:v>5.20E+02</c:v>
                </c:pt>
                <c:pt idx="80713">
                  <c:v>5.20E+02</c:v>
                </c:pt>
                <c:pt idx="80714">
                  <c:v>5.20E+02</c:v>
                </c:pt>
                <c:pt idx="80715">
                  <c:v>5.20E+02</c:v>
                </c:pt>
                <c:pt idx="80716">
                  <c:v>5.20E+02</c:v>
                </c:pt>
                <c:pt idx="80717">
                  <c:v>5.20E+02</c:v>
                </c:pt>
                <c:pt idx="80718">
                  <c:v>5.20E+02</c:v>
                </c:pt>
                <c:pt idx="80719">
                  <c:v>5.20E+02</c:v>
                </c:pt>
                <c:pt idx="80720">
                  <c:v>5.20E+02</c:v>
                </c:pt>
                <c:pt idx="80721">
                  <c:v>5.20E+02</c:v>
                </c:pt>
                <c:pt idx="80722">
                  <c:v>5.20E+02</c:v>
                </c:pt>
                <c:pt idx="80723">
                  <c:v>5.20E+02</c:v>
                </c:pt>
                <c:pt idx="80724">
                  <c:v>5.20E+02</c:v>
                </c:pt>
                <c:pt idx="80725">
                  <c:v>5.20E+02</c:v>
                </c:pt>
                <c:pt idx="80726">
                  <c:v>5.20E+02</c:v>
                </c:pt>
                <c:pt idx="80727">
                  <c:v>5.20E+02</c:v>
                </c:pt>
                <c:pt idx="80728">
                  <c:v>5.20E+02</c:v>
                </c:pt>
                <c:pt idx="80729">
                  <c:v>5.20E+02</c:v>
                </c:pt>
                <c:pt idx="80730">
                  <c:v>5.20E+02</c:v>
                </c:pt>
                <c:pt idx="80731">
                  <c:v>5.20E+02</c:v>
                </c:pt>
                <c:pt idx="80732">
                  <c:v>5.20E+02</c:v>
                </c:pt>
                <c:pt idx="80733">
                  <c:v>5.20E+02</c:v>
                </c:pt>
                <c:pt idx="80734">
                  <c:v>5.20E+02</c:v>
                </c:pt>
                <c:pt idx="80735">
                  <c:v>5.20E+02</c:v>
                </c:pt>
                <c:pt idx="80736">
                  <c:v>5.20E+02</c:v>
                </c:pt>
                <c:pt idx="80737">
                  <c:v>5.20E+02</c:v>
                </c:pt>
                <c:pt idx="80738">
                  <c:v>5.20E+02</c:v>
                </c:pt>
                <c:pt idx="80739">
                  <c:v>5.20E+02</c:v>
                </c:pt>
                <c:pt idx="80740">
                  <c:v>5.20E+02</c:v>
                </c:pt>
                <c:pt idx="80741">
                  <c:v>5.20E+02</c:v>
                </c:pt>
                <c:pt idx="80742">
                  <c:v>5.20E+02</c:v>
                </c:pt>
                <c:pt idx="80743">
                  <c:v>5.20E+02</c:v>
                </c:pt>
                <c:pt idx="80744">
                  <c:v>5.20E+02</c:v>
                </c:pt>
                <c:pt idx="80745">
                  <c:v>5.20E+02</c:v>
                </c:pt>
                <c:pt idx="80746">
                  <c:v>5.20E+02</c:v>
                </c:pt>
                <c:pt idx="80747">
                  <c:v>5.20E+02</c:v>
                </c:pt>
                <c:pt idx="80748">
                  <c:v>5.20E+02</c:v>
                </c:pt>
                <c:pt idx="80749">
                  <c:v>5.20E+02</c:v>
                </c:pt>
                <c:pt idx="80750">
                  <c:v>5.20E+02</c:v>
                </c:pt>
                <c:pt idx="80751">
                  <c:v>5.20E+02</c:v>
                </c:pt>
                <c:pt idx="80752">
                  <c:v>5.20E+02</c:v>
                </c:pt>
                <c:pt idx="80753">
                  <c:v>5.20E+02</c:v>
                </c:pt>
                <c:pt idx="80754">
                  <c:v>5.20E+02</c:v>
                </c:pt>
                <c:pt idx="80755">
                  <c:v>5.20E+02</c:v>
                </c:pt>
                <c:pt idx="80756">
                  <c:v>5.20E+02</c:v>
                </c:pt>
                <c:pt idx="80757">
                  <c:v>5.20E+02</c:v>
                </c:pt>
                <c:pt idx="80758">
                  <c:v>5.20E+02</c:v>
                </c:pt>
                <c:pt idx="80759">
                  <c:v>5.20E+02</c:v>
                </c:pt>
                <c:pt idx="80760">
                  <c:v>5.20E+02</c:v>
                </c:pt>
                <c:pt idx="80761">
                  <c:v>5.20E+02</c:v>
                </c:pt>
                <c:pt idx="80762">
                  <c:v>5.20E+02</c:v>
                </c:pt>
                <c:pt idx="80763">
                  <c:v>5.20E+02</c:v>
                </c:pt>
                <c:pt idx="80764">
                  <c:v>5.20E+02</c:v>
                </c:pt>
                <c:pt idx="80765">
                  <c:v>5.20E+02</c:v>
                </c:pt>
                <c:pt idx="80766">
                  <c:v>5.20E+02</c:v>
                </c:pt>
                <c:pt idx="80767">
                  <c:v>5.20E+02</c:v>
                </c:pt>
                <c:pt idx="80768">
                  <c:v>5.20E+02</c:v>
                </c:pt>
                <c:pt idx="80769">
                  <c:v>5.20E+02</c:v>
                </c:pt>
                <c:pt idx="80770">
                  <c:v>5.20E+02</c:v>
                </c:pt>
                <c:pt idx="80771">
                  <c:v>5.20E+02</c:v>
                </c:pt>
                <c:pt idx="80772">
                  <c:v>5.20E+02</c:v>
                </c:pt>
                <c:pt idx="80773">
                  <c:v>5.20E+02</c:v>
                </c:pt>
                <c:pt idx="80774">
                  <c:v>5.20E+02</c:v>
                </c:pt>
                <c:pt idx="80775">
                  <c:v>5.20E+02</c:v>
                </c:pt>
                <c:pt idx="80776">
                  <c:v>5.20E+02</c:v>
                </c:pt>
                <c:pt idx="80777">
                  <c:v>5.20E+02</c:v>
                </c:pt>
                <c:pt idx="80778">
                  <c:v>5.20E+02</c:v>
                </c:pt>
                <c:pt idx="80779">
                  <c:v>5.20E+02</c:v>
                </c:pt>
                <c:pt idx="80780">
                  <c:v>5.20E+02</c:v>
                </c:pt>
                <c:pt idx="80781">
                  <c:v>5.20E+02</c:v>
                </c:pt>
                <c:pt idx="80782">
                  <c:v>5.20E+02</c:v>
                </c:pt>
                <c:pt idx="80783">
                  <c:v>5.20E+02</c:v>
                </c:pt>
                <c:pt idx="80784">
                  <c:v>5.20E+02</c:v>
                </c:pt>
                <c:pt idx="80785">
                  <c:v>5.20E+02</c:v>
                </c:pt>
                <c:pt idx="80786">
                  <c:v>5.20E+02</c:v>
                </c:pt>
                <c:pt idx="80787">
                  <c:v>5.20E+02</c:v>
                </c:pt>
                <c:pt idx="80788">
                  <c:v>5.20E+02</c:v>
                </c:pt>
                <c:pt idx="80789">
                  <c:v>5.20E+02</c:v>
                </c:pt>
                <c:pt idx="80790">
                  <c:v>5.20E+02</c:v>
                </c:pt>
                <c:pt idx="80791">
                  <c:v>5.20E+02</c:v>
                </c:pt>
                <c:pt idx="80792">
                  <c:v>5.20E+02</c:v>
                </c:pt>
                <c:pt idx="80793">
                  <c:v>5.20E+02</c:v>
                </c:pt>
                <c:pt idx="80794">
                  <c:v>5.20E+02</c:v>
                </c:pt>
                <c:pt idx="80795">
                  <c:v>5.20E+02</c:v>
                </c:pt>
                <c:pt idx="80796">
                  <c:v>5.20E+02</c:v>
                </c:pt>
                <c:pt idx="80797">
                  <c:v>5.20E+02</c:v>
                </c:pt>
                <c:pt idx="80798">
                  <c:v>5.20E+02</c:v>
                </c:pt>
                <c:pt idx="80799">
                  <c:v>5.20E+02</c:v>
                </c:pt>
                <c:pt idx="80800">
                  <c:v>5.20E+02</c:v>
                </c:pt>
                <c:pt idx="80801">
                  <c:v>5.20E+02</c:v>
                </c:pt>
                <c:pt idx="80802">
                  <c:v>5.20E+02</c:v>
                </c:pt>
                <c:pt idx="80803">
                  <c:v>5.20E+02</c:v>
                </c:pt>
                <c:pt idx="80804">
                  <c:v>5.20E+02</c:v>
                </c:pt>
                <c:pt idx="80805">
                  <c:v>5.20E+02</c:v>
                </c:pt>
                <c:pt idx="80806">
                  <c:v>5.20E+02</c:v>
                </c:pt>
                <c:pt idx="80807">
                  <c:v>5.20E+02</c:v>
                </c:pt>
                <c:pt idx="80808">
                  <c:v>5.20E+02</c:v>
                </c:pt>
                <c:pt idx="80809">
                  <c:v>5.20E+02</c:v>
                </c:pt>
                <c:pt idx="80810">
                  <c:v>5.20E+02</c:v>
                </c:pt>
                <c:pt idx="80811">
                  <c:v>5.20E+02</c:v>
                </c:pt>
                <c:pt idx="80812">
                  <c:v>5.20E+02</c:v>
                </c:pt>
                <c:pt idx="80813">
                  <c:v>5.20E+02</c:v>
                </c:pt>
                <c:pt idx="80814">
                  <c:v>5.20E+02</c:v>
                </c:pt>
                <c:pt idx="80815">
                  <c:v>5.20E+02</c:v>
                </c:pt>
                <c:pt idx="80816">
                  <c:v>5.20E+02</c:v>
                </c:pt>
                <c:pt idx="80817">
                  <c:v>5.20E+02</c:v>
                </c:pt>
                <c:pt idx="80818">
                  <c:v>5.20E+02</c:v>
                </c:pt>
                <c:pt idx="80819">
                  <c:v>5.20E+02</c:v>
                </c:pt>
                <c:pt idx="80820">
                  <c:v>5.20E+02</c:v>
                </c:pt>
                <c:pt idx="80821">
                  <c:v>5.20E+02</c:v>
                </c:pt>
                <c:pt idx="80822">
                  <c:v>5.20E+02</c:v>
                </c:pt>
                <c:pt idx="80823">
                  <c:v>5.20E+02</c:v>
                </c:pt>
                <c:pt idx="80824">
                  <c:v>5.20E+02</c:v>
                </c:pt>
                <c:pt idx="80825">
                  <c:v>5.20E+02</c:v>
                </c:pt>
                <c:pt idx="80826">
                  <c:v>5.20E+02</c:v>
                </c:pt>
                <c:pt idx="80827">
                  <c:v>5.20E+02</c:v>
                </c:pt>
                <c:pt idx="80828">
                  <c:v>5.20E+02</c:v>
                </c:pt>
                <c:pt idx="80829">
                  <c:v>5.20E+02</c:v>
                </c:pt>
                <c:pt idx="80830">
                  <c:v>5.20E+02</c:v>
                </c:pt>
                <c:pt idx="80831">
                  <c:v>5.20E+02</c:v>
                </c:pt>
                <c:pt idx="80832">
                  <c:v>5.20E+02</c:v>
                </c:pt>
                <c:pt idx="80833">
                  <c:v>5.20E+02</c:v>
                </c:pt>
                <c:pt idx="80834">
                  <c:v>5.20E+02</c:v>
                </c:pt>
                <c:pt idx="80835">
                  <c:v>5.20E+02</c:v>
                </c:pt>
                <c:pt idx="80836">
                  <c:v>5.20E+02</c:v>
                </c:pt>
                <c:pt idx="80837">
                  <c:v>5.20E+02</c:v>
                </c:pt>
                <c:pt idx="80838">
                  <c:v>5.20E+02</c:v>
                </c:pt>
                <c:pt idx="80839">
                  <c:v>5.20E+02</c:v>
                </c:pt>
                <c:pt idx="80840">
                  <c:v>5.20E+02</c:v>
                </c:pt>
                <c:pt idx="80841">
                  <c:v>5.20E+02</c:v>
                </c:pt>
                <c:pt idx="80842">
                  <c:v>5.20E+02</c:v>
                </c:pt>
                <c:pt idx="80843">
                  <c:v>5.20E+02</c:v>
                </c:pt>
                <c:pt idx="80844">
                  <c:v>5.20E+02</c:v>
                </c:pt>
                <c:pt idx="80845">
                  <c:v>5.20E+02</c:v>
                </c:pt>
                <c:pt idx="80846">
                  <c:v>5.20E+02</c:v>
                </c:pt>
                <c:pt idx="80847">
                  <c:v>5.20E+02</c:v>
                </c:pt>
                <c:pt idx="80848">
                  <c:v>5.20E+02</c:v>
                </c:pt>
                <c:pt idx="80849">
                  <c:v>5.20E+02</c:v>
                </c:pt>
                <c:pt idx="80850">
                  <c:v>5.20E+02</c:v>
                </c:pt>
                <c:pt idx="80851">
                  <c:v>5.20E+02</c:v>
                </c:pt>
                <c:pt idx="80852">
                  <c:v>5.20E+02</c:v>
                </c:pt>
                <c:pt idx="80853">
                  <c:v>5.20E+02</c:v>
                </c:pt>
                <c:pt idx="80854">
                  <c:v>5.20E+02</c:v>
                </c:pt>
                <c:pt idx="80855">
                  <c:v>5.20E+02</c:v>
                </c:pt>
                <c:pt idx="80856">
                  <c:v>5.20E+02</c:v>
                </c:pt>
                <c:pt idx="80857">
                  <c:v>5.20E+02</c:v>
                </c:pt>
                <c:pt idx="80858">
                  <c:v>5.20E+02</c:v>
                </c:pt>
                <c:pt idx="80859">
                  <c:v>5.20E+02</c:v>
                </c:pt>
                <c:pt idx="80860">
                  <c:v>5.20E+02</c:v>
                </c:pt>
                <c:pt idx="80861">
                  <c:v>5.20E+02</c:v>
                </c:pt>
                <c:pt idx="80862">
                  <c:v>5.20E+02</c:v>
                </c:pt>
                <c:pt idx="80863">
                  <c:v>5.20E+02</c:v>
                </c:pt>
                <c:pt idx="80864">
                  <c:v>5.20E+02</c:v>
                </c:pt>
                <c:pt idx="80865">
                  <c:v>5.20E+02</c:v>
                </c:pt>
                <c:pt idx="80866">
                  <c:v>5.20E+02</c:v>
                </c:pt>
                <c:pt idx="80867">
                  <c:v>5.20E+02</c:v>
                </c:pt>
                <c:pt idx="80868">
                  <c:v>5.20E+02</c:v>
                </c:pt>
                <c:pt idx="80869">
                  <c:v>5.20E+02</c:v>
                </c:pt>
                <c:pt idx="80870">
                  <c:v>5.20E+02</c:v>
                </c:pt>
                <c:pt idx="80871">
                  <c:v>5.20E+02</c:v>
                </c:pt>
                <c:pt idx="80872">
                  <c:v>5.20E+02</c:v>
                </c:pt>
                <c:pt idx="80873">
                  <c:v>5.20E+02</c:v>
                </c:pt>
                <c:pt idx="80874">
                  <c:v>5.20E+02</c:v>
                </c:pt>
                <c:pt idx="80875">
                  <c:v>5.20E+02</c:v>
                </c:pt>
                <c:pt idx="80876">
                  <c:v>5.20E+02</c:v>
                </c:pt>
                <c:pt idx="80877">
                  <c:v>5.20E+02</c:v>
                </c:pt>
                <c:pt idx="80878">
                  <c:v>5.20E+02</c:v>
                </c:pt>
                <c:pt idx="80879">
                  <c:v>5.20E+02</c:v>
                </c:pt>
                <c:pt idx="80880">
                  <c:v>5.20E+02</c:v>
                </c:pt>
                <c:pt idx="80881">
                  <c:v>5.20E+02</c:v>
                </c:pt>
                <c:pt idx="80882">
                  <c:v>5.20E+02</c:v>
                </c:pt>
                <c:pt idx="80883">
                  <c:v>5.20E+02</c:v>
                </c:pt>
                <c:pt idx="80884">
                  <c:v>5.20E+02</c:v>
                </c:pt>
                <c:pt idx="80885">
                  <c:v>5.20E+02</c:v>
                </c:pt>
                <c:pt idx="80886">
                  <c:v>5.20E+02</c:v>
                </c:pt>
                <c:pt idx="80887">
                  <c:v>5.20E+02</c:v>
                </c:pt>
                <c:pt idx="80888">
                  <c:v>5.20E+02</c:v>
                </c:pt>
                <c:pt idx="80889">
                  <c:v>5.20E+02</c:v>
                </c:pt>
                <c:pt idx="80890">
                  <c:v>5.20E+02</c:v>
                </c:pt>
                <c:pt idx="80891">
                  <c:v>5.20E+02</c:v>
                </c:pt>
                <c:pt idx="80892">
                  <c:v>5.20E+02</c:v>
                </c:pt>
                <c:pt idx="80893">
                  <c:v>5.20E+02</c:v>
                </c:pt>
                <c:pt idx="80894">
                  <c:v>5.20E+02</c:v>
                </c:pt>
                <c:pt idx="80895">
                  <c:v>5.20E+02</c:v>
                </c:pt>
                <c:pt idx="80896">
                  <c:v>5.20E+02</c:v>
                </c:pt>
                <c:pt idx="80897">
                  <c:v>5.20E+02</c:v>
                </c:pt>
                <c:pt idx="80898">
                  <c:v>5.20E+02</c:v>
                </c:pt>
                <c:pt idx="80899">
                  <c:v>5.20E+02</c:v>
                </c:pt>
                <c:pt idx="80900">
                  <c:v>5.20E+02</c:v>
                </c:pt>
                <c:pt idx="80901">
                  <c:v>5.20E+02</c:v>
                </c:pt>
                <c:pt idx="80902">
                  <c:v>5.20E+02</c:v>
                </c:pt>
                <c:pt idx="80903">
                  <c:v>5.20E+02</c:v>
                </c:pt>
                <c:pt idx="80904">
                  <c:v>5.20E+02</c:v>
                </c:pt>
                <c:pt idx="80905">
                  <c:v>5.20E+02</c:v>
                </c:pt>
                <c:pt idx="80906">
                  <c:v>5.20E+02</c:v>
                </c:pt>
                <c:pt idx="80907">
                  <c:v>5.20E+02</c:v>
                </c:pt>
                <c:pt idx="80908">
                  <c:v>5.20E+02</c:v>
                </c:pt>
                <c:pt idx="80909">
                  <c:v>5.20E+02</c:v>
                </c:pt>
                <c:pt idx="80910">
                  <c:v>5.20E+02</c:v>
                </c:pt>
                <c:pt idx="80911">
                  <c:v>5.20E+02</c:v>
                </c:pt>
                <c:pt idx="80912">
                  <c:v>5.20E+02</c:v>
                </c:pt>
                <c:pt idx="80913">
                  <c:v>5.20E+02</c:v>
                </c:pt>
                <c:pt idx="80914">
                  <c:v>5.20E+02</c:v>
                </c:pt>
                <c:pt idx="80915">
                  <c:v>5.20E+02</c:v>
                </c:pt>
                <c:pt idx="80916">
                  <c:v>5.20E+02</c:v>
                </c:pt>
                <c:pt idx="80917">
                  <c:v>5.20E+02</c:v>
                </c:pt>
                <c:pt idx="80918">
                  <c:v>5.20E+02</c:v>
                </c:pt>
                <c:pt idx="80919">
                  <c:v>5.20E+02</c:v>
                </c:pt>
                <c:pt idx="80920">
                  <c:v>5.20E+02</c:v>
                </c:pt>
                <c:pt idx="80921">
                  <c:v>5.20E+02</c:v>
                </c:pt>
                <c:pt idx="80922">
                  <c:v>5.20E+02</c:v>
                </c:pt>
                <c:pt idx="80923">
                  <c:v>5.20E+02</c:v>
                </c:pt>
                <c:pt idx="80924">
                  <c:v>5.20E+02</c:v>
                </c:pt>
                <c:pt idx="80925">
                  <c:v>5.20E+02</c:v>
                </c:pt>
                <c:pt idx="80926">
                  <c:v>5.20E+02</c:v>
                </c:pt>
                <c:pt idx="80927">
                  <c:v>5.20E+02</c:v>
                </c:pt>
                <c:pt idx="80928">
                  <c:v>5.20E+02</c:v>
                </c:pt>
                <c:pt idx="80929">
                  <c:v>5.20E+02</c:v>
                </c:pt>
                <c:pt idx="80930">
                  <c:v>5.20E+02</c:v>
                </c:pt>
                <c:pt idx="80931">
                  <c:v>5.20E+02</c:v>
                </c:pt>
                <c:pt idx="80932">
                  <c:v>5.20E+02</c:v>
                </c:pt>
                <c:pt idx="80933">
                  <c:v>5.20E+02</c:v>
                </c:pt>
                <c:pt idx="80934">
                  <c:v>5.20E+02</c:v>
                </c:pt>
                <c:pt idx="80935">
                  <c:v>5.20E+02</c:v>
                </c:pt>
                <c:pt idx="80936">
                  <c:v>5.20E+02</c:v>
                </c:pt>
                <c:pt idx="80937">
                  <c:v>5.20E+02</c:v>
                </c:pt>
                <c:pt idx="80938">
                  <c:v>5.20E+02</c:v>
                </c:pt>
                <c:pt idx="80939">
                  <c:v>5.20E+02</c:v>
                </c:pt>
                <c:pt idx="80940">
                  <c:v>5.20E+02</c:v>
                </c:pt>
                <c:pt idx="80941">
                  <c:v>5.20E+02</c:v>
                </c:pt>
                <c:pt idx="80942">
                  <c:v>5.20E+02</c:v>
                </c:pt>
                <c:pt idx="80943">
                  <c:v>5.20E+02</c:v>
                </c:pt>
                <c:pt idx="80944">
                  <c:v>5.20E+02</c:v>
                </c:pt>
                <c:pt idx="80945">
                  <c:v>5.20E+02</c:v>
                </c:pt>
                <c:pt idx="80946">
                  <c:v>5.20E+02</c:v>
                </c:pt>
                <c:pt idx="80947">
                  <c:v>5.20E+02</c:v>
                </c:pt>
                <c:pt idx="80948">
                  <c:v>5.20E+02</c:v>
                </c:pt>
                <c:pt idx="80949">
                  <c:v>5.20E+02</c:v>
                </c:pt>
                <c:pt idx="80950">
                  <c:v>5.20E+02</c:v>
                </c:pt>
                <c:pt idx="80951">
                  <c:v>5.20E+02</c:v>
                </c:pt>
                <c:pt idx="80952">
                  <c:v>5.20E+02</c:v>
                </c:pt>
                <c:pt idx="80953">
                  <c:v>5.20E+02</c:v>
                </c:pt>
                <c:pt idx="80954">
                  <c:v>5.20E+02</c:v>
                </c:pt>
                <c:pt idx="80955">
                  <c:v>5.20E+02</c:v>
                </c:pt>
                <c:pt idx="80956">
                  <c:v>5.20E+02</c:v>
                </c:pt>
                <c:pt idx="80957">
                  <c:v>5.20E+02</c:v>
                </c:pt>
                <c:pt idx="80958">
                  <c:v>5.20E+02</c:v>
                </c:pt>
                <c:pt idx="80959">
                  <c:v>5.20E+02</c:v>
                </c:pt>
                <c:pt idx="80960">
                  <c:v>5.20E+02</c:v>
                </c:pt>
                <c:pt idx="80961">
                  <c:v>5.20E+02</c:v>
                </c:pt>
                <c:pt idx="80962">
                  <c:v>5.20E+02</c:v>
                </c:pt>
                <c:pt idx="80963">
                  <c:v>5.20E+02</c:v>
                </c:pt>
                <c:pt idx="80964">
                  <c:v>5.20E+02</c:v>
                </c:pt>
                <c:pt idx="80965">
                  <c:v>5.20E+02</c:v>
                </c:pt>
                <c:pt idx="80966">
                  <c:v>5.20E+02</c:v>
                </c:pt>
                <c:pt idx="80967">
                  <c:v>5.20E+02</c:v>
                </c:pt>
                <c:pt idx="80968">
                  <c:v>5.20E+02</c:v>
                </c:pt>
                <c:pt idx="80969">
                  <c:v>5.20E+02</c:v>
                </c:pt>
                <c:pt idx="80970">
                  <c:v>5.20E+02</c:v>
                </c:pt>
                <c:pt idx="80971">
                  <c:v>5.20E+02</c:v>
                </c:pt>
                <c:pt idx="80972">
                  <c:v>5.20E+02</c:v>
                </c:pt>
                <c:pt idx="80973">
                  <c:v>5.20E+02</c:v>
                </c:pt>
                <c:pt idx="80974">
                  <c:v>5.20E+02</c:v>
                </c:pt>
                <c:pt idx="80975">
                  <c:v>5.20E+02</c:v>
                </c:pt>
                <c:pt idx="80976">
                  <c:v>5.20E+02</c:v>
                </c:pt>
                <c:pt idx="80977">
                  <c:v>5.20E+02</c:v>
                </c:pt>
                <c:pt idx="80978">
                  <c:v>5.20E+02</c:v>
                </c:pt>
                <c:pt idx="80979">
                  <c:v>5.20E+02</c:v>
                </c:pt>
                <c:pt idx="80980">
                  <c:v>5.20E+02</c:v>
                </c:pt>
                <c:pt idx="80981">
                  <c:v>5.20E+02</c:v>
                </c:pt>
                <c:pt idx="80982">
                  <c:v>5.20E+02</c:v>
                </c:pt>
                <c:pt idx="80983">
                  <c:v>5.20E+02</c:v>
                </c:pt>
                <c:pt idx="80984">
                  <c:v>5.20E+02</c:v>
                </c:pt>
                <c:pt idx="80985">
                  <c:v>5.20E+02</c:v>
                </c:pt>
                <c:pt idx="80986">
                  <c:v>5.20E+02</c:v>
                </c:pt>
                <c:pt idx="80987">
                  <c:v>5.20E+02</c:v>
                </c:pt>
                <c:pt idx="80988">
                  <c:v>5.20E+02</c:v>
                </c:pt>
                <c:pt idx="80989">
                  <c:v>5.20E+02</c:v>
                </c:pt>
                <c:pt idx="80990">
                  <c:v>5.20E+02</c:v>
                </c:pt>
                <c:pt idx="80991">
                  <c:v>5.20E+02</c:v>
                </c:pt>
                <c:pt idx="80992">
                  <c:v>5.20E+02</c:v>
                </c:pt>
                <c:pt idx="80993">
                  <c:v>5.20E+02</c:v>
                </c:pt>
                <c:pt idx="80994">
                  <c:v>5.20E+02</c:v>
                </c:pt>
                <c:pt idx="80995">
                  <c:v>5.20E+02</c:v>
                </c:pt>
                <c:pt idx="80996">
                  <c:v>5.20E+02</c:v>
                </c:pt>
                <c:pt idx="80997">
                  <c:v>5.20E+02</c:v>
                </c:pt>
                <c:pt idx="80998">
                  <c:v>5.20E+02</c:v>
                </c:pt>
                <c:pt idx="80999">
                  <c:v>5.20E+02</c:v>
                </c:pt>
                <c:pt idx="81000">
                  <c:v>5.20E+02</c:v>
                </c:pt>
                <c:pt idx="81001">
                  <c:v>5.20E+02</c:v>
                </c:pt>
                <c:pt idx="81002">
                  <c:v>5.20E+02</c:v>
                </c:pt>
                <c:pt idx="81003">
                  <c:v>5.20E+02</c:v>
                </c:pt>
                <c:pt idx="81004">
                  <c:v>5.20E+02</c:v>
                </c:pt>
                <c:pt idx="81005">
                  <c:v>5.20E+02</c:v>
                </c:pt>
                <c:pt idx="81006">
                  <c:v>5.20E+02</c:v>
                </c:pt>
                <c:pt idx="81007">
                  <c:v>5.20E+02</c:v>
                </c:pt>
                <c:pt idx="81008">
                  <c:v>5.20E+02</c:v>
                </c:pt>
                <c:pt idx="81009">
                  <c:v>5.20E+02</c:v>
                </c:pt>
                <c:pt idx="81010">
                  <c:v>5.20E+02</c:v>
                </c:pt>
                <c:pt idx="81011">
                  <c:v>5.20E+02</c:v>
                </c:pt>
                <c:pt idx="81012">
                  <c:v>5.20E+02</c:v>
                </c:pt>
                <c:pt idx="81013">
                  <c:v>5.20E+02</c:v>
                </c:pt>
                <c:pt idx="81014">
                  <c:v>5.20E+02</c:v>
                </c:pt>
                <c:pt idx="81015">
                  <c:v>5.20E+02</c:v>
                </c:pt>
                <c:pt idx="81016">
                  <c:v>5.20E+02</c:v>
                </c:pt>
                <c:pt idx="81017">
                  <c:v>5.20E+02</c:v>
                </c:pt>
                <c:pt idx="81018">
                  <c:v>5.20E+02</c:v>
                </c:pt>
                <c:pt idx="81019">
                  <c:v>5.20E+02</c:v>
                </c:pt>
                <c:pt idx="81020">
                  <c:v>5.20E+02</c:v>
                </c:pt>
                <c:pt idx="81021">
                  <c:v>5.20E+02</c:v>
                </c:pt>
                <c:pt idx="81022">
                  <c:v>5.20E+02</c:v>
                </c:pt>
                <c:pt idx="81023">
                  <c:v>5.20E+02</c:v>
                </c:pt>
                <c:pt idx="81024">
                  <c:v>5.20E+02</c:v>
                </c:pt>
                <c:pt idx="81025">
                  <c:v>5.20E+02</c:v>
                </c:pt>
                <c:pt idx="81026">
                  <c:v>5.20E+02</c:v>
                </c:pt>
                <c:pt idx="81027">
                  <c:v>5.20E+02</c:v>
                </c:pt>
                <c:pt idx="81028">
                  <c:v>5.20E+02</c:v>
                </c:pt>
                <c:pt idx="81029">
                  <c:v>5.20E+02</c:v>
                </c:pt>
                <c:pt idx="81030">
                  <c:v>5.20E+02</c:v>
                </c:pt>
                <c:pt idx="81031">
                  <c:v>5.20E+02</c:v>
                </c:pt>
                <c:pt idx="81032">
                  <c:v>5.20E+02</c:v>
                </c:pt>
                <c:pt idx="81033">
                  <c:v>5.20E+02</c:v>
                </c:pt>
                <c:pt idx="81034">
                  <c:v>5.20E+02</c:v>
                </c:pt>
                <c:pt idx="81035">
                  <c:v>5.20E+02</c:v>
                </c:pt>
                <c:pt idx="81036">
                  <c:v>5.20E+02</c:v>
                </c:pt>
                <c:pt idx="81037">
                  <c:v>5.20E+02</c:v>
                </c:pt>
                <c:pt idx="81038">
                  <c:v>5.20E+02</c:v>
                </c:pt>
                <c:pt idx="81039">
                  <c:v>5.20E+02</c:v>
                </c:pt>
                <c:pt idx="81040">
                  <c:v>5.20E+02</c:v>
                </c:pt>
                <c:pt idx="81041">
                  <c:v>5.20E+02</c:v>
                </c:pt>
                <c:pt idx="81042">
                  <c:v>5.20E+02</c:v>
                </c:pt>
                <c:pt idx="81043">
                  <c:v>5.20E+02</c:v>
                </c:pt>
                <c:pt idx="81044">
                  <c:v>5.20E+02</c:v>
                </c:pt>
                <c:pt idx="81045">
                  <c:v>5.20E+02</c:v>
                </c:pt>
                <c:pt idx="81046">
                  <c:v>5.20E+02</c:v>
                </c:pt>
                <c:pt idx="81047">
                  <c:v>5.20E+02</c:v>
                </c:pt>
                <c:pt idx="81048">
                  <c:v>5.20E+02</c:v>
                </c:pt>
                <c:pt idx="81049">
                  <c:v>5.20E+02</c:v>
                </c:pt>
                <c:pt idx="81050">
                  <c:v>5.20E+02</c:v>
                </c:pt>
                <c:pt idx="81051">
                  <c:v>5.20E+02</c:v>
                </c:pt>
                <c:pt idx="81052">
                  <c:v>5.20E+02</c:v>
                </c:pt>
                <c:pt idx="81053">
                  <c:v>5.20E+02</c:v>
                </c:pt>
                <c:pt idx="81054">
                  <c:v>5.20E+02</c:v>
                </c:pt>
                <c:pt idx="81055">
                  <c:v>5.20E+02</c:v>
                </c:pt>
                <c:pt idx="81056">
                  <c:v>5.20E+02</c:v>
                </c:pt>
                <c:pt idx="81057">
                  <c:v>5.20E+02</c:v>
                </c:pt>
                <c:pt idx="81058">
                  <c:v>5.20E+02</c:v>
                </c:pt>
                <c:pt idx="81059">
                  <c:v>5.20E+02</c:v>
                </c:pt>
                <c:pt idx="81060">
                  <c:v>5.20E+02</c:v>
                </c:pt>
                <c:pt idx="81061">
                  <c:v>5.20E+02</c:v>
                </c:pt>
                <c:pt idx="81062">
                  <c:v>5.20E+02</c:v>
                </c:pt>
                <c:pt idx="81063">
                  <c:v>5.20E+02</c:v>
                </c:pt>
                <c:pt idx="81064">
                  <c:v>5.20E+02</c:v>
                </c:pt>
                <c:pt idx="81065">
                  <c:v>5.20E+02</c:v>
                </c:pt>
                <c:pt idx="81066">
                  <c:v>5.20E+02</c:v>
                </c:pt>
                <c:pt idx="81067">
                  <c:v>5.20E+02</c:v>
                </c:pt>
                <c:pt idx="81068">
                  <c:v>5.20E+02</c:v>
                </c:pt>
                <c:pt idx="81069">
                  <c:v>5.20E+02</c:v>
                </c:pt>
                <c:pt idx="81070">
                  <c:v>5.20E+02</c:v>
                </c:pt>
                <c:pt idx="81071">
                  <c:v>5.20E+02</c:v>
                </c:pt>
                <c:pt idx="81072">
                  <c:v>5.20E+02</c:v>
                </c:pt>
                <c:pt idx="81073">
                  <c:v>5.20E+02</c:v>
                </c:pt>
                <c:pt idx="81074">
                  <c:v>5.20E+02</c:v>
                </c:pt>
                <c:pt idx="81075">
                  <c:v>5.20E+02</c:v>
                </c:pt>
                <c:pt idx="81076">
                  <c:v>5.20E+02</c:v>
                </c:pt>
                <c:pt idx="81077">
                  <c:v>5.20E+02</c:v>
                </c:pt>
                <c:pt idx="81078">
                  <c:v>5.20E+02</c:v>
                </c:pt>
                <c:pt idx="81079">
                  <c:v>5.20E+02</c:v>
                </c:pt>
                <c:pt idx="81080">
                  <c:v>5.20E+02</c:v>
                </c:pt>
                <c:pt idx="81081">
                  <c:v>5.20E+02</c:v>
                </c:pt>
                <c:pt idx="81082">
                  <c:v>5.20E+02</c:v>
                </c:pt>
                <c:pt idx="81083">
                  <c:v>5.20E+02</c:v>
                </c:pt>
                <c:pt idx="81084">
                  <c:v>5.20E+02</c:v>
                </c:pt>
                <c:pt idx="81085">
                  <c:v>5.20E+02</c:v>
                </c:pt>
                <c:pt idx="81086">
                  <c:v>5.20E+02</c:v>
                </c:pt>
                <c:pt idx="81087">
                  <c:v>5.20E+02</c:v>
                </c:pt>
                <c:pt idx="81088">
                  <c:v>5.20E+02</c:v>
                </c:pt>
                <c:pt idx="81089">
                  <c:v>5.20E+02</c:v>
                </c:pt>
                <c:pt idx="81090">
                  <c:v>5.20E+02</c:v>
                </c:pt>
                <c:pt idx="81091">
                  <c:v>5.20E+02</c:v>
                </c:pt>
                <c:pt idx="81092">
                  <c:v>5.20E+02</c:v>
                </c:pt>
                <c:pt idx="81093">
                  <c:v>5.20E+02</c:v>
                </c:pt>
                <c:pt idx="81094">
                  <c:v>5.20E+02</c:v>
                </c:pt>
                <c:pt idx="81095">
                  <c:v>5.20E+02</c:v>
                </c:pt>
                <c:pt idx="81096">
                  <c:v>5.20E+02</c:v>
                </c:pt>
                <c:pt idx="81097">
                  <c:v>5.20E+02</c:v>
                </c:pt>
                <c:pt idx="81098">
                  <c:v>5.20E+02</c:v>
                </c:pt>
                <c:pt idx="81099">
                  <c:v>5.20E+02</c:v>
                </c:pt>
                <c:pt idx="81100">
                  <c:v>5.20E+02</c:v>
                </c:pt>
                <c:pt idx="81101">
                  <c:v>5.20E+02</c:v>
                </c:pt>
                <c:pt idx="81102">
                  <c:v>5.20E+02</c:v>
                </c:pt>
                <c:pt idx="81103">
                  <c:v>5.20E+02</c:v>
                </c:pt>
                <c:pt idx="81104">
                  <c:v>5.20E+02</c:v>
                </c:pt>
                <c:pt idx="81105">
                  <c:v>5.20E+02</c:v>
                </c:pt>
                <c:pt idx="81106">
                  <c:v>5.20E+02</c:v>
                </c:pt>
                <c:pt idx="81107">
                  <c:v>5.20E+02</c:v>
                </c:pt>
                <c:pt idx="81108">
                  <c:v>5.20E+02</c:v>
                </c:pt>
                <c:pt idx="81109">
                  <c:v>5.20E+02</c:v>
                </c:pt>
                <c:pt idx="81110">
                  <c:v>5.20E+02</c:v>
                </c:pt>
                <c:pt idx="81111">
                  <c:v>5.20E+02</c:v>
                </c:pt>
                <c:pt idx="81112">
                  <c:v>5.20E+02</c:v>
                </c:pt>
                <c:pt idx="81113">
                  <c:v>5.20E+02</c:v>
                </c:pt>
                <c:pt idx="81114">
                  <c:v>5.20E+02</c:v>
                </c:pt>
                <c:pt idx="81115">
                  <c:v>5.20E+02</c:v>
                </c:pt>
                <c:pt idx="81116">
                  <c:v>5.20E+02</c:v>
                </c:pt>
                <c:pt idx="81117">
                  <c:v>5.20E+02</c:v>
                </c:pt>
                <c:pt idx="81118">
                  <c:v>5.20E+02</c:v>
                </c:pt>
                <c:pt idx="81119">
                  <c:v>5.20E+02</c:v>
                </c:pt>
                <c:pt idx="81120">
                  <c:v>5.20E+02</c:v>
                </c:pt>
                <c:pt idx="81121">
                  <c:v>5.20E+02</c:v>
                </c:pt>
                <c:pt idx="81122">
                  <c:v>5.20E+02</c:v>
                </c:pt>
                <c:pt idx="81123">
                  <c:v>5.20E+02</c:v>
                </c:pt>
                <c:pt idx="81124">
                  <c:v>5.20E+02</c:v>
                </c:pt>
                <c:pt idx="81125">
                  <c:v>5.20E+02</c:v>
                </c:pt>
                <c:pt idx="81126">
                  <c:v>5.20E+02</c:v>
                </c:pt>
                <c:pt idx="81127">
                  <c:v>5.20E+02</c:v>
                </c:pt>
                <c:pt idx="81128">
                  <c:v>5.20E+02</c:v>
                </c:pt>
                <c:pt idx="81129">
                  <c:v>5.20E+02</c:v>
                </c:pt>
                <c:pt idx="81130">
                  <c:v>5.20E+02</c:v>
                </c:pt>
                <c:pt idx="81131">
                  <c:v>5.20E+02</c:v>
                </c:pt>
                <c:pt idx="81132">
                  <c:v>5.20E+02</c:v>
                </c:pt>
                <c:pt idx="81133">
                  <c:v>5.20E+02</c:v>
                </c:pt>
                <c:pt idx="81134">
                  <c:v>5.20E+02</c:v>
                </c:pt>
                <c:pt idx="81135">
                  <c:v>5.20E+02</c:v>
                </c:pt>
                <c:pt idx="81136">
                  <c:v>5.20E+02</c:v>
                </c:pt>
                <c:pt idx="81137">
                  <c:v>5.20E+02</c:v>
                </c:pt>
                <c:pt idx="81138">
                  <c:v>5.20E+02</c:v>
                </c:pt>
                <c:pt idx="81139">
                  <c:v>5.20E+02</c:v>
                </c:pt>
                <c:pt idx="81140">
                  <c:v>5.20E+02</c:v>
                </c:pt>
                <c:pt idx="81141">
                  <c:v>5.20E+02</c:v>
                </c:pt>
                <c:pt idx="81142">
                  <c:v>5.20E+02</c:v>
                </c:pt>
                <c:pt idx="81143">
                  <c:v>5.20E+02</c:v>
                </c:pt>
                <c:pt idx="81144">
                  <c:v>5.20E+02</c:v>
                </c:pt>
                <c:pt idx="81145">
                  <c:v>5.20E+02</c:v>
                </c:pt>
                <c:pt idx="81146">
                  <c:v>5.20E+02</c:v>
                </c:pt>
                <c:pt idx="81147">
                  <c:v>5.20E+02</c:v>
                </c:pt>
                <c:pt idx="81148">
                  <c:v>5.20E+02</c:v>
                </c:pt>
                <c:pt idx="81149">
                  <c:v>5.20E+02</c:v>
                </c:pt>
                <c:pt idx="81150">
                  <c:v>5.20E+02</c:v>
                </c:pt>
                <c:pt idx="81151">
                  <c:v>5.20E+02</c:v>
                </c:pt>
                <c:pt idx="81152">
                  <c:v>5.20E+02</c:v>
                </c:pt>
                <c:pt idx="81153">
                  <c:v>5.20E+02</c:v>
                </c:pt>
                <c:pt idx="81154">
                  <c:v>5.20E+02</c:v>
                </c:pt>
                <c:pt idx="81155">
                  <c:v>5.20E+02</c:v>
                </c:pt>
                <c:pt idx="81156">
                  <c:v>5.20E+02</c:v>
                </c:pt>
                <c:pt idx="81157">
                  <c:v>5.20E+02</c:v>
                </c:pt>
                <c:pt idx="81158">
                  <c:v>5.20E+02</c:v>
                </c:pt>
                <c:pt idx="81159">
                  <c:v>5.20E+02</c:v>
                </c:pt>
                <c:pt idx="81160">
                  <c:v>5.20E+02</c:v>
                </c:pt>
                <c:pt idx="81161">
                  <c:v>5.20E+02</c:v>
                </c:pt>
                <c:pt idx="81162">
                  <c:v>5.20E+02</c:v>
                </c:pt>
                <c:pt idx="81163">
                  <c:v>5.20E+02</c:v>
                </c:pt>
                <c:pt idx="81164">
                  <c:v>5.20E+02</c:v>
                </c:pt>
                <c:pt idx="81165">
                  <c:v>5.20E+02</c:v>
                </c:pt>
                <c:pt idx="81166">
                  <c:v>5.20E+02</c:v>
                </c:pt>
                <c:pt idx="81167">
                  <c:v>5.20E+02</c:v>
                </c:pt>
                <c:pt idx="81168">
                  <c:v>5.20E+02</c:v>
                </c:pt>
                <c:pt idx="81169">
                  <c:v>5.20E+02</c:v>
                </c:pt>
                <c:pt idx="81170">
                  <c:v>5.20E+02</c:v>
                </c:pt>
                <c:pt idx="81171">
                  <c:v>5.20E+02</c:v>
                </c:pt>
                <c:pt idx="81172">
                  <c:v>5.20E+02</c:v>
                </c:pt>
                <c:pt idx="81173">
                  <c:v>5.20E+02</c:v>
                </c:pt>
                <c:pt idx="81174">
                  <c:v>5.20E+02</c:v>
                </c:pt>
                <c:pt idx="81175">
                  <c:v>5.20E+02</c:v>
                </c:pt>
                <c:pt idx="81176">
                  <c:v>5.20E+02</c:v>
                </c:pt>
                <c:pt idx="81177">
                  <c:v>5.20E+02</c:v>
                </c:pt>
                <c:pt idx="81178">
                  <c:v>5.20E+02</c:v>
                </c:pt>
                <c:pt idx="81179">
                  <c:v>5.20E+02</c:v>
                </c:pt>
                <c:pt idx="81180">
                  <c:v>5.20E+02</c:v>
                </c:pt>
                <c:pt idx="81181">
                  <c:v>5.20E+02</c:v>
                </c:pt>
                <c:pt idx="81182">
                  <c:v>5.20E+02</c:v>
                </c:pt>
                <c:pt idx="81183">
                  <c:v>5.20E+02</c:v>
                </c:pt>
                <c:pt idx="81184">
                  <c:v>5.20E+02</c:v>
                </c:pt>
                <c:pt idx="81185">
                  <c:v>5.20E+02</c:v>
                </c:pt>
                <c:pt idx="81186">
                  <c:v>5.20E+02</c:v>
                </c:pt>
                <c:pt idx="81187">
                  <c:v>5.20E+02</c:v>
                </c:pt>
                <c:pt idx="81188">
                  <c:v>5.20E+02</c:v>
                </c:pt>
                <c:pt idx="81189">
                  <c:v>5.20E+02</c:v>
                </c:pt>
                <c:pt idx="81190">
                  <c:v>5.20E+02</c:v>
                </c:pt>
                <c:pt idx="81191">
                  <c:v>5.20E+02</c:v>
                </c:pt>
                <c:pt idx="81192">
                  <c:v>5.20E+02</c:v>
                </c:pt>
                <c:pt idx="81193">
                  <c:v>5.20E+02</c:v>
                </c:pt>
                <c:pt idx="81194">
                  <c:v>5.20E+02</c:v>
                </c:pt>
                <c:pt idx="81195">
                  <c:v>5.20E+02</c:v>
                </c:pt>
                <c:pt idx="81196">
                  <c:v>5.20E+02</c:v>
                </c:pt>
                <c:pt idx="81197">
                  <c:v>5.20E+02</c:v>
                </c:pt>
                <c:pt idx="81198">
                  <c:v>5.20E+02</c:v>
                </c:pt>
                <c:pt idx="81199">
                  <c:v>5.20E+02</c:v>
                </c:pt>
                <c:pt idx="81200">
                  <c:v>5.20E+02</c:v>
                </c:pt>
                <c:pt idx="81201">
                  <c:v>5.20E+02</c:v>
                </c:pt>
                <c:pt idx="81202">
                  <c:v>5.20E+02</c:v>
                </c:pt>
                <c:pt idx="81203">
                  <c:v>5.20E+02</c:v>
                </c:pt>
                <c:pt idx="81204">
                  <c:v>5.20E+02</c:v>
                </c:pt>
                <c:pt idx="81205">
                  <c:v>5.20E+02</c:v>
                </c:pt>
                <c:pt idx="81206">
                  <c:v>5.20E+02</c:v>
                </c:pt>
                <c:pt idx="81207">
                  <c:v>5.20E+02</c:v>
                </c:pt>
                <c:pt idx="81208">
                  <c:v>5.20E+02</c:v>
                </c:pt>
                <c:pt idx="81209">
                  <c:v>5.20E+02</c:v>
                </c:pt>
                <c:pt idx="81210">
                  <c:v>5.20E+02</c:v>
                </c:pt>
                <c:pt idx="81211">
                  <c:v>5.20E+02</c:v>
                </c:pt>
                <c:pt idx="81212">
                  <c:v>5.20E+02</c:v>
                </c:pt>
                <c:pt idx="81213">
                  <c:v>5.20E+02</c:v>
                </c:pt>
                <c:pt idx="81214">
                  <c:v>5.20E+02</c:v>
                </c:pt>
                <c:pt idx="81215">
                  <c:v>5.20E+02</c:v>
                </c:pt>
                <c:pt idx="81216">
                  <c:v>5.20E+02</c:v>
                </c:pt>
                <c:pt idx="81217">
                  <c:v>5.20E+02</c:v>
                </c:pt>
                <c:pt idx="81218">
                  <c:v>5.20E+02</c:v>
                </c:pt>
                <c:pt idx="81219">
                  <c:v>5.20E+02</c:v>
                </c:pt>
                <c:pt idx="81220">
                  <c:v>5.20E+02</c:v>
                </c:pt>
                <c:pt idx="81221">
                  <c:v>5.20E+02</c:v>
                </c:pt>
                <c:pt idx="81222">
                  <c:v>5.20E+02</c:v>
                </c:pt>
                <c:pt idx="81223">
                  <c:v>5.20E+02</c:v>
                </c:pt>
                <c:pt idx="81224">
                  <c:v>5.20E+02</c:v>
                </c:pt>
                <c:pt idx="81225">
                  <c:v>5.20E+02</c:v>
                </c:pt>
                <c:pt idx="81226">
                  <c:v>5.20E+02</c:v>
                </c:pt>
                <c:pt idx="81227">
                  <c:v>5.20E+02</c:v>
                </c:pt>
                <c:pt idx="81228">
                  <c:v>5.20E+02</c:v>
                </c:pt>
                <c:pt idx="81229">
                  <c:v>5.20E+02</c:v>
                </c:pt>
                <c:pt idx="81230">
                  <c:v>5.20E+02</c:v>
                </c:pt>
                <c:pt idx="81231">
                  <c:v>5.20E+02</c:v>
                </c:pt>
                <c:pt idx="81232">
                  <c:v>5.20E+02</c:v>
                </c:pt>
                <c:pt idx="81233">
                  <c:v>5.20E+02</c:v>
                </c:pt>
                <c:pt idx="81234">
                  <c:v>5.20E+02</c:v>
                </c:pt>
                <c:pt idx="81235">
                  <c:v>5.20E+02</c:v>
                </c:pt>
                <c:pt idx="81236">
                  <c:v>5.20E+02</c:v>
                </c:pt>
                <c:pt idx="81237">
                  <c:v>5.20E+02</c:v>
                </c:pt>
                <c:pt idx="81238">
                  <c:v>5.20E+02</c:v>
                </c:pt>
                <c:pt idx="81239">
                  <c:v>5.20E+02</c:v>
                </c:pt>
                <c:pt idx="81240">
                  <c:v>5.20E+02</c:v>
                </c:pt>
                <c:pt idx="81241">
                  <c:v>5.20E+02</c:v>
                </c:pt>
                <c:pt idx="81242">
                  <c:v>5.20E+02</c:v>
                </c:pt>
                <c:pt idx="81243">
                  <c:v>5.20E+02</c:v>
                </c:pt>
                <c:pt idx="81244">
                  <c:v>5.20E+02</c:v>
                </c:pt>
                <c:pt idx="81245">
                  <c:v>5.20E+02</c:v>
                </c:pt>
                <c:pt idx="81246">
                  <c:v>5.20E+02</c:v>
                </c:pt>
                <c:pt idx="81247">
                  <c:v>5.20E+02</c:v>
                </c:pt>
                <c:pt idx="81248">
                  <c:v>5.20E+02</c:v>
                </c:pt>
                <c:pt idx="81249">
                  <c:v>5.20E+02</c:v>
                </c:pt>
                <c:pt idx="81250">
                  <c:v>5.20E+02</c:v>
                </c:pt>
                <c:pt idx="81251">
                  <c:v>5.20E+02</c:v>
                </c:pt>
                <c:pt idx="81252">
                  <c:v>5.20E+02</c:v>
                </c:pt>
                <c:pt idx="81253">
                  <c:v>5.20E+02</c:v>
                </c:pt>
                <c:pt idx="81254">
                  <c:v>5.20E+02</c:v>
                </c:pt>
                <c:pt idx="81255">
                  <c:v>5.20E+02</c:v>
                </c:pt>
                <c:pt idx="81256">
                  <c:v>5.20E+02</c:v>
                </c:pt>
                <c:pt idx="81257">
                  <c:v>5.20E+02</c:v>
                </c:pt>
                <c:pt idx="81258">
                  <c:v>5.20E+02</c:v>
                </c:pt>
                <c:pt idx="81259">
                  <c:v>5.20E+02</c:v>
                </c:pt>
                <c:pt idx="81260">
                  <c:v>5.20E+02</c:v>
                </c:pt>
                <c:pt idx="81261">
                  <c:v>5.20E+02</c:v>
                </c:pt>
                <c:pt idx="81262">
                  <c:v>5.20E+02</c:v>
                </c:pt>
                <c:pt idx="81263">
                  <c:v>5.20E+02</c:v>
                </c:pt>
                <c:pt idx="81264">
                  <c:v>5.20E+02</c:v>
                </c:pt>
                <c:pt idx="81265">
                  <c:v>5.20E+02</c:v>
                </c:pt>
                <c:pt idx="81266">
                  <c:v>5.20E+02</c:v>
                </c:pt>
                <c:pt idx="81267">
                  <c:v>5.20E+02</c:v>
                </c:pt>
                <c:pt idx="81268">
                  <c:v>5.20E+02</c:v>
                </c:pt>
                <c:pt idx="81269">
                  <c:v>5.20E+02</c:v>
                </c:pt>
                <c:pt idx="81270">
                  <c:v>5.20E+02</c:v>
                </c:pt>
                <c:pt idx="81271">
                  <c:v>5.20E+02</c:v>
                </c:pt>
                <c:pt idx="81272">
                  <c:v>5.20E+02</c:v>
                </c:pt>
                <c:pt idx="81273">
                  <c:v>5.20E+02</c:v>
                </c:pt>
                <c:pt idx="81274">
                  <c:v>5.20E+02</c:v>
                </c:pt>
                <c:pt idx="81275">
                  <c:v>5.20E+02</c:v>
                </c:pt>
                <c:pt idx="81276">
                  <c:v>5.20E+02</c:v>
                </c:pt>
                <c:pt idx="81277">
                  <c:v>5.20E+02</c:v>
                </c:pt>
                <c:pt idx="81278">
                  <c:v>5.20E+02</c:v>
                </c:pt>
                <c:pt idx="81279">
                  <c:v>5.20E+02</c:v>
                </c:pt>
                <c:pt idx="81280">
                  <c:v>5.20E+02</c:v>
                </c:pt>
                <c:pt idx="81281">
                  <c:v>5.20E+02</c:v>
                </c:pt>
                <c:pt idx="81282">
                  <c:v>5.20E+02</c:v>
                </c:pt>
                <c:pt idx="81283">
                  <c:v>5.20E+02</c:v>
                </c:pt>
                <c:pt idx="81284">
                  <c:v>5.20E+02</c:v>
                </c:pt>
                <c:pt idx="81285">
                  <c:v>5.20E+02</c:v>
                </c:pt>
                <c:pt idx="81286">
                  <c:v>5.20E+02</c:v>
                </c:pt>
                <c:pt idx="81287">
                  <c:v>5.20E+02</c:v>
                </c:pt>
                <c:pt idx="81288">
                  <c:v>5.20E+02</c:v>
                </c:pt>
                <c:pt idx="81289">
                  <c:v>5.20E+02</c:v>
                </c:pt>
                <c:pt idx="81290">
                  <c:v>5.20E+02</c:v>
                </c:pt>
                <c:pt idx="81291">
                  <c:v>5.20E+02</c:v>
                </c:pt>
                <c:pt idx="81292">
                  <c:v>5.20E+02</c:v>
                </c:pt>
                <c:pt idx="81293">
                  <c:v>5.20E+02</c:v>
                </c:pt>
                <c:pt idx="81294">
                  <c:v>5.20E+02</c:v>
                </c:pt>
                <c:pt idx="81295">
                  <c:v>5.20E+02</c:v>
                </c:pt>
                <c:pt idx="81296">
                  <c:v>5.20E+02</c:v>
                </c:pt>
                <c:pt idx="81297">
                  <c:v>5.20E+02</c:v>
                </c:pt>
                <c:pt idx="81298">
                  <c:v>5.20E+02</c:v>
                </c:pt>
                <c:pt idx="81299">
                  <c:v>5.20E+02</c:v>
                </c:pt>
                <c:pt idx="81300">
                  <c:v>5.20E+02</c:v>
                </c:pt>
                <c:pt idx="81301">
                  <c:v>5.20E+02</c:v>
                </c:pt>
                <c:pt idx="81302">
                  <c:v>5.20E+02</c:v>
                </c:pt>
                <c:pt idx="81303">
                  <c:v>5.20E+02</c:v>
                </c:pt>
                <c:pt idx="81304">
                  <c:v>5.20E+02</c:v>
                </c:pt>
                <c:pt idx="81305">
                  <c:v>5.20E+02</c:v>
                </c:pt>
                <c:pt idx="81306">
                  <c:v>5.20E+02</c:v>
                </c:pt>
                <c:pt idx="81307">
                  <c:v>5.20E+02</c:v>
                </c:pt>
                <c:pt idx="81308">
                  <c:v>5.20E+02</c:v>
                </c:pt>
                <c:pt idx="81309">
                  <c:v>5.20E+02</c:v>
                </c:pt>
                <c:pt idx="81310">
                  <c:v>5.20E+02</c:v>
                </c:pt>
                <c:pt idx="81311">
                  <c:v>5.20E+02</c:v>
                </c:pt>
                <c:pt idx="81312">
                  <c:v>5.20E+02</c:v>
                </c:pt>
                <c:pt idx="81313">
                  <c:v>5.20E+02</c:v>
                </c:pt>
                <c:pt idx="81314">
                  <c:v>5.20E+02</c:v>
                </c:pt>
                <c:pt idx="81315">
                  <c:v>5.20E+02</c:v>
                </c:pt>
                <c:pt idx="81316">
                  <c:v>5.20E+02</c:v>
                </c:pt>
                <c:pt idx="81317">
                  <c:v>5.20E+02</c:v>
                </c:pt>
                <c:pt idx="81318">
                  <c:v>5.20E+02</c:v>
                </c:pt>
                <c:pt idx="81319">
                  <c:v>5.20E+02</c:v>
                </c:pt>
                <c:pt idx="81320">
                  <c:v>5.20E+02</c:v>
                </c:pt>
                <c:pt idx="81321">
                  <c:v>5.20E+02</c:v>
                </c:pt>
                <c:pt idx="81322">
                  <c:v>5.20E+02</c:v>
                </c:pt>
                <c:pt idx="81323">
                  <c:v>5.20E+02</c:v>
                </c:pt>
                <c:pt idx="81324">
                  <c:v>5.20E+02</c:v>
                </c:pt>
                <c:pt idx="81325">
                  <c:v>5.20E+02</c:v>
                </c:pt>
                <c:pt idx="81326">
                  <c:v>5.20E+02</c:v>
                </c:pt>
                <c:pt idx="81327">
                  <c:v>5.20E+02</c:v>
                </c:pt>
                <c:pt idx="81328">
                  <c:v>5.20E+02</c:v>
                </c:pt>
                <c:pt idx="81329">
                  <c:v>5.20E+02</c:v>
                </c:pt>
                <c:pt idx="81330">
                  <c:v>5.20E+02</c:v>
                </c:pt>
                <c:pt idx="81331">
                  <c:v>5.20E+02</c:v>
                </c:pt>
                <c:pt idx="81332">
                  <c:v>5.20E+02</c:v>
                </c:pt>
                <c:pt idx="81333">
                  <c:v>5.20E+02</c:v>
                </c:pt>
                <c:pt idx="81334">
                  <c:v>5.20E+02</c:v>
                </c:pt>
                <c:pt idx="81335">
                  <c:v>5.20E+02</c:v>
                </c:pt>
                <c:pt idx="81336">
                  <c:v>5.20E+02</c:v>
                </c:pt>
                <c:pt idx="81337">
                  <c:v>5.20E+02</c:v>
                </c:pt>
                <c:pt idx="81338">
                  <c:v>5.20E+02</c:v>
                </c:pt>
                <c:pt idx="81339">
                  <c:v>5.20E+02</c:v>
                </c:pt>
                <c:pt idx="81340">
                  <c:v>5.20E+02</c:v>
                </c:pt>
                <c:pt idx="81341">
                  <c:v>5.20E+02</c:v>
                </c:pt>
                <c:pt idx="81342">
                  <c:v>5.20E+02</c:v>
                </c:pt>
                <c:pt idx="81343">
                  <c:v>5.20E+02</c:v>
                </c:pt>
                <c:pt idx="81344">
                  <c:v>5.20E+02</c:v>
                </c:pt>
                <c:pt idx="81345">
                  <c:v>5.20E+02</c:v>
                </c:pt>
                <c:pt idx="81346">
                  <c:v>5.20E+02</c:v>
                </c:pt>
                <c:pt idx="81347">
                  <c:v>5.20E+02</c:v>
                </c:pt>
                <c:pt idx="81348">
                  <c:v>5.20E+02</c:v>
                </c:pt>
                <c:pt idx="81349">
                  <c:v>5.20E+02</c:v>
                </c:pt>
                <c:pt idx="81350">
                  <c:v>5.20E+02</c:v>
                </c:pt>
                <c:pt idx="81351">
                  <c:v>5.20E+02</c:v>
                </c:pt>
                <c:pt idx="81352">
                  <c:v>5.20E+02</c:v>
                </c:pt>
                <c:pt idx="81353">
                  <c:v>5.20E+02</c:v>
                </c:pt>
                <c:pt idx="81354">
                  <c:v>5.20E+02</c:v>
                </c:pt>
                <c:pt idx="81355">
                  <c:v>5.20E+02</c:v>
                </c:pt>
                <c:pt idx="81356">
                  <c:v>5.20E+02</c:v>
                </c:pt>
                <c:pt idx="81357">
                  <c:v>5.20E+02</c:v>
                </c:pt>
                <c:pt idx="81358">
                  <c:v>5.20E+02</c:v>
                </c:pt>
                <c:pt idx="81359">
                  <c:v>5.20E+02</c:v>
                </c:pt>
                <c:pt idx="81360">
                  <c:v>5.20E+02</c:v>
                </c:pt>
                <c:pt idx="81361">
                  <c:v>5.20E+02</c:v>
                </c:pt>
                <c:pt idx="81362">
                  <c:v>5.20E+02</c:v>
                </c:pt>
                <c:pt idx="81363">
                  <c:v>5.20E+02</c:v>
                </c:pt>
                <c:pt idx="81364">
                  <c:v>5.20E+02</c:v>
                </c:pt>
                <c:pt idx="81365">
                  <c:v>5.20E+02</c:v>
                </c:pt>
                <c:pt idx="81366">
                  <c:v>5.20E+02</c:v>
                </c:pt>
                <c:pt idx="81367">
                  <c:v>5.20E+02</c:v>
                </c:pt>
                <c:pt idx="81368">
                  <c:v>5.20E+02</c:v>
                </c:pt>
                <c:pt idx="81369">
                  <c:v>5.20E+02</c:v>
                </c:pt>
                <c:pt idx="81370">
                  <c:v>5.20E+02</c:v>
                </c:pt>
                <c:pt idx="81371">
                  <c:v>5.20E+02</c:v>
                </c:pt>
                <c:pt idx="81372">
                  <c:v>5.20E+02</c:v>
                </c:pt>
                <c:pt idx="81373">
                  <c:v>5.20E+02</c:v>
                </c:pt>
                <c:pt idx="81374">
                  <c:v>5.20E+02</c:v>
                </c:pt>
                <c:pt idx="81375">
                  <c:v>5.20E+02</c:v>
                </c:pt>
                <c:pt idx="81376">
                  <c:v>5.20E+02</c:v>
                </c:pt>
                <c:pt idx="81377">
                  <c:v>5.20E+02</c:v>
                </c:pt>
                <c:pt idx="81378">
                  <c:v>5.20E+02</c:v>
                </c:pt>
                <c:pt idx="81379">
                  <c:v>5.20E+02</c:v>
                </c:pt>
                <c:pt idx="81380">
                  <c:v>5.20E+02</c:v>
                </c:pt>
                <c:pt idx="81381">
                  <c:v>5.20E+02</c:v>
                </c:pt>
                <c:pt idx="81382">
                  <c:v>5.20E+02</c:v>
                </c:pt>
                <c:pt idx="81383">
                  <c:v>5.20E+02</c:v>
                </c:pt>
                <c:pt idx="81384">
                  <c:v>5.20E+02</c:v>
                </c:pt>
                <c:pt idx="81385">
                  <c:v>5.20E+02</c:v>
                </c:pt>
                <c:pt idx="81386">
                  <c:v>5.20E+02</c:v>
                </c:pt>
                <c:pt idx="81387">
                  <c:v>5.20E+02</c:v>
                </c:pt>
                <c:pt idx="81388">
                  <c:v>5.20E+02</c:v>
                </c:pt>
                <c:pt idx="81389">
                  <c:v>5.20E+02</c:v>
                </c:pt>
                <c:pt idx="81390">
                  <c:v>5.20E+02</c:v>
                </c:pt>
                <c:pt idx="81391">
                  <c:v>5.20E+02</c:v>
                </c:pt>
                <c:pt idx="81392">
                  <c:v>5.20E+02</c:v>
                </c:pt>
                <c:pt idx="81393">
                  <c:v>5.20E+02</c:v>
                </c:pt>
                <c:pt idx="81394">
                  <c:v>5.20E+02</c:v>
                </c:pt>
                <c:pt idx="81395">
                  <c:v>5.20E+02</c:v>
                </c:pt>
                <c:pt idx="81396">
                  <c:v>5.20E+02</c:v>
                </c:pt>
                <c:pt idx="81397">
                  <c:v>5.20E+02</c:v>
                </c:pt>
                <c:pt idx="81398">
                  <c:v>5.20E+02</c:v>
                </c:pt>
                <c:pt idx="81399">
                  <c:v>5.20E+02</c:v>
                </c:pt>
                <c:pt idx="81400">
                  <c:v>5.20E+02</c:v>
                </c:pt>
                <c:pt idx="81401">
                  <c:v>5.20E+02</c:v>
                </c:pt>
                <c:pt idx="81402">
                  <c:v>5.20E+02</c:v>
                </c:pt>
                <c:pt idx="81403">
                  <c:v>5.20E+02</c:v>
                </c:pt>
                <c:pt idx="81404">
                  <c:v>5.20E+02</c:v>
                </c:pt>
                <c:pt idx="81405">
                  <c:v>5.20E+02</c:v>
                </c:pt>
                <c:pt idx="81406">
                  <c:v>5.20E+02</c:v>
                </c:pt>
                <c:pt idx="81407">
                  <c:v>5.20E+02</c:v>
                </c:pt>
                <c:pt idx="81408">
                  <c:v>5.20E+02</c:v>
                </c:pt>
                <c:pt idx="81409">
                  <c:v>5.20E+02</c:v>
                </c:pt>
                <c:pt idx="81410">
                  <c:v>5.20E+02</c:v>
                </c:pt>
                <c:pt idx="81411">
                  <c:v>5.20E+02</c:v>
                </c:pt>
                <c:pt idx="81412">
                  <c:v>5.20E+02</c:v>
                </c:pt>
                <c:pt idx="81413">
                  <c:v>5.20E+02</c:v>
                </c:pt>
                <c:pt idx="81414">
                  <c:v>5.20E+02</c:v>
                </c:pt>
                <c:pt idx="81415">
                  <c:v>5.20E+02</c:v>
                </c:pt>
                <c:pt idx="81416">
                  <c:v>5.20E+02</c:v>
                </c:pt>
                <c:pt idx="81417">
                  <c:v>5.20E+02</c:v>
                </c:pt>
                <c:pt idx="81418">
                  <c:v>5.20E+02</c:v>
                </c:pt>
                <c:pt idx="81419">
                  <c:v>5.20E+02</c:v>
                </c:pt>
                <c:pt idx="81420">
                  <c:v>5.20E+02</c:v>
                </c:pt>
                <c:pt idx="81421">
                  <c:v>5.20E+02</c:v>
                </c:pt>
                <c:pt idx="81422">
                  <c:v>5.20E+02</c:v>
                </c:pt>
                <c:pt idx="81423">
                  <c:v>5.20E+02</c:v>
                </c:pt>
                <c:pt idx="81424">
                  <c:v>5.20E+02</c:v>
                </c:pt>
                <c:pt idx="81425">
                  <c:v>5.20E+02</c:v>
                </c:pt>
                <c:pt idx="81426">
                  <c:v>5.20E+02</c:v>
                </c:pt>
                <c:pt idx="81427">
                  <c:v>5.20E+02</c:v>
                </c:pt>
                <c:pt idx="81428">
                  <c:v>5.20E+02</c:v>
                </c:pt>
                <c:pt idx="81429">
                  <c:v>5.20E+02</c:v>
                </c:pt>
                <c:pt idx="81430">
                  <c:v>5.20E+02</c:v>
                </c:pt>
                <c:pt idx="81431">
                  <c:v>5.20E+02</c:v>
                </c:pt>
                <c:pt idx="81432">
                  <c:v>5.20E+02</c:v>
                </c:pt>
                <c:pt idx="81433">
                  <c:v>5.20E+02</c:v>
                </c:pt>
                <c:pt idx="81434">
                  <c:v>5.20E+02</c:v>
                </c:pt>
                <c:pt idx="81435">
                  <c:v>5.20E+02</c:v>
                </c:pt>
                <c:pt idx="81436">
                  <c:v>5.20E+02</c:v>
                </c:pt>
                <c:pt idx="81437">
                  <c:v>5.20E+02</c:v>
                </c:pt>
                <c:pt idx="81438">
                  <c:v>5.20E+02</c:v>
                </c:pt>
                <c:pt idx="81439">
                  <c:v>5.20E+02</c:v>
                </c:pt>
                <c:pt idx="81440">
                  <c:v>5.20E+02</c:v>
                </c:pt>
                <c:pt idx="81441">
                  <c:v>5.20E+02</c:v>
                </c:pt>
                <c:pt idx="81442">
                  <c:v>5.20E+02</c:v>
                </c:pt>
                <c:pt idx="81443">
                  <c:v>5.20E+02</c:v>
                </c:pt>
                <c:pt idx="81444">
                  <c:v>5.20E+02</c:v>
                </c:pt>
                <c:pt idx="81445">
                  <c:v>5.20E+02</c:v>
                </c:pt>
                <c:pt idx="81446">
                  <c:v>5.20E+02</c:v>
                </c:pt>
                <c:pt idx="81447">
                  <c:v>5.20E+02</c:v>
                </c:pt>
                <c:pt idx="81448">
                  <c:v>5.20E+02</c:v>
                </c:pt>
                <c:pt idx="81449">
                  <c:v>5.20E+02</c:v>
                </c:pt>
                <c:pt idx="81450">
                  <c:v>5.20E+02</c:v>
                </c:pt>
                <c:pt idx="81451">
                  <c:v>5.20E+02</c:v>
                </c:pt>
                <c:pt idx="81452">
                  <c:v>5.20E+02</c:v>
                </c:pt>
                <c:pt idx="81453">
                  <c:v>5.20E+02</c:v>
                </c:pt>
                <c:pt idx="81454">
                  <c:v>5.20E+02</c:v>
                </c:pt>
                <c:pt idx="81455">
                  <c:v>5.20E+02</c:v>
                </c:pt>
                <c:pt idx="81456">
                  <c:v>5.20E+02</c:v>
                </c:pt>
                <c:pt idx="81457">
                  <c:v>5.20E+02</c:v>
                </c:pt>
                <c:pt idx="81458">
                  <c:v>5.20E+02</c:v>
                </c:pt>
                <c:pt idx="81459">
                  <c:v>5.20E+02</c:v>
                </c:pt>
                <c:pt idx="81460">
                  <c:v>5.20E+02</c:v>
                </c:pt>
                <c:pt idx="81461">
                  <c:v>5.20E+02</c:v>
                </c:pt>
                <c:pt idx="81462">
                  <c:v>5.20E+02</c:v>
                </c:pt>
                <c:pt idx="81463">
                  <c:v>5.20E+02</c:v>
                </c:pt>
                <c:pt idx="81464">
                  <c:v>5.20E+02</c:v>
                </c:pt>
                <c:pt idx="81465">
                  <c:v>5.20E+02</c:v>
                </c:pt>
                <c:pt idx="81466">
                  <c:v>5.20E+02</c:v>
                </c:pt>
                <c:pt idx="81467">
                  <c:v>5.20E+02</c:v>
                </c:pt>
                <c:pt idx="81468">
                  <c:v>5.20E+02</c:v>
                </c:pt>
                <c:pt idx="81469">
                  <c:v>5.20E+02</c:v>
                </c:pt>
                <c:pt idx="81470">
                  <c:v>5.20E+02</c:v>
                </c:pt>
                <c:pt idx="81471">
                  <c:v>5.20E+02</c:v>
                </c:pt>
                <c:pt idx="81472">
                  <c:v>5.20E+02</c:v>
                </c:pt>
                <c:pt idx="81473">
                  <c:v>5.20E+02</c:v>
                </c:pt>
                <c:pt idx="81474">
                  <c:v>5.20E+02</c:v>
                </c:pt>
                <c:pt idx="81475">
                  <c:v>5.20E+02</c:v>
                </c:pt>
                <c:pt idx="81476">
                  <c:v>5.20E+02</c:v>
                </c:pt>
                <c:pt idx="81477">
                  <c:v>5.20E+02</c:v>
                </c:pt>
                <c:pt idx="81478">
                  <c:v>5.20E+02</c:v>
                </c:pt>
                <c:pt idx="81479">
                  <c:v>5.20E+02</c:v>
                </c:pt>
                <c:pt idx="81480">
                  <c:v>5.20E+02</c:v>
                </c:pt>
                <c:pt idx="81481">
                  <c:v>5.20E+02</c:v>
                </c:pt>
                <c:pt idx="81482">
                  <c:v>5.20E+02</c:v>
                </c:pt>
                <c:pt idx="81483">
                  <c:v>5.20E+02</c:v>
                </c:pt>
                <c:pt idx="81484">
                  <c:v>5.20E+02</c:v>
                </c:pt>
                <c:pt idx="81485">
                  <c:v>5.20E+02</c:v>
                </c:pt>
                <c:pt idx="81486">
                  <c:v>5.20E+02</c:v>
                </c:pt>
                <c:pt idx="81487">
                  <c:v>5.20E+02</c:v>
                </c:pt>
                <c:pt idx="81488">
                  <c:v>5.20E+02</c:v>
                </c:pt>
                <c:pt idx="81489">
                  <c:v>5.20E+02</c:v>
                </c:pt>
                <c:pt idx="81490">
                  <c:v>5.20E+02</c:v>
                </c:pt>
                <c:pt idx="81491">
                  <c:v>5.20E+02</c:v>
                </c:pt>
                <c:pt idx="81492">
                  <c:v>5.20E+02</c:v>
                </c:pt>
                <c:pt idx="81493">
                  <c:v>5.20E+02</c:v>
                </c:pt>
                <c:pt idx="81494">
                  <c:v>5.20E+02</c:v>
                </c:pt>
                <c:pt idx="81495">
                  <c:v>5.20E+02</c:v>
                </c:pt>
                <c:pt idx="81496">
                  <c:v>5.20E+02</c:v>
                </c:pt>
                <c:pt idx="81497">
                  <c:v>5.20E+02</c:v>
                </c:pt>
                <c:pt idx="81498">
                  <c:v>5.20E+02</c:v>
                </c:pt>
                <c:pt idx="81499">
                  <c:v>5.20E+02</c:v>
                </c:pt>
                <c:pt idx="81500">
                  <c:v>5.20E+02</c:v>
                </c:pt>
                <c:pt idx="81501">
                  <c:v>5.20E+02</c:v>
                </c:pt>
                <c:pt idx="81502">
                  <c:v>5.20E+02</c:v>
                </c:pt>
                <c:pt idx="81503">
                  <c:v>5.20E+02</c:v>
                </c:pt>
                <c:pt idx="81504">
                  <c:v>5.20E+02</c:v>
                </c:pt>
                <c:pt idx="81505">
                  <c:v>5.20E+02</c:v>
                </c:pt>
                <c:pt idx="81506">
                  <c:v>5.20E+02</c:v>
                </c:pt>
                <c:pt idx="81507">
                  <c:v>5.20E+02</c:v>
                </c:pt>
                <c:pt idx="81508">
                  <c:v>5.20E+02</c:v>
                </c:pt>
                <c:pt idx="81509">
                  <c:v>5.20E+02</c:v>
                </c:pt>
                <c:pt idx="81510">
                  <c:v>5.20E+02</c:v>
                </c:pt>
                <c:pt idx="81511">
                  <c:v>5.20E+02</c:v>
                </c:pt>
                <c:pt idx="81512">
                  <c:v>5.20E+02</c:v>
                </c:pt>
                <c:pt idx="81513">
                  <c:v>5.20E+02</c:v>
                </c:pt>
                <c:pt idx="81514">
                  <c:v>5.20E+02</c:v>
                </c:pt>
                <c:pt idx="81515">
                  <c:v>5.20E+02</c:v>
                </c:pt>
                <c:pt idx="81516">
                  <c:v>5.20E+02</c:v>
                </c:pt>
                <c:pt idx="81517">
                  <c:v>5.20E+02</c:v>
                </c:pt>
                <c:pt idx="81518">
                  <c:v>5.20E+02</c:v>
                </c:pt>
                <c:pt idx="81519">
                  <c:v>5.20E+02</c:v>
                </c:pt>
                <c:pt idx="81520">
                  <c:v>5.20E+02</c:v>
                </c:pt>
                <c:pt idx="81521">
                  <c:v>5.20E+02</c:v>
                </c:pt>
                <c:pt idx="81522">
                  <c:v>5.20E+02</c:v>
                </c:pt>
                <c:pt idx="81523">
                  <c:v>5.20E+02</c:v>
                </c:pt>
                <c:pt idx="81524">
                  <c:v>5.20E+02</c:v>
                </c:pt>
                <c:pt idx="81525">
                  <c:v>5.20E+02</c:v>
                </c:pt>
                <c:pt idx="81526">
                  <c:v>5.20E+02</c:v>
                </c:pt>
                <c:pt idx="81527">
                  <c:v>5.20E+02</c:v>
                </c:pt>
                <c:pt idx="81528">
                  <c:v>5.20E+02</c:v>
                </c:pt>
                <c:pt idx="81529">
                  <c:v>5.20E+02</c:v>
                </c:pt>
                <c:pt idx="81530">
                  <c:v>5.20E+02</c:v>
                </c:pt>
                <c:pt idx="81531">
                  <c:v>5.20E+02</c:v>
                </c:pt>
                <c:pt idx="81532">
                  <c:v>5.20E+02</c:v>
                </c:pt>
                <c:pt idx="81533">
                  <c:v>5.20E+02</c:v>
                </c:pt>
                <c:pt idx="81534">
                  <c:v>5.20E+02</c:v>
                </c:pt>
                <c:pt idx="81535">
                  <c:v>5.20E+02</c:v>
                </c:pt>
                <c:pt idx="81536">
                  <c:v>5.20E+02</c:v>
                </c:pt>
                <c:pt idx="81537">
                  <c:v>5.20E+02</c:v>
                </c:pt>
                <c:pt idx="81538">
                  <c:v>5.20E+02</c:v>
                </c:pt>
                <c:pt idx="81539">
                  <c:v>5.20E+02</c:v>
                </c:pt>
                <c:pt idx="81540">
                  <c:v>5.20E+02</c:v>
                </c:pt>
                <c:pt idx="81541">
                  <c:v>5.20E+02</c:v>
                </c:pt>
                <c:pt idx="81542">
                  <c:v>5.20E+02</c:v>
                </c:pt>
                <c:pt idx="81543">
                  <c:v>5.20E+02</c:v>
                </c:pt>
                <c:pt idx="81544">
                  <c:v>5.20E+02</c:v>
                </c:pt>
                <c:pt idx="81545">
                  <c:v>5.20E+02</c:v>
                </c:pt>
                <c:pt idx="81546">
                  <c:v>5.20E+02</c:v>
                </c:pt>
                <c:pt idx="81547">
                  <c:v>5.20E+02</c:v>
                </c:pt>
                <c:pt idx="81548">
                  <c:v>5.20E+02</c:v>
                </c:pt>
                <c:pt idx="81549">
                  <c:v>5.20E+02</c:v>
                </c:pt>
                <c:pt idx="81550">
                  <c:v>5.20E+02</c:v>
                </c:pt>
                <c:pt idx="81551">
                  <c:v>5.20E+02</c:v>
                </c:pt>
                <c:pt idx="81552">
                  <c:v>5.20E+02</c:v>
                </c:pt>
                <c:pt idx="81553">
                  <c:v>5.20E+02</c:v>
                </c:pt>
                <c:pt idx="81554">
                  <c:v>5.20E+02</c:v>
                </c:pt>
                <c:pt idx="81555">
                  <c:v>5.20E+02</c:v>
                </c:pt>
                <c:pt idx="81556">
                  <c:v>5.20E+02</c:v>
                </c:pt>
                <c:pt idx="81557">
                  <c:v>5.20E+02</c:v>
                </c:pt>
                <c:pt idx="81558">
                  <c:v>5.20E+02</c:v>
                </c:pt>
                <c:pt idx="81559">
                  <c:v>5.20E+02</c:v>
                </c:pt>
                <c:pt idx="81560">
                  <c:v>5.20E+02</c:v>
                </c:pt>
                <c:pt idx="81561">
                  <c:v>5.20E+02</c:v>
                </c:pt>
                <c:pt idx="81562">
                  <c:v>5.20E+02</c:v>
                </c:pt>
                <c:pt idx="81563">
                  <c:v>5.20E+02</c:v>
                </c:pt>
                <c:pt idx="81564">
                  <c:v>5.20E+02</c:v>
                </c:pt>
                <c:pt idx="81565">
                  <c:v>5.20E+02</c:v>
                </c:pt>
                <c:pt idx="81566">
                  <c:v>5.20E+02</c:v>
                </c:pt>
                <c:pt idx="81567">
                  <c:v>5.20E+02</c:v>
                </c:pt>
                <c:pt idx="81568">
                  <c:v>5.20E+02</c:v>
                </c:pt>
                <c:pt idx="81569">
                  <c:v>5.20E+02</c:v>
                </c:pt>
                <c:pt idx="81570">
                  <c:v>5.20E+02</c:v>
                </c:pt>
                <c:pt idx="81571">
                  <c:v>5.20E+02</c:v>
                </c:pt>
                <c:pt idx="81572">
                  <c:v>5.20E+02</c:v>
                </c:pt>
                <c:pt idx="81573">
                  <c:v>5.20E+02</c:v>
                </c:pt>
                <c:pt idx="81574">
                  <c:v>5.20E+02</c:v>
                </c:pt>
                <c:pt idx="81575">
                  <c:v>5.20E+02</c:v>
                </c:pt>
                <c:pt idx="81576">
                  <c:v>5.20E+02</c:v>
                </c:pt>
                <c:pt idx="81577">
                  <c:v>5.20E+02</c:v>
                </c:pt>
                <c:pt idx="81578">
                  <c:v>5.20E+02</c:v>
                </c:pt>
                <c:pt idx="81579">
                  <c:v>5.20E+02</c:v>
                </c:pt>
                <c:pt idx="81580">
                  <c:v>5.20E+02</c:v>
                </c:pt>
                <c:pt idx="81581">
                  <c:v>5.20E+02</c:v>
                </c:pt>
                <c:pt idx="81582">
                  <c:v>5.20E+02</c:v>
                </c:pt>
                <c:pt idx="81583">
                  <c:v>5.20E+02</c:v>
                </c:pt>
                <c:pt idx="81584">
                  <c:v>5.20E+02</c:v>
                </c:pt>
                <c:pt idx="81585">
                  <c:v>5.20E+02</c:v>
                </c:pt>
                <c:pt idx="81586">
                  <c:v>5.20E+02</c:v>
                </c:pt>
                <c:pt idx="81587">
                  <c:v>5.20E+02</c:v>
                </c:pt>
                <c:pt idx="81588">
                  <c:v>5.20E+02</c:v>
                </c:pt>
                <c:pt idx="81589">
                  <c:v>5.20E+02</c:v>
                </c:pt>
                <c:pt idx="81590">
                  <c:v>5.20E+02</c:v>
                </c:pt>
                <c:pt idx="81591">
                  <c:v>5.20E+02</c:v>
                </c:pt>
                <c:pt idx="81592">
                  <c:v>5.20E+02</c:v>
                </c:pt>
                <c:pt idx="81593">
                  <c:v>5.20E+02</c:v>
                </c:pt>
                <c:pt idx="81594">
                  <c:v>5.20E+02</c:v>
                </c:pt>
                <c:pt idx="81595">
                  <c:v>5.20E+02</c:v>
                </c:pt>
                <c:pt idx="81596">
                  <c:v>5.20E+02</c:v>
                </c:pt>
                <c:pt idx="81597">
                  <c:v>5.20E+02</c:v>
                </c:pt>
                <c:pt idx="81598">
                  <c:v>5.20E+02</c:v>
                </c:pt>
                <c:pt idx="81599">
                  <c:v>5.20E+02</c:v>
                </c:pt>
                <c:pt idx="81600">
                  <c:v>5.20E+02</c:v>
                </c:pt>
                <c:pt idx="81601">
                  <c:v>5.20E+02</c:v>
                </c:pt>
                <c:pt idx="81602">
                  <c:v>5.20E+02</c:v>
                </c:pt>
                <c:pt idx="81603">
                  <c:v>5.20E+02</c:v>
                </c:pt>
                <c:pt idx="81604">
                  <c:v>5.20E+02</c:v>
                </c:pt>
                <c:pt idx="81605">
                  <c:v>5.20E+02</c:v>
                </c:pt>
                <c:pt idx="81606">
                  <c:v>5.20E+02</c:v>
                </c:pt>
                <c:pt idx="81607">
                  <c:v>5.20E+02</c:v>
                </c:pt>
                <c:pt idx="81608">
                  <c:v>5.20E+02</c:v>
                </c:pt>
                <c:pt idx="81609">
                  <c:v>5.20E+02</c:v>
                </c:pt>
                <c:pt idx="81610">
                  <c:v>5.20E+02</c:v>
                </c:pt>
                <c:pt idx="81611">
                  <c:v>5.20E+02</c:v>
                </c:pt>
                <c:pt idx="81612">
                  <c:v>5.20E+02</c:v>
                </c:pt>
                <c:pt idx="81613">
                  <c:v>5.20E+02</c:v>
                </c:pt>
                <c:pt idx="81614">
                  <c:v>5.20E+02</c:v>
                </c:pt>
                <c:pt idx="81615">
                  <c:v>5.20E+02</c:v>
                </c:pt>
                <c:pt idx="81616">
                  <c:v>5.20E+02</c:v>
                </c:pt>
                <c:pt idx="81617">
                  <c:v>5.20E+02</c:v>
                </c:pt>
                <c:pt idx="81618">
                  <c:v>5.20E+02</c:v>
                </c:pt>
                <c:pt idx="81619">
                  <c:v>5.20E+02</c:v>
                </c:pt>
                <c:pt idx="81620">
                  <c:v>5.20E+02</c:v>
                </c:pt>
                <c:pt idx="81621">
                  <c:v>5.20E+02</c:v>
                </c:pt>
                <c:pt idx="81622">
                  <c:v>5.20E+02</c:v>
                </c:pt>
                <c:pt idx="81623">
                  <c:v>5.20E+02</c:v>
                </c:pt>
                <c:pt idx="81624">
                  <c:v>5.20E+02</c:v>
                </c:pt>
                <c:pt idx="81625">
                  <c:v>5.20E+02</c:v>
                </c:pt>
                <c:pt idx="81626">
                  <c:v>5.20E+02</c:v>
                </c:pt>
                <c:pt idx="81627">
                  <c:v>5.20E+02</c:v>
                </c:pt>
                <c:pt idx="81628">
                  <c:v>5.20E+02</c:v>
                </c:pt>
                <c:pt idx="81629">
                  <c:v>5.20E+02</c:v>
                </c:pt>
                <c:pt idx="81630">
                  <c:v>5.20E+02</c:v>
                </c:pt>
                <c:pt idx="81631">
                  <c:v>5.20E+02</c:v>
                </c:pt>
                <c:pt idx="81632">
                  <c:v>5.20E+02</c:v>
                </c:pt>
                <c:pt idx="81633">
                  <c:v>5.20E+02</c:v>
                </c:pt>
                <c:pt idx="81634">
                  <c:v>5.20E+02</c:v>
                </c:pt>
                <c:pt idx="81635">
                  <c:v>5.20E+02</c:v>
                </c:pt>
                <c:pt idx="81636">
                  <c:v>5.20E+02</c:v>
                </c:pt>
                <c:pt idx="81637">
                  <c:v>5.20E+02</c:v>
                </c:pt>
                <c:pt idx="81638">
                  <c:v>5.20E+02</c:v>
                </c:pt>
                <c:pt idx="81639">
                  <c:v>5.20E+02</c:v>
                </c:pt>
                <c:pt idx="81640">
                  <c:v>5.20E+02</c:v>
                </c:pt>
                <c:pt idx="81641">
                  <c:v>5.20E+02</c:v>
                </c:pt>
                <c:pt idx="81642">
                  <c:v>5.20E+02</c:v>
                </c:pt>
                <c:pt idx="81643">
                  <c:v>5.20E+02</c:v>
                </c:pt>
                <c:pt idx="81644">
                  <c:v>5.20E+02</c:v>
                </c:pt>
                <c:pt idx="81645">
                  <c:v>5.20E+02</c:v>
                </c:pt>
                <c:pt idx="81646">
                  <c:v>5.20E+02</c:v>
                </c:pt>
                <c:pt idx="81647">
                  <c:v>5.20E+02</c:v>
                </c:pt>
                <c:pt idx="81648">
                  <c:v>5.20E+02</c:v>
                </c:pt>
                <c:pt idx="81649">
                  <c:v>5.20E+02</c:v>
                </c:pt>
                <c:pt idx="81650">
                  <c:v>5.20E+02</c:v>
                </c:pt>
                <c:pt idx="81651">
                  <c:v>5.20E+02</c:v>
                </c:pt>
                <c:pt idx="81652">
                  <c:v>5.20E+02</c:v>
                </c:pt>
                <c:pt idx="81653">
                  <c:v>5.20E+02</c:v>
                </c:pt>
                <c:pt idx="81654">
                  <c:v>5.20E+02</c:v>
                </c:pt>
                <c:pt idx="81655">
                  <c:v>5.20E+02</c:v>
                </c:pt>
                <c:pt idx="81656">
                  <c:v>5.20E+02</c:v>
                </c:pt>
                <c:pt idx="81657">
                  <c:v>5.20E+02</c:v>
                </c:pt>
                <c:pt idx="81658">
                  <c:v>5.20E+02</c:v>
                </c:pt>
                <c:pt idx="81659">
                  <c:v>5.20E+02</c:v>
                </c:pt>
                <c:pt idx="81660">
                  <c:v>5.20E+02</c:v>
                </c:pt>
                <c:pt idx="81661">
                  <c:v>5.20E+02</c:v>
                </c:pt>
                <c:pt idx="81662">
                  <c:v>5.20E+02</c:v>
                </c:pt>
                <c:pt idx="81663">
                  <c:v>5.20E+02</c:v>
                </c:pt>
                <c:pt idx="81664">
                  <c:v>5.20E+02</c:v>
                </c:pt>
                <c:pt idx="81665">
                  <c:v>5.20E+02</c:v>
                </c:pt>
                <c:pt idx="81666">
                  <c:v>5.20E+02</c:v>
                </c:pt>
                <c:pt idx="81667">
                  <c:v>5.20E+02</c:v>
                </c:pt>
                <c:pt idx="81668">
                  <c:v>5.20E+02</c:v>
                </c:pt>
                <c:pt idx="81669">
                  <c:v>5.20E+02</c:v>
                </c:pt>
                <c:pt idx="81670">
                  <c:v>5.20E+02</c:v>
                </c:pt>
                <c:pt idx="81671">
                  <c:v>5.20E+02</c:v>
                </c:pt>
                <c:pt idx="81672">
                  <c:v>5.20E+02</c:v>
                </c:pt>
                <c:pt idx="81673">
                  <c:v>5.20E+02</c:v>
                </c:pt>
                <c:pt idx="81674">
                  <c:v>5.20E+02</c:v>
                </c:pt>
                <c:pt idx="81675">
                  <c:v>5.20E+02</c:v>
                </c:pt>
                <c:pt idx="81676">
                  <c:v>5.20E+02</c:v>
                </c:pt>
                <c:pt idx="81677">
                  <c:v>5.20E+02</c:v>
                </c:pt>
                <c:pt idx="81678">
                  <c:v>5.20E+02</c:v>
                </c:pt>
                <c:pt idx="81679">
                  <c:v>5.20E+02</c:v>
                </c:pt>
                <c:pt idx="81680">
                  <c:v>5.20E+02</c:v>
                </c:pt>
                <c:pt idx="81681">
                  <c:v>5.20E+02</c:v>
                </c:pt>
                <c:pt idx="81682">
                  <c:v>5.20E+02</c:v>
                </c:pt>
                <c:pt idx="81683">
                  <c:v>5.20E+02</c:v>
                </c:pt>
                <c:pt idx="81684">
                  <c:v>5.20E+02</c:v>
                </c:pt>
                <c:pt idx="81685">
                  <c:v>5.20E+02</c:v>
                </c:pt>
                <c:pt idx="81686">
                  <c:v>5.20E+02</c:v>
                </c:pt>
                <c:pt idx="81687">
                  <c:v>5.20E+02</c:v>
                </c:pt>
                <c:pt idx="81688">
                  <c:v>5.20E+02</c:v>
                </c:pt>
                <c:pt idx="81689">
                  <c:v>5.20E+02</c:v>
                </c:pt>
                <c:pt idx="81690">
                  <c:v>5.20E+02</c:v>
                </c:pt>
                <c:pt idx="81691">
                  <c:v>5.20E+02</c:v>
                </c:pt>
                <c:pt idx="81692">
                  <c:v>5.20E+02</c:v>
                </c:pt>
                <c:pt idx="81693">
                  <c:v>5.20E+02</c:v>
                </c:pt>
                <c:pt idx="81694">
                  <c:v>5.20E+02</c:v>
                </c:pt>
                <c:pt idx="81695">
                  <c:v>5.20E+02</c:v>
                </c:pt>
                <c:pt idx="81696">
                  <c:v>5.20E+02</c:v>
                </c:pt>
                <c:pt idx="81697">
                  <c:v>5.20E+02</c:v>
                </c:pt>
                <c:pt idx="81698">
                  <c:v>5.20E+02</c:v>
                </c:pt>
                <c:pt idx="81699">
                  <c:v>5.20E+02</c:v>
                </c:pt>
                <c:pt idx="81700">
                  <c:v>5.20E+02</c:v>
                </c:pt>
                <c:pt idx="81701">
                  <c:v>5.20E+02</c:v>
                </c:pt>
                <c:pt idx="81702">
                  <c:v>5.20E+02</c:v>
                </c:pt>
                <c:pt idx="81703">
                  <c:v>5.20E+02</c:v>
                </c:pt>
                <c:pt idx="81704">
                  <c:v>5.20E+02</c:v>
                </c:pt>
                <c:pt idx="81705">
                  <c:v>5.20E+02</c:v>
                </c:pt>
                <c:pt idx="81706">
                  <c:v>5.20E+02</c:v>
                </c:pt>
                <c:pt idx="81707">
                  <c:v>5.20E+02</c:v>
                </c:pt>
                <c:pt idx="81708">
                  <c:v>5.20E+02</c:v>
                </c:pt>
                <c:pt idx="81709">
                  <c:v>5.20E+02</c:v>
                </c:pt>
                <c:pt idx="81710">
                  <c:v>5.20E+02</c:v>
                </c:pt>
                <c:pt idx="81711">
                  <c:v>5.20E+02</c:v>
                </c:pt>
                <c:pt idx="81712">
                  <c:v>5.20E+02</c:v>
                </c:pt>
                <c:pt idx="81713">
                  <c:v>5.20E+02</c:v>
                </c:pt>
                <c:pt idx="81714">
                  <c:v>5.20E+02</c:v>
                </c:pt>
                <c:pt idx="81715">
                  <c:v>5.20E+02</c:v>
                </c:pt>
                <c:pt idx="81716">
                  <c:v>5.20E+02</c:v>
                </c:pt>
                <c:pt idx="81717">
                  <c:v>5.20E+02</c:v>
                </c:pt>
                <c:pt idx="81718">
                  <c:v>5.20E+02</c:v>
                </c:pt>
                <c:pt idx="81719">
                  <c:v>5.20E+02</c:v>
                </c:pt>
                <c:pt idx="81720">
                  <c:v>5.20E+02</c:v>
                </c:pt>
                <c:pt idx="81721">
                  <c:v>5.20E+02</c:v>
                </c:pt>
                <c:pt idx="81722">
                  <c:v>5.20E+02</c:v>
                </c:pt>
                <c:pt idx="81723">
                  <c:v>5.20E+02</c:v>
                </c:pt>
                <c:pt idx="81724">
                  <c:v>5.20E+02</c:v>
                </c:pt>
                <c:pt idx="81725">
                  <c:v>5.20E+02</c:v>
                </c:pt>
                <c:pt idx="81726">
                  <c:v>5.20E+02</c:v>
                </c:pt>
                <c:pt idx="81727">
                  <c:v>5.20E+02</c:v>
                </c:pt>
                <c:pt idx="81728">
                  <c:v>5.20E+02</c:v>
                </c:pt>
                <c:pt idx="81729">
                  <c:v>5.20E+02</c:v>
                </c:pt>
                <c:pt idx="81730">
                  <c:v>5.20E+02</c:v>
                </c:pt>
                <c:pt idx="81731">
                  <c:v>5.20E+02</c:v>
                </c:pt>
                <c:pt idx="81732">
                  <c:v>5.20E+02</c:v>
                </c:pt>
                <c:pt idx="81733">
                  <c:v>5.20E+02</c:v>
                </c:pt>
                <c:pt idx="81734">
                  <c:v>5.20E+02</c:v>
                </c:pt>
                <c:pt idx="81735">
                  <c:v>5.20E+02</c:v>
                </c:pt>
                <c:pt idx="81736">
                  <c:v>5.20E+02</c:v>
                </c:pt>
                <c:pt idx="81737">
                  <c:v>5.20E+02</c:v>
                </c:pt>
                <c:pt idx="81738">
                  <c:v>5.20E+02</c:v>
                </c:pt>
                <c:pt idx="81739">
                  <c:v>5.20E+02</c:v>
                </c:pt>
                <c:pt idx="81740">
                  <c:v>5.20E+02</c:v>
                </c:pt>
                <c:pt idx="81741">
                  <c:v>5.20E+02</c:v>
                </c:pt>
                <c:pt idx="81742">
                  <c:v>5.20E+02</c:v>
                </c:pt>
                <c:pt idx="81743">
                  <c:v>5.20E+02</c:v>
                </c:pt>
                <c:pt idx="81744">
                  <c:v>5.20E+02</c:v>
                </c:pt>
                <c:pt idx="81745">
                  <c:v>5.20E+02</c:v>
                </c:pt>
                <c:pt idx="81746">
                  <c:v>5.20E+02</c:v>
                </c:pt>
                <c:pt idx="81747">
                  <c:v>5.20E+02</c:v>
                </c:pt>
                <c:pt idx="81748">
                  <c:v>5.20E+02</c:v>
                </c:pt>
                <c:pt idx="81749">
                  <c:v>5.20E+02</c:v>
                </c:pt>
                <c:pt idx="81750">
                  <c:v>5.20E+02</c:v>
                </c:pt>
                <c:pt idx="81751">
                  <c:v>5.20E+02</c:v>
                </c:pt>
                <c:pt idx="81752">
                  <c:v>5.20E+02</c:v>
                </c:pt>
                <c:pt idx="81753">
                  <c:v>5.20E+02</c:v>
                </c:pt>
                <c:pt idx="81754">
                  <c:v>5.20E+02</c:v>
                </c:pt>
                <c:pt idx="81755">
                  <c:v>5.20E+02</c:v>
                </c:pt>
                <c:pt idx="81756">
                  <c:v>5.20E+02</c:v>
                </c:pt>
                <c:pt idx="81757">
                  <c:v>5.20E+02</c:v>
                </c:pt>
                <c:pt idx="81758">
                  <c:v>5.20E+02</c:v>
                </c:pt>
                <c:pt idx="81759">
                  <c:v>5.20E+02</c:v>
                </c:pt>
                <c:pt idx="81760">
                  <c:v>5.20E+02</c:v>
                </c:pt>
                <c:pt idx="81761">
                  <c:v>5.20E+02</c:v>
                </c:pt>
                <c:pt idx="81762">
                  <c:v>5.20E+02</c:v>
                </c:pt>
                <c:pt idx="81763">
                  <c:v>5.20E+02</c:v>
                </c:pt>
                <c:pt idx="81764">
                  <c:v>5.20E+02</c:v>
                </c:pt>
                <c:pt idx="81765">
                  <c:v>5.20E+02</c:v>
                </c:pt>
                <c:pt idx="81766">
                  <c:v>5.20E+02</c:v>
                </c:pt>
                <c:pt idx="81767">
                  <c:v>5.20E+02</c:v>
                </c:pt>
                <c:pt idx="81768">
                  <c:v>5.20E+02</c:v>
                </c:pt>
                <c:pt idx="81769">
                  <c:v>5.20E+02</c:v>
                </c:pt>
                <c:pt idx="81770">
                  <c:v>5.20E+02</c:v>
                </c:pt>
                <c:pt idx="81771">
                  <c:v>5.20E+02</c:v>
                </c:pt>
                <c:pt idx="81772">
                  <c:v>5.20E+02</c:v>
                </c:pt>
                <c:pt idx="81773">
                  <c:v>5.20E+02</c:v>
                </c:pt>
                <c:pt idx="81774">
                  <c:v>5.20E+02</c:v>
                </c:pt>
                <c:pt idx="81775">
                  <c:v>5.20E+02</c:v>
                </c:pt>
                <c:pt idx="81776">
                  <c:v>5.20E+02</c:v>
                </c:pt>
                <c:pt idx="81777">
                  <c:v>5.20E+02</c:v>
                </c:pt>
                <c:pt idx="81778">
                  <c:v>5.20E+02</c:v>
                </c:pt>
                <c:pt idx="81779">
                  <c:v>5.20E+02</c:v>
                </c:pt>
                <c:pt idx="81780">
                  <c:v>5.20E+02</c:v>
                </c:pt>
                <c:pt idx="81781">
                  <c:v>5.20E+02</c:v>
                </c:pt>
                <c:pt idx="81782">
                  <c:v>5.20E+02</c:v>
                </c:pt>
                <c:pt idx="81783">
                  <c:v>5.20E+02</c:v>
                </c:pt>
                <c:pt idx="81784">
                  <c:v>5.20E+02</c:v>
                </c:pt>
                <c:pt idx="81785">
                  <c:v>5.20E+02</c:v>
                </c:pt>
                <c:pt idx="81786">
                  <c:v>5.20E+02</c:v>
                </c:pt>
                <c:pt idx="81787">
                  <c:v>5.20E+02</c:v>
                </c:pt>
                <c:pt idx="81788">
                  <c:v>5.20E+02</c:v>
                </c:pt>
                <c:pt idx="81789">
                  <c:v>5.20E+02</c:v>
                </c:pt>
                <c:pt idx="81790">
                  <c:v>5.20E+02</c:v>
                </c:pt>
                <c:pt idx="81791">
                  <c:v>5.20E+02</c:v>
                </c:pt>
                <c:pt idx="81792">
                  <c:v>5.20E+02</c:v>
                </c:pt>
                <c:pt idx="81793">
                  <c:v>5.20E+02</c:v>
                </c:pt>
                <c:pt idx="81794">
                  <c:v>5.20E+02</c:v>
                </c:pt>
                <c:pt idx="81795">
                  <c:v>5.20E+02</c:v>
                </c:pt>
                <c:pt idx="81796">
                  <c:v>5.20E+02</c:v>
                </c:pt>
                <c:pt idx="81797">
                  <c:v>5.20E+02</c:v>
                </c:pt>
                <c:pt idx="81798">
                  <c:v>5.20E+02</c:v>
                </c:pt>
                <c:pt idx="81799">
                  <c:v>5.20E+02</c:v>
                </c:pt>
                <c:pt idx="81800">
                  <c:v>5.20E+02</c:v>
                </c:pt>
                <c:pt idx="81801">
                  <c:v>5.20E+02</c:v>
                </c:pt>
                <c:pt idx="81802">
                  <c:v>5.20E+02</c:v>
                </c:pt>
                <c:pt idx="81803">
                  <c:v>5.20E+02</c:v>
                </c:pt>
                <c:pt idx="81804">
                  <c:v>5.20E+02</c:v>
                </c:pt>
                <c:pt idx="81805">
                  <c:v>5.20E+02</c:v>
                </c:pt>
                <c:pt idx="81806">
                  <c:v>5.20E+02</c:v>
                </c:pt>
                <c:pt idx="81807">
                  <c:v>5.20E+02</c:v>
                </c:pt>
                <c:pt idx="81808">
                  <c:v>5.20E+02</c:v>
                </c:pt>
                <c:pt idx="81809">
                  <c:v>5.20E+02</c:v>
                </c:pt>
                <c:pt idx="81810">
                  <c:v>5.20E+02</c:v>
                </c:pt>
                <c:pt idx="81811">
                  <c:v>5.20E+02</c:v>
                </c:pt>
                <c:pt idx="81812">
                  <c:v>5.20E+02</c:v>
                </c:pt>
                <c:pt idx="81813">
                  <c:v>5.20E+02</c:v>
                </c:pt>
                <c:pt idx="81814">
                  <c:v>5.20E+02</c:v>
                </c:pt>
                <c:pt idx="81815">
                  <c:v>5.20E+02</c:v>
                </c:pt>
                <c:pt idx="81816">
                  <c:v>5.20E+02</c:v>
                </c:pt>
                <c:pt idx="81817">
                  <c:v>5.20E+02</c:v>
                </c:pt>
                <c:pt idx="81818">
                  <c:v>5.20E+02</c:v>
                </c:pt>
                <c:pt idx="81819">
                  <c:v>5.20E+02</c:v>
                </c:pt>
                <c:pt idx="81820">
                  <c:v>5.20E+02</c:v>
                </c:pt>
                <c:pt idx="81821">
                  <c:v>5.20E+02</c:v>
                </c:pt>
                <c:pt idx="81822">
                  <c:v>5.20E+02</c:v>
                </c:pt>
                <c:pt idx="81823">
                  <c:v>5.20E+02</c:v>
                </c:pt>
                <c:pt idx="81824">
                  <c:v>5.20E+02</c:v>
                </c:pt>
                <c:pt idx="81825">
                  <c:v>5.20E+02</c:v>
                </c:pt>
                <c:pt idx="81826">
                  <c:v>5.20E+02</c:v>
                </c:pt>
                <c:pt idx="81827">
                  <c:v>5.20E+02</c:v>
                </c:pt>
                <c:pt idx="81828">
                  <c:v>5.20E+02</c:v>
                </c:pt>
                <c:pt idx="81829">
                  <c:v>5.20E+02</c:v>
                </c:pt>
                <c:pt idx="81830">
                  <c:v>5.20E+02</c:v>
                </c:pt>
                <c:pt idx="81831">
                  <c:v>5.20E+02</c:v>
                </c:pt>
                <c:pt idx="81832">
                  <c:v>5.20E+02</c:v>
                </c:pt>
                <c:pt idx="81833">
                  <c:v>5.20E+02</c:v>
                </c:pt>
                <c:pt idx="81834">
                  <c:v>5.20E+02</c:v>
                </c:pt>
                <c:pt idx="81835">
                  <c:v>5.20E+02</c:v>
                </c:pt>
                <c:pt idx="81836">
                  <c:v>5.20E+02</c:v>
                </c:pt>
                <c:pt idx="81837">
                  <c:v>5.20E+02</c:v>
                </c:pt>
                <c:pt idx="81838">
                  <c:v>5.20E+02</c:v>
                </c:pt>
                <c:pt idx="81839">
                  <c:v>5.20E+02</c:v>
                </c:pt>
                <c:pt idx="81840">
                  <c:v>5.20E+02</c:v>
                </c:pt>
                <c:pt idx="81841">
                  <c:v>5.20E+02</c:v>
                </c:pt>
                <c:pt idx="81842">
                  <c:v>5.20E+02</c:v>
                </c:pt>
                <c:pt idx="81843">
                  <c:v>5.20E+02</c:v>
                </c:pt>
                <c:pt idx="81844">
                  <c:v>5.20E+02</c:v>
                </c:pt>
                <c:pt idx="81845">
                  <c:v>5.20E+02</c:v>
                </c:pt>
                <c:pt idx="81846">
                  <c:v>5.20E+02</c:v>
                </c:pt>
                <c:pt idx="81847">
                  <c:v>5.20E+02</c:v>
                </c:pt>
                <c:pt idx="81848">
                  <c:v>5.20E+02</c:v>
                </c:pt>
                <c:pt idx="81849">
                  <c:v>5.20E+02</c:v>
                </c:pt>
                <c:pt idx="81850">
                  <c:v>5.20E+02</c:v>
                </c:pt>
                <c:pt idx="81851">
                  <c:v>5.20E+02</c:v>
                </c:pt>
                <c:pt idx="81852">
                  <c:v>5.20E+02</c:v>
                </c:pt>
                <c:pt idx="81853">
                  <c:v>5.20E+02</c:v>
                </c:pt>
                <c:pt idx="81854">
                  <c:v>5.20E+02</c:v>
                </c:pt>
                <c:pt idx="81855">
                  <c:v>5.20E+02</c:v>
                </c:pt>
                <c:pt idx="81856">
                  <c:v>5.20E+02</c:v>
                </c:pt>
                <c:pt idx="81857">
                  <c:v>5.20E+02</c:v>
                </c:pt>
                <c:pt idx="81858">
                  <c:v>5.20E+02</c:v>
                </c:pt>
                <c:pt idx="81859">
                  <c:v>5.20E+02</c:v>
                </c:pt>
                <c:pt idx="81860">
                  <c:v>5.20E+02</c:v>
                </c:pt>
                <c:pt idx="81861">
                  <c:v>5.20E+02</c:v>
                </c:pt>
                <c:pt idx="81862">
                  <c:v>5.20E+02</c:v>
                </c:pt>
                <c:pt idx="81863">
                  <c:v>5.20E+02</c:v>
                </c:pt>
                <c:pt idx="81864">
                  <c:v>5.20E+02</c:v>
                </c:pt>
                <c:pt idx="81865">
                  <c:v>5.20E+02</c:v>
                </c:pt>
                <c:pt idx="81866">
                  <c:v>5.20E+02</c:v>
                </c:pt>
                <c:pt idx="81867">
                  <c:v>5.20E+02</c:v>
                </c:pt>
                <c:pt idx="81868">
                  <c:v>5.20E+02</c:v>
                </c:pt>
                <c:pt idx="81869">
                  <c:v>5.20E+02</c:v>
                </c:pt>
                <c:pt idx="81870">
                  <c:v>5.20E+02</c:v>
                </c:pt>
                <c:pt idx="81871">
                  <c:v>5.20E+02</c:v>
                </c:pt>
                <c:pt idx="81872">
                  <c:v>5.20E+02</c:v>
                </c:pt>
                <c:pt idx="81873">
                  <c:v>5.20E+02</c:v>
                </c:pt>
                <c:pt idx="81874">
                  <c:v>5.20E+02</c:v>
                </c:pt>
                <c:pt idx="81875">
                  <c:v>5.20E+02</c:v>
                </c:pt>
                <c:pt idx="81876">
                  <c:v>5.20E+02</c:v>
                </c:pt>
                <c:pt idx="81877">
                  <c:v>5.20E+02</c:v>
                </c:pt>
                <c:pt idx="81878">
                  <c:v>5.20E+02</c:v>
                </c:pt>
                <c:pt idx="81879">
                  <c:v>5.20E+02</c:v>
                </c:pt>
                <c:pt idx="81880">
                  <c:v>5.20E+02</c:v>
                </c:pt>
                <c:pt idx="81881">
                  <c:v>5.20E+02</c:v>
                </c:pt>
                <c:pt idx="81882">
                  <c:v>5.20E+02</c:v>
                </c:pt>
                <c:pt idx="81883">
                  <c:v>5.20E+02</c:v>
                </c:pt>
                <c:pt idx="81884">
                  <c:v>5.20E+02</c:v>
                </c:pt>
                <c:pt idx="81885">
                  <c:v>5.20E+02</c:v>
                </c:pt>
                <c:pt idx="81886">
                  <c:v>5.20E+02</c:v>
                </c:pt>
                <c:pt idx="81887">
                  <c:v>5.20E+02</c:v>
                </c:pt>
                <c:pt idx="81888">
                  <c:v>5.20E+02</c:v>
                </c:pt>
                <c:pt idx="81889">
                  <c:v>5.20E+02</c:v>
                </c:pt>
                <c:pt idx="81890">
                  <c:v>5.20E+02</c:v>
                </c:pt>
                <c:pt idx="81891">
                  <c:v>5.20E+02</c:v>
                </c:pt>
                <c:pt idx="81892">
                  <c:v>5.20E+02</c:v>
                </c:pt>
                <c:pt idx="81893">
                  <c:v>5.20E+02</c:v>
                </c:pt>
                <c:pt idx="81894">
                  <c:v>5.20E+02</c:v>
                </c:pt>
                <c:pt idx="81895">
                  <c:v>5.20E+02</c:v>
                </c:pt>
                <c:pt idx="81896">
                  <c:v>5.20E+02</c:v>
                </c:pt>
                <c:pt idx="81897">
                  <c:v>5.20E+02</c:v>
                </c:pt>
                <c:pt idx="81898">
                  <c:v>5.20E+02</c:v>
                </c:pt>
                <c:pt idx="81899">
                  <c:v>5.20E+02</c:v>
                </c:pt>
                <c:pt idx="81900">
                  <c:v>5.20E+02</c:v>
                </c:pt>
                <c:pt idx="81901">
                  <c:v>5.20E+02</c:v>
                </c:pt>
                <c:pt idx="81902">
                  <c:v>5.20E+02</c:v>
                </c:pt>
                <c:pt idx="81903">
                  <c:v>5.20E+02</c:v>
                </c:pt>
                <c:pt idx="81904">
                  <c:v>5.20E+02</c:v>
                </c:pt>
                <c:pt idx="81905">
                  <c:v>5.20E+02</c:v>
                </c:pt>
                <c:pt idx="81906">
                  <c:v>5.20E+02</c:v>
                </c:pt>
                <c:pt idx="81907">
                  <c:v>5.20E+02</c:v>
                </c:pt>
                <c:pt idx="81908">
                  <c:v>5.20E+02</c:v>
                </c:pt>
                <c:pt idx="81909">
                  <c:v>5.20E+02</c:v>
                </c:pt>
                <c:pt idx="81910">
                  <c:v>5.20E+02</c:v>
                </c:pt>
                <c:pt idx="81911">
                  <c:v>5.20E+02</c:v>
                </c:pt>
                <c:pt idx="81912">
                  <c:v>5.20E+02</c:v>
                </c:pt>
                <c:pt idx="81913">
                  <c:v>5.20E+02</c:v>
                </c:pt>
                <c:pt idx="81914">
                  <c:v>5.20E+02</c:v>
                </c:pt>
                <c:pt idx="81915">
                  <c:v>5.20E+02</c:v>
                </c:pt>
                <c:pt idx="81916">
                  <c:v>5.20E+02</c:v>
                </c:pt>
                <c:pt idx="81917">
                  <c:v>5.20E+02</c:v>
                </c:pt>
                <c:pt idx="81918">
                  <c:v>5.20E+02</c:v>
                </c:pt>
                <c:pt idx="81919">
                  <c:v>5.20E+02</c:v>
                </c:pt>
                <c:pt idx="81920">
                  <c:v>5.20E+02</c:v>
                </c:pt>
                <c:pt idx="81921">
                  <c:v>5.20E+02</c:v>
                </c:pt>
                <c:pt idx="81922">
                  <c:v>5.20E+02</c:v>
                </c:pt>
                <c:pt idx="81923">
                  <c:v>5.20E+02</c:v>
                </c:pt>
                <c:pt idx="81924">
                  <c:v>5.20E+02</c:v>
                </c:pt>
                <c:pt idx="81925">
                  <c:v>5.20E+02</c:v>
                </c:pt>
                <c:pt idx="81926">
                  <c:v>5.20E+02</c:v>
                </c:pt>
                <c:pt idx="81927">
                  <c:v>5.20E+02</c:v>
                </c:pt>
                <c:pt idx="81928">
                  <c:v>5.20E+02</c:v>
                </c:pt>
                <c:pt idx="81929">
                  <c:v>5.20E+02</c:v>
                </c:pt>
                <c:pt idx="81930">
                  <c:v>5.20E+02</c:v>
                </c:pt>
                <c:pt idx="81931">
                  <c:v>5.20E+02</c:v>
                </c:pt>
                <c:pt idx="81932">
                  <c:v>5.20E+02</c:v>
                </c:pt>
                <c:pt idx="81933">
                  <c:v>5.20E+02</c:v>
                </c:pt>
                <c:pt idx="81934">
                  <c:v>5.20E+02</c:v>
                </c:pt>
                <c:pt idx="81935">
                  <c:v>5.20E+02</c:v>
                </c:pt>
                <c:pt idx="81936">
                  <c:v>5.20E+02</c:v>
                </c:pt>
                <c:pt idx="81937">
                  <c:v>5.20E+02</c:v>
                </c:pt>
                <c:pt idx="81938">
                  <c:v>5.20E+02</c:v>
                </c:pt>
                <c:pt idx="81939">
                  <c:v>5.20E+02</c:v>
                </c:pt>
                <c:pt idx="81940">
                  <c:v>5.20E+02</c:v>
                </c:pt>
                <c:pt idx="81941">
                  <c:v>5.20E+02</c:v>
                </c:pt>
                <c:pt idx="81942">
                  <c:v>5.20E+02</c:v>
                </c:pt>
                <c:pt idx="81943">
                  <c:v>5.20E+02</c:v>
                </c:pt>
                <c:pt idx="81944">
                  <c:v>5.20E+02</c:v>
                </c:pt>
                <c:pt idx="81945">
                  <c:v>5.20E+02</c:v>
                </c:pt>
                <c:pt idx="81946">
                  <c:v>5.20E+02</c:v>
                </c:pt>
                <c:pt idx="81947">
                  <c:v>5.20E+02</c:v>
                </c:pt>
                <c:pt idx="81948">
                  <c:v>5.20E+02</c:v>
                </c:pt>
                <c:pt idx="81949">
                  <c:v>5.20E+02</c:v>
                </c:pt>
                <c:pt idx="81950">
                  <c:v>5.20E+02</c:v>
                </c:pt>
                <c:pt idx="81951">
                  <c:v>5.20E+02</c:v>
                </c:pt>
                <c:pt idx="81952">
                  <c:v>5.20E+02</c:v>
                </c:pt>
                <c:pt idx="81953">
                  <c:v>5.20E+02</c:v>
                </c:pt>
                <c:pt idx="81954">
                  <c:v>5.20E+02</c:v>
                </c:pt>
                <c:pt idx="81955">
                  <c:v>5.20E+02</c:v>
                </c:pt>
                <c:pt idx="81956">
                  <c:v>5.20E+02</c:v>
                </c:pt>
                <c:pt idx="81957">
                  <c:v>5.20E+02</c:v>
                </c:pt>
                <c:pt idx="81958">
                  <c:v>5.20E+02</c:v>
                </c:pt>
                <c:pt idx="81959">
                  <c:v>5.20E+02</c:v>
                </c:pt>
                <c:pt idx="81960">
                  <c:v>5.20E+02</c:v>
                </c:pt>
                <c:pt idx="81961">
                  <c:v>5.20E+02</c:v>
                </c:pt>
                <c:pt idx="81962">
                  <c:v>5.20E+02</c:v>
                </c:pt>
                <c:pt idx="81963">
                  <c:v>5.20E+02</c:v>
                </c:pt>
                <c:pt idx="81964">
                  <c:v>5.20E+02</c:v>
                </c:pt>
                <c:pt idx="81965">
                  <c:v>5.20E+02</c:v>
                </c:pt>
                <c:pt idx="81966">
                  <c:v>5.20E+02</c:v>
                </c:pt>
                <c:pt idx="81967">
                  <c:v>5.20E+02</c:v>
                </c:pt>
                <c:pt idx="81968">
                  <c:v>5.20E+02</c:v>
                </c:pt>
                <c:pt idx="81969">
                  <c:v>5.20E+02</c:v>
                </c:pt>
                <c:pt idx="81970">
                  <c:v>5.20E+02</c:v>
                </c:pt>
                <c:pt idx="81971">
                  <c:v>5.20E+02</c:v>
                </c:pt>
                <c:pt idx="81972">
                  <c:v>5.20E+02</c:v>
                </c:pt>
                <c:pt idx="81973">
                  <c:v>5.20E+02</c:v>
                </c:pt>
                <c:pt idx="81974">
                  <c:v>5.20E+02</c:v>
                </c:pt>
                <c:pt idx="81975">
                  <c:v>5.20E+02</c:v>
                </c:pt>
                <c:pt idx="81976">
                  <c:v>5.20E+02</c:v>
                </c:pt>
                <c:pt idx="81977">
                  <c:v>5.20E+02</c:v>
                </c:pt>
                <c:pt idx="81978">
                  <c:v>5.20E+02</c:v>
                </c:pt>
                <c:pt idx="81979">
                  <c:v>5.20E+02</c:v>
                </c:pt>
                <c:pt idx="81980">
                  <c:v>5.20E+02</c:v>
                </c:pt>
                <c:pt idx="81981">
                  <c:v>5.20E+02</c:v>
                </c:pt>
                <c:pt idx="81982">
                  <c:v>5.20E+02</c:v>
                </c:pt>
                <c:pt idx="81983">
                  <c:v>5.20E+02</c:v>
                </c:pt>
                <c:pt idx="81984">
                  <c:v>5.20E+02</c:v>
                </c:pt>
                <c:pt idx="81985">
                  <c:v>5.20E+02</c:v>
                </c:pt>
                <c:pt idx="81986">
                  <c:v>5.20E+02</c:v>
                </c:pt>
                <c:pt idx="81987">
                  <c:v>5.20E+02</c:v>
                </c:pt>
                <c:pt idx="81988">
                  <c:v>5.20E+02</c:v>
                </c:pt>
                <c:pt idx="81989">
                  <c:v>5.20E+02</c:v>
                </c:pt>
                <c:pt idx="81990">
                  <c:v>5.20E+02</c:v>
                </c:pt>
                <c:pt idx="81991">
                  <c:v>5.20E+02</c:v>
                </c:pt>
                <c:pt idx="81992">
                  <c:v>5.20E+02</c:v>
                </c:pt>
                <c:pt idx="81993">
                  <c:v>5.20E+02</c:v>
                </c:pt>
                <c:pt idx="81994">
                  <c:v>5.20E+02</c:v>
                </c:pt>
                <c:pt idx="81995">
                  <c:v>5.20E+02</c:v>
                </c:pt>
                <c:pt idx="81996">
                  <c:v>5.20E+02</c:v>
                </c:pt>
                <c:pt idx="81997">
                  <c:v>5.20E+02</c:v>
                </c:pt>
                <c:pt idx="81998">
                  <c:v>5.20E+02</c:v>
                </c:pt>
                <c:pt idx="81999">
                  <c:v>5.20E+02</c:v>
                </c:pt>
                <c:pt idx="82000">
                  <c:v>5.20E+02</c:v>
                </c:pt>
                <c:pt idx="82001">
                  <c:v>5.20E+02</c:v>
                </c:pt>
                <c:pt idx="82002">
                  <c:v>5.20E+02</c:v>
                </c:pt>
                <c:pt idx="82003">
                  <c:v>5.20E+02</c:v>
                </c:pt>
                <c:pt idx="82004">
                  <c:v>5.20E+02</c:v>
                </c:pt>
                <c:pt idx="82005">
                  <c:v>5.20E+02</c:v>
                </c:pt>
                <c:pt idx="82006">
                  <c:v>5.20E+02</c:v>
                </c:pt>
                <c:pt idx="82007">
                  <c:v>5.20E+02</c:v>
                </c:pt>
                <c:pt idx="82008">
                  <c:v>5.20E+02</c:v>
                </c:pt>
                <c:pt idx="82009">
                  <c:v>5.20E+02</c:v>
                </c:pt>
                <c:pt idx="82010">
                  <c:v>5.20E+02</c:v>
                </c:pt>
                <c:pt idx="82011">
                  <c:v>5.20E+02</c:v>
                </c:pt>
                <c:pt idx="82012">
                  <c:v>5.20E+02</c:v>
                </c:pt>
                <c:pt idx="82013">
                  <c:v>5.20E+02</c:v>
                </c:pt>
                <c:pt idx="82014">
                  <c:v>5.20E+02</c:v>
                </c:pt>
                <c:pt idx="82015">
                  <c:v>5.20E+02</c:v>
                </c:pt>
                <c:pt idx="82016">
                  <c:v>5.20E+02</c:v>
                </c:pt>
                <c:pt idx="82017">
                  <c:v>5.20E+02</c:v>
                </c:pt>
                <c:pt idx="82018">
                  <c:v>5.20E+02</c:v>
                </c:pt>
                <c:pt idx="82019">
                  <c:v>5.20E+02</c:v>
                </c:pt>
                <c:pt idx="82020">
                  <c:v>5.20E+02</c:v>
                </c:pt>
                <c:pt idx="82021">
                  <c:v>5.20E+02</c:v>
                </c:pt>
                <c:pt idx="82022">
                  <c:v>5.20E+02</c:v>
                </c:pt>
                <c:pt idx="82023">
                  <c:v>5.20E+02</c:v>
                </c:pt>
                <c:pt idx="82024">
                  <c:v>5.20E+02</c:v>
                </c:pt>
                <c:pt idx="82025">
                  <c:v>5.20E+02</c:v>
                </c:pt>
                <c:pt idx="82026">
                  <c:v>5.20E+02</c:v>
                </c:pt>
                <c:pt idx="82027">
                  <c:v>5.20E+02</c:v>
                </c:pt>
                <c:pt idx="82028">
                  <c:v>5.20E+02</c:v>
                </c:pt>
                <c:pt idx="82029">
                  <c:v>5.20E+02</c:v>
                </c:pt>
                <c:pt idx="82030">
                  <c:v>5.20E+02</c:v>
                </c:pt>
                <c:pt idx="82031">
                  <c:v>5.20E+02</c:v>
                </c:pt>
                <c:pt idx="82032">
                  <c:v>5.20E+02</c:v>
                </c:pt>
                <c:pt idx="82033">
                  <c:v>5.20E+02</c:v>
                </c:pt>
                <c:pt idx="82034">
                  <c:v>5.20E+02</c:v>
                </c:pt>
                <c:pt idx="82035">
                  <c:v>5.20E+02</c:v>
                </c:pt>
                <c:pt idx="82036">
                  <c:v>5.20E+02</c:v>
                </c:pt>
                <c:pt idx="82037">
                  <c:v>5.20E+02</c:v>
                </c:pt>
                <c:pt idx="82038">
                  <c:v>5.20E+02</c:v>
                </c:pt>
                <c:pt idx="82039">
                  <c:v>5.20E+02</c:v>
                </c:pt>
                <c:pt idx="82040">
                  <c:v>5.20E+02</c:v>
                </c:pt>
                <c:pt idx="82041">
                  <c:v>5.20E+02</c:v>
                </c:pt>
                <c:pt idx="82042">
                  <c:v>5.20E+02</c:v>
                </c:pt>
                <c:pt idx="82043">
                  <c:v>5.20E+02</c:v>
                </c:pt>
                <c:pt idx="82044">
                  <c:v>5.20E+02</c:v>
                </c:pt>
                <c:pt idx="82045">
                  <c:v>5.20E+02</c:v>
                </c:pt>
                <c:pt idx="82046">
                  <c:v>5.20E+02</c:v>
                </c:pt>
                <c:pt idx="82047">
                  <c:v>5.20E+02</c:v>
                </c:pt>
                <c:pt idx="82048">
                  <c:v>5.20E+02</c:v>
                </c:pt>
                <c:pt idx="82049">
                  <c:v>5.20E+02</c:v>
                </c:pt>
                <c:pt idx="82050">
                  <c:v>5.20E+02</c:v>
                </c:pt>
                <c:pt idx="82051">
                  <c:v>5.20E+02</c:v>
                </c:pt>
                <c:pt idx="82052">
                  <c:v>5.20E+02</c:v>
                </c:pt>
                <c:pt idx="82053">
                  <c:v>5.20E+02</c:v>
                </c:pt>
                <c:pt idx="82054">
                  <c:v>5.20E+02</c:v>
                </c:pt>
                <c:pt idx="82055">
                  <c:v>5.20E+02</c:v>
                </c:pt>
                <c:pt idx="82056">
                  <c:v>5.20E+02</c:v>
                </c:pt>
                <c:pt idx="82057">
                  <c:v>5.20E+02</c:v>
                </c:pt>
                <c:pt idx="82058">
                  <c:v>5.20E+02</c:v>
                </c:pt>
                <c:pt idx="82059">
                  <c:v>5.20E+02</c:v>
                </c:pt>
                <c:pt idx="82060">
                  <c:v>5.20E+02</c:v>
                </c:pt>
                <c:pt idx="82061">
                  <c:v>5.20E+02</c:v>
                </c:pt>
                <c:pt idx="82062">
                  <c:v>5.20E+02</c:v>
                </c:pt>
                <c:pt idx="82063">
                  <c:v>5.20E+02</c:v>
                </c:pt>
                <c:pt idx="82064">
                  <c:v>5.20E+02</c:v>
                </c:pt>
                <c:pt idx="82065">
                  <c:v>5.20E+02</c:v>
                </c:pt>
                <c:pt idx="82066">
                  <c:v>5.20E+02</c:v>
                </c:pt>
                <c:pt idx="82067">
                  <c:v>5.20E+02</c:v>
                </c:pt>
                <c:pt idx="82068">
                  <c:v>5.20E+02</c:v>
                </c:pt>
                <c:pt idx="82069">
                  <c:v>5.20E+02</c:v>
                </c:pt>
                <c:pt idx="82070">
                  <c:v>5.20E+02</c:v>
                </c:pt>
                <c:pt idx="82071">
                  <c:v>5.20E+02</c:v>
                </c:pt>
                <c:pt idx="82072">
                  <c:v>5.20E+02</c:v>
                </c:pt>
                <c:pt idx="82073">
                  <c:v>5.20E+02</c:v>
                </c:pt>
                <c:pt idx="82074">
                  <c:v>5.20E+02</c:v>
                </c:pt>
                <c:pt idx="82075">
                  <c:v>5.20E+02</c:v>
                </c:pt>
                <c:pt idx="82076">
                  <c:v>5.20E+02</c:v>
                </c:pt>
                <c:pt idx="82077">
                  <c:v>5.20E+02</c:v>
                </c:pt>
                <c:pt idx="82078">
                  <c:v>5.20E+02</c:v>
                </c:pt>
                <c:pt idx="82079">
                  <c:v>5.20E+02</c:v>
                </c:pt>
                <c:pt idx="82080">
                  <c:v>5.20E+02</c:v>
                </c:pt>
                <c:pt idx="82081">
                  <c:v>5.20E+02</c:v>
                </c:pt>
                <c:pt idx="82082">
                  <c:v>5.20E+02</c:v>
                </c:pt>
                <c:pt idx="82083">
                  <c:v>5.20E+02</c:v>
                </c:pt>
                <c:pt idx="82084">
                  <c:v>5.20E+02</c:v>
                </c:pt>
                <c:pt idx="82085">
                  <c:v>5.20E+02</c:v>
                </c:pt>
                <c:pt idx="82086">
                  <c:v>5.20E+02</c:v>
                </c:pt>
                <c:pt idx="82087">
                  <c:v>5.20E+02</c:v>
                </c:pt>
                <c:pt idx="82088">
                  <c:v>5.20E+02</c:v>
                </c:pt>
                <c:pt idx="82089">
                  <c:v>5.20E+02</c:v>
                </c:pt>
                <c:pt idx="82090">
                  <c:v>5.20E+02</c:v>
                </c:pt>
                <c:pt idx="82091">
                  <c:v>5.20E+02</c:v>
                </c:pt>
                <c:pt idx="82092">
                  <c:v>5.20E+02</c:v>
                </c:pt>
                <c:pt idx="82093">
                  <c:v>5.20E+02</c:v>
                </c:pt>
                <c:pt idx="82094">
                  <c:v>5.20E+02</c:v>
                </c:pt>
                <c:pt idx="82095">
                  <c:v>5.20E+02</c:v>
                </c:pt>
                <c:pt idx="82096">
                  <c:v>5.20E+02</c:v>
                </c:pt>
                <c:pt idx="82097">
                  <c:v>5.20E+02</c:v>
                </c:pt>
                <c:pt idx="82098">
                  <c:v>5.20E+02</c:v>
                </c:pt>
                <c:pt idx="82099">
                  <c:v>5.20E+02</c:v>
                </c:pt>
                <c:pt idx="82100">
                  <c:v>5.20E+02</c:v>
                </c:pt>
                <c:pt idx="82101">
                  <c:v>5.20E+02</c:v>
                </c:pt>
                <c:pt idx="82102">
                  <c:v>5.20E+02</c:v>
                </c:pt>
                <c:pt idx="82103">
                  <c:v>5.20E+02</c:v>
                </c:pt>
                <c:pt idx="82104">
                  <c:v>5.20E+02</c:v>
                </c:pt>
                <c:pt idx="82105">
                  <c:v>5.20E+02</c:v>
                </c:pt>
                <c:pt idx="82106">
                  <c:v>5.20E+02</c:v>
                </c:pt>
                <c:pt idx="82107">
                  <c:v>5.20E+02</c:v>
                </c:pt>
                <c:pt idx="82108">
                  <c:v>5.20E+02</c:v>
                </c:pt>
                <c:pt idx="82109">
                  <c:v>5.20E+02</c:v>
                </c:pt>
                <c:pt idx="82110">
                  <c:v>5.20E+02</c:v>
                </c:pt>
                <c:pt idx="82111">
                  <c:v>5.20E+02</c:v>
                </c:pt>
                <c:pt idx="82112">
                  <c:v>5.20E+02</c:v>
                </c:pt>
                <c:pt idx="82113">
                  <c:v>5.20E+02</c:v>
                </c:pt>
                <c:pt idx="82114">
                  <c:v>5.20E+02</c:v>
                </c:pt>
                <c:pt idx="82115">
                  <c:v>5.20E+02</c:v>
                </c:pt>
                <c:pt idx="82116">
                  <c:v>5.20E+02</c:v>
                </c:pt>
                <c:pt idx="82117">
                  <c:v>5.20E+02</c:v>
                </c:pt>
                <c:pt idx="82118">
                  <c:v>5.20E+02</c:v>
                </c:pt>
                <c:pt idx="82119">
                  <c:v>5.20E+02</c:v>
                </c:pt>
                <c:pt idx="82120">
                  <c:v>5.20E+02</c:v>
                </c:pt>
                <c:pt idx="82121">
                  <c:v>5.20E+02</c:v>
                </c:pt>
                <c:pt idx="82122">
                  <c:v>5.20E+02</c:v>
                </c:pt>
                <c:pt idx="82123">
                  <c:v>5.20E+02</c:v>
                </c:pt>
                <c:pt idx="82124">
                  <c:v>5.20E+02</c:v>
                </c:pt>
                <c:pt idx="82125">
                  <c:v>5.20E+02</c:v>
                </c:pt>
                <c:pt idx="82126">
                  <c:v>5.20E+02</c:v>
                </c:pt>
                <c:pt idx="82127">
                  <c:v>5.20E+02</c:v>
                </c:pt>
                <c:pt idx="82128">
                  <c:v>5.20E+02</c:v>
                </c:pt>
                <c:pt idx="82129">
                  <c:v>5.20E+02</c:v>
                </c:pt>
                <c:pt idx="82130">
                  <c:v>5.20E+02</c:v>
                </c:pt>
                <c:pt idx="82131">
                  <c:v>5.20E+02</c:v>
                </c:pt>
                <c:pt idx="82132">
                  <c:v>5.20E+02</c:v>
                </c:pt>
                <c:pt idx="82133">
                  <c:v>5.20E+02</c:v>
                </c:pt>
                <c:pt idx="82134">
                  <c:v>5.20E+02</c:v>
                </c:pt>
                <c:pt idx="82135">
                  <c:v>5.20E+02</c:v>
                </c:pt>
                <c:pt idx="82136">
                  <c:v>5.20E+02</c:v>
                </c:pt>
                <c:pt idx="82137">
                  <c:v>5.20E+02</c:v>
                </c:pt>
                <c:pt idx="82138">
                  <c:v>5.20E+02</c:v>
                </c:pt>
                <c:pt idx="82139">
                  <c:v>5.20E+02</c:v>
                </c:pt>
                <c:pt idx="82140">
                  <c:v>5.20E+02</c:v>
                </c:pt>
                <c:pt idx="82141">
                  <c:v>5.20E+02</c:v>
                </c:pt>
                <c:pt idx="82142">
                  <c:v>5.20E+02</c:v>
                </c:pt>
                <c:pt idx="82143">
                  <c:v>5.20E+02</c:v>
                </c:pt>
                <c:pt idx="82144">
                  <c:v>5.20E+02</c:v>
                </c:pt>
                <c:pt idx="82145">
                  <c:v>5.20E+02</c:v>
                </c:pt>
                <c:pt idx="82146">
                  <c:v>5.20E+02</c:v>
                </c:pt>
                <c:pt idx="82147">
                  <c:v>5.20E+02</c:v>
                </c:pt>
                <c:pt idx="82148">
                  <c:v>5.20E+02</c:v>
                </c:pt>
                <c:pt idx="82149">
                  <c:v>5.20E+02</c:v>
                </c:pt>
                <c:pt idx="82150">
                  <c:v>5.20E+02</c:v>
                </c:pt>
                <c:pt idx="82151">
                  <c:v>5.20E+02</c:v>
                </c:pt>
                <c:pt idx="82152">
                  <c:v>5.20E+02</c:v>
                </c:pt>
                <c:pt idx="82153">
                  <c:v>5.20E+02</c:v>
                </c:pt>
                <c:pt idx="82154">
                  <c:v>5.20E+02</c:v>
                </c:pt>
                <c:pt idx="82155">
                  <c:v>5.20E+02</c:v>
                </c:pt>
                <c:pt idx="82156">
                  <c:v>5.20E+02</c:v>
                </c:pt>
                <c:pt idx="82157">
                  <c:v>5.20E+02</c:v>
                </c:pt>
                <c:pt idx="82158">
                  <c:v>5.20E+02</c:v>
                </c:pt>
                <c:pt idx="82159">
                  <c:v>5.20E+02</c:v>
                </c:pt>
                <c:pt idx="82160">
                  <c:v>5.20E+02</c:v>
                </c:pt>
                <c:pt idx="82161">
                  <c:v>5.20E+02</c:v>
                </c:pt>
                <c:pt idx="82162">
                  <c:v>5.20E+02</c:v>
                </c:pt>
                <c:pt idx="82163">
                  <c:v>5.20E+02</c:v>
                </c:pt>
                <c:pt idx="82164">
                  <c:v>5.20E+02</c:v>
                </c:pt>
                <c:pt idx="82165">
                  <c:v>5.20E+02</c:v>
                </c:pt>
                <c:pt idx="82166">
                  <c:v>5.20E+02</c:v>
                </c:pt>
                <c:pt idx="82167">
                  <c:v>5.20E+02</c:v>
                </c:pt>
                <c:pt idx="82168">
                  <c:v>5.20E+02</c:v>
                </c:pt>
                <c:pt idx="82169">
                  <c:v>5.20E+02</c:v>
                </c:pt>
                <c:pt idx="82170">
                  <c:v>5.20E+02</c:v>
                </c:pt>
                <c:pt idx="82171">
                  <c:v>5.20E+02</c:v>
                </c:pt>
                <c:pt idx="82172">
                  <c:v>5.20E+02</c:v>
                </c:pt>
                <c:pt idx="82173">
                  <c:v>5.20E+02</c:v>
                </c:pt>
                <c:pt idx="82174">
                  <c:v>5.20E+02</c:v>
                </c:pt>
                <c:pt idx="82175">
                  <c:v>5.20E+02</c:v>
                </c:pt>
                <c:pt idx="82176">
                  <c:v>5.20E+02</c:v>
                </c:pt>
                <c:pt idx="82177">
                  <c:v>5.20E+02</c:v>
                </c:pt>
                <c:pt idx="82178">
                  <c:v>5.20E+02</c:v>
                </c:pt>
                <c:pt idx="82179">
                  <c:v>5.20E+02</c:v>
                </c:pt>
                <c:pt idx="82180">
                  <c:v>5.20E+02</c:v>
                </c:pt>
                <c:pt idx="82181">
                  <c:v>5.20E+02</c:v>
                </c:pt>
                <c:pt idx="82182">
                  <c:v>5.20E+02</c:v>
                </c:pt>
                <c:pt idx="82183">
                  <c:v>5.20E+02</c:v>
                </c:pt>
                <c:pt idx="82184">
                  <c:v>5.20E+02</c:v>
                </c:pt>
                <c:pt idx="82185">
                  <c:v>5.20E+02</c:v>
                </c:pt>
                <c:pt idx="82186">
                  <c:v>5.20E+02</c:v>
                </c:pt>
                <c:pt idx="82187">
                  <c:v>5.20E+02</c:v>
                </c:pt>
                <c:pt idx="82188">
                  <c:v>5.20E+02</c:v>
                </c:pt>
                <c:pt idx="82189">
                  <c:v>5.20E+02</c:v>
                </c:pt>
                <c:pt idx="82190">
                  <c:v>5.20E+02</c:v>
                </c:pt>
                <c:pt idx="82191">
                  <c:v>5.20E+02</c:v>
                </c:pt>
                <c:pt idx="82192">
                  <c:v>5.20E+02</c:v>
                </c:pt>
                <c:pt idx="82193">
                  <c:v>5.20E+02</c:v>
                </c:pt>
                <c:pt idx="82194">
                  <c:v>5.20E+02</c:v>
                </c:pt>
                <c:pt idx="82195">
                  <c:v>5.20E+02</c:v>
                </c:pt>
                <c:pt idx="82196">
                  <c:v>5.20E+02</c:v>
                </c:pt>
                <c:pt idx="82197">
                  <c:v>5.20E+02</c:v>
                </c:pt>
                <c:pt idx="82198">
                  <c:v>5.20E+02</c:v>
                </c:pt>
                <c:pt idx="82199">
                  <c:v>5.20E+02</c:v>
                </c:pt>
                <c:pt idx="82200">
                  <c:v>5.20E+02</c:v>
                </c:pt>
                <c:pt idx="82201">
                  <c:v>5.20E+02</c:v>
                </c:pt>
                <c:pt idx="82202">
                  <c:v>5.20E+02</c:v>
                </c:pt>
                <c:pt idx="82203">
                  <c:v>5.20E+02</c:v>
                </c:pt>
                <c:pt idx="82204">
                  <c:v>5.20E+02</c:v>
                </c:pt>
                <c:pt idx="82205">
                  <c:v>5.20E+02</c:v>
                </c:pt>
                <c:pt idx="82206">
                  <c:v>5.20E+02</c:v>
                </c:pt>
                <c:pt idx="82207">
                  <c:v>5.20E+02</c:v>
                </c:pt>
                <c:pt idx="82208">
                  <c:v>5.20E+02</c:v>
                </c:pt>
                <c:pt idx="82209">
                  <c:v>5.20E+02</c:v>
                </c:pt>
                <c:pt idx="82210">
                  <c:v>5.20E+02</c:v>
                </c:pt>
                <c:pt idx="82211">
                  <c:v>5.20E+02</c:v>
                </c:pt>
                <c:pt idx="82212">
                  <c:v>5.20E+02</c:v>
                </c:pt>
                <c:pt idx="82213">
                  <c:v>5.20E+02</c:v>
                </c:pt>
                <c:pt idx="82214">
                  <c:v>5.20E+02</c:v>
                </c:pt>
                <c:pt idx="82215">
                  <c:v>5.20E+02</c:v>
                </c:pt>
                <c:pt idx="82216">
                  <c:v>5.20E+02</c:v>
                </c:pt>
                <c:pt idx="82217">
                  <c:v>5.20E+02</c:v>
                </c:pt>
                <c:pt idx="82218">
                  <c:v>5.20E+02</c:v>
                </c:pt>
                <c:pt idx="82219">
                  <c:v>5.20E+02</c:v>
                </c:pt>
                <c:pt idx="82220">
                  <c:v>5.20E+02</c:v>
                </c:pt>
                <c:pt idx="82221">
                  <c:v>5.20E+02</c:v>
                </c:pt>
                <c:pt idx="82222">
                  <c:v>5.20E+02</c:v>
                </c:pt>
                <c:pt idx="82223">
                  <c:v>5.20E+02</c:v>
                </c:pt>
                <c:pt idx="82224">
                  <c:v>5.20E+02</c:v>
                </c:pt>
                <c:pt idx="82225">
                  <c:v>5.20E+02</c:v>
                </c:pt>
                <c:pt idx="82226">
                  <c:v>5.20E+02</c:v>
                </c:pt>
                <c:pt idx="82227">
                  <c:v>5.20E+02</c:v>
                </c:pt>
                <c:pt idx="82228">
                  <c:v>5.20E+02</c:v>
                </c:pt>
                <c:pt idx="82229">
                  <c:v>5.20E+02</c:v>
                </c:pt>
                <c:pt idx="82230">
                  <c:v>5.20E+02</c:v>
                </c:pt>
                <c:pt idx="82231">
                  <c:v>5.20E+02</c:v>
                </c:pt>
                <c:pt idx="82232">
                  <c:v>5.20E+02</c:v>
                </c:pt>
                <c:pt idx="82233">
                  <c:v>5.20E+02</c:v>
                </c:pt>
                <c:pt idx="82234">
                  <c:v>5.20E+02</c:v>
                </c:pt>
                <c:pt idx="82235">
                  <c:v>5.20E+02</c:v>
                </c:pt>
                <c:pt idx="82236">
                  <c:v>5.20E+02</c:v>
                </c:pt>
                <c:pt idx="82237">
                  <c:v>5.20E+02</c:v>
                </c:pt>
                <c:pt idx="82238">
                  <c:v>5.20E+02</c:v>
                </c:pt>
                <c:pt idx="82239">
                  <c:v>5.20E+02</c:v>
                </c:pt>
                <c:pt idx="82240">
                  <c:v>5.20E+02</c:v>
                </c:pt>
                <c:pt idx="82241">
                  <c:v>5.20E+02</c:v>
                </c:pt>
                <c:pt idx="82242">
                  <c:v>5.20E+02</c:v>
                </c:pt>
                <c:pt idx="82243">
                  <c:v>5.20E+02</c:v>
                </c:pt>
                <c:pt idx="82244">
                  <c:v>5.20E+02</c:v>
                </c:pt>
                <c:pt idx="82245">
                  <c:v>5.20E+02</c:v>
                </c:pt>
                <c:pt idx="82246">
                  <c:v>5.20E+02</c:v>
                </c:pt>
                <c:pt idx="82247">
                  <c:v>5.20E+02</c:v>
                </c:pt>
                <c:pt idx="82248">
                  <c:v>5.20E+02</c:v>
                </c:pt>
                <c:pt idx="82249">
                  <c:v>5.20E+02</c:v>
                </c:pt>
                <c:pt idx="82250">
                  <c:v>5.20E+02</c:v>
                </c:pt>
                <c:pt idx="82251">
                  <c:v>5.20E+02</c:v>
                </c:pt>
                <c:pt idx="82252">
                  <c:v>5.20E+02</c:v>
                </c:pt>
                <c:pt idx="82253">
                  <c:v>5.20E+02</c:v>
                </c:pt>
                <c:pt idx="82254">
                  <c:v>5.20E+02</c:v>
                </c:pt>
                <c:pt idx="82255">
                  <c:v>5.20E+02</c:v>
                </c:pt>
                <c:pt idx="82256">
                  <c:v>5.20E+02</c:v>
                </c:pt>
                <c:pt idx="82257">
                  <c:v>5.20E+02</c:v>
                </c:pt>
                <c:pt idx="82258">
                  <c:v>5.20E+02</c:v>
                </c:pt>
                <c:pt idx="82259">
                  <c:v>5.20E+02</c:v>
                </c:pt>
                <c:pt idx="82260">
                  <c:v>5.20E+02</c:v>
                </c:pt>
                <c:pt idx="82261">
                  <c:v>5.20E+02</c:v>
                </c:pt>
                <c:pt idx="82262">
                  <c:v>5.20E+02</c:v>
                </c:pt>
                <c:pt idx="82263">
                  <c:v>5.20E+02</c:v>
                </c:pt>
                <c:pt idx="82264">
                  <c:v>5.20E+02</c:v>
                </c:pt>
                <c:pt idx="82265">
                  <c:v>5.20E+02</c:v>
                </c:pt>
                <c:pt idx="82266">
                  <c:v>5.20E+02</c:v>
                </c:pt>
                <c:pt idx="82267">
                  <c:v>5.20E+02</c:v>
                </c:pt>
                <c:pt idx="82268">
                  <c:v>5.20E+02</c:v>
                </c:pt>
                <c:pt idx="82269">
                  <c:v>5.20E+02</c:v>
                </c:pt>
                <c:pt idx="82270">
                  <c:v>5.20E+02</c:v>
                </c:pt>
                <c:pt idx="82271">
                  <c:v>5.20E+02</c:v>
                </c:pt>
                <c:pt idx="82272">
                  <c:v>5.20E+02</c:v>
                </c:pt>
                <c:pt idx="82273">
                  <c:v>5.20E+02</c:v>
                </c:pt>
                <c:pt idx="82274">
                  <c:v>5.20E+02</c:v>
                </c:pt>
                <c:pt idx="82275">
                  <c:v>5.20E+02</c:v>
                </c:pt>
                <c:pt idx="82276">
                  <c:v>5.20E+02</c:v>
                </c:pt>
                <c:pt idx="82277">
                  <c:v>5.20E+02</c:v>
                </c:pt>
                <c:pt idx="82278">
                  <c:v>5.20E+02</c:v>
                </c:pt>
                <c:pt idx="82279">
                  <c:v>5.20E+02</c:v>
                </c:pt>
                <c:pt idx="82280">
                  <c:v>5.20E+02</c:v>
                </c:pt>
                <c:pt idx="82281">
                  <c:v>5.20E+02</c:v>
                </c:pt>
                <c:pt idx="82282">
                  <c:v>5.20E+02</c:v>
                </c:pt>
                <c:pt idx="82283">
                  <c:v>5.20E+02</c:v>
                </c:pt>
                <c:pt idx="82284">
                  <c:v>5.20E+02</c:v>
                </c:pt>
                <c:pt idx="82285">
                  <c:v>5.20E+02</c:v>
                </c:pt>
                <c:pt idx="82286">
                  <c:v>5.20E+02</c:v>
                </c:pt>
                <c:pt idx="82287">
                  <c:v>5.20E+02</c:v>
                </c:pt>
                <c:pt idx="82288">
                  <c:v>5.20E+02</c:v>
                </c:pt>
                <c:pt idx="82289">
                  <c:v>5.20E+02</c:v>
                </c:pt>
                <c:pt idx="82290">
                  <c:v>5.20E+02</c:v>
                </c:pt>
                <c:pt idx="82291">
                  <c:v>5.20E+02</c:v>
                </c:pt>
                <c:pt idx="82292">
                  <c:v>5.20E+02</c:v>
                </c:pt>
                <c:pt idx="82293">
                  <c:v>5.20E+02</c:v>
                </c:pt>
                <c:pt idx="82294">
                  <c:v>5.20E+02</c:v>
                </c:pt>
                <c:pt idx="82295">
                  <c:v>5.20E+02</c:v>
                </c:pt>
                <c:pt idx="82296">
                  <c:v>5.20E+02</c:v>
                </c:pt>
                <c:pt idx="82297">
                  <c:v>5.20E+02</c:v>
                </c:pt>
                <c:pt idx="82298">
                  <c:v>5.20E+02</c:v>
                </c:pt>
                <c:pt idx="82299">
                  <c:v>5.20E+02</c:v>
                </c:pt>
                <c:pt idx="82300">
                  <c:v>5.20E+02</c:v>
                </c:pt>
                <c:pt idx="82301">
                  <c:v>5.20E+02</c:v>
                </c:pt>
                <c:pt idx="82302">
                  <c:v>5.20E+02</c:v>
                </c:pt>
                <c:pt idx="82303">
                  <c:v>5.20E+02</c:v>
                </c:pt>
                <c:pt idx="82304">
                  <c:v>5.20E+02</c:v>
                </c:pt>
                <c:pt idx="82305">
                  <c:v>5.20E+02</c:v>
                </c:pt>
                <c:pt idx="82306">
                  <c:v>5.20E+02</c:v>
                </c:pt>
                <c:pt idx="82307">
                  <c:v>5.20E+02</c:v>
                </c:pt>
                <c:pt idx="82308">
                  <c:v>5.20E+02</c:v>
                </c:pt>
                <c:pt idx="82309">
                  <c:v>5.20E+02</c:v>
                </c:pt>
                <c:pt idx="82310">
                  <c:v>5.20E+02</c:v>
                </c:pt>
                <c:pt idx="82311">
                  <c:v>5.20E+02</c:v>
                </c:pt>
                <c:pt idx="82312">
                  <c:v>5.20E+02</c:v>
                </c:pt>
                <c:pt idx="82313">
                  <c:v>5.20E+02</c:v>
                </c:pt>
                <c:pt idx="82314">
                  <c:v>5.20E+02</c:v>
                </c:pt>
                <c:pt idx="82315">
                  <c:v>5.20E+02</c:v>
                </c:pt>
                <c:pt idx="82316">
                  <c:v>5.20E+02</c:v>
                </c:pt>
                <c:pt idx="82317">
                  <c:v>5.20E+02</c:v>
                </c:pt>
                <c:pt idx="82318">
                  <c:v>5.20E+02</c:v>
                </c:pt>
                <c:pt idx="82319">
                  <c:v>5.20E+02</c:v>
                </c:pt>
                <c:pt idx="82320">
                  <c:v>5.20E+02</c:v>
                </c:pt>
                <c:pt idx="82321">
                  <c:v>5.20E+02</c:v>
                </c:pt>
                <c:pt idx="82322">
                  <c:v>5.20E+02</c:v>
                </c:pt>
                <c:pt idx="82323">
                  <c:v>5.20E+02</c:v>
                </c:pt>
                <c:pt idx="82324">
                  <c:v>5.20E+02</c:v>
                </c:pt>
                <c:pt idx="82325">
                  <c:v>5.20E+02</c:v>
                </c:pt>
                <c:pt idx="82326">
                  <c:v>5.20E+02</c:v>
                </c:pt>
                <c:pt idx="82327">
                  <c:v>5.20E+02</c:v>
                </c:pt>
                <c:pt idx="82328">
                  <c:v>5.20E+02</c:v>
                </c:pt>
                <c:pt idx="82329">
                  <c:v>5.20E+02</c:v>
                </c:pt>
                <c:pt idx="82330">
                  <c:v>5.20E+02</c:v>
                </c:pt>
                <c:pt idx="82331">
                  <c:v>5.20E+02</c:v>
                </c:pt>
                <c:pt idx="82332">
                  <c:v>5.20E+02</c:v>
                </c:pt>
                <c:pt idx="82333">
                  <c:v>5.20E+02</c:v>
                </c:pt>
                <c:pt idx="82334">
                  <c:v>5.20E+02</c:v>
                </c:pt>
                <c:pt idx="82335">
                  <c:v>5.20E+02</c:v>
                </c:pt>
                <c:pt idx="82336">
                  <c:v>5.20E+02</c:v>
                </c:pt>
                <c:pt idx="82337">
                  <c:v>5.20E+02</c:v>
                </c:pt>
                <c:pt idx="82338">
                  <c:v>5.20E+02</c:v>
                </c:pt>
                <c:pt idx="82339">
                  <c:v>5.20E+02</c:v>
                </c:pt>
                <c:pt idx="82340">
                  <c:v>5.20E+02</c:v>
                </c:pt>
                <c:pt idx="82341">
                  <c:v>5.20E+02</c:v>
                </c:pt>
                <c:pt idx="82342">
                  <c:v>5.20E+02</c:v>
                </c:pt>
                <c:pt idx="82343">
                  <c:v>5.20E+02</c:v>
                </c:pt>
                <c:pt idx="82344">
                  <c:v>5.20E+02</c:v>
                </c:pt>
                <c:pt idx="82345">
                  <c:v>5.20E+02</c:v>
                </c:pt>
                <c:pt idx="82346">
                  <c:v>5.20E+02</c:v>
                </c:pt>
                <c:pt idx="82347">
                  <c:v>5.20E+02</c:v>
                </c:pt>
                <c:pt idx="82348">
                  <c:v>5.20E+02</c:v>
                </c:pt>
                <c:pt idx="82349">
                  <c:v>5.20E+02</c:v>
                </c:pt>
                <c:pt idx="82350">
                  <c:v>5.20E+02</c:v>
                </c:pt>
                <c:pt idx="82351">
                  <c:v>5.20E+02</c:v>
                </c:pt>
                <c:pt idx="82352">
                  <c:v>5.20E+02</c:v>
                </c:pt>
                <c:pt idx="82353">
                  <c:v>5.20E+02</c:v>
                </c:pt>
                <c:pt idx="82354">
                  <c:v>5.20E+02</c:v>
                </c:pt>
                <c:pt idx="82355">
                  <c:v>5.20E+02</c:v>
                </c:pt>
                <c:pt idx="82356">
                  <c:v>5.20E+02</c:v>
                </c:pt>
                <c:pt idx="82357">
                  <c:v>5.20E+02</c:v>
                </c:pt>
                <c:pt idx="82358">
                  <c:v>5.20E+02</c:v>
                </c:pt>
                <c:pt idx="82359">
                  <c:v>5.20E+02</c:v>
                </c:pt>
                <c:pt idx="82360">
                  <c:v>5.20E+02</c:v>
                </c:pt>
                <c:pt idx="82361">
                  <c:v>5.20E+02</c:v>
                </c:pt>
                <c:pt idx="82362">
                  <c:v>5.20E+02</c:v>
                </c:pt>
                <c:pt idx="82363">
                  <c:v>5.20E+02</c:v>
                </c:pt>
                <c:pt idx="82364">
                  <c:v>5.20E+02</c:v>
                </c:pt>
                <c:pt idx="82365">
                  <c:v>5.20E+02</c:v>
                </c:pt>
                <c:pt idx="82366">
                  <c:v>5.20E+02</c:v>
                </c:pt>
                <c:pt idx="82367">
                  <c:v>5.20E+02</c:v>
                </c:pt>
                <c:pt idx="82368">
                  <c:v>5.20E+02</c:v>
                </c:pt>
                <c:pt idx="82369">
                  <c:v>5.20E+02</c:v>
                </c:pt>
                <c:pt idx="82370">
                  <c:v>5.20E+02</c:v>
                </c:pt>
                <c:pt idx="82371">
                  <c:v>5.20E+02</c:v>
                </c:pt>
                <c:pt idx="82372">
                  <c:v>5.20E+02</c:v>
                </c:pt>
                <c:pt idx="82373">
                  <c:v>5.20E+02</c:v>
                </c:pt>
                <c:pt idx="82374">
                  <c:v>5.20E+02</c:v>
                </c:pt>
                <c:pt idx="82375">
                  <c:v>5.20E+02</c:v>
                </c:pt>
                <c:pt idx="82376">
                  <c:v>5.20E+02</c:v>
                </c:pt>
                <c:pt idx="82377">
                  <c:v>5.20E+02</c:v>
                </c:pt>
                <c:pt idx="82378">
                  <c:v>5.20E+02</c:v>
                </c:pt>
                <c:pt idx="82379">
                  <c:v>5.20E+02</c:v>
                </c:pt>
                <c:pt idx="82380">
                  <c:v>5.20E+02</c:v>
                </c:pt>
                <c:pt idx="82381">
                  <c:v>5.20E+02</c:v>
                </c:pt>
                <c:pt idx="82382">
                  <c:v>5.20E+02</c:v>
                </c:pt>
                <c:pt idx="82383">
                  <c:v>5.20E+02</c:v>
                </c:pt>
                <c:pt idx="82384">
                  <c:v>5.20E+02</c:v>
                </c:pt>
                <c:pt idx="82385">
                  <c:v>5.20E+02</c:v>
                </c:pt>
                <c:pt idx="82386">
                  <c:v>5.20E+02</c:v>
                </c:pt>
                <c:pt idx="82387">
                  <c:v>5.20E+02</c:v>
                </c:pt>
                <c:pt idx="82388">
                  <c:v>5.20E+02</c:v>
                </c:pt>
                <c:pt idx="82389">
                  <c:v>5.20E+02</c:v>
                </c:pt>
                <c:pt idx="82390">
                  <c:v>5.20E+02</c:v>
                </c:pt>
                <c:pt idx="82391">
                  <c:v>5.20E+02</c:v>
                </c:pt>
                <c:pt idx="82392">
                  <c:v>5.20E+02</c:v>
                </c:pt>
                <c:pt idx="82393">
                  <c:v>5.20E+02</c:v>
                </c:pt>
                <c:pt idx="82394">
                  <c:v>5.20E+02</c:v>
                </c:pt>
                <c:pt idx="82395">
                  <c:v>5.20E+02</c:v>
                </c:pt>
                <c:pt idx="82396">
                  <c:v>5.20E+02</c:v>
                </c:pt>
                <c:pt idx="82397">
                  <c:v>5.20E+02</c:v>
                </c:pt>
                <c:pt idx="82398">
                  <c:v>5.20E+02</c:v>
                </c:pt>
                <c:pt idx="82399">
                  <c:v>5.20E+02</c:v>
                </c:pt>
                <c:pt idx="82400">
                  <c:v>5.20E+02</c:v>
                </c:pt>
                <c:pt idx="82401">
                  <c:v>5.20E+02</c:v>
                </c:pt>
                <c:pt idx="82402">
                  <c:v>5.20E+02</c:v>
                </c:pt>
                <c:pt idx="82403">
                  <c:v>5.20E+02</c:v>
                </c:pt>
                <c:pt idx="82404">
                  <c:v>5.20E+02</c:v>
                </c:pt>
                <c:pt idx="82405">
                  <c:v>5.20E+02</c:v>
                </c:pt>
                <c:pt idx="82406">
                  <c:v>5.20E+02</c:v>
                </c:pt>
                <c:pt idx="82407">
                  <c:v>5.20E+02</c:v>
                </c:pt>
                <c:pt idx="82408">
                  <c:v>5.20E+02</c:v>
                </c:pt>
                <c:pt idx="82409">
                  <c:v>5.20E+02</c:v>
                </c:pt>
                <c:pt idx="82410">
                  <c:v>5.20E+02</c:v>
                </c:pt>
                <c:pt idx="82411">
                  <c:v>5.20E+02</c:v>
                </c:pt>
                <c:pt idx="82412">
                  <c:v>5.20E+02</c:v>
                </c:pt>
                <c:pt idx="82413">
                  <c:v>5.20E+02</c:v>
                </c:pt>
                <c:pt idx="82414">
                  <c:v>5.20E+02</c:v>
                </c:pt>
                <c:pt idx="82415">
                  <c:v>5.20E+02</c:v>
                </c:pt>
                <c:pt idx="82416">
                  <c:v>5.20E+02</c:v>
                </c:pt>
                <c:pt idx="82417">
                  <c:v>5.20E+02</c:v>
                </c:pt>
                <c:pt idx="82418">
                  <c:v>5.20E+02</c:v>
                </c:pt>
                <c:pt idx="82419">
                  <c:v>5.20E+02</c:v>
                </c:pt>
                <c:pt idx="82420">
                  <c:v>5.20E+02</c:v>
                </c:pt>
                <c:pt idx="82421">
                  <c:v>5.20E+02</c:v>
                </c:pt>
                <c:pt idx="82422">
                  <c:v>5.20E+02</c:v>
                </c:pt>
                <c:pt idx="82423">
                  <c:v>5.20E+02</c:v>
                </c:pt>
                <c:pt idx="82424">
                  <c:v>5.20E+02</c:v>
                </c:pt>
                <c:pt idx="82425">
                  <c:v>5.20E+02</c:v>
                </c:pt>
                <c:pt idx="82426">
                  <c:v>5.20E+02</c:v>
                </c:pt>
                <c:pt idx="82427">
                  <c:v>5.20E+02</c:v>
                </c:pt>
                <c:pt idx="82428">
                  <c:v>5.20E+02</c:v>
                </c:pt>
                <c:pt idx="82429">
                  <c:v>5.20E+02</c:v>
                </c:pt>
                <c:pt idx="82430">
                  <c:v>5.20E+02</c:v>
                </c:pt>
                <c:pt idx="82431">
                  <c:v>5.20E+02</c:v>
                </c:pt>
                <c:pt idx="82432">
                  <c:v>5.20E+02</c:v>
                </c:pt>
                <c:pt idx="82433">
                  <c:v>5.20E+02</c:v>
                </c:pt>
                <c:pt idx="82434">
                  <c:v>5.20E+02</c:v>
                </c:pt>
                <c:pt idx="82435">
                  <c:v>5.20E+02</c:v>
                </c:pt>
                <c:pt idx="82436">
                  <c:v>5.20E+02</c:v>
                </c:pt>
                <c:pt idx="82437">
                  <c:v>5.20E+02</c:v>
                </c:pt>
                <c:pt idx="82438">
                  <c:v>5.20E+02</c:v>
                </c:pt>
                <c:pt idx="82439">
                  <c:v>5.20E+02</c:v>
                </c:pt>
                <c:pt idx="82440">
                  <c:v>5.20E+02</c:v>
                </c:pt>
                <c:pt idx="82441">
                  <c:v>5.20E+02</c:v>
                </c:pt>
                <c:pt idx="82442">
                  <c:v>5.20E+02</c:v>
                </c:pt>
                <c:pt idx="82443">
                  <c:v>5.20E+02</c:v>
                </c:pt>
                <c:pt idx="82444">
                  <c:v>5.20E+02</c:v>
                </c:pt>
                <c:pt idx="82445">
                  <c:v>5.20E+02</c:v>
                </c:pt>
                <c:pt idx="82446">
                  <c:v>5.20E+02</c:v>
                </c:pt>
                <c:pt idx="82447">
                  <c:v>5.20E+02</c:v>
                </c:pt>
                <c:pt idx="82448">
                  <c:v>5.20E+02</c:v>
                </c:pt>
                <c:pt idx="82449">
                  <c:v>5.20E+02</c:v>
                </c:pt>
                <c:pt idx="82450">
                  <c:v>5.20E+02</c:v>
                </c:pt>
                <c:pt idx="82451">
                  <c:v>5.20E+02</c:v>
                </c:pt>
                <c:pt idx="82452">
                  <c:v>5.20E+02</c:v>
                </c:pt>
                <c:pt idx="82453">
                  <c:v>5.20E+02</c:v>
                </c:pt>
                <c:pt idx="82454">
                  <c:v>5.20E+02</c:v>
                </c:pt>
                <c:pt idx="82455">
                  <c:v>5.20E+02</c:v>
                </c:pt>
                <c:pt idx="82456">
                  <c:v>5.20E+02</c:v>
                </c:pt>
                <c:pt idx="82457">
                  <c:v>5.20E+02</c:v>
                </c:pt>
                <c:pt idx="82458">
                  <c:v>5.20E+02</c:v>
                </c:pt>
                <c:pt idx="82459">
                  <c:v>5.20E+02</c:v>
                </c:pt>
                <c:pt idx="82460">
                  <c:v>5.20E+02</c:v>
                </c:pt>
                <c:pt idx="82461">
                  <c:v>5.20E+02</c:v>
                </c:pt>
                <c:pt idx="82462">
                  <c:v>5.20E+02</c:v>
                </c:pt>
                <c:pt idx="82463">
                  <c:v>5.20E+02</c:v>
                </c:pt>
                <c:pt idx="82464">
                  <c:v>5.20E+02</c:v>
                </c:pt>
                <c:pt idx="82465">
                  <c:v>5.20E+02</c:v>
                </c:pt>
                <c:pt idx="82466">
                  <c:v>5.20E+02</c:v>
                </c:pt>
                <c:pt idx="82467">
                  <c:v>5.20E+02</c:v>
                </c:pt>
                <c:pt idx="82468">
                  <c:v>5.20E+02</c:v>
                </c:pt>
                <c:pt idx="82469">
                  <c:v>5.20E+02</c:v>
                </c:pt>
                <c:pt idx="82470">
                  <c:v>5.20E+02</c:v>
                </c:pt>
                <c:pt idx="82471">
                  <c:v>5.20E+02</c:v>
                </c:pt>
                <c:pt idx="82472">
                  <c:v>5.20E+02</c:v>
                </c:pt>
                <c:pt idx="82473">
                  <c:v>5.20E+02</c:v>
                </c:pt>
                <c:pt idx="82474">
                  <c:v>5.20E+02</c:v>
                </c:pt>
                <c:pt idx="82475">
                  <c:v>5.20E+02</c:v>
                </c:pt>
                <c:pt idx="82476">
                  <c:v>5.20E+02</c:v>
                </c:pt>
                <c:pt idx="82477">
                  <c:v>5.20E+02</c:v>
                </c:pt>
                <c:pt idx="82478">
                  <c:v>5.20E+02</c:v>
                </c:pt>
                <c:pt idx="82479">
                  <c:v>5.20E+02</c:v>
                </c:pt>
                <c:pt idx="82480">
                  <c:v>5.20E+02</c:v>
                </c:pt>
                <c:pt idx="82481">
                  <c:v>5.20E+02</c:v>
                </c:pt>
                <c:pt idx="82482">
                  <c:v>5.20E+02</c:v>
                </c:pt>
                <c:pt idx="82483">
                  <c:v>5.20E+02</c:v>
                </c:pt>
                <c:pt idx="82484">
                  <c:v>5.20E+02</c:v>
                </c:pt>
                <c:pt idx="82485">
                  <c:v>5.20E+02</c:v>
                </c:pt>
                <c:pt idx="82486">
                  <c:v>5.20E+02</c:v>
                </c:pt>
                <c:pt idx="82487">
                  <c:v>5.20E+02</c:v>
                </c:pt>
                <c:pt idx="82488">
                  <c:v>5.20E+02</c:v>
                </c:pt>
                <c:pt idx="82489">
                  <c:v>5.20E+02</c:v>
                </c:pt>
                <c:pt idx="82490">
                  <c:v>5.20E+02</c:v>
                </c:pt>
                <c:pt idx="82491">
                  <c:v>5.20E+02</c:v>
                </c:pt>
                <c:pt idx="82492">
                  <c:v>5.20E+02</c:v>
                </c:pt>
                <c:pt idx="82493">
                  <c:v>5.20E+02</c:v>
                </c:pt>
                <c:pt idx="82494">
                  <c:v>5.20E+02</c:v>
                </c:pt>
                <c:pt idx="82495">
                  <c:v>5.20E+02</c:v>
                </c:pt>
                <c:pt idx="82496">
                  <c:v>5.20E+02</c:v>
                </c:pt>
                <c:pt idx="82497">
                  <c:v>5.20E+02</c:v>
                </c:pt>
                <c:pt idx="82498">
                  <c:v>5.20E+02</c:v>
                </c:pt>
                <c:pt idx="82499">
                  <c:v>5.20E+02</c:v>
                </c:pt>
                <c:pt idx="82500">
                  <c:v>5.20E+02</c:v>
                </c:pt>
                <c:pt idx="82501">
                  <c:v>5.20E+02</c:v>
                </c:pt>
                <c:pt idx="82502">
                  <c:v>5.20E+02</c:v>
                </c:pt>
                <c:pt idx="82503">
                  <c:v>5.20E+02</c:v>
                </c:pt>
                <c:pt idx="82504">
                  <c:v>5.20E+02</c:v>
                </c:pt>
                <c:pt idx="82505">
                  <c:v>5.20E+02</c:v>
                </c:pt>
                <c:pt idx="82506">
                  <c:v>5.20E+02</c:v>
                </c:pt>
                <c:pt idx="82507">
                  <c:v>5.20E+02</c:v>
                </c:pt>
                <c:pt idx="82508">
                  <c:v>5.20E+02</c:v>
                </c:pt>
                <c:pt idx="82509">
                  <c:v>5.20E+02</c:v>
                </c:pt>
                <c:pt idx="82510">
                  <c:v>5.20E+02</c:v>
                </c:pt>
                <c:pt idx="82511">
                  <c:v>5.20E+02</c:v>
                </c:pt>
                <c:pt idx="82512">
                  <c:v>5.20E+02</c:v>
                </c:pt>
                <c:pt idx="82513">
                  <c:v>5.20E+02</c:v>
                </c:pt>
                <c:pt idx="82514">
                  <c:v>5.20E+02</c:v>
                </c:pt>
                <c:pt idx="82515">
                  <c:v>5.20E+02</c:v>
                </c:pt>
                <c:pt idx="82516">
                  <c:v>5.20E+02</c:v>
                </c:pt>
                <c:pt idx="82517">
                  <c:v>5.20E+02</c:v>
                </c:pt>
                <c:pt idx="82518">
                  <c:v>5.20E+02</c:v>
                </c:pt>
                <c:pt idx="82519">
                  <c:v>5.20E+02</c:v>
                </c:pt>
                <c:pt idx="82520">
                  <c:v>5.20E+02</c:v>
                </c:pt>
                <c:pt idx="82521">
                  <c:v>5.20E+02</c:v>
                </c:pt>
                <c:pt idx="82522">
                  <c:v>5.20E+02</c:v>
                </c:pt>
                <c:pt idx="82523">
                  <c:v>5.20E+02</c:v>
                </c:pt>
                <c:pt idx="82524">
                  <c:v>5.20E+02</c:v>
                </c:pt>
                <c:pt idx="82525">
                  <c:v>5.20E+02</c:v>
                </c:pt>
                <c:pt idx="82526">
                  <c:v>5.20E+02</c:v>
                </c:pt>
                <c:pt idx="82527">
                  <c:v>5.20E+02</c:v>
                </c:pt>
                <c:pt idx="82528">
                  <c:v>5.20E+02</c:v>
                </c:pt>
                <c:pt idx="82529">
                  <c:v>5.20E+02</c:v>
                </c:pt>
                <c:pt idx="82530">
                  <c:v>5.20E+02</c:v>
                </c:pt>
                <c:pt idx="82531">
                  <c:v>5.20E+02</c:v>
                </c:pt>
                <c:pt idx="82532">
                  <c:v>5.20E+02</c:v>
                </c:pt>
                <c:pt idx="82533">
                  <c:v>5.20E+02</c:v>
                </c:pt>
                <c:pt idx="82534">
                  <c:v>5.20E+02</c:v>
                </c:pt>
                <c:pt idx="82535">
                  <c:v>5.20E+02</c:v>
                </c:pt>
                <c:pt idx="82536">
                  <c:v>5.20E+02</c:v>
                </c:pt>
                <c:pt idx="82537">
                  <c:v>5.20E+02</c:v>
                </c:pt>
                <c:pt idx="82538">
                  <c:v>5.20E+02</c:v>
                </c:pt>
                <c:pt idx="82539">
                  <c:v>5.20E+02</c:v>
                </c:pt>
                <c:pt idx="82540">
                  <c:v>5.20E+02</c:v>
                </c:pt>
                <c:pt idx="82541">
                  <c:v>5.20E+02</c:v>
                </c:pt>
                <c:pt idx="82542">
                  <c:v>5.20E+02</c:v>
                </c:pt>
                <c:pt idx="82543">
                  <c:v>5.20E+02</c:v>
                </c:pt>
                <c:pt idx="82544">
                  <c:v>5.20E+02</c:v>
                </c:pt>
                <c:pt idx="82545">
                  <c:v>5.20E+02</c:v>
                </c:pt>
                <c:pt idx="82546">
                  <c:v>5.20E+02</c:v>
                </c:pt>
                <c:pt idx="82547">
                  <c:v>5.20E+02</c:v>
                </c:pt>
                <c:pt idx="82548">
                  <c:v>5.20E+02</c:v>
                </c:pt>
                <c:pt idx="82549">
                  <c:v>5.20E+02</c:v>
                </c:pt>
                <c:pt idx="82550">
                  <c:v>5.20E+02</c:v>
                </c:pt>
                <c:pt idx="82551">
                  <c:v>5.20E+02</c:v>
                </c:pt>
                <c:pt idx="82552">
                  <c:v>5.20E+02</c:v>
                </c:pt>
                <c:pt idx="82553">
                  <c:v>5.20E+02</c:v>
                </c:pt>
                <c:pt idx="82554">
                  <c:v>5.20E+02</c:v>
                </c:pt>
                <c:pt idx="82555">
                  <c:v>5.20E+02</c:v>
                </c:pt>
                <c:pt idx="82556">
                  <c:v>5.20E+02</c:v>
                </c:pt>
                <c:pt idx="82557">
                  <c:v>5.20E+02</c:v>
                </c:pt>
                <c:pt idx="82558">
                  <c:v>5.20E+02</c:v>
                </c:pt>
                <c:pt idx="82559">
                  <c:v>5.20E+02</c:v>
                </c:pt>
                <c:pt idx="82560">
                  <c:v>5.20E+02</c:v>
                </c:pt>
                <c:pt idx="82561">
                  <c:v>5.20E+02</c:v>
                </c:pt>
                <c:pt idx="82562">
                  <c:v>5.20E+02</c:v>
                </c:pt>
                <c:pt idx="82563">
                  <c:v>5.20E+02</c:v>
                </c:pt>
                <c:pt idx="82564">
                  <c:v>5.20E+02</c:v>
                </c:pt>
                <c:pt idx="82565">
                  <c:v>5.20E+02</c:v>
                </c:pt>
                <c:pt idx="82566">
                  <c:v>5.20E+02</c:v>
                </c:pt>
                <c:pt idx="82567">
                  <c:v>5.20E+02</c:v>
                </c:pt>
                <c:pt idx="82568">
                  <c:v>5.20E+02</c:v>
                </c:pt>
                <c:pt idx="82569">
                  <c:v>5.20E+02</c:v>
                </c:pt>
                <c:pt idx="82570">
                  <c:v>5.20E+02</c:v>
                </c:pt>
                <c:pt idx="82571">
                  <c:v>5.20E+02</c:v>
                </c:pt>
                <c:pt idx="82572">
                  <c:v>5.20E+02</c:v>
                </c:pt>
                <c:pt idx="82573">
                  <c:v>5.20E+02</c:v>
                </c:pt>
                <c:pt idx="82574">
                  <c:v>5.20E+02</c:v>
                </c:pt>
                <c:pt idx="82575">
                  <c:v>5.20E+02</c:v>
                </c:pt>
                <c:pt idx="82576">
                  <c:v>5.20E+02</c:v>
                </c:pt>
                <c:pt idx="82577">
                  <c:v>5.20E+02</c:v>
                </c:pt>
                <c:pt idx="82578">
                  <c:v>5.20E+02</c:v>
                </c:pt>
                <c:pt idx="82579">
                  <c:v>5.20E+02</c:v>
                </c:pt>
                <c:pt idx="82580">
                  <c:v>5.20E+02</c:v>
                </c:pt>
                <c:pt idx="82581">
                  <c:v>5.20E+02</c:v>
                </c:pt>
                <c:pt idx="82582">
                  <c:v>5.20E+02</c:v>
                </c:pt>
                <c:pt idx="82583">
                  <c:v>5.20E+02</c:v>
                </c:pt>
                <c:pt idx="82584">
                  <c:v>5.20E+02</c:v>
                </c:pt>
                <c:pt idx="82585">
                  <c:v>5.20E+02</c:v>
                </c:pt>
                <c:pt idx="82586">
                  <c:v>5.20E+02</c:v>
                </c:pt>
                <c:pt idx="82587">
                  <c:v>5.20E+02</c:v>
                </c:pt>
                <c:pt idx="82588">
                  <c:v>5.20E+02</c:v>
                </c:pt>
                <c:pt idx="82589">
                  <c:v>5.20E+02</c:v>
                </c:pt>
                <c:pt idx="82590">
                  <c:v>5.20E+02</c:v>
                </c:pt>
                <c:pt idx="82591">
                  <c:v>5.20E+02</c:v>
                </c:pt>
                <c:pt idx="82592">
                  <c:v>5.20E+02</c:v>
                </c:pt>
                <c:pt idx="82593">
                  <c:v>5.20E+02</c:v>
                </c:pt>
                <c:pt idx="82594">
                  <c:v>5.20E+02</c:v>
                </c:pt>
                <c:pt idx="82595">
                  <c:v>5.20E+02</c:v>
                </c:pt>
                <c:pt idx="82596">
                  <c:v>5.20E+02</c:v>
                </c:pt>
                <c:pt idx="82597">
                  <c:v>5.20E+02</c:v>
                </c:pt>
                <c:pt idx="82598">
                  <c:v>5.20E+02</c:v>
                </c:pt>
                <c:pt idx="82599">
                  <c:v>5.20E+02</c:v>
                </c:pt>
                <c:pt idx="82600">
                  <c:v>5.20E+02</c:v>
                </c:pt>
                <c:pt idx="82601">
                  <c:v>5.20E+02</c:v>
                </c:pt>
                <c:pt idx="82602">
                  <c:v>5.20E+02</c:v>
                </c:pt>
                <c:pt idx="82603">
                  <c:v>5.20E+02</c:v>
                </c:pt>
                <c:pt idx="82604">
                  <c:v>5.20E+02</c:v>
                </c:pt>
                <c:pt idx="82605">
                  <c:v>5.20E+02</c:v>
                </c:pt>
                <c:pt idx="82606">
                  <c:v>5.20E+02</c:v>
                </c:pt>
                <c:pt idx="82607">
                  <c:v>5.20E+02</c:v>
                </c:pt>
                <c:pt idx="82608">
                  <c:v>5.20E+02</c:v>
                </c:pt>
                <c:pt idx="82609">
                  <c:v>5.20E+02</c:v>
                </c:pt>
                <c:pt idx="82610">
                  <c:v>5.20E+02</c:v>
                </c:pt>
                <c:pt idx="82611">
                  <c:v>5.20E+02</c:v>
                </c:pt>
                <c:pt idx="82612">
                  <c:v>5.20E+02</c:v>
                </c:pt>
                <c:pt idx="82613">
                  <c:v>5.20E+02</c:v>
                </c:pt>
                <c:pt idx="82614">
                  <c:v>5.20E+02</c:v>
                </c:pt>
                <c:pt idx="82615">
                  <c:v>5.20E+02</c:v>
                </c:pt>
                <c:pt idx="82616">
                  <c:v>5.20E+02</c:v>
                </c:pt>
                <c:pt idx="82617">
                  <c:v>5.20E+02</c:v>
                </c:pt>
                <c:pt idx="82618">
                  <c:v>5.20E+02</c:v>
                </c:pt>
                <c:pt idx="82619">
                  <c:v>5.20E+02</c:v>
                </c:pt>
                <c:pt idx="82620">
                  <c:v>5.20E+02</c:v>
                </c:pt>
                <c:pt idx="82621">
                  <c:v>5.20E+02</c:v>
                </c:pt>
                <c:pt idx="82622">
                  <c:v>5.20E+02</c:v>
                </c:pt>
                <c:pt idx="82623">
                  <c:v>5.20E+02</c:v>
                </c:pt>
                <c:pt idx="82624">
                  <c:v>5.20E+02</c:v>
                </c:pt>
                <c:pt idx="82625">
                  <c:v>5.20E+02</c:v>
                </c:pt>
                <c:pt idx="82626">
                  <c:v>5.20E+02</c:v>
                </c:pt>
                <c:pt idx="82627">
                  <c:v>5.20E+02</c:v>
                </c:pt>
                <c:pt idx="82628">
                  <c:v>5.20E+02</c:v>
                </c:pt>
                <c:pt idx="82629">
                  <c:v>5.20E+02</c:v>
                </c:pt>
                <c:pt idx="82630">
                  <c:v>5.20E+02</c:v>
                </c:pt>
                <c:pt idx="82631">
                  <c:v>5.20E+02</c:v>
                </c:pt>
                <c:pt idx="82632">
                  <c:v>5.20E+02</c:v>
                </c:pt>
                <c:pt idx="82633">
                  <c:v>5.20E+02</c:v>
                </c:pt>
                <c:pt idx="82634">
                  <c:v>5.20E+02</c:v>
                </c:pt>
                <c:pt idx="82635">
                  <c:v>5.20E+02</c:v>
                </c:pt>
                <c:pt idx="82636">
                  <c:v>5.20E+02</c:v>
                </c:pt>
                <c:pt idx="82637">
                  <c:v>5.20E+02</c:v>
                </c:pt>
                <c:pt idx="82638">
                  <c:v>5.20E+02</c:v>
                </c:pt>
                <c:pt idx="82639">
                  <c:v>5.20E+02</c:v>
                </c:pt>
                <c:pt idx="82640">
                  <c:v>5.20E+02</c:v>
                </c:pt>
                <c:pt idx="82641">
                  <c:v>5.20E+02</c:v>
                </c:pt>
                <c:pt idx="82642">
                  <c:v>5.20E+02</c:v>
                </c:pt>
                <c:pt idx="82643">
                  <c:v>5.20E+02</c:v>
                </c:pt>
                <c:pt idx="82644">
                  <c:v>5.20E+02</c:v>
                </c:pt>
                <c:pt idx="82645">
                  <c:v>5.20E+02</c:v>
                </c:pt>
                <c:pt idx="82646">
                  <c:v>5.20E+02</c:v>
                </c:pt>
                <c:pt idx="82647">
                  <c:v>5.20E+02</c:v>
                </c:pt>
                <c:pt idx="82648">
                  <c:v>5.20E+02</c:v>
                </c:pt>
                <c:pt idx="82649">
                  <c:v>5.20E+02</c:v>
                </c:pt>
                <c:pt idx="82650">
                  <c:v>5.20E+02</c:v>
                </c:pt>
                <c:pt idx="82651">
                  <c:v>5.20E+02</c:v>
                </c:pt>
                <c:pt idx="82652">
                  <c:v>5.20E+02</c:v>
                </c:pt>
                <c:pt idx="82653">
                  <c:v>5.20E+02</c:v>
                </c:pt>
                <c:pt idx="82654">
                  <c:v>5.20E+02</c:v>
                </c:pt>
                <c:pt idx="82655">
                  <c:v>5.20E+02</c:v>
                </c:pt>
                <c:pt idx="82656">
                  <c:v>5.20E+02</c:v>
                </c:pt>
                <c:pt idx="82657">
                  <c:v>5.20E+02</c:v>
                </c:pt>
                <c:pt idx="82658">
                  <c:v>5.20E+02</c:v>
                </c:pt>
                <c:pt idx="82659">
                  <c:v>5.20E+02</c:v>
                </c:pt>
                <c:pt idx="82660">
                  <c:v>5.20E+02</c:v>
                </c:pt>
                <c:pt idx="82661">
                  <c:v>5.20E+02</c:v>
                </c:pt>
                <c:pt idx="82662">
                  <c:v>5.20E+02</c:v>
                </c:pt>
                <c:pt idx="82663">
                  <c:v>5.20E+02</c:v>
                </c:pt>
                <c:pt idx="82664">
                  <c:v>5.20E+02</c:v>
                </c:pt>
                <c:pt idx="82665">
                  <c:v>5.20E+02</c:v>
                </c:pt>
                <c:pt idx="82666">
                  <c:v>5.20E+02</c:v>
                </c:pt>
                <c:pt idx="82667">
                  <c:v>5.20E+02</c:v>
                </c:pt>
                <c:pt idx="82668">
                  <c:v>5.20E+02</c:v>
                </c:pt>
                <c:pt idx="82669">
                  <c:v>5.20E+02</c:v>
                </c:pt>
                <c:pt idx="82670">
                  <c:v>5.20E+02</c:v>
                </c:pt>
                <c:pt idx="82671">
                  <c:v>5.20E+02</c:v>
                </c:pt>
                <c:pt idx="82672">
                  <c:v>5.20E+02</c:v>
                </c:pt>
                <c:pt idx="82673">
                  <c:v>5.20E+02</c:v>
                </c:pt>
                <c:pt idx="82674">
                  <c:v>5.20E+02</c:v>
                </c:pt>
                <c:pt idx="82675">
                  <c:v>5.20E+02</c:v>
                </c:pt>
                <c:pt idx="82676">
                  <c:v>5.20E+02</c:v>
                </c:pt>
                <c:pt idx="82677">
                  <c:v>5.20E+02</c:v>
                </c:pt>
                <c:pt idx="82678">
                  <c:v>5.20E+02</c:v>
                </c:pt>
                <c:pt idx="82679">
                  <c:v>5.20E+02</c:v>
                </c:pt>
                <c:pt idx="82680">
                  <c:v>5.20E+02</c:v>
                </c:pt>
                <c:pt idx="82681">
                  <c:v>5.20E+02</c:v>
                </c:pt>
                <c:pt idx="82682">
                  <c:v>5.20E+02</c:v>
                </c:pt>
                <c:pt idx="82683">
                  <c:v>5.20E+02</c:v>
                </c:pt>
                <c:pt idx="82684">
                  <c:v>5.20E+02</c:v>
                </c:pt>
                <c:pt idx="82685">
                  <c:v>5.20E+02</c:v>
                </c:pt>
                <c:pt idx="82686">
                  <c:v>5.20E+02</c:v>
                </c:pt>
                <c:pt idx="82687">
                  <c:v>5.20E+02</c:v>
                </c:pt>
                <c:pt idx="82688">
                  <c:v>5.20E+02</c:v>
                </c:pt>
                <c:pt idx="82689">
                  <c:v>5.20E+02</c:v>
                </c:pt>
                <c:pt idx="82690">
                  <c:v>5.20E+02</c:v>
                </c:pt>
                <c:pt idx="82691">
                  <c:v>5.20E+02</c:v>
                </c:pt>
                <c:pt idx="82692">
                  <c:v>5.20E+02</c:v>
                </c:pt>
                <c:pt idx="82693">
                  <c:v>5.20E+02</c:v>
                </c:pt>
                <c:pt idx="82694">
                  <c:v>5.20E+02</c:v>
                </c:pt>
                <c:pt idx="82695">
                  <c:v>5.20E+02</c:v>
                </c:pt>
                <c:pt idx="82696">
                  <c:v>5.20E+02</c:v>
                </c:pt>
                <c:pt idx="82697">
                  <c:v>5.20E+02</c:v>
                </c:pt>
                <c:pt idx="82698">
                  <c:v>5.20E+02</c:v>
                </c:pt>
                <c:pt idx="82699">
                  <c:v>5.20E+02</c:v>
                </c:pt>
                <c:pt idx="82700">
                  <c:v>5.20E+02</c:v>
                </c:pt>
                <c:pt idx="82701">
                  <c:v>5.20E+02</c:v>
                </c:pt>
                <c:pt idx="82702">
                  <c:v>5.20E+02</c:v>
                </c:pt>
                <c:pt idx="82703">
                  <c:v>5.20E+02</c:v>
                </c:pt>
                <c:pt idx="82704">
                  <c:v>5.20E+02</c:v>
                </c:pt>
                <c:pt idx="82705">
                  <c:v>5.20E+02</c:v>
                </c:pt>
                <c:pt idx="82706">
                  <c:v>5.20E+02</c:v>
                </c:pt>
                <c:pt idx="82707">
                  <c:v>5.20E+02</c:v>
                </c:pt>
                <c:pt idx="82708">
                  <c:v>5.20E+02</c:v>
                </c:pt>
                <c:pt idx="82709">
                  <c:v>5.20E+02</c:v>
                </c:pt>
                <c:pt idx="82710">
                  <c:v>5.20E+02</c:v>
                </c:pt>
                <c:pt idx="82711">
                  <c:v>5.20E+02</c:v>
                </c:pt>
                <c:pt idx="82712">
                  <c:v>5.20E+02</c:v>
                </c:pt>
                <c:pt idx="82713">
                  <c:v>5.20E+02</c:v>
                </c:pt>
                <c:pt idx="82714">
                  <c:v>5.20E+02</c:v>
                </c:pt>
                <c:pt idx="82715">
                  <c:v>5.20E+02</c:v>
                </c:pt>
                <c:pt idx="82716">
                  <c:v>5.20E+02</c:v>
                </c:pt>
                <c:pt idx="82717">
                  <c:v>5.20E+02</c:v>
                </c:pt>
                <c:pt idx="82718">
                  <c:v>5.20E+02</c:v>
                </c:pt>
                <c:pt idx="82719">
                  <c:v>5.20E+02</c:v>
                </c:pt>
                <c:pt idx="82720">
                  <c:v>5.20E+02</c:v>
                </c:pt>
                <c:pt idx="82721">
                  <c:v>5.20E+02</c:v>
                </c:pt>
                <c:pt idx="82722">
                  <c:v>5.20E+02</c:v>
                </c:pt>
                <c:pt idx="82723">
                  <c:v>5.20E+02</c:v>
                </c:pt>
                <c:pt idx="82724">
                  <c:v>5.20E+02</c:v>
                </c:pt>
                <c:pt idx="82725">
                  <c:v>5.20E+02</c:v>
                </c:pt>
                <c:pt idx="82726">
                  <c:v>5.20E+02</c:v>
                </c:pt>
                <c:pt idx="82727">
                  <c:v>5.20E+02</c:v>
                </c:pt>
                <c:pt idx="82728">
                  <c:v>5.20E+02</c:v>
                </c:pt>
                <c:pt idx="82729">
                  <c:v>5.20E+02</c:v>
                </c:pt>
                <c:pt idx="82730">
                  <c:v>5.20E+02</c:v>
                </c:pt>
                <c:pt idx="82731">
                  <c:v>5.20E+02</c:v>
                </c:pt>
                <c:pt idx="82732">
                  <c:v>5.20E+02</c:v>
                </c:pt>
                <c:pt idx="82733">
                  <c:v>5.20E+02</c:v>
                </c:pt>
                <c:pt idx="82734">
                  <c:v>5.20E+02</c:v>
                </c:pt>
                <c:pt idx="82735">
                  <c:v>5.20E+02</c:v>
                </c:pt>
                <c:pt idx="82736">
                  <c:v>5.20E+02</c:v>
                </c:pt>
                <c:pt idx="82737">
                  <c:v>5.20E+02</c:v>
                </c:pt>
                <c:pt idx="82738">
                  <c:v>5.20E+02</c:v>
                </c:pt>
                <c:pt idx="82739">
                  <c:v>5.20E+02</c:v>
                </c:pt>
                <c:pt idx="82740">
                  <c:v>5.20E+02</c:v>
                </c:pt>
                <c:pt idx="82741">
                  <c:v>5.20E+02</c:v>
                </c:pt>
                <c:pt idx="82742">
                  <c:v>5.20E+02</c:v>
                </c:pt>
                <c:pt idx="82743">
                  <c:v>5.20E+02</c:v>
                </c:pt>
                <c:pt idx="82744">
                  <c:v>5.20E+02</c:v>
                </c:pt>
                <c:pt idx="82745">
                  <c:v>5.20E+02</c:v>
                </c:pt>
                <c:pt idx="82746">
                  <c:v>5.20E+02</c:v>
                </c:pt>
                <c:pt idx="82747">
                  <c:v>5.20E+02</c:v>
                </c:pt>
                <c:pt idx="82748">
                  <c:v>5.20E+02</c:v>
                </c:pt>
                <c:pt idx="82749">
                  <c:v>5.20E+02</c:v>
                </c:pt>
                <c:pt idx="82750">
                  <c:v>5.20E+02</c:v>
                </c:pt>
                <c:pt idx="82751">
                  <c:v>5.20E+02</c:v>
                </c:pt>
                <c:pt idx="82752">
                  <c:v>5.20E+02</c:v>
                </c:pt>
                <c:pt idx="82753">
                  <c:v>5.20E+02</c:v>
                </c:pt>
                <c:pt idx="82754">
                  <c:v>5.20E+02</c:v>
                </c:pt>
                <c:pt idx="82755">
                  <c:v>5.20E+02</c:v>
                </c:pt>
                <c:pt idx="82756">
                  <c:v>5.20E+02</c:v>
                </c:pt>
                <c:pt idx="82757">
                  <c:v>5.20E+02</c:v>
                </c:pt>
                <c:pt idx="82758">
                  <c:v>5.20E+02</c:v>
                </c:pt>
                <c:pt idx="82759">
                  <c:v>5.20E+02</c:v>
                </c:pt>
                <c:pt idx="82760">
                  <c:v>5.20E+02</c:v>
                </c:pt>
                <c:pt idx="82761">
                  <c:v>5.20E+02</c:v>
                </c:pt>
                <c:pt idx="82762">
                  <c:v>5.20E+02</c:v>
                </c:pt>
                <c:pt idx="82763">
                  <c:v>5.20E+02</c:v>
                </c:pt>
                <c:pt idx="82764">
                  <c:v>5.20E+02</c:v>
                </c:pt>
                <c:pt idx="82765">
                  <c:v>5.20E+02</c:v>
                </c:pt>
                <c:pt idx="82766">
                  <c:v>5.20E+02</c:v>
                </c:pt>
                <c:pt idx="82767">
                  <c:v>5.20E+02</c:v>
                </c:pt>
                <c:pt idx="82768">
                  <c:v>5.20E+02</c:v>
                </c:pt>
                <c:pt idx="82769">
                  <c:v>5.20E+02</c:v>
                </c:pt>
                <c:pt idx="82770">
                  <c:v>5.20E+02</c:v>
                </c:pt>
                <c:pt idx="82771">
                  <c:v>5.20E+02</c:v>
                </c:pt>
                <c:pt idx="82772">
                  <c:v>5.20E+02</c:v>
                </c:pt>
                <c:pt idx="82773">
                  <c:v>5.20E+02</c:v>
                </c:pt>
                <c:pt idx="82774">
                  <c:v>5.20E+02</c:v>
                </c:pt>
                <c:pt idx="82775">
                  <c:v>5.20E+02</c:v>
                </c:pt>
                <c:pt idx="82776">
                  <c:v>5.20E+02</c:v>
                </c:pt>
                <c:pt idx="82777">
                  <c:v>5.20E+02</c:v>
                </c:pt>
                <c:pt idx="82778">
                  <c:v>5.20E+02</c:v>
                </c:pt>
                <c:pt idx="82779">
                  <c:v>5.20E+02</c:v>
                </c:pt>
                <c:pt idx="82780">
                  <c:v>5.20E+02</c:v>
                </c:pt>
                <c:pt idx="82781">
                  <c:v>5.20E+02</c:v>
                </c:pt>
                <c:pt idx="82782">
                  <c:v>5.20E+02</c:v>
                </c:pt>
                <c:pt idx="82783">
                  <c:v>5.20E+02</c:v>
                </c:pt>
                <c:pt idx="82784">
                  <c:v>5.20E+02</c:v>
                </c:pt>
                <c:pt idx="82785">
                  <c:v>5.20E+02</c:v>
                </c:pt>
                <c:pt idx="82786">
                  <c:v>5.20E+02</c:v>
                </c:pt>
                <c:pt idx="82787">
                  <c:v>5.20E+02</c:v>
                </c:pt>
                <c:pt idx="82788">
                  <c:v>5.20E+02</c:v>
                </c:pt>
                <c:pt idx="82789">
                  <c:v>5.20E+02</c:v>
                </c:pt>
                <c:pt idx="82790">
                  <c:v>5.20E+02</c:v>
                </c:pt>
                <c:pt idx="82791">
                  <c:v>5.20E+02</c:v>
                </c:pt>
                <c:pt idx="82792">
                  <c:v>5.20E+02</c:v>
                </c:pt>
                <c:pt idx="82793">
                  <c:v>5.20E+02</c:v>
                </c:pt>
                <c:pt idx="82794">
                  <c:v>5.20E+02</c:v>
                </c:pt>
                <c:pt idx="82795">
                  <c:v>5.20E+02</c:v>
                </c:pt>
                <c:pt idx="82796">
                  <c:v>5.20E+02</c:v>
                </c:pt>
                <c:pt idx="82797">
                  <c:v>5.20E+02</c:v>
                </c:pt>
                <c:pt idx="82798">
                  <c:v>5.20E+02</c:v>
                </c:pt>
                <c:pt idx="82799">
                  <c:v>5.20E+02</c:v>
                </c:pt>
                <c:pt idx="82800">
                  <c:v>5.20E+02</c:v>
                </c:pt>
                <c:pt idx="82801">
                  <c:v>5.20E+02</c:v>
                </c:pt>
                <c:pt idx="82802">
                  <c:v>5.20E+02</c:v>
                </c:pt>
                <c:pt idx="82803">
                  <c:v>5.20E+02</c:v>
                </c:pt>
                <c:pt idx="82804">
                  <c:v>5.20E+02</c:v>
                </c:pt>
                <c:pt idx="82805">
                  <c:v>5.20E+02</c:v>
                </c:pt>
                <c:pt idx="82806">
                  <c:v>5.20E+02</c:v>
                </c:pt>
                <c:pt idx="82807">
                  <c:v>5.20E+02</c:v>
                </c:pt>
                <c:pt idx="82808">
                  <c:v>5.20E+02</c:v>
                </c:pt>
                <c:pt idx="82809">
                  <c:v>5.20E+02</c:v>
                </c:pt>
                <c:pt idx="82810">
                  <c:v>5.20E+02</c:v>
                </c:pt>
                <c:pt idx="82811">
                  <c:v>5.20E+02</c:v>
                </c:pt>
                <c:pt idx="82812">
                  <c:v>5.20E+02</c:v>
                </c:pt>
                <c:pt idx="82813">
                  <c:v>5.20E+02</c:v>
                </c:pt>
                <c:pt idx="82814">
                  <c:v>5.20E+02</c:v>
                </c:pt>
                <c:pt idx="82815">
                  <c:v>5.20E+02</c:v>
                </c:pt>
                <c:pt idx="82816">
                  <c:v>5.20E+02</c:v>
                </c:pt>
                <c:pt idx="82817">
                  <c:v>5.20E+02</c:v>
                </c:pt>
                <c:pt idx="82818">
                  <c:v>5.20E+02</c:v>
                </c:pt>
                <c:pt idx="82819">
                  <c:v>5.20E+02</c:v>
                </c:pt>
                <c:pt idx="82820">
                  <c:v>5.20E+02</c:v>
                </c:pt>
                <c:pt idx="82821">
                  <c:v>5.20E+02</c:v>
                </c:pt>
                <c:pt idx="82822">
                  <c:v>5.20E+02</c:v>
                </c:pt>
                <c:pt idx="82823">
                  <c:v>5.20E+02</c:v>
                </c:pt>
                <c:pt idx="82824">
                  <c:v>5.20E+02</c:v>
                </c:pt>
                <c:pt idx="82825">
                  <c:v>5.20E+02</c:v>
                </c:pt>
                <c:pt idx="82826">
                  <c:v>5.20E+02</c:v>
                </c:pt>
                <c:pt idx="82827">
                  <c:v>5.20E+02</c:v>
                </c:pt>
                <c:pt idx="82828">
                  <c:v>5.20E+02</c:v>
                </c:pt>
                <c:pt idx="82829">
                  <c:v>5.20E+02</c:v>
                </c:pt>
                <c:pt idx="82830">
                  <c:v>5.20E+02</c:v>
                </c:pt>
                <c:pt idx="82831">
                  <c:v>5.20E+02</c:v>
                </c:pt>
                <c:pt idx="82832">
                  <c:v>5.20E+02</c:v>
                </c:pt>
                <c:pt idx="82833">
                  <c:v>5.20E+02</c:v>
                </c:pt>
                <c:pt idx="82834">
                  <c:v>5.20E+02</c:v>
                </c:pt>
                <c:pt idx="82835">
                  <c:v>5.20E+02</c:v>
                </c:pt>
                <c:pt idx="82836">
                  <c:v>5.20E+02</c:v>
                </c:pt>
                <c:pt idx="82837">
                  <c:v>5.20E+02</c:v>
                </c:pt>
                <c:pt idx="82838">
                  <c:v>5.20E+02</c:v>
                </c:pt>
                <c:pt idx="82839">
                  <c:v>5.20E+02</c:v>
                </c:pt>
                <c:pt idx="82840">
                  <c:v>5.20E+02</c:v>
                </c:pt>
                <c:pt idx="82841">
                  <c:v>5.20E+02</c:v>
                </c:pt>
                <c:pt idx="82842">
                  <c:v>5.20E+02</c:v>
                </c:pt>
                <c:pt idx="82843">
                  <c:v>5.20E+02</c:v>
                </c:pt>
                <c:pt idx="82844">
                  <c:v>5.20E+02</c:v>
                </c:pt>
                <c:pt idx="82845">
                  <c:v>5.20E+02</c:v>
                </c:pt>
                <c:pt idx="82846">
                  <c:v>5.20E+02</c:v>
                </c:pt>
                <c:pt idx="82847">
                  <c:v>5.20E+02</c:v>
                </c:pt>
                <c:pt idx="82848">
                  <c:v>5.20E+02</c:v>
                </c:pt>
                <c:pt idx="82849">
                  <c:v>5.20E+02</c:v>
                </c:pt>
                <c:pt idx="82850">
                  <c:v>5.20E+02</c:v>
                </c:pt>
                <c:pt idx="82851">
                  <c:v>5.20E+02</c:v>
                </c:pt>
                <c:pt idx="82852">
                  <c:v>5.20E+02</c:v>
                </c:pt>
                <c:pt idx="82853">
                  <c:v>5.20E+02</c:v>
                </c:pt>
                <c:pt idx="82854">
                  <c:v>5.20E+02</c:v>
                </c:pt>
                <c:pt idx="82855">
                  <c:v>5.20E+02</c:v>
                </c:pt>
                <c:pt idx="82856">
                  <c:v>5.20E+02</c:v>
                </c:pt>
                <c:pt idx="82857">
                  <c:v>5.20E+02</c:v>
                </c:pt>
                <c:pt idx="82858">
                  <c:v>5.20E+02</c:v>
                </c:pt>
                <c:pt idx="82859">
                  <c:v>5.20E+02</c:v>
                </c:pt>
                <c:pt idx="82860">
                  <c:v>5.20E+02</c:v>
                </c:pt>
                <c:pt idx="82861">
                  <c:v>5.20E+02</c:v>
                </c:pt>
                <c:pt idx="82862">
                  <c:v>5.20E+02</c:v>
                </c:pt>
                <c:pt idx="82863">
                  <c:v>5.20E+02</c:v>
                </c:pt>
                <c:pt idx="82864">
                  <c:v>5.20E+02</c:v>
                </c:pt>
                <c:pt idx="82865">
                  <c:v>5.20E+02</c:v>
                </c:pt>
                <c:pt idx="82866">
                  <c:v>5.20E+02</c:v>
                </c:pt>
                <c:pt idx="82867">
                  <c:v>5.20E+02</c:v>
                </c:pt>
                <c:pt idx="82868">
                  <c:v>5.20E+02</c:v>
                </c:pt>
                <c:pt idx="82869">
                  <c:v>5.20E+02</c:v>
                </c:pt>
                <c:pt idx="82870">
                  <c:v>5.20E+02</c:v>
                </c:pt>
                <c:pt idx="82871">
                  <c:v>5.20E+02</c:v>
                </c:pt>
                <c:pt idx="82872">
                  <c:v>5.20E+02</c:v>
                </c:pt>
                <c:pt idx="82873">
                  <c:v>5.20E+02</c:v>
                </c:pt>
                <c:pt idx="82874">
                  <c:v>5.20E+02</c:v>
                </c:pt>
                <c:pt idx="82875">
                  <c:v>5.20E+02</c:v>
                </c:pt>
                <c:pt idx="82876">
                  <c:v>5.20E+02</c:v>
                </c:pt>
                <c:pt idx="82877">
                  <c:v>5.20E+02</c:v>
                </c:pt>
                <c:pt idx="82878">
                  <c:v>5.20E+02</c:v>
                </c:pt>
                <c:pt idx="82879">
                  <c:v>5.20E+02</c:v>
                </c:pt>
                <c:pt idx="82880">
                  <c:v>5.20E+02</c:v>
                </c:pt>
                <c:pt idx="82881">
                  <c:v>5.20E+02</c:v>
                </c:pt>
                <c:pt idx="82882">
                  <c:v>5.20E+02</c:v>
                </c:pt>
                <c:pt idx="82883">
                  <c:v>5.20E+02</c:v>
                </c:pt>
                <c:pt idx="82884">
                  <c:v>5.20E+02</c:v>
                </c:pt>
                <c:pt idx="82885">
                  <c:v>5.20E+02</c:v>
                </c:pt>
                <c:pt idx="82886">
                  <c:v>5.20E+02</c:v>
                </c:pt>
                <c:pt idx="82887">
                  <c:v>5.20E+02</c:v>
                </c:pt>
                <c:pt idx="82888">
                  <c:v>5.20E+02</c:v>
                </c:pt>
                <c:pt idx="82889">
                  <c:v>5.20E+02</c:v>
                </c:pt>
                <c:pt idx="82890">
                  <c:v>5.20E+02</c:v>
                </c:pt>
                <c:pt idx="82891">
                  <c:v>5.20E+02</c:v>
                </c:pt>
                <c:pt idx="82892">
                  <c:v>5.20E+02</c:v>
                </c:pt>
                <c:pt idx="82893">
                  <c:v>5.20E+02</c:v>
                </c:pt>
                <c:pt idx="82894">
                  <c:v>5.20E+02</c:v>
                </c:pt>
                <c:pt idx="82895">
                  <c:v>5.20E+02</c:v>
                </c:pt>
                <c:pt idx="82896">
                  <c:v>5.20E+02</c:v>
                </c:pt>
                <c:pt idx="82897">
                  <c:v>5.20E+02</c:v>
                </c:pt>
                <c:pt idx="82898">
                  <c:v>5.20E+02</c:v>
                </c:pt>
                <c:pt idx="82899">
                  <c:v>5.20E+02</c:v>
                </c:pt>
                <c:pt idx="82900">
                  <c:v>5.20E+02</c:v>
                </c:pt>
                <c:pt idx="82901">
                  <c:v>5.20E+02</c:v>
                </c:pt>
                <c:pt idx="82902">
                  <c:v>5.20E+02</c:v>
                </c:pt>
                <c:pt idx="82903">
                  <c:v>5.20E+02</c:v>
                </c:pt>
                <c:pt idx="82904">
                  <c:v>5.20E+02</c:v>
                </c:pt>
                <c:pt idx="82905">
                  <c:v>5.20E+02</c:v>
                </c:pt>
                <c:pt idx="82906">
                  <c:v>5.20E+02</c:v>
                </c:pt>
                <c:pt idx="82907">
                  <c:v>5.20E+02</c:v>
                </c:pt>
                <c:pt idx="82908">
                  <c:v>5.20E+02</c:v>
                </c:pt>
                <c:pt idx="82909">
                  <c:v>5.20E+02</c:v>
                </c:pt>
                <c:pt idx="82910">
                  <c:v>5.20E+02</c:v>
                </c:pt>
                <c:pt idx="82911">
                  <c:v>5.20E+02</c:v>
                </c:pt>
                <c:pt idx="82912">
                  <c:v>5.20E+02</c:v>
                </c:pt>
                <c:pt idx="82913">
                  <c:v>5.20E+02</c:v>
                </c:pt>
                <c:pt idx="82914">
                  <c:v>5.20E+02</c:v>
                </c:pt>
                <c:pt idx="82915">
                  <c:v>5.20E+02</c:v>
                </c:pt>
                <c:pt idx="82916">
                  <c:v>5.20E+02</c:v>
                </c:pt>
                <c:pt idx="82917">
                  <c:v>5.20E+02</c:v>
                </c:pt>
                <c:pt idx="82918">
                  <c:v>5.20E+02</c:v>
                </c:pt>
                <c:pt idx="82919">
                  <c:v>5.20E+02</c:v>
                </c:pt>
                <c:pt idx="82920">
                  <c:v>5.20E+02</c:v>
                </c:pt>
                <c:pt idx="82921">
                  <c:v>5.20E+02</c:v>
                </c:pt>
                <c:pt idx="82922">
                  <c:v>5.20E+02</c:v>
                </c:pt>
                <c:pt idx="82923">
                  <c:v>5.20E+02</c:v>
                </c:pt>
                <c:pt idx="82924">
                  <c:v>5.20E+02</c:v>
                </c:pt>
                <c:pt idx="82925">
                  <c:v>5.20E+02</c:v>
                </c:pt>
                <c:pt idx="82926">
                  <c:v>5.20E+02</c:v>
                </c:pt>
                <c:pt idx="82927">
                  <c:v>5.20E+02</c:v>
                </c:pt>
                <c:pt idx="82928">
                  <c:v>5.20E+02</c:v>
                </c:pt>
                <c:pt idx="82929">
                  <c:v>5.20E+02</c:v>
                </c:pt>
                <c:pt idx="82930">
                  <c:v>5.20E+02</c:v>
                </c:pt>
                <c:pt idx="82931">
                  <c:v>5.20E+02</c:v>
                </c:pt>
                <c:pt idx="82932">
                  <c:v>5.20E+02</c:v>
                </c:pt>
                <c:pt idx="82933">
                  <c:v>5.20E+02</c:v>
                </c:pt>
                <c:pt idx="82934">
                  <c:v>5.20E+02</c:v>
                </c:pt>
                <c:pt idx="82935">
                  <c:v>5.20E+02</c:v>
                </c:pt>
                <c:pt idx="82936">
                  <c:v>5.20E+02</c:v>
                </c:pt>
                <c:pt idx="82937">
                  <c:v>5.20E+02</c:v>
                </c:pt>
                <c:pt idx="82938">
                  <c:v>5.20E+02</c:v>
                </c:pt>
                <c:pt idx="82939">
                  <c:v>5.20E+02</c:v>
                </c:pt>
                <c:pt idx="82940">
                  <c:v>5.20E+02</c:v>
                </c:pt>
                <c:pt idx="82941">
                  <c:v>5.20E+02</c:v>
                </c:pt>
                <c:pt idx="82942">
                  <c:v>5.20E+02</c:v>
                </c:pt>
                <c:pt idx="82943">
                  <c:v>5.20E+02</c:v>
                </c:pt>
                <c:pt idx="82944">
                  <c:v>5.20E+02</c:v>
                </c:pt>
                <c:pt idx="82945">
                  <c:v>5.20E+02</c:v>
                </c:pt>
                <c:pt idx="82946">
                  <c:v>5.20E+02</c:v>
                </c:pt>
                <c:pt idx="82947">
                  <c:v>5.20E+02</c:v>
                </c:pt>
                <c:pt idx="82948">
                  <c:v>5.20E+02</c:v>
                </c:pt>
                <c:pt idx="82949">
                  <c:v>5.20E+02</c:v>
                </c:pt>
                <c:pt idx="82950">
                  <c:v>5.20E+02</c:v>
                </c:pt>
                <c:pt idx="82951">
                  <c:v>5.20E+02</c:v>
                </c:pt>
                <c:pt idx="82952">
                  <c:v>5.20E+02</c:v>
                </c:pt>
                <c:pt idx="82953">
                  <c:v>5.20E+02</c:v>
                </c:pt>
                <c:pt idx="82954">
                  <c:v>5.20E+02</c:v>
                </c:pt>
                <c:pt idx="82955">
                  <c:v>5.20E+02</c:v>
                </c:pt>
                <c:pt idx="82956">
                  <c:v>5.20E+02</c:v>
                </c:pt>
                <c:pt idx="82957">
                  <c:v>5.20E+02</c:v>
                </c:pt>
                <c:pt idx="82958">
                  <c:v>5.20E+02</c:v>
                </c:pt>
                <c:pt idx="82959">
                  <c:v>5.20E+02</c:v>
                </c:pt>
                <c:pt idx="82960">
                  <c:v>5.20E+02</c:v>
                </c:pt>
                <c:pt idx="82961">
                  <c:v>5.20E+02</c:v>
                </c:pt>
                <c:pt idx="82962">
                  <c:v>5.20E+02</c:v>
                </c:pt>
                <c:pt idx="82963">
                  <c:v>5.20E+02</c:v>
                </c:pt>
                <c:pt idx="82964">
                  <c:v>5.20E+02</c:v>
                </c:pt>
                <c:pt idx="82965">
                  <c:v>5.20E+02</c:v>
                </c:pt>
                <c:pt idx="82966">
                  <c:v>5.20E+02</c:v>
                </c:pt>
                <c:pt idx="82967">
                  <c:v>5.20E+02</c:v>
                </c:pt>
                <c:pt idx="82968">
                  <c:v>5.20E+02</c:v>
                </c:pt>
                <c:pt idx="82969">
                  <c:v>5.20E+02</c:v>
                </c:pt>
                <c:pt idx="82970">
                  <c:v>5.20E+02</c:v>
                </c:pt>
                <c:pt idx="82971">
                  <c:v>5.20E+02</c:v>
                </c:pt>
                <c:pt idx="82972">
                  <c:v>5.20E+02</c:v>
                </c:pt>
                <c:pt idx="82973">
                  <c:v>5.20E+02</c:v>
                </c:pt>
                <c:pt idx="82974">
                  <c:v>5.20E+02</c:v>
                </c:pt>
                <c:pt idx="82975">
                  <c:v>5.20E+02</c:v>
                </c:pt>
                <c:pt idx="82976">
                  <c:v>5.20E+02</c:v>
                </c:pt>
                <c:pt idx="82977">
                  <c:v>5.20E+02</c:v>
                </c:pt>
                <c:pt idx="82978">
                  <c:v>5.20E+02</c:v>
                </c:pt>
                <c:pt idx="82979">
                  <c:v>5.20E+02</c:v>
                </c:pt>
                <c:pt idx="82980">
                  <c:v>5.20E+02</c:v>
                </c:pt>
                <c:pt idx="82981">
                  <c:v>5.20E+02</c:v>
                </c:pt>
                <c:pt idx="82982">
                  <c:v>5.20E+02</c:v>
                </c:pt>
                <c:pt idx="82983">
                  <c:v>5.20E+02</c:v>
                </c:pt>
                <c:pt idx="82984">
                  <c:v>5.20E+02</c:v>
                </c:pt>
                <c:pt idx="82985">
                  <c:v>5.20E+02</c:v>
                </c:pt>
                <c:pt idx="82986">
                  <c:v>5.20E+02</c:v>
                </c:pt>
                <c:pt idx="82987">
                  <c:v>5.20E+02</c:v>
                </c:pt>
                <c:pt idx="82988">
                  <c:v>5.20E+02</c:v>
                </c:pt>
                <c:pt idx="82989">
                  <c:v>5.20E+02</c:v>
                </c:pt>
                <c:pt idx="82990">
                  <c:v>5.20E+02</c:v>
                </c:pt>
                <c:pt idx="82991">
                  <c:v>5.20E+02</c:v>
                </c:pt>
                <c:pt idx="82992">
                  <c:v>5.20E+02</c:v>
                </c:pt>
                <c:pt idx="82993">
                  <c:v>5.20E+02</c:v>
                </c:pt>
                <c:pt idx="82994">
                  <c:v>5.20E+02</c:v>
                </c:pt>
                <c:pt idx="82995">
                  <c:v>5.20E+02</c:v>
                </c:pt>
                <c:pt idx="82996">
                  <c:v>5.20E+02</c:v>
                </c:pt>
                <c:pt idx="82997">
                  <c:v>5.20E+02</c:v>
                </c:pt>
                <c:pt idx="82998">
                  <c:v>5.20E+02</c:v>
                </c:pt>
                <c:pt idx="82999">
                  <c:v>5.20E+02</c:v>
                </c:pt>
                <c:pt idx="83000">
                  <c:v>5.20E+02</c:v>
                </c:pt>
                <c:pt idx="83001">
                  <c:v>5.20E+02</c:v>
                </c:pt>
                <c:pt idx="83002">
                  <c:v>5.20E+02</c:v>
                </c:pt>
                <c:pt idx="83003">
                  <c:v>5.20E+02</c:v>
                </c:pt>
                <c:pt idx="83004">
                  <c:v>5.20E+02</c:v>
                </c:pt>
                <c:pt idx="83005">
                  <c:v>5.20E+02</c:v>
                </c:pt>
                <c:pt idx="83006">
                  <c:v>5.20E+02</c:v>
                </c:pt>
                <c:pt idx="83007">
                  <c:v>5.20E+02</c:v>
                </c:pt>
                <c:pt idx="83008">
                  <c:v>5.20E+02</c:v>
                </c:pt>
                <c:pt idx="83009">
                  <c:v>5.20E+02</c:v>
                </c:pt>
                <c:pt idx="83010">
                  <c:v>5.20E+02</c:v>
                </c:pt>
                <c:pt idx="83011">
                  <c:v>5.20E+02</c:v>
                </c:pt>
                <c:pt idx="83012">
                  <c:v>5.20E+02</c:v>
                </c:pt>
                <c:pt idx="83013">
                  <c:v>5.20E+02</c:v>
                </c:pt>
                <c:pt idx="83014">
                  <c:v>5.20E+02</c:v>
                </c:pt>
                <c:pt idx="83015">
                  <c:v>5.20E+02</c:v>
                </c:pt>
                <c:pt idx="83016">
                  <c:v>5.20E+02</c:v>
                </c:pt>
                <c:pt idx="83017">
                  <c:v>5.20E+02</c:v>
                </c:pt>
                <c:pt idx="83018">
                  <c:v>5.20E+02</c:v>
                </c:pt>
                <c:pt idx="83019">
                  <c:v>5.20E+02</c:v>
                </c:pt>
                <c:pt idx="83020">
                  <c:v>5.20E+02</c:v>
                </c:pt>
                <c:pt idx="83021">
                  <c:v>5.20E+02</c:v>
                </c:pt>
                <c:pt idx="83022">
                  <c:v>5.20E+02</c:v>
                </c:pt>
                <c:pt idx="83023">
                  <c:v>5.20E+02</c:v>
                </c:pt>
                <c:pt idx="83024">
                  <c:v>5.20E+02</c:v>
                </c:pt>
                <c:pt idx="83025">
                  <c:v>5.20E+02</c:v>
                </c:pt>
                <c:pt idx="83026">
                  <c:v>5.20E+02</c:v>
                </c:pt>
                <c:pt idx="83027">
                  <c:v>5.20E+02</c:v>
                </c:pt>
                <c:pt idx="83028">
                  <c:v>5.20E+02</c:v>
                </c:pt>
                <c:pt idx="83029">
                  <c:v>5.20E+02</c:v>
                </c:pt>
                <c:pt idx="83030">
                  <c:v>5.20E+02</c:v>
                </c:pt>
                <c:pt idx="83031">
                  <c:v>5.20E+02</c:v>
                </c:pt>
                <c:pt idx="83032">
                  <c:v>5.20E+02</c:v>
                </c:pt>
                <c:pt idx="83033">
                  <c:v>5.20E+02</c:v>
                </c:pt>
                <c:pt idx="83034">
                  <c:v>5.20E+02</c:v>
                </c:pt>
                <c:pt idx="83035">
                  <c:v>5.20E+02</c:v>
                </c:pt>
                <c:pt idx="83036">
                  <c:v>5.20E+02</c:v>
                </c:pt>
                <c:pt idx="83037">
                  <c:v>5.20E+02</c:v>
                </c:pt>
                <c:pt idx="83038">
                  <c:v>5.20E+02</c:v>
                </c:pt>
                <c:pt idx="83039">
                  <c:v>5.20E+02</c:v>
                </c:pt>
                <c:pt idx="83040">
                  <c:v>5.20E+02</c:v>
                </c:pt>
                <c:pt idx="83041">
                  <c:v>5.20E+02</c:v>
                </c:pt>
                <c:pt idx="83042">
                  <c:v>5.20E+02</c:v>
                </c:pt>
                <c:pt idx="83043">
                  <c:v>5.20E+02</c:v>
                </c:pt>
                <c:pt idx="83044">
                  <c:v>5.20E+02</c:v>
                </c:pt>
                <c:pt idx="83045">
                  <c:v>5.20E+02</c:v>
                </c:pt>
                <c:pt idx="83046">
                  <c:v>5.20E+02</c:v>
                </c:pt>
                <c:pt idx="83047">
                  <c:v>5.20E+02</c:v>
                </c:pt>
                <c:pt idx="83048">
                  <c:v>5.20E+02</c:v>
                </c:pt>
                <c:pt idx="83049">
                  <c:v>5.20E+02</c:v>
                </c:pt>
                <c:pt idx="83050">
                  <c:v>5.20E+02</c:v>
                </c:pt>
                <c:pt idx="83051">
                  <c:v>5.20E+02</c:v>
                </c:pt>
                <c:pt idx="83052">
                  <c:v>5.20E+02</c:v>
                </c:pt>
                <c:pt idx="83053">
                  <c:v>5.20E+02</c:v>
                </c:pt>
                <c:pt idx="83054">
                  <c:v>5.20E+02</c:v>
                </c:pt>
                <c:pt idx="83055">
                  <c:v>5.20E+02</c:v>
                </c:pt>
                <c:pt idx="83056">
                  <c:v>5.20E+02</c:v>
                </c:pt>
                <c:pt idx="83057">
                  <c:v>5.20E+02</c:v>
                </c:pt>
                <c:pt idx="83058">
                  <c:v>5.20E+02</c:v>
                </c:pt>
                <c:pt idx="83059">
                  <c:v>5.20E+02</c:v>
                </c:pt>
                <c:pt idx="83060">
                  <c:v>5.20E+02</c:v>
                </c:pt>
                <c:pt idx="83061">
                  <c:v>5.20E+02</c:v>
                </c:pt>
                <c:pt idx="83062">
                  <c:v>5.20E+02</c:v>
                </c:pt>
                <c:pt idx="83063">
                  <c:v>5.20E+02</c:v>
                </c:pt>
                <c:pt idx="83064">
                  <c:v>5.20E+02</c:v>
                </c:pt>
                <c:pt idx="83065">
                  <c:v>5.20E+02</c:v>
                </c:pt>
                <c:pt idx="83066">
                  <c:v>5.20E+02</c:v>
                </c:pt>
                <c:pt idx="83067">
                  <c:v>5.20E+02</c:v>
                </c:pt>
                <c:pt idx="83068">
                  <c:v>5.20E+02</c:v>
                </c:pt>
                <c:pt idx="83069">
                  <c:v>5.20E+02</c:v>
                </c:pt>
                <c:pt idx="83070">
                  <c:v>5.20E+02</c:v>
                </c:pt>
                <c:pt idx="83071">
                  <c:v>5.20E+02</c:v>
                </c:pt>
                <c:pt idx="83072">
                  <c:v>5.20E+02</c:v>
                </c:pt>
                <c:pt idx="83073">
                  <c:v>5.20E+02</c:v>
                </c:pt>
                <c:pt idx="83074">
                  <c:v>5.20E+02</c:v>
                </c:pt>
                <c:pt idx="83075">
                  <c:v>5.20E+02</c:v>
                </c:pt>
                <c:pt idx="83076">
                  <c:v>5.20E+02</c:v>
                </c:pt>
                <c:pt idx="83077">
                  <c:v>5.20E+02</c:v>
                </c:pt>
                <c:pt idx="83078">
                  <c:v>5.20E+02</c:v>
                </c:pt>
                <c:pt idx="83079">
                  <c:v>5.20E+02</c:v>
                </c:pt>
                <c:pt idx="83080">
                  <c:v>5.20E+02</c:v>
                </c:pt>
                <c:pt idx="83081">
                  <c:v>5.20E+02</c:v>
                </c:pt>
                <c:pt idx="83082">
                  <c:v>5.20E+02</c:v>
                </c:pt>
                <c:pt idx="83083">
                  <c:v>5.20E+02</c:v>
                </c:pt>
                <c:pt idx="83084">
                  <c:v>5.20E+02</c:v>
                </c:pt>
                <c:pt idx="83085">
                  <c:v>5.20E+02</c:v>
                </c:pt>
                <c:pt idx="83086">
                  <c:v>5.20E+02</c:v>
                </c:pt>
                <c:pt idx="83087">
                  <c:v>5.20E+02</c:v>
                </c:pt>
                <c:pt idx="83088">
                  <c:v>5.20E+02</c:v>
                </c:pt>
                <c:pt idx="83089">
                  <c:v>5.20E+02</c:v>
                </c:pt>
                <c:pt idx="83090">
                  <c:v>5.20E+02</c:v>
                </c:pt>
                <c:pt idx="83091">
                  <c:v>5.20E+02</c:v>
                </c:pt>
                <c:pt idx="83092">
                  <c:v>5.20E+02</c:v>
                </c:pt>
                <c:pt idx="83093">
                  <c:v>5.20E+02</c:v>
                </c:pt>
                <c:pt idx="83094">
                  <c:v>5.20E+02</c:v>
                </c:pt>
                <c:pt idx="83095">
                  <c:v>5.20E+02</c:v>
                </c:pt>
                <c:pt idx="83096">
                  <c:v>5.20E+02</c:v>
                </c:pt>
                <c:pt idx="83097">
                  <c:v>5.20E+02</c:v>
                </c:pt>
                <c:pt idx="83098">
                  <c:v>5.20E+02</c:v>
                </c:pt>
                <c:pt idx="83099">
                  <c:v>5.20E+02</c:v>
                </c:pt>
                <c:pt idx="83100">
                  <c:v>5.20E+02</c:v>
                </c:pt>
                <c:pt idx="83101">
                  <c:v>5.20E+02</c:v>
                </c:pt>
                <c:pt idx="83102">
                  <c:v>5.20E+02</c:v>
                </c:pt>
                <c:pt idx="83103">
                  <c:v>5.20E+02</c:v>
                </c:pt>
                <c:pt idx="83104">
                  <c:v>5.20E+02</c:v>
                </c:pt>
                <c:pt idx="83105">
                  <c:v>5.20E+02</c:v>
                </c:pt>
                <c:pt idx="83106">
                  <c:v>5.20E+02</c:v>
                </c:pt>
                <c:pt idx="83107">
                  <c:v>5.20E+02</c:v>
                </c:pt>
                <c:pt idx="83108">
                  <c:v>5.20E+02</c:v>
                </c:pt>
                <c:pt idx="83109">
                  <c:v>5.20E+02</c:v>
                </c:pt>
                <c:pt idx="83110">
                  <c:v>5.20E+02</c:v>
                </c:pt>
                <c:pt idx="83111">
                  <c:v>5.20E+02</c:v>
                </c:pt>
                <c:pt idx="83112">
                  <c:v>5.20E+02</c:v>
                </c:pt>
                <c:pt idx="83113">
                  <c:v>5.20E+02</c:v>
                </c:pt>
                <c:pt idx="83114">
                  <c:v>5.20E+02</c:v>
                </c:pt>
                <c:pt idx="83115">
                  <c:v>5.20E+02</c:v>
                </c:pt>
                <c:pt idx="83116">
                  <c:v>5.20E+02</c:v>
                </c:pt>
                <c:pt idx="83117">
                  <c:v>5.20E+02</c:v>
                </c:pt>
                <c:pt idx="83118">
                  <c:v>5.21E+02</c:v>
                </c:pt>
                <c:pt idx="83119">
                  <c:v>5.28E+02</c:v>
                </c:pt>
                <c:pt idx="83120">
                  <c:v>5.37E+02</c:v>
                </c:pt>
                <c:pt idx="83121">
                  <c:v>5.40E+02</c:v>
                </c:pt>
                <c:pt idx="83122">
                  <c:v>5.40E+02</c:v>
                </c:pt>
                <c:pt idx="83123">
                  <c:v>5.40E+02</c:v>
                </c:pt>
                <c:pt idx="83124">
                  <c:v>5.40E+02</c:v>
                </c:pt>
                <c:pt idx="83125">
                  <c:v>5.40E+02</c:v>
                </c:pt>
                <c:pt idx="83126">
                  <c:v>5.40E+02</c:v>
                </c:pt>
                <c:pt idx="83127">
                  <c:v>5.40E+02</c:v>
                </c:pt>
                <c:pt idx="83128">
                  <c:v>5.40E+02</c:v>
                </c:pt>
                <c:pt idx="83129">
                  <c:v>5.40E+02</c:v>
                </c:pt>
                <c:pt idx="83130">
                  <c:v>5.40E+02</c:v>
                </c:pt>
                <c:pt idx="83131">
                  <c:v>5.40E+02</c:v>
                </c:pt>
                <c:pt idx="83132">
                  <c:v>5.40E+02</c:v>
                </c:pt>
                <c:pt idx="83133">
                  <c:v>5.40E+02</c:v>
                </c:pt>
                <c:pt idx="83134">
                  <c:v>5.40E+02</c:v>
                </c:pt>
                <c:pt idx="83135">
                  <c:v>5.40E+02</c:v>
                </c:pt>
                <c:pt idx="83136">
                  <c:v>5.40E+02</c:v>
                </c:pt>
                <c:pt idx="83137">
                  <c:v>5.40E+02</c:v>
                </c:pt>
                <c:pt idx="83138">
                  <c:v>5.40E+02</c:v>
                </c:pt>
                <c:pt idx="83139">
                  <c:v>5.40E+02</c:v>
                </c:pt>
                <c:pt idx="83140">
                  <c:v>5.40E+02</c:v>
                </c:pt>
                <c:pt idx="83141">
                  <c:v>5.40E+02</c:v>
                </c:pt>
                <c:pt idx="83142">
                  <c:v>5.40E+02</c:v>
                </c:pt>
                <c:pt idx="83143">
                  <c:v>5.40E+02</c:v>
                </c:pt>
                <c:pt idx="83144">
                  <c:v>5.40E+02</c:v>
                </c:pt>
                <c:pt idx="83145">
                  <c:v>5.40E+02</c:v>
                </c:pt>
                <c:pt idx="83146">
                  <c:v>5.40E+02</c:v>
                </c:pt>
                <c:pt idx="83147">
                  <c:v>5.40E+02</c:v>
                </c:pt>
                <c:pt idx="83148">
                  <c:v>5.40E+02</c:v>
                </c:pt>
                <c:pt idx="83149">
                  <c:v>5.40E+02</c:v>
                </c:pt>
                <c:pt idx="83150">
                  <c:v>5.40E+02</c:v>
                </c:pt>
                <c:pt idx="83151">
                  <c:v>5.40E+02</c:v>
                </c:pt>
                <c:pt idx="83152">
                  <c:v>5.40E+02</c:v>
                </c:pt>
                <c:pt idx="83153">
                  <c:v>5.40E+02</c:v>
                </c:pt>
                <c:pt idx="83154">
                  <c:v>5.40E+02</c:v>
                </c:pt>
                <c:pt idx="83155">
                  <c:v>5.40E+02</c:v>
                </c:pt>
                <c:pt idx="83156">
                  <c:v>5.40E+02</c:v>
                </c:pt>
                <c:pt idx="83157">
                  <c:v>5.40E+02</c:v>
                </c:pt>
                <c:pt idx="83158">
                  <c:v>5.40E+02</c:v>
                </c:pt>
                <c:pt idx="83159">
                  <c:v>5.40E+02</c:v>
                </c:pt>
                <c:pt idx="83160">
                  <c:v>5.40E+02</c:v>
                </c:pt>
                <c:pt idx="83161">
                  <c:v>5.40E+02</c:v>
                </c:pt>
                <c:pt idx="83162">
                  <c:v>5.40E+02</c:v>
                </c:pt>
                <c:pt idx="83163">
                  <c:v>5.40E+02</c:v>
                </c:pt>
                <c:pt idx="83164">
                  <c:v>5.40E+02</c:v>
                </c:pt>
                <c:pt idx="83165">
                  <c:v>5.40E+02</c:v>
                </c:pt>
                <c:pt idx="83166">
                  <c:v>5.40E+02</c:v>
                </c:pt>
                <c:pt idx="83167">
                  <c:v>5.40E+02</c:v>
                </c:pt>
                <c:pt idx="83168">
                  <c:v>5.40E+02</c:v>
                </c:pt>
                <c:pt idx="83169">
                  <c:v>5.40E+02</c:v>
                </c:pt>
                <c:pt idx="83170">
                  <c:v>5.40E+02</c:v>
                </c:pt>
                <c:pt idx="83171">
                  <c:v>5.40E+02</c:v>
                </c:pt>
                <c:pt idx="83172">
                  <c:v>5.40E+02</c:v>
                </c:pt>
                <c:pt idx="83173">
                  <c:v>5.40E+02</c:v>
                </c:pt>
                <c:pt idx="83174">
                  <c:v>5.40E+02</c:v>
                </c:pt>
                <c:pt idx="83175">
                  <c:v>5.40E+02</c:v>
                </c:pt>
                <c:pt idx="83176">
                  <c:v>5.40E+02</c:v>
                </c:pt>
                <c:pt idx="83177">
                  <c:v>5.40E+02</c:v>
                </c:pt>
                <c:pt idx="83178">
                  <c:v>5.40E+02</c:v>
                </c:pt>
                <c:pt idx="83179">
                  <c:v>5.40E+02</c:v>
                </c:pt>
                <c:pt idx="83180">
                  <c:v>5.40E+02</c:v>
                </c:pt>
                <c:pt idx="83181">
                  <c:v>5.40E+02</c:v>
                </c:pt>
                <c:pt idx="83182">
                  <c:v>5.40E+02</c:v>
                </c:pt>
                <c:pt idx="83183">
                  <c:v>5.40E+02</c:v>
                </c:pt>
                <c:pt idx="83184">
                  <c:v>5.40E+02</c:v>
                </c:pt>
                <c:pt idx="83185">
                  <c:v>5.40E+02</c:v>
                </c:pt>
                <c:pt idx="83186">
                  <c:v>5.40E+02</c:v>
                </c:pt>
                <c:pt idx="83187">
                  <c:v>5.40E+02</c:v>
                </c:pt>
                <c:pt idx="83188">
                  <c:v>5.40E+02</c:v>
                </c:pt>
                <c:pt idx="83189">
                  <c:v>5.40E+02</c:v>
                </c:pt>
                <c:pt idx="83190">
                  <c:v>5.40E+02</c:v>
                </c:pt>
                <c:pt idx="83191">
                  <c:v>5.40E+02</c:v>
                </c:pt>
                <c:pt idx="83192">
                  <c:v>5.40E+02</c:v>
                </c:pt>
                <c:pt idx="83193">
                  <c:v>5.40E+02</c:v>
                </c:pt>
                <c:pt idx="83194">
                  <c:v>5.40E+02</c:v>
                </c:pt>
                <c:pt idx="83195">
                  <c:v>5.40E+02</c:v>
                </c:pt>
                <c:pt idx="83196">
                  <c:v>5.40E+02</c:v>
                </c:pt>
                <c:pt idx="83197">
                  <c:v>5.40E+02</c:v>
                </c:pt>
                <c:pt idx="83198">
                  <c:v>5.40E+02</c:v>
                </c:pt>
                <c:pt idx="83199">
                  <c:v>5.40E+02</c:v>
                </c:pt>
                <c:pt idx="83200">
                  <c:v>5.40E+02</c:v>
                </c:pt>
                <c:pt idx="83201">
                  <c:v>5.40E+02</c:v>
                </c:pt>
                <c:pt idx="83202">
                  <c:v>5.40E+02</c:v>
                </c:pt>
                <c:pt idx="83203">
                  <c:v>5.40E+02</c:v>
                </c:pt>
                <c:pt idx="83204">
                  <c:v>5.40E+02</c:v>
                </c:pt>
                <c:pt idx="83205">
                  <c:v>5.40E+02</c:v>
                </c:pt>
                <c:pt idx="83206">
                  <c:v>5.40E+02</c:v>
                </c:pt>
                <c:pt idx="83207">
                  <c:v>5.40E+02</c:v>
                </c:pt>
                <c:pt idx="83208">
                  <c:v>5.40E+02</c:v>
                </c:pt>
                <c:pt idx="83209">
                  <c:v>5.40E+02</c:v>
                </c:pt>
                <c:pt idx="83210">
                  <c:v>5.40E+02</c:v>
                </c:pt>
                <c:pt idx="83211">
                  <c:v>5.40E+02</c:v>
                </c:pt>
                <c:pt idx="83212">
                  <c:v>5.40E+02</c:v>
                </c:pt>
                <c:pt idx="83213">
                  <c:v>5.40E+02</c:v>
                </c:pt>
                <c:pt idx="83214">
                  <c:v>5.40E+02</c:v>
                </c:pt>
                <c:pt idx="83215">
                  <c:v>5.40E+02</c:v>
                </c:pt>
                <c:pt idx="83216">
                  <c:v>5.40E+02</c:v>
                </c:pt>
                <c:pt idx="83217">
                  <c:v>5.40E+02</c:v>
                </c:pt>
                <c:pt idx="83218">
                  <c:v>5.40E+02</c:v>
                </c:pt>
                <c:pt idx="83219">
                  <c:v>5.40E+02</c:v>
                </c:pt>
                <c:pt idx="83220">
                  <c:v>5.40E+02</c:v>
                </c:pt>
                <c:pt idx="83221">
                  <c:v>5.40E+02</c:v>
                </c:pt>
                <c:pt idx="83222">
                  <c:v>5.40E+02</c:v>
                </c:pt>
                <c:pt idx="83223">
                  <c:v>5.40E+02</c:v>
                </c:pt>
                <c:pt idx="83224">
                  <c:v>5.40E+02</c:v>
                </c:pt>
                <c:pt idx="83225">
                  <c:v>5.40E+02</c:v>
                </c:pt>
                <c:pt idx="83226">
                  <c:v>5.40E+02</c:v>
                </c:pt>
                <c:pt idx="83227">
                  <c:v>5.40E+02</c:v>
                </c:pt>
                <c:pt idx="83228">
                  <c:v>5.40E+02</c:v>
                </c:pt>
                <c:pt idx="83229">
                  <c:v>5.40E+02</c:v>
                </c:pt>
                <c:pt idx="83230">
                  <c:v>5.40E+02</c:v>
                </c:pt>
                <c:pt idx="83231">
                  <c:v>5.40E+02</c:v>
                </c:pt>
                <c:pt idx="83232">
                  <c:v>5.40E+02</c:v>
                </c:pt>
                <c:pt idx="83233">
                  <c:v>5.40E+02</c:v>
                </c:pt>
                <c:pt idx="83234">
                  <c:v>5.40E+02</c:v>
                </c:pt>
                <c:pt idx="83235">
                  <c:v>5.40E+02</c:v>
                </c:pt>
                <c:pt idx="83236">
                  <c:v>5.40E+02</c:v>
                </c:pt>
                <c:pt idx="83237">
                  <c:v>5.40E+02</c:v>
                </c:pt>
                <c:pt idx="83238">
                  <c:v>5.40E+02</c:v>
                </c:pt>
                <c:pt idx="83239">
                  <c:v>5.40E+02</c:v>
                </c:pt>
                <c:pt idx="83240">
                  <c:v>5.40E+02</c:v>
                </c:pt>
                <c:pt idx="83241">
                  <c:v>5.40E+02</c:v>
                </c:pt>
                <c:pt idx="83242">
                  <c:v>5.40E+02</c:v>
                </c:pt>
                <c:pt idx="83243">
                  <c:v>5.40E+02</c:v>
                </c:pt>
                <c:pt idx="83244">
                  <c:v>5.40E+02</c:v>
                </c:pt>
                <c:pt idx="83245">
                  <c:v>5.40E+02</c:v>
                </c:pt>
                <c:pt idx="83246">
                  <c:v>5.40E+02</c:v>
                </c:pt>
                <c:pt idx="83247">
                  <c:v>5.40E+02</c:v>
                </c:pt>
                <c:pt idx="83248">
                  <c:v>5.40E+02</c:v>
                </c:pt>
                <c:pt idx="83249">
                  <c:v>5.40E+02</c:v>
                </c:pt>
                <c:pt idx="83250">
                  <c:v>5.40E+02</c:v>
                </c:pt>
                <c:pt idx="83251">
                  <c:v>5.40E+02</c:v>
                </c:pt>
                <c:pt idx="83252">
                  <c:v>5.40E+02</c:v>
                </c:pt>
                <c:pt idx="83253">
                  <c:v>5.40E+02</c:v>
                </c:pt>
                <c:pt idx="83254">
                  <c:v>5.40E+02</c:v>
                </c:pt>
                <c:pt idx="83255">
                  <c:v>5.40E+02</c:v>
                </c:pt>
                <c:pt idx="83256">
                  <c:v>5.40E+02</c:v>
                </c:pt>
                <c:pt idx="83257">
                  <c:v>5.40E+02</c:v>
                </c:pt>
                <c:pt idx="83258">
                  <c:v>5.40E+02</c:v>
                </c:pt>
                <c:pt idx="83259">
                  <c:v>5.40E+02</c:v>
                </c:pt>
                <c:pt idx="83260">
                  <c:v>5.40E+02</c:v>
                </c:pt>
                <c:pt idx="83261">
                  <c:v>5.40E+02</c:v>
                </c:pt>
                <c:pt idx="83262">
                  <c:v>5.40E+02</c:v>
                </c:pt>
                <c:pt idx="83263">
                  <c:v>5.40E+02</c:v>
                </c:pt>
                <c:pt idx="83264">
                  <c:v>5.40E+02</c:v>
                </c:pt>
                <c:pt idx="83265">
                  <c:v>5.40E+02</c:v>
                </c:pt>
                <c:pt idx="83266">
                  <c:v>5.40E+02</c:v>
                </c:pt>
                <c:pt idx="83267">
                  <c:v>5.40E+02</c:v>
                </c:pt>
                <c:pt idx="83268">
                  <c:v>5.40E+02</c:v>
                </c:pt>
                <c:pt idx="83269">
                  <c:v>5.40E+02</c:v>
                </c:pt>
                <c:pt idx="83270">
                  <c:v>5.40E+02</c:v>
                </c:pt>
                <c:pt idx="83271">
                  <c:v>5.40E+02</c:v>
                </c:pt>
                <c:pt idx="83272">
                  <c:v>5.40E+02</c:v>
                </c:pt>
                <c:pt idx="83273">
                  <c:v>5.40E+02</c:v>
                </c:pt>
                <c:pt idx="83274">
                  <c:v>5.40E+02</c:v>
                </c:pt>
                <c:pt idx="83275">
                  <c:v>5.40E+02</c:v>
                </c:pt>
                <c:pt idx="83276">
                  <c:v>5.40E+02</c:v>
                </c:pt>
                <c:pt idx="83277">
                  <c:v>5.40E+02</c:v>
                </c:pt>
                <c:pt idx="83278">
                  <c:v>5.40E+02</c:v>
                </c:pt>
                <c:pt idx="83279">
                  <c:v>5.40E+02</c:v>
                </c:pt>
                <c:pt idx="83280">
                  <c:v>5.40E+02</c:v>
                </c:pt>
                <c:pt idx="83281">
                  <c:v>5.40E+02</c:v>
                </c:pt>
                <c:pt idx="83282">
                  <c:v>5.40E+02</c:v>
                </c:pt>
                <c:pt idx="83283">
                  <c:v>5.40E+02</c:v>
                </c:pt>
                <c:pt idx="83284">
                  <c:v>5.40E+02</c:v>
                </c:pt>
                <c:pt idx="83285">
                  <c:v>5.40E+02</c:v>
                </c:pt>
                <c:pt idx="83286">
                  <c:v>5.40E+02</c:v>
                </c:pt>
                <c:pt idx="83287">
                  <c:v>5.40E+02</c:v>
                </c:pt>
                <c:pt idx="83288">
                  <c:v>5.40E+02</c:v>
                </c:pt>
                <c:pt idx="83289">
                  <c:v>5.40E+02</c:v>
                </c:pt>
                <c:pt idx="83290">
                  <c:v>5.40E+02</c:v>
                </c:pt>
                <c:pt idx="83291">
                  <c:v>5.40E+02</c:v>
                </c:pt>
                <c:pt idx="83292">
                  <c:v>5.40E+02</c:v>
                </c:pt>
                <c:pt idx="83293">
                  <c:v>5.40E+02</c:v>
                </c:pt>
                <c:pt idx="83294">
                  <c:v>5.40E+02</c:v>
                </c:pt>
                <c:pt idx="83295">
                  <c:v>5.40E+02</c:v>
                </c:pt>
                <c:pt idx="83296">
                  <c:v>5.40E+02</c:v>
                </c:pt>
                <c:pt idx="83297">
                  <c:v>5.40E+02</c:v>
                </c:pt>
                <c:pt idx="83298">
                  <c:v>5.40E+02</c:v>
                </c:pt>
                <c:pt idx="83299">
                  <c:v>5.40E+02</c:v>
                </c:pt>
                <c:pt idx="83300">
                  <c:v>5.40E+02</c:v>
                </c:pt>
                <c:pt idx="83301">
                  <c:v>5.40E+02</c:v>
                </c:pt>
                <c:pt idx="83302">
                  <c:v>5.40E+02</c:v>
                </c:pt>
                <c:pt idx="83303">
                  <c:v>5.40E+02</c:v>
                </c:pt>
                <c:pt idx="83304">
                  <c:v>5.40E+02</c:v>
                </c:pt>
                <c:pt idx="83305">
                  <c:v>5.40E+02</c:v>
                </c:pt>
                <c:pt idx="83306">
                  <c:v>5.40E+02</c:v>
                </c:pt>
                <c:pt idx="83307">
                  <c:v>5.40E+02</c:v>
                </c:pt>
                <c:pt idx="83308">
                  <c:v>5.40E+02</c:v>
                </c:pt>
                <c:pt idx="83309">
                  <c:v>5.40E+02</c:v>
                </c:pt>
                <c:pt idx="83310">
                  <c:v>5.40E+02</c:v>
                </c:pt>
                <c:pt idx="83311">
                  <c:v>5.40E+02</c:v>
                </c:pt>
                <c:pt idx="83312">
                  <c:v>5.40E+02</c:v>
                </c:pt>
                <c:pt idx="83313">
                  <c:v>5.40E+02</c:v>
                </c:pt>
                <c:pt idx="83314">
                  <c:v>5.40E+02</c:v>
                </c:pt>
                <c:pt idx="83315">
                  <c:v>5.40E+02</c:v>
                </c:pt>
                <c:pt idx="83316">
                  <c:v>5.40E+02</c:v>
                </c:pt>
                <c:pt idx="83317">
                  <c:v>5.40E+02</c:v>
                </c:pt>
                <c:pt idx="83318">
                  <c:v>5.40E+02</c:v>
                </c:pt>
                <c:pt idx="83319">
                  <c:v>5.40E+02</c:v>
                </c:pt>
                <c:pt idx="83320">
                  <c:v>5.40E+02</c:v>
                </c:pt>
                <c:pt idx="83321">
                  <c:v>5.40E+02</c:v>
                </c:pt>
                <c:pt idx="83322">
                  <c:v>5.40E+02</c:v>
                </c:pt>
                <c:pt idx="83323">
                  <c:v>5.40E+02</c:v>
                </c:pt>
                <c:pt idx="83324">
                  <c:v>5.40E+02</c:v>
                </c:pt>
                <c:pt idx="83325">
                  <c:v>5.40E+02</c:v>
                </c:pt>
                <c:pt idx="83326">
                  <c:v>5.40E+02</c:v>
                </c:pt>
                <c:pt idx="83327">
                  <c:v>5.40E+02</c:v>
                </c:pt>
                <c:pt idx="83328">
                  <c:v>5.40E+02</c:v>
                </c:pt>
                <c:pt idx="83329">
                  <c:v>5.40E+02</c:v>
                </c:pt>
                <c:pt idx="83330">
                  <c:v>5.40E+02</c:v>
                </c:pt>
                <c:pt idx="83331">
                  <c:v>5.40E+02</c:v>
                </c:pt>
                <c:pt idx="83332">
                  <c:v>5.40E+02</c:v>
                </c:pt>
                <c:pt idx="83333">
                  <c:v>5.40E+02</c:v>
                </c:pt>
                <c:pt idx="83334">
                  <c:v>5.40E+02</c:v>
                </c:pt>
                <c:pt idx="83335">
                  <c:v>5.40E+02</c:v>
                </c:pt>
                <c:pt idx="83336">
                  <c:v>5.40E+02</c:v>
                </c:pt>
                <c:pt idx="83337">
                  <c:v>5.40E+02</c:v>
                </c:pt>
                <c:pt idx="83338">
                  <c:v>5.40E+02</c:v>
                </c:pt>
                <c:pt idx="83339">
                  <c:v>5.40E+02</c:v>
                </c:pt>
                <c:pt idx="83340">
                  <c:v>5.40E+02</c:v>
                </c:pt>
                <c:pt idx="83341">
                  <c:v>5.40E+02</c:v>
                </c:pt>
                <c:pt idx="83342">
                  <c:v>5.40E+02</c:v>
                </c:pt>
                <c:pt idx="83343">
                  <c:v>5.40E+02</c:v>
                </c:pt>
                <c:pt idx="83344">
                  <c:v>5.40E+02</c:v>
                </c:pt>
                <c:pt idx="83345">
                  <c:v>5.40E+02</c:v>
                </c:pt>
                <c:pt idx="83346">
                  <c:v>5.40E+02</c:v>
                </c:pt>
                <c:pt idx="83347">
                  <c:v>5.40E+02</c:v>
                </c:pt>
                <c:pt idx="83348">
                  <c:v>5.40E+02</c:v>
                </c:pt>
                <c:pt idx="83349">
                  <c:v>5.40E+02</c:v>
                </c:pt>
                <c:pt idx="83350">
                  <c:v>5.40E+02</c:v>
                </c:pt>
                <c:pt idx="83351">
                  <c:v>5.40E+02</c:v>
                </c:pt>
                <c:pt idx="83352">
                  <c:v>5.40E+02</c:v>
                </c:pt>
                <c:pt idx="83353">
                  <c:v>5.40E+02</c:v>
                </c:pt>
                <c:pt idx="83354">
                  <c:v>5.40E+02</c:v>
                </c:pt>
                <c:pt idx="83355">
                  <c:v>5.40E+02</c:v>
                </c:pt>
                <c:pt idx="83356">
                  <c:v>5.40E+02</c:v>
                </c:pt>
                <c:pt idx="83357">
                  <c:v>5.40E+02</c:v>
                </c:pt>
                <c:pt idx="83358">
                  <c:v>5.40E+02</c:v>
                </c:pt>
                <c:pt idx="83359">
                  <c:v>5.40E+02</c:v>
                </c:pt>
                <c:pt idx="83360">
                  <c:v>5.40E+02</c:v>
                </c:pt>
                <c:pt idx="83361">
                  <c:v>5.40E+02</c:v>
                </c:pt>
                <c:pt idx="83362">
                  <c:v>5.40E+02</c:v>
                </c:pt>
                <c:pt idx="83363">
                  <c:v>5.40E+02</c:v>
                </c:pt>
                <c:pt idx="83364">
                  <c:v>5.40E+02</c:v>
                </c:pt>
                <c:pt idx="83365">
                  <c:v>5.40E+02</c:v>
                </c:pt>
                <c:pt idx="83366">
                  <c:v>5.40E+02</c:v>
                </c:pt>
                <c:pt idx="83367">
                  <c:v>5.40E+02</c:v>
                </c:pt>
                <c:pt idx="83368">
                  <c:v>5.40E+02</c:v>
                </c:pt>
                <c:pt idx="83369">
                  <c:v>5.40E+02</c:v>
                </c:pt>
                <c:pt idx="83370">
                  <c:v>5.40E+02</c:v>
                </c:pt>
                <c:pt idx="83371">
                  <c:v>5.40E+02</c:v>
                </c:pt>
                <c:pt idx="83372">
                  <c:v>5.40E+02</c:v>
                </c:pt>
                <c:pt idx="83373">
                  <c:v>5.40E+02</c:v>
                </c:pt>
                <c:pt idx="83374">
                  <c:v>5.40E+02</c:v>
                </c:pt>
                <c:pt idx="83375">
                  <c:v>5.40E+02</c:v>
                </c:pt>
                <c:pt idx="83376">
                  <c:v>5.40E+02</c:v>
                </c:pt>
                <c:pt idx="83377">
                  <c:v>5.40E+02</c:v>
                </c:pt>
                <c:pt idx="83378">
                  <c:v>5.40E+02</c:v>
                </c:pt>
                <c:pt idx="83379">
                  <c:v>5.40E+02</c:v>
                </c:pt>
                <c:pt idx="83380">
                  <c:v>5.40E+02</c:v>
                </c:pt>
                <c:pt idx="83381">
                  <c:v>5.40E+02</c:v>
                </c:pt>
                <c:pt idx="83382">
                  <c:v>5.40E+02</c:v>
                </c:pt>
                <c:pt idx="83383">
                  <c:v>5.40E+02</c:v>
                </c:pt>
                <c:pt idx="83384">
                  <c:v>5.40E+02</c:v>
                </c:pt>
                <c:pt idx="83385">
                  <c:v>5.40E+02</c:v>
                </c:pt>
                <c:pt idx="83386">
                  <c:v>5.40E+02</c:v>
                </c:pt>
                <c:pt idx="83387">
                  <c:v>5.40E+02</c:v>
                </c:pt>
                <c:pt idx="83388">
                  <c:v>5.40E+02</c:v>
                </c:pt>
                <c:pt idx="83389">
                  <c:v>5.40E+02</c:v>
                </c:pt>
                <c:pt idx="83390">
                  <c:v>5.40E+02</c:v>
                </c:pt>
                <c:pt idx="83391">
                  <c:v>5.40E+02</c:v>
                </c:pt>
                <c:pt idx="83392">
                  <c:v>5.40E+02</c:v>
                </c:pt>
                <c:pt idx="83393">
                  <c:v>5.40E+02</c:v>
                </c:pt>
                <c:pt idx="83394">
                  <c:v>5.40E+02</c:v>
                </c:pt>
                <c:pt idx="83395">
                  <c:v>5.40E+02</c:v>
                </c:pt>
                <c:pt idx="83396">
                  <c:v>5.40E+02</c:v>
                </c:pt>
                <c:pt idx="83397">
                  <c:v>5.40E+02</c:v>
                </c:pt>
                <c:pt idx="83398">
                  <c:v>5.40E+02</c:v>
                </c:pt>
                <c:pt idx="83399">
                  <c:v>5.40E+02</c:v>
                </c:pt>
                <c:pt idx="83400">
                  <c:v>5.40E+02</c:v>
                </c:pt>
                <c:pt idx="83401">
                  <c:v>5.40E+02</c:v>
                </c:pt>
                <c:pt idx="83402">
                  <c:v>5.40E+02</c:v>
                </c:pt>
                <c:pt idx="83403">
                  <c:v>5.40E+02</c:v>
                </c:pt>
                <c:pt idx="83404">
                  <c:v>5.40E+02</c:v>
                </c:pt>
                <c:pt idx="83405">
                  <c:v>5.40E+02</c:v>
                </c:pt>
                <c:pt idx="83406">
                  <c:v>5.40E+02</c:v>
                </c:pt>
                <c:pt idx="83407">
                  <c:v>5.40E+02</c:v>
                </c:pt>
                <c:pt idx="83408">
                  <c:v>5.40E+02</c:v>
                </c:pt>
                <c:pt idx="83409">
                  <c:v>5.40E+02</c:v>
                </c:pt>
                <c:pt idx="83410">
                  <c:v>5.40E+02</c:v>
                </c:pt>
                <c:pt idx="83411">
                  <c:v>5.40E+02</c:v>
                </c:pt>
                <c:pt idx="83412">
                  <c:v>5.40E+02</c:v>
                </c:pt>
                <c:pt idx="83413">
                  <c:v>5.40E+02</c:v>
                </c:pt>
                <c:pt idx="83414">
                  <c:v>5.40E+02</c:v>
                </c:pt>
                <c:pt idx="83415">
                  <c:v>5.40E+02</c:v>
                </c:pt>
                <c:pt idx="83416">
                  <c:v>5.40E+02</c:v>
                </c:pt>
                <c:pt idx="83417">
                  <c:v>5.40E+02</c:v>
                </c:pt>
                <c:pt idx="83418">
                  <c:v>5.40E+02</c:v>
                </c:pt>
                <c:pt idx="83419">
                  <c:v>5.40E+02</c:v>
                </c:pt>
                <c:pt idx="83420">
                  <c:v>5.40E+02</c:v>
                </c:pt>
                <c:pt idx="83421">
                  <c:v>5.40E+02</c:v>
                </c:pt>
                <c:pt idx="83422">
                  <c:v>5.40E+02</c:v>
                </c:pt>
                <c:pt idx="83423">
                  <c:v>5.40E+02</c:v>
                </c:pt>
                <c:pt idx="83424">
                  <c:v>5.40E+02</c:v>
                </c:pt>
                <c:pt idx="83425">
                  <c:v>5.40E+02</c:v>
                </c:pt>
                <c:pt idx="83426">
                  <c:v>5.40E+02</c:v>
                </c:pt>
                <c:pt idx="83427">
                  <c:v>5.40E+02</c:v>
                </c:pt>
                <c:pt idx="83428">
                  <c:v>5.40E+02</c:v>
                </c:pt>
                <c:pt idx="83429">
                  <c:v>5.40E+02</c:v>
                </c:pt>
                <c:pt idx="83430">
                  <c:v>5.40E+02</c:v>
                </c:pt>
                <c:pt idx="83431">
                  <c:v>5.40E+02</c:v>
                </c:pt>
                <c:pt idx="83432">
                  <c:v>5.40E+02</c:v>
                </c:pt>
                <c:pt idx="83433">
                  <c:v>5.40E+02</c:v>
                </c:pt>
                <c:pt idx="83434">
                  <c:v>5.40E+02</c:v>
                </c:pt>
                <c:pt idx="83435">
                  <c:v>5.40E+02</c:v>
                </c:pt>
                <c:pt idx="83436">
                  <c:v>5.40E+02</c:v>
                </c:pt>
                <c:pt idx="83437">
                  <c:v>5.40E+02</c:v>
                </c:pt>
                <c:pt idx="83438">
                  <c:v>5.40E+02</c:v>
                </c:pt>
                <c:pt idx="83439">
                  <c:v>5.40E+02</c:v>
                </c:pt>
                <c:pt idx="83440">
                  <c:v>5.40E+02</c:v>
                </c:pt>
                <c:pt idx="83441">
                  <c:v>5.40E+02</c:v>
                </c:pt>
                <c:pt idx="83442">
                  <c:v>5.40E+02</c:v>
                </c:pt>
                <c:pt idx="83443">
                  <c:v>5.40E+02</c:v>
                </c:pt>
                <c:pt idx="83444">
                  <c:v>5.40E+02</c:v>
                </c:pt>
                <c:pt idx="83445">
                  <c:v>5.40E+02</c:v>
                </c:pt>
                <c:pt idx="83446">
                  <c:v>5.40E+02</c:v>
                </c:pt>
                <c:pt idx="83447">
                  <c:v>5.40E+02</c:v>
                </c:pt>
                <c:pt idx="83448">
                  <c:v>5.40E+02</c:v>
                </c:pt>
                <c:pt idx="83449">
                  <c:v>5.40E+02</c:v>
                </c:pt>
                <c:pt idx="83450">
                  <c:v>5.40E+02</c:v>
                </c:pt>
                <c:pt idx="83451">
                  <c:v>5.40E+02</c:v>
                </c:pt>
                <c:pt idx="83452">
                  <c:v>5.40E+02</c:v>
                </c:pt>
                <c:pt idx="83453">
                  <c:v>5.40E+02</c:v>
                </c:pt>
                <c:pt idx="83454">
                  <c:v>5.40E+02</c:v>
                </c:pt>
                <c:pt idx="83455">
                  <c:v>5.40E+02</c:v>
                </c:pt>
                <c:pt idx="83456">
                  <c:v>5.40E+02</c:v>
                </c:pt>
                <c:pt idx="83457">
                  <c:v>5.40E+02</c:v>
                </c:pt>
                <c:pt idx="83458">
                  <c:v>5.40E+02</c:v>
                </c:pt>
                <c:pt idx="83459">
                  <c:v>5.40E+02</c:v>
                </c:pt>
                <c:pt idx="83460">
                  <c:v>5.40E+02</c:v>
                </c:pt>
                <c:pt idx="83461">
                  <c:v>5.40E+02</c:v>
                </c:pt>
                <c:pt idx="83462">
                  <c:v>5.40E+02</c:v>
                </c:pt>
                <c:pt idx="83463">
                  <c:v>5.40E+02</c:v>
                </c:pt>
                <c:pt idx="83464">
                  <c:v>5.40E+02</c:v>
                </c:pt>
                <c:pt idx="83465">
                  <c:v>5.40E+02</c:v>
                </c:pt>
                <c:pt idx="83466">
                  <c:v>5.40E+02</c:v>
                </c:pt>
                <c:pt idx="83467">
                  <c:v>5.40E+02</c:v>
                </c:pt>
                <c:pt idx="83468">
                  <c:v>5.40E+02</c:v>
                </c:pt>
                <c:pt idx="83469">
                  <c:v>5.40E+02</c:v>
                </c:pt>
                <c:pt idx="83470">
                  <c:v>5.40E+02</c:v>
                </c:pt>
                <c:pt idx="83471">
                  <c:v>5.40E+02</c:v>
                </c:pt>
                <c:pt idx="83472">
                  <c:v>5.40E+02</c:v>
                </c:pt>
                <c:pt idx="83473">
                  <c:v>5.40E+02</c:v>
                </c:pt>
                <c:pt idx="83474">
                  <c:v>5.40E+02</c:v>
                </c:pt>
                <c:pt idx="83475">
                  <c:v>5.40E+02</c:v>
                </c:pt>
                <c:pt idx="83476">
                  <c:v>5.40E+02</c:v>
                </c:pt>
                <c:pt idx="83477">
                  <c:v>5.40E+02</c:v>
                </c:pt>
                <c:pt idx="83478">
                  <c:v>5.40E+02</c:v>
                </c:pt>
                <c:pt idx="83479">
                  <c:v>5.40E+02</c:v>
                </c:pt>
                <c:pt idx="83480">
                  <c:v>5.40E+02</c:v>
                </c:pt>
                <c:pt idx="83481">
                  <c:v>5.40E+02</c:v>
                </c:pt>
                <c:pt idx="83482">
                  <c:v>5.40E+02</c:v>
                </c:pt>
                <c:pt idx="83483">
                  <c:v>5.40E+02</c:v>
                </c:pt>
                <c:pt idx="83484">
                  <c:v>5.40E+02</c:v>
                </c:pt>
                <c:pt idx="83485">
                  <c:v>5.40E+02</c:v>
                </c:pt>
                <c:pt idx="83486">
                  <c:v>5.40E+02</c:v>
                </c:pt>
                <c:pt idx="83487">
                  <c:v>5.40E+02</c:v>
                </c:pt>
                <c:pt idx="83488">
                  <c:v>5.40E+02</c:v>
                </c:pt>
                <c:pt idx="83489">
                  <c:v>5.40E+02</c:v>
                </c:pt>
                <c:pt idx="83490">
                  <c:v>5.40E+02</c:v>
                </c:pt>
                <c:pt idx="83491">
                  <c:v>5.40E+02</c:v>
                </c:pt>
                <c:pt idx="83492">
                  <c:v>5.40E+02</c:v>
                </c:pt>
                <c:pt idx="83493">
                  <c:v>5.40E+02</c:v>
                </c:pt>
                <c:pt idx="83494">
                  <c:v>5.40E+02</c:v>
                </c:pt>
                <c:pt idx="83495">
                  <c:v>5.40E+02</c:v>
                </c:pt>
                <c:pt idx="83496">
                  <c:v>5.40E+02</c:v>
                </c:pt>
                <c:pt idx="83497">
                  <c:v>5.40E+02</c:v>
                </c:pt>
                <c:pt idx="83498">
                  <c:v>5.40E+02</c:v>
                </c:pt>
                <c:pt idx="83499">
                  <c:v>5.40E+02</c:v>
                </c:pt>
                <c:pt idx="83500">
                  <c:v>5.40E+02</c:v>
                </c:pt>
                <c:pt idx="83501">
                  <c:v>5.40E+02</c:v>
                </c:pt>
                <c:pt idx="83502">
                  <c:v>5.40E+02</c:v>
                </c:pt>
                <c:pt idx="83503">
                  <c:v>5.40E+02</c:v>
                </c:pt>
                <c:pt idx="83504">
                  <c:v>5.40E+02</c:v>
                </c:pt>
                <c:pt idx="83505">
                  <c:v>5.40E+02</c:v>
                </c:pt>
                <c:pt idx="83506">
                  <c:v>5.40E+02</c:v>
                </c:pt>
                <c:pt idx="83507">
                  <c:v>5.40E+02</c:v>
                </c:pt>
                <c:pt idx="83508">
                  <c:v>5.40E+02</c:v>
                </c:pt>
                <c:pt idx="83509">
                  <c:v>5.40E+02</c:v>
                </c:pt>
                <c:pt idx="83510">
                  <c:v>5.40E+02</c:v>
                </c:pt>
                <c:pt idx="83511">
                  <c:v>5.40E+02</c:v>
                </c:pt>
                <c:pt idx="83512">
                  <c:v>5.40E+02</c:v>
                </c:pt>
                <c:pt idx="83513">
                  <c:v>5.40E+02</c:v>
                </c:pt>
                <c:pt idx="83514">
                  <c:v>5.40E+02</c:v>
                </c:pt>
                <c:pt idx="83515">
                  <c:v>5.40E+02</c:v>
                </c:pt>
                <c:pt idx="83516">
                  <c:v>5.40E+02</c:v>
                </c:pt>
                <c:pt idx="83517">
                  <c:v>5.40E+02</c:v>
                </c:pt>
                <c:pt idx="83518">
                  <c:v>5.40E+02</c:v>
                </c:pt>
                <c:pt idx="83519">
                  <c:v>5.40E+02</c:v>
                </c:pt>
                <c:pt idx="83520">
                  <c:v>5.40E+02</c:v>
                </c:pt>
                <c:pt idx="83521">
                  <c:v>5.40E+02</c:v>
                </c:pt>
                <c:pt idx="83522">
                  <c:v>5.40E+02</c:v>
                </c:pt>
                <c:pt idx="83523">
                  <c:v>5.40E+02</c:v>
                </c:pt>
                <c:pt idx="83524">
                  <c:v>5.40E+02</c:v>
                </c:pt>
                <c:pt idx="83525">
                  <c:v>5.40E+02</c:v>
                </c:pt>
                <c:pt idx="83526">
                  <c:v>5.40E+02</c:v>
                </c:pt>
                <c:pt idx="83527">
                  <c:v>5.40E+02</c:v>
                </c:pt>
                <c:pt idx="83528">
                  <c:v>5.40E+02</c:v>
                </c:pt>
                <c:pt idx="83529">
                  <c:v>5.40E+02</c:v>
                </c:pt>
                <c:pt idx="83530">
                  <c:v>5.40E+02</c:v>
                </c:pt>
                <c:pt idx="83531">
                  <c:v>5.40E+02</c:v>
                </c:pt>
                <c:pt idx="83532">
                  <c:v>5.40E+02</c:v>
                </c:pt>
                <c:pt idx="83533">
                  <c:v>5.40E+02</c:v>
                </c:pt>
                <c:pt idx="83534">
                  <c:v>5.40E+02</c:v>
                </c:pt>
                <c:pt idx="83535">
                  <c:v>5.40E+02</c:v>
                </c:pt>
                <c:pt idx="83536">
                  <c:v>5.40E+02</c:v>
                </c:pt>
                <c:pt idx="83537">
                  <c:v>5.40E+02</c:v>
                </c:pt>
                <c:pt idx="83538">
                  <c:v>5.40E+02</c:v>
                </c:pt>
                <c:pt idx="83539">
                  <c:v>5.40E+02</c:v>
                </c:pt>
                <c:pt idx="83540">
                  <c:v>5.40E+02</c:v>
                </c:pt>
                <c:pt idx="83541">
                  <c:v>5.40E+02</c:v>
                </c:pt>
                <c:pt idx="83542">
                  <c:v>5.40E+02</c:v>
                </c:pt>
                <c:pt idx="83543">
                  <c:v>5.40E+02</c:v>
                </c:pt>
                <c:pt idx="83544">
                  <c:v>5.40E+02</c:v>
                </c:pt>
                <c:pt idx="83545">
                  <c:v>5.40E+02</c:v>
                </c:pt>
                <c:pt idx="83546">
                  <c:v>5.40E+02</c:v>
                </c:pt>
                <c:pt idx="83547">
                  <c:v>5.40E+02</c:v>
                </c:pt>
                <c:pt idx="83548">
                  <c:v>5.40E+02</c:v>
                </c:pt>
                <c:pt idx="83549">
                  <c:v>5.40E+02</c:v>
                </c:pt>
                <c:pt idx="83550">
                  <c:v>5.40E+02</c:v>
                </c:pt>
                <c:pt idx="83551">
                  <c:v>5.40E+02</c:v>
                </c:pt>
                <c:pt idx="83552">
                  <c:v>5.40E+02</c:v>
                </c:pt>
                <c:pt idx="83553">
                  <c:v>5.40E+02</c:v>
                </c:pt>
                <c:pt idx="83554">
                  <c:v>5.40E+02</c:v>
                </c:pt>
                <c:pt idx="83555">
                  <c:v>5.40E+02</c:v>
                </c:pt>
                <c:pt idx="83556">
                  <c:v>5.40E+02</c:v>
                </c:pt>
                <c:pt idx="83557">
                  <c:v>5.40E+02</c:v>
                </c:pt>
                <c:pt idx="83558">
                  <c:v>5.40E+02</c:v>
                </c:pt>
                <c:pt idx="83559">
                  <c:v>5.40E+02</c:v>
                </c:pt>
                <c:pt idx="83560">
                  <c:v>5.40E+02</c:v>
                </c:pt>
                <c:pt idx="83561">
                  <c:v>5.40E+02</c:v>
                </c:pt>
                <c:pt idx="83562">
                  <c:v>5.40E+02</c:v>
                </c:pt>
                <c:pt idx="83563">
                  <c:v>5.40E+02</c:v>
                </c:pt>
                <c:pt idx="83564">
                  <c:v>5.40E+02</c:v>
                </c:pt>
                <c:pt idx="83565">
                  <c:v>5.40E+02</c:v>
                </c:pt>
                <c:pt idx="83566">
                  <c:v>5.40E+02</c:v>
                </c:pt>
                <c:pt idx="83567">
                  <c:v>5.40E+02</c:v>
                </c:pt>
                <c:pt idx="83568">
                  <c:v>5.40E+02</c:v>
                </c:pt>
                <c:pt idx="83569">
                  <c:v>5.40E+02</c:v>
                </c:pt>
                <c:pt idx="83570">
                  <c:v>5.40E+02</c:v>
                </c:pt>
                <c:pt idx="83571">
                  <c:v>5.40E+02</c:v>
                </c:pt>
                <c:pt idx="83572">
                  <c:v>5.40E+02</c:v>
                </c:pt>
                <c:pt idx="83573">
                  <c:v>5.40E+02</c:v>
                </c:pt>
                <c:pt idx="83574">
                  <c:v>5.40E+02</c:v>
                </c:pt>
                <c:pt idx="83575">
                  <c:v>5.40E+02</c:v>
                </c:pt>
                <c:pt idx="83576">
                  <c:v>5.40E+02</c:v>
                </c:pt>
                <c:pt idx="83577">
                  <c:v>5.40E+02</c:v>
                </c:pt>
                <c:pt idx="83578">
                  <c:v>5.40E+02</c:v>
                </c:pt>
                <c:pt idx="83579">
                  <c:v>5.40E+02</c:v>
                </c:pt>
                <c:pt idx="83580">
                  <c:v>5.40E+02</c:v>
                </c:pt>
                <c:pt idx="83581">
                  <c:v>5.40E+02</c:v>
                </c:pt>
                <c:pt idx="83582">
                  <c:v>5.40E+02</c:v>
                </c:pt>
                <c:pt idx="83583">
                  <c:v>5.40E+02</c:v>
                </c:pt>
                <c:pt idx="83584">
                  <c:v>5.40E+02</c:v>
                </c:pt>
                <c:pt idx="83585">
                  <c:v>5.40E+02</c:v>
                </c:pt>
                <c:pt idx="83586">
                  <c:v>5.40E+02</c:v>
                </c:pt>
                <c:pt idx="83587">
                  <c:v>5.40E+02</c:v>
                </c:pt>
                <c:pt idx="83588">
                  <c:v>5.40E+02</c:v>
                </c:pt>
                <c:pt idx="83589">
                  <c:v>5.40E+02</c:v>
                </c:pt>
                <c:pt idx="83590">
                  <c:v>5.40E+02</c:v>
                </c:pt>
                <c:pt idx="83591">
                  <c:v>5.40E+02</c:v>
                </c:pt>
                <c:pt idx="83592">
                  <c:v>5.40E+02</c:v>
                </c:pt>
                <c:pt idx="83593">
                  <c:v>5.40E+02</c:v>
                </c:pt>
                <c:pt idx="83594">
                  <c:v>5.40E+02</c:v>
                </c:pt>
                <c:pt idx="83595">
                  <c:v>5.40E+02</c:v>
                </c:pt>
                <c:pt idx="83596">
                  <c:v>5.40E+02</c:v>
                </c:pt>
                <c:pt idx="83597">
                  <c:v>5.40E+02</c:v>
                </c:pt>
                <c:pt idx="83598">
                  <c:v>5.40E+02</c:v>
                </c:pt>
                <c:pt idx="83599">
                  <c:v>5.40E+02</c:v>
                </c:pt>
                <c:pt idx="83600">
                  <c:v>5.40E+02</c:v>
                </c:pt>
                <c:pt idx="83601">
                  <c:v>5.40E+02</c:v>
                </c:pt>
                <c:pt idx="83602">
                  <c:v>5.40E+02</c:v>
                </c:pt>
                <c:pt idx="83603">
                  <c:v>5.40E+02</c:v>
                </c:pt>
                <c:pt idx="83604">
                  <c:v>5.40E+02</c:v>
                </c:pt>
                <c:pt idx="83605">
                  <c:v>5.40E+02</c:v>
                </c:pt>
                <c:pt idx="83606">
                  <c:v>5.40E+02</c:v>
                </c:pt>
                <c:pt idx="83607">
                  <c:v>5.40E+02</c:v>
                </c:pt>
                <c:pt idx="83608">
                  <c:v>5.40E+02</c:v>
                </c:pt>
                <c:pt idx="83609">
                  <c:v>5.40E+02</c:v>
                </c:pt>
                <c:pt idx="83610">
                  <c:v>5.40E+02</c:v>
                </c:pt>
                <c:pt idx="83611">
                  <c:v>5.40E+02</c:v>
                </c:pt>
                <c:pt idx="83612">
                  <c:v>5.40E+02</c:v>
                </c:pt>
                <c:pt idx="83613">
                  <c:v>5.40E+02</c:v>
                </c:pt>
                <c:pt idx="83614">
                  <c:v>5.40E+02</c:v>
                </c:pt>
                <c:pt idx="83615">
                  <c:v>5.40E+02</c:v>
                </c:pt>
                <c:pt idx="83616">
                  <c:v>5.40E+02</c:v>
                </c:pt>
                <c:pt idx="83617">
                  <c:v>5.40E+02</c:v>
                </c:pt>
                <c:pt idx="83618">
                  <c:v>5.40E+02</c:v>
                </c:pt>
                <c:pt idx="83619">
                  <c:v>5.40E+02</c:v>
                </c:pt>
                <c:pt idx="83620">
                  <c:v>5.40E+02</c:v>
                </c:pt>
                <c:pt idx="83621">
                  <c:v>5.40E+02</c:v>
                </c:pt>
                <c:pt idx="83622">
                  <c:v>5.40E+02</c:v>
                </c:pt>
                <c:pt idx="83623">
                  <c:v>5.40E+02</c:v>
                </c:pt>
                <c:pt idx="83624">
                  <c:v>5.40E+02</c:v>
                </c:pt>
                <c:pt idx="83625">
                  <c:v>5.40E+02</c:v>
                </c:pt>
                <c:pt idx="83626">
                  <c:v>5.40E+02</c:v>
                </c:pt>
                <c:pt idx="83627">
                  <c:v>5.40E+02</c:v>
                </c:pt>
                <c:pt idx="83628">
                  <c:v>5.40E+02</c:v>
                </c:pt>
                <c:pt idx="83629">
                  <c:v>5.40E+02</c:v>
                </c:pt>
                <c:pt idx="83630">
                  <c:v>5.40E+02</c:v>
                </c:pt>
                <c:pt idx="83631">
                  <c:v>5.40E+02</c:v>
                </c:pt>
                <c:pt idx="83632">
                  <c:v>5.40E+02</c:v>
                </c:pt>
                <c:pt idx="83633">
                  <c:v>5.40E+02</c:v>
                </c:pt>
                <c:pt idx="83634">
                  <c:v>5.40E+02</c:v>
                </c:pt>
                <c:pt idx="83635">
                  <c:v>5.40E+02</c:v>
                </c:pt>
                <c:pt idx="83636">
                  <c:v>5.40E+02</c:v>
                </c:pt>
                <c:pt idx="83637">
                  <c:v>5.40E+02</c:v>
                </c:pt>
                <c:pt idx="83638">
                  <c:v>5.40E+02</c:v>
                </c:pt>
                <c:pt idx="83639">
                  <c:v>5.40E+02</c:v>
                </c:pt>
                <c:pt idx="83640">
                  <c:v>5.40E+02</c:v>
                </c:pt>
                <c:pt idx="83641">
                  <c:v>5.40E+02</c:v>
                </c:pt>
                <c:pt idx="83642">
                  <c:v>5.40E+02</c:v>
                </c:pt>
                <c:pt idx="83643">
                  <c:v>5.40E+02</c:v>
                </c:pt>
                <c:pt idx="83644">
                  <c:v>5.40E+02</c:v>
                </c:pt>
                <c:pt idx="83645">
                  <c:v>5.40E+02</c:v>
                </c:pt>
                <c:pt idx="83646">
                  <c:v>5.40E+02</c:v>
                </c:pt>
                <c:pt idx="83647">
                  <c:v>5.40E+02</c:v>
                </c:pt>
                <c:pt idx="83648">
                  <c:v>5.40E+02</c:v>
                </c:pt>
                <c:pt idx="83649">
                  <c:v>5.40E+02</c:v>
                </c:pt>
                <c:pt idx="83650">
                  <c:v>5.40E+02</c:v>
                </c:pt>
                <c:pt idx="83651">
                  <c:v>5.40E+02</c:v>
                </c:pt>
                <c:pt idx="83652">
                  <c:v>5.40E+02</c:v>
                </c:pt>
                <c:pt idx="83653">
                  <c:v>5.40E+02</c:v>
                </c:pt>
                <c:pt idx="83654">
                  <c:v>5.40E+02</c:v>
                </c:pt>
                <c:pt idx="83655">
                  <c:v>5.40E+02</c:v>
                </c:pt>
                <c:pt idx="83656">
                  <c:v>5.40E+02</c:v>
                </c:pt>
                <c:pt idx="83657">
                  <c:v>5.40E+02</c:v>
                </c:pt>
                <c:pt idx="83658">
                  <c:v>5.40E+02</c:v>
                </c:pt>
                <c:pt idx="83659">
                  <c:v>5.40E+02</c:v>
                </c:pt>
                <c:pt idx="83660">
                  <c:v>5.40E+02</c:v>
                </c:pt>
                <c:pt idx="83661">
                  <c:v>5.40E+02</c:v>
                </c:pt>
                <c:pt idx="83662">
                  <c:v>5.40E+02</c:v>
                </c:pt>
                <c:pt idx="83663">
                  <c:v>5.40E+02</c:v>
                </c:pt>
                <c:pt idx="83664">
                  <c:v>5.40E+02</c:v>
                </c:pt>
                <c:pt idx="83665">
                  <c:v>5.40E+02</c:v>
                </c:pt>
                <c:pt idx="83666">
                  <c:v>5.40E+02</c:v>
                </c:pt>
                <c:pt idx="83667">
                  <c:v>5.40E+02</c:v>
                </c:pt>
                <c:pt idx="83668">
                  <c:v>5.40E+02</c:v>
                </c:pt>
                <c:pt idx="83669">
                  <c:v>5.40E+02</c:v>
                </c:pt>
                <c:pt idx="83670">
                  <c:v>5.40E+02</c:v>
                </c:pt>
                <c:pt idx="83671">
                  <c:v>5.40E+02</c:v>
                </c:pt>
                <c:pt idx="83672">
                  <c:v>5.40E+02</c:v>
                </c:pt>
                <c:pt idx="83673">
                  <c:v>5.40E+02</c:v>
                </c:pt>
                <c:pt idx="83674">
                  <c:v>5.40E+02</c:v>
                </c:pt>
                <c:pt idx="83675">
                  <c:v>5.40E+02</c:v>
                </c:pt>
                <c:pt idx="83676">
                  <c:v>5.40E+02</c:v>
                </c:pt>
                <c:pt idx="83677">
                  <c:v>5.40E+02</c:v>
                </c:pt>
                <c:pt idx="83678">
                  <c:v>5.40E+02</c:v>
                </c:pt>
                <c:pt idx="83679">
                  <c:v>5.40E+02</c:v>
                </c:pt>
                <c:pt idx="83680">
                  <c:v>5.40E+02</c:v>
                </c:pt>
                <c:pt idx="83681">
                  <c:v>5.40E+02</c:v>
                </c:pt>
                <c:pt idx="83682">
                  <c:v>5.40E+02</c:v>
                </c:pt>
                <c:pt idx="83683">
                  <c:v>5.40E+02</c:v>
                </c:pt>
                <c:pt idx="83684">
                  <c:v>5.40E+02</c:v>
                </c:pt>
                <c:pt idx="83685">
                  <c:v>5.40E+02</c:v>
                </c:pt>
                <c:pt idx="83686">
                  <c:v>5.40E+02</c:v>
                </c:pt>
                <c:pt idx="83687">
                  <c:v>5.40E+02</c:v>
                </c:pt>
                <c:pt idx="83688">
                  <c:v>5.40E+02</c:v>
                </c:pt>
                <c:pt idx="83689">
                  <c:v>5.40E+02</c:v>
                </c:pt>
                <c:pt idx="83690">
                  <c:v>5.40E+02</c:v>
                </c:pt>
                <c:pt idx="83691">
                  <c:v>5.40E+02</c:v>
                </c:pt>
                <c:pt idx="83692">
                  <c:v>5.40E+02</c:v>
                </c:pt>
                <c:pt idx="83693">
                  <c:v>5.40E+02</c:v>
                </c:pt>
                <c:pt idx="83694">
                  <c:v>5.40E+02</c:v>
                </c:pt>
                <c:pt idx="83695">
                  <c:v>5.40E+02</c:v>
                </c:pt>
                <c:pt idx="83696">
                  <c:v>5.40E+02</c:v>
                </c:pt>
                <c:pt idx="83697">
                  <c:v>5.40E+02</c:v>
                </c:pt>
                <c:pt idx="83698">
                  <c:v>5.40E+02</c:v>
                </c:pt>
                <c:pt idx="83699">
                  <c:v>5.40E+02</c:v>
                </c:pt>
                <c:pt idx="83700">
                  <c:v>5.40E+02</c:v>
                </c:pt>
                <c:pt idx="83701">
                  <c:v>5.40E+02</c:v>
                </c:pt>
                <c:pt idx="83702">
                  <c:v>5.40E+02</c:v>
                </c:pt>
                <c:pt idx="83703">
                  <c:v>5.40E+02</c:v>
                </c:pt>
                <c:pt idx="83704">
                  <c:v>5.40E+02</c:v>
                </c:pt>
                <c:pt idx="83705">
                  <c:v>5.40E+02</c:v>
                </c:pt>
                <c:pt idx="83706">
                  <c:v>5.40E+02</c:v>
                </c:pt>
                <c:pt idx="83707">
                  <c:v>5.40E+02</c:v>
                </c:pt>
                <c:pt idx="83708">
                  <c:v>5.40E+02</c:v>
                </c:pt>
                <c:pt idx="83709">
                  <c:v>5.40E+02</c:v>
                </c:pt>
                <c:pt idx="83710">
                  <c:v>5.40E+02</c:v>
                </c:pt>
                <c:pt idx="83711">
                  <c:v>5.40E+02</c:v>
                </c:pt>
                <c:pt idx="83712">
                  <c:v>5.40E+02</c:v>
                </c:pt>
                <c:pt idx="83713">
                  <c:v>5.40E+02</c:v>
                </c:pt>
                <c:pt idx="83714">
                  <c:v>5.40E+02</c:v>
                </c:pt>
                <c:pt idx="83715">
                  <c:v>5.40E+02</c:v>
                </c:pt>
                <c:pt idx="83716">
                  <c:v>5.40E+02</c:v>
                </c:pt>
                <c:pt idx="83717">
                  <c:v>5.40E+02</c:v>
                </c:pt>
                <c:pt idx="83718">
                  <c:v>5.40E+02</c:v>
                </c:pt>
                <c:pt idx="83719">
                  <c:v>5.40E+02</c:v>
                </c:pt>
                <c:pt idx="83720">
                  <c:v>5.40E+02</c:v>
                </c:pt>
                <c:pt idx="83721">
                  <c:v>5.40E+02</c:v>
                </c:pt>
                <c:pt idx="83722">
                  <c:v>5.40E+02</c:v>
                </c:pt>
                <c:pt idx="83723">
                  <c:v>5.40E+02</c:v>
                </c:pt>
                <c:pt idx="83724">
                  <c:v>5.40E+02</c:v>
                </c:pt>
                <c:pt idx="83725">
                  <c:v>5.40E+02</c:v>
                </c:pt>
                <c:pt idx="83726">
                  <c:v>5.40E+02</c:v>
                </c:pt>
                <c:pt idx="83727">
                  <c:v>5.40E+02</c:v>
                </c:pt>
                <c:pt idx="83728">
                  <c:v>5.40E+02</c:v>
                </c:pt>
                <c:pt idx="83729">
                  <c:v>5.40E+02</c:v>
                </c:pt>
                <c:pt idx="83730">
                  <c:v>5.40E+02</c:v>
                </c:pt>
                <c:pt idx="83731">
                  <c:v>5.40E+02</c:v>
                </c:pt>
                <c:pt idx="83732">
                  <c:v>5.40E+02</c:v>
                </c:pt>
                <c:pt idx="83733">
                  <c:v>5.40E+02</c:v>
                </c:pt>
                <c:pt idx="83734">
                  <c:v>5.40E+02</c:v>
                </c:pt>
                <c:pt idx="83735">
                  <c:v>5.40E+02</c:v>
                </c:pt>
                <c:pt idx="83736">
                  <c:v>5.40E+02</c:v>
                </c:pt>
                <c:pt idx="83737">
                  <c:v>5.40E+02</c:v>
                </c:pt>
                <c:pt idx="83738">
                  <c:v>5.40E+02</c:v>
                </c:pt>
                <c:pt idx="83739">
                  <c:v>5.40E+02</c:v>
                </c:pt>
                <c:pt idx="83740">
                  <c:v>5.40E+02</c:v>
                </c:pt>
                <c:pt idx="83741">
                  <c:v>5.40E+02</c:v>
                </c:pt>
                <c:pt idx="83742">
                  <c:v>5.40E+02</c:v>
                </c:pt>
                <c:pt idx="83743">
                  <c:v>5.40E+02</c:v>
                </c:pt>
                <c:pt idx="83744">
                  <c:v>5.40E+02</c:v>
                </c:pt>
                <c:pt idx="83745">
                  <c:v>5.40E+02</c:v>
                </c:pt>
                <c:pt idx="83746">
                  <c:v>5.40E+02</c:v>
                </c:pt>
                <c:pt idx="83747">
                  <c:v>5.40E+02</c:v>
                </c:pt>
                <c:pt idx="83748">
                  <c:v>5.40E+02</c:v>
                </c:pt>
                <c:pt idx="83749">
                  <c:v>5.40E+02</c:v>
                </c:pt>
                <c:pt idx="83750">
                  <c:v>5.40E+02</c:v>
                </c:pt>
                <c:pt idx="83751">
                  <c:v>5.40E+02</c:v>
                </c:pt>
                <c:pt idx="83752">
                  <c:v>5.40E+02</c:v>
                </c:pt>
                <c:pt idx="83753">
                  <c:v>5.40E+02</c:v>
                </c:pt>
                <c:pt idx="83754">
                  <c:v>5.40E+02</c:v>
                </c:pt>
                <c:pt idx="83755">
                  <c:v>5.40E+02</c:v>
                </c:pt>
                <c:pt idx="83756">
                  <c:v>5.40E+02</c:v>
                </c:pt>
                <c:pt idx="83757">
                  <c:v>5.40E+02</c:v>
                </c:pt>
                <c:pt idx="83758">
                  <c:v>5.40E+02</c:v>
                </c:pt>
                <c:pt idx="83759">
                  <c:v>5.40E+02</c:v>
                </c:pt>
                <c:pt idx="83760">
                  <c:v>5.40E+02</c:v>
                </c:pt>
                <c:pt idx="83761">
                  <c:v>5.40E+02</c:v>
                </c:pt>
                <c:pt idx="83762">
                  <c:v>5.40E+02</c:v>
                </c:pt>
                <c:pt idx="83763">
                  <c:v>5.40E+02</c:v>
                </c:pt>
                <c:pt idx="83764">
                  <c:v>5.40E+02</c:v>
                </c:pt>
                <c:pt idx="83765">
                  <c:v>5.40E+02</c:v>
                </c:pt>
                <c:pt idx="83766">
                  <c:v>5.40E+02</c:v>
                </c:pt>
                <c:pt idx="83767">
                  <c:v>5.40E+02</c:v>
                </c:pt>
                <c:pt idx="83768">
                  <c:v>5.40E+02</c:v>
                </c:pt>
                <c:pt idx="83769">
                  <c:v>5.40E+02</c:v>
                </c:pt>
                <c:pt idx="83770">
                  <c:v>5.40E+02</c:v>
                </c:pt>
                <c:pt idx="83771">
                  <c:v>5.40E+02</c:v>
                </c:pt>
                <c:pt idx="83772">
                  <c:v>5.40E+02</c:v>
                </c:pt>
                <c:pt idx="83773">
                  <c:v>5.40E+02</c:v>
                </c:pt>
                <c:pt idx="83774">
                  <c:v>5.40E+02</c:v>
                </c:pt>
                <c:pt idx="83775">
                  <c:v>5.40E+02</c:v>
                </c:pt>
                <c:pt idx="83776">
                  <c:v>5.40E+02</c:v>
                </c:pt>
                <c:pt idx="83777">
                  <c:v>5.40E+02</c:v>
                </c:pt>
                <c:pt idx="83778">
                  <c:v>5.40E+02</c:v>
                </c:pt>
                <c:pt idx="83779">
                  <c:v>5.40E+02</c:v>
                </c:pt>
                <c:pt idx="83780">
                  <c:v>5.40E+02</c:v>
                </c:pt>
                <c:pt idx="83781">
                  <c:v>5.40E+02</c:v>
                </c:pt>
                <c:pt idx="83782">
                  <c:v>5.40E+02</c:v>
                </c:pt>
                <c:pt idx="83783">
                  <c:v>5.40E+02</c:v>
                </c:pt>
                <c:pt idx="83784">
                  <c:v>5.40E+02</c:v>
                </c:pt>
                <c:pt idx="83785">
                  <c:v>5.40E+02</c:v>
                </c:pt>
                <c:pt idx="83786">
                  <c:v>5.40E+02</c:v>
                </c:pt>
                <c:pt idx="83787">
                  <c:v>5.40E+02</c:v>
                </c:pt>
                <c:pt idx="83788">
                  <c:v>5.40E+02</c:v>
                </c:pt>
                <c:pt idx="83789">
                  <c:v>5.40E+02</c:v>
                </c:pt>
                <c:pt idx="83790">
                  <c:v>5.40E+02</c:v>
                </c:pt>
                <c:pt idx="83791">
                  <c:v>5.40E+02</c:v>
                </c:pt>
                <c:pt idx="83792">
                  <c:v>5.40E+02</c:v>
                </c:pt>
                <c:pt idx="83793">
                  <c:v>5.40E+02</c:v>
                </c:pt>
                <c:pt idx="83794">
                  <c:v>5.40E+02</c:v>
                </c:pt>
                <c:pt idx="83795">
                  <c:v>5.40E+02</c:v>
                </c:pt>
                <c:pt idx="83796">
                  <c:v>5.40E+02</c:v>
                </c:pt>
                <c:pt idx="83797">
                  <c:v>5.40E+02</c:v>
                </c:pt>
                <c:pt idx="83798">
                  <c:v>5.40E+02</c:v>
                </c:pt>
                <c:pt idx="83799">
                  <c:v>5.40E+02</c:v>
                </c:pt>
                <c:pt idx="83800">
                  <c:v>5.40E+02</c:v>
                </c:pt>
                <c:pt idx="83801">
                  <c:v>5.40E+02</c:v>
                </c:pt>
                <c:pt idx="83802">
                  <c:v>5.40E+02</c:v>
                </c:pt>
                <c:pt idx="83803">
                  <c:v>5.40E+02</c:v>
                </c:pt>
                <c:pt idx="83804">
                  <c:v>5.40E+02</c:v>
                </c:pt>
                <c:pt idx="83805">
                  <c:v>5.40E+02</c:v>
                </c:pt>
                <c:pt idx="83806">
                  <c:v>5.40E+02</c:v>
                </c:pt>
                <c:pt idx="83807">
                  <c:v>5.40E+02</c:v>
                </c:pt>
                <c:pt idx="83808">
                  <c:v>5.40E+02</c:v>
                </c:pt>
                <c:pt idx="83809">
                  <c:v>5.40E+02</c:v>
                </c:pt>
                <c:pt idx="83810">
                  <c:v>5.40E+02</c:v>
                </c:pt>
                <c:pt idx="83811">
                  <c:v>5.40E+02</c:v>
                </c:pt>
                <c:pt idx="83812">
                  <c:v>5.40E+02</c:v>
                </c:pt>
                <c:pt idx="83813">
                  <c:v>5.40E+02</c:v>
                </c:pt>
                <c:pt idx="83814">
                  <c:v>5.40E+02</c:v>
                </c:pt>
                <c:pt idx="83815">
                  <c:v>5.40E+02</c:v>
                </c:pt>
                <c:pt idx="83816">
                  <c:v>5.40E+02</c:v>
                </c:pt>
                <c:pt idx="83817">
                  <c:v>5.40E+02</c:v>
                </c:pt>
                <c:pt idx="83818">
                  <c:v>5.40E+02</c:v>
                </c:pt>
                <c:pt idx="83819">
                  <c:v>5.40E+02</c:v>
                </c:pt>
                <c:pt idx="83820">
                  <c:v>5.40E+02</c:v>
                </c:pt>
                <c:pt idx="83821">
                  <c:v>5.40E+02</c:v>
                </c:pt>
                <c:pt idx="83822">
                  <c:v>5.40E+02</c:v>
                </c:pt>
                <c:pt idx="83823">
                  <c:v>5.40E+02</c:v>
                </c:pt>
                <c:pt idx="83824">
                  <c:v>5.40E+02</c:v>
                </c:pt>
                <c:pt idx="83825">
                  <c:v>5.40E+02</c:v>
                </c:pt>
                <c:pt idx="83826">
                  <c:v>5.40E+02</c:v>
                </c:pt>
                <c:pt idx="83827">
                  <c:v>5.40E+02</c:v>
                </c:pt>
                <c:pt idx="83828">
                  <c:v>5.40E+02</c:v>
                </c:pt>
                <c:pt idx="83829">
                  <c:v>5.40E+02</c:v>
                </c:pt>
                <c:pt idx="83830">
                  <c:v>5.40E+02</c:v>
                </c:pt>
                <c:pt idx="83831">
                  <c:v>5.40E+02</c:v>
                </c:pt>
                <c:pt idx="83832">
                  <c:v>5.40E+02</c:v>
                </c:pt>
                <c:pt idx="83833">
                  <c:v>5.40E+02</c:v>
                </c:pt>
                <c:pt idx="83834">
                  <c:v>5.40E+02</c:v>
                </c:pt>
                <c:pt idx="83835">
                  <c:v>5.40E+02</c:v>
                </c:pt>
                <c:pt idx="83836">
                  <c:v>5.40E+02</c:v>
                </c:pt>
                <c:pt idx="83837">
                  <c:v>5.40E+02</c:v>
                </c:pt>
                <c:pt idx="83838">
                  <c:v>5.40E+02</c:v>
                </c:pt>
                <c:pt idx="83839">
                  <c:v>5.40E+02</c:v>
                </c:pt>
                <c:pt idx="83840">
                  <c:v>5.40E+02</c:v>
                </c:pt>
                <c:pt idx="83841">
                  <c:v>5.40E+02</c:v>
                </c:pt>
                <c:pt idx="83842">
                  <c:v>5.40E+02</c:v>
                </c:pt>
                <c:pt idx="83843">
                  <c:v>5.40E+02</c:v>
                </c:pt>
                <c:pt idx="83844">
                  <c:v>5.40E+02</c:v>
                </c:pt>
                <c:pt idx="83845">
                  <c:v>5.40E+02</c:v>
                </c:pt>
                <c:pt idx="83846">
                  <c:v>5.40E+02</c:v>
                </c:pt>
                <c:pt idx="83847">
                  <c:v>5.40E+02</c:v>
                </c:pt>
                <c:pt idx="83848">
                  <c:v>5.40E+02</c:v>
                </c:pt>
                <c:pt idx="83849">
                  <c:v>5.40E+02</c:v>
                </c:pt>
                <c:pt idx="83850">
                  <c:v>5.40E+02</c:v>
                </c:pt>
                <c:pt idx="83851">
                  <c:v>5.40E+02</c:v>
                </c:pt>
                <c:pt idx="83852">
                  <c:v>5.40E+02</c:v>
                </c:pt>
                <c:pt idx="83853">
                  <c:v>5.40E+02</c:v>
                </c:pt>
                <c:pt idx="83854">
                  <c:v>5.40E+02</c:v>
                </c:pt>
                <c:pt idx="83855">
                  <c:v>5.40E+02</c:v>
                </c:pt>
                <c:pt idx="83856">
                  <c:v>5.40E+02</c:v>
                </c:pt>
                <c:pt idx="83857">
                  <c:v>5.40E+02</c:v>
                </c:pt>
                <c:pt idx="83858">
                  <c:v>5.40E+02</c:v>
                </c:pt>
                <c:pt idx="83859">
                  <c:v>5.40E+02</c:v>
                </c:pt>
                <c:pt idx="83860">
                  <c:v>5.40E+02</c:v>
                </c:pt>
                <c:pt idx="83861">
                  <c:v>5.40E+02</c:v>
                </c:pt>
                <c:pt idx="83862">
                  <c:v>5.40E+02</c:v>
                </c:pt>
                <c:pt idx="83863">
                  <c:v>5.40E+02</c:v>
                </c:pt>
                <c:pt idx="83864">
                  <c:v>5.40E+02</c:v>
                </c:pt>
                <c:pt idx="83865">
                  <c:v>5.40E+02</c:v>
                </c:pt>
                <c:pt idx="83866">
                  <c:v>5.40E+02</c:v>
                </c:pt>
                <c:pt idx="83867">
                  <c:v>5.40E+02</c:v>
                </c:pt>
                <c:pt idx="83868">
                  <c:v>5.40E+02</c:v>
                </c:pt>
                <c:pt idx="83869">
                  <c:v>5.40E+02</c:v>
                </c:pt>
                <c:pt idx="83870">
                  <c:v>5.40E+02</c:v>
                </c:pt>
                <c:pt idx="83871">
                  <c:v>5.40E+02</c:v>
                </c:pt>
                <c:pt idx="83872">
                  <c:v>5.40E+02</c:v>
                </c:pt>
                <c:pt idx="83873">
                  <c:v>5.40E+02</c:v>
                </c:pt>
                <c:pt idx="83874">
                  <c:v>5.40E+02</c:v>
                </c:pt>
                <c:pt idx="83875">
                  <c:v>5.40E+02</c:v>
                </c:pt>
                <c:pt idx="83876">
                  <c:v>5.40E+02</c:v>
                </c:pt>
                <c:pt idx="83877">
                  <c:v>5.40E+02</c:v>
                </c:pt>
                <c:pt idx="83878">
                  <c:v>5.40E+02</c:v>
                </c:pt>
                <c:pt idx="83879">
                  <c:v>5.40E+02</c:v>
                </c:pt>
                <c:pt idx="83880">
                  <c:v>5.40E+02</c:v>
                </c:pt>
                <c:pt idx="83881">
                  <c:v>5.40E+02</c:v>
                </c:pt>
                <c:pt idx="83882">
                  <c:v>5.40E+02</c:v>
                </c:pt>
                <c:pt idx="83883">
                  <c:v>5.40E+02</c:v>
                </c:pt>
                <c:pt idx="83884">
                  <c:v>5.40E+02</c:v>
                </c:pt>
                <c:pt idx="83885">
                  <c:v>5.40E+02</c:v>
                </c:pt>
                <c:pt idx="83886">
                  <c:v>5.40E+02</c:v>
                </c:pt>
                <c:pt idx="83887">
                  <c:v>5.40E+02</c:v>
                </c:pt>
                <c:pt idx="83888">
                  <c:v>5.40E+02</c:v>
                </c:pt>
                <c:pt idx="83889">
                  <c:v>5.40E+02</c:v>
                </c:pt>
                <c:pt idx="83890">
                  <c:v>5.40E+02</c:v>
                </c:pt>
                <c:pt idx="83891">
                  <c:v>5.40E+02</c:v>
                </c:pt>
                <c:pt idx="83892">
                  <c:v>5.40E+02</c:v>
                </c:pt>
                <c:pt idx="83893">
                  <c:v>5.40E+02</c:v>
                </c:pt>
                <c:pt idx="83894">
                  <c:v>5.40E+02</c:v>
                </c:pt>
                <c:pt idx="83895">
                  <c:v>5.40E+02</c:v>
                </c:pt>
                <c:pt idx="83896">
                  <c:v>5.40E+02</c:v>
                </c:pt>
                <c:pt idx="83897">
                  <c:v>5.40E+02</c:v>
                </c:pt>
                <c:pt idx="83898">
                  <c:v>5.40E+02</c:v>
                </c:pt>
                <c:pt idx="83899">
                  <c:v>5.40E+02</c:v>
                </c:pt>
                <c:pt idx="83900">
                  <c:v>5.40E+02</c:v>
                </c:pt>
                <c:pt idx="83901">
                  <c:v>5.40E+02</c:v>
                </c:pt>
                <c:pt idx="83902">
                  <c:v>5.40E+02</c:v>
                </c:pt>
                <c:pt idx="83903">
                  <c:v>5.40E+02</c:v>
                </c:pt>
                <c:pt idx="83904">
                  <c:v>5.40E+02</c:v>
                </c:pt>
                <c:pt idx="83905">
                  <c:v>5.40E+02</c:v>
                </c:pt>
                <c:pt idx="83906">
                  <c:v>5.40E+02</c:v>
                </c:pt>
                <c:pt idx="83907">
                  <c:v>5.40E+02</c:v>
                </c:pt>
                <c:pt idx="83908">
                  <c:v>5.40E+02</c:v>
                </c:pt>
                <c:pt idx="83909">
                  <c:v>5.40E+02</c:v>
                </c:pt>
                <c:pt idx="83910">
                  <c:v>5.40E+02</c:v>
                </c:pt>
                <c:pt idx="83911">
                  <c:v>5.40E+02</c:v>
                </c:pt>
                <c:pt idx="83912">
                  <c:v>5.40E+02</c:v>
                </c:pt>
                <c:pt idx="83913">
                  <c:v>5.40E+02</c:v>
                </c:pt>
                <c:pt idx="83914">
                  <c:v>5.40E+02</c:v>
                </c:pt>
                <c:pt idx="83915">
                  <c:v>5.40E+02</c:v>
                </c:pt>
                <c:pt idx="83916">
                  <c:v>5.40E+02</c:v>
                </c:pt>
                <c:pt idx="83917">
                  <c:v>5.40E+02</c:v>
                </c:pt>
                <c:pt idx="83918">
                  <c:v>5.40E+02</c:v>
                </c:pt>
                <c:pt idx="83919">
                  <c:v>5.40E+02</c:v>
                </c:pt>
                <c:pt idx="83920">
                  <c:v>5.40E+02</c:v>
                </c:pt>
                <c:pt idx="83921">
                  <c:v>5.40E+02</c:v>
                </c:pt>
                <c:pt idx="83922">
                  <c:v>5.40E+02</c:v>
                </c:pt>
                <c:pt idx="83923">
                  <c:v>5.40E+02</c:v>
                </c:pt>
                <c:pt idx="83924">
                  <c:v>5.40E+02</c:v>
                </c:pt>
                <c:pt idx="83925">
                  <c:v>5.40E+02</c:v>
                </c:pt>
                <c:pt idx="83926">
                  <c:v>5.40E+02</c:v>
                </c:pt>
                <c:pt idx="83927">
                  <c:v>5.40E+02</c:v>
                </c:pt>
                <c:pt idx="83928">
                  <c:v>5.40E+02</c:v>
                </c:pt>
                <c:pt idx="83929">
                  <c:v>5.40E+02</c:v>
                </c:pt>
                <c:pt idx="83930">
                  <c:v>5.40E+02</c:v>
                </c:pt>
                <c:pt idx="83931">
                  <c:v>5.40E+02</c:v>
                </c:pt>
                <c:pt idx="83932">
                  <c:v>5.40E+02</c:v>
                </c:pt>
                <c:pt idx="83933">
                  <c:v>5.40E+02</c:v>
                </c:pt>
                <c:pt idx="83934">
                  <c:v>5.40E+02</c:v>
                </c:pt>
                <c:pt idx="83935">
                  <c:v>5.40E+02</c:v>
                </c:pt>
                <c:pt idx="83936">
                  <c:v>5.40E+02</c:v>
                </c:pt>
                <c:pt idx="83937">
                  <c:v>5.40E+02</c:v>
                </c:pt>
                <c:pt idx="83938">
                  <c:v>5.40E+02</c:v>
                </c:pt>
                <c:pt idx="83939">
                  <c:v>5.40E+02</c:v>
                </c:pt>
                <c:pt idx="83940">
                  <c:v>5.40E+02</c:v>
                </c:pt>
                <c:pt idx="83941">
                  <c:v>5.40E+02</c:v>
                </c:pt>
                <c:pt idx="83942">
                  <c:v>5.40E+02</c:v>
                </c:pt>
                <c:pt idx="83943">
                  <c:v>5.40E+02</c:v>
                </c:pt>
                <c:pt idx="83944">
                  <c:v>5.40E+02</c:v>
                </c:pt>
                <c:pt idx="83945">
                  <c:v>5.40E+02</c:v>
                </c:pt>
                <c:pt idx="83946">
                  <c:v>5.40E+02</c:v>
                </c:pt>
                <c:pt idx="83947">
                  <c:v>5.40E+02</c:v>
                </c:pt>
                <c:pt idx="83948">
                  <c:v>5.40E+02</c:v>
                </c:pt>
                <c:pt idx="83949">
                  <c:v>5.40E+02</c:v>
                </c:pt>
                <c:pt idx="83950">
                  <c:v>5.40E+02</c:v>
                </c:pt>
                <c:pt idx="83951">
                  <c:v>5.40E+02</c:v>
                </c:pt>
                <c:pt idx="83952">
                  <c:v>5.40E+02</c:v>
                </c:pt>
                <c:pt idx="83953">
                  <c:v>5.40E+02</c:v>
                </c:pt>
                <c:pt idx="83954">
                  <c:v>5.40E+02</c:v>
                </c:pt>
                <c:pt idx="83955">
                  <c:v>5.40E+02</c:v>
                </c:pt>
                <c:pt idx="83956">
                  <c:v>5.40E+02</c:v>
                </c:pt>
                <c:pt idx="83957">
                  <c:v>5.40E+02</c:v>
                </c:pt>
                <c:pt idx="83958">
                  <c:v>5.40E+02</c:v>
                </c:pt>
                <c:pt idx="83959">
                  <c:v>5.40E+02</c:v>
                </c:pt>
                <c:pt idx="83960">
                  <c:v>5.40E+02</c:v>
                </c:pt>
                <c:pt idx="83961">
                  <c:v>5.40E+02</c:v>
                </c:pt>
                <c:pt idx="83962">
                  <c:v>5.40E+02</c:v>
                </c:pt>
                <c:pt idx="83963">
                  <c:v>5.40E+02</c:v>
                </c:pt>
                <c:pt idx="83964">
                  <c:v>5.40E+02</c:v>
                </c:pt>
                <c:pt idx="83965">
                  <c:v>5.40E+02</c:v>
                </c:pt>
                <c:pt idx="83966">
                  <c:v>5.40E+02</c:v>
                </c:pt>
                <c:pt idx="83967">
                  <c:v>5.40E+02</c:v>
                </c:pt>
                <c:pt idx="83968">
                  <c:v>5.40E+02</c:v>
                </c:pt>
                <c:pt idx="83969">
                  <c:v>5.40E+02</c:v>
                </c:pt>
                <c:pt idx="83970">
                  <c:v>5.40E+02</c:v>
                </c:pt>
                <c:pt idx="83971">
                  <c:v>5.40E+02</c:v>
                </c:pt>
                <c:pt idx="83972">
                  <c:v>5.40E+02</c:v>
                </c:pt>
                <c:pt idx="83973">
                  <c:v>5.40E+02</c:v>
                </c:pt>
                <c:pt idx="83974">
                  <c:v>5.40E+02</c:v>
                </c:pt>
                <c:pt idx="83975">
                  <c:v>5.40E+02</c:v>
                </c:pt>
                <c:pt idx="83976">
                  <c:v>5.40E+02</c:v>
                </c:pt>
                <c:pt idx="83977">
                  <c:v>5.40E+02</c:v>
                </c:pt>
                <c:pt idx="83978">
                  <c:v>5.40E+02</c:v>
                </c:pt>
                <c:pt idx="83979">
                  <c:v>5.40E+02</c:v>
                </c:pt>
                <c:pt idx="83980">
                  <c:v>5.40E+02</c:v>
                </c:pt>
                <c:pt idx="83981">
                  <c:v>5.40E+02</c:v>
                </c:pt>
                <c:pt idx="83982">
                  <c:v>5.40E+02</c:v>
                </c:pt>
                <c:pt idx="83983">
                  <c:v>5.40E+02</c:v>
                </c:pt>
                <c:pt idx="83984">
                  <c:v>5.40E+02</c:v>
                </c:pt>
                <c:pt idx="83985">
                  <c:v>5.40E+02</c:v>
                </c:pt>
                <c:pt idx="83986">
                  <c:v>5.40E+02</c:v>
                </c:pt>
                <c:pt idx="83987">
                  <c:v>5.40E+02</c:v>
                </c:pt>
                <c:pt idx="83988">
                  <c:v>5.40E+02</c:v>
                </c:pt>
                <c:pt idx="83989">
                  <c:v>5.40E+02</c:v>
                </c:pt>
                <c:pt idx="83990">
                  <c:v>5.40E+02</c:v>
                </c:pt>
                <c:pt idx="83991">
                  <c:v>5.40E+02</c:v>
                </c:pt>
                <c:pt idx="83992">
                  <c:v>5.40E+02</c:v>
                </c:pt>
                <c:pt idx="83993">
                  <c:v>5.40E+02</c:v>
                </c:pt>
                <c:pt idx="83994">
                  <c:v>5.40E+02</c:v>
                </c:pt>
                <c:pt idx="83995">
                  <c:v>5.40E+02</c:v>
                </c:pt>
                <c:pt idx="83996">
                  <c:v>5.40E+02</c:v>
                </c:pt>
                <c:pt idx="83997">
                  <c:v>5.40E+02</c:v>
                </c:pt>
                <c:pt idx="83998">
                  <c:v>5.40E+02</c:v>
                </c:pt>
                <c:pt idx="83999">
                  <c:v>5.40E+02</c:v>
                </c:pt>
                <c:pt idx="84000">
                  <c:v>5.40E+02</c:v>
                </c:pt>
                <c:pt idx="84001">
                  <c:v>5.40E+02</c:v>
                </c:pt>
                <c:pt idx="84002">
                  <c:v>5.40E+02</c:v>
                </c:pt>
                <c:pt idx="84003">
                  <c:v>5.40E+02</c:v>
                </c:pt>
                <c:pt idx="84004">
                  <c:v>5.40E+02</c:v>
                </c:pt>
                <c:pt idx="84005">
                  <c:v>5.40E+02</c:v>
                </c:pt>
                <c:pt idx="84006">
                  <c:v>5.40E+02</c:v>
                </c:pt>
                <c:pt idx="84007">
                  <c:v>5.40E+02</c:v>
                </c:pt>
                <c:pt idx="84008">
                  <c:v>5.40E+02</c:v>
                </c:pt>
                <c:pt idx="84009">
                  <c:v>5.40E+02</c:v>
                </c:pt>
                <c:pt idx="84010">
                  <c:v>5.40E+02</c:v>
                </c:pt>
                <c:pt idx="84011">
                  <c:v>5.40E+02</c:v>
                </c:pt>
                <c:pt idx="84012">
                  <c:v>5.40E+02</c:v>
                </c:pt>
                <c:pt idx="84013">
                  <c:v>5.40E+02</c:v>
                </c:pt>
                <c:pt idx="84014">
                  <c:v>5.40E+02</c:v>
                </c:pt>
                <c:pt idx="84015">
                  <c:v>5.40E+02</c:v>
                </c:pt>
                <c:pt idx="84016">
                  <c:v>5.40E+02</c:v>
                </c:pt>
                <c:pt idx="84017">
                  <c:v>5.40E+02</c:v>
                </c:pt>
                <c:pt idx="84018">
                  <c:v>5.40E+02</c:v>
                </c:pt>
                <c:pt idx="84019">
                  <c:v>5.40E+02</c:v>
                </c:pt>
                <c:pt idx="84020">
                  <c:v>5.40E+02</c:v>
                </c:pt>
                <c:pt idx="84021">
                  <c:v>5.40E+02</c:v>
                </c:pt>
                <c:pt idx="84022">
                  <c:v>5.40E+02</c:v>
                </c:pt>
                <c:pt idx="84023">
                  <c:v>5.40E+02</c:v>
                </c:pt>
                <c:pt idx="84024">
                  <c:v>5.40E+02</c:v>
                </c:pt>
                <c:pt idx="84025">
                  <c:v>5.40E+02</c:v>
                </c:pt>
                <c:pt idx="84026">
                  <c:v>5.40E+02</c:v>
                </c:pt>
                <c:pt idx="84027">
                  <c:v>5.40E+02</c:v>
                </c:pt>
                <c:pt idx="84028">
                  <c:v>5.40E+02</c:v>
                </c:pt>
                <c:pt idx="84029">
                  <c:v>5.40E+02</c:v>
                </c:pt>
                <c:pt idx="84030">
                  <c:v>5.40E+02</c:v>
                </c:pt>
                <c:pt idx="84031">
                  <c:v>5.40E+02</c:v>
                </c:pt>
                <c:pt idx="84032">
                  <c:v>5.40E+02</c:v>
                </c:pt>
                <c:pt idx="84033">
                  <c:v>5.40E+02</c:v>
                </c:pt>
                <c:pt idx="84034">
                  <c:v>5.40E+02</c:v>
                </c:pt>
                <c:pt idx="84035">
                  <c:v>5.40E+02</c:v>
                </c:pt>
                <c:pt idx="84036">
                  <c:v>5.40E+02</c:v>
                </c:pt>
                <c:pt idx="84037">
                  <c:v>5.40E+02</c:v>
                </c:pt>
                <c:pt idx="84038">
                  <c:v>5.40E+02</c:v>
                </c:pt>
                <c:pt idx="84039">
                  <c:v>5.40E+02</c:v>
                </c:pt>
                <c:pt idx="84040">
                  <c:v>5.40E+02</c:v>
                </c:pt>
                <c:pt idx="84041">
                  <c:v>5.40E+02</c:v>
                </c:pt>
                <c:pt idx="84042">
                  <c:v>5.40E+02</c:v>
                </c:pt>
                <c:pt idx="84043">
                  <c:v>5.40E+02</c:v>
                </c:pt>
                <c:pt idx="84044">
                  <c:v>5.40E+02</c:v>
                </c:pt>
                <c:pt idx="84045">
                  <c:v>5.40E+02</c:v>
                </c:pt>
                <c:pt idx="84046">
                  <c:v>5.40E+02</c:v>
                </c:pt>
                <c:pt idx="84047">
                  <c:v>5.40E+02</c:v>
                </c:pt>
                <c:pt idx="84048">
                  <c:v>5.40E+02</c:v>
                </c:pt>
                <c:pt idx="84049">
                  <c:v>5.40E+02</c:v>
                </c:pt>
                <c:pt idx="84050">
                  <c:v>5.40E+02</c:v>
                </c:pt>
                <c:pt idx="84051">
                  <c:v>5.40E+02</c:v>
                </c:pt>
                <c:pt idx="84052">
                  <c:v>5.40E+02</c:v>
                </c:pt>
                <c:pt idx="84053">
                  <c:v>5.40E+02</c:v>
                </c:pt>
                <c:pt idx="84054">
                  <c:v>5.40E+02</c:v>
                </c:pt>
                <c:pt idx="84055">
                  <c:v>5.40E+02</c:v>
                </c:pt>
                <c:pt idx="84056">
                  <c:v>5.40E+02</c:v>
                </c:pt>
                <c:pt idx="84057">
                  <c:v>5.40E+02</c:v>
                </c:pt>
                <c:pt idx="84058">
                  <c:v>5.40E+02</c:v>
                </c:pt>
                <c:pt idx="84059">
                  <c:v>5.40E+02</c:v>
                </c:pt>
                <c:pt idx="84060">
                  <c:v>5.40E+02</c:v>
                </c:pt>
                <c:pt idx="84061">
                  <c:v>5.40E+02</c:v>
                </c:pt>
                <c:pt idx="84062">
                  <c:v>5.40E+02</c:v>
                </c:pt>
                <c:pt idx="84063">
                  <c:v>5.40E+02</c:v>
                </c:pt>
                <c:pt idx="84064">
                  <c:v>5.40E+02</c:v>
                </c:pt>
                <c:pt idx="84065">
                  <c:v>5.40E+02</c:v>
                </c:pt>
                <c:pt idx="84066">
                  <c:v>5.40E+02</c:v>
                </c:pt>
                <c:pt idx="84067">
                  <c:v>5.40E+02</c:v>
                </c:pt>
                <c:pt idx="84068">
                  <c:v>5.40E+02</c:v>
                </c:pt>
                <c:pt idx="84069">
                  <c:v>5.40E+02</c:v>
                </c:pt>
                <c:pt idx="84070">
                  <c:v>5.40E+02</c:v>
                </c:pt>
                <c:pt idx="84071">
                  <c:v>5.40E+02</c:v>
                </c:pt>
                <c:pt idx="84072">
                  <c:v>5.40E+02</c:v>
                </c:pt>
                <c:pt idx="84073">
                  <c:v>5.40E+02</c:v>
                </c:pt>
                <c:pt idx="84074">
                  <c:v>5.40E+02</c:v>
                </c:pt>
                <c:pt idx="84075">
                  <c:v>5.40E+02</c:v>
                </c:pt>
                <c:pt idx="84076">
                  <c:v>5.40E+02</c:v>
                </c:pt>
                <c:pt idx="84077">
                  <c:v>5.40E+02</c:v>
                </c:pt>
                <c:pt idx="84078">
                  <c:v>5.40E+02</c:v>
                </c:pt>
                <c:pt idx="84079">
                  <c:v>5.40E+02</c:v>
                </c:pt>
                <c:pt idx="84080">
                  <c:v>5.40E+02</c:v>
                </c:pt>
                <c:pt idx="84081">
                  <c:v>5.40E+02</c:v>
                </c:pt>
                <c:pt idx="84082">
                  <c:v>5.40E+02</c:v>
                </c:pt>
                <c:pt idx="84083">
                  <c:v>5.40E+02</c:v>
                </c:pt>
                <c:pt idx="84084">
                  <c:v>5.40E+02</c:v>
                </c:pt>
                <c:pt idx="84085">
                  <c:v>5.40E+02</c:v>
                </c:pt>
                <c:pt idx="84086">
                  <c:v>5.40E+02</c:v>
                </c:pt>
                <c:pt idx="84087">
                  <c:v>5.40E+02</c:v>
                </c:pt>
                <c:pt idx="84088">
                  <c:v>5.40E+02</c:v>
                </c:pt>
                <c:pt idx="84089">
                  <c:v>5.40E+02</c:v>
                </c:pt>
                <c:pt idx="84090">
                  <c:v>5.40E+02</c:v>
                </c:pt>
                <c:pt idx="84091">
                  <c:v>5.40E+02</c:v>
                </c:pt>
                <c:pt idx="84092">
                  <c:v>5.40E+02</c:v>
                </c:pt>
                <c:pt idx="84093">
                  <c:v>5.40E+02</c:v>
                </c:pt>
                <c:pt idx="84094">
                  <c:v>5.40E+02</c:v>
                </c:pt>
                <c:pt idx="84095">
                  <c:v>5.40E+02</c:v>
                </c:pt>
                <c:pt idx="84096">
                  <c:v>5.40E+02</c:v>
                </c:pt>
                <c:pt idx="84097">
                  <c:v>5.40E+02</c:v>
                </c:pt>
                <c:pt idx="84098">
                  <c:v>5.40E+02</c:v>
                </c:pt>
                <c:pt idx="84099">
                  <c:v>5.40E+02</c:v>
                </c:pt>
                <c:pt idx="84100">
                  <c:v>5.40E+02</c:v>
                </c:pt>
                <c:pt idx="84101">
                  <c:v>5.40E+02</c:v>
                </c:pt>
                <c:pt idx="84102">
                  <c:v>5.40E+02</c:v>
                </c:pt>
                <c:pt idx="84103">
                  <c:v>5.40E+02</c:v>
                </c:pt>
                <c:pt idx="84104">
                  <c:v>5.40E+02</c:v>
                </c:pt>
                <c:pt idx="84105">
                  <c:v>5.40E+02</c:v>
                </c:pt>
                <c:pt idx="84106">
                  <c:v>5.40E+02</c:v>
                </c:pt>
                <c:pt idx="84107">
                  <c:v>5.40E+02</c:v>
                </c:pt>
                <c:pt idx="84108">
                  <c:v>5.40E+02</c:v>
                </c:pt>
                <c:pt idx="84109">
                  <c:v>5.40E+02</c:v>
                </c:pt>
                <c:pt idx="84110">
                  <c:v>5.40E+02</c:v>
                </c:pt>
                <c:pt idx="84111">
                  <c:v>5.40E+02</c:v>
                </c:pt>
                <c:pt idx="84112">
                  <c:v>5.40E+02</c:v>
                </c:pt>
                <c:pt idx="84113">
                  <c:v>5.40E+02</c:v>
                </c:pt>
                <c:pt idx="84114">
                  <c:v>5.40E+02</c:v>
                </c:pt>
                <c:pt idx="84115">
                  <c:v>5.40E+02</c:v>
                </c:pt>
                <c:pt idx="84116">
                  <c:v>5.40E+02</c:v>
                </c:pt>
                <c:pt idx="84117">
                  <c:v>5.40E+02</c:v>
                </c:pt>
                <c:pt idx="84118">
                  <c:v>5.40E+02</c:v>
                </c:pt>
                <c:pt idx="84119">
                  <c:v>5.40E+02</c:v>
                </c:pt>
                <c:pt idx="84120">
                  <c:v>5.40E+02</c:v>
                </c:pt>
                <c:pt idx="84121">
                  <c:v>5.40E+02</c:v>
                </c:pt>
                <c:pt idx="84122">
                  <c:v>5.40E+02</c:v>
                </c:pt>
                <c:pt idx="84123">
                  <c:v>5.40E+02</c:v>
                </c:pt>
                <c:pt idx="84124">
                  <c:v>5.40E+02</c:v>
                </c:pt>
                <c:pt idx="84125">
                  <c:v>5.40E+02</c:v>
                </c:pt>
                <c:pt idx="84126">
                  <c:v>5.40E+02</c:v>
                </c:pt>
                <c:pt idx="84127">
                  <c:v>5.40E+02</c:v>
                </c:pt>
                <c:pt idx="84128">
                  <c:v>5.40E+02</c:v>
                </c:pt>
                <c:pt idx="84129">
                  <c:v>5.40E+02</c:v>
                </c:pt>
                <c:pt idx="84130">
                  <c:v>5.40E+02</c:v>
                </c:pt>
                <c:pt idx="84131">
                  <c:v>5.40E+02</c:v>
                </c:pt>
                <c:pt idx="84132">
                  <c:v>5.40E+02</c:v>
                </c:pt>
                <c:pt idx="84133">
                  <c:v>5.40E+02</c:v>
                </c:pt>
                <c:pt idx="84134">
                  <c:v>5.40E+02</c:v>
                </c:pt>
                <c:pt idx="84135">
                  <c:v>5.40E+02</c:v>
                </c:pt>
                <c:pt idx="84136">
                  <c:v>5.40E+02</c:v>
                </c:pt>
                <c:pt idx="84137">
                  <c:v>5.40E+02</c:v>
                </c:pt>
                <c:pt idx="84138">
                  <c:v>5.40E+02</c:v>
                </c:pt>
                <c:pt idx="84139">
                  <c:v>5.40E+02</c:v>
                </c:pt>
                <c:pt idx="84140">
                  <c:v>5.40E+02</c:v>
                </c:pt>
                <c:pt idx="84141">
                  <c:v>5.40E+02</c:v>
                </c:pt>
                <c:pt idx="84142">
                  <c:v>5.40E+02</c:v>
                </c:pt>
                <c:pt idx="84143">
                  <c:v>5.40E+02</c:v>
                </c:pt>
                <c:pt idx="84144">
                  <c:v>5.40E+02</c:v>
                </c:pt>
                <c:pt idx="84145">
                  <c:v>5.40E+02</c:v>
                </c:pt>
                <c:pt idx="84146">
                  <c:v>5.40E+02</c:v>
                </c:pt>
                <c:pt idx="84147">
                  <c:v>5.40E+02</c:v>
                </c:pt>
                <c:pt idx="84148">
                  <c:v>5.40E+02</c:v>
                </c:pt>
                <c:pt idx="84149">
                  <c:v>5.40E+02</c:v>
                </c:pt>
                <c:pt idx="84150">
                  <c:v>5.40E+02</c:v>
                </c:pt>
                <c:pt idx="84151">
                  <c:v>5.40E+02</c:v>
                </c:pt>
                <c:pt idx="84152">
                  <c:v>5.40E+02</c:v>
                </c:pt>
                <c:pt idx="84153">
                  <c:v>5.40E+02</c:v>
                </c:pt>
                <c:pt idx="84154">
                  <c:v>5.40E+02</c:v>
                </c:pt>
                <c:pt idx="84155">
                  <c:v>5.40E+02</c:v>
                </c:pt>
                <c:pt idx="84156">
                  <c:v>5.40E+02</c:v>
                </c:pt>
                <c:pt idx="84157">
                  <c:v>5.40E+02</c:v>
                </c:pt>
                <c:pt idx="84158">
                  <c:v>5.40E+02</c:v>
                </c:pt>
                <c:pt idx="84159">
                  <c:v>5.40E+02</c:v>
                </c:pt>
                <c:pt idx="84160">
                  <c:v>5.40E+02</c:v>
                </c:pt>
                <c:pt idx="84161">
                  <c:v>5.40E+02</c:v>
                </c:pt>
                <c:pt idx="84162">
                  <c:v>5.40E+02</c:v>
                </c:pt>
                <c:pt idx="84163">
                  <c:v>5.40E+02</c:v>
                </c:pt>
                <c:pt idx="84164">
                  <c:v>5.40E+02</c:v>
                </c:pt>
                <c:pt idx="84165">
                  <c:v>5.40E+02</c:v>
                </c:pt>
                <c:pt idx="84166">
                  <c:v>5.40E+02</c:v>
                </c:pt>
                <c:pt idx="84167">
                  <c:v>5.40E+02</c:v>
                </c:pt>
                <c:pt idx="84168">
                  <c:v>5.40E+02</c:v>
                </c:pt>
                <c:pt idx="84169">
                  <c:v>5.40E+02</c:v>
                </c:pt>
                <c:pt idx="84170">
                  <c:v>5.40E+02</c:v>
                </c:pt>
                <c:pt idx="84171">
                  <c:v>5.40E+02</c:v>
                </c:pt>
                <c:pt idx="84172">
                  <c:v>5.40E+02</c:v>
                </c:pt>
                <c:pt idx="84173">
                  <c:v>5.40E+02</c:v>
                </c:pt>
                <c:pt idx="84174">
                  <c:v>5.40E+02</c:v>
                </c:pt>
                <c:pt idx="84175">
                  <c:v>5.40E+02</c:v>
                </c:pt>
                <c:pt idx="84176">
                  <c:v>5.40E+02</c:v>
                </c:pt>
                <c:pt idx="84177">
                  <c:v>5.40E+02</c:v>
                </c:pt>
                <c:pt idx="84178">
                  <c:v>5.40E+02</c:v>
                </c:pt>
                <c:pt idx="84179">
                  <c:v>5.40E+02</c:v>
                </c:pt>
                <c:pt idx="84180">
                  <c:v>5.40E+02</c:v>
                </c:pt>
                <c:pt idx="84181">
                  <c:v>5.40E+02</c:v>
                </c:pt>
                <c:pt idx="84182">
                  <c:v>5.40E+02</c:v>
                </c:pt>
                <c:pt idx="84183">
                  <c:v>5.40E+02</c:v>
                </c:pt>
                <c:pt idx="84184">
                  <c:v>5.40E+02</c:v>
                </c:pt>
                <c:pt idx="84185">
                  <c:v>5.40E+02</c:v>
                </c:pt>
                <c:pt idx="84186">
                  <c:v>5.40E+02</c:v>
                </c:pt>
                <c:pt idx="84187">
                  <c:v>5.40E+02</c:v>
                </c:pt>
                <c:pt idx="84188">
                  <c:v>5.40E+02</c:v>
                </c:pt>
                <c:pt idx="84189">
                  <c:v>5.40E+02</c:v>
                </c:pt>
                <c:pt idx="84190">
                  <c:v>5.40E+02</c:v>
                </c:pt>
                <c:pt idx="84191">
                  <c:v>5.40E+02</c:v>
                </c:pt>
                <c:pt idx="84192">
                  <c:v>5.40E+02</c:v>
                </c:pt>
                <c:pt idx="84193">
                  <c:v>5.40E+02</c:v>
                </c:pt>
                <c:pt idx="84194">
                  <c:v>5.40E+02</c:v>
                </c:pt>
                <c:pt idx="84195">
                  <c:v>5.40E+02</c:v>
                </c:pt>
                <c:pt idx="84196">
                  <c:v>5.40E+02</c:v>
                </c:pt>
                <c:pt idx="84197">
                  <c:v>5.40E+02</c:v>
                </c:pt>
                <c:pt idx="84198">
                  <c:v>5.40E+02</c:v>
                </c:pt>
                <c:pt idx="84199">
                  <c:v>5.40E+02</c:v>
                </c:pt>
                <c:pt idx="84200">
                  <c:v>5.40E+02</c:v>
                </c:pt>
                <c:pt idx="84201">
                  <c:v>5.40E+02</c:v>
                </c:pt>
                <c:pt idx="84202">
                  <c:v>5.40E+02</c:v>
                </c:pt>
                <c:pt idx="84203">
                  <c:v>5.40E+02</c:v>
                </c:pt>
                <c:pt idx="84204">
                  <c:v>5.40E+02</c:v>
                </c:pt>
                <c:pt idx="84205">
                  <c:v>5.40E+02</c:v>
                </c:pt>
                <c:pt idx="84206">
                  <c:v>5.40E+02</c:v>
                </c:pt>
                <c:pt idx="84207">
                  <c:v>5.40E+02</c:v>
                </c:pt>
                <c:pt idx="84208">
                  <c:v>5.40E+02</c:v>
                </c:pt>
                <c:pt idx="84209">
                  <c:v>5.40E+02</c:v>
                </c:pt>
                <c:pt idx="84210">
                  <c:v>5.40E+02</c:v>
                </c:pt>
                <c:pt idx="84211">
                  <c:v>5.40E+02</c:v>
                </c:pt>
                <c:pt idx="84212">
                  <c:v>5.40E+02</c:v>
                </c:pt>
                <c:pt idx="84213">
                  <c:v>5.40E+02</c:v>
                </c:pt>
                <c:pt idx="84214">
                  <c:v>5.40E+02</c:v>
                </c:pt>
                <c:pt idx="84215">
                  <c:v>5.40E+02</c:v>
                </c:pt>
                <c:pt idx="84216">
                  <c:v>5.40E+02</c:v>
                </c:pt>
                <c:pt idx="84217">
                  <c:v>5.40E+02</c:v>
                </c:pt>
                <c:pt idx="84218">
                  <c:v>5.40E+02</c:v>
                </c:pt>
                <c:pt idx="84219">
                  <c:v>5.40E+02</c:v>
                </c:pt>
                <c:pt idx="84220">
                  <c:v>5.40E+02</c:v>
                </c:pt>
                <c:pt idx="84221">
                  <c:v>5.40E+02</c:v>
                </c:pt>
                <c:pt idx="84222">
                  <c:v>5.40E+02</c:v>
                </c:pt>
                <c:pt idx="84223">
                  <c:v>5.40E+02</c:v>
                </c:pt>
                <c:pt idx="84224">
                  <c:v>5.40E+02</c:v>
                </c:pt>
                <c:pt idx="84225">
                  <c:v>5.40E+02</c:v>
                </c:pt>
                <c:pt idx="84226">
                  <c:v>5.40E+02</c:v>
                </c:pt>
                <c:pt idx="84227">
                  <c:v>5.40E+02</c:v>
                </c:pt>
                <c:pt idx="84228">
                  <c:v>5.40E+02</c:v>
                </c:pt>
                <c:pt idx="84229">
                  <c:v>5.40E+02</c:v>
                </c:pt>
                <c:pt idx="84230">
                  <c:v>5.40E+02</c:v>
                </c:pt>
                <c:pt idx="84231">
                  <c:v>5.40E+02</c:v>
                </c:pt>
                <c:pt idx="84232">
                  <c:v>5.40E+02</c:v>
                </c:pt>
                <c:pt idx="84233">
                  <c:v>5.40E+02</c:v>
                </c:pt>
                <c:pt idx="84234">
                  <c:v>5.40E+02</c:v>
                </c:pt>
                <c:pt idx="84235">
                  <c:v>5.40E+02</c:v>
                </c:pt>
                <c:pt idx="84236">
                  <c:v>5.40E+02</c:v>
                </c:pt>
                <c:pt idx="84237">
                  <c:v>5.40E+02</c:v>
                </c:pt>
                <c:pt idx="84238">
                  <c:v>5.40E+02</c:v>
                </c:pt>
                <c:pt idx="84239">
                  <c:v>5.40E+02</c:v>
                </c:pt>
                <c:pt idx="84240">
                  <c:v>5.40E+02</c:v>
                </c:pt>
                <c:pt idx="84241">
                  <c:v>5.40E+02</c:v>
                </c:pt>
                <c:pt idx="84242">
                  <c:v>5.40E+02</c:v>
                </c:pt>
                <c:pt idx="84243">
                  <c:v>5.40E+02</c:v>
                </c:pt>
                <c:pt idx="84244">
                  <c:v>5.40E+02</c:v>
                </c:pt>
                <c:pt idx="84245">
                  <c:v>5.40E+02</c:v>
                </c:pt>
                <c:pt idx="84246">
                  <c:v>5.40E+02</c:v>
                </c:pt>
                <c:pt idx="84247">
                  <c:v>5.40E+02</c:v>
                </c:pt>
                <c:pt idx="84248">
                  <c:v>5.40E+02</c:v>
                </c:pt>
                <c:pt idx="84249">
                  <c:v>5.40E+02</c:v>
                </c:pt>
                <c:pt idx="84250">
                  <c:v>5.40E+02</c:v>
                </c:pt>
                <c:pt idx="84251">
                  <c:v>5.40E+02</c:v>
                </c:pt>
                <c:pt idx="84252">
                  <c:v>5.40E+02</c:v>
                </c:pt>
                <c:pt idx="84253">
                  <c:v>5.40E+02</c:v>
                </c:pt>
                <c:pt idx="84254">
                  <c:v>5.40E+02</c:v>
                </c:pt>
                <c:pt idx="84255">
                  <c:v>5.40E+02</c:v>
                </c:pt>
                <c:pt idx="84256">
                  <c:v>5.40E+02</c:v>
                </c:pt>
                <c:pt idx="84257">
                  <c:v>5.40E+02</c:v>
                </c:pt>
                <c:pt idx="84258">
                  <c:v>5.40E+02</c:v>
                </c:pt>
                <c:pt idx="84259">
                  <c:v>5.40E+02</c:v>
                </c:pt>
                <c:pt idx="84260">
                  <c:v>5.40E+02</c:v>
                </c:pt>
                <c:pt idx="84261">
                  <c:v>5.40E+02</c:v>
                </c:pt>
                <c:pt idx="84262">
                  <c:v>5.40E+02</c:v>
                </c:pt>
                <c:pt idx="84263">
                  <c:v>5.40E+02</c:v>
                </c:pt>
                <c:pt idx="84264">
                  <c:v>5.40E+02</c:v>
                </c:pt>
                <c:pt idx="84265">
                  <c:v>5.40E+02</c:v>
                </c:pt>
                <c:pt idx="84266">
                  <c:v>5.40E+02</c:v>
                </c:pt>
                <c:pt idx="84267">
                  <c:v>5.40E+02</c:v>
                </c:pt>
                <c:pt idx="84268">
                  <c:v>5.40E+02</c:v>
                </c:pt>
                <c:pt idx="84269">
                  <c:v>5.40E+02</c:v>
                </c:pt>
                <c:pt idx="84270">
                  <c:v>5.40E+02</c:v>
                </c:pt>
                <c:pt idx="84271">
                  <c:v>5.40E+02</c:v>
                </c:pt>
                <c:pt idx="84272">
                  <c:v>5.40E+02</c:v>
                </c:pt>
                <c:pt idx="84273">
                  <c:v>5.40E+02</c:v>
                </c:pt>
                <c:pt idx="84274">
                  <c:v>5.40E+02</c:v>
                </c:pt>
                <c:pt idx="84275">
                  <c:v>5.40E+02</c:v>
                </c:pt>
                <c:pt idx="84276">
                  <c:v>5.40E+02</c:v>
                </c:pt>
                <c:pt idx="84277">
                  <c:v>5.40E+02</c:v>
                </c:pt>
                <c:pt idx="84278">
                  <c:v>5.40E+02</c:v>
                </c:pt>
                <c:pt idx="84279">
                  <c:v>5.40E+02</c:v>
                </c:pt>
                <c:pt idx="84280">
                  <c:v>5.40E+02</c:v>
                </c:pt>
                <c:pt idx="84281">
                  <c:v>5.40E+02</c:v>
                </c:pt>
                <c:pt idx="84282">
                  <c:v>5.40E+02</c:v>
                </c:pt>
                <c:pt idx="84283">
                  <c:v>5.40E+02</c:v>
                </c:pt>
                <c:pt idx="84284">
                  <c:v>5.40E+02</c:v>
                </c:pt>
                <c:pt idx="84285">
                  <c:v>5.40E+02</c:v>
                </c:pt>
                <c:pt idx="84286">
                  <c:v>5.40E+02</c:v>
                </c:pt>
                <c:pt idx="84287">
                  <c:v>5.40E+02</c:v>
                </c:pt>
                <c:pt idx="84288">
                  <c:v>5.40E+02</c:v>
                </c:pt>
                <c:pt idx="84289">
                  <c:v>5.40E+02</c:v>
                </c:pt>
                <c:pt idx="84290">
                  <c:v>5.40E+02</c:v>
                </c:pt>
                <c:pt idx="84291">
                  <c:v>5.40E+02</c:v>
                </c:pt>
                <c:pt idx="84292">
                  <c:v>5.40E+02</c:v>
                </c:pt>
                <c:pt idx="84293">
                  <c:v>5.40E+02</c:v>
                </c:pt>
                <c:pt idx="84294">
                  <c:v>5.40E+02</c:v>
                </c:pt>
                <c:pt idx="84295">
                  <c:v>5.40E+02</c:v>
                </c:pt>
                <c:pt idx="84296">
                  <c:v>5.40E+02</c:v>
                </c:pt>
                <c:pt idx="84297">
                  <c:v>5.40E+02</c:v>
                </c:pt>
                <c:pt idx="84298">
                  <c:v>5.40E+02</c:v>
                </c:pt>
                <c:pt idx="84299">
                  <c:v>5.40E+02</c:v>
                </c:pt>
                <c:pt idx="84300">
                  <c:v>5.40E+02</c:v>
                </c:pt>
                <c:pt idx="84301">
                  <c:v>5.40E+02</c:v>
                </c:pt>
                <c:pt idx="84302">
                  <c:v>5.40E+02</c:v>
                </c:pt>
                <c:pt idx="84303">
                  <c:v>5.40E+02</c:v>
                </c:pt>
                <c:pt idx="84304">
                  <c:v>5.40E+02</c:v>
                </c:pt>
                <c:pt idx="84305">
                  <c:v>5.40E+02</c:v>
                </c:pt>
                <c:pt idx="84306">
                  <c:v>5.40E+02</c:v>
                </c:pt>
                <c:pt idx="84307">
                  <c:v>5.40E+02</c:v>
                </c:pt>
                <c:pt idx="84308">
                  <c:v>5.40E+02</c:v>
                </c:pt>
                <c:pt idx="84309">
                  <c:v>5.40E+02</c:v>
                </c:pt>
                <c:pt idx="84310">
                  <c:v>5.40E+02</c:v>
                </c:pt>
                <c:pt idx="84311">
                  <c:v>5.40E+02</c:v>
                </c:pt>
                <c:pt idx="84312">
                  <c:v>5.40E+02</c:v>
                </c:pt>
                <c:pt idx="84313">
                  <c:v>5.40E+02</c:v>
                </c:pt>
                <c:pt idx="84314">
                  <c:v>5.40E+02</c:v>
                </c:pt>
                <c:pt idx="84315">
                  <c:v>5.40E+02</c:v>
                </c:pt>
                <c:pt idx="84316">
                  <c:v>5.40E+02</c:v>
                </c:pt>
                <c:pt idx="84317">
                  <c:v>5.40E+02</c:v>
                </c:pt>
                <c:pt idx="84318">
                  <c:v>5.40E+02</c:v>
                </c:pt>
                <c:pt idx="84319">
                  <c:v>5.40E+02</c:v>
                </c:pt>
                <c:pt idx="84320">
                  <c:v>5.40E+02</c:v>
                </c:pt>
                <c:pt idx="84321">
                  <c:v>5.40E+02</c:v>
                </c:pt>
                <c:pt idx="84322">
                  <c:v>5.40E+02</c:v>
                </c:pt>
                <c:pt idx="84323">
                  <c:v>5.40E+02</c:v>
                </c:pt>
                <c:pt idx="84324">
                  <c:v>5.40E+02</c:v>
                </c:pt>
                <c:pt idx="84325">
                  <c:v>5.40E+02</c:v>
                </c:pt>
                <c:pt idx="84326">
                  <c:v>5.40E+02</c:v>
                </c:pt>
                <c:pt idx="84327">
                  <c:v>5.40E+02</c:v>
                </c:pt>
                <c:pt idx="84328">
                  <c:v>5.40E+02</c:v>
                </c:pt>
                <c:pt idx="84329">
                  <c:v>5.40E+02</c:v>
                </c:pt>
                <c:pt idx="84330">
                  <c:v>5.40E+02</c:v>
                </c:pt>
                <c:pt idx="84331">
                  <c:v>5.40E+02</c:v>
                </c:pt>
                <c:pt idx="84332">
                  <c:v>5.40E+02</c:v>
                </c:pt>
                <c:pt idx="84333">
                  <c:v>5.40E+02</c:v>
                </c:pt>
                <c:pt idx="84334">
                  <c:v>5.40E+02</c:v>
                </c:pt>
                <c:pt idx="84335">
                  <c:v>5.40E+02</c:v>
                </c:pt>
                <c:pt idx="84336">
                  <c:v>5.40E+02</c:v>
                </c:pt>
                <c:pt idx="84337">
                  <c:v>5.40E+02</c:v>
                </c:pt>
                <c:pt idx="84338">
                  <c:v>5.40E+02</c:v>
                </c:pt>
                <c:pt idx="84339">
                  <c:v>5.40E+02</c:v>
                </c:pt>
                <c:pt idx="84340">
                  <c:v>5.40E+02</c:v>
                </c:pt>
                <c:pt idx="84341">
                  <c:v>5.40E+02</c:v>
                </c:pt>
                <c:pt idx="84342">
                  <c:v>5.40E+02</c:v>
                </c:pt>
                <c:pt idx="84343">
                  <c:v>5.40E+02</c:v>
                </c:pt>
                <c:pt idx="84344">
                  <c:v>5.40E+02</c:v>
                </c:pt>
                <c:pt idx="84345">
                  <c:v>5.40E+02</c:v>
                </c:pt>
                <c:pt idx="84346">
                  <c:v>5.40E+02</c:v>
                </c:pt>
                <c:pt idx="84347">
                  <c:v>5.40E+02</c:v>
                </c:pt>
                <c:pt idx="84348">
                  <c:v>5.40E+02</c:v>
                </c:pt>
                <c:pt idx="84349">
                  <c:v>5.40E+02</c:v>
                </c:pt>
                <c:pt idx="84350">
                  <c:v>5.40E+02</c:v>
                </c:pt>
                <c:pt idx="84351">
                  <c:v>5.40E+02</c:v>
                </c:pt>
                <c:pt idx="84352">
                  <c:v>5.40E+02</c:v>
                </c:pt>
                <c:pt idx="84353">
                  <c:v>5.40E+02</c:v>
                </c:pt>
                <c:pt idx="84354">
                  <c:v>5.40E+02</c:v>
                </c:pt>
                <c:pt idx="84355">
                  <c:v>5.40E+02</c:v>
                </c:pt>
                <c:pt idx="84356">
                  <c:v>5.40E+02</c:v>
                </c:pt>
                <c:pt idx="84357">
                  <c:v>5.40E+02</c:v>
                </c:pt>
                <c:pt idx="84358">
                  <c:v>5.40E+02</c:v>
                </c:pt>
                <c:pt idx="84359">
                  <c:v>5.40E+02</c:v>
                </c:pt>
                <c:pt idx="84360">
                  <c:v>5.40E+02</c:v>
                </c:pt>
                <c:pt idx="84361">
                  <c:v>5.40E+02</c:v>
                </c:pt>
                <c:pt idx="84362">
                  <c:v>5.40E+02</c:v>
                </c:pt>
                <c:pt idx="84363">
                  <c:v>5.40E+02</c:v>
                </c:pt>
                <c:pt idx="84364">
                  <c:v>5.40E+02</c:v>
                </c:pt>
                <c:pt idx="84365">
                  <c:v>5.40E+02</c:v>
                </c:pt>
                <c:pt idx="84366">
                  <c:v>5.40E+02</c:v>
                </c:pt>
                <c:pt idx="84367">
                  <c:v>5.40E+02</c:v>
                </c:pt>
                <c:pt idx="84368">
                  <c:v>5.40E+02</c:v>
                </c:pt>
                <c:pt idx="84369">
                  <c:v>5.40E+02</c:v>
                </c:pt>
                <c:pt idx="84370">
                  <c:v>5.40E+02</c:v>
                </c:pt>
                <c:pt idx="84371">
                  <c:v>5.40E+02</c:v>
                </c:pt>
                <c:pt idx="84372">
                  <c:v>5.40E+02</c:v>
                </c:pt>
                <c:pt idx="84373">
                  <c:v>5.40E+02</c:v>
                </c:pt>
                <c:pt idx="84374">
                  <c:v>5.40E+02</c:v>
                </c:pt>
                <c:pt idx="84375">
                  <c:v>5.40E+02</c:v>
                </c:pt>
                <c:pt idx="84376">
                  <c:v>5.40E+02</c:v>
                </c:pt>
                <c:pt idx="84377">
                  <c:v>5.40E+02</c:v>
                </c:pt>
                <c:pt idx="84378">
                  <c:v>5.40E+02</c:v>
                </c:pt>
                <c:pt idx="84379">
                  <c:v>5.40E+02</c:v>
                </c:pt>
                <c:pt idx="84380">
                  <c:v>5.40E+02</c:v>
                </c:pt>
                <c:pt idx="84381">
                  <c:v>5.40E+02</c:v>
                </c:pt>
                <c:pt idx="84382">
                  <c:v>5.40E+02</c:v>
                </c:pt>
                <c:pt idx="84383">
                  <c:v>5.40E+02</c:v>
                </c:pt>
                <c:pt idx="84384">
                  <c:v>5.40E+02</c:v>
                </c:pt>
                <c:pt idx="84385">
                  <c:v>5.40E+02</c:v>
                </c:pt>
                <c:pt idx="84386">
                  <c:v>5.40E+02</c:v>
                </c:pt>
                <c:pt idx="84387">
                  <c:v>5.40E+02</c:v>
                </c:pt>
                <c:pt idx="84388">
                  <c:v>5.40E+02</c:v>
                </c:pt>
                <c:pt idx="84389">
                  <c:v>5.40E+02</c:v>
                </c:pt>
                <c:pt idx="84390">
                  <c:v>5.40E+02</c:v>
                </c:pt>
                <c:pt idx="84391">
                  <c:v>5.40E+02</c:v>
                </c:pt>
                <c:pt idx="84392">
                  <c:v>5.40E+02</c:v>
                </c:pt>
                <c:pt idx="84393">
                  <c:v>5.40E+02</c:v>
                </c:pt>
                <c:pt idx="84394">
                  <c:v>5.40E+02</c:v>
                </c:pt>
                <c:pt idx="84395">
                  <c:v>5.40E+02</c:v>
                </c:pt>
                <c:pt idx="84396">
                  <c:v>5.40E+02</c:v>
                </c:pt>
                <c:pt idx="84397">
                  <c:v>5.40E+02</c:v>
                </c:pt>
                <c:pt idx="84398">
                  <c:v>5.40E+02</c:v>
                </c:pt>
                <c:pt idx="84399">
                  <c:v>5.40E+02</c:v>
                </c:pt>
                <c:pt idx="84400">
                  <c:v>5.40E+02</c:v>
                </c:pt>
                <c:pt idx="84401">
                  <c:v>5.40E+02</c:v>
                </c:pt>
                <c:pt idx="84402">
                  <c:v>5.40E+02</c:v>
                </c:pt>
                <c:pt idx="84403">
                  <c:v>5.40E+02</c:v>
                </c:pt>
                <c:pt idx="84404">
                  <c:v>5.40E+02</c:v>
                </c:pt>
                <c:pt idx="84405">
                  <c:v>5.40E+02</c:v>
                </c:pt>
                <c:pt idx="84406">
                  <c:v>5.40E+02</c:v>
                </c:pt>
                <c:pt idx="84407">
                  <c:v>5.40E+02</c:v>
                </c:pt>
                <c:pt idx="84408">
                  <c:v>5.40E+02</c:v>
                </c:pt>
                <c:pt idx="84409">
                  <c:v>5.40E+02</c:v>
                </c:pt>
                <c:pt idx="84410">
                  <c:v>5.40E+02</c:v>
                </c:pt>
                <c:pt idx="84411">
                  <c:v>5.40E+02</c:v>
                </c:pt>
                <c:pt idx="84412">
                  <c:v>5.40E+02</c:v>
                </c:pt>
                <c:pt idx="84413">
                  <c:v>5.40E+02</c:v>
                </c:pt>
                <c:pt idx="84414">
                  <c:v>5.40E+02</c:v>
                </c:pt>
                <c:pt idx="84415">
                  <c:v>5.40E+02</c:v>
                </c:pt>
                <c:pt idx="84416">
                  <c:v>5.40E+02</c:v>
                </c:pt>
                <c:pt idx="84417">
                  <c:v>5.40E+02</c:v>
                </c:pt>
                <c:pt idx="84418">
                  <c:v>5.40E+02</c:v>
                </c:pt>
                <c:pt idx="84419">
                  <c:v>5.40E+02</c:v>
                </c:pt>
                <c:pt idx="84420">
                  <c:v>5.40E+02</c:v>
                </c:pt>
                <c:pt idx="84421">
                  <c:v>5.40E+02</c:v>
                </c:pt>
                <c:pt idx="84422">
                  <c:v>5.40E+02</c:v>
                </c:pt>
                <c:pt idx="84423">
                  <c:v>5.40E+02</c:v>
                </c:pt>
                <c:pt idx="84424">
                  <c:v>5.40E+02</c:v>
                </c:pt>
                <c:pt idx="84425">
                  <c:v>5.40E+02</c:v>
                </c:pt>
                <c:pt idx="84426">
                  <c:v>5.40E+02</c:v>
                </c:pt>
                <c:pt idx="84427">
                  <c:v>5.40E+02</c:v>
                </c:pt>
                <c:pt idx="84428">
                  <c:v>5.40E+02</c:v>
                </c:pt>
                <c:pt idx="84429">
                  <c:v>5.40E+02</c:v>
                </c:pt>
                <c:pt idx="84430">
                  <c:v>5.40E+02</c:v>
                </c:pt>
                <c:pt idx="84431">
                  <c:v>5.40E+02</c:v>
                </c:pt>
                <c:pt idx="84432">
                  <c:v>5.40E+02</c:v>
                </c:pt>
                <c:pt idx="84433">
                  <c:v>5.40E+02</c:v>
                </c:pt>
                <c:pt idx="84434">
                  <c:v>5.40E+02</c:v>
                </c:pt>
                <c:pt idx="84435">
                  <c:v>5.40E+02</c:v>
                </c:pt>
                <c:pt idx="84436">
                  <c:v>5.40E+02</c:v>
                </c:pt>
                <c:pt idx="84437">
                  <c:v>5.40E+02</c:v>
                </c:pt>
                <c:pt idx="84438">
                  <c:v>5.40E+02</c:v>
                </c:pt>
                <c:pt idx="84439">
                  <c:v>5.40E+02</c:v>
                </c:pt>
                <c:pt idx="84440">
                  <c:v>5.40E+02</c:v>
                </c:pt>
                <c:pt idx="84441">
                  <c:v>5.40E+02</c:v>
                </c:pt>
                <c:pt idx="84442">
                  <c:v>5.40E+02</c:v>
                </c:pt>
                <c:pt idx="84443">
                  <c:v>5.40E+02</c:v>
                </c:pt>
                <c:pt idx="84444">
                  <c:v>5.40E+02</c:v>
                </c:pt>
                <c:pt idx="84445">
                  <c:v>5.40E+02</c:v>
                </c:pt>
                <c:pt idx="84446">
                  <c:v>5.40E+02</c:v>
                </c:pt>
                <c:pt idx="84447">
                  <c:v>5.40E+02</c:v>
                </c:pt>
                <c:pt idx="84448">
                  <c:v>5.40E+02</c:v>
                </c:pt>
                <c:pt idx="84449">
                  <c:v>5.40E+02</c:v>
                </c:pt>
                <c:pt idx="84450">
                  <c:v>5.40E+02</c:v>
                </c:pt>
                <c:pt idx="84451">
                  <c:v>5.40E+02</c:v>
                </c:pt>
                <c:pt idx="84452">
                  <c:v>5.40E+02</c:v>
                </c:pt>
                <c:pt idx="84453">
                  <c:v>5.40E+02</c:v>
                </c:pt>
                <c:pt idx="84454">
                  <c:v>5.40E+02</c:v>
                </c:pt>
                <c:pt idx="84455">
                  <c:v>5.40E+02</c:v>
                </c:pt>
                <c:pt idx="84456">
                  <c:v>5.40E+02</c:v>
                </c:pt>
                <c:pt idx="84457">
                  <c:v>5.40E+02</c:v>
                </c:pt>
                <c:pt idx="84458">
                  <c:v>5.40E+02</c:v>
                </c:pt>
                <c:pt idx="84459">
                  <c:v>5.40E+02</c:v>
                </c:pt>
                <c:pt idx="84460">
                  <c:v>5.40E+02</c:v>
                </c:pt>
                <c:pt idx="84461">
                  <c:v>5.40E+02</c:v>
                </c:pt>
                <c:pt idx="84462">
                  <c:v>5.40E+02</c:v>
                </c:pt>
                <c:pt idx="84463">
                  <c:v>5.40E+02</c:v>
                </c:pt>
                <c:pt idx="84464">
                  <c:v>5.40E+02</c:v>
                </c:pt>
                <c:pt idx="84465">
                  <c:v>5.40E+02</c:v>
                </c:pt>
                <c:pt idx="84466">
                  <c:v>5.40E+02</c:v>
                </c:pt>
                <c:pt idx="84467">
                  <c:v>5.40E+02</c:v>
                </c:pt>
                <c:pt idx="84468">
                  <c:v>5.40E+02</c:v>
                </c:pt>
                <c:pt idx="84469">
                  <c:v>5.40E+02</c:v>
                </c:pt>
                <c:pt idx="84470">
                  <c:v>5.40E+02</c:v>
                </c:pt>
                <c:pt idx="84471">
                  <c:v>5.40E+02</c:v>
                </c:pt>
                <c:pt idx="84472">
                  <c:v>5.40E+02</c:v>
                </c:pt>
                <c:pt idx="84473">
                  <c:v>5.40E+02</c:v>
                </c:pt>
                <c:pt idx="84474">
                  <c:v>5.40E+02</c:v>
                </c:pt>
                <c:pt idx="84475">
                  <c:v>5.40E+02</c:v>
                </c:pt>
                <c:pt idx="84476">
                  <c:v>5.40E+02</c:v>
                </c:pt>
                <c:pt idx="84477">
                  <c:v>5.40E+02</c:v>
                </c:pt>
                <c:pt idx="84478">
                  <c:v>5.40E+02</c:v>
                </c:pt>
                <c:pt idx="84479">
                  <c:v>5.40E+02</c:v>
                </c:pt>
                <c:pt idx="84480">
                  <c:v>5.40E+02</c:v>
                </c:pt>
                <c:pt idx="84481">
                  <c:v>5.40E+02</c:v>
                </c:pt>
                <c:pt idx="84482">
                  <c:v>5.40E+02</c:v>
                </c:pt>
                <c:pt idx="84483">
                  <c:v>5.40E+02</c:v>
                </c:pt>
                <c:pt idx="84484">
                  <c:v>5.40E+02</c:v>
                </c:pt>
                <c:pt idx="84485">
                  <c:v>5.40E+02</c:v>
                </c:pt>
                <c:pt idx="84486">
                  <c:v>5.40E+02</c:v>
                </c:pt>
                <c:pt idx="84487">
                  <c:v>5.40E+02</c:v>
                </c:pt>
                <c:pt idx="84488">
                  <c:v>5.40E+02</c:v>
                </c:pt>
                <c:pt idx="84489">
                  <c:v>5.40E+02</c:v>
                </c:pt>
                <c:pt idx="84490">
                  <c:v>5.40E+02</c:v>
                </c:pt>
                <c:pt idx="84491">
                  <c:v>5.40E+02</c:v>
                </c:pt>
                <c:pt idx="84492">
                  <c:v>5.40E+02</c:v>
                </c:pt>
                <c:pt idx="84493">
                  <c:v>5.40E+02</c:v>
                </c:pt>
                <c:pt idx="84494">
                  <c:v>5.40E+02</c:v>
                </c:pt>
                <c:pt idx="84495">
                  <c:v>5.40E+02</c:v>
                </c:pt>
                <c:pt idx="84496">
                  <c:v>5.40E+02</c:v>
                </c:pt>
                <c:pt idx="84497">
                  <c:v>5.40E+02</c:v>
                </c:pt>
                <c:pt idx="84498">
                  <c:v>5.40E+02</c:v>
                </c:pt>
                <c:pt idx="84499">
                  <c:v>5.40E+02</c:v>
                </c:pt>
                <c:pt idx="84500">
                  <c:v>5.40E+02</c:v>
                </c:pt>
                <c:pt idx="84501">
                  <c:v>5.40E+02</c:v>
                </c:pt>
                <c:pt idx="84502">
                  <c:v>5.40E+02</c:v>
                </c:pt>
                <c:pt idx="84503">
                  <c:v>5.40E+02</c:v>
                </c:pt>
                <c:pt idx="84504">
                  <c:v>5.40E+02</c:v>
                </c:pt>
                <c:pt idx="84505">
                  <c:v>5.40E+02</c:v>
                </c:pt>
                <c:pt idx="84506">
                  <c:v>5.40E+02</c:v>
                </c:pt>
                <c:pt idx="84507">
                  <c:v>5.40E+02</c:v>
                </c:pt>
                <c:pt idx="84508">
                  <c:v>5.40E+02</c:v>
                </c:pt>
                <c:pt idx="84509">
                  <c:v>5.40E+02</c:v>
                </c:pt>
                <c:pt idx="84510">
                  <c:v>5.40E+02</c:v>
                </c:pt>
                <c:pt idx="84511">
                  <c:v>5.40E+02</c:v>
                </c:pt>
                <c:pt idx="84512">
                  <c:v>5.40E+02</c:v>
                </c:pt>
                <c:pt idx="84513">
                  <c:v>5.40E+02</c:v>
                </c:pt>
                <c:pt idx="84514">
                  <c:v>5.40E+02</c:v>
                </c:pt>
                <c:pt idx="84515">
                  <c:v>5.40E+02</c:v>
                </c:pt>
                <c:pt idx="84516">
                  <c:v>5.40E+02</c:v>
                </c:pt>
                <c:pt idx="84517">
                  <c:v>5.40E+02</c:v>
                </c:pt>
                <c:pt idx="84518">
                  <c:v>5.40E+02</c:v>
                </c:pt>
                <c:pt idx="84519">
                  <c:v>5.40E+02</c:v>
                </c:pt>
                <c:pt idx="84520">
                  <c:v>5.40E+02</c:v>
                </c:pt>
                <c:pt idx="84521">
                  <c:v>5.40E+02</c:v>
                </c:pt>
                <c:pt idx="84522">
                  <c:v>5.40E+02</c:v>
                </c:pt>
                <c:pt idx="84523">
                  <c:v>5.40E+02</c:v>
                </c:pt>
                <c:pt idx="84524">
                  <c:v>5.40E+02</c:v>
                </c:pt>
                <c:pt idx="84525">
                  <c:v>5.40E+02</c:v>
                </c:pt>
                <c:pt idx="84526">
                  <c:v>5.40E+02</c:v>
                </c:pt>
                <c:pt idx="84527">
                  <c:v>5.40E+02</c:v>
                </c:pt>
                <c:pt idx="84528">
                  <c:v>5.40E+02</c:v>
                </c:pt>
                <c:pt idx="84529">
                  <c:v>5.40E+02</c:v>
                </c:pt>
                <c:pt idx="84530">
                  <c:v>5.40E+02</c:v>
                </c:pt>
                <c:pt idx="84531">
                  <c:v>5.40E+02</c:v>
                </c:pt>
                <c:pt idx="84532">
                  <c:v>5.40E+02</c:v>
                </c:pt>
                <c:pt idx="84533">
                  <c:v>5.40E+02</c:v>
                </c:pt>
                <c:pt idx="84534">
                  <c:v>5.40E+02</c:v>
                </c:pt>
                <c:pt idx="84535">
                  <c:v>5.40E+02</c:v>
                </c:pt>
                <c:pt idx="84536">
                  <c:v>5.40E+02</c:v>
                </c:pt>
                <c:pt idx="84537">
                  <c:v>5.40E+02</c:v>
                </c:pt>
                <c:pt idx="84538">
                  <c:v>5.40E+02</c:v>
                </c:pt>
                <c:pt idx="84539">
                  <c:v>5.40E+02</c:v>
                </c:pt>
                <c:pt idx="84540">
                  <c:v>5.40E+02</c:v>
                </c:pt>
                <c:pt idx="84541">
                  <c:v>5.40E+02</c:v>
                </c:pt>
                <c:pt idx="84542">
                  <c:v>5.40E+02</c:v>
                </c:pt>
                <c:pt idx="84543">
                  <c:v>5.40E+02</c:v>
                </c:pt>
                <c:pt idx="84544">
                  <c:v>5.40E+02</c:v>
                </c:pt>
                <c:pt idx="84545">
                  <c:v>5.40E+02</c:v>
                </c:pt>
                <c:pt idx="84546">
                  <c:v>5.40E+02</c:v>
                </c:pt>
                <c:pt idx="84547">
                  <c:v>5.40E+02</c:v>
                </c:pt>
                <c:pt idx="84548">
                  <c:v>5.40E+02</c:v>
                </c:pt>
                <c:pt idx="84549">
                  <c:v>5.40E+02</c:v>
                </c:pt>
                <c:pt idx="84550">
                  <c:v>5.40E+02</c:v>
                </c:pt>
                <c:pt idx="84551">
                  <c:v>5.40E+02</c:v>
                </c:pt>
                <c:pt idx="84552">
                  <c:v>5.40E+02</c:v>
                </c:pt>
                <c:pt idx="84553">
                  <c:v>5.40E+02</c:v>
                </c:pt>
                <c:pt idx="84554">
                  <c:v>5.40E+02</c:v>
                </c:pt>
                <c:pt idx="84555">
                  <c:v>5.40E+02</c:v>
                </c:pt>
                <c:pt idx="84556">
                  <c:v>5.40E+02</c:v>
                </c:pt>
                <c:pt idx="84557">
                  <c:v>5.40E+02</c:v>
                </c:pt>
                <c:pt idx="84558">
                  <c:v>5.40E+02</c:v>
                </c:pt>
                <c:pt idx="84559">
                  <c:v>5.40E+02</c:v>
                </c:pt>
                <c:pt idx="84560">
                  <c:v>5.40E+02</c:v>
                </c:pt>
                <c:pt idx="84561">
                  <c:v>5.40E+02</c:v>
                </c:pt>
                <c:pt idx="84562">
                  <c:v>5.40E+02</c:v>
                </c:pt>
                <c:pt idx="84563">
                  <c:v>5.40E+02</c:v>
                </c:pt>
                <c:pt idx="84564">
                  <c:v>5.40E+02</c:v>
                </c:pt>
                <c:pt idx="84565">
                  <c:v>5.40E+02</c:v>
                </c:pt>
                <c:pt idx="84566">
                  <c:v>5.40E+02</c:v>
                </c:pt>
                <c:pt idx="84567">
                  <c:v>5.40E+02</c:v>
                </c:pt>
                <c:pt idx="84568">
                  <c:v>5.40E+02</c:v>
                </c:pt>
                <c:pt idx="84569">
                  <c:v>5.40E+02</c:v>
                </c:pt>
                <c:pt idx="84570">
                  <c:v>5.40E+02</c:v>
                </c:pt>
                <c:pt idx="84571">
                  <c:v>5.40E+02</c:v>
                </c:pt>
                <c:pt idx="84572">
                  <c:v>5.40E+02</c:v>
                </c:pt>
                <c:pt idx="84573">
                  <c:v>5.40E+02</c:v>
                </c:pt>
                <c:pt idx="84574">
                  <c:v>5.40E+02</c:v>
                </c:pt>
                <c:pt idx="84575">
                  <c:v>5.40E+02</c:v>
                </c:pt>
                <c:pt idx="84576">
                  <c:v>5.40E+02</c:v>
                </c:pt>
                <c:pt idx="84577">
                  <c:v>5.40E+02</c:v>
                </c:pt>
                <c:pt idx="84578">
                  <c:v>5.40E+02</c:v>
                </c:pt>
                <c:pt idx="84579">
                  <c:v>5.40E+02</c:v>
                </c:pt>
                <c:pt idx="84580">
                  <c:v>5.40E+02</c:v>
                </c:pt>
                <c:pt idx="84581">
                  <c:v>5.40E+02</c:v>
                </c:pt>
                <c:pt idx="84582">
                  <c:v>5.40E+02</c:v>
                </c:pt>
                <c:pt idx="84583">
                  <c:v>5.40E+02</c:v>
                </c:pt>
                <c:pt idx="84584">
                  <c:v>5.40E+02</c:v>
                </c:pt>
                <c:pt idx="84585">
                  <c:v>5.40E+02</c:v>
                </c:pt>
                <c:pt idx="84586">
                  <c:v>5.40E+02</c:v>
                </c:pt>
                <c:pt idx="84587">
                  <c:v>5.40E+02</c:v>
                </c:pt>
                <c:pt idx="84588">
                  <c:v>5.40E+02</c:v>
                </c:pt>
                <c:pt idx="84589">
                  <c:v>5.40E+02</c:v>
                </c:pt>
                <c:pt idx="84590">
                  <c:v>5.40E+02</c:v>
                </c:pt>
                <c:pt idx="84591">
                  <c:v>5.40E+02</c:v>
                </c:pt>
                <c:pt idx="84592">
                  <c:v>5.40E+02</c:v>
                </c:pt>
                <c:pt idx="84593">
                  <c:v>5.40E+02</c:v>
                </c:pt>
                <c:pt idx="84594">
                  <c:v>5.40E+02</c:v>
                </c:pt>
                <c:pt idx="84595">
                  <c:v>5.40E+02</c:v>
                </c:pt>
                <c:pt idx="84596">
                  <c:v>5.40E+02</c:v>
                </c:pt>
                <c:pt idx="84597">
                  <c:v>5.40E+02</c:v>
                </c:pt>
                <c:pt idx="84598">
                  <c:v>5.40E+02</c:v>
                </c:pt>
                <c:pt idx="84599">
                  <c:v>5.40E+02</c:v>
                </c:pt>
                <c:pt idx="84600">
                  <c:v>5.40E+02</c:v>
                </c:pt>
                <c:pt idx="84601">
                  <c:v>5.40E+02</c:v>
                </c:pt>
                <c:pt idx="84602">
                  <c:v>5.40E+02</c:v>
                </c:pt>
                <c:pt idx="84603">
                  <c:v>5.40E+02</c:v>
                </c:pt>
                <c:pt idx="84604">
                  <c:v>5.40E+02</c:v>
                </c:pt>
                <c:pt idx="84605">
                  <c:v>5.40E+02</c:v>
                </c:pt>
                <c:pt idx="84606">
                  <c:v>5.40E+02</c:v>
                </c:pt>
                <c:pt idx="84607">
                  <c:v>5.40E+02</c:v>
                </c:pt>
                <c:pt idx="84608">
                  <c:v>5.40E+02</c:v>
                </c:pt>
                <c:pt idx="84609">
                  <c:v>5.40E+02</c:v>
                </c:pt>
                <c:pt idx="84610">
                  <c:v>5.40E+02</c:v>
                </c:pt>
                <c:pt idx="84611">
                  <c:v>5.40E+02</c:v>
                </c:pt>
                <c:pt idx="84612">
                  <c:v>5.40E+02</c:v>
                </c:pt>
                <c:pt idx="84613">
                  <c:v>5.40E+02</c:v>
                </c:pt>
                <c:pt idx="84614">
                  <c:v>5.40E+02</c:v>
                </c:pt>
                <c:pt idx="84615">
                  <c:v>5.40E+02</c:v>
                </c:pt>
                <c:pt idx="84616">
                  <c:v>5.40E+02</c:v>
                </c:pt>
                <c:pt idx="84617">
                  <c:v>5.40E+02</c:v>
                </c:pt>
                <c:pt idx="84618">
                  <c:v>5.40E+02</c:v>
                </c:pt>
                <c:pt idx="84619">
                  <c:v>5.40E+02</c:v>
                </c:pt>
                <c:pt idx="84620">
                  <c:v>5.40E+02</c:v>
                </c:pt>
                <c:pt idx="84621">
                  <c:v>5.40E+02</c:v>
                </c:pt>
                <c:pt idx="84622">
                  <c:v>5.40E+02</c:v>
                </c:pt>
                <c:pt idx="84623">
                  <c:v>5.40E+02</c:v>
                </c:pt>
                <c:pt idx="84624">
                  <c:v>5.40E+02</c:v>
                </c:pt>
                <c:pt idx="84625">
                  <c:v>5.40E+02</c:v>
                </c:pt>
                <c:pt idx="84626">
                  <c:v>5.40E+02</c:v>
                </c:pt>
                <c:pt idx="84627">
                  <c:v>5.40E+02</c:v>
                </c:pt>
                <c:pt idx="84628">
                  <c:v>5.40E+02</c:v>
                </c:pt>
                <c:pt idx="84629">
                  <c:v>5.40E+02</c:v>
                </c:pt>
                <c:pt idx="84630">
                  <c:v>5.40E+02</c:v>
                </c:pt>
                <c:pt idx="84631">
                  <c:v>5.40E+02</c:v>
                </c:pt>
                <c:pt idx="84632">
                  <c:v>5.40E+02</c:v>
                </c:pt>
                <c:pt idx="84633">
                  <c:v>5.40E+02</c:v>
                </c:pt>
                <c:pt idx="84634">
                  <c:v>5.40E+02</c:v>
                </c:pt>
                <c:pt idx="84635">
                  <c:v>5.40E+02</c:v>
                </c:pt>
                <c:pt idx="84636">
                  <c:v>5.40E+02</c:v>
                </c:pt>
                <c:pt idx="84637">
                  <c:v>5.40E+02</c:v>
                </c:pt>
                <c:pt idx="84638">
                  <c:v>5.40E+02</c:v>
                </c:pt>
                <c:pt idx="84639">
                  <c:v>5.40E+02</c:v>
                </c:pt>
                <c:pt idx="84640">
                  <c:v>5.40E+02</c:v>
                </c:pt>
                <c:pt idx="84641">
                  <c:v>5.40E+02</c:v>
                </c:pt>
                <c:pt idx="84642">
                  <c:v>5.40E+02</c:v>
                </c:pt>
                <c:pt idx="84643">
                  <c:v>5.40E+02</c:v>
                </c:pt>
                <c:pt idx="84644">
                  <c:v>5.40E+02</c:v>
                </c:pt>
                <c:pt idx="84645">
                  <c:v>5.40E+02</c:v>
                </c:pt>
                <c:pt idx="84646">
                  <c:v>5.40E+02</c:v>
                </c:pt>
                <c:pt idx="84647">
                  <c:v>5.40E+02</c:v>
                </c:pt>
                <c:pt idx="84648">
                  <c:v>5.40E+02</c:v>
                </c:pt>
                <c:pt idx="84649">
                  <c:v>5.40E+02</c:v>
                </c:pt>
                <c:pt idx="84650">
                  <c:v>5.40E+02</c:v>
                </c:pt>
                <c:pt idx="84651">
                  <c:v>5.40E+02</c:v>
                </c:pt>
                <c:pt idx="84652">
                  <c:v>5.40E+02</c:v>
                </c:pt>
                <c:pt idx="84653">
                  <c:v>5.40E+02</c:v>
                </c:pt>
                <c:pt idx="84654">
                  <c:v>5.40E+02</c:v>
                </c:pt>
                <c:pt idx="84655">
                  <c:v>5.40E+02</c:v>
                </c:pt>
                <c:pt idx="84656">
                  <c:v>5.40E+02</c:v>
                </c:pt>
                <c:pt idx="84657">
                  <c:v>5.40E+02</c:v>
                </c:pt>
                <c:pt idx="84658">
                  <c:v>5.40E+02</c:v>
                </c:pt>
                <c:pt idx="84659">
                  <c:v>5.40E+02</c:v>
                </c:pt>
                <c:pt idx="84660">
                  <c:v>5.40E+02</c:v>
                </c:pt>
                <c:pt idx="84661">
                  <c:v>5.40E+02</c:v>
                </c:pt>
                <c:pt idx="84662">
                  <c:v>5.40E+02</c:v>
                </c:pt>
                <c:pt idx="84663">
                  <c:v>5.40E+02</c:v>
                </c:pt>
                <c:pt idx="84664">
                  <c:v>5.40E+02</c:v>
                </c:pt>
                <c:pt idx="84665">
                  <c:v>5.40E+02</c:v>
                </c:pt>
                <c:pt idx="84666">
                  <c:v>5.40E+02</c:v>
                </c:pt>
                <c:pt idx="84667">
                  <c:v>5.40E+02</c:v>
                </c:pt>
                <c:pt idx="84668">
                  <c:v>5.40E+02</c:v>
                </c:pt>
                <c:pt idx="84669">
                  <c:v>5.40E+02</c:v>
                </c:pt>
                <c:pt idx="84670">
                  <c:v>5.40E+02</c:v>
                </c:pt>
                <c:pt idx="84671">
                  <c:v>5.40E+02</c:v>
                </c:pt>
                <c:pt idx="84672">
                  <c:v>5.40E+02</c:v>
                </c:pt>
                <c:pt idx="84673">
                  <c:v>5.40E+02</c:v>
                </c:pt>
                <c:pt idx="84674">
                  <c:v>5.40E+02</c:v>
                </c:pt>
                <c:pt idx="84675">
                  <c:v>5.40E+02</c:v>
                </c:pt>
                <c:pt idx="84676">
                  <c:v>5.40E+02</c:v>
                </c:pt>
                <c:pt idx="84677">
                  <c:v>5.40E+02</c:v>
                </c:pt>
                <c:pt idx="84678">
                  <c:v>5.40E+02</c:v>
                </c:pt>
                <c:pt idx="84679">
                  <c:v>5.40E+02</c:v>
                </c:pt>
                <c:pt idx="84680">
                  <c:v>5.40E+02</c:v>
                </c:pt>
                <c:pt idx="84681">
                  <c:v>5.40E+02</c:v>
                </c:pt>
                <c:pt idx="84682">
                  <c:v>5.40E+02</c:v>
                </c:pt>
                <c:pt idx="84683">
                  <c:v>5.40E+02</c:v>
                </c:pt>
                <c:pt idx="84684">
                  <c:v>5.40E+02</c:v>
                </c:pt>
                <c:pt idx="84685">
                  <c:v>5.40E+02</c:v>
                </c:pt>
                <c:pt idx="84686">
                  <c:v>5.40E+02</c:v>
                </c:pt>
                <c:pt idx="84687">
                  <c:v>5.40E+02</c:v>
                </c:pt>
                <c:pt idx="84688">
                  <c:v>5.40E+02</c:v>
                </c:pt>
                <c:pt idx="84689">
                  <c:v>5.40E+02</c:v>
                </c:pt>
                <c:pt idx="84690">
                  <c:v>5.40E+02</c:v>
                </c:pt>
                <c:pt idx="84691">
                  <c:v>5.40E+02</c:v>
                </c:pt>
                <c:pt idx="84692">
                  <c:v>5.40E+02</c:v>
                </c:pt>
                <c:pt idx="84693">
                  <c:v>5.40E+02</c:v>
                </c:pt>
                <c:pt idx="84694">
                  <c:v>5.40E+02</c:v>
                </c:pt>
                <c:pt idx="84695">
                  <c:v>5.40E+02</c:v>
                </c:pt>
                <c:pt idx="84696">
                  <c:v>5.40E+02</c:v>
                </c:pt>
                <c:pt idx="84697">
                  <c:v>5.40E+02</c:v>
                </c:pt>
                <c:pt idx="84698">
                  <c:v>5.40E+02</c:v>
                </c:pt>
                <c:pt idx="84699">
                  <c:v>5.40E+02</c:v>
                </c:pt>
                <c:pt idx="84700">
                  <c:v>5.40E+02</c:v>
                </c:pt>
                <c:pt idx="84701">
                  <c:v>5.40E+02</c:v>
                </c:pt>
                <c:pt idx="84702">
                  <c:v>5.40E+02</c:v>
                </c:pt>
                <c:pt idx="84703">
                  <c:v>5.40E+02</c:v>
                </c:pt>
                <c:pt idx="84704">
                  <c:v>5.40E+02</c:v>
                </c:pt>
                <c:pt idx="84705">
                  <c:v>5.40E+02</c:v>
                </c:pt>
                <c:pt idx="84706">
                  <c:v>5.40E+02</c:v>
                </c:pt>
                <c:pt idx="84707">
                  <c:v>5.40E+02</c:v>
                </c:pt>
                <c:pt idx="84708">
                  <c:v>5.40E+02</c:v>
                </c:pt>
                <c:pt idx="84709">
                  <c:v>5.40E+02</c:v>
                </c:pt>
                <c:pt idx="84710">
                  <c:v>5.40E+02</c:v>
                </c:pt>
                <c:pt idx="84711">
                  <c:v>5.40E+02</c:v>
                </c:pt>
                <c:pt idx="84712">
                  <c:v>5.40E+02</c:v>
                </c:pt>
                <c:pt idx="84713">
                  <c:v>5.40E+02</c:v>
                </c:pt>
                <c:pt idx="84714">
                  <c:v>5.40E+02</c:v>
                </c:pt>
                <c:pt idx="84715">
                  <c:v>5.40E+02</c:v>
                </c:pt>
                <c:pt idx="84716">
                  <c:v>5.40E+02</c:v>
                </c:pt>
                <c:pt idx="84717">
                  <c:v>5.40E+02</c:v>
                </c:pt>
                <c:pt idx="84718">
                  <c:v>5.40E+02</c:v>
                </c:pt>
                <c:pt idx="84719">
                  <c:v>5.40E+02</c:v>
                </c:pt>
                <c:pt idx="84720">
                  <c:v>5.40E+02</c:v>
                </c:pt>
                <c:pt idx="84721">
                  <c:v>5.40E+02</c:v>
                </c:pt>
                <c:pt idx="84722">
                  <c:v>5.40E+02</c:v>
                </c:pt>
                <c:pt idx="84723">
                  <c:v>5.40E+02</c:v>
                </c:pt>
                <c:pt idx="84724">
                  <c:v>5.40E+02</c:v>
                </c:pt>
                <c:pt idx="84725">
                  <c:v>5.40E+02</c:v>
                </c:pt>
                <c:pt idx="84726">
                  <c:v>5.40E+02</c:v>
                </c:pt>
                <c:pt idx="84727">
                  <c:v>5.40E+02</c:v>
                </c:pt>
                <c:pt idx="84728">
                  <c:v>5.40E+02</c:v>
                </c:pt>
                <c:pt idx="84729">
                  <c:v>5.40E+02</c:v>
                </c:pt>
                <c:pt idx="84730">
                  <c:v>5.40E+02</c:v>
                </c:pt>
                <c:pt idx="84731">
                  <c:v>5.40E+02</c:v>
                </c:pt>
                <c:pt idx="84732">
                  <c:v>5.40E+02</c:v>
                </c:pt>
                <c:pt idx="84733">
                  <c:v>5.40E+02</c:v>
                </c:pt>
                <c:pt idx="84734">
                  <c:v>5.40E+02</c:v>
                </c:pt>
                <c:pt idx="84735">
                  <c:v>5.40E+02</c:v>
                </c:pt>
                <c:pt idx="84736">
                  <c:v>5.40E+02</c:v>
                </c:pt>
                <c:pt idx="84737">
                  <c:v>5.40E+02</c:v>
                </c:pt>
                <c:pt idx="84738">
                  <c:v>5.40E+02</c:v>
                </c:pt>
                <c:pt idx="84739">
                  <c:v>5.40E+02</c:v>
                </c:pt>
                <c:pt idx="84740">
                  <c:v>5.40E+02</c:v>
                </c:pt>
                <c:pt idx="84741">
                  <c:v>5.40E+02</c:v>
                </c:pt>
                <c:pt idx="84742">
                  <c:v>5.40E+02</c:v>
                </c:pt>
                <c:pt idx="84743">
                  <c:v>5.40E+02</c:v>
                </c:pt>
                <c:pt idx="84744">
                  <c:v>5.40E+02</c:v>
                </c:pt>
                <c:pt idx="84745">
                  <c:v>5.40E+02</c:v>
                </c:pt>
                <c:pt idx="84746">
                  <c:v>5.40E+02</c:v>
                </c:pt>
                <c:pt idx="84747">
                  <c:v>5.40E+02</c:v>
                </c:pt>
                <c:pt idx="84748">
                  <c:v>5.40E+02</c:v>
                </c:pt>
                <c:pt idx="84749">
                  <c:v>5.40E+02</c:v>
                </c:pt>
                <c:pt idx="84750">
                  <c:v>5.40E+02</c:v>
                </c:pt>
                <c:pt idx="84751">
                  <c:v>5.40E+02</c:v>
                </c:pt>
                <c:pt idx="84752">
                  <c:v>5.40E+02</c:v>
                </c:pt>
                <c:pt idx="84753">
                  <c:v>5.40E+02</c:v>
                </c:pt>
                <c:pt idx="84754">
                  <c:v>5.40E+02</c:v>
                </c:pt>
                <c:pt idx="84755">
                  <c:v>5.40E+02</c:v>
                </c:pt>
                <c:pt idx="84756">
                  <c:v>5.40E+02</c:v>
                </c:pt>
                <c:pt idx="84757">
                  <c:v>5.40E+02</c:v>
                </c:pt>
                <c:pt idx="84758">
                  <c:v>5.40E+02</c:v>
                </c:pt>
                <c:pt idx="84759">
                  <c:v>5.40E+02</c:v>
                </c:pt>
                <c:pt idx="84760">
                  <c:v>5.40E+02</c:v>
                </c:pt>
                <c:pt idx="84761">
                  <c:v>5.40E+02</c:v>
                </c:pt>
                <c:pt idx="84762">
                  <c:v>5.40E+02</c:v>
                </c:pt>
                <c:pt idx="84763">
                  <c:v>5.40E+02</c:v>
                </c:pt>
                <c:pt idx="84764">
                  <c:v>5.40E+02</c:v>
                </c:pt>
                <c:pt idx="84765">
                  <c:v>5.40E+02</c:v>
                </c:pt>
                <c:pt idx="84766">
                  <c:v>5.40E+02</c:v>
                </c:pt>
                <c:pt idx="84767">
                  <c:v>5.40E+02</c:v>
                </c:pt>
                <c:pt idx="84768">
                  <c:v>5.40E+02</c:v>
                </c:pt>
                <c:pt idx="84769">
                  <c:v>5.40E+02</c:v>
                </c:pt>
                <c:pt idx="84770">
                  <c:v>5.40E+02</c:v>
                </c:pt>
                <c:pt idx="84771">
                  <c:v>5.40E+02</c:v>
                </c:pt>
                <c:pt idx="84772">
                  <c:v>5.40E+02</c:v>
                </c:pt>
                <c:pt idx="84773">
                  <c:v>5.40E+02</c:v>
                </c:pt>
                <c:pt idx="84774">
                  <c:v>5.40E+02</c:v>
                </c:pt>
                <c:pt idx="84775">
                  <c:v>5.40E+02</c:v>
                </c:pt>
                <c:pt idx="84776">
                  <c:v>5.40E+02</c:v>
                </c:pt>
                <c:pt idx="84777">
                  <c:v>5.40E+02</c:v>
                </c:pt>
                <c:pt idx="84778">
                  <c:v>5.40E+02</c:v>
                </c:pt>
                <c:pt idx="84779">
                  <c:v>5.40E+02</c:v>
                </c:pt>
                <c:pt idx="84780">
                  <c:v>5.40E+02</c:v>
                </c:pt>
                <c:pt idx="84781">
                  <c:v>5.40E+02</c:v>
                </c:pt>
                <c:pt idx="84782">
                  <c:v>5.40E+02</c:v>
                </c:pt>
                <c:pt idx="84783">
                  <c:v>5.40E+02</c:v>
                </c:pt>
                <c:pt idx="84784">
                  <c:v>5.40E+02</c:v>
                </c:pt>
                <c:pt idx="84785">
                  <c:v>5.40E+02</c:v>
                </c:pt>
                <c:pt idx="84786">
                  <c:v>5.40E+02</c:v>
                </c:pt>
                <c:pt idx="84787">
                  <c:v>5.40E+02</c:v>
                </c:pt>
                <c:pt idx="84788">
                  <c:v>5.40E+02</c:v>
                </c:pt>
                <c:pt idx="84789">
                  <c:v>5.40E+02</c:v>
                </c:pt>
                <c:pt idx="84790">
                  <c:v>5.40E+02</c:v>
                </c:pt>
                <c:pt idx="84791">
                  <c:v>5.40E+02</c:v>
                </c:pt>
                <c:pt idx="84792">
                  <c:v>5.40E+02</c:v>
                </c:pt>
                <c:pt idx="84793">
                  <c:v>5.40E+02</c:v>
                </c:pt>
                <c:pt idx="84794">
                  <c:v>5.40E+02</c:v>
                </c:pt>
                <c:pt idx="84795">
                  <c:v>5.40E+02</c:v>
                </c:pt>
                <c:pt idx="84796">
                  <c:v>5.40E+02</c:v>
                </c:pt>
                <c:pt idx="84797">
                  <c:v>5.40E+02</c:v>
                </c:pt>
                <c:pt idx="84798">
                  <c:v>5.40E+02</c:v>
                </c:pt>
                <c:pt idx="84799">
                  <c:v>5.40E+02</c:v>
                </c:pt>
                <c:pt idx="84800">
                  <c:v>5.40E+02</c:v>
                </c:pt>
                <c:pt idx="84801">
                  <c:v>5.40E+02</c:v>
                </c:pt>
                <c:pt idx="84802">
                  <c:v>5.40E+02</c:v>
                </c:pt>
                <c:pt idx="84803">
                  <c:v>5.40E+02</c:v>
                </c:pt>
                <c:pt idx="84804">
                  <c:v>5.40E+02</c:v>
                </c:pt>
                <c:pt idx="84805">
                  <c:v>5.40E+02</c:v>
                </c:pt>
                <c:pt idx="84806">
                  <c:v>5.40E+02</c:v>
                </c:pt>
                <c:pt idx="84807">
                  <c:v>5.40E+02</c:v>
                </c:pt>
                <c:pt idx="84808">
                  <c:v>5.40E+02</c:v>
                </c:pt>
                <c:pt idx="84809">
                  <c:v>5.40E+02</c:v>
                </c:pt>
                <c:pt idx="84810">
                  <c:v>5.40E+02</c:v>
                </c:pt>
                <c:pt idx="84811">
                  <c:v>5.40E+02</c:v>
                </c:pt>
                <c:pt idx="84812">
                  <c:v>5.40E+02</c:v>
                </c:pt>
                <c:pt idx="84813">
                  <c:v>5.40E+02</c:v>
                </c:pt>
                <c:pt idx="84814">
                  <c:v>5.40E+02</c:v>
                </c:pt>
                <c:pt idx="84815">
                  <c:v>5.40E+02</c:v>
                </c:pt>
                <c:pt idx="84816">
                  <c:v>5.40E+02</c:v>
                </c:pt>
                <c:pt idx="84817">
                  <c:v>5.40E+02</c:v>
                </c:pt>
                <c:pt idx="84818">
                  <c:v>5.40E+02</c:v>
                </c:pt>
                <c:pt idx="84819">
                  <c:v>5.40E+02</c:v>
                </c:pt>
                <c:pt idx="84820">
                  <c:v>5.40E+02</c:v>
                </c:pt>
                <c:pt idx="84821">
                  <c:v>5.40E+02</c:v>
                </c:pt>
                <c:pt idx="84822">
                  <c:v>5.40E+02</c:v>
                </c:pt>
                <c:pt idx="84823">
                  <c:v>5.40E+02</c:v>
                </c:pt>
                <c:pt idx="84824">
                  <c:v>5.40E+02</c:v>
                </c:pt>
                <c:pt idx="84825">
                  <c:v>5.40E+02</c:v>
                </c:pt>
                <c:pt idx="84826">
                  <c:v>5.40E+02</c:v>
                </c:pt>
                <c:pt idx="84827">
                  <c:v>5.40E+02</c:v>
                </c:pt>
                <c:pt idx="84828">
                  <c:v>5.40E+02</c:v>
                </c:pt>
                <c:pt idx="84829">
                  <c:v>5.40E+02</c:v>
                </c:pt>
                <c:pt idx="84830">
                  <c:v>5.40E+02</c:v>
                </c:pt>
                <c:pt idx="84831">
                  <c:v>5.40E+02</c:v>
                </c:pt>
                <c:pt idx="84832">
                  <c:v>5.40E+02</c:v>
                </c:pt>
                <c:pt idx="84833">
                  <c:v>5.40E+02</c:v>
                </c:pt>
                <c:pt idx="84834">
                  <c:v>5.40E+02</c:v>
                </c:pt>
                <c:pt idx="84835">
                  <c:v>5.40E+02</c:v>
                </c:pt>
                <c:pt idx="84836">
                  <c:v>5.40E+02</c:v>
                </c:pt>
                <c:pt idx="84837">
                  <c:v>5.40E+02</c:v>
                </c:pt>
                <c:pt idx="84838">
                  <c:v>5.40E+02</c:v>
                </c:pt>
                <c:pt idx="84839">
                  <c:v>5.40E+02</c:v>
                </c:pt>
                <c:pt idx="84840">
                  <c:v>5.40E+02</c:v>
                </c:pt>
                <c:pt idx="84841">
                  <c:v>5.40E+02</c:v>
                </c:pt>
                <c:pt idx="84842">
                  <c:v>5.40E+02</c:v>
                </c:pt>
                <c:pt idx="84843">
                  <c:v>5.40E+02</c:v>
                </c:pt>
                <c:pt idx="84844">
                  <c:v>5.40E+02</c:v>
                </c:pt>
                <c:pt idx="84845">
                  <c:v>5.40E+02</c:v>
                </c:pt>
                <c:pt idx="84846">
                  <c:v>5.40E+02</c:v>
                </c:pt>
                <c:pt idx="84847">
                  <c:v>5.40E+02</c:v>
                </c:pt>
                <c:pt idx="84848">
                  <c:v>5.40E+02</c:v>
                </c:pt>
                <c:pt idx="84849">
                  <c:v>5.40E+02</c:v>
                </c:pt>
                <c:pt idx="84850">
                  <c:v>5.40E+02</c:v>
                </c:pt>
                <c:pt idx="84851">
                  <c:v>5.40E+02</c:v>
                </c:pt>
                <c:pt idx="84852">
                  <c:v>5.40E+02</c:v>
                </c:pt>
                <c:pt idx="84853">
                  <c:v>5.40E+02</c:v>
                </c:pt>
                <c:pt idx="84854">
                  <c:v>5.40E+02</c:v>
                </c:pt>
                <c:pt idx="84855">
                  <c:v>5.40E+02</c:v>
                </c:pt>
                <c:pt idx="84856">
                  <c:v>5.40E+02</c:v>
                </c:pt>
                <c:pt idx="84857">
                  <c:v>5.40E+02</c:v>
                </c:pt>
                <c:pt idx="84858">
                  <c:v>5.40E+02</c:v>
                </c:pt>
                <c:pt idx="84859">
                  <c:v>5.40E+02</c:v>
                </c:pt>
                <c:pt idx="84860">
                  <c:v>5.40E+02</c:v>
                </c:pt>
                <c:pt idx="84861">
                  <c:v>5.40E+02</c:v>
                </c:pt>
                <c:pt idx="84862">
                  <c:v>5.40E+02</c:v>
                </c:pt>
                <c:pt idx="84863">
                  <c:v>5.40E+02</c:v>
                </c:pt>
                <c:pt idx="84864">
                  <c:v>5.40E+02</c:v>
                </c:pt>
                <c:pt idx="84865">
                  <c:v>5.40E+02</c:v>
                </c:pt>
                <c:pt idx="84866">
                  <c:v>5.40E+02</c:v>
                </c:pt>
                <c:pt idx="84867">
                  <c:v>5.40E+02</c:v>
                </c:pt>
                <c:pt idx="84868">
                  <c:v>5.40E+02</c:v>
                </c:pt>
                <c:pt idx="84869">
                  <c:v>5.40E+02</c:v>
                </c:pt>
                <c:pt idx="84870">
                  <c:v>5.40E+02</c:v>
                </c:pt>
                <c:pt idx="84871">
                  <c:v>5.40E+02</c:v>
                </c:pt>
                <c:pt idx="84872">
                  <c:v>5.40E+02</c:v>
                </c:pt>
                <c:pt idx="84873">
                  <c:v>5.40E+02</c:v>
                </c:pt>
                <c:pt idx="84874">
                  <c:v>5.40E+02</c:v>
                </c:pt>
                <c:pt idx="84875">
                  <c:v>5.40E+02</c:v>
                </c:pt>
                <c:pt idx="84876">
                  <c:v>5.40E+02</c:v>
                </c:pt>
                <c:pt idx="84877">
                  <c:v>5.40E+02</c:v>
                </c:pt>
                <c:pt idx="84878">
                  <c:v>5.40E+02</c:v>
                </c:pt>
                <c:pt idx="84879">
                  <c:v>5.40E+02</c:v>
                </c:pt>
                <c:pt idx="84880">
                  <c:v>5.40E+02</c:v>
                </c:pt>
                <c:pt idx="84881">
                  <c:v>5.40E+02</c:v>
                </c:pt>
                <c:pt idx="84882">
                  <c:v>5.40E+02</c:v>
                </c:pt>
                <c:pt idx="84883">
                  <c:v>5.40E+02</c:v>
                </c:pt>
                <c:pt idx="84884">
                  <c:v>5.40E+02</c:v>
                </c:pt>
                <c:pt idx="84885">
                  <c:v>5.40E+02</c:v>
                </c:pt>
                <c:pt idx="84886">
                  <c:v>5.40E+02</c:v>
                </c:pt>
                <c:pt idx="84887">
                  <c:v>5.40E+02</c:v>
                </c:pt>
                <c:pt idx="84888">
                  <c:v>5.40E+02</c:v>
                </c:pt>
                <c:pt idx="84889">
                  <c:v>5.40E+02</c:v>
                </c:pt>
                <c:pt idx="84890">
                  <c:v>5.40E+02</c:v>
                </c:pt>
                <c:pt idx="84891">
                  <c:v>5.40E+02</c:v>
                </c:pt>
                <c:pt idx="84892">
                  <c:v>5.40E+02</c:v>
                </c:pt>
                <c:pt idx="84893">
                  <c:v>5.40E+02</c:v>
                </c:pt>
                <c:pt idx="84894">
                  <c:v>5.40E+02</c:v>
                </c:pt>
                <c:pt idx="84895">
                  <c:v>5.40E+02</c:v>
                </c:pt>
                <c:pt idx="84896">
                  <c:v>5.40E+02</c:v>
                </c:pt>
                <c:pt idx="84897">
                  <c:v>5.40E+02</c:v>
                </c:pt>
                <c:pt idx="84898">
                  <c:v>5.40E+02</c:v>
                </c:pt>
                <c:pt idx="84899">
                  <c:v>5.40E+02</c:v>
                </c:pt>
                <c:pt idx="84900">
                  <c:v>5.40E+02</c:v>
                </c:pt>
                <c:pt idx="84901">
                  <c:v>5.40E+02</c:v>
                </c:pt>
                <c:pt idx="84902">
                  <c:v>5.40E+02</c:v>
                </c:pt>
                <c:pt idx="84903">
                  <c:v>5.40E+02</c:v>
                </c:pt>
                <c:pt idx="84904">
                  <c:v>5.40E+02</c:v>
                </c:pt>
                <c:pt idx="84905">
                  <c:v>5.40E+02</c:v>
                </c:pt>
                <c:pt idx="84906">
                  <c:v>5.40E+02</c:v>
                </c:pt>
                <c:pt idx="84907">
                  <c:v>5.40E+02</c:v>
                </c:pt>
                <c:pt idx="84908">
                  <c:v>5.40E+02</c:v>
                </c:pt>
                <c:pt idx="84909">
                  <c:v>5.40E+02</c:v>
                </c:pt>
                <c:pt idx="84910">
                  <c:v>5.40E+02</c:v>
                </c:pt>
                <c:pt idx="84911">
                  <c:v>5.40E+02</c:v>
                </c:pt>
                <c:pt idx="84912">
                  <c:v>5.40E+02</c:v>
                </c:pt>
                <c:pt idx="84913">
                  <c:v>5.40E+02</c:v>
                </c:pt>
                <c:pt idx="84914">
                  <c:v>5.40E+02</c:v>
                </c:pt>
                <c:pt idx="84915">
                  <c:v>5.40E+02</c:v>
                </c:pt>
                <c:pt idx="84916">
                  <c:v>5.40E+02</c:v>
                </c:pt>
                <c:pt idx="84917">
                  <c:v>5.40E+02</c:v>
                </c:pt>
                <c:pt idx="84918">
                  <c:v>5.40E+02</c:v>
                </c:pt>
                <c:pt idx="84919">
                  <c:v>5.40E+02</c:v>
                </c:pt>
                <c:pt idx="84920">
                  <c:v>5.40E+02</c:v>
                </c:pt>
                <c:pt idx="84921">
                  <c:v>5.40E+02</c:v>
                </c:pt>
                <c:pt idx="84922">
                  <c:v>5.40E+02</c:v>
                </c:pt>
                <c:pt idx="84923">
                  <c:v>5.40E+02</c:v>
                </c:pt>
                <c:pt idx="84924">
                  <c:v>5.40E+02</c:v>
                </c:pt>
                <c:pt idx="84925">
                  <c:v>5.40E+02</c:v>
                </c:pt>
                <c:pt idx="84926">
                  <c:v>5.40E+02</c:v>
                </c:pt>
                <c:pt idx="84927">
                  <c:v>5.40E+02</c:v>
                </c:pt>
                <c:pt idx="84928">
                  <c:v>5.40E+02</c:v>
                </c:pt>
                <c:pt idx="84929">
                  <c:v>5.40E+02</c:v>
                </c:pt>
                <c:pt idx="84930">
                  <c:v>5.40E+02</c:v>
                </c:pt>
                <c:pt idx="84931">
                  <c:v>5.40E+02</c:v>
                </c:pt>
                <c:pt idx="84932">
                  <c:v>5.40E+02</c:v>
                </c:pt>
                <c:pt idx="84933">
                  <c:v>5.40E+02</c:v>
                </c:pt>
                <c:pt idx="84934">
                  <c:v>5.40E+02</c:v>
                </c:pt>
                <c:pt idx="84935">
                  <c:v>5.40E+02</c:v>
                </c:pt>
                <c:pt idx="84936">
                  <c:v>5.40E+02</c:v>
                </c:pt>
                <c:pt idx="84937">
                  <c:v>5.40E+02</c:v>
                </c:pt>
                <c:pt idx="84938">
                  <c:v>5.40E+02</c:v>
                </c:pt>
                <c:pt idx="84939">
                  <c:v>5.40E+02</c:v>
                </c:pt>
                <c:pt idx="84940">
                  <c:v>5.40E+02</c:v>
                </c:pt>
                <c:pt idx="84941">
                  <c:v>5.40E+02</c:v>
                </c:pt>
                <c:pt idx="84942">
                  <c:v>5.40E+02</c:v>
                </c:pt>
                <c:pt idx="84943">
                  <c:v>5.40E+02</c:v>
                </c:pt>
                <c:pt idx="84944">
                  <c:v>5.40E+02</c:v>
                </c:pt>
                <c:pt idx="84945">
                  <c:v>5.40E+02</c:v>
                </c:pt>
                <c:pt idx="84946">
                  <c:v>5.40E+02</c:v>
                </c:pt>
                <c:pt idx="84947">
                  <c:v>5.40E+02</c:v>
                </c:pt>
                <c:pt idx="84948">
                  <c:v>5.40E+02</c:v>
                </c:pt>
                <c:pt idx="84949">
                  <c:v>5.40E+02</c:v>
                </c:pt>
                <c:pt idx="84950">
                  <c:v>5.40E+02</c:v>
                </c:pt>
                <c:pt idx="84951">
                  <c:v>5.40E+02</c:v>
                </c:pt>
                <c:pt idx="84952">
                  <c:v>5.40E+02</c:v>
                </c:pt>
                <c:pt idx="84953">
                  <c:v>5.40E+02</c:v>
                </c:pt>
                <c:pt idx="84954">
                  <c:v>5.40E+02</c:v>
                </c:pt>
                <c:pt idx="84955">
                  <c:v>5.40E+02</c:v>
                </c:pt>
                <c:pt idx="84956">
                  <c:v>5.40E+02</c:v>
                </c:pt>
                <c:pt idx="84957">
                  <c:v>5.40E+02</c:v>
                </c:pt>
                <c:pt idx="84958">
                  <c:v>5.40E+02</c:v>
                </c:pt>
                <c:pt idx="84959">
                  <c:v>5.40E+02</c:v>
                </c:pt>
                <c:pt idx="84960">
                  <c:v>5.40E+02</c:v>
                </c:pt>
                <c:pt idx="84961">
                  <c:v>5.40E+02</c:v>
                </c:pt>
                <c:pt idx="84962">
                  <c:v>5.40E+02</c:v>
                </c:pt>
                <c:pt idx="84963">
                  <c:v>5.40E+02</c:v>
                </c:pt>
                <c:pt idx="84964">
                  <c:v>5.40E+02</c:v>
                </c:pt>
                <c:pt idx="84965">
                  <c:v>5.40E+02</c:v>
                </c:pt>
                <c:pt idx="84966">
                  <c:v>5.40E+02</c:v>
                </c:pt>
                <c:pt idx="84967">
                  <c:v>5.40E+02</c:v>
                </c:pt>
                <c:pt idx="84968">
                  <c:v>5.40E+02</c:v>
                </c:pt>
                <c:pt idx="84969">
                  <c:v>5.40E+02</c:v>
                </c:pt>
                <c:pt idx="84970">
                  <c:v>5.40E+02</c:v>
                </c:pt>
                <c:pt idx="84971">
                  <c:v>5.40E+02</c:v>
                </c:pt>
                <c:pt idx="84972">
                  <c:v>5.40E+02</c:v>
                </c:pt>
                <c:pt idx="84973">
                  <c:v>5.40E+02</c:v>
                </c:pt>
                <c:pt idx="84974">
                  <c:v>5.40E+02</c:v>
                </c:pt>
                <c:pt idx="84975">
                  <c:v>5.40E+02</c:v>
                </c:pt>
                <c:pt idx="84976">
                  <c:v>5.40E+02</c:v>
                </c:pt>
                <c:pt idx="84977">
                  <c:v>5.40E+02</c:v>
                </c:pt>
                <c:pt idx="84978">
                  <c:v>5.40E+02</c:v>
                </c:pt>
                <c:pt idx="84979">
                  <c:v>5.40E+02</c:v>
                </c:pt>
                <c:pt idx="84980">
                  <c:v>5.40E+02</c:v>
                </c:pt>
                <c:pt idx="84981">
                  <c:v>5.40E+02</c:v>
                </c:pt>
                <c:pt idx="84982">
                  <c:v>5.40E+02</c:v>
                </c:pt>
                <c:pt idx="84983">
                  <c:v>5.40E+02</c:v>
                </c:pt>
                <c:pt idx="84984">
                  <c:v>5.40E+02</c:v>
                </c:pt>
                <c:pt idx="84985">
                  <c:v>5.40E+02</c:v>
                </c:pt>
                <c:pt idx="84986">
                  <c:v>5.40E+02</c:v>
                </c:pt>
                <c:pt idx="84987">
                  <c:v>5.40E+02</c:v>
                </c:pt>
                <c:pt idx="84988">
                  <c:v>5.40E+02</c:v>
                </c:pt>
                <c:pt idx="84989">
                  <c:v>5.40E+02</c:v>
                </c:pt>
                <c:pt idx="84990">
                  <c:v>5.40E+02</c:v>
                </c:pt>
                <c:pt idx="84991">
                  <c:v>5.40E+02</c:v>
                </c:pt>
                <c:pt idx="84992">
                  <c:v>5.40E+02</c:v>
                </c:pt>
                <c:pt idx="84993">
                  <c:v>5.40E+02</c:v>
                </c:pt>
                <c:pt idx="84994">
                  <c:v>5.40E+02</c:v>
                </c:pt>
                <c:pt idx="84995">
                  <c:v>5.40E+02</c:v>
                </c:pt>
                <c:pt idx="84996">
                  <c:v>5.40E+02</c:v>
                </c:pt>
                <c:pt idx="84997">
                  <c:v>5.40E+02</c:v>
                </c:pt>
                <c:pt idx="84998">
                  <c:v>5.40E+02</c:v>
                </c:pt>
                <c:pt idx="84999">
                  <c:v>5.40E+02</c:v>
                </c:pt>
                <c:pt idx="85000">
                  <c:v>5.40E+02</c:v>
                </c:pt>
                <c:pt idx="85001">
                  <c:v>5.40E+02</c:v>
                </c:pt>
                <c:pt idx="85002">
                  <c:v>5.40E+02</c:v>
                </c:pt>
                <c:pt idx="85003">
                  <c:v>5.40E+02</c:v>
                </c:pt>
                <c:pt idx="85004">
                  <c:v>5.40E+02</c:v>
                </c:pt>
                <c:pt idx="85005">
                  <c:v>5.40E+02</c:v>
                </c:pt>
                <c:pt idx="85006">
                  <c:v>5.40E+02</c:v>
                </c:pt>
                <c:pt idx="85007">
                  <c:v>5.40E+02</c:v>
                </c:pt>
                <c:pt idx="85008">
                  <c:v>5.40E+02</c:v>
                </c:pt>
                <c:pt idx="85009">
                  <c:v>5.40E+02</c:v>
                </c:pt>
                <c:pt idx="85010">
                  <c:v>5.40E+02</c:v>
                </c:pt>
                <c:pt idx="85011">
                  <c:v>5.40E+02</c:v>
                </c:pt>
                <c:pt idx="85012">
                  <c:v>5.40E+02</c:v>
                </c:pt>
                <c:pt idx="85013">
                  <c:v>5.40E+02</c:v>
                </c:pt>
                <c:pt idx="85014">
                  <c:v>5.40E+02</c:v>
                </c:pt>
                <c:pt idx="85015">
                  <c:v>5.40E+02</c:v>
                </c:pt>
                <c:pt idx="85016">
                  <c:v>5.40E+02</c:v>
                </c:pt>
                <c:pt idx="85017">
                  <c:v>5.40E+02</c:v>
                </c:pt>
                <c:pt idx="85018">
                  <c:v>5.40E+02</c:v>
                </c:pt>
                <c:pt idx="85019">
                  <c:v>5.40E+02</c:v>
                </c:pt>
                <c:pt idx="85020">
                  <c:v>5.40E+02</c:v>
                </c:pt>
                <c:pt idx="85021">
                  <c:v>5.40E+02</c:v>
                </c:pt>
                <c:pt idx="85022">
                  <c:v>5.40E+02</c:v>
                </c:pt>
                <c:pt idx="85023">
                  <c:v>5.40E+02</c:v>
                </c:pt>
                <c:pt idx="85024">
                  <c:v>5.40E+02</c:v>
                </c:pt>
                <c:pt idx="85025">
                  <c:v>5.40E+02</c:v>
                </c:pt>
                <c:pt idx="85026">
                  <c:v>5.40E+02</c:v>
                </c:pt>
                <c:pt idx="85027">
                  <c:v>5.40E+02</c:v>
                </c:pt>
                <c:pt idx="85028">
                  <c:v>5.40E+02</c:v>
                </c:pt>
                <c:pt idx="85029">
                  <c:v>5.40E+02</c:v>
                </c:pt>
                <c:pt idx="85030">
                  <c:v>5.40E+02</c:v>
                </c:pt>
                <c:pt idx="85031">
                  <c:v>5.40E+02</c:v>
                </c:pt>
                <c:pt idx="85032">
                  <c:v>5.40E+02</c:v>
                </c:pt>
                <c:pt idx="85033">
                  <c:v>5.40E+02</c:v>
                </c:pt>
                <c:pt idx="85034">
                  <c:v>5.40E+02</c:v>
                </c:pt>
                <c:pt idx="85035">
                  <c:v>5.40E+02</c:v>
                </c:pt>
                <c:pt idx="85036">
                  <c:v>5.40E+02</c:v>
                </c:pt>
                <c:pt idx="85037">
                  <c:v>5.40E+02</c:v>
                </c:pt>
                <c:pt idx="85038">
                  <c:v>5.40E+02</c:v>
                </c:pt>
                <c:pt idx="85039">
                  <c:v>5.40E+02</c:v>
                </c:pt>
                <c:pt idx="85040">
                  <c:v>5.40E+02</c:v>
                </c:pt>
                <c:pt idx="85041">
                  <c:v>5.40E+02</c:v>
                </c:pt>
                <c:pt idx="85042">
                  <c:v>5.40E+02</c:v>
                </c:pt>
                <c:pt idx="85043">
                  <c:v>5.40E+02</c:v>
                </c:pt>
                <c:pt idx="85044">
                  <c:v>5.40E+02</c:v>
                </c:pt>
                <c:pt idx="85045">
                  <c:v>5.40E+02</c:v>
                </c:pt>
                <c:pt idx="85046">
                  <c:v>5.40E+02</c:v>
                </c:pt>
                <c:pt idx="85047">
                  <c:v>5.40E+02</c:v>
                </c:pt>
                <c:pt idx="85048">
                  <c:v>5.40E+02</c:v>
                </c:pt>
                <c:pt idx="85049">
                  <c:v>5.40E+02</c:v>
                </c:pt>
                <c:pt idx="85050">
                  <c:v>5.40E+02</c:v>
                </c:pt>
                <c:pt idx="85051">
                  <c:v>5.40E+02</c:v>
                </c:pt>
                <c:pt idx="85052">
                  <c:v>5.40E+02</c:v>
                </c:pt>
                <c:pt idx="85053">
                  <c:v>5.40E+02</c:v>
                </c:pt>
                <c:pt idx="85054">
                  <c:v>5.40E+02</c:v>
                </c:pt>
                <c:pt idx="85055">
                  <c:v>5.40E+02</c:v>
                </c:pt>
                <c:pt idx="85056">
                  <c:v>5.40E+02</c:v>
                </c:pt>
                <c:pt idx="85057">
                  <c:v>5.40E+02</c:v>
                </c:pt>
                <c:pt idx="85058">
                  <c:v>5.40E+02</c:v>
                </c:pt>
                <c:pt idx="85059">
                  <c:v>5.40E+02</c:v>
                </c:pt>
                <c:pt idx="85060">
                  <c:v>5.40E+02</c:v>
                </c:pt>
                <c:pt idx="85061">
                  <c:v>5.40E+02</c:v>
                </c:pt>
                <c:pt idx="85062">
                  <c:v>5.40E+02</c:v>
                </c:pt>
                <c:pt idx="85063">
                  <c:v>5.40E+02</c:v>
                </c:pt>
                <c:pt idx="85064">
                  <c:v>5.40E+02</c:v>
                </c:pt>
                <c:pt idx="85065">
                  <c:v>5.40E+02</c:v>
                </c:pt>
                <c:pt idx="85066">
                  <c:v>5.40E+02</c:v>
                </c:pt>
                <c:pt idx="85067">
                  <c:v>5.40E+02</c:v>
                </c:pt>
                <c:pt idx="85068">
                  <c:v>5.40E+02</c:v>
                </c:pt>
                <c:pt idx="85069">
                  <c:v>5.40E+02</c:v>
                </c:pt>
                <c:pt idx="85070">
                  <c:v>5.40E+02</c:v>
                </c:pt>
                <c:pt idx="85071">
                  <c:v>5.40E+02</c:v>
                </c:pt>
                <c:pt idx="85072">
                  <c:v>5.40E+02</c:v>
                </c:pt>
                <c:pt idx="85073">
                  <c:v>5.40E+02</c:v>
                </c:pt>
                <c:pt idx="85074">
                  <c:v>5.40E+02</c:v>
                </c:pt>
                <c:pt idx="85075">
                  <c:v>5.40E+02</c:v>
                </c:pt>
                <c:pt idx="85076">
                  <c:v>5.40E+02</c:v>
                </c:pt>
                <c:pt idx="85077">
                  <c:v>5.40E+02</c:v>
                </c:pt>
                <c:pt idx="85078">
                  <c:v>5.40E+02</c:v>
                </c:pt>
                <c:pt idx="85079">
                  <c:v>5.40E+02</c:v>
                </c:pt>
                <c:pt idx="85080">
                  <c:v>5.40E+02</c:v>
                </c:pt>
                <c:pt idx="85081">
                  <c:v>5.40E+02</c:v>
                </c:pt>
                <c:pt idx="85082">
                  <c:v>5.40E+02</c:v>
                </c:pt>
                <c:pt idx="85083">
                  <c:v>5.40E+02</c:v>
                </c:pt>
                <c:pt idx="85084">
                  <c:v>5.40E+02</c:v>
                </c:pt>
                <c:pt idx="85085">
                  <c:v>5.40E+02</c:v>
                </c:pt>
                <c:pt idx="85086">
                  <c:v>5.40E+02</c:v>
                </c:pt>
                <c:pt idx="85087">
                  <c:v>5.40E+02</c:v>
                </c:pt>
                <c:pt idx="85088">
                  <c:v>5.40E+02</c:v>
                </c:pt>
                <c:pt idx="85089">
                  <c:v>5.40E+02</c:v>
                </c:pt>
                <c:pt idx="85090">
                  <c:v>5.40E+02</c:v>
                </c:pt>
                <c:pt idx="85091">
                  <c:v>5.40E+02</c:v>
                </c:pt>
                <c:pt idx="85092">
                  <c:v>5.40E+02</c:v>
                </c:pt>
                <c:pt idx="85093">
                  <c:v>5.40E+02</c:v>
                </c:pt>
                <c:pt idx="85094">
                  <c:v>5.40E+02</c:v>
                </c:pt>
                <c:pt idx="85095">
                  <c:v>5.40E+02</c:v>
                </c:pt>
                <c:pt idx="85096">
                  <c:v>5.40E+02</c:v>
                </c:pt>
                <c:pt idx="85097">
                  <c:v>5.40E+02</c:v>
                </c:pt>
                <c:pt idx="85098">
                  <c:v>5.40E+02</c:v>
                </c:pt>
                <c:pt idx="85099">
                  <c:v>5.40E+02</c:v>
                </c:pt>
                <c:pt idx="85100">
                  <c:v>5.40E+02</c:v>
                </c:pt>
                <c:pt idx="85101">
                  <c:v>5.40E+02</c:v>
                </c:pt>
                <c:pt idx="85102">
                  <c:v>5.40E+02</c:v>
                </c:pt>
                <c:pt idx="85103">
                  <c:v>5.40E+02</c:v>
                </c:pt>
                <c:pt idx="85104">
                  <c:v>5.40E+02</c:v>
                </c:pt>
                <c:pt idx="85105">
                  <c:v>5.40E+02</c:v>
                </c:pt>
                <c:pt idx="85106">
                  <c:v>5.40E+02</c:v>
                </c:pt>
                <c:pt idx="85107">
                  <c:v>5.40E+02</c:v>
                </c:pt>
                <c:pt idx="85108">
                  <c:v>5.40E+02</c:v>
                </c:pt>
                <c:pt idx="85109">
                  <c:v>5.40E+02</c:v>
                </c:pt>
                <c:pt idx="85110">
                  <c:v>5.40E+02</c:v>
                </c:pt>
                <c:pt idx="85111">
                  <c:v>5.40E+02</c:v>
                </c:pt>
                <c:pt idx="85112">
                  <c:v>5.40E+02</c:v>
                </c:pt>
                <c:pt idx="85113">
                  <c:v>5.40E+02</c:v>
                </c:pt>
                <c:pt idx="85114">
                  <c:v>5.40E+02</c:v>
                </c:pt>
                <c:pt idx="85115">
                  <c:v>5.40E+02</c:v>
                </c:pt>
                <c:pt idx="85116">
                  <c:v>5.40E+02</c:v>
                </c:pt>
                <c:pt idx="85117">
                  <c:v>5.40E+02</c:v>
                </c:pt>
                <c:pt idx="85118">
                  <c:v>5.40E+02</c:v>
                </c:pt>
                <c:pt idx="85119">
                  <c:v>5.40E+02</c:v>
                </c:pt>
                <c:pt idx="85120">
                  <c:v>5.40E+02</c:v>
                </c:pt>
                <c:pt idx="85121">
                  <c:v>5.40E+02</c:v>
                </c:pt>
                <c:pt idx="85122">
                  <c:v>5.40E+02</c:v>
                </c:pt>
                <c:pt idx="85123">
                  <c:v>5.40E+02</c:v>
                </c:pt>
                <c:pt idx="85124">
                  <c:v>5.40E+02</c:v>
                </c:pt>
                <c:pt idx="85125">
                  <c:v>5.40E+02</c:v>
                </c:pt>
                <c:pt idx="85126">
                  <c:v>5.40E+02</c:v>
                </c:pt>
                <c:pt idx="85127">
                  <c:v>5.40E+02</c:v>
                </c:pt>
                <c:pt idx="85128">
                  <c:v>5.40E+02</c:v>
                </c:pt>
                <c:pt idx="85129">
                  <c:v>5.40E+02</c:v>
                </c:pt>
                <c:pt idx="85130">
                  <c:v>5.40E+02</c:v>
                </c:pt>
                <c:pt idx="85131">
                  <c:v>5.40E+02</c:v>
                </c:pt>
                <c:pt idx="85132">
                  <c:v>5.40E+02</c:v>
                </c:pt>
                <c:pt idx="85133">
                  <c:v>5.40E+02</c:v>
                </c:pt>
                <c:pt idx="85134">
                  <c:v>5.40E+02</c:v>
                </c:pt>
                <c:pt idx="85135">
                  <c:v>5.40E+02</c:v>
                </c:pt>
                <c:pt idx="85136">
                  <c:v>5.40E+02</c:v>
                </c:pt>
                <c:pt idx="85137">
                  <c:v>5.40E+02</c:v>
                </c:pt>
                <c:pt idx="85138">
                  <c:v>5.40E+02</c:v>
                </c:pt>
                <c:pt idx="85139">
                  <c:v>5.40E+02</c:v>
                </c:pt>
                <c:pt idx="85140">
                  <c:v>5.40E+02</c:v>
                </c:pt>
                <c:pt idx="85141">
                  <c:v>5.40E+02</c:v>
                </c:pt>
                <c:pt idx="85142">
                  <c:v>5.40E+02</c:v>
                </c:pt>
                <c:pt idx="85143">
                  <c:v>5.40E+02</c:v>
                </c:pt>
                <c:pt idx="85144">
                  <c:v>5.40E+02</c:v>
                </c:pt>
                <c:pt idx="85145">
                  <c:v>5.40E+02</c:v>
                </c:pt>
                <c:pt idx="85146">
                  <c:v>5.40E+02</c:v>
                </c:pt>
                <c:pt idx="85147">
                  <c:v>5.40E+02</c:v>
                </c:pt>
                <c:pt idx="85148">
                  <c:v>5.40E+02</c:v>
                </c:pt>
                <c:pt idx="85149">
                  <c:v>5.40E+02</c:v>
                </c:pt>
                <c:pt idx="85150">
                  <c:v>5.40E+02</c:v>
                </c:pt>
                <c:pt idx="85151">
                  <c:v>5.40E+02</c:v>
                </c:pt>
                <c:pt idx="85152">
                  <c:v>5.40E+02</c:v>
                </c:pt>
                <c:pt idx="85153">
                  <c:v>5.40E+02</c:v>
                </c:pt>
                <c:pt idx="85154">
                  <c:v>5.40E+02</c:v>
                </c:pt>
                <c:pt idx="85155">
                  <c:v>5.40E+02</c:v>
                </c:pt>
                <c:pt idx="85156">
                  <c:v>5.40E+02</c:v>
                </c:pt>
                <c:pt idx="85157">
                  <c:v>5.40E+02</c:v>
                </c:pt>
                <c:pt idx="85158">
                  <c:v>5.40E+02</c:v>
                </c:pt>
                <c:pt idx="85159">
                  <c:v>5.40E+02</c:v>
                </c:pt>
                <c:pt idx="85160">
                  <c:v>5.40E+02</c:v>
                </c:pt>
                <c:pt idx="85161">
                  <c:v>5.40E+02</c:v>
                </c:pt>
                <c:pt idx="85162">
                  <c:v>5.40E+02</c:v>
                </c:pt>
                <c:pt idx="85163">
                  <c:v>5.40E+02</c:v>
                </c:pt>
                <c:pt idx="85164">
                  <c:v>5.40E+02</c:v>
                </c:pt>
                <c:pt idx="85165">
                  <c:v>5.40E+02</c:v>
                </c:pt>
                <c:pt idx="85166">
                  <c:v>5.40E+02</c:v>
                </c:pt>
                <c:pt idx="85167">
                  <c:v>5.40E+02</c:v>
                </c:pt>
                <c:pt idx="85168">
                  <c:v>5.40E+02</c:v>
                </c:pt>
                <c:pt idx="85169">
                  <c:v>5.40E+02</c:v>
                </c:pt>
                <c:pt idx="85170">
                  <c:v>5.40E+02</c:v>
                </c:pt>
                <c:pt idx="85171">
                  <c:v>5.40E+02</c:v>
                </c:pt>
                <c:pt idx="85172">
                  <c:v>5.40E+02</c:v>
                </c:pt>
                <c:pt idx="85173">
                  <c:v>5.40E+02</c:v>
                </c:pt>
                <c:pt idx="85174">
                  <c:v>5.40E+02</c:v>
                </c:pt>
                <c:pt idx="85175">
                  <c:v>5.40E+02</c:v>
                </c:pt>
                <c:pt idx="85176">
                  <c:v>5.40E+02</c:v>
                </c:pt>
                <c:pt idx="85177">
                  <c:v>5.40E+02</c:v>
                </c:pt>
                <c:pt idx="85178">
                  <c:v>5.40E+02</c:v>
                </c:pt>
                <c:pt idx="85179">
                  <c:v>5.40E+02</c:v>
                </c:pt>
                <c:pt idx="85180">
                  <c:v>5.40E+02</c:v>
                </c:pt>
                <c:pt idx="85181">
                  <c:v>5.40E+02</c:v>
                </c:pt>
                <c:pt idx="85182">
                  <c:v>5.40E+02</c:v>
                </c:pt>
                <c:pt idx="85183">
                  <c:v>5.40E+02</c:v>
                </c:pt>
                <c:pt idx="85184">
                  <c:v>5.40E+02</c:v>
                </c:pt>
                <c:pt idx="85185">
                  <c:v>5.40E+02</c:v>
                </c:pt>
                <c:pt idx="85186">
                  <c:v>5.40E+02</c:v>
                </c:pt>
                <c:pt idx="85187">
                  <c:v>5.40E+02</c:v>
                </c:pt>
                <c:pt idx="85188">
                  <c:v>5.40E+02</c:v>
                </c:pt>
                <c:pt idx="85189">
                  <c:v>5.40E+02</c:v>
                </c:pt>
                <c:pt idx="85190">
                  <c:v>5.40E+02</c:v>
                </c:pt>
                <c:pt idx="85191">
                  <c:v>5.40E+02</c:v>
                </c:pt>
                <c:pt idx="85192">
                  <c:v>5.40E+02</c:v>
                </c:pt>
                <c:pt idx="85193">
                  <c:v>5.40E+02</c:v>
                </c:pt>
                <c:pt idx="85194">
                  <c:v>5.40E+02</c:v>
                </c:pt>
                <c:pt idx="85195">
                  <c:v>5.40E+02</c:v>
                </c:pt>
                <c:pt idx="85196">
                  <c:v>5.40E+02</c:v>
                </c:pt>
                <c:pt idx="85197">
                  <c:v>5.40E+02</c:v>
                </c:pt>
                <c:pt idx="85198">
                  <c:v>5.40E+02</c:v>
                </c:pt>
                <c:pt idx="85199">
                  <c:v>5.40E+02</c:v>
                </c:pt>
                <c:pt idx="85200">
                  <c:v>5.40E+02</c:v>
                </c:pt>
                <c:pt idx="85201">
                  <c:v>5.40E+02</c:v>
                </c:pt>
                <c:pt idx="85202">
                  <c:v>5.40E+02</c:v>
                </c:pt>
                <c:pt idx="85203">
                  <c:v>5.40E+02</c:v>
                </c:pt>
                <c:pt idx="85204">
                  <c:v>5.40E+02</c:v>
                </c:pt>
                <c:pt idx="85205">
                  <c:v>5.40E+02</c:v>
                </c:pt>
                <c:pt idx="85206">
                  <c:v>5.40E+02</c:v>
                </c:pt>
                <c:pt idx="85207">
                  <c:v>5.40E+02</c:v>
                </c:pt>
                <c:pt idx="85208">
                  <c:v>5.40E+02</c:v>
                </c:pt>
                <c:pt idx="85209">
                  <c:v>5.40E+02</c:v>
                </c:pt>
                <c:pt idx="85210">
                  <c:v>5.40E+02</c:v>
                </c:pt>
                <c:pt idx="85211">
                  <c:v>5.40E+02</c:v>
                </c:pt>
                <c:pt idx="85212">
                  <c:v>5.40E+02</c:v>
                </c:pt>
                <c:pt idx="85213">
                  <c:v>5.40E+02</c:v>
                </c:pt>
                <c:pt idx="85214">
                  <c:v>5.40E+02</c:v>
                </c:pt>
                <c:pt idx="85215">
                  <c:v>5.40E+02</c:v>
                </c:pt>
                <c:pt idx="85216">
                  <c:v>5.40E+02</c:v>
                </c:pt>
                <c:pt idx="85217">
                  <c:v>5.40E+02</c:v>
                </c:pt>
                <c:pt idx="85218">
                  <c:v>5.40E+02</c:v>
                </c:pt>
                <c:pt idx="85219">
                  <c:v>5.40E+02</c:v>
                </c:pt>
                <c:pt idx="85220">
                  <c:v>5.40E+02</c:v>
                </c:pt>
                <c:pt idx="85221">
                  <c:v>5.40E+02</c:v>
                </c:pt>
                <c:pt idx="85222">
                  <c:v>5.40E+02</c:v>
                </c:pt>
                <c:pt idx="85223">
                  <c:v>5.40E+02</c:v>
                </c:pt>
                <c:pt idx="85224">
                  <c:v>5.40E+02</c:v>
                </c:pt>
                <c:pt idx="85225">
                  <c:v>5.40E+02</c:v>
                </c:pt>
                <c:pt idx="85226">
                  <c:v>5.40E+02</c:v>
                </c:pt>
                <c:pt idx="85227">
                  <c:v>5.40E+02</c:v>
                </c:pt>
                <c:pt idx="85228">
                  <c:v>5.40E+02</c:v>
                </c:pt>
                <c:pt idx="85229">
                  <c:v>5.40E+02</c:v>
                </c:pt>
                <c:pt idx="85230">
                  <c:v>5.40E+02</c:v>
                </c:pt>
                <c:pt idx="85231">
                  <c:v>5.40E+02</c:v>
                </c:pt>
                <c:pt idx="85232">
                  <c:v>5.40E+02</c:v>
                </c:pt>
                <c:pt idx="85233">
                  <c:v>5.40E+02</c:v>
                </c:pt>
                <c:pt idx="85234">
                  <c:v>5.40E+02</c:v>
                </c:pt>
                <c:pt idx="85235">
                  <c:v>5.40E+02</c:v>
                </c:pt>
                <c:pt idx="85236">
                  <c:v>5.40E+02</c:v>
                </c:pt>
                <c:pt idx="85237">
                  <c:v>5.40E+02</c:v>
                </c:pt>
                <c:pt idx="85238">
                  <c:v>5.40E+02</c:v>
                </c:pt>
                <c:pt idx="85239">
                  <c:v>5.40E+02</c:v>
                </c:pt>
                <c:pt idx="85240">
                  <c:v>5.40E+02</c:v>
                </c:pt>
                <c:pt idx="85241">
                  <c:v>5.40E+02</c:v>
                </c:pt>
                <c:pt idx="85242">
                  <c:v>5.40E+02</c:v>
                </c:pt>
                <c:pt idx="85243">
                  <c:v>5.40E+02</c:v>
                </c:pt>
                <c:pt idx="85244">
                  <c:v>5.40E+02</c:v>
                </c:pt>
                <c:pt idx="85245">
                  <c:v>5.40E+02</c:v>
                </c:pt>
                <c:pt idx="85246">
                  <c:v>5.40E+02</c:v>
                </c:pt>
                <c:pt idx="85247">
                  <c:v>5.40E+02</c:v>
                </c:pt>
                <c:pt idx="85248">
                  <c:v>5.40E+02</c:v>
                </c:pt>
                <c:pt idx="85249">
                  <c:v>5.40E+02</c:v>
                </c:pt>
                <c:pt idx="85250">
                  <c:v>5.40E+02</c:v>
                </c:pt>
                <c:pt idx="85251">
                  <c:v>5.40E+02</c:v>
                </c:pt>
                <c:pt idx="85252">
                  <c:v>5.40E+02</c:v>
                </c:pt>
                <c:pt idx="85253">
                  <c:v>5.40E+02</c:v>
                </c:pt>
                <c:pt idx="85254">
                  <c:v>5.40E+02</c:v>
                </c:pt>
                <c:pt idx="85255">
                  <c:v>5.40E+02</c:v>
                </c:pt>
                <c:pt idx="85256">
                  <c:v>5.40E+02</c:v>
                </c:pt>
                <c:pt idx="85257">
                  <c:v>5.40E+02</c:v>
                </c:pt>
                <c:pt idx="85258">
                  <c:v>5.40E+02</c:v>
                </c:pt>
                <c:pt idx="85259">
                  <c:v>5.40E+02</c:v>
                </c:pt>
                <c:pt idx="85260">
                  <c:v>5.40E+02</c:v>
                </c:pt>
                <c:pt idx="85261">
                  <c:v>5.40E+02</c:v>
                </c:pt>
                <c:pt idx="85262">
                  <c:v>5.40E+02</c:v>
                </c:pt>
                <c:pt idx="85263">
                  <c:v>5.40E+02</c:v>
                </c:pt>
                <c:pt idx="85264">
                  <c:v>5.40E+02</c:v>
                </c:pt>
                <c:pt idx="85265">
                  <c:v>5.40E+02</c:v>
                </c:pt>
                <c:pt idx="85266">
                  <c:v>5.40E+02</c:v>
                </c:pt>
                <c:pt idx="85267">
                  <c:v>5.40E+02</c:v>
                </c:pt>
                <c:pt idx="85268">
                  <c:v>5.40E+02</c:v>
                </c:pt>
                <c:pt idx="85269">
                  <c:v>5.40E+02</c:v>
                </c:pt>
                <c:pt idx="85270">
                  <c:v>5.40E+02</c:v>
                </c:pt>
                <c:pt idx="85271">
                  <c:v>5.40E+02</c:v>
                </c:pt>
                <c:pt idx="85272">
                  <c:v>5.40E+02</c:v>
                </c:pt>
                <c:pt idx="85273">
                  <c:v>5.40E+02</c:v>
                </c:pt>
                <c:pt idx="85274">
                  <c:v>5.40E+02</c:v>
                </c:pt>
                <c:pt idx="85275">
                  <c:v>5.40E+02</c:v>
                </c:pt>
                <c:pt idx="85276">
                  <c:v>5.40E+02</c:v>
                </c:pt>
                <c:pt idx="85277">
                  <c:v>5.40E+02</c:v>
                </c:pt>
                <c:pt idx="85278">
                  <c:v>5.40E+02</c:v>
                </c:pt>
                <c:pt idx="85279">
                  <c:v>5.40E+02</c:v>
                </c:pt>
                <c:pt idx="85280">
                  <c:v>5.40E+02</c:v>
                </c:pt>
                <c:pt idx="85281">
                  <c:v>5.40E+02</c:v>
                </c:pt>
                <c:pt idx="85282">
                  <c:v>5.40E+02</c:v>
                </c:pt>
                <c:pt idx="85283">
                  <c:v>5.40E+02</c:v>
                </c:pt>
                <c:pt idx="85284">
                  <c:v>5.40E+02</c:v>
                </c:pt>
                <c:pt idx="85285">
                  <c:v>5.40E+02</c:v>
                </c:pt>
                <c:pt idx="85286">
                  <c:v>5.40E+02</c:v>
                </c:pt>
                <c:pt idx="85287">
                  <c:v>5.40E+02</c:v>
                </c:pt>
                <c:pt idx="85288">
                  <c:v>5.40E+02</c:v>
                </c:pt>
                <c:pt idx="85289">
                  <c:v>5.40E+02</c:v>
                </c:pt>
                <c:pt idx="85290">
                  <c:v>5.40E+02</c:v>
                </c:pt>
                <c:pt idx="85291">
                  <c:v>5.40E+02</c:v>
                </c:pt>
                <c:pt idx="85292">
                  <c:v>5.40E+02</c:v>
                </c:pt>
                <c:pt idx="85293">
                  <c:v>5.40E+02</c:v>
                </c:pt>
                <c:pt idx="85294">
                  <c:v>5.40E+02</c:v>
                </c:pt>
                <c:pt idx="85295">
                  <c:v>5.40E+02</c:v>
                </c:pt>
                <c:pt idx="85296">
                  <c:v>5.40E+02</c:v>
                </c:pt>
                <c:pt idx="85297">
                  <c:v>5.40E+02</c:v>
                </c:pt>
                <c:pt idx="85298">
                  <c:v>5.40E+02</c:v>
                </c:pt>
                <c:pt idx="85299">
                  <c:v>5.40E+02</c:v>
                </c:pt>
                <c:pt idx="85300">
                  <c:v>5.40E+02</c:v>
                </c:pt>
                <c:pt idx="85301">
                  <c:v>5.40E+02</c:v>
                </c:pt>
                <c:pt idx="85302">
                  <c:v>5.40E+02</c:v>
                </c:pt>
                <c:pt idx="85303">
                  <c:v>5.40E+02</c:v>
                </c:pt>
                <c:pt idx="85304">
                  <c:v>5.40E+02</c:v>
                </c:pt>
                <c:pt idx="85305">
                  <c:v>5.40E+02</c:v>
                </c:pt>
                <c:pt idx="85306">
                  <c:v>5.40E+02</c:v>
                </c:pt>
                <c:pt idx="85307">
                  <c:v>5.40E+02</c:v>
                </c:pt>
                <c:pt idx="85308">
                  <c:v>5.40E+02</c:v>
                </c:pt>
                <c:pt idx="85309">
                  <c:v>5.40E+02</c:v>
                </c:pt>
                <c:pt idx="85310">
                  <c:v>5.40E+02</c:v>
                </c:pt>
                <c:pt idx="85311">
                  <c:v>5.40E+02</c:v>
                </c:pt>
                <c:pt idx="85312">
                  <c:v>5.40E+02</c:v>
                </c:pt>
                <c:pt idx="85313">
                  <c:v>5.40E+02</c:v>
                </c:pt>
                <c:pt idx="85314">
                  <c:v>5.40E+02</c:v>
                </c:pt>
                <c:pt idx="85315">
                  <c:v>5.40E+02</c:v>
                </c:pt>
                <c:pt idx="85316">
                  <c:v>5.40E+02</c:v>
                </c:pt>
                <c:pt idx="85317">
                  <c:v>5.40E+02</c:v>
                </c:pt>
                <c:pt idx="85318">
                  <c:v>5.40E+02</c:v>
                </c:pt>
                <c:pt idx="85319">
                  <c:v>5.40E+02</c:v>
                </c:pt>
                <c:pt idx="85320">
                  <c:v>5.40E+02</c:v>
                </c:pt>
                <c:pt idx="85321">
                  <c:v>5.40E+02</c:v>
                </c:pt>
                <c:pt idx="85322">
                  <c:v>5.40E+02</c:v>
                </c:pt>
                <c:pt idx="85323">
                  <c:v>5.40E+02</c:v>
                </c:pt>
                <c:pt idx="85324">
                  <c:v>5.40E+02</c:v>
                </c:pt>
                <c:pt idx="85325">
                  <c:v>5.40E+02</c:v>
                </c:pt>
                <c:pt idx="85326">
                  <c:v>5.40E+02</c:v>
                </c:pt>
                <c:pt idx="85327">
                  <c:v>5.40E+02</c:v>
                </c:pt>
                <c:pt idx="85328">
                  <c:v>5.40E+02</c:v>
                </c:pt>
                <c:pt idx="85329">
                  <c:v>5.40E+02</c:v>
                </c:pt>
                <c:pt idx="85330">
                  <c:v>5.40E+02</c:v>
                </c:pt>
                <c:pt idx="85331">
                  <c:v>5.40E+02</c:v>
                </c:pt>
                <c:pt idx="85332">
                  <c:v>5.40E+02</c:v>
                </c:pt>
                <c:pt idx="85333">
                  <c:v>5.40E+02</c:v>
                </c:pt>
                <c:pt idx="85334">
                  <c:v>5.40E+02</c:v>
                </c:pt>
                <c:pt idx="85335">
                  <c:v>5.40E+02</c:v>
                </c:pt>
                <c:pt idx="85336">
                  <c:v>5.40E+02</c:v>
                </c:pt>
                <c:pt idx="85337">
                  <c:v>5.40E+02</c:v>
                </c:pt>
                <c:pt idx="85338">
                  <c:v>5.40E+02</c:v>
                </c:pt>
                <c:pt idx="85339">
                  <c:v>5.40E+02</c:v>
                </c:pt>
                <c:pt idx="85340">
                  <c:v>5.40E+02</c:v>
                </c:pt>
                <c:pt idx="85341">
                  <c:v>5.40E+02</c:v>
                </c:pt>
                <c:pt idx="85342">
                  <c:v>5.40E+02</c:v>
                </c:pt>
                <c:pt idx="85343">
                  <c:v>5.40E+02</c:v>
                </c:pt>
                <c:pt idx="85344">
                  <c:v>5.40E+02</c:v>
                </c:pt>
                <c:pt idx="85345">
                  <c:v>5.40E+02</c:v>
                </c:pt>
                <c:pt idx="85346">
                  <c:v>5.40E+02</c:v>
                </c:pt>
                <c:pt idx="85347">
                  <c:v>5.40E+02</c:v>
                </c:pt>
                <c:pt idx="85348">
                  <c:v>5.40E+02</c:v>
                </c:pt>
                <c:pt idx="85349">
                  <c:v>5.40E+02</c:v>
                </c:pt>
                <c:pt idx="85350">
                  <c:v>5.40E+02</c:v>
                </c:pt>
                <c:pt idx="85351">
                  <c:v>5.40E+02</c:v>
                </c:pt>
                <c:pt idx="85352">
                  <c:v>5.40E+02</c:v>
                </c:pt>
                <c:pt idx="85353">
                  <c:v>5.40E+02</c:v>
                </c:pt>
                <c:pt idx="85354">
                  <c:v>5.40E+02</c:v>
                </c:pt>
                <c:pt idx="85355">
                  <c:v>5.40E+02</c:v>
                </c:pt>
                <c:pt idx="85356">
                  <c:v>5.40E+02</c:v>
                </c:pt>
                <c:pt idx="85357">
                  <c:v>5.40E+02</c:v>
                </c:pt>
                <c:pt idx="85358">
                  <c:v>5.40E+02</c:v>
                </c:pt>
                <c:pt idx="85359">
                  <c:v>5.40E+02</c:v>
                </c:pt>
                <c:pt idx="85360">
                  <c:v>5.40E+02</c:v>
                </c:pt>
                <c:pt idx="85361">
                  <c:v>5.40E+02</c:v>
                </c:pt>
                <c:pt idx="85362">
                  <c:v>5.40E+02</c:v>
                </c:pt>
                <c:pt idx="85363">
                  <c:v>5.40E+02</c:v>
                </c:pt>
                <c:pt idx="85364">
                  <c:v>5.40E+02</c:v>
                </c:pt>
                <c:pt idx="85365">
                  <c:v>5.40E+02</c:v>
                </c:pt>
                <c:pt idx="85366">
                  <c:v>5.40E+02</c:v>
                </c:pt>
                <c:pt idx="85367">
                  <c:v>5.40E+02</c:v>
                </c:pt>
                <c:pt idx="85368">
                  <c:v>5.40E+02</c:v>
                </c:pt>
                <c:pt idx="85369">
                  <c:v>5.40E+02</c:v>
                </c:pt>
                <c:pt idx="85370">
                  <c:v>5.40E+02</c:v>
                </c:pt>
                <c:pt idx="85371">
                  <c:v>5.40E+02</c:v>
                </c:pt>
                <c:pt idx="85372">
                  <c:v>5.40E+02</c:v>
                </c:pt>
                <c:pt idx="85373">
                  <c:v>5.40E+02</c:v>
                </c:pt>
                <c:pt idx="85374">
                  <c:v>5.40E+02</c:v>
                </c:pt>
                <c:pt idx="85375">
                  <c:v>5.40E+02</c:v>
                </c:pt>
                <c:pt idx="85376">
                  <c:v>5.40E+02</c:v>
                </c:pt>
                <c:pt idx="85377">
                  <c:v>5.40E+02</c:v>
                </c:pt>
                <c:pt idx="85378">
                  <c:v>5.40E+02</c:v>
                </c:pt>
                <c:pt idx="85379">
                  <c:v>5.40E+02</c:v>
                </c:pt>
                <c:pt idx="85380">
                  <c:v>5.40E+02</c:v>
                </c:pt>
                <c:pt idx="85381">
                  <c:v>5.40E+02</c:v>
                </c:pt>
                <c:pt idx="85382">
                  <c:v>5.40E+02</c:v>
                </c:pt>
                <c:pt idx="85383">
                  <c:v>5.40E+02</c:v>
                </c:pt>
                <c:pt idx="85384">
                  <c:v>5.40E+02</c:v>
                </c:pt>
                <c:pt idx="85385">
                  <c:v>5.40E+02</c:v>
                </c:pt>
                <c:pt idx="85386">
                  <c:v>5.40E+02</c:v>
                </c:pt>
                <c:pt idx="85387">
                  <c:v>5.40E+02</c:v>
                </c:pt>
                <c:pt idx="85388">
                  <c:v>5.40E+02</c:v>
                </c:pt>
                <c:pt idx="85389">
                  <c:v>5.40E+02</c:v>
                </c:pt>
                <c:pt idx="85390">
                  <c:v>5.40E+02</c:v>
                </c:pt>
                <c:pt idx="85391">
                  <c:v>5.40E+02</c:v>
                </c:pt>
                <c:pt idx="85392">
                  <c:v>5.40E+02</c:v>
                </c:pt>
                <c:pt idx="85393">
                  <c:v>5.40E+02</c:v>
                </c:pt>
                <c:pt idx="85394">
                  <c:v>5.40E+02</c:v>
                </c:pt>
                <c:pt idx="85395">
                  <c:v>5.40E+02</c:v>
                </c:pt>
                <c:pt idx="85396">
                  <c:v>5.40E+02</c:v>
                </c:pt>
                <c:pt idx="85397">
                  <c:v>5.40E+02</c:v>
                </c:pt>
                <c:pt idx="85398">
                  <c:v>5.40E+02</c:v>
                </c:pt>
                <c:pt idx="85399">
                  <c:v>5.40E+02</c:v>
                </c:pt>
                <c:pt idx="85400">
                  <c:v>5.40E+02</c:v>
                </c:pt>
                <c:pt idx="85401">
                  <c:v>5.40E+02</c:v>
                </c:pt>
                <c:pt idx="85402">
                  <c:v>5.40E+02</c:v>
                </c:pt>
                <c:pt idx="85403">
                  <c:v>5.40E+02</c:v>
                </c:pt>
                <c:pt idx="85404">
                  <c:v>5.40E+02</c:v>
                </c:pt>
                <c:pt idx="85405">
                  <c:v>5.40E+02</c:v>
                </c:pt>
                <c:pt idx="85406">
                  <c:v>5.40E+02</c:v>
                </c:pt>
                <c:pt idx="85407">
                  <c:v>5.40E+02</c:v>
                </c:pt>
                <c:pt idx="85408">
                  <c:v>5.40E+02</c:v>
                </c:pt>
                <c:pt idx="85409">
                  <c:v>5.40E+02</c:v>
                </c:pt>
                <c:pt idx="85410">
                  <c:v>5.40E+02</c:v>
                </c:pt>
                <c:pt idx="85411">
                  <c:v>5.40E+02</c:v>
                </c:pt>
                <c:pt idx="85412">
                  <c:v>5.40E+02</c:v>
                </c:pt>
                <c:pt idx="85413">
                  <c:v>5.40E+02</c:v>
                </c:pt>
                <c:pt idx="85414">
                  <c:v>5.40E+02</c:v>
                </c:pt>
                <c:pt idx="85415">
                  <c:v>5.40E+02</c:v>
                </c:pt>
                <c:pt idx="85416">
                  <c:v>5.40E+02</c:v>
                </c:pt>
                <c:pt idx="85417">
                  <c:v>5.40E+02</c:v>
                </c:pt>
                <c:pt idx="85418">
                  <c:v>5.40E+02</c:v>
                </c:pt>
                <c:pt idx="85419">
                  <c:v>5.40E+02</c:v>
                </c:pt>
                <c:pt idx="85420">
                  <c:v>5.40E+02</c:v>
                </c:pt>
                <c:pt idx="85421">
                  <c:v>5.40E+02</c:v>
                </c:pt>
                <c:pt idx="85422">
                  <c:v>5.40E+02</c:v>
                </c:pt>
                <c:pt idx="85423">
                  <c:v>5.40E+02</c:v>
                </c:pt>
                <c:pt idx="85424">
                  <c:v>5.40E+02</c:v>
                </c:pt>
                <c:pt idx="85425">
                  <c:v>5.40E+02</c:v>
                </c:pt>
                <c:pt idx="85426">
                  <c:v>5.40E+02</c:v>
                </c:pt>
                <c:pt idx="85427">
                  <c:v>5.40E+02</c:v>
                </c:pt>
                <c:pt idx="85428">
                  <c:v>5.40E+02</c:v>
                </c:pt>
                <c:pt idx="85429">
                  <c:v>5.40E+02</c:v>
                </c:pt>
                <c:pt idx="85430">
                  <c:v>5.40E+02</c:v>
                </c:pt>
                <c:pt idx="85431">
                  <c:v>5.40E+02</c:v>
                </c:pt>
                <c:pt idx="85432">
                  <c:v>5.40E+02</c:v>
                </c:pt>
                <c:pt idx="85433">
                  <c:v>5.40E+02</c:v>
                </c:pt>
                <c:pt idx="85434">
                  <c:v>5.40E+02</c:v>
                </c:pt>
                <c:pt idx="85435">
                  <c:v>5.40E+02</c:v>
                </c:pt>
                <c:pt idx="85436">
                  <c:v>5.40E+02</c:v>
                </c:pt>
                <c:pt idx="85437">
                  <c:v>5.40E+02</c:v>
                </c:pt>
                <c:pt idx="85438">
                  <c:v>5.40E+02</c:v>
                </c:pt>
                <c:pt idx="85439">
                  <c:v>5.40E+02</c:v>
                </c:pt>
                <c:pt idx="85440">
                  <c:v>5.40E+02</c:v>
                </c:pt>
                <c:pt idx="85441">
                  <c:v>5.40E+02</c:v>
                </c:pt>
                <c:pt idx="85442">
                  <c:v>5.40E+02</c:v>
                </c:pt>
                <c:pt idx="85443">
                  <c:v>5.40E+02</c:v>
                </c:pt>
                <c:pt idx="85444">
                  <c:v>5.40E+02</c:v>
                </c:pt>
                <c:pt idx="85445">
                  <c:v>5.40E+02</c:v>
                </c:pt>
                <c:pt idx="85446">
                  <c:v>5.40E+02</c:v>
                </c:pt>
                <c:pt idx="85447">
                  <c:v>5.40E+02</c:v>
                </c:pt>
                <c:pt idx="85448">
                  <c:v>5.40E+02</c:v>
                </c:pt>
                <c:pt idx="85449">
                  <c:v>5.40E+02</c:v>
                </c:pt>
                <c:pt idx="85450">
                  <c:v>5.40E+02</c:v>
                </c:pt>
                <c:pt idx="85451">
                  <c:v>5.40E+02</c:v>
                </c:pt>
                <c:pt idx="85452">
                  <c:v>5.40E+02</c:v>
                </c:pt>
                <c:pt idx="85453">
                  <c:v>5.40E+02</c:v>
                </c:pt>
                <c:pt idx="85454">
                  <c:v>5.40E+02</c:v>
                </c:pt>
                <c:pt idx="85455">
                  <c:v>5.40E+02</c:v>
                </c:pt>
                <c:pt idx="85456">
                  <c:v>5.40E+02</c:v>
                </c:pt>
                <c:pt idx="85457">
                  <c:v>5.40E+02</c:v>
                </c:pt>
                <c:pt idx="85458">
                  <c:v>5.40E+02</c:v>
                </c:pt>
                <c:pt idx="85459">
                  <c:v>5.40E+02</c:v>
                </c:pt>
                <c:pt idx="85460">
                  <c:v>5.40E+02</c:v>
                </c:pt>
                <c:pt idx="85461">
                  <c:v>5.40E+02</c:v>
                </c:pt>
                <c:pt idx="85462">
                  <c:v>5.40E+02</c:v>
                </c:pt>
                <c:pt idx="85463">
                  <c:v>5.40E+02</c:v>
                </c:pt>
                <c:pt idx="85464">
                  <c:v>5.40E+02</c:v>
                </c:pt>
                <c:pt idx="85465">
                  <c:v>5.40E+02</c:v>
                </c:pt>
                <c:pt idx="85466">
                  <c:v>5.40E+02</c:v>
                </c:pt>
                <c:pt idx="85467">
                  <c:v>5.40E+02</c:v>
                </c:pt>
                <c:pt idx="85468">
                  <c:v>5.40E+02</c:v>
                </c:pt>
                <c:pt idx="85469">
                  <c:v>5.40E+02</c:v>
                </c:pt>
                <c:pt idx="85470">
                  <c:v>5.40E+02</c:v>
                </c:pt>
                <c:pt idx="85471">
                  <c:v>5.40E+02</c:v>
                </c:pt>
                <c:pt idx="85472">
                  <c:v>5.40E+02</c:v>
                </c:pt>
                <c:pt idx="85473">
                  <c:v>5.40E+02</c:v>
                </c:pt>
                <c:pt idx="85474">
                  <c:v>5.40E+02</c:v>
                </c:pt>
                <c:pt idx="85475">
                  <c:v>5.40E+02</c:v>
                </c:pt>
                <c:pt idx="85476">
                  <c:v>5.40E+02</c:v>
                </c:pt>
                <c:pt idx="85477">
                  <c:v>5.40E+02</c:v>
                </c:pt>
                <c:pt idx="85478">
                  <c:v>5.40E+02</c:v>
                </c:pt>
                <c:pt idx="85479">
                  <c:v>5.40E+02</c:v>
                </c:pt>
                <c:pt idx="85480">
                  <c:v>5.40E+02</c:v>
                </c:pt>
                <c:pt idx="85481">
                  <c:v>5.40E+02</c:v>
                </c:pt>
                <c:pt idx="85482">
                  <c:v>5.40E+02</c:v>
                </c:pt>
                <c:pt idx="85483">
                  <c:v>5.40E+02</c:v>
                </c:pt>
                <c:pt idx="85484">
                  <c:v>5.40E+02</c:v>
                </c:pt>
                <c:pt idx="85485">
                  <c:v>5.40E+02</c:v>
                </c:pt>
                <c:pt idx="85486">
                  <c:v>5.40E+02</c:v>
                </c:pt>
                <c:pt idx="85487">
                  <c:v>5.40E+02</c:v>
                </c:pt>
                <c:pt idx="85488">
                  <c:v>5.40E+02</c:v>
                </c:pt>
                <c:pt idx="85489">
                  <c:v>5.40E+02</c:v>
                </c:pt>
                <c:pt idx="85490">
                  <c:v>5.40E+02</c:v>
                </c:pt>
                <c:pt idx="85491">
                  <c:v>5.40E+02</c:v>
                </c:pt>
                <c:pt idx="85492">
                  <c:v>5.40E+02</c:v>
                </c:pt>
                <c:pt idx="85493">
                  <c:v>5.40E+02</c:v>
                </c:pt>
                <c:pt idx="85494">
                  <c:v>5.40E+02</c:v>
                </c:pt>
                <c:pt idx="85495">
                  <c:v>5.40E+02</c:v>
                </c:pt>
                <c:pt idx="85496">
                  <c:v>5.40E+02</c:v>
                </c:pt>
                <c:pt idx="85497">
                  <c:v>5.40E+02</c:v>
                </c:pt>
                <c:pt idx="85498">
                  <c:v>5.40E+02</c:v>
                </c:pt>
                <c:pt idx="85499">
                  <c:v>5.40E+02</c:v>
                </c:pt>
                <c:pt idx="85500">
                  <c:v>5.40E+02</c:v>
                </c:pt>
                <c:pt idx="85501">
                  <c:v>5.40E+02</c:v>
                </c:pt>
                <c:pt idx="85502">
                  <c:v>5.40E+02</c:v>
                </c:pt>
                <c:pt idx="85503">
                  <c:v>5.40E+02</c:v>
                </c:pt>
                <c:pt idx="85504">
                  <c:v>5.40E+02</c:v>
                </c:pt>
                <c:pt idx="85505">
                  <c:v>5.40E+02</c:v>
                </c:pt>
                <c:pt idx="85506">
                  <c:v>5.40E+02</c:v>
                </c:pt>
                <c:pt idx="85507">
                  <c:v>5.40E+02</c:v>
                </c:pt>
                <c:pt idx="85508">
                  <c:v>5.40E+02</c:v>
                </c:pt>
                <c:pt idx="85509">
                  <c:v>5.40E+02</c:v>
                </c:pt>
                <c:pt idx="85510">
                  <c:v>5.40E+02</c:v>
                </c:pt>
                <c:pt idx="85511">
                  <c:v>5.40E+02</c:v>
                </c:pt>
                <c:pt idx="85512">
                  <c:v>5.40E+02</c:v>
                </c:pt>
                <c:pt idx="85513">
                  <c:v>5.40E+02</c:v>
                </c:pt>
                <c:pt idx="85514">
                  <c:v>5.40E+02</c:v>
                </c:pt>
                <c:pt idx="85515">
                  <c:v>5.40E+02</c:v>
                </c:pt>
                <c:pt idx="85516">
                  <c:v>5.40E+02</c:v>
                </c:pt>
                <c:pt idx="85517">
                  <c:v>5.40E+02</c:v>
                </c:pt>
                <c:pt idx="85518">
                  <c:v>5.40E+02</c:v>
                </c:pt>
                <c:pt idx="85519">
                  <c:v>5.40E+02</c:v>
                </c:pt>
                <c:pt idx="85520">
                  <c:v>5.40E+02</c:v>
                </c:pt>
                <c:pt idx="85521">
                  <c:v>5.40E+02</c:v>
                </c:pt>
                <c:pt idx="85522">
                  <c:v>5.40E+02</c:v>
                </c:pt>
                <c:pt idx="85523">
                  <c:v>5.40E+02</c:v>
                </c:pt>
                <c:pt idx="85524">
                  <c:v>5.40E+02</c:v>
                </c:pt>
                <c:pt idx="85525">
                  <c:v>5.40E+02</c:v>
                </c:pt>
                <c:pt idx="85526">
                  <c:v>5.40E+02</c:v>
                </c:pt>
                <c:pt idx="85527">
                  <c:v>5.40E+02</c:v>
                </c:pt>
                <c:pt idx="85528">
                  <c:v>5.40E+02</c:v>
                </c:pt>
                <c:pt idx="85529">
                  <c:v>5.40E+02</c:v>
                </c:pt>
                <c:pt idx="85530">
                  <c:v>5.40E+02</c:v>
                </c:pt>
                <c:pt idx="85531">
                  <c:v>5.40E+02</c:v>
                </c:pt>
                <c:pt idx="85532">
                  <c:v>5.40E+02</c:v>
                </c:pt>
                <c:pt idx="85533">
                  <c:v>5.40E+02</c:v>
                </c:pt>
                <c:pt idx="85534">
                  <c:v>5.40E+02</c:v>
                </c:pt>
                <c:pt idx="85535">
                  <c:v>5.40E+02</c:v>
                </c:pt>
                <c:pt idx="85536">
                  <c:v>5.40E+02</c:v>
                </c:pt>
                <c:pt idx="85537">
                  <c:v>5.40E+02</c:v>
                </c:pt>
                <c:pt idx="85538">
                  <c:v>5.40E+02</c:v>
                </c:pt>
                <c:pt idx="85539">
                  <c:v>5.40E+02</c:v>
                </c:pt>
                <c:pt idx="85540">
                  <c:v>5.40E+02</c:v>
                </c:pt>
                <c:pt idx="85541">
                  <c:v>5.40E+02</c:v>
                </c:pt>
                <c:pt idx="85542">
                  <c:v>5.40E+02</c:v>
                </c:pt>
                <c:pt idx="85543">
                  <c:v>5.40E+02</c:v>
                </c:pt>
                <c:pt idx="85544">
                  <c:v>5.40E+02</c:v>
                </c:pt>
                <c:pt idx="85545">
                  <c:v>5.40E+02</c:v>
                </c:pt>
                <c:pt idx="85546">
                  <c:v>5.40E+02</c:v>
                </c:pt>
                <c:pt idx="85547">
                  <c:v>5.40E+02</c:v>
                </c:pt>
                <c:pt idx="85548">
                  <c:v>5.40E+02</c:v>
                </c:pt>
                <c:pt idx="85549">
                  <c:v>5.40E+02</c:v>
                </c:pt>
                <c:pt idx="85550">
                  <c:v>5.40E+02</c:v>
                </c:pt>
                <c:pt idx="85551">
                  <c:v>5.40E+02</c:v>
                </c:pt>
                <c:pt idx="85552">
                  <c:v>5.40E+02</c:v>
                </c:pt>
                <c:pt idx="85553">
                  <c:v>5.40E+02</c:v>
                </c:pt>
                <c:pt idx="85554">
                  <c:v>5.40E+02</c:v>
                </c:pt>
                <c:pt idx="85555">
                  <c:v>5.40E+02</c:v>
                </c:pt>
                <c:pt idx="85556">
                  <c:v>5.40E+02</c:v>
                </c:pt>
                <c:pt idx="85557">
                  <c:v>5.40E+02</c:v>
                </c:pt>
                <c:pt idx="85558">
                  <c:v>5.40E+02</c:v>
                </c:pt>
                <c:pt idx="85559">
                  <c:v>5.40E+02</c:v>
                </c:pt>
                <c:pt idx="85560">
                  <c:v>5.40E+02</c:v>
                </c:pt>
                <c:pt idx="85561">
                  <c:v>5.40E+02</c:v>
                </c:pt>
                <c:pt idx="85562">
                  <c:v>5.40E+02</c:v>
                </c:pt>
                <c:pt idx="85563">
                  <c:v>5.40E+02</c:v>
                </c:pt>
                <c:pt idx="85564">
                  <c:v>5.40E+02</c:v>
                </c:pt>
                <c:pt idx="85565">
                  <c:v>5.40E+02</c:v>
                </c:pt>
                <c:pt idx="85566">
                  <c:v>5.40E+02</c:v>
                </c:pt>
                <c:pt idx="85567">
                  <c:v>5.40E+02</c:v>
                </c:pt>
                <c:pt idx="85568">
                  <c:v>5.40E+02</c:v>
                </c:pt>
                <c:pt idx="85569">
                  <c:v>5.40E+02</c:v>
                </c:pt>
                <c:pt idx="85570">
                  <c:v>5.40E+02</c:v>
                </c:pt>
                <c:pt idx="85571">
                  <c:v>5.40E+02</c:v>
                </c:pt>
                <c:pt idx="85572">
                  <c:v>5.40E+02</c:v>
                </c:pt>
                <c:pt idx="85573">
                  <c:v>5.40E+02</c:v>
                </c:pt>
                <c:pt idx="85574">
                  <c:v>5.40E+02</c:v>
                </c:pt>
                <c:pt idx="85575">
                  <c:v>5.40E+02</c:v>
                </c:pt>
                <c:pt idx="85576">
                  <c:v>5.40E+02</c:v>
                </c:pt>
                <c:pt idx="85577">
                  <c:v>5.40E+02</c:v>
                </c:pt>
                <c:pt idx="85578">
                  <c:v>5.40E+02</c:v>
                </c:pt>
                <c:pt idx="85579">
                  <c:v>5.40E+02</c:v>
                </c:pt>
                <c:pt idx="85580">
                  <c:v>5.40E+02</c:v>
                </c:pt>
                <c:pt idx="85581">
                  <c:v>5.40E+02</c:v>
                </c:pt>
                <c:pt idx="85582">
                  <c:v>5.40E+02</c:v>
                </c:pt>
                <c:pt idx="85583">
                  <c:v>5.40E+02</c:v>
                </c:pt>
                <c:pt idx="85584">
                  <c:v>5.40E+02</c:v>
                </c:pt>
                <c:pt idx="85585">
                  <c:v>5.40E+02</c:v>
                </c:pt>
                <c:pt idx="85586">
                  <c:v>5.40E+02</c:v>
                </c:pt>
                <c:pt idx="85587">
                  <c:v>5.40E+02</c:v>
                </c:pt>
                <c:pt idx="85588">
                  <c:v>5.40E+02</c:v>
                </c:pt>
                <c:pt idx="85589">
                  <c:v>5.40E+02</c:v>
                </c:pt>
                <c:pt idx="85590">
                  <c:v>5.40E+02</c:v>
                </c:pt>
                <c:pt idx="85591">
                  <c:v>5.40E+02</c:v>
                </c:pt>
                <c:pt idx="85592">
                  <c:v>5.40E+02</c:v>
                </c:pt>
                <c:pt idx="85593">
                  <c:v>5.40E+02</c:v>
                </c:pt>
                <c:pt idx="85594">
                  <c:v>5.40E+02</c:v>
                </c:pt>
                <c:pt idx="85595">
                  <c:v>5.40E+02</c:v>
                </c:pt>
                <c:pt idx="85596">
                  <c:v>5.40E+02</c:v>
                </c:pt>
                <c:pt idx="85597">
                  <c:v>5.40E+02</c:v>
                </c:pt>
                <c:pt idx="85598">
                  <c:v>5.40E+02</c:v>
                </c:pt>
                <c:pt idx="85599">
                  <c:v>5.40E+02</c:v>
                </c:pt>
                <c:pt idx="85600">
                  <c:v>5.40E+02</c:v>
                </c:pt>
                <c:pt idx="85601">
                  <c:v>5.40E+02</c:v>
                </c:pt>
                <c:pt idx="85602">
                  <c:v>5.40E+02</c:v>
                </c:pt>
                <c:pt idx="85603">
                  <c:v>5.40E+02</c:v>
                </c:pt>
                <c:pt idx="85604">
                  <c:v>5.40E+02</c:v>
                </c:pt>
                <c:pt idx="85605">
                  <c:v>5.40E+02</c:v>
                </c:pt>
                <c:pt idx="85606">
                  <c:v>5.40E+02</c:v>
                </c:pt>
                <c:pt idx="85607">
                  <c:v>5.40E+02</c:v>
                </c:pt>
                <c:pt idx="85608">
                  <c:v>5.40E+02</c:v>
                </c:pt>
                <c:pt idx="85609">
                  <c:v>5.40E+02</c:v>
                </c:pt>
                <c:pt idx="85610">
                  <c:v>5.40E+02</c:v>
                </c:pt>
                <c:pt idx="85611">
                  <c:v>5.40E+02</c:v>
                </c:pt>
                <c:pt idx="85612">
                  <c:v>5.40E+02</c:v>
                </c:pt>
                <c:pt idx="85613">
                  <c:v>5.40E+02</c:v>
                </c:pt>
                <c:pt idx="85614">
                  <c:v>5.40E+02</c:v>
                </c:pt>
                <c:pt idx="85615">
                  <c:v>5.40E+02</c:v>
                </c:pt>
                <c:pt idx="85616">
                  <c:v>5.40E+02</c:v>
                </c:pt>
                <c:pt idx="85617">
                  <c:v>5.40E+02</c:v>
                </c:pt>
                <c:pt idx="85618">
                  <c:v>5.40E+02</c:v>
                </c:pt>
                <c:pt idx="85619">
                  <c:v>5.40E+02</c:v>
                </c:pt>
                <c:pt idx="85620">
                  <c:v>5.40E+02</c:v>
                </c:pt>
                <c:pt idx="85621">
                  <c:v>5.40E+02</c:v>
                </c:pt>
                <c:pt idx="85622">
                  <c:v>5.40E+02</c:v>
                </c:pt>
                <c:pt idx="85623">
                  <c:v>5.40E+02</c:v>
                </c:pt>
                <c:pt idx="85624">
                  <c:v>5.40E+02</c:v>
                </c:pt>
                <c:pt idx="85625">
                  <c:v>5.40E+02</c:v>
                </c:pt>
                <c:pt idx="85626">
                  <c:v>5.40E+02</c:v>
                </c:pt>
                <c:pt idx="85627">
                  <c:v>5.40E+02</c:v>
                </c:pt>
                <c:pt idx="85628">
                  <c:v>5.40E+02</c:v>
                </c:pt>
                <c:pt idx="85629">
                  <c:v>5.40E+02</c:v>
                </c:pt>
                <c:pt idx="85630">
                  <c:v>5.40E+02</c:v>
                </c:pt>
                <c:pt idx="85631">
                  <c:v>5.40E+02</c:v>
                </c:pt>
                <c:pt idx="85632">
                  <c:v>5.40E+02</c:v>
                </c:pt>
                <c:pt idx="85633">
                  <c:v>5.40E+02</c:v>
                </c:pt>
                <c:pt idx="85634">
                  <c:v>5.40E+02</c:v>
                </c:pt>
                <c:pt idx="85635">
                  <c:v>5.40E+02</c:v>
                </c:pt>
                <c:pt idx="85636">
                  <c:v>5.40E+02</c:v>
                </c:pt>
                <c:pt idx="85637">
                  <c:v>5.40E+02</c:v>
                </c:pt>
                <c:pt idx="85638">
                  <c:v>5.40E+02</c:v>
                </c:pt>
                <c:pt idx="85639">
                  <c:v>5.40E+02</c:v>
                </c:pt>
                <c:pt idx="85640">
                  <c:v>5.40E+02</c:v>
                </c:pt>
                <c:pt idx="85641">
                  <c:v>5.40E+02</c:v>
                </c:pt>
                <c:pt idx="85642">
                  <c:v>5.40E+02</c:v>
                </c:pt>
                <c:pt idx="85643">
                  <c:v>5.40E+02</c:v>
                </c:pt>
                <c:pt idx="85644">
                  <c:v>5.40E+02</c:v>
                </c:pt>
                <c:pt idx="85645">
                  <c:v>5.40E+02</c:v>
                </c:pt>
                <c:pt idx="85646">
                  <c:v>5.40E+02</c:v>
                </c:pt>
                <c:pt idx="85647">
                  <c:v>5.40E+02</c:v>
                </c:pt>
                <c:pt idx="85648">
                  <c:v>5.40E+02</c:v>
                </c:pt>
                <c:pt idx="85649">
                  <c:v>5.40E+02</c:v>
                </c:pt>
                <c:pt idx="85650">
                  <c:v>5.40E+02</c:v>
                </c:pt>
                <c:pt idx="85651">
                  <c:v>5.40E+02</c:v>
                </c:pt>
                <c:pt idx="85652">
                  <c:v>5.40E+02</c:v>
                </c:pt>
                <c:pt idx="85653">
                  <c:v>5.40E+02</c:v>
                </c:pt>
                <c:pt idx="85654">
                  <c:v>5.40E+02</c:v>
                </c:pt>
                <c:pt idx="85655">
                  <c:v>5.40E+02</c:v>
                </c:pt>
                <c:pt idx="85656">
                  <c:v>5.40E+02</c:v>
                </c:pt>
                <c:pt idx="85657">
                  <c:v>5.40E+02</c:v>
                </c:pt>
                <c:pt idx="85658">
                  <c:v>5.40E+02</c:v>
                </c:pt>
                <c:pt idx="85659">
                  <c:v>5.40E+02</c:v>
                </c:pt>
                <c:pt idx="85660">
                  <c:v>5.40E+02</c:v>
                </c:pt>
                <c:pt idx="85661">
                  <c:v>5.40E+02</c:v>
                </c:pt>
                <c:pt idx="85662">
                  <c:v>5.40E+02</c:v>
                </c:pt>
                <c:pt idx="85663">
                  <c:v>5.40E+02</c:v>
                </c:pt>
                <c:pt idx="85664">
                  <c:v>5.40E+02</c:v>
                </c:pt>
                <c:pt idx="85665">
                  <c:v>5.40E+02</c:v>
                </c:pt>
                <c:pt idx="85666">
                  <c:v>5.40E+02</c:v>
                </c:pt>
                <c:pt idx="85667">
                  <c:v>5.40E+02</c:v>
                </c:pt>
                <c:pt idx="85668">
                  <c:v>5.40E+02</c:v>
                </c:pt>
                <c:pt idx="85669">
                  <c:v>5.40E+02</c:v>
                </c:pt>
                <c:pt idx="85670">
                  <c:v>5.40E+02</c:v>
                </c:pt>
                <c:pt idx="85671">
                  <c:v>5.40E+02</c:v>
                </c:pt>
                <c:pt idx="85672">
                  <c:v>5.40E+02</c:v>
                </c:pt>
                <c:pt idx="85673">
                  <c:v>5.40E+02</c:v>
                </c:pt>
                <c:pt idx="85674">
                  <c:v>5.40E+02</c:v>
                </c:pt>
                <c:pt idx="85675">
                  <c:v>5.40E+02</c:v>
                </c:pt>
                <c:pt idx="85676">
                  <c:v>5.40E+02</c:v>
                </c:pt>
                <c:pt idx="85677">
                  <c:v>5.40E+02</c:v>
                </c:pt>
                <c:pt idx="85678">
                  <c:v>5.40E+02</c:v>
                </c:pt>
                <c:pt idx="85679">
                  <c:v>5.40E+02</c:v>
                </c:pt>
                <c:pt idx="85680">
                  <c:v>5.40E+02</c:v>
                </c:pt>
                <c:pt idx="85681">
                  <c:v>5.40E+02</c:v>
                </c:pt>
                <c:pt idx="85682">
                  <c:v>5.40E+02</c:v>
                </c:pt>
                <c:pt idx="85683">
                  <c:v>5.40E+02</c:v>
                </c:pt>
                <c:pt idx="85684">
                  <c:v>5.40E+02</c:v>
                </c:pt>
                <c:pt idx="85685">
                  <c:v>5.40E+02</c:v>
                </c:pt>
                <c:pt idx="85686">
                  <c:v>5.40E+02</c:v>
                </c:pt>
                <c:pt idx="85687">
                  <c:v>5.40E+02</c:v>
                </c:pt>
                <c:pt idx="85688">
                  <c:v>5.40E+02</c:v>
                </c:pt>
                <c:pt idx="85689">
                  <c:v>5.40E+02</c:v>
                </c:pt>
                <c:pt idx="85690">
                  <c:v>5.40E+02</c:v>
                </c:pt>
                <c:pt idx="85691">
                  <c:v>5.40E+02</c:v>
                </c:pt>
                <c:pt idx="85692">
                  <c:v>5.40E+02</c:v>
                </c:pt>
                <c:pt idx="85693">
                  <c:v>5.40E+02</c:v>
                </c:pt>
                <c:pt idx="85694">
                  <c:v>5.40E+02</c:v>
                </c:pt>
                <c:pt idx="85695">
                  <c:v>5.40E+02</c:v>
                </c:pt>
                <c:pt idx="85696">
                  <c:v>5.40E+02</c:v>
                </c:pt>
                <c:pt idx="85697">
                  <c:v>5.40E+02</c:v>
                </c:pt>
                <c:pt idx="85698">
                  <c:v>5.40E+02</c:v>
                </c:pt>
                <c:pt idx="85699">
                  <c:v>5.40E+02</c:v>
                </c:pt>
                <c:pt idx="85700">
                  <c:v>5.40E+02</c:v>
                </c:pt>
                <c:pt idx="85701">
                  <c:v>5.40E+02</c:v>
                </c:pt>
                <c:pt idx="85702">
                  <c:v>5.40E+02</c:v>
                </c:pt>
                <c:pt idx="85703">
                  <c:v>5.40E+02</c:v>
                </c:pt>
                <c:pt idx="85704">
                  <c:v>5.40E+02</c:v>
                </c:pt>
                <c:pt idx="85705">
                  <c:v>5.40E+02</c:v>
                </c:pt>
                <c:pt idx="85706">
                  <c:v>5.40E+02</c:v>
                </c:pt>
                <c:pt idx="85707">
                  <c:v>5.40E+02</c:v>
                </c:pt>
                <c:pt idx="85708">
                  <c:v>5.40E+02</c:v>
                </c:pt>
                <c:pt idx="85709">
                  <c:v>5.40E+02</c:v>
                </c:pt>
                <c:pt idx="85710">
                  <c:v>5.40E+02</c:v>
                </c:pt>
                <c:pt idx="85711">
                  <c:v>5.40E+02</c:v>
                </c:pt>
                <c:pt idx="85712">
                  <c:v>5.40E+02</c:v>
                </c:pt>
                <c:pt idx="85713">
                  <c:v>5.40E+02</c:v>
                </c:pt>
                <c:pt idx="85714">
                  <c:v>5.40E+02</c:v>
                </c:pt>
                <c:pt idx="85715">
                  <c:v>5.40E+02</c:v>
                </c:pt>
                <c:pt idx="85716">
                  <c:v>5.40E+02</c:v>
                </c:pt>
                <c:pt idx="85717">
                  <c:v>5.40E+02</c:v>
                </c:pt>
                <c:pt idx="85718">
                  <c:v>5.40E+02</c:v>
                </c:pt>
                <c:pt idx="85719">
                  <c:v>5.40E+02</c:v>
                </c:pt>
                <c:pt idx="85720">
                  <c:v>5.40E+02</c:v>
                </c:pt>
                <c:pt idx="85721">
                  <c:v>5.40E+02</c:v>
                </c:pt>
                <c:pt idx="85722">
                  <c:v>5.40E+02</c:v>
                </c:pt>
                <c:pt idx="85723">
                  <c:v>5.40E+02</c:v>
                </c:pt>
                <c:pt idx="85724">
                  <c:v>5.40E+02</c:v>
                </c:pt>
                <c:pt idx="85725">
                  <c:v>5.40E+02</c:v>
                </c:pt>
                <c:pt idx="85726">
                  <c:v>5.40E+02</c:v>
                </c:pt>
                <c:pt idx="85727">
                  <c:v>5.40E+02</c:v>
                </c:pt>
                <c:pt idx="85728">
                  <c:v>5.40E+02</c:v>
                </c:pt>
                <c:pt idx="85729">
                  <c:v>5.40E+02</c:v>
                </c:pt>
                <c:pt idx="85730">
                  <c:v>5.40E+02</c:v>
                </c:pt>
                <c:pt idx="85731">
                  <c:v>5.40E+02</c:v>
                </c:pt>
                <c:pt idx="85732">
                  <c:v>5.40E+02</c:v>
                </c:pt>
                <c:pt idx="85733">
                  <c:v>5.40E+02</c:v>
                </c:pt>
                <c:pt idx="85734">
                  <c:v>5.40E+02</c:v>
                </c:pt>
                <c:pt idx="85735">
                  <c:v>5.40E+02</c:v>
                </c:pt>
                <c:pt idx="85736">
                  <c:v>5.40E+02</c:v>
                </c:pt>
                <c:pt idx="85737">
                  <c:v>5.40E+02</c:v>
                </c:pt>
                <c:pt idx="85738">
                  <c:v>5.40E+02</c:v>
                </c:pt>
                <c:pt idx="85739">
                  <c:v>5.40E+02</c:v>
                </c:pt>
                <c:pt idx="85740">
                  <c:v>5.40E+02</c:v>
                </c:pt>
                <c:pt idx="85741">
                  <c:v>5.40E+02</c:v>
                </c:pt>
                <c:pt idx="85742">
                  <c:v>5.40E+02</c:v>
                </c:pt>
                <c:pt idx="85743">
                  <c:v>5.40E+02</c:v>
                </c:pt>
                <c:pt idx="85744">
                  <c:v>5.40E+02</c:v>
                </c:pt>
                <c:pt idx="85745">
                  <c:v>5.40E+02</c:v>
                </c:pt>
                <c:pt idx="85746">
                  <c:v>5.40E+02</c:v>
                </c:pt>
                <c:pt idx="85747">
                  <c:v>5.40E+02</c:v>
                </c:pt>
                <c:pt idx="85748">
                  <c:v>5.40E+02</c:v>
                </c:pt>
                <c:pt idx="85749">
                  <c:v>5.40E+02</c:v>
                </c:pt>
                <c:pt idx="85750">
                  <c:v>5.40E+02</c:v>
                </c:pt>
                <c:pt idx="85751">
                  <c:v>5.40E+02</c:v>
                </c:pt>
                <c:pt idx="85752">
                  <c:v>5.40E+02</c:v>
                </c:pt>
                <c:pt idx="85753">
                  <c:v>5.40E+02</c:v>
                </c:pt>
                <c:pt idx="85754">
                  <c:v>5.40E+02</c:v>
                </c:pt>
                <c:pt idx="85755">
                  <c:v>5.40E+02</c:v>
                </c:pt>
                <c:pt idx="85756">
                  <c:v>5.40E+02</c:v>
                </c:pt>
                <c:pt idx="85757">
                  <c:v>5.40E+02</c:v>
                </c:pt>
                <c:pt idx="85758">
                  <c:v>5.40E+02</c:v>
                </c:pt>
                <c:pt idx="85759">
                  <c:v>5.40E+02</c:v>
                </c:pt>
                <c:pt idx="85760">
                  <c:v>5.40E+02</c:v>
                </c:pt>
                <c:pt idx="85761">
                  <c:v>5.40E+02</c:v>
                </c:pt>
                <c:pt idx="85762">
                  <c:v>5.40E+02</c:v>
                </c:pt>
                <c:pt idx="85763">
                  <c:v>5.40E+02</c:v>
                </c:pt>
                <c:pt idx="85764">
                  <c:v>5.40E+02</c:v>
                </c:pt>
                <c:pt idx="85765">
                  <c:v>5.40E+02</c:v>
                </c:pt>
                <c:pt idx="85766">
                  <c:v>5.40E+02</c:v>
                </c:pt>
                <c:pt idx="85767">
                  <c:v>5.40E+02</c:v>
                </c:pt>
                <c:pt idx="85768">
                  <c:v>5.40E+02</c:v>
                </c:pt>
                <c:pt idx="85769">
                  <c:v>5.40E+02</c:v>
                </c:pt>
                <c:pt idx="85770">
                  <c:v>5.40E+02</c:v>
                </c:pt>
                <c:pt idx="85771">
                  <c:v>5.40E+02</c:v>
                </c:pt>
                <c:pt idx="85772">
                  <c:v>5.40E+02</c:v>
                </c:pt>
                <c:pt idx="85773">
                  <c:v>5.40E+02</c:v>
                </c:pt>
                <c:pt idx="85774">
                  <c:v>5.40E+02</c:v>
                </c:pt>
                <c:pt idx="85775">
                  <c:v>5.40E+02</c:v>
                </c:pt>
                <c:pt idx="85776">
                  <c:v>5.40E+02</c:v>
                </c:pt>
                <c:pt idx="85777">
                  <c:v>5.40E+02</c:v>
                </c:pt>
                <c:pt idx="85778">
                  <c:v>5.40E+02</c:v>
                </c:pt>
                <c:pt idx="85779">
                  <c:v>5.40E+02</c:v>
                </c:pt>
                <c:pt idx="85780">
                  <c:v>5.40E+02</c:v>
                </c:pt>
                <c:pt idx="85781">
                  <c:v>5.40E+02</c:v>
                </c:pt>
                <c:pt idx="85782">
                  <c:v>5.40E+02</c:v>
                </c:pt>
                <c:pt idx="85783">
                  <c:v>5.40E+02</c:v>
                </c:pt>
                <c:pt idx="85784">
                  <c:v>5.40E+02</c:v>
                </c:pt>
                <c:pt idx="85785">
                  <c:v>5.40E+02</c:v>
                </c:pt>
                <c:pt idx="85786">
                  <c:v>5.40E+02</c:v>
                </c:pt>
                <c:pt idx="85787">
                  <c:v>5.40E+02</c:v>
                </c:pt>
                <c:pt idx="85788">
                  <c:v>5.40E+02</c:v>
                </c:pt>
                <c:pt idx="85789">
                  <c:v>5.40E+02</c:v>
                </c:pt>
                <c:pt idx="85790">
                  <c:v>5.40E+02</c:v>
                </c:pt>
                <c:pt idx="85791">
                  <c:v>5.40E+02</c:v>
                </c:pt>
                <c:pt idx="85792">
                  <c:v>5.40E+02</c:v>
                </c:pt>
                <c:pt idx="85793">
                  <c:v>5.40E+02</c:v>
                </c:pt>
                <c:pt idx="85794">
                  <c:v>5.40E+02</c:v>
                </c:pt>
                <c:pt idx="85795">
                  <c:v>5.40E+02</c:v>
                </c:pt>
                <c:pt idx="85796">
                  <c:v>5.40E+02</c:v>
                </c:pt>
                <c:pt idx="85797">
                  <c:v>5.40E+02</c:v>
                </c:pt>
                <c:pt idx="85798">
                  <c:v>5.40E+02</c:v>
                </c:pt>
                <c:pt idx="85799">
                  <c:v>5.40E+02</c:v>
                </c:pt>
                <c:pt idx="85800">
                  <c:v>5.40E+02</c:v>
                </c:pt>
                <c:pt idx="85801">
                  <c:v>5.40E+02</c:v>
                </c:pt>
                <c:pt idx="85802">
                  <c:v>5.40E+02</c:v>
                </c:pt>
                <c:pt idx="85803">
                  <c:v>5.40E+02</c:v>
                </c:pt>
                <c:pt idx="85804">
                  <c:v>5.40E+02</c:v>
                </c:pt>
                <c:pt idx="85805">
                  <c:v>5.40E+02</c:v>
                </c:pt>
                <c:pt idx="85806">
                  <c:v>5.40E+02</c:v>
                </c:pt>
                <c:pt idx="85807">
                  <c:v>5.40E+02</c:v>
                </c:pt>
                <c:pt idx="85808">
                  <c:v>5.40E+02</c:v>
                </c:pt>
                <c:pt idx="85809">
                  <c:v>5.40E+02</c:v>
                </c:pt>
                <c:pt idx="85810">
                  <c:v>5.40E+02</c:v>
                </c:pt>
                <c:pt idx="85811">
                  <c:v>5.40E+02</c:v>
                </c:pt>
                <c:pt idx="85812">
                  <c:v>5.40E+02</c:v>
                </c:pt>
                <c:pt idx="85813">
                  <c:v>5.40E+02</c:v>
                </c:pt>
                <c:pt idx="85814">
                  <c:v>5.40E+02</c:v>
                </c:pt>
                <c:pt idx="85815">
                  <c:v>5.40E+02</c:v>
                </c:pt>
                <c:pt idx="85816">
                  <c:v>5.40E+02</c:v>
                </c:pt>
                <c:pt idx="85817">
                  <c:v>5.40E+02</c:v>
                </c:pt>
                <c:pt idx="85818">
                  <c:v>5.40E+02</c:v>
                </c:pt>
                <c:pt idx="85819">
                  <c:v>5.40E+02</c:v>
                </c:pt>
                <c:pt idx="85820">
                  <c:v>5.40E+02</c:v>
                </c:pt>
                <c:pt idx="85821">
                  <c:v>5.40E+02</c:v>
                </c:pt>
                <c:pt idx="85822">
                  <c:v>5.40E+02</c:v>
                </c:pt>
                <c:pt idx="85823">
                  <c:v>5.40E+02</c:v>
                </c:pt>
                <c:pt idx="85824">
                  <c:v>5.40E+02</c:v>
                </c:pt>
                <c:pt idx="85825">
                  <c:v>5.40E+02</c:v>
                </c:pt>
                <c:pt idx="85826">
                  <c:v>5.40E+02</c:v>
                </c:pt>
                <c:pt idx="85827">
                  <c:v>5.40E+02</c:v>
                </c:pt>
                <c:pt idx="85828">
                  <c:v>5.40E+02</c:v>
                </c:pt>
                <c:pt idx="85829">
                  <c:v>5.40E+02</c:v>
                </c:pt>
                <c:pt idx="85830">
                  <c:v>5.40E+02</c:v>
                </c:pt>
                <c:pt idx="85831">
                  <c:v>5.40E+02</c:v>
                </c:pt>
                <c:pt idx="85832">
                  <c:v>5.40E+02</c:v>
                </c:pt>
                <c:pt idx="85833">
                  <c:v>5.40E+02</c:v>
                </c:pt>
                <c:pt idx="85834">
                  <c:v>5.40E+02</c:v>
                </c:pt>
                <c:pt idx="85835">
                  <c:v>5.40E+02</c:v>
                </c:pt>
                <c:pt idx="85836">
                  <c:v>5.40E+02</c:v>
                </c:pt>
                <c:pt idx="85837">
                  <c:v>5.40E+02</c:v>
                </c:pt>
                <c:pt idx="85838">
                  <c:v>5.40E+02</c:v>
                </c:pt>
                <c:pt idx="85839">
                  <c:v>5.40E+02</c:v>
                </c:pt>
                <c:pt idx="85840">
                  <c:v>5.40E+02</c:v>
                </c:pt>
                <c:pt idx="85841">
                  <c:v>5.40E+02</c:v>
                </c:pt>
                <c:pt idx="85842">
                  <c:v>5.40E+02</c:v>
                </c:pt>
                <c:pt idx="85843">
                  <c:v>5.40E+02</c:v>
                </c:pt>
                <c:pt idx="85844">
                  <c:v>5.40E+02</c:v>
                </c:pt>
                <c:pt idx="85845">
                  <c:v>5.40E+02</c:v>
                </c:pt>
                <c:pt idx="85846">
                  <c:v>5.40E+02</c:v>
                </c:pt>
                <c:pt idx="85847">
                  <c:v>5.40E+02</c:v>
                </c:pt>
                <c:pt idx="85848">
                  <c:v>5.40E+02</c:v>
                </c:pt>
                <c:pt idx="85849">
                  <c:v>5.40E+02</c:v>
                </c:pt>
                <c:pt idx="85850">
                  <c:v>5.40E+02</c:v>
                </c:pt>
                <c:pt idx="85851">
                  <c:v>5.40E+02</c:v>
                </c:pt>
                <c:pt idx="85852">
                  <c:v>5.40E+02</c:v>
                </c:pt>
                <c:pt idx="85853">
                  <c:v>5.40E+02</c:v>
                </c:pt>
                <c:pt idx="85854">
                  <c:v>5.40E+02</c:v>
                </c:pt>
                <c:pt idx="85855">
                  <c:v>5.40E+02</c:v>
                </c:pt>
                <c:pt idx="85856">
                  <c:v>5.40E+02</c:v>
                </c:pt>
                <c:pt idx="85857">
                  <c:v>5.40E+02</c:v>
                </c:pt>
                <c:pt idx="85858">
                  <c:v>5.40E+02</c:v>
                </c:pt>
                <c:pt idx="85859">
                  <c:v>5.40E+02</c:v>
                </c:pt>
                <c:pt idx="85860">
                  <c:v>5.40E+02</c:v>
                </c:pt>
                <c:pt idx="85861">
                  <c:v>5.40E+02</c:v>
                </c:pt>
                <c:pt idx="85862">
                  <c:v>5.40E+02</c:v>
                </c:pt>
                <c:pt idx="85863">
                  <c:v>5.40E+02</c:v>
                </c:pt>
                <c:pt idx="85864">
                  <c:v>5.40E+02</c:v>
                </c:pt>
                <c:pt idx="85865">
                  <c:v>5.40E+02</c:v>
                </c:pt>
                <c:pt idx="85866">
                  <c:v>5.40E+02</c:v>
                </c:pt>
                <c:pt idx="85867">
                  <c:v>5.40E+02</c:v>
                </c:pt>
                <c:pt idx="85868">
                  <c:v>5.40E+02</c:v>
                </c:pt>
                <c:pt idx="85869">
                  <c:v>5.40E+02</c:v>
                </c:pt>
                <c:pt idx="85870">
                  <c:v>5.40E+02</c:v>
                </c:pt>
                <c:pt idx="85871">
                  <c:v>5.40E+02</c:v>
                </c:pt>
                <c:pt idx="85872">
                  <c:v>5.40E+02</c:v>
                </c:pt>
                <c:pt idx="85873">
                  <c:v>5.40E+02</c:v>
                </c:pt>
                <c:pt idx="85874">
                  <c:v>5.40E+02</c:v>
                </c:pt>
                <c:pt idx="85875">
                  <c:v>5.40E+02</c:v>
                </c:pt>
                <c:pt idx="85876">
                  <c:v>5.40E+02</c:v>
                </c:pt>
                <c:pt idx="85877">
                  <c:v>5.40E+02</c:v>
                </c:pt>
                <c:pt idx="85878">
                  <c:v>5.40E+02</c:v>
                </c:pt>
                <c:pt idx="85879">
                  <c:v>5.40E+02</c:v>
                </c:pt>
                <c:pt idx="85880">
                  <c:v>5.40E+02</c:v>
                </c:pt>
                <c:pt idx="85881">
                  <c:v>5.40E+02</c:v>
                </c:pt>
                <c:pt idx="85882">
                  <c:v>5.40E+02</c:v>
                </c:pt>
                <c:pt idx="85883">
                  <c:v>5.40E+02</c:v>
                </c:pt>
                <c:pt idx="85884">
                  <c:v>5.40E+02</c:v>
                </c:pt>
                <c:pt idx="85885">
                  <c:v>5.40E+02</c:v>
                </c:pt>
                <c:pt idx="85886">
                  <c:v>5.40E+02</c:v>
                </c:pt>
                <c:pt idx="85887">
                  <c:v>5.40E+02</c:v>
                </c:pt>
                <c:pt idx="85888">
                  <c:v>5.40E+02</c:v>
                </c:pt>
                <c:pt idx="85889">
                  <c:v>5.40E+02</c:v>
                </c:pt>
                <c:pt idx="85890">
                  <c:v>5.40E+02</c:v>
                </c:pt>
                <c:pt idx="85891">
                  <c:v>5.40E+02</c:v>
                </c:pt>
                <c:pt idx="85892">
                  <c:v>5.40E+02</c:v>
                </c:pt>
                <c:pt idx="85893">
                  <c:v>5.40E+02</c:v>
                </c:pt>
                <c:pt idx="85894">
                  <c:v>5.40E+02</c:v>
                </c:pt>
                <c:pt idx="85895">
                  <c:v>5.40E+02</c:v>
                </c:pt>
                <c:pt idx="85896">
                  <c:v>5.40E+02</c:v>
                </c:pt>
                <c:pt idx="85897">
                  <c:v>5.40E+02</c:v>
                </c:pt>
                <c:pt idx="85898">
                  <c:v>5.40E+02</c:v>
                </c:pt>
                <c:pt idx="85899">
                  <c:v>5.40E+02</c:v>
                </c:pt>
                <c:pt idx="85900">
                  <c:v>5.40E+02</c:v>
                </c:pt>
                <c:pt idx="85901">
                  <c:v>5.40E+02</c:v>
                </c:pt>
                <c:pt idx="85902">
                  <c:v>5.40E+02</c:v>
                </c:pt>
                <c:pt idx="85903">
                  <c:v>5.40E+02</c:v>
                </c:pt>
                <c:pt idx="85904">
                  <c:v>5.40E+02</c:v>
                </c:pt>
                <c:pt idx="85905">
                  <c:v>5.40E+02</c:v>
                </c:pt>
                <c:pt idx="85906">
                  <c:v>5.40E+02</c:v>
                </c:pt>
                <c:pt idx="85907">
                  <c:v>5.40E+02</c:v>
                </c:pt>
                <c:pt idx="85908">
                  <c:v>5.40E+02</c:v>
                </c:pt>
                <c:pt idx="85909">
                  <c:v>5.40E+02</c:v>
                </c:pt>
                <c:pt idx="85910">
                  <c:v>5.40E+02</c:v>
                </c:pt>
                <c:pt idx="85911">
                  <c:v>5.40E+02</c:v>
                </c:pt>
                <c:pt idx="85912">
                  <c:v>5.40E+02</c:v>
                </c:pt>
                <c:pt idx="85913">
                  <c:v>5.40E+02</c:v>
                </c:pt>
                <c:pt idx="85914">
                  <c:v>5.40E+02</c:v>
                </c:pt>
                <c:pt idx="85915">
                  <c:v>5.40E+02</c:v>
                </c:pt>
                <c:pt idx="85916">
                  <c:v>5.40E+02</c:v>
                </c:pt>
                <c:pt idx="85917">
                  <c:v>5.40E+02</c:v>
                </c:pt>
                <c:pt idx="85918">
                  <c:v>5.40E+02</c:v>
                </c:pt>
                <c:pt idx="85919">
                  <c:v>5.40E+02</c:v>
                </c:pt>
                <c:pt idx="85920">
                  <c:v>5.40E+02</c:v>
                </c:pt>
                <c:pt idx="85921">
                  <c:v>5.40E+02</c:v>
                </c:pt>
                <c:pt idx="85922">
                  <c:v>5.40E+02</c:v>
                </c:pt>
                <c:pt idx="85923">
                  <c:v>5.40E+02</c:v>
                </c:pt>
                <c:pt idx="85924">
                  <c:v>5.40E+02</c:v>
                </c:pt>
                <c:pt idx="85925">
                  <c:v>5.40E+02</c:v>
                </c:pt>
                <c:pt idx="85926">
                  <c:v>5.40E+02</c:v>
                </c:pt>
                <c:pt idx="85927">
                  <c:v>5.40E+02</c:v>
                </c:pt>
                <c:pt idx="85928">
                  <c:v>5.40E+02</c:v>
                </c:pt>
                <c:pt idx="85929">
                  <c:v>5.40E+02</c:v>
                </c:pt>
                <c:pt idx="85930">
                  <c:v>5.40E+02</c:v>
                </c:pt>
                <c:pt idx="85931">
                  <c:v>5.40E+02</c:v>
                </c:pt>
                <c:pt idx="85932">
                  <c:v>5.40E+02</c:v>
                </c:pt>
                <c:pt idx="85933">
                  <c:v>5.40E+02</c:v>
                </c:pt>
                <c:pt idx="85934">
                  <c:v>5.40E+02</c:v>
                </c:pt>
                <c:pt idx="85935">
                  <c:v>5.40E+02</c:v>
                </c:pt>
                <c:pt idx="85936">
                  <c:v>5.40E+02</c:v>
                </c:pt>
                <c:pt idx="85937">
                  <c:v>5.40E+02</c:v>
                </c:pt>
                <c:pt idx="85938">
                  <c:v>5.40E+02</c:v>
                </c:pt>
                <c:pt idx="85939">
                  <c:v>5.40E+02</c:v>
                </c:pt>
                <c:pt idx="85940">
                  <c:v>5.40E+02</c:v>
                </c:pt>
                <c:pt idx="85941">
                  <c:v>5.40E+02</c:v>
                </c:pt>
                <c:pt idx="85942">
                  <c:v>5.40E+02</c:v>
                </c:pt>
                <c:pt idx="85943">
                  <c:v>5.40E+02</c:v>
                </c:pt>
                <c:pt idx="85944">
                  <c:v>5.40E+02</c:v>
                </c:pt>
                <c:pt idx="85945">
                  <c:v>5.40E+02</c:v>
                </c:pt>
                <c:pt idx="85946">
                  <c:v>5.40E+02</c:v>
                </c:pt>
                <c:pt idx="85947">
                  <c:v>5.40E+02</c:v>
                </c:pt>
                <c:pt idx="85948">
                  <c:v>5.40E+02</c:v>
                </c:pt>
                <c:pt idx="85949">
                  <c:v>5.40E+02</c:v>
                </c:pt>
                <c:pt idx="85950">
                  <c:v>5.40E+02</c:v>
                </c:pt>
                <c:pt idx="85951">
                  <c:v>5.40E+02</c:v>
                </c:pt>
                <c:pt idx="85952">
                  <c:v>5.40E+02</c:v>
                </c:pt>
                <c:pt idx="85953">
                  <c:v>5.40E+02</c:v>
                </c:pt>
                <c:pt idx="85954">
                  <c:v>5.40E+02</c:v>
                </c:pt>
                <c:pt idx="85955">
                  <c:v>5.40E+02</c:v>
                </c:pt>
                <c:pt idx="85956">
                  <c:v>5.40E+02</c:v>
                </c:pt>
                <c:pt idx="85957">
                  <c:v>5.40E+02</c:v>
                </c:pt>
                <c:pt idx="85958">
                  <c:v>5.40E+02</c:v>
                </c:pt>
                <c:pt idx="85959">
                  <c:v>5.40E+02</c:v>
                </c:pt>
                <c:pt idx="85960">
                  <c:v>5.40E+02</c:v>
                </c:pt>
                <c:pt idx="85961">
                  <c:v>5.40E+02</c:v>
                </c:pt>
                <c:pt idx="85962">
                  <c:v>5.40E+02</c:v>
                </c:pt>
                <c:pt idx="85963">
                  <c:v>5.40E+02</c:v>
                </c:pt>
                <c:pt idx="85964">
                  <c:v>5.40E+02</c:v>
                </c:pt>
                <c:pt idx="85965">
                  <c:v>5.40E+02</c:v>
                </c:pt>
                <c:pt idx="85966">
                  <c:v>5.40E+02</c:v>
                </c:pt>
                <c:pt idx="85967">
                  <c:v>5.40E+02</c:v>
                </c:pt>
                <c:pt idx="85968">
                  <c:v>5.40E+02</c:v>
                </c:pt>
                <c:pt idx="85969">
                  <c:v>5.40E+02</c:v>
                </c:pt>
                <c:pt idx="85970">
                  <c:v>5.40E+02</c:v>
                </c:pt>
                <c:pt idx="85971">
                  <c:v>5.40E+02</c:v>
                </c:pt>
                <c:pt idx="85972">
                  <c:v>5.40E+02</c:v>
                </c:pt>
                <c:pt idx="85973">
                  <c:v>5.40E+02</c:v>
                </c:pt>
                <c:pt idx="85974">
                  <c:v>5.40E+02</c:v>
                </c:pt>
                <c:pt idx="85975">
                  <c:v>5.40E+02</c:v>
                </c:pt>
                <c:pt idx="85976">
                  <c:v>5.40E+02</c:v>
                </c:pt>
                <c:pt idx="85977">
                  <c:v>5.40E+02</c:v>
                </c:pt>
                <c:pt idx="85978">
                  <c:v>5.40E+02</c:v>
                </c:pt>
                <c:pt idx="85979">
                  <c:v>5.40E+02</c:v>
                </c:pt>
                <c:pt idx="85980">
                  <c:v>5.40E+02</c:v>
                </c:pt>
                <c:pt idx="85981">
                  <c:v>5.40E+02</c:v>
                </c:pt>
                <c:pt idx="85982">
                  <c:v>5.40E+02</c:v>
                </c:pt>
                <c:pt idx="85983">
                  <c:v>5.40E+02</c:v>
                </c:pt>
                <c:pt idx="85984">
                  <c:v>5.40E+02</c:v>
                </c:pt>
                <c:pt idx="85985">
                  <c:v>5.40E+02</c:v>
                </c:pt>
                <c:pt idx="85986">
                  <c:v>5.40E+02</c:v>
                </c:pt>
                <c:pt idx="85987">
                  <c:v>5.40E+02</c:v>
                </c:pt>
                <c:pt idx="85988">
                  <c:v>5.40E+02</c:v>
                </c:pt>
                <c:pt idx="85989">
                  <c:v>5.40E+02</c:v>
                </c:pt>
                <c:pt idx="85990">
                  <c:v>5.40E+02</c:v>
                </c:pt>
                <c:pt idx="85991">
                  <c:v>5.40E+02</c:v>
                </c:pt>
                <c:pt idx="85992">
                  <c:v>5.40E+02</c:v>
                </c:pt>
                <c:pt idx="85993">
                  <c:v>5.40E+02</c:v>
                </c:pt>
                <c:pt idx="85994">
                  <c:v>5.40E+02</c:v>
                </c:pt>
                <c:pt idx="85995">
                  <c:v>5.40E+02</c:v>
                </c:pt>
                <c:pt idx="85996">
                  <c:v>5.40E+02</c:v>
                </c:pt>
                <c:pt idx="85997">
                  <c:v>5.40E+02</c:v>
                </c:pt>
                <c:pt idx="85998">
                  <c:v>5.40E+02</c:v>
                </c:pt>
                <c:pt idx="85999">
                  <c:v>5.40E+02</c:v>
                </c:pt>
                <c:pt idx="86000">
                  <c:v>5.40E+02</c:v>
                </c:pt>
                <c:pt idx="86001">
                  <c:v>5.40E+02</c:v>
                </c:pt>
                <c:pt idx="86002">
                  <c:v>5.40E+02</c:v>
                </c:pt>
                <c:pt idx="86003">
                  <c:v>5.40E+02</c:v>
                </c:pt>
                <c:pt idx="86004">
                  <c:v>5.40E+02</c:v>
                </c:pt>
                <c:pt idx="86005">
                  <c:v>5.40E+02</c:v>
                </c:pt>
                <c:pt idx="86006">
                  <c:v>5.40E+02</c:v>
                </c:pt>
                <c:pt idx="86007">
                  <c:v>5.40E+02</c:v>
                </c:pt>
                <c:pt idx="86008">
                  <c:v>5.40E+02</c:v>
                </c:pt>
                <c:pt idx="86009">
                  <c:v>5.40E+02</c:v>
                </c:pt>
                <c:pt idx="86010">
                  <c:v>5.40E+02</c:v>
                </c:pt>
                <c:pt idx="86011">
                  <c:v>5.40E+02</c:v>
                </c:pt>
                <c:pt idx="86012">
                  <c:v>5.40E+02</c:v>
                </c:pt>
                <c:pt idx="86013">
                  <c:v>5.40E+02</c:v>
                </c:pt>
                <c:pt idx="86014">
                  <c:v>5.40E+02</c:v>
                </c:pt>
                <c:pt idx="86015">
                  <c:v>5.40E+02</c:v>
                </c:pt>
                <c:pt idx="86016">
                  <c:v>5.40E+02</c:v>
                </c:pt>
                <c:pt idx="86017">
                  <c:v>5.40E+02</c:v>
                </c:pt>
                <c:pt idx="86018">
                  <c:v>5.40E+02</c:v>
                </c:pt>
                <c:pt idx="86019">
                  <c:v>5.40E+02</c:v>
                </c:pt>
                <c:pt idx="86020">
                  <c:v>5.40E+02</c:v>
                </c:pt>
                <c:pt idx="86021">
                  <c:v>5.40E+02</c:v>
                </c:pt>
                <c:pt idx="86022">
                  <c:v>5.40E+02</c:v>
                </c:pt>
                <c:pt idx="86023">
                  <c:v>5.40E+02</c:v>
                </c:pt>
                <c:pt idx="86024">
                  <c:v>5.40E+02</c:v>
                </c:pt>
                <c:pt idx="86025">
                  <c:v>5.40E+02</c:v>
                </c:pt>
                <c:pt idx="86026">
                  <c:v>5.40E+02</c:v>
                </c:pt>
                <c:pt idx="86027">
                  <c:v>5.40E+02</c:v>
                </c:pt>
                <c:pt idx="86028">
                  <c:v>5.40E+02</c:v>
                </c:pt>
                <c:pt idx="86029">
                  <c:v>5.40E+02</c:v>
                </c:pt>
                <c:pt idx="86030">
                  <c:v>5.40E+02</c:v>
                </c:pt>
                <c:pt idx="86031">
                  <c:v>5.40E+02</c:v>
                </c:pt>
                <c:pt idx="86032">
                  <c:v>5.40E+02</c:v>
                </c:pt>
                <c:pt idx="86033">
                  <c:v>5.40E+02</c:v>
                </c:pt>
                <c:pt idx="86034">
                  <c:v>5.40E+02</c:v>
                </c:pt>
                <c:pt idx="86035">
                  <c:v>5.40E+02</c:v>
                </c:pt>
                <c:pt idx="86036">
                  <c:v>5.40E+02</c:v>
                </c:pt>
                <c:pt idx="86037">
                  <c:v>5.40E+02</c:v>
                </c:pt>
                <c:pt idx="86038">
                  <c:v>5.40E+02</c:v>
                </c:pt>
                <c:pt idx="86039">
                  <c:v>5.40E+02</c:v>
                </c:pt>
                <c:pt idx="86040">
                  <c:v>5.40E+02</c:v>
                </c:pt>
                <c:pt idx="86041">
                  <c:v>5.40E+02</c:v>
                </c:pt>
                <c:pt idx="86042">
                  <c:v>5.40E+02</c:v>
                </c:pt>
                <c:pt idx="86043">
                  <c:v>5.40E+02</c:v>
                </c:pt>
                <c:pt idx="86044">
                  <c:v>5.40E+02</c:v>
                </c:pt>
                <c:pt idx="86045">
                  <c:v>5.40E+02</c:v>
                </c:pt>
                <c:pt idx="86046">
                  <c:v>5.40E+02</c:v>
                </c:pt>
                <c:pt idx="86047">
                  <c:v>5.40E+02</c:v>
                </c:pt>
                <c:pt idx="86048">
                  <c:v>5.40E+02</c:v>
                </c:pt>
                <c:pt idx="86049">
                  <c:v>5.40E+02</c:v>
                </c:pt>
                <c:pt idx="86050">
                  <c:v>5.40E+02</c:v>
                </c:pt>
                <c:pt idx="86051">
                  <c:v>5.40E+02</c:v>
                </c:pt>
                <c:pt idx="86052">
                  <c:v>5.40E+02</c:v>
                </c:pt>
                <c:pt idx="86053">
                  <c:v>5.40E+02</c:v>
                </c:pt>
                <c:pt idx="86054">
                  <c:v>5.40E+02</c:v>
                </c:pt>
                <c:pt idx="86055">
                  <c:v>5.40E+02</c:v>
                </c:pt>
                <c:pt idx="86056">
                  <c:v>5.40E+02</c:v>
                </c:pt>
                <c:pt idx="86057">
                  <c:v>5.40E+02</c:v>
                </c:pt>
                <c:pt idx="86058">
                  <c:v>5.40E+02</c:v>
                </c:pt>
                <c:pt idx="86059">
                  <c:v>5.40E+02</c:v>
                </c:pt>
                <c:pt idx="86060">
                  <c:v>5.40E+02</c:v>
                </c:pt>
                <c:pt idx="86061">
                  <c:v>5.40E+02</c:v>
                </c:pt>
                <c:pt idx="86062">
                  <c:v>5.40E+02</c:v>
                </c:pt>
                <c:pt idx="86063">
                  <c:v>5.40E+02</c:v>
                </c:pt>
                <c:pt idx="86064">
                  <c:v>5.40E+02</c:v>
                </c:pt>
                <c:pt idx="86065">
                  <c:v>5.40E+02</c:v>
                </c:pt>
                <c:pt idx="86066">
                  <c:v>5.40E+02</c:v>
                </c:pt>
                <c:pt idx="86067">
                  <c:v>5.40E+02</c:v>
                </c:pt>
                <c:pt idx="86068">
                  <c:v>5.40E+02</c:v>
                </c:pt>
                <c:pt idx="86069">
                  <c:v>5.40E+02</c:v>
                </c:pt>
                <c:pt idx="86070">
                  <c:v>5.40E+02</c:v>
                </c:pt>
                <c:pt idx="86071">
                  <c:v>5.40E+02</c:v>
                </c:pt>
                <c:pt idx="86072">
                  <c:v>5.40E+02</c:v>
                </c:pt>
                <c:pt idx="86073">
                  <c:v>5.40E+02</c:v>
                </c:pt>
                <c:pt idx="86074">
                  <c:v>5.40E+02</c:v>
                </c:pt>
                <c:pt idx="86075">
                  <c:v>5.40E+02</c:v>
                </c:pt>
                <c:pt idx="86076">
                  <c:v>5.40E+02</c:v>
                </c:pt>
                <c:pt idx="86077">
                  <c:v>5.40E+02</c:v>
                </c:pt>
                <c:pt idx="86078">
                  <c:v>5.40E+02</c:v>
                </c:pt>
                <c:pt idx="86079">
                  <c:v>5.40E+02</c:v>
                </c:pt>
                <c:pt idx="86080">
                  <c:v>5.40E+02</c:v>
                </c:pt>
                <c:pt idx="86081">
                  <c:v>5.40E+02</c:v>
                </c:pt>
                <c:pt idx="86082">
                  <c:v>5.40E+02</c:v>
                </c:pt>
                <c:pt idx="86083">
                  <c:v>5.40E+02</c:v>
                </c:pt>
                <c:pt idx="86084">
                  <c:v>5.40E+02</c:v>
                </c:pt>
                <c:pt idx="86085">
                  <c:v>5.40E+02</c:v>
                </c:pt>
                <c:pt idx="86086">
                  <c:v>5.40E+02</c:v>
                </c:pt>
                <c:pt idx="86087">
                  <c:v>5.40E+02</c:v>
                </c:pt>
                <c:pt idx="86088">
                  <c:v>5.40E+02</c:v>
                </c:pt>
                <c:pt idx="86089">
                  <c:v>5.40E+02</c:v>
                </c:pt>
                <c:pt idx="86090">
                  <c:v>5.40E+02</c:v>
                </c:pt>
                <c:pt idx="86091">
                  <c:v>5.40E+02</c:v>
                </c:pt>
                <c:pt idx="86092">
                  <c:v>5.40E+02</c:v>
                </c:pt>
                <c:pt idx="86093">
                  <c:v>5.40E+02</c:v>
                </c:pt>
                <c:pt idx="86094">
                  <c:v>5.40E+02</c:v>
                </c:pt>
                <c:pt idx="86095">
                  <c:v>5.40E+02</c:v>
                </c:pt>
                <c:pt idx="86096">
                  <c:v>5.40E+02</c:v>
                </c:pt>
                <c:pt idx="86097">
                  <c:v>5.40E+02</c:v>
                </c:pt>
                <c:pt idx="86098">
                  <c:v>5.40E+02</c:v>
                </c:pt>
                <c:pt idx="86099">
                  <c:v>5.40E+02</c:v>
                </c:pt>
                <c:pt idx="86100">
                  <c:v>5.40E+02</c:v>
                </c:pt>
                <c:pt idx="86101">
                  <c:v>5.40E+02</c:v>
                </c:pt>
                <c:pt idx="86102">
                  <c:v>5.40E+02</c:v>
                </c:pt>
                <c:pt idx="86103">
                  <c:v>5.40E+02</c:v>
                </c:pt>
                <c:pt idx="86104">
                  <c:v>5.40E+02</c:v>
                </c:pt>
                <c:pt idx="86105">
                  <c:v>5.40E+02</c:v>
                </c:pt>
                <c:pt idx="86106">
                  <c:v>5.40E+02</c:v>
                </c:pt>
                <c:pt idx="86107">
                  <c:v>5.40E+02</c:v>
                </c:pt>
                <c:pt idx="86108">
                  <c:v>5.40E+02</c:v>
                </c:pt>
                <c:pt idx="86109">
                  <c:v>5.40E+02</c:v>
                </c:pt>
                <c:pt idx="86110">
                  <c:v>5.40E+02</c:v>
                </c:pt>
                <c:pt idx="86111">
                  <c:v>5.40E+02</c:v>
                </c:pt>
                <c:pt idx="86112">
                  <c:v>5.40E+02</c:v>
                </c:pt>
                <c:pt idx="86113">
                  <c:v>5.40E+02</c:v>
                </c:pt>
                <c:pt idx="86114">
                  <c:v>5.40E+02</c:v>
                </c:pt>
                <c:pt idx="86115">
                  <c:v>5.44E+02</c:v>
                </c:pt>
                <c:pt idx="86116">
                  <c:v>5.53E+02</c:v>
                </c:pt>
                <c:pt idx="86117">
                  <c:v>5.60E+02</c:v>
                </c:pt>
                <c:pt idx="86118">
                  <c:v>5.60E+02</c:v>
                </c:pt>
                <c:pt idx="86119">
                  <c:v>5.60E+02</c:v>
                </c:pt>
                <c:pt idx="86120">
                  <c:v>5.60E+02</c:v>
                </c:pt>
                <c:pt idx="86121">
                  <c:v>5.60E+02</c:v>
                </c:pt>
                <c:pt idx="86122">
                  <c:v>5.60E+02</c:v>
                </c:pt>
                <c:pt idx="86123">
                  <c:v>5.60E+02</c:v>
                </c:pt>
                <c:pt idx="86124">
                  <c:v>5.60E+02</c:v>
                </c:pt>
                <c:pt idx="86125">
                  <c:v>5.60E+02</c:v>
                </c:pt>
                <c:pt idx="86126">
                  <c:v>5.60E+02</c:v>
                </c:pt>
                <c:pt idx="86127">
                  <c:v>5.60E+02</c:v>
                </c:pt>
                <c:pt idx="86128">
                  <c:v>5.60E+02</c:v>
                </c:pt>
                <c:pt idx="86129">
                  <c:v>5.60E+02</c:v>
                </c:pt>
                <c:pt idx="86130">
                  <c:v>5.60E+02</c:v>
                </c:pt>
                <c:pt idx="86131">
                  <c:v>5.60E+02</c:v>
                </c:pt>
                <c:pt idx="86132">
                  <c:v>5.60E+02</c:v>
                </c:pt>
                <c:pt idx="86133">
                  <c:v>5.60E+02</c:v>
                </c:pt>
                <c:pt idx="86134">
                  <c:v>5.60E+02</c:v>
                </c:pt>
                <c:pt idx="86135">
                  <c:v>5.60E+02</c:v>
                </c:pt>
                <c:pt idx="86136">
                  <c:v>5.60E+02</c:v>
                </c:pt>
                <c:pt idx="86137">
                  <c:v>5.60E+02</c:v>
                </c:pt>
                <c:pt idx="86138">
                  <c:v>5.60E+02</c:v>
                </c:pt>
                <c:pt idx="86139">
                  <c:v>5.60E+02</c:v>
                </c:pt>
                <c:pt idx="86140">
                  <c:v>5.60E+02</c:v>
                </c:pt>
                <c:pt idx="86141">
                  <c:v>5.60E+02</c:v>
                </c:pt>
                <c:pt idx="86142">
                  <c:v>5.60E+02</c:v>
                </c:pt>
                <c:pt idx="86143">
                  <c:v>5.60E+02</c:v>
                </c:pt>
                <c:pt idx="86144">
                  <c:v>5.60E+02</c:v>
                </c:pt>
                <c:pt idx="86145">
                  <c:v>5.60E+02</c:v>
                </c:pt>
                <c:pt idx="86146">
                  <c:v>5.60E+02</c:v>
                </c:pt>
                <c:pt idx="86147">
                  <c:v>5.60E+02</c:v>
                </c:pt>
                <c:pt idx="86148">
                  <c:v>5.60E+02</c:v>
                </c:pt>
                <c:pt idx="86149">
                  <c:v>5.60E+02</c:v>
                </c:pt>
                <c:pt idx="86150">
                  <c:v>5.60E+02</c:v>
                </c:pt>
                <c:pt idx="86151">
                  <c:v>5.60E+02</c:v>
                </c:pt>
                <c:pt idx="86152">
                  <c:v>5.60E+02</c:v>
                </c:pt>
                <c:pt idx="86153">
                  <c:v>5.60E+02</c:v>
                </c:pt>
                <c:pt idx="86154">
                  <c:v>5.60E+02</c:v>
                </c:pt>
                <c:pt idx="86155">
                  <c:v>5.60E+02</c:v>
                </c:pt>
                <c:pt idx="86156">
                  <c:v>5.60E+02</c:v>
                </c:pt>
                <c:pt idx="86157">
                  <c:v>5.60E+02</c:v>
                </c:pt>
                <c:pt idx="86158">
                  <c:v>5.60E+02</c:v>
                </c:pt>
                <c:pt idx="86159">
                  <c:v>5.60E+02</c:v>
                </c:pt>
                <c:pt idx="86160">
                  <c:v>5.60E+02</c:v>
                </c:pt>
                <c:pt idx="86161">
                  <c:v>5.60E+02</c:v>
                </c:pt>
                <c:pt idx="86162">
                  <c:v>5.60E+02</c:v>
                </c:pt>
                <c:pt idx="86163">
                  <c:v>5.60E+02</c:v>
                </c:pt>
                <c:pt idx="86164">
                  <c:v>5.60E+02</c:v>
                </c:pt>
                <c:pt idx="86165">
                  <c:v>5.60E+02</c:v>
                </c:pt>
                <c:pt idx="86166">
                  <c:v>5.60E+02</c:v>
                </c:pt>
                <c:pt idx="86167">
                  <c:v>5.60E+02</c:v>
                </c:pt>
                <c:pt idx="86168">
                  <c:v>5.60E+02</c:v>
                </c:pt>
                <c:pt idx="86169">
                  <c:v>5.60E+02</c:v>
                </c:pt>
                <c:pt idx="86170">
                  <c:v>5.60E+02</c:v>
                </c:pt>
                <c:pt idx="86171">
                  <c:v>5.60E+02</c:v>
                </c:pt>
                <c:pt idx="86172">
                  <c:v>5.60E+02</c:v>
                </c:pt>
                <c:pt idx="86173">
                  <c:v>5.60E+02</c:v>
                </c:pt>
                <c:pt idx="86174">
                  <c:v>5.60E+02</c:v>
                </c:pt>
                <c:pt idx="86175">
                  <c:v>5.60E+02</c:v>
                </c:pt>
                <c:pt idx="86176">
                  <c:v>5.60E+02</c:v>
                </c:pt>
                <c:pt idx="86177">
                  <c:v>5.60E+02</c:v>
                </c:pt>
                <c:pt idx="86178">
                  <c:v>5.60E+02</c:v>
                </c:pt>
                <c:pt idx="86179">
                  <c:v>5.60E+02</c:v>
                </c:pt>
                <c:pt idx="86180">
                  <c:v>5.60E+02</c:v>
                </c:pt>
                <c:pt idx="86181">
                  <c:v>5.60E+02</c:v>
                </c:pt>
                <c:pt idx="86182">
                  <c:v>5.60E+02</c:v>
                </c:pt>
                <c:pt idx="86183">
                  <c:v>5.60E+02</c:v>
                </c:pt>
                <c:pt idx="86184">
                  <c:v>5.60E+02</c:v>
                </c:pt>
                <c:pt idx="86185">
                  <c:v>5.60E+02</c:v>
                </c:pt>
                <c:pt idx="86186">
                  <c:v>5.60E+02</c:v>
                </c:pt>
                <c:pt idx="86187">
                  <c:v>5.60E+02</c:v>
                </c:pt>
                <c:pt idx="86188">
                  <c:v>5.60E+02</c:v>
                </c:pt>
                <c:pt idx="86189">
                  <c:v>5.60E+02</c:v>
                </c:pt>
                <c:pt idx="86190">
                  <c:v>5.60E+02</c:v>
                </c:pt>
                <c:pt idx="86191">
                  <c:v>5.60E+02</c:v>
                </c:pt>
                <c:pt idx="86192">
                  <c:v>5.60E+02</c:v>
                </c:pt>
                <c:pt idx="86193">
                  <c:v>5.60E+02</c:v>
                </c:pt>
                <c:pt idx="86194">
                  <c:v>5.60E+02</c:v>
                </c:pt>
                <c:pt idx="86195">
                  <c:v>5.60E+02</c:v>
                </c:pt>
                <c:pt idx="86196">
                  <c:v>5.60E+02</c:v>
                </c:pt>
                <c:pt idx="86197">
                  <c:v>5.60E+02</c:v>
                </c:pt>
                <c:pt idx="86198">
                  <c:v>5.60E+02</c:v>
                </c:pt>
                <c:pt idx="86199">
                  <c:v>5.60E+02</c:v>
                </c:pt>
                <c:pt idx="86200">
                  <c:v>5.60E+02</c:v>
                </c:pt>
                <c:pt idx="86201">
                  <c:v>5.60E+02</c:v>
                </c:pt>
                <c:pt idx="86202">
                  <c:v>5.60E+02</c:v>
                </c:pt>
                <c:pt idx="86203">
                  <c:v>5.60E+02</c:v>
                </c:pt>
                <c:pt idx="86204">
                  <c:v>5.60E+02</c:v>
                </c:pt>
                <c:pt idx="86205">
                  <c:v>5.60E+02</c:v>
                </c:pt>
                <c:pt idx="86206">
                  <c:v>5.60E+02</c:v>
                </c:pt>
                <c:pt idx="86207">
                  <c:v>5.60E+02</c:v>
                </c:pt>
                <c:pt idx="86208">
                  <c:v>5.60E+02</c:v>
                </c:pt>
                <c:pt idx="86209">
                  <c:v>5.60E+02</c:v>
                </c:pt>
                <c:pt idx="86210">
                  <c:v>5.60E+02</c:v>
                </c:pt>
                <c:pt idx="86211">
                  <c:v>5.60E+02</c:v>
                </c:pt>
                <c:pt idx="86212">
                  <c:v>5.60E+02</c:v>
                </c:pt>
                <c:pt idx="86213">
                  <c:v>5.60E+02</c:v>
                </c:pt>
                <c:pt idx="86214">
                  <c:v>5.60E+02</c:v>
                </c:pt>
                <c:pt idx="86215">
                  <c:v>5.60E+02</c:v>
                </c:pt>
                <c:pt idx="86216">
                  <c:v>5.60E+02</c:v>
                </c:pt>
                <c:pt idx="86217">
                  <c:v>5.60E+02</c:v>
                </c:pt>
                <c:pt idx="86218">
                  <c:v>5.60E+02</c:v>
                </c:pt>
                <c:pt idx="86219">
                  <c:v>5.60E+02</c:v>
                </c:pt>
                <c:pt idx="86220">
                  <c:v>5.60E+02</c:v>
                </c:pt>
                <c:pt idx="86221">
                  <c:v>5.60E+02</c:v>
                </c:pt>
                <c:pt idx="86222">
                  <c:v>5.60E+02</c:v>
                </c:pt>
                <c:pt idx="86223">
                  <c:v>5.60E+02</c:v>
                </c:pt>
                <c:pt idx="86224">
                  <c:v>5.60E+02</c:v>
                </c:pt>
                <c:pt idx="86225">
                  <c:v>5.60E+02</c:v>
                </c:pt>
                <c:pt idx="86226">
                  <c:v>5.60E+02</c:v>
                </c:pt>
                <c:pt idx="86227">
                  <c:v>5.60E+02</c:v>
                </c:pt>
                <c:pt idx="86228">
                  <c:v>5.60E+02</c:v>
                </c:pt>
                <c:pt idx="86229">
                  <c:v>5.60E+02</c:v>
                </c:pt>
                <c:pt idx="86230">
                  <c:v>5.60E+02</c:v>
                </c:pt>
                <c:pt idx="86231">
                  <c:v>5.60E+02</c:v>
                </c:pt>
                <c:pt idx="86232">
                  <c:v>5.60E+02</c:v>
                </c:pt>
                <c:pt idx="86233">
                  <c:v>5.60E+02</c:v>
                </c:pt>
                <c:pt idx="86234">
                  <c:v>5.60E+02</c:v>
                </c:pt>
                <c:pt idx="86235">
                  <c:v>5.60E+02</c:v>
                </c:pt>
                <c:pt idx="86236">
                  <c:v>5.60E+02</c:v>
                </c:pt>
                <c:pt idx="86237">
                  <c:v>5.60E+02</c:v>
                </c:pt>
                <c:pt idx="86238">
                  <c:v>5.60E+02</c:v>
                </c:pt>
                <c:pt idx="86239">
                  <c:v>5.60E+02</c:v>
                </c:pt>
                <c:pt idx="86240">
                  <c:v>5.60E+02</c:v>
                </c:pt>
                <c:pt idx="86241">
                  <c:v>5.60E+02</c:v>
                </c:pt>
                <c:pt idx="86242">
                  <c:v>5.60E+02</c:v>
                </c:pt>
                <c:pt idx="86243">
                  <c:v>5.60E+02</c:v>
                </c:pt>
                <c:pt idx="86244">
                  <c:v>5.60E+02</c:v>
                </c:pt>
                <c:pt idx="86245">
                  <c:v>5.60E+02</c:v>
                </c:pt>
                <c:pt idx="86246">
                  <c:v>5.60E+02</c:v>
                </c:pt>
                <c:pt idx="86247">
                  <c:v>5.60E+02</c:v>
                </c:pt>
                <c:pt idx="86248">
                  <c:v>5.60E+02</c:v>
                </c:pt>
                <c:pt idx="86249">
                  <c:v>5.60E+02</c:v>
                </c:pt>
                <c:pt idx="86250">
                  <c:v>5.60E+02</c:v>
                </c:pt>
                <c:pt idx="86251">
                  <c:v>5.60E+02</c:v>
                </c:pt>
                <c:pt idx="86252">
                  <c:v>5.60E+02</c:v>
                </c:pt>
                <c:pt idx="86253">
                  <c:v>5.60E+02</c:v>
                </c:pt>
                <c:pt idx="86254">
                  <c:v>5.60E+02</c:v>
                </c:pt>
                <c:pt idx="86255">
                  <c:v>5.60E+02</c:v>
                </c:pt>
                <c:pt idx="86256">
                  <c:v>5.60E+02</c:v>
                </c:pt>
                <c:pt idx="86257">
                  <c:v>5.60E+02</c:v>
                </c:pt>
                <c:pt idx="86258">
                  <c:v>5.60E+02</c:v>
                </c:pt>
                <c:pt idx="86259">
                  <c:v>5.60E+02</c:v>
                </c:pt>
                <c:pt idx="86260">
                  <c:v>5.60E+02</c:v>
                </c:pt>
                <c:pt idx="86261">
                  <c:v>5.60E+02</c:v>
                </c:pt>
                <c:pt idx="86262">
                  <c:v>5.60E+02</c:v>
                </c:pt>
                <c:pt idx="86263">
                  <c:v>5.60E+02</c:v>
                </c:pt>
                <c:pt idx="86264">
                  <c:v>5.60E+02</c:v>
                </c:pt>
                <c:pt idx="86265">
                  <c:v>5.60E+02</c:v>
                </c:pt>
                <c:pt idx="86266">
                  <c:v>5.60E+02</c:v>
                </c:pt>
                <c:pt idx="86267">
                  <c:v>5.60E+02</c:v>
                </c:pt>
                <c:pt idx="86268">
                  <c:v>5.60E+02</c:v>
                </c:pt>
                <c:pt idx="86269">
                  <c:v>5.60E+02</c:v>
                </c:pt>
                <c:pt idx="86270">
                  <c:v>5.60E+02</c:v>
                </c:pt>
                <c:pt idx="86271">
                  <c:v>5.60E+02</c:v>
                </c:pt>
                <c:pt idx="86272">
                  <c:v>5.60E+02</c:v>
                </c:pt>
                <c:pt idx="86273">
                  <c:v>5.60E+02</c:v>
                </c:pt>
                <c:pt idx="86274">
                  <c:v>5.60E+02</c:v>
                </c:pt>
                <c:pt idx="86275">
                  <c:v>5.60E+02</c:v>
                </c:pt>
                <c:pt idx="86276">
                  <c:v>5.60E+02</c:v>
                </c:pt>
                <c:pt idx="86277">
                  <c:v>5.60E+02</c:v>
                </c:pt>
                <c:pt idx="86278">
                  <c:v>5.60E+02</c:v>
                </c:pt>
                <c:pt idx="86279">
                  <c:v>5.60E+02</c:v>
                </c:pt>
                <c:pt idx="86280">
                  <c:v>5.60E+02</c:v>
                </c:pt>
                <c:pt idx="86281">
                  <c:v>5.60E+02</c:v>
                </c:pt>
                <c:pt idx="86282">
                  <c:v>5.60E+02</c:v>
                </c:pt>
                <c:pt idx="86283">
                  <c:v>5.60E+02</c:v>
                </c:pt>
                <c:pt idx="86284">
                  <c:v>5.60E+02</c:v>
                </c:pt>
                <c:pt idx="86285">
                  <c:v>5.60E+02</c:v>
                </c:pt>
                <c:pt idx="86286">
                  <c:v>5.60E+02</c:v>
                </c:pt>
                <c:pt idx="86287">
                  <c:v>5.60E+02</c:v>
                </c:pt>
                <c:pt idx="86288">
                  <c:v>5.60E+02</c:v>
                </c:pt>
                <c:pt idx="86289">
                  <c:v>5.60E+02</c:v>
                </c:pt>
                <c:pt idx="86290">
                  <c:v>5.60E+02</c:v>
                </c:pt>
                <c:pt idx="86291">
                  <c:v>5.60E+02</c:v>
                </c:pt>
                <c:pt idx="86292">
                  <c:v>5.60E+02</c:v>
                </c:pt>
                <c:pt idx="86293">
                  <c:v>5.60E+02</c:v>
                </c:pt>
                <c:pt idx="86294">
                  <c:v>5.60E+02</c:v>
                </c:pt>
                <c:pt idx="86295">
                  <c:v>5.60E+02</c:v>
                </c:pt>
                <c:pt idx="86296">
                  <c:v>5.60E+02</c:v>
                </c:pt>
                <c:pt idx="86297">
                  <c:v>5.60E+02</c:v>
                </c:pt>
                <c:pt idx="86298">
                  <c:v>5.60E+02</c:v>
                </c:pt>
                <c:pt idx="86299">
                  <c:v>5.60E+02</c:v>
                </c:pt>
                <c:pt idx="86300">
                  <c:v>5.60E+02</c:v>
                </c:pt>
                <c:pt idx="86301">
                  <c:v>5.60E+02</c:v>
                </c:pt>
                <c:pt idx="86302">
                  <c:v>5.60E+02</c:v>
                </c:pt>
                <c:pt idx="86303">
                  <c:v>5.60E+02</c:v>
                </c:pt>
                <c:pt idx="86304">
                  <c:v>5.60E+02</c:v>
                </c:pt>
                <c:pt idx="86305">
                  <c:v>5.60E+02</c:v>
                </c:pt>
                <c:pt idx="86306">
                  <c:v>5.60E+02</c:v>
                </c:pt>
                <c:pt idx="86307">
                  <c:v>5.60E+02</c:v>
                </c:pt>
                <c:pt idx="86308">
                  <c:v>5.60E+02</c:v>
                </c:pt>
                <c:pt idx="86309">
                  <c:v>5.60E+02</c:v>
                </c:pt>
                <c:pt idx="86310">
                  <c:v>5.60E+02</c:v>
                </c:pt>
                <c:pt idx="86311">
                  <c:v>5.60E+02</c:v>
                </c:pt>
                <c:pt idx="86312">
                  <c:v>5.60E+02</c:v>
                </c:pt>
                <c:pt idx="86313">
                  <c:v>5.60E+02</c:v>
                </c:pt>
                <c:pt idx="86314">
                  <c:v>5.60E+02</c:v>
                </c:pt>
                <c:pt idx="86315">
                  <c:v>5.60E+02</c:v>
                </c:pt>
                <c:pt idx="86316">
                  <c:v>5.60E+02</c:v>
                </c:pt>
                <c:pt idx="86317">
                  <c:v>5.60E+02</c:v>
                </c:pt>
                <c:pt idx="86318">
                  <c:v>5.60E+02</c:v>
                </c:pt>
                <c:pt idx="86319">
                  <c:v>5.60E+02</c:v>
                </c:pt>
                <c:pt idx="86320">
                  <c:v>5.60E+02</c:v>
                </c:pt>
                <c:pt idx="86321">
                  <c:v>5.60E+02</c:v>
                </c:pt>
                <c:pt idx="86322">
                  <c:v>5.60E+02</c:v>
                </c:pt>
                <c:pt idx="86323">
                  <c:v>5.60E+02</c:v>
                </c:pt>
                <c:pt idx="86324">
                  <c:v>5.60E+02</c:v>
                </c:pt>
                <c:pt idx="86325">
                  <c:v>5.60E+02</c:v>
                </c:pt>
                <c:pt idx="86326">
                  <c:v>5.60E+02</c:v>
                </c:pt>
                <c:pt idx="86327">
                  <c:v>5.60E+02</c:v>
                </c:pt>
                <c:pt idx="86328">
                  <c:v>5.60E+02</c:v>
                </c:pt>
                <c:pt idx="86329">
                  <c:v>5.60E+02</c:v>
                </c:pt>
                <c:pt idx="86330">
                  <c:v>5.60E+02</c:v>
                </c:pt>
                <c:pt idx="86331">
                  <c:v>5.60E+02</c:v>
                </c:pt>
                <c:pt idx="86332">
                  <c:v>5.60E+02</c:v>
                </c:pt>
                <c:pt idx="86333">
                  <c:v>5.60E+02</c:v>
                </c:pt>
                <c:pt idx="86334">
                  <c:v>5.60E+02</c:v>
                </c:pt>
                <c:pt idx="86335">
                  <c:v>5.60E+02</c:v>
                </c:pt>
                <c:pt idx="86336">
                  <c:v>5.60E+02</c:v>
                </c:pt>
                <c:pt idx="86337">
                  <c:v>5.60E+02</c:v>
                </c:pt>
                <c:pt idx="86338">
                  <c:v>5.60E+02</c:v>
                </c:pt>
                <c:pt idx="86339">
                  <c:v>5.60E+02</c:v>
                </c:pt>
                <c:pt idx="86340">
                  <c:v>5.60E+02</c:v>
                </c:pt>
                <c:pt idx="86341">
                  <c:v>5.60E+02</c:v>
                </c:pt>
                <c:pt idx="86342">
                  <c:v>5.60E+02</c:v>
                </c:pt>
                <c:pt idx="86343">
                  <c:v>5.60E+02</c:v>
                </c:pt>
                <c:pt idx="86344">
                  <c:v>5.60E+02</c:v>
                </c:pt>
                <c:pt idx="86345">
                  <c:v>5.60E+02</c:v>
                </c:pt>
                <c:pt idx="86346">
                  <c:v>5.60E+02</c:v>
                </c:pt>
                <c:pt idx="86347">
                  <c:v>5.60E+02</c:v>
                </c:pt>
                <c:pt idx="86348">
                  <c:v>5.60E+02</c:v>
                </c:pt>
                <c:pt idx="86349">
                  <c:v>5.60E+02</c:v>
                </c:pt>
                <c:pt idx="86350">
                  <c:v>5.60E+02</c:v>
                </c:pt>
                <c:pt idx="86351">
                  <c:v>5.60E+02</c:v>
                </c:pt>
                <c:pt idx="86352">
                  <c:v>5.60E+02</c:v>
                </c:pt>
                <c:pt idx="86353">
                  <c:v>5.60E+02</c:v>
                </c:pt>
                <c:pt idx="86354">
                  <c:v>5.60E+02</c:v>
                </c:pt>
                <c:pt idx="86355">
                  <c:v>5.60E+02</c:v>
                </c:pt>
                <c:pt idx="86356">
                  <c:v>5.60E+02</c:v>
                </c:pt>
                <c:pt idx="86357">
                  <c:v>5.60E+02</c:v>
                </c:pt>
                <c:pt idx="86358">
                  <c:v>5.60E+02</c:v>
                </c:pt>
                <c:pt idx="86359">
                  <c:v>5.60E+02</c:v>
                </c:pt>
                <c:pt idx="86360">
                  <c:v>5.60E+02</c:v>
                </c:pt>
                <c:pt idx="86361">
                  <c:v>5.60E+02</c:v>
                </c:pt>
                <c:pt idx="86362">
                  <c:v>5.60E+02</c:v>
                </c:pt>
                <c:pt idx="86363">
                  <c:v>5.60E+02</c:v>
                </c:pt>
                <c:pt idx="86364">
                  <c:v>5.60E+02</c:v>
                </c:pt>
                <c:pt idx="86365">
                  <c:v>5.60E+02</c:v>
                </c:pt>
                <c:pt idx="86366">
                  <c:v>5.60E+02</c:v>
                </c:pt>
                <c:pt idx="86367">
                  <c:v>5.60E+02</c:v>
                </c:pt>
                <c:pt idx="86368">
                  <c:v>5.60E+02</c:v>
                </c:pt>
                <c:pt idx="86369">
                  <c:v>5.60E+02</c:v>
                </c:pt>
                <c:pt idx="86370">
                  <c:v>5.60E+02</c:v>
                </c:pt>
                <c:pt idx="86371">
                  <c:v>5.60E+02</c:v>
                </c:pt>
                <c:pt idx="86372">
                  <c:v>5.60E+02</c:v>
                </c:pt>
                <c:pt idx="86373">
                  <c:v>5.60E+02</c:v>
                </c:pt>
                <c:pt idx="86374">
                  <c:v>5.60E+02</c:v>
                </c:pt>
                <c:pt idx="86375">
                  <c:v>5.60E+02</c:v>
                </c:pt>
                <c:pt idx="86376">
                  <c:v>5.60E+02</c:v>
                </c:pt>
                <c:pt idx="86377">
                  <c:v>5.60E+02</c:v>
                </c:pt>
                <c:pt idx="86378">
                  <c:v>5.60E+02</c:v>
                </c:pt>
                <c:pt idx="86379">
                  <c:v>5.60E+02</c:v>
                </c:pt>
                <c:pt idx="86380">
                  <c:v>5.60E+02</c:v>
                </c:pt>
                <c:pt idx="86381">
                  <c:v>5.60E+02</c:v>
                </c:pt>
                <c:pt idx="86382">
                  <c:v>5.60E+02</c:v>
                </c:pt>
                <c:pt idx="86383">
                  <c:v>5.60E+02</c:v>
                </c:pt>
                <c:pt idx="86384">
                  <c:v>5.60E+02</c:v>
                </c:pt>
                <c:pt idx="86385">
                  <c:v>5.60E+02</c:v>
                </c:pt>
                <c:pt idx="86386">
                  <c:v>5.60E+02</c:v>
                </c:pt>
                <c:pt idx="86387">
                  <c:v>5.60E+02</c:v>
                </c:pt>
                <c:pt idx="86388">
                  <c:v>5.60E+02</c:v>
                </c:pt>
                <c:pt idx="86389">
                  <c:v>5.60E+02</c:v>
                </c:pt>
                <c:pt idx="86390">
                  <c:v>5.60E+02</c:v>
                </c:pt>
                <c:pt idx="86391">
                  <c:v>5.60E+02</c:v>
                </c:pt>
                <c:pt idx="86392">
                  <c:v>5.60E+02</c:v>
                </c:pt>
                <c:pt idx="86393">
                  <c:v>5.60E+02</c:v>
                </c:pt>
                <c:pt idx="86394">
                  <c:v>5.60E+02</c:v>
                </c:pt>
                <c:pt idx="86395">
                  <c:v>5.60E+02</c:v>
                </c:pt>
                <c:pt idx="86396">
                  <c:v>5.60E+02</c:v>
                </c:pt>
                <c:pt idx="86397">
                  <c:v>5.60E+02</c:v>
                </c:pt>
                <c:pt idx="86398">
                  <c:v>5.60E+02</c:v>
                </c:pt>
                <c:pt idx="86399">
                  <c:v>5.60E+02</c:v>
                </c:pt>
                <c:pt idx="86400">
                  <c:v>5.60E+02</c:v>
                </c:pt>
                <c:pt idx="86401">
                  <c:v>5.60E+02</c:v>
                </c:pt>
                <c:pt idx="86402">
                  <c:v>5.60E+02</c:v>
                </c:pt>
                <c:pt idx="86403">
                  <c:v>5.60E+02</c:v>
                </c:pt>
                <c:pt idx="86404">
                  <c:v>5.60E+02</c:v>
                </c:pt>
                <c:pt idx="86405">
                  <c:v>5.60E+02</c:v>
                </c:pt>
                <c:pt idx="86406">
                  <c:v>5.60E+02</c:v>
                </c:pt>
                <c:pt idx="86407">
                  <c:v>5.60E+02</c:v>
                </c:pt>
                <c:pt idx="86408">
                  <c:v>5.60E+02</c:v>
                </c:pt>
                <c:pt idx="86409">
                  <c:v>5.60E+02</c:v>
                </c:pt>
                <c:pt idx="86410">
                  <c:v>5.60E+02</c:v>
                </c:pt>
                <c:pt idx="86411">
                  <c:v>5.60E+02</c:v>
                </c:pt>
                <c:pt idx="86412">
                  <c:v>5.60E+02</c:v>
                </c:pt>
                <c:pt idx="86413">
                  <c:v>5.60E+02</c:v>
                </c:pt>
                <c:pt idx="86414">
                  <c:v>5.60E+02</c:v>
                </c:pt>
                <c:pt idx="86415">
                  <c:v>5.60E+02</c:v>
                </c:pt>
                <c:pt idx="86416">
                  <c:v>5.60E+02</c:v>
                </c:pt>
                <c:pt idx="86417">
                  <c:v>5.60E+02</c:v>
                </c:pt>
                <c:pt idx="86418">
                  <c:v>5.60E+02</c:v>
                </c:pt>
                <c:pt idx="86419">
                  <c:v>5.60E+02</c:v>
                </c:pt>
                <c:pt idx="86420">
                  <c:v>5.60E+02</c:v>
                </c:pt>
                <c:pt idx="86421">
                  <c:v>5.60E+02</c:v>
                </c:pt>
                <c:pt idx="86422">
                  <c:v>5.60E+02</c:v>
                </c:pt>
                <c:pt idx="86423">
                  <c:v>5.60E+02</c:v>
                </c:pt>
                <c:pt idx="86424">
                  <c:v>5.60E+02</c:v>
                </c:pt>
                <c:pt idx="86425">
                  <c:v>5.60E+02</c:v>
                </c:pt>
                <c:pt idx="86426">
                  <c:v>5.60E+02</c:v>
                </c:pt>
                <c:pt idx="86427">
                  <c:v>5.60E+02</c:v>
                </c:pt>
                <c:pt idx="86428">
                  <c:v>5.60E+02</c:v>
                </c:pt>
                <c:pt idx="86429">
                  <c:v>5.60E+02</c:v>
                </c:pt>
                <c:pt idx="86430">
                  <c:v>5.60E+02</c:v>
                </c:pt>
                <c:pt idx="86431">
                  <c:v>5.60E+02</c:v>
                </c:pt>
                <c:pt idx="86432">
                  <c:v>5.60E+02</c:v>
                </c:pt>
                <c:pt idx="86433">
                  <c:v>5.60E+02</c:v>
                </c:pt>
                <c:pt idx="86434">
                  <c:v>5.60E+02</c:v>
                </c:pt>
                <c:pt idx="86435">
                  <c:v>5.60E+02</c:v>
                </c:pt>
                <c:pt idx="86436">
                  <c:v>5.60E+02</c:v>
                </c:pt>
                <c:pt idx="86437">
                  <c:v>5.60E+02</c:v>
                </c:pt>
                <c:pt idx="86438">
                  <c:v>5.60E+02</c:v>
                </c:pt>
                <c:pt idx="86439">
                  <c:v>5.60E+02</c:v>
                </c:pt>
                <c:pt idx="86440">
                  <c:v>5.60E+02</c:v>
                </c:pt>
                <c:pt idx="86441">
                  <c:v>5.60E+02</c:v>
                </c:pt>
                <c:pt idx="86442">
                  <c:v>5.60E+02</c:v>
                </c:pt>
                <c:pt idx="86443">
                  <c:v>5.60E+02</c:v>
                </c:pt>
                <c:pt idx="86444">
                  <c:v>5.60E+02</c:v>
                </c:pt>
                <c:pt idx="86445">
                  <c:v>5.60E+02</c:v>
                </c:pt>
                <c:pt idx="86446">
                  <c:v>5.60E+02</c:v>
                </c:pt>
                <c:pt idx="86447">
                  <c:v>5.60E+02</c:v>
                </c:pt>
                <c:pt idx="86448">
                  <c:v>5.60E+02</c:v>
                </c:pt>
                <c:pt idx="86449">
                  <c:v>5.60E+02</c:v>
                </c:pt>
                <c:pt idx="86450">
                  <c:v>5.60E+02</c:v>
                </c:pt>
                <c:pt idx="86451">
                  <c:v>5.60E+02</c:v>
                </c:pt>
                <c:pt idx="86452">
                  <c:v>5.60E+02</c:v>
                </c:pt>
                <c:pt idx="86453">
                  <c:v>5.60E+02</c:v>
                </c:pt>
                <c:pt idx="86454">
                  <c:v>5.60E+02</c:v>
                </c:pt>
                <c:pt idx="86455">
                  <c:v>5.60E+02</c:v>
                </c:pt>
                <c:pt idx="86456">
                  <c:v>5.60E+02</c:v>
                </c:pt>
                <c:pt idx="86457">
                  <c:v>5.60E+02</c:v>
                </c:pt>
                <c:pt idx="86458">
                  <c:v>5.60E+02</c:v>
                </c:pt>
                <c:pt idx="86459">
                  <c:v>5.60E+02</c:v>
                </c:pt>
                <c:pt idx="86460">
                  <c:v>5.60E+02</c:v>
                </c:pt>
                <c:pt idx="86461">
                  <c:v>5.60E+02</c:v>
                </c:pt>
                <c:pt idx="86462">
                  <c:v>5.60E+02</c:v>
                </c:pt>
                <c:pt idx="86463">
                  <c:v>5.60E+02</c:v>
                </c:pt>
                <c:pt idx="86464">
                  <c:v>5.60E+02</c:v>
                </c:pt>
                <c:pt idx="86465">
                  <c:v>5.60E+02</c:v>
                </c:pt>
                <c:pt idx="86466">
                  <c:v>5.60E+02</c:v>
                </c:pt>
                <c:pt idx="86467">
                  <c:v>5.60E+02</c:v>
                </c:pt>
                <c:pt idx="86468">
                  <c:v>5.60E+02</c:v>
                </c:pt>
                <c:pt idx="86469">
                  <c:v>5.60E+02</c:v>
                </c:pt>
                <c:pt idx="86470">
                  <c:v>5.60E+02</c:v>
                </c:pt>
                <c:pt idx="86471">
                  <c:v>5.60E+02</c:v>
                </c:pt>
                <c:pt idx="86472">
                  <c:v>5.60E+02</c:v>
                </c:pt>
                <c:pt idx="86473">
                  <c:v>5.60E+02</c:v>
                </c:pt>
                <c:pt idx="86474">
                  <c:v>5.60E+02</c:v>
                </c:pt>
                <c:pt idx="86475">
                  <c:v>5.60E+02</c:v>
                </c:pt>
                <c:pt idx="86476">
                  <c:v>5.60E+02</c:v>
                </c:pt>
                <c:pt idx="86477">
                  <c:v>5.60E+02</c:v>
                </c:pt>
                <c:pt idx="86478">
                  <c:v>5.60E+02</c:v>
                </c:pt>
                <c:pt idx="86479">
                  <c:v>5.60E+02</c:v>
                </c:pt>
                <c:pt idx="86480">
                  <c:v>5.60E+02</c:v>
                </c:pt>
                <c:pt idx="86481">
                  <c:v>5.60E+02</c:v>
                </c:pt>
                <c:pt idx="86482">
                  <c:v>5.60E+02</c:v>
                </c:pt>
                <c:pt idx="86483">
                  <c:v>5.60E+02</c:v>
                </c:pt>
                <c:pt idx="86484">
                  <c:v>5.60E+02</c:v>
                </c:pt>
                <c:pt idx="86485">
                  <c:v>5.60E+02</c:v>
                </c:pt>
                <c:pt idx="86486">
                  <c:v>5.60E+02</c:v>
                </c:pt>
                <c:pt idx="86487">
                  <c:v>5.60E+02</c:v>
                </c:pt>
                <c:pt idx="86488">
                  <c:v>5.60E+02</c:v>
                </c:pt>
                <c:pt idx="86489">
                  <c:v>5.60E+02</c:v>
                </c:pt>
                <c:pt idx="86490">
                  <c:v>5.60E+02</c:v>
                </c:pt>
                <c:pt idx="86491">
                  <c:v>5.60E+02</c:v>
                </c:pt>
                <c:pt idx="86492">
                  <c:v>5.60E+02</c:v>
                </c:pt>
                <c:pt idx="86493">
                  <c:v>5.60E+02</c:v>
                </c:pt>
                <c:pt idx="86494">
                  <c:v>5.60E+02</c:v>
                </c:pt>
                <c:pt idx="86495">
                  <c:v>5.60E+02</c:v>
                </c:pt>
                <c:pt idx="86496">
                  <c:v>5.60E+02</c:v>
                </c:pt>
                <c:pt idx="86497">
                  <c:v>5.60E+02</c:v>
                </c:pt>
                <c:pt idx="86498">
                  <c:v>5.60E+02</c:v>
                </c:pt>
                <c:pt idx="86499">
                  <c:v>5.60E+02</c:v>
                </c:pt>
                <c:pt idx="86500">
                  <c:v>5.60E+02</c:v>
                </c:pt>
                <c:pt idx="86501">
                  <c:v>5.60E+02</c:v>
                </c:pt>
                <c:pt idx="86502">
                  <c:v>5.60E+02</c:v>
                </c:pt>
                <c:pt idx="86503">
                  <c:v>5.60E+02</c:v>
                </c:pt>
                <c:pt idx="86504">
                  <c:v>5.60E+02</c:v>
                </c:pt>
                <c:pt idx="86505">
                  <c:v>5.60E+02</c:v>
                </c:pt>
                <c:pt idx="86506">
                  <c:v>5.60E+02</c:v>
                </c:pt>
                <c:pt idx="86507">
                  <c:v>5.60E+02</c:v>
                </c:pt>
                <c:pt idx="86508">
                  <c:v>5.60E+02</c:v>
                </c:pt>
                <c:pt idx="86509">
                  <c:v>5.60E+02</c:v>
                </c:pt>
                <c:pt idx="86510">
                  <c:v>5.60E+02</c:v>
                </c:pt>
                <c:pt idx="86511">
                  <c:v>5.60E+02</c:v>
                </c:pt>
                <c:pt idx="86512">
                  <c:v>5.60E+02</c:v>
                </c:pt>
                <c:pt idx="86513">
                  <c:v>5.60E+02</c:v>
                </c:pt>
                <c:pt idx="86514">
                  <c:v>5.60E+02</c:v>
                </c:pt>
                <c:pt idx="86515">
                  <c:v>5.60E+02</c:v>
                </c:pt>
                <c:pt idx="86516">
                  <c:v>5.60E+02</c:v>
                </c:pt>
                <c:pt idx="86517">
                  <c:v>5.60E+02</c:v>
                </c:pt>
                <c:pt idx="86518">
                  <c:v>5.60E+02</c:v>
                </c:pt>
                <c:pt idx="86519">
                  <c:v>5.60E+02</c:v>
                </c:pt>
                <c:pt idx="86520">
                  <c:v>5.60E+02</c:v>
                </c:pt>
                <c:pt idx="86521">
                  <c:v>5.60E+02</c:v>
                </c:pt>
                <c:pt idx="86522">
                  <c:v>5.60E+02</c:v>
                </c:pt>
                <c:pt idx="86523">
                  <c:v>5.60E+02</c:v>
                </c:pt>
                <c:pt idx="86524">
                  <c:v>5.60E+02</c:v>
                </c:pt>
                <c:pt idx="86525">
                  <c:v>5.60E+02</c:v>
                </c:pt>
                <c:pt idx="86526">
                  <c:v>5.60E+02</c:v>
                </c:pt>
                <c:pt idx="86527">
                  <c:v>5.60E+02</c:v>
                </c:pt>
                <c:pt idx="86528">
                  <c:v>5.60E+02</c:v>
                </c:pt>
                <c:pt idx="86529">
                  <c:v>5.60E+02</c:v>
                </c:pt>
                <c:pt idx="86530">
                  <c:v>5.60E+02</c:v>
                </c:pt>
                <c:pt idx="86531">
                  <c:v>5.60E+02</c:v>
                </c:pt>
                <c:pt idx="86532">
                  <c:v>5.60E+02</c:v>
                </c:pt>
                <c:pt idx="86533">
                  <c:v>5.60E+02</c:v>
                </c:pt>
                <c:pt idx="86534">
                  <c:v>5.60E+02</c:v>
                </c:pt>
                <c:pt idx="86535">
                  <c:v>5.60E+02</c:v>
                </c:pt>
                <c:pt idx="86536">
                  <c:v>5.60E+02</c:v>
                </c:pt>
                <c:pt idx="86537">
                  <c:v>5.60E+02</c:v>
                </c:pt>
                <c:pt idx="86538">
                  <c:v>5.60E+02</c:v>
                </c:pt>
                <c:pt idx="86539">
                  <c:v>5.60E+02</c:v>
                </c:pt>
                <c:pt idx="86540">
                  <c:v>5.60E+02</c:v>
                </c:pt>
                <c:pt idx="86541">
                  <c:v>5.60E+02</c:v>
                </c:pt>
                <c:pt idx="86542">
                  <c:v>5.60E+02</c:v>
                </c:pt>
                <c:pt idx="86543">
                  <c:v>5.60E+02</c:v>
                </c:pt>
                <c:pt idx="86544">
                  <c:v>5.60E+02</c:v>
                </c:pt>
                <c:pt idx="86545">
                  <c:v>5.60E+02</c:v>
                </c:pt>
                <c:pt idx="86546">
                  <c:v>5.60E+02</c:v>
                </c:pt>
                <c:pt idx="86547">
                  <c:v>5.60E+02</c:v>
                </c:pt>
                <c:pt idx="86548">
                  <c:v>5.60E+02</c:v>
                </c:pt>
                <c:pt idx="86549">
                  <c:v>5.60E+02</c:v>
                </c:pt>
                <c:pt idx="86550">
                  <c:v>5.60E+02</c:v>
                </c:pt>
                <c:pt idx="86551">
                  <c:v>5.60E+02</c:v>
                </c:pt>
                <c:pt idx="86552">
                  <c:v>5.60E+02</c:v>
                </c:pt>
                <c:pt idx="86553">
                  <c:v>5.60E+02</c:v>
                </c:pt>
                <c:pt idx="86554">
                  <c:v>5.60E+02</c:v>
                </c:pt>
                <c:pt idx="86555">
                  <c:v>5.60E+02</c:v>
                </c:pt>
                <c:pt idx="86556">
                  <c:v>5.60E+02</c:v>
                </c:pt>
                <c:pt idx="86557">
                  <c:v>5.60E+02</c:v>
                </c:pt>
                <c:pt idx="86558">
                  <c:v>5.60E+02</c:v>
                </c:pt>
                <c:pt idx="86559">
                  <c:v>5.60E+02</c:v>
                </c:pt>
                <c:pt idx="86560">
                  <c:v>5.60E+02</c:v>
                </c:pt>
                <c:pt idx="86561">
                  <c:v>5.60E+02</c:v>
                </c:pt>
                <c:pt idx="86562">
                  <c:v>5.60E+02</c:v>
                </c:pt>
                <c:pt idx="86563">
                  <c:v>5.60E+02</c:v>
                </c:pt>
                <c:pt idx="86564">
                  <c:v>5.60E+02</c:v>
                </c:pt>
                <c:pt idx="86565">
                  <c:v>5.60E+02</c:v>
                </c:pt>
                <c:pt idx="86566">
                  <c:v>5.60E+02</c:v>
                </c:pt>
                <c:pt idx="86567">
                  <c:v>5.60E+02</c:v>
                </c:pt>
                <c:pt idx="86568">
                  <c:v>5.60E+02</c:v>
                </c:pt>
                <c:pt idx="86569">
                  <c:v>5.60E+02</c:v>
                </c:pt>
                <c:pt idx="86570">
                  <c:v>5.60E+02</c:v>
                </c:pt>
                <c:pt idx="86571">
                  <c:v>5.60E+02</c:v>
                </c:pt>
                <c:pt idx="86572">
                  <c:v>5.60E+02</c:v>
                </c:pt>
                <c:pt idx="86573">
                  <c:v>5.60E+02</c:v>
                </c:pt>
                <c:pt idx="86574">
                  <c:v>5.60E+02</c:v>
                </c:pt>
                <c:pt idx="86575">
                  <c:v>5.60E+02</c:v>
                </c:pt>
                <c:pt idx="86576">
                  <c:v>5.60E+02</c:v>
                </c:pt>
                <c:pt idx="86577">
                  <c:v>5.60E+02</c:v>
                </c:pt>
                <c:pt idx="86578">
                  <c:v>5.60E+02</c:v>
                </c:pt>
                <c:pt idx="86579">
                  <c:v>5.60E+02</c:v>
                </c:pt>
                <c:pt idx="86580">
                  <c:v>5.60E+02</c:v>
                </c:pt>
                <c:pt idx="86581">
                  <c:v>5.60E+02</c:v>
                </c:pt>
                <c:pt idx="86582">
                  <c:v>5.60E+02</c:v>
                </c:pt>
                <c:pt idx="86583">
                  <c:v>5.60E+02</c:v>
                </c:pt>
                <c:pt idx="86584">
                  <c:v>5.60E+02</c:v>
                </c:pt>
                <c:pt idx="86585">
                  <c:v>5.60E+02</c:v>
                </c:pt>
                <c:pt idx="86586">
                  <c:v>5.60E+02</c:v>
                </c:pt>
                <c:pt idx="86587">
                  <c:v>5.60E+02</c:v>
                </c:pt>
                <c:pt idx="86588">
                  <c:v>5.60E+02</c:v>
                </c:pt>
                <c:pt idx="86589">
                  <c:v>5.60E+02</c:v>
                </c:pt>
                <c:pt idx="86590">
                  <c:v>5.60E+02</c:v>
                </c:pt>
                <c:pt idx="86591">
                  <c:v>5.60E+02</c:v>
                </c:pt>
                <c:pt idx="86592">
                  <c:v>5.60E+02</c:v>
                </c:pt>
                <c:pt idx="86593">
                  <c:v>5.60E+02</c:v>
                </c:pt>
                <c:pt idx="86594">
                  <c:v>5.60E+02</c:v>
                </c:pt>
                <c:pt idx="86595">
                  <c:v>5.60E+02</c:v>
                </c:pt>
                <c:pt idx="86596">
                  <c:v>5.60E+02</c:v>
                </c:pt>
                <c:pt idx="86597">
                  <c:v>5.60E+02</c:v>
                </c:pt>
                <c:pt idx="86598">
                  <c:v>5.60E+02</c:v>
                </c:pt>
                <c:pt idx="86599">
                  <c:v>5.60E+02</c:v>
                </c:pt>
                <c:pt idx="86600">
                  <c:v>5.60E+02</c:v>
                </c:pt>
                <c:pt idx="86601">
                  <c:v>5.60E+02</c:v>
                </c:pt>
                <c:pt idx="86602">
                  <c:v>5.60E+02</c:v>
                </c:pt>
                <c:pt idx="86603">
                  <c:v>5.60E+02</c:v>
                </c:pt>
                <c:pt idx="86604">
                  <c:v>5.60E+02</c:v>
                </c:pt>
                <c:pt idx="86605">
                  <c:v>5.60E+02</c:v>
                </c:pt>
                <c:pt idx="86606">
                  <c:v>5.60E+02</c:v>
                </c:pt>
                <c:pt idx="86607">
                  <c:v>5.60E+02</c:v>
                </c:pt>
                <c:pt idx="86608">
                  <c:v>5.60E+02</c:v>
                </c:pt>
                <c:pt idx="86609">
                  <c:v>5.60E+02</c:v>
                </c:pt>
                <c:pt idx="86610">
                  <c:v>5.60E+02</c:v>
                </c:pt>
                <c:pt idx="86611">
                  <c:v>5.60E+02</c:v>
                </c:pt>
                <c:pt idx="86612">
                  <c:v>5.60E+02</c:v>
                </c:pt>
                <c:pt idx="86613">
                  <c:v>5.60E+02</c:v>
                </c:pt>
                <c:pt idx="86614">
                  <c:v>5.60E+02</c:v>
                </c:pt>
                <c:pt idx="86615">
                  <c:v>5.60E+02</c:v>
                </c:pt>
                <c:pt idx="86616">
                  <c:v>5.60E+02</c:v>
                </c:pt>
                <c:pt idx="86617">
                  <c:v>5.60E+02</c:v>
                </c:pt>
                <c:pt idx="86618">
                  <c:v>5.60E+02</c:v>
                </c:pt>
                <c:pt idx="86619">
                  <c:v>5.60E+02</c:v>
                </c:pt>
                <c:pt idx="86620">
                  <c:v>5.60E+02</c:v>
                </c:pt>
                <c:pt idx="86621">
                  <c:v>5.60E+02</c:v>
                </c:pt>
                <c:pt idx="86622">
                  <c:v>5.60E+02</c:v>
                </c:pt>
                <c:pt idx="86623">
                  <c:v>5.60E+02</c:v>
                </c:pt>
                <c:pt idx="86624">
                  <c:v>5.60E+02</c:v>
                </c:pt>
                <c:pt idx="86625">
                  <c:v>5.60E+02</c:v>
                </c:pt>
                <c:pt idx="86626">
                  <c:v>5.60E+02</c:v>
                </c:pt>
                <c:pt idx="86627">
                  <c:v>5.60E+02</c:v>
                </c:pt>
                <c:pt idx="86628">
                  <c:v>5.60E+02</c:v>
                </c:pt>
                <c:pt idx="86629">
                  <c:v>5.60E+02</c:v>
                </c:pt>
                <c:pt idx="86630">
                  <c:v>5.60E+02</c:v>
                </c:pt>
                <c:pt idx="86631">
                  <c:v>5.60E+02</c:v>
                </c:pt>
                <c:pt idx="86632">
                  <c:v>5.60E+02</c:v>
                </c:pt>
                <c:pt idx="86633">
                  <c:v>5.60E+02</c:v>
                </c:pt>
                <c:pt idx="86634">
                  <c:v>5.60E+02</c:v>
                </c:pt>
                <c:pt idx="86635">
                  <c:v>5.60E+02</c:v>
                </c:pt>
                <c:pt idx="86636">
                  <c:v>5.60E+02</c:v>
                </c:pt>
                <c:pt idx="86637">
                  <c:v>5.60E+02</c:v>
                </c:pt>
                <c:pt idx="86638">
                  <c:v>5.60E+02</c:v>
                </c:pt>
                <c:pt idx="86639">
                  <c:v>5.60E+02</c:v>
                </c:pt>
                <c:pt idx="86640">
                  <c:v>5.60E+02</c:v>
                </c:pt>
                <c:pt idx="86641">
                  <c:v>5.60E+02</c:v>
                </c:pt>
                <c:pt idx="86642">
                  <c:v>5.60E+02</c:v>
                </c:pt>
                <c:pt idx="86643">
                  <c:v>5.60E+02</c:v>
                </c:pt>
                <c:pt idx="86644">
                  <c:v>5.60E+02</c:v>
                </c:pt>
                <c:pt idx="86645">
                  <c:v>5.60E+02</c:v>
                </c:pt>
                <c:pt idx="86646">
                  <c:v>5.60E+02</c:v>
                </c:pt>
                <c:pt idx="86647">
                  <c:v>5.60E+02</c:v>
                </c:pt>
                <c:pt idx="86648">
                  <c:v>5.60E+02</c:v>
                </c:pt>
                <c:pt idx="86649">
                  <c:v>5.60E+02</c:v>
                </c:pt>
                <c:pt idx="86650">
                  <c:v>5.60E+02</c:v>
                </c:pt>
                <c:pt idx="86651">
                  <c:v>5.60E+02</c:v>
                </c:pt>
                <c:pt idx="86652">
                  <c:v>5.60E+02</c:v>
                </c:pt>
                <c:pt idx="86653">
                  <c:v>5.60E+02</c:v>
                </c:pt>
                <c:pt idx="86654">
                  <c:v>5.60E+02</c:v>
                </c:pt>
                <c:pt idx="86655">
                  <c:v>5.60E+02</c:v>
                </c:pt>
                <c:pt idx="86656">
                  <c:v>5.60E+02</c:v>
                </c:pt>
                <c:pt idx="86657">
                  <c:v>5.60E+02</c:v>
                </c:pt>
                <c:pt idx="86658">
                  <c:v>5.60E+02</c:v>
                </c:pt>
                <c:pt idx="86659">
                  <c:v>5.60E+02</c:v>
                </c:pt>
                <c:pt idx="86660">
                  <c:v>5.60E+02</c:v>
                </c:pt>
                <c:pt idx="86661">
                  <c:v>5.60E+02</c:v>
                </c:pt>
                <c:pt idx="86662">
                  <c:v>5.60E+02</c:v>
                </c:pt>
                <c:pt idx="86663">
                  <c:v>5.60E+02</c:v>
                </c:pt>
                <c:pt idx="86664">
                  <c:v>5.60E+02</c:v>
                </c:pt>
                <c:pt idx="86665">
                  <c:v>5.60E+02</c:v>
                </c:pt>
                <c:pt idx="86666">
                  <c:v>5.60E+02</c:v>
                </c:pt>
                <c:pt idx="86667">
                  <c:v>5.60E+02</c:v>
                </c:pt>
                <c:pt idx="86668">
                  <c:v>5.60E+02</c:v>
                </c:pt>
                <c:pt idx="86669">
                  <c:v>5.60E+02</c:v>
                </c:pt>
                <c:pt idx="86670">
                  <c:v>5.60E+02</c:v>
                </c:pt>
                <c:pt idx="86671">
                  <c:v>5.60E+02</c:v>
                </c:pt>
                <c:pt idx="86672">
                  <c:v>5.60E+02</c:v>
                </c:pt>
                <c:pt idx="86673">
                  <c:v>5.60E+02</c:v>
                </c:pt>
                <c:pt idx="86674">
                  <c:v>5.60E+02</c:v>
                </c:pt>
                <c:pt idx="86675">
                  <c:v>5.60E+02</c:v>
                </c:pt>
                <c:pt idx="86676">
                  <c:v>5.60E+02</c:v>
                </c:pt>
                <c:pt idx="86677">
                  <c:v>5.60E+02</c:v>
                </c:pt>
                <c:pt idx="86678">
                  <c:v>5.60E+02</c:v>
                </c:pt>
                <c:pt idx="86679">
                  <c:v>5.60E+02</c:v>
                </c:pt>
                <c:pt idx="86680">
                  <c:v>5.60E+02</c:v>
                </c:pt>
                <c:pt idx="86681">
                  <c:v>5.60E+02</c:v>
                </c:pt>
                <c:pt idx="86682">
                  <c:v>5.60E+02</c:v>
                </c:pt>
                <c:pt idx="86683">
                  <c:v>5.60E+02</c:v>
                </c:pt>
                <c:pt idx="86684">
                  <c:v>5.60E+02</c:v>
                </c:pt>
                <c:pt idx="86685">
                  <c:v>5.60E+02</c:v>
                </c:pt>
                <c:pt idx="86686">
                  <c:v>5.60E+02</c:v>
                </c:pt>
                <c:pt idx="86687">
                  <c:v>5.60E+02</c:v>
                </c:pt>
                <c:pt idx="86688">
                  <c:v>5.60E+02</c:v>
                </c:pt>
                <c:pt idx="86689">
                  <c:v>5.60E+02</c:v>
                </c:pt>
                <c:pt idx="86690">
                  <c:v>5.60E+02</c:v>
                </c:pt>
                <c:pt idx="86691">
                  <c:v>5.60E+02</c:v>
                </c:pt>
                <c:pt idx="86692">
                  <c:v>5.60E+02</c:v>
                </c:pt>
                <c:pt idx="86693">
                  <c:v>5.60E+02</c:v>
                </c:pt>
                <c:pt idx="86694">
                  <c:v>5.60E+02</c:v>
                </c:pt>
                <c:pt idx="86695">
                  <c:v>5.60E+02</c:v>
                </c:pt>
                <c:pt idx="86696">
                  <c:v>5.60E+02</c:v>
                </c:pt>
                <c:pt idx="86697">
                  <c:v>5.60E+02</c:v>
                </c:pt>
                <c:pt idx="86698">
                  <c:v>5.60E+02</c:v>
                </c:pt>
                <c:pt idx="86699">
                  <c:v>5.60E+02</c:v>
                </c:pt>
                <c:pt idx="86700">
                  <c:v>5.60E+02</c:v>
                </c:pt>
                <c:pt idx="86701">
                  <c:v>5.60E+02</c:v>
                </c:pt>
                <c:pt idx="86702">
                  <c:v>5.60E+02</c:v>
                </c:pt>
                <c:pt idx="86703">
                  <c:v>5.60E+02</c:v>
                </c:pt>
                <c:pt idx="86704">
                  <c:v>5.60E+02</c:v>
                </c:pt>
                <c:pt idx="86705">
                  <c:v>5.60E+02</c:v>
                </c:pt>
                <c:pt idx="86706">
                  <c:v>5.60E+02</c:v>
                </c:pt>
                <c:pt idx="86707">
                  <c:v>5.60E+02</c:v>
                </c:pt>
                <c:pt idx="86708">
                  <c:v>5.60E+02</c:v>
                </c:pt>
                <c:pt idx="86709">
                  <c:v>5.60E+02</c:v>
                </c:pt>
                <c:pt idx="86710">
                  <c:v>5.60E+02</c:v>
                </c:pt>
                <c:pt idx="86711">
                  <c:v>5.60E+02</c:v>
                </c:pt>
                <c:pt idx="86712">
                  <c:v>5.60E+02</c:v>
                </c:pt>
                <c:pt idx="86713">
                  <c:v>5.60E+02</c:v>
                </c:pt>
                <c:pt idx="86714">
                  <c:v>5.60E+02</c:v>
                </c:pt>
                <c:pt idx="86715">
                  <c:v>5.60E+02</c:v>
                </c:pt>
                <c:pt idx="86716">
                  <c:v>5.60E+02</c:v>
                </c:pt>
                <c:pt idx="86717">
                  <c:v>5.60E+02</c:v>
                </c:pt>
                <c:pt idx="86718">
                  <c:v>5.60E+02</c:v>
                </c:pt>
                <c:pt idx="86719">
                  <c:v>5.60E+02</c:v>
                </c:pt>
                <c:pt idx="86720">
                  <c:v>5.60E+02</c:v>
                </c:pt>
                <c:pt idx="86721">
                  <c:v>5.60E+02</c:v>
                </c:pt>
                <c:pt idx="86722">
                  <c:v>5.60E+02</c:v>
                </c:pt>
                <c:pt idx="86723">
                  <c:v>5.60E+02</c:v>
                </c:pt>
                <c:pt idx="86724">
                  <c:v>5.60E+02</c:v>
                </c:pt>
                <c:pt idx="86725">
                  <c:v>5.60E+02</c:v>
                </c:pt>
                <c:pt idx="86726">
                  <c:v>5.60E+02</c:v>
                </c:pt>
                <c:pt idx="86727">
                  <c:v>5.60E+02</c:v>
                </c:pt>
                <c:pt idx="86728">
                  <c:v>5.60E+02</c:v>
                </c:pt>
                <c:pt idx="86729">
                  <c:v>5.60E+02</c:v>
                </c:pt>
                <c:pt idx="86730">
                  <c:v>5.60E+02</c:v>
                </c:pt>
                <c:pt idx="86731">
                  <c:v>5.60E+02</c:v>
                </c:pt>
                <c:pt idx="86732">
                  <c:v>5.60E+02</c:v>
                </c:pt>
                <c:pt idx="86733">
                  <c:v>5.60E+02</c:v>
                </c:pt>
                <c:pt idx="86734">
                  <c:v>5.60E+02</c:v>
                </c:pt>
                <c:pt idx="86735">
                  <c:v>5.60E+02</c:v>
                </c:pt>
                <c:pt idx="86736">
                  <c:v>5.60E+02</c:v>
                </c:pt>
                <c:pt idx="86737">
                  <c:v>5.60E+02</c:v>
                </c:pt>
                <c:pt idx="86738">
                  <c:v>5.60E+02</c:v>
                </c:pt>
                <c:pt idx="86739">
                  <c:v>5.60E+02</c:v>
                </c:pt>
                <c:pt idx="86740">
                  <c:v>5.60E+02</c:v>
                </c:pt>
                <c:pt idx="86741">
                  <c:v>5.60E+02</c:v>
                </c:pt>
                <c:pt idx="86742">
                  <c:v>5.60E+02</c:v>
                </c:pt>
                <c:pt idx="86743">
                  <c:v>5.60E+02</c:v>
                </c:pt>
                <c:pt idx="86744">
                  <c:v>5.60E+02</c:v>
                </c:pt>
                <c:pt idx="86745">
                  <c:v>5.60E+02</c:v>
                </c:pt>
                <c:pt idx="86746">
                  <c:v>5.60E+02</c:v>
                </c:pt>
                <c:pt idx="86747">
                  <c:v>5.60E+02</c:v>
                </c:pt>
                <c:pt idx="86748">
                  <c:v>5.60E+02</c:v>
                </c:pt>
                <c:pt idx="86749">
                  <c:v>5.60E+02</c:v>
                </c:pt>
                <c:pt idx="86750">
                  <c:v>5.60E+02</c:v>
                </c:pt>
                <c:pt idx="86751">
                  <c:v>5.60E+02</c:v>
                </c:pt>
                <c:pt idx="86752">
                  <c:v>5.60E+02</c:v>
                </c:pt>
                <c:pt idx="86753">
                  <c:v>5.60E+02</c:v>
                </c:pt>
                <c:pt idx="86754">
                  <c:v>5.60E+02</c:v>
                </c:pt>
                <c:pt idx="86755">
                  <c:v>5.60E+02</c:v>
                </c:pt>
                <c:pt idx="86756">
                  <c:v>5.60E+02</c:v>
                </c:pt>
                <c:pt idx="86757">
                  <c:v>5.60E+02</c:v>
                </c:pt>
                <c:pt idx="86758">
                  <c:v>5.60E+02</c:v>
                </c:pt>
                <c:pt idx="86759">
                  <c:v>5.60E+02</c:v>
                </c:pt>
                <c:pt idx="86760">
                  <c:v>5.60E+02</c:v>
                </c:pt>
                <c:pt idx="86761">
                  <c:v>5.60E+02</c:v>
                </c:pt>
                <c:pt idx="86762">
                  <c:v>5.60E+02</c:v>
                </c:pt>
                <c:pt idx="86763">
                  <c:v>5.60E+02</c:v>
                </c:pt>
                <c:pt idx="86764">
                  <c:v>5.60E+02</c:v>
                </c:pt>
                <c:pt idx="86765">
                  <c:v>5.60E+02</c:v>
                </c:pt>
                <c:pt idx="86766">
                  <c:v>5.60E+02</c:v>
                </c:pt>
                <c:pt idx="86767">
                  <c:v>5.60E+02</c:v>
                </c:pt>
                <c:pt idx="86768">
                  <c:v>5.60E+02</c:v>
                </c:pt>
                <c:pt idx="86769">
                  <c:v>5.60E+02</c:v>
                </c:pt>
                <c:pt idx="86770">
                  <c:v>5.60E+02</c:v>
                </c:pt>
                <c:pt idx="86771">
                  <c:v>5.60E+02</c:v>
                </c:pt>
                <c:pt idx="86772">
                  <c:v>5.60E+02</c:v>
                </c:pt>
                <c:pt idx="86773">
                  <c:v>5.60E+02</c:v>
                </c:pt>
                <c:pt idx="86774">
                  <c:v>5.60E+02</c:v>
                </c:pt>
                <c:pt idx="86775">
                  <c:v>5.60E+02</c:v>
                </c:pt>
                <c:pt idx="86776">
                  <c:v>5.60E+02</c:v>
                </c:pt>
                <c:pt idx="86777">
                  <c:v>5.60E+02</c:v>
                </c:pt>
                <c:pt idx="86778">
                  <c:v>5.60E+02</c:v>
                </c:pt>
                <c:pt idx="86779">
                  <c:v>5.60E+02</c:v>
                </c:pt>
                <c:pt idx="86780">
                  <c:v>5.60E+02</c:v>
                </c:pt>
                <c:pt idx="86781">
                  <c:v>5.60E+02</c:v>
                </c:pt>
                <c:pt idx="86782">
                  <c:v>5.60E+02</c:v>
                </c:pt>
                <c:pt idx="86783">
                  <c:v>5.60E+02</c:v>
                </c:pt>
                <c:pt idx="86784">
                  <c:v>5.60E+02</c:v>
                </c:pt>
                <c:pt idx="86785">
                  <c:v>5.60E+02</c:v>
                </c:pt>
                <c:pt idx="86786">
                  <c:v>5.60E+02</c:v>
                </c:pt>
                <c:pt idx="86787">
                  <c:v>5.60E+02</c:v>
                </c:pt>
                <c:pt idx="86788">
                  <c:v>5.60E+02</c:v>
                </c:pt>
                <c:pt idx="86789">
                  <c:v>5.60E+02</c:v>
                </c:pt>
                <c:pt idx="86790">
                  <c:v>5.60E+02</c:v>
                </c:pt>
                <c:pt idx="86791">
                  <c:v>5.60E+02</c:v>
                </c:pt>
                <c:pt idx="86792">
                  <c:v>5.60E+02</c:v>
                </c:pt>
                <c:pt idx="86793">
                  <c:v>5.60E+02</c:v>
                </c:pt>
                <c:pt idx="86794">
                  <c:v>5.60E+02</c:v>
                </c:pt>
                <c:pt idx="86795">
                  <c:v>5.60E+02</c:v>
                </c:pt>
                <c:pt idx="86796">
                  <c:v>5.60E+02</c:v>
                </c:pt>
                <c:pt idx="86797">
                  <c:v>5.60E+02</c:v>
                </c:pt>
                <c:pt idx="86798">
                  <c:v>5.60E+02</c:v>
                </c:pt>
                <c:pt idx="86799">
                  <c:v>5.60E+02</c:v>
                </c:pt>
                <c:pt idx="86800">
                  <c:v>5.60E+02</c:v>
                </c:pt>
                <c:pt idx="86801">
                  <c:v>5.60E+02</c:v>
                </c:pt>
                <c:pt idx="86802">
                  <c:v>5.60E+02</c:v>
                </c:pt>
                <c:pt idx="86803">
                  <c:v>5.60E+02</c:v>
                </c:pt>
                <c:pt idx="86804">
                  <c:v>5.60E+02</c:v>
                </c:pt>
                <c:pt idx="86805">
                  <c:v>5.60E+02</c:v>
                </c:pt>
                <c:pt idx="86806">
                  <c:v>5.60E+02</c:v>
                </c:pt>
                <c:pt idx="86807">
                  <c:v>5.60E+02</c:v>
                </c:pt>
                <c:pt idx="86808">
                  <c:v>5.60E+02</c:v>
                </c:pt>
                <c:pt idx="86809">
                  <c:v>5.60E+02</c:v>
                </c:pt>
                <c:pt idx="86810">
                  <c:v>5.60E+02</c:v>
                </c:pt>
                <c:pt idx="86811">
                  <c:v>5.60E+02</c:v>
                </c:pt>
                <c:pt idx="86812">
                  <c:v>5.60E+02</c:v>
                </c:pt>
                <c:pt idx="86813">
                  <c:v>5.60E+02</c:v>
                </c:pt>
                <c:pt idx="86814">
                  <c:v>5.60E+02</c:v>
                </c:pt>
                <c:pt idx="86815">
                  <c:v>5.60E+02</c:v>
                </c:pt>
                <c:pt idx="86816">
                  <c:v>5.60E+02</c:v>
                </c:pt>
                <c:pt idx="86817">
                  <c:v>5.60E+02</c:v>
                </c:pt>
                <c:pt idx="86818">
                  <c:v>5.60E+02</c:v>
                </c:pt>
                <c:pt idx="86819">
                  <c:v>5.60E+02</c:v>
                </c:pt>
                <c:pt idx="86820">
                  <c:v>5.60E+02</c:v>
                </c:pt>
                <c:pt idx="86821">
                  <c:v>5.60E+02</c:v>
                </c:pt>
                <c:pt idx="86822">
                  <c:v>5.60E+02</c:v>
                </c:pt>
                <c:pt idx="86823">
                  <c:v>5.60E+02</c:v>
                </c:pt>
                <c:pt idx="86824">
                  <c:v>5.60E+02</c:v>
                </c:pt>
                <c:pt idx="86825">
                  <c:v>5.60E+02</c:v>
                </c:pt>
                <c:pt idx="86826">
                  <c:v>5.60E+02</c:v>
                </c:pt>
                <c:pt idx="86827">
                  <c:v>5.60E+02</c:v>
                </c:pt>
                <c:pt idx="86828">
                  <c:v>5.60E+02</c:v>
                </c:pt>
                <c:pt idx="86829">
                  <c:v>5.60E+02</c:v>
                </c:pt>
                <c:pt idx="86830">
                  <c:v>5.60E+02</c:v>
                </c:pt>
                <c:pt idx="86831">
                  <c:v>5.60E+02</c:v>
                </c:pt>
                <c:pt idx="86832">
                  <c:v>5.60E+02</c:v>
                </c:pt>
                <c:pt idx="86833">
                  <c:v>5.60E+02</c:v>
                </c:pt>
                <c:pt idx="86834">
                  <c:v>5.60E+02</c:v>
                </c:pt>
                <c:pt idx="86835">
                  <c:v>5.60E+02</c:v>
                </c:pt>
                <c:pt idx="86836">
                  <c:v>5.60E+02</c:v>
                </c:pt>
                <c:pt idx="86837">
                  <c:v>5.60E+02</c:v>
                </c:pt>
                <c:pt idx="86838">
                  <c:v>5.60E+02</c:v>
                </c:pt>
                <c:pt idx="86839">
                  <c:v>5.60E+02</c:v>
                </c:pt>
                <c:pt idx="86840">
                  <c:v>5.60E+02</c:v>
                </c:pt>
                <c:pt idx="86841">
                  <c:v>5.60E+02</c:v>
                </c:pt>
                <c:pt idx="86842">
                  <c:v>5.60E+02</c:v>
                </c:pt>
                <c:pt idx="86843">
                  <c:v>5.60E+02</c:v>
                </c:pt>
                <c:pt idx="86844">
                  <c:v>5.60E+02</c:v>
                </c:pt>
                <c:pt idx="86845">
                  <c:v>5.60E+02</c:v>
                </c:pt>
                <c:pt idx="86846">
                  <c:v>5.60E+02</c:v>
                </c:pt>
                <c:pt idx="86847">
                  <c:v>5.60E+02</c:v>
                </c:pt>
                <c:pt idx="86848">
                  <c:v>5.60E+02</c:v>
                </c:pt>
                <c:pt idx="86849">
                  <c:v>5.60E+02</c:v>
                </c:pt>
                <c:pt idx="86850">
                  <c:v>5.60E+02</c:v>
                </c:pt>
                <c:pt idx="86851">
                  <c:v>5.60E+02</c:v>
                </c:pt>
                <c:pt idx="86852">
                  <c:v>5.60E+02</c:v>
                </c:pt>
                <c:pt idx="86853">
                  <c:v>5.60E+02</c:v>
                </c:pt>
                <c:pt idx="86854">
                  <c:v>5.60E+02</c:v>
                </c:pt>
                <c:pt idx="86855">
                  <c:v>5.60E+02</c:v>
                </c:pt>
                <c:pt idx="86856">
                  <c:v>5.60E+02</c:v>
                </c:pt>
                <c:pt idx="86857">
                  <c:v>5.60E+02</c:v>
                </c:pt>
                <c:pt idx="86858">
                  <c:v>5.60E+02</c:v>
                </c:pt>
                <c:pt idx="86859">
                  <c:v>5.60E+02</c:v>
                </c:pt>
                <c:pt idx="86860">
                  <c:v>5.60E+02</c:v>
                </c:pt>
                <c:pt idx="86861">
                  <c:v>5.60E+02</c:v>
                </c:pt>
                <c:pt idx="86862">
                  <c:v>5.60E+02</c:v>
                </c:pt>
                <c:pt idx="86863">
                  <c:v>5.60E+02</c:v>
                </c:pt>
                <c:pt idx="86864">
                  <c:v>5.60E+02</c:v>
                </c:pt>
                <c:pt idx="86865">
                  <c:v>5.60E+02</c:v>
                </c:pt>
                <c:pt idx="86866">
                  <c:v>5.60E+02</c:v>
                </c:pt>
                <c:pt idx="86867">
                  <c:v>5.60E+02</c:v>
                </c:pt>
                <c:pt idx="86868">
                  <c:v>5.60E+02</c:v>
                </c:pt>
                <c:pt idx="86869">
                  <c:v>5.60E+02</c:v>
                </c:pt>
                <c:pt idx="86870">
                  <c:v>5.60E+02</c:v>
                </c:pt>
                <c:pt idx="86871">
                  <c:v>5.60E+02</c:v>
                </c:pt>
                <c:pt idx="86872">
                  <c:v>5.60E+02</c:v>
                </c:pt>
                <c:pt idx="86873">
                  <c:v>5.60E+02</c:v>
                </c:pt>
                <c:pt idx="86874">
                  <c:v>5.60E+02</c:v>
                </c:pt>
                <c:pt idx="86875">
                  <c:v>5.60E+02</c:v>
                </c:pt>
                <c:pt idx="86876">
                  <c:v>5.60E+02</c:v>
                </c:pt>
                <c:pt idx="86877">
                  <c:v>5.60E+02</c:v>
                </c:pt>
                <c:pt idx="86878">
                  <c:v>5.60E+02</c:v>
                </c:pt>
                <c:pt idx="86879">
                  <c:v>5.60E+02</c:v>
                </c:pt>
                <c:pt idx="86880">
                  <c:v>5.60E+02</c:v>
                </c:pt>
                <c:pt idx="86881">
                  <c:v>5.60E+02</c:v>
                </c:pt>
                <c:pt idx="86882">
                  <c:v>5.60E+02</c:v>
                </c:pt>
                <c:pt idx="86883">
                  <c:v>5.60E+02</c:v>
                </c:pt>
                <c:pt idx="86884">
                  <c:v>5.60E+02</c:v>
                </c:pt>
                <c:pt idx="86885">
                  <c:v>5.60E+02</c:v>
                </c:pt>
                <c:pt idx="86886">
                  <c:v>5.60E+02</c:v>
                </c:pt>
                <c:pt idx="86887">
                  <c:v>5.60E+02</c:v>
                </c:pt>
                <c:pt idx="86888">
                  <c:v>5.60E+02</c:v>
                </c:pt>
                <c:pt idx="86889">
                  <c:v>5.60E+02</c:v>
                </c:pt>
                <c:pt idx="86890">
                  <c:v>5.60E+02</c:v>
                </c:pt>
                <c:pt idx="86891">
                  <c:v>5.60E+02</c:v>
                </c:pt>
                <c:pt idx="86892">
                  <c:v>5.60E+02</c:v>
                </c:pt>
                <c:pt idx="86893">
                  <c:v>5.60E+02</c:v>
                </c:pt>
                <c:pt idx="86894">
                  <c:v>5.60E+02</c:v>
                </c:pt>
                <c:pt idx="86895">
                  <c:v>5.60E+02</c:v>
                </c:pt>
                <c:pt idx="86896">
                  <c:v>5.60E+02</c:v>
                </c:pt>
                <c:pt idx="86897">
                  <c:v>5.60E+02</c:v>
                </c:pt>
                <c:pt idx="86898">
                  <c:v>5.60E+02</c:v>
                </c:pt>
                <c:pt idx="86899">
                  <c:v>5.60E+02</c:v>
                </c:pt>
                <c:pt idx="86900">
                  <c:v>5.60E+02</c:v>
                </c:pt>
                <c:pt idx="86901">
                  <c:v>5.60E+02</c:v>
                </c:pt>
                <c:pt idx="86902">
                  <c:v>5.60E+02</c:v>
                </c:pt>
                <c:pt idx="86903">
                  <c:v>5.60E+02</c:v>
                </c:pt>
                <c:pt idx="86904">
                  <c:v>5.60E+02</c:v>
                </c:pt>
                <c:pt idx="86905">
                  <c:v>5.60E+02</c:v>
                </c:pt>
                <c:pt idx="86906">
                  <c:v>5.60E+02</c:v>
                </c:pt>
                <c:pt idx="86907">
                  <c:v>5.60E+02</c:v>
                </c:pt>
                <c:pt idx="86908">
                  <c:v>5.60E+02</c:v>
                </c:pt>
                <c:pt idx="86909">
                  <c:v>5.60E+02</c:v>
                </c:pt>
                <c:pt idx="86910">
                  <c:v>5.60E+02</c:v>
                </c:pt>
                <c:pt idx="86911">
                  <c:v>5.60E+02</c:v>
                </c:pt>
                <c:pt idx="86912">
                  <c:v>5.60E+02</c:v>
                </c:pt>
                <c:pt idx="86913">
                  <c:v>5.60E+02</c:v>
                </c:pt>
                <c:pt idx="86914">
                  <c:v>5.60E+02</c:v>
                </c:pt>
                <c:pt idx="86915">
                  <c:v>5.60E+02</c:v>
                </c:pt>
                <c:pt idx="86916">
                  <c:v>5.60E+02</c:v>
                </c:pt>
                <c:pt idx="86917">
                  <c:v>5.60E+02</c:v>
                </c:pt>
                <c:pt idx="86918">
                  <c:v>5.60E+02</c:v>
                </c:pt>
                <c:pt idx="86919">
                  <c:v>5.60E+02</c:v>
                </c:pt>
                <c:pt idx="86920">
                  <c:v>5.60E+02</c:v>
                </c:pt>
                <c:pt idx="86921">
                  <c:v>5.60E+02</c:v>
                </c:pt>
                <c:pt idx="86922">
                  <c:v>5.60E+02</c:v>
                </c:pt>
                <c:pt idx="86923">
                  <c:v>5.60E+02</c:v>
                </c:pt>
                <c:pt idx="86924">
                  <c:v>5.60E+02</c:v>
                </c:pt>
                <c:pt idx="86925">
                  <c:v>5.60E+02</c:v>
                </c:pt>
                <c:pt idx="86926">
                  <c:v>5.60E+02</c:v>
                </c:pt>
                <c:pt idx="86927">
                  <c:v>5.60E+02</c:v>
                </c:pt>
                <c:pt idx="86928">
                  <c:v>5.60E+02</c:v>
                </c:pt>
                <c:pt idx="86929">
                  <c:v>5.60E+02</c:v>
                </c:pt>
                <c:pt idx="86930">
                  <c:v>5.60E+02</c:v>
                </c:pt>
                <c:pt idx="86931">
                  <c:v>5.60E+02</c:v>
                </c:pt>
                <c:pt idx="86932">
                  <c:v>5.60E+02</c:v>
                </c:pt>
                <c:pt idx="86933">
                  <c:v>5.60E+02</c:v>
                </c:pt>
                <c:pt idx="86934">
                  <c:v>5.60E+02</c:v>
                </c:pt>
                <c:pt idx="86935">
                  <c:v>5.60E+02</c:v>
                </c:pt>
                <c:pt idx="86936">
                  <c:v>5.60E+02</c:v>
                </c:pt>
                <c:pt idx="86937">
                  <c:v>5.60E+02</c:v>
                </c:pt>
                <c:pt idx="86938">
                  <c:v>5.60E+02</c:v>
                </c:pt>
                <c:pt idx="86939">
                  <c:v>5.60E+02</c:v>
                </c:pt>
                <c:pt idx="86940">
                  <c:v>5.60E+02</c:v>
                </c:pt>
                <c:pt idx="86941">
                  <c:v>5.60E+02</c:v>
                </c:pt>
                <c:pt idx="86942">
                  <c:v>5.60E+02</c:v>
                </c:pt>
                <c:pt idx="86943">
                  <c:v>5.60E+02</c:v>
                </c:pt>
                <c:pt idx="86944">
                  <c:v>5.60E+02</c:v>
                </c:pt>
                <c:pt idx="86945">
                  <c:v>5.60E+02</c:v>
                </c:pt>
                <c:pt idx="86946">
                  <c:v>5.60E+02</c:v>
                </c:pt>
                <c:pt idx="86947">
                  <c:v>5.60E+02</c:v>
                </c:pt>
                <c:pt idx="86948">
                  <c:v>5.60E+02</c:v>
                </c:pt>
                <c:pt idx="86949">
                  <c:v>5.60E+02</c:v>
                </c:pt>
                <c:pt idx="86950">
                  <c:v>5.60E+02</c:v>
                </c:pt>
                <c:pt idx="86951">
                  <c:v>5.60E+02</c:v>
                </c:pt>
                <c:pt idx="86952">
                  <c:v>5.60E+02</c:v>
                </c:pt>
                <c:pt idx="86953">
                  <c:v>5.60E+02</c:v>
                </c:pt>
                <c:pt idx="86954">
                  <c:v>5.60E+02</c:v>
                </c:pt>
                <c:pt idx="86955">
                  <c:v>5.60E+02</c:v>
                </c:pt>
                <c:pt idx="86956">
                  <c:v>5.60E+02</c:v>
                </c:pt>
                <c:pt idx="86957">
                  <c:v>5.60E+02</c:v>
                </c:pt>
                <c:pt idx="86958">
                  <c:v>5.60E+02</c:v>
                </c:pt>
                <c:pt idx="86959">
                  <c:v>5.60E+02</c:v>
                </c:pt>
                <c:pt idx="86960">
                  <c:v>5.60E+02</c:v>
                </c:pt>
                <c:pt idx="86961">
                  <c:v>5.60E+02</c:v>
                </c:pt>
                <c:pt idx="86962">
                  <c:v>5.60E+02</c:v>
                </c:pt>
                <c:pt idx="86963">
                  <c:v>5.60E+02</c:v>
                </c:pt>
                <c:pt idx="86964">
                  <c:v>5.60E+02</c:v>
                </c:pt>
                <c:pt idx="86965">
                  <c:v>5.60E+02</c:v>
                </c:pt>
                <c:pt idx="86966">
                  <c:v>5.60E+02</c:v>
                </c:pt>
                <c:pt idx="86967">
                  <c:v>5.60E+02</c:v>
                </c:pt>
                <c:pt idx="86968">
                  <c:v>5.60E+02</c:v>
                </c:pt>
                <c:pt idx="86969">
                  <c:v>5.60E+02</c:v>
                </c:pt>
                <c:pt idx="86970">
                  <c:v>5.60E+02</c:v>
                </c:pt>
                <c:pt idx="86971">
                  <c:v>5.60E+02</c:v>
                </c:pt>
                <c:pt idx="86972">
                  <c:v>5.60E+02</c:v>
                </c:pt>
                <c:pt idx="86973">
                  <c:v>5.60E+02</c:v>
                </c:pt>
                <c:pt idx="86974">
                  <c:v>5.60E+02</c:v>
                </c:pt>
                <c:pt idx="86975">
                  <c:v>5.60E+02</c:v>
                </c:pt>
                <c:pt idx="86976">
                  <c:v>5.60E+02</c:v>
                </c:pt>
                <c:pt idx="86977">
                  <c:v>5.60E+02</c:v>
                </c:pt>
                <c:pt idx="86978">
                  <c:v>5.60E+02</c:v>
                </c:pt>
                <c:pt idx="86979">
                  <c:v>5.60E+02</c:v>
                </c:pt>
                <c:pt idx="86980">
                  <c:v>5.60E+02</c:v>
                </c:pt>
                <c:pt idx="86981">
                  <c:v>5.60E+02</c:v>
                </c:pt>
                <c:pt idx="86982">
                  <c:v>5.60E+02</c:v>
                </c:pt>
                <c:pt idx="86983">
                  <c:v>5.60E+02</c:v>
                </c:pt>
                <c:pt idx="86984">
                  <c:v>5.60E+02</c:v>
                </c:pt>
                <c:pt idx="86985">
                  <c:v>5.60E+02</c:v>
                </c:pt>
                <c:pt idx="86986">
                  <c:v>5.60E+02</c:v>
                </c:pt>
                <c:pt idx="86987">
                  <c:v>5.60E+02</c:v>
                </c:pt>
                <c:pt idx="86988">
                  <c:v>5.60E+02</c:v>
                </c:pt>
                <c:pt idx="86989">
                  <c:v>5.60E+02</c:v>
                </c:pt>
                <c:pt idx="86990">
                  <c:v>5.60E+02</c:v>
                </c:pt>
                <c:pt idx="86991">
                  <c:v>5.60E+02</c:v>
                </c:pt>
                <c:pt idx="86992">
                  <c:v>5.60E+02</c:v>
                </c:pt>
                <c:pt idx="86993">
                  <c:v>5.60E+02</c:v>
                </c:pt>
                <c:pt idx="86994">
                  <c:v>5.60E+02</c:v>
                </c:pt>
                <c:pt idx="86995">
                  <c:v>5.60E+02</c:v>
                </c:pt>
                <c:pt idx="86996">
                  <c:v>5.60E+02</c:v>
                </c:pt>
                <c:pt idx="86997">
                  <c:v>5.60E+02</c:v>
                </c:pt>
                <c:pt idx="86998">
                  <c:v>5.60E+02</c:v>
                </c:pt>
                <c:pt idx="86999">
                  <c:v>5.60E+02</c:v>
                </c:pt>
                <c:pt idx="87000">
                  <c:v>5.60E+02</c:v>
                </c:pt>
                <c:pt idx="87001">
                  <c:v>5.60E+02</c:v>
                </c:pt>
                <c:pt idx="87002">
                  <c:v>5.60E+02</c:v>
                </c:pt>
                <c:pt idx="87003">
                  <c:v>5.60E+02</c:v>
                </c:pt>
                <c:pt idx="87004">
                  <c:v>5.60E+02</c:v>
                </c:pt>
                <c:pt idx="87005">
                  <c:v>5.60E+02</c:v>
                </c:pt>
                <c:pt idx="87006">
                  <c:v>5.60E+02</c:v>
                </c:pt>
                <c:pt idx="87007">
                  <c:v>5.60E+02</c:v>
                </c:pt>
                <c:pt idx="87008">
                  <c:v>5.60E+02</c:v>
                </c:pt>
                <c:pt idx="87009">
                  <c:v>5.60E+02</c:v>
                </c:pt>
                <c:pt idx="87010">
                  <c:v>5.60E+02</c:v>
                </c:pt>
                <c:pt idx="87011">
                  <c:v>5.60E+02</c:v>
                </c:pt>
                <c:pt idx="87012">
                  <c:v>5.60E+02</c:v>
                </c:pt>
                <c:pt idx="87013">
                  <c:v>5.60E+02</c:v>
                </c:pt>
                <c:pt idx="87014">
                  <c:v>5.60E+02</c:v>
                </c:pt>
                <c:pt idx="87015">
                  <c:v>5.60E+02</c:v>
                </c:pt>
                <c:pt idx="87016">
                  <c:v>5.60E+02</c:v>
                </c:pt>
                <c:pt idx="87017">
                  <c:v>5.60E+02</c:v>
                </c:pt>
                <c:pt idx="87018">
                  <c:v>5.60E+02</c:v>
                </c:pt>
                <c:pt idx="87019">
                  <c:v>5.60E+02</c:v>
                </c:pt>
                <c:pt idx="87020">
                  <c:v>5.60E+02</c:v>
                </c:pt>
                <c:pt idx="87021">
                  <c:v>5.60E+02</c:v>
                </c:pt>
                <c:pt idx="87022">
                  <c:v>5.60E+02</c:v>
                </c:pt>
                <c:pt idx="87023">
                  <c:v>5.60E+02</c:v>
                </c:pt>
                <c:pt idx="87024">
                  <c:v>5.60E+02</c:v>
                </c:pt>
                <c:pt idx="87025">
                  <c:v>5.60E+02</c:v>
                </c:pt>
                <c:pt idx="87026">
                  <c:v>5.60E+02</c:v>
                </c:pt>
                <c:pt idx="87027">
                  <c:v>5.60E+02</c:v>
                </c:pt>
                <c:pt idx="87028">
                  <c:v>5.60E+02</c:v>
                </c:pt>
                <c:pt idx="87029">
                  <c:v>5.60E+02</c:v>
                </c:pt>
                <c:pt idx="87030">
                  <c:v>5.60E+02</c:v>
                </c:pt>
                <c:pt idx="87031">
                  <c:v>5.60E+02</c:v>
                </c:pt>
                <c:pt idx="87032">
                  <c:v>5.60E+02</c:v>
                </c:pt>
                <c:pt idx="87033">
                  <c:v>5.60E+02</c:v>
                </c:pt>
                <c:pt idx="87034">
                  <c:v>5.60E+02</c:v>
                </c:pt>
                <c:pt idx="87035">
                  <c:v>5.60E+02</c:v>
                </c:pt>
                <c:pt idx="87036">
                  <c:v>5.60E+02</c:v>
                </c:pt>
                <c:pt idx="87037">
                  <c:v>5.60E+02</c:v>
                </c:pt>
                <c:pt idx="87038">
                  <c:v>5.60E+02</c:v>
                </c:pt>
                <c:pt idx="87039">
                  <c:v>5.60E+02</c:v>
                </c:pt>
                <c:pt idx="87040">
                  <c:v>5.60E+02</c:v>
                </c:pt>
                <c:pt idx="87041">
                  <c:v>5.60E+02</c:v>
                </c:pt>
                <c:pt idx="87042">
                  <c:v>5.60E+02</c:v>
                </c:pt>
                <c:pt idx="87043">
                  <c:v>5.60E+02</c:v>
                </c:pt>
                <c:pt idx="87044">
                  <c:v>5.60E+02</c:v>
                </c:pt>
                <c:pt idx="87045">
                  <c:v>5.60E+02</c:v>
                </c:pt>
                <c:pt idx="87046">
                  <c:v>5.60E+02</c:v>
                </c:pt>
                <c:pt idx="87047">
                  <c:v>5.60E+02</c:v>
                </c:pt>
                <c:pt idx="87048">
                  <c:v>5.60E+02</c:v>
                </c:pt>
                <c:pt idx="87049">
                  <c:v>5.60E+02</c:v>
                </c:pt>
                <c:pt idx="87050">
                  <c:v>5.60E+02</c:v>
                </c:pt>
                <c:pt idx="87051">
                  <c:v>5.60E+02</c:v>
                </c:pt>
                <c:pt idx="87052">
                  <c:v>5.60E+02</c:v>
                </c:pt>
                <c:pt idx="87053">
                  <c:v>5.60E+02</c:v>
                </c:pt>
                <c:pt idx="87054">
                  <c:v>5.60E+02</c:v>
                </c:pt>
                <c:pt idx="87055">
                  <c:v>5.60E+02</c:v>
                </c:pt>
                <c:pt idx="87056">
                  <c:v>5.60E+02</c:v>
                </c:pt>
                <c:pt idx="87057">
                  <c:v>5.60E+02</c:v>
                </c:pt>
                <c:pt idx="87058">
                  <c:v>5.60E+02</c:v>
                </c:pt>
                <c:pt idx="87059">
                  <c:v>5.60E+02</c:v>
                </c:pt>
                <c:pt idx="87060">
                  <c:v>5.60E+02</c:v>
                </c:pt>
                <c:pt idx="87061">
                  <c:v>5.60E+02</c:v>
                </c:pt>
                <c:pt idx="87062">
                  <c:v>5.60E+02</c:v>
                </c:pt>
                <c:pt idx="87063">
                  <c:v>5.60E+02</c:v>
                </c:pt>
                <c:pt idx="87064">
                  <c:v>5.60E+02</c:v>
                </c:pt>
                <c:pt idx="87065">
                  <c:v>5.60E+02</c:v>
                </c:pt>
                <c:pt idx="87066">
                  <c:v>5.60E+02</c:v>
                </c:pt>
                <c:pt idx="87067">
                  <c:v>5.60E+02</c:v>
                </c:pt>
                <c:pt idx="87068">
                  <c:v>5.60E+02</c:v>
                </c:pt>
                <c:pt idx="87069">
                  <c:v>5.60E+02</c:v>
                </c:pt>
                <c:pt idx="87070">
                  <c:v>5.60E+02</c:v>
                </c:pt>
                <c:pt idx="87071">
                  <c:v>5.60E+02</c:v>
                </c:pt>
                <c:pt idx="87072">
                  <c:v>5.60E+02</c:v>
                </c:pt>
                <c:pt idx="87073">
                  <c:v>5.60E+02</c:v>
                </c:pt>
                <c:pt idx="87074">
                  <c:v>5.60E+02</c:v>
                </c:pt>
                <c:pt idx="87075">
                  <c:v>5.60E+02</c:v>
                </c:pt>
                <c:pt idx="87076">
                  <c:v>5.60E+02</c:v>
                </c:pt>
                <c:pt idx="87077">
                  <c:v>5.60E+02</c:v>
                </c:pt>
                <c:pt idx="87078">
                  <c:v>5.60E+02</c:v>
                </c:pt>
                <c:pt idx="87079">
                  <c:v>5.60E+02</c:v>
                </c:pt>
                <c:pt idx="87080">
                  <c:v>5.60E+02</c:v>
                </c:pt>
                <c:pt idx="87081">
                  <c:v>5.60E+02</c:v>
                </c:pt>
                <c:pt idx="87082">
                  <c:v>5.60E+02</c:v>
                </c:pt>
                <c:pt idx="87083">
                  <c:v>5.60E+02</c:v>
                </c:pt>
                <c:pt idx="87084">
                  <c:v>5.60E+02</c:v>
                </c:pt>
                <c:pt idx="87085">
                  <c:v>5.60E+02</c:v>
                </c:pt>
                <c:pt idx="87086">
                  <c:v>5.60E+02</c:v>
                </c:pt>
                <c:pt idx="87087">
                  <c:v>5.60E+02</c:v>
                </c:pt>
                <c:pt idx="87088">
                  <c:v>5.60E+02</c:v>
                </c:pt>
                <c:pt idx="87089">
                  <c:v>5.60E+02</c:v>
                </c:pt>
                <c:pt idx="87090">
                  <c:v>5.60E+02</c:v>
                </c:pt>
                <c:pt idx="87091">
                  <c:v>5.60E+02</c:v>
                </c:pt>
                <c:pt idx="87092">
                  <c:v>5.60E+02</c:v>
                </c:pt>
                <c:pt idx="87093">
                  <c:v>5.60E+02</c:v>
                </c:pt>
                <c:pt idx="87094">
                  <c:v>5.60E+02</c:v>
                </c:pt>
                <c:pt idx="87095">
                  <c:v>5.60E+02</c:v>
                </c:pt>
                <c:pt idx="87096">
                  <c:v>5.60E+02</c:v>
                </c:pt>
                <c:pt idx="87097">
                  <c:v>5.60E+02</c:v>
                </c:pt>
                <c:pt idx="87098">
                  <c:v>5.60E+02</c:v>
                </c:pt>
                <c:pt idx="87099">
                  <c:v>5.60E+02</c:v>
                </c:pt>
                <c:pt idx="87100">
                  <c:v>5.60E+02</c:v>
                </c:pt>
                <c:pt idx="87101">
                  <c:v>5.60E+02</c:v>
                </c:pt>
                <c:pt idx="87102">
                  <c:v>5.60E+02</c:v>
                </c:pt>
                <c:pt idx="87103">
                  <c:v>5.60E+02</c:v>
                </c:pt>
                <c:pt idx="87104">
                  <c:v>5.60E+02</c:v>
                </c:pt>
                <c:pt idx="87105">
                  <c:v>5.60E+02</c:v>
                </c:pt>
                <c:pt idx="87106">
                  <c:v>5.60E+02</c:v>
                </c:pt>
                <c:pt idx="87107">
                  <c:v>5.60E+02</c:v>
                </c:pt>
                <c:pt idx="87108">
                  <c:v>5.60E+02</c:v>
                </c:pt>
                <c:pt idx="87109">
                  <c:v>5.60E+02</c:v>
                </c:pt>
                <c:pt idx="87110">
                  <c:v>5.60E+02</c:v>
                </c:pt>
                <c:pt idx="87111">
                  <c:v>5.60E+02</c:v>
                </c:pt>
                <c:pt idx="87112">
                  <c:v>5.60E+02</c:v>
                </c:pt>
                <c:pt idx="87113">
                  <c:v>5.60E+02</c:v>
                </c:pt>
                <c:pt idx="87114">
                  <c:v>5.60E+02</c:v>
                </c:pt>
                <c:pt idx="87115">
                  <c:v>5.60E+02</c:v>
                </c:pt>
                <c:pt idx="87116">
                  <c:v>5.60E+02</c:v>
                </c:pt>
                <c:pt idx="87117">
                  <c:v>5.60E+02</c:v>
                </c:pt>
                <c:pt idx="87118">
                  <c:v>5.60E+02</c:v>
                </c:pt>
                <c:pt idx="87119">
                  <c:v>5.60E+02</c:v>
                </c:pt>
                <c:pt idx="87120">
                  <c:v>5.60E+02</c:v>
                </c:pt>
                <c:pt idx="87121">
                  <c:v>5.60E+02</c:v>
                </c:pt>
                <c:pt idx="87122">
                  <c:v>5.60E+02</c:v>
                </c:pt>
                <c:pt idx="87123">
                  <c:v>5.60E+02</c:v>
                </c:pt>
                <c:pt idx="87124">
                  <c:v>5.60E+02</c:v>
                </c:pt>
                <c:pt idx="87125">
                  <c:v>5.60E+02</c:v>
                </c:pt>
                <c:pt idx="87126">
                  <c:v>5.60E+02</c:v>
                </c:pt>
                <c:pt idx="87127">
                  <c:v>5.60E+02</c:v>
                </c:pt>
                <c:pt idx="87128">
                  <c:v>5.60E+02</c:v>
                </c:pt>
                <c:pt idx="87129">
                  <c:v>5.60E+02</c:v>
                </c:pt>
                <c:pt idx="87130">
                  <c:v>5.60E+02</c:v>
                </c:pt>
                <c:pt idx="87131">
                  <c:v>5.60E+02</c:v>
                </c:pt>
                <c:pt idx="87132">
                  <c:v>5.60E+02</c:v>
                </c:pt>
                <c:pt idx="87133">
                  <c:v>5.60E+02</c:v>
                </c:pt>
                <c:pt idx="87134">
                  <c:v>5.60E+02</c:v>
                </c:pt>
                <c:pt idx="87135">
                  <c:v>5.60E+02</c:v>
                </c:pt>
                <c:pt idx="87136">
                  <c:v>5.60E+02</c:v>
                </c:pt>
                <c:pt idx="87137">
                  <c:v>5.60E+02</c:v>
                </c:pt>
                <c:pt idx="87138">
                  <c:v>5.60E+02</c:v>
                </c:pt>
                <c:pt idx="87139">
                  <c:v>5.60E+02</c:v>
                </c:pt>
                <c:pt idx="87140">
                  <c:v>5.60E+02</c:v>
                </c:pt>
                <c:pt idx="87141">
                  <c:v>5.60E+02</c:v>
                </c:pt>
                <c:pt idx="87142">
                  <c:v>5.60E+02</c:v>
                </c:pt>
                <c:pt idx="87143">
                  <c:v>5.60E+02</c:v>
                </c:pt>
                <c:pt idx="87144">
                  <c:v>5.60E+02</c:v>
                </c:pt>
                <c:pt idx="87145">
                  <c:v>5.60E+02</c:v>
                </c:pt>
                <c:pt idx="87146">
                  <c:v>5.60E+02</c:v>
                </c:pt>
                <c:pt idx="87147">
                  <c:v>5.60E+02</c:v>
                </c:pt>
                <c:pt idx="87148">
                  <c:v>5.60E+02</c:v>
                </c:pt>
                <c:pt idx="87149">
                  <c:v>5.60E+02</c:v>
                </c:pt>
                <c:pt idx="87150">
                  <c:v>5.60E+02</c:v>
                </c:pt>
                <c:pt idx="87151">
                  <c:v>5.60E+02</c:v>
                </c:pt>
                <c:pt idx="87152">
                  <c:v>5.60E+02</c:v>
                </c:pt>
                <c:pt idx="87153">
                  <c:v>5.60E+02</c:v>
                </c:pt>
                <c:pt idx="87154">
                  <c:v>5.60E+02</c:v>
                </c:pt>
                <c:pt idx="87155">
                  <c:v>5.60E+02</c:v>
                </c:pt>
                <c:pt idx="87156">
                  <c:v>5.60E+02</c:v>
                </c:pt>
                <c:pt idx="87157">
                  <c:v>5.60E+02</c:v>
                </c:pt>
                <c:pt idx="87158">
                  <c:v>5.60E+02</c:v>
                </c:pt>
                <c:pt idx="87159">
                  <c:v>5.60E+02</c:v>
                </c:pt>
                <c:pt idx="87160">
                  <c:v>5.60E+02</c:v>
                </c:pt>
                <c:pt idx="87161">
                  <c:v>5.60E+02</c:v>
                </c:pt>
                <c:pt idx="87162">
                  <c:v>5.60E+02</c:v>
                </c:pt>
                <c:pt idx="87163">
                  <c:v>5.60E+02</c:v>
                </c:pt>
                <c:pt idx="87164">
                  <c:v>5.60E+02</c:v>
                </c:pt>
                <c:pt idx="87165">
                  <c:v>5.60E+02</c:v>
                </c:pt>
                <c:pt idx="87166">
                  <c:v>5.60E+02</c:v>
                </c:pt>
                <c:pt idx="87167">
                  <c:v>5.60E+02</c:v>
                </c:pt>
                <c:pt idx="87168">
                  <c:v>5.60E+02</c:v>
                </c:pt>
                <c:pt idx="87169">
                  <c:v>5.60E+02</c:v>
                </c:pt>
                <c:pt idx="87170">
                  <c:v>5.60E+02</c:v>
                </c:pt>
                <c:pt idx="87171">
                  <c:v>5.60E+02</c:v>
                </c:pt>
                <c:pt idx="87172">
                  <c:v>5.60E+02</c:v>
                </c:pt>
                <c:pt idx="87173">
                  <c:v>5.60E+02</c:v>
                </c:pt>
                <c:pt idx="87174">
                  <c:v>5.60E+02</c:v>
                </c:pt>
                <c:pt idx="87175">
                  <c:v>5.60E+02</c:v>
                </c:pt>
                <c:pt idx="87176">
                  <c:v>5.60E+02</c:v>
                </c:pt>
                <c:pt idx="87177">
                  <c:v>5.60E+02</c:v>
                </c:pt>
                <c:pt idx="87178">
                  <c:v>5.60E+02</c:v>
                </c:pt>
                <c:pt idx="87179">
                  <c:v>5.60E+02</c:v>
                </c:pt>
                <c:pt idx="87180">
                  <c:v>5.60E+02</c:v>
                </c:pt>
                <c:pt idx="87181">
                  <c:v>5.60E+02</c:v>
                </c:pt>
                <c:pt idx="87182">
                  <c:v>5.60E+02</c:v>
                </c:pt>
                <c:pt idx="87183">
                  <c:v>5.60E+02</c:v>
                </c:pt>
                <c:pt idx="87184">
                  <c:v>5.60E+02</c:v>
                </c:pt>
                <c:pt idx="87185">
                  <c:v>5.60E+02</c:v>
                </c:pt>
                <c:pt idx="87186">
                  <c:v>5.60E+02</c:v>
                </c:pt>
                <c:pt idx="87187">
                  <c:v>5.60E+02</c:v>
                </c:pt>
                <c:pt idx="87188">
                  <c:v>5.60E+02</c:v>
                </c:pt>
                <c:pt idx="87189">
                  <c:v>5.60E+02</c:v>
                </c:pt>
                <c:pt idx="87190">
                  <c:v>5.60E+02</c:v>
                </c:pt>
                <c:pt idx="87191">
                  <c:v>5.60E+02</c:v>
                </c:pt>
                <c:pt idx="87192">
                  <c:v>5.60E+02</c:v>
                </c:pt>
                <c:pt idx="87193">
                  <c:v>5.60E+02</c:v>
                </c:pt>
                <c:pt idx="87194">
                  <c:v>5.60E+02</c:v>
                </c:pt>
                <c:pt idx="87195">
                  <c:v>5.60E+02</c:v>
                </c:pt>
                <c:pt idx="87196">
                  <c:v>5.60E+02</c:v>
                </c:pt>
                <c:pt idx="87197">
                  <c:v>5.60E+02</c:v>
                </c:pt>
                <c:pt idx="87198">
                  <c:v>5.60E+02</c:v>
                </c:pt>
                <c:pt idx="87199">
                  <c:v>5.60E+02</c:v>
                </c:pt>
                <c:pt idx="87200">
                  <c:v>5.60E+02</c:v>
                </c:pt>
                <c:pt idx="87201">
                  <c:v>5.60E+02</c:v>
                </c:pt>
                <c:pt idx="87202">
                  <c:v>5.60E+02</c:v>
                </c:pt>
                <c:pt idx="87203">
                  <c:v>5.60E+02</c:v>
                </c:pt>
                <c:pt idx="87204">
                  <c:v>5.60E+02</c:v>
                </c:pt>
                <c:pt idx="87205">
                  <c:v>5.60E+02</c:v>
                </c:pt>
                <c:pt idx="87206">
                  <c:v>5.60E+02</c:v>
                </c:pt>
                <c:pt idx="87207">
                  <c:v>5.60E+02</c:v>
                </c:pt>
                <c:pt idx="87208">
                  <c:v>5.60E+02</c:v>
                </c:pt>
                <c:pt idx="87209">
                  <c:v>5.60E+02</c:v>
                </c:pt>
                <c:pt idx="87210">
                  <c:v>5.60E+02</c:v>
                </c:pt>
                <c:pt idx="87211">
                  <c:v>5.60E+02</c:v>
                </c:pt>
                <c:pt idx="87212">
                  <c:v>5.60E+02</c:v>
                </c:pt>
                <c:pt idx="87213">
                  <c:v>5.60E+02</c:v>
                </c:pt>
                <c:pt idx="87214">
                  <c:v>5.60E+02</c:v>
                </c:pt>
                <c:pt idx="87215">
                  <c:v>5.60E+02</c:v>
                </c:pt>
                <c:pt idx="87216">
                  <c:v>5.60E+02</c:v>
                </c:pt>
                <c:pt idx="87217">
                  <c:v>5.60E+02</c:v>
                </c:pt>
                <c:pt idx="87218">
                  <c:v>5.60E+02</c:v>
                </c:pt>
                <c:pt idx="87219">
                  <c:v>5.60E+02</c:v>
                </c:pt>
                <c:pt idx="87220">
                  <c:v>5.60E+02</c:v>
                </c:pt>
                <c:pt idx="87221">
                  <c:v>5.60E+02</c:v>
                </c:pt>
                <c:pt idx="87222">
                  <c:v>5.60E+02</c:v>
                </c:pt>
                <c:pt idx="87223">
                  <c:v>5.60E+02</c:v>
                </c:pt>
                <c:pt idx="87224">
                  <c:v>5.60E+02</c:v>
                </c:pt>
                <c:pt idx="87225">
                  <c:v>5.60E+02</c:v>
                </c:pt>
                <c:pt idx="87226">
                  <c:v>5.60E+02</c:v>
                </c:pt>
                <c:pt idx="87227">
                  <c:v>5.60E+02</c:v>
                </c:pt>
                <c:pt idx="87228">
                  <c:v>5.60E+02</c:v>
                </c:pt>
                <c:pt idx="87229">
                  <c:v>5.60E+02</c:v>
                </c:pt>
                <c:pt idx="87230">
                  <c:v>5.60E+02</c:v>
                </c:pt>
                <c:pt idx="87231">
                  <c:v>5.60E+02</c:v>
                </c:pt>
                <c:pt idx="87232">
                  <c:v>5.60E+02</c:v>
                </c:pt>
                <c:pt idx="87233">
                  <c:v>5.60E+02</c:v>
                </c:pt>
                <c:pt idx="87234">
                  <c:v>5.60E+02</c:v>
                </c:pt>
                <c:pt idx="87235">
                  <c:v>5.60E+02</c:v>
                </c:pt>
                <c:pt idx="87236">
                  <c:v>5.60E+02</c:v>
                </c:pt>
                <c:pt idx="87237">
                  <c:v>5.60E+02</c:v>
                </c:pt>
                <c:pt idx="87238">
                  <c:v>5.60E+02</c:v>
                </c:pt>
                <c:pt idx="87239">
                  <c:v>5.60E+02</c:v>
                </c:pt>
                <c:pt idx="87240">
                  <c:v>5.60E+02</c:v>
                </c:pt>
                <c:pt idx="87241">
                  <c:v>5.60E+02</c:v>
                </c:pt>
                <c:pt idx="87242">
                  <c:v>5.60E+02</c:v>
                </c:pt>
                <c:pt idx="87243">
                  <c:v>5.60E+02</c:v>
                </c:pt>
                <c:pt idx="87244">
                  <c:v>5.60E+02</c:v>
                </c:pt>
                <c:pt idx="87245">
                  <c:v>5.60E+02</c:v>
                </c:pt>
                <c:pt idx="87246">
                  <c:v>5.60E+02</c:v>
                </c:pt>
                <c:pt idx="87247">
                  <c:v>5.60E+02</c:v>
                </c:pt>
                <c:pt idx="87248">
                  <c:v>5.60E+02</c:v>
                </c:pt>
                <c:pt idx="87249">
                  <c:v>5.60E+02</c:v>
                </c:pt>
                <c:pt idx="87250">
                  <c:v>5.60E+02</c:v>
                </c:pt>
                <c:pt idx="87251">
                  <c:v>5.60E+02</c:v>
                </c:pt>
                <c:pt idx="87252">
                  <c:v>5.60E+02</c:v>
                </c:pt>
                <c:pt idx="87253">
                  <c:v>5.60E+02</c:v>
                </c:pt>
                <c:pt idx="87254">
                  <c:v>5.60E+02</c:v>
                </c:pt>
                <c:pt idx="87255">
                  <c:v>5.60E+02</c:v>
                </c:pt>
                <c:pt idx="87256">
                  <c:v>5.60E+02</c:v>
                </c:pt>
                <c:pt idx="87257">
                  <c:v>5.60E+02</c:v>
                </c:pt>
                <c:pt idx="87258">
                  <c:v>5.60E+02</c:v>
                </c:pt>
                <c:pt idx="87259">
                  <c:v>5.60E+02</c:v>
                </c:pt>
                <c:pt idx="87260">
                  <c:v>5.60E+02</c:v>
                </c:pt>
                <c:pt idx="87261">
                  <c:v>5.60E+02</c:v>
                </c:pt>
                <c:pt idx="87262">
                  <c:v>5.60E+02</c:v>
                </c:pt>
                <c:pt idx="87263">
                  <c:v>5.60E+02</c:v>
                </c:pt>
                <c:pt idx="87264">
                  <c:v>5.60E+02</c:v>
                </c:pt>
                <c:pt idx="87265">
                  <c:v>5.60E+02</c:v>
                </c:pt>
                <c:pt idx="87266">
                  <c:v>5.60E+02</c:v>
                </c:pt>
                <c:pt idx="87267">
                  <c:v>5.60E+02</c:v>
                </c:pt>
                <c:pt idx="87268">
                  <c:v>5.60E+02</c:v>
                </c:pt>
                <c:pt idx="87269">
                  <c:v>5.60E+02</c:v>
                </c:pt>
                <c:pt idx="87270">
                  <c:v>5.60E+02</c:v>
                </c:pt>
                <c:pt idx="87271">
                  <c:v>5.60E+02</c:v>
                </c:pt>
                <c:pt idx="87272">
                  <c:v>5.60E+02</c:v>
                </c:pt>
                <c:pt idx="87273">
                  <c:v>5.60E+02</c:v>
                </c:pt>
                <c:pt idx="87274">
                  <c:v>5.60E+02</c:v>
                </c:pt>
                <c:pt idx="87275">
                  <c:v>5.60E+02</c:v>
                </c:pt>
                <c:pt idx="87276">
                  <c:v>5.60E+02</c:v>
                </c:pt>
                <c:pt idx="87277">
                  <c:v>5.60E+02</c:v>
                </c:pt>
                <c:pt idx="87278">
                  <c:v>5.60E+02</c:v>
                </c:pt>
                <c:pt idx="87279">
                  <c:v>5.60E+02</c:v>
                </c:pt>
                <c:pt idx="87280">
                  <c:v>5.60E+02</c:v>
                </c:pt>
                <c:pt idx="87281">
                  <c:v>5.60E+02</c:v>
                </c:pt>
                <c:pt idx="87282">
                  <c:v>5.60E+02</c:v>
                </c:pt>
                <c:pt idx="87283">
                  <c:v>5.60E+02</c:v>
                </c:pt>
                <c:pt idx="87284">
                  <c:v>5.60E+02</c:v>
                </c:pt>
                <c:pt idx="87285">
                  <c:v>5.60E+02</c:v>
                </c:pt>
                <c:pt idx="87286">
                  <c:v>5.60E+02</c:v>
                </c:pt>
                <c:pt idx="87287">
                  <c:v>5.60E+02</c:v>
                </c:pt>
                <c:pt idx="87288">
                  <c:v>5.60E+02</c:v>
                </c:pt>
                <c:pt idx="87289">
                  <c:v>5.60E+02</c:v>
                </c:pt>
                <c:pt idx="87290">
                  <c:v>5.60E+02</c:v>
                </c:pt>
                <c:pt idx="87291">
                  <c:v>5.60E+02</c:v>
                </c:pt>
                <c:pt idx="87292">
                  <c:v>5.60E+02</c:v>
                </c:pt>
                <c:pt idx="87293">
                  <c:v>5.60E+02</c:v>
                </c:pt>
                <c:pt idx="87294">
                  <c:v>5.60E+02</c:v>
                </c:pt>
                <c:pt idx="87295">
                  <c:v>5.60E+02</c:v>
                </c:pt>
                <c:pt idx="87296">
                  <c:v>5.60E+02</c:v>
                </c:pt>
                <c:pt idx="87297">
                  <c:v>5.60E+02</c:v>
                </c:pt>
                <c:pt idx="87298">
                  <c:v>5.60E+02</c:v>
                </c:pt>
                <c:pt idx="87299">
                  <c:v>5.60E+02</c:v>
                </c:pt>
                <c:pt idx="87300">
                  <c:v>5.60E+02</c:v>
                </c:pt>
                <c:pt idx="87301">
                  <c:v>5.60E+02</c:v>
                </c:pt>
                <c:pt idx="87302">
                  <c:v>5.60E+02</c:v>
                </c:pt>
                <c:pt idx="87303">
                  <c:v>5.60E+02</c:v>
                </c:pt>
                <c:pt idx="87304">
                  <c:v>5.60E+02</c:v>
                </c:pt>
                <c:pt idx="87305">
                  <c:v>5.60E+02</c:v>
                </c:pt>
                <c:pt idx="87306">
                  <c:v>5.60E+02</c:v>
                </c:pt>
                <c:pt idx="87307">
                  <c:v>5.60E+02</c:v>
                </c:pt>
                <c:pt idx="87308">
                  <c:v>5.60E+02</c:v>
                </c:pt>
                <c:pt idx="87309">
                  <c:v>5.60E+02</c:v>
                </c:pt>
                <c:pt idx="87310">
                  <c:v>5.60E+02</c:v>
                </c:pt>
                <c:pt idx="87311">
                  <c:v>5.60E+02</c:v>
                </c:pt>
                <c:pt idx="87312">
                  <c:v>5.60E+02</c:v>
                </c:pt>
                <c:pt idx="87313">
                  <c:v>5.60E+02</c:v>
                </c:pt>
                <c:pt idx="87314">
                  <c:v>5.60E+02</c:v>
                </c:pt>
                <c:pt idx="87315">
                  <c:v>5.60E+02</c:v>
                </c:pt>
                <c:pt idx="87316">
                  <c:v>5.60E+02</c:v>
                </c:pt>
                <c:pt idx="87317">
                  <c:v>5.60E+02</c:v>
                </c:pt>
                <c:pt idx="87318">
                  <c:v>5.60E+02</c:v>
                </c:pt>
                <c:pt idx="87319">
                  <c:v>5.60E+02</c:v>
                </c:pt>
                <c:pt idx="87320">
                  <c:v>5.60E+02</c:v>
                </c:pt>
                <c:pt idx="87321">
                  <c:v>5.60E+02</c:v>
                </c:pt>
                <c:pt idx="87322">
                  <c:v>5.60E+02</c:v>
                </c:pt>
                <c:pt idx="87323">
                  <c:v>5.60E+02</c:v>
                </c:pt>
                <c:pt idx="87324">
                  <c:v>5.60E+02</c:v>
                </c:pt>
                <c:pt idx="87325">
                  <c:v>5.60E+02</c:v>
                </c:pt>
                <c:pt idx="87326">
                  <c:v>5.60E+02</c:v>
                </c:pt>
                <c:pt idx="87327">
                  <c:v>5.60E+02</c:v>
                </c:pt>
                <c:pt idx="87328">
                  <c:v>5.60E+02</c:v>
                </c:pt>
                <c:pt idx="87329">
                  <c:v>5.60E+02</c:v>
                </c:pt>
                <c:pt idx="87330">
                  <c:v>5.60E+02</c:v>
                </c:pt>
                <c:pt idx="87331">
                  <c:v>5.60E+02</c:v>
                </c:pt>
                <c:pt idx="87332">
                  <c:v>5.60E+02</c:v>
                </c:pt>
                <c:pt idx="87333">
                  <c:v>5.60E+02</c:v>
                </c:pt>
                <c:pt idx="87334">
                  <c:v>5.60E+02</c:v>
                </c:pt>
                <c:pt idx="87335">
                  <c:v>5.60E+02</c:v>
                </c:pt>
                <c:pt idx="87336">
                  <c:v>5.60E+02</c:v>
                </c:pt>
                <c:pt idx="87337">
                  <c:v>5.60E+02</c:v>
                </c:pt>
                <c:pt idx="87338">
                  <c:v>5.60E+02</c:v>
                </c:pt>
                <c:pt idx="87339">
                  <c:v>5.60E+02</c:v>
                </c:pt>
                <c:pt idx="87340">
                  <c:v>5.60E+02</c:v>
                </c:pt>
                <c:pt idx="87341">
                  <c:v>5.60E+02</c:v>
                </c:pt>
                <c:pt idx="87342">
                  <c:v>5.60E+02</c:v>
                </c:pt>
                <c:pt idx="87343">
                  <c:v>5.60E+02</c:v>
                </c:pt>
                <c:pt idx="87344">
                  <c:v>5.60E+02</c:v>
                </c:pt>
                <c:pt idx="87345">
                  <c:v>5.60E+02</c:v>
                </c:pt>
                <c:pt idx="87346">
                  <c:v>5.60E+02</c:v>
                </c:pt>
                <c:pt idx="87347">
                  <c:v>5.60E+02</c:v>
                </c:pt>
                <c:pt idx="87348">
                  <c:v>5.60E+02</c:v>
                </c:pt>
                <c:pt idx="87349">
                  <c:v>5.60E+02</c:v>
                </c:pt>
                <c:pt idx="87350">
                  <c:v>5.60E+02</c:v>
                </c:pt>
                <c:pt idx="87351">
                  <c:v>5.60E+02</c:v>
                </c:pt>
                <c:pt idx="87352">
                  <c:v>5.60E+02</c:v>
                </c:pt>
                <c:pt idx="87353">
                  <c:v>5.60E+02</c:v>
                </c:pt>
                <c:pt idx="87354">
                  <c:v>5.60E+02</c:v>
                </c:pt>
                <c:pt idx="87355">
                  <c:v>5.60E+02</c:v>
                </c:pt>
                <c:pt idx="87356">
                  <c:v>5.60E+02</c:v>
                </c:pt>
                <c:pt idx="87357">
                  <c:v>5.60E+02</c:v>
                </c:pt>
                <c:pt idx="87358">
                  <c:v>5.60E+02</c:v>
                </c:pt>
                <c:pt idx="87359">
                  <c:v>5.60E+02</c:v>
                </c:pt>
                <c:pt idx="87360">
                  <c:v>5.60E+02</c:v>
                </c:pt>
                <c:pt idx="87361">
                  <c:v>5.60E+02</c:v>
                </c:pt>
                <c:pt idx="87362">
                  <c:v>5.60E+02</c:v>
                </c:pt>
                <c:pt idx="87363">
                  <c:v>5.60E+02</c:v>
                </c:pt>
                <c:pt idx="87364">
                  <c:v>5.60E+02</c:v>
                </c:pt>
                <c:pt idx="87365">
                  <c:v>5.60E+02</c:v>
                </c:pt>
                <c:pt idx="87366">
                  <c:v>5.60E+02</c:v>
                </c:pt>
                <c:pt idx="87367">
                  <c:v>5.60E+02</c:v>
                </c:pt>
                <c:pt idx="87368">
                  <c:v>5.60E+02</c:v>
                </c:pt>
                <c:pt idx="87369">
                  <c:v>5.60E+02</c:v>
                </c:pt>
                <c:pt idx="87370">
                  <c:v>5.60E+02</c:v>
                </c:pt>
                <c:pt idx="87371">
                  <c:v>5.60E+02</c:v>
                </c:pt>
                <c:pt idx="87372">
                  <c:v>5.60E+02</c:v>
                </c:pt>
                <c:pt idx="87373">
                  <c:v>5.60E+02</c:v>
                </c:pt>
                <c:pt idx="87374">
                  <c:v>5.60E+02</c:v>
                </c:pt>
                <c:pt idx="87375">
                  <c:v>5.60E+02</c:v>
                </c:pt>
                <c:pt idx="87376">
                  <c:v>5.60E+02</c:v>
                </c:pt>
                <c:pt idx="87377">
                  <c:v>5.60E+02</c:v>
                </c:pt>
                <c:pt idx="87378">
                  <c:v>5.60E+02</c:v>
                </c:pt>
                <c:pt idx="87379">
                  <c:v>5.60E+02</c:v>
                </c:pt>
                <c:pt idx="87380">
                  <c:v>5.60E+02</c:v>
                </c:pt>
                <c:pt idx="87381">
                  <c:v>5.60E+02</c:v>
                </c:pt>
                <c:pt idx="87382">
                  <c:v>5.60E+02</c:v>
                </c:pt>
                <c:pt idx="87383">
                  <c:v>5.60E+02</c:v>
                </c:pt>
                <c:pt idx="87384">
                  <c:v>5.60E+02</c:v>
                </c:pt>
                <c:pt idx="87385">
                  <c:v>5.60E+02</c:v>
                </c:pt>
                <c:pt idx="87386">
                  <c:v>5.60E+02</c:v>
                </c:pt>
                <c:pt idx="87387">
                  <c:v>5.60E+02</c:v>
                </c:pt>
                <c:pt idx="87388">
                  <c:v>5.60E+02</c:v>
                </c:pt>
                <c:pt idx="87389">
                  <c:v>5.60E+02</c:v>
                </c:pt>
                <c:pt idx="87390">
                  <c:v>5.60E+02</c:v>
                </c:pt>
                <c:pt idx="87391">
                  <c:v>5.60E+02</c:v>
                </c:pt>
                <c:pt idx="87392">
                  <c:v>5.60E+02</c:v>
                </c:pt>
                <c:pt idx="87393">
                  <c:v>5.60E+02</c:v>
                </c:pt>
                <c:pt idx="87394">
                  <c:v>5.60E+02</c:v>
                </c:pt>
                <c:pt idx="87395">
                  <c:v>5.60E+02</c:v>
                </c:pt>
                <c:pt idx="87396">
                  <c:v>5.60E+02</c:v>
                </c:pt>
                <c:pt idx="87397">
                  <c:v>5.60E+02</c:v>
                </c:pt>
                <c:pt idx="87398">
                  <c:v>5.60E+02</c:v>
                </c:pt>
                <c:pt idx="87399">
                  <c:v>5.60E+02</c:v>
                </c:pt>
                <c:pt idx="87400">
                  <c:v>5.60E+02</c:v>
                </c:pt>
                <c:pt idx="87401">
                  <c:v>5.60E+02</c:v>
                </c:pt>
                <c:pt idx="87402">
                  <c:v>5.60E+02</c:v>
                </c:pt>
                <c:pt idx="87403">
                  <c:v>5.60E+02</c:v>
                </c:pt>
                <c:pt idx="87404">
                  <c:v>5.60E+02</c:v>
                </c:pt>
                <c:pt idx="87405">
                  <c:v>5.60E+02</c:v>
                </c:pt>
                <c:pt idx="87406">
                  <c:v>5.60E+02</c:v>
                </c:pt>
                <c:pt idx="87407">
                  <c:v>5.60E+02</c:v>
                </c:pt>
                <c:pt idx="87408">
                  <c:v>5.60E+02</c:v>
                </c:pt>
                <c:pt idx="87409">
                  <c:v>5.60E+02</c:v>
                </c:pt>
                <c:pt idx="87410">
                  <c:v>5.60E+02</c:v>
                </c:pt>
                <c:pt idx="87411">
                  <c:v>5.60E+02</c:v>
                </c:pt>
                <c:pt idx="87412">
                  <c:v>5.60E+02</c:v>
                </c:pt>
                <c:pt idx="87413">
                  <c:v>5.60E+02</c:v>
                </c:pt>
                <c:pt idx="87414">
                  <c:v>5.60E+02</c:v>
                </c:pt>
                <c:pt idx="87415">
                  <c:v>5.60E+02</c:v>
                </c:pt>
                <c:pt idx="87416">
                  <c:v>5.60E+02</c:v>
                </c:pt>
                <c:pt idx="87417">
                  <c:v>5.60E+02</c:v>
                </c:pt>
                <c:pt idx="87418">
                  <c:v>5.60E+02</c:v>
                </c:pt>
                <c:pt idx="87419">
                  <c:v>5.60E+02</c:v>
                </c:pt>
                <c:pt idx="87420">
                  <c:v>5.60E+02</c:v>
                </c:pt>
                <c:pt idx="87421">
                  <c:v>5.60E+02</c:v>
                </c:pt>
                <c:pt idx="87422">
                  <c:v>5.60E+02</c:v>
                </c:pt>
                <c:pt idx="87423">
                  <c:v>5.60E+02</c:v>
                </c:pt>
                <c:pt idx="87424">
                  <c:v>5.60E+02</c:v>
                </c:pt>
                <c:pt idx="87425">
                  <c:v>5.60E+02</c:v>
                </c:pt>
                <c:pt idx="87426">
                  <c:v>5.60E+02</c:v>
                </c:pt>
                <c:pt idx="87427">
                  <c:v>5.60E+02</c:v>
                </c:pt>
                <c:pt idx="87428">
                  <c:v>5.60E+02</c:v>
                </c:pt>
                <c:pt idx="87429">
                  <c:v>5.60E+02</c:v>
                </c:pt>
                <c:pt idx="87430">
                  <c:v>5.60E+02</c:v>
                </c:pt>
                <c:pt idx="87431">
                  <c:v>5.60E+02</c:v>
                </c:pt>
                <c:pt idx="87432">
                  <c:v>5.60E+02</c:v>
                </c:pt>
                <c:pt idx="87433">
                  <c:v>5.60E+02</c:v>
                </c:pt>
                <c:pt idx="87434">
                  <c:v>5.60E+02</c:v>
                </c:pt>
                <c:pt idx="87435">
                  <c:v>5.60E+02</c:v>
                </c:pt>
                <c:pt idx="87436">
                  <c:v>5.60E+02</c:v>
                </c:pt>
                <c:pt idx="87437">
                  <c:v>5.60E+02</c:v>
                </c:pt>
                <c:pt idx="87438">
                  <c:v>5.60E+02</c:v>
                </c:pt>
                <c:pt idx="87439">
                  <c:v>5.60E+02</c:v>
                </c:pt>
                <c:pt idx="87440">
                  <c:v>5.60E+02</c:v>
                </c:pt>
                <c:pt idx="87441">
                  <c:v>5.60E+02</c:v>
                </c:pt>
                <c:pt idx="87442">
                  <c:v>5.60E+02</c:v>
                </c:pt>
                <c:pt idx="87443">
                  <c:v>5.60E+02</c:v>
                </c:pt>
                <c:pt idx="87444">
                  <c:v>5.60E+02</c:v>
                </c:pt>
                <c:pt idx="87445">
                  <c:v>5.60E+02</c:v>
                </c:pt>
                <c:pt idx="87446">
                  <c:v>5.60E+02</c:v>
                </c:pt>
                <c:pt idx="87447">
                  <c:v>5.60E+02</c:v>
                </c:pt>
                <c:pt idx="87448">
                  <c:v>5.60E+02</c:v>
                </c:pt>
                <c:pt idx="87449">
                  <c:v>5.60E+02</c:v>
                </c:pt>
                <c:pt idx="87450">
                  <c:v>5.60E+02</c:v>
                </c:pt>
                <c:pt idx="87451">
                  <c:v>5.60E+02</c:v>
                </c:pt>
                <c:pt idx="87452">
                  <c:v>5.60E+02</c:v>
                </c:pt>
                <c:pt idx="87453">
                  <c:v>5.60E+02</c:v>
                </c:pt>
                <c:pt idx="87454">
                  <c:v>5.60E+02</c:v>
                </c:pt>
                <c:pt idx="87455">
                  <c:v>5.60E+02</c:v>
                </c:pt>
                <c:pt idx="87456">
                  <c:v>5.60E+02</c:v>
                </c:pt>
                <c:pt idx="87457">
                  <c:v>5.60E+02</c:v>
                </c:pt>
                <c:pt idx="87458">
                  <c:v>5.60E+02</c:v>
                </c:pt>
                <c:pt idx="87459">
                  <c:v>5.60E+02</c:v>
                </c:pt>
                <c:pt idx="87460">
                  <c:v>5.60E+02</c:v>
                </c:pt>
                <c:pt idx="87461">
                  <c:v>5.60E+02</c:v>
                </c:pt>
                <c:pt idx="87462">
                  <c:v>5.60E+02</c:v>
                </c:pt>
                <c:pt idx="87463">
                  <c:v>5.60E+02</c:v>
                </c:pt>
                <c:pt idx="87464">
                  <c:v>5.60E+02</c:v>
                </c:pt>
                <c:pt idx="87465">
                  <c:v>5.60E+02</c:v>
                </c:pt>
                <c:pt idx="87466">
                  <c:v>5.60E+02</c:v>
                </c:pt>
                <c:pt idx="87467">
                  <c:v>5.60E+02</c:v>
                </c:pt>
                <c:pt idx="87468">
                  <c:v>5.60E+02</c:v>
                </c:pt>
                <c:pt idx="87469">
                  <c:v>5.60E+02</c:v>
                </c:pt>
                <c:pt idx="87470">
                  <c:v>5.60E+02</c:v>
                </c:pt>
                <c:pt idx="87471">
                  <c:v>5.60E+02</c:v>
                </c:pt>
                <c:pt idx="87472">
                  <c:v>5.60E+02</c:v>
                </c:pt>
                <c:pt idx="87473">
                  <c:v>5.60E+02</c:v>
                </c:pt>
                <c:pt idx="87474">
                  <c:v>5.60E+02</c:v>
                </c:pt>
                <c:pt idx="87475">
                  <c:v>5.60E+02</c:v>
                </c:pt>
                <c:pt idx="87476">
                  <c:v>5.60E+02</c:v>
                </c:pt>
                <c:pt idx="87477">
                  <c:v>5.60E+02</c:v>
                </c:pt>
                <c:pt idx="87478">
                  <c:v>5.60E+02</c:v>
                </c:pt>
                <c:pt idx="87479">
                  <c:v>5.60E+02</c:v>
                </c:pt>
                <c:pt idx="87480">
                  <c:v>5.60E+02</c:v>
                </c:pt>
                <c:pt idx="87481">
                  <c:v>5.60E+02</c:v>
                </c:pt>
                <c:pt idx="87482">
                  <c:v>5.60E+02</c:v>
                </c:pt>
                <c:pt idx="87483">
                  <c:v>5.60E+02</c:v>
                </c:pt>
                <c:pt idx="87484">
                  <c:v>5.60E+02</c:v>
                </c:pt>
                <c:pt idx="87485">
                  <c:v>5.60E+02</c:v>
                </c:pt>
                <c:pt idx="87486">
                  <c:v>5.60E+02</c:v>
                </c:pt>
                <c:pt idx="87487">
                  <c:v>5.60E+02</c:v>
                </c:pt>
                <c:pt idx="87488">
                  <c:v>5.60E+02</c:v>
                </c:pt>
                <c:pt idx="87489">
                  <c:v>5.60E+02</c:v>
                </c:pt>
                <c:pt idx="87490">
                  <c:v>5.60E+02</c:v>
                </c:pt>
                <c:pt idx="87491">
                  <c:v>5.60E+02</c:v>
                </c:pt>
                <c:pt idx="87492">
                  <c:v>5.60E+02</c:v>
                </c:pt>
                <c:pt idx="87493">
                  <c:v>5.60E+02</c:v>
                </c:pt>
                <c:pt idx="87494">
                  <c:v>5.60E+02</c:v>
                </c:pt>
                <c:pt idx="87495">
                  <c:v>5.60E+02</c:v>
                </c:pt>
                <c:pt idx="87496">
                  <c:v>5.60E+02</c:v>
                </c:pt>
                <c:pt idx="87497">
                  <c:v>5.60E+02</c:v>
                </c:pt>
                <c:pt idx="87498">
                  <c:v>5.60E+02</c:v>
                </c:pt>
                <c:pt idx="87499">
                  <c:v>5.60E+02</c:v>
                </c:pt>
                <c:pt idx="87500">
                  <c:v>5.60E+02</c:v>
                </c:pt>
                <c:pt idx="87501">
                  <c:v>5.60E+02</c:v>
                </c:pt>
                <c:pt idx="87502">
                  <c:v>5.60E+02</c:v>
                </c:pt>
                <c:pt idx="87503">
                  <c:v>5.60E+02</c:v>
                </c:pt>
                <c:pt idx="87504">
                  <c:v>5.60E+02</c:v>
                </c:pt>
                <c:pt idx="87505">
                  <c:v>5.60E+02</c:v>
                </c:pt>
                <c:pt idx="87506">
                  <c:v>5.60E+02</c:v>
                </c:pt>
                <c:pt idx="87507">
                  <c:v>5.60E+02</c:v>
                </c:pt>
                <c:pt idx="87508">
                  <c:v>5.60E+02</c:v>
                </c:pt>
                <c:pt idx="87509">
                  <c:v>5.60E+02</c:v>
                </c:pt>
                <c:pt idx="87510">
                  <c:v>5.60E+02</c:v>
                </c:pt>
                <c:pt idx="87511">
                  <c:v>5.60E+02</c:v>
                </c:pt>
                <c:pt idx="87512">
                  <c:v>5.60E+02</c:v>
                </c:pt>
                <c:pt idx="87513">
                  <c:v>5.60E+02</c:v>
                </c:pt>
                <c:pt idx="87514">
                  <c:v>5.60E+02</c:v>
                </c:pt>
                <c:pt idx="87515">
                  <c:v>5.60E+02</c:v>
                </c:pt>
                <c:pt idx="87516">
                  <c:v>5.60E+02</c:v>
                </c:pt>
                <c:pt idx="87517">
                  <c:v>5.60E+02</c:v>
                </c:pt>
                <c:pt idx="87518">
                  <c:v>5.60E+02</c:v>
                </c:pt>
                <c:pt idx="87519">
                  <c:v>5.60E+02</c:v>
                </c:pt>
                <c:pt idx="87520">
                  <c:v>5.60E+02</c:v>
                </c:pt>
                <c:pt idx="87521">
                  <c:v>5.60E+02</c:v>
                </c:pt>
                <c:pt idx="87522">
                  <c:v>5.60E+02</c:v>
                </c:pt>
                <c:pt idx="87523">
                  <c:v>5.60E+02</c:v>
                </c:pt>
                <c:pt idx="87524">
                  <c:v>5.60E+02</c:v>
                </c:pt>
                <c:pt idx="87525">
                  <c:v>5.60E+02</c:v>
                </c:pt>
                <c:pt idx="87526">
                  <c:v>5.60E+02</c:v>
                </c:pt>
                <c:pt idx="87527">
                  <c:v>5.60E+02</c:v>
                </c:pt>
                <c:pt idx="87528">
                  <c:v>5.60E+02</c:v>
                </c:pt>
                <c:pt idx="87529">
                  <c:v>5.60E+02</c:v>
                </c:pt>
                <c:pt idx="87530">
                  <c:v>5.60E+02</c:v>
                </c:pt>
                <c:pt idx="87531">
                  <c:v>5.60E+02</c:v>
                </c:pt>
                <c:pt idx="87532">
                  <c:v>5.60E+02</c:v>
                </c:pt>
                <c:pt idx="87533">
                  <c:v>5.60E+02</c:v>
                </c:pt>
                <c:pt idx="87534">
                  <c:v>5.60E+02</c:v>
                </c:pt>
                <c:pt idx="87535">
                  <c:v>5.60E+02</c:v>
                </c:pt>
                <c:pt idx="87536">
                  <c:v>5.60E+02</c:v>
                </c:pt>
                <c:pt idx="87537">
                  <c:v>5.60E+02</c:v>
                </c:pt>
                <c:pt idx="87538">
                  <c:v>5.60E+02</c:v>
                </c:pt>
                <c:pt idx="87539">
                  <c:v>5.60E+02</c:v>
                </c:pt>
                <c:pt idx="87540">
                  <c:v>5.60E+02</c:v>
                </c:pt>
                <c:pt idx="87541">
                  <c:v>5.60E+02</c:v>
                </c:pt>
                <c:pt idx="87542">
                  <c:v>5.60E+02</c:v>
                </c:pt>
                <c:pt idx="87543">
                  <c:v>5.60E+02</c:v>
                </c:pt>
                <c:pt idx="87544">
                  <c:v>5.60E+02</c:v>
                </c:pt>
                <c:pt idx="87545">
                  <c:v>5.60E+02</c:v>
                </c:pt>
                <c:pt idx="87546">
                  <c:v>5.60E+02</c:v>
                </c:pt>
                <c:pt idx="87547">
                  <c:v>5.60E+02</c:v>
                </c:pt>
                <c:pt idx="87548">
                  <c:v>5.60E+02</c:v>
                </c:pt>
                <c:pt idx="87549">
                  <c:v>5.60E+02</c:v>
                </c:pt>
                <c:pt idx="87550">
                  <c:v>5.60E+02</c:v>
                </c:pt>
                <c:pt idx="87551">
                  <c:v>5.60E+02</c:v>
                </c:pt>
                <c:pt idx="87552">
                  <c:v>5.60E+02</c:v>
                </c:pt>
                <c:pt idx="87553">
                  <c:v>5.60E+02</c:v>
                </c:pt>
                <c:pt idx="87554">
                  <c:v>5.60E+02</c:v>
                </c:pt>
                <c:pt idx="87555">
                  <c:v>5.60E+02</c:v>
                </c:pt>
                <c:pt idx="87556">
                  <c:v>5.60E+02</c:v>
                </c:pt>
                <c:pt idx="87557">
                  <c:v>5.60E+02</c:v>
                </c:pt>
                <c:pt idx="87558">
                  <c:v>5.60E+02</c:v>
                </c:pt>
                <c:pt idx="87559">
                  <c:v>5.60E+02</c:v>
                </c:pt>
                <c:pt idx="87560">
                  <c:v>5.60E+02</c:v>
                </c:pt>
                <c:pt idx="87561">
                  <c:v>5.60E+02</c:v>
                </c:pt>
                <c:pt idx="87562">
                  <c:v>5.60E+02</c:v>
                </c:pt>
                <c:pt idx="87563">
                  <c:v>5.60E+02</c:v>
                </c:pt>
                <c:pt idx="87564">
                  <c:v>5.60E+02</c:v>
                </c:pt>
                <c:pt idx="87565">
                  <c:v>5.60E+02</c:v>
                </c:pt>
                <c:pt idx="87566">
                  <c:v>5.60E+02</c:v>
                </c:pt>
                <c:pt idx="87567">
                  <c:v>5.60E+02</c:v>
                </c:pt>
                <c:pt idx="87568">
                  <c:v>5.60E+02</c:v>
                </c:pt>
                <c:pt idx="87569">
                  <c:v>5.60E+02</c:v>
                </c:pt>
                <c:pt idx="87570">
                  <c:v>5.60E+02</c:v>
                </c:pt>
                <c:pt idx="87571">
                  <c:v>5.60E+02</c:v>
                </c:pt>
                <c:pt idx="87572">
                  <c:v>5.60E+02</c:v>
                </c:pt>
                <c:pt idx="87573">
                  <c:v>5.60E+02</c:v>
                </c:pt>
                <c:pt idx="87574">
                  <c:v>5.60E+02</c:v>
                </c:pt>
                <c:pt idx="87575">
                  <c:v>5.60E+02</c:v>
                </c:pt>
                <c:pt idx="87576">
                  <c:v>5.60E+02</c:v>
                </c:pt>
                <c:pt idx="87577">
                  <c:v>5.60E+02</c:v>
                </c:pt>
                <c:pt idx="87578">
                  <c:v>5.60E+02</c:v>
                </c:pt>
                <c:pt idx="87579">
                  <c:v>5.60E+02</c:v>
                </c:pt>
                <c:pt idx="87580">
                  <c:v>5.60E+02</c:v>
                </c:pt>
                <c:pt idx="87581">
                  <c:v>5.60E+02</c:v>
                </c:pt>
                <c:pt idx="87582">
                  <c:v>5.60E+02</c:v>
                </c:pt>
                <c:pt idx="87583">
                  <c:v>5.60E+02</c:v>
                </c:pt>
                <c:pt idx="87584">
                  <c:v>5.60E+02</c:v>
                </c:pt>
                <c:pt idx="87585">
                  <c:v>5.60E+02</c:v>
                </c:pt>
                <c:pt idx="87586">
                  <c:v>5.60E+02</c:v>
                </c:pt>
                <c:pt idx="87587">
                  <c:v>5.60E+02</c:v>
                </c:pt>
                <c:pt idx="87588">
                  <c:v>5.60E+02</c:v>
                </c:pt>
                <c:pt idx="87589">
                  <c:v>5.60E+02</c:v>
                </c:pt>
                <c:pt idx="87590">
                  <c:v>5.60E+02</c:v>
                </c:pt>
                <c:pt idx="87591">
                  <c:v>5.60E+02</c:v>
                </c:pt>
                <c:pt idx="87592">
                  <c:v>5.60E+02</c:v>
                </c:pt>
                <c:pt idx="87593">
                  <c:v>5.60E+02</c:v>
                </c:pt>
                <c:pt idx="87594">
                  <c:v>5.60E+02</c:v>
                </c:pt>
                <c:pt idx="87595">
                  <c:v>5.60E+02</c:v>
                </c:pt>
                <c:pt idx="87596">
                  <c:v>5.60E+02</c:v>
                </c:pt>
                <c:pt idx="87597">
                  <c:v>5.60E+02</c:v>
                </c:pt>
                <c:pt idx="87598">
                  <c:v>5.60E+02</c:v>
                </c:pt>
                <c:pt idx="87599">
                  <c:v>5.60E+02</c:v>
                </c:pt>
                <c:pt idx="87600">
                  <c:v>5.60E+02</c:v>
                </c:pt>
                <c:pt idx="87601">
                  <c:v>5.60E+02</c:v>
                </c:pt>
                <c:pt idx="87602">
                  <c:v>5.60E+02</c:v>
                </c:pt>
                <c:pt idx="87603">
                  <c:v>5.60E+02</c:v>
                </c:pt>
                <c:pt idx="87604">
                  <c:v>5.60E+02</c:v>
                </c:pt>
                <c:pt idx="87605">
                  <c:v>5.60E+02</c:v>
                </c:pt>
                <c:pt idx="87606">
                  <c:v>5.60E+02</c:v>
                </c:pt>
                <c:pt idx="87607">
                  <c:v>5.60E+02</c:v>
                </c:pt>
                <c:pt idx="87608">
                  <c:v>5.60E+02</c:v>
                </c:pt>
                <c:pt idx="87609">
                  <c:v>5.60E+02</c:v>
                </c:pt>
                <c:pt idx="87610">
                  <c:v>5.60E+02</c:v>
                </c:pt>
                <c:pt idx="87611">
                  <c:v>5.60E+02</c:v>
                </c:pt>
                <c:pt idx="87612">
                  <c:v>5.60E+02</c:v>
                </c:pt>
                <c:pt idx="87613">
                  <c:v>5.60E+02</c:v>
                </c:pt>
                <c:pt idx="87614">
                  <c:v>5.60E+02</c:v>
                </c:pt>
                <c:pt idx="87615">
                  <c:v>5.60E+02</c:v>
                </c:pt>
                <c:pt idx="87616">
                  <c:v>5.60E+02</c:v>
                </c:pt>
                <c:pt idx="87617">
                  <c:v>5.60E+02</c:v>
                </c:pt>
                <c:pt idx="87618">
                  <c:v>5.60E+02</c:v>
                </c:pt>
                <c:pt idx="87619">
                  <c:v>5.60E+02</c:v>
                </c:pt>
                <c:pt idx="87620">
                  <c:v>5.60E+02</c:v>
                </c:pt>
                <c:pt idx="87621">
                  <c:v>5.60E+02</c:v>
                </c:pt>
                <c:pt idx="87622">
                  <c:v>5.60E+02</c:v>
                </c:pt>
                <c:pt idx="87623">
                  <c:v>5.60E+02</c:v>
                </c:pt>
                <c:pt idx="87624">
                  <c:v>5.60E+02</c:v>
                </c:pt>
                <c:pt idx="87625">
                  <c:v>5.60E+02</c:v>
                </c:pt>
                <c:pt idx="87626">
                  <c:v>5.60E+02</c:v>
                </c:pt>
                <c:pt idx="87627">
                  <c:v>5.60E+02</c:v>
                </c:pt>
                <c:pt idx="87628">
                  <c:v>5.60E+02</c:v>
                </c:pt>
                <c:pt idx="87629">
                  <c:v>5.60E+02</c:v>
                </c:pt>
                <c:pt idx="87630">
                  <c:v>5.60E+02</c:v>
                </c:pt>
                <c:pt idx="87631">
                  <c:v>5.60E+02</c:v>
                </c:pt>
                <c:pt idx="87632">
                  <c:v>5.60E+02</c:v>
                </c:pt>
                <c:pt idx="87633">
                  <c:v>5.60E+02</c:v>
                </c:pt>
                <c:pt idx="87634">
                  <c:v>5.60E+02</c:v>
                </c:pt>
                <c:pt idx="87635">
                  <c:v>5.60E+02</c:v>
                </c:pt>
                <c:pt idx="87636">
                  <c:v>5.60E+02</c:v>
                </c:pt>
                <c:pt idx="87637">
                  <c:v>5.60E+02</c:v>
                </c:pt>
                <c:pt idx="87638">
                  <c:v>5.60E+02</c:v>
                </c:pt>
                <c:pt idx="87639">
                  <c:v>5.60E+02</c:v>
                </c:pt>
                <c:pt idx="87640">
                  <c:v>5.60E+02</c:v>
                </c:pt>
                <c:pt idx="87641">
                  <c:v>5.60E+02</c:v>
                </c:pt>
                <c:pt idx="87642">
                  <c:v>5.60E+02</c:v>
                </c:pt>
                <c:pt idx="87643">
                  <c:v>5.60E+02</c:v>
                </c:pt>
                <c:pt idx="87644">
                  <c:v>5.60E+02</c:v>
                </c:pt>
                <c:pt idx="87645">
                  <c:v>5.60E+02</c:v>
                </c:pt>
                <c:pt idx="87646">
                  <c:v>5.60E+02</c:v>
                </c:pt>
                <c:pt idx="87647">
                  <c:v>5.60E+02</c:v>
                </c:pt>
                <c:pt idx="87648">
                  <c:v>5.60E+02</c:v>
                </c:pt>
                <c:pt idx="87649">
                  <c:v>5.60E+02</c:v>
                </c:pt>
                <c:pt idx="87650">
                  <c:v>5.60E+02</c:v>
                </c:pt>
                <c:pt idx="87651">
                  <c:v>5.60E+02</c:v>
                </c:pt>
                <c:pt idx="87652">
                  <c:v>5.60E+02</c:v>
                </c:pt>
                <c:pt idx="87653">
                  <c:v>5.60E+02</c:v>
                </c:pt>
                <c:pt idx="87654">
                  <c:v>5.60E+02</c:v>
                </c:pt>
                <c:pt idx="87655">
                  <c:v>5.60E+02</c:v>
                </c:pt>
                <c:pt idx="87656">
                  <c:v>5.60E+02</c:v>
                </c:pt>
                <c:pt idx="87657">
                  <c:v>5.60E+02</c:v>
                </c:pt>
                <c:pt idx="87658">
                  <c:v>5.60E+02</c:v>
                </c:pt>
                <c:pt idx="87659">
                  <c:v>5.60E+02</c:v>
                </c:pt>
                <c:pt idx="87660">
                  <c:v>5.60E+02</c:v>
                </c:pt>
                <c:pt idx="87661">
                  <c:v>5.60E+02</c:v>
                </c:pt>
                <c:pt idx="87662">
                  <c:v>5.60E+02</c:v>
                </c:pt>
                <c:pt idx="87663">
                  <c:v>5.60E+02</c:v>
                </c:pt>
                <c:pt idx="87664">
                  <c:v>5.60E+02</c:v>
                </c:pt>
                <c:pt idx="87665">
                  <c:v>5.60E+02</c:v>
                </c:pt>
                <c:pt idx="87666">
                  <c:v>5.60E+02</c:v>
                </c:pt>
                <c:pt idx="87667">
                  <c:v>5.60E+02</c:v>
                </c:pt>
                <c:pt idx="87668">
                  <c:v>5.60E+02</c:v>
                </c:pt>
                <c:pt idx="87669">
                  <c:v>5.60E+02</c:v>
                </c:pt>
                <c:pt idx="87670">
                  <c:v>5.60E+02</c:v>
                </c:pt>
                <c:pt idx="87671">
                  <c:v>5.60E+02</c:v>
                </c:pt>
                <c:pt idx="87672">
                  <c:v>5.60E+02</c:v>
                </c:pt>
                <c:pt idx="87673">
                  <c:v>5.60E+02</c:v>
                </c:pt>
                <c:pt idx="87674">
                  <c:v>5.60E+02</c:v>
                </c:pt>
                <c:pt idx="87675">
                  <c:v>5.60E+02</c:v>
                </c:pt>
                <c:pt idx="87676">
                  <c:v>5.60E+02</c:v>
                </c:pt>
                <c:pt idx="87677">
                  <c:v>5.60E+02</c:v>
                </c:pt>
                <c:pt idx="87678">
                  <c:v>5.60E+02</c:v>
                </c:pt>
                <c:pt idx="87679">
                  <c:v>5.60E+02</c:v>
                </c:pt>
                <c:pt idx="87680">
                  <c:v>5.60E+02</c:v>
                </c:pt>
                <c:pt idx="87681">
                  <c:v>5.60E+02</c:v>
                </c:pt>
                <c:pt idx="87682">
                  <c:v>5.60E+02</c:v>
                </c:pt>
                <c:pt idx="87683">
                  <c:v>5.60E+02</c:v>
                </c:pt>
                <c:pt idx="87684">
                  <c:v>5.60E+02</c:v>
                </c:pt>
                <c:pt idx="87685">
                  <c:v>5.60E+02</c:v>
                </c:pt>
                <c:pt idx="87686">
                  <c:v>5.60E+02</c:v>
                </c:pt>
                <c:pt idx="87687">
                  <c:v>5.60E+02</c:v>
                </c:pt>
                <c:pt idx="87688">
                  <c:v>5.60E+02</c:v>
                </c:pt>
                <c:pt idx="87689">
                  <c:v>5.60E+02</c:v>
                </c:pt>
                <c:pt idx="87690">
                  <c:v>5.60E+02</c:v>
                </c:pt>
                <c:pt idx="87691">
                  <c:v>5.60E+02</c:v>
                </c:pt>
                <c:pt idx="87692">
                  <c:v>5.60E+02</c:v>
                </c:pt>
                <c:pt idx="87693">
                  <c:v>5.60E+02</c:v>
                </c:pt>
                <c:pt idx="87694">
                  <c:v>5.60E+02</c:v>
                </c:pt>
                <c:pt idx="87695">
                  <c:v>5.60E+02</c:v>
                </c:pt>
                <c:pt idx="87696">
                  <c:v>5.60E+02</c:v>
                </c:pt>
                <c:pt idx="87697">
                  <c:v>5.60E+02</c:v>
                </c:pt>
                <c:pt idx="87698">
                  <c:v>5.60E+02</c:v>
                </c:pt>
                <c:pt idx="87699">
                  <c:v>5.60E+02</c:v>
                </c:pt>
                <c:pt idx="87700">
                  <c:v>5.60E+02</c:v>
                </c:pt>
                <c:pt idx="87701">
                  <c:v>5.60E+02</c:v>
                </c:pt>
                <c:pt idx="87702">
                  <c:v>5.60E+02</c:v>
                </c:pt>
                <c:pt idx="87703">
                  <c:v>5.60E+02</c:v>
                </c:pt>
                <c:pt idx="87704">
                  <c:v>5.60E+02</c:v>
                </c:pt>
                <c:pt idx="87705">
                  <c:v>5.60E+02</c:v>
                </c:pt>
                <c:pt idx="87706">
                  <c:v>5.60E+02</c:v>
                </c:pt>
                <c:pt idx="87707">
                  <c:v>5.60E+02</c:v>
                </c:pt>
                <c:pt idx="87708">
                  <c:v>5.60E+02</c:v>
                </c:pt>
                <c:pt idx="87709">
                  <c:v>5.60E+02</c:v>
                </c:pt>
                <c:pt idx="87710">
                  <c:v>5.60E+02</c:v>
                </c:pt>
                <c:pt idx="87711">
                  <c:v>5.60E+02</c:v>
                </c:pt>
                <c:pt idx="87712">
                  <c:v>5.60E+02</c:v>
                </c:pt>
                <c:pt idx="87713">
                  <c:v>5.60E+02</c:v>
                </c:pt>
                <c:pt idx="87714">
                  <c:v>5.60E+02</c:v>
                </c:pt>
                <c:pt idx="87715">
                  <c:v>5.60E+02</c:v>
                </c:pt>
                <c:pt idx="87716">
                  <c:v>5.60E+02</c:v>
                </c:pt>
                <c:pt idx="87717">
                  <c:v>5.60E+02</c:v>
                </c:pt>
                <c:pt idx="87718">
                  <c:v>5.60E+02</c:v>
                </c:pt>
                <c:pt idx="87719">
                  <c:v>5.60E+02</c:v>
                </c:pt>
                <c:pt idx="87720">
                  <c:v>5.60E+02</c:v>
                </c:pt>
                <c:pt idx="87721">
                  <c:v>5.60E+02</c:v>
                </c:pt>
                <c:pt idx="87722">
                  <c:v>5.60E+02</c:v>
                </c:pt>
                <c:pt idx="87723">
                  <c:v>5.60E+02</c:v>
                </c:pt>
                <c:pt idx="87724">
                  <c:v>5.60E+02</c:v>
                </c:pt>
                <c:pt idx="87725">
                  <c:v>5.60E+02</c:v>
                </c:pt>
                <c:pt idx="87726">
                  <c:v>5.60E+02</c:v>
                </c:pt>
                <c:pt idx="87727">
                  <c:v>5.60E+02</c:v>
                </c:pt>
                <c:pt idx="87728">
                  <c:v>5.60E+02</c:v>
                </c:pt>
                <c:pt idx="87729">
                  <c:v>5.60E+02</c:v>
                </c:pt>
                <c:pt idx="87730">
                  <c:v>5.60E+02</c:v>
                </c:pt>
                <c:pt idx="87731">
                  <c:v>5.60E+02</c:v>
                </c:pt>
                <c:pt idx="87732">
                  <c:v>5.60E+02</c:v>
                </c:pt>
                <c:pt idx="87733">
                  <c:v>5.60E+02</c:v>
                </c:pt>
                <c:pt idx="87734">
                  <c:v>5.60E+02</c:v>
                </c:pt>
                <c:pt idx="87735">
                  <c:v>5.60E+02</c:v>
                </c:pt>
                <c:pt idx="87736">
                  <c:v>5.60E+02</c:v>
                </c:pt>
                <c:pt idx="87737">
                  <c:v>5.60E+02</c:v>
                </c:pt>
                <c:pt idx="87738">
                  <c:v>5.60E+02</c:v>
                </c:pt>
                <c:pt idx="87739">
                  <c:v>5.60E+02</c:v>
                </c:pt>
                <c:pt idx="87740">
                  <c:v>5.60E+02</c:v>
                </c:pt>
                <c:pt idx="87741">
                  <c:v>5.60E+02</c:v>
                </c:pt>
                <c:pt idx="87742">
                  <c:v>5.60E+02</c:v>
                </c:pt>
                <c:pt idx="87743">
                  <c:v>5.60E+02</c:v>
                </c:pt>
                <c:pt idx="87744">
                  <c:v>5.60E+02</c:v>
                </c:pt>
                <c:pt idx="87745">
                  <c:v>5.60E+02</c:v>
                </c:pt>
                <c:pt idx="87746">
                  <c:v>5.60E+02</c:v>
                </c:pt>
                <c:pt idx="87747">
                  <c:v>5.60E+02</c:v>
                </c:pt>
                <c:pt idx="87748">
                  <c:v>5.60E+02</c:v>
                </c:pt>
                <c:pt idx="87749">
                  <c:v>5.60E+02</c:v>
                </c:pt>
                <c:pt idx="87750">
                  <c:v>5.60E+02</c:v>
                </c:pt>
                <c:pt idx="87751">
                  <c:v>5.60E+02</c:v>
                </c:pt>
                <c:pt idx="87752">
                  <c:v>5.60E+02</c:v>
                </c:pt>
                <c:pt idx="87753">
                  <c:v>5.60E+02</c:v>
                </c:pt>
                <c:pt idx="87754">
                  <c:v>5.60E+02</c:v>
                </c:pt>
                <c:pt idx="87755">
                  <c:v>5.60E+02</c:v>
                </c:pt>
                <c:pt idx="87756">
                  <c:v>5.60E+02</c:v>
                </c:pt>
                <c:pt idx="87757">
                  <c:v>5.60E+02</c:v>
                </c:pt>
                <c:pt idx="87758">
                  <c:v>5.60E+02</c:v>
                </c:pt>
                <c:pt idx="87759">
                  <c:v>5.60E+02</c:v>
                </c:pt>
                <c:pt idx="87760">
                  <c:v>5.60E+02</c:v>
                </c:pt>
                <c:pt idx="87761">
                  <c:v>5.60E+02</c:v>
                </c:pt>
                <c:pt idx="87762">
                  <c:v>5.60E+02</c:v>
                </c:pt>
                <c:pt idx="87763">
                  <c:v>5.60E+02</c:v>
                </c:pt>
                <c:pt idx="87764">
                  <c:v>5.60E+02</c:v>
                </c:pt>
                <c:pt idx="87765">
                  <c:v>5.60E+02</c:v>
                </c:pt>
                <c:pt idx="87766">
                  <c:v>5.60E+02</c:v>
                </c:pt>
                <c:pt idx="87767">
                  <c:v>5.60E+02</c:v>
                </c:pt>
                <c:pt idx="87768">
                  <c:v>5.60E+02</c:v>
                </c:pt>
                <c:pt idx="87769">
                  <c:v>5.60E+02</c:v>
                </c:pt>
                <c:pt idx="87770">
                  <c:v>5.60E+02</c:v>
                </c:pt>
                <c:pt idx="87771">
                  <c:v>5.60E+02</c:v>
                </c:pt>
                <c:pt idx="87772">
                  <c:v>5.60E+02</c:v>
                </c:pt>
                <c:pt idx="87773">
                  <c:v>5.60E+02</c:v>
                </c:pt>
                <c:pt idx="87774">
                  <c:v>5.60E+02</c:v>
                </c:pt>
                <c:pt idx="87775">
                  <c:v>5.60E+02</c:v>
                </c:pt>
                <c:pt idx="87776">
                  <c:v>5.60E+02</c:v>
                </c:pt>
                <c:pt idx="87777">
                  <c:v>5.60E+02</c:v>
                </c:pt>
                <c:pt idx="87778">
                  <c:v>5.60E+02</c:v>
                </c:pt>
                <c:pt idx="87779">
                  <c:v>5.60E+02</c:v>
                </c:pt>
                <c:pt idx="87780">
                  <c:v>5.60E+02</c:v>
                </c:pt>
                <c:pt idx="87781">
                  <c:v>5.60E+02</c:v>
                </c:pt>
                <c:pt idx="87782">
                  <c:v>5.60E+02</c:v>
                </c:pt>
                <c:pt idx="87783">
                  <c:v>5.60E+02</c:v>
                </c:pt>
                <c:pt idx="87784">
                  <c:v>5.60E+02</c:v>
                </c:pt>
                <c:pt idx="87785">
                  <c:v>5.60E+02</c:v>
                </c:pt>
                <c:pt idx="87786">
                  <c:v>5.60E+02</c:v>
                </c:pt>
                <c:pt idx="87787">
                  <c:v>5.60E+02</c:v>
                </c:pt>
                <c:pt idx="87788">
                  <c:v>5.60E+02</c:v>
                </c:pt>
                <c:pt idx="87789">
                  <c:v>5.60E+02</c:v>
                </c:pt>
                <c:pt idx="87790">
                  <c:v>5.60E+02</c:v>
                </c:pt>
                <c:pt idx="87791">
                  <c:v>5.60E+02</c:v>
                </c:pt>
                <c:pt idx="87792">
                  <c:v>5.60E+02</c:v>
                </c:pt>
                <c:pt idx="87793">
                  <c:v>5.60E+02</c:v>
                </c:pt>
                <c:pt idx="87794">
                  <c:v>5.60E+02</c:v>
                </c:pt>
                <c:pt idx="87795">
                  <c:v>5.60E+02</c:v>
                </c:pt>
                <c:pt idx="87796">
                  <c:v>5.60E+02</c:v>
                </c:pt>
                <c:pt idx="87797">
                  <c:v>5.60E+02</c:v>
                </c:pt>
                <c:pt idx="87798">
                  <c:v>5.60E+02</c:v>
                </c:pt>
                <c:pt idx="87799">
                  <c:v>5.60E+02</c:v>
                </c:pt>
                <c:pt idx="87800">
                  <c:v>5.60E+02</c:v>
                </c:pt>
                <c:pt idx="87801">
                  <c:v>5.60E+02</c:v>
                </c:pt>
                <c:pt idx="87802">
                  <c:v>5.60E+02</c:v>
                </c:pt>
                <c:pt idx="87803">
                  <c:v>5.60E+02</c:v>
                </c:pt>
                <c:pt idx="87804">
                  <c:v>5.60E+02</c:v>
                </c:pt>
                <c:pt idx="87805">
                  <c:v>5.60E+02</c:v>
                </c:pt>
                <c:pt idx="87806">
                  <c:v>5.60E+02</c:v>
                </c:pt>
                <c:pt idx="87807">
                  <c:v>5.60E+02</c:v>
                </c:pt>
                <c:pt idx="87808">
                  <c:v>5.60E+02</c:v>
                </c:pt>
                <c:pt idx="87809">
                  <c:v>5.60E+02</c:v>
                </c:pt>
                <c:pt idx="87810">
                  <c:v>5.60E+02</c:v>
                </c:pt>
                <c:pt idx="87811">
                  <c:v>5.60E+02</c:v>
                </c:pt>
                <c:pt idx="87812">
                  <c:v>5.60E+02</c:v>
                </c:pt>
                <c:pt idx="87813">
                  <c:v>5.60E+02</c:v>
                </c:pt>
                <c:pt idx="87814">
                  <c:v>5.60E+02</c:v>
                </c:pt>
                <c:pt idx="87815">
                  <c:v>5.60E+02</c:v>
                </c:pt>
                <c:pt idx="87816">
                  <c:v>5.60E+02</c:v>
                </c:pt>
                <c:pt idx="87817">
                  <c:v>5.60E+02</c:v>
                </c:pt>
                <c:pt idx="87818">
                  <c:v>5.60E+02</c:v>
                </c:pt>
                <c:pt idx="87819">
                  <c:v>5.60E+02</c:v>
                </c:pt>
                <c:pt idx="87820">
                  <c:v>5.60E+02</c:v>
                </c:pt>
                <c:pt idx="87821">
                  <c:v>5.60E+02</c:v>
                </c:pt>
                <c:pt idx="87822">
                  <c:v>5.60E+02</c:v>
                </c:pt>
                <c:pt idx="87823">
                  <c:v>5.60E+02</c:v>
                </c:pt>
                <c:pt idx="87824">
                  <c:v>5.60E+02</c:v>
                </c:pt>
                <c:pt idx="87825">
                  <c:v>5.60E+02</c:v>
                </c:pt>
                <c:pt idx="87826">
                  <c:v>5.60E+02</c:v>
                </c:pt>
                <c:pt idx="87827">
                  <c:v>5.60E+02</c:v>
                </c:pt>
                <c:pt idx="87828">
                  <c:v>5.60E+02</c:v>
                </c:pt>
                <c:pt idx="87829">
                  <c:v>5.60E+02</c:v>
                </c:pt>
                <c:pt idx="87830">
                  <c:v>5.60E+02</c:v>
                </c:pt>
                <c:pt idx="87831">
                  <c:v>5.60E+02</c:v>
                </c:pt>
                <c:pt idx="87832">
                  <c:v>5.60E+02</c:v>
                </c:pt>
                <c:pt idx="87833">
                  <c:v>5.60E+02</c:v>
                </c:pt>
                <c:pt idx="87834">
                  <c:v>5.60E+02</c:v>
                </c:pt>
                <c:pt idx="87835">
                  <c:v>5.60E+02</c:v>
                </c:pt>
                <c:pt idx="87836">
                  <c:v>5.60E+02</c:v>
                </c:pt>
                <c:pt idx="87837">
                  <c:v>5.60E+02</c:v>
                </c:pt>
                <c:pt idx="87838">
                  <c:v>5.60E+02</c:v>
                </c:pt>
                <c:pt idx="87839">
                  <c:v>5.60E+02</c:v>
                </c:pt>
                <c:pt idx="87840">
                  <c:v>5.60E+02</c:v>
                </c:pt>
                <c:pt idx="87841">
                  <c:v>5.60E+02</c:v>
                </c:pt>
                <c:pt idx="87842">
                  <c:v>5.60E+02</c:v>
                </c:pt>
                <c:pt idx="87843">
                  <c:v>5.60E+02</c:v>
                </c:pt>
                <c:pt idx="87844">
                  <c:v>5.60E+02</c:v>
                </c:pt>
                <c:pt idx="87845">
                  <c:v>5.60E+02</c:v>
                </c:pt>
                <c:pt idx="87846">
                  <c:v>5.60E+02</c:v>
                </c:pt>
                <c:pt idx="87847">
                  <c:v>5.60E+02</c:v>
                </c:pt>
                <c:pt idx="87848">
                  <c:v>5.60E+02</c:v>
                </c:pt>
                <c:pt idx="87849">
                  <c:v>5.60E+02</c:v>
                </c:pt>
                <c:pt idx="87850">
                  <c:v>5.60E+02</c:v>
                </c:pt>
                <c:pt idx="87851">
                  <c:v>5.60E+02</c:v>
                </c:pt>
                <c:pt idx="87852">
                  <c:v>5.60E+02</c:v>
                </c:pt>
                <c:pt idx="87853">
                  <c:v>5.60E+02</c:v>
                </c:pt>
                <c:pt idx="87854">
                  <c:v>5.60E+02</c:v>
                </c:pt>
                <c:pt idx="87855">
                  <c:v>5.60E+02</c:v>
                </c:pt>
                <c:pt idx="87856">
                  <c:v>5.60E+02</c:v>
                </c:pt>
                <c:pt idx="87857">
                  <c:v>5.60E+02</c:v>
                </c:pt>
                <c:pt idx="87858">
                  <c:v>5.60E+02</c:v>
                </c:pt>
                <c:pt idx="87859">
                  <c:v>5.60E+02</c:v>
                </c:pt>
                <c:pt idx="87860">
                  <c:v>5.60E+02</c:v>
                </c:pt>
                <c:pt idx="87861">
                  <c:v>5.60E+02</c:v>
                </c:pt>
                <c:pt idx="87862">
                  <c:v>5.60E+02</c:v>
                </c:pt>
                <c:pt idx="87863">
                  <c:v>5.60E+02</c:v>
                </c:pt>
                <c:pt idx="87864">
                  <c:v>5.60E+02</c:v>
                </c:pt>
                <c:pt idx="87865">
                  <c:v>5.60E+02</c:v>
                </c:pt>
                <c:pt idx="87866">
                  <c:v>5.60E+02</c:v>
                </c:pt>
                <c:pt idx="87867">
                  <c:v>5.60E+02</c:v>
                </c:pt>
                <c:pt idx="87868">
                  <c:v>5.60E+02</c:v>
                </c:pt>
                <c:pt idx="87869">
                  <c:v>5.60E+02</c:v>
                </c:pt>
                <c:pt idx="87870">
                  <c:v>5.60E+02</c:v>
                </c:pt>
                <c:pt idx="87871">
                  <c:v>5.60E+02</c:v>
                </c:pt>
                <c:pt idx="87872">
                  <c:v>5.60E+02</c:v>
                </c:pt>
                <c:pt idx="87873">
                  <c:v>5.60E+02</c:v>
                </c:pt>
                <c:pt idx="87874">
                  <c:v>5.60E+02</c:v>
                </c:pt>
                <c:pt idx="87875">
                  <c:v>5.60E+02</c:v>
                </c:pt>
                <c:pt idx="87876">
                  <c:v>5.60E+02</c:v>
                </c:pt>
                <c:pt idx="87877">
                  <c:v>5.60E+02</c:v>
                </c:pt>
                <c:pt idx="87878">
                  <c:v>5.60E+02</c:v>
                </c:pt>
                <c:pt idx="87879">
                  <c:v>5.60E+02</c:v>
                </c:pt>
                <c:pt idx="87880">
                  <c:v>5.60E+02</c:v>
                </c:pt>
                <c:pt idx="87881">
                  <c:v>5.60E+02</c:v>
                </c:pt>
                <c:pt idx="87882">
                  <c:v>5.60E+02</c:v>
                </c:pt>
                <c:pt idx="87883">
                  <c:v>5.60E+02</c:v>
                </c:pt>
                <c:pt idx="87884">
                  <c:v>5.60E+02</c:v>
                </c:pt>
                <c:pt idx="87885">
                  <c:v>5.60E+02</c:v>
                </c:pt>
                <c:pt idx="87886">
                  <c:v>5.60E+02</c:v>
                </c:pt>
                <c:pt idx="87887">
                  <c:v>5.60E+02</c:v>
                </c:pt>
                <c:pt idx="87888">
                  <c:v>5.60E+02</c:v>
                </c:pt>
                <c:pt idx="87889">
                  <c:v>5.60E+02</c:v>
                </c:pt>
                <c:pt idx="87890">
                  <c:v>5.60E+02</c:v>
                </c:pt>
                <c:pt idx="87891">
                  <c:v>5.60E+02</c:v>
                </c:pt>
                <c:pt idx="87892">
                  <c:v>5.60E+02</c:v>
                </c:pt>
                <c:pt idx="87893">
                  <c:v>5.60E+02</c:v>
                </c:pt>
                <c:pt idx="87894">
                  <c:v>5.60E+02</c:v>
                </c:pt>
                <c:pt idx="87895">
                  <c:v>5.60E+02</c:v>
                </c:pt>
                <c:pt idx="87896">
                  <c:v>5.60E+02</c:v>
                </c:pt>
                <c:pt idx="87897">
                  <c:v>5.60E+02</c:v>
                </c:pt>
                <c:pt idx="87898">
                  <c:v>5.60E+02</c:v>
                </c:pt>
                <c:pt idx="87899">
                  <c:v>5.60E+02</c:v>
                </c:pt>
                <c:pt idx="87900">
                  <c:v>5.60E+02</c:v>
                </c:pt>
                <c:pt idx="87901">
                  <c:v>5.60E+02</c:v>
                </c:pt>
                <c:pt idx="87902">
                  <c:v>5.60E+02</c:v>
                </c:pt>
                <c:pt idx="87903">
                  <c:v>5.60E+02</c:v>
                </c:pt>
                <c:pt idx="87904">
                  <c:v>5.60E+02</c:v>
                </c:pt>
                <c:pt idx="87905">
                  <c:v>5.60E+02</c:v>
                </c:pt>
                <c:pt idx="87906">
                  <c:v>5.60E+02</c:v>
                </c:pt>
                <c:pt idx="87907">
                  <c:v>5.60E+02</c:v>
                </c:pt>
                <c:pt idx="87908">
                  <c:v>5.60E+02</c:v>
                </c:pt>
                <c:pt idx="87909">
                  <c:v>5.60E+02</c:v>
                </c:pt>
                <c:pt idx="87910">
                  <c:v>5.60E+02</c:v>
                </c:pt>
                <c:pt idx="87911">
                  <c:v>5.60E+02</c:v>
                </c:pt>
                <c:pt idx="87912">
                  <c:v>5.60E+02</c:v>
                </c:pt>
                <c:pt idx="87913">
                  <c:v>5.60E+02</c:v>
                </c:pt>
                <c:pt idx="87914">
                  <c:v>5.60E+02</c:v>
                </c:pt>
                <c:pt idx="87915">
                  <c:v>5.60E+02</c:v>
                </c:pt>
                <c:pt idx="87916">
                  <c:v>5.60E+02</c:v>
                </c:pt>
                <c:pt idx="87917">
                  <c:v>5.60E+02</c:v>
                </c:pt>
                <c:pt idx="87918">
                  <c:v>5.60E+02</c:v>
                </c:pt>
                <c:pt idx="87919">
                  <c:v>5.60E+02</c:v>
                </c:pt>
                <c:pt idx="87920">
                  <c:v>5.60E+02</c:v>
                </c:pt>
                <c:pt idx="87921">
                  <c:v>5.60E+02</c:v>
                </c:pt>
                <c:pt idx="87922">
                  <c:v>5.60E+02</c:v>
                </c:pt>
                <c:pt idx="87923">
                  <c:v>5.60E+02</c:v>
                </c:pt>
                <c:pt idx="87924">
                  <c:v>5.60E+02</c:v>
                </c:pt>
                <c:pt idx="87925">
                  <c:v>5.60E+02</c:v>
                </c:pt>
                <c:pt idx="87926">
                  <c:v>5.60E+02</c:v>
                </c:pt>
                <c:pt idx="87927">
                  <c:v>5.60E+02</c:v>
                </c:pt>
                <c:pt idx="87928">
                  <c:v>5.60E+02</c:v>
                </c:pt>
                <c:pt idx="87929">
                  <c:v>5.60E+02</c:v>
                </c:pt>
                <c:pt idx="87930">
                  <c:v>5.60E+02</c:v>
                </c:pt>
                <c:pt idx="87931">
                  <c:v>5.60E+02</c:v>
                </c:pt>
                <c:pt idx="87932">
                  <c:v>5.60E+02</c:v>
                </c:pt>
                <c:pt idx="87933">
                  <c:v>5.60E+02</c:v>
                </c:pt>
                <c:pt idx="87934">
                  <c:v>5.60E+02</c:v>
                </c:pt>
                <c:pt idx="87935">
                  <c:v>5.60E+02</c:v>
                </c:pt>
                <c:pt idx="87936">
                  <c:v>5.60E+02</c:v>
                </c:pt>
                <c:pt idx="87937">
                  <c:v>5.60E+02</c:v>
                </c:pt>
                <c:pt idx="87938">
                  <c:v>5.60E+02</c:v>
                </c:pt>
                <c:pt idx="87939">
                  <c:v>5.60E+02</c:v>
                </c:pt>
                <c:pt idx="87940">
                  <c:v>5.60E+02</c:v>
                </c:pt>
                <c:pt idx="87941">
                  <c:v>5.60E+02</c:v>
                </c:pt>
                <c:pt idx="87942">
                  <c:v>5.60E+02</c:v>
                </c:pt>
                <c:pt idx="87943">
                  <c:v>5.60E+02</c:v>
                </c:pt>
                <c:pt idx="87944">
                  <c:v>5.60E+02</c:v>
                </c:pt>
                <c:pt idx="87945">
                  <c:v>5.60E+02</c:v>
                </c:pt>
                <c:pt idx="87946">
                  <c:v>5.60E+02</c:v>
                </c:pt>
                <c:pt idx="87947">
                  <c:v>5.60E+02</c:v>
                </c:pt>
                <c:pt idx="87948">
                  <c:v>5.60E+02</c:v>
                </c:pt>
                <c:pt idx="87949">
                  <c:v>5.60E+02</c:v>
                </c:pt>
                <c:pt idx="87950">
                  <c:v>5.60E+02</c:v>
                </c:pt>
                <c:pt idx="87951">
                  <c:v>5.60E+02</c:v>
                </c:pt>
                <c:pt idx="87952">
                  <c:v>5.60E+02</c:v>
                </c:pt>
                <c:pt idx="87953">
                  <c:v>5.60E+02</c:v>
                </c:pt>
                <c:pt idx="87954">
                  <c:v>5.60E+02</c:v>
                </c:pt>
                <c:pt idx="87955">
                  <c:v>5.60E+02</c:v>
                </c:pt>
                <c:pt idx="87956">
                  <c:v>5.60E+02</c:v>
                </c:pt>
                <c:pt idx="87957">
                  <c:v>5.60E+02</c:v>
                </c:pt>
                <c:pt idx="87958">
                  <c:v>5.60E+02</c:v>
                </c:pt>
                <c:pt idx="87959">
                  <c:v>5.60E+02</c:v>
                </c:pt>
                <c:pt idx="87960">
                  <c:v>5.60E+02</c:v>
                </c:pt>
                <c:pt idx="87961">
                  <c:v>5.60E+02</c:v>
                </c:pt>
                <c:pt idx="87962">
                  <c:v>5.60E+02</c:v>
                </c:pt>
                <c:pt idx="87963">
                  <c:v>5.60E+02</c:v>
                </c:pt>
                <c:pt idx="87964">
                  <c:v>5.60E+02</c:v>
                </c:pt>
                <c:pt idx="87965">
                  <c:v>5.60E+02</c:v>
                </c:pt>
                <c:pt idx="87966">
                  <c:v>5.60E+02</c:v>
                </c:pt>
                <c:pt idx="87967">
                  <c:v>5.60E+02</c:v>
                </c:pt>
                <c:pt idx="87968">
                  <c:v>5.60E+02</c:v>
                </c:pt>
                <c:pt idx="87969">
                  <c:v>5.60E+02</c:v>
                </c:pt>
                <c:pt idx="87970">
                  <c:v>5.60E+02</c:v>
                </c:pt>
                <c:pt idx="87971">
                  <c:v>5.60E+02</c:v>
                </c:pt>
                <c:pt idx="87972">
                  <c:v>5.60E+02</c:v>
                </c:pt>
                <c:pt idx="87973">
                  <c:v>5.60E+02</c:v>
                </c:pt>
                <c:pt idx="87974">
                  <c:v>5.60E+02</c:v>
                </c:pt>
                <c:pt idx="87975">
                  <c:v>5.60E+02</c:v>
                </c:pt>
                <c:pt idx="87976">
                  <c:v>5.60E+02</c:v>
                </c:pt>
                <c:pt idx="87977">
                  <c:v>5.60E+02</c:v>
                </c:pt>
                <c:pt idx="87978">
                  <c:v>5.60E+02</c:v>
                </c:pt>
                <c:pt idx="87979">
                  <c:v>5.60E+02</c:v>
                </c:pt>
                <c:pt idx="87980">
                  <c:v>5.60E+02</c:v>
                </c:pt>
                <c:pt idx="87981">
                  <c:v>5.60E+02</c:v>
                </c:pt>
                <c:pt idx="87982">
                  <c:v>5.60E+02</c:v>
                </c:pt>
                <c:pt idx="87983">
                  <c:v>5.60E+02</c:v>
                </c:pt>
                <c:pt idx="87984">
                  <c:v>5.60E+02</c:v>
                </c:pt>
                <c:pt idx="87985">
                  <c:v>5.60E+02</c:v>
                </c:pt>
                <c:pt idx="87986">
                  <c:v>5.60E+02</c:v>
                </c:pt>
                <c:pt idx="87987">
                  <c:v>5.60E+02</c:v>
                </c:pt>
                <c:pt idx="87988">
                  <c:v>5.60E+02</c:v>
                </c:pt>
                <c:pt idx="87989">
                  <c:v>5.60E+02</c:v>
                </c:pt>
                <c:pt idx="87990">
                  <c:v>5.60E+02</c:v>
                </c:pt>
                <c:pt idx="87991">
                  <c:v>5.60E+02</c:v>
                </c:pt>
                <c:pt idx="87992">
                  <c:v>5.60E+02</c:v>
                </c:pt>
                <c:pt idx="87993">
                  <c:v>5.60E+02</c:v>
                </c:pt>
                <c:pt idx="87994">
                  <c:v>5.60E+02</c:v>
                </c:pt>
                <c:pt idx="87995">
                  <c:v>5.60E+02</c:v>
                </c:pt>
                <c:pt idx="87996">
                  <c:v>5.60E+02</c:v>
                </c:pt>
                <c:pt idx="87997">
                  <c:v>5.60E+02</c:v>
                </c:pt>
                <c:pt idx="87998">
                  <c:v>5.60E+02</c:v>
                </c:pt>
                <c:pt idx="87999">
                  <c:v>5.60E+02</c:v>
                </c:pt>
                <c:pt idx="88000">
                  <c:v>5.60E+02</c:v>
                </c:pt>
                <c:pt idx="88001">
                  <c:v>5.60E+02</c:v>
                </c:pt>
                <c:pt idx="88002">
                  <c:v>5.60E+02</c:v>
                </c:pt>
                <c:pt idx="88003">
                  <c:v>5.60E+02</c:v>
                </c:pt>
                <c:pt idx="88004">
                  <c:v>5.60E+02</c:v>
                </c:pt>
                <c:pt idx="88005">
                  <c:v>5.60E+02</c:v>
                </c:pt>
                <c:pt idx="88006">
                  <c:v>5.60E+02</c:v>
                </c:pt>
                <c:pt idx="88007">
                  <c:v>5.60E+02</c:v>
                </c:pt>
                <c:pt idx="88008">
                  <c:v>5.60E+02</c:v>
                </c:pt>
                <c:pt idx="88009">
                  <c:v>5.60E+02</c:v>
                </c:pt>
                <c:pt idx="88010">
                  <c:v>5.60E+02</c:v>
                </c:pt>
                <c:pt idx="88011">
                  <c:v>5.60E+02</c:v>
                </c:pt>
                <c:pt idx="88012">
                  <c:v>5.60E+02</c:v>
                </c:pt>
                <c:pt idx="88013">
                  <c:v>5.60E+02</c:v>
                </c:pt>
                <c:pt idx="88014">
                  <c:v>5.60E+02</c:v>
                </c:pt>
                <c:pt idx="88015">
                  <c:v>5.60E+02</c:v>
                </c:pt>
                <c:pt idx="88016">
                  <c:v>5.60E+02</c:v>
                </c:pt>
                <c:pt idx="88017">
                  <c:v>5.60E+02</c:v>
                </c:pt>
                <c:pt idx="88018">
                  <c:v>5.60E+02</c:v>
                </c:pt>
                <c:pt idx="88019">
                  <c:v>5.60E+02</c:v>
                </c:pt>
                <c:pt idx="88020">
                  <c:v>5.60E+02</c:v>
                </c:pt>
                <c:pt idx="88021">
                  <c:v>5.60E+02</c:v>
                </c:pt>
                <c:pt idx="88022">
                  <c:v>5.60E+02</c:v>
                </c:pt>
                <c:pt idx="88023">
                  <c:v>5.60E+02</c:v>
                </c:pt>
                <c:pt idx="88024">
                  <c:v>5.60E+02</c:v>
                </c:pt>
                <c:pt idx="88025">
                  <c:v>5.60E+02</c:v>
                </c:pt>
                <c:pt idx="88026">
                  <c:v>5.60E+02</c:v>
                </c:pt>
                <c:pt idx="88027">
                  <c:v>5.60E+02</c:v>
                </c:pt>
                <c:pt idx="88028">
                  <c:v>5.60E+02</c:v>
                </c:pt>
                <c:pt idx="88029">
                  <c:v>5.60E+02</c:v>
                </c:pt>
                <c:pt idx="88030">
                  <c:v>5.60E+02</c:v>
                </c:pt>
                <c:pt idx="88031">
                  <c:v>5.60E+02</c:v>
                </c:pt>
                <c:pt idx="88032">
                  <c:v>5.60E+02</c:v>
                </c:pt>
                <c:pt idx="88033">
                  <c:v>5.60E+02</c:v>
                </c:pt>
                <c:pt idx="88034">
                  <c:v>5.60E+02</c:v>
                </c:pt>
                <c:pt idx="88035">
                  <c:v>5.60E+02</c:v>
                </c:pt>
                <c:pt idx="88036">
                  <c:v>5.60E+02</c:v>
                </c:pt>
                <c:pt idx="88037">
                  <c:v>5.60E+02</c:v>
                </c:pt>
                <c:pt idx="88038">
                  <c:v>5.60E+02</c:v>
                </c:pt>
                <c:pt idx="88039">
                  <c:v>5.60E+02</c:v>
                </c:pt>
                <c:pt idx="88040">
                  <c:v>5.60E+02</c:v>
                </c:pt>
                <c:pt idx="88041">
                  <c:v>5.60E+02</c:v>
                </c:pt>
                <c:pt idx="88042">
                  <c:v>5.60E+02</c:v>
                </c:pt>
                <c:pt idx="88043">
                  <c:v>5.60E+02</c:v>
                </c:pt>
                <c:pt idx="88044">
                  <c:v>5.60E+02</c:v>
                </c:pt>
                <c:pt idx="88045">
                  <c:v>5.60E+02</c:v>
                </c:pt>
                <c:pt idx="88046">
                  <c:v>5.60E+02</c:v>
                </c:pt>
                <c:pt idx="88047">
                  <c:v>5.60E+02</c:v>
                </c:pt>
                <c:pt idx="88048">
                  <c:v>5.60E+02</c:v>
                </c:pt>
                <c:pt idx="88049">
                  <c:v>5.60E+02</c:v>
                </c:pt>
                <c:pt idx="88050">
                  <c:v>5.60E+02</c:v>
                </c:pt>
                <c:pt idx="88051">
                  <c:v>5.60E+02</c:v>
                </c:pt>
                <c:pt idx="88052">
                  <c:v>5.60E+02</c:v>
                </c:pt>
                <c:pt idx="88053">
                  <c:v>5.60E+02</c:v>
                </c:pt>
                <c:pt idx="88054">
                  <c:v>5.60E+02</c:v>
                </c:pt>
                <c:pt idx="88055">
                  <c:v>5.60E+02</c:v>
                </c:pt>
                <c:pt idx="88056">
                  <c:v>5.60E+02</c:v>
                </c:pt>
                <c:pt idx="88057">
                  <c:v>5.60E+02</c:v>
                </c:pt>
                <c:pt idx="88058">
                  <c:v>5.60E+02</c:v>
                </c:pt>
                <c:pt idx="88059">
                  <c:v>5.60E+02</c:v>
                </c:pt>
                <c:pt idx="88060">
                  <c:v>5.60E+02</c:v>
                </c:pt>
                <c:pt idx="88061">
                  <c:v>5.60E+02</c:v>
                </c:pt>
                <c:pt idx="88062">
                  <c:v>5.60E+02</c:v>
                </c:pt>
                <c:pt idx="88063">
                  <c:v>5.60E+02</c:v>
                </c:pt>
                <c:pt idx="88064">
                  <c:v>5.60E+02</c:v>
                </c:pt>
                <c:pt idx="88065">
                  <c:v>5.60E+02</c:v>
                </c:pt>
                <c:pt idx="88066">
                  <c:v>5.60E+02</c:v>
                </c:pt>
                <c:pt idx="88067">
                  <c:v>5.60E+02</c:v>
                </c:pt>
                <c:pt idx="88068">
                  <c:v>5.60E+02</c:v>
                </c:pt>
                <c:pt idx="88069">
                  <c:v>5.60E+02</c:v>
                </c:pt>
                <c:pt idx="88070">
                  <c:v>5.60E+02</c:v>
                </c:pt>
                <c:pt idx="88071">
                  <c:v>5.60E+02</c:v>
                </c:pt>
                <c:pt idx="88072">
                  <c:v>5.60E+02</c:v>
                </c:pt>
                <c:pt idx="88073">
                  <c:v>5.60E+02</c:v>
                </c:pt>
                <c:pt idx="88074">
                  <c:v>5.60E+02</c:v>
                </c:pt>
                <c:pt idx="88075">
                  <c:v>5.60E+02</c:v>
                </c:pt>
                <c:pt idx="88076">
                  <c:v>5.60E+02</c:v>
                </c:pt>
                <c:pt idx="88077">
                  <c:v>5.60E+02</c:v>
                </c:pt>
                <c:pt idx="88078">
                  <c:v>5.60E+02</c:v>
                </c:pt>
                <c:pt idx="88079">
                  <c:v>5.60E+02</c:v>
                </c:pt>
                <c:pt idx="88080">
                  <c:v>5.60E+02</c:v>
                </c:pt>
                <c:pt idx="88081">
                  <c:v>5.60E+02</c:v>
                </c:pt>
                <c:pt idx="88082">
                  <c:v>5.60E+02</c:v>
                </c:pt>
                <c:pt idx="88083">
                  <c:v>5.60E+02</c:v>
                </c:pt>
                <c:pt idx="88084">
                  <c:v>5.60E+02</c:v>
                </c:pt>
                <c:pt idx="88085">
                  <c:v>5.60E+02</c:v>
                </c:pt>
                <c:pt idx="88086">
                  <c:v>5.60E+02</c:v>
                </c:pt>
                <c:pt idx="88087">
                  <c:v>5.60E+02</c:v>
                </c:pt>
                <c:pt idx="88088">
                  <c:v>5.60E+02</c:v>
                </c:pt>
                <c:pt idx="88089">
                  <c:v>5.60E+02</c:v>
                </c:pt>
                <c:pt idx="88090">
                  <c:v>5.60E+02</c:v>
                </c:pt>
                <c:pt idx="88091">
                  <c:v>5.60E+02</c:v>
                </c:pt>
                <c:pt idx="88092">
                  <c:v>5.60E+02</c:v>
                </c:pt>
                <c:pt idx="88093">
                  <c:v>5.60E+02</c:v>
                </c:pt>
                <c:pt idx="88094">
                  <c:v>5.60E+02</c:v>
                </c:pt>
                <c:pt idx="88095">
                  <c:v>5.60E+02</c:v>
                </c:pt>
                <c:pt idx="88096">
                  <c:v>5.60E+02</c:v>
                </c:pt>
                <c:pt idx="88097">
                  <c:v>5.60E+02</c:v>
                </c:pt>
                <c:pt idx="88098">
                  <c:v>5.60E+02</c:v>
                </c:pt>
                <c:pt idx="88099">
                  <c:v>5.60E+02</c:v>
                </c:pt>
                <c:pt idx="88100">
                  <c:v>5.60E+02</c:v>
                </c:pt>
                <c:pt idx="88101">
                  <c:v>5.60E+02</c:v>
                </c:pt>
                <c:pt idx="88102">
                  <c:v>5.60E+02</c:v>
                </c:pt>
                <c:pt idx="88103">
                  <c:v>5.60E+02</c:v>
                </c:pt>
                <c:pt idx="88104">
                  <c:v>5.60E+02</c:v>
                </c:pt>
                <c:pt idx="88105">
                  <c:v>5.60E+02</c:v>
                </c:pt>
                <c:pt idx="88106">
                  <c:v>5.60E+02</c:v>
                </c:pt>
                <c:pt idx="88107">
                  <c:v>5.60E+02</c:v>
                </c:pt>
                <c:pt idx="88108">
                  <c:v>5.60E+02</c:v>
                </c:pt>
                <c:pt idx="88109">
                  <c:v>5.60E+02</c:v>
                </c:pt>
                <c:pt idx="88110">
                  <c:v>5.60E+02</c:v>
                </c:pt>
                <c:pt idx="88111">
                  <c:v>5.60E+02</c:v>
                </c:pt>
                <c:pt idx="88112">
                  <c:v>5.60E+02</c:v>
                </c:pt>
                <c:pt idx="88113">
                  <c:v>5.60E+02</c:v>
                </c:pt>
                <c:pt idx="88114">
                  <c:v>5.60E+02</c:v>
                </c:pt>
                <c:pt idx="88115">
                  <c:v>5.60E+02</c:v>
                </c:pt>
                <c:pt idx="88116">
                  <c:v>5.60E+02</c:v>
                </c:pt>
                <c:pt idx="88117">
                  <c:v>5.60E+02</c:v>
                </c:pt>
                <c:pt idx="88118">
                  <c:v>5.60E+02</c:v>
                </c:pt>
                <c:pt idx="88119">
                  <c:v>5.60E+02</c:v>
                </c:pt>
                <c:pt idx="88120">
                  <c:v>5.60E+02</c:v>
                </c:pt>
                <c:pt idx="88121">
                  <c:v>5.60E+02</c:v>
                </c:pt>
                <c:pt idx="88122">
                  <c:v>5.60E+02</c:v>
                </c:pt>
                <c:pt idx="88123">
                  <c:v>5.60E+02</c:v>
                </c:pt>
                <c:pt idx="88124">
                  <c:v>5.60E+02</c:v>
                </c:pt>
                <c:pt idx="88125">
                  <c:v>5.60E+02</c:v>
                </c:pt>
                <c:pt idx="88126">
                  <c:v>5.60E+02</c:v>
                </c:pt>
                <c:pt idx="88127">
                  <c:v>5.60E+02</c:v>
                </c:pt>
                <c:pt idx="88128">
                  <c:v>5.60E+02</c:v>
                </c:pt>
                <c:pt idx="88129">
                  <c:v>5.60E+02</c:v>
                </c:pt>
                <c:pt idx="88130">
                  <c:v>5.60E+02</c:v>
                </c:pt>
                <c:pt idx="88131">
                  <c:v>5.60E+02</c:v>
                </c:pt>
                <c:pt idx="88132">
                  <c:v>5.60E+02</c:v>
                </c:pt>
                <c:pt idx="88133">
                  <c:v>5.60E+02</c:v>
                </c:pt>
                <c:pt idx="88134">
                  <c:v>5.60E+02</c:v>
                </c:pt>
                <c:pt idx="88135">
                  <c:v>5.60E+02</c:v>
                </c:pt>
                <c:pt idx="88136">
                  <c:v>5.60E+02</c:v>
                </c:pt>
                <c:pt idx="88137">
                  <c:v>5.60E+02</c:v>
                </c:pt>
                <c:pt idx="88138">
                  <c:v>5.60E+02</c:v>
                </c:pt>
                <c:pt idx="88139">
                  <c:v>5.60E+02</c:v>
                </c:pt>
                <c:pt idx="88140">
                  <c:v>5.60E+02</c:v>
                </c:pt>
                <c:pt idx="88141">
                  <c:v>5.60E+02</c:v>
                </c:pt>
                <c:pt idx="88142">
                  <c:v>5.60E+02</c:v>
                </c:pt>
                <c:pt idx="88143">
                  <c:v>5.60E+02</c:v>
                </c:pt>
                <c:pt idx="88144">
                  <c:v>5.60E+02</c:v>
                </c:pt>
                <c:pt idx="88145">
                  <c:v>5.60E+02</c:v>
                </c:pt>
                <c:pt idx="88146">
                  <c:v>5.60E+02</c:v>
                </c:pt>
                <c:pt idx="88147">
                  <c:v>5.60E+02</c:v>
                </c:pt>
                <c:pt idx="88148">
                  <c:v>5.60E+02</c:v>
                </c:pt>
                <c:pt idx="88149">
                  <c:v>5.60E+02</c:v>
                </c:pt>
                <c:pt idx="88150">
                  <c:v>5.60E+02</c:v>
                </c:pt>
                <c:pt idx="88151">
                  <c:v>5.60E+02</c:v>
                </c:pt>
                <c:pt idx="88152">
                  <c:v>5.60E+02</c:v>
                </c:pt>
                <c:pt idx="88153">
                  <c:v>5.60E+02</c:v>
                </c:pt>
                <c:pt idx="88154">
                  <c:v>5.60E+02</c:v>
                </c:pt>
                <c:pt idx="88155">
                  <c:v>5.60E+02</c:v>
                </c:pt>
                <c:pt idx="88156">
                  <c:v>5.60E+02</c:v>
                </c:pt>
                <c:pt idx="88157">
                  <c:v>5.60E+02</c:v>
                </c:pt>
                <c:pt idx="88158">
                  <c:v>5.60E+02</c:v>
                </c:pt>
                <c:pt idx="88159">
                  <c:v>5.60E+02</c:v>
                </c:pt>
                <c:pt idx="88160">
                  <c:v>5.60E+02</c:v>
                </c:pt>
                <c:pt idx="88161">
                  <c:v>5.60E+02</c:v>
                </c:pt>
                <c:pt idx="88162">
                  <c:v>5.60E+02</c:v>
                </c:pt>
                <c:pt idx="88163">
                  <c:v>5.60E+02</c:v>
                </c:pt>
                <c:pt idx="88164">
                  <c:v>5.60E+02</c:v>
                </c:pt>
                <c:pt idx="88165">
                  <c:v>5.60E+02</c:v>
                </c:pt>
                <c:pt idx="88166">
                  <c:v>5.60E+02</c:v>
                </c:pt>
                <c:pt idx="88167">
                  <c:v>5.60E+02</c:v>
                </c:pt>
                <c:pt idx="88168">
                  <c:v>5.60E+02</c:v>
                </c:pt>
                <c:pt idx="88169">
                  <c:v>5.60E+02</c:v>
                </c:pt>
                <c:pt idx="88170">
                  <c:v>5.60E+02</c:v>
                </c:pt>
                <c:pt idx="88171">
                  <c:v>5.60E+02</c:v>
                </c:pt>
                <c:pt idx="88172">
                  <c:v>5.60E+02</c:v>
                </c:pt>
                <c:pt idx="88173">
                  <c:v>5.60E+02</c:v>
                </c:pt>
                <c:pt idx="88174">
                  <c:v>5.60E+02</c:v>
                </c:pt>
                <c:pt idx="88175">
                  <c:v>5.60E+02</c:v>
                </c:pt>
                <c:pt idx="88176">
                  <c:v>5.60E+02</c:v>
                </c:pt>
                <c:pt idx="88177">
                  <c:v>5.60E+02</c:v>
                </c:pt>
                <c:pt idx="88178">
                  <c:v>5.60E+02</c:v>
                </c:pt>
                <c:pt idx="88179">
                  <c:v>5.60E+02</c:v>
                </c:pt>
                <c:pt idx="88180">
                  <c:v>5.60E+02</c:v>
                </c:pt>
                <c:pt idx="88181">
                  <c:v>5.60E+02</c:v>
                </c:pt>
                <c:pt idx="88182">
                  <c:v>5.60E+02</c:v>
                </c:pt>
                <c:pt idx="88183">
                  <c:v>5.60E+02</c:v>
                </c:pt>
                <c:pt idx="88184">
                  <c:v>5.60E+02</c:v>
                </c:pt>
                <c:pt idx="88185">
                  <c:v>5.60E+02</c:v>
                </c:pt>
                <c:pt idx="88186">
                  <c:v>5.60E+02</c:v>
                </c:pt>
                <c:pt idx="88187">
                  <c:v>5.60E+02</c:v>
                </c:pt>
                <c:pt idx="88188">
                  <c:v>5.60E+02</c:v>
                </c:pt>
                <c:pt idx="88189">
                  <c:v>5.60E+02</c:v>
                </c:pt>
                <c:pt idx="88190">
                  <c:v>5.60E+02</c:v>
                </c:pt>
                <c:pt idx="88191">
                  <c:v>5.60E+02</c:v>
                </c:pt>
                <c:pt idx="88192">
                  <c:v>5.60E+02</c:v>
                </c:pt>
                <c:pt idx="88193">
                  <c:v>5.60E+02</c:v>
                </c:pt>
                <c:pt idx="88194">
                  <c:v>5.60E+02</c:v>
                </c:pt>
                <c:pt idx="88195">
                  <c:v>5.60E+02</c:v>
                </c:pt>
                <c:pt idx="88196">
                  <c:v>5.60E+02</c:v>
                </c:pt>
                <c:pt idx="88197">
                  <c:v>5.60E+02</c:v>
                </c:pt>
                <c:pt idx="88198">
                  <c:v>5.60E+02</c:v>
                </c:pt>
                <c:pt idx="88199">
                  <c:v>5.60E+02</c:v>
                </c:pt>
                <c:pt idx="88200">
                  <c:v>5.60E+02</c:v>
                </c:pt>
                <c:pt idx="88201">
                  <c:v>5.60E+02</c:v>
                </c:pt>
                <c:pt idx="88202">
                  <c:v>5.60E+02</c:v>
                </c:pt>
                <c:pt idx="88203">
                  <c:v>5.60E+02</c:v>
                </c:pt>
                <c:pt idx="88204">
                  <c:v>5.60E+02</c:v>
                </c:pt>
                <c:pt idx="88205">
                  <c:v>5.60E+02</c:v>
                </c:pt>
                <c:pt idx="88206">
                  <c:v>5.60E+02</c:v>
                </c:pt>
                <c:pt idx="88207">
                  <c:v>5.60E+02</c:v>
                </c:pt>
                <c:pt idx="88208">
                  <c:v>5.60E+02</c:v>
                </c:pt>
                <c:pt idx="88209">
                  <c:v>5.60E+02</c:v>
                </c:pt>
                <c:pt idx="88210">
                  <c:v>5.60E+02</c:v>
                </c:pt>
                <c:pt idx="88211">
                  <c:v>5.60E+02</c:v>
                </c:pt>
                <c:pt idx="88212">
                  <c:v>5.60E+02</c:v>
                </c:pt>
                <c:pt idx="88213">
                  <c:v>5.60E+02</c:v>
                </c:pt>
                <c:pt idx="88214">
                  <c:v>5.60E+02</c:v>
                </c:pt>
                <c:pt idx="88215">
                  <c:v>5.60E+02</c:v>
                </c:pt>
                <c:pt idx="88216">
                  <c:v>5.60E+02</c:v>
                </c:pt>
                <c:pt idx="88217">
                  <c:v>5.60E+02</c:v>
                </c:pt>
                <c:pt idx="88218">
                  <c:v>5.60E+02</c:v>
                </c:pt>
                <c:pt idx="88219">
                  <c:v>5.60E+02</c:v>
                </c:pt>
                <c:pt idx="88220">
                  <c:v>5.60E+02</c:v>
                </c:pt>
                <c:pt idx="88221">
                  <c:v>5.60E+02</c:v>
                </c:pt>
                <c:pt idx="88222">
                  <c:v>5.60E+02</c:v>
                </c:pt>
                <c:pt idx="88223">
                  <c:v>5.60E+02</c:v>
                </c:pt>
                <c:pt idx="88224">
                  <c:v>5.60E+02</c:v>
                </c:pt>
                <c:pt idx="88225">
                  <c:v>5.60E+02</c:v>
                </c:pt>
                <c:pt idx="88226">
                  <c:v>5.60E+02</c:v>
                </c:pt>
                <c:pt idx="88227">
                  <c:v>5.60E+02</c:v>
                </c:pt>
                <c:pt idx="88228">
                  <c:v>5.60E+02</c:v>
                </c:pt>
                <c:pt idx="88229">
                  <c:v>5.60E+02</c:v>
                </c:pt>
                <c:pt idx="88230">
                  <c:v>5.60E+02</c:v>
                </c:pt>
                <c:pt idx="88231">
                  <c:v>5.60E+02</c:v>
                </c:pt>
                <c:pt idx="88232">
                  <c:v>5.60E+02</c:v>
                </c:pt>
                <c:pt idx="88233">
                  <c:v>5.60E+02</c:v>
                </c:pt>
                <c:pt idx="88234">
                  <c:v>5.60E+02</c:v>
                </c:pt>
                <c:pt idx="88235">
                  <c:v>5.60E+02</c:v>
                </c:pt>
                <c:pt idx="88236">
                  <c:v>5.60E+02</c:v>
                </c:pt>
                <c:pt idx="88237">
                  <c:v>5.60E+02</c:v>
                </c:pt>
                <c:pt idx="88238">
                  <c:v>5.60E+02</c:v>
                </c:pt>
                <c:pt idx="88239">
                  <c:v>5.60E+02</c:v>
                </c:pt>
                <c:pt idx="88240">
                  <c:v>5.60E+02</c:v>
                </c:pt>
                <c:pt idx="88241">
                  <c:v>5.60E+02</c:v>
                </c:pt>
                <c:pt idx="88242">
                  <c:v>5.60E+02</c:v>
                </c:pt>
                <c:pt idx="88243">
                  <c:v>5.60E+02</c:v>
                </c:pt>
                <c:pt idx="88244">
                  <c:v>5.60E+02</c:v>
                </c:pt>
                <c:pt idx="88245">
                  <c:v>5.60E+02</c:v>
                </c:pt>
                <c:pt idx="88246">
                  <c:v>5.60E+02</c:v>
                </c:pt>
                <c:pt idx="88247">
                  <c:v>5.60E+02</c:v>
                </c:pt>
                <c:pt idx="88248">
                  <c:v>5.60E+02</c:v>
                </c:pt>
                <c:pt idx="88249">
                  <c:v>5.60E+02</c:v>
                </c:pt>
                <c:pt idx="88250">
                  <c:v>5.60E+02</c:v>
                </c:pt>
                <c:pt idx="88251">
                  <c:v>5.60E+02</c:v>
                </c:pt>
                <c:pt idx="88252">
                  <c:v>5.60E+02</c:v>
                </c:pt>
                <c:pt idx="88253">
                  <c:v>5.60E+02</c:v>
                </c:pt>
                <c:pt idx="88254">
                  <c:v>5.60E+02</c:v>
                </c:pt>
                <c:pt idx="88255">
                  <c:v>5.60E+02</c:v>
                </c:pt>
                <c:pt idx="88256">
                  <c:v>5.60E+02</c:v>
                </c:pt>
                <c:pt idx="88257">
                  <c:v>5.60E+02</c:v>
                </c:pt>
                <c:pt idx="88258">
                  <c:v>5.60E+02</c:v>
                </c:pt>
                <c:pt idx="88259">
                  <c:v>5.60E+02</c:v>
                </c:pt>
                <c:pt idx="88260">
                  <c:v>5.60E+02</c:v>
                </c:pt>
                <c:pt idx="88261">
                  <c:v>5.60E+02</c:v>
                </c:pt>
                <c:pt idx="88262">
                  <c:v>5.60E+02</c:v>
                </c:pt>
                <c:pt idx="88263">
                  <c:v>5.60E+02</c:v>
                </c:pt>
                <c:pt idx="88264">
                  <c:v>5.60E+02</c:v>
                </c:pt>
                <c:pt idx="88265">
                  <c:v>5.60E+02</c:v>
                </c:pt>
                <c:pt idx="88266">
                  <c:v>5.60E+02</c:v>
                </c:pt>
                <c:pt idx="88267">
                  <c:v>5.60E+02</c:v>
                </c:pt>
                <c:pt idx="88268">
                  <c:v>5.60E+02</c:v>
                </c:pt>
                <c:pt idx="88269">
                  <c:v>5.60E+02</c:v>
                </c:pt>
                <c:pt idx="88270">
                  <c:v>5.60E+02</c:v>
                </c:pt>
                <c:pt idx="88271">
                  <c:v>5.60E+02</c:v>
                </c:pt>
                <c:pt idx="88272">
                  <c:v>5.60E+02</c:v>
                </c:pt>
                <c:pt idx="88273">
                  <c:v>5.60E+02</c:v>
                </c:pt>
                <c:pt idx="88274">
                  <c:v>5.60E+02</c:v>
                </c:pt>
                <c:pt idx="88275">
                  <c:v>5.60E+02</c:v>
                </c:pt>
                <c:pt idx="88276">
                  <c:v>5.60E+02</c:v>
                </c:pt>
                <c:pt idx="88277">
                  <c:v>5.60E+02</c:v>
                </c:pt>
                <c:pt idx="88278">
                  <c:v>5.60E+02</c:v>
                </c:pt>
                <c:pt idx="88279">
                  <c:v>5.60E+02</c:v>
                </c:pt>
                <c:pt idx="88280">
                  <c:v>5.60E+02</c:v>
                </c:pt>
                <c:pt idx="88281">
                  <c:v>5.60E+02</c:v>
                </c:pt>
                <c:pt idx="88282">
                  <c:v>5.60E+02</c:v>
                </c:pt>
                <c:pt idx="88283">
                  <c:v>5.60E+02</c:v>
                </c:pt>
                <c:pt idx="88284">
                  <c:v>5.60E+02</c:v>
                </c:pt>
                <c:pt idx="88285">
                  <c:v>5.60E+02</c:v>
                </c:pt>
                <c:pt idx="88286">
                  <c:v>5.60E+02</c:v>
                </c:pt>
                <c:pt idx="88287">
                  <c:v>5.60E+02</c:v>
                </c:pt>
                <c:pt idx="88288">
                  <c:v>5.60E+02</c:v>
                </c:pt>
                <c:pt idx="88289">
                  <c:v>5.60E+02</c:v>
                </c:pt>
                <c:pt idx="88290">
                  <c:v>5.60E+02</c:v>
                </c:pt>
                <c:pt idx="88291">
                  <c:v>5.60E+02</c:v>
                </c:pt>
                <c:pt idx="88292">
                  <c:v>5.60E+02</c:v>
                </c:pt>
                <c:pt idx="88293">
                  <c:v>5.60E+02</c:v>
                </c:pt>
                <c:pt idx="88294">
                  <c:v>5.60E+02</c:v>
                </c:pt>
                <c:pt idx="88295">
                  <c:v>5.60E+02</c:v>
                </c:pt>
                <c:pt idx="88296">
                  <c:v>5.60E+02</c:v>
                </c:pt>
                <c:pt idx="88297">
                  <c:v>5.60E+02</c:v>
                </c:pt>
                <c:pt idx="88298">
                  <c:v>5.60E+02</c:v>
                </c:pt>
                <c:pt idx="88299">
                  <c:v>5.60E+02</c:v>
                </c:pt>
                <c:pt idx="88300">
                  <c:v>5.60E+02</c:v>
                </c:pt>
                <c:pt idx="88301">
                  <c:v>5.60E+02</c:v>
                </c:pt>
                <c:pt idx="88302">
                  <c:v>5.60E+02</c:v>
                </c:pt>
                <c:pt idx="88303">
                  <c:v>5.60E+02</c:v>
                </c:pt>
                <c:pt idx="88304">
                  <c:v>5.60E+02</c:v>
                </c:pt>
                <c:pt idx="88305">
                  <c:v>5.60E+02</c:v>
                </c:pt>
                <c:pt idx="88306">
                  <c:v>5.60E+02</c:v>
                </c:pt>
                <c:pt idx="88307">
                  <c:v>5.60E+02</c:v>
                </c:pt>
                <c:pt idx="88308">
                  <c:v>5.60E+02</c:v>
                </c:pt>
                <c:pt idx="88309">
                  <c:v>5.60E+02</c:v>
                </c:pt>
                <c:pt idx="88310">
                  <c:v>5.60E+02</c:v>
                </c:pt>
                <c:pt idx="88311">
                  <c:v>5.60E+02</c:v>
                </c:pt>
                <c:pt idx="88312">
                  <c:v>5.60E+02</c:v>
                </c:pt>
                <c:pt idx="88313">
                  <c:v>5.60E+02</c:v>
                </c:pt>
                <c:pt idx="88314">
                  <c:v>5.60E+02</c:v>
                </c:pt>
                <c:pt idx="88315">
                  <c:v>5.60E+02</c:v>
                </c:pt>
                <c:pt idx="88316">
                  <c:v>5.60E+02</c:v>
                </c:pt>
                <c:pt idx="88317">
                  <c:v>5.60E+02</c:v>
                </c:pt>
                <c:pt idx="88318">
                  <c:v>5.60E+02</c:v>
                </c:pt>
                <c:pt idx="88319">
                  <c:v>5.60E+02</c:v>
                </c:pt>
                <c:pt idx="88320">
                  <c:v>5.60E+02</c:v>
                </c:pt>
                <c:pt idx="88321">
                  <c:v>5.60E+02</c:v>
                </c:pt>
                <c:pt idx="88322">
                  <c:v>5.60E+02</c:v>
                </c:pt>
                <c:pt idx="88323">
                  <c:v>5.60E+02</c:v>
                </c:pt>
                <c:pt idx="88324">
                  <c:v>5.60E+02</c:v>
                </c:pt>
                <c:pt idx="88325">
                  <c:v>5.60E+02</c:v>
                </c:pt>
                <c:pt idx="88326">
                  <c:v>5.60E+02</c:v>
                </c:pt>
                <c:pt idx="88327">
                  <c:v>5.60E+02</c:v>
                </c:pt>
                <c:pt idx="88328">
                  <c:v>5.60E+02</c:v>
                </c:pt>
                <c:pt idx="88329">
                  <c:v>5.60E+02</c:v>
                </c:pt>
                <c:pt idx="88330">
                  <c:v>5.60E+02</c:v>
                </c:pt>
                <c:pt idx="88331">
                  <c:v>5.60E+02</c:v>
                </c:pt>
                <c:pt idx="88332">
                  <c:v>5.60E+02</c:v>
                </c:pt>
                <c:pt idx="88333">
                  <c:v>5.60E+02</c:v>
                </c:pt>
                <c:pt idx="88334">
                  <c:v>5.60E+02</c:v>
                </c:pt>
                <c:pt idx="88335">
                  <c:v>5.60E+02</c:v>
                </c:pt>
                <c:pt idx="88336">
                  <c:v>5.60E+02</c:v>
                </c:pt>
                <c:pt idx="88337">
                  <c:v>5.60E+02</c:v>
                </c:pt>
                <c:pt idx="88338">
                  <c:v>5.60E+02</c:v>
                </c:pt>
                <c:pt idx="88339">
                  <c:v>5.60E+02</c:v>
                </c:pt>
                <c:pt idx="88340">
                  <c:v>5.60E+02</c:v>
                </c:pt>
                <c:pt idx="88341">
                  <c:v>5.60E+02</c:v>
                </c:pt>
                <c:pt idx="88342">
                  <c:v>5.60E+02</c:v>
                </c:pt>
                <c:pt idx="88343">
                  <c:v>5.60E+02</c:v>
                </c:pt>
                <c:pt idx="88344">
                  <c:v>5.60E+02</c:v>
                </c:pt>
                <c:pt idx="88345">
                  <c:v>5.60E+02</c:v>
                </c:pt>
                <c:pt idx="88346">
                  <c:v>5.60E+02</c:v>
                </c:pt>
                <c:pt idx="88347">
                  <c:v>5.60E+02</c:v>
                </c:pt>
                <c:pt idx="88348">
                  <c:v>5.60E+02</c:v>
                </c:pt>
                <c:pt idx="88349">
                  <c:v>5.60E+02</c:v>
                </c:pt>
                <c:pt idx="88350">
                  <c:v>5.60E+02</c:v>
                </c:pt>
                <c:pt idx="88351">
                  <c:v>5.60E+02</c:v>
                </c:pt>
                <c:pt idx="88352">
                  <c:v>5.60E+02</c:v>
                </c:pt>
                <c:pt idx="88353">
                  <c:v>5.60E+02</c:v>
                </c:pt>
                <c:pt idx="88354">
                  <c:v>5.60E+02</c:v>
                </c:pt>
                <c:pt idx="88355">
                  <c:v>5.60E+02</c:v>
                </c:pt>
                <c:pt idx="88356">
                  <c:v>5.60E+02</c:v>
                </c:pt>
                <c:pt idx="88357">
                  <c:v>5.60E+02</c:v>
                </c:pt>
                <c:pt idx="88358">
                  <c:v>5.60E+02</c:v>
                </c:pt>
                <c:pt idx="88359">
                  <c:v>5.60E+02</c:v>
                </c:pt>
                <c:pt idx="88360">
                  <c:v>5.60E+02</c:v>
                </c:pt>
                <c:pt idx="88361">
                  <c:v>5.60E+02</c:v>
                </c:pt>
                <c:pt idx="88362">
                  <c:v>5.60E+02</c:v>
                </c:pt>
                <c:pt idx="88363">
                  <c:v>5.60E+02</c:v>
                </c:pt>
                <c:pt idx="88364">
                  <c:v>5.60E+02</c:v>
                </c:pt>
                <c:pt idx="88365">
                  <c:v>5.60E+02</c:v>
                </c:pt>
                <c:pt idx="88366">
                  <c:v>5.60E+02</c:v>
                </c:pt>
                <c:pt idx="88367">
                  <c:v>5.60E+02</c:v>
                </c:pt>
                <c:pt idx="88368">
                  <c:v>5.60E+02</c:v>
                </c:pt>
                <c:pt idx="88369">
                  <c:v>5.60E+02</c:v>
                </c:pt>
                <c:pt idx="88370">
                  <c:v>5.60E+02</c:v>
                </c:pt>
                <c:pt idx="88371">
                  <c:v>5.60E+02</c:v>
                </c:pt>
                <c:pt idx="88372">
                  <c:v>5.60E+02</c:v>
                </c:pt>
                <c:pt idx="88373">
                  <c:v>5.60E+02</c:v>
                </c:pt>
                <c:pt idx="88374">
                  <c:v>5.60E+02</c:v>
                </c:pt>
                <c:pt idx="88375">
                  <c:v>5.60E+02</c:v>
                </c:pt>
                <c:pt idx="88376">
                  <c:v>5.60E+02</c:v>
                </c:pt>
                <c:pt idx="88377">
                  <c:v>5.60E+02</c:v>
                </c:pt>
                <c:pt idx="88378">
                  <c:v>5.60E+02</c:v>
                </c:pt>
                <c:pt idx="88379">
                  <c:v>5.60E+02</c:v>
                </c:pt>
                <c:pt idx="88380">
                  <c:v>5.60E+02</c:v>
                </c:pt>
                <c:pt idx="88381">
                  <c:v>5.60E+02</c:v>
                </c:pt>
                <c:pt idx="88382">
                  <c:v>5.60E+02</c:v>
                </c:pt>
                <c:pt idx="88383">
                  <c:v>5.60E+02</c:v>
                </c:pt>
                <c:pt idx="88384">
                  <c:v>5.60E+02</c:v>
                </c:pt>
                <c:pt idx="88385">
                  <c:v>5.60E+02</c:v>
                </c:pt>
                <c:pt idx="88386">
                  <c:v>5.60E+02</c:v>
                </c:pt>
                <c:pt idx="88387">
                  <c:v>5.60E+02</c:v>
                </c:pt>
                <c:pt idx="88388">
                  <c:v>5.60E+02</c:v>
                </c:pt>
                <c:pt idx="88389">
                  <c:v>5.60E+02</c:v>
                </c:pt>
                <c:pt idx="88390">
                  <c:v>5.60E+02</c:v>
                </c:pt>
                <c:pt idx="88391">
                  <c:v>5.60E+02</c:v>
                </c:pt>
                <c:pt idx="88392">
                  <c:v>5.60E+02</c:v>
                </c:pt>
                <c:pt idx="88393">
                  <c:v>5.60E+02</c:v>
                </c:pt>
                <c:pt idx="88394">
                  <c:v>5.60E+02</c:v>
                </c:pt>
                <c:pt idx="88395">
                  <c:v>5.60E+02</c:v>
                </c:pt>
                <c:pt idx="88396">
                  <c:v>5.60E+02</c:v>
                </c:pt>
                <c:pt idx="88397">
                  <c:v>5.60E+02</c:v>
                </c:pt>
                <c:pt idx="88398">
                  <c:v>5.60E+02</c:v>
                </c:pt>
                <c:pt idx="88399">
                  <c:v>5.60E+02</c:v>
                </c:pt>
                <c:pt idx="88400">
                  <c:v>5.60E+02</c:v>
                </c:pt>
                <c:pt idx="88401">
                  <c:v>5.60E+02</c:v>
                </c:pt>
                <c:pt idx="88402">
                  <c:v>5.60E+02</c:v>
                </c:pt>
                <c:pt idx="88403">
                  <c:v>5.60E+02</c:v>
                </c:pt>
                <c:pt idx="88404">
                  <c:v>5.60E+02</c:v>
                </c:pt>
                <c:pt idx="88405">
                  <c:v>5.60E+02</c:v>
                </c:pt>
                <c:pt idx="88406">
                  <c:v>5.60E+02</c:v>
                </c:pt>
                <c:pt idx="88407">
                  <c:v>5.60E+02</c:v>
                </c:pt>
                <c:pt idx="88408">
                  <c:v>5.60E+02</c:v>
                </c:pt>
                <c:pt idx="88409">
                  <c:v>5.60E+02</c:v>
                </c:pt>
                <c:pt idx="88410">
                  <c:v>5.60E+02</c:v>
                </c:pt>
                <c:pt idx="88411">
                  <c:v>5.60E+02</c:v>
                </c:pt>
                <c:pt idx="88412">
                  <c:v>5.60E+02</c:v>
                </c:pt>
                <c:pt idx="88413">
                  <c:v>5.60E+02</c:v>
                </c:pt>
                <c:pt idx="88414">
                  <c:v>5.60E+02</c:v>
                </c:pt>
                <c:pt idx="88415">
                  <c:v>5.60E+02</c:v>
                </c:pt>
                <c:pt idx="88416">
                  <c:v>5.60E+02</c:v>
                </c:pt>
                <c:pt idx="88417">
                  <c:v>5.60E+02</c:v>
                </c:pt>
                <c:pt idx="88418">
                  <c:v>5.60E+02</c:v>
                </c:pt>
                <c:pt idx="88419">
                  <c:v>5.60E+02</c:v>
                </c:pt>
                <c:pt idx="88420">
                  <c:v>5.60E+02</c:v>
                </c:pt>
                <c:pt idx="88421">
                  <c:v>5.60E+02</c:v>
                </c:pt>
                <c:pt idx="88422">
                  <c:v>5.60E+02</c:v>
                </c:pt>
                <c:pt idx="88423">
                  <c:v>5.60E+02</c:v>
                </c:pt>
                <c:pt idx="88424">
                  <c:v>5.60E+02</c:v>
                </c:pt>
                <c:pt idx="88425">
                  <c:v>5.60E+02</c:v>
                </c:pt>
                <c:pt idx="88426">
                  <c:v>5.60E+02</c:v>
                </c:pt>
                <c:pt idx="88427">
                  <c:v>5.60E+02</c:v>
                </c:pt>
                <c:pt idx="88428">
                  <c:v>5.60E+02</c:v>
                </c:pt>
                <c:pt idx="88429">
                  <c:v>5.60E+02</c:v>
                </c:pt>
                <c:pt idx="88430">
                  <c:v>5.60E+02</c:v>
                </c:pt>
                <c:pt idx="88431">
                  <c:v>5.60E+02</c:v>
                </c:pt>
                <c:pt idx="88432">
                  <c:v>5.60E+02</c:v>
                </c:pt>
                <c:pt idx="88433">
                  <c:v>5.60E+02</c:v>
                </c:pt>
                <c:pt idx="88434">
                  <c:v>5.60E+02</c:v>
                </c:pt>
                <c:pt idx="88435">
                  <c:v>5.60E+02</c:v>
                </c:pt>
                <c:pt idx="88436">
                  <c:v>5.60E+02</c:v>
                </c:pt>
                <c:pt idx="88437">
                  <c:v>5.60E+02</c:v>
                </c:pt>
                <c:pt idx="88438">
                  <c:v>5.60E+02</c:v>
                </c:pt>
                <c:pt idx="88439">
                  <c:v>5.60E+02</c:v>
                </c:pt>
                <c:pt idx="88440">
                  <c:v>5.60E+02</c:v>
                </c:pt>
                <c:pt idx="88441">
                  <c:v>5.60E+02</c:v>
                </c:pt>
                <c:pt idx="88442">
                  <c:v>5.60E+02</c:v>
                </c:pt>
                <c:pt idx="88443">
                  <c:v>5.60E+02</c:v>
                </c:pt>
                <c:pt idx="88444">
                  <c:v>5.60E+02</c:v>
                </c:pt>
                <c:pt idx="88445">
                  <c:v>5.60E+02</c:v>
                </c:pt>
                <c:pt idx="88446">
                  <c:v>5.60E+02</c:v>
                </c:pt>
                <c:pt idx="88447">
                  <c:v>5.60E+02</c:v>
                </c:pt>
                <c:pt idx="88448">
                  <c:v>5.60E+02</c:v>
                </c:pt>
                <c:pt idx="88449">
                  <c:v>5.60E+02</c:v>
                </c:pt>
                <c:pt idx="88450">
                  <c:v>5.60E+02</c:v>
                </c:pt>
                <c:pt idx="88451">
                  <c:v>5.60E+02</c:v>
                </c:pt>
                <c:pt idx="88452">
                  <c:v>5.60E+02</c:v>
                </c:pt>
                <c:pt idx="88453">
                  <c:v>5.60E+02</c:v>
                </c:pt>
                <c:pt idx="88454">
                  <c:v>5.60E+02</c:v>
                </c:pt>
                <c:pt idx="88455">
                  <c:v>5.60E+02</c:v>
                </c:pt>
                <c:pt idx="88456">
                  <c:v>5.60E+02</c:v>
                </c:pt>
                <c:pt idx="88457">
                  <c:v>5.60E+02</c:v>
                </c:pt>
                <c:pt idx="88458">
                  <c:v>5.60E+02</c:v>
                </c:pt>
                <c:pt idx="88459">
                  <c:v>5.60E+02</c:v>
                </c:pt>
                <c:pt idx="88460">
                  <c:v>5.60E+02</c:v>
                </c:pt>
                <c:pt idx="88461">
                  <c:v>5.60E+02</c:v>
                </c:pt>
                <c:pt idx="88462">
                  <c:v>5.60E+02</c:v>
                </c:pt>
                <c:pt idx="88463">
                  <c:v>5.60E+02</c:v>
                </c:pt>
                <c:pt idx="88464">
                  <c:v>5.60E+02</c:v>
                </c:pt>
                <c:pt idx="88465">
                  <c:v>5.60E+02</c:v>
                </c:pt>
                <c:pt idx="88466">
                  <c:v>5.60E+02</c:v>
                </c:pt>
                <c:pt idx="88467">
                  <c:v>5.60E+02</c:v>
                </c:pt>
                <c:pt idx="88468">
                  <c:v>5.60E+02</c:v>
                </c:pt>
                <c:pt idx="88469">
                  <c:v>5.60E+02</c:v>
                </c:pt>
                <c:pt idx="88470">
                  <c:v>5.60E+02</c:v>
                </c:pt>
                <c:pt idx="88471">
                  <c:v>5.60E+02</c:v>
                </c:pt>
                <c:pt idx="88472">
                  <c:v>5.60E+02</c:v>
                </c:pt>
                <c:pt idx="88473">
                  <c:v>5.60E+02</c:v>
                </c:pt>
                <c:pt idx="88474">
                  <c:v>5.60E+02</c:v>
                </c:pt>
                <c:pt idx="88475">
                  <c:v>5.60E+02</c:v>
                </c:pt>
                <c:pt idx="88476">
                  <c:v>5.60E+02</c:v>
                </c:pt>
                <c:pt idx="88477">
                  <c:v>5.60E+02</c:v>
                </c:pt>
                <c:pt idx="88478">
                  <c:v>5.60E+02</c:v>
                </c:pt>
                <c:pt idx="88479">
                  <c:v>5.60E+02</c:v>
                </c:pt>
                <c:pt idx="88480">
                  <c:v>5.60E+02</c:v>
                </c:pt>
                <c:pt idx="88481">
                  <c:v>5.60E+02</c:v>
                </c:pt>
                <c:pt idx="88482">
                  <c:v>5.60E+02</c:v>
                </c:pt>
                <c:pt idx="88483">
                  <c:v>5.60E+02</c:v>
                </c:pt>
                <c:pt idx="88484">
                  <c:v>5.60E+02</c:v>
                </c:pt>
                <c:pt idx="88485">
                  <c:v>5.60E+02</c:v>
                </c:pt>
                <c:pt idx="88486">
                  <c:v>5.60E+02</c:v>
                </c:pt>
                <c:pt idx="88487">
                  <c:v>5.60E+02</c:v>
                </c:pt>
                <c:pt idx="88488">
                  <c:v>5.60E+02</c:v>
                </c:pt>
                <c:pt idx="88489">
                  <c:v>5.60E+02</c:v>
                </c:pt>
                <c:pt idx="88490">
                  <c:v>5.60E+02</c:v>
                </c:pt>
                <c:pt idx="88491">
                  <c:v>5.60E+02</c:v>
                </c:pt>
                <c:pt idx="88492">
                  <c:v>5.60E+02</c:v>
                </c:pt>
                <c:pt idx="88493">
                  <c:v>5.60E+02</c:v>
                </c:pt>
                <c:pt idx="88494">
                  <c:v>5.60E+02</c:v>
                </c:pt>
                <c:pt idx="88495">
                  <c:v>5.60E+02</c:v>
                </c:pt>
                <c:pt idx="88496">
                  <c:v>5.60E+02</c:v>
                </c:pt>
                <c:pt idx="88497">
                  <c:v>5.60E+02</c:v>
                </c:pt>
                <c:pt idx="88498">
                  <c:v>5.60E+02</c:v>
                </c:pt>
                <c:pt idx="88499">
                  <c:v>5.60E+02</c:v>
                </c:pt>
                <c:pt idx="88500">
                  <c:v>5.60E+02</c:v>
                </c:pt>
                <c:pt idx="88501">
                  <c:v>5.60E+02</c:v>
                </c:pt>
                <c:pt idx="88502">
                  <c:v>5.60E+02</c:v>
                </c:pt>
                <c:pt idx="88503">
                  <c:v>5.60E+02</c:v>
                </c:pt>
                <c:pt idx="88504">
                  <c:v>5.60E+02</c:v>
                </c:pt>
                <c:pt idx="88505">
                  <c:v>5.60E+02</c:v>
                </c:pt>
                <c:pt idx="88506">
                  <c:v>5.60E+02</c:v>
                </c:pt>
                <c:pt idx="88507">
                  <c:v>5.60E+02</c:v>
                </c:pt>
                <c:pt idx="88508">
                  <c:v>5.60E+02</c:v>
                </c:pt>
                <c:pt idx="88509">
                  <c:v>5.60E+02</c:v>
                </c:pt>
                <c:pt idx="88510">
                  <c:v>5.60E+02</c:v>
                </c:pt>
                <c:pt idx="88511">
                  <c:v>5.60E+02</c:v>
                </c:pt>
                <c:pt idx="88512">
                  <c:v>5.60E+02</c:v>
                </c:pt>
                <c:pt idx="88513">
                  <c:v>5.60E+02</c:v>
                </c:pt>
                <c:pt idx="88514">
                  <c:v>5.60E+02</c:v>
                </c:pt>
                <c:pt idx="88515">
                  <c:v>5.60E+02</c:v>
                </c:pt>
                <c:pt idx="88516">
                  <c:v>5.60E+02</c:v>
                </c:pt>
                <c:pt idx="88517">
                  <c:v>5.60E+02</c:v>
                </c:pt>
                <c:pt idx="88518">
                  <c:v>5.60E+02</c:v>
                </c:pt>
                <c:pt idx="88519">
                  <c:v>5.60E+02</c:v>
                </c:pt>
                <c:pt idx="88520">
                  <c:v>5.60E+02</c:v>
                </c:pt>
                <c:pt idx="88521">
                  <c:v>5.60E+02</c:v>
                </c:pt>
                <c:pt idx="88522">
                  <c:v>5.60E+02</c:v>
                </c:pt>
                <c:pt idx="88523">
                  <c:v>5.60E+02</c:v>
                </c:pt>
                <c:pt idx="88524">
                  <c:v>5.60E+02</c:v>
                </c:pt>
                <c:pt idx="88525">
                  <c:v>5.60E+02</c:v>
                </c:pt>
                <c:pt idx="88526">
                  <c:v>5.60E+02</c:v>
                </c:pt>
                <c:pt idx="88527">
                  <c:v>5.60E+02</c:v>
                </c:pt>
                <c:pt idx="88528">
                  <c:v>5.60E+02</c:v>
                </c:pt>
                <c:pt idx="88529">
                  <c:v>5.60E+02</c:v>
                </c:pt>
                <c:pt idx="88530">
                  <c:v>5.60E+02</c:v>
                </c:pt>
                <c:pt idx="88531">
                  <c:v>5.60E+02</c:v>
                </c:pt>
                <c:pt idx="88532">
                  <c:v>5.60E+02</c:v>
                </c:pt>
                <c:pt idx="88533">
                  <c:v>5.60E+02</c:v>
                </c:pt>
                <c:pt idx="88534">
                  <c:v>5.60E+02</c:v>
                </c:pt>
                <c:pt idx="88535">
                  <c:v>5.60E+02</c:v>
                </c:pt>
                <c:pt idx="88536">
                  <c:v>5.60E+02</c:v>
                </c:pt>
                <c:pt idx="88537">
                  <c:v>5.60E+02</c:v>
                </c:pt>
                <c:pt idx="88538">
                  <c:v>5.60E+02</c:v>
                </c:pt>
                <c:pt idx="88539">
                  <c:v>5.60E+02</c:v>
                </c:pt>
                <c:pt idx="88540">
                  <c:v>5.60E+02</c:v>
                </c:pt>
                <c:pt idx="88541">
                  <c:v>5.60E+02</c:v>
                </c:pt>
                <c:pt idx="88542">
                  <c:v>5.60E+02</c:v>
                </c:pt>
                <c:pt idx="88543">
                  <c:v>5.60E+02</c:v>
                </c:pt>
                <c:pt idx="88544">
                  <c:v>5.60E+02</c:v>
                </c:pt>
                <c:pt idx="88545">
                  <c:v>5.60E+02</c:v>
                </c:pt>
                <c:pt idx="88546">
                  <c:v>5.60E+02</c:v>
                </c:pt>
                <c:pt idx="88547">
                  <c:v>5.60E+02</c:v>
                </c:pt>
                <c:pt idx="88548">
                  <c:v>5.60E+02</c:v>
                </c:pt>
                <c:pt idx="88549">
                  <c:v>5.60E+02</c:v>
                </c:pt>
                <c:pt idx="88550">
                  <c:v>5.60E+02</c:v>
                </c:pt>
                <c:pt idx="88551">
                  <c:v>5.60E+02</c:v>
                </c:pt>
                <c:pt idx="88552">
                  <c:v>5.60E+02</c:v>
                </c:pt>
                <c:pt idx="88553">
                  <c:v>5.60E+02</c:v>
                </c:pt>
                <c:pt idx="88554">
                  <c:v>5.60E+02</c:v>
                </c:pt>
                <c:pt idx="88555">
                  <c:v>5.60E+02</c:v>
                </c:pt>
                <c:pt idx="88556">
                  <c:v>5.60E+02</c:v>
                </c:pt>
                <c:pt idx="88557">
                  <c:v>5.60E+02</c:v>
                </c:pt>
                <c:pt idx="88558">
                  <c:v>5.60E+02</c:v>
                </c:pt>
                <c:pt idx="88559">
                  <c:v>5.60E+02</c:v>
                </c:pt>
                <c:pt idx="88560">
                  <c:v>5.60E+02</c:v>
                </c:pt>
                <c:pt idx="88561">
                  <c:v>5.60E+02</c:v>
                </c:pt>
                <c:pt idx="88562">
                  <c:v>5.60E+02</c:v>
                </c:pt>
                <c:pt idx="88563">
                  <c:v>5.60E+02</c:v>
                </c:pt>
                <c:pt idx="88564">
                  <c:v>5.60E+02</c:v>
                </c:pt>
                <c:pt idx="88565">
                  <c:v>5.60E+02</c:v>
                </c:pt>
                <c:pt idx="88566">
                  <c:v>5.60E+02</c:v>
                </c:pt>
                <c:pt idx="88567">
                  <c:v>5.60E+02</c:v>
                </c:pt>
                <c:pt idx="88568">
                  <c:v>5.60E+02</c:v>
                </c:pt>
                <c:pt idx="88569">
                  <c:v>5.60E+02</c:v>
                </c:pt>
                <c:pt idx="88570">
                  <c:v>5.60E+02</c:v>
                </c:pt>
                <c:pt idx="88571">
                  <c:v>5.60E+02</c:v>
                </c:pt>
                <c:pt idx="88572">
                  <c:v>5.60E+02</c:v>
                </c:pt>
                <c:pt idx="88573">
                  <c:v>5.60E+02</c:v>
                </c:pt>
                <c:pt idx="88574">
                  <c:v>5.60E+02</c:v>
                </c:pt>
                <c:pt idx="88575">
                  <c:v>5.60E+02</c:v>
                </c:pt>
                <c:pt idx="88576">
                  <c:v>5.60E+02</c:v>
                </c:pt>
                <c:pt idx="88577">
                  <c:v>5.60E+02</c:v>
                </c:pt>
                <c:pt idx="88578">
                  <c:v>5.60E+02</c:v>
                </c:pt>
                <c:pt idx="88579">
                  <c:v>5.60E+02</c:v>
                </c:pt>
                <c:pt idx="88580">
                  <c:v>5.60E+02</c:v>
                </c:pt>
                <c:pt idx="88581">
                  <c:v>5.60E+02</c:v>
                </c:pt>
                <c:pt idx="88582">
                  <c:v>5.60E+02</c:v>
                </c:pt>
                <c:pt idx="88583">
                  <c:v>5.60E+02</c:v>
                </c:pt>
                <c:pt idx="88584">
                  <c:v>5.60E+02</c:v>
                </c:pt>
                <c:pt idx="88585">
                  <c:v>5.60E+02</c:v>
                </c:pt>
                <c:pt idx="88586">
                  <c:v>5.60E+02</c:v>
                </c:pt>
                <c:pt idx="88587">
                  <c:v>5.60E+02</c:v>
                </c:pt>
                <c:pt idx="88588">
                  <c:v>5.60E+02</c:v>
                </c:pt>
                <c:pt idx="88589">
                  <c:v>5.60E+02</c:v>
                </c:pt>
                <c:pt idx="88590">
                  <c:v>5.60E+02</c:v>
                </c:pt>
                <c:pt idx="88591">
                  <c:v>5.60E+02</c:v>
                </c:pt>
                <c:pt idx="88592">
                  <c:v>5.60E+02</c:v>
                </c:pt>
                <c:pt idx="88593">
                  <c:v>5.60E+02</c:v>
                </c:pt>
                <c:pt idx="88594">
                  <c:v>5.60E+02</c:v>
                </c:pt>
                <c:pt idx="88595">
                  <c:v>5.60E+02</c:v>
                </c:pt>
                <c:pt idx="88596">
                  <c:v>5.60E+02</c:v>
                </c:pt>
                <c:pt idx="88597">
                  <c:v>5.60E+02</c:v>
                </c:pt>
                <c:pt idx="88598">
                  <c:v>5.60E+02</c:v>
                </c:pt>
                <c:pt idx="88599">
                  <c:v>5.60E+02</c:v>
                </c:pt>
                <c:pt idx="88600">
                  <c:v>5.60E+02</c:v>
                </c:pt>
                <c:pt idx="88601">
                  <c:v>5.60E+02</c:v>
                </c:pt>
                <c:pt idx="88602">
                  <c:v>5.60E+02</c:v>
                </c:pt>
                <c:pt idx="88603">
                  <c:v>5.60E+02</c:v>
                </c:pt>
                <c:pt idx="88604">
                  <c:v>5.60E+02</c:v>
                </c:pt>
                <c:pt idx="88605">
                  <c:v>5.60E+02</c:v>
                </c:pt>
                <c:pt idx="88606">
                  <c:v>5.60E+02</c:v>
                </c:pt>
                <c:pt idx="88607">
                  <c:v>5.60E+02</c:v>
                </c:pt>
                <c:pt idx="88608">
                  <c:v>5.60E+02</c:v>
                </c:pt>
                <c:pt idx="88609">
                  <c:v>5.60E+02</c:v>
                </c:pt>
                <c:pt idx="88610">
                  <c:v>5.60E+02</c:v>
                </c:pt>
                <c:pt idx="88611">
                  <c:v>5.60E+02</c:v>
                </c:pt>
                <c:pt idx="88612">
                  <c:v>5.60E+02</c:v>
                </c:pt>
                <c:pt idx="88613">
                  <c:v>5.60E+02</c:v>
                </c:pt>
                <c:pt idx="88614">
                  <c:v>5.60E+02</c:v>
                </c:pt>
                <c:pt idx="88615">
                  <c:v>5.60E+02</c:v>
                </c:pt>
                <c:pt idx="88616">
                  <c:v>5.60E+02</c:v>
                </c:pt>
                <c:pt idx="88617">
                  <c:v>5.60E+02</c:v>
                </c:pt>
                <c:pt idx="88618">
                  <c:v>5.60E+02</c:v>
                </c:pt>
                <c:pt idx="88619">
                  <c:v>5.60E+02</c:v>
                </c:pt>
                <c:pt idx="88620">
                  <c:v>5.60E+02</c:v>
                </c:pt>
                <c:pt idx="88621">
                  <c:v>5.60E+02</c:v>
                </c:pt>
                <c:pt idx="88622">
                  <c:v>5.60E+02</c:v>
                </c:pt>
                <c:pt idx="88623">
                  <c:v>5.60E+02</c:v>
                </c:pt>
                <c:pt idx="88624">
                  <c:v>5.60E+02</c:v>
                </c:pt>
                <c:pt idx="88625">
                  <c:v>5.60E+02</c:v>
                </c:pt>
                <c:pt idx="88626">
                  <c:v>5.60E+02</c:v>
                </c:pt>
                <c:pt idx="88627">
                  <c:v>5.60E+02</c:v>
                </c:pt>
                <c:pt idx="88628">
                  <c:v>5.60E+02</c:v>
                </c:pt>
                <c:pt idx="88629">
                  <c:v>5.60E+02</c:v>
                </c:pt>
                <c:pt idx="88630">
                  <c:v>5.60E+02</c:v>
                </c:pt>
                <c:pt idx="88631">
                  <c:v>5.60E+02</c:v>
                </c:pt>
                <c:pt idx="88632">
                  <c:v>5.60E+02</c:v>
                </c:pt>
                <c:pt idx="88633">
                  <c:v>5.60E+02</c:v>
                </c:pt>
                <c:pt idx="88634">
                  <c:v>5.60E+02</c:v>
                </c:pt>
                <c:pt idx="88635">
                  <c:v>5.60E+02</c:v>
                </c:pt>
                <c:pt idx="88636">
                  <c:v>5.60E+02</c:v>
                </c:pt>
                <c:pt idx="88637">
                  <c:v>5.60E+02</c:v>
                </c:pt>
                <c:pt idx="88638">
                  <c:v>5.60E+02</c:v>
                </c:pt>
                <c:pt idx="88639">
                  <c:v>5.60E+02</c:v>
                </c:pt>
                <c:pt idx="88640">
                  <c:v>5.60E+02</c:v>
                </c:pt>
                <c:pt idx="88641">
                  <c:v>5.60E+02</c:v>
                </c:pt>
                <c:pt idx="88642">
                  <c:v>5.60E+02</c:v>
                </c:pt>
                <c:pt idx="88643">
                  <c:v>5.60E+02</c:v>
                </c:pt>
                <c:pt idx="88644">
                  <c:v>5.60E+02</c:v>
                </c:pt>
                <c:pt idx="88645">
                  <c:v>5.60E+02</c:v>
                </c:pt>
                <c:pt idx="88646">
                  <c:v>5.60E+02</c:v>
                </c:pt>
                <c:pt idx="88647">
                  <c:v>5.60E+02</c:v>
                </c:pt>
                <c:pt idx="88648">
                  <c:v>5.60E+02</c:v>
                </c:pt>
                <c:pt idx="88649">
                  <c:v>5.60E+02</c:v>
                </c:pt>
                <c:pt idx="88650">
                  <c:v>5.60E+02</c:v>
                </c:pt>
                <c:pt idx="88651">
                  <c:v>5.60E+02</c:v>
                </c:pt>
                <c:pt idx="88652">
                  <c:v>5.60E+02</c:v>
                </c:pt>
                <c:pt idx="88653">
                  <c:v>5.60E+02</c:v>
                </c:pt>
                <c:pt idx="88654">
                  <c:v>5.60E+02</c:v>
                </c:pt>
                <c:pt idx="88655">
                  <c:v>5.60E+02</c:v>
                </c:pt>
                <c:pt idx="88656">
                  <c:v>5.60E+02</c:v>
                </c:pt>
                <c:pt idx="88657">
                  <c:v>5.60E+02</c:v>
                </c:pt>
                <c:pt idx="88658">
                  <c:v>5.60E+02</c:v>
                </c:pt>
                <c:pt idx="88659">
                  <c:v>5.60E+02</c:v>
                </c:pt>
                <c:pt idx="88660">
                  <c:v>5.60E+02</c:v>
                </c:pt>
                <c:pt idx="88661">
                  <c:v>5.60E+02</c:v>
                </c:pt>
                <c:pt idx="88662">
                  <c:v>5.60E+02</c:v>
                </c:pt>
                <c:pt idx="88663">
                  <c:v>5.60E+02</c:v>
                </c:pt>
                <c:pt idx="88664">
                  <c:v>5.60E+02</c:v>
                </c:pt>
                <c:pt idx="88665">
                  <c:v>5.60E+02</c:v>
                </c:pt>
                <c:pt idx="88666">
                  <c:v>5.60E+02</c:v>
                </c:pt>
                <c:pt idx="88667">
                  <c:v>5.60E+02</c:v>
                </c:pt>
                <c:pt idx="88668">
                  <c:v>5.60E+02</c:v>
                </c:pt>
                <c:pt idx="88669">
                  <c:v>5.60E+02</c:v>
                </c:pt>
                <c:pt idx="88670">
                  <c:v>5.60E+02</c:v>
                </c:pt>
                <c:pt idx="88671">
                  <c:v>5.60E+02</c:v>
                </c:pt>
                <c:pt idx="88672">
                  <c:v>5.60E+02</c:v>
                </c:pt>
                <c:pt idx="88673">
                  <c:v>5.60E+02</c:v>
                </c:pt>
                <c:pt idx="88674">
                  <c:v>5.60E+02</c:v>
                </c:pt>
                <c:pt idx="88675">
                  <c:v>5.60E+02</c:v>
                </c:pt>
                <c:pt idx="88676">
                  <c:v>5.60E+02</c:v>
                </c:pt>
                <c:pt idx="88677">
                  <c:v>5.60E+02</c:v>
                </c:pt>
                <c:pt idx="88678">
                  <c:v>5.60E+02</c:v>
                </c:pt>
                <c:pt idx="88679">
                  <c:v>5.60E+02</c:v>
                </c:pt>
                <c:pt idx="88680">
                  <c:v>5.60E+02</c:v>
                </c:pt>
                <c:pt idx="88681">
                  <c:v>5.60E+02</c:v>
                </c:pt>
                <c:pt idx="88682">
                  <c:v>5.60E+02</c:v>
                </c:pt>
                <c:pt idx="88683">
                  <c:v>5.60E+02</c:v>
                </c:pt>
                <c:pt idx="88684">
                  <c:v>5.60E+02</c:v>
                </c:pt>
                <c:pt idx="88685">
                  <c:v>5.60E+02</c:v>
                </c:pt>
                <c:pt idx="88686">
                  <c:v>5.60E+02</c:v>
                </c:pt>
                <c:pt idx="88687">
                  <c:v>5.60E+02</c:v>
                </c:pt>
                <c:pt idx="88688">
                  <c:v>5.60E+02</c:v>
                </c:pt>
                <c:pt idx="88689">
                  <c:v>5.60E+02</c:v>
                </c:pt>
                <c:pt idx="88690">
                  <c:v>5.60E+02</c:v>
                </c:pt>
                <c:pt idx="88691">
                  <c:v>5.60E+02</c:v>
                </c:pt>
                <c:pt idx="88692">
                  <c:v>5.60E+02</c:v>
                </c:pt>
                <c:pt idx="88693">
                  <c:v>5.60E+02</c:v>
                </c:pt>
                <c:pt idx="88694">
                  <c:v>5.60E+02</c:v>
                </c:pt>
                <c:pt idx="88695">
                  <c:v>5.60E+02</c:v>
                </c:pt>
                <c:pt idx="88696">
                  <c:v>5.60E+02</c:v>
                </c:pt>
                <c:pt idx="88697">
                  <c:v>5.60E+02</c:v>
                </c:pt>
                <c:pt idx="88698">
                  <c:v>5.60E+02</c:v>
                </c:pt>
                <c:pt idx="88699">
                  <c:v>5.60E+02</c:v>
                </c:pt>
                <c:pt idx="88700">
                  <c:v>5.60E+02</c:v>
                </c:pt>
                <c:pt idx="88701">
                  <c:v>5.60E+02</c:v>
                </c:pt>
                <c:pt idx="88702">
                  <c:v>5.60E+02</c:v>
                </c:pt>
                <c:pt idx="88703">
                  <c:v>5.60E+02</c:v>
                </c:pt>
                <c:pt idx="88704">
                  <c:v>5.60E+02</c:v>
                </c:pt>
                <c:pt idx="88705">
                  <c:v>5.60E+02</c:v>
                </c:pt>
                <c:pt idx="88706">
                  <c:v>5.60E+02</c:v>
                </c:pt>
                <c:pt idx="88707">
                  <c:v>5.60E+02</c:v>
                </c:pt>
                <c:pt idx="88708">
                  <c:v>5.60E+02</c:v>
                </c:pt>
                <c:pt idx="88709">
                  <c:v>5.60E+02</c:v>
                </c:pt>
                <c:pt idx="88710">
                  <c:v>5.60E+02</c:v>
                </c:pt>
                <c:pt idx="88711">
                  <c:v>5.60E+02</c:v>
                </c:pt>
                <c:pt idx="88712">
                  <c:v>5.60E+02</c:v>
                </c:pt>
                <c:pt idx="88713">
                  <c:v>5.60E+02</c:v>
                </c:pt>
                <c:pt idx="88714">
                  <c:v>5.60E+02</c:v>
                </c:pt>
                <c:pt idx="88715">
                  <c:v>5.60E+02</c:v>
                </c:pt>
                <c:pt idx="88716">
                  <c:v>5.60E+02</c:v>
                </c:pt>
                <c:pt idx="88717">
                  <c:v>5.60E+02</c:v>
                </c:pt>
                <c:pt idx="88718">
                  <c:v>5.60E+02</c:v>
                </c:pt>
                <c:pt idx="88719">
                  <c:v>5.60E+02</c:v>
                </c:pt>
                <c:pt idx="88720">
                  <c:v>5.60E+02</c:v>
                </c:pt>
                <c:pt idx="88721">
                  <c:v>5.60E+02</c:v>
                </c:pt>
                <c:pt idx="88722">
                  <c:v>5.60E+02</c:v>
                </c:pt>
                <c:pt idx="88723">
                  <c:v>5.60E+02</c:v>
                </c:pt>
                <c:pt idx="88724">
                  <c:v>5.60E+02</c:v>
                </c:pt>
                <c:pt idx="88725">
                  <c:v>5.60E+02</c:v>
                </c:pt>
                <c:pt idx="88726">
                  <c:v>5.60E+02</c:v>
                </c:pt>
                <c:pt idx="88727">
                  <c:v>5.60E+02</c:v>
                </c:pt>
                <c:pt idx="88728">
                  <c:v>5.60E+02</c:v>
                </c:pt>
                <c:pt idx="88729">
                  <c:v>5.60E+02</c:v>
                </c:pt>
                <c:pt idx="88730">
                  <c:v>5.60E+02</c:v>
                </c:pt>
                <c:pt idx="88731">
                  <c:v>5.60E+02</c:v>
                </c:pt>
                <c:pt idx="88732">
                  <c:v>5.60E+02</c:v>
                </c:pt>
                <c:pt idx="88733">
                  <c:v>5.60E+02</c:v>
                </c:pt>
                <c:pt idx="88734">
                  <c:v>5.60E+02</c:v>
                </c:pt>
                <c:pt idx="88735">
                  <c:v>5.60E+02</c:v>
                </c:pt>
                <c:pt idx="88736">
                  <c:v>5.60E+02</c:v>
                </c:pt>
                <c:pt idx="88737">
                  <c:v>5.60E+02</c:v>
                </c:pt>
                <c:pt idx="88738">
                  <c:v>5.60E+02</c:v>
                </c:pt>
                <c:pt idx="88739">
                  <c:v>5.60E+02</c:v>
                </c:pt>
                <c:pt idx="88740">
                  <c:v>5.60E+02</c:v>
                </c:pt>
                <c:pt idx="88741">
                  <c:v>5.60E+02</c:v>
                </c:pt>
                <c:pt idx="88742">
                  <c:v>5.60E+02</c:v>
                </c:pt>
                <c:pt idx="88743">
                  <c:v>5.60E+02</c:v>
                </c:pt>
                <c:pt idx="88744">
                  <c:v>5.60E+02</c:v>
                </c:pt>
                <c:pt idx="88745">
                  <c:v>5.60E+02</c:v>
                </c:pt>
                <c:pt idx="88746">
                  <c:v>5.60E+02</c:v>
                </c:pt>
                <c:pt idx="88747">
                  <c:v>5.60E+02</c:v>
                </c:pt>
                <c:pt idx="88748">
                  <c:v>5.60E+02</c:v>
                </c:pt>
                <c:pt idx="88749">
                  <c:v>5.60E+02</c:v>
                </c:pt>
                <c:pt idx="88750">
                  <c:v>5.60E+02</c:v>
                </c:pt>
                <c:pt idx="88751">
                  <c:v>5.60E+02</c:v>
                </c:pt>
                <c:pt idx="88752">
                  <c:v>5.60E+02</c:v>
                </c:pt>
                <c:pt idx="88753">
                  <c:v>5.60E+02</c:v>
                </c:pt>
                <c:pt idx="88754">
                  <c:v>5.60E+02</c:v>
                </c:pt>
                <c:pt idx="88755">
                  <c:v>5.60E+02</c:v>
                </c:pt>
                <c:pt idx="88756">
                  <c:v>5.60E+02</c:v>
                </c:pt>
                <c:pt idx="88757">
                  <c:v>5.60E+02</c:v>
                </c:pt>
                <c:pt idx="88758">
                  <c:v>5.60E+02</c:v>
                </c:pt>
                <c:pt idx="88759">
                  <c:v>5.60E+02</c:v>
                </c:pt>
                <c:pt idx="88760">
                  <c:v>5.60E+02</c:v>
                </c:pt>
                <c:pt idx="88761">
                  <c:v>5.60E+02</c:v>
                </c:pt>
                <c:pt idx="88762">
                  <c:v>5.60E+02</c:v>
                </c:pt>
                <c:pt idx="88763">
                  <c:v>5.60E+02</c:v>
                </c:pt>
                <c:pt idx="88764">
                  <c:v>5.60E+02</c:v>
                </c:pt>
                <c:pt idx="88765">
                  <c:v>5.60E+02</c:v>
                </c:pt>
                <c:pt idx="88766">
                  <c:v>5.60E+02</c:v>
                </c:pt>
                <c:pt idx="88767">
                  <c:v>5.60E+02</c:v>
                </c:pt>
                <c:pt idx="88768">
                  <c:v>5.60E+02</c:v>
                </c:pt>
                <c:pt idx="88769">
                  <c:v>5.60E+02</c:v>
                </c:pt>
                <c:pt idx="88770">
                  <c:v>5.60E+02</c:v>
                </c:pt>
                <c:pt idx="88771">
                  <c:v>5.60E+02</c:v>
                </c:pt>
                <c:pt idx="88772">
                  <c:v>5.60E+02</c:v>
                </c:pt>
                <c:pt idx="88773">
                  <c:v>5.60E+02</c:v>
                </c:pt>
                <c:pt idx="88774">
                  <c:v>5.60E+02</c:v>
                </c:pt>
                <c:pt idx="88775">
                  <c:v>5.60E+02</c:v>
                </c:pt>
                <c:pt idx="88776">
                  <c:v>5.60E+02</c:v>
                </c:pt>
                <c:pt idx="88777">
                  <c:v>5.60E+02</c:v>
                </c:pt>
                <c:pt idx="88778">
                  <c:v>5.60E+02</c:v>
                </c:pt>
                <c:pt idx="88779">
                  <c:v>5.60E+02</c:v>
                </c:pt>
                <c:pt idx="88780">
                  <c:v>5.60E+02</c:v>
                </c:pt>
                <c:pt idx="88781">
                  <c:v>5.60E+02</c:v>
                </c:pt>
                <c:pt idx="88782">
                  <c:v>5.60E+02</c:v>
                </c:pt>
                <c:pt idx="88783">
                  <c:v>5.60E+02</c:v>
                </c:pt>
                <c:pt idx="88784">
                  <c:v>5.60E+02</c:v>
                </c:pt>
                <c:pt idx="88785">
                  <c:v>5.60E+02</c:v>
                </c:pt>
                <c:pt idx="88786">
                  <c:v>5.60E+02</c:v>
                </c:pt>
                <c:pt idx="88787">
                  <c:v>5.60E+02</c:v>
                </c:pt>
                <c:pt idx="88788">
                  <c:v>5.60E+02</c:v>
                </c:pt>
                <c:pt idx="88789">
                  <c:v>5.60E+02</c:v>
                </c:pt>
                <c:pt idx="88790">
                  <c:v>5.60E+02</c:v>
                </c:pt>
                <c:pt idx="88791">
                  <c:v>5.60E+02</c:v>
                </c:pt>
                <c:pt idx="88792">
                  <c:v>5.60E+02</c:v>
                </c:pt>
                <c:pt idx="88793">
                  <c:v>5.60E+02</c:v>
                </c:pt>
                <c:pt idx="88794">
                  <c:v>5.60E+02</c:v>
                </c:pt>
                <c:pt idx="88795">
                  <c:v>5.60E+02</c:v>
                </c:pt>
                <c:pt idx="88796">
                  <c:v>5.60E+02</c:v>
                </c:pt>
                <c:pt idx="88797">
                  <c:v>5.60E+02</c:v>
                </c:pt>
                <c:pt idx="88798">
                  <c:v>5.60E+02</c:v>
                </c:pt>
                <c:pt idx="88799">
                  <c:v>5.60E+02</c:v>
                </c:pt>
                <c:pt idx="88800">
                  <c:v>5.60E+02</c:v>
                </c:pt>
                <c:pt idx="88801">
                  <c:v>5.60E+02</c:v>
                </c:pt>
                <c:pt idx="88802">
                  <c:v>5.60E+02</c:v>
                </c:pt>
                <c:pt idx="88803">
                  <c:v>5.60E+02</c:v>
                </c:pt>
                <c:pt idx="88804">
                  <c:v>5.60E+02</c:v>
                </c:pt>
                <c:pt idx="88805">
                  <c:v>5.60E+02</c:v>
                </c:pt>
                <c:pt idx="88806">
                  <c:v>5.60E+02</c:v>
                </c:pt>
                <c:pt idx="88807">
                  <c:v>5.60E+02</c:v>
                </c:pt>
                <c:pt idx="88808">
                  <c:v>5.60E+02</c:v>
                </c:pt>
                <c:pt idx="88809">
                  <c:v>5.60E+02</c:v>
                </c:pt>
                <c:pt idx="88810">
                  <c:v>5.60E+02</c:v>
                </c:pt>
                <c:pt idx="88811">
                  <c:v>5.60E+02</c:v>
                </c:pt>
                <c:pt idx="88812">
                  <c:v>5.60E+02</c:v>
                </c:pt>
                <c:pt idx="88813">
                  <c:v>5.60E+02</c:v>
                </c:pt>
                <c:pt idx="88814">
                  <c:v>5.60E+02</c:v>
                </c:pt>
                <c:pt idx="88815">
                  <c:v>5.60E+02</c:v>
                </c:pt>
                <c:pt idx="88816">
                  <c:v>5.60E+02</c:v>
                </c:pt>
                <c:pt idx="88817">
                  <c:v>5.60E+02</c:v>
                </c:pt>
                <c:pt idx="88818">
                  <c:v>5.60E+02</c:v>
                </c:pt>
                <c:pt idx="88819">
                  <c:v>5.60E+02</c:v>
                </c:pt>
                <c:pt idx="88820">
                  <c:v>5.60E+02</c:v>
                </c:pt>
                <c:pt idx="88821">
                  <c:v>5.60E+02</c:v>
                </c:pt>
                <c:pt idx="88822">
                  <c:v>5.60E+02</c:v>
                </c:pt>
                <c:pt idx="88823">
                  <c:v>5.60E+02</c:v>
                </c:pt>
                <c:pt idx="88824">
                  <c:v>5.60E+02</c:v>
                </c:pt>
                <c:pt idx="88825">
                  <c:v>5.60E+02</c:v>
                </c:pt>
                <c:pt idx="88826">
                  <c:v>5.60E+02</c:v>
                </c:pt>
                <c:pt idx="88827">
                  <c:v>5.60E+02</c:v>
                </c:pt>
                <c:pt idx="88828">
                  <c:v>5.60E+02</c:v>
                </c:pt>
                <c:pt idx="88829">
                  <c:v>5.60E+02</c:v>
                </c:pt>
                <c:pt idx="88830">
                  <c:v>5.60E+02</c:v>
                </c:pt>
                <c:pt idx="88831">
                  <c:v>5.60E+02</c:v>
                </c:pt>
                <c:pt idx="88832">
                  <c:v>5.60E+02</c:v>
                </c:pt>
                <c:pt idx="88833">
                  <c:v>5.60E+02</c:v>
                </c:pt>
                <c:pt idx="88834">
                  <c:v>5.60E+02</c:v>
                </c:pt>
                <c:pt idx="88835">
                  <c:v>5.60E+02</c:v>
                </c:pt>
                <c:pt idx="88836">
                  <c:v>5.60E+02</c:v>
                </c:pt>
                <c:pt idx="88837">
                  <c:v>5.60E+02</c:v>
                </c:pt>
                <c:pt idx="88838">
                  <c:v>5.60E+02</c:v>
                </c:pt>
                <c:pt idx="88839">
                  <c:v>5.60E+02</c:v>
                </c:pt>
                <c:pt idx="88840">
                  <c:v>5.60E+02</c:v>
                </c:pt>
                <c:pt idx="88841">
                  <c:v>5.60E+02</c:v>
                </c:pt>
                <c:pt idx="88842">
                  <c:v>5.60E+02</c:v>
                </c:pt>
                <c:pt idx="88843">
                  <c:v>5.60E+02</c:v>
                </c:pt>
                <c:pt idx="88844">
                  <c:v>5.60E+02</c:v>
                </c:pt>
                <c:pt idx="88845">
                  <c:v>5.60E+02</c:v>
                </c:pt>
                <c:pt idx="88846">
                  <c:v>5.60E+02</c:v>
                </c:pt>
                <c:pt idx="88847">
                  <c:v>5.60E+02</c:v>
                </c:pt>
                <c:pt idx="88848">
                  <c:v>5.60E+02</c:v>
                </c:pt>
                <c:pt idx="88849">
                  <c:v>5.60E+02</c:v>
                </c:pt>
                <c:pt idx="88850">
                  <c:v>5.60E+02</c:v>
                </c:pt>
                <c:pt idx="88851">
                  <c:v>5.60E+02</c:v>
                </c:pt>
                <c:pt idx="88852">
                  <c:v>5.60E+02</c:v>
                </c:pt>
                <c:pt idx="88853">
                  <c:v>5.60E+02</c:v>
                </c:pt>
                <c:pt idx="88854">
                  <c:v>5.60E+02</c:v>
                </c:pt>
                <c:pt idx="88855">
                  <c:v>5.60E+02</c:v>
                </c:pt>
                <c:pt idx="88856">
                  <c:v>5.60E+02</c:v>
                </c:pt>
                <c:pt idx="88857">
                  <c:v>5.60E+02</c:v>
                </c:pt>
                <c:pt idx="88858">
                  <c:v>5.60E+02</c:v>
                </c:pt>
                <c:pt idx="88859">
                  <c:v>5.60E+02</c:v>
                </c:pt>
                <c:pt idx="88860">
                  <c:v>5.60E+02</c:v>
                </c:pt>
                <c:pt idx="88861">
                  <c:v>5.60E+02</c:v>
                </c:pt>
                <c:pt idx="88862">
                  <c:v>5.60E+02</c:v>
                </c:pt>
                <c:pt idx="88863">
                  <c:v>5.60E+02</c:v>
                </c:pt>
                <c:pt idx="88864">
                  <c:v>5.60E+02</c:v>
                </c:pt>
                <c:pt idx="88865">
                  <c:v>5.60E+02</c:v>
                </c:pt>
                <c:pt idx="88866">
                  <c:v>5.60E+02</c:v>
                </c:pt>
                <c:pt idx="88867">
                  <c:v>5.60E+02</c:v>
                </c:pt>
                <c:pt idx="88868">
                  <c:v>5.60E+02</c:v>
                </c:pt>
                <c:pt idx="88869">
                  <c:v>5.60E+02</c:v>
                </c:pt>
                <c:pt idx="88870">
                  <c:v>5.60E+02</c:v>
                </c:pt>
                <c:pt idx="88871">
                  <c:v>5.60E+02</c:v>
                </c:pt>
                <c:pt idx="88872">
                  <c:v>5.60E+02</c:v>
                </c:pt>
                <c:pt idx="88873">
                  <c:v>5.60E+02</c:v>
                </c:pt>
                <c:pt idx="88874">
                  <c:v>5.60E+02</c:v>
                </c:pt>
                <c:pt idx="88875">
                  <c:v>5.60E+02</c:v>
                </c:pt>
                <c:pt idx="88876">
                  <c:v>5.60E+02</c:v>
                </c:pt>
                <c:pt idx="88877">
                  <c:v>5.60E+02</c:v>
                </c:pt>
                <c:pt idx="88878">
                  <c:v>5.60E+02</c:v>
                </c:pt>
                <c:pt idx="88879">
                  <c:v>5.60E+02</c:v>
                </c:pt>
                <c:pt idx="88880">
                  <c:v>5.60E+02</c:v>
                </c:pt>
                <c:pt idx="88881">
                  <c:v>5.60E+02</c:v>
                </c:pt>
                <c:pt idx="88882">
                  <c:v>5.60E+02</c:v>
                </c:pt>
                <c:pt idx="88883">
                  <c:v>5.60E+02</c:v>
                </c:pt>
                <c:pt idx="88884">
                  <c:v>5.60E+02</c:v>
                </c:pt>
                <c:pt idx="88885">
                  <c:v>5.60E+02</c:v>
                </c:pt>
                <c:pt idx="88886">
                  <c:v>5.60E+02</c:v>
                </c:pt>
                <c:pt idx="88887">
                  <c:v>5.60E+02</c:v>
                </c:pt>
                <c:pt idx="88888">
                  <c:v>5.60E+02</c:v>
                </c:pt>
                <c:pt idx="88889">
                  <c:v>5.60E+02</c:v>
                </c:pt>
                <c:pt idx="88890">
                  <c:v>5.60E+02</c:v>
                </c:pt>
                <c:pt idx="88891">
                  <c:v>5.60E+02</c:v>
                </c:pt>
                <c:pt idx="88892">
                  <c:v>5.60E+02</c:v>
                </c:pt>
                <c:pt idx="88893">
                  <c:v>5.60E+02</c:v>
                </c:pt>
                <c:pt idx="88894">
                  <c:v>5.60E+02</c:v>
                </c:pt>
                <c:pt idx="88895">
                  <c:v>5.60E+02</c:v>
                </c:pt>
                <c:pt idx="88896">
                  <c:v>5.60E+02</c:v>
                </c:pt>
                <c:pt idx="88897">
                  <c:v>5.60E+02</c:v>
                </c:pt>
                <c:pt idx="88898">
                  <c:v>5.60E+02</c:v>
                </c:pt>
                <c:pt idx="88899">
                  <c:v>5.60E+02</c:v>
                </c:pt>
                <c:pt idx="88900">
                  <c:v>5.60E+02</c:v>
                </c:pt>
                <c:pt idx="88901">
                  <c:v>5.60E+02</c:v>
                </c:pt>
                <c:pt idx="88902">
                  <c:v>5.60E+02</c:v>
                </c:pt>
                <c:pt idx="88903">
                  <c:v>5.60E+02</c:v>
                </c:pt>
                <c:pt idx="88904">
                  <c:v>5.60E+02</c:v>
                </c:pt>
                <c:pt idx="88905">
                  <c:v>5.60E+02</c:v>
                </c:pt>
                <c:pt idx="88906">
                  <c:v>5.60E+02</c:v>
                </c:pt>
                <c:pt idx="88907">
                  <c:v>5.60E+02</c:v>
                </c:pt>
                <c:pt idx="88908">
                  <c:v>5.60E+02</c:v>
                </c:pt>
                <c:pt idx="88909">
                  <c:v>5.60E+02</c:v>
                </c:pt>
                <c:pt idx="88910">
                  <c:v>5.60E+02</c:v>
                </c:pt>
                <c:pt idx="88911">
                  <c:v>5.60E+02</c:v>
                </c:pt>
                <c:pt idx="88912">
                  <c:v>5.60E+02</c:v>
                </c:pt>
                <c:pt idx="88913">
                  <c:v>5.60E+02</c:v>
                </c:pt>
                <c:pt idx="88914">
                  <c:v>5.60E+02</c:v>
                </c:pt>
                <c:pt idx="88915">
                  <c:v>5.60E+02</c:v>
                </c:pt>
                <c:pt idx="88916">
                  <c:v>5.60E+02</c:v>
                </c:pt>
                <c:pt idx="88917">
                  <c:v>5.60E+02</c:v>
                </c:pt>
                <c:pt idx="88918">
                  <c:v>5.60E+02</c:v>
                </c:pt>
                <c:pt idx="88919">
                  <c:v>5.60E+02</c:v>
                </c:pt>
                <c:pt idx="88920">
                  <c:v>5.60E+02</c:v>
                </c:pt>
                <c:pt idx="88921">
                  <c:v>5.60E+02</c:v>
                </c:pt>
                <c:pt idx="88922">
                  <c:v>5.60E+02</c:v>
                </c:pt>
                <c:pt idx="88923">
                  <c:v>5.60E+02</c:v>
                </c:pt>
                <c:pt idx="88924">
                  <c:v>5.60E+02</c:v>
                </c:pt>
                <c:pt idx="88925">
                  <c:v>5.60E+02</c:v>
                </c:pt>
                <c:pt idx="88926">
                  <c:v>5.60E+02</c:v>
                </c:pt>
                <c:pt idx="88927">
                  <c:v>5.60E+02</c:v>
                </c:pt>
                <c:pt idx="88928">
                  <c:v>5.60E+02</c:v>
                </c:pt>
                <c:pt idx="88929">
                  <c:v>5.60E+02</c:v>
                </c:pt>
                <c:pt idx="88930">
                  <c:v>5.60E+02</c:v>
                </c:pt>
                <c:pt idx="88931">
                  <c:v>5.60E+02</c:v>
                </c:pt>
                <c:pt idx="88932">
                  <c:v>5.60E+02</c:v>
                </c:pt>
                <c:pt idx="88933">
                  <c:v>5.60E+02</c:v>
                </c:pt>
                <c:pt idx="88934">
                  <c:v>5.60E+02</c:v>
                </c:pt>
                <c:pt idx="88935">
                  <c:v>5.60E+02</c:v>
                </c:pt>
                <c:pt idx="88936">
                  <c:v>5.60E+02</c:v>
                </c:pt>
                <c:pt idx="88937">
                  <c:v>5.60E+02</c:v>
                </c:pt>
                <c:pt idx="88938">
                  <c:v>5.60E+02</c:v>
                </c:pt>
                <c:pt idx="88939">
                  <c:v>5.60E+02</c:v>
                </c:pt>
                <c:pt idx="88940">
                  <c:v>5.60E+02</c:v>
                </c:pt>
                <c:pt idx="88941">
                  <c:v>5.60E+02</c:v>
                </c:pt>
                <c:pt idx="88942">
                  <c:v>5.60E+02</c:v>
                </c:pt>
                <c:pt idx="88943">
                  <c:v>5.60E+02</c:v>
                </c:pt>
                <c:pt idx="88944">
                  <c:v>5.60E+02</c:v>
                </c:pt>
                <c:pt idx="88945">
                  <c:v>5.60E+02</c:v>
                </c:pt>
                <c:pt idx="88946">
                  <c:v>5.60E+02</c:v>
                </c:pt>
                <c:pt idx="88947">
                  <c:v>5.60E+02</c:v>
                </c:pt>
                <c:pt idx="88948">
                  <c:v>5.60E+02</c:v>
                </c:pt>
                <c:pt idx="88949">
                  <c:v>5.60E+02</c:v>
                </c:pt>
                <c:pt idx="88950">
                  <c:v>5.60E+02</c:v>
                </c:pt>
                <c:pt idx="88951">
                  <c:v>5.60E+02</c:v>
                </c:pt>
                <c:pt idx="88952">
                  <c:v>5.60E+02</c:v>
                </c:pt>
                <c:pt idx="88953">
                  <c:v>5.60E+02</c:v>
                </c:pt>
                <c:pt idx="88954">
                  <c:v>5.60E+02</c:v>
                </c:pt>
                <c:pt idx="88955">
                  <c:v>5.60E+02</c:v>
                </c:pt>
                <c:pt idx="88956">
                  <c:v>5.60E+02</c:v>
                </c:pt>
                <c:pt idx="88957">
                  <c:v>5.60E+02</c:v>
                </c:pt>
                <c:pt idx="88958">
                  <c:v>5.60E+02</c:v>
                </c:pt>
                <c:pt idx="88959">
                  <c:v>5.60E+02</c:v>
                </c:pt>
                <c:pt idx="88960">
                  <c:v>5.60E+02</c:v>
                </c:pt>
                <c:pt idx="88961">
                  <c:v>5.60E+02</c:v>
                </c:pt>
                <c:pt idx="88962">
                  <c:v>5.60E+02</c:v>
                </c:pt>
                <c:pt idx="88963">
                  <c:v>5.60E+02</c:v>
                </c:pt>
                <c:pt idx="88964">
                  <c:v>5.60E+02</c:v>
                </c:pt>
                <c:pt idx="88965">
                  <c:v>5.60E+02</c:v>
                </c:pt>
                <c:pt idx="88966">
                  <c:v>5.60E+02</c:v>
                </c:pt>
                <c:pt idx="88967">
                  <c:v>5.60E+02</c:v>
                </c:pt>
                <c:pt idx="88968">
                  <c:v>5.60E+02</c:v>
                </c:pt>
                <c:pt idx="88969">
                  <c:v>5.60E+02</c:v>
                </c:pt>
                <c:pt idx="88970">
                  <c:v>5.60E+02</c:v>
                </c:pt>
                <c:pt idx="88971">
                  <c:v>5.60E+02</c:v>
                </c:pt>
                <c:pt idx="88972">
                  <c:v>5.60E+02</c:v>
                </c:pt>
                <c:pt idx="88973">
                  <c:v>5.60E+02</c:v>
                </c:pt>
                <c:pt idx="88974">
                  <c:v>5.60E+02</c:v>
                </c:pt>
                <c:pt idx="88975">
                  <c:v>5.60E+02</c:v>
                </c:pt>
                <c:pt idx="88976">
                  <c:v>5.60E+02</c:v>
                </c:pt>
                <c:pt idx="88977">
                  <c:v>5.60E+02</c:v>
                </c:pt>
                <c:pt idx="88978">
                  <c:v>5.60E+02</c:v>
                </c:pt>
                <c:pt idx="88979">
                  <c:v>5.60E+02</c:v>
                </c:pt>
                <c:pt idx="88980">
                  <c:v>5.60E+02</c:v>
                </c:pt>
                <c:pt idx="88981">
                  <c:v>5.60E+02</c:v>
                </c:pt>
                <c:pt idx="88982">
                  <c:v>5.60E+02</c:v>
                </c:pt>
                <c:pt idx="88983">
                  <c:v>5.60E+02</c:v>
                </c:pt>
                <c:pt idx="88984">
                  <c:v>5.60E+02</c:v>
                </c:pt>
                <c:pt idx="88985">
                  <c:v>5.60E+02</c:v>
                </c:pt>
                <c:pt idx="88986">
                  <c:v>5.60E+02</c:v>
                </c:pt>
                <c:pt idx="88987">
                  <c:v>5.60E+02</c:v>
                </c:pt>
                <c:pt idx="88988">
                  <c:v>5.60E+02</c:v>
                </c:pt>
                <c:pt idx="88989">
                  <c:v>5.60E+02</c:v>
                </c:pt>
                <c:pt idx="88990">
                  <c:v>5.60E+02</c:v>
                </c:pt>
                <c:pt idx="88991">
                  <c:v>5.60E+02</c:v>
                </c:pt>
                <c:pt idx="88992">
                  <c:v>5.60E+02</c:v>
                </c:pt>
                <c:pt idx="88993">
                  <c:v>5.60E+02</c:v>
                </c:pt>
                <c:pt idx="88994">
                  <c:v>5.60E+02</c:v>
                </c:pt>
                <c:pt idx="88995">
                  <c:v>5.60E+02</c:v>
                </c:pt>
                <c:pt idx="88996">
                  <c:v>5.60E+02</c:v>
                </c:pt>
                <c:pt idx="88997">
                  <c:v>5.60E+02</c:v>
                </c:pt>
                <c:pt idx="88998">
                  <c:v>5.60E+02</c:v>
                </c:pt>
                <c:pt idx="88999">
                  <c:v>5.60E+02</c:v>
                </c:pt>
                <c:pt idx="89000">
                  <c:v>5.60E+02</c:v>
                </c:pt>
                <c:pt idx="89001">
                  <c:v>5.60E+02</c:v>
                </c:pt>
                <c:pt idx="89002">
                  <c:v>5.60E+02</c:v>
                </c:pt>
                <c:pt idx="89003">
                  <c:v>5.60E+02</c:v>
                </c:pt>
                <c:pt idx="89004">
                  <c:v>5.60E+02</c:v>
                </c:pt>
                <c:pt idx="89005">
                  <c:v>5.60E+02</c:v>
                </c:pt>
                <c:pt idx="89006">
                  <c:v>5.60E+02</c:v>
                </c:pt>
                <c:pt idx="89007">
                  <c:v>5.60E+02</c:v>
                </c:pt>
                <c:pt idx="89008">
                  <c:v>5.60E+02</c:v>
                </c:pt>
                <c:pt idx="89009">
                  <c:v>5.60E+02</c:v>
                </c:pt>
                <c:pt idx="89010">
                  <c:v>5.60E+02</c:v>
                </c:pt>
                <c:pt idx="89011">
                  <c:v>5.60E+02</c:v>
                </c:pt>
                <c:pt idx="89012">
                  <c:v>5.60E+02</c:v>
                </c:pt>
                <c:pt idx="89013">
                  <c:v>5.60E+02</c:v>
                </c:pt>
                <c:pt idx="89014">
                  <c:v>5.60E+02</c:v>
                </c:pt>
                <c:pt idx="89015">
                  <c:v>5.60E+02</c:v>
                </c:pt>
                <c:pt idx="89016">
                  <c:v>5.60E+02</c:v>
                </c:pt>
                <c:pt idx="89017">
                  <c:v>5.60E+02</c:v>
                </c:pt>
                <c:pt idx="89018">
                  <c:v>5.60E+02</c:v>
                </c:pt>
                <c:pt idx="89019">
                  <c:v>5.60E+02</c:v>
                </c:pt>
                <c:pt idx="89020">
                  <c:v>5.60E+02</c:v>
                </c:pt>
                <c:pt idx="89021">
                  <c:v>5.60E+02</c:v>
                </c:pt>
                <c:pt idx="89022">
                  <c:v>5.60E+02</c:v>
                </c:pt>
                <c:pt idx="89023">
                  <c:v>5.60E+02</c:v>
                </c:pt>
                <c:pt idx="89024">
                  <c:v>5.60E+02</c:v>
                </c:pt>
                <c:pt idx="89025">
                  <c:v>5.60E+02</c:v>
                </c:pt>
                <c:pt idx="89026">
                  <c:v>5.60E+02</c:v>
                </c:pt>
                <c:pt idx="89027">
                  <c:v>5.60E+02</c:v>
                </c:pt>
                <c:pt idx="89028">
                  <c:v>5.60E+02</c:v>
                </c:pt>
                <c:pt idx="89029">
                  <c:v>5.60E+02</c:v>
                </c:pt>
                <c:pt idx="89030">
                  <c:v>5.60E+02</c:v>
                </c:pt>
                <c:pt idx="89031">
                  <c:v>5.60E+02</c:v>
                </c:pt>
                <c:pt idx="89032">
                  <c:v>5.60E+02</c:v>
                </c:pt>
                <c:pt idx="89033">
                  <c:v>5.60E+02</c:v>
                </c:pt>
                <c:pt idx="89034">
                  <c:v>5.60E+02</c:v>
                </c:pt>
                <c:pt idx="89035">
                  <c:v>5.60E+02</c:v>
                </c:pt>
                <c:pt idx="89036">
                  <c:v>5.60E+02</c:v>
                </c:pt>
                <c:pt idx="89037">
                  <c:v>5.60E+02</c:v>
                </c:pt>
                <c:pt idx="89038">
                  <c:v>5.60E+02</c:v>
                </c:pt>
                <c:pt idx="89039">
                  <c:v>5.60E+02</c:v>
                </c:pt>
                <c:pt idx="89040">
                  <c:v>5.60E+02</c:v>
                </c:pt>
                <c:pt idx="89041">
                  <c:v>5.60E+02</c:v>
                </c:pt>
                <c:pt idx="89042">
                  <c:v>5.60E+02</c:v>
                </c:pt>
                <c:pt idx="89043">
                  <c:v>5.60E+02</c:v>
                </c:pt>
                <c:pt idx="89044">
                  <c:v>5.60E+02</c:v>
                </c:pt>
                <c:pt idx="89045">
                  <c:v>5.60E+02</c:v>
                </c:pt>
                <c:pt idx="89046">
                  <c:v>5.60E+02</c:v>
                </c:pt>
                <c:pt idx="89047">
                  <c:v>5.60E+02</c:v>
                </c:pt>
                <c:pt idx="89048">
                  <c:v>5.60E+02</c:v>
                </c:pt>
                <c:pt idx="89049">
                  <c:v>5.60E+02</c:v>
                </c:pt>
                <c:pt idx="89050">
                  <c:v>5.60E+02</c:v>
                </c:pt>
                <c:pt idx="89051">
                  <c:v>5.60E+02</c:v>
                </c:pt>
                <c:pt idx="89052">
                  <c:v>5.60E+02</c:v>
                </c:pt>
                <c:pt idx="89053">
                  <c:v>5.60E+02</c:v>
                </c:pt>
                <c:pt idx="89054">
                  <c:v>5.60E+02</c:v>
                </c:pt>
                <c:pt idx="89055">
                  <c:v>5.60E+02</c:v>
                </c:pt>
                <c:pt idx="89056">
                  <c:v>5.60E+02</c:v>
                </c:pt>
                <c:pt idx="89057">
                  <c:v>5.60E+02</c:v>
                </c:pt>
                <c:pt idx="89058">
                  <c:v>5.60E+02</c:v>
                </c:pt>
                <c:pt idx="89059">
                  <c:v>5.60E+02</c:v>
                </c:pt>
                <c:pt idx="89060">
                  <c:v>5.60E+02</c:v>
                </c:pt>
                <c:pt idx="89061">
                  <c:v>5.60E+02</c:v>
                </c:pt>
                <c:pt idx="89062">
                  <c:v>5.60E+02</c:v>
                </c:pt>
                <c:pt idx="89063">
                  <c:v>5.60E+02</c:v>
                </c:pt>
                <c:pt idx="89064">
                  <c:v>5.60E+02</c:v>
                </c:pt>
                <c:pt idx="89065">
                  <c:v>5.60E+02</c:v>
                </c:pt>
                <c:pt idx="89066">
                  <c:v>5.60E+02</c:v>
                </c:pt>
                <c:pt idx="89067">
                  <c:v>5.60E+02</c:v>
                </c:pt>
                <c:pt idx="89068">
                  <c:v>5.60E+02</c:v>
                </c:pt>
                <c:pt idx="89069">
                  <c:v>5.60E+02</c:v>
                </c:pt>
                <c:pt idx="89070">
                  <c:v>5.60E+02</c:v>
                </c:pt>
                <c:pt idx="89071">
                  <c:v>5.60E+02</c:v>
                </c:pt>
                <c:pt idx="89072">
                  <c:v>5.60E+02</c:v>
                </c:pt>
                <c:pt idx="89073">
                  <c:v>5.60E+02</c:v>
                </c:pt>
                <c:pt idx="89074">
                  <c:v>5.60E+02</c:v>
                </c:pt>
                <c:pt idx="89075">
                  <c:v>5.60E+02</c:v>
                </c:pt>
                <c:pt idx="89076">
                  <c:v>5.60E+02</c:v>
                </c:pt>
                <c:pt idx="89077">
                  <c:v>5.60E+02</c:v>
                </c:pt>
                <c:pt idx="89078">
                  <c:v>5.60E+02</c:v>
                </c:pt>
                <c:pt idx="89079">
                  <c:v>5.60E+02</c:v>
                </c:pt>
                <c:pt idx="89080">
                  <c:v>5.60E+02</c:v>
                </c:pt>
                <c:pt idx="89081">
                  <c:v>5.60E+02</c:v>
                </c:pt>
                <c:pt idx="89082">
                  <c:v>5.60E+02</c:v>
                </c:pt>
                <c:pt idx="89083">
                  <c:v>5.60E+02</c:v>
                </c:pt>
                <c:pt idx="89084">
                  <c:v>5.60E+02</c:v>
                </c:pt>
                <c:pt idx="89085">
                  <c:v>5.60E+02</c:v>
                </c:pt>
                <c:pt idx="89086">
                  <c:v>5.60E+02</c:v>
                </c:pt>
                <c:pt idx="89087">
                  <c:v>5.60E+02</c:v>
                </c:pt>
                <c:pt idx="89088">
                  <c:v>5.60E+02</c:v>
                </c:pt>
                <c:pt idx="89089">
                  <c:v>5.60E+02</c:v>
                </c:pt>
                <c:pt idx="89090">
                  <c:v>5.60E+02</c:v>
                </c:pt>
                <c:pt idx="89091">
                  <c:v>5.60E+02</c:v>
                </c:pt>
                <c:pt idx="89092">
                  <c:v>5.60E+02</c:v>
                </c:pt>
                <c:pt idx="89093">
                  <c:v>5.60E+02</c:v>
                </c:pt>
                <c:pt idx="89094">
                  <c:v>5.60E+02</c:v>
                </c:pt>
                <c:pt idx="89095">
                  <c:v>5.60E+02</c:v>
                </c:pt>
                <c:pt idx="89096">
                  <c:v>5.60E+02</c:v>
                </c:pt>
                <c:pt idx="89097">
                  <c:v>5.60E+02</c:v>
                </c:pt>
                <c:pt idx="89098">
                  <c:v>5.60E+02</c:v>
                </c:pt>
                <c:pt idx="89099">
                  <c:v>5.60E+02</c:v>
                </c:pt>
                <c:pt idx="89100">
                  <c:v>5.60E+02</c:v>
                </c:pt>
                <c:pt idx="89101">
                  <c:v>5.60E+02</c:v>
                </c:pt>
                <c:pt idx="89102">
                  <c:v>5.60E+02</c:v>
                </c:pt>
                <c:pt idx="89103">
                  <c:v>5.60E+02</c:v>
                </c:pt>
                <c:pt idx="89104">
                  <c:v>5.60E+02</c:v>
                </c:pt>
                <c:pt idx="89105">
                  <c:v>5.60E+02</c:v>
                </c:pt>
                <c:pt idx="89106">
                  <c:v>5.60E+02</c:v>
                </c:pt>
                <c:pt idx="89107">
                  <c:v>5.60E+02</c:v>
                </c:pt>
                <c:pt idx="89108">
                  <c:v>5.60E+02</c:v>
                </c:pt>
                <c:pt idx="89109">
                  <c:v>5.60E+02</c:v>
                </c:pt>
                <c:pt idx="89110">
                  <c:v>5.60E+02</c:v>
                </c:pt>
                <c:pt idx="89111">
                  <c:v>5.60E+02</c:v>
                </c:pt>
                <c:pt idx="89112">
                  <c:v>5.60E+02</c:v>
                </c:pt>
                <c:pt idx="89113">
                  <c:v>5.60E+02</c:v>
                </c:pt>
                <c:pt idx="89114">
                  <c:v>5.60E+02</c:v>
                </c:pt>
                <c:pt idx="89115">
                  <c:v>5.60E+02</c:v>
                </c:pt>
                <c:pt idx="89116">
                  <c:v>5.60E+02</c:v>
                </c:pt>
                <c:pt idx="89117">
                  <c:v>5.60E+02</c:v>
                </c:pt>
                <c:pt idx="89118">
                  <c:v>5.60E+02</c:v>
                </c:pt>
                <c:pt idx="89119">
                  <c:v>5.60E+02</c:v>
                </c:pt>
                <c:pt idx="89120">
                  <c:v>5.60E+02</c:v>
                </c:pt>
                <c:pt idx="89121">
                  <c:v>5.60E+02</c:v>
                </c:pt>
                <c:pt idx="89122">
                  <c:v>5.60E+02</c:v>
                </c:pt>
                <c:pt idx="89123">
                  <c:v>5.60E+02</c:v>
                </c:pt>
                <c:pt idx="89124">
                  <c:v>5.60E+02</c:v>
                </c:pt>
                <c:pt idx="89125">
                  <c:v>5.60E+02</c:v>
                </c:pt>
                <c:pt idx="89126">
                  <c:v>5.60E+02</c:v>
                </c:pt>
                <c:pt idx="89127">
                  <c:v>5.60E+02</c:v>
                </c:pt>
                <c:pt idx="89128">
                  <c:v>5.60E+02</c:v>
                </c:pt>
                <c:pt idx="89129">
                  <c:v>5.60E+02</c:v>
                </c:pt>
                <c:pt idx="89130">
                  <c:v>5.60E+02</c:v>
                </c:pt>
                <c:pt idx="89131">
                  <c:v>5.60E+02</c:v>
                </c:pt>
                <c:pt idx="89132">
                  <c:v>5.61E+02</c:v>
                </c:pt>
                <c:pt idx="89133">
                  <c:v>5.67E+02</c:v>
                </c:pt>
                <c:pt idx="89134">
                  <c:v>5.76E+02</c:v>
                </c:pt>
                <c:pt idx="89135">
                  <c:v>5.80E+02</c:v>
                </c:pt>
                <c:pt idx="89136">
                  <c:v>5.80E+02</c:v>
                </c:pt>
                <c:pt idx="89137">
                  <c:v>5.80E+02</c:v>
                </c:pt>
                <c:pt idx="89138">
                  <c:v>5.80E+02</c:v>
                </c:pt>
                <c:pt idx="89139">
                  <c:v>5.80E+02</c:v>
                </c:pt>
                <c:pt idx="89140">
                  <c:v>5.80E+02</c:v>
                </c:pt>
                <c:pt idx="89141">
                  <c:v>5.80E+02</c:v>
                </c:pt>
                <c:pt idx="89142">
                  <c:v>5.80E+02</c:v>
                </c:pt>
                <c:pt idx="89143">
                  <c:v>5.80E+02</c:v>
                </c:pt>
                <c:pt idx="89144">
                  <c:v>5.80E+02</c:v>
                </c:pt>
                <c:pt idx="89145">
                  <c:v>5.80E+02</c:v>
                </c:pt>
                <c:pt idx="89146">
                  <c:v>5.80E+02</c:v>
                </c:pt>
                <c:pt idx="89147">
                  <c:v>5.80E+02</c:v>
                </c:pt>
                <c:pt idx="89148">
                  <c:v>5.80E+02</c:v>
                </c:pt>
                <c:pt idx="89149">
                  <c:v>5.80E+02</c:v>
                </c:pt>
                <c:pt idx="89150">
                  <c:v>5.80E+02</c:v>
                </c:pt>
                <c:pt idx="89151">
                  <c:v>5.80E+02</c:v>
                </c:pt>
                <c:pt idx="89152">
                  <c:v>5.80E+02</c:v>
                </c:pt>
                <c:pt idx="89153">
                  <c:v>5.80E+02</c:v>
                </c:pt>
                <c:pt idx="89154">
                  <c:v>5.80E+02</c:v>
                </c:pt>
                <c:pt idx="89155">
                  <c:v>5.80E+02</c:v>
                </c:pt>
                <c:pt idx="89156">
                  <c:v>5.80E+02</c:v>
                </c:pt>
                <c:pt idx="89157">
                  <c:v>5.80E+02</c:v>
                </c:pt>
                <c:pt idx="89158">
                  <c:v>5.80E+02</c:v>
                </c:pt>
                <c:pt idx="89159">
                  <c:v>5.80E+02</c:v>
                </c:pt>
                <c:pt idx="89160">
                  <c:v>5.80E+02</c:v>
                </c:pt>
                <c:pt idx="89161">
                  <c:v>5.80E+02</c:v>
                </c:pt>
                <c:pt idx="89162">
                  <c:v>5.80E+02</c:v>
                </c:pt>
                <c:pt idx="89163">
                  <c:v>5.80E+02</c:v>
                </c:pt>
                <c:pt idx="89164">
                  <c:v>5.80E+02</c:v>
                </c:pt>
                <c:pt idx="89165">
                  <c:v>5.80E+02</c:v>
                </c:pt>
                <c:pt idx="89166">
                  <c:v>5.80E+02</c:v>
                </c:pt>
                <c:pt idx="89167">
                  <c:v>5.80E+02</c:v>
                </c:pt>
                <c:pt idx="89168">
                  <c:v>5.80E+02</c:v>
                </c:pt>
                <c:pt idx="89169">
                  <c:v>5.80E+02</c:v>
                </c:pt>
                <c:pt idx="89170">
                  <c:v>5.80E+02</c:v>
                </c:pt>
                <c:pt idx="89171">
                  <c:v>5.80E+02</c:v>
                </c:pt>
                <c:pt idx="89172">
                  <c:v>5.80E+02</c:v>
                </c:pt>
                <c:pt idx="89173">
                  <c:v>5.80E+02</c:v>
                </c:pt>
                <c:pt idx="89174">
                  <c:v>5.80E+02</c:v>
                </c:pt>
                <c:pt idx="89175">
                  <c:v>5.80E+02</c:v>
                </c:pt>
                <c:pt idx="89176">
                  <c:v>5.80E+02</c:v>
                </c:pt>
                <c:pt idx="89177">
                  <c:v>5.80E+02</c:v>
                </c:pt>
                <c:pt idx="89178">
                  <c:v>5.80E+02</c:v>
                </c:pt>
                <c:pt idx="89179">
                  <c:v>5.80E+02</c:v>
                </c:pt>
                <c:pt idx="89180">
                  <c:v>5.80E+02</c:v>
                </c:pt>
                <c:pt idx="89181">
                  <c:v>5.80E+02</c:v>
                </c:pt>
                <c:pt idx="89182">
                  <c:v>5.80E+02</c:v>
                </c:pt>
                <c:pt idx="89183">
                  <c:v>5.80E+02</c:v>
                </c:pt>
                <c:pt idx="89184">
                  <c:v>5.80E+02</c:v>
                </c:pt>
                <c:pt idx="89185">
                  <c:v>5.80E+02</c:v>
                </c:pt>
                <c:pt idx="89186">
                  <c:v>5.80E+02</c:v>
                </c:pt>
                <c:pt idx="89187">
                  <c:v>5.80E+02</c:v>
                </c:pt>
                <c:pt idx="89188">
                  <c:v>5.80E+02</c:v>
                </c:pt>
                <c:pt idx="89189">
                  <c:v>5.80E+02</c:v>
                </c:pt>
                <c:pt idx="89190">
                  <c:v>5.80E+02</c:v>
                </c:pt>
                <c:pt idx="89191">
                  <c:v>5.80E+02</c:v>
                </c:pt>
                <c:pt idx="89192">
                  <c:v>5.80E+02</c:v>
                </c:pt>
                <c:pt idx="89193">
                  <c:v>5.80E+02</c:v>
                </c:pt>
                <c:pt idx="89194">
                  <c:v>5.80E+02</c:v>
                </c:pt>
                <c:pt idx="89195">
                  <c:v>5.80E+02</c:v>
                </c:pt>
                <c:pt idx="89196">
                  <c:v>5.80E+02</c:v>
                </c:pt>
                <c:pt idx="89197">
                  <c:v>5.80E+02</c:v>
                </c:pt>
                <c:pt idx="89198">
                  <c:v>5.80E+02</c:v>
                </c:pt>
                <c:pt idx="89199">
                  <c:v>5.80E+02</c:v>
                </c:pt>
                <c:pt idx="89200">
                  <c:v>5.80E+02</c:v>
                </c:pt>
                <c:pt idx="89201">
                  <c:v>5.80E+02</c:v>
                </c:pt>
                <c:pt idx="89202">
                  <c:v>5.80E+02</c:v>
                </c:pt>
                <c:pt idx="89203">
                  <c:v>5.80E+02</c:v>
                </c:pt>
                <c:pt idx="89204">
                  <c:v>5.80E+02</c:v>
                </c:pt>
                <c:pt idx="89205">
                  <c:v>5.80E+02</c:v>
                </c:pt>
                <c:pt idx="89206">
                  <c:v>5.80E+02</c:v>
                </c:pt>
                <c:pt idx="89207">
                  <c:v>5.80E+02</c:v>
                </c:pt>
                <c:pt idx="89208">
                  <c:v>5.80E+02</c:v>
                </c:pt>
                <c:pt idx="89209">
                  <c:v>5.80E+02</c:v>
                </c:pt>
                <c:pt idx="89210">
                  <c:v>5.80E+02</c:v>
                </c:pt>
                <c:pt idx="89211">
                  <c:v>5.80E+02</c:v>
                </c:pt>
                <c:pt idx="89212">
                  <c:v>5.80E+02</c:v>
                </c:pt>
                <c:pt idx="89213">
                  <c:v>5.80E+02</c:v>
                </c:pt>
                <c:pt idx="89214">
                  <c:v>5.80E+02</c:v>
                </c:pt>
                <c:pt idx="89215">
                  <c:v>5.80E+02</c:v>
                </c:pt>
                <c:pt idx="89216">
                  <c:v>5.80E+02</c:v>
                </c:pt>
                <c:pt idx="89217">
                  <c:v>5.80E+02</c:v>
                </c:pt>
                <c:pt idx="89218">
                  <c:v>5.80E+02</c:v>
                </c:pt>
                <c:pt idx="89219">
                  <c:v>5.80E+02</c:v>
                </c:pt>
                <c:pt idx="89220">
                  <c:v>5.80E+02</c:v>
                </c:pt>
                <c:pt idx="89221">
                  <c:v>5.80E+02</c:v>
                </c:pt>
                <c:pt idx="89222">
                  <c:v>5.80E+02</c:v>
                </c:pt>
                <c:pt idx="89223">
                  <c:v>5.80E+02</c:v>
                </c:pt>
                <c:pt idx="89224">
                  <c:v>5.80E+02</c:v>
                </c:pt>
                <c:pt idx="89225">
                  <c:v>5.80E+02</c:v>
                </c:pt>
                <c:pt idx="89226">
                  <c:v>5.80E+02</c:v>
                </c:pt>
                <c:pt idx="89227">
                  <c:v>5.80E+02</c:v>
                </c:pt>
                <c:pt idx="89228">
                  <c:v>5.80E+02</c:v>
                </c:pt>
                <c:pt idx="89229">
                  <c:v>5.80E+02</c:v>
                </c:pt>
                <c:pt idx="89230">
                  <c:v>5.80E+02</c:v>
                </c:pt>
                <c:pt idx="89231">
                  <c:v>5.80E+02</c:v>
                </c:pt>
                <c:pt idx="89232">
                  <c:v>5.80E+02</c:v>
                </c:pt>
                <c:pt idx="89233">
                  <c:v>5.80E+02</c:v>
                </c:pt>
                <c:pt idx="89234">
                  <c:v>5.80E+02</c:v>
                </c:pt>
                <c:pt idx="89235">
                  <c:v>5.80E+02</c:v>
                </c:pt>
                <c:pt idx="89236">
                  <c:v>5.80E+02</c:v>
                </c:pt>
                <c:pt idx="89237">
                  <c:v>5.80E+02</c:v>
                </c:pt>
                <c:pt idx="89238">
                  <c:v>5.80E+02</c:v>
                </c:pt>
                <c:pt idx="89239">
                  <c:v>5.80E+02</c:v>
                </c:pt>
                <c:pt idx="89240">
                  <c:v>5.80E+02</c:v>
                </c:pt>
                <c:pt idx="89241">
                  <c:v>5.80E+02</c:v>
                </c:pt>
                <c:pt idx="89242">
                  <c:v>5.80E+02</c:v>
                </c:pt>
                <c:pt idx="89243">
                  <c:v>5.80E+02</c:v>
                </c:pt>
                <c:pt idx="89244">
                  <c:v>5.80E+02</c:v>
                </c:pt>
                <c:pt idx="89245">
                  <c:v>5.80E+02</c:v>
                </c:pt>
                <c:pt idx="89246">
                  <c:v>5.80E+02</c:v>
                </c:pt>
                <c:pt idx="89247">
                  <c:v>5.80E+02</c:v>
                </c:pt>
                <c:pt idx="89248">
                  <c:v>5.80E+02</c:v>
                </c:pt>
                <c:pt idx="89249">
                  <c:v>5.80E+02</c:v>
                </c:pt>
                <c:pt idx="89250">
                  <c:v>5.80E+02</c:v>
                </c:pt>
                <c:pt idx="89251">
                  <c:v>5.80E+02</c:v>
                </c:pt>
                <c:pt idx="89252">
                  <c:v>5.80E+02</c:v>
                </c:pt>
                <c:pt idx="89253">
                  <c:v>5.80E+02</c:v>
                </c:pt>
                <c:pt idx="89254">
                  <c:v>5.80E+02</c:v>
                </c:pt>
                <c:pt idx="89255">
                  <c:v>5.80E+02</c:v>
                </c:pt>
                <c:pt idx="89256">
                  <c:v>5.80E+02</c:v>
                </c:pt>
                <c:pt idx="89257">
                  <c:v>5.80E+02</c:v>
                </c:pt>
                <c:pt idx="89258">
                  <c:v>5.80E+02</c:v>
                </c:pt>
                <c:pt idx="89259">
                  <c:v>5.80E+02</c:v>
                </c:pt>
                <c:pt idx="89260">
                  <c:v>5.80E+02</c:v>
                </c:pt>
                <c:pt idx="89261">
                  <c:v>5.80E+02</c:v>
                </c:pt>
                <c:pt idx="89262">
                  <c:v>5.80E+02</c:v>
                </c:pt>
                <c:pt idx="89263">
                  <c:v>5.80E+02</c:v>
                </c:pt>
                <c:pt idx="89264">
                  <c:v>5.80E+02</c:v>
                </c:pt>
                <c:pt idx="89265">
                  <c:v>5.80E+02</c:v>
                </c:pt>
                <c:pt idx="89266">
                  <c:v>5.80E+02</c:v>
                </c:pt>
                <c:pt idx="89267">
                  <c:v>5.80E+02</c:v>
                </c:pt>
                <c:pt idx="89268">
                  <c:v>5.80E+02</c:v>
                </c:pt>
                <c:pt idx="89269">
                  <c:v>5.80E+02</c:v>
                </c:pt>
                <c:pt idx="89270">
                  <c:v>5.80E+02</c:v>
                </c:pt>
                <c:pt idx="89271">
                  <c:v>5.80E+02</c:v>
                </c:pt>
                <c:pt idx="89272">
                  <c:v>5.80E+02</c:v>
                </c:pt>
                <c:pt idx="89273">
                  <c:v>5.80E+02</c:v>
                </c:pt>
                <c:pt idx="89274">
                  <c:v>5.80E+02</c:v>
                </c:pt>
                <c:pt idx="89275">
                  <c:v>5.80E+02</c:v>
                </c:pt>
                <c:pt idx="89276">
                  <c:v>5.80E+02</c:v>
                </c:pt>
                <c:pt idx="89277">
                  <c:v>5.80E+02</c:v>
                </c:pt>
                <c:pt idx="89278">
                  <c:v>5.80E+02</c:v>
                </c:pt>
                <c:pt idx="89279">
                  <c:v>5.80E+02</c:v>
                </c:pt>
                <c:pt idx="89280">
                  <c:v>5.80E+02</c:v>
                </c:pt>
                <c:pt idx="89281">
                  <c:v>5.80E+02</c:v>
                </c:pt>
                <c:pt idx="89282">
                  <c:v>5.80E+02</c:v>
                </c:pt>
                <c:pt idx="89283">
                  <c:v>5.80E+02</c:v>
                </c:pt>
                <c:pt idx="89284">
                  <c:v>5.80E+02</c:v>
                </c:pt>
                <c:pt idx="89285">
                  <c:v>5.80E+02</c:v>
                </c:pt>
                <c:pt idx="89286">
                  <c:v>5.80E+02</c:v>
                </c:pt>
                <c:pt idx="89287">
                  <c:v>5.80E+02</c:v>
                </c:pt>
                <c:pt idx="89288">
                  <c:v>5.80E+02</c:v>
                </c:pt>
                <c:pt idx="89289">
                  <c:v>5.80E+02</c:v>
                </c:pt>
                <c:pt idx="89290">
                  <c:v>5.80E+02</c:v>
                </c:pt>
                <c:pt idx="89291">
                  <c:v>5.80E+02</c:v>
                </c:pt>
                <c:pt idx="89292">
                  <c:v>5.80E+02</c:v>
                </c:pt>
                <c:pt idx="89293">
                  <c:v>5.80E+02</c:v>
                </c:pt>
                <c:pt idx="89294">
                  <c:v>5.80E+02</c:v>
                </c:pt>
                <c:pt idx="89295">
                  <c:v>5.80E+02</c:v>
                </c:pt>
                <c:pt idx="89296">
                  <c:v>5.80E+02</c:v>
                </c:pt>
                <c:pt idx="89297">
                  <c:v>5.80E+02</c:v>
                </c:pt>
                <c:pt idx="89298">
                  <c:v>5.80E+02</c:v>
                </c:pt>
                <c:pt idx="89299">
                  <c:v>5.80E+02</c:v>
                </c:pt>
                <c:pt idx="89300">
                  <c:v>5.80E+02</c:v>
                </c:pt>
                <c:pt idx="89301">
                  <c:v>5.80E+02</c:v>
                </c:pt>
                <c:pt idx="89302">
                  <c:v>5.80E+02</c:v>
                </c:pt>
                <c:pt idx="89303">
                  <c:v>5.80E+02</c:v>
                </c:pt>
                <c:pt idx="89304">
                  <c:v>5.80E+02</c:v>
                </c:pt>
                <c:pt idx="89305">
                  <c:v>5.80E+02</c:v>
                </c:pt>
                <c:pt idx="89306">
                  <c:v>5.80E+02</c:v>
                </c:pt>
                <c:pt idx="89307">
                  <c:v>5.80E+02</c:v>
                </c:pt>
                <c:pt idx="89308">
                  <c:v>5.80E+02</c:v>
                </c:pt>
                <c:pt idx="89309">
                  <c:v>5.80E+02</c:v>
                </c:pt>
                <c:pt idx="89310">
                  <c:v>5.80E+02</c:v>
                </c:pt>
                <c:pt idx="89311">
                  <c:v>5.80E+02</c:v>
                </c:pt>
                <c:pt idx="89312">
                  <c:v>5.80E+02</c:v>
                </c:pt>
                <c:pt idx="89313">
                  <c:v>5.80E+02</c:v>
                </c:pt>
                <c:pt idx="89314">
                  <c:v>5.80E+02</c:v>
                </c:pt>
                <c:pt idx="89315">
                  <c:v>5.80E+02</c:v>
                </c:pt>
                <c:pt idx="89316">
                  <c:v>5.80E+02</c:v>
                </c:pt>
                <c:pt idx="89317">
                  <c:v>5.80E+02</c:v>
                </c:pt>
                <c:pt idx="89318">
                  <c:v>5.80E+02</c:v>
                </c:pt>
                <c:pt idx="89319">
                  <c:v>5.80E+02</c:v>
                </c:pt>
                <c:pt idx="89320">
                  <c:v>5.80E+02</c:v>
                </c:pt>
                <c:pt idx="89321">
                  <c:v>5.80E+02</c:v>
                </c:pt>
                <c:pt idx="89322">
                  <c:v>5.80E+02</c:v>
                </c:pt>
                <c:pt idx="89323">
                  <c:v>5.80E+02</c:v>
                </c:pt>
                <c:pt idx="89324">
                  <c:v>5.80E+02</c:v>
                </c:pt>
                <c:pt idx="89325">
                  <c:v>5.80E+02</c:v>
                </c:pt>
                <c:pt idx="89326">
                  <c:v>5.80E+02</c:v>
                </c:pt>
                <c:pt idx="89327">
                  <c:v>5.80E+02</c:v>
                </c:pt>
                <c:pt idx="89328">
                  <c:v>5.80E+02</c:v>
                </c:pt>
                <c:pt idx="89329">
                  <c:v>5.80E+02</c:v>
                </c:pt>
                <c:pt idx="89330">
                  <c:v>5.80E+02</c:v>
                </c:pt>
                <c:pt idx="89331">
                  <c:v>5.80E+02</c:v>
                </c:pt>
                <c:pt idx="89332">
                  <c:v>5.80E+02</c:v>
                </c:pt>
                <c:pt idx="89333">
                  <c:v>5.80E+02</c:v>
                </c:pt>
                <c:pt idx="89334">
                  <c:v>5.80E+02</c:v>
                </c:pt>
                <c:pt idx="89335">
                  <c:v>5.80E+02</c:v>
                </c:pt>
                <c:pt idx="89336">
                  <c:v>5.80E+02</c:v>
                </c:pt>
                <c:pt idx="89337">
                  <c:v>5.80E+02</c:v>
                </c:pt>
                <c:pt idx="89338">
                  <c:v>5.80E+02</c:v>
                </c:pt>
                <c:pt idx="89339">
                  <c:v>5.80E+02</c:v>
                </c:pt>
                <c:pt idx="89340">
                  <c:v>5.80E+02</c:v>
                </c:pt>
                <c:pt idx="89341">
                  <c:v>5.80E+02</c:v>
                </c:pt>
                <c:pt idx="89342">
                  <c:v>5.80E+02</c:v>
                </c:pt>
                <c:pt idx="89343">
                  <c:v>5.80E+02</c:v>
                </c:pt>
                <c:pt idx="89344">
                  <c:v>5.80E+02</c:v>
                </c:pt>
                <c:pt idx="89345">
                  <c:v>5.80E+02</c:v>
                </c:pt>
                <c:pt idx="89346">
                  <c:v>5.80E+02</c:v>
                </c:pt>
                <c:pt idx="89347">
                  <c:v>5.80E+02</c:v>
                </c:pt>
                <c:pt idx="89348">
                  <c:v>5.80E+02</c:v>
                </c:pt>
                <c:pt idx="89349">
                  <c:v>5.80E+02</c:v>
                </c:pt>
                <c:pt idx="89350">
                  <c:v>5.80E+02</c:v>
                </c:pt>
                <c:pt idx="89351">
                  <c:v>5.80E+02</c:v>
                </c:pt>
                <c:pt idx="89352">
                  <c:v>5.80E+02</c:v>
                </c:pt>
                <c:pt idx="89353">
                  <c:v>5.80E+02</c:v>
                </c:pt>
                <c:pt idx="89354">
                  <c:v>5.80E+02</c:v>
                </c:pt>
                <c:pt idx="89355">
                  <c:v>5.80E+02</c:v>
                </c:pt>
                <c:pt idx="89356">
                  <c:v>5.80E+02</c:v>
                </c:pt>
                <c:pt idx="89357">
                  <c:v>5.80E+02</c:v>
                </c:pt>
                <c:pt idx="89358">
                  <c:v>5.80E+02</c:v>
                </c:pt>
                <c:pt idx="89359">
                  <c:v>5.80E+02</c:v>
                </c:pt>
                <c:pt idx="89360">
                  <c:v>5.80E+02</c:v>
                </c:pt>
                <c:pt idx="89361">
                  <c:v>5.80E+02</c:v>
                </c:pt>
                <c:pt idx="89362">
                  <c:v>5.80E+02</c:v>
                </c:pt>
                <c:pt idx="89363">
                  <c:v>5.80E+02</c:v>
                </c:pt>
                <c:pt idx="89364">
                  <c:v>5.80E+02</c:v>
                </c:pt>
                <c:pt idx="89365">
                  <c:v>5.80E+02</c:v>
                </c:pt>
                <c:pt idx="89366">
                  <c:v>5.80E+02</c:v>
                </c:pt>
                <c:pt idx="89367">
                  <c:v>5.80E+02</c:v>
                </c:pt>
                <c:pt idx="89368">
                  <c:v>5.80E+02</c:v>
                </c:pt>
                <c:pt idx="89369">
                  <c:v>5.80E+02</c:v>
                </c:pt>
                <c:pt idx="89370">
                  <c:v>5.80E+02</c:v>
                </c:pt>
                <c:pt idx="89371">
                  <c:v>5.80E+02</c:v>
                </c:pt>
                <c:pt idx="89372">
                  <c:v>5.80E+02</c:v>
                </c:pt>
                <c:pt idx="89373">
                  <c:v>5.80E+02</c:v>
                </c:pt>
                <c:pt idx="89374">
                  <c:v>5.80E+02</c:v>
                </c:pt>
                <c:pt idx="89375">
                  <c:v>5.80E+02</c:v>
                </c:pt>
                <c:pt idx="89376">
                  <c:v>5.80E+02</c:v>
                </c:pt>
                <c:pt idx="89377">
                  <c:v>5.80E+02</c:v>
                </c:pt>
                <c:pt idx="89378">
                  <c:v>5.80E+02</c:v>
                </c:pt>
                <c:pt idx="89379">
                  <c:v>5.80E+02</c:v>
                </c:pt>
                <c:pt idx="89380">
                  <c:v>5.80E+02</c:v>
                </c:pt>
                <c:pt idx="89381">
                  <c:v>5.80E+02</c:v>
                </c:pt>
                <c:pt idx="89382">
                  <c:v>5.80E+02</c:v>
                </c:pt>
                <c:pt idx="89383">
                  <c:v>5.80E+02</c:v>
                </c:pt>
                <c:pt idx="89384">
                  <c:v>5.80E+02</c:v>
                </c:pt>
                <c:pt idx="89385">
                  <c:v>5.80E+02</c:v>
                </c:pt>
                <c:pt idx="89386">
                  <c:v>5.80E+02</c:v>
                </c:pt>
                <c:pt idx="89387">
                  <c:v>5.80E+02</c:v>
                </c:pt>
                <c:pt idx="89388">
                  <c:v>5.80E+02</c:v>
                </c:pt>
                <c:pt idx="89389">
                  <c:v>5.80E+02</c:v>
                </c:pt>
                <c:pt idx="89390">
                  <c:v>5.80E+02</c:v>
                </c:pt>
                <c:pt idx="89391">
                  <c:v>5.80E+02</c:v>
                </c:pt>
                <c:pt idx="89392">
                  <c:v>5.80E+02</c:v>
                </c:pt>
                <c:pt idx="89393">
                  <c:v>5.80E+02</c:v>
                </c:pt>
                <c:pt idx="89394">
                  <c:v>5.80E+02</c:v>
                </c:pt>
                <c:pt idx="89395">
                  <c:v>5.80E+02</c:v>
                </c:pt>
                <c:pt idx="89396">
                  <c:v>5.80E+02</c:v>
                </c:pt>
                <c:pt idx="89397">
                  <c:v>5.80E+02</c:v>
                </c:pt>
                <c:pt idx="89398">
                  <c:v>5.80E+02</c:v>
                </c:pt>
                <c:pt idx="89399">
                  <c:v>5.80E+02</c:v>
                </c:pt>
                <c:pt idx="89400">
                  <c:v>5.80E+02</c:v>
                </c:pt>
                <c:pt idx="89401">
                  <c:v>5.80E+02</c:v>
                </c:pt>
                <c:pt idx="89402">
                  <c:v>5.80E+02</c:v>
                </c:pt>
                <c:pt idx="89403">
                  <c:v>5.80E+02</c:v>
                </c:pt>
                <c:pt idx="89404">
                  <c:v>5.80E+02</c:v>
                </c:pt>
                <c:pt idx="89405">
                  <c:v>5.80E+02</c:v>
                </c:pt>
                <c:pt idx="89406">
                  <c:v>5.80E+02</c:v>
                </c:pt>
                <c:pt idx="89407">
                  <c:v>5.80E+02</c:v>
                </c:pt>
                <c:pt idx="89408">
                  <c:v>5.80E+02</c:v>
                </c:pt>
                <c:pt idx="89409">
                  <c:v>5.80E+02</c:v>
                </c:pt>
                <c:pt idx="89410">
                  <c:v>5.80E+02</c:v>
                </c:pt>
                <c:pt idx="89411">
                  <c:v>5.80E+02</c:v>
                </c:pt>
                <c:pt idx="89412">
                  <c:v>5.80E+02</c:v>
                </c:pt>
                <c:pt idx="89413">
                  <c:v>5.80E+02</c:v>
                </c:pt>
                <c:pt idx="89414">
                  <c:v>5.80E+02</c:v>
                </c:pt>
                <c:pt idx="89415">
                  <c:v>5.80E+02</c:v>
                </c:pt>
                <c:pt idx="89416">
                  <c:v>5.80E+02</c:v>
                </c:pt>
                <c:pt idx="89417">
                  <c:v>5.80E+02</c:v>
                </c:pt>
                <c:pt idx="89418">
                  <c:v>5.80E+02</c:v>
                </c:pt>
                <c:pt idx="89419">
                  <c:v>5.80E+02</c:v>
                </c:pt>
                <c:pt idx="89420">
                  <c:v>5.80E+02</c:v>
                </c:pt>
                <c:pt idx="89421">
                  <c:v>5.80E+02</c:v>
                </c:pt>
                <c:pt idx="89422">
                  <c:v>5.80E+02</c:v>
                </c:pt>
                <c:pt idx="89423">
                  <c:v>5.80E+02</c:v>
                </c:pt>
                <c:pt idx="89424">
                  <c:v>5.80E+02</c:v>
                </c:pt>
                <c:pt idx="89425">
                  <c:v>5.80E+02</c:v>
                </c:pt>
                <c:pt idx="89426">
                  <c:v>5.80E+02</c:v>
                </c:pt>
                <c:pt idx="89427">
                  <c:v>5.80E+02</c:v>
                </c:pt>
                <c:pt idx="89428">
                  <c:v>5.80E+02</c:v>
                </c:pt>
                <c:pt idx="89429">
                  <c:v>5.80E+02</c:v>
                </c:pt>
                <c:pt idx="89430">
                  <c:v>5.80E+02</c:v>
                </c:pt>
                <c:pt idx="89431">
                  <c:v>5.80E+02</c:v>
                </c:pt>
                <c:pt idx="89432">
                  <c:v>5.80E+02</c:v>
                </c:pt>
                <c:pt idx="89433">
                  <c:v>5.80E+02</c:v>
                </c:pt>
                <c:pt idx="89434">
                  <c:v>5.80E+02</c:v>
                </c:pt>
                <c:pt idx="89435">
                  <c:v>5.80E+02</c:v>
                </c:pt>
                <c:pt idx="89436">
                  <c:v>5.80E+02</c:v>
                </c:pt>
                <c:pt idx="89437">
                  <c:v>5.80E+02</c:v>
                </c:pt>
                <c:pt idx="89438">
                  <c:v>5.80E+02</c:v>
                </c:pt>
                <c:pt idx="89439">
                  <c:v>5.80E+02</c:v>
                </c:pt>
                <c:pt idx="89440">
                  <c:v>5.80E+02</c:v>
                </c:pt>
                <c:pt idx="89441">
                  <c:v>5.80E+02</c:v>
                </c:pt>
                <c:pt idx="89442">
                  <c:v>5.80E+02</c:v>
                </c:pt>
                <c:pt idx="89443">
                  <c:v>5.80E+02</c:v>
                </c:pt>
                <c:pt idx="89444">
                  <c:v>5.80E+02</c:v>
                </c:pt>
                <c:pt idx="89445">
                  <c:v>5.80E+02</c:v>
                </c:pt>
                <c:pt idx="89446">
                  <c:v>5.80E+02</c:v>
                </c:pt>
                <c:pt idx="89447">
                  <c:v>5.80E+02</c:v>
                </c:pt>
                <c:pt idx="89448">
                  <c:v>5.80E+02</c:v>
                </c:pt>
                <c:pt idx="89449">
                  <c:v>5.80E+02</c:v>
                </c:pt>
                <c:pt idx="89450">
                  <c:v>5.80E+02</c:v>
                </c:pt>
                <c:pt idx="89451">
                  <c:v>5.80E+02</c:v>
                </c:pt>
                <c:pt idx="89452">
                  <c:v>5.80E+02</c:v>
                </c:pt>
                <c:pt idx="89453">
                  <c:v>5.80E+02</c:v>
                </c:pt>
                <c:pt idx="89454">
                  <c:v>5.80E+02</c:v>
                </c:pt>
                <c:pt idx="89455">
                  <c:v>5.80E+02</c:v>
                </c:pt>
                <c:pt idx="89456">
                  <c:v>5.80E+02</c:v>
                </c:pt>
                <c:pt idx="89457">
                  <c:v>5.80E+02</c:v>
                </c:pt>
                <c:pt idx="89458">
                  <c:v>5.80E+02</c:v>
                </c:pt>
                <c:pt idx="89459">
                  <c:v>5.80E+02</c:v>
                </c:pt>
                <c:pt idx="89460">
                  <c:v>5.80E+02</c:v>
                </c:pt>
                <c:pt idx="89461">
                  <c:v>5.80E+02</c:v>
                </c:pt>
                <c:pt idx="89462">
                  <c:v>5.80E+02</c:v>
                </c:pt>
                <c:pt idx="89463">
                  <c:v>5.80E+02</c:v>
                </c:pt>
                <c:pt idx="89464">
                  <c:v>5.80E+02</c:v>
                </c:pt>
                <c:pt idx="89465">
                  <c:v>5.80E+02</c:v>
                </c:pt>
                <c:pt idx="89466">
                  <c:v>5.80E+02</c:v>
                </c:pt>
                <c:pt idx="89467">
                  <c:v>5.80E+02</c:v>
                </c:pt>
                <c:pt idx="89468">
                  <c:v>5.80E+02</c:v>
                </c:pt>
                <c:pt idx="89469">
                  <c:v>5.80E+02</c:v>
                </c:pt>
                <c:pt idx="89470">
                  <c:v>5.80E+02</c:v>
                </c:pt>
                <c:pt idx="89471">
                  <c:v>5.80E+02</c:v>
                </c:pt>
                <c:pt idx="89472">
                  <c:v>5.80E+02</c:v>
                </c:pt>
                <c:pt idx="89473">
                  <c:v>5.80E+02</c:v>
                </c:pt>
                <c:pt idx="89474">
                  <c:v>5.80E+02</c:v>
                </c:pt>
                <c:pt idx="89475">
                  <c:v>5.80E+02</c:v>
                </c:pt>
                <c:pt idx="89476">
                  <c:v>5.80E+02</c:v>
                </c:pt>
                <c:pt idx="89477">
                  <c:v>5.80E+02</c:v>
                </c:pt>
                <c:pt idx="89478">
                  <c:v>5.80E+02</c:v>
                </c:pt>
                <c:pt idx="89479">
                  <c:v>5.80E+02</c:v>
                </c:pt>
                <c:pt idx="89480">
                  <c:v>5.80E+02</c:v>
                </c:pt>
                <c:pt idx="89481">
                  <c:v>5.80E+02</c:v>
                </c:pt>
                <c:pt idx="89482">
                  <c:v>5.80E+02</c:v>
                </c:pt>
                <c:pt idx="89483">
                  <c:v>5.80E+02</c:v>
                </c:pt>
                <c:pt idx="89484">
                  <c:v>5.80E+02</c:v>
                </c:pt>
                <c:pt idx="89485">
                  <c:v>5.80E+02</c:v>
                </c:pt>
                <c:pt idx="89486">
                  <c:v>5.80E+02</c:v>
                </c:pt>
                <c:pt idx="89487">
                  <c:v>5.80E+02</c:v>
                </c:pt>
                <c:pt idx="89488">
                  <c:v>5.80E+02</c:v>
                </c:pt>
                <c:pt idx="89489">
                  <c:v>5.80E+02</c:v>
                </c:pt>
                <c:pt idx="89490">
                  <c:v>5.80E+02</c:v>
                </c:pt>
                <c:pt idx="89491">
                  <c:v>5.80E+02</c:v>
                </c:pt>
                <c:pt idx="89492">
                  <c:v>5.80E+02</c:v>
                </c:pt>
                <c:pt idx="89493">
                  <c:v>5.80E+02</c:v>
                </c:pt>
                <c:pt idx="89494">
                  <c:v>5.80E+02</c:v>
                </c:pt>
                <c:pt idx="89495">
                  <c:v>5.80E+02</c:v>
                </c:pt>
                <c:pt idx="89496">
                  <c:v>5.80E+02</c:v>
                </c:pt>
                <c:pt idx="89497">
                  <c:v>5.80E+02</c:v>
                </c:pt>
                <c:pt idx="89498">
                  <c:v>5.80E+02</c:v>
                </c:pt>
                <c:pt idx="89499">
                  <c:v>5.80E+02</c:v>
                </c:pt>
                <c:pt idx="89500">
                  <c:v>5.80E+02</c:v>
                </c:pt>
                <c:pt idx="89501">
                  <c:v>5.80E+02</c:v>
                </c:pt>
                <c:pt idx="89502">
                  <c:v>5.80E+02</c:v>
                </c:pt>
                <c:pt idx="89503">
                  <c:v>5.80E+02</c:v>
                </c:pt>
                <c:pt idx="89504">
                  <c:v>5.80E+02</c:v>
                </c:pt>
                <c:pt idx="89505">
                  <c:v>5.80E+02</c:v>
                </c:pt>
                <c:pt idx="89506">
                  <c:v>5.80E+02</c:v>
                </c:pt>
                <c:pt idx="89507">
                  <c:v>5.80E+02</c:v>
                </c:pt>
                <c:pt idx="89508">
                  <c:v>5.80E+02</c:v>
                </c:pt>
                <c:pt idx="89509">
                  <c:v>5.80E+02</c:v>
                </c:pt>
                <c:pt idx="89510">
                  <c:v>5.80E+02</c:v>
                </c:pt>
                <c:pt idx="89511">
                  <c:v>5.80E+02</c:v>
                </c:pt>
                <c:pt idx="89512">
                  <c:v>5.80E+02</c:v>
                </c:pt>
                <c:pt idx="89513">
                  <c:v>5.80E+02</c:v>
                </c:pt>
                <c:pt idx="89514">
                  <c:v>5.80E+02</c:v>
                </c:pt>
                <c:pt idx="89515">
                  <c:v>5.80E+02</c:v>
                </c:pt>
                <c:pt idx="89516">
                  <c:v>5.80E+02</c:v>
                </c:pt>
                <c:pt idx="89517">
                  <c:v>5.80E+02</c:v>
                </c:pt>
                <c:pt idx="89518">
                  <c:v>5.80E+02</c:v>
                </c:pt>
                <c:pt idx="89519">
                  <c:v>5.80E+02</c:v>
                </c:pt>
                <c:pt idx="89520">
                  <c:v>5.80E+02</c:v>
                </c:pt>
                <c:pt idx="89521">
                  <c:v>5.80E+02</c:v>
                </c:pt>
                <c:pt idx="89522">
                  <c:v>5.80E+02</c:v>
                </c:pt>
                <c:pt idx="89523">
                  <c:v>5.80E+02</c:v>
                </c:pt>
                <c:pt idx="89524">
                  <c:v>5.80E+02</c:v>
                </c:pt>
                <c:pt idx="89525">
                  <c:v>5.80E+02</c:v>
                </c:pt>
                <c:pt idx="89526">
                  <c:v>5.80E+02</c:v>
                </c:pt>
                <c:pt idx="89527">
                  <c:v>5.80E+02</c:v>
                </c:pt>
                <c:pt idx="89528">
                  <c:v>5.80E+02</c:v>
                </c:pt>
                <c:pt idx="89529">
                  <c:v>5.80E+02</c:v>
                </c:pt>
                <c:pt idx="89530">
                  <c:v>5.80E+02</c:v>
                </c:pt>
                <c:pt idx="89531">
                  <c:v>5.80E+02</c:v>
                </c:pt>
                <c:pt idx="89532">
                  <c:v>5.80E+02</c:v>
                </c:pt>
                <c:pt idx="89533">
                  <c:v>5.80E+02</c:v>
                </c:pt>
                <c:pt idx="89534">
                  <c:v>5.80E+02</c:v>
                </c:pt>
                <c:pt idx="89535">
                  <c:v>5.80E+02</c:v>
                </c:pt>
                <c:pt idx="89536">
                  <c:v>5.80E+02</c:v>
                </c:pt>
                <c:pt idx="89537">
                  <c:v>5.80E+02</c:v>
                </c:pt>
                <c:pt idx="89538">
                  <c:v>5.80E+02</c:v>
                </c:pt>
                <c:pt idx="89539">
                  <c:v>5.80E+02</c:v>
                </c:pt>
                <c:pt idx="89540">
                  <c:v>5.80E+02</c:v>
                </c:pt>
                <c:pt idx="89541">
                  <c:v>5.80E+02</c:v>
                </c:pt>
                <c:pt idx="89542">
                  <c:v>5.80E+02</c:v>
                </c:pt>
                <c:pt idx="89543">
                  <c:v>5.80E+02</c:v>
                </c:pt>
                <c:pt idx="89544">
                  <c:v>5.80E+02</c:v>
                </c:pt>
                <c:pt idx="89545">
                  <c:v>5.80E+02</c:v>
                </c:pt>
                <c:pt idx="89546">
                  <c:v>5.80E+02</c:v>
                </c:pt>
                <c:pt idx="89547">
                  <c:v>5.80E+02</c:v>
                </c:pt>
                <c:pt idx="89548">
                  <c:v>5.80E+02</c:v>
                </c:pt>
                <c:pt idx="89549">
                  <c:v>5.80E+02</c:v>
                </c:pt>
                <c:pt idx="89550">
                  <c:v>5.80E+02</c:v>
                </c:pt>
                <c:pt idx="89551">
                  <c:v>5.80E+02</c:v>
                </c:pt>
                <c:pt idx="89552">
                  <c:v>5.80E+02</c:v>
                </c:pt>
                <c:pt idx="89553">
                  <c:v>5.80E+02</c:v>
                </c:pt>
                <c:pt idx="89554">
                  <c:v>5.80E+02</c:v>
                </c:pt>
                <c:pt idx="89555">
                  <c:v>5.80E+02</c:v>
                </c:pt>
                <c:pt idx="89556">
                  <c:v>5.80E+02</c:v>
                </c:pt>
                <c:pt idx="89557">
                  <c:v>5.80E+02</c:v>
                </c:pt>
                <c:pt idx="89558">
                  <c:v>5.80E+02</c:v>
                </c:pt>
                <c:pt idx="89559">
                  <c:v>5.80E+02</c:v>
                </c:pt>
                <c:pt idx="89560">
                  <c:v>5.80E+02</c:v>
                </c:pt>
                <c:pt idx="89561">
                  <c:v>5.80E+02</c:v>
                </c:pt>
                <c:pt idx="89562">
                  <c:v>5.80E+02</c:v>
                </c:pt>
                <c:pt idx="89563">
                  <c:v>5.80E+02</c:v>
                </c:pt>
                <c:pt idx="89564">
                  <c:v>5.80E+02</c:v>
                </c:pt>
                <c:pt idx="89565">
                  <c:v>5.80E+02</c:v>
                </c:pt>
                <c:pt idx="89566">
                  <c:v>5.80E+02</c:v>
                </c:pt>
                <c:pt idx="89567">
                  <c:v>5.80E+02</c:v>
                </c:pt>
                <c:pt idx="89568">
                  <c:v>5.80E+02</c:v>
                </c:pt>
                <c:pt idx="89569">
                  <c:v>5.80E+02</c:v>
                </c:pt>
                <c:pt idx="89570">
                  <c:v>5.80E+02</c:v>
                </c:pt>
                <c:pt idx="89571">
                  <c:v>5.80E+02</c:v>
                </c:pt>
                <c:pt idx="89572">
                  <c:v>5.80E+02</c:v>
                </c:pt>
                <c:pt idx="89573">
                  <c:v>5.80E+02</c:v>
                </c:pt>
                <c:pt idx="89574">
                  <c:v>5.80E+02</c:v>
                </c:pt>
                <c:pt idx="89575">
                  <c:v>5.80E+02</c:v>
                </c:pt>
                <c:pt idx="89576">
                  <c:v>5.80E+02</c:v>
                </c:pt>
                <c:pt idx="89577">
                  <c:v>5.80E+02</c:v>
                </c:pt>
                <c:pt idx="89578">
                  <c:v>5.80E+02</c:v>
                </c:pt>
                <c:pt idx="89579">
                  <c:v>5.80E+02</c:v>
                </c:pt>
                <c:pt idx="89580">
                  <c:v>5.80E+02</c:v>
                </c:pt>
                <c:pt idx="89581">
                  <c:v>5.80E+02</c:v>
                </c:pt>
                <c:pt idx="89582">
                  <c:v>5.80E+02</c:v>
                </c:pt>
                <c:pt idx="89583">
                  <c:v>5.80E+02</c:v>
                </c:pt>
                <c:pt idx="89584">
                  <c:v>5.80E+02</c:v>
                </c:pt>
                <c:pt idx="89585">
                  <c:v>5.80E+02</c:v>
                </c:pt>
                <c:pt idx="89586">
                  <c:v>5.80E+02</c:v>
                </c:pt>
                <c:pt idx="89587">
                  <c:v>5.80E+02</c:v>
                </c:pt>
                <c:pt idx="89588">
                  <c:v>5.80E+02</c:v>
                </c:pt>
                <c:pt idx="89589">
                  <c:v>5.80E+02</c:v>
                </c:pt>
                <c:pt idx="89590">
                  <c:v>5.80E+02</c:v>
                </c:pt>
                <c:pt idx="89591">
                  <c:v>5.80E+02</c:v>
                </c:pt>
                <c:pt idx="89592">
                  <c:v>5.80E+02</c:v>
                </c:pt>
                <c:pt idx="89593">
                  <c:v>5.80E+02</c:v>
                </c:pt>
                <c:pt idx="89594">
                  <c:v>5.80E+02</c:v>
                </c:pt>
                <c:pt idx="89595">
                  <c:v>5.80E+02</c:v>
                </c:pt>
                <c:pt idx="89596">
                  <c:v>5.80E+02</c:v>
                </c:pt>
                <c:pt idx="89597">
                  <c:v>5.80E+02</c:v>
                </c:pt>
                <c:pt idx="89598">
                  <c:v>5.80E+02</c:v>
                </c:pt>
                <c:pt idx="89599">
                  <c:v>5.80E+02</c:v>
                </c:pt>
                <c:pt idx="89600">
                  <c:v>5.80E+02</c:v>
                </c:pt>
                <c:pt idx="89601">
                  <c:v>5.80E+02</c:v>
                </c:pt>
                <c:pt idx="89602">
                  <c:v>5.80E+02</c:v>
                </c:pt>
                <c:pt idx="89603">
                  <c:v>5.80E+02</c:v>
                </c:pt>
                <c:pt idx="89604">
                  <c:v>5.80E+02</c:v>
                </c:pt>
                <c:pt idx="89605">
                  <c:v>5.80E+02</c:v>
                </c:pt>
                <c:pt idx="89606">
                  <c:v>5.80E+02</c:v>
                </c:pt>
                <c:pt idx="89607">
                  <c:v>5.80E+02</c:v>
                </c:pt>
                <c:pt idx="89608">
                  <c:v>5.80E+02</c:v>
                </c:pt>
                <c:pt idx="89609">
                  <c:v>5.80E+02</c:v>
                </c:pt>
                <c:pt idx="89610">
                  <c:v>5.80E+02</c:v>
                </c:pt>
                <c:pt idx="89611">
                  <c:v>5.80E+02</c:v>
                </c:pt>
                <c:pt idx="89612">
                  <c:v>5.80E+02</c:v>
                </c:pt>
                <c:pt idx="89613">
                  <c:v>5.80E+02</c:v>
                </c:pt>
                <c:pt idx="89614">
                  <c:v>5.80E+02</c:v>
                </c:pt>
                <c:pt idx="89615">
                  <c:v>5.80E+02</c:v>
                </c:pt>
                <c:pt idx="89616">
                  <c:v>5.80E+02</c:v>
                </c:pt>
                <c:pt idx="89617">
                  <c:v>5.80E+02</c:v>
                </c:pt>
                <c:pt idx="89618">
                  <c:v>5.80E+02</c:v>
                </c:pt>
                <c:pt idx="89619">
                  <c:v>5.80E+02</c:v>
                </c:pt>
                <c:pt idx="89620">
                  <c:v>5.80E+02</c:v>
                </c:pt>
                <c:pt idx="89621">
                  <c:v>5.80E+02</c:v>
                </c:pt>
                <c:pt idx="89622">
                  <c:v>5.80E+02</c:v>
                </c:pt>
                <c:pt idx="89623">
                  <c:v>5.80E+02</c:v>
                </c:pt>
                <c:pt idx="89624">
                  <c:v>5.80E+02</c:v>
                </c:pt>
                <c:pt idx="89625">
                  <c:v>5.80E+02</c:v>
                </c:pt>
                <c:pt idx="89626">
                  <c:v>5.80E+02</c:v>
                </c:pt>
                <c:pt idx="89627">
                  <c:v>5.80E+02</c:v>
                </c:pt>
                <c:pt idx="89628">
                  <c:v>5.80E+02</c:v>
                </c:pt>
                <c:pt idx="89629">
                  <c:v>5.80E+02</c:v>
                </c:pt>
                <c:pt idx="89630">
                  <c:v>5.80E+02</c:v>
                </c:pt>
                <c:pt idx="89631">
                  <c:v>5.80E+02</c:v>
                </c:pt>
                <c:pt idx="89632">
                  <c:v>5.80E+02</c:v>
                </c:pt>
                <c:pt idx="89633">
                  <c:v>5.80E+02</c:v>
                </c:pt>
                <c:pt idx="89634">
                  <c:v>5.80E+02</c:v>
                </c:pt>
                <c:pt idx="89635">
                  <c:v>5.80E+02</c:v>
                </c:pt>
                <c:pt idx="89636">
                  <c:v>5.80E+02</c:v>
                </c:pt>
                <c:pt idx="89637">
                  <c:v>5.80E+02</c:v>
                </c:pt>
                <c:pt idx="89638">
                  <c:v>5.80E+02</c:v>
                </c:pt>
                <c:pt idx="89639">
                  <c:v>5.80E+02</c:v>
                </c:pt>
                <c:pt idx="89640">
                  <c:v>5.80E+02</c:v>
                </c:pt>
                <c:pt idx="89641">
                  <c:v>5.80E+02</c:v>
                </c:pt>
                <c:pt idx="89642">
                  <c:v>5.80E+02</c:v>
                </c:pt>
                <c:pt idx="89643">
                  <c:v>5.80E+02</c:v>
                </c:pt>
                <c:pt idx="89644">
                  <c:v>5.80E+02</c:v>
                </c:pt>
                <c:pt idx="89645">
                  <c:v>5.80E+02</c:v>
                </c:pt>
                <c:pt idx="89646">
                  <c:v>5.80E+02</c:v>
                </c:pt>
                <c:pt idx="89647">
                  <c:v>5.80E+02</c:v>
                </c:pt>
                <c:pt idx="89648">
                  <c:v>5.80E+02</c:v>
                </c:pt>
                <c:pt idx="89649">
                  <c:v>5.80E+02</c:v>
                </c:pt>
                <c:pt idx="89650">
                  <c:v>5.80E+02</c:v>
                </c:pt>
                <c:pt idx="89651">
                  <c:v>5.80E+02</c:v>
                </c:pt>
                <c:pt idx="89652">
                  <c:v>5.80E+02</c:v>
                </c:pt>
                <c:pt idx="89653">
                  <c:v>5.80E+02</c:v>
                </c:pt>
                <c:pt idx="89654">
                  <c:v>5.80E+02</c:v>
                </c:pt>
                <c:pt idx="89655">
                  <c:v>5.80E+02</c:v>
                </c:pt>
                <c:pt idx="89656">
                  <c:v>5.80E+02</c:v>
                </c:pt>
                <c:pt idx="89657">
                  <c:v>5.80E+02</c:v>
                </c:pt>
                <c:pt idx="89658">
                  <c:v>5.80E+02</c:v>
                </c:pt>
                <c:pt idx="89659">
                  <c:v>5.80E+02</c:v>
                </c:pt>
                <c:pt idx="89660">
                  <c:v>5.80E+02</c:v>
                </c:pt>
                <c:pt idx="89661">
                  <c:v>5.80E+02</c:v>
                </c:pt>
                <c:pt idx="89662">
                  <c:v>5.80E+02</c:v>
                </c:pt>
                <c:pt idx="89663">
                  <c:v>5.80E+02</c:v>
                </c:pt>
                <c:pt idx="89664">
                  <c:v>5.80E+02</c:v>
                </c:pt>
                <c:pt idx="89665">
                  <c:v>5.80E+02</c:v>
                </c:pt>
                <c:pt idx="89666">
                  <c:v>5.80E+02</c:v>
                </c:pt>
                <c:pt idx="89667">
                  <c:v>5.80E+02</c:v>
                </c:pt>
                <c:pt idx="89668">
                  <c:v>5.80E+02</c:v>
                </c:pt>
                <c:pt idx="89669">
                  <c:v>5.80E+02</c:v>
                </c:pt>
                <c:pt idx="89670">
                  <c:v>5.80E+02</c:v>
                </c:pt>
                <c:pt idx="89671">
                  <c:v>5.80E+02</c:v>
                </c:pt>
                <c:pt idx="89672">
                  <c:v>5.80E+02</c:v>
                </c:pt>
                <c:pt idx="89673">
                  <c:v>5.80E+02</c:v>
                </c:pt>
                <c:pt idx="89674">
                  <c:v>5.80E+02</c:v>
                </c:pt>
                <c:pt idx="89675">
                  <c:v>5.80E+02</c:v>
                </c:pt>
                <c:pt idx="89676">
                  <c:v>5.80E+02</c:v>
                </c:pt>
                <c:pt idx="89677">
                  <c:v>5.80E+02</c:v>
                </c:pt>
                <c:pt idx="89678">
                  <c:v>5.80E+02</c:v>
                </c:pt>
                <c:pt idx="89679">
                  <c:v>5.80E+02</c:v>
                </c:pt>
                <c:pt idx="89680">
                  <c:v>5.80E+02</c:v>
                </c:pt>
                <c:pt idx="89681">
                  <c:v>5.80E+02</c:v>
                </c:pt>
                <c:pt idx="89682">
                  <c:v>5.80E+02</c:v>
                </c:pt>
                <c:pt idx="89683">
                  <c:v>5.80E+02</c:v>
                </c:pt>
                <c:pt idx="89684">
                  <c:v>5.80E+02</c:v>
                </c:pt>
                <c:pt idx="89685">
                  <c:v>5.80E+02</c:v>
                </c:pt>
                <c:pt idx="89686">
                  <c:v>5.80E+02</c:v>
                </c:pt>
                <c:pt idx="89687">
                  <c:v>5.80E+02</c:v>
                </c:pt>
                <c:pt idx="89688">
                  <c:v>5.80E+02</c:v>
                </c:pt>
                <c:pt idx="89689">
                  <c:v>5.80E+02</c:v>
                </c:pt>
                <c:pt idx="89690">
                  <c:v>5.80E+02</c:v>
                </c:pt>
                <c:pt idx="89691">
                  <c:v>5.80E+02</c:v>
                </c:pt>
                <c:pt idx="89692">
                  <c:v>5.80E+02</c:v>
                </c:pt>
                <c:pt idx="89693">
                  <c:v>5.80E+02</c:v>
                </c:pt>
                <c:pt idx="89694">
                  <c:v>5.80E+02</c:v>
                </c:pt>
                <c:pt idx="89695">
                  <c:v>5.80E+02</c:v>
                </c:pt>
                <c:pt idx="89696">
                  <c:v>5.80E+02</c:v>
                </c:pt>
                <c:pt idx="89697">
                  <c:v>5.80E+02</c:v>
                </c:pt>
                <c:pt idx="89698">
                  <c:v>5.80E+02</c:v>
                </c:pt>
                <c:pt idx="89699">
                  <c:v>5.80E+02</c:v>
                </c:pt>
                <c:pt idx="89700">
                  <c:v>5.80E+02</c:v>
                </c:pt>
                <c:pt idx="89701">
                  <c:v>5.80E+02</c:v>
                </c:pt>
                <c:pt idx="89702">
                  <c:v>5.80E+02</c:v>
                </c:pt>
                <c:pt idx="89703">
                  <c:v>5.80E+02</c:v>
                </c:pt>
                <c:pt idx="89704">
                  <c:v>5.80E+02</c:v>
                </c:pt>
                <c:pt idx="89705">
                  <c:v>5.80E+02</c:v>
                </c:pt>
                <c:pt idx="89706">
                  <c:v>5.80E+02</c:v>
                </c:pt>
                <c:pt idx="89707">
                  <c:v>5.80E+02</c:v>
                </c:pt>
                <c:pt idx="89708">
                  <c:v>5.80E+02</c:v>
                </c:pt>
                <c:pt idx="89709">
                  <c:v>5.80E+02</c:v>
                </c:pt>
                <c:pt idx="89710">
                  <c:v>5.80E+02</c:v>
                </c:pt>
                <c:pt idx="89711">
                  <c:v>5.80E+02</c:v>
                </c:pt>
                <c:pt idx="89712">
                  <c:v>5.80E+02</c:v>
                </c:pt>
                <c:pt idx="89713">
                  <c:v>5.80E+02</c:v>
                </c:pt>
                <c:pt idx="89714">
                  <c:v>5.80E+02</c:v>
                </c:pt>
                <c:pt idx="89715">
                  <c:v>5.80E+02</c:v>
                </c:pt>
                <c:pt idx="89716">
                  <c:v>5.80E+02</c:v>
                </c:pt>
                <c:pt idx="89717">
                  <c:v>5.80E+02</c:v>
                </c:pt>
                <c:pt idx="89718">
                  <c:v>5.80E+02</c:v>
                </c:pt>
                <c:pt idx="89719">
                  <c:v>5.80E+02</c:v>
                </c:pt>
                <c:pt idx="89720">
                  <c:v>5.80E+02</c:v>
                </c:pt>
                <c:pt idx="89721">
                  <c:v>5.80E+02</c:v>
                </c:pt>
                <c:pt idx="89722">
                  <c:v>5.80E+02</c:v>
                </c:pt>
                <c:pt idx="89723">
                  <c:v>5.80E+02</c:v>
                </c:pt>
                <c:pt idx="89724">
                  <c:v>5.80E+02</c:v>
                </c:pt>
                <c:pt idx="89725">
                  <c:v>5.80E+02</c:v>
                </c:pt>
                <c:pt idx="89726">
                  <c:v>5.80E+02</c:v>
                </c:pt>
                <c:pt idx="89727">
                  <c:v>5.80E+02</c:v>
                </c:pt>
                <c:pt idx="89728">
                  <c:v>5.80E+02</c:v>
                </c:pt>
                <c:pt idx="89729">
                  <c:v>5.80E+02</c:v>
                </c:pt>
                <c:pt idx="89730">
                  <c:v>5.80E+02</c:v>
                </c:pt>
                <c:pt idx="89731">
                  <c:v>5.80E+02</c:v>
                </c:pt>
                <c:pt idx="89732">
                  <c:v>5.80E+02</c:v>
                </c:pt>
                <c:pt idx="89733">
                  <c:v>5.80E+02</c:v>
                </c:pt>
                <c:pt idx="89734">
                  <c:v>5.80E+02</c:v>
                </c:pt>
                <c:pt idx="89735">
                  <c:v>5.80E+02</c:v>
                </c:pt>
                <c:pt idx="89736">
                  <c:v>5.80E+02</c:v>
                </c:pt>
                <c:pt idx="89737">
                  <c:v>5.80E+02</c:v>
                </c:pt>
                <c:pt idx="89738">
                  <c:v>5.80E+02</c:v>
                </c:pt>
                <c:pt idx="89739">
                  <c:v>5.80E+02</c:v>
                </c:pt>
                <c:pt idx="89740">
                  <c:v>5.80E+02</c:v>
                </c:pt>
                <c:pt idx="89741">
                  <c:v>5.80E+02</c:v>
                </c:pt>
                <c:pt idx="89742">
                  <c:v>5.80E+02</c:v>
                </c:pt>
                <c:pt idx="89743">
                  <c:v>5.80E+02</c:v>
                </c:pt>
                <c:pt idx="89744">
                  <c:v>5.80E+02</c:v>
                </c:pt>
                <c:pt idx="89745">
                  <c:v>5.80E+02</c:v>
                </c:pt>
                <c:pt idx="89746">
                  <c:v>5.80E+02</c:v>
                </c:pt>
                <c:pt idx="89747">
                  <c:v>5.80E+02</c:v>
                </c:pt>
                <c:pt idx="89748">
                  <c:v>5.80E+02</c:v>
                </c:pt>
                <c:pt idx="89749">
                  <c:v>5.80E+02</c:v>
                </c:pt>
                <c:pt idx="89750">
                  <c:v>5.80E+02</c:v>
                </c:pt>
                <c:pt idx="89751">
                  <c:v>5.80E+02</c:v>
                </c:pt>
                <c:pt idx="89752">
                  <c:v>5.80E+02</c:v>
                </c:pt>
                <c:pt idx="89753">
                  <c:v>5.80E+02</c:v>
                </c:pt>
                <c:pt idx="89754">
                  <c:v>5.80E+02</c:v>
                </c:pt>
                <c:pt idx="89755">
                  <c:v>5.80E+02</c:v>
                </c:pt>
                <c:pt idx="89756">
                  <c:v>5.80E+02</c:v>
                </c:pt>
                <c:pt idx="89757">
                  <c:v>5.80E+02</c:v>
                </c:pt>
                <c:pt idx="89758">
                  <c:v>5.80E+02</c:v>
                </c:pt>
                <c:pt idx="89759">
                  <c:v>5.80E+02</c:v>
                </c:pt>
                <c:pt idx="89760">
                  <c:v>5.80E+02</c:v>
                </c:pt>
                <c:pt idx="89761">
                  <c:v>5.80E+02</c:v>
                </c:pt>
                <c:pt idx="89762">
                  <c:v>5.80E+02</c:v>
                </c:pt>
                <c:pt idx="89763">
                  <c:v>5.80E+02</c:v>
                </c:pt>
                <c:pt idx="89764">
                  <c:v>5.80E+02</c:v>
                </c:pt>
                <c:pt idx="89765">
                  <c:v>5.80E+02</c:v>
                </c:pt>
                <c:pt idx="89766">
                  <c:v>5.80E+02</c:v>
                </c:pt>
                <c:pt idx="89767">
                  <c:v>5.80E+02</c:v>
                </c:pt>
                <c:pt idx="89768">
                  <c:v>5.80E+02</c:v>
                </c:pt>
                <c:pt idx="89769">
                  <c:v>5.80E+02</c:v>
                </c:pt>
                <c:pt idx="89770">
                  <c:v>5.80E+02</c:v>
                </c:pt>
                <c:pt idx="89771">
                  <c:v>5.80E+02</c:v>
                </c:pt>
                <c:pt idx="89772">
                  <c:v>5.80E+02</c:v>
                </c:pt>
                <c:pt idx="89773">
                  <c:v>5.80E+02</c:v>
                </c:pt>
                <c:pt idx="89774">
                  <c:v>5.80E+02</c:v>
                </c:pt>
                <c:pt idx="89775">
                  <c:v>5.80E+02</c:v>
                </c:pt>
                <c:pt idx="89776">
                  <c:v>5.80E+02</c:v>
                </c:pt>
                <c:pt idx="89777">
                  <c:v>5.80E+02</c:v>
                </c:pt>
                <c:pt idx="89778">
                  <c:v>5.80E+02</c:v>
                </c:pt>
                <c:pt idx="89779">
                  <c:v>5.80E+02</c:v>
                </c:pt>
                <c:pt idx="89780">
                  <c:v>5.80E+02</c:v>
                </c:pt>
                <c:pt idx="89781">
                  <c:v>5.80E+02</c:v>
                </c:pt>
                <c:pt idx="89782">
                  <c:v>5.80E+02</c:v>
                </c:pt>
                <c:pt idx="89783">
                  <c:v>5.80E+02</c:v>
                </c:pt>
                <c:pt idx="89784">
                  <c:v>5.80E+02</c:v>
                </c:pt>
                <c:pt idx="89785">
                  <c:v>5.80E+02</c:v>
                </c:pt>
                <c:pt idx="89786">
                  <c:v>5.80E+02</c:v>
                </c:pt>
                <c:pt idx="89787">
                  <c:v>5.80E+02</c:v>
                </c:pt>
                <c:pt idx="89788">
                  <c:v>5.80E+02</c:v>
                </c:pt>
                <c:pt idx="89789">
                  <c:v>5.80E+02</c:v>
                </c:pt>
                <c:pt idx="89790">
                  <c:v>5.80E+02</c:v>
                </c:pt>
                <c:pt idx="89791">
                  <c:v>5.80E+02</c:v>
                </c:pt>
                <c:pt idx="89792">
                  <c:v>5.80E+02</c:v>
                </c:pt>
                <c:pt idx="89793">
                  <c:v>5.80E+02</c:v>
                </c:pt>
                <c:pt idx="89794">
                  <c:v>5.80E+02</c:v>
                </c:pt>
                <c:pt idx="89795">
                  <c:v>5.80E+02</c:v>
                </c:pt>
                <c:pt idx="89796">
                  <c:v>5.80E+02</c:v>
                </c:pt>
                <c:pt idx="89797">
                  <c:v>5.80E+02</c:v>
                </c:pt>
                <c:pt idx="89798">
                  <c:v>5.80E+02</c:v>
                </c:pt>
                <c:pt idx="89799">
                  <c:v>5.80E+02</c:v>
                </c:pt>
                <c:pt idx="89800">
                  <c:v>5.80E+02</c:v>
                </c:pt>
                <c:pt idx="89801">
                  <c:v>5.80E+02</c:v>
                </c:pt>
                <c:pt idx="89802">
                  <c:v>5.80E+02</c:v>
                </c:pt>
                <c:pt idx="89803">
                  <c:v>5.80E+02</c:v>
                </c:pt>
                <c:pt idx="89804">
                  <c:v>5.80E+02</c:v>
                </c:pt>
                <c:pt idx="89805">
                  <c:v>5.80E+02</c:v>
                </c:pt>
                <c:pt idx="89806">
                  <c:v>5.80E+02</c:v>
                </c:pt>
                <c:pt idx="89807">
                  <c:v>5.80E+02</c:v>
                </c:pt>
                <c:pt idx="89808">
                  <c:v>5.80E+02</c:v>
                </c:pt>
                <c:pt idx="89809">
                  <c:v>5.80E+02</c:v>
                </c:pt>
                <c:pt idx="89810">
                  <c:v>5.80E+02</c:v>
                </c:pt>
                <c:pt idx="89811">
                  <c:v>5.80E+02</c:v>
                </c:pt>
                <c:pt idx="89812">
                  <c:v>5.80E+02</c:v>
                </c:pt>
                <c:pt idx="89813">
                  <c:v>5.80E+02</c:v>
                </c:pt>
                <c:pt idx="89814">
                  <c:v>5.80E+02</c:v>
                </c:pt>
                <c:pt idx="89815">
                  <c:v>5.80E+02</c:v>
                </c:pt>
                <c:pt idx="89816">
                  <c:v>5.80E+02</c:v>
                </c:pt>
                <c:pt idx="89817">
                  <c:v>5.80E+02</c:v>
                </c:pt>
                <c:pt idx="89818">
                  <c:v>5.80E+02</c:v>
                </c:pt>
                <c:pt idx="89819">
                  <c:v>5.80E+02</c:v>
                </c:pt>
                <c:pt idx="89820">
                  <c:v>5.80E+02</c:v>
                </c:pt>
                <c:pt idx="89821">
                  <c:v>5.80E+02</c:v>
                </c:pt>
                <c:pt idx="89822">
                  <c:v>5.80E+02</c:v>
                </c:pt>
                <c:pt idx="89823">
                  <c:v>5.80E+02</c:v>
                </c:pt>
                <c:pt idx="89824">
                  <c:v>5.80E+02</c:v>
                </c:pt>
                <c:pt idx="89825">
                  <c:v>5.80E+02</c:v>
                </c:pt>
                <c:pt idx="89826">
                  <c:v>5.80E+02</c:v>
                </c:pt>
                <c:pt idx="89827">
                  <c:v>5.80E+02</c:v>
                </c:pt>
                <c:pt idx="89828">
                  <c:v>5.80E+02</c:v>
                </c:pt>
                <c:pt idx="89829">
                  <c:v>5.80E+02</c:v>
                </c:pt>
                <c:pt idx="89830">
                  <c:v>5.80E+02</c:v>
                </c:pt>
                <c:pt idx="89831">
                  <c:v>5.80E+02</c:v>
                </c:pt>
                <c:pt idx="89832">
                  <c:v>5.80E+02</c:v>
                </c:pt>
                <c:pt idx="89833">
                  <c:v>5.80E+02</c:v>
                </c:pt>
                <c:pt idx="89834">
                  <c:v>5.80E+02</c:v>
                </c:pt>
                <c:pt idx="89835">
                  <c:v>5.80E+02</c:v>
                </c:pt>
                <c:pt idx="89836">
                  <c:v>5.80E+02</c:v>
                </c:pt>
                <c:pt idx="89837">
                  <c:v>5.80E+02</c:v>
                </c:pt>
                <c:pt idx="89838">
                  <c:v>5.80E+02</c:v>
                </c:pt>
                <c:pt idx="89839">
                  <c:v>5.80E+02</c:v>
                </c:pt>
                <c:pt idx="89840">
                  <c:v>5.80E+02</c:v>
                </c:pt>
                <c:pt idx="89841">
                  <c:v>5.80E+02</c:v>
                </c:pt>
                <c:pt idx="89842">
                  <c:v>5.80E+02</c:v>
                </c:pt>
                <c:pt idx="89843">
                  <c:v>5.80E+02</c:v>
                </c:pt>
                <c:pt idx="89844">
                  <c:v>5.80E+02</c:v>
                </c:pt>
                <c:pt idx="89845">
                  <c:v>5.80E+02</c:v>
                </c:pt>
                <c:pt idx="89846">
                  <c:v>5.80E+02</c:v>
                </c:pt>
                <c:pt idx="89847">
                  <c:v>5.80E+02</c:v>
                </c:pt>
                <c:pt idx="89848">
                  <c:v>5.80E+02</c:v>
                </c:pt>
                <c:pt idx="89849">
                  <c:v>5.80E+02</c:v>
                </c:pt>
                <c:pt idx="89850">
                  <c:v>5.80E+02</c:v>
                </c:pt>
                <c:pt idx="89851">
                  <c:v>5.80E+02</c:v>
                </c:pt>
                <c:pt idx="89852">
                  <c:v>5.80E+02</c:v>
                </c:pt>
                <c:pt idx="89853">
                  <c:v>5.80E+02</c:v>
                </c:pt>
                <c:pt idx="89854">
                  <c:v>5.80E+02</c:v>
                </c:pt>
                <c:pt idx="89855">
                  <c:v>5.80E+02</c:v>
                </c:pt>
                <c:pt idx="89856">
                  <c:v>5.80E+02</c:v>
                </c:pt>
                <c:pt idx="89857">
                  <c:v>5.80E+02</c:v>
                </c:pt>
                <c:pt idx="89858">
                  <c:v>5.80E+02</c:v>
                </c:pt>
                <c:pt idx="89859">
                  <c:v>5.80E+02</c:v>
                </c:pt>
                <c:pt idx="89860">
                  <c:v>5.80E+02</c:v>
                </c:pt>
                <c:pt idx="89861">
                  <c:v>5.80E+02</c:v>
                </c:pt>
                <c:pt idx="89862">
                  <c:v>5.80E+02</c:v>
                </c:pt>
                <c:pt idx="89863">
                  <c:v>5.80E+02</c:v>
                </c:pt>
                <c:pt idx="89864">
                  <c:v>5.80E+02</c:v>
                </c:pt>
                <c:pt idx="89865">
                  <c:v>5.80E+02</c:v>
                </c:pt>
                <c:pt idx="89866">
                  <c:v>5.80E+02</c:v>
                </c:pt>
                <c:pt idx="89867">
                  <c:v>5.80E+02</c:v>
                </c:pt>
                <c:pt idx="89868">
                  <c:v>5.80E+02</c:v>
                </c:pt>
                <c:pt idx="89869">
                  <c:v>5.80E+02</c:v>
                </c:pt>
                <c:pt idx="89870">
                  <c:v>5.80E+02</c:v>
                </c:pt>
                <c:pt idx="89871">
                  <c:v>5.80E+02</c:v>
                </c:pt>
                <c:pt idx="89872">
                  <c:v>5.80E+02</c:v>
                </c:pt>
                <c:pt idx="89873">
                  <c:v>5.80E+02</c:v>
                </c:pt>
                <c:pt idx="89874">
                  <c:v>5.80E+02</c:v>
                </c:pt>
                <c:pt idx="89875">
                  <c:v>5.80E+02</c:v>
                </c:pt>
                <c:pt idx="89876">
                  <c:v>5.80E+02</c:v>
                </c:pt>
                <c:pt idx="89877">
                  <c:v>5.80E+02</c:v>
                </c:pt>
                <c:pt idx="89878">
                  <c:v>5.80E+02</c:v>
                </c:pt>
                <c:pt idx="89879">
                  <c:v>5.80E+02</c:v>
                </c:pt>
                <c:pt idx="89880">
                  <c:v>5.80E+02</c:v>
                </c:pt>
                <c:pt idx="89881">
                  <c:v>5.80E+02</c:v>
                </c:pt>
                <c:pt idx="89882">
                  <c:v>5.80E+02</c:v>
                </c:pt>
                <c:pt idx="89883">
                  <c:v>5.80E+02</c:v>
                </c:pt>
                <c:pt idx="89884">
                  <c:v>5.80E+02</c:v>
                </c:pt>
                <c:pt idx="89885">
                  <c:v>5.80E+02</c:v>
                </c:pt>
                <c:pt idx="89886">
                  <c:v>5.80E+02</c:v>
                </c:pt>
                <c:pt idx="89887">
                  <c:v>5.80E+02</c:v>
                </c:pt>
                <c:pt idx="89888">
                  <c:v>5.80E+02</c:v>
                </c:pt>
                <c:pt idx="89889">
                  <c:v>5.80E+02</c:v>
                </c:pt>
                <c:pt idx="89890">
                  <c:v>5.80E+02</c:v>
                </c:pt>
                <c:pt idx="89891">
                  <c:v>5.80E+02</c:v>
                </c:pt>
                <c:pt idx="89892">
                  <c:v>5.80E+02</c:v>
                </c:pt>
                <c:pt idx="89893">
                  <c:v>5.80E+02</c:v>
                </c:pt>
                <c:pt idx="89894">
                  <c:v>5.80E+02</c:v>
                </c:pt>
                <c:pt idx="89895">
                  <c:v>5.80E+02</c:v>
                </c:pt>
                <c:pt idx="89896">
                  <c:v>5.80E+02</c:v>
                </c:pt>
                <c:pt idx="89897">
                  <c:v>5.80E+02</c:v>
                </c:pt>
                <c:pt idx="89898">
                  <c:v>5.80E+02</c:v>
                </c:pt>
                <c:pt idx="89899">
                  <c:v>5.80E+02</c:v>
                </c:pt>
                <c:pt idx="89900">
                  <c:v>5.80E+02</c:v>
                </c:pt>
                <c:pt idx="89901">
                  <c:v>5.80E+02</c:v>
                </c:pt>
                <c:pt idx="89902">
                  <c:v>5.80E+02</c:v>
                </c:pt>
                <c:pt idx="89903">
                  <c:v>5.80E+02</c:v>
                </c:pt>
                <c:pt idx="89904">
                  <c:v>5.80E+02</c:v>
                </c:pt>
                <c:pt idx="89905">
                  <c:v>5.80E+02</c:v>
                </c:pt>
                <c:pt idx="89906">
                  <c:v>5.80E+02</c:v>
                </c:pt>
                <c:pt idx="89907">
                  <c:v>5.80E+02</c:v>
                </c:pt>
                <c:pt idx="89908">
                  <c:v>5.80E+02</c:v>
                </c:pt>
                <c:pt idx="89909">
                  <c:v>5.80E+02</c:v>
                </c:pt>
                <c:pt idx="89910">
                  <c:v>5.80E+02</c:v>
                </c:pt>
                <c:pt idx="89911">
                  <c:v>5.80E+02</c:v>
                </c:pt>
                <c:pt idx="89912">
                  <c:v>5.80E+02</c:v>
                </c:pt>
                <c:pt idx="89913">
                  <c:v>5.80E+02</c:v>
                </c:pt>
                <c:pt idx="89914">
                  <c:v>5.80E+02</c:v>
                </c:pt>
                <c:pt idx="89915">
                  <c:v>5.80E+02</c:v>
                </c:pt>
                <c:pt idx="89916">
                  <c:v>5.80E+02</c:v>
                </c:pt>
                <c:pt idx="89917">
                  <c:v>5.80E+02</c:v>
                </c:pt>
                <c:pt idx="89918">
                  <c:v>5.80E+02</c:v>
                </c:pt>
                <c:pt idx="89919">
                  <c:v>5.80E+02</c:v>
                </c:pt>
                <c:pt idx="89920">
                  <c:v>5.80E+02</c:v>
                </c:pt>
                <c:pt idx="89921">
                  <c:v>5.80E+02</c:v>
                </c:pt>
                <c:pt idx="89922">
                  <c:v>5.80E+02</c:v>
                </c:pt>
                <c:pt idx="89923">
                  <c:v>5.80E+02</c:v>
                </c:pt>
                <c:pt idx="89924">
                  <c:v>5.80E+02</c:v>
                </c:pt>
                <c:pt idx="89925">
                  <c:v>5.80E+02</c:v>
                </c:pt>
                <c:pt idx="89926">
                  <c:v>5.80E+02</c:v>
                </c:pt>
                <c:pt idx="89927">
                  <c:v>5.80E+02</c:v>
                </c:pt>
                <c:pt idx="89928">
                  <c:v>5.80E+02</c:v>
                </c:pt>
                <c:pt idx="89929">
                  <c:v>5.80E+02</c:v>
                </c:pt>
                <c:pt idx="89930">
                  <c:v>5.80E+02</c:v>
                </c:pt>
                <c:pt idx="89931">
                  <c:v>5.80E+02</c:v>
                </c:pt>
                <c:pt idx="89932">
                  <c:v>5.80E+02</c:v>
                </c:pt>
                <c:pt idx="89933">
                  <c:v>5.80E+02</c:v>
                </c:pt>
                <c:pt idx="89934">
                  <c:v>5.80E+02</c:v>
                </c:pt>
                <c:pt idx="89935">
                  <c:v>5.80E+02</c:v>
                </c:pt>
                <c:pt idx="89936">
                  <c:v>5.80E+02</c:v>
                </c:pt>
                <c:pt idx="89937">
                  <c:v>5.80E+02</c:v>
                </c:pt>
                <c:pt idx="89938">
                  <c:v>5.80E+02</c:v>
                </c:pt>
                <c:pt idx="89939">
                  <c:v>5.80E+02</c:v>
                </c:pt>
                <c:pt idx="89940">
                  <c:v>5.80E+02</c:v>
                </c:pt>
                <c:pt idx="89941">
                  <c:v>5.80E+02</c:v>
                </c:pt>
                <c:pt idx="89942">
                  <c:v>5.80E+02</c:v>
                </c:pt>
                <c:pt idx="89943">
                  <c:v>5.80E+02</c:v>
                </c:pt>
                <c:pt idx="89944">
                  <c:v>5.80E+02</c:v>
                </c:pt>
                <c:pt idx="89945">
                  <c:v>5.80E+02</c:v>
                </c:pt>
                <c:pt idx="89946">
                  <c:v>5.80E+02</c:v>
                </c:pt>
                <c:pt idx="89947">
                  <c:v>5.80E+02</c:v>
                </c:pt>
                <c:pt idx="89948">
                  <c:v>5.80E+02</c:v>
                </c:pt>
                <c:pt idx="89949">
                  <c:v>5.80E+02</c:v>
                </c:pt>
                <c:pt idx="89950">
                  <c:v>5.80E+02</c:v>
                </c:pt>
                <c:pt idx="89951">
                  <c:v>5.80E+02</c:v>
                </c:pt>
                <c:pt idx="89952">
                  <c:v>5.80E+02</c:v>
                </c:pt>
                <c:pt idx="89953">
                  <c:v>5.80E+02</c:v>
                </c:pt>
                <c:pt idx="89954">
                  <c:v>5.80E+02</c:v>
                </c:pt>
                <c:pt idx="89955">
                  <c:v>5.80E+02</c:v>
                </c:pt>
                <c:pt idx="89956">
                  <c:v>5.80E+02</c:v>
                </c:pt>
                <c:pt idx="89957">
                  <c:v>5.80E+02</c:v>
                </c:pt>
                <c:pt idx="89958">
                  <c:v>5.80E+02</c:v>
                </c:pt>
                <c:pt idx="89959">
                  <c:v>5.80E+02</c:v>
                </c:pt>
                <c:pt idx="89960">
                  <c:v>5.80E+02</c:v>
                </c:pt>
                <c:pt idx="89961">
                  <c:v>5.80E+02</c:v>
                </c:pt>
                <c:pt idx="89962">
                  <c:v>5.80E+02</c:v>
                </c:pt>
                <c:pt idx="89963">
                  <c:v>5.80E+02</c:v>
                </c:pt>
                <c:pt idx="89964">
                  <c:v>5.80E+02</c:v>
                </c:pt>
                <c:pt idx="89965">
                  <c:v>5.80E+02</c:v>
                </c:pt>
                <c:pt idx="89966">
                  <c:v>5.80E+02</c:v>
                </c:pt>
                <c:pt idx="89967">
                  <c:v>5.80E+02</c:v>
                </c:pt>
                <c:pt idx="89968">
                  <c:v>5.80E+02</c:v>
                </c:pt>
                <c:pt idx="89969">
                  <c:v>5.80E+02</c:v>
                </c:pt>
                <c:pt idx="89970">
                  <c:v>5.80E+02</c:v>
                </c:pt>
                <c:pt idx="89971">
                  <c:v>5.80E+02</c:v>
                </c:pt>
                <c:pt idx="89972">
                  <c:v>5.80E+02</c:v>
                </c:pt>
                <c:pt idx="89973">
                  <c:v>5.80E+02</c:v>
                </c:pt>
                <c:pt idx="89974">
                  <c:v>5.80E+02</c:v>
                </c:pt>
                <c:pt idx="89975">
                  <c:v>5.80E+02</c:v>
                </c:pt>
                <c:pt idx="89976">
                  <c:v>5.80E+02</c:v>
                </c:pt>
                <c:pt idx="89977">
                  <c:v>5.80E+02</c:v>
                </c:pt>
                <c:pt idx="89978">
                  <c:v>5.80E+02</c:v>
                </c:pt>
                <c:pt idx="89979">
                  <c:v>5.80E+02</c:v>
                </c:pt>
                <c:pt idx="89980">
                  <c:v>5.80E+02</c:v>
                </c:pt>
                <c:pt idx="89981">
                  <c:v>5.80E+02</c:v>
                </c:pt>
                <c:pt idx="89982">
                  <c:v>5.80E+02</c:v>
                </c:pt>
                <c:pt idx="89983">
                  <c:v>5.80E+02</c:v>
                </c:pt>
                <c:pt idx="89984">
                  <c:v>5.80E+02</c:v>
                </c:pt>
                <c:pt idx="89985">
                  <c:v>5.80E+02</c:v>
                </c:pt>
                <c:pt idx="89986">
                  <c:v>5.80E+02</c:v>
                </c:pt>
                <c:pt idx="89987">
                  <c:v>5.80E+02</c:v>
                </c:pt>
                <c:pt idx="89988">
                  <c:v>5.80E+02</c:v>
                </c:pt>
                <c:pt idx="89989">
                  <c:v>5.80E+02</c:v>
                </c:pt>
                <c:pt idx="89990">
                  <c:v>5.80E+02</c:v>
                </c:pt>
                <c:pt idx="89991">
                  <c:v>5.80E+02</c:v>
                </c:pt>
                <c:pt idx="89992">
                  <c:v>5.80E+02</c:v>
                </c:pt>
                <c:pt idx="89993">
                  <c:v>5.80E+02</c:v>
                </c:pt>
                <c:pt idx="89994">
                  <c:v>5.80E+02</c:v>
                </c:pt>
                <c:pt idx="89995">
                  <c:v>5.80E+02</c:v>
                </c:pt>
                <c:pt idx="89996">
                  <c:v>5.80E+02</c:v>
                </c:pt>
                <c:pt idx="89997">
                  <c:v>5.80E+02</c:v>
                </c:pt>
                <c:pt idx="89998">
                  <c:v>5.80E+02</c:v>
                </c:pt>
                <c:pt idx="89999">
                  <c:v>5.80E+02</c:v>
                </c:pt>
                <c:pt idx="90000">
                  <c:v>5.80E+02</c:v>
                </c:pt>
                <c:pt idx="90001">
                  <c:v>5.80E+02</c:v>
                </c:pt>
                <c:pt idx="90002">
                  <c:v>5.80E+02</c:v>
                </c:pt>
                <c:pt idx="90003">
                  <c:v>5.80E+02</c:v>
                </c:pt>
                <c:pt idx="90004">
                  <c:v>5.80E+02</c:v>
                </c:pt>
                <c:pt idx="90005">
                  <c:v>5.80E+02</c:v>
                </c:pt>
                <c:pt idx="90006">
                  <c:v>5.80E+02</c:v>
                </c:pt>
                <c:pt idx="90007">
                  <c:v>5.80E+02</c:v>
                </c:pt>
                <c:pt idx="90008">
                  <c:v>5.80E+02</c:v>
                </c:pt>
                <c:pt idx="90009">
                  <c:v>5.80E+02</c:v>
                </c:pt>
                <c:pt idx="90010">
                  <c:v>5.80E+02</c:v>
                </c:pt>
                <c:pt idx="90011">
                  <c:v>5.80E+02</c:v>
                </c:pt>
                <c:pt idx="90012">
                  <c:v>5.80E+02</c:v>
                </c:pt>
                <c:pt idx="90013">
                  <c:v>5.80E+02</c:v>
                </c:pt>
                <c:pt idx="90014">
                  <c:v>5.80E+02</c:v>
                </c:pt>
                <c:pt idx="90015">
                  <c:v>5.80E+02</c:v>
                </c:pt>
                <c:pt idx="90016">
                  <c:v>5.80E+02</c:v>
                </c:pt>
                <c:pt idx="90017">
                  <c:v>5.80E+02</c:v>
                </c:pt>
                <c:pt idx="90018">
                  <c:v>5.80E+02</c:v>
                </c:pt>
                <c:pt idx="90019">
                  <c:v>5.80E+02</c:v>
                </c:pt>
                <c:pt idx="90020">
                  <c:v>5.80E+02</c:v>
                </c:pt>
                <c:pt idx="90021">
                  <c:v>5.80E+02</c:v>
                </c:pt>
                <c:pt idx="90022">
                  <c:v>5.80E+02</c:v>
                </c:pt>
                <c:pt idx="90023">
                  <c:v>5.80E+02</c:v>
                </c:pt>
                <c:pt idx="90024">
                  <c:v>5.80E+02</c:v>
                </c:pt>
                <c:pt idx="90025">
                  <c:v>5.80E+02</c:v>
                </c:pt>
                <c:pt idx="90026">
                  <c:v>5.80E+02</c:v>
                </c:pt>
                <c:pt idx="90027">
                  <c:v>5.80E+02</c:v>
                </c:pt>
                <c:pt idx="90028">
                  <c:v>5.80E+02</c:v>
                </c:pt>
                <c:pt idx="90029">
                  <c:v>5.80E+02</c:v>
                </c:pt>
                <c:pt idx="90030">
                  <c:v>5.80E+02</c:v>
                </c:pt>
                <c:pt idx="90031">
                  <c:v>5.80E+02</c:v>
                </c:pt>
                <c:pt idx="90032">
                  <c:v>5.80E+02</c:v>
                </c:pt>
                <c:pt idx="90033">
                  <c:v>5.80E+02</c:v>
                </c:pt>
                <c:pt idx="90034">
                  <c:v>5.80E+02</c:v>
                </c:pt>
                <c:pt idx="90035">
                  <c:v>5.80E+02</c:v>
                </c:pt>
                <c:pt idx="90036">
                  <c:v>5.80E+02</c:v>
                </c:pt>
                <c:pt idx="90037">
                  <c:v>5.80E+02</c:v>
                </c:pt>
                <c:pt idx="90038">
                  <c:v>5.80E+02</c:v>
                </c:pt>
                <c:pt idx="90039">
                  <c:v>5.80E+02</c:v>
                </c:pt>
                <c:pt idx="90040">
                  <c:v>5.80E+02</c:v>
                </c:pt>
                <c:pt idx="90041">
                  <c:v>5.80E+02</c:v>
                </c:pt>
                <c:pt idx="90042">
                  <c:v>5.80E+02</c:v>
                </c:pt>
                <c:pt idx="90043">
                  <c:v>5.80E+02</c:v>
                </c:pt>
                <c:pt idx="90044">
                  <c:v>5.80E+02</c:v>
                </c:pt>
                <c:pt idx="90045">
                  <c:v>5.80E+02</c:v>
                </c:pt>
                <c:pt idx="90046">
                  <c:v>5.80E+02</c:v>
                </c:pt>
                <c:pt idx="90047">
                  <c:v>5.80E+02</c:v>
                </c:pt>
                <c:pt idx="90048">
                  <c:v>5.80E+02</c:v>
                </c:pt>
                <c:pt idx="90049">
                  <c:v>5.80E+02</c:v>
                </c:pt>
                <c:pt idx="90050">
                  <c:v>5.80E+02</c:v>
                </c:pt>
                <c:pt idx="90051">
                  <c:v>5.80E+02</c:v>
                </c:pt>
                <c:pt idx="90052">
                  <c:v>5.80E+02</c:v>
                </c:pt>
                <c:pt idx="90053">
                  <c:v>5.80E+02</c:v>
                </c:pt>
                <c:pt idx="90054">
                  <c:v>5.80E+02</c:v>
                </c:pt>
                <c:pt idx="90055">
                  <c:v>5.80E+02</c:v>
                </c:pt>
                <c:pt idx="90056">
                  <c:v>5.80E+02</c:v>
                </c:pt>
                <c:pt idx="90057">
                  <c:v>5.80E+02</c:v>
                </c:pt>
                <c:pt idx="90058">
                  <c:v>5.80E+02</c:v>
                </c:pt>
                <c:pt idx="90059">
                  <c:v>5.80E+02</c:v>
                </c:pt>
                <c:pt idx="90060">
                  <c:v>5.80E+02</c:v>
                </c:pt>
                <c:pt idx="90061">
                  <c:v>5.80E+02</c:v>
                </c:pt>
                <c:pt idx="90062">
                  <c:v>5.80E+02</c:v>
                </c:pt>
                <c:pt idx="90063">
                  <c:v>5.80E+02</c:v>
                </c:pt>
                <c:pt idx="90064">
                  <c:v>5.80E+02</c:v>
                </c:pt>
                <c:pt idx="90065">
                  <c:v>5.80E+02</c:v>
                </c:pt>
                <c:pt idx="90066">
                  <c:v>5.80E+02</c:v>
                </c:pt>
                <c:pt idx="90067">
                  <c:v>5.80E+02</c:v>
                </c:pt>
                <c:pt idx="90068">
                  <c:v>5.80E+02</c:v>
                </c:pt>
                <c:pt idx="90069">
                  <c:v>5.80E+02</c:v>
                </c:pt>
                <c:pt idx="90070">
                  <c:v>5.80E+02</c:v>
                </c:pt>
                <c:pt idx="90071">
                  <c:v>5.80E+02</c:v>
                </c:pt>
                <c:pt idx="90072">
                  <c:v>5.80E+02</c:v>
                </c:pt>
                <c:pt idx="90073">
                  <c:v>5.80E+02</c:v>
                </c:pt>
                <c:pt idx="90074">
                  <c:v>5.80E+02</c:v>
                </c:pt>
                <c:pt idx="90075">
                  <c:v>5.80E+02</c:v>
                </c:pt>
                <c:pt idx="90076">
                  <c:v>5.80E+02</c:v>
                </c:pt>
                <c:pt idx="90077">
                  <c:v>5.80E+02</c:v>
                </c:pt>
                <c:pt idx="90078">
                  <c:v>5.80E+02</c:v>
                </c:pt>
                <c:pt idx="90079">
                  <c:v>5.80E+02</c:v>
                </c:pt>
                <c:pt idx="90080">
                  <c:v>5.80E+02</c:v>
                </c:pt>
                <c:pt idx="90081">
                  <c:v>5.80E+02</c:v>
                </c:pt>
                <c:pt idx="90082">
                  <c:v>5.80E+02</c:v>
                </c:pt>
                <c:pt idx="90083">
                  <c:v>5.80E+02</c:v>
                </c:pt>
                <c:pt idx="90084">
                  <c:v>5.80E+02</c:v>
                </c:pt>
                <c:pt idx="90085">
                  <c:v>5.80E+02</c:v>
                </c:pt>
                <c:pt idx="90086">
                  <c:v>5.80E+02</c:v>
                </c:pt>
                <c:pt idx="90087">
                  <c:v>5.80E+02</c:v>
                </c:pt>
                <c:pt idx="90088">
                  <c:v>5.80E+02</c:v>
                </c:pt>
                <c:pt idx="90089">
                  <c:v>5.80E+02</c:v>
                </c:pt>
                <c:pt idx="90090">
                  <c:v>5.80E+02</c:v>
                </c:pt>
                <c:pt idx="90091">
                  <c:v>5.80E+02</c:v>
                </c:pt>
                <c:pt idx="90092">
                  <c:v>5.80E+02</c:v>
                </c:pt>
                <c:pt idx="90093">
                  <c:v>5.80E+02</c:v>
                </c:pt>
                <c:pt idx="90094">
                  <c:v>5.80E+02</c:v>
                </c:pt>
                <c:pt idx="90095">
                  <c:v>5.80E+02</c:v>
                </c:pt>
                <c:pt idx="90096">
                  <c:v>5.80E+02</c:v>
                </c:pt>
                <c:pt idx="90097">
                  <c:v>5.80E+02</c:v>
                </c:pt>
                <c:pt idx="90098">
                  <c:v>5.80E+02</c:v>
                </c:pt>
                <c:pt idx="90099">
                  <c:v>5.80E+02</c:v>
                </c:pt>
                <c:pt idx="90100">
                  <c:v>5.80E+02</c:v>
                </c:pt>
                <c:pt idx="90101">
                  <c:v>5.80E+02</c:v>
                </c:pt>
                <c:pt idx="90102">
                  <c:v>5.80E+02</c:v>
                </c:pt>
                <c:pt idx="90103">
                  <c:v>5.80E+02</c:v>
                </c:pt>
                <c:pt idx="90104">
                  <c:v>5.80E+02</c:v>
                </c:pt>
                <c:pt idx="90105">
                  <c:v>5.80E+02</c:v>
                </c:pt>
                <c:pt idx="90106">
                  <c:v>5.80E+02</c:v>
                </c:pt>
                <c:pt idx="90107">
                  <c:v>5.80E+02</c:v>
                </c:pt>
                <c:pt idx="90108">
                  <c:v>5.80E+02</c:v>
                </c:pt>
                <c:pt idx="90109">
                  <c:v>5.80E+02</c:v>
                </c:pt>
                <c:pt idx="90110">
                  <c:v>5.80E+02</c:v>
                </c:pt>
                <c:pt idx="90111">
                  <c:v>5.80E+02</c:v>
                </c:pt>
                <c:pt idx="90112">
                  <c:v>5.80E+02</c:v>
                </c:pt>
                <c:pt idx="90113">
                  <c:v>5.80E+02</c:v>
                </c:pt>
                <c:pt idx="90114">
                  <c:v>5.80E+02</c:v>
                </c:pt>
                <c:pt idx="90115">
                  <c:v>5.80E+02</c:v>
                </c:pt>
                <c:pt idx="90116">
                  <c:v>5.80E+02</c:v>
                </c:pt>
                <c:pt idx="90117">
                  <c:v>5.80E+02</c:v>
                </c:pt>
                <c:pt idx="90118">
                  <c:v>5.80E+02</c:v>
                </c:pt>
                <c:pt idx="90119">
                  <c:v>5.80E+02</c:v>
                </c:pt>
                <c:pt idx="90120">
                  <c:v>5.80E+02</c:v>
                </c:pt>
                <c:pt idx="90121">
                  <c:v>5.80E+02</c:v>
                </c:pt>
                <c:pt idx="90122">
                  <c:v>5.80E+02</c:v>
                </c:pt>
                <c:pt idx="90123">
                  <c:v>5.80E+02</c:v>
                </c:pt>
                <c:pt idx="90124">
                  <c:v>5.80E+02</c:v>
                </c:pt>
                <c:pt idx="90125">
                  <c:v>5.80E+02</c:v>
                </c:pt>
                <c:pt idx="90126">
                  <c:v>5.80E+02</c:v>
                </c:pt>
                <c:pt idx="90127">
                  <c:v>5.80E+02</c:v>
                </c:pt>
                <c:pt idx="90128">
                  <c:v>5.80E+02</c:v>
                </c:pt>
                <c:pt idx="90129">
                  <c:v>5.80E+02</c:v>
                </c:pt>
                <c:pt idx="90130">
                  <c:v>5.80E+02</c:v>
                </c:pt>
                <c:pt idx="90131">
                  <c:v>5.80E+02</c:v>
                </c:pt>
                <c:pt idx="90132">
                  <c:v>5.80E+02</c:v>
                </c:pt>
                <c:pt idx="90133">
                  <c:v>5.80E+02</c:v>
                </c:pt>
                <c:pt idx="90134">
                  <c:v>5.80E+02</c:v>
                </c:pt>
                <c:pt idx="90135">
                  <c:v>5.80E+02</c:v>
                </c:pt>
                <c:pt idx="90136">
                  <c:v>5.80E+02</c:v>
                </c:pt>
                <c:pt idx="90137">
                  <c:v>5.80E+02</c:v>
                </c:pt>
                <c:pt idx="90138">
                  <c:v>5.80E+02</c:v>
                </c:pt>
                <c:pt idx="90139">
                  <c:v>5.80E+02</c:v>
                </c:pt>
                <c:pt idx="90140">
                  <c:v>5.80E+02</c:v>
                </c:pt>
                <c:pt idx="90141">
                  <c:v>5.80E+02</c:v>
                </c:pt>
                <c:pt idx="90142">
                  <c:v>5.80E+02</c:v>
                </c:pt>
                <c:pt idx="90143">
                  <c:v>5.80E+02</c:v>
                </c:pt>
                <c:pt idx="90144">
                  <c:v>5.80E+02</c:v>
                </c:pt>
                <c:pt idx="90145">
                  <c:v>5.80E+02</c:v>
                </c:pt>
                <c:pt idx="90146">
                  <c:v>5.80E+02</c:v>
                </c:pt>
                <c:pt idx="90147">
                  <c:v>5.80E+02</c:v>
                </c:pt>
                <c:pt idx="90148">
                  <c:v>5.80E+02</c:v>
                </c:pt>
                <c:pt idx="90149">
                  <c:v>5.80E+02</c:v>
                </c:pt>
                <c:pt idx="90150">
                  <c:v>5.80E+02</c:v>
                </c:pt>
                <c:pt idx="90151">
                  <c:v>5.80E+02</c:v>
                </c:pt>
                <c:pt idx="90152">
                  <c:v>5.80E+02</c:v>
                </c:pt>
                <c:pt idx="90153">
                  <c:v>5.80E+02</c:v>
                </c:pt>
                <c:pt idx="90154">
                  <c:v>5.80E+02</c:v>
                </c:pt>
                <c:pt idx="90155">
                  <c:v>5.80E+02</c:v>
                </c:pt>
                <c:pt idx="90156">
                  <c:v>5.80E+02</c:v>
                </c:pt>
                <c:pt idx="90157">
                  <c:v>5.80E+02</c:v>
                </c:pt>
                <c:pt idx="90158">
                  <c:v>5.80E+02</c:v>
                </c:pt>
                <c:pt idx="90159">
                  <c:v>5.80E+02</c:v>
                </c:pt>
                <c:pt idx="90160">
                  <c:v>5.80E+02</c:v>
                </c:pt>
                <c:pt idx="90161">
                  <c:v>5.80E+02</c:v>
                </c:pt>
                <c:pt idx="90162">
                  <c:v>5.80E+02</c:v>
                </c:pt>
                <c:pt idx="90163">
                  <c:v>5.80E+02</c:v>
                </c:pt>
                <c:pt idx="90164">
                  <c:v>5.80E+02</c:v>
                </c:pt>
                <c:pt idx="90165">
                  <c:v>5.80E+02</c:v>
                </c:pt>
                <c:pt idx="90166">
                  <c:v>5.80E+02</c:v>
                </c:pt>
                <c:pt idx="90167">
                  <c:v>5.80E+02</c:v>
                </c:pt>
                <c:pt idx="90168">
                  <c:v>5.80E+02</c:v>
                </c:pt>
                <c:pt idx="90169">
                  <c:v>5.80E+02</c:v>
                </c:pt>
                <c:pt idx="90170">
                  <c:v>5.80E+02</c:v>
                </c:pt>
                <c:pt idx="90171">
                  <c:v>5.80E+02</c:v>
                </c:pt>
                <c:pt idx="90172">
                  <c:v>5.80E+02</c:v>
                </c:pt>
                <c:pt idx="90173">
                  <c:v>5.80E+02</c:v>
                </c:pt>
                <c:pt idx="90174">
                  <c:v>5.80E+02</c:v>
                </c:pt>
                <c:pt idx="90175">
                  <c:v>5.80E+02</c:v>
                </c:pt>
                <c:pt idx="90176">
                  <c:v>5.80E+02</c:v>
                </c:pt>
                <c:pt idx="90177">
                  <c:v>5.80E+02</c:v>
                </c:pt>
                <c:pt idx="90178">
                  <c:v>5.80E+02</c:v>
                </c:pt>
                <c:pt idx="90179">
                  <c:v>5.80E+02</c:v>
                </c:pt>
                <c:pt idx="90180">
                  <c:v>5.80E+02</c:v>
                </c:pt>
                <c:pt idx="90181">
                  <c:v>5.80E+02</c:v>
                </c:pt>
                <c:pt idx="90182">
                  <c:v>5.80E+02</c:v>
                </c:pt>
                <c:pt idx="90183">
                  <c:v>5.80E+02</c:v>
                </c:pt>
                <c:pt idx="90184">
                  <c:v>5.80E+02</c:v>
                </c:pt>
                <c:pt idx="90185">
                  <c:v>5.80E+02</c:v>
                </c:pt>
                <c:pt idx="90186">
                  <c:v>5.80E+02</c:v>
                </c:pt>
                <c:pt idx="90187">
                  <c:v>5.80E+02</c:v>
                </c:pt>
                <c:pt idx="90188">
                  <c:v>5.80E+02</c:v>
                </c:pt>
                <c:pt idx="90189">
                  <c:v>5.80E+02</c:v>
                </c:pt>
                <c:pt idx="90190">
                  <c:v>5.80E+02</c:v>
                </c:pt>
                <c:pt idx="90191">
                  <c:v>5.80E+02</c:v>
                </c:pt>
                <c:pt idx="90192">
                  <c:v>5.80E+02</c:v>
                </c:pt>
                <c:pt idx="90193">
                  <c:v>5.80E+02</c:v>
                </c:pt>
                <c:pt idx="90194">
                  <c:v>5.80E+02</c:v>
                </c:pt>
                <c:pt idx="90195">
                  <c:v>5.80E+02</c:v>
                </c:pt>
                <c:pt idx="90196">
                  <c:v>5.80E+02</c:v>
                </c:pt>
                <c:pt idx="90197">
                  <c:v>5.80E+02</c:v>
                </c:pt>
                <c:pt idx="90198">
                  <c:v>5.80E+02</c:v>
                </c:pt>
                <c:pt idx="90199">
                  <c:v>5.80E+02</c:v>
                </c:pt>
                <c:pt idx="90200">
                  <c:v>5.80E+02</c:v>
                </c:pt>
                <c:pt idx="90201">
                  <c:v>5.80E+02</c:v>
                </c:pt>
                <c:pt idx="90202">
                  <c:v>5.80E+02</c:v>
                </c:pt>
                <c:pt idx="90203">
                  <c:v>5.80E+02</c:v>
                </c:pt>
                <c:pt idx="90204">
                  <c:v>5.80E+02</c:v>
                </c:pt>
                <c:pt idx="90205">
                  <c:v>5.80E+02</c:v>
                </c:pt>
                <c:pt idx="90206">
                  <c:v>5.80E+02</c:v>
                </c:pt>
                <c:pt idx="90207">
                  <c:v>5.80E+02</c:v>
                </c:pt>
                <c:pt idx="90208">
                  <c:v>5.80E+02</c:v>
                </c:pt>
                <c:pt idx="90209">
                  <c:v>5.80E+02</c:v>
                </c:pt>
                <c:pt idx="90210">
                  <c:v>5.80E+02</c:v>
                </c:pt>
                <c:pt idx="90211">
                  <c:v>5.80E+02</c:v>
                </c:pt>
                <c:pt idx="90212">
                  <c:v>5.80E+02</c:v>
                </c:pt>
                <c:pt idx="90213">
                  <c:v>5.80E+02</c:v>
                </c:pt>
                <c:pt idx="90214">
                  <c:v>5.80E+02</c:v>
                </c:pt>
                <c:pt idx="90215">
                  <c:v>5.80E+02</c:v>
                </c:pt>
                <c:pt idx="90216">
                  <c:v>5.80E+02</c:v>
                </c:pt>
                <c:pt idx="90217">
                  <c:v>5.80E+02</c:v>
                </c:pt>
                <c:pt idx="90218">
                  <c:v>5.80E+02</c:v>
                </c:pt>
                <c:pt idx="90219">
                  <c:v>5.80E+02</c:v>
                </c:pt>
                <c:pt idx="90220">
                  <c:v>5.80E+02</c:v>
                </c:pt>
                <c:pt idx="90221">
                  <c:v>5.80E+02</c:v>
                </c:pt>
                <c:pt idx="90222">
                  <c:v>5.80E+02</c:v>
                </c:pt>
                <c:pt idx="90223">
                  <c:v>5.80E+02</c:v>
                </c:pt>
                <c:pt idx="90224">
                  <c:v>5.80E+02</c:v>
                </c:pt>
                <c:pt idx="90225">
                  <c:v>5.80E+02</c:v>
                </c:pt>
                <c:pt idx="90226">
                  <c:v>5.80E+02</c:v>
                </c:pt>
                <c:pt idx="90227">
                  <c:v>5.80E+02</c:v>
                </c:pt>
                <c:pt idx="90228">
                  <c:v>5.80E+02</c:v>
                </c:pt>
                <c:pt idx="90229">
                  <c:v>5.80E+02</c:v>
                </c:pt>
                <c:pt idx="90230">
                  <c:v>5.80E+02</c:v>
                </c:pt>
                <c:pt idx="90231">
                  <c:v>5.80E+02</c:v>
                </c:pt>
                <c:pt idx="90232">
                  <c:v>5.80E+02</c:v>
                </c:pt>
                <c:pt idx="90233">
                  <c:v>5.80E+02</c:v>
                </c:pt>
                <c:pt idx="90234">
                  <c:v>5.80E+02</c:v>
                </c:pt>
                <c:pt idx="90235">
                  <c:v>5.80E+02</c:v>
                </c:pt>
                <c:pt idx="90236">
                  <c:v>5.80E+02</c:v>
                </c:pt>
                <c:pt idx="90237">
                  <c:v>5.80E+02</c:v>
                </c:pt>
                <c:pt idx="90238">
                  <c:v>5.80E+02</c:v>
                </c:pt>
                <c:pt idx="90239">
                  <c:v>5.80E+02</c:v>
                </c:pt>
                <c:pt idx="90240">
                  <c:v>5.80E+02</c:v>
                </c:pt>
                <c:pt idx="90241">
                  <c:v>5.80E+02</c:v>
                </c:pt>
                <c:pt idx="90242">
                  <c:v>5.80E+02</c:v>
                </c:pt>
                <c:pt idx="90243">
                  <c:v>5.80E+02</c:v>
                </c:pt>
                <c:pt idx="90244">
                  <c:v>5.80E+02</c:v>
                </c:pt>
                <c:pt idx="90245">
                  <c:v>5.80E+02</c:v>
                </c:pt>
                <c:pt idx="90246">
                  <c:v>5.80E+02</c:v>
                </c:pt>
                <c:pt idx="90247">
                  <c:v>5.80E+02</c:v>
                </c:pt>
                <c:pt idx="90248">
                  <c:v>5.80E+02</c:v>
                </c:pt>
                <c:pt idx="90249">
                  <c:v>5.80E+02</c:v>
                </c:pt>
                <c:pt idx="90250">
                  <c:v>5.80E+02</c:v>
                </c:pt>
                <c:pt idx="90251">
                  <c:v>5.80E+02</c:v>
                </c:pt>
                <c:pt idx="90252">
                  <c:v>5.80E+02</c:v>
                </c:pt>
                <c:pt idx="90253">
                  <c:v>5.80E+02</c:v>
                </c:pt>
                <c:pt idx="90254">
                  <c:v>5.80E+02</c:v>
                </c:pt>
                <c:pt idx="90255">
                  <c:v>5.80E+02</c:v>
                </c:pt>
                <c:pt idx="90256">
                  <c:v>5.80E+02</c:v>
                </c:pt>
                <c:pt idx="90257">
                  <c:v>5.80E+02</c:v>
                </c:pt>
                <c:pt idx="90258">
                  <c:v>5.80E+02</c:v>
                </c:pt>
                <c:pt idx="90259">
                  <c:v>5.80E+02</c:v>
                </c:pt>
                <c:pt idx="90260">
                  <c:v>5.80E+02</c:v>
                </c:pt>
                <c:pt idx="90261">
                  <c:v>5.80E+02</c:v>
                </c:pt>
                <c:pt idx="90262">
                  <c:v>5.80E+02</c:v>
                </c:pt>
                <c:pt idx="90263">
                  <c:v>5.80E+02</c:v>
                </c:pt>
                <c:pt idx="90264">
                  <c:v>5.80E+02</c:v>
                </c:pt>
                <c:pt idx="90265">
                  <c:v>5.80E+02</c:v>
                </c:pt>
                <c:pt idx="90266">
                  <c:v>5.80E+02</c:v>
                </c:pt>
                <c:pt idx="90267">
                  <c:v>5.80E+02</c:v>
                </c:pt>
                <c:pt idx="90268">
                  <c:v>5.80E+02</c:v>
                </c:pt>
                <c:pt idx="90269">
                  <c:v>5.80E+02</c:v>
                </c:pt>
                <c:pt idx="90270">
                  <c:v>5.80E+02</c:v>
                </c:pt>
                <c:pt idx="90271">
                  <c:v>5.80E+02</c:v>
                </c:pt>
                <c:pt idx="90272">
                  <c:v>5.80E+02</c:v>
                </c:pt>
                <c:pt idx="90273">
                  <c:v>5.80E+02</c:v>
                </c:pt>
                <c:pt idx="90274">
                  <c:v>5.80E+02</c:v>
                </c:pt>
                <c:pt idx="90275">
                  <c:v>5.80E+02</c:v>
                </c:pt>
                <c:pt idx="90276">
                  <c:v>5.80E+02</c:v>
                </c:pt>
                <c:pt idx="90277">
                  <c:v>5.80E+02</c:v>
                </c:pt>
                <c:pt idx="90278">
                  <c:v>5.80E+02</c:v>
                </c:pt>
                <c:pt idx="90279">
                  <c:v>5.80E+02</c:v>
                </c:pt>
                <c:pt idx="90280">
                  <c:v>5.80E+02</c:v>
                </c:pt>
                <c:pt idx="90281">
                  <c:v>5.80E+02</c:v>
                </c:pt>
                <c:pt idx="90282">
                  <c:v>5.80E+02</c:v>
                </c:pt>
                <c:pt idx="90283">
                  <c:v>5.80E+02</c:v>
                </c:pt>
                <c:pt idx="90284">
                  <c:v>5.80E+02</c:v>
                </c:pt>
                <c:pt idx="90285">
                  <c:v>5.80E+02</c:v>
                </c:pt>
                <c:pt idx="90286">
                  <c:v>5.80E+02</c:v>
                </c:pt>
                <c:pt idx="90287">
                  <c:v>5.80E+02</c:v>
                </c:pt>
                <c:pt idx="90288">
                  <c:v>5.80E+02</c:v>
                </c:pt>
                <c:pt idx="90289">
                  <c:v>5.80E+02</c:v>
                </c:pt>
                <c:pt idx="90290">
                  <c:v>5.80E+02</c:v>
                </c:pt>
                <c:pt idx="90291">
                  <c:v>5.80E+02</c:v>
                </c:pt>
                <c:pt idx="90292">
                  <c:v>5.80E+02</c:v>
                </c:pt>
                <c:pt idx="90293">
                  <c:v>5.80E+02</c:v>
                </c:pt>
                <c:pt idx="90294">
                  <c:v>5.80E+02</c:v>
                </c:pt>
                <c:pt idx="90295">
                  <c:v>5.80E+02</c:v>
                </c:pt>
                <c:pt idx="90296">
                  <c:v>5.80E+02</c:v>
                </c:pt>
                <c:pt idx="90297">
                  <c:v>5.80E+02</c:v>
                </c:pt>
                <c:pt idx="90298">
                  <c:v>5.80E+02</c:v>
                </c:pt>
                <c:pt idx="90299">
                  <c:v>5.80E+02</c:v>
                </c:pt>
                <c:pt idx="90300">
                  <c:v>5.80E+02</c:v>
                </c:pt>
                <c:pt idx="90301">
                  <c:v>5.80E+02</c:v>
                </c:pt>
                <c:pt idx="90302">
                  <c:v>5.80E+02</c:v>
                </c:pt>
                <c:pt idx="90303">
                  <c:v>5.80E+02</c:v>
                </c:pt>
                <c:pt idx="90304">
                  <c:v>5.80E+02</c:v>
                </c:pt>
                <c:pt idx="90305">
                  <c:v>5.80E+02</c:v>
                </c:pt>
                <c:pt idx="90306">
                  <c:v>5.80E+02</c:v>
                </c:pt>
                <c:pt idx="90307">
                  <c:v>5.80E+02</c:v>
                </c:pt>
                <c:pt idx="90308">
                  <c:v>5.80E+02</c:v>
                </c:pt>
                <c:pt idx="90309">
                  <c:v>5.80E+02</c:v>
                </c:pt>
                <c:pt idx="90310">
                  <c:v>5.80E+02</c:v>
                </c:pt>
                <c:pt idx="90311">
                  <c:v>5.80E+02</c:v>
                </c:pt>
                <c:pt idx="90312">
                  <c:v>5.80E+02</c:v>
                </c:pt>
                <c:pt idx="90313">
                  <c:v>5.80E+02</c:v>
                </c:pt>
                <c:pt idx="90314">
                  <c:v>5.80E+02</c:v>
                </c:pt>
                <c:pt idx="90315">
                  <c:v>5.80E+02</c:v>
                </c:pt>
                <c:pt idx="90316">
                  <c:v>5.80E+02</c:v>
                </c:pt>
                <c:pt idx="90317">
                  <c:v>5.80E+02</c:v>
                </c:pt>
                <c:pt idx="90318">
                  <c:v>5.80E+02</c:v>
                </c:pt>
                <c:pt idx="90319">
                  <c:v>5.80E+02</c:v>
                </c:pt>
                <c:pt idx="90320">
                  <c:v>5.80E+02</c:v>
                </c:pt>
                <c:pt idx="90321">
                  <c:v>5.80E+02</c:v>
                </c:pt>
                <c:pt idx="90322">
                  <c:v>5.80E+02</c:v>
                </c:pt>
                <c:pt idx="90323">
                  <c:v>5.80E+02</c:v>
                </c:pt>
                <c:pt idx="90324">
                  <c:v>5.80E+02</c:v>
                </c:pt>
                <c:pt idx="90325">
                  <c:v>5.80E+02</c:v>
                </c:pt>
                <c:pt idx="90326">
                  <c:v>5.80E+02</c:v>
                </c:pt>
                <c:pt idx="90327">
                  <c:v>5.80E+02</c:v>
                </c:pt>
                <c:pt idx="90328">
                  <c:v>5.80E+02</c:v>
                </c:pt>
                <c:pt idx="90329">
                  <c:v>5.80E+02</c:v>
                </c:pt>
                <c:pt idx="90330">
                  <c:v>5.80E+02</c:v>
                </c:pt>
                <c:pt idx="90331">
                  <c:v>5.80E+02</c:v>
                </c:pt>
                <c:pt idx="90332">
                  <c:v>5.80E+02</c:v>
                </c:pt>
                <c:pt idx="90333">
                  <c:v>5.80E+02</c:v>
                </c:pt>
                <c:pt idx="90334">
                  <c:v>5.80E+02</c:v>
                </c:pt>
                <c:pt idx="90335">
                  <c:v>5.80E+02</c:v>
                </c:pt>
                <c:pt idx="90336">
                  <c:v>5.80E+02</c:v>
                </c:pt>
                <c:pt idx="90337">
                  <c:v>5.80E+02</c:v>
                </c:pt>
                <c:pt idx="90338">
                  <c:v>5.80E+02</c:v>
                </c:pt>
                <c:pt idx="90339">
                  <c:v>5.80E+02</c:v>
                </c:pt>
                <c:pt idx="90340">
                  <c:v>5.80E+02</c:v>
                </c:pt>
                <c:pt idx="90341">
                  <c:v>5.80E+02</c:v>
                </c:pt>
                <c:pt idx="90342">
                  <c:v>5.80E+02</c:v>
                </c:pt>
                <c:pt idx="90343">
                  <c:v>5.80E+02</c:v>
                </c:pt>
                <c:pt idx="90344">
                  <c:v>5.80E+02</c:v>
                </c:pt>
                <c:pt idx="90345">
                  <c:v>5.80E+02</c:v>
                </c:pt>
                <c:pt idx="90346">
                  <c:v>5.80E+02</c:v>
                </c:pt>
                <c:pt idx="90347">
                  <c:v>5.80E+02</c:v>
                </c:pt>
                <c:pt idx="90348">
                  <c:v>5.80E+02</c:v>
                </c:pt>
                <c:pt idx="90349">
                  <c:v>5.80E+02</c:v>
                </c:pt>
                <c:pt idx="90350">
                  <c:v>5.80E+02</c:v>
                </c:pt>
                <c:pt idx="90351">
                  <c:v>5.80E+02</c:v>
                </c:pt>
                <c:pt idx="90352">
                  <c:v>5.80E+02</c:v>
                </c:pt>
                <c:pt idx="90353">
                  <c:v>5.80E+02</c:v>
                </c:pt>
                <c:pt idx="90354">
                  <c:v>5.80E+02</c:v>
                </c:pt>
                <c:pt idx="90355">
                  <c:v>5.80E+02</c:v>
                </c:pt>
                <c:pt idx="90356">
                  <c:v>5.80E+02</c:v>
                </c:pt>
                <c:pt idx="90357">
                  <c:v>5.80E+02</c:v>
                </c:pt>
                <c:pt idx="90358">
                  <c:v>5.80E+02</c:v>
                </c:pt>
                <c:pt idx="90359">
                  <c:v>5.80E+02</c:v>
                </c:pt>
                <c:pt idx="90360">
                  <c:v>5.80E+02</c:v>
                </c:pt>
                <c:pt idx="90361">
                  <c:v>5.80E+02</c:v>
                </c:pt>
                <c:pt idx="90362">
                  <c:v>5.80E+02</c:v>
                </c:pt>
                <c:pt idx="90363">
                  <c:v>5.80E+02</c:v>
                </c:pt>
                <c:pt idx="90364">
                  <c:v>5.80E+02</c:v>
                </c:pt>
                <c:pt idx="90365">
                  <c:v>5.80E+02</c:v>
                </c:pt>
                <c:pt idx="90366">
                  <c:v>5.80E+02</c:v>
                </c:pt>
                <c:pt idx="90367">
                  <c:v>5.80E+02</c:v>
                </c:pt>
                <c:pt idx="90368">
                  <c:v>5.80E+02</c:v>
                </c:pt>
                <c:pt idx="90369">
                  <c:v>5.80E+02</c:v>
                </c:pt>
                <c:pt idx="90370">
                  <c:v>5.80E+02</c:v>
                </c:pt>
                <c:pt idx="90371">
                  <c:v>5.80E+02</c:v>
                </c:pt>
                <c:pt idx="90372">
                  <c:v>5.80E+02</c:v>
                </c:pt>
                <c:pt idx="90373">
                  <c:v>5.80E+02</c:v>
                </c:pt>
                <c:pt idx="90374">
                  <c:v>5.80E+02</c:v>
                </c:pt>
                <c:pt idx="90375">
                  <c:v>5.80E+02</c:v>
                </c:pt>
                <c:pt idx="90376">
                  <c:v>5.80E+02</c:v>
                </c:pt>
                <c:pt idx="90377">
                  <c:v>5.80E+02</c:v>
                </c:pt>
                <c:pt idx="90378">
                  <c:v>5.80E+02</c:v>
                </c:pt>
                <c:pt idx="90379">
                  <c:v>5.80E+02</c:v>
                </c:pt>
                <c:pt idx="90380">
                  <c:v>5.80E+02</c:v>
                </c:pt>
                <c:pt idx="90381">
                  <c:v>5.80E+02</c:v>
                </c:pt>
                <c:pt idx="90382">
                  <c:v>5.80E+02</c:v>
                </c:pt>
                <c:pt idx="90383">
                  <c:v>5.80E+02</c:v>
                </c:pt>
                <c:pt idx="90384">
                  <c:v>5.80E+02</c:v>
                </c:pt>
                <c:pt idx="90385">
                  <c:v>5.80E+02</c:v>
                </c:pt>
                <c:pt idx="90386">
                  <c:v>5.80E+02</c:v>
                </c:pt>
                <c:pt idx="90387">
                  <c:v>5.80E+02</c:v>
                </c:pt>
                <c:pt idx="90388">
                  <c:v>5.80E+02</c:v>
                </c:pt>
                <c:pt idx="90389">
                  <c:v>5.80E+02</c:v>
                </c:pt>
                <c:pt idx="90390">
                  <c:v>5.80E+02</c:v>
                </c:pt>
                <c:pt idx="90391">
                  <c:v>5.80E+02</c:v>
                </c:pt>
                <c:pt idx="90392">
                  <c:v>5.80E+02</c:v>
                </c:pt>
                <c:pt idx="90393">
                  <c:v>5.80E+02</c:v>
                </c:pt>
                <c:pt idx="90394">
                  <c:v>5.80E+02</c:v>
                </c:pt>
                <c:pt idx="90395">
                  <c:v>5.80E+02</c:v>
                </c:pt>
                <c:pt idx="90396">
                  <c:v>5.80E+02</c:v>
                </c:pt>
                <c:pt idx="90397">
                  <c:v>5.80E+02</c:v>
                </c:pt>
                <c:pt idx="90398">
                  <c:v>5.80E+02</c:v>
                </c:pt>
                <c:pt idx="90399">
                  <c:v>5.80E+02</c:v>
                </c:pt>
                <c:pt idx="90400">
                  <c:v>5.80E+02</c:v>
                </c:pt>
                <c:pt idx="90401">
                  <c:v>5.80E+02</c:v>
                </c:pt>
                <c:pt idx="90402">
                  <c:v>5.80E+02</c:v>
                </c:pt>
                <c:pt idx="90403">
                  <c:v>5.80E+02</c:v>
                </c:pt>
                <c:pt idx="90404">
                  <c:v>5.80E+02</c:v>
                </c:pt>
                <c:pt idx="90405">
                  <c:v>5.80E+02</c:v>
                </c:pt>
                <c:pt idx="90406">
                  <c:v>5.80E+02</c:v>
                </c:pt>
                <c:pt idx="90407">
                  <c:v>5.80E+02</c:v>
                </c:pt>
                <c:pt idx="90408">
                  <c:v>5.80E+02</c:v>
                </c:pt>
                <c:pt idx="90409">
                  <c:v>5.80E+02</c:v>
                </c:pt>
                <c:pt idx="90410">
                  <c:v>5.80E+02</c:v>
                </c:pt>
                <c:pt idx="90411">
                  <c:v>5.80E+02</c:v>
                </c:pt>
                <c:pt idx="90412">
                  <c:v>5.80E+02</c:v>
                </c:pt>
                <c:pt idx="90413">
                  <c:v>5.80E+02</c:v>
                </c:pt>
                <c:pt idx="90414">
                  <c:v>5.80E+02</c:v>
                </c:pt>
                <c:pt idx="90415">
                  <c:v>5.80E+02</c:v>
                </c:pt>
                <c:pt idx="90416">
                  <c:v>5.80E+02</c:v>
                </c:pt>
                <c:pt idx="90417">
                  <c:v>5.80E+02</c:v>
                </c:pt>
                <c:pt idx="90418">
                  <c:v>5.80E+02</c:v>
                </c:pt>
                <c:pt idx="90419">
                  <c:v>5.80E+02</c:v>
                </c:pt>
                <c:pt idx="90420">
                  <c:v>5.80E+02</c:v>
                </c:pt>
                <c:pt idx="90421">
                  <c:v>5.80E+02</c:v>
                </c:pt>
                <c:pt idx="90422">
                  <c:v>5.80E+02</c:v>
                </c:pt>
                <c:pt idx="90423">
                  <c:v>5.80E+02</c:v>
                </c:pt>
                <c:pt idx="90424">
                  <c:v>5.80E+02</c:v>
                </c:pt>
                <c:pt idx="90425">
                  <c:v>5.80E+02</c:v>
                </c:pt>
                <c:pt idx="90426">
                  <c:v>5.80E+02</c:v>
                </c:pt>
                <c:pt idx="90427">
                  <c:v>5.80E+02</c:v>
                </c:pt>
                <c:pt idx="90428">
                  <c:v>5.80E+02</c:v>
                </c:pt>
                <c:pt idx="90429">
                  <c:v>5.80E+02</c:v>
                </c:pt>
                <c:pt idx="90430">
                  <c:v>5.80E+02</c:v>
                </c:pt>
                <c:pt idx="90431">
                  <c:v>5.80E+02</c:v>
                </c:pt>
                <c:pt idx="90432">
                  <c:v>5.80E+02</c:v>
                </c:pt>
                <c:pt idx="90433">
                  <c:v>5.80E+02</c:v>
                </c:pt>
                <c:pt idx="90434">
                  <c:v>5.80E+02</c:v>
                </c:pt>
                <c:pt idx="90435">
                  <c:v>5.80E+02</c:v>
                </c:pt>
                <c:pt idx="90436">
                  <c:v>5.80E+02</c:v>
                </c:pt>
                <c:pt idx="90437">
                  <c:v>5.80E+02</c:v>
                </c:pt>
                <c:pt idx="90438">
                  <c:v>5.80E+02</c:v>
                </c:pt>
                <c:pt idx="90439">
                  <c:v>5.80E+02</c:v>
                </c:pt>
                <c:pt idx="90440">
                  <c:v>5.80E+02</c:v>
                </c:pt>
                <c:pt idx="90441">
                  <c:v>5.80E+02</c:v>
                </c:pt>
                <c:pt idx="90442">
                  <c:v>5.80E+02</c:v>
                </c:pt>
                <c:pt idx="90443">
                  <c:v>5.80E+02</c:v>
                </c:pt>
                <c:pt idx="90444">
                  <c:v>5.80E+02</c:v>
                </c:pt>
                <c:pt idx="90445">
                  <c:v>5.80E+02</c:v>
                </c:pt>
                <c:pt idx="90446">
                  <c:v>5.80E+02</c:v>
                </c:pt>
                <c:pt idx="90447">
                  <c:v>5.80E+02</c:v>
                </c:pt>
                <c:pt idx="90448">
                  <c:v>5.80E+02</c:v>
                </c:pt>
                <c:pt idx="90449">
                  <c:v>5.80E+02</c:v>
                </c:pt>
                <c:pt idx="90450">
                  <c:v>5.80E+02</c:v>
                </c:pt>
                <c:pt idx="90451">
                  <c:v>5.80E+02</c:v>
                </c:pt>
                <c:pt idx="90452">
                  <c:v>5.80E+02</c:v>
                </c:pt>
                <c:pt idx="90453">
                  <c:v>5.80E+02</c:v>
                </c:pt>
                <c:pt idx="90454">
                  <c:v>5.80E+02</c:v>
                </c:pt>
                <c:pt idx="90455">
                  <c:v>5.80E+02</c:v>
                </c:pt>
                <c:pt idx="90456">
                  <c:v>5.80E+02</c:v>
                </c:pt>
                <c:pt idx="90457">
                  <c:v>5.80E+02</c:v>
                </c:pt>
                <c:pt idx="90458">
                  <c:v>5.80E+02</c:v>
                </c:pt>
                <c:pt idx="90459">
                  <c:v>5.80E+02</c:v>
                </c:pt>
                <c:pt idx="90460">
                  <c:v>5.80E+02</c:v>
                </c:pt>
                <c:pt idx="90461">
                  <c:v>5.80E+02</c:v>
                </c:pt>
                <c:pt idx="90462">
                  <c:v>5.80E+02</c:v>
                </c:pt>
                <c:pt idx="90463">
                  <c:v>5.80E+02</c:v>
                </c:pt>
                <c:pt idx="90464">
                  <c:v>5.80E+02</c:v>
                </c:pt>
                <c:pt idx="90465">
                  <c:v>5.80E+02</c:v>
                </c:pt>
                <c:pt idx="90466">
                  <c:v>5.80E+02</c:v>
                </c:pt>
                <c:pt idx="90467">
                  <c:v>5.80E+02</c:v>
                </c:pt>
                <c:pt idx="90468">
                  <c:v>5.80E+02</c:v>
                </c:pt>
                <c:pt idx="90469">
                  <c:v>5.80E+02</c:v>
                </c:pt>
                <c:pt idx="90470">
                  <c:v>5.80E+02</c:v>
                </c:pt>
                <c:pt idx="90471">
                  <c:v>5.80E+02</c:v>
                </c:pt>
                <c:pt idx="90472">
                  <c:v>5.80E+02</c:v>
                </c:pt>
                <c:pt idx="90473">
                  <c:v>5.80E+02</c:v>
                </c:pt>
                <c:pt idx="90474">
                  <c:v>5.80E+02</c:v>
                </c:pt>
                <c:pt idx="90475">
                  <c:v>5.80E+02</c:v>
                </c:pt>
                <c:pt idx="90476">
                  <c:v>5.80E+02</c:v>
                </c:pt>
                <c:pt idx="90477">
                  <c:v>5.80E+02</c:v>
                </c:pt>
                <c:pt idx="90478">
                  <c:v>5.80E+02</c:v>
                </c:pt>
                <c:pt idx="90479">
                  <c:v>5.80E+02</c:v>
                </c:pt>
                <c:pt idx="90480">
                  <c:v>5.80E+02</c:v>
                </c:pt>
                <c:pt idx="90481">
                  <c:v>5.80E+02</c:v>
                </c:pt>
                <c:pt idx="90482">
                  <c:v>5.80E+02</c:v>
                </c:pt>
                <c:pt idx="90483">
                  <c:v>5.80E+02</c:v>
                </c:pt>
                <c:pt idx="90484">
                  <c:v>5.80E+02</c:v>
                </c:pt>
                <c:pt idx="90485">
                  <c:v>5.80E+02</c:v>
                </c:pt>
                <c:pt idx="90486">
                  <c:v>5.80E+02</c:v>
                </c:pt>
                <c:pt idx="90487">
                  <c:v>5.80E+02</c:v>
                </c:pt>
                <c:pt idx="90488">
                  <c:v>5.80E+02</c:v>
                </c:pt>
                <c:pt idx="90489">
                  <c:v>5.80E+02</c:v>
                </c:pt>
                <c:pt idx="90490">
                  <c:v>5.80E+02</c:v>
                </c:pt>
                <c:pt idx="90491">
                  <c:v>5.80E+02</c:v>
                </c:pt>
                <c:pt idx="90492">
                  <c:v>5.80E+02</c:v>
                </c:pt>
                <c:pt idx="90493">
                  <c:v>5.80E+02</c:v>
                </c:pt>
                <c:pt idx="90494">
                  <c:v>5.80E+02</c:v>
                </c:pt>
                <c:pt idx="90495">
                  <c:v>5.80E+02</c:v>
                </c:pt>
                <c:pt idx="90496">
                  <c:v>5.80E+02</c:v>
                </c:pt>
                <c:pt idx="90497">
                  <c:v>5.80E+02</c:v>
                </c:pt>
                <c:pt idx="90498">
                  <c:v>5.80E+02</c:v>
                </c:pt>
                <c:pt idx="90499">
                  <c:v>5.80E+02</c:v>
                </c:pt>
                <c:pt idx="90500">
                  <c:v>5.80E+02</c:v>
                </c:pt>
                <c:pt idx="90501">
                  <c:v>5.80E+02</c:v>
                </c:pt>
                <c:pt idx="90502">
                  <c:v>5.80E+02</c:v>
                </c:pt>
                <c:pt idx="90503">
                  <c:v>5.80E+02</c:v>
                </c:pt>
                <c:pt idx="90504">
                  <c:v>5.80E+02</c:v>
                </c:pt>
                <c:pt idx="90505">
                  <c:v>5.80E+02</c:v>
                </c:pt>
                <c:pt idx="90506">
                  <c:v>5.80E+02</c:v>
                </c:pt>
                <c:pt idx="90507">
                  <c:v>5.80E+02</c:v>
                </c:pt>
                <c:pt idx="90508">
                  <c:v>5.80E+02</c:v>
                </c:pt>
                <c:pt idx="90509">
                  <c:v>5.80E+02</c:v>
                </c:pt>
                <c:pt idx="90510">
                  <c:v>5.80E+02</c:v>
                </c:pt>
                <c:pt idx="90511">
                  <c:v>5.80E+02</c:v>
                </c:pt>
                <c:pt idx="90512">
                  <c:v>5.80E+02</c:v>
                </c:pt>
                <c:pt idx="90513">
                  <c:v>5.80E+02</c:v>
                </c:pt>
                <c:pt idx="90514">
                  <c:v>5.80E+02</c:v>
                </c:pt>
                <c:pt idx="90515">
                  <c:v>5.80E+02</c:v>
                </c:pt>
                <c:pt idx="90516">
                  <c:v>5.80E+02</c:v>
                </c:pt>
                <c:pt idx="90517">
                  <c:v>5.80E+02</c:v>
                </c:pt>
                <c:pt idx="90518">
                  <c:v>5.80E+02</c:v>
                </c:pt>
                <c:pt idx="90519">
                  <c:v>5.80E+02</c:v>
                </c:pt>
                <c:pt idx="90520">
                  <c:v>5.80E+02</c:v>
                </c:pt>
                <c:pt idx="90521">
                  <c:v>5.80E+02</c:v>
                </c:pt>
                <c:pt idx="90522">
                  <c:v>5.80E+02</c:v>
                </c:pt>
                <c:pt idx="90523">
                  <c:v>5.80E+02</c:v>
                </c:pt>
                <c:pt idx="90524">
                  <c:v>5.80E+02</c:v>
                </c:pt>
                <c:pt idx="90525">
                  <c:v>5.80E+02</c:v>
                </c:pt>
                <c:pt idx="90526">
                  <c:v>5.80E+02</c:v>
                </c:pt>
                <c:pt idx="90527">
                  <c:v>5.80E+02</c:v>
                </c:pt>
                <c:pt idx="90528">
                  <c:v>5.80E+02</c:v>
                </c:pt>
                <c:pt idx="90529">
                  <c:v>5.80E+02</c:v>
                </c:pt>
                <c:pt idx="90530">
                  <c:v>5.80E+02</c:v>
                </c:pt>
                <c:pt idx="90531">
                  <c:v>5.80E+02</c:v>
                </c:pt>
                <c:pt idx="90532">
                  <c:v>5.80E+02</c:v>
                </c:pt>
                <c:pt idx="90533">
                  <c:v>5.80E+02</c:v>
                </c:pt>
                <c:pt idx="90534">
                  <c:v>5.80E+02</c:v>
                </c:pt>
                <c:pt idx="90535">
                  <c:v>5.80E+02</c:v>
                </c:pt>
                <c:pt idx="90536">
                  <c:v>5.80E+02</c:v>
                </c:pt>
                <c:pt idx="90537">
                  <c:v>5.80E+02</c:v>
                </c:pt>
                <c:pt idx="90538">
                  <c:v>5.80E+02</c:v>
                </c:pt>
                <c:pt idx="90539">
                  <c:v>5.80E+02</c:v>
                </c:pt>
                <c:pt idx="90540">
                  <c:v>5.80E+02</c:v>
                </c:pt>
                <c:pt idx="90541">
                  <c:v>5.80E+02</c:v>
                </c:pt>
                <c:pt idx="90542">
                  <c:v>5.80E+02</c:v>
                </c:pt>
                <c:pt idx="90543">
                  <c:v>5.80E+02</c:v>
                </c:pt>
                <c:pt idx="90544">
                  <c:v>5.80E+02</c:v>
                </c:pt>
                <c:pt idx="90545">
                  <c:v>5.80E+02</c:v>
                </c:pt>
                <c:pt idx="90546">
                  <c:v>5.80E+02</c:v>
                </c:pt>
                <c:pt idx="90547">
                  <c:v>5.80E+02</c:v>
                </c:pt>
                <c:pt idx="90548">
                  <c:v>5.80E+02</c:v>
                </c:pt>
                <c:pt idx="90549">
                  <c:v>5.80E+02</c:v>
                </c:pt>
                <c:pt idx="90550">
                  <c:v>5.80E+02</c:v>
                </c:pt>
                <c:pt idx="90551">
                  <c:v>5.80E+02</c:v>
                </c:pt>
                <c:pt idx="90552">
                  <c:v>5.80E+02</c:v>
                </c:pt>
                <c:pt idx="90553">
                  <c:v>5.80E+02</c:v>
                </c:pt>
                <c:pt idx="90554">
                  <c:v>5.80E+02</c:v>
                </c:pt>
                <c:pt idx="90555">
                  <c:v>5.80E+02</c:v>
                </c:pt>
                <c:pt idx="90556">
                  <c:v>5.80E+02</c:v>
                </c:pt>
                <c:pt idx="90557">
                  <c:v>5.80E+02</c:v>
                </c:pt>
                <c:pt idx="90558">
                  <c:v>5.80E+02</c:v>
                </c:pt>
                <c:pt idx="90559">
                  <c:v>5.80E+02</c:v>
                </c:pt>
                <c:pt idx="90560">
                  <c:v>5.80E+02</c:v>
                </c:pt>
                <c:pt idx="90561">
                  <c:v>5.80E+02</c:v>
                </c:pt>
                <c:pt idx="90562">
                  <c:v>5.80E+02</c:v>
                </c:pt>
                <c:pt idx="90563">
                  <c:v>5.80E+02</c:v>
                </c:pt>
                <c:pt idx="90564">
                  <c:v>5.80E+02</c:v>
                </c:pt>
                <c:pt idx="90565">
                  <c:v>5.80E+02</c:v>
                </c:pt>
                <c:pt idx="90566">
                  <c:v>5.80E+02</c:v>
                </c:pt>
                <c:pt idx="90567">
                  <c:v>5.80E+02</c:v>
                </c:pt>
                <c:pt idx="90568">
                  <c:v>5.80E+02</c:v>
                </c:pt>
                <c:pt idx="90569">
                  <c:v>5.80E+02</c:v>
                </c:pt>
                <c:pt idx="90570">
                  <c:v>5.80E+02</c:v>
                </c:pt>
                <c:pt idx="90571">
                  <c:v>5.80E+02</c:v>
                </c:pt>
                <c:pt idx="90572">
                  <c:v>5.80E+02</c:v>
                </c:pt>
                <c:pt idx="90573">
                  <c:v>5.80E+02</c:v>
                </c:pt>
                <c:pt idx="90574">
                  <c:v>5.80E+02</c:v>
                </c:pt>
                <c:pt idx="90575">
                  <c:v>5.80E+02</c:v>
                </c:pt>
                <c:pt idx="90576">
                  <c:v>5.80E+02</c:v>
                </c:pt>
                <c:pt idx="90577">
                  <c:v>5.80E+02</c:v>
                </c:pt>
                <c:pt idx="90578">
                  <c:v>5.80E+02</c:v>
                </c:pt>
                <c:pt idx="90579">
                  <c:v>5.80E+02</c:v>
                </c:pt>
                <c:pt idx="90580">
                  <c:v>5.80E+02</c:v>
                </c:pt>
                <c:pt idx="90581">
                  <c:v>5.80E+02</c:v>
                </c:pt>
                <c:pt idx="90582">
                  <c:v>5.80E+02</c:v>
                </c:pt>
                <c:pt idx="90583">
                  <c:v>5.80E+02</c:v>
                </c:pt>
                <c:pt idx="90584">
                  <c:v>5.80E+02</c:v>
                </c:pt>
                <c:pt idx="90585">
                  <c:v>5.80E+02</c:v>
                </c:pt>
                <c:pt idx="90586">
                  <c:v>5.80E+02</c:v>
                </c:pt>
                <c:pt idx="90587">
                  <c:v>5.80E+02</c:v>
                </c:pt>
                <c:pt idx="90588">
                  <c:v>5.80E+02</c:v>
                </c:pt>
                <c:pt idx="90589">
                  <c:v>5.80E+02</c:v>
                </c:pt>
                <c:pt idx="90590">
                  <c:v>5.80E+02</c:v>
                </c:pt>
                <c:pt idx="90591">
                  <c:v>5.80E+02</c:v>
                </c:pt>
                <c:pt idx="90592">
                  <c:v>5.80E+02</c:v>
                </c:pt>
                <c:pt idx="90593">
                  <c:v>5.80E+02</c:v>
                </c:pt>
                <c:pt idx="90594">
                  <c:v>5.80E+02</c:v>
                </c:pt>
                <c:pt idx="90595">
                  <c:v>5.80E+02</c:v>
                </c:pt>
                <c:pt idx="90596">
                  <c:v>5.80E+02</c:v>
                </c:pt>
                <c:pt idx="90597">
                  <c:v>5.80E+02</c:v>
                </c:pt>
                <c:pt idx="90598">
                  <c:v>5.80E+02</c:v>
                </c:pt>
                <c:pt idx="90599">
                  <c:v>5.80E+02</c:v>
                </c:pt>
                <c:pt idx="90600">
                  <c:v>5.80E+02</c:v>
                </c:pt>
                <c:pt idx="90601">
                  <c:v>5.80E+02</c:v>
                </c:pt>
                <c:pt idx="90602">
                  <c:v>5.80E+02</c:v>
                </c:pt>
                <c:pt idx="90603">
                  <c:v>5.80E+02</c:v>
                </c:pt>
                <c:pt idx="90604">
                  <c:v>5.80E+02</c:v>
                </c:pt>
                <c:pt idx="90605">
                  <c:v>5.80E+02</c:v>
                </c:pt>
                <c:pt idx="90606">
                  <c:v>5.80E+02</c:v>
                </c:pt>
                <c:pt idx="90607">
                  <c:v>5.80E+02</c:v>
                </c:pt>
                <c:pt idx="90608">
                  <c:v>5.80E+02</c:v>
                </c:pt>
                <c:pt idx="90609">
                  <c:v>5.80E+02</c:v>
                </c:pt>
                <c:pt idx="90610">
                  <c:v>5.80E+02</c:v>
                </c:pt>
                <c:pt idx="90611">
                  <c:v>5.80E+02</c:v>
                </c:pt>
                <c:pt idx="90612">
                  <c:v>5.80E+02</c:v>
                </c:pt>
                <c:pt idx="90613">
                  <c:v>5.80E+02</c:v>
                </c:pt>
                <c:pt idx="90614">
                  <c:v>5.80E+02</c:v>
                </c:pt>
                <c:pt idx="90615">
                  <c:v>5.80E+02</c:v>
                </c:pt>
                <c:pt idx="90616">
                  <c:v>5.80E+02</c:v>
                </c:pt>
                <c:pt idx="90617">
                  <c:v>5.80E+02</c:v>
                </c:pt>
                <c:pt idx="90618">
                  <c:v>5.80E+02</c:v>
                </c:pt>
                <c:pt idx="90619">
                  <c:v>5.80E+02</c:v>
                </c:pt>
                <c:pt idx="90620">
                  <c:v>5.80E+02</c:v>
                </c:pt>
                <c:pt idx="90621">
                  <c:v>5.80E+02</c:v>
                </c:pt>
                <c:pt idx="90622">
                  <c:v>5.80E+02</c:v>
                </c:pt>
                <c:pt idx="90623">
                  <c:v>5.80E+02</c:v>
                </c:pt>
                <c:pt idx="90624">
                  <c:v>5.80E+02</c:v>
                </c:pt>
                <c:pt idx="90625">
                  <c:v>5.80E+02</c:v>
                </c:pt>
                <c:pt idx="90626">
                  <c:v>5.80E+02</c:v>
                </c:pt>
                <c:pt idx="90627">
                  <c:v>5.80E+02</c:v>
                </c:pt>
                <c:pt idx="90628">
                  <c:v>5.80E+02</c:v>
                </c:pt>
                <c:pt idx="90629">
                  <c:v>5.80E+02</c:v>
                </c:pt>
                <c:pt idx="90630">
                  <c:v>5.80E+02</c:v>
                </c:pt>
                <c:pt idx="90631">
                  <c:v>5.80E+02</c:v>
                </c:pt>
                <c:pt idx="90632">
                  <c:v>5.80E+02</c:v>
                </c:pt>
                <c:pt idx="90633">
                  <c:v>5.80E+02</c:v>
                </c:pt>
                <c:pt idx="90634">
                  <c:v>5.80E+02</c:v>
                </c:pt>
                <c:pt idx="90635">
                  <c:v>5.80E+02</c:v>
                </c:pt>
                <c:pt idx="90636">
                  <c:v>5.80E+02</c:v>
                </c:pt>
                <c:pt idx="90637">
                  <c:v>5.80E+02</c:v>
                </c:pt>
                <c:pt idx="90638">
                  <c:v>5.80E+02</c:v>
                </c:pt>
                <c:pt idx="90639">
                  <c:v>5.80E+02</c:v>
                </c:pt>
                <c:pt idx="90640">
                  <c:v>5.80E+02</c:v>
                </c:pt>
                <c:pt idx="90641">
                  <c:v>5.80E+02</c:v>
                </c:pt>
                <c:pt idx="90642">
                  <c:v>5.80E+02</c:v>
                </c:pt>
                <c:pt idx="90643">
                  <c:v>5.80E+02</c:v>
                </c:pt>
                <c:pt idx="90644">
                  <c:v>5.80E+02</c:v>
                </c:pt>
                <c:pt idx="90645">
                  <c:v>5.80E+02</c:v>
                </c:pt>
                <c:pt idx="90646">
                  <c:v>5.80E+02</c:v>
                </c:pt>
                <c:pt idx="90647">
                  <c:v>5.80E+02</c:v>
                </c:pt>
                <c:pt idx="90648">
                  <c:v>5.80E+02</c:v>
                </c:pt>
                <c:pt idx="90649">
                  <c:v>5.80E+02</c:v>
                </c:pt>
                <c:pt idx="90650">
                  <c:v>5.80E+02</c:v>
                </c:pt>
                <c:pt idx="90651">
                  <c:v>5.80E+02</c:v>
                </c:pt>
                <c:pt idx="90652">
                  <c:v>5.80E+02</c:v>
                </c:pt>
                <c:pt idx="90653">
                  <c:v>5.80E+02</c:v>
                </c:pt>
                <c:pt idx="90654">
                  <c:v>5.80E+02</c:v>
                </c:pt>
                <c:pt idx="90655">
                  <c:v>5.80E+02</c:v>
                </c:pt>
                <c:pt idx="90656">
                  <c:v>5.80E+02</c:v>
                </c:pt>
                <c:pt idx="90657">
                  <c:v>5.80E+02</c:v>
                </c:pt>
                <c:pt idx="90658">
                  <c:v>5.80E+02</c:v>
                </c:pt>
                <c:pt idx="90659">
                  <c:v>5.80E+02</c:v>
                </c:pt>
                <c:pt idx="90660">
                  <c:v>5.80E+02</c:v>
                </c:pt>
                <c:pt idx="90661">
                  <c:v>5.80E+02</c:v>
                </c:pt>
                <c:pt idx="90662">
                  <c:v>5.80E+02</c:v>
                </c:pt>
                <c:pt idx="90663">
                  <c:v>5.80E+02</c:v>
                </c:pt>
                <c:pt idx="90664">
                  <c:v>5.80E+02</c:v>
                </c:pt>
                <c:pt idx="90665">
                  <c:v>5.80E+02</c:v>
                </c:pt>
                <c:pt idx="90666">
                  <c:v>5.80E+02</c:v>
                </c:pt>
                <c:pt idx="90667">
                  <c:v>5.80E+02</c:v>
                </c:pt>
                <c:pt idx="90668">
                  <c:v>5.80E+02</c:v>
                </c:pt>
                <c:pt idx="90669">
                  <c:v>5.80E+02</c:v>
                </c:pt>
                <c:pt idx="90670">
                  <c:v>5.80E+02</c:v>
                </c:pt>
                <c:pt idx="90671">
                  <c:v>5.80E+02</c:v>
                </c:pt>
                <c:pt idx="90672">
                  <c:v>5.80E+02</c:v>
                </c:pt>
                <c:pt idx="90673">
                  <c:v>5.80E+02</c:v>
                </c:pt>
                <c:pt idx="90674">
                  <c:v>5.80E+02</c:v>
                </c:pt>
                <c:pt idx="90675">
                  <c:v>5.80E+02</c:v>
                </c:pt>
                <c:pt idx="90676">
                  <c:v>5.80E+02</c:v>
                </c:pt>
                <c:pt idx="90677">
                  <c:v>5.80E+02</c:v>
                </c:pt>
                <c:pt idx="90678">
                  <c:v>5.80E+02</c:v>
                </c:pt>
                <c:pt idx="90679">
                  <c:v>5.80E+02</c:v>
                </c:pt>
                <c:pt idx="90680">
                  <c:v>5.80E+02</c:v>
                </c:pt>
                <c:pt idx="90681">
                  <c:v>5.80E+02</c:v>
                </c:pt>
                <c:pt idx="90682">
                  <c:v>5.80E+02</c:v>
                </c:pt>
                <c:pt idx="90683">
                  <c:v>5.80E+02</c:v>
                </c:pt>
                <c:pt idx="90684">
                  <c:v>5.80E+02</c:v>
                </c:pt>
                <c:pt idx="90685">
                  <c:v>5.80E+02</c:v>
                </c:pt>
                <c:pt idx="90686">
                  <c:v>5.80E+02</c:v>
                </c:pt>
                <c:pt idx="90687">
                  <c:v>5.80E+02</c:v>
                </c:pt>
                <c:pt idx="90688">
                  <c:v>5.80E+02</c:v>
                </c:pt>
                <c:pt idx="90689">
                  <c:v>5.80E+02</c:v>
                </c:pt>
                <c:pt idx="90690">
                  <c:v>5.80E+02</c:v>
                </c:pt>
                <c:pt idx="90691">
                  <c:v>5.80E+02</c:v>
                </c:pt>
                <c:pt idx="90692">
                  <c:v>5.80E+02</c:v>
                </c:pt>
                <c:pt idx="90693">
                  <c:v>5.80E+02</c:v>
                </c:pt>
                <c:pt idx="90694">
                  <c:v>5.80E+02</c:v>
                </c:pt>
                <c:pt idx="90695">
                  <c:v>5.80E+02</c:v>
                </c:pt>
                <c:pt idx="90696">
                  <c:v>5.80E+02</c:v>
                </c:pt>
                <c:pt idx="90697">
                  <c:v>5.80E+02</c:v>
                </c:pt>
                <c:pt idx="90698">
                  <c:v>5.80E+02</c:v>
                </c:pt>
                <c:pt idx="90699">
                  <c:v>5.80E+02</c:v>
                </c:pt>
                <c:pt idx="90700">
                  <c:v>5.80E+02</c:v>
                </c:pt>
                <c:pt idx="90701">
                  <c:v>5.80E+02</c:v>
                </c:pt>
                <c:pt idx="90702">
                  <c:v>5.80E+02</c:v>
                </c:pt>
                <c:pt idx="90703">
                  <c:v>5.80E+02</c:v>
                </c:pt>
                <c:pt idx="90704">
                  <c:v>5.80E+02</c:v>
                </c:pt>
                <c:pt idx="90705">
                  <c:v>5.80E+02</c:v>
                </c:pt>
                <c:pt idx="90706">
                  <c:v>5.80E+02</c:v>
                </c:pt>
                <c:pt idx="90707">
                  <c:v>5.80E+02</c:v>
                </c:pt>
                <c:pt idx="90708">
                  <c:v>5.80E+02</c:v>
                </c:pt>
                <c:pt idx="90709">
                  <c:v>5.80E+02</c:v>
                </c:pt>
                <c:pt idx="90710">
                  <c:v>5.80E+02</c:v>
                </c:pt>
                <c:pt idx="90711">
                  <c:v>5.80E+02</c:v>
                </c:pt>
                <c:pt idx="90712">
                  <c:v>5.80E+02</c:v>
                </c:pt>
                <c:pt idx="90713">
                  <c:v>5.80E+02</c:v>
                </c:pt>
                <c:pt idx="90714">
                  <c:v>5.80E+02</c:v>
                </c:pt>
                <c:pt idx="90715">
                  <c:v>5.80E+02</c:v>
                </c:pt>
                <c:pt idx="90716">
                  <c:v>5.80E+02</c:v>
                </c:pt>
                <c:pt idx="90717">
                  <c:v>5.80E+02</c:v>
                </c:pt>
                <c:pt idx="90718">
                  <c:v>5.80E+02</c:v>
                </c:pt>
                <c:pt idx="90719">
                  <c:v>5.80E+02</c:v>
                </c:pt>
                <c:pt idx="90720">
                  <c:v>5.80E+02</c:v>
                </c:pt>
                <c:pt idx="90721">
                  <c:v>5.80E+02</c:v>
                </c:pt>
                <c:pt idx="90722">
                  <c:v>5.80E+02</c:v>
                </c:pt>
                <c:pt idx="90723">
                  <c:v>5.80E+02</c:v>
                </c:pt>
                <c:pt idx="90724">
                  <c:v>5.80E+02</c:v>
                </c:pt>
                <c:pt idx="90725">
                  <c:v>5.80E+02</c:v>
                </c:pt>
                <c:pt idx="90726">
                  <c:v>5.80E+02</c:v>
                </c:pt>
                <c:pt idx="90727">
                  <c:v>5.80E+02</c:v>
                </c:pt>
                <c:pt idx="90728">
                  <c:v>5.80E+02</c:v>
                </c:pt>
                <c:pt idx="90729">
                  <c:v>5.80E+02</c:v>
                </c:pt>
                <c:pt idx="90730">
                  <c:v>5.80E+02</c:v>
                </c:pt>
                <c:pt idx="90731">
                  <c:v>5.80E+02</c:v>
                </c:pt>
                <c:pt idx="90732">
                  <c:v>5.80E+02</c:v>
                </c:pt>
                <c:pt idx="90733">
                  <c:v>5.80E+02</c:v>
                </c:pt>
                <c:pt idx="90734">
                  <c:v>5.80E+02</c:v>
                </c:pt>
                <c:pt idx="90735">
                  <c:v>5.80E+02</c:v>
                </c:pt>
                <c:pt idx="90736">
                  <c:v>5.80E+02</c:v>
                </c:pt>
                <c:pt idx="90737">
                  <c:v>5.80E+02</c:v>
                </c:pt>
                <c:pt idx="90738">
                  <c:v>5.80E+02</c:v>
                </c:pt>
                <c:pt idx="90739">
                  <c:v>5.80E+02</c:v>
                </c:pt>
                <c:pt idx="90740">
                  <c:v>5.80E+02</c:v>
                </c:pt>
                <c:pt idx="90741">
                  <c:v>5.80E+02</c:v>
                </c:pt>
                <c:pt idx="90742">
                  <c:v>5.80E+02</c:v>
                </c:pt>
                <c:pt idx="90743">
                  <c:v>5.80E+02</c:v>
                </c:pt>
                <c:pt idx="90744">
                  <c:v>5.80E+02</c:v>
                </c:pt>
                <c:pt idx="90745">
                  <c:v>5.80E+02</c:v>
                </c:pt>
                <c:pt idx="90746">
                  <c:v>5.80E+02</c:v>
                </c:pt>
                <c:pt idx="90747">
                  <c:v>5.80E+02</c:v>
                </c:pt>
                <c:pt idx="90748">
                  <c:v>5.80E+02</c:v>
                </c:pt>
                <c:pt idx="90749">
                  <c:v>5.80E+02</c:v>
                </c:pt>
                <c:pt idx="90750">
                  <c:v>5.80E+02</c:v>
                </c:pt>
                <c:pt idx="90751">
                  <c:v>5.80E+02</c:v>
                </c:pt>
                <c:pt idx="90752">
                  <c:v>5.80E+02</c:v>
                </c:pt>
                <c:pt idx="90753">
                  <c:v>5.80E+02</c:v>
                </c:pt>
                <c:pt idx="90754">
                  <c:v>5.80E+02</c:v>
                </c:pt>
                <c:pt idx="90755">
                  <c:v>5.80E+02</c:v>
                </c:pt>
                <c:pt idx="90756">
                  <c:v>5.80E+02</c:v>
                </c:pt>
                <c:pt idx="90757">
                  <c:v>5.80E+02</c:v>
                </c:pt>
                <c:pt idx="90758">
                  <c:v>5.80E+02</c:v>
                </c:pt>
                <c:pt idx="90759">
                  <c:v>5.80E+02</c:v>
                </c:pt>
                <c:pt idx="90760">
                  <c:v>5.80E+02</c:v>
                </c:pt>
                <c:pt idx="90761">
                  <c:v>5.80E+02</c:v>
                </c:pt>
                <c:pt idx="90762">
                  <c:v>5.80E+02</c:v>
                </c:pt>
                <c:pt idx="90763">
                  <c:v>5.80E+02</c:v>
                </c:pt>
                <c:pt idx="90764">
                  <c:v>5.80E+02</c:v>
                </c:pt>
                <c:pt idx="90765">
                  <c:v>5.80E+02</c:v>
                </c:pt>
                <c:pt idx="90766">
                  <c:v>5.80E+02</c:v>
                </c:pt>
                <c:pt idx="90767">
                  <c:v>5.80E+02</c:v>
                </c:pt>
                <c:pt idx="90768">
                  <c:v>5.80E+02</c:v>
                </c:pt>
                <c:pt idx="90769">
                  <c:v>5.80E+02</c:v>
                </c:pt>
                <c:pt idx="90770">
                  <c:v>5.80E+02</c:v>
                </c:pt>
                <c:pt idx="90771">
                  <c:v>5.80E+02</c:v>
                </c:pt>
                <c:pt idx="90772">
                  <c:v>5.80E+02</c:v>
                </c:pt>
                <c:pt idx="90773">
                  <c:v>5.80E+02</c:v>
                </c:pt>
                <c:pt idx="90774">
                  <c:v>5.80E+02</c:v>
                </c:pt>
                <c:pt idx="90775">
                  <c:v>5.80E+02</c:v>
                </c:pt>
                <c:pt idx="90776">
                  <c:v>5.80E+02</c:v>
                </c:pt>
                <c:pt idx="90777">
                  <c:v>5.80E+02</c:v>
                </c:pt>
                <c:pt idx="90778">
                  <c:v>5.80E+02</c:v>
                </c:pt>
                <c:pt idx="90779">
                  <c:v>5.80E+02</c:v>
                </c:pt>
                <c:pt idx="90780">
                  <c:v>5.80E+02</c:v>
                </c:pt>
                <c:pt idx="90781">
                  <c:v>5.80E+02</c:v>
                </c:pt>
                <c:pt idx="90782">
                  <c:v>5.80E+02</c:v>
                </c:pt>
                <c:pt idx="90783">
                  <c:v>5.80E+02</c:v>
                </c:pt>
                <c:pt idx="90784">
                  <c:v>5.80E+02</c:v>
                </c:pt>
                <c:pt idx="90785">
                  <c:v>5.80E+02</c:v>
                </c:pt>
                <c:pt idx="90786">
                  <c:v>5.80E+02</c:v>
                </c:pt>
                <c:pt idx="90787">
                  <c:v>5.80E+02</c:v>
                </c:pt>
                <c:pt idx="90788">
                  <c:v>5.80E+02</c:v>
                </c:pt>
                <c:pt idx="90789">
                  <c:v>5.80E+02</c:v>
                </c:pt>
                <c:pt idx="90790">
                  <c:v>5.80E+02</c:v>
                </c:pt>
                <c:pt idx="90791">
                  <c:v>5.80E+02</c:v>
                </c:pt>
                <c:pt idx="90792">
                  <c:v>5.80E+02</c:v>
                </c:pt>
                <c:pt idx="90793">
                  <c:v>5.80E+02</c:v>
                </c:pt>
                <c:pt idx="90794">
                  <c:v>5.80E+02</c:v>
                </c:pt>
                <c:pt idx="90795">
                  <c:v>5.80E+02</c:v>
                </c:pt>
                <c:pt idx="90796">
                  <c:v>5.80E+02</c:v>
                </c:pt>
                <c:pt idx="90797">
                  <c:v>5.80E+02</c:v>
                </c:pt>
                <c:pt idx="90798">
                  <c:v>5.80E+02</c:v>
                </c:pt>
                <c:pt idx="90799">
                  <c:v>5.80E+02</c:v>
                </c:pt>
                <c:pt idx="90800">
                  <c:v>5.80E+02</c:v>
                </c:pt>
                <c:pt idx="90801">
                  <c:v>5.80E+02</c:v>
                </c:pt>
                <c:pt idx="90802">
                  <c:v>5.80E+02</c:v>
                </c:pt>
                <c:pt idx="90803">
                  <c:v>5.80E+02</c:v>
                </c:pt>
                <c:pt idx="90804">
                  <c:v>5.80E+02</c:v>
                </c:pt>
                <c:pt idx="90805">
                  <c:v>5.80E+02</c:v>
                </c:pt>
                <c:pt idx="90806">
                  <c:v>5.80E+02</c:v>
                </c:pt>
                <c:pt idx="90807">
                  <c:v>5.80E+02</c:v>
                </c:pt>
                <c:pt idx="90808">
                  <c:v>5.80E+02</c:v>
                </c:pt>
                <c:pt idx="90809">
                  <c:v>5.80E+02</c:v>
                </c:pt>
                <c:pt idx="90810">
                  <c:v>5.80E+02</c:v>
                </c:pt>
                <c:pt idx="90811">
                  <c:v>5.80E+02</c:v>
                </c:pt>
                <c:pt idx="90812">
                  <c:v>5.80E+02</c:v>
                </c:pt>
                <c:pt idx="90813">
                  <c:v>5.80E+02</c:v>
                </c:pt>
                <c:pt idx="90814">
                  <c:v>5.80E+02</c:v>
                </c:pt>
                <c:pt idx="90815">
                  <c:v>5.80E+02</c:v>
                </c:pt>
                <c:pt idx="90816">
                  <c:v>5.80E+02</c:v>
                </c:pt>
                <c:pt idx="90817">
                  <c:v>5.80E+02</c:v>
                </c:pt>
                <c:pt idx="90818">
                  <c:v>5.80E+02</c:v>
                </c:pt>
                <c:pt idx="90819">
                  <c:v>5.80E+02</c:v>
                </c:pt>
                <c:pt idx="90820">
                  <c:v>5.80E+02</c:v>
                </c:pt>
                <c:pt idx="90821">
                  <c:v>5.80E+02</c:v>
                </c:pt>
                <c:pt idx="90822">
                  <c:v>5.80E+02</c:v>
                </c:pt>
                <c:pt idx="90823">
                  <c:v>5.80E+02</c:v>
                </c:pt>
                <c:pt idx="90824">
                  <c:v>5.80E+02</c:v>
                </c:pt>
                <c:pt idx="90825">
                  <c:v>5.80E+02</c:v>
                </c:pt>
                <c:pt idx="90826">
                  <c:v>5.80E+02</c:v>
                </c:pt>
                <c:pt idx="90827">
                  <c:v>5.80E+02</c:v>
                </c:pt>
                <c:pt idx="90828">
                  <c:v>5.80E+02</c:v>
                </c:pt>
                <c:pt idx="90829">
                  <c:v>5.80E+02</c:v>
                </c:pt>
                <c:pt idx="90830">
                  <c:v>5.80E+02</c:v>
                </c:pt>
                <c:pt idx="90831">
                  <c:v>5.80E+02</c:v>
                </c:pt>
                <c:pt idx="90832">
                  <c:v>5.80E+02</c:v>
                </c:pt>
                <c:pt idx="90833">
                  <c:v>5.80E+02</c:v>
                </c:pt>
                <c:pt idx="90834">
                  <c:v>5.80E+02</c:v>
                </c:pt>
                <c:pt idx="90835">
                  <c:v>5.80E+02</c:v>
                </c:pt>
                <c:pt idx="90836">
                  <c:v>5.80E+02</c:v>
                </c:pt>
                <c:pt idx="90837">
                  <c:v>5.80E+02</c:v>
                </c:pt>
                <c:pt idx="90838">
                  <c:v>5.80E+02</c:v>
                </c:pt>
                <c:pt idx="90839">
                  <c:v>5.80E+02</c:v>
                </c:pt>
                <c:pt idx="90840">
                  <c:v>5.80E+02</c:v>
                </c:pt>
                <c:pt idx="90841">
                  <c:v>5.80E+02</c:v>
                </c:pt>
                <c:pt idx="90842">
                  <c:v>5.80E+02</c:v>
                </c:pt>
                <c:pt idx="90843">
                  <c:v>5.80E+02</c:v>
                </c:pt>
                <c:pt idx="90844">
                  <c:v>5.80E+02</c:v>
                </c:pt>
                <c:pt idx="90845">
                  <c:v>5.80E+02</c:v>
                </c:pt>
                <c:pt idx="90846">
                  <c:v>5.80E+02</c:v>
                </c:pt>
                <c:pt idx="90847">
                  <c:v>5.80E+02</c:v>
                </c:pt>
                <c:pt idx="90848">
                  <c:v>5.80E+02</c:v>
                </c:pt>
                <c:pt idx="90849">
                  <c:v>5.80E+02</c:v>
                </c:pt>
                <c:pt idx="90850">
                  <c:v>5.80E+02</c:v>
                </c:pt>
                <c:pt idx="90851">
                  <c:v>5.80E+02</c:v>
                </c:pt>
                <c:pt idx="90852">
                  <c:v>5.80E+02</c:v>
                </c:pt>
                <c:pt idx="90853">
                  <c:v>5.80E+02</c:v>
                </c:pt>
                <c:pt idx="90854">
                  <c:v>5.80E+02</c:v>
                </c:pt>
                <c:pt idx="90855">
                  <c:v>5.80E+02</c:v>
                </c:pt>
                <c:pt idx="90856">
                  <c:v>5.80E+02</c:v>
                </c:pt>
                <c:pt idx="90857">
                  <c:v>5.80E+02</c:v>
                </c:pt>
                <c:pt idx="90858">
                  <c:v>5.80E+02</c:v>
                </c:pt>
                <c:pt idx="90859">
                  <c:v>5.80E+02</c:v>
                </c:pt>
                <c:pt idx="90860">
                  <c:v>5.80E+02</c:v>
                </c:pt>
                <c:pt idx="90861">
                  <c:v>5.80E+02</c:v>
                </c:pt>
                <c:pt idx="90862">
                  <c:v>5.80E+02</c:v>
                </c:pt>
                <c:pt idx="90863">
                  <c:v>5.80E+02</c:v>
                </c:pt>
                <c:pt idx="90864">
                  <c:v>5.80E+02</c:v>
                </c:pt>
                <c:pt idx="90865">
                  <c:v>5.80E+02</c:v>
                </c:pt>
                <c:pt idx="90866">
                  <c:v>5.80E+02</c:v>
                </c:pt>
                <c:pt idx="90867">
                  <c:v>5.80E+02</c:v>
                </c:pt>
                <c:pt idx="90868">
                  <c:v>5.80E+02</c:v>
                </c:pt>
                <c:pt idx="90869">
                  <c:v>5.80E+02</c:v>
                </c:pt>
                <c:pt idx="90870">
                  <c:v>5.80E+02</c:v>
                </c:pt>
                <c:pt idx="90871">
                  <c:v>5.80E+02</c:v>
                </c:pt>
                <c:pt idx="90872">
                  <c:v>5.80E+02</c:v>
                </c:pt>
                <c:pt idx="90873">
                  <c:v>5.80E+02</c:v>
                </c:pt>
                <c:pt idx="90874">
                  <c:v>5.80E+02</c:v>
                </c:pt>
                <c:pt idx="90875">
                  <c:v>5.80E+02</c:v>
                </c:pt>
                <c:pt idx="90876">
                  <c:v>5.80E+02</c:v>
                </c:pt>
                <c:pt idx="90877">
                  <c:v>5.80E+02</c:v>
                </c:pt>
                <c:pt idx="90878">
                  <c:v>5.80E+02</c:v>
                </c:pt>
                <c:pt idx="90879">
                  <c:v>5.80E+02</c:v>
                </c:pt>
                <c:pt idx="90880">
                  <c:v>5.80E+02</c:v>
                </c:pt>
                <c:pt idx="90881">
                  <c:v>5.80E+02</c:v>
                </c:pt>
                <c:pt idx="90882">
                  <c:v>5.80E+02</c:v>
                </c:pt>
                <c:pt idx="90883">
                  <c:v>5.80E+02</c:v>
                </c:pt>
                <c:pt idx="90884">
                  <c:v>5.80E+02</c:v>
                </c:pt>
                <c:pt idx="90885">
                  <c:v>5.80E+02</c:v>
                </c:pt>
                <c:pt idx="90886">
                  <c:v>5.80E+02</c:v>
                </c:pt>
                <c:pt idx="90887">
                  <c:v>5.80E+02</c:v>
                </c:pt>
                <c:pt idx="90888">
                  <c:v>5.80E+02</c:v>
                </c:pt>
                <c:pt idx="90889">
                  <c:v>5.80E+02</c:v>
                </c:pt>
                <c:pt idx="90890">
                  <c:v>5.80E+02</c:v>
                </c:pt>
                <c:pt idx="90891">
                  <c:v>5.80E+02</c:v>
                </c:pt>
                <c:pt idx="90892">
                  <c:v>5.80E+02</c:v>
                </c:pt>
                <c:pt idx="90893">
                  <c:v>5.80E+02</c:v>
                </c:pt>
                <c:pt idx="90894">
                  <c:v>5.80E+02</c:v>
                </c:pt>
                <c:pt idx="90895">
                  <c:v>5.80E+02</c:v>
                </c:pt>
                <c:pt idx="90896">
                  <c:v>5.80E+02</c:v>
                </c:pt>
                <c:pt idx="90897">
                  <c:v>5.80E+02</c:v>
                </c:pt>
                <c:pt idx="90898">
                  <c:v>5.80E+02</c:v>
                </c:pt>
                <c:pt idx="90899">
                  <c:v>5.80E+02</c:v>
                </c:pt>
                <c:pt idx="90900">
                  <c:v>5.80E+02</c:v>
                </c:pt>
                <c:pt idx="90901">
                  <c:v>5.80E+02</c:v>
                </c:pt>
                <c:pt idx="90902">
                  <c:v>5.80E+02</c:v>
                </c:pt>
                <c:pt idx="90903">
                  <c:v>5.80E+02</c:v>
                </c:pt>
                <c:pt idx="90904">
                  <c:v>5.80E+02</c:v>
                </c:pt>
                <c:pt idx="90905">
                  <c:v>5.80E+02</c:v>
                </c:pt>
                <c:pt idx="90906">
                  <c:v>5.80E+02</c:v>
                </c:pt>
                <c:pt idx="90907">
                  <c:v>5.80E+02</c:v>
                </c:pt>
                <c:pt idx="90908">
                  <c:v>5.80E+02</c:v>
                </c:pt>
                <c:pt idx="90909">
                  <c:v>5.80E+02</c:v>
                </c:pt>
                <c:pt idx="90910">
                  <c:v>5.80E+02</c:v>
                </c:pt>
                <c:pt idx="90911">
                  <c:v>5.80E+02</c:v>
                </c:pt>
                <c:pt idx="90912">
                  <c:v>5.80E+02</c:v>
                </c:pt>
                <c:pt idx="90913">
                  <c:v>5.80E+02</c:v>
                </c:pt>
                <c:pt idx="90914">
                  <c:v>5.80E+02</c:v>
                </c:pt>
                <c:pt idx="90915">
                  <c:v>5.80E+02</c:v>
                </c:pt>
                <c:pt idx="90916">
                  <c:v>5.80E+02</c:v>
                </c:pt>
                <c:pt idx="90917">
                  <c:v>5.80E+02</c:v>
                </c:pt>
                <c:pt idx="90918">
                  <c:v>5.80E+02</c:v>
                </c:pt>
                <c:pt idx="90919">
                  <c:v>5.80E+02</c:v>
                </c:pt>
                <c:pt idx="90920">
                  <c:v>5.80E+02</c:v>
                </c:pt>
                <c:pt idx="90921">
                  <c:v>5.80E+02</c:v>
                </c:pt>
                <c:pt idx="90922">
                  <c:v>5.80E+02</c:v>
                </c:pt>
                <c:pt idx="90923">
                  <c:v>5.80E+02</c:v>
                </c:pt>
                <c:pt idx="90924">
                  <c:v>5.80E+02</c:v>
                </c:pt>
                <c:pt idx="90925">
                  <c:v>5.80E+02</c:v>
                </c:pt>
                <c:pt idx="90926">
                  <c:v>5.80E+02</c:v>
                </c:pt>
                <c:pt idx="90927">
                  <c:v>5.80E+02</c:v>
                </c:pt>
                <c:pt idx="90928">
                  <c:v>5.80E+02</c:v>
                </c:pt>
                <c:pt idx="90929">
                  <c:v>5.80E+02</c:v>
                </c:pt>
                <c:pt idx="90930">
                  <c:v>5.80E+02</c:v>
                </c:pt>
                <c:pt idx="90931">
                  <c:v>5.80E+02</c:v>
                </c:pt>
                <c:pt idx="90932">
                  <c:v>5.80E+02</c:v>
                </c:pt>
                <c:pt idx="90933">
                  <c:v>5.80E+02</c:v>
                </c:pt>
                <c:pt idx="90934">
                  <c:v>5.80E+02</c:v>
                </c:pt>
                <c:pt idx="90935">
                  <c:v>5.80E+02</c:v>
                </c:pt>
                <c:pt idx="90936">
                  <c:v>5.80E+02</c:v>
                </c:pt>
                <c:pt idx="90937">
                  <c:v>5.80E+02</c:v>
                </c:pt>
                <c:pt idx="90938">
                  <c:v>5.80E+02</c:v>
                </c:pt>
                <c:pt idx="90939">
                  <c:v>5.80E+02</c:v>
                </c:pt>
                <c:pt idx="90940">
                  <c:v>5.80E+02</c:v>
                </c:pt>
                <c:pt idx="90941">
                  <c:v>5.80E+02</c:v>
                </c:pt>
                <c:pt idx="90942">
                  <c:v>5.80E+02</c:v>
                </c:pt>
                <c:pt idx="90943">
                  <c:v>5.80E+02</c:v>
                </c:pt>
                <c:pt idx="90944">
                  <c:v>5.80E+02</c:v>
                </c:pt>
                <c:pt idx="90945">
                  <c:v>5.80E+02</c:v>
                </c:pt>
                <c:pt idx="90946">
                  <c:v>5.80E+02</c:v>
                </c:pt>
                <c:pt idx="90947">
                  <c:v>5.80E+02</c:v>
                </c:pt>
                <c:pt idx="90948">
                  <c:v>5.80E+02</c:v>
                </c:pt>
                <c:pt idx="90949">
                  <c:v>5.80E+02</c:v>
                </c:pt>
                <c:pt idx="90950">
                  <c:v>5.80E+02</c:v>
                </c:pt>
                <c:pt idx="90951">
                  <c:v>5.80E+02</c:v>
                </c:pt>
                <c:pt idx="90952">
                  <c:v>5.80E+02</c:v>
                </c:pt>
                <c:pt idx="90953">
                  <c:v>5.80E+02</c:v>
                </c:pt>
                <c:pt idx="90954">
                  <c:v>5.80E+02</c:v>
                </c:pt>
                <c:pt idx="90955">
                  <c:v>5.80E+02</c:v>
                </c:pt>
                <c:pt idx="90956">
                  <c:v>5.80E+02</c:v>
                </c:pt>
                <c:pt idx="90957">
                  <c:v>5.80E+02</c:v>
                </c:pt>
                <c:pt idx="90958">
                  <c:v>5.80E+02</c:v>
                </c:pt>
                <c:pt idx="90959">
                  <c:v>5.80E+02</c:v>
                </c:pt>
                <c:pt idx="90960">
                  <c:v>5.80E+02</c:v>
                </c:pt>
                <c:pt idx="90961">
                  <c:v>5.80E+02</c:v>
                </c:pt>
                <c:pt idx="90962">
                  <c:v>5.80E+02</c:v>
                </c:pt>
                <c:pt idx="90963">
                  <c:v>5.80E+02</c:v>
                </c:pt>
                <c:pt idx="90964">
                  <c:v>5.80E+02</c:v>
                </c:pt>
                <c:pt idx="90965">
                  <c:v>5.80E+02</c:v>
                </c:pt>
                <c:pt idx="90966">
                  <c:v>5.80E+02</c:v>
                </c:pt>
                <c:pt idx="90967">
                  <c:v>5.80E+02</c:v>
                </c:pt>
                <c:pt idx="90968">
                  <c:v>5.80E+02</c:v>
                </c:pt>
                <c:pt idx="90969">
                  <c:v>5.80E+02</c:v>
                </c:pt>
                <c:pt idx="90970">
                  <c:v>5.80E+02</c:v>
                </c:pt>
                <c:pt idx="90971">
                  <c:v>5.80E+02</c:v>
                </c:pt>
                <c:pt idx="90972">
                  <c:v>5.80E+02</c:v>
                </c:pt>
                <c:pt idx="90973">
                  <c:v>5.80E+02</c:v>
                </c:pt>
                <c:pt idx="90974">
                  <c:v>5.80E+02</c:v>
                </c:pt>
                <c:pt idx="90975">
                  <c:v>5.80E+02</c:v>
                </c:pt>
                <c:pt idx="90976">
                  <c:v>5.80E+02</c:v>
                </c:pt>
                <c:pt idx="90977">
                  <c:v>5.80E+02</c:v>
                </c:pt>
                <c:pt idx="90978">
                  <c:v>5.80E+02</c:v>
                </c:pt>
                <c:pt idx="90979">
                  <c:v>5.80E+02</c:v>
                </c:pt>
                <c:pt idx="90980">
                  <c:v>5.80E+02</c:v>
                </c:pt>
                <c:pt idx="90981">
                  <c:v>5.80E+02</c:v>
                </c:pt>
                <c:pt idx="90982">
                  <c:v>5.80E+02</c:v>
                </c:pt>
                <c:pt idx="90983">
                  <c:v>5.80E+02</c:v>
                </c:pt>
                <c:pt idx="90984">
                  <c:v>5.80E+02</c:v>
                </c:pt>
                <c:pt idx="90985">
                  <c:v>5.80E+02</c:v>
                </c:pt>
                <c:pt idx="90986">
                  <c:v>5.80E+02</c:v>
                </c:pt>
                <c:pt idx="90987">
                  <c:v>5.80E+02</c:v>
                </c:pt>
                <c:pt idx="90988">
                  <c:v>5.80E+02</c:v>
                </c:pt>
                <c:pt idx="90989">
                  <c:v>5.80E+02</c:v>
                </c:pt>
                <c:pt idx="90990">
                  <c:v>5.80E+02</c:v>
                </c:pt>
                <c:pt idx="90991">
                  <c:v>5.80E+02</c:v>
                </c:pt>
                <c:pt idx="90992">
                  <c:v>5.80E+02</c:v>
                </c:pt>
                <c:pt idx="90993">
                  <c:v>5.80E+02</c:v>
                </c:pt>
                <c:pt idx="90994">
                  <c:v>5.80E+02</c:v>
                </c:pt>
                <c:pt idx="90995">
                  <c:v>5.80E+02</c:v>
                </c:pt>
                <c:pt idx="90996">
                  <c:v>5.80E+02</c:v>
                </c:pt>
                <c:pt idx="90997">
                  <c:v>5.80E+02</c:v>
                </c:pt>
                <c:pt idx="90998">
                  <c:v>5.80E+02</c:v>
                </c:pt>
                <c:pt idx="90999">
                  <c:v>5.80E+02</c:v>
                </c:pt>
                <c:pt idx="91000">
                  <c:v>5.80E+02</c:v>
                </c:pt>
                <c:pt idx="91001">
                  <c:v>5.80E+02</c:v>
                </c:pt>
                <c:pt idx="91002">
                  <c:v>5.80E+02</c:v>
                </c:pt>
                <c:pt idx="91003">
                  <c:v>5.80E+02</c:v>
                </c:pt>
                <c:pt idx="91004">
                  <c:v>5.80E+02</c:v>
                </c:pt>
                <c:pt idx="91005">
                  <c:v>5.80E+02</c:v>
                </c:pt>
                <c:pt idx="91006">
                  <c:v>5.80E+02</c:v>
                </c:pt>
                <c:pt idx="91007">
                  <c:v>5.80E+02</c:v>
                </c:pt>
                <c:pt idx="91008">
                  <c:v>5.80E+02</c:v>
                </c:pt>
                <c:pt idx="91009">
                  <c:v>5.80E+02</c:v>
                </c:pt>
                <c:pt idx="91010">
                  <c:v>5.80E+02</c:v>
                </c:pt>
                <c:pt idx="91011">
                  <c:v>5.80E+02</c:v>
                </c:pt>
                <c:pt idx="91012">
                  <c:v>5.80E+02</c:v>
                </c:pt>
                <c:pt idx="91013">
                  <c:v>5.80E+02</c:v>
                </c:pt>
                <c:pt idx="91014">
                  <c:v>5.80E+02</c:v>
                </c:pt>
                <c:pt idx="91015">
                  <c:v>5.80E+02</c:v>
                </c:pt>
                <c:pt idx="91016">
                  <c:v>5.80E+02</c:v>
                </c:pt>
                <c:pt idx="91017">
                  <c:v>5.80E+02</c:v>
                </c:pt>
                <c:pt idx="91018">
                  <c:v>5.80E+02</c:v>
                </c:pt>
                <c:pt idx="91019">
                  <c:v>5.80E+02</c:v>
                </c:pt>
                <c:pt idx="91020">
                  <c:v>5.80E+02</c:v>
                </c:pt>
                <c:pt idx="91021">
                  <c:v>5.80E+02</c:v>
                </c:pt>
                <c:pt idx="91022">
                  <c:v>5.80E+02</c:v>
                </c:pt>
                <c:pt idx="91023">
                  <c:v>5.80E+02</c:v>
                </c:pt>
                <c:pt idx="91024">
                  <c:v>5.80E+02</c:v>
                </c:pt>
                <c:pt idx="91025">
                  <c:v>5.80E+02</c:v>
                </c:pt>
                <c:pt idx="91026">
                  <c:v>5.80E+02</c:v>
                </c:pt>
                <c:pt idx="91027">
                  <c:v>5.80E+02</c:v>
                </c:pt>
                <c:pt idx="91028">
                  <c:v>5.80E+02</c:v>
                </c:pt>
                <c:pt idx="91029">
                  <c:v>5.80E+02</c:v>
                </c:pt>
                <c:pt idx="91030">
                  <c:v>5.80E+02</c:v>
                </c:pt>
                <c:pt idx="91031">
                  <c:v>5.80E+02</c:v>
                </c:pt>
                <c:pt idx="91032">
                  <c:v>5.80E+02</c:v>
                </c:pt>
                <c:pt idx="91033">
                  <c:v>5.80E+02</c:v>
                </c:pt>
                <c:pt idx="91034">
                  <c:v>5.80E+02</c:v>
                </c:pt>
                <c:pt idx="91035">
                  <c:v>5.80E+02</c:v>
                </c:pt>
                <c:pt idx="91036">
                  <c:v>5.80E+02</c:v>
                </c:pt>
                <c:pt idx="91037">
                  <c:v>5.80E+02</c:v>
                </c:pt>
                <c:pt idx="91038">
                  <c:v>5.80E+02</c:v>
                </c:pt>
                <c:pt idx="91039">
                  <c:v>5.80E+02</c:v>
                </c:pt>
                <c:pt idx="91040">
                  <c:v>5.80E+02</c:v>
                </c:pt>
                <c:pt idx="91041">
                  <c:v>5.80E+02</c:v>
                </c:pt>
                <c:pt idx="91042">
                  <c:v>5.80E+02</c:v>
                </c:pt>
                <c:pt idx="91043">
                  <c:v>5.80E+02</c:v>
                </c:pt>
                <c:pt idx="91044">
                  <c:v>5.80E+02</c:v>
                </c:pt>
                <c:pt idx="91045">
                  <c:v>5.80E+02</c:v>
                </c:pt>
                <c:pt idx="91046">
                  <c:v>5.80E+02</c:v>
                </c:pt>
                <c:pt idx="91047">
                  <c:v>5.80E+02</c:v>
                </c:pt>
                <c:pt idx="91048">
                  <c:v>5.80E+02</c:v>
                </c:pt>
                <c:pt idx="91049">
                  <c:v>5.80E+02</c:v>
                </c:pt>
                <c:pt idx="91050">
                  <c:v>5.80E+02</c:v>
                </c:pt>
                <c:pt idx="91051">
                  <c:v>5.80E+02</c:v>
                </c:pt>
                <c:pt idx="91052">
                  <c:v>5.80E+02</c:v>
                </c:pt>
                <c:pt idx="91053">
                  <c:v>5.80E+02</c:v>
                </c:pt>
                <c:pt idx="91054">
                  <c:v>5.80E+02</c:v>
                </c:pt>
                <c:pt idx="91055">
                  <c:v>5.80E+02</c:v>
                </c:pt>
                <c:pt idx="91056">
                  <c:v>5.80E+02</c:v>
                </c:pt>
                <c:pt idx="91057">
                  <c:v>5.80E+02</c:v>
                </c:pt>
                <c:pt idx="91058">
                  <c:v>5.80E+02</c:v>
                </c:pt>
                <c:pt idx="91059">
                  <c:v>5.80E+02</c:v>
                </c:pt>
                <c:pt idx="91060">
                  <c:v>5.80E+02</c:v>
                </c:pt>
                <c:pt idx="91061">
                  <c:v>5.80E+02</c:v>
                </c:pt>
                <c:pt idx="91062">
                  <c:v>5.80E+02</c:v>
                </c:pt>
                <c:pt idx="91063">
                  <c:v>5.80E+02</c:v>
                </c:pt>
                <c:pt idx="91064">
                  <c:v>5.80E+02</c:v>
                </c:pt>
                <c:pt idx="91065">
                  <c:v>5.80E+02</c:v>
                </c:pt>
                <c:pt idx="91066">
                  <c:v>5.80E+02</c:v>
                </c:pt>
                <c:pt idx="91067">
                  <c:v>5.80E+02</c:v>
                </c:pt>
                <c:pt idx="91068">
                  <c:v>5.80E+02</c:v>
                </c:pt>
                <c:pt idx="91069">
                  <c:v>5.80E+02</c:v>
                </c:pt>
                <c:pt idx="91070">
                  <c:v>5.80E+02</c:v>
                </c:pt>
                <c:pt idx="91071">
                  <c:v>5.80E+02</c:v>
                </c:pt>
                <c:pt idx="91072">
                  <c:v>5.80E+02</c:v>
                </c:pt>
                <c:pt idx="91073">
                  <c:v>5.80E+02</c:v>
                </c:pt>
                <c:pt idx="91074">
                  <c:v>5.80E+02</c:v>
                </c:pt>
                <c:pt idx="91075">
                  <c:v>5.80E+02</c:v>
                </c:pt>
                <c:pt idx="91076">
                  <c:v>5.80E+02</c:v>
                </c:pt>
                <c:pt idx="91077">
                  <c:v>5.80E+02</c:v>
                </c:pt>
                <c:pt idx="91078">
                  <c:v>5.80E+02</c:v>
                </c:pt>
                <c:pt idx="91079">
                  <c:v>5.80E+02</c:v>
                </c:pt>
                <c:pt idx="91080">
                  <c:v>5.80E+02</c:v>
                </c:pt>
                <c:pt idx="91081">
                  <c:v>5.80E+02</c:v>
                </c:pt>
                <c:pt idx="91082">
                  <c:v>5.80E+02</c:v>
                </c:pt>
                <c:pt idx="91083">
                  <c:v>5.80E+02</c:v>
                </c:pt>
                <c:pt idx="91084">
                  <c:v>5.80E+02</c:v>
                </c:pt>
                <c:pt idx="91085">
                  <c:v>5.80E+02</c:v>
                </c:pt>
                <c:pt idx="91086">
                  <c:v>5.80E+02</c:v>
                </c:pt>
                <c:pt idx="91087">
                  <c:v>5.80E+02</c:v>
                </c:pt>
                <c:pt idx="91088">
                  <c:v>5.80E+02</c:v>
                </c:pt>
                <c:pt idx="91089">
                  <c:v>5.80E+02</c:v>
                </c:pt>
                <c:pt idx="91090">
                  <c:v>5.80E+02</c:v>
                </c:pt>
                <c:pt idx="91091">
                  <c:v>5.80E+02</c:v>
                </c:pt>
                <c:pt idx="91092">
                  <c:v>5.80E+02</c:v>
                </c:pt>
                <c:pt idx="91093">
                  <c:v>5.80E+02</c:v>
                </c:pt>
                <c:pt idx="91094">
                  <c:v>5.80E+02</c:v>
                </c:pt>
                <c:pt idx="91095">
                  <c:v>5.80E+02</c:v>
                </c:pt>
                <c:pt idx="91096">
                  <c:v>5.80E+02</c:v>
                </c:pt>
                <c:pt idx="91097">
                  <c:v>5.80E+02</c:v>
                </c:pt>
                <c:pt idx="91098">
                  <c:v>5.80E+02</c:v>
                </c:pt>
                <c:pt idx="91099">
                  <c:v>5.80E+02</c:v>
                </c:pt>
                <c:pt idx="91100">
                  <c:v>5.80E+02</c:v>
                </c:pt>
                <c:pt idx="91101">
                  <c:v>5.80E+02</c:v>
                </c:pt>
                <c:pt idx="91102">
                  <c:v>5.80E+02</c:v>
                </c:pt>
                <c:pt idx="91103">
                  <c:v>5.80E+02</c:v>
                </c:pt>
                <c:pt idx="91104">
                  <c:v>5.80E+02</c:v>
                </c:pt>
                <c:pt idx="91105">
                  <c:v>5.80E+02</c:v>
                </c:pt>
                <c:pt idx="91106">
                  <c:v>5.80E+02</c:v>
                </c:pt>
                <c:pt idx="91107">
                  <c:v>5.80E+02</c:v>
                </c:pt>
                <c:pt idx="91108">
                  <c:v>5.80E+02</c:v>
                </c:pt>
                <c:pt idx="91109">
                  <c:v>5.80E+02</c:v>
                </c:pt>
                <c:pt idx="91110">
                  <c:v>5.80E+02</c:v>
                </c:pt>
                <c:pt idx="91111">
                  <c:v>5.80E+02</c:v>
                </c:pt>
                <c:pt idx="91112">
                  <c:v>5.80E+02</c:v>
                </c:pt>
                <c:pt idx="91113">
                  <c:v>5.80E+02</c:v>
                </c:pt>
                <c:pt idx="91114">
                  <c:v>5.80E+02</c:v>
                </c:pt>
                <c:pt idx="91115">
                  <c:v>5.80E+02</c:v>
                </c:pt>
                <c:pt idx="91116">
                  <c:v>5.80E+02</c:v>
                </c:pt>
                <c:pt idx="91117">
                  <c:v>5.80E+02</c:v>
                </c:pt>
                <c:pt idx="91118">
                  <c:v>5.80E+02</c:v>
                </c:pt>
                <c:pt idx="91119">
                  <c:v>5.80E+02</c:v>
                </c:pt>
                <c:pt idx="91120">
                  <c:v>5.80E+02</c:v>
                </c:pt>
                <c:pt idx="91121">
                  <c:v>5.80E+02</c:v>
                </c:pt>
                <c:pt idx="91122">
                  <c:v>5.80E+02</c:v>
                </c:pt>
                <c:pt idx="91123">
                  <c:v>5.80E+02</c:v>
                </c:pt>
                <c:pt idx="91124">
                  <c:v>5.80E+02</c:v>
                </c:pt>
                <c:pt idx="91125">
                  <c:v>5.80E+02</c:v>
                </c:pt>
                <c:pt idx="91126">
                  <c:v>5.80E+02</c:v>
                </c:pt>
                <c:pt idx="91127">
                  <c:v>5.80E+02</c:v>
                </c:pt>
                <c:pt idx="91128">
                  <c:v>5.80E+02</c:v>
                </c:pt>
                <c:pt idx="91129">
                  <c:v>5.80E+02</c:v>
                </c:pt>
                <c:pt idx="91130">
                  <c:v>5.80E+02</c:v>
                </c:pt>
                <c:pt idx="91131">
                  <c:v>5.80E+02</c:v>
                </c:pt>
                <c:pt idx="91132">
                  <c:v>5.80E+02</c:v>
                </c:pt>
                <c:pt idx="91133">
                  <c:v>5.80E+02</c:v>
                </c:pt>
                <c:pt idx="91134">
                  <c:v>5.80E+02</c:v>
                </c:pt>
                <c:pt idx="91135">
                  <c:v>5.80E+02</c:v>
                </c:pt>
                <c:pt idx="91136">
                  <c:v>5.80E+02</c:v>
                </c:pt>
                <c:pt idx="91137">
                  <c:v>5.80E+02</c:v>
                </c:pt>
                <c:pt idx="91138">
                  <c:v>5.80E+02</c:v>
                </c:pt>
                <c:pt idx="91139">
                  <c:v>5.80E+02</c:v>
                </c:pt>
                <c:pt idx="91140">
                  <c:v>5.80E+02</c:v>
                </c:pt>
                <c:pt idx="91141">
                  <c:v>5.80E+02</c:v>
                </c:pt>
                <c:pt idx="91142">
                  <c:v>5.80E+02</c:v>
                </c:pt>
                <c:pt idx="91143">
                  <c:v>5.80E+02</c:v>
                </c:pt>
                <c:pt idx="91144">
                  <c:v>5.80E+02</c:v>
                </c:pt>
                <c:pt idx="91145">
                  <c:v>5.80E+02</c:v>
                </c:pt>
                <c:pt idx="91146">
                  <c:v>5.80E+02</c:v>
                </c:pt>
                <c:pt idx="91147">
                  <c:v>5.80E+02</c:v>
                </c:pt>
                <c:pt idx="91148">
                  <c:v>5.80E+02</c:v>
                </c:pt>
                <c:pt idx="91149">
                  <c:v>5.80E+02</c:v>
                </c:pt>
                <c:pt idx="91150">
                  <c:v>5.80E+02</c:v>
                </c:pt>
                <c:pt idx="91151">
                  <c:v>5.80E+02</c:v>
                </c:pt>
                <c:pt idx="91152">
                  <c:v>5.80E+02</c:v>
                </c:pt>
                <c:pt idx="91153">
                  <c:v>5.80E+02</c:v>
                </c:pt>
                <c:pt idx="91154">
                  <c:v>5.80E+02</c:v>
                </c:pt>
                <c:pt idx="91155">
                  <c:v>5.80E+02</c:v>
                </c:pt>
                <c:pt idx="91156">
                  <c:v>5.80E+02</c:v>
                </c:pt>
                <c:pt idx="91157">
                  <c:v>5.80E+02</c:v>
                </c:pt>
                <c:pt idx="91158">
                  <c:v>5.80E+02</c:v>
                </c:pt>
                <c:pt idx="91159">
                  <c:v>5.80E+02</c:v>
                </c:pt>
                <c:pt idx="91160">
                  <c:v>5.80E+02</c:v>
                </c:pt>
                <c:pt idx="91161">
                  <c:v>5.80E+02</c:v>
                </c:pt>
                <c:pt idx="91162">
                  <c:v>5.80E+02</c:v>
                </c:pt>
                <c:pt idx="91163">
                  <c:v>5.80E+02</c:v>
                </c:pt>
                <c:pt idx="91164">
                  <c:v>5.80E+02</c:v>
                </c:pt>
                <c:pt idx="91165">
                  <c:v>5.80E+02</c:v>
                </c:pt>
                <c:pt idx="91166">
                  <c:v>5.80E+02</c:v>
                </c:pt>
                <c:pt idx="91167">
                  <c:v>5.80E+02</c:v>
                </c:pt>
                <c:pt idx="91168">
                  <c:v>5.80E+02</c:v>
                </c:pt>
                <c:pt idx="91169">
                  <c:v>5.80E+02</c:v>
                </c:pt>
                <c:pt idx="91170">
                  <c:v>5.80E+02</c:v>
                </c:pt>
                <c:pt idx="91171">
                  <c:v>5.80E+02</c:v>
                </c:pt>
                <c:pt idx="91172">
                  <c:v>5.80E+02</c:v>
                </c:pt>
                <c:pt idx="91173">
                  <c:v>5.80E+02</c:v>
                </c:pt>
                <c:pt idx="91174">
                  <c:v>5.80E+02</c:v>
                </c:pt>
                <c:pt idx="91175">
                  <c:v>5.80E+02</c:v>
                </c:pt>
                <c:pt idx="91176">
                  <c:v>5.80E+02</c:v>
                </c:pt>
                <c:pt idx="91177">
                  <c:v>5.80E+02</c:v>
                </c:pt>
                <c:pt idx="91178">
                  <c:v>5.80E+02</c:v>
                </c:pt>
                <c:pt idx="91179">
                  <c:v>5.80E+02</c:v>
                </c:pt>
                <c:pt idx="91180">
                  <c:v>5.80E+02</c:v>
                </c:pt>
                <c:pt idx="91181">
                  <c:v>5.80E+02</c:v>
                </c:pt>
                <c:pt idx="91182">
                  <c:v>5.80E+02</c:v>
                </c:pt>
                <c:pt idx="91183">
                  <c:v>5.80E+02</c:v>
                </c:pt>
                <c:pt idx="91184">
                  <c:v>5.80E+02</c:v>
                </c:pt>
                <c:pt idx="91185">
                  <c:v>5.80E+02</c:v>
                </c:pt>
                <c:pt idx="91186">
                  <c:v>5.80E+02</c:v>
                </c:pt>
                <c:pt idx="91187">
                  <c:v>5.80E+02</c:v>
                </c:pt>
                <c:pt idx="91188">
                  <c:v>5.80E+02</c:v>
                </c:pt>
                <c:pt idx="91189">
                  <c:v>5.80E+02</c:v>
                </c:pt>
                <c:pt idx="91190">
                  <c:v>5.80E+02</c:v>
                </c:pt>
                <c:pt idx="91191">
                  <c:v>5.80E+02</c:v>
                </c:pt>
                <c:pt idx="91192">
                  <c:v>5.80E+02</c:v>
                </c:pt>
                <c:pt idx="91193">
                  <c:v>5.80E+02</c:v>
                </c:pt>
                <c:pt idx="91194">
                  <c:v>5.80E+02</c:v>
                </c:pt>
                <c:pt idx="91195">
                  <c:v>5.80E+02</c:v>
                </c:pt>
                <c:pt idx="91196">
                  <c:v>5.80E+02</c:v>
                </c:pt>
                <c:pt idx="91197">
                  <c:v>5.80E+02</c:v>
                </c:pt>
                <c:pt idx="91198">
                  <c:v>5.80E+02</c:v>
                </c:pt>
                <c:pt idx="91199">
                  <c:v>5.80E+02</c:v>
                </c:pt>
                <c:pt idx="91200">
                  <c:v>5.80E+02</c:v>
                </c:pt>
                <c:pt idx="91201">
                  <c:v>5.80E+02</c:v>
                </c:pt>
                <c:pt idx="91202">
                  <c:v>5.80E+02</c:v>
                </c:pt>
                <c:pt idx="91203">
                  <c:v>5.80E+02</c:v>
                </c:pt>
                <c:pt idx="91204">
                  <c:v>5.80E+02</c:v>
                </c:pt>
                <c:pt idx="91205">
                  <c:v>5.80E+02</c:v>
                </c:pt>
                <c:pt idx="91206">
                  <c:v>5.80E+02</c:v>
                </c:pt>
                <c:pt idx="91207">
                  <c:v>5.80E+02</c:v>
                </c:pt>
                <c:pt idx="91208">
                  <c:v>5.80E+02</c:v>
                </c:pt>
                <c:pt idx="91209">
                  <c:v>5.80E+02</c:v>
                </c:pt>
                <c:pt idx="91210">
                  <c:v>5.80E+02</c:v>
                </c:pt>
                <c:pt idx="91211">
                  <c:v>5.80E+02</c:v>
                </c:pt>
                <c:pt idx="91212">
                  <c:v>5.80E+02</c:v>
                </c:pt>
                <c:pt idx="91213">
                  <c:v>5.80E+02</c:v>
                </c:pt>
                <c:pt idx="91214">
                  <c:v>5.80E+02</c:v>
                </c:pt>
                <c:pt idx="91215">
                  <c:v>5.80E+02</c:v>
                </c:pt>
                <c:pt idx="91216">
                  <c:v>5.80E+02</c:v>
                </c:pt>
                <c:pt idx="91217">
                  <c:v>5.80E+02</c:v>
                </c:pt>
                <c:pt idx="91218">
                  <c:v>5.80E+02</c:v>
                </c:pt>
                <c:pt idx="91219">
                  <c:v>5.80E+02</c:v>
                </c:pt>
                <c:pt idx="91220">
                  <c:v>5.80E+02</c:v>
                </c:pt>
                <c:pt idx="91221">
                  <c:v>5.80E+02</c:v>
                </c:pt>
                <c:pt idx="91222">
                  <c:v>5.80E+02</c:v>
                </c:pt>
                <c:pt idx="91223">
                  <c:v>5.80E+02</c:v>
                </c:pt>
                <c:pt idx="91224">
                  <c:v>5.80E+02</c:v>
                </c:pt>
                <c:pt idx="91225">
                  <c:v>5.80E+02</c:v>
                </c:pt>
                <c:pt idx="91226">
                  <c:v>5.80E+02</c:v>
                </c:pt>
                <c:pt idx="91227">
                  <c:v>5.80E+02</c:v>
                </c:pt>
                <c:pt idx="91228">
                  <c:v>5.80E+02</c:v>
                </c:pt>
                <c:pt idx="91229">
                  <c:v>5.80E+02</c:v>
                </c:pt>
                <c:pt idx="91230">
                  <c:v>5.80E+02</c:v>
                </c:pt>
                <c:pt idx="91231">
                  <c:v>5.80E+02</c:v>
                </c:pt>
                <c:pt idx="91232">
                  <c:v>5.80E+02</c:v>
                </c:pt>
                <c:pt idx="91233">
                  <c:v>5.80E+02</c:v>
                </c:pt>
                <c:pt idx="91234">
                  <c:v>5.80E+02</c:v>
                </c:pt>
                <c:pt idx="91235">
                  <c:v>5.80E+02</c:v>
                </c:pt>
                <c:pt idx="91236">
                  <c:v>5.80E+02</c:v>
                </c:pt>
                <c:pt idx="91237">
                  <c:v>5.80E+02</c:v>
                </c:pt>
                <c:pt idx="91238">
                  <c:v>5.80E+02</c:v>
                </c:pt>
                <c:pt idx="91239">
                  <c:v>5.80E+02</c:v>
                </c:pt>
                <c:pt idx="91240">
                  <c:v>5.80E+02</c:v>
                </c:pt>
                <c:pt idx="91241">
                  <c:v>5.80E+02</c:v>
                </c:pt>
                <c:pt idx="91242">
                  <c:v>5.80E+02</c:v>
                </c:pt>
                <c:pt idx="91243">
                  <c:v>5.80E+02</c:v>
                </c:pt>
                <c:pt idx="91244">
                  <c:v>5.80E+02</c:v>
                </c:pt>
                <c:pt idx="91245">
                  <c:v>5.80E+02</c:v>
                </c:pt>
                <c:pt idx="91246">
                  <c:v>5.80E+02</c:v>
                </c:pt>
                <c:pt idx="91247">
                  <c:v>5.80E+02</c:v>
                </c:pt>
                <c:pt idx="91248">
                  <c:v>5.80E+02</c:v>
                </c:pt>
                <c:pt idx="91249">
                  <c:v>5.80E+02</c:v>
                </c:pt>
                <c:pt idx="91250">
                  <c:v>5.80E+02</c:v>
                </c:pt>
                <c:pt idx="91251">
                  <c:v>5.80E+02</c:v>
                </c:pt>
                <c:pt idx="91252">
                  <c:v>5.80E+02</c:v>
                </c:pt>
                <c:pt idx="91253">
                  <c:v>5.80E+02</c:v>
                </c:pt>
                <c:pt idx="91254">
                  <c:v>5.80E+02</c:v>
                </c:pt>
                <c:pt idx="91255">
                  <c:v>5.80E+02</c:v>
                </c:pt>
                <c:pt idx="91256">
                  <c:v>5.80E+02</c:v>
                </c:pt>
                <c:pt idx="91257">
                  <c:v>5.80E+02</c:v>
                </c:pt>
                <c:pt idx="91258">
                  <c:v>5.80E+02</c:v>
                </c:pt>
                <c:pt idx="91259">
                  <c:v>5.80E+02</c:v>
                </c:pt>
                <c:pt idx="91260">
                  <c:v>5.80E+02</c:v>
                </c:pt>
                <c:pt idx="91261">
                  <c:v>5.80E+02</c:v>
                </c:pt>
                <c:pt idx="91262">
                  <c:v>5.80E+02</c:v>
                </c:pt>
                <c:pt idx="91263">
                  <c:v>5.80E+02</c:v>
                </c:pt>
                <c:pt idx="91264">
                  <c:v>5.80E+02</c:v>
                </c:pt>
                <c:pt idx="91265">
                  <c:v>5.80E+02</c:v>
                </c:pt>
                <c:pt idx="91266">
                  <c:v>5.80E+02</c:v>
                </c:pt>
                <c:pt idx="91267">
                  <c:v>5.80E+02</c:v>
                </c:pt>
                <c:pt idx="91268">
                  <c:v>5.80E+02</c:v>
                </c:pt>
                <c:pt idx="91269">
                  <c:v>5.80E+02</c:v>
                </c:pt>
                <c:pt idx="91270">
                  <c:v>5.80E+02</c:v>
                </c:pt>
                <c:pt idx="91271">
                  <c:v>5.80E+02</c:v>
                </c:pt>
                <c:pt idx="91272">
                  <c:v>5.80E+02</c:v>
                </c:pt>
                <c:pt idx="91273">
                  <c:v>5.80E+02</c:v>
                </c:pt>
                <c:pt idx="91274">
                  <c:v>5.80E+02</c:v>
                </c:pt>
                <c:pt idx="91275">
                  <c:v>5.80E+02</c:v>
                </c:pt>
                <c:pt idx="91276">
                  <c:v>5.80E+02</c:v>
                </c:pt>
                <c:pt idx="91277">
                  <c:v>5.80E+02</c:v>
                </c:pt>
                <c:pt idx="91278">
                  <c:v>5.80E+02</c:v>
                </c:pt>
                <c:pt idx="91279">
                  <c:v>5.80E+02</c:v>
                </c:pt>
                <c:pt idx="91280">
                  <c:v>5.80E+02</c:v>
                </c:pt>
                <c:pt idx="91281">
                  <c:v>5.80E+02</c:v>
                </c:pt>
                <c:pt idx="91282">
                  <c:v>5.80E+02</c:v>
                </c:pt>
                <c:pt idx="91283">
                  <c:v>5.80E+02</c:v>
                </c:pt>
                <c:pt idx="91284">
                  <c:v>5.80E+02</c:v>
                </c:pt>
                <c:pt idx="91285">
                  <c:v>5.80E+02</c:v>
                </c:pt>
                <c:pt idx="91286">
                  <c:v>5.80E+02</c:v>
                </c:pt>
                <c:pt idx="91287">
                  <c:v>5.80E+02</c:v>
                </c:pt>
                <c:pt idx="91288">
                  <c:v>5.80E+02</c:v>
                </c:pt>
                <c:pt idx="91289">
                  <c:v>5.80E+02</c:v>
                </c:pt>
                <c:pt idx="91290">
                  <c:v>5.80E+02</c:v>
                </c:pt>
                <c:pt idx="91291">
                  <c:v>5.80E+02</c:v>
                </c:pt>
                <c:pt idx="91292">
                  <c:v>5.80E+02</c:v>
                </c:pt>
                <c:pt idx="91293">
                  <c:v>5.80E+02</c:v>
                </c:pt>
                <c:pt idx="91294">
                  <c:v>5.80E+02</c:v>
                </c:pt>
                <c:pt idx="91295">
                  <c:v>5.80E+02</c:v>
                </c:pt>
                <c:pt idx="91296">
                  <c:v>5.80E+02</c:v>
                </c:pt>
                <c:pt idx="91297">
                  <c:v>5.80E+02</c:v>
                </c:pt>
                <c:pt idx="91298">
                  <c:v>5.80E+02</c:v>
                </c:pt>
                <c:pt idx="91299">
                  <c:v>5.80E+02</c:v>
                </c:pt>
                <c:pt idx="91300">
                  <c:v>5.80E+02</c:v>
                </c:pt>
                <c:pt idx="91301">
                  <c:v>5.80E+02</c:v>
                </c:pt>
                <c:pt idx="91302">
                  <c:v>5.80E+02</c:v>
                </c:pt>
                <c:pt idx="91303">
                  <c:v>5.80E+02</c:v>
                </c:pt>
                <c:pt idx="91304">
                  <c:v>5.80E+02</c:v>
                </c:pt>
                <c:pt idx="91305">
                  <c:v>5.80E+02</c:v>
                </c:pt>
                <c:pt idx="91306">
                  <c:v>5.80E+02</c:v>
                </c:pt>
                <c:pt idx="91307">
                  <c:v>5.80E+02</c:v>
                </c:pt>
                <c:pt idx="91308">
                  <c:v>5.80E+02</c:v>
                </c:pt>
                <c:pt idx="91309">
                  <c:v>5.80E+02</c:v>
                </c:pt>
                <c:pt idx="91310">
                  <c:v>5.80E+02</c:v>
                </c:pt>
                <c:pt idx="91311">
                  <c:v>5.80E+02</c:v>
                </c:pt>
                <c:pt idx="91312">
                  <c:v>5.80E+02</c:v>
                </c:pt>
                <c:pt idx="91313">
                  <c:v>5.80E+02</c:v>
                </c:pt>
                <c:pt idx="91314">
                  <c:v>5.80E+02</c:v>
                </c:pt>
                <c:pt idx="91315">
                  <c:v>5.80E+02</c:v>
                </c:pt>
                <c:pt idx="91316">
                  <c:v>5.80E+02</c:v>
                </c:pt>
                <c:pt idx="91317">
                  <c:v>5.80E+02</c:v>
                </c:pt>
                <c:pt idx="91318">
                  <c:v>5.80E+02</c:v>
                </c:pt>
                <c:pt idx="91319">
                  <c:v>5.80E+02</c:v>
                </c:pt>
                <c:pt idx="91320">
                  <c:v>5.80E+02</c:v>
                </c:pt>
                <c:pt idx="91321">
                  <c:v>5.80E+02</c:v>
                </c:pt>
                <c:pt idx="91322">
                  <c:v>5.80E+02</c:v>
                </c:pt>
                <c:pt idx="91323">
                  <c:v>5.80E+02</c:v>
                </c:pt>
                <c:pt idx="91324">
                  <c:v>5.80E+02</c:v>
                </c:pt>
                <c:pt idx="91325">
                  <c:v>5.80E+02</c:v>
                </c:pt>
                <c:pt idx="91326">
                  <c:v>5.80E+02</c:v>
                </c:pt>
                <c:pt idx="91327">
                  <c:v>5.80E+02</c:v>
                </c:pt>
                <c:pt idx="91328">
                  <c:v>5.80E+02</c:v>
                </c:pt>
                <c:pt idx="91329">
                  <c:v>5.80E+02</c:v>
                </c:pt>
                <c:pt idx="91330">
                  <c:v>5.80E+02</c:v>
                </c:pt>
                <c:pt idx="91331">
                  <c:v>5.80E+02</c:v>
                </c:pt>
                <c:pt idx="91332">
                  <c:v>5.80E+02</c:v>
                </c:pt>
                <c:pt idx="91333">
                  <c:v>5.80E+02</c:v>
                </c:pt>
                <c:pt idx="91334">
                  <c:v>5.80E+02</c:v>
                </c:pt>
                <c:pt idx="91335">
                  <c:v>5.80E+02</c:v>
                </c:pt>
                <c:pt idx="91336">
                  <c:v>5.80E+02</c:v>
                </c:pt>
                <c:pt idx="91337">
                  <c:v>5.80E+02</c:v>
                </c:pt>
                <c:pt idx="91338">
                  <c:v>5.80E+02</c:v>
                </c:pt>
                <c:pt idx="91339">
                  <c:v>5.80E+02</c:v>
                </c:pt>
                <c:pt idx="91340">
                  <c:v>5.80E+02</c:v>
                </c:pt>
                <c:pt idx="91341">
                  <c:v>5.80E+02</c:v>
                </c:pt>
                <c:pt idx="91342">
                  <c:v>5.80E+02</c:v>
                </c:pt>
                <c:pt idx="91343">
                  <c:v>5.80E+02</c:v>
                </c:pt>
                <c:pt idx="91344">
                  <c:v>5.80E+02</c:v>
                </c:pt>
                <c:pt idx="91345">
                  <c:v>5.80E+02</c:v>
                </c:pt>
                <c:pt idx="91346">
                  <c:v>5.80E+02</c:v>
                </c:pt>
                <c:pt idx="91347">
                  <c:v>5.80E+02</c:v>
                </c:pt>
                <c:pt idx="91348">
                  <c:v>5.80E+02</c:v>
                </c:pt>
                <c:pt idx="91349">
                  <c:v>5.80E+02</c:v>
                </c:pt>
                <c:pt idx="91350">
                  <c:v>5.80E+02</c:v>
                </c:pt>
                <c:pt idx="91351">
                  <c:v>5.80E+02</c:v>
                </c:pt>
                <c:pt idx="91352">
                  <c:v>5.80E+02</c:v>
                </c:pt>
                <c:pt idx="91353">
                  <c:v>5.80E+02</c:v>
                </c:pt>
                <c:pt idx="91354">
                  <c:v>5.80E+02</c:v>
                </c:pt>
                <c:pt idx="91355">
                  <c:v>5.80E+02</c:v>
                </c:pt>
                <c:pt idx="91356">
                  <c:v>5.80E+02</c:v>
                </c:pt>
                <c:pt idx="91357">
                  <c:v>5.80E+02</c:v>
                </c:pt>
                <c:pt idx="91358">
                  <c:v>5.80E+02</c:v>
                </c:pt>
                <c:pt idx="91359">
                  <c:v>5.80E+02</c:v>
                </c:pt>
                <c:pt idx="91360">
                  <c:v>5.80E+02</c:v>
                </c:pt>
                <c:pt idx="91361">
                  <c:v>5.80E+02</c:v>
                </c:pt>
                <c:pt idx="91362">
                  <c:v>5.80E+02</c:v>
                </c:pt>
                <c:pt idx="91363">
                  <c:v>5.80E+02</c:v>
                </c:pt>
                <c:pt idx="91364">
                  <c:v>5.80E+02</c:v>
                </c:pt>
                <c:pt idx="91365">
                  <c:v>5.80E+02</c:v>
                </c:pt>
                <c:pt idx="91366">
                  <c:v>5.80E+02</c:v>
                </c:pt>
                <c:pt idx="91367">
                  <c:v>5.80E+02</c:v>
                </c:pt>
                <c:pt idx="91368">
                  <c:v>5.80E+02</c:v>
                </c:pt>
                <c:pt idx="91369">
                  <c:v>5.80E+02</c:v>
                </c:pt>
                <c:pt idx="91370">
                  <c:v>5.80E+02</c:v>
                </c:pt>
                <c:pt idx="91371">
                  <c:v>5.80E+02</c:v>
                </c:pt>
                <c:pt idx="91372">
                  <c:v>5.80E+02</c:v>
                </c:pt>
                <c:pt idx="91373">
                  <c:v>5.80E+02</c:v>
                </c:pt>
                <c:pt idx="91374">
                  <c:v>5.80E+02</c:v>
                </c:pt>
                <c:pt idx="91375">
                  <c:v>5.80E+02</c:v>
                </c:pt>
                <c:pt idx="91376">
                  <c:v>5.80E+02</c:v>
                </c:pt>
                <c:pt idx="91377">
                  <c:v>5.80E+02</c:v>
                </c:pt>
                <c:pt idx="91378">
                  <c:v>5.80E+02</c:v>
                </c:pt>
                <c:pt idx="91379">
                  <c:v>5.80E+02</c:v>
                </c:pt>
                <c:pt idx="91380">
                  <c:v>5.80E+02</c:v>
                </c:pt>
                <c:pt idx="91381">
                  <c:v>5.80E+02</c:v>
                </c:pt>
                <c:pt idx="91382">
                  <c:v>5.80E+02</c:v>
                </c:pt>
                <c:pt idx="91383">
                  <c:v>5.80E+02</c:v>
                </c:pt>
                <c:pt idx="91384">
                  <c:v>5.80E+02</c:v>
                </c:pt>
                <c:pt idx="91385">
                  <c:v>5.80E+02</c:v>
                </c:pt>
                <c:pt idx="91386">
                  <c:v>5.80E+02</c:v>
                </c:pt>
                <c:pt idx="91387">
                  <c:v>5.80E+02</c:v>
                </c:pt>
                <c:pt idx="91388">
                  <c:v>5.80E+02</c:v>
                </c:pt>
                <c:pt idx="91389">
                  <c:v>5.80E+02</c:v>
                </c:pt>
                <c:pt idx="91390">
                  <c:v>5.80E+02</c:v>
                </c:pt>
                <c:pt idx="91391">
                  <c:v>5.80E+02</c:v>
                </c:pt>
                <c:pt idx="91392">
                  <c:v>5.80E+02</c:v>
                </c:pt>
                <c:pt idx="91393">
                  <c:v>5.80E+02</c:v>
                </c:pt>
                <c:pt idx="91394">
                  <c:v>5.80E+02</c:v>
                </c:pt>
                <c:pt idx="91395">
                  <c:v>5.80E+02</c:v>
                </c:pt>
                <c:pt idx="91396">
                  <c:v>5.80E+02</c:v>
                </c:pt>
                <c:pt idx="91397">
                  <c:v>5.80E+02</c:v>
                </c:pt>
                <c:pt idx="91398">
                  <c:v>5.80E+02</c:v>
                </c:pt>
                <c:pt idx="91399">
                  <c:v>5.80E+02</c:v>
                </c:pt>
                <c:pt idx="91400">
                  <c:v>5.80E+02</c:v>
                </c:pt>
                <c:pt idx="91401">
                  <c:v>5.80E+02</c:v>
                </c:pt>
                <c:pt idx="91402">
                  <c:v>5.80E+02</c:v>
                </c:pt>
                <c:pt idx="91403">
                  <c:v>5.80E+02</c:v>
                </c:pt>
                <c:pt idx="91404">
                  <c:v>5.80E+02</c:v>
                </c:pt>
                <c:pt idx="91405">
                  <c:v>5.80E+02</c:v>
                </c:pt>
                <c:pt idx="91406">
                  <c:v>5.80E+02</c:v>
                </c:pt>
                <c:pt idx="91407">
                  <c:v>5.80E+02</c:v>
                </c:pt>
                <c:pt idx="91408">
                  <c:v>5.80E+02</c:v>
                </c:pt>
                <c:pt idx="91409">
                  <c:v>5.80E+02</c:v>
                </c:pt>
                <c:pt idx="91410">
                  <c:v>5.80E+02</c:v>
                </c:pt>
                <c:pt idx="91411">
                  <c:v>5.80E+02</c:v>
                </c:pt>
                <c:pt idx="91412">
                  <c:v>5.80E+02</c:v>
                </c:pt>
                <c:pt idx="91413">
                  <c:v>5.80E+02</c:v>
                </c:pt>
                <c:pt idx="91414">
                  <c:v>5.80E+02</c:v>
                </c:pt>
                <c:pt idx="91415">
                  <c:v>5.80E+02</c:v>
                </c:pt>
                <c:pt idx="91416">
                  <c:v>5.80E+02</c:v>
                </c:pt>
                <c:pt idx="91417">
                  <c:v>5.80E+02</c:v>
                </c:pt>
                <c:pt idx="91418">
                  <c:v>5.80E+02</c:v>
                </c:pt>
                <c:pt idx="91419">
                  <c:v>5.80E+02</c:v>
                </c:pt>
                <c:pt idx="91420">
                  <c:v>5.80E+02</c:v>
                </c:pt>
                <c:pt idx="91421">
                  <c:v>5.80E+02</c:v>
                </c:pt>
                <c:pt idx="91422">
                  <c:v>5.80E+02</c:v>
                </c:pt>
                <c:pt idx="91423">
                  <c:v>5.80E+02</c:v>
                </c:pt>
                <c:pt idx="91424">
                  <c:v>5.80E+02</c:v>
                </c:pt>
                <c:pt idx="91425">
                  <c:v>5.80E+02</c:v>
                </c:pt>
                <c:pt idx="91426">
                  <c:v>5.80E+02</c:v>
                </c:pt>
                <c:pt idx="91427">
                  <c:v>5.80E+02</c:v>
                </c:pt>
                <c:pt idx="91428">
                  <c:v>5.80E+02</c:v>
                </c:pt>
                <c:pt idx="91429">
                  <c:v>5.80E+02</c:v>
                </c:pt>
                <c:pt idx="91430">
                  <c:v>5.80E+02</c:v>
                </c:pt>
                <c:pt idx="91431">
                  <c:v>5.80E+02</c:v>
                </c:pt>
                <c:pt idx="91432">
                  <c:v>5.80E+02</c:v>
                </c:pt>
                <c:pt idx="91433">
                  <c:v>5.80E+02</c:v>
                </c:pt>
                <c:pt idx="91434">
                  <c:v>5.80E+02</c:v>
                </c:pt>
                <c:pt idx="91435">
                  <c:v>5.80E+02</c:v>
                </c:pt>
                <c:pt idx="91436">
                  <c:v>5.80E+02</c:v>
                </c:pt>
                <c:pt idx="91437">
                  <c:v>5.80E+02</c:v>
                </c:pt>
                <c:pt idx="91438">
                  <c:v>5.80E+02</c:v>
                </c:pt>
                <c:pt idx="91439">
                  <c:v>5.80E+02</c:v>
                </c:pt>
                <c:pt idx="91440">
                  <c:v>5.80E+02</c:v>
                </c:pt>
                <c:pt idx="91441">
                  <c:v>5.80E+02</c:v>
                </c:pt>
                <c:pt idx="91442">
                  <c:v>5.80E+02</c:v>
                </c:pt>
                <c:pt idx="91443">
                  <c:v>5.80E+02</c:v>
                </c:pt>
                <c:pt idx="91444">
                  <c:v>5.80E+02</c:v>
                </c:pt>
                <c:pt idx="91445">
                  <c:v>5.80E+02</c:v>
                </c:pt>
                <c:pt idx="91446">
                  <c:v>5.80E+02</c:v>
                </c:pt>
                <c:pt idx="91447">
                  <c:v>5.80E+02</c:v>
                </c:pt>
                <c:pt idx="91448">
                  <c:v>5.80E+02</c:v>
                </c:pt>
                <c:pt idx="91449">
                  <c:v>5.80E+02</c:v>
                </c:pt>
                <c:pt idx="91450">
                  <c:v>5.80E+02</c:v>
                </c:pt>
                <c:pt idx="91451">
                  <c:v>5.80E+02</c:v>
                </c:pt>
                <c:pt idx="91452">
                  <c:v>5.80E+02</c:v>
                </c:pt>
                <c:pt idx="91453">
                  <c:v>5.80E+02</c:v>
                </c:pt>
                <c:pt idx="91454">
                  <c:v>5.80E+02</c:v>
                </c:pt>
                <c:pt idx="91455">
                  <c:v>5.80E+02</c:v>
                </c:pt>
                <c:pt idx="91456">
                  <c:v>5.80E+02</c:v>
                </c:pt>
                <c:pt idx="91457">
                  <c:v>5.80E+02</c:v>
                </c:pt>
                <c:pt idx="91458">
                  <c:v>5.80E+02</c:v>
                </c:pt>
                <c:pt idx="91459">
                  <c:v>5.80E+02</c:v>
                </c:pt>
                <c:pt idx="91460">
                  <c:v>5.80E+02</c:v>
                </c:pt>
                <c:pt idx="91461">
                  <c:v>5.80E+02</c:v>
                </c:pt>
                <c:pt idx="91462">
                  <c:v>5.80E+02</c:v>
                </c:pt>
                <c:pt idx="91463">
                  <c:v>5.80E+02</c:v>
                </c:pt>
                <c:pt idx="91464">
                  <c:v>5.80E+02</c:v>
                </c:pt>
                <c:pt idx="91465">
                  <c:v>5.80E+02</c:v>
                </c:pt>
                <c:pt idx="91466">
                  <c:v>5.80E+02</c:v>
                </c:pt>
                <c:pt idx="91467">
                  <c:v>5.80E+02</c:v>
                </c:pt>
                <c:pt idx="91468">
                  <c:v>5.80E+02</c:v>
                </c:pt>
                <c:pt idx="91469">
                  <c:v>5.80E+02</c:v>
                </c:pt>
                <c:pt idx="91470">
                  <c:v>5.80E+02</c:v>
                </c:pt>
                <c:pt idx="91471">
                  <c:v>5.80E+02</c:v>
                </c:pt>
                <c:pt idx="91472">
                  <c:v>5.80E+02</c:v>
                </c:pt>
                <c:pt idx="91473">
                  <c:v>5.80E+02</c:v>
                </c:pt>
                <c:pt idx="91474">
                  <c:v>5.80E+02</c:v>
                </c:pt>
                <c:pt idx="91475">
                  <c:v>5.80E+02</c:v>
                </c:pt>
                <c:pt idx="91476">
                  <c:v>5.80E+02</c:v>
                </c:pt>
                <c:pt idx="91477">
                  <c:v>5.80E+02</c:v>
                </c:pt>
                <c:pt idx="91478">
                  <c:v>5.80E+02</c:v>
                </c:pt>
                <c:pt idx="91479">
                  <c:v>5.80E+02</c:v>
                </c:pt>
                <c:pt idx="91480">
                  <c:v>5.80E+02</c:v>
                </c:pt>
                <c:pt idx="91481">
                  <c:v>5.80E+02</c:v>
                </c:pt>
                <c:pt idx="91482">
                  <c:v>5.80E+02</c:v>
                </c:pt>
                <c:pt idx="91483">
                  <c:v>5.80E+02</c:v>
                </c:pt>
                <c:pt idx="91484">
                  <c:v>5.80E+02</c:v>
                </c:pt>
                <c:pt idx="91485">
                  <c:v>5.80E+02</c:v>
                </c:pt>
                <c:pt idx="91486">
                  <c:v>5.80E+02</c:v>
                </c:pt>
                <c:pt idx="91487">
                  <c:v>5.80E+02</c:v>
                </c:pt>
                <c:pt idx="91488">
                  <c:v>5.80E+02</c:v>
                </c:pt>
                <c:pt idx="91489">
                  <c:v>5.80E+02</c:v>
                </c:pt>
                <c:pt idx="91490">
                  <c:v>5.80E+02</c:v>
                </c:pt>
                <c:pt idx="91491">
                  <c:v>5.80E+02</c:v>
                </c:pt>
                <c:pt idx="91492">
                  <c:v>5.80E+02</c:v>
                </c:pt>
                <c:pt idx="91493">
                  <c:v>5.80E+02</c:v>
                </c:pt>
                <c:pt idx="91494">
                  <c:v>5.80E+02</c:v>
                </c:pt>
                <c:pt idx="91495">
                  <c:v>5.80E+02</c:v>
                </c:pt>
                <c:pt idx="91496">
                  <c:v>5.80E+02</c:v>
                </c:pt>
                <c:pt idx="91497">
                  <c:v>5.80E+02</c:v>
                </c:pt>
                <c:pt idx="91498">
                  <c:v>5.80E+02</c:v>
                </c:pt>
                <c:pt idx="91499">
                  <c:v>5.80E+02</c:v>
                </c:pt>
                <c:pt idx="91500">
                  <c:v>5.80E+02</c:v>
                </c:pt>
                <c:pt idx="91501">
                  <c:v>5.80E+02</c:v>
                </c:pt>
                <c:pt idx="91502">
                  <c:v>5.80E+02</c:v>
                </c:pt>
                <c:pt idx="91503">
                  <c:v>5.80E+02</c:v>
                </c:pt>
                <c:pt idx="91504">
                  <c:v>5.80E+02</c:v>
                </c:pt>
                <c:pt idx="91505">
                  <c:v>5.80E+02</c:v>
                </c:pt>
                <c:pt idx="91506">
                  <c:v>5.80E+02</c:v>
                </c:pt>
                <c:pt idx="91507">
                  <c:v>5.80E+02</c:v>
                </c:pt>
                <c:pt idx="91508">
                  <c:v>5.80E+02</c:v>
                </c:pt>
                <c:pt idx="91509">
                  <c:v>5.80E+02</c:v>
                </c:pt>
                <c:pt idx="91510">
                  <c:v>5.80E+02</c:v>
                </c:pt>
                <c:pt idx="91511">
                  <c:v>5.80E+02</c:v>
                </c:pt>
                <c:pt idx="91512">
                  <c:v>5.80E+02</c:v>
                </c:pt>
                <c:pt idx="91513">
                  <c:v>5.80E+02</c:v>
                </c:pt>
                <c:pt idx="91514">
                  <c:v>5.80E+02</c:v>
                </c:pt>
                <c:pt idx="91515">
                  <c:v>5.80E+02</c:v>
                </c:pt>
                <c:pt idx="91516">
                  <c:v>5.80E+02</c:v>
                </c:pt>
                <c:pt idx="91517">
                  <c:v>5.80E+02</c:v>
                </c:pt>
                <c:pt idx="91518">
                  <c:v>5.80E+02</c:v>
                </c:pt>
                <c:pt idx="91519">
                  <c:v>5.80E+02</c:v>
                </c:pt>
                <c:pt idx="91520">
                  <c:v>5.80E+02</c:v>
                </c:pt>
                <c:pt idx="91521">
                  <c:v>5.80E+02</c:v>
                </c:pt>
                <c:pt idx="91522">
                  <c:v>5.80E+02</c:v>
                </c:pt>
                <c:pt idx="91523">
                  <c:v>5.80E+02</c:v>
                </c:pt>
                <c:pt idx="91524">
                  <c:v>5.80E+02</c:v>
                </c:pt>
                <c:pt idx="91525">
                  <c:v>5.80E+02</c:v>
                </c:pt>
                <c:pt idx="91526">
                  <c:v>5.80E+02</c:v>
                </c:pt>
                <c:pt idx="91527">
                  <c:v>5.80E+02</c:v>
                </c:pt>
                <c:pt idx="91528">
                  <c:v>5.80E+02</c:v>
                </c:pt>
                <c:pt idx="91529">
                  <c:v>5.80E+02</c:v>
                </c:pt>
                <c:pt idx="91530">
                  <c:v>5.80E+02</c:v>
                </c:pt>
                <c:pt idx="91531">
                  <c:v>5.80E+02</c:v>
                </c:pt>
                <c:pt idx="91532">
                  <c:v>5.80E+02</c:v>
                </c:pt>
                <c:pt idx="91533">
                  <c:v>5.80E+02</c:v>
                </c:pt>
                <c:pt idx="91534">
                  <c:v>5.80E+02</c:v>
                </c:pt>
                <c:pt idx="91535">
                  <c:v>5.80E+02</c:v>
                </c:pt>
                <c:pt idx="91536">
                  <c:v>5.80E+02</c:v>
                </c:pt>
                <c:pt idx="91537">
                  <c:v>5.80E+02</c:v>
                </c:pt>
                <c:pt idx="91538">
                  <c:v>5.80E+02</c:v>
                </c:pt>
                <c:pt idx="91539">
                  <c:v>5.80E+02</c:v>
                </c:pt>
                <c:pt idx="91540">
                  <c:v>5.80E+02</c:v>
                </c:pt>
                <c:pt idx="91541">
                  <c:v>5.80E+02</c:v>
                </c:pt>
                <c:pt idx="91542">
                  <c:v>5.80E+02</c:v>
                </c:pt>
                <c:pt idx="91543">
                  <c:v>5.80E+02</c:v>
                </c:pt>
                <c:pt idx="91544">
                  <c:v>5.80E+02</c:v>
                </c:pt>
                <c:pt idx="91545">
                  <c:v>5.80E+02</c:v>
                </c:pt>
                <c:pt idx="91546">
                  <c:v>5.80E+02</c:v>
                </c:pt>
                <c:pt idx="91547">
                  <c:v>5.80E+02</c:v>
                </c:pt>
                <c:pt idx="91548">
                  <c:v>5.80E+02</c:v>
                </c:pt>
                <c:pt idx="91549">
                  <c:v>5.80E+02</c:v>
                </c:pt>
                <c:pt idx="91550">
                  <c:v>5.80E+02</c:v>
                </c:pt>
                <c:pt idx="91551">
                  <c:v>5.80E+02</c:v>
                </c:pt>
                <c:pt idx="91552">
                  <c:v>5.80E+02</c:v>
                </c:pt>
                <c:pt idx="91553">
                  <c:v>5.80E+02</c:v>
                </c:pt>
                <c:pt idx="91554">
                  <c:v>5.80E+02</c:v>
                </c:pt>
                <c:pt idx="91555">
                  <c:v>5.80E+02</c:v>
                </c:pt>
                <c:pt idx="91556">
                  <c:v>5.80E+02</c:v>
                </c:pt>
                <c:pt idx="91557">
                  <c:v>5.80E+02</c:v>
                </c:pt>
                <c:pt idx="91558">
                  <c:v>5.80E+02</c:v>
                </c:pt>
                <c:pt idx="91559">
                  <c:v>5.80E+02</c:v>
                </c:pt>
                <c:pt idx="91560">
                  <c:v>5.80E+02</c:v>
                </c:pt>
                <c:pt idx="91561">
                  <c:v>5.80E+02</c:v>
                </c:pt>
                <c:pt idx="91562">
                  <c:v>5.80E+02</c:v>
                </c:pt>
                <c:pt idx="91563">
                  <c:v>5.80E+02</c:v>
                </c:pt>
                <c:pt idx="91564">
                  <c:v>5.80E+02</c:v>
                </c:pt>
                <c:pt idx="91565">
                  <c:v>5.80E+02</c:v>
                </c:pt>
                <c:pt idx="91566">
                  <c:v>5.80E+02</c:v>
                </c:pt>
                <c:pt idx="91567">
                  <c:v>5.80E+02</c:v>
                </c:pt>
                <c:pt idx="91568">
                  <c:v>5.80E+02</c:v>
                </c:pt>
                <c:pt idx="91569">
                  <c:v>5.80E+02</c:v>
                </c:pt>
                <c:pt idx="91570">
                  <c:v>5.80E+02</c:v>
                </c:pt>
                <c:pt idx="91571">
                  <c:v>5.80E+02</c:v>
                </c:pt>
                <c:pt idx="91572">
                  <c:v>5.80E+02</c:v>
                </c:pt>
                <c:pt idx="91573">
                  <c:v>5.80E+02</c:v>
                </c:pt>
                <c:pt idx="91574">
                  <c:v>5.80E+02</c:v>
                </c:pt>
                <c:pt idx="91575">
                  <c:v>5.80E+02</c:v>
                </c:pt>
                <c:pt idx="91576">
                  <c:v>5.80E+02</c:v>
                </c:pt>
                <c:pt idx="91577">
                  <c:v>5.80E+02</c:v>
                </c:pt>
                <c:pt idx="91578">
                  <c:v>5.80E+02</c:v>
                </c:pt>
                <c:pt idx="91579">
                  <c:v>5.80E+02</c:v>
                </c:pt>
                <c:pt idx="91580">
                  <c:v>5.80E+02</c:v>
                </c:pt>
                <c:pt idx="91581">
                  <c:v>5.80E+02</c:v>
                </c:pt>
                <c:pt idx="91582">
                  <c:v>5.80E+02</c:v>
                </c:pt>
                <c:pt idx="91583">
                  <c:v>5.80E+02</c:v>
                </c:pt>
                <c:pt idx="91584">
                  <c:v>5.80E+02</c:v>
                </c:pt>
                <c:pt idx="91585">
                  <c:v>5.80E+02</c:v>
                </c:pt>
                <c:pt idx="91586">
                  <c:v>5.80E+02</c:v>
                </c:pt>
                <c:pt idx="91587">
                  <c:v>5.80E+02</c:v>
                </c:pt>
                <c:pt idx="91588">
                  <c:v>5.80E+02</c:v>
                </c:pt>
                <c:pt idx="91589">
                  <c:v>5.80E+02</c:v>
                </c:pt>
                <c:pt idx="91590">
                  <c:v>5.80E+02</c:v>
                </c:pt>
                <c:pt idx="91591">
                  <c:v>5.80E+02</c:v>
                </c:pt>
                <c:pt idx="91592">
                  <c:v>5.80E+02</c:v>
                </c:pt>
                <c:pt idx="91593">
                  <c:v>5.80E+02</c:v>
                </c:pt>
                <c:pt idx="91594">
                  <c:v>5.80E+02</c:v>
                </c:pt>
                <c:pt idx="91595">
                  <c:v>5.80E+02</c:v>
                </c:pt>
                <c:pt idx="91596">
                  <c:v>5.80E+02</c:v>
                </c:pt>
                <c:pt idx="91597">
                  <c:v>5.80E+02</c:v>
                </c:pt>
                <c:pt idx="91598">
                  <c:v>5.80E+02</c:v>
                </c:pt>
                <c:pt idx="91599">
                  <c:v>5.80E+02</c:v>
                </c:pt>
                <c:pt idx="91600">
                  <c:v>5.80E+02</c:v>
                </c:pt>
                <c:pt idx="91601">
                  <c:v>5.80E+02</c:v>
                </c:pt>
                <c:pt idx="91602">
                  <c:v>5.80E+02</c:v>
                </c:pt>
                <c:pt idx="91603">
                  <c:v>5.80E+02</c:v>
                </c:pt>
                <c:pt idx="91604">
                  <c:v>5.80E+02</c:v>
                </c:pt>
                <c:pt idx="91605">
                  <c:v>5.80E+02</c:v>
                </c:pt>
                <c:pt idx="91606">
                  <c:v>5.80E+02</c:v>
                </c:pt>
                <c:pt idx="91607">
                  <c:v>5.80E+02</c:v>
                </c:pt>
                <c:pt idx="91608">
                  <c:v>5.80E+02</c:v>
                </c:pt>
                <c:pt idx="91609">
                  <c:v>5.80E+02</c:v>
                </c:pt>
                <c:pt idx="91610">
                  <c:v>5.80E+02</c:v>
                </c:pt>
                <c:pt idx="91611">
                  <c:v>5.80E+02</c:v>
                </c:pt>
                <c:pt idx="91612">
                  <c:v>5.80E+02</c:v>
                </c:pt>
                <c:pt idx="91613">
                  <c:v>5.80E+02</c:v>
                </c:pt>
                <c:pt idx="91614">
                  <c:v>5.80E+02</c:v>
                </c:pt>
                <c:pt idx="91615">
                  <c:v>5.80E+02</c:v>
                </c:pt>
                <c:pt idx="91616">
                  <c:v>5.80E+02</c:v>
                </c:pt>
                <c:pt idx="91617">
                  <c:v>5.80E+02</c:v>
                </c:pt>
                <c:pt idx="91618">
                  <c:v>5.80E+02</c:v>
                </c:pt>
                <c:pt idx="91619">
                  <c:v>5.80E+02</c:v>
                </c:pt>
                <c:pt idx="91620">
                  <c:v>5.80E+02</c:v>
                </c:pt>
                <c:pt idx="91621">
                  <c:v>5.80E+02</c:v>
                </c:pt>
                <c:pt idx="91622">
                  <c:v>5.80E+02</c:v>
                </c:pt>
                <c:pt idx="91623">
                  <c:v>5.80E+02</c:v>
                </c:pt>
                <c:pt idx="91624">
                  <c:v>5.80E+02</c:v>
                </c:pt>
                <c:pt idx="91625">
                  <c:v>5.80E+02</c:v>
                </c:pt>
                <c:pt idx="91626">
                  <c:v>5.80E+02</c:v>
                </c:pt>
                <c:pt idx="91627">
                  <c:v>5.80E+02</c:v>
                </c:pt>
                <c:pt idx="91628">
                  <c:v>5.80E+02</c:v>
                </c:pt>
                <c:pt idx="91629">
                  <c:v>5.80E+02</c:v>
                </c:pt>
                <c:pt idx="91630">
                  <c:v>5.80E+02</c:v>
                </c:pt>
                <c:pt idx="91631">
                  <c:v>5.80E+02</c:v>
                </c:pt>
                <c:pt idx="91632">
                  <c:v>5.80E+02</c:v>
                </c:pt>
                <c:pt idx="91633">
                  <c:v>5.80E+02</c:v>
                </c:pt>
                <c:pt idx="91634">
                  <c:v>5.80E+02</c:v>
                </c:pt>
                <c:pt idx="91635">
                  <c:v>5.80E+02</c:v>
                </c:pt>
                <c:pt idx="91636">
                  <c:v>5.80E+02</c:v>
                </c:pt>
                <c:pt idx="91637">
                  <c:v>5.80E+02</c:v>
                </c:pt>
                <c:pt idx="91638">
                  <c:v>5.80E+02</c:v>
                </c:pt>
                <c:pt idx="91639">
                  <c:v>5.80E+02</c:v>
                </c:pt>
                <c:pt idx="91640">
                  <c:v>5.80E+02</c:v>
                </c:pt>
                <c:pt idx="91641">
                  <c:v>5.80E+02</c:v>
                </c:pt>
                <c:pt idx="91642">
                  <c:v>5.80E+02</c:v>
                </c:pt>
                <c:pt idx="91643">
                  <c:v>5.80E+02</c:v>
                </c:pt>
                <c:pt idx="91644">
                  <c:v>5.80E+02</c:v>
                </c:pt>
                <c:pt idx="91645">
                  <c:v>5.80E+02</c:v>
                </c:pt>
                <c:pt idx="91646">
                  <c:v>5.80E+02</c:v>
                </c:pt>
                <c:pt idx="91647">
                  <c:v>5.80E+02</c:v>
                </c:pt>
                <c:pt idx="91648">
                  <c:v>5.80E+02</c:v>
                </c:pt>
                <c:pt idx="91649">
                  <c:v>5.80E+02</c:v>
                </c:pt>
                <c:pt idx="91650">
                  <c:v>5.80E+02</c:v>
                </c:pt>
                <c:pt idx="91651">
                  <c:v>5.80E+02</c:v>
                </c:pt>
                <c:pt idx="91652">
                  <c:v>5.80E+02</c:v>
                </c:pt>
                <c:pt idx="91653">
                  <c:v>5.80E+02</c:v>
                </c:pt>
                <c:pt idx="91654">
                  <c:v>5.80E+02</c:v>
                </c:pt>
                <c:pt idx="91655">
                  <c:v>5.80E+02</c:v>
                </c:pt>
                <c:pt idx="91656">
                  <c:v>5.80E+02</c:v>
                </c:pt>
                <c:pt idx="91657">
                  <c:v>5.80E+02</c:v>
                </c:pt>
                <c:pt idx="91658">
                  <c:v>5.80E+02</c:v>
                </c:pt>
                <c:pt idx="91659">
                  <c:v>5.80E+02</c:v>
                </c:pt>
                <c:pt idx="91660">
                  <c:v>5.80E+02</c:v>
                </c:pt>
                <c:pt idx="91661">
                  <c:v>5.80E+02</c:v>
                </c:pt>
                <c:pt idx="91662">
                  <c:v>5.80E+02</c:v>
                </c:pt>
                <c:pt idx="91663">
                  <c:v>5.80E+02</c:v>
                </c:pt>
                <c:pt idx="91664">
                  <c:v>5.80E+02</c:v>
                </c:pt>
                <c:pt idx="91665">
                  <c:v>5.80E+02</c:v>
                </c:pt>
                <c:pt idx="91666">
                  <c:v>5.80E+02</c:v>
                </c:pt>
                <c:pt idx="91667">
                  <c:v>5.80E+02</c:v>
                </c:pt>
                <c:pt idx="91668">
                  <c:v>5.80E+02</c:v>
                </c:pt>
                <c:pt idx="91669">
                  <c:v>5.80E+02</c:v>
                </c:pt>
                <c:pt idx="91670">
                  <c:v>5.80E+02</c:v>
                </c:pt>
                <c:pt idx="91671">
                  <c:v>5.80E+02</c:v>
                </c:pt>
                <c:pt idx="91672">
                  <c:v>5.80E+02</c:v>
                </c:pt>
                <c:pt idx="91673">
                  <c:v>5.80E+02</c:v>
                </c:pt>
                <c:pt idx="91674">
                  <c:v>5.80E+02</c:v>
                </c:pt>
                <c:pt idx="91675">
                  <c:v>5.80E+02</c:v>
                </c:pt>
                <c:pt idx="91676">
                  <c:v>5.80E+02</c:v>
                </c:pt>
                <c:pt idx="91677">
                  <c:v>5.80E+02</c:v>
                </c:pt>
                <c:pt idx="91678">
                  <c:v>5.80E+02</c:v>
                </c:pt>
                <c:pt idx="91679">
                  <c:v>5.80E+02</c:v>
                </c:pt>
                <c:pt idx="91680">
                  <c:v>5.80E+02</c:v>
                </c:pt>
                <c:pt idx="91681">
                  <c:v>5.80E+02</c:v>
                </c:pt>
                <c:pt idx="91682">
                  <c:v>5.80E+02</c:v>
                </c:pt>
                <c:pt idx="91683">
                  <c:v>5.80E+02</c:v>
                </c:pt>
                <c:pt idx="91684">
                  <c:v>5.80E+02</c:v>
                </c:pt>
                <c:pt idx="91685">
                  <c:v>5.80E+02</c:v>
                </c:pt>
                <c:pt idx="91686">
                  <c:v>5.80E+02</c:v>
                </c:pt>
                <c:pt idx="91687">
                  <c:v>5.80E+02</c:v>
                </c:pt>
                <c:pt idx="91688">
                  <c:v>5.80E+02</c:v>
                </c:pt>
                <c:pt idx="91689">
                  <c:v>5.80E+02</c:v>
                </c:pt>
                <c:pt idx="91690">
                  <c:v>5.80E+02</c:v>
                </c:pt>
                <c:pt idx="91691">
                  <c:v>5.80E+02</c:v>
                </c:pt>
                <c:pt idx="91692">
                  <c:v>5.80E+02</c:v>
                </c:pt>
                <c:pt idx="91693">
                  <c:v>5.80E+02</c:v>
                </c:pt>
                <c:pt idx="91694">
                  <c:v>5.80E+02</c:v>
                </c:pt>
                <c:pt idx="91695">
                  <c:v>5.80E+02</c:v>
                </c:pt>
                <c:pt idx="91696">
                  <c:v>5.80E+02</c:v>
                </c:pt>
                <c:pt idx="91697">
                  <c:v>5.80E+02</c:v>
                </c:pt>
                <c:pt idx="91698">
                  <c:v>5.80E+02</c:v>
                </c:pt>
                <c:pt idx="91699">
                  <c:v>5.80E+02</c:v>
                </c:pt>
                <c:pt idx="91700">
                  <c:v>5.80E+02</c:v>
                </c:pt>
                <c:pt idx="91701">
                  <c:v>5.80E+02</c:v>
                </c:pt>
                <c:pt idx="91702">
                  <c:v>5.80E+02</c:v>
                </c:pt>
                <c:pt idx="91703">
                  <c:v>5.80E+02</c:v>
                </c:pt>
                <c:pt idx="91704">
                  <c:v>5.80E+02</c:v>
                </c:pt>
                <c:pt idx="91705">
                  <c:v>5.80E+02</c:v>
                </c:pt>
                <c:pt idx="91706">
                  <c:v>5.80E+02</c:v>
                </c:pt>
                <c:pt idx="91707">
                  <c:v>5.80E+02</c:v>
                </c:pt>
                <c:pt idx="91708">
                  <c:v>5.80E+02</c:v>
                </c:pt>
                <c:pt idx="91709">
                  <c:v>5.80E+02</c:v>
                </c:pt>
                <c:pt idx="91710">
                  <c:v>5.80E+02</c:v>
                </c:pt>
                <c:pt idx="91711">
                  <c:v>5.80E+02</c:v>
                </c:pt>
                <c:pt idx="91712">
                  <c:v>5.80E+02</c:v>
                </c:pt>
                <c:pt idx="91713">
                  <c:v>5.80E+02</c:v>
                </c:pt>
                <c:pt idx="91714">
                  <c:v>5.80E+02</c:v>
                </c:pt>
                <c:pt idx="91715">
                  <c:v>5.80E+02</c:v>
                </c:pt>
                <c:pt idx="91716">
                  <c:v>5.80E+02</c:v>
                </c:pt>
                <c:pt idx="91717">
                  <c:v>5.80E+02</c:v>
                </c:pt>
                <c:pt idx="91718">
                  <c:v>5.80E+02</c:v>
                </c:pt>
                <c:pt idx="91719">
                  <c:v>5.80E+02</c:v>
                </c:pt>
                <c:pt idx="91720">
                  <c:v>5.80E+02</c:v>
                </c:pt>
                <c:pt idx="91721">
                  <c:v>5.80E+02</c:v>
                </c:pt>
                <c:pt idx="91722">
                  <c:v>5.80E+02</c:v>
                </c:pt>
                <c:pt idx="91723">
                  <c:v>5.80E+02</c:v>
                </c:pt>
                <c:pt idx="91724">
                  <c:v>5.80E+02</c:v>
                </c:pt>
                <c:pt idx="91725">
                  <c:v>5.80E+02</c:v>
                </c:pt>
                <c:pt idx="91726">
                  <c:v>5.80E+02</c:v>
                </c:pt>
                <c:pt idx="91727">
                  <c:v>5.80E+02</c:v>
                </c:pt>
                <c:pt idx="91728">
                  <c:v>5.80E+02</c:v>
                </c:pt>
                <c:pt idx="91729">
                  <c:v>5.80E+02</c:v>
                </c:pt>
                <c:pt idx="91730">
                  <c:v>5.80E+02</c:v>
                </c:pt>
                <c:pt idx="91731">
                  <c:v>5.80E+02</c:v>
                </c:pt>
                <c:pt idx="91732">
                  <c:v>5.80E+02</c:v>
                </c:pt>
                <c:pt idx="91733">
                  <c:v>5.80E+02</c:v>
                </c:pt>
                <c:pt idx="91734">
                  <c:v>5.80E+02</c:v>
                </c:pt>
                <c:pt idx="91735">
                  <c:v>5.80E+02</c:v>
                </c:pt>
                <c:pt idx="91736">
                  <c:v>5.80E+02</c:v>
                </c:pt>
                <c:pt idx="91737">
                  <c:v>5.80E+02</c:v>
                </c:pt>
                <c:pt idx="91738">
                  <c:v>5.80E+02</c:v>
                </c:pt>
                <c:pt idx="91739">
                  <c:v>5.80E+02</c:v>
                </c:pt>
                <c:pt idx="91740">
                  <c:v>5.80E+02</c:v>
                </c:pt>
                <c:pt idx="91741">
                  <c:v>5.80E+02</c:v>
                </c:pt>
                <c:pt idx="91742">
                  <c:v>5.80E+02</c:v>
                </c:pt>
                <c:pt idx="91743">
                  <c:v>5.80E+02</c:v>
                </c:pt>
                <c:pt idx="91744">
                  <c:v>5.80E+02</c:v>
                </c:pt>
                <c:pt idx="91745">
                  <c:v>5.80E+02</c:v>
                </c:pt>
                <c:pt idx="91746">
                  <c:v>5.80E+02</c:v>
                </c:pt>
                <c:pt idx="91747">
                  <c:v>5.80E+02</c:v>
                </c:pt>
                <c:pt idx="91748">
                  <c:v>5.80E+02</c:v>
                </c:pt>
                <c:pt idx="91749">
                  <c:v>5.80E+02</c:v>
                </c:pt>
                <c:pt idx="91750">
                  <c:v>5.80E+02</c:v>
                </c:pt>
                <c:pt idx="91751">
                  <c:v>5.80E+02</c:v>
                </c:pt>
                <c:pt idx="91752">
                  <c:v>5.80E+02</c:v>
                </c:pt>
                <c:pt idx="91753">
                  <c:v>5.80E+02</c:v>
                </c:pt>
                <c:pt idx="91754">
                  <c:v>5.80E+02</c:v>
                </c:pt>
                <c:pt idx="91755">
                  <c:v>5.80E+02</c:v>
                </c:pt>
                <c:pt idx="91756">
                  <c:v>5.80E+02</c:v>
                </c:pt>
                <c:pt idx="91757">
                  <c:v>5.80E+02</c:v>
                </c:pt>
                <c:pt idx="91758">
                  <c:v>5.80E+02</c:v>
                </c:pt>
                <c:pt idx="91759">
                  <c:v>5.80E+02</c:v>
                </c:pt>
                <c:pt idx="91760">
                  <c:v>5.80E+02</c:v>
                </c:pt>
                <c:pt idx="91761">
                  <c:v>5.80E+02</c:v>
                </c:pt>
                <c:pt idx="91762">
                  <c:v>5.80E+02</c:v>
                </c:pt>
                <c:pt idx="91763">
                  <c:v>5.80E+02</c:v>
                </c:pt>
                <c:pt idx="91764">
                  <c:v>5.80E+02</c:v>
                </c:pt>
                <c:pt idx="91765">
                  <c:v>5.80E+02</c:v>
                </c:pt>
                <c:pt idx="91766">
                  <c:v>5.80E+02</c:v>
                </c:pt>
                <c:pt idx="91767">
                  <c:v>5.80E+02</c:v>
                </c:pt>
                <c:pt idx="91768">
                  <c:v>5.80E+02</c:v>
                </c:pt>
                <c:pt idx="91769">
                  <c:v>5.80E+02</c:v>
                </c:pt>
                <c:pt idx="91770">
                  <c:v>5.80E+02</c:v>
                </c:pt>
                <c:pt idx="91771">
                  <c:v>5.80E+02</c:v>
                </c:pt>
                <c:pt idx="91772">
                  <c:v>5.80E+02</c:v>
                </c:pt>
                <c:pt idx="91773">
                  <c:v>5.80E+02</c:v>
                </c:pt>
                <c:pt idx="91774">
                  <c:v>5.80E+02</c:v>
                </c:pt>
                <c:pt idx="91775">
                  <c:v>5.80E+02</c:v>
                </c:pt>
                <c:pt idx="91776">
                  <c:v>5.80E+02</c:v>
                </c:pt>
                <c:pt idx="91777">
                  <c:v>5.80E+02</c:v>
                </c:pt>
                <c:pt idx="91778">
                  <c:v>5.80E+02</c:v>
                </c:pt>
                <c:pt idx="91779">
                  <c:v>5.80E+02</c:v>
                </c:pt>
                <c:pt idx="91780">
                  <c:v>5.80E+02</c:v>
                </c:pt>
                <c:pt idx="91781">
                  <c:v>5.80E+02</c:v>
                </c:pt>
                <c:pt idx="91782">
                  <c:v>5.80E+02</c:v>
                </c:pt>
                <c:pt idx="91783">
                  <c:v>5.80E+02</c:v>
                </c:pt>
                <c:pt idx="91784">
                  <c:v>5.80E+02</c:v>
                </c:pt>
                <c:pt idx="91785">
                  <c:v>5.80E+02</c:v>
                </c:pt>
                <c:pt idx="91786">
                  <c:v>5.80E+02</c:v>
                </c:pt>
                <c:pt idx="91787">
                  <c:v>5.80E+02</c:v>
                </c:pt>
                <c:pt idx="91788">
                  <c:v>5.80E+02</c:v>
                </c:pt>
                <c:pt idx="91789">
                  <c:v>5.80E+02</c:v>
                </c:pt>
                <c:pt idx="91790">
                  <c:v>5.80E+02</c:v>
                </c:pt>
                <c:pt idx="91791">
                  <c:v>5.80E+02</c:v>
                </c:pt>
                <c:pt idx="91792">
                  <c:v>5.80E+02</c:v>
                </c:pt>
                <c:pt idx="91793">
                  <c:v>5.80E+02</c:v>
                </c:pt>
                <c:pt idx="91794">
                  <c:v>5.80E+02</c:v>
                </c:pt>
                <c:pt idx="91795">
                  <c:v>5.80E+02</c:v>
                </c:pt>
                <c:pt idx="91796">
                  <c:v>5.80E+02</c:v>
                </c:pt>
                <c:pt idx="91797">
                  <c:v>5.80E+02</c:v>
                </c:pt>
                <c:pt idx="91798">
                  <c:v>5.80E+02</c:v>
                </c:pt>
                <c:pt idx="91799">
                  <c:v>5.80E+02</c:v>
                </c:pt>
                <c:pt idx="91800">
                  <c:v>5.80E+02</c:v>
                </c:pt>
                <c:pt idx="91801">
                  <c:v>5.80E+02</c:v>
                </c:pt>
                <c:pt idx="91802">
                  <c:v>5.80E+02</c:v>
                </c:pt>
                <c:pt idx="91803">
                  <c:v>5.80E+02</c:v>
                </c:pt>
                <c:pt idx="91804">
                  <c:v>5.80E+02</c:v>
                </c:pt>
                <c:pt idx="91805">
                  <c:v>5.80E+02</c:v>
                </c:pt>
                <c:pt idx="91806">
                  <c:v>5.80E+02</c:v>
                </c:pt>
                <c:pt idx="91807">
                  <c:v>5.80E+02</c:v>
                </c:pt>
                <c:pt idx="91808">
                  <c:v>5.80E+02</c:v>
                </c:pt>
                <c:pt idx="91809">
                  <c:v>5.80E+02</c:v>
                </c:pt>
                <c:pt idx="91810">
                  <c:v>5.80E+02</c:v>
                </c:pt>
                <c:pt idx="91811">
                  <c:v>5.80E+02</c:v>
                </c:pt>
                <c:pt idx="91812">
                  <c:v>5.80E+02</c:v>
                </c:pt>
                <c:pt idx="91813">
                  <c:v>5.80E+02</c:v>
                </c:pt>
                <c:pt idx="91814">
                  <c:v>5.80E+02</c:v>
                </c:pt>
                <c:pt idx="91815">
                  <c:v>5.80E+02</c:v>
                </c:pt>
                <c:pt idx="91816">
                  <c:v>5.80E+02</c:v>
                </c:pt>
                <c:pt idx="91817">
                  <c:v>5.80E+02</c:v>
                </c:pt>
                <c:pt idx="91818">
                  <c:v>5.80E+02</c:v>
                </c:pt>
                <c:pt idx="91819">
                  <c:v>5.80E+02</c:v>
                </c:pt>
                <c:pt idx="91820">
                  <c:v>5.80E+02</c:v>
                </c:pt>
                <c:pt idx="91821">
                  <c:v>5.80E+02</c:v>
                </c:pt>
                <c:pt idx="91822">
                  <c:v>5.80E+02</c:v>
                </c:pt>
                <c:pt idx="91823">
                  <c:v>5.80E+02</c:v>
                </c:pt>
                <c:pt idx="91824">
                  <c:v>5.80E+02</c:v>
                </c:pt>
                <c:pt idx="91825">
                  <c:v>5.80E+02</c:v>
                </c:pt>
                <c:pt idx="91826">
                  <c:v>5.80E+02</c:v>
                </c:pt>
                <c:pt idx="91827">
                  <c:v>5.80E+02</c:v>
                </c:pt>
                <c:pt idx="91828">
                  <c:v>5.80E+02</c:v>
                </c:pt>
                <c:pt idx="91829">
                  <c:v>5.80E+02</c:v>
                </c:pt>
                <c:pt idx="91830">
                  <c:v>5.80E+02</c:v>
                </c:pt>
                <c:pt idx="91831">
                  <c:v>5.80E+02</c:v>
                </c:pt>
                <c:pt idx="91832">
                  <c:v>5.80E+02</c:v>
                </c:pt>
                <c:pt idx="91833">
                  <c:v>5.80E+02</c:v>
                </c:pt>
                <c:pt idx="91834">
                  <c:v>5.80E+02</c:v>
                </c:pt>
                <c:pt idx="91835">
                  <c:v>5.80E+02</c:v>
                </c:pt>
                <c:pt idx="91836">
                  <c:v>5.80E+02</c:v>
                </c:pt>
                <c:pt idx="91837">
                  <c:v>5.80E+02</c:v>
                </c:pt>
                <c:pt idx="91838">
                  <c:v>5.80E+02</c:v>
                </c:pt>
                <c:pt idx="91839">
                  <c:v>5.80E+02</c:v>
                </c:pt>
                <c:pt idx="91840">
                  <c:v>5.80E+02</c:v>
                </c:pt>
                <c:pt idx="91841">
                  <c:v>5.80E+02</c:v>
                </c:pt>
                <c:pt idx="91842">
                  <c:v>5.80E+02</c:v>
                </c:pt>
                <c:pt idx="91843">
                  <c:v>5.80E+02</c:v>
                </c:pt>
                <c:pt idx="91844">
                  <c:v>5.80E+02</c:v>
                </c:pt>
                <c:pt idx="91845">
                  <c:v>5.80E+02</c:v>
                </c:pt>
                <c:pt idx="91846">
                  <c:v>5.80E+02</c:v>
                </c:pt>
                <c:pt idx="91847">
                  <c:v>5.80E+02</c:v>
                </c:pt>
                <c:pt idx="91848">
                  <c:v>5.80E+02</c:v>
                </c:pt>
                <c:pt idx="91849">
                  <c:v>5.80E+02</c:v>
                </c:pt>
                <c:pt idx="91850">
                  <c:v>5.80E+02</c:v>
                </c:pt>
                <c:pt idx="91851">
                  <c:v>5.80E+02</c:v>
                </c:pt>
                <c:pt idx="91852">
                  <c:v>5.80E+02</c:v>
                </c:pt>
                <c:pt idx="91853">
                  <c:v>5.80E+02</c:v>
                </c:pt>
                <c:pt idx="91854">
                  <c:v>5.80E+02</c:v>
                </c:pt>
                <c:pt idx="91855">
                  <c:v>5.80E+02</c:v>
                </c:pt>
                <c:pt idx="91856">
                  <c:v>5.80E+02</c:v>
                </c:pt>
                <c:pt idx="91857">
                  <c:v>5.80E+02</c:v>
                </c:pt>
                <c:pt idx="91858">
                  <c:v>5.80E+02</c:v>
                </c:pt>
                <c:pt idx="91859">
                  <c:v>5.80E+02</c:v>
                </c:pt>
                <c:pt idx="91860">
                  <c:v>5.80E+02</c:v>
                </c:pt>
                <c:pt idx="91861">
                  <c:v>5.80E+02</c:v>
                </c:pt>
                <c:pt idx="91862">
                  <c:v>5.80E+02</c:v>
                </c:pt>
                <c:pt idx="91863">
                  <c:v>5.80E+02</c:v>
                </c:pt>
                <c:pt idx="91864">
                  <c:v>5.80E+02</c:v>
                </c:pt>
                <c:pt idx="91865">
                  <c:v>5.80E+02</c:v>
                </c:pt>
                <c:pt idx="91866">
                  <c:v>5.80E+02</c:v>
                </c:pt>
                <c:pt idx="91867">
                  <c:v>5.80E+02</c:v>
                </c:pt>
                <c:pt idx="91868">
                  <c:v>5.80E+02</c:v>
                </c:pt>
                <c:pt idx="91869">
                  <c:v>5.80E+02</c:v>
                </c:pt>
                <c:pt idx="91870">
                  <c:v>5.80E+02</c:v>
                </c:pt>
                <c:pt idx="91871">
                  <c:v>5.80E+02</c:v>
                </c:pt>
                <c:pt idx="91872">
                  <c:v>5.80E+02</c:v>
                </c:pt>
                <c:pt idx="91873">
                  <c:v>5.80E+02</c:v>
                </c:pt>
                <c:pt idx="91874">
                  <c:v>5.80E+02</c:v>
                </c:pt>
                <c:pt idx="91875">
                  <c:v>5.80E+02</c:v>
                </c:pt>
                <c:pt idx="91876">
                  <c:v>5.80E+02</c:v>
                </c:pt>
                <c:pt idx="91877">
                  <c:v>5.80E+02</c:v>
                </c:pt>
                <c:pt idx="91878">
                  <c:v>5.80E+02</c:v>
                </c:pt>
                <c:pt idx="91879">
                  <c:v>5.80E+02</c:v>
                </c:pt>
                <c:pt idx="91880">
                  <c:v>5.80E+02</c:v>
                </c:pt>
                <c:pt idx="91881">
                  <c:v>5.80E+02</c:v>
                </c:pt>
                <c:pt idx="91882">
                  <c:v>5.80E+02</c:v>
                </c:pt>
                <c:pt idx="91883">
                  <c:v>5.80E+02</c:v>
                </c:pt>
                <c:pt idx="91884">
                  <c:v>5.80E+02</c:v>
                </c:pt>
                <c:pt idx="91885">
                  <c:v>5.80E+02</c:v>
                </c:pt>
                <c:pt idx="91886">
                  <c:v>5.80E+02</c:v>
                </c:pt>
                <c:pt idx="91887">
                  <c:v>5.80E+02</c:v>
                </c:pt>
                <c:pt idx="91888">
                  <c:v>5.80E+02</c:v>
                </c:pt>
                <c:pt idx="91889">
                  <c:v>5.80E+02</c:v>
                </c:pt>
                <c:pt idx="91890">
                  <c:v>5.80E+02</c:v>
                </c:pt>
                <c:pt idx="91891">
                  <c:v>5.80E+02</c:v>
                </c:pt>
                <c:pt idx="91892">
                  <c:v>5.80E+02</c:v>
                </c:pt>
                <c:pt idx="91893">
                  <c:v>5.80E+02</c:v>
                </c:pt>
                <c:pt idx="91894">
                  <c:v>5.80E+02</c:v>
                </c:pt>
                <c:pt idx="91895">
                  <c:v>5.80E+02</c:v>
                </c:pt>
                <c:pt idx="91896">
                  <c:v>5.80E+02</c:v>
                </c:pt>
                <c:pt idx="91897">
                  <c:v>5.80E+02</c:v>
                </c:pt>
                <c:pt idx="91898">
                  <c:v>5.80E+02</c:v>
                </c:pt>
                <c:pt idx="91899">
                  <c:v>5.80E+02</c:v>
                </c:pt>
                <c:pt idx="91900">
                  <c:v>5.80E+02</c:v>
                </c:pt>
                <c:pt idx="91901">
                  <c:v>5.80E+02</c:v>
                </c:pt>
                <c:pt idx="91902">
                  <c:v>5.80E+02</c:v>
                </c:pt>
                <c:pt idx="91903">
                  <c:v>5.80E+02</c:v>
                </c:pt>
                <c:pt idx="91904">
                  <c:v>5.80E+02</c:v>
                </c:pt>
                <c:pt idx="91905">
                  <c:v>5.80E+02</c:v>
                </c:pt>
                <c:pt idx="91906">
                  <c:v>5.80E+02</c:v>
                </c:pt>
                <c:pt idx="91907">
                  <c:v>5.80E+02</c:v>
                </c:pt>
                <c:pt idx="91908">
                  <c:v>5.80E+02</c:v>
                </c:pt>
                <c:pt idx="91909">
                  <c:v>5.80E+02</c:v>
                </c:pt>
                <c:pt idx="91910">
                  <c:v>5.80E+02</c:v>
                </c:pt>
                <c:pt idx="91911">
                  <c:v>5.80E+02</c:v>
                </c:pt>
                <c:pt idx="91912">
                  <c:v>5.80E+02</c:v>
                </c:pt>
                <c:pt idx="91913">
                  <c:v>5.80E+02</c:v>
                </c:pt>
                <c:pt idx="91914">
                  <c:v>5.80E+02</c:v>
                </c:pt>
                <c:pt idx="91915">
                  <c:v>5.80E+02</c:v>
                </c:pt>
                <c:pt idx="91916">
                  <c:v>5.80E+02</c:v>
                </c:pt>
                <c:pt idx="91917">
                  <c:v>5.80E+02</c:v>
                </c:pt>
                <c:pt idx="91918">
                  <c:v>5.80E+02</c:v>
                </c:pt>
                <c:pt idx="91919">
                  <c:v>5.80E+02</c:v>
                </c:pt>
                <c:pt idx="91920">
                  <c:v>5.80E+02</c:v>
                </c:pt>
                <c:pt idx="91921">
                  <c:v>5.80E+02</c:v>
                </c:pt>
                <c:pt idx="91922">
                  <c:v>5.80E+02</c:v>
                </c:pt>
                <c:pt idx="91923">
                  <c:v>5.80E+02</c:v>
                </c:pt>
                <c:pt idx="91924">
                  <c:v>5.80E+02</c:v>
                </c:pt>
                <c:pt idx="91925">
                  <c:v>5.80E+02</c:v>
                </c:pt>
                <c:pt idx="91926">
                  <c:v>5.80E+02</c:v>
                </c:pt>
                <c:pt idx="91927">
                  <c:v>5.80E+02</c:v>
                </c:pt>
                <c:pt idx="91928">
                  <c:v>5.80E+02</c:v>
                </c:pt>
                <c:pt idx="91929">
                  <c:v>5.80E+02</c:v>
                </c:pt>
                <c:pt idx="91930">
                  <c:v>5.80E+02</c:v>
                </c:pt>
                <c:pt idx="91931">
                  <c:v>5.80E+02</c:v>
                </c:pt>
                <c:pt idx="91932">
                  <c:v>5.80E+02</c:v>
                </c:pt>
                <c:pt idx="91933">
                  <c:v>5.80E+02</c:v>
                </c:pt>
                <c:pt idx="91934">
                  <c:v>5.80E+02</c:v>
                </c:pt>
                <c:pt idx="91935">
                  <c:v>5.80E+02</c:v>
                </c:pt>
                <c:pt idx="91936">
                  <c:v>5.80E+02</c:v>
                </c:pt>
                <c:pt idx="91937">
                  <c:v>5.80E+02</c:v>
                </c:pt>
                <c:pt idx="91938">
                  <c:v>5.80E+02</c:v>
                </c:pt>
                <c:pt idx="91939">
                  <c:v>5.80E+02</c:v>
                </c:pt>
                <c:pt idx="91940">
                  <c:v>5.80E+02</c:v>
                </c:pt>
                <c:pt idx="91941">
                  <c:v>5.80E+02</c:v>
                </c:pt>
                <c:pt idx="91942">
                  <c:v>5.80E+02</c:v>
                </c:pt>
                <c:pt idx="91943">
                  <c:v>5.80E+02</c:v>
                </c:pt>
                <c:pt idx="91944">
                  <c:v>5.80E+02</c:v>
                </c:pt>
                <c:pt idx="91945">
                  <c:v>5.80E+02</c:v>
                </c:pt>
                <c:pt idx="91946">
                  <c:v>5.80E+02</c:v>
                </c:pt>
                <c:pt idx="91947">
                  <c:v>5.80E+02</c:v>
                </c:pt>
                <c:pt idx="91948">
                  <c:v>5.80E+02</c:v>
                </c:pt>
                <c:pt idx="91949">
                  <c:v>5.80E+02</c:v>
                </c:pt>
                <c:pt idx="91950">
                  <c:v>5.80E+02</c:v>
                </c:pt>
                <c:pt idx="91951">
                  <c:v>5.80E+02</c:v>
                </c:pt>
                <c:pt idx="91952">
                  <c:v>5.80E+02</c:v>
                </c:pt>
                <c:pt idx="91953">
                  <c:v>5.80E+02</c:v>
                </c:pt>
                <c:pt idx="91954">
                  <c:v>5.80E+02</c:v>
                </c:pt>
                <c:pt idx="91955">
                  <c:v>5.80E+02</c:v>
                </c:pt>
                <c:pt idx="91956">
                  <c:v>5.80E+02</c:v>
                </c:pt>
                <c:pt idx="91957">
                  <c:v>5.80E+02</c:v>
                </c:pt>
                <c:pt idx="91958">
                  <c:v>5.80E+02</c:v>
                </c:pt>
                <c:pt idx="91959">
                  <c:v>5.80E+02</c:v>
                </c:pt>
                <c:pt idx="91960">
                  <c:v>5.80E+02</c:v>
                </c:pt>
                <c:pt idx="91961">
                  <c:v>5.80E+02</c:v>
                </c:pt>
                <c:pt idx="91962">
                  <c:v>5.80E+02</c:v>
                </c:pt>
                <c:pt idx="91963">
                  <c:v>5.80E+02</c:v>
                </c:pt>
                <c:pt idx="91964">
                  <c:v>5.80E+02</c:v>
                </c:pt>
                <c:pt idx="91965">
                  <c:v>5.80E+02</c:v>
                </c:pt>
                <c:pt idx="91966">
                  <c:v>5.80E+02</c:v>
                </c:pt>
                <c:pt idx="91967">
                  <c:v>5.80E+02</c:v>
                </c:pt>
                <c:pt idx="91968">
                  <c:v>5.80E+02</c:v>
                </c:pt>
                <c:pt idx="91969">
                  <c:v>5.80E+02</c:v>
                </c:pt>
                <c:pt idx="91970">
                  <c:v>5.80E+02</c:v>
                </c:pt>
                <c:pt idx="91971">
                  <c:v>5.80E+02</c:v>
                </c:pt>
                <c:pt idx="91972">
                  <c:v>5.80E+02</c:v>
                </c:pt>
                <c:pt idx="91973">
                  <c:v>5.80E+02</c:v>
                </c:pt>
                <c:pt idx="91974">
                  <c:v>5.80E+02</c:v>
                </c:pt>
                <c:pt idx="91975">
                  <c:v>5.80E+02</c:v>
                </c:pt>
                <c:pt idx="91976">
                  <c:v>5.80E+02</c:v>
                </c:pt>
                <c:pt idx="91977">
                  <c:v>5.80E+02</c:v>
                </c:pt>
                <c:pt idx="91978">
                  <c:v>5.80E+02</c:v>
                </c:pt>
                <c:pt idx="91979">
                  <c:v>5.80E+02</c:v>
                </c:pt>
                <c:pt idx="91980">
                  <c:v>5.80E+02</c:v>
                </c:pt>
                <c:pt idx="91981">
                  <c:v>5.80E+02</c:v>
                </c:pt>
                <c:pt idx="91982">
                  <c:v>5.80E+02</c:v>
                </c:pt>
                <c:pt idx="91983">
                  <c:v>5.80E+02</c:v>
                </c:pt>
                <c:pt idx="91984">
                  <c:v>5.80E+02</c:v>
                </c:pt>
                <c:pt idx="91985">
                  <c:v>5.80E+02</c:v>
                </c:pt>
                <c:pt idx="91986">
                  <c:v>5.80E+02</c:v>
                </c:pt>
                <c:pt idx="91987">
                  <c:v>5.80E+02</c:v>
                </c:pt>
                <c:pt idx="91988">
                  <c:v>5.80E+02</c:v>
                </c:pt>
                <c:pt idx="91989">
                  <c:v>5.80E+02</c:v>
                </c:pt>
                <c:pt idx="91990">
                  <c:v>5.80E+02</c:v>
                </c:pt>
                <c:pt idx="91991">
                  <c:v>5.80E+02</c:v>
                </c:pt>
                <c:pt idx="91992">
                  <c:v>5.80E+02</c:v>
                </c:pt>
                <c:pt idx="91993">
                  <c:v>5.80E+02</c:v>
                </c:pt>
                <c:pt idx="91994">
                  <c:v>5.80E+02</c:v>
                </c:pt>
                <c:pt idx="91995">
                  <c:v>5.80E+02</c:v>
                </c:pt>
                <c:pt idx="91996">
                  <c:v>5.80E+02</c:v>
                </c:pt>
                <c:pt idx="91997">
                  <c:v>5.80E+02</c:v>
                </c:pt>
                <c:pt idx="91998">
                  <c:v>5.80E+02</c:v>
                </c:pt>
                <c:pt idx="91999">
                  <c:v>5.80E+02</c:v>
                </c:pt>
                <c:pt idx="92000">
                  <c:v>5.80E+02</c:v>
                </c:pt>
                <c:pt idx="92001">
                  <c:v>5.80E+02</c:v>
                </c:pt>
                <c:pt idx="92002">
                  <c:v>5.80E+02</c:v>
                </c:pt>
                <c:pt idx="92003">
                  <c:v>5.80E+02</c:v>
                </c:pt>
                <c:pt idx="92004">
                  <c:v>5.80E+02</c:v>
                </c:pt>
                <c:pt idx="92005">
                  <c:v>5.80E+02</c:v>
                </c:pt>
                <c:pt idx="92006">
                  <c:v>5.80E+02</c:v>
                </c:pt>
                <c:pt idx="92007">
                  <c:v>5.80E+02</c:v>
                </c:pt>
                <c:pt idx="92008">
                  <c:v>5.80E+02</c:v>
                </c:pt>
                <c:pt idx="92009">
                  <c:v>5.80E+02</c:v>
                </c:pt>
                <c:pt idx="92010">
                  <c:v>5.80E+02</c:v>
                </c:pt>
                <c:pt idx="92011">
                  <c:v>5.80E+02</c:v>
                </c:pt>
                <c:pt idx="92012">
                  <c:v>5.80E+02</c:v>
                </c:pt>
                <c:pt idx="92013">
                  <c:v>5.80E+02</c:v>
                </c:pt>
                <c:pt idx="92014">
                  <c:v>5.80E+02</c:v>
                </c:pt>
                <c:pt idx="92015">
                  <c:v>5.80E+02</c:v>
                </c:pt>
                <c:pt idx="92016">
                  <c:v>5.80E+02</c:v>
                </c:pt>
                <c:pt idx="92017">
                  <c:v>5.80E+02</c:v>
                </c:pt>
                <c:pt idx="92018">
                  <c:v>5.80E+02</c:v>
                </c:pt>
                <c:pt idx="92019">
                  <c:v>5.80E+02</c:v>
                </c:pt>
                <c:pt idx="92020">
                  <c:v>5.80E+02</c:v>
                </c:pt>
                <c:pt idx="92021">
                  <c:v>5.80E+02</c:v>
                </c:pt>
                <c:pt idx="92022">
                  <c:v>5.80E+02</c:v>
                </c:pt>
                <c:pt idx="92023">
                  <c:v>5.80E+02</c:v>
                </c:pt>
                <c:pt idx="92024">
                  <c:v>5.80E+02</c:v>
                </c:pt>
                <c:pt idx="92025">
                  <c:v>5.80E+02</c:v>
                </c:pt>
                <c:pt idx="92026">
                  <c:v>5.80E+02</c:v>
                </c:pt>
                <c:pt idx="92027">
                  <c:v>5.80E+02</c:v>
                </c:pt>
                <c:pt idx="92028">
                  <c:v>5.80E+02</c:v>
                </c:pt>
                <c:pt idx="92029">
                  <c:v>5.80E+02</c:v>
                </c:pt>
                <c:pt idx="92030">
                  <c:v>5.80E+02</c:v>
                </c:pt>
                <c:pt idx="92031">
                  <c:v>5.80E+02</c:v>
                </c:pt>
                <c:pt idx="92032">
                  <c:v>5.80E+02</c:v>
                </c:pt>
                <c:pt idx="92033">
                  <c:v>5.80E+02</c:v>
                </c:pt>
                <c:pt idx="92034">
                  <c:v>5.80E+02</c:v>
                </c:pt>
                <c:pt idx="92035">
                  <c:v>5.80E+02</c:v>
                </c:pt>
                <c:pt idx="92036">
                  <c:v>5.80E+02</c:v>
                </c:pt>
                <c:pt idx="92037">
                  <c:v>5.80E+02</c:v>
                </c:pt>
                <c:pt idx="92038">
                  <c:v>5.80E+02</c:v>
                </c:pt>
                <c:pt idx="92039">
                  <c:v>5.80E+02</c:v>
                </c:pt>
                <c:pt idx="92040">
                  <c:v>5.80E+02</c:v>
                </c:pt>
                <c:pt idx="92041">
                  <c:v>5.80E+02</c:v>
                </c:pt>
                <c:pt idx="92042">
                  <c:v>5.80E+02</c:v>
                </c:pt>
                <c:pt idx="92043">
                  <c:v>5.80E+02</c:v>
                </c:pt>
                <c:pt idx="92044">
                  <c:v>5.80E+02</c:v>
                </c:pt>
                <c:pt idx="92045">
                  <c:v>5.80E+02</c:v>
                </c:pt>
                <c:pt idx="92046">
                  <c:v>5.80E+02</c:v>
                </c:pt>
                <c:pt idx="92047">
                  <c:v>5.80E+02</c:v>
                </c:pt>
                <c:pt idx="92048">
                  <c:v>5.80E+02</c:v>
                </c:pt>
                <c:pt idx="92049">
                  <c:v>5.80E+02</c:v>
                </c:pt>
                <c:pt idx="92050">
                  <c:v>5.80E+02</c:v>
                </c:pt>
                <c:pt idx="92051">
                  <c:v>5.80E+02</c:v>
                </c:pt>
                <c:pt idx="92052">
                  <c:v>5.80E+02</c:v>
                </c:pt>
                <c:pt idx="92053">
                  <c:v>5.80E+02</c:v>
                </c:pt>
                <c:pt idx="92054">
                  <c:v>5.80E+02</c:v>
                </c:pt>
                <c:pt idx="92055">
                  <c:v>5.80E+02</c:v>
                </c:pt>
                <c:pt idx="92056">
                  <c:v>5.80E+02</c:v>
                </c:pt>
                <c:pt idx="92057">
                  <c:v>5.80E+02</c:v>
                </c:pt>
                <c:pt idx="92058">
                  <c:v>5.80E+02</c:v>
                </c:pt>
                <c:pt idx="92059">
                  <c:v>5.80E+02</c:v>
                </c:pt>
                <c:pt idx="92060">
                  <c:v>5.80E+02</c:v>
                </c:pt>
                <c:pt idx="92061">
                  <c:v>5.80E+02</c:v>
                </c:pt>
                <c:pt idx="92062">
                  <c:v>5.80E+02</c:v>
                </c:pt>
                <c:pt idx="92063">
                  <c:v>5.80E+02</c:v>
                </c:pt>
                <c:pt idx="92064">
                  <c:v>5.80E+02</c:v>
                </c:pt>
                <c:pt idx="92065">
                  <c:v>5.80E+02</c:v>
                </c:pt>
                <c:pt idx="92066">
                  <c:v>5.80E+02</c:v>
                </c:pt>
                <c:pt idx="92067">
                  <c:v>5.80E+02</c:v>
                </c:pt>
                <c:pt idx="92068">
                  <c:v>5.80E+02</c:v>
                </c:pt>
                <c:pt idx="92069">
                  <c:v>5.80E+02</c:v>
                </c:pt>
                <c:pt idx="92070">
                  <c:v>5.80E+02</c:v>
                </c:pt>
                <c:pt idx="92071">
                  <c:v>5.80E+02</c:v>
                </c:pt>
                <c:pt idx="92072">
                  <c:v>5.80E+02</c:v>
                </c:pt>
                <c:pt idx="92073">
                  <c:v>5.80E+02</c:v>
                </c:pt>
                <c:pt idx="92074">
                  <c:v>5.80E+02</c:v>
                </c:pt>
                <c:pt idx="92075">
                  <c:v>5.80E+02</c:v>
                </c:pt>
                <c:pt idx="92076">
                  <c:v>5.80E+02</c:v>
                </c:pt>
                <c:pt idx="92077">
                  <c:v>5.80E+02</c:v>
                </c:pt>
                <c:pt idx="92078">
                  <c:v>5.80E+02</c:v>
                </c:pt>
                <c:pt idx="92079">
                  <c:v>5.80E+02</c:v>
                </c:pt>
                <c:pt idx="92080">
                  <c:v>5.80E+02</c:v>
                </c:pt>
                <c:pt idx="92081">
                  <c:v>5.80E+02</c:v>
                </c:pt>
                <c:pt idx="92082">
                  <c:v>5.80E+02</c:v>
                </c:pt>
                <c:pt idx="92083">
                  <c:v>5.80E+02</c:v>
                </c:pt>
                <c:pt idx="92084">
                  <c:v>5.80E+02</c:v>
                </c:pt>
                <c:pt idx="92085">
                  <c:v>5.80E+02</c:v>
                </c:pt>
                <c:pt idx="92086">
                  <c:v>5.80E+02</c:v>
                </c:pt>
                <c:pt idx="92087">
                  <c:v>5.80E+02</c:v>
                </c:pt>
                <c:pt idx="92088">
                  <c:v>5.80E+02</c:v>
                </c:pt>
                <c:pt idx="92089">
                  <c:v>5.80E+02</c:v>
                </c:pt>
                <c:pt idx="92090">
                  <c:v>5.80E+02</c:v>
                </c:pt>
                <c:pt idx="92091">
                  <c:v>5.80E+02</c:v>
                </c:pt>
                <c:pt idx="92092">
                  <c:v>5.80E+02</c:v>
                </c:pt>
                <c:pt idx="92093">
                  <c:v>5.80E+02</c:v>
                </c:pt>
                <c:pt idx="92094">
                  <c:v>5.80E+02</c:v>
                </c:pt>
                <c:pt idx="92095">
                  <c:v>5.80E+02</c:v>
                </c:pt>
                <c:pt idx="92096">
                  <c:v>5.80E+02</c:v>
                </c:pt>
                <c:pt idx="92097">
                  <c:v>5.80E+02</c:v>
                </c:pt>
                <c:pt idx="92098">
                  <c:v>5.80E+02</c:v>
                </c:pt>
                <c:pt idx="92099">
                  <c:v>5.80E+02</c:v>
                </c:pt>
                <c:pt idx="92100">
                  <c:v>5.80E+02</c:v>
                </c:pt>
                <c:pt idx="92101">
                  <c:v>5.80E+02</c:v>
                </c:pt>
                <c:pt idx="92102">
                  <c:v>5.80E+02</c:v>
                </c:pt>
                <c:pt idx="92103">
                  <c:v>5.80E+02</c:v>
                </c:pt>
                <c:pt idx="92104">
                  <c:v>5.80E+02</c:v>
                </c:pt>
                <c:pt idx="92105">
                  <c:v>5.80E+02</c:v>
                </c:pt>
                <c:pt idx="92106">
                  <c:v>5.80E+02</c:v>
                </c:pt>
                <c:pt idx="92107">
                  <c:v>5.80E+02</c:v>
                </c:pt>
                <c:pt idx="92108">
                  <c:v>5.80E+02</c:v>
                </c:pt>
                <c:pt idx="92109">
                  <c:v>5.80E+02</c:v>
                </c:pt>
                <c:pt idx="92110">
                  <c:v>5.80E+02</c:v>
                </c:pt>
                <c:pt idx="92111">
                  <c:v>5.80E+02</c:v>
                </c:pt>
                <c:pt idx="92112">
                  <c:v>5.80E+02</c:v>
                </c:pt>
                <c:pt idx="92113">
                  <c:v>5.80E+02</c:v>
                </c:pt>
                <c:pt idx="92114">
                  <c:v>5.80E+02</c:v>
                </c:pt>
                <c:pt idx="92115">
                  <c:v>5.80E+02</c:v>
                </c:pt>
                <c:pt idx="92116">
                  <c:v>5.80E+02</c:v>
                </c:pt>
                <c:pt idx="92117">
                  <c:v>5.80E+02</c:v>
                </c:pt>
                <c:pt idx="92118">
                  <c:v>5.80E+02</c:v>
                </c:pt>
                <c:pt idx="92119">
                  <c:v>5.80E+02</c:v>
                </c:pt>
                <c:pt idx="92120">
                  <c:v>5.80E+02</c:v>
                </c:pt>
                <c:pt idx="92121">
                  <c:v>5.80E+02</c:v>
                </c:pt>
                <c:pt idx="92122">
                  <c:v>5.80E+02</c:v>
                </c:pt>
                <c:pt idx="92123">
                  <c:v>5.80E+02</c:v>
                </c:pt>
                <c:pt idx="92124">
                  <c:v>5.80E+02</c:v>
                </c:pt>
                <c:pt idx="92125">
                  <c:v>5.80E+02</c:v>
                </c:pt>
                <c:pt idx="92126">
                  <c:v>5.80E+02</c:v>
                </c:pt>
                <c:pt idx="92127">
                  <c:v>5.80E+02</c:v>
                </c:pt>
                <c:pt idx="92128">
                  <c:v>5.80E+02</c:v>
                </c:pt>
                <c:pt idx="92129">
                  <c:v>5.80E+02</c:v>
                </c:pt>
                <c:pt idx="92130">
                  <c:v>5.80E+02</c:v>
                </c:pt>
                <c:pt idx="92131">
                  <c:v>5.80E+02</c:v>
                </c:pt>
                <c:pt idx="92132">
                  <c:v>5.80E+02</c:v>
                </c:pt>
                <c:pt idx="92133">
                  <c:v>5.80E+02</c:v>
                </c:pt>
                <c:pt idx="92134">
                  <c:v>5.80E+02</c:v>
                </c:pt>
                <c:pt idx="92135">
                  <c:v>5.80E+02</c:v>
                </c:pt>
                <c:pt idx="92136">
                  <c:v>5.80E+02</c:v>
                </c:pt>
                <c:pt idx="92137">
                  <c:v>5.80E+02</c:v>
                </c:pt>
                <c:pt idx="92138">
                  <c:v>5.80E+02</c:v>
                </c:pt>
                <c:pt idx="92139">
                  <c:v>5.80E+02</c:v>
                </c:pt>
                <c:pt idx="92140">
                  <c:v>5.80E+02</c:v>
                </c:pt>
                <c:pt idx="92141">
                  <c:v>5.80E+02</c:v>
                </c:pt>
                <c:pt idx="92142">
                  <c:v>5.80E+02</c:v>
                </c:pt>
                <c:pt idx="92143">
                  <c:v>5.81E+02</c:v>
                </c:pt>
                <c:pt idx="92144">
                  <c:v>5.87E+02</c:v>
                </c:pt>
                <c:pt idx="92145">
                  <c:v>5.96E+02</c:v>
                </c:pt>
                <c:pt idx="92146">
                  <c:v>6.00E+02</c:v>
                </c:pt>
                <c:pt idx="92147">
                  <c:v>6.00E+02</c:v>
                </c:pt>
                <c:pt idx="92148">
                  <c:v>6.00E+02</c:v>
                </c:pt>
                <c:pt idx="92149">
                  <c:v>6.00E+02</c:v>
                </c:pt>
                <c:pt idx="92150">
                  <c:v>6.00E+02</c:v>
                </c:pt>
                <c:pt idx="92151">
                  <c:v>6.00E+02</c:v>
                </c:pt>
                <c:pt idx="92152">
                  <c:v>6.00E+02</c:v>
                </c:pt>
                <c:pt idx="92153">
                  <c:v>6.00E+02</c:v>
                </c:pt>
                <c:pt idx="92154">
                  <c:v>6.00E+02</c:v>
                </c:pt>
                <c:pt idx="92155">
                  <c:v>6.00E+02</c:v>
                </c:pt>
                <c:pt idx="92156">
                  <c:v>6.00E+02</c:v>
                </c:pt>
                <c:pt idx="92157">
                  <c:v>6.00E+02</c:v>
                </c:pt>
                <c:pt idx="92158">
                  <c:v>6.00E+02</c:v>
                </c:pt>
                <c:pt idx="92159">
                  <c:v>6.00E+02</c:v>
                </c:pt>
                <c:pt idx="92160">
                  <c:v>6.00E+02</c:v>
                </c:pt>
                <c:pt idx="92161">
                  <c:v>6.00E+02</c:v>
                </c:pt>
                <c:pt idx="92162">
                  <c:v>6.00E+02</c:v>
                </c:pt>
                <c:pt idx="92163">
                  <c:v>6.00E+02</c:v>
                </c:pt>
                <c:pt idx="92164">
                  <c:v>6.00E+02</c:v>
                </c:pt>
                <c:pt idx="92165">
                  <c:v>6.00E+02</c:v>
                </c:pt>
                <c:pt idx="92166">
                  <c:v>6.00E+02</c:v>
                </c:pt>
                <c:pt idx="92167">
                  <c:v>6.00E+02</c:v>
                </c:pt>
                <c:pt idx="92168">
                  <c:v>6.00E+02</c:v>
                </c:pt>
                <c:pt idx="92169">
                  <c:v>6.00E+02</c:v>
                </c:pt>
                <c:pt idx="92170">
                  <c:v>6.00E+02</c:v>
                </c:pt>
                <c:pt idx="92171">
                  <c:v>6.00E+02</c:v>
                </c:pt>
                <c:pt idx="92172">
                  <c:v>6.00E+02</c:v>
                </c:pt>
                <c:pt idx="92173">
                  <c:v>6.00E+02</c:v>
                </c:pt>
                <c:pt idx="92174">
                  <c:v>6.00E+02</c:v>
                </c:pt>
                <c:pt idx="92175">
                  <c:v>6.00E+02</c:v>
                </c:pt>
                <c:pt idx="92176">
                  <c:v>6.00E+02</c:v>
                </c:pt>
                <c:pt idx="92177">
                  <c:v>6.00E+02</c:v>
                </c:pt>
                <c:pt idx="92178">
                  <c:v>6.00E+02</c:v>
                </c:pt>
                <c:pt idx="92179">
                  <c:v>6.00E+02</c:v>
                </c:pt>
                <c:pt idx="92180">
                  <c:v>6.00E+02</c:v>
                </c:pt>
                <c:pt idx="92181">
                  <c:v>6.00E+02</c:v>
                </c:pt>
                <c:pt idx="92182">
                  <c:v>6.00E+02</c:v>
                </c:pt>
                <c:pt idx="92183">
                  <c:v>6.00E+02</c:v>
                </c:pt>
                <c:pt idx="92184">
                  <c:v>6.00E+02</c:v>
                </c:pt>
                <c:pt idx="92185">
                  <c:v>6.00E+02</c:v>
                </c:pt>
                <c:pt idx="92186">
                  <c:v>6.00E+02</c:v>
                </c:pt>
                <c:pt idx="92187">
                  <c:v>6.00E+02</c:v>
                </c:pt>
                <c:pt idx="92188">
                  <c:v>6.00E+02</c:v>
                </c:pt>
                <c:pt idx="92189">
                  <c:v>6.00E+02</c:v>
                </c:pt>
                <c:pt idx="92190">
                  <c:v>6.00E+02</c:v>
                </c:pt>
                <c:pt idx="92191">
                  <c:v>6.00E+02</c:v>
                </c:pt>
                <c:pt idx="92192">
                  <c:v>6.00E+02</c:v>
                </c:pt>
                <c:pt idx="92193">
                  <c:v>6.00E+02</c:v>
                </c:pt>
                <c:pt idx="92194">
                  <c:v>6.00E+02</c:v>
                </c:pt>
                <c:pt idx="92195">
                  <c:v>6.00E+02</c:v>
                </c:pt>
                <c:pt idx="92196">
                  <c:v>6.00E+02</c:v>
                </c:pt>
                <c:pt idx="92197">
                  <c:v>6.00E+02</c:v>
                </c:pt>
                <c:pt idx="92198">
                  <c:v>6.00E+02</c:v>
                </c:pt>
                <c:pt idx="92199">
                  <c:v>6.00E+02</c:v>
                </c:pt>
                <c:pt idx="92200">
                  <c:v>6.00E+02</c:v>
                </c:pt>
                <c:pt idx="92201">
                  <c:v>6.00E+02</c:v>
                </c:pt>
                <c:pt idx="92202">
                  <c:v>6.00E+02</c:v>
                </c:pt>
                <c:pt idx="92203">
                  <c:v>6.00E+02</c:v>
                </c:pt>
                <c:pt idx="92204">
                  <c:v>6.00E+02</c:v>
                </c:pt>
                <c:pt idx="92205">
                  <c:v>6.00E+02</c:v>
                </c:pt>
                <c:pt idx="92206">
                  <c:v>6.00E+02</c:v>
                </c:pt>
                <c:pt idx="92207">
                  <c:v>6.00E+02</c:v>
                </c:pt>
                <c:pt idx="92208">
                  <c:v>6.00E+02</c:v>
                </c:pt>
                <c:pt idx="92209">
                  <c:v>6.00E+02</c:v>
                </c:pt>
                <c:pt idx="92210">
                  <c:v>6.00E+02</c:v>
                </c:pt>
                <c:pt idx="92211">
                  <c:v>6.00E+02</c:v>
                </c:pt>
                <c:pt idx="92212">
                  <c:v>6.00E+02</c:v>
                </c:pt>
                <c:pt idx="92213">
                  <c:v>6.00E+02</c:v>
                </c:pt>
                <c:pt idx="92214">
                  <c:v>6.00E+02</c:v>
                </c:pt>
                <c:pt idx="92215">
                  <c:v>6.00E+02</c:v>
                </c:pt>
                <c:pt idx="92216">
                  <c:v>6.00E+02</c:v>
                </c:pt>
                <c:pt idx="92217">
                  <c:v>6.00E+02</c:v>
                </c:pt>
                <c:pt idx="92218">
                  <c:v>6.00E+02</c:v>
                </c:pt>
                <c:pt idx="92219">
                  <c:v>6.00E+02</c:v>
                </c:pt>
                <c:pt idx="92220">
                  <c:v>6.00E+02</c:v>
                </c:pt>
                <c:pt idx="92221">
                  <c:v>6.00E+02</c:v>
                </c:pt>
                <c:pt idx="92222">
                  <c:v>6.00E+02</c:v>
                </c:pt>
                <c:pt idx="92223">
                  <c:v>6.00E+02</c:v>
                </c:pt>
                <c:pt idx="92224">
                  <c:v>6.00E+02</c:v>
                </c:pt>
                <c:pt idx="92225">
                  <c:v>6.00E+02</c:v>
                </c:pt>
                <c:pt idx="92226">
                  <c:v>6.00E+02</c:v>
                </c:pt>
                <c:pt idx="92227">
                  <c:v>6.00E+02</c:v>
                </c:pt>
                <c:pt idx="92228">
                  <c:v>6.00E+02</c:v>
                </c:pt>
                <c:pt idx="92229">
                  <c:v>6.00E+02</c:v>
                </c:pt>
                <c:pt idx="92230">
                  <c:v>6.00E+02</c:v>
                </c:pt>
                <c:pt idx="92231">
                  <c:v>6.00E+02</c:v>
                </c:pt>
                <c:pt idx="92232">
                  <c:v>6.00E+02</c:v>
                </c:pt>
                <c:pt idx="92233">
                  <c:v>6.00E+02</c:v>
                </c:pt>
                <c:pt idx="92234">
                  <c:v>6.00E+02</c:v>
                </c:pt>
                <c:pt idx="92235">
                  <c:v>6.00E+02</c:v>
                </c:pt>
                <c:pt idx="92236">
                  <c:v>6.00E+02</c:v>
                </c:pt>
                <c:pt idx="92237">
                  <c:v>6.00E+02</c:v>
                </c:pt>
                <c:pt idx="92238">
                  <c:v>6.00E+02</c:v>
                </c:pt>
                <c:pt idx="92239">
                  <c:v>6.00E+02</c:v>
                </c:pt>
                <c:pt idx="92240">
                  <c:v>6.00E+02</c:v>
                </c:pt>
                <c:pt idx="92241">
                  <c:v>6.00E+02</c:v>
                </c:pt>
                <c:pt idx="92242">
                  <c:v>6.00E+02</c:v>
                </c:pt>
                <c:pt idx="92243">
                  <c:v>6.00E+02</c:v>
                </c:pt>
                <c:pt idx="92244">
                  <c:v>6.00E+02</c:v>
                </c:pt>
                <c:pt idx="92245">
                  <c:v>6.00E+02</c:v>
                </c:pt>
                <c:pt idx="92246">
                  <c:v>6.00E+02</c:v>
                </c:pt>
                <c:pt idx="92247">
                  <c:v>6.00E+02</c:v>
                </c:pt>
                <c:pt idx="92248">
                  <c:v>6.00E+02</c:v>
                </c:pt>
                <c:pt idx="92249">
                  <c:v>6.00E+02</c:v>
                </c:pt>
                <c:pt idx="92250">
                  <c:v>6.00E+02</c:v>
                </c:pt>
                <c:pt idx="92251">
                  <c:v>6.00E+02</c:v>
                </c:pt>
                <c:pt idx="92252">
                  <c:v>6.00E+02</c:v>
                </c:pt>
                <c:pt idx="92253">
                  <c:v>6.00E+02</c:v>
                </c:pt>
                <c:pt idx="92254">
                  <c:v>6.00E+02</c:v>
                </c:pt>
                <c:pt idx="92255">
                  <c:v>6.00E+02</c:v>
                </c:pt>
                <c:pt idx="92256">
                  <c:v>6.00E+02</c:v>
                </c:pt>
                <c:pt idx="92257">
                  <c:v>6.00E+02</c:v>
                </c:pt>
                <c:pt idx="92258">
                  <c:v>6.00E+02</c:v>
                </c:pt>
                <c:pt idx="92259">
                  <c:v>6.00E+02</c:v>
                </c:pt>
                <c:pt idx="92260">
                  <c:v>6.00E+02</c:v>
                </c:pt>
                <c:pt idx="92261">
                  <c:v>6.00E+02</c:v>
                </c:pt>
                <c:pt idx="92262">
                  <c:v>6.00E+02</c:v>
                </c:pt>
                <c:pt idx="92263">
                  <c:v>6.00E+02</c:v>
                </c:pt>
                <c:pt idx="92264">
                  <c:v>6.00E+02</c:v>
                </c:pt>
                <c:pt idx="92265">
                  <c:v>6.00E+02</c:v>
                </c:pt>
                <c:pt idx="92266">
                  <c:v>6.00E+02</c:v>
                </c:pt>
                <c:pt idx="92267">
                  <c:v>6.00E+02</c:v>
                </c:pt>
                <c:pt idx="92268">
                  <c:v>6.00E+02</c:v>
                </c:pt>
                <c:pt idx="92269">
                  <c:v>6.00E+02</c:v>
                </c:pt>
                <c:pt idx="92270">
                  <c:v>6.00E+02</c:v>
                </c:pt>
                <c:pt idx="92271">
                  <c:v>6.00E+02</c:v>
                </c:pt>
                <c:pt idx="92272">
                  <c:v>6.00E+02</c:v>
                </c:pt>
                <c:pt idx="92273">
                  <c:v>6.00E+02</c:v>
                </c:pt>
                <c:pt idx="92274">
                  <c:v>6.00E+02</c:v>
                </c:pt>
                <c:pt idx="92275">
                  <c:v>6.00E+02</c:v>
                </c:pt>
                <c:pt idx="92276">
                  <c:v>6.00E+02</c:v>
                </c:pt>
                <c:pt idx="92277">
                  <c:v>6.00E+02</c:v>
                </c:pt>
                <c:pt idx="92278">
                  <c:v>6.00E+02</c:v>
                </c:pt>
                <c:pt idx="92279">
                  <c:v>6.00E+02</c:v>
                </c:pt>
                <c:pt idx="92280">
                  <c:v>6.00E+02</c:v>
                </c:pt>
                <c:pt idx="92281">
                  <c:v>6.00E+02</c:v>
                </c:pt>
                <c:pt idx="92282">
                  <c:v>6.00E+02</c:v>
                </c:pt>
                <c:pt idx="92283">
                  <c:v>6.00E+02</c:v>
                </c:pt>
                <c:pt idx="92284">
                  <c:v>6.00E+02</c:v>
                </c:pt>
                <c:pt idx="92285">
                  <c:v>6.00E+02</c:v>
                </c:pt>
                <c:pt idx="92286">
                  <c:v>6.00E+02</c:v>
                </c:pt>
                <c:pt idx="92287">
                  <c:v>6.00E+02</c:v>
                </c:pt>
                <c:pt idx="92288">
                  <c:v>6.00E+02</c:v>
                </c:pt>
                <c:pt idx="92289">
                  <c:v>6.00E+02</c:v>
                </c:pt>
                <c:pt idx="92290">
                  <c:v>6.00E+02</c:v>
                </c:pt>
                <c:pt idx="92291">
                  <c:v>6.00E+02</c:v>
                </c:pt>
                <c:pt idx="92292">
                  <c:v>6.00E+02</c:v>
                </c:pt>
                <c:pt idx="92293">
                  <c:v>6.00E+02</c:v>
                </c:pt>
                <c:pt idx="92294">
                  <c:v>6.00E+02</c:v>
                </c:pt>
                <c:pt idx="92295">
                  <c:v>6.00E+02</c:v>
                </c:pt>
                <c:pt idx="92296">
                  <c:v>6.00E+02</c:v>
                </c:pt>
                <c:pt idx="92297">
                  <c:v>6.00E+02</c:v>
                </c:pt>
                <c:pt idx="92298">
                  <c:v>6.00E+02</c:v>
                </c:pt>
                <c:pt idx="92299">
                  <c:v>6.00E+02</c:v>
                </c:pt>
                <c:pt idx="92300">
                  <c:v>6.00E+02</c:v>
                </c:pt>
                <c:pt idx="92301">
                  <c:v>6.00E+02</c:v>
                </c:pt>
                <c:pt idx="92302">
                  <c:v>6.00E+02</c:v>
                </c:pt>
                <c:pt idx="92303">
                  <c:v>6.00E+02</c:v>
                </c:pt>
                <c:pt idx="92304">
                  <c:v>6.00E+02</c:v>
                </c:pt>
                <c:pt idx="92305">
                  <c:v>6.00E+02</c:v>
                </c:pt>
                <c:pt idx="92306">
                  <c:v>6.00E+02</c:v>
                </c:pt>
                <c:pt idx="92307">
                  <c:v>6.00E+02</c:v>
                </c:pt>
                <c:pt idx="92308">
                  <c:v>6.00E+02</c:v>
                </c:pt>
                <c:pt idx="92309">
                  <c:v>6.00E+02</c:v>
                </c:pt>
                <c:pt idx="92310">
                  <c:v>6.00E+02</c:v>
                </c:pt>
                <c:pt idx="92311">
                  <c:v>6.00E+02</c:v>
                </c:pt>
                <c:pt idx="92312">
                  <c:v>6.00E+02</c:v>
                </c:pt>
                <c:pt idx="92313">
                  <c:v>6.00E+02</c:v>
                </c:pt>
                <c:pt idx="92314">
                  <c:v>6.00E+02</c:v>
                </c:pt>
                <c:pt idx="92315">
                  <c:v>6.00E+02</c:v>
                </c:pt>
                <c:pt idx="92316">
                  <c:v>6.00E+02</c:v>
                </c:pt>
                <c:pt idx="92317">
                  <c:v>6.00E+02</c:v>
                </c:pt>
                <c:pt idx="92318">
                  <c:v>6.00E+02</c:v>
                </c:pt>
                <c:pt idx="92319">
                  <c:v>6.00E+02</c:v>
                </c:pt>
                <c:pt idx="92320">
                  <c:v>6.00E+02</c:v>
                </c:pt>
                <c:pt idx="92321">
                  <c:v>6.00E+02</c:v>
                </c:pt>
                <c:pt idx="92322">
                  <c:v>6.00E+02</c:v>
                </c:pt>
                <c:pt idx="92323">
                  <c:v>6.00E+02</c:v>
                </c:pt>
                <c:pt idx="92324">
                  <c:v>6.00E+02</c:v>
                </c:pt>
                <c:pt idx="92325">
                  <c:v>6.00E+02</c:v>
                </c:pt>
                <c:pt idx="92326">
                  <c:v>6.00E+02</c:v>
                </c:pt>
                <c:pt idx="92327">
                  <c:v>6.00E+02</c:v>
                </c:pt>
                <c:pt idx="92328">
                  <c:v>6.00E+02</c:v>
                </c:pt>
                <c:pt idx="92329">
                  <c:v>6.00E+02</c:v>
                </c:pt>
                <c:pt idx="92330">
                  <c:v>6.00E+02</c:v>
                </c:pt>
                <c:pt idx="92331">
                  <c:v>6.00E+02</c:v>
                </c:pt>
                <c:pt idx="92332">
                  <c:v>6.00E+02</c:v>
                </c:pt>
                <c:pt idx="92333">
                  <c:v>6.00E+02</c:v>
                </c:pt>
                <c:pt idx="92334">
                  <c:v>6.00E+02</c:v>
                </c:pt>
                <c:pt idx="92335">
                  <c:v>6.00E+02</c:v>
                </c:pt>
                <c:pt idx="92336">
                  <c:v>6.00E+02</c:v>
                </c:pt>
                <c:pt idx="92337">
                  <c:v>6.00E+02</c:v>
                </c:pt>
                <c:pt idx="92338">
                  <c:v>6.00E+02</c:v>
                </c:pt>
                <c:pt idx="92339">
                  <c:v>6.00E+02</c:v>
                </c:pt>
                <c:pt idx="92340">
                  <c:v>6.00E+02</c:v>
                </c:pt>
                <c:pt idx="92341">
                  <c:v>6.00E+02</c:v>
                </c:pt>
                <c:pt idx="92342">
                  <c:v>6.00E+02</c:v>
                </c:pt>
                <c:pt idx="92343">
                  <c:v>6.00E+02</c:v>
                </c:pt>
                <c:pt idx="92344">
                  <c:v>6.00E+02</c:v>
                </c:pt>
                <c:pt idx="92345">
                  <c:v>6.00E+02</c:v>
                </c:pt>
                <c:pt idx="92346">
                  <c:v>6.00E+02</c:v>
                </c:pt>
                <c:pt idx="92347">
                  <c:v>6.00E+02</c:v>
                </c:pt>
                <c:pt idx="92348">
                  <c:v>6.00E+02</c:v>
                </c:pt>
                <c:pt idx="92349">
                  <c:v>6.00E+02</c:v>
                </c:pt>
                <c:pt idx="92350">
                  <c:v>6.00E+02</c:v>
                </c:pt>
                <c:pt idx="92351">
                  <c:v>6.00E+02</c:v>
                </c:pt>
                <c:pt idx="92352">
                  <c:v>6.00E+02</c:v>
                </c:pt>
                <c:pt idx="92353">
                  <c:v>6.00E+02</c:v>
                </c:pt>
                <c:pt idx="92354">
                  <c:v>6.00E+02</c:v>
                </c:pt>
                <c:pt idx="92355">
                  <c:v>6.00E+02</c:v>
                </c:pt>
                <c:pt idx="92356">
                  <c:v>6.00E+02</c:v>
                </c:pt>
                <c:pt idx="92357">
                  <c:v>6.00E+02</c:v>
                </c:pt>
                <c:pt idx="92358">
                  <c:v>6.00E+02</c:v>
                </c:pt>
                <c:pt idx="92359">
                  <c:v>6.00E+02</c:v>
                </c:pt>
                <c:pt idx="92360">
                  <c:v>6.00E+02</c:v>
                </c:pt>
                <c:pt idx="92361">
                  <c:v>6.00E+02</c:v>
                </c:pt>
                <c:pt idx="92362">
                  <c:v>6.00E+02</c:v>
                </c:pt>
                <c:pt idx="92363">
                  <c:v>6.00E+02</c:v>
                </c:pt>
                <c:pt idx="92364">
                  <c:v>6.00E+02</c:v>
                </c:pt>
                <c:pt idx="92365">
                  <c:v>6.00E+02</c:v>
                </c:pt>
                <c:pt idx="92366">
                  <c:v>6.00E+02</c:v>
                </c:pt>
                <c:pt idx="92367">
                  <c:v>6.00E+02</c:v>
                </c:pt>
                <c:pt idx="92368">
                  <c:v>6.00E+02</c:v>
                </c:pt>
                <c:pt idx="92369">
                  <c:v>6.00E+02</c:v>
                </c:pt>
                <c:pt idx="92370">
                  <c:v>6.00E+02</c:v>
                </c:pt>
                <c:pt idx="92371">
                  <c:v>6.00E+02</c:v>
                </c:pt>
                <c:pt idx="92372">
                  <c:v>6.00E+02</c:v>
                </c:pt>
                <c:pt idx="92373">
                  <c:v>6.00E+02</c:v>
                </c:pt>
                <c:pt idx="92374">
                  <c:v>6.00E+02</c:v>
                </c:pt>
                <c:pt idx="92375">
                  <c:v>6.00E+02</c:v>
                </c:pt>
                <c:pt idx="92376">
                  <c:v>6.00E+02</c:v>
                </c:pt>
                <c:pt idx="92377">
                  <c:v>6.00E+02</c:v>
                </c:pt>
                <c:pt idx="92378">
                  <c:v>6.00E+02</c:v>
                </c:pt>
                <c:pt idx="92379">
                  <c:v>6.00E+02</c:v>
                </c:pt>
                <c:pt idx="92380">
                  <c:v>6.00E+02</c:v>
                </c:pt>
                <c:pt idx="92381">
                  <c:v>6.00E+02</c:v>
                </c:pt>
                <c:pt idx="92382">
                  <c:v>6.00E+02</c:v>
                </c:pt>
                <c:pt idx="92383">
                  <c:v>6.00E+02</c:v>
                </c:pt>
                <c:pt idx="92384">
                  <c:v>6.00E+02</c:v>
                </c:pt>
                <c:pt idx="92385">
                  <c:v>6.00E+02</c:v>
                </c:pt>
                <c:pt idx="92386">
                  <c:v>6.00E+02</c:v>
                </c:pt>
                <c:pt idx="92387">
                  <c:v>6.00E+02</c:v>
                </c:pt>
                <c:pt idx="92388">
                  <c:v>6.00E+02</c:v>
                </c:pt>
                <c:pt idx="92389">
                  <c:v>6.00E+02</c:v>
                </c:pt>
                <c:pt idx="92390">
                  <c:v>6.00E+02</c:v>
                </c:pt>
                <c:pt idx="92391">
                  <c:v>6.00E+02</c:v>
                </c:pt>
                <c:pt idx="92392">
                  <c:v>6.00E+02</c:v>
                </c:pt>
                <c:pt idx="92393">
                  <c:v>6.00E+02</c:v>
                </c:pt>
                <c:pt idx="92394">
                  <c:v>6.00E+02</c:v>
                </c:pt>
                <c:pt idx="92395">
                  <c:v>6.00E+02</c:v>
                </c:pt>
                <c:pt idx="92396">
                  <c:v>6.00E+02</c:v>
                </c:pt>
                <c:pt idx="92397">
                  <c:v>6.00E+02</c:v>
                </c:pt>
                <c:pt idx="92398">
                  <c:v>6.00E+02</c:v>
                </c:pt>
                <c:pt idx="92399">
                  <c:v>6.00E+02</c:v>
                </c:pt>
                <c:pt idx="92400">
                  <c:v>6.00E+02</c:v>
                </c:pt>
                <c:pt idx="92401">
                  <c:v>6.00E+02</c:v>
                </c:pt>
                <c:pt idx="92402">
                  <c:v>6.00E+02</c:v>
                </c:pt>
                <c:pt idx="92403">
                  <c:v>6.00E+02</c:v>
                </c:pt>
                <c:pt idx="92404">
                  <c:v>6.00E+02</c:v>
                </c:pt>
                <c:pt idx="92405">
                  <c:v>6.00E+02</c:v>
                </c:pt>
                <c:pt idx="92406">
                  <c:v>6.00E+02</c:v>
                </c:pt>
                <c:pt idx="92407">
                  <c:v>6.00E+02</c:v>
                </c:pt>
                <c:pt idx="92408">
                  <c:v>6.00E+02</c:v>
                </c:pt>
                <c:pt idx="92409">
                  <c:v>6.00E+02</c:v>
                </c:pt>
                <c:pt idx="92410">
                  <c:v>6.00E+02</c:v>
                </c:pt>
                <c:pt idx="92411">
                  <c:v>6.00E+02</c:v>
                </c:pt>
                <c:pt idx="92412">
                  <c:v>6.00E+02</c:v>
                </c:pt>
                <c:pt idx="92413">
                  <c:v>6.00E+02</c:v>
                </c:pt>
                <c:pt idx="92414">
                  <c:v>6.00E+02</c:v>
                </c:pt>
                <c:pt idx="92415">
                  <c:v>6.00E+02</c:v>
                </c:pt>
                <c:pt idx="92416">
                  <c:v>6.00E+02</c:v>
                </c:pt>
                <c:pt idx="92417">
                  <c:v>6.00E+02</c:v>
                </c:pt>
                <c:pt idx="92418">
                  <c:v>6.00E+02</c:v>
                </c:pt>
                <c:pt idx="92419">
                  <c:v>6.00E+02</c:v>
                </c:pt>
                <c:pt idx="92420">
                  <c:v>6.00E+02</c:v>
                </c:pt>
                <c:pt idx="92421">
                  <c:v>6.00E+02</c:v>
                </c:pt>
                <c:pt idx="92422">
                  <c:v>6.00E+02</c:v>
                </c:pt>
                <c:pt idx="92423">
                  <c:v>6.00E+02</c:v>
                </c:pt>
                <c:pt idx="92424">
                  <c:v>6.00E+02</c:v>
                </c:pt>
                <c:pt idx="92425">
                  <c:v>6.00E+02</c:v>
                </c:pt>
                <c:pt idx="92426">
                  <c:v>6.00E+02</c:v>
                </c:pt>
                <c:pt idx="92427">
                  <c:v>6.00E+02</c:v>
                </c:pt>
                <c:pt idx="92428">
                  <c:v>6.00E+02</c:v>
                </c:pt>
                <c:pt idx="92429">
                  <c:v>6.00E+02</c:v>
                </c:pt>
                <c:pt idx="92430">
                  <c:v>6.00E+02</c:v>
                </c:pt>
                <c:pt idx="92431">
                  <c:v>6.00E+02</c:v>
                </c:pt>
                <c:pt idx="92432">
                  <c:v>6.00E+02</c:v>
                </c:pt>
                <c:pt idx="92433">
                  <c:v>6.00E+02</c:v>
                </c:pt>
                <c:pt idx="92434">
                  <c:v>6.00E+02</c:v>
                </c:pt>
                <c:pt idx="92435">
                  <c:v>6.00E+02</c:v>
                </c:pt>
                <c:pt idx="92436">
                  <c:v>6.00E+02</c:v>
                </c:pt>
                <c:pt idx="92437">
                  <c:v>6.00E+02</c:v>
                </c:pt>
                <c:pt idx="92438">
                  <c:v>6.00E+02</c:v>
                </c:pt>
                <c:pt idx="92439">
                  <c:v>6.00E+02</c:v>
                </c:pt>
                <c:pt idx="92440">
                  <c:v>6.00E+02</c:v>
                </c:pt>
                <c:pt idx="92441">
                  <c:v>6.00E+02</c:v>
                </c:pt>
                <c:pt idx="92442">
                  <c:v>6.00E+02</c:v>
                </c:pt>
                <c:pt idx="92443">
                  <c:v>6.00E+02</c:v>
                </c:pt>
                <c:pt idx="92444">
                  <c:v>6.00E+02</c:v>
                </c:pt>
                <c:pt idx="92445">
                  <c:v>6.00E+02</c:v>
                </c:pt>
                <c:pt idx="92446">
                  <c:v>6.00E+02</c:v>
                </c:pt>
                <c:pt idx="92447">
                  <c:v>6.00E+02</c:v>
                </c:pt>
                <c:pt idx="92448">
                  <c:v>6.00E+02</c:v>
                </c:pt>
                <c:pt idx="92449">
                  <c:v>6.00E+02</c:v>
                </c:pt>
                <c:pt idx="92450">
                  <c:v>6.00E+02</c:v>
                </c:pt>
                <c:pt idx="92451">
                  <c:v>6.00E+02</c:v>
                </c:pt>
                <c:pt idx="92452">
                  <c:v>6.00E+02</c:v>
                </c:pt>
                <c:pt idx="92453">
                  <c:v>6.00E+02</c:v>
                </c:pt>
                <c:pt idx="92454">
                  <c:v>6.00E+02</c:v>
                </c:pt>
                <c:pt idx="92455">
                  <c:v>6.00E+02</c:v>
                </c:pt>
                <c:pt idx="92456">
                  <c:v>6.00E+02</c:v>
                </c:pt>
                <c:pt idx="92457">
                  <c:v>6.00E+02</c:v>
                </c:pt>
                <c:pt idx="92458">
                  <c:v>6.00E+02</c:v>
                </c:pt>
                <c:pt idx="92459">
                  <c:v>6.00E+02</c:v>
                </c:pt>
                <c:pt idx="92460">
                  <c:v>6.00E+02</c:v>
                </c:pt>
                <c:pt idx="92461">
                  <c:v>6.00E+02</c:v>
                </c:pt>
                <c:pt idx="92462">
                  <c:v>6.00E+02</c:v>
                </c:pt>
                <c:pt idx="92463">
                  <c:v>6.00E+02</c:v>
                </c:pt>
                <c:pt idx="92464">
                  <c:v>6.00E+02</c:v>
                </c:pt>
                <c:pt idx="92465">
                  <c:v>6.00E+02</c:v>
                </c:pt>
                <c:pt idx="92466">
                  <c:v>6.00E+02</c:v>
                </c:pt>
                <c:pt idx="92467">
                  <c:v>6.00E+02</c:v>
                </c:pt>
                <c:pt idx="92468">
                  <c:v>6.00E+02</c:v>
                </c:pt>
                <c:pt idx="92469">
                  <c:v>6.00E+02</c:v>
                </c:pt>
                <c:pt idx="92470">
                  <c:v>6.00E+02</c:v>
                </c:pt>
                <c:pt idx="92471">
                  <c:v>6.00E+02</c:v>
                </c:pt>
                <c:pt idx="92472">
                  <c:v>6.00E+02</c:v>
                </c:pt>
                <c:pt idx="92473">
                  <c:v>6.00E+02</c:v>
                </c:pt>
                <c:pt idx="92474">
                  <c:v>6.00E+02</c:v>
                </c:pt>
                <c:pt idx="92475">
                  <c:v>6.00E+02</c:v>
                </c:pt>
                <c:pt idx="92476">
                  <c:v>6.00E+02</c:v>
                </c:pt>
                <c:pt idx="92477">
                  <c:v>6.00E+02</c:v>
                </c:pt>
                <c:pt idx="92478">
                  <c:v>6.00E+02</c:v>
                </c:pt>
                <c:pt idx="92479">
                  <c:v>6.00E+02</c:v>
                </c:pt>
                <c:pt idx="92480">
                  <c:v>6.00E+02</c:v>
                </c:pt>
                <c:pt idx="92481">
                  <c:v>6.00E+02</c:v>
                </c:pt>
                <c:pt idx="92482">
                  <c:v>6.00E+02</c:v>
                </c:pt>
                <c:pt idx="92483">
                  <c:v>6.00E+02</c:v>
                </c:pt>
                <c:pt idx="92484">
                  <c:v>6.00E+02</c:v>
                </c:pt>
                <c:pt idx="92485">
                  <c:v>6.00E+02</c:v>
                </c:pt>
                <c:pt idx="92486">
                  <c:v>6.00E+02</c:v>
                </c:pt>
                <c:pt idx="92487">
                  <c:v>6.00E+02</c:v>
                </c:pt>
                <c:pt idx="92488">
                  <c:v>6.00E+02</c:v>
                </c:pt>
                <c:pt idx="92489">
                  <c:v>6.00E+02</c:v>
                </c:pt>
                <c:pt idx="92490">
                  <c:v>6.00E+02</c:v>
                </c:pt>
                <c:pt idx="92491">
                  <c:v>6.00E+02</c:v>
                </c:pt>
                <c:pt idx="92492">
                  <c:v>6.00E+02</c:v>
                </c:pt>
                <c:pt idx="92493">
                  <c:v>6.00E+02</c:v>
                </c:pt>
                <c:pt idx="92494">
                  <c:v>6.00E+02</c:v>
                </c:pt>
                <c:pt idx="92495">
                  <c:v>6.00E+02</c:v>
                </c:pt>
                <c:pt idx="92496">
                  <c:v>6.00E+02</c:v>
                </c:pt>
                <c:pt idx="92497">
                  <c:v>6.00E+02</c:v>
                </c:pt>
                <c:pt idx="92498">
                  <c:v>6.00E+02</c:v>
                </c:pt>
                <c:pt idx="92499">
                  <c:v>6.00E+02</c:v>
                </c:pt>
                <c:pt idx="92500">
                  <c:v>6.00E+02</c:v>
                </c:pt>
                <c:pt idx="92501">
                  <c:v>6.00E+02</c:v>
                </c:pt>
                <c:pt idx="92502">
                  <c:v>6.00E+02</c:v>
                </c:pt>
                <c:pt idx="92503">
                  <c:v>6.00E+02</c:v>
                </c:pt>
                <c:pt idx="92504">
                  <c:v>6.00E+02</c:v>
                </c:pt>
                <c:pt idx="92505">
                  <c:v>6.00E+02</c:v>
                </c:pt>
                <c:pt idx="92506">
                  <c:v>6.00E+02</c:v>
                </c:pt>
                <c:pt idx="92507">
                  <c:v>6.00E+02</c:v>
                </c:pt>
                <c:pt idx="92508">
                  <c:v>6.00E+02</c:v>
                </c:pt>
                <c:pt idx="92509">
                  <c:v>6.00E+02</c:v>
                </c:pt>
                <c:pt idx="92510">
                  <c:v>6.00E+02</c:v>
                </c:pt>
                <c:pt idx="92511">
                  <c:v>6.00E+02</c:v>
                </c:pt>
                <c:pt idx="92512">
                  <c:v>6.00E+02</c:v>
                </c:pt>
                <c:pt idx="92513">
                  <c:v>6.00E+02</c:v>
                </c:pt>
                <c:pt idx="92514">
                  <c:v>6.00E+02</c:v>
                </c:pt>
                <c:pt idx="92515">
                  <c:v>6.00E+02</c:v>
                </c:pt>
                <c:pt idx="92516">
                  <c:v>6.00E+02</c:v>
                </c:pt>
                <c:pt idx="92517">
                  <c:v>6.00E+02</c:v>
                </c:pt>
                <c:pt idx="92518">
                  <c:v>6.00E+02</c:v>
                </c:pt>
                <c:pt idx="92519">
                  <c:v>6.00E+02</c:v>
                </c:pt>
                <c:pt idx="92520">
                  <c:v>6.00E+02</c:v>
                </c:pt>
                <c:pt idx="92521">
                  <c:v>6.00E+02</c:v>
                </c:pt>
                <c:pt idx="92522">
                  <c:v>6.00E+02</c:v>
                </c:pt>
                <c:pt idx="92523">
                  <c:v>6.00E+02</c:v>
                </c:pt>
                <c:pt idx="92524">
                  <c:v>6.00E+02</c:v>
                </c:pt>
                <c:pt idx="92525">
                  <c:v>6.00E+02</c:v>
                </c:pt>
                <c:pt idx="92526">
                  <c:v>6.00E+02</c:v>
                </c:pt>
                <c:pt idx="92527">
                  <c:v>6.00E+02</c:v>
                </c:pt>
                <c:pt idx="92528">
                  <c:v>6.00E+02</c:v>
                </c:pt>
                <c:pt idx="92529">
                  <c:v>6.00E+02</c:v>
                </c:pt>
                <c:pt idx="92530">
                  <c:v>6.00E+02</c:v>
                </c:pt>
                <c:pt idx="92531">
                  <c:v>6.00E+02</c:v>
                </c:pt>
                <c:pt idx="92532">
                  <c:v>6.00E+02</c:v>
                </c:pt>
                <c:pt idx="92533">
                  <c:v>6.00E+02</c:v>
                </c:pt>
                <c:pt idx="92534">
                  <c:v>6.00E+02</c:v>
                </c:pt>
                <c:pt idx="92535">
                  <c:v>6.00E+02</c:v>
                </c:pt>
                <c:pt idx="92536">
                  <c:v>6.00E+02</c:v>
                </c:pt>
                <c:pt idx="92537">
                  <c:v>6.00E+02</c:v>
                </c:pt>
                <c:pt idx="92538">
                  <c:v>6.00E+02</c:v>
                </c:pt>
                <c:pt idx="92539">
                  <c:v>6.00E+02</c:v>
                </c:pt>
                <c:pt idx="92540">
                  <c:v>6.00E+02</c:v>
                </c:pt>
                <c:pt idx="92541">
                  <c:v>6.00E+02</c:v>
                </c:pt>
                <c:pt idx="92542">
                  <c:v>6.00E+02</c:v>
                </c:pt>
                <c:pt idx="92543">
                  <c:v>6.00E+02</c:v>
                </c:pt>
                <c:pt idx="92544">
                  <c:v>6.00E+02</c:v>
                </c:pt>
                <c:pt idx="92545">
                  <c:v>6.00E+02</c:v>
                </c:pt>
                <c:pt idx="92546">
                  <c:v>6.00E+02</c:v>
                </c:pt>
                <c:pt idx="92547">
                  <c:v>6.00E+02</c:v>
                </c:pt>
                <c:pt idx="92548">
                  <c:v>6.00E+02</c:v>
                </c:pt>
                <c:pt idx="92549">
                  <c:v>6.00E+02</c:v>
                </c:pt>
                <c:pt idx="92550">
                  <c:v>6.00E+02</c:v>
                </c:pt>
                <c:pt idx="92551">
                  <c:v>6.00E+02</c:v>
                </c:pt>
                <c:pt idx="92552">
                  <c:v>6.00E+02</c:v>
                </c:pt>
                <c:pt idx="92553">
                  <c:v>6.00E+02</c:v>
                </c:pt>
                <c:pt idx="92554">
                  <c:v>6.00E+02</c:v>
                </c:pt>
                <c:pt idx="92555">
                  <c:v>6.00E+02</c:v>
                </c:pt>
                <c:pt idx="92556">
                  <c:v>6.00E+02</c:v>
                </c:pt>
                <c:pt idx="92557">
                  <c:v>6.00E+02</c:v>
                </c:pt>
                <c:pt idx="92558">
                  <c:v>6.00E+02</c:v>
                </c:pt>
                <c:pt idx="92559">
                  <c:v>6.00E+02</c:v>
                </c:pt>
                <c:pt idx="92560">
                  <c:v>6.00E+02</c:v>
                </c:pt>
                <c:pt idx="92561">
                  <c:v>6.00E+02</c:v>
                </c:pt>
                <c:pt idx="92562">
                  <c:v>6.00E+02</c:v>
                </c:pt>
                <c:pt idx="92563">
                  <c:v>6.00E+02</c:v>
                </c:pt>
                <c:pt idx="92564">
                  <c:v>6.00E+02</c:v>
                </c:pt>
                <c:pt idx="92565">
                  <c:v>6.00E+02</c:v>
                </c:pt>
                <c:pt idx="92566">
                  <c:v>6.00E+02</c:v>
                </c:pt>
                <c:pt idx="92567">
                  <c:v>6.00E+02</c:v>
                </c:pt>
                <c:pt idx="92568">
                  <c:v>6.00E+02</c:v>
                </c:pt>
                <c:pt idx="92569">
                  <c:v>6.00E+02</c:v>
                </c:pt>
                <c:pt idx="92570">
                  <c:v>6.00E+02</c:v>
                </c:pt>
                <c:pt idx="92571">
                  <c:v>6.00E+02</c:v>
                </c:pt>
                <c:pt idx="92572">
                  <c:v>6.00E+02</c:v>
                </c:pt>
                <c:pt idx="92573">
                  <c:v>6.00E+02</c:v>
                </c:pt>
                <c:pt idx="92574">
                  <c:v>6.00E+02</c:v>
                </c:pt>
                <c:pt idx="92575">
                  <c:v>6.00E+02</c:v>
                </c:pt>
                <c:pt idx="92576">
                  <c:v>6.00E+02</c:v>
                </c:pt>
                <c:pt idx="92577">
                  <c:v>6.00E+02</c:v>
                </c:pt>
                <c:pt idx="92578">
                  <c:v>6.00E+02</c:v>
                </c:pt>
                <c:pt idx="92579">
                  <c:v>6.00E+02</c:v>
                </c:pt>
                <c:pt idx="92580">
                  <c:v>6.00E+02</c:v>
                </c:pt>
                <c:pt idx="92581">
                  <c:v>6.00E+02</c:v>
                </c:pt>
                <c:pt idx="92582">
                  <c:v>6.00E+02</c:v>
                </c:pt>
                <c:pt idx="92583">
                  <c:v>6.00E+02</c:v>
                </c:pt>
                <c:pt idx="92584">
                  <c:v>6.00E+02</c:v>
                </c:pt>
                <c:pt idx="92585">
                  <c:v>6.00E+02</c:v>
                </c:pt>
                <c:pt idx="92586">
                  <c:v>6.00E+02</c:v>
                </c:pt>
                <c:pt idx="92587">
                  <c:v>6.00E+02</c:v>
                </c:pt>
                <c:pt idx="92588">
                  <c:v>6.00E+02</c:v>
                </c:pt>
                <c:pt idx="92589">
                  <c:v>6.00E+02</c:v>
                </c:pt>
                <c:pt idx="92590">
                  <c:v>6.00E+02</c:v>
                </c:pt>
                <c:pt idx="92591">
                  <c:v>6.00E+02</c:v>
                </c:pt>
                <c:pt idx="92592">
                  <c:v>6.00E+02</c:v>
                </c:pt>
                <c:pt idx="92593">
                  <c:v>6.00E+02</c:v>
                </c:pt>
                <c:pt idx="92594">
                  <c:v>6.00E+02</c:v>
                </c:pt>
                <c:pt idx="92595">
                  <c:v>6.00E+02</c:v>
                </c:pt>
                <c:pt idx="92596">
                  <c:v>6.00E+02</c:v>
                </c:pt>
                <c:pt idx="92597">
                  <c:v>6.00E+02</c:v>
                </c:pt>
                <c:pt idx="92598">
                  <c:v>6.00E+02</c:v>
                </c:pt>
                <c:pt idx="92599">
                  <c:v>6.00E+02</c:v>
                </c:pt>
                <c:pt idx="92600">
                  <c:v>6.00E+02</c:v>
                </c:pt>
                <c:pt idx="92601">
                  <c:v>6.00E+02</c:v>
                </c:pt>
                <c:pt idx="92602">
                  <c:v>6.00E+02</c:v>
                </c:pt>
                <c:pt idx="92603">
                  <c:v>6.00E+02</c:v>
                </c:pt>
                <c:pt idx="92604">
                  <c:v>6.00E+02</c:v>
                </c:pt>
                <c:pt idx="92605">
                  <c:v>6.00E+02</c:v>
                </c:pt>
                <c:pt idx="92606">
                  <c:v>6.00E+02</c:v>
                </c:pt>
                <c:pt idx="92607">
                  <c:v>6.00E+02</c:v>
                </c:pt>
                <c:pt idx="92608">
                  <c:v>6.00E+02</c:v>
                </c:pt>
                <c:pt idx="92609">
                  <c:v>6.00E+02</c:v>
                </c:pt>
                <c:pt idx="92610">
                  <c:v>6.00E+02</c:v>
                </c:pt>
                <c:pt idx="92611">
                  <c:v>6.00E+02</c:v>
                </c:pt>
                <c:pt idx="92612">
                  <c:v>6.00E+02</c:v>
                </c:pt>
                <c:pt idx="92613">
                  <c:v>6.00E+02</c:v>
                </c:pt>
                <c:pt idx="92614">
                  <c:v>6.00E+02</c:v>
                </c:pt>
                <c:pt idx="92615">
                  <c:v>6.00E+02</c:v>
                </c:pt>
                <c:pt idx="92616">
                  <c:v>6.00E+02</c:v>
                </c:pt>
                <c:pt idx="92617">
                  <c:v>6.00E+02</c:v>
                </c:pt>
                <c:pt idx="92618">
                  <c:v>6.00E+02</c:v>
                </c:pt>
                <c:pt idx="92619">
                  <c:v>6.00E+02</c:v>
                </c:pt>
                <c:pt idx="92620">
                  <c:v>6.00E+02</c:v>
                </c:pt>
                <c:pt idx="92621">
                  <c:v>6.00E+02</c:v>
                </c:pt>
                <c:pt idx="92622">
                  <c:v>6.00E+02</c:v>
                </c:pt>
                <c:pt idx="92623">
                  <c:v>6.00E+02</c:v>
                </c:pt>
                <c:pt idx="92624">
                  <c:v>6.00E+02</c:v>
                </c:pt>
                <c:pt idx="92625">
                  <c:v>6.00E+02</c:v>
                </c:pt>
                <c:pt idx="92626">
                  <c:v>6.00E+02</c:v>
                </c:pt>
                <c:pt idx="92627">
                  <c:v>6.00E+02</c:v>
                </c:pt>
                <c:pt idx="92628">
                  <c:v>6.00E+02</c:v>
                </c:pt>
                <c:pt idx="92629">
                  <c:v>6.00E+02</c:v>
                </c:pt>
                <c:pt idx="92630">
                  <c:v>6.00E+02</c:v>
                </c:pt>
                <c:pt idx="92631">
                  <c:v>6.00E+02</c:v>
                </c:pt>
                <c:pt idx="92632">
                  <c:v>6.00E+02</c:v>
                </c:pt>
                <c:pt idx="92633">
                  <c:v>6.00E+02</c:v>
                </c:pt>
                <c:pt idx="92634">
                  <c:v>6.00E+02</c:v>
                </c:pt>
                <c:pt idx="92635">
                  <c:v>6.00E+02</c:v>
                </c:pt>
                <c:pt idx="92636">
                  <c:v>6.00E+02</c:v>
                </c:pt>
                <c:pt idx="92637">
                  <c:v>6.00E+02</c:v>
                </c:pt>
                <c:pt idx="92638">
                  <c:v>6.00E+02</c:v>
                </c:pt>
                <c:pt idx="92639">
                  <c:v>6.00E+02</c:v>
                </c:pt>
                <c:pt idx="92640">
                  <c:v>6.00E+02</c:v>
                </c:pt>
                <c:pt idx="92641">
                  <c:v>6.00E+02</c:v>
                </c:pt>
                <c:pt idx="92642">
                  <c:v>6.00E+02</c:v>
                </c:pt>
                <c:pt idx="92643">
                  <c:v>6.00E+02</c:v>
                </c:pt>
                <c:pt idx="92644">
                  <c:v>6.00E+02</c:v>
                </c:pt>
                <c:pt idx="92645">
                  <c:v>6.00E+02</c:v>
                </c:pt>
                <c:pt idx="92646">
                  <c:v>6.00E+02</c:v>
                </c:pt>
                <c:pt idx="92647">
                  <c:v>6.00E+02</c:v>
                </c:pt>
                <c:pt idx="92648">
                  <c:v>6.00E+02</c:v>
                </c:pt>
                <c:pt idx="92649">
                  <c:v>6.00E+02</c:v>
                </c:pt>
                <c:pt idx="92650">
                  <c:v>6.00E+02</c:v>
                </c:pt>
                <c:pt idx="92651">
                  <c:v>6.00E+02</c:v>
                </c:pt>
                <c:pt idx="92652">
                  <c:v>6.00E+02</c:v>
                </c:pt>
                <c:pt idx="92653">
                  <c:v>6.00E+02</c:v>
                </c:pt>
                <c:pt idx="92654">
                  <c:v>6.00E+02</c:v>
                </c:pt>
                <c:pt idx="92655">
                  <c:v>6.00E+02</c:v>
                </c:pt>
                <c:pt idx="92656">
                  <c:v>6.00E+02</c:v>
                </c:pt>
                <c:pt idx="92657">
                  <c:v>6.00E+02</c:v>
                </c:pt>
                <c:pt idx="92658">
                  <c:v>6.00E+02</c:v>
                </c:pt>
                <c:pt idx="92659">
                  <c:v>6.00E+02</c:v>
                </c:pt>
                <c:pt idx="92660">
                  <c:v>6.00E+02</c:v>
                </c:pt>
                <c:pt idx="92661">
                  <c:v>6.00E+02</c:v>
                </c:pt>
                <c:pt idx="92662">
                  <c:v>6.00E+02</c:v>
                </c:pt>
                <c:pt idx="92663">
                  <c:v>6.00E+02</c:v>
                </c:pt>
                <c:pt idx="92664">
                  <c:v>6.00E+02</c:v>
                </c:pt>
                <c:pt idx="92665">
                  <c:v>6.00E+02</c:v>
                </c:pt>
                <c:pt idx="92666">
                  <c:v>6.00E+02</c:v>
                </c:pt>
                <c:pt idx="92667">
                  <c:v>6.00E+02</c:v>
                </c:pt>
                <c:pt idx="92668">
                  <c:v>6.00E+02</c:v>
                </c:pt>
                <c:pt idx="92669">
                  <c:v>6.00E+02</c:v>
                </c:pt>
                <c:pt idx="92670">
                  <c:v>6.00E+02</c:v>
                </c:pt>
                <c:pt idx="92671">
                  <c:v>6.00E+02</c:v>
                </c:pt>
                <c:pt idx="92672">
                  <c:v>6.00E+02</c:v>
                </c:pt>
                <c:pt idx="92673">
                  <c:v>6.00E+02</c:v>
                </c:pt>
                <c:pt idx="92674">
                  <c:v>6.00E+02</c:v>
                </c:pt>
                <c:pt idx="92675">
                  <c:v>6.00E+02</c:v>
                </c:pt>
                <c:pt idx="92676">
                  <c:v>6.00E+02</c:v>
                </c:pt>
                <c:pt idx="92677">
                  <c:v>6.00E+02</c:v>
                </c:pt>
                <c:pt idx="92678">
                  <c:v>6.00E+02</c:v>
                </c:pt>
                <c:pt idx="92679">
                  <c:v>6.00E+02</c:v>
                </c:pt>
                <c:pt idx="92680">
                  <c:v>6.00E+02</c:v>
                </c:pt>
                <c:pt idx="92681">
                  <c:v>6.00E+02</c:v>
                </c:pt>
                <c:pt idx="92682">
                  <c:v>6.00E+02</c:v>
                </c:pt>
                <c:pt idx="92683">
                  <c:v>6.00E+02</c:v>
                </c:pt>
                <c:pt idx="92684">
                  <c:v>6.00E+02</c:v>
                </c:pt>
                <c:pt idx="92685">
                  <c:v>6.00E+02</c:v>
                </c:pt>
                <c:pt idx="92686">
                  <c:v>6.00E+02</c:v>
                </c:pt>
                <c:pt idx="92687">
                  <c:v>6.00E+02</c:v>
                </c:pt>
                <c:pt idx="92688">
                  <c:v>6.00E+02</c:v>
                </c:pt>
                <c:pt idx="92689">
                  <c:v>6.00E+02</c:v>
                </c:pt>
                <c:pt idx="92690">
                  <c:v>6.00E+02</c:v>
                </c:pt>
                <c:pt idx="92691">
                  <c:v>6.00E+02</c:v>
                </c:pt>
                <c:pt idx="92692">
                  <c:v>6.00E+02</c:v>
                </c:pt>
                <c:pt idx="92693">
                  <c:v>6.00E+02</c:v>
                </c:pt>
                <c:pt idx="92694">
                  <c:v>6.00E+02</c:v>
                </c:pt>
                <c:pt idx="92695">
                  <c:v>6.00E+02</c:v>
                </c:pt>
                <c:pt idx="92696">
                  <c:v>6.00E+02</c:v>
                </c:pt>
                <c:pt idx="92697">
                  <c:v>6.00E+02</c:v>
                </c:pt>
                <c:pt idx="92698">
                  <c:v>6.00E+02</c:v>
                </c:pt>
                <c:pt idx="92699">
                  <c:v>6.00E+02</c:v>
                </c:pt>
                <c:pt idx="92700">
                  <c:v>6.00E+02</c:v>
                </c:pt>
                <c:pt idx="92701">
                  <c:v>6.00E+02</c:v>
                </c:pt>
                <c:pt idx="92702">
                  <c:v>6.00E+02</c:v>
                </c:pt>
                <c:pt idx="92703">
                  <c:v>6.00E+02</c:v>
                </c:pt>
                <c:pt idx="92704">
                  <c:v>6.00E+02</c:v>
                </c:pt>
                <c:pt idx="92705">
                  <c:v>6.00E+02</c:v>
                </c:pt>
                <c:pt idx="92706">
                  <c:v>6.00E+02</c:v>
                </c:pt>
                <c:pt idx="92707">
                  <c:v>6.00E+02</c:v>
                </c:pt>
                <c:pt idx="92708">
                  <c:v>6.00E+02</c:v>
                </c:pt>
                <c:pt idx="92709">
                  <c:v>6.00E+02</c:v>
                </c:pt>
                <c:pt idx="92710">
                  <c:v>6.00E+02</c:v>
                </c:pt>
                <c:pt idx="92711">
                  <c:v>6.00E+02</c:v>
                </c:pt>
                <c:pt idx="92712">
                  <c:v>6.00E+02</c:v>
                </c:pt>
                <c:pt idx="92713">
                  <c:v>6.00E+02</c:v>
                </c:pt>
                <c:pt idx="92714">
                  <c:v>6.00E+02</c:v>
                </c:pt>
                <c:pt idx="92715">
                  <c:v>6.00E+02</c:v>
                </c:pt>
                <c:pt idx="92716">
                  <c:v>6.00E+02</c:v>
                </c:pt>
                <c:pt idx="92717">
                  <c:v>6.00E+02</c:v>
                </c:pt>
                <c:pt idx="92718">
                  <c:v>6.00E+02</c:v>
                </c:pt>
                <c:pt idx="92719">
                  <c:v>6.00E+02</c:v>
                </c:pt>
                <c:pt idx="92720">
                  <c:v>6.00E+02</c:v>
                </c:pt>
                <c:pt idx="92721">
                  <c:v>6.00E+02</c:v>
                </c:pt>
                <c:pt idx="92722">
                  <c:v>6.00E+02</c:v>
                </c:pt>
                <c:pt idx="92723">
                  <c:v>6.00E+02</c:v>
                </c:pt>
                <c:pt idx="92724">
                  <c:v>6.00E+02</c:v>
                </c:pt>
                <c:pt idx="92725">
                  <c:v>6.00E+02</c:v>
                </c:pt>
                <c:pt idx="92726">
                  <c:v>6.00E+02</c:v>
                </c:pt>
                <c:pt idx="92727">
                  <c:v>6.00E+02</c:v>
                </c:pt>
                <c:pt idx="92728">
                  <c:v>6.00E+02</c:v>
                </c:pt>
                <c:pt idx="92729">
                  <c:v>6.00E+02</c:v>
                </c:pt>
                <c:pt idx="92730">
                  <c:v>6.00E+02</c:v>
                </c:pt>
                <c:pt idx="92731">
                  <c:v>6.00E+02</c:v>
                </c:pt>
                <c:pt idx="92732">
                  <c:v>6.00E+02</c:v>
                </c:pt>
                <c:pt idx="92733">
                  <c:v>6.00E+02</c:v>
                </c:pt>
                <c:pt idx="92734">
                  <c:v>6.00E+02</c:v>
                </c:pt>
                <c:pt idx="92735">
                  <c:v>6.00E+02</c:v>
                </c:pt>
                <c:pt idx="92736">
                  <c:v>6.00E+02</c:v>
                </c:pt>
                <c:pt idx="92737">
                  <c:v>6.00E+02</c:v>
                </c:pt>
                <c:pt idx="92738">
                  <c:v>6.00E+02</c:v>
                </c:pt>
                <c:pt idx="92739">
                  <c:v>6.00E+02</c:v>
                </c:pt>
                <c:pt idx="92740">
                  <c:v>6.00E+02</c:v>
                </c:pt>
                <c:pt idx="92741">
                  <c:v>6.00E+02</c:v>
                </c:pt>
                <c:pt idx="92742">
                  <c:v>6.00E+02</c:v>
                </c:pt>
                <c:pt idx="92743">
                  <c:v>6.00E+02</c:v>
                </c:pt>
                <c:pt idx="92744">
                  <c:v>6.00E+02</c:v>
                </c:pt>
                <c:pt idx="92745">
                  <c:v>6.00E+02</c:v>
                </c:pt>
                <c:pt idx="92746">
                  <c:v>6.00E+02</c:v>
                </c:pt>
                <c:pt idx="92747">
                  <c:v>6.00E+02</c:v>
                </c:pt>
                <c:pt idx="92748">
                  <c:v>6.00E+02</c:v>
                </c:pt>
                <c:pt idx="92749">
                  <c:v>6.00E+02</c:v>
                </c:pt>
                <c:pt idx="92750">
                  <c:v>6.00E+02</c:v>
                </c:pt>
                <c:pt idx="92751">
                  <c:v>6.00E+02</c:v>
                </c:pt>
                <c:pt idx="92752">
                  <c:v>6.00E+02</c:v>
                </c:pt>
                <c:pt idx="92753">
                  <c:v>6.00E+02</c:v>
                </c:pt>
                <c:pt idx="92754">
                  <c:v>6.00E+02</c:v>
                </c:pt>
                <c:pt idx="92755">
                  <c:v>6.00E+02</c:v>
                </c:pt>
                <c:pt idx="92756">
                  <c:v>6.00E+02</c:v>
                </c:pt>
                <c:pt idx="92757">
                  <c:v>6.00E+02</c:v>
                </c:pt>
                <c:pt idx="92758">
                  <c:v>6.00E+02</c:v>
                </c:pt>
                <c:pt idx="92759">
                  <c:v>6.00E+02</c:v>
                </c:pt>
                <c:pt idx="92760">
                  <c:v>6.00E+02</c:v>
                </c:pt>
                <c:pt idx="92761">
                  <c:v>6.00E+02</c:v>
                </c:pt>
                <c:pt idx="92762">
                  <c:v>6.00E+02</c:v>
                </c:pt>
                <c:pt idx="92763">
                  <c:v>6.00E+02</c:v>
                </c:pt>
                <c:pt idx="92764">
                  <c:v>6.00E+02</c:v>
                </c:pt>
                <c:pt idx="92765">
                  <c:v>6.00E+02</c:v>
                </c:pt>
                <c:pt idx="92766">
                  <c:v>6.00E+02</c:v>
                </c:pt>
                <c:pt idx="92767">
                  <c:v>6.00E+02</c:v>
                </c:pt>
                <c:pt idx="92768">
                  <c:v>6.00E+02</c:v>
                </c:pt>
                <c:pt idx="92769">
                  <c:v>6.00E+02</c:v>
                </c:pt>
                <c:pt idx="92770">
                  <c:v>6.00E+02</c:v>
                </c:pt>
                <c:pt idx="92771">
                  <c:v>6.00E+02</c:v>
                </c:pt>
                <c:pt idx="92772">
                  <c:v>6.00E+02</c:v>
                </c:pt>
                <c:pt idx="92773">
                  <c:v>6.00E+02</c:v>
                </c:pt>
                <c:pt idx="92774">
                  <c:v>6.00E+02</c:v>
                </c:pt>
                <c:pt idx="92775">
                  <c:v>6.00E+02</c:v>
                </c:pt>
                <c:pt idx="92776">
                  <c:v>6.00E+02</c:v>
                </c:pt>
                <c:pt idx="92777">
                  <c:v>6.00E+02</c:v>
                </c:pt>
                <c:pt idx="92778">
                  <c:v>6.00E+02</c:v>
                </c:pt>
                <c:pt idx="92779">
                  <c:v>6.00E+02</c:v>
                </c:pt>
                <c:pt idx="92780">
                  <c:v>6.00E+02</c:v>
                </c:pt>
                <c:pt idx="92781">
                  <c:v>6.00E+02</c:v>
                </c:pt>
                <c:pt idx="92782">
                  <c:v>6.00E+02</c:v>
                </c:pt>
                <c:pt idx="92783">
                  <c:v>6.00E+02</c:v>
                </c:pt>
                <c:pt idx="92784">
                  <c:v>6.00E+02</c:v>
                </c:pt>
                <c:pt idx="92785">
                  <c:v>6.00E+02</c:v>
                </c:pt>
                <c:pt idx="92786">
                  <c:v>6.00E+02</c:v>
                </c:pt>
                <c:pt idx="92787">
                  <c:v>6.00E+02</c:v>
                </c:pt>
                <c:pt idx="92788">
                  <c:v>6.00E+02</c:v>
                </c:pt>
                <c:pt idx="92789">
                  <c:v>6.00E+02</c:v>
                </c:pt>
                <c:pt idx="92790">
                  <c:v>6.00E+02</c:v>
                </c:pt>
                <c:pt idx="92791">
                  <c:v>6.00E+02</c:v>
                </c:pt>
                <c:pt idx="92792">
                  <c:v>6.00E+02</c:v>
                </c:pt>
                <c:pt idx="92793">
                  <c:v>6.00E+02</c:v>
                </c:pt>
                <c:pt idx="92794">
                  <c:v>6.00E+02</c:v>
                </c:pt>
                <c:pt idx="92795">
                  <c:v>6.00E+02</c:v>
                </c:pt>
                <c:pt idx="92796">
                  <c:v>6.00E+02</c:v>
                </c:pt>
                <c:pt idx="92797">
                  <c:v>6.00E+02</c:v>
                </c:pt>
                <c:pt idx="92798">
                  <c:v>6.00E+02</c:v>
                </c:pt>
                <c:pt idx="92799">
                  <c:v>6.00E+02</c:v>
                </c:pt>
                <c:pt idx="92800">
                  <c:v>6.00E+02</c:v>
                </c:pt>
                <c:pt idx="92801">
                  <c:v>6.00E+02</c:v>
                </c:pt>
                <c:pt idx="92802">
                  <c:v>6.00E+02</c:v>
                </c:pt>
                <c:pt idx="92803">
                  <c:v>6.00E+02</c:v>
                </c:pt>
                <c:pt idx="92804">
                  <c:v>6.00E+02</c:v>
                </c:pt>
                <c:pt idx="92805">
                  <c:v>6.00E+02</c:v>
                </c:pt>
                <c:pt idx="92806">
                  <c:v>6.00E+02</c:v>
                </c:pt>
                <c:pt idx="92807">
                  <c:v>6.00E+02</c:v>
                </c:pt>
                <c:pt idx="92808">
                  <c:v>6.00E+02</c:v>
                </c:pt>
                <c:pt idx="92809">
                  <c:v>6.00E+02</c:v>
                </c:pt>
                <c:pt idx="92810">
                  <c:v>6.00E+02</c:v>
                </c:pt>
                <c:pt idx="92811">
                  <c:v>6.00E+02</c:v>
                </c:pt>
                <c:pt idx="92812">
                  <c:v>6.00E+02</c:v>
                </c:pt>
                <c:pt idx="92813">
                  <c:v>6.00E+02</c:v>
                </c:pt>
                <c:pt idx="92814">
                  <c:v>6.00E+02</c:v>
                </c:pt>
                <c:pt idx="92815">
                  <c:v>6.00E+02</c:v>
                </c:pt>
                <c:pt idx="92816">
                  <c:v>6.00E+02</c:v>
                </c:pt>
                <c:pt idx="92817">
                  <c:v>6.00E+02</c:v>
                </c:pt>
                <c:pt idx="92818">
                  <c:v>6.00E+02</c:v>
                </c:pt>
                <c:pt idx="92819">
                  <c:v>6.00E+02</c:v>
                </c:pt>
                <c:pt idx="92820">
                  <c:v>6.00E+02</c:v>
                </c:pt>
                <c:pt idx="92821">
                  <c:v>6.00E+02</c:v>
                </c:pt>
                <c:pt idx="92822">
                  <c:v>6.00E+02</c:v>
                </c:pt>
                <c:pt idx="92823">
                  <c:v>6.00E+02</c:v>
                </c:pt>
                <c:pt idx="92824">
                  <c:v>6.00E+02</c:v>
                </c:pt>
                <c:pt idx="92825">
                  <c:v>6.00E+02</c:v>
                </c:pt>
                <c:pt idx="92826">
                  <c:v>6.00E+02</c:v>
                </c:pt>
                <c:pt idx="92827">
                  <c:v>6.00E+02</c:v>
                </c:pt>
                <c:pt idx="92828">
                  <c:v>6.00E+02</c:v>
                </c:pt>
                <c:pt idx="92829">
                  <c:v>6.00E+02</c:v>
                </c:pt>
                <c:pt idx="92830">
                  <c:v>6.00E+02</c:v>
                </c:pt>
                <c:pt idx="92831">
                  <c:v>6.00E+02</c:v>
                </c:pt>
                <c:pt idx="92832">
                  <c:v>6.00E+02</c:v>
                </c:pt>
                <c:pt idx="92833">
                  <c:v>6.00E+02</c:v>
                </c:pt>
                <c:pt idx="92834">
                  <c:v>6.00E+02</c:v>
                </c:pt>
                <c:pt idx="92835">
                  <c:v>6.00E+02</c:v>
                </c:pt>
                <c:pt idx="92836">
                  <c:v>6.00E+02</c:v>
                </c:pt>
                <c:pt idx="92837">
                  <c:v>6.00E+02</c:v>
                </c:pt>
                <c:pt idx="92838">
                  <c:v>6.00E+02</c:v>
                </c:pt>
                <c:pt idx="92839">
                  <c:v>6.00E+02</c:v>
                </c:pt>
                <c:pt idx="92840">
                  <c:v>6.00E+02</c:v>
                </c:pt>
                <c:pt idx="92841">
                  <c:v>6.00E+02</c:v>
                </c:pt>
                <c:pt idx="92842">
                  <c:v>6.00E+02</c:v>
                </c:pt>
                <c:pt idx="92843">
                  <c:v>6.00E+02</c:v>
                </c:pt>
                <c:pt idx="92844">
                  <c:v>6.00E+02</c:v>
                </c:pt>
                <c:pt idx="92845">
                  <c:v>6.00E+02</c:v>
                </c:pt>
                <c:pt idx="92846">
                  <c:v>6.00E+02</c:v>
                </c:pt>
                <c:pt idx="92847">
                  <c:v>6.00E+02</c:v>
                </c:pt>
                <c:pt idx="92848">
                  <c:v>6.00E+02</c:v>
                </c:pt>
                <c:pt idx="92849">
                  <c:v>6.00E+02</c:v>
                </c:pt>
                <c:pt idx="92850">
                  <c:v>6.00E+02</c:v>
                </c:pt>
                <c:pt idx="92851">
                  <c:v>6.00E+02</c:v>
                </c:pt>
                <c:pt idx="92852">
                  <c:v>6.00E+02</c:v>
                </c:pt>
                <c:pt idx="92853">
                  <c:v>6.00E+02</c:v>
                </c:pt>
                <c:pt idx="92854">
                  <c:v>6.00E+02</c:v>
                </c:pt>
                <c:pt idx="92855">
                  <c:v>6.00E+02</c:v>
                </c:pt>
                <c:pt idx="92856">
                  <c:v>6.00E+02</c:v>
                </c:pt>
                <c:pt idx="92857">
                  <c:v>6.00E+02</c:v>
                </c:pt>
                <c:pt idx="92858">
                  <c:v>6.00E+02</c:v>
                </c:pt>
                <c:pt idx="92859">
                  <c:v>6.00E+02</c:v>
                </c:pt>
                <c:pt idx="92860">
                  <c:v>6.00E+02</c:v>
                </c:pt>
                <c:pt idx="92861">
                  <c:v>6.00E+02</c:v>
                </c:pt>
                <c:pt idx="92862">
                  <c:v>6.00E+02</c:v>
                </c:pt>
                <c:pt idx="92863">
                  <c:v>6.00E+02</c:v>
                </c:pt>
                <c:pt idx="92864">
                  <c:v>6.00E+02</c:v>
                </c:pt>
                <c:pt idx="92865">
                  <c:v>6.00E+02</c:v>
                </c:pt>
                <c:pt idx="92866">
                  <c:v>6.00E+02</c:v>
                </c:pt>
                <c:pt idx="92867">
                  <c:v>6.00E+02</c:v>
                </c:pt>
                <c:pt idx="92868">
                  <c:v>6.00E+02</c:v>
                </c:pt>
                <c:pt idx="92869">
                  <c:v>6.00E+02</c:v>
                </c:pt>
                <c:pt idx="92870">
                  <c:v>6.00E+02</c:v>
                </c:pt>
                <c:pt idx="92871">
                  <c:v>6.00E+02</c:v>
                </c:pt>
                <c:pt idx="92872">
                  <c:v>6.00E+02</c:v>
                </c:pt>
                <c:pt idx="92873">
                  <c:v>6.00E+02</c:v>
                </c:pt>
                <c:pt idx="92874">
                  <c:v>6.00E+02</c:v>
                </c:pt>
                <c:pt idx="92875">
                  <c:v>6.00E+02</c:v>
                </c:pt>
                <c:pt idx="92876">
                  <c:v>6.00E+02</c:v>
                </c:pt>
                <c:pt idx="92877">
                  <c:v>6.00E+02</c:v>
                </c:pt>
                <c:pt idx="92878">
                  <c:v>6.00E+02</c:v>
                </c:pt>
                <c:pt idx="92879">
                  <c:v>6.00E+02</c:v>
                </c:pt>
                <c:pt idx="92880">
                  <c:v>6.00E+02</c:v>
                </c:pt>
                <c:pt idx="92881">
                  <c:v>6.00E+02</c:v>
                </c:pt>
                <c:pt idx="92882">
                  <c:v>6.00E+02</c:v>
                </c:pt>
                <c:pt idx="92883">
                  <c:v>6.00E+02</c:v>
                </c:pt>
                <c:pt idx="92884">
                  <c:v>6.00E+02</c:v>
                </c:pt>
                <c:pt idx="92885">
                  <c:v>6.00E+02</c:v>
                </c:pt>
                <c:pt idx="92886">
                  <c:v>6.00E+02</c:v>
                </c:pt>
                <c:pt idx="92887">
                  <c:v>6.00E+02</c:v>
                </c:pt>
                <c:pt idx="92888">
                  <c:v>6.00E+02</c:v>
                </c:pt>
                <c:pt idx="92889">
                  <c:v>6.00E+02</c:v>
                </c:pt>
                <c:pt idx="92890">
                  <c:v>6.00E+02</c:v>
                </c:pt>
                <c:pt idx="92891">
                  <c:v>6.00E+02</c:v>
                </c:pt>
                <c:pt idx="92892">
                  <c:v>6.00E+02</c:v>
                </c:pt>
                <c:pt idx="92893">
                  <c:v>6.00E+02</c:v>
                </c:pt>
                <c:pt idx="92894">
                  <c:v>6.00E+02</c:v>
                </c:pt>
                <c:pt idx="92895">
                  <c:v>6.00E+02</c:v>
                </c:pt>
                <c:pt idx="92896">
                  <c:v>6.00E+02</c:v>
                </c:pt>
                <c:pt idx="92897">
                  <c:v>6.00E+02</c:v>
                </c:pt>
                <c:pt idx="92898">
                  <c:v>6.00E+02</c:v>
                </c:pt>
                <c:pt idx="92899">
                  <c:v>6.00E+02</c:v>
                </c:pt>
                <c:pt idx="92900">
                  <c:v>6.00E+02</c:v>
                </c:pt>
                <c:pt idx="92901">
                  <c:v>6.00E+02</c:v>
                </c:pt>
                <c:pt idx="92902">
                  <c:v>6.00E+02</c:v>
                </c:pt>
                <c:pt idx="92903">
                  <c:v>6.00E+02</c:v>
                </c:pt>
                <c:pt idx="92904">
                  <c:v>6.00E+02</c:v>
                </c:pt>
                <c:pt idx="92905">
                  <c:v>6.00E+02</c:v>
                </c:pt>
                <c:pt idx="92906">
                  <c:v>6.00E+02</c:v>
                </c:pt>
                <c:pt idx="92907">
                  <c:v>6.00E+02</c:v>
                </c:pt>
                <c:pt idx="92908">
                  <c:v>6.00E+02</c:v>
                </c:pt>
                <c:pt idx="92909">
                  <c:v>6.00E+02</c:v>
                </c:pt>
                <c:pt idx="92910">
                  <c:v>6.00E+02</c:v>
                </c:pt>
                <c:pt idx="92911">
                  <c:v>6.00E+02</c:v>
                </c:pt>
                <c:pt idx="92912">
                  <c:v>6.00E+02</c:v>
                </c:pt>
                <c:pt idx="92913">
                  <c:v>6.00E+02</c:v>
                </c:pt>
                <c:pt idx="92914">
                  <c:v>6.00E+02</c:v>
                </c:pt>
                <c:pt idx="92915">
                  <c:v>6.00E+02</c:v>
                </c:pt>
                <c:pt idx="92916">
                  <c:v>6.00E+02</c:v>
                </c:pt>
                <c:pt idx="92917">
                  <c:v>6.00E+02</c:v>
                </c:pt>
                <c:pt idx="92918">
                  <c:v>6.00E+02</c:v>
                </c:pt>
                <c:pt idx="92919">
                  <c:v>6.00E+02</c:v>
                </c:pt>
                <c:pt idx="92920">
                  <c:v>6.00E+02</c:v>
                </c:pt>
                <c:pt idx="92921">
                  <c:v>6.00E+02</c:v>
                </c:pt>
                <c:pt idx="92922">
                  <c:v>6.00E+02</c:v>
                </c:pt>
                <c:pt idx="92923">
                  <c:v>6.00E+02</c:v>
                </c:pt>
                <c:pt idx="92924">
                  <c:v>6.00E+02</c:v>
                </c:pt>
                <c:pt idx="92925">
                  <c:v>6.00E+02</c:v>
                </c:pt>
                <c:pt idx="92926">
                  <c:v>6.00E+02</c:v>
                </c:pt>
                <c:pt idx="92927">
                  <c:v>6.00E+02</c:v>
                </c:pt>
                <c:pt idx="92928">
                  <c:v>6.00E+02</c:v>
                </c:pt>
                <c:pt idx="92929">
                  <c:v>6.00E+02</c:v>
                </c:pt>
                <c:pt idx="92930">
                  <c:v>6.00E+02</c:v>
                </c:pt>
                <c:pt idx="92931">
                  <c:v>6.00E+02</c:v>
                </c:pt>
                <c:pt idx="92932">
                  <c:v>6.00E+02</c:v>
                </c:pt>
                <c:pt idx="92933">
                  <c:v>6.00E+02</c:v>
                </c:pt>
                <c:pt idx="92934">
                  <c:v>6.00E+02</c:v>
                </c:pt>
                <c:pt idx="92935">
                  <c:v>6.00E+02</c:v>
                </c:pt>
                <c:pt idx="92936">
                  <c:v>6.00E+02</c:v>
                </c:pt>
                <c:pt idx="92937">
                  <c:v>6.00E+02</c:v>
                </c:pt>
                <c:pt idx="92938">
                  <c:v>6.00E+02</c:v>
                </c:pt>
                <c:pt idx="92939">
                  <c:v>6.00E+02</c:v>
                </c:pt>
                <c:pt idx="92940">
                  <c:v>6.00E+02</c:v>
                </c:pt>
                <c:pt idx="92941">
                  <c:v>6.00E+02</c:v>
                </c:pt>
                <c:pt idx="92942">
                  <c:v>6.00E+02</c:v>
                </c:pt>
                <c:pt idx="92943">
                  <c:v>6.00E+02</c:v>
                </c:pt>
                <c:pt idx="92944">
                  <c:v>6.00E+02</c:v>
                </c:pt>
                <c:pt idx="92945">
                  <c:v>6.00E+02</c:v>
                </c:pt>
                <c:pt idx="92946">
                  <c:v>6.00E+02</c:v>
                </c:pt>
                <c:pt idx="92947">
                  <c:v>6.00E+02</c:v>
                </c:pt>
                <c:pt idx="92948">
                  <c:v>6.00E+02</c:v>
                </c:pt>
                <c:pt idx="92949">
                  <c:v>6.00E+02</c:v>
                </c:pt>
                <c:pt idx="92950">
                  <c:v>6.00E+02</c:v>
                </c:pt>
                <c:pt idx="92951">
                  <c:v>6.00E+02</c:v>
                </c:pt>
                <c:pt idx="92952">
                  <c:v>6.00E+02</c:v>
                </c:pt>
                <c:pt idx="92953">
                  <c:v>6.00E+02</c:v>
                </c:pt>
                <c:pt idx="92954">
                  <c:v>6.00E+02</c:v>
                </c:pt>
                <c:pt idx="92955">
                  <c:v>6.00E+02</c:v>
                </c:pt>
                <c:pt idx="92956">
                  <c:v>6.00E+02</c:v>
                </c:pt>
                <c:pt idx="92957">
                  <c:v>6.00E+02</c:v>
                </c:pt>
                <c:pt idx="92958">
                  <c:v>6.00E+02</c:v>
                </c:pt>
                <c:pt idx="92959">
                  <c:v>6.00E+02</c:v>
                </c:pt>
                <c:pt idx="92960">
                  <c:v>6.00E+02</c:v>
                </c:pt>
                <c:pt idx="92961">
                  <c:v>6.00E+02</c:v>
                </c:pt>
                <c:pt idx="92962">
                  <c:v>6.00E+02</c:v>
                </c:pt>
                <c:pt idx="92963">
                  <c:v>6.00E+02</c:v>
                </c:pt>
                <c:pt idx="92964">
                  <c:v>6.00E+02</c:v>
                </c:pt>
                <c:pt idx="92965">
                  <c:v>6.00E+02</c:v>
                </c:pt>
                <c:pt idx="92966">
                  <c:v>6.00E+02</c:v>
                </c:pt>
                <c:pt idx="92967">
                  <c:v>6.00E+02</c:v>
                </c:pt>
                <c:pt idx="92968">
                  <c:v>6.00E+02</c:v>
                </c:pt>
                <c:pt idx="92969">
                  <c:v>6.00E+02</c:v>
                </c:pt>
                <c:pt idx="92970">
                  <c:v>6.00E+02</c:v>
                </c:pt>
                <c:pt idx="92971">
                  <c:v>6.00E+02</c:v>
                </c:pt>
                <c:pt idx="92972">
                  <c:v>6.00E+02</c:v>
                </c:pt>
                <c:pt idx="92973">
                  <c:v>6.00E+02</c:v>
                </c:pt>
                <c:pt idx="92974">
                  <c:v>6.00E+02</c:v>
                </c:pt>
                <c:pt idx="92975">
                  <c:v>6.00E+02</c:v>
                </c:pt>
                <c:pt idx="92976">
                  <c:v>6.00E+02</c:v>
                </c:pt>
                <c:pt idx="92977">
                  <c:v>6.00E+02</c:v>
                </c:pt>
                <c:pt idx="92978">
                  <c:v>6.00E+02</c:v>
                </c:pt>
                <c:pt idx="92979">
                  <c:v>6.00E+02</c:v>
                </c:pt>
                <c:pt idx="92980">
                  <c:v>6.00E+02</c:v>
                </c:pt>
                <c:pt idx="92981">
                  <c:v>6.00E+02</c:v>
                </c:pt>
                <c:pt idx="92982">
                  <c:v>6.00E+02</c:v>
                </c:pt>
                <c:pt idx="92983">
                  <c:v>6.00E+02</c:v>
                </c:pt>
                <c:pt idx="92984">
                  <c:v>6.00E+02</c:v>
                </c:pt>
                <c:pt idx="92985">
                  <c:v>6.00E+02</c:v>
                </c:pt>
                <c:pt idx="92986">
                  <c:v>6.00E+02</c:v>
                </c:pt>
                <c:pt idx="92987">
                  <c:v>6.00E+02</c:v>
                </c:pt>
                <c:pt idx="92988">
                  <c:v>6.00E+02</c:v>
                </c:pt>
                <c:pt idx="92989">
                  <c:v>6.00E+02</c:v>
                </c:pt>
                <c:pt idx="92990">
                  <c:v>6.00E+02</c:v>
                </c:pt>
                <c:pt idx="92991">
                  <c:v>6.00E+02</c:v>
                </c:pt>
                <c:pt idx="92992">
                  <c:v>6.00E+02</c:v>
                </c:pt>
                <c:pt idx="92993">
                  <c:v>6.00E+02</c:v>
                </c:pt>
                <c:pt idx="92994">
                  <c:v>6.00E+02</c:v>
                </c:pt>
                <c:pt idx="92995">
                  <c:v>6.00E+02</c:v>
                </c:pt>
                <c:pt idx="92996">
                  <c:v>6.00E+02</c:v>
                </c:pt>
                <c:pt idx="92997">
                  <c:v>6.00E+02</c:v>
                </c:pt>
                <c:pt idx="92998">
                  <c:v>6.00E+02</c:v>
                </c:pt>
                <c:pt idx="92999">
                  <c:v>6.00E+02</c:v>
                </c:pt>
                <c:pt idx="93000">
                  <c:v>6.00E+02</c:v>
                </c:pt>
                <c:pt idx="93001">
                  <c:v>6.00E+02</c:v>
                </c:pt>
                <c:pt idx="93002">
                  <c:v>6.00E+02</c:v>
                </c:pt>
                <c:pt idx="93003">
                  <c:v>6.00E+02</c:v>
                </c:pt>
                <c:pt idx="93004">
                  <c:v>6.00E+02</c:v>
                </c:pt>
                <c:pt idx="93005">
                  <c:v>6.00E+02</c:v>
                </c:pt>
                <c:pt idx="93006">
                  <c:v>6.00E+02</c:v>
                </c:pt>
                <c:pt idx="93007">
                  <c:v>6.00E+02</c:v>
                </c:pt>
                <c:pt idx="93008">
                  <c:v>6.00E+02</c:v>
                </c:pt>
                <c:pt idx="93009">
                  <c:v>6.00E+02</c:v>
                </c:pt>
                <c:pt idx="93010">
                  <c:v>6.00E+02</c:v>
                </c:pt>
                <c:pt idx="93011">
                  <c:v>6.00E+02</c:v>
                </c:pt>
                <c:pt idx="93012">
                  <c:v>6.00E+02</c:v>
                </c:pt>
                <c:pt idx="93013">
                  <c:v>6.00E+02</c:v>
                </c:pt>
                <c:pt idx="93014">
                  <c:v>6.00E+02</c:v>
                </c:pt>
                <c:pt idx="93015">
                  <c:v>6.00E+02</c:v>
                </c:pt>
                <c:pt idx="93016">
                  <c:v>6.00E+02</c:v>
                </c:pt>
                <c:pt idx="93017">
                  <c:v>6.00E+02</c:v>
                </c:pt>
                <c:pt idx="93018">
                  <c:v>6.00E+02</c:v>
                </c:pt>
                <c:pt idx="93019">
                  <c:v>6.00E+02</c:v>
                </c:pt>
                <c:pt idx="93020">
                  <c:v>6.00E+02</c:v>
                </c:pt>
                <c:pt idx="93021">
                  <c:v>6.00E+02</c:v>
                </c:pt>
                <c:pt idx="93022">
                  <c:v>6.00E+02</c:v>
                </c:pt>
                <c:pt idx="93023">
                  <c:v>6.00E+02</c:v>
                </c:pt>
                <c:pt idx="93024">
                  <c:v>6.00E+02</c:v>
                </c:pt>
                <c:pt idx="93025">
                  <c:v>6.00E+02</c:v>
                </c:pt>
                <c:pt idx="93026">
                  <c:v>6.00E+02</c:v>
                </c:pt>
                <c:pt idx="93027">
                  <c:v>6.00E+02</c:v>
                </c:pt>
                <c:pt idx="93028">
                  <c:v>6.00E+02</c:v>
                </c:pt>
                <c:pt idx="93029">
                  <c:v>6.00E+02</c:v>
                </c:pt>
                <c:pt idx="93030">
                  <c:v>6.00E+02</c:v>
                </c:pt>
                <c:pt idx="93031">
                  <c:v>6.00E+02</c:v>
                </c:pt>
                <c:pt idx="93032">
                  <c:v>6.00E+02</c:v>
                </c:pt>
                <c:pt idx="93033">
                  <c:v>6.00E+02</c:v>
                </c:pt>
                <c:pt idx="93034">
                  <c:v>6.00E+02</c:v>
                </c:pt>
                <c:pt idx="93035">
                  <c:v>6.00E+02</c:v>
                </c:pt>
                <c:pt idx="93036">
                  <c:v>6.00E+02</c:v>
                </c:pt>
                <c:pt idx="93037">
                  <c:v>6.00E+02</c:v>
                </c:pt>
                <c:pt idx="93038">
                  <c:v>6.00E+02</c:v>
                </c:pt>
                <c:pt idx="93039">
                  <c:v>6.00E+02</c:v>
                </c:pt>
                <c:pt idx="93040">
                  <c:v>6.00E+02</c:v>
                </c:pt>
                <c:pt idx="93041">
                  <c:v>6.00E+02</c:v>
                </c:pt>
                <c:pt idx="93042">
                  <c:v>6.00E+02</c:v>
                </c:pt>
                <c:pt idx="93043">
                  <c:v>6.00E+02</c:v>
                </c:pt>
                <c:pt idx="93044">
                  <c:v>6.00E+02</c:v>
                </c:pt>
                <c:pt idx="93045">
                  <c:v>6.00E+02</c:v>
                </c:pt>
                <c:pt idx="93046">
                  <c:v>6.00E+02</c:v>
                </c:pt>
                <c:pt idx="93047">
                  <c:v>6.00E+02</c:v>
                </c:pt>
                <c:pt idx="93048">
                  <c:v>6.00E+02</c:v>
                </c:pt>
                <c:pt idx="93049">
                  <c:v>6.00E+02</c:v>
                </c:pt>
                <c:pt idx="93050">
                  <c:v>6.00E+02</c:v>
                </c:pt>
                <c:pt idx="93051">
                  <c:v>6.00E+02</c:v>
                </c:pt>
                <c:pt idx="93052">
                  <c:v>6.00E+02</c:v>
                </c:pt>
                <c:pt idx="93053">
                  <c:v>6.00E+02</c:v>
                </c:pt>
                <c:pt idx="93054">
                  <c:v>6.00E+02</c:v>
                </c:pt>
                <c:pt idx="93055">
                  <c:v>6.00E+02</c:v>
                </c:pt>
                <c:pt idx="93056">
                  <c:v>6.00E+02</c:v>
                </c:pt>
                <c:pt idx="93057">
                  <c:v>6.00E+02</c:v>
                </c:pt>
                <c:pt idx="93058">
                  <c:v>6.00E+02</c:v>
                </c:pt>
                <c:pt idx="93059">
                  <c:v>6.00E+02</c:v>
                </c:pt>
                <c:pt idx="93060">
                  <c:v>6.00E+02</c:v>
                </c:pt>
                <c:pt idx="93061">
                  <c:v>6.00E+02</c:v>
                </c:pt>
                <c:pt idx="93062">
                  <c:v>6.00E+02</c:v>
                </c:pt>
                <c:pt idx="93063">
                  <c:v>6.00E+02</c:v>
                </c:pt>
                <c:pt idx="93064">
                  <c:v>6.00E+02</c:v>
                </c:pt>
                <c:pt idx="93065">
                  <c:v>6.00E+02</c:v>
                </c:pt>
                <c:pt idx="93066">
                  <c:v>6.00E+02</c:v>
                </c:pt>
                <c:pt idx="93067">
                  <c:v>6.00E+02</c:v>
                </c:pt>
                <c:pt idx="93068">
                  <c:v>6.00E+02</c:v>
                </c:pt>
                <c:pt idx="93069">
                  <c:v>6.00E+02</c:v>
                </c:pt>
                <c:pt idx="93070">
                  <c:v>6.00E+02</c:v>
                </c:pt>
                <c:pt idx="93071">
                  <c:v>6.00E+02</c:v>
                </c:pt>
                <c:pt idx="93072">
                  <c:v>6.00E+02</c:v>
                </c:pt>
                <c:pt idx="93073">
                  <c:v>6.00E+02</c:v>
                </c:pt>
                <c:pt idx="93074">
                  <c:v>6.00E+02</c:v>
                </c:pt>
                <c:pt idx="93075">
                  <c:v>6.00E+02</c:v>
                </c:pt>
                <c:pt idx="93076">
                  <c:v>6.00E+02</c:v>
                </c:pt>
                <c:pt idx="93077">
                  <c:v>6.00E+02</c:v>
                </c:pt>
                <c:pt idx="93078">
                  <c:v>6.00E+02</c:v>
                </c:pt>
                <c:pt idx="93079">
                  <c:v>6.00E+02</c:v>
                </c:pt>
                <c:pt idx="93080">
                  <c:v>6.00E+02</c:v>
                </c:pt>
                <c:pt idx="93081">
                  <c:v>6.00E+02</c:v>
                </c:pt>
                <c:pt idx="93082">
                  <c:v>6.00E+02</c:v>
                </c:pt>
                <c:pt idx="93083">
                  <c:v>6.00E+02</c:v>
                </c:pt>
                <c:pt idx="93084">
                  <c:v>6.00E+02</c:v>
                </c:pt>
                <c:pt idx="93085">
                  <c:v>6.00E+02</c:v>
                </c:pt>
                <c:pt idx="93086">
                  <c:v>6.00E+02</c:v>
                </c:pt>
                <c:pt idx="93087">
                  <c:v>6.00E+02</c:v>
                </c:pt>
                <c:pt idx="93088">
                  <c:v>6.00E+02</c:v>
                </c:pt>
                <c:pt idx="93089">
                  <c:v>6.00E+02</c:v>
                </c:pt>
                <c:pt idx="93090">
                  <c:v>6.00E+02</c:v>
                </c:pt>
                <c:pt idx="93091">
                  <c:v>6.00E+02</c:v>
                </c:pt>
                <c:pt idx="93092">
                  <c:v>6.00E+02</c:v>
                </c:pt>
                <c:pt idx="93093">
                  <c:v>6.00E+02</c:v>
                </c:pt>
                <c:pt idx="93094">
                  <c:v>6.00E+02</c:v>
                </c:pt>
                <c:pt idx="93095">
                  <c:v>6.00E+02</c:v>
                </c:pt>
                <c:pt idx="93096">
                  <c:v>6.00E+02</c:v>
                </c:pt>
                <c:pt idx="93097">
                  <c:v>6.00E+02</c:v>
                </c:pt>
                <c:pt idx="93098">
                  <c:v>6.00E+02</c:v>
                </c:pt>
                <c:pt idx="93099">
                  <c:v>6.00E+02</c:v>
                </c:pt>
                <c:pt idx="93100">
                  <c:v>6.00E+02</c:v>
                </c:pt>
                <c:pt idx="93101">
                  <c:v>6.00E+02</c:v>
                </c:pt>
                <c:pt idx="93102">
                  <c:v>6.00E+02</c:v>
                </c:pt>
                <c:pt idx="93103">
                  <c:v>6.00E+02</c:v>
                </c:pt>
                <c:pt idx="93104">
                  <c:v>6.00E+02</c:v>
                </c:pt>
                <c:pt idx="93105">
                  <c:v>6.00E+02</c:v>
                </c:pt>
                <c:pt idx="93106">
                  <c:v>6.00E+02</c:v>
                </c:pt>
                <c:pt idx="93107">
                  <c:v>6.00E+02</c:v>
                </c:pt>
                <c:pt idx="93108">
                  <c:v>6.00E+02</c:v>
                </c:pt>
                <c:pt idx="93109">
                  <c:v>6.00E+02</c:v>
                </c:pt>
                <c:pt idx="93110">
                  <c:v>6.00E+02</c:v>
                </c:pt>
                <c:pt idx="93111">
                  <c:v>6.00E+02</c:v>
                </c:pt>
                <c:pt idx="93112">
                  <c:v>6.00E+02</c:v>
                </c:pt>
                <c:pt idx="93113">
                  <c:v>6.00E+02</c:v>
                </c:pt>
                <c:pt idx="93114">
                  <c:v>6.00E+02</c:v>
                </c:pt>
                <c:pt idx="93115">
                  <c:v>6.00E+02</c:v>
                </c:pt>
                <c:pt idx="93116">
                  <c:v>6.00E+02</c:v>
                </c:pt>
                <c:pt idx="93117">
                  <c:v>6.00E+02</c:v>
                </c:pt>
                <c:pt idx="93118">
                  <c:v>6.00E+02</c:v>
                </c:pt>
                <c:pt idx="93119">
                  <c:v>6.00E+02</c:v>
                </c:pt>
                <c:pt idx="93120">
                  <c:v>6.00E+02</c:v>
                </c:pt>
                <c:pt idx="93121">
                  <c:v>6.00E+02</c:v>
                </c:pt>
                <c:pt idx="93122">
                  <c:v>6.00E+02</c:v>
                </c:pt>
                <c:pt idx="93123">
                  <c:v>6.00E+02</c:v>
                </c:pt>
                <c:pt idx="93124">
                  <c:v>6.00E+02</c:v>
                </c:pt>
                <c:pt idx="93125">
                  <c:v>6.00E+02</c:v>
                </c:pt>
                <c:pt idx="93126">
                  <c:v>6.00E+02</c:v>
                </c:pt>
                <c:pt idx="93127">
                  <c:v>6.00E+02</c:v>
                </c:pt>
                <c:pt idx="93128">
                  <c:v>6.00E+02</c:v>
                </c:pt>
                <c:pt idx="93129">
                  <c:v>6.00E+02</c:v>
                </c:pt>
                <c:pt idx="93130">
                  <c:v>6.00E+02</c:v>
                </c:pt>
                <c:pt idx="93131">
                  <c:v>6.00E+02</c:v>
                </c:pt>
                <c:pt idx="93132">
                  <c:v>6.00E+02</c:v>
                </c:pt>
                <c:pt idx="93133">
                  <c:v>6.00E+02</c:v>
                </c:pt>
                <c:pt idx="93134">
                  <c:v>6.00E+02</c:v>
                </c:pt>
                <c:pt idx="93135">
                  <c:v>6.00E+02</c:v>
                </c:pt>
                <c:pt idx="93136">
                  <c:v>6.00E+02</c:v>
                </c:pt>
                <c:pt idx="93137">
                  <c:v>6.00E+02</c:v>
                </c:pt>
                <c:pt idx="93138">
                  <c:v>6.00E+02</c:v>
                </c:pt>
                <c:pt idx="93139">
                  <c:v>6.00E+02</c:v>
                </c:pt>
                <c:pt idx="93140">
                  <c:v>6.00E+02</c:v>
                </c:pt>
                <c:pt idx="93141">
                  <c:v>6.00E+02</c:v>
                </c:pt>
                <c:pt idx="93142">
                  <c:v>6.00E+02</c:v>
                </c:pt>
                <c:pt idx="93143">
                  <c:v>6.00E+02</c:v>
                </c:pt>
                <c:pt idx="93144">
                  <c:v>6.00E+02</c:v>
                </c:pt>
                <c:pt idx="93145">
                  <c:v>6.00E+02</c:v>
                </c:pt>
                <c:pt idx="93146">
                  <c:v>6.00E+02</c:v>
                </c:pt>
                <c:pt idx="93147">
                  <c:v>6.00E+02</c:v>
                </c:pt>
                <c:pt idx="93148">
                  <c:v>6.00E+02</c:v>
                </c:pt>
                <c:pt idx="93149">
                  <c:v>6.00E+02</c:v>
                </c:pt>
                <c:pt idx="93150">
                  <c:v>6.00E+02</c:v>
                </c:pt>
                <c:pt idx="93151">
                  <c:v>6.00E+02</c:v>
                </c:pt>
                <c:pt idx="93152">
                  <c:v>6.00E+02</c:v>
                </c:pt>
                <c:pt idx="93153">
                  <c:v>6.00E+02</c:v>
                </c:pt>
                <c:pt idx="93154">
                  <c:v>6.00E+02</c:v>
                </c:pt>
                <c:pt idx="93155">
                  <c:v>6.00E+02</c:v>
                </c:pt>
                <c:pt idx="93156">
                  <c:v>6.00E+02</c:v>
                </c:pt>
                <c:pt idx="93157">
                  <c:v>6.00E+02</c:v>
                </c:pt>
                <c:pt idx="93158">
                  <c:v>6.00E+02</c:v>
                </c:pt>
                <c:pt idx="93159">
                  <c:v>6.00E+02</c:v>
                </c:pt>
                <c:pt idx="93160">
                  <c:v>6.00E+02</c:v>
                </c:pt>
                <c:pt idx="93161">
                  <c:v>6.00E+02</c:v>
                </c:pt>
                <c:pt idx="93162">
                  <c:v>6.00E+02</c:v>
                </c:pt>
                <c:pt idx="93163">
                  <c:v>6.00E+02</c:v>
                </c:pt>
                <c:pt idx="93164">
                  <c:v>6.00E+02</c:v>
                </c:pt>
                <c:pt idx="93165">
                  <c:v>6.00E+02</c:v>
                </c:pt>
                <c:pt idx="93166">
                  <c:v>6.00E+02</c:v>
                </c:pt>
                <c:pt idx="93167">
                  <c:v>6.00E+02</c:v>
                </c:pt>
                <c:pt idx="93168">
                  <c:v>6.00E+02</c:v>
                </c:pt>
                <c:pt idx="93169">
                  <c:v>6.00E+02</c:v>
                </c:pt>
                <c:pt idx="93170">
                  <c:v>6.00E+02</c:v>
                </c:pt>
                <c:pt idx="93171">
                  <c:v>6.00E+02</c:v>
                </c:pt>
                <c:pt idx="93172">
                  <c:v>6.00E+02</c:v>
                </c:pt>
                <c:pt idx="93173">
                  <c:v>6.00E+02</c:v>
                </c:pt>
                <c:pt idx="93174">
                  <c:v>6.00E+02</c:v>
                </c:pt>
                <c:pt idx="93175">
                  <c:v>6.00E+02</c:v>
                </c:pt>
                <c:pt idx="93176">
                  <c:v>6.00E+02</c:v>
                </c:pt>
                <c:pt idx="93177">
                  <c:v>6.00E+02</c:v>
                </c:pt>
                <c:pt idx="93178">
                  <c:v>6.00E+02</c:v>
                </c:pt>
                <c:pt idx="93179">
                  <c:v>6.00E+02</c:v>
                </c:pt>
                <c:pt idx="93180">
                  <c:v>6.00E+02</c:v>
                </c:pt>
                <c:pt idx="93181">
                  <c:v>6.00E+02</c:v>
                </c:pt>
                <c:pt idx="93182">
                  <c:v>6.00E+02</c:v>
                </c:pt>
                <c:pt idx="93183">
                  <c:v>6.00E+02</c:v>
                </c:pt>
                <c:pt idx="93184">
                  <c:v>6.00E+02</c:v>
                </c:pt>
                <c:pt idx="93185">
                  <c:v>6.00E+02</c:v>
                </c:pt>
                <c:pt idx="93186">
                  <c:v>6.00E+02</c:v>
                </c:pt>
                <c:pt idx="93187">
                  <c:v>6.00E+02</c:v>
                </c:pt>
                <c:pt idx="93188">
                  <c:v>6.00E+02</c:v>
                </c:pt>
                <c:pt idx="93189">
                  <c:v>6.00E+02</c:v>
                </c:pt>
                <c:pt idx="93190">
                  <c:v>6.00E+02</c:v>
                </c:pt>
                <c:pt idx="93191">
                  <c:v>6.00E+02</c:v>
                </c:pt>
                <c:pt idx="93192">
                  <c:v>6.00E+02</c:v>
                </c:pt>
                <c:pt idx="93193">
                  <c:v>6.00E+02</c:v>
                </c:pt>
                <c:pt idx="93194">
                  <c:v>6.00E+02</c:v>
                </c:pt>
                <c:pt idx="93195">
                  <c:v>6.00E+02</c:v>
                </c:pt>
                <c:pt idx="93196">
                  <c:v>6.00E+02</c:v>
                </c:pt>
                <c:pt idx="93197">
                  <c:v>6.00E+02</c:v>
                </c:pt>
                <c:pt idx="93198">
                  <c:v>6.00E+02</c:v>
                </c:pt>
                <c:pt idx="93199">
                  <c:v>6.00E+02</c:v>
                </c:pt>
                <c:pt idx="93200">
                  <c:v>6.00E+02</c:v>
                </c:pt>
                <c:pt idx="93201">
                  <c:v>6.00E+02</c:v>
                </c:pt>
                <c:pt idx="93202">
                  <c:v>6.00E+02</c:v>
                </c:pt>
                <c:pt idx="93203">
                  <c:v>6.00E+02</c:v>
                </c:pt>
                <c:pt idx="93204">
                  <c:v>6.00E+02</c:v>
                </c:pt>
                <c:pt idx="93205">
                  <c:v>6.00E+02</c:v>
                </c:pt>
                <c:pt idx="93206">
                  <c:v>6.00E+02</c:v>
                </c:pt>
                <c:pt idx="93207">
                  <c:v>6.00E+02</c:v>
                </c:pt>
                <c:pt idx="93208">
                  <c:v>6.00E+02</c:v>
                </c:pt>
                <c:pt idx="93209">
                  <c:v>6.00E+02</c:v>
                </c:pt>
                <c:pt idx="93210">
                  <c:v>6.00E+02</c:v>
                </c:pt>
                <c:pt idx="93211">
                  <c:v>6.00E+02</c:v>
                </c:pt>
                <c:pt idx="93212">
                  <c:v>6.00E+02</c:v>
                </c:pt>
                <c:pt idx="93213">
                  <c:v>6.00E+02</c:v>
                </c:pt>
                <c:pt idx="93214">
                  <c:v>6.00E+02</c:v>
                </c:pt>
                <c:pt idx="93215">
                  <c:v>6.00E+02</c:v>
                </c:pt>
                <c:pt idx="93216">
                  <c:v>6.00E+02</c:v>
                </c:pt>
                <c:pt idx="93217">
                  <c:v>6.00E+02</c:v>
                </c:pt>
                <c:pt idx="93218">
                  <c:v>6.00E+02</c:v>
                </c:pt>
                <c:pt idx="93219">
                  <c:v>6.00E+02</c:v>
                </c:pt>
                <c:pt idx="93220">
                  <c:v>6.00E+02</c:v>
                </c:pt>
                <c:pt idx="93221">
                  <c:v>6.00E+02</c:v>
                </c:pt>
                <c:pt idx="93222">
                  <c:v>6.00E+02</c:v>
                </c:pt>
                <c:pt idx="93223">
                  <c:v>6.00E+02</c:v>
                </c:pt>
                <c:pt idx="93224">
                  <c:v>6.00E+02</c:v>
                </c:pt>
                <c:pt idx="93225">
                  <c:v>6.00E+02</c:v>
                </c:pt>
                <c:pt idx="93226">
                  <c:v>6.00E+02</c:v>
                </c:pt>
                <c:pt idx="93227">
                  <c:v>6.00E+02</c:v>
                </c:pt>
                <c:pt idx="93228">
                  <c:v>6.00E+02</c:v>
                </c:pt>
                <c:pt idx="93229">
                  <c:v>6.00E+02</c:v>
                </c:pt>
                <c:pt idx="93230">
                  <c:v>6.00E+02</c:v>
                </c:pt>
                <c:pt idx="93231">
                  <c:v>6.00E+02</c:v>
                </c:pt>
                <c:pt idx="93232">
                  <c:v>6.00E+02</c:v>
                </c:pt>
                <c:pt idx="93233">
                  <c:v>6.00E+02</c:v>
                </c:pt>
                <c:pt idx="93234">
                  <c:v>6.00E+02</c:v>
                </c:pt>
                <c:pt idx="93235">
                  <c:v>6.00E+02</c:v>
                </c:pt>
                <c:pt idx="93236">
                  <c:v>6.00E+02</c:v>
                </c:pt>
                <c:pt idx="93237">
                  <c:v>6.00E+02</c:v>
                </c:pt>
                <c:pt idx="93238">
                  <c:v>6.00E+02</c:v>
                </c:pt>
                <c:pt idx="93239">
                  <c:v>6.00E+02</c:v>
                </c:pt>
                <c:pt idx="93240">
                  <c:v>6.00E+02</c:v>
                </c:pt>
                <c:pt idx="93241">
                  <c:v>6.00E+02</c:v>
                </c:pt>
                <c:pt idx="93242">
                  <c:v>6.00E+02</c:v>
                </c:pt>
                <c:pt idx="93243">
                  <c:v>6.00E+02</c:v>
                </c:pt>
                <c:pt idx="93244">
                  <c:v>6.00E+02</c:v>
                </c:pt>
                <c:pt idx="93245">
                  <c:v>6.00E+02</c:v>
                </c:pt>
                <c:pt idx="93246">
                  <c:v>6.00E+02</c:v>
                </c:pt>
                <c:pt idx="93247">
                  <c:v>6.00E+02</c:v>
                </c:pt>
                <c:pt idx="93248">
                  <c:v>6.00E+02</c:v>
                </c:pt>
                <c:pt idx="93249">
                  <c:v>6.00E+02</c:v>
                </c:pt>
                <c:pt idx="93250">
                  <c:v>6.00E+02</c:v>
                </c:pt>
                <c:pt idx="93251">
                  <c:v>6.00E+02</c:v>
                </c:pt>
                <c:pt idx="93252">
                  <c:v>6.00E+02</c:v>
                </c:pt>
                <c:pt idx="93253">
                  <c:v>6.00E+02</c:v>
                </c:pt>
                <c:pt idx="93254">
                  <c:v>6.00E+02</c:v>
                </c:pt>
                <c:pt idx="93255">
                  <c:v>6.00E+02</c:v>
                </c:pt>
                <c:pt idx="93256">
                  <c:v>6.00E+02</c:v>
                </c:pt>
                <c:pt idx="93257">
                  <c:v>6.00E+02</c:v>
                </c:pt>
                <c:pt idx="93258">
                  <c:v>6.00E+02</c:v>
                </c:pt>
                <c:pt idx="93259">
                  <c:v>6.00E+02</c:v>
                </c:pt>
                <c:pt idx="93260">
                  <c:v>6.00E+02</c:v>
                </c:pt>
                <c:pt idx="93261">
                  <c:v>6.00E+02</c:v>
                </c:pt>
                <c:pt idx="93262">
                  <c:v>6.00E+02</c:v>
                </c:pt>
                <c:pt idx="93263">
                  <c:v>6.00E+02</c:v>
                </c:pt>
                <c:pt idx="93264">
                  <c:v>6.00E+02</c:v>
                </c:pt>
                <c:pt idx="93265">
                  <c:v>6.00E+02</c:v>
                </c:pt>
                <c:pt idx="93266">
                  <c:v>6.00E+02</c:v>
                </c:pt>
                <c:pt idx="93267">
                  <c:v>6.00E+02</c:v>
                </c:pt>
                <c:pt idx="93268">
                  <c:v>6.00E+02</c:v>
                </c:pt>
                <c:pt idx="93269">
                  <c:v>6.00E+02</c:v>
                </c:pt>
                <c:pt idx="93270">
                  <c:v>6.00E+02</c:v>
                </c:pt>
                <c:pt idx="93271">
                  <c:v>6.00E+02</c:v>
                </c:pt>
                <c:pt idx="93272">
                  <c:v>6.00E+02</c:v>
                </c:pt>
                <c:pt idx="93273">
                  <c:v>6.00E+02</c:v>
                </c:pt>
                <c:pt idx="93274">
                  <c:v>6.00E+02</c:v>
                </c:pt>
                <c:pt idx="93275">
                  <c:v>6.00E+02</c:v>
                </c:pt>
                <c:pt idx="93276">
                  <c:v>6.00E+02</c:v>
                </c:pt>
                <c:pt idx="93277">
                  <c:v>6.00E+02</c:v>
                </c:pt>
                <c:pt idx="93278">
                  <c:v>6.00E+02</c:v>
                </c:pt>
                <c:pt idx="93279">
                  <c:v>6.00E+02</c:v>
                </c:pt>
                <c:pt idx="93280">
                  <c:v>6.00E+02</c:v>
                </c:pt>
                <c:pt idx="93281">
                  <c:v>6.00E+02</c:v>
                </c:pt>
                <c:pt idx="93282">
                  <c:v>6.00E+02</c:v>
                </c:pt>
                <c:pt idx="93283">
                  <c:v>6.00E+02</c:v>
                </c:pt>
                <c:pt idx="93284">
                  <c:v>6.00E+02</c:v>
                </c:pt>
                <c:pt idx="93285">
                  <c:v>6.00E+02</c:v>
                </c:pt>
                <c:pt idx="93286">
                  <c:v>6.00E+02</c:v>
                </c:pt>
                <c:pt idx="93287">
                  <c:v>6.00E+02</c:v>
                </c:pt>
                <c:pt idx="93288">
                  <c:v>6.00E+02</c:v>
                </c:pt>
                <c:pt idx="93289">
                  <c:v>6.00E+02</c:v>
                </c:pt>
                <c:pt idx="93290">
                  <c:v>6.00E+02</c:v>
                </c:pt>
                <c:pt idx="93291">
                  <c:v>6.00E+02</c:v>
                </c:pt>
                <c:pt idx="93292">
                  <c:v>6.00E+02</c:v>
                </c:pt>
                <c:pt idx="93293">
                  <c:v>6.00E+02</c:v>
                </c:pt>
                <c:pt idx="93294">
                  <c:v>6.00E+02</c:v>
                </c:pt>
                <c:pt idx="93295">
                  <c:v>6.00E+02</c:v>
                </c:pt>
                <c:pt idx="93296">
                  <c:v>6.00E+02</c:v>
                </c:pt>
                <c:pt idx="93297">
                  <c:v>6.00E+02</c:v>
                </c:pt>
                <c:pt idx="93298">
                  <c:v>6.00E+02</c:v>
                </c:pt>
                <c:pt idx="93299">
                  <c:v>6.00E+02</c:v>
                </c:pt>
                <c:pt idx="93300">
                  <c:v>6.00E+02</c:v>
                </c:pt>
                <c:pt idx="93301">
                  <c:v>6.00E+02</c:v>
                </c:pt>
                <c:pt idx="93302">
                  <c:v>6.00E+02</c:v>
                </c:pt>
                <c:pt idx="93303">
                  <c:v>6.00E+02</c:v>
                </c:pt>
                <c:pt idx="93304">
                  <c:v>6.00E+02</c:v>
                </c:pt>
                <c:pt idx="93305">
                  <c:v>6.00E+02</c:v>
                </c:pt>
                <c:pt idx="93306">
                  <c:v>6.00E+02</c:v>
                </c:pt>
                <c:pt idx="93307">
                  <c:v>6.00E+02</c:v>
                </c:pt>
                <c:pt idx="93308">
                  <c:v>6.00E+02</c:v>
                </c:pt>
                <c:pt idx="93309">
                  <c:v>6.00E+02</c:v>
                </c:pt>
                <c:pt idx="93310">
                  <c:v>6.00E+02</c:v>
                </c:pt>
                <c:pt idx="93311">
                  <c:v>6.00E+02</c:v>
                </c:pt>
                <c:pt idx="93312">
                  <c:v>6.00E+02</c:v>
                </c:pt>
                <c:pt idx="93313">
                  <c:v>6.00E+02</c:v>
                </c:pt>
                <c:pt idx="93314">
                  <c:v>6.00E+02</c:v>
                </c:pt>
                <c:pt idx="93315">
                  <c:v>6.00E+02</c:v>
                </c:pt>
                <c:pt idx="93316">
                  <c:v>6.00E+02</c:v>
                </c:pt>
                <c:pt idx="93317">
                  <c:v>6.00E+02</c:v>
                </c:pt>
                <c:pt idx="93318">
                  <c:v>6.00E+02</c:v>
                </c:pt>
                <c:pt idx="93319">
                  <c:v>6.00E+02</c:v>
                </c:pt>
                <c:pt idx="93320">
                  <c:v>6.00E+02</c:v>
                </c:pt>
                <c:pt idx="93321">
                  <c:v>6.00E+02</c:v>
                </c:pt>
                <c:pt idx="93322">
                  <c:v>6.00E+02</c:v>
                </c:pt>
                <c:pt idx="93323">
                  <c:v>6.00E+02</c:v>
                </c:pt>
                <c:pt idx="93324">
                  <c:v>6.00E+02</c:v>
                </c:pt>
                <c:pt idx="93325">
                  <c:v>6.00E+02</c:v>
                </c:pt>
                <c:pt idx="93326">
                  <c:v>6.00E+02</c:v>
                </c:pt>
                <c:pt idx="93327">
                  <c:v>6.00E+02</c:v>
                </c:pt>
                <c:pt idx="93328">
                  <c:v>6.00E+02</c:v>
                </c:pt>
                <c:pt idx="93329">
                  <c:v>6.00E+02</c:v>
                </c:pt>
                <c:pt idx="93330">
                  <c:v>6.00E+02</c:v>
                </c:pt>
                <c:pt idx="93331">
                  <c:v>6.00E+02</c:v>
                </c:pt>
                <c:pt idx="93332">
                  <c:v>6.00E+02</c:v>
                </c:pt>
                <c:pt idx="93333">
                  <c:v>6.00E+02</c:v>
                </c:pt>
                <c:pt idx="93334">
                  <c:v>6.00E+02</c:v>
                </c:pt>
                <c:pt idx="93335">
                  <c:v>6.00E+02</c:v>
                </c:pt>
                <c:pt idx="93336">
                  <c:v>6.00E+02</c:v>
                </c:pt>
                <c:pt idx="93337">
                  <c:v>6.00E+02</c:v>
                </c:pt>
                <c:pt idx="93338">
                  <c:v>6.00E+02</c:v>
                </c:pt>
                <c:pt idx="93339">
                  <c:v>6.00E+02</c:v>
                </c:pt>
                <c:pt idx="93340">
                  <c:v>6.00E+02</c:v>
                </c:pt>
                <c:pt idx="93341">
                  <c:v>6.00E+02</c:v>
                </c:pt>
                <c:pt idx="93342">
                  <c:v>6.00E+02</c:v>
                </c:pt>
                <c:pt idx="93343">
                  <c:v>6.00E+02</c:v>
                </c:pt>
                <c:pt idx="93344">
                  <c:v>6.00E+02</c:v>
                </c:pt>
                <c:pt idx="93345">
                  <c:v>6.00E+02</c:v>
                </c:pt>
                <c:pt idx="93346">
                  <c:v>6.00E+02</c:v>
                </c:pt>
                <c:pt idx="93347">
                  <c:v>6.00E+02</c:v>
                </c:pt>
                <c:pt idx="93348">
                  <c:v>6.00E+02</c:v>
                </c:pt>
                <c:pt idx="93349">
                  <c:v>6.00E+02</c:v>
                </c:pt>
                <c:pt idx="93350">
                  <c:v>6.00E+02</c:v>
                </c:pt>
                <c:pt idx="93351">
                  <c:v>6.00E+02</c:v>
                </c:pt>
                <c:pt idx="93352">
                  <c:v>6.00E+02</c:v>
                </c:pt>
                <c:pt idx="93353">
                  <c:v>6.00E+02</c:v>
                </c:pt>
                <c:pt idx="93354">
                  <c:v>6.00E+02</c:v>
                </c:pt>
                <c:pt idx="93355">
                  <c:v>6.00E+02</c:v>
                </c:pt>
                <c:pt idx="93356">
                  <c:v>6.00E+02</c:v>
                </c:pt>
                <c:pt idx="93357">
                  <c:v>6.00E+02</c:v>
                </c:pt>
                <c:pt idx="93358">
                  <c:v>6.00E+02</c:v>
                </c:pt>
                <c:pt idx="93359">
                  <c:v>6.00E+02</c:v>
                </c:pt>
                <c:pt idx="93360">
                  <c:v>6.00E+02</c:v>
                </c:pt>
                <c:pt idx="93361">
                  <c:v>6.00E+02</c:v>
                </c:pt>
                <c:pt idx="93362">
                  <c:v>6.00E+02</c:v>
                </c:pt>
                <c:pt idx="93363">
                  <c:v>6.00E+02</c:v>
                </c:pt>
                <c:pt idx="93364">
                  <c:v>6.00E+02</c:v>
                </c:pt>
                <c:pt idx="93365">
                  <c:v>6.00E+02</c:v>
                </c:pt>
                <c:pt idx="93366">
                  <c:v>6.00E+02</c:v>
                </c:pt>
                <c:pt idx="93367">
                  <c:v>6.00E+02</c:v>
                </c:pt>
                <c:pt idx="93368">
                  <c:v>6.00E+02</c:v>
                </c:pt>
                <c:pt idx="93369">
                  <c:v>6.00E+02</c:v>
                </c:pt>
                <c:pt idx="93370">
                  <c:v>6.00E+02</c:v>
                </c:pt>
                <c:pt idx="93371">
                  <c:v>6.00E+02</c:v>
                </c:pt>
                <c:pt idx="93372">
                  <c:v>6.00E+02</c:v>
                </c:pt>
                <c:pt idx="93373">
                  <c:v>6.00E+02</c:v>
                </c:pt>
                <c:pt idx="93374">
                  <c:v>6.00E+02</c:v>
                </c:pt>
                <c:pt idx="93375">
                  <c:v>6.00E+02</c:v>
                </c:pt>
                <c:pt idx="93376">
                  <c:v>6.00E+02</c:v>
                </c:pt>
                <c:pt idx="93377">
                  <c:v>6.00E+02</c:v>
                </c:pt>
                <c:pt idx="93378">
                  <c:v>6.00E+02</c:v>
                </c:pt>
                <c:pt idx="93379">
                  <c:v>6.00E+02</c:v>
                </c:pt>
                <c:pt idx="93380">
                  <c:v>6.00E+02</c:v>
                </c:pt>
                <c:pt idx="93381">
                  <c:v>6.00E+02</c:v>
                </c:pt>
                <c:pt idx="93382">
                  <c:v>6.00E+02</c:v>
                </c:pt>
                <c:pt idx="93383">
                  <c:v>6.00E+02</c:v>
                </c:pt>
                <c:pt idx="93384">
                  <c:v>6.00E+02</c:v>
                </c:pt>
                <c:pt idx="93385">
                  <c:v>6.00E+02</c:v>
                </c:pt>
                <c:pt idx="93386">
                  <c:v>6.00E+02</c:v>
                </c:pt>
                <c:pt idx="93387">
                  <c:v>6.00E+02</c:v>
                </c:pt>
                <c:pt idx="93388">
                  <c:v>6.00E+02</c:v>
                </c:pt>
                <c:pt idx="93389">
                  <c:v>6.00E+02</c:v>
                </c:pt>
                <c:pt idx="93390">
                  <c:v>6.00E+02</c:v>
                </c:pt>
                <c:pt idx="93391">
                  <c:v>6.00E+02</c:v>
                </c:pt>
                <c:pt idx="93392">
                  <c:v>6.00E+02</c:v>
                </c:pt>
                <c:pt idx="93393">
                  <c:v>6.00E+02</c:v>
                </c:pt>
                <c:pt idx="93394">
                  <c:v>6.00E+02</c:v>
                </c:pt>
                <c:pt idx="93395">
                  <c:v>6.00E+02</c:v>
                </c:pt>
                <c:pt idx="93396">
                  <c:v>6.00E+02</c:v>
                </c:pt>
                <c:pt idx="93397">
                  <c:v>6.00E+02</c:v>
                </c:pt>
                <c:pt idx="93398">
                  <c:v>6.00E+02</c:v>
                </c:pt>
                <c:pt idx="93399">
                  <c:v>6.00E+02</c:v>
                </c:pt>
                <c:pt idx="93400">
                  <c:v>6.00E+02</c:v>
                </c:pt>
                <c:pt idx="93401">
                  <c:v>6.00E+02</c:v>
                </c:pt>
                <c:pt idx="93402">
                  <c:v>6.00E+02</c:v>
                </c:pt>
                <c:pt idx="93403">
                  <c:v>6.00E+02</c:v>
                </c:pt>
                <c:pt idx="93404">
                  <c:v>6.00E+02</c:v>
                </c:pt>
                <c:pt idx="93405">
                  <c:v>6.00E+02</c:v>
                </c:pt>
                <c:pt idx="93406">
                  <c:v>6.00E+02</c:v>
                </c:pt>
                <c:pt idx="93407">
                  <c:v>6.00E+02</c:v>
                </c:pt>
                <c:pt idx="93408">
                  <c:v>6.00E+02</c:v>
                </c:pt>
                <c:pt idx="93409">
                  <c:v>6.00E+02</c:v>
                </c:pt>
                <c:pt idx="93410">
                  <c:v>6.00E+02</c:v>
                </c:pt>
                <c:pt idx="93411">
                  <c:v>6.00E+02</c:v>
                </c:pt>
                <c:pt idx="93412">
                  <c:v>6.00E+02</c:v>
                </c:pt>
                <c:pt idx="93413">
                  <c:v>6.00E+02</c:v>
                </c:pt>
                <c:pt idx="93414">
                  <c:v>6.00E+02</c:v>
                </c:pt>
                <c:pt idx="93415">
                  <c:v>6.00E+02</c:v>
                </c:pt>
                <c:pt idx="93416">
                  <c:v>6.00E+02</c:v>
                </c:pt>
                <c:pt idx="93417">
                  <c:v>6.00E+02</c:v>
                </c:pt>
                <c:pt idx="93418">
                  <c:v>6.00E+02</c:v>
                </c:pt>
                <c:pt idx="93419">
                  <c:v>6.00E+02</c:v>
                </c:pt>
                <c:pt idx="93420">
                  <c:v>6.00E+02</c:v>
                </c:pt>
                <c:pt idx="93421">
                  <c:v>6.00E+02</c:v>
                </c:pt>
                <c:pt idx="93422">
                  <c:v>6.00E+02</c:v>
                </c:pt>
                <c:pt idx="93423">
                  <c:v>6.00E+02</c:v>
                </c:pt>
                <c:pt idx="93424">
                  <c:v>6.00E+02</c:v>
                </c:pt>
                <c:pt idx="93425">
                  <c:v>6.00E+02</c:v>
                </c:pt>
                <c:pt idx="93426">
                  <c:v>6.00E+02</c:v>
                </c:pt>
                <c:pt idx="93427">
                  <c:v>6.00E+02</c:v>
                </c:pt>
                <c:pt idx="93428">
                  <c:v>6.00E+02</c:v>
                </c:pt>
                <c:pt idx="93429">
                  <c:v>6.00E+02</c:v>
                </c:pt>
                <c:pt idx="93430">
                  <c:v>6.00E+02</c:v>
                </c:pt>
                <c:pt idx="93431">
                  <c:v>6.00E+02</c:v>
                </c:pt>
                <c:pt idx="93432">
                  <c:v>6.00E+02</c:v>
                </c:pt>
                <c:pt idx="93433">
                  <c:v>6.00E+02</c:v>
                </c:pt>
                <c:pt idx="93434">
                  <c:v>6.00E+02</c:v>
                </c:pt>
                <c:pt idx="93435">
                  <c:v>6.00E+02</c:v>
                </c:pt>
                <c:pt idx="93436">
                  <c:v>6.00E+02</c:v>
                </c:pt>
                <c:pt idx="93437">
                  <c:v>6.00E+02</c:v>
                </c:pt>
                <c:pt idx="93438">
                  <c:v>6.00E+02</c:v>
                </c:pt>
                <c:pt idx="93439">
                  <c:v>6.00E+02</c:v>
                </c:pt>
                <c:pt idx="93440">
                  <c:v>6.00E+02</c:v>
                </c:pt>
                <c:pt idx="93441">
                  <c:v>6.00E+02</c:v>
                </c:pt>
                <c:pt idx="93442">
                  <c:v>6.00E+02</c:v>
                </c:pt>
                <c:pt idx="93443">
                  <c:v>6.00E+02</c:v>
                </c:pt>
                <c:pt idx="93444">
                  <c:v>6.00E+02</c:v>
                </c:pt>
                <c:pt idx="93445">
                  <c:v>6.00E+02</c:v>
                </c:pt>
                <c:pt idx="93446">
                  <c:v>6.00E+02</c:v>
                </c:pt>
                <c:pt idx="93447">
                  <c:v>6.00E+02</c:v>
                </c:pt>
                <c:pt idx="93448">
                  <c:v>6.00E+02</c:v>
                </c:pt>
                <c:pt idx="93449">
                  <c:v>6.00E+02</c:v>
                </c:pt>
                <c:pt idx="93450">
                  <c:v>6.00E+02</c:v>
                </c:pt>
                <c:pt idx="93451">
                  <c:v>6.00E+02</c:v>
                </c:pt>
                <c:pt idx="93452">
                  <c:v>6.00E+02</c:v>
                </c:pt>
                <c:pt idx="93453">
                  <c:v>6.00E+02</c:v>
                </c:pt>
                <c:pt idx="93454">
                  <c:v>6.00E+02</c:v>
                </c:pt>
                <c:pt idx="93455">
                  <c:v>6.00E+02</c:v>
                </c:pt>
                <c:pt idx="93456">
                  <c:v>6.00E+02</c:v>
                </c:pt>
                <c:pt idx="93457">
                  <c:v>6.00E+02</c:v>
                </c:pt>
                <c:pt idx="93458">
                  <c:v>6.00E+02</c:v>
                </c:pt>
                <c:pt idx="93459">
                  <c:v>6.00E+02</c:v>
                </c:pt>
                <c:pt idx="93460">
                  <c:v>6.00E+02</c:v>
                </c:pt>
                <c:pt idx="93461">
                  <c:v>6.00E+02</c:v>
                </c:pt>
                <c:pt idx="93462">
                  <c:v>6.00E+02</c:v>
                </c:pt>
                <c:pt idx="93463">
                  <c:v>6.00E+02</c:v>
                </c:pt>
                <c:pt idx="93464">
                  <c:v>6.00E+02</c:v>
                </c:pt>
                <c:pt idx="93465">
                  <c:v>6.00E+02</c:v>
                </c:pt>
                <c:pt idx="93466">
                  <c:v>6.00E+02</c:v>
                </c:pt>
                <c:pt idx="93467">
                  <c:v>6.00E+02</c:v>
                </c:pt>
                <c:pt idx="93468">
                  <c:v>6.00E+02</c:v>
                </c:pt>
                <c:pt idx="93469">
                  <c:v>6.00E+02</c:v>
                </c:pt>
                <c:pt idx="93470">
                  <c:v>6.00E+02</c:v>
                </c:pt>
                <c:pt idx="93471">
                  <c:v>6.00E+02</c:v>
                </c:pt>
                <c:pt idx="93472">
                  <c:v>6.00E+02</c:v>
                </c:pt>
                <c:pt idx="93473">
                  <c:v>6.00E+02</c:v>
                </c:pt>
                <c:pt idx="93474">
                  <c:v>6.00E+02</c:v>
                </c:pt>
                <c:pt idx="93475">
                  <c:v>6.00E+02</c:v>
                </c:pt>
                <c:pt idx="93476">
                  <c:v>6.00E+02</c:v>
                </c:pt>
                <c:pt idx="93477">
                  <c:v>6.00E+02</c:v>
                </c:pt>
                <c:pt idx="93478">
                  <c:v>6.00E+02</c:v>
                </c:pt>
                <c:pt idx="93479">
                  <c:v>6.00E+02</c:v>
                </c:pt>
                <c:pt idx="93480">
                  <c:v>6.00E+02</c:v>
                </c:pt>
                <c:pt idx="93481">
                  <c:v>6.00E+02</c:v>
                </c:pt>
                <c:pt idx="93482">
                  <c:v>6.00E+02</c:v>
                </c:pt>
                <c:pt idx="93483">
                  <c:v>6.00E+02</c:v>
                </c:pt>
                <c:pt idx="93484">
                  <c:v>6.00E+02</c:v>
                </c:pt>
                <c:pt idx="93485">
                  <c:v>6.00E+02</c:v>
                </c:pt>
                <c:pt idx="93486">
                  <c:v>6.00E+02</c:v>
                </c:pt>
                <c:pt idx="93487">
                  <c:v>6.00E+02</c:v>
                </c:pt>
                <c:pt idx="93488">
                  <c:v>6.00E+02</c:v>
                </c:pt>
                <c:pt idx="93489">
                  <c:v>6.00E+02</c:v>
                </c:pt>
                <c:pt idx="93490">
                  <c:v>6.00E+02</c:v>
                </c:pt>
                <c:pt idx="93491">
                  <c:v>6.00E+02</c:v>
                </c:pt>
                <c:pt idx="93492">
                  <c:v>6.00E+02</c:v>
                </c:pt>
                <c:pt idx="93493">
                  <c:v>6.00E+02</c:v>
                </c:pt>
                <c:pt idx="93494">
                  <c:v>6.00E+02</c:v>
                </c:pt>
                <c:pt idx="93495">
                  <c:v>6.00E+02</c:v>
                </c:pt>
                <c:pt idx="93496">
                  <c:v>6.00E+02</c:v>
                </c:pt>
                <c:pt idx="93497">
                  <c:v>6.00E+02</c:v>
                </c:pt>
                <c:pt idx="93498">
                  <c:v>6.00E+02</c:v>
                </c:pt>
                <c:pt idx="93499">
                  <c:v>6.00E+02</c:v>
                </c:pt>
                <c:pt idx="93500">
                  <c:v>6.00E+02</c:v>
                </c:pt>
                <c:pt idx="93501">
                  <c:v>6.00E+02</c:v>
                </c:pt>
                <c:pt idx="93502">
                  <c:v>6.00E+02</c:v>
                </c:pt>
                <c:pt idx="93503">
                  <c:v>6.00E+02</c:v>
                </c:pt>
                <c:pt idx="93504">
                  <c:v>6.00E+02</c:v>
                </c:pt>
                <c:pt idx="93505">
                  <c:v>6.00E+02</c:v>
                </c:pt>
                <c:pt idx="93506">
                  <c:v>6.00E+02</c:v>
                </c:pt>
                <c:pt idx="93507">
                  <c:v>6.00E+02</c:v>
                </c:pt>
                <c:pt idx="93508">
                  <c:v>6.00E+02</c:v>
                </c:pt>
                <c:pt idx="93509">
                  <c:v>6.00E+02</c:v>
                </c:pt>
                <c:pt idx="93510">
                  <c:v>6.00E+02</c:v>
                </c:pt>
                <c:pt idx="93511">
                  <c:v>6.00E+02</c:v>
                </c:pt>
                <c:pt idx="93512">
                  <c:v>6.00E+02</c:v>
                </c:pt>
                <c:pt idx="93513">
                  <c:v>6.00E+02</c:v>
                </c:pt>
                <c:pt idx="93514">
                  <c:v>6.00E+02</c:v>
                </c:pt>
                <c:pt idx="93515">
                  <c:v>6.00E+02</c:v>
                </c:pt>
                <c:pt idx="93516">
                  <c:v>6.00E+02</c:v>
                </c:pt>
                <c:pt idx="93517">
                  <c:v>6.00E+02</c:v>
                </c:pt>
                <c:pt idx="93518">
                  <c:v>6.00E+02</c:v>
                </c:pt>
                <c:pt idx="93519">
                  <c:v>6.00E+02</c:v>
                </c:pt>
                <c:pt idx="93520">
                  <c:v>6.00E+02</c:v>
                </c:pt>
                <c:pt idx="93521">
                  <c:v>6.00E+02</c:v>
                </c:pt>
                <c:pt idx="93522">
                  <c:v>6.00E+02</c:v>
                </c:pt>
                <c:pt idx="93523">
                  <c:v>6.00E+02</c:v>
                </c:pt>
                <c:pt idx="93524">
                  <c:v>6.00E+02</c:v>
                </c:pt>
                <c:pt idx="93525">
                  <c:v>6.00E+02</c:v>
                </c:pt>
                <c:pt idx="93526">
                  <c:v>6.00E+02</c:v>
                </c:pt>
                <c:pt idx="93527">
                  <c:v>6.00E+02</c:v>
                </c:pt>
                <c:pt idx="93528">
                  <c:v>6.00E+02</c:v>
                </c:pt>
                <c:pt idx="93529">
                  <c:v>6.00E+02</c:v>
                </c:pt>
                <c:pt idx="93530">
                  <c:v>6.00E+02</c:v>
                </c:pt>
                <c:pt idx="93531">
                  <c:v>6.00E+02</c:v>
                </c:pt>
                <c:pt idx="93532">
                  <c:v>6.00E+02</c:v>
                </c:pt>
                <c:pt idx="93533">
                  <c:v>6.00E+02</c:v>
                </c:pt>
                <c:pt idx="93534">
                  <c:v>6.00E+02</c:v>
                </c:pt>
                <c:pt idx="93535">
                  <c:v>6.00E+02</c:v>
                </c:pt>
                <c:pt idx="93536">
                  <c:v>6.00E+02</c:v>
                </c:pt>
                <c:pt idx="93537">
                  <c:v>6.00E+02</c:v>
                </c:pt>
                <c:pt idx="93538">
                  <c:v>6.00E+02</c:v>
                </c:pt>
                <c:pt idx="93539">
                  <c:v>6.00E+02</c:v>
                </c:pt>
                <c:pt idx="93540">
                  <c:v>6.00E+02</c:v>
                </c:pt>
                <c:pt idx="93541">
                  <c:v>6.00E+02</c:v>
                </c:pt>
                <c:pt idx="93542">
                  <c:v>6.00E+02</c:v>
                </c:pt>
                <c:pt idx="93543">
                  <c:v>6.00E+02</c:v>
                </c:pt>
                <c:pt idx="93544">
                  <c:v>6.00E+02</c:v>
                </c:pt>
                <c:pt idx="93545">
                  <c:v>6.00E+02</c:v>
                </c:pt>
                <c:pt idx="93546">
                  <c:v>6.00E+02</c:v>
                </c:pt>
                <c:pt idx="93547">
                  <c:v>6.00E+02</c:v>
                </c:pt>
                <c:pt idx="93548">
                  <c:v>6.00E+02</c:v>
                </c:pt>
                <c:pt idx="93549">
                  <c:v>6.00E+02</c:v>
                </c:pt>
                <c:pt idx="93550">
                  <c:v>6.00E+02</c:v>
                </c:pt>
                <c:pt idx="93551">
                  <c:v>6.00E+02</c:v>
                </c:pt>
                <c:pt idx="93552">
                  <c:v>6.00E+02</c:v>
                </c:pt>
                <c:pt idx="93553">
                  <c:v>6.00E+02</c:v>
                </c:pt>
                <c:pt idx="93554">
                  <c:v>6.00E+02</c:v>
                </c:pt>
                <c:pt idx="93555">
                  <c:v>6.00E+02</c:v>
                </c:pt>
                <c:pt idx="93556">
                  <c:v>6.00E+02</c:v>
                </c:pt>
                <c:pt idx="93557">
                  <c:v>6.00E+02</c:v>
                </c:pt>
                <c:pt idx="93558">
                  <c:v>6.00E+02</c:v>
                </c:pt>
                <c:pt idx="93559">
                  <c:v>6.00E+02</c:v>
                </c:pt>
                <c:pt idx="93560">
                  <c:v>6.00E+02</c:v>
                </c:pt>
                <c:pt idx="93561">
                  <c:v>6.00E+02</c:v>
                </c:pt>
                <c:pt idx="93562">
                  <c:v>6.00E+02</c:v>
                </c:pt>
                <c:pt idx="93563">
                  <c:v>6.00E+02</c:v>
                </c:pt>
                <c:pt idx="93564">
                  <c:v>6.00E+02</c:v>
                </c:pt>
                <c:pt idx="93565">
                  <c:v>6.00E+02</c:v>
                </c:pt>
                <c:pt idx="93566">
                  <c:v>6.00E+02</c:v>
                </c:pt>
                <c:pt idx="93567">
                  <c:v>6.00E+02</c:v>
                </c:pt>
                <c:pt idx="93568">
                  <c:v>6.00E+02</c:v>
                </c:pt>
                <c:pt idx="93569">
                  <c:v>6.00E+02</c:v>
                </c:pt>
                <c:pt idx="93570">
                  <c:v>6.00E+02</c:v>
                </c:pt>
                <c:pt idx="93571">
                  <c:v>6.00E+02</c:v>
                </c:pt>
                <c:pt idx="93572">
                  <c:v>6.00E+02</c:v>
                </c:pt>
                <c:pt idx="93573">
                  <c:v>6.00E+02</c:v>
                </c:pt>
                <c:pt idx="93574">
                  <c:v>6.00E+02</c:v>
                </c:pt>
                <c:pt idx="93575">
                  <c:v>6.00E+02</c:v>
                </c:pt>
                <c:pt idx="93576">
                  <c:v>6.00E+02</c:v>
                </c:pt>
                <c:pt idx="93577">
                  <c:v>6.00E+02</c:v>
                </c:pt>
                <c:pt idx="93578">
                  <c:v>6.00E+02</c:v>
                </c:pt>
                <c:pt idx="93579">
                  <c:v>6.00E+02</c:v>
                </c:pt>
                <c:pt idx="93580">
                  <c:v>6.00E+02</c:v>
                </c:pt>
                <c:pt idx="93581">
                  <c:v>6.00E+02</c:v>
                </c:pt>
                <c:pt idx="93582">
                  <c:v>6.00E+02</c:v>
                </c:pt>
                <c:pt idx="93583">
                  <c:v>6.00E+02</c:v>
                </c:pt>
                <c:pt idx="93584">
                  <c:v>6.00E+02</c:v>
                </c:pt>
                <c:pt idx="93585">
                  <c:v>6.00E+02</c:v>
                </c:pt>
                <c:pt idx="93586">
                  <c:v>6.00E+02</c:v>
                </c:pt>
                <c:pt idx="93587">
                  <c:v>6.00E+02</c:v>
                </c:pt>
                <c:pt idx="93588">
                  <c:v>6.00E+02</c:v>
                </c:pt>
                <c:pt idx="93589">
                  <c:v>6.00E+02</c:v>
                </c:pt>
                <c:pt idx="93590">
                  <c:v>6.00E+02</c:v>
                </c:pt>
                <c:pt idx="93591">
                  <c:v>6.00E+02</c:v>
                </c:pt>
                <c:pt idx="93592">
                  <c:v>6.00E+02</c:v>
                </c:pt>
                <c:pt idx="93593">
                  <c:v>6.00E+02</c:v>
                </c:pt>
                <c:pt idx="93594">
                  <c:v>6.00E+02</c:v>
                </c:pt>
                <c:pt idx="93595">
                  <c:v>6.00E+02</c:v>
                </c:pt>
                <c:pt idx="93596">
                  <c:v>6.00E+02</c:v>
                </c:pt>
                <c:pt idx="93597">
                  <c:v>6.00E+02</c:v>
                </c:pt>
                <c:pt idx="93598">
                  <c:v>6.00E+02</c:v>
                </c:pt>
                <c:pt idx="93599">
                  <c:v>6.00E+02</c:v>
                </c:pt>
                <c:pt idx="93600">
                  <c:v>6.00E+02</c:v>
                </c:pt>
                <c:pt idx="93601">
                  <c:v>6.00E+02</c:v>
                </c:pt>
                <c:pt idx="93602">
                  <c:v>6.00E+02</c:v>
                </c:pt>
                <c:pt idx="93603">
                  <c:v>6.00E+02</c:v>
                </c:pt>
                <c:pt idx="93604">
                  <c:v>6.00E+02</c:v>
                </c:pt>
                <c:pt idx="93605">
                  <c:v>6.00E+02</c:v>
                </c:pt>
                <c:pt idx="93606">
                  <c:v>6.00E+02</c:v>
                </c:pt>
                <c:pt idx="93607">
                  <c:v>6.00E+02</c:v>
                </c:pt>
                <c:pt idx="93608">
                  <c:v>6.00E+02</c:v>
                </c:pt>
                <c:pt idx="93609">
                  <c:v>6.00E+02</c:v>
                </c:pt>
                <c:pt idx="93610">
                  <c:v>6.00E+02</c:v>
                </c:pt>
                <c:pt idx="93611">
                  <c:v>6.00E+02</c:v>
                </c:pt>
                <c:pt idx="93612">
                  <c:v>6.00E+02</c:v>
                </c:pt>
                <c:pt idx="93613">
                  <c:v>6.00E+02</c:v>
                </c:pt>
                <c:pt idx="93614">
                  <c:v>6.00E+02</c:v>
                </c:pt>
                <c:pt idx="93615">
                  <c:v>6.00E+02</c:v>
                </c:pt>
                <c:pt idx="93616">
                  <c:v>6.00E+02</c:v>
                </c:pt>
                <c:pt idx="93617">
                  <c:v>6.00E+02</c:v>
                </c:pt>
                <c:pt idx="93618">
                  <c:v>6.00E+02</c:v>
                </c:pt>
                <c:pt idx="93619">
                  <c:v>6.00E+02</c:v>
                </c:pt>
                <c:pt idx="93620">
                  <c:v>6.00E+02</c:v>
                </c:pt>
                <c:pt idx="93621">
                  <c:v>6.00E+02</c:v>
                </c:pt>
                <c:pt idx="93622">
                  <c:v>6.00E+02</c:v>
                </c:pt>
                <c:pt idx="93623">
                  <c:v>6.00E+02</c:v>
                </c:pt>
                <c:pt idx="93624">
                  <c:v>6.00E+02</c:v>
                </c:pt>
                <c:pt idx="93625">
                  <c:v>6.00E+02</c:v>
                </c:pt>
                <c:pt idx="93626">
                  <c:v>6.00E+02</c:v>
                </c:pt>
                <c:pt idx="93627">
                  <c:v>6.00E+02</c:v>
                </c:pt>
                <c:pt idx="93628">
                  <c:v>6.00E+02</c:v>
                </c:pt>
                <c:pt idx="93629">
                  <c:v>6.00E+02</c:v>
                </c:pt>
                <c:pt idx="93630">
                  <c:v>6.00E+02</c:v>
                </c:pt>
                <c:pt idx="93631">
                  <c:v>6.00E+02</c:v>
                </c:pt>
                <c:pt idx="93632">
                  <c:v>6.00E+02</c:v>
                </c:pt>
                <c:pt idx="93633">
                  <c:v>6.00E+02</c:v>
                </c:pt>
                <c:pt idx="93634">
                  <c:v>6.00E+02</c:v>
                </c:pt>
                <c:pt idx="93635">
                  <c:v>6.00E+02</c:v>
                </c:pt>
                <c:pt idx="93636">
                  <c:v>6.00E+02</c:v>
                </c:pt>
                <c:pt idx="93637">
                  <c:v>6.00E+02</c:v>
                </c:pt>
                <c:pt idx="93638">
                  <c:v>6.00E+02</c:v>
                </c:pt>
                <c:pt idx="93639">
                  <c:v>6.00E+02</c:v>
                </c:pt>
                <c:pt idx="93640">
                  <c:v>6.00E+02</c:v>
                </c:pt>
                <c:pt idx="93641">
                  <c:v>6.00E+02</c:v>
                </c:pt>
                <c:pt idx="93642">
                  <c:v>6.00E+02</c:v>
                </c:pt>
                <c:pt idx="93643">
                  <c:v>6.00E+02</c:v>
                </c:pt>
                <c:pt idx="93644">
                  <c:v>6.00E+02</c:v>
                </c:pt>
                <c:pt idx="93645">
                  <c:v>6.00E+02</c:v>
                </c:pt>
                <c:pt idx="93646">
                  <c:v>6.00E+02</c:v>
                </c:pt>
                <c:pt idx="93647">
                  <c:v>6.00E+02</c:v>
                </c:pt>
                <c:pt idx="93648">
                  <c:v>6.00E+02</c:v>
                </c:pt>
                <c:pt idx="93649">
                  <c:v>6.00E+02</c:v>
                </c:pt>
                <c:pt idx="93650">
                  <c:v>6.00E+02</c:v>
                </c:pt>
                <c:pt idx="93651">
                  <c:v>6.00E+02</c:v>
                </c:pt>
                <c:pt idx="93652">
                  <c:v>6.00E+02</c:v>
                </c:pt>
                <c:pt idx="93653">
                  <c:v>6.00E+02</c:v>
                </c:pt>
                <c:pt idx="93654">
                  <c:v>6.00E+02</c:v>
                </c:pt>
                <c:pt idx="93655">
                  <c:v>6.00E+02</c:v>
                </c:pt>
                <c:pt idx="93656">
                  <c:v>6.00E+02</c:v>
                </c:pt>
                <c:pt idx="93657">
                  <c:v>6.00E+02</c:v>
                </c:pt>
                <c:pt idx="93658">
                  <c:v>6.00E+02</c:v>
                </c:pt>
                <c:pt idx="93659">
                  <c:v>6.00E+02</c:v>
                </c:pt>
                <c:pt idx="93660">
                  <c:v>6.00E+02</c:v>
                </c:pt>
                <c:pt idx="93661">
                  <c:v>6.00E+02</c:v>
                </c:pt>
                <c:pt idx="93662">
                  <c:v>6.00E+02</c:v>
                </c:pt>
                <c:pt idx="93663">
                  <c:v>6.00E+02</c:v>
                </c:pt>
                <c:pt idx="93664">
                  <c:v>6.00E+02</c:v>
                </c:pt>
                <c:pt idx="93665">
                  <c:v>6.00E+02</c:v>
                </c:pt>
                <c:pt idx="93666">
                  <c:v>6.00E+02</c:v>
                </c:pt>
                <c:pt idx="93667">
                  <c:v>6.00E+02</c:v>
                </c:pt>
                <c:pt idx="93668">
                  <c:v>6.00E+02</c:v>
                </c:pt>
                <c:pt idx="93669">
                  <c:v>6.00E+02</c:v>
                </c:pt>
                <c:pt idx="93670">
                  <c:v>6.00E+02</c:v>
                </c:pt>
                <c:pt idx="93671">
                  <c:v>6.00E+02</c:v>
                </c:pt>
                <c:pt idx="93672">
                  <c:v>6.00E+02</c:v>
                </c:pt>
                <c:pt idx="93673">
                  <c:v>6.00E+02</c:v>
                </c:pt>
                <c:pt idx="93674">
                  <c:v>6.00E+02</c:v>
                </c:pt>
                <c:pt idx="93675">
                  <c:v>6.00E+02</c:v>
                </c:pt>
                <c:pt idx="93676">
                  <c:v>6.00E+02</c:v>
                </c:pt>
                <c:pt idx="93677">
                  <c:v>6.00E+02</c:v>
                </c:pt>
                <c:pt idx="93678">
                  <c:v>6.00E+02</c:v>
                </c:pt>
                <c:pt idx="93679">
                  <c:v>6.00E+02</c:v>
                </c:pt>
                <c:pt idx="93680">
                  <c:v>6.00E+02</c:v>
                </c:pt>
                <c:pt idx="93681">
                  <c:v>6.00E+02</c:v>
                </c:pt>
                <c:pt idx="93682">
                  <c:v>6.00E+02</c:v>
                </c:pt>
                <c:pt idx="93683">
                  <c:v>6.00E+02</c:v>
                </c:pt>
                <c:pt idx="93684">
                  <c:v>6.00E+02</c:v>
                </c:pt>
                <c:pt idx="93685">
                  <c:v>6.00E+02</c:v>
                </c:pt>
                <c:pt idx="93686">
                  <c:v>6.00E+02</c:v>
                </c:pt>
                <c:pt idx="93687">
                  <c:v>6.00E+02</c:v>
                </c:pt>
                <c:pt idx="93688">
                  <c:v>6.00E+02</c:v>
                </c:pt>
                <c:pt idx="93689">
                  <c:v>6.00E+02</c:v>
                </c:pt>
                <c:pt idx="93690">
                  <c:v>6.00E+02</c:v>
                </c:pt>
                <c:pt idx="93691">
                  <c:v>6.00E+02</c:v>
                </c:pt>
                <c:pt idx="93692">
                  <c:v>6.00E+02</c:v>
                </c:pt>
                <c:pt idx="93693">
                  <c:v>6.00E+02</c:v>
                </c:pt>
                <c:pt idx="93694">
                  <c:v>6.00E+02</c:v>
                </c:pt>
                <c:pt idx="93695">
                  <c:v>6.00E+02</c:v>
                </c:pt>
                <c:pt idx="93696">
                  <c:v>6.00E+02</c:v>
                </c:pt>
                <c:pt idx="93697">
                  <c:v>6.00E+02</c:v>
                </c:pt>
                <c:pt idx="93698">
                  <c:v>6.00E+02</c:v>
                </c:pt>
                <c:pt idx="93699">
                  <c:v>6.00E+02</c:v>
                </c:pt>
                <c:pt idx="93700">
                  <c:v>6.00E+02</c:v>
                </c:pt>
                <c:pt idx="93701">
                  <c:v>6.00E+02</c:v>
                </c:pt>
                <c:pt idx="93702">
                  <c:v>6.00E+02</c:v>
                </c:pt>
                <c:pt idx="93703">
                  <c:v>6.00E+02</c:v>
                </c:pt>
                <c:pt idx="93704">
                  <c:v>6.00E+02</c:v>
                </c:pt>
                <c:pt idx="93705">
                  <c:v>6.00E+02</c:v>
                </c:pt>
                <c:pt idx="93706">
                  <c:v>6.00E+02</c:v>
                </c:pt>
                <c:pt idx="93707">
                  <c:v>6.00E+02</c:v>
                </c:pt>
                <c:pt idx="93708">
                  <c:v>6.00E+02</c:v>
                </c:pt>
                <c:pt idx="93709">
                  <c:v>6.00E+02</c:v>
                </c:pt>
                <c:pt idx="93710">
                  <c:v>6.00E+02</c:v>
                </c:pt>
                <c:pt idx="93711">
                  <c:v>6.00E+02</c:v>
                </c:pt>
                <c:pt idx="93712">
                  <c:v>6.00E+02</c:v>
                </c:pt>
                <c:pt idx="93713">
                  <c:v>6.00E+02</c:v>
                </c:pt>
                <c:pt idx="93714">
                  <c:v>6.00E+02</c:v>
                </c:pt>
                <c:pt idx="93715">
                  <c:v>6.00E+02</c:v>
                </c:pt>
                <c:pt idx="93716">
                  <c:v>6.00E+02</c:v>
                </c:pt>
                <c:pt idx="93717">
                  <c:v>6.00E+02</c:v>
                </c:pt>
                <c:pt idx="93718">
                  <c:v>6.00E+02</c:v>
                </c:pt>
                <c:pt idx="93719">
                  <c:v>6.00E+02</c:v>
                </c:pt>
                <c:pt idx="93720">
                  <c:v>6.00E+02</c:v>
                </c:pt>
                <c:pt idx="93721">
                  <c:v>6.00E+02</c:v>
                </c:pt>
                <c:pt idx="93722">
                  <c:v>6.00E+02</c:v>
                </c:pt>
                <c:pt idx="93723">
                  <c:v>6.00E+02</c:v>
                </c:pt>
                <c:pt idx="93724">
                  <c:v>6.00E+02</c:v>
                </c:pt>
                <c:pt idx="93725">
                  <c:v>6.00E+02</c:v>
                </c:pt>
                <c:pt idx="93726">
                  <c:v>6.00E+02</c:v>
                </c:pt>
                <c:pt idx="93727">
                  <c:v>6.00E+02</c:v>
                </c:pt>
                <c:pt idx="93728">
                  <c:v>6.00E+02</c:v>
                </c:pt>
                <c:pt idx="93729">
                  <c:v>6.00E+02</c:v>
                </c:pt>
                <c:pt idx="93730">
                  <c:v>6.00E+02</c:v>
                </c:pt>
                <c:pt idx="93731">
                  <c:v>6.00E+02</c:v>
                </c:pt>
                <c:pt idx="93732">
                  <c:v>6.00E+02</c:v>
                </c:pt>
                <c:pt idx="93733">
                  <c:v>6.00E+02</c:v>
                </c:pt>
                <c:pt idx="93734">
                  <c:v>6.00E+02</c:v>
                </c:pt>
                <c:pt idx="93735">
                  <c:v>6.00E+02</c:v>
                </c:pt>
                <c:pt idx="93736">
                  <c:v>6.00E+02</c:v>
                </c:pt>
                <c:pt idx="93737">
                  <c:v>6.00E+02</c:v>
                </c:pt>
                <c:pt idx="93738">
                  <c:v>6.00E+02</c:v>
                </c:pt>
                <c:pt idx="93739">
                  <c:v>6.00E+02</c:v>
                </c:pt>
                <c:pt idx="93740">
                  <c:v>6.00E+02</c:v>
                </c:pt>
                <c:pt idx="93741">
                  <c:v>6.00E+02</c:v>
                </c:pt>
                <c:pt idx="93742">
                  <c:v>6.00E+02</c:v>
                </c:pt>
                <c:pt idx="93743">
                  <c:v>6.00E+02</c:v>
                </c:pt>
                <c:pt idx="93744">
                  <c:v>6.00E+02</c:v>
                </c:pt>
                <c:pt idx="93745">
                  <c:v>6.00E+02</c:v>
                </c:pt>
                <c:pt idx="93746">
                  <c:v>6.00E+02</c:v>
                </c:pt>
                <c:pt idx="93747">
                  <c:v>6.00E+02</c:v>
                </c:pt>
                <c:pt idx="93748">
                  <c:v>6.00E+02</c:v>
                </c:pt>
                <c:pt idx="93749">
                  <c:v>6.00E+02</c:v>
                </c:pt>
                <c:pt idx="93750">
                  <c:v>6.00E+02</c:v>
                </c:pt>
                <c:pt idx="93751">
                  <c:v>6.00E+02</c:v>
                </c:pt>
                <c:pt idx="93752">
                  <c:v>6.00E+02</c:v>
                </c:pt>
                <c:pt idx="93753">
                  <c:v>6.00E+02</c:v>
                </c:pt>
                <c:pt idx="93754">
                  <c:v>6.00E+02</c:v>
                </c:pt>
                <c:pt idx="93755">
                  <c:v>6.00E+02</c:v>
                </c:pt>
                <c:pt idx="93756">
                  <c:v>6.00E+02</c:v>
                </c:pt>
                <c:pt idx="93757">
                  <c:v>6.00E+02</c:v>
                </c:pt>
                <c:pt idx="93758">
                  <c:v>6.00E+02</c:v>
                </c:pt>
                <c:pt idx="93759">
                  <c:v>6.00E+02</c:v>
                </c:pt>
                <c:pt idx="93760">
                  <c:v>6.00E+02</c:v>
                </c:pt>
                <c:pt idx="93761">
                  <c:v>6.00E+02</c:v>
                </c:pt>
                <c:pt idx="93762">
                  <c:v>6.00E+02</c:v>
                </c:pt>
                <c:pt idx="93763">
                  <c:v>6.00E+02</c:v>
                </c:pt>
                <c:pt idx="93764">
                  <c:v>6.00E+02</c:v>
                </c:pt>
                <c:pt idx="93765">
                  <c:v>6.00E+02</c:v>
                </c:pt>
                <c:pt idx="93766">
                  <c:v>6.00E+02</c:v>
                </c:pt>
                <c:pt idx="93767">
                  <c:v>6.00E+02</c:v>
                </c:pt>
                <c:pt idx="93768">
                  <c:v>6.00E+02</c:v>
                </c:pt>
                <c:pt idx="93769">
                  <c:v>6.00E+02</c:v>
                </c:pt>
                <c:pt idx="93770">
                  <c:v>6.00E+02</c:v>
                </c:pt>
                <c:pt idx="93771">
                  <c:v>6.00E+02</c:v>
                </c:pt>
                <c:pt idx="93772">
                  <c:v>6.00E+02</c:v>
                </c:pt>
                <c:pt idx="93773">
                  <c:v>6.00E+02</c:v>
                </c:pt>
                <c:pt idx="93774">
                  <c:v>6.00E+02</c:v>
                </c:pt>
                <c:pt idx="93775">
                  <c:v>6.00E+02</c:v>
                </c:pt>
                <c:pt idx="93776">
                  <c:v>6.00E+02</c:v>
                </c:pt>
                <c:pt idx="93777">
                  <c:v>6.00E+02</c:v>
                </c:pt>
                <c:pt idx="93778">
                  <c:v>6.00E+02</c:v>
                </c:pt>
                <c:pt idx="93779">
                  <c:v>6.00E+02</c:v>
                </c:pt>
                <c:pt idx="93780">
                  <c:v>6.00E+02</c:v>
                </c:pt>
                <c:pt idx="93781">
                  <c:v>6.00E+02</c:v>
                </c:pt>
                <c:pt idx="93782">
                  <c:v>6.00E+02</c:v>
                </c:pt>
                <c:pt idx="93783">
                  <c:v>6.00E+02</c:v>
                </c:pt>
                <c:pt idx="93784">
                  <c:v>6.00E+02</c:v>
                </c:pt>
                <c:pt idx="93785">
                  <c:v>6.00E+02</c:v>
                </c:pt>
                <c:pt idx="93786">
                  <c:v>6.00E+02</c:v>
                </c:pt>
                <c:pt idx="93787">
                  <c:v>6.00E+02</c:v>
                </c:pt>
                <c:pt idx="93788">
                  <c:v>6.00E+02</c:v>
                </c:pt>
                <c:pt idx="93789">
                  <c:v>6.00E+02</c:v>
                </c:pt>
                <c:pt idx="93790">
                  <c:v>6.00E+02</c:v>
                </c:pt>
                <c:pt idx="93791">
                  <c:v>6.00E+02</c:v>
                </c:pt>
                <c:pt idx="93792">
                  <c:v>6.00E+02</c:v>
                </c:pt>
                <c:pt idx="93793">
                  <c:v>6.00E+02</c:v>
                </c:pt>
                <c:pt idx="93794">
                  <c:v>6.00E+02</c:v>
                </c:pt>
                <c:pt idx="93795">
                  <c:v>6.00E+02</c:v>
                </c:pt>
                <c:pt idx="93796">
                  <c:v>6.00E+02</c:v>
                </c:pt>
                <c:pt idx="93797">
                  <c:v>6.00E+02</c:v>
                </c:pt>
                <c:pt idx="93798">
                  <c:v>6.00E+02</c:v>
                </c:pt>
                <c:pt idx="93799">
                  <c:v>6.00E+02</c:v>
                </c:pt>
                <c:pt idx="93800">
                  <c:v>6.00E+02</c:v>
                </c:pt>
                <c:pt idx="93801">
                  <c:v>6.00E+02</c:v>
                </c:pt>
                <c:pt idx="93802">
                  <c:v>6.00E+02</c:v>
                </c:pt>
                <c:pt idx="93803">
                  <c:v>6.00E+02</c:v>
                </c:pt>
                <c:pt idx="93804">
                  <c:v>6.00E+02</c:v>
                </c:pt>
                <c:pt idx="93805">
                  <c:v>6.00E+02</c:v>
                </c:pt>
                <c:pt idx="93806">
                  <c:v>6.00E+02</c:v>
                </c:pt>
                <c:pt idx="93807">
                  <c:v>6.00E+02</c:v>
                </c:pt>
                <c:pt idx="93808">
                  <c:v>6.00E+02</c:v>
                </c:pt>
                <c:pt idx="93809">
                  <c:v>6.00E+02</c:v>
                </c:pt>
                <c:pt idx="93810">
                  <c:v>6.00E+02</c:v>
                </c:pt>
                <c:pt idx="93811">
                  <c:v>6.00E+02</c:v>
                </c:pt>
                <c:pt idx="93812">
                  <c:v>6.00E+02</c:v>
                </c:pt>
                <c:pt idx="93813">
                  <c:v>6.00E+02</c:v>
                </c:pt>
                <c:pt idx="93814">
                  <c:v>6.00E+02</c:v>
                </c:pt>
                <c:pt idx="93815">
                  <c:v>6.00E+02</c:v>
                </c:pt>
                <c:pt idx="93816">
                  <c:v>6.00E+02</c:v>
                </c:pt>
                <c:pt idx="93817">
                  <c:v>6.00E+02</c:v>
                </c:pt>
                <c:pt idx="93818">
                  <c:v>6.00E+02</c:v>
                </c:pt>
                <c:pt idx="93819">
                  <c:v>6.00E+02</c:v>
                </c:pt>
                <c:pt idx="93820">
                  <c:v>6.00E+02</c:v>
                </c:pt>
                <c:pt idx="93821">
                  <c:v>6.00E+02</c:v>
                </c:pt>
                <c:pt idx="93822">
                  <c:v>6.00E+02</c:v>
                </c:pt>
                <c:pt idx="93823">
                  <c:v>6.00E+02</c:v>
                </c:pt>
                <c:pt idx="93824">
                  <c:v>6.00E+02</c:v>
                </c:pt>
                <c:pt idx="93825">
                  <c:v>6.00E+02</c:v>
                </c:pt>
                <c:pt idx="93826">
                  <c:v>6.00E+02</c:v>
                </c:pt>
                <c:pt idx="93827">
                  <c:v>6.00E+02</c:v>
                </c:pt>
                <c:pt idx="93828">
                  <c:v>6.00E+02</c:v>
                </c:pt>
                <c:pt idx="93829">
                  <c:v>6.00E+02</c:v>
                </c:pt>
                <c:pt idx="93830">
                  <c:v>6.00E+02</c:v>
                </c:pt>
                <c:pt idx="93831">
                  <c:v>6.00E+02</c:v>
                </c:pt>
                <c:pt idx="93832">
                  <c:v>6.00E+02</c:v>
                </c:pt>
                <c:pt idx="93833">
                  <c:v>6.00E+02</c:v>
                </c:pt>
                <c:pt idx="93834">
                  <c:v>6.00E+02</c:v>
                </c:pt>
                <c:pt idx="93835">
                  <c:v>6.00E+02</c:v>
                </c:pt>
                <c:pt idx="93836">
                  <c:v>6.00E+02</c:v>
                </c:pt>
                <c:pt idx="93837">
                  <c:v>6.00E+02</c:v>
                </c:pt>
                <c:pt idx="93838">
                  <c:v>6.00E+02</c:v>
                </c:pt>
                <c:pt idx="93839">
                  <c:v>6.00E+02</c:v>
                </c:pt>
                <c:pt idx="93840">
                  <c:v>6.00E+02</c:v>
                </c:pt>
                <c:pt idx="93841">
                  <c:v>6.00E+02</c:v>
                </c:pt>
                <c:pt idx="93842">
                  <c:v>6.00E+02</c:v>
                </c:pt>
                <c:pt idx="93843">
                  <c:v>6.00E+02</c:v>
                </c:pt>
                <c:pt idx="93844">
                  <c:v>6.00E+02</c:v>
                </c:pt>
                <c:pt idx="93845">
                  <c:v>6.00E+02</c:v>
                </c:pt>
                <c:pt idx="93846">
                  <c:v>6.00E+02</c:v>
                </c:pt>
                <c:pt idx="93847">
                  <c:v>6.00E+02</c:v>
                </c:pt>
                <c:pt idx="93848">
                  <c:v>6.00E+02</c:v>
                </c:pt>
                <c:pt idx="93849">
                  <c:v>6.00E+02</c:v>
                </c:pt>
                <c:pt idx="93850">
                  <c:v>6.00E+02</c:v>
                </c:pt>
                <c:pt idx="93851">
                  <c:v>6.00E+02</c:v>
                </c:pt>
                <c:pt idx="93852">
                  <c:v>6.00E+02</c:v>
                </c:pt>
                <c:pt idx="93853">
                  <c:v>6.00E+02</c:v>
                </c:pt>
                <c:pt idx="93854">
                  <c:v>6.00E+02</c:v>
                </c:pt>
                <c:pt idx="93855">
                  <c:v>6.00E+02</c:v>
                </c:pt>
                <c:pt idx="93856">
                  <c:v>6.00E+02</c:v>
                </c:pt>
                <c:pt idx="93857">
                  <c:v>6.00E+02</c:v>
                </c:pt>
                <c:pt idx="93858">
                  <c:v>6.00E+02</c:v>
                </c:pt>
                <c:pt idx="93859">
                  <c:v>6.00E+02</c:v>
                </c:pt>
                <c:pt idx="93860">
                  <c:v>6.00E+02</c:v>
                </c:pt>
                <c:pt idx="93861">
                  <c:v>6.00E+02</c:v>
                </c:pt>
                <c:pt idx="93862">
                  <c:v>6.00E+02</c:v>
                </c:pt>
                <c:pt idx="93863">
                  <c:v>6.00E+02</c:v>
                </c:pt>
                <c:pt idx="93864">
                  <c:v>6.00E+02</c:v>
                </c:pt>
                <c:pt idx="93865">
                  <c:v>6.00E+02</c:v>
                </c:pt>
                <c:pt idx="93866">
                  <c:v>6.00E+02</c:v>
                </c:pt>
                <c:pt idx="93867">
                  <c:v>6.00E+02</c:v>
                </c:pt>
                <c:pt idx="93868">
                  <c:v>6.00E+02</c:v>
                </c:pt>
                <c:pt idx="93869">
                  <c:v>6.00E+02</c:v>
                </c:pt>
                <c:pt idx="93870">
                  <c:v>6.00E+02</c:v>
                </c:pt>
                <c:pt idx="93871">
                  <c:v>6.00E+02</c:v>
                </c:pt>
                <c:pt idx="93872">
                  <c:v>6.00E+02</c:v>
                </c:pt>
                <c:pt idx="93873">
                  <c:v>6.00E+02</c:v>
                </c:pt>
                <c:pt idx="93874">
                  <c:v>6.00E+02</c:v>
                </c:pt>
                <c:pt idx="93875">
                  <c:v>6.00E+02</c:v>
                </c:pt>
                <c:pt idx="93876">
                  <c:v>6.00E+02</c:v>
                </c:pt>
                <c:pt idx="93877">
                  <c:v>6.00E+02</c:v>
                </c:pt>
                <c:pt idx="93878">
                  <c:v>6.00E+02</c:v>
                </c:pt>
                <c:pt idx="93879">
                  <c:v>6.00E+02</c:v>
                </c:pt>
                <c:pt idx="93880">
                  <c:v>6.00E+02</c:v>
                </c:pt>
                <c:pt idx="93881">
                  <c:v>6.00E+02</c:v>
                </c:pt>
                <c:pt idx="93882">
                  <c:v>6.00E+02</c:v>
                </c:pt>
                <c:pt idx="93883">
                  <c:v>6.00E+02</c:v>
                </c:pt>
                <c:pt idx="93884">
                  <c:v>6.00E+02</c:v>
                </c:pt>
                <c:pt idx="93885">
                  <c:v>6.00E+02</c:v>
                </c:pt>
                <c:pt idx="93886">
                  <c:v>6.00E+02</c:v>
                </c:pt>
                <c:pt idx="93887">
                  <c:v>6.00E+02</c:v>
                </c:pt>
                <c:pt idx="93888">
                  <c:v>6.00E+02</c:v>
                </c:pt>
                <c:pt idx="93889">
                  <c:v>6.00E+02</c:v>
                </c:pt>
                <c:pt idx="93890">
                  <c:v>6.00E+02</c:v>
                </c:pt>
                <c:pt idx="93891">
                  <c:v>6.00E+02</c:v>
                </c:pt>
                <c:pt idx="93892">
                  <c:v>6.00E+02</c:v>
                </c:pt>
                <c:pt idx="93893">
                  <c:v>6.00E+02</c:v>
                </c:pt>
                <c:pt idx="93894">
                  <c:v>6.00E+02</c:v>
                </c:pt>
                <c:pt idx="93895">
                  <c:v>6.00E+02</c:v>
                </c:pt>
                <c:pt idx="93896">
                  <c:v>6.00E+02</c:v>
                </c:pt>
                <c:pt idx="93897">
                  <c:v>6.00E+02</c:v>
                </c:pt>
                <c:pt idx="93898">
                  <c:v>6.00E+02</c:v>
                </c:pt>
                <c:pt idx="93899">
                  <c:v>6.00E+02</c:v>
                </c:pt>
                <c:pt idx="93900">
                  <c:v>6.00E+02</c:v>
                </c:pt>
                <c:pt idx="93901">
                  <c:v>6.00E+02</c:v>
                </c:pt>
                <c:pt idx="93902">
                  <c:v>6.00E+02</c:v>
                </c:pt>
                <c:pt idx="93903">
                  <c:v>6.00E+02</c:v>
                </c:pt>
                <c:pt idx="93904">
                  <c:v>6.00E+02</c:v>
                </c:pt>
                <c:pt idx="93905">
                  <c:v>6.00E+02</c:v>
                </c:pt>
                <c:pt idx="93906">
                  <c:v>6.00E+02</c:v>
                </c:pt>
                <c:pt idx="93907">
                  <c:v>6.00E+02</c:v>
                </c:pt>
                <c:pt idx="93908">
                  <c:v>6.00E+02</c:v>
                </c:pt>
                <c:pt idx="93909">
                  <c:v>6.00E+02</c:v>
                </c:pt>
                <c:pt idx="93910">
                  <c:v>6.00E+02</c:v>
                </c:pt>
                <c:pt idx="93911">
                  <c:v>6.00E+02</c:v>
                </c:pt>
                <c:pt idx="93912">
                  <c:v>6.00E+02</c:v>
                </c:pt>
                <c:pt idx="93913">
                  <c:v>6.00E+02</c:v>
                </c:pt>
                <c:pt idx="93914">
                  <c:v>6.00E+02</c:v>
                </c:pt>
                <c:pt idx="93915">
                  <c:v>6.00E+02</c:v>
                </c:pt>
                <c:pt idx="93916">
                  <c:v>6.00E+02</c:v>
                </c:pt>
                <c:pt idx="93917">
                  <c:v>6.00E+02</c:v>
                </c:pt>
                <c:pt idx="93918">
                  <c:v>6.00E+02</c:v>
                </c:pt>
                <c:pt idx="93919">
                  <c:v>6.00E+02</c:v>
                </c:pt>
                <c:pt idx="93920">
                  <c:v>6.00E+02</c:v>
                </c:pt>
                <c:pt idx="93921">
                  <c:v>6.00E+02</c:v>
                </c:pt>
                <c:pt idx="93922">
                  <c:v>6.00E+02</c:v>
                </c:pt>
                <c:pt idx="93923">
                  <c:v>6.00E+02</c:v>
                </c:pt>
                <c:pt idx="93924">
                  <c:v>6.00E+02</c:v>
                </c:pt>
                <c:pt idx="93925">
                  <c:v>6.00E+02</c:v>
                </c:pt>
                <c:pt idx="93926">
                  <c:v>6.00E+02</c:v>
                </c:pt>
                <c:pt idx="93927">
                  <c:v>6.00E+02</c:v>
                </c:pt>
                <c:pt idx="93928">
                  <c:v>6.00E+02</c:v>
                </c:pt>
                <c:pt idx="93929">
                  <c:v>6.00E+02</c:v>
                </c:pt>
                <c:pt idx="93930">
                  <c:v>6.00E+02</c:v>
                </c:pt>
                <c:pt idx="93931">
                  <c:v>6.00E+02</c:v>
                </c:pt>
                <c:pt idx="93932">
                  <c:v>6.00E+02</c:v>
                </c:pt>
                <c:pt idx="93933">
                  <c:v>6.00E+02</c:v>
                </c:pt>
                <c:pt idx="93934">
                  <c:v>6.00E+02</c:v>
                </c:pt>
                <c:pt idx="93935">
                  <c:v>6.00E+02</c:v>
                </c:pt>
                <c:pt idx="93936">
                  <c:v>6.00E+02</c:v>
                </c:pt>
                <c:pt idx="93937">
                  <c:v>6.00E+02</c:v>
                </c:pt>
                <c:pt idx="93938">
                  <c:v>6.00E+02</c:v>
                </c:pt>
                <c:pt idx="93939">
                  <c:v>6.00E+02</c:v>
                </c:pt>
                <c:pt idx="93940">
                  <c:v>6.00E+02</c:v>
                </c:pt>
                <c:pt idx="93941">
                  <c:v>6.00E+02</c:v>
                </c:pt>
                <c:pt idx="93942">
                  <c:v>6.00E+02</c:v>
                </c:pt>
                <c:pt idx="93943">
                  <c:v>6.00E+02</c:v>
                </c:pt>
                <c:pt idx="93944">
                  <c:v>6.00E+02</c:v>
                </c:pt>
                <c:pt idx="93945">
                  <c:v>6.00E+02</c:v>
                </c:pt>
                <c:pt idx="93946">
                  <c:v>6.00E+02</c:v>
                </c:pt>
                <c:pt idx="93947">
                  <c:v>6.00E+02</c:v>
                </c:pt>
                <c:pt idx="93948">
                  <c:v>6.00E+02</c:v>
                </c:pt>
                <c:pt idx="93949">
                  <c:v>6.00E+02</c:v>
                </c:pt>
                <c:pt idx="93950">
                  <c:v>6.00E+02</c:v>
                </c:pt>
                <c:pt idx="93951">
                  <c:v>6.00E+02</c:v>
                </c:pt>
                <c:pt idx="93952">
                  <c:v>6.00E+02</c:v>
                </c:pt>
                <c:pt idx="93953">
                  <c:v>6.00E+02</c:v>
                </c:pt>
                <c:pt idx="93954">
                  <c:v>6.00E+02</c:v>
                </c:pt>
                <c:pt idx="93955">
                  <c:v>6.00E+02</c:v>
                </c:pt>
                <c:pt idx="93956">
                  <c:v>6.00E+02</c:v>
                </c:pt>
                <c:pt idx="93957">
                  <c:v>6.00E+02</c:v>
                </c:pt>
                <c:pt idx="93958">
                  <c:v>6.00E+02</c:v>
                </c:pt>
                <c:pt idx="93959">
                  <c:v>6.00E+02</c:v>
                </c:pt>
                <c:pt idx="93960">
                  <c:v>6.00E+02</c:v>
                </c:pt>
                <c:pt idx="93961">
                  <c:v>6.00E+02</c:v>
                </c:pt>
                <c:pt idx="93962">
                  <c:v>6.00E+02</c:v>
                </c:pt>
                <c:pt idx="93963">
                  <c:v>6.00E+02</c:v>
                </c:pt>
                <c:pt idx="93964">
                  <c:v>6.00E+02</c:v>
                </c:pt>
                <c:pt idx="93965">
                  <c:v>6.00E+02</c:v>
                </c:pt>
                <c:pt idx="93966">
                  <c:v>6.00E+02</c:v>
                </c:pt>
                <c:pt idx="93967">
                  <c:v>6.00E+02</c:v>
                </c:pt>
                <c:pt idx="93968">
                  <c:v>6.00E+02</c:v>
                </c:pt>
                <c:pt idx="93969">
                  <c:v>6.00E+02</c:v>
                </c:pt>
                <c:pt idx="93970">
                  <c:v>6.00E+02</c:v>
                </c:pt>
                <c:pt idx="93971">
                  <c:v>6.00E+02</c:v>
                </c:pt>
                <c:pt idx="93972">
                  <c:v>6.00E+02</c:v>
                </c:pt>
                <c:pt idx="93973">
                  <c:v>6.00E+02</c:v>
                </c:pt>
                <c:pt idx="93974">
                  <c:v>6.00E+02</c:v>
                </c:pt>
                <c:pt idx="93975">
                  <c:v>6.00E+02</c:v>
                </c:pt>
                <c:pt idx="93976">
                  <c:v>6.00E+02</c:v>
                </c:pt>
                <c:pt idx="93977">
                  <c:v>6.00E+02</c:v>
                </c:pt>
                <c:pt idx="93978">
                  <c:v>6.00E+02</c:v>
                </c:pt>
                <c:pt idx="93979">
                  <c:v>6.00E+02</c:v>
                </c:pt>
                <c:pt idx="93980">
                  <c:v>6.00E+02</c:v>
                </c:pt>
                <c:pt idx="93981">
                  <c:v>6.00E+02</c:v>
                </c:pt>
                <c:pt idx="93982">
                  <c:v>6.00E+02</c:v>
                </c:pt>
                <c:pt idx="93983">
                  <c:v>6.00E+02</c:v>
                </c:pt>
                <c:pt idx="93984">
                  <c:v>6.00E+02</c:v>
                </c:pt>
                <c:pt idx="93985">
                  <c:v>6.00E+02</c:v>
                </c:pt>
                <c:pt idx="93986">
                  <c:v>6.00E+02</c:v>
                </c:pt>
                <c:pt idx="93987">
                  <c:v>6.00E+02</c:v>
                </c:pt>
                <c:pt idx="93988">
                  <c:v>6.00E+02</c:v>
                </c:pt>
                <c:pt idx="93989">
                  <c:v>6.00E+02</c:v>
                </c:pt>
                <c:pt idx="93990">
                  <c:v>6.00E+02</c:v>
                </c:pt>
                <c:pt idx="93991">
                  <c:v>6.00E+02</c:v>
                </c:pt>
                <c:pt idx="93992">
                  <c:v>6.00E+02</c:v>
                </c:pt>
                <c:pt idx="93993">
                  <c:v>6.00E+02</c:v>
                </c:pt>
                <c:pt idx="93994">
                  <c:v>6.00E+02</c:v>
                </c:pt>
                <c:pt idx="93995">
                  <c:v>6.00E+02</c:v>
                </c:pt>
                <c:pt idx="93996">
                  <c:v>6.00E+02</c:v>
                </c:pt>
                <c:pt idx="93997">
                  <c:v>6.00E+02</c:v>
                </c:pt>
                <c:pt idx="93998">
                  <c:v>6.00E+02</c:v>
                </c:pt>
                <c:pt idx="93999">
                  <c:v>6.00E+02</c:v>
                </c:pt>
                <c:pt idx="94000">
                  <c:v>6.00E+02</c:v>
                </c:pt>
                <c:pt idx="94001">
                  <c:v>6.00E+02</c:v>
                </c:pt>
                <c:pt idx="94002">
                  <c:v>6.00E+02</c:v>
                </c:pt>
                <c:pt idx="94003">
                  <c:v>6.00E+02</c:v>
                </c:pt>
                <c:pt idx="94004">
                  <c:v>6.00E+02</c:v>
                </c:pt>
                <c:pt idx="94005">
                  <c:v>6.00E+02</c:v>
                </c:pt>
                <c:pt idx="94006">
                  <c:v>6.00E+02</c:v>
                </c:pt>
                <c:pt idx="94007">
                  <c:v>6.00E+02</c:v>
                </c:pt>
                <c:pt idx="94008">
                  <c:v>6.00E+02</c:v>
                </c:pt>
                <c:pt idx="94009">
                  <c:v>6.00E+02</c:v>
                </c:pt>
                <c:pt idx="94010">
                  <c:v>6.00E+02</c:v>
                </c:pt>
                <c:pt idx="94011">
                  <c:v>6.00E+02</c:v>
                </c:pt>
                <c:pt idx="94012">
                  <c:v>6.00E+02</c:v>
                </c:pt>
                <c:pt idx="94013">
                  <c:v>6.00E+02</c:v>
                </c:pt>
                <c:pt idx="94014">
                  <c:v>6.00E+02</c:v>
                </c:pt>
                <c:pt idx="94015">
                  <c:v>6.00E+02</c:v>
                </c:pt>
                <c:pt idx="94016">
                  <c:v>6.00E+02</c:v>
                </c:pt>
                <c:pt idx="94017">
                  <c:v>6.00E+02</c:v>
                </c:pt>
                <c:pt idx="94018">
                  <c:v>6.00E+02</c:v>
                </c:pt>
                <c:pt idx="94019">
                  <c:v>6.00E+02</c:v>
                </c:pt>
                <c:pt idx="94020">
                  <c:v>6.00E+02</c:v>
                </c:pt>
                <c:pt idx="94021">
                  <c:v>6.00E+02</c:v>
                </c:pt>
                <c:pt idx="94022">
                  <c:v>6.00E+02</c:v>
                </c:pt>
                <c:pt idx="94023">
                  <c:v>6.00E+02</c:v>
                </c:pt>
                <c:pt idx="94024">
                  <c:v>6.00E+02</c:v>
                </c:pt>
                <c:pt idx="94025">
                  <c:v>6.00E+02</c:v>
                </c:pt>
                <c:pt idx="94026">
                  <c:v>6.00E+02</c:v>
                </c:pt>
                <c:pt idx="94027">
                  <c:v>6.00E+02</c:v>
                </c:pt>
                <c:pt idx="94028">
                  <c:v>6.00E+02</c:v>
                </c:pt>
                <c:pt idx="94029">
                  <c:v>6.00E+02</c:v>
                </c:pt>
                <c:pt idx="94030">
                  <c:v>6.00E+02</c:v>
                </c:pt>
                <c:pt idx="94031">
                  <c:v>6.00E+02</c:v>
                </c:pt>
                <c:pt idx="94032">
                  <c:v>6.00E+02</c:v>
                </c:pt>
                <c:pt idx="94033">
                  <c:v>6.00E+02</c:v>
                </c:pt>
                <c:pt idx="94034">
                  <c:v>6.00E+02</c:v>
                </c:pt>
                <c:pt idx="94035">
                  <c:v>6.00E+02</c:v>
                </c:pt>
                <c:pt idx="94036">
                  <c:v>6.00E+02</c:v>
                </c:pt>
                <c:pt idx="94037">
                  <c:v>6.00E+02</c:v>
                </c:pt>
                <c:pt idx="94038">
                  <c:v>6.00E+02</c:v>
                </c:pt>
                <c:pt idx="94039">
                  <c:v>6.00E+02</c:v>
                </c:pt>
                <c:pt idx="94040">
                  <c:v>6.00E+02</c:v>
                </c:pt>
                <c:pt idx="94041">
                  <c:v>6.00E+02</c:v>
                </c:pt>
                <c:pt idx="94042">
                  <c:v>6.00E+02</c:v>
                </c:pt>
                <c:pt idx="94043">
                  <c:v>6.00E+02</c:v>
                </c:pt>
                <c:pt idx="94044">
                  <c:v>6.00E+02</c:v>
                </c:pt>
                <c:pt idx="94045">
                  <c:v>6.00E+02</c:v>
                </c:pt>
                <c:pt idx="94046">
                  <c:v>6.00E+02</c:v>
                </c:pt>
                <c:pt idx="94047">
                  <c:v>6.00E+02</c:v>
                </c:pt>
                <c:pt idx="94048">
                  <c:v>6.00E+02</c:v>
                </c:pt>
                <c:pt idx="94049">
                  <c:v>6.00E+02</c:v>
                </c:pt>
                <c:pt idx="94050">
                  <c:v>6.00E+02</c:v>
                </c:pt>
                <c:pt idx="94051">
                  <c:v>6.00E+02</c:v>
                </c:pt>
                <c:pt idx="94052">
                  <c:v>6.00E+02</c:v>
                </c:pt>
                <c:pt idx="94053">
                  <c:v>6.00E+02</c:v>
                </c:pt>
                <c:pt idx="94054">
                  <c:v>6.00E+02</c:v>
                </c:pt>
                <c:pt idx="94055">
                  <c:v>6.00E+02</c:v>
                </c:pt>
                <c:pt idx="94056">
                  <c:v>6.00E+02</c:v>
                </c:pt>
                <c:pt idx="94057">
                  <c:v>6.00E+02</c:v>
                </c:pt>
                <c:pt idx="94058">
                  <c:v>6.00E+02</c:v>
                </c:pt>
                <c:pt idx="94059">
                  <c:v>6.00E+02</c:v>
                </c:pt>
                <c:pt idx="94060">
                  <c:v>6.00E+02</c:v>
                </c:pt>
                <c:pt idx="94061">
                  <c:v>6.00E+02</c:v>
                </c:pt>
                <c:pt idx="94062">
                  <c:v>6.00E+02</c:v>
                </c:pt>
                <c:pt idx="94063">
                  <c:v>6.00E+02</c:v>
                </c:pt>
                <c:pt idx="94064">
                  <c:v>6.00E+02</c:v>
                </c:pt>
                <c:pt idx="94065">
                  <c:v>6.00E+02</c:v>
                </c:pt>
                <c:pt idx="94066">
                  <c:v>6.00E+02</c:v>
                </c:pt>
                <c:pt idx="94067">
                  <c:v>6.00E+02</c:v>
                </c:pt>
                <c:pt idx="94068">
                  <c:v>6.00E+02</c:v>
                </c:pt>
                <c:pt idx="94069">
                  <c:v>6.00E+02</c:v>
                </c:pt>
                <c:pt idx="94070">
                  <c:v>6.00E+02</c:v>
                </c:pt>
                <c:pt idx="94071">
                  <c:v>6.00E+02</c:v>
                </c:pt>
                <c:pt idx="94072">
                  <c:v>6.00E+02</c:v>
                </c:pt>
                <c:pt idx="94073">
                  <c:v>6.00E+02</c:v>
                </c:pt>
                <c:pt idx="94074">
                  <c:v>6.00E+02</c:v>
                </c:pt>
                <c:pt idx="94075">
                  <c:v>6.00E+02</c:v>
                </c:pt>
                <c:pt idx="94076">
                  <c:v>6.00E+02</c:v>
                </c:pt>
                <c:pt idx="94077">
                  <c:v>6.00E+02</c:v>
                </c:pt>
                <c:pt idx="94078">
                  <c:v>6.00E+02</c:v>
                </c:pt>
                <c:pt idx="94079">
                  <c:v>6.00E+02</c:v>
                </c:pt>
                <c:pt idx="94080">
                  <c:v>6.00E+02</c:v>
                </c:pt>
                <c:pt idx="94081">
                  <c:v>6.00E+02</c:v>
                </c:pt>
                <c:pt idx="94082">
                  <c:v>6.00E+02</c:v>
                </c:pt>
                <c:pt idx="94083">
                  <c:v>6.00E+02</c:v>
                </c:pt>
                <c:pt idx="94084">
                  <c:v>6.00E+02</c:v>
                </c:pt>
                <c:pt idx="94085">
                  <c:v>6.00E+02</c:v>
                </c:pt>
                <c:pt idx="94086">
                  <c:v>6.00E+02</c:v>
                </c:pt>
                <c:pt idx="94087">
                  <c:v>6.00E+02</c:v>
                </c:pt>
                <c:pt idx="94088">
                  <c:v>6.00E+02</c:v>
                </c:pt>
                <c:pt idx="94089">
                  <c:v>6.00E+02</c:v>
                </c:pt>
                <c:pt idx="94090">
                  <c:v>6.00E+02</c:v>
                </c:pt>
                <c:pt idx="94091">
                  <c:v>6.00E+02</c:v>
                </c:pt>
                <c:pt idx="94092">
                  <c:v>6.00E+02</c:v>
                </c:pt>
                <c:pt idx="94093">
                  <c:v>6.00E+02</c:v>
                </c:pt>
                <c:pt idx="94094">
                  <c:v>6.00E+02</c:v>
                </c:pt>
                <c:pt idx="94095">
                  <c:v>6.00E+02</c:v>
                </c:pt>
                <c:pt idx="94096">
                  <c:v>6.00E+02</c:v>
                </c:pt>
                <c:pt idx="94097">
                  <c:v>6.00E+02</c:v>
                </c:pt>
                <c:pt idx="94098">
                  <c:v>6.00E+02</c:v>
                </c:pt>
                <c:pt idx="94099">
                  <c:v>6.00E+02</c:v>
                </c:pt>
                <c:pt idx="94100">
                  <c:v>6.00E+02</c:v>
                </c:pt>
                <c:pt idx="94101">
                  <c:v>6.00E+02</c:v>
                </c:pt>
                <c:pt idx="94102">
                  <c:v>6.00E+02</c:v>
                </c:pt>
                <c:pt idx="94103">
                  <c:v>6.00E+02</c:v>
                </c:pt>
                <c:pt idx="94104">
                  <c:v>6.00E+02</c:v>
                </c:pt>
                <c:pt idx="94105">
                  <c:v>6.00E+02</c:v>
                </c:pt>
                <c:pt idx="94106">
                  <c:v>6.00E+02</c:v>
                </c:pt>
                <c:pt idx="94107">
                  <c:v>6.00E+02</c:v>
                </c:pt>
                <c:pt idx="94108">
                  <c:v>6.00E+02</c:v>
                </c:pt>
                <c:pt idx="94109">
                  <c:v>6.00E+02</c:v>
                </c:pt>
                <c:pt idx="94110">
                  <c:v>6.00E+02</c:v>
                </c:pt>
                <c:pt idx="94111">
                  <c:v>6.00E+02</c:v>
                </c:pt>
                <c:pt idx="94112">
                  <c:v>6.00E+02</c:v>
                </c:pt>
                <c:pt idx="94113">
                  <c:v>6.00E+02</c:v>
                </c:pt>
                <c:pt idx="94114">
                  <c:v>6.00E+02</c:v>
                </c:pt>
                <c:pt idx="94115">
                  <c:v>6.00E+02</c:v>
                </c:pt>
                <c:pt idx="94116">
                  <c:v>6.00E+02</c:v>
                </c:pt>
                <c:pt idx="94117">
                  <c:v>6.00E+02</c:v>
                </c:pt>
                <c:pt idx="94118">
                  <c:v>6.00E+02</c:v>
                </c:pt>
                <c:pt idx="94119">
                  <c:v>6.00E+02</c:v>
                </c:pt>
                <c:pt idx="94120">
                  <c:v>6.00E+02</c:v>
                </c:pt>
                <c:pt idx="94121">
                  <c:v>6.00E+02</c:v>
                </c:pt>
                <c:pt idx="94122">
                  <c:v>6.00E+02</c:v>
                </c:pt>
                <c:pt idx="94123">
                  <c:v>6.00E+02</c:v>
                </c:pt>
                <c:pt idx="94124">
                  <c:v>6.00E+02</c:v>
                </c:pt>
                <c:pt idx="94125">
                  <c:v>6.00E+02</c:v>
                </c:pt>
                <c:pt idx="94126">
                  <c:v>6.00E+02</c:v>
                </c:pt>
                <c:pt idx="94127">
                  <c:v>6.00E+02</c:v>
                </c:pt>
                <c:pt idx="94128">
                  <c:v>6.00E+02</c:v>
                </c:pt>
                <c:pt idx="94129">
                  <c:v>6.00E+02</c:v>
                </c:pt>
                <c:pt idx="94130">
                  <c:v>6.00E+02</c:v>
                </c:pt>
                <c:pt idx="94131">
                  <c:v>6.00E+02</c:v>
                </c:pt>
                <c:pt idx="94132">
                  <c:v>6.00E+02</c:v>
                </c:pt>
                <c:pt idx="94133">
                  <c:v>6.00E+02</c:v>
                </c:pt>
                <c:pt idx="94134">
                  <c:v>6.00E+02</c:v>
                </c:pt>
                <c:pt idx="94135">
                  <c:v>6.00E+02</c:v>
                </c:pt>
                <c:pt idx="94136">
                  <c:v>6.00E+02</c:v>
                </c:pt>
                <c:pt idx="94137">
                  <c:v>6.00E+02</c:v>
                </c:pt>
                <c:pt idx="94138">
                  <c:v>6.00E+02</c:v>
                </c:pt>
                <c:pt idx="94139">
                  <c:v>6.00E+02</c:v>
                </c:pt>
                <c:pt idx="94140">
                  <c:v>6.00E+02</c:v>
                </c:pt>
                <c:pt idx="94141">
                  <c:v>6.00E+02</c:v>
                </c:pt>
                <c:pt idx="94142">
                  <c:v>6.00E+02</c:v>
                </c:pt>
                <c:pt idx="94143">
                  <c:v>6.00E+02</c:v>
                </c:pt>
                <c:pt idx="94144">
                  <c:v>6.00E+02</c:v>
                </c:pt>
                <c:pt idx="94145">
                  <c:v>6.00E+02</c:v>
                </c:pt>
                <c:pt idx="94146">
                  <c:v>6.00E+02</c:v>
                </c:pt>
                <c:pt idx="94147">
                  <c:v>6.00E+02</c:v>
                </c:pt>
                <c:pt idx="94148">
                  <c:v>6.00E+02</c:v>
                </c:pt>
                <c:pt idx="94149">
                  <c:v>6.00E+02</c:v>
                </c:pt>
                <c:pt idx="94150">
                  <c:v>6.00E+02</c:v>
                </c:pt>
                <c:pt idx="94151">
                  <c:v>6.00E+02</c:v>
                </c:pt>
                <c:pt idx="94152">
                  <c:v>6.00E+02</c:v>
                </c:pt>
                <c:pt idx="94153">
                  <c:v>6.00E+02</c:v>
                </c:pt>
                <c:pt idx="94154">
                  <c:v>6.00E+02</c:v>
                </c:pt>
                <c:pt idx="94155">
                  <c:v>6.00E+02</c:v>
                </c:pt>
                <c:pt idx="94156">
                  <c:v>6.00E+02</c:v>
                </c:pt>
                <c:pt idx="94157">
                  <c:v>6.00E+02</c:v>
                </c:pt>
                <c:pt idx="94158">
                  <c:v>6.00E+02</c:v>
                </c:pt>
                <c:pt idx="94159">
                  <c:v>6.00E+02</c:v>
                </c:pt>
                <c:pt idx="94160">
                  <c:v>6.00E+02</c:v>
                </c:pt>
                <c:pt idx="94161">
                  <c:v>6.00E+02</c:v>
                </c:pt>
                <c:pt idx="94162">
                  <c:v>6.00E+02</c:v>
                </c:pt>
                <c:pt idx="94163">
                  <c:v>6.00E+02</c:v>
                </c:pt>
                <c:pt idx="94164">
                  <c:v>6.00E+02</c:v>
                </c:pt>
                <c:pt idx="94165">
                  <c:v>6.00E+02</c:v>
                </c:pt>
                <c:pt idx="94166">
                  <c:v>6.00E+02</c:v>
                </c:pt>
                <c:pt idx="94167">
                  <c:v>6.00E+02</c:v>
                </c:pt>
                <c:pt idx="94168">
                  <c:v>6.00E+02</c:v>
                </c:pt>
                <c:pt idx="94169">
                  <c:v>6.00E+02</c:v>
                </c:pt>
                <c:pt idx="94170">
                  <c:v>6.00E+02</c:v>
                </c:pt>
                <c:pt idx="94171">
                  <c:v>6.00E+02</c:v>
                </c:pt>
                <c:pt idx="94172">
                  <c:v>6.00E+02</c:v>
                </c:pt>
                <c:pt idx="94173">
                  <c:v>6.00E+02</c:v>
                </c:pt>
                <c:pt idx="94174">
                  <c:v>6.00E+02</c:v>
                </c:pt>
                <c:pt idx="94175">
                  <c:v>6.00E+02</c:v>
                </c:pt>
                <c:pt idx="94176">
                  <c:v>6.00E+02</c:v>
                </c:pt>
                <c:pt idx="94177">
                  <c:v>6.00E+02</c:v>
                </c:pt>
                <c:pt idx="94178">
                  <c:v>6.00E+02</c:v>
                </c:pt>
                <c:pt idx="94179">
                  <c:v>6.00E+02</c:v>
                </c:pt>
                <c:pt idx="94180">
                  <c:v>6.00E+02</c:v>
                </c:pt>
                <c:pt idx="94181">
                  <c:v>6.00E+02</c:v>
                </c:pt>
                <c:pt idx="94182">
                  <c:v>6.00E+02</c:v>
                </c:pt>
                <c:pt idx="94183">
                  <c:v>6.00E+02</c:v>
                </c:pt>
                <c:pt idx="94184">
                  <c:v>6.00E+02</c:v>
                </c:pt>
                <c:pt idx="94185">
                  <c:v>6.00E+02</c:v>
                </c:pt>
                <c:pt idx="94186">
                  <c:v>6.00E+02</c:v>
                </c:pt>
                <c:pt idx="94187">
                  <c:v>6.00E+02</c:v>
                </c:pt>
                <c:pt idx="94188">
                  <c:v>6.00E+02</c:v>
                </c:pt>
                <c:pt idx="94189">
                  <c:v>6.00E+02</c:v>
                </c:pt>
                <c:pt idx="94190">
                  <c:v>6.00E+02</c:v>
                </c:pt>
                <c:pt idx="94191">
                  <c:v>6.00E+02</c:v>
                </c:pt>
                <c:pt idx="94192">
                  <c:v>6.00E+02</c:v>
                </c:pt>
                <c:pt idx="94193">
                  <c:v>6.00E+02</c:v>
                </c:pt>
                <c:pt idx="94194">
                  <c:v>6.00E+02</c:v>
                </c:pt>
                <c:pt idx="94195">
                  <c:v>6.00E+02</c:v>
                </c:pt>
                <c:pt idx="94196">
                  <c:v>6.00E+02</c:v>
                </c:pt>
                <c:pt idx="94197">
                  <c:v>6.00E+02</c:v>
                </c:pt>
                <c:pt idx="94198">
                  <c:v>6.00E+02</c:v>
                </c:pt>
                <c:pt idx="94199">
                  <c:v>6.00E+02</c:v>
                </c:pt>
                <c:pt idx="94200">
                  <c:v>6.00E+02</c:v>
                </c:pt>
                <c:pt idx="94201">
                  <c:v>6.00E+02</c:v>
                </c:pt>
                <c:pt idx="94202">
                  <c:v>6.00E+02</c:v>
                </c:pt>
                <c:pt idx="94203">
                  <c:v>6.00E+02</c:v>
                </c:pt>
                <c:pt idx="94204">
                  <c:v>6.00E+02</c:v>
                </c:pt>
                <c:pt idx="94205">
                  <c:v>6.00E+02</c:v>
                </c:pt>
                <c:pt idx="94206">
                  <c:v>6.00E+02</c:v>
                </c:pt>
                <c:pt idx="94207">
                  <c:v>6.00E+02</c:v>
                </c:pt>
                <c:pt idx="94208">
                  <c:v>6.00E+02</c:v>
                </c:pt>
                <c:pt idx="94209">
                  <c:v>6.00E+02</c:v>
                </c:pt>
                <c:pt idx="94210">
                  <c:v>6.00E+02</c:v>
                </c:pt>
                <c:pt idx="94211">
                  <c:v>6.00E+02</c:v>
                </c:pt>
                <c:pt idx="94212">
                  <c:v>6.00E+02</c:v>
                </c:pt>
                <c:pt idx="94213">
                  <c:v>6.00E+02</c:v>
                </c:pt>
                <c:pt idx="94214">
                  <c:v>6.00E+02</c:v>
                </c:pt>
                <c:pt idx="94215">
                  <c:v>6.00E+02</c:v>
                </c:pt>
                <c:pt idx="94216">
                  <c:v>6.00E+02</c:v>
                </c:pt>
                <c:pt idx="94217">
                  <c:v>6.00E+02</c:v>
                </c:pt>
                <c:pt idx="94218">
                  <c:v>6.00E+02</c:v>
                </c:pt>
                <c:pt idx="94219">
                  <c:v>6.00E+02</c:v>
                </c:pt>
                <c:pt idx="94220">
                  <c:v>6.00E+02</c:v>
                </c:pt>
                <c:pt idx="94221">
                  <c:v>6.00E+02</c:v>
                </c:pt>
                <c:pt idx="94222">
                  <c:v>6.00E+02</c:v>
                </c:pt>
                <c:pt idx="94223">
                  <c:v>6.00E+02</c:v>
                </c:pt>
                <c:pt idx="94224">
                  <c:v>6.00E+02</c:v>
                </c:pt>
                <c:pt idx="94225">
                  <c:v>6.00E+02</c:v>
                </c:pt>
                <c:pt idx="94226">
                  <c:v>6.00E+02</c:v>
                </c:pt>
                <c:pt idx="94227">
                  <c:v>6.00E+02</c:v>
                </c:pt>
                <c:pt idx="94228">
                  <c:v>6.00E+02</c:v>
                </c:pt>
                <c:pt idx="94229">
                  <c:v>6.00E+02</c:v>
                </c:pt>
                <c:pt idx="94230">
                  <c:v>6.00E+02</c:v>
                </c:pt>
                <c:pt idx="94231">
                  <c:v>6.00E+02</c:v>
                </c:pt>
                <c:pt idx="94232">
                  <c:v>6.00E+02</c:v>
                </c:pt>
                <c:pt idx="94233">
                  <c:v>6.00E+02</c:v>
                </c:pt>
                <c:pt idx="94234">
                  <c:v>6.00E+02</c:v>
                </c:pt>
                <c:pt idx="94235">
                  <c:v>6.00E+02</c:v>
                </c:pt>
                <c:pt idx="94236">
                  <c:v>6.00E+02</c:v>
                </c:pt>
                <c:pt idx="94237">
                  <c:v>6.00E+02</c:v>
                </c:pt>
                <c:pt idx="94238">
                  <c:v>6.00E+02</c:v>
                </c:pt>
                <c:pt idx="94239">
                  <c:v>6.00E+02</c:v>
                </c:pt>
                <c:pt idx="94240">
                  <c:v>6.00E+02</c:v>
                </c:pt>
                <c:pt idx="94241">
                  <c:v>6.00E+02</c:v>
                </c:pt>
                <c:pt idx="94242">
                  <c:v>6.00E+02</c:v>
                </c:pt>
                <c:pt idx="94243">
                  <c:v>6.00E+02</c:v>
                </c:pt>
                <c:pt idx="94244">
                  <c:v>6.00E+02</c:v>
                </c:pt>
                <c:pt idx="94245">
                  <c:v>6.00E+02</c:v>
                </c:pt>
                <c:pt idx="94246">
                  <c:v>6.00E+02</c:v>
                </c:pt>
                <c:pt idx="94247">
                  <c:v>6.00E+02</c:v>
                </c:pt>
                <c:pt idx="94248">
                  <c:v>6.00E+02</c:v>
                </c:pt>
                <c:pt idx="94249">
                  <c:v>6.00E+02</c:v>
                </c:pt>
                <c:pt idx="94250">
                  <c:v>6.00E+02</c:v>
                </c:pt>
                <c:pt idx="94251">
                  <c:v>6.00E+02</c:v>
                </c:pt>
                <c:pt idx="94252">
                  <c:v>6.00E+02</c:v>
                </c:pt>
                <c:pt idx="94253">
                  <c:v>6.00E+02</c:v>
                </c:pt>
                <c:pt idx="94254">
                  <c:v>6.00E+02</c:v>
                </c:pt>
                <c:pt idx="94255">
                  <c:v>6.00E+02</c:v>
                </c:pt>
                <c:pt idx="94256">
                  <c:v>6.00E+02</c:v>
                </c:pt>
                <c:pt idx="94257">
                  <c:v>6.00E+02</c:v>
                </c:pt>
                <c:pt idx="94258">
                  <c:v>6.00E+02</c:v>
                </c:pt>
                <c:pt idx="94259">
                  <c:v>6.00E+02</c:v>
                </c:pt>
                <c:pt idx="94260">
                  <c:v>6.00E+02</c:v>
                </c:pt>
                <c:pt idx="94261">
                  <c:v>6.00E+02</c:v>
                </c:pt>
                <c:pt idx="94262">
                  <c:v>6.00E+02</c:v>
                </c:pt>
                <c:pt idx="94263">
                  <c:v>6.00E+02</c:v>
                </c:pt>
                <c:pt idx="94264">
                  <c:v>6.00E+02</c:v>
                </c:pt>
                <c:pt idx="94265">
                  <c:v>6.00E+02</c:v>
                </c:pt>
                <c:pt idx="94266">
                  <c:v>6.00E+02</c:v>
                </c:pt>
                <c:pt idx="94267">
                  <c:v>6.00E+02</c:v>
                </c:pt>
                <c:pt idx="94268">
                  <c:v>6.00E+02</c:v>
                </c:pt>
                <c:pt idx="94269">
                  <c:v>6.00E+02</c:v>
                </c:pt>
                <c:pt idx="94270">
                  <c:v>6.00E+02</c:v>
                </c:pt>
                <c:pt idx="94271">
                  <c:v>6.00E+02</c:v>
                </c:pt>
                <c:pt idx="94272">
                  <c:v>6.00E+02</c:v>
                </c:pt>
                <c:pt idx="94273">
                  <c:v>6.00E+02</c:v>
                </c:pt>
                <c:pt idx="94274">
                  <c:v>6.00E+02</c:v>
                </c:pt>
                <c:pt idx="94275">
                  <c:v>6.00E+02</c:v>
                </c:pt>
                <c:pt idx="94276">
                  <c:v>6.00E+02</c:v>
                </c:pt>
                <c:pt idx="94277">
                  <c:v>6.00E+02</c:v>
                </c:pt>
                <c:pt idx="94278">
                  <c:v>6.00E+02</c:v>
                </c:pt>
                <c:pt idx="94279">
                  <c:v>6.00E+02</c:v>
                </c:pt>
                <c:pt idx="94280">
                  <c:v>6.00E+02</c:v>
                </c:pt>
                <c:pt idx="94281">
                  <c:v>6.00E+02</c:v>
                </c:pt>
                <c:pt idx="94282">
                  <c:v>6.00E+02</c:v>
                </c:pt>
                <c:pt idx="94283">
                  <c:v>6.00E+02</c:v>
                </c:pt>
                <c:pt idx="94284">
                  <c:v>6.00E+02</c:v>
                </c:pt>
                <c:pt idx="94285">
                  <c:v>6.00E+02</c:v>
                </c:pt>
                <c:pt idx="94286">
                  <c:v>6.00E+02</c:v>
                </c:pt>
                <c:pt idx="94287">
                  <c:v>6.00E+02</c:v>
                </c:pt>
                <c:pt idx="94288">
                  <c:v>6.00E+02</c:v>
                </c:pt>
                <c:pt idx="94289">
                  <c:v>6.00E+02</c:v>
                </c:pt>
                <c:pt idx="94290">
                  <c:v>6.00E+02</c:v>
                </c:pt>
                <c:pt idx="94291">
                  <c:v>6.00E+02</c:v>
                </c:pt>
                <c:pt idx="94292">
                  <c:v>6.00E+02</c:v>
                </c:pt>
                <c:pt idx="94293">
                  <c:v>6.00E+02</c:v>
                </c:pt>
                <c:pt idx="94294">
                  <c:v>6.00E+02</c:v>
                </c:pt>
                <c:pt idx="94295">
                  <c:v>6.00E+02</c:v>
                </c:pt>
                <c:pt idx="94296">
                  <c:v>6.00E+02</c:v>
                </c:pt>
                <c:pt idx="94297">
                  <c:v>6.00E+02</c:v>
                </c:pt>
                <c:pt idx="94298">
                  <c:v>6.00E+02</c:v>
                </c:pt>
                <c:pt idx="94299">
                  <c:v>6.00E+02</c:v>
                </c:pt>
                <c:pt idx="94300">
                  <c:v>6.00E+02</c:v>
                </c:pt>
                <c:pt idx="94301">
                  <c:v>6.00E+02</c:v>
                </c:pt>
                <c:pt idx="94302">
                  <c:v>6.00E+02</c:v>
                </c:pt>
                <c:pt idx="94303">
                  <c:v>6.00E+02</c:v>
                </c:pt>
                <c:pt idx="94304">
                  <c:v>6.00E+02</c:v>
                </c:pt>
                <c:pt idx="94305">
                  <c:v>6.00E+02</c:v>
                </c:pt>
                <c:pt idx="94306">
                  <c:v>6.00E+02</c:v>
                </c:pt>
                <c:pt idx="94307">
                  <c:v>6.00E+02</c:v>
                </c:pt>
                <c:pt idx="94308">
                  <c:v>6.00E+02</c:v>
                </c:pt>
                <c:pt idx="94309">
                  <c:v>6.00E+02</c:v>
                </c:pt>
                <c:pt idx="94310">
                  <c:v>6.00E+02</c:v>
                </c:pt>
                <c:pt idx="94311">
                  <c:v>6.00E+02</c:v>
                </c:pt>
                <c:pt idx="94312">
                  <c:v>6.00E+02</c:v>
                </c:pt>
                <c:pt idx="94313">
                  <c:v>6.00E+02</c:v>
                </c:pt>
                <c:pt idx="94314">
                  <c:v>6.00E+02</c:v>
                </c:pt>
                <c:pt idx="94315">
                  <c:v>6.00E+02</c:v>
                </c:pt>
                <c:pt idx="94316">
                  <c:v>6.00E+02</c:v>
                </c:pt>
                <c:pt idx="94317">
                  <c:v>6.00E+02</c:v>
                </c:pt>
                <c:pt idx="94318">
                  <c:v>6.00E+02</c:v>
                </c:pt>
                <c:pt idx="94319">
                  <c:v>6.00E+02</c:v>
                </c:pt>
                <c:pt idx="94320">
                  <c:v>6.00E+02</c:v>
                </c:pt>
                <c:pt idx="94321">
                  <c:v>6.00E+02</c:v>
                </c:pt>
                <c:pt idx="94322">
                  <c:v>6.00E+02</c:v>
                </c:pt>
                <c:pt idx="94323">
                  <c:v>6.00E+02</c:v>
                </c:pt>
                <c:pt idx="94324">
                  <c:v>6.00E+02</c:v>
                </c:pt>
                <c:pt idx="94325">
                  <c:v>6.00E+02</c:v>
                </c:pt>
                <c:pt idx="94326">
                  <c:v>6.00E+02</c:v>
                </c:pt>
                <c:pt idx="94327">
                  <c:v>6.00E+02</c:v>
                </c:pt>
                <c:pt idx="94328">
                  <c:v>6.00E+02</c:v>
                </c:pt>
                <c:pt idx="94329">
                  <c:v>6.00E+02</c:v>
                </c:pt>
                <c:pt idx="94330">
                  <c:v>6.00E+02</c:v>
                </c:pt>
                <c:pt idx="94331">
                  <c:v>6.00E+02</c:v>
                </c:pt>
                <c:pt idx="94332">
                  <c:v>6.00E+02</c:v>
                </c:pt>
                <c:pt idx="94333">
                  <c:v>6.00E+02</c:v>
                </c:pt>
                <c:pt idx="94334">
                  <c:v>6.00E+02</c:v>
                </c:pt>
                <c:pt idx="94335">
                  <c:v>6.00E+02</c:v>
                </c:pt>
                <c:pt idx="94336">
                  <c:v>6.00E+02</c:v>
                </c:pt>
                <c:pt idx="94337">
                  <c:v>6.00E+02</c:v>
                </c:pt>
                <c:pt idx="94338">
                  <c:v>6.00E+02</c:v>
                </c:pt>
                <c:pt idx="94339">
                  <c:v>6.00E+02</c:v>
                </c:pt>
                <c:pt idx="94340">
                  <c:v>6.00E+02</c:v>
                </c:pt>
                <c:pt idx="94341">
                  <c:v>6.00E+02</c:v>
                </c:pt>
                <c:pt idx="94342">
                  <c:v>6.00E+02</c:v>
                </c:pt>
                <c:pt idx="94343">
                  <c:v>6.00E+02</c:v>
                </c:pt>
                <c:pt idx="94344">
                  <c:v>6.00E+02</c:v>
                </c:pt>
                <c:pt idx="94345">
                  <c:v>6.00E+02</c:v>
                </c:pt>
                <c:pt idx="94346">
                  <c:v>6.00E+02</c:v>
                </c:pt>
                <c:pt idx="94347">
                  <c:v>6.00E+02</c:v>
                </c:pt>
                <c:pt idx="94348">
                  <c:v>6.00E+02</c:v>
                </c:pt>
                <c:pt idx="94349">
                  <c:v>6.00E+02</c:v>
                </c:pt>
                <c:pt idx="94350">
                  <c:v>6.00E+02</c:v>
                </c:pt>
                <c:pt idx="94351">
                  <c:v>6.00E+02</c:v>
                </c:pt>
                <c:pt idx="94352">
                  <c:v>6.00E+02</c:v>
                </c:pt>
                <c:pt idx="94353">
                  <c:v>6.00E+02</c:v>
                </c:pt>
                <c:pt idx="94354">
                  <c:v>6.00E+02</c:v>
                </c:pt>
                <c:pt idx="94355">
                  <c:v>6.00E+02</c:v>
                </c:pt>
                <c:pt idx="94356">
                  <c:v>6.00E+02</c:v>
                </c:pt>
                <c:pt idx="94357">
                  <c:v>6.00E+02</c:v>
                </c:pt>
                <c:pt idx="94358">
                  <c:v>6.00E+02</c:v>
                </c:pt>
                <c:pt idx="94359">
                  <c:v>6.00E+02</c:v>
                </c:pt>
                <c:pt idx="94360">
                  <c:v>6.00E+02</c:v>
                </c:pt>
                <c:pt idx="94361">
                  <c:v>6.00E+02</c:v>
                </c:pt>
                <c:pt idx="94362">
                  <c:v>6.00E+02</c:v>
                </c:pt>
                <c:pt idx="94363">
                  <c:v>6.00E+02</c:v>
                </c:pt>
                <c:pt idx="94364">
                  <c:v>6.00E+02</c:v>
                </c:pt>
                <c:pt idx="94365">
                  <c:v>6.00E+02</c:v>
                </c:pt>
                <c:pt idx="94366">
                  <c:v>6.00E+02</c:v>
                </c:pt>
                <c:pt idx="94367">
                  <c:v>6.00E+02</c:v>
                </c:pt>
                <c:pt idx="94368">
                  <c:v>6.00E+02</c:v>
                </c:pt>
                <c:pt idx="94369">
                  <c:v>6.00E+02</c:v>
                </c:pt>
                <c:pt idx="94370">
                  <c:v>6.00E+02</c:v>
                </c:pt>
                <c:pt idx="94371">
                  <c:v>6.00E+02</c:v>
                </c:pt>
                <c:pt idx="94372">
                  <c:v>6.00E+02</c:v>
                </c:pt>
                <c:pt idx="94373">
                  <c:v>6.00E+02</c:v>
                </c:pt>
                <c:pt idx="94374">
                  <c:v>6.00E+02</c:v>
                </c:pt>
                <c:pt idx="94375">
                  <c:v>6.00E+02</c:v>
                </c:pt>
                <c:pt idx="94376">
                  <c:v>6.00E+02</c:v>
                </c:pt>
                <c:pt idx="94377">
                  <c:v>6.00E+02</c:v>
                </c:pt>
                <c:pt idx="94378">
                  <c:v>6.00E+02</c:v>
                </c:pt>
                <c:pt idx="94379">
                  <c:v>6.00E+02</c:v>
                </c:pt>
                <c:pt idx="94380">
                  <c:v>6.00E+02</c:v>
                </c:pt>
                <c:pt idx="94381">
                  <c:v>6.00E+02</c:v>
                </c:pt>
                <c:pt idx="94382">
                  <c:v>6.00E+02</c:v>
                </c:pt>
                <c:pt idx="94383">
                  <c:v>6.00E+02</c:v>
                </c:pt>
                <c:pt idx="94384">
                  <c:v>6.00E+02</c:v>
                </c:pt>
                <c:pt idx="94385">
                  <c:v>6.00E+02</c:v>
                </c:pt>
                <c:pt idx="94386">
                  <c:v>6.00E+02</c:v>
                </c:pt>
                <c:pt idx="94387">
                  <c:v>6.00E+02</c:v>
                </c:pt>
                <c:pt idx="94388">
                  <c:v>6.00E+02</c:v>
                </c:pt>
                <c:pt idx="94389">
                  <c:v>6.00E+02</c:v>
                </c:pt>
                <c:pt idx="94390">
                  <c:v>6.00E+02</c:v>
                </c:pt>
                <c:pt idx="94391">
                  <c:v>6.00E+02</c:v>
                </c:pt>
                <c:pt idx="94392">
                  <c:v>6.00E+02</c:v>
                </c:pt>
                <c:pt idx="94393">
                  <c:v>6.00E+02</c:v>
                </c:pt>
                <c:pt idx="94394">
                  <c:v>6.00E+02</c:v>
                </c:pt>
                <c:pt idx="94395">
                  <c:v>6.00E+02</c:v>
                </c:pt>
                <c:pt idx="94396">
                  <c:v>6.00E+02</c:v>
                </c:pt>
                <c:pt idx="94397">
                  <c:v>6.00E+02</c:v>
                </c:pt>
                <c:pt idx="94398">
                  <c:v>6.00E+02</c:v>
                </c:pt>
                <c:pt idx="94399">
                  <c:v>6.00E+02</c:v>
                </c:pt>
                <c:pt idx="94400">
                  <c:v>6.00E+02</c:v>
                </c:pt>
                <c:pt idx="94401">
                  <c:v>6.00E+02</c:v>
                </c:pt>
                <c:pt idx="94402">
                  <c:v>6.00E+02</c:v>
                </c:pt>
                <c:pt idx="94403">
                  <c:v>6.00E+02</c:v>
                </c:pt>
                <c:pt idx="94404">
                  <c:v>6.00E+02</c:v>
                </c:pt>
                <c:pt idx="94405">
                  <c:v>6.00E+02</c:v>
                </c:pt>
                <c:pt idx="94406">
                  <c:v>6.00E+02</c:v>
                </c:pt>
                <c:pt idx="94407">
                  <c:v>6.00E+02</c:v>
                </c:pt>
                <c:pt idx="94408">
                  <c:v>6.00E+02</c:v>
                </c:pt>
                <c:pt idx="94409">
                  <c:v>6.00E+02</c:v>
                </c:pt>
                <c:pt idx="94410">
                  <c:v>6.00E+02</c:v>
                </c:pt>
                <c:pt idx="94411">
                  <c:v>6.00E+02</c:v>
                </c:pt>
                <c:pt idx="94412">
                  <c:v>6.00E+02</c:v>
                </c:pt>
                <c:pt idx="94413">
                  <c:v>6.00E+02</c:v>
                </c:pt>
                <c:pt idx="94414">
                  <c:v>6.00E+02</c:v>
                </c:pt>
                <c:pt idx="94415">
                  <c:v>6.00E+02</c:v>
                </c:pt>
                <c:pt idx="94416">
                  <c:v>6.00E+02</c:v>
                </c:pt>
                <c:pt idx="94417">
                  <c:v>6.00E+02</c:v>
                </c:pt>
                <c:pt idx="94418">
                  <c:v>6.00E+02</c:v>
                </c:pt>
                <c:pt idx="94419">
                  <c:v>6.00E+02</c:v>
                </c:pt>
                <c:pt idx="94420">
                  <c:v>6.00E+02</c:v>
                </c:pt>
                <c:pt idx="94421">
                  <c:v>6.00E+02</c:v>
                </c:pt>
                <c:pt idx="94422">
                  <c:v>6.00E+02</c:v>
                </c:pt>
                <c:pt idx="94423">
                  <c:v>6.00E+02</c:v>
                </c:pt>
                <c:pt idx="94424">
                  <c:v>6.00E+02</c:v>
                </c:pt>
                <c:pt idx="94425">
                  <c:v>6.00E+02</c:v>
                </c:pt>
                <c:pt idx="94426">
                  <c:v>6.00E+02</c:v>
                </c:pt>
                <c:pt idx="94427">
                  <c:v>6.00E+02</c:v>
                </c:pt>
                <c:pt idx="94428">
                  <c:v>6.00E+02</c:v>
                </c:pt>
                <c:pt idx="94429">
                  <c:v>6.00E+02</c:v>
                </c:pt>
                <c:pt idx="94430">
                  <c:v>6.00E+02</c:v>
                </c:pt>
                <c:pt idx="94431">
                  <c:v>6.00E+02</c:v>
                </c:pt>
                <c:pt idx="94432">
                  <c:v>6.00E+02</c:v>
                </c:pt>
                <c:pt idx="94433">
                  <c:v>6.00E+02</c:v>
                </c:pt>
                <c:pt idx="94434">
                  <c:v>6.00E+02</c:v>
                </c:pt>
                <c:pt idx="94435">
                  <c:v>6.00E+02</c:v>
                </c:pt>
                <c:pt idx="94436">
                  <c:v>6.00E+02</c:v>
                </c:pt>
                <c:pt idx="94437">
                  <c:v>6.00E+02</c:v>
                </c:pt>
                <c:pt idx="94438">
                  <c:v>6.00E+02</c:v>
                </c:pt>
                <c:pt idx="94439">
                  <c:v>6.00E+02</c:v>
                </c:pt>
                <c:pt idx="94440">
                  <c:v>6.00E+02</c:v>
                </c:pt>
                <c:pt idx="94441">
                  <c:v>6.00E+02</c:v>
                </c:pt>
                <c:pt idx="94442">
                  <c:v>6.00E+02</c:v>
                </c:pt>
                <c:pt idx="94443">
                  <c:v>6.00E+02</c:v>
                </c:pt>
                <c:pt idx="94444">
                  <c:v>6.00E+02</c:v>
                </c:pt>
                <c:pt idx="94445">
                  <c:v>6.00E+02</c:v>
                </c:pt>
                <c:pt idx="94446">
                  <c:v>6.00E+02</c:v>
                </c:pt>
                <c:pt idx="94447">
                  <c:v>6.00E+02</c:v>
                </c:pt>
                <c:pt idx="94448">
                  <c:v>6.00E+02</c:v>
                </c:pt>
                <c:pt idx="94449">
                  <c:v>6.00E+02</c:v>
                </c:pt>
                <c:pt idx="94450">
                  <c:v>6.00E+02</c:v>
                </c:pt>
                <c:pt idx="94451">
                  <c:v>6.00E+02</c:v>
                </c:pt>
                <c:pt idx="94452">
                  <c:v>6.00E+02</c:v>
                </c:pt>
                <c:pt idx="94453">
                  <c:v>6.00E+02</c:v>
                </c:pt>
                <c:pt idx="94454">
                  <c:v>6.00E+02</c:v>
                </c:pt>
                <c:pt idx="94455">
                  <c:v>6.00E+02</c:v>
                </c:pt>
                <c:pt idx="94456">
                  <c:v>6.00E+02</c:v>
                </c:pt>
                <c:pt idx="94457">
                  <c:v>6.00E+02</c:v>
                </c:pt>
                <c:pt idx="94458">
                  <c:v>6.00E+02</c:v>
                </c:pt>
                <c:pt idx="94459">
                  <c:v>6.00E+02</c:v>
                </c:pt>
                <c:pt idx="94460">
                  <c:v>6.00E+02</c:v>
                </c:pt>
                <c:pt idx="94461">
                  <c:v>6.00E+02</c:v>
                </c:pt>
                <c:pt idx="94462">
                  <c:v>6.00E+02</c:v>
                </c:pt>
                <c:pt idx="94463">
                  <c:v>6.00E+02</c:v>
                </c:pt>
                <c:pt idx="94464">
                  <c:v>6.00E+02</c:v>
                </c:pt>
                <c:pt idx="94465">
                  <c:v>6.00E+02</c:v>
                </c:pt>
                <c:pt idx="94466">
                  <c:v>6.00E+02</c:v>
                </c:pt>
                <c:pt idx="94467">
                  <c:v>6.00E+02</c:v>
                </c:pt>
                <c:pt idx="94468">
                  <c:v>6.00E+02</c:v>
                </c:pt>
                <c:pt idx="94469">
                  <c:v>6.00E+02</c:v>
                </c:pt>
                <c:pt idx="94470">
                  <c:v>6.00E+02</c:v>
                </c:pt>
                <c:pt idx="94471">
                  <c:v>6.00E+02</c:v>
                </c:pt>
                <c:pt idx="94472">
                  <c:v>6.00E+02</c:v>
                </c:pt>
                <c:pt idx="94473">
                  <c:v>6.00E+02</c:v>
                </c:pt>
                <c:pt idx="94474">
                  <c:v>6.00E+02</c:v>
                </c:pt>
                <c:pt idx="94475">
                  <c:v>6.00E+02</c:v>
                </c:pt>
                <c:pt idx="94476">
                  <c:v>6.00E+02</c:v>
                </c:pt>
                <c:pt idx="94477">
                  <c:v>6.00E+02</c:v>
                </c:pt>
                <c:pt idx="94478">
                  <c:v>6.00E+02</c:v>
                </c:pt>
                <c:pt idx="94479">
                  <c:v>6.00E+02</c:v>
                </c:pt>
                <c:pt idx="94480">
                  <c:v>6.00E+02</c:v>
                </c:pt>
                <c:pt idx="94481">
                  <c:v>6.00E+02</c:v>
                </c:pt>
                <c:pt idx="94482">
                  <c:v>6.00E+02</c:v>
                </c:pt>
                <c:pt idx="94483">
                  <c:v>6.00E+02</c:v>
                </c:pt>
                <c:pt idx="94484">
                  <c:v>6.00E+02</c:v>
                </c:pt>
                <c:pt idx="94485">
                  <c:v>6.00E+02</c:v>
                </c:pt>
                <c:pt idx="94486">
                  <c:v>6.00E+02</c:v>
                </c:pt>
                <c:pt idx="94487">
                  <c:v>6.00E+02</c:v>
                </c:pt>
                <c:pt idx="94488">
                  <c:v>6.00E+02</c:v>
                </c:pt>
                <c:pt idx="94489">
                  <c:v>6.00E+02</c:v>
                </c:pt>
                <c:pt idx="94490">
                  <c:v>6.00E+02</c:v>
                </c:pt>
                <c:pt idx="94491">
                  <c:v>6.00E+02</c:v>
                </c:pt>
                <c:pt idx="94492">
                  <c:v>6.00E+02</c:v>
                </c:pt>
                <c:pt idx="94493">
                  <c:v>6.00E+02</c:v>
                </c:pt>
                <c:pt idx="94494">
                  <c:v>6.00E+02</c:v>
                </c:pt>
                <c:pt idx="94495">
                  <c:v>6.00E+02</c:v>
                </c:pt>
                <c:pt idx="94496">
                  <c:v>6.00E+02</c:v>
                </c:pt>
                <c:pt idx="94497">
                  <c:v>6.00E+02</c:v>
                </c:pt>
                <c:pt idx="94498">
                  <c:v>6.00E+02</c:v>
                </c:pt>
                <c:pt idx="94499">
                  <c:v>6.00E+02</c:v>
                </c:pt>
                <c:pt idx="94500">
                  <c:v>6.00E+02</c:v>
                </c:pt>
                <c:pt idx="94501">
                  <c:v>6.00E+02</c:v>
                </c:pt>
                <c:pt idx="94502">
                  <c:v>6.00E+02</c:v>
                </c:pt>
                <c:pt idx="94503">
                  <c:v>6.00E+02</c:v>
                </c:pt>
                <c:pt idx="94504">
                  <c:v>6.00E+02</c:v>
                </c:pt>
                <c:pt idx="94505">
                  <c:v>6.00E+02</c:v>
                </c:pt>
                <c:pt idx="94506">
                  <c:v>6.00E+02</c:v>
                </c:pt>
                <c:pt idx="94507">
                  <c:v>6.00E+02</c:v>
                </c:pt>
                <c:pt idx="94508">
                  <c:v>6.00E+02</c:v>
                </c:pt>
                <c:pt idx="94509">
                  <c:v>6.00E+02</c:v>
                </c:pt>
                <c:pt idx="94510">
                  <c:v>6.00E+02</c:v>
                </c:pt>
                <c:pt idx="94511">
                  <c:v>6.00E+02</c:v>
                </c:pt>
                <c:pt idx="94512">
                  <c:v>6.00E+02</c:v>
                </c:pt>
                <c:pt idx="94513">
                  <c:v>6.00E+02</c:v>
                </c:pt>
                <c:pt idx="94514">
                  <c:v>6.00E+02</c:v>
                </c:pt>
                <c:pt idx="94515">
                  <c:v>6.00E+02</c:v>
                </c:pt>
                <c:pt idx="94516">
                  <c:v>6.00E+02</c:v>
                </c:pt>
                <c:pt idx="94517">
                  <c:v>6.00E+02</c:v>
                </c:pt>
                <c:pt idx="94518">
                  <c:v>6.00E+02</c:v>
                </c:pt>
                <c:pt idx="94519">
                  <c:v>6.00E+02</c:v>
                </c:pt>
                <c:pt idx="94520">
                  <c:v>6.00E+02</c:v>
                </c:pt>
                <c:pt idx="94521">
                  <c:v>6.00E+02</c:v>
                </c:pt>
                <c:pt idx="94522">
                  <c:v>6.00E+02</c:v>
                </c:pt>
                <c:pt idx="94523">
                  <c:v>6.00E+02</c:v>
                </c:pt>
                <c:pt idx="94524">
                  <c:v>6.00E+02</c:v>
                </c:pt>
                <c:pt idx="94525">
                  <c:v>6.00E+02</c:v>
                </c:pt>
                <c:pt idx="94526">
                  <c:v>6.00E+02</c:v>
                </c:pt>
                <c:pt idx="94527">
                  <c:v>6.00E+02</c:v>
                </c:pt>
                <c:pt idx="94528">
                  <c:v>6.00E+02</c:v>
                </c:pt>
                <c:pt idx="94529">
                  <c:v>6.00E+02</c:v>
                </c:pt>
                <c:pt idx="94530">
                  <c:v>6.00E+02</c:v>
                </c:pt>
                <c:pt idx="94531">
                  <c:v>6.00E+02</c:v>
                </c:pt>
                <c:pt idx="94532">
                  <c:v>6.00E+02</c:v>
                </c:pt>
                <c:pt idx="94533">
                  <c:v>6.00E+02</c:v>
                </c:pt>
                <c:pt idx="94534">
                  <c:v>6.00E+02</c:v>
                </c:pt>
                <c:pt idx="94535">
                  <c:v>6.00E+02</c:v>
                </c:pt>
                <c:pt idx="94536">
                  <c:v>6.00E+02</c:v>
                </c:pt>
                <c:pt idx="94537">
                  <c:v>6.00E+02</c:v>
                </c:pt>
                <c:pt idx="94538">
                  <c:v>6.00E+02</c:v>
                </c:pt>
                <c:pt idx="94539">
                  <c:v>6.00E+02</c:v>
                </c:pt>
                <c:pt idx="94540">
                  <c:v>6.00E+02</c:v>
                </c:pt>
                <c:pt idx="94541">
                  <c:v>6.00E+02</c:v>
                </c:pt>
                <c:pt idx="94542">
                  <c:v>6.00E+02</c:v>
                </c:pt>
                <c:pt idx="94543">
                  <c:v>6.00E+02</c:v>
                </c:pt>
                <c:pt idx="94544">
                  <c:v>6.00E+02</c:v>
                </c:pt>
                <c:pt idx="94545">
                  <c:v>6.00E+02</c:v>
                </c:pt>
                <c:pt idx="94546">
                  <c:v>6.00E+02</c:v>
                </c:pt>
                <c:pt idx="94547">
                  <c:v>6.00E+02</c:v>
                </c:pt>
                <c:pt idx="94548">
                  <c:v>6.00E+02</c:v>
                </c:pt>
                <c:pt idx="94549">
                  <c:v>6.00E+02</c:v>
                </c:pt>
                <c:pt idx="94550">
                  <c:v>6.00E+02</c:v>
                </c:pt>
                <c:pt idx="94551">
                  <c:v>6.00E+02</c:v>
                </c:pt>
                <c:pt idx="94552">
                  <c:v>6.00E+02</c:v>
                </c:pt>
                <c:pt idx="94553">
                  <c:v>6.00E+02</c:v>
                </c:pt>
                <c:pt idx="94554">
                  <c:v>6.00E+02</c:v>
                </c:pt>
                <c:pt idx="94555">
                  <c:v>6.00E+02</c:v>
                </c:pt>
                <c:pt idx="94556">
                  <c:v>6.00E+02</c:v>
                </c:pt>
                <c:pt idx="94557">
                  <c:v>6.00E+02</c:v>
                </c:pt>
                <c:pt idx="94558">
                  <c:v>6.00E+02</c:v>
                </c:pt>
                <c:pt idx="94559">
                  <c:v>6.00E+02</c:v>
                </c:pt>
                <c:pt idx="94560">
                  <c:v>6.00E+02</c:v>
                </c:pt>
                <c:pt idx="94561">
                  <c:v>6.00E+02</c:v>
                </c:pt>
                <c:pt idx="94562">
                  <c:v>6.00E+02</c:v>
                </c:pt>
                <c:pt idx="94563">
                  <c:v>6.00E+02</c:v>
                </c:pt>
                <c:pt idx="94564">
                  <c:v>6.00E+02</c:v>
                </c:pt>
                <c:pt idx="94565">
                  <c:v>6.00E+02</c:v>
                </c:pt>
                <c:pt idx="94566">
                  <c:v>6.00E+02</c:v>
                </c:pt>
                <c:pt idx="94567">
                  <c:v>6.00E+02</c:v>
                </c:pt>
                <c:pt idx="94568">
                  <c:v>6.00E+02</c:v>
                </c:pt>
                <c:pt idx="94569">
                  <c:v>6.00E+02</c:v>
                </c:pt>
                <c:pt idx="94570">
                  <c:v>6.00E+02</c:v>
                </c:pt>
                <c:pt idx="94571">
                  <c:v>6.00E+02</c:v>
                </c:pt>
                <c:pt idx="94572">
                  <c:v>6.00E+02</c:v>
                </c:pt>
                <c:pt idx="94573">
                  <c:v>6.00E+02</c:v>
                </c:pt>
                <c:pt idx="94574">
                  <c:v>6.00E+02</c:v>
                </c:pt>
                <c:pt idx="94575">
                  <c:v>6.00E+02</c:v>
                </c:pt>
                <c:pt idx="94576">
                  <c:v>6.00E+02</c:v>
                </c:pt>
                <c:pt idx="94577">
                  <c:v>6.00E+02</c:v>
                </c:pt>
                <c:pt idx="94578">
                  <c:v>6.00E+02</c:v>
                </c:pt>
                <c:pt idx="94579">
                  <c:v>6.00E+02</c:v>
                </c:pt>
                <c:pt idx="94580">
                  <c:v>6.00E+02</c:v>
                </c:pt>
                <c:pt idx="94581">
                  <c:v>6.00E+02</c:v>
                </c:pt>
                <c:pt idx="94582">
                  <c:v>6.00E+02</c:v>
                </c:pt>
                <c:pt idx="94583">
                  <c:v>6.00E+02</c:v>
                </c:pt>
                <c:pt idx="94584">
                  <c:v>6.00E+02</c:v>
                </c:pt>
                <c:pt idx="94585">
                  <c:v>6.00E+02</c:v>
                </c:pt>
                <c:pt idx="94586">
                  <c:v>6.00E+02</c:v>
                </c:pt>
                <c:pt idx="94587">
                  <c:v>6.00E+02</c:v>
                </c:pt>
                <c:pt idx="94588">
                  <c:v>6.00E+02</c:v>
                </c:pt>
                <c:pt idx="94589">
                  <c:v>6.00E+02</c:v>
                </c:pt>
                <c:pt idx="94590">
                  <c:v>6.00E+02</c:v>
                </c:pt>
                <c:pt idx="94591">
                  <c:v>6.00E+02</c:v>
                </c:pt>
                <c:pt idx="94592">
                  <c:v>6.00E+02</c:v>
                </c:pt>
                <c:pt idx="94593">
                  <c:v>6.00E+02</c:v>
                </c:pt>
                <c:pt idx="94594">
                  <c:v>6.00E+02</c:v>
                </c:pt>
                <c:pt idx="94595">
                  <c:v>6.00E+02</c:v>
                </c:pt>
                <c:pt idx="94596">
                  <c:v>6.00E+02</c:v>
                </c:pt>
                <c:pt idx="94597">
                  <c:v>6.00E+02</c:v>
                </c:pt>
                <c:pt idx="94598">
                  <c:v>6.00E+02</c:v>
                </c:pt>
                <c:pt idx="94599">
                  <c:v>6.00E+02</c:v>
                </c:pt>
                <c:pt idx="94600">
                  <c:v>6.00E+02</c:v>
                </c:pt>
                <c:pt idx="94601">
                  <c:v>6.00E+02</c:v>
                </c:pt>
                <c:pt idx="94602">
                  <c:v>6.00E+02</c:v>
                </c:pt>
                <c:pt idx="94603">
                  <c:v>6.00E+02</c:v>
                </c:pt>
                <c:pt idx="94604">
                  <c:v>6.00E+02</c:v>
                </c:pt>
                <c:pt idx="94605">
                  <c:v>6.00E+02</c:v>
                </c:pt>
                <c:pt idx="94606">
                  <c:v>6.00E+02</c:v>
                </c:pt>
                <c:pt idx="94607">
                  <c:v>6.00E+02</c:v>
                </c:pt>
                <c:pt idx="94608">
                  <c:v>6.00E+02</c:v>
                </c:pt>
                <c:pt idx="94609">
                  <c:v>6.00E+02</c:v>
                </c:pt>
                <c:pt idx="94610">
                  <c:v>6.00E+02</c:v>
                </c:pt>
                <c:pt idx="94611">
                  <c:v>6.00E+02</c:v>
                </c:pt>
                <c:pt idx="94612">
                  <c:v>6.00E+02</c:v>
                </c:pt>
                <c:pt idx="94613">
                  <c:v>6.00E+02</c:v>
                </c:pt>
                <c:pt idx="94614">
                  <c:v>6.00E+02</c:v>
                </c:pt>
                <c:pt idx="94615">
                  <c:v>6.00E+02</c:v>
                </c:pt>
                <c:pt idx="94616">
                  <c:v>6.00E+02</c:v>
                </c:pt>
                <c:pt idx="94617">
                  <c:v>6.00E+02</c:v>
                </c:pt>
                <c:pt idx="94618">
                  <c:v>6.00E+02</c:v>
                </c:pt>
                <c:pt idx="94619">
                  <c:v>6.00E+02</c:v>
                </c:pt>
                <c:pt idx="94620">
                  <c:v>6.00E+02</c:v>
                </c:pt>
                <c:pt idx="94621">
                  <c:v>6.00E+02</c:v>
                </c:pt>
                <c:pt idx="94622">
                  <c:v>6.00E+02</c:v>
                </c:pt>
                <c:pt idx="94623">
                  <c:v>6.00E+02</c:v>
                </c:pt>
                <c:pt idx="94624">
                  <c:v>6.00E+02</c:v>
                </c:pt>
                <c:pt idx="94625">
                  <c:v>6.00E+02</c:v>
                </c:pt>
                <c:pt idx="94626">
                  <c:v>6.00E+02</c:v>
                </c:pt>
                <c:pt idx="94627">
                  <c:v>6.00E+02</c:v>
                </c:pt>
                <c:pt idx="94628">
                  <c:v>6.00E+02</c:v>
                </c:pt>
                <c:pt idx="94629">
                  <c:v>6.00E+02</c:v>
                </c:pt>
                <c:pt idx="94630">
                  <c:v>6.00E+02</c:v>
                </c:pt>
                <c:pt idx="94631">
                  <c:v>6.00E+02</c:v>
                </c:pt>
                <c:pt idx="94632">
                  <c:v>6.00E+02</c:v>
                </c:pt>
                <c:pt idx="94633">
                  <c:v>6.00E+02</c:v>
                </c:pt>
                <c:pt idx="94634">
                  <c:v>6.00E+02</c:v>
                </c:pt>
                <c:pt idx="94635">
                  <c:v>6.00E+02</c:v>
                </c:pt>
                <c:pt idx="94636">
                  <c:v>6.00E+02</c:v>
                </c:pt>
                <c:pt idx="94637">
                  <c:v>6.00E+02</c:v>
                </c:pt>
                <c:pt idx="94638">
                  <c:v>6.00E+02</c:v>
                </c:pt>
                <c:pt idx="94639">
                  <c:v>6.00E+02</c:v>
                </c:pt>
                <c:pt idx="94640">
                  <c:v>6.00E+02</c:v>
                </c:pt>
                <c:pt idx="94641">
                  <c:v>6.00E+02</c:v>
                </c:pt>
                <c:pt idx="94642">
                  <c:v>6.00E+02</c:v>
                </c:pt>
                <c:pt idx="94643">
                  <c:v>6.00E+02</c:v>
                </c:pt>
                <c:pt idx="94644">
                  <c:v>6.00E+02</c:v>
                </c:pt>
                <c:pt idx="94645">
                  <c:v>6.00E+02</c:v>
                </c:pt>
                <c:pt idx="94646">
                  <c:v>6.00E+02</c:v>
                </c:pt>
                <c:pt idx="94647">
                  <c:v>6.00E+02</c:v>
                </c:pt>
                <c:pt idx="94648">
                  <c:v>6.00E+02</c:v>
                </c:pt>
                <c:pt idx="94649">
                  <c:v>6.00E+02</c:v>
                </c:pt>
                <c:pt idx="94650">
                  <c:v>6.00E+02</c:v>
                </c:pt>
                <c:pt idx="94651">
                  <c:v>6.00E+02</c:v>
                </c:pt>
                <c:pt idx="94652">
                  <c:v>6.00E+02</c:v>
                </c:pt>
                <c:pt idx="94653">
                  <c:v>6.00E+02</c:v>
                </c:pt>
                <c:pt idx="94654">
                  <c:v>6.00E+02</c:v>
                </c:pt>
                <c:pt idx="94655">
                  <c:v>6.00E+02</c:v>
                </c:pt>
                <c:pt idx="94656">
                  <c:v>6.00E+02</c:v>
                </c:pt>
                <c:pt idx="94657">
                  <c:v>6.00E+02</c:v>
                </c:pt>
                <c:pt idx="94658">
                  <c:v>6.00E+02</c:v>
                </c:pt>
                <c:pt idx="94659">
                  <c:v>6.00E+02</c:v>
                </c:pt>
                <c:pt idx="94660">
                  <c:v>6.00E+02</c:v>
                </c:pt>
                <c:pt idx="94661">
                  <c:v>6.00E+02</c:v>
                </c:pt>
                <c:pt idx="94662">
                  <c:v>6.00E+02</c:v>
                </c:pt>
                <c:pt idx="94663">
                  <c:v>6.00E+02</c:v>
                </c:pt>
                <c:pt idx="94664">
                  <c:v>6.00E+02</c:v>
                </c:pt>
                <c:pt idx="94665">
                  <c:v>6.00E+02</c:v>
                </c:pt>
                <c:pt idx="94666">
                  <c:v>6.00E+02</c:v>
                </c:pt>
                <c:pt idx="94667">
                  <c:v>6.00E+02</c:v>
                </c:pt>
                <c:pt idx="94668">
                  <c:v>6.00E+02</c:v>
                </c:pt>
                <c:pt idx="94669">
                  <c:v>6.00E+02</c:v>
                </c:pt>
                <c:pt idx="94670">
                  <c:v>6.00E+02</c:v>
                </c:pt>
                <c:pt idx="94671">
                  <c:v>6.00E+02</c:v>
                </c:pt>
                <c:pt idx="94672">
                  <c:v>6.00E+02</c:v>
                </c:pt>
                <c:pt idx="94673">
                  <c:v>6.00E+02</c:v>
                </c:pt>
                <c:pt idx="94674">
                  <c:v>6.00E+02</c:v>
                </c:pt>
                <c:pt idx="94675">
                  <c:v>6.00E+02</c:v>
                </c:pt>
                <c:pt idx="94676">
                  <c:v>6.00E+02</c:v>
                </c:pt>
                <c:pt idx="94677">
                  <c:v>6.00E+02</c:v>
                </c:pt>
                <c:pt idx="94678">
                  <c:v>6.00E+02</c:v>
                </c:pt>
                <c:pt idx="94679">
                  <c:v>6.00E+02</c:v>
                </c:pt>
                <c:pt idx="94680">
                  <c:v>6.00E+02</c:v>
                </c:pt>
                <c:pt idx="94681">
                  <c:v>6.00E+02</c:v>
                </c:pt>
                <c:pt idx="94682">
                  <c:v>6.00E+02</c:v>
                </c:pt>
                <c:pt idx="94683">
                  <c:v>6.00E+02</c:v>
                </c:pt>
                <c:pt idx="94684">
                  <c:v>6.00E+02</c:v>
                </c:pt>
                <c:pt idx="94685">
                  <c:v>6.00E+02</c:v>
                </c:pt>
                <c:pt idx="94686">
                  <c:v>6.00E+02</c:v>
                </c:pt>
                <c:pt idx="94687">
                  <c:v>6.00E+02</c:v>
                </c:pt>
                <c:pt idx="94688">
                  <c:v>6.00E+02</c:v>
                </c:pt>
                <c:pt idx="94689">
                  <c:v>6.00E+02</c:v>
                </c:pt>
                <c:pt idx="94690">
                  <c:v>6.00E+02</c:v>
                </c:pt>
                <c:pt idx="94691">
                  <c:v>6.00E+02</c:v>
                </c:pt>
                <c:pt idx="94692">
                  <c:v>6.00E+02</c:v>
                </c:pt>
                <c:pt idx="94693">
                  <c:v>6.00E+02</c:v>
                </c:pt>
                <c:pt idx="94694">
                  <c:v>6.00E+02</c:v>
                </c:pt>
                <c:pt idx="94695">
                  <c:v>6.00E+02</c:v>
                </c:pt>
                <c:pt idx="94696">
                  <c:v>6.00E+02</c:v>
                </c:pt>
                <c:pt idx="94697">
                  <c:v>6.00E+02</c:v>
                </c:pt>
                <c:pt idx="94698">
                  <c:v>6.00E+02</c:v>
                </c:pt>
                <c:pt idx="94699">
                  <c:v>6.00E+02</c:v>
                </c:pt>
                <c:pt idx="94700">
                  <c:v>6.00E+02</c:v>
                </c:pt>
                <c:pt idx="94701">
                  <c:v>6.00E+02</c:v>
                </c:pt>
                <c:pt idx="94702">
                  <c:v>6.00E+02</c:v>
                </c:pt>
                <c:pt idx="94703">
                  <c:v>6.00E+02</c:v>
                </c:pt>
                <c:pt idx="94704">
                  <c:v>6.00E+02</c:v>
                </c:pt>
                <c:pt idx="94705">
                  <c:v>6.00E+02</c:v>
                </c:pt>
                <c:pt idx="94706">
                  <c:v>6.00E+02</c:v>
                </c:pt>
                <c:pt idx="94707">
                  <c:v>6.00E+02</c:v>
                </c:pt>
                <c:pt idx="94708">
                  <c:v>6.00E+02</c:v>
                </c:pt>
                <c:pt idx="94709">
                  <c:v>6.00E+02</c:v>
                </c:pt>
                <c:pt idx="94710">
                  <c:v>6.00E+02</c:v>
                </c:pt>
                <c:pt idx="94711">
                  <c:v>6.00E+02</c:v>
                </c:pt>
                <c:pt idx="94712">
                  <c:v>6.00E+02</c:v>
                </c:pt>
                <c:pt idx="94713">
                  <c:v>6.00E+02</c:v>
                </c:pt>
                <c:pt idx="94714">
                  <c:v>6.00E+02</c:v>
                </c:pt>
                <c:pt idx="94715">
                  <c:v>6.00E+02</c:v>
                </c:pt>
                <c:pt idx="94716">
                  <c:v>6.00E+02</c:v>
                </c:pt>
                <c:pt idx="94717">
                  <c:v>6.00E+02</c:v>
                </c:pt>
                <c:pt idx="94718">
                  <c:v>6.00E+02</c:v>
                </c:pt>
                <c:pt idx="94719">
                  <c:v>6.00E+02</c:v>
                </c:pt>
                <c:pt idx="94720">
                  <c:v>6.00E+02</c:v>
                </c:pt>
                <c:pt idx="94721">
                  <c:v>6.00E+02</c:v>
                </c:pt>
                <c:pt idx="94722">
                  <c:v>6.00E+02</c:v>
                </c:pt>
                <c:pt idx="94723">
                  <c:v>6.00E+02</c:v>
                </c:pt>
                <c:pt idx="94724">
                  <c:v>6.00E+02</c:v>
                </c:pt>
                <c:pt idx="94725">
                  <c:v>6.00E+02</c:v>
                </c:pt>
                <c:pt idx="94726">
                  <c:v>6.00E+02</c:v>
                </c:pt>
                <c:pt idx="94727">
                  <c:v>6.00E+02</c:v>
                </c:pt>
                <c:pt idx="94728">
                  <c:v>6.00E+02</c:v>
                </c:pt>
                <c:pt idx="94729">
                  <c:v>6.00E+02</c:v>
                </c:pt>
                <c:pt idx="94730">
                  <c:v>6.00E+02</c:v>
                </c:pt>
                <c:pt idx="94731">
                  <c:v>6.00E+02</c:v>
                </c:pt>
                <c:pt idx="94732">
                  <c:v>6.00E+02</c:v>
                </c:pt>
                <c:pt idx="94733">
                  <c:v>6.00E+02</c:v>
                </c:pt>
                <c:pt idx="94734">
                  <c:v>6.00E+02</c:v>
                </c:pt>
                <c:pt idx="94735">
                  <c:v>6.00E+02</c:v>
                </c:pt>
                <c:pt idx="94736">
                  <c:v>6.00E+02</c:v>
                </c:pt>
                <c:pt idx="94737">
                  <c:v>6.00E+02</c:v>
                </c:pt>
                <c:pt idx="94738">
                  <c:v>6.00E+02</c:v>
                </c:pt>
                <c:pt idx="94739">
                  <c:v>6.00E+02</c:v>
                </c:pt>
                <c:pt idx="94740">
                  <c:v>6.00E+02</c:v>
                </c:pt>
                <c:pt idx="94741">
                  <c:v>6.00E+02</c:v>
                </c:pt>
                <c:pt idx="94742">
                  <c:v>6.00E+02</c:v>
                </c:pt>
                <c:pt idx="94743">
                  <c:v>6.00E+02</c:v>
                </c:pt>
                <c:pt idx="94744">
                  <c:v>6.00E+02</c:v>
                </c:pt>
                <c:pt idx="94745">
                  <c:v>6.00E+02</c:v>
                </c:pt>
                <c:pt idx="94746">
                  <c:v>6.00E+02</c:v>
                </c:pt>
                <c:pt idx="94747">
                  <c:v>6.00E+02</c:v>
                </c:pt>
                <c:pt idx="94748">
                  <c:v>6.00E+02</c:v>
                </c:pt>
                <c:pt idx="94749">
                  <c:v>6.00E+02</c:v>
                </c:pt>
                <c:pt idx="94750">
                  <c:v>6.00E+02</c:v>
                </c:pt>
                <c:pt idx="94751">
                  <c:v>6.00E+02</c:v>
                </c:pt>
                <c:pt idx="94752">
                  <c:v>6.00E+02</c:v>
                </c:pt>
                <c:pt idx="94753">
                  <c:v>6.00E+02</c:v>
                </c:pt>
                <c:pt idx="94754">
                  <c:v>6.00E+02</c:v>
                </c:pt>
                <c:pt idx="94755">
                  <c:v>6.00E+02</c:v>
                </c:pt>
                <c:pt idx="94756">
                  <c:v>6.00E+02</c:v>
                </c:pt>
                <c:pt idx="94757">
                  <c:v>6.00E+02</c:v>
                </c:pt>
                <c:pt idx="94758">
                  <c:v>6.00E+02</c:v>
                </c:pt>
                <c:pt idx="94759">
                  <c:v>6.00E+02</c:v>
                </c:pt>
                <c:pt idx="94760">
                  <c:v>6.00E+02</c:v>
                </c:pt>
                <c:pt idx="94761">
                  <c:v>6.00E+02</c:v>
                </c:pt>
                <c:pt idx="94762">
                  <c:v>6.00E+02</c:v>
                </c:pt>
                <c:pt idx="94763">
                  <c:v>6.00E+02</c:v>
                </c:pt>
                <c:pt idx="94764">
                  <c:v>6.00E+02</c:v>
                </c:pt>
                <c:pt idx="94765">
                  <c:v>6.00E+02</c:v>
                </c:pt>
                <c:pt idx="94766">
                  <c:v>6.00E+02</c:v>
                </c:pt>
                <c:pt idx="94767">
                  <c:v>6.00E+02</c:v>
                </c:pt>
                <c:pt idx="94768">
                  <c:v>6.00E+02</c:v>
                </c:pt>
                <c:pt idx="94769">
                  <c:v>6.00E+02</c:v>
                </c:pt>
                <c:pt idx="94770">
                  <c:v>6.00E+02</c:v>
                </c:pt>
                <c:pt idx="94771">
                  <c:v>6.00E+02</c:v>
                </c:pt>
                <c:pt idx="94772">
                  <c:v>6.00E+02</c:v>
                </c:pt>
                <c:pt idx="94773">
                  <c:v>6.00E+02</c:v>
                </c:pt>
                <c:pt idx="94774">
                  <c:v>6.00E+02</c:v>
                </c:pt>
                <c:pt idx="94775">
                  <c:v>6.00E+02</c:v>
                </c:pt>
                <c:pt idx="94776">
                  <c:v>6.00E+02</c:v>
                </c:pt>
                <c:pt idx="94777">
                  <c:v>6.00E+02</c:v>
                </c:pt>
                <c:pt idx="94778">
                  <c:v>6.00E+02</c:v>
                </c:pt>
                <c:pt idx="94779">
                  <c:v>6.00E+02</c:v>
                </c:pt>
                <c:pt idx="94780">
                  <c:v>6.00E+02</c:v>
                </c:pt>
                <c:pt idx="94781">
                  <c:v>6.00E+02</c:v>
                </c:pt>
                <c:pt idx="94782">
                  <c:v>6.00E+02</c:v>
                </c:pt>
                <c:pt idx="94783">
                  <c:v>6.00E+02</c:v>
                </c:pt>
                <c:pt idx="94784">
                  <c:v>6.00E+02</c:v>
                </c:pt>
                <c:pt idx="94785">
                  <c:v>6.00E+02</c:v>
                </c:pt>
                <c:pt idx="94786">
                  <c:v>6.00E+02</c:v>
                </c:pt>
                <c:pt idx="94787">
                  <c:v>6.00E+02</c:v>
                </c:pt>
                <c:pt idx="94788">
                  <c:v>6.00E+02</c:v>
                </c:pt>
                <c:pt idx="94789">
                  <c:v>6.00E+02</c:v>
                </c:pt>
                <c:pt idx="94790">
                  <c:v>6.00E+02</c:v>
                </c:pt>
                <c:pt idx="94791">
                  <c:v>6.00E+02</c:v>
                </c:pt>
                <c:pt idx="94792">
                  <c:v>6.00E+02</c:v>
                </c:pt>
                <c:pt idx="94793">
                  <c:v>6.00E+02</c:v>
                </c:pt>
                <c:pt idx="94794">
                  <c:v>6.00E+02</c:v>
                </c:pt>
                <c:pt idx="94795">
                  <c:v>6.00E+02</c:v>
                </c:pt>
                <c:pt idx="94796">
                  <c:v>6.00E+02</c:v>
                </c:pt>
                <c:pt idx="94797">
                  <c:v>6.00E+02</c:v>
                </c:pt>
                <c:pt idx="94798">
                  <c:v>6.00E+02</c:v>
                </c:pt>
                <c:pt idx="94799">
                  <c:v>6.00E+02</c:v>
                </c:pt>
                <c:pt idx="94800">
                  <c:v>6.00E+02</c:v>
                </c:pt>
                <c:pt idx="94801">
                  <c:v>6.00E+02</c:v>
                </c:pt>
                <c:pt idx="94802">
                  <c:v>6.00E+02</c:v>
                </c:pt>
                <c:pt idx="94803">
                  <c:v>6.00E+02</c:v>
                </c:pt>
                <c:pt idx="94804">
                  <c:v>6.00E+02</c:v>
                </c:pt>
                <c:pt idx="94805">
                  <c:v>6.00E+02</c:v>
                </c:pt>
                <c:pt idx="94806">
                  <c:v>6.00E+02</c:v>
                </c:pt>
                <c:pt idx="94807">
                  <c:v>6.00E+02</c:v>
                </c:pt>
                <c:pt idx="94808">
                  <c:v>6.00E+02</c:v>
                </c:pt>
                <c:pt idx="94809">
                  <c:v>6.00E+02</c:v>
                </c:pt>
                <c:pt idx="94810">
                  <c:v>6.00E+02</c:v>
                </c:pt>
                <c:pt idx="94811">
                  <c:v>6.00E+02</c:v>
                </c:pt>
                <c:pt idx="94812">
                  <c:v>6.00E+02</c:v>
                </c:pt>
                <c:pt idx="94813">
                  <c:v>6.00E+02</c:v>
                </c:pt>
                <c:pt idx="94814">
                  <c:v>6.00E+02</c:v>
                </c:pt>
                <c:pt idx="94815">
                  <c:v>6.00E+02</c:v>
                </c:pt>
                <c:pt idx="94816">
                  <c:v>6.00E+02</c:v>
                </c:pt>
                <c:pt idx="94817">
                  <c:v>6.00E+02</c:v>
                </c:pt>
                <c:pt idx="94818">
                  <c:v>6.00E+02</c:v>
                </c:pt>
                <c:pt idx="94819">
                  <c:v>6.00E+02</c:v>
                </c:pt>
                <c:pt idx="94820">
                  <c:v>6.00E+02</c:v>
                </c:pt>
                <c:pt idx="94821">
                  <c:v>6.00E+02</c:v>
                </c:pt>
                <c:pt idx="94822">
                  <c:v>6.00E+02</c:v>
                </c:pt>
                <c:pt idx="94823">
                  <c:v>6.00E+02</c:v>
                </c:pt>
                <c:pt idx="94824">
                  <c:v>6.00E+02</c:v>
                </c:pt>
                <c:pt idx="94825">
                  <c:v>6.00E+02</c:v>
                </c:pt>
                <c:pt idx="94826">
                  <c:v>6.00E+02</c:v>
                </c:pt>
                <c:pt idx="94827">
                  <c:v>6.00E+02</c:v>
                </c:pt>
                <c:pt idx="94828">
                  <c:v>6.00E+02</c:v>
                </c:pt>
                <c:pt idx="94829">
                  <c:v>6.00E+02</c:v>
                </c:pt>
                <c:pt idx="94830">
                  <c:v>6.00E+02</c:v>
                </c:pt>
                <c:pt idx="94831">
                  <c:v>6.00E+02</c:v>
                </c:pt>
                <c:pt idx="94832">
                  <c:v>6.00E+02</c:v>
                </c:pt>
                <c:pt idx="94833">
                  <c:v>6.00E+02</c:v>
                </c:pt>
                <c:pt idx="94834">
                  <c:v>6.00E+02</c:v>
                </c:pt>
                <c:pt idx="94835">
                  <c:v>6.00E+02</c:v>
                </c:pt>
                <c:pt idx="94836">
                  <c:v>6.00E+02</c:v>
                </c:pt>
                <c:pt idx="94837">
                  <c:v>6.00E+02</c:v>
                </c:pt>
                <c:pt idx="94838">
                  <c:v>6.00E+02</c:v>
                </c:pt>
                <c:pt idx="94839">
                  <c:v>6.00E+02</c:v>
                </c:pt>
                <c:pt idx="94840">
                  <c:v>6.00E+02</c:v>
                </c:pt>
                <c:pt idx="94841">
                  <c:v>6.00E+02</c:v>
                </c:pt>
                <c:pt idx="94842">
                  <c:v>6.00E+02</c:v>
                </c:pt>
                <c:pt idx="94843">
                  <c:v>6.00E+02</c:v>
                </c:pt>
                <c:pt idx="94844">
                  <c:v>6.00E+02</c:v>
                </c:pt>
                <c:pt idx="94845">
                  <c:v>6.00E+02</c:v>
                </c:pt>
                <c:pt idx="94846">
                  <c:v>6.00E+02</c:v>
                </c:pt>
                <c:pt idx="94847">
                  <c:v>6.00E+02</c:v>
                </c:pt>
                <c:pt idx="94848">
                  <c:v>6.00E+02</c:v>
                </c:pt>
                <c:pt idx="94849">
                  <c:v>6.00E+02</c:v>
                </c:pt>
                <c:pt idx="94850">
                  <c:v>6.00E+02</c:v>
                </c:pt>
                <c:pt idx="94851">
                  <c:v>6.00E+02</c:v>
                </c:pt>
                <c:pt idx="94852">
                  <c:v>6.00E+02</c:v>
                </c:pt>
                <c:pt idx="94853">
                  <c:v>6.00E+02</c:v>
                </c:pt>
                <c:pt idx="94854">
                  <c:v>6.00E+02</c:v>
                </c:pt>
                <c:pt idx="94855">
                  <c:v>6.00E+02</c:v>
                </c:pt>
                <c:pt idx="94856">
                  <c:v>6.00E+02</c:v>
                </c:pt>
                <c:pt idx="94857">
                  <c:v>6.00E+02</c:v>
                </c:pt>
                <c:pt idx="94858">
                  <c:v>6.00E+02</c:v>
                </c:pt>
                <c:pt idx="94859">
                  <c:v>6.00E+02</c:v>
                </c:pt>
                <c:pt idx="94860">
                  <c:v>6.00E+02</c:v>
                </c:pt>
                <c:pt idx="94861">
                  <c:v>6.00E+02</c:v>
                </c:pt>
                <c:pt idx="94862">
                  <c:v>6.00E+02</c:v>
                </c:pt>
                <c:pt idx="94863">
                  <c:v>6.00E+02</c:v>
                </c:pt>
                <c:pt idx="94864">
                  <c:v>6.00E+02</c:v>
                </c:pt>
                <c:pt idx="94865">
                  <c:v>6.00E+02</c:v>
                </c:pt>
                <c:pt idx="94866">
                  <c:v>6.00E+02</c:v>
                </c:pt>
                <c:pt idx="94867">
                  <c:v>6.00E+02</c:v>
                </c:pt>
                <c:pt idx="94868">
                  <c:v>6.00E+02</c:v>
                </c:pt>
                <c:pt idx="94869">
                  <c:v>6.00E+02</c:v>
                </c:pt>
                <c:pt idx="94870">
                  <c:v>6.00E+02</c:v>
                </c:pt>
                <c:pt idx="94871">
                  <c:v>6.00E+02</c:v>
                </c:pt>
                <c:pt idx="94872">
                  <c:v>6.00E+02</c:v>
                </c:pt>
                <c:pt idx="94873">
                  <c:v>6.00E+02</c:v>
                </c:pt>
                <c:pt idx="94874">
                  <c:v>6.00E+02</c:v>
                </c:pt>
                <c:pt idx="94875">
                  <c:v>6.00E+02</c:v>
                </c:pt>
                <c:pt idx="94876">
                  <c:v>6.00E+02</c:v>
                </c:pt>
                <c:pt idx="94877">
                  <c:v>6.00E+02</c:v>
                </c:pt>
                <c:pt idx="94878">
                  <c:v>6.00E+02</c:v>
                </c:pt>
                <c:pt idx="94879">
                  <c:v>6.00E+02</c:v>
                </c:pt>
                <c:pt idx="94880">
                  <c:v>6.00E+02</c:v>
                </c:pt>
                <c:pt idx="94881">
                  <c:v>6.00E+02</c:v>
                </c:pt>
                <c:pt idx="94882">
                  <c:v>6.00E+02</c:v>
                </c:pt>
                <c:pt idx="94883">
                  <c:v>6.00E+02</c:v>
                </c:pt>
                <c:pt idx="94884">
                  <c:v>6.00E+02</c:v>
                </c:pt>
                <c:pt idx="94885">
                  <c:v>6.00E+02</c:v>
                </c:pt>
                <c:pt idx="94886">
                  <c:v>6.00E+02</c:v>
                </c:pt>
                <c:pt idx="94887">
                  <c:v>6.00E+02</c:v>
                </c:pt>
                <c:pt idx="94888">
                  <c:v>6.00E+02</c:v>
                </c:pt>
                <c:pt idx="94889">
                  <c:v>6.00E+02</c:v>
                </c:pt>
                <c:pt idx="94890">
                  <c:v>6.00E+02</c:v>
                </c:pt>
                <c:pt idx="94891">
                  <c:v>6.00E+02</c:v>
                </c:pt>
                <c:pt idx="94892">
                  <c:v>6.00E+02</c:v>
                </c:pt>
                <c:pt idx="94893">
                  <c:v>6.00E+02</c:v>
                </c:pt>
                <c:pt idx="94894">
                  <c:v>6.00E+02</c:v>
                </c:pt>
                <c:pt idx="94895">
                  <c:v>6.00E+02</c:v>
                </c:pt>
                <c:pt idx="94896">
                  <c:v>6.00E+02</c:v>
                </c:pt>
                <c:pt idx="94897">
                  <c:v>6.00E+02</c:v>
                </c:pt>
                <c:pt idx="94898">
                  <c:v>6.00E+02</c:v>
                </c:pt>
                <c:pt idx="94899">
                  <c:v>6.00E+02</c:v>
                </c:pt>
                <c:pt idx="94900">
                  <c:v>6.00E+02</c:v>
                </c:pt>
                <c:pt idx="94901">
                  <c:v>6.00E+02</c:v>
                </c:pt>
                <c:pt idx="94902">
                  <c:v>6.00E+02</c:v>
                </c:pt>
                <c:pt idx="94903">
                  <c:v>6.00E+02</c:v>
                </c:pt>
                <c:pt idx="94904">
                  <c:v>6.00E+02</c:v>
                </c:pt>
                <c:pt idx="94905">
                  <c:v>6.00E+02</c:v>
                </c:pt>
                <c:pt idx="94906">
                  <c:v>6.00E+02</c:v>
                </c:pt>
                <c:pt idx="94907">
                  <c:v>6.00E+02</c:v>
                </c:pt>
                <c:pt idx="94908">
                  <c:v>6.00E+02</c:v>
                </c:pt>
                <c:pt idx="94909">
                  <c:v>6.00E+02</c:v>
                </c:pt>
                <c:pt idx="94910">
                  <c:v>6.00E+02</c:v>
                </c:pt>
                <c:pt idx="94911">
                  <c:v>6.00E+02</c:v>
                </c:pt>
                <c:pt idx="94912">
                  <c:v>6.00E+02</c:v>
                </c:pt>
                <c:pt idx="94913">
                  <c:v>6.00E+02</c:v>
                </c:pt>
                <c:pt idx="94914">
                  <c:v>6.00E+02</c:v>
                </c:pt>
                <c:pt idx="94915">
                  <c:v>6.00E+02</c:v>
                </c:pt>
                <c:pt idx="94916">
                  <c:v>6.00E+02</c:v>
                </c:pt>
                <c:pt idx="94917">
                  <c:v>6.00E+02</c:v>
                </c:pt>
                <c:pt idx="94918">
                  <c:v>6.00E+02</c:v>
                </c:pt>
                <c:pt idx="94919">
                  <c:v>6.00E+02</c:v>
                </c:pt>
                <c:pt idx="94920">
                  <c:v>6.00E+02</c:v>
                </c:pt>
                <c:pt idx="94921">
                  <c:v>6.00E+02</c:v>
                </c:pt>
                <c:pt idx="94922">
                  <c:v>6.00E+02</c:v>
                </c:pt>
                <c:pt idx="94923">
                  <c:v>6.00E+02</c:v>
                </c:pt>
                <c:pt idx="94924">
                  <c:v>6.00E+02</c:v>
                </c:pt>
                <c:pt idx="94925">
                  <c:v>6.00E+02</c:v>
                </c:pt>
                <c:pt idx="94926">
                  <c:v>6.00E+02</c:v>
                </c:pt>
                <c:pt idx="94927">
                  <c:v>6.00E+02</c:v>
                </c:pt>
                <c:pt idx="94928">
                  <c:v>6.00E+02</c:v>
                </c:pt>
                <c:pt idx="94929">
                  <c:v>6.00E+02</c:v>
                </c:pt>
                <c:pt idx="94930">
                  <c:v>6.00E+02</c:v>
                </c:pt>
                <c:pt idx="94931">
                  <c:v>6.00E+02</c:v>
                </c:pt>
                <c:pt idx="94932">
                  <c:v>6.00E+02</c:v>
                </c:pt>
                <c:pt idx="94933">
                  <c:v>6.00E+02</c:v>
                </c:pt>
                <c:pt idx="94934">
                  <c:v>6.00E+02</c:v>
                </c:pt>
                <c:pt idx="94935">
                  <c:v>6.00E+02</c:v>
                </c:pt>
                <c:pt idx="94936">
                  <c:v>6.00E+02</c:v>
                </c:pt>
                <c:pt idx="94937">
                  <c:v>6.00E+02</c:v>
                </c:pt>
                <c:pt idx="94938">
                  <c:v>6.00E+02</c:v>
                </c:pt>
                <c:pt idx="94939">
                  <c:v>6.00E+02</c:v>
                </c:pt>
                <c:pt idx="94940">
                  <c:v>6.00E+02</c:v>
                </c:pt>
                <c:pt idx="94941">
                  <c:v>6.00E+02</c:v>
                </c:pt>
                <c:pt idx="94942">
                  <c:v>6.00E+02</c:v>
                </c:pt>
                <c:pt idx="94943">
                  <c:v>6.00E+02</c:v>
                </c:pt>
                <c:pt idx="94944">
                  <c:v>6.00E+02</c:v>
                </c:pt>
                <c:pt idx="94945">
                  <c:v>6.00E+02</c:v>
                </c:pt>
                <c:pt idx="94946">
                  <c:v>6.00E+02</c:v>
                </c:pt>
                <c:pt idx="94947">
                  <c:v>6.00E+02</c:v>
                </c:pt>
                <c:pt idx="94948">
                  <c:v>6.00E+02</c:v>
                </c:pt>
                <c:pt idx="94949">
                  <c:v>6.00E+02</c:v>
                </c:pt>
                <c:pt idx="94950">
                  <c:v>6.00E+02</c:v>
                </c:pt>
                <c:pt idx="94951">
                  <c:v>6.00E+02</c:v>
                </c:pt>
                <c:pt idx="94952">
                  <c:v>6.00E+02</c:v>
                </c:pt>
                <c:pt idx="94953">
                  <c:v>6.00E+02</c:v>
                </c:pt>
                <c:pt idx="94954">
                  <c:v>6.00E+02</c:v>
                </c:pt>
                <c:pt idx="94955">
                  <c:v>6.00E+02</c:v>
                </c:pt>
                <c:pt idx="94956">
                  <c:v>6.00E+02</c:v>
                </c:pt>
                <c:pt idx="94957">
                  <c:v>6.00E+02</c:v>
                </c:pt>
                <c:pt idx="94958">
                  <c:v>6.00E+02</c:v>
                </c:pt>
                <c:pt idx="94959">
                  <c:v>6.00E+02</c:v>
                </c:pt>
                <c:pt idx="94960">
                  <c:v>6.00E+02</c:v>
                </c:pt>
                <c:pt idx="94961">
                  <c:v>6.00E+02</c:v>
                </c:pt>
                <c:pt idx="94962">
                  <c:v>6.00E+02</c:v>
                </c:pt>
                <c:pt idx="94963">
                  <c:v>6.00E+02</c:v>
                </c:pt>
                <c:pt idx="94964">
                  <c:v>6.00E+02</c:v>
                </c:pt>
                <c:pt idx="94965">
                  <c:v>6.00E+02</c:v>
                </c:pt>
                <c:pt idx="94966">
                  <c:v>6.00E+02</c:v>
                </c:pt>
                <c:pt idx="94967">
                  <c:v>6.00E+02</c:v>
                </c:pt>
                <c:pt idx="94968">
                  <c:v>6.00E+02</c:v>
                </c:pt>
                <c:pt idx="94969">
                  <c:v>6.00E+02</c:v>
                </c:pt>
                <c:pt idx="94970">
                  <c:v>6.00E+02</c:v>
                </c:pt>
                <c:pt idx="94971">
                  <c:v>6.00E+02</c:v>
                </c:pt>
                <c:pt idx="94972">
                  <c:v>6.00E+02</c:v>
                </c:pt>
                <c:pt idx="94973">
                  <c:v>6.00E+02</c:v>
                </c:pt>
                <c:pt idx="94974">
                  <c:v>6.00E+02</c:v>
                </c:pt>
                <c:pt idx="94975">
                  <c:v>6.00E+02</c:v>
                </c:pt>
                <c:pt idx="94976">
                  <c:v>6.00E+02</c:v>
                </c:pt>
                <c:pt idx="94977">
                  <c:v>6.00E+02</c:v>
                </c:pt>
                <c:pt idx="94978">
                  <c:v>6.00E+02</c:v>
                </c:pt>
                <c:pt idx="94979">
                  <c:v>6.00E+02</c:v>
                </c:pt>
                <c:pt idx="94980">
                  <c:v>6.00E+02</c:v>
                </c:pt>
                <c:pt idx="94981">
                  <c:v>6.00E+02</c:v>
                </c:pt>
                <c:pt idx="94982">
                  <c:v>6.00E+02</c:v>
                </c:pt>
                <c:pt idx="94983">
                  <c:v>6.00E+02</c:v>
                </c:pt>
                <c:pt idx="94984">
                  <c:v>6.00E+02</c:v>
                </c:pt>
                <c:pt idx="94985">
                  <c:v>6.00E+02</c:v>
                </c:pt>
                <c:pt idx="94986">
                  <c:v>6.00E+02</c:v>
                </c:pt>
                <c:pt idx="94987">
                  <c:v>6.00E+02</c:v>
                </c:pt>
                <c:pt idx="94988">
                  <c:v>6.00E+02</c:v>
                </c:pt>
                <c:pt idx="94989">
                  <c:v>6.00E+02</c:v>
                </c:pt>
                <c:pt idx="94990">
                  <c:v>6.00E+02</c:v>
                </c:pt>
                <c:pt idx="94991">
                  <c:v>6.00E+02</c:v>
                </c:pt>
                <c:pt idx="94992">
                  <c:v>6.00E+02</c:v>
                </c:pt>
                <c:pt idx="94993">
                  <c:v>6.00E+02</c:v>
                </c:pt>
                <c:pt idx="94994">
                  <c:v>6.00E+02</c:v>
                </c:pt>
                <c:pt idx="94995">
                  <c:v>6.00E+02</c:v>
                </c:pt>
                <c:pt idx="94996">
                  <c:v>6.00E+02</c:v>
                </c:pt>
                <c:pt idx="94997">
                  <c:v>6.00E+02</c:v>
                </c:pt>
                <c:pt idx="94998">
                  <c:v>6.00E+02</c:v>
                </c:pt>
                <c:pt idx="94999">
                  <c:v>6.00E+02</c:v>
                </c:pt>
                <c:pt idx="95000">
                  <c:v>6.00E+02</c:v>
                </c:pt>
                <c:pt idx="95001">
                  <c:v>6.00E+02</c:v>
                </c:pt>
                <c:pt idx="95002">
                  <c:v>6.00E+02</c:v>
                </c:pt>
                <c:pt idx="95003">
                  <c:v>6.00E+02</c:v>
                </c:pt>
                <c:pt idx="95004">
                  <c:v>6.00E+02</c:v>
                </c:pt>
                <c:pt idx="95005">
                  <c:v>6.00E+02</c:v>
                </c:pt>
                <c:pt idx="95006">
                  <c:v>6.00E+02</c:v>
                </c:pt>
                <c:pt idx="95007">
                  <c:v>6.00E+02</c:v>
                </c:pt>
                <c:pt idx="95008">
                  <c:v>6.00E+02</c:v>
                </c:pt>
                <c:pt idx="95009">
                  <c:v>6.00E+02</c:v>
                </c:pt>
                <c:pt idx="95010">
                  <c:v>6.00E+02</c:v>
                </c:pt>
                <c:pt idx="95011">
                  <c:v>6.00E+02</c:v>
                </c:pt>
                <c:pt idx="95012">
                  <c:v>6.00E+02</c:v>
                </c:pt>
                <c:pt idx="95013">
                  <c:v>6.00E+02</c:v>
                </c:pt>
                <c:pt idx="95014">
                  <c:v>6.00E+02</c:v>
                </c:pt>
                <c:pt idx="95015">
                  <c:v>6.00E+02</c:v>
                </c:pt>
                <c:pt idx="95016">
                  <c:v>6.00E+02</c:v>
                </c:pt>
                <c:pt idx="95017">
                  <c:v>6.00E+02</c:v>
                </c:pt>
                <c:pt idx="95018">
                  <c:v>6.00E+02</c:v>
                </c:pt>
                <c:pt idx="95019">
                  <c:v>6.00E+02</c:v>
                </c:pt>
                <c:pt idx="95020">
                  <c:v>6.00E+02</c:v>
                </c:pt>
                <c:pt idx="95021">
                  <c:v>6.00E+02</c:v>
                </c:pt>
                <c:pt idx="95022">
                  <c:v>6.00E+02</c:v>
                </c:pt>
                <c:pt idx="95023">
                  <c:v>6.00E+02</c:v>
                </c:pt>
                <c:pt idx="95024">
                  <c:v>6.00E+02</c:v>
                </c:pt>
                <c:pt idx="95025">
                  <c:v>6.00E+02</c:v>
                </c:pt>
                <c:pt idx="95026">
                  <c:v>6.00E+02</c:v>
                </c:pt>
                <c:pt idx="95027">
                  <c:v>6.00E+02</c:v>
                </c:pt>
                <c:pt idx="95028">
                  <c:v>6.00E+02</c:v>
                </c:pt>
                <c:pt idx="95029">
                  <c:v>6.00E+02</c:v>
                </c:pt>
                <c:pt idx="95030">
                  <c:v>6.00E+02</c:v>
                </c:pt>
                <c:pt idx="95031">
                  <c:v>6.00E+02</c:v>
                </c:pt>
                <c:pt idx="95032">
                  <c:v>6.00E+02</c:v>
                </c:pt>
                <c:pt idx="95033">
                  <c:v>6.00E+02</c:v>
                </c:pt>
                <c:pt idx="95034">
                  <c:v>6.00E+02</c:v>
                </c:pt>
                <c:pt idx="95035">
                  <c:v>6.00E+02</c:v>
                </c:pt>
                <c:pt idx="95036">
                  <c:v>6.00E+02</c:v>
                </c:pt>
                <c:pt idx="95037">
                  <c:v>6.00E+02</c:v>
                </c:pt>
                <c:pt idx="95038">
                  <c:v>6.00E+02</c:v>
                </c:pt>
                <c:pt idx="95039">
                  <c:v>6.00E+02</c:v>
                </c:pt>
                <c:pt idx="95040">
                  <c:v>6.00E+02</c:v>
                </c:pt>
                <c:pt idx="95041">
                  <c:v>6.00E+02</c:v>
                </c:pt>
                <c:pt idx="95042">
                  <c:v>6.00E+02</c:v>
                </c:pt>
                <c:pt idx="95043">
                  <c:v>6.00E+02</c:v>
                </c:pt>
                <c:pt idx="95044">
                  <c:v>6.00E+02</c:v>
                </c:pt>
                <c:pt idx="95045">
                  <c:v>6.00E+02</c:v>
                </c:pt>
                <c:pt idx="95046">
                  <c:v>6.00E+02</c:v>
                </c:pt>
                <c:pt idx="95047">
                  <c:v>6.00E+02</c:v>
                </c:pt>
                <c:pt idx="95048">
                  <c:v>6.00E+02</c:v>
                </c:pt>
                <c:pt idx="95049">
                  <c:v>6.00E+02</c:v>
                </c:pt>
                <c:pt idx="95050">
                  <c:v>6.00E+02</c:v>
                </c:pt>
                <c:pt idx="95051">
                  <c:v>6.00E+02</c:v>
                </c:pt>
                <c:pt idx="95052">
                  <c:v>6.00E+02</c:v>
                </c:pt>
                <c:pt idx="95053">
                  <c:v>6.00E+02</c:v>
                </c:pt>
                <c:pt idx="95054">
                  <c:v>6.00E+02</c:v>
                </c:pt>
                <c:pt idx="95055">
                  <c:v>6.00E+02</c:v>
                </c:pt>
                <c:pt idx="95056">
                  <c:v>6.00E+02</c:v>
                </c:pt>
                <c:pt idx="95057">
                  <c:v>6.00E+02</c:v>
                </c:pt>
                <c:pt idx="95058">
                  <c:v>6.00E+02</c:v>
                </c:pt>
                <c:pt idx="95059">
                  <c:v>6.00E+02</c:v>
                </c:pt>
                <c:pt idx="95060">
                  <c:v>6.00E+02</c:v>
                </c:pt>
                <c:pt idx="95061">
                  <c:v>6.00E+02</c:v>
                </c:pt>
                <c:pt idx="95062">
                  <c:v>6.00E+02</c:v>
                </c:pt>
                <c:pt idx="95063">
                  <c:v>6.00E+02</c:v>
                </c:pt>
                <c:pt idx="95064">
                  <c:v>6.00E+02</c:v>
                </c:pt>
                <c:pt idx="95065">
                  <c:v>6.00E+02</c:v>
                </c:pt>
                <c:pt idx="95066">
                  <c:v>6.00E+02</c:v>
                </c:pt>
                <c:pt idx="95067">
                  <c:v>6.00E+02</c:v>
                </c:pt>
                <c:pt idx="95068">
                  <c:v>6.00E+02</c:v>
                </c:pt>
                <c:pt idx="95069">
                  <c:v>6.00E+02</c:v>
                </c:pt>
                <c:pt idx="95070">
                  <c:v>6.00E+02</c:v>
                </c:pt>
                <c:pt idx="95071">
                  <c:v>6.00E+02</c:v>
                </c:pt>
                <c:pt idx="95072">
                  <c:v>6.00E+02</c:v>
                </c:pt>
                <c:pt idx="95073">
                  <c:v>6.00E+02</c:v>
                </c:pt>
                <c:pt idx="95074">
                  <c:v>6.00E+02</c:v>
                </c:pt>
                <c:pt idx="95075">
                  <c:v>6.00E+02</c:v>
                </c:pt>
                <c:pt idx="95076">
                  <c:v>6.00E+02</c:v>
                </c:pt>
                <c:pt idx="95077">
                  <c:v>6.00E+02</c:v>
                </c:pt>
                <c:pt idx="95078">
                  <c:v>6.00E+02</c:v>
                </c:pt>
                <c:pt idx="95079">
                  <c:v>6.00E+02</c:v>
                </c:pt>
                <c:pt idx="95080">
                  <c:v>6.00E+02</c:v>
                </c:pt>
                <c:pt idx="95081">
                  <c:v>6.00E+02</c:v>
                </c:pt>
                <c:pt idx="95082">
                  <c:v>6.00E+02</c:v>
                </c:pt>
                <c:pt idx="95083">
                  <c:v>6.00E+02</c:v>
                </c:pt>
                <c:pt idx="95084">
                  <c:v>6.00E+02</c:v>
                </c:pt>
                <c:pt idx="95085">
                  <c:v>6.00E+02</c:v>
                </c:pt>
                <c:pt idx="95086">
                  <c:v>6.00E+02</c:v>
                </c:pt>
                <c:pt idx="95087">
                  <c:v>6.00E+02</c:v>
                </c:pt>
                <c:pt idx="95088">
                  <c:v>6.00E+02</c:v>
                </c:pt>
                <c:pt idx="95089">
                  <c:v>6.00E+02</c:v>
                </c:pt>
                <c:pt idx="95090">
                  <c:v>6.00E+02</c:v>
                </c:pt>
                <c:pt idx="95091">
                  <c:v>6.00E+02</c:v>
                </c:pt>
                <c:pt idx="95092">
                  <c:v>6.00E+02</c:v>
                </c:pt>
                <c:pt idx="95093">
                  <c:v>6.00E+02</c:v>
                </c:pt>
                <c:pt idx="95094">
                  <c:v>6.00E+02</c:v>
                </c:pt>
                <c:pt idx="95095">
                  <c:v>6.00E+02</c:v>
                </c:pt>
                <c:pt idx="95096">
                  <c:v>6.00E+02</c:v>
                </c:pt>
                <c:pt idx="95097">
                  <c:v>6.00E+02</c:v>
                </c:pt>
                <c:pt idx="95098">
                  <c:v>6.00E+02</c:v>
                </c:pt>
                <c:pt idx="95099">
                  <c:v>6.00E+02</c:v>
                </c:pt>
                <c:pt idx="95100">
                  <c:v>6.00E+02</c:v>
                </c:pt>
                <c:pt idx="95101">
                  <c:v>6.00E+02</c:v>
                </c:pt>
                <c:pt idx="95102">
                  <c:v>6.00E+02</c:v>
                </c:pt>
                <c:pt idx="95103">
                  <c:v>6.00E+02</c:v>
                </c:pt>
                <c:pt idx="95104">
                  <c:v>6.00E+02</c:v>
                </c:pt>
                <c:pt idx="95105">
                  <c:v>6.00E+02</c:v>
                </c:pt>
                <c:pt idx="95106">
                  <c:v>6.00E+02</c:v>
                </c:pt>
                <c:pt idx="95107">
                  <c:v>6.00E+02</c:v>
                </c:pt>
                <c:pt idx="95108">
                  <c:v>6.00E+02</c:v>
                </c:pt>
                <c:pt idx="95109">
                  <c:v>6.00E+02</c:v>
                </c:pt>
                <c:pt idx="95110">
                  <c:v>6.00E+02</c:v>
                </c:pt>
                <c:pt idx="95111">
                  <c:v>6.00E+02</c:v>
                </c:pt>
                <c:pt idx="95112">
                  <c:v>6.00E+02</c:v>
                </c:pt>
                <c:pt idx="95113">
                  <c:v>6.00E+02</c:v>
                </c:pt>
                <c:pt idx="95114">
                  <c:v>6.00E+02</c:v>
                </c:pt>
                <c:pt idx="95115">
                  <c:v>6.00E+02</c:v>
                </c:pt>
                <c:pt idx="95116">
                  <c:v>6.00E+02</c:v>
                </c:pt>
                <c:pt idx="95117">
                  <c:v>6.00E+02</c:v>
                </c:pt>
                <c:pt idx="95118">
                  <c:v>6.00E+02</c:v>
                </c:pt>
                <c:pt idx="95119">
                  <c:v>6.00E+02</c:v>
                </c:pt>
                <c:pt idx="95120">
                  <c:v>6.00E+02</c:v>
                </c:pt>
                <c:pt idx="95121">
                  <c:v>6.00E+02</c:v>
                </c:pt>
                <c:pt idx="95122">
                  <c:v>6.00E+02</c:v>
                </c:pt>
                <c:pt idx="95123">
                  <c:v>6.00E+02</c:v>
                </c:pt>
                <c:pt idx="95124">
                  <c:v>6.00E+02</c:v>
                </c:pt>
                <c:pt idx="95125">
                  <c:v>6.00E+02</c:v>
                </c:pt>
                <c:pt idx="95126">
                  <c:v>6.00E+02</c:v>
                </c:pt>
                <c:pt idx="95127">
                  <c:v>6.00E+02</c:v>
                </c:pt>
                <c:pt idx="95128">
                  <c:v>6.00E+02</c:v>
                </c:pt>
                <c:pt idx="95129">
                  <c:v>6.00E+02</c:v>
                </c:pt>
                <c:pt idx="95130">
                  <c:v>6.00E+02</c:v>
                </c:pt>
                <c:pt idx="95131">
                  <c:v>6.00E+02</c:v>
                </c:pt>
                <c:pt idx="95132">
                  <c:v>6.00E+02</c:v>
                </c:pt>
                <c:pt idx="95133">
                  <c:v>6.00E+02</c:v>
                </c:pt>
                <c:pt idx="95134">
                  <c:v>6.00E+02</c:v>
                </c:pt>
                <c:pt idx="95135">
                  <c:v>6.00E+02</c:v>
                </c:pt>
                <c:pt idx="95136">
                  <c:v>6.00E+02</c:v>
                </c:pt>
                <c:pt idx="95137">
                  <c:v>6.00E+02</c:v>
                </c:pt>
                <c:pt idx="95138">
                  <c:v>6.00E+02</c:v>
                </c:pt>
                <c:pt idx="95139">
                  <c:v>6.00E+02</c:v>
                </c:pt>
                <c:pt idx="95140">
                  <c:v>6.00E+02</c:v>
                </c:pt>
                <c:pt idx="95141">
                  <c:v>6.00E+02</c:v>
                </c:pt>
                <c:pt idx="95142">
                  <c:v>6.00E+02</c:v>
                </c:pt>
                <c:pt idx="95143">
                  <c:v>6.00E+02</c:v>
                </c:pt>
                <c:pt idx="95144">
                  <c:v>6.00E+02</c:v>
                </c:pt>
                <c:pt idx="95145">
                  <c:v>6.00E+02</c:v>
                </c:pt>
                <c:pt idx="95146">
                  <c:v>6.00E+02</c:v>
                </c:pt>
                <c:pt idx="95147">
                  <c:v>6.00E+02</c:v>
                </c:pt>
                <c:pt idx="95148">
                  <c:v>6.00E+02</c:v>
                </c:pt>
                <c:pt idx="95149">
                  <c:v>6.00E+02</c:v>
                </c:pt>
                <c:pt idx="95150">
                  <c:v>6.00E+02</c:v>
                </c:pt>
                <c:pt idx="95151">
                  <c:v>6.00E+02</c:v>
                </c:pt>
                <c:pt idx="95152">
                  <c:v>6.00E+02</c:v>
                </c:pt>
                <c:pt idx="95153">
                  <c:v>6.00E+02</c:v>
                </c:pt>
                <c:pt idx="95154">
                  <c:v>6.00E+02</c:v>
                </c:pt>
                <c:pt idx="95155">
                  <c:v>6.00E+02</c:v>
                </c:pt>
                <c:pt idx="95156">
                  <c:v>6.00E+02</c:v>
                </c:pt>
                <c:pt idx="95157">
                  <c:v>6.00E+02</c:v>
                </c:pt>
                <c:pt idx="95158">
                  <c:v>6.00E+02</c:v>
                </c:pt>
                <c:pt idx="95159">
                  <c:v>6.00E+02</c:v>
                </c:pt>
                <c:pt idx="95160">
                  <c:v>6.00E+02</c:v>
                </c:pt>
                <c:pt idx="95161">
                  <c:v>6.00E+02</c:v>
                </c:pt>
                <c:pt idx="95162">
                  <c:v>6.00E+02</c:v>
                </c:pt>
                <c:pt idx="95163">
                  <c:v>6.00E+02</c:v>
                </c:pt>
                <c:pt idx="95164">
                  <c:v>6.00E+02</c:v>
                </c:pt>
                <c:pt idx="95165">
                  <c:v>6.00E+02</c:v>
                </c:pt>
                <c:pt idx="95166">
                  <c:v>6.00E+02</c:v>
                </c:pt>
                <c:pt idx="95167">
                  <c:v>6.00E+02</c:v>
                </c:pt>
                <c:pt idx="95168">
                  <c:v>6.00E+02</c:v>
                </c:pt>
                <c:pt idx="95169">
                  <c:v>6.00E+02</c:v>
                </c:pt>
                <c:pt idx="95170">
                  <c:v>6.00E+02</c:v>
                </c:pt>
                <c:pt idx="95171">
                  <c:v>6.00E+02</c:v>
                </c:pt>
                <c:pt idx="95172">
                  <c:v>6.00E+02</c:v>
                </c:pt>
                <c:pt idx="95173">
                  <c:v>6.00E+02</c:v>
                </c:pt>
                <c:pt idx="95174">
                  <c:v>6.00E+02</c:v>
                </c:pt>
                <c:pt idx="95175">
                  <c:v>6.00E+02</c:v>
                </c:pt>
                <c:pt idx="95176">
                  <c:v>6.00E+02</c:v>
                </c:pt>
                <c:pt idx="95177">
                  <c:v>6.00E+02</c:v>
                </c:pt>
                <c:pt idx="95178">
                  <c:v>6.00E+02</c:v>
                </c:pt>
                <c:pt idx="95179">
                  <c:v>6.00E+02</c:v>
                </c:pt>
                <c:pt idx="95180">
                  <c:v>6.00E+02</c:v>
                </c:pt>
                <c:pt idx="95181">
                  <c:v>6.00E+02</c:v>
                </c:pt>
                <c:pt idx="95182">
                  <c:v>6.00E+02</c:v>
                </c:pt>
                <c:pt idx="95183">
                  <c:v>6.00E+02</c:v>
                </c:pt>
                <c:pt idx="95184">
                  <c:v>6.00E+02</c:v>
                </c:pt>
                <c:pt idx="95185">
                  <c:v>6.00E+02</c:v>
                </c:pt>
                <c:pt idx="95186">
                  <c:v>6.00E+02</c:v>
                </c:pt>
                <c:pt idx="95187">
                  <c:v>6.00E+02</c:v>
                </c:pt>
                <c:pt idx="95188">
                  <c:v>6.00E+02</c:v>
                </c:pt>
                <c:pt idx="95189">
                  <c:v>6.00E+02</c:v>
                </c:pt>
                <c:pt idx="95190">
                  <c:v>6.00E+02</c:v>
                </c:pt>
                <c:pt idx="95191">
                  <c:v>6.00E+02</c:v>
                </c:pt>
                <c:pt idx="95192">
                  <c:v>6.00E+02</c:v>
                </c:pt>
                <c:pt idx="95193">
                  <c:v>6.00E+02</c:v>
                </c:pt>
                <c:pt idx="95194">
                  <c:v>6.00E+02</c:v>
                </c:pt>
                <c:pt idx="95195">
                  <c:v>6.00E+02</c:v>
                </c:pt>
                <c:pt idx="95196">
                  <c:v>6.00E+02</c:v>
                </c:pt>
                <c:pt idx="95197">
                  <c:v>6.04E+02</c:v>
                </c:pt>
                <c:pt idx="95198">
                  <c:v>6.13E+02</c:v>
                </c:pt>
                <c:pt idx="95199">
                  <c:v>6.20E+02</c:v>
                </c:pt>
                <c:pt idx="95200">
                  <c:v>6.20E+02</c:v>
                </c:pt>
                <c:pt idx="95201">
                  <c:v>6.19E+02</c:v>
                </c:pt>
                <c:pt idx="95202">
                  <c:v>6.20E+02</c:v>
                </c:pt>
                <c:pt idx="95203">
                  <c:v>6.20E+02</c:v>
                </c:pt>
                <c:pt idx="95204">
                  <c:v>6.20E+02</c:v>
                </c:pt>
                <c:pt idx="95205">
                  <c:v>6.20E+02</c:v>
                </c:pt>
                <c:pt idx="95206">
                  <c:v>6.20E+02</c:v>
                </c:pt>
                <c:pt idx="95207">
                  <c:v>6.20E+02</c:v>
                </c:pt>
                <c:pt idx="95208">
                  <c:v>6.20E+02</c:v>
                </c:pt>
                <c:pt idx="95209">
                  <c:v>6.20E+02</c:v>
                </c:pt>
                <c:pt idx="95210">
                  <c:v>6.20E+02</c:v>
                </c:pt>
                <c:pt idx="95211">
                  <c:v>6.20E+02</c:v>
                </c:pt>
                <c:pt idx="95212">
                  <c:v>6.20E+02</c:v>
                </c:pt>
                <c:pt idx="95213">
                  <c:v>6.20E+02</c:v>
                </c:pt>
                <c:pt idx="95214">
                  <c:v>6.20E+02</c:v>
                </c:pt>
                <c:pt idx="95215">
                  <c:v>6.20E+02</c:v>
                </c:pt>
                <c:pt idx="95216">
                  <c:v>6.20E+02</c:v>
                </c:pt>
                <c:pt idx="95217">
                  <c:v>6.20E+02</c:v>
                </c:pt>
                <c:pt idx="95218">
                  <c:v>6.20E+02</c:v>
                </c:pt>
                <c:pt idx="95219">
                  <c:v>6.20E+02</c:v>
                </c:pt>
                <c:pt idx="95220">
                  <c:v>6.20E+02</c:v>
                </c:pt>
                <c:pt idx="95221">
                  <c:v>6.20E+02</c:v>
                </c:pt>
                <c:pt idx="95222">
                  <c:v>6.20E+02</c:v>
                </c:pt>
                <c:pt idx="95223">
                  <c:v>6.20E+02</c:v>
                </c:pt>
                <c:pt idx="95224">
                  <c:v>6.20E+02</c:v>
                </c:pt>
                <c:pt idx="95225">
                  <c:v>6.20E+02</c:v>
                </c:pt>
                <c:pt idx="95226">
                  <c:v>6.20E+02</c:v>
                </c:pt>
                <c:pt idx="95227">
                  <c:v>6.20E+02</c:v>
                </c:pt>
                <c:pt idx="95228">
                  <c:v>6.20E+02</c:v>
                </c:pt>
                <c:pt idx="95229">
                  <c:v>6.20E+02</c:v>
                </c:pt>
                <c:pt idx="95230">
                  <c:v>6.20E+02</c:v>
                </c:pt>
                <c:pt idx="95231">
                  <c:v>6.20E+02</c:v>
                </c:pt>
                <c:pt idx="95232">
                  <c:v>6.20E+02</c:v>
                </c:pt>
                <c:pt idx="95233">
                  <c:v>6.20E+02</c:v>
                </c:pt>
                <c:pt idx="95234">
                  <c:v>6.20E+02</c:v>
                </c:pt>
                <c:pt idx="95235">
                  <c:v>6.20E+02</c:v>
                </c:pt>
                <c:pt idx="95236">
                  <c:v>6.20E+02</c:v>
                </c:pt>
                <c:pt idx="95237">
                  <c:v>6.20E+02</c:v>
                </c:pt>
                <c:pt idx="95238">
                  <c:v>6.20E+02</c:v>
                </c:pt>
                <c:pt idx="95239">
                  <c:v>6.20E+02</c:v>
                </c:pt>
                <c:pt idx="95240">
                  <c:v>6.20E+02</c:v>
                </c:pt>
                <c:pt idx="95241">
                  <c:v>6.20E+02</c:v>
                </c:pt>
                <c:pt idx="95242">
                  <c:v>6.20E+02</c:v>
                </c:pt>
                <c:pt idx="95243">
                  <c:v>6.20E+02</c:v>
                </c:pt>
                <c:pt idx="95244">
                  <c:v>6.20E+02</c:v>
                </c:pt>
                <c:pt idx="95245">
                  <c:v>6.20E+02</c:v>
                </c:pt>
                <c:pt idx="95246">
                  <c:v>6.20E+02</c:v>
                </c:pt>
                <c:pt idx="95247">
                  <c:v>6.20E+02</c:v>
                </c:pt>
                <c:pt idx="95248">
                  <c:v>6.20E+02</c:v>
                </c:pt>
                <c:pt idx="95249">
                  <c:v>6.20E+02</c:v>
                </c:pt>
                <c:pt idx="95250">
                  <c:v>6.20E+02</c:v>
                </c:pt>
                <c:pt idx="95251">
                  <c:v>6.20E+02</c:v>
                </c:pt>
                <c:pt idx="95252">
                  <c:v>6.20E+02</c:v>
                </c:pt>
                <c:pt idx="95253">
                  <c:v>6.20E+02</c:v>
                </c:pt>
                <c:pt idx="95254">
                  <c:v>6.20E+02</c:v>
                </c:pt>
                <c:pt idx="95255">
                  <c:v>6.20E+02</c:v>
                </c:pt>
                <c:pt idx="95256">
                  <c:v>6.20E+02</c:v>
                </c:pt>
                <c:pt idx="95257">
                  <c:v>6.20E+02</c:v>
                </c:pt>
                <c:pt idx="95258">
                  <c:v>6.20E+02</c:v>
                </c:pt>
                <c:pt idx="95259">
                  <c:v>6.20E+02</c:v>
                </c:pt>
                <c:pt idx="95260">
                  <c:v>6.20E+02</c:v>
                </c:pt>
                <c:pt idx="95261">
                  <c:v>6.20E+02</c:v>
                </c:pt>
                <c:pt idx="95262">
                  <c:v>6.20E+02</c:v>
                </c:pt>
                <c:pt idx="95263">
                  <c:v>6.20E+02</c:v>
                </c:pt>
                <c:pt idx="95264">
                  <c:v>6.20E+02</c:v>
                </c:pt>
                <c:pt idx="95265">
                  <c:v>6.20E+02</c:v>
                </c:pt>
                <c:pt idx="95266">
                  <c:v>6.20E+02</c:v>
                </c:pt>
                <c:pt idx="95267">
                  <c:v>6.20E+02</c:v>
                </c:pt>
                <c:pt idx="95268">
                  <c:v>6.20E+02</c:v>
                </c:pt>
                <c:pt idx="95269">
                  <c:v>6.20E+02</c:v>
                </c:pt>
                <c:pt idx="95270">
                  <c:v>6.20E+02</c:v>
                </c:pt>
                <c:pt idx="95271">
                  <c:v>6.20E+02</c:v>
                </c:pt>
                <c:pt idx="95272">
                  <c:v>6.20E+02</c:v>
                </c:pt>
                <c:pt idx="95273">
                  <c:v>6.20E+02</c:v>
                </c:pt>
                <c:pt idx="95274">
                  <c:v>6.20E+02</c:v>
                </c:pt>
                <c:pt idx="95275">
                  <c:v>6.20E+02</c:v>
                </c:pt>
                <c:pt idx="95276">
                  <c:v>6.20E+02</c:v>
                </c:pt>
                <c:pt idx="95277">
                  <c:v>6.20E+02</c:v>
                </c:pt>
                <c:pt idx="95278">
                  <c:v>6.20E+02</c:v>
                </c:pt>
                <c:pt idx="95279">
                  <c:v>6.20E+02</c:v>
                </c:pt>
                <c:pt idx="95280">
                  <c:v>6.20E+02</c:v>
                </c:pt>
                <c:pt idx="95281">
                  <c:v>6.20E+02</c:v>
                </c:pt>
                <c:pt idx="95282">
                  <c:v>6.20E+02</c:v>
                </c:pt>
                <c:pt idx="95283">
                  <c:v>6.20E+02</c:v>
                </c:pt>
                <c:pt idx="95284">
                  <c:v>6.20E+02</c:v>
                </c:pt>
                <c:pt idx="95285">
                  <c:v>6.20E+02</c:v>
                </c:pt>
                <c:pt idx="95286">
                  <c:v>6.20E+02</c:v>
                </c:pt>
                <c:pt idx="95287">
                  <c:v>6.20E+02</c:v>
                </c:pt>
                <c:pt idx="95288">
                  <c:v>6.20E+02</c:v>
                </c:pt>
                <c:pt idx="95289">
                  <c:v>6.20E+02</c:v>
                </c:pt>
                <c:pt idx="95290">
                  <c:v>6.20E+02</c:v>
                </c:pt>
                <c:pt idx="95291">
                  <c:v>6.20E+02</c:v>
                </c:pt>
                <c:pt idx="95292">
                  <c:v>6.20E+02</c:v>
                </c:pt>
                <c:pt idx="95293">
                  <c:v>6.20E+02</c:v>
                </c:pt>
                <c:pt idx="95294">
                  <c:v>6.20E+02</c:v>
                </c:pt>
                <c:pt idx="95295">
                  <c:v>6.20E+02</c:v>
                </c:pt>
                <c:pt idx="95296">
                  <c:v>6.20E+02</c:v>
                </c:pt>
                <c:pt idx="95297">
                  <c:v>6.20E+02</c:v>
                </c:pt>
                <c:pt idx="95298">
                  <c:v>6.20E+02</c:v>
                </c:pt>
                <c:pt idx="95299">
                  <c:v>6.20E+02</c:v>
                </c:pt>
                <c:pt idx="95300">
                  <c:v>6.20E+02</c:v>
                </c:pt>
                <c:pt idx="95301">
                  <c:v>6.20E+02</c:v>
                </c:pt>
                <c:pt idx="95302">
                  <c:v>6.20E+02</c:v>
                </c:pt>
                <c:pt idx="95303">
                  <c:v>6.20E+02</c:v>
                </c:pt>
                <c:pt idx="95304">
                  <c:v>6.20E+02</c:v>
                </c:pt>
                <c:pt idx="95305">
                  <c:v>6.20E+02</c:v>
                </c:pt>
                <c:pt idx="95306">
                  <c:v>6.20E+02</c:v>
                </c:pt>
                <c:pt idx="95307">
                  <c:v>6.20E+02</c:v>
                </c:pt>
                <c:pt idx="95308">
                  <c:v>6.20E+02</c:v>
                </c:pt>
                <c:pt idx="95309">
                  <c:v>6.20E+02</c:v>
                </c:pt>
                <c:pt idx="95310">
                  <c:v>6.20E+02</c:v>
                </c:pt>
                <c:pt idx="95311">
                  <c:v>6.20E+02</c:v>
                </c:pt>
                <c:pt idx="95312">
                  <c:v>6.20E+02</c:v>
                </c:pt>
                <c:pt idx="95313">
                  <c:v>6.20E+02</c:v>
                </c:pt>
                <c:pt idx="95314">
                  <c:v>6.20E+02</c:v>
                </c:pt>
                <c:pt idx="95315">
                  <c:v>6.20E+02</c:v>
                </c:pt>
                <c:pt idx="95316">
                  <c:v>6.20E+02</c:v>
                </c:pt>
                <c:pt idx="95317">
                  <c:v>6.20E+02</c:v>
                </c:pt>
                <c:pt idx="95318">
                  <c:v>6.20E+02</c:v>
                </c:pt>
                <c:pt idx="95319">
                  <c:v>6.20E+02</c:v>
                </c:pt>
                <c:pt idx="95320">
                  <c:v>6.20E+02</c:v>
                </c:pt>
                <c:pt idx="95321">
                  <c:v>6.20E+02</c:v>
                </c:pt>
                <c:pt idx="95322">
                  <c:v>6.20E+02</c:v>
                </c:pt>
                <c:pt idx="95323">
                  <c:v>6.20E+02</c:v>
                </c:pt>
                <c:pt idx="95324">
                  <c:v>6.20E+02</c:v>
                </c:pt>
                <c:pt idx="95325">
                  <c:v>6.20E+02</c:v>
                </c:pt>
                <c:pt idx="95326">
                  <c:v>6.20E+02</c:v>
                </c:pt>
                <c:pt idx="95327">
                  <c:v>6.20E+02</c:v>
                </c:pt>
                <c:pt idx="95328">
                  <c:v>6.20E+02</c:v>
                </c:pt>
                <c:pt idx="95329">
                  <c:v>6.20E+02</c:v>
                </c:pt>
                <c:pt idx="95330">
                  <c:v>6.20E+02</c:v>
                </c:pt>
                <c:pt idx="95331">
                  <c:v>6.20E+02</c:v>
                </c:pt>
                <c:pt idx="95332">
                  <c:v>6.20E+02</c:v>
                </c:pt>
                <c:pt idx="95333">
                  <c:v>6.20E+02</c:v>
                </c:pt>
                <c:pt idx="95334">
                  <c:v>6.20E+02</c:v>
                </c:pt>
                <c:pt idx="95335">
                  <c:v>6.20E+02</c:v>
                </c:pt>
                <c:pt idx="95336">
                  <c:v>6.20E+02</c:v>
                </c:pt>
                <c:pt idx="95337">
                  <c:v>6.20E+02</c:v>
                </c:pt>
                <c:pt idx="95338">
                  <c:v>6.20E+02</c:v>
                </c:pt>
                <c:pt idx="95339">
                  <c:v>6.20E+02</c:v>
                </c:pt>
                <c:pt idx="95340">
                  <c:v>6.20E+02</c:v>
                </c:pt>
                <c:pt idx="95341">
                  <c:v>6.20E+02</c:v>
                </c:pt>
                <c:pt idx="95342">
                  <c:v>6.20E+02</c:v>
                </c:pt>
                <c:pt idx="95343">
                  <c:v>6.20E+02</c:v>
                </c:pt>
                <c:pt idx="95344">
                  <c:v>6.20E+02</c:v>
                </c:pt>
                <c:pt idx="95345">
                  <c:v>6.20E+02</c:v>
                </c:pt>
                <c:pt idx="95346">
                  <c:v>6.20E+02</c:v>
                </c:pt>
                <c:pt idx="95347">
                  <c:v>6.20E+02</c:v>
                </c:pt>
                <c:pt idx="95348">
                  <c:v>6.20E+02</c:v>
                </c:pt>
                <c:pt idx="95349">
                  <c:v>6.20E+02</c:v>
                </c:pt>
                <c:pt idx="95350">
                  <c:v>6.20E+02</c:v>
                </c:pt>
                <c:pt idx="95351">
                  <c:v>6.20E+02</c:v>
                </c:pt>
                <c:pt idx="95352">
                  <c:v>6.20E+02</c:v>
                </c:pt>
                <c:pt idx="95353">
                  <c:v>6.20E+02</c:v>
                </c:pt>
                <c:pt idx="95354">
                  <c:v>6.20E+02</c:v>
                </c:pt>
                <c:pt idx="95355">
                  <c:v>6.20E+02</c:v>
                </c:pt>
                <c:pt idx="95356">
                  <c:v>6.20E+02</c:v>
                </c:pt>
                <c:pt idx="95357">
                  <c:v>6.20E+02</c:v>
                </c:pt>
                <c:pt idx="95358">
                  <c:v>6.20E+02</c:v>
                </c:pt>
                <c:pt idx="95359">
                  <c:v>6.20E+02</c:v>
                </c:pt>
                <c:pt idx="95360">
                  <c:v>6.20E+02</c:v>
                </c:pt>
                <c:pt idx="95361">
                  <c:v>6.20E+02</c:v>
                </c:pt>
                <c:pt idx="95362">
                  <c:v>6.20E+02</c:v>
                </c:pt>
                <c:pt idx="95363">
                  <c:v>6.20E+02</c:v>
                </c:pt>
                <c:pt idx="95364">
                  <c:v>6.20E+02</c:v>
                </c:pt>
                <c:pt idx="95365">
                  <c:v>6.20E+02</c:v>
                </c:pt>
                <c:pt idx="95366">
                  <c:v>6.20E+02</c:v>
                </c:pt>
                <c:pt idx="95367">
                  <c:v>6.20E+02</c:v>
                </c:pt>
                <c:pt idx="95368">
                  <c:v>6.20E+02</c:v>
                </c:pt>
                <c:pt idx="95369">
                  <c:v>6.20E+02</c:v>
                </c:pt>
                <c:pt idx="95370">
                  <c:v>6.20E+02</c:v>
                </c:pt>
                <c:pt idx="95371">
                  <c:v>6.20E+02</c:v>
                </c:pt>
                <c:pt idx="95372">
                  <c:v>6.20E+02</c:v>
                </c:pt>
                <c:pt idx="95373">
                  <c:v>6.20E+02</c:v>
                </c:pt>
                <c:pt idx="95374">
                  <c:v>6.20E+02</c:v>
                </c:pt>
                <c:pt idx="95375">
                  <c:v>6.20E+02</c:v>
                </c:pt>
                <c:pt idx="95376">
                  <c:v>6.20E+02</c:v>
                </c:pt>
                <c:pt idx="95377">
                  <c:v>6.20E+02</c:v>
                </c:pt>
                <c:pt idx="95378">
                  <c:v>6.20E+02</c:v>
                </c:pt>
                <c:pt idx="95379">
                  <c:v>6.20E+02</c:v>
                </c:pt>
                <c:pt idx="95380">
                  <c:v>6.20E+02</c:v>
                </c:pt>
                <c:pt idx="95381">
                  <c:v>6.20E+02</c:v>
                </c:pt>
                <c:pt idx="95382">
                  <c:v>6.20E+02</c:v>
                </c:pt>
                <c:pt idx="95383">
                  <c:v>6.20E+02</c:v>
                </c:pt>
                <c:pt idx="95384">
                  <c:v>6.20E+02</c:v>
                </c:pt>
                <c:pt idx="95385">
                  <c:v>6.20E+02</c:v>
                </c:pt>
                <c:pt idx="95386">
                  <c:v>6.20E+02</c:v>
                </c:pt>
                <c:pt idx="95387">
                  <c:v>6.20E+02</c:v>
                </c:pt>
                <c:pt idx="95388">
                  <c:v>6.20E+02</c:v>
                </c:pt>
                <c:pt idx="95389">
                  <c:v>6.20E+02</c:v>
                </c:pt>
                <c:pt idx="95390">
                  <c:v>6.20E+02</c:v>
                </c:pt>
                <c:pt idx="95391">
                  <c:v>6.20E+02</c:v>
                </c:pt>
                <c:pt idx="95392">
                  <c:v>6.20E+02</c:v>
                </c:pt>
                <c:pt idx="95393">
                  <c:v>6.20E+02</c:v>
                </c:pt>
                <c:pt idx="95394">
                  <c:v>6.20E+02</c:v>
                </c:pt>
                <c:pt idx="95395">
                  <c:v>6.20E+02</c:v>
                </c:pt>
                <c:pt idx="95396">
                  <c:v>6.20E+02</c:v>
                </c:pt>
                <c:pt idx="95397">
                  <c:v>6.20E+02</c:v>
                </c:pt>
                <c:pt idx="95398">
                  <c:v>6.20E+02</c:v>
                </c:pt>
                <c:pt idx="95399">
                  <c:v>6.20E+02</c:v>
                </c:pt>
                <c:pt idx="95400">
                  <c:v>6.20E+02</c:v>
                </c:pt>
                <c:pt idx="95401">
                  <c:v>6.20E+02</c:v>
                </c:pt>
                <c:pt idx="95402">
                  <c:v>6.20E+02</c:v>
                </c:pt>
                <c:pt idx="95403">
                  <c:v>6.20E+02</c:v>
                </c:pt>
                <c:pt idx="95404">
                  <c:v>6.20E+02</c:v>
                </c:pt>
                <c:pt idx="95405">
                  <c:v>6.20E+02</c:v>
                </c:pt>
                <c:pt idx="95406">
                  <c:v>6.20E+02</c:v>
                </c:pt>
                <c:pt idx="95407">
                  <c:v>6.20E+02</c:v>
                </c:pt>
                <c:pt idx="95408">
                  <c:v>6.20E+02</c:v>
                </c:pt>
                <c:pt idx="95409">
                  <c:v>6.20E+02</c:v>
                </c:pt>
                <c:pt idx="95410">
                  <c:v>6.20E+02</c:v>
                </c:pt>
                <c:pt idx="95411">
                  <c:v>6.20E+02</c:v>
                </c:pt>
                <c:pt idx="95412">
                  <c:v>6.20E+02</c:v>
                </c:pt>
                <c:pt idx="95413">
                  <c:v>6.20E+02</c:v>
                </c:pt>
                <c:pt idx="95414">
                  <c:v>6.20E+02</c:v>
                </c:pt>
                <c:pt idx="95415">
                  <c:v>6.20E+02</c:v>
                </c:pt>
                <c:pt idx="95416">
                  <c:v>6.20E+02</c:v>
                </c:pt>
                <c:pt idx="95417">
                  <c:v>6.20E+02</c:v>
                </c:pt>
                <c:pt idx="95418">
                  <c:v>6.20E+02</c:v>
                </c:pt>
                <c:pt idx="95419">
                  <c:v>6.20E+02</c:v>
                </c:pt>
                <c:pt idx="95420">
                  <c:v>6.20E+02</c:v>
                </c:pt>
                <c:pt idx="95421">
                  <c:v>6.20E+02</c:v>
                </c:pt>
                <c:pt idx="95422">
                  <c:v>6.20E+02</c:v>
                </c:pt>
                <c:pt idx="95423">
                  <c:v>6.20E+02</c:v>
                </c:pt>
                <c:pt idx="95424">
                  <c:v>6.20E+02</c:v>
                </c:pt>
                <c:pt idx="95425">
                  <c:v>6.20E+02</c:v>
                </c:pt>
                <c:pt idx="95426">
                  <c:v>6.20E+02</c:v>
                </c:pt>
                <c:pt idx="95427">
                  <c:v>6.20E+02</c:v>
                </c:pt>
                <c:pt idx="95428">
                  <c:v>6.20E+02</c:v>
                </c:pt>
                <c:pt idx="95429">
                  <c:v>6.20E+02</c:v>
                </c:pt>
                <c:pt idx="95430">
                  <c:v>6.20E+02</c:v>
                </c:pt>
                <c:pt idx="95431">
                  <c:v>6.20E+02</c:v>
                </c:pt>
                <c:pt idx="95432">
                  <c:v>6.20E+02</c:v>
                </c:pt>
                <c:pt idx="95433">
                  <c:v>6.20E+02</c:v>
                </c:pt>
                <c:pt idx="95434">
                  <c:v>6.20E+02</c:v>
                </c:pt>
                <c:pt idx="95435">
                  <c:v>6.20E+02</c:v>
                </c:pt>
                <c:pt idx="95436">
                  <c:v>6.20E+02</c:v>
                </c:pt>
                <c:pt idx="95437">
                  <c:v>6.20E+02</c:v>
                </c:pt>
                <c:pt idx="95438">
                  <c:v>6.20E+02</c:v>
                </c:pt>
                <c:pt idx="95439">
                  <c:v>6.20E+02</c:v>
                </c:pt>
                <c:pt idx="95440">
                  <c:v>6.20E+02</c:v>
                </c:pt>
                <c:pt idx="95441">
                  <c:v>6.20E+02</c:v>
                </c:pt>
                <c:pt idx="95442">
                  <c:v>6.20E+02</c:v>
                </c:pt>
                <c:pt idx="95443">
                  <c:v>6.20E+02</c:v>
                </c:pt>
                <c:pt idx="95444">
                  <c:v>6.20E+02</c:v>
                </c:pt>
                <c:pt idx="95445">
                  <c:v>6.20E+02</c:v>
                </c:pt>
                <c:pt idx="95446">
                  <c:v>6.20E+02</c:v>
                </c:pt>
                <c:pt idx="95447">
                  <c:v>6.20E+02</c:v>
                </c:pt>
                <c:pt idx="95448">
                  <c:v>6.20E+02</c:v>
                </c:pt>
                <c:pt idx="95449">
                  <c:v>6.20E+02</c:v>
                </c:pt>
                <c:pt idx="95450">
                  <c:v>6.20E+02</c:v>
                </c:pt>
                <c:pt idx="95451">
                  <c:v>6.20E+02</c:v>
                </c:pt>
                <c:pt idx="95452">
                  <c:v>6.20E+02</c:v>
                </c:pt>
                <c:pt idx="95453">
                  <c:v>6.20E+02</c:v>
                </c:pt>
                <c:pt idx="95454">
                  <c:v>6.20E+02</c:v>
                </c:pt>
                <c:pt idx="95455">
                  <c:v>6.20E+02</c:v>
                </c:pt>
                <c:pt idx="95456">
                  <c:v>6.20E+02</c:v>
                </c:pt>
                <c:pt idx="95457">
                  <c:v>6.20E+02</c:v>
                </c:pt>
                <c:pt idx="95458">
                  <c:v>6.20E+02</c:v>
                </c:pt>
                <c:pt idx="95459">
                  <c:v>6.20E+02</c:v>
                </c:pt>
                <c:pt idx="95460">
                  <c:v>6.20E+02</c:v>
                </c:pt>
                <c:pt idx="95461">
                  <c:v>6.20E+02</c:v>
                </c:pt>
                <c:pt idx="95462">
                  <c:v>6.20E+02</c:v>
                </c:pt>
                <c:pt idx="95463">
                  <c:v>6.20E+02</c:v>
                </c:pt>
                <c:pt idx="95464">
                  <c:v>6.20E+02</c:v>
                </c:pt>
                <c:pt idx="95465">
                  <c:v>6.20E+02</c:v>
                </c:pt>
                <c:pt idx="95466">
                  <c:v>6.20E+02</c:v>
                </c:pt>
                <c:pt idx="95467">
                  <c:v>6.20E+02</c:v>
                </c:pt>
                <c:pt idx="95468">
                  <c:v>6.20E+02</c:v>
                </c:pt>
                <c:pt idx="95469">
                  <c:v>6.20E+02</c:v>
                </c:pt>
                <c:pt idx="95470">
                  <c:v>6.20E+02</c:v>
                </c:pt>
                <c:pt idx="95471">
                  <c:v>6.20E+02</c:v>
                </c:pt>
                <c:pt idx="95472">
                  <c:v>6.20E+02</c:v>
                </c:pt>
                <c:pt idx="95473">
                  <c:v>6.20E+02</c:v>
                </c:pt>
                <c:pt idx="95474">
                  <c:v>6.20E+02</c:v>
                </c:pt>
                <c:pt idx="95475">
                  <c:v>6.20E+02</c:v>
                </c:pt>
                <c:pt idx="95476">
                  <c:v>6.20E+02</c:v>
                </c:pt>
                <c:pt idx="95477">
                  <c:v>6.20E+02</c:v>
                </c:pt>
                <c:pt idx="95478">
                  <c:v>6.20E+02</c:v>
                </c:pt>
                <c:pt idx="95479">
                  <c:v>6.20E+02</c:v>
                </c:pt>
                <c:pt idx="95480">
                  <c:v>6.20E+02</c:v>
                </c:pt>
                <c:pt idx="95481">
                  <c:v>6.20E+02</c:v>
                </c:pt>
                <c:pt idx="95482">
                  <c:v>6.20E+02</c:v>
                </c:pt>
                <c:pt idx="95483">
                  <c:v>6.20E+02</c:v>
                </c:pt>
                <c:pt idx="95484">
                  <c:v>6.20E+02</c:v>
                </c:pt>
                <c:pt idx="95485">
                  <c:v>6.20E+02</c:v>
                </c:pt>
                <c:pt idx="95486">
                  <c:v>6.20E+02</c:v>
                </c:pt>
                <c:pt idx="95487">
                  <c:v>6.20E+02</c:v>
                </c:pt>
                <c:pt idx="95488">
                  <c:v>6.20E+02</c:v>
                </c:pt>
                <c:pt idx="95489">
                  <c:v>6.20E+02</c:v>
                </c:pt>
                <c:pt idx="95490">
                  <c:v>6.20E+02</c:v>
                </c:pt>
                <c:pt idx="95491">
                  <c:v>6.20E+02</c:v>
                </c:pt>
                <c:pt idx="95492">
                  <c:v>6.20E+02</c:v>
                </c:pt>
                <c:pt idx="95493">
                  <c:v>6.20E+02</c:v>
                </c:pt>
                <c:pt idx="95494">
                  <c:v>6.20E+02</c:v>
                </c:pt>
                <c:pt idx="95495">
                  <c:v>6.20E+02</c:v>
                </c:pt>
                <c:pt idx="95496">
                  <c:v>6.20E+02</c:v>
                </c:pt>
                <c:pt idx="95497">
                  <c:v>6.20E+02</c:v>
                </c:pt>
                <c:pt idx="95498">
                  <c:v>6.20E+02</c:v>
                </c:pt>
                <c:pt idx="95499">
                  <c:v>6.20E+02</c:v>
                </c:pt>
                <c:pt idx="95500">
                  <c:v>6.20E+02</c:v>
                </c:pt>
                <c:pt idx="95501">
                  <c:v>6.20E+02</c:v>
                </c:pt>
                <c:pt idx="95502">
                  <c:v>6.20E+02</c:v>
                </c:pt>
                <c:pt idx="95503">
                  <c:v>6.20E+02</c:v>
                </c:pt>
                <c:pt idx="95504">
                  <c:v>6.20E+02</c:v>
                </c:pt>
                <c:pt idx="95505">
                  <c:v>6.20E+02</c:v>
                </c:pt>
                <c:pt idx="95506">
                  <c:v>6.20E+02</c:v>
                </c:pt>
                <c:pt idx="95507">
                  <c:v>6.20E+02</c:v>
                </c:pt>
                <c:pt idx="95508">
                  <c:v>6.20E+02</c:v>
                </c:pt>
                <c:pt idx="95509">
                  <c:v>6.20E+02</c:v>
                </c:pt>
                <c:pt idx="95510">
                  <c:v>6.20E+02</c:v>
                </c:pt>
                <c:pt idx="95511">
                  <c:v>6.20E+02</c:v>
                </c:pt>
                <c:pt idx="95512">
                  <c:v>6.20E+02</c:v>
                </c:pt>
                <c:pt idx="95513">
                  <c:v>6.20E+02</c:v>
                </c:pt>
                <c:pt idx="95514">
                  <c:v>6.20E+02</c:v>
                </c:pt>
                <c:pt idx="95515">
                  <c:v>6.20E+02</c:v>
                </c:pt>
                <c:pt idx="95516">
                  <c:v>6.20E+02</c:v>
                </c:pt>
                <c:pt idx="95517">
                  <c:v>6.20E+02</c:v>
                </c:pt>
                <c:pt idx="95518">
                  <c:v>6.20E+02</c:v>
                </c:pt>
                <c:pt idx="95519">
                  <c:v>6.20E+02</c:v>
                </c:pt>
                <c:pt idx="95520">
                  <c:v>6.20E+02</c:v>
                </c:pt>
                <c:pt idx="95521">
                  <c:v>6.20E+02</c:v>
                </c:pt>
                <c:pt idx="95522">
                  <c:v>6.20E+02</c:v>
                </c:pt>
                <c:pt idx="95523">
                  <c:v>6.20E+02</c:v>
                </c:pt>
                <c:pt idx="95524">
                  <c:v>6.20E+02</c:v>
                </c:pt>
                <c:pt idx="95525">
                  <c:v>6.20E+02</c:v>
                </c:pt>
                <c:pt idx="95526">
                  <c:v>6.20E+02</c:v>
                </c:pt>
                <c:pt idx="95527">
                  <c:v>6.20E+02</c:v>
                </c:pt>
                <c:pt idx="95528">
                  <c:v>6.20E+02</c:v>
                </c:pt>
                <c:pt idx="95529">
                  <c:v>6.20E+02</c:v>
                </c:pt>
                <c:pt idx="95530">
                  <c:v>6.20E+02</c:v>
                </c:pt>
                <c:pt idx="95531">
                  <c:v>6.20E+02</c:v>
                </c:pt>
                <c:pt idx="95532">
                  <c:v>6.20E+02</c:v>
                </c:pt>
                <c:pt idx="95533">
                  <c:v>6.20E+02</c:v>
                </c:pt>
                <c:pt idx="95534">
                  <c:v>6.20E+02</c:v>
                </c:pt>
                <c:pt idx="95535">
                  <c:v>6.20E+02</c:v>
                </c:pt>
                <c:pt idx="95536">
                  <c:v>6.20E+02</c:v>
                </c:pt>
                <c:pt idx="95537">
                  <c:v>6.20E+02</c:v>
                </c:pt>
                <c:pt idx="95538">
                  <c:v>6.20E+02</c:v>
                </c:pt>
                <c:pt idx="95539">
                  <c:v>6.20E+02</c:v>
                </c:pt>
                <c:pt idx="95540">
                  <c:v>6.20E+02</c:v>
                </c:pt>
                <c:pt idx="95541">
                  <c:v>6.20E+02</c:v>
                </c:pt>
                <c:pt idx="95542">
                  <c:v>6.20E+02</c:v>
                </c:pt>
                <c:pt idx="95543">
                  <c:v>6.20E+02</c:v>
                </c:pt>
                <c:pt idx="95544">
                  <c:v>6.20E+02</c:v>
                </c:pt>
                <c:pt idx="95545">
                  <c:v>6.20E+02</c:v>
                </c:pt>
                <c:pt idx="95546">
                  <c:v>6.20E+02</c:v>
                </c:pt>
                <c:pt idx="95547">
                  <c:v>6.20E+02</c:v>
                </c:pt>
                <c:pt idx="95548">
                  <c:v>6.20E+02</c:v>
                </c:pt>
                <c:pt idx="95549">
                  <c:v>6.20E+02</c:v>
                </c:pt>
                <c:pt idx="95550">
                  <c:v>6.20E+02</c:v>
                </c:pt>
                <c:pt idx="95551">
                  <c:v>6.20E+02</c:v>
                </c:pt>
                <c:pt idx="95552">
                  <c:v>6.20E+02</c:v>
                </c:pt>
                <c:pt idx="95553">
                  <c:v>6.20E+02</c:v>
                </c:pt>
                <c:pt idx="95554">
                  <c:v>6.20E+02</c:v>
                </c:pt>
                <c:pt idx="95555">
                  <c:v>6.20E+02</c:v>
                </c:pt>
                <c:pt idx="95556">
                  <c:v>6.20E+02</c:v>
                </c:pt>
                <c:pt idx="95557">
                  <c:v>6.20E+02</c:v>
                </c:pt>
                <c:pt idx="95558">
                  <c:v>6.20E+02</c:v>
                </c:pt>
                <c:pt idx="95559">
                  <c:v>6.20E+02</c:v>
                </c:pt>
                <c:pt idx="95560">
                  <c:v>6.20E+02</c:v>
                </c:pt>
                <c:pt idx="95561">
                  <c:v>6.20E+02</c:v>
                </c:pt>
                <c:pt idx="95562">
                  <c:v>6.20E+02</c:v>
                </c:pt>
                <c:pt idx="95563">
                  <c:v>6.20E+02</c:v>
                </c:pt>
                <c:pt idx="95564">
                  <c:v>6.20E+02</c:v>
                </c:pt>
                <c:pt idx="95565">
                  <c:v>6.20E+02</c:v>
                </c:pt>
                <c:pt idx="95566">
                  <c:v>6.20E+02</c:v>
                </c:pt>
                <c:pt idx="95567">
                  <c:v>6.20E+02</c:v>
                </c:pt>
                <c:pt idx="95568">
                  <c:v>6.20E+02</c:v>
                </c:pt>
                <c:pt idx="95569">
                  <c:v>6.20E+02</c:v>
                </c:pt>
                <c:pt idx="95570">
                  <c:v>6.20E+02</c:v>
                </c:pt>
                <c:pt idx="95571">
                  <c:v>6.20E+02</c:v>
                </c:pt>
                <c:pt idx="95572">
                  <c:v>6.20E+02</c:v>
                </c:pt>
                <c:pt idx="95573">
                  <c:v>6.20E+02</c:v>
                </c:pt>
                <c:pt idx="95574">
                  <c:v>6.20E+02</c:v>
                </c:pt>
                <c:pt idx="95575">
                  <c:v>6.20E+02</c:v>
                </c:pt>
                <c:pt idx="95576">
                  <c:v>6.20E+02</c:v>
                </c:pt>
                <c:pt idx="95577">
                  <c:v>6.20E+02</c:v>
                </c:pt>
                <c:pt idx="95578">
                  <c:v>6.20E+02</c:v>
                </c:pt>
                <c:pt idx="95579">
                  <c:v>6.20E+02</c:v>
                </c:pt>
                <c:pt idx="95580">
                  <c:v>6.20E+02</c:v>
                </c:pt>
                <c:pt idx="95581">
                  <c:v>6.20E+02</c:v>
                </c:pt>
                <c:pt idx="95582">
                  <c:v>6.20E+02</c:v>
                </c:pt>
                <c:pt idx="95583">
                  <c:v>6.20E+02</c:v>
                </c:pt>
                <c:pt idx="95584">
                  <c:v>6.20E+02</c:v>
                </c:pt>
                <c:pt idx="95585">
                  <c:v>6.20E+02</c:v>
                </c:pt>
                <c:pt idx="95586">
                  <c:v>6.20E+02</c:v>
                </c:pt>
                <c:pt idx="95587">
                  <c:v>6.20E+02</c:v>
                </c:pt>
                <c:pt idx="95588">
                  <c:v>6.20E+02</c:v>
                </c:pt>
                <c:pt idx="95589">
                  <c:v>6.20E+02</c:v>
                </c:pt>
                <c:pt idx="95590">
                  <c:v>6.20E+02</c:v>
                </c:pt>
                <c:pt idx="95591">
                  <c:v>6.20E+02</c:v>
                </c:pt>
                <c:pt idx="95592">
                  <c:v>6.20E+02</c:v>
                </c:pt>
                <c:pt idx="95593">
                  <c:v>6.20E+02</c:v>
                </c:pt>
                <c:pt idx="95594">
                  <c:v>6.20E+02</c:v>
                </c:pt>
                <c:pt idx="95595">
                  <c:v>6.20E+02</c:v>
                </c:pt>
                <c:pt idx="95596">
                  <c:v>6.20E+02</c:v>
                </c:pt>
                <c:pt idx="95597">
                  <c:v>6.20E+02</c:v>
                </c:pt>
                <c:pt idx="95598">
                  <c:v>6.20E+02</c:v>
                </c:pt>
                <c:pt idx="95599">
                  <c:v>6.20E+02</c:v>
                </c:pt>
                <c:pt idx="95600">
                  <c:v>6.20E+02</c:v>
                </c:pt>
                <c:pt idx="95601">
                  <c:v>6.20E+02</c:v>
                </c:pt>
                <c:pt idx="95602">
                  <c:v>6.20E+02</c:v>
                </c:pt>
                <c:pt idx="95603">
                  <c:v>6.20E+02</c:v>
                </c:pt>
                <c:pt idx="95604">
                  <c:v>6.20E+02</c:v>
                </c:pt>
                <c:pt idx="95605">
                  <c:v>6.20E+02</c:v>
                </c:pt>
                <c:pt idx="95606">
                  <c:v>6.20E+02</c:v>
                </c:pt>
                <c:pt idx="95607">
                  <c:v>6.20E+02</c:v>
                </c:pt>
                <c:pt idx="95608">
                  <c:v>6.20E+02</c:v>
                </c:pt>
                <c:pt idx="95609">
                  <c:v>6.20E+02</c:v>
                </c:pt>
                <c:pt idx="95610">
                  <c:v>6.20E+02</c:v>
                </c:pt>
                <c:pt idx="95611">
                  <c:v>6.20E+02</c:v>
                </c:pt>
                <c:pt idx="95612">
                  <c:v>6.20E+02</c:v>
                </c:pt>
                <c:pt idx="95613">
                  <c:v>6.20E+02</c:v>
                </c:pt>
                <c:pt idx="95614">
                  <c:v>6.20E+02</c:v>
                </c:pt>
                <c:pt idx="95615">
                  <c:v>6.20E+02</c:v>
                </c:pt>
                <c:pt idx="95616">
                  <c:v>6.20E+02</c:v>
                </c:pt>
                <c:pt idx="95617">
                  <c:v>6.20E+02</c:v>
                </c:pt>
                <c:pt idx="95618">
                  <c:v>6.20E+02</c:v>
                </c:pt>
                <c:pt idx="95619">
                  <c:v>6.20E+02</c:v>
                </c:pt>
                <c:pt idx="95620">
                  <c:v>6.20E+02</c:v>
                </c:pt>
                <c:pt idx="95621">
                  <c:v>6.20E+02</c:v>
                </c:pt>
                <c:pt idx="95622">
                  <c:v>6.20E+02</c:v>
                </c:pt>
                <c:pt idx="95623">
                  <c:v>6.20E+02</c:v>
                </c:pt>
                <c:pt idx="95624">
                  <c:v>6.20E+02</c:v>
                </c:pt>
                <c:pt idx="95625">
                  <c:v>6.20E+02</c:v>
                </c:pt>
                <c:pt idx="95626">
                  <c:v>6.20E+02</c:v>
                </c:pt>
                <c:pt idx="95627">
                  <c:v>6.20E+02</c:v>
                </c:pt>
                <c:pt idx="95628">
                  <c:v>6.20E+02</c:v>
                </c:pt>
                <c:pt idx="95629">
                  <c:v>6.20E+02</c:v>
                </c:pt>
                <c:pt idx="95630">
                  <c:v>6.20E+02</c:v>
                </c:pt>
                <c:pt idx="95631">
                  <c:v>6.20E+02</c:v>
                </c:pt>
                <c:pt idx="95632">
                  <c:v>6.20E+02</c:v>
                </c:pt>
                <c:pt idx="95633">
                  <c:v>6.20E+02</c:v>
                </c:pt>
                <c:pt idx="95634">
                  <c:v>6.20E+02</c:v>
                </c:pt>
                <c:pt idx="95635">
                  <c:v>6.20E+02</c:v>
                </c:pt>
                <c:pt idx="95636">
                  <c:v>6.20E+02</c:v>
                </c:pt>
                <c:pt idx="95637">
                  <c:v>6.20E+02</c:v>
                </c:pt>
                <c:pt idx="95638">
                  <c:v>6.20E+02</c:v>
                </c:pt>
                <c:pt idx="95639">
                  <c:v>6.20E+02</c:v>
                </c:pt>
                <c:pt idx="95640">
                  <c:v>6.20E+02</c:v>
                </c:pt>
                <c:pt idx="95641">
                  <c:v>6.20E+02</c:v>
                </c:pt>
                <c:pt idx="95642">
                  <c:v>6.20E+02</c:v>
                </c:pt>
                <c:pt idx="95643">
                  <c:v>6.20E+02</c:v>
                </c:pt>
                <c:pt idx="95644">
                  <c:v>6.20E+02</c:v>
                </c:pt>
                <c:pt idx="95645">
                  <c:v>6.20E+02</c:v>
                </c:pt>
                <c:pt idx="95646">
                  <c:v>6.20E+02</c:v>
                </c:pt>
                <c:pt idx="95647">
                  <c:v>6.20E+02</c:v>
                </c:pt>
                <c:pt idx="95648">
                  <c:v>6.20E+02</c:v>
                </c:pt>
                <c:pt idx="95649">
                  <c:v>6.20E+02</c:v>
                </c:pt>
                <c:pt idx="95650">
                  <c:v>6.20E+02</c:v>
                </c:pt>
                <c:pt idx="95651">
                  <c:v>6.20E+02</c:v>
                </c:pt>
                <c:pt idx="95652">
                  <c:v>6.20E+02</c:v>
                </c:pt>
                <c:pt idx="95653">
                  <c:v>6.20E+02</c:v>
                </c:pt>
                <c:pt idx="95654">
                  <c:v>6.20E+02</c:v>
                </c:pt>
                <c:pt idx="95655">
                  <c:v>6.20E+02</c:v>
                </c:pt>
                <c:pt idx="95656">
                  <c:v>6.20E+02</c:v>
                </c:pt>
                <c:pt idx="95657">
                  <c:v>6.20E+02</c:v>
                </c:pt>
                <c:pt idx="95658">
                  <c:v>6.20E+02</c:v>
                </c:pt>
                <c:pt idx="95659">
                  <c:v>6.20E+02</c:v>
                </c:pt>
                <c:pt idx="95660">
                  <c:v>6.20E+02</c:v>
                </c:pt>
                <c:pt idx="95661">
                  <c:v>6.20E+02</c:v>
                </c:pt>
                <c:pt idx="95662">
                  <c:v>6.20E+02</c:v>
                </c:pt>
                <c:pt idx="95663">
                  <c:v>6.20E+02</c:v>
                </c:pt>
                <c:pt idx="95664">
                  <c:v>6.20E+02</c:v>
                </c:pt>
                <c:pt idx="95665">
                  <c:v>6.20E+02</c:v>
                </c:pt>
                <c:pt idx="95666">
                  <c:v>6.20E+02</c:v>
                </c:pt>
                <c:pt idx="95667">
                  <c:v>6.20E+02</c:v>
                </c:pt>
                <c:pt idx="95668">
                  <c:v>6.20E+02</c:v>
                </c:pt>
                <c:pt idx="95669">
                  <c:v>6.20E+02</c:v>
                </c:pt>
                <c:pt idx="95670">
                  <c:v>6.20E+02</c:v>
                </c:pt>
                <c:pt idx="95671">
                  <c:v>6.20E+02</c:v>
                </c:pt>
                <c:pt idx="95672">
                  <c:v>6.20E+02</c:v>
                </c:pt>
                <c:pt idx="95673">
                  <c:v>6.20E+02</c:v>
                </c:pt>
                <c:pt idx="95674">
                  <c:v>6.20E+02</c:v>
                </c:pt>
                <c:pt idx="95675">
                  <c:v>6.20E+02</c:v>
                </c:pt>
                <c:pt idx="95676">
                  <c:v>6.20E+02</c:v>
                </c:pt>
                <c:pt idx="95677">
                  <c:v>6.20E+02</c:v>
                </c:pt>
                <c:pt idx="95678">
                  <c:v>6.20E+02</c:v>
                </c:pt>
                <c:pt idx="95679">
                  <c:v>6.20E+02</c:v>
                </c:pt>
                <c:pt idx="95680">
                  <c:v>6.20E+02</c:v>
                </c:pt>
                <c:pt idx="95681">
                  <c:v>6.20E+02</c:v>
                </c:pt>
                <c:pt idx="95682">
                  <c:v>6.20E+02</c:v>
                </c:pt>
                <c:pt idx="95683">
                  <c:v>6.20E+02</c:v>
                </c:pt>
                <c:pt idx="95684">
                  <c:v>6.20E+02</c:v>
                </c:pt>
                <c:pt idx="95685">
                  <c:v>6.20E+02</c:v>
                </c:pt>
                <c:pt idx="95686">
                  <c:v>6.20E+02</c:v>
                </c:pt>
                <c:pt idx="95687">
                  <c:v>6.20E+02</c:v>
                </c:pt>
                <c:pt idx="95688">
                  <c:v>6.20E+02</c:v>
                </c:pt>
                <c:pt idx="95689">
                  <c:v>6.20E+02</c:v>
                </c:pt>
                <c:pt idx="95690">
                  <c:v>6.20E+02</c:v>
                </c:pt>
                <c:pt idx="95691">
                  <c:v>6.20E+02</c:v>
                </c:pt>
                <c:pt idx="95692">
                  <c:v>6.20E+02</c:v>
                </c:pt>
                <c:pt idx="95693">
                  <c:v>6.20E+02</c:v>
                </c:pt>
                <c:pt idx="95694">
                  <c:v>6.20E+02</c:v>
                </c:pt>
                <c:pt idx="95695">
                  <c:v>6.20E+02</c:v>
                </c:pt>
                <c:pt idx="95696">
                  <c:v>6.20E+02</c:v>
                </c:pt>
                <c:pt idx="95697">
                  <c:v>6.20E+02</c:v>
                </c:pt>
                <c:pt idx="95698">
                  <c:v>6.20E+02</c:v>
                </c:pt>
                <c:pt idx="95699">
                  <c:v>6.20E+02</c:v>
                </c:pt>
                <c:pt idx="95700">
                  <c:v>6.20E+02</c:v>
                </c:pt>
                <c:pt idx="95701">
                  <c:v>6.20E+02</c:v>
                </c:pt>
                <c:pt idx="95702">
                  <c:v>6.20E+02</c:v>
                </c:pt>
                <c:pt idx="95703">
                  <c:v>6.20E+02</c:v>
                </c:pt>
                <c:pt idx="95704">
                  <c:v>6.20E+02</c:v>
                </c:pt>
                <c:pt idx="95705">
                  <c:v>6.20E+02</c:v>
                </c:pt>
                <c:pt idx="95706">
                  <c:v>6.20E+02</c:v>
                </c:pt>
                <c:pt idx="95707">
                  <c:v>6.20E+02</c:v>
                </c:pt>
                <c:pt idx="95708">
                  <c:v>6.20E+02</c:v>
                </c:pt>
                <c:pt idx="95709">
                  <c:v>6.20E+02</c:v>
                </c:pt>
                <c:pt idx="95710">
                  <c:v>6.20E+02</c:v>
                </c:pt>
                <c:pt idx="95711">
                  <c:v>6.20E+02</c:v>
                </c:pt>
                <c:pt idx="95712">
                  <c:v>6.20E+02</c:v>
                </c:pt>
                <c:pt idx="95713">
                  <c:v>6.20E+02</c:v>
                </c:pt>
                <c:pt idx="95714">
                  <c:v>6.20E+02</c:v>
                </c:pt>
                <c:pt idx="95715">
                  <c:v>6.20E+02</c:v>
                </c:pt>
                <c:pt idx="95716">
                  <c:v>6.20E+02</c:v>
                </c:pt>
                <c:pt idx="95717">
                  <c:v>6.20E+02</c:v>
                </c:pt>
                <c:pt idx="95718">
                  <c:v>6.20E+02</c:v>
                </c:pt>
                <c:pt idx="95719">
                  <c:v>6.20E+02</c:v>
                </c:pt>
                <c:pt idx="95720">
                  <c:v>6.20E+02</c:v>
                </c:pt>
                <c:pt idx="95721">
                  <c:v>6.20E+02</c:v>
                </c:pt>
                <c:pt idx="95722">
                  <c:v>6.20E+02</c:v>
                </c:pt>
                <c:pt idx="95723">
                  <c:v>6.20E+02</c:v>
                </c:pt>
                <c:pt idx="95724">
                  <c:v>6.20E+02</c:v>
                </c:pt>
                <c:pt idx="95725">
                  <c:v>6.20E+02</c:v>
                </c:pt>
                <c:pt idx="95726">
                  <c:v>6.20E+02</c:v>
                </c:pt>
                <c:pt idx="95727">
                  <c:v>6.20E+02</c:v>
                </c:pt>
                <c:pt idx="95728">
                  <c:v>6.20E+02</c:v>
                </c:pt>
                <c:pt idx="95729">
                  <c:v>6.20E+02</c:v>
                </c:pt>
                <c:pt idx="95730">
                  <c:v>6.20E+02</c:v>
                </c:pt>
                <c:pt idx="95731">
                  <c:v>6.20E+02</c:v>
                </c:pt>
                <c:pt idx="95732">
                  <c:v>6.20E+02</c:v>
                </c:pt>
                <c:pt idx="95733">
                  <c:v>6.20E+02</c:v>
                </c:pt>
                <c:pt idx="95734">
                  <c:v>6.20E+02</c:v>
                </c:pt>
                <c:pt idx="95735">
                  <c:v>6.20E+02</c:v>
                </c:pt>
                <c:pt idx="95736">
                  <c:v>6.20E+02</c:v>
                </c:pt>
                <c:pt idx="95737">
                  <c:v>6.20E+02</c:v>
                </c:pt>
                <c:pt idx="95738">
                  <c:v>6.20E+02</c:v>
                </c:pt>
                <c:pt idx="95739">
                  <c:v>6.20E+02</c:v>
                </c:pt>
                <c:pt idx="95740">
                  <c:v>6.20E+02</c:v>
                </c:pt>
                <c:pt idx="95741">
                  <c:v>6.20E+02</c:v>
                </c:pt>
                <c:pt idx="95742">
                  <c:v>6.20E+02</c:v>
                </c:pt>
                <c:pt idx="95743">
                  <c:v>6.20E+02</c:v>
                </c:pt>
                <c:pt idx="95744">
                  <c:v>6.20E+02</c:v>
                </c:pt>
                <c:pt idx="95745">
                  <c:v>6.20E+02</c:v>
                </c:pt>
                <c:pt idx="95746">
                  <c:v>6.20E+02</c:v>
                </c:pt>
                <c:pt idx="95747">
                  <c:v>6.20E+02</c:v>
                </c:pt>
                <c:pt idx="95748">
                  <c:v>6.20E+02</c:v>
                </c:pt>
                <c:pt idx="95749">
                  <c:v>6.20E+02</c:v>
                </c:pt>
                <c:pt idx="95750">
                  <c:v>6.20E+02</c:v>
                </c:pt>
                <c:pt idx="95751">
                  <c:v>6.20E+02</c:v>
                </c:pt>
                <c:pt idx="95752">
                  <c:v>6.20E+02</c:v>
                </c:pt>
                <c:pt idx="95753">
                  <c:v>6.20E+02</c:v>
                </c:pt>
                <c:pt idx="95754">
                  <c:v>6.20E+02</c:v>
                </c:pt>
                <c:pt idx="95755">
                  <c:v>6.20E+02</c:v>
                </c:pt>
                <c:pt idx="95756">
                  <c:v>6.20E+02</c:v>
                </c:pt>
                <c:pt idx="95757">
                  <c:v>6.20E+02</c:v>
                </c:pt>
                <c:pt idx="95758">
                  <c:v>6.20E+02</c:v>
                </c:pt>
                <c:pt idx="95759">
                  <c:v>6.20E+02</c:v>
                </c:pt>
                <c:pt idx="95760">
                  <c:v>6.20E+02</c:v>
                </c:pt>
                <c:pt idx="95761">
                  <c:v>6.20E+02</c:v>
                </c:pt>
                <c:pt idx="95762">
                  <c:v>6.20E+02</c:v>
                </c:pt>
                <c:pt idx="95763">
                  <c:v>6.20E+02</c:v>
                </c:pt>
                <c:pt idx="95764">
                  <c:v>6.20E+02</c:v>
                </c:pt>
                <c:pt idx="95765">
                  <c:v>6.20E+02</c:v>
                </c:pt>
                <c:pt idx="95766">
                  <c:v>6.20E+02</c:v>
                </c:pt>
                <c:pt idx="95767">
                  <c:v>6.20E+02</c:v>
                </c:pt>
                <c:pt idx="95768">
                  <c:v>6.20E+02</c:v>
                </c:pt>
                <c:pt idx="95769">
                  <c:v>6.20E+02</c:v>
                </c:pt>
                <c:pt idx="95770">
                  <c:v>6.20E+02</c:v>
                </c:pt>
                <c:pt idx="95771">
                  <c:v>6.20E+02</c:v>
                </c:pt>
                <c:pt idx="95772">
                  <c:v>6.20E+02</c:v>
                </c:pt>
                <c:pt idx="95773">
                  <c:v>6.20E+02</c:v>
                </c:pt>
                <c:pt idx="95774">
                  <c:v>6.20E+02</c:v>
                </c:pt>
                <c:pt idx="95775">
                  <c:v>6.20E+02</c:v>
                </c:pt>
                <c:pt idx="95776">
                  <c:v>6.20E+02</c:v>
                </c:pt>
                <c:pt idx="95777">
                  <c:v>6.20E+02</c:v>
                </c:pt>
                <c:pt idx="95778">
                  <c:v>6.20E+02</c:v>
                </c:pt>
                <c:pt idx="95779">
                  <c:v>6.20E+02</c:v>
                </c:pt>
                <c:pt idx="95780">
                  <c:v>6.20E+02</c:v>
                </c:pt>
                <c:pt idx="95781">
                  <c:v>6.20E+02</c:v>
                </c:pt>
                <c:pt idx="95782">
                  <c:v>6.20E+02</c:v>
                </c:pt>
                <c:pt idx="95783">
                  <c:v>6.20E+02</c:v>
                </c:pt>
                <c:pt idx="95784">
                  <c:v>6.20E+02</c:v>
                </c:pt>
                <c:pt idx="95785">
                  <c:v>6.20E+02</c:v>
                </c:pt>
                <c:pt idx="95786">
                  <c:v>6.20E+02</c:v>
                </c:pt>
                <c:pt idx="95787">
                  <c:v>6.20E+02</c:v>
                </c:pt>
                <c:pt idx="95788">
                  <c:v>6.20E+02</c:v>
                </c:pt>
                <c:pt idx="95789">
                  <c:v>6.20E+02</c:v>
                </c:pt>
                <c:pt idx="95790">
                  <c:v>6.20E+02</c:v>
                </c:pt>
                <c:pt idx="95791">
                  <c:v>6.20E+02</c:v>
                </c:pt>
                <c:pt idx="95792">
                  <c:v>6.20E+02</c:v>
                </c:pt>
                <c:pt idx="95793">
                  <c:v>6.20E+02</c:v>
                </c:pt>
                <c:pt idx="95794">
                  <c:v>6.20E+02</c:v>
                </c:pt>
                <c:pt idx="95795">
                  <c:v>6.20E+02</c:v>
                </c:pt>
                <c:pt idx="95796">
                  <c:v>6.20E+02</c:v>
                </c:pt>
                <c:pt idx="95797">
                  <c:v>6.20E+02</c:v>
                </c:pt>
                <c:pt idx="95798">
                  <c:v>6.20E+02</c:v>
                </c:pt>
                <c:pt idx="95799">
                  <c:v>6.20E+02</c:v>
                </c:pt>
                <c:pt idx="95800">
                  <c:v>6.20E+02</c:v>
                </c:pt>
                <c:pt idx="95801">
                  <c:v>6.20E+02</c:v>
                </c:pt>
                <c:pt idx="95802">
                  <c:v>6.20E+02</c:v>
                </c:pt>
                <c:pt idx="95803">
                  <c:v>6.20E+02</c:v>
                </c:pt>
                <c:pt idx="95804">
                  <c:v>6.20E+02</c:v>
                </c:pt>
                <c:pt idx="95805">
                  <c:v>6.20E+02</c:v>
                </c:pt>
                <c:pt idx="95806">
                  <c:v>6.20E+02</c:v>
                </c:pt>
                <c:pt idx="95807">
                  <c:v>6.20E+02</c:v>
                </c:pt>
                <c:pt idx="95808">
                  <c:v>6.20E+02</c:v>
                </c:pt>
                <c:pt idx="95809">
                  <c:v>6.20E+02</c:v>
                </c:pt>
                <c:pt idx="95810">
                  <c:v>6.20E+02</c:v>
                </c:pt>
                <c:pt idx="95811">
                  <c:v>6.20E+02</c:v>
                </c:pt>
                <c:pt idx="95812">
                  <c:v>6.20E+02</c:v>
                </c:pt>
                <c:pt idx="95813">
                  <c:v>6.20E+02</c:v>
                </c:pt>
                <c:pt idx="95814">
                  <c:v>6.20E+02</c:v>
                </c:pt>
                <c:pt idx="95815">
                  <c:v>6.20E+02</c:v>
                </c:pt>
                <c:pt idx="95816">
                  <c:v>6.20E+02</c:v>
                </c:pt>
                <c:pt idx="95817">
                  <c:v>6.20E+02</c:v>
                </c:pt>
                <c:pt idx="95818">
                  <c:v>6.20E+02</c:v>
                </c:pt>
                <c:pt idx="95819">
                  <c:v>6.20E+02</c:v>
                </c:pt>
                <c:pt idx="95820">
                  <c:v>6.20E+02</c:v>
                </c:pt>
                <c:pt idx="95821">
                  <c:v>6.20E+02</c:v>
                </c:pt>
                <c:pt idx="95822">
                  <c:v>6.20E+02</c:v>
                </c:pt>
                <c:pt idx="95823">
                  <c:v>6.20E+02</c:v>
                </c:pt>
                <c:pt idx="95824">
                  <c:v>6.20E+02</c:v>
                </c:pt>
                <c:pt idx="95825">
                  <c:v>6.20E+02</c:v>
                </c:pt>
                <c:pt idx="95826">
                  <c:v>6.20E+02</c:v>
                </c:pt>
                <c:pt idx="95827">
                  <c:v>6.20E+02</c:v>
                </c:pt>
                <c:pt idx="95828">
                  <c:v>6.20E+02</c:v>
                </c:pt>
                <c:pt idx="95829">
                  <c:v>6.20E+02</c:v>
                </c:pt>
                <c:pt idx="95830">
                  <c:v>6.20E+02</c:v>
                </c:pt>
                <c:pt idx="95831">
                  <c:v>6.20E+02</c:v>
                </c:pt>
                <c:pt idx="95832">
                  <c:v>6.20E+02</c:v>
                </c:pt>
                <c:pt idx="95833">
                  <c:v>6.20E+02</c:v>
                </c:pt>
                <c:pt idx="95834">
                  <c:v>6.20E+02</c:v>
                </c:pt>
                <c:pt idx="95835">
                  <c:v>6.20E+02</c:v>
                </c:pt>
                <c:pt idx="95836">
                  <c:v>6.20E+02</c:v>
                </c:pt>
                <c:pt idx="95837">
                  <c:v>6.20E+02</c:v>
                </c:pt>
                <c:pt idx="95838">
                  <c:v>6.20E+02</c:v>
                </c:pt>
                <c:pt idx="95839">
                  <c:v>6.20E+02</c:v>
                </c:pt>
                <c:pt idx="95840">
                  <c:v>6.20E+02</c:v>
                </c:pt>
                <c:pt idx="95841">
                  <c:v>6.20E+02</c:v>
                </c:pt>
                <c:pt idx="95842">
                  <c:v>6.20E+02</c:v>
                </c:pt>
                <c:pt idx="95843">
                  <c:v>6.20E+02</c:v>
                </c:pt>
                <c:pt idx="95844">
                  <c:v>6.20E+02</c:v>
                </c:pt>
                <c:pt idx="95845">
                  <c:v>6.20E+02</c:v>
                </c:pt>
                <c:pt idx="95846">
                  <c:v>6.20E+02</c:v>
                </c:pt>
                <c:pt idx="95847">
                  <c:v>6.20E+02</c:v>
                </c:pt>
                <c:pt idx="95848">
                  <c:v>6.20E+02</c:v>
                </c:pt>
                <c:pt idx="95849">
                  <c:v>6.20E+02</c:v>
                </c:pt>
                <c:pt idx="95850">
                  <c:v>6.20E+02</c:v>
                </c:pt>
                <c:pt idx="95851">
                  <c:v>6.20E+02</c:v>
                </c:pt>
                <c:pt idx="95852">
                  <c:v>6.20E+02</c:v>
                </c:pt>
                <c:pt idx="95853">
                  <c:v>6.20E+02</c:v>
                </c:pt>
                <c:pt idx="95854">
                  <c:v>6.20E+02</c:v>
                </c:pt>
                <c:pt idx="95855">
                  <c:v>6.20E+02</c:v>
                </c:pt>
                <c:pt idx="95856">
                  <c:v>6.20E+02</c:v>
                </c:pt>
                <c:pt idx="95857">
                  <c:v>6.20E+02</c:v>
                </c:pt>
                <c:pt idx="95858">
                  <c:v>6.20E+02</c:v>
                </c:pt>
                <c:pt idx="95859">
                  <c:v>6.20E+02</c:v>
                </c:pt>
                <c:pt idx="95860">
                  <c:v>6.20E+02</c:v>
                </c:pt>
                <c:pt idx="95861">
                  <c:v>6.20E+02</c:v>
                </c:pt>
                <c:pt idx="95862">
                  <c:v>6.20E+02</c:v>
                </c:pt>
                <c:pt idx="95863">
                  <c:v>6.20E+02</c:v>
                </c:pt>
                <c:pt idx="95864">
                  <c:v>6.20E+02</c:v>
                </c:pt>
                <c:pt idx="95865">
                  <c:v>6.20E+02</c:v>
                </c:pt>
                <c:pt idx="95866">
                  <c:v>6.20E+02</c:v>
                </c:pt>
                <c:pt idx="95867">
                  <c:v>6.20E+02</c:v>
                </c:pt>
                <c:pt idx="95868">
                  <c:v>6.20E+02</c:v>
                </c:pt>
                <c:pt idx="95869">
                  <c:v>6.20E+02</c:v>
                </c:pt>
                <c:pt idx="95870">
                  <c:v>6.20E+02</c:v>
                </c:pt>
                <c:pt idx="95871">
                  <c:v>6.20E+02</c:v>
                </c:pt>
                <c:pt idx="95872">
                  <c:v>6.20E+02</c:v>
                </c:pt>
                <c:pt idx="95873">
                  <c:v>6.20E+02</c:v>
                </c:pt>
                <c:pt idx="95874">
                  <c:v>6.20E+02</c:v>
                </c:pt>
                <c:pt idx="95875">
                  <c:v>6.20E+02</c:v>
                </c:pt>
                <c:pt idx="95876">
                  <c:v>6.20E+02</c:v>
                </c:pt>
                <c:pt idx="95877">
                  <c:v>6.20E+02</c:v>
                </c:pt>
                <c:pt idx="95878">
                  <c:v>6.20E+02</c:v>
                </c:pt>
                <c:pt idx="95879">
                  <c:v>6.20E+02</c:v>
                </c:pt>
                <c:pt idx="95880">
                  <c:v>6.20E+02</c:v>
                </c:pt>
                <c:pt idx="95881">
                  <c:v>6.20E+02</c:v>
                </c:pt>
                <c:pt idx="95882">
                  <c:v>6.20E+02</c:v>
                </c:pt>
                <c:pt idx="95883">
                  <c:v>6.20E+02</c:v>
                </c:pt>
                <c:pt idx="95884">
                  <c:v>6.20E+02</c:v>
                </c:pt>
                <c:pt idx="95885">
                  <c:v>6.20E+02</c:v>
                </c:pt>
                <c:pt idx="95886">
                  <c:v>6.20E+02</c:v>
                </c:pt>
                <c:pt idx="95887">
                  <c:v>6.20E+02</c:v>
                </c:pt>
                <c:pt idx="95888">
                  <c:v>6.20E+02</c:v>
                </c:pt>
                <c:pt idx="95889">
                  <c:v>6.20E+02</c:v>
                </c:pt>
                <c:pt idx="95890">
                  <c:v>6.20E+02</c:v>
                </c:pt>
                <c:pt idx="95891">
                  <c:v>6.20E+02</c:v>
                </c:pt>
                <c:pt idx="95892">
                  <c:v>6.20E+02</c:v>
                </c:pt>
                <c:pt idx="95893">
                  <c:v>6.20E+02</c:v>
                </c:pt>
                <c:pt idx="95894">
                  <c:v>6.20E+02</c:v>
                </c:pt>
                <c:pt idx="95895">
                  <c:v>6.20E+02</c:v>
                </c:pt>
                <c:pt idx="95896">
                  <c:v>6.20E+02</c:v>
                </c:pt>
                <c:pt idx="95897">
                  <c:v>6.20E+02</c:v>
                </c:pt>
                <c:pt idx="95898">
                  <c:v>6.20E+02</c:v>
                </c:pt>
                <c:pt idx="95899">
                  <c:v>6.20E+02</c:v>
                </c:pt>
                <c:pt idx="95900">
                  <c:v>6.20E+02</c:v>
                </c:pt>
                <c:pt idx="95901">
                  <c:v>6.20E+02</c:v>
                </c:pt>
                <c:pt idx="95902">
                  <c:v>6.20E+02</c:v>
                </c:pt>
                <c:pt idx="95903">
                  <c:v>6.20E+02</c:v>
                </c:pt>
                <c:pt idx="95904">
                  <c:v>6.20E+02</c:v>
                </c:pt>
                <c:pt idx="95905">
                  <c:v>6.20E+02</c:v>
                </c:pt>
                <c:pt idx="95906">
                  <c:v>6.20E+02</c:v>
                </c:pt>
                <c:pt idx="95907">
                  <c:v>6.20E+02</c:v>
                </c:pt>
                <c:pt idx="95908">
                  <c:v>6.20E+02</c:v>
                </c:pt>
                <c:pt idx="95909">
                  <c:v>6.20E+02</c:v>
                </c:pt>
                <c:pt idx="95910">
                  <c:v>6.20E+02</c:v>
                </c:pt>
                <c:pt idx="95911">
                  <c:v>6.20E+02</c:v>
                </c:pt>
                <c:pt idx="95912">
                  <c:v>6.20E+02</c:v>
                </c:pt>
                <c:pt idx="95913">
                  <c:v>6.20E+02</c:v>
                </c:pt>
                <c:pt idx="95914">
                  <c:v>6.20E+02</c:v>
                </c:pt>
                <c:pt idx="95915">
                  <c:v>6.20E+02</c:v>
                </c:pt>
                <c:pt idx="95916">
                  <c:v>6.20E+02</c:v>
                </c:pt>
                <c:pt idx="95917">
                  <c:v>6.20E+02</c:v>
                </c:pt>
                <c:pt idx="95918">
                  <c:v>6.20E+02</c:v>
                </c:pt>
                <c:pt idx="95919">
                  <c:v>6.20E+02</c:v>
                </c:pt>
                <c:pt idx="95920">
                  <c:v>6.20E+02</c:v>
                </c:pt>
                <c:pt idx="95921">
                  <c:v>6.20E+02</c:v>
                </c:pt>
                <c:pt idx="95922">
                  <c:v>6.20E+02</c:v>
                </c:pt>
                <c:pt idx="95923">
                  <c:v>6.20E+02</c:v>
                </c:pt>
                <c:pt idx="95924">
                  <c:v>6.20E+02</c:v>
                </c:pt>
                <c:pt idx="95925">
                  <c:v>6.20E+02</c:v>
                </c:pt>
                <c:pt idx="95926">
                  <c:v>6.20E+02</c:v>
                </c:pt>
                <c:pt idx="95927">
                  <c:v>6.20E+02</c:v>
                </c:pt>
                <c:pt idx="95928">
                  <c:v>6.20E+02</c:v>
                </c:pt>
                <c:pt idx="95929">
                  <c:v>6.20E+02</c:v>
                </c:pt>
                <c:pt idx="95930">
                  <c:v>6.20E+02</c:v>
                </c:pt>
                <c:pt idx="95931">
                  <c:v>6.20E+02</c:v>
                </c:pt>
                <c:pt idx="95932">
                  <c:v>6.20E+02</c:v>
                </c:pt>
                <c:pt idx="95933">
                  <c:v>6.20E+02</c:v>
                </c:pt>
                <c:pt idx="95934">
                  <c:v>6.20E+02</c:v>
                </c:pt>
                <c:pt idx="95935">
                  <c:v>6.20E+02</c:v>
                </c:pt>
                <c:pt idx="95936">
                  <c:v>6.20E+02</c:v>
                </c:pt>
                <c:pt idx="95937">
                  <c:v>6.20E+02</c:v>
                </c:pt>
                <c:pt idx="95938">
                  <c:v>6.20E+02</c:v>
                </c:pt>
                <c:pt idx="95939">
                  <c:v>6.20E+02</c:v>
                </c:pt>
                <c:pt idx="95940">
                  <c:v>6.20E+02</c:v>
                </c:pt>
                <c:pt idx="95941">
                  <c:v>6.20E+02</c:v>
                </c:pt>
                <c:pt idx="95942">
                  <c:v>6.20E+02</c:v>
                </c:pt>
                <c:pt idx="95943">
                  <c:v>6.20E+02</c:v>
                </c:pt>
                <c:pt idx="95944">
                  <c:v>6.20E+02</c:v>
                </c:pt>
                <c:pt idx="95945">
                  <c:v>6.20E+02</c:v>
                </c:pt>
                <c:pt idx="95946">
                  <c:v>6.20E+02</c:v>
                </c:pt>
                <c:pt idx="95947">
                  <c:v>6.20E+02</c:v>
                </c:pt>
                <c:pt idx="95948">
                  <c:v>6.20E+02</c:v>
                </c:pt>
                <c:pt idx="95949">
                  <c:v>6.20E+02</c:v>
                </c:pt>
                <c:pt idx="95950">
                  <c:v>6.20E+02</c:v>
                </c:pt>
                <c:pt idx="95951">
                  <c:v>6.20E+02</c:v>
                </c:pt>
                <c:pt idx="95952">
                  <c:v>6.20E+02</c:v>
                </c:pt>
                <c:pt idx="95953">
                  <c:v>6.20E+02</c:v>
                </c:pt>
                <c:pt idx="95954">
                  <c:v>6.20E+02</c:v>
                </c:pt>
                <c:pt idx="95955">
                  <c:v>6.20E+02</c:v>
                </c:pt>
                <c:pt idx="95956">
                  <c:v>6.20E+02</c:v>
                </c:pt>
                <c:pt idx="95957">
                  <c:v>6.20E+02</c:v>
                </c:pt>
                <c:pt idx="95958">
                  <c:v>6.20E+02</c:v>
                </c:pt>
                <c:pt idx="95959">
                  <c:v>6.20E+02</c:v>
                </c:pt>
                <c:pt idx="95960">
                  <c:v>6.20E+02</c:v>
                </c:pt>
                <c:pt idx="95961">
                  <c:v>6.20E+02</c:v>
                </c:pt>
                <c:pt idx="95962">
                  <c:v>6.20E+02</c:v>
                </c:pt>
                <c:pt idx="95963">
                  <c:v>6.20E+02</c:v>
                </c:pt>
                <c:pt idx="95964">
                  <c:v>6.20E+02</c:v>
                </c:pt>
                <c:pt idx="95965">
                  <c:v>6.20E+02</c:v>
                </c:pt>
                <c:pt idx="95966">
                  <c:v>6.20E+02</c:v>
                </c:pt>
                <c:pt idx="95967">
                  <c:v>6.20E+02</c:v>
                </c:pt>
                <c:pt idx="95968">
                  <c:v>6.20E+02</c:v>
                </c:pt>
                <c:pt idx="95969">
                  <c:v>6.20E+02</c:v>
                </c:pt>
                <c:pt idx="95970">
                  <c:v>6.20E+02</c:v>
                </c:pt>
                <c:pt idx="95971">
                  <c:v>6.20E+02</c:v>
                </c:pt>
                <c:pt idx="95972">
                  <c:v>6.20E+02</c:v>
                </c:pt>
                <c:pt idx="95973">
                  <c:v>6.20E+02</c:v>
                </c:pt>
                <c:pt idx="95974">
                  <c:v>6.20E+02</c:v>
                </c:pt>
                <c:pt idx="95975">
                  <c:v>6.20E+02</c:v>
                </c:pt>
                <c:pt idx="95976">
                  <c:v>6.20E+02</c:v>
                </c:pt>
                <c:pt idx="95977">
                  <c:v>6.20E+02</c:v>
                </c:pt>
                <c:pt idx="95978">
                  <c:v>6.20E+02</c:v>
                </c:pt>
                <c:pt idx="95979">
                  <c:v>6.20E+02</c:v>
                </c:pt>
                <c:pt idx="95980">
                  <c:v>6.20E+02</c:v>
                </c:pt>
                <c:pt idx="95981">
                  <c:v>6.20E+02</c:v>
                </c:pt>
                <c:pt idx="95982">
                  <c:v>6.20E+02</c:v>
                </c:pt>
                <c:pt idx="95983">
                  <c:v>6.20E+02</c:v>
                </c:pt>
                <c:pt idx="95984">
                  <c:v>6.20E+02</c:v>
                </c:pt>
                <c:pt idx="95985">
                  <c:v>6.20E+02</c:v>
                </c:pt>
                <c:pt idx="95986">
                  <c:v>6.20E+02</c:v>
                </c:pt>
                <c:pt idx="95987">
                  <c:v>6.20E+02</c:v>
                </c:pt>
                <c:pt idx="95988">
                  <c:v>6.20E+02</c:v>
                </c:pt>
                <c:pt idx="95989">
                  <c:v>6.20E+02</c:v>
                </c:pt>
                <c:pt idx="95990">
                  <c:v>6.20E+02</c:v>
                </c:pt>
                <c:pt idx="95991">
                  <c:v>6.20E+02</c:v>
                </c:pt>
                <c:pt idx="95992">
                  <c:v>6.20E+02</c:v>
                </c:pt>
                <c:pt idx="95993">
                  <c:v>6.20E+02</c:v>
                </c:pt>
                <c:pt idx="95994">
                  <c:v>6.20E+02</c:v>
                </c:pt>
                <c:pt idx="95995">
                  <c:v>6.20E+02</c:v>
                </c:pt>
                <c:pt idx="95996">
                  <c:v>6.20E+02</c:v>
                </c:pt>
                <c:pt idx="95997">
                  <c:v>6.20E+02</c:v>
                </c:pt>
                <c:pt idx="95998">
                  <c:v>6.20E+02</c:v>
                </c:pt>
                <c:pt idx="95999">
                  <c:v>6.20E+02</c:v>
                </c:pt>
                <c:pt idx="96000">
                  <c:v>6.20E+02</c:v>
                </c:pt>
                <c:pt idx="96001">
                  <c:v>6.20E+02</c:v>
                </c:pt>
                <c:pt idx="96002">
                  <c:v>6.20E+02</c:v>
                </c:pt>
                <c:pt idx="96003">
                  <c:v>6.20E+02</c:v>
                </c:pt>
                <c:pt idx="96004">
                  <c:v>6.20E+02</c:v>
                </c:pt>
                <c:pt idx="96005">
                  <c:v>6.20E+02</c:v>
                </c:pt>
                <c:pt idx="96006">
                  <c:v>6.20E+02</c:v>
                </c:pt>
                <c:pt idx="96007">
                  <c:v>6.20E+02</c:v>
                </c:pt>
                <c:pt idx="96008">
                  <c:v>6.20E+02</c:v>
                </c:pt>
                <c:pt idx="96009">
                  <c:v>6.20E+02</c:v>
                </c:pt>
                <c:pt idx="96010">
                  <c:v>6.20E+02</c:v>
                </c:pt>
                <c:pt idx="96011">
                  <c:v>6.20E+02</c:v>
                </c:pt>
                <c:pt idx="96012">
                  <c:v>6.20E+02</c:v>
                </c:pt>
                <c:pt idx="96013">
                  <c:v>6.20E+02</c:v>
                </c:pt>
                <c:pt idx="96014">
                  <c:v>6.20E+02</c:v>
                </c:pt>
                <c:pt idx="96015">
                  <c:v>6.20E+02</c:v>
                </c:pt>
                <c:pt idx="96016">
                  <c:v>6.20E+02</c:v>
                </c:pt>
                <c:pt idx="96017">
                  <c:v>6.20E+02</c:v>
                </c:pt>
                <c:pt idx="96018">
                  <c:v>6.20E+02</c:v>
                </c:pt>
                <c:pt idx="96019">
                  <c:v>6.20E+02</c:v>
                </c:pt>
                <c:pt idx="96020">
                  <c:v>6.20E+02</c:v>
                </c:pt>
                <c:pt idx="96021">
                  <c:v>6.20E+02</c:v>
                </c:pt>
                <c:pt idx="96022">
                  <c:v>6.20E+02</c:v>
                </c:pt>
                <c:pt idx="96023">
                  <c:v>6.20E+02</c:v>
                </c:pt>
                <c:pt idx="96024">
                  <c:v>6.20E+02</c:v>
                </c:pt>
                <c:pt idx="96025">
                  <c:v>6.20E+02</c:v>
                </c:pt>
                <c:pt idx="96026">
                  <c:v>6.20E+02</c:v>
                </c:pt>
                <c:pt idx="96027">
                  <c:v>6.20E+02</c:v>
                </c:pt>
                <c:pt idx="96028">
                  <c:v>6.20E+02</c:v>
                </c:pt>
                <c:pt idx="96029">
                  <c:v>6.20E+02</c:v>
                </c:pt>
                <c:pt idx="96030">
                  <c:v>6.20E+02</c:v>
                </c:pt>
                <c:pt idx="96031">
                  <c:v>6.20E+02</c:v>
                </c:pt>
                <c:pt idx="96032">
                  <c:v>6.20E+02</c:v>
                </c:pt>
                <c:pt idx="96033">
                  <c:v>6.20E+02</c:v>
                </c:pt>
                <c:pt idx="96034">
                  <c:v>6.20E+02</c:v>
                </c:pt>
                <c:pt idx="96035">
                  <c:v>6.20E+02</c:v>
                </c:pt>
                <c:pt idx="96036">
                  <c:v>6.20E+02</c:v>
                </c:pt>
                <c:pt idx="96037">
                  <c:v>6.20E+02</c:v>
                </c:pt>
                <c:pt idx="96038">
                  <c:v>6.20E+02</c:v>
                </c:pt>
                <c:pt idx="96039">
                  <c:v>6.20E+02</c:v>
                </c:pt>
                <c:pt idx="96040">
                  <c:v>6.20E+02</c:v>
                </c:pt>
                <c:pt idx="96041">
                  <c:v>6.20E+02</c:v>
                </c:pt>
                <c:pt idx="96042">
                  <c:v>6.20E+02</c:v>
                </c:pt>
                <c:pt idx="96043">
                  <c:v>6.20E+02</c:v>
                </c:pt>
                <c:pt idx="96044">
                  <c:v>6.20E+02</c:v>
                </c:pt>
                <c:pt idx="96045">
                  <c:v>6.20E+02</c:v>
                </c:pt>
                <c:pt idx="96046">
                  <c:v>6.20E+02</c:v>
                </c:pt>
                <c:pt idx="96047">
                  <c:v>6.20E+02</c:v>
                </c:pt>
                <c:pt idx="96048">
                  <c:v>6.20E+02</c:v>
                </c:pt>
                <c:pt idx="96049">
                  <c:v>6.20E+02</c:v>
                </c:pt>
                <c:pt idx="96050">
                  <c:v>6.20E+02</c:v>
                </c:pt>
                <c:pt idx="96051">
                  <c:v>6.20E+02</c:v>
                </c:pt>
                <c:pt idx="96052">
                  <c:v>6.20E+02</c:v>
                </c:pt>
                <c:pt idx="96053">
                  <c:v>6.20E+02</c:v>
                </c:pt>
                <c:pt idx="96054">
                  <c:v>6.20E+02</c:v>
                </c:pt>
                <c:pt idx="96055">
                  <c:v>6.20E+02</c:v>
                </c:pt>
                <c:pt idx="96056">
                  <c:v>6.20E+02</c:v>
                </c:pt>
                <c:pt idx="96057">
                  <c:v>6.20E+02</c:v>
                </c:pt>
                <c:pt idx="96058">
                  <c:v>6.20E+02</c:v>
                </c:pt>
                <c:pt idx="96059">
                  <c:v>6.20E+02</c:v>
                </c:pt>
                <c:pt idx="96060">
                  <c:v>6.20E+02</c:v>
                </c:pt>
                <c:pt idx="96061">
                  <c:v>6.20E+02</c:v>
                </c:pt>
                <c:pt idx="96062">
                  <c:v>6.20E+02</c:v>
                </c:pt>
                <c:pt idx="96063">
                  <c:v>6.20E+02</c:v>
                </c:pt>
                <c:pt idx="96064">
                  <c:v>6.20E+02</c:v>
                </c:pt>
                <c:pt idx="96065">
                  <c:v>6.20E+02</c:v>
                </c:pt>
                <c:pt idx="96066">
                  <c:v>6.20E+02</c:v>
                </c:pt>
                <c:pt idx="96067">
                  <c:v>6.20E+02</c:v>
                </c:pt>
                <c:pt idx="96068">
                  <c:v>6.20E+02</c:v>
                </c:pt>
                <c:pt idx="96069">
                  <c:v>6.20E+02</c:v>
                </c:pt>
                <c:pt idx="96070">
                  <c:v>6.20E+02</c:v>
                </c:pt>
                <c:pt idx="96071">
                  <c:v>6.20E+02</c:v>
                </c:pt>
                <c:pt idx="96072">
                  <c:v>6.20E+02</c:v>
                </c:pt>
                <c:pt idx="96073">
                  <c:v>6.20E+02</c:v>
                </c:pt>
                <c:pt idx="96074">
                  <c:v>6.20E+02</c:v>
                </c:pt>
                <c:pt idx="96075">
                  <c:v>6.20E+02</c:v>
                </c:pt>
                <c:pt idx="96076">
                  <c:v>6.20E+02</c:v>
                </c:pt>
                <c:pt idx="96077">
                  <c:v>6.20E+02</c:v>
                </c:pt>
                <c:pt idx="96078">
                  <c:v>6.20E+02</c:v>
                </c:pt>
                <c:pt idx="96079">
                  <c:v>6.20E+02</c:v>
                </c:pt>
                <c:pt idx="96080">
                  <c:v>6.20E+02</c:v>
                </c:pt>
                <c:pt idx="96081">
                  <c:v>6.20E+02</c:v>
                </c:pt>
                <c:pt idx="96082">
                  <c:v>6.20E+02</c:v>
                </c:pt>
                <c:pt idx="96083">
                  <c:v>6.20E+02</c:v>
                </c:pt>
                <c:pt idx="96084">
                  <c:v>6.20E+02</c:v>
                </c:pt>
                <c:pt idx="96085">
                  <c:v>6.20E+02</c:v>
                </c:pt>
                <c:pt idx="96086">
                  <c:v>6.20E+02</c:v>
                </c:pt>
                <c:pt idx="96087">
                  <c:v>6.20E+02</c:v>
                </c:pt>
                <c:pt idx="96088">
                  <c:v>6.20E+02</c:v>
                </c:pt>
                <c:pt idx="96089">
                  <c:v>6.20E+02</c:v>
                </c:pt>
                <c:pt idx="96090">
                  <c:v>6.20E+02</c:v>
                </c:pt>
                <c:pt idx="96091">
                  <c:v>6.20E+02</c:v>
                </c:pt>
                <c:pt idx="96092">
                  <c:v>6.20E+02</c:v>
                </c:pt>
                <c:pt idx="96093">
                  <c:v>6.20E+02</c:v>
                </c:pt>
                <c:pt idx="96094">
                  <c:v>6.20E+02</c:v>
                </c:pt>
                <c:pt idx="96095">
                  <c:v>6.20E+02</c:v>
                </c:pt>
                <c:pt idx="96096">
                  <c:v>6.20E+02</c:v>
                </c:pt>
                <c:pt idx="96097">
                  <c:v>6.20E+02</c:v>
                </c:pt>
                <c:pt idx="96098">
                  <c:v>6.20E+02</c:v>
                </c:pt>
                <c:pt idx="96099">
                  <c:v>6.20E+02</c:v>
                </c:pt>
                <c:pt idx="96100">
                  <c:v>6.20E+02</c:v>
                </c:pt>
                <c:pt idx="96101">
                  <c:v>6.20E+02</c:v>
                </c:pt>
                <c:pt idx="96102">
                  <c:v>6.20E+02</c:v>
                </c:pt>
                <c:pt idx="96103">
                  <c:v>6.20E+02</c:v>
                </c:pt>
                <c:pt idx="96104">
                  <c:v>6.20E+02</c:v>
                </c:pt>
                <c:pt idx="96105">
                  <c:v>6.20E+02</c:v>
                </c:pt>
                <c:pt idx="96106">
                  <c:v>6.20E+02</c:v>
                </c:pt>
                <c:pt idx="96107">
                  <c:v>6.20E+02</c:v>
                </c:pt>
                <c:pt idx="96108">
                  <c:v>6.20E+02</c:v>
                </c:pt>
                <c:pt idx="96109">
                  <c:v>6.20E+02</c:v>
                </c:pt>
                <c:pt idx="96110">
                  <c:v>6.20E+02</c:v>
                </c:pt>
                <c:pt idx="96111">
                  <c:v>6.20E+02</c:v>
                </c:pt>
                <c:pt idx="96112">
                  <c:v>6.20E+02</c:v>
                </c:pt>
                <c:pt idx="96113">
                  <c:v>6.20E+02</c:v>
                </c:pt>
                <c:pt idx="96114">
                  <c:v>6.20E+02</c:v>
                </c:pt>
                <c:pt idx="96115">
                  <c:v>6.20E+02</c:v>
                </c:pt>
                <c:pt idx="96116">
                  <c:v>6.20E+02</c:v>
                </c:pt>
                <c:pt idx="96117">
                  <c:v>6.20E+02</c:v>
                </c:pt>
                <c:pt idx="96118">
                  <c:v>6.20E+02</c:v>
                </c:pt>
                <c:pt idx="96119">
                  <c:v>6.20E+02</c:v>
                </c:pt>
                <c:pt idx="96120">
                  <c:v>6.20E+02</c:v>
                </c:pt>
                <c:pt idx="96121">
                  <c:v>6.20E+02</c:v>
                </c:pt>
                <c:pt idx="96122">
                  <c:v>6.20E+02</c:v>
                </c:pt>
                <c:pt idx="96123">
                  <c:v>6.20E+02</c:v>
                </c:pt>
                <c:pt idx="96124">
                  <c:v>6.20E+02</c:v>
                </c:pt>
                <c:pt idx="96125">
                  <c:v>6.20E+02</c:v>
                </c:pt>
                <c:pt idx="96126">
                  <c:v>6.20E+02</c:v>
                </c:pt>
                <c:pt idx="96127">
                  <c:v>6.20E+02</c:v>
                </c:pt>
                <c:pt idx="96128">
                  <c:v>6.20E+02</c:v>
                </c:pt>
                <c:pt idx="96129">
                  <c:v>6.20E+02</c:v>
                </c:pt>
                <c:pt idx="96130">
                  <c:v>6.20E+02</c:v>
                </c:pt>
                <c:pt idx="96131">
                  <c:v>6.20E+02</c:v>
                </c:pt>
                <c:pt idx="96132">
                  <c:v>6.20E+02</c:v>
                </c:pt>
                <c:pt idx="96133">
                  <c:v>6.20E+02</c:v>
                </c:pt>
                <c:pt idx="96134">
                  <c:v>6.20E+02</c:v>
                </c:pt>
                <c:pt idx="96135">
                  <c:v>6.20E+02</c:v>
                </c:pt>
                <c:pt idx="96136">
                  <c:v>6.20E+02</c:v>
                </c:pt>
                <c:pt idx="96137">
                  <c:v>6.20E+02</c:v>
                </c:pt>
                <c:pt idx="96138">
                  <c:v>6.20E+02</c:v>
                </c:pt>
                <c:pt idx="96139">
                  <c:v>6.20E+02</c:v>
                </c:pt>
                <c:pt idx="96140">
                  <c:v>6.20E+02</c:v>
                </c:pt>
                <c:pt idx="96141">
                  <c:v>6.20E+02</c:v>
                </c:pt>
                <c:pt idx="96142">
                  <c:v>6.20E+02</c:v>
                </c:pt>
                <c:pt idx="96143">
                  <c:v>6.20E+02</c:v>
                </c:pt>
                <c:pt idx="96144">
                  <c:v>6.20E+02</c:v>
                </c:pt>
                <c:pt idx="96145">
                  <c:v>6.20E+02</c:v>
                </c:pt>
                <c:pt idx="96146">
                  <c:v>6.20E+02</c:v>
                </c:pt>
                <c:pt idx="96147">
                  <c:v>6.20E+02</c:v>
                </c:pt>
                <c:pt idx="96148">
                  <c:v>6.20E+02</c:v>
                </c:pt>
                <c:pt idx="96149">
                  <c:v>6.20E+02</c:v>
                </c:pt>
                <c:pt idx="96150">
                  <c:v>6.20E+02</c:v>
                </c:pt>
                <c:pt idx="96151">
                  <c:v>6.20E+02</c:v>
                </c:pt>
                <c:pt idx="96152">
                  <c:v>6.20E+02</c:v>
                </c:pt>
                <c:pt idx="96153">
                  <c:v>6.20E+02</c:v>
                </c:pt>
                <c:pt idx="96154">
                  <c:v>6.20E+02</c:v>
                </c:pt>
                <c:pt idx="96155">
                  <c:v>6.20E+02</c:v>
                </c:pt>
                <c:pt idx="96156">
                  <c:v>6.20E+02</c:v>
                </c:pt>
                <c:pt idx="96157">
                  <c:v>6.20E+02</c:v>
                </c:pt>
                <c:pt idx="96158">
                  <c:v>6.20E+02</c:v>
                </c:pt>
                <c:pt idx="96159">
                  <c:v>6.20E+02</c:v>
                </c:pt>
                <c:pt idx="96160">
                  <c:v>6.20E+02</c:v>
                </c:pt>
                <c:pt idx="96161">
                  <c:v>6.20E+02</c:v>
                </c:pt>
                <c:pt idx="96162">
                  <c:v>6.20E+02</c:v>
                </c:pt>
                <c:pt idx="96163">
                  <c:v>6.20E+02</c:v>
                </c:pt>
                <c:pt idx="96164">
                  <c:v>6.20E+02</c:v>
                </c:pt>
                <c:pt idx="96165">
                  <c:v>6.20E+02</c:v>
                </c:pt>
                <c:pt idx="96166">
                  <c:v>6.20E+02</c:v>
                </c:pt>
                <c:pt idx="96167">
                  <c:v>6.20E+02</c:v>
                </c:pt>
                <c:pt idx="96168">
                  <c:v>6.20E+02</c:v>
                </c:pt>
                <c:pt idx="96169">
                  <c:v>6.20E+02</c:v>
                </c:pt>
                <c:pt idx="96170">
                  <c:v>6.20E+02</c:v>
                </c:pt>
                <c:pt idx="96171">
                  <c:v>6.20E+02</c:v>
                </c:pt>
                <c:pt idx="96172">
                  <c:v>6.20E+02</c:v>
                </c:pt>
                <c:pt idx="96173">
                  <c:v>6.20E+02</c:v>
                </c:pt>
                <c:pt idx="96174">
                  <c:v>6.20E+02</c:v>
                </c:pt>
                <c:pt idx="96175">
                  <c:v>6.20E+02</c:v>
                </c:pt>
                <c:pt idx="96176">
                  <c:v>6.20E+02</c:v>
                </c:pt>
                <c:pt idx="96177">
                  <c:v>6.20E+02</c:v>
                </c:pt>
                <c:pt idx="96178">
                  <c:v>6.20E+02</c:v>
                </c:pt>
                <c:pt idx="96179">
                  <c:v>6.20E+02</c:v>
                </c:pt>
                <c:pt idx="96180">
                  <c:v>6.20E+02</c:v>
                </c:pt>
                <c:pt idx="96181">
                  <c:v>6.20E+02</c:v>
                </c:pt>
                <c:pt idx="96182">
                  <c:v>6.20E+02</c:v>
                </c:pt>
                <c:pt idx="96183">
                  <c:v>6.20E+02</c:v>
                </c:pt>
                <c:pt idx="96184">
                  <c:v>6.20E+02</c:v>
                </c:pt>
                <c:pt idx="96185">
                  <c:v>6.20E+02</c:v>
                </c:pt>
                <c:pt idx="96186">
                  <c:v>6.20E+02</c:v>
                </c:pt>
                <c:pt idx="96187">
                  <c:v>6.20E+02</c:v>
                </c:pt>
                <c:pt idx="96188">
                  <c:v>6.20E+02</c:v>
                </c:pt>
                <c:pt idx="96189">
                  <c:v>6.20E+02</c:v>
                </c:pt>
                <c:pt idx="96190">
                  <c:v>6.20E+02</c:v>
                </c:pt>
                <c:pt idx="96191">
                  <c:v>6.20E+02</c:v>
                </c:pt>
                <c:pt idx="96192">
                  <c:v>6.20E+02</c:v>
                </c:pt>
                <c:pt idx="96193">
                  <c:v>6.20E+02</c:v>
                </c:pt>
                <c:pt idx="96194">
                  <c:v>6.20E+02</c:v>
                </c:pt>
                <c:pt idx="96195">
                  <c:v>6.20E+02</c:v>
                </c:pt>
                <c:pt idx="96196">
                  <c:v>6.20E+02</c:v>
                </c:pt>
                <c:pt idx="96197">
                  <c:v>6.20E+02</c:v>
                </c:pt>
                <c:pt idx="96198">
                  <c:v>6.20E+02</c:v>
                </c:pt>
                <c:pt idx="96199">
                  <c:v>6.20E+02</c:v>
                </c:pt>
                <c:pt idx="96200">
                  <c:v>6.20E+02</c:v>
                </c:pt>
                <c:pt idx="96201">
                  <c:v>6.20E+02</c:v>
                </c:pt>
                <c:pt idx="96202">
                  <c:v>6.20E+02</c:v>
                </c:pt>
                <c:pt idx="96203">
                  <c:v>6.20E+02</c:v>
                </c:pt>
                <c:pt idx="96204">
                  <c:v>6.20E+02</c:v>
                </c:pt>
                <c:pt idx="96205">
                  <c:v>6.20E+02</c:v>
                </c:pt>
                <c:pt idx="96206">
                  <c:v>6.20E+02</c:v>
                </c:pt>
                <c:pt idx="96207">
                  <c:v>6.20E+02</c:v>
                </c:pt>
                <c:pt idx="96208">
                  <c:v>6.20E+02</c:v>
                </c:pt>
                <c:pt idx="96209">
                  <c:v>6.20E+02</c:v>
                </c:pt>
                <c:pt idx="96210">
                  <c:v>6.20E+02</c:v>
                </c:pt>
                <c:pt idx="96211">
                  <c:v>6.20E+02</c:v>
                </c:pt>
                <c:pt idx="96212">
                  <c:v>6.20E+02</c:v>
                </c:pt>
                <c:pt idx="96213">
                  <c:v>6.20E+02</c:v>
                </c:pt>
                <c:pt idx="96214">
                  <c:v>6.20E+02</c:v>
                </c:pt>
                <c:pt idx="96215">
                  <c:v>6.20E+02</c:v>
                </c:pt>
                <c:pt idx="96216">
                  <c:v>6.20E+02</c:v>
                </c:pt>
                <c:pt idx="96217">
                  <c:v>6.20E+02</c:v>
                </c:pt>
                <c:pt idx="96218">
                  <c:v>6.20E+02</c:v>
                </c:pt>
                <c:pt idx="96219">
                  <c:v>6.20E+02</c:v>
                </c:pt>
                <c:pt idx="96220">
                  <c:v>6.20E+02</c:v>
                </c:pt>
                <c:pt idx="96221">
                  <c:v>6.20E+02</c:v>
                </c:pt>
                <c:pt idx="96222">
                  <c:v>6.20E+02</c:v>
                </c:pt>
                <c:pt idx="96223">
                  <c:v>6.20E+02</c:v>
                </c:pt>
                <c:pt idx="96224">
                  <c:v>6.20E+02</c:v>
                </c:pt>
                <c:pt idx="96225">
                  <c:v>6.20E+02</c:v>
                </c:pt>
                <c:pt idx="96226">
                  <c:v>6.20E+02</c:v>
                </c:pt>
                <c:pt idx="96227">
                  <c:v>6.20E+02</c:v>
                </c:pt>
                <c:pt idx="96228">
                  <c:v>6.20E+02</c:v>
                </c:pt>
                <c:pt idx="96229">
                  <c:v>6.20E+02</c:v>
                </c:pt>
                <c:pt idx="96230">
                  <c:v>6.20E+02</c:v>
                </c:pt>
                <c:pt idx="96231">
                  <c:v>6.20E+02</c:v>
                </c:pt>
                <c:pt idx="96232">
                  <c:v>6.20E+02</c:v>
                </c:pt>
                <c:pt idx="96233">
                  <c:v>6.20E+02</c:v>
                </c:pt>
                <c:pt idx="96234">
                  <c:v>6.20E+02</c:v>
                </c:pt>
                <c:pt idx="96235">
                  <c:v>6.20E+02</c:v>
                </c:pt>
                <c:pt idx="96236">
                  <c:v>6.20E+02</c:v>
                </c:pt>
                <c:pt idx="96237">
                  <c:v>6.20E+02</c:v>
                </c:pt>
                <c:pt idx="96238">
                  <c:v>6.20E+02</c:v>
                </c:pt>
                <c:pt idx="96239">
                  <c:v>6.20E+02</c:v>
                </c:pt>
                <c:pt idx="96240">
                  <c:v>6.20E+02</c:v>
                </c:pt>
                <c:pt idx="96241">
                  <c:v>6.20E+02</c:v>
                </c:pt>
                <c:pt idx="96242">
                  <c:v>6.20E+02</c:v>
                </c:pt>
                <c:pt idx="96243">
                  <c:v>6.20E+02</c:v>
                </c:pt>
                <c:pt idx="96244">
                  <c:v>6.20E+02</c:v>
                </c:pt>
                <c:pt idx="96245">
                  <c:v>6.20E+02</c:v>
                </c:pt>
                <c:pt idx="96246">
                  <c:v>6.20E+02</c:v>
                </c:pt>
                <c:pt idx="96247">
                  <c:v>6.20E+02</c:v>
                </c:pt>
                <c:pt idx="96248">
                  <c:v>6.20E+02</c:v>
                </c:pt>
                <c:pt idx="96249">
                  <c:v>6.20E+02</c:v>
                </c:pt>
                <c:pt idx="96250">
                  <c:v>6.20E+02</c:v>
                </c:pt>
                <c:pt idx="96251">
                  <c:v>6.20E+02</c:v>
                </c:pt>
                <c:pt idx="96252">
                  <c:v>6.20E+02</c:v>
                </c:pt>
                <c:pt idx="96253">
                  <c:v>6.20E+02</c:v>
                </c:pt>
                <c:pt idx="96254">
                  <c:v>6.20E+02</c:v>
                </c:pt>
                <c:pt idx="96255">
                  <c:v>6.20E+02</c:v>
                </c:pt>
                <c:pt idx="96256">
                  <c:v>6.20E+02</c:v>
                </c:pt>
                <c:pt idx="96257">
                  <c:v>6.20E+02</c:v>
                </c:pt>
                <c:pt idx="96258">
                  <c:v>6.20E+02</c:v>
                </c:pt>
                <c:pt idx="96259">
                  <c:v>6.20E+02</c:v>
                </c:pt>
                <c:pt idx="96260">
                  <c:v>6.20E+02</c:v>
                </c:pt>
                <c:pt idx="96261">
                  <c:v>6.20E+02</c:v>
                </c:pt>
                <c:pt idx="96262">
                  <c:v>6.20E+02</c:v>
                </c:pt>
                <c:pt idx="96263">
                  <c:v>6.20E+02</c:v>
                </c:pt>
                <c:pt idx="96264">
                  <c:v>6.20E+02</c:v>
                </c:pt>
                <c:pt idx="96265">
                  <c:v>6.20E+02</c:v>
                </c:pt>
                <c:pt idx="96266">
                  <c:v>6.20E+02</c:v>
                </c:pt>
                <c:pt idx="96267">
                  <c:v>6.20E+02</c:v>
                </c:pt>
                <c:pt idx="96268">
                  <c:v>6.20E+02</c:v>
                </c:pt>
                <c:pt idx="96269">
                  <c:v>6.20E+02</c:v>
                </c:pt>
                <c:pt idx="96270">
                  <c:v>6.20E+02</c:v>
                </c:pt>
                <c:pt idx="96271">
                  <c:v>6.20E+02</c:v>
                </c:pt>
                <c:pt idx="96272">
                  <c:v>6.20E+02</c:v>
                </c:pt>
                <c:pt idx="96273">
                  <c:v>6.20E+02</c:v>
                </c:pt>
                <c:pt idx="96274">
                  <c:v>6.20E+02</c:v>
                </c:pt>
                <c:pt idx="96275">
                  <c:v>6.20E+02</c:v>
                </c:pt>
                <c:pt idx="96276">
                  <c:v>6.20E+02</c:v>
                </c:pt>
                <c:pt idx="96277">
                  <c:v>6.20E+02</c:v>
                </c:pt>
                <c:pt idx="96278">
                  <c:v>6.20E+02</c:v>
                </c:pt>
                <c:pt idx="96279">
                  <c:v>6.20E+02</c:v>
                </c:pt>
                <c:pt idx="96280">
                  <c:v>6.20E+02</c:v>
                </c:pt>
                <c:pt idx="96281">
                  <c:v>6.20E+02</c:v>
                </c:pt>
                <c:pt idx="96282">
                  <c:v>6.20E+02</c:v>
                </c:pt>
                <c:pt idx="96283">
                  <c:v>6.20E+02</c:v>
                </c:pt>
                <c:pt idx="96284">
                  <c:v>6.20E+02</c:v>
                </c:pt>
                <c:pt idx="96285">
                  <c:v>6.20E+02</c:v>
                </c:pt>
                <c:pt idx="96286">
                  <c:v>6.20E+02</c:v>
                </c:pt>
                <c:pt idx="96287">
                  <c:v>6.20E+02</c:v>
                </c:pt>
                <c:pt idx="96288">
                  <c:v>6.20E+02</c:v>
                </c:pt>
                <c:pt idx="96289">
                  <c:v>6.20E+02</c:v>
                </c:pt>
                <c:pt idx="96290">
                  <c:v>6.20E+02</c:v>
                </c:pt>
                <c:pt idx="96291">
                  <c:v>6.20E+02</c:v>
                </c:pt>
                <c:pt idx="96292">
                  <c:v>6.20E+02</c:v>
                </c:pt>
                <c:pt idx="96293">
                  <c:v>6.20E+02</c:v>
                </c:pt>
                <c:pt idx="96294">
                  <c:v>6.20E+02</c:v>
                </c:pt>
                <c:pt idx="96295">
                  <c:v>6.20E+02</c:v>
                </c:pt>
                <c:pt idx="96296">
                  <c:v>6.20E+02</c:v>
                </c:pt>
                <c:pt idx="96297">
                  <c:v>6.20E+02</c:v>
                </c:pt>
                <c:pt idx="96298">
                  <c:v>6.20E+02</c:v>
                </c:pt>
                <c:pt idx="96299">
                  <c:v>6.20E+02</c:v>
                </c:pt>
                <c:pt idx="96300">
                  <c:v>6.20E+02</c:v>
                </c:pt>
                <c:pt idx="96301">
                  <c:v>6.20E+02</c:v>
                </c:pt>
                <c:pt idx="96302">
                  <c:v>6.20E+02</c:v>
                </c:pt>
                <c:pt idx="96303">
                  <c:v>6.20E+02</c:v>
                </c:pt>
                <c:pt idx="96304">
                  <c:v>6.20E+02</c:v>
                </c:pt>
                <c:pt idx="96305">
                  <c:v>6.20E+02</c:v>
                </c:pt>
                <c:pt idx="96306">
                  <c:v>6.20E+02</c:v>
                </c:pt>
                <c:pt idx="96307">
                  <c:v>6.20E+02</c:v>
                </c:pt>
                <c:pt idx="96308">
                  <c:v>6.20E+02</c:v>
                </c:pt>
                <c:pt idx="96309">
                  <c:v>6.20E+02</c:v>
                </c:pt>
                <c:pt idx="96310">
                  <c:v>6.20E+02</c:v>
                </c:pt>
                <c:pt idx="96311">
                  <c:v>6.20E+02</c:v>
                </c:pt>
                <c:pt idx="96312">
                  <c:v>6.20E+02</c:v>
                </c:pt>
                <c:pt idx="96313">
                  <c:v>6.20E+02</c:v>
                </c:pt>
                <c:pt idx="96314">
                  <c:v>6.20E+02</c:v>
                </c:pt>
                <c:pt idx="96315">
                  <c:v>6.20E+02</c:v>
                </c:pt>
                <c:pt idx="96316">
                  <c:v>6.20E+02</c:v>
                </c:pt>
                <c:pt idx="96317">
                  <c:v>6.20E+02</c:v>
                </c:pt>
                <c:pt idx="96318">
                  <c:v>6.20E+02</c:v>
                </c:pt>
                <c:pt idx="96319">
                  <c:v>6.20E+02</c:v>
                </c:pt>
                <c:pt idx="96320">
                  <c:v>6.20E+02</c:v>
                </c:pt>
                <c:pt idx="96321">
                  <c:v>6.20E+02</c:v>
                </c:pt>
                <c:pt idx="96322">
                  <c:v>6.20E+02</c:v>
                </c:pt>
                <c:pt idx="96323">
                  <c:v>6.20E+02</c:v>
                </c:pt>
                <c:pt idx="96324">
                  <c:v>6.20E+02</c:v>
                </c:pt>
                <c:pt idx="96325">
                  <c:v>6.20E+02</c:v>
                </c:pt>
                <c:pt idx="96326">
                  <c:v>6.20E+02</c:v>
                </c:pt>
                <c:pt idx="96327">
                  <c:v>6.20E+02</c:v>
                </c:pt>
                <c:pt idx="96328">
                  <c:v>6.20E+02</c:v>
                </c:pt>
                <c:pt idx="96329">
                  <c:v>6.20E+02</c:v>
                </c:pt>
                <c:pt idx="96330">
                  <c:v>6.20E+02</c:v>
                </c:pt>
                <c:pt idx="96331">
                  <c:v>6.20E+02</c:v>
                </c:pt>
                <c:pt idx="96332">
                  <c:v>6.20E+02</c:v>
                </c:pt>
                <c:pt idx="96333">
                  <c:v>6.20E+02</c:v>
                </c:pt>
                <c:pt idx="96334">
                  <c:v>6.20E+02</c:v>
                </c:pt>
                <c:pt idx="96335">
                  <c:v>6.20E+02</c:v>
                </c:pt>
                <c:pt idx="96336">
                  <c:v>6.20E+02</c:v>
                </c:pt>
                <c:pt idx="96337">
                  <c:v>6.20E+02</c:v>
                </c:pt>
                <c:pt idx="96338">
                  <c:v>6.20E+02</c:v>
                </c:pt>
                <c:pt idx="96339">
                  <c:v>6.20E+02</c:v>
                </c:pt>
                <c:pt idx="96340">
                  <c:v>6.20E+02</c:v>
                </c:pt>
                <c:pt idx="96341">
                  <c:v>6.20E+02</c:v>
                </c:pt>
                <c:pt idx="96342">
                  <c:v>6.20E+02</c:v>
                </c:pt>
                <c:pt idx="96343">
                  <c:v>6.20E+02</c:v>
                </c:pt>
                <c:pt idx="96344">
                  <c:v>6.20E+02</c:v>
                </c:pt>
                <c:pt idx="96345">
                  <c:v>6.20E+02</c:v>
                </c:pt>
                <c:pt idx="96346">
                  <c:v>6.20E+02</c:v>
                </c:pt>
                <c:pt idx="96347">
                  <c:v>6.20E+02</c:v>
                </c:pt>
                <c:pt idx="96348">
                  <c:v>6.20E+02</c:v>
                </c:pt>
                <c:pt idx="96349">
                  <c:v>6.20E+02</c:v>
                </c:pt>
                <c:pt idx="96350">
                  <c:v>6.20E+02</c:v>
                </c:pt>
                <c:pt idx="96351">
                  <c:v>6.20E+02</c:v>
                </c:pt>
                <c:pt idx="96352">
                  <c:v>6.20E+02</c:v>
                </c:pt>
                <c:pt idx="96353">
                  <c:v>6.20E+02</c:v>
                </c:pt>
                <c:pt idx="96354">
                  <c:v>6.20E+02</c:v>
                </c:pt>
                <c:pt idx="96355">
                  <c:v>6.20E+02</c:v>
                </c:pt>
                <c:pt idx="96356">
                  <c:v>6.20E+02</c:v>
                </c:pt>
                <c:pt idx="96357">
                  <c:v>6.20E+02</c:v>
                </c:pt>
                <c:pt idx="96358">
                  <c:v>6.20E+02</c:v>
                </c:pt>
                <c:pt idx="96359">
                  <c:v>6.20E+02</c:v>
                </c:pt>
                <c:pt idx="96360">
                  <c:v>6.20E+02</c:v>
                </c:pt>
                <c:pt idx="96361">
                  <c:v>6.20E+02</c:v>
                </c:pt>
                <c:pt idx="96362">
                  <c:v>6.20E+02</c:v>
                </c:pt>
                <c:pt idx="96363">
                  <c:v>6.20E+02</c:v>
                </c:pt>
                <c:pt idx="96364">
                  <c:v>6.20E+02</c:v>
                </c:pt>
                <c:pt idx="96365">
                  <c:v>6.20E+02</c:v>
                </c:pt>
                <c:pt idx="96366">
                  <c:v>6.20E+02</c:v>
                </c:pt>
                <c:pt idx="96367">
                  <c:v>6.20E+02</c:v>
                </c:pt>
                <c:pt idx="96368">
                  <c:v>6.20E+02</c:v>
                </c:pt>
                <c:pt idx="96369">
                  <c:v>6.20E+02</c:v>
                </c:pt>
                <c:pt idx="96370">
                  <c:v>6.20E+02</c:v>
                </c:pt>
                <c:pt idx="96371">
                  <c:v>6.20E+02</c:v>
                </c:pt>
                <c:pt idx="96372">
                  <c:v>6.20E+02</c:v>
                </c:pt>
                <c:pt idx="96373">
                  <c:v>6.20E+02</c:v>
                </c:pt>
                <c:pt idx="96374">
                  <c:v>6.20E+02</c:v>
                </c:pt>
                <c:pt idx="96375">
                  <c:v>6.20E+02</c:v>
                </c:pt>
                <c:pt idx="96376">
                  <c:v>6.20E+02</c:v>
                </c:pt>
                <c:pt idx="96377">
                  <c:v>6.20E+02</c:v>
                </c:pt>
                <c:pt idx="96378">
                  <c:v>6.20E+02</c:v>
                </c:pt>
                <c:pt idx="96379">
                  <c:v>6.20E+02</c:v>
                </c:pt>
                <c:pt idx="96380">
                  <c:v>6.20E+02</c:v>
                </c:pt>
                <c:pt idx="96381">
                  <c:v>6.20E+02</c:v>
                </c:pt>
                <c:pt idx="96382">
                  <c:v>6.20E+02</c:v>
                </c:pt>
                <c:pt idx="96383">
                  <c:v>6.20E+02</c:v>
                </c:pt>
                <c:pt idx="96384">
                  <c:v>6.20E+02</c:v>
                </c:pt>
                <c:pt idx="96385">
                  <c:v>6.20E+02</c:v>
                </c:pt>
                <c:pt idx="96386">
                  <c:v>6.20E+02</c:v>
                </c:pt>
                <c:pt idx="96387">
                  <c:v>6.20E+02</c:v>
                </c:pt>
                <c:pt idx="96388">
                  <c:v>6.20E+02</c:v>
                </c:pt>
                <c:pt idx="96389">
                  <c:v>6.20E+02</c:v>
                </c:pt>
                <c:pt idx="96390">
                  <c:v>6.20E+02</c:v>
                </c:pt>
                <c:pt idx="96391">
                  <c:v>6.20E+02</c:v>
                </c:pt>
                <c:pt idx="96392">
                  <c:v>6.20E+02</c:v>
                </c:pt>
                <c:pt idx="96393">
                  <c:v>6.20E+02</c:v>
                </c:pt>
                <c:pt idx="96394">
                  <c:v>6.20E+02</c:v>
                </c:pt>
                <c:pt idx="96395">
                  <c:v>6.20E+02</c:v>
                </c:pt>
                <c:pt idx="96396">
                  <c:v>6.20E+02</c:v>
                </c:pt>
                <c:pt idx="96397">
                  <c:v>6.20E+02</c:v>
                </c:pt>
                <c:pt idx="96398">
                  <c:v>6.20E+02</c:v>
                </c:pt>
                <c:pt idx="96399">
                  <c:v>6.20E+02</c:v>
                </c:pt>
                <c:pt idx="96400">
                  <c:v>6.20E+02</c:v>
                </c:pt>
                <c:pt idx="96401">
                  <c:v>6.20E+02</c:v>
                </c:pt>
                <c:pt idx="96402">
                  <c:v>6.20E+02</c:v>
                </c:pt>
                <c:pt idx="96403">
                  <c:v>6.20E+02</c:v>
                </c:pt>
                <c:pt idx="96404">
                  <c:v>6.20E+02</c:v>
                </c:pt>
                <c:pt idx="96405">
                  <c:v>6.20E+02</c:v>
                </c:pt>
                <c:pt idx="96406">
                  <c:v>6.20E+02</c:v>
                </c:pt>
                <c:pt idx="96407">
                  <c:v>6.20E+02</c:v>
                </c:pt>
                <c:pt idx="96408">
                  <c:v>6.20E+02</c:v>
                </c:pt>
                <c:pt idx="96409">
                  <c:v>6.20E+02</c:v>
                </c:pt>
                <c:pt idx="96410">
                  <c:v>6.20E+02</c:v>
                </c:pt>
                <c:pt idx="96411">
                  <c:v>6.20E+02</c:v>
                </c:pt>
                <c:pt idx="96412">
                  <c:v>6.20E+02</c:v>
                </c:pt>
                <c:pt idx="96413">
                  <c:v>6.20E+02</c:v>
                </c:pt>
                <c:pt idx="96414">
                  <c:v>6.20E+02</c:v>
                </c:pt>
                <c:pt idx="96415">
                  <c:v>6.20E+02</c:v>
                </c:pt>
                <c:pt idx="96416">
                  <c:v>6.20E+02</c:v>
                </c:pt>
                <c:pt idx="96417">
                  <c:v>6.20E+02</c:v>
                </c:pt>
                <c:pt idx="96418">
                  <c:v>6.20E+02</c:v>
                </c:pt>
                <c:pt idx="96419">
                  <c:v>6.20E+02</c:v>
                </c:pt>
                <c:pt idx="96420">
                  <c:v>6.20E+02</c:v>
                </c:pt>
                <c:pt idx="96421">
                  <c:v>6.20E+02</c:v>
                </c:pt>
                <c:pt idx="96422">
                  <c:v>6.20E+02</c:v>
                </c:pt>
                <c:pt idx="96423">
                  <c:v>6.20E+02</c:v>
                </c:pt>
                <c:pt idx="96424">
                  <c:v>6.20E+02</c:v>
                </c:pt>
                <c:pt idx="96425">
                  <c:v>6.20E+02</c:v>
                </c:pt>
                <c:pt idx="96426">
                  <c:v>6.20E+02</c:v>
                </c:pt>
                <c:pt idx="96427">
                  <c:v>6.20E+02</c:v>
                </c:pt>
                <c:pt idx="96428">
                  <c:v>6.20E+02</c:v>
                </c:pt>
                <c:pt idx="96429">
                  <c:v>6.20E+02</c:v>
                </c:pt>
                <c:pt idx="96430">
                  <c:v>6.20E+02</c:v>
                </c:pt>
                <c:pt idx="96431">
                  <c:v>6.20E+02</c:v>
                </c:pt>
                <c:pt idx="96432">
                  <c:v>6.20E+02</c:v>
                </c:pt>
                <c:pt idx="96433">
                  <c:v>6.20E+02</c:v>
                </c:pt>
                <c:pt idx="96434">
                  <c:v>6.20E+02</c:v>
                </c:pt>
                <c:pt idx="96435">
                  <c:v>6.20E+02</c:v>
                </c:pt>
                <c:pt idx="96436">
                  <c:v>6.20E+02</c:v>
                </c:pt>
                <c:pt idx="96437">
                  <c:v>6.20E+02</c:v>
                </c:pt>
                <c:pt idx="96438">
                  <c:v>6.20E+02</c:v>
                </c:pt>
                <c:pt idx="96439">
                  <c:v>6.20E+02</c:v>
                </c:pt>
                <c:pt idx="96440">
                  <c:v>6.20E+02</c:v>
                </c:pt>
                <c:pt idx="96441">
                  <c:v>6.20E+02</c:v>
                </c:pt>
                <c:pt idx="96442">
                  <c:v>6.20E+02</c:v>
                </c:pt>
                <c:pt idx="96443">
                  <c:v>6.20E+02</c:v>
                </c:pt>
                <c:pt idx="96444">
                  <c:v>6.20E+02</c:v>
                </c:pt>
                <c:pt idx="96445">
                  <c:v>6.20E+02</c:v>
                </c:pt>
                <c:pt idx="96446">
                  <c:v>6.20E+02</c:v>
                </c:pt>
                <c:pt idx="96447">
                  <c:v>6.20E+02</c:v>
                </c:pt>
                <c:pt idx="96448">
                  <c:v>6.20E+02</c:v>
                </c:pt>
                <c:pt idx="96449">
                  <c:v>6.20E+02</c:v>
                </c:pt>
                <c:pt idx="96450">
                  <c:v>6.20E+02</c:v>
                </c:pt>
                <c:pt idx="96451">
                  <c:v>6.20E+02</c:v>
                </c:pt>
                <c:pt idx="96452">
                  <c:v>6.20E+02</c:v>
                </c:pt>
                <c:pt idx="96453">
                  <c:v>6.20E+02</c:v>
                </c:pt>
                <c:pt idx="96454">
                  <c:v>6.20E+02</c:v>
                </c:pt>
                <c:pt idx="96455">
                  <c:v>6.20E+02</c:v>
                </c:pt>
                <c:pt idx="96456">
                  <c:v>6.20E+02</c:v>
                </c:pt>
                <c:pt idx="96457">
                  <c:v>6.20E+02</c:v>
                </c:pt>
                <c:pt idx="96458">
                  <c:v>6.20E+02</c:v>
                </c:pt>
                <c:pt idx="96459">
                  <c:v>6.20E+02</c:v>
                </c:pt>
                <c:pt idx="96460">
                  <c:v>6.20E+02</c:v>
                </c:pt>
                <c:pt idx="96461">
                  <c:v>6.20E+02</c:v>
                </c:pt>
                <c:pt idx="96462">
                  <c:v>6.20E+02</c:v>
                </c:pt>
                <c:pt idx="96463">
                  <c:v>6.20E+02</c:v>
                </c:pt>
                <c:pt idx="96464">
                  <c:v>6.20E+02</c:v>
                </c:pt>
                <c:pt idx="96465">
                  <c:v>6.20E+02</c:v>
                </c:pt>
                <c:pt idx="96466">
                  <c:v>6.20E+02</c:v>
                </c:pt>
                <c:pt idx="96467">
                  <c:v>6.20E+02</c:v>
                </c:pt>
                <c:pt idx="96468">
                  <c:v>6.20E+02</c:v>
                </c:pt>
                <c:pt idx="96469">
                  <c:v>6.20E+02</c:v>
                </c:pt>
                <c:pt idx="96470">
                  <c:v>6.20E+02</c:v>
                </c:pt>
                <c:pt idx="96471">
                  <c:v>6.20E+02</c:v>
                </c:pt>
                <c:pt idx="96472">
                  <c:v>6.20E+02</c:v>
                </c:pt>
                <c:pt idx="96473">
                  <c:v>6.20E+02</c:v>
                </c:pt>
                <c:pt idx="96474">
                  <c:v>6.20E+02</c:v>
                </c:pt>
                <c:pt idx="96475">
                  <c:v>6.20E+02</c:v>
                </c:pt>
                <c:pt idx="96476">
                  <c:v>6.20E+02</c:v>
                </c:pt>
                <c:pt idx="96477">
                  <c:v>6.20E+02</c:v>
                </c:pt>
                <c:pt idx="96478">
                  <c:v>6.20E+02</c:v>
                </c:pt>
                <c:pt idx="96479">
                  <c:v>6.20E+02</c:v>
                </c:pt>
                <c:pt idx="96480">
                  <c:v>6.20E+02</c:v>
                </c:pt>
                <c:pt idx="96481">
                  <c:v>6.20E+02</c:v>
                </c:pt>
                <c:pt idx="96482">
                  <c:v>6.20E+02</c:v>
                </c:pt>
                <c:pt idx="96483">
                  <c:v>6.20E+02</c:v>
                </c:pt>
                <c:pt idx="96484">
                  <c:v>6.20E+02</c:v>
                </c:pt>
                <c:pt idx="96485">
                  <c:v>6.20E+02</c:v>
                </c:pt>
                <c:pt idx="96486">
                  <c:v>6.20E+02</c:v>
                </c:pt>
                <c:pt idx="96487">
                  <c:v>6.20E+02</c:v>
                </c:pt>
                <c:pt idx="96488">
                  <c:v>6.20E+02</c:v>
                </c:pt>
                <c:pt idx="96489">
                  <c:v>6.20E+02</c:v>
                </c:pt>
                <c:pt idx="96490">
                  <c:v>6.20E+02</c:v>
                </c:pt>
                <c:pt idx="96491">
                  <c:v>6.20E+02</c:v>
                </c:pt>
                <c:pt idx="96492">
                  <c:v>6.20E+02</c:v>
                </c:pt>
                <c:pt idx="96493">
                  <c:v>6.20E+02</c:v>
                </c:pt>
                <c:pt idx="96494">
                  <c:v>6.20E+02</c:v>
                </c:pt>
                <c:pt idx="96495">
                  <c:v>6.20E+02</c:v>
                </c:pt>
                <c:pt idx="96496">
                  <c:v>6.20E+02</c:v>
                </c:pt>
                <c:pt idx="96497">
                  <c:v>6.20E+02</c:v>
                </c:pt>
                <c:pt idx="96498">
                  <c:v>6.20E+02</c:v>
                </c:pt>
                <c:pt idx="96499">
                  <c:v>6.20E+02</c:v>
                </c:pt>
                <c:pt idx="96500">
                  <c:v>6.20E+02</c:v>
                </c:pt>
                <c:pt idx="96501">
                  <c:v>6.20E+02</c:v>
                </c:pt>
                <c:pt idx="96502">
                  <c:v>6.20E+02</c:v>
                </c:pt>
                <c:pt idx="96503">
                  <c:v>6.20E+02</c:v>
                </c:pt>
                <c:pt idx="96504">
                  <c:v>6.20E+02</c:v>
                </c:pt>
                <c:pt idx="96505">
                  <c:v>6.20E+02</c:v>
                </c:pt>
                <c:pt idx="96506">
                  <c:v>6.20E+02</c:v>
                </c:pt>
                <c:pt idx="96507">
                  <c:v>6.20E+02</c:v>
                </c:pt>
                <c:pt idx="96508">
                  <c:v>6.20E+02</c:v>
                </c:pt>
                <c:pt idx="96509">
                  <c:v>6.20E+02</c:v>
                </c:pt>
                <c:pt idx="96510">
                  <c:v>6.20E+02</c:v>
                </c:pt>
                <c:pt idx="96511">
                  <c:v>6.20E+02</c:v>
                </c:pt>
                <c:pt idx="96512">
                  <c:v>6.20E+02</c:v>
                </c:pt>
                <c:pt idx="96513">
                  <c:v>6.20E+02</c:v>
                </c:pt>
                <c:pt idx="96514">
                  <c:v>6.20E+02</c:v>
                </c:pt>
                <c:pt idx="96515">
                  <c:v>6.20E+02</c:v>
                </c:pt>
                <c:pt idx="96516">
                  <c:v>6.20E+02</c:v>
                </c:pt>
                <c:pt idx="96517">
                  <c:v>6.20E+02</c:v>
                </c:pt>
                <c:pt idx="96518">
                  <c:v>6.20E+02</c:v>
                </c:pt>
                <c:pt idx="96519">
                  <c:v>6.20E+02</c:v>
                </c:pt>
                <c:pt idx="96520">
                  <c:v>6.20E+02</c:v>
                </c:pt>
                <c:pt idx="96521">
                  <c:v>6.20E+02</c:v>
                </c:pt>
                <c:pt idx="96522">
                  <c:v>6.20E+02</c:v>
                </c:pt>
                <c:pt idx="96523">
                  <c:v>6.20E+02</c:v>
                </c:pt>
                <c:pt idx="96524">
                  <c:v>6.20E+02</c:v>
                </c:pt>
                <c:pt idx="96525">
                  <c:v>6.20E+02</c:v>
                </c:pt>
                <c:pt idx="96526">
                  <c:v>6.20E+02</c:v>
                </c:pt>
                <c:pt idx="96527">
                  <c:v>6.20E+02</c:v>
                </c:pt>
                <c:pt idx="96528">
                  <c:v>6.20E+02</c:v>
                </c:pt>
                <c:pt idx="96529">
                  <c:v>6.20E+02</c:v>
                </c:pt>
                <c:pt idx="96530">
                  <c:v>6.20E+02</c:v>
                </c:pt>
                <c:pt idx="96531">
                  <c:v>6.20E+02</c:v>
                </c:pt>
                <c:pt idx="96532">
                  <c:v>6.20E+02</c:v>
                </c:pt>
                <c:pt idx="96533">
                  <c:v>6.20E+02</c:v>
                </c:pt>
                <c:pt idx="96534">
                  <c:v>6.20E+02</c:v>
                </c:pt>
                <c:pt idx="96535">
                  <c:v>6.20E+02</c:v>
                </c:pt>
                <c:pt idx="96536">
                  <c:v>6.20E+02</c:v>
                </c:pt>
                <c:pt idx="96537">
                  <c:v>6.20E+02</c:v>
                </c:pt>
                <c:pt idx="96538">
                  <c:v>6.20E+02</c:v>
                </c:pt>
                <c:pt idx="96539">
                  <c:v>6.20E+02</c:v>
                </c:pt>
                <c:pt idx="96540">
                  <c:v>6.20E+02</c:v>
                </c:pt>
                <c:pt idx="96541">
                  <c:v>6.20E+02</c:v>
                </c:pt>
                <c:pt idx="96542">
                  <c:v>6.20E+02</c:v>
                </c:pt>
                <c:pt idx="96543">
                  <c:v>6.20E+02</c:v>
                </c:pt>
                <c:pt idx="96544">
                  <c:v>6.20E+02</c:v>
                </c:pt>
                <c:pt idx="96545">
                  <c:v>6.20E+02</c:v>
                </c:pt>
                <c:pt idx="96546">
                  <c:v>6.20E+02</c:v>
                </c:pt>
                <c:pt idx="96547">
                  <c:v>6.20E+02</c:v>
                </c:pt>
                <c:pt idx="96548">
                  <c:v>6.20E+02</c:v>
                </c:pt>
                <c:pt idx="96549">
                  <c:v>6.20E+02</c:v>
                </c:pt>
                <c:pt idx="96550">
                  <c:v>6.20E+02</c:v>
                </c:pt>
                <c:pt idx="96551">
                  <c:v>6.20E+02</c:v>
                </c:pt>
                <c:pt idx="96552">
                  <c:v>6.20E+02</c:v>
                </c:pt>
                <c:pt idx="96553">
                  <c:v>6.20E+02</c:v>
                </c:pt>
                <c:pt idx="96554">
                  <c:v>6.20E+02</c:v>
                </c:pt>
                <c:pt idx="96555">
                  <c:v>6.20E+02</c:v>
                </c:pt>
                <c:pt idx="96556">
                  <c:v>6.20E+02</c:v>
                </c:pt>
                <c:pt idx="96557">
                  <c:v>6.20E+02</c:v>
                </c:pt>
                <c:pt idx="96558">
                  <c:v>6.20E+02</c:v>
                </c:pt>
                <c:pt idx="96559">
                  <c:v>6.20E+02</c:v>
                </c:pt>
                <c:pt idx="96560">
                  <c:v>6.20E+02</c:v>
                </c:pt>
                <c:pt idx="96561">
                  <c:v>6.20E+02</c:v>
                </c:pt>
                <c:pt idx="96562">
                  <c:v>6.20E+02</c:v>
                </c:pt>
                <c:pt idx="96563">
                  <c:v>6.20E+02</c:v>
                </c:pt>
                <c:pt idx="96564">
                  <c:v>6.20E+02</c:v>
                </c:pt>
                <c:pt idx="96565">
                  <c:v>6.20E+02</c:v>
                </c:pt>
                <c:pt idx="96566">
                  <c:v>6.20E+02</c:v>
                </c:pt>
                <c:pt idx="96567">
                  <c:v>6.20E+02</c:v>
                </c:pt>
                <c:pt idx="96568">
                  <c:v>6.20E+02</c:v>
                </c:pt>
                <c:pt idx="96569">
                  <c:v>6.20E+02</c:v>
                </c:pt>
                <c:pt idx="96570">
                  <c:v>6.20E+02</c:v>
                </c:pt>
                <c:pt idx="96571">
                  <c:v>6.20E+02</c:v>
                </c:pt>
                <c:pt idx="96572">
                  <c:v>6.20E+02</c:v>
                </c:pt>
                <c:pt idx="96573">
                  <c:v>6.20E+02</c:v>
                </c:pt>
                <c:pt idx="96574">
                  <c:v>6.20E+02</c:v>
                </c:pt>
                <c:pt idx="96575">
                  <c:v>6.20E+02</c:v>
                </c:pt>
                <c:pt idx="96576">
                  <c:v>6.20E+02</c:v>
                </c:pt>
                <c:pt idx="96577">
                  <c:v>6.20E+02</c:v>
                </c:pt>
                <c:pt idx="96578">
                  <c:v>6.20E+02</c:v>
                </c:pt>
                <c:pt idx="96579">
                  <c:v>6.20E+02</c:v>
                </c:pt>
                <c:pt idx="96580">
                  <c:v>6.20E+02</c:v>
                </c:pt>
                <c:pt idx="96581">
                  <c:v>6.20E+02</c:v>
                </c:pt>
                <c:pt idx="96582">
                  <c:v>6.20E+02</c:v>
                </c:pt>
                <c:pt idx="96583">
                  <c:v>6.20E+02</c:v>
                </c:pt>
                <c:pt idx="96584">
                  <c:v>6.20E+02</c:v>
                </c:pt>
                <c:pt idx="96585">
                  <c:v>6.20E+02</c:v>
                </c:pt>
                <c:pt idx="96586">
                  <c:v>6.20E+02</c:v>
                </c:pt>
                <c:pt idx="96587">
                  <c:v>6.20E+02</c:v>
                </c:pt>
                <c:pt idx="96588">
                  <c:v>6.20E+02</c:v>
                </c:pt>
                <c:pt idx="96589">
                  <c:v>6.20E+02</c:v>
                </c:pt>
                <c:pt idx="96590">
                  <c:v>6.20E+02</c:v>
                </c:pt>
                <c:pt idx="96591">
                  <c:v>6.20E+02</c:v>
                </c:pt>
                <c:pt idx="96592">
                  <c:v>6.20E+02</c:v>
                </c:pt>
                <c:pt idx="96593">
                  <c:v>6.20E+02</c:v>
                </c:pt>
                <c:pt idx="96594">
                  <c:v>6.20E+02</c:v>
                </c:pt>
                <c:pt idx="96595">
                  <c:v>6.20E+02</c:v>
                </c:pt>
                <c:pt idx="96596">
                  <c:v>6.20E+02</c:v>
                </c:pt>
                <c:pt idx="96597">
                  <c:v>6.20E+02</c:v>
                </c:pt>
                <c:pt idx="96598">
                  <c:v>6.20E+02</c:v>
                </c:pt>
                <c:pt idx="96599">
                  <c:v>6.20E+02</c:v>
                </c:pt>
                <c:pt idx="96600">
                  <c:v>6.20E+02</c:v>
                </c:pt>
                <c:pt idx="96601">
                  <c:v>6.20E+02</c:v>
                </c:pt>
                <c:pt idx="96602">
                  <c:v>6.20E+02</c:v>
                </c:pt>
                <c:pt idx="96603">
                  <c:v>6.20E+02</c:v>
                </c:pt>
                <c:pt idx="96604">
                  <c:v>6.20E+02</c:v>
                </c:pt>
                <c:pt idx="96605">
                  <c:v>6.20E+02</c:v>
                </c:pt>
                <c:pt idx="96606">
                  <c:v>6.20E+02</c:v>
                </c:pt>
                <c:pt idx="96607">
                  <c:v>6.20E+02</c:v>
                </c:pt>
                <c:pt idx="96608">
                  <c:v>6.20E+02</c:v>
                </c:pt>
                <c:pt idx="96609">
                  <c:v>6.20E+02</c:v>
                </c:pt>
                <c:pt idx="96610">
                  <c:v>6.20E+02</c:v>
                </c:pt>
                <c:pt idx="96611">
                  <c:v>6.20E+02</c:v>
                </c:pt>
                <c:pt idx="96612">
                  <c:v>6.20E+02</c:v>
                </c:pt>
                <c:pt idx="96613">
                  <c:v>6.20E+02</c:v>
                </c:pt>
                <c:pt idx="96614">
                  <c:v>6.20E+02</c:v>
                </c:pt>
                <c:pt idx="96615">
                  <c:v>6.20E+02</c:v>
                </c:pt>
                <c:pt idx="96616">
                  <c:v>6.20E+02</c:v>
                </c:pt>
                <c:pt idx="96617">
                  <c:v>6.20E+02</c:v>
                </c:pt>
                <c:pt idx="96618">
                  <c:v>6.20E+02</c:v>
                </c:pt>
                <c:pt idx="96619">
                  <c:v>6.20E+02</c:v>
                </c:pt>
                <c:pt idx="96620">
                  <c:v>6.20E+02</c:v>
                </c:pt>
                <c:pt idx="96621">
                  <c:v>6.20E+02</c:v>
                </c:pt>
                <c:pt idx="96622">
                  <c:v>6.20E+02</c:v>
                </c:pt>
                <c:pt idx="96623">
                  <c:v>6.20E+02</c:v>
                </c:pt>
                <c:pt idx="96624">
                  <c:v>6.20E+02</c:v>
                </c:pt>
                <c:pt idx="96625">
                  <c:v>6.20E+02</c:v>
                </c:pt>
                <c:pt idx="96626">
                  <c:v>6.20E+02</c:v>
                </c:pt>
                <c:pt idx="96627">
                  <c:v>6.20E+02</c:v>
                </c:pt>
                <c:pt idx="96628">
                  <c:v>6.20E+02</c:v>
                </c:pt>
                <c:pt idx="96629">
                  <c:v>6.20E+02</c:v>
                </c:pt>
                <c:pt idx="96630">
                  <c:v>6.20E+02</c:v>
                </c:pt>
                <c:pt idx="96631">
                  <c:v>6.20E+02</c:v>
                </c:pt>
                <c:pt idx="96632">
                  <c:v>6.20E+02</c:v>
                </c:pt>
                <c:pt idx="96633">
                  <c:v>6.20E+02</c:v>
                </c:pt>
                <c:pt idx="96634">
                  <c:v>6.20E+02</c:v>
                </c:pt>
                <c:pt idx="96635">
                  <c:v>6.20E+02</c:v>
                </c:pt>
                <c:pt idx="96636">
                  <c:v>6.20E+02</c:v>
                </c:pt>
                <c:pt idx="96637">
                  <c:v>6.20E+02</c:v>
                </c:pt>
                <c:pt idx="96638">
                  <c:v>6.20E+02</c:v>
                </c:pt>
                <c:pt idx="96639">
                  <c:v>6.20E+02</c:v>
                </c:pt>
                <c:pt idx="96640">
                  <c:v>6.20E+02</c:v>
                </c:pt>
                <c:pt idx="96641">
                  <c:v>6.20E+02</c:v>
                </c:pt>
                <c:pt idx="96642">
                  <c:v>6.20E+02</c:v>
                </c:pt>
                <c:pt idx="96643">
                  <c:v>6.20E+02</c:v>
                </c:pt>
                <c:pt idx="96644">
                  <c:v>6.20E+02</c:v>
                </c:pt>
                <c:pt idx="96645">
                  <c:v>6.20E+02</c:v>
                </c:pt>
                <c:pt idx="96646">
                  <c:v>6.20E+02</c:v>
                </c:pt>
                <c:pt idx="96647">
                  <c:v>6.20E+02</c:v>
                </c:pt>
                <c:pt idx="96648">
                  <c:v>6.20E+02</c:v>
                </c:pt>
                <c:pt idx="96649">
                  <c:v>6.20E+02</c:v>
                </c:pt>
                <c:pt idx="96650">
                  <c:v>6.20E+02</c:v>
                </c:pt>
                <c:pt idx="96651">
                  <c:v>6.20E+02</c:v>
                </c:pt>
                <c:pt idx="96652">
                  <c:v>6.20E+02</c:v>
                </c:pt>
                <c:pt idx="96653">
                  <c:v>6.20E+02</c:v>
                </c:pt>
                <c:pt idx="96654">
                  <c:v>6.20E+02</c:v>
                </c:pt>
                <c:pt idx="96655">
                  <c:v>6.20E+02</c:v>
                </c:pt>
                <c:pt idx="96656">
                  <c:v>6.20E+02</c:v>
                </c:pt>
                <c:pt idx="96657">
                  <c:v>6.20E+02</c:v>
                </c:pt>
                <c:pt idx="96658">
                  <c:v>6.20E+02</c:v>
                </c:pt>
                <c:pt idx="96659">
                  <c:v>6.20E+02</c:v>
                </c:pt>
                <c:pt idx="96660">
                  <c:v>6.20E+02</c:v>
                </c:pt>
                <c:pt idx="96661">
                  <c:v>6.20E+02</c:v>
                </c:pt>
                <c:pt idx="96662">
                  <c:v>6.20E+02</c:v>
                </c:pt>
                <c:pt idx="96663">
                  <c:v>6.20E+02</c:v>
                </c:pt>
                <c:pt idx="96664">
                  <c:v>6.20E+02</c:v>
                </c:pt>
                <c:pt idx="96665">
                  <c:v>6.20E+02</c:v>
                </c:pt>
                <c:pt idx="96666">
                  <c:v>6.20E+02</c:v>
                </c:pt>
                <c:pt idx="96667">
                  <c:v>6.20E+02</c:v>
                </c:pt>
                <c:pt idx="96668">
                  <c:v>6.20E+02</c:v>
                </c:pt>
                <c:pt idx="96669">
                  <c:v>6.20E+02</c:v>
                </c:pt>
                <c:pt idx="96670">
                  <c:v>6.20E+02</c:v>
                </c:pt>
                <c:pt idx="96671">
                  <c:v>6.20E+02</c:v>
                </c:pt>
                <c:pt idx="96672">
                  <c:v>6.20E+02</c:v>
                </c:pt>
                <c:pt idx="96673">
                  <c:v>6.20E+02</c:v>
                </c:pt>
                <c:pt idx="96674">
                  <c:v>6.20E+02</c:v>
                </c:pt>
                <c:pt idx="96675">
                  <c:v>6.20E+02</c:v>
                </c:pt>
                <c:pt idx="96676">
                  <c:v>6.20E+02</c:v>
                </c:pt>
                <c:pt idx="96677">
                  <c:v>6.20E+02</c:v>
                </c:pt>
                <c:pt idx="96678">
                  <c:v>6.20E+02</c:v>
                </c:pt>
                <c:pt idx="96679">
                  <c:v>6.20E+02</c:v>
                </c:pt>
                <c:pt idx="96680">
                  <c:v>6.20E+02</c:v>
                </c:pt>
                <c:pt idx="96681">
                  <c:v>6.20E+02</c:v>
                </c:pt>
                <c:pt idx="96682">
                  <c:v>6.20E+02</c:v>
                </c:pt>
                <c:pt idx="96683">
                  <c:v>6.20E+02</c:v>
                </c:pt>
                <c:pt idx="96684">
                  <c:v>6.20E+02</c:v>
                </c:pt>
                <c:pt idx="96685">
                  <c:v>6.20E+02</c:v>
                </c:pt>
                <c:pt idx="96686">
                  <c:v>6.20E+02</c:v>
                </c:pt>
                <c:pt idx="96687">
                  <c:v>6.20E+02</c:v>
                </c:pt>
                <c:pt idx="96688">
                  <c:v>6.20E+02</c:v>
                </c:pt>
                <c:pt idx="96689">
                  <c:v>6.20E+02</c:v>
                </c:pt>
                <c:pt idx="96690">
                  <c:v>6.20E+02</c:v>
                </c:pt>
                <c:pt idx="96691">
                  <c:v>6.20E+02</c:v>
                </c:pt>
                <c:pt idx="96692">
                  <c:v>6.20E+02</c:v>
                </c:pt>
                <c:pt idx="96693">
                  <c:v>6.20E+02</c:v>
                </c:pt>
                <c:pt idx="96694">
                  <c:v>6.20E+02</c:v>
                </c:pt>
                <c:pt idx="96695">
                  <c:v>6.20E+02</c:v>
                </c:pt>
                <c:pt idx="96696">
                  <c:v>6.20E+02</c:v>
                </c:pt>
                <c:pt idx="96697">
                  <c:v>6.20E+02</c:v>
                </c:pt>
                <c:pt idx="96698">
                  <c:v>6.20E+02</c:v>
                </c:pt>
                <c:pt idx="96699">
                  <c:v>6.20E+02</c:v>
                </c:pt>
                <c:pt idx="96700">
                  <c:v>6.20E+02</c:v>
                </c:pt>
                <c:pt idx="96701">
                  <c:v>6.20E+02</c:v>
                </c:pt>
                <c:pt idx="96702">
                  <c:v>6.20E+02</c:v>
                </c:pt>
                <c:pt idx="96703">
                  <c:v>6.20E+02</c:v>
                </c:pt>
                <c:pt idx="96704">
                  <c:v>6.20E+02</c:v>
                </c:pt>
                <c:pt idx="96705">
                  <c:v>6.20E+02</c:v>
                </c:pt>
                <c:pt idx="96706">
                  <c:v>6.20E+02</c:v>
                </c:pt>
                <c:pt idx="96707">
                  <c:v>6.20E+02</c:v>
                </c:pt>
                <c:pt idx="96708">
                  <c:v>6.20E+02</c:v>
                </c:pt>
                <c:pt idx="96709">
                  <c:v>6.20E+02</c:v>
                </c:pt>
                <c:pt idx="96710">
                  <c:v>6.20E+02</c:v>
                </c:pt>
                <c:pt idx="96711">
                  <c:v>6.20E+02</c:v>
                </c:pt>
                <c:pt idx="96712">
                  <c:v>6.20E+02</c:v>
                </c:pt>
                <c:pt idx="96713">
                  <c:v>6.20E+02</c:v>
                </c:pt>
                <c:pt idx="96714">
                  <c:v>6.20E+02</c:v>
                </c:pt>
                <c:pt idx="96715">
                  <c:v>6.20E+02</c:v>
                </c:pt>
                <c:pt idx="96716">
                  <c:v>6.20E+02</c:v>
                </c:pt>
                <c:pt idx="96717">
                  <c:v>6.20E+02</c:v>
                </c:pt>
                <c:pt idx="96718">
                  <c:v>6.20E+02</c:v>
                </c:pt>
                <c:pt idx="96719">
                  <c:v>6.20E+02</c:v>
                </c:pt>
                <c:pt idx="96720">
                  <c:v>6.20E+02</c:v>
                </c:pt>
                <c:pt idx="96721">
                  <c:v>6.20E+02</c:v>
                </c:pt>
                <c:pt idx="96722">
                  <c:v>6.20E+02</c:v>
                </c:pt>
                <c:pt idx="96723">
                  <c:v>6.20E+02</c:v>
                </c:pt>
                <c:pt idx="96724">
                  <c:v>6.20E+02</c:v>
                </c:pt>
                <c:pt idx="96725">
                  <c:v>6.20E+02</c:v>
                </c:pt>
                <c:pt idx="96726">
                  <c:v>6.20E+02</c:v>
                </c:pt>
                <c:pt idx="96727">
                  <c:v>6.20E+02</c:v>
                </c:pt>
                <c:pt idx="96728">
                  <c:v>6.20E+02</c:v>
                </c:pt>
                <c:pt idx="96729">
                  <c:v>6.20E+02</c:v>
                </c:pt>
                <c:pt idx="96730">
                  <c:v>6.20E+02</c:v>
                </c:pt>
                <c:pt idx="96731">
                  <c:v>6.20E+02</c:v>
                </c:pt>
                <c:pt idx="96732">
                  <c:v>6.20E+02</c:v>
                </c:pt>
                <c:pt idx="96733">
                  <c:v>6.20E+02</c:v>
                </c:pt>
                <c:pt idx="96734">
                  <c:v>6.20E+02</c:v>
                </c:pt>
                <c:pt idx="96735">
                  <c:v>6.20E+02</c:v>
                </c:pt>
                <c:pt idx="96736">
                  <c:v>6.20E+02</c:v>
                </c:pt>
                <c:pt idx="96737">
                  <c:v>6.20E+02</c:v>
                </c:pt>
                <c:pt idx="96738">
                  <c:v>6.20E+02</c:v>
                </c:pt>
                <c:pt idx="96739">
                  <c:v>6.20E+02</c:v>
                </c:pt>
                <c:pt idx="96740">
                  <c:v>6.20E+02</c:v>
                </c:pt>
                <c:pt idx="96741">
                  <c:v>6.20E+02</c:v>
                </c:pt>
                <c:pt idx="96742">
                  <c:v>6.20E+02</c:v>
                </c:pt>
                <c:pt idx="96743">
                  <c:v>6.20E+02</c:v>
                </c:pt>
                <c:pt idx="96744">
                  <c:v>6.20E+02</c:v>
                </c:pt>
                <c:pt idx="96745">
                  <c:v>6.20E+02</c:v>
                </c:pt>
                <c:pt idx="96746">
                  <c:v>6.20E+02</c:v>
                </c:pt>
                <c:pt idx="96747">
                  <c:v>6.20E+02</c:v>
                </c:pt>
                <c:pt idx="96748">
                  <c:v>6.20E+02</c:v>
                </c:pt>
                <c:pt idx="96749">
                  <c:v>6.20E+02</c:v>
                </c:pt>
                <c:pt idx="96750">
                  <c:v>6.20E+02</c:v>
                </c:pt>
                <c:pt idx="96751">
                  <c:v>6.20E+02</c:v>
                </c:pt>
                <c:pt idx="96752">
                  <c:v>6.20E+02</c:v>
                </c:pt>
                <c:pt idx="96753">
                  <c:v>6.20E+02</c:v>
                </c:pt>
                <c:pt idx="96754">
                  <c:v>6.20E+02</c:v>
                </c:pt>
                <c:pt idx="96755">
                  <c:v>6.20E+02</c:v>
                </c:pt>
                <c:pt idx="96756">
                  <c:v>6.20E+02</c:v>
                </c:pt>
                <c:pt idx="96757">
                  <c:v>6.20E+02</c:v>
                </c:pt>
                <c:pt idx="96758">
                  <c:v>6.20E+02</c:v>
                </c:pt>
                <c:pt idx="96759">
                  <c:v>6.20E+02</c:v>
                </c:pt>
                <c:pt idx="96760">
                  <c:v>6.20E+02</c:v>
                </c:pt>
                <c:pt idx="96761">
                  <c:v>6.20E+02</c:v>
                </c:pt>
                <c:pt idx="96762">
                  <c:v>6.20E+02</c:v>
                </c:pt>
                <c:pt idx="96763">
                  <c:v>6.20E+02</c:v>
                </c:pt>
                <c:pt idx="96764">
                  <c:v>6.20E+02</c:v>
                </c:pt>
                <c:pt idx="96765">
                  <c:v>6.20E+02</c:v>
                </c:pt>
                <c:pt idx="96766">
                  <c:v>6.20E+02</c:v>
                </c:pt>
                <c:pt idx="96767">
                  <c:v>6.20E+02</c:v>
                </c:pt>
                <c:pt idx="96768">
                  <c:v>6.20E+02</c:v>
                </c:pt>
                <c:pt idx="96769">
                  <c:v>6.20E+02</c:v>
                </c:pt>
                <c:pt idx="96770">
                  <c:v>6.20E+02</c:v>
                </c:pt>
                <c:pt idx="96771">
                  <c:v>6.20E+02</c:v>
                </c:pt>
                <c:pt idx="96772">
                  <c:v>6.20E+02</c:v>
                </c:pt>
                <c:pt idx="96773">
                  <c:v>6.20E+02</c:v>
                </c:pt>
                <c:pt idx="96774">
                  <c:v>6.20E+02</c:v>
                </c:pt>
                <c:pt idx="96775">
                  <c:v>6.20E+02</c:v>
                </c:pt>
                <c:pt idx="96776">
                  <c:v>6.20E+02</c:v>
                </c:pt>
                <c:pt idx="96777">
                  <c:v>6.20E+02</c:v>
                </c:pt>
                <c:pt idx="96778">
                  <c:v>6.20E+02</c:v>
                </c:pt>
                <c:pt idx="96779">
                  <c:v>6.20E+02</c:v>
                </c:pt>
                <c:pt idx="96780">
                  <c:v>6.20E+02</c:v>
                </c:pt>
                <c:pt idx="96781">
                  <c:v>6.20E+02</c:v>
                </c:pt>
                <c:pt idx="96782">
                  <c:v>6.20E+02</c:v>
                </c:pt>
                <c:pt idx="96783">
                  <c:v>6.20E+02</c:v>
                </c:pt>
                <c:pt idx="96784">
                  <c:v>6.20E+02</c:v>
                </c:pt>
                <c:pt idx="96785">
                  <c:v>6.20E+02</c:v>
                </c:pt>
                <c:pt idx="96786">
                  <c:v>6.20E+02</c:v>
                </c:pt>
                <c:pt idx="96787">
                  <c:v>6.20E+02</c:v>
                </c:pt>
                <c:pt idx="96788">
                  <c:v>6.20E+02</c:v>
                </c:pt>
                <c:pt idx="96789">
                  <c:v>6.20E+02</c:v>
                </c:pt>
                <c:pt idx="96790">
                  <c:v>6.20E+02</c:v>
                </c:pt>
                <c:pt idx="96791">
                  <c:v>6.20E+02</c:v>
                </c:pt>
                <c:pt idx="96792">
                  <c:v>6.20E+02</c:v>
                </c:pt>
                <c:pt idx="96793">
                  <c:v>6.20E+02</c:v>
                </c:pt>
                <c:pt idx="96794">
                  <c:v>6.20E+02</c:v>
                </c:pt>
                <c:pt idx="96795">
                  <c:v>6.20E+02</c:v>
                </c:pt>
                <c:pt idx="96796">
                  <c:v>6.20E+02</c:v>
                </c:pt>
                <c:pt idx="96797">
                  <c:v>6.20E+02</c:v>
                </c:pt>
                <c:pt idx="96798">
                  <c:v>6.20E+02</c:v>
                </c:pt>
                <c:pt idx="96799">
                  <c:v>6.20E+02</c:v>
                </c:pt>
                <c:pt idx="96800">
                  <c:v>6.20E+02</c:v>
                </c:pt>
                <c:pt idx="96801">
                  <c:v>6.20E+02</c:v>
                </c:pt>
                <c:pt idx="96802">
                  <c:v>6.20E+02</c:v>
                </c:pt>
                <c:pt idx="96803">
                  <c:v>6.20E+02</c:v>
                </c:pt>
                <c:pt idx="96804">
                  <c:v>6.20E+02</c:v>
                </c:pt>
                <c:pt idx="96805">
                  <c:v>6.20E+02</c:v>
                </c:pt>
                <c:pt idx="96806">
                  <c:v>6.20E+02</c:v>
                </c:pt>
                <c:pt idx="96807">
                  <c:v>6.20E+02</c:v>
                </c:pt>
                <c:pt idx="96808">
                  <c:v>6.20E+02</c:v>
                </c:pt>
                <c:pt idx="96809">
                  <c:v>6.20E+02</c:v>
                </c:pt>
                <c:pt idx="96810">
                  <c:v>6.20E+02</c:v>
                </c:pt>
                <c:pt idx="96811">
                  <c:v>6.20E+02</c:v>
                </c:pt>
                <c:pt idx="96812">
                  <c:v>6.20E+02</c:v>
                </c:pt>
                <c:pt idx="96813">
                  <c:v>6.20E+02</c:v>
                </c:pt>
                <c:pt idx="96814">
                  <c:v>6.20E+02</c:v>
                </c:pt>
                <c:pt idx="96815">
                  <c:v>6.20E+02</c:v>
                </c:pt>
                <c:pt idx="96816">
                  <c:v>6.20E+02</c:v>
                </c:pt>
                <c:pt idx="96817">
                  <c:v>6.20E+02</c:v>
                </c:pt>
                <c:pt idx="96818">
                  <c:v>6.20E+02</c:v>
                </c:pt>
                <c:pt idx="96819">
                  <c:v>6.20E+02</c:v>
                </c:pt>
                <c:pt idx="96820">
                  <c:v>6.20E+02</c:v>
                </c:pt>
                <c:pt idx="96821">
                  <c:v>6.20E+02</c:v>
                </c:pt>
                <c:pt idx="96822">
                  <c:v>6.20E+02</c:v>
                </c:pt>
                <c:pt idx="96823">
                  <c:v>6.20E+02</c:v>
                </c:pt>
                <c:pt idx="96824">
                  <c:v>6.20E+02</c:v>
                </c:pt>
                <c:pt idx="96825">
                  <c:v>6.20E+02</c:v>
                </c:pt>
                <c:pt idx="96826">
                  <c:v>6.20E+02</c:v>
                </c:pt>
                <c:pt idx="96827">
                  <c:v>6.20E+02</c:v>
                </c:pt>
                <c:pt idx="96828">
                  <c:v>6.20E+02</c:v>
                </c:pt>
                <c:pt idx="96829">
                  <c:v>6.20E+02</c:v>
                </c:pt>
                <c:pt idx="96830">
                  <c:v>6.20E+02</c:v>
                </c:pt>
                <c:pt idx="96831">
                  <c:v>6.20E+02</c:v>
                </c:pt>
                <c:pt idx="96832">
                  <c:v>6.20E+02</c:v>
                </c:pt>
                <c:pt idx="96833">
                  <c:v>6.20E+02</c:v>
                </c:pt>
                <c:pt idx="96834">
                  <c:v>6.20E+02</c:v>
                </c:pt>
                <c:pt idx="96835">
                  <c:v>6.20E+02</c:v>
                </c:pt>
                <c:pt idx="96836">
                  <c:v>6.20E+02</c:v>
                </c:pt>
                <c:pt idx="96837">
                  <c:v>6.20E+02</c:v>
                </c:pt>
                <c:pt idx="96838">
                  <c:v>6.20E+02</c:v>
                </c:pt>
                <c:pt idx="96839">
                  <c:v>6.20E+02</c:v>
                </c:pt>
                <c:pt idx="96840">
                  <c:v>6.20E+02</c:v>
                </c:pt>
                <c:pt idx="96841">
                  <c:v>6.20E+02</c:v>
                </c:pt>
                <c:pt idx="96842">
                  <c:v>6.20E+02</c:v>
                </c:pt>
                <c:pt idx="96843">
                  <c:v>6.20E+02</c:v>
                </c:pt>
                <c:pt idx="96844">
                  <c:v>6.20E+02</c:v>
                </c:pt>
                <c:pt idx="96845">
                  <c:v>6.20E+02</c:v>
                </c:pt>
                <c:pt idx="96846">
                  <c:v>6.20E+02</c:v>
                </c:pt>
                <c:pt idx="96847">
                  <c:v>6.20E+02</c:v>
                </c:pt>
                <c:pt idx="96848">
                  <c:v>6.20E+02</c:v>
                </c:pt>
                <c:pt idx="96849">
                  <c:v>6.20E+02</c:v>
                </c:pt>
                <c:pt idx="96850">
                  <c:v>6.20E+02</c:v>
                </c:pt>
                <c:pt idx="96851">
                  <c:v>6.20E+02</c:v>
                </c:pt>
                <c:pt idx="96852">
                  <c:v>6.20E+02</c:v>
                </c:pt>
                <c:pt idx="96853">
                  <c:v>6.20E+02</c:v>
                </c:pt>
                <c:pt idx="96854">
                  <c:v>6.20E+02</c:v>
                </c:pt>
                <c:pt idx="96855">
                  <c:v>6.20E+02</c:v>
                </c:pt>
                <c:pt idx="96856">
                  <c:v>6.20E+02</c:v>
                </c:pt>
                <c:pt idx="96857">
                  <c:v>6.20E+02</c:v>
                </c:pt>
                <c:pt idx="96858">
                  <c:v>6.20E+02</c:v>
                </c:pt>
                <c:pt idx="96859">
                  <c:v>6.20E+02</c:v>
                </c:pt>
                <c:pt idx="96860">
                  <c:v>6.20E+02</c:v>
                </c:pt>
                <c:pt idx="96861">
                  <c:v>6.20E+02</c:v>
                </c:pt>
                <c:pt idx="96862">
                  <c:v>6.20E+02</c:v>
                </c:pt>
                <c:pt idx="96863">
                  <c:v>6.20E+02</c:v>
                </c:pt>
                <c:pt idx="96864">
                  <c:v>6.20E+02</c:v>
                </c:pt>
                <c:pt idx="96865">
                  <c:v>6.20E+02</c:v>
                </c:pt>
                <c:pt idx="96866">
                  <c:v>6.20E+02</c:v>
                </c:pt>
                <c:pt idx="96867">
                  <c:v>6.20E+02</c:v>
                </c:pt>
                <c:pt idx="96868">
                  <c:v>6.20E+02</c:v>
                </c:pt>
                <c:pt idx="96869">
                  <c:v>6.20E+02</c:v>
                </c:pt>
                <c:pt idx="96870">
                  <c:v>6.20E+02</c:v>
                </c:pt>
                <c:pt idx="96871">
                  <c:v>6.20E+02</c:v>
                </c:pt>
                <c:pt idx="96872">
                  <c:v>6.20E+02</c:v>
                </c:pt>
                <c:pt idx="96873">
                  <c:v>6.20E+02</c:v>
                </c:pt>
                <c:pt idx="96874">
                  <c:v>6.20E+02</c:v>
                </c:pt>
                <c:pt idx="96875">
                  <c:v>6.20E+02</c:v>
                </c:pt>
                <c:pt idx="96876">
                  <c:v>6.20E+02</c:v>
                </c:pt>
                <c:pt idx="96877">
                  <c:v>6.20E+02</c:v>
                </c:pt>
                <c:pt idx="96878">
                  <c:v>6.20E+02</c:v>
                </c:pt>
                <c:pt idx="96879">
                  <c:v>6.20E+02</c:v>
                </c:pt>
                <c:pt idx="96880">
                  <c:v>6.20E+02</c:v>
                </c:pt>
                <c:pt idx="96881">
                  <c:v>6.20E+02</c:v>
                </c:pt>
                <c:pt idx="96882">
                  <c:v>6.20E+02</c:v>
                </c:pt>
                <c:pt idx="96883">
                  <c:v>6.20E+02</c:v>
                </c:pt>
                <c:pt idx="96884">
                  <c:v>6.20E+02</c:v>
                </c:pt>
                <c:pt idx="96885">
                  <c:v>6.20E+02</c:v>
                </c:pt>
                <c:pt idx="96886">
                  <c:v>6.20E+02</c:v>
                </c:pt>
                <c:pt idx="96887">
                  <c:v>6.20E+02</c:v>
                </c:pt>
                <c:pt idx="96888">
                  <c:v>6.20E+02</c:v>
                </c:pt>
                <c:pt idx="96889">
                  <c:v>6.20E+02</c:v>
                </c:pt>
                <c:pt idx="96890">
                  <c:v>6.20E+02</c:v>
                </c:pt>
                <c:pt idx="96891">
                  <c:v>6.20E+02</c:v>
                </c:pt>
                <c:pt idx="96892">
                  <c:v>6.20E+02</c:v>
                </c:pt>
                <c:pt idx="96893">
                  <c:v>6.20E+02</c:v>
                </c:pt>
                <c:pt idx="96894">
                  <c:v>6.20E+02</c:v>
                </c:pt>
                <c:pt idx="96895">
                  <c:v>6.20E+02</c:v>
                </c:pt>
                <c:pt idx="96896">
                  <c:v>6.20E+02</c:v>
                </c:pt>
                <c:pt idx="96897">
                  <c:v>6.20E+02</c:v>
                </c:pt>
                <c:pt idx="96898">
                  <c:v>6.20E+02</c:v>
                </c:pt>
                <c:pt idx="96899">
                  <c:v>6.20E+02</c:v>
                </c:pt>
                <c:pt idx="96900">
                  <c:v>6.20E+02</c:v>
                </c:pt>
                <c:pt idx="96901">
                  <c:v>6.20E+02</c:v>
                </c:pt>
                <c:pt idx="96902">
                  <c:v>6.20E+02</c:v>
                </c:pt>
                <c:pt idx="96903">
                  <c:v>6.20E+02</c:v>
                </c:pt>
                <c:pt idx="96904">
                  <c:v>6.20E+02</c:v>
                </c:pt>
                <c:pt idx="96905">
                  <c:v>6.20E+02</c:v>
                </c:pt>
                <c:pt idx="96906">
                  <c:v>6.20E+02</c:v>
                </c:pt>
                <c:pt idx="96907">
                  <c:v>6.20E+02</c:v>
                </c:pt>
                <c:pt idx="96908">
                  <c:v>6.20E+02</c:v>
                </c:pt>
                <c:pt idx="96909">
                  <c:v>6.20E+02</c:v>
                </c:pt>
                <c:pt idx="96910">
                  <c:v>6.20E+02</c:v>
                </c:pt>
                <c:pt idx="96911">
                  <c:v>6.20E+02</c:v>
                </c:pt>
                <c:pt idx="96912">
                  <c:v>6.20E+02</c:v>
                </c:pt>
                <c:pt idx="96913">
                  <c:v>6.20E+02</c:v>
                </c:pt>
                <c:pt idx="96914">
                  <c:v>6.20E+02</c:v>
                </c:pt>
                <c:pt idx="96915">
                  <c:v>6.20E+02</c:v>
                </c:pt>
                <c:pt idx="96916">
                  <c:v>6.20E+02</c:v>
                </c:pt>
                <c:pt idx="96917">
                  <c:v>6.20E+02</c:v>
                </c:pt>
                <c:pt idx="96918">
                  <c:v>6.20E+02</c:v>
                </c:pt>
                <c:pt idx="96919">
                  <c:v>6.20E+02</c:v>
                </c:pt>
                <c:pt idx="96920">
                  <c:v>6.20E+02</c:v>
                </c:pt>
                <c:pt idx="96921">
                  <c:v>6.20E+02</c:v>
                </c:pt>
                <c:pt idx="96922">
                  <c:v>6.20E+02</c:v>
                </c:pt>
                <c:pt idx="96923">
                  <c:v>6.20E+02</c:v>
                </c:pt>
                <c:pt idx="96924">
                  <c:v>6.20E+02</c:v>
                </c:pt>
                <c:pt idx="96925">
                  <c:v>6.20E+02</c:v>
                </c:pt>
                <c:pt idx="96926">
                  <c:v>6.20E+02</c:v>
                </c:pt>
                <c:pt idx="96927">
                  <c:v>6.20E+02</c:v>
                </c:pt>
                <c:pt idx="96928">
                  <c:v>6.20E+02</c:v>
                </c:pt>
                <c:pt idx="96929">
                  <c:v>6.20E+02</c:v>
                </c:pt>
                <c:pt idx="96930">
                  <c:v>6.20E+02</c:v>
                </c:pt>
                <c:pt idx="96931">
                  <c:v>6.20E+02</c:v>
                </c:pt>
                <c:pt idx="96932">
                  <c:v>6.20E+02</c:v>
                </c:pt>
                <c:pt idx="96933">
                  <c:v>6.20E+02</c:v>
                </c:pt>
                <c:pt idx="96934">
                  <c:v>6.20E+02</c:v>
                </c:pt>
                <c:pt idx="96935">
                  <c:v>6.20E+02</c:v>
                </c:pt>
                <c:pt idx="96936">
                  <c:v>6.20E+02</c:v>
                </c:pt>
                <c:pt idx="96937">
                  <c:v>6.20E+02</c:v>
                </c:pt>
                <c:pt idx="96938">
                  <c:v>6.20E+02</c:v>
                </c:pt>
                <c:pt idx="96939">
                  <c:v>6.20E+02</c:v>
                </c:pt>
                <c:pt idx="96940">
                  <c:v>6.20E+02</c:v>
                </c:pt>
                <c:pt idx="96941">
                  <c:v>6.20E+02</c:v>
                </c:pt>
                <c:pt idx="96942">
                  <c:v>6.20E+02</c:v>
                </c:pt>
                <c:pt idx="96943">
                  <c:v>6.20E+02</c:v>
                </c:pt>
                <c:pt idx="96944">
                  <c:v>6.20E+02</c:v>
                </c:pt>
                <c:pt idx="96945">
                  <c:v>6.20E+02</c:v>
                </c:pt>
                <c:pt idx="96946">
                  <c:v>6.20E+02</c:v>
                </c:pt>
                <c:pt idx="96947">
                  <c:v>6.20E+02</c:v>
                </c:pt>
                <c:pt idx="96948">
                  <c:v>6.20E+02</c:v>
                </c:pt>
                <c:pt idx="96949">
                  <c:v>6.20E+02</c:v>
                </c:pt>
                <c:pt idx="96950">
                  <c:v>6.20E+02</c:v>
                </c:pt>
                <c:pt idx="96951">
                  <c:v>6.20E+02</c:v>
                </c:pt>
                <c:pt idx="96952">
                  <c:v>6.20E+02</c:v>
                </c:pt>
                <c:pt idx="96953">
                  <c:v>6.20E+02</c:v>
                </c:pt>
                <c:pt idx="96954">
                  <c:v>6.20E+02</c:v>
                </c:pt>
                <c:pt idx="96955">
                  <c:v>6.20E+02</c:v>
                </c:pt>
                <c:pt idx="96956">
                  <c:v>6.20E+02</c:v>
                </c:pt>
                <c:pt idx="96957">
                  <c:v>6.20E+02</c:v>
                </c:pt>
                <c:pt idx="96958">
                  <c:v>6.20E+02</c:v>
                </c:pt>
                <c:pt idx="96959">
                  <c:v>6.20E+02</c:v>
                </c:pt>
                <c:pt idx="96960">
                  <c:v>6.20E+02</c:v>
                </c:pt>
                <c:pt idx="96961">
                  <c:v>6.20E+02</c:v>
                </c:pt>
                <c:pt idx="96962">
                  <c:v>6.20E+02</c:v>
                </c:pt>
                <c:pt idx="96963">
                  <c:v>6.20E+02</c:v>
                </c:pt>
                <c:pt idx="96964">
                  <c:v>6.20E+02</c:v>
                </c:pt>
                <c:pt idx="96965">
                  <c:v>6.20E+02</c:v>
                </c:pt>
                <c:pt idx="96966">
                  <c:v>6.20E+02</c:v>
                </c:pt>
                <c:pt idx="96967">
                  <c:v>6.20E+02</c:v>
                </c:pt>
                <c:pt idx="96968">
                  <c:v>6.20E+02</c:v>
                </c:pt>
                <c:pt idx="96969">
                  <c:v>6.20E+02</c:v>
                </c:pt>
                <c:pt idx="96970">
                  <c:v>6.20E+02</c:v>
                </c:pt>
                <c:pt idx="96971">
                  <c:v>6.20E+02</c:v>
                </c:pt>
                <c:pt idx="96972">
                  <c:v>6.20E+02</c:v>
                </c:pt>
                <c:pt idx="96973">
                  <c:v>6.20E+02</c:v>
                </c:pt>
                <c:pt idx="96974">
                  <c:v>6.20E+02</c:v>
                </c:pt>
                <c:pt idx="96975">
                  <c:v>6.20E+02</c:v>
                </c:pt>
                <c:pt idx="96976">
                  <c:v>6.20E+02</c:v>
                </c:pt>
                <c:pt idx="96977">
                  <c:v>6.20E+02</c:v>
                </c:pt>
                <c:pt idx="96978">
                  <c:v>6.20E+02</c:v>
                </c:pt>
                <c:pt idx="96979">
                  <c:v>6.20E+02</c:v>
                </c:pt>
                <c:pt idx="96980">
                  <c:v>6.20E+02</c:v>
                </c:pt>
                <c:pt idx="96981">
                  <c:v>6.20E+02</c:v>
                </c:pt>
                <c:pt idx="96982">
                  <c:v>6.20E+02</c:v>
                </c:pt>
                <c:pt idx="96983">
                  <c:v>6.20E+02</c:v>
                </c:pt>
                <c:pt idx="96984">
                  <c:v>6.20E+02</c:v>
                </c:pt>
                <c:pt idx="96985">
                  <c:v>6.20E+02</c:v>
                </c:pt>
                <c:pt idx="96986">
                  <c:v>6.20E+02</c:v>
                </c:pt>
                <c:pt idx="96987">
                  <c:v>6.20E+02</c:v>
                </c:pt>
                <c:pt idx="96988">
                  <c:v>6.20E+02</c:v>
                </c:pt>
                <c:pt idx="96989">
                  <c:v>6.20E+02</c:v>
                </c:pt>
                <c:pt idx="96990">
                  <c:v>6.20E+02</c:v>
                </c:pt>
                <c:pt idx="96991">
                  <c:v>6.20E+02</c:v>
                </c:pt>
                <c:pt idx="96992">
                  <c:v>6.20E+02</c:v>
                </c:pt>
                <c:pt idx="96993">
                  <c:v>6.20E+02</c:v>
                </c:pt>
                <c:pt idx="96994">
                  <c:v>6.20E+02</c:v>
                </c:pt>
                <c:pt idx="96995">
                  <c:v>6.20E+02</c:v>
                </c:pt>
                <c:pt idx="96996">
                  <c:v>6.20E+02</c:v>
                </c:pt>
                <c:pt idx="96997">
                  <c:v>6.20E+02</c:v>
                </c:pt>
                <c:pt idx="96998">
                  <c:v>6.20E+02</c:v>
                </c:pt>
                <c:pt idx="96999">
                  <c:v>6.20E+02</c:v>
                </c:pt>
                <c:pt idx="97000">
                  <c:v>6.20E+02</c:v>
                </c:pt>
                <c:pt idx="97001">
                  <c:v>6.20E+02</c:v>
                </c:pt>
                <c:pt idx="97002">
                  <c:v>6.20E+02</c:v>
                </c:pt>
                <c:pt idx="97003">
                  <c:v>6.20E+02</c:v>
                </c:pt>
                <c:pt idx="97004">
                  <c:v>6.20E+02</c:v>
                </c:pt>
                <c:pt idx="97005">
                  <c:v>6.20E+02</c:v>
                </c:pt>
                <c:pt idx="97006">
                  <c:v>6.20E+02</c:v>
                </c:pt>
                <c:pt idx="97007">
                  <c:v>6.20E+02</c:v>
                </c:pt>
                <c:pt idx="97008">
                  <c:v>6.20E+02</c:v>
                </c:pt>
                <c:pt idx="97009">
                  <c:v>6.20E+02</c:v>
                </c:pt>
                <c:pt idx="97010">
                  <c:v>6.20E+02</c:v>
                </c:pt>
                <c:pt idx="97011">
                  <c:v>6.20E+02</c:v>
                </c:pt>
                <c:pt idx="97012">
                  <c:v>6.20E+02</c:v>
                </c:pt>
                <c:pt idx="97013">
                  <c:v>6.20E+02</c:v>
                </c:pt>
                <c:pt idx="97014">
                  <c:v>6.20E+02</c:v>
                </c:pt>
                <c:pt idx="97015">
                  <c:v>6.20E+02</c:v>
                </c:pt>
                <c:pt idx="97016">
                  <c:v>6.20E+02</c:v>
                </c:pt>
                <c:pt idx="97017">
                  <c:v>6.20E+02</c:v>
                </c:pt>
                <c:pt idx="97018">
                  <c:v>6.20E+02</c:v>
                </c:pt>
                <c:pt idx="97019">
                  <c:v>6.20E+02</c:v>
                </c:pt>
                <c:pt idx="97020">
                  <c:v>6.20E+02</c:v>
                </c:pt>
                <c:pt idx="97021">
                  <c:v>6.20E+02</c:v>
                </c:pt>
                <c:pt idx="97022">
                  <c:v>6.20E+02</c:v>
                </c:pt>
                <c:pt idx="97023">
                  <c:v>6.20E+02</c:v>
                </c:pt>
                <c:pt idx="97024">
                  <c:v>6.20E+02</c:v>
                </c:pt>
                <c:pt idx="97025">
                  <c:v>6.20E+02</c:v>
                </c:pt>
                <c:pt idx="97026">
                  <c:v>6.20E+02</c:v>
                </c:pt>
                <c:pt idx="97027">
                  <c:v>6.20E+02</c:v>
                </c:pt>
                <c:pt idx="97028">
                  <c:v>6.20E+02</c:v>
                </c:pt>
                <c:pt idx="97029">
                  <c:v>6.20E+02</c:v>
                </c:pt>
                <c:pt idx="97030">
                  <c:v>6.20E+02</c:v>
                </c:pt>
                <c:pt idx="97031">
                  <c:v>6.20E+02</c:v>
                </c:pt>
                <c:pt idx="97032">
                  <c:v>6.20E+02</c:v>
                </c:pt>
                <c:pt idx="97033">
                  <c:v>6.20E+02</c:v>
                </c:pt>
                <c:pt idx="97034">
                  <c:v>6.20E+02</c:v>
                </c:pt>
                <c:pt idx="97035">
                  <c:v>6.20E+02</c:v>
                </c:pt>
                <c:pt idx="97036">
                  <c:v>6.20E+02</c:v>
                </c:pt>
                <c:pt idx="97037">
                  <c:v>6.20E+02</c:v>
                </c:pt>
                <c:pt idx="97038">
                  <c:v>6.20E+02</c:v>
                </c:pt>
                <c:pt idx="97039">
                  <c:v>6.20E+02</c:v>
                </c:pt>
                <c:pt idx="97040">
                  <c:v>6.20E+02</c:v>
                </c:pt>
                <c:pt idx="97041">
                  <c:v>6.20E+02</c:v>
                </c:pt>
                <c:pt idx="97042">
                  <c:v>6.20E+02</c:v>
                </c:pt>
                <c:pt idx="97043">
                  <c:v>6.20E+02</c:v>
                </c:pt>
                <c:pt idx="97044">
                  <c:v>6.20E+02</c:v>
                </c:pt>
                <c:pt idx="97045">
                  <c:v>6.20E+02</c:v>
                </c:pt>
                <c:pt idx="97046">
                  <c:v>6.20E+02</c:v>
                </c:pt>
                <c:pt idx="97047">
                  <c:v>6.20E+02</c:v>
                </c:pt>
                <c:pt idx="97048">
                  <c:v>6.20E+02</c:v>
                </c:pt>
                <c:pt idx="97049">
                  <c:v>6.20E+02</c:v>
                </c:pt>
                <c:pt idx="97050">
                  <c:v>6.20E+02</c:v>
                </c:pt>
                <c:pt idx="97051">
                  <c:v>6.20E+02</c:v>
                </c:pt>
                <c:pt idx="97052">
                  <c:v>6.20E+02</c:v>
                </c:pt>
                <c:pt idx="97053">
                  <c:v>6.20E+02</c:v>
                </c:pt>
                <c:pt idx="97054">
                  <c:v>6.20E+02</c:v>
                </c:pt>
                <c:pt idx="97055">
                  <c:v>6.20E+02</c:v>
                </c:pt>
                <c:pt idx="97056">
                  <c:v>6.20E+02</c:v>
                </c:pt>
                <c:pt idx="97057">
                  <c:v>6.20E+02</c:v>
                </c:pt>
                <c:pt idx="97058">
                  <c:v>6.20E+02</c:v>
                </c:pt>
                <c:pt idx="97059">
                  <c:v>6.20E+02</c:v>
                </c:pt>
                <c:pt idx="97060">
                  <c:v>6.20E+02</c:v>
                </c:pt>
                <c:pt idx="97061">
                  <c:v>6.20E+02</c:v>
                </c:pt>
                <c:pt idx="97062">
                  <c:v>6.20E+02</c:v>
                </c:pt>
                <c:pt idx="97063">
                  <c:v>6.20E+02</c:v>
                </c:pt>
                <c:pt idx="97064">
                  <c:v>6.20E+02</c:v>
                </c:pt>
                <c:pt idx="97065">
                  <c:v>6.20E+02</c:v>
                </c:pt>
                <c:pt idx="97066">
                  <c:v>6.20E+02</c:v>
                </c:pt>
                <c:pt idx="97067">
                  <c:v>6.20E+02</c:v>
                </c:pt>
                <c:pt idx="97068">
                  <c:v>6.20E+02</c:v>
                </c:pt>
                <c:pt idx="97069">
                  <c:v>6.20E+02</c:v>
                </c:pt>
                <c:pt idx="97070">
                  <c:v>6.20E+02</c:v>
                </c:pt>
                <c:pt idx="97071">
                  <c:v>6.20E+02</c:v>
                </c:pt>
                <c:pt idx="97072">
                  <c:v>6.20E+02</c:v>
                </c:pt>
                <c:pt idx="97073">
                  <c:v>6.20E+02</c:v>
                </c:pt>
                <c:pt idx="97074">
                  <c:v>6.20E+02</c:v>
                </c:pt>
                <c:pt idx="97075">
                  <c:v>6.20E+02</c:v>
                </c:pt>
                <c:pt idx="97076">
                  <c:v>6.20E+02</c:v>
                </c:pt>
                <c:pt idx="97077">
                  <c:v>6.20E+02</c:v>
                </c:pt>
                <c:pt idx="97078">
                  <c:v>6.20E+02</c:v>
                </c:pt>
                <c:pt idx="97079">
                  <c:v>6.20E+02</c:v>
                </c:pt>
                <c:pt idx="97080">
                  <c:v>6.20E+02</c:v>
                </c:pt>
                <c:pt idx="97081">
                  <c:v>6.20E+02</c:v>
                </c:pt>
                <c:pt idx="97082">
                  <c:v>6.20E+02</c:v>
                </c:pt>
                <c:pt idx="97083">
                  <c:v>6.20E+02</c:v>
                </c:pt>
                <c:pt idx="97084">
                  <c:v>6.20E+02</c:v>
                </c:pt>
                <c:pt idx="97085">
                  <c:v>6.20E+02</c:v>
                </c:pt>
                <c:pt idx="97086">
                  <c:v>6.20E+02</c:v>
                </c:pt>
                <c:pt idx="97087">
                  <c:v>6.20E+02</c:v>
                </c:pt>
                <c:pt idx="97088">
                  <c:v>6.20E+02</c:v>
                </c:pt>
                <c:pt idx="97089">
                  <c:v>6.20E+02</c:v>
                </c:pt>
                <c:pt idx="97090">
                  <c:v>6.20E+02</c:v>
                </c:pt>
                <c:pt idx="97091">
                  <c:v>6.20E+02</c:v>
                </c:pt>
                <c:pt idx="97092">
                  <c:v>6.20E+02</c:v>
                </c:pt>
                <c:pt idx="97093">
                  <c:v>6.20E+02</c:v>
                </c:pt>
                <c:pt idx="97094">
                  <c:v>6.20E+02</c:v>
                </c:pt>
                <c:pt idx="97095">
                  <c:v>6.20E+02</c:v>
                </c:pt>
                <c:pt idx="97096">
                  <c:v>6.20E+02</c:v>
                </c:pt>
                <c:pt idx="97097">
                  <c:v>6.20E+02</c:v>
                </c:pt>
                <c:pt idx="97098">
                  <c:v>6.20E+02</c:v>
                </c:pt>
                <c:pt idx="97099">
                  <c:v>6.20E+02</c:v>
                </c:pt>
                <c:pt idx="97100">
                  <c:v>6.20E+02</c:v>
                </c:pt>
                <c:pt idx="97101">
                  <c:v>6.20E+02</c:v>
                </c:pt>
                <c:pt idx="97102">
                  <c:v>6.20E+02</c:v>
                </c:pt>
                <c:pt idx="97103">
                  <c:v>6.20E+02</c:v>
                </c:pt>
                <c:pt idx="97104">
                  <c:v>6.20E+02</c:v>
                </c:pt>
                <c:pt idx="97105">
                  <c:v>6.20E+02</c:v>
                </c:pt>
                <c:pt idx="97106">
                  <c:v>6.20E+02</c:v>
                </c:pt>
                <c:pt idx="97107">
                  <c:v>6.20E+02</c:v>
                </c:pt>
                <c:pt idx="97108">
                  <c:v>6.20E+02</c:v>
                </c:pt>
                <c:pt idx="97109">
                  <c:v>6.20E+02</c:v>
                </c:pt>
                <c:pt idx="97110">
                  <c:v>6.20E+02</c:v>
                </c:pt>
                <c:pt idx="97111">
                  <c:v>6.20E+02</c:v>
                </c:pt>
                <c:pt idx="97112">
                  <c:v>6.20E+02</c:v>
                </c:pt>
                <c:pt idx="97113">
                  <c:v>6.20E+02</c:v>
                </c:pt>
                <c:pt idx="97114">
                  <c:v>6.20E+02</c:v>
                </c:pt>
                <c:pt idx="97115">
                  <c:v>6.20E+02</c:v>
                </c:pt>
                <c:pt idx="97116">
                  <c:v>6.20E+02</c:v>
                </c:pt>
                <c:pt idx="97117">
                  <c:v>6.20E+02</c:v>
                </c:pt>
                <c:pt idx="97118">
                  <c:v>6.20E+02</c:v>
                </c:pt>
                <c:pt idx="97119">
                  <c:v>6.20E+02</c:v>
                </c:pt>
                <c:pt idx="97120">
                  <c:v>6.20E+02</c:v>
                </c:pt>
                <c:pt idx="97121">
                  <c:v>6.20E+02</c:v>
                </c:pt>
                <c:pt idx="97122">
                  <c:v>6.20E+02</c:v>
                </c:pt>
                <c:pt idx="97123">
                  <c:v>6.20E+02</c:v>
                </c:pt>
                <c:pt idx="97124">
                  <c:v>6.20E+02</c:v>
                </c:pt>
                <c:pt idx="97125">
                  <c:v>6.20E+02</c:v>
                </c:pt>
                <c:pt idx="97126">
                  <c:v>6.20E+02</c:v>
                </c:pt>
                <c:pt idx="97127">
                  <c:v>6.20E+02</c:v>
                </c:pt>
                <c:pt idx="97128">
                  <c:v>6.20E+02</c:v>
                </c:pt>
                <c:pt idx="97129">
                  <c:v>6.20E+02</c:v>
                </c:pt>
                <c:pt idx="97130">
                  <c:v>6.20E+02</c:v>
                </c:pt>
                <c:pt idx="97131">
                  <c:v>6.20E+02</c:v>
                </c:pt>
                <c:pt idx="97132">
                  <c:v>6.20E+02</c:v>
                </c:pt>
                <c:pt idx="97133">
                  <c:v>6.20E+02</c:v>
                </c:pt>
                <c:pt idx="97134">
                  <c:v>6.20E+02</c:v>
                </c:pt>
                <c:pt idx="97135">
                  <c:v>6.20E+02</c:v>
                </c:pt>
                <c:pt idx="97136">
                  <c:v>6.20E+02</c:v>
                </c:pt>
                <c:pt idx="97137">
                  <c:v>6.20E+02</c:v>
                </c:pt>
                <c:pt idx="97138">
                  <c:v>6.20E+02</c:v>
                </c:pt>
                <c:pt idx="97139">
                  <c:v>6.20E+02</c:v>
                </c:pt>
                <c:pt idx="97140">
                  <c:v>6.20E+02</c:v>
                </c:pt>
                <c:pt idx="97141">
                  <c:v>6.20E+02</c:v>
                </c:pt>
                <c:pt idx="97142">
                  <c:v>6.20E+02</c:v>
                </c:pt>
                <c:pt idx="97143">
                  <c:v>6.20E+02</c:v>
                </c:pt>
                <c:pt idx="97144">
                  <c:v>6.20E+02</c:v>
                </c:pt>
                <c:pt idx="97145">
                  <c:v>6.20E+02</c:v>
                </c:pt>
                <c:pt idx="97146">
                  <c:v>6.20E+02</c:v>
                </c:pt>
                <c:pt idx="97147">
                  <c:v>6.20E+02</c:v>
                </c:pt>
                <c:pt idx="97148">
                  <c:v>6.20E+02</c:v>
                </c:pt>
                <c:pt idx="97149">
                  <c:v>6.20E+02</c:v>
                </c:pt>
                <c:pt idx="97150">
                  <c:v>6.20E+02</c:v>
                </c:pt>
                <c:pt idx="97151">
                  <c:v>6.20E+02</c:v>
                </c:pt>
                <c:pt idx="97152">
                  <c:v>6.20E+02</c:v>
                </c:pt>
                <c:pt idx="97153">
                  <c:v>6.20E+02</c:v>
                </c:pt>
                <c:pt idx="97154">
                  <c:v>6.20E+02</c:v>
                </c:pt>
                <c:pt idx="97155">
                  <c:v>6.20E+02</c:v>
                </c:pt>
                <c:pt idx="97156">
                  <c:v>6.20E+02</c:v>
                </c:pt>
                <c:pt idx="97157">
                  <c:v>6.20E+02</c:v>
                </c:pt>
                <c:pt idx="97158">
                  <c:v>6.20E+02</c:v>
                </c:pt>
                <c:pt idx="97159">
                  <c:v>6.20E+02</c:v>
                </c:pt>
                <c:pt idx="97160">
                  <c:v>6.20E+02</c:v>
                </c:pt>
                <c:pt idx="97161">
                  <c:v>6.20E+02</c:v>
                </c:pt>
                <c:pt idx="97162">
                  <c:v>6.20E+02</c:v>
                </c:pt>
                <c:pt idx="97163">
                  <c:v>6.20E+02</c:v>
                </c:pt>
                <c:pt idx="97164">
                  <c:v>6.20E+02</c:v>
                </c:pt>
                <c:pt idx="97165">
                  <c:v>6.20E+02</c:v>
                </c:pt>
                <c:pt idx="97166">
                  <c:v>6.20E+02</c:v>
                </c:pt>
                <c:pt idx="97167">
                  <c:v>6.20E+02</c:v>
                </c:pt>
                <c:pt idx="97168">
                  <c:v>6.20E+02</c:v>
                </c:pt>
                <c:pt idx="97169">
                  <c:v>6.20E+02</c:v>
                </c:pt>
                <c:pt idx="97170">
                  <c:v>6.20E+02</c:v>
                </c:pt>
                <c:pt idx="97171">
                  <c:v>6.20E+02</c:v>
                </c:pt>
                <c:pt idx="97172">
                  <c:v>6.20E+02</c:v>
                </c:pt>
                <c:pt idx="97173">
                  <c:v>6.20E+02</c:v>
                </c:pt>
                <c:pt idx="97174">
                  <c:v>6.20E+02</c:v>
                </c:pt>
                <c:pt idx="97175">
                  <c:v>6.20E+02</c:v>
                </c:pt>
                <c:pt idx="97176">
                  <c:v>6.20E+02</c:v>
                </c:pt>
                <c:pt idx="97177">
                  <c:v>6.20E+02</c:v>
                </c:pt>
                <c:pt idx="97178">
                  <c:v>6.20E+02</c:v>
                </c:pt>
                <c:pt idx="97179">
                  <c:v>6.20E+02</c:v>
                </c:pt>
                <c:pt idx="97180">
                  <c:v>6.20E+02</c:v>
                </c:pt>
                <c:pt idx="97181">
                  <c:v>6.20E+02</c:v>
                </c:pt>
                <c:pt idx="97182">
                  <c:v>6.20E+02</c:v>
                </c:pt>
                <c:pt idx="97183">
                  <c:v>6.20E+02</c:v>
                </c:pt>
                <c:pt idx="97184">
                  <c:v>6.20E+02</c:v>
                </c:pt>
                <c:pt idx="97185">
                  <c:v>6.20E+02</c:v>
                </c:pt>
                <c:pt idx="97186">
                  <c:v>6.20E+02</c:v>
                </c:pt>
                <c:pt idx="97187">
                  <c:v>6.20E+02</c:v>
                </c:pt>
                <c:pt idx="97188">
                  <c:v>6.20E+02</c:v>
                </c:pt>
                <c:pt idx="97189">
                  <c:v>6.20E+02</c:v>
                </c:pt>
                <c:pt idx="97190">
                  <c:v>6.20E+02</c:v>
                </c:pt>
                <c:pt idx="97191">
                  <c:v>6.20E+02</c:v>
                </c:pt>
                <c:pt idx="97192">
                  <c:v>6.20E+02</c:v>
                </c:pt>
                <c:pt idx="97193">
                  <c:v>6.20E+02</c:v>
                </c:pt>
                <c:pt idx="97194">
                  <c:v>6.20E+02</c:v>
                </c:pt>
                <c:pt idx="97195">
                  <c:v>6.20E+02</c:v>
                </c:pt>
                <c:pt idx="97196">
                  <c:v>6.20E+02</c:v>
                </c:pt>
                <c:pt idx="97197">
                  <c:v>6.20E+02</c:v>
                </c:pt>
                <c:pt idx="97198">
                  <c:v>6.20E+02</c:v>
                </c:pt>
                <c:pt idx="97199">
                  <c:v>6.20E+02</c:v>
                </c:pt>
                <c:pt idx="97200">
                  <c:v>6.20E+02</c:v>
                </c:pt>
                <c:pt idx="97201">
                  <c:v>6.20E+02</c:v>
                </c:pt>
                <c:pt idx="97202">
                  <c:v>6.20E+02</c:v>
                </c:pt>
                <c:pt idx="97203">
                  <c:v>6.20E+02</c:v>
                </c:pt>
                <c:pt idx="97204">
                  <c:v>6.20E+02</c:v>
                </c:pt>
                <c:pt idx="97205">
                  <c:v>6.20E+02</c:v>
                </c:pt>
                <c:pt idx="97206">
                  <c:v>6.20E+02</c:v>
                </c:pt>
                <c:pt idx="97207">
                  <c:v>6.20E+02</c:v>
                </c:pt>
                <c:pt idx="97208">
                  <c:v>6.20E+02</c:v>
                </c:pt>
                <c:pt idx="97209">
                  <c:v>6.20E+02</c:v>
                </c:pt>
                <c:pt idx="97210">
                  <c:v>6.20E+02</c:v>
                </c:pt>
                <c:pt idx="97211">
                  <c:v>6.20E+02</c:v>
                </c:pt>
                <c:pt idx="97212">
                  <c:v>6.20E+02</c:v>
                </c:pt>
                <c:pt idx="97213">
                  <c:v>6.20E+02</c:v>
                </c:pt>
                <c:pt idx="97214">
                  <c:v>6.20E+02</c:v>
                </c:pt>
                <c:pt idx="97215">
                  <c:v>6.20E+02</c:v>
                </c:pt>
                <c:pt idx="97216">
                  <c:v>6.20E+02</c:v>
                </c:pt>
                <c:pt idx="97217">
                  <c:v>6.20E+02</c:v>
                </c:pt>
                <c:pt idx="97218">
                  <c:v>6.20E+02</c:v>
                </c:pt>
                <c:pt idx="97219">
                  <c:v>6.20E+02</c:v>
                </c:pt>
                <c:pt idx="97220">
                  <c:v>6.20E+02</c:v>
                </c:pt>
                <c:pt idx="97221">
                  <c:v>6.20E+02</c:v>
                </c:pt>
                <c:pt idx="97222">
                  <c:v>6.20E+02</c:v>
                </c:pt>
                <c:pt idx="97223">
                  <c:v>6.20E+02</c:v>
                </c:pt>
                <c:pt idx="97224">
                  <c:v>6.20E+02</c:v>
                </c:pt>
                <c:pt idx="97225">
                  <c:v>6.20E+02</c:v>
                </c:pt>
                <c:pt idx="97226">
                  <c:v>6.20E+02</c:v>
                </c:pt>
                <c:pt idx="97227">
                  <c:v>6.20E+02</c:v>
                </c:pt>
                <c:pt idx="97228">
                  <c:v>6.20E+02</c:v>
                </c:pt>
                <c:pt idx="97229">
                  <c:v>6.20E+02</c:v>
                </c:pt>
                <c:pt idx="97230">
                  <c:v>6.20E+02</c:v>
                </c:pt>
                <c:pt idx="97231">
                  <c:v>6.20E+02</c:v>
                </c:pt>
                <c:pt idx="97232">
                  <c:v>6.20E+02</c:v>
                </c:pt>
                <c:pt idx="97233">
                  <c:v>6.20E+02</c:v>
                </c:pt>
                <c:pt idx="97234">
                  <c:v>6.20E+02</c:v>
                </c:pt>
                <c:pt idx="97235">
                  <c:v>6.20E+02</c:v>
                </c:pt>
                <c:pt idx="97236">
                  <c:v>6.20E+02</c:v>
                </c:pt>
                <c:pt idx="97237">
                  <c:v>6.20E+02</c:v>
                </c:pt>
                <c:pt idx="97238">
                  <c:v>6.20E+02</c:v>
                </c:pt>
                <c:pt idx="97239">
                  <c:v>6.20E+02</c:v>
                </c:pt>
                <c:pt idx="97240">
                  <c:v>6.20E+02</c:v>
                </c:pt>
                <c:pt idx="97241">
                  <c:v>6.20E+02</c:v>
                </c:pt>
                <c:pt idx="97242">
                  <c:v>6.20E+02</c:v>
                </c:pt>
                <c:pt idx="97243">
                  <c:v>6.20E+02</c:v>
                </c:pt>
                <c:pt idx="97244">
                  <c:v>6.20E+02</c:v>
                </c:pt>
                <c:pt idx="97245">
                  <c:v>6.20E+02</c:v>
                </c:pt>
                <c:pt idx="97246">
                  <c:v>6.20E+02</c:v>
                </c:pt>
                <c:pt idx="97247">
                  <c:v>6.20E+02</c:v>
                </c:pt>
                <c:pt idx="97248">
                  <c:v>6.20E+02</c:v>
                </c:pt>
                <c:pt idx="97249">
                  <c:v>6.20E+02</c:v>
                </c:pt>
                <c:pt idx="97250">
                  <c:v>6.20E+02</c:v>
                </c:pt>
                <c:pt idx="97251">
                  <c:v>6.20E+02</c:v>
                </c:pt>
                <c:pt idx="97252">
                  <c:v>6.20E+02</c:v>
                </c:pt>
                <c:pt idx="97253">
                  <c:v>6.20E+02</c:v>
                </c:pt>
                <c:pt idx="97254">
                  <c:v>6.20E+02</c:v>
                </c:pt>
                <c:pt idx="97255">
                  <c:v>6.20E+02</c:v>
                </c:pt>
                <c:pt idx="97256">
                  <c:v>6.20E+02</c:v>
                </c:pt>
                <c:pt idx="97257">
                  <c:v>6.20E+02</c:v>
                </c:pt>
                <c:pt idx="97258">
                  <c:v>6.20E+02</c:v>
                </c:pt>
                <c:pt idx="97259">
                  <c:v>6.20E+02</c:v>
                </c:pt>
                <c:pt idx="97260">
                  <c:v>6.20E+02</c:v>
                </c:pt>
                <c:pt idx="97261">
                  <c:v>6.20E+02</c:v>
                </c:pt>
                <c:pt idx="97262">
                  <c:v>6.20E+02</c:v>
                </c:pt>
                <c:pt idx="97263">
                  <c:v>6.20E+02</c:v>
                </c:pt>
                <c:pt idx="97264">
                  <c:v>6.20E+02</c:v>
                </c:pt>
                <c:pt idx="97265">
                  <c:v>6.20E+02</c:v>
                </c:pt>
                <c:pt idx="97266">
                  <c:v>6.20E+02</c:v>
                </c:pt>
                <c:pt idx="97267">
                  <c:v>6.20E+02</c:v>
                </c:pt>
                <c:pt idx="97268">
                  <c:v>6.20E+02</c:v>
                </c:pt>
                <c:pt idx="97269">
                  <c:v>6.20E+02</c:v>
                </c:pt>
                <c:pt idx="97270">
                  <c:v>6.20E+02</c:v>
                </c:pt>
                <c:pt idx="97271">
                  <c:v>6.20E+02</c:v>
                </c:pt>
                <c:pt idx="97272">
                  <c:v>6.20E+02</c:v>
                </c:pt>
                <c:pt idx="97273">
                  <c:v>6.20E+02</c:v>
                </c:pt>
                <c:pt idx="97274">
                  <c:v>6.20E+02</c:v>
                </c:pt>
                <c:pt idx="97275">
                  <c:v>6.20E+02</c:v>
                </c:pt>
                <c:pt idx="97276">
                  <c:v>6.20E+02</c:v>
                </c:pt>
                <c:pt idx="97277">
                  <c:v>6.20E+02</c:v>
                </c:pt>
                <c:pt idx="97278">
                  <c:v>6.20E+02</c:v>
                </c:pt>
                <c:pt idx="97279">
                  <c:v>6.20E+02</c:v>
                </c:pt>
                <c:pt idx="97280">
                  <c:v>6.20E+02</c:v>
                </c:pt>
                <c:pt idx="97281">
                  <c:v>6.20E+02</c:v>
                </c:pt>
                <c:pt idx="97282">
                  <c:v>6.20E+02</c:v>
                </c:pt>
                <c:pt idx="97283">
                  <c:v>6.20E+02</c:v>
                </c:pt>
                <c:pt idx="97284">
                  <c:v>6.20E+02</c:v>
                </c:pt>
                <c:pt idx="97285">
                  <c:v>6.20E+02</c:v>
                </c:pt>
                <c:pt idx="97286">
                  <c:v>6.20E+02</c:v>
                </c:pt>
                <c:pt idx="97287">
                  <c:v>6.20E+02</c:v>
                </c:pt>
                <c:pt idx="97288">
                  <c:v>6.20E+02</c:v>
                </c:pt>
                <c:pt idx="97289">
                  <c:v>6.20E+02</c:v>
                </c:pt>
                <c:pt idx="97290">
                  <c:v>6.20E+02</c:v>
                </c:pt>
                <c:pt idx="97291">
                  <c:v>6.20E+02</c:v>
                </c:pt>
                <c:pt idx="97292">
                  <c:v>6.20E+02</c:v>
                </c:pt>
                <c:pt idx="97293">
                  <c:v>6.20E+02</c:v>
                </c:pt>
                <c:pt idx="97294">
                  <c:v>6.20E+02</c:v>
                </c:pt>
                <c:pt idx="97295">
                  <c:v>6.20E+02</c:v>
                </c:pt>
                <c:pt idx="97296">
                  <c:v>6.20E+02</c:v>
                </c:pt>
                <c:pt idx="97297">
                  <c:v>6.20E+02</c:v>
                </c:pt>
                <c:pt idx="97298">
                  <c:v>6.20E+02</c:v>
                </c:pt>
                <c:pt idx="97299">
                  <c:v>6.20E+02</c:v>
                </c:pt>
                <c:pt idx="97300">
                  <c:v>6.20E+02</c:v>
                </c:pt>
                <c:pt idx="97301">
                  <c:v>6.20E+02</c:v>
                </c:pt>
                <c:pt idx="97302">
                  <c:v>6.20E+02</c:v>
                </c:pt>
                <c:pt idx="97303">
                  <c:v>6.20E+02</c:v>
                </c:pt>
                <c:pt idx="97304">
                  <c:v>6.20E+02</c:v>
                </c:pt>
                <c:pt idx="97305">
                  <c:v>6.20E+02</c:v>
                </c:pt>
                <c:pt idx="97306">
                  <c:v>6.20E+02</c:v>
                </c:pt>
                <c:pt idx="97307">
                  <c:v>6.20E+02</c:v>
                </c:pt>
                <c:pt idx="97308">
                  <c:v>6.20E+02</c:v>
                </c:pt>
                <c:pt idx="97309">
                  <c:v>6.20E+02</c:v>
                </c:pt>
                <c:pt idx="97310">
                  <c:v>6.20E+02</c:v>
                </c:pt>
                <c:pt idx="97311">
                  <c:v>6.20E+02</c:v>
                </c:pt>
                <c:pt idx="97312">
                  <c:v>6.20E+02</c:v>
                </c:pt>
                <c:pt idx="97313">
                  <c:v>6.20E+02</c:v>
                </c:pt>
                <c:pt idx="97314">
                  <c:v>6.20E+02</c:v>
                </c:pt>
                <c:pt idx="97315">
                  <c:v>6.20E+02</c:v>
                </c:pt>
                <c:pt idx="97316">
                  <c:v>6.20E+02</c:v>
                </c:pt>
                <c:pt idx="97317">
                  <c:v>6.20E+02</c:v>
                </c:pt>
                <c:pt idx="97318">
                  <c:v>6.20E+02</c:v>
                </c:pt>
                <c:pt idx="97319">
                  <c:v>6.20E+02</c:v>
                </c:pt>
                <c:pt idx="97320">
                  <c:v>6.20E+02</c:v>
                </c:pt>
                <c:pt idx="97321">
                  <c:v>6.20E+02</c:v>
                </c:pt>
                <c:pt idx="97322">
                  <c:v>6.20E+02</c:v>
                </c:pt>
                <c:pt idx="97323">
                  <c:v>6.20E+02</c:v>
                </c:pt>
                <c:pt idx="97324">
                  <c:v>6.20E+02</c:v>
                </c:pt>
                <c:pt idx="97325">
                  <c:v>6.20E+02</c:v>
                </c:pt>
                <c:pt idx="97326">
                  <c:v>6.20E+02</c:v>
                </c:pt>
                <c:pt idx="97327">
                  <c:v>6.20E+02</c:v>
                </c:pt>
                <c:pt idx="97328">
                  <c:v>6.20E+02</c:v>
                </c:pt>
                <c:pt idx="97329">
                  <c:v>6.20E+02</c:v>
                </c:pt>
                <c:pt idx="97330">
                  <c:v>6.20E+02</c:v>
                </c:pt>
                <c:pt idx="97331">
                  <c:v>6.20E+02</c:v>
                </c:pt>
                <c:pt idx="97332">
                  <c:v>6.20E+02</c:v>
                </c:pt>
                <c:pt idx="97333">
                  <c:v>6.20E+02</c:v>
                </c:pt>
                <c:pt idx="97334">
                  <c:v>6.20E+02</c:v>
                </c:pt>
                <c:pt idx="97335">
                  <c:v>6.20E+02</c:v>
                </c:pt>
                <c:pt idx="97336">
                  <c:v>6.20E+02</c:v>
                </c:pt>
                <c:pt idx="97337">
                  <c:v>6.20E+02</c:v>
                </c:pt>
                <c:pt idx="97338">
                  <c:v>6.20E+02</c:v>
                </c:pt>
                <c:pt idx="97339">
                  <c:v>6.20E+02</c:v>
                </c:pt>
                <c:pt idx="97340">
                  <c:v>6.20E+02</c:v>
                </c:pt>
                <c:pt idx="97341">
                  <c:v>6.20E+02</c:v>
                </c:pt>
                <c:pt idx="97342">
                  <c:v>6.20E+02</c:v>
                </c:pt>
                <c:pt idx="97343">
                  <c:v>6.20E+02</c:v>
                </c:pt>
                <c:pt idx="97344">
                  <c:v>6.20E+02</c:v>
                </c:pt>
                <c:pt idx="97345">
                  <c:v>6.20E+02</c:v>
                </c:pt>
                <c:pt idx="97346">
                  <c:v>6.20E+02</c:v>
                </c:pt>
                <c:pt idx="97347">
                  <c:v>6.20E+02</c:v>
                </c:pt>
                <c:pt idx="97348">
                  <c:v>6.20E+02</c:v>
                </c:pt>
                <c:pt idx="97349">
                  <c:v>6.20E+02</c:v>
                </c:pt>
                <c:pt idx="97350">
                  <c:v>6.20E+02</c:v>
                </c:pt>
                <c:pt idx="97351">
                  <c:v>6.20E+02</c:v>
                </c:pt>
                <c:pt idx="97352">
                  <c:v>6.20E+02</c:v>
                </c:pt>
                <c:pt idx="97353">
                  <c:v>6.20E+02</c:v>
                </c:pt>
                <c:pt idx="97354">
                  <c:v>6.20E+02</c:v>
                </c:pt>
                <c:pt idx="97355">
                  <c:v>6.20E+02</c:v>
                </c:pt>
                <c:pt idx="97356">
                  <c:v>6.20E+02</c:v>
                </c:pt>
                <c:pt idx="97357">
                  <c:v>6.20E+02</c:v>
                </c:pt>
                <c:pt idx="97358">
                  <c:v>6.20E+02</c:v>
                </c:pt>
                <c:pt idx="97359">
                  <c:v>6.20E+02</c:v>
                </c:pt>
                <c:pt idx="97360">
                  <c:v>6.20E+02</c:v>
                </c:pt>
                <c:pt idx="97361">
                  <c:v>6.20E+02</c:v>
                </c:pt>
                <c:pt idx="97362">
                  <c:v>6.20E+02</c:v>
                </c:pt>
                <c:pt idx="97363">
                  <c:v>6.20E+02</c:v>
                </c:pt>
                <c:pt idx="97364">
                  <c:v>6.20E+02</c:v>
                </c:pt>
                <c:pt idx="97365">
                  <c:v>6.20E+02</c:v>
                </c:pt>
                <c:pt idx="97366">
                  <c:v>6.20E+02</c:v>
                </c:pt>
                <c:pt idx="97367">
                  <c:v>6.20E+02</c:v>
                </c:pt>
                <c:pt idx="97368">
                  <c:v>6.20E+02</c:v>
                </c:pt>
                <c:pt idx="97369">
                  <c:v>6.20E+02</c:v>
                </c:pt>
                <c:pt idx="97370">
                  <c:v>6.20E+02</c:v>
                </c:pt>
                <c:pt idx="97371">
                  <c:v>6.20E+02</c:v>
                </c:pt>
                <c:pt idx="97372">
                  <c:v>6.20E+02</c:v>
                </c:pt>
                <c:pt idx="97373">
                  <c:v>6.20E+02</c:v>
                </c:pt>
                <c:pt idx="97374">
                  <c:v>6.20E+02</c:v>
                </c:pt>
                <c:pt idx="97375">
                  <c:v>6.20E+02</c:v>
                </c:pt>
                <c:pt idx="97376">
                  <c:v>6.20E+02</c:v>
                </c:pt>
                <c:pt idx="97377">
                  <c:v>6.20E+02</c:v>
                </c:pt>
                <c:pt idx="97378">
                  <c:v>6.20E+02</c:v>
                </c:pt>
                <c:pt idx="97379">
                  <c:v>6.20E+02</c:v>
                </c:pt>
                <c:pt idx="97380">
                  <c:v>6.20E+02</c:v>
                </c:pt>
                <c:pt idx="97381">
                  <c:v>6.20E+02</c:v>
                </c:pt>
                <c:pt idx="97382">
                  <c:v>6.20E+02</c:v>
                </c:pt>
                <c:pt idx="97383">
                  <c:v>6.20E+02</c:v>
                </c:pt>
                <c:pt idx="97384">
                  <c:v>6.20E+02</c:v>
                </c:pt>
                <c:pt idx="97385">
                  <c:v>6.20E+02</c:v>
                </c:pt>
                <c:pt idx="97386">
                  <c:v>6.20E+02</c:v>
                </c:pt>
                <c:pt idx="97387">
                  <c:v>6.20E+02</c:v>
                </c:pt>
                <c:pt idx="97388">
                  <c:v>6.20E+02</c:v>
                </c:pt>
                <c:pt idx="97389">
                  <c:v>6.20E+02</c:v>
                </c:pt>
                <c:pt idx="97390">
                  <c:v>6.20E+02</c:v>
                </c:pt>
                <c:pt idx="97391">
                  <c:v>6.20E+02</c:v>
                </c:pt>
                <c:pt idx="97392">
                  <c:v>6.20E+02</c:v>
                </c:pt>
                <c:pt idx="97393">
                  <c:v>6.20E+02</c:v>
                </c:pt>
                <c:pt idx="97394">
                  <c:v>6.20E+02</c:v>
                </c:pt>
                <c:pt idx="97395">
                  <c:v>6.20E+02</c:v>
                </c:pt>
                <c:pt idx="97396">
                  <c:v>6.20E+02</c:v>
                </c:pt>
                <c:pt idx="97397">
                  <c:v>6.20E+02</c:v>
                </c:pt>
                <c:pt idx="97398">
                  <c:v>6.20E+02</c:v>
                </c:pt>
                <c:pt idx="97399">
                  <c:v>6.20E+02</c:v>
                </c:pt>
                <c:pt idx="97400">
                  <c:v>6.20E+02</c:v>
                </c:pt>
                <c:pt idx="97401">
                  <c:v>6.20E+02</c:v>
                </c:pt>
                <c:pt idx="97402">
                  <c:v>6.20E+02</c:v>
                </c:pt>
                <c:pt idx="97403">
                  <c:v>6.20E+02</c:v>
                </c:pt>
                <c:pt idx="97404">
                  <c:v>6.20E+02</c:v>
                </c:pt>
                <c:pt idx="97405">
                  <c:v>6.20E+02</c:v>
                </c:pt>
                <c:pt idx="97406">
                  <c:v>6.20E+02</c:v>
                </c:pt>
                <c:pt idx="97407">
                  <c:v>6.20E+02</c:v>
                </c:pt>
                <c:pt idx="97408">
                  <c:v>6.20E+02</c:v>
                </c:pt>
                <c:pt idx="97409">
                  <c:v>6.20E+02</c:v>
                </c:pt>
                <c:pt idx="97410">
                  <c:v>6.20E+02</c:v>
                </c:pt>
                <c:pt idx="97411">
                  <c:v>6.20E+02</c:v>
                </c:pt>
                <c:pt idx="97412">
                  <c:v>6.20E+02</c:v>
                </c:pt>
                <c:pt idx="97413">
                  <c:v>6.20E+02</c:v>
                </c:pt>
                <c:pt idx="97414">
                  <c:v>6.20E+02</c:v>
                </c:pt>
                <c:pt idx="97415">
                  <c:v>6.20E+02</c:v>
                </c:pt>
                <c:pt idx="97416">
                  <c:v>6.20E+02</c:v>
                </c:pt>
                <c:pt idx="97417">
                  <c:v>6.20E+02</c:v>
                </c:pt>
                <c:pt idx="97418">
                  <c:v>6.20E+02</c:v>
                </c:pt>
                <c:pt idx="97419">
                  <c:v>6.20E+02</c:v>
                </c:pt>
                <c:pt idx="97420">
                  <c:v>6.20E+02</c:v>
                </c:pt>
                <c:pt idx="97421">
                  <c:v>6.20E+02</c:v>
                </c:pt>
                <c:pt idx="97422">
                  <c:v>6.20E+02</c:v>
                </c:pt>
                <c:pt idx="97423">
                  <c:v>6.20E+02</c:v>
                </c:pt>
                <c:pt idx="97424">
                  <c:v>6.20E+02</c:v>
                </c:pt>
                <c:pt idx="97425">
                  <c:v>6.20E+02</c:v>
                </c:pt>
                <c:pt idx="97426">
                  <c:v>6.20E+02</c:v>
                </c:pt>
                <c:pt idx="97427">
                  <c:v>6.20E+02</c:v>
                </c:pt>
                <c:pt idx="97428">
                  <c:v>6.20E+02</c:v>
                </c:pt>
                <c:pt idx="97429">
                  <c:v>6.20E+02</c:v>
                </c:pt>
                <c:pt idx="97430">
                  <c:v>6.20E+02</c:v>
                </c:pt>
                <c:pt idx="97431">
                  <c:v>6.20E+02</c:v>
                </c:pt>
                <c:pt idx="97432">
                  <c:v>6.20E+02</c:v>
                </c:pt>
                <c:pt idx="97433">
                  <c:v>6.20E+02</c:v>
                </c:pt>
                <c:pt idx="97434">
                  <c:v>6.20E+02</c:v>
                </c:pt>
                <c:pt idx="97435">
                  <c:v>6.20E+02</c:v>
                </c:pt>
                <c:pt idx="97436">
                  <c:v>6.20E+02</c:v>
                </c:pt>
                <c:pt idx="97437">
                  <c:v>6.20E+02</c:v>
                </c:pt>
                <c:pt idx="97438">
                  <c:v>6.20E+02</c:v>
                </c:pt>
                <c:pt idx="97439">
                  <c:v>6.20E+02</c:v>
                </c:pt>
                <c:pt idx="97440">
                  <c:v>6.20E+02</c:v>
                </c:pt>
                <c:pt idx="97441">
                  <c:v>6.20E+02</c:v>
                </c:pt>
                <c:pt idx="97442">
                  <c:v>6.20E+02</c:v>
                </c:pt>
                <c:pt idx="97443">
                  <c:v>6.20E+02</c:v>
                </c:pt>
                <c:pt idx="97444">
                  <c:v>6.20E+02</c:v>
                </c:pt>
                <c:pt idx="97445">
                  <c:v>6.20E+02</c:v>
                </c:pt>
                <c:pt idx="97446">
                  <c:v>6.20E+02</c:v>
                </c:pt>
                <c:pt idx="97447">
                  <c:v>6.20E+02</c:v>
                </c:pt>
                <c:pt idx="97448">
                  <c:v>6.20E+02</c:v>
                </c:pt>
                <c:pt idx="97449">
                  <c:v>6.20E+02</c:v>
                </c:pt>
                <c:pt idx="97450">
                  <c:v>6.20E+02</c:v>
                </c:pt>
                <c:pt idx="97451">
                  <c:v>6.20E+02</c:v>
                </c:pt>
                <c:pt idx="97452">
                  <c:v>6.20E+02</c:v>
                </c:pt>
                <c:pt idx="97453">
                  <c:v>6.20E+02</c:v>
                </c:pt>
                <c:pt idx="97454">
                  <c:v>6.20E+02</c:v>
                </c:pt>
                <c:pt idx="97455">
                  <c:v>6.20E+02</c:v>
                </c:pt>
                <c:pt idx="97456">
                  <c:v>6.20E+02</c:v>
                </c:pt>
                <c:pt idx="97457">
                  <c:v>6.20E+02</c:v>
                </c:pt>
                <c:pt idx="97458">
                  <c:v>6.20E+02</c:v>
                </c:pt>
                <c:pt idx="97459">
                  <c:v>6.20E+02</c:v>
                </c:pt>
                <c:pt idx="97460">
                  <c:v>6.20E+02</c:v>
                </c:pt>
                <c:pt idx="97461">
                  <c:v>6.20E+02</c:v>
                </c:pt>
                <c:pt idx="97462">
                  <c:v>6.20E+02</c:v>
                </c:pt>
                <c:pt idx="97463">
                  <c:v>6.20E+02</c:v>
                </c:pt>
                <c:pt idx="97464">
                  <c:v>6.20E+02</c:v>
                </c:pt>
                <c:pt idx="97465">
                  <c:v>6.20E+02</c:v>
                </c:pt>
                <c:pt idx="97466">
                  <c:v>6.20E+02</c:v>
                </c:pt>
                <c:pt idx="97467">
                  <c:v>6.20E+02</c:v>
                </c:pt>
                <c:pt idx="97468">
                  <c:v>6.20E+02</c:v>
                </c:pt>
                <c:pt idx="97469">
                  <c:v>6.20E+02</c:v>
                </c:pt>
                <c:pt idx="97470">
                  <c:v>6.20E+02</c:v>
                </c:pt>
                <c:pt idx="97471">
                  <c:v>6.20E+02</c:v>
                </c:pt>
                <c:pt idx="97472">
                  <c:v>6.20E+02</c:v>
                </c:pt>
                <c:pt idx="97473">
                  <c:v>6.20E+02</c:v>
                </c:pt>
                <c:pt idx="97474">
                  <c:v>6.20E+02</c:v>
                </c:pt>
                <c:pt idx="97475">
                  <c:v>6.20E+02</c:v>
                </c:pt>
                <c:pt idx="97476">
                  <c:v>6.20E+02</c:v>
                </c:pt>
                <c:pt idx="97477">
                  <c:v>6.20E+02</c:v>
                </c:pt>
                <c:pt idx="97478">
                  <c:v>6.20E+02</c:v>
                </c:pt>
                <c:pt idx="97479">
                  <c:v>6.20E+02</c:v>
                </c:pt>
                <c:pt idx="97480">
                  <c:v>6.20E+02</c:v>
                </c:pt>
                <c:pt idx="97481">
                  <c:v>6.20E+02</c:v>
                </c:pt>
                <c:pt idx="97482">
                  <c:v>6.20E+02</c:v>
                </c:pt>
                <c:pt idx="97483">
                  <c:v>6.20E+02</c:v>
                </c:pt>
                <c:pt idx="97484">
                  <c:v>6.20E+02</c:v>
                </c:pt>
                <c:pt idx="97485">
                  <c:v>6.20E+02</c:v>
                </c:pt>
                <c:pt idx="97486">
                  <c:v>6.20E+02</c:v>
                </c:pt>
                <c:pt idx="97487">
                  <c:v>6.20E+02</c:v>
                </c:pt>
                <c:pt idx="97488">
                  <c:v>6.20E+02</c:v>
                </c:pt>
                <c:pt idx="97489">
                  <c:v>6.20E+02</c:v>
                </c:pt>
                <c:pt idx="97490">
                  <c:v>6.20E+02</c:v>
                </c:pt>
                <c:pt idx="97491">
                  <c:v>6.20E+02</c:v>
                </c:pt>
                <c:pt idx="97492">
                  <c:v>6.20E+02</c:v>
                </c:pt>
                <c:pt idx="97493">
                  <c:v>6.20E+02</c:v>
                </c:pt>
                <c:pt idx="97494">
                  <c:v>6.20E+02</c:v>
                </c:pt>
                <c:pt idx="97495">
                  <c:v>6.20E+02</c:v>
                </c:pt>
                <c:pt idx="97496">
                  <c:v>6.20E+02</c:v>
                </c:pt>
                <c:pt idx="97497">
                  <c:v>6.20E+02</c:v>
                </c:pt>
                <c:pt idx="97498">
                  <c:v>6.20E+02</c:v>
                </c:pt>
                <c:pt idx="97499">
                  <c:v>6.20E+02</c:v>
                </c:pt>
                <c:pt idx="97500">
                  <c:v>6.20E+02</c:v>
                </c:pt>
                <c:pt idx="97501">
                  <c:v>6.20E+02</c:v>
                </c:pt>
                <c:pt idx="97502">
                  <c:v>6.20E+02</c:v>
                </c:pt>
                <c:pt idx="97503">
                  <c:v>6.20E+02</c:v>
                </c:pt>
                <c:pt idx="97504">
                  <c:v>6.20E+02</c:v>
                </c:pt>
                <c:pt idx="97505">
                  <c:v>6.20E+02</c:v>
                </c:pt>
                <c:pt idx="97506">
                  <c:v>6.20E+02</c:v>
                </c:pt>
                <c:pt idx="97507">
                  <c:v>6.20E+02</c:v>
                </c:pt>
                <c:pt idx="97508">
                  <c:v>6.20E+02</c:v>
                </c:pt>
                <c:pt idx="97509">
                  <c:v>6.20E+02</c:v>
                </c:pt>
                <c:pt idx="97510">
                  <c:v>6.20E+02</c:v>
                </c:pt>
                <c:pt idx="97511">
                  <c:v>6.20E+02</c:v>
                </c:pt>
                <c:pt idx="97512">
                  <c:v>6.20E+02</c:v>
                </c:pt>
                <c:pt idx="97513">
                  <c:v>6.20E+02</c:v>
                </c:pt>
                <c:pt idx="97514">
                  <c:v>6.20E+02</c:v>
                </c:pt>
                <c:pt idx="97515">
                  <c:v>6.20E+02</c:v>
                </c:pt>
                <c:pt idx="97516">
                  <c:v>6.20E+02</c:v>
                </c:pt>
                <c:pt idx="97517">
                  <c:v>6.20E+02</c:v>
                </c:pt>
                <c:pt idx="97518">
                  <c:v>6.20E+02</c:v>
                </c:pt>
                <c:pt idx="97519">
                  <c:v>6.20E+02</c:v>
                </c:pt>
                <c:pt idx="97520">
                  <c:v>6.20E+02</c:v>
                </c:pt>
                <c:pt idx="97521">
                  <c:v>6.20E+02</c:v>
                </c:pt>
                <c:pt idx="97522">
                  <c:v>6.20E+02</c:v>
                </c:pt>
                <c:pt idx="97523">
                  <c:v>6.20E+02</c:v>
                </c:pt>
                <c:pt idx="97524">
                  <c:v>6.20E+02</c:v>
                </c:pt>
                <c:pt idx="97525">
                  <c:v>6.20E+02</c:v>
                </c:pt>
                <c:pt idx="97526">
                  <c:v>6.20E+02</c:v>
                </c:pt>
                <c:pt idx="97527">
                  <c:v>6.20E+02</c:v>
                </c:pt>
                <c:pt idx="97528">
                  <c:v>6.20E+02</c:v>
                </c:pt>
                <c:pt idx="97529">
                  <c:v>6.20E+02</c:v>
                </c:pt>
                <c:pt idx="97530">
                  <c:v>6.20E+02</c:v>
                </c:pt>
                <c:pt idx="97531">
                  <c:v>6.20E+02</c:v>
                </c:pt>
                <c:pt idx="97532">
                  <c:v>6.20E+02</c:v>
                </c:pt>
                <c:pt idx="97533">
                  <c:v>6.20E+02</c:v>
                </c:pt>
                <c:pt idx="97534">
                  <c:v>6.20E+02</c:v>
                </c:pt>
                <c:pt idx="97535">
                  <c:v>6.20E+02</c:v>
                </c:pt>
                <c:pt idx="97536">
                  <c:v>6.20E+02</c:v>
                </c:pt>
                <c:pt idx="97537">
                  <c:v>6.20E+02</c:v>
                </c:pt>
                <c:pt idx="97538">
                  <c:v>6.20E+02</c:v>
                </c:pt>
                <c:pt idx="97539">
                  <c:v>6.20E+02</c:v>
                </c:pt>
                <c:pt idx="97540">
                  <c:v>6.20E+02</c:v>
                </c:pt>
                <c:pt idx="97541">
                  <c:v>6.20E+02</c:v>
                </c:pt>
                <c:pt idx="97542">
                  <c:v>6.20E+02</c:v>
                </c:pt>
                <c:pt idx="97543">
                  <c:v>6.20E+02</c:v>
                </c:pt>
                <c:pt idx="97544">
                  <c:v>6.20E+02</c:v>
                </c:pt>
                <c:pt idx="97545">
                  <c:v>6.20E+02</c:v>
                </c:pt>
                <c:pt idx="97546">
                  <c:v>6.20E+02</c:v>
                </c:pt>
                <c:pt idx="97547">
                  <c:v>6.20E+02</c:v>
                </c:pt>
                <c:pt idx="97548">
                  <c:v>6.20E+02</c:v>
                </c:pt>
                <c:pt idx="97549">
                  <c:v>6.20E+02</c:v>
                </c:pt>
                <c:pt idx="97550">
                  <c:v>6.20E+02</c:v>
                </c:pt>
                <c:pt idx="97551">
                  <c:v>6.20E+02</c:v>
                </c:pt>
                <c:pt idx="97552">
                  <c:v>6.20E+02</c:v>
                </c:pt>
                <c:pt idx="97553">
                  <c:v>6.20E+02</c:v>
                </c:pt>
                <c:pt idx="97554">
                  <c:v>6.20E+02</c:v>
                </c:pt>
                <c:pt idx="97555">
                  <c:v>6.20E+02</c:v>
                </c:pt>
                <c:pt idx="97556">
                  <c:v>6.20E+02</c:v>
                </c:pt>
                <c:pt idx="97557">
                  <c:v>6.20E+02</c:v>
                </c:pt>
                <c:pt idx="97558">
                  <c:v>6.20E+02</c:v>
                </c:pt>
                <c:pt idx="97559">
                  <c:v>6.20E+02</c:v>
                </c:pt>
                <c:pt idx="97560">
                  <c:v>6.20E+02</c:v>
                </c:pt>
                <c:pt idx="97561">
                  <c:v>6.20E+02</c:v>
                </c:pt>
                <c:pt idx="97562">
                  <c:v>6.20E+02</c:v>
                </c:pt>
                <c:pt idx="97563">
                  <c:v>6.20E+02</c:v>
                </c:pt>
                <c:pt idx="97564">
                  <c:v>6.20E+02</c:v>
                </c:pt>
                <c:pt idx="97565">
                  <c:v>6.20E+02</c:v>
                </c:pt>
                <c:pt idx="97566">
                  <c:v>6.20E+02</c:v>
                </c:pt>
                <c:pt idx="97567">
                  <c:v>6.20E+02</c:v>
                </c:pt>
                <c:pt idx="97568">
                  <c:v>6.20E+02</c:v>
                </c:pt>
                <c:pt idx="97569">
                  <c:v>6.20E+02</c:v>
                </c:pt>
                <c:pt idx="97570">
                  <c:v>6.20E+02</c:v>
                </c:pt>
                <c:pt idx="97571">
                  <c:v>6.20E+02</c:v>
                </c:pt>
                <c:pt idx="97572">
                  <c:v>6.20E+02</c:v>
                </c:pt>
                <c:pt idx="97573">
                  <c:v>6.20E+02</c:v>
                </c:pt>
                <c:pt idx="97574">
                  <c:v>6.20E+02</c:v>
                </c:pt>
                <c:pt idx="97575">
                  <c:v>6.20E+02</c:v>
                </c:pt>
                <c:pt idx="97576">
                  <c:v>6.20E+02</c:v>
                </c:pt>
                <c:pt idx="97577">
                  <c:v>6.20E+02</c:v>
                </c:pt>
                <c:pt idx="97578">
                  <c:v>6.20E+02</c:v>
                </c:pt>
                <c:pt idx="97579">
                  <c:v>6.20E+02</c:v>
                </c:pt>
                <c:pt idx="97580">
                  <c:v>6.20E+02</c:v>
                </c:pt>
                <c:pt idx="97581">
                  <c:v>6.20E+02</c:v>
                </c:pt>
                <c:pt idx="97582">
                  <c:v>6.20E+02</c:v>
                </c:pt>
                <c:pt idx="97583">
                  <c:v>6.20E+02</c:v>
                </c:pt>
                <c:pt idx="97584">
                  <c:v>6.20E+02</c:v>
                </c:pt>
                <c:pt idx="97585">
                  <c:v>6.20E+02</c:v>
                </c:pt>
                <c:pt idx="97586">
                  <c:v>6.20E+02</c:v>
                </c:pt>
                <c:pt idx="97587">
                  <c:v>6.20E+02</c:v>
                </c:pt>
                <c:pt idx="97588">
                  <c:v>6.20E+02</c:v>
                </c:pt>
                <c:pt idx="97589">
                  <c:v>6.20E+02</c:v>
                </c:pt>
                <c:pt idx="97590">
                  <c:v>6.20E+02</c:v>
                </c:pt>
                <c:pt idx="97591">
                  <c:v>6.20E+02</c:v>
                </c:pt>
                <c:pt idx="97592">
                  <c:v>6.20E+02</c:v>
                </c:pt>
                <c:pt idx="97593">
                  <c:v>6.20E+02</c:v>
                </c:pt>
                <c:pt idx="97594">
                  <c:v>6.20E+02</c:v>
                </c:pt>
                <c:pt idx="97595">
                  <c:v>6.20E+02</c:v>
                </c:pt>
                <c:pt idx="97596">
                  <c:v>6.20E+02</c:v>
                </c:pt>
                <c:pt idx="97597">
                  <c:v>6.20E+02</c:v>
                </c:pt>
                <c:pt idx="97598">
                  <c:v>6.20E+02</c:v>
                </c:pt>
                <c:pt idx="97599">
                  <c:v>6.20E+02</c:v>
                </c:pt>
                <c:pt idx="97600">
                  <c:v>6.20E+02</c:v>
                </c:pt>
                <c:pt idx="97601">
                  <c:v>6.20E+02</c:v>
                </c:pt>
                <c:pt idx="97602">
                  <c:v>6.20E+02</c:v>
                </c:pt>
                <c:pt idx="97603">
                  <c:v>6.20E+02</c:v>
                </c:pt>
                <c:pt idx="97604">
                  <c:v>6.20E+02</c:v>
                </c:pt>
                <c:pt idx="97605">
                  <c:v>6.20E+02</c:v>
                </c:pt>
                <c:pt idx="97606">
                  <c:v>6.20E+02</c:v>
                </c:pt>
                <c:pt idx="97607">
                  <c:v>6.20E+02</c:v>
                </c:pt>
                <c:pt idx="97608">
                  <c:v>6.20E+02</c:v>
                </c:pt>
                <c:pt idx="97609">
                  <c:v>6.20E+02</c:v>
                </c:pt>
                <c:pt idx="97610">
                  <c:v>6.20E+02</c:v>
                </c:pt>
                <c:pt idx="97611">
                  <c:v>6.20E+02</c:v>
                </c:pt>
                <c:pt idx="97612">
                  <c:v>6.20E+02</c:v>
                </c:pt>
                <c:pt idx="97613">
                  <c:v>6.20E+02</c:v>
                </c:pt>
                <c:pt idx="97614">
                  <c:v>6.20E+02</c:v>
                </c:pt>
                <c:pt idx="97615">
                  <c:v>6.20E+02</c:v>
                </c:pt>
                <c:pt idx="97616">
                  <c:v>6.20E+02</c:v>
                </c:pt>
                <c:pt idx="97617">
                  <c:v>6.20E+02</c:v>
                </c:pt>
                <c:pt idx="97618">
                  <c:v>6.20E+02</c:v>
                </c:pt>
                <c:pt idx="97619">
                  <c:v>6.20E+02</c:v>
                </c:pt>
                <c:pt idx="97620">
                  <c:v>6.20E+02</c:v>
                </c:pt>
                <c:pt idx="97621">
                  <c:v>6.20E+02</c:v>
                </c:pt>
                <c:pt idx="97622">
                  <c:v>6.20E+02</c:v>
                </c:pt>
                <c:pt idx="97623">
                  <c:v>6.20E+02</c:v>
                </c:pt>
                <c:pt idx="97624">
                  <c:v>6.20E+02</c:v>
                </c:pt>
                <c:pt idx="97625">
                  <c:v>6.20E+02</c:v>
                </c:pt>
                <c:pt idx="97626">
                  <c:v>6.20E+02</c:v>
                </c:pt>
                <c:pt idx="97627">
                  <c:v>6.20E+02</c:v>
                </c:pt>
                <c:pt idx="97628">
                  <c:v>6.20E+02</c:v>
                </c:pt>
                <c:pt idx="97629">
                  <c:v>6.20E+02</c:v>
                </c:pt>
                <c:pt idx="97630">
                  <c:v>6.20E+02</c:v>
                </c:pt>
                <c:pt idx="97631">
                  <c:v>6.20E+02</c:v>
                </c:pt>
                <c:pt idx="97632">
                  <c:v>6.20E+02</c:v>
                </c:pt>
                <c:pt idx="97633">
                  <c:v>6.20E+02</c:v>
                </c:pt>
                <c:pt idx="97634">
                  <c:v>6.20E+02</c:v>
                </c:pt>
                <c:pt idx="97635">
                  <c:v>6.20E+02</c:v>
                </c:pt>
                <c:pt idx="97636">
                  <c:v>6.20E+02</c:v>
                </c:pt>
                <c:pt idx="97637">
                  <c:v>6.20E+02</c:v>
                </c:pt>
                <c:pt idx="97638">
                  <c:v>6.20E+02</c:v>
                </c:pt>
                <c:pt idx="97639">
                  <c:v>6.20E+02</c:v>
                </c:pt>
                <c:pt idx="97640">
                  <c:v>6.20E+02</c:v>
                </c:pt>
                <c:pt idx="97641">
                  <c:v>6.20E+02</c:v>
                </c:pt>
                <c:pt idx="97642">
                  <c:v>6.20E+02</c:v>
                </c:pt>
                <c:pt idx="97643">
                  <c:v>6.20E+02</c:v>
                </c:pt>
                <c:pt idx="97644">
                  <c:v>6.20E+02</c:v>
                </c:pt>
                <c:pt idx="97645">
                  <c:v>6.20E+02</c:v>
                </c:pt>
                <c:pt idx="97646">
                  <c:v>6.20E+02</c:v>
                </c:pt>
                <c:pt idx="97647">
                  <c:v>6.20E+02</c:v>
                </c:pt>
                <c:pt idx="97648">
                  <c:v>6.20E+02</c:v>
                </c:pt>
                <c:pt idx="97649">
                  <c:v>6.20E+02</c:v>
                </c:pt>
                <c:pt idx="97650">
                  <c:v>6.20E+02</c:v>
                </c:pt>
                <c:pt idx="97651">
                  <c:v>6.20E+02</c:v>
                </c:pt>
                <c:pt idx="97652">
                  <c:v>6.20E+02</c:v>
                </c:pt>
                <c:pt idx="97653">
                  <c:v>6.20E+02</c:v>
                </c:pt>
                <c:pt idx="97654">
                  <c:v>6.20E+02</c:v>
                </c:pt>
                <c:pt idx="97655">
                  <c:v>6.20E+02</c:v>
                </c:pt>
                <c:pt idx="97656">
                  <c:v>6.20E+02</c:v>
                </c:pt>
                <c:pt idx="97657">
                  <c:v>6.20E+02</c:v>
                </c:pt>
                <c:pt idx="97658">
                  <c:v>6.20E+02</c:v>
                </c:pt>
                <c:pt idx="97659">
                  <c:v>6.20E+02</c:v>
                </c:pt>
                <c:pt idx="97660">
                  <c:v>6.20E+02</c:v>
                </c:pt>
                <c:pt idx="97661">
                  <c:v>6.20E+02</c:v>
                </c:pt>
                <c:pt idx="97662">
                  <c:v>6.20E+02</c:v>
                </c:pt>
                <c:pt idx="97663">
                  <c:v>6.20E+02</c:v>
                </c:pt>
                <c:pt idx="97664">
                  <c:v>6.20E+02</c:v>
                </c:pt>
                <c:pt idx="97665">
                  <c:v>6.20E+02</c:v>
                </c:pt>
                <c:pt idx="97666">
                  <c:v>6.20E+02</c:v>
                </c:pt>
                <c:pt idx="97667">
                  <c:v>6.20E+02</c:v>
                </c:pt>
                <c:pt idx="97668">
                  <c:v>6.20E+02</c:v>
                </c:pt>
                <c:pt idx="97669">
                  <c:v>6.20E+02</c:v>
                </c:pt>
                <c:pt idx="97670">
                  <c:v>6.20E+02</c:v>
                </c:pt>
                <c:pt idx="97671">
                  <c:v>6.20E+02</c:v>
                </c:pt>
                <c:pt idx="97672">
                  <c:v>6.20E+02</c:v>
                </c:pt>
                <c:pt idx="97673">
                  <c:v>6.20E+02</c:v>
                </c:pt>
                <c:pt idx="97674">
                  <c:v>6.20E+02</c:v>
                </c:pt>
                <c:pt idx="97675">
                  <c:v>6.20E+02</c:v>
                </c:pt>
                <c:pt idx="97676">
                  <c:v>6.20E+02</c:v>
                </c:pt>
                <c:pt idx="97677">
                  <c:v>6.20E+02</c:v>
                </c:pt>
                <c:pt idx="97678">
                  <c:v>6.20E+02</c:v>
                </c:pt>
                <c:pt idx="97679">
                  <c:v>6.20E+02</c:v>
                </c:pt>
                <c:pt idx="97680">
                  <c:v>6.20E+02</c:v>
                </c:pt>
                <c:pt idx="97681">
                  <c:v>6.20E+02</c:v>
                </c:pt>
                <c:pt idx="97682">
                  <c:v>6.20E+02</c:v>
                </c:pt>
                <c:pt idx="97683">
                  <c:v>6.20E+02</c:v>
                </c:pt>
                <c:pt idx="97684">
                  <c:v>6.20E+02</c:v>
                </c:pt>
                <c:pt idx="97685">
                  <c:v>6.20E+02</c:v>
                </c:pt>
                <c:pt idx="97686">
                  <c:v>6.20E+02</c:v>
                </c:pt>
                <c:pt idx="97687">
                  <c:v>6.20E+02</c:v>
                </c:pt>
                <c:pt idx="97688">
                  <c:v>6.20E+02</c:v>
                </c:pt>
                <c:pt idx="97689">
                  <c:v>6.20E+02</c:v>
                </c:pt>
                <c:pt idx="97690">
                  <c:v>6.20E+02</c:v>
                </c:pt>
                <c:pt idx="97691">
                  <c:v>6.20E+02</c:v>
                </c:pt>
                <c:pt idx="97692">
                  <c:v>6.20E+02</c:v>
                </c:pt>
                <c:pt idx="97693">
                  <c:v>6.20E+02</c:v>
                </c:pt>
                <c:pt idx="97694">
                  <c:v>6.20E+02</c:v>
                </c:pt>
                <c:pt idx="97695">
                  <c:v>6.20E+02</c:v>
                </c:pt>
                <c:pt idx="97696">
                  <c:v>6.20E+02</c:v>
                </c:pt>
                <c:pt idx="97697">
                  <c:v>6.20E+02</c:v>
                </c:pt>
                <c:pt idx="97698">
                  <c:v>6.20E+02</c:v>
                </c:pt>
                <c:pt idx="97699">
                  <c:v>6.20E+02</c:v>
                </c:pt>
                <c:pt idx="97700">
                  <c:v>6.20E+02</c:v>
                </c:pt>
                <c:pt idx="97701">
                  <c:v>6.20E+02</c:v>
                </c:pt>
                <c:pt idx="97702">
                  <c:v>6.20E+02</c:v>
                </c:pt>
                <c:pt idx="97703">
                  <c:v>6.20E+02</c:v>
                </c:pt>
                <c:pt idx="97704">
                  <c:v>6.20E+02</c:v>
                </c:pt>
                <c:pt idx="97705">
                  <c:v>6.20E+02</c:v>
                </c:pt>
                <c:pt idx="97706">
                  <c:v>6.20E+02</c:v>
                </c:pt>
                <c:pt idx="97707">
                  <c:v>6.20E+02</c:v>
                </c:pt>
                <c:pt idx="97708">
                  <c:v>6.20E+02</c:v>
                </c:pt>
                <c:pt idx="97709">
                  <c:v>6.20E+02</c:v>
                </c:pt>
                <c:pt idx="97710">
                  <c:v>6.20E+02</c:v>
                </c:pt>
                <c:pt idx="97711">
                  <c:v>6.20E+02</c:v>
                </c:pt>
                <c:pt idx="97712">
                  <c:v>6.20E+02</c:v>
                </c:pt>
                <c:pt idx="97713">
                  <c:v>6.20E+02</c:v>
                </c:pt>
                <c:pt idx="97714">
                  <c:v>6.20E+02</c:v>
                </c:pt>
                <c:pt idx="97715">
                  <c:v>6.20E+02</c:v>
                </c:pt>
                <c:pt idx="97716">
                  <c:v>6.20E+02</c:v>
                </c:pt>
                <c:pt idx="97717">
                  <c:v>6.20E+02</c:v>
                </c:pt>
                <c:pt idx="97718">
                  <c:v>6.20E+02</c:v>
                </c:pt>
                <c:pt idx="97719">
                  <c:v>6.20E+02</c:v>
                </c:pt>
                <c:pt idx="97720">
                  <c:v>6.20E+02</c:v>
                </c:pt>
                <c:pt idx="97721">
                  <c:v>6.20E+02</c:v>
                </c:pt>
                <c:pt idx="97722">
                  <c:v>6.20E+02</c:v>
                </c:pt>
                <c:pt idx="97723">
                  <c:v>6.20E+02</c:v>
                </c:pt>
                <c:pt idx="97724">
                  <c:v>6.20E+02</c:v>
                </c:pt>
                <c:pt idx="97725">
                  <c:v>6.20E+02</c:v>
                </c:pt>
                <c:pt idx="97726">
                  <c:v>6.20E+02</c:v>
                </c:pt>
                <c:pt idx="97727">
                  <c:v>6.20E+02</c:v>
                </c:pt>
                <c:pt idx="97728">
                  <c:v>6.20E+02</c:v>
                </c:pt>
                <c:pt idx="97729">
                  <c:v>6.20E+02</c:v>
                </c:pt>
                <c:pt idx="97730">
                  <c:v>6.20E+02</c:v>
                </c:pt>
                <c:pt idx="97731">
                  <c:v>6.20E+02</c:v>
                </c:pt>
                <c:pt idx="97732">
                  <c:v>6.20E+02</c:v>
                </c:pt>
                <c:pt idx="97733">
                  <c:v>6.20E+02</c:v>
                </c:pt>
                <c:pt idx="97734">
                  <c:v>6.20E+02</c:v>
                </c:pt>
                <c:pt idx="97735">
                  <c:v>6.20E+02</c:v>
                </c:pt>
                <c:pt idx="97736">
                  <c:v>6.20E+02</c:v>
                </c:pt>
                <c:pt idx="97737">
                  <c:v>6.20E+02</c:v>
                </c:pt>
                <c:pt idx="97738">
                  <c:v>6.20E+02</c:v>
                </c:pt>
                <c:pt idx="97739">
                  <c:v>6.20E+02</c:v>
                </c:pt>
                <c:pt idx="97740">
                  <c:v>6.20E+02</c:v>
                </c:pt>
                <c:pt idx="97741">
                  <c:v>6.20E+02</c:v>
                </c:pt>
                <c:pt idx="97742">
                  <c:v>6.20E+02</c:v>
                </c:pt>
                <c:pt idx="97743">
                  <c:v>6.20E+02</c:v>
                </c:pt>
                <c:pt idx="97744">
                  <c:v>6.20E+02</c:v>
                </c:pt>
                <c:pt idx="97745">
                  <c:v>6.20E+02</c:v>
                </c:pt>
                <c:pt idx="97746">
                  <c:v>6.20E+02</c:v>
                </c:pt>
                <c:pt idx="97747">
                  <c:v>6.20E+02</c:v>
                </c:pt>
                <c:pt idx="97748">
                  <c:v>6.20E+02</c:v>
                </c:pt>
                <c:pt idx="97749">
                  <c:v>6.20E+02</c:v>
                </c:pt>
                <c:pt idx="97750">
                  <c:v>6.20E+02</c:v>
                </c:pt>
                <c:pt idx="97751">
                  <c:v>6.20E+02</c:v>
                </c:pt>
                <c:pt idx="97752">
                  <c:v>6.20E+02</c:v>
                </c:pt>
                <c:pt idx="97753">
                  <c:v>6.20E+02</c:v>
                </c:pt>
                <c:pt idx="97754">
                  <c:v>6.20E+02</c:v>
                </c:pt>
                <c:pt idx="97755">
                  <c:v>6.20E+02</c:v>
                </c:pt>
                <c:pt idx="97756">
                  <c:v>6.20E+02</c:v>
                </c:pt>
                <c:pt idx="97757">
                  <c:v>6.20E+02</c:v>
                </c:pt>
                <c:pt idx="97758">
                  <c:v>6.20E+02</c:v>
                </c:pt>
                <c:pt idx="97759">
                  <c:v>6.20E+02</c:v>
                </c:pt>
                <c:pt idx="97760">
                  <c:v>6.20E+02</c:v>
                </c:pt>
                <c:pt idx="97761">
                  <c:v>6.20E+02</c:v>
                </c:pt>
                <c:pt idx="97762">
                  <c:v>6.20E+02</c:v>
                </c:pt>
                <c:pt idx="97763">
                  <c:v>6.20E+02</c:v>
                </c:pt>
                <c:pt idx="97764">
                  <c:v>6.20E+02</c:v>
                </c:pt>
                <c:pt idx="97765">
                  <c:v>6.20E+02</c:v>
                </c:pt>
                <c:pt idx="97766">
                  <c:v>6.20E+02</c:v>
                </c:pt>
                <c:pt idx="97767">
                  <c:v>6.20E+02</c:v>
                </c:pt>
                <c:pt idx="97768">
                  <c:v>6.20E+02</c:v>
                </c:pt>
                <c:pt idx="97769">
                  <c:v>6.20E+02</c:v>
                </c:pt>
                <c:pt idx="97770">
                  <c:v>6.20E+02</c:v>
                </c:pt>
                <c:pt idx="97771">
                  <c:v>6.20E+02</c:v>
                </c:pt>
                <c:pt idx="97772">
                  <c:v>6.20E+02</c:v>
                </c:pt>
                <c:pt idx="97773">
                  <c:v>6.20E+02</c:v>
                </c:pt>
                <c:pt idx="97774">
                  <c:v>6.20E+02</c:v>
                </c:pt>
                <c:pt idx="97775">
                  <c:v>6.20E+02</c:v>
                </c:pt>
                <c:pt idx="97776">
                  <c:v>6.20E+02</c:v>
                </c:pt>
                <c:pt idx="97777">
                  <c:v>6.20E+02</c:v>
                </c:pt>
                <c:pt idx="97778">
                  <c:v>6.20E+02</c:v>
                </c:pt>
                <c:pt idx="97779">
                  <c:v>6.20E+02</c:v>
                </c:pt>
                <c:pt idx="97780">
                  <c:v>6.20E+02</c:v>
                </c:pt>
                <c:pt idx="97781">
                  <c:v>6.20E+02</c:v>
                </c:pt>
                <c:pt idx="97782">
                  <c:v>6.20E+02</c:v>
                </c:pt>
                <c:pt idx="97783">
                  <c:v>6.20E+02</c:v>
                </c:pt>
                <c:pt idx="97784">
                  <c:v>6.20E+02</c:v>
                </c:pt>
                <c:pt idx="97785">
                  <c:v>6.20E+02</c:v>
                </c:pt>
                <c:pt idx="97786">
                  <c:v>6.20E+02</c:v>
                </c:pt>
                <c:pt idx="97787">
                  <c:v>6.20E+02</c:v>
                </c:pt>
                <c:pt idx="97788">
                  <c:v>6.20E+02</c:v>
                </c:pt>
                <c:pt idx="97789">
                  <c:v>6.20E+02</c:v>
                </c:pt>
                <c:pt idx="97790">
                  <c:v>6.20E+02</c:v>
                </c:pt>
                <c:pt idx="97791">
                  <c:v>6.20E+02</c:v>
                </c:pt>
                <c:pt idx="97792">
                  <c:v>6.20E+02</c:v>
                </c:pt>
                <c:pt idx="97793">
                  <c:v>6.20E+02</c:v>
                </c:pt>
                <c:pt idx="97794">
                  <c:v>6.20E+02</c:v>
                </c:pt>
                <c:pt idx="97795">
                  <c:v>6.20E+02</c:v>
                </c:pt>
                <c:pt idx="97796">
                  <c:v>6.20E+02</c:v>
                </c:pt>
                <c:pt idx="97797">
                  <c:v>6.20E+02</c:v>
                </c:pt>
                <c:pt idx="97798">
                  <c:v>6.20E+02</c:v>
                </c:pt>
                <c:pt idx="97799">
                  <c:v>6.20E+02</c:v>
                </c:pt>
                <c:pt idx="97800">
                  <c:v>6.20E+02</c:v>
                </c:pt>
                <c:pt idx="97801">
                  <c:v>6.20E+02</c:v>
                </c:pt>
                <c:pt idx="97802">
                  <c:v>6.20E+02</c:v>
                </c:pt>
                <c:pt idx="97803">
                  <c:v>6.20E+02</c:v>
                </c:pt>
                <c:pt idx="97804">
                  <c:v>6.20E+02</c:v>
                </c:pt>
                <c:pt idx="97805">
                  <c:v>6.20E+02</c:v>
                </c:pt>
                <c:pt idx="97806">
                  <c:v>6.20E+02</c:v>
                </c:pt>
                <c:pt idx="97807">
                  <c:v>6.20E+02</c:v>
                </c:pt>
                <c:pt idx="97808">
                  <c:v>6.20E+02</c:v>
                </c:pt>
                <c:pt idx="97809">
                  <c:v>6.20E+02</c:v>
                </c:pt>
                <c:pt idx="97810">
                  <c:v>6.20E+02</c:v>
                </c:pt>
                <c:pt idx="97811">
                  <c:v>6.20E+02</c:v>
                </c:pt>
                <c:pt idx="97812">
                  <c:v>6.20E+02</c:v>
                </c:pt>
                <c:pt idx="97813">
                  <c:v>6.20E+02</c:v>
                </c:pt>
                <c:pt idx="97814">
                  <c:v>6.20E+02</c:v>
                </c:pt>
                <c:pt idx="97815">
                  <c:v>6.20E+02</c:v>
                </c:pt>
                <c:pt idx="97816">
                  <c:v>6.20E+02</c:v>
                </c:pt>
                <c:pt idx="97817">
                  <c:v>6.20E+02</c:v>
                </c:pt>
                <c:pt idx="97818">
                  <c:v>6.20E+02</c:v>
                </c:pt>
                <c:pt idx="97819">
                  <c:v>6.20E+02</c:v>
                </c:pt>
                <c:pt idx="97820">
                  <c:v>6.20E+02</c:v>
                </c:pt>
                <c:pt idx="97821">
                  <c:v>6.20E+02</c:v>
                </c:pt>
                <c:pt idx="97822">
                  <c:v>6.20E+02</c:v>
                </c:pt>
                <c:pt idx="97823">
                  <c:v>6.20E+02</c:v>
                </c:pt>
                <c:pt idx="97824">
                  <c:v>6.20E+02</c:v>
                </c:pt>
                <c:pt idx="97825">
                  <c:v>6.20E+02</c:v>
                </c:pt>
                <c:pt idx="97826">
                  <c:v>6.20E+02</c:v>
                </c:pt>
                <c:pt idx="97827">
                  <c:v>6.20E+02</c:v>
                </c:pt>
                <c:pt idx="97828">
                  <c:v>6.20E+02</c:v>
                </c:pt>
                <c:pt idx="97829">
                  <c:v>6.20E+02</c:v>
                </c:pt>
                <c:pt idx="97830">
                  <c:v>6.20E+02</c:v>
                </c:pt>
                <c:pt idx="97831">
                  <c:v>6.20E+02</c:v>
                </c:pt>
                <c:pt idx="97832">
                  <c:v>6.20E+02</c:v>
                </c:pt>
                <c:pt idx="97833">
                  <c:v>6.20E+02</c:v>
                </c:pt>
                <c:pt idx="97834">
                  <c:v>6.20E+02</c:v>
                </c:pt>
                <c:pt idx="97835">
                  <c:v>6.20E+02</c:v>
                </c:pt>
                <c:pt idx="97836">
                  <c:v>6.20E+02</c:v>
                </c:pt>
                <c:pt idx="97837">
                  <c:v>6.20E+02</c:v>
                </c:pt>
                <c:pt idx="97838">
                  <c:v>6.20E+02</c:v>
                </c:pt>
                <c:pt idx="97839">
                  <c:v>6.20E+02</c:v>
                </c:pt>
                <c:pt idx="97840">
                  <c:v>6.20E+02</c:v>
                </c:pt>
                <c:pt idx="97841">
                  <c:v>6.20E+02</c:v>
                </c:pt>
                <c:pt idx="97842">
                  <c:v>6.20E+02</c:v>
                </c:pt>
                <c:pt idx="97843">
                  <c:v>6.20E+02</c:v>
                </c:pt>
                <c:pt idx="97844">
                  <c:v>6.20E+02</c:v>
                </c:pt>
                <c:pt idx="97845">
                  <c:v>6.20E+02</c:v>
                </c:pt>
                <c:pt idx="97846">
                  <c:v>6.20E+02</c:v>
                </c:pt>
                <c:pt idx="97847">
                  <c:v>6.20E+02</c:v>
                </c:pt>
                <c:pt idx="97848">
                  <c:v>6.20E+02</c:v>
                </c:pt>
                <c:pt idx="97849">
                  <c:v>6.20E+02</c:v>
                </c:pt>
                <c:pt idx="97850">
                  <c:v>6.20E+02</c:v>
                </c:pt>
                <c:pt idx="97851">
                  <c:v>6.20E+02</c:v>
                </c:pt>
                <c:pt idx="97852">
                  <c:v>6.20E+02</c:v>
                </c:pt>
                <c:pt idx="97853">
                  <c:v>6.20E+02</c:v>
                </c:pt>
                <c:pt idx="97854">
                  <c:v>6.20E+02</c:v>
                </c:pt>
                <c:pt idx="97855">
                  <c:v>6.20E+02</c:v>
                </c:pt>
                <c:pt idx="97856">
                  <c:v>6.20E+02</c:v>
                </c:pt>
                <c:pt idx="97857">
                  <c:v>6.20E+02</c:v>
                </c:pt>
                <c:pt idx="97858">
                  <c:v>6.20E+02</c:v>
                </c:pt>
                <c:pt idx="97859">
                  <c:v>6.20E+02</c:v>
                </c:pt>
                <c:pt idx="97860">
                  <c:v>6.20E+02</c:v>
                </c:pt>
                <c:pt idx="97861">
                  <c:v>6.20E+02</c:v>
                </c:pt>
                <c:pt idx="97862">
                  <c:v>6.20E+02</c:v>
                </c:pt>
                <c:pt idx="97863">
                  <c:v>6.20E+02</c:v>
                </c:pt>
                <c:pt idx="97864">
                  <c:v>6.20E+02</c:v>
                </c:pt>
                <c:pt idx="97865">
                  <c:v>6.20E+02</c:v>
                </c:pt>
                <c:pt idx="97866">
                  <c:v>6.20E+02</c:v>
                </c:pt>
                <c:pt idx="97867">
                  <c:v>6.20E+02</c:v>
                </c:pt>
                <c:pt idx="97868">
                  <c:v>6.20E+02</c:v>
                </c:pt>
                <c:pt idx="97869">
                  <c:v>6.20E+02</c:v>
                </c:pt>
                <c:pt idx="97870">
                  <c:v>6.20E+02</c:v>
                </c:pt>
                <c:pt idx="97871">
                  <c:v>6.20E+02</c:v>
                </c:pt>
                <c:pt idx="97872">
                  <c:v>6.20E+02</c:v>
                </c:pt>
                <c:pt idx="97873">
                  <c:v>6.20E+02</c:v>
                </c:pt>
                <c:pt idx="97874">
                  <c:v>6.20E+02</c:v>
                </c:pt>
                <c:pt idx="97875">
                  <c:v>6.20E+02</c:v>
                </c:pt>
                <c:pt idx="97876">
                  <c:v>6.20E+02</c:v>
                </c:pt>
                <c:pt idx="97877">
                  <c:v>6.20E+02</c:v>
                </c:pt>
                <c:pt idx="97878">
                  <c:v>6.20E+02</c:v>
                </c:pt>
                <c:pt idx="97879">
                  <c:v>6.20E+02</c:v>
                </c:pt>
                <c:pt idx="97880">
                  <c:v>6.20E+02</c:v>
                </c:pt>
                <c:pt idx="97881">
                  <c:v>6.20E+02</c:v>
                </c:pt>
                <c:pt idx="97882">
                  <c:v>6.20E+02</c:v>
                </c:pt>
                <c:pt idx="97883">
                  <c:v>6.20E+02</c:v>
                </c:pt>
                <c:pt idx="97884">
                  <c:v>6.20E+02</c:v>
                </c:pt>
                <c:pt idx="97885">
                  <c:v>6.20E+02</c:v>
                </c:pt>
                <c:pt idx="97886">
                  <c:v>6.20E+02</c:v>
                </c:pt>
                <c:pt idx="97887">
                  <c:v>6.20E+02</c:v>
                </c:pt>
                <c:pt idx="97888">
                  <c:v>6.20E+02</c:v>
                </c:pt>
                <c:pt idx="97889">
                  <c:v>6.20E+02</c:v>
                </c:pt>
                <c:pt idx="97890">
                  <c:v>6.20E+02</c:v>
                </c:pt>
                <c:pt idx="97891">
                  <c:v>6.20E+02</c:v>
                </c:pt>
                <c:pt idx="97892">
                  <c:v>6.20E+02</c:v>
                </c:pt>
                <c:pt idx="97893">
                  <c:v>6.20E+02</c:v>
                </c:pt>
                <c:pt idx="97894">
                  <c:v>6.20E+02</c:v>
                </c:pt>
                <c:pt idx="97895">
                  <c:v>6.20E+02</c:v>
                </c:pt>
                <c:pt idx="97896">
                  <c:v>6.20E+02</c:v>
                </c:pt>
                <c:pt idx="97897">
                  <c:v>6.20E+02</c:v>
                </c:pt>
                <c:pt idx="97898">
                  <c:v>6.20E+02</c:v>
                </c:pt>
                <c:pt idx="97899">
                  <c:v>6.20E+02</c:v>
                </c:pt>
                <c:pt idx="97900">
                  <c:v>6.20E+02</c:v>
                </c:pt>
                <c:pt idx="97901">
                  <c:v>6.20E+02</c:v>
                </c:pt>
                <c:pt idx="97902">
                  <c:v>6.20E+02</c:v>
                </c:pt>
                <c:pt idx="97903">
                  <c:v>6.20E+02</c:v>
                </c:pt>
                <c:pt idx="97904">
                  <c:v>6.20E+02</c:v>
                </c:pt>
                <c:pt idx="97905">
                  <c:v>6.20E+02</c:v>
                </c:pt>
                <c:pt idx="97906">
                  <c:v>6.20E+02</c:v>
                </c:pt>
                <c:pt idx="97907">
                  <c:v>6.20E+02</c:v>
                </c:pt>
                <c:pt idx="97908">
                  <c:v>6.20E+02</c:v>
                </c:pt>
                <c:pt idx="97909">
                  <c:v>6.20E+02</c:v>
                </c:pt>
                <c:pt idx="97910">
                  <c:v>6.20E+02</c:v>
                </c:pt>
                <c:pt idx="97911">
                  <c:v>6.20E+02</c:v>
                </c:pt>
                <c:pt idx="97912">
                  <c:v>6.20E+02</c:v>
                </c:pt>
                <c:pt idx="97913">
                  <c:v>6.20E+02</c:v>
                </c:pt>
                <c:pt idx="97914">
                  <c:v>6.20E+02</c:v>
                </c:pt>
                <c:pt idx="97915">
                  <c:v>6.20E+02</c:v>
                </c:pt>
                <c:pt idx="97916">
                  <c:v>6.20E+02</c:v>
                </c:pt>
                <c:pt idx="97917">
                  <c:v>6.20E+02</c:v>
                </c:pt>
                <c:pt idx="97918">
                  <c:v>6.20E+02</c:v>
                </c:pt>
                <c:pt idx="97919">
                  <c:v>6.20E+02</c:v>
                </c:pt>
                <c:pt idx="97920">
                  <c:v>6.20E+02</c:v>
                </c:pt>
                <c:pt idx="97921">
                  <c:v>6.20E+02</c:v>
                </c:pt>
                <c:pt idx="97922">
                  <c:v>6.20E+02</c:v>
                </c:pt>
                <c:pt idx="97923">
                  <c:v>6.20E+02</c:v>
                </c:pt>
                <c:pt idx="97924">
                  <c:v>6.20E+02</c:v>
                </c:pt>
                <c:pt idx="97925">
                  <c:v>6.20E+02</c:v>
                </c:pt>
                <c:pt idx="97926">
                  <c:v>6.20E+02</c:v>
                </c:pt>
                <c:pt idx="97927">
                  <c:v>6.20E+02</c:v>
                </c:pt>
                <c:pt idx="97928">
                  <c:v>6.20E+02</c:v>
                </c:pt>
                <c:pt idx="97929">
                  <c:v>6.20E+02</c:v>
                </c:pt>
                <c:pt idx="97930">
                  <c:v>6.20E+02</c:v>
                </c:pt>
                <c:pt idx="97931">
                  <c:v>6.20E+02</c:v>
                </c:pt>
                <c:pt idx="97932">
                  <c:v>6.20E+02</c:v>
                </c:pt>
                <c:pt idx="97933">
                  <c:v>6.20E+02</c:v>
                </c:pt>
                <c:pt idx="97934">
                  <c:v>6.20E+02</c:v>
                </c:pt>
                <c:pt idx="97935">
                  <c:v>6.20E+02</c:v>
                </c:pt>
                <c:pt idx="97936">
                  <c:v>6.20E+02</c:v>
                </c:pt>
                <c:pt idx="97937">
                  <c:v>6.20E+02</c:v>
                </c:pt>
                <c:pt idx="97938">
                  <c:v>6.20E+02</c:v>
                </c:pt>
                <c:pt idx="97939">
                  <c:v>6.20E+02</c:v>
                </c:pt>
                <c:pt idx="97940">
                  <c:v>6.20E+02</c:v>
                </c:pt>
                <c:pt idx="97941">
                  <c:v>6.20E+02</c:v>
                </c:pt>
                <c:pt idx="97942">
                  <c:v>6.20E+02</c:v>
                </c:pt>
                <c:pt idx="97943">
                  <c:v>6.20E+02</c:v>
                </c:pt>
                <c:pt idx="97944">
                  <c:v>6.20E+02</c:v>
                </c:pt>
                <c:pt idx="97945">
                  <c:v>6.20E+02</c:v>
                </c:pt>
                <c:pt idx="97946">
                  <c:v>6.20E+02</c:v>
                </c:pt>
                <c:pt idx="97947">
                  <c:v>6.20E+02</c:v>
                </c:pt>
                <c:pt idx="97948">
                  <c:v>6.20E+02</c:v>
                </c:pt>
                <c:pt idx="97949">
                  <c:v>6.20E+02</c:v>
                </c:pt>
                <c:pt idx="97950">
                  <c:v>6.20E+02</c:v>
                </c:pt>
                <c:pt idx="97951">
                  <c:v>6.20E+02</c:v>
                </c:pt>
                <c:pt idx="97952">
                  <c:v>6.20E+02</c:v>
                </c:pt>
                <c:pt idx="97953">
                  <c:v>6.20E+02</c:v>
                </c:pt>
                <c:pt idx="97954">
                  <c:v>6.20E+02</c:v>
                </c:pt>
                <c:pt idx="97955">
                  <c:v>6.20E+02</c:v>
                </c:pt>
                <c:pt idx="97956">
                  <c:v>6.20E+02</c:v>
                </c:pt>
                <c:pt idx="97957">
                  <c:v>6.20E+02</c:v>
                </c:pt>
                <c:pt idx="97958">
                  <c:v>6.20E+02</c:v>
                </c:pt>
                <c:pt idx="97959">
                  <c:v>6.20E+02</c:v>
                </c:pt>
                <c:pt idx="97960">
                  <c:v>6.20E+02</c:v>
                </c:pt>
                <c:pt idx="97961">
                  <c:v>6.20E+02</c:v>
                </c:pt>
                <c:pt idx="97962">
                  <c:v>6.20E+02</c:v>
                </c:pt>
                <c:pt idx="97963">
                  <c:v>6.20E+02</c:v>
                </c:pt>
                <c:pt idx="97964">
                  <c:v>6.20E+02</c:v>
                </c:pt>
                <c:pt idx="97965">
                  <c:v>6.20E+02</c:v>
                </c:pt>
                <c:pt idx="97966">
                  <c:v>6.20E+02</c:v>
                </c:pt>
                <c:pt idx="97967">
                  <c:v>6.20E+02</c:v>
                </c:pt>
                <c:pt idx="97968">
                  <c:v>6.20E+02</c:v>
                </c:pt>
                <c:pt idx="97969">
                  <c:v>6.20E+02</c:v>
                </c:pt>
                <c:pt idx="97970">
                  <c:v>6.20E+02</c:v>
                </c:pt>
                <c:pt idx="97971">
                  <c:v>6.20E+02</c:v>
                </c:pt>
                <c:pt idx="97972">
                  <c:v>6.20E+02</c:v>
                </c:pt>
                <c:pt idx="97973">
                  <c:v>6.20E+02</c:v>
                </c:pt>
                <c:pt idx="97974">
                  <c:v>6.20E+02</c:v>
                </c:pt>
                <c:pt idx="97975">
                  <c:v>6.20E+02</c:v>
                </c:pt>
                <c:pt idx="97976">
                  <c:v>6.20E+02</c:v>
                </c:pt>
                <c:pt idx="97977">
                  <c:v>6.20E+02</c:v>
                </c:pt>
                <c:pt idx="97978">
                  <c:v>6.20E+02</c:v>
                </c:pt>
                <c:pt idx="97979">
                  <c:v>6.20E+02</c:v>
                </c:pt>
                <c:pt idx="97980">
                  <c:v>6.20E+02</c:v>
                </c:pt>
                <c:pt idx="97981">
                  <c:v>6.20E+02</c:v>
                </c:pt>
                <c:pt idx="97982">
                  <c:v>6.20E+02</c:v>
                </c:pt>
                <c:pt idx="97983">
                  <c:v>6.20E+02</c:v>
                </c:pt>
                <c:pt idx="97984">
                  <c:v>6.20E+02</c:v>
                </c:pt>
                <c:pt idx="97985">
                  <c:v>6.20E+02</c:v>
                </c:pt>
                <c:pt idx="97986">
                  <c:v>6.20E+02</c:v>
                </c:pt>
                <c:pt idx="97987">
                  <c:v>6.20E+02</c:v>
                </c:pt>
                <c:pt idx="97988">
                  <c:v>6.20E+02</c:v>
                </c:pt>
                <c:pt idx="97989">
                  <c:v>6.20E+02</c:v>
                </c:pt>
                <c:pt idx="97990">
                  <c:v>6.20E+02</c:v>
                </c:pt>
                <c:pt idx="97991">
                  <c:v>6.20E+02</c:v>
                </c:pt>
                <c:pt idx="97992">
                  <c:v>6.20E+02</c:v>
                </c:pt>
                <c:pt idx="97993">
                  <c:v>6.20E+02</c:v>
                </c:pt>
                <c:pt idx="97994">
                  <c:v>6.20E+02</c:v>
                </c:pt>
                <c:pt idx="97995">
                  <c:v>6.20E+02</c:v>
                </c:pt>
                <c:pt idx="97996">
                  <c:v>6.20E+02</c:v>
                </c:pt>
                <c:pt idx="97997">
                  <c:v>6.20E+02</c:v>
                </c:pt>
                <c:pt idx="97998">
                  <c:v>6.20E+02</c:v>
                </c:pt>
                <c:pt idx="97999">
                  <c:v>6.20E+02</c:v>
                </c:pt>
                <c:pt idx="98000">
                  <c:v>6.20E+02</c:v>
                </c:pt>
                <c:pt idx="98001">
                  <c:v>6.20E+02</c:v>
                </c:pt>
                <c:pt idx="98002">
                  <c:v>6.20E+02</c:v>
                </c:pt>
                <c:pt idx="98003">
                  <c:v>6.20E+02</c:v>
                </c:pt>
                <c:pt idx="98004">
                  <c:v>6.20E+02</c:v>
                </c:pt>
                <c:pt idx="98005">
                  <c:v>6.20E+02</c:v>
                </c:pt>
                <c:pt idx="98006">
                  <c:v>6.20E+02</c:v>
                </c:pt>
                <c:pt idx="98007">
                  <c:v>6.20E+02</c:v>
                </c:pt>
                <c:pt idx="98008">
                  <c:v>6.20E+02</c:v>
                </c:pt>
                <c:pt idx="98009">
                  <c:v>6.20E+02</c:v>
                </c:pt>
                <c:pt idx="98010">
                  <c:v>6.20E+02</c:v>
                </c:pt>
                <c:pt idx="98011">
                  <c:v>6.20E+02</c:v>
                </c:pt>
                <c:pt idx="98012">
                  <c:v>6.20E+02</c:v>
                </c:pt>
                <c:pt idx="98013">
                  <c:v>6.20E+02</c:v>
                </c:pt>
                <c:pt idx="98014">
                  <c:v>6.20E+02</c:v>
                </c:pt>
                <c:pt idx="98015">
                  <c:v>6.20E+02</c:v>
                </c:pt>
                <c:pt idx="98016">
                  <c:v>6.20E+02</c:v>
                </c:pt>
                <c:pt idx="98017">
                  <c:v>6.20E+02</c:v>
                </c:pt>
                <c:pt idx="98018">
                  <c:v>6.20E+02</c:v>
                </c:pt>
                <c:pt idx="98019">
                  <c:v>6.20E+02</c:v>
                </c:pt>
                <c:pt idx="98020">
                  <c:v>6.20E+02</c:v>
                </c:pt>
                <c:pt idx="98021">
                  <c:v>6.20E+02</c:v>
                </c:pt>
                <c:pt idx="98022">
                  <c:v>6.20E+02</c:v>
                </c:pt>
                <c:pt idx="98023">
                  <c:v>6.20E+02</c:v>
                </c:pt>
                <c:pt idx="98024">
                  <c:v>6.20E+02</c:v>
                </c:pt>
                <c:pt idx="98025">
                  <c:v>6.20E+02</c:v>
                </c:pt>
                <c:pt idx="98026">
                  <c:v>6.20E+02</c:v>
                </c:pt>
                <c:pt idx="98027">
                  <c:v>6.20E+02</c:v>
                </c:pt>
                <c:pt idx="98028">
                  <c:v>6.20E+02</c:v>
                </c:pt>
                <c:pt idx="98029">
                  <c:v>6.20E+02</c:v>
                </c:pt>
                <c:pt idx="98030">
                  <c:v>6.20E+02</c:v>
                </c:pt>
                <c:pt idx="98031">
                  <c:v>6.20E+02</c:v>
                </c:pt>
                <c:pt idx="98032">
                  <c:v>6.20E+02</c:v>
                </c:pt>
                <c:pt idx="98033">
                  <c:v>6.20E+02</c:v>
                </c:pt>
                <c:pt idx="98034">
                  <c:v>6.20E+02</c:v>
                </c:pt>
                <c:pt idx="98035">
                  <c:v>6.20E+02</c:v>
                </c:pt>
                <c:pt idx="98036">
                  <c:v>6.20E+02</c:v>
                </c:pt>
                <c:pt idx="98037">
                  <c:v>6.20E+02</c:v>
                </c:pt>
                <c:pt idx="98038">
                  <c:v>6.20E+02</c:v>
                </c:pt>
                <c:pt idx="98039">
                  <c:v>6.20E+02</c:v>
                </c:pt>
                <c:pt idx="98040">
                  <c:v>6.20E+02</c:v>
                </c:pt>
                <c:pt idx="98041">
                  <c:v>6.20E+02</c:v>
                </c:pt>
                <c:pt idx="98042">
                  <c:v>6.20E+02</c:v>
                </c:pt>
                <c:pt idx="98043">
                  <c:v>6.20E+02</c:v>
                </c:pt>
                <c:pt idx="98044">
                  <c:v>6.20E+02</c:v>
                </c:pt>
                <c:pt idx="98045">
                  <c:v>6.20E+02</c:v>
                </c:pt>
                <c:pt idx="98046">
                  <c:v>6.20E+02</c:v>
                </c:pt>
                <c:pt idx="98047">
                  <c:v>6.20E+02</c:v>
                </c:pt>
                <c:pt idx="98048">
                  <c:v>6.20E+02</c:v>
                </c:pt>
                <c:pt idx="98049">
                  <c:v>6.20E+02</c:v>
                </c:pt>
                <c:pt idx="98050">
                  <c:v>6.20E+02</c:v>
                </c:pt>
                <c:pt idx="98051">
                  <c:v>6.20E+02</c:v>
                </c:pt>
                <c:pt idx="98052">
                  <c:v>6.20E+02</c:v>
                </c:pt>
                <c:pt idx="98053">
                  <c:v>6.20E+02</c:v>
                </c:pt>
                <c:pt idx="98054">
                  <c:v>6.20E+02</c:v>
                </c:pt>
                <c:pt idx="98055">
                  <c:v>6.20E+02</c:v>
                </c:pt>
                <c:pt idx="98056">
                  <c:v>6.20E+02</c:v>
                </c:pt>
                <c:pt idx="98057">
                  <c:v>6.20E+02</c:v>
                </c:pt>
                <c:pt idx="98058">
                  <c:v>6.20E+02</c:v>
                </c:pt>
                <c:pt idx="98059">
                  <c:v>6.20E+02</c:v>
                </c:pt>
                <c:pt idx="98060">
                  <c:v>6.20E+02</c:v>
                </c:pt>
                <c:pt idx="98061">
                  <c:v>6.20E+02</c:v>
                </c:pt>
                <c:pt idx="98062">
                  <c:v>6.20E+02</c:v>
                </c:pt>
                <c:pt idx="98063">
                  <c:v>6.20E+02</c:v>
                </c:pt>
                <c:pt idx="98064">
                  <c:v>6.20E+02</c:v>
                </c:pt>
                <c:pt idx="98065">
                  <c:v>6.20E+02</c:v>
                </c:pt>
                <c:pt idx="98066">
                  <c:v>6.20E+02</c:v>
                </c:pt>
                <c:pt idx="98067">
                  <c:v>6.20E+02</c:v>
                </c:pt>
                <c:pt idx="98068">
                  <c:v>6.20E+02</c:v>
                </c:pt>
                <c:pt idx="98069">
                  <c:v>6.20E+02</c:v>
                </c:pt>
                <c:pt idx="98070">
                  <c:v>6.20E+02</c:v>
                </c:pt>
                <c:pt idx="98071">
                  <c:v>6.20E+02</c:v>
                </c:pt>
                <c:pt idx="98072">
                  <c:v>6.20E+02</c:v>
                </c:pt>
                <c:pt idx="98073">
                  <c:v>6.20E+02</c:v>
                </c:pt>
                <c:pt idx="98074">
                  <c:v>6.20E+02</c:v>
                </c:pt>
                <c:pt idx="98075">
                  <c:v>6.20E+02</c:v>
                </c:pt>
                <c:pt idx="98076">
                  <c:v>6.20E+02</c:v>
                </c:pt>
                <c:pt idx="98077">
                  <c:v>6.20E+02</c:v>
                </c:pt>
                <c:pt idx="98078">
                  <c:v>6.20E+02</c:v>
                </c:pt>
                <c:pt idx="98079">
                  <c:v>6.20E+02</c:v>
                </c:pt>
                <c:pt idx="98080">
                  <c:v>6.20E+02</c:v>
                </c:pt>
                <c:pt idx="98081">
                  <c:v>6.20E+02</c:v>
                </c:pt>
                <c:pt idx="98082">
                  <c:v>6.20E+02</c:v>
                </c:pt>
                <c:pt idx="98083">
                  <c:v>6.20E+02</c:v>
                </c:pt>
                <c:pt idx="98084">
                  <c:v>6.20E+02</c:v>
                </c:pt>
                <c:pt idx="98085">
                  <c:v>6.20E+02</c:v>
                </c:pt>
                <c:pt idx="98086">
                  <c:v>6.20E+02</c:v>
                </c:pt>
                <c:pt idx="98087">
                  <c:v>6.20E+02</c:v>
                </c:pt>
                <c:pt idx="98088">
                  <c:v>6.20E+02</c:v>
                </c:pt>
                <c:pt idx="98089">
                  <c:v>6.20E+02</c:v>
                </c:pt>
                <c:pt idx="98090">
                  <c:v>6.20E+02</c:v>
                </c:pt>
                <c:pt idx="98091">
                  <c:v>6.20E+02</c:v>
                </c:pt>
                <c:pt idx="98092">
                  <c:v>6.20E+02</c:v>
                </c:pt>
                <c:pt idx="98093">
                  <c:v>6.20E+02</c:v>
                </c:pt>
                <c:pt idx="98094">
                  <c:v>6.20E+02</c:v>
                </c:pt>
                <c:pt idx="98095">
                  <c:v>6.20E+02</c:v>
                </c:pt>
                <c:pt idx="98096">
                  <c:v>6.20E+02</c:v>
                </c:pt>
                <c:pt idx="98097">
                  <c:v>6.20E+02</c:v>
                </c:pt>
                <c:pt idx="98098">
                  <c:v>6.20E+02</c:v>
                </c:pt>
                <c:pt idx="98099">
                  <c:v>6.20E+02</c:v>
                </c:pt>
                <c:pt idx="98100">
                  <c:v>6.20E+02</c:v>
                </c:pt>
                <c:pt idx="98101">
                  <c:v>6.20E+02</c:v>
                </c:pt>
                <c:pt idx="98102">
                  <c:v>6.20E+02</c:v>
                </c:pt>
                <c:pt idx="98103">
                  <c:v>6.20E+02</c:v>
                </c:pt>
                <c:pt idx="98104">
                  <c:v>6.20E+02</c:v>
                </c:pt>
                <c:pt idx="98105">
                  <c:v>6.20E+02</c:v>
                </c:pt>
                <c:pt idx="98106">
                  <c:v>6.20E+02</c:v>
                </c:pt>
                <c:pt idx="98107">
                  <c:v>6.20E+02</c:v>
                </c:pt>
                <c:pt idx="98108">
                  <c:v>6.20E+02</c:v>
                </c:pt>
                <c:pt idx="98109">
                  <c:v>6.20E+02</c:v>
                </c:pt>
                <c:pt idx="98110">
                  <c:v>6.20E+02</c:v>
                </c:pt>
                <c:pt idx="98111">
                  <c:v>6.20E+02</c:v>
                </c:pt>
                <c:pt idx="98112">
                  <c:v>6.20E+02</c:v>
                </c:pt>
                <c:pt idx="98113">
                  <c:v>6.20E+02</c:v>
                </c:pt>
                <c:pt idx="98114">
                  <c:v>6.20E+02</c:v>
                </c:pt>
                <c:pt idx="98115">
                  <c:v>6.20E+02</c:v>
                </c:pt>
                <c:pt idx="98116">
                  <c:v>6.20E+02</c:v>
                </c:pt>
                <c:pt idx="98117">
                  <c:v>6.20E+02</c:v>
                </c:pt>
                <c:pt idx="98118">
                  <c:v>6.20E+02</c:v>
                </c:pt>
                <c:pt idx="98119">
                  <c:v>6.20E+02</c:v>
                </c:pt>
                <c:pt idx="98120">
                  <c:v>6.20E+02</c:v>
                </c:pt>
                <c:pt idx="98121">
                  <c:v>6.20E+02</c:v>
                </c:pt>
                <c:pt idx="98122">
                  <c:v>6.20E+02</c:v>
                </c:pt>
                <c:pt idx="98123">
                  <c:v>6.20E+02</c:v>
                </c:pt>
                <c:pt idx="98124">
                  <c:v>6.20E+02</c:v>
                </c:pt>
                <c:pt idx="98125">
                  <c:v>6.20E+02</c:v>
                </c:pt>
                <c:pt idx="98126">
                  <c:v>6.20E+02</c:v>
                </c:pt>
                <c:pt idx="98127">
                  <c:v>6.20E+02</c:v>
                </c:pt>
                <c:pt idx="98128">
                  <c:v>6.20E+02</c:v>
                </c:pt>
                <c:pt idx="98129">
                  <c:v>6.20E+02</c:v>
                </c:pt>
                <c:pt idx="98130">
                  <c:v>6.20E+02</c:v>
                </c:pt>
                <c:pt idx="98131">
                  <c:v>6.20E+02</c:v>
                </c:pt>
                <c:pt idx="98132">
                  <c:v>6.20E+02</c:v>
                </c:pt>
                <c:pt idx="98133">
                  <c:v>6.20E+02</c:v>
                </c:pt>
                <c:pt idx="98134">
                  <c:v>6.20E+02</c:v>
                </c:pt>
                <c:pt idx="98135">
                  <c:v>6.20E+02</c:v>
                </c:pt>
                <c:pt idx="98136">
                  <c:v>6.20E+02</c:v>
                </c:pt>
                <c:pt idx="98137">
                  <c:v>6.20E+02</c:v>
                </c:pt>
                <c:pt idx="98138">
                  <c:v>6.20E+02</c:v>
                </c:pt>
                <c:pt idx="98139">
                  <c:v>6.20E+02</c:v>
                </c:pt>
                <c:pt idx="98140">
                  <c:v>6.20E+02</c:v>
                </c:pt>
                <c:pt idx="98141">
                  <c:v>6.20E+02</c:v>
                </c:pt>
                <c:pt idx="98142">
                  <c:v>6.20E+02</c:v>
                </c:pt>
                <c:pt idx="98143">
                  <c:v>6.20E+02</c:v>
                </c:pt>
                <c:pt idx="98144">
                  <c:v>6.20E+02</c:v>
                </c:pt>
                <c:pt idx="98145">
                  <c:v>6.20E+02</c:v>
                </c:pt>
                <c:pt idx="98146">
                  <c:v>6.20E+02</c:v>
                </c:pt>
                <c:pt idx="98147">
                  <c:v>6.20E+02</c:v>
                </c:pt>
                <c:pt idx="98148">
                  <c:v>6.20E+02</c:v>
                </c:pt>
                <c:pt idx="98149">
                  <c:v>6.20E+02</c:v>
                </c:pt>
                <c:pt idx="98150">
                  <c:v>6.20E+02</c:v>
                </c:pt>
                <c:pt idx="98151">
                  <c:v>6.20E+02</c:v>
                </c:pt>
                <c:pt idx="98152">
                  <c:v>6.20E+02</c:v>
                </c:pt>
                <c:pt idx="98153">
                  <c:v>6.20E+02</c:v>
                </c:pt>
                <c:pt idx="98154">
                  <c:v>6.20E+02</c:v>
                </c:pt>
                <c:pt idx="98155">
                  <c:v>6.20E+02</c:v>
                </c:pt>
                <c:pt idx="98156">
                  <c:v>6.20E+02</c:v>
                </c:pt>
                <c:pt idx="98157">
                  <c:v>6.20E+02</c:v>
                </c:pt>
                <c:pt idx="98158">
                  <c:v>6.20E+02</c:v>
                </c:pt>
                <c:pt idx="98159">
                  <c:v>6.20E+02</c:v>
                </c:pt>
                <c:pt idx="98160">
                  <c:v>6.20E+02</c:v>
                </c:pt>
                <c:pt idx="98161">
                  <c:v>6.20E+02</c:v>
                </c:pt>
                <c:pt idx="98162">
                  <c:v>6.20E+02</c:v>
                </c:pt>
                <c:pt idx="98163">
                  <c:v>6.20E+02</c:v>
                </c:pt>
                <c:pt idx="98164">
                  <c:v>6.20E+02</c:v>
                </c:pt>
                <c:pt idx="98165">
                  <c:v>6.20E+02</c:v>
                </c:pt>
                <c:pt idx="98166">
                  <c:v>6.20E+02</c:v>
                </c:pt>
                <c:pt idx="98167">
                  <c:v>6.20E+02</c:v>
                </c:pt>
                <c:pt idx="98168">
                  <c:v>6.20E+02</c:v>
                </c:pt>
                <c:pt idx="98169">
                  <c:v>6.20E+02</c:v>
                </c:pt>
                <c:pt idx="98170">
                  <c:v>6.20E+02</c:v>
                </c:pt>
                <c:pt idx="98171">
                  <c:v>6.20E+02</c:v>
                </c:pt>
                <c:pt idx="98172">
                  <c:v>6.20E+02</c:v>
                </c:pt>
                <c:pt idx="98173">
                  <c:v>6.20E+02</c:v>
                </c:pt>
                <c:pt idx="98174">
                  <c:v>6.20E+02</c:v>
                </c:pt>
                <c:pt idx="98175">
                  <c:v>6.20E+02</c:v>
                </c:pt>
                <c:pt idx="98176">
                  <c:v>6.20E+02</c:v>
                </c:pt>
                <c:pt idx="98177">
                  <c:v>6.20E+02</c:v>
                </c:pt>
                <c:pt idx="98178">
                  <c:v>6.20E+02</c:v>
                </c:pt>
                <c:pt idx="98179">
                  <c:v>6.20E+02</c:v>
                </c:pt>
                <c:pt idx="98180">
                  <c:v>6.20E+02</c:v>
                </c:pt>
                <c:pt idx="98181">
                  <c:v>6.20E+02</c:v>
                </c:pt>
                <c:pt idx="98182">
                  <c:v>6.20E+02</c:v>
                </c:pt>
                <c:pt idx="98183">
                  <c:v>6.20E+02</c:v>
                </c:pt>
                <c:pt idx="98184">
                  <c:v>6.20E+02</c:v>
                </c:pt>
                <c:pt idx="98185">
                  <c:v>6.20E+02</c:v>
                </c:pt>
                <c:pt idx="98186">
                  <c:v>6.20E+02</c:v>
                </c:pt>
                <c:pt idx="98187">
                  <c:v>6.20E+02</c:v>
                </c:pt>
                <c:pt idx="98188">
                  <c:v>6.20E+02</c:v>
                </c:pt>
                <c:pt idx="98189">
                  <c:v>6.20E+02</c:v>
                </c:pt>
                <c:pt idx="98190">
                  <c:v>6.20E+02</c:v>
                </c:pt>
                <c:pt idx="98191">
                  <c:v>6.20E+02</c:v>
                </c:pt>
                <c:pt idx="98192">
                  <c:v>6.20E+02</c:v>
                </c:pt>
                <c:pt idx="98193">
                  <c:v>6.20E+02</c:v>
                </c:pt>
                <c:pt idx="98194">
                  <c:v>6.20E+02</c:v>
                </c:pt>
                <c:pt idx="98195">
                  <c:v>6.20E+02</c:v>
                </c:pt>
                <c:pt idx="98196">
                  <c:v>6.20E+02</c:v>
                </c:pt>
                <c:pt idx="98197">
                  <c:v>6.20E+02</c:v>
                </c:pt>
                <c:pt idx="98198">
                  <c:v>6.20E+02</c:v>
                </c:pt>
                <c:pt idx="98199">
                  <c:v>6.20E+02</c:v>
                </c:pt>
                <c:pt idx="98200">
                  <c:v>6.20E+02</c:v>
                </c:pt>
                <c:pt idx="98201">
                  <c:v>6.20E+02</c:v>
                </c:pt>
                <c:pt idx="98202">
                  <c:v>6.20E+02</c:v>
                </c:pt>
                <c:pt idx="98203">
                  <c:v>6.20E+02</c:v>
                </c:pt>
                <c:pt idx="98204">
                  <c:v>6.20E+02</c:v>
                </c:pt>
                <c:pt idx="98205">
                  <c:v>6.20E+02</c:v>
                </c:pt>
                <c:pt idx="98206">
                  <c:v>6.20E+02</c:v>
                </c:pt>
                <c:pt idx="98207">
                  <c:v>6.20E+02</c:v>
                </c:pt>
                <c:pt idx="98208">
                  <c:v>6.20E+02</c:v>
                </c:pt>
                <c:pt idx="98209">
                  <c:v>6.20E+02</c:v>
                </c:pt>
                <c:pt idx="98210">
                  <c:v>6.20E+02</c:v>
                </c:pt>
                <c:pt idx="98211">
                  <c:v>6.20E+02</c:v>
                </c:pt>
                <c:pt idx="98212">
                  <c:v>6.20E+02</c:v>
                </c:pt>
                <c:pt idx="98213">
                  <c:v>6.20E+02</c:v>
                </c:pt>
                <c:pt idx="98214">
                  <c:v>6.20E+02</c:v>
                </c:pt>
                <c:pt idx="98215">
                  <c:v>6.20E+02</c:v>
                </c:pt>
                <c:pt idx="98216">
                  <c:v>6.20E+02</c:v>
                </c:pt>
                <c:pt idx="98217">
                  <c:v>6.20E+02</c:v>
                </c:pt>
                <c:pt idx="98218">
                  <c:v>6.20E+02</c:v>
                </c:pt>
                <c:pt idx="98219">
                  <c:v>6.20E+02</c:v>
                </c:pt>
                <c:pt idx="98220">
                  <c:v>6.20E+02</c:v>
                </c:pt>
                <c:pt idx="98221">
                  <c:v>6.20E+02</c:v>
                </c:pt>
                <c:pt idx="98222">
                  <c:v>6.20E+02</c:v>
                </c:pt>
                <c:pt idx="98223">
                  <c:v>6.20E+02</c:v>
                </c:pt>
                <c:pt idx="98224">
                  <c:v>6.20E+02</c:v>
                </c:pt>
                <c:pt idx="98225">
                  <c:v>6.20E+02</c:v>
                </c:pt>
                <c:pt idx="98226">
                  <c:v>6.20E+02</c:v>
                </c:pt>
                <c:pt idx="98227">
                  <c:v>6.20E+02</c:v>
                </c:pt>
                <c:pt idx="98228">
                  <c:v>6.20E+02</c:v>
                </c:pt>
                <c:pt idx="98229">
                  <c:v>6.20E+02</c:v>
                </c:pt>
                <c:pt idx="98230">
                  <c:v>6.21E+02</c:v>
                </c:pt>
                <c:pt idx="98231">
                  <c:v>6.26E+02</c:v>
                </c:pt>
                <c:pt idx="98232">
                  <c:v>6.35E+02</c:v>
                </c:pt>
                <c:pt idx="98233">
                  <c:v>6.40E+02</c:v>
                </c:pt>
                <c:pt idx="98234">
                  <c:v>6.40E+02</c:v>
                </c:pt>
                <c:pt idx="98235">
                  <c:v>6.39E+02</c:v>
                </c:pt>
                <c:pt idx="98236">
                  <c:v>6.40E+02</c:v>
                </c:pt>
                <c:pt idx="98237">
                  <c:v>6.40E+02</c:v>
                </c:pt>
                <c:pt idx="98238">
                  <c:v>6.40E+02</c:v>
                </c:pt>
                <c:pt idx="98239">
                  <c:v>6.40E+02</c:v>
                </c:pt>
                <c:pt idx="98240">
                  <c:v>6.40E+02</c:v>
                </c:pt>
                <c:pt idx="98241">
                  <c:v>6.40E+02</c:v>
                </c:pt>
                <c:pt idx="98242">
                  <c:v>6.40E+02</c:v>
                </c:pt>
                <c:pt idx="98243">
                  <c:v>6.40E+02</c:v>
                </c:pt>
                <c:pt idx="98244">
                  <c:v>6.40E+02</c:v>
                </c:pt>
                <c:pt idx="98245">
                  <c:v>6.40E+02</c:v>
                </c:pt>
                <c:pt idx="98246">
                  <c:v>6.40E+02</c:v>
                </c:pt>
                <c:pt idx="98247">
                  <c:v>6.40E+02</c:v>
                </c:pt>
                <c:pt idx="98248">
                  <c:v>6.40E+02</c:v>
                </c:pt>
                <c:pt idx="98249">
                  <c:v>6.40E+02</c:v>
                </c:pt>
                <c:pt idx="98250">
                  <c:v>6.40E+02</c:v>
                </c:pt>
                <c:pt idx="98251">
                  <c:v>6.40E+02</c:v>
                </c:pt>
                <c:pt idx="98252">
                  <c:v>6.40E+02</c:v>
                </c:pt>
                <c:pt idx="98253">
                  <c:v>6.40E+02</c:v>
                </c:pt>
                <c:pt idx="98254">
                  <c:v>6.40E+02</c:v>
                </c:pt>
                <c:pt idx="98255">
                  <c:v>6.40E+02</c:v>
                </c:pt>
                <c:pt idx="98256">
                  <c:v>6.40E+02</c:v>
                </c:pt>
                <c:pt idx="98257">
                  <c:v>6.40E+02</c:v>
                </c:pt>
                <c:pt idx="98258">
                  <c:v>6.40E+02</c:v>
                </c:pt>
                <c:pt idx="98259">
                  <c:v>6.40E+02</c:v>
                </c:pt>
                <c:pt idx="98260">
                  <c:v>6.40E+02</c:v>
                </c:pt>
                <c:pt idx="98261">
                  <c:v>6.40E+02</c:v>
                </c:pt>
                <c:pt idx="98262">
                  <c:v>6.40E+02</c:v>
                </c:pt>
                <c:pt idx="98263">
                  <c:v>6.40E+02</c:v>
                </c:pt>
                <c:pt idx="98264">
                  <c:v>6.40E+02</c:v>
                </c:pt>
                <c:pt idx="98265">
                  <c:v>6.40E+02</c:v>
                </c:pt>
                <c:pt idx="98266">
                  <c:v>6.40E+02</c:v>
                </c:pt>
                <c:pt idx="98267">
                  <c:v>6.40E+02</c:v>
                </c:pt>
                <c:pt idx="98268">
                  <c:v>6.40E+02</c:v>
                </c:pt>
                <c:pt idx="98269">
                  <c:v>6.40E+02</c:v>
                </c:pt>
                <c:pt idx="98270">
                  <c:v>6.40E+02</c:v>
                </c:pt>
                <c:pt idx="98271">
                  <c:v>6.40E+02</c:v>
                </c:pt>
                <c:pt idx="98272">
                  <c:v>6.40E+02</c:v>
                </c:pt>
                <c:pt idx="98273">
                  <c:v>6.40E+02</c:v>
                </c:pt>
                <c:pt idx="98274">
                  <c:v>6.40E+02</c:v>
                </c:pt>
                <c:pt idx="98275">
                  <c:v>6.40E+02</c:v>
                </c:pt>
                <c:pt idx="98276">
                  <c:v>6.40E+02</c:v>
                </c:pt>
                <c:pt idx="98277">
                  <c:v>6.40E+02</c:v>
                </c:pt>
                <c:pt idx="98278">
                  <c:v>6.40E+02</c:v>
                </c:pt>
                <c:pt idx="98279">
                  <c:v>6.40E+02</c:v>
                </c:pt>
                <c:pt idx="98280">
                  <c:v>6.40E+02</c:v>
                </c:pt>
                <c:pt idx="98281">
                  <c:v>6.40E+02</c:v>
                </c:pt>
                <c:pt idx="98282">
                  <c:v>6.40E+02</c:v>
                </c:pt>
                <c:pt idx="98283">
                  <c:v>6.40E+02</c:v>
                </c:pt>
                <c:pt idx="98284">
                  <c:v>6.40E+02</c:v>
                </c:pt>
                <c:pt idx="98285">
                  <c:v>6.40E+02</c:v>
                </c:pt>
                <c:pt idx="98286">
                  <c:v>6.40E+02</c:v>
                </c:pt>
                <c:pt idx="98287">
                  <c:v>6.40E+02</c:v>
                </c:pt>
                <c:pt idx="98288">
                  <c:v>6.40E+02</c:v>
                </c:pt>
                <c:pt idx="98289">
                  <c:v>6.40E+02</c:v>
                </c:pt>
                <c:pt idx="98290">
                  <c:v>6.40E+02</c:v>
                </c:pt>
                <c:pt idx="98291">
                  <c:v>6.40E+02</c:v>
                </c:pt>
                <c:pt idx="98292">
                  <c:v>6.40E+02</c:v>
                </c:pt>
                <c:pt idx="98293">
                  <c:v>6.40E+02</c:v>
                </c:pt>
                <c:pt idx="98294">
                  <c:v>6.40E+02</c:v>
                </c:pt>
                <c:pt idx="98295">
                  <c:v>6.40E+02</c:v>
                </c:pt>
                <c:pt idx="98296">
                  <c:v>6.40E+02</c:v>
                </c:pt>
                <c:pt idx="98297">
                  <c:v>6.40E+02</c:v>
                </c:pt>
                <c:pt idx="98298">
                  <c:v>6.40E+02</c:v>
                </c:pt>
                <c:pt idx="98299">
                  <c:v>6.40E+02</c:v>
                </c:pt>
                <c:pt idx="98300">
                  <c:v>6.40E+02</c:v>
                </c:pt>
                <c:pt idx="98301">
                  <c:v>6.40E+02</c:v>
                </c:pt>
                <c:pt idx="98302">
                  <c:v>6.40E+02</c:v>
                </c:pt>
                <c:pt idx="98303">
                  <c:v>6.40E+02</c:v>
                </c:pt>
                <c:pt idx="98304">
                  <c:v>6.40E+02</c:v>
                </c:pt>
                <c:pt idx="98305">
                  <c:v>6.40E+02</c:v>
                </c:pt>
                <c:pt idx="98306">
                  <c:v>6.40E+02</c:v>
                </c:pt>
                <c:pt idx="98307">
                  <c:v>6.40E+02</c:v>
                </c:pt>
                <c:pt idx="98308">
                  <c:v>6.40E+02</c:v>
                </c:pt>
                <c:pt idx="98309">
                  <c:v>6.40E+02</c:v>
                </c:pt>
                <c:pt idx="98310">
                  <c:v>6.40E+02</c:v>
                </c:pt>
                <c:pt idx="98311">
                  <c:v>6.40E+02</c:v>
                </c:pt>
                <c:pt idx="98312">
                  <c:v>6.40E+02</c:v>
                </c:pt>
                <c:pt idx="98313">
                  <c:v>6.40E+02</c:v>
                </c:pt>
                <c:pt idx="98314">
                  <c:v>6.40E+02</c:v>
                </c:pt>
                <c:pt idx="98315">
                  <c:v>6.40E+02</c:v>
                </c:pt>
                <c:pt idx="98316">
                  <c:v>6.40E+02</c:v>
                </c:pt>
                <c:pt idx="98317">
                  <c:v>6.40E+02</c:v>
                </c:pt>
                <c:pt idx="98318">
                  <c:v>6.40E+02</c:v>
                </c:pt>
                <c:pt idx="98319">
                  <c:v>6.40E+02</c:v>
                </c:pt>
                <c:pt idx="98320">
                  <c:v>6.40E+02</c:v>
                </c:pt>
                <c:pt idx="98321">
                  <c:v>6.40E+02</c:v>
                </c:pt>
                <c:pt idx="98322">
                  <c:v>6.40E+02</c:v>
                </c:pt>
                <c:pt idx="98323">
                  <c:v>6.40E+02</c:v>
                </c:pt>
                <c:pt idx="98324">
                  <c:v>6.40E+02</c:v>
                </c:pt>
                <c:pt idx="98325">
                  <c:v>6.40E+02</c:v>
                </c:pt>
                <c:pt idx="98326">
                  <c:v>6.40E+02</c:v>
                </c:pt>
                <c:pt idx="98327">
                  <c:v>6.40E+02</c:v>
                </c:pt>
                <c:pt idx="98328">
                  <c:v>6.40E+02</c:v>
                </c:pt>
                <c:pt idx="98329">
                  <c:v>6.40E+02</c:v>
                </c:pt>
                <c:pt idx="98330">
                  <c:v>6.40E+02</c:v>
                </c:pt>
                <c:pt idx="98331">
                  <c:v>6.40E+02</c:v>
                </c:pt>
                <c:pt idx="98332">
                  <c:v>6.40E+02</c:v>
                </c:pt>
                <c:pt idx="98333">
                  <c:v>6.40E+02</c:v>
                </c:pt>
                <c:pt idx="98334">
                  <c:v>6.40E+02</c:v>
                </c:pt>
                <c:pt idx="98335">
                  <c:v>6.40E+02</c:v>
                </c:pt>
                <c:pt idx="98336">
                  <c:v>6.40E+02</c:v>
                </c:pt>
                <c:pt idx="98337">
                  <c:v>6.40E+02</c:v>
                </c:pt>
                <c:pt idx="98338">
                  <c:v>6.40E+02</c:v>
                </c:pt>
                <c:pt idx="98339">
                  <c:v>6.40E+02</c:v>
                </c:pt>
                <c:pt idx="98340">
                  <c:v>6.40E+02</c:v>
                </c:pt>
                <c:pt idx="98341">
                  <c:v>6.40E+02</c:v>
                </c:pt>
                <c:pt idx="98342">
                  <c:v>6.40E+02</c:v>
                </c:pt>
                <c:pt idx="98343">
                  <c:v>6.40E+02</c:v>
                </c:pt>
                <c:pt idx="98344">
                  <c:v>6.40E+02</c:v>
                </c:pt>
                <c:pt idx="98345">
                  <c:v>6.40E+02</c:v>
                </c:pt>
                <c:pt idx="98346">
                  <c:v>6.40E+02</c:v>
                </c:pt>
                <c:pt idx="98347">
                  <c:v>6.40E+02</c:v>
                </c:pt>
                <c:pt idx="98348">
                  <c:v>6.40E+02</c:v>
                </c:pt>
                <c:pt idx="98349">
                  <c:v>6.40E+02</c:v>
                </c:pt>
                <c:pt idx="98350">
                  <c:v>6.40E+02</c:v>
                </c:pt>
                <c:pt idx="98351">
                  <c:v>6.40E+02</c:v>
                </c:pt>
                <c:pt idx="98352">
                  <c:v>6.40E+02</c:v>
                </c:pt>
                <c:pt idx="98353">
                  <c:v>6.40E+02</c:v>
                </c:pt>
                <c:pt idx="98354">
                  <c:v>6.40E+02</c:v>
                </c:pt>
                <c:pt idx="98355">
                  <c:v>6.40E+02</c:v>
                </c:pt>
                <c:pt idx="98356">
                  <c:v>6.40E+02</c:v>
                </c:pt>
                <c:pt idx="98357">
                  <c:v>6.40E+02</c:v>
                </c:pt>
                <c:pt idx="98358">
                  <c:v>6.40E+02</c:v>
                </c:pt>
                <c:pt idx="98359">
                  <c:v>6.40E+02</c:v>
                </c:pt>
                <c:pt idx="98360">
                  <c:v>6.40E+02</c:v>
                </c:pt>
                <c:pt idx="98361">
                  <c:v>6.40E+02</c:v>
                </c:pt>
                <c:pt idx="98362">
                  <c:v>6.40E+02</c:v>
                </c:pt>
                <c:pt idx="98363">
                  <c:v>6.40E+02</c:v>
                </c:pt>
                <c:pt idx="98364">
                  <c:v>6.40E+02</c:v>
                </c:pt>
                <c:pt idx="98365">
                  <c:v>6.40E+02</c:v>
                </c:pt>
                <c:pt idx="98366">
                  <c:v>6.40E+02</c:v>
                </c:pt>
                <c:pt idx="98367">
                  <c:v>6.40E+02</c:v>
                </c:pt>
                <c:pt idx="98368">
                  <c:v>6.40E+02</c:v>
                </c:pt>
                <c:pt idx="98369">
                  <c:v>6.40E+02</c:v>
                </c:pt>
                <c:pt idx="98370">
                  <c:v>6.40E+02</c:v>
                </c:pt>
                <c:pt idx="98371">
                  <c:v>6.40E+02</c:v>
                </c:pt>
                <c:pt idx="98372">
                  <c:v>6.40E+02</c:v>
                </c:pt>
                <c:pt idx="98373">
                  <c:v>6.40E+02</c:v>
                </c:pt>
                <c:pt idx="98374">
                  <c:v>6.40E+02</c:v>
                </c:pt>
                <c:pt idx="98375">
                  <c:v>6.40E+02</c:v>
                </c:pt>
                <c:pt idx="98376">
                  <c:v>6.40E+02</c:v>
                </c:pt>
                <c:pt idx="98377">
                  <c:v>6.40E+02</c:v>
                </c:pt>
                <c:pt idx="98378">
                  <c:v>6.40E+02</c:v>
                </c:pt>
                <c:pt idx="98379">
                  <c:v>6.40E+02</c:v>
                </c:pt>
                <c:pt idx="98380">
                  <c:v>6.40E+02</c:v>
                </c:pt>
                <c:pt idx="98381">
                  <c:v>6.40E+02</c:v>
                </c:pt>
                <c:pt idx="98382">
                  <c:v>6.40E+02</c:v>
                </c:pt>
                <c:pt idx="98383">
                  <c:v>6.40E+02</c:v>
                </c:pt>
                <c:pt idx="98384">
                  <c:v>6.40E+02</c:v>
                </c:pt>
                <c:pt idx="98385">
                  <c:v>6.40E+02</c:v>
                </c:pt>
                <c:pt idx="98386">
                  <c:v>6.40E+02</c:v>
                </c:pt>
                <c:pt idx="98387">
                  <c:v>6.40E+02</c:v>
                </c:pt>
                <c:pt idx="98388">
                  <c:v>6.40E+02</c:v>
                </c:pt>
                <c:pt idx="98389">
                  <c:v>6.40E+02</c:v>
                </c:pt>
                <c:pt idx="98390">
                  <c:v>6.40E+02</c:v>
                </c:pt>
                <c:pt idx="98391">
                  <c:v>6.40E+02</c:v>
                </c:pt>
                <c:pt idx="98392">
                  <c:v>6.40E+02</c:v>
                </c:pt>
                <c:pt idx="98393">
                  <c:v>6.40E+02</c:v>
                </c:pt>
                <c:pt idx="98394">
                  <c:v>6.40E+02</c:v>
                </c:pt>
                <c:pt idx="98395">
                  <c:v>6.40E+02</c:v>
                </c:pt>
                <c:pt idx="98396">
                  <c:v>6.40E+02</c:v>
                </c:pt>
                <c:pt idx="98397">
                  <c:v>6.40E+02</c:v>
                </c:pt>
                <c:pt idx="98398">
                  <c:v>6.40E+02</c:v>
                </c:pt>
                <c:pt idx="98399">
                  <c:v>6.40E+02</c:v>
                </c:pt>
                <c:pt idx="98400">
                  <c:v>6.40E+02</c:v>
                </c:pt>
                <c:pt idx="98401">
                  <c:v>6.40E+02</c:v>
                </c:pt>
                <c:pt idx="98402">
                  <c:v>6.40E+02</c:v>
                </c:pt>
                <c:pt idx="98403">
                  <c:v>6.40E+02</c:v>
                </c:pt>
                <c:pt idx="98404">
                  <c:v>6.40E+02</c:v>
                </c:pt>
                <c:pt idx="98405">
                  <c:v>6.40E+02</c:v>
                </c:pt>
                <c:pt idx="98406">
                  <c:v>6.40E+02</c:v>
                </c:pt>
                <c:pt idx="98407">
                  <c:v>6.40E+02</c:v>
                </c:pt>
                <c:pt idx="98408">
                  <c:v>6.40E+02</c:v>
                </c:pt>
                <c:pt idx="98409">
                  <c:v>6.40E+02</c:v>
                </c:pt>
                <c:pt idx="98410">
                  <c:v>6.40E+02</c:v>
                </c:pt>
                <c:pt idx="98411">
                  <c:v>6.40E+02</c:v>
                </c:pt>
                <c:pt idx="98412">
                  <c:v>6.40E+02</c:v>
                </c:pt>
                <c:pt idx="98413">
                  <c:v>6.40E+02</c:v>
                </c:pt>
                <c:pt idx="98414">
                  <c:v>6.40E+02</c:v>
                </c:pt>
                <c:pt idx="98415">
                  <c:v>6.40E+02</c:v>
                </c:pt>
                <c:pt idx="98416">
                  <c:v>6.40E+02</c:v>
                </c:pt>
                <c:pt idx="98417">
                  <c:v>6.40E+02</c:v>
                </c:pt>
                <c:pt idx="98418">
                  <c:v>6.40E+02</c:v>
                </c:pt>
                <c:pt idx="98419">
                  <c:v>6.40E+02</c:v>
                </c:pt>
                <c:pt idx="98420">
                  <c:v>6.40E+02</c:v>
                </c:pt>
                <c:pt idx="98421">
                  <c:v>6.40E+02</c:v>
                </c:pt>
                <c:pt idx="98422">
                  <c:v>6.40E+02</c:v>
                </c:pt>
                <c:pt idx="98423">
                  <c:v>6.40E+02</c:v>
                </c:pt>
                <c:pt idx="98424">
                  <c:v>6.40E+02</c:v>
                </c:pt>
                <c:pt idx="98425">
                  <c:v>6.40E+02</c:v>
                </c:pt>
                <c:pt idx="98426">
                  <c:v>6.40E+02</c:v>
                </c:pt>
                <c:pt idx="98427">
                  <c:v>6.40E+02</c:v>
                </c:pt>
                <c:pt idx="98428">
                  <c:v>6.40E+02</c:v>
                </c:pt>
                <c:pt idx="98429">
                  <c:v>6.40E+02</c:v>
                </c:pt>
                <c:pt idx="98430">
                  <c:v>6.40E+02</c:v>
                </c:pt>
                <c:pt idx="98431">
                  <c:v>6.40E+02</c:v>
                </c:pt>
                <c:pt idx="98432">
                  <c:v>6.40E+02</c:v>
                </c:pt>
                <c:pt idx="98433">
                  <c:v>6.40E+02</c:v>
                </c:pt>
                <c:pt idx="98434">
                  <c:v>6.40E+02</c:v>
                </c:pt>
                <c:pt idx="98435">
                  <c:v>6.40E+02</c:v>
                </c:pt>
                <c:pt idx="98436">
                  <c:v>6.40E+02</c:v>
                </c:pt>
                <c:pt idx="98437">
                  <c:v>6.40E+02</c:v>
                </c:pt>
                <c:pt idx="98438">
                  <c:v>6.40E+02</c:v>
                </c:pt>
                <c:pt idx="98439">
                  <c:v>6.40E+02</c:v>
                </c:pt>
                <c:pt idx="98440">
                  <c:v>6.40E+02</c:v>
                </c:pt>
                <c:pt idx="98441">
                  <c:v>6.40E+02</c:v>
                </c:pt>
                <c:pt idx="98442">
                  <c:v>6.40E+02</c:v>
                </c:pt>
                <c:pt idx="98443">
                  <c:v>6.40E+02</c:v>
                </c:pt>
                <c:pt idx="98444">
                  <c:v>6.40E+02</c:v>
                </c:pt>
                <c:pt idx="98445">
                  <c:v>6.40E+02</c:v>
                </c:pt>
                <c:pt idx="98446">
                  <c:v>6.40E+02</c:v>
                </c:pt>
                <c:pt idx="98447">
                  <c:v>6.40E+02</c:v>
                </c:pt>
                <c:pt idx="98448">
                  <c:v>6.40E+02</c:v>
                </c:pt>
                <c:pt idx="98449">
                  <c:v>6.40E+02</c:v>
                </c:pt>
                <c:pt idx="98450">
                  <c:v>6.40E+02</c:v>
                </c:pt>
                <c:pt idx="98451">
                  <c:v>6.40E+02</c:v>
                </c:pt>
                <c:pt idx="98452">
                  <c:v>6.40E+02</c:v>
                </c:pt>
                <c:pt idx="98453">
                  <c:v>6.40E+02</c:v>
                </c:pt>
                <c:pt idx="98454">
                  <c:v>6.40E+02</c:v>
                </c:pt>
                <c:pt idx="98455">
                  <c:v>6.40E+02</c:v>
                </c:pt>
                <c:pt idx="98456">
                  <c:v>6.40E+02</c:v>
                </c:pt>
                <c:pt idx="98457">
                  <c:v>6.40E+02</c:v>
                </c:pt>
                <c:pt idx="98458">
                  <c:v>6.40E+02</c:v>
                </c:pt>
                <c:pt idx="98459">
                  <c:v>6.40E+02</c:v>
                </c:pt>
                <c:pt idx="98460">
                  <c:v>6.40E+02</c:v>
                </c:pt>
                <c:pt idx="98461">
                  <c:v>6.40E+02</c:v>
                </c:pt>
                <c:pt idx="98462">
                  <c:v>6.40E+02</c:v>
                </c:pt>
                <c:pt idx="98463">
                  <c:v>6.40E+02</c:v>
                </c:pt>
                <c:pt idx="98464">
                  <c:v>6.40E+02</c:v>
                </c:pt>
                <c:pt idx="98465">
                  <c:v>6.40E+02</c:v>
                </c:pt>
                <c:pt idx="98466">
                  <c:v>6.40E+02</c:v>
                </c:pt>
                <c:pt idx="98467">
                  <c:v>6.40E+02</c:v>
                </c:pt>
                <c:pt idx="98468">
                  <c:v>6.40E+02</c:v>
                </c:pt>
                <c:pt idx="98469">
                  <c:v>6.40E+02</c:v>
                </c:pt>
                <c:pt idx="98470">
                  <c:v>6.40E+02</c:v>
                </c:pt>
                <c:pt idx="98471">
                  <c:v>6.40E+02</c:v>
                </c:pt>
                <c:pt idx="98472">
                  <c:v>6.40E+02</c:v>
                </c:pt>
                <c:pt idx="98473">
                  <c:v>6.40E+02</c:v>
                </c:pt>
                <c:pt idx="98474">
                  <c:v>6.40E+02</c:v>
                </c:pt>
                <c:pt idx="98475">
                  <c:v>6.40E+02</c:v>
                </c:pt>
                <c:pt idx="98476">
                  <c:v>6.40E+02</c:v>
                </c:pt>
                <c:pt idx="98477">
                  <c:v>6.40E+02</c:v>
                </c:pt>
                <c:pt idx="98478">
                  <c:v>6.40E+02</c:v>
                </c:pt>
                <c:pt idx="98479">
                  <c:v>6.40E+02</c:v>
                </c:pt>
                <c:pt idx="98480">
                  <c:v>6.40E+02</c:v>
                </c:pt>
                <c:pt idx="98481">
                  <c:v>6.40E+02</c:v>
                </c:pt>
                <c:pt idx="98482">
                  <c:v>6.40E+02</c:v>
                </c:pt>
                <c:pt idx="98483">
                  <c:v>6.40E+02</c:v>
                </c:pt>
                <c:pt idx="98484">
                  <c:v>6.40E+02</c:v>
                </c:pt>
                <c:pt idx="98485">
                  <c:v>6.40E+02</c:v>
                </c:pt>
                <c:pt idx="98486">
                  <c:v>6.40E+02</c:v>
                </c:pt>
                <c:pt idx="98487">
                  <c:v>6.40E+02</c:v>
                </c:pt>
                <c:pt idx="98488">
                  <c:v>6.40E+02</c:v>
                </c:pt>
                <c:pt idx="98489">
                  <c:v>6.40E+02</c:v>
                </c:pt>
                <c:pt idx="98490">
                  <c:v>6.40E+02</c:v>
                </c:pt>
                <c:pt idx="98491">
                  <c:v>6.40E+02</c:v>
                </c:pt>
                <c:pt idx="98492">
                  <c:v>6.40E+02</c:v>
                </c:pt>
                <c:pt idx="98493">
                  <c:v>6.40E+02</c:v>
                </c:pt>
                <c:pt idx="98494">
                  <c:v>6.40E+02</c:v>
                </c:pt>
                <c:pt idx="98495">
                  <c:v>6.40E+02</c:v>
                </c:pt>
                <c:pt idx="98496">
                  <c:v>6.40E+02</c:v>
                </c:pt>
                <c:pt idx="98497">
                  <c:v>6.40E+02</c:v>
                </c:pt>
                <c:pt idx="98498">
                  <c:v>6.40E+02</c:v>
                </c:pt>
                <c:pt idx="98499">
                  <c:v>6.40E+02</c:v>
                </c:pt>
                <c:pt idx="98500">
                  <c:v>6.40E+02</c:v>
                </c:pt>
                <c:pt idx="98501">
                  <c:v>6.40E+02</c:v>
                </c:pt>
                <c:pt idx="98502">
                  <c:v>6.40E+02</c:v>
                </c:pt>
                <c:pt idx="98503">
                  <c:v>6.40E+02</c:v>
                </c:pt>
                <c:pt idx="98504">
                  <c:v>6.40E+02</c:v>
                </c:pt>
                <c:pt idx="98505">
                  <c:v>6.40E+02</c:v>
                </c:pt>
                <c:pt idx="98506">
                  <c:v>6.40E+02</c:v>
                </c:pt>
                <c:pt idx="98507">
                  <c:v>6.40E+02</c:v>
                </c:pt>
                <c:pt idx="98508">
                  <c:v>6.40E+02</c:v>
                </c:pt>
                <c:pt idx="98509">
                  <c:v>6.40E+02</c:v>
                </c:pt>
                <c:pt idx="98510">
                  <c:v>6.40E+02</c:v>
                </c:pt>
                <c:pt idx="98511">
                  <c:v>6.40E+02</c:v>
                </c:pt>
                <c:pt idx="98512">
                  <c:v>6.40E+02</c:v>
                </c:pt>
                <c:pt idx="98513">
                  <c:v>6.40E+02</c:v>
                </c:pt>
                <c:pt idx="98514">
                  <c:v>6.40E+02</c:v>
                </c:pt>
                <c:pt idx="98515">
                  <c:v>6.40E+02</c:v>
                </c:pt>
                <c:pt idx="98516">
                  <c:v>6.40E+02</c:v>
                </c:pt>
                <c:pt idx="98517">
                  <c:v>6.40E+02</c:v>
                </c:pt>
                <c:pt idx="98518">
                  <c:v>6.40E+02</c:v>
                </c:pt>
                <c:pt idx="98519">
                  <c:v>6.40E+02</c:v>
                </c:pt>
                <c:pt idx="98520">
                  <c:v>6.40E+02</c:v>
                </c:pt>
                <c:pt idx="98521">
                  <c:v>6.40E+02</c:v>
                </c:pt>
                <c:pt idx="98522">
                  <c:v>6.40E+02</c:v>
                </c:pt>
                <c:pt idx="98523">
                  <c:v>6.40E+02</c:v>
                </c:pt>
                <c:pt idx="98524">
                  <c:v>6.40E+02</c:v>
                </c:pt>
                <c:pt idx="98525">
                  <c:v>6.40E+02</c:v>
                </c:pt>
                <c:pt idx="98526">
                  <c:v>6.40E+02</c:v>
                </c:pt>
                <c:pt idx="98527">
                  <c:v>6.40E+02</c:v>
                </c:pt>
                <c:pt idx="98528">
                  <c:v>6.40E+02</c:v>
                </c:pt>
                <c:pt idx="98529">
                  <c:v>6.40E+02</c:v>
                </c:pt>
                <c:pt idx="98530">
                  <c:v>6.40E+02</c:v>
                </c:pt>
                <c:pt idx="98531">
                  <c:v>6.40E+02</c:v>
                </c:pt>
                <c:pt idx="98532">
                  <c:v>6.40E+02</c:v>
                </c:pt>
                <c:pt idx="98533">
                  <c:v>6.40E+02</c:v>
                </c:pt>
                <c:pt idx="98534">
                  <c:v>6.40E+02</c:v>
                </c:pt>
                <c:pt idx="98535">
                  <c:v>6.40E+02</c:v>
                </c:pt>
                <c:pt idx="98536">
                  <c:v>6.40E+02</c:v>
                </c:pt>
                <c:pt idx="98537">
                  <c:v>6.40E+02</c:v>
                </c:pt>
                <c:pt idx="98538">
                  <c:v>6.40E+02</c:v>
                </c:pt>
                <c:pt idx="98539">
                  <c:v>6.40E+02</c:v>
                </c:pt>
                <c:pt idx="98540">
                  <c:v>6.40E+02</c:v>
                </c:pt>
                <c:pt idx="98541">
                  <c:v>6.40E+02</c:v>
                </c:pt>
                <c:pt idx="98542">
                  <c:v>6.40E+02</c:v>
                </c:pt>
                <c:pt idx="98543">
                  <c:v>6.40E+02</c:v>
                </c:pt>
                <c:pt idx="98544">
                  <c:v>6.40E+02</c:v>
                </c:pt>
                <c:pt idx="98545">
                  <c:v>6.40E+02</c:v>
                </c:pt>
                <c:pt idx="98546">
                  <c:v>6.40E+02</c:v>
                </c:pt>
                <c:pt idx="98547">
                  <c:v>6.40E+02</c:v>
                </c:pt>
                <c:pt idx="98548">
                  <c:v>6.40E+02</c:v>
                </c:pt>
                <c:pt idx="98549">
                  <c:v>6.40E+02</c:v>
                </c:pt>
                <c:pt idx="98550">
                  <c:v>6.40E+02</c:v>
                </c:pt>
                <c:pt idx="98551">
                  <c:v>6.40E+02</c:v>
                </c:pt>
                <c:pt idx="98552">
                  <c:v>6.40E+02</c:v>
                </c:pt>
                <c:pt idx="98553">
                  <c:v>6.40E+02</c:v>
                </c:pt>
                <c:pt idx="98554">
                  <c:v>6.40E+02</c:v>
                </c:pt>
                <c:pt idx="98555">
                  <c:v>6.40E+02</c:v>
                </c:pt>
                <c:pt idx="98556">
                  <c:v>6.40E+02</c:v>
                </c:pt>
                <c:pt idx="98557">
                  <c:v>6.40E+02</c:v>
                </c:pt>
                <c:pt idx="98558">
                  <c:v>6.40E+02</c:v>
                </c:pt>
                <c:pt idx="98559">
                  <c:v>6.40E+02</c:v>
                </c:pt>
                <c:pt idx="98560">
                  <c:v>6.40E+02</c:v>
                </c:pt>
                <c:pt idx="98561">
                  <c:v>6.40E+02</c:v>
                </c:pt>
                <c:pt idx="98562">
                  <c:v>6.40E+02</c:v>
                </c:pt>
                <c:pt idx="98563">
                  <c:v>6.40E+02</c:v>
                </c:pt>
                <c:pt idx="98564">
                  <c:v>6.40E+02</c:v>
                </c:pt>
                <c:pt idx="98565">
                  <c:v>6.40E+02</c:v>
                </c:pt>
                <c:pt idx="98566">
                  <c:v>6.40E+02</c:v>
                </c:pt>
                <c:pt idx="98567">
                  <c:v>6.40E+02</c:v>
                </c:pt>
                <c:pt idx="98568">
                  <c:v>6.40E+02</c:v>
                </c:pt>
                <c:pt idx="98569">
                  <c:v>6.40E+02</c:v>
                </c:pt>
                <c:pt idx="98570">
                  <c:v>6.40E+02</c:v>
                </c:pt>
                <c:pt idx="98571">
                  <c:v>6.40E+02</c:v>
                </c:pt>
                <c:pt idx="98572">
                  <c:v>6.40E+02</c:v>
                </c:pt>
                <c:pt idx="98573">
                  <c:v>6.40E+02</c:v>
                </c:pt>
                <c:pt idx="98574">
                  <c:v>6.40E+02</c:v>
                </c:pt>
                <c:pt idx="98575">
                  <c:v>6.40E+02</c:v>
                </c:pt>
                <c:pt idx="98576">
                  <c:v>6.40E+02</c:v>
                </c:pt>
                <c:pt idx="98577">
                  <c:v>6.40E+02</c:v>
                </c:pt>
                <c:pt idx="98578">
                  <c:v>6.40E+02</c:v>
                </c:pt>
                <c:pt idx="98579">
                  <c:v>6.40E+02</c:v>
                </c:pt>
                <c:pt idx="98580">
                  <c:v>6.40E+02</c:v>
                </c:pt>
                <c:pt idx="98581">
                  <c:v>6.40E+02</c:v>
                </c:pt>
                <c:pt idx="98582">
                  <c:v>6.40E+02</c:v>
                </c:pt>
                <c:pt idx="98583">
                  <c:v>6.40E+02</c:v>
                </c:pt>
                <c:pt idx="98584">
                  <c:v>6.40E+02</c:v>
                </c:pt>
                <c:pt idx="98585">
                  <c:v>6.40E+02</c:v>
                </c:pt>
                <c:pt idx="98586">
                  <c:v>6.40E+02</c:v>
                </c:pt>
                <c:pt idx="98587">
                  <c:v>6.40E+02</c:v>
                </c:pt>
                <c:pt idx="98588">
                  <c:v>6.40E+02</c:v>
                </c:pt>
                <c:pt idx="98589">
                  <c:v>6.40E+02</c:v>
                </c:pt>
                <c:pt idx="98590">
                  <c:v>6.40E+02</c:v>
                </c:pt>
                <c:pt idx="98591">
                  <c:v>6.40E+02</c:v>
                </c:pt>
                <c:pt idx="98592">
                  <c:v>6.40E+02</c:v>
                </c:pt>
                <c:pt idx="98593">
                  <c:v>6.40E+02</c:v>
                </c:pt>
                <c:pt idx="98594">
                  <c:v>6.40E+02</c:v>
                </c:pt>
                <c:pt idx="98595">
                  <c:v>6.40E+02</c:v>
                </c:pt>
                <c:pt idx="98596">
                  <c:v>6.40E+02</c:v>
                </c:pt>
                <c:pt idx="98597">
                  <c:v>6.40E+02</c:v>
                </c:pt>
                <c:pt idx="98598">
                  <c:v>6.40E+02</c:v>
                </c:pt>
                <c:pt idx="98599">
                  <c:v>6.40E+02</c:v>
                </c:pt>
                <c:pt idx="98600">
                  <c:v>6.40E+02</c:v>
                </c:pt>
                <c:pt idx="98601">
                  <c:v>6.40E+02</c:v>
                </c:pt>
                <c:pt idx="98602">
                  <c:v>6.40E+02</c:v>
                </c:pt>
                <c:pt idx="98603">
                  <c:v>6.40E+02</c:v>
                </c:pt>
                <c:pt idx="98604">
                  <c:v>6.40E+02</c:v>
                </c:pt>
                <c:pt idx="98605">
                  <c:v>6.40E+02</c:v>
                </c:pt>
                <c:pt idx="98606">
                  <c:v>6.40E+02</c:v>
                </c:pt>
                <c:pt idx="98607">
                  <c:v>6.40E+02</c:v>
                </c:pt>
                <c:pt idx="98608">
                  <c:v>6.40E+02</c:v>
                </c:pt>
                <c:pt idx="98609">
                  <c:v>6.40E+02</c:v>
                </c:pt>
                <c:pt idx="98610">
                  <c:v>6.40E+02</c:v>
                </c:pt>
                <c:pt idx="98611">
                  <c:v>6.40E+02</c:v>
                </c:pt>
                <c:pt idx="98612">
                  <c:v>6.40E+02</c:v>
                </c:pt>
                <c:pt idx="98613">
                  <c:v>6.40E+02</c:v>
                </c:pt>
                <c:pt idx="98614">
                  <c:v>6.40E+02</c:v>
                </c:pt>
                <c:pt idx="98615">
                  <c:v>6.40E+02</c:v>
                </c:pt>
                <c:pt idx="98616">
                  <c:v>6.40E+02</c:v>
                </c:pt>
                <c:pt idx="98617">
                  <c:v>6.40E+02</c:v>
                </c:pt>
                <c:pt idx="98618">
                  <c:v>6.40E+02</c:v>
                </c:pt>
                <c:pt idx="98619">
                  <c:v>6.40E+02</c:v>
                </c:pt>
                <c:pt idx="98620">
                  <c:v>6.40E+02</c:v>
                </c:pt>
                <c:pt idx="98621">
                  <c:v>6.40E+02</c:v>
                </c:pt>
                <c:pt idx="98622">
                  <c:v>6.40E+02</c:v>
                </c:pt>
                <c:pt idx="98623">
                  <c:v>6.40E+02</c:v>
                </c:pt>
                <c:pt idx="98624">
                  <c:v>6.40E+02</c:v>
                </c:pt>
                <c:pt idx="98625">
                  <c:v>6.40E+02</c:v>
                </c:pt>
                <c:pt idx="98626">
                  <c:v>6.40E+02</c:v>
                </c:pt>
                <c:pt idx="98627">
                  <c:v>6.40E+02</c:v>
                </c:pt>
                <c:pt idx="98628">
                  <c:v>6.40E+02</c:v>
                </c:pt>
                <c:pt idx="98629">
                  <c:v>6.40E+02</c:v>
                </c:pt>
                <c:pt idx="98630">
                  <c:v>6.40E+02</c:v>
                </c:pt>
                <c:pt idx="98631">
                  <c:v>6.40E+02</c:v>
                </c:pt>
                <c:pt idx="98632">
                  <c:v>6.40E+02</c:v>
                </c:pt>
                <c:pt idx="98633">
                  <c:v>6.40E+02</c:v>
                </c:pt>
                <c:pt idx="98634">
                  <c:v>6.40E+02</c:v>
                </c:pt>
                <c:pt idx="98635">
                  <c:v>6.40E+02</c:v>
                </c:pt>
                <c:pt idx="98636">
                  <c:v>6.40E+02</c:v>
                </c:pt>
                <c:pt idx="98637">
                  <c:v>6.40E+02</c:v>
                </c:pt>
                <c:pt idx="98638">
                  <c:v>6.40E+02</c:v>
                </c:pt>
                <c:pt idx="98639">
                  <c:v>6.40E+02</c:v>
                </c:pt>
                <c:pt idx="98640">
                  <c:v>6.40E+02</c:v>
                </c:pt>
                <c:pt idx="98641">
                  <c:v>6.40E+02</c:v>
                </c:pt>
                <c:pt idx="98642">
                  <c:v>6.40E+02</c:v>
                </c:pt>
                <c:pt idx="98643">
                  <c:v>6.40E+02</c:v>
                </c:pt>
                <c:pt idx="98644">
                  <c:v>6.40E+02</c:v>
                </c:pt>
                <c:pt idx="98645">
                  <c:v>6.40E+02</c:v>
                </c:pt>
                <c:pt idx="98646">
                  <c:v>6.40E+02</c:v>
                </c:pt>
                <c:pt idx="98647">
                  <c:v>6.40E+02</c:v>
                </c:pt>
                <c:pt idx="98648">
                  <c:v>6.40E+02</c:v>
                </c:pt>
                <c:pt idx="98649">
                  <c:v>6.40E+02</c:v>
                </c:pt>
                <c:pt idx="98650">
                  <c:v>6.40E+02</c:v>
                </c:pt>
                <c:pt idx="98651">
                  <c:v>6.40E+02</c:v>
                </c:pt>
                <c:pt idx="98652">
                  <c:v>6.40E+02</c:v>
                </c:pt>
                <c:pt idx="98653">
                  <c:v>6.40E+02</c:v>
                </c:pt>
                <c:pt idx="98654">
                  <c:v>6.40E+02</c:v>
                </c:pt>
                <c:pt idx="98655">
                  <c:v>6.40E+02</c:v>
                </c:pt>
                <c:pt idx="98656">
                  <c:v>6.40E+02</c:v>
                </c:pt>
                <c:pt idx="98657">
                  <c:v>6.40E+02</c:v>
                </c:pt>
                <c:pt idx="98658">
                  <c:v>6.40E+02</c:v>
                </c:pt>
                <c:pt idx="98659">
                  <c:v>6.40E+02</c:v>
                </c:pt>
                <c:pt idx="98660">
                  <c:v>6.40E+02</c:v>
                </c:pt>
                <c:pt idx="98661">
                  <c:v>6.40E+02</c:v>
                </c:pt>
                <c:pt idx="98662">
                  <c:v>6.40E+02</c:v>
                </c:pt>
                <c:pt idx="98663">
                  <c:v>6.40E+02</c:v>
                </c:pt>
                <c:pt idx="98664">
                  <c:v>6.40E+02</c:v>
                </c:pt>
                <c:pt idx="98665">
                  <c:v>6.40E+02</c:v>
                </c:pt>
                <c:pt idx="98666">
                  <c:v>6.40E+02</c:v>
                </c:pt>
                <c:pt idx="98667">
                  <c:v>6.40E+02</c:v>
                </c:pt>
                <c:pt idx="98668">
                  <c:v>6.40E+02</c:v>
                </c:pt>
                <c:pt idx="98669">
                  <c:v>6.40E+02</c:v>
                </c:pt>
                <c:pt idx="98670">
                  <c:v>6.40E+02</c:v>
                </c:pt>
                <c:pt idx="98671">
                  <c:v>6.40E+02</c:v>
                </c:pt>
                <c:pt idx="98672">
                  <c:v>6.40E+02</c:v>
                </c:pt>
                <c:pt idx="98673">
                  <c:v>6.40E+02</c:v>
                </c:pt>
                <c:pt idx="98674">
                  <c:v>6.40E+02</c:v>
                </c:pt>
                <c:pt idx="98675">
                  <c:v>6.40E+02</c:v>
                </c:pt>
                <c:pt idx="98676">
                  <c:v>6.40E+02</c:v>
                </c:pt>
                <c:pt idx="98677">
                  <c:v>6.40E+02</c:v>
                </c:pt>
                <c:pt idx="98678">
                  <c:v>6.40E+02</c:v>
                </c:pt>
                <c:pt idx="98679">
                  <c:v>6.40E+02</c:v>
                </c:pt>
                <c:pt idx="98680">
                  <c:v>6.40E+02</c:v>
                </c:pt>
                <c:pt idx="98681">
                  <c:v>6.40E+02</c:v>
                </c:pt>
                <c:pt idx="98682">
                  <c:v>6.40E+02</c:v>
                </c:pt>
                <c:pt idx="98683">
                  <c:v>6.40E+02</c:v>
                </c:pt>
                <c:pt idx="98684">
                  <c:v>6.40E+02</c:v>
                </c:pt>
                <c:pt idx="98685">
                  <c:v>6.40E+02</c:v>
                </c:pt>
                <c:pt idx="98686">
                  <c:v>6.40E+02</c:v>
                </c:pt>
                <c:pt idx="98687">
                  <c:v>6.40E+02</c:v>
                </c:pt>
                <c:pt idx="98688">
                  <c:v>6.40E+02</c:v>
                </c:pt>
                <c:pt idx="98689">
                  <c:v>6.40E+02</c:v>
                </c:pt>
                <c:pt idx="98690">
                  <c:v>6.40E+02</c:v>
                </c:pt>
                <c:pt idx="98691">
                  <c:v>6.40E+02</c:v>
                </c:pt>
                <c:pt idx="98692">
                  <c:v>6.40E+02</c:v>
                </c:pt>
                <c:pt idx="98693">
                  <c:v>6.40E+02</c:v>
                </c:pt>
                <c:pt idx="98694">
                  <c:v>6.40E+02</c:v>
                </c:pt>
                <c:pt idx="98695">
                  <c:v>6.40E+02</c:v>
                </c:pt>
                <c:pt idx="98696">
                  <c:v>6.40E+02</c:v>
                </c:pt>
                <c:pt idx="98697">
                  <c:v>6.40E+02</c:v>
                </c:pt>
                <c:pt idx="98698">
                  <c:v>6.40E+02</c:v>
                </c:pt>
                <c:pt idx="98699">
                  <c:v>6.40E+02</c:v>
                </c:pt>
                <c:pt idx="98700">
                  <c:v>6.40E+02</c:v>
                </c:pt>
                <c:pt idx="98701">
                  <c:v>6.40E+02</c:v>
                </c:pt>
                <c:pt idx="98702">
                  <c:v>6.40E+02</c:v>
                </c:pt>
                <c:pt idx="98703">
                  <c:v>6.40E+02</c:v>
                </c:pt>
                <c:pt idx="98704">
                  <c:v>6.40E+02</c:v>
                </c:pt>
                <c:pt idx="98705">
                  <c:v>6.40E+02</c:v>
                </c:pt>
                <c:pt idx="98706">
                  <c:v>6.40E+02</c:v>
                </c:pt>
                <c:pt idx="98707">
                  <c:v>6.40E+02</c:v>
                </c:pt>
                <c:pt idx="98708">
                  <c:v>6.40E+02</c:v>
                </c:pt>
                <c:pt idx="98709">
                  <c:v>6.40E+02</c:v>
                </c:pt>
                <c:pt idx="98710">
                  <c:v>6.40E+02</c:v>
                </c:pt>
                <c:pt idx="98711">
                  <c:v>6.40E+02</c:v>
                </c:pt>
                <c:pt idx="98712">
                  <c:v>6.40E+02</c:v>
                </c:pt>
                <c:pt idx="98713">
                  <c:v>6.40E+02</c:v>
                </c:pt>
                <c:pt idx="98714">
                  <c:v>6.40E+02</c:v>
                </c:pt>
                <c:pt idx="98715">
                  <c:v>6.40E+02</c:v>
                </c:pt>
                <c:pt idx="98716">
                  <c:v>6.40E+02</c:v>
                </c:pt>
                <c:pt idx="98717">
                  <c:v>6.40E+02</c:v>
                </c:pt>
                <c:pt idx="98718">
                  <c:v>6.40E+02</c:v>
                </c:pt>
                <c:pt idx="98719">
                  <c:v>6.40E+02</c:v>
                </c:pt>
                <c:pt idx="98720">
                  <c:v>6.40E+02</c:v>
                </c:pt>
                <c:pt idx="98721">
                  <c:v>6.40E+02</c:v>
                </c:pt>
                <c:pt idx="98722">
                  <c:v>6.40E+02</c:v>
                </c:pt>
                <c:pt idx="98723">
                  <c:v>6.40E+02</c:v>
                </c:pt>
                <c:pt idx="98724">
                  <c:v>6.40E+02</c:v>
                </c:pt>
                <c:pt idx="98725">
                  <c:v>6.40E+02</c:v>
                </c:pt>
                <c:pt idx="98726">
                  <c:v>6.40E+02</c:v>
                </c:pt>
                <c:pt idx="98727">
                  <c:v>6.40E+02</c:v>
                </c:pt>
                <c:pt idx="98728">
                  <c:v>6.40E+02</c:v>
                </c:pt>
                <c:pt idx="98729">
                  <c:v>6.40E+02</c:v>
                </c:pt>
                <c:pt idx="98730">
                  <c:v>6.40E+02</c:v>
                </c:pt>
                <c:pt idx="98731">
                  <c:v>6.40E+02</c:v>
                </c:pt>
                <c:pt idx="98732">
                  <c:v>6.40E+02</c:v>
                </c:pt>
                <c:pt idx="98733">
                  <c:v>6.40E+02</c:v>
                </c:pt>
                <c:pt idx="98734">
                  <c:v>6.40E+02</c:v>
                </c:pt>
                <c:pt idx="98735">
                  <c:v>6.40E+02</c:v>
                </c:pt>
                <c:pt idx="98736">
                  <c:v>6.40E+02</c:v>
                </c:pt>
                <c:pt idx="98737">
                  <c:v>6.40E+02</c:v>
                </c:pt>
                <c:pt idx="98738">
                  <c:v>6.40E+02</c:v>
                </c:pt>
                <c:pt idx="98739">
                  <c:v>6.40E+02</c:v>
                </c:pt>
                <c:pt idx="98740">
                  <c:v>6.40E+02</c:v>
                </c:pt>
                <c:pt idx="98741">
                  <c:v>6.40E+02</c:v>
                </c:pt>
                <c:pt idx="98742">
                  <c:v>6.40E+02</c:v>
                </c:pt>
                <c:pt idx="98743">
                  <c:v>6.40E+02</c:v>
                </c:pt>
                <c:pt idx="98744">
                  <c:v>6.40E+02</c:v>
                </c:pt>
                <c:pt idx="98745">
                  <c:v>6.40E+02</c:v>
                </c:pt>
                <c:pt idx="98746">
                  <c:v>6.40E+02</c:v>
                </c:pt>
                <c:pt idx="98747">
                  <c:v>6.40E+02</c:v>
                </c:pt>
                <c:pt idx="98748">
                  <c:v>6.40E+02</c:v>
                </c:pt>
                <c:pt idx="98749">
                  <c:v>6.40E+02</c:v>
                </c:pt>
                <c:pt idx="98750">
                  <c:v>6.40E+02</c:v>
                </c:pt>
                <c:pt idx="98751">
                  <c:v>6.40E+02</c:v>
                </c:pt>
                <c:pt idx="98752">
                  <c:v>6.40E+02</c:v>
                </c:pt>
                <c:pt idx="98753">
                  <c:v>6.40E+02</c:v>
                </c:pt>
                <c:pt idx="98754">
                  <c:v>6.40E+02</c:v>
                </c:pt>
                <c:pt idx="98755">
                  <c:v>6.40E+02</c:v>
                </c:pt>
                <c:pt idx="98756">
                  <c:v>6.40E+02</c:v>
                </c:pt>
                <c:pt idx="98757">
                  <c:v>6.40E+02</c:v>
                </c:pt>
                <c:pt idx="98758">
                  <c:v>6.40E+02</c:v>
                </c:pt>
                <c:pt idx="98759">
                  <c:v>6.40E+02</c:v>
                </c:pt>
                <c:pt idx="98760">
                  <c:v>6.40E+02</c:v>
                </c:pt>
                <c:pt idx="98761">
                  <c:v>6.40E+02</c:v>
                </c:pt>
                <c:pt idx="98762">
                  <c:v>6.40E+02</c:v>
                </c:pt>
                <c:pt idx="98763">
                  <c:v>6.40E+02</c:v>
                </c:pt>
                <c:pt idx="98764">
                  <c:v>6.40E+02</c:v>
                </c:pt>
                <c:pt idx="98765">
                  <c:v>6.40E+02</c:v>
                </c:pt>
                <c:pt idx="98766">
                  <c:v>6.40E+02</c:v>
                </c:pt>
                <c:pt idx="98767">
                  <c:v>6.40E+02</c:v>
                </c:pt>
                <c:pt idx="98768">
                  <c:v>6.40E+02</c:v>
                </c:pt>
                <c:pt idx="98769">
                  <c:v>6.40E+02</c:v>
                </c:pt>
                <c:pt idx="98770">
                  <c:v>6.40E+02</c:v>
                </c:pt>
                <c:pt idx="98771">
                  <c:v>6.40E+02</c:v>
                </c:pt>
                <c:pt idx="98772">
                  <c:v>6.40E+02</c:v>
                </c:pt>
                <c:pt idx="98773">
                  <c:v>6.40E+02</c:v>
                </c:pt>
                <c:pt idx="98774">
                  <c:v>6.40E+02</c:v>
                </c:pt>
                <c:pt idx="98775">
                  <c:v>6.40E+02</c:v>
                </c:pt>
                <c:pt idx="98776">
                  <c:v>6.40E+02</c:v>
                </c:pt>
                <c:pt idx="98777">
                  <c:v>6.40E+02</c:v>
                </c:pt>
                <c:pt idx="98778">
                  <c:v>6.40E+02</c:v>
                </c:pt>
                <c:pt idx="98779">
                  <c:v>6.40E+02</c:v>
                </c:pt>
                <c:pt idx="98780">
                  <c:v>6.40E+02</c:v>
                </c:pt>
                <c:pt idx="98781">
                  <c:v>6.40E+02</c:v>
                </c:pt>
                <c:pt idx="98782">
                  <c:v>6.40E+02</c:v>
                </c:pt>
                <c:pt idx="98783">
                  <c:v>6.40E+02</c:v>
                </c:pt>
                <c:pt idx="98784">
                  <c:v>6.40E+02</c:v>
                </c:pt>
                <c:pt idx="98785">
                  <c:v>6.40E+02</c:v>
                </c:pt>
                <c:pt idx="98786">
                  <c:v>6.40E+02</c:v>
                </c:pt>
                <c:pt idx="98787">
                  <c:v>6.40E+02</c:v>
                </c:pt>
                <c:pt idx="98788">
                  <c:v>6.40E+02</c:v>
                </c:pt>
                <c:pt idx="98789">
                  <c:v>6.40E+02</c:v>
                </c:pt>
                <c:pt idx="98790">
                  <c:v>6.40E+02</c:v>
                </c:pt>
                <c:pt idx="98791">
                  <c:v>6.40E+02</c:v>
                </c:pt>
                <c:pt idx="98792">
                  <c:v>6.40E+02</c:v>
                </c:pt>
                <c:pt idx="98793">
                  <c:v>6.40E+02</c:v>
                </c:pt>
                <c:pt idx="98794">
                  <c:v>6.40E+02</c:v>
                </c:pt>
                <c:pt idx="98795">
                  <c:v>6.40E+02</c:v>
                </c:pt>
                <c:pt idx="98796">
                  <c:v>6.40E+02</c:v>
                </c:pt>
                <c:pt idx="98797">
                  <c:v>6.40E+02</c:v>
                </c:pt>
                <c:pt idx="98798">
                  <c:v>6.40E+02</c:v>
                </c:pt>
                <c:pt idx="98799">
                  <c:v>6.40E+02</c:v>
                </c:pt>
                <c:pt idx="98800">
                  <c:v>6.40E+02</c:v>
                </c:pt>
                <c:pt idx="98801">
                  <c:v>6.40E+02</c:v>
                </c:pt>
                <c:pt idx="98802">
                  <c:v>6.40E+02</c:v>
                </c:pt>
                <c:pt idx="98803">
                  <c:v>6.40E+02</c:v>
                </c:pt>
                <c:pt idx="98804">
                  <c:v>6.40E+02</c:v>
                </c:pt>
                <c:pt idx="98805">
                  <c:v>6.40E+02</c:v>
                </c:pt>
                <c:pt idx="98806">
                  <c:v>6.40E+02</c:v>
                </c:pt>
                <c:pt idx="98807">
                  <c:v>6.40E+02</c:v>
                </c:pt>
                <c:pt idx="98808">
                  <c:v>6.40E+02</c:v>
                </c:pt>
                <c:pt idx="98809">
                  <c:v>6.40E+02</c:v>
                </c:pt>
                <c:pt idx="98810">
                  <c:v>6.40E+02</c:v>
                </c:pt>
                <c:pt idx="98811">
                  <c:v>6.40E+02</c:v>
                </c:pt>
                <c:pt idx="98812">
                  <c:v>6.40E+02</c:v>
                </c:pt>
                <c:pt idx="98813">
                  <c:v>6.40E+02</c:v>
                </c:pt>
                <c:pt idx="98814">
                  <c:v>6.40E+02</c:v>
                </c:pt>
                <c:pt idx="98815">
                  <c:v>6.40E+02</c:v>
                </c:pt>
                <c:pt idx="98816">
                  <c:v>6.40E+02</c:v>
                </c:pt>
                <c:pt idx="98817">
                  <c:v>6.40E+02</c:v>
                </c:pt>
                <c:pt idx="98818">
                  <c:v>6.40E+02</c:v>
                </c:pt>
                <c:pt idx="98819">
                  <c:v>6.40E+02</c:v>
                </c:pt>
                <c:pt idx="98820">
                  <c:v>6.40E+02</c:v>
                </c:pt>
                <c:pt idx="98821">
                  <c:v>6.40E+02</c:v>
                </c:pt>
                <c:pt idx="98822">
                  <c:v>6.40E+02</c:v>
                </c:pt>
                <c:pt idx="98823">
                  <c:v>6.40E+02</c:v>
                </c:pt>
                <c:pt idx="98824">
                  <c:v>6.40E+02</c:v>
                </c:pt>
                <c:pt idx="98825">
                  <c:v>6.40E+02</c:v>
                </c:pt>
                <c:pt idx="98826">
                  <c:v>6.40E+02</c:v>
                </c:pt>
                <c:pt idx="98827">
                  <c:v>6.40E+02</c:v>
                </c:pt>
                <c:pt idx="98828">
                  <c:v>6.40E+02</c:v>
                </c:pt>
                <c:pt idx="98829">
                  <c:v>6.40E+02</c:v>
                </c:pt>
                <c:pt idx="98830">
                  <c:v>6.40E+02</c:v>
                </c:pt>
                <c:pt idx="98831">
                  <c:v>6.40E+02</c:v>
                </c:pt>
                <c:pt idx="98832">
                  <c:v>6.40E+02</c:v>
                </c:pt>
                <c:pt idx="98833">
                  <c:v>6.40E+02</c:v>
                </c:pt>
                <c:pt idx="98834">
                  <c:v>6.40E+02</c:v>
                </c:pt>
                <c:pt idx="98835">
                  <c:v>6.40E+02</c:v>
                </c:pt>
                <c:pt idx="98836">
                  <c:v>6.40E+02</c:v>
                </c:pt>
                <c:pt idx="98837">
                  <c:v>6.40E+02</c:v>
                </c:pt>
                <c:pt idx="98838">
                  <c:v>6.40E+02</c:v>
                </c:pt>
                <c:pt idx="98839">
                  <c:v>6.40E+02</c:v>
                </c:pt>
                <c:pt idx="98840">
                  <c:v>6.40E+02</c:v>
                </c:pt>
                <c:pt idx="98841">
                  <c:v>6.40E+02</c:v>
                </c:pt>
                <c:pt idx="98842">
                  <c:v>6.40E+02</c:v>
                </c:pt>
                <c:pt idx="98843">
                  <c:v>6.40E+02</c:v>
                </c:pt>
                <c:pt idx="98844">
                  <c:v>6.40E+02</c:v>
                </c:pt>
                <c:pt idx="98845">
                  <c:v>6.40E+02</c:v>
                </c:pt>
                <c:pt idx="98846">
                  <c:v>6.40E+02</c:v>
                </c:pt>
                <c:pt idx="98847">
                  <c:v>6.40E+02</c:v>
                </c:pt>
                <c:pt idx="98848">
                  <c:v>6.40E+02</c:v>
                </c:pt>
                <c:pt idx="98849">
                  <c:v>6.40E+02</c:v>
                </c:pt>
                <c:pt idx="98850">
                  <c:v>6.40E+02</c:v>
                </c:pt>
                <c:pt idx="98851">
                  <c:v>6.40E+02</c:v>
                </c:pt>
                <c:pt idx="98852">
                  <c:v>6.40E+02</c:v>
                </c:pt>
                <c:pt idx="98853">
                  <c:v>6.40E+02</c:v>
                </c:pt>
                <c:pt idx="98854">
                  <c:v>6.40E+02</c:v>
                </c:pt>
                <c:pt idx="98855">
                  <c:v>6.40E+02</c:v>
                </c:pt>
                <c:pt idx="98856">
                  <c:v>6.40E+02</c:v>
                </c:pt>
                <c:pt idx="98857">
                  <c:v>6.40E+02</c:v>
                </c:pt>
                <c:pt idx="98858">
                  <c:v>6.40E+02</c:v>
                </c:pt>
                <c:pt idx="98859">
                  <c:v>6.40E+02</c:v>
                </c:pt>
                <c:pt idx="98860">
                  <c:v>6.40E+02</c:v>
                </c:pt>
                <c:pt idx="98861">
                  <c:v>6.40E+02</c:v>
                </c:pt>
                <c:pt idx="98862">
                  <c:v>6.40E+02</c:v>
                </c:pt>
                <c:pt idx="98863">
                  <c:v>6.40E+02</c:v>
                </c:pt>
                <c:pt idx="98864">
                  <c:v>6.40E+02</c:v>
                </c:pt>
                <c:pt idx="98865">
                  <c:v>6.40E+02</c:v>
                </c:pt>
                <c:pt idx="98866">
                  <c:v>6.40E+02</c:v>
                </c:pt>
                <c:pt idx="98867">
                  <c:v>6.40E+02</c:v>
                </c:pt>
                <c:pt idx="98868">
                  <c:v>6.40E+02</c:v>
                </c:pt>
                <c:pt idx="98869">
                  <c:v>6.40E+02</c:v>
                </c:pt>
                <c:pt idx="98870">
                  <c:v>6.40E+02</c:v>
                </c:pt>
                <c:pt idx="98871">
                  <c:v>6.40E+02</c:v>
                </c:pt>
                <c:pt idx="98872">
                  <c:v>6.40E+02</c:v>
                </c:pt>
                <c:pt idx="98873">
                  <c:v>6.40E+02</c:v>
                </c:pt>
                <c:pt idx="98874">
                  <c:v>6.40E+02</c:v>
                </c:pt>
                <c:pt idx="98875">
                  <c:v>6.40E+02</c:v>
                </c:pt>
                <c:pt idx="98876">
                  <c:v>6.40E+02</c:v>
                </c:pt>
                <c:pt idx="98877">
                  <c:v>6.40E+02</c:v>
                </c:pt>
                <c:pt idx="98878">
                  <c:v>6.40E+02</c:v>
                </c:pt>
                <c:pt idx="98879">
                  <c:v>6.40E+02</c:v>
                </c:pt>
                <c:pt idx="98880">
                  <c:v>6.40E+02</c:v>
                </c:pt>
                <c:pt idx="98881">
                  <c:v>6.40E+02</c:v>
                </c:pt>
                <c:pt idx="98882">
                  <c:v>6.40E+02</c:v>
                </c:pt>
                <c:pt idx="98883">
                  <c:v>6.40E+02</c:v>
                </c:pt>
                <c:pt idx="98884">
                  <c:v>6.40E+02</c:v>
                </c:pt>
                <c:pt idx="98885">
                  <c:v>6.40E+02</c:v>
                </c:pt>
                <c:pt idx="98886">
                  <c:v>6.40E+02</c:v>
                </c:pt>
                <c:pt idx="98887">
                  <c:v>6.40E+02</c:v>
                </c:pt>
                <c:pt idx="98888">
                  <c:v>6.40E+02</c:v>
                </c:pt>
                <c:pt idx="98889">
                  <c:v>6.40E+02</c:v>
                </c:pt>
                <c:pt idx="98890">
                  <c:v>6.40E+02</c:v>
                </c:pt>
                <c:pt idx="98891">
                  <c:v>6.40E+02</c:v>
                </c:pt>
                <c:pt idx="98892">
                  <c:v>6.40E+02</c:v>
                </c:pt>
                <c:pt idx="98893">
                  <c:v>6.40E+02</c:v>
                </c:pt>
                <c:pt idx="98894">
                  <c:v>6.40E+02</c:v>
                </c:pt>
                <c:pt idx="98895">
                  <c:v>6.40E+02</c:v>
                </c:pt>
                <c:pt idx="98896">
                  <c:v>6.40E+02</c:v>
                </c:pt>
                <c:pt idx="98897">
                  <c:v>6.40E+02</c:v>
                </c:pt>
                <c:pt idx="98898">
                  <c:v>6.40E+02</c:v>
                </c:pt>
                <c:pt idx="98899">
                  <c:v>6.40E+02</c:v>
                </c:pt>
                <c:pt idx="98900">
                  <c:v>6.40E+02</c:v>
                </c:pt>
                <c:pt idx="98901">
                  <c:v>6.40E+02</c:v>
                </c:pt>
                <c:pt idx="98902">
                  <c:v>6.40E+02</c:v>
                </c:pt>
                <c:pt idx="98903">
                  <c:v>6.40E+02</c:v>
                </c:pt>
                <c:pt idx="98904">
                  <c:v>6.40E+02</c:v>
                </c:pt>
                <c:pt idx="98905">
                  <c:v>6.40E+02</c:v>
                </c:pt>
                <c:pt idx="98906">
                  <c:v>6.40E+02</c:v>
                </c:pt>
                <c:pt idx="98907">
                  <c:v>6.40E+02</c:v>
                </c:pt>
                <c:pt idx="98908">
                  <c:v>6.40E+02</c:v>
                </c:pt>
                <c:pt idx="98909">
                  <c:v>6.40E+02</c:v>
                </c:pt>
                <c:pt idx="98910">
                  <c:v>6.40E+02</c:v>
                </c:pt>
                <c:pt idx="98911">
                  <c:v>6.40E+02</c:v>
                </c:pt>
                <c:pt idx="98912">
                  <c:v>6.40E+02</c:v>
                </c:pt>
                <c:pt idx="98913">
                  <c:v>6.40E+02</c:v>
                </c:pt>
                <c:pt idx="98914">
                  <c:v>6.40E+02</c:v>
                </c:pt>
                <c:pt idx="98915">
                  <c:v>6.40E+02</c:v>
                </c:pt>
                <c:pt idx="98916">
                  <c:v>6.40E+02</c:v>
                </c:pt>
                <c:pt idx="98917">
                  <c:v>6.40E+02</c:v>
                </c:pt>
                <c:pt idx="98918">
                  <c:v>6.40E+02</c:v>
                </c:pt>
                <c:pt idx="98919">
                  <c:v>6.40E+02</c:v>
                </c:pt>
                <c:pt idx="98920">
                  <c:v>6.40E+02</c:v>
                </c:pt>
                <c:pt idx="98921">
                  <c:v>6.40E+02</c:v>
                </c:pt>
                <c:pt idx="98922">
                  <c:v>6.40E+02</c:v>
                </c:pt>
                <c:pt idx="98923">
                  <c:v>6.40E+02</c:v>
                </c:pt>
                <c:pt idx="98924">
                  <c:v>6.40E+02</c:v>
                </c:pt>
                <c:pt idx="98925">
                  <c:v>6.40E+02</c:v>
                </c:pt>
                <c:pt idx="98926">
                  <c:v>6.40E+02</c:v>
                </c:pt>
                <c:pt idx="98927">
                  <c:v>6.40E+02</c:v>
                </c:pt>
                <c:pt idx="98928">
                  <c:v>6.40E+02</c:v>
                </c:pt>
                <c:pt idx="98929">
                  <c:v>6.40E+02</c:v>
                </c:pt>
                <c:pt idx="98930">
                  <c:v>6.40E+02</c:v>
                </c:pt>
                <c:pt idx="98931">
                  <c:v>6.40E+02</c:v>
                </c:pt>
                <c:pt idx="98932">
                  <c:v>6.40E+02</c:v>
                </c:pt>
                <c:pt idx="98933">
                  <c:v>6.40E+02</c:v>
                </c:pt>
                <c:pt idx="98934">
                  <c:v>6.40E+02</c:v>
                </c:pt>
                <c:pt idx="98935">
                  <c:v>6.40E+02</c:v>
                </c:pt>
                <c:pt idx="98936">
                  <c:v>6.40E+02</c:v>
                </c:pt>
                <c:pt idx="98937">
                  <c:v>6.40E+02</c:v>
                </c:pt>
                <c:pt idx="98938">
                  <c:v>6.40E+02</c:v>
                </c:pt>
                <c:pt idx="98939">
                  <c:v>6.40E+02</c:v>
                </c:pt>
                <c:pt idx="98940">
                  <c:v>6.40E+02</c:v>
                </c:pt>
                <c:pt idx="98941">
                  <c:v>6.40E+02</c:v>
                </c:pt>
                <c:pt idx="98942">
                  <c:v>6.40E+02</c:v>
                </c:pt>
                <c:pt idx="98943">
                  <c:v>6.40E+02</c:v>
                </c:pt>
                <c:pt idx="98944">
                  <c:v>6.40E+02</c:v>
                </c:pt>
                <c:pt idx="98945">
                  <c:v>6.40E+02</c:v>
                </c:pt>
                <c:pt idx="98946">
                  <c:v>6.40E+02</c:v>
                </c:pt>
                <c:pt idx="98947">
                  <c:v>6.40E+02</c:v>
                </c:pt>
                <c:pt idx="98948">
                  <c:v>6.40E+02</c:v>
                </c:pt>
                <c:pt idx="98949">
                  <c:v>6.40E+02</c:v>
                </c:pt>
                <c:pt idx="98950">
                  <c:v>6.40E+02</c:v>
                </c:pt>
                <c:pt idx="98951">
                  <c:v>6.40E+02</c:v>
                </c:pt>
                <c:pt idx="98952">
                  <c:v>6.40E+02</c:v>
                </c:pt>
                <c:pt idx="98953">
                  <c:v>6.40E+02</c:v>
                </c:pt>
                <c:pt idx="98954">
                  <c:v>6.40E+02</c:v>
                </c:pt>
                <c:pt idx="98955">
                  <c:v>6.40E+02</c:v>
                </c:pt>
                <c:pt idx="98956">
                  <c:v>6.40E+02</c:v>
                </c:pt>
                <c:pt idx="98957">
                  <c:v>6.40E+02</c:v>
                </c:pt>
                <c:pt idx="98958">
                  <c:v>6.40E+02</c:v>
                </c:pt>
                <c:pt idx="98959">
                  <c:v>6.40E+02</c:v>
                </c:pt>
                <c:pt idx="98960">
                  <c:v>6.40E+02</c:v>
                </c:pt>
                <c:pt idx="98961">
                  <c:v>6.40E+02</c:v>
                </c:pt>
                <c:pt idx="98962">
                  <c:v>6.40E+02</c:v>
                </c:pt>
                <c:pt idx="98963">
                  <c:v>6.40E+02</c:v>
                </c:pt>
                <c:pt idx="98964">
                  <c:v>6.40E+02</c:v>
                </c:pt>
                <c:pt idx="98965">
                  <c:v>6.40E+02</c:v>
                </c:pt>
                <c:pt idx="98966">
                  <c:v>6.40E+02</c:v>
                </c:pt>
                <c:pt idx="98967">
                  <c:v>6.40E+02</c:v>
                </c:pt>
                <c:pt idx="98968">
                  <c:v>6.40E+02</c:v>
                </c:pt>
                <c:pt idx="98969">
                  <c:v>6.40E+02</c:v>
                </c:pt>
                <c:pt idx="98970">
                  <c:v>6.40E+02</c:v>
                </c:pt>
                <c:pt idx="98971">
                  <c:v>6.40E+02</c:v>
                </c:pt>
                <c:pt idx="98972">
                  <c:v>6.40E+02</c:v>
                </c:pt>
                <c:pt idx="98973">
                  <c:v>6.40E+02</c:v>
                </c:pt>
                <c:pt idx="98974">
                  <c:v>6.40E+02</c:v>
                </c:pt>
                <c:pt idx="98975">
                  <c:v>6.40E+02</c:v>
                </c:pt>
                <c:pt idx="98976">
                  <c:v>6.40E+02</c:v>
                </c:pt>
                <c:pt idx="98977">
                  <c:v>6.40E+02</c:v>
                </c:pt>
                <c:pt idx="98978">
                  <c:v>6.40E+02</c:v>
                </c:pt>
                <c:pt idx="98979">
                  <c:v>6.40E+02</c:v>
                </c:pt>
                <c:pt idx="98980">
                  <c:v>6.40E+02</c:v>
                </c:pt>
                <c:pt idx="98981">
                  <c:v>6.40E+02</c:v>
                </c:pt>
                <c:pt idx="98982">
                  <c:v>6.40E+02</c:v>
                </c:pt>
                <c:pt idx="98983">
                  <c:v>6.40E+02</c:v>
                </c:pt>
                <c:pt idx="98984">
                  <c:v>6.40E+02</c:v>
                </c:pt>
                <c:pt idx="98985">
                  <c:v>6.40E+02</c:v>
                </c:pt>
                <c:pt idx="98986">
                  <c:v>6.40E+02</c:v>
                </c:pt>
                <c:pt idx="98987">
                  <c:v>6.40E+02</c:v>
                </c:pt>
                <c:pt idx="98988">
                  <c:v>6.40E+02</c:v>
                </c:pt>
                <c:pt idx="98989">
                  <c:v>6.40E+02</c:v>
                </c:pt>
                <c:pt idx="98990">
                  <c:v>6.40E+02</c:v>
                </c:pt>
                <c:pt idx="98991">
                  <c:v>6.40E+02</c:v>
                </c:pt>
                <c:pt idx="98992">
                  <c:v>6.40E+02</c:v>
                </c:pt>
                <c:pt idx="98993">
                  <c:v>6.40E+02</c:v>
                </c:pt>
                <c:pt idx="98994">
                  <c:v>6.40E+02</c:v>
                </c:pt>
                <c:pt idx="98995">
                  <c:v>6.40E+02</c:v>
                </c:pt>
                <c:pt idx="98996">
                  <c:v>6.40E+02</c:v>
                </c:pt>
                <c:pt idx="98997">
                  <c:v>6.40E+02</c:v>
                </c:pt>
                <c:pt idx="98998">
                  <c:v>6.40E+02</c:v>
                </c:pt>
                <c:pt idx="98999">
                  <c:v>6.40E+02</c:v>
                </c:pt>
                <c:pt idx="99000">
                  <c:v>6.40E+02</c:v>
                </c:pt>
                <c:pt idx="99001">
                  <c:v>6.40E+02</c:v>
                </c:pt>
                <c:pt idx="99002">
                  <c:v>6.40E+02</c:v>
                </c:pt>
                <c:pt idx="99003">
                  <c:v>6.40E+02</c:v>
                </c:pt>
                <c:pt idx="99004">
                  <c:v>6.40E+02</c:v>
                </c:pt>
                <c:pt idx="99005">
                  <c:v>6.40E+02</c:v>
                </c:pt>
                <c:pt idx="99006">
                  <c:v>6.40E+02</c:v>
                </c:pt>
                <c:pt idx="99007">
                  <c:v>6.40E+02</c:v>
                </c:pt>
                <c:pt idx="99008">
                  <c:v>6.40E+02</c:v>
                </c:pt>
                <c:pt idx="99009">
                  <c:v>6.40E+02</c:v>
                </c:pt>
                <c:pt idx="99010">
                  <c:v>6.40E+02</c:v>
                </c:pt>
                <c:pt idx="99011">
                  <c:v>6.40E+02</c:v>
                </c:pt>
                <c:pt idx="99012">
                  <c:v>6.40E+02</c:v>
                </c:pt>
                <c:pt idx="99013">
                  <c:v>6.40E+02</c:v>
                </c:pt>
                <c:pt idx="99014">
                  <c:v>6.40E+02</c:v>
                </c:pt>
                <c:pt idx="99015">
                  <c:v>6.40E+02</c:v>
                </c:pt>
                <c:pt idx="99016">
                  <c:v>6.40E+02</c:v>
                </c:pt>
                <c:pt idx="99017">
                  <c:v>6.40E+02</c:v>
                </c:pt>
                <c:pt idx="99018">
                  <c:v>6.40E+02</c:v>
                </c:pt>
                <c:pt idx="99019">
                  <c:v>6.40E+02</c:v>
                </c:pt>
                <c:pt idx="99020">
                  <c:v>6.40E+02</c:v>
                </c:pt>
                <c:pt idx="99021">
                  <c:v>6.40E+02</c:v>
                </c:pt>
                <c:pt idx="99022">
                  <c:v>6.40E+02</c:v>
                </c:pt>
                <c:pt idx="99023">
                  <c:v>6.40E+02</c:v>
                </c:pt>
                <c:pt idx="99024">
                  <c:v>6.40E+02</c:v>
                </c:pt>
                <c:pt idx="99025">
                  <c:v>6.40E+02</c:v>
                </c:pt>
                <c:pt idx="99026">
                  <c:v>6.40E+02</c:v>
                </c:pt>
                <c:pt idx="99027">
                  <c:v>6.40E+02</c:v>
                </c:pt>
                <c:pt idx="99028">
                  <c:v>6.40E+02</c:v>
                </c:pt>
                <c:pt idx="99029">
                  <c:v>6.40E+02</c:v>
                </c:pt>
                <c:pt idx="99030">
                  <c:v>6.40E+02</c:v>
                </c:pt>
                <c:pt idx="99031">
                  <c:v>6.40E+02</c:v>
                </c:pt>
                <c:pt idx="99032">
                  <c:v>6.40E+02</c:v>
                </c:pt>
                <c:pt idx="99033">
                  <c:v>6.40E+02</c:v>
                </c:pt>
                <c:pt idx="99034">
                  <c:v>6.40E+02</c:v>
                </c:pt>
                <c:pt idx="99035">
                  <c:v>6.40E+02</c:v>
                </c:pt>
                <c:pt idx="99036">
                  <c:v>6.40E+02</c:v>
                </c:pt>
                <c:pt idx="99037">
                  <c:v>6.40E+02</c:v>
                </c:pt>
                <c:pt idx="99038">
                  <c:v>6.40E+02</c:v>
                </c:pt>
                <c:pt idx="99039">
                  <c:v>6.40E+02</c:v>
                </c:pt>
                <c:pt idx="99040">
                  <c:v>6.40E+02</c:v>
                </c:pt>
                <c:pt idx="99041">
                  <c:v>6.40E+02</c:v>
                </c:pt>
                <c:pt idx="99042">
                  <c:v>6.40E+02</c:v>
                </c:pt>
                <c:pt idx="99043">
                  <c:v>6.40E+02</c:v>
                </c:pt>
                <c:pt idx="99044">
                  <c:v>6.40E+02</c:v>
                </c:pt>
                <c:pt idx="99045">
                  <c:v>6.40E+02</c:v>
                </c:pt>
                <c:pt idx="99046">
                  <c:v>6.40E+02</c:v>
                </c:pt>
                <c:pt idx="99047">
                  <c:v>6.40E+02</c:v>
                </c:pt>
                <c:pt idx="99048">
                  <c:v>6.40E+02</c:v>
                </c:pt>
                <c:pt idx="99049">
                  <c:v>6.40E+02</c:v>
                </c:pt>
                <c:pt idx="99050">
                  <c:v>6.40E+02</c:v>
                </c:pt>
                <c:pt idx="99051">
                  <c:v>6.40E+02</c:v>
                </c:pt>
                <c:pt idx="99052">
                  <c:v>6.40E+02</c:v>
                </c:pt>
                <c:pt idx="99053">
                  <c:v>6.40E+02</c:v>
                </c:pt>
                <c:pt idx="99054">
                  <c:v>6.40E+02</c:v>
                </c:pt>
                <c:pt idx="99055">
                  <c:v>6.40E+02</c:v>
                </c:pt>
                <c:pt idx="99056">
                  <c:v>6.40E+02</c:v>
                </c:pt>
                <c:pt idx="99057">
                  <c:v>6.40E+02</c:v>
                </c:pt>
                <c:pt idx="99058">
                  <c:v>6.40E+02</c:v>
                </c:pt>
                <c:pt idx="99059">
                  <c:v>6.40E+02</c:v>
                </c:pt>
                <c:pt idx="99060">
                  <c:v>6.40E+02</c:v>
                </c:pt>
                <c:pt idx="99061">
                  <c:v>6.40E+02</c:v>
                </c:pt>
                <c:pt idx="99062">
                  <c:v>6.40E+02</c:v>
                </c:pt>
                <c:pt idx="99063">
                  <c:v>6.40E+02</c:v>
                </c:pt>
                <c:pt idx="99064">
                  <c:v>6.40E+02</c:v>
                </c:pt>
                <c:pt idx="99065">
                  <c:v>6.40E+02</c:v>
                </c:pt>
                <c:pt idx="99066">
                  <c:v>6.40E+02</c:v>
                </c:pt>
                <c:pt idx="99067">
                  <c:v>6.40E+02</c:v>
                </c:pt>
                <c:pt idx="99068">
                  <c:v>6.40E+02</c:v>
                </c:pt>
                <c:pt idx="99069">
                  <c:v>6.40E+02</c:v>
                </c:pt>
                <c:pt idx="99070">
                  <c:v>6.40E+02</c:v>
                </c:pt>
                <c:pt idx="99071">
                  <c:v>6.40E+02</c:v>
                </c:pt>
                <c:pt idx="99072">
                  <c:v>6.40E+02</c:v>
                </c:pt>
                <c:pt idx="99073">
                  <c:v>6.40E+02</c:v>
                </c:pt>
                <c:pt idx="99074">
                  <c:v>6.40E+02</c:v>
                </c:pt>
                <c:pt idx="99075">
                  <c:v>6.40E+02</c:v>
                </c:pt>
                <c:pt idx="99076">
                  <c:v>6.40E+02</c:v>
                </c:pt>
                <c:pt idx="99077">
                  <c:v>6.40E+02</c:v>
                </c:pt>
                <c:pt idx="99078">
                  <c:v>6.40E+02</c:v>
                </c:pt>
                <c:pt idx="99079">
                  <c:v>6.40E+02</c:v>
                </c:pt>
                <c:pt idx="99080">
                  <c:v>6.40E+02</c:v>
                </c:pt>
                <c:pt idx="99081">
                  <c:v>6.40E+02</c:v>
                </c:pt>
                <c:pt idx="99082">
                  <c:v>6.40E+02</c:v>
                </c:pt>
                <c:pt idx="99083">
                  <c:v>6.40E+02</c:v>
                </c:pt>
                <c:pt idx="99084">
                  <c:v>6.40E+02</c:v>
                </c:pt>
                <c:pt idx="99085">
                  <c:v>6.40E+02</c:v>
                </c:pt>
                <c:pt idx="99086">
                  <c:v>6.40E+02</c:v>
                </c:pt>
                <c:pt idx="99087">
                  <c:v>6.40E+02</c:v>
                </c:pt>
                <c:pt idx="99088">
                  <c:v>6.40E+02</c:v>
                </c:pt>
                <c:pt idx="99089">
                  <c:v>6.40E+02</c:v>
                </c:pt>
                <c:pt idx="99090">
                  <c:v>6.40E+02</c:v>
                </c:pt>
                <c:pt idx="99091">
                  <c:v>6.40E+02</c:v>
                </c:pt>
                <c:pt idx="99092">
                  <c:v>6.40E+02</c:v>
                </c:pt>
                <c:pt idx="99093">
                  <c:v>6.40E+02</c:v>
                </c:pt>
                <c:pt idx="99094">
                  <c:v>6.40E+02</c:v>
                </c:pt>
                <c:pt idx="99095">
                  <c:v>6.40E+02</c:v>
                </c:pt>
                <c:pt idx="99096">
                  <c:v>6.40E+02</c:v>
                </c:pt>
                <c:pt idx="99097">
                  <c:v>6.40E+02</c:v>
                </c:pt>
                <c:pt idx="99098">
                  <c:v>6.40E+02</c:v>
                </c:pt>
                <c:pt idx="99099">
                  <c:v>6.40E+02</c:v>
                </c:pt>
                <c:pt idx="99100">
                  <c:v>6.40E+02</c:v>
                </c:pt>
                <c:pt idx="99101">
                  <c:v>6.40E+02</c:v>
                </c:pt>
                <c:pt idx="99102">
                  <c:v>6.40E+02</c:v>
                </c:pt>
                <c:pt idx="99103">
                  <c:v>6.40E+02</c:v>
                </c:pt>
                <c:pt idx="99104">
                  <c:v>6.40E+02</c:v>
                </c:pt>
                <c:pt idx="99105">
                  <c:v>6.40E+02</c:v>
                </c:pt>
                <c:pt idx="99106">
                  <c:v>6.40E+02</c:v>
                </c:pt>
                <c:pt idx="99107">
                  <c:v>6.40E+02</c:v>
                </c:pt>
                <c:pt idx="99108">
                  <c:v>6.40E+02</c:v>
                </c:pt>
                <c:pt idx="99109">
                  <c:v>6.40E+02</c:v>
                </c:pt>
                <c:pt idx="99110">
                  <c:v>6.40E+02</c:v>
                </c:pt>
                <c:pt idx="99111">
                  <c:v>6.40E+02</c:v>
                </c:pt>
                <c:pt idx="99112">
                  <c:v>6.40E+02</c:v>
                </c:pt>
                <c:pt idx="99113">
                  <c:v>6.40E+02</c:v>
                </c:pt>
                <c:pt idx="99114">
                  <c:v>6.40E+02</c:v>
                </c:pt>
                <c:pt idx="99115">
                  <c:v>6.40E+02</c:v>
                </c:pt>
                <c:pt idx="99116">
                  <c:v>6.40E+02</c:v>
                </c:pt>
                <c:pt idx="99117">
                  <c:v>6.40E+02</c:v>
                </c:pt>
                <c:pt idx="99118">
                  <c:v>6.40E+02</c:v>
                </c:pt>
                <c:pt idx="99119">
                  <c:v>6.40E+02</c:v>
                </c:pt>
                <c:pt idx="99120">
                  <c:v>6.40E+02</c:v>
                </c:pt>
                <c:pt idx="99121">
                  <c:v>6.40E+02</c:v>
                </c:pt>
                <c:pt idx="99122">
                  <c:v>6.40E+02</c:v>
                </c:pt>
                <c:pt idx="99123">
                  <c:v>6.40E+02</c:v>
                </c:pt>
                <c:pt idx="99124">
                  <c:v>6.40E+02</c:v>
                </c:pt>
                <c:pt idx="99125">
                  <c:v>6.40E+02</c:v>
                </c:pt>
                <c:pt idx="99126">
                  <c:v>6.40E+02</c:v>
                </c:pt>
                <c:pt idx="99127">
                  <c:v>6.40E+02</c:v>
                </c:pt>
                <c:pt idx="99128">
                  <c:v>6.40E+02</c:v>
                </c:pt>
                <c:pt idx="99129">
                  <c:v>6.40E+02</c:v>
                </c:pt>
                <c:pt idx="99130">
                  <c:v>6.40E+02</c:v>
                </c:pt>
                <c:pt idx="99131">
                  <c:v>6.40E+02</c:v>
                </c:pt>
                <c:pt idx="99132">
                  <c:v>6.40E+02</c:v>
                </c:pt>
                <c:pt idx="99133">
                  <c:v>6.40E+02</c:v>
                </c:pt>
                <c:pt idx="99134">
                  <c:v>6.40E+02</c:v>
                </c:pt>
                <c:pt idx="99135">
                  <c:v>6.40E+02</c:v>
                </c:pt>
                <c:pt idx="99136">
                  <c:v>6.40E+02</c:v>
                </c:pt>
                <c:pt idx="99137">
                  <c:v>6.40E+02</c:v>
                </c:pt>
                <c:pt idx="99138">
                  <c:v>6.40E+02</c:v>
                </c:pt>
                <c:pt idx="99139">
                  <c:v>6.40E+02</c:v>
                </c:pt>
                <c:pt idx="99140">
                  <c:v>6.40E+02</c:v>
                </c:pt>
                <c:pt idx="99141">
                  <c:v>6.40E+02</c:v>
                </c:pt>
                <c:pt idx="99142">
                  <c:v>6.40E+02</c:v>
                </c:pt>
                <c:pt idx="99143">
                  <c:v>6.40E+02</c:v>
                </c:pt>
                <c:pt idx="99144">
                  <c:v>6.40E+02</c:v>
                </c:pt>
                <c:pt idx="99145">
                  <c:v>6.40E+02</c:v>
                </c:pt>
                <c:pt idx="99146">
                  <c:v>6.40E+02</c:v>
                </c:pt>
                <c:pt idx="99147">
                  <c:v>6.40E+02</c:v>
                </c:pt>
                <c:pt idx="99148">
                  <c:v>6.40E+02</c:v>
                </c:pt>
                <c:pt idx="99149">
                  <c:v>6.40E+02</c:v>
                </c:pt>
                <c:pt idx="99150">
                  <c:v>6.40E+02</c:v>
                </c:pt>
                <c:pt idx="99151">
                  <c:v>6.40E+02</c:v>
                </c:pt>
                <c:pt idx="99152">
                  <c:v>6.40E+02</c:v>
                </c:pt>
                <c:pt idx="99153">
                  <c:v>6.40E+02</c:v>
                </c:pt>
                <c:pt idx="99154">
                  <c:v>6.40E+02</c:v>
                </c:pt>
                <c:pt idx="99155">
                  <c:v>6.40E+02</c:v>
                </c:pt>
                <c:pt idx="99156">
                  <c:v>6.40E+02</c:v>
                </c:pt>
                <c:pt idx="99157">
                  <c:v>6.40E+02</c:v>
                </c:pt>
                <c:pt idx="99158">
                  <c:v>6.40E+02</c:v>
                </c:pt>
                <c:pt idx="99159">
                  <c:v>6.40E+02</c:v>
                </c:pt>
                <c:pt idx="99160">
                  <c:v>6.40E+02</c:v>
                </c:pt>
                <c:pt idx="99161">
                  <c:v>6.40E+02</c:v>
                </c:pt>
                <c:pt idx="99162">
                  <c:v>6.40E+02</c:v>
                </c:pt>
                <c:pt idx="99163">
                  <c:v>6.40E+02</c:v>
                </c:pt>
                <c:pt idx="99164">
                  <c:v>6.40E+02</c:v>
                </c:pt>
                <c:pt idx="99165">
                  <c:v>6.40E+02</c:v>
                </c:pt>
                <c:pt idx="99166">
                  <c:v>6.40E+02</c:v>
                </c:pt>
                <c:pt idx="99167">
                  <c:v>6.40E+02</c:v>
                </c:pt>
                <c:pt idx="99168">
                  <c:v>6.40E+02</c:v>
                </c:pt>
                <c:pt idx="99169">
                  <c:v>6.40E+02</c:v>
                </c:pt>
                <c:pt idx="99170">
                  <c:v>6.40E+02</c:v>
                </c:pt>
                <c:pt idx="99171">
                  <c:v>6.40E+02</c:v>
                </c:pt>
                <c:pt idx="99172">
                  <c:v>6.40E+02</c:v>
                </c:pt>
                <c:pt idx="99173">
                  <c:v>6.40E+02</c:v>
                </c:pt>
                <c:pt idx="99174">
                  <c:v>6.40E+02</c:v>
                </c:pt>
                <c:pt idx="99175">
                  <c:v>6.40E+02</c:v>
                </c:pt>
                <c:pt idx="99176">
                  <c:v>6.40E+02</c:v>
                </c:pt>
                <c:pt idx="99177">
                  <c:v>6.40E+02</c:v>
                </c:pt>
                <c:pt idx="99178">
                  <c:v>6.40E+02</c:v>
                </c:pt>
                <c:pt idx="99179">
                  <c:v>6.40E+02</c:v>
                </c:pt>
                <c:pt idx="99180">
                  <c:v>6.40E+02</c:v>
                </c:pt>
                <c:pt idx="99181">
                  <c:v>6.40E+02</c:v>
                </c:pt>
                <c:pt idx="99182">
                  <c:v>6.40E+02</c:v>
                </c:pt>
                <c:pt idx="99183">
                  <c:v>6.40E+02</c:v>
                </c:pt>
                <c:pt idx="99184">
                  <c:v>6.40E+02</c:v>
                </c:pt>
                <c:pt idx="99185">
                  <c:v>6.40E+02</c:v>
                </c:pt>
                <c:pt idx="99186">
                  <c:v>6.40E+02</c:v>
                </c:pt>
                <c:pt idx="99187">
                  <c:v>6.40E+02</c:v>
                </c:pt>
                <c:pt idx="99188">
                  <c:v>6.40E+02</c:v>
                </c:pt>
                <c:pt idx="99189">
                  <c:v>6.40E+02</c:v>
                </c:pt>
                <c:pt idx="99190">
                  <c:v>6.40E+02</c:v>
                </c:pt>
                <c:pt idx="99191">
                  <c:v>6.40E+02</c:v>
                </c:pt>
                <c:pt idx="99192">
                  <c:v>6.40E+02</c:v>
                </c:pt>
                <c:pt idx="99193">
                  <c:v>6.40E+02</c:v>
                </c:pt>
                <c:pt idx="99194">
                  <c:v>6.40E+02</c:v>
                </c:pt>
                <c:pt idx="99195">
                  <c:v>6.40E+02</c:v>
                </c:pt>
                <c:pt idx="99196">
                  <c:v>6.40E+02</c:v>
                </c:pt>
                <c:pt idx="99197">
                  <c:v>6.40E+02</c:v>
                </c:pt>
                <c:pt idx="99198">
                  <c:v>6.40E+02</c:v>
                </c:pt>
                <c:pt idx="99199">
                  <c:v>6.40E+02</c:v>
                </c:pt>
                <c:pt idx="99200">
                  <c:v>6.40E+02</c:v>
                </c:pt>
                <c:pt idx="99201">
                  <c:v>6.40E+02</c:v>
                </c:pt>
                <c:pt idx="99202">
                  <c:v>6.40E+02</c:v>
                </c:pt>
                <c:pt idx="99203">
                  <c:v>6.40E+02</c:v>
                </c:pt>
                <c:pt idx="99204">
                  <c:v>6.40E+02</c:v>
                </c:pt>
                <c:pt idx="99205">
                  <c:v>6.40E+02</c:v>
                </c:pt>
                <c:pt idx="99206">
                  <c:v>6.40E+02</c:v>
                </c:pt>
                <c:pt idx="99207">
                  <c:v>6.40E+02</c:v>
                </c:pt>
                <c:pt idx="99208">
                  <c:v>6.40E+02</c:v>
                </c:pt>
                <c:pt idx="99209">
                  <c:v>6.40E+02</c:v>
                </c:pt>
                <c:pt idx="99210">
                  <c:v>6.40E+02</c:v>
                </c:pt>
                <c:pt idx="99211">
                  <c:v>6.40E+02</c:v>
                </c:pt>
                <c:pt idx="99212">
                  <c:v>6.40E+02</c:v>
                </c:pt>
                <c:pt idx="99213">
                  <c:v>6.40E+02</c:v>
                </c:pt>
                <c:pt idx="99214">
                  <c:v>6.40E+02</c:v>
                </c:pt>
                <c:pt idx="99215">
                  <c:v>6.40E+02</c:v>
                </c:pt>
                <c:pt idx="99216">
                  <c:v>6.40E+02</c:v>
                </c:pt>
                <c:pt idx="99217">
                  <c:v>6.40E+02</c:v>
                </c:pt>
                <c:pt idx="99218">
                  <c:v>6.40E+02</c:v>
                </c:pt>
                <c:pt idx="99219">
                  <c:v>6.40E+02</c:v>
                </c:pt>
                <c:pt idx="99220">
                  <c:v>6.40E+02</c:v>
                </c:pt>
                <c:pt idx="99221">
                  <c:v>6.40E+02</c:v>
                </c:pt>
                <c:pt idx="99222">
                  <c:v>6.40E+02</c:v>
                </c:pt>
                <c:pt idx="99223">
                  <c:v>6.40E+02</c:v>
                </c:pt>
                <c:pt idx="99224">
                  <c:v>6.40E+02</c:v>
                </c:pt>
                <c:pt idx="99225">
                  <c:v>6.40E+02</c:v>
                </c:pt>
                <c:pt idx="99226">
                  <c:v>6.40E+02</c:v>
                </c:pt>
                <c:pt idx="99227">
                  <c:v>6.40E+02</c:v>
                </c:pt>
                <c:pt idx="99228">
                  <c:v>6.40E+02</c:v>
                </c:pt>
                <c:pt idx="99229">
                  <c:v>6.40E+02</c:v>
                </c:pt>
                <c:pt idx="99230">
                  <c:v>6.40E+02</c:v>
                </c:pt>
                <c:pt idx="99231">
                  <c:v>6.40E+02</c:v>
                </c:pt>
                <c:pt idx="99232">
                  <c:v>6.40E+02</c:v>
                </c:pt>
                <c:pt idx="99233">
                  <c:v>6.40E+02</c:v>
                </c:pt>
                <c:pt idx="99234">
                  <c:v>6.40E+02</c:v>
                </c:pt>
                <c:pt idx="99235">
                  <c:v>6.40E+02</c:v>
                </c:pt>
                <c:pt idx="99236">
                  <c:v>6.40E+02</c:v>
                </c:pt>
                <c:pt idx="99237">
                  <c:v>6.40E+02</c:v>
                </c:pt>
                <c:pt idx="99238">
                  <c:v>6.40E+02</c:v>
                </c:pt>
                <c:pt idx="99239">
                  <c:v>6.40E+02</c:v>
                </c:pt>
                <c:pt idx="99240">
                  <c:v>6.40E+02</c:v>
                </c:pt>
                <c:pt idx="99241">
                  <c:v>6.40E+02</c:v>
                </c:pt>
                <c:pt idx="99242">
                  <c:v>6.40E+02</c:v>
                </c:pt>
                <c:pt idx="99243">
                  <c:v>6.40E+02</c:v>
                </c:pt>
                <c:pt idx="99244">
                  <c:v>6.40E+02</c:v>
                </c:pt>
                <c:pt idx="99245">
                  <c:v>6.40E+02</c:v>
                </c:pt>
                <c:pt idx="99246">
                  <c:v>6.40E+02</c:v>
                </c:pt>
                <c:pt idx="99247">
                  <c:v>6.40E+02</c:v>
                </c:pt>
                <c:pt idx="99248">
                  <c:v>6.40E+02</c:v>
                </c:pt>
                <c:pt idx="99249">
                  <c:v>6.40E+02</c:v>
                </c:pt>
                <c:pt idx="99250">
                  <c:v>6.40E+02</c:v>
                </c:pt>
                <c:pt idx="99251">
                  <c:v>6.40E+02</c:v>
                </c:pt>
                <c:pt idx="99252">
                  <c:v>6.40E+02</c:v>
                </c:pt>
                <c:pt idx="99253">
                  <c:v>6.40E+02</c:v>
                </c:pt>
                <c:pt idx="99254">
                  <c:v>6.40E+02</c:v>
                </c:pt>
                <c:pt idx="99255">
                  <c:v>6.40E+02</c:v>
                </c:pt>
                <c:pt idx="99256">
                  <c:v>6.40E+02</c:v>
                </c:pt>
                <c:pt idx="99257">
                  <c:v>6.40E+02</c:v>
                </c:pt>
                <c:pt idx="99258">
                  <c:v>6.40E+02</c:v>
                </c:pt>
                <c:pt idx="99259">
                  <c:v>6.40E+02</c:v>
                </c:pt>
                <c:pt idx="99260">
                  <c:v>6.40E+02</c:v>
                </c:pt>
                <c:pt idx="99261">
                  <c:v>6.40E+02</c:v>
                </c:pt>
                <c:pt idx="99262">
                  <c:v>6.40E+02</c:v>
                </c:pt>
                <c:pt idx="99263">
                  <c:v>6.40E+02</c:v>
                </c:pt>
                <c:pt idx="99264">
                  <c:v>6.40E+02</c:v>
                </c:pt>
                <c:pt idx="99265">
                  <c:v>6.40E+02</c:v>
                </c:pt>
                <c:pt idx="99266">
                  <c:v>6.40E+02</c:v>
                </c:pt>
                <c:pt idx="99267">
                  <c:v>6.40E+02</c:v>
                </c:pt>
                <c:pt idx="99268">
                  <c:v>6.40E+02</c:v>
                </c:pt>
                <c:pt idx="99269">
                  <c:v>6.40E+02</c:v>
                </c:pt>
                <c:pt idx="99270">
                  <c:v>6.40E+02</c:v>
                </c:pt>
                <c:pt idx="99271">
                  <c:v>6.40E+02</c:v>
                </c:pt>
                <c:pt idx="99272">
                  <c:v>6.40E+02</c:v>
                </c:pt>
                <c:pt idx="99273">
                  <c:v>6.40E+02</c:v>
                </c:pt>
                <c:pt idx="99274">
                  <c:v>6.40E+02</c:v>
                </c:pt>
                <c:pt idx="99275">
                  <c:v>6.40E+02</c:v>
                </c:pt>
                <c:pt idx="99276">
                  <c:v>6.40E+02</c:v>
                </c:pt>
                <c:pt idx="99277">
                  <c:v>6.40E+02</c:v>
                </c:pt>
                <c:pt idx="99278">
                  <c:v>6.40E+02</c:v>
                </c:pt>
                <c:pt idx="99279">
                  <c:v>6.40E+02</c:v>
                </c:pt>
                <c:pt idx="99280">
                  <c:v>6.40E+02</c:v>
                </c:pt>
                <c:pt idx="99281">
                  <c:v>6.40E+02</c:v>
                </c:pt>
                <c:pt idx="99282">
                  <c:v>6.40E+02</c:v>
                </c:pt>
                <c:pt idx="99283">
                  <c:v>6.40E+02</c:v>
                </c:pt>
                <c:pt idx="99284">
                  <c:v>6.40E+02</c:v>
                </c:pt>
                <c:pt idx="99285">
                  <c:v>6.40E+02</c:v>
                </c:pt>
                <c:pt idx="99286">
                  <c:v>6.40E+02</c:v>
                </c:pt>
                <c:pt idx="99287">
                  <c:v>6.40E+02</c:v>
                </c:pt>
                <c:pt idx="99288">
                  <c:v>6.40E+02</c:v>
                </c:pt>
                <c:pt idx="99289">
                  <c:v>6.40E+02</c:v>
                </c:pt>
                <c:pt idx="99290">
                  <c:v>6.40E+02</c:v>
                </c:pt>
                <c:pt idx="99291">
                  <c:v>6.40E+02</c:v>
                </c:pt>
                <c:pt idx="99292">
                  <c:v>6.40E+02</c:v>
                </c:pt>
                <c:pt idx="99293">
                  <c:v>6.40E+02</c:v>
                </c:pt>
                <c:pt idx="99294">
                  <c:v>6.40E+02</c:v>
                </c:pt>
                <c:pt idx="99295">
                  <c:v>6.40E+02</c:v>
                </c:pt>
                <c:pt idx="99296">
                  <c:v>6.40E+02</c:v>
                </c:pt>
                <c:pt idx="99297">
                  <c:v>6.40E+02</c:v>
                </c:pt>
                <c:pt idx="99298">
                  <c:v>6.40E+02</c:v>
                </c:pt>
                <c:pt idx="99299">
                  <c:v>6.40E+02</c:v>
                </c:pt>
                <c:pt idx="99300">
                  <c:v>6.40E+02</c:v>
                </c:pt>
                <c:pt idx="99301">
                  <c:v>6.40E+02</c:v>
                </c:pt>
                <c:pt idx="99302">
                  <c:v>6.40E+02</c:v>
                </c:pt>
                <c:pt idx="99303">
                  <c:v>6.40E+02</c:v>
                </c:pt>
                <c:pt idx="99304">
                  <c:v>6.40E+02</c:v>
                </c:pt>
                <c:pt idx="99305">
                  <c:v>6.40E+02</c:v>
                </c:pt>
                <c:pt idx="99306">
                  <c:v>6.40E+02</c:v>
                </c:pt>
                <c:pt idx="99307">
                  <c:v>6.40E+02</c:v>
                </c:pt>
                <c:pt idx="99308">
                  <c:v>6.40E+02</c:v>
                </c:pt>
                <c:pt idx="99309">
                  <c:v>6.40E+02</c:v>
                </c:pt>
                <c:pt idx="99310">
                  <c:v>6.40E+02</c:v>
                </c:pt>
                <c:pt idx="99311">
                  <c:v>6.40E+02</c:v>
                </c:pt>
                <c:pt idx="99312">
                  <c:v>6.40E+02</c:v>
                </c:pt>
                <c:pt idx="99313">
                  <c:v>6.40E+02</c:v>
                </c:pt>
                <c:pt idx="99314">
                  <c:v>6.40E+02</c:v>
                </c:pt>
                <c:pt idx="99315">
                  <c:v>6.40E+02</c:v>
                </c:pt>
                <c:pt idx="99316">
                  <c:v>6.40E+02</c:v>
                </c:pt>
                <c:pt idx="99317">
                  <c:v>6.40E+02</c:v>
                </c:pt>
                <c:pt idx="99318">
                  <c:v>6.40E+02</c:v>
                </c:pt>
                <c:pt idx="99319">
                  <c:v>6.40E+02</c:v>
                </c:pt>
                <c:pt idx="99320">
                  <c:v>6.40E+02</c:v>
                </c:pt>
                <c:pt idx="99321">
                  <c:v>6.40E+02</c:v>
                </c:pt>
                <c:pt idx="99322">
                  <c:v>6.40E+02</c:v>
                </c:pt>
                <c:pt idx="99323">
                  <c:v>6.40E+02</c:v>
                </c:pt>
                <c:pt idx="99324">
                  <c:v>6.40E+02</c:v>
                </c:pt>
                <c:pt idx="99325">
                  <c:v>6.40E+02</c:v>
                </c:pt>
                <c:pt idx="99326">
                  <c:v>6.40E+02</c:v>
                </c:pt>
                <c:pt idx="99327">
                  <c:v>6.40E+02</c:v>
                </c:pt>
                <c:pt idx="99328">
                  <c:v>6.40E+02</c:v>
                </c:pt>
                <c:pt idx="99329">
                  <c:v>6.40E+02</c:v>
                </c:pt>
                <c:pt idx="99330">
                  <c:v>6.40E+02</c:v>
                </c:pt>
                <c:pt idx="99331">
                  <c:v>6.40E+02</c:v>
                </c:pt>
                <c:pt idx="99332">
                  <c:v>6.40E+02</c:v>
                </c:pt>
                <c:pt idx="99333">
                  <c:v>6.40E+02</c:v>
                </c:pt>
                <c:pt idx="99334">
                  <c:v>6.40E+02</c:v>
                </c:pt>
                <c:pt idx="99335">
                  <c:v>6.40E+02</c:v>
                </c:pt>
                <c:pt idx="99336">
                  <c:v>6.40E+02</c:v>
                </c:pt>
                <c:pt idx="99337">
                  <c:v>6.40E+02</c:v>
                </c:pt>
                <c:pt idx="99338">
                  <c:v>6.40E+02</c:v>
                </c:pt>
                <c:pt idx="99339">
                  <c:v>6.40E+02</c:v>
                </c:pt>
                <c:pt idx="99340">
                  <c:v>6.40E+02</c:v>
                </c:pt>
                <c:pt idx="99341">
                  <c:v>6.40E+02</c:v>
                </c:pt>
                <c:pt idx="99342">
                  <c:v>6.40E+02</c:v>
                </c:pt>
                <c:pt idx="99343">
                  <c:v>6.40E+02</c:v>
                </c:pt>
                <c:pt idx="99344">
                  <c:v>6.40E+02</c:v>
                </c:pt>
                <c:pt idx="99345">
                  <c:v>6.40E+02</c:v>
                </c:pt>
                <c:pt idx="99346">
                  <c:v>6.40E+02</c:v>
                </c:pt>
                <c:pt idx="99347">
                  <c:v>6.40E+02</c:v>
                </c:pt>
                <c:pt idx="99348">
                  <c:v>6.40E+02</c:v>
                </c:pt>
                <c:pt idx="99349">
                  <c:v>6.40E+02</c:v>
                </c:pt>
                <c:pt idx="99350">
                  <c:v>6.40E+02</c:v>
                </c:pt>
                <c:pt idx="99351">
                  <c:v>6.40E+02</c:v>
                </c:pt>
                <c:pt idx="99352">
                  <c:v>6.40E+02</c:v>
                </c:pt>
                <c:pt idx="99353">
                  <c:v>6.40E+02</c:v>
                </c:pt>
                <c:pt idx="99354">
                  <c:v>6.40E+02</c:v>
                </c:pt>
                <c:pt idx="99355">
                  <c:v>6.40E+02</c:v>
                </c:pt>
                <c:pt idx="99356">
                  <c:v>6.40E+02</c:v>
                </c:pt>
                <c:pt idx="99357">
                  <c:v>6.40E+02</c:v>
                </c:pt>
                <c:pt idx="99358">
                  <c:v>6.40E+02</c:v>
                </c:pt>
                <c:pt idx="99359">
                  <c:v>6.40E+02</c:v>
                </c:pt>
                <c:pt idx="99360">
                  <c:v>6.40E+02</c:v>
                </c:pt>
                <c:pt idx="99361">
                  <c:v>6.40E+02</c:v>
                </c:pt>
                <c:pt idx="99362">
                  <c:v>6.40E+02</c:v>
                </c:pt>
                <c:pt idx="99363">
                  <c:v>6.40E+02</c:v>
                </c:pt>
                <c:pt idx="99364">
                  <c:v>6.40E+02</c:v>
                </c:pt>
                <c:pt idx="99365">
                  <c:v>6.40E+02</c:v>
                </c:pt>
                <c:pt idx="99366">
                  <c:v>6.40E+02</c:v>
                </c:pt>
                <c:pt idx="99367">
                  <c:v>6.40E+02</c:v>
                </c:pt>
                <c:pt idx="99368">
                  <c:v>6.40E+02</c:v>
                </c:pt>
                <c:pt idx="99369">
                  <c:v>6.40E+02</c:v>
                </c:pt>
                <c:pt idx="99370">
                  <c:v>6.40E+02</c:v>
                </c:pt>
                <c:pt idx="99371">
                  <c:v>6.40E+02</c:v>
                </c:pt>
                <c:pt idx="99372">
                  <c:v>6.40E+02</c:v>
                </c:pt>
                <c:pt idx="99373">
                  <c:v>6.40E+02</c:v>
                </c:pt>
                <c:pt idx="99374">
                  <c:v>6.40E+02</c:v>
                </c:pt>
                <c:pt idx="99375">
                  <c:v>6.40E+02</c:v>
                </c:pt>
                <c:pt idx="99376">
                  <c:v>6.40E+02</c:v>
                </c:pt>
                <c:pt idx="99377">
                  <c:v>6.40E+02</c:v>
                </c:pt>
                <c:pt idx="99378">
                  <c:v>6.40E+02</c:v>
                </c:pt>
                <c:pt idx="99379">
                  <c:v>6.40E+02</c:v>
                </c:pt>
                <c:pt idx="99380">
                  <c:v>6.40E+02</c:v>
                </c:pt>
                <c:pt idx="99381">
                  <c:v>6.40E+02</c:v>
                </c:pt>
                <c:pt idx="99382">
                  <c:v>6.40E+02</c:v>
                </c:pt>
                <c:pt idx="99383">
                  <c:v>6.40E+02</c:v>
                </c:pt>
                <c:pt idx="99384">
                  <c:v>6.40E+02</c:v>
                </c:pt>
                <c:pt idx="99385">
                  <c:v>6.40E+02</c:v>
                </c:pt>
                <c:pt idx="99386">
                  <c:v>6.40E+02</c:v>
                </c:pt>
                <c:pt idx="99387">
                  <c:v>6.40E+02</c:v>
                </c:pt>
                <c:pt idx="99388">
                  <c:v>6.40E+02</c:v>
                </c:pt>
                <c:pt idx="99389">
                  <c:v>6.40E+02</c:v>
                </c:pt>
                <c:pt idx="99390">
                  <c:v>6.40E+02</c:v>
                </c:pt>
                <c:pt idx="99391">
                  <c:v>6.40E+02</c:v>
                </c:pt>
                <c:pt idx="99392">
                  <c:v>6.40E+02</c:v>
                </c:pt>
                <c:pt idx="99393">
                  <c:v>6.40E+02</c:v>
                </c:pt>
                <c:pt idx="99394">
                  <c:v>6.40E+02</c:v>
                </c:pt>
                <c:pt idx="99395">
                  <c:v>6.40E+02</c:v>
                </c:pt>
                <c:pt idx="99396">
                  <c:v>6.40E+02</c:v>
                </c:pt>
                <c:pt idx="99397">
                  <c:v>6.40E+02</c:v>
                </c:pt>
                <c:pt idx="99398">
                  <c:v>6.40E+02</c:v>
                </c:pt>
                <c:pt idx="99399">
                  <c:v>6.40E+02</c:v>
                </c:pt>
                <c:pt idx="99400">
                  <c:v>6.40E+02</c:v>
                </c:pt>
                <c:pt idx="99401">
                  <c:v>6.40E+02</c:v>
                </c:pt>
                <c:pt idx="99402">
                  <c:v>6.40E+02</c:v>
                </c:pt>
                <c:pt idx="99403">
                  <c:v>6.40E+02</c:v>
                </c:pt>
                <c:pt idx="99404">
                  <c:v>6.40E+02</c:v>
                </c:pt>
                <c:pt idx="99405">
                  <c:v>6.40E+02</c:v>
                </c:pt>
                <c:pt idx="99406">
                  <c:v>6.40E+02</c:v>
                </c:pt>
                <c:pt idx="99407">
                  <c:v>6.40E+02</c:v>
                </c:pt>
                <c:pt idx="99408">
                  <c:v>6.40E+02</c:v>
                </c:pt>
                <c:pt idx="99409">
                  <c:v>6.40E+02</c:v>
                </c:pt>
                <c:pt idx="99410">
                  <c:v>6.40E+02</c:v>
                </c:pt>
                <c:pt idx="99411">
                  <c:v>6.40E+02</c:v>
                </c:pt>
                <c:pt idx="99412">
                  <c:v>6.40E+02</c:v>
                </c:pt>
                <c:pt idx="99413">
                  <c:v>6.40E+02</c:v>
                </c:pt>
                <c:pt idx="99414">
                  <c:v>6.40E+02</c:v>
                </c:pt>
                <c:pt idx="99415">
                  <c:v>6.40E+02</c:v>
                </c:pt>
                <c:pt idx="99416">
                  <c:v>6.40E+02</c:v>
                </c:pt>
                <c:pt idx="99417">
                  <c:v>6.40E+02</c:v>
                </c:pt>
                <c:pt idx="99418">
                  <c:v>6.40E+02</c:v>
                </c:pt>
                <c:pt idx="99419">
                  <c:v>6.40E+02</c:v>
                </c:pt>
                <c:pt idx="99420">
                  <c:v>6.40E+02</c:v>
                </c:pt>
                <c:pt idx="99421">
                  <c:v>6.40E+02</c:v>
                </c:pt>
                <c:pt idx="99422">
                  <c:v>6.40E+02</c:v>
                </c:pt>
                <c:pt idx="99423">
                  <c:v>6.40E+02</c:v>
                </c:pt>
                <c:pt idx="99424">
                  <c:v>6.40E+02</c:v>
                </c:pt>
                <c:pt idx="99425">
                  <c:v>6.40E+02</c:v>
                </c:pt>
                <c:pt idx="99426">
                  <c:v>6.40E+02</c:v>
                </c:pt>
                <c:pt idx="99427">
                  <c:v>6.40E+02</c:v>
                </c:pt>
                <c:pt idx="99428">
                  <c:v>6.40E+02</c:v>
                </c:pt>
                <c:pt idx="99429">
                  <c:v>6.40E+02</c:v>
                </c:pt>
                <c:pt idx="99430">
                  <c:v>6.40E+02</c:v>
                </c:pt>
                <c:pt idx="99431">
                  <c:v>6.40E+02</c:v>
                </c:pt>
                <c:pt idx="99432">
                  <c:v>6.40E+02</c:v>
                </c:pt>
                <c:pt idx="99433">
                  <c:v>6.40E+02</c:v>
                </c:pt>
                <c:pt idx="99434">
                  <c:v>6.40E+02</c:v>
                </c:pt>
                <c:pt idx="99435">
                  <c:v>6.40E+02</c:v>
                </c:pt>
                <c:pt idx="99436">
                  <c:v>6.40E+02</c:v>
                </c:pt>
                <c:pt idx="99437">
                  <c:v>6.40E+02</c:v>
                </c:pt>
                <c:pt idx="99438">
                  <c:v>6.40E+02</c:v>
                </c:pt>
                <c:pt idx="99439">
                  <c:v>6.40E+02</c:v>
                </c:pt>
                <c:pt idx="99440">
                  <c:v>6.40E+02</c:v>
                </c:pt>
                <c:pt idx="99441">
                  <c:v>6.40E+02</c:v>
                </c:pt>
                <c:pt idx="99442">
                  <c:v>6.40E+02</c:v>
                </c:pt>
                <c:pt idx="99443">
                  <c:v>6.40E+02</c:v>
                </c:pt>
                <c:pt idx="99444">
                  <c:v>6.40E+02</c:v>
                </c:pt>
                <c:pt idx="99445">
                  <c:v>6.40E+02</c:v>
                </c:pt>
                <c:pt idx="99446">
                  <c:v>6.40E+02</c:v>
                </c:pt>
                <c:pt idx="99447">
                  <c:v>6.40E+02</c:v>
                </c:pt>
                <c:pt idx="99448">
                  <c:v>6.40E+02</c:v>
                </c:pt>
                <c:pt idx="99449">
                  <c:v>6.40E+02</c:v>
                </c:pt>
                <c:pt idx="99450">
                  <c:v>6.40E+02</c:v>
                </c:pt>
                <c:pt idx="99451">
                  <c:v>6.40E+02</c:v>
                </c:pt>
                <c:pt idx="99452">
                  <c:v>6.40E+02</c:v>
                </c:pt>
                <c:pt idx="99453">
                  <c:v>6.40E+02</c:v>
                </c:pt>
                <c:pt idx="99454">
                  <c:v>6.40E+02</c:v>
                </c:pt>
                <c:pt idx="99455">
                  <c:v>6.40E+02</c:v>
                </c:pt>
                <c:pt idx="99456">
                  <c:v>6.40E+02</c:v>
                </c:pt>
                <c:pt idx="99457">
                  <c:v>6.40E+02</c:v>
                </c:pt>
                <c:pt idx="99458">
                  <c:v>6.40E+02</c:v>
                </c:pt>
                <c:pt idx="99459">
                  <c:v>6.40E+02</c:v>
                </c:pt>
                <c:pt idx="99460">
                  <c:v>6.40E+02</c:v>
                </c:pt>
                <c:pt idx="99461">
                  <c:v>6.40E+02</c:v>
                </c:pt>
                <c:pt idx="99462">
                  <c:v>6.40E+02</c:v>
                </c:pt>
                <c:pt idx="99463">
                  <c:v>6.40E+02</c:v>
                </c:pt>
                <c:pt idx="99464">
                  <c:v>6.40E+02</c:v>
                </c:pt>
                <c:pt idx="99465">
                  <c:v>6.40E+02</c:v>
                </c:pt>
                <c:pt idx="99466">
                  <c:v>6.40E+02</c:v>
                </c:pt>
                <c:pt idx="99467">
                  <c:v>6.40E+02</c:v>
                </c:pt>
                <c:pt idx="99468">
                  <c:v>6.40E+02</c:v>
                </c:pt>
                <c:pt idx="99469">
                  <c:v>6.40E+02</c:v>
                </c:pt>
                <c:pt idx="99470">
                  <c:v>6.40E+02</c:v>
                </c:pt>
                <c:pt idx="99471">
                  <c:v>6.40E+02</c:v>
                </c:pt>
                <c:pt idx="99472">
                  <c:v>6.40E+02</c:v>
                </c:pt>
                <c:pt idx="99473">
                  <c:v>6.40E+02</c:v>
                </c:pt>
                <c:pt idx="99474">
                  <c:v>6.40E+02</c:v>
                </c:pt>
                <c:pt idx="99475">
                  <c:v>6.40E+02</c:v>
                </c:pt>
                <c:pt idx="99476">
                  <c:v>6.40E+02</c:v>
                </c:pt>
                <c:pt idx="99477">
                  <c:v>6.40E+02</c:v>
                </c:pt>
                <c:pt idx="99478">
                  <c:v>6.40E+02</c:v>
                </c:pt>
                <c:pt idx="99479">
                  <c:v>6.40E+02</c:v>
                </c:pt>
                <c:pt idx="99480">
                  <c:v>6.40E+02</c:v>
                </c:pt>
                <c:pt idx="99481">
                  <c:v>6.40E+02</c:v>
                </c:pt>
                <c:pt idx="99482">
                  <c:v>6.40E+02</c:v>
                </c:pt>
                <c:pt idx="99483">
                  <c:v>6.40E+02</c:v>
                </c:pt>
                <c:pt idx="99484">
                  <c:v>6.40E+02</c:v>
                </c:pt>
                <c:pt idx="99485">
                  <c:v>6.40E+02</c:v>
                </c:pt>
                <c:pt idx="99486">
                  <c:v>6.40E+02</c:v>
                </c:pt>
                <c:pt idx="99487">
                  <c:v>6.40E+02</c:v>
                </c:pt>
                <c:pt idx="99488">
                  <c:v>6.40E+02</c:v>
                </c:pt>
                <c:pt idx="99489">
                  <c:v>6.40E+02</c:v>
                </c:pt>
                <c:pt idx="99490">
                  <c:v>6.40E+02</c:v>
                </c:pt>
                <c:pt idx="99491">
                  <c:v>6.40E+02</c:v>
                </c:pt>
                <c:pt idx="99492">
                  <c:v>6.40E+02</c:v>
                </c:pt>
                <c:pt idx="99493">
                  <c:v>6.40E+02</c:v>
                </c:pt>
                <c:pt idx="99494">
                  <c:v>6.40E+02</c:v>
                </c:pt>
                <c:pt idx="99495">
                  <c:v>6.40E+02</c:v>
                </c:pt>
                <c:pt idx="99496">
                  <c:v>6.40E+02</c:v>
                </c:pt>
                <c:pt idx="99497">
                  <c:v>6.40E+02</c:v>
                </c:pt>
                <c:pt idx="99498">
                  <c:v>6.40E+02</c:v>
                </c:pt>
                <c:pt idx="99499">
                  <c:v>6.40E+02</c:v>
                </c:pt>
                <c:pt idx="99500">
                  <c:v>6.40E+02</c:v>
                </c:pt>
                <c:pt idx="99501">
                  <c:v>6.40E+02</c:v>
                </c:pt>
                <c:pt idx="99502">
                  <c:v>6.40E+02</c:v>
                </c:pt>
                <c:pt idx="99503">
                  <c:v>6.40E+02</c:v>
                </c:pt>
                <c:pt idx="99504">
                  <c:v>6.40E+02</c:v>
                </c:pt>
                <c:pt idx="99505">
                  <c:v>6.40E+02</c:v>
                </c:pt>
                <c:pt idx="99506">
                  <c:v>6.40E+02</c:v>
                </c:pt>
                <c:pt idx="99507">
                  <c:v>6.40E+02</c:v>
                </c:pt>
                <c:pt idx="99508">
                  <c:v>6.40E+02</c:v>
                </c:pt>
                <c:pt idx="99509">
                  <c:v>6.40E+02</c:v>
                </c:pt>
                <c:pt idx="99510">
                  <c:v>6.40E+02</c:v>
                </c:pt>
                <c:pt idx="99511">
                  <c:v>6.40E+02</c:v>
                </c:pt>
                <c:pt idx="99512">
                  <c:v>6.40E+02</c:v>
                </c:pt>
                <c:pt idx="99513">
                  <c:v>6.40E+02</c:v>
                </c:pt>
                <c:pt idx="99514">
                  <c:v>6.40E+02</c:v>
                </c:pt>
                <c:pt idx="99515">
                  <c:v>6.40E+02</c:v>
                </c:pt>
                <c:pt idx="99516">
                  <c:v>6.40E+02</c:v>
                </c:pt>
                <c:pt idx="99517">
                  <c:v>6.40E+02</c:v>
                </c:pt>
                <c:pt idx="99518">
                  <c:v>6.40E+02</c:v>
                </c:pt>
                <c:pt idx="99519">
                  <c:v>6.40E+02</c:v>
                </c:pt>
                <c:pt idx="99520">
                  <c:v>6.40E+02</c:v>
                </c:pt>
                <c:pt idx="99521">
                  <c:v>6.40E+02</c:v>
                </c:pt>
                <c:pt idx="99522">
                  <c:v>6.40E+02</c:v>
                </c:pt>
                <c:pt idx="99523">
                  <c:v>6.40E+02</c:v>
                </c:pt>
                <c:pt idx="99524">
                  <c:v>6.40E+02</c:v>
                </c:pt>
                <c:pt idx="99525">
                  <c:v>6.40E+02</c:v>
                </c:pt>
                <c:pt idx="99526">
                  <c:v>6.40E+02</c:v>
                </c:pt>
                <c:pt idx="99527">
                  <c:v>6.40E+02</c:v>
                </c:pt>
                <c:pt idx="99528">
                  <c:v>6.40E+02</c:v>
                </c:pt>
                <c:pt idx="99529">
                  <c:v>6.40E+02</c:v>
                </c:pt>
                <c:pt idx="99530">
                  <c:v>6.40E+02</c:v>
                </c:pt>
                <c:pt idx="99531">
                  <c:v>6.40E+02</c:v>
                </c:pt>
                <c:pt idx="99532">
                  <c:v>6.40E+02</c:v>
                </c:pt>
                <c:pt idx="99533">
                  <c:v>6.40E+02</c:v>
                </c:pt>
                <c:pt idx="99534">
                  <c:v>6.40E+02</c:v>
                </c:pt>
                <c:pt idx="99535">
                  <c:v>6.40E+02</c:v>
                </c:pt>
                <c:pt idx="99536">
                  <c:v>6.40E+02</c:v>
                </c:pt>
                <c:pt idx="99537">
                  <c:v>6.40E+02</c:v>
                </c:pt>
                <c:pt idx="99538">
                  <c:v>6.40E+02</c:v>
                </c:pt>
                <c:pt idx="99539">
                  <c:v>6.40E+02</c:v>
                </c:pt>
                <c:pt idx="99540">
                  <c:v>6.40E+02</c:v>
                </c:pt>
                <c:pt idx="99541">
                  <c:v>6.40E+02</c:v>
                </c:pt>
                <c:pt idx="99542">
                  <c:v>6.40E+02</c:v>
                </c:pt>
                <c:pt idx="99543">
                  <c:v>6.40E+02</c:v>
                </c:pt>
                <c:pt idx="99544">
                  <c:v>6.40E+02</c:v>
                </c:pt>
                <c:pt idx="99545">
                  <c:v>6.40E+02</c:v>
                </c:pt>
                <c:pt idx="99546">
                  <c:v>6.40E+02</c:v>
                </c:pt>
                <c:pt idx="99547">
                  <c:v>6.40E+02</c:v>
                </c:pt>
                <c:pt idx="99548">
                  <c:v>6.40E+02</c:v>
                </c:pt>
                <c:pt idx="99549">
                  <c:v>6.40E+02</c:v>
                </c:pt>
                <c:pt idx="99550">
                  <c:v>6.40E+02</c:v>
                </c:pt>
                <c:pt idx="99551">
                  <c:v>6.40E+02</c:v>
                </c:pt>
                <c:pt idx="99552">
                  <c:v>6.40E+02</c:v>
                </c:pt>
                <c:pt idx="99553">
                  <c:v>6.40E+02</c:v>
                </c:pt>
                <c:pt idx="99554">
                  <c:v>6.40E+02</c:v>
                </c:pt>
                <c:pt idx="99555">
                  <c:v>6.40E+02</c:v>
                </c:pt>
                <c:pt idx="99556">
                  <c:v>6.40E+02</c:v>
                </c:pt>
                <c:pt idx="99557">
                  <c:v>6.40E+02</c:v>
                </c:pt>
                <c:pt idx="99558">
                  <c:v>6.40E+02</c:v>
                </c:pt>
                <c:pt idx="99559">
                  <c:v>6.40E+02</c:v>
                </c:pt>
                <c:pt idx="99560">
                  <c:v>6.40E+02</c:v>
                </c:pt>
                <c:pt idx="99561">
                  <c:v>6.40E+02</c:v>
                </c:pt>
                <c:pt idx="99562">
                  <c:v>6.40E+02</c:v>
                </c:pt>
                <c:pt idx="99563">
                  <c:v>6.40E+02</c:v>
                </c:pt>
                <c:pt idx="99564">
                  <c:v>6.40E+02</c:v>
                </c:pt>
                <c:pt idx="99565">
                  <c:v>6.40E+02</c:v>
                </c:pt>
                <c:pt idx="99566">
                  <c:v>6.40E+02</c:v>
                </c:pt>
                <c:pt idx="99567">
                  <c:v>6.40E+02</c:v>
                </c:pt>
                <c:pt idx="99568">
                  <c:v>6.40E+02</c:v>
                </c:pt>
                <c:pt idx="99569">
                  <c:v>6.40E+02</c:v>
                </c:pt>
                <c:pt idx="99570">
                  <c:v>6.40E+02</c:v>
                </c:pt>
                <c:pt idx="99571">
                  <c:v>6.40E+02</c:v>
                </c:pt>
                <c:pt idx="99572">
                  <c:v>6.40E+02</c:v>
                </c:pt>
                <c:pt idx="99573">
                  <c:v>6.40E+02</c:v>
                </c:pt>
                <c:pt idx="99574">
                  <c:v>6.40E+02</c:v>
                </c:pt>
                <c:pt idx="99575">
                  <c:v>6.40E+02</c:v>
                </c:pt>
                <c:pt idx="99576">
                  <c:v>6.40E+02</c:v>
                </c:pt>
                <c:pt idx="99577">
                  <c:v>6.40E+02</c:v>
                </c:pt>
                <c:pt idx="99578">
                  <c:v>6.40E+02</c:v>
                </c:pt>
                <c:pt idx="99579">
                  <c:v>6.40E+02</c:v>
                </c:pt>
                <c:pt idx="99580">
                  <c:v>6.40E+02</c:v>
                </c:pt>
                <c:pt idx="99581">
                  <c:v>6.40E+02</c:v>
                </c:pt>
                <c:pt idx="99582">
                  <c:v>6.40E+02</c:v>
                </c:pt>
                <c:pt idx="99583">
                  <c:v>6.40E+02</c:v>
                </c:pt>
                <c:pt idx="99584">
                  <c:v>6.40E+02</c:v>
                </c:pt>
                <c:pt idx="99585">
                  <c:v>6.40E+02</c:v>
                </c:pt>
                <c:pt idx="99586">
                  <c:v>6.40E+02</c:v>
                </c:pt>
                <c:pt idx="99587">
                  <c:v>6.40E+02</c:v>
                </c:pt>
                <c:pt idx="99588">
                  <c:v>6.40E+02</c:v>
                </c:pt>
                <c:pt idx="99589">
                  <c:v>6.40E+02</c:v>
                </c:pt>
                <c:pt idx="99590">
                  <c:v>6.40E+02</c:v>
                </c:pt>
                <c:pt idx="99591">
                  <c:v>6.40E+02</c:v>
                </c:pt>
                <c:pt idx="99592">
                  <c:v>6.40E+02</c:v>
                </c:pt>
                <c:pt idx="99593">
                  <c:v>6.40E+02</c:v>
                </c:pt>
                <c:pt idx="99594">
                  <c:v>6.40E+02</c:v>
                </c:pt>
                <c:pt idx="99595">
                  <c:v>6.40E+02</c:v>
                </c:pt>
                <c:pt idx="99596">
                  <c:v>6.40E+02</c:v>
                </c:pt>
                <c:pt idx="99597">
                  <c:v>6.40E+02</c:v>
                </c:pt>
                <c:pt idx="99598">
                  <c:v>6.40E+02</c:v>
                </c:pt>
                <c:pt idx="99599">
                  <c:v>6.40E+02</c:v>
                </c:pt>
                <c:pt idx="99600">
                  <c:v>6.40E+02</c:v>
                </c:pt>
                <c:pt idx="99601">
                  <c:v>6.40E+02</c:v>
                </c:pt>
                <c:pt idx="99602">
                  <c:v>6.40E+02</c:v>
                </c:pt>
                <c:pt idx="99603">
                  <c:v>6.40E+02</c:v>
                </c:pt>
                <c:pt idx="99604">
                  <c:v>6.40E+02</c:v>
                </c:pt>
                <c:pt idx="99605">
                  <c:v>6.40E+02</c:v>
                </c:pt>
                <c:pt idx="99606">
                  <c:v>6.40E+02</c:v>
                </c:pt>
                <c:pt idx="99607">
                  <c:v>6.40E+02</c:v>
                </c:pt>
                <c:pt idx="99608">
                  <c:v>6.40E+02</c:v>
                </c:pt>
                <c:pt idx="99609">
                  <c:v>6.40E+02</c:v>
                </c:pt>
                <c:pt idx="99610">
                  <c:v>6.40E+02</c:v>
                </c:pt>
                <c:pt idx="99611">
                  <c:v>6.40E+02</c:v>
                </c:pt>
                <c:pt idx="99612">
                  <c:v>6.40E+02</c:v>
                </c:pt>
                <c:pt idx="99613">
                  <c:v>6.40E+02</c:v>
                </c:pt>
                <c:pt idx="99614">
                  <c:v>6.40E+02</c:v>
                </c:pt>
                <c:pt idx="99615">
                  <c:v>6.40E+02</c:v>
                </c:pt>
                <c:pt idx="99616">
                  <c:v>6.40E+02</c:v>
                </c:pt>
                <c:pt idx="99617">
                  <c:v>6.40E+02</c:v>
                </c:pt>
                <c:pt idx="99618">
                  <c:v>6.40E+02</c:v>
                </c:pt>
                <c:pt idx="99619">
                  <c:v>6.40E+02</c:v>
                </c:pt>
                <c:pt idx="99620">
                  <c:v>6.40E+02</c:v>
                </c:pt>
                <c:pt idx="99621">
                  <c:v>6.40E+02</c:v>
                </c:pt>
                <c:pt idx="99622">
                  <c:v>6.40E+02</c:v>
                </c:pt>
                <c:pt idx="99623">
                  <c:v>6.40E+02</c:v>
                </c:pt>
                <c:pt idx="99624">
                  <c:v>6.40E+02</c:v>
                </c:pt>
                <c:pt idx="99625">
                  <c:v>6.40E+02</c:v>
                </c:pt>
                <c:pt idx="99626">
                  <c:v>6.40E+02</c:v>
                </c:pt>
                <c:pt idx="99627">
                  <c:v>6.40E+02</c:v>
                </c:pt>
                <c:pt idx="99628">
                  <c:v>6.40E+02</c:v>
                </c:pt>
                <c:pt idx="99629">
                  <c:v>6.40E+02</c:v>
                </c:pt>
                <c:pt idx="99630">
                  <c:v>6.40E+02</c:v>
                </c:pt>
                <c:pt idx="99631">
                  <c:v>6.40E+02</c:v>
                </c:pt>
                <c:pt idx="99632">
                  <c:v>6.40E+02</c:v>
                </c:pt>
                <c:pt idx="99633">
                  <c:v>6.40E+02</c:v>
                </c:pt>
                <c:pt idx="99634">
                  <c:v>6.40E+02</c:v>
                </c:pt>
                <c:pt idx="99635">
                  <c:v>6.40E+02</c:v>
                </c:pt>
                <c:pt idx="99636">
                  <c:v>6.40E+02</c:v>
                </c:pt>
                <c:pt idx="99637">
                  <c:v>6.40E+02</c:v>
                </c:pt>
                <c:pt idx="99638">
                  <c:v>6.40E+02</c:v>
                </c:pt>
                <c:pt idx="99639">
                  <c:v>6.40E+02</c:v>
                </c:pt>
                <c:pt idx="99640">
                  <c:v>6.40E+02</c:v>
                </c:pt>
                <c:pt idx="99641">
                  <c:v>6.40E+02</c:v>
                </c:pt>
                <c:pt idx="99642">
                  <c:v>6.40E+02</c:v>
                </c:pt>
                <c:pt idx="99643">
                  <c:v>6.40E+02</c:v>
                </c:pt>
                <c:pt idx="99644">
                  <c:v>6.40E+02</c:v>
                </c:pt>
                <c:pt idx="99645">
                  <c:v>6.40E+02</c:v>
                </c:pt>
                <c:pt idx="99646">
                  <c:v>6.40E+02</c:v>
                </c:pt>
                <c:pt idx="99647">
                  <c:v>6.40E+02</c:v>
                </c:pt>
                <c:pt idx="99648">
                  <c:v>6.40E+02</c:v>
                </c:pt>
                <c:pt idx="99649">
                  <c:v>6.40E+02</c:v>
                </c:pt>
                <c:pt idx="99650">
                  <c:v>6.40E+02</c:v>
                </c:pt>
                <c:pt idx="99651">
                  <c:v>6.40E+02</c:v>
                </c:pt>
                <c:pt idx="99652">
                  <c:v>6.40E+02</c:v>
                </c:pt>
                <c:pt idx="99653">
                  <c:v>6.40E+02</c:v>
                </c:pt>
                <c:pt idx="99654">
                  <c:v>6.40E+02</c:v>
                </c:pt>
                <c:pt idx="99655">
                  <c:v>6.40E+02</c:v>
                </c:pt>
                <c:pt idx="99656">
                  <c:v>6.40E+02</c:v>
                </c:pt>
                <c:pt idx="99657">
                  <c:v>6.40E+02</c:v>
                </c:pt>
                <c:pt idx="99658">
                  <c:v>6.40E+02</c:v>
                </c:pt>
                <c:pt idx="99659">
                  <c:v>6.40E+02</c:v>
                </c:pt>
                <c:pt idx="99660">
                  <c:v>6.40E+02</c:v>
                </c:pt>
                <c:pt idx="99661">
                  <c:v>6.40E+02</c:v>
                </c:pt>
                <c:pt idx="99662">
                  <c:v>6.40E+02</c:v>
                </c:pt>
                <c:pt idx="99663">
                  <c:v>6.40E+02</c:v>
                </c:pt>
                <c:pt idx="99664">
                  <c:v>6.40E+02</c:v>
                </c:pt>
                <c:pt idx="99665">
                  <c:v>6.40E+02</c:v>
                </c:pt>
                <c:pt idx="99666">
                  <c:v>6.40E+02</c:v>
                </c:pt>
                <c:pt idx="99667">
                  <c:v>6.40E+02</c:v>
                </c:pt>
                <c:pt idx="99668">
                  <c:v>6.40E+02</c:v>
                </c:pt>
                <c:pt idx="99669">
                  <c:v>6.40E+02</c:v>
                </c:pt>
                <c:pt idx="99670">
                  <c:v>6.40E+02</c:v>
                </c:pt>
                <c:pt idx="99671">
                  <c:v>6.40E+02</c:v>
                </c:pt>
                <c:pt idx="99672">
                  <c:v>6.40E+02</c:v>
                </c:pt>
                <c:pt idx="99673">
                  <c:v>6.40E+02</c:v>
                </c:pt>
                <c:pt idx="99674">
                  <c:v>6.40E+02</c:v>
                </c:pt>
                <c:pt idx="99675">
                  <c:v>6.40E+02</c:v>
                </c:pt>
                <c:pt idx="99676">
                  <c:v>6.40E+02</c:v>
                </c:pt>
                <c:pt idx="99677">
                  <c:v>6.40E+02</c:v>
                </c:pt>
                <c:pt idx="99678">
                  <c:v>6.40E+02</c:v>
                </c:pt>
                <c:pt idx="99679">
                  <c:v>6.40E+02</c:v>
                </c:pt>
                <c:pt idx="99680">
                  <c:v>6.40E+02</c:v>
                </c:pt>
                <c:pt idx="99681">
                  <c:v>6.40E+02</c:v>
                </c:pt>
                <c:pt idx="99682">
                  <c:v>6.40E+02</c:v>
                </c:pt>
                <c:pt idx="99683">
                  <c:v>6.40E+02</c:v>
                </c:pt>
                <c:pt idx="99684">
                  <c:v>6.40E+02</c:v>
                </c:pt>
                <c:pt idx="99685">
                  <c:v>6.40E+02</c:v>
                </c:pt>
                <c:pt idx="99686">
                  <c:v>6.40E+02</c:v>
                </c:pt>
                <c:pt idx="99687">
                  <c:v>6.40E+02</c:v>
                </c:pt>
                <c:pt idx="99688">
                  <c:v>6.40E+02</c:v>
                </c:pt>
                <c:pt idx="99689">
                  <c:v>6.40E+02</c:v>
                </c:pt>
                <c:pt idx="99690">
                  <c:v>6.40E+02</c:v>
                </c:pt>
                <c:pt idx="99691">
                  <c:v>6.40E+02</c:v>
                </c:pt>
                <c:pt idx="99692">
                  <c:v>6.40E+02</c:v>
                </c:pt>
                <c:pt idx="99693">
                  <c:v>6.40E+02</c:v>
                </c:pt>
                <c:pt idx="99694">
                  <c:v>6.40E+02</c:v>
                </c:pt>
                <c:pt idx="99695">
                  <c:v>6.40E+02</c:v>
                </c:pt>
                <c:pt idx="99696">
                  <c:v>6.40E+02</c:v>
                </c:pt>
                <c:pt idx="99697">
                  <c:v>6.40E+02</c:v>
                </c:pt>
                <c:pt idx="99698">
                  <c:v>6.40E+02</c:v>
                </c:pt>
                <c:pt idx="99699">
                  <c:v>6.40E+02</c:v>
                </c:pt>
                <c:pt idx="99700">
                  <c:v>6.40E+02</c:v>
                </c:pt>
                <c:pt idx="99701">
                  <c:v>6.40E+02</c:v>
                </c:pt>
                <c:pt idx="99702">
                  <c:v>6.40E+02</c:v>
                </c:pt>
                <c:pt idx="99703">
                  <c:v>6.40E+02</c:v>
                </c:pt>
                <c:pt idx="99704">
                  <c:v>6.40E+02</c:v>
                </c:pt>
                <c:pt idx="99705">
                  <c:v>6.40E+02</c:v>
                </c:pt>
                <c:pt idx="99706">
                  <c:v>6.40E+02</c:v>
                </c:pt>
                <c:pt idx="99707">
                  <c:v>6.40E+02</c:v>
                </c:pt>
                <c:pt idx="99708">
                  <c:v>6.40E+02</c:v>
                </c:pt>
                <c:pt idx="99709">
                  <c:v>6.40E+02</c:v>
                </c:pt>
                <c:pt idx="99710">
                  <c:v>6.40E+02</c:v>
                </c:pt>
                <c:pt idx="99711">
                  <c:v>6.40E+02</c:v>
                </c:pt>
                <c:pt idx="99712">
                  <c:v>6.40E+02</c:v>
                </c:pt>
                <c:pt idx="99713">
                  <c:v>6.40E+02</c:v>
                </c:pt>
                <c:pt idx="99714">
                  <c:v>6.40E+02</c:v>
                </c:pt>
                <c:pt idx="99715">
                  <c:v>6.40E+02</c:v>
                </c:pt>
                <c:pt idx="99716">
                  <c:v>6.40E+02</c:v>
                </c:pt>
                <c:pt idx="99717">
                  <c:v>6.40E+02</c:v>
                </c:pt>
                <c:pt idx="99718">
                  <c:v>6.40E+02</c:v>
                </c:pt>
                <c:pt idx="99719">
                  <c:v>6.40E+02</c:v>
                </c:pt>
                <c:pt idx="99720">
                  <c:v>6.40E+02</c:v>
                </c:pt>
                <c:pt idx="99721">
                  <c:v>6.40E+02</c:v>
                </c:pt>
                <c:pt idx="99722">
                  <c:v>6.40E+02</c:v>
                </c:pt>
                <c:pt idx="99723">
                  <c:v>6.40E+02</c:v>
                </c:pt>
                <c:pt idx="99724">
                  <c:v>6.40E+02</c:v>
                </c:pt>
                <c:pt idx="99725">
                  <c:v>6.40E+02</c:v>
                </c:pt>
                <c:pt idx="99726">
                  <c:v>6.40E+02</c:v>
                </c:pt>
                <c:pt idx="99727">
                  <c:v>6.40E+02</c:v>
                </c:pt>
                <c:pt idx="99728">
                  <c:v>6.40E+02</c:v>
                </c:pt>
                <c:pt idx="99729">
                  <c:v>6.40E+02</c:v>
                </c:pt>
                <c:pt idx="99730">
                  <c:v>6.40E+02</c:v>
                </c:pt>
                <c:pt idx="99731">
                  <c:v>6.40E+02</c:v>
                </c:pt>
                <c:pt idx="99732">
                  <c:v>6.40E+02</c:v>
                </c:pt>
                <c:pt idx="99733">
                  <c:v>6.40E+02</c:v>
                </c:pt>
                <c:pt idx="99734">
                  <c:v>6.40E+02</c:v>
                </c:pt>
                <c:pt idx="99735">
                  <c:v>6.40E+02</c:v>
                </c:pt>
                <c:pt idx="99736">
                  <c:v>6.40E+02</c:v>
                </c:pt>
                <c:pt idx="99737">
                  <c:v>6.40E+02</c:v>
                </c:pt>
                <c:pt idx="99738">
                  <c:v>6.40E+02</c:v>
                </c:pt>
                <c:pt idx="99739">
                  <c:v>6.40E+02</c:v>
                </c:pt>
                <c:pt idx="99740">
                  <c:v>6.40E+02</c:v>
                </c:pt>
                <c:pt idx="99741">
                  <c:v>6.40E+02</c:v>
                </c:pt>
                <c:pt idx="99742">
                  <c:v>6.40E+02</c:v>
                </c:pt>
                <c:pt idx="99743">
                  <c:v>6.40E+02</c:v>
                </c:pt>
                <c:pt idx="99744">
                  <c:v>6.40E+02</c:v>
                </c:pt>
                <c:pt idx="99745">
                  <c:v>6.40E+02</c:v>
                </c:pt>
                <c:pt idx="99746">
                  <c:v>6.40E+02</c:v>
                </c:pt>
                <c:pt idx="99747">
                  <c:v>6.40E+02</c:v>
                </c:pt>
                <c:pt idx="99748">
                  <c:v>6.40E+02</c:v>
                </c:pt>
                <c:pt idx="99749">
                  <c:v>6.40E+02</c:v>
                </c:pt>
                <c:pt idx="99750">
                  <c:v>6.40E+02</c:v>
                </c:pt>
                <c:pt idx="99751">
                  <c:v>6.40E+02</c:v>
                </c:pt>
                <c:pt idx="99752">
                  <c:v>6.40E+02</c:v>
                </c:pt>
                <c:pt idx="99753">
                  <c:v>6.40E+02</c:v>
                </c:pt>
                <c:pt idx="99754">
                  <c:v>6.40E+02</c:v>
                </c:pt>
                <c:pt idx="99755">
                  <c:v>6.40E+02</c:v>
                </c:pt>
                <c:pt idx="99756">
                  <c:v>6.40E+02</c:v>
                </c:pt>
                <c:pt idx="99757">
                  <c:v>6.40E+02</c:v>
                </c:pt>
                <c:pt idx="99758">
                  <c:v>6.40E+02</c:v>
                </c:pt>
                <c:pt idx="99759">
                  <c:v>6.40E+02</c:v>
                </c:pt>
                <c:pt idx="99760">
                  <c:v>6.40E+02</c:v>
                </c:pt>
                <c:pt idx="99761">
                  <c:v>6.40E+02</c:v>
                </c:pt>
                <c:pt idx="99762">
                  <c:v>6.40E+02</c:v>
                </c:pt>
                <c:pt idx="99763">
                  <c:v>6.40E+02</c:v>
                </c:pt>
                <c:pt idx="99764">
                  <c:v>6.40E+02</c:v>
                </c:pt>
                <c:pt idx="99765">
                  <c:v>6.40E+02</c:v>
                </c:pt>
                <c:pt idx="99766">
                  <c:v>6.40E+02</c:v>
                </c:pt>
                <c:pt idx="99767">
                  <c:v>6.40E+02</c:v>
                </c:pt>
                <c:pt idx="99768">
                  <c:v>6.40E+02</c:v>
                </c:pt>
                <c:pt idx="99769">
                  <c:v>6.40E+02</c:v>
                </c:pt>
                <c:pt idx="99770">
                  <c:v>6.40E+02</c:v>
                </c:pt>
                <c:pt idx="99771">
                  <c:v>6.40E+02</c:v>
                </c:pt>
                <c:pt idx="99772">
                  <c:v>6.40E+02</c:v>
                </c:pt>
                <c:pt idx="99773">
                  <c:v>6.40E+02</c:v>
                </c:pt>
                <c:pt idx="99774">
                  <c:v>6.40E+02</c:v>
                </c:pt>
                <c:pt idx="99775">
                  <c:v>6.40E+02</c:v>
                </c:pt>
                <c:pt idx="99776">
                  <c:v>6.40E+02</c:v>
                </c:pt>
                <c:pt idx="99777">
                  <c:v>6.40E+02</c:v>
                </c:pt>
                <c:pt idx="99778">
                  <c:v>6.40E+02</c:v>
                </c:pt>
                <c:pt idx="99779">
                  <c:v>6.40E+02</c:v>
                </c:pt>
                <c:pt idx="99780">
                  <c:v>6.40E+02</c:v>
                </c:pt>
                <c:pt idx="99781">
                  <c:v>6.40E+02</c:v>
                </c:pt>
                <c:pt idx="99782">
                  <c:v>6.40E+02</c:v>
                </c:pt>
                <c:pt idx="99783">
                  <c:v>6.40E+02</c:v>
                </c:pt>
                <c:pt idx="99784">
                  <c:v>6.40E+02</c:v>
                </c:pt>
                <c:pt idx="99785">
                  <c:v>6.40E+02</c:v>
                </c:pt>
                <c:pt idx="99786">
                  <c:v>6.40E+02</c:v>
                </c:pt>
                <c:pt idx="99787">
                  <c:v>6.40E+02</c:v>
                </c:pt>
                <c:pt idx="99788">
                  <c:v>6.40E+02</c:v>
                </c:pt>
                <c:pt idx="99789">
                  <c:v>6.40E+02</c:v>
                </c:pt>
                <c:pt idx="99790">
                  <c:v>6.40E+02</c:v>
                </c:pt>
                <c:pt idx="99791">
                  <c:v>6.40E+02</c:v>
                </c:pt>
                <c:pt idx="99792">
                  <c:v>6.40E+02</c:v>
                </c:pt>
                <c:pt idx="99793">
                  <c:v>6.40E+02</c:v>
                </c:pt>
                <c:pt idx="99794">
                  <c:v>6.40E+02</c:v>
                </c:pt>
                <c:pt idx="99795">
                  <c:v>6.40E+02</c:v>
                </c:pt>
                <c:pt idx="99796">
                  <c:v>6.40E+02</c:v>
                </c:pt>
                <c:pt idx="99797">
                  <c:v>6.40E+02</c:v>
                </c:pt>
                <c:pt idx="99798">
                  <c:v>6.40E+02</c:v>
                </c:pt>
                <c:pt idx="99799">
                  <c:v>6.40E+02</c:v>
                </c:pt>
                <c:pt idx="99800">
                  <c:v>6.40E+02</c:v>
                </c:pt>
                <c:pt idx="99801">
                  <c:v>6.40E+02</c:v>
                </c:pt>
                <c:pt idx="99802">
                  <c:v>6.40E+02</c:v>
                </c:pt>
                <c:pt idx="99803">
                  <c:v>6.40E+02</c:v>
                </c:pt>
                <c:pt idx="99804">
                  <c:v>6.40E+02</c:v>
                </c:pt>
                <c:pt idx="99805">
                  <c:v>6.40E+02</c:v>
                </c:pt>
                <c:pt idx="99806">
                  <c:v>6.40E+02</c:v>
                </c:pt>
                <c:pt idx="99807">
                  <c:v>6.40E+02</c:v>
                </c:pt>
                <c:pt idx="99808">
                  <c:v>6.40E+02</c:v>
                </c:pt>
                <c:pt idx="99809">
                  <c:v>6.40E+02</c:v>
                </c:pt>
                <c:pt idx="99810">
                  <c:v>6.40E+02</c:v>
                </c:pt>
                <c:pt idx="99811">
                  <c:v>6.40E+02</c:v>
                </c:pt>
                <c:pt idx="99812">
                  <c:v>6.40E+02</c:v>
                </c:pt>
                <c:pt idx="99813">
                  <c:v>6.40E+02</c:v>
                </c:pt>
                <c:pt idx="99814">
                  <c:v>6.40E+02</c:v>
                </c:pt>
                <c:pt idx="99815">
                  <c:v>6.40E+02</c:v>
                </c:pt>
                <c:pt idx="99816">
                  <c:v>6.40E+02</c:v>
                </c:pt>
                <c:pt idx="99817">
                  <c:v>6.40E+02</c:v>
                </c:pt>
                <c:pt idx="99818">
                  <c:v>6.40E+02</c:v>
                </c:pt>
                <c:pt idx="99819">
                  <c:v>6.40E+02</c:v>
                </c:pt>
                <c:pt idx="99820">
                  <c:v>6.40E+02</c:v>
                </c:pt>
                <c:pt idx="99821">
                  <c:v>6.40E+02</c:v>
                </c:pt>
                <c:pt idx="99822">
                  <c:v>6.40E+02</c:v>
                </c:pt>
                <c:pt idx="99823">
                  <c:v>6.40E+02</c:v>
                </c:pt>
                <c:pt idx="99824">
                  <c:v>6.40E+02</c:v>
                </c:pt>
                <c:pt idx="99825">
                  <c:v>6.40E+02</c:v>
                </c:pt>
                <c:pt idx="99826">
                  <c:v>6.40E+02</c:v>
                </c:pt>
                <c:pt idx="99827">
                  <c:v>6.40E+02</c:v>
                </c:pt>
                <c:pt idx="99828">
                  <c:v>6.40E+02</c:v>
                </c:pt>
                <c:pt idx="99829">
                  <c:v>6.40E+02</c:v>
                </c:pt>
                <c:pt idx="99830">
                  <c:v>6.40E+02</c:v>
                </c:pt>
                <c:pt idx="99831">
                  <c:v>6.40E+02</c:v>
                </c:pt>
                <c:pt idx="99832">
                  <c:v>6.40E+02</c:v>
                </c:pt>
                <c:pt idx="99833">
                  <c:v>6.40E+02</c:v>
                </c:pt>
                <c:pt idx="99834">
                  <c:v>6.40E+02</c:v>
                </c:pt>
                <c:pt idx="99835">
                  <c:v>6.40E+02</c:v>
                </c:pt>
                <c:pt idx="99836">
                  <c:v>6.40E+02</c:v>
                </c:pt>
                <c:pt idx="99837">
                  <c:v>6.40E+02</c:v>
                </c:pt>
                <c:pt idx="99838">
                  <c:v>6.40E+02</c:v>
                </c:pt>
                <c:pt idx="99839">
                  <c:v>6.40E+02</c:v>
                </c:pt>
                <c:pt idx="99840">
                  <c:v>6.40E+02</c:v>
                </c:pt>
                <c:pt idx="99841">
                  <c:v>6.40E+02</c:v>
                </c:pt>
                <c:pt idx="99842">
                  <c:v>6.40E+02</c:v>
                </c:pt>
                <c:pt idx="99843">
                  <c:v>6.40E+02</c:v>
                </c:pt>
                <c:pt idx="99844">
                  <c:v>6.40E+02</c:v>
                </c:pt>
                <c:pt idx="99845">
                  <c:v>6.40E+02</c:v>
                </c:pt>
                <c:pt idx="99846">
                  <c:v>6.40E+02</c:v>
                </c:pt>
                <c:pt idx="99847">
                  <c:v>6.40E+02</c:v>
                </c:pt>
                <c:pt idx="99848">
                  <c:v>6.40E+02</c:v>
                </c:pt>
                <c:pt idx="99849">
                  <c:v>6.40E+02</c:v>
                </c:pt>
                <c:pt idx="99850">
                  <c:v>6.40E+02</c:v>
                </c:pt>
                <c:pt idx="99851">
                  <c:v>6.40E+02</c:v>
                </c:pt>
                <c:pt idx="99852">
                  <c:v>6.40E+02</c:v>
                </c:pt>
                <c:pt idx="99853">
                  <c:v>6.40E+02</c:v>
                </c:pt>
                <c:pt idx="99854">
                  <c:v>6.40E+02</c:v>
                </c:pt>
                <c:pt idx="99855">
                  <c:v>6.40E+02</c:v>
                </c:pt>
                <c:pt idx="99856">
                  <c:v>6.40E+02</c:v>
                </c:pt>
                <c:pt idx="99857">
                  <c:v>6.40E+02</c:v>
                </c:pt>
                <c:pt idx="99858">
                  <c:v>6.40E+02</c:v>
                </c:pt>
                <c:pt idx="99859">
                  <c:v>6.40E+02</c:v>
                </c:pt>
                <c:pt idx="99860">
                  <c:v>6.40E+02</c:v>
                </c:pt>
                <c:pt idx="99861">
                  <c:v>6.40E+02</c:v>
                </c:pt>
                <c:pt idx="99862">
                  <c:v>6.40E+02</c:v>
                </c:pt>
                <c:pt idx="99863">
                  <c:v>6.40E+02</c:v>
                </c:pt>
                <c:pt idx="99864">
                  <c:v>6.40E+02</c:v>
                </c:pt>
                <c:pt idx="99865">
                  <c:v>6.40E+02</c:v>
                </c:pt>
                <c:pt idx="99866">
                  <c:v>6.40E+02</c:v>
                </c:pt>
                <c:pt idx="99867">
                  <c:v>6.40E+02</c:v>
                </c:pt>
                <c:pt idx="99868">
                  <c:v>6.40E+02</c:v>
                </c:pt>
                <c:pt idx="99869">
                  <c:v>6.40E+02</c:v>
                </c:pt>
                <c:pt idx="99870">
                  <c:v>6.40E+02</c:v>
                </c:pt>
                <c:pt idx="99871">
                  <c:v>6.40E+02</c:v>
                </c:pt>
                <c:pt idx="99872">
                  <c:v>6.40E+02</c:v>
                </c:pt>
                <c:pt idx="99873">
                  <c:v>6.40E+02</c:v>
                </c:pt>
                <c:pt idx="99874">
                  <c:v>6.40E+02</c:v>
                </c:pt>
                <c:pt idx="99875">
                  <c:v>6.40E+02</c:v>
                </c:pt>
                <c:pt idx="99876">
                  <c:v>6.40E+02</c:v>
                </c:pt>
                <c:pt idx="99877">
                  <c:v>6.40E+02</c:v>
                </c:pt>
                <c:pt idx="99878">
                  <c:v>6.40E+02</c:v>
                </c:pt>
                <c:pt idx="99879">
                  <c:v>6.40E+02</c:v>
                </c:pt>
                <c:pt idx="99880">
                  <c:v>6.40E+02</c:v>
                </c:pt>
                <c:pt idx="99881">
                  <c:v>6.40E+02</c:v>
                </c:pt>
                <c:pt idx="99882">
                  <c:v>6.40E+02</c:v>
                </c:pt>
                <c:pt idx="99883">
                  <c:v>6.40E+02</c:v>
                </c:pt>
                <c:pt idx="99884">
                  <c:v>6.40E+02</c:v>
                </c:pt>
                <c:pt idx="99885">
                  <c:v>6.40E+02</c:v>
                </c:pt>
                <c:pt idx="99886">
                  <c:v>6.40E+02</c:v>
                </c:pt>
                <c:pt idx="99887">
                  <c:v>6.40E+02</c:v>
                </c:pt>
                <c:pt idx="99888">
                  <c:v>6.40E+02</c:v>
                </c:pt>
                <c:pt idx="99889">
                  <c:v>6.40E+02</c:v>
                </c:pt>
                <c:pt idx="99890">
                  <c:v>6.40E+02</c:v>
                </c:pt>
                <c:pt idx="99891">
                  <c:v>6.40E+02</c:v>
                </c:pt>
                <c:pt idx="99892">
                  <c:v>6.40E+02</c:v>
                </c:pt>
                <c:pt idx="99893">
                  <c:v>6.40E+02</c:v>
                </c:pt>
                <c:pt idx="99894">
                  <c:v>6.40E+02</c:v>
                </c:pt>
                <c:pt idx="99895">
                  <c:v>6.40E+02</c:v>
                </c:pt>
                <c:pt idx="99896">
                  <c:v>6.40E+02</c:v>
                </c:pt>
                <c:pt idx="99897">
                  <c:v>6.40E+02</c:v>
                </c:pt>
                <c:pt idx="99898">
                  <c:v>6.40E+02</c:v>
                </c:pt>
                <c:pt idx="99899">
                  <c:v>6.40E+02</c:v>
                </c:pt>
                <c:pt idx="99900">
                  <c:v>6.40E+02</c:v>
                </c:pt>
                <c:pt idx="99901">
                  <c:v>6.40E+02</c:v>
                </c:pt>
                <c:pt idx="99902">
                  <c:v>6.40E+02</c:v>
                </c:pt>
                <c:pt idx="99903">
                  <c:v>6.40E+02</c:v>
                </c:pt>
                <c:pt idx="99904">
                  <c:v>6.40E+02</c:v>
                </c:pt>
                <c:pt idx="99905">
                  <c:v>6.40E+02</c:v>
                </c:pt>
                <c:pt idx="99906">
                  <c:v>6.40E+02</c:v>
                </c:pt>
                <c:pt idx="99907">
                  <c:v>6.40E+02</c:v>
                </c:pt>
                <c:pt idx="99908">
                  <c:v>6.40E+02</c:v>
                </c:pt>
                <c:pt idx="99909">
                  <c:v>6.40E+02</c:v>
                </c:pt>
                <c:pt idx="99910">
                  <c:v>6.40E+02</c:v>
                </c:pt>
                <c:pt idx="99911">
                  <c:v>6.40E+02</c:v>
                </c:pt>
                <c:pt idx="99912">
                  <c:v>6.40E+02</c:v>
                </c:pt>
                <c:pt idx="99913">
                  <c:v>6.40E+02</c:v>
                </c:pt>
                <c:pt idx="99914">
                  <c:v>6.40E+02</c:v>
                </c:pt>
                <c:pt idx="99915">
                  <c:v>6.40E+02</c:v>
                </c:pt>
                <c:pt idx="99916">
                  <c:v>6.40E+02</c:v>
                </c:pt>
                <c:pt idx="99917">
                  <c:v>6.40E+02</c:v>
                </c:pt>
                <c:pt idx="99918">
                  <c:v>6.40E+02</c:v>
                </c:pt>
                <c:pt idx="99919">
                  <c:v>6.40E+02</c:v>
                </c:pt>
                <c:pt idx="99920">
                  <c:v>6.40E+02</c:v>
                </c:pt>
                <c:pt idx="99921">
                  <c:v>6.40E+02</c:v>
                </c:pt>
                <c:pt idx="99922">
                  <c:v>6.40E+02</c:v>
                </c:pt>
                <c:pt idx="99923">
                  <c:v>6.40E+02</c:v>
                </c:pt>
                <c:pt idx="99924">
                  <c:v>6.40E+02</c:v>
                </c:pt>
                <c:pt idx="99925">
                  <c:v>6.40E+02</c:v>
                </c:pt>
                <c:pt idx="99926">
                  <c:v>6.40E+02</c:v>
                </c:pt>
                <c:pt idx="99927">
                  <c:v>6.40E+02</c:v>
                </c:pt>
                <c:pt idx="99928">
                  <c:v>6.40E+02</c:v>
                </c:pt>
                <c:pt idx="99929">
                  <c:v>6.40E+02</c:v>
                </c:pt>
                <c:pt idx="99930">
                  <c:v>6.40E+02</c:v>
                </c:pt>
                <c:pt idx="99931">
                  <c:v>6.40E+02</c:v>
                </c:pt>
                <c:pt idx="99932">
                  <c:v>6.40E+02</c:v>
                </c:pt>
                <c:pt idx="99933">
                  <c:v>6.40E+02</c:v>
                </c:pt>
                <c:pt idx="99934">
                  <c:v>6.40E+02</c:v>
                </c:pt>
                <c:pt idx="99935">
                  <c:v>6.40E+02</c:v>
                </c:pt>
                <c:pt idx="99936">
                  <c:v>6.40E+02</c:v>
                </c:pt>
                <c:pt idx="99937">
                  <c:v>6.40E+02</c:v>
                </c:pt>
                <c:pt idx="99938">
                  <c:v>6.40E+02</c:v>
                </c:pt>
                <c:pt idx="99939">
                  <c:v>6.40E+02</c:v>
                </c:pt>
                <c:pt idx="99940">
                  <c:v>6.40E+02</c:v>
                </c:pt>
                <c:pt idx="99941">
                  <c:v>6.40E+02</c:v>
                </c:pt>
                <c:pt idx="99942">
                  <c:v>6.40E+02</c:v>
                </c:pt>
                <c:pt idx="99943">
                  <c:v>6.40E+02</c:v>
                </c:pt>
                <c:pt idx="99944">
                  <c:v>6.40E+02</c:v>
                </c:pt>
                <c:pt idx="99945">
                  <c:v>6.40E+02</c:v>
                </c:pt>
                <c:pt idx="99946">
                  <c:v>6.40E+02</c:v>
                </c:pt>
                <c:pt idx="99947">
                  <c:v>6.40E+02</c:v>
                </c:pt>
                <c:pt idx="99948">
                  <c:v>6.40E+02</c:v>
                </c:pt>
                <c:pt idx="99949">
                  <c:v>6.40E+02</c:v>
                </c:pt>
                <c:pt idx="99950">
                  <c:v>6.40E+02</c:v>
                </c:pt>
                <c:pt idx="99951">
                  <c:v>6.40E+02</c:v>
                </c:pt>
                <c:pt idx="99952">
                  <c:v>6.40E+02</c:v>
                </c:pt>
                <c:pt idx="99953">
                  <c:v>6.40E+02</c:v>
                </c:pt>
                <c:pt idx="99954">
                  <c:v>6.40E+02</c:v>
                </c:pt>
                <c:pt idx="99955">
                  <c:v>6.40E+02</c:v>
                </c:pt>
                <c:pt idx="99956">
                  <c:v>6.40E+02</c:v>
                </c:pt>
                <c:pt idx="99957">
                  <c:v>6.40E+02</c:v>
                </c:pt>
                <c:pt idx="99958">
                  <c:v>6.40E+02</c:v>
                </c:pt>
                <c:pt idx="99959">
                  <c:v>6.40E+02</c:v>
                </c:pt>
                <c:pt idx="99960">
                  <c:v>6.40E+02</c:v>
                </c:pt>
                <c:pt idx="99961">
                  <c:v>6.40E+02</c:v>
                </c:pt>
                <c:pt idx="99962">
                  <c:v>6.40E+02</c:v>
                </c:pt>
                <c:pt idx="99963">
                  <c:v>6.40E+02</c:v>
                </c:pt>
                <c:pt idx="99964">
                  <c:v>6.40E+02</c:v>
                </c:pt>
                <c:pt idx="99965">
                  <c:v>6.40E+02</c:v>
                </c:pt>
                <c:pt idx="99966">
                  <c:v>6.40E+02</c:v>
                </c:pt>
                <c:pt idx="99967">
                  <c:v>6.40E+02</c:v>
                </c:pt>
                <c:pt idx="99968">
                  <c:v>6.40E+02</c:v>
                </c:pt>
                <c:pt idx="99969">
                  <c:v>6.40E+02</c:v>
                </c:pt>
                <c:pt idx="99970">
                  <c:v>6.40E+02</c:v>
                </c:pt>
                <c:pt idx="99971">
                  <c:v>6.40E+02</c:v>
                </c:pt>
                <c:pt idx="99972">
                  <c:v>6.40E+02</c:v>
                </c:pt>
                <c:pt idx="99973">
                  <c:v>6.40E+02</c:v>
                </c:pt>
                <c:pt idx="99974">
                  <c:v>6.40E+02</c:v>
                </c:pt>
                <c:pt idx="99975">
                  <c:v>6.40E+02</c:v>
                </c:pt>
                <c:pt idx="99976">
                  <c:v>6.40E+02</c:v>
                </c:pt>
                <c:pt idx="99977">
                  <c:v>6.40E+02</c:v>
                </c:pt>
                <c:pt idx="99978">
                  <c:v>6.40E+02</c:v>
                </c:pt>
                <c:pt idx="99979">
                  <c:v>6.40E+02</c:v>
                </c:pt>
                <c:pt idx="99980">
                  <c:v>6.40E+02</c:v>
                </c:pt>
                <c:pt idx="99981">
                  <c:v>6.40E+02</c:v>
                </c:pt>
                <c:pt idx="99982">
                  <c:v>6.40E+02</c:v>
                </c:pt>
                <c:pt idx="99983">
                  <c:v>6.40E+02</c:v>
                </c:pt>
                <c:pt idx="99984">
                  <c:v>6.40E+02</c:v>
                </c:pt>
                <c:pt idx="99985">
                  <c:v>6.40E+02</c:v>
                </c:pt>
                <c:pt idx="99986">
                  <c:v>6.40E+02</c:v>
                </c:pt>
                <c:pt idx="99987">
                  <c:v>6.40E+02</c:v>
                </c:pt>
                <c:pt idx="99988">
                  <c:v>6.40E+02</c:v>
                </c:pt>
                <c:pt idx="99989">
                  <c:v>6.40E+02</c:v>
                </c:pt>
                <c:pt idx="99990">
                  <c:v>6.40E+02</c:v>
                </c:pt>
                <c:pt idx="99991">
                  <c:v>6.40E+02</c:v>
                </c:pt>
                <c:pt idx="99992">
                  <c:v>6.40E+02</c:v>
                </c:pt>
                <c:pt idx="99993">
                  <c:v>6.40E+02</c:v>
                </c:pt>
                <c:pt idx="99994">
                  <c:v>6.40E+02</c:v>
                </c:pt>
                <c:pt idx="99995">
                  <c:v>6.40E+02</c:v>
                </c:pt>
                <c:pt idx="99996">
                  <c:v>6.40E+02</c:v>
                </c:pt>
                <c:pt idx="99997">
                  <c:v>6.40E+02</c:v>
                </c:pt>
                <c:pt idx="99998">
                  <c:v>6.40E+02</c:v>
                </c:pt>
                <c:pt idx="99999">
                  <c:v>6.40E+02</c:v>
                </c:pt>
                <c:pt idx="100000">
                  <c:v>6.40E+02</c:v>
                </c:pt>
                <c:pt idx="100001">
                  <c:v>6.40E+02</c:v>
                </c:pt>
                <c:pt idx="100002">
                  <c:v>6.40E+02</c:v>
                </c:pt>
                <c:pt idx="100003">
                  <c:v>6.40E+02</c:v>
                </c:pt>
                <c:pt idx="100004">
                  <c:v>6.40E+02</c:v>
                </c:pt>
                <c:pt idx="100005">
                  <c:v>6.40E+02</c:v>
                </c:pt>
                <c:pt idx="100006">
                  <c:v>6.40E+02</c:v>
                </c:pt>
                <c:pt idx="100007">
                  <c:v>6.40E+02</c:v>
                </c:pt>
                <c:pt idx="100008">
                  <c:v>6.40E+02</c:v>
                </c:pt>
                <c:pt idx="100009">
                  <c:v>6.40E+02</c:v>
                </c:pt>
                <c:pt idx="100010">
                  <c:v>6.40E+02</c:v>
                </c:pt>
                <c:pt idx="100011">
                  <c:v>6.40E+02</c:v>
                </c:pt>
                <c:pt idx="100012">
                  <c:v>6.40E+02</c:v>
                </c:pt>
                <c:pt idx="100013">
                  <c:v>6.40E+02</c:v>
                </c:pt>
                <c:pt idx="100014">
                  <c:v>6.40E+02</c:v>
                </c:pt>
                <c:pt idx="100015">
                  <c:v>6.40E+02</c:v>
                </c:pt>
                <c:pt idx="100016">
                  <c:v>6.40E+02</c:v>
                </c:pt>
                <c:pt idx="100017">
                  <c:v>6.40E+02</c:v>
                </c:pt>
                <c:pt idx="100018">
                  <c:v>6.40E+02</c:v>
                </c:pt>
                <c:pt idx="100019">
                  <c:v>6.40E+02</c:v>
                </c:pt>
                <c:pt idx="100020">
                  <c:v>6.40E+02</c:v>
                </c:pt>
                <c:pt idx="100021">
                  <c:v>6.40E+02</c:v>
                </c:pt>
                <c:pt idx="100022">
                  <c:v>6.40E+02</c:v>
                </c:pt>
                <c:pt idx="100023">
                  <c:v>6.40E+02</c:v>
                </c:pt>
                <c:pt idx="100024">
                  <c:v>6.40E+02</c:v>
                </c:pt>
                <c:pt idx="100025">
                  <c:v>6.40E+02</c:v>
                </c:pt>
                <c:pt idx="100026">
                  <c:v>6.40E+02</c:v>
                </c:pt>
                <c:pt idx="100027">
                  <c:v>6.40E+02</c:v>
                </c:pt>
                <c:pt idx="100028">
                  <c:v>6.40E+02</c:v>
                </c:pt>
                <c:pt idx="100029">
                  <c:v>6.40E+02</c:v>
                </c:pt>
                <c:pt idx="100030">
                  <c:v>6.40E+02</c:v>
                </c:pt>
                <c:pt idx="100031">
                  <c:v>6.40E+02</c:v>
                </c:pt>
                <c:pt idx="100032">
                  <c:v>6.40E+02</c:v>
                </c:pt>
                <c:pt idx="100033">
                  <c:v>6.40E+02</c:v>
                </c:pt>
                <c:pt idx="100034">
                  <c:v>6.40E+02</c:v>
                </c:pt>
                <c:pt idx="100035">
                  <c:v>6.40E+02</c:v>
                </c:pt>
                <c:pt idx="100036">
                  <c:v>6.40E+02</c:v>
                </c:pt>
                <c:pt idx="100037">
                  <c:v>6.40E+02</c:v>
                </c:pt>
                <c:pt idx="100038">
                  <c:v>6.40E+02</c:v>
                </c:pt>
                <c:pt idx="100039">
                  <c:v>6.40E+02</c:v>
                </c:pt>
                <c:pt idx="100040">
                  <c:v>6.40E+02</c:v>
                </c:pt>
                <c:pt idx="100041">
                  <c:v>6.40E+02</c:v>
                </c:pt>
                <c:pt idx="100042">
                  <c:v>6.40E+02</c:v>
                </c:pt>
                <c:pt idx="100043">
                  <c:v>6.40E+02</c:v>
                </c:pt>
                <c:pt idx="100044">
                  <c:v>6.40E+02</c:v>
                </c:pt>
                <c:pt idx="100045">
                  <c:v>6.40E+02</c:v>
                </c:pt>
                <c:pt idx="100046">
                  <c:v>6.40E+02</c:v>
                </c:pt>
                <c:pt idx="100047">
                  <c:v>6.40E+02</c:v>
                </c:pt>
                <c:pt idx="100048">
                  <c:v>6.40E+02</c:v>
                </c:pt>
                <c:pt idx="100049">
                  <c:v>6.40E+02</c:v>
                </c:pt>
                <c:pt idx="100050">
                  <c:v>6.40E+02</c:v>
                </c:pt>
                <c:pt idx="100051">
                  <c:v>6.40E+02</c:v>
                </c:pt>
                <c:pt idx="100052">
                  <c:v>6.40E+02</c:v>
                </c:pt>
                <c:pt idx="100053">
                  <c:v>6.40E+02</c:v>
                </c:pt>
                <c:pt idx="100054">
                  <c:v>6.40E+02</c:v>
                </c:pt>
                <c:pt idx="100055">
                  <c:v>6.40E+02</c:v>
                </c:pt>
                <c:pt idx="100056">
                  <c:v>6.40E+02</c:v>
                </c:pt>
                <c:pt idx="100057">
                  <c:v>6.40E+02</c:v>
                </c:pt>
                <c:pt idx="100058">
                  <c:v>6.40E+02</c:v>
                </c:pt>
                <c:pt idx="100059">
                  <c:v>6.40E+02</c:v>
                </c:pt>
                <c:pt idx="100060">
                  <c:v>6.40E+02</c:v>
                </c:pt>
                <c:pt idx="100061">
                  <c:v>6.40E+02</c:v>
                </c:pt>
                <c:pt idx="100062">
                  <c:v>6.40E+02</c:v>
                </c:pt>
                <c:pt idx="100063">
                  <c:v>6.40E+02</c:v>
                </c:pt>
                <c:pt idx="100064">
                  <c:v>6.40E+02</c:v>
                </c:pt>
                <c:pt idx="100065">
                  <c:v>6.40E+02</c:v>
                </c:pt>
                <c:pt idx="100066">
                  <c:v>6.40E+02</c:v>
                </c:pt>
                <c:pt idx="100067">
                  <c:v>6.40E+02</c:v>
                </c:pt>
                <c:pt idx="100068">
                  <c:v>6.40E+02</c:v>
                </c:pt>
                <c:pt idx="100069">
                  <c:v>6.40E+02</c:v>
                </c:pt>
                <c:pt idx="100070">
                  <c:v>6.40E+02</c:v>
                </c:pt>
                <c:pt idx="100071">
                  <c:v>6.40E+02</c:v>
                </c:pt>
                <c:pt idx="100072">
                  <c:v>6.40E+02</c:v>
                </c:pt>
                <c:pt idx="100073">
                  <c:v>6.40E+02</c:v>
                </c:pt>
                <c:pt idx="100074">
                  <c:v>6.40E+02</c:v>
                </c:pt>
                <c:pt idx="100075">
                  <c:v>6.40E+02</c:v>
                </c:pt>
                <c:pt idx="100076">
                  <c:v>6.40E+02</c:v>
                </c:pt>
                <c:pt idx="100077">
                  <c:v>6.40E+02</c:v>
                </c:pt>
                <c:pt idx="100078">
                  <c:v>6.40E+02</c:v>
                </c:pt>
                <c:pt idx="100079">
                  <c:v>6.40E+02</c:v>
                </c:pt>
                <c:pt idx="100080">
                  <c:v>6.40E+02</c:v>
                </c:pt>
                <c:pt idx="100081">
                  <c:v>6.40E+02</c:v>
                </c:pt>
                <c:pt idx="100082">
                  <c:v>6.40E+02</c:v>
                </c:pt>
                <c:pt idx="100083">
                  <c:v>6.40E+02</c:v>
                </c:pt>
                <c:pt idx="100084">
                  <c:v>6.40E+02</c:v>
                </c:pt>
                <c:pt idx="100085">
                  <c:v>6.40E+02</c:v>
                </c:pt>
                <c:pt idx="100086">
                  <c:v>6.40E+02</c:v>
                </c:pt>
                <c:pt idx="100087">
                  <c:v>6.40E+02</c:v>
                </c:pt>
                <c:pt idx="100088">
                  <c:v>6.40E+02</c:v>
                </c:pt>
                <c:pt idx="100089">
                  <c:v>6.40E+02</c:v>
                </c:pt>
                <c:pt idx="100090">
                  <c:v>6.40E+02</c:v>
                </c:pt>
                <c:pt idx="100091">
                  <c:v>6.40E+02</c:v>
                </c:pt>
                <c:pt idx="100092">
                  <c:v>6.40E+02</c:v>
                </c:pt>
                <c:pt idx="100093">
                  <c:v>6.40E+02</c:v>
                </c:pt>
                <c:pt idx="100094">
                  <c:v>6.40E+02</c:v>
                </c:pt>
                <c:pt idx="100095">
                  <c:v>6.40E+02</c:v>
                </c:pt>
                <c:pt idx="100096">
                  <c:v>6.40E+02</c:v>
                </c:pt>
                <c:pt idx="100097">
                  <c:v>6.40E+02</c:v>
                </c:pt>
                <c:pt idx="100098">
                  <c:v>6.40E+02</c:v>
                </c:pt>
                <c:pt idx="100099">
                  <c:v>6.40E+02</c:v>
                </c:pt>
                <c:pt idx="100100">
                  <c:v>6.40E+02</c:v>
                </c:pt>
                <c:pt idx="100101">
                  <c:v>6.40E+02</c:v>
                </c:pt>
                <c:pt idx="100102">
                  <c:v>6.40E+02</c:v>
                </c:pt>
                <c:pt idx="100103">
                  <c:v>6.40E+02</c:v>
                </c:pt>
                <c:pt idx="100104">
                  <c:v>6.40E+02</c:v>
                </c:pt>
                <c:pt idx="100105">
                  <c:v>6.40E+02</c:v>
                </c:pt>
                <c:pt idx="100106">
                  <c:v>6.40E+02</c:v>
                </c:pt>
                <c:pt idx="100107">
                  <c:v>6.40E+02</c:v>
                </c:pt>
                <c:pt idx="100108">
                  <c:v>6.40E+02</c:v>
                </c:pt>
                <c:pt idx="100109">
                  <c:v>6.40E+02</c:v>
                </c:pt>
                <c:pt idx="100110">
                  <c:v>6.40E+02</c:v>
                </c:pt>
                <c:pt idx="100111">
                  <c:v>6.40E+02</c:v>
                </c:pt>
                <c:pt idx="100112">
                  <c:v>6.40E+02</c:v>
                </c:pt>
                <c:pt idx="100113">
                  <c:v>6.40E+02</c:v>
                </c:pt>
                <c:pt idx="100114">
                  <c:v>6.40E+02</c:v>
                </c:pt>
                <c:pt idx="100115">
                  <c:v>6.40E+02</c:v>
                </c:pt>
                <c:pt idx="100116">
                  <c:v>6.40E+02</c:v>
                </c:pt>
                <c:pt idx="100117">
                  <c:v>6.40E+02</c:v>
                </c:pt>
                <c:pt idx="100118">
                  <c:v>6.40E+02</c:v>
                </c:pt>
                <c:pt idx="100119">
                  <c:v>6.40E+02</c:v>
                </c:pt>
                <c:pt idx="100120">
                  <c:v>6.40E+02</c:v>
                </c:pt>
                <c:pt idx="100121">
                  <c:v>6.40E+02</c:v>
                </c:pt>
                <c:pt idx="100122">
                  <c:v>6.40E+02</c:v>
                </c:pt>
                <c:pt idx="100123">
                  <c:v>6.40E+02</c:v>
                </c:pt>
                <c:pt idx="100124">
                  <c:v>6.40E+02</c:v>
                </c:pt>
                <c:pt idx="100125">
                  <c:v>6.40E+02</c:v>
                </c:pt>
                <c:pt idx="100126">
                  <c:v>6.40E+02</c:v>
                </c:pt>
                <c:pt idx="100127">
                  <c:v>6.40E+02</c:v>
                </c:pt>
                <c:pt idx="100128">
                  <c:v>6.40E+02</c:v>
                </c:pt>
                <c:pt idx="100129">
                  <c:v>6.40E+02</c:v>
                </c:pt>
                <c:pt idx="100130">
                  <c:v>6.40E+02</c:v>
                </c:pt>
                <c:pt idx="100131">
                  <c:v>6.40E+02</c:v>
                </c:pt>
                <c:pt idx="100132">
                  <c:v>6.40E+02</c:v>
                </c:pt>
                <c:pt idx="100133">
                  <c:v>6.40E+02</c:v>
                </c:pt>
                <c:pt idx="100134">
                  <c:v>6.40E+02</c:v>
                </c:pt>
                <c:pt idx="100135">
                  <c:v>6.40E+02</c:v>
                </c:pt>
                <c:pt idx="100136">
                  <c:v>6.40E+02</c:v>
                </c:pt>
                <c:pt idx="100137">
                  <c:v>6.40E+02</c:v>
                </c:pt>
                <c:pt idx="100138">
                  <c:v>6.40E+02</c:v>
                </c:pt>
                <c:pt idx="100139">
                  <c:v>6.40E+02</c:v>
                </c:pt>
                <c:pt idx="100140">
                  <c:v>6.40E+02</c:v>
                </c:pt>
                <c:pt idx="100141">
                  <c:v>6.40E+02</c:v>
                </c:pt>
                <c:pt idx="100142">
                  <c:v>6.40E+02</c:v>
                </c:pt>
                <c:pt idx="100143">
                  <c:v>6.40E+02</c:v>
                </c:pt>
                <c:pt idx="100144">
                  <c:v>6.40E+02</c:v>
                </c:pt>
                <c:pt idx="100145">
                  <c:v>6.40E+02</c:v>
                </c:pt>
                <c:pt idx="100146">
                  <c:v>6.40E+02</c:v>
                </c:pt>
                <c:pt idx="100147">
                  <c:v>6.40E+02</c:v>
                </c:pt>
                <c:pt idx="100148">
                  <c:v>6.40E+02</c:v>
                </c:pt>
                <c:pt idx="100149">
                  <c:v>6.40E+02</c:v>
                </c:pt>
                <c:pt idx="100150">
                  <c:v>6.40E+02</c:v>
                </c:pt>
                <c:pt idx="100151">
                  <c:v>6.40E+02</c:v>
                </c:pt>
                <c:pt idx="100152">
                  <c:v>6.40E+02</c:v>
                </c:pt>
                <c:pt idx="100153">
                  <c:v>6.40E+02</c:v>
                </c:pt>
                <c:pt idx="100154">
                  <c:v>6.40E+02</c:v>
                </c:pt>
                <c:pt idx="100155">
                  <c:v>6.40E+02</c:v>
                </c:pt>
                <c:pt idx="100156">
                  <c:v>6.40E+02</c:v>
                </c:pt>
                <c:pt idx="100157">
                  <c:v>6.40E+02</c:v>
                </c:pt>
                <c:pt idx="100158">
                  <c:v>6.40E+02</c:v>
                </c:pt>
                <c:pt idx="100159">
                  <c:v>6.40E+02</c:v>
                </c:pt>
                <c:pt idx="100160">
                  <c:v>6.40E+02</c:v>
                </c:pt>
                <c:pt idx="100161">
                  <c:v>6.40E+02</c:v>
                </c:pt>
                <c:pt idx="100162">
                  <c:v>6.40E+02</c:v>
                </c:pt>
                <c:pt idx="100163">
                  <c:v>6.40E+02</c:v>
                </c:pt>
                <c:pt idx="100164">
                  <c:v>6.40E+02</c:v>
                </c:pt>
                <c:pt idx="100165">
                  <c:v>6.40E+02</c:v>
                </c:pt>
                <c:pt idx="100166">
                  <c:v>6.40E+02</c:v>
                </c:pt>
                <c:pt idx="100167">
                  <c:v>6.40E+02</c:v>
                </c:pt>
                <c:pt idx="100168">
                  <c:v>6.40E+02</c:v>
                </c:pt>
                <c:pt idx="100169">
                  <c:v>6.40E+02</c:v>
                </c:pt>
                <c:pt idx="100170">
                  <c:v>6.40E+02</c:v>
                </c:pt>
                <c:pt idx="100171">
                  <c:v>6.40E+02</c:v>
                </c:pt>
                <c:pt idx="100172">
                  <c:v>6.40E+02</c:v>
                </c:pt>
                <c:pt idx="100173">
                  <c:v>6.40E+02</c:v>
                </c:pt>
                <c:pt idx="100174">
                  <c:v>6.40E+02</c:v>
                </c:pt>
                <c:pt idx="100175">
                  <c:v>6.40E+02</c:v>
                </c:pt>
                <c:pt idx="100176">
                  <c:v>6.40E+02</c:v>
                </c:pt>
                <c:pt idx="100177">
                  <c:v>6.40E+02</c:v>
                </c:pt>
                <c:pt idx="100178">
                  <c:v>6.40E+02</c:v>
                </c:pt>
                <c:pt idx="100179">
                  <c:v>6.40E+02</c:v>
                </c:pt>
                <c:pt idx="100180">
                  <c:v>6.40E+02</c:v>
                </c:pt>
                <c:pt idx="100181">
                  <c:v>6.40E+02</c:v>
                </c:pt>
                <c:pt idx="100182">
                  <c:v>6.40E+02</c:v>
                </c:pt>
                <c:pt idx="100183">
                  <c:v>6.40E+02</c:v>
                </c:pt>
                <c:pt idx="100184">
                  <c:v>6.40E+02</c:v>
                </c:pt>
                <c:pt idx="100185">
                  <c:v>6.40E+02</c:v>
                </c:pt>
                <c:pt idx="100186">
                  <c:v>6.40E+02</c:v>
                </c:pt>
                <c:pt idx="100187">
                  <c:v>6.40E+02</c:v>
                </c:pt>
                <c:pt idx="100188">
                  <c:v>6.40E+02</c:v>
                </c:pt>
                <c:pt idx="100189">
                  <c:v>6.40E+02</c:v>
                </c:pt>
                <c:pt idx="100190">
                  <c:v>6.40E+02</c:v>
                </c:pt>
                <c:pt idx="100191">
                  <c:v>6.40E+02</c:v>
                </c:pt>
                <c:pt idx="100192">
                  <c:v>6.40E+02</c:v>
                </c:pt>
                <c:pt idx="100193">
                  <c:v>6.40E+02</c:v>
                </c:pt>
                <c:pt idx="100194">
                  <c:v>6.40E+02</c:v>
                </c:pt>
                <c:pt idx="100195">
                  <c:v>6.40E+02</c:v>
                </c:pt>
                <c:pt idx="100196">
                  <c:v>6.40E+02</c:v>
                </c:pt>
                <c:pt idx="100197">
                  <c:v>6.40E+02</c:v>
                </c:pt>
                <c:pt idx="100198">
                  <c:v>6.40E+02</c:v>
                </c:pt>
                <c:pt idx="100199">
                  <c:v>6.40E+02</c:v>
                </c:pt>
                <c:pt idx="100200">
                  <c:v>6.40E+02</c:v>
                </c:pt>
                <c:pt idx="100201">
                  <c:v>6.40E+02</c:v>
                </c:pt>
                <c:pt idx="100202">
                  <c:v>6.40E+02</c:v>
                </c:pt>
                <c:pt idx="100203">
                  <c:v>6.40E+02</c:v>
                </c:pt>
                <c:pt idx="100204">
                  <c:v>6.40E+02</c:v>
                </c:pt>
                <c:pt idx="100205">
                  <c:v>6.40E+02</c:v>
                </c:pt>
                <c:pt idx="100206">
                  <c:v>6.40E+02</c:v>
                </c:pt>
                <c:pt idx="100207">
                  <c:v>6.40E+02</c:v>
                </c:pt>
                <c:pt idx="100208">
                  <c:v>6.40E+02</c:v>
                </c:pt>
                <c:pt idx="100209">
                  <c:v>6.40E+02</c:v>
                </c:pt>
                <c:pt idx="100210">
                  <c:v>6.40E+02</c:v>
                </c:pt>
                <c:pt idx="100211">
                  <c:v>6.40E+02</c:v>
                </c:pt>
                <c:pt idx="100212">
                  <c:v>6.40E+02</c:v>
                </c:pt>
                <c:pt idx="100213">
                  <c:v>6.40E+02</c:v>
                </c:pt>
                <c:pt idx="100214">
                  <c:v>6.40E+02</c:v>
                </c:pt>
                <c:pt idx="100215">
                  <c:v>6.40E+02</c:v>
                </c:pt>
                <c:pt idx="100216">
                  <c:v>6.40E+02</c:v>
                </c:pt>
                <c:pt idx="100217">
                  <c:v>6.40E+02</c:v>
                </c:pt>
                <c:pt idx="100218">
                  <c:v>6.40E+02</c:v>
                </c:pt>
                <c:pt idx="100219">
                  <c:v>6.40E+02</c:v>
                </c:pt>
                <c:pt idx="100220">
                  <c:v>6.40E+02</c:v>
                </c:pt>
                <c:pt idx="100221">
                  <c:v>6.40E+02</c:v>
                </c:pt>
                <c:pt idx="100222">
                  <c:v>6.40E+02</c:v>
                </c:pt>
                <c:pt idx="100223">
                  <c:v>6.40E+02</c:v>
                </c:pt>
                <c:pt idx="100224">
                  <c:v>6.40E+02</c:v>
                </c:pt>
                <c:pt idx="100225">
                  <c:v>6.40E+02</c:v>
                </c:pt>
                <c:pt idx="100226">
                  <c:v>6.40E+02</c:v>
                </c:pt>
                <c:pt idx="100227">
                  <c:v>6.40E+02</c:v>
                </c:pt>
                <c:pt idx="100228">
                  <c:v>6.40E+02</c:v>
                </c:pt>
                <c:pt idx="100229">
                  <c:v>6.40E+02</c:v>
                </c:pt>
                <c:pt idx="100230">
                  <c:v>6.40E+02</c:v>
                </c:pt>
                <c:pt idx="100231">
                  <c:v>6.40E+02</c:v>
                </c:pt>
                <c:pt idx="100232">
                  <c:v>6.40E+02</c:v>
                </c:pt>
                <c:pt idx="100233">
                  <c:v>6.40E+02</c:v>
                </c:pt>
                <c:pt idx="100234">
                  <c:v>6.40E+02</c:v>
                </c:pt>
                <c:pt idx="100235">
                  <c:v>6.40E+02</c:v>
                </c:pt>
                <c:pt idx="100236">
                  <c:v>6.40E+02</c:v>
                </c:pt>
                <c:pt idx="100237">
                  <c:v>6.40E+02</c:v>
                </c:pt>
                <c:pt idx="100238">
                  <c:v>6.40E+02</c:v>
                </c:pt>
                <c:pt idx="100239">
                  <c:v>6.40E+02</c:v>
                </c:pt>
                <c:pt idx="100240">
                  <c:v>6.40E+02</c:v>
                </c:pt>
                <c:pt idx="100241">
                  <c:v>6.40E+02</c:v>
                </c:pt>
                <c:pt idx="100242">
                  <c:v>6.40E+02</c:v>
                </c:pt>
                <c:pt idx="100243">
                  <c:v>6.40E+02</c:v>
                </c:pt>
                <c:pt idx="100244">
                  <c:v>6.40E+02</c:v>
                </c:pt>
                <c:pt idx="100245">
                  <c:v>6.40E+02</c:v>
                </c:pt>
                <c:pt idx="100246">
                  <c:v>6.40E+02</c:v>
                </c:pt>
                <c:pt idx="100247">
                  <c:v>6.40E+02</c:v>
                </c:pt>
                <c:pt idx="100248">
                  <c:v>6.40E+02</c:v>
                </c:pt>
                <c:pt idx="100249">
                  <c:v>6.40E+02</c:v>
                </c:pt>
                <c:pt idx="100250">
                  <c:v>6.40E+02</c:v>
                </c:pt>
                <c:pt idx="100251">
                  <c:v>6.40E+02</c:v>
                </c:pt>
                <c:pt idx="100252">
                  <c:v>6.40E+02</c:v>
                </c:pt>
                <c:pt idx="100253">
                  <c:v>6.40E+02</c:v>
                </c:pt>
                <c:pt idx="100254">
                  <c:v>6.40E+02</c:v>
                </c:pt>
                <c:pt idx="100255">
                  <c:v>6.40E+02</c:v>
                </c:pt>
                <c:pt idx="100256">
                  <c:v>6.40E+02</c:v>
                </c:pt>
                <c:pt idx="100257">
                  <c:v>6.40E+02</c:v>
                </c:pt>
                <c:pt idx="100258">
                  <c:v>6.40E+02</c:v>
                </c:pt>
                <c:pt idx="100259">
                  <c:v>6.40E+02</c:v>
                </c:pt>
                <c:pt idx="100260">
                  <c:v>6.40E+02</c:v>
                </c:pt>
                <c:pt idx="100261">
                  <c:v>6.40E+02</c:v>
                </c:pt>
                <c:pt idx="100262">
                  <c:v>6.40E+02</c:v>
                </c:pt>
                <c:pt idx="100263">
                  <c:v>6.40E+02</c:v>
                </c:pt>
                <c:pt idx="100264">
                  <c:v>6.40E+02</c:v>
                </c:pt>
                <c:pt idx="100265">
                  <c:v>6.40E+02</c:v>
                </c:pt>
                <c:pt idx="100266">
                  <c:v>6.40E+02</c:v>
                </c:pt>
                <c:pt idx="100267">
                  <c:v>6.40E+02</c:v>
                </c:pt>
                <c:pt idx="100268">
                  <c:v>6.40E+02</c:v>
                </c:pt>
                <c:pt idx="100269">
                  <c:v>6.40E+02</c:v>
                </c:pt>
                <c:pt idx="100270">
                  <c:v>6.40E+02</c:v>
                </c:pt>
                <c:pt idx="100271">
                  <c:v>6.40E+02</c:v>
                </c:pt>
                <c:pt idx="100272">
                  <c:v>6.40E+02</c:v>
                </c:pt>
                <c:pt idx="100273">
                  <c:v>6.40E+02</c:v>
                </c:pt>
                <c:pt idx="100274">
                  <c:v>6.40E+02</c:v>
                </c:pt>
                <c:pt idx="100275">
                  <c:v>6.40E+02</c:v>
                </c:pt>
                <c:pt idx="100276">
                  <c:v>6.40E+02</c:v>
                </c:pt>
                <c:pt idx="100277">
                  <c:v>6.40E+02</c:v>
                </c:pt>
                <c:pt idx="100278">
                  <c:v>6.40E+02</c:v>
                </c:pt>
                <c:pt idx="100279">
                  <c:v>6.40E+02</c:v>
                </c:pt>
                <c:pt idx="100280">
                  <c:v>6.40E+02</c:v>
                </c:pt>
                <c:pt idx="100281">
                  <c:v>6.40E+02</c:v>
                </c:pt>
                <c:pt idx="100282">
                  <c:v>6.40E+02</c:v>
                </c:pt>
                <c:pt idx="100283">
                  <c:v>6.40E+02</c:v>
                </c:pt>
                <c:pt idx="100284">
                  <c:v>6.40E+02</c:v>
                </c:pt>
                <c:pt idx="100285">
                  <c:v>6.40E+02</c:v>
                </c:pt>
                <c:pt idx="100286">
                  <c:v>6.40E+02</c:v>
                </c:pt>
                <c:pt idx="100287">
                  <c:v>6.40E+02</c:v>
                </c:pt>
                <c:pt idx="100288">
                  <c:v>6.40E+02</c:v>
                </c:pt>
                <c:pt idx="100289">
                  <c:v>6.40E+02</c:v>
                </c:pt>
                <c:pt idx="100290">
                  <c:v>6.40E+02</c:v>
                </c:pt>
                <c:pt idx="100291">
                  <c:v>6.40E+02</c:v>
                </c:pt>
                <c:pt idx="100292">
                  <c:v>6.40E+02</c:v>
                </c:pt>
                <c:pt idx="100293">
                  <c:v>6.40E+02</c:v>
                </c:pt>
                <c:pt idx="100294">
                  <c:v>6.40E+02</c:v>
                </c:pt>
                <c:pt idx="100295">
                  <c:v>6.40E+02</c:v>
                </c:pt>
                <c:pt idx="100296">
                  <c:v>6.40E+02</c:v>
                </c:pt>
                <c:pt idx="100297">
                  <c:v>6.40E+02</c:v>
                </c:pt>
                <c:pt idx="100298">
                  <c:v>6.40E+02</c:v>
                </c:pt>
                <c:pt idx="100299">
                  <c:v>6.40E+02</c:v>
                </c:pt>
                <c:pt idx="100300">
                  <c:v>6.40E+02</c:v>
                </c:pt>
                <c:pt idx="100301">
                  <c:v>6.40E+02</c:v>
                </c:pt>
                <c:pt idx="100302">
                  <c:v>6.40E+02</c:v>
                </c:pt>
                <c:pt idx="100303">
                  <c:v>6.40E+02</c:v>
                </c:pt>
                <c:pt idx="100304">
                  <c:v>6.40E+02</c:v>
                </c:pt>
                <c:pt idx="100305">
                  <c:v>6.40E+02</c:v>
                </c:pt>
                <c:pt idx="100306">
                  <c:v>6.40E+02</c:v>
                </c:pt>
                <c:pt idx="100307">
                  <c:v>6.40E+02</c:v>
                </c:pt>
                <c:pt idx="100308">
                  <c:v>6.40E+02</c:v>
                </c:pt>
                <c:pt idx="100309">
                  <c:v>6.40E+02</c:v>
                </c:pt>
                <c:pt idx="100310">
                  <c:v>6.40E+02</c:v>
                </c:pt>
                <c:pt idx="100311">
                  <c:v>6.40E+02</c:v>
                </c:pt>
                <c:pt idx="100312">
                  <c:v>6.40E+02</c:v>
                </c:pt>
                <c:pt idx="100313">
                  <c:v>6.40E+02</c:v>
                </c:pt>
                <c:pt idx="100314">
                  <c:v>6.40E+02</c:v>
                </c:pt>
                <c:pt idx="100315">
                  <c:v>6.40E+02</c:v>
                </c:pt>
                <c:pt idx="100316">
                  <c:v>6.40E+02</c:v>
                </c:pt>
                <c:pt idx="100317">
                  <c:v>6.40E+02</c:v>
                </c:pt>
                <c:pt idx="100318">
                  <c:v>6.40E+02</c:v>
                </c:pt>
                <c:pt idx="100319">
                  <c:v>6.40E+02</c:v>
                </c:pt>
                <c:pt idx="100320">
                  <c:v>6.40E+02</c:v>
                </c:pt>
                <c:pt idx="100321">
                  <c:v>6.40E+02</c:v>
                </c:pt>
                <c:pt idx="100322">
                  <c:v>6.40E+02</c:v>
                </c:pt>
                <c:pt idx="100323">
                  <c:v>6.40E+02</c:v>
                </c:pt>
                <c:pt idx="100324">
                  <c:v>6.40E+02</c:v>
                </c:pt>
                <c:pt idx="100325">
                  <c:v>6.40E+02</c:v>
                </c:pt>
                <c:pt idx="100326">
                  <c:v>6.40E+02</c:v>
                </c:pt>
                <c:pt idx="100327">
                  <c:v>6.40E+02</c:v>
                </c:pt>
                <c:pt idx="100328">
                  <c:v>6.40E+02</c:v>
                </c:pt>
                <c:pt idx="100329">
                  <c:v>6.40E+02</c:v>
                </c:pt>
                <c:pt idx="100330">
                  <c:v>6.40E+02</c:v>
                </c:pt>
                <c:pt idx="100331">
                  <c:v>6.40E+02</c:v>
                </c:pt>
                <c:pt idx="100332">
                  <c:v>6.40E+02</c:v>
                </c:pt>
                <c:pt idx="100333">
                  <c:v>6.40E+02</c:v>
                </c:pt>
                <c:pt idx="100334">
                  <c:v>6.40E+02</c:v>
                </c:pt>
                <c:pt idx="100335">
                  <c:v>6.40E+02</c:v>
                </c:pt>
                <c:pt idx="100336">
                  <c:v>6.40E+02</c:v>
                </c:pt>
                <c:pt idx="100337">
                  <c:v>6.40E+02</c:v>
                </c:pt>
                <c:pt idx="100338">
                  <c:v>6.40E+02</c:v>
                </c:pt>
                <c:pt idx="100339">
                  <c:v>6.40E+02</c:v>
                </c:pt>
                <c:pt idx="100340">
                  <c:v>6.40E+02</c:v>
                </c:pt>
                <c:pt idx="100341">
                  <c:v>6.40E+02</c:v>
                </c:pt>
                <c:pt idx="100342">
                  <c:v>6.40E+02</c:v>
                </c:pt>
                <c:pt idx="100343">
                  <c:v>6.40E+02</c:v>
                </c:pt>
                <c:pt idx="100344">
                  <c:v>6.40E+02</c:v>
                </c:pt>
                <c:pt idx="100345">
                  <c:v>6.40E+02</c:v>
                </c:pt>
                <c:pt idx="100346">
                  <c:v>6.40E+02</c:v>
                </c:pt>
                <c:pt idx="100347">
                  <c:v>6.40E+02</c:v>
                </c:pt>
                <c:pt idx="100348">
                  <c:v>6.40E+02</c:v>
                </c:pt>
                <c:pt idx="100349">
                  <c:v>6.40E+02</c:v>
                </c:pt>
                <c:pt idx="100350">
                  <c:v>6.40E+02</c:v>
                </c:pt>
                <c:pt idx="100351">
                  <c:v>6.40E+02</c:v>
                </c:pt>
                <c:pt idx="100352">
                  <c:v>6.40E+02</c:v>
                </c:pt>
                <c:pt idx="100353">
                  <c:v>6.40E+02</c:v>
                </c:pt>
                <c:pt idx="100354">
                  <c:v>6.40E+02</c:v>
                </c:pt>
                <c:pt idx="100355">
                  <c:v>6.40E+02</c:v>
                </c:pt>
                <c:pt idx="100356">
                  <c:v>6.40E+02</c:v>
                </c:pt>
                <c:pt idx="100357">
                  <c:v>6.40E+02</c:v>
                </c:pt>
                <c:pt idx="100358">
                  <c:v>6.40E+02</c:v>
                </c:pt>
                <c:pt idx="100359">
                  <c:v>6.40E+02</c:v>
                </c:pt>
                <c:pt idx="100360">
                  <c:v>6.40E+02</c:v>
                </c:pt>
                <c:pt idx="100361">
                  <c:v>6.40E+02</c:v>
                </c:pt>
                <c:pt idx="100362">
                  <c:v>6.40E+02</c:v>
                </c:pt>
                <c:pt idx="100363">
                  <c:v>6.40E+02</c:v>
                </c:pt>
                <c:pt idx="100364">
                  <c:v>6.40E+02</c:v>
                </c:pt>
                <c:pt idx="100365">
                  <c:v>6.40E+02</c:v>
                </c:pt>
                <c:pt idx="100366">
                  <c:v>6.40E+02</c:v>
                </c:pt>
                <c:pt idx="100367">
                  <c:v>6.40E+02</c:v>
                </c:pt>
                <c:pt idx="100368">
                  <c:v>6.40E+02</c:v>
                </c:pt>
                <c:pt idx="100369">
                  <c:v>6.40E+02</c:v>
                </c:pt>
                <c:pt idx="100370">
                  <c:v>6.40E+02</c:v>
                </c:pt>
                <c:pt idx="100371">
                  <c:v>6.40E+02</c:v>
                </c:pt>
                <c:pt idx="100372">
                  <c:v>6.40E+02</c:v>
                </c:pt>
                <c:pt idx="100373">
                  <c:v>6.40E+02</c:v>
                </c:pt>
                <c:pt idx="100374">
                  <c:v>6.40E+02</c:v>
                </c:pt>
                <c:pt idx="100375">
                  <c:v>6.40E+02</c:v>
                </c:pt>
                <c:pt idx="100376">
                  <c:v>6.40E+02</c:v>
                </c:pt>
                <c:pt idx="100377">
                  <c:v>6.40E+02</c:v>
                </c:pt>
                <c:pt idx="100378">
                  <c:v>6.40E+02</c:v>
                </c:pt>
                <c:pt idx="100379">
                  <c:v>6.40E+02</c:v>
                </c:pt>
                <c:pt idx="100380">
                  <c:v>6.40E+02</c:v>
                </c:pt>
                <c:pt idx="100381">
                  <c:v>6.40E+02</c:v>
                </c:pt>
                <c:pt idx="100382">
                  <c:v>6.40E+02</c:v>
                </c:pt>
                <c:pt idx="100383">
                  <c:v>6.40E+02</c:v>
                </c:pt>
                <c:pt idx="100384">
                  <c:v>6.40E+02</c:v>
                </c:pt>
                <c:pt idx="100385">
                  <c:v>6.40E+02</c:v>
                </c:pt>
                <c:pt idx="100386">
                  <c:v>6.40E+02</c:v>
                </c:pt>
                <c:pt idx="100387">
                  <c:v>6.40E+02</c:v>
                </c:pt>
                <c:pt idx="100388">
                  <c:v>6.40E+02</c:v>
                </c:pt>
                <c:pt idx="100389">
                  <c:v>6.40E+02</c:v>
                </c:pt>
                <c:pt idx="100390">
                  <c:v>6.40E+02</c:v>
                </c:pt>
                <c:pt idx="100391">
                  <c:v>6.40E+02</c:v>
                </c:pt>
                <c:pt idx="100392">
                  <c:v>6.40E+02</c:v>
                </c:pt>
                <c:pt idx="100393">
                  <c:v>6.40E+02</c:v>
                </c:pt>
                <c:pt idx="100394">
                  <c:v>6.40E+02</c:v>
                </c:pt>
                <c:pt idx="100395">
                  <c:v>6.40E+02</c:v>
                </c:pt>
                <c:pt idx="100396">
                  <c:v>6.40E+02</c:v>
                </c:pt>
                <c:pt idx="100397">
                  <c:v>6.40E+02</c:v>
                </c:pt>
                <c:pt idx="100398">
                  <c:v>6.40E+02</c:v>
                </c:pt>
                <c:pt idx="100399">
                  <c:v>6.40E+02</c:v>
                </c:pt>
                <c:pt idx="100400">
                  <c:v>6.40E+02</c:v>
                </c:pt>
                <c:pt idx="100401">
                  <c:v>6.40E+02</c:v>
                </c:pt>
                <c:pt idx="100402">
                  <c:v>6.40E+02</c:v>
                </c:pt>
                <c:pt idx="100403">
                  <c:v>6.40E+02</c:v>
                </c:pt>
                <c:pt idx="100404">
                  <c:v>6.40E+02</c:v>
                </c:pt>
                <c:pt idx="100405">
                  <c:v>6.40E+02</c:v>
                </c:pt>
                <c:pt idx="100406">
                  <c:v>6.40E+02</c:v>
                </c:pt>
                <c:pt idx="100407">
                  <c:v>6.40E+02</c:v>
                </c:pt>
                <c:pt idx="100408">
                  <c:v>6.40E+02</c:v>
                </c:pt>
                <c:pt idx="100409">
                  <c:v>6.40E+02</c:v>
                </c:pt>
                <c:pt idx="100410">
                  <c:v>6.40E+02</c:v>
                </c:pt>
                <c:pt idx="100411">
                  <c:v>6.40E+02</c:v>
                </c:pt>
                <c:pt idx="100412">
                  <c:v>6.40E+02</c:v>
                </c:pt>
                <c:pt idx="100413">
                  <c:v>6.40E+02</c:v>
                </c:pt>
                <c:pt idx="100414">
                  <c:v>6.40E+02</c:v>
                </c:pt>
                <c:pt idx="100415">
                  <c:v>6.40E+02</c:v>
                </c:pt>
                <c:pt idx="100416">
                  <c:v>6.40E+02</c:v>
                </c:pt>
                <c:pt idx="100417">
                  <c:v>6.40E+02</c:v>
                </c:pt>
                <c:pt idx="100418">
                  <c:v>6.40E+02</c:v>
                </c:pt>
                <c:pt idx="100419">
                  <c:v>6.40E+02</c:v>
                </c:pt>
                <c:pt idx="100420">
                  <c:v>6.40E+02</c:v>
                </c:pt>
                <c:pt idx="100421">
                  <c:v>6.40E+02</c:v>
                </c:pt>
                <c:pt idx="100422">
                  <c:v>6.40E+02</c:v>
                </c:pt>
                <c:pt idx="100423">
                  <c:v>6.40E+02</c:v>
                </c:pt>
                <c:pt idx="100424">
                  <c:v>6.40E+02</c:v>
                </c:pt>
                <c:pt idx="100425">
                  <c:v>6.40E+02</c:v>
                </c:pt>
                <c:pt idx="100426">
                  <c:v>6.40E+02</c:v>
                </c:pt>
                <c:pt idx="100427">
                  <c:v>6.40E+02</c:v>
                </c:pt>
                <c:pt idx="100428">
                  <c:v>6.40E+02</c:v>
                </c:pt>
                <c:pt idx="100429">
                  <c:v>6.40E+02</c:v>
                </c:pt>
                <c:pt idx="100430">
                  <c:v>6.40E+02</c:v>
                </c:pt>
                <c:pt idx="100431">
                  <c:v>6.40E+02</c:v>
                </c:pt>
                <c:pt idx="100432">
                  <c:v>6.40E+02</c:v>
                </c:pt>
                <c:pt idx="100433">
                  <c:v>6.40E+02</c:v>
                </c:pt>
                <c:pt idx="100434">
                  <c:v>6.40E+02</c:v>
                </c:pt>
                <c:pt idx="100435">
                  <c:v>6.40E+02</c:v>
                </c:pt>
                <c:pt idx="100436">
                  <c:v>6.40E+02</c:v>
                </c:pt>
                <c:pt idx="100437">
                  <c:v>6.40E+02</c:v>
                </c:pt>
                <c:pt idx="100438">
                  <c:v>6.40E+02</c:v>
                </c:pt>
                <c:pt idx="100439">
                  <c:v>6.40E+02</c:v>
                </c:pt>
                <c:pt idx="100440">
                  <c:v>6.40E+02</c:v>
                </c:pt>
                <c:pt idx="100441">
                  <c:v>6.40E+02</c:v>
                </c:pt>
                <c:pt idx="100442">
                  <c:v>6.40E+02</c:v>
                </c:pt>
                <c:pt idx="100443">
                  <c:v>6.40E+02</c:v>
                </c:pt>
                <c:pt idx="100444">
                  <c:v>6.40E+02</c:v>
                </c:pt>
                <c:pt idx="100445">
                  <c:v>6.40E+02</c:v>
                </c:pt>
                <c:pt idx="100446">
                  <c:v>6.40E+02</c:v>
                </c:pt>
                <c:pt idx="100447">
                  <c:v>6.40E+02</c:v>
                </c:pt>
                <c:pt idx="100448">
                  <c:v>6.40E+02</c:v>
                </c:pt>
                <c:pt idx="100449">
                  <c:v>6.40E+02</c:v>
                </c:pt>
                <c:pt idx="100450">
                  <c:v>6.40E+02</c:v>
                </c:pt>
                <c:pt idx="100451">
                  <c:v>6.40E+02</c:v>
                </c:pt>
                <c:pt idx="100452">
                  <c:v>6.40E+02</c:v>
                </c:pt>
                <c:pt idx="100453">
                  <c:v>6.40E+02</c:v>
                </c:pt>
                <c:pt idx="100454">
                  <c:v>6.40E+02</c:v>
                </c:pt>
                <c:pt idx="100455">
                  <c:v>6.40E+02</c:v>
                </c:pt>
                <c:pt idx="100456">
                  <c:v>6.40E+02</c:v>
                </c:pt>
                <c:pt idx="100457">
                  <c:v>6.40E+02</c:v>
                </c:pt>
                <c:pt idx="100458">
                  <c:v>6.40E+02</c:v>
                </c:pt>
                <c:pt idx="100459">
                  <c:v>6.40E+02</c:v>
                </c:pt>
                <c:pt idx="100460">
                  <c:v>6.40E+02</c:v>
                </c:pt>
                <c:pt idx="100461">
                  <c:v>6.40E+02</c:v>
                </c:pt>
                <c:pt idx="100462">
                  <c:v>6.40E+02</c:v>
                </c:pt>
                <c:pt idx="100463">
                  <c:v>6.40E+02</c:v>
                </c:pt>
                <c:pt idx="100464">
                  <c:v>6.40E+02</c:v>
                </c:pt>
                <c:pt idx="100465">
                  <c:v>6.40E+02</c:v>
                </c:pt>
                <c:pt idx="100466">
                  <c:v>6.40E+02</c:v>
                </c:pt>
                <c:pt idx="100467">
                  <c:v>6.40E+02</c:v>
                </c:pt>
                <c:pt idx="100468">
                  <c:v>6.40E+02</c:v>
                </c:pt>
                <c:pt idx="100469">
                  <c:v>6.40E+02</c:v>
                </c:pt>
                <c:pt idx="100470">
                  <c:v>6.40E+02</c:v>
                </c:pt>
                <c:pt idx="100471">
                  <c:v>6.40E+02</c:v>
                </c:pt>
                <c:pt idx="100472">
                  <c:v>6.40E+02</c:v>
                </c:pt>
                <c:pt idx="100473">
                  <c:v>6.40E+02</c:v>
                </c:pt>
                <c:pt idx="100474">
                  <c:v>6.40E+02</c:v>
                </c:pt>
                <c:pt idx="100475">
                  <c:v>6.40E+02</c:v>
                </c:pt>
                <c:pt idx="100476">
                  <c:v>6.40E+02</c:v>
                </c:pt>
                <c:pt idx="100477">
                  <c:v>6.40E+02</c:v>
                </c:pt>
                <c:pt idx="100478">
                  <c:v>6.40E+02</c:v>
                </c:pt>
                <c:pt idx="100479">
                  <c:v>6.40E+02</c:v>
                </c:pt>
                <c:pt idx="100480">
                  <c:v>6.40E+02</c:v>
                </c:pt>
                <c:pt idx="100481">
                  <c:v>6.40E+02</c:v>
                </c:pt>
                <c:pt idx="100482">
                  <c:v>6.40E+02</c:v>
                </c:pt>
                <c:pt idx="100483">
                  <c:v>6.40E+02</c:v>
                </c:pt>
                <c:pt idx="100484">
                  <c:v>6.40E+02</c:v>
                </c:pt>
                <c:pt idx="100485">
                  <c:v>6.40E+02</c:v>
                </c:pt>
                <c:pt idx="100486">
                  <c:v>6.40E+02</c:v>
                </c:pt>
                <c:pt idx="100487">
                  <c:v>6.40E+02</c:v>
                </c:pt>
                <c:pt idx="100488">
                  <c:v>6.40E+02</c:v>
                </c:pt>
                <c:pt idx="100489">
                  <c:v>6.40E+02</c:v>
                </c:pt>
                <c:pt idx="100490">
                  <c:v>6.40E+02</c:v>
                </c:pt>
                <c:pt idx="100491">
                  <c:v>6.40E+02</c:v>
                </c:pt>
                <c:pt idx="100492">
                  <c:v>6.40E+02</c:v>
                </c:pt>
                <c:pt idx="100493">
                  <c:v>6.40E+02</c:v>
                </c:pt>
                <c:pt idx="100494">
                  <c:v>6.40E+02</c:v>
                </c:pt>
                <c:pt idx="100495">
                  <c:v>6.40E+02</c:v>
                </c:pt>
                <c:pt idx="100496">
                  <c:v>6.40E+02</c:v>
                </c:pt>
                <c:pt idx="100497">
                  <c:v>6.40E+02</c:v>
                </c:pt>
                <c:pt idx="100498">
                  <c:v>6.40E+02</c:v>
                </c:pt>
                <c:pt idx="100499">
                  <c:v>6.40E+02</c:v>
                </c:pt>
                <c:pt idx="100500">
                  <c:v>6.40E+02</c:v>
                </c:pt>
                <c:pt idx="100501">
                  <c:v>6.40E+02</c:v>
                </c:pt>
                <c:pt idx="100502">
                  <c:v>6.40E+02</c:v>
                </c:pt>
                <c:pt idx="100503">
                  <c:v>6.40E+02</c:v>
                </c:pt>
                <c:pt idx="100504">
                  <c:v>6.40E+02</c:v>
                </c:pt>
                <c:pt idx="100505">
                  <c:v>6.40E+02</c:v>
                </c:pt>
                <c:pt idx="100506">
                  <c:v>6.40E+02</c:v>
                </c:pt>
                <c:pt idx="100507">
                  <c:v>6.40E+02</c:v>
                </c:pt>
                <c:pt idx="100508">
                  <c:v>6.40E+02</c:v>
                </c:pt>
                <c:pt idx="100509">
                  <c:v>6.40E+02</c:v>
                </c:pt>
                <c:pt idx="100510">
                  <c:v>6.40E+02</c:v>
                </c:pt>
                <c:pt idx="100511">
                  <c:v>6.40E+02</c:v>
                </c:pt>
                <c:pt idx="100512">
                  <c:v>6.40E+02</c:v>
                </c:pt>
                <c:pt idx="100513">
                  <c:v>6.40E+02</c:v>
                </c:pt>
                <c:pt idx="100514">
                  <c:v>6.40E+02</c:v>
                </c:pt>
                <c:pt idx="100515">
                  <c:v>6.40E+02</c:v>
                </c:pt>
                <c:pt idx="100516">
                  <c:v>6.40E+02</c:v>
                </c:pt>
                <c:pt idx="100517">
                  <c:v>6.40E+02</c:v>
                </c:pt>
                <c:pt idx="100518">
                  <c:v>6.40E+02</c:v>
                </c:pt>
                <c:pt idx="100519">
                  <c:v>6.40E+02</c:v>
                </c:pt>
                <c:pt idx="100520">
                  <c:v>6.40E+02</c:v>
                </c:pt>
                <c:pt idx="100521">
                  <c:v>6.40E+02</c:v>
                </c:pt>
                <c:pt idx="100522">
                  <c:v>6.40E+02</c:v>
                </c:pt>
                <c:pt idx="100523">
                  <c:v>6.40E+02</c:v>
                </c:pt>
                <c:pt idx="100524">
                  <c:v>6.40E+02</c:v>
                </c:pt>
                <c:pt idx="100525">
                  <c:v>6.40E+02</c:v>
                </c:pt>
                <c:pt idx="100526">
                  <c:v>6.40E+02</c:v>
                </c:pt>
                <c:pt idx="100527">
                  <c:v>6.40E+02</c:v>
                </c:pt>
                <c:pt idx="100528">
                  <c:v>6.40E+02</c:v>
                </c:pt>
                <c:pt idx="100529">
                  <c:v>6.40E+02</c:v>
                </c:pt>
                <c:pt idx="100530">
                  <c:v>6.40E+02</c:v>
                </c:pt>
                <c:pt idx="100531">
                  <c:v>6.40E+02</c:v>
                </c:pt>
                <c:pt idx="100532">
                  <c:v>6.40E+02</c:v>
                </c:pt>
                <c:pt idx="100533">
                  <c:v>6.40E+02</c:v>
                </c:pt>
                <c:pt idx="100534">
                  <c:v>6.40E+02</c:v>
                </c:pt>
                <c:pt idx="100535">
                  <c:v>6.40E+02</c:v>
                </c:pt>
                <c:pt idx="100536">
                  <c:v>6.40E+02</c:v>
                </c:pt>
                <c:pt idx="100537">
                  <c:v>6.40E+02</c:v>
                </c:pt>
                <c:pt idx="100538">
                  <c:v>6.40E+02</c:v>
                </c:pt>
                <c:pt idx="100539">
                  <c:v>6.40E+02</c:v>
                </c:pt>
                <c:pt idx="100540">
                  <c:v>6.40E+02</c:v>
                </c:pt>
                <c:pt idx="100541">
                  <c:v>6.40E+02</c:v>
                </c:pt>
                <c:pt idx="100542">
                  <c:v>6.40E+02</c:v>
                </c:pt>
                <c:pt idx="100543">
                  <c:v>6.40E+02</c:v>
                </c:pt>
                <c:pt idx="100544">
                  <c:v>6.40E+02</c:v>
                </c:pt>
                <c:pt idx="100545">
                  <c:v>6.40E+02</c:v>
                </c:pt>
                <c:pt idx="100546">
                  <c:v>6.40E+02</c:v>
                </c:pt>
                <c:pt idx="100547">
                  <c:v>6.40E+02</c:v>
                </c:pt>
                <c:pt idx="100548">
                  <c:v>6.40E+02</c:v>
                </c:pt>
                <c:pt idx="100549">
                  <c:v>6.40E+02</c:v>
                </c:pt>
                <c:pt idx="100550">
                  <c:v>6.40E+02</c:v>
                </c:pt>
                <c:pt idx="100551">
                  <c:v>6.40E+02</c:v>
                </c:pt>
                <c:pt idx="100552">
                  <c:v>6.40E+02</c:v>
                </c:pt>
                <c:pt idx="100553">
                  <c:v>6.40E+02</c:v>
                </c:pt>
                <c:pt idx="100554">
                  <c:v>6.40E+02</c:v>
                </c:pt>
                <c:pt idx="100555">
                  <c:v>6.40E+02</c:v>
                </c:pt>
                <c:pt idx="100556">
                  <c:v>6.40E+02</c:v>
                </c:pt>
                <c:pt idx="100557">
                  <c:v>6.40E+02</c:v>
                </c:pt>
                <c:pt idx="100558">
                  <c:v>6.40E+02</c:v>
                </c:pt>
                <c:pt idx="100559">
                  <c:v>6.40E+02</c:v>
                </c:pt>
                <c:pt idx="100560">
                  <c:v>6.40E+02</c:v>
                </c:pt>
                <c:pt idx="100561">
                  <c:v>6.40E+02</c:v>
                </c:pt>
                <c:pt idx="100562">
                  <c:v>6.40E+02</c:v>
                </c:pt>
                <c:pt idx="100563">
                  <c:v>6.40E+02</c:v>
                </c:pt>
                <c:pt idx="100564">
                  <c:v>6.40E+02</c:v>
                </c:pt>
                <c:pt idx="100565">
                  <c:v>6.40E+02</c:v>
                </c:pt>
                <c:pt idx="100566">
                  <c:v>6.40E+02</c:v>
                </c:pt>
                <c:pt idx="100567">
                  <c:v>6.40E+02</c:v>
                </c:pt>
                <c:pt idx="100568">
                  <c:v>6.40E+02</c:v>
                </c:pt>
                <c:pt idx="100569">
                  <c:v>6.40E+02</c:v>
                </c:pt>
                <c:pt idx="100570">
                  <c:v>6.40E+02</c:v>
                </c:pt>
                <c:pt idx="100571">
                  <c:v>6.40E+02</c:v>
                </c:pt>
                <c:pt idx="100572">
                  <c:v>6.40E+02</c:v>
                </c:pt>
                <c:pt idx="100573">
                  <c:v>6.40E+02</c:v>
                </c:pt>
                <c:pt idx="100574">
                  <c:v>6.40E+02</c:v>
                </c:pt>
                <c:pt idx="100575">
                  <c:v>6.40E+02</c:v>
                </c:pt>
                <c:pt idx="100576">
                  <c:v>6.40E+02</c:v>
                </c:pt>
                <c:pt idx="100577">
                  <c:v>6.40E+02</c:v>
                </c:pt>
                <c:pt idx="100578">
                  <c:v>6.40E+02</c:v>
                </c:pt>
                <c:pt idx="100579">
                  <c:v>6.40E+02</c:v>
                </c:pt>
                <c:pt idx="100580">
                  <c:v>6.40E+02</c:v>
                </c:pt>
                <c:pt idx="100581">
                  <c:v>6.40E+02</c:v>
                </c:pt>
                <c:pt idx="100582">
                  <c:v>6.40E+02</c:v>
                </c:pt>
                <c:pt idx="100583">
                  <c:v>6.40E+02</c:v>
                </c:pt>
                <c:pt idx="100584">
                  <c:v>6.40E+02</c:v>
                </c:pt>
                <c:pt idx="100585">
                  <c:v>6.40E+02</c:v>
                </c:pt>
                <c:pt idx="100586">
                  <c:v>6.40E+02</c:v>
                </c:pt>
                <c:pt idx="100587">
                  <c:v>6.40E+02</c:v>
                </c:pt>
                <c:pt idx="100588">
                  <c:v>6.40E+02</c:v>
                </c:pt>
                <c:pt idx="100589">
                  <c:v>6.40E+02</c:v>
                </c:pt>
                <c:pt idx="100590">
                  <c:v>6.40E+02</c:v>
                </c:pt>
                <c:pt idx="100591">
                  <c:v>6.40E+02</c:v>
                </c:pt>
                <c:pt idx="100592">
                  <c:v>6.40E+02</c:v>
                </c:pt>
                <c:pt idx="100593">
                  <c:v>6.40E+02</c:v>
                </c:pt>
                <c:pt idx="100594">
                  <c:v>6.40E+02</c:v>
                </c:pt>
                <c:pt idx="100595">
                  <c:v>6.40E+02</c:v>
                </c:pt>
                <c:pt idx="100596">
                  <c:v>6.40E+02</c:v>
                </c:pt>
                <c:pt idx="100597">
                  <c:v>6.40E+02</c:v>
                </c:pt>
                <c:pt idx="100598">
                  <c:v>6.40E+02</c:v>
                </c:pt>
                <c:pt idx="100599">
                  <c:v>6.40E+02</c:v>
                </c:pt>
                <c:pt idx="100600">
                  <c:v>6.40E+02</c:v>
                </c:pt>
                <c:pt idx="100601">
                  <c:v>6.40E+02</c:v>
                </c:pt>
                <c:pt idx="100602">
                  <c:v>6.40E+02</c:v>
                </c:pt>
                <c:pt idx="100603">
                  <c:v>6.40E+02</c:v>
                </c:pt>
                <c:pt idx="100604">
                  <c:v>6.40E+02</c:v>
                </c:pt>
                <c:pt idx="100605">
                  <c:v>6.40E+02</c:v>
                </c:pt>
                <c:pt idx="100606">
                  <c:v>6.40E+02</c:v>
                </c:pt>
                <c:pt idx="100607">
                  <c:v>6.40E+02</c:v>
                </c:pt>
                <c:pt idx="100608">
                  <c:v>6.40E+02</c:v>
                </c:pt>
                <c:pt idx="100609">
                  <c:v>6.40E+02</c:v>
                </c:pt>
                <c:pt idx="100610">
                  <c:v>6.40E+02</c:v>
                </c:pt>
                <c:pt idx="100611">
                  <c:v>6.40E+02</c:v>
                </c:pt>
                <c:pt idx="100612">
                  <c:v>6.40E+02</c:v>
                </c:pt>
                <c:pt idx="100613">
                  <c:v>6.40E+02</c:v>
                </c:pt>
                <c:pt idx="100614">
                  <c:v>6.40E+02</c:v>
                </c:pt>
                <c:pt idx="100615">
                  <c:v>6.40E+02</c:v>
                </c:pt>
                <c:pt idx="100616">
                  <c:v>6.40E+02</c:v>
                </c:pt>
                <c:pt idx="100617">
                  <c:v>6.40E+02</c:v>
                </c:pt>
                <c:pt idx="100618">
                  <c:v>6.40E+02</c:v>
                </c:pt>
                <c:pt idx="100619">
                  <c:v>6.40E+02</c:v>
                </c:pt>
                <c:pt idx="100620">
                  <c:v>6.40E+02</c:v>
                </c:pt>
                <c:pt idx="100621">
                  <c:v>6.40E+02</c:v>
                </c:pt>
                <c:pt idx="100622">
                  <c:v>6.40E+02</c:v>
                </c:pt>
                <c:pt idx="100623">
                  <c:v>6.40E+02</c:v>
                </c:pt>
                <c:pt idx="100624">
                  <c:v>6.40E+02</c:v>
                </c:pt>
                <c:pt idx="100625">
                  <c:v>6.40E+02</c:v>
                </c:pt>
                <c:pt idx="100626">
                  <c:v>6.40E+02</c:v>
                </c:pt>
                <c:pt idx="100627">
                  <c:v>6.40E+02</c:v>
                </c:pt>
                <c:pt idx="100628">
                  <c:v>6.40E+02</c:v>
                </c:pt>
                <c:pt idx="100629">
                  <c:v>6.40E+02</c:v>
                </c:pt>
                <c:pt idx="100630">
                  <c:v>6.40E+02</c:v>
                </c:pt>
                <c:pt idx="100631">
                  <c:v>6.40E+02</c:v>
                </c:pt>
                <c:pt idx="100632">
                  <c:v>6.40E+02</c:v>
                </c:pt>
                <c:pt idx="100633">
                  <c:v>6.40E+02</c:v>
                </c:pt>
                <c:pt idx="100634">
                  <c:v>6.40E+02</c:v>
                </c:pt>
                <c:pt idx="100635">
                  <c:v>6.40E+02</c:v>
                </c:pt>
                <c:pt idx="100636">
                  <c:v>6.40E+02</c:v>
                </c:pt>
                <c:pt idx="100637">
                  <c:v>6.40E+02</c:v>
                </c:pt>
                <c:pt idx="100638">
                  <c:v>6.40E+02</c:v>
                </c:pt>
                <c:pt idx="100639">
                  <c:v>6.40E+02</c:v>
                </c:pt>
                <c:pt idx="100640">
                  <c:v>6.40E+02</c:v>
                </c:pt>
                <c:pt idx="100641">
                  <c:v>6.40E+02</c:v>
                </c:pt>
                <c:pt idx="100642">
                  <c:v>6.40E+02</c:v>
                </c:pt>
                <c:pt idx="100643">
                  <c:v>6.40E+02</c:v>
                </c:pt>
                <c:pt idx="100644">
                  <c:v>6.40E+02</c:v>
                </c:pt>
                <c:pt idx="100645">
                  <c:v>6.40E+02</c:v>
                </c:pt>
                <c:pt idx="100646">
                  <c:v>6.40E+02</c:v>
                </c:pt>
                <c:pt idx="100647">
                  <c:v>6.40E+02</c:v>
                </c:pt>
                <c:pt idx="100648">
                  <c:v>6.40E+02</c:v>
                </c:pt>
                <c:pt idx="100649">
                  <c:v>6.40E+02</c:v>
                </c:pt>
                <c:pt idx="100650">
                  <c:v>6.40E+02</c:v>
                </c:pt>
                <c:pt idx="100651">
                  <c:v>6.40E+02</c:v>
                </c:pt>
                <c:pt idx="100652">
                  <c:v>6.40E+02</c:v>
                </c:pt>
                <c:pt idx="100653">
                  <c:v>6.40E+02</c:v>
                </c:pt>
                <c:pt idx="100654">
                  <c:v>6.40E+02</c:v>
                </c:pt>
                <c:pt idx="100655">
                  <c:v>6.40E+02</c:v>
                </c:pt>
                <c:pt idx="100656">
                  <c:v>6.40E+02</c:v>
                </c:pt>
                <c:pt idx="100657">
                  <c:v>6.40E+02</c:v>
                </c:pt>
                <c:pt idx="100658">
                  <c:v>6.40E+02</c:v>
                </c:pt>
                <c:pt idx="100659">
                  <c:v>6.40E+02</c:v>
                </c:pt>
                <c:pt idx="100660">
                  <c:v>6.40E+02</c:v>
                </c:pt>
                <c:pt idx="100661">
                  <c:v>6.40E+02</c:v>
                </c:pt>
                <c:pt idx="100662">
                  <c:v>6.40E+02</c:v>
                </c:pt>
                <c:pt idx="100663">
                  <c:v>6.40E+02</c:v>
                </c:pt>
                <c:pt idx="100664">
                  <c:v>6.40E+02</c:v>
                </c:pt>
                <c:pt idx="100665">
                  <c:v>6.40E+02</c:v>
                </c:pt>
                <c:pt idx="100666">
                  <c:v>6.40E+02</c:v>
                </c:pt>
                <c:pt idx="100667">
                  <c:v>6.40E+02</c:v>
                </c:pt>
                <c:pt idx="100668">
                  <c:v>6.40E+02</c:v>
                </c:pt>
                <c:pt idx="100669">
                  <c:v>6.40E+02</c:v>
                </c:pt>
                <c:pt idx="100670">
                  <c:v>6.40E+02</c:v>
                </c:pt>
                <c:pt idx="100671">
                  <c:v>6.40E+02</c:v>
                </c:pt>
                <c:pt idx="100672">
                  <c:v>6.40E+02</c:v>
                </c:pt>
                <c:pt idx="100673">
                  <c:v>6.40E+02</c:v>
                </c:pt>
                <c:pt idx="100674">
                  <c:v>6.40E+02</c:v>
                </c:pt>
                <c:pt idx="100675">
                  <c:v>6.40E+02</c:v>
                </c:pt>
                <c:pt idx="100676">
                  <c:v>6.40E+02</c:v>
                </c:pt>
                <c:pt idx="100677">
                  <c:v>6.40E+02</c:v>
                </c:pt>
                <c:pt idx="100678">
                  <c:v>6.40E+02</c:v>
                </c:pt>
                <c:pt idx="100679">
                  <c:v>6.40E+02</c:v>
                </c:pt>
                <c:pt idx="100680">
                  <c:v>6.40E+02</c:v>
                </c:pt>
                <c:pt idx="100681">
                  <c:v>6.40E+02</c:v>
                </c:pt>
                <c:pt idx="100682">
                  <c:v>6.40E+02</c:v>
                </c:pt>
                <c:pt idx="100683">
                  <c:v>6.40E+02</c:v>
                </c:pt>
                <c:pt idx="100684">
                  <c:v>6.40E+02</c:v>
                </c:pt>
                <c:pt idx="100685">
                  <c:v>6.40E+02</c:v>
                </c:pt>
                <c:pt idx="100686">
                  <c:v>6.40E+02</c:v>
                </c:pt>
                <c:pt idx="100687">
                  <c:v>6.40E+02</c:v>
                </c:pt>
                <c:pt idx="100688">
                  <c:v>6.40E+02</c:v>
                </c:pt>
                <c:pt idx="100689">
                  <c:v>6.40E+02</c:v>
                </c:pt>
                <c:pt idx="100690">
                  <c:v>6.40E+02</c:v>
                </c:pt>
                <c:pt idx="100691">
                  <c:v>6.40E+02</c:v>
                </c:pt>
                <c:pt idx="100692">
                  <c:v>6.40E+02</c:v>
                </c:pt>
                <c:pt idx="100693">
                  <c:v>6.40E+02</c:v>
                </c:pt>
                <c:pt idx="100694">
                  <c:v>6.40E+02</c:v>
                </c:pt>
                <c:pt idx="100695">
                  <c:v>6.40E+02</c:v>
                </c:pt>
                <c:pt idx="100696">
                  <c:v>6.40E+02</c:v>
                </c:pt>
                <c:pt idx="100697">
                  <c:v>6.40E+02</c:v>
                </c:pt>
                <c:pt idx="100698">
                  <c:v>6.40E+02</c:v>
                </c:pt>
                <c:pt idx="100699">
                  <c:v>6.40E+02</c:v>
                </c:pt>
                <c:pt idx="100700">
                  <c:v>6.40E+02</c:v>
                </c:pt>
                <c:pt idx="100701">
                  <c:v>6.40E+02</c:v>
                </c:pt>
                <c:pt idx="100702">
                  <c:v>6.40E+02</c:v>
                </c:pt>
                <c:pt idx="100703">
                  <c:v>6.40E+02</c:v>
                </c:pt>
                <c:pt idx="100704">
                  <c:v>6.40E+02</c:v>
                </c:pt>
                <c:pt idx="100705">
                  <c:v>6.40E+02</c:v>
                </c:pt>
                <c:pt idx="100706">
                  <c:v>6.40E+02</c:v>
                </c:pt>
                <c:pt idx="100707">
                  <c:v>6.40E+02</c:v>
                </c:pt>
                <c:pt idx="100708">
                  <c:v>6.40E+02</c:v>
                </c:pt>
                <c:pt idx="100709">
                  <c:v>6.40E+02</c:v>
                </c:pt>
                <c:pt idx="100710">
                  <c:v>6.40E+02</c:v>
                </c:pt>
                <c:pt idx="100711">
                  <c:v>6.40E+02</c:v>
                </c:pt>
                <c:pt idx="100712">
                  <c:v>6.40E+02</c:v>
                </c:pt>
                <c:pt idx="100713">
                  <c:v>6.40E+02</c:v>
                </c:pt>
                <c:pt idx="100714">
                  <c:v>6.40E+02</c:v>
                </c:pt>
                <c:pt idx="100715">
                  <c:v>6.40E+02</c:v>
                </c:pt>
                <c:pt idx="100716">
                  <c:v>6.40E+02</c:v>
                </c:pt>
                <c:pt idx="100717">
                  <c:v>6.40E+02</c:v>
                </c:pt>
                <c:pt idx="100718">
                  <c:v>6.40E+02</c:v>
                </c:pt>
                <c:pt idx="100719">
                  <c:v>6.40E+02</c:v>
                </c:pt>
                <c:pt idx="100720">
                  <c:v>6.40E+02</c:v>
                </c:pt>
                <c:pt idx="100721">
                  <c:v>6.40E+02</c:v>
                </c:pt>
                <c:pt idx="100722">
                  <c:v>6.40E+02</c:v>
                </c:pt>
                <c:pt idx="100723">
                  <c:v>6.40E+02</c:v>
                </c:pt>
                <c:pt idx="100724">
                  <c:v>6.40E+02</c:v>
                </c:pt>
                <c:pt idx="100725">
                  <c:v>6.40E+02</c:v>
                </c:pt>
                <c:pt idx="100726">
                  <c:v>6.40E+02</c:v>
                </c:pt>
                <c:pt idx="100727">
                  <c:v>6.40E+02</c:v>
                </c:pt>
                <c:pt idx="100728">
                  <c:v>6.40E+02</c:v>
                </c:pt>
                <c:pt idx="100729">
                  <c:v>6.40E+02</c:v>
                </c:pt>
                <c:pt idx="100730">
                  <c:v>6.40E+02</c:v>
                </c:pt>
                <c:pt idx="100731">
                  <c:v>6.40E+02</c:v>
                </c:pt>
                <c:pt idx="100732">
                  <c:v>6.40E+02</c:v>
                </c:pt>
                <c:pt idx="100733">
                  <c:v>6.40E+02</c:v>
                </c:pt>
                <c:pt idx="100734">
                  <c:v>6.40E+02</c:v>
                </c:pt>
                <c:pt idx="100735">
                  <c:v>6.40E+02</c:v>
                </c:pt>
                <c:pt idx="100736">
                  <c:v>6.40E+02</c:v>
                </c:pt>
                <c:pt idx="100737">
                  <c:v>6.40E+02</c:v>
                </c:pt>
                <c:pt idx="100738">
                  <c:v>6.40E+02</c:v>
                </c:pt>
                <c:pt idx="100739">
                  <c:v>6.40E+02</c:v>
                </c:pt>
                <c:pt idx="100740">
                  <c:v>6.40E+02</c:v>
                </c:pt>
                <c:pt idx="100741">
                  <c:v>6.40E+02</c:v>
                </c:pt>
                <c:pt idx="100742">
                  <c:v>6.40E+02</c:v>
                </c:pt>
                <c:pt idx="100743">
                  <c:v>6.40E+02</c:v>
                </c:pt>
                <c:pt idx="100744">
                  <c:v>6.40E+02</c:v>
                </c:pt>
                <c:pt idx="100745">
                  <c:v>6.40E+02</c:v>
                </c:pt>
                <c:pt idx="100746">
                  <c:v>6.40E+02</c:v>
                </c:pt>
                <c:pt idx="100747">
                  <c:v>6.40E+02</c:v>
                </c:pt>
                <c:pt idx="100748">
                  <c:v>6.40E+02</c:v>
                </c:pt>
                <c:pt idx="100749">
                  <c:v>6.40E+02</c:v>
                </c:pt>
                <c:pt idx="100750">
                  <c:v>6.40E+02</c:v>
                </c:pt>
                <c:pt idx="100751">
                  <c:v>6.40E+02</c:v>
                </c:pt>
                <c:pt idx="100752">
                  <c:v>6.40E+02</c:v>
                </c:pt>
                <c:pt idx="100753">
                  <c:v>6.40E+02</c:v>
                </c:pt>
                <c:pt idx="100754">
                  <c:v>6.40E+02</c:v>
                </c:pt>
                <c:pt idx="100755">
                  <c:v>6.40E+02</c:v>
                </c:pt>
                <c:pt idx="100756">
                  <c:v>6.40E+02</c:v>
                </c:pt>
                <c:pt idx="100757">
                  <c:v>6.40E+02</c:v>
                </c:pt>
                <c:pt idx="100758">
                  <c:v>6.40E+02</c:v>
                </c:pt>
                <c:pt idx="100759">
                  <c:v>6.40E+02</c:v>
                </c:pt>
                <c:pt idx="100760">
                  <c:v>6.40E+02</c:v>
                </c:pt>
                <c:pt idx="100761">
                  <c:v>6.40E+02</c:v>
                </c:pt>
                <c:pt idx="100762">
                  <c:v>6.40E+02</c:v>
                </c:pt>
                <c:pt idx="100763">
                  <c:v>6.40E+02</c:v>
                </c:pt>
                <c:pt idx="100764">
                  <c:v>6.40E+02</c:v>
                </c:pt>
                <c:pt idx="100765">
                  <c:v>6.40E+02</c:v>
                </c:pt>
                <c:pt idx="100766">
                  <c:v>6.40E+02</c:v>
                </c:pt>
                <c:pt idx="100767">
                  <c:v>6.40E+02</c:v>
                </c:pt>
                <c:pt idx="100768">
                  <c:v>6.40E+02</c:v>
                </c:pt>
                <c:pt idx="100769">
                  <c:v>6.40E+02</c:v>
                </c:pt>
                <c:pt idx="100770">
                  <c:v>6.40E+02</c:v>
                </c:pt>
                <c:pt idx="100771">
                  <c:v>6.40E+02</c:v>
                </c:pt>
                <c:pt idx="100772">
                  <c:v>6.40E+02</c:v>
                </c:pt>
                <c:pt idx="100773">
                  <c:v>6.40E+02</c:v>
                </c:pt>
                <c:pt idx="100774">
                  <c:v>6.40E+02</c:v>
                </c:pt>
                <c:pt idx="100775">
                  <c:v>6.40E+02</c:v>
                </c:pt>
                <c:pt idx="100776">
                  <c:v>6.40E+02</c:v>
                </c:pt>
                <c:pt idx="100777">
                  <c:v>6.40E+02</c:v>
                </c:pt>
                <c:pt idx="100778">
                  <c:v>6.40E+02</c:v>
                </c:pt>
                <c:pt idx="100779">
                  <c:v>6.40E+02</c:v>
                </c:pt>
                <c:pt idx="100780">
                  <c:v>6.40E+02</c:v>
                </c:pt>
                <c:pt idx="100781">
                  <c:v>6.40E+02</c:v>
                </c:pt>
                <c:pt idx="100782">
                  <c:v>6.40E+02</c:v>
                </c:pt>
                <c:pt idx="100783">
                  <c:v>6.40E+02</c:v>
                </c:pt>
                <c:pt idx="100784">
                  <c:v>6.40E+02</c:v>
                </c:pt>
                <c:pt idx="100785">
                  <c:v>6.40E+02</c:v>
                </c:pt>
                <c:pt idx="100786">
                  <c:v>6.40E+02</c:v>
                </c:pt>
                <c:pt idx="100787">
                  <c:v>6.40E+02</c:v>
                </c:pt>
                <c:pt idx="100788">
                  <c:v>6.40E+02</c:v>
                </c:pt>
                <c:pt idx="100789">
                  <c:v>6.40E+02</c:v>
                </c:pt>
                <c:pt idx="100790">
                  <c:v>6.40E+02</c:v>
                </c:pt>
                <c:pt idx="100791">
                  <c:v>6.40E+02</c:v>
                </c:pt>
                <c:pt idx="100792">
                  <c:v>6.40E+02</c:v>
                </c:pt>
                <c:pt idx="100793">
                  <c:v>6.40E+02</c:v>
                </c:pt>
                <c:pt idx="100794">
                  <c:v>6.40E+02</c:v>
                </c:pt>
                <c:pt idx="100795">
                  <c:v>6.40E+02</c:v>
                </c:pt>
                <c:pt idx="100796">
                  <c:v>6.40E+02</c:v>
                </c:pt>
                <c:pt idx="100797">
                  <c:v>6.40E+02</c:v>
                </c:pt>
                <c:pt idx="100798">
                  <c:v>6.40E+02</c:v>
                </c:pt>
                <c:pt idx="100799">
                  <c:v>6.40E+02</c:v>
                </c:pt>
                <c:pt idx="100800">
                  <c:v>6.40E+02</c:v>
                </c:pt>
                <c:pt idx="100801">
                  <c:v>6.40E+02</c:v>
                </c:pt>
                <c:pt idx="100802">
                  <c:v>6.40E+02</c:v>
                </c:pt>
                <c:pt idx="100803">
                  <c:v>6.40E+02</c:v>
                </c:pt>
                <c:pt idx="100804">
                  <c:v>6.40E+02</c:v>
                </c:pt>
                <c:pt idx="100805">
                  <c:v>6.40E+02</c:v>
                </c:pt>
                <c:pt idx="100806">
                  <c:v>6.40E+02</c:v>
                </c:pt>
                <c:pt idx="100807">
                  <c:v>6.40E+02</c:v>
                </c:pt>
                <c:pt idx="100808">
                  <c:v>6.40E+02</c:v>
                </c:pt>
                <c:pt idx="100809">
                  <c:v>6.40E+02</c:v>
                </c:pt>
                <c:pt idx="100810">
                  <c:v>6.40E+02</c:v>
                </c:pt>
                <c:pt idx="100811">
                  <c:v>6.40E+02</c:v>
                </c:pt>
                <c:pt idx="100812">
                  <c:v>6.40E+02</c:v>
                </c:pt>
                <c:pt idx="100813">
                  <c:v>6.40E+02</c:v>
                </c:pt>
                <c:pt idx="100814">
                  <c:v>6.40E+02</c:v>
                </c:pt>
                <c:pt idx="100815">
                  <c:v>6.40E+02</c:v>
                </c:pt>
                <c:pt idx="100816">
                  <c:v>6.40E+02</c:v>
                </c:pt>
                <c:pt idx="100817">
                  <c:v>6.40E+02</c:v>
                </c:pt>
                <c:pt idx="100818">
                  <c:v>6.40E+02</c:v>
                </c:pt>
                <c:pt idx="100819">
                  <c:v>6.40E+02</c:v>
                </c:pt>
                <c:pt idx="100820">
                  <c:v>6.40E+02</c:v>
                </c:pt>
                <c:pt idx="100821">
                  <c:v>6.40E+02</c:v>
                </c:pt>
                <c:pt idx="100822">
                  <c:v>6.40E+02</c:v>
                </c:pt>
                <c:pt idx="100823">
                  <c:v>6.40E+02</c:v>
                </c:pt>
                <c:pt idx="100824">
                  <c:v>6.40E+02</c:v>
                </c:pt>
                <c:pt idx="100825">
                  <c:v>6.40E+02</c:v>
                </c:pt>
                <c:pt idx="100826">
                  <c:v>6.40E+02</c:v>
                </c:pt>
                <c:pt idx="100827">
                  <c:v>6.40E+02</c:v>
                </c:pt>
                <c:pt idx="100828">
                  <c:v>6.40E+02</c:v>
                </c:pt>
                <c:pt idx="100829">
                  <c:v>6.40E+02</c:v>
                </c:pt>
                <c:pt idx="100830">
                  <c:v>6.40E+02</c:v>
                </c:pt>
                <c:pt idx="100831">
                  <c:v>6.40E+02</c:v>
                </c:pt>
                <c:pt idx="100832">
                  <c:v>6.40E+02</c:v>
                </c:pt>
                <c:pt idx="100833">
                  <c:v>6.40E+02</c:v>
                </c:pt>
                <c:pt idx="100834">
                  <c:v>6.40E+02</c:v>
                </c:pt>
                <c:pt idx="100835">
                  <c:v>6.40E+02</c:v>
                </c:pt>
                <c:pt idx="100836">
                  <c:v>6.40E+02</c:v>
                </c:pt>
                <c:pt idx="100837">
                  <c:v>6.40E+02</c:v>
                </c:pt>
                <c:pt idx="100838">
                  <c:v>6.40E+02</c:v>
                </c:pt>
                <c:pt idx="100839">
                  <c:v>6.40E+02</c:v>
                </c:pt>
                <c:pt idx="100840">
                  <c:v>6.40E+02</c:v>
                </c:pt>
                <c:pt idx="100841">
                  <c:v>6.40E+02</c:v>
                </c:pt>
                <c:pt idx="100842">
                  <c:v>6.40E+02</c:v>
                </c:pt>
                <c:pt idx="100843">
                  <c:v>6.40E+02</c:v>
                </c:pt>
                <c:pt idx="100844">
                  <c:v>6.40E+02</c:v>
                </c:pt>
                <c:pt idx="100845">
                  <c:v>6.40E+02</c:v>
                </c:pt>
                <c:pt idx="100846">
                  <c:v>6.40E+02</c:v>
                </c:pt>
                <c:pt idx="100847">
                  <c:v>6.40E+02</c:v>
                </c:pt>
                <c:pt idx="100848">
                  <c:v>6.40E+02</c:v>
                </c:pt>
                <c:pt idx="100849">
                  <c:v>6.40E+02</c:v>
                </c:pt>
                <c:pt idx="100850">
                  <c:v>6.40E+02</c:v>
                </c:pt>
                <c:pt idx="100851">
                  <c:v>6.40E+02</c:v>
                </c:pt>
                <c:pt idx="100852">
                  <c:v>6.40E+02</c:v>
                </c:pt>
                <c:pt idx="100853">
                  <c:v>6.40E+02</c:v>
                </c:pt>
                <c:pt idx="100854">
                  <c:v>6.40E+02</c:v>
                </c:pt>
                <c:pt idx="100855">
                  <c:v>6.40E+02</c:v>
                </c:pt>
                <c:pt idx="100856">
                  <c:v>6.40E+02</c:v>
                </c:pt>
                <c:pt idx="100857">
                  <c:v>6.40E+02</c:v>
                </c:pt>
                <c:pt idx="100858">
                  <c:v>6.40E+02</c:v>
                </c:pt>
                <c:pt idx="100859">
                  <c:v>6.40E+02</c:v>
                </c:pt>
                <c:pt idx="100860">
                  <c:v>6.40E+02</c:v>
                </c:pt>
                <c:pt idx="100861">
                  <c:v>6.40E+02</c:v>
                </c:pt>
                <c:pt idx="100862">
                  <c:v>6.40E+02</c:v>
                </c:pt>
                <c:pt idx="100863">
                  <c:v>6.40E+02</c:v>
                </c:pt>
                <c:pt idx="100864">
                  <c:v>6.40E+02</c:v>
                </c:pt>
                <c:pt idx="100865">
                  <c:v>6.40E+02</c:v>
                </c:pt>
                <c:pt idx="100866">
                  <c:v>6.40E+02</c:v>
                </c:pt>
                <c:pt idx="100867">
                  <c:v>6.40E+02</c:v>
                </c:pt>
                <c:pt idx="100868">
                  <c:v>6.40E+02</c:v>
                </c:pt>
                <c:pt idx="100869">
                  <c:v>6.40E+02</c:v>
                </c:pt>
                <c:pt idx="100870">
                  <c:v>6.40E+02</c:v>
                </c:pt>
                <c:pt idx="100871">
                  <c:v>6.40E+02</c:v>
                </c:pt>
                <c:pt idx="100872">
                  <c:v>6.40E+02</c:v>
                </c:pt>
                <c:pt idx="100873">
                  <c:v>6.40E+02</c:v>
                </c:pt>
                <c:pt idx="100874">
                  <c:v>6.40E+02</c:v>
                </c:pt>
                <c:pt idx="100875">
                  <c:v>6.40E+02</c:v>
                </c:pt>
                <c:pt idx="100876">
                  <c:v>6.40E+02</c:v>
                </c:pt>
                <c:pt idx="100877">
                  <c:v>6.40E+02</c:v>
                </c:pt>
                <c:pt idx="100878">
                  <c:v>6.40E+02</c:v>
                </c:pt>
                <c:pt idx="100879">
                  <c:v>6.40E+02</c:v>
                </c:pt>
                <c:pt idx="100880">
                  <c:v>6.40E+02</c:v>
                </c:pt>
                <c:pt idx="100881">
                  <c:v>6.40E+02</c:v>
                </c:pt>
                <c:pt idx="100882">
                  <c:v>6.40E+02</c:v>
                </c:pt>
                <c:pt idx="100883">
                  <c:v>6.40E+02</c:v>
                </c:pt>
                <c:pt idx="100884">
                  <c:v>6.40E+02</c:v>
                </c:pt>
                <c:pt idx="100885">
                  <c:v>6.40E+02</c:v>
                </c:pt>
                <c:pt idx="100886">
                  <c:v>6.40E+02</c:v>
                </c:pt>
                <c:pt idx="100887">
                  <c:v>6.40E+02</c:v>
                </c:pt>
                <c:pt idx="100888">
                  <c:v>6.40E+02</c:v>
                </c:pt>
                <c:pt idx="100889">
                  <c:v>6.40E+02</c:v>
                </c:pt>
                <c:pt idx="100890">
                  <c:v>6.40E+02</c:v>
                </c:pt>
                <c:pt idx="100891">
                  <c:v>6.40E+02</c:v>
                </c:pt>
                <c:pt idx="100892">
                  <c:v>6.40E+02</c:v>
                </c:pt>
                <c:pt idx="100893">
                  <c:v>6.40E+02</c:v>
                </c:pt>
                <c:pt idx="100894">
                  <c:v>6.40E+02</c:v>
                </c:pt>
                <c:pt idx="100895">
                  <c:v>6.40E+02</c:v>
                </c:pt>
                <c:pt idx="100896">
                  <c:v>6.40E+02</c:v>
                </c:pt>
                <c:pt idx="100897">
                  <c:v>6.40E+02</c:v>
                </c:pt>
                <c:pt idx="100898">
                  <c:v>6.40E+02</c:v>
                </c:pt>
                <c:pt idx="100899">
                  <c:v>6.40E+02</c:v>
                </c:pt>
                <c:pt idx="100900">
                  <c:v>6.40E+02</c:v>
                </c:pt>
                <c:pt idx="100901">
                  <c:v>6.40E+02</c:v>
                </c:pt>
                <c:pt idx="100902">
                  <c:v>6.40E+02</c:v>
                </c:pt>
                <c:pt idx="100903">
                  <c:v>6.40E+02</c:v>
                </c:pt>
                <c:pt idx="100904">
                  <c:v>6.40E+02</c:v>
                </c:pt>
                <c:pt idx="100905">
                  <c:v>6.40E+02</c:v>
                </c:pt>
                <c:pt idx="100906">
                  <c:v>6.40E+02</c:v>
                </c:pt>
                <c:pt idx="100907">
                  <c:v>6.40E+02</c:v>
                </c:pt>
                <c:pt idx="100908">
                  <c:v>6.40E+02</c:v>
                </c:pt>
                <c:pt idx="100909">
                  <c:v>6.40E+02</c:v>
                </c:pt>
                <c:pt idx="100910">
                  <c:v>6.40E+02</c:v>
                </c:pt>
                <c:pt idx="100911">
                  <c:v>6.40E+02</c:v>
                </c:pt>
                <c:pt idx="100912">
                  <c:v>6.40E+02</c:v>
                </c:pt>
                <c:pt idx="100913">
                  <c:v>6.40E+02</c:v>
                </c:pt>
                <c:pt idx="100914">
                  <c:v>6.40E+02</c:v>
                </c:pt>
                <c:pt idx="100915">
                  <c:v>6.40E+02</c:v>
                </c:pt>
                <c:pt idx="100916">
                  <c:v>6.40E+02</c:v>
                </c:pt>
                <c:pt idx="100917">
                  <c:v>6.40E+02</c:v>
                </c:pt>
                <c:pt idx="100918">
                  <c:v>6.40E+02</c:v>
                </c:pt>
                <c:pt idx="100919">
                  <c:v>6.40E+02</c:v>
                </c:pt>
                <c:pt idx="100920">
                  <c:v>6.40E+02</c:v>
                </c:pt>
                <c:pt idx="100921">
                  <c:v>6.40E+02</c:v>
                </c:pt>
                <c:pt idx="100922">
                  <c:v>6.40E+02</c:v>
                </c:pt>
                <c:pt idx="100923">
                  <c:v>6.40E+02</c:v>
                </c:pt>
                <c:pt idx="100924">
                  <c:v>6.40E+02</c:v>
                </c:pt>
                <c:pt idx="100925">
                  <c:v>6.40E+02</c:v>
                </c:pt>
                <c:pt idx="100926">
                  <c:v>6.40E+02</c:v>
                </c:pt>
                <c:pt idx="100927">
                  <c:v>6.40E+02</c:v>
                </c:pt>
                <c:pt idx="100928">
                  <c:v>6.40E+02</c:v>
                </c:pt>
                <c:pt idx="100929">
                  <c:v>6.40E+02</c:v>
                </c:pt>
                <c:pt idx="100930">
                  <c:v>6.40E+02</c:v>
                </c:pt>
                <c:pt idx="100931">
                  <c:v>6.40E+02</c:v>
                </c:pt>
                <c:pt idx="100932">
                  <c:v>6.40E+02</c:v>
                </c:pt>
                <c:pt idx="100933">
                  <c:v>6.40E+02</c:v>
                </c:pt>
                <c:pt idx="100934">
                  <c:v>6.40E+02</c:v>
                </c:pt>
                <c:pt idx="100935">
                  <c:v>6.40E+02</c:v>
                </c:pt>
                <c:pt idx="100936">
                  <c:v>6.40E+02</c:v>
                </c:pt>
                <c:pt idx="100937">
                  <c:v>6.40E+02</c:v>
                </c:pt>
                <c:pt idx="100938">
                  <c:v>6.40E+02</c:v>
                </c:pt>
                <c:pt idx="100939">
                  <c:v>6.40E+02</c:v>
                </c:pt>
                <c:pt idx="100940">
                  <c:v>6.40E+02</c:v>
                </c:pt>
                <c:pt idx="100941">
                  <c:v>6.40E+02</c:v>
                </c:pt>
                <c:pt idx="100942">
                  <c:v>6.40E+02</c:v>
                </c:pt>
                <c:pt idx="100943">
                  <c:v>6.40E+02</c:v>
                </c:pt>
                <c:pt idx="100944">
                  <c:v>6.40E+02</c:v>
                </c:pt>
                <c:pt idx="100945">
                  <c:v>6.40E+02</c:v>
                </c:pt>
                <c:pt idx="100946">
                  <c:v>6.40E+02</c:v>
                </c:pt>
                <c:pt idx="100947">
                  <c:v>6.40E+02</c:v>
                </c:pt>
                <c:pt idx="100948">
                  <c:v>6.40E+02</c:v>
                </c:pt>
                <c:pt idx="100949">
                  <c:v>6.40E+02</c:v>
                </c:pt>
                <c:pt idx="100950">
                  <c:v>6.40E+02</c:v>
                </c:pt>
                <c:pt idx="100951">
                  <c:v>6.40E+02</c:v>
                </c:pt>
                <c:pt idx="100952">
                  <c:v>6.40E+02</c:v>
                </c:pt>
                <c:pt idx="100953">
                  <c:v>6.40E+02</c:v>
                </c:pt>
                <c:pt idx="100954">
                  <c:v>6.40E+02</c:v>
                </c:pt>
                <c:pt idx="100955">
                  <c:v>6.40E+02</c:v>
                </c:pt>
                <c:pt idx="100956">
                  <c:v>6.40E+02</c:v>
                </c:pt>
                <c:pt idx="100957">
                  <c:v>6.40E+02</c:v>
                </c:pt>
                <c:pt idx="100958">
                  <c:v>6.40E+02</c:v>
                </c:pt>
                <c:pt idx="100959">
                  <c:v>6.40E+02</c:v>
                </c:pt>
                <c:pt idx="100960">
                  <c:v>6.40E+02</c:v>
                </c:pt>
                <c:pt idx="100961">
                  <c:v>6.40E+02</c:v>
                </c:pt>
                <c:pt idx="100962">
                  <c:v>6.40E+02</c:v>
                </c:pt>
                <c:pt idx="100963">
                  <c:v>6.40E+02</c:v>
                </c:pt>
                <c:pt idx="100964">
                  <c:v>6.40E+02</c:v>
                </c:pt>
                <c:pt idx="100965">
                  <c:v>6.40E+02</c:v>
                </c:pt>
                <c:pt idx="100966">
                  <c:v>6.40E+02</c:v>
                </c:pt>
                <c:pt idx="100967">
                  <c:v>6.40E+02</c:v>
                </c:pt>
                <c:pt idx="100968">
                  <c:v>6.40E+02</c:v>
                </c:pt>
                <c:pt idx="100969">
                  <c:v>6.40E+02</c:v>
                </c:pt>
                <c:pt idx="100970">
                  <c:v>6.40E+02</c:v>
                </c:pt>
                <c:pt idx="100971">
                  <c:v>6.40E+02</c:v>
                </c:pt>
                <c:pt idx="100972">
                  <c:v>6.40E+02</c:v>
                </c:pt>
                <c:pt idx="100973">
                  <c:v>6.40E+02</c:v>
                </c:pt>
                <c:pt idx="100974">
                  <c:v>6.40E+02</c:v>
                </c:pt>
                <c:pt idx="100975">
                  <c:v>6.40E+02</c:v>
                </c:pt>
                <c:pt idx="100976">
                  <c:v>6.40E+02</c:v>
                </c:pt>
                <c:pt idx="100977">
                  <c:v>6.40E+02</c:v>
                </c:pt>
                <c:pt idx="100978">
                  <c:v>6.40E+02</c:v>
                </c:pt>
                <c:pt idx="100979">
                  <c:v>6.40E+02</c:v>
                </c:pt>
                <c:pt idx="100980">
                  <c:v>6.40E+02</c:v>
                </c:pt>
                <c:pt idx="100981">
                  <c:v>6.40E+02</c:v>
                </c:pt>
                <c:pt idx="100982">
                  <c:v>6.40E+02</c:v>
                </c:pt>
                <c:pt idx="100983">
                  <c:v>6.40E+02</c:v>
                </c:pt>
                <c:pt idx="100984">
                  <c:v>6.40E+02</c:v>
                </c:pt>
                <c:pt idx="100985">
                  <c:v>6.40E+02</c:v>
                </c:pt>
                <c:pt idx="100986">
                  <c:v>6.40E+02</c:v>
                </c:pt>
                <c:pt idx="100987">
                  <c:v>6.40E+02</c:v>
                </c:pt>
                <c:pt idx="100988">
                  <c:v>6.40E+02</c:v>
                </c:pt>
                <c:pt idx="100989">
                  <c:v>6.40E+02</c:v>
                </c:pt>
                <c:pt idx="100990">
                  <c:v>6.40E+02</c:v>
                </c:pt>
                <c:pt idx="100991">
                  <c:v>6.40E+02</c:v>
                </c:pt>
                <c:pt idx="100992">
                  <c:v>6.40E+02</c:v>
                </c:pt>
                <c:pt idx="100993">
                  <c:v>6.40E+02</c:v>
                </c:pt>
                <c:pt idx="100994">
                  <c:v>6.40E+02</c:v>
                </c:pt>
                <c:pt idx="100995">
                  <c:v>6.40E+02</c:v>
                </c:pt>
                <c:pt idx="100996">
                  <c:v>6.40E+02</c:v>
                </c:pt>
                <c:pt idx="100997">
                  <c:v>6.40E+02</c:v>
                </c:pt>
                <c:pt idx="100998">
                  <c:v>6.40E+02</c:v>
                </c:pt>
                <c:pt idx="100999">
                  <c:v>6.40E+02</c:v>
                </c:pt>
                <c:pt idx="101000">
                  <c:v>6.40E+02</c:v>
                </c:pt>
                <c:pt idx="101001">
                  <c:v>6.40E+02</c:v>
                </c:pt>
                <c:pt idx="101002">
                  <c:v>6.40E+02</c:v>
                </c:pt>
                <c:pt idx="101003">
                  <c:v>6.40E+02</c:v>
                </c:pt>
                <c:pt idx="101004">
                  <c:v>6.40E+02</c:v>
                </c:pt>
                <c:pt idx="101005">
                  <c:v>6.40E+02</c:v>
                </c:pt>
                <c:pt idx="101006">
                  <c:v>6.40E+02</c:v>
                </c:pt>
                <c:pt idx="101007">
                  <c:v>6.40E+02</c:v>
                </c:pt>
                <c:pt idx="101008">
                  <c:v>6.40E+02</c:v>
                </c:pt>
                <c:pt idx="101009">
                  <c:v>6.40E+02</c:v>
                </c:pt>
                <c:pt idx="101010">
                  <c:v>6.40E+02</c:v>
                </c:pt>
                <c:pt idx="101011">
                  <c:v>6.40E+02</c:v>
                </c:pt>
                <c:pt idx="101012">
                  <c:v>6.40E+02</c:v>
                </c:pt>
                <c:pt idx="101013">
                  <c:v>6.40E+02</c:v>
                </c:pt>
                <c:pt idx="101014">
                  <c:v>6.40E+02</c:v>
                </c:pt>
                <c:pt idx="101015">
                  <c:v>6.40E+02</c:v>
                </c:pt>
                <c:pt idx="101016">
                  <c:v>6.40E+02</c:v>
                </c:pt>
                <c:pt idx="101017">
                  <c:v>6.40E+02</c:v>
                </c:pt>
                <c:pt idx="101018">
                  <c:v>6.40E+02</c:v>
                </c:pt>
                <c:pt idx="101019">
                  <c:v>6.40E+02</c:v>
                </c:pt>
                <c:pt idx="101020">
                  <c:v>6.40E+02</c:v>
                </c:pt>
                <c:pt idx="101021">
                  <c:v>6.40E+02</c:v>
                </c:pt>
                <c:pt idx="101022">
                  <c:v>6.40E+02</c:v>
                </c:pt>
                <c:pt idx="101023">
                  <c:v>6.40E+02</c:v>
                </c:pt>
                <c:pt idx="101024">
                  <c:v>6.40E+02</c:v>
                </c:pt>
                <c:pt idx="101025">
                  <c:v>6.40E+02</c:v>
                </c:pt>
                <c:pt idx="101026">
                  <c:v>6.40E+02</c:v>
                </c:pt>
                <c:pt idx="101027">
                  <c:v>6.40E+02</c:v>
                </c:pt>
                <c:pt idx="101028">
                  <c:v>6.40E+02</c:v>
                </c:pt>
                <c:pt idx="101029">
                  <c:v>6.40E+02</c:v>
                </c:pt>
                <c:pt idx="101030">
                  <c:v>6.40E+02</c:v>
                </c:pt>
                <c:pt idx="101031">
                  <c:v>6.40E+02</c:v>
                </c:pt>
                <c:pt idx="101032">
                  <c:v>6.40E+02</c:v>
                </c:pt>
                <c:pt idx="101033">
                  <c:v>6.40E+02</c:v>
                </c:pt>
                <c:pt idx="101034">
                  <c:v>6.40E+02</c:v>
                </c:pt>
                <c:pt idx="101035">
                  <c:v>6.40E+02</c:v>
                </c:pt>
                <c:pt idx="101036">
                  <c:v>6.40E+02</c:v>
                </c:pt>
                <c:pt idx="101037">
                  <c:v>6.40E+02</c:v>
                </c:pt>
                <c:pt idx="101038">
                  <c:v>6.40E+02</c:v>
                </c:pt>
                <c:pt idx="101039">
                  <c:v>6.40E+02</c:v>
                </c:pt>
                <c:pt idx="101040">
                  <c:v>6.40E+02</c:v>
                </c:pt>
                <c:pt idx="101041">
                  <c:v>6.40E+02</c:v>
                </c:pt>
                <c:pt idx="101042">
                  <c:v>6.40E+02</c:v>
                </c:pt>
                <c:pt idx="101043">
                  <c:v>6.40E+02</c:v>
                </c:pt>
                <c:pt idx="101044">
                  <c:v>6.40E+02</c:v>
                </c:pt>
                <c:pt idx="101045">
                  <c:v>6.40E+02</c:v>
                </c:pt>
                <c:pt idx="101046">
                  <c:v>6.40E+02</c:v>
                </c:pt>
                <c:pt idx="101047">
                  <c:v>6.40E+02</c:v>
                </c:pt>
                <c:pt idx="101048">
                  <c:v>6.40E+02</c:v>
                </c:pt>
                <c:pt idx="101049">
                  <c:v>6.40E+02</c:v>
                </c:pt>
                <c:pt idx="101050">
                  <c:v>6.40E+02</c:v>
                </c:pt>
                <c:pt idx="101051">
                  <c:v>6.40E+02</c:v>
                </c:pt>
                <c:pt idx="101052">
                  <c:v>6.40E+02</c:v>
                </c:pt>
                <c:pt idx="101053">
                  <c:v>6.40E+02</c:v>
                </c:pt>
                <c:pt idx="101054">
                  <c:v>6.40E+02</c:v>
                </c:pt>
                <c:pt idx="101055">
                  <c:v>6.40E+02</c:v>
                </c:pt>
                <c:pt idx="101056">
                  <c:v>6.40E+02</c:v>
                </c:pt>
                <c:pt idx="101057">
                  <c:v>6.40E+02</c:v>
                </c:pt>
                <c:pt idx="101058">
                  <c:v>6.40E+02</c:v>
                </c:pt>
                <c:pt idx="101059">
                  <c:v>6.40E+02</c:v>
                </c:pt>
                <c:pt idx="101060">
                  <c:v>6.40E+02</c:v>
                </c:pt>
                <c:pt idx="101061">
                  <c:v>6.40E+02</c:v>
                </c:pt>
                <c:pt idx="101062">
                  <c:v>6.40E+02</c:v>
                </c:pt>
                <c:pt idx="101063">
                  <c:v>6.40E+02</c:v>
                </c:pt>
                <c:pt idx="101064">
                  <c:v>6.40E+02</c:v>
                </c:pt>
                <c:pt idx="101065">
                  <c:v>6.40E+02</c:v>
                </c:pt>
                <c:pt idx="101066">
                  <c:v>6.40E+02</c:v>
                </c:pt>
                <c:pt idx="101067">
                  <c:v>6.40E+02</c:v>
                </c:pt>
                <c:pt idx="101068">
                  <c:v>6.40E+02</c:v>
                </c:pt>
                <c:pt idx="101069">
                  <c:v>6.40E+02</c:v>
                </c:pt>
                <c:pt idx="101070">
                  <c:v>6.40E+02</c:v>
                </c:pt>
                <c:pt idx="101071">
                  <c:v>6.40E+02</c:v>
                </c:pt>
                <c:pt idx="101072">
                  <c:v>6.40E+02</c:v>
                </c:pt>
                <c:pt idx="101073">
                  <c:v>6.40E+02</c:v>
                </c:pt>
                <c:pt idx="101074">
                  <c:v>6.40E+02</c:v>
                </c:pt>
                <c:pt idx="101075">
                  <c:v>6.40E+02</c:v>
                </c:pt>
                <c:pt idx="101076">
                  <c:v>6.40E+02</c:v>
                </c:pt>
                <c:pt idx="101077">
                  <c:v>6.40E+02</c:v>
                </c:pt>
                <c:pt idx="101078">
                  <c:v>6.40E+02</c:v>
                </c:pt>
                <c:pt idx="101079">
                  <c:v>6.40E+02</c:v>
                </c:pt>
                <c:pt idx="101080">
                  <c:v>6.40E+02</c:v>
                </c:pt>
                <c:pt idx="101081">
                  <c:v>6.40E+02</c:v>
                </c:pt>
                <c:pt idx="101082">
                  <c:v>6.40E+02</c:v>
                </c:pt>
                <c:pt idx="101083">
                  <c:v>6.40E+02</c:v>
                </c:pt>
                <c:pt idx="101084">
                  <c:v>6.40E+02</c:v>
                </c:pt>
                <c:pt idx="101085">
                  <c:v>6.40E+02</c:v>
                </c:pt>
                <c:pt idx="101086">
                  <c:v>6.40E+02</c:v>
                </c:pt>
                <c:pt idx="101087">
                  <c:v>6.40E+02</c:v>
                </c:pt>
                <c:pt idx="101088">
                  <c:v>6.40E+02</c:v>
                </c:pt>
                <c:pt idx="101089">
                  <c:v>6.40E+02</c:v>
                </c:pt>
                <c:pt idx="101090">
                  <c:v>6.40E+02</c:v>
                </c:pt>
                <c:pt idx="101091">
                  <c:v>6.40E+02</c:v>
                </c:pt>
                <c:pt idx="101092">
                  <c:v>6.40E+02</c:v>
                </c:pt>
                <c:pt idx="101093">
                  <c:v>6.40E+02</c:v>
                </c:pt>
                <c:pt idx="101094">
                  <c:v>6.40E+02</c:v>
                </c:pt>
                <c:pt idx="101095">
                  <c:v>6.40E+02</c:v>
                </c:pt>
                <c:pt idx="101096">
                  <c:v>6.40E+02</c:v>
                </c:pt>
                <c:pt idx="101097">
                  <c:v>6.40E+02</c:v>
                </c:pt>
                <c:pt idx="101098">
                  <c:v>6.40E+02</c:v>
                </c:pt>
                <c:pt idx="101099">
                  <c:v>6.40E+02</c:v>
                </c:pt>
                <c:pt idx="101100">
                  <c:v>6.40E+02</c:v>
                </c:pt>
                <c:pt idx="101101">
                  <c:v>6.40E+02</c:v>
                </c:pt>
                <c:pt idx="101102">
                  <c:v>6.40E+02</c:v>
                </c:pt>
                <c:pt idx="101103">
                  <c:v>6.40E+02</c:v>
                </c:pt>
                <c:pt idx="101104">
                  <c:v>6.40E+02</c:v>
                </c:pt>
                <c:pt idx="101105">
                  <c:v>6.40E+02</c:v>
                </c:pt>
                <c:pt idx="101106">
                  <c:v>6.40E+02</c:v>
                </c:pt>
                <c:pt idx="101107">
                  <c:v>6.40E+02</c:v>
                </c:pt>
                <c:pt idx="101108">
                  <c:v>6.40E+02</c:v>
                </c:pt>
                <c:pt idx="101109">
                  <c:v>6.40E+02</c:v>
                </c:pt>
                <c:pt idx="101110">
                  <c:v>6.40E+02</c:v>
                </c:pt>
                <c:pt idx="101111">
                  <c:v>6.40E+02</c:v>
                </c:pt>
                <c:pt idx="101112">
                  <c:v>6.40E+02</c:v>
                </c:pt>
                <c:pt idx="101113">
                  <c:v>6.40E+02</c:v>
                </c:pt>
                <c:pt idx="101114">
                  <c:v>6.40E+02</c:v>
                </c:pt>
                <c:pt idx="101115">
                  <c:v>6.40E+02</c:v>
                </c:pt>
                <c:pt idx="101116">
                  <c:v>6.40E+02</c:v>
                </c:pt>
                <c:pt idx="101117">
                  <c:v>6.40E+02</c:v>
                </c:pt>
                <c:pt idx="101118">
                  <c:v>6.40E+02</c:v>
                </c:pt>
                <c:pt idx="101119">
                  <c:v>6.40E+02</c:v>
                </c:pt>
                <c:pt idx="101120">
                  <c:v>6.40E+02</c:v>
                </c:pt>
                <c:pt idx="101121">
                  <c:v>6.40E+02</c:v>
                </c:pt>
                <c:pt idx="101122">
                  <c:v>6.40E+02</c:v>
                </c:pt>
                <c:pt idx="101123">
                  <c:v>6.40E+02</c:v>
                </c:pt>
                <c:pt idx="101124">
                  <c:v>6.40E+02</c:v>
                </c:pt>
                <c:pt idx="101125">
                  <c:v>6.40E+02</c:v>
                </c:pt>
                <c:pt idx="101126">
                  <c:v>6.40E+02</c:v>
                </c:pt>
                <c:pt idx="101127">
                  <c:v>6.40E+02</c:v>
                </c:pt>
                <c:pt idx="101128">
                  <c:v>6.40E+02</c:v>
                </c:pt>
                <c:pt idx="101129">
                  <c:v>6.40E+02</c:v>
                </c:pt>
                <c:pt idx="101130">
                  <c:v>6.40E+02</c:v>
                </c:pt>
                <c:pt idx="101131">
                  <c:v>6.40E+02</c:v>
                </c:pt>
                <c:pt idx="101132">
                  <c:v>6.40E+02</c:v>
                </c:pt>
                <c:pt idx="101133">
                  <c:v>6.40E+02</c:v>
                </c:pt>
                <c:pt idx="101134">
                  <c:v>6.40E+02</c:v>
                </c:pt>
                <c:pt idx="101135">
                  <c:v>6.40E+02</c:v>
                </c:pt>
                <c:pt idx="101136">
                  <c:v>6.40E+02</c:v>
                </c:pt>
                <c:pt idx="101137">
                  <c:v>6.40E+02</c:v>
                </c:pt>
                <c:pt idx="101138">
                  <c:v>6.40E+02</c:v>
                </c:pt>
                <c:pt idx="101139">
                  <c:v>6.40E+02</c:v>
                </c:pt>
                <c:pt idx="101140">
                  <c:v>6.40E+02</c:v>
                </c:pt>
                <c:pt idx="101141">
                  <c:v>6.40E+02</c:v>
                </c:pt>
                <c:pt idx="101142">
                  <c:v>6.40E+02</c:v>
                </c:pt>
                <c:pt idx="101143">
                  <c:v>6.40E+02</c:v>
                </c:pt>
                <c:pt idx="101144">
                  <c:v>6.40E+02</c:v>
                </c:pt>
                <c:pt idx="101145">
                  <c:v>6.40E+02</c:v>
                </c:pt>
                <c:pt idx="101146">
                  <c:v>6.40E+02</c:v>
                </c:pt>
                <c:pt idx="101147">
                  <c:v>6.40E+02</c:v>
                </c:pt>
                <c:pt idx="101148">
                  <c:v>6.40E+02</c:v>
                </c:pt>
                <c:pt idx="101149">
                  <c:v>6.40E+02</c:v>
                </c:pt>
                <c:pt idx="101150">
                  <c:v>6.40E+02</c:v>
                </c:pt>
                <c:pt idx="101151">
                  <c:v>6.40E+02</c:v>
                </c:pt>
                <c:pt idx="101152">
                  <c:v>6.40E+02</c:v>
                </c:pt>
                <c:pt idx="101153">
                  <c:v>6.40E+02</c:v>
                </c:pt>
                <c:pt idx="101154">
                  <c:v>6.40E+02</c:v>
                </c:pt>
                <c:pt idx="101155">
                  <c:v>6.40E+02</c:v>
                </c:pt>
                <c:pt idx="101156">
                  <c:v>6.40E+02</c:v>
                </c:pt>
                <c:pt idx="101157">
                  <c:v>6.40E+02</c:v>
                </c:pt>
                <c:pt idx="101158">
                  <c:v>6.40E+02</c:v>
                </c:pt>
                <c:pt idx="101159">
                  <c:v>6.40E+02</c:v>
                </c:pt>
                <c:pt idx="101160">
                  <c:v>6.40E+02</c:v>
                </c:pt>
                <c:pt idx="101161">
                  <c:v>6.40E+02</c:v>
                </c:pt>
                <c:pt idx="101162">
                  <c:v>6.40E+02</c:v>
                </c:pt>
                <c:pt idx="101163">
                  <c:v>6.40E+02</c:v>
                </c:pt>
                <c:pt idx="101164">
                  <c:v>6.40E+02</c:v>
                </c:pt>
                <c:pt idx="101165">
                  <c:v>6.40E+02</c:v>
                </c:pt>
                <c:pt idx="101166">
                  <c:v>6.40E+02</c:v>
                </c:pt>
                <c:pt idx="101167">
                  <c:v>6.40E+02</c:v>
                </c:pt>
                <c:pt idx="101168">
                  <c:v>6.40E+02</c:v>
                </c:pt>
                <c:pt idx="101169">
                  <c:v>6.40E+02</c:v>
                </c:pt>
                <c:pt idx="101170">
                  <c:v>6.40E+02</c:v>
                </c:pt>
                <c:pt idx="101171">
                  <c:v>6.40E+02</c:v>
                </c:pt>
                <c:pt idx="101172">
                  <c:v>6.40E+02</c:v>
                </c:pt>
                <c:pt idx="101173">
                  <c:v>6.40E+02</c:v>
                </c:pt>
                <c:pt idx="101174">
                  <c:v>6.40E+02</c:v>
                </c:pt>
                <c:pt idx="101175">
                  <c:v>6.40E+02</c:v>
                </c:pt>
                <c:pt idx="101176">
                  <c:v>6.40E+02</c:v>
                </c:pt>
                <c:pt idx="101177">
                  <c:v>6.40E+02</c:v>
                </c:pt>
                <c:pt idx="101178">
                  <c:v>6.40E+02</c:v>
                </c:pt>
                <c:pt idx="101179">
                  <c:v>6.40E+02</c:v>
                </c:pt>
                <c:pt idx="101180">
                  <c:v>6.40E+02</c:v>
                </c:pt>
                <c:pt idx="101181">
                  <c:v>6.40E+02</c:v>
                </c:pt>
                <c:pt idx="101182">
                  <c:v>6.40E+02</c:v>
                </c:pt>
                <c:pt idx="101183">
                  <c:v>6.40E+02</c:v>
                </c:pt>
                <c:pt idx="101184">
                  <c:v>6.40E+02</c:v>
                </c:pt>
                <c:pt idx="101185">
                  <c:v>6.40E+02</c:v>
                </c:pt>
                <c:pt idx="101186">
                  <c:v>6.40E+02</c:v>
                </c:pt>
                <c:pt idx="101187">
                  <c:v>6.40E+02</c:v>
                </c:pt>
                <c:pt idx="101188">
                  <c:v>6.40E+02</c:v>
                </c:pt>
                <c:pt idx="101189">
                  <c:v>6.40E+02</c:v>
                </c:pt>
                <c:pt idx="101190">
                  <c:v>6.40E+02</c:v>
                </c:pt>
                <c:pt idx="101191">
                  <c:v>6.40E+02</c:v>
                </c:pt>
                <c:pt idx="101192">
                  <c:v>6.40E+02</c:v>
                </c:pt>
                <c:pt idx="101193">
                  <c:v>6.40E+02</c:v>
                </c:pt>
                <c:pt idx="101194">
                  <c:v>6.40E+02</c:v>
                </c:pt>
                <c:pt idx="101195">
                  <c:v>6.40E+02</c:v>
                </c:pt>
                <c:pt idx="101196">
                  <c:v>6.40E+02</c:v>
                </c:pt>
                <c:pt idx="101197">
                  <c:v>6.40E+02</c:v>
                </c:pt>
                <c:pt idx="101198">
                  <c:v>6.40E+02</c:v>
                </c:pt>
                <c:pt idx="101199">
                  <c:v>6.40E+02</c:v>
                </c:pt>
                <c:pt idx="101200">
                  <c:v>6.40E+02</c:v>
                </c:pt>
                <c:pt idx="101201">
                  <c:v>6.40E+02</c:v>
                </c:pt>
                <c:pt idx="101202">
                  <c:v>6.40E+02</c:v>
                </c:pt>
                <c:pt idx="101203">
                  <c:v>6.40E+02</c:v>
                </c:pt>
                <c:pt idx="101204">
                  <c:v>6.40E+02</c:v>
                </c:pt>
                <c:pt idx="101205">
                  <c:v>6.40E+02</c:v>
                </c:pt>
                <c:pt idx="101206">
                  <c:v>6.40E+02</c:v>
                </c:pt>
                <c:pt idx="101207">
                  <c:v>6.40E+02</c:v>
                </c:pt>
                <c:pt idx="101208">
                  <c:v>6.40E+02</c:v>
                </c:pt>
                <c:pt idx="101209">
                  <c:v>6.40E+02</c:v>
                </c:pt>
                <c:pt idx="101210">
                  <c:v>6.40E+02</c:v>
                </c:pt>
                <c:pt idx="101211">
                  <c:v>6.40E+02</c:v>
                </c:pt>
                <c:pt idx="101212">
                  <c:v>6.40E+02</c:v>
                </c:pt>
                <c:pt idx="101213">
                  <c:v>6.40E+02</c:v>
                </c:pt>
                <c:pt idx="101214">
                  <c:v>6.40E+02</c:v>
                </c:pt>
                <c:pt idx="101215">
                  <c:v>6.40E+02</c:v>
                </c:pt>
                <c:pt idx="101216">
                  <c:v>6.40E+02</c:v>
                </c:pt>
                <c:pt idx="101217">
                  <c:v>6.40E+02</c:v>
                </c:pt>
                <c:pt idx="101218">
                  <c:v>6.40E+02</c:v>
                </c:pt>
                <c:pt idx="101219">
                  <c:v>6.40E+02</c:v>
                </c:pt>
                <c:pt idx="101220">
                  <c:v>6.40E+02</c:v>
                </c:pt>
                <c:pt idx="101221">
                  <c:v>6.40E+02</c:v>
                </c:pt>
                <c:pt idx="101222">
                  <c:v>6.40E+02</c:v>
                </c:pt>
                <c:pt idx="101223">
                  <c:v>6.40E+02</c:v>
                </c:pt>
                <c:pt idx="101224">
                  <c:v>6.40E+02</c:v>
                </c:pt>
                <c:pt idx="101225">
                  <c:v>6.40E+02</c:v>
                </c:pt>
                <c:pt idx="101226">
                  <c:v>6.40E+02</c:v>
                </c:pt>
                <c:pt idx="101227">
                  <c:v>6.40E+02</c:v>
                </c:pt>
                <c:pt idx="101228">
                  <c:v>6.40E+02</c:v>
                </c:pt>
                <c:pt idx="101229">
                  <c:v>6.40E+02</c:v>
                </c:pt>
                <c:pt idx="101230">
                  <c:v>6.40E+02</c:v>
                </c:pt>
                <c:pt idx="101231">
                  <c:v>6.40E+02</c:v>
                </c:pt>
                <c:pt idx="101232">
                  <c:v>6.40E+02</c:v>
                </c:pt>
                <c:pt idx="101233">
                  <c:v>6.40E+02</c:v>
                </c:pt>
                <c:pt idx="101234">
                  <c:v>6.44E+02</c:v>
                </c:pt>
                <c:pt idx="101235">
                  <c:v>6.50E+02</c:v>
                </c:pt>
                <c:pt idx="101236">
                  <c:v>6.51E+02</c:v>
                </c:pt>
                <c:pt idx="101237">
                  <c:v>6.49E+02</c:v>
                </c:pt>
                <c:pt idx="101238">
                  <c:v>6.50E+02</c:v>
                </c:pt>
                <c:pt idx="101239">
                  <c:v>6.50E+02</c:v>
                </c:pt>
                <c:pt idx="101240">
                  <c:v>6.50E+02</c:v>
                </c:pt>
                <c:pt idx="101241">
                  <c:v>6.50E+02</c:v>
                </c:pt>
                <c:pt idx="101242">
                  <c:v>6.50E+02</c:v>
                </c:pt>
                <c:pt idx="101243">
                  <c:v>6.50E+02</c:v>
                </c:pt>
                <c:pt idx="101244">
                  <c:v>6.50E+02</c:v>
                </c:pt>
                <c:pt idx="101245">
                  <c:v>6.50E+02</c:v>
                </c:pt>
                <c:pt idx="101246">
                  <c:v>6.50E+02</c:v>
                </c:pt>
                <c:pt idx="101247">
                  <c:v>6.50E+02</c:v>
                </c:pt>
                <c:pt idx="101248">
                  <c:v>6.50E+02</c:v>
                </c:pt>
                <c:pt idx="101249">
                  <c:v>6.50E+02</c:v>
                </c:pt>
                <c:pt idx="101250">
                  <c:v>6.50E+02</c:v>
                </c:pt>
                <c:pt idx="101251">
                  <c:v>6.50E+02</c:v>
                </c:pt>
                <c:pt idx="101252">
                  <c:v>6.50E+02</c:v>
                </c:pt>
                <c:pt idx="101253">
                  <c:v>6.50E+02</c:v>
                </c:pt>
                <c:pt idx="101254">
                  <c:v>6.50E+02</c:v>
                </c:pt>
                <c:pt idx="101255">
                  <c:v>6.50E+02</c:v>
                </c:pt>
                <c:pt idx="101256">
                  <c:v>6.50E+02</c:v>
                </c:pt>
                <c:pt idx="101257">
                  <c:v>6.50E+02</c:v>
                </c:pt>
                <c:pt idx="101258">
                  <c:v>6.50E+02</c:v>
                </c:pt>
                <c:pt idx="101259">
                  <c:v>6.50E+02</c:v>
                </c:pt>
                <c:pt idx="101260">
                  <c:v>6.50E+02</c:v>
                </c:pt>
                <c:pt idx="101261">
                  <c:v>6.50E+02</c:v>
                </c:pt>
                <c:pt idx="101262">
                  <c:v>6.50E+02</c:v>
                </c:pt>
                <c:pt idx="101263">
                  <c:v>6.50E+02</c:v>
                </c:pt>
                <c:pt idx="101264">
                  <c:v>6.50E+02</c:v>
                </c:pt>
                <c:pt idx="101265">
                  <c:v>6.50E+02</c:v>
                </c:pt>
                <c:pt idx="101266">
                  <c:v>6.50E+02</c:v>
                </c:pt>
                <c:pt idx="101267">
                  <c:v>6.50E+02</c:v>
                </c:pt>
                <c:pt idx="101268">
                  <c:v>6.50E+02</c:v>
                </c:pt>
                <c:pt idx="101269">
                  <c:v>6.50E+02</c:v>
                </c:pt>
                <c:pt idx="101270">
                  <c:v>6.50E+02</c:v>
                </c:pt>
                <c:pt idx="101271">
                  <c:v>6.50E+02</c:v>
                </c:pt>
                <c:pt idx="101272">
                  <c:v>6.50E+02</c:v>
                </c:pt>
                <c:pt idx="101273">
                  <c:v>6.50E+02</c:v>
                </c:pt>
                <c:pt idx="101274">
                  <c:v>6.50E+02</c:v>
                </c:pt>
                <c:pt idx="101275">
                  <c:v>6.50E+02</c:v>
                </c:pt>
                <c:pt idx="101276">
                  <c:v>6.50E+02</c:v>
                </c:pt>
                <c:pt idx="101277">
                  <c:v>6.50E+02</c:v>
                </c:pt>
                <c:pt idx="101278">
                  <c:v>6.50E+02</c:v>
                </c:pt>
                <c:pt idx="101279">
                  <c:v>6.50E+02</c:v>
                </c:pt>
                <c:pt idx="101280">
                  <c:v>6.50E+02</c:v>
                </c:pt>
                <c:pt idx="101281">
                  <c:v>6.50E+02</c:v>
                </c:pt>
                <c:pt idx="101282">
                  <c:v>6.50E+02</c:v>
                </c:pt>
                <c:pt idx="101283">
                  <c:v>6.50E+02</c:v>
                </c:pt>
                <c:pt idx="101284">
                  <c:v>6.50E+02</c:v>
                </c:pt>
                <c:pt idx="101285">
                  <c:v>6.50E+02</c:v>
                </c:pt>
                <c:pt idx="101286">
                  <c:v>6.50E+02</c:v>
                </c:pt>
                <c:pt idx="101287">
                  <c:v>6.50E+02</c:v>
                </c:pt>
                <c:pt idx="101288">
                  <c:v>6.50E+02</c:v>
                </c:pt>
                <c:pt idx="101289">
                  <c:v>6.50E+02</c:v>
                </c:pt>
                <c:pt idx="101290">
                  <c:v>6.50E+02</c:v>
                </c:pt>
                <c:pt idx="101291">
                  <c:v>6.50E+02</c:v>
                </c:pt>
                <c:pt idx="101292">
                  <c:v>6.50E+02</c:v>
                </c:pt>
                <c:pt idx="101293">
                  <c:v>6.50E+02</c:v>
                </c:pt>
                <c:pt idx="101294">
                  <c:v>6.50E+02</c:v>
                </c:pt>
                <c:pt idx="101295">
                  <c:v>6.50E+02</c:v>
                </c:pt>
                <c:pt idx="101296">
                  <c:v>6.50E+02</c:v>
                </c:pt>
                <c:pt idx="101297">
                  <c:v>6.50E+02</c:v>
                </c:pt>
                <c:pt idx="101298">
                  <c:v>6.50E+02</c:v>
                </c:pt>
                <c:pt idx="101299">
                  <c:v>6.50E+02</c:v>
                </c:pt>
                <c:pt idx="101300">
                  <c:v>6.50E+02</c:v>
                </c:pt>
                <c:pt idx="101301">
                  <c:v>6.50E+02</c:v>
                </c:pt>
                <c:pt idx="101302">
                  <c:v>6.50E+02</c:v>
                </c:pt>
                <c:pt idx="101303">
                  <c:v>6.50E+02</c:v>
                </c:pt>
                <c:pt idx="101304">
                  <c:v>6.50E+02</c:v>
                </c:pt>
                <c:pt idx="101305">
                  <c:v>6.50E+02</c:v>
                </c:pt>
                <c:pt idx="101306">
                  <c:v>6.50E+02</c:v>
                </c:pt>
                <c:pt idx="101307">
                  <c:v>6.50E+02</c:v>
                </c:pt>
                <c:pt idx="101308">
                  <c:v>6.50E+02</c:v>
                </c:pt>
                <c:pt idx="101309">
                  <c:v>6.50E+02</c:v>
                </c:pt>
                <c:pt idx="101310">
                  <c:v>6.50E+02</c:v>
                </c:pt>
                <c:pt idx="101311">
                  <c:v>6.50E+02</c:v>
                </c:pt>
                <c:pt idx="101312">
                  <c:v>6.50E+02</c:v>
                </c:pt>
                <c:pt idx="101313">
                  <c:v>6.50E+02</c:v>
                </c:pt>
                <c:pt idx="101314">
                  <c:v>6.50E+02</c:v>
                </c:pt>
                <c:pt idx="101315">
                  <c:v>6.50E+02</c:v>
                </c:pt>
                <c:pt idx="101316">
                  <c:v>6.50E+02</c:v>
                </c:pt>
                <c:pt idx="101317">
                  <c:v>6.50E+02</c:v>
                </c:pt>
                <c:pt idx="101318">
                  <c:v>6.50E+02</c:v>
                </c:pt>
                <c:pt idx="101319">
                  <c:v>6.50E+02</c:v>
                </c:pt>
                <c:pt idx="101320">
                  <c:v>6.50E+02</c:v>
                </c:pt>
                <c:pt idx="101321">
                  <c:v>6.50E+02</c:v>
                </c:pt>
                <c:pt idx="101322">
                  <c:v>6.50E+02</c:v>
                </c:pt>
                <c:pt idx="101323">
                  <c:v>6.50E+02</c:v>
                </c:pt>
                <c:pt idx="101324">
                  <c:v>6.50E+02</c:v>
                </c:pt>
                <c:pt idx="101325">
                  <c:v>6.50E+02</c:v>
                </c:pt>
                <c:pt idx="101326">
                  <c:v>6.50E+02</c:v>
                </c:pt>
                <c:pt idx="101327">
                  <c:v>6.50E+02</c:v>
                </c:pt>
                <c:pt idx="101328">
                  <c:v>6.50E+02</c:v>
                </c:pt>
                <c:pt idx="101329">
                  <c:v>6.50E+02</c:v>
                </c:pt>
                <c:pt idx="101330">
                  <c:v>6.50E+02</c:v>
                </c:pt>
                <c:pt idx="101331">
                  <c:v>6.50E+02</c:v>
                </c:pt>
                <c:pt idx="101332">
                  <c:v>6.50E+02</c:v>
                </c:pt>
                <c:pt idx="101333">
                  <c:v>6.50E+02</c:v>
                </c:pt>
                <c:pt idx="101334">
                  <c:v>6.50E+02</c:v>
                </c:pt>
                <c:pt idx="101335">
                  <c:v>6.50E+02</c:v>
                </c:pt>
                <c:pt idx="101336">
                  <c:v>6.50E+02</c:v>
                </c:pt>
                <c:pt idx="101337">
                  <c:v>6.50E+02</c:v>
                </c:pt>
                <c:pt idx="101338">
                  <c:v>6.50E+02</c:v>
                </c:pt>
                <c:pt idx="101339">
                  <c:v>6.50E+02</c:v>
                </c:pt>
                <c:pt idx="101340">
                  <c:v>6.50E+02</c:v>
                </c:pt>
                <c:pt idx="101341">
                  <c:v>6.50E+02</c:v>
                </c:pt>
                <c:pt idx="101342">
                  <c:v>6.50E+02</c:v>
                </c:pt>
                <c:pt idx="101343">
                  <c:v>6.50E+02</c:v>
                </c:pt>
                <c:pt idx="101344">
                  <c:v>6.50E+02</c:v>
                </c:pt>
                <c:pt idx="101345">
                  <c:v>6.50E+02</c:v>
                </c:pt>
                <c:pt idx="101346">
                  <c:v>6.50E+02</c:v>
                </c:pt>
                <c:pt idx="101347">
                  <c:v>6.50E+02</c:v>
                </c:pt>
                <c:pt idx="101348">
                  <c:v>6.50E+02</c:v>
                </c:pt>
                <c:pt idx="101349">
                  <c:v>6.50E+02</c:v>
                </c:pt>
                <c:pt idx="101350">
                  <c:v>6.50E+02</c:v>
                </c:pt>
                <c:pt idx="101351">
                  <c:v>6.50E+02</c:v>
                </c:pt>
                <c:pt idx="101352">
                  <c:v>6.50E+02</c:v>
                </c:pt>
                <c:pt idx="101353">
                  <c:v>6.50E+02</c:v>
                </c:pt>
                <c:pt idx="101354">
                  <c:v>6.50E+02</c:v>
                </c:pt>
                <c:pt idx="101355">
                  <c:v>6.50E+02</c:v>
                </c:pt>
                <c:pt idx="101356">
                  <c:v>6.50E+02</c:v>
                </c:pt>
                <c:pt idx="101357">
                  <c:v>6.50E+02</c:v>
                </c:pt>
                <c:pt idx="101358">
                  <c:v>6.50E+02</c:v>
                </c:pt>
                <c:pt idx="101359">
                  <c:v>6.50E+02</c:v>
                </c:pt>
                <c:pt idx="101360">
                  <c:v>6.50E+02</c:v>
                </c:pt>
                <c:pt idx="101361">
                  <c:v>6.50E+02</c:v>
                </c:pt>
                <c:pt idx="101362">
                  <c:v>6.50E+02</c:v>
                </c:pt>
                <c:pt idx="101363">
                  <c:v>6.50E+02</c:v>
                </c:pt>
                <c:pt idx="101364">
                  <c:v>6.50E+02</c:v>
                </c:pt>
                <c:pt idx="101365">
                  <c:v>6.50E+02</c:v>
                </c:pt>
                <c:pt idx="101366">
                  <c:v>6.50E+02</c:v>
                </c:pt>
                <c:pt idx="101367">
                  <c:v>6.50E+02</c:v>
                </c:pt>
                <c:pt idx="101368">
                  <c:v>6.50E+02</c:v>
                </c:pt>
                <c:pt idx="101369">
                  <c:v>6.50E+02</c:v>
                </c:pt>
                <c:pt idx="101370">
                  <c:v>6.50E+02</c:v>
                </c:pt>
                <c:pt idx="101371">
                  <c:v>6.50E+02</c:v>
                </c:pt>
                <c:pt idx="101372">
                  <c:v>6.50E+02</c:v>
                </c:pt>
                <c:pt idx="101373">
                  <c:v>6.50E+02</c:v>
                </c:pt>
                <c:pt idx="101374">
                  <c:v>6.50E+02</c:v>
                </c:pt>
                <c:pt idx="101375">
                  <c:v>6.50E+02</c:v>
                </c:pt>
                <c:pt idx="101376">
                  <c:v>6.50E+02</c:v>
                </c:pt>
                <c:pt idx="101377">
                  <c:v>6.50E+02</c:v>
                </c:pt>
                <c:pt idx="101378">
                  <c:v>6.50E+02</c:v>
                </c:pt>
                <c:pt idx="101379">
                  <c:v>6.50E+02</c:v>
                </c:pt>
                <c:pt idx="101380">
                  <c:v>6.50E+02</c:v>
                </c:pt>
                <c:pt idx="101381">
                  <c:v>6.50E+02</c:v>
                </c:pt>
                <c:pt idx="101382">
                  <c:v>6.50E+02</c:v>
                </c:pt>
                <c:pt idx="101383">
                  <c:v>6.50E+02</c:v>
                </c:pt>
                <c:pt idx="101384">
                  <c:v>6.50E+02</c:v>
                </c:pt>
                <c:pt idx="101385">
                  <c:v>6.50E+02</c:v>
                </c:pt>
                <c:pt idx="101386">
                  <c:v>6.50E+02</c:v>
                </c:pt>
                <c:pt idx="101387">
                  <c:v>6.50E+02</c:v>
                </c:pt>
                <c:pt idx="101388">
                  <c:v>6.50E+02</c:v>
                </c:pt>
                <c:pt idx="101389">
                  <c:v>6.50E+02</c:v>
                </c:pt>
                <c:pt idx="101390">
                  <c:v>6.50E+02</c:v>
                </c:pt>
                <c:pt idx="101391">
                  <c:v>6.50E+02</c:v>
                </c:pt>
                <c:pt idx="101392">
                  <c:v>6.50E+02</c:v>
                </c:pt>
                <c:pt idx="101393">
                  <c:v>6.50E+02</c:v>
                </c:pt>
                <c:pt idx="101394">
                  <c:v>6.50E+02</c:v>
                </c:pt>
                <c:pt idx="101395">
                  <c:v>6.50E+02</c:v>
                </c:pt>
                <c:pt idx="101396">
                  <c:v>6.50E+02</c:v>
                </c:pt>
                <c:pt idx="101397">
                  <c:v>6.50E+02</c:v>
                </c:pt>
                <c:pt idx="101398">
                  <c:v>6.50E+02</c:v>
                </c:pt>
                <c:pt idx="101399">
                  <c:v>6.50E+02</c:v>
                </c:pt>
                <c:pt idx="101400">
                  <c:v>6.50E+02</c:v>
                </c:pt>
                <c:pt idx="101401">
                  <c:v>6.50E+02</c:v>
                </c:pt>
                <c:pt idx="101402">
                  <c:v>6.50E+02</c:v>
                </c:pt>
                <c:pt idx="101403">
                  <c:v>6.50E+02</c:v>
                </c:pt>
                <c:pt idx="101404">
                  <c:v>6.50E+02</c:v>
                </c:pt>
                <c:pt idx="101405">
                  <c:v>6.50E+02</c:v>
                </c:pt>
                <c:pt idx="101406">
                  <c:v>6.50E+02</c:v>
                </c:pt>
                <c:pt idx="101407">
                  <c:v>6.50E+02</c:v>
                </c:pt>
                <c:pt idx="101408">
                  <c:v>6.50E+02</c:v>
                </c:pt>
                <c:pt idx="101409">
                  <c:v>6.50E+02</c:v>
                </c:pt>
                <c:pt idx="101410">
                  <c:v>6.50E+02</c:v>
                </c:pt>
                <c:pt idx="101411">
                  <c:v>6.50E+02</c:v>
                </c:pt>
                <c:pt idx="101412">
                  <c:v>6.50E+02</c:v>
                </c:pt>
                <c:pt idx="101413">
                  <c:v>6.50E+02</c:v>
                </c:pt>
                <c:pt idx="101414">
                  <c:v>6.50E+02</c:v>
                </c:pt>
                <c:pt idx="101415">
                  <c:v>6.50E+02</c:v>
                </c:pt>
                <c:pt idx="101416">
                  <c:v>6.50E+02</c:v>
                </c:pt>
                <c:pt idx="101417">
                  <c:v>6.50E+02</c:v>
                </c:pt>
                <c:pt idx="101418">
                  <c:v>6.50E+02</c:v>
                </c:pt>
                <c:pt idx="101419">
                  <c:v>6.50E+02</c:v>
                </c:pt>
                <c:pt idx="101420">
                  <c:v>6.50E+02</c:v>
                </c:pt>
                <c:pt idx="101421">
                  <c:v>6.50E+02</c:v>
                </c:pt>
                <c:pt idx="101422">
                  <c:v>6.50E+02</c:v>
                </c:pt>
                <c:pt idx="101423">
                  <c:v>6.50E+02</c:v>
                </c:pt>
                <c:pt idx="101424">
                  <c:v>6.50E+02</c:v>
                </c:pt>
                <c:pt idx="101425">
                  <c:v>6.50E+02</c:v>
                </c:pt>
                <c:pt idx="101426">
                  <c:v>6.50E+02</c:v>
                </c:pt>
                <c:pt idx="101427">
                  <c:v>6.50E+02</c:v>
                </c:pt>
                <c:pt idx="101428">
                  <c:v>6.50E+02</c:v>
                </c:pt>
                <c:pt idx="101429">
                  <c:v>6.50E+02</c:v>
                </c:pt>
                <c:pt idx="101430">
                  <c:v>6.50E+02</c:v>
                </c:pt>
                <c:pt idx="101431">
                  <c:v>6.50E+02</c:v>
                </c:pt>
                <c:pt idx="101432">
                  <c:v>6.50E+02</c:v>
                </c:pt>
                <c:pt idx="101433">
                  <c:v>6.50E+02</c:v>
                </c:pt>
                <c:pt idx="101434">
                  <c:v>6.50E+02</c:v>
                </c:pt>
                <c:pt idx="101435">
                  <c:v>6.50E+02</c:v>
                </c:pt>
                <c:pt idx="101436">
                  <c:v>6.50E+02</c:v>
                </c:pt>
                <c:pt idx="101437">
                  <c:v>6.50E+02</c:v>
                </c:pt>
                <c:pt idx="101438">
                  <c:v>6.50E+02</c:v>
                </c:pt>
                <c:pt idx="101439">
                  <c:v>6.50E+02</c:v>
                </c:pt>
                <c:pt idx="101440">
                  <c:v>6.50E+02</c:v>
                </c:pt>
                <c:pt idx="101441">
                  <c:v>6.50E+02</c:v>
                </c:pt>
                <c:pt idx="101442">
                  <c:v>6.50E+02</c:v>
                </c:pt>
                <c:pt idx="101443">
                  <c:v>6.50E+02</c:v>
                </c:pt>
                <c:pt idx="101444">
                  <c:v>6.50E+02</c:v>
                </c:pt>
                <c:pt idx="101445">
                  <c:v>6.50E+02</c:v>
                </c:pt>
                <c:pt idx="101446">
                  <c:v>6.50E+02</c:v>
                </c:pt>
                <c:pt idx="101447">
                  <c:v>6.50E+02</c:v>
                </c:pt>
                <c:pt idx="101448">
                  <c:v>6.50E+02</c:v>
                </c:pt>
                <c:pt idx="101449">
                  <c:v>6.50E+02</c:v>
                </c:pt>
                <c:pt idx="101450">
                  <c:v>6.50E+02</c:v>
                </c:pt>
                <c:pt idx="101451">
                  <c:v>6.50E+02</c:v>
                </c:pt>
                <c:pt idx="101452">
                  <c:v>6.50E+02</c:v>
                </c:pt>
                <c:pt idx="101453">
                  <c:v>6.50E+02</c:v>
                </c:pt>
                <c:pt idx="101454">
                  <c:v>6.50E+02</c:v>
                </c:pt>
                <c:pt idx="101455">
                  <c:v>6.50E+02</c:v>
                </c:pt>
                <c:pt idx="101456">
                  <c:v>6.50E+02</c:v>
                </c:pt>
                <c:pt idx="101457">
                  <c:v>6.50E+02</c:v>
                </c:pt>
                <c:pt idx="101458">
                  <c:v>6.50E+02</c:v>
                </c:pt>
                <c:pt idx="101459">
                  <c:v>6.50E+02</c:v>
                </c:pt>
                <c:pt idx="101460">
                  <c:v>6.50E+02</c:v>
                </c:pt>
                <c:pt idx="101461">
                  <c:v>6.50E+02</c:v>
                </c:pt>
                <c:pt idx="101462">
                  <c:v>6.50E+02</c:v>
                </c:pt>
                <c:pt idx="101463">
                  <c:v>6.50E+02</c:v>
                </c:pt>
                <c:pt idx="101464">
                  <c:v>6.50E+02</c:v>
                </c:pt>
                <c:pt idx="101465">
                  <c:v>6.50E+02</c:v>
                </c:pt>
                <c:pt idx="101466">
                  <c:v>6.50E+02</c:v>
                </c:pt>
                <c:pt idx="101467">
                  <c:v>6.50E+02</c:v>
                </c:pt>
                <c:pt idx="101468">
                  <c:v>6.50E+02</c:v>
                </c:pt>
                <c:pt idx="101469">
                  <c:v>6.50E+02</c:v>
                </c:pt>
                <c:pt idx="101470">
                  <c:v>6.50E+02</c:v>
                </c:pt>
                <c:pt idx="101471">
                  <c:v>6.50E+02</c:v>
                </c:pt>
                <c:pt idx="101472">
                  <c:v>6.50E+02</c:v>
                </c:pt>
                <c:pt idx="101473">
                  <c:v>6.50E+02</c:v>
                </c:pt>
                <c:pt idx="101474">
                  <c:v>6.50E+02</c:v>
                </c:pt>
                <c:pt idx="101475">
                  <c:v>6.50E+02</c:v>
                </c:pt>
                <c:pt idx="101476">
                  <c:v>6.50E+02</c:v>
                </c:pt>
                <c:pt idx="101477">
                  <c:v>6.50E+02</c:v>
                </c:pt>
                <c:pt idx="101478">
                  <c:v>6.50E+02</c:v>
                </c:pt>
                <c:pt idx="101479">
                  <c:v>6.50E+02</c:v>
                </c:pt>
                <c:pt idx="101480">
                  <c:v>6.50E+02</c:v>
                </c:pt>
                <c:pt idx="101481">
                  <c:v>6.50E+02</c:v>
                </c:pt>
                <c:pt idx="101482">
                  <c:v>6.50E+02</c:v>
                </c:pt>
                <c:pt idx="101483">
                  <c:v>6.50E+02</c:v>
                </c:pt>
                <c:pt idx="101484">
                  <c:v>6.50E+02</c:v>
                </c:pt>
                <c:pt idx="101485">
                  <c:v>6.50E+02</c:v>
                </c:pt>
                <c:pt idx="101486">
                  <c:v>6.50E+02</c:v>
                </c:pt>
                <c:pt idx="101487">
                  <c:v>6.50E+02</c:v>
                </c:pt>
                <c:pt idx="101488">
                  <c:v>6.50E+02</c:v>
                </c:pt>
                <c:pt idx="101489">
                  <c:v>6.50E+02</c:v>
                </c:pt>
                <c:pt idx="101490">
                  <c:v>6.50E+02</c:v>
                </c:pt>
                <c:pt idx="101491">
                  <c:v>6.50E+02</c:v>
                </c:pt>
                <c:pt idx="101492">
                  <c:v>6.50E+02</c:v>
                </c:pt>
                <c:pt idx="101493">
                  <c:v>6.50E+02</c:v>
                </c:pt>
                <c:pt idx="101494">
                  <c:v>6.50E+02</c:v>
                </c:pt>
                <c:pt idx="101495">
                  <c:v>6.50E+02</c:v>
                </c:pt>
                <c:pt idx="101496">
                  <c:v>6.50E+02</c:v>
                </c:pt>
                <c:pt idx="101497">
                  <c:v>6.50E+02</c:v>
                </c:pt>
                <c:pt idx="101498">
                  <c:v>6.50E+02</c:v>
                </c:pt>
                <c:pt idx="101499">
                  <c:v>6.50E+02</c:v>
                </c:pt>
                <c:pt idx="101500">
                  <c:v>6.50E+02</c:v>
                </c:pt>
                <c:pt idx="101501">
                  <c:v>6.50E+02</c:v>
                </c:pt>
                <c:pt idx="101502">
                  <c:v>6.50E+02</c:v>
                </c:pt>
                <c:pt idx="101503">
                  <c:v>6.50E+02</c:v>
                </c:pt>
                <c:pt idx="101504">
                  <c:v>6.50E+02</c:v>
                </c:pt>
                <c:pt idx="101505">
                  <c:v>6.50E+02</c:v>
                </c:pt>
                <c:pt idx="101506">
                  <c:v>6.50E+02</c:v>
                </c:pt>
                <c:pt idx="101507">
                  <c:v>6.50E+02</c:v>
                </c:pt>
                <c:pt idx="101508">
                  <c:v>6.50E+02</c:v>
                </c:pt>
                <c:pt idx="101509">
                  <c:v>6.50E+02</c:v>
                </c:pt>
                <c:pt idx="101510">
                  <c:v>6.50E+02</c:v>
                </c:pt>
                <c:pt idx="101511">
                  <c:v>6.50E+02</c:v>
                </c:pt>
                <c:pt idx="101512">
                  <c:v>6.50E+02</c:v>
                </c:pt>
                <c:pt idx="101513">
                  <c:v>6.50E+02</c:v>
                </c:pt>
                <c:pt idx="101514">
                  <c:v>6.50E+02</c:v>
                </c:pt>
                <c:pt idx="101515">
                  <c:v>6.50E+02</c:v>
                </c:pt>
                <c:pt idx="101516">
                  <c:v>6.50E+02</c:v>
                </c:pt>
                <c:pt idx="101517">
                  <c:v>6.50E+02</c:v>
                </c:pt>
                <c:pt idx="101518">
                  <c:v>6.50E+02</c:v>
                </c:pt>
                <c:pt idx="101519">
                  <c:v>6.50E+02</c:v>
                </c:pt>
                <c:pt idx="101520">
                  <c:v>6.50E+02</c:v>
                </c:pt>
                <c:pt idx="101521">
                  <c:v>6.50E+02</c:v>
                </c:pt>
                <c:pt idx="101522">
                  <c:v>6.50E+02</c:v>
                </c:pt>
                <c:pt idx="101523">
                  <c:v>6.50E+02</c:v>
                </c:pt>
                <c:pt idx="101524">
                  <c:v>6.50E+02</c:v>
                </c:pt>
                <c:pt idx="101525">
                  <c:v>6.50E+02</c:v>
                </c:pt>
                <c:pt idx="101526">
                  <c:v>6.50E+02</c:v>
                </c:pt>
                <c:pt idx="101527">
                  <c:v>6.50E+02</c:v>
                </c:pt>
                <c:pt idx="101528">
                  <c:v>6.50E+02</c:v>
                </c:pt>
                <c:pt idx="101529">
                  <c:v>6.50E+02</c:v>
                </c:pt>
                <c:pt idx="101530">
                  <c:v>6.50E+02</c:v>
                </c:pt>
                <c:pt idx="101531">
                  <c:v>6.50E+02</c:v>
                </c:pt>
                <c:pt idx="101532">
                  <c:v>6.50E+02</c:v>
                </c:pt>
                <c:pt idx="101533">
                  <c:v>6.50E+02</c:v>
                </c:pt>
                <c:pt idx="101534">
                  <c:v>6.50E+02</c:v>
                </c:pt>
                <c:pt idx="101535">
                  <c:v>6.50E+02</c:v>
                </c:pt>
                <c:pt idx="101536">
                  <c:v>6.50E+02</c:v>
                </c:pt>
                <c:pt idx="101537">
                  <c:v>6.50E+02</c:v>
                </c:pt>
                <c:pt idx="101538">
                  <c:v>6.50E+02</c:v>
                </c:pt>
                <c:pt idx="101539">
                  <c:v>6.50E+02</c:v>
                </c:pt>
                <c:pt idx="101540">
                  <c:v>6.50E+02</c:v>
                </c:pt>
                <c:pt idx="101541">
                  <c:v>6.50E+02</c:v>
                </c:pt>
                <c:pt idx="101542">
                  <c:v>6.50E+02</c:v>
                </c:pt>
                <c:pt idx="101543">
                  <c:v>6.50E+02</c:v>
                </c:pt>
                <c:pt idx="101544">
                  <c:v>6.50E+02</c:v>
                </c:pt>
                <c:pt idx="101545">
                  <c:v>6.50E+02</c:v>
                </c:pt>
                <c:pt idx="101546">
                  <c:v>6.50E+02</c:v>
                </c:pt>
                <c:pt idx="101547">
                  <c:v>6.50E+02</c:v>
                </c:pt>
                <c:pt idx="101548">
                  <c:v>6.50E+02</c:v>
                </c:pt>
                <c:pt idx="101549">
                  <c:v>6.50E+02</c:v>
                </c:pt>
                <c:pt idx="101550">
                  <c:v>6.50E+02</c:v>
                </c:pt>
                <c:pt idx="101551">
                  <c:v>6.50E+02</c:v>
                </c:pt>
                <c:pt idx="101552">
                  <c:v>6.50E+02</c:v>
                </c:pt>
                <c:pt idx="101553">
                  <c:v>6.50E+02</c:v>
                </c:pt>
                <c:pt idx="101554">
                  <c:v>6.50E+02</c:v>
                </c:pt>
                <c:pt idx="101555">
                  <c:v>6.50E+02</c:v>
                </c:pt>
                <c:pt idx="101556">
                  <c:v>6.50E+02</c:v>
                </c:pt>
                <c:pt idx="101557">
                  <c:v>6.50E+02</c:v>
                </c:pt>
                <c:pt idx="101558">
                  <c:v>6.50E+02</c:v>
                </c:pt>
                <c:pt idx="101559">
                  <c:v>6.50E+02</c:v>
                </c:pt>
                <c:pt idx="101560">
                  <c:v>6.50E+02</c:v>
                </c:pt>
                <c:pt idx="101561">
                  <c:v>6.50E+02</c:v>
                </c:pt>
                <c:pt idx="101562">
                  <c:v>6.50E+02</c:v>
                </c:pt>
                <c:pt idx="101563">
                  <c:v>6.50E+02</c:v>
                </c:pt>
                <c:pt idx="101564">
                  <c:v>6.50E+02</c:v>
                </c:pt>
                <c:pt idx="101565">
                  <c:v>6.50E+02</c:v>
                </c:pt>
                <c:pt idx="101566">
                  <c:v>6.50E+02</c:v>
                </c:pt>
                <c:pt idx="101567">
                  <c:v>6.50E+02</c:v>
                </c:pt>
                <c:pt idx="101568">
                  <c:v>6.50E+02</c:v>
                </c:pt>
                <c:pt idx="101569">
                  <c:v>6.50E+02</c:v>
                </c:pt>
                <c:pt idx="101570">
                  <c:v>6.50E+02</c:v>
                </c:pt>
                <c:pt idx="101571">
                  <c:v>6.50E+02</c:v>
                </c:pt>
                <c:pt idx="101572">
                  <c:v>6.50E+02</c:v>
                </c:pt>
                <c:pt idx="101573">
                  <c:v>6.50E+02</c:v>
                </c:pt>
                <c:pt idx="101574">
                  <c:v>6.50E+02</c:v>
                </c:pt>
                <c:pt idx="101575">
                  <c:v>6.50E+02</c:v>
                </c:pt>
                <c:pt idx="101576">
                  <c:v>6.50E+02</c:v>
                </c:pt>
                <c:pt idx="101577">
                  <c:v>6.50E+02</c:v>
                </c:pt>
                <c:pt idx="101578">
                  <c:v>6.50E+02</c:v>
                </c:pt>
                <c:pt idx="101579">
                  <c:v>6.50E+02</c:v>
                </c:pt>
                <c:pt idx="101580">
                  <c:v>6.50E+02</c:v>
                </c:pt>
                <c:pt idx="101581">
                  <c:v>6.50E+02</c:v>
                </c:pt>
                <c:pt idx="101582">
                  <c:v>6.50E+02</c:v>
                </c:pt>
                <c:pt idx="101583">
                  <c:v>6.50E+02</c:v>
                </c:pt>
                <c:pt idx="101584">
                  <c:v>6.50E+02</c:v>
                </c:pt>
                <c:pt idx="101585">
                  <c:v>6.50E+02</c:v>
                </c:pt>
                <c:pt idx="101586">
                  <c:v>6.50E+02</c:v>
                </c:pt>
                <c:pt idx="101587">
                  <c:v>6.50E+02</c:v>
                </c:pt>
                <c:pt idx="101588">
                  <c:v>6.50E+02</c:v>
                </c:pt>
                <c:pt idx="101589">
                  <c:v>6.50E+02</c:v>
                </c:pt>
                <c:pt idx="101590">
                  <c:v>6.50E+02</c:v>
                </c:pt>
                <c:pt idx="101591">
                  <c:v>6.50E+02</c:v>
                </c:pt>
                <c:pt idx="101592">
                  <c:v>6.50E+02</c:v>
                </c:pt>
                <c:pt idx="101593">
                  <c:v>6.50E+02</c:v>
                </c:pt>
                <c:pt idx="101594">
                  <c:v>6.50E+02</c:v>
                </c:pt>
                <c:pt idx="101595">
                  <c:v>6.50E+02</c:v>
                </c:pt>
                <c:pt idx="101596">
                  <c:v>6.50E+02</c:v>
                </c:pt>
                <c:pt idx="101597">
                  <c:v>6.50E+02</c:v>
                </c:pt>
                <c:pt idx="101598">
                  <c:v>6.50E+02</c:v>
                </c:pt>
                <c:pt idx="101599">
                  <c:v>6.50E+02</c:v>
                </c:pt>
                <c:pt idx="101600">
                  <c:v>6.50E+02</c:v>
                </c:pt>
                <c:pt idx="101601">
                  <c:v>6.50E+02</c:v>
                </c:pt>
                <c:pt idx="101602">
                  <c:v>6.50E+02</c:v>
                </c:pt>
                <c:pt idx="101603">
                  <c:v>6.50E+02</c:v>
                </c:pt>
                <c:pt idx="101604">
                  <c:v>6.50E+02</c:v>
                </c:pt>
                <c:pt idx="101605">
                  <c:v>6.50E+02</c:v>
                </c:pt>
                <c:pt idx="101606">
                  <c:v>6.50E+02</c:v>
                </c:pt>
                <c:pt idx="101607">
                  <c:v>6.50E+02</c:v>
                </c:pt>
                <c:pt idx="101608">
                  <c:v>6.50E+02</c:v>
                </c:pt>
                <c:pt idx="101609">
                  <c:v>6.50E+02</c:v>
                </c:pt>
                <c:pt idx="101610">
                  <c:v>6.50E+02</c:v>
                </c:pt>
                <c:pt idx="101611">
                  <c:v>6.50E+02</c:v>
                </c:pt>
                <c:pt idx="101612">
                  <c:v>6.50E+02</c:v>
                </c:pt>
                <c:pt idx="101613">
                  <c:v>6.50E+02</c:v>
                </c:pt>
                <c:pt idx="101614">
                  <c:v>6.50E+02</c:v>
                </c:pt>
                <c:pt idx="101615">
                  <c:v>6.50E+02</c:v>
                </c:pt>
                <c:pt idx="101616">
                  <c:v>6.50E+02</c:v>
                </c:pt>
                <c:pt idx="101617">
                  <c:v>6.50E+02</c:v>
                </c:pt>
                <c:pt idx="101618">
                  <c:v>6.50E+02</c:v>
                </c:pt>
                <c:pt idx="101619">
                  <c:v>6.50E+02</c:v>
                </c:pt>
                <c:pt idx="101620">
                  <c:v>6.50E+02</c:v>
                </c:pt>
                <c:pt idx="101621">
                  <c:v>6.50E+02</c:v>
                </c:pt>
                <c:pt idx="101622">
                  <c:v>6.50E+02</c:v>
                </c:pt>
                <c:pt idx="101623">
                  <c:v>6.50E+02</c:v>
                </c:pt>
                <c:pt idx="101624">
                  <c:v>6.50E+02</c:v>
                </c:pt>
                <c:pt idx="101625">
                  <c:v>6.50E+02</c:v>
                </c:pt>
                <c:pt idx="101626">
                  <c:v>6.50E+02</c:v>
                </c:pt>
                <c:pt idx="101627">
                  <c:v>6.50E+02</c:v>
                </c:pt>
                <c:pt idx="101628">
                  <c:v>6.50E+02</c:v>
                </c:pt>
                <c:pt idx="101629">
                  <c:v>6.50E+02</c:v>
                </c:pt>
                <c:pt idx="101630">
                  <c:v>6.50E+02</c:v>
                </c:pt>
                <c:pt idx="101631">
                  <c:v>6.50E+02</c:v>
                </c:pt>
                <c:pt idx="101632">
                  <c:v>6.50E+02</c:v>
                </c:pt>
                <c:pt idx="101633">
                  <c:v>6.50E+02</c:v>
                </c:pt>
                <c:pt idx="101634">
                  <c:v>6.50E+02</c:v>
                </c:pt>
                <c:pt idx="101635">
                  <c:v>6.50E+02</c:v>
                </c:pt>
                <c:pt idx="101636">
                  <c:v>6.50E+02</c:v>
                </c:pt>
                <c:pt idx="101637">
                  <c:v>6.50E+02</c:v>
                </c:pt>
                <c:pt idx="101638">
                  <c:v>6.50E+02</c:v>
                </c:pt>
                <c:pt idx="101639">
                  <c:v>6.50E+02</c:v>
                </c:pt>
                <c:pt idx="101640">
                  <c:v>6.50E+02</c:v>
                </c:pt>
                <c:pt idx="101641">
                  <c:v>6.50E+02</c:v>
                </c:pt>
                <c:pt idx="101642">
                  <c:v>6.50E+02</c:v>
                </c:pt>
                <c:pt idx="101643">
                  <c:v>6.50E+02</c:v>
                </c:pt>
                <c:pt idx="101644">
                  <c:v>6.50E+02</c:v>
                </c:pt>
                <c:pt idx="101645">
                  <c:v>6.50E+02</c:v>
                </c:pt>
                <c:pt idx="101646">
                  <c:v>6.50E+02</c:v>
                </c:pt>
                <c:pt idx="101647">
                  <c:v>6.50E+02</c:v>
                </c:pt>
                <c:pt idx="101648">
                  <c:v>6.50E+02</c:v>
                </c:pt>
                <c:pt idx="101649">
                  <c:v>6.50E+02</c:v>
                </c:pt>
                <c:pt idx="101650">
                  <c:v>6.50E+02</c:v>
                </c:pt>
                <c:pt idx="101651">
                  <c:v>6.50E+02</c:v>
                </c:pt>
                <c:pt idx="101652">
                  <c:v>6.50E+02</c:v>
                </c:pt>
                <c:pt idx="101653">
                  <c:v>6.50E+02</c:v>
                </c:pt>
                <c:pt idx="101654">
                  <c:v>6.50E+02</c:v>
                </c:pt>
                <c:pt idx="101655">
                  <c:v>6.50E+02</c:v>
                </c:pt>
                <c:pt idx="101656">
                  <c:v>6.50E+02</c:v>
                </c:pt>
                <c:pt idx="101657">
                  <c:v>6.50E+02</c:v>
                </c:pt>
                <c:pt idx="101658">
                  <c:v>6.50E+02</c:v>
                </c:pt>
                <c:pt idx="101659">
                  <c:v>6.50E+02</c:v>
                </c:pt>
                <c:pt idx="101660">
                  <c:v>6.50E+02</c:v>
                </c:pt>
                <c:pt idx="101661">
                  <c:v>6.50E+02</c:v>
                </c:pt>
                <c:pt idx="101662">
                  <c:v>6.50E+02</c:v>
                </c:pt>
                <c:pt idx="101663">
                  <c:v>6.50E+02</c:v>
                </c:pt>
                <c:pt idx="101664">
                  <c:v>6.50E+02</c:v>
                </c:pt>
                <c:pt idx="101665">
                  <c:v>6.50E+02</c:v>
                </c:pt>
                <c:pt idx="101666">
                  <c:v>6.50E+02</c:v>
                </c:pt>
                <c:pt idx="101667">
                  <c:v>6.50E+02</c:v>
                </c:pt>
                <c:pt idx="101668">
                  <c:v>6.50E+02</c:v>
                </c:pt>
                <c:pt idx="101669">
                  <c:v>6.50E+02</c:v>
                </c:pt>
                <c:pt idx="101670">
                  <c:v>6.50E+02</c:v>
                </c:pt>
                <c:pt idx="101671">
                  <c:v>6.50E+02</c:v>
                </c:pt>
                <c:pt idx="101672">
                  <c:v>6.50E+02</c:v>
                </c:pt>
                <c:pt idx="101673">
                  <c:v>6.50E+02</c:v>
                </c:pt>
                <c:pt idx="101674">
                  <c:v>6.50E+02</c:v>
                </c:pt>
                <c:pt idx="101675">
                  <c:v>6.50E+02</c:v>
                </c:pt>
                <c:pt idx="101676">
                  <c:v>6.50E+02</c:v>
                </c:pt>
                <c:pt idx="101677">
                  <c:v>6.50E+02</c:v>
                </c:pt>
                <c:pt idx="101678">
                  <c:v>6.50E+02</c:v>
                </c:pt>
                <c:pt idx="101679">
                  <c:v>6.50E+02</c:v>
                </c:pt>
                <c:pt idx="101680">
                  <c:v>6.50E+02</c:v>
                </c:pt>
                <c:pt idx="101681">
                  <c:v>6.50E+02</c:v>
                </c:pt>
                <c:pt idx="101682">
                  <c:v>6.50E+02</c:v>
                </c:pt>
                <c:pt idx="101683">
                  <c:v>6.50E+02</c:v>
                </c:pt>
                <c:pt idx="101684">
                  <c:v>6.50E+02</c:v>
                </c:pt>
                <c:pt idx="101685">
                  <c:v>6.50E+02</c:v>
                </c:pt>
                <c:pt idx="101686">
                  <c:v>6.50E+02</c:v>
                </c:pt>
                <c:pt idx="101687">
                  <c:v>6.50E+02</c:v>
                </c:pt>
                <c:pt idx="101688">
                  <c:v>6.50E+02</c:v>
                </c:pt>
                <c:pt idx="101689">
                  <c:v>6.50E+02</c:v>
                </c:pt>
                <c:pt idx="101690">
                  <c:v>6.50E+02</c:v>
                </c:pt>
                <c:pt idx="101691">
                  <c:v>6.50E+02</c:v>
                </c:pt>
                <c:pt idx="101692">
                  <c:v>6.50E+02</c:v>
                </c:pt>
                <c:pt idx="101693">
                  <c:v>6.50E+02</c:v>
                </c:pt>
                <c:pt idx="101694">
                  <c:v>6.50E+02</c:v>
                </c:pt>
                <c:pt idx="101695">
                  <c:v>6.50E+02</c:v>
                </c:pt>
                <c:pt idx="101696">
                  <c:v>6.50E+02</c:v>
                </c:pt>
                <c:pt idx="101697">
                  <c:v>6.50E+02</c:v>
                </c:pt>
                <c:pt idx="101698">
                  <c:v>6.50E+02</c:v>
                </c:pt>
                <c:pt idx="101699">
                  <c:v>6.50E+02</c:v>
                </c:pt>
                <c:pt idx="101700">
                  <c:v>6.50E+02</c:v>
                </c:pt>
                <c:pt idx="101701">
                  <c:v>6.50E+02</c:v>
                </c:pt>
                <c:pt idx="101702">
                  <c:v>6.50E+02</c:v>
                </c:pt>
                <c:pt idx="101703">
                  <c:v>6.50E+02</c:v>
                </c:pt>
                <c:pt idx="101704">
                  <c:v>6.50E+02</c:v>
                </c:pt>
                <c:pt idx="101705">
                  <c:v>6.50E+02</c:v>
                </c:pt>
                <c:pt idx="101706">
                  <c:v>6.50E+02</c:v>
                </c:pt>
                <c:pt idx="101707">
                  <c:v>6.50E+02</c:v>
                </c:pt>
                <c:pt idx="101708">
                  <c:v>6.50E+02</c:v>
                </c:pt>
                <c:pt idx="101709">
                  <c:v>6.50E+02</c:v>
                </c:pt>
                <c:pt idx="101710">
                  <c:v>6.50E+02</c:v>
                </c:pt>
                <c:pt idx="101711">
                  <c:v>6.50E+02</c:v>
                </c:pt>
                <c:pt idx="101712">
                  <c:v>6.50E+02</c:v>
                </c:pt>
                <c:pt idx="101713">
                  <c:v>6.50E+02</c:v>
                </c:pt>
                <c:pt idx="101714">
                  <c:v>6.50E+02</c:v>
                </c:pt>
                <c:pt idx="101715">
                  <c:v>6.50E+02</c:v>
                </c:pt>
                <c:pt idx="101716">
                  <c:v>6.50E+02</c:v>
                </c:pt>
                <c:pt idx="101717">
                  <c:v>6.50E+02</c:v>
                </c:pt>
                <c:pt idx="101718">
                  <c:v>6.50E+02</c:v>
                </c:pt>
                <c:pt idx="101719">
                  <c:v>6.50E+02</c:v>
                </c:pt>
                <c:pt idx="101720">
                  <c:v>6.50E+02</c:v>
                </c:pt>
                <c:pt idx="101721">
                  <c:v>6.50E+02</c:v>
                </c:pt>
                <c:pt idx="101722">
                  <c:v>6.50E+02</c:v>
                </c:pt>
                <c:pt idx="101723">
                  <c:v>6.50E+02</c:v>
                </c:pt>
                <c:pt idx="101724">
                  <c:v>6.50E+02</c:v>
                </c:pt>
                <c:pt idx="101725">
                  <c:v>6.50E+02</c:v>
                </c:pt>
                <c:pt idx="101726">
                  <c:v>6.50E+02</c:v>
                </c:pt>
                <c:pt idx="101727">
                  <c:v>6.50E+02</c:v>
                </c:pt>
                <c:pt idx="101728">
                  <c:v>6.50E+02</c:v>
                </c:pt>
                <c:pt idx="101729">
                  <c:v>6.50E+02</c:v>
                </c:pt>
                <c:pt idx="101730">
                  <c:v>6.50E+02</c:v>
                </c:pt>
                <c:pt idx="101731">
                  <c:v>6.50E+02</c:v>
                </c:pt>
                <c:pt idx="101732">
                  <c:v>6.50E+02</c:v>
                </c:pt>
                <c:pt idx="101733">
                  <c:v>6.50E+02</c:v>
                </c:pt>
                <c:pt idx="101734">
                  <c:v>6.50E+02</c:v>
                </c:pt>
                <c:pt idx="101735">
                  <c:v>6.50E+02</c:v>
                </c:pt>
                <c:pt idx="101736">
                  <c:v>6.50E+02</c:v>
                </c:pt>
                <c:pt idx="101737">
                  <c:v>6.50E+02</c:v>
                </c:pt>
                <c:pt idx="101738">
                  <c:v>6.50E+02</c:v>
                </c:pt>
                <c:pt idx="101739">
                  <c:v>6.50E+02</c:v>
                </c:pt>
                <c:pt idx="101740">
                  <c:v>6.50E+02</c:v>
                </c:pt>
                <c:pt idx="101741">
                  <c:v>6.50E+02</c:v>
                </c:pt>
                <c:pt idx="101742">
                  <c:v>6.50E+02</c:v>
                </c:pt>
                <c:pt idx="101743">
                  <c:v>6.50E+02</c:v>
                </c:pt>
                <c:pt idx="101744">
                  <c:v>6.50E+02</c:v>
                </c:pt>
                <c:pt idx="101745">
                  <c:v>6.50E+02</c:v>
                </c:pt>
                <c:pt idx="101746">
                  <c:v>6.50E+02</c:v>
                </c:pt>
                <c:pt idx="101747">
                  <c:v>6.50E+02</c:v>
                </c:pt>
                <c:pt idx="101748">
                  <c:v>6.50E+02</c:v>
                </c:pt>
                <c:pt idx="101749">
                  <c:v>6.50E+02</c:v>
                </c:pt>
                <c:pt idx="101750">
                  <c:v>6.50E+02</c:v>
                </c:pt>
                <c:pt idx="101751">
                  <c:v>6.50E+02</c:v>
                </c:pt>
                <c:pt idx="101752">
                  <c:v>6.50E+02</c:v>
                </c:pt>
                <c:pt idx="101753">
                  <c:v>6.50E+02</c:v>
                </c:pt>
                <c:pt idx="101754">
                  <c:v>6.50E+02</c:v>
                </c:pt>
                <c:pt idx="101755">
                  <c:v>6.50E+02</c:v>
                </c:pt>
                <c:pt idx="101756">
                  <c:v>6.50E+02</c:v>
                </c:pt>
                <c:pt idx="101757">
                  <c:v>6.50E+02</c:v>
                </c:pt>
                <c:pt idx="101758">
                  <c:v>6.50E+02</c:v>
                </c:pt>
                <c:pt idx="101759">
                  <c:v>6.50E+02</c:v>
                </c:pt>
                <c:pt idx="101760">
                  <c:v>6.50E+02</c:v>
                </c:pt>
                <c:pt idx="101761">
                  <c:v>6.50E+02</c:v>
                </c:pt>
                <c:pt idx="101762">
                  <c:v>6.50E+02</c:v>
                </c:pt>
                <c:pt idx="101763">
                  <c:v>6.50E+02</c:v>
                </c:pt>
                <c:pt idx="101764">
                  <c:v>6.50E+02</c:v>
                </c:pt>
                <c:pt idx="101765">
                  <c:v>6.50E+02</c:v>
                </c:pt>
                <c:pt idx="101766">
                  <c:v>6.50E+02</c:v>
                </c:pt>
                <c:pt idx="101767">
                  <c:v>6.50E+02</c:v>
                </c:pt>
                <c:pt idx="101768">
                  <c:v>6.50E+02</c:v>
                </c:pt>
                <c:pt idx="101769">
                  <c:v>6.50E+02</c:v>
                </c:pt>
                <c:pt idx="101770">
                  <c:v>6.50E+02</c:v>
                </c:pt>
                <c:pt idx="101771">
                  <c:v>6.50E+02</c:v>
                </c:pt>
                <c:pt idx="101772">
                  <c:v>6.50E+02</c:v>
                </c:pt>
                <c:pt idx="101773">
                  <c:v>6.50E+02</c:v>
                </c:pt>
                <c:pt idx="101774">
                  <c:v>6.50E+02</c:v>
                </c:pt>
                <c:pt idx="101775">
                  <c:v>6.50E+02</c:v>
                </c:pt>
                <c:pt idx="101776">
                  <c:v>6.50E+02</c:v>
                </c:pt>
                <c:pt idx="101777">
                  <c:v>6.50E+02</c:v>
                </c:pt>
                <c:pt idx="101778">
                  <c:v>6.50E+02</c:v>
                </c:pt>
                <c:pt idx="101779">
                  <c:v>6.50E+02</c:v>
                </c:pt>
                <c:pt idx="101780">
                  <c:v>6.50E+02</c:v>
                </c:pt>
                <c:pt idx="101781">
                  <c:v>6.50E+02</c:v>
                </c:pt>
                <c:pt idx="101782">
                  <c:v>6.50E+02</c:v>
                </c:pt>
                <c:pt idx="101783">
                  <c:v>6.50E+02</c:v>
                </c:pt>
                <c:pt idx="101784">
                  <c:v>6.50E+02</c:v>
                </c:pt>
                <c:pt idx="101785">
                  <c:v>6.50E+02</c:v>
                </c:pt>
                <c:pt idx="101786">
                  <c:v>6.50E+02</c:v>
                </c:pt>
                <c:pt idx="101787">
                  <c:v>6.50E+02</c:v>
                </c:pt>
                <c:pt idx="101788">
                  <c:v>6.50E+02</c:v>
                </c:pt>
                <c:pt idx="101789">
                  <c:v>6.50E+02</c:v>
                </c:pt>
                <c:pt idx="101790">
                  <c:v>6.50E+02</c:v>
                </c:pt>
                <c:pt idx="101791">
                  <c:v>6.50E+02</c:v>
                </c:pt>
                <c:pt idx="101792">
                  <c:v>6.50E+02</c:v>
                </c:pt>
                <c:pt idx="101793">
                  <c:v>6.50E+02</c:v>
                </c:pt>
                <c:pt idx="101794">
                  <c:v>6.50E+02</c:v>
                </c:pt>
                <c:pt idx="101795">
                  <c:v>6.50E+02</c:v>
                </c:pt>
                <c:pt idx="101796">
                  <c:v>6.50E+02</c:v>
                </c:pt>
                <c:pt idx="101797">
                  <c:v>6.50E+02</c:v>
                </c:pt>
                <c:pt idx="101798">
                  <c:v>6.50E+02</c:v>
                </c:pt>
                <c:pt idx="101799">
                  <c:v>6.50E+02</c:v>
                </c:pt>
                <c:pt idx="101800">
                  <c:v>6.50E+02</c:v>
                </c:pt>
                <c:pt idx="101801">
                  <c:v>6.50E+02</c:v>
                </c:pt>
                <c:pt idx="101802">
                  <c:v>6.50E+02</c:v>
                </c:pt>
                <c:pt idx="101803">
                  <c:v>6.50E+02</c:v>
                </c:pt>
                <c:pt idx="101804">
                  <c:v>6.50E+02</c:v>
                </c:pt>
                <c:pt idx="101805">
                  <c:v>6.50E+02</c:v>
                </c:pt>
                <c:pt idx="101806">
                  <c:v>6.50E+02</c:v>
                </c:pt>
                <c:pt idx="101807">
                  <c:v>6.50E+02</c:v>
                </c:pt>
                <c:pt idx="101808">
                  <c:v>6.50E+02</c:v>
                </c:pt>
                <c:pt idx="101809">
                  <c:v>6.50E+02</c:v>
                </c:pt>
                <c:pt idx="101810">
                  <c:v>6.50E+02</c:v>
                </c:pt>
                <c:pt idx="101811">
                  <c:v>6.50E+02</c:v>
                </c:pt>
                <c:pt idx="101812">
                  <c:v>6.50E+02</c:v>
                </c:pt>
                <c:pt idx="101813">
                  <c:v>6.50E+02</c:v>
                </c:pt>
                <c:pt idx="101814">
                  <c:v>6.50E+02</c:v>
                </c:pt>
                <c:pt idx="101815">
                  <c:v>6.50E+02</c:v>
                </c:pt>
                <c:pt idx="101816">
                  <c:v>6.50E+02</c:v>
                </c:pt>
                <c:pt idx="101817">
                  <c:v>6.50E+02</c:v>
                </c:pt>
                <c:pt idx="101818">
                  <c:v>6.50E+02</c:v>
                </c:pt>
                <c:pt idx="101819">
                  <c:v>6.50E+02</c:v>
                </c:pt>
                <c:pt idx="101820">
                  <c:v>6.50E+02</c:v>
                </c:pt>
                <c:pt idx="101821">
                  <c:v>6.50E+02</c:v>
                </c:pt>
                <c:pt idx="101822">
                  <c:v>6.50E+02</c:v>
                </c:pt>
                <c:pt idx="101823">
                  <c:v>6.50E+02</c:v>
                </c:pt>
                <c:pt idx="101824">
                  <c:v>6.50E+02</c:v>
                </c:pt>
                <c:pt idx="101825">
                  <c:v>6.50E+02</c:v>
                </c:pt>
                <c:pt idx="101826">
                  <c:v>6.50E+02</c:v>
                </c:pt>
                <c:pt idx="101827">
                  <c:v>6.50E+02</c:v>
                </c:pt>
                <c:pt idx="101828">
                  <c:v>6.50E+02</c:v>
                </c:pt>
                <c:pt idx="101829">
                  <c:v>6.50E+02</c:v>
                </c:pt>
                <c:pt idx="101830">
                  <c:v>6.50E+02</c:v>
                </c:pt>
                <c:pt idx="101831">
                  <c:v>6.50E+02</c:v>
                </c:pt>
                <c:pt idx="101832">
                  <c:v>6.50E+02</c:v>
                </c:pt>
                <c:pt idx="101833">
                  <c:v>6.50E+02</c:v>
                </c:pt>
                <c:pt idx="101834">
                  <c:v>6.50E+02</c:v>
                </c:pt>
                <c:pt idx="101835">
                  <c:v>6.50E+02</c:v>
                </c:pt>
                <c:pt idx="101836">
                  <c:v>6.50E+02</c:v>
                </c:pt>
                <c:pt idx="101837">
                  <c:v>6.50E+02</c:v>
                </c:pt>
                <c:pt idx="101838">
                  <c:v>6.50E+02</c:v>
                </c:pt>
                <c:pt idx="101839">
                  <c:v>6.50E+02</c:v>
                </c:pt>
                <c:pt idx="101840">
                  <c:v>6.50E+02</c:v>
                </c:pt>
                <c:pt idx="101841">
                  <c:v>6.50E+02</c:v>
                </c:pt>
                <c:pt idx="101842">
                  <c:v>6.50E+02</c:v>
                </c:pt>
                <c:pt idx="101843">
                  <c:v>6.50E+02</c:v>
                </c:pt>
                <c:pt idx="101844">
                  <c:v>6.50E+02</c:v>
                </c:pt>
                <c:pt idx="101845">
                  <c:v>6.50E+02</c:v>
                </c:pt>
                <c:pt idx="101846">
                  <c:v>6.50E+02</c:v>
                </c:pt>
                <c:pt idx="101847">
                  <c:v>6.50E+02</c:v>
                </c:pt>
                <c:pt idx="101848">
                  <c:v>6.50E+02</c:v>
                </c:pt>
                <c:pt idx="101849">
                  <c:v>6.50E+02</c:v>
                </c:pt>
                <c:pt idx="101850">
                  <c:v>6.50E+02</c:v>
                </c:pt>
                <c:pt idx="101851">
                  <c:v>6.50E+02</c:v>
                </c:pt>
                <c:pt idx="101852">
                  <c:v>6.50E+02</c:v>
                </c:pt>
                <c:pt idx="101853">
                  <c:v>6.50E+02</c:v>
                </c:pt>
                <c:pt idx="101854">
                  <c:v>6.50E+02</c:v>
                </c:pt>
                <c:pt idx="101855">
                  <c:v>6.50E+02</c:v>
                </c:pt>
                <c:pt idx="101856">
                  <c:v>6.50E+02</c:v>
                </c:pt>
                <c:pt idx="101857">
                  <c:v>6.50E+02</c:v>
                </c:pt>
                <c:pt idx="101858">
                  <c:v>6.50E+02</c:v>
                </c:pt>
                <c:pt idx="101859">
                  <c:v>6.50E+02</c:v>
                </c:pt>
                <c:pt idx="101860">
                  <c:v>6.50E+02</c:v>
                </c:pt>
                <c:pt idx="101861">
                  <c:v>6.50E+02</c:v>
                </c:pt>
                <c:pt idx="101862">
                  <c:v>6.50E+02</c:v>
                </c:pt>
                <c:pt idx="101863">
                  <c:v>6.50E+02</c:v>
                </c:pt>
                <c:pt idx="101864">
                  <c:v>6.50E+02</c:v>
                </c:pt>
                <c:pt idx="101865">
                  <c:v>6.50E+02</c:v>
                </c:pt>
                <c:pt idx="101866">
                  <c:v>6.50E+02</c:v>
                </c:pt>
                <c:pt idx="101867">
                  <c:v>6.50E+02</c:v>
                </c:pt>
                <c:pt idx="101868">
                  <c:v>6.50E+02</c:v>
                </c:pt>
                <c:pt idx="101869">
                  <c:v>6.50E+02</c:v>
                </c:pt>
                <c:pt idx="101870">
                  <c:v>6.50E+02</c:v>
                </c:pt>
                <c:pt idx="101871">
                  <c:v>6.50E+02</c:v>
                </c:pt>
                <c:pt idx="101872">
                  <c:v>6.50E+02</c:v>
                </c:pt>
                <c:pt idx="101873">
                  <c:v>6.50E+02</c:v>
                </c:pt>
                <c:pt idx="101874">
                  <c:v>6.50E+02</c:v>
                </c:pt>
                <c:pt idx="101875">
                  <c:v>6.50E+02</c:v>
                </c:pt>
                <c:pt idx="101876">
                  <c:v>6.50E+02</c:v>
                </c:pt>
                <c:pt idx="101877">
                  <c:v>6.50E+02</c:v>
                </c:pt>
                <c:pt idx="101878">
                  <c:v>6.50E+02</c:v>
                </c:pt>
                <c:pt idx="101879">
                  <c:v>6.50E+02</c:v>
                </c:pt>
                <c:pt idx="101880">
                  <c:v>6.50E+02</c:v>
                </c:pt>
                <c:pt idx="101881">
                  <c:v>6.50E+02</c:v>
                </c:pt>
                <c:pt idx="101882">
                  <c:v>6.50E+02</c:v>
                </c:pt>
                <c:pt idx="101883">
                  <c:v>6.50E+02</c:v>
                </c:pt>
                <c:pt idx="101884">
                  <c:v>6.50E+02</c:v>
                </c:pt>
                <c:pt idx="101885">
                  <c:v>6.50E+02</c:v>
                </c:pt>
                <c:pt idx="101886">
                  <c:v>6.50E+02</c:v>
                </c:pt>
                <c:pt idx="101887">
                  <c:v>6.50E+02</c:v>
                </c:pt>
                <c:pt idx="101888">
                  <c:v>6.50E+02</c:v>
                </c:pt>
                <c:pt idx="101889">
                  <c:v>6.50E+02</c:v>
                </c:pt>
                <c:pt idx="101890">
                  <c:v>6.50E+02</c:v>
                </c:pt>
                <c:pt idx="101891">
                  <c:v>6.50E+02</c:v>
                </c:pt>
                <c:pt idx="101892">
                  <c:v>6.50E+02</c:v>
                </c:pt>
                <c:pt idx="101893">
                  <c:v>6.50E+02</c:v>
                </c:pt>
                <c:pt idx="101894">
                  <c:v>6.50E+02</c:v>
                </c:pt>
                <c:pt idx="101895">
                  <c:v>6.50E+02</c:v>
                </c:pt>
                <c:pt idx="101896">
                  <c:v>6.50E+02</c:v>
                </c:pt>
                <c:pt idx="101897">
                  <c:v>6.50E+02</c:v>
                </c:pt>
                <c:pt idx="101898">
                  <c:v>6.50E+02</c:v>
                </c:pt>
                <c:pt idx="101899">
                  <c:v>6.50E+02</c:v>
                </c:pt>
                <c:pt idx="101900">
                  <c:v>6.50E+02</c:v>
                </c:pt>
                <c:pt idx="101901">
                  <c:v>6.50E+02</c:v>
                </c:pt>
                <c:pt idx="101902">
                  <c:v>6.50E+02</c:v>
                </c:pt>
                <c:pt idx="101903">
                  <c:v>6.50E+02</c:v>
                </c:pt>
                <c:pt idx="101904">
                  <c:v>6.50E+02</c:v>
                </c:pt>
                <c:pt idx="101905">
                  <c:v>6.50E+02</c:v>
                </c:pt>
                <c:pt idx="101906">
                  <c:v>6.50E+02</c:v>
                </c:pt>
                <c:pt idx="101907">
                  <c:v>6.50E+02</c:v>
                </c:pt>
                <c:pt idx="101908">
                  <c:v>6.50E+02</c:v>
                </c:pt>
                <c:pt idx="101909">
                  <c:v>6.50E+02</c:v>
                </c:pt>
                <c:pt idx="101910">
                  <c:v>6.50E+02</c:v>
                </c:pt>
                <c:pt idx="101911">
                  <c:v>6.50E+02</c:v>
                </c:pt>
                <c:pt idx="101912">
                  <c:v>6.50E+02</c:v>
                </c:pt>
                <c:pt idx="101913">
                  <c:v>6.50E+02</c:v>
                </c:pt>
                <c:pt idx="101914">
                  <c:v>6.50E+02</c:v>
                </c:pt>
                <c:pt idx="101915">
                  <c:v>6.50E+02</c:v>
                </c:pt>
                <c:pt idx="101916">
                  <c:v>6.50E+02</c:v>
                </c:pt>
                <c:pt idx="101917">
                  <c:v>6.50E+02</c:v>
                </c:pt>
                <c:pt idx="101918">
                  <c:v>6.50E+02</c:v>
                </c:pt>
                <c:pt idx="101919">
                  <c:v>6.50E+02</c:v>
                </c:pt>
                <c:pt idx="101920">
                  <c:v>6.50E+02</c:v>
                </c:pt>
                <c:pt idx="101921">
                  <c:v>6.50E+02</c:v>
                </c:pt>
                <c:pt idx="101922">
                  <c:v>6.50E+02</c:v>
                </c:pt>
                <c:pt idx="101923">
                  <c:v>6.50E+02</c:v>
                </c:pt>
                <c:pt idx="101924">
                  <c:v>6.50E+02</c:v>
                </c:pt>
                <c:pt idx="101925">
                  <c:v>6.50E+02</c:v>
                </c:pt>
                <c:pt idx="101926">
                  <c:v>6.50E+02</c:v>
                </c:pt>
                <c:pt idx="101927">
                  <c:v>6.50E+02</c:v>
                </c:pt>
                <c:pt idx="101928">
                  <c:v>6.50E+02</c:v>
                </c:pt>
                <c:pt idx="101929">
                  <c:v>6.50E+02</c:v>
                </c:pt>
                <c:pt idx="101930">
                  <c:v>6.50E+02</c:v>
                </c:pt>
                <c:pt idx="101931">
                  <c:v>6.50E+02</c:v>
                </c:pt>
                <c:pt idx="101932">
                  <c:v>6.50E+02</c:v>
                </c:pt>
                <c:pt idx="101933">
                  <c:v>6.50E+02</c:v>
                </c:pt>
                <c:pt idx="101934">
                  <c:v>6.50E+02</c:v>
                </c:pt>
                <c:pt idx="101935">
                  <c:v>6.50E+02</c:v>
                </c:pt>
                <c:pt idx="101936">
                  <c:v>6.50E+02</c:v>
                </c:pt>
                <c:pt idx="101937">
                  <c:v>6.50E+02</c:v>
                </c:pt>
                <c:pt idx="101938">
                  <c:v>6.50E+02</c:v>
                </c:pt>
                <c:pt idx="101939">
                  <c:v>6.50E+02</c:v>
                </c:pt>
                <c:pt idx="101940">
                  <c:v>6.50E+02</c:v>
                </c:pt>
                <c:pt idx="101941">
                  <c:v>6.50E+02</c:v>
                </c:pt>
                <c:pt idx="101942">
                  <c:v>6.50E+02</c:v>
                </c:pt>
                <c:pt idx="101943">
                  <c:v>6.50E+02</c:v>
                </c:pt>
                <c:pt idx="101944">
                  <c:v>6.50E+02</c:v>
                </c:pt>
                <c:pt idx="101945">
                  <c:v>6.50E+02</c:v>
                </c:pt>
                <c:pt idx="101946">
                  <c:v>6.50E+02</c:v>
                </c:pt>
                <c:pt idx="101947">
                  <c:v>6.50E+02</c:v>
                </c:pt>
                <c:pt idx="101948">
                  <c:v>6.50E+02</c:v>
                </c:pt>
                <c:pt idx="101949">
                  <c:v>6.50E+02</c:v>
                </c:pt>
                <c:pt idx="101950">
                  <c:v>6.50E+02</c:v>
                </c:pt>
                <c:pt idx="101951">
                  <c:v>6.50E+02</c:v>
                </c:pt>
                <c:pt idx="101952">
                  <c:v>6.50E+02</c:v>
                </c:pt>
                <c:pt idx="101953">
                  <c:v>6.50E+02</c:v>
                </c:pt>
                <c:pt idx="101954">
                  <c:v>6.50E+02</c:v>
                </c:pt>
                <c:pt idx="101955">
                  <c:v>6.50E+02</c:v>
                </c:pt>
                <c:pt idx="101956">
                  <c:v>6.50E+02</c:v>
                </c:pt>
                <c:pt idx="101957">
                  <c:v>6.50E+02</c:v>
                </c:pt>
                <c:pt idx="101958">
                  <c:v>6.50E+02</c:v>
                </c:pt>
                <c:pt idx="101959">
                  <c:v>6.50E+02</c:v>
                </c:pt>
                <c:pt idx="101960">
                  <c:v>6.50E+02</c:v>
                </c:pt>
                <c:pt idx="101961">
                  <c:v>6.50E+02</c:v>
                </c:pt>
                <c:pt idx="101962">
                  <c:v>6.50E+02</c:v>
                </c:pt>
                <c:pt idx="101963">
                  <c:v>6.50E+02</c:v>
                </c:pt>
                <c:pt idx="101964">
                  <c:v>6.50E+02</c:v>
                </c:pt>
                <c:pt idx="101965">
                  <c:v>6.50E+02</c:v>
                </c:pt>
                <c:pt idx="101966">
                  <c:v>6.50E+02</c:v>
                </c:pt>
                <c:pt idx="101967">
                  <c:v>6.50E+02</c:v>
                </c:pt>
                <c:pt idx="101968">
                  <c:v>6.50E+02</c:v>
                </c:pt>
                <c:pt idx="101969">
                  <c:v>6.50E+02</c:v>
                </c:pt>
                <c:pt idx="101970">
                  <c:v>6.50E+02</c:v>
                </c:pt>
                <c:pt idx="101971">
                  <c:v>6.50E+02</c:v>
                </c:pt>
                <c:pt idx="101972">
                  <c:v>6.50E+02</c:v>
                </c:pt>
                <c:pt idx="101973">
                  <c:v>6.50E+02</c:v>
                </c:pt>
                <c:pt idx="101974">
                  <c:v>6.50E+02</c:v>
                </c:pt>
                <c:pt idx="101975">
                  <c:v>6.50E+02</c:v>
                </c:pt>
                <c:pt idx="101976">
                  <c:v>6.50E+02</c:v>
                </c:pt>
                <c:pt idx="101977">
                  <c:v>6.50E+02</c:v>
                </c:pt>
                <c:pt idx="101978">
                  <c:v>6.50E+02</c:v>
                </c:pt>
                <c:pt idx="101979">
                  <c:v>6.50E+02</c:v>
                </c:pt>
                <c:pt idx="101980">
                  <c:v>6.50E+02</c:v>
                </c:pt>
                <c:pt idx="101981">
                  <c:v>6.50E+02</c:v>
                </c:pt>
                <c:pt idx="101982">
                  <c:v>6.50E+02</c:v>
                </c:pt>
                <c:pt idx="101983">
                  <c:v>6.50E+02</c:v>
                </c:pt>
                <c:pt idx="101984">
                  <c:v>6.50E+02</c:v>
                </c:pt>
                <c:pt idx="101985">
                  <c:v>6.50E+02</c:v>
                </c:pt>
                <c:pt idx="101986">
                  <c:v>6.50E+02</c:v>
                </c:pt>
                <c:pt idx="101987">
                  <c:v>6.50E+02</c:v>
                </c:pt>
                <c:pt idx="101988">
                  <c:v>6.50E+02</c:v>
                </c:pt>
                <c:pt idx="101989">
                  <c:v>6.50E+02</c:v>
                </c:pt>
                <c:pt idx="101990">
                  <c:v>6.50E+02</c:v>
                </c:pt>
                <c:pt idx="101991">
                  <c:v>6.50E+02</c:v>
                </c:pt>
                <c:pt idx="101992">
                  <c:v>6.50E+02</c:v>
                </c:pt>
                <c:pt idx="101993">
                  <c:v>6.50E+02</c:v>
                </c:pt>
                <c:pt idx="101994">
                  <c:v>6.50E+02</c:v>
                </c:pt>
                <c:pt idx="101995">
                  <c:v>6.50E+02</c:v>
                </c:pt>
                <c:pt idx="101996">
                  <c:v>6.50E+02</c:v>
                </c:pt>
                <c:pt idx="101997">
                  <c:v>6.50E+02</c:v>
                </c:pt>
                <c:pt idx="101998">
                  <c:v>6.50E+02</c:v>
                </c:pt>
                <c:pt idx="101999">
                  <c:v>6.50E+02</c:v>
                </c:pt>
                <c:pt idx="102000">
                  <c:v>6.50E+02</c:v>
                </c:pt>
                <c:pt idx="102001">
                  <c:v>6.50E+02</c:v>
                </c:pt>
                <c:pt idx="102002">
                  <c:v>6.50E+02</c:v>
                </c:pt>
                <c:pt idx="102003">
                  <c:v>6.50E+02</c:v>
                </c:pt>
                <c:pt idx="102004">
                  <c:v>6.50E+02</c:v>
                </c:pt>
                <c:pt idx="102005">
                  <c:v>6.50E+02</c:v>
                </c:pt>
                <c:pt idx="102006">
                  <c:v>6.50E+02</c:v>
                </c:pt>
                <c:pt idx="102007">
                  <c:v>6.50E+02</c:v>
                </c:pt>
                <c:pt idx="102008">
                  <c:v>6.50E+02</c:v>
                </c:pt>
                <c:pt idx="102009">
                  <c:v>6.50E+02</c:v>
                </c:pt>
                <c:pt idx="102010">
                  <c:v>6.50E+02</c:v>
                </c:pt>
                <c:pt idx="102011">
                  <c:v>6.50E+02</c:v>
                </c:pt>
                <c:pt idx="102012">
                  <c:v>6.50E+02</c:v>
                </c:pt>
                <c:pt idx="102013">
                  <c:v>6.50E+02</c:v>
                </c:pt>
                <c:pt idx="102014">
                  <c:v>6.50E+02</c:v>
                </c:pt>
                <c:pt idx="102015">
                  <c:v>6.50E+02</c:v>
                </c:pt>
                <c:pt idx="102016">
                  <c:v>6.50E+02</c:v>
                </c:pt>
                <c:pt idx="102017">
                  <c:v>6.50E+02</c:v>
                </c:pt>
                <c:pt idx="102018">
                  <c:v>6.50E+02</c:v>
                </c:pt>
                <c:pt idx="102019">
                  <c:v>6.50E+02</c:v>
                </c:pt>
                <c:pt idx="102020">
                  <c:v>6.50E+02</c:v>
                </c:pt>
                <c:pt idx="102021">
                  <c:v>6.50E+02</c:v>
                </c:pt>
                <c:pt idx="102022">
                  <c:v>6.50E+02</c:v>
                </c:pt>
                <c:pt idx="102023">
                  <c:v>6.50E+02</c:v>
                </c:pt>
                <c:pt idx="102024">
                  <c:v>6.50E+02</c:v>
                </c:pt>
                <c:pt idx="102025">
                  <c:v>6.50E+02</c:v>
                </c:pt>
                <c:pt idx="102026">
                  <c:v>6.50E+02</c:v>
                </c:pt>
                <c:pt idx="102027">
                  <c:v>6.50E+02</c:v>
                </c:pt>
                <c:pt idx="102028">
                  <c:v>6.50E+02</c:v>
                </c:pt>
                <c:pt idx="102029">
                  <c:v>6.50E+02</c:v>
                </c:pt>
                <c:pt idx="102030">
                  <c:v>6.50E+02</c:v>
                </c:pt>
                <c:pt idx="102031">
                  <c:v>6.50E+02</c:v>
                </c:pt>
                <c:pt idx="102032">
                  <c:v>6.50E+02</c:v>
                </c:pt>
                <c:pt idx="102033">
                  <c:v>6.50E+02</c:v>
                </c:pt>
                <c:pt idx="102034">
                  <c:v>6.50E+02</c:v>
                </c:pt>
                <c:pt idx="102035">
                  <c:v>6.50E+02</c:v>
                </c:pt>
                <c:pt idx="102036">
                  <c:v>6.50E+02</c:v>
                </c:pt>
                <c:pt idx="102037">
                  <c:v>6.50E+02</c:v>
                </c:pt>
                <c:pt idx="102038">
                  <c:v>6.50E+02</c:v>
                </c:pt>
                <c:pt idx="102039">
                  <c:v>6.50E+02</c:v>
                </c:pt>
                <c:pt idx="102040">
                  <c:v>6.50E+02</c:v>
                </c:pt>
                <c:pt idx="102041">
                  <c:v>6.50E+02</c:v>
                </c:pt>
                <c:pt idx="102042">
                  <c:v>6.50E+02</c:v>
                </c:pt>
                <c:pt idx="102043">
                  <c:v>6.50E+02</c:v>
                </c:pt>
                <c:pt idx="102044">
                  <c:v>6.50E+02</c:v>
                </c:pt>
                <c:pt idx="102045">
                  <c:v>6.50E+02</c:v>
                </c:pt>
                <c:pt idx="102046">
                  <c:v>6.50E+02</c:v>
                </c:pt>
                <c:pt idx="102047">
                  <c:v>6.50E+02</c:v>
                </c:pt>
                <c:pt idx="102048">
                  <c:v>6.50E+02</c:v>
                </c:pt>
                <c:pt idx="102049">
                  <c:v>6.50E+02</c:v>
                </c:pt>
                <c:pt idx="102050">
                  <c:v>6.50E+02</c:v>
                </c:pt>
                <c:pt idx="102051">
                  <c:v>6.50E+02</c:v>
                </c:pt>
                <c:pt idx="102052">
                  <c:v>6.50E+02</c:v>
                </c:pt>
                <c:pt idx="102053">
                  <c:v>6.50E+02</c:v>
                </c:pt>
                <c:pt idx="102054">
                  <c:v>6.50E+02</c:v>
                </c:pt>
                <c:pt idx="102055">
                  <c:v>6.50E+02</c:v>
                </c:pt>
                <c:pt idx="102056">
                  <c:v>6.50E+02</c:v>
                </c:pt>
                <c:pt idx="102057">
                  <c:v>6.50E+02</c:v>
                </c:pt>
                <c:pt idx="102058">
                  <c:v>6.50E+02</c:v>
                </c:pt>
                <c:pt idx="102059">
                  <c:v>6.50E+02</c:v>
                </c:pt>
                <c:pt idx="102060">
                  <c:v>6.50E+02</c:v>
                </c:pt>
                <c:pt idx="102061">
                  <c:v>6.50E+02</c:v>
                </c:pt>
                <c:pt idx="102062">
                  <c:v>6.50E+02</c:v>
                </c:pt>
                <c:pt idx="102063">
                  <c:v>6.50E+02</c:v>
                </c:pt>
                <c:pt idx="102064">
                  <c:v>6.50E+02</c:v>
                </c:pt>
                <c:pt idx="102065">
                  <c:v>6.50E+02</c:v>
                </c:pt>
                <c:pt idx="102066">
                  <c:v>6.50E+02</c:v>
                </c:pt>
                <c:pt idx="102067">
                  <c:v>6.50E+02</c:v>
                </c:pt>
                <c:pt idx="102068">
                  <c:v>6.50E+02</c:v>
                </c:pt>
                <c:pt idx="102069">
                  <c:v>6.50E+02</c:v>
                </c:pt>
                <c:pt idx="102070">
                  <c:v>6.50E+02</c:v>
                </c:pt>
                <c:pt idx="102071">
                  <c:v>6.50E+02</c:v>
                </c:pt>
                <c:pt idx="102072">
                  <c:v>6.50E+02</c:v>
                </c:pt>
                <c:pt idx="102073">
                  <c:v>6.50E+02</c:v>
                </c:pt>
                <c:pt idx="102074">
                  <c:v>6.50E+02</c:v>
                </c:pt>
                <c:pt idx="102075">
                  <c:v>6.50E+02</c:v>
                </c:pt>
                <c:pt idx="102076">
                  <c:v>6.50E+02</c:v>
                </c:pt>
                <c:pt idx="102077">
                  <c:v>6.50E+02</c:v>
                </c:pt>
                <c:pt idx="102078">
                  <c:v>6.50E+02</c:v>
                </c:pt>
                <c:pt idx="102079">
                  <c:v>6.50E+02</c:v>
                </c:pt>
                <c:pt idx="102080">
                  <c:v>6.50E+02</c:v>
                </c:pt>
                <c:pt idx="102081">
                  <c:v>6.50E+02</c:v>
                </c:pt>
                <c:pt idx="102082">
                  <c:v>6.50E+02</c:v>
                </c:pt>
                <c:pt idx="102083">
                  <c:v>6.50E+02</c:v>
                </c:pt>
                <c:pt idx="102084">
                  <c:v>6.50E+02</c:v>
                </c:pt>
                <c:pt idx="102085">
                  <c:v>6.50E+02</c:v>
                </c:pt>
                <c:pt idx="102086">
                  <c:v>6.50E+02</c:v>
                </c:pt>
                <c:pt idx="102087">
                  <c:v>6.50E+02</c:v>
                </c:pt>
                <c:pt idx="102088">
                  <c:v>6.50E+02</c:v>
                </c:pt>
                <c:pt idx="102089">
                  <c:v>6.50E+02</c:v>
                </c:pt>
                <c:pt idx="102090">
                  <c:v>6.50E+02</c:v>
                </c:pt>
                <c:pt idx="102091">
                  <c:v>6.50E+02</c:v>
                </c:pt>
                <c:pt idx="102092">
                  <c:v>6.50E+02</c:v>
                </c:pt>
                <c:pt idx="102093">
                  <c:v>6.50E+02</c:v>
                </c:pt>
                <c:pt idx="102094">
                  <c:v>6.50E+02</c:v>
                </c:pt>
                <c:pt idx="102095">
                  <c:v>6.50E+02</c:v>
                </c:pt>
                <c:pt idx="102096">
                  <c:v>6.50E+02</c:v>
                </c:pt>
                <c:pt idx="102097">
                  <c:v>6.50E+02</c:v>
                </c:pt>
                <c:pt idx="102098">
                  <c:v>6.50E+02</c:v>
                </c:pt>
                <c:pt idx="102099">
                  <c:v>6.50E+02</c:v>
                </c:pt>
                <c:pt idx="102100">
                  <c:v>6.50E+02</c:v>
                </c:pt>
                <c:pt idx="102101">
                  <c:v>6.50E+02</c:v>
                </c:pt>
                <c:pt idx="102102">
                  <c:v>6.50E+02</c:v>
                </c:pt>
                <c:pt idx="102103">
                  <c:v>6.50E+02</c:v>
                </c:pt>
                <c:pt idx="102104">
                  <c:v>6.50E+02</c:v>
                </c:pt>
                <c:pt idx="102105">
                  <c:v>6.50E+02</c:v>
                </c:pt>
                <c:pt idx="102106">
                  <c:v>6.50E+02</c:v>
                </c:pt>
                <c:pt idx="102107">
                  <c:v>6.50E+02</c:v>
                </c:pt>
                <c:pt idx="102108">
                  <c:v>6.50E+02</c:v>
                </c:pt>
                <c:pt idx="102109">
                  <c:v>6.50E+02</c:v>
                </c:pt>
                <c:pt idx="102110">
                  <c:v>6.50E+02</c:v>
                </c:pt>
                <c:pt idx="102111">
                  <c:v>6.50E+02</c:v>
                </c:pt>
                <c:pt idx="102112">
                  <c:v>6.50E+02</c:v>
                </c:pt>
                <c:pt idx="102113">
                  <c:v>6.50E+02</c:v>
                </c:pt>
                <c:pt idx="102114">
                  <c:v>6.50E+02</c:v>
                </c:pt>
                <c:pt idx="102115">
                  <c:v>6.50E+02</c:v>
                </c:pt>
                <c:pt idx="102116">
                  <c:v>6.50E+02</c:v>
                </c:pt>
                <c:pt idx="102117">
                  <c:v>6.50E+02</c:v>
                </c:pt>
                <c:pt idx="102118">
                  <c:v>6.50E+02</c:v>
                </c:pt>
                <c:pt idx="102119">
                  <c:v>6.50E+02</c:v>
                </c:pt>
                <c:pt idx="102120">
                  <c:v>6.50E+02</c:v>
                </c:pt>
                <c:pt idx="102121">
                  <c:v>6.50E+02</c:v>
                </c:pt>
                <c:pt idx="102122">
                  <c:v>6.50E+02</c:v>
                </c:pt>
                <c:pt idx="102123">
                  <c:v>6.50E+02</c:v>
                </c:pt>
                <c:pt idx="102124">
                  <c:v>6.50E+02</c:v>
                </c:pt>
                <c:pt idx="102125">
                  <c:v>6.50E+02</c:v>
                </c:pt>
                <c:pt idx="102126">
                  <c:v>6.50E+02</c:v>
                </c:pt>
                <c:pt idx="102127">
                  <c:v>6.50E+02</c:v>
                </c:pt>
                <c:pt idx="102128">
                  <c:v>6.50E+02</c:v>
                </c:pt>
                <c:pt idx="102129">
                  <c:v>6.50E+02</c:v>
                </c:pt>
                <c:pt idx="102130">
                  <c:v>6.50E+02</c:v>
                </c:pt>
                <c:pt idx="102131">
                  <c:v>6.50E+02</c:v>
                </c:pt>
                <c:pt idx="102132">
                  <c:v>6.50E+02</c:v>
                </c:pt>
                <c:pt idx="102133">
                  <c:v>6.50E+02</c:v>
                </c:pt>
                <c:pt idx="102134">
                  <c:v>6.50E+02</c:v>
                </c:pt>
                <c:pt idx="102135">
                  <c:v>6.50E+02</c:v>
                </c:pt>
                <c:pt idx="102136">
                  <c:v>6.50E+02</c:v>
                </c:pt>
                <c:pt idx="102137">
                  <c:v>6.50E+02</c:v>
                </c:pt>
                <c:pt idx="102138">
                  <c:v>6.50E+02</c:v>
                </c:pt>
                <c:pt idx="102139">
                  <c:v>6.50E+02</c:v>
                </c:pt>
                <c:pt idx="102140">
                  <c:v>6.50E+02</c:v>
                </c:pt>
                <c:pt idx="102141">
                  <c:v>6.50E+02</c:v>
                </c:pt>
                <c:pt idx="102142">
                  <c:v>6.50E+02</c:v>
                </c:pt>
                <c:pt idx="102143">
                  <c:v>6.50E+02</c:v>
                </c:pt>
                <c:pt idx="102144">
                  <c:v>6.50E+02</c:v>
                </c:pt>
                <c:pt idx="102145">
                  <c:v>6.50E+02</c:v>
                </c:pt>
                <c:pt idx="102146">
                  <c:v>6.50E+02</c:v>
                </c:pt>
                <c:pt idx="102147">
                  <c:v>6.50E+02</c:v>
                </c:pt>
                <c:pt idx="102148">
                  <c:v>6.50E+02</c:v>
                </c:pt>
                <c:pt idx="102149">
                  <c:v>6.50E+02</c:v>
                </c:pt>
                <c:pt idx="102150">
                  <c:v>6.50E+02</c:v>
                </c:pt>
                <c:pt idx="102151">
                  <c:v>6.50E+02</c:v>
                </c:pt>
                <c:pt idx="102152">
                  <c:v>6.50E+02</c:v>
                </c:pt>
                <c:pt idx="102153">
                  <c:v>6.50E+02</c:v>
                </c:pt>
                <c:pt idx="102154">
                  <c:v>6.50E+02</c:v>
                </c:pt>
                <c:pt idx="102155">
                  <c:v>6.50E+02</c:v>
                </c:pt>
                <c:pt idx="102156">
                  <c:v>6.50E+02</c:v>
                </c:pt>
                <c:pt idx="102157">
                  <c:v>6.50E+02</c:v>
                </c:pt>
                <c:pt idx="102158">
                  <c:v>6.50E+02</c:v>
                </c:pt>
                <c:pt idx="102159">
                  <c:v>6.50E+02</c:v>
                </c:pt>
                <c:pt idx="102160">
                  <c:v>6.50E+02</c:v>
                </c:pt>
                <c:pt idx="102161">
                  <c:v>6.50E+02</c:v>
                </c:pt>
                <c:pt idx="102162">
                  <c:v>6.50E+02</c:v>
                </c:pt>
                <c:pt idx="102163">
                  <c:v>6.50E+02</c:v>
                </c:pt>
                <c:pt idx="102164">
                  <c:v>6.50E+02</c:v>
                </c:pt>
                <c:pt idx="102165">
                  <c:v>6.50E+02</c:v>
                </c:pt>
                <c:pt idx="102166">
                  <c:v>6.50E+02</c:v>
                </c:pt>
                <c:pt idx="102167">
                  <c:v>6.50E+02</c:v>
                </c:pt>
                <c:pt idx="102168">
                  <c:v>6.50E+02</c:v>
                </c:pt>
                <c:pt idx="102169">
                  <c:v>6.50E+02</c:v>
                </c:pt>
                <c:pt idx="102170">
                  <c:v>6.50E+02</c:v>
                </c:pt>
                <c:pt idx="102171">
                  <c:v>6.50E+02</c:v>
                </c:pt>
                <c:pt idx="102172">
                  <c:v>6.50E+02</c:v>
                </c:pt>
                <c:pt idx="102173">
                  <c:v>6.50E+02</c:v>
                </c:pt>
                <c:pt idx="102174">
                  <c:v>6.50E+02</c:v>
                </c:pt>
                <c:pt idx="102175">
                  <c:v>6.50E+02</c:v>
                </c:pt>
                <c:pt idx="102176">
                  <c:v>6.50E+02</c:v>
                </c:pt>
                <c:pt idx="102177">
                  <c:v>6.50E+02</c:v>
                </c:pt>
                <c:pt idx="102178">
                  <c:v>6.50E+02</c:v>
                </c:pt>
                <c:pt idx="102179">
                  <c:v>6.50E+02</c:v>
                </c:pt>
                <c:pt idx="102180">
                  <c:v>6.50E+02</c:v>
                </c:pt>
                <c:pt idx="102181">
                  <c:v>6.50E+02</c:v>
                </c:pt>
                <c:pt idx="102182">
                  <c:v>6.50E+02</c:v>
                </c:pt>
                <c:pt idx="102183">
                  <c:v>6.50E+02</c:v>
                </c:pt>
                <c:pt idx="102184">
                  <c:v>6.50E+02</c:v>
                </c:pt>
                <c:pt idx="102185">
                  <c:v>6.50E+02</c:v>
                </c:pt>
                <c:pt idx="102186">
                  <c:v>6.50E+02</c:v>
                </c:pt>
                <c:pt idx="102187">
                  <c:v>6.50E+02</c:v>
                </c:pt>
                <c:pt idx="102188">
                  <c:v>6.50E+02</c:v>
                </c:pt>
                <c:pt idx="102189">
                  <c:v>6.50E+02</c:v>
                </c:pt>
                <c:pt idx="102190">
                  <c:v>6.50E+02</c:v>
                </c:pt>
                <c:pt idx="102191">
                  <c:v>6.50E+02</c:v>
                </c:pt>
                <c:pt idx="102192">
                  <c:v>6.50E+02</c:v>
                </c:pt>
                <c:pt idx="102193">
                  <c:v>6.50E+02</c:v>
                </c:pt>
                <c:pt idx="102194">
                  <c:v>6.50E+02</c:v>
                </c:pt>
                <c:pt idx="102195">
                  <c:v>6.50E+02</c:v>
                </c:pt>
                <c:pt idx="102196">
                  <c:v>6.50E+02</c:v>
                </c:pt>
                <c:pt idx="102197">
                  <c:v>6.50E+02</c:v>
                </c:pt>
                <c:pt idx="102198">
                  <c:v>6.50E+02</c:v>
                </c:pt>
                <c:pt idx="102199">
                  <c:v>6.50E+02</c:v>
                </c:pt>
                <c:pt idx="102200">
                  <c:v>6.50E+02</c:v>
                </c:pt>
                <c:pt idx="102201">
                  <c:v>6.50E+02</c:v>
                </c:pt>
                <c:pt idx="102202">
                  <c:v>6.50E+02</c:v>
                </c:pt>
                <c:pt idx="102203">
                  <c:v>6.50E+02</c:v>
                </c:pt>
                <c:pt idx="102204">
                  <c:v>6.50E+02</c:v>
                </c:pt>
                <c:pt idx="102205">
                  <c:v>6.50E+02</c:v>
                </c:pt>
                <c:pt idx="102206">
                  <c:v>6.50E+02</c:v>
                </c:pt>
                <c:pt idx="102207">
                  <c:v>6.50E+02</c:v>
                </c:pt>
                <c:pt idx="102208">
                  <c:v>6.50E+02</c:v>
                </c:pt>
                <c:pt idx="102209">
                  <c:v>6.50E+02</c:v>
                </c:pt>
                <c:pt idx="102210">
                  <c:v>6.50E+02</c:v>
                </c:pt>
                <c:pt idx="102211">
                  <c:v>6.50E+02</c:v>
                </c:pt>
                <c:pt idx="102212">
                  <c:v>6.50E+02</c:v>
                </c:pt>
                <c:pt idx="102213">
                  <c:v>6.50E+02</c:v>
                </c:pt>
                <c:pt idx="102214">
                  <c:v>6.50E+02</c:v>
                </c:pt>
                <c:pt idx="102215">
                  <c:v>6.50E+02</c:v>
                </c:pt>
                <c:pt idx="102216">
                  <c:v>6.50E+02</c:v>
                </c:pt>
                <c:pt idx="102217">
                  <c:v>6.50E+02</c:v>
                </c:pt>
                <c:pt idx="102218">
                  <c:v>6.50E+02</c:v>
                </c:pt>
                <c:pt idx="102219">
                  <c:v>6.50E+02</c:v>
                </c:pt>
                <c:pt idx="102220">
                  <c:v>6.50E+02</c:v>
                </c:pt>
                <c:pt idx="102221">
                  <c:v>6.50E+02</c:v>
                </c:pt>
                <c:pt idx="102222">
                  <c:v>6.50E+02</c:v>
                </c:pt>
                <c:pt idx="102223">
                  <c:v>6.50E+02</c:v>
                </c:pt>
                <c:pt idx="102224">
                  <c:v>6.50E+02</c:v>
                </c:pt>
                <c:pt idx="102225">
                  <c:v>6.50E+02</c:v>
                </c:pt>
                <c:pt idx="102226">
                  <c:v>6.50E+02</c:v>
                </c:pt>
                <c:pt idx="102227">
                  <c:v>6.50E+02</c:v>
                </c:pt>
                <c:pt idx="102228">
                  <c:v>6.50E+02</c:v>
                </c:pt>
                <c:pt idx="102229">
                  <c:v>6.50E+02</c:v>
                </c:pt>
                <c:pt idx="102230">
                  <c:v>6.50E+02</c:v>
                </c:pt>
                <c:pt idx="102231">
                  <c:v>6.50E+02</c:v>
                </c:pt>
                <c:pt idx="102232">
                  <c:v>6.50E+02</c:v>
                </c:pt>
                <c:pt idx="102233">
                  <c:v>6.50E+02</c:v>
                </c:pt>
                <c:pt idx="102234">
                  <c:v>6.50E+02</c:v>
                </c:pt>
                <c:pt idx="102235">
                  <c:v>6.50E+02</c:v>
                </c:pt>
                <c:pt idx="102236">
                  <c:v>6.50E+02</c:v>
                </c:pt>
                <c:pt idx="102237">
                  <c:v>6.50E+02</c:v>
                </c:pt>
                <c:pt idx="102238">
                  <c:v>6.50E+02</c:v>
                </c:pt>
                <c:pt idx="102239">
                  <c:v>6.50E+02</c:v>
                </c:pt>
                <c:pt idx="102240">
                  <c:v>6.50E+02</c:v>
                </c:pt>
                <c:pt idx="102241">
                  <c:v>6.50E+02</c:v>
                </c:pt>
                <c:pt idx="102242">
                  <c:v>6.50E+02</c:v>
                </c:pt>
                <c:pt idx="102243">
                  <c:v>6.50E+02</c:v>
                </c:pt>
                <c:pt idx="102244">
                  <c:v>6.50E+02</c:v>
                </c:pt>
                <c:pt idx="102245">
                  <c:v>6.50E+02</c:v>
                </c:pt>
                <c:pt idx="102246">
                  <c:v>6.50E+02</c:v>
                </c:pt>
                <c:pt idx="102247">
                  <c:v>6.50E+02</c:v>
                </c:pt>
                <c:pt idx="102248">
                  <c:v>6.50E+02</c:v>
                </c:pt>
                <c:pt idx="102249">
                  <c:v>6.50E+02</c:v>
                </c:pt>
                <c:pt idx="102250">
                  <c:v>6.50E+02</c:v>
                </c:pt>
                <c:pt idx="102251">
                  <c:v>6.50E+02</c:v>
                </c:pt>
                <c:pt idx="102252">
                  <c:v>6.50E+02</c:v>
                </c:pt>
                <c:pt idx="102253">
                  <c:v>6.50E+02</c:v>
                </c:pt>
                <c:pt idx="102254">
                  <c:v>6.50E+02</c:v>
                </c:pt>
                <c:pt idx="102255">
                  <c:v>6.50E+02</c:v>
                </c:pt>
                <c:pt idx="102256">
                  <c:v>6.50E+02</c:v>
                </c:pt>
                <c:pt idx="102257">
                  <c:v>6.50E+02</c:v>
                </c:pt>
                <c:pt idx="102258">
                  <c:v>6.50E+02</c:v>
                </c:pt>
                <c:pt idx="102259">
                  <c:v>6.50E+02</c:v>
                </c:pt>
                <c:pt idx="102260">
                  <c:v>6.50E+02</c:v>
                </c:pt>
                <c:pt idx="102261">
                  <c:v>6.50E+02</c:v>
                </c:pt>
                <c:pt idx="102262">
                  <c:v>6.50E+02</c:v>
                </c:pt>
                <c:pt idx="102263">
                  <c:v>6.50E+02</c:v>
                </c:pt>
                <c:pt idx="102264">
                  <c:v>6.50E+02</c:v>
                </c:pt>
                <c:pt idx="102265">
                  <c:v>6.50E+02</c:v>
                </c:pt>
                <c:pt idx="102266">
                  <c:v>6.50E+02</c:v>
                </c:pt>
                <c:pt idx="102267">
                  <c:v>6.50E+02</c:v>
                </c:pt>
                <c:pt idx="102268">
                  <c:v>6.50E+02</c:v>
                </c:pt>
                <c:pt idx="102269">
                  <c:v>6.50E+02</c:v>
                </c:pt>
                <c:pt idx="102270">
                  <c:v>6.50E+02</c:v>
                </c:pt>
                <c:pt idx="102271">
                  <c:v>6.50E+02</c:v>
                </c:pt>
                <c:pt idx="102272">
                  <c:v>6.50E+02</c:v>
                </c:pt>
                <c:pt idx="102273">
                  <c:v>6.50E+02</c:v>
                </c:pt>
                <c:pt idx="102274">
                  <c:v>6.50E+02</c:v>
                </c:pt>
                <c:pt idx="102275">
                  <c:v>6.50E+02</c:v>
                </c:pt>
                <c:pt idx="102276">
                  <c:v>6.50E+02</c:v>
                </c:pt>
                <c:pt idx="102277">
                  <c:v>6.50E+02</c:v>
                </c:pt>
                <c:pt idx="102278">
                  <c:v>6.50E+02</c:v>
                </c:pt>
                <c:pt idx="102279">
                  <c:v>6.50E+02</c:v>
                </c:pt>
                <c:pt idx="102280">
                  <c:v>6.50E+02</c:v>
                </c:pt>
                <c:pt idx="102281">
                  <c:v>6.50E+02</c:v>
                </c:pt>
                <c:pt idx="102282">
                  <c:v>6.50E+02</c:v>
                </c:pt>
                <c:pt idx="102283">
                  <c:v>6.50E+02</c:v>
                </c:pt>
                <c:pt idx="102284">
                  <c:v>6.50E+02</c:v>
                </c:pt>
                <c:pt idx="102285">
                  <c:v>6.50E+02</c:v>
                </c:pt>
                <c:pt idx="102286">
                  <c:v>6.50E+02</c:v>
                </c:pt>
                <c:pt idx="102287">
                  <c:v>6.50E+02</c:v>
                </c:pt>
                <c:pt idx="102288">
                  <c:v>6.50E+02</c:v>
                </c:pt>
                <c:pt idx="102289">
                  <c:v>6.50E+02</c:v>
                </c:pt>
                <c:pt idx="102290">
                  <c:v>6.50E+02</c:v>
                </c:pt>
                <c:pt idx="102291">
                  <c:v>6.50E+02</c:v>
                </c:pt>
                <c:pt idx="102292">
                  <c:v>6.50E+02</c:v>
                </c:pt>
                <c:pt idx="102293">
                  <c:v>6.50E+02</c:v>
                </c:pt>
                <c:pt idx="102294">
                  <c:v>6.50E+02</c:v>
                </c:pt>
                <c:pt idx="102295">
                  <c:v>6.50E+02</c:v>
                </c:pt>
                <c:pt idx="102296">
                  <c:v>6.50E+02</c:v>
                </c:pt>
                <c:pt idx="102297">
                  <c:v>6.50E+02</c:v>
                </c:pt>
                <c:pt idx="102298">
                  <c:v>6.50E+02</c:v>
                </c:pt>
                <c:pt idx="102299">
                  <c:v>6.50E+02</c:v>
                </c:pt>
                <c:pt idx="102300">
                  <c:v>6.50E+02</c:v>
                </c:pt>
                <c:pt idx="102301">
                  <c:v>6.50E+02</c:v>
                </c:pt>
                <c:pt idx="102302">
                  <c:v>6.50E+02</c:v>
                </c:pt>
                <c:pt idx="102303">
                  <c:v>6.50E+02</c:v>
                </c:pt>
                <c:pt idx="102304">
                  <c:v>6.50E+02</c:v>
                </c:pt>
                <c:pt idx="102305">
                  <c:v>6.50E+02</c:v>
                </c:pt>
                <c:pt idx="102306">
                  <c:v>6.50E+02</c:v>
                </c:pt>
                <c:pt idx="102307">
                  <c:v>6.50E+02</c:v>
                </c:pt>
                <c:pt idx="102308">
                  <c:v>6.50E+02</c:v>
                </c:pt>
                <c:pt idx="102309">
                  <c:v>6.50E+02</c:v>
                </c:pt>
                <c:pt idx="102310">
                  <c:v>6.50E+02</c:v>
                </c:pt>
                <c:pt idx="102311">
                  <c:v>6.50E+02</c:v>
                </c:pt>
                <c:pt idx="102312">
                  <c:v>6.50E+02</c:v>
                </c:pt>
                <c:pt idx="102313">
                  <c:v>6.50E+02</c:v>
                </c:pt>
                <c:pt idx="102314">
                  <c:v>6.50E+02</c:v>
                </c:pt>
                <c:pt idx="102315">
                  <c:v>6.50E+02</c:v>
                </c:pt>
                <c:pt idx="102316">
                  <c:v>6.50E+02</c:v>
                </c:pt>
                <c:pt idx="102317">
                  <c:v>6.50E+02</c:v>
                </c:pt>
                <c:pt idx="102318">
                  <c:v>6.50E+02</c:v>
                </c:pt>
                <c:pt idx="102319">
                  <c:v>6.50E+02</c:v>
                </c:pt>
                <c:pt idx="102320">
                  <c:v>6.50E+02</c:v>
                </c:pt>
                <c:pt idx="102321">
                  <c:v>6.50E+02</c:v>
                </c:pt>
                <c:pt idx="102322">
                  <c:v>6.50E+02</c:v>
                </c:pt>
                <c:pt idx="102323">
                  <c:v>6.50E+02</c:v>
                </c:pt>
                <c:pt idx="102324">
                  <c:v>6.50E+02</c:v>
                </c:pt>
                <c:pt idx="102325">
                  <c:v>6.50E+02</c:v>
                </c:pt>
                <c:pt idx="102326">
                  <c:v>6.50E+02</c:v>
                </c:pt>
                <c:pt idx="102327">
                  <c:v>6.50E+02</c:v>
                </c:pt>
                <c:pt idx="102328">
                  <c:v>6.50E+02</c:v>
                </c:pt>
                <c:pt idx="102329">
                  <c:v>6.50E+02</c:v>
                </c:pt>
                <c:pt idx="102330">
                  <c:v>6.50E+02</c:v>
                </c:pt>
                <c:pt idx="102331">
                  <c:v>6.50E+02</c:v>
                </c:pt>
                <c:pt idx="102332">
                  <c:v>6.50E+02</c:v>
                </c:pt>
                <c:pt idx="102333">
                  <c:v>6.50E+02</c:v>
                </c:pt>
                <c:pt idx="102334">
                  <c:v>6.50E+02</c:v>
                </c:pt>
                <c:pt idx="102335">
                  <c:v>6.50E+02</c:v>
                </c:pt>
                <c:pt idx="102336">
                  <c:v>6.50E+02</c:v>
                </c:pt>
                <c:pt idx="102337">
                  <c:v>6.50E+02</c:v>
                </c:pt>
                <c:pt idx="102338">
                  <c:v>6.50E+02</c:v>
                </c:pt>
                <c:pt idx="102339">
                  <c:v>6.50E+02</c:v>
                </c:pt>
                <c:pt idx="102340">
                  <c:v>6.50E+02</c:v>
                </c:pt>
                <c:pt idx="102341">
                  <c:v>6.50E+02</c:v>
                </c:pt>
                <c:pt idx="102342">
                  <c:v>6.50E+02</c:v>
                </c:pt>
                <c:pt idx="102343">
                  <c:v>6.50E+02</c:v>
                </c:pt>
                <c:pt idx="102344">
                  <c:v>6.50E+02</c:v>
                </c:pt>
                <c:pt idx="102345">
                  <c:v>6.50E+02</c:v>
                </c:pt>
                <c:pt idx="102346">
                  <c:v>6.50E+02</c:v>
                </c:pt>
                <c:pt idx="102347">
                  <c:v>6.50E+02</c:v>
                </c:pt>
                <c:pt idx="102348">
                  <c:v>6.50E+02</c:v>
                </c:pt>
                <c:pt idx="102349">
                  <c:v>6.50E+02</c:v>
                </c:pt>
                <c:pt idx="102350">
                  <c:v>6.50E+02</c:v>
                </c:pt>
                <c:pt idx="102351">
                  <c:v>6.50E+02</c:v>
                </c:pt>
                <c:pt idx="102352">
                  <c:v>6.50E+02</c:v>
                </c:pt>
                <c:pt idx="102353">
                  <c:v>6.50E+02</c:v>
                </c:pt>
                <c:pt idx="102354">
                  <c:v>6.50E+02</c:v>
                </c:pt>
                <c:pt idx="102355">
                  <c:v>6.50E+02</c:v>
                </c:pt>
                <c:pt idx="102356">
                  <c:v>6.50E+02</c:v>
                </c:pt>
                <c:pt idx="102357">
                  <c:v>6.50E+02</c:v>
                </c:pt>
                <c:pt idx="102358">
                  <c:v>6.50E+02</c:v>
                </c:pt>
                <c:pt idx="102359">
                  <c:v>6.50E+02</c:v>
                </c:pt>
                <c:pt idx="102360">
                  <c:v>6.50E+02</c:v>
                </c:pt>
                <c:pt idx="102361">
                  <c:v>6.50E+02</c:v>
                </c:pt>
                <c:pt idx="102362">
                  <c:v>6.50E+02</c:v>
                </c:pt>
                <c:pt idx="102363">
                  <c:v>6.50E+02</c:v>
                </c:pt>
                <c:pt idx="102364">
                  <c:v>6.50E+02</c:v>
                </c:pt>
                <c:pt idx="102365">
                  <c:v>6.50E+02</c:v>
                </c:pt>
                <c:pt idx="102366">
                  <c:v>6.50E+02</c:v>
                </c:pt>
                <c:pt idx="102367">
                  <c:v>6.50E+02</c:v>
                </c:pt>
                <c:pt idx="102368">
                  <c:v>6.50E+02</c:v>
                </c:pt>
                <c:pt idx="102369">
                  <c:v>6.50E+02</c:v>
                </c:pt>
                <c:pt idx="102370">
                  <c:v>6.50E+02</c:v>
                </c:pt>
                <c:pt idx="102371">
                  <c:v>6.50E+02</c:v>
                </c:pt>
                <c:pt idx="102372">
                  <c:v>6.50E+02</c:v>
                </c:pt>
                <c:pt idx="102373">
                  <c:v>6.50E+02</c:v>
                </c:pt>
                <c:pt idx="102374">
                  <c:v>6.50E+02</c:v>
                </c:pt>
                <c:pt idx="102375">
                  <c:v>6.50E+02</c:v>
                </c:pt>
                <c:pt idx="102376">
                  <c:v>6.50E+02</c:v>
                </c:pt>
                <c:pt idx="102377">
                  <c:v>6.50E+02</c:v>
                </c:pt>
                <c:pt idx="102378">
                  <c:v>6.50E+02</c:v>
                </c:pt>
                <c:pt idx="102379">
                  <c:v>6.50E+02</c:v>
                </c:pt>
                <c:pt idx="102380">
                  <c:v>6.50E+02</c:v>
                </c:pt>
                <c:pt idx="102381">
                  <c:v>6.50E+02</c:v>
                </c:pt>
                <c:pt idx="102382">
                  <c:v>6.50E+02</c:v>
                </c:pt>
                <c:pt idx="102383">
                  <c:v>6.50E+02</c:v>
                </c:pt>
                <c:pt idx="102384">
                  <c:v>6.50E+02</c:v>
                </c:pt>
                <c:pt idx="102385">
                  <c:v>6.50E+02</c:v>
                </c:pt>
                <c:pt idx="102386">
                  <c:v>6.50E+02</c:v>
                </c:pt>
                <c:pt idx="102387">
                  <c:v>6.50E+02</c:v>
                </c:pt>
                <c:pt idx="102388">
                  <c:v>6.50E+02</c:v>
                </c:pt>
                <c:pt idx="102389">
                  <c:v>6.50E+02</c:v>
                </c:pt>
                <c:pt idx="102390">
                  <c:v>6.50E+02</c:v>
                </c:pt>
                <c:pt idx="102391">
                  <c:v>6.50E+02</c:v>
                </c:pt>
                <c:pt idx="102392">
                  <c:v>6.50E+02</c:v>
                </c:pt>
                <c:pt idx="102393">
                  <c:v>6.50E+02</c:v>
                </c:pt>
                <c:pt idx="102394">
                  <c:v>6.50E+02</c:v>
                </c:pt>
                <c:pt idx="102395">
                  <c:v>6.50E+02</c:v>
                </c:pt>
                <c:pt idx="102396">
                  <c:v>6.50E+02</c:v>
                </c:pt>
                <c:pt idx="102397">
                  <c:v>6.50E+02</c:v>
                </c:pt>
                <c:pt idx="102398">
                  <c:v>6.50E+02</c:v>
                </c:pt>
                <c:pt idx="102399">
                  <c:v>6.50E+02</c:v>
                </c:pt>
                <c:pt idx="102400">
                  <c:v>6.50E+02</c:v>
                </c:pt>
                <c:pt idx="102401">
                  <c:v>6.50E+02</c:v>
                </c:pt>
                <c:pt idx="102402">
                  <c:v>6.50E+02</c:v>
                </c:pt>
                <c:pt idx="102403">
                  <c:v>6.50E+02</c:v>
                </c:pt>
                <c:pt idx="102404">
                  <c:v>6.50E+02</c:v>
                </c:pt>
                <c:pt idx="102405">
                  <c:v>6.50E+02</c:v>
                </c:pt>
                <c:pt idx="102406">
                  <c:v>6.50E+02</c:v>
                </c:pt>
                <c:pt idx="102407">
                  <c:v>6.50E+02</c:v>
                </c:pt>
                <c:pt idx="102408">
                  <c:v>6.50E+02</c:v>
                </c:pt>
                <c:pt idx="102409">
                  <c:v>6.50E+02</c:v>
                </c:pt>
                <c:pt idx="102410">
                  <c:v>6.50E+02</c:v>
                </c:pt>
                <c:pt idx="102411">
                  <c:v>6.50E+02</c:v>
                </c:pt>
                <c:pt idx="102412">
                  <c:v>6.50E+02</c:v>
                </c:pt>
                <c:pt idx="102413">
                  <c:v>6.50E+02</c:v>
                </c:pt>
                <c:pt idx="102414">
                  <c:v>6.50E+02</c:v>
                </c:pt>
                <c:pt idx="102415">
                  <c:v>6.50E+02</c:v>
                </c:pt>
                <c:pt idx="102416">
                  <c:v>6.50E+02</c:v>
                </c:pt>
                <c:pt idx="102417">
                  <c:v>6.50E+02</c:v>
                </c:pt>
                <c:pt idx="102418">
                  <c:v>6.50E+02</c:v>
                </c:pt>
                <c:pt idx="102419">
                  <c:v>6.50E+02</c:v>
                </c:pt>
                <c:pt idx="102420">
                  <c:v>6.50E+02</c:v>
                </c:pt>
                <c:pt idx="102421">
                  <c:v>6.50E+02</c:v>
                </c:pt>
                <c:pt idx="102422">
                  <c:v>6.50E+02</c:v>
                </c:pt>
                <c:pt idx="102423">
                  <c:v>6.50E+02</c:v>
                </c:pt>
                <c:pt idx="102424">
                  <c:v>6.50E+02</c:v>
                </c:pt>
                <c:pt idx="102425">
                  <c:v>6.50E+02</c:v>
                </c:pt>
                <c:pt idx="102426">
                  <c:v>6.50E+02</c:v>
                </c:pt>
                <c:pt idx="102427">
                  <c:v>6.50E+02</c:v>
                </c:pt>
                <c:pt idx="102428">
                  <c:v>6.50E+02</c:v>
                </c:pt>
                <c:pt idx="102429">
                  <c:v>6.50E+02</c:v>
                </c:pt>
                <c:pt idx="102430">
                  <c:v>6.50E+02</c:v>
                </c:pt>
                <c:pt idx="102431">
                  <c:v>6.50E+02</c:v>
                </c:pt>
                <c:pt idx="102432">
                  <c:v>6.50E+02</c:v>
                </c:pt>
                <c:pt idx="102433">
                  <c:v>6.50E+02</c:v>
                </c:pt>
                <c:pt idx="102434">
                  <c:v>6.50E+02</c:v>
                </c:pt>
                <c:pt idx="102435">
                  <c:v>6.50E+02</c:v>
                </c:pt>
                <c:pt idx="102436">
                  <c:v>6.50E+02</c:v>
                </c:pt>
                <c:pt idx="102437">
                  <c:v>6.50E+02</c:v>
                </c:pt>
                <c:pt idx="102438">
                  <c:v>6.50E+02</c:v>
                </c:pt>
                <c:pt idx="102439">
                  <c:v>6.50E+02</c:v>
                </c:pt>
                <c:pt idx="102440">
                  <c:v>6.50E+02</c:v>
                </c:pt>
                <c:pt idx="102441">
                  <c:v>6.50E+02</c:v>
                </c:pt>
                <c:pt idx="102442">
                  <c:v>6.50E+02</c:v>
                </c:pt>
                <c:pt idx="102443">
                  <c:v>6.50E+02</c:v>
                </c:pt>
                <c:pt idx="102444">
                  <c:v>6.50E+02</c:v>
                </c:pt>
                <c:pt idx="102445">
                  <c:v>6.50E+02</c:v>
                </c:pt>
                <c:pt idx="102446">
                  <c:v>6.50E+02</c:v>
                </c:pt>
                <c:pt idx="102447">
                  <c:v>6.50E+02</c:v>
                </c:pt>
                <c:pt idx="102448">
                  <c:v>6.50E+02</c:v>
                </c:pt>
                <c:pt idx="102449">
                  <c:v>6.50E+02</c:v>
                </c:pt>
                <c:pt idx="102450">
                  <c:v>6.50E+02</c:v>
                </c:pt>
                <c:pt idx="102451">
                  <c:v>6.50E+02</c:v>
                </c:pt>
                <c:pt idx="102452">
                  <c:v>6.50E+02</c:v>
                </c:pt>
                <c:pt idx="102453">
                  <c:v>6.50E+02</c:v>
                </c:pt>
                <c:pt idx="102454">
                  <c:v>6.50E+02</c:v>
                </c:pt>
                <c:pt idx="102455">
                  <c:v>6.50E+02</c:v>
                </c:pt>
                <c:pt idx="102456">
                  <c:v>6.50E+02</c:v>
                </c:pt>
                <c:pt idx="102457">
                  <c:v>6.50E+02</c:v>
                </c:pt>
                <c:pt idx="102458">
                  <c:v>6.50E+02</c:v>
                </c:pt>
                <c:pt idx="102459">
                  <c:v>6.50E+02</c:v>
                </c:pt>
                <c:pt idx="102460">
                  <c:v>6.50E+02</c:v>
                </c:pt>
                <c:pt idx="102461">
                  <c:v>6.50E+02</c:v>
                </c:pt>
                <c:pt idx="102462">
                  <c:v>6.50E+02</c:v>
                </c:pt>
                <c:pt idx="102463">
                  <c:v>6.50E+02</c:v>
                </c:pt>
                <c:pt idx="102464">
                  <c:v>6.50E+02</c:v>
                </c:pt>
                <c:pt idx="102465">
                  <c:v>6.50E+02</c:v>
                </c:pt>
                <c:pt idx="102466">
                  <c:v>6.50E+02</c:v>
                </c:pt>
                <c:pt idx="102467">
                  <c:v>6.50E+02</c:v>
                </c:pt>
                <c:pt idx="102468">
                  <c:v>6.50E+02</c:v>
                </c:pt>
                <c:pt idx="102469">
                  <c:v>6.50E+02</c:v>
                </c:pt>
                <c:pt idx="102470">
                  <c:v>6.50E+02</c:v>
                </c:pt>
                <c:pt idx="102471">
                  <c:v>6.50E+02</c:v>
                </c:pt>
                <c:pt idx="102472">
                  <c:v>6.50E+02</c:v>
                </c:pt>
                <c:pt idx="102473">
                  <c:v>6.50E+02</c:v>
                </c:pt>
                <c:pt idx="102474">
                  <c:v>6.50E+02</c:v>
                </c:pt>
                <c:pt idx="102475">
                  <c:v>6.50E+02</c:v>
                </c:pt>
                <c:pt idx="102476">
                  <c:v>6.50E+02</c:v>
                </c:pt>
                <c:pt idx="102477">
                  <c:v>6.50E+02</c:v>
                </c:pt>
                <c:pt idx="102478">
                  <c:v>6.50E+02</c:v>
                </c:pt>
                <c:pt idx="102479">
                  <c:v>6.50E+02</c:v>
                </c:pt>
                <c:pt idx="102480">
                  <c:v>6.50E+02</c:v>
                </c:pt>
                <c:pt idx="102481">
                  <c:v>6.50E+02</c:v>
                </c:pt>
                <c:pt idx="102482">
                  <c:v>6.50E+02</c:v>
                </c:pt>
                <c:pt idx="102483">
                  <c:v>6.50E+02</c:v>
                </c:pt>
                <c:pt idx="102484">
                  <c:v>6.50E+02</c:v>
                </c:pt>
                <c:pt idx="102485">
                  <c:v>6.50E+02</c:v>
                </c:pt>
                <c:pt idx="102486">
                  <c:v>6.50E+02</c:v>
                </c:pt>
                <c:pt idx="102487">
                  <c:v>6.50E+02</c:v>
                </c:pt>
                <c:pt idx="102488">
                  <c:v>6.50E+02</c:v>
                </c:pt>
                <c:pt idx="102489">
                  <c:v>6.50E+02</c:v>
                </c:pt>
                <c:pt idx="102490">
                  <c:v>6.50E+02</c:v>
                </c:pt>
                <c:pt idx="102491">
                  <c:v>6.50E+02</c:v>
                </c:pt>
                <c:pt idx="102492">
                  <c:v>6.50E+02</c:v>
                </c:pt>
                <c:pt idx="102493">
                  <c:v>6.50E+02</c:v>
                </c:pt>
                <c:pt idx="102494">
                  <c:v>6.50E+02</c:v>
                </c:pt>
                <c:pt idx="102495">
                  <c:v>6.50E+02</c:v>
                </c:pt>
                <c:pt idx="102496">
                  <c:v>6.50E+02</c:v>
                </c:pt>
                <c:pt idx="102497">
                  <c:v>6.50E+02</c:v>
                </c:pt>
                <c:pt idx="102498">
                  <c:v>6.50E+02</c:v>
                </c:pt>
                <c:pt idx="102499">
                  <c:v>6.50E+02</c:v>
                </c:pt>
                <c:pt idx="102500">
                  <c:v>6.50E+02</c:v>
                </c:pt>
                <c:pt idx="102501">
                  <c:v>6.50E+02</c:v>
                </c:pt>
                <c:pt idx="102502">
                  <c:v>6.50E+02</c:v>
                </c:pt>
                <c:pt idx="102503">
                  <c:v>6.50E+02</c:v>
                </c:pt>
                <c:pt idx="102504">
                  <c:v>6.50E+02</c:v>
                </c:pt>
                <c:pt idx="102505">
                  <c:v>6.50E+02</c:v>
                </c:pt>
                <c:pt idx="102506">
                  <c:v>6.50E+02</c:v>
                </c:pt>
                <c:pt idx="102507">
                  <c:v>6.50E+02</c:v>
                </c:pt>
                <c:pt idx="102508">
                  <c:v>6.50E+02</c:v>
                </c:pt>
                <c:pt idx="102509">
                  <c:v>6.50E+02</c:v>
                </c:pt>
                <c:pt idx="102510">
                  <c:v>6.50E+02</c:v>
                </c:pt>
                <c:pt idx="102511">
                  <c:v>6.50E+02</c:v>
                </c:pt>
                <c:pt idx="102512">
                  <c:v>6.50E+02</c:v>
                </c:pt>
                <c:pt idx="102513">
                  <c:v>6.50E+02</c:v>
                </c:pt>
                <c:pt idx="102514">
                  <c:v>6.50E+02</c:v>
                </c:pt>
                <c:pt idx="102515">
                  <c:v>6.50E+02</c:v>
                </c:pt>
                <c:pt idx="102516">
                  <c:v>6.50E+02</c:v>
                </c:pt>
                <c:pt idx="102517">
                  <c:v>6.50E+02</c:v>
                </c:pt>
                <c:pt idx="102518">
                  <c:v>6.50E+02</c:v>
                </c:pt>
                <c:pt idx="102519">
                  <c:v>6.50E+02</c:v>
                </c:pt>
                <c:pt idx="102520">
                  <c:v>6.50E+02</c:v>
                </c:pt>
                <c:pt idx="102521">
                  <c:v>6.50E+02</c:v>
                </c:pt>
                <c:pt idx="102522">
                  <c:v>6.50E+02</c:v>
                </c:pt>
                <c:pt idx="102523">
                  <c:v>6.50E+02</c:v>
                </c:pt>
                <c:pt idx="102524">
                  <c:v>6.50E+02</c:v>
                </c:pt>
                <c:pt idx="102525">
                  <c:v>6.50E+02</c:v>
                </c:pt>
                <c:pt idx="102526">
                  <c:v>6.50E+02</c:v>
                </c:pt>
                <c:pt idx="102527">
                  <c:v>6.50E+02</c:v>
                </c:pt>
                <c:pt idx="102528">
                  <c:v>6.50E+02</c:v>
                </c:pt>
                <c:pt idx="102529">
                  <c:v>6.50E+02</c:v>
                </c:pt>
                <c:pt idx="102530">
                  <c:v>6.50E+02</c:v>
                </c:pt>
                <c:pt idx="102531">
                  <c:v>6.50E+02</c:v>
                </c:pt>
                <c:pt idx="102532">
                  <c:v>6.50E+02</c:v>
                </c:pt>
                <c:pt idx="102533">
                  <c:v>6.50E+02</c:v>
                </c:pt>
                <c:pt idx="102534">
                  <c:v>6.50E+02</c:v>
                </c:pt>
                <c:pt idx="102535">
                  <c:v>6.50E+02</c:v>
                </c:pt>
                <c:pt idx="102536">
                  <c:v>6.50E+02</c:v>
                </c:pt>
                <c:pt idx="102537">
                  <c:v>6.50E+02</c:v>
                </c:pt>
                <c:pt idx="102538">
                  <c:v>6.50E+02</c:v>
                </c:pt>
                <c:pt idx="102539">
                  <c:v>6.50E+02</c:v>
                </c:pt>
                <c:pt idx="102540">
                  <c:v>6.50E+02</c:v>
                </c:pt>
                <c:pt idx="102541">
                  <c:v>6.50E+02</c:v>
                </c:pt>
                <c:pt idx="102542">
                  <c:v>6.50E+02</c:v>
                </c:pt>
                <c:pt idx="102543">
                  <c:v>6.50E+02</c:v>
                </c:pt>
                <c:pt idx="102544">
                  <c:v>6.50E+02</c:v>
                </c:pt>
                <c:pt idx="102545">
                  <c:v>6.50E+02</c:v>
                </c:pt>
                <c:pt idx="102546">
                  <c:v>6.50E+02</c:v>
                </c:pt>
                <c:pt idx="102547">
                  <c:v>6.50E+02</c:v>
                </c:pt>
                <c:pt idx="102548">
                  <c:v>6.50E+02</c:v>
                </c:pt>
                <c:pt idx="102549">
                  <c:v>6.50E+02</c:v>
                </c:pt>
                <c:pt idx="102550">
                  <c:v>6.50E+02</c:v>
                </c:pt>
                <c:pt idx="102551">
                  <c:v>6.50E+02</c:v>
                </c:pt>
                <c:pt idx="102552">
                  <c:v>6.50E+02</c:v>
                </c:pt>
                <c:pt idx="102553">
                  <c:v>6.50E+02</c:v>
                </c:pt>
                <c:pt idx="102554">
                  <c:v>6.50E+02</c:v>
                </c:pt>
                <c:pt idx="102555">
                  <c:v>6.50E+02</c:v>
                </c:pt>
                <c:pt idx="102556">
                  <c:v>6.50E+02</c:v>
                </c:pt>
                <c:pt idx="102557">
                  <c:v>6.50E+02</c:v>
                </c:pt>
                <c:pt idx="102558">
                  <c:v>6.50E+02</c:v>
                </c:pt>
                <c:pt idx="102559">
                  <c:v>6.50E+02</c:v>
                </c:pt>
                <c:pt idx="102560">
                  <c:v>6.50E+02</c:v>
                </c:pt>
                <c:pt idx="102561">
                  <c:v>6.50E+02</c:v>
                </c:pt>
                <c:pt idx="102562">
                  <c:v>6.50E+02</c:v>
                </c:pt>
                <c:pt idx="102563">
                  <c:v>6.50E+02</c:v>
                </c:pt>
                <c:pt idx="102564">
                  <c:v>6.50E+02</c:v>
                </c:pt>
                <c:pt idx="102565">
                  <c:v>6.50E+02</c:v>
                </c:pt>
                <c:pt idx="102566">
                  <c:v>6.50E+02</c:v>
                </c:pt>
                <c:pt idx="102567">
                  <c:v>6.50E+02</c:v>
                </c:pt>
                <c:pt idx="102568">
                  <c:v>6.50E+02</c:v>
                </c:pt>
                <c:pt idx="102569">
                  <c:v>6.50E+02</c:v>
                </c:pt>
                <c:pt idx="102570">
                  <c:v>6.50E+02</c:v>
                </c:pt>
                <c:pt idx="102571">
                  <c:v>6.50E+02</c:v>
                </c:pt>
                <c:pt idx="102572">
                  <c:v>6.50E+02</c:v>
                </c:pt>
                <c:pt idx="102573">
                  <c:v>6.50E+02</c:v>
                </c:pt>
                <c:pt idx="102574">
                  <c:v>6.50E+02</c:v>
                </c:pt>
                <c:pt idx="102575">
                  <c:v>6.50E+02</c:v>
                </c:pt>
                <c:pt idx="102576">
                  <c:v>6.50E+02</c:v>
                </c:pt>
                <c:pt idx="102577">
                  <c:v>6.50E+02</c:v>
                </c:pt>
                <c:pt idx="102578">
                  <c:v>6.50E+02</c:v>
                </c:pt>
                <c:pt idx="102579">
                  <c:v>6.50E+02</c:v>
                </c:pt>
                <c:pt idx="102580">
                  <c:v>6.50E+02</c:v>
                </c:pt>
                <c:pt idx="102581">
                  <c:v>6.50E+02</c:v>
                </c:pt>
                <c:pt idx="102582">
                  <c:v>6.50E+02</c:v>
                </c:pt>
                <c:pt idx="102583">
                  <c:v>6.50E+02</c:v>
                </c:pt>
                <c:pt idx="102584">
                  <c:v>6.50E+02</c:v>
                </c:pt>
                <c:pt idx="102585">
                  <c:v>6.50E+02</c:v>
                </c:pt>
                <c:pt idx="102586">
                  <c:v>6.50E+02</c:v>
                </c:pt>
                <c:pt idx="102587">
                  <c:v>6.50E+02</c:v>
                </c:pt>
                <c:pt idx="102588">
                  <c:v>6.50E+02</c:v>
                </c:pt>
                <c:pt idx="102589">
                  <c:v>6.50E+02</c:v>
                </c:pt>
                <c:pt idx="102590">
                  <c:v>6.50E+02</c:v>
                </c:pt>
                <c:pt idx="102591">
                  <c:v>6.50E+02</c:v>
                </c:pt>
                <c:pt idx="102592">
                  <c:v>6.50E+02</c:v>
                </c:pt>
                <c:pt idx="102593">
                  <c:v>6.50E+02</c:v>
                </c:pt>
                <c:pt idx="102594">
                  <c:v>6.50E+02</c:v>
                </c:pt>
                <c:pt idx="102595">
                  <c:v>6.50E+02</c:v>
                </c:pt>
                <c:pt idx="102596">
                  <c:v>6.50E+02</c:v>
                </c:pt>
                <c:pt idx="102597">
                  <c:v>6.50E+02</c:v>
                </c:pt>
                <c:pt idx="102598">
                  <c:v>6.50E+02</c:v>
                </c:pt>
                <c:pt idx="102599">
                  <c:v>6.50E+02</c:v>
                </c:pt>
                <c:pt idx="102600">
                  <c:v>6.50E+02</c:v>
                </c:pt>
                <c:pt idx="102601">
                  <c:v>6.50E+02</c:v>
                </c:pt>
                <c:pt idx="102602">
                  <c:v>6.50E+02</c:v>
                </c:pt>
                <c:pt idx="102603">
                  <c:v>6.50E+02</c:v>
                </c:pt>
                <c:pt idx="102604">
                  <c:v>6.50E+02</c:v>
                </c:pt>
                <c:pt idx="102605">
                  <c:v>6.50E+02</c:v>
                </c:pt>
                <c:pt idx="102606">
                  <c:v>6.50E+02</c:v>
                </c:pt>
                <c:pt idx="102607">
                  <c:v>6.50E+02</c:v>
                </c:pt>
                <c:pt idx="102608">
                  <c:v>6.50E+02</c:v>
                </c:pt>
                <c:pt idx="102609">
                  <c:v>6.50E+02</c:v>
                </c:pt>
                <c:pt idx="102610">
                  <c:v>6.50E+02</c:v>
                </c:pt>
                <c:pt idx="102611">
                  <c:v>6.50E+02</c:v>
                </c:pt>
                <c:pt idx="102612">
                  <c:v>6.50E+02</c:v>
                </c:pt>
                <c:pt idx="102613">
                  <c:v>6.50E+02</c:v>
                </c:pt>
                <c:pt idx="102614">
                  <c:v>6.50E+02</c:v>
                </c:pt>
                <c:pt idx="102615">
                  <c:v>6.50E+02</c:v>
                </c:pt>
                <c:pt idx="102616">
                  <c:v>6.50E+02</c:v>
                </c:pt>
                <c:pt idx="102617">
                  <c:v>6.50E+02</c:v>
                </c:pt>
                <c:pt idx="102618">
                  <c:v>6.50E+02</c:v>
                </c:pt>
                <c:pt idx="102619">
                  <c:v>6.50E+02</c:v>
                </c:pt>
                <c:pt idx="102620">
                  <c:v>6.50E+02</c:v>
                </c:pt>
                <c:pt idx="102621">
                  <c:v>6.50E+02</c:v>
                </c:pt>
                <c:pt idx="102622">
                  <c:v>6.50E+02</c:v>
                </c:pt>
                <c:pt idx="102623">
                  <c:v>6.50E+02</c:v>
                </c:pt>
                <c:pt idx="102624">
                  <c:v>6.50E+02</c:v>
                </c:pt>
                <c:pt idx="102625">
                  <c:v>6.50E+02</c:v>
                </c:pt>
                <c:pt idx="102626">
                  <c:v>6.50E+02</c:v>
                </c:pt>
                <c:pt idx="102627">
                  <c:v>6.50E+02</c:v>
                </c:pt>
                <c:pt idx="102628">
                  <c:v>6.50E+02</c:v>
                </c:pt>
                <c:pt idx="102629">
                  <c:v>6.50E+02</c:v>
                </c:pt>
                <c:pt idx="102630">
                  <c:v>6.50E+02</c:v>
                </c:pt>
                <c:pt idx="102631">
                  <c:v>6.50E+02</c:v>
                </c:pt>
                <c:pt idx="102632">
                  <c:v>6.50E+02</c:v>
                </c:pt>
                <c:pt idx="102633">
                  <c:v>6.50E+02</c:v>
                </c:pt>
                <c:pt idx="102634">
                  <c:v>6.50E+02</c:v>
                </c:pt>
                <c:pt idx="102635">
                  <c:v>6.50E+02</c:v>
                </c:pt>
                <c:pt idx="102636">
                  <c:v>6.50E+02</c:v>
                </c:pt>
                <c:pt idx="102637">
                  <c:v>6.50E+02</c:v>
                </c:pt>
                <c:pt idx="102638">
                  <c:v>6.50E+02</c:v>
                </c:pt>
                <c:pt idx="102639">
                  <c:v>6.50E+02</c:v>
                </c:pt>
                <c:pt idx="102640">
                  <c:v>6.50E+02</c:v>
                </c:pt>
                <c:pt idx="102641">
                  <c:v>6.50E+02</c:v>
                </c:pt>
                <c:pt idx="102642">
                  <c:v>6.50E+02</c:v>
                </c:pt>
                <c:pt idx="102643">
                  <c:v>6.50E+02</c:v>
                </c:pt>
                <c:pt idx="102644">
                  <c:v>6.50E+02</c:v>
                </c:pt>
                <c:pt idx="102645">
                  <c:v>6.50E+02</c:v>
                </c:pt>
                <c:pt idx="102646">
                  <c:v>6.50E+02</c:v>
                </c:pt>
                <c:pt idx="102647">
                  <c:v>6.50E+02</c:v>
                </c:pt>
                <c:pt idx="102648">
                  <c:v>6.50E+02</c:v>
                </c:pt>
                <c:pt idx="102649">
                  <c:v>6.50E+02</c:v>
                </c:pt>
                <c:pt idx="102650">
                  <c:v>6.50E+02</c:v>
                </c:pt>
                <c:pt idx="102651">
                  <c:v>6.50E+02</c:v>
                </c:pt>
                <c:pt idx="102652">
                  <c:v>6.50E+02</c:v>
                </c:pt>
                <c:pt idx="102653">
                  <c:v>6.50E+02</c:v>
                </c:pt>
                <c:pt idx="102654">
                  <c:v>6.50E+02</c:v>
                </c:pt>
                <c:pt idx="102655">
                  <c:v>6.50E+02</c:v>
                </c:pt>
                <c:pt idx="102656">
                  <c:v>6.50E+02</c:v>
                </c:pt>
                <c:pt idx="102657">
                  <c:v>6.50E+02</c:v>
                </c:pt>
                <c:pt idx="102658">
                  <c:v>6.50E+02</c:v>
                </c:pt>
                <c:pt idx="102659">
                  <c:v>6.50E+02</c:v>
                </c:pt>
                <c:pt idx="102660">
                  <c:v>6.50E+02</c:v>
                </c:pt>
                <c:pt idx="102661">
                  <c:v>6.50E+02</c:v>
                </c:pt>
                <c:pt idx="102662">
                  <c:v>6.50E+02</c:v>
                </c:pt>
                <c:pt idx="102663">
                  <c:v>6.50E+02</c:v>
                </c:pt>
                <c:pt idx="102664">
                  <c:v>6.50E+02</c:v>
                </c:pt>
                <c:pt idx="102665">
                  <c:v>6.50E+02</c:v>
                </c:pt>
                <c:pt idx="102666">
                  <c:v>6.50E+02</c:v>
                </c:pt>
                <c:pt idx="102667">
                  <c:v>6.50E+02</c:v>
                </c:pt>
                <c:pt idx="102668">
                  <c:v>6.50E+02</c:v>
                </c:pt>
                <c:pt idx="102669">
                  <c:v>6.50E+02</c:v>
                </c:pt>
                <c:pt idx="102670">
                  <c:v>6.50E+02</c:v>
                </c:pt>
                <c:pt idx="102671">
                  <c:v>6.50E+02</c:v>
                </c:pt>
                <c:pt idx="102672">
                  <c:v>6.50E+02</c:v>
                </c:pt>
                <c:pt idx="102673">
                  <c:v>6.50E+02</c:v>
                </c:pt>
                <c:pt idx="102674">
                  <c:v>6.50E+02</c:v>
                </c:pt>
                <c:pt idx="102675">
                  <c:v>6.50E+02</c:v>
                </c:pt>
                <c:pt idx="102676">
                  <c:v>6.50E+02</c:v>
                </c:pt>
                <c:pt idx="102677">
                  <c:v>6.50E+02</c:v>
                </c:pt>
                <c:pt idx="102678">
                  <c:v>6.50E+02</c:v>
                </c:pt>
                <c:pt idx="102679">
                  <c:v>6.50E+02</c:v>
                </c:pt>
                <c:pt idx="102680">
                  <c:v>6.50E+02</c:v>
                </c:pt>
                <c:pt idx="102681">
                  <c:v>6.50E+02</c:v>
                </c:pt>
                <c:pt idx="102682">
                  <c:v>6.50E+02</c:v>
                </c:pt>
                <c:pt idx="102683">
                  <c:v>6.50E+02</c:v>
                </c:pt>
                <c:pt idx="102684">
                  <c:v>6.50E+02</c:v>
                </c:pt>
                <c:pt idx="102685">
                  <c:v>6.50E+02</c:v>
                </c:pt>
                <c:pt idx="102686">
                  <c:v>6.50E+02</c:v>
                </c:pt>
                <c:pt idx="102687">
                  <c:v>6.50E+02</c:v>
                </c:pt>
                <c:pt idx="102688">
                  <c:v>6.50E+02</c:v>
                </c:pt>
                <c:pt idx="102689">
                  <c:v>6.50E+02</c:v>
                </c:pt>
                <c:pt idx="102690">
                  <c:v>6.50E+02</c:v>
                </c:pt>
                <c:pt idx="102691">
                  <c:v>6.50E+02</c:v>
                </c:pt>
                <c:pt idx="102692">
                  <c:v>6.50E+02</c:v>
                </c:pt>
                <c:pt idx="102693">
                  <c:v>6.50E+02</c:v>
                </c:pt>
                <c:pt idx="102694">
                  <c:v>6.50E+02</c:v>
                </c:pt>
                <c:pt idx="102695">
                  <c:v>6.50E+02</c:v>
                </c:pt>
                <c:pt idx="102696">
                  <c:v>6.50E+02</c:v>
                </c:pt>
                <c:pt idx="102697">
                  <c:v>6.50E+02</c:v>
                </c:pt>
                <c:pt idx="102698">
                  <c:v>6.50E+02</c:v>
                </c:pt>
                <c:pt idx="102699">
                  <c:v>6.50E+02</c:v>
                </c:pt>
                <c:pt idx="102700">
                  <c:v>6.50E+02</c:v>
                </c:pt>
                <c:pt idx="102701">
                  <c:v>6.50E+02</c:v>
                </c:pt>
                <c:pt idx="102702">
                  <c:v>6.50E+02</c:v>
                </c:pt>
                <c:pt idx="102703">
                  <c:v>6.50E+02</c:v>
                </c:pt>
                <c:pt idx="102704">
                  <c:v>6.50E+02</c:v>
                </c:pt>
                <c:pt idx="102705">
                  <c:v>6.50E+02</c:v>
                </c:pt>
                <c:pt idx="102706">
                  <c:v>6.50E+02</c:v>
                </c:pt>
                <c:pt idx="102707">
                  <c:v>6.50E+02</c:v>
                </c:pt>
                <c:pt idx="102708">
                  <c:v>6.50E+02</c:v>
                </c:pt>
                <c:pt idx="102709">
                  <c:v>6.50E+02</c:v>
                </c:pt>
                <c:pt idx="102710">
                  <c:v>6.50E+02</c:v>
                </c:pt>
                <c:pt idx="102711">
                  <c:v>6.50E+02</c:v>
                </c:pt>
                <c:pt idx="102712">
                  <c:v>6.50E+02</c:v>
                </c:pt>
                <c:pt idx="102713">
                  <c:v>6.50E+02</c:v>
                </c:pt>
                <c:pt idx="102714">
                  <c:v>6.50E+02</c:v>
                </c:pt>
                <c:pt idx="102715">
                  <c:v>6.50E+02</c:v>
                </c:pt>
                <c:pt idx="102716">
                  <c:v>6.50E+02</c:v>
                </c:pt>
                <c:pt idx="102717">
                  <c:v>6.50E+02</c:v>
                </c:pt>
                <c:pt idx="102718">
                  <c:v>6.50E+02</c:v>
                </c:pt>
                <c:pt idx="102719">
                  <c:v>6.50E+02</c:v>
                </c:pt>
                <c:pt idx="102720">
                  <c:v>6.50E+02</c:v>
                </c:pt>
                <c:pt idx="102721">
                  <c:v>6.50E+02</c:v>
                </c:pt>
                <c:pt idx="102722">
                  <c:v>6.50E+02</c:v>
                </c:pt>
                <c:pt idx="102723">
                  <c:v>6.50E+02</c:v>
                </c:pt>
                <c:pt idx="102724">
                  <c:v>6.50E+02</c:v>
                </c:pt>
                <c:pt idx="102725">
                  <c:v>6.50E+02</c:v>
                </c:pt>
                <c:pt idx="102726">
                  <c:v>6.50E+02</c:v>
                </c:pt>
                <c:pt idx="102727">
                  <c:v>6.50E+02</c:v>
                </c:pt>
                <c:pt idx="102728">
                  <c:v>6.50E+02</c:v>
                </c:pt>
                <c:pt idx="102729">
                  <c:v>6.50E+02</c:v>
                </c:pt>
                <c:pt idx="102730">
                  <c:v>6.50E+02</c:v>
                </c:pt>
                <c:pt idx="102731">
                  <c:v>6.50E+02</c:v>
                </c:pt>
                <c:pt idx="102732">
                  <c:v>6.50E+02</c:v>
                </c:pt>
                <c:pt idx="102733">
                  <c:v>6.50E+02</c:v>
                </c:pt>
                <c:pt idx="102734">
                  <c:v>6.50E+02</c:v>
                </c:pt>
                <c:pt idx="102735">
                  <c:v>6.50E+02</c:v>
                </c:pt>
                <c:pt idx="102736">
                  <c:v>6.50E+02</c:v>
                </c:pt>
                <c:pt idx="102737">
                  <c:v>6.50E+02</c:v>
                </c:pt>
                <c:pt idx="102738">
                  <c:v>6.50E+02</c:v>
                </c:pt>
                <c:pt idx="102739">
                  <c:v>6.50E+02</c:v>
                </c:pt>
                <c:pt idx="102740">
                  <c:v>6.50E+02</c:v>
                </c:pt>
                <c:pt idx="102741">
                  <c:v>6.50E+02</c:v>
                </c:pt>
                <c:pt idx="102742">
                  <c:v>6.50E+02</c:v>
                </c:pt>
                <c:pt idx="102743">
                  <c:v>6.50E+02</c:v>
                </c:pt>
                <c:pt idx="102744">
                  <c:v>6.50E+02</c:v>
                </c:pt>
                <c:pt idx="102745">
                  <c:v>6.50E+02</c:v>
                </c:pt>
                <c:pt idx="102746">
                  <c:v>6.50E+02</c:v>
                </c:pt>
                <c:pt idx="102747">
                  <c:v>6.50E+02</c:v>
                </c:pt>
                <c:pt idx="102748">
                  <c:v>6.50E+02</c:v>
                </c:pt>
                <c:pt idx="102749">
                  <c:v>6.50E+02</c:v>
                </c:pt>
                <c:pt idx="102750">
                  <c:v>6.50E+02</c:v>
                </c:pt>
                <c:pt idx="102751">
                  <c:v>6.50E+02</c:v>
                </c:pt>
                <c:pt idx="102752">
                  <c:v>6.50E+02</c:v>
                </c:pt>
                <c:pt idx="102753">
                  <c:v>6.50E+02</c:v>
                </c:pt>
                <c:pt idx="102754">
                  <c:v>6.50E+02</c:v>
                </c:pt>
                <c:pt idx="102755">
                  <c:v>6.50E+02</c:v>
                </c:pt>
                <c:pt idx="102756">
                  <c:v>6.50E+02</c:v>
                </c:pt>
                <c:pt idx="102757">
                  <c:v>6.50E+02</c:v>
                </c:pt>
                <c:pt idx="102758">
                  <c:v>6.50E+02</c:v>
                </c:pt>
                <c:pt idx="102759">
                  <c:v>6.50E+02</c:v>
                </c:pt>
                <c:pt idx="102760">
                  <c:v>6.50E+02</c:v>
                </c:pt>
                <c:pt idx="102761">
                  <c:v>6.50E+02</c:v>
                </c:pt>
                <c:pt idx="102762">
                  <c:v>6.50E+02</c:v>
                </c:pt>
                <c:pt idx="102763">
                  <c:v>6.50E+02</c:v>
                </c:pt>
                <c:pt idx="102764">
                  <c:v>6.50E+02</c:v>
                </c:pt>
                <c:pt idx="102765">
                  <c:v>6.50E+02</c:v>
                </c:pt>
                <c:pt idx="102766">
                  <c:v>6.50E+02</c:v>
                </c:pt>
                <c:pt idx="102767">
                  <c:v>6.50E+02</c:v>
                </c:pt>
                <c:pt idx="102768">
                  <c:v>6.50E+02</c:v>
                </c:pt>
                <c:pt idx="102769">
                  <c:v>6.50E+02</c:v>
                </c:pt>
                <c:pt idx="102770">
                  <c:v>6.50E+02</c:v>
                </c:pt>
                <c:pt idx="102771">
                  <c:v>6.50E+02</c:v>
                </c:pt>
                <c:pt idx="102772">
                  <c:v>6.50E+02</c:v>
                </c:pt>
                <c:pt idx="102773">
                  <c:v>6.50E+02</c:v>
                </c:pt>
                <c:pt idx="102774">
                  <c:v>6.50E+02</c:v>
                </c:pt>
                <c:pt idx="102775">
                  <c:v>6.50E+02</c:v>
                </c:pt>
                <c:pt idx="102776">
                  <c:v>6.50E+02</c:v>
                </c:pt>
                <c:pt idx="102777">
                  <c:v>6.50E+02</c:v>
                </c:pt>
                <c:pt idx="102778">
                  <c:v>6.50E+02</c:v>
                </c:pt>
                <c:pt idx="102779">
                  <c:v>6.50E+02</c:v>
                </c:pt>
                <c:pt idx="102780">
                  <c:v>6.50E+02</c:v>
                </c:pt>
                <c:pt idx="102781">
                  <c:v>6.50E+02</c:v>
                </c:pt>
                <c:pt idx="102782">
                  <c:v>6.50E+02</c:v>
                </c:pt>
                <c:pt idx="102783">
                  <c:v>6.50E+02</c:v>
                </c:pt>
                <c:pt idx="102784">
                  <c:v>6.50E+02</c:v>
                </c:pt>
                <c:pt idx="102785">
                  <c:v>6.50E+02</c:v>
                </c:pt>
                <c:pt idx="102786">
                  <c:v>6.50E+02</c:v>
                </c:pt>
                <c:pt idx="102787">
                  <c:v>6.50E+02</c:v>
                </c:pt>
                <c:pt idx="102788">
                  <c:v>6.50E+02</c:v>
                </c:pt>
                <c:pt idx="102789">
                  <c:v>6.50E+02</c:v>
                </c:pt>
                <c:pt idx="102790">
                  <c:v>6.50E+02</c:v>
                </c:pt>
                <c:pt idx="102791">
                  <c:v>6.50E+02</c:v>
                </c:pt>
                <c:pt idx="102792">
                  <c:v>6.50E+02</c:v>
                </c:pt>
                <c:pt idx="102793">
                  <c:v>6.50E+02</c:v>
                </c:pt>
                <c:pt idx="102794">
                  <c:v>6.50E+02</c:v>
                </c:pt>
                <c:pt idx="102795">
                  <c:v>6.50E+02</c:v>
                </c:pt>
                <c:pt idx="102796">
                  <c:v>6.50E+02</c:v>
                </c:pt>
                <c:pt idx="102797">
                  <c:v>6.50E+02</c:v>
                </c:pt>
                <c:pt idx="102798">
                  <c:v>6.50E+02</c:v>
                </c:pt>
                <c:pt idx="102799">
                  <c:v>6.50E+02</c:v>
                </c:pt>
                <c:pt idx="102800">
                  <c:v>6.50E+02</c:v>
                </c:pt>
                <c:pt idx="102801">
                  <c:v>6.50E+02</c:v>
                </c:pt>
                <c:pt idx="102802">
                  <c:v>6.50E+02</c:v>
                </c:pt>
                <c:pt idx="102803">
                  <c:v>6.50E+02</c:v>
                </c:pt>
                <c:pt idx="102804">
                  <c:v>6.50E+02</c:v>
                </c:pt>
                <c:pt idx="102805">
                  <c:v>6.50E+02</c:v>
                </c:pt>
                <c:pt idx="102806">
                  <c:v>6.50E+02</c:v>
                </c:pt>
                <c:pt idx="102807">
                  <c:v>6.50E+02</c:v>
                </c:pt>
                <c:pt idx="102808">
                  <c:v>6.50E+02</c:v>
                </c:pt>
                <c:pt idx="102809">
                  <c:v>6.50E+02</c:v>
                </c:pt>
                <c:pt idx="102810">
                  <c:v>6.50E+02</c:v>
                </c:pt>
                <c:pt idx="102811">
                  <c:v>6.50E+02</c:v>
                </c:pt>
                <c:pt idx="102812">
                  <c:v>6.50E+02</c:v>
                </c:pt>
                <c:pt idx="102813">
                  <c:v>6.50E+02</c:v>
                </c:pt>
                <c:pt idx="102814">
                  <c:v>6.50E+02</c:v>
                </c:pt>
                <c:pt idx="102815">
                  <c:v>6.50E+02</c:v>
                </c:pt>
                <c:pt idx="102816">
                  <c:v>6.50E+02</c:v>
                </c:pt>
                <c:pt idx="102817">
                  <c:v>6.50E+02</c:v>
                </c:pt>
                <c:pt idx="102818">
                  <c:v>6.50E+02</c:v>
                </c:pt>
                <c:pt idx="102819">
                  <c:v>6.50E+02</c:v>
                </c:pt>
                <c:pt idx="102820">
                  <c:v>6.50E+02</c:v>
                </c:pt>
                <c:pt idx="102821">
                  <c:v>6.50E+02</c:v>
                </c:pt>
                <c:pt idx="102822">
                  <c:v>6.50E+02</c:v>
                </c:pt>
                <c:pt idx="102823">
                  <c:v>6.50E+02</c:v>
                </c:pt>
                <c:pt idx="102824">
                  <c:v>6.50E+02</c:v>
                </c:pt>
                <c:pt idx="102825">
                  <c:v>6.50E+02</c:v>
                </c:pt>
                <c:pt idx="102826">
                  <c:v>6.50E+02</c:v>
                </c:pt>
                <c:pt idx="102827">
                  <c:v>6.50E+02</c:v>
                </c:pt>
                <c:pt idx="102828">
                  <c:v>6.50E+02</c:v>
                </c:pt>
                <c:pt idx="102829">
                  <c:v>6.50E+02</c:v>
                </c:pt>
                <c:pt idx="102830">
                  <c:v>6.50E+02</c:v>
                </c:pt>
                <c:pt idx="102831">
                  <c:v>6.50E+02</c:v>
                </c:pt>
                <c:pt idx="102832">
                  <c:v>6.50E+02</c:v>
                </c:pt>
                <c:pt idx="102833">
                  <c:v>6.50E+02</c:v>
                </c:pt>
                <c:pt idx="102834">
                  <c:v>6.50E+02</c:v>
                </c:pt>
                <c:pt idx="102835">
                  <c:v>6.50E+02</c:v>
                </c:pt>
                <c:pt idx="102836">
                  <c:v>6.50E+02</c:v>
                </c:pt>
                <c:pt idx="102837">
                  <c:v>6.50E+02</c:v>
                </c:pt>
                <c:pt idx="102838">
                  <c:v>6.50E+02</c:v>
                </c:pt>
                <c:pt idx="102839">
                  <c:v>6.50E+02</c:v>
                </c:pt>
                <c:pt idx="102840">
                  <c:v>6.50E+02</c:v>
                </c:pt>
                <c:pt idx="102841">
                  <c:v>6.50E+02</c:v>
                </c:pt>
                <c:pt idx="102842">
                  <c:v>6.50E+02</c:v>
                </c:pt>
                <c:pt idx="102843">
                  <c:v>6.50E+02</c:v>
                </c:pt>
                <c:pt idx="102844">
                  <c:v>6.50E+02</c:v>
                </c:pt>
                <c:pt idx="102845">
                  <c:v>6.50E+02</c:v>
                </c:pt>
                <c:pt idx="102846">
                  <c:v>6.50E+02</c:v>
                </c:pt>
                <c:pt idx="102847">
                  <c:v>6.50E+02</c:v>
                </c:pt>
                <c:pt idx="102848">
                  <c:v>6.50E+02</c:v>
                </c:pt>
                <c:pt idx="102849">
                  <c:v>6.50E+02</c:v>
                </c:pt>
                <c:pt idx="102850">
                  <c:v>6.50E+02</c:v>
                </c:pt>
                <c:pt idx="102851">
                  <c:v>6.50E+02</c:v>
                </c:pt>
                <c:pt idx="102852">
                  <c:v>6.50E+02</c:v>
                </c:pt>
                <c:pt idx="102853">
                  <c:v>6.50E+02</c:v>
                </c:pt>
                <c:pt idx="102854">
                  <c:v>6.50E+02</c:v>
                </c:pt>
                <c:pt idx="102855">
                  <c:v>6.50E+02</c:v>
                </c:pt>
                <c:pt idx="102856">
                  <c:v>6.50E+02</c:v>
                </c:pt>
                <c:pt idx="102857">
                  <c:v>6.50E+02</c:v>
                </c:pt>
                <c:pt idx="102858">
                  <c:v>6.50E+02</c:v>
                </c:pt>
                <c:pt idx="102859">
                  <c:v>6.50E+02</c:v>
                </c:pt>
                <c:pt idx="102860">
                  <c:v>6.50E+02</c:v>
                </c:pt>
                <c:pt idx="102861">
                  <c:v>6.50E+02</c:v>
                </c:pt>
                <c:pt idx="102862">
                  <c:v>6.50E+02</c:v>
                </c:pt>
                <c:pt idx="102863">
                  <c:v>6.50E+02</c:v>
                </c:pt>
                <c:pt idx="102864">
                  <c:v>6.50E+02</c:v>
                </c:pt>
                <c:pt idx="102865">
                  <c:v>6.50E+02</c:v>
                </c:pt>
                <c:pt idx="102866">
                  <c:v>6.50E+02</c:v>
                </c:pt>
                <c:pt idx="102867">
                  <c:v>6.50E+02</c:v>
                </c:pt>
                <c:pt idx="102868">
                  <c:v>6.50E+02</c:v>
                </c:pt>
                <c:pt idx="102869">
                  <c:v>6.50E+02</c:v>
                </c:pt>
                <c:pt idx="102870">
                  <c:v>6.50E+02</c:v>
                </c:pt>
                <c:pt idx="102871">
                  <c:v>6.50E+02</c:v>
                </c:pt>
                <c:pt idx="102872">
                  <c:v>6.50E+02</c:v>
                </c:pt>
                <c:pt idx="102873">
                  <c:v>6.50E+02</c:v>
                </c:pt>
                <c:pt idx="102874">
                  <c:v>6.50E+02</c:v>
                </c:pt>
                <c:pt idx="102875">
                  <c:v>6.50E+02</c:v>
                </c:pt>
                <c:pt idx="102876">
                  <c:v>6.50E+02</c:v>
                </c:pt>
                <c:pt idx="102877">
                  <c:v>6.50E+02</c:v>
                </c:pt>
                <c:pt idx="102878">
                  <c:v>6.50E+02</c:v>
                </c:pt>
                <c:pt idx="102879">
                  <c:v>6.50E+02</c:v>
                </c:pt>
                <c:pt idx="102880">
                  <c:v>6.50E+02</c:v>
                </c:pt>
                <c:pt idx="102881">
                  <c:v>6.50E+02</c:v>
                </c:pt>
                <c:pt idx="102882">
                  <c:v>6.50E+02</c:v>
                </c:pt>
                <c:pt idx="102883">
                  <c:v>6.50E+02</c:v>
                </c:pt>
                <c:pt idx="102884">
                  <c:v>6.50E+02</c:v>
                </c:pt>
                <c:pt idx="102885">
                  <c:v>6.50E+02</c:v>
                </c:pt>
                <c:pt idx="102886">
                  <c:v>6.50E+02</c:v>
                </c:pt>
                <c:pt idx="102887">
                  <c:v>6.50E+02</c:v>
                </c:pt>
                <c:pt idx="102888">
                  <c:v>6.50E+02</c:v>
                </c:pt>
                <c:pt idx="102889">
                  <c:v>6.50E+02</c:v>
                </c:pt>
                <c:pt idx="102890">
                  <c:v>6.50E+02</c:v>
                </c:pt>
                <c:pt idx="102891">
                  <c:v>6.50E+02</c:v>
                </c:pt>
                <c:pt idx="102892">
                  <c:v>6.50E+02</c:v>
                </c:pt>
                <c:pt idx="102893">
                  <c:v>6.50E+02</c:v>
                </c:pt>
                <c:pt idx="102894">
                  <c:v>6.50E+02</c:v>
                </c:pt>
                <c:pt idx="102895">
                  <c:v>6.50E+02</c:v>
                </c:pt>
                <c:pt idx="102896">
                  <c:v>6.50E+02</c:v>
                </c:pt>
                <c:pt idx="102897">
                  <c:v>6.50E+02</c:v>
                </c:pt>
                <c:pt idx="102898">
                  <c:v>6.50E+02</c:v>
                </c:pt>
                <c:pt idx="102899">
                  <c:v>6.50E+02</c:v>
                </c:pt>
                <c:pt idx="102900">
                  <c:v>6.50E+02</c:v>
                </c:pt>
                <c:pt idx="102901">
                  <c:v>6.50E+02</c:v>
                </c:pt>
                <c:pt idx="102902">
                  <c:v>6.50E+02</c:v>
                </c:pt>
                <c:pt idx="102903">
                  <c:v>6.50E+02</c:v>
                </c:pt>
                <c:pt idx="102904">
                  <c:v>6.50E+02</c:v>
                </c:pt>
                <c:pt idx="102905">
                  <c:v>6.50E+02</c:v>
                </c:pt>
                <c:pt idx="102906">
                  <c:v>6.50E+02</c:v>
                </c:pt>
                <c:pt idx="102907">
                  <c:v>6.50E+02</c:v>
                </c:pt>
                <c:pt idx="102908">
                  <c:v>6.50E+02</c:v>
                </c:pt>
                <c:pt idx="102909">
                  <c:v>6.50E+02</c:v>
                </c:pt>
                <c:pt idx="102910">
                  <c:v>6.50E+02</c:v>
                </c:pt>
                <c:pt idx="102911">
                  <c:v>6.50E+02</c:v>
                </c:pt>
                <c:pt idx="102912">
                  <c:v>6.50E+02</c:v>
                </c:pt>
                <c:pt idx="102913">
                  <c:v>6.50E+02</c:v>
                </c:pt>
                <c:pt idx="102914">
                  <c:v>6.50E+02</c:v>
                </c:pt>
                <c:pt idx="102915">
                  <c:v>6.50E+02</c:v>
                </c:pt>
                <c:pt idx="102916">
                  <c:v>6.50E+02</c:v>
                </c:pt>
                <c:pt idx="102917">
                  <c:v>6.50E+02</c:v>
                </c:pt>
                <c:pt idx="102918">
                  <c:v>6.50E+02</c:v>
                </c:pt>
                <c:pt idx="102919">
                  <c:v>6.50E+02</c:v>
                </c:pt>
                <c:pt idx="102920">
                  <c:v>6.50E+02</c:v>
                </c:pt>
                <c:pt idx="102921">
                  <c:v>6.50E+02</c:v>
                </c:pt>
                <c:pt idx="102922">
                  <c:v>6.50E+02</c:v>
                </c:pt>
                <c:pt idx="102923">
                  <c:v>6.50E+02</c:v>
                </c:pt>
                <c:pt idx="102924">
                  <c:v>6.50E+02</c:v>
                </c:pt>
                <c:pt idx="102925">
                  <c:v>6.50E+02</c:v>
                </c:pt>
                <c:pt idx="102926">
                  <c:v>6.50E+02</c:v>
                </c:pt>
                <c:pt idx="102927">
                  <c:v>6.50E+02</c:v>
                </c:pt>
                <c:pt idx="102928">
                  <c:v>6.50E+02</c:v>
                </c:pt>
                <c:pt idx="102929">
                  <c:v>6.50E+02</c:v>
                </c:pt>
                <c:pt idx="102930">
                  <c:v>6.50E+02</c:v>
                </c:pt>
                <c:pt idx="102931">
                  <c:v>6.50E+02</c:v>
                </c:pt>
                <c:pt idx="102932">
                  <c:v>6.50E+02</c:v>
                </c:pt>
                <c:pt idx="102933">
                  <c:v>6.50E+02</c:v>
                </c:pt>
                <c:pt idx="102934">
                  <c:v>6.50E+02</c:v>
                </c:pt>
                <c:pt idx="102935">
                  <c:v>6.50E+02</c:v>
                </c:pt>
                <c:pt idx="102936">
                  <c:v>6.50E+02</c:v>
                </c:pt>
                <c:pt idx="102937">
                  <c:v>6.50E+02</c:v>
                </c:pt>
                <c:pt idx="102938">
                  <c:v>6.50E+02</c:v>
                </c:pt>
                <c:pt idx="102939">
                  <c:v>6.50E+02</c:v>
                </c:pt>
                <c:pt idx="102940">
                  <c:v>6.50E+02</c:v>
                </c:pt>
                <c:pt idx="102941">
                  <c:v>6.50E+02</c:v>
                </c:pt>
                <c:pt idx="102942">
                  <c:v>6.50E+02</c:v>
                </c:pt>
                <c:pt idx="102943">
                  <c:v>6.50E+02</c:v>
                </c:pt>
                <c:pt idx="102944">
                  <c:v>6.50E+02</c:v>
                </c:pt>
                <c:pt idx="102945">
                  <c:v>6.50E+02</c:v>
                </c:pt>
                <c:pt idx="102946">
                  <c:v>6.50E+02</c:v>
                </c:pt>
                <c:pt idx="102947">
                  <c:v>6.50E+02</c:v>
                </c:pt>
                <c:pt idx="102948">
                  <c:v>6.50E+02</c:v>
                </c:pt>
                <c:pt idx="102949">
                  <c:v>6.50E+02</c:v>
                </c:pt>
                <c:pt idx="102950">
                  <c:v>6.50E+02</c:v>
                </c:pt>
                <c:pt idx="102951">
                  <c:v>6.50E+02</c:v>
                </c:pt>
                <c:pt idx="102952">
                  <c:v>6.50E+02</c:v>
                </c:pt>
                <c:pt idx="102953">
                  <c:v>6.50E+02</c:v>
                </c:pt>
                <c:pt idx="102954">
                  <c:v>6.50E+02</c:v>
                </c:pt>
                <c:pt idx="102955">
                  <c:v>6.50E+02</c:v>
                </c:pt>
                <c:pt idx="102956">
                  <c:v>6.50E+02</c:v>
                </c:pt>
                <c:pt idx="102957">
                  <c:v>6.50E+02</c:v>
                </c:pt>
                <c:pt idx="102958">
                  <c:v>6.50E+02</c:v>
                </c:pt>
                <c:pt idx="102959">
                  <c:v>6.50E+02</c:v>
                </c:pt>
                <c:pt idx="102960">
                  <c:v>6.50E+02</c:v>
                </c:pt>
                <c:pt idx="102961">
                  <c:v>6.50E+02</c:v>
                </c:pt>
                <c:pt idx="102962">
                  <c:v>6.50E+02</c:v>
                </c:pt>
                <c:pt idx="102963">
                  <c:v>6.50E+02</c:v>
                </c:pt>
                <c:pt idx="102964">
                  <c:v>6.50E+02</c:v>
                </c:pt>
                <c:pt idx="102965">
                  <c:v>6.50E+02</c:v>
                </c:pt>
                <c:pt idx="102966">
                  <c:v>6.50E+02</c:v>
                </c:pt>
                <c:pt idx="102967">
                  <c:v>6.50E+02</c:v>
                </c:pt>
                <c:pt idx="102968">
                  <c:v>6.50E+02</c:v>
                </c:pt>
                <c:pt idx="102969">
                  <c:v>6.50E+02</c:v>
                </c:pt>
                <c:pt idx="102970">
                  <c:v>6.50E+02</c:v>
                </c:pt>
                <c:pt idx="102971">
                  <c:v>6.50E+02</c:v>
                </c:pt>
                <c:pt idx="102972">
                  <c:v>6.50E+02</c:v>
                </c:pt>
                <c:pt idx="102973">
                  <c:v>6.50E+02</c:v>
                </c:pt>
                <c:pt idx="102974">
                  <c:v>6.50E+02</c:v>
                </c:pt>
                <c:pt idx="102975">
                  <c:v>6.50E+02</c:v>
                </c:pt>
                <c:pt idx="102976">
                  <c:v>6.50E+02</c:v>
                </c:pt>
                <c:pt idx="102977">
                  <c:v>6.50E+02</c:v>
                </c:pt>
                <c:pt idx="102978">
                  <c:v>6.50E+02</c:v>
                </c:pt>
                <c:pt idx="102979">
                  <c:v>6.50E+02</c:v>
                </c:pt>
                <c:pt idx="102980">
                  <c:v>6.50E+02</c:v>
                </c:pt>
                <c:pt idx="102981">
                  <c:v>6.50E+02</c:v>
                </c:pt>
                <c:pt idx="102982">
                  <c:v>6.50E+02</c:v>
                </c:pt>
                <c:pt idx="102983">
                  <c:v>6.50E+02</c:v>
                </c:pt>
                <c:pt idx="102984">
                  <c:v>6.50E+02</c:v>
                </c:pt>
                <c:pt idx="102985">
                  <c:v>6.50E+02</c:v>
                </c:pt>
                <c:pt idx="102986">
                  <c:v>6.50E+02</c:v>
                </c:pt>
                <c:pt idx="102987">
                  <c:v>6.50E+02</c:v>
                </c:pt>
                <c:pt idx="102988">
                  <c:v>6.50E+02</c:v>
                </c:pt>
                <c:pt idx="102989">
                  <c:v>6.50E+02</c:v>
                </c:pt>
                <c:pt idx="102990">
                  <c:v>6.50E+02</c:v>
                </c:pt>
                <c:pt idx="102991">
                  <c:v>6.50E+02</c:v>
                </c:pt>
                <c:pt idx="102992">
                  <c:v>6.50E+02</c:v>
                </c:pt>
                <c:pt idx="102993">
                  <c:v>6.50E+02</c:v>
                </c:pt>
                <c:pt idx="102994">
                  <c:v>6.50E+02</c:v>
                </c:pt>
                <c:pt idx="102995">
                  <c:v>6.50E+02</c:v>
                </c:pt>
                <c:pt idx="102996">
                  <c:v>6.50E+02</c:v>
                </c:pt>
                <c:pt idx="102997">
                  <c:v>6.50E+02</c:v>
                </c:pt>
                <c:pt idx="102998">
                  <c:v>6.50E+02</c:v>
                </c:pt>
                <c:pt idx="102999">
                  <c:v>6.50E+02</c:v>
                </c:pt>
                <c:pt idx="103000">
                  <c:v>6.50E+02</c:v>
                </c:pt>
                <c:pt idx="103001">
                  <c:v>6.50E+02</c:v>
                </c:pt>
                <c:pt idx="103002">
                  <c:v>6.50E+02</c:v>
                </c:pt>
                <c:pt idx="103003">
                  <c:v>6.50E+02</c:v>
                </c:pt>
                <c:pt idx="103004">
                  <c:v>6.50E+02</c:v>
                </c:pt>
                <c:pt idx="103005">
                  <c:v>6.50E+02</c:v>
                </c:pt>
                <c:pt idx="103006">
                  <c:v>6.50E+02</c:v>
                </c:pt>
                <c:pt idx="103007">
                  <c:v>6.50E+02</c:v>
                </c:pt>
                <c:pt idx="103008">
                  <c:v>6.50E+02</c:v>
                </c:pt>
                <c:pt idx="103009">
                  <c:v>6.50E+02</c:v>
                </c:pt>
                <c:pt idx="103010">
                  <c:v>6.50E+02</c:v>
                </c:pt>
                <c:pt idx="103011">
                  <c:v>6.50E+02</c:v>
                </c:pt>
                <c:pt idx="103012">
                  <c:v>6.50E+02</c:v>
                </c:pt>
                <c:pt idx="103013">
                  <c:v>6.50E+02</c:v>
                </c:pt>
                <c:pt idx="103014">
                  <c:v>6.50E+02</c:v>
                </c:pt>
                <c:pt idx="103015">
                  <c:v>6.50E+02</c:v>
                </c:pt>
                <c:pt idx="103016">
                  <c:v>6.50E+02</c:v>
                </c:pt>
                <c:pt idx="103017">
                  <c:v>6.50E+02</c:v>
                </c:pt>
                <c:pt idx="103018">
                  <c:v>6.50E+02</c:v>
                </c:pt>
                <c:pt idx="103019">
                  <c:v>6.50E+02</c:v>
                </c:pt>
                <c:pt idx="103020">
                  <c:v>6.50E+02</c:v>
                </c:pt>
                <c:pt idx="103021">
                  <c:v>6.50E+02</c:v>
                </c:pt>
                <c:pt idx="103022">
                  <c:v>6.50E+02</c:v>
                </c:pt>
                <c:pt idx="103023">
                  <c:v>6.50E+02</c:v>
                </c:pt>
                <c:pt idx="103024">
                  <c:v>6.50E+02</c:v>
                </c:pt>
                <c:pt idx="103025">
                  <c:v>6.50E+02</c:v>
                </c:pt>
                <c:pt idx="103026">
                  <c:v>6.50E+02</c:v>
                </c:pt>
                <c:pt idx="103027">
                  <c:v>6.50E+02</c:v>
                </c:pt>
                <c:pt idx="103028">
                  <c:v>6.50E+02</c:v>
                </c:pt>
                <c:pt idx="103029">
                  <c:v>6.50E+02</c:v>
                </c:pt>
                <c:pt idx="103030">
                  <c:v>6.50E+02</c:v>
                </c:pt>
                <c:pt idx="103031">
                  <c:v>6.50E+02</c:v>
                </c:pt>
                <c:pt idx="103032">
                  <c:v>6.50E+02</c:v>
                </c:pt>
                <c:pt idx="103033">
                  <c:v>6.50E+02</c:v>
                </c:pt>
                <c:pt idx="103034">
                  <c:v>6.50E+02</c:v>
                </c:pt>
                <c:pt idx="103035">
                  <c:v>6.50E+02</c:v>
                </c:pt>
                <c:pt idx="103036">
                  <c:v>6.50E+02</c:v>
                </c:pt>
                <c:pt idx="103037">
                  <c:v>6.50E+02</c:v>
                </c:pt>
                <c:pt idx="103038">
                  <c:v>6.50E+02</c:v>
                </c:pt>
                <c:pt idx="103039">
                  <c:v>6.50E+02</c:v>
                </c:pt>
                <c:pt idx="103040">
                  <c:v>6.50E+02</c:v>
                </c:pt>
                <c:pt idx="103041">
                  <c:v>6.50E+02</c:v>
                </c:pt>
                <c:pt idx="103042">
                  <c:v>6.50E+02</c:v>
                </c:pt>
                <c:pt idx="103043">
                  <c:v>6.50E+02</c:v>
                </c:pt>
                <c:pt idx="103044">
                  <c:v>6.50E+02</c:v>
                </c:pt>
                <c:pt idx="103045">
                  <c:v>6.50E+02</c:v>
                </c:pt>
                <c:pt idx="103046">
                  <c:v>6.50E+02</c:v>
                </c:pt>
                <c:pt idx="103047">
                  <c:v>6.50E+02</c:v>
                </c:pt>
                <c:pt idx="103048">
                  <c:v>6.50E+02</c:v>
                </c:pt>
                <c:pt idx="103049">
                  <c:v>6.50E+02</c:v>
                </c:pt>
                <c:pt idx="103050">
                  <c:v>6.50E+02</c:v>
                </c:pt>
                <c:pt idx="103051">
                  <c:v>6.50E+02</c:v>
                </c:pt>
                <c:pt idx="103052">
                  <c:v>6.50E+02</c:v>
                </c:pt>
                <c:pt idx="103053">
                  <c:v>6.50E+02</c:v>
                </c:pt>
                <c:pt idx="103054">
                  <c:v>6.50E+02</c:v>
                </c:pt>
                <c:pt idx="103055">
                  <c:v>6.50E+02</c:v>
                </c:pt>
                <c:pt idx="103056">
                  <c:v>6.50E+02</c:v>
                </c:pt>
                <c:pt idx="103057">
                  <c:v>6.50E+02</c:v>
                </c:pt>
                <c:pt idx="103058">
                  <c:v>6.50E+02</c:v>
                </c:pt>
                <c:pt idx="103059">
                  <c:v>6.50E+02</c:v>
                </c:pt>
                <c:pt idx="103060">
                  <c:v>6.50E+02</c:v>
                </c:pt>
                <c:pt idx="103061">
                  <c:v>6.50E+02</c:v>
                </c:pt>
                <c:pt idx="103062">
                  <c:v>6.50E+02</c:v>
                </c:pt>
                <c:pt idx="103063">
                  <c:v>6.50E+02</c:v>
                </c:pt>
                <c:pt idx="103064">
                  <c:v>6.50E+02</c:v>
                </c:pt>
                <c:pt idx="103065">
                  <c:v>6.50E+02</c:v>
                </c:pt>
                <c:pt idx="103066">
                  <c:v>6.50E+02</c:v>
                </c:pt>
                <c:pt idx="103067">
                  <c:v>6.50E+02</c:v>
                </c:pt>
                <c:pt idx="103068">
                  <c:v>6.50E+02</c:v>
                </c:pt>
                <c:pt idx="103069">
                  <c:v>6.50E+02</c:v>
                </c:pt>
                <c:pt idx="103070">
                  <c:v>6.50E+02</c:v>
                </c:pt>
                <c:pt idx="103071">
                  <c:v>6.50E+02</c:v>
                </c:pt>
                <c:pt idx="103072">
                  <c:v>6.50E+02</c:v>
                </c:pt>
                <c:pt idx="103073">
                  <c:v>6.50E+02</c:v>
                </c:pt>
                <c:pt idx="103074">
                  <c:v>6.50E+02</c:v>
                </c:pt>
                <c:pt idx="103075">
                  <c:v>6.50E+02</c:v>
                </c:pt>
                <c:pt idx="103076">
                  <c:v>6.50E+02</c:v>
                </c:pt>
                <c:pt idx="103077">
                  <c:v>6.50E+02</c:v>
                </c:pt>
                <c:pt idx="103078">
                  <c:v>6.50E+02</c:v>
                </c:pt>
                <c:pt idx="103079">
                  <c:v>6.50E+02</c:v>
                </c:pt>
                <c:pt idx="103080">
                  <c:v>6.50E+02</c:v>
                </c:pt>
                <c:pt idx="103081">
                  <c:v>6.50E+02</c:v>
                </c:pt>
                <c:pt idx="103082">
                  <c:v>6.50E+02</c:v>
                </c:pt>
                <c:pt idx="103083">
                  <c:v>6.50E+02</c:v>
                </c:pt>
                <c:pt idx="103084">
                  <c:v>6.50E+02</c:v>
                </c:pt>
                <c:pt idx="103085">
                  <c:v>6.50E+02</c:v>
                </c:pt>
                <c:pt idx="103086">
                  <c:v>6.50E+02</c:v>
                </c:pt>
                <c:pt idx="103087">
                  <c:v>6.50E+02</c:v>
                </c:pt>
                <c:pt idx="103088">
                  <c:v>6.50E+02</c:v>
                </c:pt>
                <c:pt idx="103089">
                  <c:v>6.50E+02</c:v>
                </c:pt>
                <c:pt idx="103090">
                  <c:v>6.50E+02</c:v>
                </c:pt>
                <c:pt idx="103091">
                  <c:v>6.50E+02</c:v>
                </c:pt>
                <c:pt idx="103092">
                  <c:v>6.50E+02</c:v>
                </c:pt>
                <c:pt idx="103093">
                  <c:v>6.50E+02</c:v>
                </c:pt>
                <c:pt idx="103094">
                  <c:v>6.50E+02</c:v>
                </c:pt>
                <c:pt idx="103095">
                  <c:v>6.50E+02</c:v>
                </c:pt>
                <c:pt idx="103096">
                  <c:v>6.50E+02</c:v>
                </c:pt>
                <c:pt idx="103097">
                  <c:v>6.50E+02</c:v>
                </c:pt>
                <c:pt idx="103098">
                  <c:v>6.50E+02</c:v>
                </c:pt>
                <c:pt idx="103099">
                  <c:v>6.50E+02</c:v>
                </c:pt>
                <c:pt idx="103100">
                  <c:v>6.50E+02</c:v>
                </c:pt>
                <c:pt idx="103101">
                  <c:v>6.50E+02</c:v>
                </c:pt>
                <c:pt idx="103102">
                  <c:v>6.50E+02</c:v>
                </c:pt>
                <c:pt idx="103103">
                  <c:v>6.50E+02</c:v>
                </c:pt>
                <c:pt idx="103104">
                  <c:v>6.50E+02</c:v>
                </c:pt>
                <c:pt idx="103105">
                  <c:v>6.50E+02</c:v>
                </c:pt>
                <c:pt idx="103106">
                  <c:v>6.50E+02</c:v>
                </c:pt>
                <c:pt idx="103107">
                  <c:v>6.50E+02</c:v>
                </c:pt>
                <c:pt idx="103108">
                  <c:v>6.50E+02</c:v>
                </c:pt>
                <c:pt idx="103109">
                  <c:v>6.50E+02</c:v>
                </c:pt>
                <c:pt idx="103110">
                  <c:v>6.50E+02</c:v>
                </c:pt>
                <c:pt idx="103111">
                  <c:v>6.50E+02</c:v>
                </c:pt>
                <c:pt idx="103112">
                  <c:v>6.50E+02</c:v>
                </c:pt>
                <c:pt idx="103113">
                  <c:v>6.50E+02</c:v>
                </c:pt>
                <c:pt idx="103114">
                  <c:v>6.50E+02</c:v>
                </c:pt>
                <c:pt idx="103115">
                  <c:v>6.50E+02</c:v>
                </c:pt>
                <c:pt idx="103116">
                  <c:v>6.50E+02</c:v>
                </c:pt>
                <c:pt idx="103117">
                  <c:v>6.50E+02</c:v>
                </c:pt>
                <c:pt idx="103118">
                  <c:v>6.50E+02</c:v>
                </c:pt>
                <c:pt idx="103119">
                  <c:v>6.50E+02</c:v>
                </c:pt>
                <c:pt idx="103120">
                  <c:v>6.50E+02</c:v>
                </c:pt>
                <c:pt idx="103121">
                  <c:v>6.50E+02</c:v>
                </c:pt>
                <c:pt idx="103122">
                  <c:v>6.50E+02</c:v>
                </c:pt>
                <c:pt idx="103123">
                  <c:v>6.50E+02</c:v>
                </c:pt>
                <c:pt idx="103124">
                  <c:v>6.50E+02</c:v>
                </c:pt>
                <c:pt idx="103125">
                  <c:v>6.50E+02</c:v>
                </c:pt>
                <c:pt idx="103126">
                  <c:v>6.50E+02</c:v>
                </c:pt>
                <c:pt idx="103127">
                  <c:v>6.50E+02</c:v>
                </c:pt>
                <c:pt idx="103128">
                  <c:v>6.50E+02</c:v>
                </c:pt>
                <c:pt idx="103129">
                  <c:v>6.50E+02</c:v>
                </c:pt>
                <c:pt idx="103130">
                  <c:v>6.50E+02</c:v>
                </c:pt>
                <c:pt idx="103131">
                  <c:v>6.50E+02</c:v>
                </c:pt>
                <c:pt idx="103132">
                  <c:v>6.50E+02</c:v>
                </c:pt>
                <c:pt idx="103133">
                  <c:v>6.50E+02</c:v>
                </c:pt>
                <c:pt idx="103134">
                  <c:v>6.50E+02</c:v>
                </c:pt>
                <c:pt idx="103135">
                  <c:v>6.50E+02</c:v>
                </c:pt>
                <c:pt idx="103136">
                  <c:v>6.50E+02</c:v>
                </c:pt>
                <c:pt idx="103137">
                  <c:v>6.50E+02</c:v>
                </c:pt>
                <c:pt idx="103138">
                  <c:v>6.50E+02</c:v>
                </c:pt>
                <c:pt idx="103139">
                  <c:v>6.50E+02</c:v>
                </c:pt>
                <c:pt idx="103140">
                  <c:v>6.50E+02</c:v>
                </c:pt>
                <c:pt idx="103141">
                  <c:v>6.50E+02</c:v>
                </c:pt>
                <c:pt idx="103142">
                  <c:v>6.50E+02</c:v>
                </c:pt>
                <c:pt idx="103143">
                  <c:v>6.50E+02</c:v>
                </c:pt>
                <c:pt idx="103144">
                  <c:v>6.50E+02</c:v>
                </c:pt>
                <c:pt idx="103145">
                  <c:v>6.50E+02</c:v>
                </c:pt>
                <c:pt idx="103146">
                  <c:v>6.50E+02</c:v>
                </c:pt>
                <c:pt idx="103147">
                  <c:v>6.50E+02</c:v>
                </c:pt>
                <c:pt idx="103148">
                  <c:v>6.50E+02</c:v>
                </c:pt>
                <c:pt idx="103149">
                  <c:v>6.50E+02</c:v>
                </c:pt>
                <c:pt idx="103150">
                  <c:v>6.50E+02</c:v>
                </c:pt>
                <c:pt idx="103151">
                  <c:v>6.50E+02</c:v>
                </c:pt>
                <c:pt idx="103152">
                  <c:v>6.50E+02</c:v>
                </c:pt>
                <c:pt idx="103153">
                  <c:v>6.50E+02</c:v>
                </c:pt>
                <c:pt idx="103154">
                  <c:v>6.50E+02</c:v>
                </c:pt>
                <c:pt idx="103155">
                  <c:v>6.50E+02</c:v>
                </c:pt>
                <c:pt idx="103156">
                  <c:v>6.50E+02</c:v>
                </c:pt>
                <c:pt idx="103157">
                  <c:v>6.50E+02</c:v>
                </c:pt>
                <c:pt idx="103158">
                  <c:v>6.50E+02</c:v>
                </c:pt>
                <c:pt idx="103159">
                  <c:v>6.50E+02</c:v>
                </c:pt>
                <c:pt idx="103160">
                  <c:v>6.50E+02</c:v>
                </c:pt>
                <c:pt idx="103161">
                  <c:v>6.50E+02</c:v>
                </c:pt>
                <c:pt idx="103162">
                  <c:v>6.50E+02</c:v>
                </c:pt>
                <c:pt idx="103163">
                  <c:v>6.50E+02</c:v>
                </c:pt>
                <c:pt idx="103164">
                  <c:v>6.50E+02</c:v>
                </c:pt>
                <c:pt idx="103165">
                  <c:v>6.50E+02</c:v>
                </c:pt>
                <c:pt idx="103166">
                  <c:v>6.50E+02</c:v>
                </c:pt>
                <c:pt idx="103167">
                  <c:v>6.50E+02</c:v>
                </c:pt>
                <c:pt idx="103168">
                  <c:v>6.50E+02</c:v>
                </c:pt>
                <c:pt idx="103169">
                  <c:v>6.50E+02</c:v>
                </c:pt>
                <c:pt idx="103170">
                  <c:v>6.50E+02</c:v>
                </c:pt>
                <c:pt idx="103171">
                  <c:v>6.50E+02</c:v>
                </c:pt>
                <c:pt idx="103172">
                  <c:v>6.50E+02</c:v>
                </c:pt>
                <c:pt idx="103173">
                  <c:v>6.50E+02</c:v>
                </c:pt>
                <c:pt idx="103174">
                  <c:v>6.50E+02</c:v>
                </c:pt>
                <c:pt idx="103175">
                  <c:v>6.50E+02</c:v>
                </c:pt>
                <c:pt idx="103176">
                  <c:v>6.50E+02</c:v>
                </c:pt>
                <c:pt idx="103177">
                  <c:v>6.50E+02</c:v>
                </c:pt>
                <c:pt idx="103178">
                  <c:v>6.50E+02</c:v>
                </c:pt>
                <c:pt idx="103179">
                  <c:v>6.50E+02</c:v>
                </c:pt>
                <c:pt idx="103180">
                  <c:v>6.50E+02</c:v>
                </c:pt>
                <c:pt idx="103181">
                  <c:v>6.50E+02</c:v>
                </c:pt>
                <c:pt idx="103182">
                  <c:v>6.50E+02</c:v>
                </c:pt>
                <c:pt idx="103183">
                  <c:v>6.50E+02</c:v>
                </c:pt>
                <c:pt idx="103184">
                  <c:v>6.50E+02</c:v>
                </c:pt>
                <c:pt idx="103185">
                  <c:v>6.50E+02</c:v>
                </c:pt>
                <c:pt idx="103186">
                  <c:v>6.50E+02</c:v>
                </c:pt>
                <c:pt idx="103187">
                  <c:v>6.50E+02</c:v>
                </c:pt>
                <c:pt idx="103188">
                  <c:v>6.50E+02</c:v>
                </c:pt>
                <c:pt idx="103189">
                  <c:v>6.50E+02</c:v>
                </c:pt>
                <c:pt idx="103190">
                  <c:v>6.50E+02</c:v>
                </c:pt>
                <c:pt idx="103191">
                  <c:v>6.50E+02</c:v>
                </c:pt>
                <c:pt idx="103192">
                  <c:v>6.50E+02</c:v>
                </c:pt>
                <c:pt idx="103193">
                  <c:v>6.50E+02</c:v>
                </c:pt>
                <c:pt idx="103194">
                  <c:v>6.50E+02</c:v>
                </c:pt>
                <c:pt idx="103195">
                  <c:v>6.50E+02</c:v>
                </c:pt>
                <c:pt idx="103196">
                  <c:v>6.50E+02</c:v>
                </c:pt>
                <c:pt idx="103197">
                  <c:v>6.50E+02</c:v>
                </c:pt>
                <c:pt idx="103198">
                  <c:v>6.50E+02</c:v>
                </c:pt>
                <c:pt idx="103199">
                  <c:v>6.50E+02</c:v>
                </c:pt>
                <c:pt idx="103200">
                  <c:v>6.50E+02</c:v>
                </c:pt>
                <c:pt idx="103201">
                  <c:v>6.50E+02</c:v>
                </c:pt>
                <c:pt idx="103202">
                  <c:v>6.50E+02</c:v>
                </c:pt>
                <c:pt idx="103203">
                  <c:v>6.50E+02</c:v>
                </c:pt>
                <c:pt idx="103204">
                  <c:v>6.50E+02</c:v>
                </c:pt>
                <c:pt idx="103205">
                  <c:v>6.50E+02</c:v>
                </c:pt>
                <c:pt idx="103206">
                  <c:v>6.50E+02</c:v>
                </c:pt>
                <c:pt idx="103207">
                  <c:v>6.50E+02</c:v>
                </c:pt>
                <c:pt idx="103208">
                  <c:v>6.50E+02</c:v>
                </c:pt>
                <c:pt idx="103209">
                  <c:v>6.50E+02</c:v>
                </c:pt>
                <c:pt idx="103210">
                  <c:v>6.50E+02</c:v>
                </c:pt>
                <c:pt idx="103211">
                  <c:v>6.50E+02</c:v>
                </c:pt>
                <c:pt idx="103212">
                  <c:v>6.50E+02</c:v>
                </c:pt>
                <c:pt idx="103213">
                  <c:v>6.50E+02</c:v>
                </c:pt>
                <c:pt idx="103214">
                  <c:v>6.50E+02</c:v>
                </c:pt>
                <c:pt idx="103215">
                  <c:v>6.50E+02</c:v>
                </c:pt>
                <c:pt idx="103216">
                  <c:v>6.50E+02</c:v>
                </c:pt>
                <c:pt idx="103217">
                  <c:v>6.50E+02</c:v>
                </c:pt>
                <c:pt idx="103218">
                  <c:v>6.50E+02</c:v>
                </c:pt>
                <c:pt idx="103219">
                  <c:v>6.50E+02</c:v>
                </c:pt>
                <c:pt idx="103220">
                  <c:v>6.50E+02</c:v>
                </c:pt>
                <c:pt idx="103221">
                  <c:v>6.50E+02</c:v>
                </c:pt>
                <c:pt idx="103222">
                  <c:v>6.50E+02</c:v>
                </c:pt>
                <c:pt idx="103223">
                  <c:v>6.50E+02</c:v>
                </c:pt>
                <c:pt idx="103224">
                  <c:v>6.50E+02</c:v>
                </c:pt>
                <c:pt idx="103225">
                  <c:v>6.50E+02</c:v>
                </c:pt>
                <c:pt idx="103226">
                  <c:v>6.50E+02</c:v>
                </c:pt>
                <c:pt idx="103227">
                  <c:v>6.50E+02</c:v>
                </c:pt>
                <c:pt idx="103228">
                  <c:v>6.50E+02</c:v>
                </c:pt>
                <c:pt idx="103229">
                  <c:v>6.50E+02</c:v>
                </c:pt>
                <c:pt idx="103230">
                  <c:v>6.50E+02</c:v>
                </c:pt>
                <c:pt idx="103231">
                  <c:v>6.50E+02</c:v>
                </c:pt>
                <c:pt idx="103232">
                  <c:v>6.50E+02</c:v>
                </c:pt>
                <c:pt idx="103233">
                  <c:v>6.50E+02</c:v>
                </c:pt>
                <c:pt idx="103234">
                  <c:v>6.50E+02</c:v>
                </c:pt>
                <c:pt idx="103235">
                  <c:v>6.50E+02</c:v>
                </c:pt>
                <c:pt idx="103236">
                  <c:v>6.50E+02</c:v>
                </c:pt>
                <c:pt idx="103237">
                  <c:v>6.50E+02</c:v>
                </c:pt>
                <c:pt idx="103238">
                  <c:v>6.50E+02</c:v>
                </c:pt>
                <c:pt idx="103239">
                  <c:v>6.50E+02</c:v>
                </c:pt>
                <c:pt idx="103240">
                  <c:v>6.50E+02</c:v>
                </c:pt>
                <c:pt idx="103241">
                  <c:v>6.50E+02</c:v>
                </c:pt>
                <c:pt idx="103242">
                  <c:v>6.50E+02</c:v>
                </c:pt>
                <c:pt idx="103243">
                  <c:v>6.50E+02</c:v>
                </c:pt>
                <c:pt idx="103244">
                  <c:v>6.50E+02</c:v>
                </c:pt>
                <c:pt idx="103245">
                  <c:v>6.50E+02</c:v>
                </c:pt>
                <c:pt idx="103246">
                  <c:v>6.50E+02</c:v>
                </c:pt>
                <c:pt idx="103247">
                  <c:v>6.50E+02</c:v>
                </c:pt>
                <c:pt idx="103248">
                  <c:v>6.50E+02</c:v>
                </c:pt>
                <c:pt idx="103249">
                  <c:v>6.50E+02</c:v>
                </c:pt>
                <c:pt idx="103250">
                  <c:v>6.50E+02</c:v>
                </c:pt>
                <c:pt idx="103251">
                  <c:v>6.50E+02</c:v>
                </c:pt>
                <c:pt idx="103252">
                  <c:v>6.50E+02</c:v>
                </c:pt>
                <c:pt idx="103253">
                  <c:v>6.50E+02</c:v>
                </c:pt>
                <c:pt idx="103254">
                  <c:v>6.50E+02</c:v>
                </c:pt>
                <c:pt idx="103255">
                  <c:v>6.50E+02</c:v>
                </c:pt>
                <c:pt idx="103256">
                  <c:v>6.50E+02</c:v>
                </c:pt>
                <c:pt idx="103257">
                  <c:v>6.50E+02</c:v>
                </c:pt>
                <c:pt idx="103258">
                  <c:v>6.50E+02</c:v>
                </c:pt>
                <c:pt idx="103259">
                  <c:v>6.50E+02</c:v>
                </c:pt>
                <c:pt idx="103260">
                  <c:v>6.50E+02</c:v>
                </c:pt>
                <c:pt idx="103261">
                  <c:v>6.50E+02</c:v>
                </c:pt>
                <c:pt idx="103262">
                  <c:v>6.50E+02</c:v>
                </c:pt>
                <c:pt idx="103263">
                  <c:v>6.50E+02</c:v>
                </c:pt>
                <c:pt idx="103264">
                  <c:v>6.50E+02</c:v>
                </c:pt>
                <c:pt idx="103265">
                  <c:v>6.50E+02</c:v>
                </c:pt>
                <c:pt idx="103266">
                  <c:v>6.50E+02</c:v>
                </c:pt>
                <c:pt idx="103267">
                  <c:v>6.50E+02</c:v>
                </c:pt>
                <c:pt idx="103268">
                  <c:v>6.50E+02</c:v>
                </c:pt>
                <c:pt idx="103269">
                  <c:v>6.50E+02</c:v>
                </c:pt>
                <c:pt idx="103270">
                  <c:v>6.50E+02</c:v>
                </c:pt>
                <c:pt idx="103271">
                  <c:v>6.50E+02</c:v>
                </c:pt>
                <c:pt idx="103272">
                  <c:v>6.50E+02</c:v>
                </c:pt>
                <c:pt idx="103273">
                  <c:v>6.50E+02</c:v>
                </c:pt>
                <c:pt idx="103274">
                  <c:v>6.50E+02</c:v>
                </c:pt>
                <c:pt idx="103275">
                  <c:v>6.50E+02</c:v>
                </c:pt>
                <c:pt idx="103276">
                  <c:v>6.50E+02</c:v>
                </c:pt>
                <c:pt idx="103277">
                  <c:v>6.50E+02</c:v>
                </c:pt>
                <c:pt idx="103278">
                  <c:v>6.50E+02</c:v>
                </c:pt>
                <c:pt idx="103279">
                  <c:v>6.50E+02</c:v>
                </c:pt>
                <c:pt idx="103280">
                  <c:v>6.50E+02</c:v>
                </c:pt>
                <c:pt idx="103281">
                  <c:v>6.50E+02</c:v>
                </c:pt>
                <c:pt idx="103282">
                  <c:v>6.50E+02</c:v>
                </c:pt>
                <c:pt idx="103283">
                  <c:v>6.50E+02</c:v>
                </c:pt>
                <c:pt idx="103284">
                  <c:v>6.50E+02</c:v>
                </c:pt>
                <c:pt idx="103285">
                  <c:v>6.50E+02</c:v>
                </c:pt>
                <c:pt idx="103286">
                  <c:v>6.50E+02</c:v>
                </c:pt>
                <c:pt idx="103287">
                  <c:v>6.50E+02</c:v>
                </c:pt>
                <c:pt idx="103288">
                  <c:v>6.50E+02</c:v>
                </c:pt>
                <c:pt idx="103289">
                  <c:v>6.50E+02</c:v>
                </c:pt>
                <c:pt idx="103290">
                  <c:v>6.50E+02</c:v>
                </c:pt>
                <c:pt idx="103291">
                  <c:v>6.50E+02</c:v>
                </c:pt>
                <c:pt idx="103292">
                  <c:v>6.50E+02</c:v>
                </c:pt>
                <c:pt idx="103293">
                  <c:v>6.50E+02</c:v>
                </c:pt>
                <c:pt idx="103294">
                  <c:v>6.50E+02</c:v>
                </c:pt>
                <c:pt idx="103295">
                  <c:v>6.50E+02</c:v>
                </c:pt>
                <c:pt idx="103296">
                  <c:v>6.50E+02</c:v>
                </c:pt>
                <c:pt idx="103297">
                  <c:v>6.50E+02</c:v>
                </c:pt>
                <c:pt idx="103298">
                  <c:v>6.50E+02</c:v>
                </c:pt>
                <c:pt idx="103299">
                  <c:v>6.50E+02</c:v>
                </c:pt>
                <c:pt idx="103300">
                  <c:v>6.50E+02</c:v>
                </c:pt>
                <c:pt idx="103301">
                  <c:v>6.50E+02</c:v>
                </c:pt>
                <c:pt idx="103302">
                  <c:v>6.50E+02</c:v>
                </c:pt>
                <c:pt idx="103303">
                  <c:v>6.50E+02</c:v>
                </c:pt>
                <c:pt idx="103304">
                  <c:v>6.50E+02</c:v>
                </c:pt>
                <c:pt idx="103305">
                  <c:v>6.50E+02</c:v>
                </c:pt>
                <c:pt idx="103306">
                  <c:v>6.50E+02</c:v>
                </c:pt>
                <c:pt idx="103307">
                  <c:v>6.50E+02</c:v>
                </c:pt>
                <c:pt idx="103308">
                  <c:v>6.50E+02</c:v>
                </c:pt>
                <c:pt idx="103309">
                  <c:v>6.50E+02</c:v>
                </c:pt>
                <c:pt idx="103310">
                  <c:v>6.50E+02</c:v>
                </c:pt>
                <c:pt idx="103311">
                  <c:v>6.50E+02</c:v>
                </c:pt>
                <c:pt idx="103312">
                  <c:v>6.50E+02</c:v>
                </c:pt>
                <c:pt idx="103313">
                  <c:v>6.50E+02</c:v>
                </c:pt>
                <c:pt idx="103314">
                  <c:v>6.50E+02</c:v>
                </c:pt>
                <c:pt idx="103315">
                  <c:v>6.50E+02</c:v>
                </c:pt>
                <c:pt idx="103316">
                  <c:v>6.50E+02</c:v>
                </c:pt>
                <c:pt idx="103317">
                  <c:v>6.50E+02</c:v>
                </c:pt>
                <c:pt idx="103318">
                  <c:v>6.50E+02</c:v>
                </c:pt>
                <c:pt idx="103319">
                  <c:v>6.50E+02</c:v>
                </c:pt>
                <c:pt idx="103320">
                  <c:v>6.50E+02</c:v>
                </c:pt>
                <c:pt idx="103321">
                  <c:v>6.50E+02</c:v>
                </c:pt>
                <c:pt idx="103322">
                  <c:v>6.50E+02</c:v>
                </c:pt>
                <c:pt idx="103323">
                  <c:v>6.50E+02</c:v>
                </c:pt>
                <c:pt idx="103324">
                  <c:v>6.50E+02</c:v>
                </c:pt>
                <c:pt idx="103325">
                  <c:v>6.50E+02</c:v>
                </c:pt>
                <c:pt idx="103326">
                  <c:v>6.50E+02</c:v>
                </c:pt>
                <c:pt idx="103327">
                  <c:v>6.50E+02</c:v>
                </c:pt>
                <c:pt idx="103328">
                  <c:v>6.50E+02</c:v>
                </c:pt>
                <c:pt idx="103329">
                  <c:v>6.50E+02</c:v>
                </c:pt>
                <c:pt idx="103330">
                  <c:v>6.50E+02</c:v>
                </c:pt>
                <c:pt idx="103331">
                  <c:v>6.50E+02</c:v>
                </c:pt>
                <c:pt idx="103332">
                  <c:v>6.50E+02</c:v>
                </c:pt>
                <c:pt idx="103333">
                  <c:v>6.50E+02</c:v>
                </c:pt>
                <c:pt idx="103334">
                  <c:v>6.50E+02</c:v>
                </c:pt>
                <c:pt idx="103335">
                  <c:v>6.50E+02</c:v>
                </c:pt>
                <c:pt idx="103336">
                  <c:v>6.50E+02</c:v>
                </c:pt>
                <c:pt idx="103337">
                  <c:v>6.50E+02</c:v>
                </c:pt>
                <c:pt idx="103338">
                  <c:v>6.50E+02</c:v>
                </c:pt>
                <c:pt idx="103339">
                  <c:v>6.50E+02</c:v>
                </c:pt>
                <c:pt idx="103340">
                  <c:v>6.50E+02</c:v>
                </c:pt>
                <c:pt idx="103341">
                  <c:v>6.50E+02</c:v>
                </c:pt>
                <c:pt idx="103342">
                  <c:v>6.50E+02</c:v>
                </c:pt>
                <c:pt idx="103343">
                  <c:v>6.50E+02</c:v>
                </c:pt>
                <c:pt idx="103344">
                  <c:v>6.50E+02</c:v>
                </c:pt>
                <c:pt idx="103345">
                  <c:v>6.50E+02</c:v>
                </c:pt>
                <c:pt idx="103346">
                  <c:v>6.50E+02</c:v>
                </c:pt>
                <c:pt idx="103347">
                  <c:v>6.50E+02</c:v>
                </c:pt>
                <c:pt idx="103348">
                  <c:v>6.50E+02</c:v>
                </c:pt>
                <c:pt idx="103349">
                  <c:v>6.50E+02</c:v>
                </c:pt>
                <c:pt idx="103350">
                  <c:v>6.50E+02</c:v>
                </c:pt>
                <c:pt idx="103351">
                  <c:v>6.50E+02</c:v>
                </c:pt>
                <c:pt idx="103352">
                  <c:v>6.50E+02</c:v>
                </c:pt>
                <c:pt idx="103353">
                  <c:v>6.50E+02</c:v>
                </c:pt>
                <c:pt idx="103354">
                  <c:v>6.50E+02</c:v>
                </c:pt>
                <c:pt idx="103355">
                  <c:v>6.50E+02</c:v>
                </c:pt>
                <c:pt idx="103356">
                  <c:v>6.50E+02</c:v>
                </c:pt>
                <c:pt idx="103357">
                  <c:v>6.50E+02</c:v>
                </c:pt>
                <c:pt idx="103358">
                  <c:v>6.50E+02</c:v>
                </c:pt>
                <c:pt idx="103359">
                  <c:v>6.50E+02</c:v>
                </c:pt>
                <c:pt idx="103360">
                  <c:v>6.50E+02</c:v>
                </c:pt>
                <c:pt idx="103361">
                  <c:v>6.50E+02</c:v>
                </c:pt>
                <c:pt idx="103362">
                  <c:v>6.50E+02</c:v>
                </c:pt>
                <c:pt idx="103363">
                  <c:v>6.50E+02</c:v>
                </c:pt>
                <c:pt idx="103364">
                  <c:v>6.50E+02</c:v>
                </c:pt>
                <c:pt idx="103365">
                  <c:v>6.50E+02</c:v>
                </c:pt>
                <c:pt idx="103366">
                  <c:v>6.50E+02</c:v>
                </c:pt>
                <c:pt idx="103367">
                  <c:v>6.50E+02</c:v>
                </c:pt>
                <c:pt idx="103368">
                  <c:v>6.50E+02</c:v>
                </c:pt>
                <c:pt idx="103369">
                  <c:v>6.50E+02</c:v>
                </c:pt>
                <c:pt idx="103370">
                  <c:v>6.50E+02</c:v>
                </c:pt>
                <c:pt idx="103371">
                  <c:v>6.50E+02</c:v>
                </c:pt>
                <c:pt idx="103372">
                  <c:v>6.50E+02</c:v>
                </c:pt>
                <c:pt idx="103373">
                  <c:v>6.50E+02</c:v>
                </c:pt>
                <c:pt idx="103374">
                  <c:v>6.50E+02</c:v>
                </c:pt>
                <c:pt idx="103375">
                  <c:v>6.50E+02</c:v>
                </c:pt>
                <c:pt idx="103376">
                  <c:v>6.50E+02</c:v>
                </c:pt>
                <c:pt idx="103377">
                  <c:v>6.50E+02</c:v>
                </c:pt>
                <c:pt idx="103378">
                  <c:v>6.50E+02</c:v>
                </c:pt>
                <c:pt idx="103379">
                  <c:v>6.50E+02</c:v>
                </c:pt>
                <c:pt idx="103380">
                  <c:v>6.50E+02</c:v>
                </c:pt>
                <c:pt idx="103381">
                  <c:v>6.50E+02</c:v>
                </c:pt>
                <c:pt idx="103382">
                  <c:v>6.50E+02</c:v>
                </c:pt>
                <c:pt idx="103383">
                  <c:v>6.50E+02</c:v>
                </c:pt>
                <c:pt idx="103384">
                  <c:v>6.50E+02</c:v>
                </c:pt>
                <c:pt idx="103385">
                  <c:v>6.50E+02</c:v>
                </c:pt>
                <c:pt idx="103386">
                  <c:v>6.50E+02</c:v>
                </c:pt>
                <c:pt idx="103387">
                  <c:v>6.50E+02</c:v>
                </c:pt>
                <c:pt idx="103388">
                  <c:v>6.50E+02</c:v>
                </c:pt>
                <c:pt idx="103389">
                  <c:v>6.50E+02</c:v>
                </c:pt>
                <c:pt idx="103390">
                  <c:v>6.50E+02</c:v>
                </c:pt>
                <c:pt idx="103391">
                  <c:v>6.50E+02</c:v>
                </c:pt>
                <c:pt idx="103392">
                  <c:v>6.50E+02</c:v>
                </c:pt>
                <c:pt idx="103393">
                  <c:v>6.50E+02</c:v>
                </c:pt>
                <c:pt idx="103394">
                  <c:v>6.50E+02</c:v>
                </c:pt>
                <c:pt idx="103395">
                  <c:v>6.50E+02</c:v>
                </c:pt>
                <c:pt idx="103396">
                  <c:v>6.50E+02</c:v>
                </c:pt>
                <c:pt idx="103397">
                  <c:v>6.50E+02</c:v>
                </c:pt>
                <c:pt idx="103398">
                  <c:v>6.50E+02</c:v>
                </c:pt>
                <c:pt idx="103399">
                  <c:v>6.50E+02</c:v>
                </c:pt>
                <c:pt idx="103400">
                  <c:v>6.50E+02</c:v>
                </c:pt>
                <c:pt idx="103401">
                  <c:v>6.50E+02</c:v>
                </c:pt>
                <c:pt idx="103402">
                  <c:v>6.50E+02</c:v>
                </c:pt>
                <c:pt idx="103403">
                  <c:v>6.50E+02</c:v>
                </c:pt>
                <c:pt idx="103404">
                  <c:v>6.50E+02</c:v>
                </c:pt>
                <c:pt idx="103405">
                  <c:v>6.50E+02</c:v>
                </c:pt>
                <c:pt idx="103406">
                  <c:v>6.50E+02</c:v>
                </c:pt>
                <c:pt idx="103407">
                  <c:v>6.50E+02</c:v>
                </c:pt>
                <c:pt idx="103408">
                  <c:v>6.50E+02</c:v>
                </c:pt>
                <c:pt idx="103409">
                  <c:v>6.50E+02</c:v>
                </c:pt>
                <c:pt idx="103410">
                  <c:v>6.50E+02</c:v>
                </c:pt>
                <c:pt idx="103411">
                  <c:v>6.50E+02</c:v>
                </c:pt>
                <c:pt idx="103412">
                  <c:v>6.50E+02</c:v>
                </c:pt>
                <c:pt idx="103413">
                  <c:v>6.50E+02</c:v>
                </c:pt>
                <c:pt idx="103414">
                  <c:v>6.50E+02</c:v>
                </c:pt>
                <c:pt idx="103415">
                  <c:v>6.50E+02</c:v>
                </c:pt>
                <c:pt idx="103416">
                  <c:v>6.50E+02</c:v>
                </c:pt>
                <c:pt idx="103417">
                  <c:v>6.50E+02</c:v>
                </c:pt>
                <c:pt idx="103418">
                  <c:v>6.50E+02</c:v>
                </c:pt>
                <c:pt idx="103419">
                  <c:v>6.50E+02</c:v>
                </c:pt>
                <c:pt idx="103420">
                  <c:v>6.50E+02</c:v>
                </c:pt>
                <c:pt idx="103421">
                  <c:v>6.50E+02</c:v>
                </c:pt>
                <c:pt idx="103422">
                  <c:v>6.50E+02</c:v>
                </c:pt>
                <c:pt idx="103423">
                  <c:v>6.50E+02</c:v>
                </c:pt>
                <c:pt idx="103424">
                  <c:v>6.50E+02</c:v>
                </c:pt>
                <c:pt idx="103425">
                  <c:v>6.50E+02</c:v>
                </c:pt>
                <c:pt idx="103426">
                  <c:v>6.50E+02</c:v>
                </c:pt>
                <c:pt idx="103427">
                  <c:v>6.50E+02</c:v>
                </c:pt>
                <c:pt idx="103428">
                  <c:v>6.50E+02</c:v>
                </c:pt>
                <c:pt idx="103429">
                  <c:v>6.50E+02</c:v>
                </c:pt>
                <c:pt idx="103430">
                  <c:v>6.50E+02</c:v>
                </c:pt>
                <c:pt idx="103431">
                  <c:v>6.50E+02</c:v>
                </c:pt>
                <c:pt idx="103432">
                  <c:v>6.50E+02</c:v>
                </c:pt>
                <c:pt idx="103433">
                  <c:v>6.50E+02</c:v>
                </c:pt>
                <c:pt idx="103434">
                  <c:v>6.50E+02</c:v>
                </c:pt>
                <c:pt idx="103435">
                  <c:v>6.50E+02</c:v>
                </c:pt>
                <c:pt idx="103436">
                  <c:v>6.50E+02</c:v>
                </c:pt>
                <c:pt idx="103437">
                  <c:v>6.50E+02</c:v>
                </c:pt>
                <c:pt idx="103438">
                  <c:v>6.50E+02</c:v>
                </c:pt>
                <c:pt idx="103439">
                  <c:v>6.50E+02</c:v>
                </c:pt>
                <c:pt idx="103440">
                  <c:v>6.50E+02</c:v>
                </c:pt>
                <c:pt idx="103441">
                  <c:v>6.50E+02</c:v>
                </c:pt>
                <c:pt idx="103442">
                  <c:v>6.50E+02</c:v>
                </c:pt>
                <c:pt idx="103443">
                  <c:v>6.50E+02</c:v>
                </c:pt>
                <c:pt idx="103444">
                  <c:v>6.50E+02</c:v>
                </c:pt>
                <c:pt idx="103445">
                  <c:v>6.50E+02</c:v>
                </c:pt>
                <c:pt idx="103446">
                  <c:v>6.50E+02</c:v>
                </c:pt>
                <c:pt idx="103447">
                  <c:v>6.50E+02</c:v>
                </c:pt>
                <c:pt idx="103448">
                  <c:v>6.50E+02</c:v>
                </c:pt>
                <c:pt idx="103449">
                  <c:v>6.50E+02</c:v>
                </c:pt>
                <c:pt idx="103450">
                  <c:v>6.50E+02</c:v>
                </c:pt>
                <c:pt idx="103451">
                  <c:v>6.50E+02</c:v>
                </c:pt>
                <c:pt idx="103452">
                  <c:v>6.50E+02</c:v>
                </c:pt>
                <c:pt idx="103453">
                  <c:v>6.50E+02</c:v>
                </c:pt>
                <c:pt idx="103454">
                  <c:v>6.50E+02</c:v>
                </c:pt>
                <c:pt idx="103455">
                  <c:v>6.50E+02</c:v>
                </c:pt>
                <c:pt idx="103456">
                  <c:v>6.50E+02</c:v>
                </c:pt>
                <c:pt idx="103457">
                  <c:v>6.50E+02</c:v>
                </c:pt>
                <c:pt idx="103458">
                  <c:v>6.50E+02</c:v>
                </c:pt>
                <c:pt idx="103459">
                  <c:v>6.50E+02</c:v>
                </c:pt>
                <c:pt idx="103460">
                  <c:v>6.50E+02</c:v>
                </c:pt>
                <c:pt idx="103461">
                  <c:v>6.50E+02</c:v>
                </c:pt>
                <c:pt idx="103462">
                  <c:v>6.50E+02</c:v>
                </c:pt>
                <c:pt idx="103463">
                  <c:v>6.50E+02</c:v>
                </c:pt>
                <c:pt idx="103464">
                  <c:v>6.50E+02</c:v>
                </c:pt>
                <c:pt idx="103465">
                  <c:v>6.50E+02</c:v>
                </c:pt>
                <c:pt idx="103466">
                  <c:v>6.50E+02</c:v>
                </c:pt>
                <c:pt idx="103467">
                  <c:v>6.50E+02</c:v>
                </c:pt>
                <c:pt idx="103468">
                  <c:v>6.50E+02</c:v>
                </c:pt>
                <c:pt idx="103469">
                  <c:v>6.50E+02</c:v>
                </c:pt>
                <c:pt idx="103470">
                  <c:v>6.50E+02</c:v>
                </c:pt>
                <c:pt idx="103471">
                  <c:v>6.50E+02</c:v>
                </c:pt>
                <c:pt idx="103472">
                  <c:v>6.50E+02</c:v>
                </c:pt>
                <c:pt idx="103473">
                  <c:v>6.50E+02</c:v>
                </c:pt>
                <c:pt idx="103474">
                  <c:v>6.50E+02</c:v>
                </c:pt>
                <c:pt idx="103475">
                  <c:v>6.50E+02</c:v>
                </c:pt>
                <c:pt idx="103476">
                  <c:v>6.50E+02</c:v>
                </c:pt>
                <c:pt idx="103477">
                  <c:v>6.50E+02</c:v>
                </c:pt>
                <c:pt idx="103478">
                  <c:v>6.50E+02</c:v>
                </c:pt>
                <c:pt idx="103479">
                  <c:v>6.50E+02</c:v>
                </c:pt>
                <c:pt idx="103480">
                  <c:v>6.50E+02</c:v>
                </c:pt>
                <c:pt idx="103481">
                  <c:v>6.50E+02</c:v>
                </c:pt>
                <c:pt idx="103482">
                  <c:v>6.50E+02</c:v>
                </c:pt>
                <c:pt idx="103483">
                  <c:v>6.50E+02</c:v>
                </c:pt>
                <c:pt idx="103484">
                  <c:v>6.50E+02</c:v>
                </c:pt>
                <c:pt idx="103485">
                  <c:v>6.50E+02</c:v>
                </c:pt>
                <c:pt idx="103486">
                  <c:v>6.50E+02</c:v>
                </c:pt>
                <c:pt idx="103487">
                  <c:v>6.50E+02</c:v>
                </c:pt>
                <c:pt idx="103488">
                  <c:v>6.50E+02</c:v>
                </c:pt>
                <c:pt idx="103489">
                  <c:v>6.50E+02</c:v>
                </c:pt>
                <c:pt idx="103490">
                  <c:v>6.50E+02</c:v>
                </c:pt>
                <c:pt idx="103491">
                  <c:v>6.50E+02</c:v>
                </c:pt>
                <c:pt idx="103492">
                  <c:v>6.50E+02</c:v>
                </c:pt>
                <c:pt idx="103493">
                  <c:v>6.50E+02</c:v>
                </c:pt>
                <c:pt idx="103494">
                  <c:v>6.50E+02</c:v>
                </c:pt>
                <c:pt idx="103495">
                  <c:v>6.50E+02</c:v>
                </c:pt>
                <c:pt idx="103496">
                  <c:v>6.50E+02</c:v>
                </c:pt>
                <c:pt idx="103497">
                  <c:v>6.50E+02</c:v>
                </c:pt>
                <c:pt idx="103498">
                  <c:v>6.50E+02</c:v>
                </c:pt>
                <c:pt idx="103499">
                  <c:v>6.50E+02</c:v>
                </c:pt>
                <c:pt idx="103500">
                  <c:v>6.50E+02</c:v>
                </c:pt>
                <c:pt idx="103501">
                  <c:v>6.50E+02</c:v>
                </c:pt>
                <c:pt idx="103502">
                  <c:v>6.50E+02</c:v>
                </c:pt>
                <c:pt idx="103503">
                  <c:v>6.50E+02</c:v>
                </c:pt>
                <c:pt idx="103504">
                  <c:v>6.50E+02</c:v>
                </c:pt>
                <c:pt idx="103505">
                  <c:v>6.50E+02</c:v>
                </c:pt>
                <c:pt idx="103506">
                  <c:v>6.50E+02</c:v>
                </c:pt>
                <c:pt idx="103507">
                  <c:v>6.50E+02</c:v>
                </c:pt>
                <c:pt idx="103508">
                  <c:v>6.50E+02</c:v>
                </c:pt>
                <c:pt idx="103509">
                  <c:v>6.50E+02</c:v>
                </c:pt>
                <c:pt idx="103510">
                  <c:v>6.50E+02</c:v>
                </c:pt>
                <c:pt idx="103511">
                  <c:v>6.50E+02</c:v>
                </c:pt>
                <c:pt idx="103512">
                  <c:v>6.50E+02</c:v>
                </c:pt>
                <c:pt idx="103513">
                  <c:v>6.50E+02</c:v>
                </c:pt>
                <c:pt idx="103514">
                  <c:v>6.50E+02</c:v>
                </c:pt>
                <c:pt idx="103515">
                  <c:v>6.50E+02</c:v>
                </c:pt>
                <c:pt idx="103516">
                  <c:v>6.50E+02</c:v>
                </c:pt>
                <c:pt idx="103517">
                  <c:v>6.50E+02</c:v>
                </c:pt>
                <c:pt idx="103518">
                  <c:v>6.50E+02</c:v>
                </c:pt>
                <c:pt idx="103519">
                  <c:v>6.50E+02</c:v>
                </c:pt>
                <c:pt idx="103520">
                  <c:v>6.50E+02</c:v>
                </c:pt>
                <c:pt idx="103521">
                  <c:v>6.50E+02</c:v>
                </c:pt>
                <c:pt idx="103522">
                  <c:v>6.50E+02</c:v>
                </c:pt>
                <c:pt idx="103523">
                  <c:v>6.50E+02</c:v>
                </c:pt>
                <c:pt idx="103524">
                  <c:v>6.50E+02</c:v>
                </c:pt>
                <c:pt idx="103525">
                  <c:v>6.50E+02</c:v>
                </c:pt>
                <c:pt idx="103526">
                  <c:v>6.50E+02</c:v>
                </c:pt>
                <c:pt idx="103527">
                  <c:v>6.50E+02</c:v>
                </c:pt>
                <c:pt idx="103528">
                  <c:v>6.50E+02</c:v>
                </c:pt>
                <c:pt idx="103529">
                  <c:v>6.50E+02</c:v>
                </c:pt>
                <c:pt idx="103530">
                  <c:v>6.50E+02</c:v>
                </c:pt>
                <c:pt idx="103531">
                  <c:v>6.50E+02</c:v>
                </c:pt>
                <c:pt idx="103532">
                  <c:v>6.50E+02</c:v>
                </c:pt>
                <c:pt idx="103533">
                  <c:v>6.50E+02</c:v>
                </c:pt>
                <c:pt idx="103534">
                  <c:v>6.50E+02</c:v>
                </c:pt>
                <c:pt idx="103535">
                  <c:v>6.50E+02</c:v>
                </c:pt>
                <c:pt idx="103536">
                  <c:v>6.50E+02</c:v>
                </c:pt>
                <c:pt idx="103537">
                  <c:v>6.50E+02</c:v>
                </c:pt>
                <c:pt idx="103538">
                  <c:v>6.50E+02</c:v>
                </c:pt>
                <c:pt idx="103539">
                  <c:v>6.50E+02</c:v>
                </c:pt>
                <c:pt idx="103540">
                  <c:v>6.50E+02</c:v>
                </c:pt>
                <c:pt idx="103541">
                  <c:v>6.50E+02</c:v>
                </c:pt>
                <c:pt idx="103542">
                  <c:v>6.50E+02</c:v>
                </c:pt>
                <c:pt idx="103543">
                  <c:v>6.50E+02</c:v>
                </c:pt>
                <c:pt idx="103544">
                  <c:v>6.50E+02</c:v>
                </c:pt>
                <c:pt idx="103545">
                  <c:v>6.50E+02</c:v>
                </c:pt>
                <c:pt idx="103546">
                  <c:v>6.50E+02</c:v>
                </c:pt>
                <c:pt idx="103547">
                  <c:v>6.50E+02</c:v>
                </c:pt>
                <c:pt idx="103548">
                  <c:v>6.50E+02</c:v>
                </c:pt>
                <c:pt idx="103549">
                  <c:v>6.50E+02</c:v>
                </c:pt>
                <c:pt idx="103550">
                  <c:v>6.50E+02</c:v>
                </c:pt>
                <c:pt idx="103551">
                  <c:v>6.50E+02</c:v>
                </c:pt>
                <c:pt idx="103552">
                  <c:v>6.50E+02</c:v>
                </c:pt>
                <c:pt idx="103553">
                  <c:v>6.50E+02</c:v>
                </c:pt>
                <c:pt idx="103554">
                  <c:v>6.50E+02</c:v>
                </c:pt>
                <c:pt idx="103555">
                  <c:v>6.50E+02</c:v>
                </c:pt>
                <c:pt idx="103556">
                  <c:v>6.50E+02</c:v>
                </c:pt>
                <c:pt idx="103557">
                  <c:v>6.50E+02</c:v>
                </c:pt>
                <c:pt idx="103558">
                  <c:v>6.50E+02</c:v>
                </c:pt>
                <c:pt idx="103559">
                  <c:v>6.50E+02</c:v>
                </c:pt>
                <c:pt idx="103560">
                  <c:v>6.50E+02</c:v>
                </c:pt>
                <c:pt idx="103561">
                  <c:v>6.50E+02</c:v>
                </c:pt>
                <c:pt idx="103562">
                  <c:v>6.50E+02</c:v>
                </c:pt>
                <c:pt idx="103563">
                  <c:v>6.50E+02</c:v>
                </c:pt>
                <c:pt idx="103564">
                  <c:v>6.50E+02</c:v>
                </c:pt>
                <c:pt idx="103565">
                  <c:v>6.50E+02</c:v>
                </c:pt>
                <c:pt idx="103566">
                  <c:v>6.50E+02</c:v>
                </c:pt>
                <c:pt idx="103567">
                  <c:v>6.50E+02</c:v>
                </c:pt>
                <c:pt idx="103568">
                  <c:v>6.50E+02</c:v>
                </c:pt>
                <c:pt idx="103569">
                  <c:v>6.50E+02</c:v>
                </c:pt>
                <c:pt idx="103570">
                  <c:v>6.50E+02</c:v>
                </c:pt>
                <c:pt idx="103571">
                  <c:v>6.50E+02</c:v>
                </c:pt>
                <c:pt idx="103572">
                  <c:v>6.50E+02</c:v>
                </c:pt>
                <c:pt idx="103573">
                  <c:v>6.50E+02</c:v>
                </c:pt>
                <c:pt idx="103574">
                  <c:v>6.50E+02</c:v>
                </c:pt>
                <c:pt idx="103575">
                  <c:v>6.50E+02</c:v>
                </c:pt>
                <c:pt idx="103576">
                  <c:v>6.50E+02</c:v>
                </c:pt>
                <c:pt idx="103577">
                  <c:v>6.50E+02</c:v>
                </c:pt>
                <c:pt idx="103578">
                  <c:v>6.50E+02</c:v>
                </c:pt>
                <c:pt idx="103579">
                  <c:v>6.50E+02</c:v>
                </c:pt>
                <c:pt idx="103580">
                  <c:v>6.50E+02</c:v>
                </c:pt>
                <c:pt idx="103581">
                  <c:v>6.50E+02</c:v>
                </c:pt>
                <c:pt idx="103582">
                  <c:v>6.50E+02</c:v>
                </c:pt>
                <c:pt idx="103583">
                  <c:v>6.50E+02</c:v>
                </c:pt>
                <c:pt idx="103584">
                  <c:v>6.50E+02</c:v>
                </c:pt>
                <c:pt idx="103585">
                  <c:v>6.50E+02</c:v>
                </c:pt>
                <c:pt idx="103586">
                  <c:v>6.50E+02</c:v>
                </c:pt>
                <c:pt idx="103587">
                  <c:v>6.50E+02</c:v>
                </c:pt>
                <c:pt idx="103588">
                  <c:v>6.50E+02</c:v>
                </c:pt>
                <c:pt idx="103589">
                  <c:v>6.50E+02</c:v>
                </c:pt>
                <c:pt idx="103590">
                  <c:v>6.50E+02</c:v>
                </c:pt>
                <c:pt idx="103591">
                  <c:v>6.50E+02</c:v>
                </c:pt>
                <c:pt idx="103592">
                  <c:v>6.50E+02</c:v>
                </c:pt>
                <c:pt idx="103593">
                  <c:v>6.50E+02</c:v>
                </c:pt>
                <c:pt idx="103594">
                  <c:v>6.50E+02</c:v>
                </c:pt>
                <c:pt idx="103595">
                  <c:v>6.50E+02</c:v>
                </c:pt>
                <c:pt idx="103596">
                  <c:v>6.50E+02</c:v>
                </c:pt>
                <c:pt idx="103597">
                  <c:v>6.50E+02</c:v>
                </c:pt>
                <c:pt idx="103598">
                  <c:v>6.50E+02</c:v>
                </c:pt>
                <c:pt idx="103599">
                  <c:v>6.50E+02</c:v>
                </c:pt>
                <c:pt idx="103600">
                  <c:v>6.50E+02</c:v>
                </c:pt>
                <c:pt idx="103601">
                  <c:v>6.50E+02</c:v>
                </c:pt>
                <c:pt idx="103602">
                  <c:v>6.50E+02</c:v>
                </c:pt>
                <c:pt idx="103603">
                  <c:v>6.50E+02</c:v>
                </c:pt>
                <c:pt idx="103604">
                  <c:v>6.50E+02</c:v>
                </c:pt>
                <c:pt idx="103605">
                  <c:v>6.50E+02</c:v>
                </c:pt>
                <c:pt idx="103606">
                  <c:v>6.50E+02</c:v>
                </c:pt>
                <c:pt idx="103607">
                  <c:v>6.50E+02</c:v>
                </c:pt>
                <c:pt idx="103608">
                  <c:v>6.50E+02</c:v>
                </c:pt>
                <c:pt idx="103609">
                  <c:v>6.50E+02</c:v>
                </c:pt>
                <c:pt idx="103610">
                  <c:v>6.50E+02</c:v>
                </c:pt>
                <c:pt idx="103611">
                  <c:v>6.50E+02</c:v>
                </c:pt>
                <c:pt idx="103612">
                  <c:v>6.50E+02</c:v>
                </c:pt>
                <c:pt idx="103613">
                  <c:v>6.50E+02</c:v>
                </c:pt>
                <c:pt idx="103614">
                  <c:v>6.50E+02</c:v>
                </c:pt>
                <c:pt idx="103615">
                  <c:v>6.50E+02</c:v>
                </c:pt>
                <c:pt idx="103616">
                  <c:v>6.50E+02</c:v>
                </c:pt>
                <c:pt idx="103617">
                  <c:v>6.50E+02</c:v>
                </c:pt>
                <c:pt idx="103618">
                  <c:v>6.50E+02</c:v>
                </c:pt>
                <c:pt idx="103619">
                  <c:v>6.50E+02</c:v>
                </c:pt>
                <c:pt idx="103620">
                  <c:v>6.50E+02</c:v>
                </c:pt>
                <c:pt idx="103621">
                  <c:v>6.50E+02</c:v>
                </c:pt>
                <c:pt idx="103622">
                  <c:v>6.50E+02</c:v>
                </c:pt>
                <c:pt idx="103623">
                  <c:v>6.50E+02</c:v>
                </c:pt>
                <c:pt idx="103624">
                  <c:v>6.50E+02</c:v>
                </c:pt>
                <c:pt idx="103625">
                  <c:v>6.50E+02</c:v>
                </c:pt>
                <c:pt idx="103626">
                  <c:v>6.50E+02</c:v>
                </c:pt>
                <c:pt idx="103627">
                  <c:v>6.50E+02</c:v>
                </c:pt>
                <c:pt idx="103628">
                  <c:v>6.50E+02</c:v>
                </c:pt>
                <c:pt idx="103629">
                  <c:v>6.50E+02</c:v>
                </c:pt>
                <c:pt idx="103630">
                  <c:v>6.50E+02</c:v>
                </c:pt>
                <c:pt idx="103631">
                  <c:v>6.50E+02</c:v>
                </c:pt>
                <c:pt idx="103632">
                  <c:v>6.50E+02</c:v>
                </c:pt>
                <c:pt idx="103633">
                  <c:v>6.50E+02</c:v>
                </c:pt>
                <c:pt idx="103634">
                  <c:v>6.50E+02</c:v>
                </c:pt>
                <c:pt idx="103635">
                  <c:v>6.50E+02</c:v>
                </c:pt>
                <c:pt idx="103636">
                  <c:v>6.50E+02</c:v>
                </c:pt>
                <c:pt idx="103637">
                  <c:v>6.50E+02</c:v>
                </c:pt>
                <c:pt idx="103638">
                  <c:v>6.50E+02</c:v>
                </c:pt>
                <c:pt idx="103639">
                  <c:v>6.50E+02</c:v>
                </c:pt>
                <c:pt idx="103640">
                  <c:v>6.50E+02</c:v>
                </c:pt>
                <c:pt idx="103641">
                  <c:v>6.50E+02</c:v>
                </c:pt>
                <c:pt idx="103642">
                  <c:v>6.50E+02</c:v>
                </c:pt>
                <c:pt idx="103643">
                  <c:v>6.50E+02</c:v>
                </c:pt>
                <c:pt idx="103644">
                  <c:v>6.50E+02</c:v>
                </c:pt>
                <c:pt idx="103645">
                  <c:v>6.50E+02</c:v>
                </c:pt>
                <c:pt idx="103646">
                  <c:v>6.50E+02</c:v>
                </c:pt>
                <c:pt idx="103647">
                  <c:v>6.50E+02</c:v>
                </c:pt>
                <c:pt idx="103648">
                  <c:v>6.50E+02</c:v>
                </c:pt>
                <c:pt idx="103649">
                  <c:v>6.50E+02</c:v>
                </c:pt>
                <c:pt idx="103650">
                  <c:v>6.50E+02</c:v>
                </c:pt>
                <c:pt idx="103651">
                  <c:v>6.50E+02</c:v>
                </c:pt>
                <c:pt idx="103652">
                  <c:v>6.50E+02</c:v>
                </c:pt>
                <c:pt idx="103653">
                  <c:v>6.50E+02</c:v>
                </c:pt>
                <c:pt idx="103654">
                  <c:v>6.50E+02</c:v>
                </c:pt>
                <c:pt idx="103655">
                  <c:v>6.50E+02</c:v>
                </c:pt>
                <c:pt idx="103656">
                  <c:v>6.50E+02</c:v>
                </c:pt>
                <c:pt idx="103657">
                  <c:v>6.50E+02</c:v>
                </c:pt>
                <c:pt idx="103658">
                  <c:v>6.50E+02</c:v>
                </c:pt>
                <c:pt idx="103659">
                  <c:v>6.50E+02</c:v>
                </c:pt>
                <c:pt idx="103660">
                  <c:v>6.50E+02</c:v>
                </c:pt>
                <c:pt idx="103661">
                  <c:v>6.50E+02</c:v>
                </c:pt>
                <c:pt idx="103662">
                  <c:v>6.50E+02</c:v>
                </c:pt>
                <c:pt idx="103663">
                  <c:v>6.50E+02</c:v>
                </c:pt>
                <c:pt idx="103664">
                  <c:v>6.50E+02</c:v>
                </c:pt>
                <c:pt idx="103665">
                  <c:v>6.50E+02</c:v>
                </c:pt>
                <c:pt idx="103666">
                  <c:v>6.50E+02</c:v>
                </c:pt>
                <c:pt idx="103667">
                  <c:v>6.50E+02</c:v>
                </c:pt>
                <c:pt idx="103668">
                  <c:v>6.50E+02</c:v>
                </c:pt>
                <c:pt idx="103669">
                  <c:v>6.50E+02</c:v>
                </c:pt>
                <c:pt idx="103670">
                  <c:v>6.50E+02</c:v>
                </c:pt>
                <c:pt idx="103671">
                  <c:v>6.50E+02</c:v>
                </c:pt>
                <c:pt idx="103672">
                  <c:v>6.50E+02</c:v>
                </c:pt>
                <c:pt idx="103673">
                  <c:v>6.50E+02</c:v>
                </c:pt>
                <c:pt idx="103674">
                  <c:v>6.50E+02</c:v>
                </c:pt>
                <c:pt idx="103675">
                  <c:v>6.50E+02</c:v>
                </c:pt>
                <c:pt idx="103676">
                  <c:v>6.50E+02</c:v>
                </c:pt>
                <c:pt idx="103677">
                  <c:v>6.50E+02</c:v>
                </c:pt>
                <c:pt idx="103678">
                  <c:v>6.50E+02</c:v>
                </c:pt>
                <c:pt idx="103679">
                  <c:v>6.50E+02</c:v>
                </c:pt>
                <c:pt idx="103680">
                  <c:v>6.50E+02</c:v>
                </c:pt>
                <c:pt idx="103681">
                  <c:v>6.50E+02</c:v>
                </c:pt>
                <c:pt idx="103682">
                  <c:v>6.50E+02</c:v>
                </c:pt>
                <c:pt idx="103683">
                  <c:v>6.50E+02</c:v>
                </c:pt>
                <c:pt idx="103684">
                  <c:v>6.50E+02</c:v>
                </c:pt>
                <c:pt idx="103685">
                  <c:v>6.50E+02</c:v>
                </c:pt>
                <c:pt idx="103686">
                  <c:v>6.50E+02</c:v>
                </c:pt>
                <c:pt idx="103687">
                  <c:v>6.50E+02</c:v>
                </c:pt>
                <c:pt idx="103688">
                  <c:v>6.50E+02</c:v>
                </c:pt>
                <c:pt idx="103689">
                  <c:v>6.50E+02</c:v>
                </c:pt>
                <c:pt idx="103690">
                  <c:v>6.50E+02</c:v>
                </c:pt>
                <c:pt idx="103691">
                  <c:v>6.50E+02</c:v>
                </c:pt>
                <c:pt idx="103692">
                  <c:v>6.50E+02</c:v>
                </c:pt>
                <c:pt idx="103693">
                  <c:v>6.50E+02</c:v>
                </c:pt>
                <c:pt idx="103694">
                  <c:v>6.50E+02</c:v>
                </c:pt>
                <c:pt idx="103695">
                  <c:v>6.50E+02</c:v>
                </c:pt>
                <c:pt idx="103696">
                  <c:v>6.50E+02</c:v>
                </c:pt>
                <c:pt idx="103697">
                  <c:v>6.50E+02</c:v>
                </c:pt>
                <c:pt idx="103698">
                  <c:v>6.50E+02</c:v>
                </c:pt>
                <c:pt idx="103699">
                  <c:v>6.50E+02</c:v>
                </c:pt>
                <c:pt idx="103700">
                  <c:v>6.50E+02</c:v>
                </c:pt>
                <c:pt idx="103701">
                  <c:v>6.50E+02</c:v>
                </c:pt>
                <c:pt idx="103702">
                  <c:v>6.50E+02</c:v>
                </c:pt>
                <c:pt idx="103703">
                  <c:v>6.50E+02</c:v>
                </c:pt>
                <c:pt idx="103704">
                  <c:v>6.50E+02</c:v>
                </c:pt>
                <c:pt idx="103705">
                  <c:v>6.50E+02</c:v>
                </c:pt>
                <c:pt idx="103706">
                  <c:v>6.50E+02</c:v>
                </c:pt>
                <c:pt idx="103707">
                  <c:v>6.50E+02</c:v>
                </c:pt>
                <c:pt idx="103708">
                  <c:v>6.50E+02</c:v>
                </c:pt>
                <c:pt idx="103709">
                  <c:v>6.50E+02</c:v>
                </c:pt>
                <c:pt idx="103710">
                  <c:v>6.50E+02</c:v>
                </c:pt>
                <c:pt idx="103711">
                  <c:v>6.50E+02</c:v>
                </c:pt>
                <c:pt idx="103712">
                  <c:v>6.50E+02</c:v>
                </c:pt>
                <c:pt idx="103713">
                  <c:v>6.50E+02</c:v>
                </c:pt>
                <c:pt idx="103714">
                  <c:v>6.50E+02</c:v>
                </c:pt>
                <c:pt idx="103715">
                  <c:v>6.50E+02</c:v>
                </c:pt>
                <c:pt idx="103716">
                  <c:v>6.50E+02</c:v>
                </c:pt>
                <c:pt idx="103717">
                  <c:v>6.50E+02</c:v>
                </c:pt>
                <c:pt idx="103718">
                  <c:v>6.50E+02</c:v>
                </c:pt>
                <c:pt idx="103719">
                  <c:v>6.50E+02</c:v>
                </c:pt>
                <c:pt idx="103720">
                  <c:v>6.50E+02</c:v>
                </c:pt>
                <c:pt idx="103721">
                  <c:v>6.50E+02</c:v>
                </c:pt>
                <c:pt idx="103722">
                  <c:v>6.50E+02</c:v>
                </c:pt>
                <c:pt idx="103723">
                  <c:v>6.50E+02</c:v>
                </c:pt>
                <c:pt idx="103724">
                  <c:v>6.50E+02</c:v>
                </c:pt>
                <c:pt idx="103725">
                  <c:v>6.50E+02</c:v>
                </c:pt>
                <c:pt idx="103726">
                  <c:v>6.50E+02</c:v>
                </c:pt>
                <c:pt idx="103727">
                  <c:v>6.50E+02</c:v>
                </c:pt>
                <c:pt idx="103728">
                  <c:v>6.50E+02</c:v>
                </c:pt>
                <c:pt idx="103729">
                  <c:v>6.50E+02</c:v>
                </c:pt>
                <c:pt idx="103730">
                  <c:v>6.50E+02</c:v>
                </c:pt>
                <c:pt idx="103731">
                  <c:v>6.50E+02</c:v>
                </c:pt>
                <c:pt idx="103732">
                  <c:v>6.50E+02</c:v>
                </c:pt>
                <c:pt idx="103733">
                  <c:v>6.50E+02</c:v>
                </c:pt>
                <c:pt idx="103734">
                  <c:v>6.50E+02</c:v>
                </c:pt>
                <c:pt idx="103735">
                  <c:v>6.50E+02</c:v>
                </c:pt>
                <c:pt idx="103736">
                  <c:v>6.50E+02</c:v>
                </c:pt>
                <c:pt idx="103737">
                  <c:v>6.50E+02</c:v>
                </c:pt>
                <c:pt idx="103738">
                  <c:v>6.50E+02</c:v>
                </c:pt>
                <c:pt idx="103739">
                  <c:v>6.50E+02</c:v>
                </c:pt>
                <c:pt idx="103740">
                  <c:v>6.50E+02</c:v>
                </c:pt>
                <c:pt idx="103741">
                  <c:v>6.50E+02</c:v>
                </c:pt>
                <c:pt idx="103742">
                  <c:v>6.50E+02</c:v>
                </c:pt>
                <c:pt idx="103743">
                  <c:v>6.50E+02</c:v>
                </c:pt>
                <c:pt idx="103744">
                  <c:v>6.50E+02</c:v>
                </c:pt>
                <c:pt idx="103745">
                  <c:v>6.50E+02</c:v>
                </c:pt>
                <c:pt idx="103746">
                  <c:v>6.50E+02</c:v>
                </c:pt>
                <c:pt idx="103747">
                  <c:v>6.50E+02</c:v>
                </c:pt>
                <c:pt idx="103748">
                  <c:v>6.50E+02</c:v>
                </c:pt>
                <c:pt idx="103749">
                  <c:v>6.50E+02</c:v>
                </c:pt>
                <c:pt idx="103750">
                  <c:v>6.50E+02</c:v>
                </c:pt>
                <c:pt idx="103751">
                  <c:v>6.50E+02</c:v>
                </c:pt>
                <c:pt idx="103752">
                  <c:v>6.50E+02</c:v>
                </c:pt>
                <c:pt idx="103753">
                  <c:v>6.50E+02</c:v>
                </c:pt>
                <c:pt idx="103754">
                  <c:v>6.50E+02</c:v>
                </c:pt>
                <c:pt idx="103755">
                  <c:v>6.50E+02</c:v>
                </c:pt>
                <c:pt idx="103756">
                  <c:v>6.50E+02</c:v>
                </c:pt>
                <c:pt idx="103757">
                  <c:v>6.50E+02</c:v>
                </c:pt>
                <c:pt idx="103758">
                  <c:v>6.50E+02</c:v>
                </c:pt>
                <c:pt idx="103759">
                  <c:v>6.50E+02</c:v>
                </c:pt>
                <c:pt idx="103760">
                  <c:v>6.50E+02</c:v>
                </c:pt>
                <c:pt idx="103761">
                  <c:v>6.50E+02</c:v>
                </c:pt>
                <c:pt idx="103762">
                  <c:v>6.50E+02</c:v>
                </c:pt>
                <c:pt idx="103763">
                  <c:v>6.50E+02</c:v>
                </c:pt>
                <c:pt idx="103764">
                  <c:v>6.50E+02</c:v>
                </c:pt>
                <c:pt idx="103765">
                  <c:v>6.50E+02</c:v>
                </c:pt>
                <c:pt idx="103766">
                  <c:v>6.50E+02</c:v>
                </c:pt>
                <c:pt idx="103767">
                  <c:v>6.50E+02</c:v>
                </c:pt>
                <c:pt idx="103768">
                  <c:v>6.50E+02</c:v>
                </c:pt>
                <c:pt idx="103769">
                  <c:v>6.50E+02</c:v>
                </c:pt>
                <c:pt idx="103770">
                  <c:v>6.50E+02</c:v>
                </c:pt>
                <c:pt idx="103771">
                  <c:v>6.50E+02</c:v>
                </c:pt>
                <c:pt idx="103772">
                  <c:v>6.50E+02</c:v>
                </c:pt>
                <c:pt idx="103773">
                  <c:v>6.50E+02</c:v>
                </c:pt>
                <c:pt idx="103774">
                  <c:v>6.50E+02</c:v>
                </c:pt>
                <c:pt idx="103775">
                  <c:v>6.50E+02</c:v>
                </c:pt>
                <c:pt idx="103776">
                  <c:v>6.50E+02</c:v>
                </c:pt>
                <c:pt idx="103777">
                  <c:v>6.50E+02</c:v>
                </c:pt>
                <c:pt idx="103778">
                  <c:v>6.50E+02</c:v>
                </c:pt>
                <c:pt idx="103779">
                  <c:v>6.50E+02</c:v>
                </c:pt>
                <c:pt idx="103780">
                  <c:v>6.50E+02</c:v>
                </c:pt>
                <c:pt idx="103781">
                  <c:v>6.50E+02</c:v>
                </c:pt>
                <c:pt idx="103782">
                  <c:v>6.50E+02</c:v>
                </c:pt>
                <c:pt idx="103783">
                  <c:v>6.50E+02</c:v>
                </c:pt>
                <c:pt idx="103784">
                  <c:v>6.50E+02</c:v>
                </c:pt>
                <c:pt idx="103785">
                  <c:v>6.50E+02</c:v>
                </c:pt>
                <c:pt idx="103786">
                  <c:v>6.50E+02</c:v>
                </c:pt>
                <c:pt idx="103787">
                  <c:v>6.50E+02</c:v>
                </c:pt>
                <c:pt idx="103788">
                  <c:v>6.50E+02</c:v>
                </c:pt>
                <c:pt idx="103789">
                  <c:v>6.50E+02</c:v>
                </c:pt>
                <c:pt idx="103790">
                  <c:v>6.50E+02</c:v>
                </c:pt>
                <c:pt idx="103791">
                  <c:v>6.50E+02</c:v>
                </c:pt>
                <c:pt idx="103792">
                  <c:v>6.50E+02</c:v>
                </c:pt>
                <c:pt idx="103793">
                  <c:v>6.50E+02</c:v>
                </c:pt>
                <c:pt idx="103794">
                  <c:v>6.50E+02</c:v>
                </c:pt>
                <c:pt idx="103795">
                  <c:v>6.50E+02</c:v>
                </c:pt>
                <c:pt idx="103796">
                  <c:v>6.50E+02</c:v>
                </c:pt>
                <c:pt idx="103797">
                  <c:v>6.50E+02</c:v>
                </c:pt>
                <c:pt idx="103798">
                  <c:v>6.50E+02</c:v>
                </c:pt>
                <c:pt idx="103799">
                  <c:v>6.50E+02</c:v>
                </c:pt>
                <c:pt idx="103800">
                  <c:v>6.50E+02</c:v>
                </c:pt>
                <c:pt idx="103801">
                  <c:v>6.50E+02</c:v>
                </c:pt>
                <c:pt idx="103802">
                  <c:v>6.50E+02</c:v>
                </c:pt>
                <c:pt idx="103803">
                  <c:v>6.50E+02</c:v>
                </c:pt>
                <c:pt idx="103804">
                  <c:v>6.50E+02</c:v>
                </c:pt>
                <c:pt idx="103805">
                  <c:v>6.50E+02</c:v>
                </c:pt>
                <c:pt idx="103806">
                  <c:v>6.50E+02</c:v>
                </c:pt>
                <c:pt idx="103807">
                  <c:v>6.50E+02</c:v>
                </c:pt>
                <c:pt idx="103808">
                  <c:v>6.50E+02</c:v>
                </c:pt>
                <c:pt idx="103809">
                  <c:v>6.50E+02</c:v>
                </c:pt>
                <c:pt idx="103810">
                  <c:v>6.50E+02</c:v>
                </c:pt>
                <c:pt idx="103811">
                  <c:v>6.50E+02</c:v>
                </c:pt>
                <c:pt idx="103812">
                  <c:v>6.50E+02</c:v>
                </c:pt>
                <c:pt idx="103813">
                  <c:v>6.50E+02</c:v>
                </c:pt>
                <c:pt idx="103814">
                  <c:v>6.50E+02</c:v>
                </c:pt>
                <c:pt idx="103815">
                  <c:v>6.50E+02</c:v>
                </c:pt>
                <c:pt idx="103816">
                  <c:v>6.50E+02</c:v>
                </c:pt>
                <c:pt idx="103817">
                  <c:v>6.50E+02</c:v>
                </c:pt>
                <c:pt idx="103818">
                  <c:v>6.50E+02</c:v>
                </c:pt>
                <c:pt idx="103819">
                  <c:v>6.50E+02</c:v>
                </c:pt>
                <c:pt idx="103820">
                  <c:v>6.50E+02</c:v>
                </c:pt>
                <c:pt idx="103821">
                  <c:v>6.50E+02</c:v>
                </c:pt>
                <c:pt idx="103822">
                  <c:v>6.50E+02</c:v>
                </c:pt>
                <c:pt idx="103823">
                  <c:v>6.50E+02</c:v>
                </c:pt>
                <c:pt idx="103824">
                  <c:v>6.50E+02</c:v>
                </c:pt>
                <c:pt idx="103825">
                  <c:v>6.50E+02</c:v>
                </c:pt>
                <c:pt idx="103826">
                  <c:v>6.50E+02</c:v>
                </c:pt>
                <c:pt idx="103827">
                  <c:v>6.50E+02</c:v>
                </c:pt>
                <c:pt idx="103828">
                  <c:v>6.50E+02</c:v>
                </c:pt>
                <c:pt idx="103829">
                  <c:v>6.50E+02</c:v>
                </c:pt>
                <c:pt idx="103830">
                  <c:v>6.50E+02</c:v>
                </c:pt>
                <c:pt idx="103831">
                  <c:v>6.50E+02</c:v>
                </c:pt>
                <c:pt idx="103832">
                  <c:v>6.50E+02</c:v>
                </c:pt>
                <c:pt idx="103833">
                  <c:v>6.50E+02</c:v>
                </c:pt>
                <c:pt idx="103834">
                  <c:v>6.50E+02</c:v>
                </c:pt>
                <c:pt idx="103835">
                  <c:v>6.50E+02</c:v>
                </c:pt>
                <c:pt idx="103836">
                  <c:v>6.50E+02</c:v>
                </c:pt>
                <c:pt idx="103837">
                  <c:v>6.50E+02</c:v>
                </c:pt>
                <c:pt idx="103838">
                  <c:v>6.50E+02</c:v>
                </c:pt>
                <c:pt idx="103839">
                  <c:v>6.50E+02</c:v>
                </c:pt>
                <c:pt idx="103840">
                  <c:v>6.50E+02</c:v>
                </c:pt>
                <c:pt idx="103841">
                  <c:v>6.50E+02</c:v>
                </c:pt>
                <c:pt idx="103842">
                  <c:v>6.50E+02</c:v>
                </c:pt>
                <c:pt idx="103843">
                  <c:v>6.50E+02</c:v>
                </c:pt>
                <c:pt idx="103844">
                  <c:v>6.50E+02</c:v>
                </c:pt>
                <c:pt idx="103845">
                  <c:v>6.50E+02</c:v>
                </c:pt>
                <c:pt idx="103846">
                  <c:v>6.50E+02</c:v>
                </c:pt>
                <c:pt idx="103847">
                  <c:v>6.50E+02</c:v>
                </c:pt>
                <c:pt idx="103848">
                  <c:v>6.50E+02</c:v>
                </c:pt>
                <c:pt idx="103849">
                  <c:v>6.50E+02</c:v>
                </c:pt>
                <c:pt idx="103850">
                  <c:v>6.50E+02</c:v>
                </c:pt>
                <c:pt idx="103851">
                  <c:v>6.50E+02</c:v>
                </c:pt>
                <c:pt idx="103852">
                  <c:v>6.50E+02</c:v>
                </c:pt>
                <c:pt idx="103853">
                  <c:v>6.50E+02</c:v>
                </c:pt>
                <c:pt idx="103854">
                  <c:v>6.50E+02</c:v>
                </c:pt>
                <c:pt idx="103855">
                  <c:v>6.50E+02</c:v>
                </c:pt>
                <c:pt idx="103856">
                  <c:v>6.50E+02</c:v>
                </c:pt>
                <c:pt idx="103857">
                  <c:v>6.50E+02</c:v>
                </c:pt>
                <c:pt idx="103858">
                  <c:v>6.50E+02</c:v>
                </c:pt>
                <c:pt idx="103859">
                  <c:v>6.50E+02</c:v>
                </c:pt>
                <c:pt idx="103860">
                  <c:v>6.50E+02</c:v>
                </c:pt>
                <c:pt idx="103861">
                  <c:v>6.50E+02</c:v>
                </c:pt>
                <c:pt idx="103862">
                  <c:v>6.50E+02</c:v>
                </c:pt>
                <c:pt idx="103863">
                  <c:v>6.50E+02</c:v>
                </c:pt>
                <c:pt idx="103864">
                  <c:v>6.50E+02</c:v>
                </c:pt>
                <c:pt idx="103865">
                  <c:v>6.50E+02</c:v>
                </c:pt>
                <c:pt idx="103866">
                  <c:v>6.50E+02</c:v>
                </c:pt>
                <c:pt idx="103867">
                  <c:v>6.50E+02</c:v>
                </c:pt>
                <c:pt idx="103868">
                  <c:v>6.50E+02</c:v>
                </c:pt>
                <c:pt idx="103869">
                  <c:v>6.50E+02</c:v>
                </c:pt>
                <c:pt idx="103870">
                  <c:v>6.50E+02</c:v>
                </c:pt>
                <c:pt idx="103871">
                  <c:v>6.50E+02</c:v>
                </c:pt>
                <c:pt idx="103872">
                  <c:v>6.50E+02</c:v>
                </c:pt>
                <c:pt idx="103873">
                  <c:v>6.50E+02</c:v>
                </c:pt>
                <c:pt idx="103874">
                  <c:v>6.50E+02</c:v>
                </c:pt>
                <c:pt idx="103875">
                  <c:v>6.50E+02</c:v>
                </c:pt>
                <c:pt idx="103876">
                  <c:v>6.50E+02</c:v>
                </c:pt>
                <c:pt idx="103877">
                  <c:v>6.50E+02</c:v>
                </c:pt>
                <c:pt idx="103878">
                  <c:v>6.50E+02</c:v>
                </c:pt>
                <c:pt idx="103879">
                  <c:v>6.50E+02</c:v>
                </c:pt>
                <c:pt idx="103880">
                  <c:v>6.50E+02</c:v>
                </c:pt>
                <c:pt idx="103881">
                  <c:v>6.50E+02</c:v>
                </c:pt>
                <c:pt idx="103882">
                  <c:v>6.50E+02</c:v>
                </c:pt>
                <c:pt idx="103883">
                  <c:v>6.50E+02</c:v>
                </c:pt>
                <c:pt idx="103884">
                  <c:v>6.50E+02</c:v>
                </c:pt>
                <c:pt idx="103885">
                  <c:v>6.50E+02</c:v>
                </c:pt>
                <c:pt idx="103886">
                  <c:v>6.50E+02</c:v>
                </c:pt>
                <c:pt idx="103887">
                  <c:v>6.50E+02</c:v>
                </c:pt>
                <c:pt idx="103888">
                  <c:v>6.50E+02</c:v>
                </c:pt>
                <c:pt idx="103889">
                  <c:v>6.50E+02</c:v>
                </c:pt>
                <c:pt idx="103890">
                  <c:v>6.50E+02</c:v>
                </c:pt>
                <c:pt idx="103891">
                  <c:v>6.50E+02</c:v>
                </c:pt>
                <c:pt idx="103892">
                  <c:v>6.50E+02</c:v>
                </c:pt>
                <c:pt idx="103893">
                  <c:v>6.50E+02</c:v>
                </c:pt>
                <c:pt idx="103894">
                  <c:v>6.50E+02</c:v>
                </c:pt>
                <c:pt idx="103895">
                  <c:v>6.50E+02</c:v>
                </c:pt>
                <c:pt idx="103896">
                  <c:v>6.50E+02</c:v>
                </c:pt>
                <c:pt idx="103897">
                  <c:v>6.50E+02</c:v>
                </c:pt>
                <c:pt idx="103898">
                  <c:v>6.50E+02</c:v>
                </c:pt>
                <c:pt idx="103899">
                  <c:v>6.50E+02</c:v>
                </c:pt>
                <c:pt idx="103900">
                  <c:v>6.50E+02</c:v>
                </c:pt>
                <c:pt idx="103901">
                  <c:v>6.50E+02</c:v>
                </c:pt>
                <c:pt idx="103902">
                  <c:v>6.50E+02</c:v>
                </c:pt>
                <c:pt idx="103903">
                  <c:v>6.50E+02</c:v>
                </c:pt>
                <c:pt idx="103904">
                  <c:v>6.50E+02</c:v>
                </c:pt>
                <c:pt idx="103905">
                  <c:v>6.50E+02</c:v>
                </c:pt>
                <c:pt idx="103906">
                  <c:v>6.50E+02</c:v>
                </c:pt>
                <c:pt idx="103907">
                  <c:v>6.50E+02</c:v>
                </c:pt>
                <c:pt idx="103908">
                  <c:v>6.50E+02</c:v>
                </c:pt>
                <c:pt idx="103909">
                  <c:v>6.50E+02</c:v>
                </c:pt>
                <c:pt idx="103910">
                  <c:v>6.50E+02</c:v>
                </c:pt>
                <c:pt idx="103911">
                  <c:v>6.50E+02</c:v>
                </c:pt>
                <c:pt idx="103912">
                  <c:v>6.50E+02</c:v>
                </c:pt>
                <c:pt idx="103913">
                  <c:v>6.50E+02</c:v>
                </c:pt>
                <c:pt idx="103914">
                  <c:v>6.50E+02</c:v>
                </c:pt>
                <c:pt idx="103915">
                  <c:v>6.50E+02</c:v>
                </c:pt>
                <c:pt idx="103916">
                  <c:v>6.50E+02</c:v>
                </c:pt>
                <c:pt idx="103917">
                  <c:v>6.50E+02</c:v>
                </c:pt>
                <c:pt idx="103918">
                  <c:v>6.50E+02</c:v>
                </c:pt>
                <c:pt idx="103919">
                  <c:v>6.50E+02</c:v>
                </c:pt>
                <c:pt idx="103920">
                  <c:v>6.50E+02</c:v>
                </c:pt>
                <c:pt idx="103921">
                  <c:v>6.50E+02</c:v>
                </c:pt>
                <c:pt idx="103922">
                  <c:v>6.50E+02</c:v>
                </c:pt>
                <c:pt idx="103923">
                  <c:v>6.50E+02</c:v>
                </c:pt>
                <c:pt idx="103924">
                  <c:v>6.50E+02</c:v>
                </c:pt>
                <c:pt idx="103925">
                  <c:v>6.50E+02</c:v>
                </c:pt>
                <c:pt idx="103926">
                  <c:v>6.50E+02</c:v>
                </c:pt>
                <c:pt idx="103927">
                  <c:v>6.50E+02</c:v>
                </c:pt>
                <c:pt idx="103928">
                  <c:v>6.50E+02</c:v>
                </c:pt>
                <c:pt idx="103929">
                  <c:v>6.50E+02</c:v>
                </c:pt>
                <c:pt idx="103930">
                  <c:v>6.50E+02</c:v>
                </c:pt>
                <c:pt idx="103931">
                  <c:v>6.50E+02</c:v>
                </c:pt>
                <c:pt idx="103932">
                  <c:v>6.50E+02</c:v>
                </c:pt>
                <c:pt idx="103933">
                  <c:v>6.50E+02</c:v>
                </c:pt>
                <c:pt idx="103934">
                  <c:v>6.50E+02</c:v>
                </c:pt>
                <c:pt idx="103935">
                  <c:v>6.50E+02</c:v>
                </c:pt>
                <c:pt idx="103936">
                  <c:v>6.50E+02</c:v>
                </c:pt>
                <c:pt idx="103937">
                  <c:v>6.50E+02</c:v>
                </c:pt>
                <c:pt idx="103938">
                  <c:v>6.50E+02</c:v>
                </c:pt>
                <c:pt idx="103939">
                  <c:v>6.50E+02</c:v>
                </c:pt>
                <c:pt idx="103940">
                  <c:v>6.50E+02</c:v>
                </c:pt>
                <c:pt idx="103941">
                  <c:v>6.50E+02</c:v>
                </c:pt>
                <c:pt idx="103942">
                  <c:v>6.50E+02</c:v>
                </c:pt>
                <c:pt idx="103943">
                  <c:v>6.50E+02</c:v>
                </c:pt>
                <c:pt idx="103944">
                  <c:v>6.50E+02</c:v>
                </c:pt>
                <c:pt idx="103945">
                  <c:v>6.50E+02</c:v>
                </c:pt>
                <c:pt idx="103946">
                  <c:v>6.50E+02</c:v>
                </c:pt>
                <c:pt idx="103947">
                  <c:v>6.50E+02</c:v>
                </c:pt>
                <c:pt idx="103948">
                  <c:v>6.50E+02</c:v>
                </c:pt>
                <c:pt idx="103949">
                  <c:v>6.50E+02</c:v>
                </c:pt>
                <c:pt idx="103950">
                  <c:v>6.50E+02</c:v>
                </c:pt>
                <c:pt idx="103951">
                  <c:v>6.50E+02</c:v>
                </c:pt>
                <c:pt idx="103952">
                  <c:v>6.50E+02</c:v>
                </c:pt>
                <c:pt idx="103953">
                  <c:v>6.50E+02</c:v>
                </c:pt>
                <c:pt idx="103954">
                  <c:v>6.50E+02</c:v>
                </c:pt>
                <c:pt idx="103955">
                  <c:v>6.50E+02</c:v>
                </c:pt>
                <c:pt idx="103956">
                  <c:v>6.50E+02</c:v>
                </c:pt>
                <c:pt idx="103957">
                  <c:v>6.50E+02</c:v>
                </c:pt>
                <c:pt idx="103958">
                  <c:v>6.50E+02</c:v>
                </c:pt>
                <c:pt idx="103959">
                  <c:v>6.50E+02</c:v>
                </c:pt>
                <c:pt idx="103960">
                  <c:v>6.50E+02</c:v>
                </c:pt>
                <c:pt idx="103961">
                  <c:v>6.50E+02</c:v>
                </c:pt>
                <c:pt idx="103962">
                  <c:v>6.50E+02</c:v>
                </c:pt>
                <c:pt idx="103963">
                  <c:v>6.50E+02</c:v>
                </c:pt>
                <c:pt idx="103964">
                  <c:v>6.50E+02</c:v>
                </c:pt>
                <c:pt idx="103965">
                  <c:v>6.50E+02</c:v>
                </c:pt>
                <c:pt idx="103966">
                  <c:v>6.50E+02</c:v>
                </c:pt>
                <c:pt idx="103967">
                  <c:v>6.50E+02</c:v>
                </c:pt>
                <c:pt idx="103968">
                  <c:v>6.50E+02</c:v>
                </c:pt>
                <c:pt idx="103969">
                  <c:v>6.50E+02</c:v>
                </c:pt>
                <c:pt idx="103970">
                  <c:v>6.50E+02</c:v>
                </c:pt>
                <c:pt idx="103971">
                  <c:v>6.50E+02</c:v>
                </c:pt>
                <c:pt idx="103972">
                  <c:v>6.50E+02</c:v>
                </c:pt>
                <c:pt idx="103973">
                  <c:v>6.50E+02</c:v>
                </c:pt>
                <c:pt idx="103974">
                  <c:v>6.50E+02</c:v>
                </c:pt>
                <c:pt idx="103975">
                  <c:v>6.50E+02</c:v>
                </c:pt>
                <c:pt idx="103976">
                  <c:v>6.50E+02</c:v>
                </c:pt>
                <c:pt idx="103977">
                  <c:v>6.50E+02</c:v>
                </c:pt>
                <c:pt idx="103978">
                  <c:v>6.50E+02</c:v>
                </c:pt>
                <c:pt idx="103979">
                  <c:v>6.50E+02</c:v>
                </c:pt>
                <c:pt idx="103980">
                  <c:v>6.50E+02</c:v>
                </c:pt>
                <c:pt idx="103981">
                  <c:v>6.50E+02</c:v>
                </c:pt>
                <c:pt idx="103982">
                  <c:v>6.50E+02</c:v>
                </c:pt>
                <c:pt idx="103983">
                  <c:v>6.50E+02</c:v>
                </c:pt>
                <c:pt idx="103984">
                  <c:v>6.50E+02</c:v>
                </c:pt>
                <c:pt idx="103985">
                  <c:v>6.50E+02</c:v>
                </c:pt>
                <c:pt idx="103986">
                  <c:v>6.50E+02</c:v>
                </c:pt>
                <c:pt idx="103987">
                  <c:v>6.50E+02</c:v>
                </c:pt>
                <c:pt idx="103988">
                  <c:v>6.50E+02</c:v>
                </c:pt>
                <c:pt idx="103989">
                  <c:v>6.50E+02</c:v>
                </c:pt>
                <c:pt idx="103990">
                  <c:v>6.50E+02</c:v>
                </c:pt>
                <c:pt idx="103991">
                  <c:v>6.50E+02</c:v>
                </c:pt>
                <c:pt idx="103992">
                  <c:v>6.50E+02</c:v>
                </c:pt>
                <c:pt idx="103993">
                  <c:v>6.50E+02</c:v>
                </c:pt>
                <c:pt idx="103994">
                  <c:v>6.50E+02</c:v>
                </c:pt>
                <c:pt idx="103995">
                  <c:v>6.50E+02</c:v>
                </c:pt>
                <c:pt idx="103996">
                  <c:v>6.50E+02</c:v>
                </c:pt>
                <c:pt idx="103997">
                  <c:v>6.50E+02</c:v>
                </c:pt>
                <c:pt idx="103998">
                  <c:v>6.50E+02</c:v>
                </c:pt>
                <c:pt idx="103999">
                  <c:v>6.50E+02</c:v>
                </c:pt>
                <c:pt idx="104000">
                  <c:v>6.50E+02</c:v>
                </c:pt>
                <c:pt idx="104001">
                  <c:v>6.50E+02</c:v>
                </c:pt>
                <c:pt idx="104002">
                  <c:v>6.50E+02</c:v>
                </c:pt>
                <c:pt idx="104003">
                  <c:v>6.50E+02</c:v>
                </c:pt>
                <c:pt idx="104004">
                  <c:v>6.50E+02</c:v>
                </c:pt>
                <c:pt idx="104005">
                  <c:v>6.50E+02</c:v>
                </c:pt>
                <c:pt idx="104006">
                  <c:v>6.50E+02</c:v>
                </c:pt>
                <c:pt idx="104007">
                  <c:v>6.50E+02</c:v>
                </c:pt>
                <c:pt idx="104008">
                  <c:v>6.50E+02</c:v>
                </c:pt>
                <c:pt idx="104009">
                  <c:v>6.50E+02</c:v>
                </c:pt>
                <c:pt idx="104010">
                  <c:v>6.50E+02</c:v>
                </c:pt>
                <c:pt idx="104011">
                  <c:v>6.50E+02</c:v>
                </c:pt>
                <c:pt idx="104012">
                  <c:v>6.50E+02</c:v>
                </c:pt>
                <c:pt idx="104013">
                  <c:v>6.50E+02</c:v>
                </c:pt>
                <c:pt idx="104014">
                  <c:v>6.50E+02</c:v>
                </c:pt>
                <c:pt idx="104015">
                  <c:v>6.50E+02</c:v>
                </c:pt>
                <c:pt idx="104016">
                  <c:v>6.50E+02</c:v>
                </c:pt>
                <c:pt idx="104017">
                  <c:v>6.50E+02</c:v>
                </c:pt>
                <c:pt idx="104018">
                  <c:v>6.50E+02</c:v>
                </c:pt>
                <c:pt idx="104019">
                  <c:v>6.50E+02</c:v>
                </c:pt>
                <c:pt idx="104020">
                  <c:v>6.50E+02</c:v>
                </c:pt>
                <c:pt idx="104021">
                  <c:v>6.50E+02</c:v>
                </c:pt>
                <c:pt idx="104022">
                  <c:v>6.50E+02</c:v>
                </c:pt>
                <c:pt idx="104023">
                  <c:v>6.50E+02</c:v>
                </c:pt>
                <c:pt idx="104024">
                  <c:v>6.50E+02</c:v>
                </c:pt>
                <c:pt idx="104025">
                  <c:v>6.50E+02</c:v>
                </c:pt>
                <c:pt idx="104026">
                  <c:v>6.50E+02</c:v>
                </c:pt>
                <c:pt idx="104027">
                  <c:v>6.50E+02</c:v>
                </c:pt>
                <c:pt idx="104028">
                  <c:v>6.50E+02</c:v>
                </c:pt>
                <c:pt idx="104029">
                  <c:v>6.50E+02</c:v>
                </c:pt>
                <c:pt idx="104030">
                  <c:v>6.50E+02</c:v>
                </c:pt>
                <c:pt idx="104031">
                  <c:v>6.50E+02</c:v>
                </c:pt>
                <c:pt idx="104032">
                  <c:v>6.50E+02</c:v>
                </c:pt>
                <c:pt idx="104033">
                  <c:v>6.50E+02</c:v>
                </c:pt>
                <c:pt idx="104034">
                  <c:v>6.50E+02</c:v>
                </c:pt>
                <c:pt idx="104035">
                  <c:v>6.50E+02</c:v>
                </c:pt>
                <c:pt idx="104036">
                  <c:v>6.50E+02</c:v>
                </c:pt>
                <c:pt idx="104037">
                  <c:v>6.50E+02</c:v>
                </c:pt>
                <c:pt idx="104038">
                  <c:v>6.50E+02</c:v>
                </c:pt>
                <c:pt idx="104039">
                  <c:v>6.50E+02</c:v>
                </c:pt>
                <c:pt idx="104040">
                  <c:v>6.50E+02</c:v>
                </c:pt>
                <c:pt idx="104041">
                  <c:v>6.50E+02</c:v>
                </c:pt>
                <c:pt idx="104042">
                  <c:v>6.50E+02</c:v>
                </c:pt>
                <c:pt idx="104043">
                  <c:v>6.50E+02</c:v>
                </c:pt>
                <c:pt idx="104044">
                  <c:v>6.50E+02</c:v>
                </c:pt>
                <c:pt idx="104045">
                  <c:v>6.50E+02</c:v>
                </c:pt>
                <c:pt idx="104046">
                  <c:v>6.50E+02</c:v>
                </c:pt>
                <c:pt idx="104047">
                  <c:v>6.50E+02</c:v>
                </c:pt>
                <c:pt idx="104048">
                  <c:v>6.50E+02</c:v>
                </c:pt>
                <c:pt idx="104049">
                  <c:v>6.50E+02</c:v>
                </c:pt>
                <c:pt idx="104050">
                  <c:v>6.50E+02</c:v>
                </c:pt>
                <c:pt idx="104051">
                  <c:v>6.50E+02</c:v>
                </c:pt>
                <c:pt idx="104052">
                  <c:v>6.50E+02</c:v>
                </c:pt>
                <c:pt idx="104053">
                  <c:v>6.50E+02</c:v>
                </c:pt>
                <c:pt idx="104054">
                  <c:v>6.50E+02</c:v>
                </c:pt>
                <c:pt idx="104055">
                  <c:v>6.50E+02</c:v>
                </c:pt>
                <c:pt idx="104056">
                  <c:v>6.50E+02</c:v>
                </c:pt>
                <c:pt idx="104057">
                  <c:v>6.50E+02</c:v>
                </c:pt>
                <c:pt idx="104058">
                  <c:v>6.50E+02</c:v>
                </c:pt>
                <c:pt idx="104059">
                  <c:v>6.50E+02</c:v>
                </c:pt>
                <c:pt idx="104060">
                  <c:v>6.50E+02</c:v>
                </c:pt>
                <c:pt idx="104061">
                  <c:v>6.50E+02</c:v>
                </c:pt>
                <c:pt idx="104062">
                  <c:v>6.50E+02</c:v>
                </c:pt>
                <c:pt idx="104063">
                  <c:v>6.50E+02</c:v>
                </c:pt>
                <c:pt idx="104064">
                  <c:v>6.50E+02</c:v>
                </c:pt>
                <c:pt idx="104065">
                  <c:v>6.50E+02</c:v>
                </c:pt>
                <c:pt idx="104066">
                  <c:v>6.50E+02</c:v>
                </c:pt>
                <c:pt idx="104067">
                  <c:v>6.50E+02</c:v>
                </c:pt>
                <c:pt idx="104068">
                  <c:v>6.50E+02</c:v>
                </c:pt>
                <c:pt idx="104069">
                  <c:v>6.50E+02</c:v>
                </c:pt>
                <c:pt idx="104070">
                  <c:v>6.50E+02</c:v>
                </c:pt>
                <c:pt idx="104071">
                  <c:v>6.50E+02</c:v>
                </c:pt>
                <c:pt idx="104072">
                  <c:v>6.50E+02</c:v>
                </c:pt>
                <c:pt idx="104073">
                  <c:v>6.50E+02</c:v>
                </c:pt>
                <c:pt idx="104074">
                  <c:v>6.50E+02</c:v>
                </c:pt>
                <c:pt idx="104075">
                  <c:v>6.50E+02</c:v>
                </c:pt>
                <c:pt idx="104076">
                  <c:v>6.50E+02</c:v>
                </c:pt>
                <c:pt idx="104077">
                  <c:v>6.50E+02</c:v>
                </c:pt>
                <c:pt idx="104078">
                  <c:v>6.50E+02</c:v>
                </c:pt>
                <c:pt idx="104079">
                  <c:v>6.50E+02</c:v>
                </c:pt>
                <c:pt idx="104080">
                  <c:v>6.50E+02</c:v>
                </c:pt>
                <c:pt idx="104081">
                  <c:v>6.50E+02</c:v>
                </c:pt>
                <c:pt idx="104082">
                  <c:v>6.50E+02</c:v>
                </c:pt>
                <c:pt idx="104083">
                  <c:v>6.50E+02</c:v>
                </c:pt>
                <c:pt idx="104084">
                  <c:v>6.50E+02</c:v>
                </c:pt>
                <c:pt idx="104085">
                  <c:v>6.50E+02</c:v>
                </c:pt>
                <c:pt idx="104086">
                  <c:v>6.50E+02</c:v>
                </c:pt>
                <c:pt idx="104087">
                  <c:v>6.50E+02</c:v>
                </c:pt>
                <c:pt idx="104088">
                  <c:v>6.50E+02</c:v>
                </c:pt>
                <c:pt idx="104089">
                  <c:v>6.50E+02</c:v>
                </c:pt>
                <c:pt idx="104090">
                  <c:v>6.50E+02</c:v>
                </c:pt>
                <c:pt idx="104091">
                  <c:v>6.50E+02</c:v>
                </c:pt>
                <c:pt idx="104092">
                  <c:v>6.50E+02</c:v>
                </c:pt>
                <c:pt idx="104093">
                  <c:v>6.50E+02</c:v>
                </c:pt>
                <c:pt idx="104094">
                  <c:v>6.50E+02</c:v>
                </c:pt>
                <c:pt idx="104095">
                  <c:v>6.50E+02</c:v>
                </c:pt>
                <c:pt idx="104096">
                  <c:v>6.50E+02</c:v>
                </c:pt>
                <c:pt idx="104097">
                  <c:v>6.50E+02</c:v>
                </c:pt>
                <c:pt idx="104098">
                  <c:v>6.50E+02</c:v>
                </c:pt>
                <c:pt idx="104099">
                  <c:v>6.50E+02</c:v>
                </c:pt>
                <c:pt idx="104100">
                  <c:v>6.50E+02</c:v>
                </c:pt>
                <c:pt idx="104101">
                  <c:v>6.50E+02</c:v>
                </c:pt>
                <c:pt idx="104102">
                  <c:v>6.50E+02</c:v>
                </c:pt>
                <c:pt idx="104103">
                  <c:v>6.50E+02</c:v>
                </c:pt>
                <c:pt idx="104104">
                  <c:v>6.50E+02</c:v>
                </c:pt>
                <c:pt idx="104105">
                  <c:v>6.50E+02</c:v>
                </c:pt>
                <c:pt idx="104106">
                  <c:v>6.50E+02</c:v>
                </c:pt>
                <c:pt idx="104107">
                  <c:v>6.50E+02</c:v>
                </c:pt>
                <c:pt idx="104108">
                  <c:v>6.50E+02</c:v>
                </c:pt>
                <c:pt idx="104109">
                  <c:v>6.50E+02</c:v>
                </c:pt>
                <c:pt idx="104110">
                  <c:v>6.50E+02</c:v>
                </c:pt>
                <c:pt idx="104111">
                  <c:v>6.50E+02</c:v>
                </c:pt>
                <c:pt idx="104112">
                  <c:v>6.50E+02</c:v>
                </c:pt>
                <c:pt idx="104113">
                  <c:v>6.50E+02</c:v>
                </c:pt>
                <c:pt idx="104114">
                  <c:v>6.50E+02</c:v>
                </c:pt>
                <c:pt idx="104115">
                  <c:v>6.50E+02</c:v>
                </c:pt>
                <c:pt idx="104116">
                  <c:v>6.50E+02</c:v>
                </c:pt>
                <c:pt idx="104117">
                  <c:v>6.50E+02</c:v>
                </c:pt>
                <c:pt idx="104118">
                  <c:v>6.50E+02</c:v>
                </c:pt>
                <c:pt idx="104119">
                  <c:v>6.50E+02</c:v>
                </c:pt>
                <c:pt idx="104120">
                  <c:v>6.50E+02</c:v>
                </c:pt>
                <c:pt idx="104121">
                  <c:v>6.50E+02</c:v>
                </c:pt>
                <c:pt idx="104122">
                  <c:v>6.50E+02</c:v>
                </c:pt>
                <c:pt idx="104123">
                  <c:v>6.50E+02</c:v>
                </c:pt>
                <c:pt idx="104124">
                  <c:v>6.50E+02</c:v>
                </c:pt>
                <c:pt idx="104125">
                  <c:v>6.50E+02</c:v>
                </c:pt>
                <c:pt idx="104126">
                  <c:v>6.50E+02</c:v>
                </c:pt>
                <c:pt idx="104127">
                  <c:v>6.50E+02</c:v>
                </c:pt>
                <c:pt idx="104128">
                  <c:v>6.50E+02</c:v>
                </c:pt>
                <c:pt idx="104129">
                  <c:v>6.50E+02</c:v>
                </c:pt>
                <c:pt idx="104130">
                  <c:v>6.50E+02</c:v>
                </c:pt>
                <c:pt idx="104131">
                  <c:v>6.50E+02</c:v>
                </c:pt>
                <c:pt idx="104132">
                  <c:v>6.50E+02</c:v>
                </c:pt>
                <c:pt idx="104133">
                  <c:v>6.50E+02</c:v>
                </c:pt>
                <c:pt idx="104134">
                  <c:v>6.50E+02</c:v>
                </c:pt>
                <c:pt idx="104135">
                  <c:v>6.50E+02</c:v>
                </c:pt>
                <c:pt idx="104136">
                  <c:v>6.50E+02</c:v>
                </c:pt>
                <c:pt idx="104137">
                  <c:v>6.50E+02</c:v>
                </c:pt>
                <c:pt idx="104138">
                  <c:v>6.50E+02</c:v>
                </c:pt>
                <c:pt idx="104139">
                  <c:v>6.50E+02</c:v>
                </c:pt>
                <c:pt idx="104140">
                  <c:v>6.50E+02</c:v>
                </c:pt>
                <c:pt idx="104141">
                  <c:v>6.50E+02</c:v>
                </c:pt>
                <c:pt idx="104142">
                  <c:v>6.50E+02</c:v>
                </c:pt>
                <c:pt idx="104143">
                  <c:v>6.50E+02</c:v>
                </c:pt>
                <c:pt idx="104144">
                  <c:v>6.50E+02</c:v>
                </c:pt>
                <c:pt idx="104145">
                  <c:v>6.50E+02</c:v>
                </c:pt>
                <c:pt idx="104146">
                  <c:v>6.50E+02</c:v>
                </c:pt>
                <c:pt idx="104147">
                  <c:v>6.50E+02</c:v>
                </c:pt>
                <c:pt idx="104148">
                  <c:v>6.50E+02</c:v>
                </c:pt>
                <c:pt idx="104149">
                  <c:v>6.50E+02</c:v>
                </c:pt>
                <c:pt idx="104150">
                  <c:v>6.50E+02</c:v>
                </c:pt>
                <c:pt idx="104151">
                  <c:v>6.50E+02</c:v>
                </c:pt>
                <c:pt idx="104152">
                  <c:v>6.50E+02</c:v>
                </c:pt>
                <c:pt idx="104153">
                  <c:v>6.50E+02</c:v>
                </c:pt>
                <c:pt idx="104154">
                  <c:v>6.50E+02</c:v>
                </c:pt>
                <c:pt idx="104155">
                  <c:v>6.50E+02</c:v>
                </c:pt>
                <c:pt idx="104156">
                  <c:v>6.50E+02</c:v>
                </c:pt>
                <c:pt idx="104157">
                  <c:v>6.50E+02</c:v>
                </c:pt>
                <c:pt idx="104158">
                  <c:v>6.50E+02</c:v>
                </c:pt>
                <c:pt idx="104159">
                  <c:v>6.50E+02</c:v>
                </c:pt>
                <c:pt idx="104160">
                  <c:v>6.50E+02</c:v>
                </c:pt>
                <c:pt idx="104161">
                  <c:v>6.50E+02</c:v>
                </c:pt>
                <c:pt idx="104162">
                  <c:v>6.50E+02</c:v>
                </c:pt>
                <c:pt idx="104163">
                  <c:v>6.50E+02</c:v>
                </c:pt>
                <c:pt idx="104164">
                  <c:v>6.50E+02</c:v>
                </c:pt>
                <c:pt idx="104165">
                  <c:v>6.50E+02</c:v>
                </c:pt>
                <c:pt idx="104166">
                  <c:v>6.50E+02</c:v>
                </c:pt>
                <c:pt idx="104167">
                  <c:v>6.50E+02</c:v>
                </c:pt>
                <c:pt idx="104168">
                  <c:v>6.50E+02</c:v>
                </c:pt>
                <c:pt idx="104169">
                  <c:v>6.50E+02</c:v>
                </c:pt>
                <c:pt idx="104170">
                  <c:v>6.50E+02</c:v>
                </c:pt>
                <c:pt idx="104171">
                  <c:v>6.50E+02</c:v>
                </c:pt>
                <c:pt idx="104172">
                  <c:v>6.50E+02</c:v>
                </c:pt>
                <c:pt idx="104173">
                  <c:v>6.50E+02</c:v>
                </c:pt>
                <c:pt idx="104174">
                  <c:v>6.50E+02</c:v>
                </c:pt>
                <c:pt idx="104175">
                  <c:v>6.50E+02</c:v>
                </c:pt>
                <c:pt idx="104176">
                  <c:v>6.50E+02</c:v>
                </c:pt>
                <c:pt idx="104177">
                  <c:v>6.50E+02</c:v>
                </c:pt>
                <c:pt idx="104178">
                  <c:v>6.50E+02</c:v>
                </c:pt>
                <c:pt idx="104179">
                  <c:v>6.50E+02</c:v>
                </c:pt>
                <c:pt idx="104180">
                  <c:v>6.50E+02</c:v>
                </c:pt>
                <c:pt idx="104181">
                  <c:v>6.50E+02</c:v>
                </c:pt>
                <c:pt idx="104182">
                  <c:v>6.50E+02</c:v>
                </c:pt>
                <c:pt idx="104183">
                  <c:v>6.50E+02</c:v>
                </c:pt>
                <c:pt idx="104184">
                  <c:v>6.50E+02</c:v>
                </c:pt>
                <c:pt idx="104185">
                  <c:v>6.50E+02</c:v>
                </c:pt>
                <c:pt idx="104186">
                  <c:v>6.50E+02</c:v>
                </c:pt>
                <c:pt idx="104187">
                  <c:v>6.50E+02</c:v>
                </c:pt>
                <c:pt idx="104188">
                  <c:v>6.50E+02</c:v>
                </c:pt>
                <c:pt idx="104189">
                  <c:v>6.50E+02</c:v>
                </c:pt>
                <c:pt idx="104190">
                  <c:v>6.50E+02</c:v>
                </c:pt>
                <c:pt idx="104191">
                  <c:v>6.50E+02</c:v>
                </c:pt>
                <c:pt idx="104192">
                  <c:v>6.50E+02</c:v>
                </c:pt>
                <c:pt idx="104193">
                  <c:v>6.50E+02</c:v>
                </c:pt>
                <c:pt idx="104194">
                  <c:v>6.50E+02</c:v>
                </c:pt>
                <c:pt idx="104195">
                  <c:v>6.50E+02</c:v>
                </c:pt>
                <c:pt idx="104196">
                  <c:v>6.50E+02</c:v>
                </c:pt>
                <c:pt idx="104197">
                  <c:v>6.50E+02</c:v>
                </c:pt>
                <c:pt idx="104198">
                  <c:v>6.50E+02</c:v>
                </c:pt>
                <c:pt idx="104199">
                  <c:v>6.50E+02</c:v>
                </c:pt>
                <c:pt idx="104200">
                  <c:v>6.50E+02</c:v>
                </c:pt>
                <c:pt idx="104201">
                  <c:v>6.50E+02</c:v>
                </c:pt>
                <c:pt idx="104202">
                  <c:v>6.50E+02</c:v>
                </c:pt>
                <c:pt idx="104203">
                  <c:v>6.50E+02</c:v>
                </c:pt>
                <c:pt idx="104204">
                  <c:v>6.50E+02</c:v>
                </c:pt>
                <c:pt idx="104205">
                  <c:v>6.50E+02</c:v>
                </c:pt>
                <c:pt idx="104206">
                  <c:v>6.50E+02</c:v>
                </c:pt>
                <c:pt idx="104207">
                  <c:v>6.50E+02</c:v>
                </c:pt>
                <c:pt idx="104208">
                  <c:v>6.50E+02</c:v>
                </c:pt>
                <c:pt idx="104209">
                  <c:v>6.50E+02</c:v>
                </c:pt>
                <c:pt idx="104210">
                  <c:v>6.50E+02</c:v>
                </c:pt>
                <c:pt idx="104211">
                  <c:v>6.50E+02</c:v>
                </c:pt>
                <c:pt idx="104212">
                  <c:v>6.50E+02</c:v>
                </c:pt>
                <c:pt idx="104213">
                  <c:v>6.50E+02</c:v>
                </c:pt>
                <c:pt idx="104214">
                  <c:v>6.50E+02</c:v>
                </c:pt>
                <c:pt idx="104215">
                  <c:v>6.50E+02</c:v>
                </c:pt>
                <c:pt idx="104216">
                  <c:v>6.50E+02</c:v>
                </c:pt>
                <c:pt idx="104217">
                  <c:v>6.50E+02</c:v>
                </c:pt>
                <c:pt idx="104218">
                  <c:v>6.50E+02</c:v>
                </c:pt>
                <c:pt idx="104219">
                  <c:v>6.50E+02</c:v>
                </c:pt>
                <c:pt idx="104220">
                  <c:v>6.50E+02</c:v>
                </c:pt>
                <c:pt idx="104221">
                  <c:v>6.50E+02</c:v>
                </c:pt>
                <c:pt idx="104222">
                  <c:v>6.50E+02</c:v>
                </c:pt>
                <c:pt idx="104223">
                  <c:v>6.50E+02</c:v>
                </c:pt>
                <c:pt idx="104224">
                  <c:v>6.50E+02</c:v>
                </c:pt>
                <c:pt idx="104225">
                  <c:v>6.50E+02</c:v>
                </c:pt>
                <c:pt idx="104226">
                  <c:v>6.50E+02</c:v>
                </c:pt>
                <c:pt idx="104227">
                  <c:v>6.50E+02</c:v>
                </c:pt>
                <c:pt idx="104228">
                  <c:v>6.50E+02</c:v>
                </c:pt>
                <c:pt idx="104229">
                  <c:v>6.50E+02</c:v>
                </c:pt>
                <c:pt idx="104230">
                  <c:v>6.50E+02</c:v>
                </c:pt>
                <c:pt idx="104231">
                  <c:v>6.50E+02</c:v>
                </c:pt>
                <c:pt idx="104232">
                  <c:v>6.50E+02</c:v>
                </c:pt>
                <c:pt idx="104233">
                  <c:v>6.50E+02</c:v>
                </c:pt>
                <c:pt idx="104234">
                  <c:v>6.50E+02</c:v>
                </c:pt>
                <c:pt idx="104235">
                  <c:v>6.50E+02</c:v>
                </c:pt>
                <c:pt idx="104236">
                  <c:v>6.50E+02</c:v>
                </c:pt>
                <c:pt idx="104237">
                  <c:v>6.50E+02</c:v>
                </c:pt>
                <c:pt idx="104238">
                  <c:v>6.50E+02</c:v>
                </c:pt>
                <c:pt idx="104239">
                  <c:v>6.50E+02</c:v>
                </c:pt>
                <c:pt idx="104240">
                  <c:v>6.50E+02</c:v>
                </c:pt>
                <c:pt idx="104241">
                  <c:v>6.50E+02</c:v>
                </c:pt>
                <c:pt idx="104242">
                  <c:v>6.50E+02</c:v>
                </c:pt>
                <c:pt idx="104243">
                  <c:v>6.50E+02</c:v>
                </c:pt>
                <c:pt idx="104244">
                  <c:v>6.50E+02</c:v>
                </c:pt>
                <c:pt idx="104245">
                  <c:v>6.50E+02</c:v>
                </c:pt>
                <c:pt idx="104246">
                  <c:v>6.50E+02</c:v>
                </c:pt>
                <c:pt idx="104247">
                  <c:v>6.50E+02</c:v>
                </c:pt>
                <c:pt idx="104248">
                  <c:v>6.50E+02</c:v>
                </c:pt>
                <c:pt idx="104249">
                  <c:v>6.50E+02</c:v>
                </c:pt>
                <c:pt idx="104250">
                  <c:v>6.50E+02</c:v>
                </c:pt>
                <c:pt idx="104251">
                  <c:v>6.50E+02</c:v>
                </c:pt>
                <c:pt idx="104252">
                  <c:v>6.50E+02</c:v>
                </c:pt>
                <c:pt idx="104253">
                  <c:v>6.50E+02</c:v>
                </c:pt>
                <c:pt idx="104254">
                  <c:v>6.50E+02</c:v>
                </c:pt>
                <c:pt idx="104255">
                  <c:v>6.50E+02</c:v>
                </c:pt>
                <c:pt idx="104256">
                  <c:v>6.50E+02</c:v>
                </c:pt>
                <c:pt idx="104257">
                  <c:v>6.50E+02</c:v>
                </c:pt>
                <c:pt idx="104258">
                  <c:v>6.50E+02</c:v>
                </c:pt>
                <c:pt idx="104259">
                  <c:v>6.50E+02</c:v>
                </c:pt>
                <c:pt idx="104260">
                  <c:v>6.50E+02</c:v>
                </c:pt>
                <c:pt idx="104261">
                  <c:v>6.50E+02</c:v>
                </c:pt>
                <c:pt idx="104262">
                  <c:v>6.50E+02</c:v>
                </c:pt>
                <c:pt idx="104263">
                  <c:v>6.52E+02</c:v>
                </c:pt>
                <c:pt idx="104264">
                  <c:v>6.58E+02</c:v>
                </c:pt>
                <c:pt idx="104265">
                  <c:v>6.61E+02</c:v>
                </c:pt>
                <c:pt idx="104266">
                  <c:v>6.59E+02</c:v>
                </c:pt>
                <c:pt idx="104267">
                  <c:v>6.60E+02</c:v>
                </c:pt>
                <c:pt idx="104268">
                  <c:v>6.60E+02</c:v>
                </c:pt>
                <c:pt idx="104269">
                  <c:v>6.59E+02</c:v>
                </c:pt>
                <c:pt idx="104270">
                  <c:v>6.60E+02</c:v>
                </c:pt>
                <c:pt idx="104271">
                  <c:v>6.60E+02</c:v>
                </c:pt>
                <c:pt idx="104272">
                  <c:v>6.60E+02</c:v>
                </c:pt>
                <c:pt idx="104273">
                  <c:v>6.60E+02</c:v>
                </c:pt>
                <c:pt idx="104274">
                  <c:v>6.60E+02</c:v>
                </c:pt>
                <c:pt idx="104275">
                  <c:v>6.60E+02</c:v>
                </c:pt>
                <c:pt idx="104276">
                  <c:v>6.60E+02</c:v>
                </c:pt>
                <c:pt idx="104277">
                  <c:v>6.60E+02</c:v>
                </c:pt>
                <c:pt idx="104278">
                  <c:v>6.60E+02</c:v>
                </c:pt>
                <c:pt idx="104279">
                  <c:v>6.60E+02</c:v>
                </c:pt>
                <c:pt idx="104280">
                  <c:v>6.60E+02</c:v>
                </c:pt>
                <c:pt idx="104281">
                  <c:v>6.60E+02</c:v>
                </c:pt>
                <c:pt idx="104282">
                  <c:v>6.60E+02</c:v>
                </c:pt>
                <c:pt idx="104283">
                  <c:v>6.60E+02</c:v>
                </c:pt>
                <c:pt idx="104284">
                  <c:v>6.60E+02</c:v>
                </c:pt>
                <c:pt idx="104285">
                  <c:v>6.60E+02</c:v>
                </c:pt>
                <c:pt idx="104286">
                  <c:v>6.60E+02</c:v>
                </c:pt>
                <c:pt idx="104287">
                  <c:v>6.60E+02</c:v>
                </c:pt>
                <c:pt idx="104288">
                  <c:v>6.60E+02</c:v>
                </c:pt>
                <c:pt idx="104289">
                  <c:v>6.60E+02</c:v>
                </c:pt>
                <c:pt idx="104290">
                  <c:v>6.60E+02</c:v>
                </c:pt>
                <c:pt idx="104291">
                  <c:v>6.60E+02</c:v>
                </c:pt>
                <c:pt idx="104292">
                  <c:v>6.60E+02</c:v>
                </c:pt>
                <c:pt idx="104293">
                  <c:v>6.60E+02</c:v>
                </c:pt>
                <c:pt idx="104294">
                  <c:v>6.60E+02</c:v>
                </c:pt>
                <c:pt idx="104295">
                  <c:v>6.60E+02</c:v>
                </c:pt>
                <c:pt idx="104296">
                  <c:v>6.60E+02</c:v>
                </c:pt>
                <c:pt idx="104297">
                  <c:v>6.60E+02</c:v>
                </c:pt>
                <c:pt idx="104298">
                  <c:v>6.60E+02</c:v>
                </c:pt>
                <c:pt idx="104299">
                  <c:v>6.60E+02</c:v>
                </c:pt>
                <c:pt idx="104300">
                  <c:v>6.60E+02</c:v>
                </c:pt>
                <c:pt idx="104301">
                  <c:v>6.60E+02</c:v>
                </c:pt>
                <c:pt idx="104302">
                  <c:v>6.60E+02</c:v>
                </c:pt>
                <c:pt idx="104303">
                  <c:v>6.60E+02</c:v>
                </c:pt>
                <c:pt idx="104304">
                  <c:v>6.60E+02</c:v>
                </c:pt>
                <c:pt idx="104305">
                  <c:v>6.60E+02</c:v>
                </c:pt>
                <c:pt idx="104306">
                  <c:v>6.60E+02</c:v>
                </c:pt>
                <c:pt idx="104307">
                  <c:v>6.60E+02</c:v>
                </c:pt>
                <c:pt idx="104308">
                  <c:v>6.60E+02</c:v>
                </c:pt>
                <c:pt idx="104309">
                  <c:v>6.60E+02</c:v>
                </c:pt>
                <c:pt idx="104310">
                  <c:v>6.60E+02</c:v>
                </c:pt>
                <c:pt idx="104311">
                  <c:v>6.60E+02</c:v>
                </c:pt>
                <c:pt idx="104312">
                  <c:v>6.60E+02</c:v>
                </c:pt>
                <c:pt idx="104313">
                  <c:v>6.60E+02</c:v>
                </c:pt>
                <c:pt idx="104314">
                  <c:v>6.60E+02</c:v>
                </c:pt>
                <c:pt idx="104315">
                  <c:v>6.60E+02</c:v>
                </c:pt>
                <c:pt idx="104316">
                  <c:v>6.60E+02</c:v>
                </c:pt>
                <c:pt idx="104317">
                  <c:v>6.60E+02</c:v>
                </c:pt>
                <c:pt idx="104318">
                  <c:v>6.60E+02</c:v>
                </c:pt>
                <c:pt idx="104319">
                  <c:v>6.60E+02</c:v>
                </c:pt>
                <c:pt idx="104320">
                  <c:v>6.60E+02</c:v>
                </c:pt>
                <c:pt idx="104321">
                  <c:v>6.60E+02</c:v>
                </c:pt>
                <c:pt idx="104322">
                  <c:v>6.60E+02</c:v>
                </c:pt>
                <c:pt idx="104323">
                  <c:v>6.60E+02</c:v>
                </c:pt>
                <c:pt idx="104324">
                  <c:v>6.60E+02</c:v>
                </c:pt>
                <c:pt idx="104325">
                  <c:v>6.60E+02</c:v>
                </c:pt>
                <c:pt idx="104326">
                  <c:v>6.60E+02</c:v>
                </c:pt>
                <c:pt idx="104327">
                  <c:v>6.60E+02</c:v>
                </c:pt>
                <c:pt idx="104328">
                  <c:v>6.60E+02</c:v>
                </c:pt>
                <c:pt idx="104329">
                  <c:v>6.60E+02</c:v>
                </c:pt>
                <c:pt idx="104330">
                  <c:v>6.60E+02</c:v>
                </c:pt>
                <c:pt idx="104331">
                  <c:v>6.60E+02</c:v>
                </c:pt>
                <c:pt idx="104332">
                  <c:v>6.60E+02</c:v>
                </c:pt>
                <c:pt idx="104333">
                  <c:v>6.60E+02</c:v>
                </c:pt>
                <c:pt idx="104334">
                  <c:v>6.60E+02</c:v>
                </c:pt>
                <c:pt idx="104335">
                  <c:v>6.60E+02</c:v>
                </c:pt>
                <c:pt idx="104336">
                  <c:v>6.60E+02</c:v>
                </c:pt>
                <c:pt idx="104337">
                  <c:v>6.60E+02</c:v>
                </c:pt>
                <c:pt idx="104338">
                  <c:v>6.60E+02</c:v>
                </c:pt>
                <c:pt idx="104339">
                  <c:v>6.60E+02</c:v>
                </c:pt>
                <c:pt idx="104340">
                  <c:v>6.60E+02</c:v>
                </c:pt>
                <c:pt idx="104341">
                  <c:v>6.60E+02</c:v>
                </c:pt>
                <c:pt idx="104342">
                  <c:v>6.60E+02</c:v>
                </c:pt>
                <c:pt idx="104343">
                  <c:v>6.60E+02</c:v>
                </c:pt>
                <c:pt idx="104344">
                  <c:v>6.60E+02</c:v>
                </c:pt>
                <c:pt idx="104345">
                  <c:v>6.60E+02</c:v>
                </c:pt>
                <c:pt idx="104346">
                  <c:v>6.60E+02</c:v>
                </c:pt>
                <c:pt idx="104347">
                  <c:v>6.60E+02</c:v>
                </c:pt>
                <c:pt idx="104348">
                  <c:v>6.60E+02</c:v>
                </c:pt>
                <c:pt idx="104349">
                  <c:v>6.60E+02</c:v>
                </c:pt>
                <c:pt idx="104350">
                  <c:v>6.60E+02</c:v>
                </c:pt>
                <c:pt idx="104351">
                  <c:v>6.60E+02</c:v>
                </c:pt>
                <c:pt idx="104352">
                  <c:v>6.60E+02</c:v>
                </c:pt>
                <c:pt idx="104353">
                  <c:v>6.60E+02</c:v>
                </c:pt>
                <c:pt idx="104354">
                  <c:v>6.60E+02</c:v>
                </c:pt>
                <c:pt idx="104355">
                  <c:v>6.60E+02</c:v>
                </c:pt>
                <c:pt idx="104356">
                  <c:v>6.60E+02</c:v>
                </c:pt>
                <c:pt idx="104357">
                  <c:v>6.60E+02</c:v>
                </c:pt>
                <c:pt idx="104358">
                  <c:v>6.60E+02</c:v>
                </c:pt>
                <c:pt idx="104359">
                  <c:v>6.60E+02</c:v>
                </c:pt>
                <c:pt idx="104360">
                  <c:v>6.60E+02</c:v>
                </c:pt>
                <c:pt idx="104361">
                  <c:v>6.60E+02</c:v>
                </c:pt>
                <c:pt idx="104362">
                  <c:v>6.60E+02</c:v>
                </c:pt>
                <c:pt idx="104363">
                  <c:v>6.60E+02</c:v>
                </c:pt>
                <c:pt idx="104364">
                  <c:v>6.60E+02</c:v>
                </c:pt>
                <c:pt idx="104365">
                  <c:v>6.60E+02</c:v>
                </c:pt>
                <c:pt idx="104366">
                  <c:v>6.60E+02</c:v>
                </c:pt>
                <c:pt idx="104367">
                  <c:v>6.60E+02</c:v>
                </c:pt>
                <c:pt idx="104368">
                  <c:v>6.60E+02</c:v>
                </c:pt>
                <c:pt idx="104369">
                  <c:v>6.60E+02</c:v>
                </c:pt>
                <c:pt idx="104370">
                  <c:v>6.60E+02</c:v>
                </c:pt>
                <c:pt idx="104371">
                  <c:v>6.60E+02</c:v>
                </c:pt>
                <c:pt idx="104372">
                  <c:v>6.60E+02</c:v>
                </c:pt>
                <c:pt idx="104373">
                  <c:v>6.60E+02</c:v>
                </c:pt>
                <c:pt idx="104374">
                  <c:v>6.60E+02</c:v>
                </c:pt>
                <c:pt idx="104375">
                  <c:v>6.60E+02</c:v>
                </c:pt>
                <c:pt idx="104376">
                  <c:v>6.60E+02</c:v>
                </c:pt>
                <c:pt idx="104377">
                  <c:v>6.60E+02</c:v>
                </c:pt>
                <c:pt idx="104378">
                  <c:v>6.60E+02</c:v>
                </c:pt>
                <c:pt idx="104379">
                  <c:v>6.60E+02</c:v>
                </c:pt>
                <c:pt idx="104380">
                  <c:v>6.60E+02</c:v>
                </c:pt>
                <c:pt idx="104381">
                  <c:v>6.60E+02</c:v>
                </c:pt>
                <c:pt idx="104382">
                  <c:v>6.60E+02</c:v>
                </c:pt>
                <c:pt idx="104383">
                  <c:v>6.60E+02</c:v>
                </c:pt>
                <c:pt idx="104384">
                  <c:v>6.60E+02</c:v>
                </c:pt>
                <c:pt idx="104385">
                  <c:v>6.60E+02</c:v>
                </c:pt>
                <c:pt idx="104386">
                  <c:v>6.60E+02</c:v>
                </c:pt>
                <c:pt idx="104387">
                  <c:v>6.60E+02</c:v>
                </c:pt>
                <c:pt idx="104388">
                  <c:v>6.60E+02</c:v>
                </c:pt>
                <c:pt idx="104389">
                  <c:v>6.60E+02</c:v>
                </c:pt>
                <c:pt idx="104390">
                  <c:v>6.60E+02</c:v>
                </c:pt>
                <c:pt idx="104391">
                  <c:v>6.60E+02</c:v>
                </c:pt>
                <c:pt idx="104392">
                  <c:v>6.60E+02</c:v>
                </c:pt>
                <c:pt idx="104393">
                  <c:v>6.60E+02</c:v>
                </c:pt>
                <c:pt idx="104394">
                  <c:v>6.60E+02</c:v>
                </c:pt>
                <c:pt idx="104395">
                  <c:v>6.60E+02</c:v>
                </c:pt>
                <c:pt idx="104396">
                  <c:v>6.60E+02</c:v>
                </c:pt>
                <c:pt idx="104397">
                  <c:v>6.60E+02</c:v>
                </c:pt>
                <c:pt idx="104398">
                  <c:v>6.60E+02</c:v>
                </c:pt>
                <c:pt idx="104399">
                  <c:v>6.60E+02</c:v>
                </c:pt>
                <c:pt idx="104400">
                  <c:v>6.60E+02</c:v>
                </c:pt>
                <c:pt idx="104401">
                  <c:v>6.60E+02</c:v>
                </c:pt>
                <c:pt idx="104402">
                  <c:v>6.60E+02</c:v>
                </c:pt>
                <c:pt idx="104403">
                  <c:v>6.60E+02</c:v>
                </c:pt>
                <c:pt idx="104404">
                  <c:v>6.60E+02</c:v>
                </c:pt>
                <c:pt idx="104405">
                  <c:v>6.60E+02</c:v>
                </c:pt>
                <c:pt idx="104406">
                  <c:v>6.60E+02</c:v>
                </c:pt>
                <c:pt idx="104407">
                  <c:v>6.60E+02</c:v>
                </c:pt>
                <c:pt idx="104408">
                  <c:v>6.60E+02</c:v>
                </c:pt>
                <c:pt idx="104409">
                  <c:v>6.60E+02</c:v>
                </c:pt>
                <c:pt idx="104410">
                  <c:v>6.60E+02</c:v>
                </c:pt>
                <c:pt idx="104411">
                  <c:v>6.60E+02</c:v>
                </c:pt>
                <c:pt idx="104412">
                  <c:v>6.60E+02</c:v>
                </c:pt>
                <c:pt idx="104413">
                  <c:v>6.60E+02</c:v>
                </c:pt>
                <c:pt idx="104414">
                  <c:v>6.60E+02</c:v>
                </c:pt>
                <c:pt idx="104415">
                  <c:v>6.60E+02</c:v>
                </c:pt>
                <c:pt idx="104416">
                  <c:v>6.60E+02</c:v>
                </c:pt>
                <c:pt idx="104417">
                  <c:v>6.60E+02</c:v>
                </c:pt>
                <c:pt idx="104418">
                  <c:v>6.60E+02</c:v>
                </c:pt>
                <c:pt idx="104419">
                  <c:v>6.60E+02</c:v>
                </c:pt>
                <c:pt idx="104420">
                  <c:v>6.60E+02</c:v>
                </c:pt>
                <c:pt idx="104421">
                  <c:v>6.60E+02</c:v>
                </c:pt>
                <c:pt idx="104422">
                  <c:v>6.60E+02</c:v>
                </c:pt>
                <c:pt idx="104423">
                  <c:v>6.60E+02</c:v>
                </c:pt>
                <c:pt idx="104424">
                  <c:v>6.60E+02</c:v>
                </c:pt>
                <c:pt idx="104425">
                  <c:v>6.60E+02</c:v>
                </c:pt>
                <c:pt idx="104426">
                  <c:v>6.60E+02</c:v>
                </c:pt>
                <c:pt idx="104427">
                  <c:v>6.60E+02</c:v>
                </c:pt>
                <c:pt idx="104428">
                  <c:v>6.60E+02</c:v>
                </c:pt>
                <c:pt idx="104429">
                  <c:v>6.60E+02</c:v>
                </c:pt>
                <c:pt idx="104430">
                  <c:v>6.60E+02</c:v>
                </c:pt>
                <c:pt idx="104431">
                  <c:v>6.60E+02</c:v>
                </c:pt>
                <c:pt idx="104432">
                  <c:v>6.60E+02</c:v>
                </c:pt>
                <c:pt idx="104433">
                  <c:v>6.60E+02</c:v>
                </c:pt>
                <c:pt idx="104434">
                  <c:v>6.60E+02</c:v>
                </c:pt>
                <c:pt idx="104435">
                  <c:v>6.60E+02</c:v>
                </c:pt>
                <c:pt idx="104436">
                  <c:v>6.60E+02</c:v>
                </c:pt>
                <c:pt idx="104437">
                  <c:v>6.60E+02</c:v>
                </c:pt>
                <c:pt idx="104438">
                  <c:v>6.60E+02</c:v>
                </c:pt>
                <c:pt idx="104439">
                  <c:v>6.60E+02</c:v>
                </c:pt>
                <c:pt idx="104440">
                  <c:v>6.60E+02</c:v>
                </c:pt>
                <c:pt idx="104441">
                  <c:v>6.60E+02</c:v>
                </c:pt>
                <c:pt idx="104442">
                  <c:v>6.60E+02</c:v>
                </c:pt>
                <c:pt idx="104443">
                  <c:v>6.60E+02</c:v>
                </c:pt>
                <c:pt idx="104444">
                  <c:v>6.60E+02</c:v>
                </c:pt>
                <c:pt idx="104445">
                  <c:v>6.60E+02</c:v>
                </c:pt>
                <c:pt idx="104446">
                  <c:v>6.60E+02</c:v>
                </c:pt>
                <c:pt idx="104447">
                  <c:v>6.60E+02</c:v>
                </c:pt>
                <c:pt idx="104448">
                  <c:v>6.60E+02</c:v>
                </c:pt>
                <c:pt idx="104449">
                  <c:v>6.60E+02</c:v>
                </c:pt>
                <c:pt idx="104450">
                  <c:v>6.60E+02</c:v>
                </c:pt>
                <c:pt idx="104451">
                  <c:v>6.60E+02</c:v>
                </c:pt>
                <c:pt idx="104452">
                  <c:v>6.60E+02</c:v>
                </c:pt>
                <c:pt idx="104453">
                  <c:v>6.60E+02</c:v>
                </c:pt>
                <c:pt idx="104454">
                  <c:v>6.60E+02</c:v>
                </c:pt>
                <c:pt idx="104455">
                  <c:v>6.60E+02</c:v>
                </c:pt>
                <c:pt idx="104456">
                  <c:v>6.60E+02</c:v>
                </c:pt>
                <c:pt idx="104457">
                  <c:v>6.60E+02</c:v>
                </c:pt>
                <c:pt idx="104458">
                  <c:v>6.60E+02</c:v>
                </c:pt>
                <c:pt idx="104459">
                  <c:v>6.60E+02</c:v>
                </c:pt>
                <c:pt idx="104460">
                  <c:v>6.60E+02</c:v>
                </c:pt>
                <c:pt idx="104461">
                  <c:v>6.60E+02</c:v>
                </c:pt>
                <c:pt idx="104462">
                  <c:v>6.60E+02</c:v>
                </c:pt>
                <c:pt idx="104463">
                  <c:v>6.60E+02</c:v>
                </c:pt>
                <c:pt idx="104464">
                  <c:v>6.60E+02</c:v>
                </c:pt>
                <c:pt idx="104465">
                  <c:v>6.60E+02</c:v>
                </c:pt>
                <c:pt idx="104466">
                  <c:v>6.60E+02</c:v>
                </c:pt>
                <c:pt idx="104467">
                  <c:v>6.60E+02</c:v>
                </c:pt>
                <c:pt idx="104468">
                  <c:v>6.60E+02</c:v>
                </c:pt>
                <c:pt idx="104469">
                  <c:v>6.60E+02</c:v>
                </c:pt>
                <c:pt idx="104470">
                  <c:v>6.60E+02</c:v>
                </c:pt>
                <c:pt idx="104471">
                  <c:v>6.60E+02</c:v>
                </c:pt>
                <c:pt idx="104472">
                  <c:v>6.60E+02</c:v>
                </c:pt>
                <c:pt idx="104473">
                  <c:v>6.60E+02</c:v>
                </c:pt>
                <c:pt idx="104474">
                  <c:v>6.60E+02</c:v>
                </c:pt>
                <c:pt idx="104475">
                  <c:v>6.60E+02</c:v>
                </c:pt>
                <c:pt idx="104476">
                  <c:v>6.60E+02</c:v>
                </c:pt>
                <c:pt idx="104477">
                  <c:v>6.60E+02</c:v>
                </c:pt>
                <c:pt idx="104478">
                  <c:v>6.60E+02</c:v>
                </c:pt>
                <c:pt idx="104479">
                  <c:v>6.60E+02</c:v>
                </c:pt>
                <c:pt idx="104480">
                  <c:v>6.60E+02</c:v>
                </c:pt>
                <c:pt idx="104481">
                  <c:v>6.60E+02</c:v>
                </c:pt>
                <c:pt idx="104482">
                  <c:v>6.60E+02</c:v>
                </c:pt>
                <c:pt idx="104483">
                  <c:v>6.60E+02</c:v>
                </c:pt>
                <c:pt idx="104484">
                  <c:v>6.60E+02</c:v>
                </c:pt>
                <c:pt idx="104485">
                  <c:v>6.60E+02</c:v>
                </c:pt>
                <c:pt idx="104486">
                  <c:v>6.60E+02</c:v>
                </c:pt>
                <c:pt idx="104487">
                  <c:v>6.60E+02</c:v>
                </c:pt>
                <c:pt idx="104488">
                  <c:v>6.60E+02</c:v>
                </c:pt>
                <c:pt idx="104489">
                  <c:v>6.60E+02</c:v>
                </c:pt>
                <c:pt idx="104490">
                  <c:v>6.60E+02</c:v>
                </c:pt>
                <c:pt idx="104491">
                  <c:v>6.60E+02</c:v>
                </c:pt>
                <c:pt idx="104492">
                  <c:v>6.60E+02</c:v>
                </c:pt>
                <c:pt idx="104493">
                  <c:v>6.60E+02</c:v>
                </c:pt>
                <c:pt idx="104494">
                  <c:v>6.60E+02</c:v>
                </c:pt>
                <c:pt idx="104495">
                  <c:v>6.60E+02</c:v>
                </c:pt>
                <c:pt idx="104496">
                  <c:v>6.60E+02</c:v>
                </c:pt>
                <c:pt idx="104497">
                  <c:v>6.60E+02</c:v>
                </c:pt>
                <c:pt idx="104498">
                  <c:v>6.60E+02</c:v>
                </c:pt>
                <c:pt idx="104499">
                  <c:v>6.60E+02</c:v>
                </c:pt>
                <c:pt idx="104500">
                  <c:v>6.60E+02</c:v>
                </c:pt>
                <c:pt idx="104501">
                  <c:v>6.60E+02</c:v>
                </c:pt>
                <c:pt idx="104502">
                  <c:v>6.60E+02</c:v>
                </c:pt>
                <c:pt idx="104503">
                  <c:v>6.60E+02</c:v>
                </c:pt>
                <c:pt idx="104504">
                  <c:v>6.60E+02</c:v>
                </c:pt>
                <c:pt idx="104505">
                  <c:v>6.60E+02</c:v>
                </c:pt>
                <c:pt idx="104506">
                  <c:v>6.60E+02</c:v>
                </c:pt>
                <c:pt idx="104507">
                  <c:v>6.60E+02</c:v>
                </c:pt>
                <c:pt idx="104508">
                  <c:v>6.60E+02</c:v>
                </c:pt>
                <c:pt idx="104509">
                  <c:v>6.60E+02</c:v>
                </c:pt>
                <c:pt idx="104510">
                  <c:v>6.60E+02</c:v>
                </c:pt>
                <c:pt idx="104511">
                  <c:v>6.60E+02</c:v>
                </c:pt>
                <c:pt idx="104512">
                  <c:v>6.60E+02</c:v>
                </c:pt>
                <c:pt idx="104513">
                  <c:v>6.60E+02</c:v>
                </c:pt>
                <c:pt idx="104514">
                  <c:v>6.60E+02</c:v>
                </c:pt>
                <c:pt idx="104515">
                  <c:v>6.60E+02</c:v>
                </c:pt>
                <c:pt idx="104516">
                  <c:v>6.60E+02</c:v>
                </c:pt>
                <c:pt idx="104517">
                  <c:v>6.60E+02</c:v>
                </c:pt>
                <c:pt idx="104518">
                  <c:v>6.60E+02</c:v>
                </c:pt>
                <c:pt idx="104519">
                  <c:v>6.60E+02</c:v>
                </c:pt>
                <c:pt idx="104520">
                  <c:v>6.60E+02</c:v>
                </c:pt>
                <c:pt idx="104521">
                  <c:v>6.60E+02</c:v>
                </c:pt>
                <c:pt idx="104522">
                  <c:v>6.60E+02</c:v>
                </c:pt>
                <c:pt idx="104523">
                  <c:v>6.60E+02</c:v>
                </c:pt>
                <c:pt idx="104524">
                  <c:v>6.60E+02</c:v>
                </c:pt>
                <c:pt idx="104525">
                  <c:v>6.60E+02</c:v>
                </c:pt>
                <c:pt idx="104526">
                  <c:v>6.60E+02</c:v>
                </c:pt>
                <c:pt idx="104527">
                  <c:v>6.60E+02</c:v>
                </c:pt>
                <c:pt idx="104528">
                  <c:v>6.60E+02</c:v>
                </c:pt>
                <c:pt idx="104529">
                  <c:v>6.60E+02</c:v>
                </c:pt>
                <c:pt idx="104530">
                  <c:v>6.60E+02</c:v>
                </c:pt>
                <c:pt idx="104531">
                  <c:v>6.60E+02</c:v>
                </c:pt>
                <c:pt idx="104532">
                  <c:v>6.60E+02</c:v>
                </c:pt>
                <c:pt idx="104533">
                  <c:v>6.60E+02</c:v>
                </c:pt>
                <c:pt idx="104534">
                  <c:v>6.60E+02</c:v>
                </c:pt>
                <c:pt idx="104535">
                  <c:v>6.60E+02</c:v>
                </c:pt>
                <c:pt idx="104536">
                  <c:v>6.60E+02</c:v>
                </c:pt>
                <c:pt idx="104537">
                  <c:v>6.60E+02</c:v>
                </c:pt>
                <c:pt idx="104538">
                  <c:v>6.60E+02</c:v>
                </c:pt>
                <c:pt idx="104539">
                  <c:v>6.60E+02</c:v>
                </c:pt>
                <c:pt idx="104540">
                  <c:v>6.60E+02</c:v>
                </c:pt>
                <c:pt idx="104541">
                  <c:v>6.60E+02</c:v>
                </c:pt>
                <c:pt idx="104542">
                  <c:v>6.60E+02</c:v>
                </c:pt>
                <c:pt idx="104543">
                  <c:v>6.60E+02</c:v>
                </c:pt>
                <c:pt idx="104544">
                  <c:v>6.60E+02</c:v>
                </c:pt>
                <c:pt idx="104545">
                  <c:v>6.60E+02</c:v>
                </c:pt>
                <c:pt idx="104546">
                  <c:v>6.60E+02</c:v>
                </c:pt>
                <c:pt idx="104547">
                  <c:v>6.60E+02</c:v>
                </c:pt>
                <c:pt idx="104548">
                  <c:v>6.60E+02</c:v>
                </c:pt>
                <c:pt idx="104549">
                  <c:v>6.60E+02</c:v>
                </c:pt>
                <c:pt idx="104550">
                  <c:v>6.60E+02</c:v>
                </c:pt>
                <c:pt idx="104551">
                  <c:v>6.60E+02</c:v>
                </c:pt>
                <c:pt idx="104552">
                  <c:v>6.60E+02</c:v>
                </c:pt>
                <c:pt idx="104553">
                  <c:v>6.60E+02</c:v>
                </c:pt>
                <c:pt idx="104554">
                  <c:v>6.60E+02</c:v>
                </c:pt>
                <c:pt idx="104555">
                  <c:v>6.60E+02</c:v>
                </c:pt>
                <c:pt idx="104556">
                  <c:v>6.60E+02</c:v>
                </c:pt>
                <c:pt idx="104557">
                  <c:v>6.60E+02</c:v>
                </c:pt>
                <c:pt idx="104558">
                  <c:v>6.60E+02</c:v>
                </c:pt>
                <c:pt idx="104559">
                  <c:v>6.60E+02</c:v>
                </c:pt>
                <c:pt idx="104560">
                  <c:v>6.60E+02</c:v>
                </c:pt>
                <c:pt idx="104561">
                  <c:v>6.60E+02</c:v>
                </c:pt>
                <c:pt idx="104562">
                  <c:v>6.60E+02</c:v>
                </c:pt>
                <c:pt idx="104563">
                  <c:v>6.60E+02</c:v>
                </c:pt>
                <c:pt idx="104564">
                  <c:v>6.60E+02</c:v>
                </c:pt>
                <c:pt idx="104565">
                  <c:v>6.60E+02</c:v>
                </c:pt>
                <c:pt idx="104566">
                  <c:v>6.60E+02</c:v>
                </c:pt>
                <c:pt idx="104567">
                  <c:v>6.60E+02</c:v>
                </c:pt>
                <c:pt idx="104568">
                  <c:v>6.60E+02</c:v>
                </c:pt>
                <c:pt idx="104569">
                  <c:v>6.60E+02</c:v>
                </c:pt>
                <c:pt idx="104570">
                  <c:v>6.60E+02</c:v>
                </c:pt>
                <c:pt idx="104571">
                  <c:v>6.60E+02</c:v>
                </c:pt>
                <c:pt idx="104572">
                  <c:v>6.60E+02</c:v>
                </c:pt>
                <c:pt idx="104573">
                  <c:v>6.60E+02</c:v>
                </c:pt>
                <c:pt idx="104574">
                  <c:v>6.60E+02</c:v>
                </c:pt>
                <c:pt idx="104575">
                  <c:v>6.60E+02</c:v>
                </c:pt>
                <c:pt idx="104576">
                  <c:v>6.60E+02</c:v>
                </c:pt>
                <c:pt idx="104577">
                  <c:v>6.60E+02</c:v>
                </c:pt>
                <c:pt idx="104578">
                  <c:v>6.60E+02</c:v>
                </c:pt>
                <c:pt idx="104579">
                  <c:v>6.60E+02</c:v>
                </c:pt>
                <c:pt idx="104580">
                  <c:v>6.60E+02</c:v>
                </c:pt>
                <c:pt idx="104581">
                  <c:v>6.60E+02</c:v>
                </c:pt>
                <c:pt idx="104582">
                  <c:v>6.60E+02</c:v>
                </c:pt>
                <c:pt idx="104583">
                  <c:v>6.60E+02</c:v>
                </c:pt>
                <c:pt idx="104584">
                  <c:v>6.60E+02</c:v>
                </c:pt>
                <c:pt idx="104585">
                  <c:v>6.60E+02</c:v>
                </c:pt>
                <c:pt idx="104586">
                  <c:v>6.60E+02</c:v>
                </c:pt>
                <c:pt idx="104587">
                  <c:v>6.60E+02</c:v>
                </c:pt>
                <c:pt idx="104588">
                  <c:v>6.60E+02</c:v>
                </c:pt>
                <c:pt idx="104589">
                  <c:v>6.60E+02</c:v>
                </c:pt>
                <c:pt idx="104590">
                  <c:v>6.60E+02</c:v>
                </c:pt>
                <c:pt idx="104591">
                  <c:v>6.60E+02</c:v>
                </c:pt>
                <c:pt idx="104592">
                  <c:v>6.60E+02</c:v>
                </c:pt>
                <c:pt idx="104593">
                  <c:v>6.60E+02</c:v>
                </c:pt>
                <c:pt idx="104594">
                  <c:v>6.60E+02</c:v>
                </c:pt>
                <c:pt idx="104595">
                  <c:v>6.60E+02</c:v>
                </c:pt>
                <c:pt idx="104596">
                  <c:v>6.60E+02</c:v>
                </c:pt>
                <c:pt idx="104597">
                  <c:v>6.60E+02</c:v>
                </c:pt>
                <c:pt idx="104598">
                  <c:v>6.60E+02</c:v>
                </c:pt>
                <c:pt idx="104599">
                  <c:v>6.60E+02</c:v>
                </c:pt>
                <c:pt idx="104600">
                  <c:v>6.60E+02</c:v>
                </c:pt>
                <c:pt idx="104601">
                  <c:v>6.60E+02</c:v>
                </c:pt>
                <c:pt idx="104602">
                  <c:v>6.60E+02</c:v>
                </c:pt>
                <c:pt idx="104603">
                  <c:v>6.60E+02</c:v>
                </c:pt>
                <c:pt idx="104604">
                  <c:v>6.60E+02</c:v>
                </c:pt>
                <c:pt idx="104605">
                  <c:v>6.60E+02</c:v>
                </c:pt>
                <c:pt idx="104606">
                  <c:v>6.60E+02</c:v>
                </c:pt>
                <c:pt idx="104607">
                  <c:v>6.60E+02</c:v>
                </c:pt>
                <c:pt idx="104608">
                  <c:v>6.60E+02</c:v>
                </c:pt>
                <c:pt idx="104609">
                  <c:v>6.60E+02</c:v>
                </c:pt>
                <c:pt idx="104610">
                  <c:v>6.60E+02</c:v>
                </c:pt>
                <c:pt idx="104611">
                  <c:v>6.60E+02</c:v>
                </c:pt>
                <c:pt idx="104612">
                  <c:v>6.60E+02</c:v>
                </c:pt>
                <c:pt idx="104613">
                  <c:v>6.60E+02</c:v>
                </c:pt>
                <c:pt idx="104614">
                  <c:v>6.60E+02</c:v>
                </c:pt>
                <c:pt idx="104615">
                  <c:v>6.60E+02</c:v>
                </c:pt>
                <c:pt idx="104616">
                  <c:v>6.60E+02</c:v>
                </c:pt>
                <c:pt idx="104617">
                  <c:v>6.60E+02</c:v>
                </c:pt>
                <c:pt idx="104618">
                  <c:v>6.60E+02</c:v>
                </c:pt>
                <c:pt idx="104619">
                  <c:v>6.60E+02</c:v>
                </c:pt>
                <c:pt idx="104620">
                  <c:v>6.60E+02</c:v>
                </c:pt>
                <c:pt idx="104621">
                  <c:v>6.60E+02</c:v>
                </c:pt>
                <c:pt idx="104622">
                  <c:v>6.60E+02</c:v>
                </c:pt>
                <c:pt idx="104623">
                  <c:v>6.60E+02</c:v>
                </c:pt>
                <c:pt idx="104624">
                  <c:v>6.60E+02</c:v>
                </c:pt>
                <c:pt idx="104625">
                  <c:v>6.60E+02</c:v>
                </c:pt>
                <c:pt idx="104626">
                  <c:v>6.60E+02</c:v>
                </c:pt>
                <c:pt idx="104627">
                  <c:v>6.60E+02</c:v>
                </c:pt>
                <c:pt idx="104628">
                  <c:v>6.60E+02</c:v>
                </c:pt>
                <c:pt idx="104629">
                  <c:v>6.60E+02</c:v>
                </c:pt>
                <c:pt idx="104630">
                  <c:v>6.60E+02</c:v>
                </c:pt>
                <c:pt idx="104631">
                  <c:v>6.60E+02</c:v>
                </c:pt>
                <c:pt idx="104632">
                  <c:v>6.60E+02</c:v>
                </c:pt>
                <c:pt idx="104633">
                  <c:v>6.60E+02</c:v>
                </c:pt>
                <c:pt idx="104634">
                  <c:v>6.60E+02</c:v>
                </c:pt>
                <c:pt idx="104635">
                  <c:v>6.60E+02</c:v>
                </c:pt>
                <c:pt idx="104636">
                  <c:v>6.60E+02</c:v>
                </c:pt>
                <c:pt idx="104637">
                  <c:v>6.60E+02</c:v>
                </c:pt>
                <c:pt idx="104638">
                  <c:v>6.60E+02</c:v>
                </c:pt>
                <c:pt idx="104639">
                  <c:v>6.60E+02</c:v>
                </c:pt>
                <c:pt idx="104640">
                  <c:v>6.60E+02</c:v>
                </c:pt>
                <c:pt idx="104641">
                  <c:v>6.60E+02</c:v>
                </c:pt>
                <c:pt idx="104642">
                  <c:v>6.60E+02</c:v>
                </c:pt>
                <c:pt idx="104643">
                  <c:v>6.60E+02</c:v>
                </c:pt>
                <c:pt idx="104644">
                  <c:v>6.60E+02</c:v>
                </c:pt>
                <c:pt idx="104645">
                  <c:v>6.60E+02</c:v>
                </c:pt>
                <c:pt idx="104646">
                  <c:v>6.60E+02</c:v>
                </c:pt>
                <c:pt idx="104647">
                  <c:v>6.60E+02</c:v>
                </c:pt>
                <c:pt idx="104648">
                  <c:v>6.60E+02</c:v>
                </c:pt>
                <c:pt idx="104649">
                  <c:v>6.60E+02</c:v>
                </c:pt>
                <c:pt idx="104650">
                  <c:v>6.60E+02</c:v>
                </c:pt>
                <c:pt idx="104651">
                  <c:v>6.60E+02</c:v>
                </c:pt>
                <c:pt idx="104652">
                  <c:v>6.60E+02</c:v>
                </c:pt>
                <c:pt idx="104653">
                  <c:v>6.60E+02</c:v>
                </c:pt>
                <c:pt idx="104654">
                  <c:v>6.60E+02</c:v>
                </c:pt>
                <c:pt idx="104655">
                  <c:v>6.60E+02</c:v>
                </c:pt>
                <c:pt idx="104656">
                  <c:v>6.60E+02</c:v>
                </c:pt>
                <c:pt idx="104657">
                  <c:v>6.60E+02</c:v>
                </c:pt>
                <c:pt idx="104658">
                  <c:v>6.60E+02</c:v>
                </c:pt>
                <c:pt idx="104659">
                  <c:v>6.60E+02</c:v>
                </c:pt>
                <c:pt idx="104660">
                  <c:v>6.60E+02</c:v>
                </c:pt>
                <c:pt idx="104661">
                  <c:v>6.60E+02</c:v>
                </c:pt>
                <c:pt idx="104662">
                  <c:v>6.60E+02</c:v>
                </c:pt>
                <c:pt idx="104663">
                  <c:v>6.60E+02</c:v>
                </c:pt>
                <c:pt idx="104664">
                  <c:v>6.60E+02</c:v>
                </c:pt>
                <c:pt idx="104665">
                  <c:v>6.60E+02</c:v>
                </c:pt>
                <c:pt idx="104666">
                  <c:v>6.60E+02</c:v>
                </c:pt>
                <c:pt idx="104667">
                  <c:v>6.60E+02</c:v>
                </c:pt>
                <c:pt idx="104668">
                  <c:v>6.60E+02</c:v>
                </c:pt>
                <c:pt idx="104669">
                  <c:v>6.60E+02</c:v>
                </c:pt>
                <c:pt idx="104670">
                  <c:v>6.60E+02</c:v>
                </c:pt>
                <c:pt idx="104671">
                  <c:v>6.60E+02</c:v>
                </c:pt>
                <c:pt idx="104672">
                  <c:v>6.60E+02</c:v>
                </c:pt>
                <c:pt idx="104673">
                  <c:v>6.60E+02</c:v>
                </c:pt>
                <c:pt idx="104674">
                  <c:v>6.60E+02</c:v>
                </c:pt>
                <c:pt idx="104675">
                  <c:v>6.60E+02</c:v>
                </c:pt>
                <c:pt idx="104676">
                  <c:v>6.60E+02</c:v>
                </c:pt>
                <c:pt idx="104677">
                  <c:v>6.60E+02</c:v>
                </c:pt>
                <c:pt idx="104678">
                  <c:v>6.60E+02</c:v>
                </c:pt>
                <c:pt idx="104679">
                  <c:v>6.60E+02</c:v>
                </c:pt>
                <c:pt idx="104680">
                  <c:v>6.60E+02</c:v>
                </c:pt>
                <c:pt idx="104681">
                  <c:v>6.60E+02</c:v>
                </c:pt>
                <c:pt idx="104682">
                  <c:v>6.60E+02</c:v>
                </c:pt>
                <c:pt idx="104683">
                  <c:v>6.60E+02</c:v>
                </c:pt>
                <c:pt idx="104684">
                  <c:v>6.60E+02</c:v>
                </c:pt>
                <c:pt idx="104685">
                  <c:v>6.60E+02</c:v>
                </c:pt>
                <c:pt idx="104686">
                  <c:v>6.60E+02</c:v>
                </c:pt>
                <c:pt idx="104687">
                  <c:v>6.60E+02</c:v>
                </c:pt>
                <c:pt idx="104688">
                  <c:v>6.60E+02</c:v>
                </c:pt>
                <c:pt idx="104689">
                  <c:v>6.60E+02</c:v>
                </c:pt>
                <c:pt idx="104690">
                  <c:v>6.60E+02</c:v>
                </c:pt>
                <c:pt idx="104691">
                  <c:v>6.60E+02</c:v>
                </c:pt>
                <c:pt idx="104692">
                  <c:v>6.60E+02</c:v>
                </c:pt>
                <c:pt idx="104693">
                  <c:v>6.60E+02</c:v>
                </c:pt>
                <c:pt idx="104694">
                  <c:v>6.60E+02</c:v>
                </c:pt>
                <c:pt idx="104695">
                  <c:v>6.60E+02</c:v>
                </c:pt>
                <c:pt idx="104696">
                  <c:v>6.60E+02</c:v>
                </c:pt>
                <c:pt idx="104697">
                  <c:v>6.60E+02</c:v>
                </c:pt>
                <c:pt idx="104698">
                  <c:v>6.60E+02</c:v>
                </c:pt>
                <c:pt idx="104699">
                  <c:v>6.60E+02</c:v>
                </c:pt>
                <c:pt idx="104700">
                  <c:v>6.60E+02</c:v>
                </c:pt>
                <c:pt idx="104701">
                  <c:v>6.60E+02</c:v>
                </c:pt>
                <c:pt idx="104702">
                  <c:v>6.60E+02</c:v>
                </c:pt>
                <c:pt idx="104703">
                  <c:v>6.60E+02</c:v>
                </c:pt>
                <c:pt idx="104704">
                  <c:v>6.60E+02</c:v>
                </c:pt>
                <c:pt idx="104705">
                  <c:v>6.60E+02</c:v>
                </c:pt>
                <c:pt idx="104706">
                  <c:v>6.60E+02</c:v>
                </c:pt>
                <c:pt idx="104707">
                  <c:v>6.60E+02</c:v>
                </c:pt>
                <c:pt idx="104708">
                  <c:v>6.60E+02</c:v>
                </c:pt>
                <c:pt idx="104709">
                  <c:v>6.60E+02</c:v>
                </c:pt>
                <c:pt idx="104710">
                  <c:v>6.60E+02</c:v>
                </c:pt>
                <c:pt idx="104711">
                  <c:v>6.60E+02</c:v>
                </c:pt>
                <c:pt idx="104712">
                  <c:v>6.60E+02</c:v>
                </c:pt>
                <c:pt idx="104713">
                  <c:v>6.60E+02</c:v>
                </c:pt>
                <c:pt idx="104714">
                  <c:v>6.60E+02</c:v>
                </c:pt>
                <c:pt idx="104715">
                  <c:v>6.60E+02</c:v>
                </c:pt>
                <c:pt idx="104716">
                  <c:v>6.60E+02</c:v>
                </c:pt>
                <c:pt idx="104717">
                  <c:v>6.60E+02</c:v>
                </c:pt>
                <c:pt idx="104718">
                  <c:v>6.60E+02</c:v>
                </c:pt>
                <c:pt idx="104719">
                  <c:v>6.60E+02</c:v>
                </c:pt>
                <c:pt idx="104720">
                  <c:v>6.60E+02</c:v>
                </c:pt>
                <c:pt idx="104721">
                  <c:v>6.60E+02</c:v>
                </c:pt>
                <c:pt idx="104722">
                  <c:v>6.60E+02</c:v>
                </c:pt>
                <c:pt idx="104723">
                  <c:v>6.60E+02</c:v>
                </c:pt>
                <c:pt idx="104724">
                  <c:v>6.60E+02</c:v>
                </c:pt>
                <c:pt idx="104725">
                  <c:v>6.60E+02</c:v>
                </c:pt>
                <c:pt idx="104726">
                  <c:v>6.60E+02</c:v>
                </c:pt>
                <c:pt idx="104727">
                  <c:v>6.60E+02</c:v>
                </c:pt>
                <c:pt idx="104728">
                  <c:v>6.60E+02</c:v>
                </c:pt>
                <c:pt idx="104729">
                  <c:v>6.60E+02</c:v>
                </c:pt>
                <c:pt idx="104730">
                  <c:v>6.60E+02</c:v>
                </c:pt>
                <c:pt idx="104731">
                  <c:v>6.60E+02</c:v>
                </c:pt>
                <c:pt idx="104732">
                  <c:v>6.60E+02</c:v>
                </c:pt>
                <c:pt idx="104733">
                  <c:v>6.60E+02</c:v>
                </c:pt>
                <c:pt idx="104734">
                  <c:v>6.60E+02</c:v>
                </c:pt>
                <c:pt idx="104735">
                  <c:v>6.60E+02</c:v>
                </c:pt>
                <c:pt idx="104736">
                  <c:v>6.60E+02</c:v>
                </c:pt>
                <c:pt idx="104737">
                  <c:v>6.60E+02</c:v>
                </c:pt>
                <c:pt idx="104738">
                  <c:v>6.60E+02</c:v>
                </c:pt>
                <c:pt idx="104739">
                  <c:v>6.60E+02</c:v>
                </c:pt>
                <c:pt idx="104740">
                  <c:v>6.60E+02</c:v>
                </c:pt>
                <c:pt idx="104741">
                  <c:v>6.60E+02</c:v>
                </c:pt>
                <c:pt idx="104742">
                  <c:v>6.60E+02</c:v>
                </c:pt>
                <c:pt idx="104743">
                  <c:v>6.60E+02</c:v>
                </c:pt>
                <c:pt idx="104744">
                  <c:v>6.60E+02</c:v>
                </c:pt>
                <c:pt idx="104745">
                  <c:v>6.60E+02</c:v>
                </c:pt>
                <c:pt idx="104746">
                  <c:v>6.60E+02</c:v>
                </c:pt>
                <c:pt idx="104747">
                  <c:v>6.60E+02</c:v>
                </c:pt>
                <c:pt idx="104748">
                  <c:v>6.60E+02</c:v>
                </c:pt>
                <c:pt idx="104749">
                  <c:v>6.60E+02</c:v>
                </c:pt>
                <c:pt idx="104750">
                  <c:v>6.60E+02</c:v>
                </c:pt>
                <c:pt idx="104751">
                  <c:v>6.60E+02</c:v>
                </c:pt>
                <c:pt idx="104752">
                  <c:v>6.60E+02</c:v>
                </c:pt>
                <c:pt idx="104753">
                  <c:v>6.60E+02</c:v>
                </c:pt>
                <c:pt idx="104754">
                  <c:v>6.60E+02</c:v>
                </c:pt>
                <c:pt idx="104755">
                  <c:v>6.60E+02</c:v>
                </c:pt>
                <c:pt idx="104756">
                  <c:v>6.60E+02</c:v>
                </c:pt>
                <c:pt idx="104757">
                  <c:v>6.60E+02</c:v>
                </c:pt>
                <c:pt idx="104758">
                  <c:v>6.60E+02</c:v>
                </c:pt>
                <c:pt idx="104759">
                  <c:v>6.60E+02</c:v>
                </c:pt>
                <c:pt idx="104760">
                  <c:v>6.60E+02</c:v>
                </c:pt>
                <c:pt idx="104761">
                  <c:v>6.60E+02</c:v>
                </c:pt>
                <c:pt idx="104762">
                  <c:v>6.60E+02</c:v>
                </c:pt>
                <c:pt idx="104763">
                  <c:v>6.60E+02</c:v>
                </c:pt>
                <c:pt idx="104764">
                  <c:v>6.60E+02</c:v>
                </c:pt>
                <c:pt idx="104765">
                  <c:v>6.60E+02</c:v>
                </c:pt>
                <c:pt idx="104766">
                  <c:v>6.60E+02</c:v>
                </c:pt>
                <c:pt idx="104767">
                  <c:v>6.60E+02</c:v>
                </c:pt>
                <c:pt idx="104768">
                  <c:v>6.60E+02</c:v>
                </c:pt>
                <c:pt idx="104769">
                  <c:v>6.60E+02</c:v>
                </c:pt>
                <c:pt idx="104770">
                  <c:v>6.60E+02</c:v>
                </c:pt>
                <c:pt idx="104771">
                  <c:v>6.60E+02</c:v>
                </c:pt>
                <c:pt idx="104772">
                  <c:v>6.60E+02</c:v>
                </c:pt>
                <c:pt idx="104773">
                  <c:v>6.60E+02</c:v>
                </c:pt>
                <c:pt idx="104774">
                  <c:v>6.60E+02</c:v>
                </c:pt>
                <c:pt idx="104775">
                  <c:v>6.60E+02</c:v>
                </c:pt>
                <c:pt idx="104776">
                  <c:v>6.60E+02</c:v>
                </c:pt>
                <c:pt idx="104777">
                  <c:v>6.60E+02</c:v>
                </c:pt>
                <c:pt idx="104778">
                  <c:v>6.60E+02</c:v>
                </c:pt>
                <c:pt idx="104779">
                  <c:v>6.60E+02</c:v>
                </c:pt>
                <c:pt idx="104780">
                  <c:v>6.60E+02</c:v>
                </c:pt>
                <c:pt idx="104781">
                  <c:v>6.60E+02</c:v>
                </c:pt>
                <c:pt idx="104782">
                  <c:v>6.60E+02</c:v>
                </c:pt>
                <c:pt idx="104783">
                  <c:v>6.60E+02</c:v>
                </c:pt>
                <c:pt idx="104784">
                  <c:v>6.60E+02</c:v>
                </c:pt>
                <c:pt idx="104785">
                  <c:v>6.60E+02</c:v>
                </c:pt>
                <c:pt idx="104786">
                  <c:v>6.60E+02</c:v>
                </c:pt>
                <c:pt idx="104787">
                  <c:v>6.60E+02</c:v>
                </c:pt>
                <c:pt idx="104788">
                  <c:v>6.60E+02</c:v>
                </c:pt>
                <c:pt idx="104789">
                  <c:v>6.60E+02</c:v>
                </c:pt>
                <c:pt idx="104790">
                  <c:v>6.60E+02</c:v>
                </c:pt>
                <c:pt idx="104791">
                  <c:v>6.60E+02</c:v>
                </c:pt>
                <c:pt idx="104792">
                  <c:v>6.60E+02</c:v>
                </c:pt>
                <c:pt idx="104793">
                  <c:v>6.60E+02</c:v>
                </c:pt>
                <c:pt idx="104794">
                  <c:v>6.60E+02</c:v>
                </c:pt>
                <c:pt idx="104795">
                  <c:v>6.60E+02</c:v>
                </c:pt>
                <c:pt idx="104796">
                  <c:v>6.60E+02</c:v>
                </c:pt>
                <c:pt idx="104797">
                  <c:v>6.60E+02</c:v>
                </c:pt>
                <c:pt idx="104798">
                  <c:v>6.60E+02</c:v>
                </c:pt>
                <c:pt idx="104799">
                  <c:v>6.60E+02</c:v>
                </c:pt>
                <c:pt idx="104800">
                  <c:v>6.60E+02</c:v>
                </c:pt>
                <c:pt idx="104801">
                  <c:v>6.60E+02</c:v>
                </c:pt>
                <c:pt idx="104802">
                  <c:v>6.60E+02</c:v>
                </c:pt>
                <c:pt idx="104803">
                  <c:v>6.60E+02</c:v>
                </c:pt>
                <c:pt idx="104804">
                  <c:v>6.60E+02</c:v>
                </c:pt>
                <c:pt idx="104805">
                  <c:v>6.60E+02</c:v>
                </c:pt>
                <c:pt idx="104806">
                  <c:v>6.60E+02</c:v>
                </c:pt>
                <c:pt idx="104807">
                  <c:v>6.60E+02</c:v>
                </c:pt>
                <c:pt idx="104808">
                  <c:v>6.60E+02</c:v>
                </c:pt>
                <c:pt idx="104809">
                  <c:v>6.60E+02</c:v>
                </c:pt>
                <c:pt idx="104810">
                  <c:v>6.60E+02</c:v>
                </c:pt>
                <c:pt idx="104811">
                  <c:v>6.60E+02</c:v>
                </c:pt>
                <c:pt idx="104812">
                  <c:v>6.60E+02</c:v>
                </c:pt>
                <c:pt idx="104813">
                  <c:v>6.60E+02</c:v>
                </c:pt>
                <c:pt idx="104814">
                  <c:v>6.60E+02</c:v>
                </c:pt>
                <c:pt idx="104815">
                  <c:v>6.60E+02</c:v>
                </c:pt>
                <c:pt idx="104816">
                  <c:v>6.60E+02</c:v>
                </c:pt>
                <c:pt idx="104817">
                  <c:v>6.60E+02</c:v>
                </c:pt>
                <c:pt idx="104818">
                  <c:v>6.60E+02</c:v>
                </c:pt>
                <c:pt idx="104819">
                  <c:v>6.60E+02</c:v>
                </c:pt>
                <c:pt idx="104820">
                  <c:v>6.60E+02</c:v>
                </c:pt>
                <c:pt idx="104821">
                  <c:v>6.60E+02</c:v>
                </c:pt>
                <c:pt idx="104822">
                  <c:v>6.60E+02</c:v>
                </c:pt>
                <c:pt idx="104823">
                  <c:v>6.60E+02</c:v>
                </c:pt>
                <c:pt idx="104824">
                  <c:v>6.60E+02</c:v>
                </c:pt>
                <c:pt idx="104825">
                  <c:v>6.60E+02</c:v>
                </c:pt>
                <c:pt idx="104826">
                  <c:v>6.60E+02</c:v>
                </c:pt>
                <c:pt idx="104827">
                  <c:v>6.60E+02</c:v>
                </c:pt>
                <c:pt idx="104828">
                  <c:v>6.60E+02</c:v>
                </c:pt>
                <c:pt idx="104829">
                  <c:v>6.60E+02</c:v>
                </c:pt>
                <c:pt idx="104830">
                  <c:v>6.60E+02</c:v>
                </c:pt>
                <c:pt idx="104831">
                  <c:v>6.60E+02</c:v>
                </c:pt>
                <c:pt idx="104832">
                  <c:v>6.60E+02</c:v>
                </c:pt>
                <c:pt idx="104833">
                  <c:v>6.60E+02</c:v>
                </c:pt>
                <c:pt idx="104834">
                  <c:v>6.60E+02</c:v>
                </c:pt>
                <c:pt idx="104835">
                  <c:v>6.60E+02</c:v>
                </c:pt>
                <c:pt idx="104836">
                  <c:v>6.60E+02</c:v>
                </c:pt>
                <c:pt idx="104837">
                  <c:v>6.60E+02</c:v>
                </c:pt>
                <c:pt idx="104838">
                  <c:v>6.60E+02</c:v>
                </c:pt>
                <c:pt idx="104839">
                  <c:v>6.60E+02</c:v>
                </c:pt>
                <c:pt idx="104840">
                  <c:v>6.60E+02</c:v>
                </c:pt>
                <c:pt idx="104841">
                  <c:v>6.60E+02</c:v>
                </c:pt>
                <c:pt idx="104842">
                  <c:v>6.60E+02</c:v>
                </c:pt>
                <c:pt idx="104843">
                  <c:v>6.60E+02</c:v>
                </c:pt>
                <c:pt idx="104844">
                  <c:v>6.60E+02</c:v>
                </c:pt>
                <c:pt idx="104845">
                  <c:v>6.60E+02</c:v>
                </c:pt>
                <c:pt idx="104846">
                  <c:v>6.60E+02</c:v>
                </c:pt>
                <c:pt idx="104847">
                  <c:v>6.60E+02</c:v>
                </c:pt>
                <c:pt idx="104848">
                  <c:v>6.60E+02</c:v>
                </c:pt>
                <c:pt idx="104849">
                  <c:v>6.60E+02</c:v>
                </c:pt>
                <c:pt idx="104850">
                  <c:v>6.60E+02</c:v>
                </c:pt>
                <c:pt idx="104851">
                  <c:v>6.60E+02</c:v>
                </c:pt>
                <c:pt idx="104852">
                  <c:v>6.60E+02</c:v>
                </c:pt>
                <c:pt idx="104853">
                  <c:v>6.60E+02</c:v>
                </c:pt>
                <c:pt idx="104854">
                  <c:v>6.60E+02</c:v>
                </c:pt>
                <c:pt idx="104855">
                  <c:v>6.60E+02</c:v>
                </c:pt>
                <c:pt idx="104856">
                  <c:v>6.60E+02</c:v>
                </c:pt>
                <c:pt idx="104857">
                  <c:v>6.60E+02</c:v>
                </c:pt>
                <c:pt idx="104858">
                  <c:v>6.60E+02</c:v>
                </c:pt>
                <c:pt idx="104859">
                  <c:v>6.60E+02</c:v>
                </c:pt>
                <c:pt idx="104860">
                  <c:v>6.60E+02</c:v>
                </c:pt>
                <c:pt idx="104861">
                  <c:v>6.60E+02</c:v>
                </c:pt>
                <c:pt idx="104862">
                  <c:v>6.60E+02</c:v>
                </c:pt>
                <c:pt idx="104863">
                  <c:v>6.60E+02</c:v>
                </c:pt>
                <c:pt idx="104864">
                  <c:v>6.60E+02</c:v>
                </c:pt>
                <c:pt idx="104865">
                  <c:v>6.60E+02</c:v>
                </c:pt>
                <c:pt idx="104866">
                  <c:v>6.60E+02</c:v>
                </c:pt>
                <c:pt idx="104867">
                  <c:v>6.60E+02</c:v>
                </c:pt>
                <c:pt idx="104868">
                  <c:v>6.60E+02</c:v>
                </c:pt>
                <c:pt idx="104869">
                  <c:v>6.60E+02</c:v>
                </c:pt>
                <c:pt idx="104870">
                  <c:v>6.60E+02</c:v>
                </c:pt>
                <c:pt idx="104871">
                  <c:v>6.60E+02</c:v>
                </c:pt>
                <c:pt idx="104872">
                  <c:v>6.60E+02</c:v>
                </c:pt>
                <c:pt idx="104873">
                  <c:v>6.60E+02</c:v>
                </c:pt>
                <c:pt idx="104874">
                  <c:v>6.60E+02</c:v>
                </c:pt>
                <c:pt idx="104875">
                  <c:v>6.60E+02</c:v>
                </c:pt>
                <c:pt idx="104876">
                  <c:v>6.60E+02</c:v>
                </c:pt>
                <c:pt idx="104877">
                  <c:v>6.60E+02</c:v>
                </c:pt>
                <c:pt idx="104878">
                  <c:v>6.60E+02</c:v>
                </c:pt>
                <c:pt idx="104879">
                  <c:v>6.60E+02</c:v>
                </c:pt>
                <c:pt idx="104880">
                  <c:v>6.60E+02</c:v>
                </c:pt>
                <c:pt idx="104881">
                  <c:v>6.60E+02</c:v>
                </c:pt>
                <c:pt idx="104882">
                  <c:v>6.60E+02</c:v>
                </c:pt>
                <c:pt idx="104883">
                  <c:v>6.60E+02</c:v>
                </c:pt>
                <c:pt idx="104884">
                  <c:v>6.60E+02</c:v>
                </c:pt>
                <c:pt idx="104885">
                  <c:v>6.60E+02</c:v>
                </c:pt>
                <c:pt idx="104886">
                  <c:v>6.60E+02</c:v>
                </c:pt>
                <c:pt idx="104887">
                  <c:v>6.60E+02</c:v>
                </c:pt>
                <c:pt idx="104888">
                  <c:v>6.60E+02</c:v>
                </c:pt>
                <c:pt idx="104889">
                  <c:v>6.60E+02</c:v>
                </c:pt>
                <c:pt idx="104890">
                  <c:v>6.60E+02</c:v>
                </c:pt>
                <c:pt idx="104891">
                  <c:v>6.60E+02</c:v>
                </c:pt>
                <c:pt idx="104892">
                  <c:v>6.60E+02</c:v>
                </c:pt>
                <c:pt idx="104893">
                  <c:v>6.60E+02</c:v>
                </c:pt>
                <c:pt idx="104894">
                  <c:v>6.60E+02</c:v>
                </c:pt>
                <c:pt idx="104895">
                  <c:v>6.60E+02</c:v>
                </c:pt>
                <c:pt idx="104896">
                  <c:v>6.60E+02</c:v>
                </c:pt>
                <c:pt idx="104897">
                  <c:v>6.60E+02</c:v>
                </c:pt>
                <c:pt idx="104898">
                  <c:v>6.60E+02</c:v>
                </c:pt>
                <c:pt idx="104899">
                  <c:v>6.60E+02</c:v>
                </c:pt>
                <c:pt idx="104900">
                  <c:v>6.60E+02</c:v>
                </c:pt>
                <c:pt idx="104901">
                  <c:v>6.60E+02</c:v>
                </c:pt>
                <c:pt idx="104902">
                  <c:v>6.60E+02</c:v>
                </c:pt>
                <c:pt idx="104903">
                  <c:v>6.60E+02</c:v>
                </c:pt>
                <c:pt idx="104904">
                  <c:v>6.60E+02</c:v>
                </c:pt>
                <c:pt idx="104905">
                  <c:v>6.60E+02</c:v>
                </c:pt>
                <c:pt idx="104906">
                  <c:v>6.60E+02</c:v>
                </c:pt>
                <c:pt idx="104907">
                  <c:v>6.60E+02</c:v>
                </c:pt>
                <c:pt idx="104908">
                  <c:v>6.60E+02</c:v>
                </c:pt>
                <c:pt idx="104909">
                  <c:v>6.60E+02</c:v>
                </c:pt>
                <c:pt idx="104910">
                  <c:v>6.60E+02</c:v>
                </c:pt>
                <c:pt idx="104911">
                  <c:v>6.60E+02</c:v>
                </c:pt>
                <c:pt idx="104912">
                  <c:v>6.60E+02</c:v>
                </c:pt>
                <c:pt idx="104913">
                  <c:v>6.60E+02</c:v>
                </c:pt>
                <c:pt idx="104914">
                  <c:v>6.60E+02</c:v>
                </c:pt>
                <c:pt idx="104915">
                  <c:v>6.60E+02</c:v>
                </c:pt>
                <c:pt idx="104916">
                  <c:v>6.60E+02</c:v>
                </c:pt>
                <c:pt idx="104917">
                  <c:v>6.60E+02</c:v>
                </c:pt>
                <c:pt idx="104918">
                  <c:v>6.60E+02</c:v>
                </c:pt>
                <c:pt idx="104919">
                  <c:v>6.60E+02</c:v>
                </c:pt>
                <c:pt idx="104920">
                  <c:v>6.60E+02</c:v>
                </c:pt>
                <c:pt idx="104921">
                  <c:v>6.60E+02</c:v>
                </c:pt>
                <c:pt idx="104922">
                  <c:v>6.60E+02</c:v>
                </c:pt>
                <c:pt idx="104923">
                  <c:v>6.60E+02</c:v>
                </c:pt>
                <c:pt idx="104924">
                  <c:v>6.60E+02</c:v>
                </c:pt>
                <c:pt idx="104925">
                  <c:v>6.60E+02</c:v>
                </c:pt>
                <c:pt idx="104926">
                  <c:v>6.60E+02</c:v>
                </c:pt>
                <c:pt idx="104927">
                  <c:v>6.60E+02</c:v>
                </c:pt>
                <c:pt idx="104928">
                  <c:v>6.60E+02</c:v>
                </c:pt>
                <c:pt idx="104929">
                  <c:v>6.60E+02</c:v>
                </c:pt>
                <c:pt idx="104930">
                  <c:v>6.60E+02</c:v>
                </c:pt>
                <c:pt idx="104931">
                  <c:v>6.60E+02</c:v>
                </c:pt>
                <c:pt idx="104932">
                  <c:v>6.60E+02</c:v>
                </c:pt>
                <c:pt idx="104933">
                  <c:v>6.60E+02</c:v>
                </c:pt>
                <c:pt idx="104934">
                  <c:v>6.60E+02</c:v>
                </c:pt>
                <c:pt idx="104935">
                  <c:v>6.60E+02</c:v>
                </c:pt>
                <c:pt idx="104936">
                  <c:v>6.60E+02</c:v>
                </c:pt>
                <c:pt idx="104937">
                  <c:v>6.60E+02</c:v>
                </c:pt>
                <c:pt idx="104938">
                  <c:v>6.60E+02</c:v>
                </c:pt>
                <c:pt idx="104939">
                  <c:v>6.60E+02</c:v>
                </c:pt>
                <c:pt idx="104940">
                  <c:v>6.60E+02</c:v>
                </c:pt>
                <c:pt idx="104941">
                  <c:v>6.60E+02</c:v>
                </c:pt>
                <c:pt idx="104942">
                  <c:v>6.60E+02</c:v>
                </c:pt>
                <c:pt idx="104943">
                  <c:v>6.60E+02</c:v>
                </c:pt>
                <c:pt idx="104944">
                  <c:v>6.60E+02</c:v>
                </c:pt>
                <c:pt idx="104945">
                  <c:v>6.60E+02</c:v>
                </c:pt>
                <c:pt idx="104946">
                  <c:v>6.60E+02</c:v>
                </c:pt>
                <c:pt idx="104947">
                  <c:v>6.60E+02</c:v>
                </c:pt>
                <c:pt idx="104948">
                  <c:v>6.60E+02</c:v>
                </c:pt>
                <c:pt idx="104949">
                  <c:v>6.60E+02</c:v>
                </c:pt>
                <c:pt idx="104950">
                  <c:v>6.60E+02</c:v>
                </c:pt>
                <c:pt idx="104951">
                  <c:v>6.60E+02</c:v>
                </c:pt>
                <c:pt idx="104952">
                  <c:v>6.60E+02</c:v>
                </c:pt>
                <c:pt idx="104953">
                  <c:v>6.60E+02</c:v>
                </c:pt>
                <c:pt idx="104954">
                  <c:v>6.60E+02</c:v>
                </c:pt>
                <c:pt idx="104955">
                  <c:v>6.60E+02</c:v>
                </c:pt>
                <c:pt idx="104956">
                  <c:v>6.60E+02</c:v>
                </c:pt>
                <c:pt idx="104957">
                  <c:v>6.60E+02</c:v>
                </c:pt>
                <c:pt idx="104958">
                  <c:v>6.60E+02</c:v>
                </c:pt>
                <c:pt idx="104959">
                  <c:v>6.60E+02</c:v>
                </c:pt>
                <c:pt idx="104960">
                  <c:v>6.60E+02</c:v>
                </c:pt>
                <c:pt idx="104961">
                  <c:v>6.60E+02</c:v>
                </c:pt>
                <c:pt idx="104962">
                  <c:v>6.60E+02</c:v>
                </c:pt>
                <c:pt idx="104963">
                  <c:v>6.60E+02</c:v>
                </c:pt>
                <c:pt idx="104964">
                  <c:v>6.60E+02</c:v>
                </c:pt>
                <c:pt idx="104965">
                  <c:v>6.60E+02</c:v>
                </c:pt>
                <c:pt idx="104966">
                  <c:v>6.60E+02</c:v>
                </c:pt>
                <c:pt idx="104967">
                  <c:v>6.60E+02</c:v>
                </c:pt>
                <c:pt idx="104968">
                  <c:v>6.60E+02</c:v>
                </c:pt>
                <c:pt idx="104969">
                  <c:v>6.60E+02</c:v>
                </c:pt>
                <c:pt idx="104970">
                  <c:v>6.60E+02</c:v>
                </c:pt>
                <c:pt idx="104971">
                  <c:v>6.60E+02</c:v>
                </c:pt>
                <c:pt idx="104972">
                  <c:v>6.60E+02</c:v>
                </c:pt>
                <c:pt idx="104973">
                  <c:v>6.60E+02</c:v>
                </c:pt>
                <c:pt idx="104974">
                  <c:v>6.60E+02</c:v>
                </c:pt>
                <c:pt idx="104975">
                  <c:v>6.60E+02</c:v>
                </c:pt>
                <c:pt idx="104976">
                  <c:v>6.60E+02</c:v>
                </c:pt>
                <c:pt idx="104977">
                  <c:v>6.60E+02</c:v>
                </c:pt>
                <c:pt idx="104978">
                  <c:v>6.60E+02</c:v>
                </c:pt>
                <c:pt idx="104979">
                  <c:v>6.60E+02</c:v>
                </c:pt>
                <c:pt idx="104980">
                  <c:v>6.60E+02</c:v>
                </c:pt>
                <c:pt idx="104981">
                  <c:v>6.60E+02</c:v>
                </c:pt>
                <c:pt idx="104982">
                  <c:v>6.60E+02</c:v>
                </c:pt>
                <c:pt idx="104983">
                  <c:v>6.60E+02</c:v>
                </c:pt>
                <c:pt idx="104984">
                  <c:v>6.60E+02</c:v>
                </c:pt>
                <c:pt idx="104985">
                  <c:v>6.60E+02</c:v>
                </c:pt>
                <c:pt idx="104986">
                  <c:v>6.60E+02</c:v>
                </c:pt>
                <c:pt idx="104987">
                  <c:v>6.60E+02</c:v>
                </c:pt>
                <c:pt idx="104988">
                  <c:v>6.60E+02</c:v>
                </c:pt>
                <c:pt idx="104989">
                  <c:v>6.60E+02</c:v>
                </c:pt>
                <c:pt idx="104990">
                  <c:v>6.60E+02</c:v>
                </c:pt>
                <c:pt idx="104991">
                  <c:v>6.60E+02</c:v>
                </c:pt>
                <c:pt idx="104992">
                  <c:v>6.60E+02</c:v>
                </c:pt>
                <c:pt idx="104993">
                  <c:v>6.60E+02</c:v>
                </c:pt>
                <c:pt idx="104994">
                  <c:v>6.60E+02</c:v>
                </c:pt>
                <c:pt idx="104995">
                  <c:v>6.60E+02</c:v>
                </c:pt>
                <c:pt idx="104996">
                  <c:v>6.60E+02</c:v>
                </c:pt>
                <c:pt idx="104997">
                  <c:v>6.60E+02</c:v>
                </c:pt>
                <c:pt idx="104998">
                  <c:v>6.60E+02</c:v>
                </c:pt>
                <c:pt idx="104999">
                  <c:v>6.60E+02</c:v>
                </c:pt>
                <c:pt idx="105000">
                  <c:v>6.60E+02</c:v>
                </c:pt>
                <c:pt idx="105001">
                  <c:v>6.60E+02</c:v>
                </c:pt>
                <c:pt idx="105002">
                  <c:v>6.60E+02</c:v>
                </c:pt>
                <c:pt idx="105003">
                  <c:v>6.60E+02</c:v>
                </c:pt>
                <c:pt idx="105004">
                  <c:v>6.60E+02</c:v>
                </c:pt>
                <c:pt idx="105005">
                  <c:v>6.60E+02</c:v>
                </c:pt>
                <c:pt idx="105006">
                  <c:v>6.60E+02</c:v>
                </c:pt>
                <c:pt idx="105007">
                  <c:v>6.60E+02</c:v>
                </c:pt>
                <c:pt idx="105008">
                  <c:v>6.60E+02</c:v>
                </c:pt>
                <c:pt idx="105009">
                  <c:v>6.60E+02</c:v>
                </c:pt>
                <c:pt idx="105010">
                  <c:v>6.60E+02</c:v>
                </c:pt>
                <c:pt idx="105011">
                  <c:v>6.60E+02</c:v>
                </c:pt>
                <c:pt idx="105012">
                  <c:v>6.60E+02</c:v>
                </c:pt>
                <c:pt idx="105013">
                  <c:v>6.60E+02</c:v>
                </c:pt>
                <c:pt idx="105014">
                  <c:v>6.60E+02</c:v>
                </c:pt>
                <c:pt idx="105015">
                  <c:v>6.60E+02</c:v>
                </c:pt>
                <c:pt idx="105016">
                  <c:v>6.60E+02</c:v>
                </c:pt>
                <c:pt idx="105017">
                  <c:v>6.60E+02</c:v>
                </c:pt>
                <c:pt idx="105018">
                  <c:v>6.60E+02</c:v>
                </c:pt>
                <c:pt idx="105019">
                  <c:v>6.60E+02</c:v>
                </c:pt>
                <c:pt idx="105020">
                  <c:v>6.60E+02</c:v>
                </c:pt>
                <c:pt idx="105021">
                  <c:v>6.60E+02</c:v>
                </c:pt>
                <c:pt idx="105022">
                  <c:v>6.60E+02</c:v>
                </c:pt>
                <c:pt idx="105023">
                  <c:v>6.60E+02</c:v>
                </c:pt>
                <c:pt idx="105024">
                  <c:v>6.60E+02</c:v>
                </c:pt>
                <c:pt idx="105025">
                  <c:v>6.60E+02</c:v>
                </c:pt>
                <c:pt idx="105026">
                  <c:v>6.60E+02</c:v>
                </c:pt>
                <c:pt idx="105027">
                  <c:v>6.60E+02</c:v>
                </c:pt>
                <c:pt idx="105028">
                  <c:v>6.60E+02</c:v>
                </c:pt>
                <c:pt idx="105029">
                  <c:v>6.60E+02</c:v>
                </c:pt>
                <c:pt idx="105030">
                  <c:v>6.60E+02</c:v>
                </c:pt>
                <c:pt idx="105031">
                  <c:v>6.60E+02</c:v>
                </c:pt>
                <c:pt idx="105032">
                  <c:v>6.60E+02</c:v>
                </c:pt>
                <c:pt idx="105033">
                  <c:v>6.60E+02</c:v>
                </c:pt>
                <c:pt idx="105034">
                  <c:v>6.60E+02</c:v>
                </c:pt>
                <c:pt idx="105035">
                  <c:v>6.60E+02</c:v>
                </c:pt>
                <c:pt idx="105036">
                  <c:v>6.60E+02</c:v>
                </c:pt>
                <c:pt idx="105037">
                  <c:v>6.60E+02</c:v>
                </c:pt>
                <c:pt idx="105038">
                  <c:v>6.60E+02</c:v>
                </c:pt>
                <c:pt idx="105039">
                  <c:v>6.60E+02</c:v>
                </c:pt>
                <c:pt idx="105040">
                  <c:v>6.60E+02</c:v>
                </c:pt>
                <c:pt idx="105041">
                  <c:v>6.60E+02</c:v>
                </c:pt>
                <c:pt idx="105042">
                  <c:v>6.60E+02</c:v>
                </c:pt>
                <c:pt idx="105043">
                  <c:v>6.60E+02</c:v>
                </c:pt>
                <c:pt idx="105044">
                  <c:v>6.60E+02</c:v>
                </c:pt>
                <c:pt idx="105045">
                  <c:v>6.60E+02</c:v>
                </c:pt>
                <c:pt idx="105046">
                  <c:v>6.60E+02</c:v>
                </c:pt>
                <c:pt idx="105047">
                  <c:v>6.60E+02</c:v>
                </c:pt>
                <c:pt idx="105048">
                  <c:v>6.60E+02</c:v>
                </c:pt>
                <c:pt idx="105049">
                  <c:v>6.60E+02</c:v>
                </c:pt>
                <c:pt idx="105050">
                  <c:v>6.60E+02</c:v>
                </c:pt>
                <c:pt idx="105051">
                  <c:v>6.60E+02</c:v>
                </c:pt>
                <c:pt idx="105052">
                  <c:v>6.60E+02</c:v>
                </c:pt>
                <c:pt idx="105053">
                  <c:v>6.60E+02</c:v>
                </c:pt>
                <c:pt idx="105054">
                  <c:v>6.60E+02</c:v>
                </c:pt>
                <c:pt idx="105055">
                  <c:v>6.60E+02</c:v>
                </c:pt>
                <c:pt idx="105056">
                  <c:v>6.60E+02</c:v>
                </c:pt>
                <c:pt idx="105057">
                  <c:v>6.60E+02</c:v>
                </c:pt>
                <c:pt idx="105058">
                  <c:v>6.60E+02</c:v>
                </c:pt>
                <c:pt idx="105059">
                  <c:v>6.60E+02</c:v>
                </c:pt>
                <c:pt idx="105060">
                  <c:v>6.60E+02</c:v>
                </c:pt>
                <c:pt idx="105061">
                  <c:v>6.60E+02</c:v>
                </c:pt>
                <c:pt idx="105062">
                  <c:v>6.60E+02</c:v>
                </c:pt>
                <c:pt idx="105063">
                  <c:v>6.60E+02</c:v>
                </c:pt>
                <c:pt idx="105064">
                  <c:v>6.60E+02</c:v>
                </c:pt>
                <c:pt idx="105065">
                  <c:v>6.60E+02</c:v>
                </c:pt>
                <c:pt idx="105066">
                  <c:v>6.60E+02</c:v>
                </c:pt>
                <c:pt idx="105067">
                  <c:v>6.60E+02</c:v>
                </c:pt>
                <c:pt idx="105068">
                  <c:v>6.60E+02</c:v>
                </c:pt>
                <c:pt idx="105069">
                  <c:v>6.60E+02</c:v>
                </c:pt>
                <c:pt idx="105070">
                  <c:v>6.60E+02</c:v>
                </c:pt>
                <c:pt idx="105071">
                  <c:v>6.60E+02</c:v>
                </c:pt>
                <c:pt idx="105072">
                  <c:v>6.60E+02</c:v>
                </c:pt>
                <c:pt idx="105073">
                  <c:v>6.60E+02</c:v>
                </c:pt>
                <c:pt idx="105074">
                  <c:v>6.60E+02</c:v>
                </c:pt>
                <c:pt idx="105075">
                  <c:v>6.60E+02</c:v>
                </c:pt>
                <c:pt idx="105076">
                  <c:v>6.60E+02</c:v>
                </c:pt>
                <c:pt idx="105077">
                  <c:v>6.60E+02</c:v>
                </c:pt>
                <c:pt idx="105078">
                  <c:v>6.60E+02</c:v>
                </c:pt>
                <c:pt idx="105079">
                  <c:v>6.60E+02</c:v>
                </c:pt>
                <c:pt idx="105080">
                  <c:v>6.60E+02</c:v>
                </c:pt>
                <c:pt idx="105081">
                  <c:v>6.60E+02</c:v>
                </c:pt>
                <c:pt idx="105082">
                  <c:v>6.60E+02</c:v>
                </c:pt>
                <c:pt idx="105083">
                  <c:v>6.60E+02</c:v>
                </c:pt>
                <c:pt idx="105084">
                  <c:v>6.60E+02</c:v>
                </c:pt>
                <c:pt idx="105085">
                  <c:v>6.60E+02</c:v>
                </c:pt>
                <c:pt idx="105086">
                  <c:v>6.60E+02</c:v>
                </c:pt>
                <c:pt idx="105087">
                  <c:v>6.60E+02</c:v>
                </c:pt>
                <c:pt idx="105088">
                  <c:v>6.60E+02</c:v>
                </c:pt>
                <c:pt idx="105089">
                  <c:v>6.60E+02</c:v>
                </c:pt>
                <c:pt idx="105090">
                  <c:v>6.60E+02</c:v>
                </c:pt>
                <c:pt idx="105091">
                  <c:v>6.60E+02</c:v>
                </c:pt>
                <c:pt idx="105092">
                  <c:v>6.60E+02</c:v>
                </c:pt>
                <c:pt idx="105093">
                  <c:v>6.60E+02</c:v>
                </c:pt>
                <c:pt idx="105094">
                  <c:v>6.60E+02</c:v>
                </c:pt>
                <c:pt idx="105095">
                  <c:v>6.60E+02</c:v>
                </c:pt>
                <c:pt idx="105096">
                  <c:v>6.60E+02</c:v>
                </c:pt>
                <c:pt idx="105097">
                  <c:v>6.60E+02</c:v>
                </c:pt>
                <c:pt idx="105098">
                  <c:v>6.60E+02</c:v>
                </c:pt>
                <c:pt idx="105099">
                  <c:v>6.60E+02</c:v>
                </c:pt>
                <c:pt idx="105100">
                  <c:v>6.60E+02</c:v>
                </c:pt>
                <c:pt idx="105101">
                  <c:v>6.60E+02</c:v>
                </c:pt>
                <c:pt idx="105102">
                  <c:v>6.60E+02</c:v>
                </c:pt>
                <c:pt idx="105103">
                  <c:v>6.60E+02</c:v>
                </c:pt>
                <c:pt idx="105104">
                  <c:v>6.60E+02</c:v>
                </c:pt>
                <c:pt idx="105105">
                  <c:v>6.60E+02</c:v>
                </c:pt>
                <c:pt idx="105106">
                  <c:v>6.60E+02</c:v>
                </c:pt>
                <c:pt idx="105107">
                  <c:v>6.60E+02</c:v>
                </c:pt>
                <c:pt idx="105108">
                  <c:v>6.60E+02</c:v>
                </c:pt>
                <c:pt idx="105109">
                  <c:v>6.60E+02</c:v>
                </c:pt>
                <c:pt idx="105110">
                  <c:v>6.60E+02</c:v>
                </c:pt>
                <c:pt idx="105111">
                  <c:v>6.60E+02</c:v>
                </c:pt>
                <c:pt idx="105112">
                  <c:v>6.60E+02</c:v>
                </c:pt>
                <c:pt idx="105113">
                  <c:v>6.60E+02</c:v>
                </c:pt>
                <c:pt idx="105114">
                  <c:v>6.60E+02</c:v>
                </c:pt>
                <c:pt idx="105115">
                  <c:v>6.60E+02</c:v>
                </c:pt>
                <c:pt idx="105116">
                  <c:v>6.60E+02</c:v>
                </c:pt>
                <c:pt idx="105117">
                  <c:v>6.60E+02</c:v>
                </c:pt>
                <c:pt idx="105118">
                  <c:v>6.60E+02</c:v>
                </c:pt>
                <c:pt idx="105119">
                  <c:v>6.60E+02</c:v>
                </c:pt>
                <c:pt idx="105120">
                  <c:v>6.60E+02</c:v>
                </c:pt>
                <c:pt idx="105121">
                  <c:v>6.60E+02</c:v>
                </c:pt>
                <c:pt idx="105122">
                  <c:v>6.60E+02</c:v>
                </c:pt>
                <c:pt idx="105123">
                  <c:v>6.60E+02</c:v>
                </c:pt>
                <c:pt idx="105124">
                  <c:v>6.60E+02</c:v>
                </c:pt>
                <c:pt idx="105125">
                  <c:v>6.60E+02</c:v>
                </c:pt>
                <c:pt idx="105126">
                  <c:v>6.60E+02</c:v>
                </c:pt>
                <c:pt idx="105127">
                  <c:v>6.60E+02</c:v>
                </c:pt>
                <c:pt idx="105128">
                  <c:v>6.60E+02</c:v>
                </c:pt>
                <c:pt idx="105129">
                  <c:v>6.60E+02</c:v>
                </c:pt>
                <c:pt idx="105130">
                  <c:v>6.60E+02</c:v>
                </c:pt>
                <c:pt idx="105131">
                  <c:v>6.60E+02</c:v>
                </c:pt>
                <c:pt idx="105132">
                  <c:v>6.60E+02</c:v>
                </c:pt>
                <c:pt idx="105133">
                  <c:v>6.60E+02</c:v>
                </c:pt>
                <c:pt idx="105134">
                  <c:v>6.60E+02</c:v>
                </c:pt>
                <c:pt idx="105135">
                  <c:v>6.60E+02</c:v>
                </c:pt>
                <c:pt idx="105136">
                  <c:v>6.60E+02</c:v>
                </c:pt>
                <c:pt idx="105137">
                  <c:v>6.60E+02</c:v>
                </c:pt>
                <c:pt idx="105138">
                  <c:v>6.60E+02</c:v>
                </c:pt>
                <c:pt idx="105139">
                  <c:v>6.60E+02</c:v>
                </c:pt>
                <c:pt idx="105140">
                  <c:v>6.60E+02</c:v>
                </c:pt>
                <c:pt idx="105141">
                  <c:v>6.60E+02</c:v>
                </c:pt>
                <c:pt idx="105142">
                  <c:v>6.60E+02</c:v>
                </c:pt>
                <c:pt idx="105143">
                  <c:v>6.60E+02</c:v>
                </c:pt>
                <c:pt idx="105144">
                  <c:v>6.60E+02</c:v>
                </c:pt>
                <c:pt idx="105145">
                  <c:v>6.60E+02</c:v>
                </c:pt>
                <c:pt idx="105146">
                  <c:v>6.60E+02</c:v>
                </c:pt>
                <c:pt idx="105147">
                  <c:v>6.60E+02</c:v>
                </c:pt>
                <c:pt idx="105148">
                  <c:v>6.60E+02</c:v>
                </c:pt>
                <c:pt idx="105149">
                  <c:v>6.60E+02</c:v>
                </c:pt>
                <c:pt idx="105150">
                  <c:v>6.60E+02</c:v>
                </c:pt>
                <c:pt idx="105151">
                  <c:v>6.60E+02</c:v>
                </c:pt>
                <c:pt idx="105152">
                  <c:v>6.60E+02</c:v>
                </c:pt>
                <c:pt idx="105153">
                  <c:v>6.60E+02</c:v>
                </c:pt>
                <c:pt idx="105154">
                  <c:v>6.60E+02</c:v>
                </c:pt>
                <c:pt idx="105155">
                  <c:v>6.60E+02</c:v>
                </c:pt>
                <c:pt idx="105156">
                  <c:v>6.60E+02</c:v>
                </c:pt>
                <c:pt idx="105157">
                  <c:v>6.60E+02</c:v>
                </c:pt>
                <c:pt idx="105158">
                  <c:v>6.60E+02</c:v>
                </c:pt>
                <c:pt idx="105159">
                  <c:v>6.60E+02</c:v>
                </c:pt>
                <c:pt idx="105160">
                  <c:v>6.60E+02</c:v>
                </c:pt>
                <c:pt idx="105161">
                  <c:v>6.60E+02</c:v>
                </c:pt>
                <c:pt idx="105162">
                  <c:v>6.60E+02</c:v>
                </c:pt>
                <c:pt idx="105163">
                  <c:v>6.60E+02</c:v>
                </c:pt>
                <c:pt idx="105164">
                  <c:v>6.60E+02</c:v>
                </c:pt>
                <c:pt idx="105165">
                  <c:v>6.60E+02</c:v>
                </c:pt>
                <c:pt idx="105166">
                  <c:v>6.60E+02</c:v>
                </c:pt>
                <c:pt idx="105167">
                  <c:v>6.60E+02</c:v>
                </c:pt>
                <c:pt idx="105168">
                  <c:v>6.60E+02</c:v>
                </c:pt>
                <c:pt idx="105169">
                  <c:v>6.60E+02</c:v>
                </c:pt>
                <c:pt idx="105170">
                  <c:v>6.60E+02</c:v>
                </c:pt>
                <c:pt idx="105171">
                  <c:v>6.60E+02</c:v>
                </c:pt>
                <c:pt idx="105172">
                  <c:v>6.60E+02</c:v>
                </c:pt>
                <c:pt idx="105173">
                  <c:v>6.60E+02</c:v>
                </c:pt>
                <c:pt idx="105174">
                  <c:v>6.60E+02</c:v>
                </c:pt>
                <c:pt idx="105175">
                  <c:v>6.60E+02</c:v>
                </c:pt>
                <c:pt idx="105176">
                  <c:v>6.60E+02</c:v>
                </c:pt>
                <c:pt idx="105177">
                  <c:v>6.60E+02</c:v>
                </c:pt>
                <c:pt idx="105178">
                  <c:v>6.60E+02</c:v>
                </c:pt>
                <c:pt idx="105179">
                  <c:v>6.60E+02</c:v>
                </c:pt>
                <c:pt idx="105180">
                  <c:v>6.60E+02</c:v>
                </c:pt>
                <c:pt idx="105181">
                  <c:v>6.60E+02</c:v>
                </c:pt>
                <c:pt idx="105182">
                  <c:v>6.60E+02</c:v>
                </c:pt>
                <c:pt idx="105183">
                  <c:v>6.60E+02</c:v>
                </c:pt>
                <c:pt idx="105184">
                  <c:v>6.60E+02</c:v>
                </c:pt>
                <c:pt idx="105185">
                  <c:v>6.60E+02</c:v>
                </c:pt>
                <c:pt idx="105186">
                  <c:v>6.60E+02</c:v>
                </c:pt>
                <c:pt idx="105187">
                  <c:v>6.60E+02</c:v>
                </c:pt>
                <c:pt idx="105188">
                  <c:v>6.60E+02</c:v>
                </c:pt>
                <c:pt idx="105189">
                  <c:v>6.60E+02</c:v>
                </c:pt>
                <c:pt idx="105190">
                  <c:v>6.60E+02</c:v>
                </c:pt>
                <c:pt idx="105191">
                  <c:v>6.60E+02</c:v>
                </c:pt>
                <c:pt idx="105192">
                  <c:v>6.60E+02</c:v>
                </c:pt>
                <c:pt idx="105193">
                  <c:v>6.60E+02</c:v>
                </c:pt>
                <c:pt idx="105194">
                  <c:v>6.60E+02</c:v>
                </c:pt>
                <c:pt idx="105195">
                  <c:v>6.60E+02</c:v>
                </c:pt>
                <c:pt idx="105196">
                  <c:v>6.60E+02</c:v>
                </c:pt>
                <c:pt idx="105197">
                  <c:v>6.60E+02</c:v>
                </c:pt>
                <c:pt idx="105198">
                  <c:v>6.60E+02</c:v>
                </c:pt>
                <c:pt idx="105199">
                  <c:v>6.60E+02</c:v>
                </c:pt>
                <c:pt idx="105200">
                  <c:v>6.60E+02</c:v>
                </c:pt>
                <c:pt idx="105201">
                  <c:v>6.60E+02</c:v>
                </c:pt>
                <c:pt idx="105202">
                  <c:v>6.60E+02</c:v>
                </c:pt>
                <c:pt idx="105203">
                  <c:v>6.60E+02</c:v>
                </c:pt>
                <c:pt idx="105204">
                  <c:v>6.60E+02</c:v>
                </c:pt>
                <c:pt idx="105205">
                  <c:v>6.60E+02</c:v>
                </c:pt>
                <c:pt idx="105206">
                  <c:v>6.60E+02</c:v>
                </c:pt>
                <c:pt idx="105207">
                  <c:v>6.60E+02</c:v>
                </c:pt>
                <c:pt idx="105208">
                  <c:v>6.60E+02</c:v>
                </c:pt>
                <c:pt idx="105209">
                  <c:v>6.60E+02</c:v>
                </c:pt>
                <c:pt idx="105210">
                  <c:v>6.60E+02</c:v>
                </c:pt>
                <c:pt idx="105211">
                  <c:v>6.60E+02</c:v>
                </c:pt>
                <c:pt idx="105212">
                  <c:v>6.60E+02</c:v>
                </c:pt>
                <c:pt idx="105213">
                  <c:v>6.60E+02</c:v>
                </c:pt>
                <c:pt idx="105214">
                  <c:v>6.60E+02</c:v>
                </c:pt>
                <c:pt idx="105215">
                  <c:v>6.60E+02</c:v>
                </c:pt>
                <c:pt idx="105216">
                  <c:v>6.60E+02</c:v>
                </c:pt>
                <c:pt idx="105217">
                  <c:v>6.60E+02</c:v>
                </c:pt>
                <c:pt idx="105218">
                  <c:v>6.60E+02</c:v>
                </c:pt>
                <c:pt idx="105219">
                  <c:v>6.60E+02</c:v>
                </c:pt>
                <c:pt idx="105220">
                  <c:v>6.60E+02</c:v>
                </c:pt>
                <c:pt idx="105221">
                  <c:v>6.60E+02</c:v>
                </c:pt>
                <c:pt idx="105222">
                  <c:v>6.60E+02</c:v>
                </c:pt>
                <c:pt idx="105223">
                  <c:v>6.60E+02</c:v>
                </c:pt>
                <c:pt idx="105224">
                  <c:v>6.60E+02</c:v>
                </c:pt>
                <c:pt idx="105225">
                  <c:v>6.60E+02</c:v>
                </c:pt>
                <c:pt idx="105226">
                  <c:v>6.60E+02</c:v>
                </c:pt>
                <c:pt idx="105227">
                  <c:v>6.60E+02</c:v>
                </c:pt>
                <c:pt idx="105228">
                  <c:v>6.60E+02</c:v>
                </c:pt>
                <c:pt idx="105229">
                  <c:v>6.60E+02</c:v>
                </c:pt>
                <c:pt idx="105230">
                  <c:v>6.60E+02</c:v>
                </c:pt>
                <c:pt idx="105231">
                  <c:v>6.60E+02</c:v>
                </c:pt>
                <c:pt idx="105232">
                  <c:v>6.60E+02</c:v>
                </c:pt>
                <c:pt idx="105233">
                  <c:v>6.60E+02</c:v>
                </c:pt>
                <c:pt idx="105234">
                  <c:v>6.60E+02</c:v>
                </c:pt>
                <c:pt idx="105235">
                  <c:v>6.60E+02</c:v>
                </c:pt>
                <c:pt idx="105236">
                  <c:v>6.60E+02</c:v>
                </c:pt>
                <c:pt idx="105237">
                  <c:v>6.60E+02</c:v>
                </c:pt>
                <c:pt idx="105238">
                  <c:v>6.60E+02</c:v>
                </c:pt>
                <c:pt idx="105239">
                  <c:v>6.60E+02</c:v>
                </c:pt>
                <c:pt idx="105240">
                  <c:v>6.60E+02</c:v>
                </c:pt>
                <c:pt idx="105241">
                  <c:v>6.60E+02</c:v>
                </c:pt>
                <c:pt idx="105242">
                  <c:v>6.60E+02</c:v>
                </c:pt>
                <c:pt idx="105243">
                  <c:v>6.60E+02</c:v>
                </c:pt>
                <c:pt idx="105244">
                  <c:v>6.60E+02</c:v>
                </c:pt>
                <c:pt idx="105245">
                  <c:v>6.60E+02</c:v>
                </c:pt>
                <c:pt idx="105246">
                  <c:v>6.60E+02</c:v>
                </c:pt>
                <c:pt idx="105247">
                  <c:v>6.60E+02</c:v>
                </c:pt>
                <c:pt idx="105248">
                  <c:v>6.60E+02</c:v>
                </c:pt>
                <c:pt idx="105249">
                  <c:v>6.60E+02</c:v>
                </c:pt>
                <c:pt idx="105250">
                  <c:v>6.60E+02</c:v>
                </c:pt>
                <c:pt idx="105251">
                  <c:v>6.60E+02</c:v>
                </c:pt>
                <c:pt idx="105252">
                  <c:v>6.60E+02</c:v>
                </c:pt>
                <c:pt idx="105253">
                  <c:v>6.60E+02</c:v>
                </c:pt>
                <c:pt idx="105254">
                  <c:v>6.60E+02</c:v>
                </c:pt>
                <c:pt idx="105255">
                  <c:v>6.60E+02</c:v>
                </c:pt>
                <c:pt idx="105256">
                  <c:v>6.60E+02</c:v>
                </c:pt>
                <c:pt idx="105257">
                  <c:v>6.60E+02</c:v>
                </c:pt>
                <c:pt idx="105258">
                  <c:v>6.60E+02</c:v>
                </c:pt>
                <c:pt idx="105259">
                  <c:v>6.60E+02</c:v>
                </c:pt>
                <c:pt idx="105260">
                  <c:v>6.60E+02</c:v>
                </c:pt>
                <c:pt idx="105261">
                  <c:v>6.60E+02</c:v>
                </c:pt>
                <c:pt idx="105262">
                  <c:v>6.60E+02</c:v>
                </c:pt>
                <c:pt idx="105263">
                  <c:v>6.60E+02</c:v>
                </c:pt>
                <c:pt idx="105264">
                  <c:v>6.60E+02</c:v>
                </c:pt>
                <c:pt idx="105265">
                  <c:v>6.60E+02</c:v>
                </c:pt>
                <c:pt idx="105266">
                  <c:v>6.60E+02</c:v>
                </c:pt>
                <c:pt idx="105267">
                  <c:v>6.60E+02</c:v>
                </c:pt>
                <c:pt idx="105268">
                  <c:v>6.60E+02</c:v>
                </c:pt>
                <c:pt idx="105269">
                  <c:v>6.60E+02</c:v>
                </c:pt>
                <c:pt idx="105270">
                  <c:v>6.60E+02</c:v>
                </c:pt>
                <c:pt idx="105271">
                  <c:v>6.60E+02</c:v>
                </c:pt>
                <c:pt idx="105272">
                  <c:v>6.60E+02</c:v>
                </c:pt>
                <c:pt idx="105273">
                  <c:v>6.60E+02</c:v>
                </c:pt>
                <c:pt idx="105274">
                  <c:v>6.60E+02</c:v>
                </c:pt>
                <c:pt idx="105275">
                  <c:v>6.60E+02</c:v>
                </c:pt>
                <c:pt idx="105276">
                  <c:v>6.60E+02</c:v>
                </c:pt>
                <c:pt idx="105277">
                  <c:v>6.60E+02</c:v>
                </c:pt>
                <c:pt idx="105278">
                  <c:v>6.60E+02</c:v>
                </c:pt>
                <c:pt idx="105279">
                  <c:v>6.60E+02</c:v>
                </c:pt>
                <c:pt idx="105280">
                  <c:v>6.60E+02</c:v>
                </c:pt>
                <c:pt idx="105281">
                  <c:v>6.60E+02</c:v>
                </c:pt>
                <c:pt idx="105282">
                  <c:v>6.60E+02</c:v>
                </c:pt>
                <c:pt idx="105283">
                  <c:v>6.60E+02</c:v>
                </c:pt>
                <c:pt idx="105284">
                  <c:v>6.60E+02</c:v>
                </c:pt>
                <c:pt idx="105285">
                  <c:v>6.60E+02</c:v>
                </c:pt>
                <c:pt idx="105286">
                  <c:v>6.60E+02</c:v>
                </c:pt>
                <c:pt idx="105287">
                  <c:v>6.60E+02</c:v>
                </c:pt>
                <c:pt idx="105288">
                  <c:v>6.60E+02</c:v>
                </c:pt>
                <c:pt idx="105289">
                  <c:v>6.60E+02</c:v>
                </c:pt>
                <c:pt idx="105290">
                  <c:v>6.60E+02</c:v>
                </c:pt>
                <c:pt idx="105291">
                  <c:v>6.60E+02</c:v>
                </c:pt>
                <c:pt idx="105292">
                  <c:v>6.60E+02</c:v>
                </c:pt>
                <c:pt idx="105293">
                  <c:v>6.60E+02</c:v>
                </c:pt>
                <c:pt idx="105294">
                  <c:v>6.60E+02</c:v>
                </c:pt>
                <c:pt idx="105295">
                  <c:v>6.60E+02</c:v>
                </c:pt>
                <c:pt idx="105296">
                  <c:v>6.60E+02</c:v>
                </c:pt>
                <c:pt idx="105297">
                  <c:v>6.60E+02</c:v>
                </c:pt>
                <c:pt idx="105298">
                  <c:v>6.60E+02</c:v>
                </c:pt>
                <c:pt idx="105299">
                  <c:v>6.60E+02</c:v>
                </c:pt>
                <c:pt idx="105300">
                  <c:v>6.60E+02</c:v>
                </c:pt>
                <c:pt idx="105301">
                  <c:v>6.60E+02</c:v>
                </c:pt>
                <c:pt idx="105302">
                  <c:v>6.60E+02</c:v>
                </c:pt>
                <c:pt idx="105303">
                  <c:v>6.60E+02</c:v>
                </c:pt>
                <c:pt idx="105304">
                  <c:v>6.60E+02</c:v>
                </c:pt>
                <c:pt idx="105305">
                  <c:v>6.60E+02</c:v>
                </c:pt>
                <c:pt idx="105306">
                  <c:v>6.60E+02</c:v>
                </c:pt>
                <c:pt idx="105307">
                  <c:v>6.60E+02</c:v>
                </c:pt>
                <c:pt idx="105308">
                  <c:v>6.60E+02</c:v>
                </c:pt>
                <c:pt idx="105309">
                  <c:v>6.60E+02</c:v>
                </c:pt>
                <c:pt idx="105310">
                  <c:v>6.60E+02</c:v>
                </c:pt>
                <c:pt idx="105311">
                  <c:v>6.60E+02</c:v>
                </c:pt>
                <c:pt idx="105312">
                  <c:v>6.60E+02</c:v>
                </c:pt>
                <c:pt idx="105313">
                  <c:v>6.60E+02</c:v>
                </c:pt>
                <c:pt idx="105314">
                  <c:v>6.60E+02</c:v>
                </c:pt>
                <c:pt idx="105315">
                  <c:v>6.60E+02</c:v>
                </c:pt>
                <c:pt idx="105316">
                  <c:v>6.60E+02</c:v>
                </c:pt>
                <c:pt idx="105317">
                  <c:v>6.60E+02</c:v>
                </c:pt>
                <c:pt idx="105318">
                  <c:v>6.60E+02</c:v>
                </c:pt>
                <c:pt idx="105319">
                  <c:v>6.60E+02</c:v>
                </c:pt>
                <c:pt idx="105320">
                  <c:v>6.60E+02</c:v>
                </c:pt>
                <c:pt idx="105321">
                  <c:v>6.60E+02</c:v>
                </c:pt>
                <c:pt idx="105322">
                  <c:v>6.60E+02</c:v>
                </c:pt>
                <c:pt idx="105323">
                  <c:v>6.60E+02</c:v>
                </c:pt>
                <c:pt idx="105324">
                  <c:v>6.60E+02</c:v>
                </c:pt>
                <c:pt idx="105325">
                  <c:v>6.60E+02</c:v>
                </c:pt>
                <c:pt idx="105326">
                  <c:v>6.60E+02</c:v>
                </c:pt>
                <c:pt idx="105327">
                  <c:v>6.60E+02</c:v>
                </c:pt>
                <c:pt idx="105328">
                  <c:v>6.60E+02</c:v>
                </c:pt>
                <c:pt idx="105329">
                  <c:v>6.60E+02</c:v>
                </c:pt>
                <c:pt idx="105330">
                  <c:v>6.60E+02</c:v>
                </c:pt>
                <c:pt idx="105331">
                  <c:v>6.60E+02</c:v>
                </c:pt>
                <c:pt idx="105332">
                  <c:v>6.60E+02</c:v>
                </c:pt>
                <c:pt idx="105333">
                  <c:v>6.60E+02</c:v>
                </c:pt>
                <c:pt idx="105334">
                  <c:v>6.60E+02</c:v>
                </c:pt>
                <c:pt idx="105335">
                  <c:v>6.60E+02</c:v>
                </c:pt>
                <c:pt idx="105336">
                  <c:v>6.60E+02</c:v>
                </c:pt>
                <c:pt idx="105337">
                  <c:v>6.60E+02</c:v>
                </c:pt>
                <c:pt idx="105338">
                  <c:v>6.60E+02</c:v>
                </c:pt>
                <c:pt idx="105339">
                  <c:v>6.60E+02</c:v>
                </c:pt>
                <c:pt idx="105340">
                  <c:v>6.60E+02</c:v>
                </c:pt>
                <c:pt idx="105341">
                  <c:v>6.60E+02</c:v>
                </c:pt>
                <c:pt idx="105342">
                  <c:v>6.60E+02</c:v>
                </c:pt>
                <c:pt idx="105343">
                  <c:v>6.60E+02</c:v>
                </c:pt>
                <c:pt idx="105344">
                  <c:v>6.60E+02</c:v>
                </c:pt>
                <c:pt idx="105345">
                  <c:v>6.60E+02</c:v>
                </c:pt>
                <c:pt idx="105346">
                  <c:v>6.60E+02</c:v>
                </c:pt>
                <c:pt idx="105347">
                  <c:v>6.60E+02</c:v>
                </c:pt>
                <c:pt idx="105348">
                  <c:v>6.60E+02</c:v>
                </c:pt>
                <c:pt idx="105349">
                  <c:v>6.60E+02</c:v>
                </c:pt>
                <c:pt idx="105350">
                  <c:v>6.60E+02</c:v>
                </c:pt>
                <c:pt idx="105351">
                  <c:v>6.60E+02</c:v>
                </c:pt>
                <c:pt idx="105352">
                  <c:v>6.60E+02</c:v>
                </c:pt>
                <c:pt idx="105353">
                  <c:v>6.60E+02</c:v>
                </c:pt>
                <c:pt idx="105354">
                  <c:v>6.60E+02</c:v>
                </c:pt>
                <c:pt idx="105355">
                  <c:v>6.60E+02</c:v>
                </c:pt>
                <c:pt idx="105356">
                  <c:v>6.60E+02</c:v>
                </c:pt>
                <c:pt idx="105357">
                  <c:v>6.60E+02</c:v>
                </c:pt>
                <c:pt idx="105358">
                  <c:v>6.60E+02</c:v>
                </c:pt>
                <c:pt idx="105359">
                  <c:v>6.60E+02</c:v>
                </c:pt>
                <c:pt idx="105360">
                  <c:v>6.60E+02</c:v>
                </c:pt>
                <c:pt idx="105361">
                  <c:v>6.60E+02</c:v>
                </c:pt>
                <c:pt idx="105362">
                  <c:v>6.60E+02</c:v>
                </c:pt>
                <c:pt idx="105363">
                  <c:v>6.60E+02</c:v>
                </c:pt>
                <c:pt idx="105364">
                  <c:v>6.60E+02</c:v>
                </c:pt>
                <c:pt idx="105365">
                  <c:v>6.60E+02</c:v>
                </c:pt>
                <c:pt idx="105366">
                  <c:v>6.60E+02</c:v>
                </c:pt>
                <c:pt idx="105367">
                  <c:v>6.60E+02</c:v>
                </c:pt>
                <c:pt idx="105368">
                  <c:v>6.60E+02</c:v>
                </c:pt>
                <c:pt idx="105369">
                  <c:v>6.60E+02</c:v>
                </c:pt>
                <c:pt idx="105370">
                  <c:v>6.60E+02</c:v>
                </c:pt>
                <c:pt idx="105371">
                  <c:v>6.60E+02</c:v>
                </c:pt>
                <c:pt idx="105372">
                  <c:v>6.60E+02</c:v>
                </c:pt>
                <c:pt idx="105373">
                  <c:v>6.60E+02</c:v>
                </c:pt>
                <c:pt idx="105374">
                  <c:v>6.60E+02</c:v>
                </c:pt>
                <c:pt idx="105375">
                  <c:v>6.60E+02</c:v>
                </c:pt>
                <c:pt idx="105376">
                  <c:v>6.60E+02</c:v>
                </c:pt>
                <c:pt idx="105377">
                  <c:v>6.60E+02</c:v>
                </c:pt>
                <c:pt idx="105378">
                  <c:v>6.60E+02</c:v>
                </c:pt>
                <c:pt idx="105379">
                  <c:v>6.60E+02</c:v>
                </c:pt>
                <c:pt idx="105380">
                  <c:v>6.60E+02</c:v>
                </c:pt>
                <c:pt idx="105381">
                  <c:v>6.60E+02</c:v>
                </c:pt>
                <c:pt idx="105382">
                  <c:v>6.60E+02</c:v>
                </c:pt>
                <c:pt idx="105383">
                  <c:v>6.60E+02</c:v>
                </c:pt>
                <c:pt idx="105384">
                  <c:v>6.60E+02</c:v>
                </c:pt>
                <c:pt idx="105385">
                  <c:v>6.60E+02</c:v>
                </c:pt>
                <c:pt idx="105386">
                  <c:v>6.60E+02</c:v>
                </c:pt>
                <c:pt idx="105387">
                  <c:v>6.60E+02</c:v>
                </c:pt>
                <c:pt idx="105388">
                  <c:v>6.60E+02</c:v>
                </c:pt>
                <c:pt idx="105389">
                  <c:v>6.60E+02</c:v>
                </c:pt>
                <c:pt idx="105390">
                  <c:v>6.60E+02</c:v>
                </c:pt>
                <c:pt idx="105391">
                  <c:v>6.60E+02</c:v>
                </c:pt>
                <c:pt idx="105392">
                  <c:v>6.60E+02</c:v>
                </c:pt>
                <c:pt idx="105393">
                  <c:v>6.60E+02</c:v>
                </c:pt>
                <c:pt idx="105394">
                  <c:v>6.60E+02</c:v>
                </c:pt>
                <c:pt idx="105395">
                  <c:v>6.60E+02</c:v>
                </c:pt>
                <c:pt idx="105396">
                  <c:v>6.60E+02</c:v>
                </c:pt>
                <c:pt idx="105397">
                  <c:v>6.60E+02</c:v>
                </c:pt>
                <c:pt idx="105398">
                  <c:v>6.60E+02</c:v>
                </c:pt>
                <c:pt idx="105399">
                  <c:v>6.60E+02</c:v>
                </c:pt>
                <c:pt idx="105400">
                  <c:v>6.60E+02</c:v>
                </c:pt>
                <c:pt idx="105401">
                  <c:v>6.60E+02</c:v>
                </c:pt>
                <c:pt idx="105402">
                  <c:v>6.60E+02</c:v>
                </c:pt>
                <c:pt idx="105403">
                  <c:v>6.60E+02</c:v>
                </c:pt>
                <c:pt idx="105404">
                  <c:v>6.60E+02</c:v>
                </c:pt>
                <c:pt idx="105405">
                  <c:v>6.60E+02</c:v>
                </c:pt>
                <c:pt idx="105406">
                  <c:v>6.60E+02</c:v>
                </c:pt>
                <c:pt idx="105407">
                  <c:v>6.60E+02</c:v>
                </c:pt>
                <c:pt idx="105408">
                  <c:v>6.60E+02</c:v>
                </c:pt>
                <c:pt idx="105409">
                  <c:v>6.60E+02</c:v>
                </c:pt>
                <c:pt idx="105410">
                  <c:v>6.60E+02</c:v>
                </c:pt>
                <c:pt idx="105411">
                  <c:v>6.60E+02</c:v>
                </c:pt>
                <c:pt idx="105412">
                  <c:v>6.60E+02</c:v>
                </c:pt>
                <c:pt idx="105413">
                  <c:v>6.60E+02</c:v>
                </c:pt>
                <c:pt idx="105414">
                  <c:v>6.60E+02</c:v>
                </c:pt>
                <c:pt idx="105415">
                  <c:v>6.60E+02</c:v>
                </c:pt>
                <c:pt idx="105416">
                  <c:v>6.60E+02</c:v>
                </c:pt>
                <c:pt idx="105417">
                  <c:v>6.60E+02</c:v>
                </c:pt>
                <c:pt idx="105418">
                  <c:v>6.60E+02</c:v>
                </c:pt>
                <c:pt idx="105419">
                  <c:v>6.60E+02</c:v>
                </c:pt>
                <c:pt idx="105420">
                  <c:v>6.60E+02</c:v>
                </c:pt>
                <c:pt idx="105421">
                  <c:v>6.60E+02</c:v>
                </c:pt>
                <c:pt idx="105422">
                  <c:v>6.60E+02</c:v>
                </c:pt>
                <c:pt idx="105423">
                  <c:v>6.60E+02</c:v>
                </c:pt>
                <c:pt idx="105424">
                  <c:v>6.60E+02</c:v>
                </c:pt>
                <c:pt idx="105425">
                  <c:v>6.60E+02</c:v>
                </c:pt>
                <c:pt idx="105426">
                  <c:v>6.60E+02</c:v>
                </c:pt>
                <c:pt idx="105427">
                  <c:v>6.60E+02</c:v>
                </c:pt>
                <c:pt idx="105428">
                  <c:v>6.60E+02</c:v>
                </c:pt>
                <c:pt idx="105429">
                  <c:v>6.60E+02</c:v>
                </c:pt>
                <c:pt idx="105430">
                  <c:v>6.60E+02</c:v>
                </c:pt>
                <c:pt idx="105431">
                  <c:v>6.60E+02</c:v>
                </c:pt>
                <c:pt idx="105432">
                  <c:v>6.60E+02</c:v>
                </c:pt>
                <c:pt idx="105433">
                  <c:v>6.60E+02</c:v>
                </c:pt>
                <c:pt idx="105434">
                  <c:v>6.60E+02</c:v>
                </c:pt>
                <c:pt idx="105435">
                  <c:v>6.60E+02</c:v>
                </c:pt>
                <c:pt idx="105436">
                  <c:v>6.60E+02</c:v>
                </c:pt>
                <c:pt idx="105437">
                  <c:v>6.60E+02</c:v>
                </c:pt>
                <c:pt idx="105438">
                  <c:v>6.60E+02</c:v>
                </c:pt>
                <c:pt idx="105439">
                  <c:v>6.60E+02</c:v>
                </c:pt>
                <c:pt idx="105440">
                  <c:v>6.60E+02</c:v>
                </c:pt>
                <c:pt idx="105441">
                  <c:v>6.60E+02</c:v>
                </c:pt>
                <c:pt idx="105442">
                  <c:v>6.60E+02</c:v>
                </c:pt>
                <c:pt idx="105443">
                  <c:v>6.60E+02</c:v>
                </c:pt>
                <c:pt idx="105444">
                  <c:v>6.60E+02</c:v>
                </c:pt>
                <c:pt idx="105445">
                  <c:v>6.60E+02</c:v>
                </c:pt>
                <c:pt idx="105446">
                  <c:v>6.60E+02</c:v>
                </c:pt>
                <c:pt idx="105447">
                  <c:v>6.60E+02</c:v>
                </c:pt>
                <c:pt idx="105448">
                  <c:v>6.60E+02</c:v>
                </c:pt>
                <c:pt idx="105449">
                  <c:v>6.60E+02</c:v>
                </c:pt>
                <c:pt idx="105450">
                  <c:v>6.60E+02</c:v>
                </c:pt>
                <c:pt idx="105451">
                  <c:v>6.60E+02</c:v>
                </c:pt>
                <c:pt idx="105452">
                  <c:v>6.60E+02</c:v>
                </c:pt>
                <c:pt idx="105453">
                  <c:v>6.60E+02</c:v>
                </c:pt>
                <c:pt idx="105454">
                  <c:v>6.60E+02</c:v>
                </c:pt>
                <c:pt idx="105455">
                  <c:v>6.60E+02</c:v>
                </c:pt>
                <c:pt idx="105456">
                  <c:v>6.60E+02</c:v>
                </c:pt>
                <c:pt idx="105457">
                  <c:v>6.60E+02</c:v>
                </c:pt>
                <c:pt idx="105458">
                  <c:v>6.60E+02</c:v>
                </c:pt>
                <c:pt idx="105459">
                  <c:v>6.60E+02</c:v>
                </c:pt>
                <c:pt idx="105460">
                  <c:v>6.60E+02</c:v>
                </c:pt>
                <c:pt idx="105461">
                  <c:v>6.60E+02</c:v>
                </c:pt>
                <c:pt idx="105462">
                  <c:v>6.60E+02</c:v>
                </c:pt>
                <c:pt idx="105463">
                  <c:v>6.60E+02</c:v>
                </c:pt>
                <c:pt idx="105464">
                  <c:v>6.60E+02</c:v>
                </c:pt>
                <c:pt idx="105465">
                  <c:v>6.60E+02</c:v>
                </c:pt>
                <c:pt idx="105466">
                  <c:v>6.60E+02</c:v>
                </c:pt>
                <c:pt idx="105467">
                  <c:v>6.60E+02</c:v>
                </c:pt>
                <c:pt idx="105468">
                  <c:v>6.60E+02</c:v>
                </c:pt>
                <c:pt idx="105469">
                  <c:v>6.60E+02</c:v>
                </c:pt>
                <c:pt idx="105470">
                  <c:v>6.60E+02</c:v>
                </c:pt>
                <c:pt idx="105471">
                  <c:v>6.60E+02</c:v>
                </c:pt>
                <c:pt idx="105472">
                  <c:v>6.60E+02</c:v>
                </c:pt>
                <c:pt idx="105473">
                  <c:v>6.60E+02</c:v>
                </c:pt>
                <c:pt idx="105474">
                  <c:v>6.60E+02</c:v>
                </c:pt>
                <c:pt idx="105475">
                  <c:v>6.60E+02</c:v>
                </c:pt>
                <c:pt idx="105476">
                  <c:v>6.60E+02</c:v>
                </c:pt>
                <c:pt idx="105477">
                  <c:v>6.60E+02</c:v>
                </c:pt>
                <c:pt idx="105478">
                  <c:v>6.60E+02</c:v>
                </c:pt>
                <c:pt idx="105479">
                  <c:v>6.60E+02</c:v>
                </c:pt>
                <c:pt idx="105480">
                  <c:v>6.60E+02</c:v>
                </c:pt>
                <c:pt idx="105481">
                  <c:v>6.60E+02</c:v>
                </c:pt>
                <c:pt idx="105482">
                  <c:v>6.60E+02</c:v>
                </c:pt>
                <c:pt idx="105483">
                  <c:v>6.60E+02</c:v>
                </c:pt>
                <c:pt idx="105484">
                  <c:v>6.60E+02</c:v>
                </c:pt>
                <c:pt idx="105485">
                  <c:v>6.60E+02</c:v>
                </c:pt>
                <c:pt idx="105486">
                  <c:v>6.60E+02</c:v>
                </c:pt>
                <c:pt idx="105487">
                  <c:v>6.60E+02</c:v>
                </c:pt>
                <c:pt idx="105488">
                  <c:v>6.60E+02</c:v>
                </c:pt>
                <c:pt idx="105489">
                  <c:v>6.60E+02</c:v>
                </c:pt>
                <c:pt idx="105490">
                  <c:v>6.60E+02</c:v>
                </c:pt>
                <c:pt idx="105491">
                  <c:v>6.60E+02</c:v>
                </c:pt>
                <c:pt idx="105492">
                  <c:v>6.60E+02</c:v>
                </c:pt>
                <c:pt idx="105493">
                  <c:v>6.60E+02</c:v>
                </c:pt>
                <c:pt idx="105494">
                  <c:v>6.60E+02</c:v>
                </c:pt>
                <c:pt idx="105495">
                  <c:v>6.60E+02</c:v>
                </c:pt>
                <c:pt idx="105496">
                  <c:v>6.60E+02</c:v>
                </c:pt>
                <c:pt idx="105497">
                  <c:v>6.60E+02</c:v>
                </c:pt>
                <c:pt idx="105498">
                  <c:v>6.60E+02</c:v>
                </c:pt>
                <c:pt idx="105499">
                  <c:v>6.60E+02</c:v>
                </c:pt>
                <c:pt idx="105500">
                  <c:v>6.60E+02</c:v>
                </c:pt>
                <c:pt idx="105501">
                  <c:v>6.60E+02</c:v>
                </c:pt>
                <c:pt idx="105502">
                  <c:v>6.60E+02</c:v>
                </c:pt>
                <c:pt idx="105503">
                  <c:v>6.60E+02</c:v>
                </c:pt>
                <c:pt idx="105504">
                  <c:v>6.60E+02</c:v>
                </c:pt>
                <c:pt idx="105505">
                  <c:v>6.60E+02</c:v>
                </c:pt>
                <c:pt idx="105506">
                  <c:v>6.60E+02</c:v>
                </c:pt>
                <c:pt idx="105507">
                  <c:v>6.60E+02</c:v>
                </c:pt>
                <c:pt idx="105508">
                  <c:v>6.60E+02</c:v>
                </c:pt>
                <c:pt idx="105509">
                  <c:v>6.60E+02</c:v>
                </c:pt>
                <c:pt idx="105510">
                  <c:v>6.60E+02</c:v>
                </c:pt>
                <c:pt idx="105511">
                  <c:v>6.60E+02</c:v>
                </c:pt>
                <c:pt idx="105512">
                  <c:v>6.60E+02</c:v>
                </c:pt>
                <c:pt idx="105513">
                  <c:v>6.60E+02</c:v>
                </c:pt>
                <c:pt idx="105514">
                  <c:v>6.60E+02</c:v>
                </c:pt>
                <c:pt idx="105515">
                  <c:v>6.60E+02</c:v>
                </c:pt>
                <c:pt idx="105516">
                  <c:v>6.60E+02</c:v>
                </c:pt>
                <c:pt idx="105517">
                  <c:v>6.60E+02</c:v>
                </c:pt>
                <c:pt idx="105518">
                  <c:v>6.60E+02</c:v>
                </c:pt>
                <c:pt idx="105519">
                  <c:v>6.60E+02</c:v>
                </c:pt>
                <c:pt idx="105520">
                  <c:v>6.60E+02</c:v>
                </c:pt>
                <c:pt idx="105521">
                  <c:v>6.60E+02</c:v>
                </c:pt>
                <c:pt idx="105522">
                  <c:v>6.60E+02</c:v>
                </c:pt>
                <c:pt idx="105523">
                  <c:v>6.60E+02</c:v>
                </c:pt>
                <c:pt idx="105524">
                  <c:v>6.60E+02</c:v>
                </c:pt>
                <c:pt idx="105525">
                  <c:v>6.60E+02</c:v>
                </c:pt>
                <c:pt idx="105526">
                  <c:v>6.60E+02</c:v>
                </c:pt>
                <c:pt idx="105527">
                  <c:v>6.60E+02</c:v>
                </c:pt>
                <c:pt idx="105528">
                  <c:v>6.60E+02</c:v>
                </c:pt>
                <c:pt idx="105529">
                  <c:v>6.60E+02</c:v>
                </c:pt>
                <c:pt idx="105530">
                  <c:v>6.60E+02</c:v>
                </c:pt>
                <c:pt idx="105531">
                  <c:v>6.60E+02</c:v>
                </c:pt>
                <c:pt idx="105532">
                  <c:v>6.60E+02</c:v>
                </c:pt>
                <c:pt idx="105533">
                  <c:v>6.60E+02</c:v>
                </c:pt>
                <c:pt idx="105534">
                  <c:v>6.60E+02</c:v>
                </c:pt>
                <c:pt idx="105535">
                  <c:v>6.60E+02</c:v>
                </c:pt>
                <c:pt idx="105536">
                  <c:v>6.60E+02</c:v>
                </c:pt>
                <c:pt idx="105537">
                  <c:v>6.60E+02</c:v>
                </c:pt>
                <c:pt idx="105538">
                  <c:v>6.60E+02</c:v>
                </c:pt>
                <c:pt idx="105539">
                  <c:v>6.60E+02</c:v>
                </c:pt>
                <c:pt idx="105540">
                  <c:v>6.60E+02</c:v>
                </c:pt>
                <c:pt idx="105541">
                  <c:v>6.60E+02</c:v>
                </c:pt>
                <c:pt idx="105542">
                  <c:v>6.60E+02</c:v>
                </c:pt>
                <c:pt idx="105543">
                  <c:v>6.60E+02</c:v>
                </c:pt>
                <c:pt idx="105544">
                  <c:v>6.60E+02</c:v>
                </c:pt>
                <c:pt idx="105545">
                  <c:v>6.60E+02</c:v>
                </c:pt>
                <c:pt idx="105546">
                  <c:v>6.60E+02</c:v>
                </c:pt>
                <c:pt idx="105547">
                  <c:v>6.60E+02</c:v>
                </c:pt>
                <c:pt idx="105548">
                  <c:v>6.60E+02</c:v>
                </c:pt>
                <c:pt idx="105549">
                  <c:v>6.60E+02</c:v>
                </c:pt>
                <c:pt idx="105550">
                  <c:v>6.60E+02</c:v>
                </c:pt>
                <c:pt idx="105551">
                  <c:v>6.60E+02</c:v>
                </c:pt>
                <c:pt idx="105552">
                  <c:v>6.60E+02</c:v>
                </c:pt>
                <c:pt idx="105553">
                  <c:v>6.60E+02</c:v>
                </c:pt>
                <c:pt idx="105554">
                  <c:v>6.60E+02</c:v>
                </c:pt>
                <c:pt idx="105555">
                  <c:v>6.60E+02</c:v>
                </c:pt>
                <c:pt idx="105556">
                  <c:v>6.60E+02</c:v>
                </c:pt>
                <c:pt idx="105557">
                  <c:v>6.60E+02</c:v>
                </c:pt>
                <c:pt idx="105558">
                  <c:v>6.60E+02</c:v>
                </c:pt>
                <c:pt idx="105559">
                  <c:v>6.60E+02</c:v>
                </c:pt>
                <c:pt idx="105560">
                  <c:v>6.60E+02</c:v>
                </c:pt>
                <c:pt idx="105561">
                  <c:v>6.60E+02</c:v>
                </c:pt>
                <c:pt idx="105562">
                  <c:v>6.60E+02</c:v>
                </c:pt>
                <c:pt idx="105563">
                  <c:v>6.60E+02</c:v>
                </c:pt>
                <c:pt idx="105564">
                  <c:v>6.60E+02</c:v>
                </c:pt>
                <c:pt idx="105565">
                  <c:v>6.60E+02</c:v>
                </c:pt>
                <c:pt idx="105566">
                  <c:v>6.60E+02</c:v>
                </c:pt>
                <c:pt idx="105567">
                  <c:v>6.60E+02</c:v>
                </c:pt>
                <c:pt idx="105568">
                  <c:v>6.60E+02</c:v>
                </c:pt>
                <c:pt idx="105569">
                  <c:v>6.60E+02</c:v>
                </c:pt>
                <c:pt idx="105570">
                  <c:v>6.60E+02</c:v>
                </c:pt>
                <c:pt idx="105571">
                  <c:v>6.60E+02</c:v>
                </c:pt>
                <c:pt idx="105572">
                  <c:v>6.60E+02</c:v>
                </c:pt>
                <c:pt idx="105573">
                  <c:v>6.60E+02</c:v>
                </c:pt>
                <c:pt idx="105574">
                  <c:v>6.60E+02</c:v>
                </c:pt>
                <c:pt idx="105575">
                  <c:v>6.60E+02</c:v>
                </c:pt>
                <c:pt idx="105576">
                  <c:v>6.60E+02</c:v>
                </c:pt>
                <c:pt idx="105577">
                  <c:v>6.60E+02</c:v>
                </c:pt>
                <c:pt idx="105578">
                  <c:v>6.60E+02</c:v>
                </c:pt>
                <c:pt idx="105579">
                  <c:v>6.60E+02</c:v>
                </c:pt>
                <c:pt idx="105580">
                  <c:v>6.60E+02</c:v>
                </c:pt>
                <c:pt idx="105581">
                  <c:v>6.60E+02</c:v>
                </c:pt>
                <c:pt idx="105582">
                  <c:v>6.60E+02</c:v>
                </c:pt>
                <c:pt idx="105583">
                  <c:v>6.60E+02</c:v>
                </c:pt>
                <c:pt idx="105584">
                  <c:v>6.60E+02</c:v>
                </c:pt>
                <c:pt idx="105585">
                  <c:v>6.60E+02</c:v>
                </c:pt>
                <c:pt idx="105586">
                  <c:v>6.60E+02</c:v>
                </c:pt>
                <c:pt idx="105587">
                  <c:v>6.60E+02</c:v>
                </c:pt>
                <c:pt idx="105588">
                  <c:v>6.60E+02</c:v>
                </c:pt>
                <c:pt idx="105589">
                  <c:v>6.60E+02</c:v>
                </c:pt>
                <c:pt idx="105590">
                  <c:v>6.60E+02</c:v>
                </c:pt>
                <c:pt idx="105591">
                  <c:v>6.60E+02</c:v>
                </c:pt>
                <c:pt idx="105592">
                  <c:v>6.60E+02</c:v>
                </c:pt>
                <c:pt idx="105593">
                  <c:v>6.60E+02</c:v>
                </c:pt>
                <c:pt idx="105594">
                  <c:v>6.60E+02</c:v>
                </c:pt>
                <c:pt idx="105595">
                  <c:v>6.60E+02</c:v>
                </c:pt>
                <c:pt idx="105596">
                  <c:v>6.60E+02</c:v>
                </c:pt>
                <c:pt idx="105597">
                  <c:v>6.60E+02</c:v>
                </c:pt>
                <c:pt idx="105598">
                  <c:v>6.60E+02</c:v>
                </c:pt>
                <c:pt idx="105599">
                  <c:v>6.60E+02</c:v>
                </c:pt>
                <c:pt idx="105600">
                  <c:v>6.60E+02</c:v>
                </c:pt>
                <c:pt idx="105601">
                  <c:v>6.60E+02</c:v>
                </c:pt>
                <c:pt idx="105602">
                  <c:v>6.60E+02</c:v>
                </c:pt>
                <c:pt idx="105603">
                  <c:v>6.60E+02</c:v>
                </c:pt>
                <c:pt idx="105604">
                  <c:v>6.60E+02</c:v>
                </c:pt>
                <c:pt idx="105605">
                  <c:v>6.60E+02</c:v>
                </c:pt>
                <c:pt idx="105606">
                  <c:v>6.60E+02</c:v>
                </c:pt>
                <c:pt idx="105607">
                  <c:v>6.60E+02</c:v>
                </c:pt>
                <c:pt idx="105608">
                  <c:v>6.60E+02</c:v>
                </c:pt>
                <c:pt idx="105609">
                  <c:v>6.60E+02</c:v>
                </c:pt>
                <c:pt idx="105610">
                  <c:v>6.60E+02</c:v>
                </c:pt>
                <c:pt idx="105611">
                  <c:v>6.60E+02</c:v>
                </c:pt>
                <c:pt idx="105612">
                  <c:v>6.60E+02</c:v>
                </c:pt>
                <c:pt idx="105613">
                  <c:v>6.60E+02</c:v>
                </c:pt>
                <c:pt idx="105614">
                  <c:v>6.60E+02</c:v>
                </c:pt>
                <c:pt idx="105615">
                  <c:v>6.60E+02</c:v>
                </c:pt>
                <c:pt idx="105616">
                  <c:v>6.60E+02</c:v>
                </c:pt>
                <c:pt idx="105617">
                  <c:v>6.60E+02</c:v>
                </c:pt>
                <c:pt idx="105618">
                  <c:v>6.60E+02</c:v>
                </c:pt>
                <c:pt idx="105619">
                  <c:v>6.60E+02</c:v>
                </c:pt>
                <c:pt idx="105620">
                  <c:v>6.60E+02</c:v>
                </c:pt>
                <c:pt idx="105621">
                  <c:v>6.60E+02</c:v>
                </c:pt>
                <c:pt idx="105622">
                  <c:v>6.60E+02</c:v>
                </c:pt>
                <c:pt idx="105623">
                  <c:v>6.60E+02</c:v>
                </c:pt>
                <c:pt idx="105624">
                  <c:v>6.60E+02</c:v>
                </c:pt>
                <c:pt idx="105625">
                  <c:v>6.60E+02</c:v>
                </c:pt>
                <c:pt idx="105626">
                  <c:v>6.60E+02</c:v>
                </c:pt>
                <c:pt idx="105627">
                  <c:v>6.60E+02</c:v>
                </c:pt>
                <c:pt idx="105628">
                  <c:v>6.60E+02</c:v>
                </c:pt>
                <c:pt idx="105629">
                  <c:v>6.60E+02</c:v>
                </c:pt>
                <c:pt idx="105630">
                  <c:v>6.60E+02</c:v>
                </c:pt>
                <c:pt idx="105631">
                  <c:v>6.60E+02</c:v>
                </c:pt>
                <c:pt idx="105632">
                  <c:v>6.60E+02</c:v>
                </c:pt>
                <c:pt idx="105633">
                  <c:v>6.60E+02</c:v>
                </c:pt>
                <c:pt idx="105634">
                  <c:v>6.60E+02</c:v>
                </c:pt>
                <c:pt idx="105635">
                  <c:v>6.60E+02</c:v>
                </c:pt>
                <c:pt idx="105636">
                  <c:v>6.60E+02</c:v>
                </c:pt>
                <c:pt idx="105637">
                  <c:v>6.60E+02</c:v>
                </c:pt>
                <c:pt idx="105638">
                  <c:v>6.60E+02</c:v>
                </c:pt>
                <c:pt idx="105639">
                  <c:v>6.60E+02</c:v>
                </c:pt>
                <c:pt idx="105640">
                  <c:v>6.60E+02</c:v>
                </c:pt>
                <c:pt idx="105641">
                  <c:v>6.60E+02</c:v>
                </c:pt>
                <c:pt idx="105642">
                  <c:v>6.60E+02</c:v>
                </c:pt>
                <c:pt idx="105643">
                  <c:v>6.60E+02</c:v>
                </c:pt>
                <c:pt idx="105644">
                  <c:v>6.60E+02</c:v>
                </c:pt>
                <c:pt idx="105645">
                  <c:v>6.60E+02</c:v>
                </c:pt>
                <c:pt idx="105646">
                  <c:v>6.60E+02</c:v>
                </c:pt>
                <c:pt idx="105647">
                  <c:v>6.60E+02</c:v>
                </c:pt>
                <c:pt idx="105648">
                  <c:v>6.60E+02</c:v>
                </c:pt>
                <c:pt idx="105649">
                  <c:v>6.60E+02</c:v>
                </c:pt>
                <c:pt idx="105650">
                  <c:v>6.60E+02</c:v>
                </c:pt>
                <c:pt idx="105651">
                  <c:v>6.60E+02</c:v>
                </c:pt>
                <c:pt idx="105652">
                  <c:v>6.60E+02</c:v>
                </c:pt>
                <c:pt idx="105653">
                  <c:v>6.60E+02</c:v>
                </c:pt>
                <c:pt idx="105654">
                  <c:v>6.60E+02</c:v>
                </c:pt>
                <c:pt idx="105655">
                  <c:v>6.60E+02</c:v>
                </c:pt>
                <c:pt idx="105656">
                  <c:v>6.60E+02</c:v>
                </c:pt>
                <c:pt idx="105657">
                  <c:v>6.60E+02</c:v>
                </c:pt>
                <c:pt idx="105658">
                  <c:v>6.60E+02</c:v>
                </c:pt>
                <c:pt idx="105659">
                  <c:v>6.60E+02</c:v>
                </c:pt>
                <c:pt idx="105660">
                  <c:v>6.60E+02</c:v>
                </c:pt>
                <c:pt idx="105661">
                  <c:v>6.60E+02</c:v>
                </c:pt>
                <c:pt idx="105662">
                  <c:v>6.60E+02</c:v>
                </c:pt>
                <c:pt idx="105663">
                  <c:v>6.60E+02</c:v>
                </c:pt>
                <c:pt idx="105664">
                  <c:v>6.60E+02</c:v>
                </c:pt>
                <c:pt idx="105665">
                  <c:v>6.60E+02</c:v>
                </c:pt>
                <c:pt idx="105666">
                  <c:v>6.60E+02</c:v>
                </c:pt>
                <c:pt idx="105667">
                  <c:v>6.60E+02</c:v>
                </c:pt>
                <c:pt idx="105668">
                  <c:v>6.60E+02</c:v>
                </c:pt>
                <c:pt idx="105669">
                  <c:v>6.60E+02</c:v>
                </c:pt>
                <c:pt idx="105670">
                  <c:v>6.60E+02</c:v>
                </c:pt>
                <c:pt idx="105671">
                  <c:v>6.60E+02</c:v>
                </c:pt>
                <c:pt idx="105672">
                  <c:v>6.60E+02</c:v>
                </c:pt>
                <c:pt idx="105673">
                  <c:v>6.60E+02</c:v>
                </c:pt>
                <c:pt idx="105674">
                  <c:v>6.60E+02</c:v>
                </c:pt>
                <c:pt idx="105675">
                  <c:v>6.60E+02</c:v>
                </c:pt>
                <c:pt idx="105676">
                  <c:v>6.60E+02</c:v>
                </c:pt>
                <c:pt idx="105677">
                  <c:v>6.60E+02</c:v>
                </c:pt>
                <c:pt idx="105678">
                  <c:v>6.60E+02</c:v>
                </c:pt>
                <c:pt idx="105679">
                  <c:v>6.60E+02</c:v>
                </c:pt>
                <c:pt idx="105680">
                  <c:v>6.60E+02</c:v>
                </c:pt>
                <c:pt idx="105681">
                  <c:v>6.60E+02</c:v>
                </c:pt>
                <c:pt idx="105682">
                  <c:v>6.60E+02</c:v>
                </c:pt>
                <c:pt idx="105683">
                  <c:v>6.60E+02</c:v>
                </c:pt>
                <c:pt idx="105684">
                  <c:v>6.60E+02</c:v>
                </c:pt>
                <c:pt idx="105685">
                  <c:v>6.60E+02</c:v>
                </c:pt>
                <c:pt idx="105686">
                  <c:v>6.60E+02</c:v>
                </c:pt>
                <c:pt idx="105687">
                  <c:v>6.60E+02</c:v>
                </c:pt>
                <c:pt idx="105688">
                  <c:v>6.60E+02</c:v>
                </c:pt>
                <c:pt idx="105689">
                  <c:v>6.60E+02</c:v>
                </c:pt>
                <c:pt idx="105690">
                  <c:v>6.60E+02</c:v>
                </c:pt>
                <c:pt idx="105691">
                  <c:v>6.60E+02</c:v>
                </c:pt>
                <c:pt idx="105692">
                  <c:v>6.60E+02</c:v>
                </c:pt>
                <c:pt idx="105693">
                  <c:v>6.60E+02</c:v>
                </c:pt>
                <c:pt idx="105694">
                  <c:v>6.60E+02</c:v>
                </c:pt>
                <c:pt idx="105695">
                  <c:v>6.60E+02</c:v>
                </c:pt>
                <c:pt idx="105696">
                  <c:v>6.60E+02</c:v>
                </c:pt>
                <c:pt idx="105697">
                  <c:v>6.60E+02</c:v>
                </c:pt>
                <c:pt idx="105698">
                  <c:v>6.60E+02</c:v>
                </c:pt>
                <c:pt idx="105699">
                  <c:v>6.60E+02</c:v>
                </c:pt>
                <c:pt idx="105700">
                  <c:v>6.60E+02</c:v>
                </c:pt>
                <c:pt idx="105701">
                  <c:v>6.60E+02</c:v>
                </c:pt>
                <c:pt idx="105702">
                  <c:v>6.60E+02</c:v>
                </c:pt>
                <c:pt idx="105703">
                  <c:v>6.60E+02</c:v>
                </c:pt>
                <c:pt idx="105704">
                  <c:v>6.60E+02</c:v>
                </c:pt>
                <c:pt idx="105705">
                  <c:v>6.60E+02</c:v>
                </c:pt>
                <c:pt idx="105706">
                  <c:v>6.60E+02</c:v>
                </c:pt>
                <c:pt idx="105707">
                  <c:v>6.60E+02</c:v>
                </c:pt>
                <c:pt idx="105708">
                  <c:v>6.60E+02</c:v>
                </c:pt>
                <c:pt idx="105709">
                  <c:v>6.60E+02</c:v>
                </c:pt>
                <c:pt idx="105710">
                  <c:v>6.60E+02</c:v>
                </c:pt>
                <c:pt idx="105711">
                  <c:v>6.60E+02</c:v>
                </c:pt>
                <c:pt idx="105712">
                  <c:v>6.60E+02</c:v>
                </c:pt>
                <c:pt idx="105713">
                  <c:v>6.60E+02</c:v>
                </c:pt>
                <c:pt idx="105714">
                  <c:v>6.60E+02</c:v>
                </c:pt>
                <c:pt idx="105715">
                  <c:v>6.60E+02</c:v>
                </c:pt>
                <c:pt idx="105716">
                  <c:v>6.60E+02</c:v>
                </c:pt>
                <c:pt idx="105717">
                  <c:v>6.60E+02</c:v>
                </c:pt>
                <c:pt idx="105718">
                  <c:v>6.60E+02</c:v>
                </c:pt>
                <c:pt idx="105719">
                  <c:v>6.60E+02</c:v>
                </c:pt>
                <c:pt idx="105720">
                  <c:v>6.60E+02</c:v>
                </c:pt>
                <c:pt idx="105721">
                  <c:v>6.60E+02</c:v>
                </c:pt>
                <c:pt idx="105722">
                  <c:v>6.60E+02</c:v>
                </c:pt>
                <c:pt idx="105723">
                  <c:v>6.60E+02</c:v>
                </c:pt>
                <c:pt idx="105724">
                  <c:v>6.60E+02</c:v>
                </c:pt>
                <c:pt idx="105725">
                  <c:v>6.60E+02</c:v>
                </c:pt>
                <c:pt idx="105726">
                  <c:v>6.60E+02</c:v>
                </c:pt>
                <c:pt idx="105727">
                  <c:v>6.60E+02</c:v>
                </c:pt>
                <c:pt idx="105728">
                  <c:v>6.60E+02</c:v>
                </c:pt>
                <c:pt idx="105729">
                  <c:v>6.60E+02</c:v>
                </c:pt>
                <c:pt idx="105730">
                  <c:v>6.60E+02</c:v>
                </c:pt>
                <c:pt idx="105731">
                  <c:v>6.60E+02</c:v>
                </c:pt>
                <c:pt idx="105732">
                  <c:v>6.60E+02</c:v>
                </c:pt>
                <c:pt idx="105733">
                  <c:v>6.60E+02</c:v>
                </c:pt>
                <c:pt idx="105734">
                  <c:v>6.60E+02</c:v>
                </c:pt>
                <c:pt idx="105735">
                  <c:v>6.60E+02</c:v>
                </c:pt>
                <c:pt idx="105736">
                  <c:v>6.60E+02</c:v>
                </c:pt>
                <c:pt idx="105737">
                  <c:v>6.60E+02</c:v>
                </c:pt>
                <c:pt idx="105738">
                  <c:v>6.60E+02</c:v>
                </c:pt>
                <c:pt idx="105739">
                  <c:v>6.60E+02</c:v>
                </c:pt>
                <c:pt idx="105740">
                  <c:v>6.60E+02</c:v>
                </c:pt>
                <c:pt idx="105741">
                  <c:v>6.60E+02</c:v>
                </c:pt>
                <c:pt idx="105742">
                  <c:v>6.60E+02</c:v>
                </c:pt>
                <c:pt idx="105743">
                  <c:v>6.60E+02</c:v>
                </c:pt>
                <c:pt idx="105744">
                  <c:v>6.60E+02</c:v>
                </c:pt>
                <c:pt idx="105745">
                  <c:v>6.60E+02</c:v>
                </c:pt>
                <c:pt idx="105746">
                  <c:v>6.60E+02</c:v>
                </c:pt>
                <c:pt idx="105747">
                  <c:v>6.60E+02</c:v>
                </c:pt>
                <c:pt idx="105748">
                  <c:v>6.60E+02</c:v>
                </c:pt>
                <c:pt idx="105749">
                  <c:v>6.60E+02</c:v>
                </c:pt>
                <c:pt idx="105750">
                  <c:v>6.60E+02</c:v>
                </c:pt>
                <c:pt idx="105751">
                  <c:v>6.60E+02</c:v>
                </c:pt>
                <c:pt idx="105752">
                  <c:v>6.60E+02</c:v>
                </c:pt>
                <c:pt idx="105753">
                  <c:v>6.60E+02</c:v>
                </c:pt>
                <c:pt idx="105754">
                  <c:v>6.60E+02</c:v>
                </c:pt>
                <c:pt idx="105755">
                  <c:v>6.60E+02</c:v>
                </c:pt>
                <c:pt idx="105756">
                  <c:v>6.60E+02</c:v>
                </c:pt>
                <c:pt idx="105757">
                  <c:v>6.60E+02</c:v>
                </c:pt>
                <c:pt idx="105758">
                  <c:v>6.60E+02</c:v>
                </c:pt>
                <c:pt idx="105759">
                  <c:v>6.60E+02</c:v>
                </c:pt>
                <c:pt idx="105760">
                  <c:v>6.60E+02</c:v>
                </c:pt>
                <c:pt idx="105761">
                  <c:v>6.60E+02</c:v>
                </c:pt>
                <c:pt idx="105762">
                  <c:v>6.60E+02</c:v>
                </c:pt>
                <c:pt idx="105763">
                  <c:v>6.60E+02</c:v>
                </c:pt>
                <c:pt idx="105764">
                  <c:v>6.60E+02</c:v>
                </c:pt>
                <c:pt idx="105765">
                  <c:v>6.60E+02</c:v>
                </c:pt>
                <c:pt idx="105766">
                  <c:v>6.60E+02</c:v>
                </c:pt>
                <c:pt idx="105767">
                  <c:v>6.60E+02</c:v>
                </c:pt>
                <c:pt idx="105768">
                  <c:v>6.60E+02</c:v>
                </c:pt>
                <c:pt idx="105769">
                  <c:v>6.60E+02</c:v>
                </c:pt>
                <c:pt idx="105770">
                  <c:v>6.60E+02</c:v>
                </c:pt>
                <c:pt idx="105771">
                  <c:v>6.60E+02</c:v>
                </c:pt>
                <c:pt idx="105772">
                  <c:v>6.60E+02</c:v>
                </c:pt>
                <c:pt idx="105773">
                  <c:v>6.60E+02</c:v>
                </c:pt>
                <c:pt idx="105774">
                  <c:v>6.60E+02</c:v>
                </c:pt>
                <c:pt idx="105775">
                  <c:v>6.60E+02</c:v>
                </c:pt>
                <c:pt idx="105776">
                  <c:v>6.60E+02</c:v>
                </c:pt>
                <c:pt idx="105777">
                  <c:v>6.60E+02</c:v>
                </c:pt>
                <c:pt idx="105778">
                  <c:v>6.60E+02</c:v>
                </c:pt>
                <c:pt idx="105779">
                  <c:v>6.60E+02</c:v>
                </c:pt>
                <c:pt idx="105780">
                  <c:v>6.60E+02</c:v>
                </c:pt>
                <c:pt idx="105781">
                  <c:v>6.60E+02</c:v>
                </c:pt>
                <c:pt idx="105782">
                  <c:v>6.60E+02</c:v>
                </c:pt>
                <c:pt idx="105783">
                  <c:v>6.60E+02</c:v>
                </c:pt>
                <c:pt idx="105784">
                  <c:v>6.60E+02</c:v>
                </c:pt>
                <c:pt idx="105785">
                  <c:v>6.60E+02</c:v>
                </c:pt>
                <c:pt idx="105786">
                  <c:v>6.60E+02</c:v>
                </c:pt>
                <c:pt idx="105787">
                  <c:v>6.60E+02</c:v>
                </c:pt>
                <c:pt idx="105788">
                  <c:v>6.60E+02</c:v>
                </c:pt>
                <c:pt idx="105789">
                  <c:v>6.60E+02</c:v>
                </c:pt>
                <c:pt idx="105790">
                  <c:v>6.60E+02</c:v>
                </c:pt>
                <c:pt idx="105791">
                  <c:v>6.60E+02</c:v>
                </c:pt>
                <c:pt idx="105792">
                  <c:v>6.60E+02</c:v>
                </c:pt>
                <c:pt idx="105793">
                  <c:v>6.60E+02</c:v>
                </c:pt>
                <c:pt idx="105794">
                  <c:v>6.60E+02</c:v>
                </c:pt>
                <c:pt idx="105795">
                  <c:v>6.60E+02</c:v>
                </c:pt>
                <c:pt idx="105796">
                  <c:v>6.60E+02</c:v>
                </c:pt>
                <c:pt idx="105797">
                  <c:v>6.60E+02</c:v>
                </c:pt>
                <c:pt idx="105798">
                  <c:v>6.60E+02</c:v>
                </c:pt>
                <c:pt idx="105799">
                  <c:v>6.60E+02</c:v>
                </c:pt>
                <c:pt idx="105800">
                  <c:v>6.60E+02</c:v>
                </c:pt>
                <c:pt idx="105801">
                  <c:v>6.60E+02</c:v>
                </c:pt>
                <c:pt idx="105802">
                  <c:v>6.60E+02</c:v>
                </c:pt>
                <c:pt idx="105803">
                  <c:v>6.60E+02</c:v>
                </c:pt>
                <c:pt idx="105804">
                  <c:v>6.60E+02</c:v>
                </c:pt>
                <c:pt idx="105805">
                  <c:v>6.60E+02</c:v>
                </c:pt>
                <c:pt idx="105806">
                  <c:v>6.60E+02</c:v>
                </c:pt>
                <c:pt idx="105807">
                  <c:v>6.60E+02</c:v>
                </c:pt>
                <c:pt idx="105808">
                  <c:v>6.60E+02</c:v>
                </c:pt>
                <c:pt idx="105809">
                  <c:v>6.60E+02</c:v>
                </c:pt>
                <c:pt idx="105810">
                  <c:v>6.60E+02</c:v>
                </c:pt>
                <c:pt idx="105811">
                  <c:v>6.60E+02</c:v>
                </c:pt>
                <c:pt idx="105812">
                  <c:v>6.60E+02</c:v>
                </c:pt>
                <c:pt idx="105813">
                  <c:v>6.60E+02</c:v>
                </c:pt>
                <c:pt idx="105814">
                  <c:v>6.60E+02</c:v>
                </c:pt>
                <c:pt idx="105815">
                  <c:v>6.60E+02</c:v>
                </c:pt>
                <c:pt idx="105816">
                  <c:v>6.60E+02</c:v>
                </c:pt>
                <c:pt idx="105817">
                  <c:v>6.60E+02</c:v>
                </c:pt>
                <c:pt idx="105818">
                  <c:v>6.60E+02</c:v>
                </c:pt>
                <c:pt idx="105819">
                  <c:v>6.60E+02</c:v>
                </c:pt>
                <c:pt idx="105820">
                  <c:v>6.60E+02</c:v>
                </c:pt>
                <c:pt idx="105821">
                  <c:v>6.60E+02</c:v>
                </c:pt>
                <c:pt idx="105822">
                  <c:v>6.60E+02</c:v>
                </c:pt>
                <c:pt idx="105823">
                  <c:v>6.60E+02</c:v>
                </c:pt>
                <c:pt idx="105824">
                  <c:v>6.60E+02</c:v>
                </c:pt>
                <c:pt idx="105825">
                  <c:v>6.60E+02</c:v>
                </c:pt>
                <c:pt idx="105826">
                  <c:v>6.60E+02</c:v>
                </c:pt>
                <c:pt idx="105827">
                  <c:v>6.60E+02</c:v>
                </c:pt>
                <c:pt idx="105828">
                  <c:v>6.60E+02</c:v>
                </c:pt>
                <c:pt idx="105829">
                  <c:v>6.60E+02</c:v>
                </c:pt>
                <c:pt idx="105830">
                  <c:v>6.60E+02</c:v>
                </c:pt>
                <c:pt idx="105831">
                  <c:v>6.60E+02</c:v>
                </c:pt>
                <c:pt idx="105832">
                  <c:v>6.60E+02</c:v>
                </c:pt>
                <c:pt idx="105833">
                  <c:v>6.60E+02</c:v>
                </c:pt>
                <c:pt idx="105834">
                  <c:v>6.60E+02</c:v>
                </c:pt>
                <c:pt idx="105835">
                  <c:v>6.60E+02</c:v>
                </c:pt>
                <c:pt idx="105836">
                  <c:v>6.60E+02</c:v>
                </c:pt>
                <c:pt idx="105837">
                  <c:v>6.60E+02</c:v>
                </c:pt>
                <c:pt idx="105838">
                  <c:v>6.60E+02</c:v>
                </c:pt>
                <c:pt idx="105839">
                  <c:v>6.60E+02</c:v>
                </c:pt>
                <c:pt idx="105840">
                  <c:v>6.60E+02</c:v>
                </c:pt>
                <c:pt idx="105841">
                  <c:v>6.60E+02</c:v>
                </c:pt>
                <c:pt idx="105842">
                  <c:v>6.60E+02</c:v>
                </c:pt>
                <c:pt idx="105843">
                  <c:v>6.60E+02</c:v>
                </c:pt>
                <c:pt idx="105844">
                  <c:v>6.60E+02</c:v>
                </c:pt>
                <c:pt idx="105845">
                  <c:v>6.60E+02</c:v>
                </c:pt>
                <c:pt idx="105846">
                  <c:v>6.60E+02</c:v>
                </c:pt>
                <c:pt idx="105847">
                  <c:v>6.60E+02</c:v>
                </c:pt>
                <c:pt idx="105848">
                  <c:v>6.60E+02</c:v>
                </c:pt>
                <c:pt idx="105849">
                  <c:v>6.60E+02</c:v>
                </c:pt>
                <c:pt idx="105850">
                  <c:v>6.60E+02</c:v>
                </c:pt>
                <c:pt idx="105851">
                  <c:v>6.60E+02</c:v>
                </c:pt>
                <c:pt idx="105852">
                  <c:v>6.60E+02</c:v>
                </c:pt>
                <c:pt idx="105853">
                  <c:v>6.60E+02</c:v>
                </c:pt>
                <c:pt idx="105854">
                  <c:v>6.60E+02</c:v>
                </c:pt>
                <c:pt idx="105855">
                  <c:v>6.60E+02</c:v>
                </c:pt>
                <c:pt idx="105856">
                  <c:v>6.60E+02</c:v>
                </c:pt>
                <c:pt idx="105857">
                  <c:v>6.60E+02</c:v>
                </c:pt>
                <c:pt idx="105858">
                  <c:v>6.60E+02</c:v>
                </c:pt>
                <c:pt idx="105859">
                  <c:v>6.60E+02</c:v>
                </c:pt>
                <c:pt idx="105860">
                  <c:v>6.60E+02</c:v>
                </c:pt>
                <c:pt idx="105861">
                  <c:v>6.60E+02</c:v>
                </c:pt>
                <c:pt idx="105862">
                  <c:v>6.60E+02</c:v>
                </c:pt>
                <c:pt idx="105863">
                  <c:v>6.60E+02</c:v>
                </c:pt>
                <c:pt idx="105864">
                  <c:v>6.60E+02</c:v>
                </c:pt>
                <c:pt idx="105865">
                  <c:v>6.60E+02</c:v>
                </c:pt>
                <c:pt idx="105866">
                  <c:v>6.60E+02</c:v>
                </c:pt>
                <c:pt idx="105867">
                  <c:v>6.60E+02</c:v>
                </c:pt>
                <c:pt idx="105868">
                  <c:v>6.60E+02</c:v>
                </c:pt>
                <c:pt idx="105869">
                  <c:v>6.60E+02</c:v>
                </c:pt>
                <c:pt idx="105870">
                  <c:v>6.60E+02</c:v>
                </c:pt>
                <c:pt idx="105871">
                  <c:v>6.60E+02</c:v>
                </c:pt>
                <c:pt idx="105872">
                  <c:v>6.60E+02</c:v>
                </c:pt>
                <c:pt idx="105873">
                  <c:v>6.60E+02</c:v>
                </c:pt>
                <c:pt idx="105874">
                  <c:v>6.60E+02</c:v>
                </c:pt>
                <c:pt idx="105875">
                  <c:v>6.60E+02</c:v>
                </c:pt>
                <c:pt idx="105876">
                  <c:v>6.60E+02</c:v>
                </c:pt>
                <c:pt idx="105877">
                  <c:v>6.60E+02</c:v>
                </c:pt>
                <c:pt idx="105878">
                  <c:v>6.60E+02</c:v>
                </c:pt>
                <c:pt idx="105879">
                  <c:v>6.60E+02</c:v>
                </c:pt>
                <c:pt idx="105880">
                  <c:v>6.60E+02</c:v>
                </c:pt>
                <c:pt idx="105881">
                  <c:v>6.60E+02</c:v>
                </c:pt>
                <c:pt idx="105882">
                  <c:v>6.60E+02</c:v>
                </c:pt>
                <c:pt idx="105883">
                  <c:v>6.60E+02</c:v>
                </c:pt>
                <c:pt idx="105884">
                  <c:v>6.60E+02</c:v>
                </c:pt>
                <c:pt idx="105885">
                  <c:v>6.60E+02</c:v>
                </c:pt>
                <c:pt idx="105886">
                  <c:v>6.60E+02</c:v>
                </c:pt>
                <c:pt idx="105887">
                  <c:v>6.60E+02</c:v>
                </c:pt>
                <c:pt idx="105888">
                  <c:v>6.60E+02</c:v>
                </c:pt>
                <c:pt idx="105889">
                  <c:v>6.60E+02</c:v>
                </c:pt>
                <c:pt idx="105890">
                  <c:v>6.60E+02</c:v>
                </c:pt>
                <c:pt idx="105891">
                  <c:v>6.60E+02</c:v>
                </c:pt>
                <c:pt idx="105892">
                  <c:v>6.60E+02</c:v>
                </c:pt>
                <c:pt idx="105893">
                  <c:v>6.60E+02</c:v>
                </c:pt>
                <c:pt idx="105894">
                  <c:v>6.60E+02</c:v>
                </c:pt>
                <c:pt idx="105895">
                  <c:v>6.60E+02</c:v>
                </c:pt>
                <c:pt idx="105896">
                  <c:v>6.60E+02</c:v>
                </c:pt>
                <c:pt idx="105897">
                  <c:v>6.60E+02</c:v>
                </c:pt>
                <c:pt idx="105898">
                  <c:v>6.60E+02</c:v>
                </c:pt>
                <c:pt idx="105899">
                  <c:v>6.60E+02</c:v>
                </c:pt>
                <c:pt idx="105900">
                  <c:v>6.60E+02</c:v>
                </c:pt>
                <c:pt idx="105901">
                  <c:v>6.60E+02</c:v>
                </c:pt>
                <c:pt idx="105902">
                  <c:v>6.60E+02</c:v>
                </c:pt>
                <c:pt idx="105903">
                  <c:v>6.60E+02</c:v>
                </c:pt>
                <c:pt idx="105904">
                  <c:v>6.60E+02</c:v>
                </c:pt>
                <c:pt idx="105905">
                  <c:v>6.60E+02</c:v>
                </c:pt>
                <c:pt idx="105906">
                  <c:v>6.60E+02</c:v>
                </c:pt>
                <c:pt idx="105907">
                  <c:v>6.60E+02</c:v>
                </c:pt>
                <c:pt idx="105908">
                  <c:v>6.60E+02</c:v>
                </c:pt>
                <c:pt idx="105909">
                  <c:v>6.60E+02</c:v>
                </c:pt>
                <c:pt idx="105910">
                  <c:v>6.60E+02</c:v>
                </c:pt>
                <c:pt idx="105911">
                  <c:v>6.60E+02</c:v>
                </c:pt>
                <c:pt idx="105912">
                  <c:v>6.60E+02</c:v>
                </c:pt>
                <c:pt idx="105913">
                  <c:v>6.60E+02</c:v>
                </c:pt>
                <c:pt idx="105914">
                  <c:v>6.60E+02</c:v>
                </c:pt>
                <c:pt idx="105915">
                  <c:v>6.60E+02</c:v>
                </c:pt>
                <c:pt idx="105916">
                  <c:v>6.60E+02</c:v>
                </c:pt>
                <c:pt idx="105917">
                  <c:v>6.60E+02</c:v>
                </c:pt>
                <c:pt idx="105918">
                  <c:v>6.60E+02</c:v>
                </c:pt>
                <c:pt idx="105919">
                  <c:v>6.60E+02</c:v>
                </c:pt>
                <c:pt idx="105920">
                  <c:v>6.60E+02</c:v>
                </c:pt>
                <c:pt idx="105921">
                  <c:v>6.60E+02</c:v>
                </c:pt>
                <c:pt idx="105922">
                  <c:v>6.60E+02</c:v>
                </c:pt>
                <c:pt idx="105923">
                  <c:v>6.60E+02</c:v>
                </c:pt>
                <c:pt idx="105924">
                  <c:v>6.60E+02</c:v>
                </c:pt>
                <c:pt idx="105925">
                  <c:v>6.60E+02</c:v>
                </c:pt>
                <c:pt idx="105926">
                  <c:v>6.60E+02</c:v>
                </c:pt>
                <c:pt idx="105927">
                  <c:v>6.60E+02</c:v>
                </c:pt>
                <c:pt idx="105928">
                  <c:v>6.60E+02</c:v>
                </c:pt>
                <c:pt idx="105929">
                  <c:v>6.60E+02</c:v>
                </c:pt>
                <c:pt idx="105930">
                  <c:v>6.60E+02</c:v>
                </c:pt>
                <c:pt idx="105931">
                  <c:v>6.60E+02</c:v>
                </c:pt>
                <c:pt idx="105932">
                  <c:v>6.60E+02</c:v>
                </c:pt>
                <c:pt idx="105933">
                  <c:v>6.60E+02</c:v>
                </c:pt>
                <c:pt idx="105934">
                  <c:v>6.60E+02</c:v>
                </c:pt>
                <c:pt idx="105935">
                  <c:v>6.60E+02</c:v>
                </c:pt>
                <c:pt idx="105936">
                  <c:v>6.60E+02</c:v>
                </c:pt>
                <c:pt idx="105937">
                  <c:v>6.60E+02</c:v>
                </c:pt>
                <c:pt idx="105938">
                  <c:v>6.60E+02</c:v>
                </c:pt>
                <c:pt idx="105939">
                  <c:v>6.60E+02</c:v>
                </c:pt>
                <c:pt idx="105940">
                  <c:v>6.60E+02</c:v>
                </c:pt>
                <c:pt idx="105941">
                  <c:v>6.60E+02</c:v>
                </c:pt>
                <c:pt idx="105942">
                  <c:v>6.60E+02</c:v>
                </c:pt>
                <c:pt idx="105943">
                  <c:v>6.60E+02</c:v>
                </c:pt>
                <c:pt idx="105944">
                  <c:v>6.60E+02</c:v>
                </c:pt>
                <c:pt idx="105945">
                  <c:v>6.60E+02</c:v>
                </c:pt>
                <c:pt idx="105946">
                  <c:v>6.60E+02</c:v>
                </c:pt>
                <c:pt idx="105947">
                  <c:v>6.60E+02</c:v>
                </c:pt>
                <c:pt idx="105948">
                  <c:v>6.60E+02</c:v>
                </c:pt>
                <c:pt idx="105949">
                  <c:v>6.60E+02</c:v>
                </c:pt>
                <c:pt idx="105950">
                  <c:v>6.60E+02</c:v>
                </c:pt>
                <c:pt idx="105951">
                  <c:v>6.60E+02</c:v>
                </c:pt>
                <c:pt idx="105952">
                  <c:v>6.60E+02</c:v>
                </c:pt>
                <c:pt idx="105953">
                  <c:v>6.60E+02</c:v>
                </c:pt>
                <c:pt idx="105954">
                  <c:v>6.60E+02</c:v>
                </c:pt>
                <c:pt idx="105955">
                  <c:v>6.60E+02</c:v>
                </c:pt>
                <c:pt idx="105956">
                  <c:v>6.60E+02</c:v>
                </c:pt>
                <c:pt idx="105957">
                  <c:v>6.60E+02</c:v>
                </c:pt>
                <c:pt idx="105958">
                  <c:v>6.60E+02</c:v>
                </c:pt>
                <c:pt idx="105959">
                  <c:v>6.60E+02</c:v>
                </c:pt>
                <c:pt idx="105960">
                  <c:v>6.60E+02</c:v>
                </c:pt>
                <c:pt idx="105961">
                  <c:v>6.60E+02</c:v>
                </c:pt>
                <c:pt idx="105962">
                  <c:v>6.60E+02</c:v>
                </c:pt>
                <c:pt idx="105963">
                  <c:v>6.60E+02</c:v>
                </c:pt>
                <c:pt idx="105964">
                  <c:v>6.60E+02</c:v>
                </c:pt>
                <c:pt idx="105965">
                  <c:v>6.60E+02</c:v>
                </c:pt>
                <c:pt idx="105966">
                  <c:v>6.60E+02</c:v>
                </c:pt>
                <c:pt idx="105967">
                  <c:v>6.60E+02</c:v>
                </c:pt>
                <c:pt idx="105968">
                  <c:v>6.60E+02</c:v>
                </c:pt>
                <c:pt idx="105969">
                  <c:v>6.60E+02</c:v>
                </c:pt>
                <c:pt idx="105970">
                  <c:v>6.60E+02</c:v>
                </c:pt>
                <c:pt idx="105971">
                  <c:v>6.60E+02</c:v>
                </c:pt>
                <c:pt idx="105972">
                  <c:v>6.60E+02</c:v>
                </c:pt>
                <c:pt idx="105973">
                  <c:v>6.60E+02</c:v>
                </c:pt>
                <c:pt idx="105974">
                  <c:v>6.60E+02</c:v>
                </c:pt>
                <c:pt idx="105975">
                  <c:v>6.60E+02</c:v>
                </c:pt>
                <c:pt idx="105976">
                  <c:v>6.60E+02</c:v>
                </c:pt>
                <c:pt idx="105977">
                  <c:v>6.60E+02</c:v>
                </c:pt>
                <c:pt idx="105978">
                  <c:v>6.60E+02</c:v>
                </c:pt>
                <c:pt idx="105979">
                  <c:v>6.60E+02</c:v>
                </c:pt>
                <c:pt idx="105980">
                  <c:v>6.60E+02</c:v>
                </c:pt>
                <c:pt idx="105981">
                  <c:v>6.60E+02</c:v>
                </c:pt>
                <c:pt idx="105982">
                  <c:v>6.60E+02</c:v>
                </c:pt>
                <c:pt idx="105983">
                  <c:v>6.60E+02</c:v>
                </c:pt>
                <c:pt idx="105984">
                  <c:v>6.60E+02</c:v>
                </c:pt>
                <c:pt idx="105985">
                  <c:v>6.60E+02</c:v>
                </c:pt>
                <c:pt idx="105986">
                  <c:v>6.60E+02</c:v>
                </c:pt>
                <c:pt idx="105987">
                  <c:v>6.60E+02</c:v>
                </c:pt>
                <c:pt idx="105988">
                  <c:v>6.60E+02</c:v>
                </c:pt>
                <c:pt idx="105989">
                  <c:v>6.60E+02</c:v>
                </c:pt>
                <c:pt idx="105990">
                  <c:v>6.60E+02</c:v>
                </c:pt>
                <c:pt idx="105991">
                  <c:v>6.60E+02</c:v>
                </c:pt>
                <c:pt idx="105992">
                  <c:v>6.60E+02</c:v>
                </c:pt>
                <c:pt idx="105993">
                  <c:v>6.60E+02</c:v>
                </c:pt>
                <c:pt idx="105994">
                  <c:v>6.60E+02</c:v>
                </c:pt>
                <c:pt idx="105995">
                  <c:v>6.60E+02</c:v>
                </c:pt>
                <c:pt idx="105996">
                  <c:v>6.60E+02</c:v>
                </c:pt>
                <c:pt idx="105997">
                  <c:v>6.60E+02</c:v>
                </c:pt>
                <c:pt idx="105998">
                  <c:v>6.60E+02</c:v>
                </c:pt>
                <c:pt idx="105999">
                  <c:v>6.60E+02</c:v>
                </c:pt>
                <c:pt idx="106000">
                  <c:v>6.60E+02</c:v>
                </c:pt>
                <c:pt idx="106001">
                  <c:v>6.60E+02</c:v>
                </c:pt>
                <c:pt idx="106002">
                  <c:v>6.60E+02</c:v>
                </c:pt>
                <c:pt idx="106003">
                  <c:v>6.60E+02</c:v>
                </c:pt>
                <c:pt idx="106004">
                  <c:v>6.60E+02</c:v>
                </c:pt>
                <c:pt idx="106005">
                  <c:v>6.60E+02</c:v>
                </c:pt>
                <c:pt idx="106006">
                  <c:v>6.60E+02</c:v>
                </c:pt>
                <c:pt idx="106007">
                  <c:v>6.60E+02</c:v>
                </c:pt>
                <c:pt idx="106008">
                  <c:v>6.60E+02</c:v>
                </c:pt>
                <c:pt idx="106009">
                  <c:v>6.60E+02</c:v>
                </c:pt>
                <c:pt idx="106010">
                  <c:v>6.60E+02</c:v>
                </c:pt>
                <c:pt idx="106011">
                  <c:v>6.60E+02</c:v>
                </c:pt>
                <c:pt idx="106012">
                  <c:v>6.60E+02</c:v>
                </c:pt>
                <c:pt idx="106013">
                  <c:v>6.60E+02</c:v>
                </c:pt>
                <c:pt idx="106014">
                  <c:v>6.60E+02</c:v>
                </c:pt>
                <c:pt idx="106015">
                  <c:v>6.60E+02</c:v>
                </c:pt>
                <c:pt idx="106016">
                  <c:v>6.60E+02</c:v>
                </c:pt>
                <c:pt idx="106017">
                  <c:v>6.60E+02</c:v>
                </c:pt>
                <c:pt idx="106018">
                  <c:v>6.60E+02</c:v>
                </c:pt>
                <c:pt idx="106019">
                  <c:v>6.60E+02</c:v>
                </c:pt>
                <c:pt idx="106020">
                  <c:v>6.60E+02</c:v>
                </c:pt>
                <c:pt idx="106021">
                  <c:v>6.60E+02</c:v>
                </c:pt>
                <c:pt idx="106022">
                  <c:v>6.60E+02</c:v>
                </c:pt>
                <c:pt idx="106023">
                  <c:v>6.60E+02</c:v>
                </c:pt>
                <c:pt idx="106024">
                  <c:v>6.60E+02</c:v>
                </c:pt>
                <c:pt idx="106025">
                  <c:v>6.60E+02</c:v>
                </c:pt>
                <c:pt idx="106026">
                  <c:v>6.60E+02</c:v>
                </c:pt>
                <c:pt idx="106027">
                  <c:v>6.60E+02</c:v>
                </c:pt>
                <c:pt idx="106028">
                  <c:v>6.60E+02</c:v>
                </c:pt>
                <c:pt idx="106029">
                  <c:v>6.60E+02</c:v>
                </c:pt>
                <c:pt idx="106030">
                  <c:v>6.60E+02</c:v>
                </c:pt>
                <c:pt idx="106031">
                  <c:v>6.60E+02</c:v>
                </c:pt>
                <c:pt idx="106032">
                  <c:v>6.60E+02</c:v>
                </c:pt>
                <c:pt idx="106033">
                  <c:v>6.60E+02</c:v>
                </c:pt>
                <c:pt idx="106034">
                  <c:v>6.60E+02</c:v>
                </c:pt>
                <c:pt idx="106035">
                  <c:v>6.60E+02</c:v>
                </c:pt>
                <c:pt idx="106036">
                  <c:v>6.60E+02</c:v>
                </c:pt>
                <c:pt idx="106037">
                  <c:v>6.60E+02</c:v>
                </c:pt>
                <c:pt idx="106038">
                  <c:v>6.60E+02</c:v>
                </c:pt>
                <c:pt idx="106039">
                  <c:v>6.60E+02</c:v>
                </c:pt>
                <c:pt idx="106040">
                  <c:v>6.60E+02</c:v>
                </c:pt>
                <c:pt idx="106041">
                  <c:v>6.60E+02</c:v>
                </c:pt>
                <c:pt idx="106042">
                  <c:v>6.60E+02</c:v>
                </c:pt>
                <c:pt idx="106043">
                  <c:v>6.60E+02</c:v>
                </c:pt>
                <c:pt idx="106044">
                  <c:v>6.60E+02</c:v>
                </c:pt>
                <c:pt idx="106045">
                  <c:v>6.60E+02</c:v>
                </c:pt>
                <c:pt idx="106046">
                  <c:v>6.60E+02</c:v>
                </c:pt>
                <c:pt idx="106047">
                  <c:v>6.60E+02</c:v>
                </c:pt>
                <c:pt idx="106048">
                  <c:v>6.60E+02</c:v>
                </c:pt>
                <c:pt idx="106049">
                  <c:v>6.60E+02</c:v>
                </c:pt>
                <c:pt idx="106050">
                  <c:v>6.60E+02</c:v>
                </c:pt>
                <c:pt idx="106051">
                  <c:v>6.60E+02</c:v>
                </c:pt>
                <c:pt idx="106052">
                  <c:v>6.60E+02</c:v>
                </c:pt>
                <c:pt idx="106053">
                  <c:v>6.60E+02</c:v>
                </c:pt>
                <c:pt idx="106054">
                  <c:v>6.60E+02</c:v>
                </c:pt>
                <c:pt idx="106055">
                  <c:v>6.60E+02</c:v>
                </c:pt>
                <c:pt idx="106056">
                  <c:v>6.60E+02</c:v>
                </c:pt>
                <c:pt idx="106057">
                  <c:v>6.60E+02</c:v>
                </c:pt>
                <c:pt idx="106058">
                  <c:v>6.60E+02</c:v>
                </c:pt>
                <c:pt idx="106059">
                  <c:v>6.60E+02</c:v>
                </c:pt>
                <c:pt idx="106060">
                  <c:v>6.60E+02</c:v>
                </c:pt>
                <c:pt idx="106061">
                  <c:v>6.60E+02</c:v>
                </c:pt>
                <c:pt idx="106062">
                  <c:v>6.60E+02</c:v>
                </c:pt>
                <c:pt idx="106063">
                  <c:v>6.60E+02</c:v>
                </c:pt>
                <c:pt idx="106064">
                  <c:v>6.60E+02</c:v>
                </c:pt>
                <c:pt idx="106065">
                  <c:v>6.60E+02</c:v>
                </c:pt>
                <c:pt idx="106066">
                  <c:v>6.60E+02</c:v>
                </c:pt>
                <c:pt idx="106067">
                  <c:v>6.60E+02</c:v>
                </c:pt>
                <c:pt idx="106068">
                  <c:v>6.60E+02</c:v>
                </c:pt>
                <c:pt idx="106069">
                  <c:v>6.60E+02</c:v>
                </c:pt>
                <c:pt idx="106070">
                  <c:v>6.60E+02</c:v>
                </c:pt>
                <c:pt idx="106071">
                  <c:v>6.60E+02</c:v>
                </c:pt>
                <c:pt idx="106072">
                  <c:v>6.60E+02</c:v>
                </c:pt>
                <c:pt idx="106073">
                  <c:v>6.60E+02</c:v>
                </c:pt>
                <c:pt idx="106074">
                  <c:v>6.60E+02</c:v>
                </c:pt>
                <c:pt idx="106075">
                  <c:v>6.60E+02</c:v>
                </c:pt>
                <c:pt idx="106076">
                  <c:v>6.60E+02</c:v>
                </c:pt>
                <c:pt idx="106077">
                  <c:v>6.60E+02</c:v>
                </c:pt>
                <c:pt idx="106078">
                  <c:v>6.60E+02</c:v>
                </c:pt>
                <c:pt idx="106079">
                  <c:v>6.60E+02</c:v>
                </c:pt>
                <c:pt idx="106080">
                  <c:v>6.60E+02</c:v>
                </c:pt>
                <c:pt idx="106081">
                  <c:v>6.60E+02</c:v>
                </c:pt>
                <c:pt idx="106082">
                  <c:v>6.60E+02</c:v>
                </c:pt>
                <c:pt idx="106083">
                  <c:v>6.60E+02</c:v>
                </c:pt>
                <c:pt idx="106084">
                  <c:v>6.60E+02</c:v>
                </c:pt>
                <c:pt idx="106085">
                  <c:v>6.60E+02</c:v>
                </c:pt>
                <c:pt idx="106086">
                  <c:v>6.60E+02</c:v>
                </c:pt>
                <c:pt idx="106087">
                  <c:v>6.60E+02</c:v>
                </c:pt>
                <c:pt idx="106088">
                  <c:v>6.60E+02</c:v>
                </c:pt>
                <c:pt idx="106089">
                  <c:v>6.60E+02</c:v>
                </c:pt>
                <c:pt idx="106090">
                  <c:v>6.60E+02</c:v>
                </c:pt>
                <c:pt idx="106091">
                  <c:v>6.60E+02</c:v>
                </c:pt>
                <c:pt idx="106092">
                  <c:v>6.60E+02</c:v>
                </c:pt>
                <c:pt idx="106093">
                  <c:v>6.60E+02</c:v>
                </c:pt>
                <c:pt idx="106094">
                  <c:v>6.60E+02</c:v>
                </c:pt>
                <c:pt idx="106095">
                  <c:v>6.60E+02</c:v>
                </c:pt>
                <c:pt idx="106096">
                  <c:v>6.60E+02</c:v>
                </c:pt>
                <c:pt idx="106097">
                  <c:v>6.60E+02</c:v>
                </c:pt>
                <c:pt idx="106098">
                  <c:v>6.60E+02</c:v>
                </c:pt>
                <c:pt idx="106099">
                  <c:v>6.60E+02</c:v>
                </c:pt>
                <c:pt idx="106100">
                  <c:v>6.60E+02</c:v>
                </c:pt>
                <c:pt idx="106101">
                  <c:v>6.60E+02</c:v>
                </c:pt>
                <c:pt idx="106102">
                  <c:v>6.60E+02</c:v>
                </c:pt>
                <c:pt idx="106103">
                  <c:v>6.60E+02</c:v>
                </c:pt>
                <c:pt idx="106104">
                  <c:v>6.60E+02</c:v>
                </c:pt>
                <c:pt idx="106105">
                  <c:v>6.60E+02</c:v>
                </c:pt>
                <c:pt idx="106106">
                  <c:v>6.60E+02</c:v>
                </c:pt>
                <c:pt idx="106107">
                  <c:v>6.60E+02</c:v>
                </c:pt>
                <c:pt idx="106108">
                  <c:v>6.60E+02</c:v>
                </c:pt>
                <c:pt idx="106109">
                  <c:v>6.60E+02</c:v>
                </c:pt>
                <c:pt idx="106110">
                  <c:v>6.60E+02</c:v>
                </c:pt>
                <c:pt idx="106111">
                  <c:v>6.60E+02</c:v>
                </c:pt>
                <c:pt idx="106112">
                  <c:v>6.60E+02</c:v>
                </c:pt>
                <c:pt idx="106113">
                  <c:v>6.60E+02</c:v>
                </c:pt>
                <c:pt idx="106114">
                  <c:v>6.60E+02</c:v>
                </c:pt>
                <c:pt idx="106115">
                  <c:v>6.60E+02</c:v>
                </c:pt>
                <c:pt idx="106116">
                  <c:v>6.60E+02</c:v>
                </c:pt>
                <c:pt idx="106117">
                  <c:v>6.60E+02</c:v>
                </c:pt>
                <c:pt idx="106118">
                  <c:v>6.60E+02</c:v>
                </c:pt>
                <c:pt idx="106119">
                  <c:v>6.60E+02</c:v>
                </c:pt>
                <c:pt idx="106120">
                  <c:v>6.60E+02</c:v>
                </c:pt>
                <c:pt idx="106121">
                  <c:v>6.60E+02</c:v>
                </c:pt>
                <c:pt idx="106122">
                  <c:v>6.60E+02</c:v>
                </c:pt>
                <c:pt idx="106123">
                  <c:v>6.60E+02</c:v>
                </c:pt>
                <c:pt idx="106124">
                  <c:v>6.60E+02</c:v>
                </c:pt>
                <c:pt idx="106125">
                  <c:v>6.60E+02</c:v>
                </c:pt>
                <c:pt idx="106126">
                  <c:v>6.60E+02</c:v>
                </c:pt>
                <c:pt idx="106127">
                  <c:v>6.60E+02</c:v>
                </c:pt>
                <c:pt idx="106128">
                  <c:v>6.60E+02</c:v>
                </c:pt>
                <c:pt idx="106129">
                  <c:v>6.60E+02</c:v>
                </c:pt>
                <c:pt idx="106130">
                  <c:v>6.60E+02</c:v>
                </c:pt>
                <c:pt idx="106131">
                  <c:v>6.60E+02</c:v>
                </c:pt>
                <c:pt idx="106132">
                  <c:v>6.60E+02</c:v>
                </c:pt>
                <c:pt idx="106133">
                  <c:v>6.60E+02</c:v>
                </c:pt>
                <c:pt idx="106134">
                  <c:v>6.60E+02</c:v>
                </c:pt>
                <c:pt idx="106135">
                  <c:v>6.60E+02</c:v>
                </c:pt>
                <c:pt idx="106136">
                  <c:v>6.60E+02</c:v>
                </c:pt>
                <c:pt idx="106137">
                  <c:v>6.60E+02</c:v>
                </c:pt>
                <c:pt idx="106138">
                  <c:v>6.60E+02</c:v>
                </c:pt>
                <c:pt idx="106139">
                  <c:v>6.60E+02</c:v>
                </c:pt>
                <c:pt idx="106140">
                  <c:v>6.60E+02</c:v>
                </c:pt>
                <c:pt idx="106141">
                  <c:v>6.60E+02</c:v>
                </c:pt>
                <c:pt idx="106142">
                  <c:v>6.60E+02</c:v>
                </c:pt>
                <c:pt idx="106143">
                  <c:v>6.60E+02</c:v>
                </c:pt>
                <c:pt idx="106144">
                  <c:v>6.60E+02</c:v>
                </c:pt>
                <c:pt idx="106145">
                  <c:v>6.60E+02</c:v>
                </c:pt>
                <c:pt idx="106146">
                  <c:v>6.60E+02</c:v>
                </c:pt>
                <c:pt idx="106147">
                  <c:v>6.60E+02</c:v>
                </c:pt>
                <c:pt idx="106148">
                  <c:v>6.60E+02</c:v>
                </c:pt>
                <c:pt idx="106149">
                  <c:v>6.60E+02</c:v>
                </c:pt>
                <c:pt idx="106150">
                  <c:v>6.60E+02</c:v>
                </c:pt>
                <c:pt idx="106151">
                  <c:v>6.60E+02</c:v>
                </c:pt>
                <c:pt idx="106152">
                  <c:v>6.60E+02</c:v>
                </c:pt>
                <c:pt idx="106153">
                  <c:v>6.60E+02</c:v>
                </c:pt>
                <c:pt idx="106154">
                  <c:v>6.60E+02</c:v>
                </c:pt>
                <c:pt idx="106155">
                  <c:v>6.60E+02</c:v>
                </c:pt>
                <c:pt idx="106156">
                  <c:v>6.60E+02</c:v>
                </c:pt>
                <c:pt idx="106157">
                  <c:v>6.60E+02</c:v>
                </c:pt>
                <c:pt idx="106158">
                  <c:v>6.60E+02</c:v>
                </c:pt>
                <c:pt idx="106159">
                  <c:v>6.60E+02</c:v>
                </c:pt>
                <c:pt idx="106160">
                  <c:v>6.60E+02</c:v>
                </c:pt>
                <c:pt idx="106161">
                  <c:v>6.60E+02</c:v>
                </c:pt>
                <c:pt idx="106162">
                  <c:v>6.60E+02</c:v>
                </c:pt>
                <c:pt idx="106163">
                  <c:v>6.60E+02</c:v>
                </c:pt>
                <c:pt idx="106164">
                  <c:v>6.60E+02</c:v>
                </c:pt>
                <c:pt idx="106165">
                  <c:v>6.60E+02</c:v>
                </c:pt>
                <c:pt idx="106166">
                  <c:v>6.60E+02</c:v>
                </c:pt>
                <c:pt idx="106167">
                  <c:v>6.60E+02</c:v>
                </c:pt>
                <c:pt idx="106168">
                  <c:v>6.60E+02</c:v>
                </c:pt>
                <c:pt idx="106169">
                  <c:v>6.60E+02</c:v>
                </c:pt>
                <c:pt idx="106170">
                  <c:v>6.60E+02</c:v>
                </c:pt>
                <c:pt idx="106171">
                  <c:v>6.60E+02</c:v>
                </c:pt>
                <c:pt idx="106172">
                  <c:v>6.60E+02</c:v>
                </c:pt>
                <c:pt idx="106173">
                  <c:v>6.60E+02</c:v>
                </c:pt>
                <c:pt idx="106174">
                  <c:v>6.60E+02</c:v>
                </c:pt>
                <c:pt idx="106175">
                  <c:v>6.60E+02</c:v>
                </c:pt>
                <c:pt idx="106176">
                  <c:v>6.60E+02</c:v>
                </c:pt>
                <c:pt idx="106177">
                  <c:v>6.60E+02</c:v>
                </c:pt>
                <c:pt idx="106178">
                  <c:v>6.60E+02</c:v>
                </c:pt>
                <c:pt idx="106179">
                  <c:v>6.60E+02</c:v>
                </c:pt>
                <c:pt idx="106180">
                  <c:v>6.60E+02</c:v>
                </c:pt>
                <c:pt idx="106181">
                  <c:v>6.60E+02</c:v>
                </c:pt>
                <c:pt idx="106182">
                  <c:v>6.60E+02</c:v>
                </c:pt>
                <c:pt idx="106183">
                  <c:v>6.60E+02</c:v>
                </c:pt>
                <c:pt idx="106184">
                  <c:v>6.60E+02</c:v>
                </c:pt>
                <c:pt idx="106185">
                  <c:v>6.60E+02</c:v>
                </c:pt>
                <c:pt idx="106186">
                  <c:v>6.60E+02</c:v>
                </c:pt>
                <c:pt idx="106187">
                  <c:v>6.60E+02</c:v>
                </c:pt>
                <c:pt idx="106188">
                  <c:v>6.60E+02</c:v>
                </c:pt>
                <c:pt idx="106189">
                  <c:v>6.60E+02</c:v>
                </c:pt>
                <c:pt idx="106190">
                  <c:v>6.60E+02</c:v>
                </c:pt>
                <c:pt idx="106191">
                  <c:v>6.60E+02</c:v>
                </c:pt>
                <c:pt idx="106192">
                  <c:v>6.60E+02</c:v>
                </c:pt>
                <c:pt idx="106193">
                  <c:v>6.60E+02</c:v>
                </c:pt>
                <c:pt idx="106194">
                  <c:v>6.60E+02</c:v>
                </c:pt>
                <c:pt idx="106195">
                  <c:v>6.60E+02</c:v>
                </c:pt>
                <c:pt idx="106196">
                  <c:v>6.60E+02</c:v>
                </c:pt>
                <c:pt idx="106197">
                  <c:v>6.60E+02</c:v>
                </c:pt>
                <c:pt idx="106198">
                  <c:v>6.60E+02</c:v>
                </c:pt>
                <c:pt idx="106199">
                  <c:v>6.60E+02</c:v>
                </c:pt>
                <c:pt idx="106200">
                  <c:v>6.60E+02</c:v>
                </c:pt>
                <c:pt idx="106201">
                  <c:v>6.60E+02</c:v>
                </c:pt>
                <c:pt idx="106202">
                  <c:v>6.60E+02</c:v>
                </c:pt>
                <c:pt idx="106203">
                  <c:v>6.60E+02</c:v>
                </c:pt>
                <c:pt idx="106204">
                  <c:v>6.60E+02</c:v>
                </c:pt>
                <c:pt idx="106205">
                  <c:v>6.60E+02</c:v>
                </c:pt>
                <c:pt idx="106206">
                  <c:v>6.60E+02</c:v>
                </c:pt>
                <c:pt idx="106207">
                  <c:v>6.60E+02</c:v>
                </c:pt>
                <c:pt idx="106208">
                  <c:v>6.60E+02</c:v>
                </c:pt>
                <c:pt idx="106209">
                  <c:v>6.60E+02</c:v>
                </c:pt>
                <c:pt idx="106210">
                  <c:v>6.60E+02</c:v>
                </c:pt>
                <c:pt idx="106211">
                  <c:v>6.60E+02</c:v>
                </c:pt>
                <c:pt idx="106212">
                  <c:v>6.60E+02</c:v>
                </c:pt>
                <c:pt idx="106213">
                  <c:v>6.60E+02</c:v>
                </c:pt>
                <c:pt idx="106214">
                  <c:v>6.60E+02</c:v>
                </c:pt>
                <c:pt idx="106215">
                  <c:v>6.60E+02</c:v>
                </c:pt>
                <c:pt idx="106216">
                  <c:v>6.60E+02</c:v>
                </c:pt>
                <c:pt idx="106217">
                  <c:v>6.60E+02</c:v>
                </c:pt>
                <c:pt idx="106218">
                  <c:v>6.60E+02</c:v>
                </c:pt>
                <c:pt idx="106219">
                  <c:v>6.60E+02</c:v>
                </c:pt>
                <c:pt idx="106220">
                  <c:v>6.60E+02</c:v>
                </c:pt>
                <c:pt idx="106221">
                  <c:v>6.60E+02</c:v>
                </c:pt>
                <c:pt idx="106222">
                  <c:v>6.60E+02</c:v>
                </c:pt>
                <c:pt idx="106223">
                  <c:v>6.60E+02</c:v>
                </c:pt>
                <c:pt idx="106224">
                  <c:v>6.60E+02</c:v>
                </c:pt>
                <c:pt idx="106225">
                  <c:v>6.60E+02</c:v>
                </c:pt>
                <c:pt idx="106226">
                  <c:v>6.60E+02</c:v>
                </c:pt>
                <c:pt idx="106227">
                  <c:v>6.60E+02</c:v>
                </c:pt>
                <c:pt idx="106228">
                  <c:v>6.60E+02</c:v>
                </c:pt>
                <c:pt idx="106229">
                  <c:v>6.60E+02</c:v>
                </c:pt>
                <c:pt idx="106230">
                  <c:v>6.60E+02</c:v>
                </c:pt>
                <c:pt idx="106231">
                  <c:v>6.60E+02</c:v>
                </c:pt>
                <c:pt idx="106232">
                  <c:v>6.60E+02</c:v>
                </c:pt>
                <c:pt idx="106233">
                  <c:v>6.60E+02</c:v>
                </c:pt>
                <c:pt idx="106234">
                  <c:v>6.60E+02</c:v>
                </c:pt>
                <c:pt idx="106235">
                  <c:v>6.60E+02</c:v>
                </c:pt>
                <c:pt idx="106236">
                  <c:v>6.60E+02</c:v>
                </c:pt>
                <c:pt idx="106237">
                  <c:v>6.60E+02</c:v>
                </c:pt>
                <c:pt idx="106238">
                  <c:v>6.60E+02</c:v>
                </c:pt>
                <c:pt idx="106239">
                  <c:v>6.60E+02</c:v>
                </c:pt>
                <c:pt idx="106240">
                  <c:v>6.60E+02</c:v>
                </c:pt>
                <c:pt idx="106241">
                  <c:v>6.60E+02</c:v>
                </c:pt>
                <c:pt idx="106242">
                  <c:v>6.60E+02</c:v>
                </c:pt>
                <c:pt idx="106243">
                  <c:v>6.60E+02</c:v>
                </c:pt>
                <c:pt idx="106244">
                  <c:v>6.60E+02</c:v>
                </c:pt>
                <c:pt idx="106245">
                  <c:v>6.60E+02</c:v>
                </c:pt>
                <c:pt idx="106246">
                  <c:v>6.60E+02</c:v>
                </c:pt>
                <c:pt idx="106247">
                  <c:v>6.60E+02</c:v>
                </c:pt>
                <c:pt idx="106248">
                  <c:v>6.60E+02</c:v>
                </c:pt>
                <c:pt idx="106249">
                  <c:v>6.60E+02</c:v>
                </c:pt>
                <c:pt idx="106250">
                  <c:v>6.60E+02</c:v>
                </c:pt>
                <c:pt idx="106251">
                  <c:v>6.60E+02</c:v>
                </c:pt>
                <c:pt idx="106252">
                  <c:v>6.60E+02</c:v>
                </c:pt>
                <c:pt idx="106253">
                  <c:v>6.60E+02</c:v>
                </c:pt>
                <c:pt idx="106254">
                  <c:v>6.60E+02</c:v>
                </c:pt>
                <c:pt idx="106255">
                  <c:v>6.60E+02</c:v>
                </c:pt>
                <c:pt idx="106256">
                  <c:v>6.60E+02</c:v>
                </c:pt>
                <c:pt idx="106257">
                  <c:v>6.60E+02</c:v>
                </c:pt>
                <c:pt idx="106258">
                  <c:v>6.60E+02</c:v>
                </c:pt>
                <c:pt idx="106259">
                  <c:v>6.60E+02</c:v>
                </c:pt>
                <c:pt idx="106260">
                  <c:v>6.60E+02</c:v>
                </c:pt>
                <c:pt idx="106261">
                  <c:v>6.60E+02</c:v>
                </c:pt>
                <c:pt idx="106262">
                  <c:v>6.60E+02</c:v>
                </c:pt>
                <c:pt idx="106263">
                  <c:v>6.60E+02</c:v>
                </c:pt>
                <c:pt idx="106264">
                  <c:v>6.60E+02</c:v>
                </c:pt>
                <c:pt idx="106265">
                  <c:v>6.60E+02</c:v>
                </c:pt>
                <c:pt idx="106266">
                  <c:v>6.60E+02</c:v>
                </c:pt>
                <c:pt idx="106267">
                  <c:v>6.60E+02</c:v>
                </c:pt>
                <c:pt idx="106268">
                  <c:v>6.60E+02</c:v>
                </c:pt>
                <c:pt idx="106269">
                  <c:v>6.60E+02</c:v>
                </c:pt>
                <c:pt idx="106270">
                  <c:v>6.60E+02</c:v>
                </c:pt>
                <c:pt idx="106271">
                  <c:v>6.60E+02</c:v>
                </c:pt>
                <c:pt idx="106272">
                  <c:v>6.60E+02</c:v>
                </c:pt>
                <c:pt idx="106273">
                  <c:v>6.60E+02</c:v>
                </c:pt>
                <c:pt idx="106274">
                  <c:v>6.60E+02</c:v>
                </c:pt>
                <c:pt idx="106275">
                  <c:v>6.60E+02</c:v>
                </c:pt>
                <c:pt idx="106276">
                  <c:v>6.60E+02</c:v>
                </c:pt>
                <c:pt idx="106277">
                  <c:v>6.60E+02</c:v>
                </c:pt>
                <c:pt idx="106278">
                  <c:v>6.60E+02</c:v>
                </c:pt>
                <c:pt idx="106279">
                  <c:v>6.60E+02</c:v>
                </c:pt>
                <c:pt idx="106280">
                  <c:v>6.60E+02</c:v>
                </c:pt>
                <c:pt idx="106281">
                  <c:v>6.60E+02</c:v>
                </c:pt>
                <c:pt idx="106282">
                  <c:v>6.60E+02</c:v>
                </c:pt>
                <c:pt idx="106283">
                  <c:v>6.60E+02</c:v>
                </c:pt>
                <c:pt idx="106284">
                  <c:v>6.60E+02</c:v>
                </c:pt>
                <c:pt idx="106285">
                  <c:v>6.60E+02</c:v>
                </c:pt>
                <c:pt idx="106286">
                  <c:v>6.60E+02</c:v>
                </c:pt>
                <c:pt idx="106287">
                  <c:v>6.60E+02</c:v>
                </c:pt>
                <c:pt idx="106288">
                  <c:v>6.60E+02</c:v>
                </c:pt>
                <c:pt idx="106289">
                  <c:v>6.60E+02</c:v>
                </c:pt>
                <c:pt idx="106290">
                  <c:v>6.60E+02</c:v>
                </c:pt>
                <c:pt idx="106291">
                  <c:v>6.60E+02</c:v>
                </c:pt>
                <c:pt idx="106292">
                  <c:v>6.60E+02</c:v>
                </c:pt>
                <c:pt idx="106293">
                  <c:v>6.60E+02</c:v>
                </c:pt>
                <c:pt idx="106294">
                  <c:v>6.60E+02</c:v>
                </c:pt>
                <c:pt idx="106295">
                  <c:v>6.60E+02</c:v>
                </c:pt>
                <c:pt idx="106296">
                  <c:v>6.60E+02</c:v>
                </c:pt>
                <c:pt idx="106297">
                  <c:v>6.60E+02</c:v>
                </c:pt>
                <c:pt idx="106298">
                  <c:v>6.60E+02</c:v>
                </c:pt>
                <c:pt idx="106299">
                  <c:v>6.60E+02</c:v>
                </c:pt>
                <c:pt idx="106300">
                  <c:v>6.60E+02</c:v>
                </c:pt>
                <c:pt idx="106301">
                  <c:v>6.60E+02</c:v>
                </c:pt>
                <c:pt idx="106302">
                  <c:v>6.60E+02</c:v>
                </c:pt>
                <c:pt idx="106303">
                  <c:v>6.60E+02</c:v>
                </c:pt>
                <c:pt idx="106304">
                  <c:v>6.60E+02</c:v>
                </c:pt>
                <c:pt idx="106305">
                  <c:v>6.60E+02</c:v>
                </c:pt>
                <c:pt idx="106306">
                  <c:v>6.60E+02</c:v>
                </c:pt>
                <c:pt idx="106307">
                  <c:v>6.60E+02</c:v>
                </c:pt>
                <c:pt idx="106308">
                  <c:v>6.60E+02</c:v>
                </c:pt>
                <c:pt idx="106309">
                  <c:v>6.60E+02</c:v>
                </c:pt>
                <c:pt idx="106310">
                  <c:v>6.60E+02</c:v>
                </c:pt>
                <c:pt idx="106311">
                  <c:v>6.60E+02</c:v>
                </c:pt>
                <c:pt idx="106312">
                  <c:v>6.60E+02</c:v>
                </c:pt>
                <c:pt idx="106313">
                  <c:v>6.60E+02</c:v>
                </c:pt>
                <c:pt idx="106314">
                  <c:v>6.60E+02</c:v>
                </c:pt>
                <c:pt idx="106315">
                  <c:v>6.60E+02</c:v>
                </c:pt>
                <c:pt idx="106316">
                  <c:v>6.60E+02</c:v>
                </c:pt>
                <c:pt idx="106317">
                  <c:v>6.60E+02</c:v>
                </c:pt>
                <c:pt idx="106318">
                  <c:v>6.60E+02</c:v>
                </c:pt>
                <c:pt idx="106319">
                  <c:v>6.60E+02</c:v>
                </c:pt>
                <c:pt idx="106320">
                  <c:v>6.60E+02</c:v>
                </c:pt>
                <c:pt idx="106321">
                  <c:v>6.60E+02</c:v>
                </c:pt>
                <c:pt idx="106322">
                  <c:v>6.60E+02</c:v>
                </c:pt>
                <c:pt idx="106323">
                  <c:v>6.60E+02</c:v>
                </c:pt>
                <c:pt idx="106324">
                  <c:v>6.60E+02</c:v>
                </c:pt>
                <c:pt idx="106325">
                  <c:v>6.60E+02</c:v>
                </c:pt>
                <c:pt idx="106326">
                  <c:v>6.60E+02</c:v>
                </c:pt>
                <c:pt idx="106327">
                  <c:v>6.60E+02</c:v>
                </c:pt>
                <c:pt idx="106328">
                  <c:v>6.60E+02</c:v>
                </c:pt>
                <c:pt idx="106329">
                  <c:v>6.60E+02</c:v>
                </c:pt>
                <c:pt idx="106330">
                  <c:v>6.60E+02</c:v>
                </c:pt>
                <c:pt idx="106331">
                  <c:v>6.60E+02</c:v>
                </c:pt>
                <c:pt idx="106332">
                  <c:v>6.60E+02</c:v>
                </c:pt>
                <c:pt idx="106333">
                  <c:v>6.60E+02</c:v>
                </c:pt>
                <c:pt idx="106334">
                  <c:v>6.60E+02</c:v>
                </c:pt>
                <c:pt idx="106335">
                  <c:v>6.60E+02</c:v>
                </c:pt>
                <c:pt idx="106336">
                  <c:v>6.60E+02</c:v>
                </c:pt>
                <c:pt idx="106337">
                  <c:v>6.60E+02</c:v>
                </c:pt>
                <c:pt idx="106338">
                  <c:v>6.60E+02</c:v>
                </c:pt>
                <c:pt idx="106339">
                  <c:v>6.60E+02</c:v>
                </c:pt>
                <c:pt idx="106340">
                  <c:v>6.60E+02</c:v>
                </c:pt>
                <c:pt idx="106341">
                  <c:v>6.60E+02</c:v>
                </c:pt>
                <c:pt idx="106342">
                  <c:v>6.60E+02</c:v>
                </c:pt>
                <c:pt idx="106343">
                  <c:v>6.60E+02</c:v>
                </c:pt>
                <c:pt idx="106344">
                  <c:v>6.60E+02</c:v>
                </c:pt>
                <c:pt idx="106345">
                  <c:v>6.60E+02</c:v>
                </c:pt>
                <c:pt idx="106346">
                  <c:v>6.60E+02</c:v>
                </c:pt>
                <c:pt idx="106347">
                  <c:v>6.60E+02</c:v>
                </c:pt>
                <c:pt idx="106348">
                  <c:v>6.60E+02</c:v>
                </c:pt>
                <c:pt idx="106349">
                  <c:v>6.60E+02</c:v>
                </c:pt>
                <c:pt idx="106350">
                  <c:v>6.60E+02</c:v>
                </c:pt>
                <c:pt idx="106351">
                  <c:v>6.60E+02</c:v>
                </c:pt>
                <c:pt idx="106352">
                  <c:v>6.60E+02</c:v>
                </c:pt>
                <c:pt idx="106353">
                  <c:v>6.60E+02</c:v>
                </c:pt>
                <c:pt idx="106354">
                  <c:v>6.60E+02</c:v>
                </c:pt>
                <c:pt idx="106355">
                  <c:v>6.60E+02</c:v>
                </c:pt>
                <c:pt idx="106356">
                  <c:v>6.60E+02</c:v>
                </c:pt>
                <c:pt idx="106357">
                  <c:v>6.60E+02</c:v>
                </c:pt>
                <c:pt idx="106358">
                  <c:v>6.60E+02</c:v>
                </c:pt>
                <c:pt idx="106359">
                  <c:v>6.60E+02</c:v>
                </c:pt>
                <c:pt idx="106360">
                  <c:v>6.60E+02</c:v>
                </c:pt>
                <c:pt idx="106361">
                  <c:v>6.60E+02</c:v>
                </c:pt>
                <c:pt idx="106362">
                  <c:v>6.60E+02</c:v>
                </c:pt>
                <c:pt idx="106363">
                  <c:v>6.60E+02</c:v>
                </c:pt>
                <c:pt idx="106364">
                  <c:v>6.60E+02</c:v>
                </c:pt>
                <c:pt idx="106365">
                  <c:v>6.60E+02</c:v>
                </c:pt>
                <c:pt idx="106366">
                  <c:v>6.60E+02</c:v>
                </c:pt>
                <c:pt idx="106367">
                  <c:v>6.60E+02</c:v>
                </c:pt>
                <c:pt idx="106368">
                  <c:v>6.60E+02</c:v>
                </c:pt>
                <c:pt idx="106369">
                  <c:v>6.60E+02</c:v>
                </c:pt>
                <c:pt idx="106370">
                  <c:v>6.60E+02</c:v>
                </c:pt>
                <c:pt idx="106371">
                  <c:v>6.60E+02</c:v>
                </c:pt>
                <c:pt idx="106372">
                  <c:v>6.60E+02</c:v>
                </c:pt>
                <c:pt idx="106373">
                  <c:v>6.60E+02</c:v>
                </c:pt>
                <c:pt idx="106374">
                  <c:v>6.60E+02</c:v>
                </c:pt>
                <c:pt idx="106375">
                  <c:v>6.60E+02</c:v>
                </c:pt>
                <c:pt idx="106376">
                  <c:v>6.60E+02</c:v>
                </c:pt>
                <c:pt idx="106377">
                  <c:v>6.60E+02</c:v>
                </c:pt>
                <c:pt idx="106378">
                  <c:v>6.60E+02</c:v>
                </c:pt>
                <c:pt idx="106379">
                  <c:v>6.60E+02</c:v>
                </c:pt>
                <c:pt idx="106380">
                  <c:v>6.60E+02</c:v>
                </c:pt>
                <c:pt idx="106381">
                  <c:v>6.60E+02</c:v>
                </c:pt>
                <c:pt idx="106382">
                  <c:v>6.60E+02</c:v>
                </c:pt>
                <c:pt idx="106383">
                  <c:v>6.60E+02</c:v>
                </c:pt>
                <c:pt idx="106384">
                  <c:v>6.60E+02</c:v>
                </c:pt>
                <c:pt idx="106385">
                  <c:v>6.60E+02</c:v>
                </c:pt>
                <c:pt idx="106386">
                  <c:v>6.60E+02</c:v>
                </c:pt>
                <c:pt idx="106387">
                  <c:v>6.60E+02</c:v>
                </c:pt>
                <c:pt idx="106388">
                  <c:v>6.60E+02</c:v>
                </c:pt>
                <c:pt idx="106389">
                  <c:v>6.60E+02</c:v>
                </c:pt>
                <c:pt idx="106390">
                  <c:v>6.60E+02</c:v>
                </c:pt>
                <c:pt idx="106391">
                  <c:v>6.60E+02</c:v>
                </c:pt>
                <c:pt idx="106392">
                  <c:v>6.60E+02</c:v>
                </c:pt>
                <c:pt idx="106393">
                  <c:v>6.60E+02</c:v>
                </c:pt>
                <c:pt idx="106394">
                  <c:v>6.60E+02</c:v>
                </c:pt>
                <c:pt idx="106395">
                  <c:v>6.60E+02</c:v>
                </c:pt>
                <c:pt idx="106396">
                  <c:v>6.60E+02</c:v>
                </c:pt>
                <c:pt idx="106397">
                  <c:v>6.60E+02</c:v>
                </c:pt>
                <c:pt idx="106398">
                  <c:v>6.60E+02</c:v>
                </c:pt>
                <c:pt idx="106399">
                  <c:v>6.60E+02</c:v>
                </c:pt>
                <c:pt idx="106400">
                  <c:v>6.60E+02</c:v>
                </c:pt>
                <c:pt idx="106401">
                  <c:v>6.60E+02</c:v>
                </c:pt>
                <c:pt idx="106402">
                  <c:v>6.60E+02</c:v>
                </c:pt>
                <c:pt idx="106403">
                  <c:v>6.60E+02</c:v>
                </c:pt>
                <c:pt idx="106404">
                  <c:v>6.60E+02</c:v>
                </c:pt>
                <c:pt idx="106405">
                  <c:v>6.60E+02</c:v>
                </c:pt>
                <c:pt idx="106406">
                  <c:v>6.60E+02</c:v>
                </c:pt>
                <c:pt idx="106407">
                  <c:v>6.60E+02</c:v>
                </c:pt>
                <c:pt idx="106408">
                  <c:v>6.60E+02</c:v>
                </c:pt>
                <c:pt idx="106409">
                  <c:v>6.60E+02</c:v>
                </c:pt>
                <c:pt idx="106410">
                  <c:v>6.60E+02</c:v>
                </c:pt>
                <c:pt idx="106411">
                  <c:v>6.60E+02</c:v>
                </c:pt>
                <c:pt idx="106412">
                  <c:v>6.60E+02</c:v>
                </c:pt>
                <c:pt idx="106413">
                  <c:v>6.60E+02</c:v>
                </c:pt>
                <c:pt idx="106414">
                  <c:v>6.60E+02</c:v>
                </c:pt>
                <c:pt idx="106415">
                  <c:v>6.60E+02</c:v>
                </c:pt>
                <c:pt idx="106416">
                  <c:v>6.60E+02</c:v>
                </c:pt>
                <c:pt idx="106417">
                  <c:v>6.60E+02</c:v>
                </c:pt>
                <c:pt idx="106418">
                  <c:v>6.60E+02</c:v>
                </c:pt>
                <c:pt idx="106419">
                  <c:v>6.60E+02</c:v>
                </c:pt>
                <c:pt idx="106420">
                  <c:v>6.60E+02</c:v>
                </c:pt>
                <c:pt idx="106421">
                  <c:v>6.60E+02</c:v>
                </c:pt>
                <c:pt idx="106422">
                  <c:v>6.60E+02</c:v>
                </c:pt>
                <c:pt idx="106423">
                  <c:v>6.60E+02</c:v>
                </c:pt>
                <c:pt idx="106424">
                  <c:v>6.60E+02</c:v>
                </c:pt>
                <c:pt idx="106425">
                  <c:v>6.60E+02</c:v>
                </c:pt>
                <c:pt idx="106426">
                  <c:v>6.60E+02</c:v>
                </c:pt>
                <c:pt idx="106427">
                  <c:v>6.60E+02</c:v>
                </c:pt>
                <c:pt idx="106428">
                  <c:v>6.60E+02</c:v>
                </c:pt>
                <c:pt idx="106429">
                  <c:v>6.60E+02</c:v>
                </c:pt>
                <c:pt idx="106430">
                  <c:v>6.60E+02</c:v>
                </c:pt>
                <c:pt idx="106431">
                  <c:v>6.60E+02</c:v>
                </c:pt>
                <c:pt idx="106432">
                  <c:v>6.60E+02</c:v>
                </c:pt>
                <c:pt idx="106433">
                  <c:v>6.60E+02</c:v>
                </c:pt>
                <c:pt idx="106434">
                  <c:v>6.60E+02</c:v>
                </c:pt>
                <c:pt idx="106435">
                  <c:v>6.60E+02</c:v>
                </c:pt>
                <c:pt idx="106436">
                  <c:v>6.60E+02</c:v>
                </c:pt>
                <c:pt idx="106437">
                  <c:v>6.60E+02</c:v>
                </c:pt>
                <c:pt idx="106438">
                  <c:v>6.60E+02</c:v>
                </c:pt>
                <c:pt idx="106439">
                  <c:v>6.60E+02</c:v>
                </c:pt>
                <c:pt idx="106440">
                  <c:v>6.60E+02</c:v>
                </c:pt>
                <c:pt idx="106441">
                  <c:v>6.60E+02</c:v>
                </c:pt>
                <c:pt idx="106442">
                  <c:v>6.60E+02</c:v>
                </c:pt>
                <c:pt idx="106443">
                  <c:v>6.60E+02</c:v>
                </c:pt>
                <c:pt idx="106444">
                  <c:v>6.60E+02</c:v>
                </c:pt>
                <c:pt idx="106445">
                  <c:v>6.60E+02</c:v>
                </c:pt>
                <c:pt idx="106446">
                  <c:v>6.60E+02</c:v>
                </c:pt>
                <c:pt idx="106447">
                  <c:v>6.60E+02</c:v>
                </c:pt>
                <c:pt idx="106448">
                  <c:v>6.60E+02</c:v>
                </c:pt>
                <c:pt idx="106449">
                  <c:v>6.60E+02</c:v>
                </c:pt>
                <c:pt idx="106450">
                  <c:v>6.60E+02</c:v>
                </c:pt>
                <c:pt idx="106451">
                  <c:v>6.60E+02</c:v>
                </c:pt>
                <c:pt idx="106452">
                  <c:v>6.60E+02</c:v>
                </c:pt>
                <c:pt idx="106453">
                  <c:v>6.60E+02</c:v>
                </c:pt>
                <c:pt idx="106454">
                  <c:v>6.60E+02</c:v>
                </c:pt>
                <c:pt idx="106455">
                  <c:v>6.60E+02</c:v>
                </c:pt>
                <c:pt idx="106456">
                  <c:v>6.60E+02</c:v>
                </c:pt>
                <c:pt idx="106457">
                  <c:v>6.60E+02</c:v>
                </c:pt>
                <c:pt idx="106458">
                  <c:v>6.60E+02</c:v>
                </c:pt>
                <c:pt idx="106459">
                  <c:v>6.60E+02</c:v>
                </c:pt>
                <c:pt idx="106460">
                  <c:v>6.60E+02</c:v>
                </c:pt>
                <c:pt idx="106461">
                  <c:v>6.60E+02</c:v>
                </c:pt>
                <c:pt idx="106462">
                  <c:v>6.60E+02</c:v>
                </c:pt>
                <c:pt idx="106463">
                  <c:v>6.60E+02</c:v>
                </c:pt>
                <c:pt idx="106464">
                  <c:v>6.60E+02</c:v>
                </c:pt>
                <c:pt idx="106465">
                  <c:v>6.60E+02</c:v>
                </c:pt>
                <c:pt idx="106466">
                  <c:v>6.60E+02</c:v>
                </c:pt>
                <c:pt idx="106467">
                  <c:v>6.60E+02</c:v>
                </c:pt>
                <c:pt idx="106468">
                  <c:v>6.60E+02</c:v>
                </c:pt>
                <c:pt idx="106469">
                  <c:v>6.60E+02</c:v>
                </c:pt>
                <c:pt idx="106470">
                  <c:v>6.60E+02</c:v>
                </c:pt>
                <c:pt idx="106471">
                  <c:v>6.60E+02</c:v>
                </c:pt>
                <c:pt idx="106472">
                  <c:v>6.60E+02</c:v>
                </c:pt>
                <c:pt idx="106473">
                  <c:v>6.60E+02</c:v>
                </c:pt>
                <c:pt idx="106474">
                  <c:v>6.60E+02</c:v>
                </c:pt>
                <c:pt idx="106475">
                  <c:v>6.60E+02</c:v>
                </c:pt>
                <c:pt idx="106476">
                  <c:v>6.60E+02</c:v>
                </c:pt>
                <c:pt idx="106477">
                  <c:v>6.60E+02</c:v>
                </c:pt>
                <c:pt idx="106478">
                  <c:v>6.60E+02</c:v>
                </c:pt>
                <c:pt idx="106479">
                  <c:v>6.60E+02</c:v>
                </c:pt>
                <c:pt idx="106480">
                  <c:v>6.60E+02</c:v>
                </c:pt>
                <c:pt idx="106481">
                  <c:v>6.60E+02</c:v>
                </c:pt>
                <c:pt idx="106482">
                  <c:v>6.60E+02</c:v>
                </c:pt>
                <c:pt idx="106483">
                  <c:v>6.60E+02</c:v>
                </c:pt>
                <c:pt idx="106484">
                  <c:v>6.60E+02</c:v>
                </c:pt>
                <c:pt idx="106485">
                  <c:v>6.60E+02</c:v>
                </c:pt>
                <c:pt idx="106486">
                  <c:v>6.60E+02</c:v>
                </c:pt>
                <c:pt idx="106487">
                  <c:v>6.60E+02</c:v>
                </c:pt>
                <c:pt idx="106488">
                  <c:v>6.60E+02</c:v>
                </c:pt>
                <c:pt idx="106489">
                  <c:v>6.60E+02</c:v>
                </c:pt>
                <c:pt idx="106490">
                  <c:v>6.60E+02</c:v>
                </c:pt>
                <c:pt idx="106491">
                  <c:v>6.60E+02</c:v>
                </c:pt>
                <c:pt idx="106492">
                  <c:v>6.60E+02</c:v>
                </c:pt>
                <c:pt idx="106493">
                  <c:v>6.60E+02</c:v>
                </c:pt>
                <c:pt idx="106494">
                  <c:v>6.60E+02</c:v>
                </c:pt>
                <c:pt idx="106495">
                  <c:v>6.60E+02</c:v>
                </c:pt>
                <c:pt idx="106496">
                  <c:v>6.60E+02</c:v>
                </c:pt>
                <c:pt idx="106497">
                  <c:v>6.60E+02</c:v>
                </c:pt>
                <c:pt idx="106498">
                  <c:v>6.60E+02</c:v>
                </c:pt>
                <c:pt idx="106499">
                  <c:v>6.60E+02</c:v>
                </c:pt>
                <c:pt idx="106500">
                  <c:v>6.60E+02</c:v>
                </c:pt>
                <c:pt idx="106501">
                  <c:v>6.60E+02</c:v>
                </c:pt>
                <c:pt idx="106502">
                  <c:v>6.60E+02</c:v>
                </c:pt>
                <c:pt idx="106503">
                  <c:v>6.60E+02</c:v>
                </c:pt>
                <c:pt idx="106504">
                  <c:v>6.60E+02</c:v>
                </c:pt>
                <c:pt idx="106505">
                  <c:v>6.60E+02</c:v>
                </c:pt>
                <c:pt idx="106506">
                  <c:v>6.60E+02</c:v>
                </c:pt>
                <c:pt idx="106507">
                  <c:v>6.60E+02</c:v>
                </c:pt>
                <c:pt idx="106508">
                  <c:v>6.60E+02</c:v>
                </c:pt>
                <c:pt idx="106509">
                  <c:v>6.60E+02</c:v>
                </c:pt>
                <c:pt idx="106510">
                  <c:v>6.60E+02</c:v>
                </c:pt>
                <c:pt idx="106511">
                  <c:v>6.60E+02</c:v>
                </c:pt>
                <c:pt idx="106512">
                  <c:v>6.60E+02</c:v>
                </c:pt>
                <c:pt idx="106513">
                  <c:v>6.60E+02</c:v>
                </c:pt>
                <c:pt idx="106514">
                  <c:v>6.60E+02</c:v>
                </c:pt>
                <c:pt idx="106515">
                  <c:v>6.60E+02</c:v>
                </c:pt>
                <c:pt idx="106516">
                  <c:v>6.60E+02</c:v>
                </c:pt>
                <c:pt idx="106517">
                  <c:v>6.60E+02</c:v>
                </c:pt>
                <c:pt idx="106518">
                  <c:v>6.60E+02</c:v>
                </c:pt>
                <c:pt idx="106519">
                  <c:v>6.60E+02</c:v>
                </c:pt>
                <c:pt idx="106520">
                  <c:v>6.60E+02</c:v>
                </c:pt>
                <c:pt idx="106521">
                  <c:v>6.60E+02</c:v>
                </c:pt>
                <c:pt idx="106522">
                  <c:v>6.60E+02</c:v>
                </c:pt>
                <c:pt idx="106523">
                  <c:v>6.60E+02</c:v>
                </c:pt>
                <c:pt idx="106524">
                  <c:v>6.60E+02</c:v>
                </c:pt>
                <c:pt idx="106525">
                  <c:v>6.60E+02</c:v>
                </c:pt>
                <c:pt idx="106526">
                  <c:v>6.60E+02</c:v>
                </c:pt>
                <c:pt idx="106527">
                  <c:v>6.60E+02</c:v>
                </c:pt>
                <c:pt idx="106528">
                  <c:v>6.60E+02</c:v>
                </c:pt>
                <c:pt idx="106529">
                  <c:v>6.60E+02</c:v>
                </c:pt>
                <c:pt idx="106530">
                  <c:v>6.60E+02</c:v>
                </c:pt>
                <c:pt idx="106531">
                  <c:v>6.60E+02</c:v>
                </c:pt>
                <c:pt idx="106532">
                  <c:v>6.60E+02</c:v>
                </c:pt>
                <c:pt idx="106533">
                  <c:v>6.60E+02</c:v>
                </c:pt>
                <c:pt idx="106534">
                  <c:v>6.60E+02</c:v>
                </c:pt>
                <c:pt idx="106535">
                  <c:v>6.60E+02</c:v>
                </c:pt>
                <c:pt idx="106536">
                  <c:v>6.60E+02</c:v>
                </c:pt>
                <c:pt idx="106537">
                  <c:v>6.60E+02</c:v>
                </c:pt>
                <c:pt idx="106538">
                  <c:v>6.60E+02</c:v>
                </c:pt>
                <c:pt idx="106539">
                  <c:v>6.60E+02</c:v>
                </c:pt>
                <c:pt idx="106540">
                  <c:v>6.60E+02</c:v>
                </c:pt>
                <c:pt idx="106541">
                  <c:v>6.60E+02</c:v>
                </c:pt>
                <c:pt idx="106542">
                  <c:v>6.60E+02</c:v>
                </c:pt>
                <c:pt idx="106543">
                  <c:v>6.60E+02</c:v>
                </c:pt>
                <c:pt idx="106544">
                  <c:v>6.60E+02</c:v>
                </c:pt>
                <c:pt idx="106545">
                  <c:v>6.60E+02</c:v>
                </c:pt>
                <c:pt idx="106546">
                  <c:v>6.60E+02</c:v>
                </c:pt>
                <c:pt idx="106547">
                  <c:v>6.60E+02</c:v>
                </c:pt>
                <c:pt idx="106548">
                  <c:v>6.60E+02</c:v>
                </c:pt>
                <c:pt idx="106549">
                  <c:v>6.60E+02</c:v>
                </c:pt>
                <c:pt idx="106550">
                  <c:v>6.60E+02</c:v>
                </c:pt>
                <c:pt idx="106551">
                  <c:v>6.60E+02</c:v>
                </c:pt>
                <c:pt idx="106552">
                  <c:v>6.60E+02</c:v>
                </c:pt>
                <c:pt idx="106553">
                  <c:v>6.60E+02</c:v>
                </c:pt>
                <c:pt idx="106554">
                  <c:v>6.60E+02</c:v>
                </c:pt>
                <c:pt idx="106555">
                  <c:v>6.60E+02</c:v>
                </c:pt>
                <c:pt idx="106556">
                  <c:v>6.60E+02</c:v>
                </c:pt>
                <c:pt idx="106557">
                  <c:v>6.60E+02</c:v>
                </c:pt>
                <c:pt idx="106558">
                  <c:v>6.60E+02</c:v>
                </c:pt>
                <c:pt idx="106559">
                  <c:v>6.60E+02</c:v>
                </c:pt>
                <c:pt idx="106560">
                  <c:v>6.60E+02</c:v>
                </c:pt>
                <c:pt idx="106561">
                  <c:v>6.60E+02</c:v>
                </c:pt>
                <c:pt idx="106562">
                  <c:v>6.60E+02</c:v>
                </c:pt>
                <c:pt idx="106563">
                  <c:v>6.60E+02</c:v>
                </c:pt>
                <c:pt idx="106564">
                  <c:v>6.60E+02</c:v>
                </c:pt>
                <c:pt idx="106565">
                  <c:v>6.60E+02</c:v>
                </c:pt>
                <c:pt idx="106566">
                  <c:v>6.60E+02</c:v>
                </c:pt>
                <c:pt idx="106567">
                  <c:v>6.60E+02</c:v>
                </c:pt>
                <c:pt idx="106568">
                  <c:v>6.60E+02</c:v>
                </c:pt>
                <c:pt idx="106569">
                  <c:v>6.60E+02</c:v>
                </c:pt>
                <c:pt idx="106570">
                  <c:v>6.60E+02</c:v>
                </c:pt>
                <c:pt idx="106571">
                  <c:v>6.60E+02</c:v>
                </c:pt>
                <c:pt idx="106572">
                  <c:v>6.60E+02</c:v>
                </c:pt>
                <c:pt idx="106573">
                  <c:v>6.60E+02</c:v>
                </c:pt>
                <c:pt idx="106574">
                  <c:v>6.60E+02</c:v>
                </c:pt>
                <c:pt idx="106575">
                  <c:v>6.60E+02</c:v>
                </c:pt>
                <c:pt idx="106576">
                  <c:v>6.60E+02</c:v>
                </c:pt>
                <c:pt idx="106577">
                  <c:v>6.60E+02</c:v>
                </c:pt>
                <c:pt idx="106578">
                  <c:v>6.60E+02</c:v>
                </c:pt>
                <c:pt idx="106579">
                  <c:v>6.60E+02</c:v>
                </c:pt>
                <c:pt idx="106580">
                  <c:v>6.60E+02</c:v>
                </c:pt>
                <c:pt idx="106581">
                  <c:v>6.60E+02</c:v>
                </c:pt>
                <c:pt idx="106582">
                  <c:v>6.60E+02</c:v>
                </c:pt>
                <c:pt idx="106583">
                  <c:v>6.60E+02</c:v>
                </c:pt>
                <c:pt idx="106584">
                  <c:v>6.60E+02</c:v>
                </c:pt>
                <c:pt idx="106585">
                  <c:v>6.60E+02</c:v>
                </c:pt>
                <c:pt idx="106586">
                  <c:v>6.60E+02</c:v>
                </c:pt>
                <c:pt idx="106587">
                  <c:v>6.60E+02</c:v>
                </c:pt>
                <c:pt idx="106588">
                  <c:v>6.60E+02</c:v>
                </c:pt>
                <c:pt idx="106589">
                  <c:v>6.60E+02</c:v>
                </c:pt>
                <c:pt idx="106590">
                  <c:v>6.60E+02</c:v>
                </c:pt>
                <c:pt idx="106591">
                  <c:v>6.60E+02</c:v>
                </c:pt>
                <c:pt idx="106592">
                  <c:v>6.60E+02</c:v>
                </c:pt>
                <c:pt idx="106593">
                  <c:v>6.60E+02</c:v>
                </c:pt>
                <c:pt idx="106594">
                  <c:v>6.60E+02</c:v>
                </c:pt>
                <c:pt idx="106595">
                  <c:v>6.60E+02</c:v>
                </c:pt>
                <c:pt idx="106596">
                  <c:v>6.60E+02</c:v>
                </c:pt>
                <c:pt idx="106597">
                  <c:v>6.60E+02</c:v>
                </c:pt>
                <c:pt idx="106598">
                  <c:v>6.60E+02</c:v>
                </c:pt>
                <c:pt idx="106599">
                  <c:v>6.60E+02</c:v>
                </c:pt>
                <c:pt idx="106600">
                  <c:v>6.60E+02</c:v>
                </c:pt>
                <c:pt idx="106601">
                  <c:v>6.60E+02</c:v>
                </c:pt>
                <c:pt idx="106602">
                  <c:v>6.60E+02</c:v>
                </c:pt>
                <c:pt idx="106603">
                  <c:v>6.60E+02</c:v>
                </c:pt>
                <c:pt idx="106604">
                  <c:v>6.60E+02</c:v>
                </c:pt>
                <c:pt idx="106605">
                  <c:v>6.60E+02</c:v>
                </c:pt>
                <c:pt idx="106606">
                  <c:v>6.60E+02</c:v>
                </c:pt>
                <c:pt idx="106607">
                  <c:v>6.60E+02</c:v>
                </c:pt>
                <c:pt idx="106608">
                  <c:v>6.60E+02</c:v>
                </c:pt>
                <c:pt idx="106609">
                  <c:v>6.60E+02</c:v>
                </c:pt>
                <c:pt idx="106610">
                  <c:v>6.60E+02</c:v>
                </c:pt>
                <c:pt idx="106611">
                  <c:v>6.60E+02</c:v>
                </c:pt>
                <c:pt idx="106612">
                  <c:v>6.60E+02</c:v>
                </c:pt>
                <c:pt idx="106613">
                  <c:v>6.60E+02</c:v>
                </c:pt>
                <c:pt idx="106614">
                  <c:v>6.60E+02</c:v>
                </c:pt>
                <c:pt idx="106615">
                  <c:v>6.60E+02</c:v>
                </c:pt>
                <c:pt idx="106616">
                  <c:v>6.60E+02</c:v>
                </c:pt>
                <c:pt idx="106617">
                  <c:v>6.60E+02</c:v>
                </c:pt>
                <c:pt idx="106618">
                  <c:v>6.60E+02</c:v>
                </c:pt>
                <c:pt idx="106619">
                  <c:v>6.60E+02</c:v>
                </c:pt>
                <c:pt idx="106620">
                  <c:v>6.60E+02</c:v>
                </c:pt>
                <c:pt idx="106621">
                  <c:v>6.60E+02</c:v>
                </c:pt>
                <c:pt idx="106622">
                  <c:v>6.60E+02</c:v>
                </c:pt>
                <c:pt idx="106623">
                  <c:v>6.60E+02</c:v>
                </c:pt>
                <c:pt idx="106624">
                  <c:v>6.60E+02</c:v>
                </c:pt>
                <c:pt idx="106625">
                  <c:v>6.60E+02</c:v>
                </c:pt>
                <c:pt idx="106626">
                  <c:v>6.60E+02</c:v>
                </c:pt>
                <c:pt idx="106627">
                  <c:v>6.60E+02</c:v>
                </c:pt>
                <c:pt idx="106628">
                  <c:v>6.60E+02</c:v>
                </c:pt>
                <c:pt idx="106629">
                  <c:v>6.60E+02</c:v>
                </c:pt>
                <c:pt idx="106630">
                  <c:v>6.60E+02</c:v>
                </c:pt>
                <c:pt idx="106631">
                  <c:v>6.60E+02</c:v>
                </c:pt>
                <c:pt idx="106632">
                  <c:v>6.60E+02</c:v>
                </c:pt>
                <c:pt idx="106633">
                  <c:v>6.60E+02</c:v>
                </c:pt>
                <c:pt idx="106634">
                  <c:v>6.60E+02</c:v>
                </c:pt>
                <c:pt idx="106635">
                  <c:v>6.60E+02</c:v>
                </c:pt>
                <c:pt idx="106636">
                  <c:v>6.60E+02</c:v>
                </c:pt>
                <c:pt idx="106637">
                  <c:v>6.60E+02</c:v>
                </c:pt>
                <c:pt idx="106638">
                  <c:v>6.60E+02</c:v>
                </c:pt>
                <c:pt idx="106639">
                  <c:v>6.60E+02</c:v>
                </c:pt>
                <c:pt idx="106640">
                  <c:v>6.60E+02</c:v>
                </c:pt>
                <c:pt idx="106641">
                  <c:v>6.60E+02</c:v>
                </c:pt>
                <c:pt idx="106642">
                  <c:v>6.60E+02</c:v>
                </c:pt>
                <c:pt idx="106643">
                  <c:v>6.60E+02</c:v>
                </c:pt>
                <c:pt idx="106644">
                  <c:v>6.60E+02</c:v>
                </c:pt>
                <c:pt idx="106645">
                  <c:v>6.60E+02</c:v>
                </c:pt>
                <c:pt idx="106646">
                  <c:v>6.60E+02</c:v>
                </c:pt>
                <c:pt idx="106647">
                  <c:v>6.60E+02</c:v>
                </c:pt>
                <c:pt idx="106648">
                  <c:v>6.60E+02</c:v>
                </c:pt>
                <c:pt idx="106649">
                  <c:v>6.60E+02</c:v>
                </c:pt>
                <c:pt idx="106650">
                  <c:v>6.60E+02</c:v>
                </c:pt>
                <c:pt idx="106651">
                  <c:v>6.60E+02</c:v>
                </c:pt>
                <c:pt idx="106652">
                  <c:v>6.60E+02</c:v>
                </c:pt>
                <c:pt idx="106653">
                  <c:v>6.60E+02</c:v>
                </c:pt>
                <c:pt idx="106654">
                  <c:v>6.60E+02</c:v>
                </c:pt>
                <c:pt idx="106655">
                  <c:v>6.60E+02</c:v>
                </c:pt>
                <c:pt idx="106656">
                  <c:v>6.60E+02</c:v>
                </c:pt>
                <c:pt idx="106657">
                  <c:v>6.60E+02</c:v>
                </c:pt>
                <c:pt idx="106658">
                  <c:v>6.60E+02</c:v>
                </c:pt>
                <c:pt idx="106659">
                  <c:v>6.60E+02</c:v>
                </c:pt>
                <c:pt idx="106660">
                  <c:v>6.60E+02</c:v>
                </c:pt>
                <c:pt idx="106661">
                  <c:v>6.60E+02</c:v>
                </c:pt>
                <c:pt idx="106662">
                  <c:v>6.60E+02</c:v>
                </c:pt>
                <c:pt idx="106663">
                  <c:v>6.60E+02</c:v>
                </c:pt>
                <c:pt idx="106664">
                  <c:v>6.60E+02</c:v>
                </c:pt>
                <c:pt idx="106665">
                  <c:v>6.60E+02</c:v>
                </c:pt>
                <c:pt idx="106666">
                  <c:v>6.60E+02</c:v>
                </c:pt>
                <c:pt idx="106667">
                  <c:v>6.60E+02</c:v>
                </c:pt>
                <c:pt idx="106668">
                  <c:v>6.60E+02</c:v>
                </c:pt>
                <c:pt idx="106669">
                  <c:v>6.60E+02</c:v>
                </c:pt>
                <c:pt idx="106670">
                  <c:v>6.60E+02</c:v>
                </c:pt>
                <c:pt idx="106671">
                  <c:v>6.60E+02</c:v>
                </c:pt>
                <c:pt idx="106672">
                  <c:v>6.60E+02</c:v>
                </c:pt>
                <c:pt idx="106673">
                  <c:v>6.60E+02</c:v>
                </c:pt>
                <c:pt idx="106674">
                  <c:v>6.60E+02</c:v>
                </c:pt>
                <c:pt idx="106675">
                  <c:v>6.60E+02</c:v>
                </c:pt>
                <c:pt idx="106676">
                  <c:v>6.60E+02</c:v>
                </c:pt>
                <c:pt idx="106677">
                  <c:v>6.60E+02</c:v>
                </c:pt>
                <c:pt idx="106678">
                  <c:v>6.60E+02</c:v>
                </c:pt>
                <c:pt idx="106679">
                  <c:v>6.60E+02</c:v>
                </c:pt>
                <c:pt idx="106680">
                  <c:v>6.60E+02</c:v>
                </c:pt>
                <c:pt idx="106681">
                  <c:v>6.60E+02</c:v>
                </c:pt>
                <c:pt idx="106682">
                  <c:v>6.60E+02</c:v>
                </c:pt>
                <c:pt idx="106683">
                  <c:v>6.60E+02</c:v>
                </c:pt>
                <c:pt idx="106684">
                  <c:v>6.60E+02</c:v>
                </c:pt>
                <c:pt idx="106685">
                  <c:v>6.60E+02</c:v>
                </c:pt>
                <c:pt idx="106686">
                  <c:v>6.60E+02</c:v>
                </c:pt>
                <c:pt idx="106687">
                  <c:v>6.60E+02</c:v>
                </c:pt>
                <c:pt idx="106688">
                  <c:v>6.60E+02</c:v>
                </c:pt>
                <c:pt idx="106689">
                  <c:v>6.60E+02</c:v>
                </c:pt>
                <c:pt idx="106690">
                  <c:v>6.60E+02</c:v>
                </c:pt>
                <c:pt idx="106691">
                  <c:v>6.60E+02</c:v>
                </c:pt>
                <c:pt idx="106692">
                  <c:v>6.60E+02</c:v>
                </c:pt>
                <c:pt idx="106693">
                  <c:v>6.60E+02</c:v>
                </c:pt>
                <c:pt idx="106694">
                  <c:v>6.60E+02</c:v>
                </c:pt>
                <c:pt idx="106695">
                  <c:v>6.60E+02</c:v>
                </c:pt>
                <c:pt idx="106696">
                  <c:v>6.60E+02</c:v>
                </c:pt>
                <c:pt idx="106697">
                  <c:v>6.60E+02</c:v>
                </c:pt>
                <c:pt idx="106698">
                  <c:v>6.60E+02</c:v>
                </c:pt>
                <c:pt idx="106699">
                  <c:v>6.60E+02</c:v>
                </c:pt>
                <c:pt idx="106700">
                  <c:v>6.60E+02</c:v>
                </c:pt>
                <c:pt idx="106701">
                  <c:v>6.60E+02</c:v>
                </c:pt>
                <c:pt idx="106702">
                  <c:v>6.60E+02</c:v>
                </c:pt>
                <c:pt idx="106703">
                  <c:v>6.60E+02</c:v>
                </c:pt>
                <c:pt idx="106704">
                  <c:v>6.60E+02</c:v>
                </c:pt>
                <c:pt idx="106705">
                  <c:v>6.60E+02</c:v>
                </c:pt>
                <c:pt idx="106706">
                  <c:v>6.60E+02</c:v>
                </c:pt>
                <c:pt idx="106707">
                  <c:v>6.60E+02</c:v>
                </c:pt>
                <c:pt idx="106708">
                  <c:v>6.60E+02</c:v>
                </c:pt>
                <c:pt idx="106709">
                  <c:v>6.60E+02</c:v>
                </c:pt>
                <c:pt idx="106710">
                  <c:v>6.60E+02</c:v>
                </c:pt>
                <c:pt idx="106711">
                  <c:v>6.60E+02</c:v>
                </c:pt>
                <c:pt idx="106712">
                  <c:v>6.60E+02</c:v>
                </c:pt>
                <c:pt idx="106713">
                  <c:v>6.60E+02</c:v>
                </c:pt>
                <c:pt idx="106714">
                  <c:v>6.60E+02</c:v>
                </c:pt>
                <c:pt idx="106715">
                  <c:v>6.60E+02</c:v>
                </c:pt>
                <c:pt idx="106716">
                  <c:v>6.60E+02</c:v>
                </c:pt>
                <c:pt idx="106717">
                  <c:v>6.60E+02</c:v>
                </c:pt>
                <c:pt idx="106718">
                  <c:v>6.60E+02</c:v>
                </c:pt>
                <c:pt idx="106719">
                  <c:v>6.60E+02</c:v>
                </c:pt>
                <c:pt idx="106720">
                  <c:v>6.60E+02</c:v>
                </c:pt>
                <c:pt idx="106721">
                  <c:v>6.60E+02</c:v>
                </c:pt>
                <c:pt idx="106722">
                  <c:v>6.60E+02</c:v>
                </c:pt>
                <c:pt idx="106723">
                  <c:v>6.60E+02</c:v>
                </c:pt>
                <c:pt idx="106724">
                  <c:v>6.60E+02</c:v>
                </c:pt>
                <c:pt idx="106725">
                  <c:v>6.60E+02</c:v>
                </c:pt>
                <c:pt idx="106726">
                  <c:v>6.60E+02</c:v>
                </c:pt>
                <c:pt idx="106727">
                  <c:v>6.60E+02</c:v>
                </c:pt>
                <c:pt idx="106728">
                  <c:v>6.60E+02</c:v>
                </c:pt>
                <c:pt idx="106729">
                  <c:v>6.60E+02</c:v>
                </c:pt>
                <c:pt idx="106730">
                  <c:v>6.60E+02</c:v>
                </c:pt>
                <c:pt idx="106731">
                  <c:v>6.60E+02</c:v>
                </c:pt>
                <c:pt idx="106732">
                  <c:v>6.60E+02</c:v>
                </c:pt>
                <c:pt idx="106733">
                  <c:v>6.60E+02</c:v>
                </c:pt>
                <c:pt idx="106734">
                  <c:v>6.60E+02</c:v>
                </c:pt>
                <c:pt idx="106735">
                  <c:v>6.60E+02</c:v>
                </c:pt>
                <c:pt idx="106736">
                  <c:v>6.60E+02</c:v>
                </c:pt>
                <c:pt idx="106737">
                  <c:v>6.60E+02</c:v>
                </c:pt>
                <c:pt idx="106738">
                  <c:v>6.60E+02</c:v>
                </c:pt>
                <c:pt idx="106739">
                  <c:v>6.60E+02</c:v>
                </c:pt>
                <c:pt idx="106740">
                  <c:v>6.60E+02</c:v>
                </c:pt>
                <c:pt idx="106741">
                  <c:v>6.60E+02</c:v>
                </c:pt>
                <c:pt idx="106742">
                  <c:v>6.60E+02</c:v>
                </c:pt>
                <c:pt idx="106743">
                  <c:v>6.60E+02</c:v>
                </c:pt>
                <c:pt idx="106744">
                  <c:v>6.60E+02</c:v>
                </c:pt>
                <c:pt idx="106745">
                  <c:v>6.60E+02</c:v>
                </c:pt>
                <c:pt idx="106746">
                  <c:v>6.60E+02</c:v>
                </c:pt>
                <c:pt idx="106747">
                  <c:v>6.60E+02</c:v>
                </c:pt>
                <c:pt idx="106748">
                  <c:v>6.60E+02</c:v>
                </c:pt>
                <c:pt idx="106749">
                  <c:v>6.60E+02</c:v>
                </c:pt>
                <c:pt idx="106750">
                  <c:v>6.60E+02</c:v>
                </c:pt>
                <c:pt idx="106751">
                  <c:v>6.60E+02</c:v>
                </c:pt>
                <c:pt idx="106752">
                  <c:v>6.60E+02</c:v>
                </c:pt>
                <c:pt idx="106753">
                  <c:v>6.60E+02</c:v>
                </c:pt>
                <c:pt idx="106754">
                  <c:v>6.60E+02</c:v>
                </c:pt>
                <c:pt idx="106755">
                  <c:v>6.60E+02</c:v>
                </c:pt>
                <c:pt idx="106756">
                  <c:v>6.60E+02</c:v>
                </c:pt>
                <c:pt idx="106757">
                  <c:v>6.60E+02</c:v>
                </c:pt>
                <c:pt idx="106758">
                  <c:v>6.60E+02</c:v>
                </c:pt>
                <c:pt idx="106759">
                  <c:v>6.60E+02</c:v>
                </c:pt>
                <c:pt idx="106760">
                  <c:v>6.60E+02</c:v>
                </c:pt>
                <c:pt idx="106761">
                  <c:v>6.60E+02</c:v>
                </c:pt>
                <c:pt idx="106762">
                  <c:v>6.60E+02</c:v>
                </c:pt>
                <c:pt idx="106763">
                  <c:v>6.60E+02</c:v>
                </c:pt>
                <c:pt idx="106764">
                  <c:v>6.60E+02</c:v>
                </c:pt>
                <c:pt idx="106765">
                  <c:v>6.60E+02</c:v>
                </c:pt>
                <c:pt idx="106766">
                  <c:v>6.60E+02</c:v>
                </c:pt>
                <c:pt idx="106767">
                  <c:v>6.60E+02</c:v>
                </c:pt>
                <c:pt idx="106768">
                  <c:v>6.60E+02</c:v>
                </c:pt>
                <c:pt idx="106769">
                  <c:v>6.60E+02</c:v>
                </c:pt>
                <c:pt idx="106770">
                  <c:v>6.60E+02</c:v>
                </c:pt>
                <c:pt idx="106771">
                  <c:v>6.60E+02</c:v>
                </c:pt>
                <c:pt idx="106772">
                  <c:v>6.60E+02</c:v>
                </c:pt>
                <c:pt idx="106773">
                  <c:v>6.60E+02</c:v>
                </c:pt>
                <c:pt idx="106774">
                  <c:v>6.60E+02</c:v>
                </c:pt>
                <c:pt idx="106775">
                  <c:v>6.60E+02</c:v>
                </c:pt>
                <c:pt idx="106776">
                  <c:v>6.60E+02</c:v>
                </c:pt>
                <c:pt idx="106777">
                  <c:v>6.60E+02</c:v>
                </c:pt>
                <c:pt idx="106778">
                  <c:v>6.60E+02</c:v>
                </c:pt>
                <c:pt idx="106779">
                  <c:v>6.60E+02</c:v>
                </c:pt>
                <c:pt idx="106780">
                  <c:v>6.60E+02</c:v>
                </c:pt>
                <c:pt idx="106781">
                  <c:v>6.60E+02</c:v>
                </c:pt>
                <c:pt idx="106782">
                  <c:v>6.60E+02</c:v>
                </c:pt>
                <c:pt idx="106783">
                  <c:v>6.60E+02</c:v>
                </c:pt>
                <c:pt idx="106784">
                  <c:v>6.60E+02</c:v>
                </c:pt>
                <c:pt idx="106785">
                  <c:v>6.60E+02</c:v>
                </c:pt>
                <c:pt idx="106786">
                  <c:v>6.60E+02</c:v>
                </c:pt>
                <c:pt idx="106787">
                  <c:v>6.60E+02</c:v>
                </c:pt>
                <c:pt idx="106788">
                  <c:v>6.60E+02</c:v>
                </c:pt>
                <c:pt idx="106789">
                  <c:v>6.60E+02</c:v>
                </c:pt>
                <c:pt idx="106790">
                  <c:v>6.60E+02</c:v>
                </c:pt>
                <c:pt idx="106791">
                  <c:v>6.60E+02</c:v>
                </c:pt>
                <c:pt idx="106792">
                  <c:v>6.60E+02</c:v>
                </c:pt>
                <c:pt idx="106793">
                  <c:v>6.60E+02</c:v>
                </c:pt>
                <c:pt idx="106794">
                  <c:v>6.60E+02</c:v>
                </c:pt>
                <c:pt idx="106795">
                  <c:v>6.60E+02</c:v>
                </c:pt>
                <c:pt idx="106796">
                  <c:v>6.60E+02</c:v>
                </c:pt>
                <c:pt idx="106797">
                  <c:v>6.60E+02</c:v>
                </c:pt>
                <c:pt idx="106798">
                  <c:v>6.60E+02</c:v>
                </c:pt>
                <c:pt idx="106799">
                  <c:v>6.60E+02</c:v>
                </c:pt>
                <c:pt idx="106800">
                  <c:v>6.60E+02</c:v>
                </c:pt>
                <c:pt idx="106801">
                  <c:v>6.60E+02</c:v>
                </c:pt>
                <c:pt idx="106802">
                  <c:v>6.60E+02</c:v>
                </c:pt>
                <c:pt idx="106803">
                  <c:v>6.60E+02</c:v>
                </c:pt>
                <c:pt idx="106804">
                  <c:v>6.60E+02</c:v>
                </c:pt>
                <c:pt idx="106805">
                  <c:v>6.60E+02</c:v>
                </c:pt>
                <c:pt idx="106806">
                  <c:v>6.60E+02</c:v>
                </c:pt>
                <c:pt idx="106807">
                  <c:v>6.60E+02</c:v>
                </c:pt>
                <c:pt idx="106808">
                  <c:v>6.60E+02</c:v>
                </c:pt>
                <c:pt idx="106809">
                  <c:v>6.60E+02</c:v>
                </c:pt>
                <c:pt idx="106810">
                  <c:v>6.60E+02</c:v>
                </c:pt>
                <c:pt idx="106811">
                  <c:v>6.60E+02</c:v>
                </c:pt>
                <c:pt idx="106812">
                  <c:v>6.60E+02</c:v>
                </c:pt>
                <c:pt idx="106813">
                  <c:v>6.60E+02</c:v>
                </c:pt>
                <c:pt idx="106814">
                  <c:v>6.60E+02</c:v>
                </c:pt>
                <c:pt idx="106815">
                  <c:v>6.60E+02</c:v>
                </c:pt>
                <c:pt idx="106816">
                  <c:v>6.60E+02</c:v>
                </c:pt>
                <c:pt idx="106817">
                  <c:v>6.60E+02</c:v>
                </c:pt>
                <c:pt idx="106818">
                  <c:v>6.60E+02</c:v>
                </c:pt>
                <c:pt idx="106819">
                  <c:v>6.60E+02</c:v>
                </c:pt>
                <c:pt idx="106820">
                  <c:v>6.60E+02</c:v>
                </c:pt>
                <c:pt idx="106821">
                  <c:v>6.60E+02</c:v>
                </c:pt>
                <c:pt idx="106822">
                  <c:v>6.60E+02</c:v>
                </c:pt>
                <c:pt idx="106823">
                  <c:v>6.60E+02</c:v>
                </c:pt>
                <c:pt idx="106824">
                  <c:v>6.60E+02</c:v>
                </c:pt>
                <c:pt idx="106825">
                  <c:v>6.60E+02</c:v>
                </c:pt>
                <c:pt idx="106826">
                  <c:v>6.60E+02</c:v>
                </c:pt>
                <c:pt idx="106827">
                  <c:v>6.60E+02</c:v>
                </c:pt>
                <c:pt idx="106828">
                  <c:v>6.60E+02</c:v>
                </c:pt>
                <c:pt idx="106829">
                  <c:v>6.60E+02</c:v>
                </c:pt>
                <c:pt idx="106830">
                  <c:v>6.60E+02</c:v>
                </c:pt>
                <c:pt idx="106831">
                  <c:v>6.60E+02</c:v>
                </c:pt>
                <c:pt idx="106832">
                  <c:v>6.60E+02</c:v>
                </c:pt>
                <c:pt idx="106833">
                  <c:v>6.60E+02</c:v>
                </c:pt>
                <c:pt idx="106834">
                  <c:v>6.60E+02</c:v>
                </c:pt>
                <c:pt idx="106835">
                  <c:v>6.60E+02</c:v>
                </c:pt>
                <c:pt idx="106836">
                  <c:v>6.60E+02</c:v>
                </c:pt>
                <c:pt idx="106837">
                  <c:v>6.60E+02</c:v>
                </c:pt>
                <c:pt idx="106838">
                  <c:v>6.60E+02</c:v>
                </c:pt>
                <c:pt idx="106839">
                  <c:v>6.60E+02</c:v>
                </c:pt>
                <c:pt idx="106840">
                  <c:v>6.60E+02</c:v>
                </c:pt>
                <c:pt idx="106841">
                  <c:v>6.60E+02</c:v>
                </c:pt>
                <c:pt idx="106842">
                  <c:v>6.60E+02</c:v>
                </c:pt>
                <c:pt idx="106843">
                  <c:v>6.60E+02</c:v>
                </c:pt>
                <c:pt idx="106844">
                  <c:v>6.60E+02</c:v>
                </c:pt>
                <c:pt idx="106845">
                  <c:v>6.60E+02</c:v>
                </c:pt>
                <c:pt idx="106846">
                  <c:v>6.60E+02</c:v>
                </c:pt>
                <c:pt idx="106847">
                  <c:v>6.60E+02</c:v>
                </c:pt>
                <c:pt idx="106848">
                  <c:v>6.60E+02</c:v>
                </c:pt>
                <c:pt idx="106849">
                  <c:v>6.60E+02</c:v>
                </c:pt>
                <c:pt idx="106850">
                  <c:v>6.60E+02</c:v>
                </c:pt>
                <c:pt idx="106851">
                  <c:v>6.60E+02</c:v>
                </c:pt>
                <c:pt idx="106852">
                  <c:v>6.60E+02</c:v>
                </c:pt>
                <c:pt idx="106853">
                  <c:v>6.60E+02</c:v>
                </c:pt>
                <c:pt idx="106854">
                  <c:v>6.60E+02</c:v>
                </c:pt>
                <c:pt idx="106855">
                  <c:v>6.60E+02</c:v>
                </c:pt>
                <c:pt idx="106856">
                  <c:v>6.60E+02</c:v>
                </c:pt>
                <c:pt idx="106857">
                  <c:v>6.60E+02</c:v>
                </c:pt>
                <c:pt idx="106858">
                  <c:v>6.60E+02</c:v>
                </c:pt>
                <c:pt idx="106859">
                  <c:v>6.60E+02</c:v>
                </c:pt>
                <c:pt idx="106860">
                  <c:v>6.60E+02</c:v>
                </c:pt>
                <c:pt idx="106861">
                  <c:v>6.60E+02</c:v>
                </c:pt>
                <c:pt idx="106862">
                  <c:v>6.60E+02</c:v>
                </c:pt>
                <c:pt idx="106863">
                  <c:v>6.60E+02</c:v>
                </c:pt>
                <c:pt idx="106864">
                  <c:v>6.60E+02</c:v>
                </c:pt>
                <c:pt idx="106865">
                  <c:v>6.60E+02</c:v>
                </c:pt>
                <c:pt idx="106866">
                  <c:v>6.60E+02</c:v>
                </c:pt>
                <c:pt idx="106867">
                  <c:v>6.60E+02</c:v>
                </c:pt>
                <c:pt idx="106868">
                  <c:v>6.60E+02</c:v>
                </c:pt>
                <c:pt idx="106869">
                  <c:v>6.60E+02</c:v>
                </c:pt>
                <c:pt idx="106870">
                  <c:v>6.60E+02</c:v>
                </c:pt>
                <c:pt idx="106871">
                  <c:v>6.60E+02</c:v>
                </c:pt>
                <c:pt idx="106872">
                  <c:v>6.60E+02</c:v>
                </c:pt>
                <c:pt idx="106873">
                  <c:v>6.60E+02</c:v>
                </c:pt>
                <c:pt idx="106874">
                  <c:v>6.60E+02</c:v>
                </c:pt>
                <c:pt idx="106875">
                  <c:v>6.60E+02</c:v>
                </c:pt>
                <c:pt idx="106876">
                  <c:v>6.60E+02</c:v>
                </c:pt>
                <c:pt idx="106877">
                  <c:v>6.60E+02</c:v>
                </c:pt>
                <c:pt idx="106878">
                  <c:v>6.60E+02</c:v>
                </c:pt>
                <c:pt idx="106879">
                  <c:v>6.60E+02</c:v>
                </c:pt>
                <c:pt idx="106880">
                  <c:v>6.60E+02</c:v>
                </c:pt>
                <c:pt idx="106881">
                  <c:v>6.60E+02</c:v>
                </c:pt>
                <c:pt idx="106882">
                  <c:v>6.60E+02</c:v>
                </c:pt>
                <c:pt idx="106883">
                  <c:v>6.60E+02</c:v>
                </c:pt>
                <c:pt idx="106884">
                  <c:v>6.60E+02</c:v>
                </c:pt>
                <c:pt idx="106885">
                  <c:v>6.60E+02</c:v>
                </c:pt>
                <c:pt idx="106886">
                  <c:v>6.60E+02</c:v>
                </c:pt>
                <c:pt idx="106887">
                  <c:v>6.60E+02</c:v>
                </c:pt>
                <c:pt idx="106888">
                  <c:v>6.60E+02</c:v>
                </c:pt>
                <c:pt idx="106889">
                  <c:v>6.60E+02</c:v>
                </c:pt>
                <c:pt idx="106890">
                  <c:v>6.60E+02</c:v>
                </c:pt>
                <c:pt idx="106891">
                  <c:v>6.60E+02</c:v>
                </c:pt>
                <c:pt idx="106892">
                  <c:v>6.60E+02</c:v>
                </c:pt>
                <c:pt idx="106893">
                  <c:v>6.60E+02</c:v>
                </c:pt>
                <c:pt idx="106894">
                  <c:v>6.60E+02</c:v>
                </c:pt>
                <c:pt idx="106895">
                  <c:v>6.60E+02</c:v>
                </c:pt>
                <c:pt idx="106896">
                  <c:v>6.60E+02</c:v>
                </c:pt>
                <c:pt idx="106897">
                  <c:v>6.60E+02</c:v>
                </c:pt>
                <c:pt idx="106898">
                  <c:v>6.60E+02</c:v>
                </c:pt>
                <c:pt idx="106899">
                  <c:v>6.60E+02</c:v>
                </c:pt>
                <c:pt idx="106900">
                  <c:v>6.60E+02</c:v>
                </c:pt>
                <c:pt idx="106901">
                  <c:v>6.60E+02</c:v>
                </c:pt>
                <c:pt idx="106902">
                  <c:v>6.60E+02</c:v>
                </c:pt>
                <c:pt idx="106903">
                  <c:v>6.60E+02</c:v>
                </c:pt>
                <c:pt idx="106904">
                  <c:v>6.60E+02</c:v>
                </c:pt>
                <c:pt idx="106905">
                  <c:v>6.60E+02</c:v>
                </c:pt>
                <c:pt idx="106906">
                  <c:v>6.60E+02</c:v>
                </c:pt>
                <c:pt idx="106907">
                  <c:v>6.60E+02</c:v>
                </c:pt>
                <c:pt idx="106908">
                  <c:v>6.60E+02</c:v>
                </c:pt>
                <c:pt idx="106909">
                  <c:v>6.60E+02</c:v>
                </c:pt>
                <c:pt idx="106910">
                  <c:v>6.60E+02</c:v>
                </c:pt>
                <c:pt idx="106911">
                  <c:v>6.60E+02</c:v>
                </c:pt>
                <c:pt idx="106912">
                  <c:v>6.60E+02</c:v>
                </c:pt>
                <c:pt idx="106913">
                  <c:v>6.60E+02</c:v>
                </c:pt>
                <c:pt idx="106914">
                  <c:v>6.60E+02</c:v>
                </c:pt>
                <c:pt idx="106915">
                  <c:v>6.60E+02</c:v>
                </c:pt>
                <c:pt idx="106916">
                  <c:v>6.60E+02</c:v>
                </c:pt>
                <c:pt idx="106917">
                  <c:v>6.60E+02</c:v>
                </c:pt>
                <c:pt idx="106918">
                  <c:v>6.60E+02</c:v>
                </c:pt>
                <c:pt idx="106919">
                  <c:v>6.60E+02</c:v>
                </c:pt>
                <c:pt idx="106920">
                  <c:v>6.60E+02</c:v>
                </c:pt>
                <c:pt idx="106921">
                  <c:v>6.60E+02</c:v>
                </c:pt>
                <c:pt idx="106922">
                  <c:v>6.60E+02</c:v>
                </c:pt>
                <c:pt idx="106923">
                  <c:v>6.60E+02</c:v>
                </c:pt>
                <c:pt idx="106924">
                  <c:v>6.60E+02</c:v>
                </c:pt>
                <c:pt idx="106925">
                  <c:v>6.60E+02</c:v>
                </c:pt>
                <c:pt idx="106926">
                  <c:v>6.60E+02</c:v>
                </c:pt>
                <c:pt idx="106927">
                  <c:v>6.60E+02</c:v>
                </c:pt>
                <c:pt idx="106928">
                  <c:v>6.60E+02</c:v>
                </c:pt>
                <c:pt idx="106929">
                  <c:v>6.60E+02</c:v>
                </c:pt>
                <c:pt idx="106930">
                  <c:v>6.60E+02</c:v>
                </c:pt>
                <c:pt idx="106931">
                  <c:v>6.60E+02</c:v>
                </c:pt>
                <c:pt idx="106932">
                  <c:v>6.60E+02</c:v>
                </c:pt>
                <c:pt idx="106933">
                  <c:v>6.60E+02</c:v>
                </c:pt>
                <c:pt idx="106934">
                  <c:v>6.60E+02</c:v>
                </c:pt>
                <c:pt idx="106935">
                  <c:v>6.60E+02</c:v>
                </c:pt>
                <c:pt idx="106936">
                  <c:v>6.60E+02</c:v>
                </c:pt>
                <c:pt idx="106937">
                  <c:v>6.60E+02</c:v>
                </c:pt>
                <c:pt idx="106938">
                  <c:v>6.60E+02</c:v>
                </c:pt>
                <c:pt idx="106939">
                  <c:v>6.60E+02</c:v>
                </c:pt>
                <c:pt idx="106940">
                  <c:v>6.60E+02</c:v>
                </c:pt>
                <c:pt idx="106941">
                  <c:v>6.60E+02</c:v>
                </c:pt>
                <c:pt idx="106942">
                  <c:v>6.60E+02</c:v>
                </c:pt>
                <c:pt idx="106943">
                  <c:v>6.60E+02</c:v>
                </c:pt>
                <c:pt idx="106944">
                  <c:v>6.60E+02</c:v>
                </c:pt>
                <c:pt idx="106945">
                  <c:v>6.60E+02</c:v>
                </c:pt>
                <c:pt idx="106946">
                  <c:v>6.60E+02</c:v>
                </c:pt>
                <c:pt idx="106947">
                  <c:v>6.60E+02</c:v>
                </c:pt>
                <c:pt idx="106948">
                  <c:v>6.60E+02</c:v>
                </c:pt>
                <c:pt idx="106949">
                  <c:v>6.60E+02</c:v>
                </c:pt>
                <c:pt idx="106950">
                  <c:v>6.60E+02</c:v>
                </c:pt>
                <c:pt idx="106951">
                  <c:v>6.60E+02</c:v>
                </c:pt>
                <c:pt idx="106952">
                  <c:v>6.60E+02</c:v>
                </c:pt>
                <c:pt idx="106953">
                  <c:v>6.60E+02</c:v>
                </c:pt>
                <c:pt idx="106954">
                  <c:v>6.60E+02</c:v>
                </c:pt>
                <c:pt idx="106955">
                  <c:v>6.60E+02</c:v>
                </c:pt>
                <c:pt idx="106956">
                  <c:v>6.60E+02</c:v>
                </c:pt>
                <c:pt idx="106957">
                  <c:v>6.60E+02</c:v>
                </c:pt>
                <c:pt idx="106958">
                  <c:v>6.60E+02</c:v>
                </c:pt>
                <c:pt idx="106959">
                  <c:v>6.60E+02</c:v>
                </c:pt>
                <c:pt idx="106960">
                  <c:v>6.60E+02</c:v>
                </c:pt>
                <c:pt idx="106961">
                  <c:v>6.60E+02</c:v>
                </c:pt>
                <c:pt idx="106962">
                  <c:v>6.60E+02</c:v>
                </c:pt>
                <c:pt idx="106963">
                  <c:v>6.60E+02</c:v>
                </c:pt>
                <c:pt idx="106964">
                  <c:v>6.60E+02</c:v>
                </c:pt>
                <c:pt idx="106965">
                  <c:v>6.60E+02</c:v>
                </c:pt>
                <c:pt idx="106966">
                  <c:v>6.60E+02</c:v>
                </c:pt>
                <c:pt idx="106967">
                  <c:v>6.60E+02</c:v>
                </c:pt>
                <c:pt idx="106968">
                  <c:v>6.60E+02</c:v>
                </c:pt>
                <c:pt idx="106969">
                  <c:v>6.60E+02</c:v>
                </c:pt>
                <c:pt idx="106970">
                  <c:v>6.60E+02</c:v>
                </c:pt>
                <c:pt idx="106971">
                  <c:v>6.60E+02</c:v>
                </c:pt>
                <c:pt idx="106972">
                  <c:v>6.60E+02</c:v>
                </c:pt>
                <c:pt idx="106973">
                  <c:v>6.60E+02</c:v>
                </c:pt>
                <c:pt idx="106974">
                  <c:v>6.60E+02</c:v>
                </c:pt>
                <c:pt idx="106975">
                  <c:v>6.60E+02</c:v>
                </c:pt>
                <c:pt idx="106976">
                  <c:v>6.60E+02</c:v>
                </c:pt>
                <c:pt idx="106977">
                  <c:v>6.60E+02</c:v>
                </c:pt>
                <c:pt idx="106978">
                  <c:v>6.60E+02</c:v>
                </c:pt>
                <c:pt idx="106979">
                  <c:v>6.60E+02</c:v>
                </c:pt>
                <c:pt idx="106980">
                  <c:v>6.60E+02</c:v>
                </c:pt>
                <c:pt idx="106981">
                  <c:v>6.60E+02</c:v>
                </c:pt>
                <c:pt idx="106982">
                  <c:v>6.60E+02</c:v>
                </c:pt>
                <c:pt idx="106983">
                  <c:v>6.60E+02</c:v>
                </c:pt>
                <c:pt idx="106984">
                  <c:v>6.60E+02</c:v>
                </c:pt>
                <c:pt idx="106985">
                  <c:v>6.60E+02</c:v>
                </c:pt>
                <c:pt idx="106986">
                  <c:v>6.60E+02</c:v>
                </c:pt>
                <c:pt idx="106987">
                  <c:v>6.60E+02</c:v>
                </c:pt>
                <c:pt idx="106988">
                  <c:v>6.60E+02</c:v>
                </c:pt>
                <c:pt idx="106989">
                  <c:v>6.60E+02</c:v>
                </c:pt>
                <c:pt idx="106990">
                  <c:v>6.60E+02</c:v>
                </c:pt>
                <c:pt idx="106991">
                  <c:v>6.60E+02</c:v>
                </c:pt>
                <c:pt idx="106992">
                  <c:v>6.60E+02</c:v>
                </c:pt>
                <c:pt idx="106993">
                  <c:v>6.60E+02</c:v>
                </c:pt>
                <c:pt idx="106994">
                  <c:v>6.60E+02</c:v>
                </c:pt>
                <c:pt idx="106995">
                  <c:v>6.60E+02</c:v>
                </c:pt>
                <c:pt idx="106996">
                  <c:v>6.60E+02</c:v>
                </c:pt>
                <c:pt idx="106997">
                  <c:v>6.60E+02</c:v>
                </c:pt>
                <c:pt idx="106998">
                  <c:v>6.60E+02</c:v>
                </c:pt>
                <c:pt idx="106999">
                  <c:v>6.60E+02</c:v>
                </c:pt>
                <c:pt idx="107000">
                  <c:v>6.60E+02</c:v>
                </c:pt>
                <c:pt idx="107001">
                  <c:v>6.60E+02</c:v>
                </c:pt>
                <c:pt idx="107002">
                  <c:v>6.60E+02</c:v>
                </c:pt>
                <c:pt idx="107003">
                  <c:v>6.60E+02</c:v>
                </c:pt>
                <c:pt idx="107004">
                  <c:v>6.60E+02</c:v>
                </c:pt>
                <c:pt idx="107005">
                  <c:v>6.60E+02</c:v>
                </c:pt>
                <c:pt idx="107006">
                  <c:v>6.60E+02</c:v>
                </c:pt>
                <c:pt idx="107007">
                  <c:v>6.60E+02</c:v>
                </c:pt>
                <c:pt idx="107008">
                  <c:v>6.60E+02</c:v>
                </c:pt>
                <c:pt idx="107009">
                  <c:v>6.60E+02</c:v>
                </c:pt>
                <c:pt idx="107010">
                  <c:v>6.60E+02</c:v>
                </c:pt>
                <c:pt idx="107011">
                  <c:v>6.60E+02</c:v>
                </c:pt>
                <c:pt idx="107012">
                  <c:v>6.60E+02</c:v>
                </c:pt>
                <c:pt idx="107013">
                  <c:v>6.60E+02</c:v>
                </c:pt>
                <c:pt idx="107014">
                  <c:v>6.60E+02</c:v>
                </c:pt>
                <c:pt idx="107015">
                  <c:v>6.60E+02</c:v>
                </c:pt>
                <c:pt idx="107016">
                  <c:v>6.60E+02</c:v>
                </c:pt>
                <c:pt idx="107017">
                  <c:v>6.60E+02</c:v>
                </c:pt>
                <c:pt idx="107018">
                  <c:v>6.60E+02</c:v>
                </c:pt>
                <c:pt idx="107019">
                  <c:v>6.60E+02</c:v>
                </c:pt>
                <c:pt idx="107020">
                  <c:v>6.60E+02</c:v>
                </c:pt>
                <c:pt idx="107021">
                  <c:v>6.60E+02</c:v>
                </c:pt>
                <c:pt idx="107022">
                  <c:v>6.60E+02</c:v>
                </c:pt>
                <c:pt idx="107023">
                  <c:v>6.60E+02</c:v>
                </c:pt>
                <c:pt idx="107024">
                  <c:v>6.60E+02</c:v>
                </c:pt>
                <c:pt idx="107025">
                  <c:v>6.60E+02</c:v>
                </c:pt>
                <c:pt idx="107026">
                  <c:v>6.60E+02</c:v>
                </c:pt>
                <c:pt idx="107027">
                  <c:v>6.60E+02</c:v>
                </c:pt>
                <c:pt idx="107028">
                  <c:v>6.60E+02</c:v>
                </c:pt>
                <c:pt idx="107029">
                  <c:v>6.60E+02</c:v>
                </c:pt>
                <c:pt idx="107030">
                  <c:v>6.60E+02</c:v>
                </c:pt>
                <c:pt idx="107031">
                  <c:v>6.60E+02</c:v>
                </c:pt>
                <c:pt idx="107032">
                  <c:v>6.60E+02</c:v>
                </c:pt>
                <c:pt idx="107033">
                  <c:v>6.60E+02</c:v>
                </c:pt>
                <c:pt idx="107034">
                  <c:v>6.60E+02</c:v>
                </c:pt>
                <c:pt idx="107035">
                  <c:v>6.60E+02</c:v>
                </c:pt>
                <c:pt idx="107036">
                  <c:v>6.60E+02</c:v>
                </c:pt>
                <c:pt idx="107037">
                  <c:v>6.60E+02</c:v>
                </c:pt>
                <c:pt idx="107038">
                  <c:v>6.60E+02</c:v>
                </c:pt>
                <c:pt idx="107039">
                  <c:v>6.60E+02</c:v>
                </c:pt>
                <c:pt idx="107040">
                  <c:v>6.60E+02</c:v>
                </c:pt>
                <c:pt idx="107041">
                  <c:v>6.60E+02</c:v>
                </c:pt>
                <c:pt idx="107042">
                  <c:v>6.60E+02</c:v>
                </c:pt>
                <c:pt idx="107043">
                  <c:v>6.60E+02</c:v>
                </c:pt>
                <c:pt idx="107044">
                  <c:v>6.60E+02</c:v>
                </c:pt>
                <c:pt idx="107045">
                  <c:v>6.60E+02</c:v>
                </c:pt>
                <c:pt idx="107046">
                  <c:v>6.60E+02</c:v>
                </c:pt>
                <c:pt idx="107047">
                  <c:v>6.60E+02</c:v>
                </c:pt>
                <c:pt idx="107048">
                  <c:v>6.60E+02</c:v>
                </c:pt>
                <c:pt idx="107049">
                  <c:v>6.60E+02</c:v>
                </c:pt>
                <c:pt idx="107050">
                  <c:v>6.60E+02</c:v>
                </c:pt>
                <c:pt idx="107051">
                  <c:v>6.60E+02</c:v>
                </c:pt>
                <c:pt idx="107052">
                  <c:v>6.60E+02</c:v>
                </c:pt>
                <c:pt idx="107053">
                  <c:v>6.60E+02</c:v>
                </c:pt>
                <c:pt idx="107054">
                  <c:v>6.60E+02</c:v>
                </c:pt>
                <c:pt idx="107055">
                  <c:v>6.60E+02</c:v>
                </c:pt>
                <c:pt idx="107056">
                  <c:v>6.60E+02</c:v>
                </c:pt>
                <c:pt idx="107057">
                  <c:v>6.60E+02</c:v>
                </c:pt>
                <c:pt idx="107058">
                  <c:v>6.60E+02</c:v>
                </c:pt>
                <c:pt idx="107059">
                  <c:v>6.60E+02</c:v>
                </c:pt>
                <c:pt idx="107060">
                  <c:v>6.60E+02</c:v>
                </c:pt>
                <c:pt idx="107061">
                  <c:v>6.60E+02</c:v>
                </c:pt>
                <c:pt idx="107062">
                  <c:v>6.60E+02</c:v>
                </c:pt>
                <c:pt idx="107063">
                  <c:v>6.60E+02</c:v>
                </c:pt>
                <c:pt idx="107064">
                  <c:v>6.60E+02</c:v>
                </c:pt>
                <c:pt idx="107065">
                  <c:v>6.60E+02</c:v>
                </c:pt>
                <c:pt idx="107066">
                  <c:v>6.60E+02</c:v>
                </c:pt>
                <c:pt idx="107067">
                  <c:v>6.60E+02</c:v>
                </c:pt>
                <c:pt idx="107068">
                  <c:v>6.60E+02</c:v>
                </c:pt>
                <c:pt idx="107069">
                  <c:v>6.60E+02</c:v>
                </c:pt>
                <c:pt idx="107070">
                  <c:v>6.60E+02</c:v>
                </c:pt>
                <c:pt idx="107071">
                  <c:v>6.60E+02</c:v>
                </c:pt>
                <c:pt idx="107072">
                  <c:v>6.60E+02</c:v>
                </c:pt>
                <c:pt idx="107073">
                  <c:v>6.60E+02</c:v>
                </c:pt>
                <c:pt idx="107074">
                  <c:v>6.60E+02</c:v>
                </c:pt>
                <c:pt idx="107075">
                  <c:v>6.60E+02</c:v>
                </c:pt>
                <c:pt idx="107076">
                  <c:v>6.60E+02</c:v>
                </c:pt>
                <c:pt idx="107077">
                  <c:v>6.60E+02</c:v>
                </c:pt>
                <c:pt idx="107078">
                  <c:v>6.60E+02</c:v>
                </c:pt>
                <c:pt idx="107079">
                  <c:v>6.60E+02</c:v>
                </c:pt>
                <c:pt idx="107080">
                  <c:v>6.60E+02</c:v>
                </c:pt>
                <c:pt idx="107081">
                  <c:v>6.60E+02</c:v>
                </c:pt>
                <c:pt idx="107082">
                  <c:v>6.60E+02</c:v>
                </c:pt>
                <c:pt idx="107083">
                  <c:v>6.60E+02</c:v>
                </c:pt>
                <c:pt idx="107084">
                  <c:v>6.60E+02</c:v>
                </c:pt>
                <c:pt idx="107085">
                  <c:v>6.60E+02</c:v>
                </c:pt>
                <c:pt idx="107086">
                  <c:v>6.60E+02</c:v>
                </c:pt>
                <c:pt idx="107087">
                  <c:v>6.60E+02</c:v>
                </c:pt>
                <c:pt idx="107088">
                  <c:v>6.60E+02</c:v>
                </c:pt>
                <c:pt idx="107089">
                  <c:v>6.60E+02</c:v>
                </c:pt>
                <c:pt idx="107090">
                  <c:v>6.60E+02</c:v>
                </c:pt>
                <c:pt idx="107091">
                  <c:v>6.60E+02</c:v>
                </c:pt>
                <c:pt idx="107092">
                  <c:v>6.60E+02</c:v>
                </c:pt>
                <c:pt idx="107093">
                  <c:v>6.60E+02</c:v>
                </c:pt>
                <c:pt idx="107094">
                  <c:v>6.60E+02</c:v>
                </c:pt>
                <c:pt idx="107095">
                  <c:v>6.60E+02</c:v>
                </c:pt>
                <c:pt idx="107096">
                  <c:v>6.60E+02</c:v>
                </c:pt>
                <c:pt idx="107097">
                  <c:v>6.60E+02</c:v>
                </c:pt>
                <c:pt idx="107098">
                  <c:v>6.60E+02</c:v>
                </c:pt>
                <c:pt idx="107099">
                  <c:v>6.60E+02</c:v>
                </c:pt>
                <c:pt idx="107100">
                  <c:v>6.60E+02</c:v>
                </c:pt>
                <c:pt idx="107101">
                  <c:v>6.60E+02</c:v>
                </c:pt>
                <c:pt idx="107102">
                  <c:v>6.60E+02</c:v>
                </c:pt>
                <c:pt idx="107103">
                  <c:v>6.60E+02</c:v>
                </c:pt>
                <c:pt idx="107104">
                  <c:v>6.60E+02</c:v>
                </c:pt>
                <c:pt idx="107105">
                  <c:v>6.60E+02</c:v>
                </c:pt>
                <c:pt idx="107106">
                  <c:v>6.60E+02</c:v>
                </c:pt>
                <c:pt idx="107107">
                  <c:v>6.60E+02</c:v>
                </c:pt>
                <c:pt idx="107108">
                  <c:v>6.60E+02</c:v>
                </c:pt>
                <c:pt idx="107109">
                  <c:v>6.60E+02</c:v>
                </c:pt>
                <c:pt idx="107110">
                  <c:v>6.60E+02</c:v>
                </c:pt>
                <c:pt idx="107111">
                  <c:v>6.60E+02</c:v>
                </c:pt>
                <c:pt idx="107112">
                  <c:v>6.60E+02</c:v>
                </c:pt>
                <c:pt idx="107113">
                  <c:v>6.60E+02</c:v>
                </c:pt>
                <c:pt idx="107114">
                  <c:v>6.60E+02</c:v>
                </c:pt>
                <c:pt idx="107115">
                  <c:v>6.60E+02</c:v>
                </c:pt>
                <c:pt idx="107116">
                  <c:v>6.60E+02</c:v>
                </c:pt>
                <c:pt idx="107117">
                  <c:v>6.60E+02</c:v>
                </c:pt>
                <c:pt idx="107118">
                  <c:v>6.60E+02</c:v>
                </c:pt>
                <c:pt idx="107119">
                  <c:v>6.60E+02</c:v>
                </c:pt>
                <c:pt idx="107120">
                  <c:v>6.60E+02</c:v>
                </c:pt>
                <c:pt idx="107121">
                  <c:v>6.60E+02</c:v>
                </c:pt>
                <c:pt idx="107122">
                  <c:v>6.60E+02</c:v>
                </c:pt>
                <c:pt idx="107123">
                  <c:v>6.60E+02</c:v>
                </c:pt>
                <c:pt idx="107124">
                  <c:v>6.60E+02</c:v>
                </c:pt>
                <c:pt idx="107125">
                  <c:v>6.60E+02</c:v>
                </c:pt>
                <c:pt idx="107126">
                  <c:v>6.60E+02</c:v>
                </c:pt>
                <c:pt idx="107127">
                  <c:v>6.60E+02</c:v>
                </c:pt>
                <c:pt idx="107128">
                  <c:v>6.60E+02</c:v>
                </c:pt>
                <c:pt idx="107129">
                  <c:v>6.60E+02</c:v>
                </c:pt>
                <c:pt idx="107130">
                  <c:v>6.60E+02</c:v>
                </c:pt>
                <c:pt idx="107131">
                  <c:v>6.60E+02</c:v>
                </c:pt>
                <c:pt idx="107132">
                  <c:v>6.60E+02</c:v>
                </c:pt>
                <c:pt idx="107133">
                  <c:v>6.60E+02</c:v>
                </c:pt>
                <c:pt idx="107134">
                  <c:v>6.60E+02</c:v>
                </c:pt>
                <c:pt idx="107135">
                  <c:v>6.60E+02</c:v>
                </c:pt>
                <c:pt idx="107136">
                  <c:v>6.60E+02</c:v>
                </c:pt>
                <c:pt idx="107137">
                  <c:v>6.60E+02</c:v>
                </c:pt>
                <c:pt idx="107138">
                  <c:v>6.60E+02</c:v>
                </c:pt>
                <c:pt idx="107139">
                  <c:v>6.60E+02</c:v>
                </c:pt>
                <c:pt idx="107140">
                  <c:v>6.60E+02</c:v>
                </c:pt>
                <c:pt idx="107141">
                  <c:v>6.60E+02</c:v>
                </c:pt>
                <c:pt idx="107142">
                  <c:v>6.60E+02</c:v>
                </c:pt>
                <c:pt idx="107143">
                  <c:v>6.60E+02</c:v>
                </c:pt>
                <c:pt idx="107144">
                  <c:v>6.60E+02</c:v>
                </c:pt>
                <c:pt idx="107145">
                  <c:v>6.60E+02</c:v>
                </c:pt>
                <c:pt idx="107146">
                  <c:v>6.60E+02</c:v>
                </c:pt>
                <c:pt idx="107147">
                  <c:v>6.60E+02</c:v>
                </c:pt>
                <c:pt idx="107148">
                  <c:v>6.60E+02</c:v>
                </c:pt>
                <c:pt idx="107149">
                  <c:v>6.60E+02</c:v>
                </c:pt>
                <c:pt idx="107150">
                  <c:v>6.60E+02</c:v>
                </c:pt>
                <c:pt idx="107151">
                  <c:v>6.60E+02</c:v>
                </c:pt>
                <c:pt idx="107152">
                  <c:v>6.60E+02</c:v>
                </c:pt>
                <c:pt idx="107153">
                  <c:v>6.60E+02</c:v>
                </c:pt>
                <c:pt idx="107154">
                  <c:v>6.60E+02</c:v>
                </c:pt>
                <c:pt idx="107155">
                  <c:v>6.60E+02</c:v>
                </c:pt>
                <c:pt idx="107156">
                  <c:v>6.60E+02</c:v>
                </c:pt>
                <c:pt idx="107157">
                  <c:v>6.60E+02</c:v>
                </c:pt>
                <c:pt idx="107158">
                  <c:v>6.60E+02</c:v>
                </c:pt>
                <c:pt idx="107159">
                  <c:v>6.60E+02</c:v>
                </c:pt>
                <c:pt idx="107160">
                  <c:v>6.60E+02</c:v>
                </c:pt>
                <c:pt idx="107161">
                  <c:v>6.60E+02</c:v>
                </c:pt>
                <c:pt idx="107162">
                  <c:v>6.60E+02</c:v>
                </c:pt>
                <c:pt idx="107163">
                  <c:v>6.60E+02</c:v>
                </c:pt>
                <c:pt idx="107164">
                  <c:v>6.60E+02</c:v>
                </c:pt>
                <c:pt idx="107165">
                  <c:v>6.60E+02</c:v>
                </c:pt>
                <c:pt idx="107166">
                  <c:v>6.60E+02</c:v>
                </c:pt>
                <c:pt idx="107167">
                  <c:v>6.60E+02</c:v>
                </c:pt>
                <c:pt idx="107168">
                  <c:v>6.60E+02</c:v>
                </c:pt>
                <c:pt idx="107169">
                  <c:v>6.60E+02</c:v>
                </c:pt>
                <c:pt idx="107170">
                  <c:v>6.60E+02</c:v>
                </c:pt>
                <c:pt idx="107171">
                  <c:v>6.60E+02</c:v>
                </c:pt>
                <c:pt idx="107172">
                  <c:v>6.60E+02</c:v>
                </c:pt>
                <c:pt idx="107173">
                  <c:v>6.60E+02</c:v>
                </c:pt>
                <c:pt idx="107174">
                  <c:v>6.60E+02</c:v>
                </c:pt>
                <c:pt idx="107175">
                  <c:v>6.60E+02</c:v>
                </c:pt>
                <c:pt idx="107176">
                  <c:v>6.60E+02</c:v>
                </c:pt>
                <c:pt idx="107177">
                  <c:v>6.60E+02</c:v>
                </c:pt>
                <c:pt idx="107178">
                  <c:v>6.60E+02</c:v>
                </c:pt>
                <c:pt idx="107179">
                  <c:v>6.60E+02</c:v>
                </c:pt>
                <c:pt idx="107180">
                  <c:v>6.60E+02</c:v>
                </c:pt>
                <c:pt idx="107181">
                  <c:v>6.60E+02</c:v>
                </c:pt>
                <c:pt idx="107182">
                  <c:v>6.60E+02</c:v>
                </c:pt>
                <c:pt idx="107183">
                  <c:v>6.60E+02</c:v>
                </c:pt>
                <c:pt idx="107184">
                  <c:v>6.60E+02</c:v>
                </c:pt>
                <c:pt idx="107185">
                  <c:v>6.60E+02</c:v>
                </c:pt>
                <c:pt idx="107186">
                  <c:v>6.60E+02</c:v>
                </c:pt>
                <c:pt idx="107187">
                  <c:v>6.60E+02</c:v>
                </c:pt>
                <c:pt idx="107188">
                  <c:v>6.60E+02</c:v>
                </c:pt>
                <c:pt idx="107189">
                  <c:v>6.60E+02</c:v>
                </c:pt>
                <c:pt idx="107190">
                  <c:v>6.60E+02</c:v>
                </c:pt>
                <c:pt idx="107191">
                  <c:v>6.60E+02</c:v>
                </c:pt>
                <c:pt idx="107192">
                  <c:v>6.60E+02</c:v>
                </c:pt>
                <c:pt idx="107193">
                  <c:v>6.60E+02</c:v>
                </c:pt>
                <c:pt idx="107194">
                  <c:v>6.60E+02</c:v>
                </c:pt>
                <c:pt idx="107195">
                  <c:v>6.60E+02</c:v>
                </c:pt>
                <c:pt idx="107196">
                  <c:v>6.60E+02</c:v>
                </c:pt>
                <c:pt idx="107197">
                  <c:v>6.60E+02</c:v>
                </c:pt>
                <c:pt idx="107198">
                  <c:v>6.60E+02</c:v>
                </c:pt>
                <c:pt idx="107199">
                  <c:v>6.60E+02</c:v>
                </c:pt>
                <c:pt idx="107200">
                  <c:v>6.60E+02</c:v>
                </c:pt>
                <c:pt idx="107201">
                  <c:v>6.60E+02</c:v>
                </c:pt>
                <c:pt idx="107202">
                  <c:v>6.60E+02</c:v>
                </c:pt>
                <c:pt idx="107203">
                  <c:v>6.60E+02</c:v>
                </c:pt>
                <c:pt idx="107204">
                  <c:v>6.60E+02</c:v>
                </c:pt>
                <c:pt idx="107205">
                  <c:v>6.60E+02</c:v>
                </c:pt>
                <c:pt idx="107206">
                  <c:v>6.60E+02</c:v>
                </c:pt>
                <c:pt idx="107207">
                  <c:v>6.60E+02</c:v>
                </c:pt>
                <c:pt idx="107208">
                  <c:v>6.60E+02</c:v>
                </c:pt>
                <c:pt idx="107209">
                  <c:v>6.60E+02</c:v>
                </c:pt>
                <c:pt idx="107210">
                  <c:v>6.60E+02</c:v>
                </c:pt>
                <c:pt idx="107211">
                  <c:v>6.60E+02</c:v>
                </c:pt>
                <c:pt idx="107212">
                  <c:v>6.60E+02</c:v>
                </c:pt>
                <c:pt idx="107213">
                  <c:v>6.60E+02</c:v>
                </c:pt>
                <c:pt idx="107214">
                  <c:v>6.60E+02</c:v>
                </c:pt>
                <c:pt idx="107215">
                  <c:v>6.60E+02</c:v>
                </c:pt>
                <c:pt idx="107216">
                  <c:v>6.60E+02</c:v>
                </c:pt>
                <c:pt idx="107217">
                  <c:v>6.60E+02</c:v>
                </c:pt>
                <c:pt idx="107218">
                  <c:v>6.60E+02</c:v>
                </c:pt>
                <c:pt idx="107219">
                  <c:v>6.60E+02</c:v>
                </c:pt>
                <c:pt idx="107220">
                  <c:v>6.60E+02</c:v>
                </c:pt>
                <c:pt idx="107221">
                  <c:v>6.60E+02</c:v>
                </c:pt>
                <c:pt idx="107222">
                  <c:v>6.60E+02</c:v>
                </c:pt>
                <c:pt idx="107223">
                  <c:v>6.60E+02</c:v>
                </c:pt>
                <c:pt idx="107224">
                  <c:v>6.60E+02</c:v>
                </c:pt>
                <c:pt idx="107225">
                  <c:v>6.60E+02</c:v>
                </c:pt>
                <c:pt idx="107226">
                  <c:v>6.60E+02</c:v>
                </c:pt>
                <c:pt idx="107227">
                  <c:v>6.60E+02</c:v>
                </c:pt>
                <c:pt idx="107228">
                  <c:v>6.60E+02</c:v>
                </c:pt>
                <c:pt idx="107229">
                  <c:v>6.60E+02</c:v>
                </c:pt>
                <c:pt idx="107230">
                  <c:v>6.60E+02</c:v>
                </c:pt>
                <c:pt idx="107231">
                  <c:v>6.60E+02</c:v>
                </c:pt>
                <c:pt idx="107232">
                  <c:v>6.60E+02</c:v>
                </c:pt>
                <c:pt idx="107233">
                  <c:v>6.60E+02</c:v>
                </c:pt>
                <c:pt idx="107234">
                  <c:v>6.60E+02</c:v>
                </c:pt>
                <c:pt idx="107235">
                  <c:v>6.60E+02</c:v>
                </c:pt>
                <c:pt idx="107236">
                  <c:v>6.60E+02</c:v>
                </c:pt>
                <c:pt idx="107237">
                  <c:v>6.60E+02</c:v>
                </c:pt>
                <c:pt idx="107238">
                  <c:v>6.60E+02</c:v>
                </c:pt>
                <c:pt idx="107239">
                  <c:v>6.60E+02</c:v>
                </c:pt>
                <c:pt idx="107240">
                  <c:v>6.60E+02</c:v>
                </c:pt>
                <c:pt idx="107241">
                  <c:v>6.60E+02</c:v>
                </c:pt>
                <c:pt idx="107242">
                  <c:v>6.60E+02</c:v>
                </c:pt>
                <c:pt idx="107243">
                  <c:v>6.60E+02</c:v>
                </c:pt>
                <c:pt idx="107244">
                  <c:v>6.60E+02</c:v>
                </c:pt>
                <c:pt idx="107245">
                  <c:v>6.60E+02</c:v>
                </c:pt>
                <c:pt idx="107246">
                  <c:v>6.60E+02</c:v>
                </c:pt>
                <c:pt idx="107247">
                  <c:v>6.60E+02</c:v>
                </c:pt>
                <c:pt idx="107248">
                  <c:v>6.60E+02</c:v>
                </c:pt>
                <c:pt idx="107249">
                  <c:v>6.60E+02</c:v>
                </c:pt>
                <c:pt idx="107250">
                  <c:v>6.60E+02</c:v>
                </c:pt>
                <c:pt idx="107251">
                  <c:v>6.60E+02</c:v>
                </c:pt>
                <c:pt idx="107252">
                  <c:v>6.60E+02</c:v>
                </c:pt>
                <c:pt idx="107253">
                  <c:v>6.60E+02</c:v>
                </c:pt>
                <c:pt idx="107254">
                  <c:v>6.60E+02</c:v>
                </c:pt>
                <c:pt idx="107255">
                  <c:v>6.60E+02</c:v>
                </c:pt>
                <c:pt idx="107256">
                  <c:v>6.60E+02</c:v>
                </c:pt>
                <c:pt idx="107257">
                  <c:v>6.60E+02</c:v>
                </c:pt>
                <c:pt idx="107258">
                  <c:v>6.60E+02</c:v>
                </c:pt>
                <c:pt idx="107259">
                  <c:v>6.60E+02</c:v>
                </c:pt>
                <c:pt idx="107260">
                  <c:v>6.60E+02</c:v>
                </c:pt>
                <c:pt idx="107261">
                  <c:v>6.60E+02</c:v>
                </c:pt>
                <c:pt idx="107262">
                  <c:v>6.60E+02</c:v>
                </c:pt>
                <c:pt idx="107263">
                  <c:v>6.60E+02</c:v>
                </c:pt>
                <c:pt idx="107264">
                  <c:v>6.60E+02</c:v>
                </c:pt>
                <c:pt idx="107265">
                  <c:v>6.60E+02</c:v>
                </c:pt>
                <c:pt idx="107266">
                  <c:v>6.60E+02</c:v>
                </c:pt>
                <c:pt idx="107267">
                  <c:v>6.60E+02</c:v>
                </c:pt>
                <c:pt idx="107268">
                  <c:v>6.60E+02</c:v>
                </c:pt>
                <c:pt idx="107269">
                  <c:v>6.60E+02</c:v>
                </c:pt>
                <c:pt idx="107270">
                  <c:v>6.60E+02</c:v>
                </c:pt>
                <c:pt idx="107271">
                  <c:v>6.60E+02</c:v>
                </c:pt>
                <c:pt idx="107272">
                  <c:v>6.61E+02</c:v>
                </c:pt>
                <c:pt idx="107273">
                  <c:v>6.67E+02</c:v>
                </c:pt>
                <c:pt idx="107274">
                  <c:v>6.71E+02</c:v>
                </c:pt>
                <c:pt idx="107275">
                  <c:v>6.69E+02</c:v>
                </c:pt>
                <c:pt idx="107276">
                  <c:v>6.70E+02</c:v>
                </c:pt>
                <c:pt idx="107277">
                  <c:v>6.70E+02</c:v>
                </c:pt>
                <c:pt idx="107278">
                  <c:v>6.69E+02</c:v>
                </c:pt>
                <c:pt idx="107279">
                  <c:v>6.70E+02</c:v>
                </c:pt>
                <c:pt idx="107280">
                  <c:v>6.70E+02</c:v>
                </c:pt>
                <c:pt idx="107281">
                  <c:v>6.70E+02</c:v>
                </c:pt>
                <c:pt idx="107282">
                  <c:v>6.70E+02</c:v>
                </c:pt>
                <c:pt idx="107283">
                  <c:v>6.70E+02</c:v>
                </c:pt>
                <c:pt idx="107284">
                  <c:v>6.70E+02</c:v>
                </c:pt>
                <c:pt idx="107285">
                  <c:v>6.70E+02</c:v>
                </c:pt>
                <c:pt idx="107286">
                  <c:v>6.70E+02</c:v>
                </c:pt>
                <c:pt idx="107287">
                  <c:v>6.70E+02</c:v>
                </c:pt>
                <c:pt idx="107288">
                  <c:v>6.70E+02</c:v>
                </c:pt>
                <c:pt idx="107289">
                  <c:v>6.70E+02</c:v>
                </c:pt>
                <c:pt idx="107290">
                  <c:v>6.70E+02</c:v>
                </c:pt>
                <c:pt idx="107291">
                  <c:v>6.70E+02</c:v>
                </c:pt>
                <c:pt idx="107292">
                  <c:v>6.70E+02</c:v>
                </c:pt>
                <c:pt idx="107293">
                  <c:v>6.70E+02</c:v>
                </c:pt>
                <c:pt idx="107294">
                  <c:v>6.70E+02</c:v>
                </c:pt>
                <c:pt idx="107295">
                  <c:v>6.70E+02</c:v>
                </c:pt>
                <c:pt idx="107296">
                  <c:v>6.70E+02</c:v>
                </c:pt>
                <c:pt idx="107297">
                  <c:v>6.70E+02</c:v>
                </c:pt>
                <c:pt idx="107298">
                  <c:v>6.70E+02</c:v>
                </c:pt>
                <c:pt idx="107299">
                  <c:v>6.70E+02</c:v>
                </c:pt>
                <c:pt idx="107300">
                  <c:v>6.70E+02</c:v>
                </c:pt>
                <c:pt idx="107301">
                  <c:v>6.70E+02</c:v>
                </c:pt>
                <c:pt idx="107302">
                  <c:v>6.70E+02</c:v>
                </c:pt>
                <c:pt idx="107303">
                  <c:v>6.70E+02</c:v>
                </c:pt>
                <c:pt idx="107304">
                  <c:v>6.70E+02</c:v>
                </c:pt>
                <c:pt idx="107305">
                  <c:v>6.70E+02</c:v>
                </c:pt>
                <c:pt idx="107306">
                  <c:v>6.70E+02</c:v>
                </c:pt>
                <c:pt idx="107307">
                  <c:v>6.70E+02</c:v>
                </c:pt>
                <c:pt idx="107308">
                  <c:v>6.70E+02</c:v>
                </c:pt>
                <c:pt idx="107309">
                  <c:v>6.70E+02</c:v>
                </c:pt>
                <c:pt idx="107310">
                  <c:v>6.70E+02</c:v>
                </c:pt>
                <c:pt idx="107311">
                  <c:v>6.70E+02</c:v>
                </c:pt>
                <c:pt idx="107312">
                  <c:v>6.70E+02</c:v>
                </c:pt>
                <c:pt idx="107313">
                  <c:v>6.70E+02</c:v>
                </c:pt>
                <c:pt idx="107314">
                  <c:v>6.70E+02</c:v>
                </c:pt>
                <c:pt idx="107315">
                  <c:v>6.70E+02</c:v>
                </c:pt>
                <c:pt idx="107316">
                  <c:v>6.70E+02</c:v>
                </c:pt>
                <c:pt idx="107317">
                  <c:v>6.70E+02</c:v>
                </c:pt>
                <c:pt idx="107318">
                  <c:v>6.70E+02</c:v>
                </c:pt>
                <c:pt idx="107319">
                  <c:v>6.70E+02</c:v>
                </c:pt>
                <c:pt idx="107320">
                  <c:v>6.70E+02</c:v>
                </c:pt>
                <c:pt idx="107321">
                  <c:v>6.70E+02</c:v>
                </c:pt>
                <c:pt idx="107322">
                  <c:v>6.70E+02</c:v>
                </c:pt>
                <c:pt idx="107323">
                  <c:v>6.70E+02</c:v>
                </c:pt>
                <c:pt idx="107324">
                  <c:v>6.70E+02</c:v>
                </c:pt>
                <c:pt idx="107325">
                  <c:v>6.70E+02</c:v>
                </c:pt>
                <c:pt idx="107326">
                  <c:v>6.70E+02</c:v>
                </c:pt>
                <c:pt idx="107327">
                  <c:v>6.70E+02</c:v>
                </c:pt>
                <c:pt idx="107328">
                  <c:v>6.70E+02</c:v>
                </c:pt>
                <c:pt idx="107329">
                  <c:v>6.70E+02</c:v>
                </c:pt>
                <c:pt idx="107330">
                  <c:v>6.70E+02</c:v>
                </c:pt>
                <c:pt idx="107331">
                  <c:v>6.70E+02</c:v>
                </c:pt>
                <c:pt idx="107332">
                  <c:v>6.70E+02</c:v>
                </c:pt>
                <c:pt idx="107333">
                  <c:v>6.70E+02</c:v>
                </c:pt>
                <c:pt idx="107334">
                  <c:v>6.70E+02</c:v>
                </c:pt>
                <c:pt idx="107335">
                  <c:v>6.70E+02</c:v>
                </c:pt>
                <c:pt idx="107336">
                  <c:v>6.70E+02</c:v>
                </c:pt>
                <c:pt idx="107337">
                  <c:v>6.70E+02</c:v>
                </c:pt>
                <c:pt idx="107338">
                  <c:v>6.70E+02</c:v>
                </c:pt>
                <c:pt idx="107339">
                  <c:v>6.70E+02</c:v>
                </c:pt>
                <c:pt idx="107340">
                  <c:v>6.70E+02</c:v>
                </c:pt>
                <c:pt idx="107341">
                  <c:v>6.70E+02</c:v>
                </c:pt>
                <c:pt idx="107342">
                  <c:v>6.70E+02</c:v>
                </c:pt>
                <c:pt idx="107343">
                  <c:v>6.70E+02</c:v>
                </c:pt>
                <c:pt idx="107344">
                  <c:v>6.70E+02</c:v>
                </c:pt>
                <c:pt idx="107345">
                  <c:v>6.70E+02</c:v>
                </c:pt>
                <c:pt idx="107346">
                  <c:v>6.70E+02</c:v>
                </c:pt>
                <c:pt idx="107347">
                  <c:v>6.70E+02</c:v>
                </c:pt>
                <c:pt idx="107348">
                  <c:v>6.70E+02</c:v>
                </c:pt>
                <c:pt idx="107349">
                  <c:v>6.70E+02</c:v>
                </c:pt>
                <c:pt idx="107350">
                  <c:v>6.70E+02</c:v>
                </c:pt>
                <c:pt idx="107351">
                  <c:v>6.70E+02</c:v>
                </c:pt>
                <c:pt idx="107352">
                  <c:v>6.70E+02</c:v>
                </c:pt>
                <c:pt idx="107353">
                  <c:v>6.70E+02</c:v>
                </c:pt>
                <c:pt idx="107354">
                  <c:v>6.70E+02</c:v>
                </c:pt>
                <c:pt idx="107355">
                  <c:v>6.70E+02</c:v>
                </c:pt>
                <c:pt idx="107356">
                  <c:v>6.70E+02</c:v>
                </c:pt>
                <c:pt idx="107357">
                  <c:v>6.70E+02</c:v>
                </c:pt>
                <c:pt idx="107358">
                  <c:v>6.70E+02</c:v>
                </c:pt>
                <c:pt idx="107359">
                  <c:v>6.70E+02</c:v>
                </c:pt>
                <c:pt idx="107360">
                  <c:v>6.70E+02</c:v>
                </c:pt>
                <c:pt idx="107361">
                  <c:v>6.70E+02</c:v>
                </c:pt>
                <c:pt idx="107362">
                  <c:v>6.70E+02</c:v>
                </c:pt>
                <c:pt idx="107363">
                  <c:v>6.70E+02</c:v>
                </c:pt>
                <c:pt idx="107364">
                  <c:v>6.70E+02</c:v>
                </c:pt>
                <c:pt idx="107365">
                  <c:v>6.70E+02</c:v>
                </c:pt>
                <c:pt idx="107366">
                  <c:v>6.70E+02</c:v>
                </c:pt>
                <c:pt idx="107367">
                  <c:v>6.70E+02</c:v>
                </c:pt>
                <c:pt idx="107368">
                  <c:v>6.70E+02</c:v>
                </c:pt>
                <c:pt idx="107369">
                  <c:v>6.70E+02</c:v>
                </c:pt>
                <c:pt idx="107370">
                  <c:v>6.70E+02</c:v>
                </c:pt>
                <c:pt idx="107371">
                  <c:v>6.70E+02</c:v>
                </c:pt>
                <c:pt idx="107372">
                  <c:v>6.70E+02</c:v>
                </c:pt>
                <c:pt idx="107373">
                  <c:v>6.70E+02</c:v>
                </c:pt>
                <c:pt idx="107374">
                  <c:v>6.70E+02</c:v>
                </c:pt>
                <c:pt idx="107375">
                  <c:v>6.70E+02</c:v>
                </c:pt>
                <c:pt idx="107376">
                  <c:v>6.70E+02</c:v>
                </c:pt>
                <c:pt idx="107377">
                  <c:v>6.70E+02</c:v>
                </c:pt>
                <c:pt idx="107378">
                  <c:v>6.70E+02</c:v>
                </c:pt>
                <c:pt idx="107379">
                  <c:v>6.70E+02</c:v>
                </c:pt>
                <c:pt idx="107380">
                  <c:v>6.70E+02</c:v>
                </c:pt>
                <c:pt idx="107381">
                  <c:v>6.70E+02</c:v>
                </c:pt>
                <c:pt idx="107382">
                  <c:v>6.70E+02</c:v>
                </c:pt>
                <c:pt idx="107383">
                  <c:v>6.70E+02</c:v>
                </c:pt>
                <c:pt idx="107384">
                  <c:v>6.70E+02</c:v>
                </c:pt>
                <c:pt idx="107385">
                  <c:v>6.70E+02</c:v>
                </c:pt>
                <c:pt idx="107386">
                  <c:v>6.70E+02</c:v>
                </c:pt>
                <c:pt idx="107387">
                  <c:v>6.70E+02</c:v>
                </c:pt>
                <c:pt idx="107388">
                  <c:v>6.70E+02</c:v>
                </c:pt>
                <c:pt idx="107389">
                  <c:v>6.70E+02</c:v>
                </c:pt>
                <c:pt idx="107390">
                  <c:v>6.70E+02</c:v>
                </c:pt>
                <c:pt idx="107391">
                  <c:v>6.70E+02</c:v>
                </c:pt>
                <c:pt idx="107392">
                  <c:v>6.70E+02</c:v>
                </c:pt>
                <c:pt idx="107393">
                  <c:v>6.70E+02</c:v>
                </c:pt>
                <c:pt idx="107394">
                  <c:v>6.70E+02</c:v>
                </c:pt>
                <c:pt idx="107395">
                  <c:v>6.70E+02</c:v>
                </c:pt>
                <c:pt idx="107396">
                  <c:v>6.70E+02</c:v>
                </c:pt>
                <c:pt idx="107397">
                  <c:v>6.70E+02</c:v>
                </c:pt>
                <c:pt idx="107398">
                  <c:v>6.70E+02</c:v>
                </c:pt>
                <c:pt idx="107399">
                  <c:v>6.70E+02</c:v>
                </c:pt>
                <c:pt idx="107400">
                  <c:v>6.70E+02</c:v>
                </c:pt>
                <c:pt idx="107401">
                  <c:v>6.70E+02</c:v>
                </c:pt>
                <c:pt idx="107402">
                  <c:v>6.70E+02</c:v>
                </c:pt>
                <c:pt idx="107403">
                  <c:v>6.70E+02</c:v>
                </c:pt>
                <c:pt idx="107404">
                  <c:v>6.70E+02</c:v>
                </c:pt>
                <c:pt idx="107405">
                  <c:v>6.70E+02</c:v>
                </c:pt>
                <c:pt idx="107406">
                  <c:v>6.70E+02</c:v>
                </c:pt>
                <c:pt idx="107407">
                  <c:v>6.70E+02</c:v>
                </c:pt>
                <c:pt idx="107408">
                  <c:v>6.70E+02</c:v>
                </c:pt>
                <c:pt idx="107409">
                  <c:v>6.70E+02</c:v>
                </c:pt>
                <c:pt idx="107410">
                  <c:v>6.70E+02</c:v>
                </c:pt>
                <c:pt idx="107411">
                  <c:v>6.70E+02</c:v>
                </c:pt>
                <c:pt idx="107412">
                  <c:v>6.70E+02</c:v>
                </c:pt>
                <c:pt idx="107413">
                  <c:v>6.70E+02</c:v>
                </c:pt>
                <c:pt idx="107414">
                  <c:v>6.70E+02</c:v>
                </c:pt>
                <c:pt idx="107415">
                  <c:v>6.70E+02</c:v>
                </c:pt>
                <c:pt idx="107416">
                  <c:v>6.70E+02</c:v>
                </c:pt>
                <c:pt idx="107417">
                  <c:v>6.70E+02</c:v>
                </c:pt>
                <c:pt idx="107418">
                  <c:v>6.70E+02</c:v>
                </c:pt>
                <c:pt idx="107419">
                  <c:v>6.70E+02</c:v>
                </c:pt>
                <c:pt idx="107420">
                  <c:v>6.70E+02</c:v>
                </c:pt>
                <c:pt idx="107421">
                  <c:v>6.70E+02</c:v>
                </c:pt>
                <c:pt idx="107422">
                  <c:v>6.70E+02</c:v>
                </c:pt>
                <c:pt idx="107423">
                  <c:v>6.70E+02</c:v>
                </c:pt>
                <c:pt idx="107424">
                  <c:v>6.70E+02</c:v>
                </c:pt>
                <c:pt idx="107425">
                  <c:v>6.70E+02</c:v>
                </c:pt>
                <c:pt idx="107426">
                  <c:v>6.70E+02</c:v>
                </c:pt>
                <c:pt idx="107427">
                  <c:v>6.70E+02</c:v>
                </c:pt>
                <c:pt idx="107428">
                  <c:v>6.70E+02</c:v>
                </c:pt>
                <c:pt idx="107429">
                  <c:v>6.70E+02</c:v>
                </c:pt>
                <c:pt idx="107430">
                  <c:v>6.70E+02</c:v>
                </c:pt>
                <c:pt idx="107431">
                  <c:v>6.70E+02</c:v>
                </c:pt>
                <c:pt idx="107432">
                  <c:v>6.70E+02</c:v>
                </c:pt>
                <c:pt idx="107433">
                  <c:v>6.70E+02</c:v>
                </c:pt>
                <c:pt idx="107434">
                  <c:v>6.70E+02</c:v>
                </c:pt>
                <c:pt idx="107435">
                  <c:v>6.70E+02</c:v>
                </c:pt>
                <c:pt idx="107436">
                  <c:v>6.70E+02</c:v>
                </c:pt>
                <c:pt idx="107437">
                  <c:v>6.70E+02</c:v>
                </c:pt>
                <c:pt idx="107438">
                  <c:v>6.70E+02</c:v>
                </c:pt>
                <c:pt idx="107439">
                  <c:v>6.70E+02</c:v>
                </c:pt>
                <c:pt idx="107440">
                  <c:v>6.70E+02</c:v>
                </c:pt>
                <c:pt idx="107441">
                  <c:v>6.70E+02</c:v>
                </c:pt>
                <c:pt idx="107442">
                  <c:v>6.70E+02</c:v>
                </c:pt>
                <c:pt idx="107443">
                  <c:v>6.70E+02</c:v>
                </c:pt>
                <c:pt idx="107444">
                  <c:v>6.70E+02</c:v>
                </c:pt>
                <c:pt idx="107445">
                  <c:v>6.70E+02</c:v>
                </c:pt>
                <c:pt idx="107446">
                  <c:v>6.70E+02</c:v>
                </c:pt>
                <c:pt idx="107447">
                  <c:v>6.70E+02</c:v>
                </c:pt>
                <c:pt idx="107448">
                  <c:v>6.70E+02</c:v>
                </c:pt>
                <c:pt idx="107449">
                  <c:v>6.70E+02</c:v>
                </c:pt>
                <c:pt idx="107450">
                  <c:v>6.70E+02</c:v>
                </c:pt>
                <c:pt idx="107451">
                  <c:v>6.70E+02</c:v>
                </c:pt>
                <c:pt idx="107452">
                  <c:v>6.70E+02</c:v>
                </c:pt>
                <c:pt idx="107453">
                  <c:v>6.70E+02</c:v>
                </c:pt>
                <c:pt idx="107454">
                  <c:v>6.70E+02</c:v>
                </c:pt>
                <c:pt idx="107455">
                  <c:v>6.70E+02</c:v>
                </c:pt>
                <c:pt idx="107456">
                  <c:v>6.70E+02</c:v>
                </c:pt>
                <c:pt idx="107457">
                  <c:v>6.70E+02</c:v>
                </c:pt>
                <c:pt idx="107458">
                  <c:v>6.70E+02</c:v>
                </c:pt>
                <c:pt idx="107459">
                  <c:v>6.70E+02</c:v>
                </c:pt>
                <c:pt idx="107460">
                  <c:v>6.70E+02</c:v>
                </c:pt>
                <c:pt idx="107461">
                  <c:v>6.70E+02</c:v>
                </c:pt>
                <c:pt idx="107462">
                  <c:v>6.70E+02</c:v>
                </c:pt>
                <c:pt idx="107463">
                  <c:v>6.70E+02</c:v>
                </c:pt>
                <c:pt idx="107464">
                  <c:v>6.70E+02</c:v>
                </c:pt>
                <c:pt idx="107465">
                  <c:v>6.70E+02</c:v>
                </c:pt>
                <c:pt idx="107466">
                  <c:v>6.70E+02</c:v>
                </c:pt>
                <c:pt idx="107467">
                  <c:v>6.70E+02</c:v>
                </c:pt>
                <c:pt idx="107468">
                  <c:v>6.70E+02</c:v>
                </c:pt>
                <c:pt idx="107469">
                  <c:v>6.70E+02</c:v>
                </c:pt>
                <c:pt idx="107470">
                  <c:v>6.70E+02</c:v>
                </c:pt>
                <c:pt idx="107471">
                  <c:v>6.70E+02</c:v>
                </c:pt>
                <c:pt idx="107472">
                  <c:v>6.70E+02</c:v>
                </c:pt>
                <c:pt idx="107473">
                  <c:v>6.70E+02</c:v>
                </c:pt>
                <c:pt idx="107474">
                  <c:v>6.70E+02</c:v>
                </c:pt>
                <c:pt idx="107475">
                  <c:v>6.70E+02</c:v>
                </c:pt>
                <c:pt idx="107476">
                  <c:v>6.70E+02</c:v>
                </c:pt>
                <c:pt idx="107477">
                  <c:v>6.70E+02</c:v>
                </c:pt>
                <c:pt idx="107478">
                  <c:v>6.70E+02</c:v>
                </c:pt>
                <c:pt idx="107479">
                  <c:v>6.70E+02</c:v>
                </c:pt>
                <c:pt idx="107480">
                  <c:v>6.70E+02</c:v>
                </c:pt>
                <c:pt idx="107481">
                  <c:v>6.70E+02</c:v>
                </c:pt>
                <c:pt idx="107482">
                  <c:v>6.70E+02</c:v>
                </c:pt>
                <c:pt idx="107483">
                  <c:v>6.70E+02</c:v>
                </c:pt>
                <c:pt idx="107484">
                  <c:v>6.70E+02</c:v>
                </c:pt>
                <c:pt idx="107485">
                  <c:v>6.70E+02</c:v>
                </c:pt>
                <c:pt idx="107486">
                  <c:v>6.70E+02</c:v>
                </c:pt>
                <c:pt idx="107487">
                  <c:v>6.70E+02</c:v>
                </c:pt>
                <c:pt idx="107488">
                  <c:v>6.70E+02</c:v>
                </c:pt>
                <c:pt idx="107489">
                  <c:v>6.70E+02</c:v>
                </c:pt>
                <c:pt idx="107490">
                  <c:v>6.70E+02</c:v>
                </c:pt>
                <c:pt idx="107491">
                  <c:v>6.70E+02</c:v>
                </c:pt>
                <c:pt idx="107492">
                  <c:v>6.70E+02</c:v>
                </c:pt>
                <c:pt idx="107493">
                  <c:v>6.70E+02</c:v>
                </c:pt>
                <c:pt idx="107494">
                  <c:v>6.70E+02</c:v>
                </c:pt>
                <c:pt idx="107495">
                  <c:v>6.70E+02</c:v>
                </c:pt>
                <c:pt idx="107496">
                  <c:v>6.70E+02</c:v>
                </c:pt>
                <c:pt idx="107497">
                  <c:v>6.70E+02</c:v>
                </c:pt>
                <c:pt idx="107498">
                  <c:v>6.70E+02</c:v>
                </c:pt>
                <c:pt idx="107499">
                  <c:v>6.70E+02</c:v>
                </c:pt>
                <c:pt idx="107500">
                  <c:v>6.70E+02</c:v>
                </c:pt>
                <c:pt idx="107501">
                  <c:v>6.70E+02</c:v>
                </c:pt>
                <c:pt idx="107502">
                  <c:v>6.70E+02</c:v>
                </c:pt>
                <c:pt idx="107503">
                  <c:v>6.70E+02</c:v>
                </c:pt>
                <c:pt idx="107504">
                  <c:v>6.70E+02</c:v>
                </c:pt>
                <c:pt idx="107505">
                  <c:v>6.70E+02</c:v>
                </c:pt>
                <c:pt idx="107506">
                  <c:v>6.70E+02</c:v>
                </c:pt>
                <c:pt idx="107507">
                  <c:v>6.70E+02</c:v>
                </c:pt>
                <c:pt idx="107508">
                  <c:v>6.70E+02</c:v>
                </c:pt>
                <c:pt idx="107509">
                  <c:v>6.70E+02</c:v>
                </c:pt>
                <c:pt idx="107510">
                  <c:v>6.70E+02</c:v>
                </c:pt>
                <c:pt idx="107511">
                  <c:v>6.70E+02</c:v>
                </c:pt>
                <c:pt idx="107512">
                  <c:v>6.70E+02</c:v>
                </c:pt>
                <c:pt idx="107513">
                  <c:v>6.70E+02</c:v>
                </c:pt>
                <c:pt idx="107514">
                  <c:v>6.70E+02</c:v>
                </c:pt>
                <c:pt idx="107515">
                  <c:v>6.70E+02</c:v>
                </c:pt>
                <c:pt idx="107516">
                  <c:v>6.70E+02</c:v>
                </c:pt>
                <c:pt idx="107517">
                  <c:v>6.70E+02</c:v>
                </c:pt>
                <c:pt idx="107518">
                  <c:v>6.70E+02</c:v>
                </c:pt>
                <c:pt idx="107519">
                  <c:v>6.70E+02</c:v>
                </c:pt>
                <c:pt idx="107520">
                  <c:v>6.70E+02</c:v>
                </c:pt>
                <c:pt idx="107521">
                  <c:v>6.70E+02</c:v>
                </c:pt>
                <c:pt idx="107522">
                  <c:v>6.70E+02</c:v>
                </c:pt>
                <c:pt idx="107523">
                  <c:v>6.70E+02</c:v>
                </c:pt>
                <c:pt idx="107524">
                  <c:v>6.70E+02</c:v>
                </c:pt>
                <c:pt idx="107525">
                  <c:v>6.70E+02</c:v>
                </c:pt>
                <c:pt idx="107526">
                  <c:v>6.70E+02</c:v>
                </c:pt>
                <c:pt idx="107527">
                  <c:v>6.70E+02</c:v>
                </c:pt>
                <c:pt idx="107528">
                  <c:v>6.70E+02</c:v>
                </c:pt>
                <c:pt idx="107529">
                  <c:v>6.70E+02</c:v>
                </c:pt>
                <c:pt idx="107530">
                  <c:v>6.70E+02</c:v>
                </c:pt>
                <c:pt idx="107531">
                  <c:v>6.70E+02</c:v>
                </c:pt>
                <c:pt idx="107532">
                  <c:v>6.70E+02</c:v>
                </c:pt>
                <c:pt idx="107533">
                  <c:v>6.70E+02</c:v>
                </c:pt>
                <c:pt idx="107534">
                  <c:v>6.70E+02</c:v>
                </c:pt>
                <c:pt idx="107535">
                  <c:v>6.70E+02</c:v>
                </c:pt>
                <c:pt idx="107536">
                  <c:v>6.70E+02</c:v>
                </c:pt>
                <c:pt idx="107537">
                  <c:v>6.70E+02</c:v>
                </c:pt>
                <c:pt idx="107538">
                  <c:v>6.70E+02</c:v>
                </c:pt>
                <c:pt idx="107539">
                  <c:v>6.70E+02</c:v>
                </c:pt>
                <c:pt idx="107540">
                  <c:v>6.70E+02</c:v>
                </c:pt>
                <c:pt idx="107541">
                  <c:v>6.70E+02</c:v>
                </c:pt>
                <c:pt idx="107542">
                  <c:v>6.70E+02</c:v>
                </c:pt>
                <c:pt idx="107543">
                  <c:v>6.70E+02</c:v>
                </c:pt>
                <c:pt idx="107544">
                  <c:v>6.70E+02</c:v>
                </c:pt>
                <c:pt idx="107545">
                  <c:v>6.70E+02</c:v>
                </c:pt>
                <c:pt idx="107546">
                  <c:v>6.70E+02</c:v>
                </c:pt>
                <c:pt idx="107547">
                  <c:v>6.70E+02</c:v>
                </c:pt>
                <c:pt idx="107548">
                  <c:v>6.70E+02</c:v>
                </c:pt>
                <c:pt idx="107549">
                  <c:v>6.70E+02</c:v>
                </c:pt>
                <c:pt idx="107550">
                  <c:v>6.70E+02</c:v>
                </c:pt>
                <c:pt idx="107551">
                  <c:v>6.70E+02</c:v>
                </c:pt>
                <c:pt idx="107552">
                  <c:v>6.70E+02</c:v>
                </c:pt>
                <c:pt idx="107553">
                  <c:v>6.70E+02</c:v>
                </c:pt>
                <c:pt idx="107554">
                  <c:v>6.70E+02</c:v>
                </c:pt>
                <c:pt idx="107555">
                  <c:v>6.70E+02</c:v>
                </c:pt>
                <c:pt idx="107556">
                  <c:v>6.70E+02</c:v>
                </c:pt>
                <c:pt idx="107557">
                  <c:v>6.70E+02</c:v>
                </c:pt>
                <c:pt idx="107558">
                  <c:v>6.70E+02</c:v>
                </c:pt>
                <c:pt idx="107559">
                  <c:v>6.70E+02</c:v>
                </c:pt>
                <c:pt idx="107560">
                  <c:v>6.70E+02</c:v>
                </c:pt>
                <c:pt idx="107561">
                  <c:v>6.70E+02</c:v>
                </c:pt>
                <c:pt idx="107562">
                  <c:v>6.70E+02</c:v>
                </c:pt>
                <c:pt idx="107563">
                  <c:v>6.70E+02</c:v>
                </c:pt>
                <c:pt idx="107564">
                  <c:v>6.70E+02</c:v>
                </c:pt>
                <c:pt idx="107565">
                  <c:v>6.70E+02</c:v>
                </c:pt>
                <c:pt idx="107566">
                  <c:v>6.70E+02</c:v>
                </c:pt>
                <c:pt idx="107567">
                  <c:v>6.70E+02</c:v>
                </c:pt>
                <c:pt idx="107568">
                  <c:v>6.70E+02</c:v>
                </c:pt>
                <c:pt idx="107569">
                  <c:v>6.70E+02</c:v>
                </c:pt>
                <c:pt idx="107570">
                  <c:v>6.70E+02</c:v>
                </c:pt>
                <c:pt idx="107571">
                  <c:v>6.70E+02</c:v>
                </c:pt>
                <c:pt idx="107572">
                  <c:v>6.70E+02</c:v>
                </c:pt>
                <c:pt idx="107573">
                  <c:v>6.70E+02</c:v>
                </c:pt>
                <c:pt idx="107574">
                  <c:v>6.70E+02</c:v>
                </c:pt>
                <c:pt idx="107575">
                  <c:v>6.70E+02</c:v>
                </c:pt>
                <c:pt idx="107576">
                  <c:v>6.70E+02</c:v>
                </c:pt>
                <c:pt idx="107577">
                  <c:v>6.70E+02</c:v>
                </c:pt>
                <c:pt idx="107578">
                  <c:v>6.70E+02</c:v>
                </c:pt>
                <c:pt idx="107579">
                  <c:v>6.70E+02</c:v>
                </c:pt>
                <c:pt idx="107580">
                  <c:v>6.70E+02</c:v>
                </c:pt>
                <c:pt idx="107581">
                  <c:v>6.70E+02</c:v>
                </c:pt>
                <c:pt idx="107582">
                  <c:v>6.70E+02</c:v>
                </c:pt>
                <c:pt idx="107583">
                  <c:v>6.70E+02</c:v>
                </c:pt>
                <c:pt idx="107584">
                  <c:v>6.70E+02</c:v>
                </c:pt>
                <c:pt idx="107585">
                  <c:v>6.70E+02</c:v>
                </c:pt>
                <c:pt idx="107586">
                  <c:v>6.70E+02</c:v>
                </c:pt>
                <c:pt idx="107587">
                  <c:v>6.70E+02</c:v>
                </c:pt>
                <c:pt idx="107588">
                  <c:v>6.70E+02</c:v>
                </c:pt>
                <c:pt idx="107589">
                  <c:v>6.70E+02</c:v>
                </c:pt>
                <c:pt idx="107590">
                  <c:v>6.70E+02</c:v>
                </c:pt>
                <c:pt idx="107591">
                  <c:v>6.70E+02</c:v>
                </c:pt>
                <c:pt idx="107592">
                  <c:v>6.70E+02</c:v>
                </c:pt>
                <c:pt idx="107593">
                  <c:v>6.70E+02</c:v>
                </c:pt>
                <c:pt idx="107594">
                  <c:v>6.70E+02</c:v>
                </c:pt>
                <c:pt idx="107595">
                  <c:v>6.70E+02</c:v>
                </c:pt>
                <c:pt idx="107596">
                  <c:v>6.70E+02</c:v>
                </c:pt>
                <c:pt idx="107597">
                  <c:v>6.70E+02</c:v>
                </c:pt>
                <c:pt idx="107598">
                  <c:v>6.70E+02</c:v>
                </c:pt>
                <c:pt idx="107599">
                  <c:v>6.70E+02</c:v>
                </c:pt>
                <c:pt idx="107600">
                  <c:v>6.70E+02</c:v>
                </c:pt>
                <c:pt idx="107601">
                  <c:v>6.70E+02</c:v>
                </c:pt>
                <c:pt idx="107602">
                  <c:v>6.70E+02</c:v>
                </c:pt>
                <c:pt idx="107603">
                  <c:v>6.70E+02</c:v>
                </c:pt>
                <c:pt idx="107604">
                  <c:v>6.70E+02</c:v>
                </c:pt>
                <c:pt idx="107605">
                  <c:v>6.70E+02</c:v>
                </c:pt>
                <c:pt idx="107606">
                  <c:v>6.70E+02</c:v>
                </c:pt>
                <c:pt idx="107607">
                  <c:v>6.70E+02</c:v>
                </c:pt>
                <c:pt idx="107608">
                  <c:v>6.70E+02</c:v>
                </c:pt>
                <c:pt idx="107609">
                  <c:v>6.70E+02</c:v>
                </c:pt>
                <c:pt idx="107610">
                  <c:v>6.70E+02</c:v>
                </c:pt>
                <c:pt idx="107611">
                  <c:v>6.70E+02</c:v>
                </c:pt>
                <c:pt idx="107612">
                  <c:v>6.70E+02</c:v>
                </c:pt>
                <c:pt idx="107613">
                  <c:v>6.70E+02</c:v>
                </c:pt>
                <c:pt idx="107614">
                  <c:v>6.70E+02</c:v>
                </c:pt>
                <c:pt idx="107615">
                  <c:v>6.70E+02</c:v>
                </c:pt>
                <c:pt idx="107616">
                  <c:v>6.70E+02</c:v>
                </c:pt>
                <c:pt idx="107617">
                  <c:v>6.70E+02</c:v>
                </c:pt>
                <c:pt idx="107618">
                  <c:v>6.70E+02</c:v>
                </c:pt>
                <c:pt idx="107619">
                  <c:v>6.70E+02</c:v>
                </c:pt>
                <c:pt idx="107620">
                  <c:v>6.70E+02</c:v>
                </c:pt>
                <c:pt idx="107621">
                  <c:v>6.70E+02</c:v>
                </c:pt>
                <c:pt idx="107622">
                  <c:v>6.70E+02</c:v>
                </c:pt>
                <c:pt idx="107623">
                  <c:v>6.70E+02</c:v>
                </c:pt>
                <c:pt idx="107624">
                  <c:v>6.70E+02</c:v>
                </c:pt>
                <c:pt idx="107625">
                  <c:v>6.70E+02</c:v>
                </c:pt>
                <c:pt idx="107626">
                  <c:v>6.70E+02</c:v>
                </c:pt>
                <c:pt idx="107627">
                  <c:v>6.70E+02</c:v>
                </c:pt>
                <c:pt idx="107628">
                  <c:v>6.70E+02</c:v>
                </c:pt>
                <c:pt idx="107629">
                  <c:v>6.70E+02</c:v>
                </c:pt>
                <c:pt idx="107630">
                  <c:v>6.70E+02</c:v>
                </c:pt>
                <c:pt idx="107631">
                  <c:v>6.70E+02</c:v>
                </c:pt>
                <c:pt idx="107632">
                  <c:v>6.70E+02</c:v>
                </c:pt>
                <c:pt idx="107633">
                  <c:v>6.70E+02</c:v>
                </c:pt>
                <c:pt idx="107634">
                  <c:v>6.70E+02</c:v>
                </c:pt>
                <c:pt idx="107635">
                  <c:v>6.70E+02</c:v>
                </c:pt>
                <c:pt idx="107636">
                  <c:v>6.70E+02</c:v>
                </c:pt>
                <c:pt idx="107637">
                  <c:v>6.70E+02</c:v>
                </c:pt>
                <c:pt idx="107638">
                  <c:v>6.70E+02</c:v>
                </c:pt>
                <c:pt idx="107639">
                  <c:v>6.70E+02</c:v>
                </c:pt>
                <c:pt idx="107640">
                  <c:v>6.70E+02</c:v>
                </c:pt>
                <c:pt idx="107641">
                  <c:v>6.70E+02</c:v>
                </c:pt>
                <c:pt idx="107642">
                  <c:v>6.70E+02</c:v>
                </c:pt>
                <c:pt idx="107643">
                  <c:v>6.70E+02</c:v>
                </c:pt>
                <c:pt idx="107644">
                  <c:v>6.70E+02</c:v>
                </c:pt>
                <c:pt idx="107645">
                  <c:v>6.70E+02</c:v>
                </c:pt>
                <c:pt idx="107646">
                  <c:v>6.70E+02</c:v>
                </c:pt>
                <c:pt idx="107647">
                  <c:v>6.70E+02</c:v>
                </c:pt>
                <c:pt idx="107648">
                  <c:v>6.70E+02</c:v>
                </c:pt>
                <c:pt idx="107649">
                  <c:v>6.70E+02</c:v>
                </c:pt>
                <c:pt idx="107650">
                  <c:v>6.70E+02</c:v>
                </c:pt>
                <c:pt idx="107651">
                  <c:v>6.70E+02</c:v>
                </c:pt>
                <c:pt idx="107652">
                  <c:v>6.70E+02</c:v>
                </c:pt>
                <c:pt idx="107653">
                  <c:v>6.70E+02</c:v>
                </c:pt>
                <c:pt idx="107654">
                  <c:v>6.70E+02</c:v>
                </c:pt>
                <c:pt idx="107655">
                  <c:v>6.70E+02</c:v>
                </c:pt>
                <c:pt idx="107656">
                  <c:v>6.70E+02</c:v>
                </c:pt>
                <c:pt idx="107657">
                  <c:v>6.70E+02</c:v>
                </c:pt>
                <c:pt idx="107658">
                  <c:v>6.70E+02</c:v>
                </c:pt>
                <c:pt idx="107659">
                  <c:v>6.70E+02</c:v>
                </c:pt>
                <c:pt idx="107660">
                  <c:v>6.70E+02</c:v>
                </c:pt>
                <c:pt idx="107661">
                  <c:v>6.70E+02</c:v>
                </c:pt>
                <c:pt idx="107662">
                  <c:v>6.70E+02</c:v>
                </c:pt>
                <c:pt idx="107663">
                  <c:v>6.70E+02</c:v>
                </c:pt>
                <c:pt idx="107664">
                  <c:v>6.70E+02</c:v>
                </c:pt>
                <c:pt idx="107665">
                  <c:v>6.70E+02</c:v>
                </c:pt>
                <c:pt idx="107666">
                  <c:v>6.70E+02</c:v>
                </c:pt>
                <c:pt idx="107667">
                  <c:v>6.70E+02</c:v>
                </c:pt>
                <c:pt idx="107668">
                  <c:v>6.70E+02</c:v>
                </c:pt>
                <c:pt idx="107669">
                  <c:v>6.70E+02</c:v>
                </c:pt>
                <c:pt idx="107670">
                  <c:v>6.70E+02</c:v>
                </c:pt>
                <c:pt idx="107671">
                  <c:v>6.70E+02</c:v>
                </c:pt>
                <c:pt idx="107672">
                  <c:v>6.70E+02</c:v>
                </c:pt>
                <c:pt idx="107673">
                  <c:v>6.70E+02</c:v>
                </c:pt>
                <c:pt idx="107674">
                  <c:v>6.70E+02</c:v>
                </c:pt>
                <c:pt idx="107675">
                  <c:v>6.70E+02</c:v>
                </c:pt>
                <c:pt idx="107676">
                  <c:v>6.70E+02</c:v>
                </c:pt>
                <c:pt idx="107677">
                  <c:v>6.70E+02</c:v>
                </c:pt>
                <c:pt idx="107678">
                  <c:v>6.70E+02</c:v>
                </c:pt>
                <c:pt idx="107679">
                  <c:v>6.70E+02</c:v>
                </c:pt>
                <c:pt idx="107680">
                  <c:v>6.70E+02</c:v>
                </c:pt>
                <c:pt idx="107681">
                  <c:v>6.70E+02</c:v>
                </c:pt>
                <c:pt idx="107682">
                  <c:v>6.70E+02</c:v>
                </c:pt>
                <c:pt idx="107683">
                  <c:v>6.70E+02</c:v>
                </c:pt>
                <c:pt idx="107684">
                  <c:v>6.70E+02</c:v>
                </c:pt>
                <c:pt idx="107685">
                  <c:v>6.70E+02</c:v>
                </c:pt>
                <c:pt idx="107686">
                  <c:v>6.70E+02</c:v>
                </c:pt>
                <c:pt idx="107687">
                  <c:v>6.70E+02</c:v>
                </c:pt>
                <c:pt idx="107688">
                  <c:v>6.70E+02</c:v>
                </c:pt>
                <c:pt idx="107689">
                  <c:v>6.70E+02</c:v>
                </c:pt>
                <c:pt idx="107690">
                  <c:v>6.70E+02</c:v>
                </c:pt>
                <c:pt idx="107691">
                  <c:v>6.70E+02</c:v>
                </c:pt>
                <c:pt idx="107692">
                  <c:v>6.70E+02</c:v>
                </c:pt>
                <c:pt idx="107693">
                  <c:v>6.70E+02</c:v>
                </c:pt>
                <c:pt idx="107694">
                  <c:v>6.70E+02</c:v>
                </c:pt>
                <c:pt idx="107695">
                  <c:v>6.70E+02</c:v>
                </c:pt>
                <c:pt idx="107696">
                  <c:v>6.70E+02</c:v>
                </c:pt>
                <c:pt idx="107697">
                  <c:v>6.70E+02</c:v>
                </c:pt>
                <c:pt idx="107698">
                  <c:v>6.70E+02</c:v>
                </c:pt>
                <c:pt idx="107699">
                  <c:v>6.70E+02</c:v>
                </c:pt>
                <c:pt idx="107700">
                  <c:v>6.70E+02</c:v>
                </c:pt>
                <c:pt idx="107701">
                  <c:v>6.70E+02</c:v>
                </c:pt>
                <c:pt idx="107702">
                  <c:v>6.70E+02</c:v>
                </c:pt>
                <c:pt idx="107703">
                  <c:v>6.70E+02</c:v>
                </c:pt>
                <c:pt idx="107704">
                  <c:v>6.70E+02</c:v>
                </c:pt>
                <c:pt idx="107705">
                  <c:v>6.70E+02</c:v>
                </c:pt>
                <c:pt idx="107706">
                  <c:v>6.70E+02</c:v>
                </c:pt>
                <c:pt idx="107707">
                  <c:v>6.70E+02</c:v>
                </c:pt>
                <c:pt idx="107708">
                  <c:v>6.70E+02</c:v>
                </c:pt>
                <c:pt idx="107709">
                  <c:v>6.70E+02</c:v>
                </c:pt>
                <c:pt idx="107710">
                  <c:v>6.70E+02</c:v>
                </c:pt>
                <c:pt idx="107711">
                  <c:v>6.70E+02</c:v>
                </c:pt>
                <c:pt idx="107712">
                  <c:v>6.70E+02</c:v>
                </c:pt>
                <c:pt idx="107713">
                  <c:v>6.70E+02</c:v>
                </c:pt>
                <c:pt idx="107714">
                  <c:v>6.70E+02</c:v>
                </c:pt>
                <c:pt idx="107715">
                  <c:v>6.70E+02</c:v>
                </c:pt>
                <c:pt idx="107716">
                  <c:v>6.70E+02</c:v>
                </c:pt>
                <c:pt idx="107717">
                  <c:v>6.70E+02</c:v>
                </c:pt>
                <c:pt idx="107718">
                  <c:v>6.70E+02</c:v>
                </c:pt>
                <c:pt idx="107719">
                  <c:v>6.70E+02</c:v>
                </c:pt>
                <c:pt idx="107720">
                  <c:v>6.70E+02</c:v>
                </c:pt>
                <c:pt idx="107721">
                  <c:v>6.70E+02</c:v>
                </c:pt>
                <c:pt idx="107722">
                  <c:v>6.70E+02</c:v>
                </c:pt>
                <c:pt idx="107723">
                  <c:v>6.70E+02</c:v>
                </c:pt>
                <c:pt idx="107724">
                  <c:v>6.70E+02</c:v>
                </c:pt>
                <c:pt idx="107725">
                  <c:v>6.70E+02</c:v>
                </c:pt>
                <c:pt idx="107726">
                  <c:v>6.70E+02</c:v>
                </c:pt>
                <c:pt idx="107727">
                  <c:v>6.70E+02</c:v>
                </c:pt>
                <c:pt idx="107728">
                  <c:v>6.70E+02</c:v>
                </c:pt>
                <c:pt idx="107729">
                  <c:v>6.70E+02</c:v>
                </c:pt>
                <c:pt idx="107730">
                  <c:v>6.70E+02</c:v>
                </c:pt>
                <c:pt idx="107731">
                  <c:v>6.70E+02</c:v>
                </c:pt>
                <c:pt idx="107732">
                  <c:v>6.70E+02</c:v>
                </c:pt>
                <c:pt idx="107733">
                  <c:v>6.70E+02</c:v>
                </c:pt>
                <c:pt idx="107734">
                  <c:v>6.70E+02</c:v>
                </c:pt>
                <c:pt idx="107735">
                  <c:v>6.70E+02</c:v>
                </c:pt>
                <c:pt idx="107736">
                  <c:v>6.70E+02</c:v>
                </c:pt>
                <c:pt idx="107737">
                  <c:v>6.70E+02</c:v>
                </c:pt>
                <c:pt idx="107738">
                  <c:v>6.70E+02</c:v>
                </c:pt>
                <c:pt idx="107739">
                  <c:v>6.70E+02</c:v>
                </c:pt>
                <c:pt idx="107740">
                  <c:v>6.70E+02</c:v>
                </c:pt>
                <c:pt idx="107741">
                  <c:v>6.70E+02</c:v>
                </c:pt>
                <c:pt idx="107742">
                  <c:v>6.70E+02</c:v>
                </c:pt>
                <c:pt idx="107743">
                  <c:v>6.70E+02</c:v>
                </c:pt>
                <c:pt idx="107744">
                  <c:v>6.70E+02</c:v>
                </c:pt>
                <c:pt idx="107745">
                  <c:v>6.70E+02</c:v>
                </c:pt>
                <c:pt idx="107746">
                  <c:v>6.70E+02</c:v>
                </c:pt>
                <c:pt idx="107747">
                  <c:v>6.70E+02</c:v>
                </c:pt>
                <c:pt idx="107748">
                  <c:v>6.70E+02</c:v>
                </c:pt>
                <c:pt idx="107749">
                  <c:v>6.70E+02</c:v>
                </c:pt>
                <c:pt idx="107750">
                  <c:v>6.70E+02</c:v>
                </c:pt>
                <c:pt idx="107751">
                  <c:v>6.70E+02</c:v>
                </c:pt>
                <c:pt idx="107752">
                  <c:v>6.70E+02</c:v>
                </c:pt>
                <c:pt idx="107753">
                  <c:v>6.70E+02</c:v>
                </c:pt>
                <c:pt idx="107754">
                  <c:v>6.70E+02</c:v>
                </c:pt>
                <c:pt idx="107755">
                  <c:v>6.70E+02</c:v>
                </c:pt>
                <c:pt idx="107756">
                  <c:v>6.70E+02</c:v>
                </c:pt>
                <c:pt idx="107757">
                  <c:v>6.70E+02</c:v>
                </c:pt>
                <c:pt idx="107758">
                  <c:v>6.70E+02</c:v>
                </c:pt>
                <c:pt idx="107759">
                  <c:v>6.70E+02</c:v>
                </c:pt>
                <c:pt idx="107760">
                  <c:v>6.70E+02</c:v>
                </c:pt>
                <c:pt idx="107761">
                  <c:v>6.70E+02</c:v>
                </c:pt>
                <c:pt idx="107762">
                  <c:v>6.70E+02</c:v>
                </c:pt>
                <c:pt idx="107763">
                  <c:v>6.70E+02</c:v>
                </c:pt>
                <c:pt idx="107764">
                  <c:v>6.70E+02</c:v>
                </c:pt>
                <c:pt idx="107765">
                  <c:v>6.70E+02</c:v>
                </c:pt>
                <c:pt idx="107766">
                  <c:v>6.70E+02</c:v>
                </c:pt>
                <c:pt idx="107767">
                  <c:v>6.70E+02</c:v>
                </c:pt>
                <c:pt idx="107768">
                  <c:v>6.70E+02</c:v>
                </c:pt>
                <c:pt idx="107769">
                  <c:v>6.70E+02</c:v>
                </c:pt>
                <c:pt idx="107770">
                  <c:v>6.70E+02</c:v>
                </c:pt>
                <c:pt idx="107771">
                  <c:v>6.70E+02</c:v>
                </c:pt>
                <c:pt idx="107772">
                  <c:v>6.70E+02</c:v>
                </c:pt>
                <c:pt idx="107773">
                  <c:v>6.70E+02</c:v>
                </c:pt>
                <c:pt idx="107774">
                  <c:v>6.70E+02</c:v>
                </c:pt>
                <c:pt idx="107775">
                  <c:v>6.70E+02</c:v>
                </c:pt>
                <c:pt idx="107776">
                  <c:v>6.70E+02</c:v>
                </c:pt>
                <c:pt idx="107777">
                  <c:v>6.70E+02</c:v>
                </c:pt>
                <c:pt idx="107778">
                  <c:v>6.70E+02</c:v>
                </c:pt>
                <c:pt idx="107779">
                  <c:v>6.70E+02</c:v>
                </c:pt>
                <c:pt idx="107780">
                  <c:v>6.70E+02</c:v>
                </c:pt>
                <c:pt idx="107781">
                  <c:v>6.70E+02</c:v>
                </c:pt>
                <c:pt idx="107782">
                  <c:v>6.70E+02</c:v>
                </c:pt>
                <c:pt idx="107783">
                  <c:v>6.70E+02</c:v>
                </c:pt>
                <c:pt idx="107784">
                  <c:v>6.70E+02</c:v>
                </c:pt>
                <c:pt idx="107785">
                  <c:v>6.70E+02</c:v>
                </c:pt>
                <c:pt idx="107786">
                  <c:v>6.70E+02</c:v>
                </c:pt>
                <c:pt idx="107787">
                  <c:v>6.70E+02</c:v>
                </c:pt>
                <c:pt idx="107788">
                  <c:v>6.70E+02</c:v>
                </c:pt>
                <c:pt idx="107789">
                  <c:v>6.70E+02</c:v>
                </c:pt>
                <c:pt idx="107790">
                  <c:v>6.70E+02</c:v>
                </c:pt>
                <c:pt idx="107791">
                  <c:v>6.70E+02</c:v>
                </c:pt>
                <c:pt idx="107792">
                  <c:v>6.70E+02</c:v>
                </c:pt>
                <c:pt idx="107793">
                  <c:v>6.70E+02</c:v>
                </c:pt>
                <c:pt idx="107794">
                  <c:v>6.70E+02</c:v>
                </c:pt>
                <c:pt idx="107795">
                  <c:v>6.70E+02</c:v>
                </c:pt>
                <c:pt idx="107796">
                  <c:v>6.70E+02</c:v>
                </c:pt>
                <c:pt idx="107797">
                  <c:v>6.70E+02</c:v>
                </c:pt>
                <c:pt idx="107798">
                  <c:v>6.70E+02</c:v>
                </c:pt>
                <c:pt idx="107799">
                  <c:v>6.70E+02</c:v>
                </c:pt>
                <c:pt idx="107800">
                  <c:v>6.70E+02</c:v>
                </c:pt>
                <c:pt idx="107801">
                  <c:v>6.70E+02</c:v>
                </c:pt>
                <c:pt idx="107802">
                  <c:v>6.70E+02</c:v>
                </c:pt>
                <c:pt idx="107803">
                  <c:v>6.70E+02</c:v>
                </c:pt>
                <c:pt idx="107804">
                  <c:v>6.70E+02</c:v>
                </c:pt>
                <c:pt idx="107805">
                  <c:v>6.70E+02</c:v>
                </c:pt>
                <c:pt idx="107806">
                  <c:v>6.70E+02</c:v>
                </c:pt>
                <c:pt idx="107807">
                  <c:v>6.70E+02</c:v>
                </c:pt>
                <c:pt idx="107808">
                  <c:v>6.70E+02</c:v>
                </c:pt>
                <c:pt idx="107809">
                  <c:v>6.70E+02</c:v>
                </c:pt>
                <c:pt idx="107810">
                  <c:v>6.70E+02</c:v>
                </c:pt>
                <c:pt idx="107811">
                  <c:v>6.70E+02</c:v>
                </c:pt>
                <c:pt idx="107812">
                  <c:v>6.70E+02</c:v>
                </c:pt>
                <c:pt idx="107813">
                  <c:v>6.70E+02</c:v>
                </c:pt>
                <c:pt idx="107814">
                  <c:v>6.70E+02</c:v>
                </c:pt>
                <c:pt idx="107815">
                  <c:v>6.70E+02</c:v>
                </c:pt>
                <c:pt idx="107816">
                  <c:v>6.70E+02</c:v>
                </c:pt>
                <c:pt idx="107817">
                  <c:v>6.70E+02</c:v>
                </c:pt>
                <c:pt idx="107818">
                  <c:v>6.70E+02</c:v>
                </c:pt>
                <c:pt idx="107819">
                  <c:v>6.70E+02</c:v>
                </c:pt>
                <c:pt idx="107820">
                  <c:v>6.70E+02</c:v>
                </c:pt>
                <c:pt idx="107821">
                  <c:v>6.70E+02</c:v>
                </c:pt>
                <c:pt idx="107822">
                  <c:v>6.70E+02</c:v>
                </c:pt>
                <c:pt idx="107823">
                  <c:v>6.70E+02</c:v>
                </c:pt>
                <c:pt idx="107824">
                  <c:v>6.70E+02</c:v>
                </c:pt>
                <c:pt idx="107825">
                  <c:v>6.70E+02</c:v>
                </c:pt>
                <c:pt idx="107826">
                  <c:v>6.70E+02</c:v>
                </c:pt>
                <c:pt idx="107827">
                  <c:v>6.70E+02</c:v>
                </c:pt>
                <c:pt idx="107828">
                  <c:v>6.70E+02</c:v>
                </c:pt>
                <c:pt idx="107829">
                  <c:v>6.70E+02</c:v>
                </c:pt>
                <c:pt idx="107830">
                  <c:v>6.70E+02</c:v>
                </c:pt>
                <c:pt idx="107831">
                  <c:v>6.70E+02</c:v>
                </c:pt>
                <c:pt idx="107832">
                  <c:v>6.70E+02</c:v>
                </c:pt>
                <c:pt idx="107833">
                  <c:v>6.70E+02</c:v>
                </c:pt>
                <c:pt idx="107834">
                  <c:v>6.70E+02</c:v>
                </c:pt>
                <c:pt idx="107835">
                  <c:v>6.70E+02</c:v>
                </c:pt>
                <c:pt idx="107836">
                  <c:v>6.70E+02</c:v>
                </c:pt>
                <c:pt idx="107837">
                  <c:v>6.70E+02</c:v>
                </c:pt>
                <c:pt idx="107838">
                  <c:v>6.70E+02</c:v>
                </c:pt>
                <c:pt idx="107839">
                  <c:v>6.70E+02</c:v>
                </c:pt>
                <c:pt idx="107840">
                  <c:v>6.70E+02</c:v>
                </c:pt>
                <c:pt idx="107841">
                  <c:v>6.70E+02</c:v>
                </c:pt>
                <c:pt idx="107842">
                  <c:v>6.70E+02</c:v>
                </c:pt>
                <c:pt idx="107843">
                  <c:v>6.70E+02</c:v>
                </c:pt>
                <c:pt idx="107844">
                  <c:v>6.70E+02</c:v>
                </c:pt>
                <c:pt idx="107845">
                  <c:v>6.70E+02</c:v>
                </c:pt>
                <c:pt idx="107846">
                  <c:v>6.70E+02</c:v>
                </c:pt>
                <c:pt idx="107847">
                  <c:v>6.70E+02</c:v>
                </c:pt>
                <c:pt idx="107848">
                  <c:v>6.70E+02</c:v>
                </c:pt>
                <c:pt idx="107849">
                  <c:v>6.70E+02</c:v>
                </c:pt>
                <c:pt idx="107850">
                  <c:v>6.70E+02</c:v>
                </c:pt>
                <c:pt idx="107851">
                  <c:v>6.70E+02</c:v>
                </c:pt>
                <c:pt idx="107852">
                  <c:v>6.70E+02</c:v>
                </c:pt>
                <c:pt idx="107853">
                  <c:v>6.70E+02</c:v>
                </c:pt>
                <c:pt idx="107854">
                  <c:v>6.70E+02</c:v>
                </c:pt>
                <c:pt idx="107855">
                  <c:v>6.70E+02</c:v>
                </c:pt>
                <c:pt idx="107856">
                  <c:v>6.70E+02</c:v>
                </c:pt>
                <c:pt idx="107857">
                  <c:v>6.70E+02</c:v>
                </c:pt>
                <c:pt idx="107858">
                  <c:v>6.70E+02</c:v>
                </c:pt>
                <c:pt idx="107859">
                  <c:v>6.70E+02</c:v>
                </c:pt>
                <c:pt idx="107860">
                  <c:v>6.70E+02</c:v>
                </c:pt>
                <c:pt idx="107861">
                  <c:v>6.70E+02</c:v>
                </c:pt>
                <c:pt idx="107862">
                  <c:v>6.70E+02</c:v>
                </c:pt>
                <c:pt idx="107863">
                  <c:v>6.70E+02</c:v>
                </c:pt>
                <c:pt idx="107864">
                  <c:v>6.70E+02</c:v>
                </c:pt>
                <c:pt idx="107865">
                  <c:v>6.70E+02</c:v>
                </c:pt>
                <c:pt idx="107866">
                  <c:v>6.70E+02</c:v>
                </c:pt>
                <c:pt idx="107867">
                  <c:v>6.70E+02</c:v>
                </c:pt>
                <c:pt idx="107868">
                  <c:v>6.70E+02</c:v>
                </c:pt>
                <c:pt idx="107869">
                  <c:v>6.70E+02</c:v>
                </c:pt>
                <c:pt idx="107870">
                  <c:v>6.70E+02</c:v>
                </c:pt>
                <c:pt idx="107871">
                  <c:v>6.70E+02</c:v>
                </c:pt>
                <c:pt idx="107872">
                  <c:v>6.70E+02</c:v>
                </c:pt>
                <c:pt idx="107873">
                  <c:v>6.70E+02</c:v>
                </c:pt>
                <c:pt idx="107874">
                  <c:v>6.70E+02</c:v>
                </c:pt>
                <c:pt idx="107875">
                  <c:v>6.70E+02</c:v>
                </c:pt>
                <c:pt idx="107876">
                  <c:v>6.70E+02</c:v>
                </c:pt>
                <c:pt idx="107877">
                  <c:v>6.70E+02</c:v>
                </c:pt>
                <c:pt idx="107878">
                  <c:v>6.70E+02</c:v>
                </c:pt>
                <c:pt idx="107879">
                  <c:v>6.70E+02</c:v>
                </c:pt>
                <c:pt idx="107880">
                  <c:v>6.70E+02</c:v>
                </c:pt>
                <c:pt idx="107881">
                  <c:v>6.70E+02</c:v>
                </c:pt>
                <c:pt idx="107882">
                  <c:v>6.70E+02</c:v>
                </c:pt>
                <c:pt idx="107883">
                  <c:v>6.70E+02</c:v>
                </c:pt>
                <c:pt idx="107884">
                  <c:v>6.70E+02</c:v>
                </c:pt>
                <c:pt idx="107885">
                  <c:v>6.70E+02</c:v>
                </c:pt>
                <c:pt idx="107886">
                  <c:v>6.70E+02</c:v>
                </c:pt>
                <c:pt idx="107887">
                  <c:v>6.70E+02</c:v>
                </c:pt>
                <c:pt idx="107888">
                  <c:v>6.70E+02</c:v>
                </c:pt>
                <c:pt idx="107889">
                  <c:v>6.70E+02</c:v>
                </c:pt>
                <c:pt idx="107890">
                  <c:v>6.70E+02</c:v>
                </c:pt>
                <c:pt idx="107891">
                  <c:v>6.70E+02</c:v>
                </c:pt>
                <c:pt idx="107892">
                  <c:v>6.70E+02</c:v>
                </c:pt>
                <c:pt idx="107893">
                  <c:v>6.70E+02</c:v>
                </c:pt>
                <c:pt idx="107894">
                  <c:v>6.70E+02</c:v>
                </c:pt>
                <c:pt idx="107895">
                  <c:v>6.70E+02</c:v>
                </c:pt>
                <c:pt idx="107896">
                  <c:v>6.70E+02</c:v>
                </c:pt>
                <c:pt idx="107897">
                  <c:v>6.70E+02</c:v>
                </c:pt>
                <c:pt idx="107898">
                  <c:v>6.70E+02</c:v>
                </c:pt>
                <c:pt idx="107899">
                  <c:v>6.70E+02</c:v>
                </c:pt>
                <c:pt idx="107900">
                  <c:v>6.70E+02</c:v>
                </c:pt>
                <c:pt idx="107901">
                  <c:v>6.70E+02</c:v>
                </c:pt>
                <c:pt idx="107902">
                  <c:v>6.70E+02</c:v>
                </c:pt>
                <c:pt idx="107903">
                  <c:v>6.70E+02</c:v>
                </c:pt>
                <c:pt idx="107904">
                  <c:v>6.70E+02</c:v>
                </c:pt>
                <c:pt idx="107905">
                  <c:v>6.70E+02</c:v>
                </c:pt>
                <c:pt idx="107906">
                  <c:v>6.70E+02</c:v>
                </c:pt>
                <c:pt idx="107907">
                  <c:v>6.70E+02</c:v>
                </c:pt>
                <c:pt idx="107908">
                  <c:v>6.70E+02</c:v>
                </c:pt>
                <c:pt idx="107909">
                  <c:v>6.70E+02</c:v>
                </c:pt>
                <c:pt idx="107910">
                  <c:v>6.70E+02</c:v>
                </c:pt>
                <c:pt idx="107911">
                  <c:v>6.70E+02</c:v>
                </c:pt>
                <c:pt idx="107912">
                  <c:v>6.70E+02</c:v>
                </c:pt>
                <c:pt idx="107913">
                  <c:v>6.70E+02</c:v>
                </c:pt>
                <c:pt idx="107914">
                  <c:v>6.70E+02</c:v>
                </c:pt>
                <c:pt idx="107915">
                  <c:v>6.70E+02</c:v>
                </c:pt>
                <c:pt idx="107916">
                  <c:v>6.70E+02</c:v>
                </c:pt>
                <c:pt idx="107917">
                  <c:v>6.70E+02</c:v>
                </c:pt>
                <c:pt idx="107918">
                  <c:v>6.70E+02</c:v>
                </c:pt>
                <c:pt idx="107919">
                  <c:v>6.70E+02</c:v>
                </c:pt>
                <c:pt idx="107920">
                  <c:v>6.70E+02</c:v>
                </c:pt>
                <c:pt idx="107921">
                  <c:v>6.70E+02</c:v>
                </c:pt>
                <c:pt idx="107922">
                  <c:v>6.70E+02</c:v>
                </c:pt>
                <c:pt idx="107923">
                  <c:v>6.70E+02</c:v>
                </c:pt>
                <c:pt idx="107924">
                  <c:v>6.70E+02</c:v>
                </c:pt>
                <c:pt idx="107925">
                  <c:v>6.70E+02</c:v>
                </c:pt>
                <c:pt idx="107926">
                  <c:v>6.70E+02</c:v>
                </c:pt>
                <c:pt idx="107927">
                  <c:v>6.70E+02</c:v>
                </c:pt>
                <c:pt idx="107928">
                  <c:v>6.70E+02</c:v>
                </c:pt>
                <c:pt idx="107929">
                  <c:v>6.70E+02</c:v>
                </c:pt>
                <c:pt idx="107930">
                  <c:v>6.70E+02</c:v>
                </c:pt>
                <c:pt idx="107931">
                  <c:v>6.70E+02</c:v>
                </c:pt>
                <c:pt idx="107932">
                  <c:v>6.70E+02</c:v>
                </c:pt>
                <c:pt idx="107933">
                  <c:v>6.70E+02</c:v>
                </c:pt>
                <c:pt idx="107934">
                  <c:v>6.70E+02</c:v>
                </c:pt>
                <c:pt idx="107935">
                  <c:v>6.70E+02</c:v>
                </c:pt>
                <c:pt idx="107936">
                  <c:v>6.70E+02</c:v>
                </c:pt>
                <c:pt idx="107937">
                  <c:v>6.70E+02</c:v>
                </c:pt>
                <c:pt idx="107938">
                  <c:v>6.70E+02</c:v>
                </c:pt>
                <c:pt idx="107939">
                  <c:v>6.70E+02</c:v>
                </c:pt>
                <c:pt idx="107940">
                  <c:v>6.70E+02</c:v>
                </c:pt>
                <c:pt idx="107941">
                  <c:v>6.70E+02</c:v>
                </c:pt>
                <c:pt idx="107942">
                  <c:v>6.70E+02</c:v>
                </c:pt>
                <c:pt idx="107943">
                  <c:v>6.70E+02</c:v>
                </c:pt>
                <c:pt idx="107944">
                  <c:v>6.70E+02</c:v>
                </c:pt>
                <c:pt idx="107945">
                  <c:v>6.70E+02</c:v>
                </c:pt>
                <c:pt idx="107946">
                  <c:v>6.70E+02</c:v>
                </c:pt>
                <c:pt idx="107947">
                  <c:v>6.70E+02</c:v>
                </c:pt>
                <c:pt idx="107948">
                  <c:v>6.70E+02</c:v>
                </c:pt>
                <c:pt idx="107949">
                  <c:v>6.70E+02</c:v>
                </c:pt>
                <c:pt idx="107950">
                  <c:v>6.70E+02</c:v>
                </c:pt>
                <c:pt idx="107951">
                  <c:v>6.70E+02</c:v>
                </c:pt>
                <c:pt idx="107952">
                  <c:v>6.70E+02</c:v>
                </c:pt>
                <c:pt idx="107953">
                  <c:v>6.70E+02</c:v>
                </c:pt>
                <c:pt idx="107954">
                  <c:v>6.70E+02</c:v>
                </c:pt>
                <c:pt idx="107955">
                  <c:v>6.70E+02</c:v>
                </c:pt>
                <c:pt idx="107956">
                  <c:v>6.70E+02</c:v>
                </c:pt>
                <c:pt idx="107957">
                  <c:v>6.70E+02</c:v>
                </c:pt>
                <c:pt idx="107958">
                  <c:v>6.70E+02</c:v>
                </c:pt>
                <c:pt idx="107959">
                  <c:v>6.70E+02</c:v>
                </c:pt>
                <c:pt idx="107960">
                  <c:v>6.70E+02</c:v>
                </c:pt>
                <c:pt idx="107961">
                  <c:v>6.70E+02</c:v>
                </c:pt>
                <c:pt idx="107962">
                  <c:v>6.70E+02</c:v>
                </c:pt>
                <c:pt idx="107963">
                  <c:v>6.70E+02</c:v>
                </c:pt>
                <c:pt idx="107964">
                  <c:v>6.70E+02</c:v>
                </c:pt>
                <c:pt idx="107965">
                  <c:v>6.70E+02</c:v>
                </c:pt>
                <c:pt idx="107966">
                  <c:v>6.70E+02</c:v>
                </c:pt>
                <c:pt idx="107967">
                  <c:v>6.70E+02</c:v>
                </c:pt>
                <c:pt idx="107968">
                  <c:v>6.70E+02</c:v>
                </c:pt>
                <c:pt idx="107969">
                  <c:v>6.70E+02</c:v>
                </c:pt>
                <c:pt idx="107970">
                  <c:v>6.70E+02</c:v>
                </c:pt>
                <c:pt idx="107971">
                  <c:v>6.70E+02</c:v>
                </c:pt>
                <c:pt idx="107972">
                  <c:v>6.70E+02</c:v>
                </c:pt>
                <c:pt idx="107973">
                  <c:v>6.70E+02</c:v>
                </c:pt>
                <c:pt idx="107974">
                  <c:v>6.70E+02</c:v>
                </c:pt>
                <c:pt idx="107975">
                  <c:v>6.70E+02</c:v>
                </c:pt>
                <c:pt idx="107976">
                  <c:v>6.70E+02</c:v>
                </c:pt>
                <c:pt idx="107977">
                  <c:v>6.70E+02</c:v>
                </c:pt>
                <c:pt idx="107978">
                  <c:v>6.70E+02</c:v>
                </c:pt>
                <c:pt idx="107979">
                  <c:v>6.70E+02</c:v>
                </c:pt>
                <c:pt idx="107980">
                  <c:v>6.70E+02</c:v>
                </c:pt>
                <c:pt idx="107981">
                  <c:v>6.70E+02</c:v>
                </c:pt>
                <c:pt idx="107982">
                  <c:v>6.70E+02</c:v>
                </c:pt>
                <c:pt idx="107983">
                  <c:v>6.70E+02</c:v>
                </c:pt>
                <c:pt idx="107984">
                  <c:v>6.70E+02</c:v>
                </c:pt>
                <c:pt idx="107985">
                  <c:v>6.70E+02</c:v>
                </c:pt>
                <c:pt idx="107986">
                  <c:v>6.70E+02</c:v>
                </c:pt>
                <c:pt idx="107987">
                  <c:v>6.70E+02</c:v>
                </c:pt>
                <c:pt idx="107988">
                  <c:v>6.70E+02</c:v>
                </c:pt>
                <c:pt idx="107989">
                  <c:v>6.70E+02</c:v>
                </c:pt>
                <c:pt idx="107990">
                  <c:v>6.70E+02</c:v>
                </c:pt>
                <c:pt idx="107991">
                  <c:v>6.70E+02</c:v>
                </c:pt>
                <c:pt idx="107992">
                  <c:v>6.70E+02</c:v>
                </c:pt>
                <c:pt idx="107993">
                  <c:v>6.70E+02</c:v>
                </c:pt>
                <c:pt idx="107994">
                  <c:v>6.70E+02</c:v>
                </c:pt>
                <c:pt idx="107995">
                  <c:v>6.70E+02</c:v>
                </c:pt>
                <c:pt idx="107996">
                  <c:v>6.70E+02</c:v>
                </c:pt>
                <c:pt idx="107997">
                  <c:v>6.70E+02</c:v>
                </c:pt>
                <c:pt idx="107998">
                  <c:v>6.70E+02</c:v>
                </c:pt>
                <c:pt idx="107999">
                  <c:v>6.70E+02</c:v>
                </c:pt>
                <c:pt idx="108000">
                  <c:v>6.70E+02</c:v>
                </c:pt>
                <c:pt idx="108001">
                  <c:v>6.70E+02</c:v>
                </c:pt>
                <c:pt idx="108002">
                  <c:v>6.70E+02</c:v>
                </c:pt>
                <c:pt idx="108003">
                  <c:v>6.70E+02</c:v>
                </c:pt>
                <c:pt idx="108004">
                  <c:v>6.70E+02</c:v>
                </c:pt>
                <c:pt idx="108005">
                  <c:v>6.70E+02</c:v>
                </c:pt>
                <c:pt idx="108006">
                  <c:v>6.70E+02</c:v>
                </c:pt>
                <c:pt idx="108007">
                  <c:v>6.70E+02</c:v>
                </c:pt>
                <c:pt idx="108008">
                  <c:v>6.70E+02</c:v>
                </c:pt>
                <c:pt idx="108009">
                  <c:v>6.70E+02</c:v>
                </c:pt>
                <c:pt idx="108010">
                  <c:v>6.70E+02</c:v>
                </c:pt>
                <c:pt idx="108011">
                  <c:v>6.70E+02</c:v>
                </c:pt>
                <c:pt idx="108012">
                  <c:v>6.70E+02</c:v>
                </c:pt>
                <c:pt idx="108013">
                  <c:v>6.70E+02</c:v>
                </c:pt>
                <c:pt idx="108014">
                  <c:v>6.70E+02</c:v>
                </c:pt>
                <c:pt idx="108015">
                  <c:v>6.70E+02</c:v>
                </c:pt>
                <c:pt idx="108016">
                  <c:v>6.69E+02</c:v>
                </c:pt>
                <c:pt idx="108017">
                  <c:v>6.66E+02</c:v>
                </c:pt>
                <c:pt idx="108018">
                  <c:v>6.63E+02</c:v>
                </c:pt>
                <c:pt idx="108019">
                  <c:v>6.67E+02</c:v>
                </c:pt>
                <c:pt idx="108020">
                  <c:v>6.66E+02</c:v>
                </c:pt>
                <c:pt idx="108021">
                  <c:v>6.64E+02</c:v>
                </c:pt>
                <c:pt idx="108022">
                  <c:v>6.67E+02</c:v>
                </c:pt>
                <c:pt idx="108023">
                  <c:v>6.66E+02</c:v>
                </c:pt>
                <c:pt idx="108024">
                  <c:v>6.67E+02</c:v>
                </c:pt>
                <c:pt idx="108025">
                  <c:v>6.67E+02</c:v>
                </c:pt>
                <c:pt idx="108026">
                  <c:v>6.68E+02</c:v>
                </c:pt>
                <c:pt idx="108027">
                  <c:v>6.68E+02</c:v>
                </c:pt>
                <c:pt idx="108028">
                  <c:v>6.68E+02</c:v>
                </c:pt>
                <c:pt idx="108029">
                  <c:v>6.69E+02</c:v>
                </c:pt>
                <c:pt idx="108030">
                  <c:v>6.69E+02</c:v>
                </c:pt>
                <c:pt idx="108031">
                  <c:v>6.69E+02</c:v>
                </c:pt>
                <c:pt idx="108032">
                  <c:v>6.69E+02</c:v>
                </c:pt>
                <c:pt idx="108033">
                  <c:v>6.69E+02</c:v>
                </c:pt>
                <c:pt idx="108034">
                  <c:v>6.69E+02</c:v>
                </c:pt>
                <c:pt idx="108035">
                  <c:v>6.69E+02</c:v>
                </c:pt>
                <c:pt idx="108036">
                  <c:v>6.69E+02</c:v>
                </c:pt>
                <c:pt idx="108037">
                  <c:v>6.69E+02</c:v>
                </c:pt>
                <c:pt idx="108038">
                  <c:v>6.69E+02</c:v>
                </c:pt>
                <c:pt idx="108039">
                  <c:v>6.69E+02</c:v>
                </c:pt>
                <c:pt idx="108040">
                  <c:v>6.69E+02</c:v>
                </c:pt>
                <c:pt idx="108041">
                  <c:v>6.68E+02</c:v>
                </c:pt>
                <c:pt idx="108042">
                  <c:v>6.63E+02</c:v>
                </c:pt>
                <c:pt idx="108043">
                  <c:v>6.54E+02</c:v>
                </c:pt>
                <c:pt idx="108044">
                  <c:v>6.46E+02</c:v>
                </c:pt>
                <c:pt idx="108045">
                  <c:v>6.39E+02</c:v>
                </c:pt>
                <c:pt idx="108046">
                  <c:v>6.30E+02</c:v>
                </c:pt>
                <c:pt idx="108047">
                  <c:v>6.23E+02</c:v>
                </c:pt>
                <c:pt idx="108048">
                  <c:v>6.14E+02</c:v>
                </c:pt>
                <c:pt idx="108049">
                  <c:v>6.06E+02</c:v>
                </c:pt>
                <c:pt idx="108050">
                  <c:v>5.98E+02</c:v>
                </c:pt>
                <c:pt idx="108051">
                  <c:v>5.90E+02</c:v>
                </c:pt>
                <c:pt idx="108052">
                  <c:v>5.83E+02</c:v>
                </c:pt>
                <c:pt idx="108053">
                  <c:v>5.75E+02</c:v>
                </c:pt>
                <c:pt idx="108054">
                  <c:v>5.67E+02</c:v>
                </c:pt>
                <c:pt idx="108055">
                  <c:v>5.58E+02</c:v>
                </c:pt>
                <c:pt idx="108056">
                  <c:v>5.51E+02</c:v>
                </c:pt>
                <c:pt idx="108057">
                  <c:v>5.43E+02</c:v>
                </c:pt>
                <c:pt idx="108058">
                  <c:v>5.35E+02</c:v>
                </c:pt>
                <c:pt idx="108059">
                  <c:v>5.27E+02</c:v>
                </c:pt>
                <c:pt idx="108060">
                  <c:v>5.19E+02</c:v>
                </c:pt>
                <c:pt idx="108061">
                  <c:v>5.11E+02</c:v>
                </c:pt>
                <c:pt idx="108062">
                  <c:v>5.03E+02</c:v>
                </c:pt>
                <c:pt idx="108063">
                  <c:v>4.95E+02</c:v>
                </c:pt>
                <c:pt idx="108064">
                  <c:v>4.87E+02</c:v>
                </c:pt>
                <c:pt idx="108065">
                  <c:v>4.79E+02</c:v>
                </c:pt>
                <c:pt idx="108066">
                  <c:v>4.71E+02</c:v>
                </c:pt>
                <c:pt idx="108067">
                  <c:v>4.63E+02</c:v>
                </c:pt>
                <c:pt idx="108068">
                  <c:v>4.55E+02</c:v>
                </c:pt>
                <c:pt idx="108069">
                  <c:v>4.47E+02</c:v>
                </c:pt>
                <c:pt idx="108070">
                  <c:v>4.39E+02</c:v>
                </c:pt>
                <c:pt idx="108071">
                  <c:v>4.31E+02</c:v>
                </c:pt>
                <c:pt idx="108072">
                  <c:v>4.23E+02</c:v>
                </c:pt>
                <c:pt idx="108073">
                  <c:v>4.15E+02</c:v>
                </c:pt>
                <c:pt idx="108074">
                  <c:v>4.07E+02</c:v>
                </c:pt>
                <c:pt idx="108075">
                  <c:v>3.99E+02</c:v>
                </c:pt>
                <c:pt idx="108076">
                  <c:v>3.91E+02</c:v>
                </c:pt>
                <c:pt idx="108077">
                  <c:v>3.83E+02</c:v>
                </c:pt>
                <c:pt idx="108078">
                  <c:v>3.75E+02</c:v>
                </c:pt>
                <c:pt idx="108079">
                  <c:v>3.67E+02</c:v>
                </c:pt>
                <c:pt idx="108080">
                  <c:v>3.59E+02</c:v>
                </c:pt>
                <c:pt idx="108081">
                  <c:v>3.51E+02</c:v>
                </c:pt>
                <c:pt idx="108082">
                  <c:v>3.43E+02</c:v>
                </c:pt>
                <c:pt idx="108083">
                  <c:v>3.35E+02</c:v>
                </c:pt>
                <c:pt idx="108084">
                  <c:v>3.27E+02</c:v>
                </c:pt>
                <c:pt idx="108085">
                  <c:v>3.19E+02</c:v>
                </c:pt>
                <c:pt idx="108086">
                  <c:v>3.10E+02</c:v>
                </c:pt>
                <c:pt idx="108087">
                  <c:v>3.02E+02</c:v>
                </c:pt>
                <c:pt idx="108088">
                  <c:v>2.94E+02</c:v>
                </c:pt>
                <c:pt idx="108089">
                  <c:v>2.86E+02</c:v>
                </c:pt>
                <c:pt idx="108090">
                  <c:v>2.78E+02</c:v>
                </c:pt>
                <c:pt idx="108091">
                  <c:v>2.70E+02</c:v>
                </c:pt>
                <c:pt idx="108092">
                  <c:v>2.62E+02</c:v>
                </c:pt>
                <c:pt idx="108093">
                  <c:v>2.54E+02</c:v>
                </c:pt>
                <c:pt idx="108094">
                  <c:v>2.46E+02</c:v>
                </c:pt>
                <c:pt idx="108095">
                  <c:v>2.38E+02</c:v>
                </c:pt>
                <c:pt idx="108096">
                  <c:v>2.30E+02</c:v>
                </c:pt>
                <c:pt idx="108097">
                  <c:v>2.22E+02</c:v>
                </c:pt>
                <c:pt idx="108098">
                  <c:v>2.14E+02</c:v>
                </c:pt>
                <c:pt idx="108099">
                  <c:v>2.06E+02</c:v>
                </c:pt>
                <c:pt idx="108100">
                  <c:v>1.98E+02</c:v>
                </c:pt>
                <c:pt idx="108101">
                  <c:v>1.90E+02</c:v>
                </c:pt>
                <c:pt idx="108102">
                  <c:v>1.82E+02</c:v>
                </c:pt>
                <c:pt idx="108103">
                  <c:v>1.74E+02</c:v>
                </c:pt>
                <c:pt idx="108104">
                  <c:v>1.66E+02</c:v>
                </c:pt>
                <c:pt idx="108105">
                  <c:v>1.58E+02</c:v>
                </c:pt>
                <c:pt idx="108106">
                  <c:v>1.50E+02</c:v>
                </c:pt>
                <c:pt idx="108107">
                  <c:v>1.42E+02</c:v>
                </c:pt>
                <c:pt idx="108108">
                  <c:v>1.34E+02</c:v>
                </c:pt>
                <c:pt idx="108109">
                  <c:v>1.26E+02</c:v>
                </c:pt>
                <c:pt idx="108110">
                  <c:v>1.18E+02</c:v>
                </c:pt>
                <c:pt idx="108111">
                  <c:v>1.10E+02</c:v>
                </c:pt>
                <c:pt idx="108112">
                  <c:v>1.02E+02</c:v>
                </c:pt>
                <c:pt idx="108113">
                  <c:v>9.43E+01</c:v>
                </c:pt>
                <c:pt idx="108114">
                  <c:v>8.63E+01</c:v>
                </c:pt>
                <c:pt idx="108115">
                  <c:v>7.99E+01</c:v>
                </c:pt>
                <c:pt idx="108116">
                  <c:v>7.19E+01</c:v>
                </c:pt>
                <c:pt idx="108117">
                  <c:v>6.39E+01</c:v>
                </c:pt>
                <c:pt idx="108118">
                  <c:v>5.59E+01</c:v>
                </c:pt>
                <c:pt idx="108119">
                  <c:v>4.79E+01</c:v>
                </c:pt>
                <c:pt idx="108120">
                  <c:v>3.99E+01</c:v>
                </c:pt>
                <c:pt idx="108121">
                  <c:v>3.19E+01</c:v>
                </c:pt>
                <c:pt idx="108122">
                  <c:v>2.39E+01</c:v>
                </c:pt>
                <c:pt idx="108123">
                  <c:v>1.59E+01</c:v>
                </c:pt>
                <c:pt idx="108124">
                  <c:v>8.13E+00</c:v>
                </c:pt>
                <c:pt idx="108125">
                  <c:v>1.75E+00</c:v>
                </c:pt>
                <c:pt idx="108126">
                  <c:v>-3.25E-01</c:v>
                </c:pt>
                <c:pt idx="108127">
                  <c:v>5.89E-01</c:v>
                </c:pt>
                <c:pt idx="108128">
                  <c:v>2.27E-01</c:v>
                </c:pt>
                <c:pt idx="108129">
                  <c:v>1.41E-01</c:v>
                </c:pt>
                <c:pt idx="108130">
                  <c:v>2.85E-01</c:v>
                </c:pt>
                <c:pt idx="108131">
                  <c:v>3.52E-02</c:v>
                </c:pt>
                <c:pt idx="108132">
                  <c:v>1.91E-01</c:v>
                </c:pt>
                <c:pt idx="108133">
                  <c:v>3.05E-02</c:v>
                </c:pt>
                <c:pt idx="108134">
                  <c:v>8.31E-02</c:v>
                </c:pt>
                <c:pt idx="108135">
                  <c:v>4.61E-02</c:v>
                </c:pt>
                <c:pt idx="108136">
                  <c:v>1.95E-02</c:v>
                </c:pt>
                <c:pt idx="108137">
                  <c:v>5.63E-02</c:v>
                </c:pt>
                <c:pt idx="108138">
                  <c:v>5.27E-03</c:v>
                </c:pt>
                <c:pt idx="108139">
                  <c:v>5.16E-02</c:v>
                </c:pt>
                <c:pt idx="108140">
                  <c:v>1.37E-02</c:v>
                </c:pt>
                <c:pt idx="108141">
                  <c:v>3.56E-02</c:v>
                </c:pt>
                <c:pt idx="108142">
                  <c:v>2.60E-02</c:v>
                </c:pt>
                <c:pt idx="108143">
                  <c:v>2.27E-02</c:v>
                </c:pt>
                <c:pt idx="108144">
                  <c:v>3.25E-02</c:v>
                </c:pt>
                <c:pt idx="108145">
                  <c:v>1.84E-02</c:v>
                </c:pt>
                <c:pt idx="108146">
                  <c:v>3.17E-02</c:v>
                </c:pt>
                <c:pt idx="108147">
                  <c:v>2.04E-02</c:v>
                </c:pt>
                <c:pt idx="108148">
                  <c:v>2.71E-02</c:v>
                </c:pt>
                <c:pt idx="108149">
                  <c:v>2.37E-02</c:v>
                </c:pt>
                <c:pt idx="108150">
                  <c:v>2.36E-02</c:v>
                </c:pt>
                <c:pt idx="108151">
                  <c:v>2.63E-02</c:v>
                </c:pt>
                <c:pt idx="108152">
                  <c:v>2.23E-02</c:v>
                </c:pt>
                <c:pt idx="108153">
                  <c:v>2.62E-02</c:v>
                </c:pt>
                <c:pt idx="108154">
                  <c:v>2.30E-02</c:v>
                </c:pt>
                <c:pt idx="108155">
                  <c:v>2.50E-02</c:v>
                </c:pt>
                <c:pt idx="108156">
                  <c:v>2.38E-02</c:v>
                </c:pt>
                <c:pt idx="108157">
                  <c:v>2.40E-02</c:v>
                </c:pt>
                <c:pt idx="108158">
                  <c:v>2.47E-02</c:v>
                </c:pt>
                <c:pt idx="108159">
                  <c:v>2.33E-02</c:v>
                </c:pt>
                <c:pt idx="108160">
                  <c:v>2.43E-02</c:v>
                </c:pt>
                <c:pt idx="108161">
                  <c:v>2.34E-02</c:v>
                </c:pt>
                <c:pt idx="108162">
                  <c:v>2.40E-02</c:v>
                </c:pt>
                <c:pt idx="108163">
                  <c:v>2.35E-02</c:v>
                </c:pt>
                <c:pt idx="108164">
                  <c:v>2.35E-02</c:v>
                </c:pt>
                <c:pt idx="108165">
                  <c:v>2.39E-02</c:v>
                </c:pt>
                <c:pt idx="108166">
                  <c:v>2.35E-02</c:v>
                </c:pt>
                <c:pt idx="108167">
                  <c:v>2.39E-02</c:v>
                </c:pt>
                <c:pt idx="108168">
                  <c:v>2.36E-02</c:v>
                </c:pt>
                <c:pt idx="108169">
                  <c:v>2.33E-02</c:v>
                </c:pt>
                <c:pt idx="108170">
                  <c:v>2.33E-02</c:v>
                </c:pt>
                <c:pt idx="108171">
                  <c:v>2.32E-02</c:v>
                </c:pt>
                <c:pt idx="108172">
                  <c:v>2.32E-02</c:v>
                </c:pt>
                <c:pt idx="108173">
                  <c:v>2.34E-02</c:v>
                </c:pt>
                <c:pt idx="108174">
                  <c:v>2.32E-02</c:v>
                </c:pt>
                <c:pt idx="108175">
                  <c:v>2.34E-02</c:v>
                </c:pt>
                <c:pt idx="108176">
                  <c:v>2.32E-02</c:v>
                </c:pt>
                <c:pt idx="108177">
                  <c:v>2.32E-02</c:v>
                </c:pt>
                <c:pt idx="108178">
                  <c:v>2.32E-02</c:v>
                </c:pt>
                <c:pt idx="108179">
                  <c:v>2.29E-02</c:v>
                </c:pt>
                <c:pt idx="108180">
                  <c:v>2.33E-02</c:v>
                </c:pt>
                <c:pt idx="108181">
                  <c:v>2.33E-02</c:v>
                </c:pt>
                <c:pt idx="108182">
                  <c:v>2.33E-02</c:v>
                </c:pt>
                <c:pt idx="108183">
                  <c:v>2.33E-02</c:v>
                </c:pt>
                <c:pt idx="108184">
                  <c:v>2.30E-02</c:v>
                </c:pt>
                <c:pt idx="108185">
                  <c:v>2.27E-02</c:v>
                </c:pt>
                <c:pt idx="108186">
                  <c:v>2.35E-02</c:v>
                </c:pt>
                <c:pt idx="108187">
                  <c:v>2.33E-02</c:v>
                </c:pt>
                <c:pt idx="108188">
                  <c:v>2.28E-02</c:v>
                </c:pt>
                <c:pt idx="108189">
                  <c:v>2.31E-02</c:v>
                </c:pt>
                <c:pt idx="108190">
                  <c:v>2.28E-02</c:v>
                </c:pt>
                <c:pt idx="108191">
                  <c:v>2.30E-02</c:v>
                </c:pt>
                <c:pt idx="108192">
                  <c:v>2.28E-02</c:v>
                </c:pt>
                <c:pt idx="108193">
                  <c:v>2.27E-02</c:v>
                </c:pt>
                <c:pt idx="108194">
                  <c:v>2.34E-02</c:v>
                </c:pt>
                <c:pt idx="108195">
                  <c:v>2.31E-02</c:v>
                </c:pt>
                <c:pt idx="108196">
                  <c:v>2.30E-02</c:v>
                </c:pt>
                <c:pt idx="108197">
                  <c:v>2.31E-02</c:v>
                </c:pt>
                <c:pt idx="108198">
                  <c:v>2.28E-02</c:v>
                </c:pt>
                <c:pt idx="108199">
                  <c:v>2.29E-02</c:v>
                </c:pt>
                <c:pt idx="108200">
                  <c:v>2.28E-02</c:v>
                </c:pt>
                <c:pt idx="108201">
                  <c:v>2.29E-02</c:v>
                </c:pt>
                <c:pt idx="108202">
                  <c:v>2.30E-02</c:v>
                </c:pt>
                <c:pt idx="108203">
                  <c:v>2.29E-02</c:v>
                </c:pt>
                <c:pt idx="108204">
                  <c:v>2.30E-02</c:v>
                </c:pt>
                <c:pt idx="108205">
                  <c:v>2.29E-02</c:v>
                </c:pt>
                <c:pt idx="108206">
                  <c:v>2.27E-02</c:v>
                </c:pt>
                <c:pt idx="108207">
                  <c:v>2.28E-02</c:v>
                </c:pt>
                <c:pt idx="108208">
                  <c:v>2.25E-02</c:v>
                </c:pt>
                <c:pt idx="108209">
                  <c:v>2.24E-02</c:v>
                </c:pt>
                <c:pt idx="108210">
                  <c:v>2.29E-02</c:v>
                </c:pt>
                <c:pt idx="108211">
                  <c:v>2.29E-02</c:v>
                </c:pt>
                <c:pt idx="108212">
                  <c:v>2.27E-02</c:v>
                </c:pt>
                <c:pt idx="108213">
                  <c:v>2.26E-02</c:v>
                </c:pt>
                <c:pt idx="108214">
                  <c:v>2.25E-02</c:v>
                </c:pt>
                <c:pt idx="108215">
                  <c:v>2.27E-02</c:v>
                </c:pt>
                <c:pt idx="108216">
                  <c:v>2.31E-02</c:v>
                </c:pt>
                <c:pt idx="108217">
                  <c:v>2.27E-02</c:v>
                </c:pt>
                <c:pt idx="108218">
                  <c:v>2.25E-02</c:v>
                </c:pt>
                <c:pt idx="108219">
                  <c:v>2.29E-02</c:v>
                </c:pt>
                <c:pt idx="108220">
                  <c:v>2.29E-02</c:v>
                </c:pt>
                <c:pt idx="108221">
                  <c:v>2.28E-02</c:v>
                </c:pt>
                <c:pt idx="108222">
                  <c:v>2.26E-02</c:v>
                </c:pt>
                <c:pt idx="108223">
                  <c:v>2.25E-02</c:v>
                </c:pt>
                <c:pt idx="108224">
                  <c:v>2.25E-02</c:v>
                </c:pt>
                <c:pt idx="108225">
                  <c:v>2.28E-02</c:v>
                </c:pt>
                <c:pt idx="108226">
                  <c:v>2.28E-02</c:v>
                </c:pt>
                <c:pt idx="108227">
                  <c:v>2.29E-02</c:v>
                </c:pt>
                <c:pt idx="108228">
                  <c:v>2.28E-02</c:v>
                </c:pt>
                <c:pt idx="108229">
                  <c:v>2.24E-02</c:v>
                </c:pt>
                <c:pt idx="108230">
                  <c:v>2.29E-02</c:v>
                </c:pt>
                <c:pt idx="108231">
                  <c:v>2.25E-02</c:v>
                </c:pt>
                <c:pt idx="108232">
                  <c:v>2.27E-02</c:v>
                </c:pt>
                <c:pt idx="108233">
                  <c:v>2.30E-02</c:v>
                </c:pt>
                <c:pt idx="108234">
                  <c:v>2.22E-02</c:v>
                </c:pt>
                <c:pt idx="108235">
                  <c:v>2.25E-02</c:v>
                </c:pt>
                <c:pt idx="108236">
                  <c:v>2.25E-02</c:v>
                </c:pt>
                <c:pt idx="108237">
                  <c:v>2.25E-02</c:v>
                </c:pt>
                <c:pt idx="108238">
                  <c:v>2.22E-02</c:v>
                </c:pt>
                <c:pt idx="108239">
                  <c:v>2.24E-02</c:v>
                </c:pt>
                <c:pt idx="108240">
                  <c:v>2.27E-02</c:v>
                </c:pt>
                <c:pt idx="108241">
                  <c:v>2.26E-02</c:v>
                </c:pt>
                <c:pt idx="108242">
                  <c:v>2.28E-02</c:v>
                </c:pt>
                <c:pt idx="108243">
                  <c:v>2.24E-02</c:v>
                </c:pt>
                <c:pt idx="108244">
                  <c:v>2.25E-02</c:v>
                </c:pt>
                <c:pt idx="108245">
                  <c:v>2.27E-02</c:v>
                </c:pt>
                <c:pt idx="108246">
                  <c:v>2.25E-02</c:v>
                </c:pt>
                <c:pt idx="108247">
                  <c:v>2.28E-02</c:v>
                </c:pt>
                <c:pt idx="108248">
                  <c:v>2.28E-02</c:v>
                </c:pt>
                <c:pt idx="108249">
                  <c:v>2.24E-02</c:v>
                </c:pt>
                <c:pt idx="108250">
                  <c:v>2.26E-02</c:v>
                </c:pt>
                <c:pt idx="108251">
                  <c:v>2.26E-02</c:v>
                </c:pt>
                <c:pt idx="108252">
                  <c:v>2.22E-02</c:v>
                </c:pt>
                <c:pt idx="108253">
                  <c:v>2.25E-02</c:v>
                </c:pt>
                <c:pt idx="108254">
                  <c:v>2.24E-02</c:v>
                </c:pt>
                <c:pt idx="108255">
                  <c:v>2.23E-02</c:v>
                </c:pt>
                <c:pt idx="108256">
                  <c:v>2.27E-02</c:v>
                </c:pt>
                <c:pt idx="108257">
                  <c:v>2.25E-02</c:v>
                </c:pt>
                <c:pt idx="108258">
                  <c:v>2.20E-02</c:v>
                </c:pt>
                <c:pt idx="108259">
                  <c:v>2.21E-02</c:v>
                </c:pt>
                <c:pt idx="108260">
                  <c:v>2.23E-02</c:v>
                </c:pt>
                <c:pt idx="108261">
                  <c:v>2.23E-02</c:v>
                </c:pt>
                <c:pt idx="108262">
                  <c:v>2.23E-02</c:v>
                </c:pt>
                <c:pt idx="108263">
                  <c:v>2.25E-02</c:v>
                </c:pt>
                <c:pt idx="108264">
                  <c:v>2.22E-02</c:v>
                </c:pt>
                <c:pt idx="108265">
                  <c:v>2.25E-02</c:v>
                </c:pt>
                <c:pt idx="108266">
                  <c:v>2.25E-02</c:v>
                </c:pt>
                <c:pt idx="108267">
                  <c:v>2.21E-02</c:v>
                </c:pt>
                <c:pt idx="108268">
                  <c:v>2.23E-02</c:v>
                </c:pt>
                <c:pt idx="108269">
                  <c:v>2.22E-02</c:v>
                </c:pt>
                <c:pt idx="108270">
                  <c:v>2.22E-02</c:v>
                </c:pt>
                <c:pt idx="108271">
                  <c:v>2.25E-02</c:v>
                </c:pt>
                <c:pt idx="108272">
                  <c:v>2.24E-02</c:v>
                </c:pt>
                <c:pt idx="108273">
                  <c:v>2.22E-02</c:v>
                </c:pt>
                <c:pt idx="108274">
                  <c:v>2.24E-02</c:v>
                </c:pt>
                <c:pt idx="108275">
                  <c:v>2.23E-02</c:v>
                </c:pt>
                <c:pt idx="108276">
                  <c:v>2.20E-02</c:v>
                </c:pt>
                <c:pt idx="108277">
                  <c:v>2.23E-02</c:v>
                </c:pt>
                <c:pt idx="108278">
                  <c:v>2.22E-02</c:v>
                </c:pt>
                <c:pt idx="108279">
                  <c:v>2.19E-02</c:v>
                </c:pt>
                <c:pt idx="108280">
                  <c:v>2.22E-02</c:v>
                </c:pt>
                <c:pt idx="108281">
                  <c:v>2.21E-02</c:v>
                </c:pt>
                <c:pt idx="108282">
                  <c:v>2.20E-02</c:v>
                </c:pt>
                <c:pt idx="108283">
                  <c:v>2.23E-02</c:v>
                </c:pt>
                <c:pt idx="108284">
                  <c:v>2.21E-02</c:v>
                </c:pt>
                <c:pt idx="108285">
                  <c:v>2.22E-02</c:v>
                </c:pt>
                <c:pt idx="108286">
                  <c:v>2.23E-02</c:v>
                </c:pt>
                <c:pt idx="108287">
                  <c:v>2.22E-02</c:v>
                </c:pt>
                <c:pt idx="108288">
                  <c:v>2.24E-02</c:v>
                </c:pt>
                <c:pt idx="108289">
                  <c:v>2.22E-02</c:v>
                </c:pt>
                <c:pt idx="108290">
                  <c:v>2.21E-02</c:v>
                </c:pt>
                <c:pt idx="108291">
                  <c:v>2.21E-02</c:v>
                </c:pt>
                <c:pt idx="108292">
                  <c:v>2.22E-02</c:v>
                </c:pt>
                <c:pt idx="108293">
                  <c:v>2.21E-02</c:v>
                </c:pt>
                <c:pt idx="108294">
                  <c:v>2.20E-02</c:v>
                </c:pt>
                <c:pt idx="108295">
                  <c:v>2.20E-02</c:v>
                </c:pt>
                <c:pt idx="108296">
                  <c:v>2.20E-02</c:v>
                </c:pt>
                <c:pt idx="108297">
                  <c:v>2.23E-02</c:v>
                </c:pt>
                <c:pt idx="108298">
                  <c:v>2.19E-02</c:v>
                </c:pt>
                <c:pt idx="108299">
                  <c:v>2.20E-02</c:v>
                </c:pt>
                <c:pt idx="108300">
                  <c:v>2.23E-02</c:v>
                </c:pt>
                <c:pt idx="108301">
                  <c:v>2.20E-02</c:v>
                </c:pt>
                <c:pt idx="108302">
                  <c:v>2.22E-02</c:v>
                </c:pt>
                <c:pt idx="108303">
                  <c:v>2.20E-02</c:v>
                </c:pt>
                <c:pt idx="108304">
                  <c:v>2.19E-02</c:v>
                </c:pt>
                <c:pt idx="108305">
                  <c:v>2.23E-02</c:v>
                </c:pt>
                <c:pt idx="108306">
                  <c:v>2.25E-02</c:v>
                </c:pt>
                <c:pt idx="108307">
                  <c:v>2.23E-02</c:v>
                </c:pt>
                <c:pt idx="108308">
                  <c:v>2.23E-02</c:v>
                </c:pt>
                <c:pt idx="108309">
                  <c:v>2.25E-02</c:v>
                </c:pt>
                <c:pt idx="108310">
                  <c:v>2.20E-02</c:v>
                </c:pt>
                <c:pt idx="108311">
                  <c:v>2.20E-02</c:v>
                </c:pt>
                <c:pt idx="108312">
                  <c:v>2.25E-02</c:v>
                </c:pt>
                <c:pt idx="108313">
                  <c:v>2.22E-02</c:v>
                </c:pt>
                <c:pt idx="108314">
                  <c:v>2.22E-02</c:v>
                </c:pt>
                <c:pt idx="108315">
                  <c:v>2.23E-02</c:v>
                </c:pt>
                <c:pt idx="108316">
                  <c:v>2.21E-02</c:v>
                </c:pt>
                <c:pt idx="108317">
                  <c:v>2.20E-02</c:v>
                </c:pt>
                <c:pt idx="108318">
                  <c:v>2.18E-02</c:v>
                </c:pt>
                <c:pt idx="108319">
                  <c:v>2.17E-02</c:v>
                </c:pt>
                <c:pt idx="108320">
                  <c:v>2.19E-02</c:v>
                </c:pt>
                <c:pt idx="108321">
                  <c:v>2.18E-02</c:v>
                </c:pt>
                <c:pt idx="108322">
                  <c:v>2.21E-02</c:v>
                </c:pt>
                <c:pt idx="108323">
                  <c:v>2.22E-02</c:v>
                </c:pt>
                <c:pt idx="108324">
                  <c:v>2.24E-02</c:v>
                </c:pt>
                <c:pt idx="108325">
                  <c:v>2.24E-02</c:v>
                </c:pt>
                <c:pt idx="108326">
                  <c:v>2.17E-02</c:v>
                </c:pt>
                <c:pt idx="108327">
                  <c:v>2.19E-02</c:v>
                </c:pt>
                <c:pt idx="108328">
                  <c:v>2.22E-02</c:v>
                </c:pt>
                <c:pt idx="108329">
                  <c:v>2.20E-02</c:v>
                </c:pt>
                <c:pt idx="108330">
                  <c:v>2.19E-02</c:v>
                </c:pt>
                <c:pt idx="108331">
                  <c:v>2.20E-02</c:v>
                </c:pt>
                <c:pt idx="108332">
                  <c:v>2.19E-02</c:v>
                </c:pt>
                <c:pt idx="108333">
                  <c:v>2.21E-02</c:v>
                </c:pt>
                <c:pt idx="108334">
                  <c:v>2.25E-02</c:v>
                </c:pt>
                <c:pt idx="108335">
                  <c:v>2.20E-02</c:v>
                </c:pt>
                <c:pt idx="108336">
                  <c:v>2.20E-02</c:v>
                </c:pt>
                <c:pt idx="108337">
                  <c:v>2.19E-02</c:v>
                </c:pt>
                <c:pt idx="108338">
                  <c:v>2.19E-02</c:v>
                </c:pt>
                <c:pt idx="108339">
                  <c:v>2.22E-02</c:v>
                </c:pt>
                <c:pt idx="108340">
                  <c:v>2.21E-02</c:v>
                </c:pt>
                <c:pt idx="108341">
                  <c:v>2.21E-02</c:v>
                </c:pt>
                <c:pt idx="108342">
                  <c:v>2.23E-02</c:v>
                </c:pt>
                <c:pt idx="108343">
                  <c:v>2.24E-02</c:v>
                </c:pt>
                <c:pt idx="108344">
                  <c:v>2.20E-02</c:v>
                </c:pt>
                <c:pt idx="108345">
                  <c:v>2.18E-02</c:v>
                </c:pt>
                <c:pt idx="108346">
                  <c:v>2.21E-02</c:v>
                </c:pt>
                <c:pt idx="108347">
                  <c:v>2.19E-02</c:v>
                </c:pt>
                <c:pt idx="108348">
                  <c:v>2.20E-02</c:v>
                </c:pt>
                <c:pt idx="108349">
                  <c:v>2.18E-02</c:v>
                </c:pt>
                <c:pt idx="108350">
                  <c:v>2.19E-02</c:v>
                </c:pt>
                <c:pt idx="108351">
                  <c:v>2.17E-02</c:v>
                </c:pt>
                <c:pt idx="108352">
                  <c:v>2.16E-02</c:v>
                </c:pt>
                <c:pt idx="108353">
                  <c:v>2.19E-02</c:v>
                </c:pt>
                <c:pt idx="108354">
                  <c:v>2.18E-02</c:v>
                </c:pt>
                <c:pt idx="108355">
                  <c:v>2.21E-02</c:v>
                </c:pt>
                <c:pt idx="108356">
                  <c:v>2.17E-02</c:v>
                </c:pt>
                <c:pt idx="108357">
                  <c:v>2.18E-02</c:v>
                </c:pt>
                <c:pt idx="108358">
                  <c:v>2.21E-02</c:v>
                </c:pt>
                <c:pt idx="108359">
                  <c:v>2.18E-02</c:v>
                </c:pt>
                <c:pt idx="108360">
                  <c:v>2.21E-02</c:v>
                </c:pt>
                <c:pt idx="108361">
                  <c:v>2.20E-02</c:v>
                </c:pt>
                <c:pt idx="108362">
                  <c:v>2.18E-02</c:v>
                </c:pt>
                <c:pt idx="108363">
                  <c:v>2.21E-02</c:v>
                </c:pt>
                <c:pt idx="108364">
                  <c:v>2.21E-02</c:v>
                </c:pt>
                <c:pt idx="108365">
                  <c:v>2.18E-02</c:v>
                </c:pt>
                <c:pt idx="108366">
                  <c:v>2.19E-02</c:v>
                </c:pt>
                <c:pt idx="108367">
                  <c:v>2.21E-02</c:v>
                </c:pt>
                <c:pt idx="108368">
                  <c:v>2.19E-02</c:v>
                </c:pt>
                <c:pt idx="108369">
                  <c:v>2.17E-02</c:v>
                </c:pt>
                <c:pt idx="108370">
                  <c:v>2.17E-02</c:v>
                </c:pt>
                <c:pt idx="108371">
                  <c:v>2.16E-02</c:v>
                </c:pt>
                <c:pt idx="108372">
                  <c:v>2.21E-02</c:v>
                </c:pt>
                <c:pt idx="108373">
                  <c:v>2.21E-02</c:v>
                </c:pt>
                <c:pt idx="108374">
                  <c:v>2.15E-02</c:v>
                </c:pt>
                <c:pt idx="108375">
                  <c:v>2.19E-02</c:v>
                </c:pt>
                <c:pt idx="108376">
                  <c:v>2.20E-02</c:v>
                </c:pt>
                <c:pt idx="108377">
                  <c:v>2.14E-02</c:v>
                </c:pt>
                <c:pt idx="108378">
                  <c:v>2.17E-02</c:v>
                </c:pt>
                <c:pt idx="108379">
                  <c:v>2.18E-02</c:v>
                </c:pt>
                <c:pt idx="108380">
                  <c:v>2.19E-02</c:v>
                </c:pt>
                <c:pt idx="108381">
                  <c:v>2.21E-02</c:v>
                </c:pt>
                <c:pt idx="108382">
                  <c:v>2.18E-02</c:v>
                </c:pt>
                <c:pt idx="108383">
                  <c:v>2.20E-02</c:v>
                </c:pt>
                <c:pt idx="108384">
                  <c:v>2.18E-02</c:v>
                </c:pt>
                <c:pt idx="108385">
                  <c:v>2.18E-02</c:v>
                </c:pt>
                <c:pt idx="108386">
                  <c:v>2.20E-02</c:v>
                </c:pt>
                <c:pt idx="108387">
                  <c:v>2.19E-02</c:v>
                </c:pt>
                <c:pt idx="108388">
                  <c:v>2.20E-02</c:v>
                </c:pt>
                <c:pt idx="108389">
                  <c:v>2.21E-02</c:v>
                </c:pt>
                <c:pt idx="108390">
                  <c:v>2.18E-02</c:v>
                </c:pt>
                <c:pt idx="108391">
                  <c:v>2.18E-02</c:v>
                </c:pt>
                <c:pt idx="108392">
                  <c:v>2.19E-02</c:v>
                </c:pt>
                <c:pt idx="108393">
                  <c:v>2.16E-02</c:v>
                </c:pt>
                <c:pt idx="108394">
                  <c:v>2.17E-02</c:v>
                </c:pt>
                <c:pt idx="108395">
                  <c:v>2.20E-02</c:v>
                </c:pt>
                <c:pt idx="108396">
                  <c:v>2.19E-02</c:v>
                </c:pt>
                <c:pt idx="108397">
                  <c:v>2.19E-02</c:v>
                </c:pt>
                <c:pt idx="108398">
                  <c:v>2.16E-02</c:v>
                </c:pt>
                <c:pt idx="108399">
                  <c:v>2.17E-02</c:v>
                </c:pt>
                <c:pt idx="108400">
                  <c:v>2.18E-02</c:v>
                </c:pt>
                <c:pt idx="108401">
                  <c:v>2.20E-02</c:v>
                </c:pt>
                <c:pt idx="108402">
                  <c:v>2.17E-02</c:v>
                </c:pt>
                <c:pt idx="108403">
                  <c:v>2.18E-02</c:v>
                </c:pt>
                <c:pt idx="108404">
                  <c:v>2.18E-02</c:v>
                </c:pt>
                <c:pt idx="108405">
                  <c:v>2.17E-02</c:v>
                </c:pt>
                <c:pt idx="108406">
                  <c:v>2.22E-02</c:v>
                </c:pt>
                <c:pt idx="108407">
                  <c:v>2.19E-02</c:v>
                </c:pt>
                <c:pt idx="108408">
                  <c:v>2.18E-02</c:v>
                </c:pt>
                <c:pt idx="108409">
                  <c:v>2.19E-02</c:v>
                </c:pt>
                <c:pt idx="108410">
                  <c:v>2.21E-02</c:v>
                </c:pt>
                <c:pt idx="108411">
                  <c:v>2.21E-02</c:v>
                </c:pt>
                <c:pt idx="108412">
                  <c:v>2.15E-02</c:v>
                </c:pt>
                <c:pt idx="108413">
                  <c:v>2.20E-02</c:v>
                </c:pt>
                <c:pt idx="108414">
                  <c:v>2.20E-02</c:v>
                </c:pt>
                <c:pt idx="108415">
                  <c:v>2.16E-02</c:v>
                </c:pt>
                <c:pt idx="108416">
                  <c:v>2.17E-02</c:v>
                </c:pt>
                <c:pt idx="108417">
                  <c:v>2.17E-02</c:v>
                </c:pt>
                <c:pt idx="108418">
                  <c:v>2.20E-02</c:v>
                </c:pt>
                <c:pt idx="108419">
                  <c:v>2.18E-02</c:v>
                </c:pt>
                <c:pt idx="108420">
                  <c:v>2.17E-02</c:v>
                </c:pt>
                <c:pt idx="108421">
                  <c:v>2.16E-02</c:v>
                </c:pt>
                <c:pt idx="108422">
                  <c:v>2.15E-02</c:v>
                </c:pt>
                <c:pt idx="108423">
                  <c:v>2.17E-02</c:v>
                </c:pt>
                <c:pt idx="108424">
                  <c:v>2.18E-02</c:v>
                </c:pt>
                <c:pt idx="108425">
                  <c:v>2.19E-02</c:v>
                </c:pt>
                <c:pt idx="108426">
                  <c:v>2.17E-02</c:v>
                </c:pt>
                <c:pt idx="108427">
                  <c:v>2.13E-02</c:v>
                </c:pt>
                <c:pt idx="108428">
                  <c:v>2.14E-02</c:v>
                </c:pt>
                <c:pt idx="108429">
                  <c:v>2.17E-02</c:v>
                </c:pt>
                <c:pt idx="108430">
                  <c:v>2.18E-02</c:v>
                </c:pt>
                <c:pt idx="108431">
                  <c:v>2.15E-02</c:v>
                </c:pt>
                <c:pt idx="108432">
                  <c:v>2.14E-02</c:v>
                </c:pt>
                <c:pt idx="108433">
                  <c:v>2.18E-02</c:v>
                </c:pt>
                <c:pt idx="108434">
                  <c:v>2.19E-02</c:v>
                </c:pt>
                <c:pt idx="108435">
                  <c:v>2.19E-02</c:v>
                </c:pt>
                <c:pt idx="108436">
                  <c:v>2.17E-02</c:v>
                </c:pt>
                <c:pt idx="108437">
                  <c:v>2.14E-02</c:v>
                </c:pt>
                <c:pt idx="108438">
                  <c:v>2.19E-02</c:v>
                </c:pt>
                <c:pt idx="108439">
                  <c:v>2.21E-02</c:v>
                </c:pt>
                <c:pt idx="108440">
                  <c:v>2.18E-02</c:v>
                </c:pt>
                <c:pt idx="108441">
                  <c:v>2.18E-02</c:v>
                </c:pt>
                <c:pt idx="108442">
                  <c:v>2.17E-02</c:v>
                </c:pt>
                <c:pt idx="108443">
                  <c:v>2.18E-02</c:v>
                </c:pt>
                <c:pt idx="108444">
                  <c:v>2.17E-02</c:v>
                </c:pt>
                <c:pt idx="108445">
                  <c:v>2.18E-02</c:v>
                </c:pt>
                <c:pt idx="108446">
                  <c:v>2.15E-02</c:v>
                </c:pt>
                <c:pt idx="108447">
                  <c:v>2.11E-02</c:v>
                </c:pt>
                <c:pt idx="108448">
                  <c:v>2.17E-02</c:v>
                </c:pt>
                <c:pt idx="108449">
                  <c:v>2.17E-02</c:v>
                </c:pt>
                <c:pt idx="108450">
                  <c:v>2.17E-02</c:v>
                </c:pt>
                <c:pt idx="108451">
                  <c:v>2.15E-02</c:v>
                </c:pt>
                <c:pt idx="108452">
                  <c:v>2.17E-02</c:v>
                </c:pt>
                <c:pt idx="108453">
                  <c:v>2.17E-02</c:v>
                </c:pt>
                <c:pt idx="108454">
                  <c:v>2.16E-02</c:v>
                </c:pt>
                <c:pt idx="108455">
                  <c:v>2.17E-02</c:v>
                </c:pt>
                <c:pt idx="108456">
                  <c:v>2.16E-02</c:v>
                </c:pt>
                <c:pt idx="108457">
                  <c:v>2.19E-02</c:v>
                </c:pt>
                <c:pt idx="108458">
                  <c:v>2.15E-02</c:v>
                </c:pt>
                <c:pt idx="108459">
                  <c:v>2.13E-02</c:v>
                </c:pt>
                <c:pt idx="108460">
                  <c:v>2.14E-02</c:v>
                </c:pt>
                <c:pt idx="108461">
                  <c:v>2.19E-02</c:v>
                </c:pt>
                <c:pt idx="108462">
                  <c:v>2.16E-02</c:v>
                </c:pt>
                <c:pt idx="108463">
                  <c:v>2.15E-02</c:v>
                </c:pt>
                <c:pt idx="108464">
                  <c:v>2.21E-02</c:v>
                </c:pt>
                <c:pt idx="108465">
                  <c:v>2.15E-02</c:v>
                </c:pt>
                <c:pt idx="108466">
                  <c:v>2.16E-02</c:v>
                </c:pt>
                <c:pt idx="108467">
                  <c:v>2.19E-02</c:v>
                </c:pt>
                <c:pt idx="108468">
                  <c:v>2.17E-02</c:v>
                </c:pt>
                <c:pt idx="108469">
                  <c:v>2.18E-02</c:v>
                </c:pt>
                <c:pt idx="108470">
                  <c:v>2.15E-02</c:v>
                </c:pt>
                <c:pt idx="108471">
                  <c:v>2.14E-02</c:v>
                </c:pt>
                <c:pt idx="108472">
                  <c:v>2.16E-02</c:v>
                </c:pt>
                <c:pt idx="108473">
                  <c:v>2.16E-02</c:v>
                </c:pt>
                <c:pt idx="108474">
                  <c:v>2.15E-02</c:v>
                </c:pt>
                <c:pt idx="108475">
                  <c:v>2.18E-02</c:v>
                </c:pt>
                <c:pt idx="108476">
                  <c:v>2.20E-02</c:v>
                </c:pt>
                <c:pt idx="108477">
                  <c:v>2.18E-02</c:v>
                </c:pt>
                <c:pt idx="108478">
                  <c:v>2.15E-02</c:v>
                </c:pt>
                <c:pt idx="108479">
                  <c:v>2.17E-02</c:v>
                </c:pt>
                <c:pt idx="108480">
                  <c:v>2.18E-02</c:v>
                </c:pt>
                <c:pt idx="108481">
                  <c:v>2.16E-02</c:v>
                </c:pt>
                <c:pt idx="108482">
                  <c:v>2.19E-02</c:v>
                </c:pt>
                <c:pt idx="108483">
                  <c:v>2.14E-02</c:v>
                </c:pt>
                <c:pt idx="108484">
                  <c:v>2.15E-02</c:v>
                </c:pt>
                <c:pt idx="108485">
                  <c:v>2.20E-02</c:v>
                </c:pt>
                <c:pt idx="108486">
                  <c:v>2.18E-02</c:v>
                </c:pt>
                <c:pt idx="108487">
                  <c:v>2.16E-02</c:v>
                </c:pt>
                <c:pt idx="108488">
                  <c:v>2.15E-02</c:v>
                </c:pt>
                <c:pt idx="108489">
                  <c:v>2.17E-02</c:v>
                </c:pt>
                <c:pt idx="108490">
                  <c:v>2.15E-02</c:v>
                </c:pt>
                <c:pt idx="108491">
                  <c:v>2.15E-02</c:v>
                </c:pt>
                <c:pt idx="108492">
                  <c:v>2.16E-02</c:v>
                </c:pt>
                <c:pt idx="108493">
                  <c:v>2.14E-02</c:v>
                </c:pt>
                <c:pt idx="108494">
                  <c:v>2.18E-02</c:v>
                </c:pt>
                <c:pt idx="108495">
                  <c:v>2.19E-02</c:v>
                </c:pt>
                <c:pt idx="108496">
                  <c:v>2.14E-02</c:v>
                </c:pt>
                <c:pt idx="108497">
                  <c:v>2.15E-02</c:v>
                </c:pt>
                <c:pt idx="108498">
                  <c:v>2.16E-02</c:v>
                </c:pt>
                <c:pt idx="108499">
                  <c:v>2.17E-02</c:v>
                </c:pt>
                <c:pt idx="108500">
                  <c:v>2.15E-02</c:v>
                </c:pt>
                <c:pt idx="108501">
                  <c:v>2.14E-02</c:v>
                </c:pt>
                <c:pt idx="108502">
                  <c:v>2.19E-02</c:v>
                </c:pt>
                <c:pt idx="108503">
                  <c:v>2.17E-02</c:v>
                </c:pt>
                <c:pt idx="108504">
                  <c:v>2.15E-02</c:v>
                </c:pt>
                <c:pt idx="108505">
                  <c:v>2.16E-02</c:v>
                </c:pt>
                <c:pt idx="108506">
                  <c:v>2.18E-02</c:v>
                </c:pt>
                <c:pt idx="108507">
                  <c:v>2.17E-02</c:v>
                </c:pt>
                <c:pt idx="108508">
                  <c:v>2.14E-02</c:v>
                </c:pt>
                <c:pt idx="108509">
                  <c:v>2.19E-02</c:v>
                </c:pt>
                <c:pt idx="108510">
                  <c:v>2.17E-02</c:v>
                </c:pt>
                <c:pt idx="108511">
                  <c:v>2.16E-02</c:v>
                </c:pt>
                <c:pt idx="108512">
                  <c:v>2.19E-02</c:v>
                </c:pt>
                <c:pt idx="108513">
                  <c:v>2.15E-02</c:v>
                </c:pt>
                <c:pt idx="108514">
                  <c:v>2.17E-02</c:v>
                </c:pt>
                <c:pt idx="108515">
                  <c:v>2.15E-02</c:v>
                </c:pt>
                <c:pt idx="108516">
                  <c:v>2.15E-02</c:v>
                </c:pt>
                <c:pt idx="108517">
                  <c:v>2.17E-02</c:v>
                </c:pt>
                <c:pt idx="108518">
                  <c:v>2.13E-02</c:v>
                </c:pt>
                <c:pt idx="108519">
                  <c:v>2.16E-02</c:v>
                </c:pt>
                <c:pt idx="108520">
                  <c:v>2.15E-02</c:v>
                </c:pt>
                <c:pt idx="108521">
                  <c:v>2.16E-02</c:v>
                </c:pt>
                <c:pt idx="108522">
                  <c:v>2.19E-02</c:v>
                </c:pt>
                <c:pt idx="108523">
                  <c:v>2.15E-02</c:v>
                </c:pt>
                <c:pt idx="108524">
                  <c:v>2.17E-02</c:v>
                </c:pt>
                <c:pt idx="108525">
                  <c:v>2.14E-02</c:v>
                </c:pt>
                <c:pt idx="108526">
                  <c:v>2.13E-02</c:v>
                </c:pt>
                <c:pt idx="108527">
                  <c:v>2.13E-02</c:v>
                </c:pt>
                <c:pt idx="108528">
                  <c:v>2.15E-02</c:v>
                </c:pt>
                <c:pt idx="108529">
                  <c:v>2.16E-02</c:v>
                </c:pt>
                <c:pt idx="108530">
                  <c:v>2.15E-02</c:v>
                </c:pt>
                <c:pt idx="108531">
                  <c:v>2.16E-02</c:v>
                </c:pt>
                <c:pt idx="108532">
                  <c:v>2.14E-02</c:v>
                </c:pt>
                <c:pt idx="108533">
                  <c:v>2.16E-02</c:v>
                </c:pt>
                <c:pt idx="108534">
                  <c:v>2.19E-02</c:v>
                </c:pt>
                <c:pt idx="108535">
                  <c:v>2.17E-02</c:v>
                </c:pt>
                <c:pt idx="108536">
                  <c:v>2.16E-02</c:v>
                </c:pt>
                <c:pt idx="108537">
                  <c:v>2.15E-02</c:v>
                </c:pt>
                <c:pt idx="108538">
                  <c:v>2.12E-02</c:v>
                </c:pt>
                <c:pt idx="108539">
                  <c:v>2.12E-02</c:v>
                </c:pt>
                <c:pt idx="108540">
                  <c:v>2.13E-02</c:v>
                </c:pt>
                <c:pt idx="108541">
                  <c:v>2.13E-02</c:v>
                </c:pt>
                <c:pt idx="108542">
                  <c:v>2.15E-02</c:v>
                </c:pt>
                <c:pt idx="108543">
                  <c:v>2.13E-02</c:v>
                </c:pt>
                <c:pt idx="108544">
                  <c:v>2.14E-02</c:v>
                </c:pt>
                <c:pt idx="108545">
                  <c:v>2.14E-02</c:v>
                </c:pt>
                <c:pt idx="108546">
                  <c:v>2.15E-02</c:v>
                </c:pt>
                <c:pt idx="108547">
                  <c:v>2.15E-02</c:v>
                </c:pt>
                <c:pt idx="108548">
                  <c:v>2.13E-02</c:v>
                </c:pt>
                <c:pt idx="108549">
                  <c:v>2.14E-02</c:v>
                </c:pt>
                <c:pt idx="108550">
                  <c:v>2.14E-02</c:v>
                </c:pt>
                <c:pt idx="108551">
                  <c:v>2.15E-02</c:v>
                </c:pt>
                <c:pt idx="108552">
                  <c:v>2.12E-02</c:v>
                </c:pt>
                <c:pt idx="108553">
                  <c:v>2.14E-02</c:v>
                </c:pt>
                <c:pt idx="108554">
                  <c:v>2.19E-02</c:v>
                </c:pt>
                <c:pt idx="108555">
                  <c:v>2.14E-02</c:v>
                </c:pt>
                <c:pt idx="108556">
                  <c:v>2.13E-02</c:v>
                </c:pt>
                <c:pt idx="108557">
                  <c:v>2.15E-02</c:v>
                </c:pt>
                <c:pt idx="108558">
                  <c:v>2.17E-02</c:v>
                </c:pt>
                <c:pt idx="108559">
                  <c:v>2.14E-02</c:v>
                </c:pt>
                <c:pt idx="108560">
                  <c:v>2.13E-02</c:v>
                </c:pt>
                <c:pt idx="108561">
                  <c:v>2.19E-02</c:v>
                </c:pt>
                <c:pt idx="108562">
                  <c:v>2.16E-02</c:v>
                </c:pt>
                <c:pt idx="108563">
                  <c:v>2.14E-02</c:v>
                </c:pt>
                <c:pt idx="108564">
                  <c:v>2.18E-02</c:v>
                </c:pt>
                <c:pt idx="108565">
                  <c:v>2.17E-02</c:v>
                </c:pt>
                <c:pt idx="108566">
                  <c:v>2.17E-02</c:v>
                </c:pt>
                <c:pt idx="108567">
                  <c:v>2.14E-02</c:v>
                </c:pt>
                <c:pt idx="108568">
                  <c:v>2.13E-02</c:v>
                </c:pt>
                <c:pt idx="108569">
                  <c:v>2.15E-02</c:v>
                </c:pt>
                <c:pt idx="108570">
                  <c:v>2.15E-02</c:v>
                </c:pt>
                <c:pt idx="108571">
                  <c:v>2.16E-02</c:v>
                </c:pt>
                <c:pt idx="108572">
                  <c:v>2.14E-02</c:v>
                </c:pt>
                <c:pt idx="108573">
                  <c:v>2.18E-02</c:v>
                </c:pt>
                <c:pt idx="108574">
                  <c:v>2.16E-02</c:v>
                </c:pt>
                <c:pt idx="108575">
                  <c:v>2.13E-02</c:v>
                </c:pt>
                <c:pt idx="108576">
                  <c:v>2.15E-02</c:v>
                </c:pt>
                <c:pt idx="108577">
                  <c:v>2.13E-02</c:v>
                </c:pt>
                <c:pt idx="108578">
                  <c:v>2.16E-02</c:v>
                </c:pt>
                <c:pt idx="108579">
                  <c:v>2.19E-02</c:v>
                </c:pt>
                <c:pt idx="108580">
                  <c:v>2.16E-02</c:v>
                </c:pt>
                <c:pt idx="108581">
                  <c:v>2.12E-02</c:v>
                </c:pt>
                <c:pt idx="108582">
                  <c:v>2.12E-02</c:v>
                </c:pt>
                <c:pt idx="108583">
                  <c:v>2.16E-02</c:v>
                </c:pt>
                <c:pt idx="108584">
                  <c:v>2.16E-02</c:v>
                </c:pt>
                <c:pt idx="108585">
                  <c:v>2.14E-02</c:v>
                </c:pt>
                <c:pt idx="108586">
                  <c:v>2.15E-02</c:v>
                </c:pt>
                <c:pt idx="108587">
                  <c:v>2.15E-02</c:v>
                </c:pt>
                <c:pt idx="108588">
                  <c:v>2.17E-02</c:v>
                </c:pt>
                <c:pt idx="108589">
                  <c:v>2.16E-02</c:v>
                </c:pt>
                <c:pt idx="108590">
                  <c:v>2.16E-02</c:v>
                </c:pt>
                <c:pt idx="108591">
                  <c:v>2.19E-02</c:v>
                </c:pt>
                <c:pt idx="108592">
                  <c:v>2.19E-02</c:v>
                </c:pt>
                <c:pt idx="108593">
                  <c:v>2.20E-02</c:v>
                </c:pt>
                <c:pt idx="108594">
                  <c:v>2.18E-02</c:v>
                </c:pt>
                <c:pt idx="108595">
                  <c:v>2.15E-02</c:v>
                </c:pt>
                <c:pt idx="108596">
                  <c:v>2.14E-02</c:v>
                </c:pt>
                <c:pt idx="108597">
                  <c:v>2.16E-02</c:v>
                </c:pt>
                <c:pt idx="108598">
                  <c:v>2.14E-02</c:v>
                </c:pt>
                <c:pt idx="108599">
                  <c:v>2.14E-02</c:v>
                </c:pt>
                <c:pt idx="108600">
                  <c:v>2.17E-02</c:v>
                </c:pt>
                <c:pt idx="108601">
                  <c:v>2.17E-02</c:v>
                </c:pt>
                <c:pt idx="108602">
                  <c:v>2.16E-02</c:v>
                </c:pt>
                <c:pt idx="108603">
                  <c:v>2.16E-02</c:v>
                </c:pt>
                <c:pt idx="108604">
                  <c:v>2.14E-02</c:v>
                </c:pt>
                <c:pt idx="108605">
                  <c:v>2.15E-02</c:v>
                </c:pt>
                <c:pt idx="108606">
                  <c:v>2.19E-02</c:v>
                </c:pt>
                <c:pt idx="108607">
                  <c:v>2.18E-02</c:v>
                </c:pt>
                <c:pt idx="108608">
                  <c:v>2.17E-02</c:v>
                </c:pt>
                <c:pt idx="108609">
                  <c:v>2.17E-02</c:v>
                </c:pt>
                <c:pt idx="108610">
                  <c:v>2.17E-02</c:v>
                </c:pt>
                <c:pt idx="108611">
                  <c:v>2.16E-02</c:v>
                </c:pt>
                <c:pt idx="108612">
                  <c:v>2.14E-02</c:v>
                </c:pt>
                <c:pt idx="108613">
                  <c:v>2.14E-02</c:v>
                </c:pt>
                <c:pt idx="108614">
                  <c:v>2.16E-02</c:v>
                </c:pt>
                <c:pt idx="108615">
                  <c:v>2.20E-02</c:v>
                </c:pt>
                <c:pt idx="108616">
                  <c:v>2.18E-02</c:v>
                </c:pt>
                <c:pt idx="108617">
                  <c:v>2.13E-02</c:v>
                </c:pt>
                <c:pt idx="108618">
                  <c:v>2.14E-02</c:v>
                </c:pt>
                <c:pt idx="108619">
                  <c:v>2.16E-02</c:v>
                </c:pt>
                <c:pt idx="108620">
                  <c:v>2.15E-02</c:v>
                </c:pt>
                <c:pt idx="108621">
                  <c:v>2.15E-02</c:v>
                </c:pt>
                <c:pt idx="108622">
                  <c:v>2.16E-02</c:v>
                </c:pt>
                <c:pt idx="108623">
                  <c:v>2.16E-02</c:v>
                </c:pt>
                <c:pt idx="108624">
                  <c:v>2.11E-02</c:v>
                </c:pt>
                <c:pt idx="108625">
                  <c:v>2.12E-02</c:v>
                </c:pt>
                <c:pt idx="108626">
                  <c:v>2.16E-02</c:v>
                </c:pt>
                <c:pt idx="108627">
                  <c:v>2.13E-02</c:v>
                </c:pt>
                <c:pt idx="108628">
                  <c:v>2.17E-02</c:v>
                </c:pt>
                <c:pt idx="108629">
                  <c:v>2.21E-02</c:v>
                </c:pt>
                <c:pt idx="108630">
                  <c:v>2.16E-02</c:v>
                </c:pt>
                <c:pt idx="108631">
                  <c:v>2.12E-02</c:v>
                </c:pt>
                <c:pt idx="108632">
                  <c:v>2.11E-02</c:v>
                </c:pt>
                <c:pt idx="108633">
                  <c:v>2.14E-02</c:v>
                </c:pt>
                <c:pt idx="108634">
                  <c:v>2.15E-02</c:v>
                </c:pt>
                <c:pt idx="108635">
                  <c:v>2.16E-02</c:v>
                </c:pt>
                <c:pt idx="108636">
                  <c:v>2.13E-02</c:v>
                </c:pt>
                <c:pt idx="108637">
                  <c:v>2.14E-02</c:v>
                </c:pt>
                <c:pt idx="108638">
                  <c:v>2.20E-02</c:v>
                </c:pt>
                <c:pt idx="108639">
                  <c:v>2.18E-02</c:v>
                </c:pt>
                <c:pt idx="108640">
                  <c:v>2.18E-02</c:v>
                </c:pt>
                <c:pt idx="108641">
                  <c:v>2.15E-02</c:v>
                </c:pt>
                <c:pt idx="108642">
                  <c:v>2.13E-02</c:v>
                </c:pt>
                <c:pt idx="108643">
                  <c:v>2.16E-02</c:v>
                </c:pt>
                <c:pt idx="108644">
                  <c:v>2.15E-02</c:v>
                </c:pt>
                <c:pt idx="108645">
                  <c:v>2.15E-02</c:v>
                </c:pt>
                <c:pt idx="108646">
                  <c:v>2.13E-02</c:v>
                </c:pt>
                <c:pt idx="108647">
                  <c:v>2.19E-02</c:v>
                </c:pt>
                <c:pt idx="108648">
                  <c:v>2.20E-02</c:v>
                </c:pt>
                <c:pt idx="108649">
                  <c:v>2.15E-02</c:v>
                </c:pt>
                <c:pt idx="108650">
                  <c:v>2.15E-02</c:v>
                </c:pt>
                <c:pt idx="108651">
                  <c:v>2.12E-02</c:v>
                </c:pt>
                <c:pt idx="108652">
                  <c:v>2.14E-02</c:v>
                </c:pt>
                <c:pt idx="108653">
                  <c:v>2.18E-02</c:v>
                </c:pt>
                <c:pt idx="108654">
                  <c:v>2.17E-02</c:v>
                </c:pt>
                <c:pt idx="108655">
                  <c:v>2.14E-02</c:v>
                </c:pt>
                <c:pt idx="108656">
                  <c:v>2.15E-02</c:v>
                </c:pt>
                <c:pt idx="108657">
                  <c:v>2.15E-02</c:v>
                </c:pt>
                <c:pt idx="108658">
                  <c:v>2.15E-02</c:v>
                </c:pt>
                <c:pt idx="108659">
                  <c:v>2.18E-02</c:v>
                </c:pt>
                <c:pt idx="108660">
                  <c:v>2.18E-02</c:v>
                </c:pt>
                <c:pt idx="108661">
                  <c:v>2.14E-02</c:v>
                </c:pt>
                <c:pt idx="108662">
                  <c:v>2.14E-02</c:v>
                </c:pt>
                <c:pt idx="108663">
                  <c:v>2.11E-02</c:v>
                </c:pt>
                <c:pt idx="108664">
                  <c:v>2.12E-02</c:v>
                </c:pt>
                <c:pt idx="108665">
                  <c:v>2.14E-02</c:v>
                </c:pt>
                <c:pt idx="108666">
                  <c:v>2.13E-02</c:v>
                </c:pt>
                <c:pt idx="108667">
                  <c:v>2.18E-02</c:v>
                </c:pt>
                <c:pt idx="108668">
                  <c:v>2.19E-02</c:v>
                </c:pt>
                <c:pt idx="108669">
                  <c:v>2.16E-02</c:v>
                </c:pt>
                <c:pt idx="108670">
                  <c:v>2.13E-02</c:v>
                </c:pt>
                <c:pt idx="108671">
                  <c:v>2.16E-02</c:v>
                </c:pt>
                <c:pt idx="108672">
                  <c:v>2.16E-02</c:v>
                </c:pt>
                <c:pt idx="108673">
                  <c:v>2.12E-02</c:v>
                </c:pt>
                <c:pt idx="108674">
                  <c:v>2.17E-02</c:v>
                </c:pt>
                <c:pt idx="108675">
                  <c:v>2.16E-02</c:v>
                </c:pt>
                <c:pt idx="108676">
                  <c:v>2.16E-02</c:v>
                </c:pt>
                <c:pt idx="108677">
                  <c:v>2.17E-02</c:v>
                </c:pt>
                <c:pt idx="108678">
                  <c:v>2.16E-02</c:v>
                </c:pt>
                <c:pt idx="108679">
                  <c:v>2.17E-02</c:v>
                </c:pt>
                <c:pt idx="108680">
                  <c:v>2.15E-02</c:v>
                </c:pt>
                <c:pt idx="108681">
                  <c:v>2.15E-02</c:v>
                </c:pt>
                <c:pt idx="108682">
                  <c:v>2.14E-02</c:v>
                </c:pt>
                <c:pt idx="108683">
                  <c:v>2.13E-02</c:v>
                </c:pt>
                <c:pt idx="108684">
                  <c:v>2.14E-02</c:v>
                </c:pt>
                <c:pt idx="108685">
                  <c:v>2.16E-02</c:v>
                </c:pt>
                <c:pt idx="108686">
                  <c:v>2.14E-02</c:v>
                </c:pt>
                <c:pt idx="108687">
                  <c:v>2.12E-02</c:v>
                </c:pt>
                <c:pt idx="108688">
                  <c:v>2.17E-02</c:v>
                </c:pt>
                <c:pt idx="108689">
                  <c:v>2.15E-02</c:v>
                </c:pt>
                <c:pt idx="108690">
                  <c:v>2.12E-02</c:v>
                </c:pt>
                <c:pt idx="108691">
                  <c:v>2.16E-02</c:v>
                </c:pt>
                <c:pt idx="108692">
                  <c:v>2.15E-02</c:v>
                </c:pt>
                <c:pt idx="108693">
                  <c:v>2.15E-02</c:v>
                </c:pt>
                <c:pt idx="108694">
                  <c:v>2.19E-02</c:v>
                </c:pt>
                <c:pt idx="108695">
                  <c:v>2.15E-02</c:v>
                </c:pt>
                <c:pt idx="108696">
                  <c:v>2.13E-02</c:v>
                </c:pt>
                <c:pt idx="108697">
                  <c:v>2.18E-02</c:v>
                </c:pt>
                <c:pt idx="108698">
                  <c:v>2.17E-02</c:v>
                </c:pt>
                <c:pt idx="108699">
                  <c:v>2.16E-02</c:v>
                </c:pt>
                <c:pt idx="108700">
                  <c:v>2.15E-02</c:v>
                </c:pt>
                <c:pt idx="108701">
                  <c:v>2.14E-02</c:v>
                </c:pt>
                <c:pt idx="108702">
                  <c:v>2.17E-02</c:v>
                </c:pt>
                <c:pt idx="108703">
                  <c:v>2.15E-02</c:v>
                </c:pt>
                <c:pt idx="108704">
                  <c:v>2.15E-02</c:v>
                </c:pt>
                <c:pt idx="108705">
                  <c:v>2.17E-02</c:v>
                </c:pt>
                <c:pt idx="108706">
                  <c:v>2.16E-02</c:v>
                </c:pt>
                <c:pt idx="108707">
                  <c:v>2.18E-02</c:v>
                </c:pt>
                <c:pt idx="108708">
                  <c:v>2.16E-02</c:v>
                </c:pt>
                <c:pt idx="108709">
                  <c:v>2.16E-02</c:v>
                </c:pt>
                <c:pt idx="108710">
                  <c:v>2.17E-02</c:v>
                </c:pt>
                <c:pt idx="108711">
                  <c:v>2.14E-02</c:v>
                </c:pt>
                <c:pt idx="108712">
                  <c:v>2.15E-02</c:v>
                </c:pt>
                <c:pt idx="108713">
                  <c:v>2.16E-02</c:v>
                </c:pt>
                <c:pt idx="108714">
                  <c:v>2.16E-02</c:v>
                </c:pt>
                <c:pt idx="108715">
                  <c:v>2.17E-02</c:v>
                </c:pt>
                <c:pt idx="108716">
                  <c:v>2.17E-02</c:v>
                </c:pt>
                <c:pt idx="108717">
                  <c:v>2.17E-02</c:v>
                </c:pt>
                <c:pt idx="108718">
                  <c:v>2.16E-02</c:v>
                </c:pt>
                <c:pt idx="108719">
                  <c:v>2.15E-02</c:v>
                </c:pt>
                <c:pt idx="108720">
                  <c:v>2.17E-02</c:v>
                </c:pt>
                <c:pt idx="108721">
                  <c:v>2.16E-02</c:v>
                </c:pt>
                <c:pt idx="108722">
                  <c:v>2.14E-02</c:v>
                </c:pt>
                <c:pt idx="108723">
                  <c:v>2.18E-02</c:v>
                </c:pt>
                <c:pt idx="108724">
                  <c:v>2.17E-02</c:v>
                </c:pt>
                <c:pt idx="108725">
                  <c:v>2.13E-02</c:v>
                </c:pt>
                <c:pt idx="108726">
                  <c:v>2.16E-02</c:v>
                </c:pt>
                <c:pt idx="108727">
                  <c:v>2.17E-02</c:v>
                </c:pt>
                <c:pt idx="108728">
                  <c:v>2.18E-02</c:v>
                </c:pt>
                <c:pt idx="108729">
                  <c:v>2.15E-02</c:v>
                </c:pt>
                <c:pt idx="108730">
                  <c:v>2.17E-02</c:v>
                </c:pt>
                <c:pt idx="108731">
                  <c:v>2.16E-02</c:v>
                </c:pt>
                <c:pt idx="108732">
                  <c:v>2.13E-02</c:v>
                </c:pt>
                <c:pt idx="108733">
                  <c:v>2.18E-02</c:v>
                </c:pt>
                <c:pt idx="108734">
                  <c:v>2.16E-02</c:v>
                </c:pt>
                <c:pt idx="108735">
                  <c:v>2.16E-02</c:v>
                </c:pt>
                <c:pt idx="108736">
                  <c:v>2.14E-02</c:v>
                </c:pt>
                <c:pt idx="108737">
                  <c:v>2.12E-02</c:v>
                </c:pt>
                <c:pt idx="108738">
                  <c:v>2.14E-02</c:v>
                </c:pt>
                <c:pt idx="108739">
                  <c:v>2.14E-02</c:v>
                </c:pt>
                <c:pt idx="108740">
                  <c:v>2.15E-02</c:v>
                </c:pt>
                <c:pt idx="108741">
                  <c:v>2.15E-02</c:v>
                </c:pt>
                <c:pt idx="108742">
                  <c:v>2.15E-02</c:v>
                </c:pt>
                <c:pt idx="108743">
                  <c:v>2.18E-02</c:v>
                </c:pt>
                <c:pt idx="108744">
                  <c:v>2.15E-02</c:v>
                </c:pt>
                <c:pt idx="108745">
                  <c:v>2.14E-02</c:v>
                </c:pt>
                <c:pt idx="108746">
                  <c:v>2.17E-02</c:v>
                </c:pt>
                <c:pt idx="108747">
                  <c:v>2.13E-02</c:v>
                </c:pt>
                <c:pt idx="108748">
                  <c:v>2.12E-02</c:v>
                </c:pt>
                <c:pt idx="108749">
                  <c:v>2.15E-02</c:v>
                </c:pt>
                <c:pt idx="108750">
                  <c:v>2.14E-02</c:v>
                </c:pt>
                <c:pt idx="108751">
                  <c:v>2.18E-02</c:v>
                </c:pt>
                <c:pt idx="108752">
                  <c:v>2.16E-02</c:v>
                </c:pt>
                <c:pt idx="108753">
                  <c:v>2.14E-02</c:v>
                </c:pt>
                <c:pt idx="108754">
                  <c:v>2.17E-02</c:v>
                </c:pt>
                <c:pt idx="108755">
                  <c:v>2.14E-02</c:v>
                </c:pt>
                <c:pt idx="108756">
                  <c:v>2.14E-02</c:v>
                </c:pt>
                <c:pt idx="108757">
                  <c:v>2.16E-02</c:v>
                </c:pt>
                <c:pt idx="108758">
                  <c:v>2.17E-02</c:v>
                </c:pt>
                <c:pt idx="108759">
                  <c:v>2.17E-02</c:v>
                </c:pt>
                <c:pt idx="108760">
                  <c:v>2.12E-02</c:v>
                </c:pt>
                <c:pt idx="108761">
                  <c:v>2.17E-02</c:v>
                </c:pt>
                <c:pt idx="108762">
                  <c:v>2.15E-02</c:v>
                </c:pt>
                <c:pt idx="108763">
                  <c:v>2.11E-02</c:v>
                </c:pt>
                <c:pt idx="108764">
                  <c:v>2.16E-02</c:v>
                </c:pt>
                <c:pt idx="108765">
                  <c:v>2.16E-02</c:v>
                </c:pt>
                <c:pt idx="108766">
                  <c:v>2.15E-02</c:v>
                </c:pt>
                <c:pt idx="108767">
                  <c:v>2.20E-02</c:v>
                </c:pt>
                <c:pt idx="108768">
                  <c:v>2.19E-02</c:v>
                </c:pt>
                <c:pt idx="108769">
                  <c:v>2.13E-02</c:v>
                </c:pt>
                <c:pt idx="108770">
                  <c:v>2.15E-02</c:v>
                </c:pt>
                <c:pt idx="108771">
                  <c:v>2.14E-02</c:v>
                </c:pt>
                <c:pt idx="108772">
                  <c:v>2.14E-02</c:v>
                </c:pt>
                <c:pt idx="108773">
                  <c:v>2.16E-02</c:v>
                </c:pt>
                <c:pt idx="108774">
                  <c:v>2.16E-02</c:v>
                </c:pt>
                <c:pt idx="108775">
                  <c:v>2.17E-02</c:v>
                </c:pt>
                <c:pt idx="108776">
                  <c:v>2.15E-02</c:v>
                </c:pt>
                <c:pt idx="108777">
                  <c:v>2.15E-02</c:v>
                </c:pt>
                <c:pt idx="108778">
                  <c:v>2.15E-02</c:v>
                </c:pt>
                <c:pt idx="108779">
                  <c:v>2.16E-02</c:v>
                </c:pt>
                <c:pt idx="108780">
                  <c:v>2.12E-02</c:v>
                </c:pt>
                <c:pt idx="108781">
                  <c:v>2.12E-02</c:v>
                </c:pt>
                <c:pt idx="108782">
                  <c:v>2.17E-02</c:v>
                </c:pt>
                <c:pt idx="108783">
                  <c:v>2.14E-02</c:v>
                </c:pt>
                <c:pt idx="108784">
                  <c:v>2.14E-02</c:v>
                </c:pt>
                <c:pt idx="108785">
                  <c:v>2.15E-02</c:v>
                </c:pt>
                <c:pt idx="108786">
                  <c:v>2.15E-02</c:v>
                </c:pt>
                <c:pt idx="108787">
                  <c:v>2.17E-02</c:v>
                </c:pt>
                <c:pt idx="108788">
                  <c:v>2.16E-02</c:v>
                </c:pt>
                <c:pt idx="108789">
                  <c:v>2.15E-02</c:v>
                </c:pt>
                <c:pt idx="108790">
                  <c:v>2.12E-02</c:v>
                </c:pt>
                <c:pt idx="108791">
                  <c:v>2.13E-02</c:v>
                </c:pt>
                <c:pt idx="108792">
                  <c:v>2.14E-02</c:v>
                </c:pt>
                <c:pt idx="108793">
                  <c:v>2.13E-02</c:v>
                </c:pt>
                <c:pt idx="108794">
                  <c:v>2.16E-02</c:v>
                </c:pt>
                <c:pt idx="108795">
                  <c:v>2.18E-02</c:v>
                </c:pt>
                <c:pt idx="108796">
                  <c:v>2.12E-02</c:v>
                </c:pt>
                <c:pt idx="108797">
                  <c:v>2.12E-02</c:v>
                </c:pt>
                <c:pt idx="108798">
                  <c:v>2.15E-02</c:v>
                </c:pt>
                <c:pt idx="108799">
                  <c:v>2.15E-02</c:v>
                </c:pt>
                <c:pt idx="108800">
                  <c:v>2.12E-02</c:v>
                </c:pt>
                <c:pt idx="108801">
                  <c:v>2.13E-02</c:v>
                </c:pt>
                <c:pt idx="108802">
                  <c:v>2.20E-02</c:v>
                </c:pt>
                <c:pt idx="108803">
                  <c:v>2.14E-02</c:v>
                </c:pt>
                <c:pt idx="108804">
                  <c:v>2.12E-02</c:v>
                </c:pt>
                <c:pt idx="108805">
                  <c:v>2.15E-02</c:v>
                </c:pt>
                <c:pt idx="108806">
                  <c:v>2.15E-02</c:v>
                </c:pt>
                <c:pt idx="108807">
                  <c:v>2.15E-02</c:v>
                </c:pt>
                <c:pt idx="108808">
                  <c:v>2.15E-02</c:v>
                </c:pt>
                <c:pt idx="108809">
                  <c:v>2.20E-02</c:v>
                </c:pt>
                <c:pt idx="108810">
                  <c:v>2.17E-02</c:v>
                </c:pt>
                <c:pt idx="108811">
                  <c:v>2.14E-02</c:v>
                </c:pt>
                <c:pt idx="108812">
                  <c:v>2.14E-02</c:v>
                </c:pt>
                <c:pt idx="108813">
                  <c:v>2.12E-02</c:v>
                </c:pt>
                <c:pt idx="108814">
                  <c:v>2.15E-02</c:v>
                </c:pt>
                <c:pt idx="108815">
                  <c:v>2.14E-02</c:v>
                </c:pt>
                <c:pt idx="108816">
                  <c:v>2.12E-02</c:v>
                </c:pt>
                <c:pt idx="108817">
                  <c:v>2.15E-02</c:v>
                </c:pt>
                <c:pt idx="108818">
                  <c:v>2.15E-02</c:v>
                </c:pt>
                <c:pt idx="108819">
                  <c:v>2.17E-02</c:v>
                </c:pt>
                <c:pt idx="108820">
                  <c:v>2.17E-02</c:v>
                </c:pt>
                <c:pt idx="108821">
                  <c:v>2.14E-02</c:v>
                </c:pt>
                <c:pt idx="108822">
                  <c:v>2.16E-02</c:v>
                </c:pt>
                <c:pt idx="108823">
                  <c:v>2.15E-02</c:v>
                </c:pt>
                <c:pt idx="108824">
                  <c:v>2.16E-02</c:v>
                </c:pt>
                <c:pt idx="108825">
                  <c:v>2.18E-02</c:v>
                </c:pt>
                <c:pt idx="108826">
                  <c:v>2.13E-02</c:v>
                </c:pt>
                <c:pt idx="108827">
                  <c:v>2.12E-02</c:v>
                </c:pt>
                <c:pt idx="108828">
                  <c:v>2.16E-02</c:v>
                </c:pt>
                <c:pt idx="108829">
                  <c:v>2.14E-02</c:v>
                </c:pt>
                <c:pt idx="108830">
                  <c:v>2.11E-02</c:v>
                </c:pt>
                <c:pt idx="108831">
                  <c:v>2.14E-02</c:v>
                </c:pt>
                <c:pt idx="108832">
                  <c:v>2.14E-02</c:v>
                </c:pt>
                <c:pt idx="108833">
                  <c:v>2.15E-02</c:v>
                </c:pt>
                <c:pt idx="108834">
                  <c:v>2.17E-02</c:v>
                </c:pt>
                <c:pt idx="108835">
                  <c:v>2.15E-02</c:v>
                </c:pt>
                <c:pt idx="108836">
                  <c:v>2.13E-02</c:v>
                </c:pt>
                <c:pt idx="108837">
                  <c:v>2.13E-02</c:v>
                </c:pt>
                <c:pt idx="108838">
                  <c:v>2.18E-02</c:v>
                </c:pt>
                <c:pt idx="108839">
                  <c:v>2.11E-02</c:v>
                </c:pt>
                <c:pt idx="108840">
                  <c:v>2.14E-02</c:v>
                </c:pt>
                <c:pt idx="108841">
                  <c:v>2.17E-02</c:v>
                </c:pt>
                <c:pt idx="108842">
                  <c:v>2.10E-02</c:v>
                </c:pt>
                <c:pt idx="108843">
                  <c:v>2.14E-02</c:v>
                </c:pt>
                <c:pt idx="108844">
                  <c:v>2.16E-02</c:v>
                </c:pt>
                <c:pt idx="108845">
                  <c:v>2.16E-02</c:v>
                </c:pt>
                <c:pt idx="108846">
                  <c:v>2.17E-02</c:v>
                </c:pt>
                <c:pt idx="108847">
                  <c:v>2.14E-02</c:v>
                </c:pt>
                <c:pt idx="108848">
                  <c:v>2.15E-02</c:v>
                </c:pt>
                <c:pt idx="108849">
                  <c:v>2.17E-02</c:v>
                </c:pt>
                <c:pt idx="108850">
                  <c:v>2.12E-02</c:v>
                </c:pt>
                <c:pt idx="108851">
                  <c:v>2.15E-02</c:v>
                </c:pt>
                <c:pt idx="108852">
                  <c:v>2.15E-02</c:v>
                </c:pt>
                <c:pt idx="108853">
                  <c:v>2.15E-02</c:v>
                </c:pt>
                <c:pt idx="108854">
                  <c:v>2.18E-02</c:v>
                </c:pt>
                <c:pt idx="108855">
                  <c:v>2.16E-02</c:v>
                </c:pt>
                <c:pt idx="108856">
                  <c:v>2.14E-02</c:v>
                </c:pt>
                <c:pt idx="108857">
                  <c:v>2.15E-02</c:v>
                </c:pt>
                <c:pt idx="108858">
                  <c:v>2.17E-02</c:v>
                </c:pt>
                <c:pt idx="108859">
                  <c:v>2.14E-02</c:v>
                </c:pt>
                <c:pt idx="108860">
                  <c:v>2.13E-02</c:v>
                </c:pt>
                <c:pt idx="108861">
                  <c:v>2.13E-02</c:v>
                </c:pt>
                <c:pt idx="108862">
                  <c:v>2.18E-02</c:v>
                </c:pt>
                <c:pt idx="108863">
                  <c:v>2.17E-02</c:v>
                </c:pt>
                <c:pt idx="108864">
                  <c:v>2.11E-02</c:v>
                </c:pt>
                <c:pt idx="108865">
                  <c:v>2.15E-02</c:v>
                </c:pt>
                <c:pt idx="108866">
                  <c:v>2.18E-02</c:v>
                </c:pt>
                <c:pt idx="108867">
                  <c:v>2.14E-02</c:v>
                </c:pt>
                <c:pt idx="108868">
                  <c:v>2.14E-02</c:v>
                </c:pt>
                <c:pt idx="108869">
                  <c:v>2.13E-02</c:v>
                </c:pt>
                <c:pt idx="108870">
                  <c:v>2.12E-02</c:v>
                </c:pt>
                <c:pt idx="108871">
                  <c:v>2.14E-02</c:v>
                </c:pt>
                <c:pt idx="108872">
                  <c:v>2.11E-02</c:v>
                </c:pt>
                <c:pt idx="108873">
                  <c:v>2.16E-02</c:v>
                </c:pt>
                <c:pt idx="108874">
                  <c:v>2.15E-02</c:v>
                </c:pt>
                <c:pt idx="108875">
                  <c:v>2.13E-02</c:v>
                </c:pt>
                <c:pt idx="108876">
                  <c:v>2.19E-02</c:v>
                </c:pt>
                <c:pt idx="108877">
                  <c:v>2.15E-02</c:v>
                </c:pt>
                <c:pt idx="108878">
                  <c:v>2.16E-02</c:v>
                </c:pt>
                <c:pt idx="108879">
                  <c:v>2.17E-02</c:v>
                </c:pt>
                <c:pt idx="108880">
                  <c:v>2.11E-02</c:v>
                </c:pt>
                <c:pt idx="108881">
                  <c:v>2.11E-02</c:v>
                </c:pt>
                <c:pt idx="108882">
                  <c:v>2.14E-02</c:v>
                </c:pt>
                <c:pt idx="108883">
                  <c:v>2.16E-02</c:v>
                </c:pt>
                <c:pt idx="108884">
                  <c:v>2.14E-02</c:v>
                </c:pt>
                <c:pt idx="108885">
                  <c:v>2.11E-02</c:v>
                </c:pt>
                <c:pt idx="108886">
                  <c:v>2.15E-02</c:v>
                </c:pt>
                <c:pt idx="108887">
                  <c:v>2.20E-02</c:v>
                </c:pt>
                <c:pt idx="108888">
                  <c:v>2.14E-02</c:v>
                </c:pt>
                <c:pt idx="108889">
                  <c:v>2.11E-02</c:v>
                </c:pt>
                <c:pt idx="108890">
                  <c:v>2.13E-02</c:v>
                </c:pt>
                <c:pt idx="108891">
                  <c:v>2.14E-02</c:v>
                </c:pt>
                <c:pt idx="108892">
                  <c:v>2.16E-02</c:v>
                </c:pt>
                <c:pt idx="108893">
                  <c:v>2.12E-02</c:v>
                </c:pt>
                <c:pt idx="108894">
                  <c:v>2.12E-02</c:v>
                </c:pt>
                <c:pt idx="108895">
                  <c:v>2.17E-02</c:v>
                </c:pt>
                <c:pt idx="108896">
                  <c:v>2.14E-02</c:v>
                </c:pt>
                <c:pt idx="108897">
                  <c:v>2.12E-02</c:v>
                </c:pt>
                <c:pt idx="108898">
                  <c:v>2.12E-02</c:v>
                </c:pt>
                <c:pt idx="108899">
                  <c:v>2.14E-02</c:v>
                </c:pt>
                <c:pt idx="108900">
                  <c:v>2.13E-02</c:v>
                </c:pt>
                <c:pt idx="108901">
                  <c:v>2.14E-02</c:v>
                </c:pt>
                <c:pt idx="108902">
                  <c:v>2.16E-02</c:v>
                </c:pt>
                <c:pt idx="108903">
                  <c:v>2.13E-02</c:v>
                </c:pt>
                <c:pt idx="108904">
                  <c:v>2.15E-02</c:v>
                </c:pt>
                <c:pt idx="108905">
                  <c:v>2.12E-02</c:v>
                </c:pt>
                <c:pt idx="108906">
                  <c:v>2.12E-02</c:v>
                </c:pt>
                <c:pt idx="108907">
                  <c:v>2.13E-02</c:v>
                </c:pt>
                <c:pt idx="108908">
                  <c:v>2.11E-02</c:v>
                </c:pt>
                <c:pt idx="108909">
                  <c:v>2.11E-02</c:v>
                </c:pt>
                <c:pt idx="108910">
                  <c:v>2.14E-02</c:v>
                </c:pt>
                <c:pt idx="108911">
                  <c:v>2.14E-02</c:v>
                </c:pt>
                <c:pt idx="108912">
                  <c:v>2.12E-02</c:v>
                </c:pt>
                <c:pt idx="108913">
                  <c:v>2.14E-02</c:v>
                </c:pt>
                <c:pt idx="108914">
                  <c:v>2.10E-02</c:v>
                </c:pt>
                <c:pt idx="108915">
                  <c:v>2.13E-02</c:v>
                </c:pt>
                <c:pt idx="108916">
                  <c:v>2.15E-02</c:v>
                </c:pt>
                <c:pt idx="108917">
                  <c:v>2.11E-02</c:v>
                </c:pt>
                <c:pt idx="108918">
                  <c:v>2.14E-02</c:v>
                </c:pt>
                <c:pt idx="108919">
                  <c:v>2.14E-02</c:v>
                </c:pt>
                <c:pt idx="108920">
                  <c:v>2.17E-02</c:v>
                </c:pt>
                <c:pt idx="108921">
                  <c:v>2.18E-02</c:v>
                </c:pt>
                <c:pt idx="108922">
                  <c:v>2.14E-02</c:v>
                </c:pt>
                <c:pt idx="108923">
                  <c:v>2.16E-02</c:v>
                </c:pt>
                <c:pt idx="108924">
                  <c:v>2.16E-02</c:v>
                </c:pt>
                <c:pt idx="108925">
                  <c:v>2.12E-02</c:v>
                </c:pt>
                <c:pt idx="108926">
                  <c:v>2.10E-02</c:v>
                </c:pt>
                <c:pt idx="108927">
                  <c:v>2.14E-02</c:v>
                </c:pt>
                <c:pt idx="108928">
                  <c:v>2.15E-02</c:v>
                </c:pt>
                <c:pt idx="108929">
                  <c:v>2.12E-02</c:v>
                </c:pt>
                <c:pt idx="108930">
                  <c:v>2.14E-02</c:v>
                </c:pt>
                <c:pt idx="108931">
                  <c:v>2.12E-02</c:v>
                </c:pt>
                <c:pt idx="108932">
                  <c:v>2.13E-02</c:v>
                </c:pt>
                <c:pt idx="108933">
                  <c:v>2.14E-02</c:v>
                </c:pt>
                <c:pt idx="108934">
                  <c:v>2.11E-02</c:v>
                </c:pt>
                <c:pt idx="108935">
                  <c:v>2.14E-02</c:v>
                </c:pt>
                <c:pt idx="108936">
                  <c:v>2.12E-02</c:v>
                </c:pt>
                <c:pt idx="108937">
                  <c:v>2.16E-02</c:v>
                </c:pt>
                <c:pt idx="108938">
                  <c:v>2.16E-02</c:v>
                </c:pt>
                <c:pt idx="108939">
                  <c:v>2.12E-02</c:v>
                </c:pt>
                <c:pt idx="108940">
                  <c:v>2.14E-02</c:v>
                </c:pt>
                <c:pt idx="108941">
                  <c:v>2.12E-02</c:v>
                </c:pt>
                <c:pt idx="108942">
                  <c:v>2.15E-02</c:v>
                </c:pt>
                <c:pt idx="108943">
                  <c:v>2.17E-02</c:v>
                </c:pt>
                <c:pt idx="108944">
                  <c:v>2.13E-02</c:v>
                </c:pt>
                <c:pt idx="108945">
                  <c:v>2.15E-02</c:v>
                </c:pt>
                <c:pt idx="108946">
                  <c:v>2.14E-02</c:v>
                </c:pt>
                <c:pt idx="108947">
                  <c:v>2.14E-02</c:v>
                </c:pt>
                <c:pt idx="108948">
                  <c:v>2.16E-02</c:v>
                </c:pt>
                <c:pt idx="108949">
                  <c:v>2.17E-02</c:v>
                </c:pt>
                <c:pt idx="108950">
                  <c:v>2.19E-02</c:v>
                </c:pt>
                <c:pt idx="108951">
                  <c:v>2.16E-02</c:v>
                </c:pt>
                <c:pt idx="108952">
                  <c:v>2.14E-02</c:v>
                </c:pt>
                <c:pt idx="108953">
                  <c:v>2.14E-02</c:v>
                </c:pt>
                <c:pt idx="108954">
                  <c:v>2.14E-02</c:v>
                </c:pt>
                <c:pt idx="108955">
                  <c:v>2.13E-02</c:v>
                </c:pt>
                <c:pt idx="108956">
                  <c:v>2.16E-02</c:v>
                </c:pt>
                <c:pt idx="108957">
                  <c:v>2.14E-02</c:v>
                </c:pt>
                <c:pt idx="108958">
                  <c:v>2.10E-02</c:v>
                </c:pt>
                <c:pt idx="108959">
                  <c:v>2.14E-02</c:v>
                </c:pt>
                <c:pt idx="108960">
                  <c:v>2.14E-02</c:v>
                </c:pt>
                <c:pt idx="108961">
                  <c:v>2.15E-02</c:v>
                </c:pt>
                <c:pt idx="108962">
                  <c:v>2.15E-02</c:v>
                </c:pt>
                <c:pt idx="108963">
                  <c:v>2.11E-02</c:v>
                </c:pt>
                <c:pt idx="108964">
                  <c:v>2.14E-02</c:v>
                </c:pt>
                <c:pt idx="108965">
                  <c:v>2.13E-02</c:v>
                </c:pt>
                <c:pt idx="108966">
                  <c:v>2.15E-02</c:v>
                </c:pt>
                <c:pt idx="108967">
                  <c:v>2.16E-02</c:v>
                </c:pt>
                <c:pt idx="108968">
                  <c:v>2.12E-02</c:v>
                </c:pt>
                <c:pt idx="108969">
                  <c:v>2.14E-02</c:v>
                </c:pt>
                <c:pt idx="108970">
                  <c:v>2.14E-02</c:v>
                </c:pt>
                <c:pt idx="108971">
                  <c:v>2.16E-02</c:v>
                </c:pt>
                <c:pt idx="108972">
                  <c:v>2.15E-02</c:v>
                </c:pt>
                <c:pt idx="108973">
                  <c:v>2.10E-02</c:v>
                </c:pt>
                <c:pt idx="108974">
                  <c:v>2.15E-02</c:v>
                </c:pt>
                <c:pt idx="108975">
                  <c:v>2.13E-02</c:v>
                </c:pt>
                <c:pt idx="108976">
                  <c:v>2.12E-02</c:v>
                </c:pt>
                <c:pt idx="108977">
                  <c:v>2.15E-02</c:v>
                </c:pt>
                <c:pt idx="108978">
                  <c:v>2.13E-02</c:v>
                </c:pt>
                <c:pt idx="108979">
                  <c:v>2.14E-02</c:v>
                </c:pt>
                <c:pt idx="108980">
                  <c:v>2.15E-02</c:v>
                </c:pt>
                <c:pt idx="108981">
                  <c:v>2.15E-02</c:v>
                </c:pt>
                <c:pt idx="108982">
                  <c:v>2.12E-02</c:v>
                </c:pt>
                <c:pt idx="108983">
                  <c:v>2.15E-02</c:v>
                </c:pt>
                <c:pt idx="108984">
                  <c:v>2.14E-02</c:v>
                </c:pt>
                <c:pt idx="108985">
                  <c:v>2.14E-02</c:v>
                </c:pt>
                <c:pt idx="108986">
                  <c:v>2.15E-02</c:v>
                </c:pt>
                <c:pt idx="108987">
                  <c:v>2.11E-02</c:v>
                </c:pt>
                <c:pt idx="108988">
                  <c:v>2.12E-02</c:v>
                </c:pt>
                <c:pt idx="108989">
                  <c:v>2.15E-02</c:v>
                </c:pt>
                <c:pt idx="108990">
                  <c:v>2.17E-02</c:v>
                </c:pt>
                <c:pt idx="108991">
                  <c:v>2.15E-02</c:v>
                </c:pt>
                <c:pt idx="108992">
                  <c:v>2.13E-02</c:v>
                </c:pt>
                <c:pt idx="108993">
                  <c:v>2.12E-02</c:v>
                </c:pt>
                <c:pt idx="108994">
                  <c:v>2.15E-02</c:v>
                </c:pt>
                <c:pt idx="108995">
                  <c:v>2.16E-02</c:v>
                </c:pt>
                <c:pt idx="108996">
                  <c:v>2.14E-02</c:v>
                </c:pt>
                <c:pt idx="108997">
                  <c:v>2.15E-02</c:v>
                </c:pt>
                <c:pt idx="108998">
                  <c:v>2.14E-02</c:v>
                </c:pt>
                <c:pt idx="108999">
                  <c:v>2.15E-02</c:v>
                </c:pt>
                <c:pt idx="109000">
                  <c:v>2.16E-02</c:v>
                </c:pt>
                <c:pt idx="109001">
                  <c:v>2.14E-02</c:v>
                </c:pt>
                <c:pt idx="109002">
                  <c:v>2.13E-02</c:v>
                </c:pt>
                <c:pt idx="109003">
                  <c:v>2.13E-02</c:v>
                </c:pt>
                <c:pt idx="109004">
                  <c:v>2.15E-02</c:v>
                </c:pt>
                <c:pt idx="109005">
                  <c:v>2.12E-02</c:v>
                </c:pt>
                <c:pt idx="109006">
                  <c:v>2.10E-02</c:v>
                </c:pt>
                <c:pt idx="109007">
                  <c:v>2.13E-02</c:v>
                </c:pt>
                <c:pt idx="109008">
                  <c:v>2.12E-02</c:v>
                </c:pt>
                <c:pt idx="109009">
                  <c:v>2.10E-02</c:v>
                </c:pt>
                <c:pt idx="109010">
                  <c:v>2.12E-02</c:v>
                </c:pt>
                <c:pt idx="109011">
                  <c:v>2.12E-02</c:v>
                </c:pt>
                <c:pt idx="109012">
                  <c:v>2.10E-02</c:v>
                </c:pt>
                <c:pt idx="109013">
                  <c:v>2.15E-02</c:v>
                </c:pt>
                <c:pt idx="109014">
                  <c:v>2.16E-02</c:v>
                </c:pt>
                <c:pt idx="109015">
                  <c:v>2.13E-02</c:v>
                </c:pt>
                <c:pt idx="109016">
                  <c:v>2.14E-02</c:v>
                </c:pt>
                <c:pt idx="109017">
                  <c:v>2.13E-02</c:v>
                </c:pt>
                <c:pt idx="109018">
                  <c:v>2.13E-02</c:v>
                </c:pt>
                <c:pt idx="109019">
                  <c:v>2.14E-02</c:v>
                </c:pt>
                <c:pt idx="109020">
                  <c:v>2.12E-02</c:v>
                </c:pt>
                <c:pt idx="109021">
                  <c:v>2.14E-02</c:v>
                </c:pt>
                <c:pt idx="109022">
                  <c:v>2.13E-02</c:v>
                </c:pt>
                <c:pt idx="109023">
                  <c:v>2.11E-02</c:v>
                </c:pt>
                <c:pt idx="109024">
                  <c:v>2.13E-02</c:v>
                </c:pt>
                <c:pt idx="109025">
                  <c:v>2.11E-02</c:v>
                </c:pt>
                <c:pt idx="109026">
                  <c:v>2.12E-02</c:v>
                </c:pt>
                <c:pt idx="109027">
                  <c:v>2.17E-02</c:v>
                </c:pt>
                <c:pt idx="109028">
                  <c:v>2.16E-02</c:v>
                </c:pt>
                <c:pt idx="109029">
                  <c:v>2.14E-02</c:v>
                </c:pt>
                <c:pt idx="109030">
                  <c:v>2.13E-02</c:v>
                </c:pt>
                <c:pt idx="109031">
                  <c:v>2.13E-02</c:v>
                </c:pt>
                <c:pt idx="109032">
                  <c:v>2.16E-02</c:v>
                </c:pt>
                <c:pt idx="109033">
                  <c:v>2.17E-02</c:v>
                </c:pt>
                <c:pt idx="109034">
                  <c:v>2.15E-02</c:v>
                </c:pt>
                <c:pt idx="109035">
                  <c:v>2.15E-02</c:v>
                </c:pt>
                <c:pt idx="109036">
                  <c:v>2.10E-02</c:v>
                </c:pt>
                <c:pt idx="109037">
                  <c:v>2.09E-02</c:v>
                </c:pt>
                <c:pt idx="109038">
                  <c:v>2.15E-02</c:v>
                </c:pt>
                <c:pt idx="109039">
                  <c:v>2.15E-02</c:v>
                </c:pt>
                <c:pt idx="109040">
                  <c:v>2.14E-02</c:v>
                </c:pt>
                <c:pt idx="109041">
                  <c:v>2.13E-02</c:v>
                </c:pt>
                <c:pt idx="109042">
                  <c:v>2.13E-02</c:v>
                </c:pt>
                <c:pt idx="109043">
                  <c:v>2.16E-02</c:v>
                </c:pt>
                <c:pt idx="109044">
                  <c:v>2.10E-02</c:v>
                </c:pt>
                <c:pt idx="109045">
                  <c:v>2.13E-02</c:v>
                </c:pt>
                <c:pt idx="109046">
                  <c:v>2.13E-02</c:v>
                </c:pt>
                <c:pt idx="109047">
                  <c:v>2.12E-02</c:v>
                </c:pt>
                <c:pt idx="109048">
                  <c:v>2.13E-02</c:v>
                </c:pt>
                <c:pt idx="109049">
                  <c:v>2.10E-02</c:v>
                </c:pt>
                <c:pt idx="109050">
                  <c:v>2.14E-02</c:v>
                </c:pt>
                <c:pt idx="109051">
                  <c:v>2.14E-02</c:v>
                </c:pt>
                <c:pt idx="109052">
                  <c:v>2.16E-02</c:v>
                </c:pt>
                <c:pt idx="109053">
                  <c:v>2.16E-02</c:v>
                </c:pt>
                <c:pt idx="109054">
                  <c:v>2.11E-02</c:v>
                </c:pt>
                <c:pt idx="109055">
                  <c:v>2.13E-02</c:v>
                </c:pt>
                <c:pt idx="109056">
                  <c:v>2.14E-02</c:v>
                </c:pt>
                <c:pt idx="109057">
                  <c:v>2.13E-02</c:v>
                </c:pt>
                <c:pt idx="109058">
                  <c:v>2.11E-02</c:v>
                </c:pt>
                <c:pt idx="109059">
                  <c:v>2.10E-02</c:v>
                </c:pt>
                <c:pt idx="109060">
                  <c:v>2.12E-02</c:v>
                </c:pt>
                <c:pt idx="109061">
                  <c:v>2.14E-02</c:v>
                </c:pt>
                <c:pt idx="109062">
                  <c:v>2.14E-02</c:v>
                </c:pt>
                <c:pt idx="109063">
                  <c:v>2.10E-02</c:v>
                </c:pt>
                <c:pt idx="109064">
                  <c:v>2.12E-02</c:v>
                </c:pt>
                <c:pt idx="109065">
                  <c:v>2.12E-02</c:v>
                </c:pt>
                <c:pt idx="109066">
                  <c:v>2.14E-02</c:v>
                </c:pt>
                <c:pt idx="109067">
                  <c:v>2.13E-02</c:v>
                </c:pt>
                <c:pt idx="109068">
                  <c:v>2.11E-02</c:v>
                </c:pt>
                <c:pt idx="109069">
                  <c:v>2.15E-02</c:v>
                </c:pt>
                <c:pt idx="109070">
                  <c:v>2.12E-02</c:v>
                </c:pt>
                <c:pt idx="109071">
                  <c:v>2.11E-02</c:v>
                </c:pt>
                <c:pt idx="109072">
                  <c:v>2.07E-02</c:v>
                </c:pt>
                <c:pt idx="109073">
                  <c:v>2.09E-02</c:v>
                </c:pt>
                <c:pt idx="109074">
                  <c:v>2.15E-02</c:v>
                </c:pt>
                <c:pt idx="109075">
                  <c:v>2.11E-02</c:v>
                </c:pt>
                <c:pt idx="109076">
                  <c:v>2.11E-02</c:v>
                </c:pt>
                <c:pt idx="109077">
                  <c:v>2.11E-02</c:v>
                </c:pt>
                <c:pt idx="109078">
                  <c:v>2.13E-02</c:v>
                </c:pt>
                <c:pt idx="109079">
                  <c:v>2.16E-02</c:v>
                </c:pt>
                <c:pt idx="109080">
                  <c:v>2.11E-02</c:v>
                </c:pt>
                <c:pt idx="109081">
                  <c:v>2.12E-02</c:v>
                </c:pt>
                <c:pt idx="109082">
                  <c:v>2.12E-02</c:v>
                </c:pt>
                <c:pt idx="109083">
                  <c:v>2.10E-02</c:v>
                </c:pt>
                <c:pt idx="109084">
                  <c:v>2.09E-02</c:v>
                </c:pt>
                <c:pt idx="109085">
                  <c:v>2.14E-02</c:v>
                </c:pt>
                <c:pt idx="109086">
                  <c:v>2.10E-02</c:v>
                </c:pt>
                <c:pt idx="109087">
                  <c:v>2.09E-02</c:v>
                </c:pt>
                <c:pt idx="109088">
                  <c:v>2.17E-02</c:v>
                </c:pt>
                <c:pt idx="109089">
                  <c:v>2.12E-02</c:v>
                </c:pt>
                <c:pt idx="109090">
                  <c:v>2.10E-02</c:v>
                </c:pt>
                <c:pt idx="109091">
                  <c:v>2.12E-02</c:v>
                </c:pt>
                <c:pt idx="109092">
                  <c:v>2.13E-02</c:v>
                </c:pt>
                <c:pt idx="109093">
                  <c:v>2.14E-02</c:v>
                </c:pt>
                <c:pt idx="109094">
                  <c:v>2.11E-02</c:v>
                </c:pt>
                <c:pt idx="109095">
                  <c:v>2.10E-02</c:v>
                </c:pt>
                <c:pt idx="109096">
                  <c:v>2.14E-02</c:v>
                </c:pt>
                <c:pt idx="109097">
                  <c:v>2.16E-02</c:v>
                </c:pt>
                <c:pt idx="109098">
                  <c:v>2.13E-02</c:v>
                </c:pt>
                <c:pt idx="109099">
                  <c:v>2.13E-02</c:v>
                </c:pt>
                <c:pt idx="109100">
                  <c:v>2.12E-02</c:v>
                </c:pt>
                <c:pt idx="109101">
                  <c:v>2.14E-02</c:v>
                </c:pt>
                <c:pt idx="109102">
                  <c:v>2.12E-02</c:v>
                </c:pt>
                <c:pt idx="109103">
                  <c:v>2.10E-02</c:v>
                </c:pt>
                <c:pt idx="109104">
                  <c:v>2.16E-02</c:v>
                </c:pt>
                <c:pt idx="109105">
                  <c:v>2.16E-02</c:v>
                </c:pt>
                <c:pt idx="109106">
                  <c:v>2.12E-02</c:v>
                </c:pt>
                <c:pt idx="109107">
                  <c:v>2.12E-02</c:v>
                </c:pt>
                <c:pt idx="109108">
                  <c:v>2.14E-02</c:v>
                </c:pt>
                <c:pt idx="109109">
                  <c:v>2.12E-02</c:v>
                </c:pt>
                <c:pt idx="109110">
                  <c:v>2.13E-02</c:v>
                </c:pt>
                <c:pt idx="109111">
                  <c:v>2.12E-02</c:v>
                </c:pt>
                <c:pt idx="109112">
                  <c:v>2.14E-02</c:v>
                </c:pt>
                <c:pt idx="109113">
                  <c:v>2.16E-02</c:v>
                </c:pt>
                <c:pt idx="109114">
                  <c:v>2.12E-02</c:v>
                </c:pt>
                <c:pt idx="109115">
                  <c:v>2.11E-02</c:v>
                </c:pt>
                <c:pt idx="109116">
                  <c:v>2.11E-02</c:v>
                </c:pt>
                <c:pt idx="109117">
                  <c:v>2.12E-02</c:v>
                </c:pt>
                <c:pt idx="109118">
                  <c:v>2.12E-02</c:v>
                </c:pt>
                <c:pt idx="109119">
                  <c:v>2.10E-02</c:v>
                </c:pt>
                <c:pt idx="109120">
                  <c:v>2.10E-02</c:v>
                </c:pt>
                <c:pt idx="109121">
                  <c:v>2.12E-02</c:v>
                </c:pt>
                <c:pt idx="109122">
                  <c:v>2.11E-02</c:v>
                </c:pt>
                <c:pt idx="109123">
                  <c:v>2.12E-02</c:v>
                </c:pt>
                <c:pt idx="109124">
                  <c:v>2.11E-02</c:v>
                </c:pt>
                <c:pt idx="109125">
                  <c:v>2.12E-02</c:v>
                </c:pt>
                <c:pt idx="109126">
                  <c:v>2.14E-02</c:v>
                </c:pt>
                <c:pt idx="109127">
                  <c:v>2.11E-02</c:v>
                </c:pt>
                <c:pt idx="109128">
                  <c:v>2.10E-02</c:v>
                </c:pt>
                <c:pt idx="109129">
                  <c:v>2.11E-02</c:v>
                </c:pt>
                <c:pt idx="109130">
                  <c:v>2.12E-02</c:v>
                </c:pt>
                <c:pt idx="109131">
                  <c:v>2.11E-02</c:v>
                </c:pt>
                <c:pt idx="109132">
                  <c:v>2.14E-02</c:v>
                </c:pt>
                <c:pt idx="109133">
                  <c:v>2.14E-02</c:v>
                </c:pt>
                <c:pt idx="109134">
                  <c:v>2.14E-02</c:v>
                </c:pt>
                <c:pt idx="109135">
                  <c:v>2.12E-02</c:v>
                </c:pt>
                <c:pt idx="109136">
                  <c:v>2.10E-02</c:v>
                </c:pt>
                <c:pt idx="109137">
                  <c:v>2.13E-02</c:v>
                </c:pt>
                <c:pt idx="109138">
                  <c:v>2.14E-02</c:v>
                </c:pt>
                <c:pt idx="109139">
                  <c:v>2.12E-02</c:v>
                </c:pt>
                <c:pt idx="109140">
                  <c:v>2.11E-02</c:v>
                </c:pt>
                <c:pt idx="109141">
                  <c:v>2.13E-02</c:v>
                </c:pt>
                <c:pt idx="109142">
                  <c:v>2.13E-02</c:v>
                </c:pt>
                <c:pt idx="109143">
                  <c:v>2.12E-02</c:v>
                </c:pt>
                <c:pt idx="109144">
                  <c:v>2.15E-02</c:v>
                </c:pt>
                <c:pt idx="109145">
                  <c:v>2.12E-02</c:v>
                </c:pt>
                <c:pt idx="109146">
                  <c:v>2.10E-02</c:v>
                </c:pt>
                <c:pt idx="109147">
                  <c:v>2.11E-02</c:v>
                </c:pt>
                <c:pt idx="109148">
                  <c:v>2.12E-02</c:v>
                </c:pt>
                <c:pt idx="109149">
                  <c:v>2.16E-02</c:v>
                </c:pt>
                <c:pt idx="109150">
                  <c:v>2.14E-02</c:v>
                </c:pt>
                <c:pt idx="109151">
                  <c:v>2.14E-02</c:v>
                </c:pt>
                <c:pt idx="109152">
                  <c:v>2.13E-02</c:v>
                </c:pt>
                <c:pt idx="109153">
                  <c:v>2.13E-02</c:v>
                </c:pt>
                <c:pt idx="109154">
                  <c:v>2.13E-02</c:v>
                </c:pt>
                <c:pt idx="109155">
                  <c:v>2.12E-02</c:v>
                </c:pt>
                <c:pt idx="109156">
                  <c:v>2.14E-02</c:v>
                </c:pt>
                <c:pt idx="109157">
                  <c:v>2.13E-02</c:v>
                </c:pt>
                <c:pt idx="109158">
                  <c:v>2.13E-02</c:v>
                </c:pt>
                <c:pt idx="109159">
                  <c:v>2.13E-02</c:v>
                </c:pt>
                <c:pt idx="109160">
                  <c:v>2.13E-02</c:v>
                </c:pt>
                <c:pt idx="109161">
                  <c:v>2.13E-02</c:v>
                </c:pt>
                <c:pt idx="109162">
                  <c:v>2.11E-02</c:v>
                </c:pt>
                <c:pt idx="109163">
                  <c:v>2.12E-02</c:v>
                </c:pt>
                <c:pt idx="109164">
                  <c:v>2.13E-02</c:v>
                </c:pt>
                <c:pt idx="109165">
                  <c:v>2.11E-02</c:v>
                </c:pt>
                <c:pt idx="109166">
                  <c:v>2.14E-02</c:v>
                </c:pt>
                <c:pt idx="109167">
                  <c:v>2.18E-02</c:v>
                </c:pt>
                <c:pt idx="109168">
                  <c:v>2.14E-02</c:v>
                </c:pt>
                <c:pt idx="109169">
                  <c:v>2.11E-02</c:v>
                </c:pt>
                <c:pt idx="109170">
                  <c:v>2.11E-02</c:v>
                </c:pt>
                <c:pt idx="109171">
                  <c:v>2.12E-02</c:v>
                </c:pt>
                <c:pt idx="109172">
                  <c:v>2.14E-02</c:v>
                </c:pt>
                <c:pt idx="109173">
                  <c:v>2.13E-02</c:v>
                </c:pt>
                <c:pt idx="109174">
                  <c:v>2.14E-02</c:v>
                </c:pt>
                <c:pt idx="109175">
                  <c:v>2.13E-02</c:v>
                </c:pt>
                <c:pt idx="109176">
                  <c:v>2.14E-02</c:v>
                </c:pt>
                <c:pt idx="109177">
                  <c:v>2.14E-02</c:v>
                </c:pt>
                <c:pt idx="109178">
                  <c:v>2.13E-02</c:v>
                </c:pt>
                <c:pt idx="109179">
                  <c:v>2.12E-02</c:v>
                </c:pt>
                <c:pt idx="109180">
                  <c:v>2.14E-02</c:v>
                </c:pt>
                <c:pt idx="109181">
                  <c:v>2.13E-02</c:v>
                </c:pt>
                <c:pt idx="109182">
                  <c:v>2.07E-02</c:v>
                </c:pt>
                <c:pt idx="109183">
                  <c:v>2.10E-02</c:v>
                </c:pt>
                <c:pt idx="109184">
                  <c:v>2.13E-02</c:v>
                </c:pt>
                <c:pt idx="109185">
                  <c:v>2.14E-02</c:v>
                </c:pt>
                <c:pt idx="109186">
                  <c:v>2.14E-02</c:v>
                </c:pt>
                <c:pt idx="109187">
                  <c:v>2.15E-02</c:v>
                </c:pt>
                <c:pt idx="109188">
                  <c:v>2.15E-02</c:v>
                </c:pt>
                <c:pt idx="109189">
                  <c:v>2.14E-02</c:v>
                </c:pt>
                <c:pt idx="109190">
                  <c:v>2.11E-02</c:v>
                </c:pt>
                <c:pt idx="109191">
                  <c:v>2.11E-02</c:v>
                </c:pt>
                <c:pt idx="109192">
                  <c:v>2.17E-02</c:v>
                </c:pt>
                <c:pt idx="109193">
                  <c:v>2.13E-02</c:v>
                </c:pt>
                <c:pt idx="109194">
                  <c:v>2.12E-02</c:v>
                </c:pt>
                <c:pt idx="109195">
                  <c:v>2.13E-02</c:v>
                </c:pt>
                <c:pt idx="109196">
                  <c:v>2.14E-02</c:v>
                </c:pt>
                <c:pt idx="109197">
                  <c:v>2.14E-02</c:v>
                </c:pt>
                <c:pt idx="109198">
                  <c:v>2.14E-02</c:v>
                </c:pt>
                <c:pt idx="109199">
                  <c:v>2.15E-02</c:v>
                </c:pt>
                <c:pt idx="109200">
                  <c:v>2.12E-02</c:v>
                </c:pt>
                <c:pt idx="109201">
                  <c:v>2.12E-02</c:v>
                </c:pt>
                <c:pt idx="109202">
                  <c:v>2.12E-02</c:v>
                </c:pt>
                <c:pt idx="109203">
                  <c:v>2.11E-02</c:v>
                </c:pt>
                <c:pt idx="109204">
                  <c:v>2.11E-02</c:v>
                </c:pt>
                <c:pt idx="109205">
                  <c:v>2.11E-02</c:v>
                </c:pt>
                <c:pt idx="109206">
                  <c:v>2.14E-02</c:v>
                </c:pt>
                <c:pt idx="109207">
                  <c:v>2.12E-02</c:v>
                </c:pt>
                <c:pt idx="109208">
                  <c:v>2.12E-02</c:v>
                </c:pt>
                <c:pt idx="109209">
                  <c:v>2.15E-02</c:v>
                </c:pt>
                <c:pt idx="109210">
                  <c:v>2.12E-02</c:v>
                </c:pt>
                <c:pt idx="109211">
                  <c:v>2.13E-02</c:v>
                </c:pt>
                <c:pt idx="109212">
                  <c:v>2.13E-02</c:v>
                </c:pt>
                <c:pt idx="109213">
                  <c:v>2.14E-02</c:v>
                </c:pt>
                <c:pt idx="109214">
                  <c:v>2.15E-02</c:v>
                </c:pt>
                <c:pt idx="109215">
                  <c:v>2.14E-02</c:v>
                </c:pt>
                <c:pt idx="109216">
                  <c:v>2.10E-02</c:v>
                </c:pt>
                <c:pt idx="109217">
                  <c:v>2.10E-02</c:v>
                </c:pt>
                <c:pt idx="109218">
                  <c:v>2.15E-02</c:v>
                </c:pt>
                <c:pt idx="109219">
                  <c:v>2.13E-02</c:v>
                </c:pt>
                <c:pt idx="109220">
                  <c:v>2.10E-02</c:v>
                </c:pt>
                <c:pt idx="109221">
                  <c:v>2.12E-02</c:v>
                </c:pt>
                <c:pt idx="109222">
                  <c:v>2.14E-02</c:v>
                </c:pt>
                <c:pt idx="109223">
                  <c:v>2.11E-02</c:v>
                </c:pt>
                <c:pt idx="109224">
                  <c:v>2.06E-02</c:v>
                </c:pt>
                <c:pt idx="109225">
                  <c:v>2.09E-02</c:v>
                </c:pt>
                <c:pt idx="109226">
                  <c:v>2.11E-02</c:v>
                </c:pt>
                <c:pt idx="109227">
                  <c:v>2.10E-02</c:v>
                </c:pt>
                <c:pt idx="109228">
                  <c:v>2.14E-02</c:v>
                </c:pt>
                <c:pt idx="109229">
                  <c:v>2.13E-02</c:v>
                </c:pt>
                <c:pt idx="109230">
                  <c:v>2.13E-02</c:v>
                </c:pt>
                <c:pt idx="109231">
                  <c:v>2.12E-02</c:v>
                </c:pt>
                <c:pt idx="109232">
                  <c:v>2.12E-02</c:v>
                </c:pt>
                <c:pt idx="109233">
                  <c:v>2.13E-02</c:v>
                </c:pt>
                <c:pt idx="109234">
                  <c:v>2.11E-02</c:v>
                </c:pt>
                <c:pt idx="109235">
                  <c:v>2.17E-02</c:v>
                </c:pt>
                <c:pt idx="109236">
                  <c:v>2.14E-02</c:v>
                </c:pt>
                <c:pt idx="109237">
                  <c:v>2.15E-02</c:v>
                </c:pt>
                <c:pt idx="109238">
                  <c:v>2.14E-02</c:v>
                </c:pt>
                <c:pt idx="109239">
                  <c:v>2.13E-02</c:v>
                </c:pt>
                <c:pt idx="109240">
                  <c:v>2.12E-02</c:v>
                </c:pt>
                <c:pt idx="109241">
                  <c:v>2.07E-02</c:v>
                </c:pt>
                <c:pt idx="109242">
                  <c:v>2.12E-02</c:v>
                </c:pt>
                <c:pt idx="109243">
                  <c:v>2.11E-02</c:v>
                </c:pt>
                <c:pt idx="109244">
                  <c:v>2.13E-02</c:v>
                </c:pt>
                <c:pt idx="109245">
                  <c:v>2.14E-02</c:v>
                </c:pt>
                <c:pt idx="109246">
                  <c:v>2.11E-02</c:v>
                </c:pt>
                <c:pt idx="109247">
                  <c:v>2.15E-02</c:v>
                </c:pt>
                <c:pt idx="109248">
                  <c:v>2.15E-02</c:v>
                </c:pt>
                <c:pt idx="109249">
                  <c:v>2.14E-02</c:v>
                </c:pt>
                <c:pt idx="109250">
                  <c:v>2.16E-02</c:v>
                </c:pt>
                <c:pt idx="109251">
                  <c:v>2.13E-02</c:v>
                </c:pt>
                <c:pt idx="109252">
                  <c:v>2.09E-02</c:v>
                </c:pt>
                <c:pt idx="109253">
                  <c:v>2.10E-02</c:v>
                </c:pt>
                <c:pt idx="109254">
                  <c:v>2.12E-02</c:v>
                </c:pt>
                <c:pt idx="109255">
                  <c:v>2.14E-02</c:v>
                </c:pt>
                <c:pt idx="109256">
                  <c:v>2.13E-02</c:v>
                </c:pt>
                <c:pt idx="109257">
                  <c:v>2.10E-02</c:v>
                </c:pt>
                <c:pt idx="109258">
                  <c:v>2.12E-02</c:v>
                </c:pt>
                <c:pt idx="109259">
                  <c:v>2.15E-02</c:v>
                </c:pt>
                <c:pt idx="109260">
                  <c:v>2.14E-02</c:v>
                </c:pt>
                <c:pt idx="109261">
                  <c:v>2.13E-02</c:v>
                </c:pt>
                <c:pt idx="109262">
                  <c:v>2.11E-02</c:v>
                </c:pt>
                <c:pt idx="109263">
                  <c:v>2.11E-02</c:v>
                </c:pt>
                <c:pt idx="109264">
                  <c:v>2.10E-02</c:v>
                </c:pt>
                <c:pt idx="109265">
                  <c:v>2.09E-02</c:v>
                </c:pt>
                <c:pt idx="109266">
                  <c:v>2.14E-02</c:v>
                </c:pt>
                <c:pt idx="109267">
                  <c:v>2.13E-02</c:v>
                </c:pt>
                <c:pt idx="109268">
                  <c:v>2.13E-02</c:v>
                </c:pt>
                <c:pt idx="109269">
                  <c:v>2.14E-02</c:v>
                </c:pt>
                <c:pt idx="109270">
                  <c:v>2.14E-02</c:v>
                </c:pt>
                <c:pt idx="109271">
                  <c:v>2.14E-02</c:v>
                </c:pt>
                <c:pt idx="109272">
                  <c:v>2.13E-02</c:v>
                </c:pt>
                <c:pt idx="109273">
                  <c:v>2.12E-02</c:v>
                </c:pt>
                <c:pt idx="109274">
                  <c:v>2.12E-02</c:v>
                </c:pt>
                <c:pt idx="109275">
                  <c:v>2.13E-02</c:v>
                </c:pt>
                <c:pt idx="109276">
                  <c:v>2.05E-02</c:v>
                </c:pt>
                <c:pt idx="109277">
                  <c:v>2.11E-02</c:v>
                </c:pt>
                <c:pt idx="109278">
                  <c:v>2.18E-02</c:v>
                </c:pt>
                <c:pt idx="109279">
                  <c:v>2.15E-02</c:v>
                </c:pt>
                <c:pt idx="109280">
                  <c:v>2.13E-02</c:v>
                </c:pt>
                <c:pt idx="109281">
                  <c:v>2.12E-02</c:v>
                </c:pt>
                <c:pt idx="109282">
                  <c:v>2.15E-02</c:v>
                </c:pt>
                <c:pt idx="109283">
                  <c:v>2.10E-02</c:v>
                </c:pt>
                <c:pt idx="109284">
                  <c:v>2.11E-02</c:v>
                </c:pt>
                <c:pt idx="109285">
                  <c:v>2.15E-02</c:v>
                </c:pt>
                <c:pt idx="109286">
                  <c:v>2.12E-02</c:v>
                </c:pt>
                <c:pt idx="109287">
                  <c:v>2.11E-02</c:v>
                </c:pt>
                <c:pt idx="109288">
                  <c:v>2.13E-02</c:v>
                </c:pt>
                <c:pt idx="109289">
                  <c:v>2.12E-02</c:v>
                </c:pt>
                <c:pt idx="109290">
                  <c:v>2.10E-02</c:v>
                </c:pt>
                <c:pt idx="109291">
                  <c:v>2.14E-02</c:v>
                </c:pt>
                <c:pt idx="109292">
                  <c:v>2.11E-02</c:v>
                </c:pt>
                <c:pt idx="109293">
                  <c:v>2.09E-02</c:v>
                </c:pt>
                <c:pt idx="109294">
                  <c:v>2.13E-02</c:v>
                </c:pt>
                <c:pt idx="109295">
                  <c:v>2.10E-02</c:v>
                </c:pt>
                <c:pt idx="109296">
                  <c:v>2.12E-02</c:v>
                </c:pt>
                <c:pt idx="109297">
                  <c:v>2.12E-02</c:v>
                </c:pt>
                <c:pt idx="109298">
                  <c:v>2.07E-02</c:v>
                </c:pt>
                <c:pt idx="109299">
                  <c:v>2.12E-02</c:v>
                </c:pt>
                <c:pt idx="109300">
                  <c:v>2.12E-02</c:v>
                </c:pt>
                <c:pt idx="109301">
                  <c:v>2.11E-02</c:v>
                </c:pt>
                <c:pt idx="109302">
                  <c:v>2.11E-02</c:v>
                </c:pt>
                <c:pt idx="109303">
                  <c:v>2.07E-02</c:v>
                </c:pt>
                <c:pt idx="109304">
                  <c:v>2.08E-02</c:v>
                </c:pt>
                <c:pt idx="109305">
                  <c:v>2.12E-02</c:v>
                </c:pt>
                <c:pt idx="109306">
                  <c:v>2.11E-02</c:v>
                </c:pt>
                <c:pt idx="109307">
                  <c:v>2.12E-02</c:v>
                </c:pt>
                <c:pt idx="109308">
                  <c:v>2.11E-02</c:v>
                </c:pt>
                <c:pt idx="109309">
                  <c:v>2.10E-02</c:v>
                </c:pt>
                <c:pt idx="109310">
                  <c:v>2.13E-02</c:v>
                </c:pt>
                <c:pt idx="109311">
                  <c:v>2.15E-02</c:v>
                </c:pt>
                <c:pt idx="109312">
                  <c:v>2.17E-02</c:v>
                </c:pt>
                <c:pt idx="109313">
                  <c:v>2.14E-02</c:v>
                </c:pt>
                <c:pt idx="109314">
                  <c:v>2.10E-02</c:v>
                </c:pt>
                <c:pt idx="109315">
                  <c:v>2.07E-02</c:v>
                </c:pt>
                <c:pt idx="109316">
                  <c:v>2.10E-02</c:v>
                </c:pt>
                <c:pt idx="109317">
                  <c:v>2.16E-02</c:v>
                </c:pt>
                <c:pt idx="109318">
                  <c:v>2.14E-02</c:v>
                </c:pt>
                <c:pt idx="109319">
                  <c:v>2.10E-02</c:v>
                </c:pt>
                <c:pt idx="109320">
                  <c:v>2.13E-02</c:v>
                </c:pt>
                <c:pt idx="109321">
                  <c:v>2.13E-02</c:v>
                </c:pt>
                <c:pt idx="109322">
                  <c:v>2.11E-02</c:v>
                </c:pt>
                <c:pt idx="109323">
                  <c:v>2.10E-02</c:v>
                </c:pt>
                <c:pt idx="109324">
                  <c:v>2.12E-02</c:v>
                </c:pt>
                <c:pt idx="109325">
                  <c:v>2.12E-02</c:v>
                </c:pt>
                <c:pt idx="109326">
                  <c:v>2.12E-02</c:v>
                </c:pt>
                <c:pt idx="109327">
                  <c:v>2.11E-02</c:v>
                </c:pt>
                <c:pt idx="109328">
                  <c:v>2.12E-02</c:v>
                </c:pt>
                <c:pt idx="109329">
                  <c:v>2.14E-02</c:v>
                </c:pt>
                <c:pt idx="109330">
                  <c:v>2.12E-02</c:v>
                </c:pt>
                <c:pt idx="109331">
                  <c:v>2.11E-02</c:v>
                </c:pt>
                <c:pt idx="109332">
                  <c:v>2.12E-02</c:v>
                </c:pt>
                <c:pt idx="109333">
                  <c:v>2.10E-02</c:v>
                </c:pt>
                <c:pt idx="109334">
                  <c:v>2.12E-02</c:v>
                </c:pt>
                <c:pt idx="109335">
                  <c:v>2.11E-02</c:v>
                </c:pt>
                <c:pt idx="109336">
                  <c:v>2.11E-02</c:v>
                </c:pt>
                <c:pt idx="109337">
                  <c:v>2.10E-02</c:v>
                </c:pt>
                <c:pt idx="109338">
                  <c:v>2.08E-02</c:v>
                </c:pt>
                <c:pt idx="109339">
                  <c:v>2.13E-02</c:v>
                </c:pt>
                <c:pt idx="109340">
                  <c:v>2.13E-02</c:v>
                </c:pt>
                <c:pt idx="109341">
                  <c:v>2.12E-02</c:v>
                </c:pt>
                <c:pt idx="109342">
                  <c:v>2.10E-02</c:v>
                </c:pt>
                <c:pt idx="109343">
                  <c:v>2.14E-02</c:v>
                </c:pt>
                <c:pt idx="109344">
                  <c:v>2.14E-02</c:v>
                </c:pt>
                <c:pt idx="109345">
                  <c:v>2.09E-02</c:v>
                </c:pt>
                <c:pt idx="109346">
                  <c:v>2.14E-02</c:v>
                </c:pt>
                <c:pt idx="109347">
                  <c:v>2.17E-02</c:v>
                </c:pt>
                <c:pt idx="109348">
                  <c:v>2.12E-02</c:v>
                </c:pt>
                <c:pt idx="109349">
                  <c:v>2.13E-02</c:v>
                </c:pt>
                <c:pt idx="109350">
                  <c:v>2.11E-02</c:v>
                </c:pt>
                <c:pt idx="109351">
                  <c:v>2.11E-02</c:v>
                </c:pt>
                <c:pt idx="109352">
                  <c:v>2.14E-02</c:v>
                </c:pt>
                <c:pt idx="109353">
                  <c:v>2.10E-02</c:v>
                </c:pt>
                <c:pt idx="109354">
                  <c:v>2.13E-02</c:v>
                </c:pt>
                <c:pt idx="109355">
                  <c:v>2.12E-02</c:v>
                </c:pt>
                <c:pt idx="109356">
                  <c:v>2.08E-02</c:v>
                </c:pt>
                <c:pt idx="109357">
                  <c:v>2.12E-02</c:v>
                </c:pt>
                <c:pt idx="109358">
                  <c:v>2.10E-02</c:v>
                </c:pt>
                <c:pt idx="109359">
                  <c:v>2.14E-02</c:v>
                </c:pt>
                <c:pt idx="109360">
                  <c:v>2.14E-02</c:v>
                </c:pt>
                <c:pt idx="109361">
                  <c:v>2.10E-02</c:v>
                </c:pt>
                <c:pt idx="109362">
                  <c:v>2.12E-02</c:v>
                </c:pt>
                <c:pt idx="109363">
                  <c:v>2.13E-02</c:v>
                </c:pt>
                <c:pt idx="109364">
                  <c:v>2.14E-02</c:v>
                </c:pt>
                <c:pt idx="109365">
                  <c:v>2.09E-02</c:v>
                </c:pt>
                <c:pt idx="109366">
                  <c:v>2.11E-02</c:v>
                </c:pt>
                <c:pt idx="109367">
                  <c:v>2.12E-02</c:v>
                </c:pt>
                <c:pt idx="109368">
                  <c:v>2.10E-02</c:v>
                </c:pt>
                <c:pt idx="109369">
                  <c:v>2.13E-02</c:v>
                </c:pt>
                <c:pt idx="109370">
                  <c:v>2.10E-02</c:v>
                </c:pt>
                <c:pt idx="109371">
                  <c:v>2.13E-02</c:v>
                </c:pt>
                <c:pt idx="109372">
                  <c:v>2.16E-02</c:v>
                </c:pt>
                <c:pt idx="109373">
                  <c:v>2.12E-02</c:v>
                </c:pt>
                <c:pt idx="109374">
                  <c:v>2.13E-02</c:v>
                </c:pt>
                <c:pt idx="109375">
                  <c:v>2.10E-02</c:v>
                </c:pt>
                <c:pt idx="109376">
                  <c:v>2.14E-02</c:v>
                </c:pt>
                <c:pt idx="109377">
                  <c:v>2.14E-02</c:v>
                </c:pt>
                <c:pt idx="109378">
                  <c:v>2.11E-02</c:v>
                </c:pt>
                <c:pt idx="109379">
                  <c:v>2.13E-02</c:v>
                </c:pt>
                <c:pt idx="109380">
                  <c:v>2.10E-02</c:v>
                </c:pt>
                <c:pt idx="109381">
                  <c:v>2.12E-02</c:v>
                </c:pt>
                <c:pt idx="109382">
                  <c:v>2.13E-02</c:v>
                </c:pt>
                <c:pt idx="109383">
                  <c:v>2.13E-02</c:v>
                </c:pt>
                <c:pt idx="109384">
                  <c:v>2.13E-02</c:v>
                </c:pt>
                <c:pt idx="109385">
                  <c:v>2.11E-02</c:v>
                </c:pt>
                <c:pt idx="109386">
                  <c:v>2.09E-02</c:v>
                </c:pt>
                <c:pt idx="109387">
                  <c:v>2.11E-02</c:v>
                </c:pt>
                <c:pt idx="109388">
                  <c:v>2.12E-02</c:v>
                </c:pt>
                <c:pt idx="109389">
                  <c:v>2.09E-02</c:v>
                </c:pt>
                <c:pt idx="109390">
                  <c:v>2.11E-02</c:v>
                </c:pt>
                <c:pt idx="109391">
                  <c:v>2.08E-02</c:v>
                </c:pt>
                <c:pt idx="109392">
                  <c:v>2.07E-02</c:v>
                </c:pt>
                <c:pt idx="109393">
                  <c:v>2.14E-02</c:v>
                </c:pt>
                <c:pt idx="109394">
                  <c:v>2.10E-02</c:v>
                </c:pt>
                <c:pt idx="109395">
                  <c:v>2.13E-02</c:v>
                </c:pt>
                <c:pt idx="109396">
                  <c:v>2.15E-02</c:v>
                </c:pt>
                <c:pt idx="109397">
                  <c:v>2.10E-02</c:v>
                </c:pt>
                <c:pt idx="109398">
                  <c:v>2.14E-02</c:v>
                </c:pt>
                <c:pt idx="109399">
                  <c:v>2.11E-02</c:v>
                </c:pt>
                <c:pt idx="109400">
                  <c:v>2.11E-02</c:v>
                </c:pt>
                <c:pt idx="109401">
                  <c:v>2.12E-02</c:v>
                </c:pt>
                <c:pt idx="109402">
                  <c:v>2.13E-02</c:v>
                </c:pt>
                <c:pt idx="109403">
                  <c:v>2.12E-02</c:v>
                </c:pt>
                <c:pt idx="109404">
                  <c:v>2.11E-02</c:v>
                </c:pt>
                <c:pt idx="109405">
                  <c:v>2.14E-02</c:v>
                </c:pt>
                <c:pt idx="109406">
                  <c:v>2.10E-02</c:v>
                </c:pt>
                <c:pt idx="109407">
                  <c:v>2.10E-02</c:v>
                </c:pt>
                <c:pt idx="109408">
                  <c:v>2.10E-02</c:v>
                </c:pt>
                <c:pt idx="109409">
                  <c:v>2.07E-02</c:v>
                </c:pt>
                <c:pt idx="109410">
                  <c:v>2.11E-02</c:v>
                </c:pt>
                <c:pt idx="109411">
                  <c:v>2.13E-02</c:v>
                </c:pt>
                <c:pt idx="109412">
                  <c:v>2.08E-02</c:v>
                </c:pt>
                <c:pt idx="109413">
                  <c:v>2.09E-02</c:v>
                </c:pt>
                <c:pt idx="109414">
                  <c:v>2.11E-02</c:v>
                </c:pt>
                <c:pt idx="109415">
                  <c:v>2.12E-02</c:v>
                </c:pt>
                <c:pt idx="109416">
                  <c:v>2.12E-02</c:v>
                </c:pt>
                <c:pt idx="109417">
                  <c:v>2.08E-02</c:v>
                </c:pt>
                <c:pt idx="109418">
                  <c:v>2.09E-02</c:v>
                </c:pt>
                <c:pt idx="109419">
                  <c:v>2.08E-02</c:v>
                </c:pt>
                <c:pt idx="109420">
                  <c:v>2.08E-02</c:v>
                </c:pt>
                <c:pt idx="109421">
                  <c:v>2.10E-02</c:v>
                </c:pt>
                <c:pt idx="109422">
                  <c:v>2.11E-02</c:v>
                </c:pt>
                <c:pt idx="109423">
                  <c:v>2.12E-02</c:v>
                </c:pt>
                <c:pt idx="109424">
                  <c:v>2.12E-02</c:v>
                </c:pt>
                <c:pt idx="109425">
                  <c:v>2.08E-02</c:v>
                </c:pt>
                <c:pt idx="109426">
                  <c:v>2.07E-02</c:v>
                </c:pt>
                <c:pt idx="109427">
                  <c:v>2.12E-02</c:v>
                </c:pt>
                <c:pt idx="109428">
                  <c:v>2.12E-02</c:v>
                </c:pt>
                <c:pt idx="109429">
                  <c:v>2.13E-02</c:v>
                </c:pt>
                <c:pt idx="109430">
                  <c:v>2.12E-02</c:v>
                </c:pt>
                <c:pt idx="109431">
                  <c:v>2.11E-02</c:v>
                </c:pt>
                <c:pt idx="109432">
                  <c:v>2.11E-02</c:v>
                </c:pt>
                <c:pt idx="109433">
                  <c:v>2.13E-02</c:v>
                </c:pt>
                <c:pt idx="109434">
                  <c:v>2.14E-02</c:v>
                </c:pt>
                <c:pt idx="109435">
                  <c:v>2.10E-02</c:v>
                </c:pt>
                <c:pt idx="109436">
                  <c:v>2.09E-02</c:v>
                </c:pt>
                <c:pt idx="109437">
                  <c:v>2.11E-02</c:v>
                </c:pt>
                <c:pt idx="109438">
                  <c:v>2.11E-02</c:v>
                </c:pt>
                <c:pt idx="109439">
                  <c:v>2.11E-02</c:v>
                </c:pt>
                <c:pt idx="109440">
                  <c:v>2.17E-02</c:v>
                </c:pt>
                <c:pt idx="109441">
                  <c:v>2.12E-02</c:v>
                </c:pt>
                <c:pt idx="109442">
                  <c:v>2.11E-02</c:v>
                </c:pt>
                <c:pt idx="109443">
                  <c:v>2.13E-02</c:v>
                </c:pt>
                <c:pt idx="109444">
                  <c:v>2.10E-02</c:v>
                </c:pt>
                <c:pt idx="109445">
                  <c:v>2.16E-02</c:v>
                </c:pt>
                <c:pt idx="109446">
                  <c:v>2.10E-02</c:v>
                </c:pt>
                <c:pt idx="109447">
                  <c:v>2.07E-02</c:v>
                </c:pt>
                <c:pt idx="109448">
                  <c:v>2.10E-02</c:v>
                </c:pt>
                <c:pt idx="109449">
                  <c:v>2.10E-02</c:v>
                </c:pt>
                <c:pt idx="109450">
                  <c:v>2.12E-02</c:v>
                </c:pt>
                <c:pt idx="109451">
                  <c:v>2.10E-02</c:v>
                </c:pt>
                <c:pt idx="109452">
                  <c:v>2.09E-02</c:v>
                </c:pt>
                <c:pt idx="109453">
                  <c:v>2.10E-02</c:v>
                </c:pt>
                <c:pt idx="109454">
                  <c:v>2.11E-02</c:v>
                </c:pt>
                <c:pt idx="109455">
                  <c:v>2.10E-02</c:v>
                </c:pt>
                <c:pt idx="109456">
                  <c:v>2.12E-02</c:v>
                </c:pt>
                <c:pt idx="109457">
                  <c:v>2.13E-02</c:v>
                </c:pt>
                <c:pt idx="109458">
                  <c:v>2.09E-02</c:v>
                </c:pt>
                <c:pt idx="109459">
                  <c:v>2.13E-02</c:v>
                </c:pt>
                <c:pt idx="109460">
                  <c:v>2.13E-02</c:v>
                </c:pt>
                <c:pt idx="109461">
                  <c:v>2.10E-02</c:v>
                </c:pt>
                <c:pt idx="109462">
                  <c:v>2.08E-02</c:v>
                </c:pt>
                <c:pt idx="109463">
                  <c:v>2.11E-02</c:v>
                </c:pt>
                <c:pt idx="109464">
                  <c:v>2.15E-02</c:v>
                </c:pt>
                <c:pt idx="109465">
                  <c:v>2.10E-02</c:v>
                </c:pt>
                <c:pt idx="109466">
                  <c:v>2.08E-02</c:v>
                </c:pt>
                <c:pt idx="109467">
                  <c:v>2.09E-02</c:v>
                </c:pt>
                <c:pt idx="109468">
                  <c:v>2.09E-02</c:v>
                </c:pt>
                <c:pt idx="109469">
                  <c:v>2.10E-02</c:v>
                </c:pt>
                <c:pt idx="109470">
                  <c:v>2.14E-02</c:v>
                </c:pt>
                <c:pt idx="109471">
                  <c:v>2.13E-02</c:v>
                </c:pt>
                <c:pt idx="109472">
                  <c:v>2.14E-02</c:v>
                </c:pt>
                <c:pt idx="109473">
                  <c:v>2.13E-02</c:v>
                </c:pt>
                <c:pt idx="109474">
                  <c:v>2.09E-02</c:v>
                </c:pt>
                <c:pt idx="109475">
                  <c:v>2.09E-02</c:v>
                </c:pt>
                <c:pt idx="109476">
                  <c:v>2.07E-02</c:v>
                </c:pt>
                <c:pt idx="109477">
                  <c:v>2.13E-02</c:v>
                </c:pt>
                <c:pt idx="109478">
                  <c:v>2.09E-02</c:v>
                </c:pt>
                <c:pt idx="109479">
                  <c:v>2.08E-02</c:v>
                </c:pt>
                <c:pt idx="109480">
                  <c:v>2.11E-02</c:v>
                </c:pt>
                <c:pt idx="109481">
                  <c:v>2.07E-02</c:v>
                </c:pt>
                <c:pt idx="109482">
                  <c:v>2.12E-02</c:v>
                </c:pt>
                <c:pt idx="109483">
                  <c:v>2.11E-02</c:v>
                </c:pt>
                <c:pt idx="109484">
                  <c:v>2.09E-02</c:v>
                </c:pt>
                <c:pt idx="109485">
                  <c:v>2.10E-02</c:v>
                </c:pt>
                <c:pt idx="109486">
                  <c:v>2.09E-02</c:v>
                </c:pt>
                <c:pt idx="109487">
                  <c:v>2.10E-02</c:v>
                </c:pt>
                <c:pt idx="109488">
                  <c:v>2.08E-02</c:v>
                </c:pt>
                <c:pt idx="109489">
                  <c:v>2.12E-02</c:v>
                </c:pt>
                <c:pt idx="109490">
                  <c:v>2.13E-02</c:v>
                </c:pt>
                <c:pt idx="109491">
                  <c:v>2.08E-02</c:v>
                </c:pt>
                <c:pt idx="109492">
                  <c:v>2.11E-02</c:v>
                </c:pt>
                <c:pt idx="109493">
                  <c:v>2.12E-02</c:v>
                </c:pt>
                <c:pt idx="109494">
                  <c:v>2.15E-02</c:v>
                </c:pt>
                <c:pt idx="109495">
                  <c:v>2.13E-02</c:v>
                </c:pt>
                <c:pt idx="109496">
                  <c:v>2.08E-02</c:v>
                </c:pt>
                <c:pt idx="109497">
                  <c:v>2.15E-02</c:v>
                </c:pt>
                <c:pt idx="109498">
                  <c:v>2.12E-02</c:v>
                </c:pt>
                <c:pt idx="109499">
                  <c:v>2.09E-02</c:v>
                </c:pt>
                <c:pt idx="109500">
                  <c:v>2.17E-02</c:v>
                </c:pt>
                <c:pt idx="109501">
                  <c:v>2.15E-02</c:v>
                </c:pt>
                <c:pt idx="109502">
                  <c:v>2.15E-02</c:v>
                </c:pt>
                <c:pt idx="109503">
                  <c:v>2.11E-02</c:v>
                </c:pt>
                <c:pt idx="109504">
                  <c:v>2.10E-02</c:v>
                </c:pt>
                <c:pt idx="109505">
                  <c:v>2.12E-02</c:v>
                </c:pt>
                <c:pt idx="109506">
                  <c:v>2.11E-02</c:v>
                </c:pt>
                <c:pt idx="109507">
                  <c:v>2.13E-02</c:v>
                </c:pt>
                <c:pt idx="109508">
                  <c:v>2.10E-02</c:v>
                </c:pt>
                <c:pt idx="109509">
                  <c:v>2.11E-02</c:v>
                </c:pt>
                <c:pt idx="109510">
                  <c:v>2.10E-02</c:v>
                </c:pt>
                <c:pt idx="109511">
                  <c:v>2.13E-02</c:v>
                </c:pt>
                <c:pt idx="109512">
                  <c:v>2.12E-02</c:v>
                </c:pt>
                <c:pt idx="109513">
                  <c:v>2.06E-02</c:v>
                </c:pt>
                <c:pt idx="109514">
                  <c:v>2.11E-02</c:v>
                </c:pt>
                <c:pt idx="109515">
                  <c:v>2.12E-02</c:v>
                </c:pt>
                <c:pt idx="109516">
                  <c:v>2.09E-02</c:v>
                </c:pt>
                <c:pt idx="109517">
                  <c:v>2.09E-02</c:v>
                </c:pt>
                <c:pt idx="109518">
                  <c:v>2.12E-02</c:v>
                </c:pt>
                <c:pt idx="109519">
                  <c:v>2.12E-02</c:v>
                </c:pt>
                <c:pt idx="109520">
                  <c:v>2.09E-02</c:v>
                </c:pt>
                <c:pt idx="109521">
                  <c:v>2.11E-02</c:v>
                </c:pt>
                <c:pt idx="109522">
                  <c:v>2.13E-02</c:v>
                </c:pt>
                <c:pt idx="109523">
                  <c:v>2.10E-02</c:v>
                </c:pt>
                <c:pt idx="109524">
                  <c:v>2.11E-02</c:v>
                </c:pt>
                <c:pt idx="109525">
                  <c:v>2.12E-02</c:v>
                </c:pt>
                <c:pt idx="109526">
                  <c:v>2.12E-02</c:v>
                </c:pt>
                <c:pt idx="109527">
                  <c:v>2.15E-02</c:v>
                </c:pt>
                <c:pt idx="109528">
                  <c:v>2.12E-02</c:v>
                </c:pt>
                <c:pt idx="109529">
                  <c:v>2.08E-02</c:v>
                </c:pt>
                <c:pt idx="109530">
                  <c:v>2.12E-02</c:v>
                </c:pt>
                <c:pt idx="109531">
                  <c:v>2.14E-02</c:v>
                </c:pt>
                <c:pt idx="109532">
                  <c:v>2.13E-02</c:v>
                </c:pt>
                <c:pt idx="109533">
                  <c:v>2.12E-02</c:v>
                </c:pt>
                <c:pt idx="109534">
                  <c:v>2.13E-02</c:v>
                </c:pt>
                <c:pt idx="109535">
                  <c:v>2.14E-02</c:v>
                </c:pt>
                <c:pt idx="109536">
                  <c:v>2.13E-02</c:v>
                </c:pt>
                <c:pt idx="109537">
                  <c:v>2.15E-02</c:v>
                </c:pt>
                <c:pt idx="109538">
                  <c:v>2.10E-02</c:v>
                </c:pt>
                <c:pt idx="109539">
                  <c:v>2.09E-02</c:v>
                </c:pt>
                <c:pt idx="109540">
                  <c:v>2.14E-02</c:v>
                </c:pt>
                <c:pt idx="109541">
                  <c:v>2.12E-02</c:v>
                </c:pt>
                <c:pt idx="109542">
                  <c:v>2.13E-02</c:v>
                </c:pt>
                <c:pt idx="109543">
                  <c:v>2.10E-02</c:v>
                </c:pt>
                <c:pt idx="109544">
                  <c:v>2.11E-02</c:v>
                </c:pt>
                <c:pt idx="109545">
                  <c:v>2.14E-02</c:v>
                </c:pt>
                <c:pt idx="109546">
                  <c:v>2.12E-02</c:v>
                </c:pt>
                <c:pt idx="109547">
                  <c:v>2.09E-02</c:v>
                </c:pt>
                <c:pt idx="109548">
                  <c:v>2.09E-02</c:v>
                </c:pt>
                <c:pt idx="109549">
                  <c:v>2.09E-02</c:v>
                </c:pt>
                <c:pt idx="109550">
                  <c:v>2.10E-02</c:v>
                </c:pt>
                <c:pt idx="109551">
                  <c:v>2.09E-02</c:v>
                </c:pt>
                <c:pt idx="109552">
                  <c:v>2.10E-02</c:v>
                </c:pt>
                <c:pt idx="109553">
                  <c:v>2.13E-02</c:v>
                </c:pt>
                <c:pt idx="109554">
                  <c:v>2.11E-02</c:v>
                </c:pt>
                <c:pt idx="109555">
                  <c:v>2.09E-02</c:v>
                </c:pt>
                <c:pt idx="109556">
                  <c:v>2.11E-02</c:v>
                </c:pt>
                <c:pt idx="109557">
                  <c:v>2.11E-02</c:v>
                </c:pt>
                <c:pt idx="109558">
                  <c:v>2.12E-02</c:v>
                </c:pt>
                <c:pt idx="109559">
                  <c:v>2.09E-02</c:v>
                </c:pt>
                <c:pt idx="109560">
                  <c:v>2.10E-02</c:v>
                </c:pt>
                <c:pt idx="109561">
                  <c:v>2.10E-02</c:v>
                </c:pt>
                <c:pt idx="109562">
                  <c:v>2.10E-02</c:v>
                </c:pt>
                <c:pt idx="109563">
                  <c:v>2.10E-02</c:v>
                </c:pt>
                <c:pt idx="109564">
                  <c:v>2.09E-02</c:v>
                </c:pt>
                <c:pt idx="109565">
                  <c:v>2.10E-02</c:v>
                </c:pt>
                <c:pt idx="109566">
                  <c:v>2.10E-02</c:v>
                </c:pt>
                <c:pt idx="109567">
                  <c:v>2.10E-02</c:v>
                </c:pt>
                <c:pt idx="109568">
                  <c:v>2.13E-02</c:v>
                </c:pt>
                <c:pt idx="109569">
                  <c:v>2.14E-02</c:v>
                </c:pt>
                <c:pt idx="109570">
                  <c:v>2.13E-02</c:v>
                </c:pt>
                <c:pt idx="109571">
                  <c:v>2.12E-02</c:v>
                </c:pt>
                <c:pt idx="109572">
                  <c:v>2.09E-02</c:v>
                </c:pt>
                <c:pt idx="109573">
                  <c:v>2.09E-02</c:v>
                </c:pt>
                <c:pt idx="109574">
                  <c:v>2.13E-02</c:v>
                </c:pt>
                <c:pt idx="109575">
                  <c:v>2.10E-02</c:v>
                </c:pt>
                <c:pt idx="109576">
                  <c:v>2.09E-02</c:v>
                </c:pt>
                <c:pt idx="109577">
                  <c:v>2.14E-02</c:v>
                </c:pt>
                <c:pt idx="109578">
                  <c:v>2.14E-02</c:v>
                </c:pt>
                <c:pt idx="109579">
                  <c:v>2.11E-02</c:v>
                </c:pt>
                <c:pt idx="109580">
                  <c:v>2.07E-02</c:v>
                </c:pt>
                <c:pt idx="109581">
                  <c:v>2.08E-02</c:v>
                </c:pt>
                <c:pt idx="109582">
                  <c:v>2.09E-02</c:v>
                </c:pt>
                <c:pt idx="109583">
                  <c:v>2.11E-02</c:v>
                </c:pt>
                <c:pt idx="109584">
                  <c:v>2.14E-02</c:v>
                </c:pt>
                <c:pt idx="109585">
                  <c:v>2.10E-02</c:v>
                </c:pt>
                <c:pt idx="109586">
                  <c:v>2.08E-02</c:v>
                </c:pt>
                <c:pt idx="109587">
                  <c:v>2.08E-02</c:v>
                </c:pt>
                <c:pt idx="109588">
                  <c:v>2.12E-02</c:v>
                </c:pt>
                <c:pt idx="109589">
                  <c:v>2.11E-02</c:v>
                </c:pt>
                <c:pt idx="109590">
                  <c:v>2.13E-02</c:v>
                </c:pt>
                <c:pt idx="109591">
                  <c:v>2.13E-02</c:v>
                </c:pt>
                <c:pt idx="109592">
                  <c:v>2.08E-02</c:v>
                </c:pt>
                <c:pt idx="109593">
                  <c:v>2.09E-02</c:v>
                </c:pt>
                <c:pt idx="109594">
                  <c:v>2.13E-02</c:v>
                </c:pt>
                <c:pt idx="109595">
                  <c:v>2.10E-02</c:v>
                </c:pt>
                <c:pt idx="109596">
                  <c:v>2.12E-02</c:v>
                </c:pt>
                <c:pt idx="109597">
                  <c:v>2.12E-02</c:v>
                </c:pt>
                <c:pt idx="109598">
                  <c:v>2.12E-02</c:v>
                </c:pt>
                <c:pt idx="109599">
                  <c:v>2.12E-02</c:v>
                </c:pt>
                <c:pt idx="109600">
                  <c:v>2.12E-02</c:v>
                </c:pt>
                <c:pt idx="109601">
                  <c:v>2.15E-02</c:v>
                </c:pt>
                <c:pt idx="109602">
                  <c:v>2.12E-02</c:v>
                </c:pt>
                <c:pt idx="109603">
                  <c:v>2.12E-02</c:v>
                </c:pt>
                <c:pt idx="109604">
                  <c:v>2.11E-02</c:v>
                </c:pt>
                <c:pt idx="109605">
                  <c:v>2.11E-02</c:v>
                </c:pt>
                <c:pt idx="109606">
                  <c:v>2.17E-02</c:v>
                </c:pt>
                <c:pt idx="109607">
                  <c:v>2.12E-02</c:v>
                </c:pt>
                <c:pt idx="109608">
                  <c:v>2.06E-02</c:v>
                </c:pt>
                <c:pt idx="109609">
                  <c:v>2.15E-02</c:v>
                </c:pt>
                <c:pt idx="109610">
                  <c:v>2.12E-02</c:v>
                </c:pt>
                <c:pt idx="109611">
                  <c:v>2.09E-02</c:v>
                </c:pt>
                <c:pt idx="109612">
                  <c:v>2.14E-02</c:v>
                </c:pt>
                <c:pt idx="109613">
                  <c:v>2.12E-02</c:v>
                </c:pt>
                <c:pt idx="109614">
                  <c:v>2.10E-02</c:v>
                </c:pt>
                <c:pt idx="109615">
                  <c:v>2.10E-02</c:v>
                </c:pt>
                <c:pt idx="109616">
                  <c:v>2.12E-02</c:v>
                </c:pt>
                <c:pt idx="109617">
                  <c:v>2.13E-02</c:v>
                </c:pt>
                <c:pt idx="109618">
                  <c:v>2.10E-02</c:v>
                </c:pt>
                <c:pt idx="109619">
                  <c:v>2.09E-02</c:v>
                </c:pt>
                <c:pt idx="109620">
                  <c:v>2.12E-02</c:v>
                </c:pt>
                <c:pt idx="109621">
                  <c:v>2.10E-02</c:v>
                </c:pt>
                <c:pt idx="109622">
                  <c:v>2.09E-02</c:v>
                </c:pt>
                <c:pt idx="109623">
                  <c:v>2.11E-02</c:v>
                </c:pt>
                <c:pt idx="109624">
                  <c:v>2.10E-02</c:v>
                </c:pt>
                <c:pt idx="109625">
                  <c:v>2.10E-02</c:v>
                </c:pt>
                <c:pt idx="109626">
                  <c:v>2.07E-02</c:v>
                </c:pt>
                <c:pt idx="109627">
                  <c:v>2.09E-02</c:v>
                </c:pt>
                <c:pt idx="109628">
                  <c:v>2.13E-02</c:v>
                </c:pt>
                <c:pt idx="109629">
                  <c:v>2.09E-02</c:v>
                </c:pt>
                <c:pt idx="109630">
                  <c:v>2.12E-02</c:v>
                </c:pt>
                <c:pt idx="109631">
                  <c:v>2.13E-02</c:v>
                </c:pt>
                <c:pt idx="109632">
                  <c:v>2.12E-02</c:v>
                </c:pt>
                <c:pt idx="109633">
                  <c:v>2.14E-02</c:v>
                </c:pt>
                <c:pt idx="109634">
                  <c:v>2.12E-02</c:v>
                </c:pt>
                <c:pt idx="109635">
                  <c:v>2.11E-02</c:v>
                </c:pt>
                <c:pt idx="109636">
                  <c:v>2.11E-02</c:v>
                </c:pt>
                <c:pt idx="109637">
                  <c:v>2.12E-02</c:v>
                </c:pt>
                <c:pt idx="109638">
                  <c:v>2.10E-02</c:v>
                </c:pt>
                <c:pt idx="109639">
                  <c:v>2.10E-02</c:v>
                </c:pt>
                <c:pt idx="109640">
                  <c:v>2.11E-02</c:v>
                </c:pt>
                <c:pt idx="109641">
                  <c:v>2.12E-02</c:v>
                </c:pt>
                <c:pt idx="109642">
                  <c:v>2.15E-02</c:v>
                </c:pt>
                <c:pt idx="109643">
                  <c:v>2.13E-02</c:v>
                </c:pt>
                <c:pt idx="109644">
                  <c:v>2.12E-02</c:v>
                </c:pt>
                <c:pt idx="109645">
                  <c:v>2.10E-02</c:v>
                </c:pt>
                <c:pt idx="109646">
                  <c:v>2.10E-02</c:v>
                </c:pt>
                <c:pt idx="109647">
                  <c:v>2.13E-02</c:v>
                </c:pt>
                <c:pt idx="109648">
                  <c:v>2.10E-02</c:v>
                </c:pt>
                <c:pt idx="109649">
                  <c:v>2.12E-02</c:v>
                </c:pt>
                <c:pt idx="109650">
                  <c:v>2.15E-02</c:v>
                </c:pt>
                <c:pt idx="109651">
                  <c:v>2.11E-02</c:v>
                </c:pt>
                <c:pt idx="109652">
                  <c:v>2.08E-02</c:v>
                </c:pt>
                <c:pt idx="109653">
                  <c:v>2.07E-02</c:v>
                </c:pt>
                <c:pt idx="109654">
                  <c:v>2.08E-02</c:v>
                </c:pt>
                <c:pt idx="109655">
                  <c:v>2.13E-02</c:v>
                </c:pt>
                <c:pt idx="109656">
                  <c:v>2.09E-02</c:v>
                </c:pt>
                <c:pt idx="109657">
                  <c:v>2.07E-02</c:v>
                </c:pt>
                <c:pt idx="109658">
                  <c:v>2.10E-02</c:v>
                </c:pt>
                <c:pt idx="109659">
                  <c:v>2.09E-02</c:v>
                </c:pt>
                <c:pt idx="109660">
                  <c:v>2.11E-02</c:v>
                </c:pt>
                <c:pt idx="109661">
                  <c:v>2.10E-02</c:v>
                </c:pt>
                <c:pt idx="109662">
                  <c:v>2.10E-02</c:v>
                </c:pt>
                <c:pt idx="109663">
                  <c:v>2.13E-02</c:v>
                </c:pt>
                <c:pt idx="109664">
                  <c:v>2.09E-02</c:v>
                </c:pt>
                <c:pt idx="109665">
                  <c:v>2.12E-02</c:v>
                </c:pt>
                <c:pt idx="109666">
                  <c:v>2.13E-02</c:v>
                </c:pt>
                <c:pt idx="109667">
                  <c:v>2.09E-02</c:v>
                </c:pt>
                <c:pt idx="109668">
                  <c:v>2.11E-02</c:v>
                </c:pt>
                <c:pt idx="109669">
                  <c:v>2.10E-02</c:v>
                </c:pt>
                <c:pt idx="109670">
                  <c:v>2.13E-02</c:v>
                </c:pt>
                <c:pt idx="109671">
                  <c:v>2.13E-02</c:v>
                </c:pt>
                <c:pt idx="109672">
                  <c:v>2.10E-02</c:v>
                </c:pt>
                <c:pt idx="109673">
                  <c:v>2.11E-02</c:v>
                </c:pt>
                <c:pt idx="109674">
                  <c:v>2.10E-02</c:v>
                </c:pt>
                <c:pt idx="109675">
                  <c:v>2.11E-02</c:v>
                </c:pt>
                <c:pt idx="109676">
                  <c:v>2.12E-02</c:v>
                </c:pt>
                <c:pt idx="109677">
                  <c:v>2.11E-02</c:v>
                </c:pt>
                <c:pt idx="109678">
                  <c:v>2.10E-02</c:v>
                </c:pt>
                <c:pt idx="109679">
                  <c:v>2.11E-02</c:v>
                </c:pt>
                <c:pt idx="109680">
                  <c:v>2.08E-02</c:v>
                </c:pt>
                <c:pt idx="109681">
                  <c:v>2.07E-02</c:v>
                </c:pt>
                <c:pt idx="109682">
                  <c:v>2.09E-02</c:v>
                </c:pt>
                <c:pt idx="109683">
                  <c:v>2.12E-02</c:v>
                </c:pt>
                <c:pt idx="109684">
                  <c:v>2.12E-02</c:v>
                </c:pt>
                <c:pt idx="109685">
                  <c:v>2.12E-02</c:v>
                </c:pt>
                <c:pt idx="109686">
                  <c:v>2.12E-02</c:v>
                </c:pt>
                <c:pt idx="109687">
                  <c:v>2.09E-02</c:v>
                </c:pt>
                <c:pt idx="109688">
                  <c:v>2.11E-02</c:v>
                </c:pt>
                <c:pt idx="109689">
                  <c:v>2.13E-02</c:v>
                </c:pt>
                <c:pt idx="109690">
                  <c:v>2.11E-02</c:v>
                </c:pt>
                <c:pt idx="109691">
                  <c:v>2.11E-02</c:v>
                </c:pt>
                <c:pt idx="109692">
                  <c:v>2.12E-02</c:v>
                </c:pt>
                <c:pt idx="109693">
                  <c:v>2.08E-02</c:v>
                </c:pt>
                <c:pt idx="109694">
                  <c:v>2.06E-02</c:v>
                </c:pt>
                <c:pt idx="109695">
                  <c:v>2.08E-02</c:v>
                </c:pt>
                <c:pt idx="109696">
                  <c:v>2.13E-02</c:v>
                </c:pt>
                <c:pt idx="109697">
                  <c:v>2.12E-02</c:v>
                </c:pt>
                <c:pt idx="109698">
                  <c:v>2.13E-02</c:v>
                </c:pt>
                <c:pt idx="109699">
                  <c:v>2.14E-02</c:v>
                </c:pt>
                <c:pt idx="109700">
                  <c:v>2.11E-02</c:v>
                </c:pt>
                <c:pt idx="109701">
                  <c:v>2.10E-02</c:v>
                </c:pt>
                <c:pt idx="109702">
                  <c:v>2.11E-02</c:v>
                </c:pt>
                <c:pt idx="109703">
                  <c:v>2.11E-02</c:v>
                </c:pt>
                <c:pt idx="109704">
                  <c:v>2.11E-02</c:v>
                </c:pt>
                <c:pt idx="109705">
                  <c:v>2.10E-02</c:v>
                </c:pt>
                <c:pt idx="109706">
                  <c:v>2.12E-02</c:v>
                </c:pt>
                <c:pt idx="109707">
                  <c:v>2.10E-02</c:v>
                </c:pt>
                <c:pt idx="109708">
                  <c:v>2.06E-02</c:v>
                </c:pt>
                <c:pt idx="109709">
                  <c:v>2.11E-02</c:v>
                </c:pt>
                <c:pt idx="109710">
                  <c:v>2.12E-02</c:v>
                </c:pt>
                <c:pt idx="109711">
                  <c:v>2.12E-02</c:v>
                </c:pt>
                <c:pt idx="109712">
                  <c:v>2.10E-02</c:v>
                </c:pt>
                <c:pt idx="109713">
                  <c:v>2.09E-02</c:v>
                </c:pt>
                <c:pt idx="109714">
                  <c:v>2.10E-02</c:v>
                </c:pt>
                <c:pt idx="109715">
                  <c:v>2.09E-02</c:v>
                </c:pt>
                <c:pt idx="109716">
                  <c:v>2.11E-02</c:v>
                </c:pt>
                <c:pt idx="109717">
                  <c:v>2.08E-02</c:v>
                </c:pt>
                <c:pt idx="109718">
                  <c:v>2.10E-02</c:v>
                </c:pt>
                <c:pt idx="109719">
                  <c:v>2.13E-02</c:v>
                </c:pt>
                <c:pt idx="109720">
                  <c:v>2.14E-02</c:v>
                </c:pt>
                <c:pt idx="109721">
                  <c:v>2.14E-02</c:v>
                </c:pt>
                <c:pt idx="109722">
                  <c:v>2.09E-02</c:v>
                </c:pt>
                <c:pt idx="109723">
                  <c:v>2.06E-02</c:v>
                </c:pt>
                <c:pt idx="109724">
                  <c:v>2.08E-02</c:v>
                </c:pt>
                <c:pt idx="109725">
                  <c:v>2.10E-02</c:v>
                </c:pt>
                <c:pt idx="109726">
                  <c:v>2.11E-02</c:v>
                </c:pt>
                <c:pt idx="109727">
                  <c:v>2.10E-02</c:v>
                </c:pt>
                <c:pt idx="109728">
                  <c:v>2.10E-02</c:v>
                </c:pt>
                <c:pt idx="109729">
                  <c:v>2.13E-02</c:v>
                </c:pt>
                <c:pt idx="109730">
                  <c:v>2.10E-02</c:v>
                </c:pt>
                <c:pt idx="109731">
                  <c:v>2.10E-02</c:v>
                </c:pt>
                <c:pt idx="109732">
                  <c:v>2.12E-02</c:v>
                </c:pt>
                <c:pt idx="109733">
                  <c:v>2.07E-02</c:v>
                </c:pt>
                <c:pt idx="109734">
                  <c:v>2.10E-02</c:v>
                </c:pt>
                <c:pt idx="109735">
                  <c:v>2.13E-02</c:v>
                </c:pt>
                <c:pt idx="109736">
                  <c:v>2.10E-02</c:v>
                </c:pt>
                <c:pt idx="109737">
                  <c:v>2.11E-02</c:v>
                </c:pt>
                <c:pt idx="109738">
                  <c:v>2.09E-02</c:v>
                </c:pt>
                <c:pt idx="109739">
                  <c:v>2.06E-02</c:v>
                </c:pt>
                <c:pt idx="109740">
                  <c:v>2.10E-02</c:v>
                </c:pt>
                <c:pt idx="109741">
                  <c:v>2.12E-02</c:v>
                </c:pt>
                <c:pt idx="109742">
                  <c:v>2.09E-02</c:v>
                </c:pt>
                <c:pt idx="109743">
                  <c:v>2.11E-02</c:v>
                </c:pt>
                <c:pt idx="109744">
                  <c:v>2.12E-02</c:v>
                </c:pt>
                <c:pt idx="109745">
                  <c:v>2.13E-02</c:v>
                </c:pt>
                <c:pt idx="109746">
                  <c:v>2.14E-02</c:v>
                </c:pt>
                <c:pt idx="109747">
                  <c:v>2.11E-02</c:v>
                </c:pt>
                <c:pt idx="109748">
                  <c:v>2.10E-02</c:v>
                </c:pt>
                <c:pt idx="109749">
                  <c:v>2.10E-02</c:v>
                </c:pt>
                <c:pt idx="109750">
                  <c:v>2.10E-02</c:v>
                </c:pt>
                <c:pt idx="109751">
                  <c:v>2.10E-02</c:v>
                </c:pt>
                <c:pt idx="109752">
                  <c:v>2.08E-02</c:v>
                </c:pt>
                <c:pt idx="109753">
                  <c:v>2.12E-02</c:v>
                </c:pt>
                <c:pt idx="109754">
                  <c:v>2.10E-02</c:v>
                </c:pt>
                <c:pt idx="109755">
                  <c:v>2.10E-02</c:v>
                </c:pt>
                <c:pt idx="109756">
                  <c:v>2.10E-02</c:v>
                </c:pt>
                <c:pt idx="109757">
                  <c:v>2.09E-02</c:v>
                </c:pt>
                <c:pt idx="109758">
                  <c:v>2.15E-02</c:v>
                </c:pt>
                <c:pt idx="109759">
                  <c:v>2.12E-02</c:v>
                </c:pt>
                <c:pt idx="109760">
                  <c:v>2.09E-02</c:v>
                </c:pt>
                <c:pt idx="109761">
                  <c:v>2.09E-02</c:v>
                </c:pt>
                <c:pt idx="109762">
                  <c:v>2.11E-02</c:v>
                </c:pt>
                <c:pt idx="109763">
                  <c:v>2.14E-02</c:v>
                </c:pt>
                <c:pt idx="109764">
                  <c:v>2.11E-02</c:v>
                </c:pt>
                <c:pt idx="109765">
                  <c:v>2.13E-02</c:v>
                </c:pt>
                <c:pt idx="109766">
                  <c:v>2.14E-02</c:v>
                </c:pt>
                <c:pt idx="109767">
                  <c:v>2.11E-02</c:v>
                </c:pt>
                <c:pt idx="109768">
                  <c:v>2.10E-02</c:v>
                </c:pt>
                <c:pt idx="109769">
                  <c:v>2.13E-02</c:v>
                </c:pt>
                <c:pt idx="109770">
                  <c:v>2.12E-02</c:v>
                </c:pt>
                <c:pt idx="109771">
                  <c:v>2.11E-02</c:v>
                </c:pt>
                <c:pt idx="109772">
                  <c:v>2.10E-02</c:v>
                </c:pt>
                <c:pt idx="109773">
                  <c:v>2.07E-02</c:v>
                </c:pt>
                <c:pt idx="109774">
                  <c:v>2.11E-02</c:v>
                </c:pt>
                <c:pt idx="109775">
                  <c:v>2.11E-02</c:v>
                </c:pt>
                <c:pt idx="109776">
                  <c:v>2.09E-02</c:v>
                </c:pt>
                <c:pt idx="109777">
                  <c:v>2.12E-02</c:v>
                </c:pt>
                <c:pt idx="109778">
                  <c:v>2.10E-02</c:v>
                </c:pt>
                <c:pt idx="109779">
                  <c:v>2.10E-02</c:v>
                </c:pt>
                <c:pt idx="109780">
                  <c:v>2.12E-02</c:v>
                </c:pt>
                <c:pt idx="109781">
                  <c:v>2.13E-02</c:v>
                </c:pt>
                <c:pt idx="109782">
                  <c:v>2.12E-02</c:v>
                </c:pt>
                <c:pt idx="109783">
                  <c:v>2.09E-02</c:v>
                </c:pt>
                <c:pt idx="109784">
                  <c:v>2.10E-02</c:v>
                </c:pt>
                <c:pt idx="109785">
                  <c:v>2.12E-02</c:v>
                </c:pt>
                <c:pt idx="109786">
                  <c:v>2.12E-02</c:v>
                </c:pt>
                <c:pt idx="109787">
                  <c:v>2.12E-02</c:v>
                </c:pt>
                <c:pt idx="109788">
                  <c:v>2.14E-02</c:v>
                </c:pt>
                <c:pt idx="109789">
                  <c:v>2.10E-02</c:v>
                </c:pt>
                <c:pt idx="109790">
                  <c:v>2.10E-02</c:v>
                </c:pt>
                <c:pt idx="109791">
                  <c:v>2.14E-02</c:v>
                </c:pt>
                <c:pt idx="109792">
                  <c:v>2.10E-02</c:v>
                </c:pt>
                <c:pt idx="109793">
                  <c:v>2.06E-02</c:v>
                </c:pt>
                <c:pt idx="109794">
                  <c:v>2.08E-02</c:v>
                </c:pt>
                <c:pt idx="109795">
                  <c:v>2.11E-02</c:v>
                </c:pt>
                <c:pt idx="109796">
                  <c:v>2.08E-02</c:v>
                </c:pt>
                <c:pt idx="109797">
                  <c:v>2.14E-02</c:v>
                </c:pt>
                <c:pt idx="109798">
                  <c:v>2.12E-02</c:v>
                </c:pt>
                <c:pt idx="109799">
                  <c:v>2.10E-02</c:v>
                </c:pt>
                <c:pt idx="109800">
                  <c:v>2.12E-02</c:v>
                </c:pt>
                <c:pt idx="109801">
                  <c:v>2.09E-02</c:v>
                </c:pt>
                <c:pt idx="109802">
                  <c:v>2.10E-02</c:v>
                </c:pt>
                <c:pt idx="109803">
                  <c:v>2.11E-02</c:v>
                </c:pt>
                <c:pt idx="109804">
                  <c:v>2.13E-02</c:v>
                </c:pt>
                <c:pt idx="109805">
                  <c:v>2.11E-02</c:v>
                </c:pt>
                <c:pt idx="109806">
                  <c:v>2.10E-02</c:v>
                </c:pt>
                <c:pt idx="109807">
                  <c:v>2.09E-02</c:v>
                </c:pt>
                <c:pt idx="109808">
                  <c:v>2.10E-02</c:v>
                </c:pt>
                <c:pt idx="109809">
                  <c:v>2.14E-02</c:v>
                </c:pt>
                <c:pt idx="109810">
                  <c:v>2.13E-02</c:v>
                </c:pt>
                <c:pt idx="109811">
                  <c:v>2.13E-02</c:v>
                </c:pt>
                <c:pt idx="109812">
                  <c:v>2.13E-02</c:v>
                </c:pt>
                <c:pt idx="109813">
                  <c:v>2.12E-02</c:v>
                </c:pt>
                <c:pt idx="109814">
                  <c:v>2.10E-02</c:v>
                </c:pt>
                <c:pt idx="109815">
                  <c:v>2.11E-02</c:v>
                </c:pt>
                <c:pt idx="109816">
                  <c:v>2.11E-02</c:v>
                </c:pt>
                <c:pt idx="109817">
                  <c:v>2.11E-02</c:v>
                </c:pt>
                <c:pt idx="109818">
                  <c:v>2.10E-02</c:v>
                </c:pt>
                <c:pt idx="109819">
                  <c:v>2.06E-02</c:v>
                </c:pt>
                <c:pt idx="109820">
                  <c:v>2.09E-02</c:v>
                </c:pt>
                <c:pt idx="109821">
                  <c:v>2.12E-02</c:v>
                </c:pt>
                <c:pt idx="109822">
                  <c:v>2.11E-02</c:v>
                </c:pt>
                <c:pt idx="109823">
                  <c:v>2.11E-02</c:v>
                </c:pt>
                <c:pt idx="109824">
                  <c:v>2.09E-02</c:v>
                </c:pt>
                <c:pt idx="109825">
                  <c:v>2.12E-02</c:v>
                </c:pt>
                <c:pt idx="109826">
                  <c:v>2.12E-02</c:v>
                </c:pt>
                <c:pt idx="109827">
                  <c:v>2.09E-02</c:v>
                </c:pt>
                <c:pt idx="109828">
                  <c:v>2.11E-02</c:v>
                </c:pt>
                <c:pt idx="109829">
                  <c:v>2.09E-02</c:v>
                </c:pt>
                <c:pt idx="109830">
                  <c:v>2.11E-02</c:v>
                </c:pt>
                <c:pt idx="109831">
                  <c:v>2.12E-02</c:v>
                </c:pt>
                <c:pt idx="109832">
                  <c:v>2.13E-02</c:v>
                </c:pt>
                <c:pt idx="109833">
                  <c:v>2.16E-02</c:v>
                </c:pt>
                <c:pt idx="109834">
                  <c:v>2.08E-02</c:v>
                </c:pt>
                <c:pt idx="109835">
                  <c:v>2.08E-02</c:v>
                </c:pt>
                <c:pt idx="109836">
                  <c:v>2.08E-02</c:v>
                </c:pt>
                <c:pt idx="109837">
                  <c:v>2.08E-02</c:v>
                </c:pt>
                <c:pt idx="109838">
                  <c:v>2.13E-02</c:v>
                </c:pt>
                <c:pt idx="109839">
                  <c:v>2.08E-02</c:v>
                </c:pt>
                <c:pt idx="109840">
                  <c:v>2.09E-02</c:v>
                </c:pt>
                <c:pt idx="109841">
                  <c:v>2.11E-02</c:v>
                </c:pt>
                <c:pt idx="109842">
                  <c:v>2.08E-02</c:v>
                </c:pt>
                <c:pt idx="109843">
                  <c:v>2.10E-02</c:v>
                </c:pt>
                <c:pt idx="109844">
                  <c:v>2.08E-02</c:v>
                </c:pt>
                <c:pt idx="109845">
                  <c:v>2.08E-02</c:v>
                </c:pt>
                <c:pt idx="109846">
                  <c:v>2.12E-02</c:v>
                </c:pt>
                <c:pt idx="109847">
                  <c:v>2.11E-02</c:v>
                </c:pt>
                <c:pt idx="109848">
                  <c:v>2.10E-02</c:v>
                </c:pt>
                <c:pt idx="109849">
                  <c:v>2.10E-02</c:v>
                </c:pt>
                <c:pt idx="109850">
                  <c:v>2.10E-02</c:v>
                </c:pt>
                <c:pt idx="109851">
                  <c:v>2.08E-02</c:v>
                </c:pt>
                <c:pt idx="109852">
                  <c:v>2.08E-02</c:v>
                </c:pt>
                <c:pt idx="109853">
                  <c:v>2.10E-02</c:v>
                </c:pt>
                <c:pt idx="109854">
                  <c:v>2.11E-02</c:v>
                </c:pt>
                <c:pt idx="109855">
                  <c:v>2.10E-02</c:v>
                </c:pt>
                <c:pt idx="109856">
                  <c:v>2.09E-02</c:v>
                </c:pt>
                <c:pt idx="109857">
                  <c:v>2.10E-02</c:v>
                </c:pt>
                <c:pt idx="109858">
                  <c:v>2.09E-02</c:v>
                </c:pt>
                <c:pt idx="109859">
                  <c:v>2.10E-02</c:v>
                </c:pt>
                <c:pt idx="109860">
                  <c:v>2.12E-02</c:v>
                </c:pt>
                <c:pt idx="109861">
                  <c:v>2.09E-02</c:v>
                </c:pt>
                <c:pt idx="109862">
                  <c:v>2.12E-02</c:v>
                </c:pt>
                <c:pt idx="109863">
                  <c:v>2.14E-02</c:v>
                </c:pt>
                <c:pt idx="109864">
                  <c:v>2.08E-02</c:v>
                </c:pt>
                <c:pt idx="109865">
                  <c:v>2.09E-02</c:v>
                </c:pt>
                <c:pt idx="109866">
                  <c:v>2.11E-02</c:v>
                </c:pt>
                <c:pt idx="109867">
                  <c:v>2.09E-02</c:v>
                </c:pt>
                <c:pt idx="109868">
                  <c:v>2.09E-02</c:v>
                </c:pt>
                <c:pt idx="109869">
                  <c:v>2.14E-02</c:v>
                </c:pt>
                <c:pt idx="109870">
                  <c:v>2.11E-02</c:v>
                </c:pt>
                <c:pt idx="109871">
                  <c:v>2.08E-02</c:v>
                </c:pt>
                <c:pt idx="109872">
                  <c:v>2.13E-02</c:v>
                </c:pt>
                <c:pt idx="109873">
                  <c:v>2.08E-02</c:v>
                </c:pt>
                <c:pt idx="109874">
                  <c:v>2.06E-02</c:v>
                </c:pt>
                <c:pt idx="109875">
                  <c:v>2.10E-02</c:v>
                </c:pt>
                <c:pt idx="109876">
                  <c:v>2.11E-02</c:v>
                </c:pt>
                <c:pt idx="109877">
                  <c:v>2.14E-02</c:v>
                </c:pt>
                <c:pt idx="109878">
                  <c:v>2.12E-02</c:v>
                </c:pt>
                <c:pt idx="109879">
                  <c:v>2.06E-02</c:v>
                </c:pt>
                <c:pt idx="109880">
                  <c:v>2.09E-02</c:v>
                </c:pt>
                <c:pt idx="109881">
                  <c:v>2.08E-02</c:v>
                </c:pt>
                <c:pt idx="109882">
                  <c:v>2.06E-02</c:v>
                </c:pt>
                <c:pt idx="109883">
                  <c:v>2.13E-02</c:v>
                </c:pt>
                <c:pt idx="109884">
                  <c:v>2.10E-02</c:v>
                </c:pt>
                <c:pt idx="109885">
                  <c:v>2.08E-02</c:v>
                </c:pt>
                <c:pt idx="109886">
                  <c:v>2.10E-02</c:v>
                </c:pt>
                <c:pt idx="109887">
                  <c:v>2.09E-02</c:v>
                </c:pt>
                <c:pt idx="109888">
                  <c:v>2.10E-02</c:v>
                </c:pt>
                <c:pt idx="109889">
                  <c:v>2.11E-02</c:v>
                </c:pt>
                <c:pt idx="109890">
                  <c:v>2.12E-02</c:v>
                </c:pt>
                <c:pt idx="109891">
                  <c:v>2.11E-02</c:v>
                </c:pt>
                <c:pt idx="109892">
                  <c:v>2.12E-02</c:v>
                </c:pt>
                <c:pt idx="109893">
                  <c:v>2.10E-02</c:v>
                </c:pt>
                <c:pt idx="109894">
                  <c:v>2.11E-02</c:v>
                </c:pt>
                <c:pt idx="109895">
                  <c:v>2.09E-02</c:v>
                </c:pt>
                <c:pt idx="109896">
                  <c:v>2.09E-02</c:v>
                </c:pt>
                <c:pt idx="109897">
                  <c:v>2.13E-02</c:v>
                </c:pt>
                <c:pt idx="109898">
                  <c:v>2.07E-02</c:v>
                </c:pt>
                <c:pt idx="109899">
                  <c:v>2.09E-02</c:v>
                </c:pt>
                <c:pt idx="109900">
                  <c:v>2.10E-02</c:v>
                </c:pt>
                <c:pt idx="109901">
                  <c:v>2.10E-02</c:v>
                </c:pt>
                <c:pt idx="109902">
                  <c:v>2.10E-02</c:v>
                </c:pt>
                <c:pt idx="109903">
                  <c:v>2.10E-02</c:v>
                </c:pt>
                <c:pt idx="109904">
                  <c:v>2.10E-02</c:v>
                </c:pt>
                <c:pt idx="109905">
                  <c:v>2.06E-02</c:v>
                </c:pt>
                <c:pt idx="109906">
                  <c:v>2.10E-02</c:v>
                </c:pt>
                <c:pt idx="109907">
                  <c:v>2.11E-02</c:v>
                </c:pt>
                <c:pt idx="109908">
                  <c:v>2.12E-02</c:v>
                </c:pt>
                <c:pt idx="109909">
                  <c:v>2.11E-02</c:v>
                </c:pt>
                <c:pt idx="109910">
                  <c:v>2.07E-02</c:v>
                </c:pt>
                <c:pt idx="109911">
                  <c:v>2.11E-02</c:v>
                </c:pt>
                <c:pt idx="109912">
                  <c:v>2.09E-02</c:v>
                </c:pt>
                <c:pt idx="109913">
                  <c:v>2.07E-02</c:v>
                </c:pt>
                <c:pt idx="109914">
                  <c:v>2.09E-02</c:v>
                </c:pt>
                <c:pt idx="109915">
                  <c:v>2.07E-02</c:v>
                </c:pt>
                <c:pt idx="109916">
                  <c:v>2.09E-02</c:v>
                </c:pt>
                <c:pt idx="109917">
                  <c:v>2.11E-02</c:v>
                </c:pt>
                <c:pt idx="109918">
                  <c:v>2.11E-02</c:v>
                </c:pt>
                <c:pt idx="109919">
                  <c:v>2.08E-02</c:v>
                </c:pt>
                <c:pt idx="109920">
                  <c:v>2.06E-02</c:v>
                </c:pt>
                <c:pt idx="109921">
                  <c:v>2.08E-02</c:v>
                </c:pt>
                <c:pt idx="109922">
                  <c:v>2.06E-02</c:v>
                </c:pt>
                <c:pt idx="109923">
                  <c:v>2.09E-02</c:v>
                </c:pt>
                <c:pt idx="109924">
                  <c:v>2.09E-02</c:v>
                </c:pt>
                <c:pt idx="109925">
                  <c:v>2.12E-02</c:v>
                </c:pt>
                <c:pt idx="109926">
                  <c:v>2.11E-02</c:v>
                </c:pt>
                <c:pt idx="109927">
                  <c:v>2.04E-02</c:v>
                </c:pt>
                <c:pt idx="109928">
                  <c:v>2.09E-02</c:v>
                </c:pt>
                <c:pt idx="109929">
                  <c:v>2.07E-02</c:v>
                </c:pt>
                <c:pt idx="109930">
                  <c:v>2.11E-02</c:v>
                </c:pt>
                <c:pt idx="109931">
                  <c:v>2.11E-02</c:v>
                </c:pt>
                <c:pt idx="109932">
                  <c:v>2.09E-02</c:v>
                </c:pt>
                <c:pt idx="109933">
                  <c:v>2.14E-02</c:v>
                </c:pt>
                <c:pt idx="109934">
                  <c:v>2.11E-02</c:v>
                </c:pt>
                <c:pt idx="109935">
                  <c:v>2.09E-02</c:v>
                </c:pt>
                <c:pt idx="109936">
                  <c:v>2.11E-02</c:v>
                </c:pt>
                <c:pt idx="109937">
                  <c:v>2.11E-02</c:v>
                </c:pt>
                <c:pt idx="109938">
                  <c:v>2.11E-02</c:v>
                </c:pt>
                <c:pt idx="109939">
                  <c:v>2.10E-02</c:v>
                </c:pt>
                <c:pt idx="109940">
                  <c:v>2.10E-02</c:v>
                </c:pt>
                <c:pt idx="109941">
                  <c:v>2.11E-02</c:v>
                </c:pt>
                <c:pt idx="109942">
                  <c:v>2.12E-02</c:v>
                </c:pt>
                <c:pt idx="109943">
                  <c:v>2.11E-02</c:v>
                </c:pt>
                <c:pt idx="109944">
                  <c:v>2.11E-02</c:v>
                </c:pt>
                <c:pt idx="109945">
                  <c:v>2.10E-02</c:v>
                </c:pt>
                <c:pt idx="109946">
                  <c:v>2.10E-02</c:v>
                </c:pt>
                <c:pt idx="109947">
                  <c:v>2.10E-02</c:v>
                </c:pt>
                <c:pt idx="109948">
                  <c:v>2.08E-02</c:v>
                </c:pt>
                <c:pt idx="109949">
                  <c:v>2.12E-02</c:v>
                </c:pt>
                <c:pt idx="109950">
                  <c:v>2.13E-02</c:v>
                </c:pt>
                <c:pt idx="109951">
                  <c:v>2.11E-02</c:v>
                </c:pt>
                <c:pt idx="109952">
                  <c:v>2.09E-02</c:v>
                </c:pt>
                <c:pt idx="109953">
                  <c:v>2.09E-02</c:v>
                </c:pt>
                <c:pt idx="109954">
                  <c:v>2.12E-02</c:v>
                </c:pt>
                <c:pt idx="109955">
                  <c:v>2.07E-02</c:v>
                </c:pt>
                <c:pt idx="109956">
                  <c:v>2.09E-02</c:v>
                </c:pt>
                <c:pt idx="109957">
                  <c:v>2.11E-02</c:v>
                </c:pt>
                <c:pt idx="109958">
                  <c:v>2.10E-02</c:v>
                </c:pt>
                <c:pt idx="109959">
                  <c:v>2.11E-02</c:v>
                </c:pt>
                <c:pt idx="109960">
                  <c:v>2.10E-02</c:v>
                </c:pt>
                <c:pt idx="109961">
                  <c:v>2.09E-02</c:v>
                </c:pt>
                <c:pt idx="109962">
                  <c:v>2.09E-02</c:v>
                </c:pt>
                <c:pt idx="109963">
                  <c:v>2.11E-02</c:v>
                </c:pt>
                <c:pt idx="109964">
                  <c:v>2.12E-02</c:v>
                </c:pt>
                <c:pt idx="109965">
                  <c:v>2.09E-02</c:v>
                </c:pt>
                <c:pt idx="109966">
                  <c:v>2.08E-02</c:v>
                </c:pt>
                <c:pt idx="109967">
                  <c:v>2.11E-02</c:v>
                </c:pt>
                <c:pt idx="109968">
                  <c:v>2.13E-02</c:v>
                </c:pt>
                <c:pt idx="109969">
                  <c:v>2.11E-02</c:v>
                </c:pt>
                <c:pt idx="109970">
                  <c:v>2.09E-02</c:v>
                </c:pt>
                <c:pt idx="109971">
                  <c:v>2.10E-02</c:v>
                </c:pt>
                <c:pt idx="109972">
                  <c:v>2.12E-02</c:v>
                </c:pt>
                <c:pt idx="109973">
                  <c:v>2.11E-02</c:v>
                </c:pt>
                <c:pt idx="109974">
                  <c:v>2.10E-02</c:v>
                </c:pt>
                <c:pt idx="109975">
                  <c:v>2.11E-02</c:v>
                </c:pt>
                <c:pt idx="109976">
                  <c:v>2.09E-02</c:v>
                </c:pt>
                <c:pt idx="109977">
                  <c:v>2.04E-02</c:v>
                </c:pt>
                <c:pt idx="109978">
                  <c:v>2.06E-02</c:v>
                </c:pt>
                <c:pt idx="109979">
                  <c:v>2.12E-02</c:v>
                </c:pt>
                <c:pt idx="109980">
                  <c:v>2.11E-02</c:v>
                </c:pt>
                <c:pt idx="109981">
                  <c:v>2.07E-02</c:v>
                </c:pt>
                <c:pt idx="109982">
                  <c:v>2.12E-02</c:v>
                </c:pt>
                <c:pt idx="109983">
                  <c:v>2.14E-02</c:v>
                </c:pt>
                <c:pt idx="109984">
                  <c:v>2.10E-02</c:v>
                </c:pt>
                <c:pt idx="109985">
                  <c:v>2.13E-02</c:v>
                </c:pt>
                <c:pt idx="109986">
                  <c:v>2.10E-02</c:v>
                </c:pt>
                <c:pt idx="109987">
                  <c:v>2.10E-02</c:v>
                </c:pt>
                <c:pt idx="109988">
                  <c:v>2.13E-02</c:v>
                </c:pt>
                <c:pt idx="109989">
                  <c:v>2.08E-02</c:v>
                </c:pt>
                <c:pt idx="109990">
                  <c:v>2.11E-02</c:v>
                </c:pt>
                <c:pt idx="109991">
                  <c:v>2.12E-02</c:v>
                </c:pt>
                <c:pt idx="109992">
                  <c:v>2.11E-02</c:v>
                </c:pt>
                <c:pt idx="109993">
                  <c:v>2.11E-02</c:v>
                </c:pt>
                <c:pt idx="109994">
                  <c:v>2.07E-02</c:v>
                </c:pt>
                <c:pt idx="109995">
                  <c:v>2.08E-02</c:v>
                </c:pt>
                <c:pt idx="109996">
                  <c:v>2.11E-02</c:v>
                </c:pt>
                <c:pt idx="109997">
                  <c:v>2.09E-02</c:v>
                </c:pt>
                <c:pt idx="109998">
                  <c:v>2.04E-02</c:v>
                </c:pt>
                <c:pt idx="109999">
                  <c:v>2.10E-02</c:v>
                </c:pt>
                <c:pt idx="110000">
                  <c:v>2.07E-02</c:v>
                </c:pt>
                <c:pt idx="110001">
                  <c:v>2.08E-02</c:v>
                </c:pt>
                <c:pt idx="110002">
                  <c:v>2.11E-02</c:v>
                </c:pt>
                <c:pt idx="110003">
                  <c:v>2.07E-02</c:v>
                </c:pt>
                <c:pt idx="110004">
                  <c:v>2.08E-02</c:v>
                </c:pt>
                <c:pt idx="110005">
                  <c:v>2.06E-02</c:v>
                </c:pt>
                <c:pt idx="110006">
                  <c:v>2.09E-02</c:v>
                </c:pt>
                <c:pt idx="110007">
                  <c:v>2.07E-02</c:v>
                </c:pt>
                <c:pt idx="110008">
                  <c:v>2.08E-02</c:v>
                </c:pt>
                <c:pt idx="110009">
                  <c:v>2.12E-02</c:v>
                </c:pt>
                <c:pt idx="110010">
                  <c:v>2.11E-02</c:v>
                </c:pt>
                <c:pt idx="110011">
                  <c:v>2.10E-02</c:v>
                </c:pt>
                <c:pt idx="110012">
                  <c:v>2.11E-02</c:v>
                </c:pt>
                <c:pt idx="110013">
                  <c:v>2.11E-02</c:v>
                </c:pt>
                <c:pt idx="110014">
                  <c:v>2.08E-02</c:v>
                </c:pt>
                <c:pt idx="110015">
                  <c:v>2.08E-02</c:v>
                </c:pt>
                <c:pt idx="110016">
                  <c:v>2.07E-02</c:v>
                </c:pt>
                <c:pt idx="110017">
                  <c:v>2.10E-02</c:v>
                </c:pt>
                <c:pt idx="110018">
                  <c:v>2.12E-02</c:v>
                </c:pt>
                <c:pt idx="110019">
                  <c:v>2.08E-02</c:v>
                </c:pt>
                <c:pt idx="110020">
                  <c:v>2.10E-02</c:v>
                </c:pt>
                <c:pt idx="110021">
                  <c:v>2.09E-02</c:v>
                </c:pt>
                <c:pt idx="110022">
                  <c:v>2.10E-02</c:v>
                </c:pt>
                <c:pt idx="110023">
                  <c:v>2.12E-02</c:v>
                </c:pt>
                <c:pt idx="110024">
                  <c:v>2.07E-02</c:v>
                </c:pt>
                <c:pt idx="110025">
                  <c:v>2.06E-02</c:v>
                </c:pt>
                <c:pt idx="110026">
                  <c:v>2.09E-02</c:v>
                </c:pt>
                <c:pt idx="110027">
                  <c:v>2.10E-02</c:v>
                </c:pt>
                <c:pt idx="110028">
                  <c:v>2.10E-02</c:v>
                </c:pt>
                <c:pt idx="110029">
                  <c:v>2.13E-02</c:v>
                </c:pt>
                <c:pt idx="110030">
                  <c:v>2.10E-02</c:v>
                </c:pt>
                <c:pt idx="110031">
                  <c:v>2.10E-02</c:v>
                </c:pt>
                <c:pt idx="110032">
                  <c:v>2.12E-02</c:v>
                </c:pt>
                <c:pt idx="110033">
                  <c:v>2.10E-02</c:v>
                </c:pt>
                <c:pt idx="110034">
                  <c:v>2.12E-02</c:v>
                </c:pt>
                <c:pt idx="110035">
                  <c:v>2.11E-02</c:v>
                </c:pt>
                <c:pt idx="110036">
                  <c:v>2.11E-02</c:v>
                </c:pt>
                <c:pt idx="110037">
                  <c:v>2.14E-02</c:v>
                </c:pt>
                <c:pt idx="110038">
                  <c:v>2.13E-02</c:v>
                </c:pt>
                <c:pt idx="110039">
                  <c:v>2.09E-02</c:v>
                </c:pt>
                <c:pt idx="110040">
                  <c:v>2.08E-02</c:v>
                </c:pt>
                <c:pt idx="110041">
                  <c:v>2.09E-02</c:v>
                </c:pt>
                <c:pt idx="110042">
                  <c:v>2.08E-02</c:v>
                </c:pt>
                <c:pt idx="110043">
                  <c:v>2.12E-02</c:v>
                </c:pt>
                <c:pt idx="110044">
                  <c:v>2.10E-02</c:v>
                </c:pt>
                <c:pt idx="110045">
                  <c:v>2.07E-02</c:v>
                </c:pt>
                <c:pt idx="110046">
                  <c:v>2.12E-02</c:v>
                </c:pt>
                <c:pt idx="110047">
                  <c:v>2.14E-02</c:v>
                </c:pt>
                <c:pt idx="110048">
                  <c:v>2.09E-02</c:v>
                </c:pt>
                <c:pt idx="110049">
                  <c:v>2.05E-02</c:v>
                </c:pt>
                <c:pt idx="110050">
                  <c:v>2.13E-02</c:v>
                </c:pt>
                <c:pt idx="110051">
                  <c:v>2.11E-02</c:v>
                </c:pt>
                <c:pt idx="110052">
                  <c:v>2.11E-02</c:v>
                </c:pt>
                <c:pt idx="110053">
                  <c:v>2.12E-02</c:v>
                </c:pt>
                <c:pt idx="110054">
                  <c:v>2.10E-02</c:v>
                </c:pt>
                <c:pt idx="110055">
                  <c:v>2.13E-02</c:v>
                </c:pt>
                <c:pt idx="110056">
                  <c:v>2.09E-02</c:v>
                </c:pt>
                <c:pt idx="110057">
                  <c:v>2.08E-02</c:v>
                </c:pt>
                <c:pt idx="110058">
                  <c:v>2.06E-02</c:v>
                </c:pt>
                <c:pt idx="110059">
                  <c:v>2.07E-02</c:v>
                </c:pt>
                <c:pt idx="110060">
                  <c:v>2.12E-02</c:v>
                </c:pt>
                <c:pt idx="110061">
                  <c:v>2.08E-02</c:v>
                </c:pt>
                <c:pt idx="110062">
                  <c:v>2.07E-02</c:v>
                </c:pt>
                <c:pt idx="110063">
                  <c:v>2.10E-02</c:v>
                </c:pt>
                <c:pt idx="110064">
                  <c:v>2.10E-02</c:v>
                </c:pt>
                <c:pt idx="110065">
                  <c:v>2.08E-02</c:v>
                </c:pt>
                <c:pt idx="110066">
                  <c:v>2.11E-02</c:v>
                </c:pt>
                <c:pt idx="110067">
                  <c:v>2.10E-02</c:v>
                </c:pt>
                <c:pt idx="110068">
                  <c:v>2.11E-02</c:v>
                </c:pt>
                <c:pt idx="110069">
                  <c:v>2.10E-02</c:v>
                </c:pt>
                <c:pt idx="110070">
                  <c:v>2.11E-02</c:v>
                </c:pt>
                <c:pt idx="110071">
                  <c:v>2.12E-02</c:v>
                </c:pt>
                <c:pt idx="110072">
                  <c:v>2.09E-02</c:v>
                </c:pt>
                <c:pt idx="110073">
                  <c:v>2.08E-02</c:v>
                </c:pt>
                <c:pt idx="110074">
                  <c:v>2.06E-02</c:v>
                </c:pt>
                <c:pt idx="110075">
                  <c:v>2.10E-02</c:v>
                </c:pt>
                <c:pt idx="110076">
                  <c:v>2.11E-02</c:v>
                </c:pt>
                <c:pt idx="110077">
                  <c:v>2.08E-02</c:v>
                </c:pt>
                <c:pt idx="110078">
                  <c:v>2.09E-02</c:v>
                </c:pt>
                <c:pt idx="110079">
                  <c:v>2.10E-02</c:v>
                </c:pt>
                <c:pt idx="110080">
                  <c:v>2.09E-02</c:v>
                </c:pt>
                <c:pt idx="110081">
                  <c:v>2.08E-02</c:v>
                </c:pt>
                <c:pt idx="110082">
                  <c:v>2.08E-02</c:v>
                </c:pt>
                <c:pt idx="110083">
                  <c:v>2.07E-02</c:v>
                </c:pt>
                <c:pt idx="110084">
                  <c:v>2.09E-02</c:v>
                </c:pt>
                <c:pt idx="110085">
                  <c:v>2.13E-02</c:v>
                </c:pt>
                <c:pt idx="110086">
                  <c:v>2.14E-02</c:v>
                </c:pt>
                <c:pt idx="110087">
                  <c:v>2.11E-02</c:v>
                </c:pt>
                <c:pt idx="110088">
                  <c:v>2.09E-02</c:v>
                </c:pt>
                <c:pt idx="110089">
                  <c:v>2.09E-02</c:v>
                </c:pt>
                <c:pt idx="110090">
                  <c:v>2.08E-02</c:v>
                </c:pt>
                <c:pt idx="110091">
                  <c:v>2.10E-02</c:v>
                </c:pt>
                <c:pt idx="110092">
                  <c:v>2.13E-02</c:v>
                </c:pt>
                <c:pt idx="110093">
                  <c:v>2.12E-02</c:v>
                </c:pt>
                <c:pt idx="110094">
                  <c:v>2.08E-02</c:v>
                </c:pt>
                <c:pt idx="110095">
                  <c:v>2.09E-02</c:v>
                </c:pt>
                <c:pt idx="110096">
                  <c:v>2.13E-02</c:v>
                </c:pt>
                <c:pt idx="110097">
                  <c:v>2.10E-02</c:v>
                </c:pt>
                <c:pt idx="110098">
                  <c:v>2.09E-02</c:v>
                </c:pt>
                <c:pt idx="110099">
                  <c:v>2.08E-02</c:v>
                </c:pt>
                <c:pt idx="110100">
                  <c:v>2.07E-02</c:v>
                </c:pt>
                <c:pt idx="110101">
                  <c:v>2.08E-02</c:v>
                </c:pt>
                <c:pt idx="110102">
                  <c:v>2.09E-02</c:v>
                </c:pt>
                <c:pt idx="110103">
                  <c:v>2.09E-02</c:v>
                </c:pt>
                <c:pt idx="110104">
                  <c:v>2.06E-02</c:v>
                </c:pt>
                <c:pt idx="110105">
                  <c:v>2.08E-02</c:v>
                </c:pt>
                <c:pt idx="110106">
                  <c:v>2.13E-02</c:v>
                </c:pt>
                <c:pt idx="110107">
                  <c:v>2.07E-02</c:v>
                </c:pt>
                <c:pt idx="110108">
                  <c:v>2.08E-02</c:v>
                </c:pt>
                <c:pt idx="110109">
                  <c:v>2.10E-02</c:v>
                </c:pt>
                <c:pt idx="110110">
                  <c:v>2.09E-02</c:v>
                </c:pt>
                <c:pt idx="110111">
                  <c:v>2.11E-02</c:v>
                </c:pt>
                <c:pt idx="110112">
                  <c:v>2.11E-02</c:v>
                </c:pt>
                <c:pt idx="110113">
                  <c:v>2.10E-02</c:v>
                </c:pt>
                <c:pt idx="110114">
                  <c:v>2.10E-02</c:v>
                </c:pt>
                <c:pt idx="110115">
                  <c:v>2.12E-02</c:v>
                </c:pt>
                <c:pt idx="110116">
                  <c:v>2.08E-02</c:v>
                </c:pt>
                <c:pt idx="110117">
                  <c:v>2.07E-02</c:v>
                </c:pt>
                <c:pt idx="110118">
                  <c:v>2.13E-02</c:v>
                </c:pt>
                <c:pt idx="110119">
                  <c:v>2.11E-02</c:v>
                </c:pt>
                <c:pt idx="110120">
                  <c:v>2.12E-02</c:v>
                </c:pt>
                <c:pt idx="110121">
                  <c:v>2.16E-02</c:v>
                </c:pt>
                <c:pt idx="110122">
                  <c:v>2.08E-02</c:v>
                </c:pt>
                <c:pt idx="110123">
                  <c:v>2.09E-02</c:v>
                </c:pt>
                <c:pt idx="110124">
                  <c:v>2.09E-02</c:v>
                </c:pt>
                <c:pt idx="110125">
                  <c:v>2.07E-02</c:v>
                </c:pt>
                <c:pt idx="110126">
                  <c:v>2.13E-02</c:v>
                </c:pt>
                <c:pt idx="110127">
                  <c:v>2.11E-02</c:v>
                </c:pt>
                <c:pt idx="110128">
                  <c:v>2.12E-02</c:v>
                </c:pt>
                <c:pt idx="110129">
                  <c:v>2.15E-02</c:v>
                </c:pt>
                <c:pt idx="110130">
                  <c:v>2.13E-02</c:v>
                </c:pt>
                <c:pt idx="110131">
                  <c:v>2.11E-02</c:v>
                </c:pt>
                <c:pt idx="110132">
                  <c:v>2.08E-02</c:v>
                </c:pt>
                <c:pt idx="110133">
                  <c:v>2.09E-02</c:v>
                </c:pt>
                <c:pt idx="110134">
                  <c:v>2.11E-02</c:v>
                </c:pt>
                <c:pt idx="110135">
                  <c:v>2.09E-02</c:v>
                </c:pt>
                <c:pt idx="110136">
                  <c:v>2.09E-02</c:v>
                </c:pt>
                <c:pt idx="110137">
                  <c:v>2.08E-02</c:v>
                </c:pt>
                <c:pt idx="110138">
                  <c:v>2.07E-02</c:v>
                </c:pt>
                <c:pt idx="110139">
                  <c:v>2.09E-02</c:v>
                </c:pt>
                <c:pt idx="110140">
                  <c:v>2.10E-02</c:v>
                </c:pt>
                <c:pt idx="110141">
                  <c:v>2.13E-02</c:v>
                </c:pt>
                <c:pt idx="110142">
                  <c:v>2.10E-02</c:v>
                </c:pt>
                <c:pt idx="110143">
                  <c:v>2.08E-02</c:v>
                </c:pt>
                <c:pt idx="110144">
                  <c:v>2.12E-02</c:v>
                </c:pt>
                <c:pt idx="110145">
                  <c:v>2.10E-02</c:v>
                </c:pt>
                <c:pt idx="110146">
                  <c:v>2.13E-02</c:v>
                </c:pt>
                <c:pt idx="110147">
                  <c:v>2.12E-02</c:v>
                </c:pt>
                <c:pt idx="110148">
                  <c:v>2.08E-02</c:v>
                </c:pt>
                <c:pt idx="110149">
                  <c:v>2.09E-02</c:v>
                </c:pt>
                <c:pt idx="110150">
                  <c:v>2.08E-02</c:v>
                </c:pt>
                <c:pt idx="110151">
                  <c:v>2.09E-02</c:v>
                </c:pt>
                <c:pt idx="110152">
                  <c:v>2.10E-02</c:v>
                </c:pt>
                <c:pt idx="110153">
                  <c:v>2.12E-02</c:v>
                </c:pt>
                <c:pt idx="110154">
                  <c:v>2.10E-02</c:v>
                </c:pt>
                <c:pt idx="110155">
                  <c:v>2.09E-02</c:v>
                </c:pt>
                <c:pt idx="110156">
                  <c:v>2.08E-02</c:v>
                </c:pt>
                <c:pt idx="110157">
                  <c:v>2.05E-02</c:v>
                </c:pt>
                <c:pt idx="110158">
                  <c:v>2.09E-02</c:v>
                </c:pt>
                <c:pt idx="110159">
                  <c:v>2.11E-02</c:v>
                </c:pt>
                <c:pt idx="110160">
                  <c:v>2.09E-02</c:v>
                </c:pt>
                <c:pt idx="110161">
                  <c:v>2.08E-02</c:v>
                </c:pt>
                <c:pt idx="110162">
                  <c:v>2.09E-02</c:v>
                </c:pt>
                <c:pt idx="110163">
                  <c:v>2.09E-02</c:v>
                </c:pt>
                <c:pt idx="110164">
                  <c:v>2.09E-02</c:v>
                </c:pt>
                <c:pt idx="110165">
                  <c:v>2.11E-02</c:v>
                </c:pt>
                <c:pt idx="110166">
                  <c:v>2.11E-02</c:v>
                </c:pt>
                <c:pt idx="110167">
                  <c:v>2.09E-02</c:v>
                </c:pt>
                <c:pt idx="110168">
                  <c:v>2.09E-02</c:v>
                </c:pt>
                <c:pt idx="110169">
                  <c:v>2.12E-02</c:v>
                </c:pt>
                <c:pt idx="110170">
                  <c:v>2.08E-02</c:v>
                </c:pt>
                <c:pt idx="110171">
                  <c:v>2.08E-02</c:v>
                </c:pt>
                <c:pt idx="110172">
                  <c:v>2.11E-02</c:v>
                </c:pt>
                <c:pt idx="110173">
                  <c:v>2.11E-02</c:v>
                </c:pt>
                <c:pt idx="110174">
                  <c:v>2.09E-02</c:v>
                </c:pt>
                <c:pt idx="110175">
                  <c:v>2.11E-02</c:v>
                </c:pt>
                <c:pt idx="110176">
                  <c:v>2.12E-02</c:v>
                </c:pt>
                <c:pt idx="110177">
                  <c:v>2.09E-02</c:v>
                </c:pt>
                <c:pt idx="110178">
                  <c:v>2.13E-02</c:v>
                </c:pt>
                <c:pt idx="110179">
                  <c:v>2.12E-02</c:v>
                </c:pt>
                <c:pt idx="110180">
                  <c:v>2.13E-02</c:v>
                </c:pt>
                <c:pt idx="110181">
                  <c:v>2.08E-02</c:v>
                </c:pt>
                <c:pt idx="110182">
                  <c:v>2.07E-02</c:v>
                </c:pt>
                <c:pt idx="110183">
                  <c:v>2.16E-02</c:v>
                </c:pt>
                <c:pt idx="110184">
                  <c:v>2.11E-02</c:v>
                </c:pt>
                <c:pt idx="110185">
                  <c:v>2.12E-02</c:v>
                </c:pt>
                <c:pt idx="110186">
                  <c:v>2.12E-02</c:v>
                </c:pt>
                <c:pt idx="110187">
                  <c:v>2.10E-02</c:v>
                </c:pt>
                <c:pt idx="110188">
                  <c:v>2.10E-02</c:v>
                </c:pt>
                <c:pt idx="110189">
                  <c:v>2.09E-02</c:v>
                </c:pt>
                <c:pt idx="110190">
                  <c:v>2.13E-02</c:v>
                </c:pt>
                <c:pt idx="110191">
                  <c:v>2.08E-02</c:v>
                </c:pt>
                <c:pt idx="110192">
                  <c:v>2.10E-02</c:v>
                </c:pt>
                <c:pt idx="110193">
                  <c:v>2.14E-02</c:v>
                </c:pt>
                <c:pt idx="110194">
                  <c:v>2.13E-02</c:v>
                </c:pt>
                <c:pt idx="110195">
                  <c:v>2.14E-02</c:v>
                </c:pt>
                <c:pt idx="110196">
                  <c:v>2.09E-02</c:v>
                </c:pt>
                <c:pt idx="110197">
                  <c:v>2.10E-02</c:v>
                </c:pt>
                <c:pt idx="110198">
                  <c:v>2.12E-02</c:v>
                </c:pt>
                <c:pt idx="110199">
                  <c:v>2.11E-02</c:v>
                </c:pt>
                <c:pt idx="110200">
                  <c:v>2.10E-02</c:v>
                </c:pt>
                <c:pt idx="110201">
                  <c:v>2.09E-02</c:v>
                </c:pt>
                <c:pt idx="110202">
                  <c:v>2.09E-02</c:v>
                </c:pt>
                <c:pt idx="110203">
                  <c:v>2.12E-02</c:v>
                </c:pt>
                <c:pt idx="110204">
                  <c:v>2.11E-02</c:v>
                </c:pt>
                <c:pt idx="110205">
                  <c:v>2.11E-02</c:v>
                </c:pt>
                <c:pt idx="110206">
                  <c:v>2.12E-02</c:v>
                </c:pt>
                <c:pt idx="110207">
                  <c:v>2.10E-02</c:v>
                </c:pt>
                <c:pt idx="110208">
                  <c:v>2.11E-02</c:v>
                </c:pt>
                <c:pt idx="110209">
                  <c:v>2.08E-02</c:v>
                </c:pt>
                <c:pt idx="110210">
                  <c:v>2.10E-02</c:v>
                </c:pt>
                <c:pt idx="110211">
                  <c:v>2.12E-02</c:v>
                </c:pt>
                <c:pt idx="110212">
                  <c:v>2.08E-02</c:v>
                </c:pt>
                <c:pt idx="110213">
                  <c:v>2.14E-02</c:v>
                </c:pt>
                <c:pt idx="110214">
                  <c:v>2.14E-02</c:v>
                </c:pt>
                <c:pt idx="110215">
                  <c:v>2.12E-02</c:v>
                </c:pt>
                <c:pt idx="110216">
                  <c:v>2.09E-02</c:v>
                </c:pt>
                <c:pt idx="110217">
                  <c:v>2.09E-02</c:v>
                </c:pt>
                <c:pt idx="110218">
                  <c:v>2.15E-02</c:v>
                </c:pt>
                <c:pt idx="110219">
                  <c:v>2.11E-02</c:v>
                </c:pt>
                <c:pt idx="110220">
                  <c:v>2.09E-02</c:v>
                </c:pt>
                <c:pt idx="110221">
                  <c:v>2.13E-02</c:v>
                </c:pt>
                <c:pt idx="110222">
                  <c:v>2.09E-02</c:v>
                </c:pt>
                <c:pt idx="110223">
                  <c:v>2.12E-02</c:v>
                </c:pt>
                <c:pt idx="110224">
                  <c:v>2.12E-02</c:v>
                </c:pt>
                <c:pt idx="110225">
                  <c:v>2.09E-02</c:v>
                </c:pt>
                <c:pt idx="110226">
                  <c:v>2.12E-02</c:v>
                </c:pt>
                <c:pt idx="110227">
                  <c:v>2.09E-02</c:v>
                </c:pt>
                <c:pt idx="110228">
                  <c:v>2.11E-02</c:v>
                </c:pt>
                <c:pt idx="110229">
                  <c:v>2.11E-02</c:v>
                </c:pt>
                <c:pt idx="110230">
                  <c:v>2.07E-02</c:v>
                </c:pt>
                <c:pt idx="110231">
                  <c:v>2.10E-02</c:v>
                </c:pt>
                <c:pt idx="110232">
                  <c:v>2.13E-02</c:v>
                </c:pt>
                <c:pt idx="110233">
                  <c:v>2.09E-02</c:v>
                </c:pt>
                <c:pt idx="110234">
                  <c:v>2.07E-02</c:v>
                </c:pt>
                <c:pt idx="110235">
                  <c:v>2.07E-02</c:v>
                </c:pt>
                <c:pt idx="110236">
                  <c:v>2.10E-02</c:v>
                </c:pt>
                <c:pt idx="110237">
                  <c:v>2.11E-02</c:v>
                </c:pt>
                <c:pt idx="110238">
                  <c:v>2.10E-02</c:v>
                </c:pt>
                <c:pt idx="110239">
                  <c:v>2.08E-02</c:v>
                </c:pt>
                <c:pt idx="110240">
                  <c:v>2.09E-02</c:v>
                </c:pt>
                <c:pt idx="110241">
                  <c:v>2.10E-02</c:v>
                </c:pt>
                <c:pt idx="110242">
                  <c:v>2.09E-02</c:v>
                </c:pt>
                <c:pt idx="110243">
                  <c:v>2.13E-02</c:v>
                </c:pt>
                <c:pt idx="110244">
                  <c:v>2.14E-02</c:v>
                </c:pt>
                <c:pt idx="110245">
                  <c:v>2.08E-02</c:v>
                </c:pt>
                <c:pt idx="110246">
                  <c:v>2.12E-02</c:v>
                </c:pt>
                <c:pt idx="110247">
                  <c:v>2.13E-02</c:v>
                </c:pt>
                <c:pt idx="110248">
                  <c:v>2.11E-02</c:v>
                </c:pt>
                <c:pt idx="110249">
                  <c:v>2.13E-02</c:v>
                </c:pt>
                <c:pt idx="110250">
                  <c:v>2.13E-02</c:v>
                </c:pt>
                <c:pt idx="110251">
                  <c:v>2.09E-02</c:v>
                </c:pt>
                <c:pt idx="110252">
                  <c:v>2.09E-02</c:v>
                </c:pt>
                <c:pt idx="110253">
                  <c:v>2.12E-02</c:v>
                </c:pt>
                <c:pt idx="110254">
                  <c:v>2.10E-02</c:v>
                </c:pt>
                <c:pt idx="110255">
                  <c:v>2.10E-02</c:v>
                </c:pt>
                <c:pt idx="110256">
                  <c:v>2.12E-02</c:v>
                </c:pt>
                <c:pt idx="110257">
                  <c:v>2.10E-02</c:v>
                </c:pt>
                <c:pt idx="110258">
                  <c:v>2.13E-02</c:v>
                </c:pt>
                <c:pt idx="110259">
                  <c:v>2.11E-02</c:v>
                </c:pt>
                <c:pt idx="110260">
                  <c:v>2.07E-02</c:v>
                </c:pt>
                <c:pt idx="110261">
                  <c:v>2.08E-02</c:v>
                </c:pt>
                <c:pt idx="110262">
                  <c:v>2.07E-02</c:v>
                </c:pt>
                <c:pt idx="110263">
                  <c:v>2.11E-02</c:v>
                </c:pt>
                <c:pt idx="110264">
                  <c:v>2.13E-02</c:v>
                </c:pt>
                <c:pt idx="110265">
                  <c:v>2.13E-02</c:v>
                </c:pt>
                <c:pt idx="110266">
                  <c:v>2.10E-02</c:v>
                </c:pt>
                <c:pt idx="110267">
                  <c:v>2.09E-02</c:v>
                </c:pt>
                <c:pt idx="110268">
                  <c:v>2.11E-02</c:v>
                </c:pt>
                <c:pt idx="110269">
                  <c:v>2.09E-02</c:v>
                </c:pt>
                <c:pt idx="110270">
                  <c:v>2.09E-02</c:v>
                </c:pt>
                <c:pt idx="110271">
                  <c:v>2.09E-02</c:v>
                </c:pt>
                <c:pt idx="110272">
                  <c:v>2.09E-02</c:v>
                </c:pt>
                <c:pt idx="110273">
                  <c:v>2.09E-02</c:v>
                </c:pt>
                <c:pt idx="110274">
                  <c:v>2.08E-02</c:v>
                </c:pt>
                <c:pt idx="110275">
                  <c:v>2.12E-02</c:v>
                </c:pt>
                <c:pt idx="110276">
                  <c:v>2.09E-02</c:v>
                </c:pt>
                <c:pt idx="110277">
                  <c:v>2.06E-02</c:v>
                </c:pt>
                <c:pt idx="110278">
                  <c:v>2.08E-02</c:v>
                </c:pt>
                <c:pt idx="110279">
                  <c:v>2.08E-02</c:v>
                </c:pt>
                <c:pt idx="110280">
                  <c:v>2.10E-02</c:v>
                </c:pt>
                <c:pt idx="110281">
                  <c:v>2.07E-02</c:v>
                </c:pt>
                <c:pt idx="110282">
                  <c:v>2.08E-02</c:v>
                </c:pt>
                <c:pt idx="110283">
                  <c:v>2.12E-02</c:v>
                </c:pt>
                <c:pt idx="110284">
                  <c:v>2.10E-02</c:v>
                </c:pt>
                <c:pt idx="110285">
                  <c:v>2.10E-02</c:v>
                </c:pt>
                <c:pt idx="110286">
                  <c:v>2.12E-02</c:v>
                </c:pt>
                <c:pt idx="110287">
                  <c:v>2.13E-02</c:v>
                </c:pt>
                <c:pt idx="110288">
                  <c:v>2.10E-02</c:v>
                </c:pt>
                <c:pt idx="110289">
                  <c:v>2.09E-02</c:v>
                </c:pt>
                <c:pt idx="110290">
                  <c:v>2.12E-02</c:v>
                </c:pt>
                <c:pt idx="110291">
                  <c:v>2.11E-02</c:v>
                </c:pt>
                <c:pt idx="110292">
                  <c:v>2.10E-02</c:v>
                </c:pt>
                <c:pt idx="110293">
                  <c:v>2.07E-02</c:v>
                </c:pt>
                <c:pt idx="110294">
                  <c:v>2.06E-02</c:v>
                </c:pt>
                <c:pt idx="110295">
                  <c:v>2.11E-02</c:v>
                </c:pt>
                <c:pt idx="110296">
                  <c:v>2.10E-02</c:v>
                </c:pt>
                <c:pt idx="110297">
                  <c:v>2.06E-02</c:v>
                </c:pt>
                <c:pt idx="110298">
                  <c:v>2.09E-02</c:v>
                </c:pt>
                <c:pt idx="110299">
                  <c:v>2.09E-02</c:v>
                </c:pt>
                <c:pt idx="110300">
                  <c:v>2.10E-02</c:v>
                </c:pt>
                <c:pt idx="110301">
                  <c:v>2.10E-02</c:v>
                </c:pt>
                <c:pt idx="110302">
                  <c:v>2.07E-02</c:v>
                </c:pt>
                <c:pt idx="110303">
                  <c:v>2.11E-02</c:v>
                </c:pt>
                <c:pt idx="110304">
                  <c:v>2.13E-02</c:v>
                </c:pt>
                <c:pt idx="110305">
                  <c:v>2.08E-02</c:v>
                </c:pt>
                <c:pt idx="110306">
                  <c:v>2.09E-02</c:v>
                </c:pt>
                <c:pt idx="110307">
                  <c:v>2.11E-02</c:v>
                </c:pt>
                <c:pt idx="110308">
                  <c:v>2.11E-02</c:v>
                </c:pt>
                <c:pt idx="110309">
                  <c:v>2.09E-02</c:v>
                </c:pt>
                <c:pt idx="110310">
                  <c:v>2.06E-02</c:v>
                </c:pt>
                <c:pt idx="110311">
                  <c:v>2.11E-02</c:v>
                </c:pt>
                <c:pt idx="110312">
                  <c:v>2.08E-02</c:v>
                </c:pt>
                <c:pt idx="110313">
                  <c:v>2.06E-02</c:v>
                </c:pt>
                <c:pt idx="110314">
                  <c:v>2.09E-02</c:v>
                </c:pt>
                <c:pt idx="110315">
                  <c:v>2.08E-02</c:v>
                </c:pt>
                <c:pt idx="110316">
                  <c:v>2.08E-02</c:v>
                </c:pt>
                <c:pt idx="110317">
                  <c:v>2.04E-02</c:v>
                </c:pt>
                <c:pt idx="110318">
                  <c:v>2.08E-02</c:v>
                </c:pt>
                <c:pt idx="110319">
                  <c:v>2.11E-02</c:v>
                </c:pt>
                <c:pt idx="110320">
                  <c:v>2.09E-02</c:v>
                </c:pt>
                <c:pt idx="110321">
                  <c:v>2.13E-02</c:v>
                </c:pt>
                <c:pt idx="110322">
                  <c:v>2.13E-02</c:v>
                </c:pt>
                <c:pt idx="110323">
                  <c:v>2.11E-02</c:v>
                </c:pt>
                <c:pt idx="110324">
                  <c:v>2.10E-02</c:v>
                </c:pt>
                <c:pt idx="110325">
                  <c:v>2.12E-02</c:v>
                </c:pt>
                <c:pt idx="110326">
                  <c:v>2.12E-02</c:v>
                </c:pt>
                <c:pt idx="110327">
                  <c:v>2.10E-02</c:v>
                </c:pt>
                <c:pt idx="110328">
                  <c:v>2.11E-02</c:v>
                </c:pt>
                <c:pt idx="110329">
                  <c:v>2.11E-02</c:v>
                </c:pt>
                <c:pt idx="110330">
                  <c:v>2.12E-02</c:v>
                </c:pt>
                <c:pt idx="110331">
                  <c:v>2.11E-02</c:v>
                </c:pt>
                <c:pt idx="110332">
                  <c:v>2.09E-02</c:v>
                </c:pt>
                <c:pt idx="110333">
                  <c:v>2.08E-02</c:v>
                </c:pt>
                <c:pt idx="110334">
                  <c:v>2.11E-02</c:v>
                </c:pt>
                <c:pt idx="110335">
                  <c:v>2.12E-02</c:v>
                </c:pt>
                <c:pt idx="110336">
                  <c:v>2.06E-02</c:v>
                </c:pt>
                <c:pt idx="110337">
                  <c:v>2.06E-02</c:v>
                </c:pt>
                <c:pt idx="110338">
                  <c:v>2.08E-02</c:v>
                </c:pt>
                <c:pt idx="110339">
                  <c:v>2.11E-02</c:v>
                </c:pt>
                <c:pt idx="110340">
                  <c:v>2.08E-02</c:v>
                </c:pt>
                <c:pt idx="110341">
                  <c:v>2.06E-02</c:v>
                </c:pt>
                <c:pt idx="110342">
                  <c:v>2.09E-02</c:v>
                </c:pt>
                <c:pt idx="110343">
                  <c:v>2.07E-02</c:v>
                </c:pt>
                <c:pt idx="110344">
                  <c:v>2.11E-02</c:v>
                </c:pt>
                <c:pt idx="110345">
                  <c:v>2.11E-02</c:v>
                </c:pt>
                <c:pt idx="110346">
                  <c:v>2.06E-02</c:v>
                </c:pt>
                <c:pt idx="110347">
                  <c:v>2.10E-02</c:v>
                </c:pt>
                <c:pt idx="110348">
                  <c:v>2.08E-02</c:v>
                </c:pt>
                <c:pt idx="110349">
                  <c:v>2.07E-02</c:v>
                </c:pt>
                <c:pt idx="110350">
                  <c:v>2.09E-02</c:v>
                </c:pt>
                <c:pt idx="110351">
                  <c:v>2.10E-02</c:v>
                </c:pt>
                <c:pt idx="110352">
                  <c:v>2.11E-02</c:v>
                </c:pt>
                <c:pt idx="110353">
                  <c:v>2.08E-02</c:v>
                </c:pt>
                <c:pt idx="110354">
                  <c:v>2.10E-02</c:v>
                </c:pt>
                <c:pt idx="110355">
                  <c:v>2.09E-02</c:v>
                </c:pt>
                <c:pt idx="110356">
                  <c:v>2.08E-02</c:v>
                </c:pt>
                <c:pt idx="110357">
                  <c:v>2.14E-02</c:v>
                </c:pt>
                <c:pt idx="110358">
                  <c:v>2.12E-02</c:v>
                </c:pt>
                <c:pt idx="110359">
                  <c:v>2.10E-02</c:v>
                </c:pt>
                <c:pt idx="110360">
                  <c:v>2.13E-02</c:v>
                </c:pt>
                <c:pt idx="110361">
                  <c:v>2.09E-02</c:v>
                </c:pt>
                <c:pt idx="110362">
                  <c:v>2.10E-02</c:v>
                </c:pt>
                <c:pt idx="110363">
                  <c:v>2.11E-02</c:v>
                </c:pt>
                <c:pt idx="110364">
                  <c:v>2.10E-02</c:v>
                </c:pt>
                <c:pt idx="110365">
                  <c:v>2.11E-02</c:v>
                </c:pt>
                <c:pt idx="110366">
                  <c:v>2.07E-02</c:v>
                </c:pt>
                <c:pt idx="110367">
                  <c:v>2.12E-02</c:v>
                </c:pt>
                <c:pt idx="110368">
                  <c:v>2.10E-02</c:v>
                </c:pt>
                <c:pt idx="110369">
                  <c:v>2.05E-02</c:v>
                </c:pt>
                <c:pt idx="110370">
                  <c:v>2.09E-02</c:v>
                </c:pt>
                <c:pt idx="110371">
                  <c:v>2.07E-02</c:v>
                </c:pt>
                <c:pt idx="110372">
                  <c:v>2.10E-02</c:v>
                </c:pt>
                <c:pt idx="110373">
                  <c:v>2.11E-02</c:v>
                </c:pt>
                <c:pt idx="110374">
                  <c:v>2.11E-02</c:v>
                </c:pt>
                <c:pt idx="110375">
                  <c:v>2.10E-02</c:v>
                </c:pt>
                <c:pt idx="110376">
                  <c:v>2.05E-02</c:v>
                </c:pt>
                <c:pt idx="110377">
                  <c:v>2.09E-02</c:v>
                </c:pt>
                <c:pt idx="110378">
                  <c:v>2.07E-02</c:v>
                </c:pt>
                <c:pt idx="110379">
                  <c:v>2.08E-02</c:v>
                </c:pt>
                <c:pt idx="110380">
                  <c:v>2.11E-02</c:v>
                </c:pt>
                <c:pt idx="110381">
                  <c:v>2.10E-02</c:v>
                </c:pt>
                <c:pt idx="110382">
                  <c:v>2.11E-02</c:v>
                </c:pt>
                <c:pt idx="110383">
                  <c:v>2.07E-02</c:v>
                </c:pt>
                <c:pt idx="110384">
                  <c:v>2.09E-02</c:v>
                </c:pt>
                <c:pt idx="110385">
                  <c:v>2.14E-02</c:v>
                </c:pt>
                <c:pt idx="110386">
                  <c:v>2.10E-02</c:v>
                </c:pt>
                <c:pt idx="110387">
                  <c:v>2.11E-02</c:v>
                </c:pt>
                <c:pt idx="110388">
                  <c:v>2.10E-02</c:v>
                </c:pt>
                <c:pt idx="110389">
                  <c:v>2.07E-02</c:v>
                </c:pt>
                <c:pt idx="110390">
                  <c:v>2.09E-02</c:v>
                </c:pt>
                <c:pt idx="110391">
                  <c:v>2.08E-02</c:v>
                </c:pt>
                <c:pt idx="110392">
                  <c:v>2.10E-02</c:v>
                </c:pt>
                <c:pt idx="110393">
                  <c:v>2.09E-02</c:v>
                </c:pt>
                <c:pt idx="110394">
                  <c:v>2.08E-02</c:v>
                </c:pt>
                <c:pt idx="110395">
                  <c:v>2.09E-02</c:v>
                </c:pt>
                <c:pt idx="110396">
                  <c:v>2.08E-02</c:v>
                </c:pt>
                <c:pt idx="110397">
                  <c:v>2.11E-02</c:v>
                </c:pt>
                <c:pt idx="110398">
                  <c:v>2.12E-02</c:v>
                </c:pt>
                <c:pt idx="110399">
                  <c:v>2.10E-02</c:v>
                </c:pt>
                <c:pt idx="110400">
                  <c:v>2.09E-02</c:v>
                </c:pt>
                <c:pt idx="110401">
                  <c:v>2.09E-02</c:v>
                </c:pt>
                <c:pt idx="110402">
                  <c:v>2.08E-02</c:v>
                </c:pt>
                <c:pt idx="110403">
                  <c:v>2.08E-02</c:v>
                </c:pt>
                <c:pt idx="110404">
                  <c:v>2.12E-02</c:v>
                </c:pt>
                <c:pt idx="110405">
                  <c:v>2.11E-02</c:v>
                </c:pt>
                <c:pt idx="110406">
                  <c:v>2.10E-02</c:v>
                </c:pt>
                <c:pt idx="110407">
                  <c:v>2.12E-02</c:v>
                </c:pt>
                <c:pt idx="110408">
                  <c:v>2.12E-02</c:v>
                </c:pt>
                <c:pt idx="110409">
                  <c:v>2.09E-02</c:v>
                </c:pt>
                <c:pt idx="110410">
                  <c:v>2.09E-02</c:v>
                </c:pt>
                <c:pt idx="110411">
                  <c:v>2.08E-02</c:v>
                </c:pt>
                <c:pt idx="110412">
                  <c:v>2.10E-02</c:v>
                </c:pt>
                <c:pt idx="110413">
                  <c:v>2.14E-02</c:v>
                </c:pt>
                <c:pt idx="110414">
                  <c:v>2.11E-02</c:v>
                </c:pt>
                <c:pt idx="110415">
                  <c:v>2.09E-02</c:v>
                </c:pt>
                <c:pt idx="110416">
                  <c:v>2.08E-02</c:v>
                </c:pt>
                <c:pt idx="110417">
                  <c:v>2.08E-02</c:v>
                </c:pt>
                <c:pt idx="110418">
                  <c:v>2.09E-02</c:v>
                </c:pt>
                <c:pt idx="110419">
                  <c:v>2.11E-02</c:v>
                </c:pt>
                <c:pt idx="110420">
                  <c:v>2.14E-02</c:v>
                </c:pt>
                <c:pt idx="110421">
                  <c:v>2.13E-02</c:v>
                </c:pt>
                <c:pt idx="110422">
                  <c:v>2.10E-02</c:v>
                </c:pt>
                <c:pt idx="110423">
                  <c:v>2.07E-02</c:v>
                </c:pt>
                <c:pt idx="110424">
                  <c:v>2.09E-02</c:v>
                </c:pt>
                <c:pt idx="110425">
                  <c:v>2.11E-02</c:v>
                </c:pt>
                <c:pt idx="110426">
                  <c:v>2.08E-02</c:v>
                </c:pt>
                <c:pt idx="110427">
                  <c:v>2.08E-02</c:v>
                </c:pt>
                <c:pt idx="110428">
                  <c:v>2.10E-02</c:v>
                </c:pt>
                <c:pt idx="110429">
                  <c:v>2.12E-02</c:v>
                </c:pt>
                <c:pt idx="110430">
                  <c:v>2.07E-02</c:v>
                </c:pt>
                <c:pt idx="110431">
                  <c:v>2.08E-02</c:v>
                </c:pt>
                <c:pt idx="110432">
                  <c:v>2.10E-02</c:v>
                </c:pt>
                <c:pt idx="110433">
                  <c:v>2.07E-02</c:v>
                </c:pt>
                <c:pt idx="110434">
                  <c:v>2.09E-02</c:v>
                </c:pt>
                <c:pt idx="110435">
                  <c:v>2.07E-02</c:v>
                </c:pt>
                <c:pt idx="110436">
                  <c:v>2.09E-02</c:v>
                </c:pt>
                <c:pt idx="110437">
                  <c:v>2.08E-02</c:v>
                </c:pt>
                <c:pt idx="110438">
                  <c:v>2.11E-02</c:v>
                </c:pt>
                <c:pt idx="110439">
                  <c:v>2.09E-02</c:v>
                </c:pt>
                <c:pt idx="110440">
                  <c:v>2.06E-02</c:v>
                </c:pt>
                <c:pt idx="110441">
                  <c:v>2.12E-02</c:v>
                </c:pt>
                <c:pt idx="110442">
                  <c:v>2.11E-02</c:v>
                </c:pt>
                <c:pt idx="110443">
                  <c:v>2.08E-02</c:v>
                </c:pt>
                <c:pt idx="110444">
                  <c:v>2.10E-02</c:v>
                </c:pt>
                <c:pt idx="110445">
                  <c:v>2.11E-02</c:v>
                </c:pt>
                <c:pt idx="110446">
                  <c:v>2.10E-02</c:v>
                </c:pt>
                <c:pt idx="110447">
                  <c:v>2.12E-02</c:v>
                </c:pt>
                <c:pt idx="110448">
                  <c:v>2.15E-02</c:v>
                </c:pt>
                <c:pt idx="110449">
                  <c:v>2.12E-02</c:v>
                </c:pt>
                <c:pt idx="110450">
                  <c:v>2.10E-02</c:v>
                </c:pt>
                <c:pt idx="110451">
                  <c:v>2.11E-02</c:v>
                </c:pt>
                <c:pt idx="110452">
                  <c:v>2.08E-02</c:v>
                </c:pt>
                <c:pt idx="110453">
                  <c:v>2.08E-02</c:v>
                </c:pt>
                <c:pt idx="110454">
                  <c:v>2.10E-02</c:v>
                </c:pt>
                <c:pt idx="110455">
                  <c:v>2.11E-02</c:v>
                </c:pt>
                <c:pt idx="110456">
                  <c:v>2.08E-02</c:v>
                </c:pt>
                <c:pt idx="110457">
                  <c:v>2.08E-02</c:v>
                </c:pt>
                <c:pt idx="110458">
                  <c:v>2.08E-02</c:v>
                </c:pt>
                <c:pt idx="110459">
                  <c:v>2.10E-02</c:v>
                </c:pt>
                <c:pt idx="110460">
                  <c:v>2.11E-02</c:v>
                </c:pt>
                <c:pt idx="110461">
                  <c:v>2.08E-02</c:v>
                </c:pt>
                <c:pt idx="110462">
                  <c:v>2.09E-02</c:v>
                </c:pt>
                <c:pt idx="110463">
                  <c:v>2.06E-02</c:v>
                </c:pt>
                <c:pt idx="110464">
                  <c:v>2.07E-02</c:v>
                </c:pt>
                <c:pt idx="110465">
                  <c:v>2.12E-02</c:v>
                </c:pt>
                <c:pt idx="110466">
                  <c:v>2.07E-02</c:v>
                </c:pt>
                <c:pt idx="110467">
                  <c:v>2.07E-02</c:v>
                </c:pt>
                <c:pt idx="110468">
                  <c:v>2.06E-02</c:v>
                </c:pt>
                <c:pt idx="110469">
                  <c:v>2.06E-02</c:v>
                </c:pt>
                <c:pt idx="110470">
                  <c:v>2.10E-02</c:v>
                </c:pt>
                <c:pt idx="110471">
                  <c:v>2.11E-02</c:v>
                </c:pt>
                <c:pt idx="110472">
                  <c:v>2.12E-02</c:v>
                </c:pt>
                <c:pt idx="110473">
                  <c:v>2.06E-02</c:v>
                </c:pt>
                <c:pt idx="110474">
                  <c:v>2.10E-02</c:v>
                </c:pt>
                <c:pt idx="110475">
                  <c:v>2.09E-02</c:v>
                </c:pt>
                <c:pt idx="110476">
                  <c:v>2.07E-02</c:v>
                </c:pt>
                <c:pt idx="110477">
                  <c:v>2.10E-02</c:v>
                </c:pt>
                <c:pt idx="110478">
                  <c:v>2.08E-02</c:v>
                </c:pt>
                <c:pt idx="110479">
                  <c:v>2.12E-02</c:v>
                </c:pt>
                <c:pt idx="110480">
                  <c:v>2.10E-02</c:v>
                </c:pt>
                <c:pt idx="110481">
                  <c:v>2.10E-02</c:v>
                </c:pt>
                <c:pt idx="110482">
                  <c:v>2.10E-02</c:v>
                </c:pt>
                <c:pt idx="110483">
                  <c:v>2.08E-02</c:v>
                </c:pt>
                <c:pt idx="110484">
                  <c:v>2.09E-02</c:v>
                </c:pt>
                <c:pt idx="110485">
                  <c:v>2.07E-02</c:v>
                </c:pt>
                <c:pt idx="110486">
                  <c:v>2.10E-02</c:v>
                </c:pt>
                <c:pt idx="110487">
                  <c:v>2.10E-02</c:v>
                </c:pt>
                <c:pt idx="110488">
                  <c:v>2.10E-02</c:v>
                </c:pt>
                <c:pt idx="110489">
                  <c:v>2.08E-02</c:v>
                </c:pt>
                <c:pt idx="110490">
                  <c:v>2.08E-02</c:v>
                </c:pt>
                <c:pt idx="110491">
                  <c:v>2.07E-02</c:v>
                </c:pt>
                <c:pt idx="110492">
                  <c:v>2.08E-02</c:v>
                </c:pt>
                <c:pt idx="110493">
                  <c:v>2.13E-02</c:v>
                </c:pt>
                <c:pt idx="110494">
                  <c:v>2.10E-02</c:v>
                </c:pt>
                <c:pt idx="110495">
                  <c:v>2.08E-02</c:v>
                </c:pt>
                <c:pt idx="110496">
                  <c:v>2.13E-02</c:v>
                </c:pt>
                <c:pt idx="110497">
                  <c:v>2.08E-02</c:v>
                </c:pt>
                <c:pt idx="110498">
                  <c:v>2.08E-02</c:v>
                </c:pt>
                <c:pt idx="110499">
                  <c:v>2.13E-02</c:v>
                </c:pt>
                <c:pt idx="110500">
                  <c:v>2.07E-02</c:v>
                </c:pt>
                <c:pt idx="110501">
                  <c:v>2.08E-02</c:v>
                </c:pt>
                <c:pt idx="110502">
                  <c:v>2.10E-02</c:v>
                </c:pt>
                <c:pt idx="110503">
                  <c:v>2.07E-02</c:v>
                </c:pt>
                <c:pt idx="110504">
                  <c:v>2.10E-02</c:v>
                </c:pt>
                <c:pt idx="110505">
                  <c:v>2.12E-02</c:v>
                </c:pt>
                <c:pt idx="110506">
                  <c:v>2.10E-02</c:v>
                </c:pt>
                <c:pt idx="110507">
                  <c:v>2.06E-02</c:v>
                </c:pt>
                <c:pt idx="110508">
                  <c:v>2.09E-02</c:v>
                </c:pt>
                <c:pt idx="110509">
                  <c:v>2.13E-02</c:v>
                </c:pt>
                <c:pt idx="110510">
                  <c:v>2.10E-02</c:v>
                </c:pt>
                <c:pt idx="110511">
                  <c:v>2.07E-02</c:v>
                </c:pt>
                <c:pt idx="110512">
                  <c:v>2.09E-02</c:v>
                </c:pt>
                <c:pt idx="110513">
                  <c:v>2.13E-02</c:v>
                </c:pt>
                <c:pt idx="110514">
                  <c:v>2.10E-02</c:v>
                </c:pt>
                <c:pt idx="110515">
                  <c:v>2.10E-02</c:v>
                </c:pt>
                <c:pt idx="110516">
                  <c:v>2.09E-02</c:v>
                </c:pt>
                <c:pt idx="110517">
                  <c:v>2.08E-02</c:v>
                </c:pt>
                <c:pt idx="110518">
                  <c:v>2.09E-02</c:v>
                </c:pt>
                <c:pt idx="110519">
                  <c:v>2.09E-02</c:v>
                </c:pt>
                <c:pt idx="110520">
                  <c:v>2.09E-02</c:v>
                </c:pt>
                <c:pt idx="110521">
                  <c:v>2.09E-02</c:v>
                </c:pt>
                <c:pt idx="110522">
                  <c:v>2.09E-02</c:v>
                </c:pt>
                <c:pt idx="110523">
                  <c:v>2.06E-02</c:v>
                </c:pt>
                <c:pt idx="110524">
                  <c:v>2.08E-02</c:v>
                </c:pt>
                <c:pt idx="110525">
                  <c:v>2.09E-02</c:v>
                </c:pt>
                <c:pt idx="110526">
                  <c:v>2.08E-02</c:v>
                </c:pt>
                <c:pt idx="110527">
                  <c:v>2.08E-02</c:v>
                </c:pt>
                <c:pt idx="110528">
                  <c:v>2.08E-02</c:v>
                </c:pt>
                <c:pt idx="110529">
                  <c:v>2.13E-02</c:v>
                </c:pt>
                <c:pt idx="110530">
                  <c:v>2.09E-02</c:v>
                </c:pt>
                <c:pt idx="110531">
                  <c:v>2.06E-02</c:v>
                </c:pt>
                <c:pt idx="110532">
                  <c:v>2.08E-02</c:v>
                </c:pt>
                <c:pt idx="110533">
                  <c:v>2.08E-02</c:v>
                </c:pt>
                <c:pt idx="110534">
                  <c:v>2.09E-02</c:v>
                </c:pt>
                <c:pt idx="110535">
                  <c:v>2.07E-02</c:v>
                </c:pt>
                <c:pt idx="110536">
                  <c:v>2.10E-02</c:v>
                </c:pt>
                <c:pt idx="110537">
                  <c:v>2.09E-02</c:v>
                </c:pt>
                <c:pt idx="110538">
                  <c:v>2.05E-02</c:v>
                </c:pt>
                <c:pt idx="110539">
                  <c:v>2.12E-02</c:v>
                </c:pt>
                <c:pt idx="110540">
                  <c:v>2.12E-02</c:v>
                </c:pt>
                <c:pt idx="110541">
                  <c:v>2.12E-02</c:v>
                </c:pt>
                <c:pt idx="110542">
                  <c:v>2.09E-02</c:v>
                </c:pt>
                <c:pt idx="110543">
                  <c:v>2.09E-02</c:v>
                </c:pt>
                <c:pt idx="110544">
                  <c:v>2.08E-02</c:v>
                </c:pt>
                <c:pt idx="110545">
                  <c:v>2.08E-02</c:v>
                </c:pt>
                <c:pt idx="110546">
                  <c:v>2.11E-02</c:v>
                </c:pt>
                <c:pt idx="110547">
                  <c:v>2.09E-02</c:v>
                </c:pt>
                <c:pt idx="110548">
                  <c:v>2.12E-02</c:v>
                </c:pt>
                <c:pt idx="110549">
                  <c:v>2.10E-02</c:v>
                </c:pt>
                <c:pt idx="110550">
                  <c:v>2.11E-02</c:v>
                </c:pt>
                <c:pt idx="110551">
                  <c:v>2.09E-02</c:v>
                </c:pt>
                <c:pt idx="110552">
                  <c:v>2.07E-02</c:v>
                </c:pt>
                <c:pt idx="110553">
                  <c:v>2.12E-02</c:v>
                </c:pt>
                <c:pt idx="110554">
                  <c:v>2.10E-02</c:v>
                </c:pt>
                <c:pt idx="110555">
                  <c:v>2.10E-02</c:v>
                </c:pt>
                <c:pt idx="110556">
                  <c:v>2.11E-02</c:v>
                </c:pt>
                <c:pt idx="110557">
                  <c:v>2.09E-02</c:v>
                </c:pt>
                <c:pt idx="110558">
                  <c:v>2.09E-02</c:v>
                </c:pt>
                <c:pt idx="110559">
                  <c:v>2.09E-02</c:v>
                </c:pt>
                <c:pt idx="110560">
                  <c:v>2.09E-02</c:v>
                </c:pt>
                <c:pt idx="110561">
                  <c:v>2.08E-02</c:v>
                </c:pt>
                <c:pt idx="110562">
                  <c:v>2.07E-02</c:v>
                </c:pt>
                <c:pt idx="110563">
                  <c:v>2.11E-02</c:v>
                </c:pt>
                <c:pt idx="110564">
                  <c:v>2.10E-02</c:v>
                </c:pt>
                <c:pt idx="110565">
                  <c:v>2.05E-02</c:v>
                </c:pt>
                <c:pt idx="110566">
                  <c:v>2.10E-02</c:v>
                </c:pt>
                <c:pt idx="110567">
                  <c:v>2.12E-02</c:v>
                </c:pt>
                <c:pt idx="110568">
                  <c:v>2.09E-02</c:v>
                </c:pt>
                <c:pt idx="110569">
                  <c:v>2.13E-02</c:v>
                </c:pt>
                <c:pt idx="110570">
                  <c:v>2.10E-02</c:v>
                </c:pt>
                <c:pt idx="110571">
                  <c:v>2.07E-02</c:v>
                </c:pt>
                <c:pt idx="110572">
                  <c:v>2.10E-02</c:v>
                </c:pt>
                <c:pt idx="110573">
                  <c:v>2.08E-02</c:v>
                </c:pt>
                <c:pt idx="110574">
                  <c:v>2.07E-02</c:v>
                </c:pt>
                <c:pt idx="110575">
                  <c:v>2.07E-02</c:v>
                </c:pt>
                <c:pt idx="110576">
                  <c:v>2.07E-02</c:v>
                </c:pt>
                <c:pt idx="110577">
                  <c:v>2.10E-02</c:v>
                </c:pt>
                <c:pt idx="110578">
                  <c:v>2.09E-02</c:v>
                </c:pt>
                <c:pt idx="110579">
                  <c:v>2.07E-02</c:v>
                </c:pt>
                <c:pt idx="110580">
                  <c:v>2.06E-02</c:v>
                </c:pt>
                <c:pt idx="110581">
                  <c:v>2.09E-02</c:v>
                </c:pt>
                <c:pt idx="110582">
                  <c:v>2.10E-02</c:v>
                </c:pt>
                <c:pt idx="110583">
                  <c:v>2.08E-02</c:v>
                </c:pt>
                <c:pt idx="110584">
                  <c:v>2.10E-02</c:v>
                </c:pt>
                <c:pt idx="110585">
                  <c:v>2.05E-02</c:v>
                </c:pt>
                <c:pt idx="110586">
                  <c:v>2.09E-02</c:v>
                </c:pt>
                <c:pt idx="110587">
                  <c:v>2.15E-02</c:v>
                </c:pt>
                <c:pt idx="110588">
                  <c:v>2.08E-02</c:v>
                </c:pt>
                <c:pt idx="110589">
                  <c:v>2.08E-02</c:v>
                </c:pt>
                <c:pt idx="110590">
                  <c:v>2.04E-02</c:v>
                </c:pt>
                <c:pt idx="110591">
                  <c:v>2.07E-02</c:v>
                </c:pt>
                <c:pt idx="110592">
                  <c:v>2.11E-02</c:v>
                </c:pt>
                <c:pt idx="110593">
                  <c:v>2.06E-02</c:v>
                </c:pt>
                <c:pt idx="110594">
                  <c:v>2.09E-02</c:v>
                </c:pt>
                <c:pt idx="110595">
                  <c:v>2.10E-02</c:v>
                </c:pt>
                <c:pt idx="110596">
                  <c:v>2.10E-02</c:v>
                </c:pt>
                <c:pt idx="110597">
                  <c:v>2.09E-02</c:v>
                </c:pt>
                <c:pt idx="110598">
                  <c:v>2.08E-02</c:v>
                </c:pt>
                <c:pt idx="110599">
                  <c:v>2.13E-02</c:v>
                </c:pt>
                <c:pt idx="110600">
                  <c:v>2.10E-02</c:v>
                </c:pt>
                <c:pt idx="110601">
                  <c:v>2.11E-02</c:v>
                </c:pt>
                <c:pt idx="110602">
                  <c:v>2.08E-02</c:v>
                </c:pt>
                <c:pt idx="110603">
                  <c:v>2.08E-02</c:v>
                </c:pt>
                <c:pt idx="110604">
                  <c:v>2.11E-02</c:v>
                </c:pt>
                <c:pt idx="110605">
                  <c:v>2.08E-02</c:v>
                </c:pt>
                <c:pt idx="110606">
                  <c:v>2.10E-02</c:v>
                </c:pt>
                <c:pt idx="110607">
                  <c:v>2.07E-02</c:v>
                </c:pt>
                <c:pt idx="110608">
                  <c:v>2.09E-02</c:v>
                </c:pt>
                <c:pt idx="110609">
                  <c:v>2.11E-02</c:v>
                </c:pt>
                <c:pt idx="110610">
                  <c:v>2.07E-02</c:v>
                </c:pt>
                <c:pt idx="110611">
                  <c:v>2.09E-02</c:v>
                </c:pt>
                <c:pt idx="110612">
                  <c:v>2.10E-02</c:v>
                </c:pt>
                <c:pt idx="110613">
                  <c:v>2.11E-02</c:v>
                </c:pt>
                <c:pt idx="110614">
                  <c:v>2.12E-02</c:v>
                </c:pt>
                <c:pt idx="110615">
                  <c:v>2.12E-02</c:v>
                </c:pt>
                <c:pt idx="110616">
                  <c:v>2.09E-02</c:v>
                </c:pt>
                <c:pt idx="110617">
                  <c:v>2.09E-02</c:v>
                </c:pt>
                <c:pt idx="110618">
                  <c:v>2.08E-02</c:v>
                </c:pt>
                <c:pt idx="110619">
                  <c:v>2.06E-02</c:v>
                </c:pt>
                <c:pt idx="110620">
                  <c:v>2.08E-02</c:v>
                </c:pt>
                <c:pt idx="110621">
                  <c:v>2.09E-02</c:v>
                </c:pt>
                <c:pt idx="110622">
                  <c:v>2.11E-02</c:v>
                </c:pt>
                <c:pt idx="110623">
                  <c:v>2.10E-02</c:v>
                </c:pt>
                <c:pt idx="110624">
                  <c:v>2.11E-02</c:v>
                </c:pt>
                <c:pt idx="110625">
                  <c:v>2.09E-02</c:v>
                </c:pt>
                <c:pt idx="110626">
                  <c:v>2.05E-02</c:v>
                </c:pt>
                <c:pt idx="110627">
                  <c:v>2.07E-02</c:v>
                </c:pt>
                <c:pt idx="110628">
                  <c:v>2.08E-02</c:v>
                </c:pt>
                <c:pt idx="110629">
                  <c:v>2.08E-02</c:v>
                </c:pt>
                <c:pt idx="110630">
                  <c:v>2.07E-02</c:v>
                </c:pt>
                <c:pt idx="110631">
                  <c:v>2.10E-02</c:v>
                </c:pt>
                <c:pt idx="110632">
                  <c:v>2.07E-02</c:v>
                </c:pt>
                <c:pt idx="110633">
                  <c:v>2.10E-02</c:v>
                </c:pt>
                <c:pt idx="110634">
                  <c:v>2.10E-02</c:v>
                </c:pt>
                <c:pt idx="110635">
                  <c:v>2.07E-02</c:v>
                </c:pt>
                <c:pt idx="110636">
                  <c:v>2.11E-02</c:v>
                </c:pt>
                <c:pt idx="110637">
                  <c:v>2.08E-02</c:v>
                </c:pt>
                <c:pt idx="110638">
                  <c:v>2.07E-02</c:v>
                </c:pt>
                <c:pt idx="110639">
                  <c:v>2.09E-02</c:v>
                </c:pt>
                <c:pt idx="110640">
                  <c:v>2.08E-02</c:v>
                </c:pt>
                <c:pt idx="110641">
                  <c:v>2.07E-02</c:v>
                </c:pt>
                <c:pt idx="110642">
                  <c:v>2.08E-02</c:v>
                </c:pt>
                <c:pt idx="110643">
                  <c:v>2.10E-02</c:v>
                </c:pt>
                <c:pt idx="110644">
                  <c:v>2.11E-02</c:v>
                </c:pt>
                <c:pt idx="110645">
                  <c:v>2.12E-02</c:v>
                </c:pt>
                <c:pt idx="110646">
                  <c:v>2.10E-02</c:v>
                </c:pt>
                <c:pt idx="110647">
                  <c:v>2.08E-02</c:v>
                </c:pt>
                <c:pt idx="110648">
                  <c:v>2.11E-02</c:v>
                </c:pt>
                <c:pt idx="110649">
                  <c:v>2.08E-02</c:v>
                </c:pt>
                <c:pt idx="110650">
                  <c:v>2.07E-02</c:v>
                </c:pt>
                <c:pt idx="110651">
                  <c:v>2.08E-02</c:v>
                </c:pt>
                <c:pt idx="110652">
                  <c:v>2.10E-02</c:v>
                </c:pt>
                <c:pt idx="110653">
                  <c:v>2.13E-02</c:v>
                </c:pt>
                <c:pt idx="110654">
                  <c:v>2.10E-02</c:v>
                </c:pt>
                <c:pt idx="110655">
                  <c:v>2.11E-02</c:v>
                </c:pt>
                <c:pt idx="110656">
                  <c:v>2.08E-02</c:v>
                </c:pt>
                <c:pt idx="110657">
                  <c:v>2.09E-02</c:v>
                </c:pt>
                <c:pt idx="110658">
                  <c:v>2.13E-02</c:v>
                </c:pt>
                <c:pt idx="110659">
                  <c:v>2.12E-02</c:v>
                </c:pt>
                <c:pt idx="110660">
                  <c:v>2.08E-02</c:v>
                </c:pt>
                <c:pt idx="110661">
                  <c:v>2.09E-02</c:v>
                </c:pt>
                <c:pt idx="110662">
                  <c:v>2.09E-02</c:v>
                </c:pt>
                <c:pt idx="110663">
                  <c:v>2.09E-02</c:v>
                </c:pt>
                <c:pt idx="110664">
                  <c:v>2.13E-02</c:v>
                </c:pt>
                <c:pt idx="110665">
                  <c:v>2.12E-02</c:v>
                </c:pt>
                <c:pt idx="110666">
                  <c:v>2.09E-02</c:v>
                </c:pt>
                <c:pt idx="110667">
                  <c:v>2.09E-02</c:v>
                </c:pt>
                <c:pt idx="110668">
                  <c:v>2.09E-02</c:v>
                </c:pt>
                <c:pt idx="110669">
                  <c:v>2.10E-02</c:v>
                </c:pt>
                <c:pt idx="110670">
                  <c:v>2.08E-02</c:v>
                </c:pt>
                <c:pt idx="110671">
                  <c:v>2.08E-02</c:v>
                </c:pt>
                <c:pt idx="110672">
                  <c:v>2.11E-02</c:v>
                </c:pt>
                <c:pt idx="110673">
                  <c:v>2.09E-02</c:v>
                </c:pt>
                <c:pt idx="110674">
                  <c:v>2.08E-02</c:v>
                </c:pt>
                <c:pt idx="110675">
                  <c:v>2.10E-02</c:v>
                </c:pt>
                <c:pt idx="110676">
                  <c:v>2.13E-02</c:v>
                </c:pt>
                <c:pt idx="110677">
                  <c:v>2.14E-02</c:v>
                </c:pt>
                <c:pt idx="110678">
                  <c:v>2.10E-02</c:v>
                </c:pt>
                <c:pt idx="110679">
                  <c:v>2.09E-02</c:v>
                </c:pt>
                <c:pt idx="110680">
                  <c:v>2.10E-02</c:v>
                </c:pt>
                <c:pt idx="110681">
                  <c:v>2.06E-02</c:v>
                </c:pt>
                <c:pt idx="110682">
                  <c:v>2.09E-02</c:v>
                </c:pt>
                <c:pt idx="110683">
                  <c:v>2.11E-02</c:v>
                </c:pt>
                <c:pt idx="110684">
                  <c:v>2.10E-02</c:v>
                </c:pt>
                <c:pt idx="110685">
                  <c:v>2.10E-02</c:v>
                </c:pt>
                <c:pt idx="110686">
                  <c:v>2.10E-02</c:v>
                </c:pt>
                <c:pt idx="110687">
                  <c:v>2.05E-02</c:v>
                </c:pt>
                <c:pt idx="110688">
                  <c:v>2.07E-02</c:v>
                </c:pt>
                <c:pt idx="110689">
                  <c:v>2.09E-02</c:v>
                </c:pt>
                <c:pt idx="110690">
                  <c:v>2.07E-02</c:v>
                </c:pt>
                <c:pt idx="110691">
                  <c:v>2.09E-02</c:v>
                </c:pt>
                <c:pt idx="110692">
                  <c:v>2.11E-02</c:v>
                </c:pt>
                <c:pt idx="110693">
                  <c:v>2.09E-02</c:v>
                </c:pt>
                <c:pt idx="110694">
                  <c:v>2.10E-02</c:v>
                </c:pt>
                <c:pt idx="110695">
                  <c:v>2.12E-02</c:v>
                </c:pt>
                <c:pt idx="110696">
                  <c:v>2.10E-02</c:v>
                </c:pt>
                <c:pt idx="110697">
                  <c:v>2.11E-02</c:v>
                </c:pt>
                <c:pt idx="110698">
                  <c:v>2.11E-02</c:v>
                </c:pt>
                <c:pt idx="110699">
                  <c:v>2.10E-02</c:v>
                </c:pt>
                <c:pt idx="110700">
                  <c:v>2.14E-02</c:v>
                </c:pt>
                <c:pt idx="110701">
                  <c:v>2.11E-02</c:v>
                </c:pt>
                <c:pt idx="110702">
                  <c:v>2.08E-02</c:v>
                </c:pt>
                <c:pt idx="110703">
                  <c:v>2.11E-02</c:v>
                </c:pt>
                <c:pt idx="110704">
                  <c:v>2.11E-02</c:v>
                </c:pt>
                <c:pt idx="110705">
                  <c:v>2.12E-02</c:v>
                </c:pt>
                <c:pt idx="110706">
                  <c:v>2.11E-02</c:v>
                </c:pt>
                <c:pt idx="110707">
                  <c:v>2.10E-02</c:v>
                </c:pt>
                <c:pt idx="110708">
                  <c:v>2.08E-02</c:v>
                </c:pt>
                <c:pt idx="110709">
                  <c:v>2.09E-02</c:v>
                </c:pt>
                <c:pt idx="110710">
                  <c:v>2.15E-02</c:v>
                </c:pt>
                <c:pt idx="110711">
                  <c:v>2.12E-02</c:v>
                </c:pt>
                <c:pt idx="110712">
                  <c:v>2.11E-02</c:v>
                </c:pt>
                <c:pt idx="110713">
                  <c:v>2.09E-02</c:v>
                </c:pt>
                <c:pt idx="110714">
                  <c:v>2.06E-02</c:v>
                </c:pt>
                <c:pt idx="110715">
                  <c:v>2.12E-02</c:v>
                </c:pt>
                <c:pt idx="110716">
                  <c:v>2.11E-02</c:v>
                </c:pt>
                <c:pt idx="110717">
                  <c:v>2.07E-02</c:v>
                </c:pt>
                <c:pt idx="110718">
                  <c:v>2.07E-02</c:v>
                </c:pt>
                <c:pt idx="110719">
                  <c:v>2.07E-02</c:v>
                </c:pt>
                <c:pt idx="110720">
                  <c:v>2.10E-02</c:v>
                </c:pt>
                <c:pt idx="110721">
                  <c:v>2.13E-02</c:v>
                </c:pt>
                <c:pt idx="110722">
                  <c:v>2.08E-02</c:v>
                </c:pt>
                <c:pt idx="110723">
                  <c:v>2.06E-02</c:v>
                </c:pt>
                <c:pt idx="110724">
                  <c:v>2.11E-02</c:v>
                </c:pt>
                <c:pt idx="110725">
                  <c:v>2.12E-02</c:v>
                </c:pt>
                <c:pt idx="110726">
                  <c:v>2.10E-02</c:v>
                </c:pt>
                <c:pt idx="110727">
                  <c:v>2.09E-02</c:v>
                </c:pt>
                <c:pt idx="110728">
                  <c:v>2.10E-02</c:v>
                </c:pt>
                <c:pt idx="110729">
                  <c:v>2.10E-02</c:v>
                </c:pt>
                <c:pt idx="110730">
                  <c:v>2.08E-02</c:v>
                </c:pt>
                <c:pt idx="110731">
                  <c:v>2.08E-02</c:v>
                </c:pt>
                <c:pt idx="110732">
                  <c:v>2.09E-02</c:v>
                </c:pt>
                <c:pt idx="110733">
                  <c:v>2.08E-02</c:v>
                </c:pt>
                <c:pt idx="110734">
                  <c:v>2.11E-02</c:v>
                </c:pt>
                <c:pt idx="110735">
                  <c:v>2.12E-02</c:v>
                </c:pt>
                <c:pt idx="110736">
                  <c:v>2.09E-02</c:v>
                </c:pt>
                <c:pt idx="110737">
                  <c:v>2.07E-02</c:v>
                </c:pt>
                <c:pt idx="110738">
                  <c:v>2.09E-02</c:v>
                </c:pt>
                <c:pt idx="110739">
                  <c:v>2.12E-02</c:v>
                </c:pt>
                <c:pt idx="110740">
                  <c:v>2.11E-02</c:v>
                </c:pt>
                <c:pt idx="110741">
                  <c:v>2.09E-02</c:v>
                </c:pt>
                <c:pt idx="110742">
                  <c:v>2.10E-02</c:v>
                </c:pt>
                <c:pt idx="110743">
                  <c:v>2.12E-02</c:v>
                </c:pt>
                <c:pt idx="110744">
                  <c:v>2.11E-02</c:v>
                </c:pt>
                <c:pt idx="110745">
                  <c:v>2.07E-02</c:v>
                </c:pt>
                <c:pt idx="110746">
                  <c:v>2.11E-02</c:v>
                </c:pt>
                <c:pt idx="110747">
                  <c:v>2.14E-02</c:v>
                </c:pt>
                <c:pt idx="110748">
                  <c:v>2.11E-02</c:v>
                </c:pt>
                <c:pt idx="110749">
                  <c:v>2.12E-02</c:v>
                </c:pt>
                <c:pt idx="110750">
                  <c:v>2.09E-02</c:v>
                </c:pt>
                <c:pt idx="110751">
                  <c:v>2.10E-02</c:v>
                </c:pt>
                <c:pt idx="110752">
                  <c:v>2.11E-02</c:v>
                </c:pt>
                <c:pt idx="110753">
                  <c:v>2.09E-02</c:v>
                </c:pt>
                <c:pt idx="110754">
                  <c:v>2.11E-02</c:v>
                </c:pt>
                <c:pt idx="110755">
                  <c:v>2.12E-02</c:v>
                </c:pt>
                <c:pt idx="110756">
                  <c:v>2.09E-02</c:v>
                </c:pt>
                <c:pt idx="110757">
                  <c:v>2.07E-02</c:v>
                </c:pt>
                <c:pt idx="110758">
                  <c:v>2.09E-02</c:v>
                </c:pt>
                <c:pt idx="110759">
                  <c:v>2.10E-02</c:v>
                </c:pt>
                <c:pt idx="110760">
                  <c:v>2.07E-02</c:v>
                </c:pt>
                <c:pt idx="110761">
                  <c:v>2.09E-02</c:v>
                </c:pt>
                <c:pt idx="110762">
                  <c:v>2.13E-02</c:v>
                </c:pt>
                <c:pt idx="110763">
                  <c:v>2.10E-02</c:v>
                </c:pt>
                <c:pt idx="110764">
                  <c:v>2.07E-02</c:v>
                </c:pt>
                <c:pt idx="110765">
                  <c:v>2.09E-02</c:v>
                </c:pt>
                <c:pt idx="110766">
                  <c:v>2.08E-02</c:v>
                </c:pt>
                <c:pt idx="110767">
                  <c:v>2.08E-02</c:v>
                </c:pt>
                <c:pt idx="110768">
                  <c:v>2.11E-02</c:v>
                </c:pt>
                <c:pt idx="110769">
                  <c:v>2.12E-02</c:v>
                </c:pt>
                <c:pt idx="110770">
                  <c:v>2.12E-02</c:v>
                </c:pt>
                <c:pt idx="110771">
                  <c:v>2.08E-02</c:v>
                </c:pt>
                <c:pt idx="110772">
                  <c:v>2.08E-02</c:v>
                </c:pt>
                <c:pt idx="110773">
                  <c:v>2.11E-02</c:v>
                </c:pt>
                <c:pt idx="110774">
                  <c:v>2.09E-02</c:v>
                </c:pt>
                <c:pt idx="110775">
                  <c:v>2.09E-02</c:v>
                </c:pt>
                <c:pt idx="110776">
                  <c:v>2.11E-02</c:v>
                </c:pt>
                <c:pt idx="110777">
                  <c:v>2.08E-02</c:v>
                </c:pt>
                <c:pt idx="110778">
                  <c:v>2.10E-02</c:v>
                </c:pt>
                <c:pt idx="110779">
                  <c:v>2.13E-02</c:v>
                </c:pt>
                <c:pt idx="110780">
                  <c:v>2.12E-02</c:v>
                </c:pt>
                <c:pt idx="110781">
                  <c:v>2.09E-02</c:v>
                </c:pt>
                <c:pt idx="110782">
                  <c:v>2.08E-02</c:v>
                </c:pt>
                <c:pt idx="110783">
                  <c:v>2.08E-02</c:v>
                </c:pt>
                <c:pt idx="110784">
                  <c:v>2.07E-02</c:v>
                </c:pt>
                <c:pt idx="110785">
                  <c:v>2.13E-02</c:v>
                </c:pt>
                <c:pt idx="110786">
                  <c:v>2.08E-02</c:v>
                </c:pt>
                <c:pt idx="110787">
                  <c:v>2.06E-02</c:v>
                </c:pt>
                <c:pt idx="110788">
                  <c:v>2.09E-02</c:v>
                </c:pt>
                <c:pt idx="110789">
                  <c:v>2.11E-02</c:v>
                </c:pt>
                <c:pt idx="110790">
                  <c:v>2.11E-02</c:v>
                </c:pt>
                <c:pt idx="110791">
                  <c:v>2.08E-02</c:v>
                </c:pt>
                <c:pt idx="110792">
                  <c:v>2.11E-02</c:v>
                </c:pt>
                <c:pt idx="110793">
                  <c:v>2.10E-02</c:v>
                </c:pt>
                <c:pt idx="110794">
                  <c:v>2.14E-02</c:v>
                </c:pt>
                <c:pt idx="110795">
                  <c:v>2.11E-02</c:v>
                </c:pt>
                <c:pt idx="110796">
                  <c:v>2.10E-02</c:v>
                </c:pt>
                <c:pt idx="110797">
                  <c:v>2.13E-02</c:v>
                </c:pt>
                <c:pt idx="110798">
                  <c:v>2.09E-02</c:v>
                </c:pt>
                <c:pt idx="110799">
                  <c:v>2.11E-02</c:v>
                </c:pt>
                <c:pt idx="110800">
                  <c:v>2.12E-02</c:v>
                </c:pt>
                <c:pt idx="110801">
                  <c:v>2.13E-02</c:v>
                </c:pt>
                <c:pt idx="110802">
                  <c:v>2.10E-02</c:v>
                </c:pt>
                <c:pt idx="110803">
                  <c:v>2.10E-02</c:v>
                </c:pt>
                <c:pt idx="110804">
                  <c:v>2.09E-02</c:v>
                </c:pt>
                <c:pt idx="110805">
                  <c:v>2.08E-02</c:v>
                </c:pt>
                <c:pt idx="110806">
                  <c:v>2.14E-02</c:v>
                </c:pt>
                <c:pt idx="110807">
                  <c:v>2.12E-02</c:v>
                </c:pt>
                <c:pt idx="110808">
                  <c:v>2.10E-02</c:v>
                </c:pt>
                <c:pt idx="110809">
                  <c:v>2.09E-02</c:v>
                </c:pt>
                <c:pt idx="110810">
                  <c:v>2.10E-02</c:v>
                </c:pt>
                <c:pt idx="110811">
                  <c:v>2.12E-02</c:v>
                </c:pt>
                <c:pt idx="110812">
                  <c:v>2.09E-02</c:v>
                </c:pt>
                <c:pt idx="110813">
                  <c:v>2.06E-02</c:v>
                </c:pt>
                <c:pt idx="110814">
                  <c:v>2.10E-02</c:v>
                </c:pt>
                <c:pt idx="110815">
                  <c:v>2.12E-02</c:v>
                </c:pt>
                <c:pt idx="110816">
                  <c:v>2.08E-02</c:v>
                </c:pt>
                <c:pt idx="110817">
                  <c:v>2.10E-02</c:v>
                </c:pt>
                <c:pt idx="110818">
                  <c:v>2.11E-02</c:v>
                </c:pt>
                <c:pt idx="110819">
                  <c:v>2.09E-02</c:v>
                </c:pt>
                <c:pt idx="110820">
                  <c:v>2.10E-02</c:v>
                </c:pt>
                <c:pt idx="110821">
                  <c:v>2.11E-02</c:v>
                </c:pt>
                <c:pt idx="110822">
                  <c:v>2.12E-02</c:v>
                </c:pt>
                <c:pt idx="110823">
                  <c:v>2.10E-02</c:v>
                </c:pt>
                <c:pt idx="110824">
                  <c:v>2.12E-02</c:v>
                </c:pt>
                <c:pt idx="110825">
                  <c:v>2.10E-02</c:v>
                </c:pt>
                <c:pt idx="110826">
                  <c:v>2.07E-02</c:v>
                </c:pt>
                <c:pt idx="110827">
                  <c:v>2.13E-02</c:v>
                </c:pt>
                <c:pt idx="110828">
                  <c:v>2.11E-02</c:v>
                </c:pt>
                <c:pt idx="110829">
                  <c:v>2.11E-02</c:v>
                </c:pt>
                <c:pt idx="110830">
                  <c:v>2.09E-02</c:v>
                </c:pt>
                <c:pt idx="110831">
                  <c:v>2.07E-02</c:v>
                </c:pt>
                <c:pt idx="110832">
                  <c:v>2.11E-02</c:v>
                </c:pt>
                <c:pt idx="110833">
                  <c:v>2.10E-02</c:v>
                </c:pt>
                <c:pt idx="110834">
                  <c:v>2.09E-02</c:v>
                </c:pt>
                <c:pt idx="110835">
                  <c:v>2.07E-02</c:v>
                </c:pt>
                <c:pt idx="110836">
                  <c:v>2.11E-02</c:v>
                </c:pt>
                <c:pt idx="110837">
                  <c:v>2.07E-02</c:v>
                </c:pt>
                <c:pt idx="110838">
                  <c:v>2.08E-02</c:v>
                </c:pt>
                <c:pt idx="110839">
                  <c:v>2.14E-02</c:v>
                </c:pt>
                <c:pt idx="110840">
                  <c:v>2.11E-02</c:v>
                </c:pt>
                <c:pt idx="110841">
                  <c:v>2.09E-02</c:v>
                </c:pt>
                <c:pt idx="110842">
                  <c:v>2.10E-02</c:v>
                </c:pt>
                <c:pt idx="110843">
                  <c:v>2.10E-02</c:v>
                </c:pt>
                <c:pt idx="110844">
                  <c:v>2.08E-02</c:v>
                </c:pt>
                <c:pt idx="110845">
                  <c:v>2.09E-02</c:v>
                </c:pt>
                <c:pt idx="110846">
                  <c:v>2.11E-02</c:v>
                </c:pt>
                <c:pt idx="110847">
                  <c:v>2.09E-02</c:v>
                </c:pt>
                <c:pt idx="110848">
                  <c:v>2.11E-02</c:v>
                </c:pt>
                <c:pt idx="110849">
                  <c:v>2.12E-02</c:v>
                </c:pt>
                <c:pt idx="110850">
                  <c:v>2.10E-02</c:v>
                </c:pt>
                <c:pt idx="110851">
                  <c:v>2.10E-02</c:v>
                </c:pt>
                <c:pt idx="110852">
                  <c:v>2.12E-02</c:v>
                </c:pt>
                <c:pt idx="110853">
                  <c:v>2.09E-02</c:v>
                </c:pt>
                <c:pt idx="110854">
                  <c:v>2.08E-02</c:v>
                </c:pt>
                <c:pt idx="110855">
                  <c:v>2.07E-02</c:v>
                </c:pt>
                <c:pt idx="110856">
                  <c:v>2.10E-02</c:v>
                </c:pt>
                <c:pt idx="110857">
                  <c:v>2.13E-02</c:v>
                </c:pt>
                <c:pt idx="110858">
                  <c:v>2.07E-02</c:v>
                </c:pt>
                <c:pt idx="110859">
                  <c:v>2.07E-02</c:v>
                </c:pt>
                <c:pt idx="110860">
                  <c:v>2.12E-02</c:v>
                </c:pt>
                <c:pt idx="110861">
                  <c:v>2.13E-02</c:v>
                </c:pt>
                <c:pt idx="110862">
                  <c:v>2.10E-02</c:v>
                </c:pt>
                <c:pt idx="110863">
                  <c:v>2.11E-02</c:v>
                </c:pt>
                <c:pt idx="110864">
                  <c:v>2.12E-02</c:v>
                </c:pt>
                <c:pt idx="110865">
                  <c:v>2.11E-02</c:v>
                </c:pt>
                <c:pt idx="110866">
                  <c:v>2.11E-02</c:v>
                </c:pt>
                <c:pt idx="110867">
                  <c:v>2.09E-02</c:v>
                </c:pt>
                <c:pt idx="110868">
                  <c:v>2.10E-02</c:v>
                </c:pt>
                <c:pt idx="110869">
                  <c:v>2.13E-02</c:v>
                </c:pt>
                <c:pt idx="110870">
                  <c:v>2.10E-02</c:v>
                </c:pt>
                <c:pt idx="110871">
                  <c:v>2.10E-02</c:v>
                </c:pt>
                <c:pt idx="110872">
                  <c:v>2.12E-02</c:v>
                </c:pt>
                <c:pt idx="110873">
                  <c:v>2.10E-02</c:v>
                </c:pt>
                <c:pt idx="110874">
                  <c:v>2.11E-02</c:v>
                </c:pt>
                <c:pt idx="110875">
                  <c:v>2.11E-02</c:v>
                </c:pt>
                <c:pt idx="110876">
                  <c:v>2.12E-02</c:v>
                </c:pt>
                <c:pt idx="110877">
                  <c:v>2.12E-02</c:v>
                </c:pt>
                <c:pt idx="110878">
                  <c:v>2.12E-02</c:v>
                </c:pt>
                <c:pt idx="110879">
                  <c:v>2.10E-02</c:v>
                </c:pt>
                <c:pt idx="110880">
                  <c:v>2.08E-02</c:v>
                </c:pt>
                <c:pt idx="110881">
                  <c:v>2.09E-02</c:v>
                </c:pt>
                <c:pt idx="110882">
                  <c:v>2.12E-02</c:v>
                </c:pt>
                <c:pt idx="110883">
                  <c:v>2.11E-02</c:v>
                </c:pt>
                <c:pt idx="110884">
                  <c:v>2.09E-02</c:v>
                </c:pt>
                <c:pt idx="110885">
                  <c:v>2.10E-02</c:v>
                </c:pt>
                <c:pt idx="110886">
                  <c:v>2.10E-02</c:v>
                </c:pt>
                <c:pt idx="110887">
                  <c:v>2.10E-02</c:v>
                </c:pt>
                <c:pt idx="110888">
                  <c:v>2.11E-02</c:v>
                </c:pt>
                <c:pt idx="110889">
                  <c:v>2.12E-02</c:v>
                </c:pt>
                <c:pt idx="110890">
                  <c:v>2.13E-02</c:v>
                </c:pt>
                <c:pt idx="110891">
                  <c:v>2.11E-02</c:v>
                </c:pt>
                <c:pt idx="110892">
                  <c:v>2.10E-02</c:v>
                </c:pt>
                <c:pt idx="110893">
                  <c:v>2.09E-02</c:v>
                </c:pt>
                <c:pt idx="110894">
                  <c:v>2.11E-02</c:v>
                </c:pt>
                <c:pt idx="110895">
                  <c:v>2.14E-02</c:v>
                </c:pt>
                <c:pt idx="110896">
                  <c:v>2.14E-02</c:v>
                </c:pt>
                <c:pt idx="110897">
                  <c:v>2.12E-02</c:v>
                </c:pt>
                <c:pt idx="110898">
                  <c:v>2.09E-02</c:v>
                </c:pt>
                <c:pt idx="110899">
                  <c:v>2.11E-02</c:v>
                </c:pt>
                <c:pt idx="110900">
                  <c:v>2.08E-02</c:v>
                </c:pt>
                <c:pt idx="110901">
                  <c:v>2.09E-02</c:v>
                </c:pt>
                <c:pt idx="110902">
                  <c:v>2.12E-02</c:v>
                </c:pt>
                <c:pt idx="110903">
                  <c:v>2.08E-02</c:v>
                </c:pt>
                <c:pt idx="110904">
                  <c:v>2.10E-02</c:v>
                </c:pt>
                <c:pt idx="110905">
                  <c:v>2.09E-02</c:v>
                </c:pt>
                <c:pt idx="110906">
                  <c:v>2.11E-02</c:v>
                </c:pt>
                <c:pt idx="110907">
                  <c:v>2.12E-02</c:v>
                </c:pt>
                <c:pt idx="110908">
                  <c:v>2.10E-02</c:v>
                </c:pt>
                <c:pt idx="110909">
                  <c:v>2.11E-02</c:v>
                </c:pt>
                <c:pt idx="110910">
                  <c:v>2.13E-02</c:v>
                </c:pt>
                <c:pt idx="110911">
                  <c:v>2.10E-02</c:v>
                </c:pt>
                <c:pt idx="110912">
                  <c:v>2.08E-02</c:v>
                </c:pt>
                <c:pt idx="110913">
                  <c:v>2.12E-02</c:v>
                </c:pt>
                <c:pt idx="110914">
                  <c:v>2.10E-02</c:v>
                </c:pt>
                <c:pt idx="110915">
                  <c:v>2.08E-02</c:v>
                </c:pt>
                <c:pt idx="110916">
                  <c:v>2.10E-02</c:v>
                </c:pt>
                <c:pt idx="110917">
                  <c:v>2.14E-02</c:v>
                </c:pt>
                <c:pt idx="110918">
                  <c:v>2.14E-02</c:v>
                </c:pt>
                <c:pt idx="110919">
                  <c:v>2.09E-02</c:v>
                </c:pt>
                <c:pt idx="110920">
                  <c:v>2.09E-02</c:v>
                </c:pt>
                <c:pt idx="110921">
                  <c:v>2.09E-02</c:v>
                </c:pt>
                <c:pt idx="110922">
                  <c:v>2.10E-02</c:v>
                </c:pt>
                <c:pt idx="110923">
                  <c:v>2.13E-02</c:v>
                </c:pt>
                <c:pt idx="110924">
                  <c:v>2.09E-02</c:v>
                </c:pt>
                <c:pt idx="110925">
                  <c:v>2.08E-02</c:v>
                </c:pt>
                <c:pt idx="110926">
                  <c:v>2.13E-02</c:v>
                </c:pt>
                <c:pt idx="110927">
                  <c:v>2.09E-02</c:v>
                </c:pt>
                <c:pt idx="110928">
                  <c:v>2.13E-02</c:v>
                </c:pt>
                <c:pt idx="110929">
                  <c:v>2.13E-02</c:v>
                </c:pt>
                <c:pt idx="110930">
                  <c:v>2.08E-02</c:v>
                </c:pt>
                <c:pt idx="110931">
                  <c:v>2.08E-02</c:v>
                </c:pt>
                <c:pt idx="110932">
                  <c:v>2.11E-02</c:v>
                </c:pt>
                <c:pt idx="110933">
                  <c:v>2.09E-02</c:v>
                </c:pt>
                <c:pt idx="110934">
                  <c:v>2.09E-02</c:v>
                </c:pt>
                <c:pt idx="110935">
                  <c:v>2.11E-02</c:v>
                </c:pt>
                <c:pt idx="110936">
                  <c:v>2.11E-02</c:v>
                </c:pt>
                <c:pt idx="110937">
                  <c:v>2.15E-02</c:v>
                </c:pt>
                <c:pt idx="110938">
                  <c:v>2.12E-02</c:v>
                </c:pt>
                <c:pt idx="110939">
                  <c:v>2.08E-02</c:v>
                </c:pt>
                <c:pt idx="110940">
                  <c:v>2.09E-02</c:v>
                </c:pt>
                <c:pt idx="110941">
                  <c:v>2.08E-02</c:v>
                </c:pt>
                <c:pt idx="110942">
                  <c:v>2.10E-02</c:v>
                </c:pt>
                <c:pt idx="110943">
                  <c:v>2.12E-02</c:v>
                </c:pt>
                <c:pt idx="110944">
                  <c:v>2.13E-02</c:v>
                </c:pt>
                <c:pt idx="110945">
                  <c:v>2.09E-02</c:v>
                </c:pt>
                <c:pt idx="110946">
                  <c:v>2.06E-02</c:v>
                </c:pt>
                <c:pt idx="110947">
                  <c:v>2.10E-02</c:v>
                </c:pt>
                <c:pt idx="110948">
                  <c:v>2.10E-02</c:v>
                </c:pt>
                <c:pt idx="110949">
                  <c:v>2.11E-02</c:v>
                </c:pt>
                <c:pt idx="110950">
                  <c:v>2.11E-02</c:v>
                </c:pt>
                <c:pt idx="110951">
                  <c:v>2.08E-02</c:v>
                </c:pt>
                <c:pt idx="110952">
                  <c:v>2.10E-02</c:v>
                </c:pt>
                <c:pt idx="110953">
                  <c:v>2.11E-02</c:v>
                </c:pt>
                <c:pt idx="110954">
                  <c:v>2.09E-02</c:v>
                </c:pt>
                <c:pt idx="110955">
                  <c:v>2.09E-02</c:v>
                </c:pt>
                <c:pt idx="110956">
                  <c:v>2.08E-02</c:v>
                </c:pt>
                <c:pt idx="110957">
                  <c:v>2.09E-02</c:v>
                </c:pt>
                <c:pt idx="110958">
                  <c:v>2.09E-02</c:v>
                </c:pt>
                <c:pt idx="110959">
                  <c:v>2.11E-02</c:v>
                </c:pt>
                <c:pt idx="110960">
                  <c:v>2.10E-02</c:v>
                </c:pt>
                <c:pt idx="110961">
                  <c:v>2.07E-02</c:v>
                </c:pt>
                <c:pt idx="110962">
                  <c:v>2.10E-02</c:v>
                </c:pt>
                <c:pt idx="110963">
                  <c:v>2.09E-02</c:v>
                </c:pt>
                <c:pt idx="110964">
                  <c:v>2.10E-02</c:v>
                </c:pt>
                <c:pt idx="110965">
                  <c:v>2.10E-02</c:v>
                </c:pt>
                <c:pt idx="110966">
                  <c:v>2.10E-02</c:v>
                </c:pt>
                <c:pt idx="110967">
                  <c:v>2.11E-02</c:v>
                </c:pt>
                <c:pt idx="110968">
                  <c:v>2.13E-02</c:v>
                </c:pt>
                <c:pt idx="110969">
                  <c:v>2.14E-02</c:v>
                </c:pt>
                <c:pt idx="110970">
                  <c:v>2.10E-02</c:v>
                </c:pt>
                <c:pt idx="110971">
                  <c:v>2.11E-02</c:v>
                </c:pt>
                <c:pt idx="110972">
                  <c:v>2.08E-02</c:v>
                </c:pt>
                <c:pt idx="110973">
                  <c:v>2.04E-02</c:v>
                </c:pt>
                <c:pt idx="110974">
                  <c:v>2.10E-02</c:v>
                </c:pt>
                <c:pt idx="110975">
                  <c:v>2.10E-02</c:v>
                </c:pt>
                <c:pt idx="110976">
                  <c:v>2.11E-02</c:v>
                </c:pt>
                <c:pt idx="110977">
                  <c:v>2.09E-02</c:v>
                </c:pt>
                <c:pt idx="110978">
                  <c:v>2.10E-02</c:v>
                </c:pt>
                <c:pt idx="110979">
                  <c:v>2.08E-02</c:v>
                </c:pt>
                <c:pt idx="110980">
                  <c:v>2.06E-02</c:v>
                </c:pt>
                <c:pt idx="110981">
                  <c:v>2.09E-02</c:v>
                </c:pt>
                <c:pt idx="110982">
                  <c:v>2.11E-02</c:v>
                </c:pt>
                <c:pt idx="110983">
                  <c:v>2.13E-02</c:v>
                </c:pt>
                <c:pt idx="110984">
                  <c:v>2.09E-02</c:v>
                </c:pt>
                <c:pt idx="110985">
                  <c:v>2.09E-02</c:v>
                </c:pt>
                <c:pt idx="110986">
                  <c:v>2.07E-02</c:v>
                </c:pt>
                <c:pt idx="110987">
                  <c:v>2.11E-02</c:v>
                </c:pt>
                <c:pt idx="110988">
                  <c:v>2.14E-02</c:v>
                </c:pt>
                <c:pt idx="110989">
                  <c:v>2.08E-02</c:v>
                </c:pt>
                <c:pt idx="110990">
                  <c:v>2.09E-02</c:v>
                </c:pt>
                <c:pt idx="110991">
                  <c:v>2.13E-02</c:v>
                </c:pt>
                <c:pt idx="110992">
                  <c:v>2.13E-02</c:v>
                </c:pt>
                <c:pt idx="110993">
                  <c:v>2.11E-02</c:v>
                </c:pt>
                <c:pt idx="110994">
                  <c:v>2.08E-02</c:v>
                </c:pt>
                <c:pt idx="110995">
                  <c:v>2.12E-02</c:v>
                </c:pt>
                <c:pt idx="110996">
                  <c:v>2.11E-02</c:v>
                </c:pt>
                <c:pt idx="110997">
                  <c:v>2.10E-02</c:v>
                </c:pt>
                <c:pt idx="110998">
                  <c:v>2.12E-02</c:v>
                </c:pt>
                <c:pt idx="110999">
                  <c:v>2.10E-02</c:v>
                </c:pt>
                <c:pt idx="111000">
                  <c:v>2.09E-02</c:v>
                </c:pt>
                <c:pt idx="111001">
                  <c:v>2.11E-02</c:v>
                </c:pt>
                <c:pt idx="111002">
                  <c:v>2.08E-02</c:v>
                </c:pt>
                <c:pt idx="111003">
                  <c:v>2.09E-02</c:v>
                </c:pt>
                <c:pt idx="111004">
                  <c:v>2.11E-02</c:v>
                </c:pt>
                <c:pt idx="111005">
                  <c:v>2.11E-02</c:v>
                </c:pt>
                <c:pt idx="111006">
                  <c:v>2.09E-02</c:v>
                </c:pt>
                <c:pt idx="111007">
                  <c:v>2.09E-02</c:v>
                </c:pt>
                <c:pt idx="111008">
                  <c:v>2.07E-02</c:v>
                </c:pt>
                <c:pt idx="111009">
                  <c:v>2.07E-02</c:v>
                </c:pt>
                <c:pt idx="111010">
                  <c:v>2.11E-02</c:v>
                </c:pt>
                <c:pt idx="111011">
                  <c:v>2.10E-02</c:v>
                </c:pt>
                <c:pt idx="111012">
                  <c:v>2.10E-02</c:v>
                </c:pt>
                <c:pt idx="111013">
                  <c:v>2.10E-02</c:v>
                </c:pt>
                <c:pt idx="111014">
                  <c:v>2.12E-02</c:v>
                </c:pt>
                <c:pt idx="111015">
                  <c:v>2.09E-02</c:v>
                </c:pt>
                <c:pt idx="111016">
                  <c:v>2.09E-02</c:v>
                </c:pt>
                <c:pt idx="111017">
                  <c:v>2.13E-02</c:v>
                </c:pt>
                <c:pt idx="111018">
                  <c:v>2.08E-02</c:v>
                </c:pt>
                <c:pt idx="111019">
                  <c:v>2.07E-02</c:v>
                </c:pt>
                <c:pt idx="111020">
                  <c:v>2.08E-02</c:v>
                </c:pt>
                <c:pt idx="111021">
                  <c:v>2.07E-02</c:v>
                </c:pt>
                <c:pt idx="111022">
                  <c:v>2.07E-02</c:v>
                </c:pt>
                <c:pt idx="111023">
                  <c:v>2.07E-02</c:v>
                </c:pt>
                <c:pt idx="111024">
                  <c:v>2.11E-02</c:v>
                </c:pt>
                <c:pt idx="111025">
                  <c:v>2.11E-02</c:v>
                </c:pt>
                <c:pt idx="111026">
                  <c:v>2.09E-02</c:v>
                </c:pt>
                <c:pt idx="111027">
                  <c:v>2.11E-02</c:v>
                </c:pt>
                <c:pt idx="111028">
                  <c:v>2.10E-02</c:v>
                </c:pt>
                <c:pt idx="111029">
                  <c:v>2.08E-02</c:v>
                </c:pt>
                <c:pt idx="111030">
                  <c:v>2.08E-02</c:v>
                </c:pt>
                <c:pt idx="111031">
                  <c:v>2.08E-02</c:v>
                </c:pt>
                <c:pt idx="111032">
                  <c:v>2.06E-02</c:v>
                </c:pt>
                <c:pt idx="111033">
                  <c:v>2.05E-02</c:v>
                </c:pt>
                <c:pt idx="111034">
                  <c:v>2.10E-02</c:v>
                </c:pt>
                <c:pt idx="111035">
                  <c:v>2.08E-02</c:v>
                </c:pt>
                <c:pt idx="111036">
                  <c:v>2.07E-02</c:v>
                </c:pt>
                <c:pt idx="111037">
                  <c:v>2.09E-02</c:v>
                </c:pt>
                <c:pt idx="111038">
                  <c:v>2.10E-02</c:v>
                </c:pt>
                <c:pt idx="111039">
                  <c:v>2.10E-02</c:v>
                </c:pt>
                <c:pt idx="111040">
                  <c:v>2.07E-02</c:v>
                </c:pt>
                <c:pt idx="111041">
                  <c:v>2.09E-02</c:v>
                </c:pt>
                <c:pt idx="111042">
                  <c:v>2.12E-02</c:v>
                </c:pt>
                <c:pt idx="111043">
                  <c:v>2.08E-02</c:v>
                </c:pt>
                <c:pt idx="111044">
                  <c:v>2.06E-02</c:v>
                </c:pt>
                <c:pt idx="111045">
                  <c:v>2.11E-02</c:v>
                </c:pt>
                <c:pt idx="111046">
                  <c:v>2.12E-02</c:v>
                </c:pt>
                <c:pt idx="111047">
                  <c:v>2.09E-02</c:v>
                </c:pt>
                <c:pt idx="111048">
                  <c:v>2.09E-02</c:v>
                </c:pt>
                <c:pt idx="111049">
                  <c:v>2.10E-02</c:v>
                </c:pt>
                <c:pt idx="111050">
                  <c:v>2.08E-02</c:v>
                </c:pt>
                <c:pt idx="111051">
                  <c:v>2.09E-02</c:v>
                </c:pt>
                <c:pt idx="111052">
                  <c:v>2.09E-02</c:v>
                </c:pt>
                <c:pt idx="111053">
                  <c:v>2.09E-02</c:v>
                </c:pt>
                <c:pt idx="111054">
                  <c:v>2.08E-02</c:v>
                </c:pt>
                <c:pt idx="111055">
                  <c:v>2.05E-02</c:v>
                </c:pt>
                <c:pt idx="111056">
                  <c:v>2.10E-02</c:v>
                </c:pt>
                <c:pt idx="111057">
                  <c:v>2.10E-02</c:v>
                </c:pt>
                <c:pt idx="111058">
                  <c:v>2.12E-02</c:v>
                </c:pt>
                <c:pt idx="111059">
                  <c:v>2.11E-02</c:v>
                </c:pt>
                <c:pt idx="111060">
                  <c:v>2.05E-02</c:v>
                </c:pt>
                <c:pt idx="111061">
                  <c:v>2.08E-02</c:v>
                </c:pt>
                <c:pt idx="111062">
                  <c:v>2.10E-02</c:v>
                </c:pt>
                <c:pt idx="111063">
                  <c:v>2.08E-02</c:v>
                </c:pt>
                <c:pt idx="111064">
                  <c:v>2.08E-02</c:v>
                </c:pt>
                <c:pt idx="111065">
                  <c:v>2.09E-02</c:v>
                </c:pt>
                <c:pt idx="111066">
                  <c:v>2.11E-02</c:v>
                </c:pt>
                <c:pt idx="111067">
                  <c:v>2.10E-02</c:v>
                </c:pt>
                <c:pt idx="111068">
                  <c:v>2.07E-02</c:v>
                </c:pt>
                <c:pt idx="111069">
                  <c:v>2.05E-02</c:v>
                </c:pt>
                <c:pt idx="111070">
                  <c:v>2.08E-02</c:v>
                </c:pt>
                <c:pt idx="111071">
                  <c:v>2.08E-02</c:v>
                </c:pt>
                <c:pt idx="111072">
                  <c:v>2.07E-02</c:v>
                </c:pt>
                <c:pt idx="111073">
                  <c:v>2.14E-02</c:v>
                </c:pt>
                <c:pt idx="111074">
                  <c:v>2.09E-02</c:v>
                </c:pt>
                <c:pt idx="111075">
                  <c:v>2.09E-02</c:v>
                </c:pt>
                <c:pt idx="111076">
                  <c:v>2.11E-02</c:v>
                </c:pt>
                <c:pt idx="111077">
                  <c:v>2.05E-02</c:v>
                </c:pt>
                <c:pt idx="111078">
                  <c:v>2.10E-02</c:v>
                </c:pt>
                <c:pt idx="111079">
                  <c:v>2.11E-02</c:v>
                </c:pt>
                <c:pt idx="111080">
                  <c:v>2.08E-02</c:v>
                </c:pt>
                <c:pt idx="111081">
                  <c:v>2.08E-02</c:v>
                </c:pt>
                <c:pt idx="111082">
                  <c:v>2.09E-02</c:v>
                </c:pt>
                <c:pt idx="111083">
                  <c:v>2.08E-02</c:v>
                </c:pt>
                <c:pt idx="111084">
                  <c:v>2.08E-02</c:v>
                </c:pt>
                <c:pt idx="111085">
                  <c:v>2.10E-02</c:v>
                </c:pt>
                <c:pt idx="111086">
                  <c:v>2.11E-02</c:v>
                </c:pt>
                <c:pt idx="111087">
                  <c:v>2.11E-02</c:v>
                </c:pt>
                <c:pt idx="111088">
                  <c:v>2.09E-02</c:v>
                </c:pt>
                <c:pt idx="111089">
                  <c:v>2.06E-02</c:v>
                </c:pt>
                <c:pt idx="111090">
                  <c:v>2.08E-02</c:v>
                </c:pt>
                <c:pt idx="111091">
                  <c:v>2.11E-02</c:v>
                </c:pt>
                <c:pt idx="111092">
                  <c:v>2.06E-02</c:v>
                </c:pt>
                <c:pt idx="111093">
                  <c:v>2.07E-02</c:v>
                </c:pt>
                <c:pt idx="111094">
                  <c:v>2.11E-02</c:v>
                </c:pt>
                <c:pt idx="111095">
                  <c:v>2.10E-02</c:v>
                </c:pt>
                <c:pt idx="111096">
                  <c:v>2.10E-02</c:v>
                </c:pt>
                <c:pt idx="111097">
                  <c:v>2.11E-02</c:v>
                </c:pt>
                <c:pt idx="111098">
                  <c:v>2.10E-02</c:v>
                </c:pt>
                <c:pt idx="111099">
                  <c:v>2.07E-02</c:v>
                </c:pt>
                <c:pt idx="111100">
                  <c:v>2.08E-02</c:v>
                </c:pt>
                <c:pt idx="111101">
                  <c:v>2.10E-02</c:v>
                </c:pt>
                <c:pt idx="111102">
                  <c:v>2.12E-02</c:v>
                </c:pt>
                <c:pt idx="111103">
                  <c:v>2.09E-02</c:v>
                </c:pt>
                <c:pt idx="111104">
                  <c:v>2.08E-02</c:v>
                </c:pt>
                <c:pt idx="111105">
                  <c:v>2.12E-02</c:v>
                </c:pt>
                <c:pt idx="111106">
                  <c:v>2.11E-02</c:v>
                </c:pt>
                <c:pt idx="111107">
                  <c:v>2.09E-02</c:v>
                </c:pt>
                <c:pt idx="111108">
                  <c:v>2.10E-02</c:v>
                </c:pt>
                <c:pt idx="111109">
                  <c:v>2.08E-02</c:v>
                </c:pt>
                <c:pt idx="111110">
                  <c:v>2.10E-02</c:v>
                </c:pt>
                <c:pt idx="111111">
                  <c:v>2.14E-02</c:v>
                </c:pt>
                <c:pt idx="111112">
                  <c:v>2.10E-02</c:v>
                </c:pt>
                <c:pt idx="111113">
                  <c:v>2.10E-02</c:v>
                </c:pt>
                <c:pt idx="111114">
                  <c:v>2.14E-02</c:v>
                </c:pt>
                <c:pt idx="111115">
                  <c:v>2.07E-02</c:v>
                </c:pt>
                <c:pt idx="111116">
                  <c:v>2.08E-02</c:v>
                </c:pt>
                <c:pt idx="111117">
                  <c:v>2.11E-02</c:v>
                </c:pt>
                <c:pt idx="111118">
                  <c:v>2.11E-02</c:v>
                </c:pt>
                <c:pt idx="111119">
                  <c:v>2.10E-02</c:v>
                </c:pt>
                <c:pt idx="111120">
                  <c:v>2.06E-02</c:v>
                </c:pt>
                <c:pt idx="111121">
                  <c:v>2.07E-02</c:v>
                </c:pt>
                <c:pt idx="111122">
                  <c:v>2.10E-02</c:v>
                </c:pt>
                <c:pt idx="111123">
                  <c:v>2.10E-02</c:v>
                </c:pt>
                <c:pt idx="111124">
                  <c:v>2.11E-02</c:v>
                </c:pt>
                <c:pt idx="111125">
                  <c:v>2.12E-02</c:v>
                </c:pt>
                <c:pt idx="111126">
                  <c:v>2.09E-02</c:v>
                </c:pt>
                <c:pt idx="111127">
                  <c:v>2.09E-02</c:v>
                </c:pt>
                <c:pt idx="111128">
                  <c:v>2.12E-02</c:v>
                </c:pt>
                <c:pt idx="111129">
                  <c:v>2.06E-02</c:v>
                </c:pt>
                <c:pt idx="111130">
                  <c:v>2.09E-02</c:v>
                </c:pt>
                <c:pt idx="111131">
                  <c:v>2.13E-02</c:v>
                </c:pt>
                <c:pt idx="111132">
                  <c:v>2.11E-02</c:v>
                </c:pt>
                <c:pt idx="111133">
                  <c:v>2.11E-02</c:v>
                </c:pt>
                <c:pt idx="111134">
                  <c:v>2.11E-02</c:v>
                </c:pt>
                <c:pt idx="111135">
                  <c:v>2.16E-02</c:v>
                </c:pt>
                <c:pt idx="111136">
                  <c:v>2.12E-02</c:v>
                </c:pt>
                <c:pt idx="111137">
                  <c:v>2.06E-02</c:v>
                </c:pt>
                <c:pt idx="111138">
                  <c:v>2.12E-02</c:v>
                </c:pt>
                <c:pt idx="111139">
                  <c:v>2.11E-02</c:v>
                </c:pt>
                <c:pt idx="111140">
                  <c:v>2.08E-02</c:v>
                </c:pt>
                <c:pt idx="111141">
                  <c:v>2.07E-02</c:v>
                </c:pt>
                <c:pt idx="111142">
                  <c:v>2.06E-02</c:v>
                </c:pt>
                <c:pt idx="111143">
                  <c:v>2.10E-02</c:v>
                </c:pt>
                <c:pt idx="111144">
                  <c:v>2.11E-02</c:v>
                </c:pt>
                <c:pt idx="111145">
                  <c:v>2.13E-02</c:v>
                </c:pt>
                <c:pt idx="111146">
                  <c:v>2.10E-02</c:v>
                </c:pt>
                <c:pt idx="111147">
                  <c:v>2.09E-02</c:v>
                </c:pt>
                <c:pt idx="111148">
                  <c:v>2.12E-02</c:v>
                </c:pt>
                <c:pt idx="111149">
                  <c:v>2.07E-02</c:v>
                </c:pt>
                <c:pt idx="111150">
                  <c:v>2.08E-02</c:v>
                </c:pt>
                <c:pt idx="111151">
                  <c:v>2.09E-02</c:v>
                </c:pt>
                <c:pt idx="111152">
                  <c:v>2.09E-02</c:v>
                </c:pt>
                <c:pt idx="111153">
                  <c:v>2.12E-02</c:v>
                </c:pt>
                <c:pt idx="111154">
                  <c:v>2.10E-02</c:v>
                </c:pt>
                <c:pt idx="111155">
                  <c:v>2.06E-02</c:v>
                </c:pt>
                <c:pt idx="111156">
                  <c:v>2.08E-02</c:v>
                </c:pt>
                <c:pt idx="111157">
                  <c:v>2.14E-02</c:v>
                </c:pt>
                <c:pt idx="111158">
                  <c:v>2.12E-02</c:v>
                </c:pt>
                <c:pt idx="111159">
                  <c:v>2.10E-02</c:v>
                </c:pt>
                <c:pt idx="111160">
                  <c:v>2.10E-02</c:v>
                </c:pt>
                <c:pt idx="111161">
                  <c:v>2.08E-02</c:v>
                </c:pt>
                <c:pt idx="111162">
                  <c:v>2.08E-02</c:v>
                </c:pt>
                <c:pt idx="111163">
                  <c:v>2.09E-02</c:v>
                </c:pt>
                <c:pt idx="111164">
                  <c:v>2.10E-02</c:v>
                </c:pt>
                <c:pt idx="111165">
                  <c:v>2.10E-02</c:v>
                </c:pt>
                <c:pt idx="111166">
                  <c:v>2.09E-02</c:v>
                </c:pt>
                <c:pt idx="111167">
                  <c:v>2.09E-02</c:v>
                </c:pt>
                <c:pt idx="111168">
                  <c:v>2.10E-02</c:v>
                </c:pt>
                <c:pt idx="111169">
                  <c:v>2.10E-02</c:v>
                </c:pt>
                <c:pt idx="111170">
                  <c:v>2.10E-02</c:v>
                </c:pt>
                <c:pt idx="111171">
                  <c:v>2.10E-02</c:v>
                </c:pt>
                <c:pt idx="111172">
                  <c:v>2.10E-02</c:v>
                </c:pt>
                <c:pt idx="111173">
                  <c:v>2.08E-02</c:v>
                </c:pt>
                <c:pt idx="111174">
                  <c:v>2.10E-02</c:v>
                </c:pt>
                <c:pt idx="111175">
                  <c:v>2.12E-02</c:v>
                </c:pt>
                <c:pt idx="111176">
                  <c:v>2.11E-02</c:v>
                </c:pt>
                <c:pt idx="111177">
                  <c:v>2.09E-02</c:v>
                </c:pt>
                <c:pt idx="111178">
                  <c:v>2.09E-02</c:v>
                </c:pt>
                <c:pt idx="111179">
                  <c:v>2.12E-02</c:v>
                </c:pt>
                <c:pt idx="111180">
                  <c:v>2.05E-02</c:v>
                </c:pt>
                <c:pt idx="111181">
                  <c:v>2.08E-02</c:v>
                </c:pt>
                <c:pt idx="111182">
                  <c:v>2.11E-02</c:v>
                </c:pt>
                <c:pt idx="111183">
                  <c:v>2.08E-02</c:v>
                </c:pt>
                <c:pt idx="111184">
                  <c:v>2.11E-02</c:v>
                </c:pt>
                <c:pt idx="111185">
                  <c:v>2.09E-02</c:v>
                </c:pt>
                <c:pt idx="111186">
                  <c:v>2.10E-02</c:v>
                </c:pt>
                <c:pt idx="111187">
                  <c:v>2.09E-02</c:v>
                </c:pt>
                <c:pt idx="111188">
                  <c:v>2.07E-02</c:v>
                </c:pt>
                <c:pt idx="111189">
                  <c:v>2.13E-02</c:v>
                </c:pt>
                <c:pt idx="111190">
                  <c:v>2.11E-02</c:v>
                </c:pt>
                <c:pt idx="111191">
                  <c:v>2.11E-02</c:v>
                </c:pt>
                <c:pt idx="111192">
                  <c:v>2.10E-02</c:v>
                </c:pt>
                <c:pt idx="111193">
                  <c:v>2.08E-02</c:v>
                </c:pt>
                <c:pt idx="111194">
                  <c:v>2.11E-02</c:v>
                </c:pt>
                <c:pt idx="111195">
                  <c:v>2.11E-02</c:v>
                </c:pt>
                <c:pt idx="111196">
                  <c:v>2.11E-02</c:v>
                </c:pt>
                <c:pt idx="111197">
                  <c:v>2.10E-02</c:v>
                </c:pt>
                <c:pt idx="111198">
                  <c:v>2.09E-02</c:v>
                </c:pt>
                <c:pt idx="111199">
                  <c:v>2.07E-02</c:v>
                </c:pt>
                <c:pt idx="111200">
                  <c:v>2.07E-02</c:v>
                </c:pt>
                <c:pt idx="111201">
                  <c:v>2.11E-02</c:v>
                </c:pt>
                <c:pt idx="111202">
                  <c:v>2.07E-02</c:v>
                </c:pt>
                <c:pt idx="111203">
                  <c:v>2.04E-02</c:v>
                </c:pt>
                <c:pt idx="111204">
                  <c:v>2.10E-02</c:v>
                </c:pt>
                <c:pt idx="111205">
                  <c:v>2.09E-02</c:v>
                </c:pt>
                <c:pt idx="111206">
                  <c:v>2.10E-02</c:v>
                </c:pt>
                <c:pt idx="111207">
                  <c:v>2.12E-02</c:v>
                </c:pt>
                <c:pt idx="111208">
                  <c:v>2.06E-02</c:v>
                </c:pt>
                <c:pt idx="111209">
                  <c:v>2.08E-02</c:v>
                </c:pt>
                <c:pt idx="111210">
                  <c:v>2.10E-02</c:v>
                </c:pt>
                <c:pt idx="111211">
                  <c:v>2.09E-02</c:v>
                </c:pt>
                <c:pt idx="111212">
                  <c:v>2.09E-02</c:v>
                </c:pt>
                <c:pt idx="111213">
                  <c:v>2.11E-02</c:v>
                </c:pt>
                <c:pt idx="111214">
                  <c:v>2.09E-02</c:v>
                </c:pt>
                <c:pt idx="111215">
                  <c:v>2.05E-02</c:v>
                </c:pt>
                <c:pt idx="111216">
                  <c:v>2.12E-02</c:v>
                </c:pt>
                <c:pt idx="111217">
                  <c:v>2.09E-02</c:v>
                </c:pt>
                <c:pt idx="111218">
                  <c:v>2.04E-02</c:v>
                </c:pt>
                <c:pt idx="111219">
                  <c:v>2.10E-02</c:v>
                </c:pt>
                <c:pt idx="111220">
                  <c:v>2.07E-02</c:v>
                </c:pt>
                <c:pt idx="111221">
                  <c:v>2.05E-02</c:v>
                </c:pt>
                <c:pt idx="111222">
                  <c:v>2.11E-02</c:v>
                </c:pt>
                <c:pt idx="111223">
                  <c:v>2.10E-02</c:v>
                </c:pt>
                <c:pt idx="111224">
                  <c:v>2.09E-02</c:v>
                </c:pt>
                <c:pt idx="111225">
                  <c:v>2.11E-02</c:v>
                </c:pt>
                <c:pt idx="111226">
                  <c:v>2.08E-02</c:v>
                </c:pt>
                <c:pt idx="111227">
                  <c:v>2.07E-02</c:v>
                </c:pt>
                <c:pt idx="111228">
                  <c:v>2.08E-02</c:v>
                </c:pt>
                <c:pt idx="111229">
                  <c:v>2.11E-02</c:v>
                </c:pt>
                <c:pt idx="111230">
                  <c:v>2.12E-02</c:v>
                </c:pt>
                <c:pt idx="111231">
                  <c:v>2.10E-02</c:v>
                </c:pt>
                <c:pt idx="111232">
                  <c:v>2.07E-02</c:v>
                </c:pt>
                <c:pt idx="111233">
                  <c:v>2.10E-02</c:v>
                </c:pt>
                <c:pt idx="111234">
                  <c:v>2.12E-02</c:v>
                </c:pt>
                <c:pt idx="111235">
                  <c:v>2.11E-02</c:v>
                </c:pt>
                <c:pt idx="111236">
                  <c:v>2.11E-02</c:v>
                </c:pt>
                <c:pt idx="111237">
                  <c:v>2.10E-02</c:v>
                </c:pt>
                <c:pt idx="111238">
                  <c:v>2.11E-02</c:v>
                </c:pt>
                <c:pt idx="111239">
                  <c:v>2.09E-02</c:v>
                </c:pt>
                <c:pt idx="111240">
                  <c:v>2.11E-02</c:v>
                </c:pt>
                <c:pt idx="111241">
                  <c:v>2.12E-02</c:v>
                </c:pt>
                <c:pt idx="111242">
                  <c:v>2.11E-02</c:v>
                </c:pt>
                <c:pt idx="111243">
                  <c:v>2.13E-02</c:v>
                </c:pt>
                <c:pt idx="111244">
                  <c:v>2.09E-02</c:v>
                </c:pt>
                <c:pt idx="111245">
                  <c:v>2.09E-02</c:v>
                </c:pt>
                <c:pt idx="111246">
                  <c:v>2.09E-02</c:v>
                </c:pt>
                <c:pt idx="111247">
                  <c:v>2.09E-02</c:v>
                </c:pt>
                <c:pt idx="111248">
                  <c:v>2.12E-02</c:v>
                </c:pt>
                <c:pt idx="111249">
                  <c:v>2.12E-02</c:v>
                </c:pt>
                <c:pt idx="111250">
                  <c:v>2.12E-02</c:v>
                </c:pt>
                <c:pt idx="111251">
                  <c:v>2.09E-02</c:v>
                </c:pt>
                <c:pt idx="111252">
                  <c:v>2.07E-02</c:v>
                </c:pt>
                <c:pt idx="111253">
                  <c:v>2.08E-02</c:v>
                </c:pt>
                <c:pt idx="111254">
                  <c:v>2.08E-02</c:v>
                </c:pt>
                <c:pt idx="111255">
                  <c:v>2.13E-02</c:v>
                </c:pt>
                <c:pt idx="111256">
                  <c:v>2.08E-02</c:v>
                </c:pt>
                <c:pt idx="111257">
                  <c:v>2.07E-02</c:v>
                </c:pt>
                <c:pt idx="111258">
                  <c:v>2.12E-02</c:v>
                </c:pt>
                <c:pt idx="111259">
                  <c:v>2.10E-02</c:v>
                </c:pt>
                <c:pt idx="111260">
                  <c:v>2.11E-02</c:v>
                </c:pt>
                <c:pt idx="111261">
                  <c:v>2.11E-02</c:v>
                </c:pt>
                <c:pt idx="111262">
                  <c:v>2.07E-02</c:v>
                </c:pt>
                <c:pt idx="111263">
                  <c:v>2.05E-02</c:v>
                </c:pt>
                <c:pt idx="111264">
                  <c:v>2.10E-02</c:v>
                </c:pt>
                <c:pt idx="111265">
                  <c:v>2.11E-02</c:v>
                </c:pt>
                <c:pt idx="111266">
                  <c:v>2.11E-02</c:v>
                </c:pt>
                <c:pt idx="111267">
                  <c:v>2.11E-02</c:v>
                </c:pt>
                <c:pt idx="111268">
                  <c:v>2.10E-02</c:v>
                </c:pt>
                <c:pt idx="111269">
                  <c:v>2.08E-02</c:v>
                </c:pt>
                <c:pt idx="111270">
                  <c:v>2.05E-02</c:v>
                </c:pt>
                <c:pt idx="111271">
                  <c:v>2.08E-02</c:v>
                </c:pt>
                <c:pt idx="111272">
                  <c:v>2.07E-02</c:v>
                </c:pt>
                <c:pt idx="111273">
                  <c:v>2.10E-02</c:v>
                </c:pt>
                <c:pt idx="111274">
                  <c:v>2.13E-02</c:v>
                </c:pt>
                <c:pt idx="111275">
                  <c:v>2.09E-02</c:v>
                </c:pt>
                <c:pt idx="111276">
                  <c:v>2.09E-02</c:v>
                </c:pt>
                <c:pt idx="111277">
                  <c:v>2.12E-02</c:v>
                </c:pt>
                <c:pt idx="111278">
                  <c:v>2.12E-02</c:v>
                </c:pt>
                <c:pt idx="111279">
                  <c:v>2.11E-02</c:v>
                </c:pt>
                <c:pt idx="111280">
                  <c:v>2.10E-02</c:v>
                </c:pt>
                <c:pt idx="111281">
                  <c:v>2.09E-02</c:v>
                </c:pt>
                <c:pt idx="111282">
                  <c:v>2.09E-02</c:v>
                </c:pt>
                <c:pt idx="111283">
                  <c:v>2.07E-02</c:v>
                </c:pt>
                <c:pt idx="111284">
                  <c:v>2.08E-02</c:v>
                </c:pt>
                <c:pt idx="111285">
                  <c:v>2.12E-02</c:v>
                </c:pt>
                <c:pt idx="111286">
                  <c:v>2.10E-02</c:v>
                </c:pt>
                <c:pt idx="111287">
                  <c:v>2.11E-02</c:v>
                </c:pt>
                <c:pt idx="111288">
                  <c:v>2.11E-02</c:v>
                </c:pt>
                <c:pt idx="111289">
                  <c:v>2.11E-02</c:v>
                </c:pt>
                <c:pt idx="111290">
                  <c:v>2.09E-02</c:v>
                </c:pt>
                <c:pt idx="111291">
                  <c:v>2.09E-02</c:v>
                </c:pt>
                <c:pt idx="111292">
                  <c:v>2.13E-02</c:v>
                </c:pt>
                <c:pt idx="111293">
                  <c:v>2.08E-02</c:v>
                </c:pt>
                <c:pt idx="111294">
                  <c:v>2.10E-02</c:v>
                </c:pt>
                <c:pt idx="111295">
                  <c:v>2.12E-02</c:v>
                </c:pt>
                <c:pt idx="111296">
                  <c:v>2.11E-02</c:v>
                </c:pt>
                <c:pt idx="111297">
                  <c:v>2.11E-02</c:v>
                </c:pt>
                <c:pt idx="111298">
                  <c:v>2.10E-02</c:v>
                </c:pt>
                <c:pt idx="111299">
                  <c:v>2.08E-02</c:v>
                </c:pt>
                <c:pt idx="111300">
                  <c:v>2.08E-02</c:v>
                </c:pt>
                <c:pt idx="111301">
                  <c:v>2.11E-02</c:v>
                </c:pt>
                <c:pt idx="111302">
                  <c:v>2.08E-02</c:v>
                </c:pt>
                <c:pt idx="111303">
                  <c:v>2.09E-02</c:v>
                </c:pt>
                <c:pt idx="111304">
                  <c:v>2.10E-02</c:v>
                </c:pt>
                <c:pt idx="111305">
                  <c:v>2.04E-02</c:v>
                </c:pt>
                <c:pt idx="111306">
                  <c:v>2.10E-02</c:v>
                </c:pt>
                <c:pt idx="111307">
                  <c:v>2.12E-02</c:v>
                </c:pt>
                <c:pt idx="111308">
                  <c:v>2.08E-02</c:v>
                </c:pt>
                <c:pt idx="111309">
                  <c:v>2.10E-02</c:v>
                </c:pt>
                <c:pt idx="111310">
                  <c:v>2.10E-02</c:v>
                </c:pt>
                <c:pt idx="111311">
                  <c:v>2.12E-02</c:v>
                </c:pt>
                <c:pt idx="111312">
                  <c:v>2.08E-02</c:v>
                </c:pt>
                <c:pt idx="111313">
                  <c:v>2.08E-02</c:v>
                </c:pt>
                <c:pt idx="111314">
                  <c:v>2.14E-02</c:v>
                </c:pt>
                <c:pt idx="111315">
                  <c:v>2.09E-02</c:v>
                </c:pt>
                <c:pt idx="111316">
                  <c:v>2.09E-02</c:v>
                </c:pt>
                <c:pt idx="111317">
                  <c:v>2.10E-02</c:v>
                </c:pt>
                <c:pt idx="111318">
                  <c:v>2.08E-02</c:v>
                </c:pt>
                <c:pt idx="111319">
                  <c:v>2.09E-02</c:v>
                </c:pt>
                <c:pt idx="111320">
                  <c:v>2.06E-02</c:v>
                </c:pt>
                <c:pt idx="111321">
                  <c:v>2.04E-02</c:v>
                </c:pt>
                <c:pt idx="111322">
                  <c:v>2.10E-02</c:v>
                </c:pt>
                <c:pt idx="111323">
                  <c:v>2.15E-02</c:v>
                </c:pt>
                <c:pt idx="111324">
                  <c:v>2.11E-02</c:v>
                </c:pt>
                <c:pt idx="111325">
                  <c:v>2.09E-02</c:v>
                </c:pt>
                <c:pt idx="111326">
                  <c:v>2.08E-02</c:v>
                </c:pt>
                <c:pt idx="111327">
                  <c:v>2.07E-02</c:v>
                </c:pt>
                <c:pt idx="111328">
                  <c:v>2.10E-02</c:v>
                </c:pt>
                <c:pt idx="111329">
                  <c:v>2.11E-02</c:v>
                </c:pt>
                <c:pt idx="111330">
                  <c:v>2.08E-02</c:v>
                </c:pt>
                <c:pt idx="111331">
                  <c:v>2.11E-02</c:v>
                </c:pt>
                <c:pt idx="111332">
                  <c:v>2.10E-02</c:v>
                </c:pt>
                <c:pt idx="111333">
                  <c:v>2.08E-02</c:v>
                </c:pt>
                <c:pt idx="111334">
                  <c:v>2.09E-02</c:v>
                </c:pt>
                <c:pt idx="111335">
                  <c:v>2.09E-02</c:v>
                </c:pt>
                <c:pt idx="111336">
                  <c:v>2.08E-02</c:v>
                </c:pt>
                <c:pt idx="111337">
                  <c:v>2.08E-02</c:v>
                </c:pt>
                <c:pt idx="111338">
                  <c:v>2.13E-02</c:v>
                </c:pt>
                <c:pt idx="111339">
                  <c:v>2.10E-02</c:v>
                </c:pt>
                <c:pt idx="111340">
                  <c:v>2.08E-02</c:v>
                </c:pt>
                <c:pt idx="111341">
                  <c:v>2.11E-02</c:v>
                </c:pt>
                <c:pt idx="111342">
                  <c:v>2.08E-02</c:v>
                </c:pt>
                <c:pt idx="111343">
                  <c:v>2.09E-02</c:v>
                </c:pt>
                <c:pt idx="111344">
                  <c:v>2.09E-02</c:v>
                </c:pt>
                <c:pt idx="111345">
                  <c:v>2.08E-02</c:v>
                </c:pt>
                <c:pt idx="111346">
                  <c:v>2.09E-02</c:v>
                </c:pt>
                <c:pt idx="111347">
                  <c:v>2.09E-02</c:v>
                </c:pt>
                <c:pt idx="111348">
                  <c:v>2.07E-02</c:v>
                </c:pt>
                <c:pt idx="111349">
                  <c:v>2.09E-02</c:v>
                </c:pt>
                <c:pt idx="111350">
                  <c:v>2.10E-02</c:v>
                </c:pt>
                <c:pt idx="111351">
                  <c:v>2.07E-02</c:v>
                </c:pt>
                <c:pt idx="111352">
                  <c:v>2.12E-02</c:v>
                </c:pt>
                <c:pt idx="111353">
                  <c:v>2.10E-02</c:v>
                </c:pt>
                <c:pt idx="111354">
                  <c:v>2.09E-02</c:v>
                </c:pt>
                <c:pt idx="111355">
                  <c:v>2.10E-02</c:v>
                </c:pt>
                <c:pt idx="111356">
                  <c:v>2.08E-02</c:v>
                </c:pt>
                <c:pt idx="111357">
                  <c:v>2.10E-02</c:v>
                </c:pt>
                <c:pt idx="111358">
                  <c:v>2.12E-02</c:v>
                </c:pt>
                <c:pt idx="111359">
                  <c:v>2.12E-02</c:v>
                </c:pt>
                <c:pt idx="111360">
                  <c:v>2.09E-02</c:v>
                </c:pt>
                <c:pt idx="111361">
                  <c:v>2.07E-02</c:v>
                </c:pt>
                <c:pt idx="111362">
                  <c:v>2.11E-02</c:v>
                </c:pt>
                <c:pt idx="111363">
                  <c:v>2.09E-02</c:v>
                </c:pt>
                <c:pt idx="111364">
                  <c:v>2.09E-02</c:v>
                </c:pt>
                <c:pt idx="111365">
                  <c:v>2.09E-02</c:v>
                </c:pt>
                <c:pt idx="111366">
                  <c:v>2.06E-02</c:v>
                </c:pt>
                <c:pt idx="111367">
                  <c:v>2.09E-02</c:v>
                </c:pt>
                <c:pt idx="111368">
                  <c:v>2.11E-02</c:v>
                </c:pt>
                <c:pt idx="111369">
                  <c:v>2.07E-02</c:v>
                </c:pt>
                <c:pt idx="111370">
                  <c:v>2.09E-02</c:v>
                </c:pt>
                <c:pt idx="111371">
                  <c:v>2.10E-02</c:v>
                </c:pt>
                <c:pt idx="111372">
                  <c:v>2.14E-02</c:v>
                </c:pt>
                <c:pt idx="111373">
                  <c:v>2.14E-02</c:v>
                </c:pt>
                <c:pt idx="111374">
                  <c:v>2.07E-02</c:v>
                </c:pt>
                <c:pt idx="111375">
                  <c:v>2.10E-02</c:v>
                </c:pt>
                <c:pt idx="111376">
                  <c:v>2.09E-02</c:v>
                </c:pt>
                <c:pt idx="111377">
                  <c:v>2.07E-02</c:v>
                </c:pt>
                <c:pt idx="111378">
                  <c:v>2.09E-02</c:v>
                </c:pt>
                <c:pt idx="111379">
                  <c:v>2.12E-02</c:v>
                </c:pt>
                <c:pt idx="111380">
                  <c:v>2.12E-02</c:v>
                </c:pt>
                <c:pt idx="111381">
                  <c:v>2.06E-02</c:v>
                </c:pt>
                <c:pt idx="111382">
                  <c:v>2.08E-02</c:v>
                </c:pt>
                <c:pt idx="111383">
                  <c:v>2.11E-02</c:v>
                </c:pt>
                <c:pt idx="111384">
                  <c:v>2.11E-02</c:v>
                </c:pt>
                <c:pt idx="111385">
                  <c:v>2.07E-02</c:v>
                </c:pt>
                <c:pt idx="111386">
                  <c:v>2.06E-02</c:v>
                </c:pt>
                <c:pt idx="111387">
                  <c:v>2.09E-02</c:v>
                </c:pt>
                <c:pt idx="111388">
                  <c:v>2.08E-02</c:v>
                </c:pt>
                <c:pt idx="111389">
                  <c:v>2.05E-02</c:v>
                </c:pt>
                <c:pt idx="111390">
                  <c:v>2.06E-02</c:v>
                </c:pt>
                <c:pt idx="111391">
                  <c:v>2.08E-02</c:v>
                </c:pt>
                <c:pt idx="111392">
                  <c:v>2.07E-02</c:v>
                </c:pt>
                <c:pt idx="111393">
                  <c:v>2.08E-02</c:v>
                </c:pt>
                <c:pt idx="111394">
                  <c:v>2.06E-02</c:v>
                </c:pt>
                <c:pt idx="111395">
                  <c:v>2.08E-02</c:v>
                </c:pt>
                <c:pt idx="111396">
                  <c:v>2.11E-02</c:v>
                </c:pt>
                <c:pt idx="111397">
                  <c:v>2.07E-02</c:v>
                </c:pt>
                <c:pt idx="111398">
                  <c:v>2.10E-02</c:v>
                </c:pt>
                <c:pt idx="111399">
                  <c:v>2.09E-02</c:v>
                </c:pt>
                <c:pt idx="111400">
                  <c:v>2.08E-02</c:v>
                </c:pt>
                <c:pt idx="111401">
                  <c:v>2.10E-02</c:v>
                </c:pt>
                <c:pt idx="111402">
                  <c:v>2.09E-02</c:v>
                </c:pt>
                <c:pt idx="111403">
                  <c:v>2.08E-02</c:v>
                </c:pt>
                <c:pt idx="111404">
                  <c:v>2.08E-02</c:v>
                </c:pt>
                <c:pt idx="111405">
                  <c:v>2.08E-02</c:v>
                </c:pt>
                <c:pt idx="111406">
                  <c:v>2.08E-02</c:v>
                </c:pt>
                <c:pt idx="111407">
                  <c:v>2.11E-02</c:v>
                </c:pt>
                <c:pt idx="111408">
                  <c:v>2.09E-02</c:v>
                </c:pt>
                <c:pt idx="111409">
                  <c:v>2.08E-02</c:v>
                </c:pt>
                <c:pt idx="111410">
                  <c:v>2.07E-02</c:v>
                </c:pt>
                <c:pt idx="111411">
                  <c:v>2.09E-02</c:v>
                </c:pt>
                <c:pt idx="111412">
                  <c:v>2.10E-02</c:v>
                </c:pt>
                <c:pt idx="111413">
                  <c:v>2.09E-02</c:v>
                </c:pt>
                <c:pt idx="111414">
                  <c:v>2.13E-02</c:v>
                </c:pt>
                <c:pt idx="111415">
                  <c:v>2.11E-02</c:v>
                </c:pt>
                <c:pt idx="111416">
                  <c:v>2.09E-02</c:v>
                </c:pt>
                <c:pt idx="111417">
                  <c:v>2.11E-02</c:v>
                </c:pt>
                <c:pt idx="111418">
                  <c:v>2.09E-02</c:v>
                </c:pt>
                <c:pt idx="111419">
                  <c:v>2.08E-02</c:v>
                </c:pt>
                <c:pt idx="111420">
                  <c:v>2.10E-02</c:v>
                </c:pt>
                <c:pt idx="111421">
                  <c:v>2.08E-02</c:v>
                </c:pt>
                <c:pt idx="111422">
                  <c:v>2.09E-02</c:v>
                </c:pt>
                <c:pt idx="111423">
                  <c:v>2.10E-02</c:v>
                </c:pt>
                <c:pt idx="111424">
                  <c:v>2.08E-02</c:v>
                </c:pt>
                <c:pt idx="111425">
                  <c:v>2.09E-02</c:v>
                </c:pt>
                <c:pt idx="111426">
                  <c:v>2.07E-02</c:v>
                </c:pt>
                <c:pt idx="111427">
                  <c:v>2.07E-02</c:v>
                </c:pt>
                <c:pt idx="111428">
                  <c:v>2.08E-02</c:v>
                </c:pt>
                <c:pt idx="111429">
                  <c:v>2.09E-02</c:v>
                </c:pt>
                <c:pt idx="111430">
                  <c:v>2.10E-02</c:v>
                </c:pt>
                <c:pt idx="111431">
                  <c:v>2.06E-02</c:v>
                </c:pt>
                <c:pt idx="111432">
                  <c:v>2.06E-02</c:v>
                </c:pt>
                <c:pt idx="111433">
                  <c:v>2.12E-02</c:v>
                </c:pt>
                <c:pt idx="111434">
                  <c:v>2.10E-02</c:v>
                </c:pt>
                <c:pt idx="111435">
                  <c:v>2.07E-02</c:v>
                </c:pt>
                <c:pt idx="111436">
                  <c:v>2.09E-02</c:v>
                </c:pt>
                <c:pt idx="111437">
                  <c:v>2.11E-02</c:v>
                </c:pt>
                <c:pt idx="111438">
                  <c:v>2.11E-02</c:v>
                </c:pt>
                <c:pt idx="111439">
                  <c:v>2.10E-02</c:v>
                </c:pt>
                <c:pt idx="111440">
                  <c:v>2.09E-02</c:v>
                </c:pt>
                <c:pt idx="111441">
                  <c:v>2.11E-02</c:v>
                </c:pt>
                <c:pt idx="111442">
                  <c:v>2.09E-02</c:v>
                </c:pt>
                <c:pt idx="111443">
                  <c:v>2.07E-02</c:v>
                </c:pt>
                <c:pt idx="111444">
                  <c:v>2.11E-02</c:v>
                </c:pt>
                <c:pt idx="111445">
                  <c:v>2.09E-02</c:v>
                </c:pt>
                <c:pt idx="111446">
                  <c:v>2.05E-02</c:v>
                </c:pt>
                <c:pt idx="111447">
                  <c:v>2.06E-02</c:v>
                </c:pt>
                <c:pt idx="111448">
                  <c:v>2.10E-02</c:v>
                </c:pt>
                <c:pt idx="111449">
                  <c:v>2.07E-02</c:v>
                </c:pt>
                <c:pt idx="111450">
                  <c:v>2.07E-02</c:v>
                </c:pt>
                <c:pt idx="111451">
                  <c:v>2.08E-02</c:v>
                </c:pt>
                <c:pt idx="111452">
                  <c:v>2.03E-02</c:v>
                </c:pt>
                <c:pt idx="111453">
                  <c:v>2.02E-02</c:v>
                </c:pt>
                <c:pt idx="111454">
                  <c:v>2.07E-02</c:v>
                </c:pt>
                <c:pt idx="111455">
                  <c:v>2.08E-02</c:v>
                </c:pt>
                <c:pt idx="111456">
                  <c:v>2.10E-02</c:v>
                </c:pt>
                <c:pt idx="111457">
                  <c:v>2.10E-02</c:v>
                </c:pt>
                <c:pt idx="111458">
                  <c:v>2.08E-02</c:v>
                </c:pt>
                <c:pt idx="111459">
                  <c:v>2.08E-02</c:v>
                </c:pt>
                <c:pt idx="111460">
                  <c:v>2.06E-02</c:v>
                </c:pt>
                <c:pt idx="111461">
                  <c:v>2.09E-02</c:v>
                </c:pt>
                <c:pt idx="111462">
                  <c:v>2.10E-02</c:v>
                </c:pt>
                <c:pt idx="111463">
                  <c:v>2.07E-02</c:v>
                </c:pt>
                <c:pt idx="111464">
                  <c:v>2.05E-02</c:v>
                </c:pt>
                <c:pt idx="111465">
                  <c:v>2.07E-02</c:v>
                </c:pt>
                <c:pt idx="111466">
                  <c:v>2.09E-02</c:v>
                </c:pt>
                <c:pt idx="111467">
                  <c:v>2.09E-02</c:v>
                </c:pt>
                <c:pt idx="111468">
                  <c:v>2.08E-02</c:v>
                </c:pt>
                <c:pt idx="111469">
                  <c:v>2.06E-02</c:v>
                </c:pt>
                <c:pt idx="111470">
                  <c:v>2.09E-02</c:v>
                </c:pt>
                <c:pt idx="111471">
                  <c:v>2.08E-02</c:v>
                </c:pt>
                <c:pt idx="111472">
                  <c:v>2.08E-02</c:v>
                </c:pt>
                <c:pt idx="111473">
                  <c:v>2.11E-02</c:v>
                </c:pt>
                <c:pt idx="111474">
                  <c:v>2.11E-02</c:v>
                </c:pt>
                <c:pt idx="111475">
                  <c:v>2.07E-02</c:v>
                </c:pt>
                <c:pt idx="111476">
                  <c:v>2.07E-02</c:v>
                </c:pt>
                <c:pt idx="111477">
                  <c:v>2.10E-02</c:v>
                </c:pt>
                <c:pt idx="111478">
                  <c:v>2.06E-02</c:v>
                </c:pt>
                <c:pt idx="111479">
                  <c:v>2.07E-02</c:v>
                </c:pt>
                <c:pt idx="111480">
                  <c:v>2.07E-02</c:v>
                </c:pt>
                <c:pt idx="111481">
                  <c:v>2.09E-02</c:v>
                </c:pt>
                <c:pt idx="111482">
                  <c:v>2.10E-02</c:v>
                </c:pt>
                <c:pt idx="111483">
                  <c:v>2.10E-02</c:v>
                </c:pt>
                <c:pt idx="111484">
                  <c:v>2.13E-02</c:v>
                </c:pt>
                <c:pt idx="111485">
                  <c:v>2.07E-02</c:v>
                </c:pt>
                <c:pt idx="111486">
                  <c:v>2.07E-02</c:v>
                </c:pt>
                <c:pt idx="111487">
                  <c:v>2.08E-02</c:v>
                </c:pt>
                <c:pt idx="111488">
                  <c:v>2.05E-02</c:v>
                </c:pt>
                <c:pt idx="111489">
                  <c:v>2.07E-02</c:v>
                </c:pt>
                <c:pt idx="111490">
                  <c:v>2.09E-02</c:v>
                </c:pt>
                <c:pt idx="111491">
                  <c:v>2.11E-02</c:v>
                </c:pt>
                <c:pt idx="111492">
                  <c:v>2.09E-02</c:v>
                </c:pt>
                <c:pt idx="111493">
                  <c:v>2.10E-02</c:v>
                </c:pt>
                <c:pt idx="111494">
                  <c:v>2.12E-02</c:v>
                </c:pt>
                <c:pt idx="111495">
                  <c:v>2.08E-02</c:v>
                </c:pt>
                <c:pt idx="111496">
                  <c:v>2.08E-02</c:v>
                </c:pt>
                <c:pt idx="111497">
                  <c:v>2.08E-02</c:v>
                </c:pt>
                <c:pt idx="111498">
                  <c:v>2.04E-02</c:v>
                </c:pt>
                <c:pt idx="111499">
                  <c:v>2.07E-02</c:v>
                </c:pt>
                <c:pt idx="111500">
                  <c:v>2.07E-02</c:v>
                </c:pt>
                <c:pt idx="111501">
                  <c:v>2.08E-02</c:v>
                </c:pt>
                <c:pt idx="111502">
                  <c:v>2.10E-02</c:v>
                </c:pt>
                <c:pt idx="111503">
                  <c:v>2.10E-02</c:v>
                </c:pt>
                <c:pt idx="111504">
                  <c:v>2.12E-02</c:v>
                </c:pt>
                <c:pt idx="111505">
                  <c:v>2.09E-02</c:v>
                </c:pt>
                <c:pt idx="111506">
                  <c:v>2.09E-02</c:v>
                </c:pt>
                <c:pt idx="111507">
                  <c:v>2.08E-02</c:v>
                </c:pt>
                <c:pt idx="111508">
                  <c:v>2.09E-02</c:v>
                </c:pt>
                <c:pt idx="111509">
                  <c:v>2.09E-02</c:v>
                </c:pt>
                <c:pt idx="111510">
                  <c:v>2.06E-02</c:v>
                </c:pt>
                <c:pt idx="111511">
                  <c:v>2.11E-02</c:v>
                </c:pt>
                <c:pt idx="111512">
                  <c:v>2.08E-02</c:v>
                </c:pt>
                <c:pt idx="111513">
                  <c:v>2.09E-02</c:v>
                </c:pt>
                <c:pt idx="111514">
                  <c:v>2.12E-02</c:v>
                </c:pt>
                <c:pt idx="111515">
                  <c:v>2.07E-02</c:v>
                </c:pt>
                <c:pt idx="111516">
                  <c:v>2.11E-02</c:v>
                </c:pt>
                <c:pt idx="111517">
                  <c:v>2.10E-02</c:v>
                </c:pt>
                <c:pt idx="111518">
                  <c:v>2.08E-02</c:v>
                </c:pt>
                <c:pt idx="111519">
                  <c:v>2.11E-02</c:v>
                </c:pt>
                <c:pt idx="111520">
                  <c:v>2.08E-02</c:v>
                </c:pt>
                <c:pt idx="111521">
                  <c:v>2.09E-02</c:v>
                </c:pt>
                <c:pt idx="111522">
                  <c:v>2.09E-02</c:v>
                </c:pt>
                <c:pt idx="111523">
                  <c:v>2.08E-02</c:v>
                </c:pt>
                <c:pt idx="111524">
                  <c:v>2.11E-02</c:v>
                </c:pt>
                <c:pt idx="111525">
                  <c:v>2.13E-02</c:v>
                </c:pt>
                <c:pt idx="111526">
                  <c:v>2.10E-02</c:v>
                </c:pt>
                <c:pt idx="111527">
                  <c:v>2.06E-02</c:v>
                </c:pt>
                <c:pt idx="111528">
                  <c:v>2.07E-02</c:v>
                </c:pt>
                <c:pt idx="111529">
                  <c:v>2.11E-02</c:v>
                </c:pt>
                <c:pt idx="111530">
                  <c:v>2.11E-02</c:v>
                </c:pt>
                <c:pt idx="111531">
                  <c:v>2.08E-02</c:v>
                </c:pt>
                <c:pt idx="111532">
                  <c:v>2.10E-02</c:v>
                </c:pt>
                <c:pt idx="111533">
                  <c:v>2.08E-02</c:v>
                </c:pt>
                <c:pt idx="111534">
                  <c:v>2.06E-02</c:v>
                </c:pt>
                <c:pt idx="111535">
                  <c:v>2.08E-02</c:v>
                </c:pt>
                <c:pt idx="111536">
                  <c:v>2.10E-02</c:v>
                </c:pt>
                <c:pt idx="111537">
                  <c:v>2.06E-02</c:v>
                </c:pt>
                <c:pt idx="111538">
                  <c:v>2.06E-02</c:v>
                </c:pt>
                <c:pt idx="111539">
                  <c:v>2.09E-02</c:v>
                </c:pt>
                <c:pt idx="111540">
                  <c:v>2.03E-02</c:v>
                </c:pt>
                <c:pt idx="111541">
                  <c:v>2.07E-02</c:v>
                </c:pt>
                <c:pt idx="111542">
                  <c:v>2.08E-02</c:v>
                </c:pt>
                <c:pt idx="111543">
                  <c:v>2.05E-02</c:v>
                </c:pt>
                <c:pt idx="111544">
                  <c:v>2.07E-02</c:v>
                </c:pt>
                <c:pt idx="111545">
                  <c:v>2.07E-02</c:v>
                </c:pt>
                <c:pt idx="111546">
                  <c:v>2.09E-02</c:v>
                </c:pt>
                <c:pt idx="111547">
                  <c:v>2.06E-02</c:v>
                </c:pt>
                <c:pt idx="111548">
                  <c:v>2.05E-02</c:v>
                </c:pt>
                <c:pt idx="111549">
                  <c:v>2.09E-02</c:v>
                </c:pt>
                <c:pt idx="111550">
                  <c:v>2.09E-02</c:v>
                </c:pt>
                <c:pt idx="111551">
                  <c:v>2.10E-02</c:v>
                </c:pt>
                <c:pt idx="111552">
                  <c:v>2.08E-02</c:v>
                </c:pt>
                <c:pt idx="111553">
                  <c:v>2.11E-02</c:v>
                </c:pt>
                <c:pt idx="111554">
                  <c:v>2.10E-02</c:v>
                </c:pt>
                <c:pt idx="111555">
                  <c:v>2.07E-02</c:v>
                </c:pt>
                <c:pt idx="111556">
                  <c:v>2.06E-02</c:v>
                </c:pt>
                <c:pt idx="111557">
                  <c:v>2.04E-02</c:v>
                </c:pt>
                <c:pt idx="111558">
                  <c:v>2.12E-02</c:v>
                </c:pt>
                <c:pt idx="111559">
                  <c:v>2.07E-02</c:v>
                </c:pt>
                <c:pt idx="111560">
                  <c:v>2.06E-02</c:v>
                </c:pt>
                <c:pt idx="111561">
                  <c:v>2.10E-02</c:v>
                </c:pt>
                <c:pt idx="111562">
                  <c:v>2.10E-02</c:v>
                </c:pt>
                <c:pt idx="111563">
                  <c:v>2.11E-02</c:v>
                </c:pt>
                <c:pt idx="111564">
                  <c:v>2.08E-02</c:v>
                </c:pt>
                <c:pt idx="111565">
                  <c:v>2.09E-02</c:v>
                </c:pt>
                <c:pt idx="111566">
                  <c:v>2.07E-02</c:v>
                </c:pt>
                <c:pt idx="111567">
                  <c:v>2.07E-02</c:v>
                </c:pt>
                <c:pt idx="111568">
                  <c:v>2.07E-02</c:v>
                </c:pt>
                <c:pt idx="111569">
                  <c:v>2.09E-02</c:v>
                </c:pt>
                <c:pt idx="111570">
                  <c:v>2.08E-02</c:v>
                </c:pt>
                <c:pt idx="111571">
                  <c:v>2.03E-02</c:v>
                </c:pt>
                <c:pt idx="111572">
                  <c:v>2.10E-02</c:v>
                </c:pt>
                <c:pt idx="111573">
                  <c:v>2.07E-02</c:v>
                </c:pt>
                <c:pt idx="111574">
                  <c:v>2.08E-02</c:v>
                </c:pt>
                <c:pt idx="111575">
                  <c:v>2.12E-02</c:v>
                </c:pt>
                <c:pt idx="111576">
                  <c:v>2.11E-02</c:v>
                </c:pt>
                <c:pt idx="111577">
                  <c:v>2.05E-02</c:v>
                </c:pt>
                <c:pt idx="111578">
                  <c:v>2.09E-02</c:v>
                </c:pt>
                <c:pt idx="111579">
                  <c:v>2.14E-02</c:v>
                </c:pt>
                <c:pt idx="111580">
                  <c:v>2.06E-02</c:v>
                </c:pt>
                <c:pt idx="111581">
                  <c:v>2.09E-02</c:v>
                </c:pt>
                <c:pt idx="111582">
                  <c:v>2.10E-02</c:v>
                </c:pt>
                <c:pt idx="111583">
                  <c:v>2.07E-02</c:v>
                </c:pt>
                <c:pt idx="111584">
                  <c:v>2.06E-02</c:v>
                </c:pt>
                <c:pt idx="111585">
                  <c:v>2.07E-02</c:v>
                </c:pt>
                <c:pt idx="111586">
                  <c:v>2.10E-02</c:v>
                </c:pt>
                <c:pt idx="111587">
                  <c:v>2.09E-02</c:v>
                </c:pt>
                <c:pt idx="111588">
                  <c:v>2.08E-02</c:v>
                </c:pt>
                <c:pt idx="111589">
                  <c:v>2.06E-02</c:v>
                </c:pt>
                <c:pt idx="111590">
                  <c:v>2.06E-02</c:v>
                </c:pt>
                <c:pt idx="111591">
                  <c:v>2.08E-02</c:v>
                </c:pt>
                <c:pt idx="111592">
                  <c:v>2.08E-02</c:v>
                </c:pt>
                <c:pt idx="111593">
                  <c:v>2.09E-02</c:v>
                </c:pt>
                <c:pt idx="111594">
                  <c:v>2.11E-02</c:v>
                </c:pt>
                <c:pt idx="111595">
                  <c:v>2.11E-02</c:v>
                </c:pt>
                <c:pt idx="111596">
                  <c:v>2.09E-02</c:v>
                </c:pt>
                <c:pt idx="111597">
                  <c:v>2.08E-02</c:v>
                </c:pt>
                <c:pt idx="111598">
                  <c:v>2.10E-02</c:v>
                </c:pt>
                <c:pt idx="111599">
                  <c:v>2.11E-02</c:v>
                </c:pt>
                <c:pt idx="111600">
                  <c:v>2.10E-02</c:v>
                </c:pt>
                <c:pt idx="111601">
                  <c:v>2.09E-02</c:v>
                </c:pt>
                <c:pt idx="111602">
                  <c:v>2.10E-02</c:v>
                </c:pt>
                <c:pt idx="111603">
                  <c:v>2.12E-02</c:v>
                </c:pt>
                <c:pt idx="111604">
                  <c:v>2.10E-02</c:v>
                </c:pt>
                <c:pt idx="111605">
                  <c:v>2.09E-02</c:v>
                </c:pt>
                <c:pt idx="111606">
                  <c:v>2.09E-02</c:v>
                </c:pt>
                <c:pt idx="111607">
                  <c:v>2.12E-02</c:v>
                </c:pt>
                <c:pt idx="111608">
                  <c:v>2.11E-02</c:v>
                </c:pt>
                <c:pt idx="111609">
                  <c:v>2.09E-02</c:v>
                </c:pt>
                <c:pt idx="111610">
                  <c:v>2.11E-02</c:v>
                </c:pt>
                <c:pt idx="111611">
                  <c:v>2.09E-02</c:v>
                </c:pt>
                <c:pt idx="111612">
                  <c:v>2.08E-02</c:v>
                </c:pt>
                <c:pt idx="111613">
                  <c:v>2.04E-02</c:v>
                </c:pt>
                <c:pt idx="111614">
                  <c:v>2.06E-02</c:v>
                </c:pt>
                <c:pt idx="111615">
                  <c:v>2.10E-02</c:v>
                </c:pt>
                <c:pt idx="111616">
                  <c:v>2.04E-02</c:v>
                </c:pt>
                <c:pt idx="111617">
                  <c:v>2.07E-02</c:v>
                </c:pt>
                <c:pt idx="111618">
                  <c:v>2.05E-02</c:v>
                </c:pt>
                <c:pt idx="111619">
                  <c:v>2.08E-02</c:v>
                </c:pt>
                <c:pt idx="111620">
                  <c:v>2.12E-02</c:v>
                </c:pt>
                <c:pt idx="111621">
                  <c:v>2.07E-02</c:v>
                </c:pt>
                <c:pt idx="111622">
                  <c:v>2.06E-02</c:v>
                </c:pt>
                <c:pt idx="111623">
                  <c:v>2.05E-02</c:v>
                </c:pt>
                <c:pt idx="111624">
                  <c:v>2.05E-02</c:v>
                </c:pt>
                <c:pt idx="111625">
                  <c:v>2.07E-02</c:v>
                </c:pt>
                <c:pt idx="111626">
                  <c:v>2.09E-02</c:v>
                </c:pt>
                <c:pt idx="111627">
                  <c:v>2.10E-02</c:v>
                </c:pt>
                <c:pt idx="111628">
                  <c:v>2.09E-02</c:v>
                </c:pt>
                <c:pt idx="111629">
                  <c:v>2.10E-02</c:v>
                </c:pt>
                <c:pt idx="111630">
                  <c:v>2.10E-02</c:v>
                </c:pt>
                <c:pt idx="111631">
                  <c:v>2.09E-02</c:v>
                </c:pt>
                <c:pt idx="111632">
                  <c:v>2.10E-02</c:v>
                </c:pt>
                <c:pt idx="111633">
                  <c:v>2.07E-02</c:v>
                </c:pt>
                <c:pt idx="111634">
                  <c:v>2.07E-02</c:v>
                </c:pt>
                <c:pt idx="111635">
                  <c:v>2.11E-02</c:v>
                </c:pt>
                <c:pt idx="111636">
                  <c:v>2.11E-02</c:v>
                </c:pt>
                <c:pt idx="111637">
                  <c:v>2.11E-02</c:v>
                </c:pt>
                <c:pt idx="111638">
                  <c:v>2.08E-02</c:v>
                </c:pt>
                <c:pt idx="111639">
                  <c:v>2.09E-02</c:v>
                </c:pt>
                <c:pt idx="111640">
                  <c:v>2.07E-02</c:v>
                </c:pt>
                <c:pt idx="111641">
                  <c:v>2.08E-02</c:v>
                </c:pt>
                <c:pt idx="111642">
                  <c:v>2.13E-02</c:v>
                </c:pt>
                <c:pt idx="111643">
                  <c:v>2.08E-02</c:v>
                </c:pt>
                <c:pt idx="111644">
                  <c:v>2.07E-02</c:v>
                </c:pt>
                <c:pt idx="111645">
                  <c:v>2.11E-02</c:v>
                </c:pt>
                <c:pt idx="111646">
                  <c:v>2.07E-02</c:v>
                </c:pt>
                <c:pt idx="111647">
                  <c:v>2.04E-02</c:v>
                </c:pt>
                <c:pt idx="111648">
                  <c:v>2.07E-02</c:v>
                </c:pt>
                <c:pt idx="111649">
                  <c:v>2.11E-02</c:v>
                </c:pt>
                <c:pt idx="111650">
                  <c:v>2.10E-02</c:v>
                </c:pt>
                <c:pt idx="111651">
                  <c:v>2.09E-02</c:v>
                </c:pt>
                <c:pt idx="111652">
                  <c:v>2.08E-02</c:v>
                </c:pt>
                <c:pt idx="111653">
                  <c:v>2.09E-02</c:v>
                </c:pt>
                <c:pt idx="111654">
                  <c:v>2.08E-02</c:v>
                </c:pt>
                <c:pt idx="111655">
                  <c:v>2.08E-02</c:v>
                </c:pt>
                <c:pt idx="111656">
                  <c:v>2.10E-02</c:v>
                </c:pt>
                <c:pt idx="111657">
                  <c:v>2.07E-02</c:v>
                </c:pt>
                <c:pt idx="111658">
                  <c:v>2.08E-02</c:v>
                </c:pt>
                <c:pt idx="111659">
                  <c:v>2.08E-02</c:v>
                </c:pt>
                <c:pt idx="111660">
                  <c:v>2.07E-02</c:v>
                </c:pt>
                <c:pt idx="111661">
                  <c:v>2.10E-02</c:v>
                </c:pt>
                <c:pt idx="111662">
                  <c:v>2.08E-02</c:v>
                </c:pt>
                <c:pt idx="111663">
                  <c:v>2.07E-02</c:v>
                </c:pt>
                <c:pt idx="111664">
                  <c:v>2.08E-02</c:v>
                </c:pt>
                <c:pt idx="111665">
                  <c:v>2.08E-02</c:v>
                </c:pt>
                <c:pt idx="111666">
                  <c:v>2.08E-02</c:v>
                </c:pt>
                <c:pt idx="111667">
                  <c:v>2.11E-02</c:v>
                </c:pt>
                <c:pt idx="111668">
                  <c:v>2.07E-02</c:v>
                </c:pt>
                <c:pt idx="111669">
                  <c:v>2.07E-02</c:v>
                </c:pt>
                <c:pt idx="111670">
                  <c:v>2.09E-02</c:v>
                </c:pt>
                <c:pt idx="111671">
                  <c:v>2.10E-02</c:v>
                </c:pt>
                <c:pt idx="111672">
                  <c:v>2.05E-02</c:v>
                </c:pt>
                <c:pt idx="111673">
                  <c:v>2.03E-02</c:v>
                </c:pt>
                <c:pt idx="111674">
                  <c:v>2.08E-02</c:v>
                </c:pt>
                <c:pt idx="111675">
                  <c:v>2.05E-02</c:v>
                </c:pt>
                <c:pt idx="111676">
                  <c:v>2.08E-02</c:v>
                </c:pt>
                <c:pt idx="111677">
                  <c:v>2.07E-02</c:v>
                </c:pt>
                <c:pt idx="111678">
                  <c:v>2.09E-02</c:v>
                </c:pt>
                <c:pt idx="111679">
                  <c:v>2.09E-02</c:v>
                </c:pt>
                <c:pt idx="111680">
                  <c:v>2.07E-02</c:v>
                </c:pt>
                <c:pt idx="111681">
                  <c:v>2.12E-02</c:v>
                </c:pt>
                <c:pt idx="111682">
                  <c:v>2.11E-02</c:v>
                </c:pt>
                <c:pt idx="111683">
                  <c:v>2.09E-02</c:v>
                </c:pt>
                <c:pt idx="111684">
                  <c:v>2.09E-02</c:v>
                </c:pt>
                <c:pt idx="111685">
                  <c:v>2.09E-02</c:v>
                </c:pt>
                <c:pt idx="111686">
                  <c:v>2.06E-02</c:v>
                </c:pt>
                <c:pt idx="111687">
                  <c:v>2.05E-02</c:v>
                </c:pt>
                <c:pt idx="111688">
                  <c:v>2.06E-02</c:v>
                </c:pt>
                <c:pt idx="111689">
                  <c:v>2.04E-02</c:v>
                </c:pt>
                <c:pt idx="111690">
                  <c:v>2.04E-02</c:v>
                </c:pt>
                <c:pt idx="111691">
                  <c:v>2.11E-02</c:v>
                </c:pt>
                <c:pt idx="111692">
                  <c:v>2.10E-02</c:v>
                </c:pt>
                <c:pt idx="111693">
                  <c:v>2.08E-02</c:v>
                </c:pt>
                <c:pt idx="111694">
                  <c:v>2.09E-02</c:v>
                </c:pt>
                <c:pt idx="111695">
                  <c:v>2.05E-02</c:v>
                </c:pt>
                <c:pt idx="111696">
                  <c:v>2.07E-02</c:v>
                </c:pt>
                <c:pt idx="111697">
                  <c:v>2.09E-02</c:v>
                </c:pt>
                <c:pt idx="111698">
                  <c:v>2.07E-02</c:v>
                </c:pt>
                <c:pt idx="111699">
                  <c:v>2.05E-02</c:v>
                </c:pt>
                <c:pt idx="111700">
                  <c:v>2.07E-02</c:v>
                </c:pt>
                <c:pt idx="111701">
                  <c:v>2.07E-02</c:v>
                </c:pt>
                <c:pt idx="111702">
                  <c:v>2.09E-02</c:v>
                </c:pt>
                <c:pt idx="111703">
                  <c:v>2.10E-02</c:v>
                </c:pt>
                <c:pt idx="111704">
                  <c:v>2.09E-02</c:v>
                </c:pt>
                <c:pt idx="111705">
                  <c:v>2.10E-02</c:v>
                </c:pt>
                <c:pt idx="111706">
                  <c:v>2.06E-02</c:v>
                </c:pt>
                <c:pt idx="111707">
                  <c:v>2.07E-02</c:v>
                </c:pt>
                <c:pt idx="111708">
                  <c:v>2.06E-02</c:v>
                </c:pt>
                <c:pt idx="111709">
                  <c:v>2.06E-02</c:v>
                </c:pt>
                <c:pt idx="111710">
                  <c:v>2.09E-02</c:v>
                </c:pt>
                <c:pt idx="111711">
                  <c:v>2.11E-02</c:v>
                </c:pt>
                <c:pt idx="111712">
                  <c:v>2.08E-02</c:v>
                </c:pt>
                <c:pt idx="111713">
                  <c:v>2.08E-02</c:v>
                </c:pt>
                <c:pt idx="111714">
                  <c:v>2.08E-02</c:v>
                </c:pt>
                <c:pt idx="111715">
                  <c:v>2.06E-02</c:v>
                </c:pt>
                <c:pt idx="111716">
                  <c:v>2.06E-02</c:v>
                </c:pt>
                <c:pt idx="111717">
                  <c:v>2.05E-02</c:v>
                </c:pt>
                <c:pt idx="111718">
                  <c:v>2.10E-02</c:v>
                </c:pt>
                <c:pt idx="111719">
                  <c:v>2.08E-02</c:v>
                </c:pt>
                <c:pt idx="111720">
                  <c:v>2.08E-02</c:v>
                </c:pt>
                <c:pt idx="111721">
                  <c:v>2.07E-02</c:v>
                </c:pt>
                <c:pt idx="111722">
                  <c:v>2.08E-02</c:v>
                </c:pt>
                <c:pt idx="111723">
                  <c:v>2.05E-02</c:v>
                </c:pt>
                <c:pt idx="111724">
                  <c:v>2.04E-02</c:v>
                </c:pt>
                <c:pt idx="111725">
                  <c:v>2.10E-02</c:v>
                </c:pt>
                <c:pt idx="111726">
                  <c:v>2.06E-02</c:v>
                </c:pt>
                <c:pt idx="111727">
                  <c:v>2.08E-02</c:v>
                </c:pt>
                <c:pt idx="111728">
                  <c:v>2.12E-02</c:v>
                </c:pt>
                <c:pt idx="111729">
                  <c:v>2.13E-02</c:v>
                </c:pt>
                <c:pt idx="111730">
                  <c:v>2.11E-02</c:v>
                </c:pt>
                <c:pt idx="111731">
                  <c:v>2.11E-02</c:v>
                </c:pt>
                <c:pt idx="111732">
                  <c:v>2.09E-02</c:v>
                </c:pt>
                <c:pt idx="111733">
                  <c:v>2.06E-02</c:v>
                </c:pt>
                <c:pt idx="111734">
                  <c:v>2.09E-02</c:v>
                </c:pt>
                <c:pt idx="111735">
                  <c:v>2.06E-02</c:v>
                </c:pt>
                <c:pt idx="111736">
                  <c:v>2.07E-02</c:v>
                </c:pt>
                <c:pt idx="111737">
                  <c:v>2.08E-02</c:v>
                </c:pt>
                <c:pt idx="111738">
                  <c:v>2.09E-02</c:v>
                </c:pt>
                <c:pt idx="111739">
                  <c:v>2.13E-02</c:v>
                </c:pt>
                <c:pt idx="111740">
                  <c:v>2.07E-02</c:v>
                </c:pt>
                <c:pt idx="111741">
                  <c:v>2.08E-02</c:v>
                </c:pt>
                <c:pt idx="111742">
                  <c:v>2.08E-02</c:v>
                </c:pt>
                <c:pt idx="111743">
                  <c:v>2.05E-02</c:v>
                </c:pt>
                <c:pt idx="111744">
                  <c:v>2.07E-02</c:v>
                </c:pt>
                <c:pt idx="111745">
                  <c:v>2.06E-02</c:v>
                </c:pt>
                <c:pt idx="111746">
                  <c:v>2.06E-02</c:v>
                </c:pt>
                <c:pt idx="111747">
                  <c:v>2.06E-02</c:v>
                </c:pt>
                <c:pt idx="111748">
                  <c:v>2.06E-02</c:v>
                </c:pt>
                <c:pt idx="111749">
                  <c:v>2.02E-02</c:v>
                </c:pt>
                <c:pt idx="111750">
                  <c:v>2.05E-02</c:v>
                </c:pt>
                <c:pt idx="111751">
                  <c:v>2.12E-02</c:v>
                </c:pt>
                <c:pt idx="111752">
                  <c:v>2.09E-02</c:v>
                </c:pt>
                <c:pt idx="111753">
                  <c:v>2.07E-02</c:v>
                </c:pt>
                <c:pt idx="111754">
                  <c:v>2.07E-02</c:v>
                </c:pt>
                <c:pt idx="111755">
                  <c:v>2.10E-02</c:v>
                </c:pt>
                <c:pt idx="111756">
                  <c:v>2.10E-02</c:v>
                </c:pt>
                <c:pt idx="111757">
                  <c:v>2.06E-02</c:v>
                </c:pt>
                <c:pt idx="111758">
                  <c:v>2.07E-02</c:v>
                </c:pt>
                <c:pt idx="111759">
                  <c:v>2.08E-02</c:v>
                </c:pt>
                <c:pt idx="111760">
                  <c:v>2.07E-02</c:v>
                </c:pt>
                <c:pt idx="111761">
                  <c:v>2.07E-02</c:v>
                </c:pt>
                <c:pt idx="111762">
                  <c:v>2.05E-02</c:v>
                </c:pt>
                <c:pt idx="111763">
                  <c:v>2.07E-02</c:v>
                </c:pt>
                <c:pt idx="111764">
                  <c:v>2.11E-02</c:v>
                </c:pt>
                <c:pt idx="111765">
                  <c:v>2.09E-02</c:v>
                </c:pt>
                <c:pt idx="111766">
                  <c:v>2.07E-02</c:v>
                </c:pt>
                <c:pt idx="111767">
                  <c:v>2.09E-02</c:v>
                </c:pt>
                <c:pt idx="111768">
                  <c:v>2.07E-02</c:v>
                </c:pt>
                <c:pt idx="111769">
                  <c:v>2.08E-02</c:v>
                </c:pt>
                <c:pt idx="111770">
                  <c:v>2.09E-02</c:v>
                </c:pt>
                <c:pt idx="111771">
                  <c:v>2.12E-02</c:v>
                </c:pt>
                <c:pt idx="111772">
                  <c:v>2.12E-02</c:v>
                </c:pt>
                <c:pt idx="111773">
                  <c:v>2.07E-02</c:v>
                </c:pt>
                <c:pt idx="111774">
                  <c:v>2.05E-02</c:v>
                </c:pt>
                <c:pt idx="111775">
                  <c:v>2.07E-02</c:v>
                </c:pt>
                <c:pt idx="111776">
                  <c:v>2.09E-02</c:v>
                </c:pt>
                <c:pt idx="111777">
                  <c:v>2.05E-02</c:v>
                </c:pt>
                <c:pt idx="111778">
                  <c:v>2.05E-02</c:v>
                </c:pt>
                <c:pt idx="111779">
                  <c:v>2.09E-02</c:v>
                </c:pt>
                <c:pt idx="111780">
                  <c:v>2.08E-02</c:v>
                </c:pt>
                <c:pt idx="111781">
                  <c:v>2.06E-02</c:v>
                </c:pt>
                <c:pt idx="111782">
                  <c:v>2.05E-02</c:v>
                </c:pt>
                <c:pt idx="111783">
                  <c:v>2.05E-02</c:v>
                </c:pt>
                <c:pt idx="111784">
                  <c:v>2.10E-02</c:v>
                </c:pt>
                <c:pt idx="111785">
                  <c:v>2.10E-02</c:v>
                </c:pt>
                <c:pt idx="111786">
                  <c:v>2.06E-02</c:v>
                </c:pt>
                <c:pt idx="111787">
                  <c:v>2.09E-02</c:v>
                </c:pt>
                <c:pt idx="111788">
                  <c:v>2.10E-02</c:v>
                </c:pt>
                <c:pt idx="111789">
                  <c:v>2.07E-02</c:v>
                </c:pt>
                <c:pt idx="111790">
                  <c:v>2.06E-02</c:v>
                </c:pt>
                <c:pt idx="111791">
                  <c:v>2.09E-02</c:v>
                </c:pt>
                <c:pt idx="111792">
                  <c:v>2.10E-02</c:v>
                </c:pt>
                <c:pt idx="111793">
                  <c:v>2.06E-02</c:v>
                </c:pt>
                <c:pt idx="111794">
                  <c:v>2.09E-02</c:v>
                </c:pt>
                <c:pt idx="111795">
                  <c:v>2.09E-02</c:v>
                </c:pt>
                <c:pt idx="111796">
                  <c:v>2.04E-02</c:v>
                </c:pt>
                <c:pt idx="111797">
                  <c:v>2.06E-02</c:v>
                </c:pt>
                <c:pt idx="111798">
                  <c:v>2.08E-02</c:v>
                </c:pt>
                <c:pt idx="111799">
                  <c:v>2.08E-02</c:v>
                </c:pt>
                <c:pt idx="111800">
                  <c:v>2.06E-02</c:v>
                </c:pt>
                <c:pt idx="111801">
                  <c:v>2.05E-02</c:v>
                </c:pt>
                <c:pt idx="111802">
                  <c:v>2.07E-02</c:v>
                </c:pt>
                <c:pt idx="111803">
                  <c:v>2.08E-02</c:v>
                </c:pt>
                <c:pt idx="111804">
                  <c:v>2.10E-02</c:v>
                </c:pt>
                <c:pt idx="111805">
                  <c:v>2.10E-02</c:v>
                </c:pt>
                <c:pt idx="111806">
                  <c:v>2.07E-02</c:v>
                </c:pt>
                <c:pt idx="111807">
                  <c:v>2.06E-02</c:v>
                </c:pt>
                <c:pt idx="111808">
                  <c:v>2.07E-02</c:v>
                </c:pt>
                <c:pt idx="111809">
                  <c:v>2.06E-02</c:v>
                </c:pt>
                <c:pt idx="111810">
                  <c:v>2.09E-02</c:v>
                </c:pt>
                <c:pt idx="111811">
                  <c:v>2.08E-02</c:v>
                </c:pt>
                <c:pt idx="111812">
                  <c:v>2.04E-02</c:v>
                </c:pt>
                <c:pt idx="111813">
                  <c:v>2.07E-02</c:v>
                </c:pt>
                <c:pt idx="111814">
                  <c:v>2.07E-02</c:v>
                </c:pt>
                <c:pt idx="111815">
                  <c:v>2.09E-02</c:v>
                </c:pt>
                <c:pt idx="111816">
                  <c:v>2.09E-02</c:v>
                </c:pt>
                <c:pt idx="111817">
                  <c:v>2.07E-02</c:v>
                </c:pt>
                <c:pt idx="111818">
                  <c:v>2.07E-02</c:v>
                </c:pt>
                <c:pt idx="111819">
                  <c:v>2.08E-02</c:v>
                </c:pt>
                <c:pt idx="111820">
                  <c:v>2.08E-02</c:v>
                </c:pt>
                <c:pt idx="111821">
                  <c:v>2.05E-02</c:v>
                </c:pt>
                <c:pt idx="111822">
                  <c:v>2.07E-02</c:v>
                </c:pt>
                <c:pt idx="111823">
                  <c:v>2.11E-02</c:v>
                </c:pt>
                <c:pt idx="111824">
                  <c:v>2.07E-02</c:v>
                </c:pt>
                <c:pt idx="111825">
                  <c:v>2.03E-02</c:v>
                </c:pt>
                <c:pt idx="111826">
                  <c:v>2.06E-02</c:v>
                </c:pt>
                <c:pt idx="111827">
                  <c:v>2.07E-02</c:v>
                </c:pt>
                <c:pt idx="111828">
                  <c:v>2.06E-02</c:v>
                </c:pt>
                <c:pt idx="111829">
                  <c:v>2.08E-02</c:v>
                </c:pt>
                <c:pt idx="111830">
                  <c:v>2.09E-02</c:v>
                </c:pt>
                <c:pt idx="111831">
                  <c:v>2.07E-02</c:v>
                </c:pt>
                <c:pt idx="111832">
                  <c:v>2.05E-02</c:v>
                </c:pt>
                <c:pt idx="111833">
                  <c:v>2.05E-02</c:v>
                </c:pt>
                <c:pt idx="111834">
                  <c:v>2.09E-02</c:v>
                </c:pt>
                <c:pt idx="111835">
                  <c:v>2.07E-02</c:v>
                </c:pt>
                <c:pt idx="111836">
                  <c:v>2.07E-02</c:v>
                </c:pt>
                <c:pt idx="111837">
                  <c:v>2.08E-02</c:v>
                </c:pt>
                <c:pt idx="111838">
                  <c:v>2.06E-02</c:v>
                </c:pt>
                <c:pt idx="111839">
                  <c:v>2.09E-02</c:v>
                </c:pt>
                <c:pt idx="111840">
                  <c:v>2.10E-02</c:v>
                </c:pt>
                <c:pt idx="111841">
                  <c:v>2.09E-02</c:v>
                </c:pt>
                <c:pt idx="111842">
                  <c:v>2.08E-02</c:v>
                </c:pt>
                <c:pt idx="111843">
                  <c:v>2.06E-02</c:v>
                </c:pt>
                <c:pt idx="111844">
                  <c:v>2.09E-02</c:v>
                </c:pt>
                <c:pt idx="111845">
                  <c:v>2.08E-02</c:v>
                </c:pt>
                <c:pt idx="111846">
                  <c:v>2.05E-02</c:v>
                </c:pt>
                <c:pt idx="111847">
                  <c:v>2.08E-02</c:v>
                </c:pt>
                <c:pt idx="111848">
                  <c:v>2.07E-02</c:v>
                </c:pt>
                <c:pt idx="111849">
                  <c:v>2.07E-02</c:v>
                </c:pt>
                <c:pt idx="111850">
                  <c:v>2.10E-02</c:v>
                </c:pt>
                <c:pt idx="111851">
                  <c:v>2.06E-02</c:v>
                </c:pt>
                <c:pt idx="111852">
                  <c:v>2.08E-02</c:v>
                </c:pt>
                <c:pt idx="111853">
                  <c:v>2.06E-02</c:v>
                </c:pt>
                <c:pt idx="111854">
                  <c:v>2.04E-02</c:v>
                </c:pt>
                <c:pt idx="111855">
                  <c:v>2.09E-02</c:v>
                </c:pt>
                <c:pt idx="111856">
                  <c:v>2.06E-02</c:v>
                </c:pt>
                <c:pt idx="111857">
                  <c:v>2.07E-02</c:v>
                </c:pt>
                <c:pt idx="111858">
                  <c:v>2.08E-02</c:v>
                </c:pt>
                <c:pt idx="111859">
                  <c:v>2.05E-02</c:v>
                </c:pt>
                <c:pt idx="111860">
                  <c:v>2.05E-02</c:v>
                </c:pt>
                <c:pt idx="111861">
                  <c:v>2.05E-02</c:v>
                </c:pt>
                <c:pt idx="111862">
                  <c:v>2.05E-02</c:v>
                </c:pt>
                <c:pt idx="111863">
                  <c:v>2.06E-02</c:v>
                </c:pt>
                <c:pt idx="111864">
                  <c:v>2.07E-02</c:v>
                </c:pt>
                <c:pt idx="111865">
                  <c:v>2.08E-02</c:v>
                </c:pt>
                <c:pt idx="111866">
                  <c:v>2.07E-02</c:v>
                </c:pt>
                <c:pt idx="111867">
                  <c:v>2.07E-02</c:v>
                </c:pt>
                <c:pt idx="111868">
                  <c:v>2.10E-02</c:v>
                </c:pt>
                <c:pt idx="111869">
                  <c:v>2.05E-02</c:v>
                </c:pt>
                <c:pt idx="111870">
                  <c:v>2.07E-02</c:v>
                </c:pt>
                <c:pt idx="111871">
                  <c:v>2.09E-02</c:v>
                </c:pt>
                <c:pt idx="111872">
                  <c:v>2.06E-02</c:v>
                </c:pt>
                <c:pt idx="111873">
                  <c:v>2.09E-02</c:v>
                </c:pt>
                <c:pt idx="111874">
                  <c:v>2.06E-02</c:v>
                </c:pt>
                <c:pt idx="111875">
                  <c:v>2.07E-02</c:v>
                </c:pt>
                <c:pt idx="111876">
                  <c:v>2.07E-02</c:v>
                </c:pt>
                <c:pt idx="111877">
                  <c:v>2.07E-02</c:v>
                </c:pt>
                <c:pt idx="111878">
                  <c:v>2.05E-02</c:v>
                </c:pt>
                <c:pt idx="111879">
                  <c:v>2.04E-02</c:v>
                </c:pt>
                <c:pt idx="111880">
                  <c:v>2.06E-02</c:v>
                </c:pt>
                <c:pt idx="111881">
                  <c:v>2.08E-02</c:v>
                </c:pt>
                <c:pt idx="111882">
                  <c:v>2.07E-02</c:v>
                </c:pt>
                <c:pt idx="111883">
                  <c:v>2.08E-02</c:v>
                </c:pt>
                <c:pt idx="111884">
                  <c:v>2.10E-02</c:v>
                </c:pt>
                <c:pt idx="111885">
                  <c:v>2.06E-02</c:v>
                </c:pt>
                <c:pt idx="111886">
                  <c:v>2.06E-02</c:v>
                </c:pt>
                <c:pt idx="111887">
                  <c:v>2.05E-02</c:v>
                </c:pt>
                <c:pt idx="111888">
                  <c:v>2.07E-02</c:v>
                </c:pt>
                <c:pt idx="111889">
                  <c:v>2.11E-02</c:v>
                </c:pt>
                <c:pt idx="111890">
                  <c:v>2.05E-02</c:v>
                </c:pt>
                <c:pt idx="111891">
                  <c:v>2.04E-02</c:v>
                </c:pt>
                <c:pt idx="111892">
                  <c:v>2.07E-02</c:v>
                </c:pt>
                <c:pt idx="111893">
                  <c:v>2.06E-02</c:v>
                </c:pt>
                <c:pt idx="111894">
                  <c:v>2.07E-02</c:v>
                </c:pt>
                <c:pt idx="111895">
                  <c:v>2.12E-02</c:v>
                </c:pt>
                <c:pt idx="111896">
                  <c:v>2.07E-02</c:v>
                </c:pt>
                <c:pt idx="111897">
                  <c:v>2.07E-02</c:v>
                </c:pt>
                <c:pt idx="111898">
                  <c:v>2.10E-02</c:v>
                </c:pt>
                <c:pt idx="111899">
                  <c:v>2.05E-02</c:v>
                </c:pt>
                <c:pt idx="111900">
                  <c:v>2.07E-02</c:v>
                </c:pt>
                <c:pt idx="111901">
                  <c:v>2.06E-02</c:v>
                </c:pt>
                <c:pt idx="111902">
                  <c:v>2.05E-02</c:v>
                </c:pt>
                <c:pt idx="111903">
                  <c:v>2.05E-02</c:v>
                </c:pt>
                <c:pt idx="111904">
                  <c:v>2.07E-02</c:v>
                </c:pt>
                <c:pt idx="111905">
                  <c:v>2.09E-02</c:v>
                </c:pt>
                <c:pt idx="111906">
                  <c:v>2.06E-02</c:v>
                </c:pt>
                <c:pt idx="111907">
                  <c:v>2.05E-02</c:v>
                </c:pt>
                <c:pt idx="111908">
                  <c:v>2.10E-02</c:v>
                </c:pt>
                <c:pt idx="111909">
                  <c:v>2.09E-02</c:v>
                </c:pt>
                <c:pt idx="111910">
                  <c:v>2.03E-02</c:v>
                </c:pt>
                <c:pt idx="111911">
                  <c:v>2.10E-02</c:v>
                </c:pt>
                <c:pt idx="111912">
                  <c:v>2.10E-02</c:v>
                </c:pt>
                <c:pt idx="111913">
                  <c:v>2.05E-02</c:v>
                </c:pt>
                <c:pt idx="111914">
                  <c:v>2.09E-02</c:v>
                </c:pt>
                <c:pt idx="111915">
                  <c:v>2.06E-02</c:v>
                </c:pt>
                <c:pt idx="111916">
                  <c:v>2.10E-02</c:v>
                </c:pt>
                <c:pt idx="111917">
                  <c:v>2.07E-02</c:v>
                </c:pt>
                <c:pt idx="111918">
                  <c:v>2.04E-02</c:v>
                </c:pt>
                <c:pt idx="111919">
                  <c:v>2.09E-02</c:v>
                </c:pt>
                <c:pt idx="111920">
                  <c:v>2.06E-02</c:v>
                </c:pt>
                <c:pt idx="111921">
                  <c:v>2.06E-02</c:v>
                </c:pt>
                <c:pt idx="111922">
                  <c:v>2.08E-02</c:v>
                </c:pt>
                <c:pt idx="111923">
                  <c:v>2.06E-02</c:v>
                </c:pt>
                <c:pt idx="111924">
                  <c:v>2.03E-02</c:v>
                </c:pt>
                <c:pt idx="111925">
                  <c:v>2.07E-02</c:v>
                </c:pt>
                <c:pt idx="111926">
                  <c:v>2.06E-02</c:v>
                </c:pt>
                <c:pt idx="111927">
                  <c:v>2.09E-02</c:v>
                </c:pt>
                <c:pt idx="111928">
                  <c:v>2.09E-02</c:v>
                </c:pt>
                <c:pt idx="111929">
                  <c:v>2.03E-02</c:v>
                </c:pt>
                <c:pt idx="111930">
                  <c:v>2.07E-02</c:v>
                </c:pt>
                <c:pt idx="111931">
                  <c:v>2.05E-02</c:v>
                </c:pt>
                <c:pt idx="111932">
                  <c:v>2.06E-02</c:v>
                </c:pt>
                <c:pt idx="111933">
                  <c:v>2.08E-02</c:v>
                </c:pt>
                <c:pt idx="111934">
                  <c:v>2.06E-02</c:v>
                </c:pt>
                <c:pt idx="111935">
                  <c:v>2.09E-02</c:v>
                </c:pt>
                <c:pt idx="111936">
                  <c:v>2.07E-02</c:v>
                </c:pt>
                <c:pt idx="111937">
                  <c:v>2.06E-02</c:v>
                </c:pt>
                <c:pt idx="111938">
                  <c:v>2.04E-02</c:v>
                </c:pt>
                <c:pt idx="111939">
                  <c:v>2.04E-02</c:v>
                </c:pt>
                <c:pt idx="111940">
                  <c:v>2.09E-02</c:v>
                </c:pt>
                <c:pt idx="111941">
                  <c:v>2.08E-02</c:v>
                </c:pt>
                <c:pt idx="111942">
                  <c:v>2.08E-02</c:v>
                </c:pt>
                <c:pt idx="111943">
                  <c:v>2.06E-02</c:v>
                </c:pt>
                <c:pt idx="111944">
                  <c:v>2.06E-02</c:v>
                </c:pt>
                <c:pt idx="111945">
                  <c:v>2.05E-02</c:v>
                </c:pt>
                <c:pt idx="111946">
                  <c:v>2.05E-02</c:v>
                </c:pt>
                <c:pt idx="111947">
                  <c:v>2.08E-02</c:v>
                </c:pt>
                <c:pt idx="111948">
                  <c:v>2.09E-02</c:v>
                </c:pt>
                <c:pt idx="111949">
                  <c:v>2.09E-02</c:v>
                </c:pt>
                <c:pt idx="111950">
                  <c:v>2.06E-02</c:v>
                </c:pt>
                <c:pt idx="111951">
                  <c:v>2.02E-02</c:v>
                </c:pt>
                <c:pt idx="111952">
                  <c:v>2.05E-02</c:v>
                </c:pt>
                <c:pt idx="111953">
                  <c:v>2.04E-02</c:v>
                </c:pt>
                <c:pt idx="111954">
                  <c:v>2.04E-02</c:v>
                </c:pt>
                <c:pt idx="111955">
                  <c:v>2.09E-02</c:v>
                </c:pt>
                <c:pt idx="111956">
                  <c:v>2.07E-02</c:v>
                </c:pt>
                <c:pt idx="111957">
                  <c:v>2.04E-02</c:v>
                </c:pt>
                <c:pt idx="111958">
                  <c:v>2.10E-02</c:v>
                </c:pt>
                <c:pt idx="111959">
                  <c:v>2.08E-02</c:v>
                </c:pt>
                <c:pt idx="111960">
                  <c:v>2.05E-02</c:v>
                </c:pt>
                <c:pt idx="111961">
                  <c:v>2.06E-02</c:v>
                </c:pt>
                <c:pt idx="111962">
                  <c:v>2.05E-02</c:v>
                </c:pt>
                <c:pt idx="111963">
                  <c:v>2.07E-02</c:v>
                </c:pt>
                <c:pt idx="111964">
                  <c:v>2.05E-02</c:v>
                </c:pt>
                <c:pt idx="111965">
                  <c:v>2.03E-02</c:v>
                </c:pt>
                <c:pt idx="111966">
                  <c:v>2.08E-02</c:v>
                </c:pt>
                <c:pt idx="111967">
                  <c:v>2.08E-02</c:v>
                </c:pt>
                <c:pt idx="111968">
                  <c:v>2.02E-02</c:v>
                </c:pt>
                <c:pt idx="111969">
                  <c:v>2.04E-02</c:v>
                </c:pt>
                <c:pt idx="111970">
                  <c:v>2.06E-02</c:v>
                </c:pt>
                <c:pt idx="111971">
                  <c:v>2.05E-02</c:v>
                </c:pt>
                <c:pt idx="111972">
                  <c:v>2.06E-02</c:v>
                </c:pt>
                <c:pt idx="111973">
                  <c:v>2.06E-02</c:v>
                </c:pt>
                <c:pt idx="111974">
                  <c:v>2.06E-02</c:v>
                </c:pt>
                <c:pt idx="111975">
                  <c:v>2.07E-02</c:v>
                </c:pt>
                <c:pt idx="111976">
                  <c:v>2.02E-02</c:v>
                </c:pt>
                <c:pt idx="111977">
                  <c:v>2.03E-02</c:v>
                </c:pt>
                <c:pt idx="111978">
                  <c:v>2.08E-02</c:v>
                </c:pt>
                <c:pt idx="111979">
                  <c:v>2.06E-02</c:v>
                </c:pt>
                <c:pt idx="111980">
                  <c:v>2.09E-02</c:v>
                </c:pt>
                <c:pt idx="111981">
                  <c:v>2.08E-02</c:v>
                </c:pt>
                <c:pt idx="111982">
                  <c:v>2.05E-02</c:v>
                </c:pt>
                <c:pt idx="111983">
                  <c:v>2.04E-02</c:v>
                </c:pt>
                <c:pt idx="111984">
                  <c:v>2.04E-02</c:v>
                </c:pt>
                <c:pt idx="111985">
                  <c:v>2.08E-02</c:v>
                </c:pt>
                <c:pt idx="111986">
                  <c:v>2.05E-02</c:v>
                </c:pt>
                <c:pt idx="111987">
                  <c:v>2.05E-02</c:v>
                </c:pt>
                <c:pt idx="111988">
                  <c:v>2.05E-02</c:v>
                </c:pt>
                <c:pt idx="111989">
                  <c:v>2.09E-02</c:v>
                </c:pt>
                <c:pt idx="111990">
                  <c:v>2.10E-02</c:v>
                </c:pt>
                <c:pt idx="111991">
                  <c:v>2.05E-02</c:v>
                </c:pt>
                <c:pt idx="111992">
                  <c:v>2.09E-02</c:v>
                </c:pt>
                <c:pt idx="111993">
                  <c:v>2.06E-02</c:v>
                </c:pt>
                <c:pt idx="111994">
                  <c:v>2.04E-02</c:v>
                </c:pt>
                <c:pt idx="111995">
                  <c:v>2.11E-02</c:v>
                </c:pt>
                <c:pt idx="111996">
                  <c:v>2.07E-02</c:v>
                </c:pt>
                <c:pt idx="111997">
                  <c:v>2.03E-02</c:v>
                </c:pt>
                <c:pt idx="111998">
                  <c:v>2.08E-02</c:v>
                </c:pt>
                <c:pt idx="111999">
                  <c:v>2.06E-02</c:v>
                </c:pt>
                <c:pt idx="112000">
                  <c:v>2.02E-02</c:v>
                </c:pt>
                <c:pt idx="112001">
                  <c:v>2.07E-02</c:v>
                </c:pt>
                <c:pt idx="112002">
                  <c:v>2.09E-02</c:v>
                </c:pt>
                <c:pt idx="112003">
                  <c:v>2.07E-02</c:v>
                </c:pt>
                <c:pt idx="112004">
                  <c:v>2.06E-02</c:v>
                </c:pt>
                <c:pt idx="112005">
                  <c:v>2.08E-02</c:v>
                </c:pt>
                <c:pt idx="112006">
                  <c:v>2.06E-02</c:v>
                </c:pt>
                <c:pt idx="112007">
                  <c:v>2.07E-02</c:v>
                </c:pt>
                <c:pt idx="112008">
                  <c:v>2.08E-02</c:v>
                </c:pt>
                <c:pt idx="112009">
                  <c:v>2.07E-02</c:v>
                </c:pt>
                <c:pt idx="112010">
                  <c:v>2.07E-02</c:v>
                </c:pt>
                <c:pt idx="112011">
                  <c:v>2.03E-02</c:v>
                </c:pt>
                <c:pt idx="112012">
                  <c:v>2.08E-02</c:v>
                </c:pt>
                <c:pt idx="112013">
                  <c:v>2.11E-02</c:v>
                </c:pt>
                <c:pt idx="112014">
                  <c:v>2.07E-02</c:v>
                </c:pt>
                <c:pt idx="112015">
                  <c:v>2.04E-02</c:v>
                </c:pt>
                <c:pt idx="112016">
                  <c:v>2.05E-02</c:v>
                </c:pt>
                <c:pt idx="112017">
                  <c:v>2.10E-02</c:v>
                </c:pt>
                <c:pt idx="112018">
                  <c:v>2.06E-02</c:v>
                </c:pt>
                <c:pt idx="112019">
                  <c:v>2.01E-02</c:v>
                </c:pt>
                <c:pt idx="112020">
                  <c:v>2.04E-02</c:v>
                </c:pt>
                <c:pt idx="112021">
                  <c:v>2.05E-02</c:v>
                </c:pt>
                <c:pt idx="112022">
                  <c:v>2.07E-02</c:v>
                </c:pt>
                <c:pt idx="112023">
                  <c:v>2.07E-02</c:v>
                </c:pt>
                <c:pt idx="112024">
                  <c:v>2.07E-02</c:v>
                </c:pt>
                <c:pt idx="112025">
                  <c:v>2.04E-02</c:v>
                </c:pt>
                <c:pt idx="112026">
                  <c:v>2.05E-02</c:v>
                </c:pt>
                <c:pt idx="112027">
                  <c:v>2.08E-02</c:v>
                </c:pt>
                <c:pt idx="112028">
                  <c:v>2.07E-02</c:v>
                </c:pt>
                <c:pt idx="112029">
                  <c:v>2.08E-02</c:v>
                </c:pt>
                <c:pt idx="112030">
                  <c:v>2.07E-02</c:v>
                </c:pt>
                <c:pt idx="112031">
                  <c:v>2.03E-02</c:v>
                </c:pt>
                <c:pt idx="112032">
                  <c:v>2.05E-02</c:v>
                </c:pt>
                <c:pt idx="112033">
                  <c:v>2.07E-02</c:v>
                </c:pt>
                <c:pt idx="112034">
                  <c:v>2.08E-02</c:v>
                </c:pt>
                <c:pt idx="112035">
                  <c:v>2.07E-02</c:v>
                </c:pt>
                <c:pt idx="112036">
                  <c:v>2.06E-02</c:v>
                </c:pt>
                <c:pt idx="112037">
                  <c:v>2.07E-02</c:v>
                </c:pt>
                <c:pt idx="112038">
                  <c:v>2.07E-02</c:v>
                </c:pt>
                <c:pt idx="112039">
                  <c:v>2.08E-02</c:v>
                </c:pt>
                <c:pt idx="112040">
                  <c:v>2.07E-02</c:v>
                </c:pt>
                <c:pt idx="112041">
                  <c:v>2.06E-02</c:v>
                </c:pt>
                <c:pt idx="112042">
                  <c:v>2.05E-02</c:v>
                </c:pt>
                <c:pt idx="112043">
                  <c:v>2.05E-02</c:v>
                </c:pt>
                <c:pt idx="112044">
                  <c:v>2.06E-02</c:v>
                </c:pt>
                <c:pt idx="112045">
                  <c:v>2.03E-02</c:v>
                </c:pt>
                <c:pt idx="112046">
                  <c:v>2.04E-02</c:v>
                </c:pt>
                <c:pt idx="112047">
                  <c:v>2.09E-02</c:v>
                </c:pt>
                <c:pt idx="112048">
                  <c:v>2.09E-02</c:v>
                </c:pt>
                <c:pt idx="112049">
                  <c:v>2.07E-02</c:v>
                </c:pt>
                <c:pt idx="112050">
                  <c:v>2.06E-02</c:v>
                </c:pt>
                <c:pt idx="112051">
                  <c:v>2.08E-02</c:v>
                </c:pt>
                <c:pt idx="112052">
                  <c:v>2.08E-02</c:v>
                </c:pt>
                <c:pt idx="112053">
                  <c:v>2.06E-02</c:v>
                </c:pt>
                <c:pt idx="112054">
                  <c:v>2.05E-02</c:v>
                </c:pt>
                <c:pt idx="112055">
                  <c:v>2.04E-02</c:v>
                </c:pt>
                <c:pt idx="112056">
                  <c:v>2.09E-02</c:v>
                </c:pt>
                <c:pt idx="112057">
                  <c:v>2.08E-02</c:v>
                </c:pt>
                <c:pt idx="112058">
                  <c:v>2.07E-02</c:v>
                </c:pt>
                <c:pt idx="112059">
                  <c:v>2.08E-02</c:v>
                </c:pt>
                <c:pt idx="112060">
                  <c:v>2.07E-02</c:v>
                </c:pt>
                <c:pt idx="112061">
                  <c:v>2.07E-02</c:v>
                </c:pt>
                <c:pt idx="112062">
                  <c:v>2.08E-02</c:v>
                </c:pt>
                <c:pt idx="112063">
                  <c:v>2.09E-02</c:v>
                </c:pt>
                <c:pt idx="112064">
                  <c:v>2.07E-02</c:v>
                </c:pt>
                <c:pt idx="112065">
                  <c:v>2.08E-02</c:v>
                </c:pt>
                <c:pt idx="112066">
                  <c:v>2.08E-02</c:v>
                </c:pt>
                <c:pt idx="112067">
                  <c:v>2.06E-02</c:v>
                </c:pt>
                <c:pt idx="112068">
                  <c:v>2.06E-02</c:v>
                </c:pt>
                <c:pt idx="112069">
                  <c:v>2.07E-02</c:v>
                </c:pt>
                <c:pt idx="112070">
                  <c:v>2.07E-02</c:v>
                </c:pt>
                <c:pt idx="112071">
                  <c:v>2.07E-02</c:v>
                </c:pt>
                <c:pt idx="112072">
                  <c:v>2.07E-02</c:v>
                </c:pt>
                <c:pt idx="112073">
                  <c:v>2.07E-02</c:v>
                </c:pt>
                <c:pt idx="112074">
                  <c:v>2.08E-02</c:v>
                </c:pt>
                <c:pt idx="112075">
                  <c:v>2.08E-02</c:v>
                </c:pt>
                <c:pt idx="112076">
                  <c:v>2.06E-02</c:v>
                </c:pt>
                <c:pt idx="112077">
                  <c:v>2.06E-02</c:v>
                </c:pt>
                <c:pt idx="112078">
                  <c:v>2.04E-02</c:v>
                </c:pt>
                <c:pt idx="112079">
                  <c:v>2.08E-02</c:v>
                </c:pt>
                <c:pt idx="112080">
                  <c:v>2.06E-02</c:v>
                </c:pt>
                <c:pt idx="112081">
                  <c:v>2.00E-02</c:v>
                </c:pt>
                <c:pt idx="112082">
                  <c:v>2.08E-02</c:v>
                </c:pt>
                <c:pt idx="112083">
                  <c:v>2.10E-02</c:v>
                </c:pt>
                <c:pt idx="112084">
                  <c:v>2.10E-02</c:v>
                </c:pt>
                <c:pt idx="112085">
                  <c:v>2.07E-02</c:v>
                </c:pt>
                <c:pt idx="112086">
                  <c:v>2.05E-02</c:v>
                </c:pt>
                <c:pt idx="112087">
                  <c:v>2.06E-02</c:v>
                </c:pt>
                <c:pt idx="112088">
                  <c:v>2.05E-02</c:v>
                </c:pt>
                <c:pt idx="112089">
                  <c:v>2.06E-02</c:v>
                </c:pt>
                <c:pt idx="112090">
                  <c:v>2.05E-02</c:v>
                </c:pt>
                <c:pt idx="112091">
                  <c:v>2.07E-02</c:v>
                </c:pt>
                <c:pt idx="112092">
                  <c:v>2.09E-02</c:v>
                </c:pt>
                <c:pt idx="112093">
                  <c:v>2.06E-02</c:v>
                </c:pt>
                <c:pt idx="112094">
                  <c:v>2.04E-02</c:v>
                </c:pt>
                <c:pt idx="112095">
                  <c:v>2.06E-02</c:v>
                </c:pt>
                <c:pt idx="112096">
                  <c:v>2.09E-02</c:v>
                </c:pt>
                <c:pt idx="112097">
                  <c:v>2.09E-02</c:v>
                </c:pt>
                <c:pt idx="112098">
                  <c:v>2.08E-02</c:v>
                </c:pt>
                <c:pt idx="112099">
                  <c:v>2.08E-02</c:v>
                </c:pt>
                <c:pt idx="112100">
                  <c:v>2.08E-02</c:v>
                </c:pt>
                <c:pt idx="112101">
                  <c:v>2.11E-02</c:v>
                </c:pt>
                <c:pt idx="112102">
                  <c:v>2.10E-02</c:v>
                </c:pt>
                <c:pt idx="112103">
                  <c:v>2.06E-02</c:v>
                </c:pt>
                <c:pt idx="112104">
                  <c:v>2.08E-02</c:v>
                </c:pt>
                <c:pt idx="112105">
                  <c:v>2.05E-02</c:v>
                </c:pt>
                <c:pt idx="112106">
                  <c:v>2.08E-02</c:v>
                </c:pt>
                <c:pt idx="112107">
                  <c:v>2.08E-02</c:v>
                </c:pt>
                <c:pt idx="112108">
                  <c:v>2.05E-02</c:v>
                </c:pt>
                <c:pt idx="112109">
                  <c:v>2.07E-02</c:v>
                </c:pt>
                <c:pt idx="112110">
                  <c:v>2.05E-02</c:v>
                </c:pt>
                <c:pt idx="112111">
                  <c:v>2.08E-02</c:v>
                </c:pt>
                <c:pt idx="112112">
                  <c:v>2.10E-02</c:v>
                </c:pt>
                <c:pt idx="112113">
                  <c:v>2.07E-02</c:v>
                </c:pt>
                <c:pt idx="112114">
                  <c:v>2.07E-02</c:v>
                </c:pt>
                <c:pt idx="112115">
                  <c:v>2.08E-02</c:v>
                </c:pt>
                <c:pt idx="112116">
                  <c:v>2.07E-02</c:v>
                </c:pt>
                <c:pt idx="112117">
                  <c:v>2.08E-02</c:v>
                </c:pt>
                <c:pt idx="112118">
                  <c:v>2.07E-02</c:v>
                </c:pt>
                <c:pt idx="112119">
                  <c:v>2.05E-02</c:v>
                </c:pt>
                <c:pt idx="112120">
                  <c:v>2.07E-02</c:v>
                </c:pt>
                <c:pt idx="112121">
                  <c:v>2.08E-02</c:v>
                </c:pt>
                <c:pt idx="112122">
                  <c:v>2.08E-02</c:v>
                </c:pt>
                <c:pt idx="112123">
                  <c:v>2.08E-02</c:v>
                </c:pt>
                <c:pt idx="112124">
                  <c:v>2.06E-02</c:v>
                </c:pt>
                <c:pt idx="112125">
                  <c:v>2.05E-02</c:v>
                </c:pt>
                <c:pt idx="112126">
                  <c:v>2.07E-02</c:v>
                </c:pt>
                <c:pt idx="112127">
                  <c:v>2.07E-02</c:v>
                </c:pt>
                <c:pt idx="112128">
                  <c:v>2.07E-02</c:v>
                </c:pt>
                <c:pt idx="112129">
                  <c:v>2.09E-02</c:v>
                </c:pt>
                <c:pt idx="112130">
                  <c:v>2.10E-02</c:v>
                </c:pt>
                <c:pt idx="112131">
                  <c:v>2.07E-02</c:v>
                </c:pt>
                <c:pt idx="112132">
                  <c:v>2.09E-02</c:v>
                </c:pt>
                <c:pt idx="112133">
                  <c:v>2.08E-02</c:v>
                </c:pt>
                <c:pt idx="112134">
                  <c:v>2.08E-02</c:v>
                </c:pt>
                <c:pt idx="112135">
                  <c:v>2.08E-02</c:v>
                </c:pt>
                <c:pt idx="112136">
                  <c:v>2.08E-02</c:v>
                </c:pt>
                <c:pt idx="112137">
                  <c:v>2.10E-02</c:v>
                </c:pt>
                <c:pt idx="112138">
                  <c:v>2.09E-02</c:v>
                </c:pt>
                <c:pt idx="112139">
                  <c:v>2.06E-02</c:v>
                </c:pt>
                <c:pt idx="112140">
                  <c:v>2.03E-02</c:v>
                </c:pt>
                <c:pt idx="112141">
                  <c:v>2.06E-02</c:v>
                </c:pt>
                <c:pt idx="112142">
                  <c:v>2.07E-02</c:v>
                </c:pt>
                <c:pt idx="112143">
                  <c:v>2.08E-02</c:v>
                </c:pt>
                <c:pt idx="112144">
                  <c:v>2.08E-02</c:v>
                </c:pt>
                <c:pt idx="112145">
                  <c:v>2.08E-02</c:v>
                </c:pt>
                <c:pt idx="112146">
                  <c:v>2.09E-02</c:v>
                </c:pt>
                <c:pt idx="112147">
                  <c:v>2.04E-02</c:v>
                </c:pt>
                <c:pt idx="112148">
                  <c:v>2.05E-02</c:v>
                </c:pt>
                <c:pt idx="112149">
                  <c:v>2.07E-02</c:v>
                </c:pt>
                <c:pt idx="112150">
                  <c:v>2.06E-02</c:v>
                </c:pt>
                <c:pt idx="112151">
                  <c:v>2.04E-02</c:v>
                </c:pt>
                <c:pt idx="112152">
                  <c:v>2.07E-02</c:v>
                </c:pt>
                <c:pt idx="112153">
                  <c:v>2.08E-02</c:v>
                </c:pt>
                <c:pt idx="112154">
                  <c:v>2.06E-02</c:v>
                </c:pt>
                <c:pt idx="112155">
                  <c:v>2.05E-02</c:v>
                </c:pt>
                <c:pt idx="112156">
                  <c:v>2.06E-02</c:v>
                </c:pt>
                <c:pt idx="112157">
                  <c:v>2.07E-02</c:v>
                </c:pt>
                <c:pt idx="112158">
                  <c:v>2.07E-02</c:v>
                </c:pt>
                <c:pt idx="112159">
                  <c:v>2.09E-02</c:v>
                </c:pt>
                <c:pt idx="112160">
                  <c:v>2.07E-02</c:v>
                </c:pt>
                <c:pt idx="112161">
                  <c:v>2.05E-02</c:v>
                </c:pt>
                <c:pt idx="112162">
                  <c:v>2.03E-02</c:v>
                </c:pt>
                <c:pt idx="112163">
                  <c:v>2.05E-02</c:v>
                </c:pt>
                <c:pt idx="112164">
                  <c:v>2.07E-02</c:v>
                </c:pt>
                <c:pt idx="112165">
                  <c:v>2.06E-02</c:v>
                </c:pt>
                <c:pt idx="112166">
                  <c:v>2.10E-02</c:v>
                </c:pt>
                <c:pt idx="112167">
                  <c:v>2.10E-02</c:v>
                </c:pt>
                <c:pt idx="112168">
                  <c:v>2.08E-02</c:v>
                </c:pt>
                <c:pt idx="112169">
                  <c:v>2.09E-02</c:v>
                </c:pt>
                <c:pt idx="112170">
                  <c:v>2.10E-02</c:v>
                </c:pt>
                <c:pt idx="112171">
                  <c:v>2.11E-02</c:v>
                </c:pt>
                <c:pt idx="112172">
                  <c:v>2.04E-02</c:v>
                </c:pt>
                <c:pt idx="112173">
                  <c:v>2.07E-02</c:v>
                </c:pt>
                <c:pt idx="112174">
                  <c:v>2.10E-02</c:v>
                </c:pt>
                <c:pt idx="112175">
                  <c:v>2.03E-02</c:v>
                </c:pt>
                <c:pt idx="112176">
                  <c:v>2.05E-02</c:v>
                </c:pt>
                <c:pt idx="112177">
                  <c:v>2.08E-02</c:v>
                </c:pt>
                <c:pt idx="112178">
                  <c:v>2.07E-02</c:v>
                </c:pt>
                <c:pt idx="112179">
                  <c:v>2.06E-02</c:v>
                </c:pt>
                <c:pt idx="112180">
                  <c:v>2.08E-02</c:v>
                </c:pt>
                <c:pt idx="112181">
                  <c:v>2.08E-02</c:v>
                </c:pt>
                <c:pt idx="112182">
                  <c:v>2.04E-02</c:v>
                </c:pt>
                <c:pt idx="112183">
                  <c:v>2.05E-02</c:v>
                </c:pt>
                <c:pt idx="112184">
                  <c:v>2.05E-02</c:v>
                </c:pt>
                <c:pt idx="112185">
                  <c:v>2.06E-02</c:v>
                </c:pt>
                <c:pt idx="112186">
                  <c:v>2.13E-02</c:v>
                </c:pt>
                <c:pt idx="112187">
                  <c:v>2.09E-02</c:v>
                </c:pt>
                <c:pt idx="112188">
                  <c:v>2.04E-02</c:v>
                </c:pt>
                <c:pt idx="112189">
                  <c:v>2.06E-02</c:v>
                </c:pt>
                <c:pt idx="112190">
                  <c:v>2.07E-02</c:v>
                </c:pt>
                <c:pt idx="112191">
                  <c:v>2.11E-02</c:v>
                </c:pt>
                <c:pt idx="112192">
                  <c:v>2.11E-02</c:v>
                </c:pt>
                <c:pt idx="112193">
                  <c:v>2.09E-02</c:v>
                </c:pt>
                <c:pt idx="112194">
                  <c:v>2.06E-02</c:v>
                </c:pt>
                <c:pt idx="112195">
                  <c:v>2.03E-02</c:v>
                </c:pt>
                <c:pt idx="112196">
                  <c:v>2.08E-02</c:v>
                </c:pt>
                <c:pt idx="112197">
                  <c:v>2.08E-02</c:v>
                </c:pt>
                <c:pt idx="112198">
                  <c:v>2.07E-02</c:v>
                </c:pt>
                <c:pt idx="112199">
                  <c:v>2.05E-02</c:v>
                </c:pt>
                <c:pt idx="112200">
                  <c:v>2.04E-02</c:v>
                </c:pt>
                <c:pt idx="112201">
                  <c:v>2.07E-02</c:v>
                </c:pt>
                <c:pt idx="112202">
                  <c:v>2.06E-02</c:v>
                </c:pt>
                <c:pt idx="112203">
                  <c:v>2.08E-02</c:v>
                </c:pt>
                <c:pt idx="112204">
                  <c:v>2.10E-02</c:v>
                </c:pt>
                <c:pt idx="112205">
                  <c:v>2.08E-02</c:v>
                </c:pt>
                <c:pt idx="112206">
                  <c:v>2.07E-02</c:v>
                </c:pt>
                <c:pt idx="112207">
                  <c:v>2.09E-02</c:v>
                </c:pt>
                <c:pt idx="112208">
                  <c:v>2.08E-02</c:v>
                </c:pt>
                <c:pt idx="112209">
                  <c:v>2.08E-02</c:v>
                </c:pt>
                <c:pt idx="112210">
                  <c:v>2.13E-02</c:v>
                </c:pt>
                <c:pt idx="112211">
                  <c:v>2.10E-02</c:v>
                </c:pt>
                <c:pt idx="112212">
                  <c:v>2.08E-02</c:v>
                </c:pt>
                <c:pt idx="112213">
                  <c:v>2.08E-02</c:v>
                </c:pt>
                <c:pt idx="112214">
                  <c:v>2.05E-02</c:v>
                </c:pt>
                <c:pt idx="112215">
                  <c:v>2.05E-02</c:v>
                </c:pt>
                <c:pt idx="112216">
                  <c:v>2.07E-02</c:v>
                </c:pt>
                <c:pt idx="112217">
                  <c:v>2.08E-02</c:v>
                </c:pt>
                <c:pt idx="112218">
                  <c:v>2.08E-02</c:v>
                </c:pt>
                <c:pt idx="112219">
                  <c:v>2.07E-02</c:v>
                </c:pt>
                <c:pt idx="112220">
                  <c:v>2.05E-02</c:v>
                </c:pt>
                <c:pt idx="112221">
                  <c:v>2.05E-02</c:v>
                </c:pt>
                <c:pt idx="112222">
                  <c:v>2.07E-02</c:v>
                </c:pt>
                <c:pt idx="112223">
                  <c:v>2.05E-02</c:v>
                </c:pt>
                <c:pt idx="112224">
                  <c:v>2.03E-02</c:v>
                </c:pt>
                <c:pt idx="112225">
                  <c:v>2.05E-02</c:v>
                </c:pt>
                <c:pt idx="112226">
                  <c:v>2.05E-02</c:v>
                </c:pt>
                <c:pt idx="112227">
                  <c:v>2.05E-02</c:v>
                </c:pt>
                <c:pt idx="112228">
                  <c:v>2.06E-02</c:v>
                </c:pt>
                <c:pt idx="112229">
                  <c:v>2.09E-02</c:v>
                </c:pt>
                <c:pt idx="112230">
                  <c:v>2.07E-02</c:v>
                </c:pt>
                <c:pt idx="112231">
                  <c:v>2.06E-02</c:v>
                </c:pt>
                <c:pt idx="112232">
                  <c:v>2.08E-02</c:v>
                </c:pt>
                <c:pt idx="112233">
                  <c:v>2.09E-02</c:v>
                </c:pt>
                <c:pt idx="112234">
                  <c:v>2.08E-02</c:v>
                </c:pt>
                <c:pt idx="112235">
                  <c:v>2.05E-02</c:v>
                </c:pt>
                <c:pt idx="112236">
                  <c:v>2.06E-02</c:v>
                </c:pt>
                <c:pt idx="112237">
                  <c:v>2.05E-02</c:v>
                </c:pt>
                <c:pt idx="112238">
                  <c:v>2.08E-02</c:v>
                </c:pt>
                <c:pt idx="112239">
                  <c:v>2.04E-02</c:v>
                </c:pt>
                <c:pt idx="112240">
                  <c:v>2.03E-02</c:v>
                </c:pt>
                <c:pt idx="112241">
                  <c:v>2.08E-02</c:v>
                </c:pt>
                <c:pt idx="112242">
                  <c:v>2.06E-02</c:v>
                </c:pt>
                <c:pt idx="112243">
                  <c:v>2.03E-02</c:v>
                </c:pt>
                <c:pt idx="112244">
                  <c:v>2.05E-02</c:v>
                </c:pt>
                <c:pt idx="112245">
                  <c:v>2.05E-02</c:v>
                </c:pt>
                <c:pt idx="112246">
                  <c:v>2.06E-02</c:v>
                </c:pt>
                <c:pt idx="112247">
                  <c:v>2.07E-02</c:v>
                </c:pt>
                <c:pt idx="112248">
                  <c:v>2.06E-02</c:v>
                </c:pt>
                <c:pt idx="112249">
                  <c:v>2.08E-02</c:v>
                </c:pt>
                <c:pt idx="112250">
                  <c:v>2.06E-02</c:v>
                </c:pt>
                <c:pt idx="112251">
                  <c:v>2.06E-02</c:v>
                </c:pt>
                <c:pt idx="112252">
                  <c:v>2.07E-02</c:v>
                </c:pt>
                <c:pt idx="112253">
                  <c:v>2.09E-02</c:v>
                </c:pt>
                <c:pt idx="112254">
                  <c:v>2.08E-02</c:v>
                </c:pt>
                <c:pt idx="112255">
                  <c:v>2.07E-02</c:v>
                </c:pt>
                <c:pt idx="112256">
                  <c:v>2.08E-02</c:v>
                </c:pt>
                <c:pt idx="112257">
                  <c:v>2.03E-02</c:v>
                </c:pt>
                <c:pt idx="112258">
                  <c:v>2.09E-02</c:v>
                </c:pt>
                <c:pt idx="112259">
                  <c:v>2.09E-02</c:v>
                </c:pt>
                <c:pt idx="112260">
                  <c:v>2.05E-02</c:v>
                </c:pt>
                <c:pt idx="112261">
                  <c:v>2.07E-02</c:v>
                </c:pt>
                <c:pt idx="112262">
                  <c:v>2.10E-02</c:v>
                </c:pt>
                <c:pt idx="112263">
                  <c:v>2.09E-02</c:v>
                </c:pt>
                <c:pt idx="112264">
                  <c:v>2.04E-02</c:v>
                </c:pt>
                <c:pt idx="112265">
                  <c:v>2.07E-02</c:v>
                </c:pt>
                <c:pt idx="112266">
                  <c:v>2.07E-02</c:v>
                </c:pt>
                <c:pt idx="112267">
                  <c:v>2.05E-02</c:v>
                </c:pt>
                <c:pt idx="112268">
                  <c:v>2.09E-02</c:v>
                </c:pt>
                <c:pt idx="112269">
                  <c:v>2.10E-02</c:v>
                </c:pt>
                <c:pt idx="112270">
                  <c:v>2.06E-02</c:v>
                </c:pt>
                <c:pt idx="112271">
                  <c:v>2.08E-02</c:v>
                </c:pt>
                <c:pt idx="112272">
                  <c:v>2.07E-02</c:v>
                </c:pt>
                <c:pt idx="112273">
                  <c:v>2.05E-02</c:v>
                </c:pt>
                <c:pt idx="112274">
                  <c:v>2.10E-02</c:v>
                </c:pt>
                <c:pt idx="112275">
                  <c:v>2.07E-02</c:v>
                </c:pt>
                <c:pt idx="112276">
                  <c:v>2.06E-02</c:v>
                </c:pt>
                <c:pt idx="112277">
                  <c:v>2.06E-02</c:v>
                </c:pt>
                <c:pt idx="112278">
                  <c:v>2.01E-02</c:v>
                </c:pt>
                <c:pt idx="112279">
                  <c:v>2.05E-02</c:v>
                </c:pt>
                <c:pt idx="112280">
                  <c:v>2.08E-02</c:v>
                </c:pt>
                <c:pt idx="112281">
                  <c:v>2.07E-02</c:v>
                </c:pt>
                <c:pt idx="112282">
                  <c:v>2.03E-02</c:v>
                </c:pt>
                <c:pt idx="112283">
                  <c:v>2.02E-02</c:v>
                </c:pt>
                <c:pt idx="112284">
                  <c:v>2.07E-02</c:v>
                </c:pt>
                <c:pt idx="112285">
                  <c:v>2.04E-02</c:v>
                </c:pt>
                <c:pt idx="112286">
                  <c:v>2.03E-02</c:v>
                </c:pt>
                <c:pt idx="112287">
                  <c:v>2.04E-02</c:v>
                </c:pt>
                <c:pt idx="112288">
                  <c:v>2.05E-02</c:v>
                </c:pt>
                <c:pt idx="112289">
                  <c:v>2.05E-02</c:v>
                </c:pt>
                <c:pt idx="112290">
                  <c:v>2.05E-02</c:v>
                </c:pt>
                <c:pt idx="112291">
                  <c:v>2.04E-02</c:v>
                </c:pt>
                <c:pt idx="112292">
                  <c:v>2.04E-02</c:v>
                </c:pt>
                <c:pt idx="112293">
                  <c:v>2.06E-02</c:v>
                </c:pt>
                <c:pt idx="112294">
                  <c:v>2.03E-02</c:v>
                </c:pt>
                <c:pt idx="112295">
                  <c:v>2.04E-02</c:v>
                </c:pt>
                <c:pt idx="112296">
                  <c:v>2.07E-02</c:v>
                </c:pt>
                <c:pt idx="112297">
                  <c:v>2.06E-02</c:v>
                </c:pt>
                <c:pt idx="112298">
                  <c:v>2.07E-02</c:v>
                </c:pt>
                <c:pt idx="112299">
                  <c:v>2.06E-02</c:v>
                </c:pt>
                <c:pt idx="112300">
                  <c:v>2.05E-02</c:v>
                </c:pt>
                <c:pt idx="112301">
                  <c:v>2.04E-02</c:v>
                </c:pt>
                <c:pt idx="112302">
                  <c:v>2.01E-02</c:v>
                </c:pt>
                <c:pt idx="112303">
                  <c:v>2.03E-02</c:v>
                </c:pt>
                <c:pt idx="112304">
                  <c:v>2.05E-02</c:v>
                </c:pt>
                <c:pt idx="112305">
                  <c:v>2.00E-02</c:v>
                </c:pt>
                <c:pt idx="112306">
                  <c:v>2.04E-02</c:v>
                </c:pt>
                <c:pt idx="112307">
                  <c:v>2.06E-02</c:v>
                </c:pt>
                <c:pt idx="112308">
                  <c:v>2.05E-02</c:v>
                </c:pt>
                <c:pt idx="112309">
                  <c:v>2.05E-02</c:v>
                </c:pt>
                <c:pt idx="112310">
                  <c:v>2.03E-02</c:v>
                </c:pt>
                <c:pt idx="112311">
                  <c:v>2.05E-02</c:v>
                </c:pt>
                <c:pt idx="112312">
                  <c:v>2.06E-02</c:v>
                </c:pt>
                <c:pt idx="112313">
                  <c:v>2.07E-02</c:v>
                </c:pt>
                <c:pt idx="112314">
                  <c:v>2.03E-02</c:v>
                </c:pt>
                <c:pt idx="112315">
                  <c:v>2.02E-02</c:v>
                </c:pt>
                <c:pt idx="112316">
                  <c:v>2.04E-02</c:v>
                </c:pt>
                <c:pt idx="112317">
                  <c:v>2.06E-02</c:v>
                </c:pt>
                <c:pt idx="112318">
                  <c:v>2.06E-02</c:v>
                </c:pt>
                <c:pt idx="112319">
                  <c:v>2.04E-02</c:v>
                </c:pt>
                <c:pt idx="112320">
                  <c:v>2.09E-02</c:v>
                </c:pt>
                <c:pt idx="112321">
                  <c:v>2.05E-02</c:v>
                </c:pt>
                <c:pt idx="112322">
                  <c:v>2.05E-02</c:v>
                </c:pt>
                <c:pt idx="112323">
                  <c:v>2.09E-02</c:v>
                </c:pt>
                <c:pt idx="112324">
                  <c:v>2.07E-02</c:v>
                </c:pt>
                <c:pt idx="112325">
                  <c:v>2.06E-02</c:v>
                </c:pt>
                <c:pt idx="112326">
                  <c:v>2.07E-02</c:v>
                </c:pt>
                <c:pt idx="112327">
                  <c:v>2.07E-02</c:v>
                </c:pt>
                <c:pt idx="112328">
                  <c:v>2.10E-02</c:v>
                </c:pt>
                <c:pt idx="112329">
                  <c:v>2.08E-02</c:v>
                </c:pt>
                <c:pt idx="112330">
                  <c:v>2.07E-02</c:v>
                </c:pt>
                <c:pt idx="112331">
                  <c:v>2.07E-02</c:v>
                </c:pt>
                <c:pt idx="112332">
                  <c:v>2.06E-02</c:v>
                </c:pt>
                <c:pt idx="112333">
                  <c:v>2.07E-02</c:v>
                </c:pt>
                <c:pt idx="112334">
                  <c:v>2.04E-02</c:v>
                </c:pt>
                <c:pt idx="112335">
                  <c:v>2.05E-02</c:v>
                </c:pt>
                <c:pt idx="112336">
                  <c:v>2.06E-02</c:v>
                </c:pt>
                <c:pt idx="112337">
                  <c:v>2.04E-02</c:v>
                </c:pt>
                <c:pt idx="112338">
                  <c:v>2.07E-02</c:v>
                </c:pt>
                <c:pt idx="112339">
                  <c:v>2.05E-02</c:v>
                </c:pt>
                <c:pt idx="112340">
                  <c:v>2.01E-02</c:v>
                </c:pt>
                <c:pt idx="112341">
                  <c:v>2.05E-02</c:v>
                </c:pt>
                <c:pt idx="112342">
                  <c:v>2.06E-02</c:v>
                </c:pt>
                <c:pt idx="112343">
                  <c:v>2.07E-02</c:v>
                </c:pt>
                <c:pt idx="112344">
                  <c:v>2.05E-02</c:v>
                </c:pt>
                <c:pt idx="112345">
                  <c:v>2.04E-02</c:v>
                </c:pt>
                <c:pt idx="112346">
                  <c:v>2.09E-02</c:v>
                </c:pt>
                <c:pt idx="112347">
                  <c:v>2.07E-02</c:v>
                </c:pt>
                <c:pt idx="112348">
                  <c:v>2.05E-02</c:v>
                </c:pt>
                <c:pt idx="112349">
                  <c:v>2.08E-02</c:v>
                </c:pt>
                <c:pt idx="112350">
                  <c:v>2.07E-02</c:v>
                </c:pt>
                <c:pt idx="112351">
                  <c:v>2.05E-02</c:v>
                </c:pt>
                <c:pt idx="112352">
                  <c:v>2.08E-02</c:v>
                </c:pt>
                <c:pt idx="112353">
                  <c:v>2.09E-02</c:v>
                </c:pt>
                <c:pt idx="112354">
                  <c:v>2.09E-02</c:v>
                </c:pt>
                <c:pt idx="112355">
                  <c:v>2.08E-02</c:v>
                </c:pt>
                <c:pt idx="112356">
                  <c:v>2.07E-02</c:v>
                </c:pt>
                <c:pt idx="112357">
                  <c:v>2.04E-02</c:v>
                </c:pt>
                <c:pt idx="112358">
                  <c:v>2.03E-02</c:v>
                </c:pt>
                <c:pt idx="112359">
                  <c:v>2.04E-02</c:v>
                </c:pt>
                <c:pt idx="112360">
                  <c:v>2.06E-02</c:v>
                </c:pt>
                <c:pt idx="112361">
                  <c:v>2.08E-02</c:v>
                </c:pt>
                <c:pt idx="112362">
                  <c:v>2.04E-02</c:v>
                </c:pt>
                <c:pt idx="112363">
                  <c:v>2.07E-02</c:v>
                </c:pt>
                <c:pt idx="112364">
                  <c:v>2.07E-02</c:v>
                </c:pt>
                <c:pt idx="112365">
                  <c:v>2.06E-02</c:v>
                </c:pt>
                <c:pt idx="112366">
                  <c:v>2.09E-02</c:v>
                </c:pt>
                <c:pt idx="112367">
                  <c:v>2.05E-02</c:v>
                </c:pt>
                <c:pt idx="112368">
                  <c:v>2.07E-02</c:v>
                </c:pt>
                <c:pt idx="112369">
                  <c:v>2.07E-02</c:v>
                </c:pt>
                <c:pt idx="112370">
                  <c:v>2.08E-02</c:v>
                </c:pt>
                <c:pt idx="112371">
                  <c:v>2.05E-02</c:v>
                </c:pt>
                <c:pt idx="112372">
                  <c:v>2.04E-02</c:v>
                </c:pt>
                <c:pt idx="112373">
                  <c:v>2.09E-02</c:v>
                </c:pt>
                <c:pt idx="112374">
                  <c:v>2.04E-02</c:v>
                </c:pt>
                <c:pt idx="112375">
                  <c:v>2.04E-02</c:v>
                </c:pt>
                <c:pt idx="112376">
                  <c:v>2.05E-02</c:v>
                </c:pt>
                <c:pt idx="112377">
                  <c:v>2.03E-02</c:v>
                </c:pt>
                <c:pt idx="112378">
                  <c:v>2.05E-02</c:v>
                </c:pt>
                <c:pt idx="112379">
                  <c:v>2.08E-02</c:v>
                </c:pt>
                <c:pt idx="112380">
                  <c:v>2.07E-02</c:v>
                </c:pt>
                <c:pt idx="112381">
                  <c:v>2.06E-02</c:v>
                </c:pt>
                <c:pt idx="112382">
                  <c:v>2.06E-02</c:v>
                </c:pt>
                <c:pt idx="112383">
                  <c:v>2.06E-02</c:v>
                </c:pt>
                <c:pt idx="112384">
                  <c:v>2.07E-02</c:v>
                </c:pt>
                <c:pt idx="112385">
                  <c:v>2.06E-02</c:v>
                </c:pt>
                <c:pt idx="112386">
                  <c:v>2.05E-02</c:v>
                </c:pt>
                <c:pt idx="112387">
                  <c:v>2.05E-02</c:v>
                </c:pt>
                <c:pt idx="112388">
                  <c:v>2.08E-02</c:v>
                </c:pt>
                <c:pt idx="112389">
                  <c:v>2.10E-02</c:v>
                </c:pt>
                <c:pt idx="112390">
                  <c:v>2.09E-02</c:v>
                </c:pt>
                <c:pt idx="112391">
                  <c:v>2.05E-02</c:v>
                </c:pt>
                <c:pt idx="112392">
                  <c:v>2.05E-02</c:v>
                </c:pt>
                <c:pt idx="112393">
                  <c:v>2.09E-02</c:v>
                </c:pt>
                <c:pt idx="112394">
                  <c:v>2.08E-02</c:v>
                </c:pt>
                <c:pt idx="112395">
                  <c:v>2.07E-02</c:v>
                </c:pt>
                <c:pt idx="112396">
                  <c:v>2.05E-02</c:v>
                </c:pt>
                <c:pt idx="112397">
                  <c:v>2.05E-02</c:v>
                </c:pt>
                <c:pt idx="112398">
                  <c:v>2.06E-02</c:v>
                </c:pt>
                <c:pt idx="112399">
                  <c:v>2.06E-02</c:v>
                </c:pt>
                <c:pt idx="112400">
                  <c:v>2.10E-02</c:v>
                </c:pt>
                <c:pt idx="112401">
                  <c:v>2.08E-02</c:v>
                </c:pt>
                <c:pt idx="112402">
                  <c:v>2.04E-02</c:v>
                </c:pt>
                <c:pt idx="112403">
                  <c:v>2.05E-02</c:v>
                </c:pt>
                <c:pt idx="112404">
                  <c:v>2.08E-02</c:v>
                </c:pt>
                <c:pt idx="112405">
                  <c:v>2.06E-02</c:v>
                </c:pt>
                <c:pt idx="112406">
                  <c:v>2.06E-02</c:v>
                </c:pt>
                <c:pt idx="112407">
                  <c:v>2.09E-02</c:v>
                </c:pt>
                <c:pt idx="112408">
                  <c:v>2.08E-02</c:v>
                </c:pt>
                <c:pt idx="112409">
                  <c:v>2.06E-02</c:v>
                </c:pt>
                <c:pt idx="112410">
                  <c:v>2.03E-02</c:v>
                </c:pt>
                <c:pt idx="112411">
                  <c:v>2.03E-02</c:v>
                </c:pt>
                <c:pt idx="112412">
                  <c:v>2.08E-02</c:v>
                </c:pt>
                <c:pt idx="112413">
                  <c:v>2.05E-02</c:v>
                </c:pt>
                <c:pt idx="112414">
                  <c:v>2.04E-02</c:v>
                </c:pt>
                <c:pt idx="112415">
                  <c:v>2.08E-02</c:v>
                </c:pt>
                <c:pt idx="112416">
                  <c:v>2.05E-02</c:v>
                </c:pt>
                <c:pt idx="112417">
                  <c:v>2.06E-02</c:v>
                </c:pt>
                <c:pt idx="112418">
                  <c:v>2.08E-02</c:v>
                </c:pt>
                <c:pt idx="112419">
                  <c:v>2.06E-02</c:v>
                </c:pt>
                <c:pt idx="112420">
                  <c:v>2.05E-02</c:v>
                </c:pt>
                <c:pt idx="112421">
                  <c:v>2.09E-02</c:v>
                </c:pt>
                <c:pt idx="112422">
                  <c:v>2.09E-02</c:v>
                </c:pt>
                <c:pt idx="112423">
                  <c:v>2.03E-02</c:v>
                </c:pt>
                <c:pt idx="112424">
                  <c:v>2.04E-02</c:v>
                </c:pt>
                <c:pt idx="112425">
                  <c:v>2.07E-02</c:v>
                </c:pt>
                <c:pt idx="112426">
                  <c:v>2.04E-02</c:v>
                </c:pt>
                <c:pt idx="112427">
                  <c:v>2.06E-02</c:v>
                </c:pt>
                <c:pt idx="112428">
                  <c:v>2.06E-02</c:v>
                </c:pt>
                <c:pt idx="112429">
                  <c:v>2.04E-02</c:v>
                </c:pt>
                <c:pt idx="112430">
                  <c:v>2.07E-02</c:v>
                </c:pt>
                <c:pt idx="112431">
                  <c:v>2.09E-02</c:v>
                </c:pt>
                <c:pt idx="112432">
                  <c:v>2.08E-02</c:v>
                </c:pt>
                <c:pt idx="112433">
                  <c:v>2.05E-02</c:v>
                </c:pt>
                <c:pt idx="112434">
                  <c:v>2.07E-02</c:v>
                </c:pt>
                <c:pt idx="112435">
                  <c:v>2.07E-02</c:v>
                </c:pt>
                <c:pt idx="112436">
                  <c:v>2.06E-02</c:v>
                </c:pt>
                <c:pt idx="112437">
                  <c:v>2.05E-02</c:v>
                </c:pt>
                <c:pt idx="112438">
                  <c:v>2.05E-02</c:v>
                </c:pt>
                <c:pt idx="112439">
                  <c:v>2.07E-02</c:v>
                </c:pt>
                <c:pt idx="112440">
                  <c:v>2.06E-02</c:v>
                </c:pt>
                <c:pt idx="112441">
                  <c:v>2.03E-02</c:v>
                </c:pt>
                <c:pt idx="112442">
                  <c:v>2.08E-02</c:v>
                </c:pt>
                <c:pt idx="112443">
                  <c:v>2.12E-02</c:v>
                </c:pt>
                <c:pt idx="112444">
                  <c:v>2.09E-02</c:v>
                </c:pt>
                <c:pt idx="112445">
                  <c:v>2.08E-02</c:v>
                </c:pt>
                <c:pt idx="112446">
                  <c:v>2.06E-02</c:v>
                </c:pt>
                <c:pt idx="112447">
                  <c:v>2.09E-02</c:v>
                </c:pt>
                <c:pt idx="112448">
                  <c:v>2.09E-02</c:v>
                </c:pt>
                <c:pt idx="112449">
                  <c:v>2.08E-02</c:v>
                </c:pt>
                <c:pt idx="112450">
                  <c:v>2.09E-02</c:v>
                </c:pt>
                <c:pt idx="112451">
                  <c:v>2.08E-02</c:v>
                </c:pt>
                <c:pt idx="112452">
                  <c:v>2.05E-02</c:v>
                </c:pt>
                <c:pt idx="112453">
                  <c:v>2.04E-02</c:v>
                </c:pt>
                <c:pt idx="112454">
                  <c:v>2.05E-02</c:v>
                </c:pt>
                <c:pt idx="112455">
                  <c:v>2.04E-02</c:v>
                </c:pt>
                <c:pt idx="112456">
                  <c:v>2.05E-02</c:v>
                </c:pt>
                <c:pt idx="112457">
                  <c:v>2.04E-02</c:v>
                </c:pt>
                <c:pt idx="112458">
                  <c:v>2.05E-02</c:v>
                </c:pt>
                <c:pt idx="112459">
                  <c:v>2.05E-02</c:v>
                </c:pt>
                <c:pt idx="112460">
                  <c:v>2.04E-02</c:v>
                </c:pt>
                <c:pt idx="112461">
                  <c:v>2.07E-02</c:v>
                </c:pt>
                <c:pt idx="112462">
                  <c:v>2.06E-02</c:v>
                </c:pt>
                <c:pt idx="112463">
                  <c:v>2.05E-02</c:v>
                </c:pt>
                <c:pt idx="112464">
                  <c:v>2.06E-02</c:v>
                </c:pt>
                <c:pt idx="112465">
                  <c:v>2.05E-02</c:v>
                </c:pt>
                <c:pt idx="112466">
                  <c:v>2.06E-02</c:v>
                </c:pt>
                <c:pt idx="112467">
                  <c:v>2.05E-02</c:v>
                </c:pt>
                <c:pt idx="112468">
                  <c:v>2.05E-02</c:v>
                </c:pt>
                <c:pt idx="112469">
                  <c:v>2.07E-02</c:v>
                </c:pt>
                <c:pt idx="112470">
                  <c:v>2.02E-02</c:v>
                </c:pt>
                <c:pt idx="112471">
                  <c:v>2.06E-02</c:v>
                </c:pt>
                <c:pt idx="112472">
                  <c:v>2.06E-02</c:v>
                </c:pt>
                <c:pt idx="112473">
                  <c:v>2.03E-02</c:v>
                </c:pt>
                <c:pt idx="112474">
                  <c:v>2.06E-02</c:v>
                </c:pt>
                <c:pt idx="112475">
                  <c:v>2.06E-02</c:v>
                </c:pt>
                <c:pt idx="112476">
                  <c:v>2.06E-02</c:v>
                </c:pt>
                <c:pt idx="112477">
                  <c:v>2.08E-02</c:v>
                </c:pt>
                <c:pt idx="112478">
                  <c:v>2.05E-02</c:v>
                </c:pt>
                <c:pt idx="112479">
                  <c:v>2.04E-02</c:v>
                </c:pt>
                <c:pt idx="112480">
                  <c:v>2.04E-02</c:v>
                </c:pt>
                <c:pt idx="112481">
                  <c:v>2.06E-02</c:v>
                </c:pt>
                <c:pt idx="112482">
                  <c:v>2.05E-02</c:v>
                </c:pt>
                <c:pt idx="112483">
                  <c:v>2.07E-02</c:v>
                </c:pt>
                <c:pt idx="112484">
                  <c:v>2.09E-02</c:v>
                </c:pt>
                <c:pt idx="112485">
                  <c:v>2.04E-02</c:v>
                </c:pt>
                <c:pt idx="112486">
                  <c:v>2.07E-02</c:v>
                </c:pt>
                <c:pt idx="112487">
                  <c:v>2.07E-02</c:v>
                </c:pt>
                <c:pt idx="112488">
                  <c:v>2.07E-02</c:v>
                </c:pt>
                <c:pt idx="112489">
                  <c:v>2.06E-02</c:v>
                </c:pt>
                <c:pt idx="112490">
                  <c:v>2.05E-02</c:v>
                </c:pt>
                <c:pt idx="112491">
                  <c:v>2.06E-02</c:v>
                </c:pt>
                <c:pt idx="112492">
                  <c:v>2.06E-02</c:v>
                </c:pt>
                <c:pt idx="112493">
                  <c:v>2.06E-02</c:v>
                </c:pt>
                <c:pt idx="112494">
                  <c:v>2.07E-02</c:v>
                </c:pt>
                <c:pt idx="112495">
                  <c:v>2.07E-02</c:v>
                </c:pt>
                <c:pt idx="112496">
                  <c:v>2.04E-02</c:v>
                </c:pt>
                <c:pt idx="112497">
                  <c:v>2.05E-02</c:v>
                </c:pt>
                <c:pt idx="112498">
                  <c:v>2.05E-02</c:v>
                </c:pt>
                <c:pt idx="112499">
                  <c:v>2.06E-02</c:v>
                </c:pt>
                <c:pt idx="112500">
                  <c:v>2.09E-02</c:v>
                </c:pt>
                <c:pt idx="112501">
                  <c:v>2.06E-02</c:v>
                </c:pt>
                <c:pt idx="112502">
                  <c:v>2.06E-02</c:v>
                </c:pt>
                <c:pt idx="112503">
                  <c:v>2.07E-02</c:v>
                </c:pt>
                <c:pt idx="112504">
                  <c:v>2.07E-02</c:v>
                </c:pt>
                <c:pt idx="112505">
                  <c:v>2.04E-02</c:v>
                </c:pt>
                <c:pt idx="112506">
                  <c:v>2.06E-02</c:v>
                </c:pt>
                <c:pt idx="112507">
                  <c:v>2.06E-02</c:v>
                </c:pt>
                <c:pt idx="112508">
                  <c:v>2.08E-02</c:v>
                </c:pt>
                <c:pt idx="112509">
                  <c:v>2.06E-02</c:v>
                </c:pt>
                <c:pt idx="112510">
                  <c:v>2.02E-02</c:v>
                </c:pt>
                <c:pt idx="112511">
                  <c:v>2.09E-02</c:v>
                </c:pt>
                <c:pt idx="112512">
                  <c:v>2.05E-02</c:v>
                </c:pt>
                <c:pt idx="112513">
                  <c:v>2.06E-02</c:v>
                </c:pt>
                <c:pt idx="112514">
                  <c:v>2.07E-02</c:v>
                </c:pt>
                <c:pt idx="112515">
                  <c:v>2.05E-02</c:v>
                </c:pt>
                <c:pt idx="112516">
                  <c:v>2.05E-02</c:v>
                </c:pt>
                <c:pt idx="112517">
                  <c:v>2.05E-02</c:v>
                </c:pt>
                <c:pt idx="112518">
                  <c:v>2.08E-02</c:v>
                </c:pt>
                <c:pt idx="112519">
                  <c:v>2.08E-02</c:v>
                </c:pt>
                <c:pt idx="112520">
                  <c:v>2.06E-02</c:v>
                </c:pt>
                <c:pt idx="112521">
                  <c:v>2.04E-02</c:v>
                </c:pt>
                <c:pt idx="112522">
                  <c:v>2.09E-02</c:v>
                </c:pt>
                <c:pt idx="112523">
                  <c:v>2.08E-02</c:v>
                </c:pt>
                <c:pt idx="112524">
                  <c:v>2.06E-02</c:v>
                </c:pt>
                <c:pt idx="112525">
                  <c:v>2.06E-02</c:v>
                </c:pt>
                <c:pt idx="112526">
                  <c:v>2.06E-02</c:v>
                </c:pt>
                <c:pt idx="112527">
                  <c:v>2.09E-02</c:v>
                </c:pt>
                <c:pt idx="112528">
                  <c:v>2.07E-02</c:v>
                </c:pt>
                <c:pt idx="112529">
                  <c:v>2.05E-02</c:v>
                </c:pt>
                <c:pt idx="112530">
                  <c:v>2.07E-02</c:v>
                </c:pt>
                <c:pt idx="112531">
                  <c:v>2.06E-02</c:v>
                </c:pt>
                <c:pt idx="112532">
                  <c:v>2.03E-02</c:v>
                </c:pt>
                <c:pt idx="112533">
                  <c:v>2.06E-02</c:v>
                </c:pt>
                <c:pt idx="112534">
                  <c:v>2.06E-02</c:v>
                </c:pt>
                <c:pt idx="112535">
                  <c:v>2.06E-02</c:v>
                </c:pt>
                <c:pt idx="112536">
                  <c:v>2.05E-02</c:v>
                </c:pt>
                <c:pt idx="112537">
                  <c:v>2.04E-02</c:v>
                </c:pt>
                <c:pt idx="112538">
                  <c:v>2.04E-02</c:v>
                </c:pt>
                <c:pt idx="112539">
                  <c:v>2.05E-02</c:v>
                </c:pt>
                <c:pt idx="112540">
                  <c:v>2.06E-02</c:v>
                </c:pt>
                <c:pt idx="112541">
                  <c:v>2.05E-02</c:v>
                </c:pt>
                <c:pt idx="112542">
                  <c:v>2.06E-02</c:v>
                </c:pt>
                <c:pt idx="112543">
                  <c:v>2.03E-02</c:v>
                </c:pt>
                <c:pt idx="112544">
                  <c:v>2.06E-02</c:v>
                </c:pt>
                <c:pt idx="112545">
                  <c:v>2.08E-02</c:v>
                </c:pt>
                <c:pt idx="112546">
                  <c:v>2.07E-02</c:v>
                </c:pt>
                <c:pt idx="112547">
                  <c:v>2.11E-02</c:v>
                </c:pt>
                <c:pt idx="112548">
                  <c:v>2.05E-02</c:v>
                </c:pt>
                <c:pt idx="112549">
                  <c:v>2.03E-02</c:v>
                </c:pt>
                <c:pt idx="112550">
                  <c:v>2.06E-02</c:v>
                </c:pt>
                <c:pt idx="112551">
                  <c:v>2.10E-02</c:v>
                </c:pt>
                <c:pt idx="112552">
                  <c:v>2.07E-02</c:v>
                </c:pt>
                <c:pt idx="112553">
                  <c:v>2.07E-02</c:v>
                </c:pt>
                <c:pt idx="112554">
                  <c:v>2.09E-02</c:v>
                </c:pt>
                <c:pt idx="112555">
                  <c:v>2.06E-02</c:v>
                </c:pt>
                <c:pt idx="112556">
                  <c:v>2.07E-02</c:v>
                </c:pt>
                <c:pt idx="112557">
                  <c:v>2.07E-02</c:v>
                </c:pt>
                <c:pt idx="112558">
                  <c:v>2.05E-02</c:v>
                </c:pt>
                <c:pt idx="112559">
                  <c:v>2.05E-02</c:v>
                </c:pt>
                <c:pt idx="112560">
                  <c:v>2.07E-02</c:v>
                </c:pt>
                <c:pt idx="112561">
                  <c:v>2.09E-02</c:v>
                </c:pt>
                <c:pt idx="112562">
                  <c:v>2.05E-02</c:v>
                </c:pt>
                <c:pt idx="112563">
                  <c:v>2.05E-02</c:v>
                </c:pt>
                <c:pt idx="112564">
                  <c:v>2.05E-02</c:v>
                </c:pt>
                <c:pt idx="112565">
                  <c:v>2.07E-02</c:v>
                </c:pt>
                <c:pt idx="112566">
                  <c:v>2.09E-02</c:v>
                </c:pt>
                <c:pt idx="112567">
                  <c:v>2.03E-02</c:v>
                </c:pt>
                <c:pt idx="112568">
                  <c:v>2.02E-02</c:v>
                </c:pt>
                <c:pt idx="112569">
                  <c:v>2.09E-02</c:v>
                </c:pt>
                <c:pt idx="112570">
                  <c:v>2.06E-02</c:v>
                </c:pt>
                <c:pt idx="112571">
                  <c:v>2.05E-02</c:v>
                </c:pt>
                <c:pt idx="112572">
                  <c:v>2.05E-02</c:v>
                </c:pt>
                <c:pt idx="112573">
                  <c:v>2.05E-02</c:v>
                </c:pt>
                <c:pt idx="112574">
                  <c:v>2.06E-02</c:v>
                </c:pt>
                <c:pt idx="112575">
                  <c:v>2.07E-02</c:v>
                </c:pt>
                <c:pt idx="112576">
                  <c:v>2.09E-02</c:v>
                </c:pt>
                <c:pt idx="112577">
                  <c:v>2.09E-02</c:v>
                </c:pt>
                <c:pt idx="112578">
                  <c:v>2.08E-02</c:v>
                </c:pt>
                <c:pt idx="112579">
                  <c:v>2.08E-02</c:v>
                </c:pt>
                <c:pt idx="112580">
                  <c:v>2.07E-02</c:v>
                </c:pt>
                <c:pt idx="112581">
                  <c:v>2.07E-02</c:v>
                </c:pt>
                <c:pt idx="112582">
                  <c:v>2.04E-02</c:v>
                </c:pt>
                <c:pt idx="112583">
                  <c:v>2.08E-02</c:v>
                </c:pt>
                <c:pt idx="112584">
                  <c:v>2.10E-02</c:v>
                </c:pt>
                <c:pt idx="112585">
                  <c:v>2.03E-02</c:v>
                </c:pt>
                <c:pt idx="112586">
                  <c:v>2.04E-02</c:v>
                </c:pt>
                <c:pt idx="112587">
                  <c:v>2.06E-02</c:v>
                </c:pt>
                <c:pt idx="112588">
                  <c:v>2.04E-02</c:v>
                </c:pt>
                <c:pt idx="112589">
                  <c:v>2.06E-02</c:v>
                </c:pt>
                <c:pt idx="112590">
                  <c:v>2.07E-02</c:v>
                </c:pt>
                <c:pt idx="112591">
                  <c:v>2.07E-02</c:v>
                </c:pt>
                <c:pt idx="112592">
                  <c:v>2.06E-02</c:v>
                </c:pt>
                <c:pt idx="112593">
                  <c:v>2.04E-02</c:v>
                </c:pt>
                <c:pt idx="112594">
                  <c:v>2.06E-02</c:v>
                </c:pt>
                <c:pt idx="112595">
                  <c:v>2.06E-02</c:v>
                </c:pt>
                <c:pt idx="112596">
                  <c:v>2.08E-02</c:v>
                </c:pt>
                <c:pt idx="112597">
                  <c:v>2.07E-02</c:v>
                </c:pt>
                <c:pt idx="112598">
                  <c:v>2.04E-02</c:v>
                </c:pt>
                <c:pt idx="112599">
                  <c:v>2.07E-02</c:v>
                </c:pt>
                <c:pt idx="112600">
                  <c:v>2.03E-02</c:v>
                </c:pt>
                <c:pt idx="112601">
                  <c:v>2.02E-02</c:v>
                </c:pt>
                <c:pt idx="112602">
                  <c:v>2.06E-02</c:v>
                </c:pt>
                <c:pt idx="112603">
                  <c:v>2.07E-02</c:v>
                </c:pt>
                <c:pt idx="112604">
                  <c:v>2.06E-02</c:v>
                </c:pt>
                <c:pt idx="112605">
                  <c:v>2.04E-02</c:v>
                </c:pt>
                <c:pt idx="112606">
                  <c:v>2.07E-02</c:v>
                </c:pt>
                <c:pt idx="112607">
                  <c:v>2.06E-02</c:v>
                </c:pt>
                <c:pt idx="112608">
                  <c:v>2.04E-02</c:v>
                </c:pt>
                <c:pt idx="112609">
                  <c:v>2.08E-02</c:v>
                </c:pt>
                <c:pt idx="112610">
                  <c:v>2.06E-02</c:v>
                </c:pt>
                <c:pt idx="112611">
                  <c:v>2.02E-02</c:v>
                </c:pt>
                <c:pt idx="112612">
                  <c:v>2.04E-02</c:v>
                </c:pt>
                <c:pt idx="112613">
                  <c:v>2.04E-02</c:v>
                </c:pt>
                <c:pt idx="112614">
                  <c:v>2.05E-02</c:v>
                </c:pt>
                <c:pt idx="112615">
                  <c:v>2.07E-02</c:v>
                </c:pt>
                <c:pt idx="112616">
                  <c:v>2.05E-02</c:v>
                </c:pt>
                <c:pt idx="112617">
                  <c:v>2.06E-02</c:v>
                </c:pt>
                <c:pt idx="112618">
                  <c:v>2.10E-02</c:v>
                </c:pt>
                <c:pt idx="112619">
                  <c:v>2.10E-02</c:v>
                </c:pt>
                <c:pt idx="112620">
                  <c:v>2.04E-02</c:v>
                </c:pt>
                <c:pt idx="112621">
                  <c:v>2.04E-02</c:v>
                </c:pt>
                <c:pt idx="112622">
                  <c:v>2.07E-02</c:v>
                </c:pt>
                <c:pt idx="112623">
                  <c:v>2.09E-02</c:v>
                </c:pt>
                <c:pt idx="112624">
                  <c:v>2.09E-02</c:v>
                </c:pt>
                <c:pt idx="112625">
                  <c:v>2.02E-02</c:v>
                </c:pt>
                <c:pt idx="112626">
                  <c:v>2.00E-02</c:v>
                </c:pt>
                <c:pt idx="112627">
                  <c:v>2.09E-02</c:v>
                </c:pt>
                <c:pt idx="112628">
                  <c:v>2.06E-02</c:v>
                </c:pt>
                <c:pt idx="112629">
                  <c:v>2.06E-02</c:v>
                </c:pt>
                <c:pt idx="112630">
                  <c:v>2.09E-02</c:v>
                </c:pt>
                <c:pt idx="112631">
                  <c:v>2.07E-02</c:v>
                </c:pt>
                <c:pt idx="112632">
                  <c:v>2.09E-02</c:v>
                </c:pt>
                <c:pt idx="112633">
                  <c:v>2.05E-02</c:v>
                </c:pt>
                <c:pt idx="112634">
                  <c:v>2.06E-02</c:v>
                </c:pt>
                <c:pt idx="112635">
                  <c:v>2.05E-02</c:v>
                </c:pt>
                <c:pt idx="112636">
                  <c:v>2.02E-02</c:v>
                </c:pt>
                <c:pt idx="112637">
                  <c:v>2.08E-02</c:v>
                </c:pt>
                <c:pt idx="112638">
                  <c:v>2.03E-02</c:v>
                </c:pt>
                <c:pt idx="112639">
                  <c:v>2.04E-02</c:v>
                </c:pt>
                <c:pt idx="112640">
                  <c:v>2.06E-02</c:v>
                </c:pt>
                <c:pt idx="112641">
                  <c:v>2.04E-02</c:v>
                </c:pt>
                <c:pt idx="112642">
                  <c:v>2.07E-02</c:v>
                </c:pt>
                <c:pt idx="112643">
                  <c:v>2.07E-02</c:v>
                </c:pt>
                <c:pt idx="112644">
                  <c:v>2.08E-02</c:v>
                </c:pt>
                <c:pt idx="112645">
                  <c:v>2.08E-02</c:v>
                </c:pt>
                <c:pt idx="112646">
                  <c:v>2.06E-02</c:v>
                </c:pt>
                <c:pt idx="112647">
                  <c:v>2.05E-02</c:v>
                </c:pt>
                <c:pt idx="112648">
                  <c:v>2.06E-02</c:v>
                </c:pt>
                <c:pt idx="112649">
                  <c:v>2.09E-02</c:v>
                </c:pt>
                <c:pt idx="112650">
                  <c:v>2.06E-02</c:v>
                </c:pt>
                <c:pt idx="112651">
                  <c:v>2.05E-02</c:v>
                </c:pt>
                <c:pt idx="112652">
                  <c:v>2.10E-02</c:v>
                </c:pt>
                <c:pt idx="112653">
                  <c:v>2.10E-02</c:v>
                </c:pt>
                <c:pt idx="112654">
                  <c:v>2.07E-02</c:v>
                </c:pt>
                <c:pt idx="112655">
                  <c:v>2.04E-02</c:v>
                </c:pt>
                <c:pt idx="112656">
                  <c:v>2.03E-02</c:v>
                </c:pt>
                <c:pt idx="112657">
                  <c:v>2.04E-02</c:v>
                </c:pt>
                <c:pt idx="112658">
                  <c:v>2.06E-02</c:v>
                </c:pt>
                <c:pt idx="112659">
                  <c:v>2.09E-02</c:v>
                </c:pt>
                <c:pt idx="112660">
                  <c:v>2.09E-02</c:v>
                </c:pt>
                <c:pt idx="112661">
                  <c:v>2.04E-02</c:v>
                </c:pt>
                <c:pt idx="112662">
                  <c:v>2.02E-02</c:v>
                </c:pt>
                <c:pt idx="112663">
                  <c:v>2.06E-02</c:v>
                </c:pt>
                <c:pt idx="112664">
                  <c:v>2.04E-02</c:v>
                </c:pt>
                <c:pt idx="112665">
                  <c:v>2.03E-02</c:v>
                </c:pt>
                <c:pt idx="112666">
                  <c:v>2.09E-02</c:v>
                </c:pt>
                <c:pt idx="112667">
                  <c:v>2.06E-02</c:v>
                </c:pt>
                <c:pt idx="112668">
                  <c:v>2.03E-02</c:v>
                </c:pt>
                <c:pt idx="112669">
                  <c:v>2.08E-02</c:v>
                </c:pt>
                <c:pt idx="112670">
                  <c:v>2.06E-02</c:v>
                </c:pt>
                <c:pt idx="112671">
                  <c:v>2.07E-02</c:v>
                </c:pt>
                <c:pt idx="112672">
                  <c:v>2.07E-02</c:v>
                </c:pt>
                <c:pt idx="112673">
                  <c:v>2.06E-02</c:v>
                </c:pt>
                <c:pt idx="112674">
                  <c:v>2.08E-02</c:v>
                </c:pt>
                <c:pt idx="112675">
                  <c:v>2.07E-02</c:v>
                </c:pt>
                <c:pt idx="112676">
                  <c:v>2.07E-02</c:v>
                </c:pt>
                <c:pt idx="112677">
                  <c:v>2.06E-02</c:v>
                </c:pt>
                <c:pt idx="112678">
                  <c:v>2.02E-02</c:v>
                </c:pt>
                <c:pt idx="112679">
                  <c:v>2.02E-02</c:v>
                </c:pt>
                <c:pt idx="112680">
                  <c:v>2.03E-02</c:v>
                </c:pt>
                <c:pt idx="112681">
                  <c:v>2.03E-02</c:v>
                </c:pt>
                <c:pt idx="112682">
                  <c:v>2.05E-02</c:v>
                </c:pt>
                <c:pt idx="112683">
                  <c:v>2.06E-02</c:v>
                </c:pt>
                <c:pt idx="112684">
                  <c:v>2.04E-02</c:v>
                </c:pt>
                <c:pt idx="112685">
                  <c:v>2.04E-02</c:v>
                </c:pt>
                <c:pt idx="112686">
                  <c:v>2.08E-02</c:v>
                </c:pt>
                <c:pt idx="112687">
                  <c:v>2.08E-02</c:v>
                </c:pt>
                <c:pt idx="112688">
                  <c:v>2.05E-02</c:v>
                </c:pt>
                <c:pt idx="112689">
                  <c:v>2.05E-02</c:v>
                </c:pt>
                <c:pt idx="112690">
                  <c:v>2.09E-02</c:v>
                </c:pt>
                <c:pt idx="112691">
                  <c:v>2.08E-02</c:v>
                </c:pt>
                <c:pt idx="112692">
                  <c:v>2.02E-02</c:v>
                </c:pt>
                <c:pt idx="112693">
                  <c:v>2.07E-02</c:v>
                </c:pt>
                <c:pt idx="112694">
                  <c:v>2.09E-02</c:v>
                </c:pt>
                <c:pt idx="112695">
                  <c:v>2.05E-02</c:v>
                </c:pt>
                <c:pt idx="112696">
                  <c:v>2.06E-02</c:v>
                </c:pt>
                <c:pt idx="112697">
                  <c:v>2.03E-02</c:v>
                </c:pt>
                <c:pt idx="112698">
                  <c:v>2.05E-02</c:v>
                </c:pt>
                <c:pt idx="112699">
                  <c:v>2.04E-02</c:v>
                </c:pt>
                <c:pt idx="112700">
                  <c:v>2.04E-02</c:v>
                </c:pt>
                <c:pt idx="112701">
                  <c:v>2.05E-02</c:v>
                </c:pt>
                <c:pt idx="112702">
                  <c:v>2.01E-02</c:v>
                </c:pt>
                <c:pt idx="112703">
                  <c:v>2.07E-02</c:v>
                </c:pt>
                <c:pt idx="112704">
                  <c:v>2.05E-02</c:v>
                </c:pt>
                <c:pt idx="112705">
                  <c:v>2.06E-02</c:v>
                </c:pt>
                <c:pt idx="112706">
                  <c:v>2.08E-02</c:v>
                </c:pt>
                <c:pt idx="112707">
                  <c:v>2.05E-02</c:v>
                </c:pt>
                <c:pt idx="112708">
                  <c:v>2.08E-02</c:v>
                </c:pt>
                <c:pt idx="112709">
                  <c:v>2.06E-02</c:v>
                </c:pt>
                <c:pt idx="112710">
                  <c:v>2.02E-02</c:v>
                </c:pt>
                <c:pt idx="112711">
                  <c:v>2.05E-02</c:v>
                </c:pt>
                <c:pt idx="112712">
                  <c:v>2.04E-02</c:v>
                </c:pt>
                <c:pt idx="112713">
                  <c:v>2.04E-02</c:v>
                </c:pt>
                <c:pt idx="112714">
                  <c:v>2.06E-02</c:v>
                </c:pt>
                <c:pt idx="112715">
                  <c:v>2.02E-02</c:v>
                </c:pt>
                <c:pt idx="112716">
                  <c:v>2.03E-02</c:v>
                </c:pt>
                <c:pt idx="112717">
                  <c:v>2.06E-02</c:v>
                </c:pt>
                <c:pt idx="112718">
                  <c:v>2.04E-02</c:v>
                </c:pt>
                <c:pt idx="112719">
                  <c:v>2.05E-02</c:v>
                </c:pt>
                <c:pt idx="112720">
                  <c:v>2.07E-02</c:v>
                </c:pt>
                <c:pt idx="112721">
                  <c:v>2.10E-02</c:v>
                </c:pt>
                <c:pt idx="112722">
                  <c:v>2.05E-02</c:v>
                </c:pt>
                <c:pt idx="112723">
                  <c:v>2.03E-02</c:v>
                </c:pt>
                <c:pt idx="112724">
                  <c:v>2.08E-02</c:v>
                </c:pt>
                <c:pt idx="112725">
                  <c:v>2.07E-02</c:v>
                </c:pt>
                <c:pt idx="112726">
                  <c:v>2.08E-02</c:v>
                </c:pt>
                <c:pt idx="112727">
                  <c:v>2.11E-02</c:v>
                </c:pt>
                <c:pt idx="112728">
                  <c:v>2.06E-02</c:v>
                </c:pt>
                <c:pt idx="112729">
                  <c:v>2.04E-02</c:v>
                </c:pt>
                <c:pt idx="112730">
                  <c:v>2.04E-02</c:v>
                </c:pt>
                <c:pt idx="112731">
                  <c:v>2.05E-02</c:v>
                </c:pt>
                <c:pt idx="112732">
                  <c:v>2.07E-02</c:v>
                </c:pt>
                <c:pt idx="112733">
                  <c:v>2.05E-02</c:v>
                </c:pt>
                <c:pt idx="112734">
                  <c:v>2.03E-02</c:v>
                </c:pt>
                <c:pt idx="112735">
                  <c:v>2.05E-02</c:v>
                </c:pt>
                <c:pt idx="112736">
                  <c:v>2.03E-02</c:v>
                </c:pt>
                <c:pt idx="112737">
                  <c:v>2.06E-02</c:v>
                </c:pt>
                <c:pt idx="112738">
                  <c:v>2.07E-02</c:v>
                </c:pt>
                <c:pt idx="112739">
                  <c:v>2.03E-02</c:v>
                </c:pt>
                <c:pt idx="112740">
                  <c:v>2.06E-02</c:v>
                </c:pt>
                <c:pt idx="112741">
                  <c:v>2.09E-02</c:v>
                </c:pt>
                <c:pt idx="112742">
                  <c:v>2.06E-02</c:v>
                </c:pt>
                <c:pt idx="112743">
                  <c:v>2.06E-02</c:v>
                </c:pt>
                <c:pt idx="112744">
                  <c:v>2.03E-02</c:v>
                </c:pt>
                <c:pt idx="112745">
                  <c:v>2.03E-02</c:v>
                </c:pt>
                <c:pt idx="112746">
                  <c:v>2.02E-02</c:v>
                </c:pt>
                <c:pt idx="112747">
                  <c:v>2.03E-02</c:v>
                </c:pt>
                <c:pt idx="112748">
                  <c:v>2.05E-02</c:v>
                </c:pt>
                <c:pt idx="112749">
                  <c:v>2.06E-02</c:v>
                </c:pt>
                <c:pt idx="112750">
                  <c:v>2.06E-02</c:v>
                </c:pt>
                <c:pt idx="112751">
                  <c:v>2.03E-02</c:v>
                </c:pt>
                <c:pt idx="112752">
                  <c:v>2.01E-02</c:v>
                </c:pt>
                <c:pt idx="112753">
                  <c:v>2.06E-02</c:v>
                </c:pt>
                <c:pt idx="112754">
                  <c:v>2.07E-02</c:v>
                </c:pt>
                <c:pt idx="112755">
                  <c:v>2.06E-02</c:v>
                </c:pt>
                <c:pt idx="112756">
                  <c:v>2.08E-02</c:v>
                </c:pt>
                <c:pt idx="112757">
                  <c:v>2.03E-02</c:v>
                </c:pt>
                <c:pt idx="112758">
                  <c:v>2.03E-02</c:v>
                </c:pt>
                <c:pt idx="112759">
                  <c:v>2.06E-02</c:v>
                </c:pt>
                <c:pt idx="112760">
                  <c:v>2.04E-02</c:v>
                </c:pt>
                <c:pt idx="112761">
                  <c:v>2.06E-02</c:v>
                </c:pt>
                <c:pt idx="112762">
                  <c:v>2.08E-02</c:v>
                </c:pt>
                <c:pt idx="112763">
                  <c:v>2.07E-02</c:v>
                </c:pt>
                <c:pt idx="112764">
                  <c:v>2.07E-02</c:v>
                </c:pt>
                <c:pt idx="112765">
                  <c:v>2.09E-02</c:v>
                </c:pt>
                <c:pt idx="112766">
                  <c:v>2.10E-02</c:v>
                </c:pt>
                <c:pt idx="112767">
                  <c:v>2.06E-02</c:v>
                </c:pt>
                <c:pt idx="112768">
                  <c:v>2.03E-02</c:v>
                </c:pt>
                <c:pt idx="112769">
                  <c:v>2.07E-02</c:v>
                </c:pt>
                <c:pt idx="112770">
                  <c:v>2.05E-02</c:v>
                </c:pt>
                <c:pt idx="112771">
                  <c:v>2.03E-02</c:v>
                </c:pt>
                <c:pt idx="112772">
                  <c:v>2.05E-02</c:v>
                </c:pt>
                <c:pt idx="112773">
                  <c:v>2.06E-02</c:v>
                </c:pt>
                <c:pt idx="112774">
                  <c:v>2.07E-02</c:v>
                </c:pt>
                <c:pt idx="112775">
                  <c:v>2.04E-02</c:v>
                </c:pt>
                <c:pt idx="112776">
                  <c:v>2.06E-02</c:v>
                </c:pt>
                <c:pt idx="112777">
                  <c:v>2.04E-02</c:v>
                </c:pt>
                <c:pt idx="112778">
                  <c:v>2.06E-02</c:v>
                </c:pt>
                <c:pt idx="112779">
                  <c:v>2.05E-02</c:v>
                </c:pt>
                <c:pt idx="112780">
                  <c:v>2.04E-02</c:v>
                </c:pt>
                <c:pt idx="112781">
                  <c:v>2.08E-02</c:v>
                </c:pt>
                <c:pt idx="112782">
                  <c:v>2.04E-02</c:v>
                </c:pt>
                <c:pt idx="112783">
                  <c:v>2.09E-02</c:v>
                </c:pt>
                <c:pt idx="112784">
                  <c:v>2.07E-02</c:v>
                </c:pt>
                <c:pt idx="112785">
                  <c:v>2.05E-02</c:v>
                </c:pt>
                <c:pt idx="112786">
                  <c:v>2.08E-02</c:v>
                </c:pt>
                <c:pt idx="112787">
                  <c:v>2.05E-02</c:v>
                </c:pt>
                <c:pt idx="112788">
                  <c:v>2.05E-02</c:v>
                </c:pt>
                <c:pt idx="112789">
                  <c:v>2.05E-02</c:v>
                </c:pt>
                <c:pt idx="112790">
                  <c:v>2.08E-02</c:v>
                </c:pt>
                <c:pt idx="112791">
                  <c:v>2.06E-02</c:v>
                </c:pt>
                <c:pt idx="112792">
                  <c:v>2.09E-02</c:v>
                </c:pt>
                <c:pt idx="112793">
                  <c:v>2.09E-02</c:v>
                </c:pt>
                <c:pt idx="112794">
                  <c:v>2.05E-02</c:v>
                </c:pt>
                <c:pt idx="112795">
                  <c:v>2.06E-02</c:v>
                </c:pt>
                <c:pt idx="112796">
                  <c:v>2.06E-02</c:v>
                </c:pt>
                <c:pt idx="112797">
                  <c:v>2.06E-02</c:v>
                </c:pt>
                <c:pt idx="112798">
                  <c:v>2.09E-02</c:v>
                </c:pt>
                <c:pt idx="112799">
                  <c:v>2.07E-02</c:v>
                </c:pt>
                <c:pt idx="112800">
                  <c:v>2.06E-02</c:v>
                </c:pt>
                <c:pt idx="112801">
                  <c:v>2.09E-02</c:v>
                </c:pt>
                <c:pt idx="112802">
                  <c:v>2.06E-02</c:v>
                </c:pt>
                <c:pt idx="112803">
                  <c:v>2.06E-02</c:v>
                </c:pt>
                <c:pt idx="112804">
                  <c:v>2.07E-02</c:v>
                </c:pt>
                <c:pt idx="112805">
                  <c:v>2.06E-02</c:v>
                </c:pt>
                <c:pt idx="112806">
                  <c:v>2.09E-02</c:v>
                </c:pt>
                <c:pt idx="112807">
                  <c:v>2.09E-02</c:v>
                </c:pt>
                <c:pt idx="112808">
                  <c:v>2.08E-02</c:v>
                </c:pt>
                <c:pt idx="112809">
                  <c:v>2.06E-02</c:v>
                </c:pt>
                <c:pt idx="112810">
                  <c:v>2.06E-02</c:v>
                </c:pt>
                <c:pt idx="112811">
                  <c:v>2.07E-02</c:v>
                </c:pt>
                <c:pt idx="112812">
                  <c:v>2.05E-02</c:v>
                </c:pt>
                <c:pt idx="112813">
                  <c:v>2.10E-02</c:v>
                </c:pt>
                <c:pt idx="112814">
                  <c:v>2.11E-02</c:v>
                </c:pt>
                <c:pt idx="112815">
                  <c:v>2.07E-02</c:v>
                </c:pt>
                <c:pt idx="112816">
                  <c:v>2.07E-02</c:v>
                </c:pt>
                <c:pt idx="112817">
                  <c:v>2.08E-02</c:v>
                </c:pt>
                <c:pt idx="112818">
                  <c:v>2.08E-02</c:v>
                </c:pt>
                <c:pt idx="112819">
                  <c:v>2.04E-02</c:v>
                </c:pt>
                <c:pt idx="112820">
                  <c:v>2.06E-02</c:v>
                </c:pt>
                <c:pt idx="112821">
                  <c:v>2.07E-02</c:v>
                </c:pt>
                <c:pt idx="112822">
                  <c:v>2.06E-02</c:v>
                </c:pt>
                <c:pt idx="112823">
                  <c:v>2.06E-02</c:v>
                </c:pt>
                <c:pt idx="112824">
                  <c:v>2.05E-02</c:v>
                </c:pt>
                <c:pt idx="112825">
                  <c:v>2.07E-02</c:v>
                </c:pt>
                <c:pt idx="112826">
                  <c:v>2.08E-02</c:v>
                </c:pt>
                <c:pt idx="112827">
                  <c:v>2.06E-02</c:v>
                </c:pt>
                <c:pt idx="112828">
                  <c:v>2.04E-02</c:v>
                </c:pt>
                <c:pt idx="112829">
                  <c:v>2.03E-02</c:v>
                </c:pt>
                <c:pt idx="112830">
                  <c:v>2.04E-02</c:v>
                </c:pt>
                <c:pt idx="112831">
                  <c:v>2.07E-02</c:v>
                </c:pt>
                <c:pt idx="112832">
                  <c:v>2.08E-02</c:v>
                </c:pt>
                <c:pt idx="112833">
                  <c:v>2.09E-02</c:v>
                </c:pt>
                <c:pt idx="112834">
                  <c:v>2.08E-02</c:v>
                </c:pt>
                <c:pt idx="112835">
                  <c:v>2.05E-02</c:v>
                </c:pt>
                <c:pt idx="112836">
                  <c:v>2.07E-02</c:v>
                </c:pt>
                <c:pt idx="112837">
                  <c:v>2.09E-02</c:v>
                </c:pt>
                <c:pt idx="112838">
                  <c:v>2.09E-02</c:v>
                </c:pt>
                <c:pt idx="112839">
                  <c:v>2.09E-02</c:v>
                </c:pt>
                <c:pt idx="112840">
                  <c:v>2.05E-02</c:v>
                </c:pt>
                <c:pt idx="112841">
                  <c:v>2.06E-02</c:v>
                </c:pt>
                <c:pt idx="112842">
                  <c:v>2.08E-02</c:v>
                </c:pt>
                <c:pt idx="112843">
                  <c:v>2.03E-02</c:v>
                </c:pt>
                <c:pt idx="112844">
                  <c:v>2.07E-02</c:v>
                </c:pt>
                <c:pt idx="112845">
                  <c:v>2.07E-02</c:v>
                </c:pt>
                <c:pt idx="112846">
                  <c:v>2.04E-02</c:v>
                </c:pt>
                <c:pt idx="112847">
                  <c:v>2.05E-02</c:v>
                </c:pt>
                <c:pt idx="112848">
                  <c:v>2.05E-02</c:v>
                </c:pt>
                <c:pt idx="112849">
                  <c:v>2.06E-02</c:v>
                </c:pt>
                <c:pt idx="112850">
                  <c:v>2.10E-02</c:v>
                </c:pt>
                <c:pt idx="112851">
                  <c:v>2.10E-02</c:v>
                </c:pt>
                <c:pt idx="112852">
                  <c:v>2.07E-02</c:v>
                </c:pt>
                <c:pt idx="112853">
                  <c:v>2.08E-02</c:v>
                </c:pt>
                <c:pt idx="112854">
                  <c:v>2.07E-02</c:v>
                </c:pt>
                <c:pt idx="112855">
                  <c:v>2.08E-02</c:v>
                </c:pt>
                <c:pt idx="112856">
                  <c:v>2.09E-02</c:v>
                </c:pt>
                <c:pt idx="112857">
                  <c:v>2.09E-02</c:v>
                </c:pt>
                <c:pt idx="112858">
                  <c:v>2.07E-02</c:v>
                </c:pt>
                <c:pt idx="112859">
                  <c:v>2.08E-02</c:v>
                </c:pt>
                <c:pt idx="112860">
                  <c:v>2.08E-02</c:v>
                </c:pt>
                <c:pt idx="112861">
                  <c:v>2.03E-02</c:v>
                </c:pt>
                <c:pt idx="112862">
                  <c:v>2.05E-02</c:v>
                </c:pt>
                <c:pt idx="112863">
                  <c:v>2.04E-02</c:v>
                </c:pt>
                <c:pt idx="112864">
                  <c:v>2.07E-02</c:v>
                </c:pt>
                <c:pt idx="112865">
                  <c:v>2.08E-02</c:v>
                </c:pt>
                <c:pt idx="112866">
                  <c:v>2.05E-02</c:v>
                </c:pt>
                <c:pt idx="112867">
                  <c:v>2.08E-02</c:v>
                </c:pt>
                <c:pt idx="112868">
                  <c:v>2.05E-02</c:v>
                </c:pt>
                <c:pt idx="112869">
                  <c:v>2.06E-02</c:v>
                </c:pt>
                <c:pt idx="112870">
                  <c:v>2.07E-02</c:v>
                </c:pt>
                <c:pt idx="112871">
                  <c:v>2.06E-02</c:v>
                </c:pt>
                <c:pt idx="112872">
                  <c:v>2.08E-02</c:v>
                </c:pt>
                <c:pt idx="112873">
                  <c:v>2.05E-02</c:v>
                </c:pt>
                <c:pt idx="112874">
                  <c:v>2.03E-02</c:v>
                </c:pt>
                <c:pt idx="112875">
                  <c:v>2.05E-02</c:v>
                </c:pt>
                <c:pt idx="112876">
                  <c:v>2.03E-02</c:v>
                </c:pt>
                <c:pt idx="112877">
                  <c:v>2.04E-02</c:v>
                </c:pt>
                <c:pt idx="112878">
                  <c:v>2.08E-02</c:v>
                </c:pt>
                <c:pt idx="112879">
                  <c:v>2.08E-02</c:v>
                </c:pt>
                <c:pt idx="112880">
                  <c:v>2.11E-02</c:v>
                </c:pt>
                <c:pt idx="112881">
                  <c:v>2.07E-02</c:v>
                </c:pt>
                <c:pt idx="112882">
                  <c:v>2.06E-02</c:v>
                </c:pt>
                <c:pt idx="112883">
                  <c:v>2.07E-02</c:v>
                </c:pt>
                <c:pt idx="112884">
                  <c:v>2.05E-02</c:v>
                </c:pt>
                <c:pt idx="112885">
                  <c:v>2.03E-02</c:v>
                </c:pt>
                <c:pt idx="112886">
                  <c:v>2.04E-02</c:v>
                </c:pt>
                <c:pt idx="112887">
                  <c:v>2.05E-02</c:v>
                </c:pt>
                <c:pt idx="112888">
                  <c:v>2.04E-02</c:v>
                </c:pt>
                <c:pt idx="112889">
                  <c:v>2.05E-02</c:v>
                </c:pt>
                <c:pt idx="112890">
                  <c:v>2.10E-02</c:v>
                </c:pt>
                <c:pt idx="112891">
                  <c:v>2.08E-02</c:v>
                </c:pt>
                <c:pt idx="112892">
                  <c:v>2.07E-02</c:v>
                </c:pt>
                <c:pt idx="112893">
                  <c:v>2.09E-02</c:v>
                </c:pt>
                <c:pt idx="112894">
                  <c:v>2.06E-02</c:v>
                </c:pt>
                <c:pt idx="112895">
                  <c:v>2.08E-02</c:v>
                </c:pt>
                <c:pt idx="112896">
                  <c:v>2.07E-02</c:v>
                </c:pt>
                <c:pt idx="112897">
                  <c:v>2.08E-02</c:v>
                </c:pt>
                <c:pt idx="112898">
                  <c:v>2.06E-02</c:v>
                </c:pt>
                <c:pt idx="112899">
                  <c:v>2.05E-02</c:v>
                </c:pt>
                <c:pt idx="112900">
                  <c:v>2.05E-02</c:v>
                </c:pt>
                <c:pt idx="112901">
                  <c:v>2.05E-02</c:v>
                </c:pt>
                <c:pt idx="112902">
                  <c:v>2.08E-02</c:v>
                </c:pt>
                <c:pt idx="112903">
                  <c:v>2.03E-02</c:v>
                </c:pt>
                <c:pt idx="112904">
                  <c:v>2.05E-02</c:v>
                </c:pt>
                <c:pt idx="112905">
                  <c:v>2.05E-02</c:v>
                </c:pt>
                <c:pt idx="112906">
                  <c:v>2.06E-02</c:v>
                </c:pt>
                <c:pt idx="112907">
                  <c:v>2.08E-02</c:v>
                </c:pt>
                <c:pt idx="112908">
                  <c:v>2.03E-02</c:v>
                </c:pt>
                <c:pt idx="112909">
                  <c:v>2.03E-02</c:v>
                </c:pt>
                <c:pt idx="112910">
                  <c:v>2.04E-02</c:v>
                </c:pt>
                <c:pt idx="112911">
                  <c:v>2.07E-02</c:v>
                </c:pt>
                <c:pt idx="112912">
                  <c:v>2.07E-02</c:v>
                </c:pt>
                <c:pt idx="112913">
                  <c:v>2.07E-02</c:v>
                </c:pt>
                <c:pt idx="112914">
                  <c:v>2.07E-02</c:v>
                </c:pt>
                <c:pt idx="112915">
                  <c:v>2.08E-02</c:v>
                </c:pt>
                <c:pt idx="112916">
                  <c:v>2.06E-02</c:v>
                </c:pt>
                <c:pt idx="112917">
                  <c:v>2.08E-02</c:v>
                </c:pt>
                <c:pt idx="112918">
                  <c:v>2.08E-02</c:v>
                </c:pt>
                <c:pt idx="112919">
                  <c:v>2.03E-02</c:v>
                </c:pt>
                <c:pt idx="112920">
                  <c:v>2.06E-02</c:v>
                </c:pt>
                <c:pt idx="112921">
                  <c:v>2.03E-02</c:v>
                </c:pt>
                <c:pt idx="112922">
                  <c:v>2.04E-02</c:v>
                </c:pt>
                <c:pt idx="112923">
                  <c:v>2.11E-02</c:v>
                </c:pt>
                <c:pt idx="112924">
                  <c:v>2.08E-02</c:v>
                </c:pt>
                <c:pt idx="112925">
                  <c:v>2.05E-02</c:v>
                </c:pt>
                <c:pt idx="112926">
                  <c:v>2.07E-02</c:v>
                </c:pt>
                <c:pt idx="112927">
                  <c:v>2.07E-02</c:v>
                </c:pt>
                <c:pt idx="112928">
                  <c:v>2.06E-02</c:v>
                </c:pt>
                <c:pt idx="112929">
                  <c:v>2.08E-02</c:v>
                </c:pt>
                <c:pt idx="112930">
                  <c:v>2.05E-02</c:v>
                </c:pt>
                <c:pt idx="112931">
                  <c:v>2.02E-02</c:v>
                </c:pt>
                <c:pt idx="112932">
                  <c:v>2.04E-02</c:v>
                </c:pt>
                <c:pt idx="112933">
                  <c:v>2.09E-02</c:v>
                </c:pt>
                <c:pt idx="112934">
                  <c:v>2.09E-02</c:v>
                </c:pt>
                <c:pt idx="112935">
                  <c:v>2.05E-02</c:v>
                </c:pt>
                <c:pt idx="112936">
                  <c:v>2.08E-02</c:v>
                </c:pt>
                <c:pt idx="112937">
                  <c:v>2.09E-02</c:v>
                </c:pt>
                <c:pt idx="112938">
                  <c:v>2.10E-02</c:v>
                </c:pt>
                <c:pt idx="112939">
                  <c:v>2.09E-02</c:v>
                </c:pt>
                <c:pt idx="112940">
                  <c:v>2.05E-02</c:v>
                </c:pt>
                <c:pt idx="112941">
                  <c:v>2.08E-02</c:v>
                </c:pt>
                <c:pt idx="112942">
                  <c:v>2.05E-02</c:v>
                </c:pt>
                <c:pt idx="112943">
                  <c:v>2.03E-02</c:v>
                </c:pt>
                <c:pt idx="112944">
                  <c:v>2.08E-02</c:v>
                </c:pt>
                <c:pt idx="112945">
                  <c:v>2.04E-02</c:v>
                </c:pt>
                <c:pt idx="112946">
                  <c:v>2.04E-02</c:v>
                </c:pt>
                <c:pt idx="112947">
                  <c:v>2.10E-02</c:v>
                </c:pt>
                <c:pt idx="112948">
                  <c:v>2.08E-02</c:v>
                </c:pt>
                <c:pt idx="112949">
                  <c:v>2.07E-02</c:v>
                </c:pt>
                <c:pt idx="112950">
                  <c:v>2.04E-02</c:v>
                </c:pt>
                <c:pt idx="112951">
                  <c:v>2.01E-02</c:v>
                </c:pt>
                <c:pt idx="112952">
                  <c:v>2.07E-02</c:v>
                </c:pt>
                <c:pt idx="112953">
                  <c:v>2.07E-02</c:v>
                </c:pt>
                <c:pt idx="112954">
                  <c:v>2.08E-02</c:v>
                </c:pt>
                <c:pt idx="112955">
                  <c:v>2.08E-02</c:v>
                </c:pt>
                <c:pt idx="112956">
                  <c:v>2.05E-02</c:v>
                </c:pt>
                <c:pt idx="112957">
                  <c:v>2.06E-02</c:v>
                </c:pt>
                <c:pt idx="112958">
                  <c:v>2.08E-02</c:v>
                </c:pt>
                <c:pt idx="112959">
                  <c:v>2.06E-02</c:v>
                </c:pt>
                <c:pt idx="112960">
                  <c:v>2.06E-02</c:v>
                </c:pt>
                <c:pt idx="112961">
                  <c:v>2.05E-02</c:v>
                </c:pt>
                <c:pt idx="112962">
                  <c:v>1.99E-02</c:v>
                </c:pt>
                <c:pt idx="112963">
                  <c:v>2.02E-02</c:v>
                </c:pt>
                <c:pt idx="112964">
                  <c:v>2.06E-02</c:v>
                </c:pt>
                <c:pt idx="112965">
                  <c:v>2.06E-02</c:v>
                </c:pt>
                <c:pt idx="112966">
                  <c:v>2.08E-02</c:v>
                </c:pt>
                <c:pt idx="112967">
                  <c:v>2.07E-02</c:v>
                </c:pt>
                <c:pt idx="112968">
                  <c:v>2.07E-02</c:v>
                </c:pt>
                <c:pt idx="112969">
                  <c:v>2.06E-02</c:v>
                </c:pt>
                <c:pt idx="112970">
                  <c:v>2.05E-02</c:v>
                </c:pt>
                <c:pt idx="112971">
                  <c:v>2.07E-02</c:v>
                </c:pt>
                <c:pt idx="112972">
                  <c:v>2.09E-02</c:v>
                </c:pt>
                <c:pt idx="112973">
                  <c:v>2.06E-02</c:v>
                </c:pt>
                <c:pt idx="112974">
                  <c:v>2.03E-02</c:v>
                </c:pt>
                <c:pt idx="112975">
                  <c:v>2.07E-02</c:v>
                </c:pt>
                <c:pt idx="112976">
                  <c:v>2.10E-02</c:v>
                </c:pt>
                <c:pt idx="112977">
                  <c:v>2.04E-02</c:v>
                </c:pt>
                <c:pt idx="112978">
                  <c:v>2.03E-02</c:v>
                </c:pt>
                <c:pt idx="112979">
                  <c:v>2.07E-02</c:v>
                </c:pt>
                <c:pt idx="112980">
                  <c:v>2.05E-02</c:v>
                </c:pt>
                <c:pt idx="112981">
                  <c:v>2.01E-02</c:v>
                </c:pt>
                <c:pt idx="112982">
                  <c:v>2.08E-02</c:v>
                </c:pt>
                <c:pt idx="112983">
                  <c:v>2.08E-02</c:v>
                </c:pt>
                <c:pt idx="112984">
                  <c:v>2.05E-02</c:v>
                </c:pt>
                <c:pt idx="112985">
                  <c:v>2.06E-02</c:v>
                </c:pt>
                <c:pt idx="112986">
                  <c:v>2.06E-02</c:v>
                </c:pt>
                <c:pt idx="112987">
                  <c:v>2.08E-02</c:v>
                </c:pt>
                <c:pt idx="112988">
                  <c:v>2.08E-02</c:v>
                </c:pt>
                <c:pt idx="112989">
                  <c:v>2.08E-02</c:v>
                </c:pt>
                <c:pt idx="112990">
                  <c:v>2.05E-02</c:v>
                </c:pt>
                <c:pt idx="112991">
                  <c:v>2.07E-02</c:v>
                </c:pt>
                <c:pt idx="112992">
                  <c:v>2.10E-02</c:v>
                </c:pt>
                <c:pt idx="112993">
                  <c:v>2.09E-02</c:v>
                </c:pt>
                <c:pt idx="112994">
                  <c:v>2.06E-02</c:v>
                </c:pt>
                <c:pt idx="112995">
                  <c:v>2.06E-02</c:v>
                </c:pt>
                <c:pt idx="112996">
                  <c:v>2.09E-02</c:v>
                </c:pt>
                <c:pt idx="112997">
                  <c:v>2.08E-02</c:v>
                </c:pt>
                <c:pt idx="112998">
                  <c:v>2.09E-02</c:v>
                </c:pt>
                <c:pt idx="112999">
                  <c:v>2.08E-02</c:v>
                </c:pt>
                <c:pt idx="113000">
                  <c:v>2.04E-02</c:v>
                </c:pt>
                <c:pt idx="113001">
                  <c:v>2.07E-02</c:v>
                </c:pt>
                <c:pt idx="113002">
                  <c:v>2.05E-02</c:v>
                </c:pt>
                <c:pt idx="113003">
                  <c:v>2.03E-02</c:v>
                </c:pt>
                <c:pt idx="113004">
                  <c:v>2.05E-02</c:v>
                </c:pt>
                <c:pt idx="113005">
                  <c:v>2.07E-02</c:v>
                </c:pt>
                <c:pt idx="113006">
                  <c:v>2.06E-02</c:v>
                </c:pt>
                <c:pt idx="113007">
                  <c:v>2.03E-02</c:v>
                </c:pt>
                <c:pt idx="113008">
                  <c:v>2.07E-02</c:v>
                </c:pt>
                <c:pt idx="113009">
                  <c:v>2.08E-02</c:v>
                </c:pt>
                <c:pt idx="113010">
                  <c:v>2.05E-02</c:v>
                </c:pt>
                <c:pt idx="113011">
                  <c:v>2.07E-02</c:v>
                </c:pt>
                <c:pt idx="113012">
                  <c:v>2.05E-02</c:v>
                </c:pt>
                <c:pt idx="113013">
                  <c:v>2.07E-02</c:v>
                </c:pt>
                <c:pt idx="113014">
                  <c:v>2.10E-02</c:v>
                </c:pt>
                <c:pt idx="113015">
                  <c:v>2.06E-02</c:v>
                </c:pt>
                <c:pt idx="113016">
                  <c:v>2.06E-02</c:v>
                </c:pt>
                <c:pt idx="113017">
                  <c:v>2.07E-02</c:v>
                </c:pt>
                <c:pt idx="113018">
                  <c:v>2.05E-02</c:v>
                </c:pt>
                <c:pt idx="113019">
                  <c:v>2.05E-02</c:v>
                </c:pt>
                <c:pt idx="113020">
                  <c:v>2.09E-02</c:v>
                </c:pt>
                <c:pt idx="113021">
                  <c:v>2.04E-02</c:v>
                </c:pt>
                <c:pt idx="113022">
                  <c:v>2.07E-02</c:v>
                </c:pt>
                <c:pt idx="113023">
                  <c:v>2.07E-02</c:v>
                </c:pt>
                <c:pt idx="113024">
                  <c:v>2.01E-02</c:v>
                </c:pt>
                <c:pt idx="113025">
                  <c:v>2.04E-02</c:v>
                </c:pt>
                <c:pt idx="113026">
                  <c:v>2.07E-02</c:v>
                </c:pt>
                <c:pt idx="113027">
                  <c:v>2.09E-02</c:v>
                </c:pt>
                <c:pt idx="113028">
                  <c:v>2.09E-02</c:v>
                </c:pt>
                <c:pt idx="113029">
                  <c:v>2.03E-02</c:v>
                </c:pt>
                <c:pt idx="113030">
                  <c:v>2.06E-02</c:v>
                </c:pt>
                <c:pt idx="113031">
                  <c:v>2.08E-02</c:v>
                </c:pt>
                <c:pt idx="113032">
                  <c:v>2.07E-02</c:v>
                </c:pt>
                <c:pt idx="113033">
                  <c:v>2.07E-02</c:v>
                </c:pt>
                <c:pt idx="113034">
                  <c:v>2.07E-02</c:v>
                </c:pt>
                <c:pt idx="113035">
                  <c:v>2.09E-02</c:v>
                </c:pt>
                <c:pt idx="113036">
                  <c:v>2.09E-02</c:v>
                </c:pt>
                <c:pt idx="113037">
                  <c:v>2.06E-02</c:v>
                </c:pt>
                <c:pt idx="113038">
                  <c:v>2.08E-02</c:v>
                </c:pt>
                <c:pt idx="113039">
                  <c:v>2.08E-02</c:v>
                </c:pt>
                <c:pt idx="113040">
                  <c:v>2.08E-02</c:v>
                </c:pt>
                <c:pt idx="113041">
                  <c:v>2.06E-02</c:v>
                </c:pt>
                <c:pt idx="113042">
                  <c:v>2.06E-02</c:v>
                </c:pt>
                <c:pt idx="113043">
                  <c:v>2.03E-02</c:v>
                </c:pt>
                <c:pt idx="113044">
                  <c:v>2.02E-02</c:v>
                </c:pt>
                <c:pt idx="113045">
                  <c:v>2.07E-02</c:v>
                </c:pt>
                <c:pt idx="113046">
                  <c:v>2.06E-02</c:v>
                </c:pt>
                <c:pt idx="113047">
                  <c:v>2.08E-02</c:v>
                </c:pt>
                <c:pt idx="113048">
                  <c:v>2.06E-02</c:v>
                </c:pt>
                <c:pt idx="113049">
                  <c:v>2.04E-02</c:v>
                </c:pt>
                <c:pt idx="113050">
                  <c:v>2.07E-02</c:v>
                </c:pt>
                <c:pt idx="113051">
                  <c:v>2.07E-02</c:v>
                </c:pt>
                <c:pt idx="113052">
                  <c:v>2.07E-02</c:v>
                </c:pt>
                <c:pt idx="113053">
                  <c:v>2.08E-02</c:v>
                </c:pt>
                <c:pt idx="113054">
                  <c:v>2.08E-02</c:v>
                </c:pt>
                <c:pt idx="113055">
                  <c:v>2.06E-02</c:v>
                </c:pt>
                <c:pt idx="113056">
                  <c:v>2.08E-02</c:v>
                </c:pt>
                <c:pt idx="113057">
                  <c:v>2.10E-02</c:v>
                </c:pt>
                <c:pt idx="113058">
                  <c:v>2.07E-02</c:v>
                </c:pt>
                <c:pt idx="113059">
                  <c:v>2.07E-02</c:v>
                </c:pt>
                <c:pt idx="113060">
                  <c:v>2.05E-02</c:v>
                </c:pt>
                <c:pt idx="113061">
                  <c:v>2.06E-02</c:v>
                </c:pt>
                <c:pt idx="113062">
                  <c:v>2.06E-02</c:v>
                </c:pt>
                <c:pt idx="113063">
                  <c:v>2.06E-02</c:v>
                </c:pt>
                <c:pt idx="113064">
                  <c:v>2.09E-02</c:v>
                </c:pt>
                <c:pt idx="113065">
                  <c:v>2.07E-02</c:v>
                </c:pt>
                <c:pt idx="113066">
                  <c:v>2.08E-02</c:v>
                </c:pt>
                <c:pt idx="113067">
                  <c:v>2.07E-02</c:v>
                </c:pt>
                <c:pt idx="113068">
                  <c:v>2.05E-02</c:v>
                </c:pt>
                <c:pt idx="113069">
                  <c:v>2.06E-02</c:v>
                </c:pt>
                <c:pt idx="113070">
                  <c:v>2.06E-02</c:v>
                </c:pt>
                <c:pt idx="113071">
                  <c:v>2.11E-02</c:v>
                </c:pt>
                <c:pt idx="113072">
                  <c:v>2.08E-02</c:v>
                </c:pt>
                <c:pt idx="113073">
                  <c:v>2.04E-02</c:v>
                </c:pt>
                <c:pt idx="113074">
                  <c:v>2.03E-02</c:v>
                </c:pt>
                <c:pt idx="113075">
                  <c:v>2.07E-02</c:v>
                </c:pt>
                <c:pt idx="113076">
                  <c:v>2.10E-02</c:v>
                </c:pt>
                <c:pt idx="113077">
                  <c:v>2.06E-02</c:v>
                </c:pt>
                <c:pt idx="113078">
                  <c:v>2.07E-02</c:v>
                </c:pt>
                <c:pt idx="113079">
                  <c:v>2.04E-02</c:v>
                </c:pt>
                <c:pt idx="113080">
                  <c:v>2.07E-02</c:v>
                </c:pt>
                <c:pt idx="113081">
                  <c:v>2.08E-02</c:v>
                </c:pt>
                <c:pt idx="113082">
                  <c:v>2.07E-02</c:v>
                </c:pt>
                <c:pt idx="113083">
                  <c:v>2.12E-02</c:v>
                </c:pt>
                <c:pt idx="113084">
                  <c:v>2.06E-02</c:v>
                </c:pt>
                <c:pt idx="113085">
                  <c:v>2.05E-02</c:v>
                </c:pt>
                <c:pt idx="113086">
                  <c:v>2.08E-02</c:v>
                </c:pt>
                <c:pt idx="113087">
                  <c:v>2.03E-02</c:v>
                </c:pt>
                <c:pt idx="113088">
                  <c:v>2.02E-02</c:v>
                </c:pt>
                <c:pt idx="113089">
                  <c:v>2.06E-02</c:v>
                </c:pt>
                <c:pt idx="113090">
                  <c:v>2.08E-02</c:v>
                </c:pt>
                <c:pt idx="113091">
                  <c:v>2.06E-02</c:v>
                </c:pt>
                <c:pt idx="113092">
                  <c:v>2.05E-02</c:v>
                </c:pt>
                <c:pt idx="113093">
                  <c:v>2.07E-02</c:v>
                </c:pt>
                <c:pt idx="113094">
                  <c:v>2.08E-02</c:v>
                </c:pt>
                <c:pt idx="113095">
                  <c:v>2.04E-02</c:v>
                </c:pt>
                <c:pt idx="113096">
                  <c:v>2.05E-02</c:v>
                </c:pt>
                <c:pt idx="113097">
                  <c:v>2.08E-02</c:v>
                </c:pt>
                <c:pt idx="113098">
                  <c:v>2.06E-02</c:v>
                </c:pt>
                <c:pt idx="113099">
                  <c:v>2.06E-02</c:v>
                </c:pt>
                <c:pt idx="113100">
                  <c:v>2.04E-02</c:v>
                </c:pt>
                <c:pt idx="113101">
                  <c:v>2.07E-02</c:v>
                </c:pt>
                <c:pt idx="113102">
                  <c:v>2.08E-02</c:v>
                </c:pt>
                <c:pt idx="113103">
                  <c:v>2.04E-02</c:v>
                </c:pt>
                <c:pt idx="113104">
                  <c:v>2.05E-02</c:v>
                </c:pt>
                <c:pt idx="113105">
                  <c:v>2.04E-02</c:v>
                </c:pt>
                <c:pt idx="113106">
                  <c:v>2.05E-02</c:v>
                </c:pt>
                <c:pt idx="113107">
                  <c:v>2.07E-02</c:v>
                </c:pt>
                <c:pt idx="113108">
                  <c:v>2.09E-02</c:v>
                </c:pt>
                <c:pt idx="113109">
                  <c:v>2.11E-02</c:v>
                </c:pt>
                <c:pt idx="113110">
                  <c:v>2.07E-02</c:v>
                </c:pt>
                <c:pt idx="113111">
                  <c:v>2.09E-02</c:v>
                </c:pt>
                <c:pt idx="113112">
                  <c:v>2.09E-02</c:v>
                </c:pt>
                <c:pt idx="113113">
                  <c:v>2.06E-02</c:v>
                </c:pt>
                <c:pt idx="113114">
                  <c:v>2.07E-02</c:v>
                </c:pt>
                <c:pt idx="113115">
                  <c:v>2.04E-02</c:v>
                </c:pt>
                <c:pt idx="113116">
                  <c:v>2.07E-02</c:v>
                </c:pt>
                <c:pt idx="113117">
                  <c:v>2.09E-02</c:v>
                </c:pt>
                <c:pt idx="113118">
                  <c:v>2.05E-02</c:v>
                </c:pt>
                <c:pt idx="113119">
                  <c:v>2.09E-02</c:v>
                </c:pt>
                <c:pt idx="113120">
                  <c:v>2.10E-02</c:v>
                </c:pt>
                <c:pt idx="113121">
                  <c:v>2.08E-02</c:v>
                </c:pt>
                <c:pt idx="113122">
                  <c:v>2.06E-02</c:v>
                </c:pt>
                <c:pt idx="113123">
                  <c:v>2.05E-02</c:v>
                </c:pt>
                <c:pt idx="113124">
                  <c:v>2.08E-02</c:v>
                </c:pt>
                <c:pt idx="113125">
                  <c:v>2.08E-02</c:v>
                </c:pt>
                <c:pt idx="113126">
                  <c:v>2.05E-02</c:v>
                </c:pt>
                <c:pt idx="113127">
                  <c:v>2.08E-02</c:v>
                </c:pt>
                <c:pt idx="113128">
                  <c:v>2.08E-02</c:v>
                </c:pt>
                <c:pt idx="113129">
                  <c:v>2.05E-02</c:v>
                </c:pt>
                <c:pt idx="113130">
                  <c:v>2.09E-02</c:v>
                </c:pt>
                <c:pt idx="113131">
                  <c:v>2.08E-02</c:v>
                </c:pt>
                <c:pt idx="113132">
                  <c:v>2.05E-02</c:v>
                </c:pt>
                <c:pt idx="113133">
                  <c:v>2.08E-02</c:v>
                </c:pt>
                <c:pt idx="113134">
                  <c:v>2.10E-02</c:v>
                </c:pt>
                <c:pt idx="113135">
                  <c:v>2.07E-02</c:v>
                </c:pt>
                <c:pt idx="113136">
                  <c:v>2.07E-02</c:v>
                </c:pt>
                <c:pt idx="113137">
                  <c:v>2.09E-02</c:v>
                </c:pt>
                <c:pt idx="113138">
                  <c:v>2.11E-02</c:v>
                </c:pt>
                <c:pt idx="113139">
                  <c:v>2.06E-02</c:v>
                </c:pt>
                <c:pt idx="113140">
                  <c:v>2.05E-02</c:v>
                </c:pt>
                <c:pt idx="113141">
                  <c:v>2.05E-02</c:v>
                </c:pt>
                <c:pt idx="113142">
                  <c:v>2.02E-02</c:v>
                </c:pt>
                <c:pt idx="113143">
                  <c:v>2.02E-02</c:v>
                </c:pt>
                <c:pt idx="113144">
                  <c:v>2.04E-02</c:v>
                </c:pt>
                <c:pt idx="113145">
                  <c:v>2.09E-02</c:v>
                </c:pt>
                <c:pt idx="113146">
                  <c:v>2.07E-02</c:v>
                </c:pt>
                <c:pt idx="113147">
                  <c:v>2.07E-02</c:v>
                </c:pt>
                <c:pt idx="113148">
                  <c:v>2.06E-02</c:v>
                </c:pt>
                <c:pt idx="113149">
                  <c:v>2.05E-02</c:v>
                </c:pt>
                <c:pt idx="113150">
                  <c:v>2.10E-02</c:v>
                </c:pt>
                <c:pt idx="113151">
                  <c:v>2.10E-02</c:v>
                </c:pt>
                <c:pt idx="113152">
                  <c:v>2.06E-02</c:v>
                </c:pt>
                <c:pt idx="113153">
                  <c:v>2.08E-02</c:v>
                </c:pt>
                <c:pt idx="113154">
                  <c:v>2.10E-02</c:v>
                </c:pt>
                <c:pt idx="113155">
                  <c:v>2.07E-02</c:v>
                </c:pt>
                <c:pt idx="113156">
                  <c:v>2.07E-02</c:v>
                </c:pt>
                <c:pt idx="113157">
                  <c:v>2.08E-02</c:v>
                </c:pt>
                <c:pt idx="113158">
                  <c:v>2.09E-02</c:v>
                </c:pt>
                <c:pt idx="113159">
                  <c:v>2.07E-02</c:v>
                </c:pt>
                <c:pt idx="113160">
                  <c:v>2.05E-02</c:v>
                </c:pt>
                <c:pt idx="113161">
                  <c:v>2.05E-02</c:v>
                </c:pt>
                <c:pt idx="113162">
                  <c:v>2.02E-02</c:v>
                </c:pt>
                <c:pt idx="113163">
                  <c:v>2.07E-02</c:v>
                </c:pt>
                <c:pt idx="113164">
                  <c:v>2.08E-02</c:v>
                </c:pt>
                <c:pt idx="113165">
                  <c:v>2.02E-02</c:v>
                </c:pt>
                <c:pt idx="113166">
                  <c:v>2.07E-02</c:v>
                </c:pt>
                <c:pt idx="113167">
                  <c:v>2.10E-02</c:v>
                </c:pt>
                <c:pt idx="113168">
                  <c:v>2.06E-02</c:v>
                </c:pt>
                <c:pt idx="113169">
                  <c:v>2.05E-02</c:v>
                </c:pt>
                <c:pt idx="113170">
                  <c:v>2.08E-02</c:v>
                </c:pt>
                <c:pt idx="113171">
                  <c:v>2.12E-02</c:v>
                </c:pt>
                <c:pt idx="113172">
                  <c:v>2.05E-02</c:v>
                </c:pt>
                <c:pt idx="113173">
                  <c:v>2.04E-02</c:v>
                </c:pt>
                <c:pt idx="113174">
                  <c:v>2.08E-02</c:v>
                </c:pt>
                <c:pt idx="113175">
                  <c:v>2.07E-02</c:v>
                </c:pt>
                <c:pt idx="113176">
                  <c:v>2.06E-02</c:v>
                </c:pt>
                <c:pt idx="113177">
                  <c:v>2.04E-02</c:v>
                </c:pt>
                <c:pt idx="113178">
                  <c:v>2.04E-02</c:v>
                </c:pt>
                <c:pt idx="113179">
                  <c:v>2.07E-02</c:v>
                </c:pt>
                <c:pt idx="113180">
                  <c:v>2.10E-02</c:v>
                </c:pt>
                <c:pt idx="113181">
                  <c:v>2.09E-02</c:v>
                </c:pt>
                <c:pt idx="113182">
                  <c:v>2.06E-02</c:v>
                </c:pt>
                <c:pt idx="113183">
                  <c:v>2.08E-02</c:v>
                </c:pt>
                <c:pt idx="113184">
                  <c:v>2.08E-02</c:v>
                </c:pt>
                <c:pt idx="113185">
                  <c:v>2.04E-02</c:v>
                </c:pt>
                <c:pt idx="113186">
                  <c:v>2.02E-02</c:v>
                </c:pt>
                <c:pt idx="113187">
                  <c:v>2.08E-02</c:v>
                </c:pt>
                <c:pt idx="113188">
                  <c:v>2.07E-02</c:v>
                </c:pt>
                <c:pt idx="113189">
                  <c:v>2.02E-02</c:v>
                </c:pt>
                <c:pt idx="113190">
                  <c:v>2.06E-02</c:v>
                </c:pt>
                <c:pt idx="113191">
                  <c:v>2.05E-02</c:v>
                </c:pt>
                <c:pt idx="113192">
                  <c:v>2.06E-02</c:v>
                </c:pt>
                <c:pt idx="113193">
                  <c:v>2.03E-02</c:v>
                </c:pt>
                <c:pt idx="113194">
                  <c:v>2.04E-02</c:v>
                </c:pt>
                <c:pt idx="113195">
                  <c:v>2.06E-02</c:v>
                </c:pt>
                <c:pt idx="113196">
                  <c:v>2.06E-02</c:v>
                </c:pt>
                <c:pt idx="113197">
                  <c:v>2.09E-02</c:v>
                </c:pt>
                <c:pt idx="113198">
                  <c:v>2.06E-02</c:v>
                </c:pt>
                <c:pt idx="113199">
                  <c:v>2.06E-02</c:v>
                </c:pt>
                <c:pt idx="113200">
                  <c:v>2.05E-02</c:v>
                </c:pt>
                <c:pt idx="113201">
                  <c:v>2.06E-02</c:v>
                </c:pt>
                <c:pt idx="113202">
                  <c:v>2.04E-02</c:v>
                </c:pt>
                <c:pt idx="113203">
                  <c:v>2.05E-02</c:v>
                </c:pt>
                <c:pt idx="113204">
                  <c:v>2.10E-02</c:v>
                </c:pt>
                <c:pt idx="113205">
                  <c:v>2.05E-02</c:v>
                </c:pt>
                <c:pt idx="113206">
                  <c:v>2.04E-02</c:v>
                </c:pt>
                <c:pt idx="113207">
                  <c:v>2.07E-02</c:v>
                </c:pt>
                <c:pt idx="113208">
                  <c:v>2.05E-02</c:v>
                </c:pt>
                <c:pt idx="113209">
                  <c:v>2.05E-02</c:v>
                </c:pt>
                <c:pt idx="113210">
                  <c:v>2.05E-02</c:v>
                </c:pt>
                <c:pt idx="113211">
                  <c:v>2.09E-02</c:v>
                </c:pt>
                <c:pt idx="113212">
                  <c:v>2.10E-02</c:v>
                </c:pt>
                <c:pt idx="113213">
                  <c:v>2.07E-02</c:v>
                </c:pt>
                <c:pt idx="113214">
                  <c:v>2.06E-02</c:v>
                </c:pt>
                <c:pt idx="113215">
                  <c:v>2.05E-02</c:v>
                </c:pt>
                <c:pt idx="113216">
                  <c:v>2.08E-02</c:v>
                </c:pt>
                <c:pt idx="113217">
                  <c:v>2.10E-02</c:v>
                </c:pt>
                <c:pt idx="113218">
                  <c:v>2.06E-02</c:v>
                </c:pt>
                <c:pt idx="113219">
                  <c:v>2.04E-02</c:v>
                </c:pt>
                <c:pt idx="113220">
                  <c:v>2.08E-02</c:v>
                </c:pt>
                <c:pt idx="113221">
                  <c:v>2.08E-02</c:v>
                </c:pt>
                <c:pt idx="113222">
                  <c:v>2.06E-02</c:v>
                </c:pt>
                <c:pt idx="113223">
                  <c:v>2.08E-02</c:v>
                </c:pt>
                <c:pt idx="113224">
                  <c:v>2.07E-02</c:v>
                </c:pt>
                <c:pt idx="113225">
                  <c:v>2.06E-02</c:v>
                </c:pt>
                <c:pt idx="113226">
                  <c:v>2.07E-02</c:v>
                </c:pt>
                <c:pt idx="113227">
                  <c:v>2.05E-02</c:v>
                </c:pt>
                <c:pt idx="113228">
                  <c:v>2.06E-02</c:v>
                </c:pt>
                <c:pt idx="113229">
                  <c:v>2.07E-02</c:v>
                </c:pt>
                <c:pt idx="113230">
                  <c:v>2.06E-02</c:v>
                </c:pt>
                <c:pt idx="113231">
                  <c:v>2.06E-02</c:v>
                </c:pt>
                <c:pt idx="113232">
                  <c:v>2.07E-02</c:v>
                </c:pt>
                <c:pt idx="113233">
                  <c:v>2.08E-02</c:v>
                </c:pt>
                <c:pt idx="113234">
                  <c:v>2.07E-02</c:v>
                </c:pt>
                <c:pt idx="113235">
                  <c:v>2.05E-02</c:v>
                </c:pt>
                <c:pt idx="113236">
                  <c:v>2.07E-02</c:v>
                </c:pt>
                <c:pt idx="113237">
                  <c:v>2.10E-02</c:v>
                </c:pt>
                <c:pt idx="113238">
                  <c:v>2.06E-02</c:v>
                </c:pt>
                <c:pt idx="113239">
                  <c:v>2.10E-02</c:v>
                </c:pt>
                <c:pt idx="113240">
                  <c:v>2.08E-02</c:v>
                </c:pt>
                <c:pt idx="113241">
                  <c:v>2.04E-02</c:v>
                </c:pt>
                <c:pt idx="113242">
                  <c:v>2.07E-02</c:v>
                </c:pt>
                <c:pt idx="113243">
                  <c:v>2.07E-02</c:v>
                </c:pt>
                <c:pt idx="113244">
                  <c:v>2.06E-02</c:v>
                </c:pt>
                <c:pt idx="113245">
                  <c:v>2.06E-02</c:v>
                </c:pt>
                <c:pt idx="113246">
                  <c:v>2.07E-02</c:v>
                </c:pt>
                <c:pt idx="113247">
                  <c:v>2.05E-02</c:v>
                </c:pt>
                <c:pt idx="113248">
                  <c:v>2.06E-02</c:v>
                </c:pt>
                <c:pt idx="113249">
                  <c:v>2.08E-02</c:v>
                </c:pt>
                <c:pt idx="113250">
                  <c:v>2.04E-02</c:v>
                </c:pt>
                <c:pt idx="113251">
                  <c:v>2.05E-02</c:v>
                </c:pt>
                <c:pt idx="113252">
                  <c:v>2.07E-02</c:v>
                </c:pt>
                <c:pt idx="113253">
                  <c:v>2.09E-02</c:v>
                </c:pt>
                <c:pt idx="113254">
                  <c:v>2.07E-02</c:v>
                </c:pt>
                <c:pt idx="113255">
                  <c:v>2.05E-02</c:v>
                </c:pt>
                <c:pt idx="113256">
                  <c:v>2.06E-02</c:v>
                </c:pt>
                <c:pt idx="113257">
                  <c:v>2.06E-02</c:v>
                </c:pt>
                <c:pt idx="113258">
                  <c:v>2.11E-02</c:v>
                </c:pt>
                <c:pt idx="113259">
                  <c:v>2.09E-02</c:v>
                </c:pt>
                <c:pt idx="113260">
                  <c:v>2.05E-02</c:v>
                </c:pt>
                <c:pt idx="113261">
                  <c:v>2.08E-02</c:v>
                </c:pt>
                <c:pt idx="113262">
                  <c:v>2.03E-02</c:v>
                </c:pt>
                <c:pt idx="113263">
                  <c:v>2.05E-02</c:v>
                </c:pt>
                <c:pt idx="113264">
                  <c:v>2.04E-02</c:v>
                </c:pt>
                <c:pt idx="113265">
                  <c:v>2.03E-02</c:v>
                </c:pt>
                <c:pt idx="113266">
                  <c:v>2.10E-02</c:v>
                </c:pt>
                <c:pt idx="113267">
                  <c:v>2.06E-02</c:v>
                </c:pt>
                <c:pt idx="113268">
                  <c:v>2.03E-02</c:v>
                </c:pt>
                <c:pt idx="113269">
                  <c:v>2.07E-02</c:v>
                </c:pt>
                <c:pt idx="113270">
                  <c:v>2.09E-02</c:v>
                </c:pt>
                <c:pt idx="113271">
                  <c:v>2.08E-02</c:v>
                </c:pt>
                <c:pt idx="113272">
                  <c:v>2.03E-02</c:v>
                </c:pt>
                <c:pt idx="113273">
                  <c:v>2.05E-02</c:v>
                </c:pt>
                <c:pt idx="113274">
                  <c:v>2.09E-02</c:v>
                </c:pt>
                <c:pt idx="113275">
                  <c:v>2.10E-02</c:v>
                </c:pt>
                <c:pt idx="113276">
                  <c:v>2.07E-02</c:v>
                </c:pt>
                <c:pt idx="113277">
                  <c:v>2.05E-02</c:v>
                </c:pt>
                <c:pt idx="113278">
                  <c:v>2.05E-02</c:v>
                </c:pt>
                <c:pt idx="113279">
                  <c:v>2.08E-02</c:v>
                </c:pt>
                <c:pt idx="113280">
                  <c:v>2.07E-02</c:v>
                </c:pt>
                <c:pt idx="113281">
                  <c:v>2.02E-02</c:v>
                </c:pt>
                <c:pt idx="113282">
                  <c:v>2.10E-02</c:v>
                </c:pt>
                <c:pt idx="113283">
                  <c:v>2.10E-02</c:v>
                </c:pt>
                <c:pt idx="113284">
                  <c:v>2.05E-02</c:v>
                </c:pt>
                <c:pt idx="113285">
                  <c:v>2.06E-02</c:v>
                </c:pt>
                <c:pt idx="113286">
                  <c:v>2.07E-02</c:v>
                </c:pt>
                <c:pt idx="113287">
                  <c:v>2.08E-02</c:v>
                </c:pt>
                <c:pt idx="113288">
                  <c:v>2.07E-02</c:v>
                </c:pt>
                <c:pt idx="113289">
                  <c:v>2.10E-02</c:v>
                </c:pt>
                <c:pt idx="113290">
                  <c:v>2.05E-02</c:v>
                </c:pt>
                <c:pt idx="113291">
                  <c:v>2.03E-02</c:v>
                </c:pt>
                <c:pt idx="113292">
                  <c:v>2.07E-02</c:v>
                </c:pt>
                <c:pt idx="113293">
                  <c:v>2.06E-02</c:v>
                </c:pt>
                <c:pt idx="113294">
                  <c:v>2.11E-02</c:v>
                </c:pt>
                <c:pt idx="113295">
                  <c:v>2.05E-02</c:v>
                </c:pt>
                <c:pt idx="113296">
                  <c:v>2.06E-02</c:v>
                </c:pt>
                <c:pt idx="113297">
                  <c:v>2.09E-02</c:v>
                </c:pt>
                <c:pt idx="113298">
                  <c:v>2.04E-02</c:v>
                </c:pt>
                <c:pt idx="113299">
                  <c:v>2.08E-02</c:v>
                </c:pt>
                <c:pt idx="113300">
                  <c:v>2.07E-02</c:v>
                </c:pt>
                <c:pt idx="113301">
                  <c:v>2.07E-02</c:v>
                </c:pt>
                <c:pt idx="113302">
                  <c:v>2.08E-02</c:v>
                </c:pt>
                <c:pt idx="113303">
                  <c:v>2.03E-02</c:v>
                </c:pt>
                <c:pt idx="113304">
                  <c:v>2.05E-02</c:v>
                </c:pt>
                <c:pt idx="113305">
                  <c:v>2.06E-02</c:v>
                </c:pt>
                <c:pt idx="113306">
                  <c:v>2.06E-02</c:v>
                </c:pt>
                <c:pt idx="113307">
                  <c:v>2.06E-02</c:v>
                </c:pt>
                <c:pt idx="113308">
                  <c:v>2.04E-02</c:v>
                </c:pt>
                <c:pt idx="113309">
                  <c:v>2.07E-02</c:v>
                </c:pt>
                <c:pt idx="113310">
                  <c:v>2.07E-02</c:v>
                </c:pt>
                <c:pt idx="113311">
                  <c:v>2.04E-02</c:v>
                </c:pt>
                <c:pt idx="113312">
                  <c:v>2.03E-02</c:v>
                </c:pt>
                <c:pt idx="113313">
                  <c:v>2.04E-02</c:v>
                </c:pt>
                <c:pt idx="113314">
                  <c:v>2.05E-02</c:v>
                </c:pt>
                <c:pt idx="113315">
                  <c:v>2.06E-02</c:v>
                </c:pt>
                <c:pt idx="113316">
                  <c:v>2.07E-02</c:v>
                </c:pt>
                <c:pt idx="113317">
                  <c:v>2.04E-02</c:v>
                </c:pt>
                <c:pt idx="113318">
                  <c:v>2.07E-02</c:v>
                </c:pt>
                <c:pt idx="113319">
                  <c:v>2.07E-02</c:v>
                </c:pt>
                <c:pt idx="113320">
                  <c:v>2.06E-02</c:v>
                </c:pt>
                <c:pt idx="113321">
                  <c:v>2.08E-02</c:v>
                </c:pt>
                <c:pt idx="113322">
                  <c:v>2.04E-02</c:v>
                </c:pt>
                <c:pt idx="113323">
                  <c:v>2.05E-02</c:v>
                </c:pt>
                <c:pt idx="113324">
                  <c:v>2.12E-02</c:v>
                </c:pt>
                <c:pt idx="113325">
                  <c:v>2.11E-02</c:v>
                </c:pt>
                <c:pt idx="113326">
                  <c:v>2.05E-02</c:v>
                </c:pt>
                <c:pt idx="113327">
                  <c:v>2.06E-02</c:v>
                </c:pt>
                <c:pt idx="113328">
                  <c:v>2.06E-02</c:v>
                </c:pt>
                <c:pt idx="113329">
                  <c:v>2.04E-02</c:v>
                </c:pt>
                <c:pt idx="113330">
                  <c:v>2.07E-02</c:v>
                </c:pt>
                <c:pt idx="113331">
                  <c:v>2.05E-02</c:v>
                </c:pt>
                <c:pt idx="113332">
                  <c:v>2.07E-02</c:v>
                </c:pt>
                <c:pt idx="113333">
                  <c:v>2.08E-02</c:v>
                </c:pt>
                <c:pt idx="113334">
                  <c:v>2.00E-02</c:v>
                </c:pt>
                <c:pt idx="113335">
                  <c:v>2.02E-02</c:v>
                </c:pt>
                <c:pt idx="113336">
                  <c:v>2.04E-02</c:v>
                </c:pt>
                <c:pt idx="113337">
                  <c:v>2.04E-02</c:v>
                </c:pt>
                <c:pt idx="113338">
                  <c:v>2.06E-02</c:v>
                </c:pt>
                <c:pt idx="113339">
                  <c:v>2.04E-02</c:v>
                </c:pt>
                <c:pt idx="113340">
                  <c:v>2.01E-02</c:v>
                </c:pt>
                <c:pt idx="113341">
                  <c:v>2.04E-02</c:v>
                </c:pt>
                <c:pt idx="113342">
                  <c:v>2.06E-02</c:v>
                </c:pt>
                <c:pt idx="113343">
                  <c:v>2.08E-02</c:v>
                </c:pt>
                <c:pt idx="113344">
                  <c:v>2.08E-02</c:v>
                </c:pt>
                <c:pt idx="113345">
                  <c:v>2.05E-02</c:v>
                </c:pt>
                <c:pt idx="113346">
                  <c:v>2.05E-02</c:v>
                </c:pt>
                <c:pt idx="113347">
                  <c:v>2.09E-02</c:v>
                </c:pt>
                <c:pt idx="113348">
                  <c:v>2.08E-02</c:v>
                </c:pt>
                <c:pt idx="113349">
                  <c:v>2.04E-02</c:v>
                </c:pt>
                <c:pt idx="113350">
                  <c:v>2.07E-02</c:v>
                </c:pt>
                <c:pt idx="113351">
                  <c:v>2.04E-02</c:v>
                </c:pt>
                <c:pt idx="113352">
                  <c:v>2.08E-02</c:v>
                </c:pt>
                <c:pt idx="113353">
                  <c:v>2.08E-02</c:v>
                </c:pt>
                <c:pt idx="113354">
                  <c:v>2.04E-02</c:v>
                </c:pt>
                <c:pt idx="113355">
                  <c:v>2.07E-02</c:v>
                </c:pt>
                <c:pt idx="113356">
                  <c:v>2.06E-02</c:v>
                </c:pt>
                <c:pt idx="113357">
                  <c:v>2.03E-02</c:v>
                </c:pt>
                <c:pt idx="113358">
                  <c:v>2.07E-02</c:v>
                </c:pt>
                <c:pt idx="113359">
                  <c:v>2.08E-02</c:v>
                </c:pt>
                <c:pt idx="113360">
                  <c:v>2.07E-02</c:v>
                </c:pt>
                <c:pt idx="113361">
                  <c:v>2.07E-02</c:v>
                </c:pt>
                <c:pt idx="113362">
                  <c:v>2.05E-02</c:v>
                </c:pt>
                <c:pt idx="113363">
                  <c:v>2.07E-02</c:v>
                </c:pt>
                <c:pt idx="113364">
                  <c:v>2.09E-02</c:v>
                </c:pt>
                <c:pt idx="113365">
                  <c:v>2.03E-02</c:v>
                </c:pt>
                <c:pt idx="113366">
                  <c:v>2.03E-02</c:v>
                </c:pt>
                <c:pt idx="113367">
                  <c:v>2.05E-02</c:v>
                </c:pt>
                <c:pt idx="113368">
                  <c:v>2.03E-02</c:v>
                </c:pt>
                <c:pt idx="113369">
                  <c:v>2.07E-02</c:v>
                </c:pt>
                <c:pt idx="113370">
                  <c:v>2.06E-02</c:v>
                </c:pt>
                <c:pt idx="113371">
                  <c:v>2.05E-02</c:v>
                </c:pt>
                <c:pt idx="113372">
                  <c:v>2.05E-02</c:v>
                </c:pt>
                <c:pt idx="113373">
                  <c:v>2.03E-02</c:v>
                </c:pt>
                <c:pt idx="113374">
                  <c:v>2.04E-02</c:v>
                </c:pt>
                <c:pt idx="113375">
                  <c:v>2.01E-02</c:v>
                </c:pt>
                <c:pt idx="113376">
                  <c:v>2.02E-02</c:v>
                </c:pt>
                <c:pt idx="113377">
                  <c:v>2.05E-02</c:v>
                </c:pt>
                <c:pt idx="113378">
                  <c:v>2.03E-02</c:v>
                </c:pt>
                <c:pt idx="113379">
                  <c:v>2.05E-02</c:v>
                </c:pt>
                <c:pt idx="113380">
                  <c:v>2.06E-02</c:v>
                </c:pt>
                <c:pt idx="113381">
                  <c:v>2.08E-02</c:v>
                </c:pt>
                <c:pt idx="113382">
                  <c:v>2.08E-02</c:v>
                </c:pt>
                <c:pt idx="113383">
                  <c:v>2.04E-02</c:v>
                </c:pt>
                <c:pt idx="113384">
                  <c:v>2.04E-02</c:v>
                </c:pt>
                <c:pt idx="113385">
                  <c:v>2.05E-02</c:v>
                </c:pt>
                <c:pt idx="113386">
                  <c:v>2.04E-02</c:v>
                </c:pt>
                <c:pt idx="113387">
                  <c:v>2.05E-02</c:v>
                </c:pt>
                <c:pt idx="113388">
                  <c:v>2.06E-02</c:v>
                </c:pt>
                <c:pt idx="113389">
                  <c:v>2.07E-02</c:v>
                </c:pt>
                <c:pt idx="113390">
                  <c:v>2.04E-02</c:v>
                </c:pt>
                <c:pt idx="113391">
                  <c:v>2.07E-02</c:v>
                </c:pt>
                <c:pt idx="113392">
                  <c:v>2.08E-02</c:v>
                </c:pt>
                <c:pt idx="113393">
                  <c:v>2.06E-02</c:v>
                </c:pt>
                <c:pt idx="113394">
                  <c:v>2.06E-02</c:v>
                </c:pt>
                <c:pt idx="113395">
                  <c:v>2.04E-02</c:v>
                </c:pt>
                <c:pt idx="113396">
                  <c:v>2.04E-02</c:v>
                </c:pt>
                <c:pt idx="113397">
                  <c:v>2.08E-02</c:v>
                </c:pt>
                <c:pt idx="113398">
                  <c:v>2.04E-02</c:v>
                </c:pt>
                <c:pt idx="113399">
                  <c:v>2.07E-02</c:v>
                </c:pt>
                <c:pt idx="113400">
                  <c:v>2.06E-02</c:v>
                </c:pt>
                <c:pt idx="113401">
                  <c:v>2.02E-02</c:v>
                </c:pt>
                <c:pt idx="113402">
                  <c:v>2.09E-02</c:v>
                </c:pt>
                <c:pt idx="113403">
                  <c:v>2.07E-02</c:v>
                </c:pt>
                <c:pt idx="113404">
                  <c:v>2.03E-02</c:v>
                </c:pt>
                <c:pt idx="113405">
                  <c:v>2.04E-02</c:v>
                </c:pt>
                <c:pt idx="113406">
                  <c:v>2.04E-02</c:v>
                </c:pt>
                <c:pt idx="113407">
                  <c:v>2.05E-02</c:v>
                </c:pt>
                <c:pt idx="113408">
                  <c:v>2.06E-02</c:v>
                </c:pt>
                <c:pt idx="113409">
                  <c:v>2.04E-02</c:v>
                </c:pt>
                <c:pt idx="113410">
                  <c:v>2.01E-02</c:v>
                </c:pt>
                <c:pt idx="113411">
                  <c:v>2.04E-02</c:v>
                </c:pt>
                <c:pt idx="113412">
                  <c:v>2.06E-02</c:v>
                </c:pt>
                <c:pt idx="113413">
                  <c:v>2.04E-02</c:v>
                </c:pt>
                <c:pt idx="113414">
                  <c:v>2.06E-02</c:v>
                </c:pt>
                <c:pt idx="113415">
                  <c:v>2.07E-02</c:v>
                </c:pt>
                <c:pt idx="113416">
                  <c:v>2.05E-02</c:v>
                </c:pt>
                <c:pt idx="113417">
                  <c:v>2.04E-02</c:v>
                </c:pt>
                <c:pt idx="113418">
                  <c:v>2.07E-02</c:v>
                </c:pt>
                <c:pt idx="113419">
                  <c:v>2.08E-02</c:v>
                </c:pt>
                <c:pt idx="113420">
                  <c:v>2.05E-02</c:v>
                </c:pt>
                <c:pt idx="113421">
                  <c:v>2.07E-02</c:v>
                </c:pt>
                <c:pt idx="113422">
                  <c:v>2.07E-02</c:v>
                </c:pt>
                <c:pt idx="113423">
                  <c:v>2.05E-02</c:v>
                </c:pt>
                <c:pt idx="113424">
                  <c:v>2.07E-02</c:v>
                </c:pt>
                <c:pt idx="113425">
                  <c:v>2.07E-02</c:v>
                </c:pt>
                <c:pt idx="113426">
                  <c:v>2.05E-02</c:v>
                </c:pt>
                <c:pt idx="113427">
                  <c:v>2.04E-02</c:v>
                </c:pt>
                <c:pt idx="113428">
                  <c:v>2.05E-02</c:v>
                </c:pt>
                <c:pt idx="113429">
                  <c:v>2.07E-02</c:v>
                </c:pt>
                <c:pt idx="113430">
                  <c:v>2.05E-02</c:v>
                </c:pt>
                <c:pt idx="113431">
                  <c:v>2.05E-02</c:v>
                </c:pt>
                <c:pt idx="113432">
                  <c:v>2.07E-02</c:v>
                </c:pt>
                <c:pt idx="113433">
                  <c:v>2.03E-02</c:v>
                </c:pt>
                <c:pt idx="113434">
                  <c:v>2.04E-02</c:v>
                </c:pt>
                <c:pt idx="113435">
                  <c:v>2.07E-02</c:v>
                </c:pt>
                <c:pt idx="113436">
                  <c:v>2.09E-02</c:v>
                </c:pt>
                <c:pt idx="113437">
                  <c:v>2.10E-02</c:v>
                </c:pt>
                <c:pt idx="113438">
                  <c:v>2.06E-02</c:v>
                </c:pt>
                <c:pt idx="113439">
                  <c:v>2.06E-02</c:v>
                </c:pt>
                <c:pt idx="113440">
                  <c:v>2.03E-02</c:v>
                </c:pt>
                <c:pt idx="113441">
                  <c:v>2.06E-02</c:v>
                </c:pt>
                <c:pt idx="113442">
                  <c:v>2.05E-02</c:v>
                </c:pt>
                <c:pt idx="113443">
                  <c:v>2.04E-02</c:v>
                </c:pt>
                <c:pt idx="113444">
                  <c:v>2.10E-02</c:v>
                </c:pt>
                <c:pt idx="113445">
                  <c:v>2.06E-02</c:v>
                </c:pt>
                <c:pt idx="113446">
                  <c:v>2.06E-02</c:v>
                </c:pt>
                <c:pt idx="113447">
                  <c:v>2.08E-02</c:v>
                </c:pt>
                <c:pt idx="113448">
                  <c:v>2.04E-02</c:v>
                </c:pt>
                <c:pt idx="113449">
                  <c:v>2.01E-02</c:v>
                </c:pt>
                <c:pt idx="113450">
                  <c:v>2.10E-02</c:v>
                </c:pt>
                <c:pt idx="113451">
                  <c:v>2.09E-02</c:v>
                </c:pt>
                <c:pt idx="113452">
                  <c:v>2.02E-02</c:v>
                </c:pt>
                <c:pt idx="113453">
                  <c:v>2.06E-02</c:v>
                </c:pt>
                <c:pt idx="113454">
                  <c:v>2.05E-02</c:v>
                </c:pt>
                <c:pt idx="113455">
                  <c:v>2.02E-02</c:v>
                </c:pt>
                <c:pt idx="113456">
                  <c:v>2.03E-02</c:v>
                </c:pt>
                <c:pt idx="113457">
                  <c:v>2.06E-02</c:v>
                </c:pt>
                <c:pt idx="113458">
                  <c:v>2.05E-02</c:v>
                </c:pt>
                <c:pt idx="113459">
                  <c:v>2.04E-02</c:v>
                </c:pt>
                <c:pt idx="113460">
                  <c:v>2.06E-02</c:v>
                </c:pt>
                <c:pt idx="113461">
                  <c:v>2.07E-02</c:v>
                </c:pt>
                <c:pt idx="113462">
                  <c:v>2.06E-02</c:v>
                </c:pt>
                <c:pt idx="113463">
                  <c:v>2.06E-02</c:v>
                </c:pt>
                <c:pt idx="113464">
                  <c:v>2.07E-02</c:v>
                </c:pt>
                <c:pt idx="113465">
                  <c:v>2.07E-02</c:v>
                </c:pt>
                <c:pt idx="113466">
                  <c:v>2.06E-02</c:v>
                </c:pt>
                <c:pt idx="113467">
                  <c:v>2.06E-02</c:v>
                </c:pt>
                <c:pt idx="113468">
                  <c:v>2.07E-02</c:v>
                </c:pt>
                <c:pt idx="113469">
                  <c:v>2.06E-02</c:v>
                </c:pt>
                <c:pt idx="113470">
                  <c:v>2.07E-02</c:v>
                </c:pt>
                <c:pt idx="113471">
                  <c:v>2.07E-02</c:v>
                </c:pt>
                <c:pt idx="113472">
                  <c:v>2.06E-02</c:v>
                </c:pt>
                <c:pt idx="113473">
                  <c:v>2.04E-02</c:v>
                </c:pt>
                <c:pt idx="113474">
                  <c:v>2.05E-02</c:v>
                </c:pt>
                <c:pt idx="113475">
                  <c:v>2.05E-02</c:v>
                </c:pt>
                <c:pt idx="113476">
                  <c:v>2.02E-02</c:v>
                </c:pt>
                <c:pt idx="113477">
                  <c:v>2.03E-02</c:v>
                </c:pt>
                <c:pt idx="113478">
                  <c:v>2.04E-02</c:v>
                </c:pt>
                <c:pt idx="113479">
                  <c:v>2.04E-02</c:v>
                </c:pt>
                <c:pt idx="113480">
                  <c:v>2.08E-02</c:v>
                </c:pt>
                <c:pt idx="113481">
                  <c:v>2.04E-02</c:v>
                </c:pt>
                <c:pt idx="113482">
                  <c:v>2.02E-02</c:v>
                </c:pt>
                <c:pt idx="113483">
                  <c:v>2.06E-02</c:v>
                </c:pt>
                <c:pt idx="113484">
                  <c:v>2.06E-02</c:v>
                </c:pt>
                <c:pt idx="113485">
                  <c:v>2.06E-02</c:v>
                </c:pt>
                <c:pt idx="113486">
                  <c:v>2.06E-02</c:v>
                </c:pt>
                <c:pt idx="113487">
                  <c:v>2.03E-02</c:v>
                </c:pt>
                <c:pt idx="113488">
                  <c:v>2.02E-02</c:v>
                </c:pt>
                <c:pt idx="113489">
                  <c:v>2.06E-02</c:v>
                </c:pt>
                <c:pt idx="113490">
                  <c:v>2.06E-02</c:v>
                </c:pt>
                <c:pt idx="113491">
                  <c:v>2.06E-02</c:v>
                </c:pt>
                <c:pt idx="113492">
                  <c:v>2.05E-02</c:v>
                </c:pt>
                <c:pt idx="113493">
                  <c:v>2.02E-02</c:v>
                </c:pt>
                <c:pt idx="113494">
                  <c:v>2.03E-02</c:v>
                </c:pt>
                <c:pt idx="113495">
                  <c:v>2.04E-02</c:v>
                </c:pt>
                <c:pt idx="113496">
                  <c:v>2.06E-02</c:v>
                </c:pt>
                <c:pt idx="113497">
                  <c:v>2.04E-02</c:v>
                </c:pt>
                <c:pt idx="113498">
                  <c:v>2.05E-02</c:v>
                </c:pt>
                <c:pt idx="113499">
                  <c:v>2.08E-02</c:v>
                </c:pt>
                <c:pt idx="113500">
                  <c:v>2.05E-02</c:v>
                </c:pt>
                <c:pt idx="113501">
                  <c:v>2.06E-02</c:v>
                </c:pt>
                <c:pt idx="113502">
                  <c:v>2.04E-02</c:v>
                </c:pt>
                <c:pt idx="113503">
                  <c:v>2.02E-02</c:v>
                </c:pt>
                <c:pt idx="113504">
                  <c:v>2.01E-02</c:v>
                </c:pt>
                <c:pt idx="113505">
                  <c:v>2.03E-02</c:v>
                </c:pt>
                <c:pt idx="113506">
                  <c:v>2.05E-02</c:v>
                </c:pt>
                <c:pt idx="113507">
                  <c:v>2.04E-02</c:v>
                </c:pt>
                <c:pt idx="113508">
                  <c:v>2.02E-02</c:v>
                </c:pt>
                <c:pt idx="113509">
                  <c:v>2.05E-02</c:v>
                </c:pt>
                <c:pt idx="113510">
                  <c:v>2.09E-02</c:v>
                </c:pt>
                <c:pt idx="113511">
                  <c:v>2.08E-02</c:v>
                </c:pt>
                <c:pt idx="113512">
                  <c:v>2.04E-02</c:v>
                </c:pt>
                <c:pt idx="113513">
                  <c:v>2.03E-02</c:v>
                </c:pt>
                <c:pt idx="113514">
                  <c:v>2.06E-02</c:v>
                </c:pt>
                <c:pt idx="113515">
                  <c:v>2.06E-02</c:v>
                </c:pt>
                <c:pt idx="113516">
                  <c:v>2.06E-02</c:v>
                </c:pt>
                <c:pt idx="113517">
                  <c:v>2.07E-02</c:v>
                </c:pt>
                <c:pt idx="113518">
                  <c:v>2.07E-02</c:v>
                </c:pt>
                <c:pt idx="113519">
                  <c:v>2.05E-02</c:v>
                </c:pt>
                <c:pt idx="113520">
                  <c:v>2.04E-02</c:v>
                </c:pt>
                <c:pt idx="113521">
                  <c:v>2.06E-02</c:v>
                </c:pt>
                <c:pt idx="113522">
                  <c:v>2.06E-02</c:v>
                </c:pt>
                <c:pt idx="113523">
                  <c:v>2.03E-02</c:v>
                </c:pt>
                <c:pt idx="113524">
                  <c:v>2.05E-02</c:v>
                </c:pt>
                <c:pt idx="113525">
                  <c:v>2.07E-02</c:v>
                </c:pt>
                <c:pt idx="113526">
                  <c:v>2.04E-02</c:v>
                </c:pt>
                <c:pt idx="113527">
                  <c:v>2.05E-02</c:v>
                </c:pt>
                <c:pt idx="113528">
                  <c:v>2.06E-02</c:v>
                </c:pt>
                <c:pt idx="113529">
                  <c:v>2.02E-02</c:v>
                </c:pt>
                <c:pt idx="113530">
                  <c:v>2.05E-02</c:v>
                </c:pt>
                <c:pt idx="113531">
                  <c:v>2.04E-02</c:v>
                </c:pt>
                <c:pt idx="113532">
                  <c:v>2.04E-02</c:v>
                </c:pt>
                <c:pt idx="113533">
                  <c:v>2.05E-02</c:v>
                </c:pt>
                <c:pt idx="113534">
                  <c:v>2.03E-02</c:v>
                </c:pt>
                <c:pt idx="113535">
                  <c:v>2.07E-02</c:v>
                </c:pt>
                <c:pt idx="113536">
                  <c:v>2.05E-02</c:v>
                </c:pt>
                <c:pt idx="113537">
                  <c:v>2.02E-02</c:v>
                </c:pt>
                <c:pt idx="113538">
                  <c:v>2.08E-02</c:v>
                </c:pt>
                <c:pt idx="113539">
                  <c:v>2.04E-02</c:v>
                </c:pt>
                <c:pt idx="113540">
                  <c:v>2.03E-02</c:v>
                </c:pt>
                <c:pt idx="113541">
                  <c:v>2.04E-02</c:v>
                </c:pt>
                <c:pt idx="113542">
                  <c:v>2.04E-02</c:v>
                </c:pt>
                <c:pt idx="113543">
                  <c:v>2.06E-02</c:v>
                </c:pt>
                <c:pt idx="113544">
                  <c:v>2.02E-02</c:v>
                </c:pt>
                <c:pt idx="113545">
                  <c:v>2.07E-02</c:v>
                </c:pt>
                <c:pt idx="113546">
                  <c:v>2.07E-02</c:v>
                </c:pt>
                <c:pt idx="113547">
                  <c:v>2.03E-02</c:v>
                </c:pt>
                <c:pt idx="113548">
                  <c:v>2.05E-02</c:v>
                </c:pt>
                <c:pt idx="113549">
                  <c:v>2.07E-02</c:v>
                </c:pt>
                <c:pt idx="113550">
                  <c:v>2.09E-02</c:v>
                </c:pt>
                <c:pt idx="113551">
                  <c:v>2.06E-02</c:v>
                </c:pt>
                <c:pt idx="113552">
                  <c:v>2.04E-02</c:v>
                </c:pt>
                <c:pt idx="113553">
                  <c:v>2.02E-02</c:v>
                </c:pt>
                <c:pt idx="113554">
                  <c:v>2.04E-02</c:v>
                </c:pt>
                <c:pt idx="113555">
                  <c:v>2.09E-02</c:v>
                </c:pt>
                <c:pt idx="113556">
                  <c:v>2.06E-02</c:v>
                </c:pt>
                <c:pt idx="113557">
                  <c:v>2.03E-02</c:v>
                </c:pt>
                <c:pt idx="113558">
                  <c:v>2.07E-02</c:v>
                </c:pt>
                <c:pt idx="113559">
                  <c:v>2.10E-02</c:v>
                </c:pt>
                <c:pt idx="113560">
                  <c:v>2.03E-02</c:v>
                </c:pt>
                <c:pt idx="113561">
                  <c:v>2.06E-02</c:v>
                </c:pt>
                <c:pt idx="113562">
                  <c:v>2.10E-02</c:v>
                </c:pt>
                <c:pt idx="113563">
                  <c:v>2.04E-02</c:v>
                </c:pt>
                <c:pt idx="113564">
                  <c:v>2.06E-02</c:v>
                </c:pt>
                <c:pt idx="113565">
                  <c:v>2.07E-02</c:v>
                </c:pt>
                <c:pt idx="113566">
                  <c:v>2.01E-02</c:v>
                </c:pt>
                <c:pt idx="113567">
                  <c:v>2.02E-02</c:v>
                </c:pt>
                <c:pt idx="113568">
                  <c:v>2.04E-02</c:v>
                </c:pt>
                <c:pt idx="113569">
                  <c:v>2.04E-02</c:v>
                </c:pt>
                <c:pt idx="113570">
                  <c:v>2.07E-02</c:v>
                </c:pt>
                <c:pt idx="113571">
                  <c:v>2.04E-02</c:v>
                </c:pt>
                <c:pt idx="113572">
                  <c:v>2.03E-02</c:v>
                </c:pt>
                <c:pt idx="113573">
                  <c:v>2.05E-02</c:v>
                </c:pt>
                <c:pt idx="113574">
                  <c:v>2.07E-02</c:v>
                </c:pt>
                <c:pt idx="113575">
                  <c:v>2.09E-02</c:v>
                </c:pt>
                <c:pt idx="113576">
                  <c:v>2.05E-02</c:v>
                </c:pt>
                <c:pt idx="113577">
                  <c:v>2.07E-02</c:v>
                </c:pt>
                <c:pt idx="113578">
                  <c:v>2.03E-02</c:v>
                </c:pt>
                <c:pt idx="113579">
                  <c:v>2.02E-02</c:v>
                </c:pt>
                <c:pt idx="113580">
                  <c:v>2.11E-02</c:v>
                </c:pt>
                <c:pt idx="113581">
                  <c:v>2.07E-02</c:v>
                </c:pt>
                <c:pt idx="113582">
                  <c:v>2.03E-02</c:v>
                </c:pt>
                <c:pt idx="113583">
                  <c:v>2.05E-02</c:v>
                </c:pt>
                <c:pt idx="113584">
                  <c:v>2.05E-02</c:v>
                </c:pt>
                <c:pt idx="113585">
                  <c:v>2.03E-02</c:v>
                </c:pt>
                <c:pt idx="113586">
                  <c:v>2.05E-02</c:v>
                </c:pt>
                <c:pt idx="113587">
                  <c:v>2.05E-02</c:v>
                </c:pt>
                <c:pt idx="113588">
                  <c:v>2.05E-02</c:v>
                </c:pt>
                <c:pt idx="113589">
                  <c:v>2.05E-02</c:v>
                </c:pt>
                <c:pt idx="113590">
                  <c:v>2.04E-02</c:v>
                </c:pt>
                <c:pt idx="113591">
                  <c:v>2.05E-02</c:v>
                </c:pt>
                <c:pt idx="113592">
                  <c:v>2.09E-02</c:v>
                </c:pt>
                <c:pt idx="113593">
                  <c:v>2.07E-02</c:v>
                </c:pt>
                <c:pt idx="113594">
                  <c:v>2.04E-02</c:v>
                </c:pt>
                <c:pt idx="113595">
                  <c:v>2.05E-02</c:v>
                </c:pt>
                <c:pt idx="113596">
                  <c:v>2.07E-02</c:v>
                </c:pt>
                <c:pt idx="113597">
                  <c:v>2.06E-02</c:v>
                </c:pt>
                <c:pt idx="113598">
                  <c:v>2.06E-02</c:v>
                </c:pt>
                <c:pt idx="113599">
                  <c:v>2.06E-02</c:v>
                </c:pt>
                <c:pt idx="113600">
                  <c:v>2.07E-02</c:v>
                </c:pt>
                <c:pt idx="113601">
                  <c:v>2.07E-02</c:v>
                </c:pt>
                <c:pt idx="113602">
                  <c:v>2.03E-02</c:v>
                </c:pt>
                <c:pt idx="113603">
                  <c:v>2.04E-02</c:v>
                </c:pt>
                <c:pt idx="113604">
                  <c:v>2.04E-02</c:v>
                </c:pt>
                <c:pt idx="113605">
                  <c:v>2.03E-02</c:v>
                </c:pt>
                <c:pt idx="113606">
                  <c:v>2.05E-02</c:v>
                </c:pt>
                <c:pt idx="113607">
                  <c:v>2.06E-02</c:v>
                </c:pt>
                <c:pt idx="113608">
                  <c:v>2.07E-02</c:v>
                </c:pt>
                <c:pt idx="113609">
                  <c:v>2.07E-02</c:v>
                </c:pt>
                <c:pt idx="113610">
                  <c:v>2.05E-02</c:v>
                </c:pt>
                <c:pt idx="113611">
                  <c:v>2.08E-02</c:v>
                </c:pt>
                <c:pt idx="113612">
                  <c:v>2.07E-02</c:v>
                </c:pt>
                <c:pt idx="113613">
                  <c:v>2.06E-02</c:v>
                </c:pt>
                <c:pt idx="113614">
                  <c:v>2.09E-02</c:v>
                </c:pt>
                <c:pt idx="113615">
                  <c:v>2.05E-02</c:v>
                </c:pt>
                <c:pt idx="113616">
                  <c:v>2.05E-02</c:v>
                </c:pt>
                <c:pt idx="113617">
                  <c:v>2.08E-02</c:v>
                </c:pt>
                <c:pt idx="113618">
                  <c:v>2.05E-02</c:v>
                </c:pt>
                <c:pt idx="113619">
                  <c:v>2.04E-02</c:v>
                </c:pt>
                <c:pt idx="113620">
                  <c:v>2.09E-02</c:v>
                </c:pt>
                <c:pt idx="113621">
                  <c:v>2.09E-02</c:v>
                </c:pt>
                <c:pt idx="113622">
                  <c:v>2.04E-02</c:v>
                </c:pt>
                <c:pt idx="113623">
                  <c:v>2.05E-02</c:v>
                </c:pt>
                <c:pt idx="113624">
                  <c:v>2.05E-02</c:v>
                </c:pt>
                <c:pt idx="113625">
                  <c:v>2.07E-02</c:v>
                </c:pt>
                <c:pt idx="113626">
                  <c:v>2.06E-02</c:v>
                </c:pt>
                <c:pt idx="113627">
                  <c:v>2.05E-02</c:v>
                </c:pt>
                <c:pt idx="113628">
                  <c:v>2.11E-02</c:v>
                </c:pt>
                <c:pt idx="113629">
                  <c:v>2.06E-02</c:v>
                </c:pt>
                <c:pt idx="113630">
                  <c:v>2.06E-02</c:v>
                </c:pt>
                <c:pt idx="113631">
                  <c:v>2.10E-02</c:v>
                </c:pt>
                <c:pt idx="113632">
                  <c:v>2.06E-02</c:v>
                </c:pt>
                <c:pt idx="113633">
                  <c:v>2.05E-02</c:v>
                </c:pt>
                <c:pt idx="113634">
                  <c:v>2.03E-02</c:v>
                </c:pt>
                <c:pt idx="113635">
                  <c:v>2.04E-02</c:v>
                </c:pt>
                <c:pt idx="113636">
                  <c:v>2.04E-02</c:v>
                </c:pt>
                <c:pt idx="113637">
                  <c:v>2.05E-02</c:v>
                </c:pt>
                <c:pt idx="113638">
                  <c:v>2.05E-02</c:v>
                </c:pt>
                <c:pt idx="113639">
                  <c:v>2.06E-02</c:v>
                </c:pt>
                <c:pt idx="113640">
                  <c:v>2.09E-02</c:v>
                </c:pt>
                <c:pt idx="113641">
                  <c:v>2.05E-02</c:v>
                </c:pt>
                <c:pt idx="113642">
                  <c:v>2.02E-02</c:v>
                </c:pt>
                <c:pt idx="113643">
                  <c:v>2.05E-02</c:v>
                </c:pt>
                <c:pt idx="113644">
                  <c:v>2.07E-02</c:v>
                </c:pt>
                <c:pt idx="113645">
                  <c:v>2.07E-02</c:v>
                </c:pt>
                <c:pt idx="113646">
                  <c:v>2.08E-02</c:v>
                </c:pt>
                <c:pt idx="113647">
                  <c:v>2.07E-02</c:v>
                </c:pt>
                <c:pt idx="113648">
                  <c:v>2.08E-02</c:v>
                </c:pt>
                <c:pt idx="113649">
                  <c:v>2.07E-02</c:v>
                </c:pt>
                <c:pt idx="113650">
                  <c:v>2.04E-02</c:v>
                </c:pt>
                <c:pt idx="113651">
                  <c:v>2.02E-02</c:v>
                </c:pt>
                <c:pt idx="113652">
                  <c:v>2.03E-02</c:v>
                </c:pt>
                <c:pt idx="113653">
                  <c:v>2.05E-02</c:v>
                </c:pt>
                <c:pt idx="113654">
                  <c:v>2.03E-02</c:v>
                </c:pt>
                <c:pt idx="113655">
                  <c:v>2.06E-02</c:v>
                </c:pt>
                <c:pt idx="113656">
                  <c:v>2.08E-02</c:v>
                </c:pt>
                <c:pt idx="113657">
                  <c:v>2.08E-02</c:v>
                </c:pt>
                <c:pt idx="113658">
                  <c:v>2.03E-02</c:v>
                </c:pt>
                <c:pt idx="113659">
                  <c:v>2.05E-02</c:v>
                </c:pt>
                <c:pt idx="113660">
                  <c:v>2.10E-02</c:v>
                </c:pt>
                <c:pt idx="113661">
                  <c:v>2.07E-02</c:v>
                </c:pt>
                <c:pt idx="113662">
                  <c:v>2.08E-02</c:v>
                </c:pt>
                <c:pt idx="113663">
                  <c:v>2.06E-02</c:v>
                </c:pt>
                <c:pt idx="113664">
                  <c:v>2.04E-02</c:v>
                </c:pt>
                <c:pt idx="113665">
                  <c:v>2.07E-02</c:v>
                </c:pt>
                <c:pt idx="113666">
                  <c:v>2.07E-02</c:v>
                </c:pt>
                <c:pt idx="113667">
                  <c:v>2.08E-02</c:v>
                </c:pt>
                <c:pt idx="113668">
                  <c:v>2.04E-02</c:v>
                </c:pt>
                <c:pt idx="113669">
                  <c:v>2.03E-02</c:v>
                </c:pt>
                <c:pt idx="113670">
                  <c:v>2.04E-02</c:v>
                </c:pt>
                <c:pt idx="113671">
                  <c:v>2.05E-02</c:v>
                </c:pt>
                <c:pt idx="113672">
                  <c:v>2.04E-02</c:v>
                </c:pt>
                <c:pt idx="113673">
                  <c:v>2.04E-02</c:v>
                </c:pt>
                <c:pt idx="113674">
                  <c:v>2.08E-02</c:v>
                </c:pt>
                <c:pt idx="113675">
                  <c:v>2.04E-02</c:v>
                </c:pt>
                <c:pt idx="113676">
                  <c:v>2.04E-02</c:v>
                </c:pt>
                <c:pt idx="113677">
                  <c:v>2.06E-02</c:v>
                </c:pt>
                <c:pt idx="113678">
                  <c:v>2.06E-02</c:v>
                </c:pt>
                <c:pt idx="113679">
                  <c:v>2.07E-02</c:v>
                </c:pt>
                <c:pt idx="113680">
                  <c:v>2.09E-02</c:v>
                </c:pt>
                <c:pt idx="113681">
                  <c:v>2.09E-02</c:v>
                </c:pt>
                <c:pt idx="113682">
                  <c:v>2.06E-02</c:v>
                </c:pt>
                <c:pt idx="113683">
                  <c:v>2.04E-02</c:v>
                </c:pt>
                <c:pt idx="113684">
                  <c:v>2.04E-02</c:v>
                </c:pt>
                <c:pt idx="113685">
                  <c:v>2.08E-02</c:v>
                </c:pt>
                <c:pt idx="113686">
                  <c:v>2.09E-02</c:v>
                </c:pt>
                <c:pt idx="113687">
                  <c:v>2.04E-02</c:v>
                </c:pt>
                <c:pt idx="113688">
                  <c:v>2.05E-02</c:v>
                </c:pt>
                <c:pt idx="113689">
                  <c:v>2.09E-02</c:v>
                </c:pt>
                <c:pt idx="113690">
                  <c:v>2.03E-02</c:v>
                </c:pt>
                <c:pt idx="113691">
                  <c:v>2.04E-02</c:v>
                </c:pt>
                <c:pt idx="113692">
                  <c:v>2.05E-02</c:v>
                </c:pt>
                <c:pt idx="113693">
                  <c:v>2.02E-02</c:v>
                </c:pt>
                <c:pt idx="113694">
                  <c:v>2.09E-02</c:v>
                </c:pt>
                <c:pt idx="113695">
                  <c:v>2.07E-02</c:v>
                </c:pt>
                <c:pt idx="113696">
                  <c:v>2.06E-02</c:v>
                </c:pt>
                <c:pt idx="113697">
                  <c:v>2.06E-02</c:v>
                </c:pt>
                <c:pt idx="113698">
                  <c:v>2.04E-02</c:v>
                </c:pt>
                <c:pt idx="113699">
                  <c:v>2.06E-02</c:v>
                </c:pt>
                <c:pt idx="113700">
                  <c:v>2.08E-02</c:v>
                </c:pt>
                <c:pt idx="113701">
                  <c:v>2.08E-02</c:v>
                </c:pt>
                <c:pt idx="113702">
                  <c:v>2.03E-02</c:v>
                </c:pt>
                <c:pt idx="113703">
                  <c:v>2.05E-02</c:v>
                </c:pt>
                <c:pt idx="113704">
                  <c:v>2.05E-02</c:v>
                </c:pt>
                <c:pt idx="113705">
                  <c:v>2.01E-02</c:v>
                </c:pt>
                <c:pt idx="113706">
                  <c:v>2.04E-02</c:v>
                </c:pt>
                <c:pt idx="113707">
                  <c:v>2.05E-02</c:v>
                </c:pt>
                <c:pt idx="113708">
                  <c:v>2.06E-02</c:v>
                </c:pt>
                <c:pt idx="113709">
                  <c:v>2.05E-02</c:v>
                </c:pt>
                <c:pt idx="113710">
                  <c:v>2.02E-02</c:v>
                </c:pt>
                <c:pt idx="113711">
                  <c:v>2.04E-02</c:v>
                </c:pt>
                <c:pt idx="113712">
                  <c:v>2.08E-02</c:v>
                </c:pt>
                <c:pt idx="113713">
                  <c:v>2.10E-02</c:v>
                </c:pt>
                <c:pt idx="113714">
                  <c:v>2.06E-02</c:v>
                </c:pt>
                <c:pt idx="113715">
                  <c:v>2.07E-02</c:v>
                </c:pt>
                <c:pt idx="113716">
                  <c:v>2.08E-02</c:v>
                </c:pt>
                <c:pt idx="113717">
                  <c:v>2.09E-02</c:v>
                </c:pt>
                <c:pt idx="113718">
                  <c:v>2.07E-02</c:v>
                </c:pt>
                <c:pt idx="113719">
                  <c:v>2.06E-02</c:v>
                </c:pt>
                <c:pt idx="113720">
                  <c:v>2.06E-02</c:v>
                </c:pt>
                <c:pt idx="113721">
                  <c:v>2.08E-02</c:v>
                </c:pt>
                <c:pt idx="113722">
                  <c:v>2.09E-02</c:v>
                </c:pt>
                <c:pt idx="113723">
                  <c:v>2.07E-02</c:v>
                </c:pt>
                <c:pt idx="113724">
                  <c:v>2.06E-02</c:v>
                </c:pt>
                <c:pt idx="113725">
                  <c:v>2.09E-02</c:v>
                </c:pt>
                <c:pt idx="113726">
                  <c:v>2.10E-02</c:v>
                </c:pt>
                <c:pt idx="113727">
                  <c:v>2.05E-02</c:v>
                </c:pt>
                <c:pt idx="113728">
                  <c:v>2.02E-02</c:v>
                </c:pt>
                <c:pt idx="113729">
                  <c:v>2.04E-02</c:v>
                </c:pt>
                <c:pt idx="113730">
                  <c:v>2.06E-02</c:v>
                </c:pt>
                <c:pt idx="113731">
                  <c:v>2.08E-02</c:v>
                </c:pt>
                <c:pt idx="113732">
                  <c:v>2.07E-02</c:v>
                </c:pt>
                <c:pt idx="113733">
                  <c:v>2.05E-02</c:v>
                </c:pt>
                <c:pt idx="113734">
                  <c:v>2.01E-02</c:v>
                </c:pt>
                <c:pt idx="113735">
                  <c:v>2.06E-02</c:v>
                </c:pt>
                <c:pt idx="113736">
                  <c:v>2.06E-02</c:v>
                </c:pt>
                <c:pt idx="113737">
                  <c:v>2.07E-02</c:v>
                </c:pt>
                <c:pt idx="113738">
                  <c:v>2.07E-02</c:v>
                </c:pt>
                <c:pt idx="113739">
                  <c:v>2.05E-02</c:v>
                </c:pt>
                <c:pt idx="113740">
                  <c:v>2.07E-02</c:v>
                </c:pt>
                <c:pt idx="113741">
                  <c:v>2.07E-02</c:v>
                </c:pt>
                <c:pt idx="113742">
                  <c:v>2.06E-02</c:v>
                </c:pt>
                <c:pt idx="113743">
                  <c:v>2.04E-02</c:v>
                </c:pt>
                <c:pt idx="113744">
                  <c:v>2.05E-02</c:v>
                </c:pt>
                <c:pt idx="113745">
                  <c:v>2.08E-02</c:v>
                </c:pt>
                <c:pt idx="113746">
                  <c:v>2.08E-02</c:v>
                </c:pt>
                <c:pt idx="113747">
                  <c:v>2.05E-02</c:v>
                </c:pt>
                <c:pt idx="113748">
                  <c:v>2.06E-02</c:v>
                </c:pt>
                <c:pt idx="113749">
                  <c:v>2.08E-02</c:v>
                </c:pt>
                <c:pt idx="113750">
                  <c:v>2.04E-02</c:v>
                </c:pt>
                <c:pt idx="113751">
                  <c:v>2.06E-02</c:v>
                </c:pt>
                <c:pt idx="113752">
                  <c:v>2.04E-02</c:v>
                </c:pt>
                <c:pt idx="113753">
                  <c:v>2.05E-02</c:v>
                </c:pt>
                <c:pt idx="113754">
                  <c:v>2.08E-02</c:v>
                </c:pt>
                <c:pt idx="113755">
                  <c:v>2.03E-02</c:v>
                </c:pt>
                <c:pt idx="113756">
                  <c:v>2.02E-02</c:v>
                </c:pt>
                <c:pt idx="113757">
                  <c:v>2.05E-02</c:v>
                </c:pt>
                <c:pt idx="113758">
                  <c:v>2.04E-02</c:v>
                </c:pt>
                <c:pt idx="113759">
                  <c:v>2.06E-02</c:v>
                </c:pt>
                <c:pt idx="113760">
                  <c:v>2.08E-02</c:v>
                </c:pt>
                <c:pt idx="113761">
                  <c:v>2.06E-02</c:v>
                </c:pt>
                <c:pt idx="113762">
                  <c:v>2.08E-02</c:v>
                </c:pt>
                <c:pt idx="113763">
                  <c:v>2.04E-02</c:v>
                </c:pt>
                <c:pt idx="113764">
                  <c:v>2.05E-02</c:v>
                </c:pt>
                <c:pt idx="113765">
                  <c:v>2.08E-02</c:v>
                </c:pt>
                <c:pt idx="113766">
                  <c:v>2.06E-02</c:v>
                </c:pt>
                <c:pt idx="113767">
                  <c:v>2.07E-02</c:v>
                </c:pt>
                <c:pt idx="113768">
                  <c:v>2.05E-02</c:v>
                </c:pt>
                <c:pt idx="113769">
                  <c:v>2.06E-02</c:v>
                </c:pt>
                <c:pt idx="113770">
                  <c:v>2.06E-02</c:v>
                </c:pt>
                <c:pt idx="113771">
                  <c:v>2.06E-02</c:v>
                </c:pt>
                <c:pt idx="113772">
                  <c:v>2.04E-02</c:v>
                </c:pt>
                <c:pt idx="113773">
                  <c:v>2.02E-02</c:v>
                </c:pt>
                <c:pt idx="113774">
                  <c:v>2.07E-02</c:v>
                </c:pt>
                <c:pt idx="113775">
                  <c:v>2.04E-02</c:v>
                </c:pt>
                <c:pt idx="113776">
                  <c:v>2.04E-02</c:v>
                </c:pt>
                <c:pt idx="113777">
                  <c:v>2.07E-02</c:v>
                </c:pt>
                <c:pt idx="113778">
                  <c:v>2.04E-02</c:v>
                </c:pt>
                <c:pt idx="113779">
                  <c:v>2.01E-02</c:v>
                </c:pt>
                <c:pt idx="113780">
                  <c:v>2.02E-02</c:v>
                </c:pt>
                <c:pt idx="113781">
                  <c:v>2.05E-02</c:v>
                </c:pt>
                <c:pt idx="113782">
                  <c:v>2.08E-02</c:v>
                </c:pt>
                <c:pt idx="113783">
                  <c:v>2.06E-02</c:v>
                </c:pt>
                <c:pt idx="113784">
                  <c:v>2.08E-02</c:v>
                </c:pt>
                <c:pt idx="113785">
                  <c:v>2.07E-02</c:v>
                </c:pt>
                <c:pt idx="113786">
                  <c:v>2.02E-02</c:v>
                </c:pt>
                <c:pt idx="113787">
                  <c:v>2.03E-02</c:v>
                </c:pt>
                <c:pt idx="113788">
                  <c:v>2.05E-02</c:v>
                </c:pt>
                <c:pt idx="113789">
                  <c:v>2.05E-02</c:v>
                </c:pt>
                <c:pt idx="113790">
                  <c:v>2.06E-02</c:v>
                </c:pt>
                <c:pt idx="113791">
                  <c:v>2.08E-02</c:v>
                </c:pt>
                <c:pt idx="113792">
                  <c:v>2.07E-02</c:v>
                </c:pt>
                <c:pt idx="113793">
                  <c:v>2.05E-02</c:v>
                </c:pt>
                <c:pt idx="113794">
                  <c:v>2.07E-02</c:v>
                </c:pt>
                <c:pt idx="113795">
                  <c:v>2.06E-02</c:v>
                </c:pt>
                <c:pt idx="113796">
                  <c:v>2.07E-02</c:v>
                </c:pt>
                <c:pt idx="113797">
                  <c:v>2.07E-02</c:v>
                </c:pt>
                <c:pt idx="113798">
                  <c:v>2.05E-02</c:v>
                </c:pt>
                <c:pt idx="113799">
                  <c:v>2.07E-02</c:v>
                </c:pt>
                <c:pt idx="113800">
                  <c:v>2.07E-02</c:v>
                </c:pt>
                <c:pt idx="113801">
                  <c:v>2.11E-02</c:v>
                </c:pt>
                <c:pt idx="113802">
                  <c:v>2.05E-02</c:v>
                </c:pt>
                <c:pt idx="113803">
                  <c:v>2.00E-02</c:v>
                </c:pt>
                <c:pt idx="113804">
                  <c:v>2.07E-02</c:v>
                </c:pt>
                <c:pt idx="113805">
                  <c:v>2.05E-02</c:v>
                </c:pt>
                <c:pt idx="113806">
                  <c:v>2.04E-02</c:v>
                </c:pt>
                <c:pt idx="113807">
                  <c:v>2.07E-02</c:v>
                </c:pt>
                <c:pt idx="113808">
                  <c:v>2.06E-02</c:v>
                </c:pt>
                <c:pt idx="113809">
                  <c:v>2.06E-02</c:v>
                </c:pt>
                <c:pt idx="113810">
                  <c:v>2.03E-02</c:v>
                </c:pt>
                <c:pt idx="113811">
                  <c:v>2.02E-02</c:v>
                </c:pt>
                <c:pt idx="113812">
                  <c:v>2.04E-02</c:v>
                </c:pt>
                <c:pt idx="113813">
                  <c:v>2.07E-02</c:v>
                </c:pt>
                <c:pt idx="113814">
                  <c:v>2.06E-02</c:v>
                </c:pt>
                <c:pt idx="113815">
                  <c:v>2.04E-02</c:v>
                </c:pt>
                <c:pt idx="113816">
                  <c:v>2.07E-02</c:v>
                </c:pt>
                <c:pt idx="113817">
                  <c:v>2.06E-02</c:v>
                </c:pt>
                <c:pt idx="113818">
                  <c:v>2.04E-02</c:v>
                </c:pt>
                <c:pt idx="113819">
                  <c:v>2.07E-02</c:v>
                </c:pt>
                <c:pt idx="113820">
                  <c:v>2.04E-02</c:v>
                </c:pt>
                <c:pt idx="113821">
                  <c:v>2.04E-02</c:v>
                </c:pt>
                <c:pt idx="113822">
                  <c:v>2.05E-02</c:v>
                </c:pt>
                <c:pt idx="113823">
                  <c:v>2.06E-02</c:v>
                </c:pt>
                <c:pt idx="113824">
                  <c:v>2.05E-02</c:v>
                </c:pt>
                <c:pt idx="113825">
                  <c:v>2.03E-02</c:v>
                </c:pt>
                <c:pt idx="113826">
                  <c:v>2.05E-02</c:v>
                </c:pt>
                <c:pt idx="113827">
                  <c:v>2.06E-02</c:v>
                </c:pt>
                <c:pt idx="113828">
                  <c:v>2.07E-02</c:v>
                </c:pt>
                <c:pt idx="113829">
                  <c:v>2.09E-02</c:v>
                </c:pt>
                <c:pt idx="113830">
                  <c:v>2.03E-02</c:v>
                </c:pt>
                <c:pt idx="113831">
                  <c:v>2.05E-02</c:v>
                </c:pt>
                <c:pt idx="113832">
                  <c:v>2.06E-02</c:v>
                </c:pt>
                <c:pt idx="113833">
                  <c:v>2.00E-02</c:v>
                </c:pt>
                <c:pt idx="113834">
                  <c:v>2.04E-02</c:v>
                </c:pt>
                <c:pt idx="113835">
                  <c:v>2.07E-02</c:v>
                </c:pt>
                <c:pt idx="113836">
                  <c:v>2.07E-02</c:v>
                </c:pt>
                <c:pt idx="113837">
                  <c:v>2.06E-02</c:v>
                </c:pt>
                <c:pt idx="113838">
                  <c:v>2.03E-02</c:v>
                </c:pt>
                <c:pt idx="113839">
                  <c:v>2.05E-02</c:v>
                </c:pt>
                <c:pt idx="113840">
                  <c:v>2.09E-02</c:v>
                </c:pt>
                <c:pt idx="113841">
                  <c:v>2.06E-02</c:v>
                </c:pt>
                <c:pt idx="113842">
                  <c:v>2.09E-02</c:v>
                </c:pt>
                <c:pt idx="113843">
                  <c:v>2.08E-02</c:v>
                </c:pt>
                <c:pt idx="113844">
                  <c:v>2.05E-02</c:v>
                </c:pt>
                <c:pt idx="113845">
                  <c:v>2.08E-02</c:v>
                </c:pt>
                <c:pt idx="113846">
                  <c:v>2.05E-02</c:v>
                </c:pt>
                <c:pt idx="113847">
                  <c:v>2.06E-02</c:v>
                </c:pt>
                <c:pt idx="113848">
                  <c:v>2.07E-02</c:v>
                </c:pt>
                <c:pt idx="113849">
                  <c:v>2.04E-02</c:v>
                </c:pt>
                <c:pt idx="113850">
                  <c:v>2.02E-02</c:v>
                </c:pt>
                <c:pt idx="113851">
                  <c:v>2.04E-02</c:v>
                </c:pt>
                <c:pt idx="113852">
                  <c:v>2.04E-02</c:v>
                </c:pt>
                <c:pt idx="113853">
                  <c:v>2.04E-02</c:v>
                </c:pt>
                <c:pt idx="113854">
                  <c:v>2.08E-02</c:v>
                </c:pt>
                <c:pt idx="113855">
                  <c:v>2.05E-02</c:v>
                </c:pt>
                <c:pt idx="113856">
                  <c:v>2.05E-02</c:v>
                </c:pt>
                <c:pt idx="113857">
                  <c:v>2.07E-02</c:v>
                </c:pt>
                <c:pt idx="113858">
                  <c:v>2.04E-02</c:v>
                </c:pt>
                <c:pt idx="113859">
                  <c:v>2.04E-02</c:v>
                </c:pt>
                <c:pt idx="113860">
                  <c:v>2.05E-02</c:v>
                </c:pt>
                <c:pt idx="113861">
                  <c:v>2.03E-02</c:v>
                </c:pt>
                <c:pt idx="113862">
                  <c:v>2.04E-02</c:v>
                </c:pt>
                <c:pt idx="113863">
                  <c:v>2.04E-02</c:v>
                </c:pt>
                <c:pt idx="113864">
                  <c:v>2.09E-02</c:v>
                </c:pt>
                <c:pt idx="113865">
                  <c:v>2.09E-02</c:v>
                </c:pt>
                <c:pt idx="113866">
                  <c:v>2.02E-02</c:v>
                </c:pt>
                <c:pt idx="113867">
                  <c:v>2.04E-02</c:v>
                </c:pt>
                <c:pt idx="113868">
                  <c:v>2.08E-02</c:v>
                </c:pt>
                <c:pt idx="113869">
                  <c:v>2.05E-02</c:v>
                </c:pt>
                <c:pt idx="113870">
                  <c:v>2.06E-02</c:v>
                </c:pt>
                <c:pt idx="113871">
                  <c:v>2.05E-02</c:v>
                </c:pt>
                <c:pt idx="113872">
                  <c:v>2.01E-02</c:v>
                </c:pt>
                <c:pt idx="113873">
                  <c:v>2.02E-02</c:v>
                </c:pt>
                <c:pt idx="113874">
                  <c:v>2.05E-02</c:v>
                </c:pt>
                <c:pt idx="113875">
                  <c:v>2.05E-02</c:v>
                </c:pt>
                <c:pt idx="113876">
                  <c:v>2.06E-02</c:v>
                </c:pt>
                <c:pt idx="113877">
                  <c:v>2.06E-02</c:v>
                </c:pt>
                <c:pt idx="113878">
                  <c:v>2.04E-02</c:v>
                </c:pt>
                <c:pt idx="113879">
                  <c:v>2.05E-02</c:v>
                </c:pt>
                <c:pt idx="113880">
                  <c:v>2.08E-02</c:v>
                </c:pt>
                <c:pt idx="113881">
                  <c:v>2.06E-02</c:v>
                </c:pt>
                <c:pt idx="113882">
                  <c:v>2.05E-02</c:v>
                </c:pt>
                <c:pt idx="113883">
                  <c:v>2.08E-02</c:v>
                </c:pt>
                <c:pt idx="113884">
                  <c:v>2.05E-02</c:v>
                </c:pt>
                <c:pt idx="113885">
                  <c:v>2.02E-02</c:v>
                </c:pt>
                <c:pt idx="113886">
                  <c:v>2.06E-02</c:v>
                </c:pt>
                <c:pt idx="113887">
                  <c:v>2.09E-02</c:v>
                </c:pt>
                <c:pt idx="113888">
                  <c:v>2.09E-02</c:v>
                </c:pt>
                <c:pt idx="113889">
                  <c:v>2.06E-02</c:v>
                </c:pt>
                <c:pt idx="113890">
                  <c:v>2.06E-02</c:v>
                </c:pt>
                <c:pt idx="113891">
                  <c:v>2.07E-02</c:v>
                </c:pt>
                <c:pt idx="113892">
                  <c:v>2.06E-02</c:v>
                </c:pt>
                <c:pt idx="113893">
                  <c:v>2.07E-02</c:v>
                </c:pt>
                <c:pt idx="113894">
                  <c:v>2.05E-02</c:v>
                </c:pt>
                <c:pt idx="113895">
                  <c:v>2.06E-02</c:v>
                </c:pt>
                <c:pt idx="113896">
                  <c:v>2.08E-02</c:v>
                </c:pt>
                <c:pt idx="113897">
                  <c:v>2.05E-02</c:v>
                </c:pt>
                <c:pt idx="113898">
                  <c:v>2.06E-02</c:v>
                </c:pt>
                <c:pt idx="113899">
                  <c:v>2.03E-02</c:v>
                </c:pt>
                <c:pt idx="113900">
                  <c:v>2.04E-02</c:v>
                </c:pt>
                <c:pt idx="113901">
                  <c:v>2.05E-02</c:v>
                </c:pt>
                <c:pt idx="113902">
                  <c:v>2.03E-02</c:v>
                </c:pt>
                <c:pt idx="113903">
                  <c:v>2.03E-02</c:v>
                </c:pt>
                <c:pt idx="113904">
                  <c:v>2.06E-02</c:v>
                </c:pt>
                <c:pt idx="113905">
                  <c:v>2.03E-02</c:v>
                </c:pt>
                <c:pt idx="113906">
                  <c:v>2.04E-02</c:v>
                </c:pt>
                <c:pt idx="113907">
                  <c:v>2.08E-02</c:v>
                </c:pt>
                <c:pt idx="113908">
                  <c:v>2.04E-02</c:v>
                </c:pt>
                <c:pt idx="113909">
                  <c:v>2.03E-02</c:v>
                </c:pt>
                <c:pt idx="113910">
                  <c:v>2.06E-02</c:v>
                </c:pt>
                <c:pt idx="113911">
                  <c:v>2.08E-02</c:v>
                </c:pt>
                <c:pt idx="113912">
                  <c:v>2.07E-02</c:v>
                </c:pt>
                <c:pt idx="113913">
                  <c:v>2.04E-02</c:v>
                </c:pt>
                <c:pt idx="113914">
                  <c:v>2.07E-02</c:v>
                </c:pt>
                <c:pt idx="113915">
                  <c:v>2.05E-02</c:v>
                </c:pt>
                <c:pt idx="113916">
                  <c:v>2.08E-02</c:v>
                </c:pt>
                <c:pt idx="113917">
                  <c:v>2.07E-02</c:v>
                </c:pt>
                <c:pt idx="113918">
                  <c:v>2.02E-02</c:v>
                </c:pt>
                <c:pt idx="113919">
                  <c:v>2.04E-02</c:v>
                </c:pt>
                <c:pt idx="113920">
                  <c:v>2.01E-02</c:v>
                </c:pt>
                <c:pt idx="113921">
                  <c:v>2.07E-02</c:v>
                </c:pt>
                <c:pt idx="113922">
                  <c:v>2.09E-02</c:v>
                </c:pt>
                <c:pt idx="113923">
                  <c:v>2.05E-02</c:v>
                </c:pt>
                <c:pt idx="113924">
                  <c:v>2.08E-02</c:v>
                </c:pt>
                <c:pt idx="113925">
                  <c:v>2.07E-02</c:v>
                </c:pt>
                <c:pt idx="113926">
                  <c:v>2.04E-02</c:v>
                </c:pt>
                <c:pt idx="113927">
                  <c:v>2.05E-02</c:v>
                </c:pt>
                <c:pt idx="113928">
                  <c:v>2.07E-02</c:v>
                </c:pt>
                <c:pt idx="113929">
                  <c:v>2.07E-02</c:v>
                </c:pt>
                <c:pt idx="113930">
                  <c:v>2.08E-02</c:v>
                </c:pt>
                <c:pt idx="113931">
                  <c:v>2.05E-02</c:v>
                </c:pt>
                <c:pt idx="113932">
                  <c:v>2.03E-02</c:v>
                </c:pt>
                <c:pt idx="113933">
                  <c:v>2.06E-02</c:v>
                </c:pt>
                <c:pt idx="113934">
                  <c:v>2.04E-02</c:v>
                </c:pt>
                <c:pt idx="113935">
                  <c:v>2.05E-02</c:v>
                </c:pt>
                <c:pt idx="113936">
                  <c:v>2.06E-02</c:v>
                </c:pt>
                <c:pt idx="113937">
                  <c:v>2.02E-02</c:v>
                </c:pt>
                <c:pt idx="113938">
                  <c:v>2.05E-02</c:v>
                </c:pt>
                <c:pt idx="113939">
                  <c:v>2.06E-02</c:v>
                </c:pt>
                <c:pt idx="113940">
                  <c:v>2.03E-02</c:v>
                </c:pt>
                <c:pt idx="113941">
                  <c:v>2.05E-02</c:v>
                </c:pt>
                <c:pt idx="113942">
                  <c:v>2.07E-02</c:v>
                </c:pt>
                <c:pt idx="113943">
                  <c:v>2.04E-02</c:v>
                </c:pt>
                <c:pt idx="113944">
                  <c:v>2.06E-02</c:v>
                </c:pt>
                <c:pt idx="113945">
                  <c:v>2.07E-02</c:v>
                </c:pt>
                <c:pt idx="113946">
                  <c:v>2.07E-02</c:v>
                </c:pt>
                <c:pt idx="113947">
                  <c:v>2.06E-02</c:v>
                </c:pt>
                <c:pt idx="113948">
                  <c:v>2.03E-02</c:v>
                </c:pt>
                <c:pt idx="113949">
                  <c:v>2.05E-02</c:v>
                </c:pt>
                <c:pt idx="113950">
                  <c:v>2.02E-02</c:v>
                </c:pt>
                <c:pt idx="113951">
                  <c:v>2.05E-02</c:v>
                </c:pt>
                <c:pt idx="113952">
                  <c:v>2.07E-02</c:v>
                </c:pt>
                <c:pt idx="113953">
                  <c:v>2.04E-02</c:v>
                </c:pt>
                <c:pt idx="113954">
                  <c:v>2.08E-02</c:v>
                </c:pt>
                <c:pt idx="113955">
                  <c:v>2.08E-02</c:v>
                </c:pt>
                <c:pt idx="113956">
                  <c:v>2.04E-02</c:v>
                </c:pt>
                <c:pt idx="113957">
                  <c:v>2.05E-02</c:v>
                </c:pt>
                <c:pt idx="113958">
                  <c:v>2.06E-02</c:v>
                </c:pt>
                <c:pt idx="113959">
                  <c:v>2.05E-02</c:v>
                </c:pt>
                <c:pt idx="113960">
                  <c:v>2.06E-02</c:v>
                </c:pt>
                <c:pt idx="113961">
                  <c:v>2.05E-02</c:v>
                </c:pt>
                <c:pt idx="113962">
                  <c:v>2.06E-02</c:v>
                </c:pt>
                <c:pt idx="113963">
                  <c:v>2.10E-02</c:v>
                </c:pt>
                <c:pt idx="113964">
                  <c:v>2.07E-02</c:v>
                </c:pt>
                <c:pt idx="113965">
                  <c:v>2.03E-02</c:v>
                </c:pt>
                <c:pt idx="113966">
                  <c:v>2.04E-02</c:v>
                </c:pt>
                <c:pt idx="113967">
                  <c:v>2.05E-02</c:v>
                </c:pt>
                <c:pt idx="113968">
                  <c:v>2.02E-02</c:v>
                </c:pt>
                <c:pt idx="113969">
                  <c:v>2.04E-02</c:v>
                </c:pt>
                <c:pt idx="113970">
                  <c:v>2.06E-02</c:v>
                </c:pt>
                <c:pt idx="113971">
                  <c:v>2.05E-02</c:v>
                </c:pt>
                <c:pt idx="113972">
                  <c:v>2.09E-02</c:v>
                </c:pt>
                <c:pt idx="113973">
                  <c:v>2.09E-02</c:v>
                </c:pt>
                <c:pt idx="113974">
                  <c:v>2.03E-02</c:v>
                </c:pt>
                <c:pt idx="113975">
                  <c:v>2.04E-02</c:v>
                </c:pt>
                <c:pt idx="113976">
                  <c:v>2.08E-02</c:v>
                </c:pt>
                <c:pt idx="113977">
                  <c:v>2.07E-02</c:v>
                </c:pt>
                <c:pt idx="113978">
                  <c:v>2.10E-02</c:v>
                </c:pt>
                <c:pt idx="113979">
                  <c:v>2.09E-02</c:v>
                </c:pt>
                <c:pt idx="113980">
                  <c:v>2.04E-02</c:v>
                </c:pt>
                <c:pt idx="113981">
                  <c:v>2.04E-02</c:v>
                </c:pt>
                <c:pt idx="113982">
                  <c:v>2.02E-02</c:v>
                </c:pt>
                <c:pt idx="113983">
                  <c:v>2.01E-02</c:v>
                </c:pt>
                <c:pt idx="113984">
                  <c:v>2.04E-02</c:v>
                </c:pt>
                <c:pt idx="113985">
                  <c:v>2.07E-02</c:v>
                </c:pt>
                <c:pt idx="113986">
                  <c:v>2.07E-02</c:v>
                </c:pt>
                <c:pt idx="113987">
                  <c:v>2.05E-02</c:v>
                </c:pt>
                <c:pt idx="113988">
                  <c:v>2.03E-02</c:v>
                </c:pt>
                <c:pt idx="113989">
                  <c:v>2.05E-02</c:v>
                </c:pt>
                <c:pt idx="113990">
                  <c:v>2.05E-02</c:v>
                </c:pt>
                <c:pt idx="113991">
                  <c:v>2.03E-02</c:v>
                </c:pt>
                <c:pt idx="113992">
                  <c:v>2.04E-02</c:v>
                </c:pt>
                <c:pt idx="113993">
                  <c:v>2.03E-02</c:v>
                </c:pt>
                <c:pt idx="113994">
                  <c:v>2.02E-02</c:v>
                </c:pt>
                <c:pt idx="113995">
                  <c:v>2.05E-02</c:v>
                </c:pt>
                <c:pt idx="113996">
                  <c:v>2.05E-02</c:v>
                </c:pt>
                <c:pt idx="113997">
                  <c:v>2.04E-02</c:v>
                </c:pt>
                <c:pt idx="113998">
                  <c:v>2.05E-02</c:v>
                </c:pt>
                <c:pt idx="113999">
                  <c:v>2.05E-02</c:v>
                </c:pt>
                <c:pt idx="114000">
                  <c:v>2.05E-02</c:v>
                </c:pt>
                <c:pt idx="114001">
                  <c:v>2.05E-02</c:v>
                </c:pt>
                <c:pt idx="114002">
                  <c:v>2.06E-02</c:v>
                </c:pt>
                <c:pt idx="114003">
                  <c:v>2.07E-02</c:v>
                </c:pt>
                <c:pt idx="114004">
                  <c:v>2.06E-02</c:v>
                </c:pt>
                <c:pt idx="114005">
                  <c:v>2.04E-02</c:v>
                </c:pt>
                <c:pt idx="114006">
                  <c:v>2.05E-02</c:v>
                </c:pt>
                <c:pt idx="114007">
                  <c:v>2.02E-02</c:v>
                </c:pt>
                <c:pt idx="114008">
                  <c:v>2.05E-02</c:v>
                </c:pt>
                <c:pt idx="114009">
                  <c:v>2.07E-02</c:v>
                </c:pt>
                <c:pt idx="114010">
                  <c:v>2.04E-02</c:v>
                </c:pt>
                <c:pt idx="114011">
                  <c:v>2.06E-02</c:v>
                </c:pt>
                <c:pt idx="114012">
                  <c:v>2.04E-02</c:v>
                </c:pt>
                <c:pt idx="114013">
                  <c:v>2.05E-02</c:v>
                </c:pt>
                <c:pt idx="114014">
                  <c:v>2.07E-02</c:v>
                </c:pt>
                <c:pt idx="114015">
                  <c:v>2.05E-02</c:v>
                </c:pt>
                <c:pt idx="114016">
                  <c:v>2.04E-02</c:v>
                </c:pt>
                <c:pt idx="114017">
                  <c:v>2.05E-02</c:v>
                </c:pt>
                <c:pt idx="114018">
                  <c:v>2.04E-02</c:v>
                </c:pt>
                <c:pt idx="114019">
                  <c:v>2.04E-02</c:v>
                </c:pt>
                <c:pt idx="114020">
                  <c:v>2.05E-02</c:v>
                </c:pt>
                <c:pt idx="114021">
                  <c:v>2.06E-02</c:v>
                </c:pt>
                <c:pt idx="114022">
                  <c:v>2.09E-02</c:v>
                </c:pt>
                <c:pt idx="114023">
                  <c:v>2.09E-02</c:v>
                </c:pt>
                <c:pt idx="114024">
                  <c:v>2.06E-02</c:v>
                </c:pt>
                <c:pt idx="114025">
                  <c:v>2.05E-02</c:v>
                </c:pt>
                <c:pt idx="114026">
                  <c:v>2.06E-02</c:v>
                </c:pt>
                <c:pt idx="114027">
                  <c:v>2.04E-02</c:v>
                </c:pt>
                <c:pt idx="114028">
                  <c:v>2.05E-02</c:v>
                </c:pt>
                <c:pt idx="114029">
                  <c:v>2.05E-02</c:v>
                </c:pt>
                <c:pt idx="114030">
                  <c:v>2.04E-02</c:v>
                </c:pt>
                <c:pt idx="114031">
                  <c:v>2.10E-02</c:v>
                </c:pt>
                <c:pt idx="114032">
                  <c:v>2.05E-02</c:v>
                </c:pt>
                <c:pt idx="114033">
                  <c:v>2.05E-02</c:v>
                </c:pt>
                <c:pt idx="114034">
                  <c:v>2.04E-02</c:v>
                </c:pt>
                <c:pt idx="114035">
                  <c:v>2.03E-02</c:v>
                </c:pt>
                <c:pt idx="114036">
                  <c:v>2.08E-02</c:v>
                </c:pt>
                <c:pt idx="114037">
                  <c:v>2.04E-02</c:v>
                </c:pt>
                <c:pt idx="114038">
                  <c:v>2.05E-02</c:v>
                </c:pt>
                <c:pt idx="114039">
                  <c:v>2.07E-02</c:v>
                </c:pt>
                <c:pt idx="114040">
                  <c:v>2.08E-02</c:v>
                </c:pt>
                <c:pt idx="114041">
                  <c:v>2.00E-02</c:v>
                </c:pt>
                <c:pt idx="114042">
                  <c:v>2.01E-02</c:v>
                </c:pt>
                <c:pt idx="114043">
                  <c:v>2.09E-02</c:v>
                </c:pt>
                <c:pt idx="114044">
                  <c:v>2.07E-02</c:v>
                </c:pt>
                <c:pt idx="114045">
                  <c:v>2.07E-02</c:v>
                </c:pt>
                <c:pt idx="114046">
                  <c:v>2.07E-02</c:v>
                </c:pt>
                <c:pt idx="114047">
                  <c:v>2.08E-02</c:v>
                </c:pt>
                <c:pt idx="114048">
                  <c:v>2.04E-02</c:v>
                </c:pt>
                <c:pt idx="114049">
                  <c:v>2.03E-02</c:v>
                </c:pt>
                <c:pt idx="114050">
                  <c:v>2.03E-02</c:v>
                </c:pt>
                <c:pt idx="114051">
                  <c:v>2.05E-02</c:v>
                </c:pt>
                <c:pt idx="114052">
                  <c:v>2.08E-02</c:v>
                </c:pt>
                <c:pt idx="114053">
                  <c:v>2.05E-02</c:v>
                </c:pt>
                <c:pt idx="114054">
                  <c:v>2.06E-02</c:v>
                </c:pt>
                <c:pt idx="114055">
                  <c:v>2.02E-02</c:v>
                </c:pt>
                <c:pt idx="114056">
                  <c:v>2.04E-02</c:v>
                </c:pt>
                <c:pt idx="114057">
                  <c:v>2.08E-02</c:v>
                </c:pt>
                <c:pt idx="114058">
                  <c:v>2.06E-02</c:v>
                </c:pt>
                <c:pt idx="114059">
                  <c:v>2.07E-02</c:v>
                </c:pt>
                <c:pt idx="114060">
                  <c:v>2.05E-02</c:v>
                </c:pt>
                <c:pt idx="114061">
                  <c:v>2.05E-02</c:v>
                </c:pt>
                <c:pt idx="114062">
                  <c:v>2.01E-02</c:v>
                </c:pt>
                <c:pt idx="114063">
                  <c:v>2.05E-02</c:v>
                </c:pt>
                <c:pt idx="114064">
                  <c:v>2.09E-02</c:v>
                </c:pt>
                <c:pt idx="114065">
                  <c:v>2.04E-02</c:v>
                </c:pt>
                <c:pt idx="114066">
                  <c:v>2.06E-02</c:v>
                </c:pt>
                <c:pt idx="114067">
                  <c:v>2.04E-02</c:v>
                </c:pt>
                <c:pt idx="114068">
                  <c:v>2.03E-02</c:v>
                </c:pt>
                <c:pt idx="114069">
                  <c:v>2.04E-02</c:v>
                </c:pt>
                <c:pt idx="114070">
                  <c:v>2.05E-02</c:v>
                </c:pt>
                <c:pt idx="114071">
                  <c:v>2.06E-02</c:v>
                </c:pt>
                <c:pt idx="114072">
                  <c:v>2.05E-02</c:v>
                </c:pt>
                <c:pt idx="114073">
                  <c:v>2.05E-02</c:v>
                </c:pt>
                <c:pt idx="114074">
                  <c:v>2.05E-02</c:v>
                </c:pt>
                <c:pt idx="114075">
                  <c:v>2.05E-02</c:v>
                </c:pt>
                <c:pt idx="114076">
                  <c:v>2.04E-02</c:v>
                </c:pt>
                <c:pt idx="114077">
                  <c:v>2.06E-02</c:v>
                </c:pt>
                <c:pt idx="114078">
                  <c:v>2.05E-02</c:v>
                </c:pt>
                <c:pt idx="114079">
                  <c:v>2.05E-02</c:v>
                </c:pt>
                <c:pt idx="114080">
                  <c:v>2.04E-02</c:v>
                </c:pt>
                <c:pt idx="114081">
                  <c:v>2.02E-02</c:v>
                </c:pt>
                <c:pt idx="114082">
                  <c:v>2.03E-02</c:v>
                </c:pt>
                <c:pt idx="114083">
                  <c:v>2.03E-02</c:v>
                </c:pt>
                <c:pt idx="114084">
                  <c:v>2.06E-02</c:v>
                </c:pt>
                <c:pt idx="114085">
                  <c:v>2.05E-02</c:v>
                </c:pt>
                <c:pt idx="114086">
                  <c:v>2.06E-02</c:v>
                </c:pt>
                <c:pt idx="114087">
                  <c:v>2.06E-02</c:v>
                </c:pt>
                <c:pt idx="114088">
                  <c:v>2.03E-02</c:v>
                </c:pt>
                <c:pt idx="114089">
                  <c:v>2.04E-02</c:v>
                </c:pt>
                <c:pt idx="114090">
                  <c:v>2.02E-02</c:v>
                </c:pt>
                <c:pt idx="114091">
                  <c:v>2.06E-02</c:v>
                </c:pt>
                <c:pt idx="114092">
                  <c:v>2.08E-02</c:v>
                </c:pt>
                <c:pt idx="114093">
                  <c:v>2.04E-02</c:v>
                </c:pt>
                <c:pt idx="114094">
                  <c:v>2.03E-02</c:v>
                </c:pt>
                <c:pt idx="114095">
                  <c:v>2.04E-02</c:v>
                </c:pt>
                <c:pt idx="114096">
                  <c:v>2.05E-02</c:v>
                </c:pt>
                <c:pt idx="114097">
                  <c:v>2.04E-02</c:v>
                </c:pt>
                <c:pt idx="114098">
                  <c:v>2.05E-02</c:v>
                </c:pt>
                <c:pt idx="114099">
                  <c:v>2.07E-02</c:v>
                </c:pt>
                <c:pt idx="114100">
                  <c:v>2.05E-02</c:v>
                </c:pt>
                <c:pt idx="114101">
                  <c:v>2.04E-02</c:v>
                </c:pt>
                <c:pt idx="114102">
                  <c:v>2.05E-02</c:v>
                </c:pt>
                <c:pt idx="114103">
                  <c:v>2.03E-02</c:v>
                </c:pt>
                <c:pt idx="114104">
                  <c:v>2.06E-02</c:v>
                </c:pt>
                <c:pt idx="114105">
                  <c:v>2.06E-02</c:v>
                </c:pt>
                <c:pt idx="114106">
                  <c:v>2.07E-02</c:v>
                </c:pt>
                <c:pt idx="114107">
                  <c:v>2.06E-02</c:v>
                </c:pt>
                <c:pt idx="114108">
                  <c:v>2.03E-02</c:v>
                </c:pt>
                <c:pt idx="114109">
                  <c:v>2.04E-02</c:v>
                </c:pt>
                <c:pt idx="114110">
                  <c:v>2.03E-02</c:v>
                </c:pt>
                <c:pt idx="114111">
                  <c:v>2.07E-02</c:v>
                </c:pt>
                <c:pt idx="114112">
                  <c:v>2.06E-02</c:v>
                </c:pt>
                <c:pt idx="114113">
                  <c:v>2.04E-02</c:v>
                </c:pt>
                <c:pt idx="114114">
                  <c:v>2.05E-02</c:v>
                </c:pt>
                <c:pt idx="114115">
                  <c:v>2.08E-02</c:v>
                </c:pt>
                <c:pt idx="114116">
                  <c:v>2.07E-02</c:v>
                </c:pt>
                <c:pt idx="114117">
                  <c:v>2.04E-02</c:v>
                </c:pt>
                <c:pt idx="114118">
                  <c:v>2.05E-02</c:v>
                </c:pt>
                <c:pt idx="114119">
                  <c:v>2.04E-02</c:v>
                </c:pt>
                <c:pt idx="114120">
                  <c:v>2.08E-02</c:v>
                </c:pt>
                <c:pt idx="114121">
                  <c:v>2.07E-02</c:v>
                </c:pt>
                <c:pt idx="114122">
                  <c:v>2.01E-02</c:v>
                </c:pt>
                <c:pt idx="114123">
                  <c:v>2.03E-02</c:v>
                </c:pt>
                <c:pt idx="114124">
                  <c:v>2.06E-02</c:v>
                </c:pt>
                <c:pt idx="114125">
                  <c:v>2.05E-02</c:v>
                </c:pt>
                <c:pt idx="114126">
                  <c:v>2.05E-02</c:v>
                </c:pt>
                <c:pt idx="114127">
                  <c:v>2.06E-02</c:v>
                </c:pt>
                <c:pt idx="114128">
                  <c:v>2.04E-02</c:v>
                </c:pt>
                <c:pt idx="114129">
                  <c:v>2.02E-02</c:v>
                </c:pt>
                <c:pt idx="114130">
                  <c:v>2.06E-02</c:v>
                </c:pt>
                <c:pt idx="114131">
                  <c:v>2.07E-02</c:v>
                </c:pt>
                <c:pt idx="114132">
                  <c:v>2.03E-02</c:v>
                </c:pt>
                <c:pt idx="114133">
                  <c:v>2.04E-02</c:v>
                </c:pt>
                <c:pt idx="114134">
                  <c:v>2.06E-02</c:v>
                </c:pt>
                <c:pt idx="114135">
                  <c:v>2.03E-02</c:v>
                </c:pt>
                <c:pt idx="114136">
                  <c:v>2.07E-02</c:v>
                </c:pt>
                <c:pt idx="114137">
                  <c:v>2.07E-02</c:v>
                </c:pt>
                <c:pt idx="114138">
                  <c:v>2.05E-02</c:v>
                </c:pt>
                <c:pt idx="114139">
                  <c:v>2.07E-02</c:v>
                </c:pt>
                <c:pt idx="114140">
                  <c:v>2.06E-02</c:v>
                </c:pt>
                <c:pt idx="114141">
                  <c:v>2.05E-02</c:v>
                </c:pt>
                <c:pt idx="114142">
                  <c:v>2.05E-02</c:v>
                </c:pt>
                <c:pt idx="114143">
                  <c:v>2.03E-02</c:v>
                </c:pt>
                <c:pt idx="114144">
                  <c:v>2.02E-02</c:v>
                </c:pt>
                <c:pt idx="114145">
                  <c:v>2.05E-02</c:v>
                </c:pt>
                <c:pt idx="114146">
                  <c:v>2.02E-02</c:v>
                </c:pt>
                <c:pt idx="114147">
                  <c:v>2.04E-02</c:v>
                </c:pt>
                <c:pt idx="114148">
                  <c:v>2.07E-02</c:v>
                </c:pt>
                <c:pt idx="114149">
                  <c:v>2.02E-02</c:v>
                </c:pt>
                <c:pt idx="114150">
                  <c:v>2.04E-02</c:v>
                </c:pt>
                <c:pt idx="114151">
                  <c:v>2.05E-02</c:v>
                </c:pt>
                <c:pt idx="114152">
                  <c:v>2.06E-02</c:v>
                </c:pt>
                <c:pt idx="114153">
                  <c:v>2.04E-02</c:v>
                </c:pt>
                <c:pt idx="114154">
                  <c:v>2.02E-02</c:v>
                </c:pt>
                <c:pt idx="114155">
                  <c:v>2.07E-02</c:v>
                </c:pt>
                <c:pt idx="114156">
                  <c:v>2.02E-02</c:v>
                </c:pt>
                <c:pt idx="114157">
                  <c:v>2.05E-02</c:v>
                </c:pt>
                <c:pt idx="114158">
                  <c:v>2.06E-02</c:v>
                </c:pt>
                <c:pt idx="114159">
                  <c:v>2.05E-02</c:v>
                </c:pt>
                <c:pt idx="114160">
                  <c:v>2.07E-02</c:v>
                </c:pt>
                <c:pt idx="114161">
                  <c:v>2.05E-02</c:v>
                </c:pt>
                <c:pt idx="114162">
                  <c:v>2.09E-02</c:v>
                </c:pt>
                <c:pt idx="114163">
                  <c:v>2.06E-02</c:v>
                </c:pt>
                <c:pt idx="114164">
                  <c:v>2.03E-02</c:v>
                </c:pt>
                <c:pt idx="114165">
                  <c:v>2.01E-02</c:v>
                </c:pt>
                <c:pt idx="114166">
                  <c:v>2.06E-02</c:v>
                </c:pt>
                <c:pt idx="114167">
                  <c:v>2.09E-02</c:v>
                </c:pt>
                <c:pt idx="114168">
                  <c:v>2.08E-02</c:v>
                </c:pt>
                <c:pt idx="114169">
                  <c:v>2.08E-02</c:v>
                </c:pt>
                <c:pt idx="114170">
                  <c:v>2.04E-02</c:v>
                </c:pt>
                <c:pt idx="114171">
                  <c:v>2.01E-02</c:v>
                </c:pt>
                <c:pt idx="114172">
                  <c:v>2.00E-02</c:v>
                </c:pt>
                <c:pt idx="114173">
                  <c:v>2.01E-02</c:v>
                </c:pt>
                <c:pt idx="114174">
                  <c:v>2.02E-02</c:v>
                </c:pt>
                <c:pt idx="114175">
                  <c:v>2.05E-02</c:v>
                </c:pt>
                <c:pt idx="114176">
                  <c:v>2.08E-02</c:v>
                </c:pt>
                <c:pt idx="114177">
                  <c:v>2.07E-02</c:v>
                </c:pt>
                <c:pt idx="114178">
                  <c:v>2.04E-02</c:v>
                </c:pt>
                <c:pt idx="114179">
                  <c:v>2.01E-02</c:v>
                </c:pt>
                <c:pt idx="114180">
                  <c:v>2.05E-02</c:v>
                </c:pt>
                <c:pt idx="114181">
                  <c:v>2.04E-02</c:v>
                </c:pt>
                <c:pt idx="114182">
                  <c:v>2.03E-02</c:v>
                </c:pt>
                <c:pt idx="114183">
                  <c:v>2.07E-02</c:v>
                </c:pt>
                <c:pt idx="114184">
                  <c:v>2.03E-02</c:v>
                </c:pt>
                <c:pt idx="114185">
                  <c:v>2.07E-02</c:v>
                </c:pt>
                <c:pt idx="114186">
                  <c:v>2.06E-02</c:v>
                </c:pt>
                <c:pt idx="114187">
                  <c:v>2.01E-02</c:v>
                </c:pt>
                <c:pt idx="114188">
                  <c:v>2.03E-02</c:v>
                </c:pt>
                <c:pt idx="114189">
                  <c:v>2.04E-02</c:v>
                </c:pt>
                <c:pt idx="114190">
                  <c:v>2.11E-02</c:v>
                </c:pt>
                <c:pt idx="114191">
                  <c:v>2.07E-02</c:v>
                </c:pt>
                <c:pt idx="114192">
                  <c:v>2.05E-02</c:v>
                </c:pt>
                <c:pt idx="114193">
                  <c:v>2.07E-02</c:v>
                </c:pt>
                <c:pt idx="114194">
                  <c:v>2.05E-02</c:v>
                </c:pt>
                <c:pt idx="114195">
                  <c:v>2.06E-02</c:v>
                </c:pt>
                <c:pt idx="114196">
                  <c:v>2.05E-02</c:v>
                </c:pt>
                <c:pt idx="114197">
                  <c:v>2.09E-02</c:v>
                </c:pt>
                <c:pt idx="114198">
                  <c:v>2.04E-02</c:v>
                </c:pt>
                <c:pt idx="114199">
                  <c:v>2.02E-02</c:v>
                </c:pt>
                <c:pt idx="114200">
                  <c:v>2.07E-02</c:v>
                </c:pt>
                <c:pt idx="114201">
                  <c:v>2.04E-02</c:v>
                </c:pt>
                <c:pt idx="114202">
                  <c:v>2.06E-02</c:v>
                </c:pt>
                <c:pt idx="114203">
                  <c:v>2.08E-02</c:v>
                </c:pt>
                <c:pt idx="114204">
                  <c:v>2.06E-02</c:v>
                </c:pt>
                <c:pt idx="114205">
                  <c:v>2.06E-02</c:v>
                </c:pt>
                <c:pt idx="114206">
                  <c:v>2.07E-02</c:v>
                </c:pt>
                <c:pt idx="114207">
                  <c:v>2.06E-02</c:v>
                </c:pt>
                <c:pt idx="114208">
                  <c:v>2.04E-02</c:v>
                </c:pt>
                <c:pt idx="114209">
                  <c:v>2.04E-02</c:v>
                </c:pt>
                <c:pt idx="114210">
                  <c:v>2.07E-02</c:v>
                </c:pt>
                <c:pt idx="114211">
                  <c:v>2.09E-02</c:v>
                </c:pt>
                <c:pt idx="114212">
                  <c:v>2.03E-02</c:v>
                </c:pt>
                <c:pt idx="114213">
                  <c:v>2.03E-02</c:v>
                </c:pt>
                <c:pt idx="114214">
                  <c:v>2.08E-02</c:v>
                </c:pt>
                <c:pt idx="114215">
                  <c:v>2.05E-02</c:v>
                </c:pt>
                <c:pt idx="114216">
                  <c:v>2.03E-02</c:v>
                </c:pt>
                <c:pt idx="114217">
                  <c:v>2.05E-02</c:v>
                </c:pt>
                <c:pt idx="114218">
                  <c:v>2.03E-02</c:v>
                </c:pt>
                <c:pt idx="114219">
                  <c:v>2.05E-02</c:v>
                </c:pt>
                <c:pt idx="114220">
                  <c:v>2.07E-02</c:v>
                </c:pt>
                <c:pt idx="114221">
                  <c:v>2.02E-02</c:v>
                </c:pt>
                <c:pt idx="114222">
                  <c:v>2.05E-02</c:v>
                </c:pt>
                <c:pt idx="114223">
                  <c:v>2.06E-02</c:v>
                </c:pt>
                <c:pt idx="114224">
                  <c:v>2.04E-02</c:v>
                </c:pt>
                <c:pt idx="114225">
                  <c:v>2.05E-02</c:v>
                </c:pt>
                <c:pt idx="114226">
                  <c:v>2.03E-02</c:v>
                </c:pt>
                <c:pt idx="114227">
                  <c:v>2.05E-02</c:v>
                </c:pt>
                <c:pt idx="114228">
                  <c:v>2.09E-02</c:v>
                </c:pt>
                <c:pt idx="114229">
                  <c:v>2.07E-02</c:v>
                </c:pt>
                <c:pt idx="114230">
                  <c:v>2.07E-02</c:v>
                </c:pt>
                <c:pt idx="114231">
                  <c:v>2.06E-02</c:v>
                </c:pt>
                <c:pt idx="114232">
                  <c:v>2.05E-02</c:v>
                </c:pt>
                <c:pt idx="114233">
                  <c:v>2.02E-02</c:v>
                </c:pt>
                <c:pt idx="114234">
                  <c:v>2.02E-02</c:v>
                </c:pt>
                <c:pt idx="114235">
                  <c:v>2.07E-02</c:v>
                </c:pt>
                <c:pt idx="114236">
                  <c:v>2.03E-02</c:v>
                </c:pt>
                <c:pt idx="114237">
                  <c:v>2.04E-02</c:v>
                </c:pt>
                <c:pt idx="114238">
                  <c:v>2.03E-02</c:v>
                </c:pt>
                <c:pt idx="114239">
                  <c:v>2.05E-02</c:v>
                </c:pt>
                <c:pt idx="114240">
                  <c:v>2.05E-02</c:v>
                </c:pt>
                <c:pt idx="114241">
                  <c:v>2.06E-02</c:v>
                </c:pt>
                <c:pt idx="114242">
                  <c:v>2.07E-02</c:v>
                </c:pt>
                <c:pt idx="114243">
                  <c:v>2.02E-02</c:v>
                </c:pt>
                <c:pt idx="114244">
                  <c:v>2.06E-02</c:v>
                </c:pt>
                <c:pt idx="114245">
                  <c:v>2.06E-02</c:v>
                </c:pt>
                <c:pt idx="114246">
                  <c:v>2.05E-02</c:v>
                </c:pt>
                <c:pt idx="114247">
                  <c:v>2.08E-02</c:v>
                </c:pt>
                <c:pt idx="114248">
                  <c:v>2.09E-02</c:v>
                </c:pt>
                <c:pt idx="114249">
                  <c:v>2.07E-02</c:v>
                </c:pt>
                <c:pt idx="114250">
                  <c:v>2.06E-02</c:v>
                </c:pt>
                <c:pt idx="114251">
                  <c:v>2.09E-02</c:v>
                </c:pt>
                <c:pt idx="114252">
                  <c:v>2.05E-02</c:v>
                </c:pt>
                <c:pt idx="114253">
                  <c:v>2.05E-02</c:v>
                </c:pt>
                <c:pt idx="114254">
                  <c:v>2.08E-02</c:v>
                </c:pt>
                <c:pt idx="114255">
                  <c:v>2.04E-02</c:v>
                </c:pt>
                <c:pt idx="114256">
                  <c:v>2.05E-02</c:v>
                </c:pt>
                <c:pt idx="114257">
                  <c:v>2.06E-02</c:v>
                </c:pt>
                <c:pt idx="114258">
                  <c:v>2.06E-02</c:v>
                </c:pt>
                <c:pt idx="114259">
                  <c:v>2.04E-02</c:v>
                </c:pt>
                <c:pt idx="114260">
                  <c:v>2.03E-02</c:v>
                </c:pt>
                <c:pt idx="114261">
                  <c:v>2.03E-02</c:v>
                </c:pt>
                <c:pt idx="114262">
                  <c:v>2.05E-02</c:v>
                </c:pt>
                <c:pt idx="114263">
                  <c:v>2.07E-02</c:v>
                </c:pt>
                <c:pt idx="114264">
                  <c:v>2.04E-02</c:v>
                </c:pt>
                <c:pt idx="114265">
                  <c:v>2.03E-02</c:v>
                </c:pt>
                <c:pt idx="114266">
                  <c:v>2.07E-02</c:v>
                </c:pt>
                <c:pt idx="114267">
                  <c:v>2.04E-02</c:v>
                </c:pt>
                <c:pt idx="114268">
                  <c:v>2.01E-02</c:v>
                </c:pt>
                <c:pt idx="114269">
                  <c:v>2.08E-02</c:v>
                </c:pt>
                <c:pt idx="114270">
                  <c:v>2.08E-02</c:v>
                </c:pt>
                <c:pt idx="114271">
                  <c:v>2.03E-02</c:v>
                </c:pt>
                <c:pt idx="114272">
                  <c:v>2.06E-02</c:v>
                </c:pt>
                <c:pt idx="114273">
                  <c:v>2.05E-02</c:v>
                </c:pt>
                <c:pt idx="114274">
                  <c:v>2.03E-02</c:v>
                </c:pt>
                <c:pt idx="114275">
                  <c:v>2.07E-02</c:v>
                </c:pt>
                <c:pt idx="114276">
                  <c:v>2.07E-02</c:v>
                </c:pt>
                <c:pt idx="114277">
                  <c:v>2.04E-02</c:v>
                </c:pt>
                <c:pt idx="114278">
                  <c:v>2.05E-02</c:v>
                </c:pt>
                <c:pt idx="114279">
                  <c:v>2.05E-02</c:v>
                </c:pt>
                <c:pt idx="114280">
                  <c:v>2.06E-02</c:v>
                </c:pt>
                <c:pt idx="114281">
                  <c:v>2.05E-02</c:v>
                </c:pt>
                <c:pt idx="114282">
                  <c:v>2.05E-02</c:v>
                </c:pt>
                <c:pt idx="114283">
                  <c:v>2.06E-02</c:v>
                </c:pt>
                <c:pt idx="114284">
                  <c:v>2.03E-02</c:v>
                </c:pt>
                <c:pt idx="114285">
                  <c:v>2.03E-02</c:v>
                </c:pt>
                <c:pt idx="114286">
                  <c:v>2.02E-02</c:v>
                </c:pt>
                <c:pt idx="114287">
                  <c:v>2.06E-02</c:v>
                </c:pt>
                <c:pt idx="114288">
                  <c:v>2.09E-02</c:v>
                </c:pt>
                <c:pt idx="114289">
                  <c:v>2.06E-02</c:v>
                </c:pt>
                <c:pt idx="114290">
                  <c:v>2.03E-02</c:v>
                </c:pt>
                <c:pt idx="114291">
                  <c:v>2.08E-02</c:v>
                </c:pt>
                <c:pt idx="114292">
                  <c:v>2.06E-02</c:v>
                </c:pt>
                <c:pt idx="114293">
                  <c:v>2.02E-02</c:v>
                </c:pt>
                <c:pt idx="114294">
                  <c:v>2.08E-02</c:v>
                </c:pt>
                <c:pt idx="114295">
                  <c:v>2.08E-02</c:v>
                </c:pt>
                <c:pt idx="114296">
                  <c:v>2.02E-02</c:v>
                </c:pt>
                <c:pt idx="114297">
                  <c:v>2.03E-02</c:v>
                </c:pt>
                <c:pt idx="114298">
                  <c:v>2.05E-02</c:v>
                </c:pt>
                <c:pt idx="114299">
                  <c:v>2.07E-02</c:v>
                </c:pt>
                <c:pt idx="114300">
                  <c:v>2.06E-02</c:v>
                </c:pt>
                <c:pt idx="114301">
                  <c:v>2.06E-02</c:v>
                </c:pt>
                <c:pt idx="114302">
                  <c:v>2.08E-02</c:v>
                </c:pt>
                <c:pt idx="114303">
                  <c:v>2.08E-02</c:v>
                </c:pt>
                <c:pt idx="114304">
                  <c:v>2.05E-02</c:v>
                </c:pt>
                <c:pt idx="114305">
                  <c:v>2.05E-02</c:v>
                </c:pt>
                <c:pt idx="114306">
                  <c:v>2.07E-02</c:v>
                </c:pt>
                <c:pt idx="114307">
                  <c:v>2.08E-02</c:v>
                </c:pt>
                <c:pt idx="114308">
                  <c:v>2.08E-02</c:v>
                </c:pt>
                <c:pt idx="114309">
                  <c:v>2.05E-02</c:v>
                </c:pt>
                <c:pt idx="114310">
                  <c:v>2.06E-02</c:v>
                </c:pt>
                <c:pt idx="114311">
                  <c:v>2.06E-02</c:v>
                </c:pt>
                <c:pt idx="114312">
                  <c:v>2.04E-02</c:v>
                </c:pt>
                <c:pt idx="114313">
                  <c:v>2.05E-02</c:v>
                </c:pt>
                <c:pt idx="114314">
                  <c:v>2.07E-02</c:v>
                </c:pt>
                <c:pt idx="114315">
                  <c:v>2.06E-02</c:v>
                </c:pt>
                <c:pt idx="114316">
                  <c:v>2.03E-02</c:v>
                </c:pt>
                <c:pt idx="114317">
                  <c:v>2.04E-02</c:v>
                </c:pt>
                <c:pt idx="114318">
                  <c:v>2.05E-02</c:v>
                </c:pt>
                <c:pt idx="114319">
                  <c:v>2.03E-02</c:v>
                </c:pt>
                <c:pt idx="114320">
                  <c:v>2.07E-02</c:v>
                </c:pt>
                <c:pt idx="114321">
                  <c:v>2.05E-02</c:v>
                </c:pt>
                <c:pt idx="114322">
                  <c:v>2.00E-02</c:v>
                </c:pt>
                <c:pt idx="114323">
                  <c:v>2.04E-02</c:v>
                </c:pt>
                <c:pt idx="114324">
                  <c:v>2.06E-02</c:v>
                </c:pt>
                <c:pt idx="114325">
                  <c:v>2.07E-02</c:v>
                </c:pt>
                <c:pt idx="114326">
                  <c:v>2.06E-02</c:v>
                </c:pt>
                <c:pt idx="114327">
                  <c:v>2.05E-02</c:v>
                </c:pt>
                <c:pt idx="114328">
                  <c:v>2.05E-02</c:v>
                </c:pt>
                <c:pt idx="114329">
                  <c:v>2.03E-02</c:v>
                </c:pt>
                <c:pt idx="114330">
                  <c:v>2.06E-02</c:v>
                </c:pt>
                <c:pt idx="114331">
                  <c:v>2.06E-02</c:v>
                </c:pt>
                <c:pt idx="114332">
                  <c:v>2.04E-02</c:v>
                </c:pt>
                <c:pt idx="114333">
                  <c:v>2.04E-02</c:v>
                </c:pt>
                <c:pt idx="114334">
                  <c:v>2.06E-02</c:v>
                </c:pt>
                <c:pt idx="114335">
                  <c:v>2.03E-02</c:v>
                </c:pt>
                <c:pt idx="114336">
                  <c:v>2.04E-02</c:v>
                </c:pt>
                <c:pt idx="114337">
                  <c:v>2.04E-02</c:v>
                </c:pt>
                <c:pt idx="114338">
                  <c:v>2.02E-02</c:v>
                </c:pt>
                <c:pt idx="114339">
                  <c:v>2.07E-02</c:v>
                </c:pt>
                <c:pt idx="114340">
                  <c:v>2.04E-02</c:v>
                </c:pt>
                <c:pt idx="114341">
                  <c:v>2.07E-02</c:v>
                </c:pt>
                <c:pt idx="114342">
                  <c:v>2.08E-02</c:v>
                </c:pt>
                <c:pt idx="114343">
                  <c:v>2.02E-02</c:v>
                </c:pt>
                <c:pt idx="114344">
                  <c:v>2.07E-02</c:v>
                </c:pt>
                <c:pt idx="114345">
                  <c:v>2.09E-02</c:v>
                </c:pt>
                <c:pt idx="114346">
                  <c:v>2.04E-02</c:v>
                </c:pt>
                <c:pt idx="114347">
                  <c:v>2.04E-02</c:v>
                </c:pt>
                <c:pt idx="114348">
                  <c:v>2.05E-02</c:v>
                </c:pt>
                <c:pt idx="114349">
                  <c:v>2.04E-02</c:v>
                </c:pt>
                <c:pt idx="114350">
                  <c:v>2.06E-02</c:v>
                </c:pt>
                <c:pt idx="114351">
                  <c:v>2.04E-02</c:v>
                </c:pt>
                <c:pt idx="114352">
                  <c:v>2.04E-02</c:v>
                </c:pt>
                <c:pt idx="114353">
                  <c:v>2.09E-02</c:v>
                </c:pt>
                <c:pt idx="114354">
                  <c:v>2.08E-02</c:v>
                </c:pt>
                <c:pt idx="114355">
                  <c:v>2.05E-02</c:v>
                </c:pt>
                <c:pt idx="114356">
                  <c:v>2.00E-02</c:v>
                </c:pt>
                <c:pt idx="114357">
                  <c:v>2.03E-02</c:v>
                </c:pt>
                <c:pt idx="114358">
                  <c:v>2.06E-02</c:v>
                </c:pt>
                <c:pt idx="114359">
                  <c:v>2.06E-02</c:v>
                </c:pt>
                <c:pt idx="114360">
                  <c:v>2.02E-02</c:v>
                </c:pt>
                <c:pt idx="114361">
                  <c:v>2.05E-02</c:v>
                </c:pt>
                <c:pt idx="114362">
                  <c:v>2.09E-02</c:v>
                </c:pt>
                <c:pt idx="114363">
                  <c:v>2.04E-02</c:v>
                </c:pt>
                <c:pt idx="114364">
                  <c:v>2.06E-02</c:v>
                </c:pt>
                <c:pt idx="114365">
                  <c:v>2.03E-02</c:v>
                </c:pt>
                <c:pt idx="114366">
                  <c:v>2.02E-02</c:v>
                </c:pt>
                <c:pt idx="114367">
                  <c:v>2.07E-02</c:v>
                </c:pt>
                <c:pt idx="114368">
                  <c:v>2.07E-02</c:v>
                </c:pt>
                <c:pt idx="114369">
                  <c:v>2.03E-02</c:v>
                </c:pt>
                <c:pt idx="114370">
                  <c:v>2.04E-02</c:v>
                </c:pt>
                <c:pt idx="114371">
                  <c:v>2.10E-02</c:v>
                </c:pt>
                <c:pt idx="114372">
                  <c:v>2.07E-02</c:v>
                </c:pt>
                <c:pt idx="114373">
                  <c:v>2.07E-02</c:v>
                </c:pt>
                <c:pt idx="114374">
                  <c:v>2.08E-02</c:v>
                </c:pt>
                <c:pt idx="114375">
                  <c:v>2.04E-02</c:v>
                </c:pt>
                <c:pt idx="114376">
                  <c:v>2.09E-02</c:v>
                </c:pt>
                <c:pt idx="114377">
                  <c:v>2.07E-02</c:v>
                </c:pt>
                <c:pt idx="114378">
                  <c:v>2.02E-02</c:v>
                </c:pt>
                <c:pt idx="114379">
                  <c:v>2.05E-02</c:v>
                </c:pt>
                <c:pt idx="114380">
                  <c:v>2.01E-02</c:v>
                </c:pt>
                <c:pt idx="114381">
                  <c:v>2.03E-02</c:v>
                </c:pt>
                <c:pt idx="114382">
                  <c:v>2.05E-02</c:v>
                </c:pt>
                <c:pt idx="114383">
                  <c:v>2.06E-02</c:v>
                </c:pt>
                <c:pt idx="114384">
                  <c:v>2.05E-02</c:v>
                </c:pt>
                <c:pt idx="114385">
                  <c:v>2.06E-02</c:v>
                </c:pt>
                <c:pt idx="114386">
                  <c:v>2.04E-02</c:v>
                </c:pt>
                <c:pt idx="114387">
                  <c:v>2.07E-02</c:v>
                </c:pt>
                <c:pt idx="114388">
                  <c:v>2.09E-02</c:v>
                </c:pt>
                <c:pt idx="114389">
                  <c:v>2.03E-02</c:v>
                </c:pt>
                <c:pt idx="114390">
                  <c:v>2.04E-02</c:v>
                </c:pt>
                <c:pt idx="114391">
                  <c:v>2.06E-02</c:v>
                </c:pt>
                <c:pt idx="114392">
                  <c:v>2.05E-02</c:v>
                </c:pt>
                <c:pt idx="114393">
                  <c:v>2.04E-02</c:v>
                </c:pt>
                <c:pt idx="114394">
                  <c:v>2.03E-02</c:v>
                </c:pt>
                <c:pt idx="114395">
                  <c:v>2.06E-02</c:v>
                </c:pt>
                <c:pt idx="114396">
                  <c:v>2.03E-02</c:v>
                </c:pt>
                <c:pt idx="114397">
                  <c:v>2.07E-02</c:v>
                </c:pt>
                <c:pt idx="114398">
                  <c:v>2.07E-02</c:v>
                </c:pt>
                <c:pt idx="114399">
                  <c:v>2.02E-02</c:v>
                </c:pt>
                <c:pt idx="114400">
                  <c:v>2.08E-02</c:v>
                </c:pt>
                <c:pt idx="114401">
                  <c:v>2.05E-02</c:v>
                </c:pt>
                <c:pt idx="114402">
                  <c:v>2.06E-02</c:v>
                </c:pt>
                <c:pt idx="114403">
                  <c:v>2.08E-02</c:v>
                </c:pt>
                <c:pt idx="114404">
                  <c:v>2.06E-02</c:v>
                </c:pt>
                <c:pt idx="114405">
                  <c:v>2.06E-02</c:v>
                </c:pt>
                <c:pt idx="114406">
                  <c:v>2.02E-02</c:v>
                </c:pt>
                <c:pt idx="114407">
                  <c:v>2.03E-02</c:v>
                </c:pt>
                <c:pt idx="114408">
                  <c:v>2.06E-02</c:v>
                </c:pt>
                <c:pt idx="114409">
                  <c:v>2.03E-02</c:v>
                </c:pt>
                <c:pt idx="114410">
                  <c:v>2.05E-02</c:v>
                </c:pt>
                <c:pt idx="114411">
                  <c:v>2.05E-02</c:v>
                </c:pt>
                <c:pt idx="114412">
                  <c:v>2.03E-02</c:v>
                </c:pt>
                <c:pt idx="114413">
                  <c:v>2.05E-02</c:v>
                </c:pt>
                <c:pt idx="114414">
                  <c:v>2.02E-02</c:v>
                </c:pt>
                <c:pt idx="114415">
                  <c:v>2.03E-02</c:v>
                </c:pt>
                <c:pt idx="114416">
                  <c:v>2.04E-02</c:v>
                </c:pt>
                <c:pt idx="114417">
                  <c:v>2.06E-02</c:v>
                </c:pt>
                <c:pt idx="114418">
                  <c:v>2.05E-02</c:v>
                </c:pt>
                <c:pt idx="114419">
                  <c:v>2.05E-02</c:v>
                </c:pt>
                <c:pt idx="114420">
                  <c:v>2.08E-02</c:v>
                </c:pt>
                <c:pt idx="114421">
                  <c:v>2.05E-02</c:v>
                </c:pt>
                <c:pt idx="114422">
                  <c:v>2.05E-02</c:v>
                </c:pt>
                <c:pt idx="114423">
                  <c:v>2.04E-02</c:v>
                </c:pt>
                <c:pt idx="114424">
                  <c:v>2.01E-02</c:v>
                </c:pt>
                <c:pt idx="114425">
                  <c:v>2.05E-02</c:v>
                </c:pt>
                <c:pt idx="114426">
                  <c:v>2.03E-02</c:v>
                </c:pt>
                <c:pt idx="114427">
                  <c:v>2.01E-02</c:v>
                </c:pt>
                <c:pt idx="114428">
                  <c:v>2.06E-02</c:v>
                </c:pt>
                <c:pt idx="114429">
                  <c:v>2.07E-02</c:v>
                </c:pt>
                <c:pt idx="114430">
                  <c:v>2.06E-02</c:v>
                </c:pt>
                <c:pt idx="114431">
                  <c:v>2.06E-02</c:v>
                </c:pt>
                <c:pt idx="114432">
                  <c:v>2.05E-02</c:v>
                </c:pt>
                <c:pt idx="114433">
                  <c:v>2.06E-02</c:v>
                </c:pt>
                <c:pt idx="114434">
                  <c:v>2.04E-02</c:v>
                </c:pt>
                <c:pt idx="114435">
                  <c:v>2.04E-02</c:v>
                </c:pt>
                <c:pt idx="114436">
                  <c:v>2.08E-02</c:v>
                </c:pt>
                <c:pt idx="114437">
                  <c:v>2.05E-02</c:v>
                </c:pt>
                <c:pt idx="114438">
                  <c:v>2.00E-02</c:v>
                </c:pt>
                <c:pt idx="114439">
                  <c:v>2.04E-02</c:v>
                </c:pt>
                <c:pt idx="114440">
                  <c:v>2.03E-02</c:v>
                </c:pt>
                <c:pt idx="114441">
                  <c:v>2.04E-02</c:v>
                </c:pt>
                <c:pt idx="114442">
                  <c:v>2.05E-02</c:v>
                </c:pt>
                <c:pt idx="114443">
                  <c:v>2.06E-02</c:v>
                </c:pt>
                <c:pt idx="114444">
                  <c:v>2.08E-02</c:v>
                </c:pt>
                <c:pt idx="114445">
                  <c:v>2.04E-02</c:v>
                </c:pt>
                <c:pt idx="114446">
                  <c:v>2.04E-02</c:v>
                </c:pt>
                <c:pt idx="114447">
                  <c:v>2.06E-02</c:v>
                </c:pt>
                <c:pt idx="114448">
                  <c:v>2.06E-02</c:v>
                </c:pt>
                <c:pt idx="114449">
                  <c:v>2.05E-02</c:v>
                </c:pt>
                <c:pt idx="114450">
                  <c:v>2.07E-02</c:v>
                </c:pt>
                <c:pt idx="114451">
                  <c:v>2.08E-02</c:v>
                </c:pt>
                <c:pt idx="114452">
                  <c:v>2.07E-02</c:v>
                </c:pt>
                <c:pt idx="114453">
                  <c:v>2.05E-02</c:v>
                </c:pt>
                <c:pt idx="114454">
                  <c:v>2.02E-02</c:v>
                </c:pt>
                <c:pt idx="114455">
                  <c:v>2.05E-02</c:v>
                </c:pt>
                <c:pt idx="114456">
                  <c:v>2.04E-02</c:v>
                </c:pt>
                <c:pt idx="114457">
                  <c:v>2.07E-02</c:v>
                </c:pt>
                <c:pt idx="114458">
                  <c:v>2.06E-02</c:v>
                </c:pt>
                <c:pt idx="114459">
                  <c:v>2.04E-02</c:v>
                </c:pt>
                <c:pt idx="114460">
                  <c:v>2.08E-02</c:v>
                </c:pt>
                <c:pt idx="114461">
                  <c:v>2.05E-02</c:v>
                </c:pt>
                <c:pt idx="114462">
                  <c:v>2.04E-02</c:v>
                </c:pt>
                <c:pt idx="114463">
                  <c:v>2.04E-02</c:v>
                </c:pt>
                <c:pt idx="114464">
                  <c:v>2.04E-02</c:v>
                </c:pt>
                <c:pt idx="114465">
                  <c:v>2.03E-02</c:v>
                </c:pt>
                <c:pt idx="114466">
                  <c:v>2.04E-02</c:v>
                </c:pt>
                <c:pt idx="114467">
                  <c:v>2.07E-02</c:v>
                </c:pt>
                <c:pt idx="114468">
                  <c:v>2.01E-02</c:v>
                </c:pt>
                <c:pt idx="114469">
                  <c:v>2.01E-02</c:v>
                </c:pt>
                <c:pt idx="114470">
                  <c:v>2.07E-02</c:v>
                </c:pt>
                <c:pt idx="114471">
                  <c:v>2.05E-02</c:v>
                </c:pt>
                <c:pt idx="114472">
                  <c:v>2.08E-02</c:v>
                </c:pt>
                <c:pt idx="114473">
                  <c:v>2.03E-02</c:v>
                </c:pt>
                <c:pt idx="114474">
                  <c:v>2.00E-02</c:v>
                </c:pt>
                <c:pt idx="114475">
                  <c:v>2.09E-02</c:v>
                </c:pt>
                <c:pt idx="114476">
                  <c:v>2.07E-02</c:v>
                </c:pt>
                <c:pt idx="114477">
                  <c:v>2.08E-02</c:v>
                </c:pt>
                <c:pt idx="114478">
                  <c:v>2.10E-02</c:v>
                </c:pt>
                <c:pt idx="114479">
                  <c:v>2.04E-02</c:v>
                </c:pt>
                <c:pt idx="114480">
                  <c:v>2.07E-02</c:v>
                </c:pt>
                <c:pt idx="114481">
                  <c:v>2.07E-02</c:v>
                </c:pt>
                <c:pt idx="114482">
                  <c:v>2.04E-02</c:v>
                </c:pt>
                <c:pt idx="114483">
                  <c:v>2.05E-02</c:v>
                </c:pt>
                <c:pt idx="114484">
                  <c:v>2.05E-02</c:v>
                </c:pt>
                <c:pt idx="114485">
                  <c:v>2.07E-02</c:v>
                </c:pt>
                <c:pt idx="114486">
                  <c:v>2.04E-02</c:v>
                </c:pt>
                <c:pt idx="114487">
                  <c:v>2.03E-02</c:v>
                </c:pt>
                <c:pt idx="114488">
                  <c:v>2.07E-02</c:v>
                </c:pt>
                <c:pt idx="114489">
                  <c:v>2.02E-02</c:v>
                </c:pt>
                <c:pt idx="114490">
                  <c:v>2.05E-02</c:v>
                </c:pt>
                <c:pt idx="114491">
                  <c:v>2.07E-02</c:v>
                </c:pt>
                <c:pt idx="114492">
                  <c:v>2.08E-02</c:v>
                </c:pt>
                <c:pt idx="114493">
                  <c:v>2.04E-02</c:v>
                </c:pt>
                <c:pt idx="114494">
                  <c:v>2.04E-02</c:v>
                </c:pt>
                <c:pt idx="114495">
                  <c:v>2.05E-02</c:v>
                </c:pt>
                <c:pt idx="114496">
                  <c:v>2.04E-02</c:v>
                </c:pt>
                <c:pt idx="114497">
                  <c:v>2.08E-02</c:v>
                </c:pt>
                <c:pt idx="114498">
                  <c:v>2.02E-02</c:v>
                </c:pt>
                <c:pt idx="114499">
                  <c:v>2.04E-02</c:v>
                </c:pt>
                <c:pt idx="114500">
                  <c:v>2.05E-02</c:v>
                </c:pt>
                <c:pt idx="114501">
                  <c:v>2.02E-02</c:v>
                </c:pt>
                <c:pt idx="114502">
                  <c:v>2.04E-02</c:v>
                </c:pt>
                <c:pt idx="114503">
                  <c:v>2.05E-02</c:v>
                </c:pt>
                <c:pt idx="114504">
                  <c:v>2.06E-02</c:v>
                </c:pt>
                <c:pt idx="114505">
                  <c:v>2.04E-02</c:v>
                </c:pt>
                <c:pt idx="114506">
                  <c:v>2.07E-02</c:v>
                </c:pt>
                <c:pt idx="114507">
                  <c:v>2.06E-02</c:v>
                </c:pt>
                <c:pt idx="114508">
                  <c:v>2.02E-02</c:v>
                </c:pt>
                <c:pt idx="114509">
                  <c:v>2.04E-02</c:v>
                </c:pt>
                <c:pt idx="114510">
                  <c:v>2.02E-02</c:v>
                </c:pt>
                <c:pt idx="114511">
                  <c:v>2.04E-02</c:v>
                </c:pt>
                <c:pt idx="114512">
                  <c:v>2.03E-02</c:v>
                </c:pt>
                <c:pt idx="114513">
                  <c:v>2.00E-02</c:v>
                </c:pt>
                <c:pt idx="114514">
                  <c:v>2.04E-02</c:v>
                </c:pt>
                <c:pt idx="114515">
                  <c:v>2.04E-02</c:v>
                </c:pt>
                <c:pt idx="114516">
                  <c:v>2.06E-02</c:v>
                </c:pt>
                <c:pt idx="114517">
                  <c:v>2.06E-02</c:v>
                </c:pt>
                <c:pt idx="114518">
                  <c:v>2.02E-02</c:v>
                </c:pt>
                <c:pt idx="114519">
                  <c:v>2.04E-02</c:v>
                </c:pt>
                <c:pt idx="114520">
                  <c:v>2.05E-02</c:v>
                </c:pt>
                <c:pt idx="114521">
                  <c:v>2.07E-02</c:v>
                </c:pt>
                <c:pt idx="114522">
                  <c:v>2.02E-02</c:v>
                </c:pt>
                <c:pt idx="114523">
                  <c:v>2.05E-02</c:v>
                </c:pt>
                <c:pt idx="114524">
                  <c:v>2.06E-02</c:v>
                </c:pt>
                <c:pt idx="114525">
                  <c:v>2.01E-02</c:v>
                </c:pt>
                <c:pt idx="114526">
                  <c:v>2.03E-02</c:v>
                </c:pt>
                <c:pt idx="114527">
                  <c:v>2.03E-02</c:v>
                </c:pt>
                <c:pt idx="114528">
                  <c:v>2.03E-02</c:v>
                </c:pt>
                <c:pt idx="114529">
                  <c:v>2.05E-02</c:v>
                </c:pt>
                <c:pt idx="114530">
                  <c:v>2.03E-02</c:v>
                </c:pt>
                <c:pt idx="114531">
                  <c:v>2.03E-02</c:v>
                </c:pt>
                <c:pt idx="114532">
                  <c:v>2.03E-02</c:v>
                </c:pt>
                <c:pt idx="114533">
                  <c:v>2.06E-02</c:v>
                </c:pt>
                <c:pt idx="114534">
                  <c:v>2.07E-02</c:v>
                </c:pt>
                <c:pt idx="114535">
                  <c:v>2.05E-02</c:v>
                </c:pt>
                <c:pt idx="114536">
                  <c:v>2.06E-02</c:v>
                </c:pt>
                <c:pt idx="114537">
                  <c:v>2.06E-02</c:v>
                </c:pt>
                <c:pt idx="114538">
                  <c:v>2.05E-02</c:v>
                </c:pt>
                <c:pt idx="114539">
                  <c:v>2.05E-02</c:v>
                </c:pt>
                <c:pt idx="114540">
                  <c:v>2.04E-02</c:v>
                </c:pt>
                <c:pt idx="114541">
                  <c:v>2.07E-02</c:v>
                </c:pt>
                <c:pt idx="114542">
                  <c:v>2.07E-02</c:v>
                </c:pt>
                <c:pt idx="114543">
                  <c:v>2.05E-02</c:v>
                </c:pt>
                <c:pt idx="114544">
                  <c:v>2.06E-02</c:v>
                </c:pt>
                <c:pt idx="114545">
                  <c:v>2.04E-02</c:v>
                </c:pt>
                <c:pt idx="114546">
                  <c:v>2.04E-02</c:v>
                </c:pt>
                <c:pt idx="114547">
                  <c:v>2.05E-02</c:v>
                </c:pt>
                <c:pt idx="114548">
                  <c:v>2.03E-02</c:v>
                </c:pt>
                <c:pt idx="114549">
                  <c:v>2.03E-02</c:v>
                </c:pt>
                <c:pt idx="114550">
                  <c:v>2.06E-02</c:v>
                </c:pt>
                <c:pt idx="114551">
                  <c:v>2.04E-02</c:v>
                </c:pt>
                <c:pt idx="114552">
                  <c:v>2.06E-02</c:v>
                </c:pt>
                <c:pt idx="114553">
                  <c:v>2.03E-02</c:v>
                </c:pt>
                <c:pt idx="114554">
                  <c:v>2.04E-02</c:v>
                </c:pt>
                <c:pt idx="114555">
                  <c:v>2.06E-02</c:v>
                </c:pt>
                <c:pt idx="114556">
                  <c:v>2.05E-02</c:v>
                </c:pt>
                <c:pt idx="114557">
                  <c:v>2.04E-02</c:v>
                </c:pt>
                <c:pt idx="114558">
                  <c:v>2.04E-02</c:v>
                </c:pt>
                <c:pt idx="114559">
                  <c:v>2.06E-02</c:v>
                </c:pt>
                <c:pt idx="114560">
                  <c:v>2.02E-02</c:v>
                </c:pt>
                <c:pt idx="114561">
                  <c:v>2.06E-02</c:v>
                </c:pt>
                <c:pt idx="114562">
                  <c:v>2.10E-02</c:v>
                </c:pt>
                <c:pt idx="114563">
                  <c:v>2.01E-02</c:v>
                </c:pt>
                <c:pt idx="114564">
                  <c:v>1.99E-02</c:v>
                </c:pt>
                <c:pt idx="114565">
                  <c:v>1.98E-02</c:v>
                </c:pt>
                <c:pt idx="114566">
                  <c:v>2.02E-02</c:v>
                </c:pt>
                <c:pt idx="114567">
                  <c:v>2.04E-02</c:v>
                </c:pt>
                <c:pt idx="114568">
                  <c:v>2.03E-02</c:v>
                </c:pt>
                <c:pt idx="114569">
                  <c:v>2.07E-02</c:v>
                </c:pt>
                <c:pt idx="114570">
                  <c:v>2.07E-02</c:v>
                </c:pt>
                <c:pt idx="114571">
                  <c:v>2.09E-02</c:v>
                </c:pt>
                <c:pt idx="114572">
                  <c:v>2.06E-02</c:v>
                </c:pt>
                <c:pt idx="114573">
                  <c:v>2.04E-02</c:v>
                </c:pt>
                <c:pt idx="114574">
                  <c:v>2.07E-02</c:v>
                </c:pt>
                <c:pt idx="114575">
                  <c:v>2.05E-02</c:v>
                </c:pt>
                <c:pt idx="114576">
                  <c:v>2.02E-02</c:v>
                </c:pt>
                <c:pt idx="114577">
                  <c:v>2.05E-02</c:v>
                </c:pt>
                <c:pt idx="114578">
                  <c:v>2.04E-02</c:v>
                </c:pt>
                <c:pt idx="114579">
                  <c:v>2.02E-02</c:v>
                </c:pt>
                <c:pt idx="114580">
                  <c:v>2.07E-02</c:v>
                </c:pt>
                <c:pt idx="114581">
                  <c:v>2.05E-02</c:v>
                </c:pt>
                <c:pt idx="114582">
                  <c:v>2.06E-02</c:v>
                </c:pt>
                <c:pt idx="114583">
                  <c:v>2.07E-02</c:v>
                </c:pt>
                <c:pt idx="114584">
                  <c:v>2.04E-02</c:v>
                </c:pt>
                <c:pt idx="114585">
                  <c:v>2.05E-02</c:v>
                </c:pt>
                <c:pt idx="114586">
                  <c:v>2.05E-02</c:v>
                </c:pt>
                <c:pt idx="114587">
                  <c:v>2.06E-02</c:v>
                </c:pt>
                <c:pt idx="114588">
                  <c:v>2.04E-02</c:v>
                </c:pt>
                <c:pt idx="114589">
                  <c:v>2.04E-02</c:v>
                </c:pt>
                <c:pt idx="114590">
                  <c:v>2.06E-02</c:v>
                </c:pt>
                <c:pt idx="114591">
                  <c:v>2.05E-02</c:v>
                </c:pt>
                <c:pt idx="114592">
                  <c:v>2.05E-02</c:v>
                </c:pt>
                <c:pt idx="114593">
                  <c:v>2.05E-02</c:v>
                </c:pt>
                <c:pt idx="114594">
                  <c:v>2.03E-02</c:v>
                </c:pt>
                <c:pt idx="114595">
                  <c:v>2.01E-02</c:v>
                </c:pt>
                <c:pt idx="114596">
                  <c:v>2.01E-02</c:v>
                </c:pt>
                <c:pt idx="114597">
                  <c:v>2.06E-02</c:v>
                </c:pt>
                <c:pt idx="114598">
                  <c:v>2.05E-02</c:v>
                </c:pt>
                <c:pt idx="114599">
                  <c:v>2.02E-02</c:v>
                </c:pt>
                <c:pt idx="114600">
                  <c:v>2.01E-02</c:v>
                </c:pt>
                <c:pt idx="114601">
                  <c:v>1.99E-02</c:v>
                </c:pt>
                <c:pt idx="114602">
                  <c:v>2.04E-02</c:v>
                </c:pt>
                <c:pt idx="114603">
                  <c:v>2.05E-02</c:v>
                </c:pt>
                <c:pt idx="114604">
                  <c:v>2.06E-02</c:v>
                </c:pt>
                <c:pt idx="114605">
                  <c:v>2.07E-02</c:v>
                </c:pt>
                <c:pt idx="114606">
                  <c:v>2.02E-02</c:v>
                </c:pt>
                <c:pt idx="114607">
                  <c:v>2.06E-02</c:v>
                </c:pt>
                <c:pt idx="114608">
                  <c:v>2.07E-02</c:v>
                </c:pt>
                <c:pt idx="114609">
                  <c:v>2.05E-02</c:v>
                </c:pt>
                <c:pt idx="114610">
                  <c:v>2.03E-02</c:v>
                </c:pt>
                <c:pt idx="114611">
                  <c:v>2.07E-02</c:v>
                </c:pt>
                <c:pt idx="114612">
                  <c:v>2.06E-02</c:v>
                </c:pt>
                <c:pt idx="114613">
                  <c:v>2.02E-02</c:v>
                </c:pt>
                <c:pt idx="114614">
                  <c:v>2.04E-02</c:v>
                </c:pt>
                <c:pt idx="114615">
                  <c:v>2.05E-02</c:v>
                </c:pt>
                <c:pt idx="114616">
                  <c:v>2.08E-02</c:v>
                </c:pt>
                <c:pt idx="114617">
                  <c:v>2.07E-02</c:v>
                </c:pt>
                <c:pt idx="114618">
                  <c:v>2.02E-02</c:v>
                </c:pt>
                <c:pt idx="114619">
                  <c:v>2.04E-02</c:v>
                </c:pt>
                <c:pt idx="114620">
                  <c:v>2.03E-02</c:v>
                </c:pt>
                <c:pt idx="114621">
                  <c:v>2.02E-02</c:v>
                </c:pt>
                <c:pt idx="114622">
                  <c:v>2.07E-02</c:v>
                </c:pt>
                <c:pt idx="114623">
                  <c:v>2.05E-02</c:v>
                </c:pt>
                <c:pt idx="114624">
                  <c:v>2.03E-02</c:v>
                </c:pt>
                <c:pt idx="114625">
                  <c:v>2.02E-02</c:v>
                </c:pt>
                <c:pt idx="114626">
                  <c:v>2.04E-02</c:v>
                </c:pt>
                <c:pt idx="114627">
                  <c:v>2.05E-02</c:v>
                </c:pt>
                <c:pt idx="114628">
                  <c:v>2.02E-02</c:v>
                </c:pt>
                <c:pt idx="114629">
                  <c:v>2.05E-02</c:v>
                </c:pt>
                <c:pt idx="114630">
                  <c:v>2.05E-02</c:v>
                </c:pt>
                <c:pt idx="114631">
                  <c:v>2.03E-02</c:v>
                </c:pt>
                <c:pt idx="114632">
                  <c:v>2.05E-02</c:v>
                </c:pt>
                <c:pt idx="114633">
                  <c:v>2.07E-02</c:v>
                </c:pt>
                <c:pt idx="114634">
                  <c:v>2.09E-02</c:v>
                </c:pt>
                <c:pt idx="114635">
                  <c:v>2.06E-02</c:v>
                </c:pt>
                <c:pt idx="114636">
                  <c:v>2.08E-02</c:v>
                </c:pt>
                <c:pt idx="114637">
                  <c:v>2.07E-02</c:v>
                </c:pt>
                <c:pt idx="114638">
                  <c:v>2.02E-02</c:v>
                </c:pt>
                <c:pt idx="114639">
                  <c:v>2.06E-02</c:v>
                </c:pt>
                <c:pt idx="114640">
                  <c:v>2.06E-02</c:v>
                </c:pt>
                <c:pt idx="114641">
                  <c:v>2.06E-02</c:v>
                </c:pt>
                <c:pt idx="114642">
                  <c:v>2.07E-02</c:v>
                </c:pt>
                <c:pt idx="114643">
                  <c:v>2.04E-02</c:v>
                </c:pt>
                <c:pt idx="114644">
                  <c:v>2.04E-02</c:v>
                </c:pt>
                <c:pt idx="114645">
                  <c:v>2.03E-02</c:v>
                </c:pt>
                <c:pt idx="114646">
                  <c:v>2.04E-02</c:v>
                </c:pt>
                <c:pt idx="114647">
                  <c:v>2.04E-02</c:v>
                </c:pt>
                <c:pt idx="114648">
                  <c:v>2.03E-02</c:v>
                </c:pt>
                <c:pt idx="114649">
                  <c:v>2.09E-02</c:v>
                </c:pt>
                <c:pt idx="114650">
                  <c:v>2.07E-02</c:v>
                </c:pt>
                <c:pt idx="114651">
                  <c:v>2.02E-02</c:v>
                </c:pt>
                <c:pt idx="114652">
                  <c:v>2.07E-02</c:v>
                </c:pt>
                <c:pt idx="114653">
                  <c:v>2.06E-02</c:v>
                </c:pt>
                <c:pt idx="114654">
                  <c:v>2.02E-02</c:v>
                </c:pt>
                <c:pt idx="114655">
                  <c:v>2.05E-02</c:v>
                </c:pt>
                <c:pt idx="114656">
                  <c:v>2.07E-02</c:v>
                </c:pt>
                <c:pt idx="114657">
                  <c:v>2.07E-02</c:v>
                </c:pt>
                <c:pt idx="114658">
                  <c:v>2.05E-02</c:v>
                </c:pt>
                <c:pt idx="114659">
                  <c:v>2.06E-02</c:v>
                </c:pt>
                <c:pt idx="114660">
                  <c:v>2.06E-02</c:v>
                </c:pt>
                <c:pt idx="114661">
                  <c:v>2.02E-02</c:v>
                </c:pt>
                <c:pt idx="114662">
                  <c:v>2.06E-02</c:v>
                </c:pt>
                <c:pt idx="114663">
                  <c:v>2.08E-02</c:v>
                </c:pt>
                <c:pt idx="114664">
                  <c:v>2.06E-02</c:v>
                </c:pt>
                <c:pt idx="114665">
                  <c:v>2.04E-02</c:v>
                </c:pt>
                <c:pt idx="114666">
                  <c:v>2.06E-02</c:v>
                </c:pt>
                <c:pt idx="114667">
                  <c:v>2.09E-02</c:v>
                </c:pt>
                <c:pt idx="114668">
                  <c:v>2.05E-02</c:v>
                </c:pt>
                <c:pt idx="114669">
                  <c:v>2.05E-02</c:v>
                </c:pt>
                <c:pt idx="114670">
                  <c:v>2.05E-02</c:v>
                </c:pt>
                <c:pt idx="114671">
                  <c:v>2.04E-02</c:v>
                </c:pt>
                <c:pt idx="114672">
                  <c:v>2.06E-02</c:v>
                </c:pt>
                <c:pt idx="114673">
                  <c:v>2.04E-02</c:v>
                </c:pt>
                <c:pt idx="114674">
                  <c:v>2.02E-02</c:v>
                </c:pt>
                <c:pt idx="114675">
                  <c:v>2.07E-02</c:v>
                </c:pt>
                <c:pt idx="114676">
                  <c:v>2.05E-02</c:v>
                </c:pt>
                <c:pt idx="114677">
                  <c:v>2.04E-02</c:v>
                </c:pt>
                <c:pt idx="114678">
                  <c:v>2.05E-02</c:v>
                </c:pt>
                <c:pt idx="114679">
                  <c:v>2.04E-02</c:v>
                </c:pt>
                <c:pt idx="114680">
                  <c:v>2.04E-02</c:v>
                </c:pt>
                <c:pt idx="114681">
                  <c:v>2.01E-02</c:v>
                </c:pt>
                <c:pt idx="114682">
                  <c:v>2.05E-02</c:v>
                </c:pt>
                <c:pt idx="114683">
                  <c:v>2.06E-02</c:v>
                </c:pt>
                <c:pt idx="114684">
                  <c:v>2.03E-02</c:v>
                </c:pt>
                <c:pt idx="114685">
                  <c:v>2.06E-02</c:v>
                </c:pt>
                <c:pt idx="114686">
                  <c:v>2.06E-02</c:v>
                </c:pt>
                <c:pt idx="114687">
                  <c:v>2.02E-02</c:v>
                </c:pt>
                <c:pt idx="114688">
                  <c:v>2.04E-02</c:v>
                </c:pt>
                <c:pt idx="114689">
                  <c:v>2.07E-02</c:v>
                </c:pt>
                <c:pt idx="114690">
                  <c:v>2.03E-02</c:v>
                </c:pt>
                <c:pt idx="114691">
                  <c:v>2.06E-02</c:v>
                </c:pt>
                <c:pt idx="114692">
                  <c:v>2.04E-02</c:v>
                </c:pt>
                <c:pt idx="114693">
                  <c:v>2.03E-02</c:v>
                </c:pt>
                <c:pt idx="114694">
                  <c:v>2.09E-02</c:v>
                </c:pt>
                <c:pt idx="114695">
                  <c:v>2.05E-02</c:v>
                </c:pt>
                <c:pt idx="114696">
                  <c:v>2.03E-02</c:v>
                </c:pt>
                <c:pt idx="114697">
                  <c:v>2.05E-02</c:v>
                </c:pt>
                <c:pt idx="114698">
                  <c:v>2.05E-02</c:v>
                </c:pt>
                <c:pt idx="114699">
                  <c:v>2.06E-02</c:v>
                </c:pt>
                <c:pt idx="114700">
                  <c:v>2.08E-02</c:v>
                </c:pt>
                <c:pt idx="114701">
                  <c:v>2.05E-02</c:v>
                </c:pt>
                <c:pt idx="114702">
                  <c:v>2.04E-02</c:v>
                </c:pt>
                <c:pt idx="114703">
                  <c:v>2.08E-02</c:v>
                </c:pt>
                <c:pt idx="114704">
                  <c:v>2.05E-02</c:v>
                </c:pt>
                <c:pt idx="114705">
                  <c:v>2.00E-02</c:v>
                </c:pt>
                <c:pt idx="114706">
                  <c:v>2.02E-02</c:v>
                </c:pt>
                <c:pt idx="114707">
                  <c:v>2.07E-02</c:v>
                </c:pt>
                <c:pt idx="114708">
                  <c:v>2.06E-02</c:v>
                </c:pt>
                <c:pt idx="114709">
                  <c:v>2.02E-02</c:v>
                </c:pt>
                <c:pt idx="114710">
                  <c:v>2.06E-02</c:v>
                </c:pt>
                <c:pt idx="114711">
                  <c:v>2.08E-02</c:v>
                </c:pt>
                <c:pt idx="114712">
                  <c:v>2.00E-02</c:v>
                </c:pt>
                <c:pt idx="114713">
                  <c:v>2.03E-02</c:v>
                </c:pt>
                <c:pt idx="114714">
                  <c:v>2.05E-02</c:v>
                </c:pt>
                <c:pt idx="114715">
                  <c:v>2.05E-02</c:v>
                </c:pt>
                <c:pt idx="114716">
                  <c:v>2.05E-02</c:v>
                </c:pt>
                <c:pt idx="114717">
                  <c:v>2.06E-02</c:v>
                </c:pt>
                <c:pt idx="114718">
                  <c:v>2.09E-02</c:v>
                </c:pt>
                <c:pt idx="114719">
                  <c:v>2.04E-02</c:v>
                </c:pt>
                <c:pt idx="114720">
                  <c:v>2.04E-02</c:v>
                </c:pt>
                <c:pt idx="114721">
                  <c:v>2.06E-02</c:v>
                </c:pt>
                <c:pt idx="114722">
                  <c:v>2.08E-02</c:v>
                </c:pt>
                <c:pt idx="114723">
                  <c:v>2.07E-02</c:v>
                </c:pt>
                <c:pt idx="114724">
                  <c:v>2.07E-02</c:v>
                </c:pt>
                <c:pt idx="114725">
                  <c:v>2.06E-02</c:v>
                </c:pt>
                <c:pt idx="114726">
                  <c:v>2.06E-02</c:v>
                </c:pt>
                <c:pt idx="114727">
                  <c:v>2.03E-02</c:v>
                </c:pt>
                <c:pt idx="114728">
                  <c:v>2.03E-02</c:v>
                </c:pt>
                <c:pt idx="114729">
                  <c:v>2.06E-02</c:v>
                </c:pt>
                <c:pt idx="114730">
                  <c:v>2.03E-02</c:v>
                </c:pt>
                <c:pt idx="114731">
                  <c:v>2.04E-02</c:v>
                </c:pt>
                <c:pt idx="114732">
                  <c:v>2.02E-02</c:v>
                </c:pt>
                <c:pt idx="114733">
                  <c:v>2.04E-02</c:v>
                </c:pt>
                <c:pt idx="114734">
                  <c:v>2.05E-02</c:v>
                </c:pt>
                <c:pt idx="114735">
                  <c:v>2.03E-02</c:v>
                </c:pt>
                <c:pt idx="114736">
                  <c:v>2.07E-02</c:v>
                </c:pt>
                <c:pt idx="114737">
                  <c:v>2.05E-02</c:v>
                </c:pt>
                <c:pt idx="114738">
                  <c:v>2.07E-02</c:v>
                </c:pt>
                <c:pt idx="114739">
                  <c:v>2.04E-02</c:v>
                </c:pt>
                <c:pt idx="114740">
                  <c:v>2.05E-02</c:v>
                </c:pt>
                <c:pt idx="114741">
                  <c:v>2.05E-02</c:v>
                </c:pt>
                <c:pt idx="114742">
                  <c:v>2.02E-02</c:v>
                </c:pt>
                <c:pt idx="114743">
                  <c:v>2.10E-02</c:v>
                </c:pt>
                <c:pt idx="114744">
                  <c:v>2.04E-02</c:v>
                </c:pt>
                <c:pt idx="114745">
                  <c:v>2.03E-02</c:v>
                </c:pt>
                <c:pt idx="114746">
                  <c:v>2.04E-02</c:v>
                </c:pt>
                <c:pt idx="114747">
                  <c:v>2.05E-02</c:v>
                </c:pt>
                <c:pt idx="114748">
                  <c:v>2.08E-02</c:v>
                </c:pt>
                <c:pt idx="114749">
                  <c:v>2.01E-02</c:v>
                </c:pt>
                <c:pt idx="114750">
                  <c:v>2.02E-02</c:v>
                </c:pt>
                <c:pt idx="114751">
                  <c:v>2.03E-02</c:v>
                </c:pt>
                <c:pt idx="114752">
                  <c:v>2.03E-02</c:v>
                </c:pt>
                <c:pt idx="114753">
                  <c:v>2.03E-02</c:v>
                </c:pt>
                <c:pt idx="114754">
                  <c:v>2.03E-02</c:v>
                </c:pt>
                <c:pt idx="114755">
                  <c:v>2.06E-02</c:v>
                </c:pt>
                <c:pt idx="114756">
                  <c:v>2.01E-02</c:v>
                </c:pt>
                <c:pt idx="114757">
                  <c:v>2.03E-02</c:v>
                </c:pt>
                <c:pt idx="114758">
                  <c:v>2.07E-02</c:v>
                </c:pt>
                <c:pt idx="114759">
                  <c:v>2.05E-02</c:v>
                </c:pt>
                <c:pt idx="114760">
                  <c:v>2.03E-02</c:v>
                </c:pt>
                <c:pt idx="114761">
                  <c:v>2.03E-02</c:v>
                </c:pt>
                <c:pt idx="114762">
                  <c:v>2.03E-02</c:v>
                </c:pt>
                <c:pt idx="114763">
                  <c:v>2.03E-02</c:v>
                </c:pt>
                <c:pt idx="114764">
                  <c:v>2.03E-02</c:v>
                </c:pt>
                <c:pt idx="114765">
                  <c:v>2.05E-02</c:v>
                </c:pt>
                <c:pt idx="114766">
                  <c:v>2.06E-02</c:v>
                </c:pt>
                <c:pt idx="114767">
                  <c:v>2.06E-02</c:v>
                </c:pt>
                <c:pt idx="114768">
                  <c:v>2.07E-02</c:v>
                </c:pt>
                <c:pt idx="114769">
                  <c:v>2.03E-02</c:v>
                </c:pt>
                <c:pt idx="114770">
                  <c:v>2.03E-02</c:v>
                </c:pt>
                <c:pt idx="114771">
                  <c:v>2.08E-02</c:v>
                </c:pt>
                <c:pt idx="114772">
                  <c:v>2.08E-02</c:v>
                </c:pt>
                <c:pt idx="114773">
                  <c:v>2.07E-02</c:v>
                </c:pt>
                <c:pt idx="114774">
                  <c:v>2.04E-02</c:v>
                </c:pt>
                <c:pt idx="114775">
                  <c:v>2.03E-02</c:v>
                </c:pt>
                <c:pt idx="114776">
                  <c:v>2.06E-02</c:v>
                </c:pt>
                <c:pt idx="114777">
                  <c:v>2.06E-02</c:v>
                </c:pt>
                <c:pt idx="114778">
                  <c:v>2.07E-02</c:v>
                </c:pt>
                <c:pt idx="114779">
                  <c:v>2.03E-02</c:v>
                </c:pt>
                <c:pt idx="114780">
                  <c:v>2.07E-02</c:v>
                </c:pt>
                <c:pt idx="114781">
                  <c:v>2.08E-02</c:v>
                </c:pt>
                <c:pt idx="114782">
                  <c:v>2.05E-02</c:v>
                </c:pt>
                <c:pt idx="114783">
                  <c:v>2.06E-02</c:v>
                </c:pt>
                <c:pt idx="114784">
                  <c:v>2.03E-02</c:v>
                </c:pt>
                <c:pt idx="114785">
                  <c:v>2.06E-02</c:v>
                </c:pt>
                <c:pt idx="114786">
                  <c:v>2.04E-02</c:v>
                </c:pt>
                <c:pt idx="114787">
                  <c:v>2.02E-02</c:v>
                </c:pt>
                <c:pt idx="114788">
                  <c:v>2.05E-02</c:v>
                </c:pt>
                <c:pt idx="114789">
                  <c:v>2.07E-02</c:v>
                </c:pt>
                <c:pt idx="114790">
                  <c:v>2.07E-02</c:v>
                </c:pt>
                <c:pt idx="114791">
                  <c:v>2.06E-02</c:v>
                </c:pt>
                <c:pt idx="114792">
                  <c:v>2.03E-02</c:v>
                </c:pt>
                <c:pt idx="114793">
                  <c:v>2.04E-02</c:v>
                </c:pt>
                <c:pt idx="114794">
                  <c:v>2.06E-02</c:v>
                </c:pt>
                <c:pt idx="114795">
                  <c:v>2.04E-02</c:v>
                </c:pt>
                <c:pt idx="114796">
                  <c:v>2.04E-02</c:v>
                </c:pt>
                <c:pt idx="114797">
                  <c:v>2.05E-02</c:v>
                </c:pt>
                <c:pt idx="114798">
                  <c:v>2.06E-02</c:v>
                </c:pt>
                <c:pt idx="114799">
                  <c:v>2.06E-02</c:v>
                </c:pt>
                <c:pt idx="114800">
                  <c:v>2.05E-02</c:v>
                </c:pt>
                <c:pt idx="114801">
                  <c:v>2.03E-02</c:v>
                </c:pt>
                <c:pt idx="114802">
                  <c:v>2.03E-02</c:v>
                </c:pt>
                <c:pt idx="114803">
                  <c:v>2.05E-02</c:v>
                </c:pt>
                <c:pt idx="114804">
                  <c:v>2.01E-02</c:v>
                </c:pt>
                <c:pt idx="114805">
                  <c:v>2.02E-02</c:v>
                </c:pt>
                <c:pt idx="114806">
                  <c:v>2.04E-02</c:v>
                </c:pt>
                <c:pt idx="114807">
                  <c:v>2.06E-02</c:v>
                </c:pt>
                <c:pt idx="114808">
                  <c:v>2.05E-02</c:v>
                </c:pt>
                <c:pt idx="114809">
                  <c:v>2.06E-02</c:v>
                </c:pt>
                <c:pt idx="114810">
                  <c:v>2.08E-02</c:v>
                </c:pt>
                <c:pt idx="114811">
                  <c:v>2.01E-02</c:v>
                </c:pt>
                <c:pt idx="114812">
                  <c:v>2.03E-02</c:v>
                </c:pt>
                <c:pt idx="114813">
                  <c:v>2.05E-02</c:v>
                </c:pt>
                <c:pt idx="114814">
                  <c:v>2.04E-02</c:v>
                </c:pt>
                <c:pt idx="114815">
                  <c:v>2.07E-02</c:v>
                </c:pt>
                <c:pt idx="114816">
                  <c:v>2.05E-02</c:v>
                </c:pt>
                <c:pt idx="114817">
                  <c:v>2.06E-02</c:v>
                </c:pt>
                <c:pt idx="114818">
                  <c:v>2.06E-02</c:v>
                </c:pt>
                <c:pt idx="114819">
                  <c:v>2.06E-02</c:v>
                </c:pt>
                <c:pt idx="114820">
                  <c:v>2.06E-02</c:v>
                </c:pt>
                <c:pt idx="114821">
                  <c:v>2.04E-02</c:v>
                </c:pt>
                <c:pt idx="114822">
                  <c:v>2.07E-02</c:v>
                </c:pt>
                <c:pt idx="114823">
                  <c:v>2.04E-02</c:v>
                </c:pt>
                <c:pt idx="114824">
                  <c:v>2.05E-02</c:v>
                </c:pt>
                <c:pt idx="114825">
                  <c:v>2.06E-02</c:v>
                </c:pt>
                <c:pt idx="114826">
                  <c:v>2.08E-02</c:v>
                </c:pt>
                <c:pt idx="114827">
                  <c:v>2.09E-02</c:v>
                </c:pt>
                <c:pt idx="114828">
                  <c:v>2.05E-02</c:v>
                </c:pt>
                <c:pt idx="114829">
                  <c:v>2.04E-02</c:v>
                </c:pt>
                <c:pt idx="114830">
                  <c:v>2.05E-02</c:v>
                </c:pt>
                <c:pt idx="114831">
                  <c:v>2.05E-02</c:v>
                </c:pt>
                <c:pt idx="114832">
                  <c:v>2.05E-02</c:v>
                </c:pt>
                <c:pt idx="114833">
                  <c:v>2.06E-02</c:v>
                </c:pt>
                <c:pt idx="114834">
                  <c:v>2.05E-02</c:v>
                </c:pt>
                <c:pt idx="114835">
                  <c:v>2.08E-02</c:v>
                </c:pt>
                <c:pt idx="114836">
                  <c:v>2.05E-02</c:v>
                </c:pt>
                <c:pt idx="114837">
                  <c:v>2.06E-02</c:v>
                </c:pt>
                <c:pt idx="114838">
                  <c:v>2.08E-02</c:v>
                </c:pt>
                <c:pt idx="114839">
                  <c:v>2.01E-02</c:v>
                </c:pt>
                <c:pt idx="114840">
                  <c:v>2.05E-02</c:v>
                </c:pt>
                <c:pt idx="114841">
                  <c:v>2.04E-02</c:v>
                </c:pt>
                <c:pt idx="114842">
                  <c:v>2.01E-02</c:v>
                </c:pt>
                <c:pt idx="114843">
                  <c:v>2.07E-02</c:v>
                </c:pt>
                <c:pt idx="114844">
                  <c:v>2.07E-02</c:v>
                </c:pt>
                <c:pt idx="114845">
                  <c:v>2.01E-02</c:v>
                </c:pt>
                <c:pt idx="114846">
                  <c:v>2.04E-02</c:v>
                </c:pt>
                <c:pt idx="114847">
                  <c:v>2.05E-02</c:v>
                </c:pt>
                <c:pt idx="114848">
                  <c:v>2.02E-02</c:v>
                </c:pt>
                <c:pt idx="114849">
                  <c:v>2.04E-02</c:v>
                </c:pt>
                <c:pt idx="114850">
                  <c:v>2.02E-02</c:v>
                </c:pt>
                <c:pt idx="114851">
                  <c:v>2.03E-02</c:v>
                </c:pt>
                <c:pt idx="114852">
                  <c:v>2.02E-02</c:v>
                </c:pt>
                <c:pt idx="114853">
                  <c:v>2.02E-02</c:v>
                </c:pt>
                <c:pt idx="114854">
                  <c:v>2.04E-02</c:v>
                </c:pt>
                <c:pt idx="114855">
                  <c:v>2.04E-02</c:v>
                </c:pt>
                <c:pt idx="114856">
                  <c:v>2.03E-02</c:v>
                </c:pt>
                <c:pt idx="114857">
                  <c:v>2.03E-02</c:v>
                </c:pt>
                <c:pt idx="114858">
                  <c:v>2.03E-02</c:v>
                </c:pt>
                <c:pt idx="114859">
                  <c:v>2.02E-02</c:v>
                </c:pt>
                <c:pt idx="114860">
                  <c:v>2.03E-02</c:v>
                </c:pt>
                <c:pt idx="114861">
                  <c:v>2.04E-02</c:v>
                </c:pt>
                <c:pt idx="114862">
                  <c:v>2.06E-02</c:v>
                </c:pt>
                <c:pt idx="114863">
                  <c:v>2.04E-02</c:v>
                </c:pt>
                <c:pt idx="114864">
                  <c:v>2.03E-02</c:v>
                </c:pt>
                <c:pt idx="114865">
                  <c:v>2.05E-02</c:v>
                </c:pt>
                <c:pt idx="114866">
                  <c:v>2.04E-02</c:v>
                </c:pt>
                <c:pt idx="114867">
                  <c:v>2.05E-02</c:v>
                </c:pt>
                <c:pt idx="114868">
                  <c:v>2.04E-02</c:v>
                </c:pt>
                <c:pt idx="114869">
                  <c:v>2.03E-02</c:v>
                </c:pt>
                <c:pt idx="114870">
                  <c:v>2.02E-02</c:v>
                </c:pt>
                <c:pt idx="114871">
                  <c:v>2.04E-02</c:v>
                </c:pt>
                <c:pt idx="114872">
                  <c:v>2.05E-02</c:v>
                </c:pt>
                <c:pt idx="114873">
                  <c:v>2.07E-02</c:v>
                </c:pt>
                <c:pt idx="114874">
                  <c:v>2.08E-02</c:v>
                </c:pt>
                <c:pt idx="114875">
                  <c:v>2.03E-02</c:v>
                </c:pt>
                <c:pt idx="114876">
                  <c:v>2.01E-02</c:v>
                </c:pt>
                <c:pt idx="114877">
                  <c:v>2.03E-02</c:v>
                </c:pt>
                <c:pt idx="114878">
                  <c:v>2.02E-02</c:v>
                </c:pt>
                <c:pt idx="114879">
                  <c:v>2.01E-02</c:v>
                </c:pt>
                <c:pt idx="114880">
                  <c:v>2.02E-02</c:v>
                </c:pt>
                <c:pt idx="114881">
                  <c:v>1.98E-02</c:v>
                </c:pt>
                <c:pt idx="114882">
                  <c:v>2.06E-02</c:v>
                </c:pt>
                <c:pt idx="114883">
                  <c:v>2.05E-02</c:v>
                </c:pt>
                <c:pt idx="114884">
                  <c:v>2.01E-02</c:v>
                </c:pt>
                <c:pt idx="114885">
                  <c:v>2.04E-02</c:v>
                </c:pt>
                <c:pt idx="114886">
                  <c:v>2.00E-02</c:v>
                </c:pt>
                <c:pt idx="114887">
                  <c:v>2.03E-02</c:v>
                </c:pt>
                <c:pt idx="114888">
                  <c:v>2.09E-02</c:v>
                </c:pt>
                <c:pt idx="114889">
                  <c:v>2.04E-02</c:v>
                </c:pt>
                <c:pt idx="114890">
                  <c:v>2.00E-02</c:v>
                </c:pt>
                <c:pt idx="114891">
                  <c:v>2.04E-02</c:v>
                </c:pt>
                <c:pt idx="114892">
                  <c:v>2.04E-02</c:v>
                </c:pt>
                <c:pt idx="114893">
                  <c:v>1.99E-02</c:v>
                </c:pt>
                <c:pt idx="114894">
                  <c:v>2.00E-02</c:v>
                </c:pt>
                <c:pt idx="114895">
                  <c:v>2.02E-02</c:v>
                </c:pt>
                <c:pt idx="114896">
                  <c:v>2.04E-02</c:v>
                </c:pt>
                <c:pt idx="114897">
                  <c:v>2.05E-02</c:v>
                </c:pt>
                <c:pt idx="114898">
                  <c:v>2.02E-02</c:v>
                </c:pt>
                <c:pt idx="114899">
                  <c:v>2.02E-02</c:v>
                </c:pt>
                <c:pt idx="114900">
                  <c:v>2.04E-02</c:v>
                </c:pt>
                <c:pt idx="114901">
                  <c:v>2.05E-02</c:v>
                </c:pt>
                <c:pt idx="114902">
                  <c:v>2.06E-02</c:v>
                </c:pt>
                <c:pt idx="114903">
                  <c:v>2.06E-02</c:v>
                </c:pt>
                <c:pt idx="114904">
                  <c:v>2.05E-02</c:v>
                </c:pt>
                <c:pt idx="114905">
                  <c:v>2.05E-02</c:v>
                </c:pt>
                <c:pt idx="114906">
                  <c:v>2.03E-02</c:v>
                </c:pt>
                <c:pt idx="114907">
                  <c:v>2.05E-02</c:v>
                </c:pt>
                <c:pt idx="114908">
                  <c:v>2.02E-02</c:v>
                </c:pt>
                <c:pt idx="114909">
                  <c:v>2.02E-02</c:v>
                </c:pt>
                <c:pt idx="114910">
                  <c:v>2.07E-02</c:v>
                </c:pt>
                <c:pt idx="114911">
                  <c:v>2.04E-02</c:v>
                </c:pt>
                <c:pt idx="114912">
                  <c:v>2.07E-02</c:v>
                </c:pt>
                <c:pt idx="114913">
                  <c:v>2.06E-02</c:v>
                </c:pt>
                <c:pt idx="114914">
                  <c:v>2.05E-02</c:v>
                </c:pt>
                <c:pt idx="114915">
                  <c:v>2.04E-02</c:v>
                </c:pt>
                <c:pt idx="114916">
                  <c:v>2.04E-02</c:v>
                </c:pt>
                <c:pt idx="114917">
                  <c:v>2.08E-02</c:v>
                </c:pt>
                <c:pt idx="114918">
                  <c:v>2.01E-02</c:v>
                </c:pt>
                <c:pt idx="114919">
                  <c:v>2.00E-02</c:v>
                </c:pt>
                <c:pt idx="114920">
                  <c:v>2.03E-02</c:v>
                </c:pt>
                <c:pt idx="114921">
                  <c:v>2.03E-02</c:v>
                </c:pt>
                <c:pt idx="114922">
                  <c:v>2.06E-02</c:v>
                </c:pt>
                <c:pt idx="114923">
                  <c:v>2.04E-02</c:v>
                </c:pt>
                <c:pt idx="114924">
                  <c:v>2.03E-02</c:v>
                </c:pt>
                <c:pt idx="114925">
                  <c:v>2.05E-02</c:v>
                </c:pt>
                <c:pt idx="114926">
                  <c:v>2.03E-02</c:v>
                </c:pt>
                <c:pt idx="114927">
                  <c:v>2.02E-02</c:v>
                </c:pt>
                <c:pt idx="114928">
                  <c:v>2.03E-02</c:v>
                </c:pt>
                <c:pt idx="114929">
                  <c:v>2.03E-02</c:v>
                </c:pt>
                <c:pt idx="114930">
                  <c:v>2.06E-02</c:v>
                </c:pt>
                <c:pt idx="114931">
                  <c:v>2.04E-02</c:v>
                </c:pt>
                <c:pt idx="114932">
                  <c:v>2.03E-02</c:v>
                </c:pt>
                <c:pt idx="114933">
                  <c:v>2.06E-02</c:v>
                </c:pt>
                <c:pt idx="114934">
                  <c:v>2.04E-02</c:v>
                </c:pt>
                <c:pt idx="114935">
                  <c:v>2.02E-02</c:v>
                </c:pt>
                <c:pt idx="114936">
                  <c:v>2.03E-02</c:v>
                </c:pt>
                <c:pt idx="114937">
                  <c:v>2.04E-02</c:v>
                </c:pt>
                <c:pt idx="114938">
                  <c:v>2.05E-02</c:v>
                </c:pt>
                <c:pt idx="114939">
                  <c:v>2.05E-02</c:v>
                </c:pt>
                <c:pt idx="114940">
                  <c:v>2.09E-02</c:v>
                </c:pt>
                <c:pt idx="114941">
                  <c:v>2.06E-02</c:v>
                </c:pt>
                <c:pt idx="114942">
                  <c:v>2.06E-02</c:v>
                </c:pt>
                <c:pt idx="114943">
                  <c:v>2.07E-02</c:v>
                </c:pt>
                <c:pt idx="114944">
                  <c:v>2.03E-02</c:v>
                </c:pt>
                <c:pt idx="114945">
                  <c:v>2.05E-02</c:v>
                </c:pt>
                <c:pt idx="114946">
                  <c:v>2.03E-02</c:v>
                </c:pt>
                <c:pt idx="114947">
                  <c:v>2.03E-02</c:v>
                </c:pt>
                <c:pt idx="114948">
                  <c:v>2.05E-02</c:v>
                </c:pt>
                <c:pt idx="114949">
                  <c:v>2.06E-02</c:v>
                </c:pt>
                <c:pt idx="114950">
                  <c:v>2.08E-02</c:v>
                </c:pt>
                <c:pt idx="114951">
                  <c:v>2.05E-02</c:v>
                </c:pt>
                <c:pt idx="114952">
                  <c:v>2.06E-02</c:v>
                </c:pt>
                <c:pt idx="114953">
                  <c:v>2.06E-02</c:v>
                </c:pt>
                <c:pt idx="114954">
                  <c:v>2.05E-02</c:v>
                </c:pt>
                <c:pt idx="114955">
                  <c:v>2.04E-02</c:v>
                </c:pt>
                <c:pt idx="114956">
                  <c:v>2.02E-02</c:v>
                </c:pt>
                <c:pt idx="114957">
                  <c:v>2.06E-02</c:v>
                </c:pt>
                <c:pt idx="114958">
                  <c:v>2.00E-02</c:v>
                </c:pt>
                <c:pt idx="114959">
                  <c:v>2.04E-02</c:v>
                </c:pt>
                <c:pt idx="114960">
                  <c:v>2.07E-02</c:v>
                </c:pt>
                <c:pt idx="114961">
                  <c:v>2.03E-02</c:v>
                </c:pt>
                <c:pt idx="114962">
                  <c:v>2.06E-02</c:v>
                </c:pt>
                <c:pt idx="114963">
                  <c:v>2.05E-02</c:v>
                </c:pt>
                <c:pt idx="114964">
                  <c:v>2.04E-02</c:v>
                </c:pt>
                <c:pt idx="114965">
                  <c:v>2.05E-02</c:v>
                </c:pt>
                <c:pt idx="114966">
                  <c:v>2.04E-02</c:v>
                </c:pt>
                <c:pt idx="114967">
                  <c:v>2.03E-02</c:v>
                </c:pt>
                <c:pt idx="114968">
                  <c:v>2.05E-02</c:v>
                </c:pt>
                <c:pt idx="114969">
                  <c:v>2.05E-02</c:v>
                </c:pt>
                <c:pt idx="114970">
                  <c:v>2.07E-02</c:v>
                </c:pt>
                <c:pt idx="114971">
                  <c:v>2.04E-02</c:v>
                </c:pt>
                <c:pt idx="114972">
                  <c:v>2.02E-02</c:v>
                </c:pt>
                <c:pt idx="114973">
                  <c:v>2.04E-02</c:v>
                </c:pt>
                <c:pt idx="114974">
                  <c:v>2.03E-02</c:v>
                </c:pt>
                <c:pt idx="114975">
                  <c:v>2.02E-02</c:v>
                </c:pt>
                <c:pt idx="114976">
                  <c:v>2.06E-02</c:v>
                </c:pt>
                <c:pt idx="114977">
                  <c:v>2.06E-02</c:v>
                </c:pt>
                <c:pt idx="114978">
                  <c:v>2.01E-02</c:v>
                </c:pt>
                <c:pt idx="114979">
                  <c:v>2.02E-02</c:v>
                </c:pt>
                <c:pt idx="114980">
                  <c:v>2.05E-02</c:v>
                </c:pt>
                <c:pt idx="114981">
                  <c:v>2.01E-02</c:v>
                </c:pt>
                <c:pt idx="114982">
                  <c:v>2.02E-02</c:v>
                </c:pt>
                <c:pt idx="114983">
                  <c:v>2.07E-02</c:v>
                </c:pt>
                <c:pt idx="114984">
                  <c:v>2.09E-02</c:v>
                </c:pt>
                <c:pt idx="114985">
                  <c:v>2.07E-02</c:v>
                </c:pt>
                <c:pt idx="114986">
                  <c:v>2.02E-02</c:v>
                </c:pt>
                <c:pt idx="114987">
                  <c:v>2.05E-02</c:v>
                </c:pt>
                <c:pt idx="114988">
                  <c:v>2.03E-02</c:v>
                </c:pt>
                <c:pt idx="114989">
                  <c:v>2.02E-02</c:v>
                </c:pt>
                <c:pt idx="114990">
                  <c:v>2.08E-02</c:v>
                </c:pt>
                <c:pt idx="114991">
                  <c:v>2.03E-02</c:v>
                </c:pt>
                <c:pt idx="114992">
                  <c:v>2.02E-02</c:v>
                </c:pt>
                <c:pt idx="114993">
                  <c:v>2.03E-02</c:v>
                </c:pt>
                <c:pt idx="114994">
                  <c:v>2.03E-02</c:v>
                </c:pt>
                <c:pt idx="114995">
                  <c:v>2.03E-02</c:v>
                </c:pt>
                <c:pt idx="114996">
                  <c:v>2.05E-02</c:v>
                </c:pt>
                <c:pt idx="114997">
                  <c:v>2.05E-02</c:v>
                </c:pt>
                <c:pt idx="114998">
                  <c:v>2.04E-02</c:v>
                </c:pt>
                <c:pt idx="114999">
                  <c:v>2.03E-02</c:v>
                </c:pt>
                <c:pt idx="115000">
                  <c:v>2.02E-02</c:v>
                </c:pt>
                <c:pt idx="115001">
                  <c:v>2.06E-02</c:v>
                </c:pt>
                <c:pt idx="115002">
                  <c:v>2.05E-02</c:v>
                </c:pt>
                <c:pt idx="115003">
                  <c:v>2.05E-02</c:v>
                </c:pt>
                <c:pt idx="115004">
                  <c:v>2.03E-02</c:v>
                </c:pt>
                <c:pt idx="115005">
                  <c:v>2.02E-02</c:v>
                </c:pt>
                <c:pt idx="115006">
                  <c:v>2.06E-02</c:v>
                </c:pt>
                <c:pt idx="115007">
                  <c:v>2.02E-02</c:v>
                </c:pt>
                <c:pt idx="115008">
                  <c:v>2.06E-02</c:v>
                </c:pt>
                <c:pt idx="115009">
                  <c:v>2.07E-02</c:v>
                </c:pt>
                <c:pt idx="115010">
                  <c:v>2.08E-02</c:v>
                </c:pt>
                <c:pt idx="115011">
                  <c:v>2.11E-02</c:v>
                </c:pt>
                <c:pt idx="115012">
                  <c:v>2.04E-02</c:v>
                </c:pt>
                <c:pt idx="115013">
                  <c:v>2.05E-02</c:v>
                </c:pt>
                <c:pt idx="115014">
                  <c:v>2.06E-02</c:v>
                </c:pt>
                <c:pt idx="115015">
                  <c:v>2.06E-02</c:v>
                </c:pt>
                <c:pt idx="115016">
                  <c:v>2.04E-02</c:v>
                </c:pt>
                <c:pt idx="115017">
                  <c:v>2.01E-02</c:v>
                </c:pt>
                <c:pt idx="115018">
                  <c:v>2.05E-02</c:v>
                </c:pt>
                <c:pt idx="115019">
                  <c:v>2.02E-02</c:v>
                </c:pt>
                <c:pt idx="115020">
                  <c:v>2.07E-02</c:v>
                </c:pt>
                <c:pt idx="115021">
                  <c:v>2.05E-02</c:v>
                </c:pt>
                <c:pt idx="115022">
                  <c:v>2.01E-02</c:v>
                </c:pt>
                <c:pt idx="115023">
                  <c:v>2.08E-02</c:v>
                </c:pt>
                <c:pt idx="115024">
                  <c:v>2.03E-02</c:v>
                </c:pt>
                <c:pt idx="115025">
                  <c:v>2.05E-02</c:v>
                </c:pt>
                <c:pt idx="115026">
                  <c:v>2.07E-02</c:v>
                </c:pt>
                <c:pt idx="115027">
                  <c:v>2.06E-02</c:v>
                </c:pt>
                <c:pt idx="115028">
                  <c:v>2.08E-02</c:v>
                </c:pt>
                <c:pt idx="115029">
                  <c:v>2.06E-02</c:v>
                </c:pt>
                <c:pt idx="115030">
                  <c:v>2.06E-02</c:v>
                </c:pt>
                <c:pt idx="115031">
                  <c:v>2.06E-02</c:v>
                </c:pt>
                <c:pt idx="115032">
                  <c:v>2.05E-02</c:v>
                </c:pt>
                <c:pt idx="115033">
                  <c:v>2.06E-02</c:v>
                </c:pt>
                <c:pt idx="115034">
                  <c:v>2.01E-02</c:v>
                </c:pt>
                <c:pt idx="115035">
                  <c:v>2.04E-02</c:v>
                </c:pt>
                <c:pt idx="115036">
                  <c:v>2.06E-02</c:v>
                </c:pt>
                <c:pt idx="115037">
                  <c:v>2.02E-02</c:v>
                </c:pt>
                <c:pt idx="115038">
                  <c:v>2.03E-02</c:v>
                </c:pt>
                <c:pt idx="115039">
                  <c:v>2.08E-02</c:v>
                </c:pt>
                <c:pt idx="115040">
                  <c:v>2.04E-02</c:v>
                </c:pt>
                <c:pt idx="115041">
                  <c:v>2.03E-02</c:v>
                </c:pt>
                <c:pt idx="115042">
                  <c:v>2.05E-02</c:v>
                </c:pt>
                <c:pt idx="115043">
                  <c:v>2.08E-02</c:v>
                </c:pt>
                <c:pt idx="115044">
                  <c:v>2.04E-02</c:v>
                </c:pt>
                <c:pt idx="115045">
                  <c:v>2.06E-02</c:v>
                </c:pt>
                <c:pt idx="115046">
                  <c:v>2.07E-02</c:v>
                </c:pt>
                <c:pt idx="115047">
                  <c:v>2.04E-02</c:v>
                </c:pt>
                <c:pt idx="115048">
                  <c:v>2.09E-02</c:v>
                </c:pt>
                <c:pt idx="115049">
                  <c:v>2.01E-02</c:v>
                </c:pt>
                <c:pt idx="115050">
                  <c:v>2.02E-02</c:v>
                </c:pt>
                <c:pt idx="115051">
                  <c:v>2.05E-02</c:v>
                </c:pt>
                <c:pt idx="115052">
                  <c:v>2.04E-02</c:v>
                </c:pt>
                <c:pt idx="115053">
                  <c:v>2.08E-02</c:v>
                </c:pt>
                <c:pt idx="115054">
                  <c:v>2.02E-02</c:v>
                </c:pt>
                <c:pt idx="115055">
                  <c:v>2.03E-02</c:v>
                </c:pt>
                <c:pt idx="115056">
                  <c:v>2.04E-02</c:v>
                </c:pt>
                <c:pt idx="115057">
                  <c:v>2.04E-02</c:v>
                </c:pt>
                <c:pt idx="115058">
                  <c:v>2.05E-02</c:v>
                </c:pt>
                <c:pt idx="115059">
                  <c:v>2.03E-02</c:v>
                </c:pt>
                <c:pt idx="115060">
                  <c:v>2.08E-02</c:v>
                </c:pt>
                <c:pt idx="115061">
                  <c:v>2.06E-02</c:v>
                </c:pt>
                <c:pt idx="115062">
                  <c:v>2.04E-02</c:v>
                </c:pt>
                <c:pt idx="115063">
                  <c:v>2.03E-02</c:v>
                </c:pt>
                <c:pt idx="115064">
                  <c:v>2.01E-02</c:v>
                </c:pt>
                <c:pt idx="115065">
                  <c:v>2.03E-02</c:v>
                </c:pt>
                <c:pt idx="115066">
                  <c:v>2.04E-02</c:v>
                </c:pt>
                <c:pt idx="115067">
                  <c:v>2.03E-02</c:v>
                </c:pt>
                <c:pt idx="115068">
                  <c:v>2.05E-02</c:v>
                </c:pt>
                <c:pt idx="115069">
                  <c:v>2.08E-02</c:v>
                </c:pt>
                <c:pt idx="115070">
                  <c:v>2.05E-02</c:v>
                </c:pt>
                <c:pt idx="115071">
                  <c:v>2.04E-02</c:v>
                </c:pt>
                <c:pt idx="115072">
                  <c:v>2.06E-02</c:v>
                </c:pt>
                <c:pt idx="115073">
                  <c:v>2.05E-02</c:v>
                </c:pt>
                <c:pt idx="115074">
                  <c:v>2.04E-02</c:v>
                </c:pt>
                <c:pt idx="115075">
                  <c:v>2.07E-02</c:v>
                </c:pt>
                <c:pt idx="115076">
                  <c:v>2.07E-02</c:v>
                </c:pt>
                <c:pt idx="115077">
                  <c:v>2.04E-02</c:v>
                </c:pt>
                <c:pt idx="115078">
                  <c:v>2.05E-02</c:v>
                </c:pt>
                <c:pt idx="115079">
                  <c:v>2.02E-02</c:v>
                </c:pt>
                <c:pt idx="115080">
                  <c:v>2.04E-02</c:v>
                </c:pt>
                <c:pt idx="115081">
                  <c:v>2.04E-02</c:v>
                </c:pt>
                <c:pt idx="115082">
                  <c:v>2.05E-02</c:v>
                </c:pt>
                <c:pt idx="115083">
                  <c:v>2.09E-02</c:v>
                </c:pt>
                <c:pt idx="115084">
                  <c:v>2.09E-02</c:v>
                </c:pt>
                <c:pt idx="115085">
                  <c:v>2.08E-02</c:v>
                </c:pt>
                <c:pt idx="115086">
                  <c:v>2.04E-02</c:v>
                </c:pt>
                <c:pt idx="115087">
                  <c:v>2.05E-02</c:v>
                </c:pt>
                <c:pt idx="115088">
                  <c:v>2.04E-02</c:v>
                </c:pt>
                <c:pt idx="115089">
                  <c:v>2.01E-02</c:v>
                </c:pt>
                <c:pt idx="115090">
                  <c:v>2.05E-02</c:v>
                </c:pt>
                <c:pt idx="115091">
                  <c:v>2.04E-02</c:v>
                </c:pt>
                <c:pt idx="115092">
                  <c:v>2.05E-02</c:v>
                </c:pt>
                <c:pt idx="115093">
                  <c:v>2.04E-02</c:v>
                </c:pt>
                <c:pt idx="115094">
                  <c:v>2.03E-02</c:v>
                </c:pt>
                <c:pt idx="115095">
                  <c:v>2.06E-02</c:v>
                </c:pt>
                <c:pt idx="115096">
                  <c:v>2.04E-02</c:v>
                </c:pt>
                <c:pt idx="115097">
                  <c:v>2.05E-02</c:v>
                </c:pt>
                <c:pt idx="115098">
                  <c:v>2.07E-02</c:v>
                </c:pt>
                <c:pt idx="115099">
                  <c:v>2.04E-02</c:v>
                </c:pt>
                <c:pt idx="115100">
                  <c:v>2.05E-02</c:v>
                </c:pt>
                <c:pt idx="115101">
                  <c:v>2.03E-02</c:v>
                </c:pt>
                <c:pt idx="115102">
                  <c:v>2.04E-02</c:v>
                </c:pt>
                <c:pt idx="115103">
                  <c:v>2.04E-02</c:v>
                </c:pt>
                <c:pt idx="115104">
                  <c:v>2.05E-02</c:v>
                </c:pt>
                <c:pt idx="115105">
                  <c:v>2.08E-02</c:v>
                </c:pt>
                <c:pt idx="115106">
                  <c:v>2.07E-02</c:v>
                </c:pt>
                <c:pt idx="115107">
                  <c:v>2.06E-02</c:v>
                </c:pt>
                <c:pt idx="115108">
                  <c:v>2.05E-02</c:v>
                </c:pt>
                <c:pt idx="115109">
                  <c:v>2.05E-02</c:v>
                </c:pt>
                <c:pt idx="115110">
                  <c:v>2.03E-02</c:v>
                </c:pt>
                <c:pt idx="115111">
                  <c:v>1.99E-02</c:v>
                </c:pt>
                <c:pt idx="115112">
                  <c:v>2.03E-02</c:v>
                </c:pt>
                <c:pt idx="115113">
                  <c:v>2.07E-02</c:v>
                </c:pt>
                <c:pt idx="115114">
                  <c:v>2.07E-02</c:v>
                </c:pt>
                <c:pt idx="115115">
                  <c:v>2.04E-02</c:v>
                </c:pt>
                <c:pt idx="115116">
                  <c:v>2.06E-02</c:v>
                </c:pt>
                <c:pt idx="115117">
                  <c:v>2.06E-02</c:v>
                </c:pt>
                <c:pt idx="115118">
                  <c:v>2.01E-02</c:v>
                </c:pt>
                <c:pt idx="115119">
                  <c:v>2.05E-02</c:v>
                </c:pt>
                <c:pt idx="115120">
                  <c:v>2.06E-02</c:v>
                </c:pt>
                <c:pt idx="115121">
                  <c:v>2.07E-02</c:v>
                </c:pt>
                <c:pt idx="115122">
                  <c:v>2.04E-02</c:v>
                </c:pt>
                <c:pt idx="115123">
                  <c:v>2.02E-02</c:v>
                </c:pt>
                <c:pt idx="115124">
                  <c:v>2.07E-02</c:v>
                </c:pt>
                <c:pt idx="115125">
                  <c:v>2.03E-02</c:v>
                </c:pt>
                <c:pt idx="115126">
                  <c:v>2.03E-02</c:v>
                </c:pt>
                <c:pt idx="115127">
                  <c:v>2.05E-02</c:v>
                </c:pt>
                <c:pt idx="115128">
                  <c:v>2.00E-02</c:v>
                </c:pt>
                <c:pt idx="115129">
                  <c:v>2.01E-02</c:v>
                </c:pt>
                <c:pt idx="115130">
                  <c:v>2.04E-02</c:v>
                </c:pt>
                <c:pt idx="115131">
                  <c:v>2.04E-02</c:v>
                </c:pt>
                <c:pt idx="115132">
                  <c:v>2.06E-02</c:v>
                </c:pt>
                <c:pt idx="115133">
                  <c:v>2.05E-02</c:v>
                </c:pt>
                <c:pt idx="115134">
                  <c:v>2.04E-02</c:v>
                </c:pt>
                <c:pt idx="115135">
                  <c:v>2.06E-02</c:v>
                </c:pt>
                <c:pt idx="115136">
                  <c:v>2.05E-02</c:v>
                </c:pt>
                <c:pt idx="115137">
                  <c:v>2.03E-02</c:v>
                </c:pt>
                <c:pt idx="115138">
                  <c:v>2.05E-02</c:v>
                </c:pt>
                <c:pt idx="115139">
                  <c:v>2.05E-02</c:v>
                </c:pt>
                <c:pt idx="115140">
                  <c:v>2.07E-02</c:v>
                </c:pt>
                <c:pt idx="115141">
                  <c:v>2.04E-02</c:v>
                </c:pt>
                <c:pt idx="115142">
                  <c:v>2.05E-02</c:v>
                </c:pt>
                <c:pt idx="115143">
                  <c:v>2.02E-02</c:v>
                </c:pt>
                <c:pt idx="115144">
                  <c:v>2.03E-02</c:v>
                </c:pt>
                <c:pt idx="115145">
                  <c:v>2.07E-02</c:v>
                </c:pt>
                <c:pt idx="115146">
                  <c:v>2.06E-02</c:v>
                </c:pt>
                <c:pt idx="115147">
                  <c:v>2.06E-02</c:v>
                </c:pt>
                <c:pt idx="115148">
                  <c:v>2.04E-02</c:v>
                </c:pt>
                <c:pt idx="115149">
                  <c:v>2.06E-02</c:v>
                </c:pt>
                <c:pt idx="115150">
                  <c:v>2.05E-02</c:v>
                </c:pt>
                <c:pt idx="115151">
                  <c:v>2.06E-02</c:v>
                </c:pt>
                <c:pt idx="115152">
                  <c:v>2.11E-02</c:v>
                </c:pt>
                <c:pt idx="115153">
                  <c:v>2.05E-02</c:v>
                </c:pt>
                <c:pt idx="115154">
                  <c:v>2.03E-02</c:v>
                </c:pt>
                <c:pt idx="115155">
                  <c:v>2.06E-02</c:v>
                </c:pt>
                <c:pt idx="115156">
                  <c:v>2.05E-02</c:v>
                </c:pt>
                <c:pt idx="115157">
                  <c:v>2.02E-02</c:v>
                </c:pt>
                <c:pt idx="115158">
                  <c:v>2.02E-02</c:v>
                </c:pt>
                <c:pt idx="115159">
                  <c:v>2.00E-02</c:v>
                </c:pt>
                <c:pt idx="115160">
                  <c:v>2.03E-02</c:v>
                </c:pt>
                <c:pt idx="115161">
                  <c:v>2.08E-02</c:v>
                </c:pt>
                <c:pt idx="115162">
                  <c:v>2.08E-02</c:v>
                </c:pt>
                <c:pt idx="115163">
                  <c:v>2.07E-02</c:v>
                </c:pt>
                <c:pt idx="115164">
                  <c:v>2.04E-02</c:v>
                </c:pt>
                <c:pt idx="115165">
                  <c:v>2.05E-02</c:v>
                </c:pt>
                <c:pt idx="115166">
                  <c:v>2.07E-02</c:v>
                </c:pt>
                <c:pt idx="115167">
                  <c:v>2.07E-02</c:v>
                </c:pt>
                <c:pt idx="115168">
                  <c:v>2.07E-02</c:v>
                </c:pt>
                <c:pt idx="115169">
                  <c:v>2.09E-02</c:v>
                </c:pt>
                <c:pt idx="115170">
                  <c:v>2.06E-02</c:v>
                </c:pt>
                <c:pt idx="115171">
                  <c:v>2.02E-02</c:v>
                </c:pt>
                <c:pt idx="115172">
                  <c:v>2.05E-02</c:v>
                </c:pt>
                <c:pt idx="115173">
                  <c:v>2.08E-02</c:v>
                </c:pt>
                <c:pt idx="115174">
                  <c:v>2.08E-02</c:v>
                </c:pt>
                <c:pt idx="115175">
                  <c:v>2.10E-02</c:v>
                </c:pt>
                <c:pt idx="115176">
                  <c:v>2.05E-02</c:v>
                </c:pt>
                <c:pt idx="115177">
                  <c:v>2.03E-02</c:v>
                </c:pt>
                <c:pt idx="115178">
                  <c:v>2.04E-02</c:v>
                </c:pt>
                <c:pt idx="115179">
                  <c:v>2.04E-02</c:v>
                </c:pt>
                <c:pt idx="115180">
                  <c:v>2.04E-02</c:v>
                </c:pt>
                <c:pt idx="115181">
                  <c:v>2.03E-02</c:v>
                </c:pt>
                <c:pt idx="115182">
                  <c:v>2.05E-02</c:v>
                </c:pt>
                <c:pt idx="115183">
                  <c:v>2.03E-02</c:v>
                </c:pt>
                <c:pt idx="115184">
                  <c:v>2.02E-02</c:v>
                </c:pt>
                <c:pt idx="115185">
                  <c:v>2.09E-02</c:v>
                </c:pt>
                <c:pt idx="115186">
                  <c:v>2.11E-02</c:v>
                </c:pt>
                <c:pt idx="115187">
                  <c:v>2.05E-02</c:v>
                </c:pt>
                <c:pt idx="115188">
                  <c:v>2.09E-02</c:v>
                </c:pt>
                <c:pt idx="115189">
                  <c:v>2.08E-02</c:v>
                </c:pt>
                <c:pt idx="115190">
                  <c:v>2.07E-02</c:v>
                </c:pt>
                <c:pt idx="115191">
                  <c:v>2.06E-02</c:v>
                </c:pt>
                <c:pt idx="115192">
                  <c:v>2.04E-02</c:v>
                </c:pt>
                <c:pt idx="115193">
                  <c:v>2.05E-02</c:v>
                </c:pt>
                <c:pt idx="115194">
                  <c:v>2.02E-02</c:v>
                </c:pt>
                <c:pt idx="115195">
                  <c:v>2.04E-02</c:v>
                </c:pt>
                <c:pt idx="115196">
                  <c:v>2.06E-02</c:v>
                </c:pt>
                <c:pt idx="115197">
                  <c:v>2.03E-02</c:v>
                </c:pt>
                <c:pt idx="115198">
                  <c:v>2.03E-02</c:v>
                </c:pt>
                <c:pt idx="115199">
                  <c:v>2.04E-02</c:v>
                </c:pt>
                <c:pt idx="115200">
                  <c:v>2.05E-02</c:v>
                </c:pt>
                <c:pt idx="115201">
                  <c:v>2.05E-02</c:v>
                </c:pt>
                <c:pt idx="115202">
                  <c:v>2.06E-02</c:v>
                </c:pt>
                <c:pt idx="115203">
                  <c:v>2.00E-02</c:v>
                </c:pt>
                <c:pt idx="115204">
                  <c:v>2.07E-02</c:v>
                </c:pt>
                <c:pt idx="115205">
                  <c:v>2.07E-02</c:v>
                </c:pt>
                <c:pt idx="115206">
                  <c:v>2.04E-02</c:v>
                </c:pt>
                <c:pt idx="115207">
                  <c:v>2.06E-02</c:v>
                </c:pt>
                <c:pt idx="115208">
                  <c:v>2.02E-02</c:v>
                </c:pt>
                <c:pt idx="115209">
                  <c:v>2.08E-02</c:v>
                </c:pt>
                <c:pt idx="115210">
                  <c:v>2.06E-02</c:v>
                </c:pt>
                <c:pt idx="115211">
                  <c:v>2.06E-02</c:v>
                </c:pt>
                <c:pt idx="115212">
                  <c:v>2.07E-02</c:v>
                </c:pt>
                <c:pt idx="115213">
                  <c:v>2.02E-02</c:v>
                </c:pt>
                <c:pt idx="115214">
                  <c:v>2.04E-02</c:v>
                </c:pt>
                <c:pt idx="115215">
                  <c:v>2.05E-02</c:v>
                </c:pt>
                <c:pt idx="115216">
                  <c:v>2.04E-02</c:v>
                </c:pt>
                <c:pt idx="115217">
                  <c:v>2.06E-02</c:v>
                </c:pt>
                <c:pt idx="115218">
                  <c:v>2.04E-02</c:v>
                </c:pt>
                <c:pt idx="115219">
                  <c:v>2.02E-02</c:v>
                </c:pt>
                <c:pt idx="115220">
                  <c:v>2.06E-02</c:v>
                </c:pt>
                <c:pt idx="115221">
                  <c:v>2.04E-02</c:v>
                </c:pt>
                <c:pt idx="115222">
                  <c:v>2.07E-02</c:v>
                </c:pt>
                <c:pt idx="115223">
                  <c:v>2.06E-02</c:v>
                </c:pt>
                <c:pt idx="115224">
                  <c:v>2.03E-02</c:v>
                </c:pt>
                <c:pt idx="115225">
                  <c:v>2.05E-02</c:v>
                </c:pt>
                <c:pt idx="115226">
                  <c:v>2.04E-02</c:v>
                </c:pt>
                <c:pt idx="115227">
                  <c:v>2.07E-02</c:v>
                </c:pt>
                <c:pt idx="115228">
                  <c:v>2.05E-02</c:v>
                </c:pt>
                <c:pt idx="115229">
                  <c:v>2.08E-02</c:v>
                </c:pt>
                <c:pt idx="115230">
                  <c:v>2.09E-02</c:v>
                </c:pt>
                <c:pt idx="115231">
                  <c:v>2.01E-02</c:v>
                </c:pt>
                <c:pt idx="115232">
                  <c:v>2.05E-02</c:v>
                </c:pt>
                <c:pt idx="115233">
                  <c:v>2.06E-02</c:v>
                </c:pt>
                <c:pt idx="115234">
                  <c:v>2.03E-02</c:v>
                </c:pt>
                <c:pt idx="115235">
                  <c:v>2.06E-02</c:v>
                </c:pt>
                <c:pt idx="115236">
                  <c:v>2.06E-02</c:v>
                </c:pt>
                <c:pt idx="115237">
                  <c:v>2.04E-02</c:v>
                </c:pt>
                <c:pt idx="115238">
                  <c:v>2.03E-02</c:v>
                </c:pt>
                <c:pt idx="115239">
                  <c:v>2.08E-02</c:v>
                </c:pt>
                <c:pt idx="115240">
                  <c:v>2.07E-02</c:v>
                </c:pt>
                <c:pt idx="115241">
                  <c:v>2.03E-02</c:v>
                </c:pt>
                <c:pt idx="115242">
                  <c:v>2.08E-02</c:v>
                </c:pt>
                <c:pt idx="115243">
                  <c:v>2.05E-02</c:v>
                </c:pt>
                <c:pt idx="115244">
                  <c:v>2.05E-02</c:v>
                </c:pt>
                <c:pt idx="115245">
                  <c:v>2.03E-02</c:v>
                </c:pt>
                <c:pt idx="115246">
                  <c:v>2.03E-02</c:v>
                </c:pt>
                <c:pt idx="115247">
                  <c:v>2.05E-02</c:v>
                </c:pt>
                <c:pt idx="115248">
                  <c:v>2.05E-02</c:v>
                </c:pt>
                <c:pt idx="115249">
                  <c:v>2.08E-02</c:v>
                </c:pt>
                <c:pt idx="115250">
                  <c:v>2.04E-02</c:v>
                </c:pt>
                <c:pt idx="115251">
                  <c:v>2.02E-02</c:v>
                </c:pt>
                <c:pt idx="115252">
                  <c:v>2.02E-02</c:v>
                </c:pt>
                <c:pt idx="115253">
                  <c:v>2.04E-02</c:v>
                </c:pt>
                <c:pt idx="115254">
                  <c:v>2.06E-02</c:v>
                </c:pt>
                <c:pt idx="115255">
                  <c:v>2.05E-02</c:v>
                </c:pt>
                <c:pt idx="115256">
                  <c:v>2.05E-02</c:v>
                </c:pt>
                <c:pt idx="115257">
                  <c:v>2.04E-02</c:v>
                </c:pt>
                <c:pt idx="115258">
                  <c:v>2.02E-02</c:v>
                </c:pt>
                <c:pt idx="115259">
                  <c:v>2.03E-02</c:v>
                </c:pt>
                <c:pt idx="115260">
                  <c:v>2.06E-02</c:v>
                </c:pt>
                <c:pt idx="115261">
                  <c:v>2.05E-02</c:v>
                </c:pt>
                <c:pt idx="115262">
                  <c:v>2.02E-02</c:v>
                </c:pt>
                <c:pt idx="115263">
                  <c:v>2.01E-02</c:v>
                </c:pt>
                <c:pt idx="115264">
                  <c:v>2.02E-02</c:v>
                </c:pt>
                <c:pt idx="115265">
                  <c:v>2.05E-02</c:v>
                </c:pt>
                <c:pt idx="115266">
                  <c:v>2.04E-02</c:v>
                </c:pt>
                <c:pt idx="115267">
                  <c:v>2.01E-02</c:v>
                </c:pt>
                <c:pt idx="115268">
                  <c:v>2.02E-02</c:v>
                </c:pt>
                <c:pt idx="115269">
                  <c:v>2.04E-02</c:v>
                </c:pt>
                <c:pt idx="115270">
                  <c:v>2.06E-02</c:v>
                </c:pt>
                <c:pt idx="115271">
                  <c:v>2.04E-02</c:v>
                </c:pt>
                <c:pt idx="115272">
                  <c:v>2.04E-02</c:v>
                </c:pt>
                <c:pt idx="115273">
                  <c:v>2.09E-02</c:v>
                </c:pt>
                <c:pt idx="115274">
                  <c:v>2.04E-02</c:v>
                </c:pt>
                <c:pt idx="115275">
                  <c:v>2.01E-02</c:v>
                </c:pt>
                <c:pt idx="115276">
                  <c:v>2.03E-02</c:v>
                </c:pt>
                <c:pt idx="115277">
                  <c:v>2.03E-02</c:v>
                </c:pt>
                <c:pt idx="115278">
                  <c:v>2.04E-02</c:v>
                </c:pt>
                <c:pt idx="115279">
                  <c:v>2.03E-02</c:v>
                </c:pt>
                <c:pt idx="115280">
                  <c:v>2.06E-02</c:v>
                </c:pt>
                <c:pt idx="115281">
                  <c:v>2.04E-02</c:v>
                </c:pt>
                <c:pt idx="115282">
                  <c:v>2.04E-02</c:v>
                </c:pt>
                <c:pt idx="115283">
                  <c:v>2.08E-02</c:v>
                </c:pt>
                <c:pt idx="115284">
                  <c:v>2.09E-02</c:v>
                </c:pt>
                <c:pt idx="115285">
                  <c:v>2.05E-02</c:v>
                </c:pt>
                <c:pt idx="115286">
                  <c:v>2.03E-02</c:v>
                </c:pt>
                <c:pt idx="115287">
                  <c:v>2.06E-02</c:v>
                </c:pt>
                <c:pt idx="115288">
                  <c:v>2.03E-02</c:v>
                </c:pt>
                <c:pt idx="115289">
                  <c:v>2.06E-02</c:v>
                </c:pt>
                <c:pt idx="115290">
                  <c:v>2.03E-02</c:v>
                </c:pt>
                <c:pt idx="115291">
                  <c:v>2.01E-02</c:v>
                </c:pt>
                <c:pt idx="115292">
                  <c:v>2.03E-02</c:v>
                </c:pt>
                <c:pt idx="115293">
                  <c:v>2.00E-02</c:v>
                </c:pt>
                <c:pt idx="115294">
                  <c:v>2.06E-02</c:v>
                </c:pt>
                <c:pt idx="115295">
                  <c:v>2.04E-02</c:v>
                </c:pt>
                <c:pt idx="115296">
                  <c:v>2.04E-02</c:v>
                </c:pt>
                <c:pt idx="115297">
                  <c:v>2.08E-02</c:v>
                </c:pt>
                <c:pt idx="115298">
                  <c:v>2.08E-02</c:v>
                </c:pt>
                <c:pt idx="115299">
                  <c:v>2.08E-02</c:v>
                </c:pt>
                <c:pt idx="115300">
                  <c:v>2.05E-02</c:v>
                </c:pt>
                <c:pt idx="115301">
                  <c:v>2.09E-02</c:v>
                </c:pt>
                <c:pt idx="115302">
                  <c:v>2.05E-02</c:v>
                </c:pt>
                <c:pt idx="115303">
                  <c:v>2.04E-02</c:v>
                </c:pt>
                <c:pt idx="115304">
                  <c:v>2.09E-02</c:v>
                </c:pt>
                <c:pt idx="115305">
                  <c:v>2.09E-02</c:v>
                </c:pt>
                <c:pt idx="115306">
                  <c:v>2.06E-02</c:v>
                </c:pt>
                <c:pt idx="115307">
                  <c:v>2.02E-02</c:v>
                </c:pt>
                <c:pt idx="115308">
                  <c:v>2.07E-02</c:v>
                </c:pt>
                <c:pt idx="115309">
                  <c:v>2.05E-02</c:v>
                </c:pt>
                <c:pt idx="115310">
                  <c:v>2.01E-02</c:v>
                </c:pt>
                <c:pt idx="115311">
                  <c:v>2.06E-02</c:v>
                </c:pt>
                <c:pt idx="115312">
                  <c:v>2.07E-02</c:v>
                </c:pt>
                <c:pt idx="115313">
                  <c:v>2.06E-02</c:v>
                </c:pt>
                <c:pt idx="115314">
                  <c:v>2.03E-02</c:v>
                </c:pt>
                <c:pt idx="115315">
                  <c:v>2.06E-02</c:v>
                </c:pt>
                <c:pt idx="115316">
                  <c:v>2.06E-02</c:v>
                </c:pt>
                <c:pt idx="115317">
                  <c:v>2.03E-02</c:v>
                </c:pt>
                <c:pt idx="115318">
                  <c:v>2.05E-02</c:v>
                </c:pt>
                <c:pt idx="115319">
                  <c:v>2.03E-02</c:v>
                </c:pt>
                <c:pt idx="115320">
                  <c:v>2.05E-02</c:v>
                </c:pt>
                <c:pt idx="115321">
                  <c:v>2.03E-02</c:v>
                </c:pt>
                <c:pt idx="115322">
                  <c:v>2.03E-02</c:v>
                </c:pt>
                <c:pt idx="115323">
                  <c:v>2.05E-02</c:v>
                </c:pt>
                <c:pt idx="115324">
                  <c:v>2.02E-02</c:v>
                </c:pt>
                <c:pt idx="115325">
                  <c:v>1.99E-02</c:v>
                </c:pt>
                <c:pt idx="115326">
                  <c:v>2.02E-02</c:v>
                </c:pt>
                <c:pt idx="115327">
                  <c:v>2.05E-02</c:v>
                </c:pt>
                <c:pt idx="115328">
                  <c:v>2.03E-02</c:v>
                </c:pt>
                <c:pt idx="115329">
                  <c:v>2.05E-02</c:v>
                </c:pt>
                <c:pt idx="115330">
                  <c:v>2.07E-02</c:v>
                </c:pt>
                <c:pt idx="115331">
                  <c:v>2.05E-02</c:v>
                </c:pt>
                <c:pt idx="115332">
                  <c:v>2.06E-02</c:v>
                </c:pt>
                <c:pt idx="115333">
                  <c:v>2.05E-02</c:v>
                </c:pt>
                <c:pt idx="115334">
                  <c:v>2.05E-02</c:v>
                </c:pt>
                <c:pt idx="115335">
                  <c:v>2.04E-02</c:v>
                </c:pt>
                <c:pt idx="115336">
                  <c:v>2.02E-02</c:v>
                </c:pt>
                <c:pt idx="115337">
                  <c:v>2.04E-02</c:v>
                </c:pt>
                <c:pt idx="115338">
                  <c:v>2.06E-02</c:v>
                </c:pt>
                <c:pt idx="115339">
                  <c:v>2.06E-02</c:v>
                </c:pt>
                <c:pt idx="115340">
                  <c:v>2.05E-02</c:v>
                </c:pt>
                <c:pt idx="115341">
                  <c:v>2.04E-02</c:v>
                </c:pt>
                <c:pt idx="115342">
                  <c:v>2.02E-02</c:v>
                </c:pt>
                <c:pt idx="115343">
                  <c:v>2.02E-02</c:v>
                </c:pt>
                <c:pt idx="115344">
                  <c:v>2.07E-02</c:v>
                </c:pt>
                <c:pt idx="115345">
                  <c:v>2.06E-02</c:v>
                </c:pt>
                <c:pt idx="115346">
                  <c:v>2.01E-02</c:v>
                </c:pt>
                <c:pt idx="115347">
                  <c:v>2.01E-02</c:v>
                </c:pt>
                <c:pt idx="115348">
                  <c:v>2.04E-02</c:v>
                </c:pt>
                <c:pt idx="115349">
                  <c:v>2.04E-02</c:v>
                </c:pt>
                <c:pt idx="115350">
                  <c:v>2.02E-02</c:v>
                </c:pt>
                <c:pt idx="115351">
                  <c:v>2.02E-02</c:v>
                </c:pt>
                <c:pt idx="115352">
                  <c:v>2.01E-02</c:v>
                </c:pt>
                <c:pt idx="115353">
                  <c:v>2.04E-02</c:v>
                </c:pt>
                <c:pt idx="115354">
                  <c:v>2.08E-02</c:v>
                </c:pt>
                <c:pt idx="115355">
                  <c:v>2.07E-02</c:v>
                </c:pt>
                <c:pt idx="115356">
                  <c:v>2.05E-02</c:v>
                </c:pt>
                <c:pt idx="115357">
                  <c:v>2.05E-02</c:v>
                </c:pt>
                <c:pt idx="115358">
                  <c:v>2.05E-02</c:v>
                </c:pt>
                <c:pt idx="115359">
                  <c:v>2.06E-02</c:v>
                </c:pt>
                <c:pt idx="115360">
                  <c:v>2.08E-02</c:v>
                </c:pt>
                <c:pt idx="115361">
                  <c:v>2.07E-02</c:v>
                </c:pt>
                <c:pt idx="115362">
                  <c:v>2.02E-02</c:v>
                </c:pt>
                <c:pt idx="115363">
                  <c:v>2.04E-02</c:v>
                </c:pt>
                <c:pt idx="115364">
                  <c:v>2.08E-02</c:v>
                </c:pt>
                <c:pt idx="115365">
                  <c:v>2.02E-02</c:v>
                </c:pt>
                <c:pt idx="115366">
                  <c:v>2.03E-02</c:v>
                </c:pt>
                <c:pt idx="115367">
                  <c:v>2.10E-02</c:v>
                </c:pt>
                <c:pt idx="115368">
                  <c:v>2.04E-02</c:v>
                </c:pt>
                <c:pt idx="115369">
                  <c:v>2.05E-02</c:v>
                </c:pt>
                <c:pt idx="115370">
                  <c:v>2.08E-02</c:v>
                </c:pt>
                <c:pt idx="115371">
                  <c:v>2.04E-02</c:v>
                </c:pt>
                <c:pt idx="115372">
                  <c:v>2.05E-02</c:v>
                </c:pt>
                <c:pt idx="115373">
                  <c:v>2.05E-02</c:v>
                </c:pt>
                <c:pt idx="115374">
                  <c:v>2.08E-02</c:v>
                </c:pt>
                <c:pt idx="115375">
                  <c:v>2.07E-02</c:v>
                </c:pt>
                <c:pt idx="115376">
                  <c:v>2.05E-02</c:v>
                </c:pt>
                <c:pt idx="115377">
                  <c:v>2.06E-02</c:v>
                </c:pt>
                <c:pt idx="115378">
                  <c:v>2.02E-02</c:v>
                </c:pt>
                <c:pt idx="115379">
                  <c:v>2.03E-02</c:v>
                </c:pt>
                <c:pt idx="115380">
                  <c:v>2.04E-02</c:v>
                </c:pt>
                <c:pt idx="115381">
                  <c:v>2.04E-02</c:v>
                </c:pt>
                <c:pt idx="115382">
                  <c:v>2.07E-02</c:v>
                </c:pt>
                <c:pt idx="115383">
                  <c:v>2.05E-02</c:v>
                </c:pt>
                <c:pt idx="115384">
                  <c:v>2.04E-02</c:v>
                </c:pt>
                <c:pt idx="115385">
                  <c:v>2.04E-02</c:v>
                </c:pt>
                <c:pt idx="115386">
                  <c:v>2.06E-02</c:v>
                </c:pt>
                <c:pt idx="115387">
                  <c:v>2.05E-02</c:v>
                </c:pt>
                <c:pt idx="115388">
                  <c:v>2.05E-02</c:v>
                </c:pt>
                <c:pt idx="115389">
                  <c:v>2.08E-02</c:v>
                </c:pt>
                <c:pt idx="115390">
                  <c:v>2.02E-02</c:v>
                </c:pt>
                <c:pt idx="115391">
                  <c:v>2.06E-02</c:v>
                </c:pt>
                <c:pt idx="115392">
                  <c:v>2.08E-02</c:v>
                </c:pt>
                <c:pt idx="115393">
                  <c:v>2.04E-02</c:v>
                </c:pt>
                <c:pt idx="115394">
                  <c:v>2.09E-02</c:v>
                </c:pt>
                <c:pt idx="115395">
                  <c:v>2.04E-02</c:v>
                </c:pt>
                <c:pt idx="115396">
                  <c:v>2.05E-02</c:v>
                </c:pt>
                <c:pt idx="115397">
                  <c:v>2.08E-02</c:v>
                </c:pt>
                <c:pt idx="115398">
                  <c:v>2.02E-02</c:v>
                </c:pt>
                <c:pt idx="115399">
                  <c:v>2.04E-02</c:v>
                </c:pt>
                <c:pt idx="115400">
                  <c:v>2.05E-02</c:v>
                </c:pt>
                <c:pt idx="115401">
                  <c:v>2.07E-02</c:v>
                </c:pt>
                <c:pt idx="115402">
                  <c:v>2.06E-02</c:v>
                </c:pt>
                <c:pt idx="115403">
                  <c:v>2.06E-02</c:v>
                </c:pt>
                <c:pt idx="115404">
                  <c:v>2.04E-02</c:v>
                </c:pt>
                <c:pt idx="115405">
                  <c:v>2.01E-02</c:v>
                </c:pt>
                <c:pt idx="115406">
                  <c:v>2.04E-02</c:v>
                </c:pt>
                <c:pt idx="115407">
                  <c:v>2.05E-02</c:v>
                </c:pt>
                <c:pt idx="115408">
                  <c:v>2.05E-02</c:v>
                </c:pt>
                <c:pt idx="115409">
                  <c:v>2.05E-02</c:v>
                </c:pt>
                <c:pt idx="115410">
                  <c:v>2.04E-02</c:v>
                </c:pt>
                <c:pt idx="115411">
                  <c:v>2.04E-02</c:v>
                </c:pt>
                <c:pt idx="115412">
                  <c:v>2.03E-02</c:v>
                </c:pt>
                <c:pt idx="115413">
                  <c:v>2.04E-02</c:v>
                </c:pt>
                <c:pt idx="115414">
                  <c:v>2.07E-02</c:v>
                </c:pt>
                <c:pt idx="115415">
                  <c:v>2.06E-02</c:v>
                </c:pt>
                <c:pt idx="115416">
                  <c:v>2.05E-02</c:v>
                </c:pt>
                <c:pt idx="115417">
                  <c:v>2.06E-02</c:v>
                </c:pt>
                <c:pt idx="115418">
                  <c:v>2.05E-02</c:v>
                </c:pt>
                <c:pt idx="115419">
                  <c:v>2.00E-02</c:v>
                </c:pt>
                <c:pt idx="115420">
                  <c:v>2.00E-02</c:v>
                </c:pt>
                <c:pt idx="115421">
                  <c:v>2.02E-02</c:v>
                </c:pt>
                <c:pt idx="115422">
                  <c:v>2.06E-02</c:v>
                </c:pt>
                <c:pt idx="115423">
                  <c:v>2.06E-02</c:v>
                </c:pt>
                <c:pt idx="115424">
                  <c:v>2.03E-02</c:v>
                </c:pt>
                <c:pt idx="115425">
                  <c:v>2.03E-02</c:v>
                </c:pt>
                <c:pt idx="115426">
                  <c:v>2.05E-02</c:v>
                </c:pt>
                <c:pt idx="115427">
                  <c:v>2.05E-02</c:v>
                </c:pt>
                <c:pt idx="115428">
                  <c:v>2.05E-02</c:v>
                </c:pt>
                <c:pt idx="115429">
                  <c:v>2.02E-02</c:v>
                </c:pt>
                <c:pt idx="115430">
                  <c:v>2.02E-02</c:v>
                </c:pt>
                <c:pt idx="115431">
                  <c:v>2.06E-02</c:v>
                </c:pt>
                <c:pt idx="115432">
                  <c:v>2.04E-02</c:v>
                </c:pt>
                <c:pt idx="115433">
                  <c:v>2.07E-02</c:v>
                </c:pt>
                <c:pt idx="115434">
                  <c:v>2.06E-02</c:v>
                </c:pt>
                <c:pt idx="115435">
                  <c:v>2.06E-02</c:v>
                </c:pt>
                <c:pt idx="115436">
                  <c:v>2.06E-02</c:v>
                </c:pt>
                <c:pt idx="115437">
                  <c:v>2.05E-02</c:v>
                </c:pt>
                <c:pt idx="115438">
                  <c:v>2.07E-02</c:v>
                </c:pt>
                <c:pt idx="115439">
                  <c:v>2.04E-02</c:v>
                </c:pt>
                <c:pt idx="115440">
                  <c:v>2.04E-02</c:v>
                </c:pt>
                <c:pt idx="115441">
                  <c:v>2.03E-02</c:v>
                </c:pt>
                <c:pt idx="115442">
                  <c:v>2.00E-02</c:v>
                </c:pt>
                <c:pt idx="115443">
                  <c:v>2.05E-02</c:v>
                </c:pt>
                <c:pt idx="115444">
                  <c:v>2.07E-02</c:v>
                </c:pt>
                <c:pt idx="115445">
                  <c:v>2.04E-02</c:v>
                </c:pt>
                <c:pt idx="115446">
                  <c:v>2.02E-02</c:v>
                </c:pt>
                <c:pt idx="115447">
                  <c:v>2.03E-02</c:v>
                </c:pt>
                <c:pt idx="115448">
                  <c:v>2.02E-02</c:v>
                </c:pt>
                <c:pt idx="115449">
                  <c:v>2.04E-02</c:v>
                </c:pt>
                <c:pt idx="115450">
                  <c:v>2.04E-02</c:v>
                </c:pt>
                <c:pt idx="115451">
                  <c:v>2.05E-02</c:v>
                </c:pt>
                <c:pt idx="115452">
                  <c:v>2.06E-02</c:v>
                </c:pt>
                <c:pt idx="115453">
                  <c:v>2.09E-02</c:v>
                </c:pt>
                <c:pt idx="115454">
                  <c:v>2.08E-02</c:v>
                </c:pt>
                <c:pt idx="115455">
                  <c:v>2.04E-02</c:v>
                </c:pt>
                <c:pt idx="115456">
                  <c:v>2.03E-02</c:v>
                </c:pt>
                <c:pt idx="115457">
                  <c:v>2.06E-02</c:v>
                </c:pt>
                <c:pt idx="115458">
                  <c:v>2.03E-02</c:v>
                </c:pt>
                <c:pt idx="115459">
                  <c:v>2.00E-02</c:v>
                </c:pt>
                <c:pt idx="115460">
                  <c:v>2.03E-02</c:v>
                </c:pt>
                <c:pt idx="115461">
                  <c:v>2.05E-02</c:v>
                </c:pt>
                <c:pt idx="115462">
                  <c:v>2.06E-02</c:v>
                </c:pt>
                <c:pt idx="115463">
                  <c:v>2.03E-02</c:v>
                </c:pt>
                <c:pt idx="115464">
                  <c:v>2.07E-02</c:v>
                </c:pt>
                <c:pt idx="115465">
                  <c:v>2.02E-02</c:v>
                </c:pt>
                <c:pt idx="115466">
                  <c:v>2.00E-02</c:v>
                </c:pt>
                <c:pt idx="115467">
                  <c:v>2.04E-02</c:v>
                </c:pt>
                <c:pt idx="115468">
                  <c:v>2.04E-02</c:v>
                </c:pt>
                <c:pt idx="115469">
                  <c:v>2.05E-02</c:v>
                </c:pt>
                <c:pt idx="115470">
                  <c:v>2.03E-02</c:v>
                </c:pt>
                <c:pt idx="115471">
                  <c:v>2.04E-02</c:v>
                </c:pt>
                <c:pt idx="115472">
                  <c:v>2.07E-02</c:v>
                </c:pt>
                <c:pt idx="115473">
                  <c:v>2.08E-02</c:v>
                </c:pt>
                <c:pt idx="115474">
                  <c:v>2.04E-02</c:v>
                </c:pt>
                <c:pt idx="115475">
                  <c:v>2.03E-02</c:v>
                </c:pt>
                <c:pt idx="115476">
                  <c:v>2.03E-02</c:v>
                </c:pt>
                <c:pt idx="115477">
                  <c:v>2.02E-02</c:v>
                </c:pt>
                <c:pt idx="115478">
                  <c:v>2.04E-02</c:v>
                </c:pt>
                <c:pt idx="115479">
                  <c:v>2.03E-02</c:v>
                </c:pt>
                <c:pt idx="115480">
                  <c:v>2.03E-02</c:v>
                </c:pt>
                <c:pt idx="115481">
                  <c:v>2.05E-02</c:v>
                </c:pt>
                <c:pt idx="115482">
                  <c:v>2.05E-02</c:v>
                </c:pt>
                <c:pt idx="115483">
                  <c:v>2.02E-02</c:v>
                </c:pt>
                <c:pt idx="115484">
                  <c:v>2.02E-02</c:v>
                </c:pt>
                <c:pt idx="115485">
                  <c:v>2.05E-02</c:v>
                </c:pt>
                <c:pt idx="115486">
                  <c:v>2.04E-02</c:v>
                </c:pt>
                <c:pt idx="115487">
                  <c:v>2.03E-02</c:v>
                </c:pt>
                <c:pt idx="115488">
                  <c:v>2.07E-02</c:v>
                </c:pt>
                <c:pt idx="115489">
                  <c:v>2.05E-02</c:v>
                </c:pt>
                <c:pt idx="115490">
                  <c:v>2.04E-02</c:v>
                </c:pt>
                <c:pt idx="115491">
                  <c:v>2.07E-02</c:v>
                </c:pt>
                <c:pt idx="115492">
                  <c:v>2.05E-02</c:v>
                </c:pt>
                <c:pt idx="115493">
                  <c:v>2.04E-02</c:v>
                </c:pt>
                <c:pt idx="115494">
                  <c:v>2.04E-02</c:v>
                </c:pt>
                <c:pt idx="115495">
                  <c:v>2.04E-02</c:v>
                </c:pt>
                <c:pt idx="115496">
                  <c:v>2.05E-02</c:v>
                </c:pt>
                <c:pt idx="115497">
                  <c:v>2.08E-02</c:v>
                </c:pt>
                <c:pt idx="115498">
                  <c:v>2.06E-02</c:v>
                </c:pt>
                <c:pt idx="115499">
                  <c:v>2.05E-02</c:v>
                </c:pt>
                <c:pt idx="115500">
                  <c:v>2.04E-02</c:v>
                </c:pt>
                <c:pt idx="115501">
                  <c:v>2.05E-02</c:v>
                </c:pt>
                <c:pt idx="115502">
                  <c:v>2.04E-02</c:v>
                </c:pt>
                <c:pt idx="115503">
                  <c:v>2.03E-02</c:v>
                </c:pt>
                <c:pt idx="115504">
                  <c:v>2.05E-02</c:v>
                </c:pt>
                <c:pt idx="115505">
                  <c:v>2.05E-02</c:v>
                </c:pt>
                <c:pt idx="115506">
                  <c:v>2.02E-02</c:v>
                </c:pt>
                <c:pt idx="115507">
                  <c:v>2.05E-02</c:v>
                </c:pt>
                <c:pt idx="115508">
                  <c:v>2.06E-02</c:v>
                </c:pt>
                <c:pt idx="115509">
                  <c:v>2.03E-02</c:v>
                </c:pt>
                <c:pt idx="115510">
                  <c:v>2.05E-02</c:v>
                </c:pt>
                <c:pt idx="115511">
                  <c:v>2.05E-02</c:v>
                </c:pt>
                <c:pt idx="115512">
                  <c:v>2.04E-02</c:v>
                </c:pt>
                <c:pt idx="115513">
                  <c:v>2.04E-02</c:v>
                </c:pt>
                <c:pt idx="115514">
                  <c:v>2.05E-02</c:v>
                </c:pt>
                <c:pt idx="115515">
                  <c:v>2.04E-02</c:v>
                </c:pt>
                <c:pt idx="115516">
                  <c:v>2.07E-02</c:v>
                </c:pt>
                <c:pt idx="115517">
                  <c:v>2.08E-02</c:v>
                </c:pt>
                <c:pt idx="115518">
                  <c:v>2.05E-02</c:v>
                </c:pt>
                <c:pt idx="115519">
                  <c:v>2.09E-02</c:v>
                </c:pt>
                <c:pt idx="115520">
                  <c:v>2.03E-02</c:v>
                </c:pt>
                <c:pt idx="115521">
                  <c:v>2.03E-02</c:v>
                </c:pt>
                <c:pt idx="115522">
                  <c:v>2.01E-02</c:v>
                </c:pt>
                <c:pt idx="115523">
                  <c:v>2.00E-02</c:v>
                </c:pt>
                <c:pt idx="115524">
                  <c:v>2.04E-02</c:v>
                </c:pt>
                <c:pt idx="115525">
                  <c:v>2.02E-02</c:v>
                </c:pt>
                <c:pt idx="115526">
                  <c:v>2.03E-02</c:v>
                </c:pt>
                <c:pt idx="115527">
                  <c:v>2.04E-02</c:v>
                </c:pt>
                <c:pt idx="115528">
                  <c:v>2.05E-02</c:v>
                </c:pt>
                <c:pt idx="115529">
                  <c:v>2.05E-02</c:v>
                </c:pt>
                <c:pt idx="115530">
                  <c:v>2.05E-02</c:v>
                </c:pt>
                <c:pt idx="115531">
                  <c:v>2.04E-02</c:v>
                </c:pt>
                <c:pt idx="115532">
                  <c:v>2.04E-02</c:v>
                </c:pt>
                <c:pt idx="115533">
                  <c:v>2.04E-02</c:v>
                </c:pt>
                <c:pt idx="115534">
                  <c:v>2.04E-02</c:v>
                </c:pt>
                <c:pt idx="115535">
                  <c:v>2.03E-02</c:v>
                </c:pt>
                <c:pt idx="115536">
                  <c:v>2.04E-02</c:v>
                </c:pt>
                <c:pt idx="115537">
                  <c:v>2.04E-02</c:v>
                </c:pt>
                <c:pt idx="115538">
                  <c:v>2.04E-02</c:v>
                </c:pt>
                <c:pt idx="115539">
                  <c:v>2.05E-02</c:v>
                </c:pt>
                <c:pt idx="115540">
                  <c:v>2.03E-02</c:v>
                </c:pt>
                <c:pt idx="115541">
                  <c:v>2.04E-02</c:v>
                </c:pt>
                <c:pt idx="115542">
                  <c:v>2.02E-02</c:v>
                </c:pt>
                <c:pt idx="115543">
                  <c:v>2.03E-02</c:v>
                </c:pt>
                <c:pt idx="115544">
                  <c:v>2.05E-02</c:v>
                </c:pt>
                <c:pt idx="115545">
                  <c:v>2.01E-02</c:v>
                </c:pt>
                <c:pt idx="115546">
                  <c:v>2.02E-02</c:v>
                </c:pt>
                <c:pt idx="115547">
                  <c:v>2.03E-02</c:v>
                </c:pt>
                <c:pt idx="115548">
                  <c:v>2.05E-02</c:v>
                </c:pt>
                <c:pt idx="115549">
                  <c:v>2.03E-02</c:v>
                </c:pt>
                <c:pt idx="115550">
                  <c:v>2.02E-02</c:v>
                </c:pt>
                <c:pt idx="115551">
                  <c:v>2.01E-02</c:v>
                </c:pt>
                <c:pt idx="115552">
                  <c:v>2.01E-02</c:v>
                </c:pt>
                <c:pt idx="115553">
                  <c:v>2.06E-02</c:v>
                </c:pt>
                <c:pt idx="115554">
                  <c:v>2.06E-02</c:v>
                </c:pt>
                <c:pt idx="115555">
                  <c:v>2.05E-02</c:v>
                </c:pt>
                <c:pt idx="115556">
                  <c:v>2.04E-02</c:v>
                </c:pt>
                <c:pt idx="115557">
                  <c:v>2.04E-02</c:v>
                </c:pt>
                <c:pt idx="115558">
                  <c:v>2.07E-02</c:v>
                </c:pt>
                <c:pt idx="115559">
                  <c:v>2.06E-02</c:v>
                </c:pt>
                <c:pt idx="115560">
                  <c:v>2.05E-02</c:v>
                </c:pt>
                <c:pt idx="115561">
                  <c:v>2.05E-02</c:v>
                </c:pt>
                <c:pt idx="115562">
                  <c:v>2.04E-02</c:v>
                </c:pt>
                <c:pt idx="115563">
                  <c:v>2.04E-02</c:v>
                </c:pt>
                <c:pt idx="115564">
                  <c:v>2.07E-02</c:v>
                </c:pt>
                <c:pt idx="115565">
                  <c:v>2.04E-02</c:v>
                </c:pt>
                <c:pt idx="115566">
                  <c:v>2.06E-02</c:v>
                </c:pt>
                <c:pt idx="115567">
                  <c:v>2.07E-02</c:v>
                </c:pt>
                <c:pt idx="115568">
                  <c:v>2.03E-02</c:v>
                </c:pt>
                <c:pt idx="115569">
                  <c:v>2.03E-02</c:v>
                </c:pt>
                <c:pt idx="115570">
                  <c:v>2.04E-02</c:v>
                </c:pt>
                <c:pt idx="115571">
                  <c:v>2.04E-02</c:v>
                </c:pt>
                <c:pt idx="115572">
                  <c:v>2.03E-02</c:v>
                </c:pt>
                <c:pt idx="115573">
                  <c:v>2.04E-02</c:v>
                </c:pt>
                <c:pt idx="115574">
                  <c:v>2.06E-02</c:v>
                </c:pt>
                <c:pt idx="115575">
                  <c:v>2.06E-02</c:v>
                </c:pt>
                <c:pt idx="115576">
                  <c:v>2.04E-02</c:v>
                </c:pt>
                <c:pt idx="115577">
                  <c:v>2.02E-02</c:v>
                </c:pt>
                <c:pt idx="115578">
                  <c:v>2.01E-02</c:v>
                </c:pt>
                <c:pt idx="115579">
                  <c:v>2.01E-02</c:v>
                </c:pt>
                <c:pt idx="115580">
                  <c:v>2.07E-02</c:v>
                </c:pt>
                <c:pt idx="115581">
                  <c:v>2.07E-02</c:v>
                </c:pt>
                <c:pt idx="115582">
                  <c:v>2.04E-02</c:v>
                </c:pt>
                <c:pt idx="115583">
                  <c:v>2.03E-02</c:v>
                </c:pt>
                <c:pt idx="115584">
                  <c:v>2.03E-02</c:v>
                </c:pt>
                <c:pt idx="115585">
                  <c:v>2.03E-02</c:v>
                </c:pt>
                <c:pt idx="115586">
                  <c:v>2.07E-02</c:v>
                </c:pt>
                <c:pt idx="115587">
                  <c:v>2.08E-02</c:v>
                </c:pt>
                <c:pt idx="115588">
                  <c:v>2.07E-02</c:v>
                </c:pt>
                <c:pt idx="115589">
                  <c:v>2.05E-02</c:v>
                </c:pt>
                <c:pt idx="115590">
                  <c:v>2.04E-02</c:v>
                </c:pt>
                <c:pt idx="115591">
                  <c:v>2.09E-02</c:v>
                </c:pt>
                <c:pt idx="115592">
                  <c:v>2.10E-02</c:v>
                </c:pt>
                <c:pt idx="115593">
                  <c:v>2.04E-02</c:v>
                </c:pt>
                <c:pt idx="115594">
                  <c:v>2.04E-02</c:v>
                </c:pt>
                <c:pt idx="115595">
                  <c:v>2.04E-02</c:v>
                </c:pt>
                <c:pt idx="115596">
                  <c:v>2.02E-02</c:v>
                </c:pt>
                <c:pt idx="115597">
                  <c:v>2.04E-02</c:v>
                </c:pt>
                <c:pt idx="115598">
                  <c:v>2.01E-02</c:v>
                </c:pt>
                <c:pt idx="115599">
                  <c:v>2.02E-02</c:v>
                </c:pt>
                <c:pt idx="115600">
                  <c:v>2.03E-02</c:v>
                </c:pt>
                <c:pt idx="115601">
                  <c:v>2.05E-02</c:v>
                </c:pt>
                <c:pt idx="115602">
                  <c:v>2.05E-02</c:v>
                </c:pt>
                <c:pt idx="115603">
                  <c:v>2.03E-02</c:v>
                </c:pt>
                <c:pt idx="115604">
                  <c:v>2.05E-02</c:v>
                </c:pt>
                <c:pt idx="115605">
                  <c:v>2.05E-02</c:v>
                </c:pt>
                <c:pt idx="115606">
                  <c:v>2.06E-02</c:v>
                </c:pt>
                <c:pt idx="115607">
                  <c:v>2.06E-02</c:v>
                </c:pt>
                <c:pt idx="115608">
                  <c:v>2.02E-02</c:v>
                </c:pt>
                <c:pt idx="115609">
                  <c:v>2.03E-02</c:v>
                </c:pt>
                <c:pt idx="115610">
                  <c:v>2.05E-02</c:v>
                </c:pt>
                <c:pt idx="115611">
                  <c:v>2.05E-02</c:v>
                </c:pt>
                <c:pt idx="115612">
                  <c:v>2.03E-02</c:v>
                </c:pt>
                <c:pt idx="115613">
                  <c:v>2.05E-02</c:v>
                </c:pt>
                <c:pt idx="115614">
                  <c:v>2.04E-02</c:v>
                </c:pt>
                <c:pt idx="115615">
                  <c:v>2.03E-02</c:v>
                </c:pt>
                <c:pt idx="115616">
                  <c:v>2.04E-02</c:v>
                </c:pt>
                <c:pt idx="115617">
                  <c:v>2.03E-02</c:v>
                </c:pt>
                <c:pt idx="115618">
                  <c:v>2.05E-02</c:v>
                </c:pt>
                <c:pt idx="115619">
                  <c:v>2.04E-02</c:v>
                </c:pt>
                <c:pt idx="115620">
                  <c:v>2.02E-02</c:v>
                </c:pt>
                <c:pt idx="115621">
                  <c:v>2.00E-02</c:v>
                </c:pt>
                <c:pt idx="115622">
                  <c:v>2.04E-02</c:v>
                </c:pt>
                <c:pt idx="115623">
                  <c:v>2.08E-02</c:v>
                </c:pt>
                <c:pt idx="115624">
                  <c:v>2.03E-02</c:v>
                </c:pt>
                <c:pt idx="115625">
                  <c:v>2.04E-02</c:v>
                </c:pt>
                <c:pt idx="115626">
                  <c:v>2.04E-02</c:v>
                </c:pt>
                <c:pt idx="115627">
                  <c:v>2.02E-02</c:v>
                </c:pt>
                <c:pt idx="115628">
                  <c:v>2.06E-02</c:v>
                </c:pt>
                <c:pt idx="115629">
                  <c:v>2.05E-02</c:v>
                </c:pt>
                <c:pt idx="115630">
                  <c:v>2.04E-02</c:v>
                </c:pt>
                <c:pt idx="115631">
                  <c:v>2.05E-02</c:v>
                </c:pt>
                <c:pt idx="115632">
                  <c:v>2.04E-02</c:v>
                </c:pt>
                <c:pt idx="115633">
                  <c:v>2.03E-02</c:v>
                </c:pt>
                <c:pt idx="115634">
                  <c:v>2.02E-02</c:v>
                </c:pt>
                <c:pt idx="115635">
                  <c:v>2.05E-02</c:v>
                </c:pt>
                <c:pt idx="115636">
                  <c:v>2.07E-02</c:v>
                </c:pt>
                <c:pt idx="115637">
                  <c:v>2.05E-02</c:v>
                </c:pt>
                <c:pt idx="115638">
                  <c:v>2.03E-02</c:v>
                </c:pt>
                <c:pt idx="115639">
                  <c:v>2.03E-02</c:v>
                </c:pt>
                <c:pt idx="115640">
                  <c:v>2.05E-02</c:v>
                </c:pt>
                <c:pt idx="115641">
                  <c:v>2.06E-02</c:v>
                </c:pt>
                <c:pt idx="115642">
                  <c:v>2.06E-02</c:v>
                </c:pt>
                <c:pt idx="115643">
                  <c:v>2.03E-02</c:v>
                </c:pt>
                <c:pt idx="115644">
                  <c:v>2.01E-02</c:v>
                </c:pt>
                <c:pt idx="115645">
                  <c:v>2.03E-02</c:v>
                </c:pt>
                <c:pt idx="115646">
                  <c:v>2.02E-02</c:v>
                </c:pt>
                <c:pt idx="115647">
                  <c:v>2.05E-02</c:v>
                </c:pt>
                <c:pt idx="115648">
                  <c:v>2.04E-02</c:v>
                </c:pt>
                <c:pt idx="115649">
                  <c:v>2.03E-02</c:v>
                </c:pt>
                <c:pt idx="115650">
                  <c:v>2.03E-02</c:v>
                </c:pt>
                <c:pt idx="115651">
                  <c:v>2.02E-02</c:v>
                </c:pt>
                <c:pt idx="115652">
                  <c:v>2.04E-02</c:v>
                </c:pt>
                <c:pt idx="115653">
                  <c:v>2.05E-02</c:v>
                </c:pt>
                <c:pt idx="115654">
                  <c:v>2.05E-02</c:v>
                </c:pt>
                <c:pt idx="115655">
                  <c:v>2.03E-02</c:v>
                </c:pt>
                <c:pt idx="115656">
                  <c:v>2.03E-02</c:v>
                </c:pt>
                <c:pt idx="115657">
                  <c:v>2.07E-02</c:v>
                </c:pt>
                <c:pt idx="115658">
                  <c:v>2.06E-02</c:v>
                </c:pt>
                <c:pt idx="115659">
                  <c:v>2.05E-02</c:v>
                </c:pt>
                <c:pt idx="115660">
                  <c:v>2.04E-02</c:v>
                </c:pt>
                <c:pt idx="115661">
                  <c:v>2.05E-02</c:v>
                </c:pt>
                <c:pt idx="115662">
                  <c:v>2.05E-02</c:v>
                </c:pt>
                <c:pt idx="115663">
                  <c:v>2.02E-02</c:v>
                </c:pt>
                <c:pt idx="115664">
                  <c:v>2.03E-02</c:v>
                </c:pt>
                <c:pt idx="115665">
                  <c:v>2.04E-02</c:v>
                </c:pt>
                <c:pt idx="115666">
                  <c:v>2.05E-02</c:v>
                </c:pt>
                <c:pt idx="115667">
                  <c:v>2.03E-02</c:v>
                </c:pt>
                <c:pt idx="115668">
                  <c:v>2.03E-02</c:v>
                </c:pt>
                <c:pt idx="115669">
                  <c:v>2.02E-02</c:v>
                </c:pt>
                <c:pt idx="115670">
                  <c:v>2.03E-02</c:v>
                </c:pt>
                <c:pt idx="115671">
                  <c:v>2.07E-02</c:v>
                </c:pt>
                <c:pt idx="115672">
                  <c:v>2.03E-02</c:v>
                </c:pt>
                <c:pt idx="115673">
                  <c:v>2.04E-02</c:v>
                </c:pt>
                <c:pt idx="115674">
                  <c:v>2.04E-02</c:v>
                </c:pt>
                <c:pt idx="115675">
                  <c:v>2.02E-02</c:v>
                </c:pt>
                <c:pt idx="115676">
                  <c:v>2.05E-02</c:v>
                </c:pt>
                <c:pt idx="115677">
                  <c:v>2.01E-02</c:v>
                </c:pt>
                <c:pt idx="115678">
                  <c:v>2.02E-02</c:v>
                </c:pt>
                <c:pt idx="115679">
                  <c:v>2.05E-02</c:v>
                </c:pt>
                <c:pt idx="115680">
                  <c:v>2.02E-02</c:v>
                </c:pt>
                <c:pt idx="115681">
                  <c:v>2.03E-02</c:v>
                </c:pt>
                <c:pt idx="115682">
                  <c:v>2.04E-02</c:v>
                </c:pt>
                <c:pt idx="115683">
                  <c:v>2.05E-02</c:v>
                </c:pt>
                <c:pt idx="115684">
                  <c:v>2.07E-02</c:v>
                </c:pt>
                <c:pt idx="115685">
                  <c:v>2.04E-02</c:v>
                </c:pt>
                <c:pt idx="115686">
                  <c:v>2.07E-02</c:v>
                </c:pt>
                <c:pt idx="115687">
                  <c:v>2.05E-02</c:v>
                </c:pt>
                <c:pt idx="115688">
                  <c:v>2.03E-02</c:v>
                </c:pt>
                <c:pt idx="115689">
                  <c:v>2.04E-02</c:v>
                </c:pt>
                <c:pt idx="115690">
                  <c:v>2.01E-02</c:v>
                </c:pt>
                <c:pt idx="115691">
                  <c:v>2.02E-02</c:v>
                </c:pt>
                <c:pt idx="115692">
                  <c:v>2.05E-02</c:v>
                </c:pt>
                <c:pt idx="115693">
                  <c:v>2.03E-02</c:v>
                </c:pt>
                <c:pt idx="115694">
                  <c:v>2.01E-02</c:v>
                </c:pt>
                <c:pt idx="115695">
                  <c:v>2.05E-02</c:v>
                </c:pt>
                <c:pt idx="115696">
                  <c:v>2.04E-02</c:v>
                </c:pt>
                <c:pt idx="115697">
                  <c:v>2.07E-02</c:v>
                </c:pt>
                <c:pt idx="115698">
                  <c:v>2.10E-02</c:v>
                </c:pt>
                <c:pt idx="115699">
                  <c:v>2.06E-02</c:v>
                </c:pt>
                <c:pt idx="115700">
                  <c:v>2.04E-02</c:v>
                </c:pt>
                <c:pt idx="115701">
                  <c:v>2.03E-02</c:v>
                </c:pt>
                <c:pt idx="115702">
                  <c:v>2.05E-02</c:v>
                </c:pt>
                <c:pt idx="115703">
                  <c:v>2.04E-02</c:v>
                </c:pt>
                <c:pt idx="115704">
                  <c:v>2.01E-02</c:v>
                </c:pt>
                <c:pt idx="115705">
                  <c:v>2.07E-02</c:v>
                </c:pt>
                <c:pt idx="115706">
                  <c:v>2.04E-02</c:v>
                </c:pt>
                <c:pt idx="115707">
                  <c:v>2.01E-02</c:v>
                </c:pt>
                <c:pt idx="115708">
                  <c:v>2.05E-02</c:v>
                </c:pt>
                <c:pt idx="115709">
                  <c:v>2.05E-02</c:v>
                </c:pt>
                <c:pt idx="115710">
                  <c:v>2.06E-02</c:v>
                </c:pt>
                <c:pt idx="115711">
                  <c:v>2.07E-02</c:v>
                </c:pt>
                <c:pt idx="115712">
                  <c:v>2.08E-02</c:v>
                </c:pt>
                <c:pt idx="115713">
                  <c:v>2.06E-02</c:v>
                </c:pt>
                <c:pt idx="115714">
                  <c:v>2.00E-02</c:v>
                </c:pt>
                <c:pt idx="115715">
                  <c:v>2.00E-02</c:v>
                </c:pt>
                <c:pt idx="115716">
                  <c:v>2.02E-02</c:v>
                </c:pt>
                <c:pt idx="115717">
                  <c:v>2.05E-02</c:v>
                </c:pt>
                <c:pt idx="115718">
                  <c:v>2.06E-02</c:v>
                </c:pt>
                <c:pt idx="115719">
                  <c:v>2.03E-02</c:v>
                </c:pt>
                <c:pt idx="115720">
                  <c:v>2.04E-02</c:v>
                </c:pt>
                <c:pt idx="115721">
                  <c:v>2.04E-02</c:v>
                </c:pt>
                <c:pt idx="115722">
                  <c:v>2.03E-02</c:v>
                </c:pt>
                <c:pt idx="115723">
                  <c:v>2.03E-02</c:v>
                </c:pt>
                <c:pt idx="115724">
                  <c:v>2.04E-02</c:v>
                </c:pt>
                <c:pt idx="115725">
                  <c:v>2.08E-02</c:v>
                </c:pt>
                <c:pt idx="115726">
                  <c:v>2.02E-02</c:v>
                </c:pt>
                <c:pt idx="115727">
                  <c:v>2.01E-02</c:v>
                </c:pt>
                <c:pt idx="115728">
                  <c:v>2.03E-02</c:v>
                </c:pt>
                <c:pt idx="115729">
                  <c:v>2.02E-02</c:v>
                </c:pt>
                <c:pt idx="115730">
                  <c:v>2.03E-02</c:v>
                </c:pt>
                <c:pt idx="115731">
                  <c:v>2.06E-02</c:v>
                </c:pt>
                <c:pt idx="115732">
                  <c:v>2.05E-02</c:v>
                </c:pt>
                <c:pt idx="115733">
                  <c:v>2.01E-02</c:v>
                </c:pt>
                <c:pt idx="115734">
                  <c:v>2.04E-02</c:v>
                </c:pt>
                <c:pt idx="115735">
                  <c:v>2.11E-02</c:v>
                </c:pt>
                <c:pt idx="115736">
                  <c:v>2.04E-02</c:v>
                </c:pt>
                <c:pt idx="115737">
                  <c:v>2.00E-02</c:v>
                </c:pt>
                <c:pt idx="115738">
                  <c:v>2.04E-02</c:v>
                </c:pt>
                <c:pt idx="115739">
                  <c:v>2.01E-02</c:v>
                </c:pt>
                <c:pt idx="115740">
                  <c:v>2.03E-02</c:v>
                </c:pt>
                <c:pt idx="115741">
                  <c:v>2.07E-02</c:v>
                </c:pt>
                <c:pt idx="115742">
                  <c:v>2.04E-02</c:v>
                </c:pt>
                <c:pt idx="115743">
                  <c:v>2.02E-02</c:v>
                </c:pt>
                <c:pt idx="115744">
                  <c:v>2.09E-02</c:v>
                </c:pt>
                <c:pt idx="115745">
                  <c:v>2.07E-02</c:v>
                </c:pt>
                <c:pt idx="115746">
                  <c:v>2.06E-02</c:v>
                </c:pt>
                <c:pt idx="115747">
                  <c:v>2.08E-02</c:v>
                </c:pt>
                <c:pt idx="115748">
                  <c:v>2.02E-02</c:v>
                </c:pt>
                <c:pt idx="115749">
                  <c:v>2.01E-02</c:v>
                </c:pt>
                <c:pt idx="115750">
                  <c:v>2.03E-02</c:v>
                </c:pt>
                <c:pt idx="115751">
                  <c:v>2.04E-02</c:v>
                </c:pt>
                <c:pt idx="115752">
                  <c:v>2.06E-02</c:v>
                </c:pt>
                <c:pt idx="115753">
                  <c:v>2.03E-02</c:v>
                </c:pt>
                <c:pt idx="115754">
                  <c:v>2.01E-02</c:v>
                </c:pt>
                <c:pt idx="115755">
                  <c:v>2.03E-02</c:v>
                </c:pt>
                <c:pt idx="115756">
                  <c:v>2.05E-02</c:v>
                </c:pt>
                <c:pt idx="115757">
                  <c:v>2.05E-02</c:v>
                </c:pt>
                <c:pt idx="115758">
                  <c:v>2.02E-02</c:v>
                </c:pt>
                <c:pt idx="115759">
                  <c:v>2.05E-02</c:v>
                </c:pt>
                <c:pt idx="115760">
                  <c:v>2.06E-02</c:v>
                </c:pt>
                <c:pt idx="115761">
                  <c:v>2.01E-02</c:v>
                </c:pt>
                <c:pt idx="115762">
                  <c:v>2.03E-02</c:v>
                </c:pt>
                <c:pt idx="115763">
                  <c:v>2.04E-02</c:v>
                </c:pt>
                <c:pt idx="115764">
                  <c:v>2.02E-02</c:v>
                </c:pt>
                <c:pt idx="115765">
                  <c:v>2.01E-02</c:v>
                </c:pt>
                <c:pt idx="115766">
                  <c:v>2.06E-02</c:v>
                </c:pt>
                <c:pt idx="115767">
                  <c:v>2.07E-02</c:v>
                </c:pt>
                <c:pt idx="115768">
                  <c:v>2.03E-02</c:v>
                </c:pt>
                <c:pt idx="115769">
                  <c:v>2.03E-02</c:v>
                </c:pt>
                <c:pt idx="115770">
                  <c:v>2.04E-02</c:v>
                </c:pt>
                <c:pt idx="115771">
                  <c:v>2.06E-02</c:v>
                </c:pt>
                <c:pt idx="115772">
                  <c:v>2.05E-02</c:v>
                </c:pt>
                <c:pt idx="115773">
                  <c:v>2.07E-02</c:v>
                </c:pt>
                <c:pt idx="115774">
                  <c:v>2.07E-02</c:v>
                </c:pt>
                <c:pt idx="115775">
                  <c:v>2.07E-02</c:v>
                </c:pt>
                <c:pt idx="115776">
                  <c:v>2.08E-02</c:v>
                </c:pt>
                <c:pt idx="115777">
                  <c:v>2.03E-02</c:v>
                </c:pt>
                <c:pt idx="115778">
                  <c:v>2.07E-02</c:v>
                </c:pt>
                <c:pt idx="115779">
                  <c:v>2.06E-02</c:v>
                </c:pt>
                <c:pt idx="115780">
                  <c:v>2.03E-02</c:v>
                </c:pt>
                <c:pt idx="115781">
                  <c:v>2.05E-02</c:v>
                </c:pt>
                <c:pt idx="115782">
                  <c:v>2.04E-02</c:v>
                </c:pt>
                <c:pt idx="115783">
                  <c:v>2.04E-02</c:v>
                </c:pt>
                <c:pt idx="115784">
                  <c:v>2.05E-02</c:v>
                </c:pt>
                <c:pt idx="115785">
                  <c:v>2.06E-02</c:v>
                </c:pt>
                <c:pt idx="115786">
                  <c:v>2.04E-02</c:v>
                </c:pt>
                <c:pt idx="115787">
                  <c:v>2.04E-02</c:v>
                </c:pt>
                <c:pt idx="115788">
                  <c:v>2.09E-02</c:v>
                </c:pt>
                <c:pt idx="115789">
                  <c:v>2.06E-02</c:v>
                </c:pt>
                <c:pt idx="115790">
                  <c:v>2.05E-02</c:v>
                </c:pt>
                <c:pt idx="115791">
                  <c:v>2.05E-02</c:v>
                </c:pt>
                <c:pt idx="115792">
                  <c:v>2.01E-02</c:v>
                </c:pt>
                <c:pt idx="115793">
                  <c:v>2.05E-02</c:v>
                </c:pt>
                <c:pt idx="115794">
                  <c:v>2.05E-02</c:v>
                </c:pt>
                <c:pt idx="115795">
                  <c:v>2.04E-02</c:v>
                </c:pt>
                <c:pt idx="115796">
                  <c:v>2.04E-02</c:v>
                </c:pt>
                <c:pt idx="115797">
                  <c:v>2.05E-02</c:v>
                </c:pt>
                <c:pt idx="115798">
                  <c:v>2.05E-02</c:v>
                </c:pt>
                <c:pt idx="115799">
                  <c:v>2.03E-02</c:v>
                </c:pt>
                <c:pt idx="115800">
                  <c:v>2.05E-02</c:v>
                </c:pt>
                <c:pt idx="115801">
                  <c:v>2.03E-02</c:v>
                </c:pt>
                <c:pt idx="115802">
                  <c:v>2.02E-02</c:v>
                </c:pt>
                <c:pt idx="115803">
                  <c:v>2.04E-02</c:v>
                </c:pt>
                <c:pt idx="115804">
                  <c:v>2.00E-02</c:v>
                </c:pt>
                <c:pt idx="115805">
                  <c:v>2.03E-02</c:v>
                </c:pt>
                <c:pt idx="115806">
                  <c:v>2.05E-02</c:v>
                </c:pt>
                <c:pt idx="115807">
                  <c:v>2.04E-02</c:v>
                </c:pt>
                <c:pt idx="115808">
                  <c:v>2.02E-02</c:v>
                </c:pt>
                <c:pt idx="115809">
                  <c:v>2.02E-02</c:v>
                </c:pt>
                <c:pt idx="115810">
                  <c:v>2.06E-02</c:v>
                </c:pt>
                <c:pt idx="115811">
                  <c:v>2.03E-02</c:v>
                </c:pt>
                <c:pt idx="115812">
                  <c:v>2.04E-02</c:v>
                </c:pt>
                <c:pt idx="115813">
                  <c:v>2.05E-02</c:v>
                </c:pt>
                <c:pt idx="115814">
                  <c:v>2.03E-02</c:v>
                </c:pt>
                <c:pt idx="115815">
                  <c:v>2.05E-02</c:v>
                </c:pt>
                <c:pt idx="115816">
                  <c:v>2.08E-02</c:v>
                </c:pt>
                <c:pt idx="115817">
                  <c:v>2.07E-02</c:v>
                </c:pt>
                <c:pt idx="115818">
                  <c:v>2.03E-02</c:v>
                </c:pt>
                <c:pt idx="115819">
                  <c:v>2.03E-02</c:v>
                </c:pt>
                <c:pt idx="115820">
                  <c:v>2.03E-02</c:v>
                </c:pt>
                <c:pt idx="115821">
                  <c:v>2.04E-02</c:v>
                </c:pt>
                <c:pt idx="115822">
                  <c:v>2.02E-02</c:v>
                </c:pt>
                <c:pt idx="115823">
                  <c:v>2.02E-02</c:v>
                </c:pt>
                <c:pt idx="115824">
                  <c:v>2.05E-02</c:v>
                </c:pt>
                <c:pt idx="115825">
                  <c:v>2.05E-02</c:v>
                </c:pt>
                <c:pt idx="115826">
                  <c:v>2.03E-02</c:v>
                </c:pt>
                <c:pt idx="115827">
                  <c:v>2.05E-02</c:v>
                </c:pt>
                <c:pt idx="115828">
                  <c:v>2.07E-02</c:v>
                </c:pt>
                <c:pt idx="115829">
                  <c:v>2.04E-02</c:v>
                </c:pt>
                <c:pt idx="115830">
                  <c:v>2.02E-02</c:v>
                </c:pt>
                <c:pt idx="115831">
                  <c:v>2.03E-02</c:v>
                </c:pt>
                <c:pt idx="115832">
                  <c:v>2.04E-02</c:v>
                </c:pt>
                <c:pt idx="115833">
                  <c:v>2.03E-02</c:v>
                </c:pt>
                <c:pt idx="115834">
                  <c:v>2.03E-02</c:v>
                </c:pt>
                <c:pt idx="115835">
                  <c:v>2.03E-02</c:v>
                </c:pt>
                <c:pt idx="115836">
                  <c:v>2.05E-02</c:v>
                </c:pt>
                <c:pt idx="115837">
                  <c:v>2.05E-02</c:v>
                </c:pt>
                <c:pt idx="115838">
                  <c:v>2.01E-02</c:v>
                </c:pt>
                <c:pt idx="115839">
                  <c:v>2.02E-02</c:v>
                </c:pt>
                <c:pt idx="115840">
                  <c:v>2.04E-02</c:v>
                </c:pt>
                <c:pt idx="115841">
                  <c:v>2.06E-02</c:v>
                </c:pt>
                <c:pt idx="115842">
                  <c:v>2.05E-02</c:v>
                </c:pt>
                <c:pt idx="115843">
                  <c:v>2.05E-02</c:v>
                </c:pt>
                <c:pt idx="115844">
                  <c:v>2.02E-02</c:v>
                </c:pt>
                <c:pt idx="115845">
                  <c:v>2.04E-02</c:v>
                </c:pt>
                <c:pt idx="115846">
                  <c:v>2.10E-02</c:v>
                </c:pt>
                <c:pt idx="115847">
                  <c:v>2.05E-02</c:v>
                </c:pt>
                <c:pt idx="115848">
                  <c:v>2.05E-02</c:v>
                </c:pt>
                <c:pt idx="115849">
                  <c:v>2.01E-02</c:v>
                </c:pt>
                <c:pt idx="115850">
                  <c:v>2.01E-02</c:v>
                </c:pt>
                <c:pt idx="115851">
                  <c:v>2.05E-02</c:v>
                </c:pt>
                <c:pt idx="115852">
                  <c:v>2.03E-02</c:v>
                </c:pt>
                <c:pt idx="115853">
                  <c:v>2.03E-02</c:v>
                </c:pt>
                <c:pt idx="115854">
                  <c:v>2.02E-02</c:v>
                </c:pt>
                <c:pt idx="115855">
                  <c:v>2.02E-02</c:v>
                </c:pt>
                <c:pt idx="115856">
                  <c:v>2.01E-02</c:v>
                </c:pt>
                <c:pt idx="115857">
                  <c:v>2.04E-02</c:v>
                </c:pt>
                <c:pt idx="115858">
                  <c:v>2.02E-02</c:v>
                </c:pt>
                <c:pt idx="115859">
                  <c:v>2.05E-02</c:v>
                </c:pt>
                <c:pt idx="115860">
                  <c:v>2.04E-02</c:v>
                </c:pt>
                <c:pt idx="115861">
                  <c:v>2.00E-02</c:v>
                </c:pt>
                <c:pt idx="115862">
                  <c:v>2.02E-02</c:v>
                </c:pt>
                <c:pt idx="115863">
                  <c:v>2.02E-02</c:v>
                </c:pt>
                <c:pt idx="115864">
                  <c:v>2.02E-02</c:v>
                </c:pt>
                <c:pt idx="115865">
                  <c:v>2.04E-02</c:v>
                </c:pt>
                <c:pt idx="115866">
                  <c:v>2.05E-02</c:v>
                </c:pt>
                <c:pt idx="115867">
                  <c:v>2.04E-02</c:v>
                </c:pt>
                <c:pt idx="115868">
                  <c:v>2.05E-02</c:v>
                </c:pt>
                <c:pt idx="115869">
                  <c:v>2.05E-02</c:v>
                </c:pt>
                <c:pt idx="115870">
                  <c:v>2.04E-02</c:v>
                </c:pt>
                <c:pt idx="115871">
                  <c:v>2.05E-02</c:v>
                </c:pt>
                <c:pt idx="115872">
                  <c:v>2.01E-02</c:v>
                </c:pt>
                <c:pt idx="115873">
                  <c:v>2.03E-02</c:v>
                </c:pt>
                <c:pt idx="115874">
                  <c:v>2.06E-02</c:v>
                </c:pt>
                <c:pt idx="115875">
                  <c:v>2.05E-02</c:v>
                </c:pt>
                <c:pt idx="115876">
                  <c:v>2.07E-02</c:v>
                </c:pt>
                <c:pt idx="115877">
                  <c:v>2.04E-02</c:v>
                </c:pt>
                <c:pt idx="115878">
                  <c:v>2.07E-02</c:v>
                </c:pt>
                <c:pt idx="115879">
                  <c:v>2.05E-02</c:v>
                </c:pt>
                <c:pt idx="115880">
                  <c:v>2.05E-02</c:v>
                </c:pt>
                <c:pt idx="115881">
                  <c:v>2.04E-02</c:v>
                </c:pt>
                <c:pt idx="115882">
                  <c:v>2.05E-02</c:v>
                </c:pt>
                <c:pt idx="115883">
                  <c:v>2.06E-02</c:v>
                </c:pt>
                <c:pt idx="115884">
                  <c:v>2.01E-02</c:v>
                </c:pt>
                <c:pt idx="115885">
                  <c:v>2.03E-02</c:v>
                </c:pt>
                <c:pt idx="115886">
                  <c:v>2.06E-02</c:v>
                </c:pt>
                <c:pt idx="115887">
                  <c:v>2.03E-02</c:v>
                </c:pt>
                <c:pt idx="115888">
                  <c:v>2.04E-02</c:v>
                </c:pt>
                <c:pt idx="115889">
                  <c:v>2.09E-02</c:v>
                </c:pt>
                <c:pt idx="115890">
                  <c:v>2.06E-02</c:v>
                </c:pt>
                <c:pt idx="115891">
                  <c:v>2.03E-02</c:v>
                </c:pt>
                <c:pt idx="115892">
                  <c:v>2.05E-02</c:v>
                </c:pt>
                <c:pt idx="115893">
                  <c:v>2.04E-02</c:v>
                </c:pt>
                <c:pt idx="115894">
                  <c:v>2.04E-02</c:v>
                </c:pt>
                <c:pt idx="115895">
                  <c:v>2.04E-02</c:v>
                </c:pt>
                <c:pt idx="115896">
                  <c:v>2.03E-02</c:v>
                </c:pt>
                <c:pt idx="115897">
                  <c:v>2.03E-02</c:v>
                </c:pt>
                <c:pt idx="115898">
                  <c:v>2.02E-02</c:v>
                </c:pt>
                <c:pt idx="115899">
                  <c:v>2.02E-02</c:v>
                </c:pt>
                <c:pt idx="115900">
                  <c:v>2.06E-02</c:v>
                </c:pt>
                <c:pt idx="115901">
                  <c:v>1.99E-02</c:v>
                </c:pt>
                <c:pt idx="115902">
                  <c:v>2.02E-02</c:v>
                </c:pt>
                <c:pt idx="115903">
                  <c:v>2.09E-02</c:v>
                </c:pt>
                <c:pt idx="115904">
                  <c:v>2.00E-02</c:v>
                </c:pt>
                <c:pt idx="115905">
                  <c:v>2.00E-02</c:v>
                </c:pt>
                <c:pt idx="115906">
                  <c:v>2.05E-02</c:v>
                </c:pt>
                <c:pt idx="115907">
                  <c:v>2.06E-02</c:v>
                </c:pt>
                <c:pt idx="115908">
                  <c:v>2.05E-02</c:v>
                </c:pt>
                <c:pt idx="115909">
                  <c:v>2.06E-02</c:v>
                </c:pt>
                <c:pt idx="115910">
                  <c:v>2.01E-02</c:v>
                </c:pt>
                <c:pt idx="115911">
                  <c:v>1.99E-02</c:v>
                </c:pt>
                <c:pt idx="115912">
                  <c:v>2.00E-02</c:v>
                </c:pt>
                <c:pt idx="115913">
                  <c:v>2.03E-02</c:v>
                </c:pt>
                <c:pt idx="115914">
                  <c:v>2.04E-02</c:v>
                </c:pt>
                <c:pt idx="115915">
                  <c:v>1.99E-02</c:v>
                </c:pt>
                <c:pt idx="115916">
                  <c:v>2.04E-02</c:v>
                </c:pt>
                <c:pt idx="115917">
                  <c:v>2.08E-02</c:v>
                </c:pt>
                <c:pt idx="115918">
                  <c:v>2.04E-02</c:v>
                </c:pt>
                <c:pt idx="115919">
                  <c:v>2.02E-02</c:v>
                </c:pt>
                <c:pt idx="115920">
                  <c:v>2.02E-02</c:v>
                </c:pt>
                <c:pt idx="115921">
                  <c:v>2.02E-02</c:v>
                </c:pt>
                <c:pt idx="115922">
                  <c:v>2.01E-02</c:v>
                </c:pt>
                <c:pt idx="115923">
                  <c:v>2.04E-02</c:v>
                </c:pt>
                <c:pt idx="115924">
                  <c:v>2.06E-02</c:v>
                </c:pt>
                <c:pt idx="115925">
                  <c:v>2.03E-02</c:v>
                </c:pt>
                <c:pt idx="115926">
                  <c:v>2.05E-02</c:v>
                </c:pt>
                <c:pt idx="115927">
                  <c:v>2.01E-02</c:v>
                </c:pt>
                <c:pt idx="115928">
                  <c:v>2.06E-02</c:v>
                </c:pt>
                <c:pt idx="115929">
                  <c:v>2.07E-02</c:v>
                </c:pt>
                <c:pt idx="115930">
                  <c:v>2.02E-02</c:v>
                </c:pt>
                <c:pt idx="115931">
                  <c:v>2.04E-02</c:v>
                </c:pt>
                <c:pt idx="115932">
                  <c:v>2.02E-02</c:v>
                </c:pt>
                <c:pt idx="115933">
                  <c:v>2.04E-02</c:v>
                </c:pt>
                <c:pt idx="115934">
                  <c:v>2.04E-02</c:v>
                </c:pt>
                <c:pt idx="115935">
                  <c:v>2.02E-02</c:v>
                </c:pt>
                <c:pt idx="115936">
                  <c:v>2.03E-02</c:v>
                </c:pt>
                <c:pt idx="115937">
                  <c:v>2.03E-02</c:v>
                </c:pt>
                <c:pt idx="115938">
                  <c:v>2.04E-02</c:v>
                </c:pt>
                <c:pt idx="115939">
                  <c:v>2.02E-02</c:v>
                </c:pt>
                <c:pt idx="115940">
                  <c:v>2.03E-02</c:v>
                </c:pt>
                <c:pt idx="115941">
                  <c:v>2.01E-02</c:v>
                </c:pt>
                <c:pt idx="115942">
                  <c:v>2.02E-02</c:v>
                </c:pt>
                <c:pt idx="115943">
                  <c:v>2.06E-02</c:v>
                </c:pt>
                <c:pt idx="115944">
                  <c:v>2.04E-02</c:v>
                </c:pt>
                <c:pt idx="115945">
                  <c:v>2.01E-02</c:v>
                </c:pt>
                <c:pt idx="115946">
                  <c:v>2.03E-02</c:v>
                </c:pt>
                <c:pt idx="115947">
                  <c:v>2.09E-02</c:v>
                </c:pt>
                <c:pt idx="115948">
                  <c:v>2.05E-02</c:v>
                </c:pt>
                <c:pt idx="115949">
                  <c:v>2.02E-02</c:v>
                </c:pt>
                <c:pt idx="115950">
                  <c:v>2.05E-02</c:v>
                </c:pt>
                <c:pt idx="115951">
                  <c:v>2.04E-02</c:v>
                </c:pt>
                <c:pt idx="115952">
                  <c:v>2.03E-02</c:v>
                </c:pt>
                <c:pt idx="115953">
                  <c:v>2.03E-02</c:v>
                </c:pt>
                <c:pt idx="115954">
                  <c:v>2.01E-02</c:v>
                </c:pt>
                <c:pt idx="115955">
                  <c:v>2.02E-02</c:v>
                </c:pt>
                <c:pt idx="115956">
                  <c:v>2.03E-02</c:v>
                </c:pt>
                <c:pt idx="115957">
                  <c:v>2.04E-02</c:v>
                </c:pt>
                <c:pt idx="115958">
                  <c:v>2.01E-02</c:v>
                </c:pt>
                <c:pt idx="115959">
                  <c:v>2.01E-02</c:v>
                </c:pt>
                <c:pt idx="115960">
                  <c:v>2.05E-02</c:v>
                </c:pt>
                <c:pt idx="115961">
                  <c:v>2.01E-02</c:v>
                </c:pt>
                <c:pt idx="115962">
                  <c:v>2.00E-02</c:v>
                </c:pt>
                <c:pt idx="115963">
                  <c:v>2.01E-02</c:v>
                </c:pt>
                <c:pt idx="115964">
                  <c:v>2.05E-02</c:v>
                </c:pt>
                <c:pt idx="115965">
                  <c:v>2.05E-02</c:v>
                </c:pt>
                <c:pt idx="115966">
                  <c:v>2.06E-02</c:v>
                </c:pt>
                <c:pt idx="115967">
                  <c:v>2.05E-02</c:v>
                </c:pt>
                <c:pt idx="115968">
                  <c:v>2.00E-02</c:v>
                </c:pt>
                <c:pt idx="115969">
                  <c:v>2.05E-02</c:v>
                </c:pt>
                <c:pt idx="115970">
                  <c:v>2.05E-02</c:v>
                </c:pt>
                <c:pt idx="115971">
                  <c:v>2.04E-02</c:v>
                </c:pt>
                <c:pt idx="115972">
                  <c:v>2.04E-02</c:v>
                </c:pt>
                <c:pt idx="115973">
                  <c:v>2.03E-02</c:v>
                </c:pt>
                <c:pt idx="115974">
                  <c:v>2.06E-02</c:v>
                </c:pt>
                <c:pt idx="115975">
                  <c:v>2.02E-02</c:v>
                </c:pt>
                <c:pt idx="115976">
                  <c:v>2.02E-02</c:v>
                </c:pt>
                <c:pt idx="115977">
                  <c:v>2.04E-02</c:v>
                </c:pt>
                <c:pt idx="115978">
                  <c:v>2.00E-02</c:v>
                </c:pt>
                <c:pt idx="115979">
                  <c:v>2.01E-02</c:v>
                </c:pt>
                <c:pt idx="115980">
                  <c:v>2.05E-02</c:v>
                </c:pt>
                <c:pt idx="115981">
                  <c:v>2.07E-02</c:v>
                </c:pt>
                <c:pt idx="115982">
                  <c:v>2.05E-02</c:v>
                </c:pt>
                <c:pt idx="115983">
                  <c:v>2.02E-02</c:v>
                </c:pt>
                <c:pt idx="115984">
                  <c:v>2.03E-02</c:v>
                </c:pt>
                <c:pt idx="115985">
                  <c:v>2.03E-02</c:v>
                </c:pt>
                <c:pt idx="115986">
                  <c:v>2.01E-02</c:v>
                </c:pt>
                <c:pt idx="115987">
                  <c:v>2.03E-02</c:v>
                </c:pt>
                <c:pt idx="115988">
                  <c:v>2.01E-02</c:v>
                </c:pt>
                <c:pt idx="115989">
                  <c:v>2.03E-02</c:v>
                </c:pt>
                <c:pt idx="115990">
                  <c:v>2.04E-02</c:v>
                </c:pt>
                <c:pt idx="115991">
                  <c:v>2.01E-02</c:v>
                </c:pt>
                <c:pt idx="115992">
                  <c:v>2.05E-02</c:v>
                </c:pt>
                <c:pt idx="115993">
                  <c:v>2.01E-02</c:v>
                </c:pt>
                <c:pt idx="115994">
                  <c:v>2.03E-02</c:v>
                </c:pt>
                <c:pt idx="115995">
                  <c:v>2.04E-02</c:v>
                </c:pt>
                <c:pt idx="115996">
                  <c:v>2.02E-02</c:v>
                </c:pt>
                <c:pt idx="115997">
                  <c:v>2.06E-02</c:v>
                </c:pt>
                <c:pt idx="115998">
                  <c:v>2.05E-02</c:v>
                </c:pt>
                <c:pt idx="115999">
                  <c:v>2.05E-02</c:v>
                </c:pt>
                <c:pt idx="116000">
                  <c:v>2.00E-02</c:v>
                </c:pt>
                <c:pt idx="116001">
                  <c:v>2.02E-02</c:v>
                </c:pt>
                <c:pt idx="116002">
                  <c:v>2.03E-02</c:v>
                </c:pt>
                <c:pt idx="116003">
                  <c:v>2.01E-02</c:v>
                </c:pt>
                <c:pt idx="116004">
                  <c:v>2.00E-02</c:v>
                </c:pt>
                <c:pt idx="116005">
                  <c:v>2.02E-02</c:v>
                </c:pt>
                <c:pt idx="116006">
                  <c:v>2.04E-02</c:v>
                </c:pt>
                <c:pt idx="116007">
                  <c:v>2.02E-02</c:v>
                </c:pt>
                <c:pt idx="116008">
                  <c:v>2.03E-02</c:v>
                </c:pt>
                <c:pt idx="116009">
                  <c:v>2.02E-02</c:v>
                </c:pt>
                <c:pt idx="116010">
                  <c:v>2.02E-02</c:v>
                </c:pt>
                <c:pt idx="116011">
                  <c:v>2.03E-02</c:v>
                </c:pt>
                <c:pt idx="116012">
                  <c:v>2.01E-02</c:v>
                </c:pt>
                <c:pt idx="116013">
                  <c:v>2.01E-02</c:v>
                </c:pt>
                <c:pt idx="116014">
                  <c:v>2.02E-02</c:v>
                </c:pt>
                <c:pt idx="116015">
                  <c:v>2.05E-02</c:v>
                </c:pt>
                <c:pt idx="116016">
                  <c:v>2.04E-02</c:v>
                </c:pt>
                <c:pt idx="116017">
                  <c:v>2.02E-02</c:v>
                </c:pt>
                <c:pt idx="116018">
                  <c:v>2.03E-02</c:v>
                </c:pt>
                <c:pt idx="116019">
                  <c:v>2.05E-02</c:v>
                </c:pt>
                <c:pt idx="116020">
                  <c:v>2.04E-02</c:v>
                </c:pt>
                <c:pt idx="116021">
                  <c:v>1.97E-02</c:v>
                </c:pt>
                <c:pt idx="116022">
                  <c:v>2.00E-02</c:v>
                </c:pt>
                <c:pt idx="116023">
                  <c:v>2.04E-02</c:v>
                </c:pt>
                <c:pt idx="116024">
                  <c:v>2.02E-02</c:v>
                </c:pt>
                <c:pt idx="116025">
                  <c:v>2.03E-02</c:v>
                </c:pt>
                <c:pt idx="116026">
                  <c:v>2.04E-02</c:v>
                </c:pt>
                <c:pt idx="116027">
                  <c:v>2.04E-02</c:v>
                </c:pt>
                <c:pt idx="116028">
                  <c:v>2.02E-02</c:v>
                </c:pt>
                <c:pt idx="116029">
                  <c:v>2.00E-02</c:v>
                </c:pt>
                <c:pt idx="116030">
                  <c:v>2.01E-02</c:v>
                </c:pt>
                <c:pt idx="116031">
                  <c:v>2.03E-02</c:v>
                </c:pt>
                <c:pt idx="116032">
                  <c:v>2.04E-02</c:v>
                </c:pt>
                <c:pt idx="116033">
                  <c:v>2.02E-02</c:v>
                </c:pt>
                <c:pt idx="116034">
                  <c:v>2.03E-02</c:v>
                </c:pt>
                <c:pt idx="116035">
                  <c:v>2.05E-02</c:v>
                </c:pt>
                <c:pt idx="116036">
                  <c:v>2.03E-02</c:v>
                </c:pt>
                <c:pt idx="116037">
                  <c:v>2.00E-02</c:v>
                </c:pt>
                <c:pt idx="116038">
                  <c:v>2.04E-02</c:v>
                </c:pt>
                <c:pt idx="116039">
                  <c:v>2.04E-02</c:v>
                </c:pt>
                <c:pt idx="116040">
                  <c:v>2.01E-02</c:v>
                </c:pt>
                <c:pt idx="116041">
                  <c:v>2.03E-02</c:v>
                </c:pt>
                <c:pt idx="116042">
                  <c:v>2.04E-02</c:v>
                </c:pt>
                <c:pt idx="116043">
                  <c:v>2.05E-02</c:v>
                </c:pt>
                <c:pt idx="116044">
                  <c:v>2.02E-02</c:v>
                </c:pt>
                <c:pt idx="116045">
                  <c:v>2.01E-02</c:v>
                </c:pt>
                <c:pt idx="116046">
                  <c:v>2.02E-02</c:v>
                </c:pt>
                <c:pt idx="116047">
                  <c:v>2.00E-02</c:v>
                </c:pt>
                <c:pt idx="116048">
                  <c:v>2.04E-02</c:v>
                </c:pt>
                <c:pt idx="116049">
                  <c:v>2.01E-02</c:v>
                </c:pt>
                <c:pt idx="116050">
                  <c:v>2.01E-02</c:v>
                </c:pt>
                <c:pt idx="116051">
                  <c:v>2.03E-02</c:v>
                </c:pt>
                <c:pt idx="116052">
                  <c:v>2.01E-02</c:v>
                </c:pt>
                <c:pt idx="116053">
                  <c:v>2.04E-02</c:v>
                </c:pt>
                <c:pt idx="116054">
                  <c:v>2.02E-02</c:v>
                </c:pt>
                <c:pt idx="116055">
                  <c:v>2.03E-02</c:v>
                </c:pt>
                <c:pt idx="116056">
                  <c:v>2.02E-02</c:v>
                </c:pt>
                <c:pt idx="116057">
                  <c:v>2.03E-02</c:v>
                </c:pt>
                <c:pt idx="116058">
                  <c:v>2.04E-02</c:v>
                </c:pt>
                <c:pt idx="116059">
                  <c:v>2.07E-02</c:v>
                </c:pt>
                <c:pt idx="116060">
                  <c:v>2.06E-02</c:v>
                </c:pt>
                <c:pt idx="116061">
                  <c:v>2.03E-02</c:v>
                </c:pt>
                <c:pt idx="116062">
                  <c:v>2.05E-02</c:v>
                </c:pt>
                <c:pt idx="116063">
                  <c:v>2.04E-02</c:v>
                </c:pt>
                <c:pt idx="116064">
                  <c:v>2.02E-02</c:v>
                </c:pt>
                <c:pt idx="116065">
                  <c:v>1.99E-02</c:v>
                </c:pt>
                <c:pt idx="116066">
                  <c:v>2.03E-02</c:v>
                </c:pt>
                <c:pt idx="116067">
                  <c:v>2.03E-02</c:v>
                </c:pt>
                <c:pt idx="116068">
                  <c:v>1.99E-02</c:v>
                </c:pt>
                <c:pt idx="116069">
                  <c:v>2.02E-02</c:v>
                </c:pt>
                <c:pt idx="116070">
                  <c:v>2.05E-02</c:v>
                </c:pt>
                <c:pt idx="116071">
                  <c:v>2.05E-02</c:v>
                </c:pt>
                <c:pt idx="116072">
                  <c:v>2.03E-02</c:v>
                </c:pt>
                <c:pt idx="116073">
                  <c:v>2.04E-02</c:v>
                </c:pt>
                <c:pt idx="116074">
                  <c:v>2.03E-02</c:v>
                </c:pt>
                <c:pt idx="116075">
                  <c:v>2.01E-02</c:v>
                </c:pt>
                <c:pt idx="116076">
                  <c:v>2.05E-02</c:v>
                </c:pt>
                <c:pt idx="116077">
                  <c:v>2.07E-02</c:v>
                </c:pt>
                <c:pt idx="116078">
                  <c:v>2.04E-02</c:v>
                </c:pt>
                <c:pt idx="116079">
                  <c:v>2.01E-02</c:v>
                </c:pt>
                <c:pt idx="116080">
                  <c:v>2.06E-02</c:v>
                </c:pt>
                <c:pt idx="116081">
                  <c:v>2.04E-02</c:v>
                </c:pt>
                <c:pt idx="116082">
                  <c:v>2.01E-02</c:v>
                </c:pt>
                <c:pt idx="116083">
                  <c:v>2.04E-02</c:v>
                </c:pt>
                <c:pt idx="116084">
                  <c:v>2.02E-02</c:v>
                </c:pt>
                <c:pt idx="116085">
                  <c:v>2.01E-02</c:v>
                </c:pt>
                <c:pt idx="116086">
                  <c:v>2.04E-02</c:v>
                </c:pt>
                <c:pt idx="116087">
                  <c:v>2.04E-02</c:v>
                </c:pt>
                <c:pt idx="116088">
                  <c:v>2.02E-02</c:v>
                </c:pt>
                <c:pt idx="116089">
                  <c:v>2.04E-02</c:v>
                </c:pt>
                <c:pt idx="116090">
                  <c:v>2.02E-02</c:v>
                </c:pt>
                <c:pt idx="116091">
                  <c:v>2.05E-02</c:v>
                </c:pt>
                <c:pt idx="116092">
                  <c:v>2.01E-02</c:v>
                </c:pt>
                <c:pt idx="116093">
                  <c:v>1.99E-02</c:v>
                </c:pt>
                <c:pt idx="116094">
                  <c:v>2.07E-02</c:v>
                </c:pt>
                <c:pt idx="116095">
                  <c:v>2.04E-02</c:v>
                </c:pt>
                <c:pt idx="116096">
                  <c:v>2.03E-02</c:v>
                </c:pt>
                <c:pt idx="116097">
                  <c:v>2.02E-02</c:v>
                </c:pt>
                <c:pt idx="116098">
                  <c:v>2.03E-02</c:v>
                </c:pt>
                <c:pt idx="116099">
                  <c:v>2.03E-02</c:v>
                </c:pt>
                <c:pt idx="116100">
                  <c:v>2.03E-02</c:v>
                </c:pt>
                <c:pt idx="116101">
                  <c:v>2.05E-02</c:v>
                </c:pt>
                <c:pt idx="116102">
                  <c:v>2.02E-02</c:v>
                </c:pt>
                <c:pt idx="116103">
                  <c:v>2.04E-02</c:v>
                </c:pt>
                <c:pt idx="116104">
                  <c:v>2.04E-02</c:v>
                </c:pt>
                <c:pt idx="116105">
                  <c:v>2.05E-02</c:v>
                </c:pt>
                <c:pt idx="116106">
                  <c:v>2.05E-02</c:v>
                </c:pt>
                <c:pt idx="116107">
                  <c:v>2.02E-02</c:v>
                </c:pt>
                <c:pt idx="116108">
                  <c:v>2.01E-02</c:v>
                </c:pt>
                <c:pt idx="116109">
                  <c:v>2.04E-02</c:v>
                </c:pt>
                <c:pt idx="116110">
                  <c:v>2.05E-02</c:v>
                </c:pt>
                <c:pt idx="116111">
                  <c:v>2.00E-02</c:v>
                </c:pt>
                <c:pt idx="116112">
                  <c:v>2.03E-02</c:v>
                </c:pt>
                <c:pt idx="116113">
                  <c:v>2.01E-02</c:v>
                </c:pt>
                <c:pt idx="116114">
                  <c:v>1.98E-02</c:v>
                </c:pt>
                <c:pt idx="116115">
                  <c:v>2.00E-02</c:v>
                </c:pt>
                <c:pt idx="116116">
                  <c:v>1.97E-02</c:v>
                </c:pt>
                <c:pt idx="116117">
                  <c:v>1.99E-02</c:v>
                </c:pt>
                <c:pt idx="116118">
                  <c:v>2.05E-02</c:v>
                </c:pt>
                <c:pt idx="116119">
                  <c:v>2.04E-02</c:v>
                </c:pt>
                <c:pt idx="116120">
                  <c:v>2.03E-02</c:v>
                </c:pt>
                <c:pt idx="116121">
                  <c:v>2.03E-02</c:v>
                </c:pt>
                <c:pt idx="116122">
                  <c:v>2.01E-02</c:v>
                </c:pt>
                <c:pt idx="116123">
                  <c:v>2.00E-02</c:v>
                </c:pt>
                <c:pt idx="116124">
                  <c:v>2.03E-02</c:v>
                </c:pt>
                <c:pt idx="116125">
                  <c:v>2.05E-02</c:v>
                </c:pt>
                <c:pt idx="116126">
                  <c:v>2.01E-02</c:v>
                </c:pt>
                <c:pt idx="116127">
                  <c:v>2.03E-02</c:v>
                </c:pt>
                <c:pt idx="116128">
                  <c:v>2.03E-02</c:v>
                </c:pt>
                <c:pt idx="116129">
                  <c:v>1.98E-02</c:v>
                </c:pt>
                <c:pt idx="116130">
                  <c:v>2.01E-02</c:v>
                </c:pt>
                <c:pt idx="116131">
                  <c:v>2.02E-02</c:v>
                </c:pt>
                <c:pt idx="116132">
                  <c:v>2.00E-02</c:v>
                </c:pt>
                <c:pt idx="116133">
                  <c:v>2.03E-02</c:v>
                </c:pt>
                <c:pt idx="116134">
                  <c:v>2.04E-02</c:v>
                </c:pt>
                <c:pt idx="116135">
                  <c:v>2.04E-02</c:v>
                </c:pt>
                <c:pt idx="116136">
                  <c:v>2.02E-02</c:v>
                </c:pt>
                <c:pt idx="116137">
                  <c:v>2.02E-02</c:v>
                </c:pt>
                <c:pt idx="116138">
                  <c:v>2.04E-02</c:v>
                </c:pt>
                <c:pt idx="116139">
                  <c:v>2.02E-02</c:v>
                </c:pt>
                <c:pt idx="116140">
                  <c:v>2.03E-02</c:v>
                </c:pt>
                <c:pt idx="116141">
                  <c:v>2.01E-02</c:v>
                </c:pt>
                <c:pt idx="116142">
                  <c:v>2.01E-02</c:v>
                </c:pt>
                <c:pt idx="116143">
                  <c:v>2.05E-02</c:v>
                </c:pt>
                <c:pt idx="116144">
                  <c:v>2.00E-02</c:v>
                </c:pt>
                <c:pt idx="116145">
                  <c:v>2.03E-02</c:v>
                </c:pt>
                <c:pt idx="116146">
                  <c:v>2.03E-02</c:v>
                </c:pt>
                <c:pt idx="116147">
                  <c:v>2.01E-02</c:v>
                </c:pt>
                <c:pt idx="116148">
                  <c:v>2.04E-02</c:v>
                </c:pt>
                <c:pt idx="116149">
                  <c:v>2.03E-02</c:v>
                </c:pt>
                <c:pt idx="116150">
                  <c:v>2.05E-02</c:v>
                </c:pt>
                <c:pt idx="116151">
                  <c:v>2.05E-02</c:v>
                </c:pt>
                <c:pt idx="116152">
                  <c:v>2.02E-02</c:v>
                </c:pt>
                <c:pt idx="116153">
                  <c:v>2.02E-02</c:v>
                </c:pt>
                <c:pt idx="116154">
                  <c:v>2.01E-02</c:v>
                </c:pt>
                <c:pt idx="116155">
                  <c:v>2.00E-02</c:v>
                </c:pt>
                <c:pt idx="116156">
                  <c:v>2.03E-02</c:v>
                </c:pt>
                <c:pt idx="116157">
                  <c:v>2.04E-02</c:v>
                </c:pt>
                <c:pt idx="116158">
                  <c:v>2.05E-02</c:v>
                </c:pt>
                <c:pt idx="116159">
                  <c:v>2.04E-02</c:v>
                </c:pt>
                <c:pt idx="116160">
                  <c:v>2.03E-02</c:v>
                </c:pt>
                <c:pt idx="116161">
                  <c:v>2.05E-02</c:v>
                </c:pt>
                <c:pt idx="116162">
                  <c:v>2.01E-02</c:v>
                </c:pt>
                <c:pt idx="116163">
                  <c:v>2.01E-02</c:v>
                </c:pt>
                <c:pt idx="116164">
                  <c:v>2.05E-02</c:v>
                </c:pt>
                <c:pt idx="116165">
                  <c:v>2.04E-02</c:v>
                </c:pt>
                <c:pt idx="116166">
                  <c:v>2.06E-02</c:v>
                </c:pt>
                <c:pt idx="116167">
                  <c:v>2.07E-02</c:v>
                </c:pt>
                <c:pt idx="116168">
                  <c:v>2.03E-02</c:v>
                </c:pt>
                <c:pt idx="116169">
                  <c:v>2.05E-02</c:v>
                </c:pt>
                <c:pt idx="116170">
                  <c:v>2.08E-02</c:v>
                </c:pt>
                <c:pt idx="116171">
                  <c:v>2.05E-02</c:v>
                </c:pt>
                <c:pt idx="116172">
                  <c:v>2.06E-02</c:v>
                </c:pt>
                <c:pt idx="116173">
                  <c:v>2.04E-02</c:v>
                </c:pt>
                <c:pt idx="116174">
                  <c:v>2.02E-02</c:v>
                </c:pt>
                <c:pt idx="116175">
                  <c:v>2.02E-02</c:v>
                </c:pt>
                <c:pt idx="116176">
                  <c:v>2.00E-02</c:v>
                </c:pt>
                <c:pt idx="116177">
                  <c:v>2.00E-02</c:v>
                </c:pt>
                <c:pt idx="116178">
                  <c:v>2.01E-02</c:v>
                </c:pt>
                <c:pt idx="116179">
                  <c:v>2.03E-02</c:v>
                </c:pt>
                <c:pt idx="116180">
                  <c:v>2.00E-02</c:v>
                </c:pt>
                <c:pt idx="116181">
                  <c:v>2.02E-02</c:v>
                </c:pt>
                <c:pt idx="116182">
                  <c:v>2.06E-02</c:v>
                </c:pt>
                <c:pt idx="116183">
                  <c:v>2.06E-02</c:v>
                </c:pt>
                <c:pt idx="116184">
                  <c:v>2.07E-02</c:v>
                </c:pt>
                <c:pt idx="116185">
                  <c:v>2.02E-02</c:v>
                </c:pt>
                <c:pt idx="116186">
                  <c:v>2.02E-02</c:v>
                </c:pt>
                <c:pt idx="116187">
                  <c:v>2.04E-02</c:v>
                </c:pt>
                <c:pt idx="116188">
                  <c:v>2.01E-02</c:v>
                </c:pt>
                <c:pt idx="116189">
                  <c:v>1.99E-02</c:v>
                </c:pt>
                <c:pt idx="116190">
                  <c:v>2.02E-02</c:v>
                </c:pt>
                <c:pt idx="116191">
                  <c:v>2.03E-02</c:v>
                </c:pt>
                <c:pt idx="116192">
                  <c:v>2.02E-02</c:v>
                </c:pt>
                <c:pt idx="116193">
                  <c:v>2.04E-02</c:v>
                </c:pt>
                <c:pt idx="116194">
                  <c:v>2.06E-02</c:v>
                </c:pt>
                <c:pt idx="116195">
                  <c:v>2.08E-02</c:v>
                </c:pt>
                <c:pt idx="116196">
                  <c:v>2.04E-02</c:v>
                </c:pt>
                <c:pt idx="116197">
                  <c:v>2.04E-02</c:v>
                </c:pt>
                <c:pt idx="116198">
                  <c:v>2.07E-02</c:v>
                </c:pt>
                <c:pt idx="116199">
                  <c:v>1.99E-02</c:v>
                </c:pt>
                <c:pt idx="116200">
                  <c:v>2.03E-02</c:v>
                </c:pt>
                <c:pt idx="116201">
                  <c:v>2.06E-02</c:v>
                </c:pt>
                <c:pt idx="116202">
                  <c:v>2.01E-02</c:v>
                </c:pt>
                <c:pt idx="116203">
                  <c:v>2.03E-02</c:v>
                </c:pt>
                <c:pt idx="116204">
                  <c:v>2.05E-02</c:v>
                </c:pt>
                <c:pt idx="116205">
                  <c:v>2.05E-02</c:v>
                </c:pt>
                <c:pt idx="116206">
                  <c:v>2.01E-02</c:v>
                </c:pt>
                <c:pt idx="116207">
                  <c:v>2.01E-02</c:v>
                </c:pt>
                <c:pt idx="116208">
                  <c:v>2.05E-02</c:v>
                </c:pt>
                <c:pt idx="116209">
                  <c:v>2.01E-02</c:v>
                </c:pt>
                <c:pt idx="116210">
                  <c:v>1.99E-02</c:v>
                </c:pt>
                <c:pt idx="116211">
                  <c:v>2.01E-02</c:v>
                </c:pt>
                <c:pt idx="116212">
                  <c:v>2.02E-02</c:v>
                </c:pt>
                <c:pt idx="116213">
                  <c:v>2.02E-02</c:v>
                </c:pt>
                <c:pt idx="116214">
                  <c:v>2.02E-02</c:v>
                </c:pt>
                <c:pt idx="116215">
                  <c:v>2.06E-02</c:v>
                </c:pt>
                <c:pt idx="116216">
                  <c:v>2.02E-02</c:v>
                </c:pt>
                <c:pt idx="116217">
                  <c:v>1.99E-02</c:v>
                </c:pt>
                <c:pt idx="116218">
                  <c:v>2.01E-02</c:v>
                </c:pt>
                <c:pt idx="116219">
                  <c:v>2.03E-02</c:v>
                </c:pt>
                <c:pt idx="116220">
                  <c:v>2.00E-02</c:v>
                </c:pt>
                <c:pt idx="116221">
                  <c:v>2.02E-02</c:v>
                </c:pt>
                <c:pt idx="116222">
                  <c:v>2.04E-02</c:v>
                </c:pt>
                <c:pt idx="116223">
                  <c:v>2.06E-02</c:v>
                </c:pt>
                <c:pt idx="116224">
                  <c:v>2.07E-02</c:v>
                </c:pt>
                <c:pt idx="116225">
                  <c:v>2.04E-02</c:v>
                </c:pt>
                <c:pt idx="116226">
                  <c:v>2.02E-02</c:v>
                </c:pt>
                <c:pt idx="116227">
                  <c:v>2.05E-02</c:v>
                </c:pt>
                <c:pt idx="116228">
                  <c:v>2.04E-02</c:v>
                </c:pt>
                <c:pt idx="116229">
                  <c:v>2.00E-02</c:v>
                </c:pt>
                <c:pt idx="116230">
                  <c:v>2.03E-02</c:v>
                </c:pt>
                <c:pt idx="116231">
                  <c:v>2.02E-02</c:v>
                </c:pt>
                <c:pt idx="116232">
                  <c:v>2.01E-02</c:v>
                </c:pt>
                <c:pt idx="116233">
                  <c:v>2.04E-02</c:v>
                </c:pt>
                <c:pt idx="116234">
                  <c:v>2.02E-02</c:v>
                </c:pt>
                <c:pt idx="116235">
                  <c:v>2.04E-02</c:v>
                </c:pt>
                <c:pt idx="116236">
                  <c:v>2.01E-02</c:v>
                </c:pt>
                <c:pt idx="116237">
                  <c:v>1.99E-02</c:v>
                </c:pt>
                <c:pt idx="116238">
                  <c:v>2.01E-02</c:v>
                </c:pt>
                <c:pt idx="116239">
                  <c:v>1.99E-02</c:v>
                </c:pt>
                <c:pt idx="116240">
                  <c:v>2.03E-02</c:v>
                </c:pt>
                <c:pt idx="116241">
                  <c:v>2.02E-02</c:v>
                </c:pt>
                <c:pt idx="116242">
                  <c:v>2.03E-02</c:v>
                </c:pt>
                <c:pt idx="116243">
                  <c:v>2.05E-02</c:v>
                </c:pt>
                <c:pt idx="116244">
                  <c:v>2.04E-02</c:v>
                </c:pt>
                <c:pt idx="116245">
                  <c:v>2.02E-02</c:v>
                </c:pt>
                <c:pt idx="116246">
                  <c:v>2.01E-02</c:v>
                </c:pt>
                <c:pt idx="116247">
                  <c:v>2.01E-02</c:v>
                </c:pt>
                <c:pt idx="116248">
                  <c:v>2.01E-02</c:v>
                </c:pt>
                <c:pt idx="116249">
                  <c:v>2.08E-02</c:v>
                </c:pt>
                <c:pt idx="116250">
                  <c:v>2.05E-02</c:v>
                </c:pt>
                <c:pt idx="116251">
                  <c:v>2.01E-02</c:v>
                </c:pt>
                <c:pt idx="116252">
                  <c:v>2.04E-02</c:v>
                </c:pt>
                <c:pt idx="116253">
                  <c:v>2.04E-02</c:v>
                </c:pt>
                <c:pt idx="116254">
                  <c:v>2.04E-02</c:v>
                </c:pt>
                <c:pt idx="116255">
                  <c:v>2.02E-02</c:v>
                </c:pt>
                <c:pt idx="116256">
                  <c:v>2.04E-02</c:v>
                </c:pt>
                <c:pt idx="116257">
                  <c:v>2.02E-02</c:v>
                </c:pt>
                <c:pt idx="116258">
                  <c:v>2.02E-02</c:v>
                </c:pt>
                <c:pt idx="116259">
                  <c:v>2.05E-02</c:v>
                </c:pt>
                <c:pt idx="116260">
                  <c:v>2.03E-02</c:v>
                </c:pt>
                <c:pt idx="116261">
                  <c:v>2.05E-02</c:v>
                </c:pt>
                <c:pt idx="116262">
                  <c:v>2.03E-02</c:v>
                </c:pt>
                <c:pt idx="116263">
                  <c:v>2.02E-02</c:v>
                </c:pt>
                <c:pt idx="116264">
                  <c:v>2.08E-02</c:v>
                </c:pt>
                <c:pt idx="116265">
                  <c:v>2.03E-02</c:v>
                </c:pt>
                <c:pt idx="116266">
                  <c:v>2.02E-02</c:v>
                </c:pt>
                <c:pt idx="116267">
                  <c:v>2.03E-02</c:v>
                </c:pt>
                <c:pt idx="116268">
                  <c:v>2.01E-02</c:v>
                </c:pt>
                <c:pt idx="116269">
                  <c:v>2.02E-02</c:v>
                </c:pt>
                <c:pt idx="116270">
                  <c:v>1.98E-02</c:v>
                </c:pt>
                <c:pt idx="116271">
                  <c:v>2.01E-02</c:v>
                </c:pt>
                <c:pt idx="116272">
                  <c:v>2.08E-02</c:v>
                </c:pt>
                <c:pt idx="116273">
                  <c:v>2.02E-02</c:v>
                </c:pt>
                <c:pt idx="116274">
                  <c:v>2.02E-02</c:v>
                </c:pt>
                <c:pt idx="116275">
                  <c:v>2.04E-02</c:v>
                </c:pt>
                <c:pt idx="116276">
                  <c:v>2.01E-02</c:v>
                </c:pt>
                <c:pt idx="116277">
                  <c:v>2.03E-02</c:v>
                </c:pt>
                <c:pt idx="116278">
                  <c:v>2.06E-02</c:v>
                </c:pt>
                <c:pt idx="116279">
                  <c:v>2.02E-02</c:v>
                </c:pt>
                <c:pt idx="116280">
                  <c:v>1.99E-02</c:v>
                </c:pt>
                <c:pt idx="116281">
                  <c:v>2.04E-02</c:v>
                </c:pt>
                <c:pt idx="116282">
                  <c:v>2.03E-02</c:v>
                </c:pt>
                <c:pt idx="116283">
                  <c:v>2.02E-02</c:v>
                </c:pt>
                <c:pt idx="116284">
                  <c:v>2.03E-02</c:v>
                </c:pt>
                <c:pt idx="116285">
                  <c:v>2.06E-02</c:v>
                </c:pt>
                <c:pt idx="116286">
                  <c:v>2.02E-02</c:v>
                </c:pt>
                <c:pt idx="116287">
                  <c:v>1.99E-02</c:v>
                </c:pt>
                <c:pt idx="116288">
                  <c:v>2.01E-02</c:v>
                </c:pt>
                <c:pt idx="116289">
                  <c:v>2.02E-02</c:v>
                </c:pt>
                <c:pt idx="116290">
                  <c:v>2.01E-02</c:v>
                </c:pt>
                <c:pt idx="116291">
                  <c:v>2.03E-02</c:v>
                </c:pt>
                <c:pt idx="116292">
                  <c:v>2.03E-02</c:v>
                </c:pt>
                <c:pt idx="116293">
                  <c:v>2.05E-02</c:v>
                </c:pt>
                <c:pt idx="116294">
                  <c:v>2.04E-02</c:v>
                </c:pt>
                <c:pt idx="116295">
                  <c:v>2.02E-02</c:v>
                </c:pt>
                <c:pt idx="116296">
                  <c:v>2.02E-02</c:v>
                </c:pt>
                <c:pt idx="116297">
                  <c:v>2.03E-02</c:v>
                </c:pt>
                <c:pt idx="116298">
                  <c:v>2.04E-02</c:v>
                </c:pt>
                <c:pt idx="116299">
                  <c:v>1.99E-02</c:v>
                </c:pt>
                <c:pt idx="116300">
                  <c:v>2.01E-02</c:v>
                </c:pt>
                <c:pt idx="116301">
                  <c:v>2.00E-02</c:v>
                </c:pt>
                <c:pt idx="116302">
                  <c:v>1.98E-02</c:v>
                </c:pt>
                <c:pt idx="116303">
                  <c:v>2.05E-02</c:v>
                </c:pt>
                <c:pt idx="116304">
                  <c:v>2.05E-02</c:v>
                </c:pt>
                <c:pt idx="116305">
                  <c:v>2.02E-02</c:v>
                </c:pt>
                <c:pt idx="116306">
                  <c:v>2.02E-02</c:v>
                </c:pt>
                <c:pt idx="116307">
                  <c:v>2.04E-02</c:v>
                </c:pt>
                <c:pt idx="116308">
                  <c:v>2.03E-02</c:v>
                </c:pt>
                <c:pt idx="116309">
                  <c:v>2.04E-02</c:v>
                </c:pt>
                <c:pt idx="116310">
                  <c:v>2.07E-02</c:v>
                </c:pt>
                <c:pt idx="116311">
                  <c:v>2.02E-02</c:v>
                </c:pt>
                <c:pt idx="116312">
                  <c:v>2.02E-02</c:v>
                </c:pt>
                <c:pt idx="116313">
                  <c:v>1.99E-02</c:v>
                </c:pt>
                <c:pt idx="116314">
                  <c:v>2.04E-02</c:v>
                </c:pt>
                <c:pt idx="116315">
                  <c:v>2.04E-02</c:v>
                </c:pt>
                <c:pt idx="116316">
                  <c:v>1.97E-02</c:v>
                </c:pt>
                <c:pt idx="116317">
                  <c:v>2.02E-02</c:v>
                </c:pt>
                <c:pt idx="116318">
                  <c:v>2.03E-02</c:v>
                </c:pt>
                <c:pt idx="116319">
                  <c:v>2.01E-02</c:v>
                </c:pt>
                <c:pt idx="116320">
                  <c:v>2.04E-02</c:v>
                </c:pt>
                <c:pt idx="116321">
                  <c:v>2.02E-02</c:v>
                </c:pt>
                <c:pt idx="116322">
                  <c:v>2.03E-02</c:v>
                </c:pt>
                <c:pt idx="116323">
                  <c:v>2.05E-02</c:v>
                </c:pt>
                <c:pt idx="116324">
                  <c:v>2.05E-02</c:v>
                </c:pt>
                <c:pt idx="116325">
                  <c:v>2.01E-02</c:v>
                </c:pt>
                <c:pt idx="116326">
                  <c:v>1.97E-02</c:v>
                </c:pt>
                <c:pt idx="116327">
                  <c:v>2.00E-02</c:v>
                </c:pt>
                <c:pt idx="116328">
                  <c:v>2.00E-02</c:v>
                </c:pt>
                <c:pt idx="116329">
                  <c:v>2.01E-02</c:v>
                </c:pt>
                <c:pt idx="116330">
                  <c:v>2.04E-02</c:v>
                </c:pt>
                <c:pt idx="116331">
                  <c:v>2.00E-02</c:v>
                </c:pt>
                <c:pt idx="116332">
                  <c:v>2.00E-02</c:v>
                </c:pt>
                <c:pt idx="116333">
                  <c:v>2.05E-02</c:v>
                </c:pt>
                <c:pt idx="116334">
                  <c:v>2.00E-02</c:v>
                </c:pt>
                <c:pt idx="116335">
                  <c:v>2.00E-02</c:v>
                </c:pt>
                <c:pt idx="116336">
                  <c:v>2.05E-02</c:v>
                </c:pt>
                <c:pt idx="116337">
                  <c:v>2.04E-02</c:v>
                </c:pt>
                <c:pt idx="116338">
                  <c:v>2.06E-02</c:v>
                </c:pt>
                <c:pt idx="116339">
                  <c:v>2.03E-02</c:v>
                </c:pt>
                <c:pt idx="116340">
                  <c:v>2.00E-02</c:v>
                </c:pt>
                <c:pt idx="116341">
                  <c:v>2.04E-02</c:v>
                </c:pt>
                <c:pt idx="116342">
                  <c:v>2.04E-02</c:v>
                </c:pt>
                <c:pt idx="116343">
                  <c:v>2.04E-02</c:v>
                </c:pt>
                <c:pt idx="116344">
                  <c:v>2.02E-02</c:v>
                </c:pt>
                <c:pt idx="116345">
                  <c:v>2.01E-02</c:v>
                </c:pt>
                <c:pt idx="116346">
                  <c:v>2.03E-02</c:v>
                </c:pt>
                <c:pt idx="116347">
                  <c:v>2.01E-02</c:v>
                </c:pt>
                <c:pt idx="116348">
                  <c:v>2.02E-02</c:v>
                </c:pt>
                <c:pt idx="116349">
                  <c:v>2.02E-02</c:v>
                </c:pt>
                <c:pt idx="116350">
                  <c:v>2.00E-02</c:v>
                </c:pt>
                <c:pt idx="116351">
                  <c:v>2.04E-02</c:v>
                </c:pt>
                <c:pt idx="116352">
                  <c:v>2.02E-02</c:v>
                </c:pt>
                <c:pt idx="116353">
                  <c:v>2.03E-02</c:v>
                </c:pt>
                <c:pt idx="116354">
                  <c:v>2.06E-02</c:v>
                </c:pt>
                <c:pt idx="116355">
                  <c:v>2.02E-02</c:v>
                </c:pt>
                <c:pt idx="116356">
                  <c:v>2.02E-02</c:v>
                </c:pt>
                <c:pt idx="116357">
                  <c:v>2.02E-02</c:v>
                </c:pt>
                <c:pt idx="116358">
                  <c:v>2.03E-02</c:v>
                </c:pt>
                <c:pt idx="116359">
                  <c:v>2.04E-02</c:v>
                </c:pt>
                <c:pt idx="116360">
                  <c:v>2.01E-02</c:v>
                </c:pt>
                <c:pt idx="116361">
                  <c:v>2.02E-02</c:v>
                </c:pt>
                <c:pt idx="116362">
                  <c:v>2.01E-02</c:v>
                </c:pt>
                <c:pt idx="116363">
                  <c:v>1.97E-02</c:v>
                </c:pt>
                <c:pt idx="116364">
                  <c:v>2.01E-02</c:v>
                </c:pt>
                <c:pt idx="116365">
                  <c:v>2.01E-02</c:v>
                </c:pt>
                <c:pt idx="116366">
                  <c:v>2.00E-02</c:v>
                </c:pt>
                <c:pt idx="116367">
                  <c:v>2.04E-02</c:v>
                </c:pt>
                <c:pt idx="116368">
                  <c:v>2.03E-02</c:v>
                </c:pt>
                <c:pt idx="116369">
                  <c:v>2.02E-02</c:v>
                </c:pt>
                <c:pt idx="116370">
                  <c:v>2.01E-02</c:v>
                </c:pt>
                <c:pt idx="116371">
                  <c:v>1.99E-02</c:v>
                </c:pt>
                <c:pt idx="116372">
                  <c:v>2.00E-02</c:v>
                </c:pt>
                <c:pt idx="116373">
                  <c:v>2.02E-02</c:v>
                </c:pt>
                <c:pt idx="116374">
                  <c:v>2.01E-02</c:v>
                </c:pt>
                <c:pt idx="116375">
                  <c:v>2.05E-02</c:v>
                </c:pt>
                <c:pt idx="116376">
                  <c:v>2.02E-02</c:v>
                </c:pt>
                <c:pt idx="116377">
                  <c:v>1.99E-02</c:v>
                </c:pt>
                <c:pt idx="116378">
                  <c:v>2.00E-02</c:v>
                </c:pt>
                <c:pt idx="116379">
                  <c:v>2.01E-02</c:v>
                </c:pt>
                <c:pt idx="116380">
                  <c:v>1.99E-02</c:v>
                </c:pt>
                <c:pt idx="116381">
                  <c:v>2.04E-02</c:v>
                </c:pt>
                <c:pt idx="116382">
                  <c:v>2.05E-02</c:v>
                </c:pt>
                <c:pt idx="116383">
                  <c:v>2.01E-02</c:v>
                </c:pt>
                <c:pt idx="116384">
                  <c:v>2.06E-02</c:v>
                </c:pt>
                <c:pt idx="116385">
                  <c:v>2.03E-02</c:v>
                </c:pt>
                <c:pt idx="116386">
                  <c:v>2.04E-02</c:v>
                </c:pt>
                <c:pt idx="116387">
                  <c:v>2.04E-02</c:v>
                </c:pt>
                <c:pt idx="116388">
                  <c:v>2.02E-02</c:v>
                </c:pt>
                <c:pt idx="116389">
                  <c:v>2.04E-02</c:v>
                </c:pt>
                <c:pt idx="116390">
                  <c:v>2.00E-02</c:v>
                </c:pt>
                <c:pt idx="116391">
                  <c:v>1.99E-02</c:v>
                </c:pt>
                <c:pt idx="116392">
                  <c:v>2.01E-02</c:v>
                </c:pt>
                <c:pt idx="116393">
                  <c:v>2.02E-02</c:v>
                </c:pt>
                <c:pt idx="116394">
                  <c:v>2.03E-02</c:v>
                </c:pt>
                <c:pt idx="116395">
                  <c:v>2.05E-02</c:v>
                </c:pt>
                <c:pt idx="116396">
                  <c:v>2.03E-02</c:v>
                </c:pt>
                <c:pt idx="116397">
                  <c:v>2.01E-02</c:v>
                </c:pt>
                <c:pt idx="116398">
                  <c:v>2.06E-02</c:v>
                </c:pt>
                <c:pt idx="116399">
                  <c:v>2.07E-02</c:v>
                </c:pt>
                <c:pt idx="116400">
                  <c:v>2.00E-02</c:v>
                </c:pt>
                <c:pt idx="116401">
                  <c:v>1.98E-02</c:v>
                </c:pt>
                <c:pt idx="116402">
                  <c:v>2.05E-02</c:v>
                </c:pt>
                <c:pt idx="116403">
                  <c:v>2.03E-02</c:v>
                </c:pt>
                <c:pt idx="116404">
                  <c:v>2.01E-02</c:v>
                </c:pt>
                <c:pt idx="116405">
                  <c:v>2.02E-02</c:v>
                </c:pt>
                <c:pt idx="116406">
                  <c:v>1.99E-02</c:v>
                </c:pt>
                <c:pt idx="116407">
                  <c:v>2.00E-02</c:v>
                </c:pt>
                <c:pt idx="116408">
                  <c:v>2.03E-02</c:v>
                </c:pt>
                <c:pt idx="116409">
                  <c:v>2.00E-02</c:v>
                </c:pt>
                <c:pt idx="116410">
                  <c:v>2.03E-02</c:v>
                </c:pt>
                <c:pt idx="116411">
                  <c:v>2.06E-02</c:v>
                </c:pt>
                <c:pt idx="116412">
                  <c:v>2.02E-02</c:v>
                </c:pt>
                <c:pt idx="116413">
                  <c:v>2.04E-02</c:v>
                </c:pt>
                <c:pt idx="116414">
                  <c:v>2.03E-02</c:v>
                </c:pt>
                <c:pt idx="116415">
                  <c:v>2.03E-02</c:v>
                </c:pt>
                <c:pt idx="116416">
                  <c:v>2.03E-02</c:v>
                </c:pt>
                <c:pt idx="116417">
                  <c:v>2.03E-02</c:v>
                </c:pt>
                <c:pt idx="116418">
                  <c:v>2.04E-02</c:v>
                </c:pt>
                <c:pt idx="116419">
                  <c:v>2.04E-02</c:v>
                </c:pt>
                <c:pt idx="116420">
                  <c:v>2.06E-02</c:v>
                </c:pt>
                <c:pt idx="116421">
                  <c:v>2.03E-02</c:v>
                </c:pt>
                <c:pt idx="116422">
                  <c:v>2.04E-02</c:v>
                </c:pt>
                <c:pt idx="116423">
                  <c:v>2.02E-02</c:v>
                </c:pt>
                <c:pt idx="116424">
                  <c:v>2.02E-02</c:v>
                </c:pt>
                <c:pt idx="116425">
                  <c:v>2.06E-02</c:v>
                </c:pt>
                <c:pt idx="116426">
                  <c:v>2.05E-02</c:v>
                </c:pt>
                <c:pt idx="116427">
                  <c:v>2.05E-02</c:v>
                </c:pt>
                <c:pt idx="116428">
                  <c:v>2.03E-02</c:v>
                </c:pt>
                <c:pt idx="116429">
                  <c:v>2.05E-02</c:v>
                </c:pt>
                <c:pt idx="116430">
                  <c:v>2.03E-02</c:v>
                </c:pt>
                <c:pt idx="116431">
                  <c:v>2.05E-02</c:v>
                </c:pt>
                <c:pt idx="116432">
                  <c:v>2.04E-02</c:v>
                </c:pt>
                <c:pt idx="116433">
                  <c:v>1.99E-02</c:v>
                </c:pt>
                <c:pt idx="116434">
                  <c:v>2.01E-02</c:v>
                </c:pt>
                <c:pt idx="116435">
                  <c:v>2.04E-02</c:v>
                </c:pt>
                <c:pt idx="116436">
                  <c:v>2.06E-02</c:v>
                </c:pt>
                <c:pt idx="116437">
                  <c:v>2.06E-02</c:v>
                </c:pt>
                <c:pt idx="116438">
                  <c:v>2.04E-02</c:v>
                </c:pt>
                <c:pt idx="116439">
                  <c:v>2.04E-02</c:v>
                </c:pt>
                <c:pt idx="116440">
                  <c:v>2.06E-02</c:v>
                </c:pt>
                <c:pt idx="116441">
                  <c:v>2.03E-02</c:v>
                </c:pt>
                <c:pt idx="116442">
                  <c:v>2.05E-02</c:v>
                </c:pt>
                <c:pt idx="116443">
                  <c:v>2.04E-02</c:v>
                </c:pt>
                <c:pt idx="116444">
                  <c:v>2.00E-02</c:v>
                </c:pt>
                <c:pt idx="116445">
                  <c:v>2.04E-02</c:v>
                </c:pt>
                <c:pt idx="116446">
                  <c:v>2.01E-02</c:v>
                </c:pt>
                <c:pt idx="116447">
                  <c:v>2.01E-02</c:v>
                </c:pt>
                <c:pt idx="116448">
                  <c:v>2.05E-02</c:v>
                </c:pt>
                <c:pt idx="116449">
                  <c:v>2.01E-02</c:v>
                </c:pt>
                <c:pt idx="116450">
                  <c:v>2.03E-02</c:v>
                </c:pt>
                <c:pt idx="116451">
                  <c:v>2.05E-02</c:v>
                </c:pt>
                <c:pt idx="116452">
                  <c:v>2.03E-02</c:v>
                </c:pt>
                <c:pt idx="116453">
                  <c:v>2.01E-02</c:v>
                </c:pt>
                <c:pt idx="116454">
                  <c:v>2.04E-02</c:v>
                </c:pt>
                <c:pt idx="116455">
                  <c:v>2.04E-02</c:v>
                </c:pt>
                <c:pt idx="116456">
                  <c:v>2.01E-02</c:v>
                </c:pt>
                <c:pt idx="116457">
                  <c:v>2.01E-02</c:v>
                </c:pt>
                <c:pt idx="116458">
                  <c:v>2.02E-02</c:v>
                </c:pt>
                <c:pt idx="116459">
                  <c:v>2.06E-02</c:v>
                </c:pt>
                <c:pt idx="116460">
                  <c:v>2.05E-02</c:v>
                </c:pt>
                <c:pt idx="116461">
                  <c:v>2.04E-02</c:v>
                </c:pt>
                <c:pt idx="116462">
                  <c:v>2.04E-02</c:v>
                </c:pt>
                <c:pt idx="116463">
                  <c:v>2.01E-02</c:v>
                </c:pt>
                <c:pt idx="116464">
                  <c:v>2.02E-02</c:v>
                </c:pt>
                <c:pt idx="116465">
                  <c:v>2.02E-02</c:v>
                </c:pt>
                <c:pt idx="116466">
                  <c:v>2.02E-02</c:v>
                </c:pt>
                <c:pt idx="116467">
                  <c:v>1.99E-02</c:v>
                </c:pt>
                <c:pt idx="116468">
                  <c:v>2.03E-02</c:v>
                </c:pt>
                <c:pt idx="116469">
                  <c:v>2.04E-02</c:v>
                </c:pt>
                <c:pt idx="116470">
                  <c:v>2.03E-02</c:v>
                </c:pt>
                <c:pt idx="116471">
                  <c:v>2.04E-02</c:v>
                </c:pt>
                <c:pt idx="116472">
                  <c:v>2.01E-02</c:v>
                </c:pt>
                <c:pt idx="116473">
                  <c:v>2.02E-02</c:v>
                </c:pt>
                <c:pt idx="116474">
                  <c:v>2.03E-02</c:v>
                </c:pt>
                <c:pt idx="116475">
                  <c:v>2.01E-02</c:v>
                </c:pt>
                <c:pt idx="116476">
                  <c:v>2.03E-02</c:v>
                </c:pt>
                <c:pt idx="116477">
                  <c:v>2.01E-02</c:v>
                </c:pt>
                <c:pt idx="116478">
                  <c:v>2.01E-02</c:v>
                </c:pt>
                <c:pt idx="116479">
                  <c:v>2.04E-02</c:v>
                </c:pt>
                <c:pt idx="116480">
                  <c:v>2.02E-02</c:v>
                </c:pt>
                <c:pt idx="116481">
                  <c:v>2.02E-02</c:v>
                </c:pt>
                <c:pt idx="116482">
                  <c:v>2.02E-02</c:v>
                </c:pt>
                <c:pt idx="116483">
                  <c:v>2.00E-02</c:v>
                </c:pt>
                <c:pt idx="116484">
                  <c:v>2.04E-02</c:v>
                </c:pt>
                <c:pt idx="116485">
                  <c:v>2.06E-02</c:v>
                </c:pt>
                <c:pt idx="116486">
                  <c:v>2.05E-02</c:v>
                </c:pt>
                <c:pt idx="116487">
                  <c:v>2.04E-02</c:v>
                </c:pt>
                <c:pt idx="116488">
                  <c:v>2.00E-02</c:v>
                </c:pt>
                <c:pt idx="116489">
                  <c:v>2.01E-02</c:v>
                </c:pt>
                <c:pt idx="116490">
                  <c:v>2.03E-02</c:v>
                </c:pt>
                <c:pt idx="116491">
                  <c:v>2.02E-02</c:v>
                </c:pt>
                <c:pt idx="116492">
                  <c:v>2.01E-02</c:v>
                </c:pt>
                <c:pt idx="116493">
                  <c:v>2.01E-02</c:v>
                </c:pt>
                <c:pt idx="116494">
                  <c:v>2.01E-02</c:v>
                </c:pt>
                <c:pt idx="116495">
                  <c:v>2.03E-02</c:v>
                </c:pt>
                <c:pt idx="116496">
                  <c:v>2.03E-02</c:v>
                </c:pt>
                <c:pt idx="116497">
                  <c:v>2.03E-02</c:v>
                </c:pt>
                <c:pt idx="116498">
                  <c:v>2.05E-02</c:v>
                </c:pt>
                <c:pt idx="116499">
                  <c:v>2.04E-02</c:v>
                </c:pt>
                <c:pt idx="116500">
                  <c:v>2.04E-02</c:v>
                </c:pt>
                <c:pt idx="116501">
                  <c:v>2.05E-02</c:v>
                </c:pt>
                <c:pt idx="116502">
                  <c:v>2.07E-02</c:v>
                </c:pt>
                <c:pt idx="116503">
                  <c:v>2.05E-02</c:v>
                </c:pt>
                <c:pt idx="116504">
                  <c:v>2.01E-02</c:v>
                </c:pt>
                <c:pt idx="116505">
                  <c:v>2.05E-02</c:v>
                </c:pt>
                <c:pt idx="116506">
                  <c:v>2.04E-02</c:v>
                </c:pt>
                <c:pt idx="116507">
                  <c:v>2.04E-02</c:v>
                </c:pt>
                <c:pt idx="116508">
                  <c:v>2.04E-02</c:v>
                </c:pt>
                <c:pt idx="116509">
                  <c:v>2.03E-02</c:v>
                </c:pt>
                <c:pt idx="116510">
                  <c:v>2.05E-02</c:v>
                </c:pt>
                <c:pt idx="116511">
                  <c:v>2.04E-02</c:v>
                </c:pt>
                <c:pt idx="116512">
                  <c:v>2.05E-02</c:v>
                </c:pt>
                <c:pt idx="116513">
                  <c:v>2.05E-02</c:v>
                </c:pt>
                <c:pt idx="116514">
                  <c:v>2.02E-02</c:v>
                </c:pt>
                <c:pt idx="116515">
                  <c:v>2.02E-02</c:v>
                </c:pt>
                <c:pt idx="116516">
                  <c:v>2.01E-02</c:v>
                </c:pt>
                <c:pt idx="116517">
                  <c:v>2.00E-02</c:v>
                </c:pt>
                <c:pt idx="116518">
                  <c:v>2.04E-02</c:v>
                </c:pt>
                <c:pt idx="116519">
                  <c:v>2.03E-02</c:v>
                </c:pt>
                <c:pt idx="116520">
                  <c:v>2.02E-02</c:v>
                </c:pt>
                <c:pt idx="116521">
                  <c:v>2.02E-02</c:v>
                </c:pt>
                <c:pt idx="116522">
                  <c:v>2.01E-02</c:v>
                </c:pt>
                <c:pt idx="116523">
                  <c:v>2.02E-02</c:v>
                </c:pt>
                <c:pt idx="116524">
                  <c:v>2.04E-02</c:v>
                </c:pt>
                <c:pt idx="116525">
                  <c:v>2.03E-02</c:v>
                </c:pt>
                <c:pt idx="116526">
                  <c:v>2.02E-02</c:v>
                </c:pt>
                <c:pt idx="116527">
                  <c:v>2.03E-02</c:v>
                </c:pt>
                <c:pt idx="116528">
                  <c:v>2.04E-02</c:v>
                </c:pt>
                <c:pt idx="116529">
                  <c:v>2.03E-02</c:v>
                </c:pt>
                <c:pt idx="116530">
                  <c:v>2.02E-02</c:v>
                </c:pt>
                <c:pt idx="116531">
                  <c:v>2.03E-02</c:v>
                </c:pt>
                <c:pt idx="116532">
                  <c:v>2.01E-02</c:v>
                </c:pt>
                <c:pt idx="116533">
                  <c:v>2.02E-02</c:v>
                </c:pt>
                <c:pt idx="116534">
                  <c:v>2.07E-02</c:v>
                </c:pt>
                <c:pt idx="116535">
                  <c:v>2.04E-02</c:v>
                </c:pt>
                <c:pt idx="116536">
                  <c:v>2.01E-02</c:v>
                </c:pt>
                <c:pt idx="116537">
                  <c:v>2.05E-02</c:v>
                </c:pt>
                <c:pt idx="116538">
                  <c:v>2.04E-02</c:v>
                </c:pt>
                <c:pt idx="116539">
                  <c:v>2.01E-02</c:v>
                </c:pt>
                <c:pt idx="116540">
                  <c:v>2.04E-02</c:v>
                </c:pt>
                <c:pt idx="116541">
                  <c:v>2.03E-02</c:v>
                </c:pt>
                <c:pt idx="116542">
                  <c:v>2.03E-02</c:v>
                </c:pt>
                <c:pt idx="116543">
                  <c:v>2.05E-02</c:v>
                </c:pt>
                <c:pt idx="116544">
                  <c:v>2.04E-02</c:v>
                </c:pt>
                <c:pt idx="116545">
                  <c:v>1.99E-02</c:v>
                </c:pt>
                <c:pt idx="116546">
                  <c:v>2.03E-02</c:v>
                </c:pt>
                <c:pt idx="116547">
                  <c:v>2.04E-02</c:v>
                </c:pt>
                <c:pt idx="116548">
                  <c:v>2.04E-02</c:v>
                </c:pt>
                <c:pt idx="116549">
                  <c:v>2.08E-02</c:v>
                </c:pt>
                <c:pt idx="116550">
                  <c:v>2.02E-02</c:v>
                </c:pt>
                <c:pt idx="116551">
                  <c:v>2.01E-02</c:v>
                </c:pt>
                <c:pt idx="116552">
                  <c:v>2.03E-02</c:v>
                </c:pt>
                <c:pt idx="116553">
                  <c:v>2.03E-02</c:v>
                </c:pt>
                <c:pt idx="116554">
                  <c:v>2.04E-02</c:v>
                </c:pt>
                <c:pt idx="116555">
                  <c:v>2.01E-02</c:v>
                </c:pt>
                <c:pt idx="116556">
                  <c:v>2.05E-02</c:v>
                </c:pt>
                <c:pt idx="116557">
                  <c:v>2.03E-02</c:v>
                </c:pt>
                <c:pt idx="116558">
                  <c:v>2.02E-02</c:v>
                </c:pt>
                <c:pt idx="116559">
                  <c:v>2.02E-02</c:v>
                </c:pt>
                <c:pt idx="116560">
                  <c:v>2.01E-02</c:v>
                </c:pt>
                <c:pt idx="116561">
                  <c:v>2.01E-02</c:v>
                </c:pt>
                <c:pt idx="116562">
                  <c:v>2.01E-02</c:v>
                </c:pt>
                <c:pt idx="116563">
                  <c:v>2.01E-02</c:v>
                </c:pt>
                <c:pt idx="116564">
                  <c:v>2.04E-02</c:v>
                </c:pt>
                <c:pt idx="116565">
                  <c:v>2.07E-02</c:v>
                </c:pt>
                <c:pt idx="116566">
                  <c:v>2.07E-02</c:v>
                </c:pt>
                <c:pt idx="116567">
                  <c:v>2.03E-02</c:v>
                </c:pt>
                <c:pt idx="116568">
                  <c:v>2.01E-02</c:v>
                </c:pt>
                <c:pt idx="116569">
                  <c:v>2.02E-02</c:v>
                </c:pt>
                <c:pt idx="116570">
                  <c:v>2.01E-02</c:v>
                </c:pt>
                <c:pt idx="116571">
                  <c:v>2.04E-02</c:v>
                </c:pt>
                <c:pt idx="116572">
                  <c:v>1.99E-02</c:v>
                </c:pt>
                <c:pt idx="116573">
                  <c:v>2.00E-02</c:v>
                </c:pt>
                <c:pt idx="116574">
                  <c:v>2.03E-02</c:v>
                </c:pt>
                <c:pt idx="116575">
                  <c:v>2.01E-02</c:v>
                </c:pt>
                <c:pt idx="116576">
                  <c:v>2.04E-02</c:v>
                </c:pt>
                <c:pt idx="116577">
                  <c:v>1.99E-02</c:v>
                </c:pt>
                <c:pt idx="116578">
                  <c:v>2.02E-02</c:v>
                </c:pt>
                <c:pt idx="116579">
                  <c:v>2.06E-02</c:v>
                </c:pt>
                <c:pt idx="116580">
                  <c:v>1.99E-02</c:v>
                </c:pt>
                <c:pt idx="116581">
                  <c:v>2.03E-02</c:v>
                </c:pt>
                <c:pt idx="116582">
                  <c:v>2.06E-02</c:v>
                </c:pt>
                <c:pt idx="116583">
                  <c:v>2.04E-02</c:v>
                </c:pt>
                <c:pt idx="116584">
                  <c:v>2.02E-02</c:v>
                </c:pt>
                <c:pt idx="116585">
                  <c:v>2.03E-02</c:v>
                </c:pt>
                <c:pt idx="116586">
                  <c:v>2.03E-02</c:v>
                </c:pt>
                <c:pt idx="116587">
                  <c:v>2.00E-02</c:v>
                </c:pt>
                <c:pt idx="116588">
                  <c:v>2.02E-02</c:v>
                </c:pt>
                <c:pt idx="116589">
                  <c:v>2.04E-02</c:v>
                </c:pt>
                <c:pt idx="116590">
                  <c:v>2.03E-02</c:v>
                </c:pt>
                <c:pt idx="116591">
                  <c:v>2.02E-02</c:v>
                </c:pt>
                <c:pt idx="116592">
                  <c:v>2.04E-02</c:v>
                </c:pt>
                <c:pt idx="116593">
                  <c:v>2.04E-02</c:v>
                </c:pt>
                <c:pt idx="116594">
                  <c:v>2.02E-02</c:v>
                </c:pt>
                <c:pt idx="116595">
                  <c:v>2.05E-02</c:v>
                </c:pt>
                <c:pt idx="116596">
                  <c:v>2.03E-02</c:v>
                </c:pt>
                <c:pt idx="116597">
                  <c:v>2.02E-02</c:v>
                </c:pt>
                <c:pt idx="116598">
                  <c:v>2.05E-02</c:v>
                </c:pt>
                <c:pt idx="116599">
                  <c:v>2.06E-02</c:v>
                </c:pt>
                <c:pt idx="116600">
                  <c:v>2.03E-02</c:v>
                </c:pt>
                <c:pt idx="116601">
                  <c:v>2.03E-02</c:v>
                </c:pt>
                <c:pt idx="116602">
                  <c:v>2.05E-02</c:v>
                </c:pt>
                <c:pt idx="116603">
                  <c:v>2.04E-02</c:v>
                </c:pt>
                <c:pt idx="116604">
                  <c:v>2.01E-02</c:v>
                </c:pt>
                <c:pt idx="116605">
                  <c:v>2.02E-02</c:v>
                </c:pt>
                <c:pt idx="116606">
                  <c:v>2.05E-02</c:v>
                </c:pt>
                <c:pt idx="116607">
                  <c:v>2.00E-02</c:v>
                </c:pt>
                <c:pt idx="116608">
                  <c:v>2.00E-02</c:v>
                </c:pt>
                <c:pt idx="116609">
                  <c:v>2.02E-02</c:v>
                </c:pt>
                <c:pt idx="116610">
                  <c:v>2.00E-02</c:v>
                </c:pt>
                <c:pt idx="116611">
                  <c:v>2.06E-02</c:v>
                </c:pt>
                <c:pt idx="116612">
                  <c:v>2.08E-02</c:v>
                </c:pt>
                <c:pt idx="116613">
                  <c:v>2.04E-02</c:v>
                </c:pt>
                <c:pt idx="116614">
                  <c:v>2.02E-02</c:v>
                </c:pt>
                <c:pt idx="116615">
                  <c:v>2.02E-02</c:v>
                </c:pt>
                <c:pt idx="116616">
                  <c:v>2.02E-02</c:v>
                </c:pt>
                <c:pt idx="116617">
                  <c:v>2.05E-02</c:v>
                </c:pt>
                <c:pt idx="116618">
                  <c:v>2.03E-02</c:v>
                </c:pt>
                <c:pt idx="116619">
                  <c:v>2.06E-02</c:v>
                </c:pt>
                <c:pt idx="116620">
                  <c:v>2.04E-02</c:v>
                </c:pt>
                <c:pt idx="116621">
                  <c:v>2.03E-02</c:v>
                </c:pt>
                <c:pt idx="116622">
                  <c:v>2.05E-02</c:v>
                </c:pt>
                <c:pt idx="116623">
                  <c:v>2.01E-02</c:v>
                </c:pt>
                <c:pt idx="116624">
                  <c:v>2.04E-02</c:v>
                </c:pt>
                <c:pt idx="116625">
                  <c:v>2.03E-02</c:v>
                </c:pt>
                <c:pt idx="116626">
                  <c:v>2.00E-02</c:v>
                </c:pt>
                <c:pt idx="116627">
                  <c:v>2.05E-02</c:v>
                </c:pt>
                <c:pt idx="116628">
                  <c:v>2.05E-02</c:v>
                </c:pt>
                <c:pt idx="116629">
                  <c:v>2.04E-02</c:v>
                </c:pt>
                <c:pt idx="116630">
                  <c:v>2.03E-02</c:v>
                </c:pt>
                <c:pt idx="116631">
                  <c:v>2.04E-02</c:v>
                </c:pt>
                <c:pt idx="116632">
                  <c:v>2.05E-02</c:v>
                </c:pt>
                <c:pt idx="116633">
                  <c:v>2.05E-02</c:v>
                </c:pt>
                <c:pt idx="116634">
                  <c:v>2.05E-02</c:v>
                </c:pt>
                <c:pt idx="116635">
                  <c:v>2.04E-02</c:v>
                </c:pt>
                <c:pt idx="116636">
                  <c:v>2.01E-02</c:v>
                </c:pt>
                <c:pt idx="116637">
                  <c:v>2.00E-02</c:v>
                </c:pt>
                <c:pt idx="116638">
                  <c:v>2.03E-02</c:v>
                </c:pt>
                <c:pt idx="116639">
                  <c:v>2.04E-02</c:v>
                </c:pt>
                <c:pt idx="116640">
                  <c:v>2.03E-02</c:v>
                </c:pt>
                <c:pt idx="116641">
                  <c:v>2.03E-02</c:v>
                </c:pt>
                <c:pt idx="116642">
                  <c:v>2.03E-02</c:v>
                </c:pt>
                <c:pt idx="116643">
                  <c:v>1.99E-02</c:v>
                </c:pt>
                <c:pt idx="116644">
                  <c:v>2.01E-02</c:v>
                </c:pt>
                <c:pt idx="116645">
                  <c:v>2.02E-02</c:v>
                </c:pt>
                <c:pt idx="116646">
                  <c:v>2.02E-02</c:v>
                </c:pt>
                <c:pt idx="116647">
                  <c:v>2.04E-02</c:v>
                </c:pt>
                <c:pt idx="116648">
                  <c:v>2.05E-02</c:v>
                </c:pt>
                <c:pt idx="116649">
                  <c:v>2.03E-02</c:v>
                </c:pt>
                <c:pt idx="116650">
                  <c:v>2.03E-02</c:v>
                </c:pt>
                <c:pt idx="116651">
                  <c:v>2.03E-02</c:v>
                </c:pt>
                <c:pt idx="116652">
                  <c:v>2.04E-02</c:v>
                </c:pt>
                <c:pt idx="116653">
                  <c:v>2.04E-02</c:v>
                </c:pt>
                <c:pt idx="116654">
                  <c:v>2.02E-02</c:v>
                </c:pt>
                <c:pt idx="116655">
                  <c:v>2.03E-02</c:v>
                </c:pt>
                <c:pt idx="116656">
                  <c:v>2.01E-02</c:v>
                </c:pt>
                <c:pt idx="116657">
                  <c:v>2.03E-02</c:v>
                </c:pt>
                <c:pt idx="116658">
                  <c:v>2.02E-02</c:v>
                </c:pt>
                <c:pt idx="116659">
                  <c:v>1.98E-02</c:v>
                </c:pt>
                <c:pt idx="116660">
                  <c:v>2.04E-02</c:v>
                </c:pt>
                <c:pt idx="116661">
                  <c:v>2.03E-02</c:v>
                </c:pt>
                <c:pt idx="116662">
                  <c:v>2.02E-02</c:v>
                </c:pt>
                <c:pt idx="116663">
                  <c:v>2.04E-02</c:v>
                </c:pt>
                <c:pt idx="116664">
                  <c:v>1.98E-02</c:v>
                </c:pt>
                <c:pt idx="116665">
                  <c:v>2.00E-02</c:v>
                </c:pt>
                <c:pt idx="116666">
                  <c:v>2.07E-02</c:v>
                </c:pt>
                <c:pt idx="116667">
                  <c:v>2.02E-02</c:v>
                </c:pt>
                <c:pt idx="116668">
                  <c:v>2.04E-02</c:v>
                </c:pt>
                <c:pt idx="116669">
                  <c:v>2.02E-02</c:v>
                </c:pt>
                <c:pt idx="116670">
                  <c:v>2.00E-02</c:v>
                </c:pt>
                <c:pt idx="116671">
                  <c:v>2.03E-02</c:v>
                </c:pt>
                <c:pt idx="116672">
                  <c:v>2.02E-02</c:v>
                </c:pt>
                <c:pt idx="116673">
                  <c:v>2.03E-02</c:v>
                </c:pt>
                <c:pt idx="116674">
                  <c:v>1.99E-02</c:v>
                </c:pt>
                <c:pt idx="116675">
                  <c:v>2.03E-02</c:v>
                </c:pt>
                <c:pt idx="116676">
                  <c:v>2.05E-02</c:v>
                </c:pt>
                <c:pt idx="116677">
                  <c:v>2.01E-02</c:v>
                </c:pt>
                <c:pt idx="116678">
                  <c:v>2.00E-02</c:v>
                </c:pt>
                <c:pt idx="116679">
                  <c:v>2.03E-02</c:v>
                </c:pt>
                <c:pt idx="116680">
                  <c:v>2.04E-02</c:v>
                </c:pt>
                <c:pt idx="116681">
                  <c:v>2.03E-02</c:v>
                </c:pt>
                <c:pt idx="116682">
                  <c:v>2.03E-02</c:v>
                </c:pt>
                <c:pt idx="116683">
                  <c:v>2.00E-02</c:v>
                </c:pt>
                <c:pt idx="116684">
                  <c:v>2.02E-02</c:v>
                </c:pt>
                <c:pt idx="116685">
                  <c:v>2.04E-02</c:v>
                </c:pt>
                <c:pt idx="116686">
                  <c:v>2.03E-02</c:v>
                </c:pt>
                <c:pt idx="116687">
                  <c:v>2.02E-02</c:v>
                </c:pt>
                <c:pt idx="116688">
                  <c:v>2.01E-02</c:v>
                </c:pt>
                <c:pt idx="116689">
                  <c:v>2.03E-02</c:v>
                </c:pt>
                <c:pt idx="116690">
                  <c:v>2.01E-02</c:v>
                </c:pt>
                <c:pt idx="116691">
                  <c:v>1.98E-02</c:v>
                </c:pt>
                <c:pt idx="116692">
                  <c:v>2.03E-02</c:v>
                </c:pt>
                <c:pt idx="116693">
                  <c:v>2.07E-02</c:v>
                </c:pt>
                <c:pt idx="116694">
                  <c:v>2.03E-02</c:v>
                </c:pt>
                <c:pt idx="116695">
                  <c:v>2.02E-02</c:v>
                </c:pt>
                <c:pt idx="116696">
                  <c:v>2.03E-02</c:v>
                </c:pt>
                <c:pt idx="116697">
                  <c:v>2.03E-02</c:v>
                </c:pt>
                <c:pt idx="116698">
                  <c:v>2.04E-02</c:v>
                </c:pt>
                <c:pt idx="116699">
                  <c:v>2.01E-02</c:v>
                </c:pt>
                <c:pt idx="116700">
                  <c:v>2.04E-02</c:v>
                </c:pt>
                <c:pt idx="116701">
                  <c:v>2.03E-02</c:v>
                </c:pt>
                <c:pt idx="116702">
                  <c:v>2.00E-02</c:v>
                </c:pt>
                <c:pt idx="116703">
                  <c:v>2.01E-02</c:v>
                </c:pt>
                <c:pt idx="116704">
                  <c:v>2.03E-02</c:v>
                </c:pt>
                <c:pt idx="116705">
                  <c:v>2.03E-02</c:v>
                </c:pt>
                <c:pt idx="116706">
                  <c:v>2.01E-02</c:v>
                </c:pt>
                <c:pt idx="116707">
                  <c:v>2.04E-02</c:v>
                </c:pt>
                <c:pt idx="116708">
                  <c:v>2.03E-02</c:v>
                </c:pt>
                <c:pt idx="116709">
                  <c:v>2.03E-02</c:v>
                </c:pt>
                <c:pt idx="116710">
                  <c:v>2.02E-02</c:v>
                </c:pt>
                <c:pt idx="116711">
                  <c:v>2.01E-02</c:v>
                </c:pt>
                <c:pt idx="116712">
                  <c:v>2.04E-02</c:v>
                </c:pt>
                <c:pt idx="116713">
                  <c:v>2.03E-02</c:v>
                </c:pt>
                <c:pt idx="116714">
                  <c:v>2.03E-02</c:v>
                </c:pt>
                <c:pt idx="116715">
                  <c:v>2.01E-02</c:v>
                </c:pt>
                <c:pt idx="116716">
                  <c:v>2.06E-02</c:v>
                </c:pt>
                <c:pt idx="116717">
                  <c:v>2.05E-02</c:v>
                </c:pt>
                <c:pt idx="116718">
                  <c:v>2.00E-02</c:v>
                </c:pt>
                <c:pt idx="116719">
                  <c:v>2.08E-02</c:v>
                </c:pt>
                <c:pt idx="116720">
                  <c:v>2.05E-02</c:v>
                </c:pt>
                <c:pt idx="116721">
                  <c:v>2.01E-02</c:v>
                </c:pt>
                <c:pt idx="116722">
                  <c:v>2.03E-02</c:v>
                </c:pt>
                <c:pt idx="116723">
                  <c:v>2.04E-02</c:v>
                </c:pt>
                <c:pt idx="116724">
                  <c:v>2.03E-02</c:v>
                </c:pt>
                <c:pt idx="116725">
                  <c:v>2.04E-02</c:v>
                </c:pt>
                <c:pt idx="116726">
                  <c:v>2.05E-02</c:v>
                </c:pt>
                <c:pt idx="116727">
                  <c:v>2.04E-02</c:v>
                </c:pt>
                <c:pt idx="116728">
                  <c:v>2.04E-02</c:v>
                </c:pt>
                <c:pt idx="116729">
                  <c:v>2.01E-02</c:v>
                </c:pt>
                <c:pt idx="116730">
                  <c:v>2.03E-02</c:v>
                </c:pt>
                <c:pt idx="116731">
                  <c:v>2.04E-02</c:v>
                </c:pt>
                <c:pt idx="116732">
                  <c:v>2.03E-02</c:v>
                </c:pt>
                <c:pt idx="116733">
                  <c:v>2.02E-02</c:v>
                </c:pt>
                <c:pt idx="116734">
                  <c:v>2.00E-02</c:v>
                </c:pt>
                <c:pt idx="116735">
                  <c:v>2.03E-02</c:v>
                </c:pt>
                <c:pt idx="116736">
                  <c:v>2.06E-02</c:v>
                </c:pt>
                <c:pt idx="116737">
                  <c:v>2.07E-02</c:v>
                </c:pt>
                <c:pt idx="116738">
                  <c:v>2.04E-02</c:v>
                </c:pt>
                <c:pt idx="116739">
                  <c:v>2.02E-02</c:v>
                </c:pt>
                <c:pt idx="116740">
                  <c:v>2.04E-02</c:v>
                </c:pt>
                <c:pt idx="116741">
                  <c:v>2.01E-02</c:v>
                </c:pt>
                <c:pt idx="116742">
                  <c:v>1.99E-02</c:v>
                </c:pt>
                <c:pt idx="116743">
                  <c:v>2.01E-02</c:v>
                </c:pt>
                <c:pt idx="116744">
                  <c:v>2.03E-02</c:v>
                </c:pt>
                <c:pt idx="116745">
                  <c:v>2.01E-02</c:v>
                </c:pt>
                <c:pt idx="116746">
                  <c:v>2.02E-02</c:v>
                </c:pt>
                <c:pt idx="116747">
                  <c:v>2.05E-02</c:v>
                </c:pt>
                <c:pt idx="116748">
                  <c:v>2.01E-02</c:v>
                </c:pt>
                <c:pt idx="116749">
                  <c:v>2.04E-02</c:v>
                </c:pt>
                <c:pt idx="116750">
                  <c:v>2.04E-02</c:v>
                </c:pt>
                <c:pt idx="116751">
                  <c:v>2.05E-02</c:v>
                </c:pt>
                <c:pt idx="116752">
                  <c:v>2.04E-02</c:v>
                </c:pt>
                <c:pt idx="116753">
                  <c:v>2.01E-02</c:v>
                </c:pt>
                <c:pt idx="116754">
                  <c:v>2.04E-02</c:v>
                </c:pt>
                <c:pt idx="116755">
                  <c:v>2.03E-02</c:v>
                </c:pt>
                <c:pt idx="116756">
                  <c:v>2.01E-02</c:v>
                </c:pt>
                <c:pt idx="116757">
                  <c:v>2.02E-02</c:v>
                </c:pt>
                <c:pt idx="116758">
                  <c:v>2.02E-02</c:v>
                </c:pt>
                <c:pt idx="116759">
                  <c:v>2.05E-02</c:v>
                </c:pt>
                <c:pt idx="116760">
                  <c:v>2.05E-02</c:v>
                </c:pt>
                <c:pt idx="116761">
                  <c:v>2.05E-02</c:v>
                </c:pt>
                <c:pt idx="116762">
                  <c:v>2.03E-02</c:v>
                </c:pt>
                <c:pt idx="116763">
                  <c:v>2.03E-02</c:v>
                </c:pt>
                <c:pt idx="116764">
                  <c:v>2.07E-02</c:v>
                </c:pt>
                <c:pt idx="116765">
                  <c:v>2.01E-02</c:v>
                </c:pt>
                <c:pt idx="116766">
                  <c:v>2.02E-02</c:v>
                </c:pt>
                <c:pt idx="116767">
                  <c:v>2.03E-02</c:v>
                </c:pt>
                <c:pt idx="116768">
                  <c:v>1.99E-02</c:v>
                </c:pt>
                <c:pt idx="116769">
                  <c:v>2.04E-02</c:v>
                </c:pt>
                <c:pt idx="116770">
                  <c:v>2.02E-02</c:v>
                </c:pt>
                <c:pt idx="116771">
                  <c:v>2.03E-02</c:v>
                </c:pt>
                <c:pt idx="116772">
                  <c:v>2.05E-02</c:v>
                </c:pt>
                <c:pt idx="116773">
                  <c:v>2.02E-02</c:v>
                </c:pt>
                <c:pt idx="116774">
                  <c:v>2.02E-02</c:v>
                </c:pt>
                <c:pt idx="116775">
                  <c:v>2.02E-02</c:v>
                </c:pt>
                <c:pt idx="116776">
                  <c:v>2.03E-02</c:v>
                </c:pt>
                <c:pt idx="116777">
                  <c:v>2.04E-02</c:v>
                </c:pt>
                <c:pt idx="116778">
                  <c:v>2.03E-02</c:v>
                </c:pt>
                <c:pt idx="116779">
                  <c:v>2.02E-02</c:v>
                </c:pt>
                <c:pt idx="116780">
                  <c:v>2.02E-02</c:v>
                </c:pt>
                <c:pt idx="116781">
                  <c:v>2.03E-02</c:v>
                </c:pt>
                <c:pt idx="116782">
                  <c:v>2.01E-02</c:v>
                </c:pt>
                <c:pt idx="116783">
                  <c:v>2.04E-02</c:v>
                </c:pt>
                <c:pt idx="116784">
                  <c:v>2.04E-02</c:v>
                </c:pt>
                <c:pt idx="116785">
                  <c:v>2.03E-02</c:v>
                </c:pt>
                <c:pt idx="116786">
                  <c:v>2.03E-02</c:v>
                </c:pt>
                <c:pt idx="116787">
                  <c:v>2.03E-02</c:v>
                </c:pt>
                <c:pt idx="116788">
                  <c:v>2.02E-02</c:v>
                </c:pt>
                <c:pt idx="116789">
                  <c:v>2.01E-02</c:v>
                </c:pt>
                <c:pt idx="116790">
                  <c:v>2.01E-02</c:v>
                </c:pt>
                <c:pt idx="116791">
                  <c:v>2.03E-02</c:v>
                </c:pt>
                <c:pt idx="116792">
                  <c:v>2.05E-02</c:v>
                </c:pt>
                <c:pt idx="116793">
                  <c:v>2.04E-02</c:v>
                </c:pt>
                <c:pt idx="116794">
                  <c:v>2.07E-02</c:v>
                </c:pt>
                <c:pt idx="116795">
                  <c:v>2.05E-02</c:v>
                </c:pt>
                <c:pt idx="116796">
                  <c:v>2.01E-02</c:v>
                </c:pt>
                <c:pt idx="116797">
                  <c:v>2.03E-02</c:v>
                </c:pt>
                <c:pt idx="116798">
                  <c:v>2.03E-02</c:v>
                </c:pt>
                <c:pt idx="116799">
                  <c:v>2.01E-02</c:v>
                </c:pt>
                <c:pt idx="116800">
                  <c:v>2.02E-02</c:v>
                </c:pt>
                <c:pt idx="116801">
                  <c:v>2.06E-02</c:v>
                </c:pt>
                <c:pt idx="116802">
                  <c:v>2.00E-02</c:v>
                </c:pt>
                <c:pt idx="116803">
                  <c:v>2.01E-02</c:v>
                </c:pt>
                <c:pt idx="116804">
                  <c:v>2.06E-02</c:v>
                </c:pt>
                <c:pt idx="116805">
                  <c:v>2.02E-02</c:v>
                </c:pt>
                <c:pt idx="116806">
                  <c:v>2.05E-02</c:v>
                </c:pt>
                <c:pt idx="116807">
                  <c:v>2.04E-02</c:v>
                </c:pt>
                <c:pt idx="116808">
                  <c:v>2.05E-02</c:v>
                </c:pt>
                <c:pt idx="116809">
                  <c:v>2.06E-02</c:v>
                </c:pt>
                <c:pt idx="116810">
                  <c:v>2.01E-02</c:v>
                </c:pt>
                <c:pt idx="116811">
                  <c:v>2.00E-02</c:v>
                </c:pt>
                <c:pt idx="116812">
                  <c:v>2.05E-02</c:v>
                </c:pt>
                <c:pt idx="116813">
                  <c:v>2.04E-02</c:v>
                </c:pt>
                <c:pt idx="116814">
                  <c:v>2.04E-02</c:v>
                </c:pt>
                <c:pt idx="116815">
                  <c:v>2.05E-02</c:v>
                </c:pt>
                <c:pt idx="116816">
                  <c:v>2.02E-02</c:v>
                </c:pt>
                <c:pt idx="116817">
                  <c:v>2.06E-02</c:v>
                </c:pt>
                <c:pt idx="116818">
                  <c:v>2.05E-02</c:v>
                </c:pt>
                <c:pt idx="116819">
                  <c:v>2.02E-02</c:v>
                </c:pt>
                <c:pt idx="116820">
                  <c:v>2.01E-02</c:v>
                </c:pt>
                <c:pt idx="116821">
                  <c:v>2.04E-02</c:v>
                </c:pt>
                <c:pt idx="116822">
                  <c:v>2.04E-02</c:v>
                </c:pt>
                <c:pt idx="116823">
                  <c:v>2.03E-02</c:v>
                </c:pt>
                <c:pt idx="116824">
                  <c:v>2.04E-02</c:v>
                </c:pt>
                <c:pt idx="116825">
                  <c:v>2.05E-02</c:v>
                </c:pt>
                <c:pt idx="116826">
                  <c:v>2.07E-02</c:v>
                </c:pt>
                <c:pt idx="116827">
                  <c:v>2.05E-02</c:v>
                </c:pt>
                <c:pt idx="116828">
                  <c:v>2.02E-02</c:v>
                </c:pt>
                <c:pt idx="116829">
                  <c:v>2.00E-02</c:v>
                </c:pt>
                <c:pt idx="116830">
                  <c:v>2.04E-02</c:v>
                </c:pt>
                <c:pt idx="116831">
                  <c:v>2.05E-02</c:v>
                </c:pt>
                <c:pt idx="116832">
                  <c:v>2.02E-02</c:v>
                </c:pt>
                <c:pt idx="116833">
                  <c:v>2.05E-02</c:v>
                </c:pt>
                <c:pt idx="116834">
                  <c:v>2.03E-02</c:v>
                </c:pt>
                <c:pt idx="116835">
                  <c:v>2.02E-02</c:v>
                </c:pt>
                <c:pt idx="116836">
                  <c:v>2.04E-02</c:v>
                </c:pt>
                <c:pt idx="116837">
                  <c:v>2.03E-02</c:v>
                </c:pt>
                <c:pt idx="116838">
                  <c:v>2.03E-02</c:v>
                </c:pt>
                <c:pt idx="116839">
                  <c:v>2.03E-02</c:v>
                </c:pt>
                <c:pt idx="116840">
                  <c:v>2.04E-02</c:v>
                </c:pt>
                <c:pt idx="116841">
                  <c:v>2.03E-02</c:v>
                </c:pt>
                <c:pt idx="116842">
                  <c:v>2.00E-02</c:v>
                </c:pt>
                <c:pt idx="116843">
                  <c:v>2.05E-02</c:v>
                </c:pt>
                <c:pt idx="116844">
                  <c:v>2.06E-02</c:v>
                </c:pt>
                <c:pt idx="116845">
                  <c:v>2.02E-02</c:v>
                </c:pt>
                <c:pt idx="116846">
                  <c:v>2.02E-02</c:v>
                </c:pt>
                <c:pt idx="116847">
                  <c:v>2.01E-02</c:v>
                </c:pt>
                <c:pt idx="116848">
                  <c:v>2.04E-02</c:v>
                </c:pt>
                <c:pt idx="116849">
                  <c:v>2.04E-02</c:v>
                </c:pt>
                <c:pt idx="116850">
                  <c:v>2.04E-02</c:v>
                </c:pt>
                <c:pt idx="116851">
                  <c:v>2.04E-02</c:v>
                </c:pt>
                <c:pt idx="116852">
                  <c:v>2.01E-02</c:v>
                </c:pt>
                <c:pt idx="116853">
                  <c:v>2.05E-02</c:v>
                </c:pt>
                <c:pt idx="116854">
                  <c:v>2.02E-02</c:v>
                </c:pt>
                <c:pt idx="116855">
                  <c:v>2.00E-02</c:v>
                </c:pt>
                <c:pt idx="116856">
                  <c:v>2.05E-02</c:v>
                </c:pt>
                <c:pt idx="116857">
                  <c:v>2.04E-02</c:v>
                </c:pt>
                <c:pt idx="116858">
                  <c:v>2.01E-02</c:v>
                </c:pt>
                <c:pt idx="116859">
                  <c:v>2.02E-02</c:v>
                </c:pt>
                <c:pt idx="116860">
                  <c:v>2.02E-02</c:v>
                </c:pt>
                <c:pt idx="116861">
                  <c:v>2.03E-02</c:v>
                </c:pt>
                <c:pt idx="116862">
                  <c:v>2.01E-02</c:v>
                </c:pt>
                <c:pt idx="116863">
                  <c:v>2.00E-02</c:v>
                </c:pt>
                <c:pt idx="116864">
                  <c:v>2.03E-02</c:v>
                </c:pt>
                <c:pt idx="116865">
                  <c:v>2.04E-02</c:v>
                </c:pt>
                <c:pt idx="116866">
                  <c:v>2.07E-02</c:v>
                </c:pt>
                <c:pt idx="116867">
                  <c:v>2.03E-02</c:v>
                </c:pt>
                <c:pt idx="116868">
                  <c:v>2.01E-02</c:v>
                </c:pt>
                <c:pt idx="116869">
                  <c:v>2.03E-02</c:v>
                </c:pt>
                <c:pt idx="116870">
                  <c:v>2.04E-02</c:v>
                </c:pt>
                <c:pt idx="116871">
                  <c:v>2.05E-02</c:v>
                </c:pt>
                <c:pt idx="116872">
                  <c:v>2.02E-02</c:v>
                </c:pt>
                <c:pt idx="116873">
                  <c:v>2.03E-02</c:v>
                </c:pt>
                <c:pt idx="116874">
                  <c:v>2.05E-02</c:v>
                </c:pt>
                <c:pt idx="116875">
                  <c:v>2.04E-02</c:v>
                </c:pt>
                <c:pt idx="116876">
                  <c:v>2.03E-02</c:v>
                </c:pt>
                <c:pt idx="116877">
                  <c:v>2.02E-02</c:v>
                </c:pt>
                <c:pt idx="116878">
                  <c:v>2.02E-02</c:v>
                </c:pt>
                <c:pt idx="116879">
                  <c:v>2.04E-02</c:v>
                </c:pt>
                <c:pt idx="116880">
                  <c:v>2.02E-02</c:v>
                </c:pt>
                <c:pt idx="116881">
                  <c:v>2.01E-02</c:v>
                </c:pt>
                <c:pt idx="116882">
                  <c:v>2.03E-02</c:v>
                </c:pt>
                <c:pt idx="116883">
                  <c:v>2.02E-02</c:v>
                </c:pt>
                <c:pt idx="116884">
                  <c:v>2.03E-02</c:v>
                </c:pt>
                <c:pt idx="116885">
                  <c:v>2.04E-02</c:v>
                </c:pt>
                <c:pt idx="116886">
                  <c:v>2.03E-02</c:v>
                </c:pt>
                <c:pt idx="116887">
                  <c:v>2.03E-02</c:v>
                </c:pt>
                <c:pt idx="116888">
                  <c:v>2.03E-02</c:v>
                </c:pt>
                <c:pt idx="116889">
                  <c:v>2.02E-02</c:v>
                </c:pt>
                <c:pt idx="116890">
                  <c:v>2.03E-02</c:v>
                </c:pt>
                <c:pt idx="116891">
                  <c:v>2.01E-02</c:v>
                </c:pt>
                <c:pt idx="116892">
                  <c:v>2.01E-02</c:v>
                </c:pt>
                <c:pt idx="116893">
                  <c:v>2.03E-02</c:v>
                </c:pt>
                <c:pt idx="116894">
                  <c:v>1.99E-02</c:v>
                </c:pt>
                <c:pt idx="116895">
                  <c:v>2.01E-02</c:v>
                </c:pt>
                <c:pt idx="116896">
                  <c:v>2.03E-02</c:v>
                </c:pt>
                <c:pt idx="116897">
                  <c:v>2.02E-02</c:v>
                </c:pt>
                <c:pt idx="116898">
                  <c:v>2.05E-02</c:v>
                </c:pt>
                <c:pt idx="116899">
                  <c:v>2.06E-02</c:v>
                </c:pt>
                <c:pt idx="116900">
                  <c:v>2.05E-02</c:v>
                </c:pt>
                <c:pt idx="116901">
                  <c:v>2.00E-02</c:v>
                </c:pt>
                <c:pt idx="116902">
                  <c:v>2.02E-02</c:v>
                </c:pt>
                <c:pt idx="116903">
                  <c:v>2.02E-02</c:v>
                </c:pt>
                <c:pt idx="116904">
                  <c:v>2.01E-02</c:v>
                </c:pt>
                <c:pt idx="116905">
                  <c:v>2.03E-02</c:v>
                </c:pt>
                <c:pt idx="116906">
                  <c:v>2.02E-02</c:v>
                </c:pt>
                <c:pt idx="116907">
                  <c:v>2.04E-02</c:v>
                </c:pt>
                <c:pt idx="116908">
                  <c:v>2.02E-02</c:v>
                </c:pt>
                <c:pt idx="116909">
                  <c:v>2.04E-02</c:v>
                </c:pt>
                <c:pt idx="116910">
                  <c:v>2.04E-02</c:v>
                </c:pt>
                <c:pt idx="116911">
                  <c:v>2.02E-02</c:v>
                </c:pt>
                <c:pt idx="116912">
                  <c:v>2.04E-02</c:v>
                </c:pt>
                <c:pt idx="116913">
                  <c:v>2.04E-02</c:v>
                </c:pt>
                <c:pt idx="116914">
                  <c:v>2.06E-02</c:v>
                </c:pt>
                <c:pt idx="116915">
                  <c:v>2.05E-02</c:v>
                </c:pt>
                <c:pt idx="116916">
                  <c:v>2.06E-02</c:v>
                </c:pt>
                <c:pt idx="116917">
                  <c:v>2.02E-02</c:v>
                </c:pt>
                <c:pt idx="116918">
                  <c:v>2.04E-02</c:v>
                </c:pt>
                <c:pt idx="116919">
                  <c:v>2.05E-02</c:v>
                </c:pt>
                <c:pt idx="116920">
                  <c:v>2.03E-02</c:v>
                </c:pt>
                <c:pt idx="116921">
                  <c:v>2.04E-02</c:v>
                </c:pt>
                <c:pt idx="116922">
                  <c:v>2.04E-02</c:v>
                </c:pt>
                <c:pt idx="116923">
                  <c:v>2.05E-02</c:v>
                </c:pt>
                <c:pt idx="116924">
                  <c:v>2.03E-02</c:v>
                </c:pt>
                <c:pt idx="116925">
                  <c:v>2.03E-02</c:v>
                </c:pt>
                <c:pt idx="116926">
                  <c:v>2.02E-02</c:v>
                </c:pt>
                <c:pt idx="116927">
                  <c:v>2.05E-02</c:v>
                </c:pt>
                <c:pt idx="116928">
                  <c:v>2.06E-02</c:v>
                </c:pt>
                <c:pt idx="116929">
                  <c:v>2.04E-02</c:v>
                </c:pt>
                <c:pt idx="116930">
                  <c:v>2.02E-02</c:v>
                </c:pt>
                <c:pt idx="116931">
                  <c:v>2.03E-02</c:v>
                </c:pt>
                <c:pt idx="116932">
                  <c:v>2.03E-02</c:v>
                </c:pt>
                <c:pt idx="116933">
                  <c:v>2.01E-02</c:v>
                </c:pt>
                <c:pt idx="116934">
                  <c:v>2.02E-02</c:v>
                </c:pt>
                <c:pt idx="116935">
                  <c:v>2.00E-02</c:v>
                </c:pt>
                <c:pt idx="116936">
                  <c:v>2.00E-02</c:v>
                </c:pt>
                <c:pt idx="116937">
                  <c:v>1.99E-02</c:v>
                </c:pt>
                <c:pt idx="116938">
                  <c:v>2.03E-02</c:v>
                </c:pt>
                <c:pt idx="116939">
                  <c:v>2.05E-02</c:v>
                </c:pt>
                <c:pt idx="116940">
                  <c:v>2.03E-02</c:v>
                </c:pt>
                <c:pt idx="116941">
                  <c:v>2.05E-02</c:v>
                </c:pt>
                <c:pt idx="116942">
                  <c:v>2.06E-02</c:v>
                </c:pt>
                <c:pt idx="116943">
                  <c:v>2.00E-02</c:v>
                </c:pt>
                <c:pt idx="116944">
                  <c:v>2.02E-02</c:v>
                </c:pt>
                <c:pt idx="116945">
                  <c:v>2.04E-02</c:v>
                </c:pt>
                <c:pt idx="116946">
                  <c:v>2.05E-02</c:v>
                </c:pt>
                <c:pt idx="116947">
                  <c:v>2.05E-02</c:v>
                </c:pt>
                <c:pt idx="116948">
                  <c:v>2.03E-02</c:v>
                </c:pt>
                <c:pt idx="116949">
                  <c:v>2.05E-02</c:v>
                </c:pt>
                <c:pt idx="116950">
                  <c:v>2.00E-02</c:v>
                </c:pt>
                <c:pt idx="116951">
                  <c:v>2.00E-02</c:v>
                </c:pt>
                <c:pt idx="116952">
                  <c:v>2.02E-02</c:v>
                </c:pt>
                <c:pt idx="116953">
                  <c:v>1.97E-02</c:v>
                </c:pt>
                <c:pt idx="116954">
                  <c:v>2.01E-02</c:v>
                </c:pt>
                <c:pt idx="116955">
                  <c:v>2.02E-02</c:v>
                </c:pt>
                <c:pt idx="116956">
                  <c:v>2.03E-02</c:v>
                </c:pt>
                <c:pt idx="116957">
                  <c:v>2.03E-02</c:v>
                </c:pt>
                <c:pt idx="116958">
                  <c:v>2.04E-02</c:v>
                </c:pt>
                <c:pt idx="116959">
                  <c:v>2.04E-02</c:v>
                </c:pt>
                <c:pt idx="116960">
                  <c:v>2.01E-02</c:v>
                </c:pt>
                <c:pt idx="116961">
                  <c:v>2.02E-02</c:v>
                </c:pt>
                <c:pt idx="116962">
                  <c:v>2.05E-02</c:v>
                </c:pt>
                <c:pt idx="116963">
                  <c:v>2.02E-02</c:v>
                </c:pt>
                <c:pt idx="116964">
                  <c:v>2.02E-02</c:v>
                </c:pt>
                <c:pt idx="116965">
                  <c:v>2.02E-02</c:v>
                </c:pt>
                <c:pt idx="116966">
                  <c:v>2.01E-02</c:v>
                </c:pt>
                <c:pt idx="116967">
                  <c:v>2.01E-02</c:v>
                </c:pt>
                <c:pt idx="116968">
                  <c:v>1.98E-02</c:v>
                </c:pt>
                <c:pt idx="116969">
                  <c:v>2.03E-02</c:v>
                </c:pt>
                <c:pt idx="116970">
                  <c:v>2.04E-02</c:v>
                </c:pt>
                <c:pt idx="116971">
                  <c:v>2.02E-02</c:v>
                </c:pt>
                <c:pt idx="116972">
                  <c:v>2.03E-02</c:v>
                </c:pt>
                <c:pt idx="116973">
                  <c:v>2.03E-02</c:v>
                </c:pt>
                <c:pt idx="116974">
                  <c:v>2.01E-02</c:v>
                </c:pt>
                <c:pt idx="116975">
                  <c:v>2.03E-02</c:v>
                </c:pt>
                <c:pt idx="116976">
                  <c:v>2.01E-02</c:v>
                </c:pt>
                <c:pt idx="116977">
                  <c:v>2.02E-02</c:v>
                </c:pt>
                <c:pt idx="116978">
                  <c:v>2.03E-02</c:v>
                </c:pt>
                <c:pt idx="116979">
                  <c:v>2.01E-02</c:v>
                </c:pt>
                <c:pt idx="116980">
                  <c:v>2.01E-02</c:v>
                </c:pt>
                <c:pt idx="116981">
                  <c:v>2.04E-02</c:v>
                </c:pt>
                <c:pt idx="116982">
                  <c:v>2.06E-02</c:v>
                </c:pt>
                <c:pt idx="116983">
                  <c:v>2.01E-02</c:v>
                </c:pt>
                <c:pt idx="116984">
                  <c:v>2.01E-02</c:v>
                </c:pt>
                <c:pt idx="116985">
                  <c:v>2.01E-02</c:v>
                </c:pt>
                <c:pt idx="116986">
                  <c:v>2.02E-02</c:v>
                </c:pt>
                <c:pt idx="116987">
                  <c:v>2.01E-02</c:v>
                </c:pt>
                <c:pt idx="116988">
                  <c:v>2.00E-02</c:v>
                </c:pt>
                <c:pt idx="116989">
                  <c:v>2.05E-02</c:v>
                </c:pt>
                <c:pt idx="116990">
                  <c:v>2.04E-02</c:v>
                </c:pt>
                <c:pt idx="116991">
                  <c:v>2.05E-02</c:v>
                </c:pt>
                <c:pt idx="116992">
                  <c:v>2.03E-02</c:v>
                </c:pt>
                <c:pt idx="116993">
                  <c:v>2.04E-02</c:v>
                </c:pt>
                <c:pt idx="116994">
                  <c:v>2.05E-02</c:v>
                </c:pt>
                <c:pt idx="116995">
                  <c:v>2.01E-02</c:v>
                </c:pt>
                <c:pt idx="116996">
                  <c:v>2.04E-02</c:v>
                </c:pt>
                <c:pt idx="116997">
                  <c:v>2.02E-02</c:v>
                </c:pt>
                <c:pt idx="116998">
                  <c:v>2.01E-02</c:v>
                </c:pt>
                <c:pt idx="116999">
                  <c:v>2.04E-02</c:v>
                </c:pt>
                <c:pt idx="117000">
                  <c:v>2.06E-02</c:v>
                </c:pt>
                <c:pt idx="117001">
                  <c:v>2.04E-02</c:v>
                </c:pt>
                <c:pt idx="117002">
                  <c:v>2.00E-02</c:v>
                </c:pt>
                <c:pt idx="117003">
                  <c:v>2.06E-02</c:v>
                </c:pt>
                <c:pt idx="117004">
                  <c:v>2.04E-02</c:v>
                </c:pt>
                <c:pt idx="117005">
                  <c:v>1.98E-02</c:v>
                </c:pt>
                <c:pt idx="117006">
                  <c:v>2.05E-02</c:v>
                </c:pt>
                <c:pt idx="117007">
                  <c:v>2.04E-02</c:v>
                </c:pt>
                <c:pt idx="117008">
                  <c:v>2.00E-02</c:v>
                </c:pt>
                <c:pt idx="117009">
                  <c:v>2.00E-02</c:v>
                </c:pt>
                <c:pt idx="117010">
                  <c:v>2.04E-02</c:v>
                </c:pt>
                <c:pt idx="117011">
                  <c:v>2.03E-02</c:v>
                </c:pt>
                <c:pt idx="117012">
                  <c:v>2.03E-02</c:v>
                </c:pt>
                <c:pt idx="117013">
                  <c:v>2.03E-02</c:v>
                </c:pt>
                <c:pt idx="117014">
                  <c:v>2.02E-02</c:v>
                </c:pt>
                <c:pt idx="117015">
                  <c:v>2.05E-02</c:v>
                </c:pt>
                <c:pt idx="117016">
                  <c:v>2.00E-02</c:v>
                </c:pt>
                <c:pt idx="117017">
                  <c:v>1.98E-02</c:v>
                </c:pt>
                <c:pt idx="117018">
                  <c:v>2.00E-02</c:v>
                </c:pt>
                <c:pt idx="117019">
                  <c:v>1.98E-02</c:v>
                </c:pt>
                <c:pt idx="117020">
                  <c:v>2.01E-02</c:v>
                </c:pt>
                <c:pt idx="117021">
                  <c:v>2.00E-02</c:v>
                </c:pt>
                <c:pt idx="117022">
                  <c:v>2.03E-02</c:v>
                </c:pt>
                <c:pt idx="117023">
                  <c:v>2.04E-02</c:v>
                </c:pt>
                <c:pt idx="117024">
                  <c:v>2.01E-02</c:v>
                </c:pt>
                <c:pt idx="117025">
                  <c:v>2.02E-02</c:v>
                </c:pt>
                <c:pt idx="117026">
                  <c:v>2.05E-02</c:v>
                </c:pt>
                <c:pt idx="117027">
                  <c:v>2.05E-02</c:v>
                </c:pt>
                <c:pt idx="117028">
                  <c:v>2.03E-02</c:v>
                </c:pt>
                <c:pt idx="117029">
                  <c:v>2.04E-02</c:v>
                </c:pt>
                <c:pt idx="117030">
                  <c:v>2.02E-02</c:v>
                </c:pt>
                <c:pt idx="117031">
                  <c:v>2.03E-02</c:v>
                </c:pt>
                <c:pt idx="117032">
                  <c:v>2.05E-02</c:v>
                </c:pt>
                <c:pt idx="117033">
                  <c:v>2.01E-02</c:v>
                </c:pt>
                <c:pt idx="117034">
                  <c:v>2.02E-02</c:v>
                </c:pt>
                <c:pt idx="117035">
                  <c:v>2.00E-02</c:v>
                </c:pt>
                <c:pt idx="117036">
                  <c:v>2.00E-02</c:v>
                </c:pt>
                <c:pt idx="117037">
                  <c:v>2.02E-02</c:v>
                </c:pt>
                <c:pt idx="117038">
                  <c:v>2.02E-02</c:v>
                </c:pt>
                <c:pt idx="117039">
                  <c:v>2.01E-02</c:v>
                </c:pt>
                <c:pt idx="117040">
                  <c:v>1.99E-02</c:v>
                </c:pt>
                <c:pt idx="117041">
                  <c:v>2.03E-02</c:v>
                </c:pt>
                <c:pt idx="117042">
                  <c:v>2.01E-02</c:v>
                </c:pt>
                <c:pt idx="117043">
                  <c:v>2.02E-02</c:v>
                </c:pt>
                <c:pt idx="117044">
                  <c:v>2.03E-02</c:v>
                </c:pt>
                <c:pt idx="117045">
                  <c:v>1.99E-02</c:v>
                </c:pt>
                <c:pt idx="117046">
                  <c:v>2.05E-02</c:v>
                </c:pt>
                <c:pt idx="117047">
                  <c:v>2.02E-02</c:v>
                </c:pt>
                <c:pt idx="117048">
                  <c:v>2.01E-02</c:v>
                </c:pt>
                <c:pt idx="117049">
                  <c:v>2.03E-02</c:v>
                </c:pt>
                <c:pt idx="117050">
                  <c:v>2.01E-02</c:v>
                </c:pt>
                <c:pt idx="117051">
                  <c:v>2.07E-02</c:v>
                </c:pt>
                <c:pt idx="117052">
                  <c:v>2.04E-02</c:v>
                </c:pt>
                <c:pt idx="117053">
                  <c:v>1.98E-02</c:v>
                </c:pt>
                <c:pt idx="117054">
                  <c:v>2.00E-02</c:v>
                </c:pt>
                <c:pt idx="117055">
                  <c:v>2.03E-02</c:v>
                </c:pt>
                <c:pt idx="117056">
                  <c:v>2.07E-02</c:v>
                </c:pt>
                <c:pt idx="117057">
                  <c:v>2.04E-02</c:v>
                </c:pt>
                <c:pt idx="117058">
                  <c:v>2.03E-02</c:v>
                </c:pt>
                <c:pt idx="117059">
                  <c:v>2.05E-02</c:v>
                </c:pt>
                <c:pt idx="117060">
                  <c:v>2.04E-02</c:v>
                </c:pt>
                <c:pt idx="117061">
                  <c:v>2.04E-02</c:v>
                </c:pt>
                <c:pt idx="117062">
                  <c:v>2.02E-02</c:v>
                </c:pt>
                <c:pt idx="117063">
                  <c:v>2.01E-02</c:v>
                </c:pt>
                <c:pt idx="117064">
                  <c:v>2.04E-02</c:v>
                </c:pt>
                <c:pt idx="117065">
                  <c:v>2.03E-02</c:v>
                </c:pt>
                <c:pt idx="117066">
                  <c:v>1.98E-02</c:v>
                </c:pt>
                <c:pt idx="117067">
                  <c:v>2.02E-02</c:v>
                </c:pt>
                <c:pt idx="117068">
                  <c:v>2.04E-02</c:v>
                </c:pt>
                <c:pt idx="117069">
                  <c:v>2.05E-02</c:v>
                </c:pt>
                <c:pt idx="117070">
                  <c:v>2.04E-02</c:v>
                </c:pt>
                <c:pt idx="117071">
                  <c:v>1.99E-02</c:v>
                </c:pt>
                <c:pt idx="117072">
                  <c:v>2.04E-02</c:v>
                </c:pt>
                <c:pt idx="117073">
                  <c:v>2.05E-02</c:v>
                </c:pt>
                <c:pt idx="117074">
                  <c:v>2.02E-02</c:v>
                </c:pt>
                <c:pt idx="117075">
                  <c:v>2.05E-02</c:v>
                </c:pt>
                <c:pt idx="117076">
                  <c:v>2.02E-02</c:v>
                </c:pt>
                <c:pt idx="117077">
                  <c:v>2.02E-02</c:v>
                </c:pt>
                <c:pt idx="117078">
                  <c:v>2.03E-02</c:v>
                </c:pt>
                <c:pt idx="117079">
                  <c:v>2.01E-02</c:v>
                </c:pt>
                <c:pt idx="117080">
                  <c:v>2.01E-02</c:v>
                </c:pt>
                <c:pt idx="117081">
                  <c:v>2.03E-02</c:v>
                </c:pt>
                <c:pt idx="117082">
                  <c:v>2.03E-02</c:v>
                </c:pt>
                <c:pt idx="117083">
                  <c:v>2.04E-02</c:v>
                </c:pt>
                <c:pt idx="117084">
                  <c:v>2.02E-02</c:v>
                </c:pt>
                <c:pt idx="117085">
                  <c:v>1.97E-02</c:v>
                </c:pt>
                <c:pt idx="117086">
                  <c:v>2.01E-02</c:v>
                </c:pt>
                <c:pt idx="117087">
                  <c:v>2.01E-02</c:v>
                </c:pt>
                <c:pt idx="117088">
                  <c:v>2.03E-02</c:v>
                </c:pt>
                <c:pt idx="117089">
                  <c:v>2.02E-02</c:v>
                </c:pt>
                <c:pt idx="117090">
                  <c:v>1.97E-02</c:v>
                </c:pt>
                <c:pt idx="117091">
                  <c:v>2.01E-02</c:v>
                </c:pt>
                <c:pt idx="117092">
                  <c:v>2.01E-02</c:v>
                </c:pt>
                <c:pt idx="117093">
                  <c:v>2.00E-02</c:v>
                </c:pt>
                <c:pt idx="117094">
                  <c:v>2.00E-02</c:v>
                </c:pt>
                <c:pt idx="117095">
                  <c:v>2.02E-02</c:v>
                </c:pt>
                <c:pt idx="117096">
                  <c:v>2.05E-02</c:v>
                </c:pt>
                <c:pt idx="117097">
                  <c:v>2.00E-02</c:v>
                </c:pt>
                <c:pt idx="117098">
                  <c:v>2.01E-02</c:v>
                </c:pt>
                <c:pt idx="117099">
                  <c:v>2.03E-02</c:v>
                </c:pt>
                <c:pt idx="117100">
                  <c:v>1.98E-02</c:v>
                </c:pt>
                <c:pt idx="117101">
                  <c:v>2.02E-02</c:v>
                </c:pt>
                <c:pt idx="117102">
                  <c:v>2.03E-02</c:v>
                </c:pt>
                <c:pt idx="117103">
                  <c:v>2.01E-02</c:v>
                </c:pt>
                <c:pt idx="117104">
                  <c:v>2.00E-02</c:v>
                </c:pt>
                <c:pt idx="117105">
                  <c:v>2.01E-02</c:v>
                </c:pt>
                <c:pt idx="117106">
                  <c:v>2.03E-02</c:v>
                </c:pt>
                <c:pt idx="117107">
                  <c:v>1.99E-02</c:v>
                </c:pt>
                <c:pt idx="117108">
                  <c:v>2.03E-02</c:v>
                </c:pt>
                <c:pt idx="117109">
                  <c:v>2.04E-02</c:v>
                </c:pt>
                <c:pt idx="117110">
                  <c:v>2.01E-02</c:v>
                </c:pt>
                <c:pt idx="117111">
                  <c:v>2.01E-02</c:v>
                </c:pt>
                <c:pt idx="117112">
                  <c:v>2.01E-02</c:v>
                </c:pt>
                <c:pt idx="117113">
                  <c:v>2.01E-02</c:v>
                </c:pt>
                <c:pt idx="117114">
                  <c:v>2.04E-02</c:v>
                </c:pt>
                <c:pt idx="117115">
                  <c:v>2.04E-02</c:v>
                </c:pt>
                <c:pt idx="117116">
                  <c:v>2.03E-02</c:v>
                </c:pt>
                <c:pt idx="117117">
                  <c:v>2.02E-02</c:v>
                </c:pt>
                <c:pt idx="117118">
                  <c:v>2.03E-02</c:v>
                </c:pt>
                <c:pt idx="117119">
                  <c:v>2.04E-02</c:v>
                </c:pt>
                <c:pt idx="117120">
                  <c:v>1.99E-02</c:v>
                </c:pt>
                <c:pt idx="117121">
                  <c:v>2.02E-02</c:v>
                </c:pt>
                <c:pt idx="117122">
                  <c:v>2.01E-02</c:v>
                </c:pt>
                <c:pt idx="117123">
                  <c:v>1.98E-02</c:v>
                </c:pt>
                <c:pt idx="117124">
                  <c:v>2.04E-02</c:v>
                </c:pt>
                <c:pt idx="117125">
                  <c:v>2.01E-02</c:v>
                </c:pt>
                <c:pt idx="117126">
                  <c:v>1.99E-02</c:v>
                </c:pt>
                <c:pt idx="117127">
                  <c:v>2.03E-02</c:v>
                </c:pt>
                <c:pt idx="117128">
                  <c:v>2.04E-02</c:v>
                </c:pt>
                <c:pt idx="117129">
                  <c:v>2.01E-02</c:v>
                </c:pt>
                <c:pt idx="117130">
                  <c:v>2.03E-02</c:v>
                </c:pt>
                <c:pt idx="117131">
                  <c:v>2.03E-02</c:v>
                </c:pt>
                <c:pt idx="117132">
                  <c:v>2.01E-02</c:v>
                </c:pt>
                <c:pt idx="117133">
                  <c:v>2.04E-02</c:v>
                </c:pt>
                <c:pt idx="117134">
                  <c:v>2.02E-02</c:v>
                </c:pt>
                <c:pt idx="117135">
                  <c:v>2.00E-02</c:v>
                </c:pt>
                <c:pt idx="117136">
                  <c:v>2.05E-02</c:v>
                </c:pt>
                <c:pt idx="117137">
                  <c:v>2.05E-02</c:v>
                </c:pt>
                <c:pt idx="117138">
                  <c:v>2.04E-02</c:v>
                </c:pt>
                <c:pt idx="117139">
                  <c:v>2.02E-02</c:v>
                </c:pt>
                <c:pt idx="117140">
                  <c:v>2.01E-02</c:v>
                </c:pt>
                <c:pt idx="117141">
                  <c:v>2.01E-02</c:v>
                </c:pt>
                <c:pt idx="117142">
                  <c:v>2.04E-02</c:v>
                </c:pt>
                <c:pt idx="117143">
                  <c:v>2.02E-02</c:v>
                </c:pt>
                <c:pt idx="117144">
                  <c:v>2.05E-02</c:v>
                </c:pt>
                <c:pt idx="117145">
                  <c:v>2.02E-02</c:v>
                </c:pt>
                <c:pt idx="117146">
                  <c:v>2.00E-02</c:v>
                </c:pt>
                <c:pt idx="117147">
                  <c:v>2.06E-02</c:v>
                </c:pt>
                <c:pt idx="117148">
                  <c:v>2.03E-02</c:v>
                </c:pt>
                <c:pt idx="117149">
                  <c:v>2.00E-02</c:v>
                </c:pt>
                <c:pt idx="117150">
                  <c:v>2.05E-02</c:v>
                </c:pt>
                <c:pt idx="117151">
                  <c:v>2.04E-02</c:v>
                </c:pt>
                <c:pt idx="117152">
                  <c:v>2.01E-02</c:v>
                </c:pt>
                <c:pt idx="117153">
                  <c:v>2.03E-02</c:v>
                </c:pt>
                <c:pt idx="117154">
                  <c:v>2.00E-02</c:v>
                </c:pt>
                <c:pt idx="117155">
                  <c:v>2.05E-02</c:v>
                </c:pt>
                <c:pt idx="117156">
                  <c:v>2.06E-02</c:v>
                </c:pt>
                <c:pt idx="117157">
                  <c:v>2.02E-02</c:v>
                </c:pt>
                <c:pt idx="117158">
                  <c:v>2.03E-02</c:v>
                </c:pt>
                <c:pt idx="117159">
                  <c:v>2.01E-02</c:v>
                </c:pt>
                <c:pt idx="117160">
                  <c:v>2.01E-02</c:v>
                </c:pt>
                <c:pt idx="117161">
                  <c:v>2.01E-02</c:v>
                </c:pt>
                <c:pt idx="117162">
                  <c:v>2.01E-02</c:v>
                </c:pt>
                <c:pt idx="117163">
                  <c:v>2.04E-02</c:v>
                </c:pt>
                <c:pt idx="117164">
                  <c:v>2.00E-02</c:v>
                </c:pt>
                <c:pt idx="117165">
                  <c:v>1.99E-02</c:v>
                </c:pt>
                <c:pt idx="117166">
                  <c:v>2.01E-02</c:v>
                </c:pt>
                <c:pt idx="117167">
                  <c:v>2.07E-02</c:v>
                </c:pt>
                <c:pt idx="117168">
                  <c:v>2.07E-02</c:v>
                </c:pt>
                <c:pt idx="117169">
                  <c:v>2.01E-02</c:v>
                </c:pt>
                <c:pt idx="117170">
                  <c:v>2.01E-02</c:v>
                </c:pt>
                <c:pt idx="117171">
                  <c:v>2.01E-02</c:v>
                </c:pt>
                <c:pt idx="117172">
                  <c:v>2.03E-02</c:v>
                </c:pt>
                <c:pt idx="117173">
                  <c:v>2.04E-02</c:v>
                </c:pt>
                <c:pt idx="117174">
                  <c:v>2.01E-02</c:v>
                </c:pt>
                <c:pt idx="117175">
                  <c:v>2.02E-02</c:v>
                </c:pt>
                <c:pt idx="117176">
                  <c:v>2.03E-02</c:v>
                </c:pt>
                <c:pt idx="117177">
                  <c:v>2.02E-02</c:v>
                </c:pt>
                <c:pt idx="117178">
                  <c:v>1.96E-02</c:v>
                </c:pt>
                <c:pt idx="117179">
                  <c:v>2.00E-02</c:v>
                </c:pt>
                <c:pt idx="117180">
                  <c:v>2.04E-02</c:v>
                </c:pt>
                <c:pt idx="117181">
                  <c:v>2.01E-02</c:v>
                </c:pt>
                <c:pt idx="117182">
                  <c:v>2.01E-02</c:v>
                </c:pt>
                <c:pt idx="117183">
                  <c:v>2.01E-02</c:v>
                </c:pt>
                <c:pt idx="117184">
                  <c:v>2.02E-02</c:v>
                </c:pt>
                <c:pt idx="117185">
                  <c:v>2.01E-02</c:v>
                </c:pt>
                <c:pt idx="117186">
                  <c:v>2.04E-02</c:v>
                </c:pt>
                <c:pt idx="117187">
                  <c:v>2.04E-02</c:v>
                </c:pt>
                <c:pt idx="117188">
                  <c:v>2.00E-02</c:v>
                </c:pt>
                <c:pt idx="117189">
                  <c:v>1.99E-02</c:v>
                </c:pt>
                <c:pt idx="117190">
                  <c:v>2.01E-02</c:v>
                </c:pt>
                <c:pt idx="117191">
                  <c:v>2.02E-02</c:v>
                </c:pt>
                <c:pt idx="117192">
                  <c:v>2.04E-02</c:v>
                </c:pt>
                <c:pt idx="117193">
                  <c:v>2.02E-02</c:v>
                </c:pt>
                <c:pt idx="117194">
                  <c:v>2.01E-02</c:v>
                </c:pt>
                <c:pt idx="117195">
                  <c:v>2.04E-02</c:v>
                </c:pt>
                <c:pt idx="117196">
                  <c:v>2.02E-02</c:v>
                </c:pt>
                <c:pt idx="117197">
                  <c:v>2.00E-02</c:v>
                </c:pt>
                <c:pt idx="117198">
                  <c:v>1.99E-02</c:v>
                </c:pt>
                <c:pt idx="117199">
                  <c:v>2.01E-02</c:v>
                </c:pt>
                <c:pt idx="117200">
                  <c:v>2.03E-02</c:v>
                </c:pt>
                <c:pt idx="117201">
                  <c:v>2.02E-02</c:v>
                </c:pt>
                <c:pt idx="117202">
                  <c:v>2.03E-02</c:v>
                </c:pt>
                <c:pt idx="117203">
                  <c:v>1.99E-02</c:v>
                </c:pt>
                <c:pt idx="117204">
                  <c:v>2.02E-02</c:v>
                </c:pt>
                <c:pt idx="117205">
                  <c:v>2.06E-02</c:v>
                </c:pt>
                <c:pt idx="117206">
                  <c:v>2.01E-02</c:v>
                </c:pt>
                <c:pt idx="117207">
                  <c:v>2.03E-02</c:v>
                </c:pt>
                <c:pt idx="117208">
                  <c:v>2.04E-02</c:v>
                </c:pt>
                <c:pt idx="117209">
                  <c:v>2.02E-02</c:v>
                </c:pt>
                <c:pt idx="117210">
                  <c:v>2.04E-02</c:v>
                </c:pt>
                <c:pt idx="117211">
                  <c:v>2.03E-02</c:v>
                </c:pt>
                <c:pt idx="117212">
                  <c:v>2.03E-02</c:v>
                </c:pt>
                <c:pt idx="117213">
                  <c:v>2.00E-02</c:v>
                </c:pt>
                <c:pt idx="117214">
                  <c:v>2.02E-02</c:v>
                </c:pt>
                <c:pt idx="117215">
                  <c:v>2.05E-02</c:v>
                </c:pt>
                <c:pt idx="117216">
                  <c:v>2.00E-02</c:v>
                </c:pt>
                <c:pt idx="117217">
                  <c:v>2.05E-02</c:v>
                </c:pt>
                <c:pt idx="117218">
                  <c:v>2.07E-02</c:v>
                </c:pt>
                <c:pt idx="117219">
                  <c:v>2.02E-02</c:v>
                </c:pt>
                <c:pt idx="117220">
                  <c:v>2.03E-02</c:v>
                </c:pt>
                <c:pt idx="117221">
                  <c:v>2.01E-02</c:v>
                </c:pt>
                <c:pt idx="117222">
                  <c:v>2.03E-02</c:v>
                </c:pt>
                <c:pt idx="117223">
                  <c:v>2.06E-02</c:v>
                </c:pt>
                <c:pt idx="117224">
                  <c:v>2.03E-02</c:v>
                </c:pt>
                <c:pt idx="117225">
                  <c:v>2.03E-02</c:v>
                </c:pt>
                <c:pt idx="117226">
                  <c:v>2.02E-02</c:v>
                </c:pt>
                <c:pt idx="117227">
                  <c:v>2.00E-02</c:v>
                </c:pt>
                <c:pt idx="117228">
                  <c:v>2.04E-02</c:v>
                </c:pt>
                <c:pt idx="117229">
                  <c:v>2.05E-02</c:v>
                </c:pt>
                <c:pt idx="117230">
                  <c:v>2.00E-02</c:v>
                </c:pt>
                <c:pt idx="117231">
                  <c:v>2.01E-02</c:v>
                </c:pt>
                <c:pt idx="117232">
                  <c:v>2.03E-02</c:v>
                </c:pt>
                <c:pt idx="117233">
                  <c:v>2.04E-02</c:v>
                </c:pt>
                <c:pt idx="117234">
                  <c:v>2.05E-02</c:v>
                </c:pt>
                <c:pt idx="117235">
                  <c:v>2.04E-02</c:v>
                </c:pt>
                <c:pt idx="117236">
                  <c:v>1.99E-02</c:v>
                </c:pt>
                <c:pt idx="117237">
                  <c:v>2.01E-02</c:v>
                </c:pt>
                <c:pt idx="117238">
                  <c:v>2.01E-02</c:v>
                </c:pt>
                <c:pt idx="117239">
                  <c:v>1.99E-02</c:v>
                </c:pt>
                <c:pt idx="117240">
                  <c:v>2.02E-02</c:v>
                </c:pt>
                <c:pt idx="117241">
                  <c:v>2.02E-02</c:v>
                </c:pt>
                <c:pt idx="117242">
                  <c:v>2.04E-02</c:v>
                </c:pt>
                <c:pt idx="117243">
                  <c:v>2.01E-02</c:v>
                </c:pt>
                <c:pt idx="117244">
                  <c:v>2.02E-02</c:v>
                </c:pt>
                <c:pt idx="117245">
                  <c:v>2.01E-02</c:v>
                </c:pt>
                <c:pt idx="117246">
                  <c:v>1.99E-02</c:v>
                </c:pt>
                <c:pt idx="117247">
                  <c:v>2.04E-02</c:v>
                </c:pt>
                <c:pt idx="117248">
                  <c:v>2.00E-02</c:v>
                </c:pt>
                <c:pt idx="117249">
                  <c:v>1.98E-02</c:v>
                </c:pt>
                <c:pt idx="117250">
                  <c:v>2.00E-02</c:v>
                </c:pt>
                <c:pt idx="117251">
                  <c:v>2.00E-02</c:v>
                </c:pt>
                <c:pt idx="117252">
                  <c:v>2.03E-02</c:v>
                </c:pt>
                <c:pt idx="117253">
                  <c:v>2.03E-02</c:v>
                </c:pt>
                <c:pt idx="117254">
                  <c:v>2.03E-02</c:v>
                </c:pt>
                <c:pt idx="117255">
                  <c:v>2.04E-02</c:v>
                </c:pt>
                <c:pt idx="117256">
                  <c:v>2.00E-02</c:v>
                </c:pt>
                <c:pt idx="117257">
                  <c:v>2.04E-02</c:v>
                </c:pt>
                <c:pt idx="117258">
                  <c:v>2.02E-02</c:v>
                </c:pt>
                <c:pt idx="117259">
                  <c:v>1.96E-02</c:v>
                </c:pt>
                <c:pt idx="117260">
                  <c:v>2.01E-02</c:v>
                </c:pt>
                <c:pt idx="117261">
                  <c:v>2.02E-02</c:v>
                </c:pt>
                <c:pt idx="117262">
                  <c:v>2.00E-02</c:v>
                </c:pt>
                <c:pt idx="117263">
                  <c:v>2.01E-02</c:v>
                </c:pt>
                <c:pt idx="117264">
                  <c:v>2.04E-02</c:v>
                </c:pt>
                <c:pt idx="117265">
                  <c:v>2.00E-02</c:v>
                </c:pt>
                <c:pt idx="117266">
                  <c:v>2.05E-02</c:v>
                </c:pt>
                <c:pt idx="117267">
                  <c:v>2.07E-02</c:v>
                </c:pt>
                <c:pt idx="117268">
                  <c:v>2.02E-02</c:v>
                </c:pt>
                <c:pt idx="117269">
                  <c:v>2.07E-02</c:v>
                </c:pt>
                <c:pt idx="117270">
                  <c:v>2.05E-02</c:v>
                </c:pt>
                <c:pt idx="117271">
                  <c:v>2.02E-02</c:v>
                </c:pt>
                <c:pt idx="117272">
                  <c:v>2.02E-02</c:v>
                </c:pt>
                <c:pt idx="117273">
                  <c:v>2.03E-02</c:v>
                </c:pt>
                <c:pt idx="117274">
                  <c:v>1.99E-02</c:v>
                </c:pt>
                <c:pt idx="117275">
                  <c:v>1.99E-02</c:v>
                </c:pt>
                <c:pt idx="117276">
                  <c:v>2.04E-02</c:v>
                </c:pt>
                <c:pt idx="117277">
                  <c:v>2.02E-02</c:v>
                </c:pt>
                <c:pt idx="117278">
                  <c:v>2.06E-02</c:v>
                </c:pt>
                <c:pt idx="117279">
                  <c:v>2.04E-02</c:v>
                </c:pt>
                <c:pt idx="117280">
                  <c:v>2.02E-02</c:v>
                </c:pt>
                <c:pt idx="117281">
                  <c:v>2.03E-02</c:v>
                </c:pt>
                <c:pt idx="117282">
                  <c:v>2.02E-02</c:v>
                </c:pt>
                <c:pt idx="117283">
                  <c:v>2.01E-02</c:v>
                </c:pt>
                <c:pt idx="117284">
                  <c:v>1.99E-02</c:v>
                </c:pt>
                <c:pt idx="117285">
                  <c:v>2.04E-02</c:v>
                </c:pt>
                <c:pt idx="117286">
                  <c:v>2.04E-02</c:v>
                </c:pt>
                <c:pt idx="117287">
                  <c:v>2.04E-02</c:v>
                </c:pt>
                <c:pt idx="117288">
                  <c:v>2.03E-02</c:v>
                </c:pt>
                <c:pt idx="117289">
                  <c:v>2.02E-02</c:v>
                </c:pt>
                <c:pt idx="117290">
                  <c:v>2.06E-02</c:v>
                </c:pt>
                <c:pt idx="117291">
                  <c:v>2.05E-02</c:v>
                </c:pt>
                <c:pt idx="117292">
                  <c:v>2.05E-02</c:v>
                </c:pt>
                <c:pt idx="117293">
                  <c:v>2.03E-02</c:v>
                </c:pt>
                <c:pt idx="117294">
                  <c:v>2.00E-02</c:v>
                </c:pt>
                <c:pt idx="117295">
                  <c:v>2.03E-02</c:v>
                </c:pt>
                <c:pt idx="117296">
                  <c:v>2.02E-02</c:v>
                </c:pt>
                <c:pt idx="117297">
                  <c:v>2.03E-02</c:v>
                </c:pt>
                <c:pt idx="117298">
                  <c:v>2.01E-02</c:v>
                </c:pt>
                <c:pt idx="117299">
                  <c:v>2.00E-02</c:v>
                </c:pt>
                <c:pt idx="117300">
                  <c:v>2.04E-02</c:v>
                </c:pt>
                <c:pt idx="117301">
                  <c:v>2.03E-02</c:v>
                </c:pt>
                <c:pt idx="117302">
                  <c:v>2.03E-02</c:v>
                </c:pt>
                <c:pt idx="117303">
                  <c:v>2.07E-02</c:v>
                </c:pt>
                <c:pt idx="117304">
                  <c:v>2.04E-02</c:v>
                </c:pt>
                <c:pt idx="117305">
                  <c:v>2.01E-02</c:v>
                </c:pt>
                <c:pt idx="117306">
                  <c:v>2.03E-02</c:v>
                </c:pt>
                <c:pt idx="117307">
                  <c:v>2.02E-02</c:v>
                </c:pt>
                <c:pt idx="117308">
                  <c:v>2.02E-02</c:v>
                </c:pt>
                <c:pt idx="117309">
                  <c:v>2.01E-02</c:v>
                </c:pt>
                <c:pt idx="117310">
                  <c:v>2.01E-02</c:v>
                </c:pt>
                <c:pt idx="117311">
                  <c:v>2.03E-02</c:v>
                </c:pt>
                <c:pt idx="117312">
                  <c:v>2.00E-02</c:v>
                </c:pt>
                <c:pt idx="117313">
                  <c:v>2.01E-02</c:v>
                </c:pt>
                <c:pt idx="117314">
                  <c:v>2.06E-02</c:v>
                </c:pt>
                <c:pt idx="117315">
                  <c:v>2.05E-02</c:v>
                </c:pt>
                <c:pt idx="117316">
                  <c:v>2.00E-02</c:v>
                </c:pt>
                <c:pt idx="117317">
                  <c:v>2.01E-02</c:v>
                </c:pt>
                <c:pt idx="117318">
                  <c:v>2.06E-02</c:v>
                </c:pt>
                <c:pt idx="117319">
                  <c:v>2.02E-02</c:v>
                </c:pt>
                <c:pt idx="117320">
                  <c:v>2.03E-02</c:v>
                </c:pt>
                <c:pt idx="117321">
                  <c:v>2.03E-02</c:v>
                </c:pt>
                <c:pt idx="117322">
                  <c:v>2.02E-02</c:v>
                </c:pt>
                <c:pt idx="117323">
                  <c:v>2.05E-02</c:v>
                </c:pt>
                <c:pt idx="117324">
                  <c:v>2.03E-02</c:v>
                </c:pt>
                <c:pt idx="117325">
                  <c:v>2.01E-02</c:v>
                </c:pt>
                <c:pt idx="117326">
                  <c:v>2.01E-02</c:v>
                </c:pt>
                <c:pt idx="117327">
                  <c:v>2.02E-02</c:v>
                </c:pt>
                <c:pt idx="117328">
                  <c:v>2.03E-02</c:v>
                </c:pt>
                <c:pt idx="117329">
                  <c:v>2.00E-02</c:v>
                </c:pt>
                <c:pt idx="117330">
                  <c:v>2.04E-02</c:v>
                </c:pt>
                <c:pt idx="117331">
                  <c:v>2.05E-02</c:v>
                </c:pt>
                <c:pt idx="117332">
                  <c:v>2.01E-02</c:v>
                </c:pt>
                <c:pt idx="117333">
                  <c:v>2.03E-02</c:v>
                </c:pt>
                <c:pt idx="117334">
                  <c:v>2.03E-02</c:v>
                </c:pt>
                <c:pt idx="117335">
                  <c:v>2.02E-02</c:v>
                </c:pt>
                <c:pt idx="117336">
                  <c:v>2.01E-02</c:v>
                </c:pt>
                <c:pt idx="117337">
                  <c:v>2.01E-02</c:v>
                </c:pt>
                <c:pt idx="117338">
                  <c:v>2.02E-02</c:v>
                </c:pt>
                <c:pt idx="117339">
                  <c:v>2.00E-02</c:v>
                </c:pt>
                <c:pt idx="117340">
                  <c:v>2.02E-02</c:v>
                </c:pt>
                <c:pt idx="117341">
                  <c:v>2.02E-02</c:v>
                </c:pt>
                <c:pt idx="117342">
                  <c:v>2.07E-02</c:v>
                </c:pt>
                <c:pt idx="117343">
                  <c:v>2.04E-02</c:v>
                </c:pt>
                <c:pt idx="117344">
                  <c:v>2.03E-02</c:v>
                </c:pt>
                <c:pt idx="117345">
                  <c:v>2.05E-02</c:v>
                </c:pt>
                <c:pt idx="117346">
                  <c:v>2.00E-02</c:v>
                </c:pt>
                <c:pt idx="117347">
                  <c:v>2.00E-02</c:v>
                </c:pt>
                <c:pt idx="117348">
                  <c:v>2.00E-02</c:v>
                </c:pt>
                <c:pt idx="117349">
                  <c:v>2.04E-02</c:v>
                </c:pt>
                <c:pt idx="117350">
                  <c:v>2.04E-02</c:v>
                </c:pt>
                <c:pt idx="117351">
                  <c:v>2.04E-02</c:v>
                </c:pt>
                <c:pt idx="117352">
                  <c:v>2.03E-02</c:v>
                </c:pt>
                <c:pt idx="117353">
                  <c:v>2.02E-02</c:v>
                </c:pt>
                <c:pt idx="117354">
                  <c:v>2.05E-02</c:v>
                </c:pt>
                <c:pt idx="117355">
                  <c:v>2.04E-02</c:v>
                </c:pt>
                <c:pt idx="117356">
                  <c:v>2.03E-02</c:v>
                </c:pt>
                <c:pt idx="117357">
                  <c:v>2.01E-02</c:v>
                </c:pt>
                <c:pt idx="117358">
                  <c:v>2.01E-02</c:v>
                </c:pt>
                <c:pt idx="117359">
                  <c:v>2.02E-02</c:v>
                </c:pt>
                <c:pt idx="117360">
                  <c:v>2.03E-02</c:v>
                </c:pt>
                <c:pt idx="117361">
                  <c:v>2.04E-02</c:v>
                </c:pt>
                <c:pt idx="117362">
                  <c:v>2.07E-02</c:v>
                </c:pt>
                <c:pt idx="117363">
                  <c:v>2.04E-02</c:v>
                </c:pt>
                <c:pt idx="117364">
                  <c:v>1.98E-02</c:v>
                </c:pt>
                <c:pt idx="117365">
                  <c:v>2.04E-02</c:v>
                </c:pt>
                <c:pt idx="117366">
                  <c:v>2.02E-02</c:v>
                </c:pt>
                <c:pt idx="117367">
                  <c:v>2.01E-02</c:v>
                </c:pt>
                <c:pt idx="117368">
                  <c:v>2.07E-02</c:v>
                </c:pt>
                <c:pt idx="117369">
                  <c:v>2.03E-02</c:v>
                </c:pt>
                <c:pt idx="117370">
                  <c:v>2.04E-02</c:v>
                </c:pt>
                <c:pt idx="117371">
                  <c:v>2.06E-02</c:v>
                </c:pt>
                <c:pt idx="117372">
                  <c:v>2.05E-02</c:v>
                </c:pt>
                <c:pt idx="117373">
                  <c:v>2.06E-02</c:v>
                </c:pt>
                <c:pt idx="117374">
                  <c:v>2.05E-02</c:v>
                </c:pt>
                <c:pt idx="117375">
                  <c:v>2.03E-02</c:v>
                </c:pt>
                <c:pt idx="117376">
                  <c:v>2.02E-02</c:v>
                </c:pt>
                <c:pt idx="117377">
                  <c:v>2.02E-02</c:v>
                </c:pt>
                <c:pt idx="117378">
                  <c:v>2.00E-02</c:v>
                </c:pt>
                <c:pt idx="117379">
                  <c:v>2.00E-02</c:v>
                </c:pt>
                <c:pt idx="117380">
                  <c:v>2.06E-02</c:v>
                </c:pt>
                <c:pt idx="117381">
                  <c:v>2.07E-02</c:v>
                </c:pt>
                <c:pt idx="117382">
                  <c:v>2.02E-02</c:v>
                </c:pt>
                <c:pt idx="117383">
                  <c:v>2.04E-02</c:v>
                </c:pt>
                <c:pt idx="117384">
                  <c:v>2.05E-02</c:v>
                </c:pt>
                <c:pt idx="117385">
                  <c:v>2.03E-02</c:v>
                </c:pt>
                <c:pt idx="117386">
                  <c:v>2.02E-02</c:v>
                </c:pt>
                <c:pt idx="117387">
                  <c:v>2.06E-02</c:v>
                </c:pt>
                <c:pt idx="117388">
                  <c:v>2.07E-02</c:v>
                </c:pt>
                <c:pt idx="117389">
                  <c:v>2.03E-02</c:v>
                </c:pt>
                <c:pt idx="117390">
                  <c:v>2.02E-02</c:v>
                </c:pt>
                <c:pt idx="117391">
                  <c:v>2.04E-02</c:v>
                </c:pt>
                <c:pt idx="117392">
                  <c:v>2.07E-02</c:v>
                </c:pt>
                <c:pt idx="117393">
                  <c:v>2.03E-02</c:v>
                </c:pt>
                <c:pt idx="117394">
                  <c:v>2.02E-02</c:v>
                </c:pt>
                <c:pt idx="117395">
                  <c:v>2.02E-02</c:v>
                </c:pt>
                <c:pt idx="117396">
                  <c:v>2.01E-02</c:v>
                </c:pt>
                <c:pt idx="117397">
                  <c:v>2.05E-02</c:v>
                </c:pt>
                <c:pt idx="117398">
                  <c:v>2.05E-02</c:v>
                </c:pt>
                <c:pt idx="117399">
                  <c:v>2.01E-02</c:v>
                </c:pt>
                <c:pt idx="117400">
                  <c:v>2.05E-02</c:v>
                </c:pt>
                <c:pt idx="117401">
                  <c:v>2.07E-02</c:v>
                </c:pt>
                <c:pt idx="117402">
                  <c:v>2.00E-02</c:v>
                </c:pt>
                <c:pt idx="117403">
                  <c:v>2.05E-02</c:v>
                </c:pt>
                <c:pt idx="117404">
                  <c:v>2.04E-02</c:v>
                </c:pt>
                <c:pt idx="117405">
                  <c:v>2.01E-02</c:v>
                </c:pt>
                <c:pt idx="117406">
                  <c:v>2.07E-02</c:v>
                </c:pt>
                <c:pt idx="117407">
                  <c:v>2.02E-02</c:v>
                </c:pt>
                <c:pt idx="117408">
                  <c:v>2.06E-02</c:v>
                </c:pt>
                <c:pt idx="117409">
                  <c:v>2.06E-02</c:v>
                </c:pt>
                <c:pt idx="117410">
                  <c:v>2.01E-02</c:v>
                </c:pt>
                <c:pt idx="117411">
                  <c:v>2.03E-02</c:v>
                </c:pt>
                <c:pt idx="117412">
                  <c:v>1.99E-02</c:v>
                </c:pt>
                <c:pt idx="117413">
                  <c:v>2.04E-02</c:v>
                </c:pt>
                <c:pt idx="117414">
                  <c:v>2.04E-02</c:v>
                </c:pt>
                <c:pt idx="117415">
                  <c:v>1.98E-02</c:v>
                </c:pt>
                <c:pt idx="117416">
                  <c:v>2.03E-02</c:v>
                </c:pt>
                <c:pt idx="117417">
                  <c:v>2.03E-02</c:v>
                </c:pt>
                <c:pt idx="117418">
                  <c:v>2.03E-02</c:v>
                </c:pt>
                <c:pt idx="117419">
                  <c:v>2.04E-02</c:v>
                </c:pt>
                <c:pt idx="117420">
                  <c:v>2.04E-02</c:v>
                </c:pt>
                <c:pt idx="117421">
                  <c:v>2.05E-02</c:v>
                </c:pt>
                <c:pt idx="117422">
                  <c:v>1.99E-02</c:v>
                </c:pt>
                <c:pt idx="117423">
                  <c:v>2.02E-02</c:v>
                </c:pt>
                <c:pt idx="117424">
                  <c:v>2.03E-02</c:v>
                </c:pt>
                <c:pt idx="117425">
                  <c:v>2.02E-02</c:v>
                </c:pt>
                <c:pt idx="117426">
                  <c:v>2.06E-02</c:v>
                </c:pt>
                <c:pt idx="117427">
                  <c:v>2.02E-02</c:v>
                </c:pt>
                <c:pt idx="117428">
                  <c:v>2.03E-02</c:v>
                </c:pt>
                <c:pt idx="117429">
                  <c:v>2.04E-02</c:v>
                </c:pt>
                <c:pt idx="117430">
                  <c:v>1.99E-02</c:v>
                </c:pt>
                <c:pt idx="117431">
                  <c:v>2.06E-02</c:v>
                </c:pt>
                <c:pt idx="117432">
                  <c:v>2.06E-02</c:v>
                </c:pt>
                <c:pt idx="117433">
                  <c:v>2.01E-02</c:v>
                </c:pt>
                <c:pt idx="117434">
                  <c:v>2.02E-02</c:v>
                </c:pt>
                <c:pt idx="117435">
                  <c:v>2.04E-02</c:v>
                </c:pt>
                <c:pt idx="117436">
                  <c:v>2.04E-02</c:v>
                </c:pt>
                <c:pt idx="117437">
                  <c:v>2.01E-02</c:v>
                </c:pt>
                <c:pt idx="117438">
                  <c:v>2.00E-02</c:v>
                </c:pt>
                <c:pt idx="117439">
                  <c:v>2.06E-02</c:v>
                </c:pt>
                <c:pt idx="117440">
                  <c:v>2.05E-02</c:v>
                </c:pt>
                <c:pt idx="117441">
                  <c:v>2.03E-02</c:v>
                </c:pt>
                <c:pt idx="117442">
                  <c:v>2.05E-02</c:v>
                </c:pt>
                <c:pt idx="117443">
                  <c:v>2.01E-02</c:v>
                </c:pt>
                <c:pt idx="117444">
                  <c:v>1.99E-02</c:v>
                </c:pt>
                <c:pt idx="117445">
                  <c:v>2.01E-02</c:v>
                </c:pt>
                <c:pt idx="117446">
                  <c:v>2.01E-02</c:v>
                </c:pt>
                <c:pt idx="117447">
                  <c:v>2.05E-02</c:v>
                </c:pt>
                <c:pt idx="117448">
                  <c:v>2.05E-02</c:v>
                </c:pt>
                <c:pt idx="117449">
                  <c:v>2.03E-02</c:v>
                </c:pt>
                <c:pt idx="117450">
                  <c:v>2.04E-02</c:v>
                </c:pt>
                <c:pt idx="117451">
                  <c:v>2.04E-02</c:v>
                </c:pt>
                <c:pt idx="117452">
                  <c:v>2.05E-02</c:v>
                </c:pt>
                <c:pt idx="117453">
                  <c:v>2.02E-02</c:v>
                </c:pt>
                <c:pt idx="117454">
                  <c:v>2.01E-02</c:v>
                </c:pt>
                <c:pt idx="117455">
                  <c:v>2.05E-02</c:v>
                </c:pt>
                <c:pt idx="117456">
                  <c:v>2.05E-02</c:v>
                </c:pt>
                <c:pt idx="117457">
                  <c:v>2.05E-02</c:v>
                </c:pt>
                <c:pt idx="117458">
                  <c:v>2.05E-02</c:v>
                </c:pt>
                <c:pt idx="117459">
                  <c:v>2.01E-02</c:v>
                </c:pt>
                <c:pt idx="117460">
                  <c:v>2.02E-02</c:v>
                </c:pt>
                <c:pt idx="117461">
                  <c:v>2.04E-02</c:v>
                </c:pt>
                <c:pt idx="117462">
                  <c:v>2.07E-02</c:v>
                </c:pt>
                <c:pt idx="117463">
                  <c:v>2.04E-02</c:v>
                </c:pt>
                <c:pt idx="117464">
                  <c:v>2.03E-02</c:v>
                </c:pt>
                <c:pt idx="117465">
                  <c:v>2.08E-02</c:v>
                </c:pt>
                <c:pt idx="117466">
                  <c:v>2.02E-02</c:v>
                </c:pt>
                <c:pt idx="117467">
                  <c:v>2.01E-02</c:v>
                </c:pt>
                <c:pt idx="117468">
                  <c:v>2.05E-02</c:v>
                </c:pt>
                <c:pt idx="117469">
                  <c:v>2.01E-02</c:v>
                </c:pt>
                <c:pt idx="117470">
                  <c:v>2.04E-02</c:v>
                </c:pt>
                <c:pt idx="117471">
                  <c:v>2.04E-02</c:v>
                </c:pt>
                <c:pt idx="117472">
                  <c:v>1.98E-02</c:v>
                </c:pt>
                <c:pt idx="117473">
                  <c:v>2.00E-02</c:v>
                </c:pt>
                <c:pt idx="117474">
                  <c:v>1.99E-02</c:v>
                </c:pt>
                <c:pt idx="117475">
                  <c:v>2.01E-02</c:v>
                </c:pt>
                <c:pt idx="117476">
                  <c:v>2.04E-02</c:v>
                </c:pt>
                <c:pt idx="117477">
                  <c:v>2.05E-02</c:v>
                </c:pt>
                <c:pt idx="117478">
                  <c:v>2.05E-02</c:v>
                </c:pt>
                <c:pt idx="117479">
                  <c:v>2.04E-02</c:v>
                </c:pt>
                <c:pt idx="117480">
                  <c:v>2.04E-02</c:v>
                </c:pt>
                <c:pt idx="117481">
                  <c:v>2.05E-02</c:v>
                </c:pt>
                <c:pt idx="117482">
                  <c:v>2.03E-02</c:v>
                </c:pt>
                <c:pt idx="117483">
                  <c:v>2.02E-02</c:v>
                </c:pt>
                <c:pt idx="117484">
                  <c:v>2.01E-02</c:v>
                </c:pt>
                <c:pt idx="117485">
                  <c:v>2.00E-02</c:v>
                </c:pt>
                <c:pt idx="117486">
                  <c:v>2.03E-02</c:v>
                </c:pt>
                <c:pt idx="117487">
                  <c:v>2.01E-02</c:v>
                </c:pt>
                <c:pt idx="117488">
                  <c:v>2.00E-02</c:v>
                </c:pt>
                <c:pt idx="117489">
                  <c:v>2.02E-02</c:v>
                </c:pt>
                <c:pt idx="117490">
                  <c:v>2.02E-02</c:v>
                </c:pt>
                <c:pt idx="117491">
                  <c:v>2.05E-02</c:v>
                </c:pt>
                <c:pt idx="117492">
                  <c:v>2.08E-02</c:v>
                </c:pt>
                <c:pt idx="117493">
                  <c:v>2.03E-02</c:v>
                </c:pt>
                <c:pt idx="117494">
                  <c:v>2.02E-02</c:v>
                </c:pt>
                <c:pt idx="117495">
                  <c:v>2.06E-02</c:v>
                </c:pt>
                <c:pt idx="117496">
                  <c:v>2.03E-02</c:v>
                </c:pt>
                <c:pt idx="117497">
                  <c:v>2.05E-02</c:v>
                </c:pt>
                <c:pt idx="117498">
                  <c:v>2.02E-02</c:v>
                </c:pt>
                <c:pt idx="117499">
                  <c:v>2.01E-02</c:v>
                </c:pt>
                <c:pt idx="117500">
                  <c:v>2.02E-02</c:v>
                </c:pt>
                <c:pt idx="117501">
                  <c:v>2.03E-02</c:v>
                </c:pt>
                <c:pt idx="117502">
                  <c:v>2.05E-02</c:v>
                </c:pt>
                <c:pt idx="117503">
                  <c:v>2.03E-02</c:v>
                </c:pt>
                <c:pt idx="117504">
                  <c:v>2.04E-02</c:v>
                </c:pt>
                <c:pt idx="117505">
                  <c:v>2.02E-02</c:v>
                </c:pt>
                <c:pt idx="117506">
                  <c:v>2.01E-02</c:v>
                </c:pt>
                <c:pt idx="117507">
                  <c:v>2.00E-02</c:v>
                </c:pt>
                <c:pt idx="117508">
                  <c:v>2.02E-02</c:v>
                </c:pt>
                <c:pt idx="117509">
                  <c:v>2.04E-02</c:v>
                </c:pt>
                <c:pt idx="117510">
                  <c:v>2.03E-02</c:v>
                </c:pt>
                <c:pt idx="117511">
                  <c:v>2.02E-02</c:v>
                </c:pt>
                <c:pt idx="117512">
                  <c:v>2.04E-02</c:v>
                </c:pt>
                <c:pt idx="117513">
                  <c:v>2.07E-02</c:v>
                </c:pt>
                <c:pt idx="117514">
                  <c:v>2.03E-02</c:v>
                </c:pt>
                <c:pt idx="117515">
                  <c:v>2.02E-02</c:v>
                </c:pt>
                <c:pt idx="117516">
                  <c:v>2.04E-02</c:v>
                </c:pt>
                <c:pt idx="117517">
                  <c:v>2.01E-02</c:v>
                </c:pt>
                <c:pt idx="117518">
                  <c:v>2.04E-02</c:v>
                </c:pt>
                <c:pt idx="117519">
                  <c:v>2.05E-02</c:v>
                </c:pt>
                <c:pt idx="117520">
                  <c:v>2.04E-02</c:v>
                </c:pt>
                <c:pt idx="117521">
                  <c:v>2.04E-02</c:v>
                </c:pt>
                <c:pt idx="117522">
                  <c:v>2.01E-02</c:v>
                </c:pt>
                <c:pt idx="117523">
                  <c:v>2.04E-02</c:v>
                </c:pt>
                <c:pt idx="117524">
                  <c:v>2.04E-02</c:v>
                </c:pt>
                <c:pt idx="117525">
                  <c:v>2.01E-02</c:v>
                </c:pt>
                <c:pt idx="117526">
                  <c:v>2.01E-02</c:v>
                </c:pt>
                <c:pt idx="117527">
                  <c:v>2.03E-02</c:v>
                </c:pt>
                <c:pt idx="117528">
                  <c:v>2.04E-02</c:v>
                </c:pt>
                <c:pt idx="117529">
                  <c:v>2.04E-02</c:v>
                </c:pt>
                <c:pt idx="117530">
                  <c:v>2.01E-02</c:v>
                </c:pt>
                <c:pt idx="117531">
                  <c:v>2.01E-02</c:v>
                </c:pt>
                <c:pt idx="117532">
                  <c:v>2.00E-02</c:v>
                </c:pt>
                <c:pt idx="117533">
                  <c:v>2.03E-02</c:v>
                </c:pt>
                <c:pt idx="117534">
                  <c:v>2.03E-02</c:v>
                </c:pt>
                <c:pt idx="117535">
                  <c:v>2.01E-02</c:v>
                </c:pt>
                <c:pt idx="117536">
                  <c:v>2.05E-02</c:v>
                </c:pt>
                <c:pt idx="117537">
                  <c:v>2.03E-02</c:v>
                </c:pt>
                <c:pt idx="117538">
                  <c:v>2.03E-02</c:v>
                </c:pt>
                <c:pt idx="117539">
                  <c:v>2.02E-02</c:v>
                </c:pt>
                <c:pt idx="117540">
                  <c:v>2.04E-02</c:v>
                </c:pt>
                <c:pt idx="117541">
                  <c:v>2.04E-02</c:v>
                </c:pt>
                <c:pt idx="117542">
                  <c:v>2.02E-02</c:v>
                </c:pt>
                <c:pt idx="117543">
                  <c:v>2.00E-02</c:v>
                </c:pt>
                <c:pt idx="117544">
                  <c:v>2.00E-02</c:v>
                </c:pt>
                <c:pt idx="117545">
                  <c:v>2.04E-02</c:v>
                </c:pt>
                <c:pt idx="117546">
                  <c:v>2.04E-02</c:v>
                </c:pt>
                <c:pt idx="117547">
                  <c:v>2.04E-02</c:v>
                </c:pt>
                <c:pt idx="117548">
                  <c:v>2.01E-02</c:v>
                </c:pt>
                <c:pt idx="117549">
                  <c:v>2.04E-02</c:v>
                </c:pt>
                <c:pt idx="117550">
                  <c:v>2.01E-02</c:v>
                </c:pt>
                <c:pt idx="117551">
                  <c:v>2.00E-02</c:v>
                </c:pt>
                <c:pt idx="117552">
                  <c:v>2.05E-02</c:v>
                </c:pt>
                <c:pt idx="117553">
                  <c:v>2.02E-02</c:v>
                </c:pt>
                <c:pt idx="117554">
                  <c:v>2.04E-02</c:v>
                </c:pt>
                <c:pt idx="117555">
                  <c:v>2.03E-02</c:v>
                </c:pt>
                <c:pt idx="117556">
                  <c:v>2.01E-02</c:v>
                </c:pt>
                <c:pt idx="117557">
                  <c:v>2.03E-02</c:v>
                </c:pt>
                <c:pt idx="117558">
                  <c:v>2.02E-02</c:v>
                </c:pt>
                <c:pt idx="117559">
                  <c:v>2.06E-02</c:v>
                </c:pt>
                <c:pt idx="117560">
                  <c:v>2.05E-02</c:v>
                </c:pt>
                <c:pt idx="117561">
                  <c:v>2.03E-02</c:v>
                </c:pt>
                <c:pt idx="117562">
                  <c:v>2.06E-02</c:v>
                </c:pt>
                <c:pt idx="117563">
                  <c:v>2.05E-02</c:v>
                </c:pt>
                <c:pt idx="117564">
                  <c:v>2.02E-02</c:v>
                </c:pt>
                <c:pt idx="117565">
                  <c:v>2.00E-02</c:v>
                </c:pt>
                <c:pt idx="117566">
                  <c:v>2.03E-02</c:v>
                </c:pt>
                <c:pt idx="117567">
                  <c:v>2.04E-02</c:v>
                </c:pt>
                <c:pt idx="117568">
                  <c:v>2.02E-02</c:v>
                </c:pt>
                <c:pt idx="117569">
                  <c:v>2.03E-02</c:v>
                </c:pt>
                <c:pt idx="117570">
                  <c:v>2.01E-02</c:v>
                </c:pt>
                <c:pt idx="117571">
                  <c:v>2.02E-02</c:v>
                </c:pt>
                <c:pt idx="117572">
                  <c:v>2.03E-02</c:v>
                </c:pt>
                <c:pt idx="117573">
                  <c:v>2.03E-02</c:v>
                </c:pt>
                <c:pt idx="117574">
                  <c:v>2.01E-02</c:v>
                </c:pt>
                <c:pt idx="117575">
                  <c:v>2.02E-02</c:v>
                </c:pt>
                <c:pt idx="117576">
                  <c:v>2.01E-02</c:v>
                </c:pt>
                <c:pt idx="117577">
                  <c:v>2.00E-02</c:v>
                </c:pt>
                <c:pt idx="117578">
                  <c:v>2.02E-02</c:v>
                </c:pt>
                <c:pt idx="117579">
                  <c:v>2.01E-02</c:v>
                </c:pt>
                <c:pt idx="117580">
                  <c:v>2.03E-02</c:v>
                </c:pt>
                <c:pt idx="117581">
                  <c:v>2.04E-02</c:v>
                </c:pt>
                <c:pt idx="117582">
                  <c:v>2.07E-02</c:v>
                </c:pt>
                <c:pt idx="117583">
                  <c:v>2.03E-02</c:v>
                </c:pt>
                <c:pt idx="117584">
                  <c:v>2.00E-02</c:v>
                </c:pt>
                <c:pt idx="117585">
                  <c:v>2.03E-02</c:v>
                </c:pt>
                <c:pt idx="117586">
                  <c:v>2.00E-02</c:v>
                </c:pt>
                <c:pt idx="117587">
                  <c:v>2.00E-02</c:v>
                </c:pt>
                <c:pt idx="117588">
                  <c:v>2.00E-02</c:v>
                </c:pt>
                <c:pt idx="117589">
                  <c:v>1.99E-02</c:v>
                </c:pt>
                <c:pt idx="117590">
                  <c:v>2.03E-02</c:v>
                </c:pt>
                <c:pt idx="117591">
                  <c:v>2.02E-02</c:v>
                </c:pt>
                <c:pt idx="117592">
                  <c:v>2.01E-02</c:v>
                </c:pt>
                <c:pt idx="117593">
                  <c:v>2.01E-02</c:v>
                </c:pt>
                <c:pt idx="117594">
                  <c:v>2.01E-02</c:v>
                </c:pt>
                <c:pt idx="117595">
                  <c:v>2.03E-02</c:v>
                </c:pt>
                <c:pt idx="117596">
                  <c:v>2.05E-02</c:v>
                </c:pt>
                <c:pt idx="117597">
                  <c:v>2.06E-02</c:v>
                </c:pt>
                <c:pt idx="117598">
                  <c:v>2.02E-02</c:v>
                </c:pt>
                <c:pt idx="117599">
                  <c:v>1.99E-02</c:v>
                </c:pt>
                <c:pt idx="117600">
                  <c:v>2.02E-02</c:v>
                </c:pt>
                <c:pt idx="117601">
                  <c:v>2.00E-02</c:v>
                </c:pt>
                <c:pt idx="117602">
                  <c:v>2.02E-02</c:v>
                </c:pt>
                <c:pt idx="117603">
                  <c:v>2.02E-02</c:v>
                </c:pt>
                <c:pt idx="117604">
                  <c:v>2.01E-02</c:v>
                </c:pt>
                <c:pt idx="117605">
                  <c:v>2.05E-02</c:v>
                </c:pt>
                <c:pt idx="117606">
                  <c:v>2.05E-02</c:v>
                </c:pt>
                <c:pt idx="117607">
                  <c:v>2.02E-02</c:v>
                </c:pt>
                <c:pt idx="117608">
                  <c:v>1.99E-02</c:v>
                </c:pt>
                <c:pt idx="117609">
                  <c:v>2.01E-02</c:v>
                </c:pt>
                <c:pt idx="117610">
                  <c:v>2.03E-02</c:v>
                </c:pt>
                <c:pt idx="117611">
                  <c:v>2.00E-02</c:v>
                </c:pt>
                <c:pt idx="117612">
                  <c:v>1.97E-02</c:v>
                </c:pt>
                <c:pt idx="117613">
                  <c:v>1.99E-02</c:v>
                </c:pt>
                <c:pt idx="117614">
                  <c:v>2.00E-02</c:v>
                </c:pt>
                <c:pt idx="117615">
                  <c:v>2.04E-02</c:v>
                </c:pt>
                <c:pt idx="117616">
                  <c:v>2.00E-02</c:v>
                </c:pt>
                <c:pt idx="117617">
                  <c:v>1.94E-02</c:v>
                </c:pt>
                <c:pt idx="117618">
                  <c:v>2.01E-02</c:v>
                </c:pt>
                <c:pt idx="117619">
                  <c:v>2.04E-02</c:v>
                </c:pt>
                <c:pt idx="117620">
                  <c:v>2.02E-02</c:v>
                </c:pt>
                <c:pt idx="117621">
                  <c:v>1.97E-02</c:v>
                </c:pt>
                <c:pt idx="117622">
                  <c:v>1.99E-02</c:v>
                </c:pt>
                <c:pt idx="117623">
                  <c:v>2.04E-02</c:v>
                </c:pt>
                <c:pt idx="117624">
                  <c:v>2.03E-02</c:v>
                </c:pt>
                <c:pt idx="117625">
                  <c:v>2.04E-02</c:v>
                </c:pt>
                <c:pt idx="117626">
                  <c:v>2.05E-02</c:v>
                </c:pt>
                <c:pt idx="117627">
                  <c:v>2.01E-02</c:v>
                </c:pt>
                <c:pt idx="117628">
                  <c:v>2.03E-02</c:v>
                </c:pt>
                <c:pt idx="117629">
                  <c:v>2.08E-02</c:v>
                </c:pt>
                <c:pt idx="117630">
                  <c:v>2.05E-02</c:v>
                </c:pt>
                <c:pt idx="117631">
                  <c:v>2.04E-02</c:v>
                </c:pt>
                <c:pt idx="117632">
                  <c:v>2.00E-02</c:v>
                </c:pt>
                <c:pt idx="117633">
                  <c:v>1.98E-02</c:v>
                </c:pt>
                <c:pt idx="117634">
                  <c:v>2.01E-02</c:v>
                </c:pt>
                <c:pt idx="117635">
                  <c:v>2.05E-02</c:v>
                </c:pt>
                <c:pt idx="117636">
                  <c:v>2.04E-02</c:v>
                </c:pt>
                <c:pt idx="117637">
                  <c:v>2.00E-02</c:v>
                </c:pt>
                <c:pt idx="117638">
                  <c:v>2.02E-02</c:v>
                </c:pt>
                <c:pt idx="117639">
                  <c:v>2.03E-02</c:v>
                </c:pt>
                <c:pt idx="117640">
                  <c:v>2.03E-02</c:v>
                </c:pt>
                <c:pt idx="117641">
                  <c:v>2.01E-02</c:v>
                </c:pt>
                <c:pt idx="117642">
                  <c:v>1.99E-02</c:v>
                </c:pt>
                <c:pt idx="117643">
                  <c:v>1.99E-02</c:v>
                </c:pt>
                <c:pt idx="117644">
                  <c:v>2.04E-02</c:v>
                </c:pt>
                <c:pt idx="117645">
                  <c:v>2.06E-02</c:v>
                </c:pt>
                <c:pt idx="117646">
                  <c:v>2.02E-02</c:v>
                </c:pt>
                <c:pt idx="117647">
                  <c:v>2.03E-02</c:v>
                </c:pt>
                <c:pt idx="117648">
                  <c:v>2.06E-02</c:v>
                </c:pt>
                <c:pt idx="117649">
                  <c:v>2.04E-02</c:v>
                </c:pt>
                <c:pt idx="117650">
                  <c:v>2.02E-02</c:v>
                </c:pt>
                <c:pt idx="117651">
                  <c:v>2.01E-02</c:v>
                </c:pt>
                <c:pt idx="117652">
                  <c:v>1.98E-02</c:v>
                </c:pt>
                <c:pt idx="117653">
                  <c:v>2.03E-02</c:v>
                </c:pt>
                <c:pt idx="117654">
                  <c:v>2.00E-02</c:v>
                </c:pt>
                <c:pt idx="117655">
                  <c:v>1.97E-02</c:v>
                </c:pt>
                <c:pt idx="117656">
                  <c:v>2.03E-02</c:v>
                </c:pt>
                <c:pt idx="117657">
                  <c:v>2.03E-02</c:v>
                </c:pt>
                <c:pt idx="117658">
                  <c:v>2.02E-02</c:v>
                </c:pt>
                <c:pt idx="117659">
                  <c:v>2.02E-02</c:v>
                </c:pt>
                <c:pt idx="117660">
                  <c:v>2.00E-02</c:v>
                </c:pt>
                <c:pt idx="117661">
                  <c:v>2.03E-02</c:v>
                </c:pt>
                <c:pt idx="117662">
                  <c:v>2.02E-02</c:v>
                </c:pt>
                <c:pt idx="117663">
                  <c:v>2.00E-02</c:v>
                </c:pt>
                <c:pt idx="117664">
                  <c:v>2.03E-02</c:v>
                </c:pt>
                <c:pt idx="117665">
                  <c:v>2.04E-02</c:v>
                </c:pt>
                <c:pt idx="117666">
                  <c:v>2.02E-02</c:v>
                </c:pt>
                <c:pt idx="117667">
                  <c:v>2.04E-02</c:v>
                </c:pt>
                <c:pt idx="117668">
                  <c:v>1.99E-02</c:v>
                </c:pt>
                <c:pt idx="117669">
                  <c:v>1.96E-02</c:v>
                </c:pt>
                <c:pt idx="117670">
                  <c:v>2.01E-02</c:v>
                </c:pt>
                <c:pt idx="117671">
                  <c:v>2.00E-02</c:v>
                </c:pt>
                <c:pt idx="117672">
                  <c:v>2.04E-02</c:v>
                </c:pt>
                <c:pt idx="117673">
                  <c:v>2.04E-02</c:v>
                </c:pt>
                <c:pt idx="117674">
                  <c:v>2.00E-02</c:v>
                </c:pt>
                <c:pt idx="117675">
                  <c:v>2.01E-02</c:v>
                </c:pt>
                <c:pt idx="117676">
                  <c:v>2.01E-02</c:v>
                </c:pt>
                <c:pt idx="117677">
                  <c:v>2.04E-02</c:v>
                </c:pt>
                <c:pt idx="117678">
                  <c:v>1.99E-02</c:v>
                </c:pt>
                <c:pt idx="117679">
                  <c:v>1.99E-02</c:v>
                </c:pt>
                <c:pt idx="117680">
                  <c:v>2.01E-02</c:v>
                </c:pt>
                <c:pt idx="117681">
                  <c:v>2.00E-02</c:v>
                </c:pt>
                <c:pt idx="117682">
                  <c:v>2.03E-02</c:v>
                </c:pt>
                <c:pt idx="117683">
                  <c:v>2.05E-02</c:v>
                </c:pt>
                <c:pt idx="117684">
                  <c:v>2.00E-02</c:v>
                </c:pt>
                <c:pt idx="117685">
                  <c:v>1.99E-02</c:v>
                </c:pt>
                <c:pt idx="117686">
                  <c:v>2.05E-02</c:v>
                </c:pt>
                <c:pt idx="117687">
                  <c:v>2.02E-02</c:v>
                </c:pt>
                <c:pt idx="117688">
                  <c:v>2.01E-02</c:v>
                </c:pt>
                <c:pt idx="117689">
                  <c:v>2.04E-02</c:v>
                </c:pt>
                <c:pt idx="117690">
                  <c:v>2.02E-02</c:v>
                </c:pt>
                <c:pt idx="117691">
                  <c:v>1.99E-02</c:v>
                </c:pt>
                <c:pt idx="117692">
                  <c:v>2.00E-02</c:v>
                </c:pt>
                <c:pt idx="117693">
                  <c:v>2.03E-02</c:v>
                </c:pt>
                <c:pt idx="117694">
                  <c:v>2.02E-02</c:v>
                </c:pt>
                <c:pt idx="117695">
                  <c:v>2.03E-02</c:v>
                </c:pt>
                <c:pt idx="117696">
                  <c:v>2.00E-02</c:v>
                </c:pt>
                <c:pt idx="117697">
                  <c:v>1.99E-02</c:v>
                </c:pt>
                <c:pt idx="117698">
                  <c:v>2.00E-02</c:v>
                </c:pt>
                <c:pt idx="117699">
                  <c:v>1.98E-02</c:v>
                </c:pt>
                <c:pt idx="117700">
                  <c:v>1.99E-02</c:v>
                </c:pt>
                <c:pt idx="117701">
                  <c:v>1.99E-02</c:v>
                </c:pt>
                <c:pt idx="117702">
                  <c:v>2.00E-02</c:v>
                </c:pt>
                <c:pt idx="117703">
                  <c:v>2.00E-02</c:v>
                </c:pt>
                <c:pt idx="117704">
                  <c:v>1.99E-02</c:v>
                </c:pt>
                <c:pt idx="117705">
                  <c:v>2.01E-02</c:v>
                </c:pt>
                <c:pt idx="117706">
                  <c:v>2.01E-02</c:v>
                </c:pt>
                <c:pt idx="117707">
                  <c:v>2.00E-02</c:v>
                </c:pt>
                <c:pt idx="117708">
                  <c:v>2.02E-02</c:v>
                </c:pt>
                <c:pt idx="117709">
                  <c:v>2.03E-02</c:v>
                </c:pt>
                <c:pt idx="117710">
                  <c:v>2.02E-02</c:v>
                </c:pt>
                <c:pt idx="117711">
                  <c:v>2.03E-02</c:v>
                </c:pt>
                <c:pt idx="117712">
                  <c:v>2.00E-02</c:v>
                </c:pt>
                <c:pt idx="117713">
                  <c:v>2.01E-02</c:v>
                </c:pt>
                <c:pt idx="117714">
                  <c:v>2.04E-02</c:v>
                </c:pt>
                <c:pt idx="117715">
                  <c:v>2.03E-02</c:v>
                </c:pt>
                <c:pt idx="117716">
                  <c:v>1.99E-02</c:v>
                </c:pt>
                <c:pt idx="117717">
                  <c:v>2.01E-02</c:v>
                </c:pt>
                <c:pt idx="117718">
                  <c:v>2.01E-02</c:v>
                </c:pt>
                <c:pt idx="117719">
                  <c:v>1.99E-02</c:v>
                </c:pt>
                <c:pt idx="117720">
                  <c:v>2.02E-02</c:v>
                </c:pt>
                <c:pt idx="117721">
                  <c:v>2.01E-02</c:v>
                </c:pt>
                <c:pt idx="117722">
                  <c:v>2.02E-02</c:v>
                </c:pt>
                <c:pt idx="117723">
                  <c:v>2.02E-02</c:v>
                </c:pt>
                <c:pt idx="117724">
                  <c:v>2.02E-02</c:v>
                </c:pt>
                <c:pt idx="117725">
                  <c:v>2.02E-02</c:v>
                </c:pt>
                <c:pt idx="117726">
                  <c:v>1.99E-02</c:v>
                </c:pt>
                <c:pt idx="117727">
                  <c:v>2.02E-02</c:v>
                </c:pt>
                <c:pt idx="117728">
                  <c:v>2.00E-02</c:v>
                </c:pt>
                <c:pt idx="117729">
                  <c:v>1.97E-02</c:v>
                </c:pt>
                <c:pt idx="117730">
                  <c:v>2.04E-02</c:v>
                </c:pt>
                <c:pt idx="117731">
                  <c:v>2.04E-02</c:v>
                </c:pt>
                <c:pt idx="117732">
                  <c:v>2.02E-02</c:v>
                </c:pt>
                <c:pt idx="117733">
                  <c:v>2.01E-02</c:v>
                </c:pt>
                <c:pt idx="117734">
                  <c:v>1.99E-02</c:v>
                </c:pt>
                <c:pt idx="117735">
                  <c:v>2.01E-02</c:v>
                </c:pt>
                <c:pt idx="117736">
                  <c:v>1.99E-02</c:v>
                </c:pt>
                <c:pt idx="117737">
                  <c:v>1.97E-02</c:v>
                </c:pt>
                <c:pt idx="117738">
                  <c:v>2.02E-02</c:v>
                </c:pt>
                <c:pt idx="117739">
                  <c:v>2.03E-02</c:v>
                </c:pt>
                <c:pt idx="117740">
                  <c:v>2.00E-02</c:v>
                </c:pt>
                <c:pt idx="117741">
                  <c:v>1.98E-02</c:v>
                </c:pt>
                <c:pt idx="117742">
                  <c:v>2.02E-02</c:v>
                </c:pt>
                <c:pt idx="117743">
                  <c:v>2.03E-02</c:v>
                </c:pt>
                <c:pt idx="117744">
                  <c:v>2.00E-02</c:v>
                </c:pt>
                <c:pt idx="117745">
                  <c:v>2.00E-02</c:v>
                </c:pt>
                <c:pt idx="117746">
                  <c:v>2.00E-02</c:v>
                </c:pt>
                <c:pt idx="117747">
                  <c:v>2.01E-02</c:v>
                </c:pt>
                <c:pt idx="117748">
                  <c:v>2.02E-02</c:v>
                </c:pt>
                <c:pt idx="117749">
                  <c:v>2.00E-02</c:v>
                </c:pt>
                <c:pt idx="117750">
                  <c:v>2.02E-02</c:v>
                </c:pt>
                <c:pt idx="117751">
                  <c:v>2.04E-02</c:v>
                </c:pt>
                <c:pt idx="117752">
                  <c:v>2.02E-02</c:v>
                </c:pt>
                <c:pt idx="117753">
                  <c:v>2.01E-02</c:v>
                </c:pt>
                <c:pt idx="117754">
                  <c:v>1.97E-02</c:v>
                </c:pt>
                <c:pt idx="117755">
                  <c:v>2.03E-02</c:v>
                </c:pt>
                <c:pt idx="117756">
                  <c:v>2.02E-02</c:v>
                </c:pt>
                <c:pt idx="117757">
                  <c:v>1.96E-02</c:v>
                </c:pt>
                <c:pt idx="117758">
                  <c:v>2.02E-02</c:v>
                </c:pt>
                <c:pt idx="117759">
                  <c:v>2.02E-02</c:v>
                </c:pt>
                <c:pt idx="117760">
                  <c:v>2.01E-02</c:v>
                </c:pt>
                <c:pt idx="117761">
                  <c:v>1.98E-02</c:v>
                </c:pt>
                <c:pt idx="117762">
                  <c:v>2.02E-02</c:v>
                </c:pt>
                <c:pt idx="117763">
                  <c:v>2.01E-02</c:v>
                </c:pt>
                <c:pt idx="117764">
                  <c:v>2.00E-02</c:v>
                </c:pt>
                <c:pt idx="117765">
                  <c:v>2.03E-02</c:v>
                </c:pt>
                <c:pt idx="117766">
                  <c:v>1.99E-02</c:v>
                </c:pt>
                <c:pt idx="117767">
                  <c:v>2.00E-02</c:v>
                </c:pt>
                <c:pt idx="117768">
                  <c:v>2.04E-02</c:v>
                </c:pt>
                <c:pt idx="117769">
                  <c:v>2.04E-02</c:v>
                </c:pt>
                <c:pt idx="117770">
                  <c:v>2.02E-02</c:v>
                </c:pt>
                <c:pt idx="117771">
                  <c:v>2.03E-02</c:v>
                </c:pt>
                <c:pt idx="117772">
                  <c:v>2.04E-02</c:v>
                </c:pt>
                <c:pt idx="117773">
                  <c:v>2.01E-02</c:v>
                </c:pt>
                <c:pt idx="117774">
                  <c:v>2.02E-02</c:v>
                </c:pt>
                <c:pt idx="117775">
                  <c:v>2.03E-02</c:v>
                </c:pt>
                <c:pt idx="117776">
                  <c:v>2.00E-02</c:v>
                </c:pt>
                <c:pt idx="117777">
                  <c:v>1.97E-02</c:v>
                </c:pt>
                <c:pt idx="117778">
                  <c:v>2.03E-02</c:v>
                </c:pt>
                <c:pt idx="117779">
                  <c:v>2.03E-02</c:v>
                </c:pt>
                <c:pt idx="117780">
                  <c:v>2.02E-02</c:v>
                </c:pt>
                <c:pt idx="117781">
                  <c:v>2.03E-02</c:v>
                </c:pt>
                <c:pt idx="117782">
                  <c:v>1.97E-02</c:v>
                </c:pt>
                <c:pt idx="117783">
                  <c:v>1.97E-02</c:v>
                </c:pt>
                <c:pt idx="117784">
                  <c:v>2.02E-02</c:v>
                </c:pt>
                <c:pt idx="117785">
                  <c:v>2.04E-02</c:v>
                </c:pt>
                <c:pt idx="117786">
                  <c:v>2.00E-02</c:v>
                </c:pt>
                <c:pt idx="117787">
                  <c:v>1.99E-02</c:v>
                </c:pt>
                <c:pt idx="117788">
                  <c:v>2.02E-02</c:v>
                </c:pt>
                <c:pt idx="117789">
                  <c:v>2.00E-02</c:v>
                </c:pt>
                <c:pt idx="117790">
                  <c:v>2.01E-02</c:v>
                </c:pt>
                <c:pt idx="117791">
                  <c:v>2.01E-02</c:v>
                </c:pt>
                <c:pt idx="117792">
                  <c:v>1.99E-02</c:v>
                </c:pt>
                <c:pt idx="117793">
                  <c:v>2.02E-02</c:v>
                </c:pt>
                <c:pt idx="117794">
                  <c:v>2.00E-02</c:v>
                </c:pt>
                <c:pt idx="117795">
                  <c:v>2.02E-02</c:v>
                </c:pt>
                <c:pt idx="117796">
                  <c:v>2.01E-02</c:v>
                </c:pt>
                <c:pt idx="117797">
                  <c:v>2.00E-02</c:v>
                </c:pt>
                <c:pt idx="117798">
                  <c:v>2.04E-02</c:v>
                </c:pt>
                <c:pt idx="117799">
                  <c:v>2.03E-02</c:v>
                </c:pt>
                <c:pt idx="117800">
                  <c:v>2.04E-02</c:v>
                </c:pt>
                <c:pt idx="117801">
                  <c:v>2.02E-02</c:v>
                </c:pt>
                <c:pt idx="117802">
                  <c:v>2.00E-02</c:v>
                </c:pt>
                <c:pt idx="117803">
                  <c:v>2.02E-02</c:v>
                </c:pt>
                <c:pt idx="117804">
                  <c:v>2.00E-02</c:v>
                </c:pt>
                <c:pt idx="117805">
                  <c:v>2.01E-02</c:v>
                </c:pt>
                <c:pt idx="117806">
                  <c:v>2.01E-02</c:v>
                </c:pt>
                <c:pt idx="117807">
                  <c:v>2.01E-02</c:v>
                </c:pt>
                <c:pt idx="117808">
                  <c:v>2.03E-02</c:v>
                </c:pt>
                <c:pt idx="117809">
                  <c:v>2.01E-02</c:v>
                </c:pt>
                <c:pt idx="117810">
                  <c:v>2.02E-02</c:v>
                </c:pt>
                <c:pt idx="117811">
                  <c:v>2.02E-02</c:v>
                </c:pt>
                <c:pt idx="117812">
                  <c:v>2.02E-02</c:v>
                </c:pt>
                <c:pt idx="117813">
                  <c:v>2.01E-02</c:v>
                </c:pt>
                <c:pt idx="117814">
                  <c:v>2.02E-02</c:v>
                </c:pt>
                <c:pt idx="117815">
                  <c:v>2.01E-02</c:v>
                </c:pt>
                <c:pt idx="117816">
                  <c:v>2.00E-02</c:v>
                </c:pt>
                <c:pt idx="117817">
                  <c:v>2.02E-02</c:v>
                </c:pt>
                <c:pt idx="117818">
                  <c:v>1.99E-02</c:v>
                </c:pt>
                <c:pt idx="117819">
                  <c:v>2.01E-02</c:v>
                </c:pt>
                <c:pt idx="117820">
                  <c:v>2.02E-02</c:v>
                </c:pt>
                <c:pt idx="117821">
                  <c:v>2.02E-02</c:v>
                </c:pt>
                <c:pt idx="117822">
                  <c:v>2.04E-02</c:v>
                </c:pt>
                <c:pt idx="117823">
                  <c:v>2.05E-02</c:v>
                </c:pt>
                <c:pt idx="117824">
                  <c:v>2.03E-02</c:v>
                </c:pt>
                <c:pt idx="117825">
                  <c:v>2.03E-02</c:v>
                </c:pt>
                <c:pt idx="117826">
                  <c:v>2.00E-02</c:v>
                </c:pt>
                <c:pt idx="117827">
                  <c:v>2.00E-02</c:v>
                </c:pt>
                <c:pt idx="117828">
                  <c:v>2.03E-02</c:v>
                </c:pt>
                <c:pt idx="117829">
                  <c:v>2.00E-02</c:v>
                </c:pt>
                <c:pt idx="117830">
                  <c:v>2.04E-02</c:v>
                </c:pt>
                <c:pt idx="117831">
                  <c:v>2.04E-02</c:v>
                </c:pt>
                <c:pt idx="117832">
                  <c:v>2.02E-02</c:v>
                </c:pt>
                <c:pt idx="117833">
                  <c:v>2.02E-02</c:v>
                </c:pt>
                <c:pt idx="117834">
                  <c:v>2.02E-02</c:v>
                </c:pt>
                <c:pt idx="117835">
                  <c:v>2.00E-02</c:v>
                </c:pt>
                <c:pt idx="117836">
                  <c:v>1.98E-02</c:v>
                </c:pt>
                <c:pt idx="117837">
                  <c:v>2.01E-02</c:v>
                </c:pt>
                <c:pt idx="117838">
                  <c:v>2.03E-02</c:v>
                </c:pt>
                <c:pt idx="117839">
                  <c:v>2.05E-02</c:v>
                </c:pt>
                <c:pt idx="117840">
                  <c:v>2.04E-02</c:v>
                </c:pt>
                <c:pt idx="117841">
                  <c:v>2.04E-02</c:v>
                </c:pt>
                <c:pt idx="117842">
                  <c:v>2.02E-02</c:v>
                </c:pt>
                <c:pt idx="117843">
                  <c:v>2.02E-02</c:v>
                </c:pt>
                <c:pt idx="117844">
                  <c:v>2.04E-02</c:v>
                </c:pt>
                <c:pt idx="117845">
                  <c:v>2.00E-02</c:v>
                </c:pt>
                <c:pt idx="117846">
                  <c:v>1.98E-02</c:v>
                </c:pt>
                <c:pt idx="117847">
                  <c:v>2.02E-02</c:v>
                </c:pt>
                <c:pt idx="117848">
                  <c:v>2.00E-02</c:v>
                </c:pt>
                <c:pt idx="117849">
                  <c:v>2.02E-02</c:v>
                </c:pt>
                <c:pt idx="117850">
                  <c:v>2.04E-02</c:v>
                </c:pt>
                <c:pt idx="117851">
                  <c:v>2.01E-02</c:v>
                </c:pt>
                <c:pt idx="117852">
                  <c:v>2.03E-02</c:v>
                </c:pt>
                <c:pt idx="117853">
                  <c:v>1.99E-02</c:v>
                </c:pt>
                <c:pt idx="117854">
                  <c:v>2.00E-02</c:v>
                </c:pt>
                <c:pt idx="117855">
                  <c:v>2.02E-02</c:v>
                </c:pt>
                <c:pt idx="117856">
                  <c:v>2.03E-02</c:v>
                </c:pt>
                <c:pt idx="117857">
                  <c:v>2.04E-02</c:v>
                </c:pt>
                <c:pt idx="117858">
                  <c:v>2.03E-02</c:v>
                </c:pt>
                <c:pt idx="117859">
                  <c:v>2.02E-02</c:v>
                </c:pt>
                <c:pt idx="117860">
                  <c:v>1.98E-02</c:v>
                </c:pt>
                <c:pt idx="117861">
                  <c:v>2.03E-02</c:v>
                </c:pt>
                <c:pt idx="117862">
                  <c:v>2.03E-02</c:v>
                </c:pt>
                <c:pt idx="117863">
                  <c:v>2.01E-02</c:v>
                </c:pt>
                <c:pt idx="117864">
                  <c:v>1.99E-02</c:v>
                </c:pt>
                <c:pt idx="117865">
                  <c:v>1.99E-02</c:v>
                </c:pt>
                <c:pt idx="117866">
                  <c:v>2.04E-02</c:v>
                </c:pt>
                <c:pt idx="117867">
                  <c:v>2.02E-02</c:v>
                </c:pt>
                <c:pt idx="117868">
                  <c:v>2.02E-02</c:v>
                </c:pt>
                <c:pt idx="117869">
                  <c:v>2.02E-02</c:v>
                </c:pt>
                <c:pt idx="117870">
                  <c:v>1.99E-02</c:v>
                </c:pt>
                <c:pt idx="117871">
                  <c:v>1.98E-02</c:v>
                </c:pt>
                <c:pt idx="117872">
                  <c:v>2.03E-02</c:v>
                </c:pt>
                <c:pt idx="117873">
                  <c:v>2.01E-02</c:v>
                </c:pt>
                <c:pt idx="117874">
                  <c:v>1.98E-02</c:v>
                </c:pt>
                <c:pt idx="117875">
                  <c:v>2.00E-02</c:v>
                </c:pt>
                <c:pt idx="117876">
                  <c:v>1.97E-02</c:v>
                </c:pt>
                <c:pt idx="117877">
                  <c:v>2.00E-02</c:v>
                </c:pt>
                <c:pt idx="117878">
                  <c:v>2.04E-02</c:v>
                </c:pt>
                <c:pt idx="117879">
                  <c:v>2.00E-02</c:v>
                </c:pt>
                <c:pt idx="117880">
                  <c:v>2.01E-02</c:v>
                </c:pt>
                <c:pt idx="117881">
                  <c:v>2.01E-02</c:v>
                </c:pt>
                <c:pt idx="117882">
                  <c:v>2.03E-02</c:v>
                </c:pt>
                <c:pt idx="117883">
                  <c:v>2.01E-02</c:v>
                </c:pt>
                <c:pt idx="117884">
                  <c:v>2.03E-02</c:v>
                </c:pt>
                <c:pt idx="117885">
                  <c:v>2.02E-02</c:v>
                </c:pt>
                <c:pt idx="117886">
                  <c:v>2.02E-02</c:v>
                </c:pt>
                <c:pt idx="117887">
                  <c:v>2.08E-02</c:v>
                </c:pt>
                <c:pt idx="117888">
                  <c:v>2.00E-02</c:v>
                </c:pt>
                <c:pt idx="117889">
                  <c:v>1.99E-02</c:v>
                </c:pt>
                <c:pt idx="117890">
                  <c:v>2.01E-02</c:v>
                </c:pt>
                <c:pt idx="117891">
                  <c:v>2.00E-02</c:v>
                </c:pt>
                <c:pt idx="117892">
                  <c:v>2.03E-02</c:v>
                </c:pt>
                <c:pt idx="117893">
                  <c:v>1.98E-02</c:v>
                </c:pt>
                <c:pt idx="117894">
                  <c:v>1.99E-02</c:v>
                </c:pt>
                <c:pt idx="117895">
                  <c:v>2.05E-02</c:v>
                </c:pt>
                <c:pt idx="117896">
                  <c:v>2.00E-02</c:v>
                </c:pt>
                <c:pt idx="117897">
                  <c:v>2.03E-02</c:v>
                </c:pt>
                <c:pt idx="117898">
                  <c:v>2.04E-02</c:v>
                </c:pt>
                <c:pt idx="117899">
                  <c:v>1.99E-02</c:v>
                </c:pt>
                <c:pt idx="117900">
                  <c:v>2.01E-02</c:v>
                </c:pt>
                <c:pt idx="117901">
                  <c:v>2.03E-02</c:v>
                </c:pt>
                <c:pt idx="117902">
                  <c:v>2.02E-02</c:v>
                </c:pt>
                <c:pt idx="117903">
                  <c:v>2.05E-02</c:v>
                </c:pt>
                <c:pt idx="117904">
                  <c:v>2.01E-02</c:v>
                </c:pt>
                <c:pt idx="117905">
                  <c:v>1.99E-02</c:v>
                </c:pt>
                <c:pt idx="117906">
                  <c:v>2.02E-02</c:v>
                </c:pt>
                <c:pt idx="117907">
                  <c:v>2.02E-02</c:v>
                </c:pt>
                <c:pt idx="117908">
                  <c:v>2.02E-02</c:v>
                </c:pt>
                <c:pt idx="117909">
                  <c:v>2.00E-02</c:v>
                </c:pt>
                <c:pt idx="117910">
                  <c:v>2.03E-02</c:v>
                </c:pt>
                <c:pt idx="117911">
                  <c:v>2.02E-02</c:v>
                </c:pt>
                <c:pt idx="117912">
                  <c:v>2.02E-02</c:v>
                </c:pt>
                <c:pt idx="117913">
                  <c:v>2.04E-02</c:v>
                </c:pt>
                <c:pt idx="117914">
                  <c:v>2.01E-02</c:v>
                </c:pt>
                <c:pt idx="117915">
                  <c:v>2.04E-02</c:v>
                </c:pt>
                <c:pt idx="117916">
                  <c:v>2.01E-02</c:v>
                </c:pt>
                <c:pt idx="117917">
                  <c:v>2.04E-02</c:v>
                </c:pt>
                <c:pt idx="117918">
                  <c:v>2.05E-02</c:v>
                </c:pt>
                <c:pt idx="117919">
                  <c:v>1.99E-02</c:v>
                </c:pt>
                <c:pt idx="117920">
                  <c:v>2.05E-02</c:v>
                </c:pt>
                <c:pt idx="117921">
                  <c:v>2.01E-02</c:v>
                </c:pt>
                <c:pt idx="117922">
                  <c:v>2.02E-02</c:v>
                </c:pt>
                <c:pt idx="117923">
                  <c:v>2.05E-02</c:v>
                </c:pt>
                <c:pt idx="117924">
                  <c:v>1.98E-02</c:v>
                </c:pt>
                <c:pt idx="117925">
                  <c:v>1.97E-02</c:v>
                </c:pt>
                <c:pt idx="117926">
                  <c:v>2.01E-02</c:v>
                </c:pt>
                <c:pt idx="117927">
                  <c:v>2.02E-02</c:v>
                </c:pt>
                <c:pt idx="117928">
                  <c:v>2.00E-02</c:v>
                </c:pt>
                <c:pt idx="117929">
                  <c:v>2.00E-02</c:v>
                </c:pt>
                <c:pt idx="117930">
                  <c:v>2.02E-02</c:v>
                </c:pt>
                <c:pt idx="117931">
                  <c:v>2.02E-02</c:v>
                </c:pt>
                <c:pt idx="117932">
                  <c:v>2.01E-02</c:v>
                </c:pt>
                <c:pt idx="117933">
                  <c:v>2.04E-02</c:v>
                </c:pt>
                <c:pt idx="117934">
                  <c:v>2.04E-02</c:v>
                </c:pt>
                <c:pt idx="117935">
                  <c:v>2.02E-02</c:v>
                </c:pt>
                <c:pt idx="117936">
                  <c:v>2.00E-02</c:v>
                </c:pt>
                <c:pt idx="117937">
                  <c:v>1.99E-02</c:v>
                </c:pt>
                <c:pt idx="117938">
                  <c:v>2.01E-02</c:v>
                </c:pt>
                <c:pt idx="117939">
                  <c:v>2.00E-02</c:v>
                </c:pt>
                <c:pt idx="117940">
                  <c:v>2.01E-02</c:v>
                </c:pt>
                <c:pt idx="117941">
                  <c:v>2.03E-02</c:v>
                </c:pt>
                <c:pt idx="117942">
                  <c:v>2.02E-02</c:v>
                </c:pt>
                <c:pt idx="117943">
                  <c:v>2.00E-02</c:v>
                </c:pt>
                <c:pt idx="117944">
                  <c:v>2.02E-02</c:v>
                </c:pt>
                <c:pt idx="117945">
                  <c:v>2.02E-02</c:v>
                </c:pt>
                <c:pt idx="117946">
                  <c:v>2.01E-02</c:v>
                </c:pt>
                <c:pt idx="117947">
                  <c:v>2.04E-02</c:v>
                </c:pt>
                <c:pt idx="117948">
                  <c:v>2.03E-02</c:v>
                </c:pt>
                <c:pt idx="117949">
                  <c:v>2.02E-02</c:v>
                </c:pt>
                <c:pt idx="117950">
                  <c:v>2.01E-02</c:v>
                </c:pt>
                <c:pt idx="117951">
                  <c:v>1.99E-02</c:v>
                </c:pt>
                <c:pt idx="117952">
                  <c:v>2.03E-02</c:v>
                </c:pt>
                <c:pt idx="117953">
                  <c:v>2.04E-02</c:v>
                </c:pt>
                <c:pt idx="117954">
                  <c:v>2.03E-02</c:v>
                </c:pt>
                <c:pt idx="117955">
                  <c:v>2.01E-02</c:v>
                </c:pt>
                <c:pt idx="117956">
                  <c:v>1.99E-02</c:v>
                </c:pt>
                <c:pt idx="117957">
                  <c:v>2.03E-02</c:v>
                </c:pt>
                <c:pt idx="117958">
                  <c:v>2.03E-02</c:v>
                </c:pt>
                <c:pt idx="117959">
                  <c:v>2.01E-02</c:v>
                </c:pt>
                <c:pt idx="117960">
                  <c:v>2.01E-02</c:v>
                </c:pt>
                <c:pt idx="117961">
                  <c:v>2.01E-02</c:v>
                </c:pt>
                <c:pt idx="117962">
                  <c:v>2.01E-02</c:v>
                </c:pt>
                <c:pt idx="117963">
                  <c:v>2.00E-02</c:v>
                </c:pt>
                <c:pt idx="117964">
                  <c:v>1.98E-02</c:v>
                </c:pt>
                <c:pt idx="117965">
                  <c:v>2.01E-02</c:v>
                </c:pt>
                <c:pt idx="117966">
                  <c:v>2.05E-02</c:v>
                </c:pt>
                <c:pt idx="117967">
                  <c:v>1.99E-02</c:v>
                </c:pt>
                <c:pt idx="117968">
                  <c:v>2.00E-02</c:v>
                </c:pt>
                <c:pt idx="117969">
                  <c:v>2.02E-02</c:v>
                </c:pt>
                <c:pt idx="117970">
                  <c:v>1.98E-02</c:v>
                </c:pt>
                <c:pt idx="117971">
                  <c:v>2.02E-02</c:v>
                </c:pt>
                <c:pt idx="117972">
                  <c:v>2.02E-02</c:v>
                </c:pt>
                <c:pt idx="117973">
                  <c:v>2.00E-02</c:v>
                </c:pt>
                <c:pt idx="117974">
                  <c:v>2.04E-02</c:v>
                </c:pt>
                <c:pt idx="117975">
                  <c:v>2.01E-02</c:v>
                </c:pt>
                <c:pt idx="117976">
                  <c:v>2.00E-02</c:v>
                </c:pt>
                <c:pt idx="117977">
                  <c:v>2.02E-02</c:v>
                </c:pt>
                <c:pt idx="117978">
                  <c:v>2.06E-02</c:v>
                </c:pt>
                <c:pt idx="117979">
                  <c:v>2.03E-02</c:v>
                </c:pt>
                <c:pt idx="117980">
                  <c:v>1.97E-02</c:v>
                </c:pt>
                <c:pt idx="117981">
                  <c:v>2.02E-02</c:v>
                </c:pt>
                <c:pt idx="117982">
                  <c:v>1.99E-02</c:v>
                </c:pt>
                <c:pt idx="117983">
                  <c:v>2.00E-02</c:v>
                </c:pt>
                <c:pt idx="117984">
                  <c:v>2.02E-02</c:v>
                </c:pt>
                <c:pt idx="117985">
                  <c:v>2.00E-02</c:v>
                </c:pt>
                <c:pt idx="117986">
                  <c:v>2.00E-02</c:v>
                </c:pt>
                <c:pt idx="117987">
                  <c:v>1.99E-02</c:v>
                </c:pt>
                <c:pt idx="117988">
                  <c:v>2.02E-02</c:v>
                </c:pt>
                <c:pt idx="117989">
                  <c:v>2.03E-02</c:v>
                </c:pt>
                <c:pt idx="117990">
                  <c:v>2.03E-02</c:v>
                </c:pt>
                <c:pt idx="117991">
                  <c:v>2.04E-02</c:v>
                </c:pt>
                <c:pt idx="117992">
                  <c:v>2.02E-02</c:v>
                </c:pt>
                <c:pt idx="117993">
                  <c:v>2.02E-02</c:v>
                </c:pt>
                <c:pt idx="117994">
                  <c:v>2.01E-02</c:v>
                </c:pt>
                <c:pt idx="117995">
                  <c:v>2.02E-02</c:v>
                </c:pt>
                <c:pt idx="117996">
                  <c:v>2.06E-02</c:v>
                </c:pt>
                <c:pt idx="117997">
                  <c:v>2.04E-02</c:v>
                </c:pt>
                <c:pt idx="117998">
                  <c:v>2.01E-02</c:v>
                </c:pt>
                <c:pt idx="117999">
                  <c:v>2.02E-02</c:v>
                </c:pt>
                <c:pt idx="118000">
                  <c:v>2.03E-02</c:v>
                </c:pt>
                <c:pt idx="118001">
                  <c:v>2.04E-02</c:v>
                </c:pt>
                <c:pt idx="118002">
                  <c:v>2.02E-02</c:v>
                </c:pt>
                <c:pt idx="118003">
                  <c:v>2.01E-02</c:v>
                </c:pt>
                <c:pt idx="118004">
                  <c:v>2.00E-02</c:v>
                </c:pt>
                <c:pt idx="118005">
                  <c:v>1.99E-02</c:v>
                </c:pt>
                <c:pt idx="118006">
                  <c:v>2.02E-02</c:v>
                </c:pt>
                <c:pt idx="118007">
                  <c:v>2.00E-02</c:v>
                </c:pt>
                <c:pt idx="118008">
                  <c:v>1.99E-02</c:v>
                </c:pt>
                <c:pt idx="118009">
                  <c:v>1.99E-02</c:v>
                </c:pt>
                <c:pt idx="118010">
                  <c:v>2.01E-02</c:v>
                </c:pt>
                <c:pt idx="118011">
                  <c:v>2.00E-02</c:v>
                </c:pt>
                <c:pt idx="118012">
                  <c:v>2.00E-02</c:v>
                </c:pt>
                <c:pt idx="118013">
                  <c:v>2.01E-02</c:v>
                </c:pt>
                <c:pt idx="118014">
                  <c:v>1.99E-02</c:v>
                </c:pt>
                <c:pt idx="118015">
                  <c:v>2.04E-02</c:v>
                </c:pt>
                <c:pt idx="118016">
                  <c:v>2.00E-02</c:v>
                </c:pt>
                <c:pt idx="118017">
                  <c:v>2.01E-02</c:v>
                </c:pt>
                <c:pt idx="118018">
                  <c:v>2.03E-02</c:v>
                </c:pt>
                <c:pt idx="118019">
                  <c:v>2.01E-02</c:v>
                </c:pt>
                <c:pt idx="118020">
                  <c:v>2.01E-02</c:v>
                </c:pt>
                <c:pt idx="118021">
                  <c:v>2.03E-02</c:v>
                </c:pt>
                <c:pt idx="118022">
                  <c:v>2.06E-02</c:v>
                </c:pt>
                <c:pt idx="118023">
                  <c:v>2.01E-02</c:v>
                </c:pt>
                <c:pt idx="118024">
                  <c:v>1.96E-02</c:v>
                </c:pt>
                <c:pt idx="118025">
                  <c:v>1.97E-02</c:v>
                </c:pt>
                <c:pt idx="118026">
                  <c:v>2.05E-02</c:v>
                </c:pt>
                <c:pt idx="118027">
                  <c:v>2.03E-02</c:v>
                </c:pt>
                <c:pt idx="118028">
                  <c:v>1.96E-02</c:v>
                </c:pt>
                <c:pt idx="118029">
                  <c:v>2.02E-02</c:v>
                </c:pt>
                <c:pt idx="118030">
                  <c:v>2.02E-02</c:v>
                </c:pt>
                <c:pt idx="118031">
                  <c:v>2.00E-02</c:v>
                </c:pt>
                <c:pt idx="118032">
                  <c:v>2.04E-02</c:v>
                </c:pt>
                <c:pt idx="118033">
                  <c:v>2.04E-02</c:v>
                </c:pt>
                <c:pt idx="118034">
                  <c:v>2.06E-02</c:v>
                </c:pt>
                <c:pt idx="118035">
                  <c:v>2.02E-02</c:v>
                </c:pt>
                <c:pt idx="118036">
                  <c:v>2.00E-02</c:v>
                </c:pt>
                <c:pt idx="118037">
                  <c:v>2.02E-02</c:v>
                </c:pt>
                <c:pt idx="118038">
                  <c:v>2.02E-02</c:v>
                </c:pt>
                <c:pt idx="118039">
                  <c:v>2.02E-02</c:v>
                </c:pt>
                <c:pt idx="118040">
                  <c:v>2.01E-02</c:v>
                </c:pt>
                <c:pt idx="118041">
                  <c:v>2.02E-02</c:v>
                </c:pt>
                <c:pt idx="118042">
                  <c:v>2.00E-02</c:v>
                </c:pt>
                <c:pt idx="118043">
                  <c:v>2.02E-02</c:v>
                </c:pt>
                <c:pt idx="118044">
                  <c:v>2.02E-02</c:v>
                </c:pt>
                <c:pt idx="118045">
                  <c:v>2.01E-02</c:v>
                </c:pt>
                <c:pt idx="118046">
                  <c:v>2.05E-02</c:v>
                </c:pt>
                <c:pt idx="118047">
                  <c:v>1.99E-02</c:v>
                </c:pt>
                <c:pt idx="118048">
                  <c:v>1.99E-02</c:v>
                </c:pt>
                <c:pt idx="118049">
                  <c:v>1.99E-02</c:v>
                </c:pt>
                <c:pt idx="118050">
                  <c:v>1.98E-02</c:v>
                </c:pt>
                <c:pt idx="118051">
                  <c:v>2.03E-02</c:v>
                </c:pt>
                <c:pt idx="118052">
                  <c:v>2.00E-02</c:v>
                </c:pt>
                <c:pt idx="118053">
                  <c:v>2.01E-02</c:v>
                </c:pt>
                <c:pt idx="118054">
                  <c:v>2.01E-02</c:v>
                </c:pt>
                <c:pt idx="118055">
                  <c:v>1.97E-02</c:v>
                </c:pt>
                <c:pt idx="118056">
                  <c:v>1.98E-02</c:v>
                </c:pt>
                <c:pt idx="118057">
                  <c:v>2.03E-02</c:v>
                </c:pt>
                <c:pt idx="118058">
                  <c:v>2.00E-02</c:v>
                </c:pt>
                <c:pt idx="118059">
                  <c:v>1.98E-02</c:v>
                </c:pt>
                <c:pt idx="118060">
                  <c:v>2.03E-02</c:v>
                </c:pt>
                <c:pt idx="118061">
                  <c:v>1.98E-02</c:v>
                </c:pt>
                <c:pt idx="118062">
                  <c:v>2.00E-02</c:v>
                </c:pt>
                <c:pt idx="118063">
                  <c:v>2.00E-02</c:v>
                </c:pt>
                <c:pt idx="118064">
                  <c:v>1.99E-02</c:v>
                </c:pt>
                <c:pt idx="118065">
                  <c:v>2.00E-02</c:v>
                </c:pt>
                <c:pt idx="118066">
                  <c:v>2.00E-02</c:v>
                </c:pt>
                <c:pt idx="118067">
                  <c:v>2.02E-02</c:v>
                </c:pt>
                <c:pt idx="118068">
                  <c:v>1.99E-02</c:v>
                </c:pt>
                <c:pt idx="118069">
                  <c:v>2.03E-02</c:v>
                </c:pt>
                <c:pt idx="118070">
                  <c:v>2.01E-02</c:v>
                </c:pt>
                <c:pt idx="118071">
                  <c:v>2.02E-02</c:v>
                </c:pt>
                <c:pt idx="118072">
                  <c:v>2.00E-02</c:v>
                </c:pt>
                <c:pt idx="118073">
                  <c:v>1.97E-02</c:v>
                </c:pt>
                <c:pt idx="118074">
                  <c:v>2.02E-02</c:v>
                </c:pt>
                <c:pt idx="118075">
                  <c:v>2.02E-02</c:v>
                </c:pt>
                <c:pt idx="118076">
                  <c:v>2.01E-02</c:v>
                </c:pt>
                <c:pt idx="118077">
                  <c:v>2.02E-02</c:v>
                </c:pt>
                <c:pt idx="118078">
                  <c:v>2.03E-02</c:v>
                </c:pt>
                <c:pt idx="118079">
                  <c:v>2.00E-02</c:v>
                </c:pt>
                <c:pt idx="118080">
                  <c:v>2.04E-02</c:v>
                </c:pt>
                <c:pt idx="118081">
                  <c:v>2.02E-02</c:v>
                </c:pt>
                <c:pt idx="118082">
                  <c:v>2.01E-02</c:v>
                </c:pt>
                <c:pt idx="118083">
                  <c:v>2.03E-02</c:v>
                </c:pt>
                <c:pt idx="118084">
                  <c:v>2.01E-02</c:v>
                </c:pt>
                <c:pt idx="118085">
                  <c:v>2.01E-02</c:v>
                </c:pt>
                <c:pt idx="118086">
                  <c:v>1.98E-02</c:v>
                </c:pt>
                <c:pt idx="118087">
                  <c:v>2.00E-02</c:v>
                </c:pt>
                <c:pt idx="118088">
                  <c:v>2.04E-02</c:v>
                </c:pt>
                <c:pt idx="118089">
                  <c:v>2.01E-02</c:v>
                </c:pt>
                <c:pt idx="118090">
                  <c:v>1.99E-02</c:v>
                </c:pt>
                <c:pt idx="118091">
                  <c:v>1.99E-02</c:v>
                </c:pt>
                <c:pt idx="118092">
                  <c:v>2.01E-02</c:v>
                </c:pt>
                <c:pt idx="118093">
                  <c:v>2.03E-02</c:v>
                </c:pt>
                <c:pt idx="118094">
                  <c:v>2.02E-02</c:v>
                </c:pt>
                <c:pt idx="118095">
                  <c:v>2.01E-02</c:v>
                </c:pt>
                <c:pt idx="118096">
                  <c:v>2.02E-02</c:v>
                </c:pt>
                <c:pt idx="118097">
                  <c:v>2.01E-02</c:v>
                </c:pt>
                <c:pt idx="118098">
                  <c:v>2.00E-02</c:v>
                </c:pt>
                <c:pt idx="118099">
                  <c:v>2.00E-02</c:v>
                </c:pt>
                <c:pt idx="118100">
                  <c:v>2.00E-02</c:v>
                </c:pt>
                <c:pt idx="118101">
                  <c:v>1.98E-02</c:v>
                </c:pt>
                <c:pt idx="118102">
                  <c:v>1.93E-02</c:v>
                </c:pt>
                <c:pt idx="118103">
                  <c:v>1.97E-02</c:v>
                </c:pt>
                <c:pt idx="118104">
                  <c:v>2.02E-02</c:v>
                </c:pt>
                <c:pt idx="118105">
                  <c:v>2.02E-02</c:v>
                </c:pt>
                <c:pt idx="118106">
                  <c:v>2.02E-02</c:v>
                </c:pt>
                <c:pt idx="118107">
                  <c:v>2.02E-02</c:v>
                </c:pt>
                <c:pt idx="118108">
                  <c:v>2.01E-02</c:v>
                </c:pt>
                <c:pt idx="118109">
                  <c:v>2.01E-02</c:v>
                </c:pt>
                <c:pt idx="118110">
                  <c:v>1.98E-02</c:v>
                </c:pt>
                <c:pt idx="118111">
                  <c:v>2.01E-02</c:v>
                </c:pt>
                <c:pt idx="118112">
                  <c:v>2.04E-02</c:v>
                </c:pt>
                <c:pt idx="118113">
                  <c:v>1.99E-02</c:v>
                </c:pt>
                <c:pt idx="118114">
                  <c:v>1.98E-02</c:v>
                </c:pt>
                <c:pt idx="118115">
                  <c:v>2.00E-02</c:v>
                </c:pt>
                <c:pt idx="118116">
                  <c:v>2.01E-02</c:v>
                </c:pt>
                <c:pt idx="118117">
                  <c:v>2.02E-02</c:v>
                </c:pt>
                <c:pt idx="118118">
                  <c:v>2.00E-02</c:v>
                </c:pt>
                <c:pt idx="118119">
                  <c:v>2.01E-02</c:v>
                </c:pt>
                <c:pt idx="118120">
                  <c:v>1.99E-02</c:v>
                </c:pt>
                <c:pt idx="118121">
                  <c:v>1.97E-02</c:v>
                </c:pt>
                <c:pt idx="118122">
                  <c:v>2.03E-02</c:v>
                </c:pt>
                <c:pt idx="118123">
                  <c:v>2.03E-02</c:v>
                </c:pt>
                <c:pt idx="118124">
                  <c:v>2.03E-02</c:v>
                </c:pt>
                <c:pt idx="118125">
                  <c:v>2.05E-02</c:v>
                </c:pt>
                <c:pt idx="118126">
                  <c:v>2.00E-02</c:v>
                </c:pt>
                <c:pt idx="118127">
                  <c:v>2.00E-02</c:v>
                </c:pt>
                <c:pt idx="118128">
                  <c:v>2.05E-02</c:v>
                </c:pt>
                <c:pt idx="118129">
                  <c:v>2.00E-02</c:v>
                </c:pt>
                <c:pt idx="118130">
                  <c:v>2.00E-02</c:v>
                </c:pt>
                <c:pt idx="118131">
                  <c:v>2.00E-02</c:v>
                </c:pt>
                <c:pt idx="118132">
                  <c:v>2.00E-02</c:v>
                </c:pt>
                <c:pt idx="118133">
                  <c:v>2.03E-02</c:v>
                </c:pt>
                <c:pt idx="118134">
                  <c:v>1.98E-02</c:v>
                </c:pt>
                <c:pt idx="118135">
                  <c:v>1.98E-02</c:v>
                </c:pt>
                <c:pt idx="118136">
                  <c:v>2.03E-02</c:v>
                </c:pt>
                <c:pt idx="118137">
                  <c:v>2.00E-02</c:v>
                </c:pt>
                <c:pt idx="118138">
                  <c:v>1.99E-02</c:v>
                </c:pt>
                <c:pt idx="118139">
                  <c:v>1.99E-02</c:v>
                </c:pt>
                <c:pt idx="118140">
                  <c:v>1.98E-02</c:v>
                </c:pt>
                <c:pt idx="118141">
                  <c:v>1.98E-02</c:v>
                </c:pt>
                <c:pt idx="118142">
                  <c:v>2.02E-02</c:v>
                </c:pt>
                <c:pt idx="118143">
                  <c:v>2.03E-02</c:v>
                </c:pt>
                <c:pt idx="118144">
                  <c:v>2.00E-02</c:v>
                </c:pt>
                <c:pt idx="118145">
                  <c:v>1.98E-02</c:v>
                </c:pt>
                <c:pt idx="118146">
                  <c:v>2.00E-02</c:v>
                </c:pt>
                <c:pt idx="118147">
                  <c:v>2.05E-02</c:v>
                </c:pt>
                <c:pt idx="118148">
                  <c:v>2.01E-02</c:v>
                </c:pt>
                <c:pt idx="118149">
                  <c:v>1.99E-02</c:v>
                </c:pt>
                <c:pt idx="118150">
                  <c:v>1.98E-02</c:v>
                </c:pt>
                <c:pt idx="118151">
                  <c:v>1.98E-02</c:v>
                </c:pt>
                <c:pt idx="118152">
                  <c:v>2.00E-02</c:v>
                </c:pt>
                <c:pt idx="118153">
                  <c:v>2.02E-02</c:v>
                </c:pt>
                <c:pt idx="118154">
                  <c:v>2.03E-02</c:v>
                </c:pt>
                <c:pt idx="118155">
                  <c:v>2.02E-02</c:v>
                </c:pt>
                <c:pt idx="118156">
                  <c:v>1.99E-02</c:v>
                </c:pt>
                <c:pt idx="118157">
                  <c:v>1.99E-02</c:v>
                </c:pt>
                <c:pt idx="118158">
                  <c:v>2.03E-02</c:v>
                </c:pt>
                <c:pt idx="118159">
                  <c:v>2.00E-02</c:v>
                </c:pt>
                <c:pt idx="118160">
                  <c:v>2.01E-02</c:v>
                </c:pt>
                <c:pt idx="118161">
                  <c:v>2.04E-02</c:v>
                </c:pt>
                <c:pt idx="118162">
                  <c:v>2.00E-02</c:v>
                </c:pt>
                <c:pt idx="118163">
                  <c:v>2.00E-02</c:v>
                </c:pt>
                <c:pt idx="118164">
                  <c:v>2.01E-02</c:v>
                </c:pt>
                <c:pt idx="118165">
                  <c:v>2.04E-02</c:v>
                </c:pt>
                <c:pt idx="118166">
                  <c:v>2.01E-02</c:v>
                </c:pt>
                <c:pt idx="118167">
                  <c:v>1.96E-02</c:v>
                </c:pt>
                <c:pt idx="118168">
                  <c:v>1.96E-02</c:v>
                </c:pt>
                <c:pt idx="118169">
                  <c:v>1.99E-02</c:v>
                </c:pt>
                <c:pt idx="118170">
                  <c:v>2.02E-02</c:v>
                </c:pt>
                <c:pt idx="118171">
                  <c:v>2.02E-02</c:v>
                </c:pt>
                <c:pt idx="118172">
                  <c:v>2.05E-02</c:v>
                </c:pt>
                <c:pt idx="118173">
                  <c:v>2.00E-02</c:v>
                </c:pt>
                <c:pt idx="118174">
                  <c:v>1.98E-02</c:v>
                </c:pt>
                <c:pt idx="118175">
                  <c:v>2.03E-02</c:v>
                </c:pt>
                <c:pt idx="118176">
                  <c:v>1.99E-02</c:v>
                </c:pt>
                <c:pt idx="118177">
                  <c:v>2.02E-02</c:v>
                </c:pt>
                <c:pt idx="118178">
                  <c:v>2.04E-02</c:v>
                </c:pt>
                <c:pt idx="118179">
                  <c:v>1.99E-02</c:v>
                </c:pt>
                <c:pt idx="118180">
                  <c:v>2.06E-02</c:v>
                </c:pt>
                <c:pt idx="118181">
                  <c:v>2.02E-02</c:v>
                </c:pt>
                <c:pt idx="118182">
                  <c:v>2.01E-02</c:v>
                </c:pt>
                <c:pt idx="118183">
                  <c:v>2.01E-02</c:v>
                </c:pt>
                <c:pt idx="118184">
                  <c:v>1.97E-02</c:v>
                </c:pt>
                <c:pt idx="118185">
                  <c:v>2.01E-02</c:v>
                </c:pt>
                <c:pt idx="118186">
                  <c:v>2.00E-02</c:v>
                </c:pt>
                <c:pt idx="118187">
                  <c:v>2.01E-02</c:v>
                </c:pt>
                <c:pt idx="118188">
                  <c:v>2.01E-02</c:v>
                </c:pt>
                <c:pt idx="118189">
                  <c:v>2.02E-02</c:v>
                </c:pt>
                <c:pt idx="118190">
                  <c:v>2.02E-02</c:v>
                </c:pt>
                <c:pt idx="118191">
                  <c:v>1.99E-02</c:v>
                </c:pt>
                <c:pt idx="118192">
                  <c:v>2.01E-02</c:v>
                </c:pt>
                <c:pt idx="118193">
                  <c:v>2.01E-02</c:v>
                </c:pt>
                <c:pt idx="118194">
                  <c:v>2.03E-02</c:v>
                </c:pt>
                <c:pt idx="118195">
                  <c:v>2.02E-02</c:v>
                </c:pt>
                <c:pt idx="118196">
                  <c:v>1.98E-02</c:v>
                </c:pt>
                <c:pt idx="118197">
                  <c:v>2.02E-02</c:v>
                </c:pt>
                <c:pt idx="118198">
                  <c:v>2.05E-02</c:v>
                </c:pt>
                <c:pt idx="118199">
                  <c:v>2.04E-02</c:v>
                </c:pt>
                <c:pt idx="118200">
                  <c:v>2.02E-02</c:v>
                </c:pt>
                <c:pt idx="118201">
                  <c:v>2.01E-02</c:v>
                </c:pt>
                <c:pt idx="118202">
                  <c:v>1.98E-02</c:v>
                </c:pt>
                <c:pt idx="118203">
                  <c:v>1.99E-02</c:v>
                </c:pt>
                <c:pt idx="118204">
                  <c:v>2.03E-02</c:v>
                </c:pt>
                <c:pt idx="118205">
                  <c:v>2.01E-02</c:v>
                </c:pt>
                <c:pt idx="118206">
                  <c:v>1.99E-02</c:v>
                </c:pt>
                <c:pt idx="118207">
                  <c:v>2.02E-02</c:v>
                </c:pt>
                <c:pt idx="118208">
                  <c:v>2.00E-02</c:v>
                </c:pt>
                <c:pt idx="118209">
                  <c:v>1.97E-02</c:v>
                </c:pt>
                <c:pt idx="118210">
                  <c:v>2.00E-02</c:v>
                </c:pt>
                <c:pt idx="118211">
                  <c:v>2.03E-02</c:v>
                </c:pt>
                <c:pt idx="118212">
                  <c:v>1.99E-02</c:v>
                </c:pt>
                <c:pt idx="118213">
                  <c:v>1.99E-02</c:v>
                </c:pt>
                <c:pt idx="118214">
                  <c:v>2.02E-02</c:v>
                </c:pt>
                <c:pt idx="118215">
                  <c:v>1.99E-02</c:v>
                </c:pt>
                <c:pt idx="118216">
                  <c:v>2.00E-02</c:v>
                </c:pt>
                <c:pt idx="118217">
                  <c:v>2.01E-02</c:v>
                </c:pt>
                <c:pt idx="118218">
                  <c:v>2.01E-02</c:v>
                </c:pt>
                <c:pt idx="118219">
                  <c:v>1.99E-02</c:v>
                </c:pt>
                <c:pt idx="118220">
                  <c:v>1.99E-02</c:v>
                </c:pt>
                <c:pt idx="118221">
                  <c:v>2.05E-02</c:v>
                </c:pt>
                <c:pt idx="118222">
                  <c:v>2.05E-02</c:v>
                </c:pt>
                <c:pt idx="118223">
                  <c:v>2.01E-02</c:v>
                </c:pt>
                <c:pt idx="118224">
                  <c:v>2.03E-02</c:v>
                </c:pt>
                <c:pt idx="118225">
                  <c:v>2.01E-02</c:v>
                </c:pt>
                <c:pt idx="118226">
                  <c:v>1.99E-02</c:v>
                </c:pt>
                <c:pt idx="118227">
                  <c:v>2.02E-02</c:v>
                </c:pt>
                <c:pt idx="118228">
                  <c:v>1.99E-02</c:v>
                </c:pt>
                <c:pt idx="118229">
                  <c:v>2.01E-02</c:v>
                </c:pt>
                <c:pt idx="118230">
                  <c:v>2.04E-02</c:v>
                </c:pt>
                <c:pt idx="118231">
                  <c:v>2.00E-02</c:v>
                </c:pt>
                <c:pt idx="118232">
                  <c:v>2.01E-02</c:v>
                </c:pt>
                <c:pt idx="118233">
                  <c:v>2.04E-02</c:v>
                </c:pt>
                <c:pt idx="118234">
                  <c:v>2.00E-02</c:v>
                </c:pt>
                <c:pt idx="118235">
                  <c:v>2.00E-02</c:v>
                </c:pt>
                <c:pt idx="118236">
                  <c:v>2.01E-02</c:v>
                </c:pt>
                <c:pt idx="118237">
                  <c:v>1.98E-02</c:v>
                </c:pt>
                <c:pt idx="118238">
                  <c:v>2.00E-02</c:v>
                </c:pt>
                <c:pt idx="118239">
                  <c:v>1.99E-02</c:v>
                </c:pt>
                <c:pt idx="118240">
                  <c:v>2.01E-02</c:v>
                </c:pt>
                <c:pt idx="118241">
                  <c:v>2.02E-02</c:v>
                </c:pt>
                <c:pt idx="118242">
                  <c:v>2.00E-02</c:v>
                </c:pt>
                <c:pt idx="118243">
                  <c:v>1.99E-02</c:v>
                </c:pt>
                <c:pt idx="118244">
                  <c:v>2.00E-02</c:v>
                </c:pt>
                <c:pt idx="118245">
                  <c:v>2.03E-02</c:v>
                </c:pt>
                <c:pt idx="118246">
                  <c:v>2.03E-02</c:v>
                </c:pt>
                <c:pt idx="118247">
                  <c:v>2.01E-02</c:v>
                </c:pt>
                <c:pt idx="118248">
                  <c:v>1.99E-02</c:v>
                </c:pt>
                <c:pt idx="118249">
                  <c:v>2.00E-02</c:v>
                </c:pt>
                <c:pt idx="118250">
                  <c:v>1.99E-02</c:v>
                </c:pt>
                <c:pt idx="118251">
                  <c:v>2.00E-02</c:v>
                </c:pt>
                <c:pt idx="118252">
                  <c:v>2.01E-02</c:v>
                </c:pt>
                <c:pt idx="118253">
                  <c:v>2.03E-02</c:v>
                </c:pt>
                <c:pt idx="118254">
                  <c:v>2.03E-02</c:v>
                </c:pt>
                <c:pt idx="118255">
                  <c:v>1.99E-02</c:v>
                </c:pt>
                <c:pt idx="118256">
                  <c:v>2.01E-02</c:v>
                </c:pt>
                <c:pt idx="118257">
                  <c:v>1.98E-02</c:v>
                </c:pt>
                <c:pt idx="118258">
                  <c:v>1.98E-02</c:v>
                </c:pt>
                <c:pt idx="118259">
                  <c:v>2.03E-02</c:v>
                </c:pt>
                <c:pt idx="118260">
                  <c:v>1.97E-02</c:v>
                </c:pt>
                <c:pt idx="118261">
                  <c:v>1.97E-02</c:v>
                </c:pt>
                <c:pt idx="118262">
                  <c:v>2.04E-02</c:v>
                </c:pt>
                <c:pt idx="118263">
                  <c:v>2.00E-02</c:v>
                </c:pt>
                <c:pt idx="118264">
                  <c:v>2.00E-02</c:v>
                </c:pt>
                <c:pt idx="118265">
                  <c:v>2.02E-02</c:v>
                </c:pt>
                <c:pt idx="118266">
                  <c:v>1.99E-02</c:v>
                </c:pt>
                <c:pt idx="118267">
                  <c:v>1.99E-02</c:v>
                </c:pt>
                <c:pt idx="118268">
                  <c:v>2.02E-02</c:v>
                </c:pt>
                <c:pt idx="118269">
                  <c:v>2.03E-02</c:v>
                </c:pt>
                <c:pt idx="118270">
                  <c:v>2.00E-02</c:v>
                </c:pt>
                <c:pt idx="118271">
                  <c:v>2.00E-02</c:v>
                </c:pt>
                <c:pt idx="118272">
                  <c:v>2.00E-02</c:v>
                </c:pt>
                <c:pt idx="118273">
                  <c:v>2.02E-02</c:v>
                </c:pt>
                <c:pt idx="118274">
                  <c:v>2.01E-02</c:v>
                </c:pt>
                <c:pt idx="118275">
                  <c:v>1.98E-02</c:v>
                </c:pt>
                <c:pt idx="118276">
                  <c:v>2.02E-02</c:v>
                </c:pt>
                <c:pt idx="118277">
                  <c:v>2.02E-02</c:v>
                </c:pt>
                <c:pt idx="118278">
                  <c:v>2.01E-02</c:v>
                </c:pt>
                <c:pt idx="118279">
                  <c:v>2.04E-02</c:v>
                </c:pt>
                <c:pt idx="118280">
                  <c:v>1.99E-02</c:v>
                </c:pt>
                <c:pt idx="118281">
                  <c:v>1.99E-02</c:v>
                </c:pt>
                <c:pt idx="118282">
                  <c:v>2.01E-02</c:v>
                </c:pt>
                <c:pt idx="118283">
                  <c:v>2.02E-02</c:v>
                </c:pt>
                <c:pt idx="118284">
                  <c:v>2.02E-02</c:v>
                </c:pt>
                <c:pt idx="118285">
                  <c:v>1.99E-02</c:v>
                </c:pt>
                <c:pt idx="118286">
                  <c:v>1.99E-02</c:v>
                </c:pt>
                <c:pt idx="118287">
                  <c:v>2.02E-02</c:v>
                </c:pt>
                <c:pt idx="118288">
                  <c:v>2.01E-02</c:v>
                </c:pt>
                <c:pt idx="118289">
                  <c:v>2.02E-02</c:v>
                </c:pt>
                <c:pt idx="118290">
                  <c:v>2.04E-02</c:v>
                </c:pt>
                <c:pt idx="118291">
                  <c:v>2.01E-02</c:v>
                </c:pt>
                <c:pt idx="118292">
                  <c:v>2.01E-02</c:v>
                </c:pt>
                <c:pt idx="118293">
                  <c:v>2.03E-02</c:v>
                </c:pt>
                <c:pt idx="118294">
                  <c:v>2.04E-02</c:v>
                </c:pt>
                <c:pt idx="118295">
                  <c:v>1.99E-02</c:v>
                </c:pt>
                <c:pt idx="118296">
                  <c:v>2.00E-02</c:v>
                </c:pt>
                <c:pt idx="118297">
                  <c:v>2.03E-02</c:v>
                </c:pt>
                <c:pt idx="118298">
                  <c:v>1.98E-02</c:v>
                </c:pt>
                <c:pt idx="118299">
                  <c:v>1.99E-02</c:v>
                </c:pt>
                <c:pt idx="118300">
                  <c:v>1.98E-02</c:v>
                </c:pt>
                <c:pt idx="118301">
                  <c:v>2.02E-02</c:v>
                </c:pt>
                <c:pt idx="118302">
                  <c:v>2.03E-02</c:v>
                </c:pt>
                <c:pt idx="118303">
                  <c:v>2.01E-02</c:v>
                </c:pt>
                <c:pt idx="118304">
                  <c:v>2.02E-02</c:v>
                </c:pt>
                <c:pt idx="118305">
                  <c:v>1.98E-02</c:v>
                </c:pt>
                <c:pt idx="118306">
                  <c:v>1.98E-02</c:v>
                </c:pt>
                <c:pt idx="118307">
                  <c:v>1.98E-02</c:v>
                </c:pt>
                <c:pt idx="118308">
                  <c:v>2.01E-02</c:v>
                </c:pt>
                <c:pt idx="118309">
                  <c:v>2.03E-02</c:v>
                </c:pt>
                <c:pt idx="118310">
                  <c:v>2.01E-02</c:v>
                </c:pt>
                <c:pt idx="118311">
                  <c:v>2.03E-02</c:v>
                </c:pt>
                <c:pt idx="118312">
                  <c:v>2.00E-02</c:v>
                </c:pt>
                <c:pt idx="118313">
                  <c:v>2.00E-02</c:v>
                </c:pt>
                <c:pt idx="118314">
                  <c:v>2.03E-02</c:v>
                </c:pt>
                <c:pt idx="118315">
                  <c:v>2.00E-02</c:v>
                </c:pt>
                <c:pt idx="118316">
                  <c:v>2.02E-02</c:v>
                </c:pt>
                <c:pt idx="118317">
                  <c:v>2.03E-02</c:v>
                </c:pt>
                <c:pt idx="118318">
                  <c:v>2.03E-02</c:v>
                </c:pt>
                <c:pt idx="118319">
                  <c:v>2.04E-02</c:v>
                </c:pt>
                <c:pt idx="118320">
                  <c:v>2.00E-02</c:v>
                </c:pt>
                <c:pt idx="118321">
                  <c:v>2.01E-02</c:v>
                </c:pt>
                <c:pt idx="118322">
                  <c:v>2.03E-02</c:v>
                </c:pt>
                <c:pt idx="118323">
                  <c:v>2.00E-02</c:v>
                </c:pt>
                <c:pt idx="118324">
                  <c:v>2.01E-02</c:v>
                </c:pt>
                <c:pt idx="118325">
                  <c:v>2.02E-02</c:v>
                </c:pt>
                <c:pt idx="118326">
                  <c:v>2.01E-02</c:v>
                </c:pt>
                <c:pt idx="118327">
                  <c:v>2.02E-02</c:v>
                </c:pt>
                <c:pt idx="118328">
                  <c:v>2.03E-02</c:v>
                </c:pt>
                <c:pt idx="118329">
                  <c:v>1.99E-02</c:v>
                </c:pt>
                <c:pt idx="118330">
                  <c:v>1.98E-02</c:v>
                </c:pt>
                <c:pt idx="118331">
                  <c:v>2.02E-02</c:v>
                </c:pt>
                <c:pt idx="118332">
                  <c:v>1.99E-02</c:v>
                </c:pt>
                <c:pt idx="118333">
                  <c:v>2.03E-02</c:v>
                </c:pt>
                <c:pt idx="118334">
                  <c:v>2.03E-02</c:v>
                </c:pt>
                <c:pt idx="118335">
                  <c:v>1.98E-02</c:v>
                </c:pt>
                <c:pt idx="118336">
                  <c:v>1.99E-02</c:v>
                </c:pt>
                <c:pt idx="118337">
                  <c:v>2.03E-02</c:v>
                </c:pt>
                <c:pt idx="118338">
                  <c:v>2.03E-02</c:v>
                </c:pt>
                <c:pt idx="118339">
                  <c:v>2.02E-02</c:v>
                </c:pt>
                <c:pt idx="118340">
                  <c:v>2.00E-02</c:v>
                </c:pt>
                <c:pt idx="118341">
                  <c:v>2.03E-02</c:v>
                </c:pt>
                <c:pt idx="118342">
                  <c:v>2.02E-02</c:v>
                </c:pt>
                <c:pt idx="118343">
                  <c:v>1.99E-02</c:v>
                </c:pt>
                <c:pt idx="118344">
                  <c:v>2.00E-02</c:v>
                </c:pt>
                <c:pt idx="118345">
                  <c:v>2.01E-02</c:v>
                </c:pt>
                <c:pt idx="118346">
                  <c:v>2.05E-02</c:v>
                </c:pt>
                <c:pt idx="118347">
                  <c:v>2.01E-02</c:v>
                </c:pt>
                <c:pt idx="118348">
                  <c:v>2.01E-02</c:v>
                </c:pt>
                <c:pt idx="118349">
                  <c:v>2.00E-02</c:v>
                </c:pt>
                <c:pt idx="118350">
                  <c:v>1.99E-02</c:v>
                </c:pt>
                <c:pt idx="118351">
                  <c:v>2.01E-02</c:v>
                </c:pt>
                <c:pt idx="118352">
                  <c:v>2.00E-02</c:v>
                </c:pt>
                <c:pt idx="118353">
                  <c:v>2.00E-02</c:v>
                </c:pt>
                <c:pt idx="118354">
                  <c:v>2.00E-02</c:v>
                </c:pt>
                <c:pt idx="118355">
                  <c:v>2.02E-02</c:v>
                </c:pt>
                <c:pt idx="118356">
                  <c:v>2.00E-02</c:v>
                </c:pt>
                <c:pt idx="118357">
                  <c:v>2.00E-02</c:v>
                </c:pt>
                <c:pt idx="118358">
                  <c:v>2.04E-02</c:v>
                </c:pt>
                <c:pt idx="118359">
                  <c:v>2.04E-02</c:v>
                </c:pt>
                <c:pt idx="118360">
                  <c:v>2.01E-02</c:v>
                </c:pt>
                <c:pt idx="118361">
                  <c:v>2.00E-02</c:v>
                </c:pt>
                <c:pt idx="118362">
                  <c:v>2.00E-02</c:v>
                </c:pt>
                <c:pt idx="118363">
                  <c:v>2.00E-02</c:v>
                </c:pt>
                <c:pt idx="118364">
                  <c:v>2.02E-02</c:v>
                </c:pt>
                <c:pt idx="118365">
                  <c:v>2.00E-02</c:v>
                </c:pt>
                <c:pt idx="118366">
                  <c:v>2.03E-02</c:v>
                </c:pt>
                <c:pt idx="118367">
                  <c:v>2.02E-02</c:v>
                </c:pt>
                <c:pt idx="118368">
                  <c:v>2.02E-02</c:v>
                </c:pt>
                <c:pt idx="118369">
                  <c:v>2.01E-02</c:v>
                </c:pt>
                <c:pt idx="118370">
                  <c:v>2.02E-02</c:v>
                </c:pt>
                <c:pt idx="118371">
                  <c:v>2.00E-02</c:v>
                </c:pt>
                <c:pt idx="118372">
                  <c:v>1.97E-02</c:v>
                </c:pt>
                <c:pt idx="118373">
                  <c:v>2.02E-02</c:v>
                </c:pt>
                <c:pt idx="118374">
                  <c:v>2.01E-02</c:v>
                </c:pt>
                <c:pt idx="118375">
                  <c:v>2.02E-02</c:v>
                </c:pt>
                <c:pt idx="118376">
                  <c:v>1.99E-02</c:v>
                </c:pt>
                <c:pt idx="118377">
                  <c:v>2.01E-02</c:v>
                </c:pt>
                <c:pt idx="118378">
                  <c:v>2.05E-02</c:v>
                </c:pt>
                <c:pt idx="118379">
                  <c:v>2.01E-02</c:v>
                </c:pt>
                <c:pt idx="118380">
                  <c:v>2.04E-02</c:v>
                </c:pt>
                <c:pt idx="118381">
                  <c:v>2.03E-02</c:v>
                </c:pt>
                <c:pt idx="118382">
                  <c:v>2.03E-02</c:v>
                </c:pt>
                <c:pt idx="118383">
                  <c:v>2.03E-02</c:v>
                </c:pt>
                <c:pt idx="118384">
                  <c:v>2.00E-02</c:v>
                </c:pt>
                <c:pt idx="118385">
                  <c:v>2.01E-02</c:v>
                </c:pt>
                <c:pt idx="118386">
                  <c:v>2.04E-02</c:v>
                </c:pt>
                <c:pt idx="118387">
                  <c:v>2.03E-02</c:v>
                </c:pt>
                <c:pt idx="118388">
                  <c:v>2.00E-02</c:v>
                </c:pt>
                <c:pt idx="118389">
                  <c:v>2.00E-02</c:v>
                </c:pt>
                <c:pt idx="118390">
                  <c:v>2.00E-02</c:v>
                </c:pt>
                <c:pt idx="118391">
                  <c:v>1.98E-02</c:v>
                </c:pt>
                <c:pt idx="118392">
                  <c:v>2.00E-02</c:v>
                </c:pt>
                <c:pt idx="118393">
                  <c:v>2.03E-02</c:v>
                </c:pt>
                <c:pt idx="118394">
                  <c:v>2.00E-02</c:v>
                </c:pt>
                <c:pt idx="118395">
                  <c:v>2.04E-02</c:v>
                </c:pt>
                <c:pt idx="118396">
                  <c:v>2.07E-02</c:v>
                </c:pt>
                <c:pt idx="118397">
                  <c:v>2.01E-02</c:v>
                </c:pt>
                <c:pt idx="118398">
                  <c:v>2.00E-02</c:v>
                </c:pt>
                <c:pt idx="118399">
                  <c:v>2.01E-02</c:v>
                </c:pt>
                <c:pt idx="118400">
                  <c:v>2.04E-02</c:v>
                </c:pt>
                <c:pt idx="118401">
                  <c:v>2.00E-02</c:v>
                </c:pt>
                <c:pt idx="118402">
                  <c:v>1.98E-02</c:v>
                </c:pt>
                <c:pt idx="118403">
                  <c:v>1.99E-02</c:v>
                </c:pt>
                <c:pt idx="118404">
                  <c:v>2.00E-02</c:v>
                </c:pt>
                <c:pt idx="118405">
                  <c:v>2.01E-02</c:v>
                </c:pt>
                <c:pt idx="118406">
                  <c:v>2.00E-02</c:v>
                </c:pt>
                <c:pt idx="118407">
                  <c:v>2.02E-02</c:v>
                </c:pt>
                <c:pt idx="118408">
                  <c:v>2.02E-02</c:v>
                </c:pt>
                <c:pt idx="118409">
                  <c:v>2.03E-02</c:v>
                </c:pt>
                <c:pt idx="118410">
                  <c:v>2.01E-02</c:v>
                </c:pt>
                <c:pt idx="118411">
                  <c:v>2.00E-02</c:v>
                </c:pt>
                <c:pt idx="118412">
                  <c:v>1.99E-02</c:v>
                </c:pt>
                <c:pt idx="118413">
                  <c:v>2.01E-02</c:v>
                </c:pt>
                <c:pt idx="118414">
                  <c:v>2.05E-02</c:v>
                </c:pt>
                <c:pt idx="118415">
                  <c:v>2.00E-02</c:v>
                </c:pt>
                <c:pt idx="118416">
                  <c:v>2.02E-02</c:v>
                </c:pt>
                <c:pt idx="118417">
                  <c:v>2.03E-02</c:v>
                </c:pt>
                <c:pt idx="118418">
                  <c:v>2.00E-02</c:v>
                </c:pt>
                <c:pt idx="118419">
                  <c:v>2.03E-02</c:v>
                </c:pt>
                <c:pt idx="118420">
                  <c:v>2.00E-02</c:v>
                </c:pt>
                <c:pt idx="118421">
                  <c:v>2.00E-02</c:v>
                </c:pt>
                <c:pt idx="118422">
                  <c:v>1.99E-02</c:v>
                </c:pt>
                <c:pt idx="118423">
                  <c:v>1.99E-02</c:v>
                </c:pt>
                <c:pt idx="118424">
                  <c:v>2.02E-02</c:v>
                </c:pt>
                <c:pt idx="118425">
                  <c:v>2.01E-02</c:v>
                </c:pt>
                <c:pt idx="118426">
                  <c:v>2.02E-02</c:v>
                </c:pt>
                <c:pt idx="118427">
                  <c:v>2.03E-02</c:v>
                </c:pt>
                <c:pt idx="118428">
                  <c:v>2.01E-02</c:v>
                </c:pt>
                <c:pt idx="118429">
                  <c:v>2.00E-02</c:v>
                </c:pt>
                <c:pt idx="118430">
                  <c:v>2.04E-02</c:v>
                </c:pt>
                <c:pt idx="118431">
                  <c:v>2.03E-02</c:v>
                </c:pt>
                <c:pt idx="118432">
                  <c:v>2.00E-02</c:v>
                </c:pt>
                <c:pt idx="118433">
                  <c:v>1.99E-02</c:v>
                </c:pt>
                <c:pt idx="118434">
                  <c:v>2.00E-02</c:v>
                </c:pt>
                <c:pt idx="118435">
                  <c:v>2.02E-02</c:v>
                </c:pt>
                <c:pt idx="118436">
                  <c:v>2.03E-02</c:v>
                </c:pt>
                <c:pt idx="118437">
                  <c:v>2.01E-02</c:v>
                </c:pt>
                <c:pt idx="118438">
                  <c:v>2.01E-02</c:v>
                </c:pt>
                <c:pt idx="118439">
                  <c:v>2.03E-02</c:v>
                </c:pt>
                <c:pt idx="118440">
                  <c:v>2.01E-02</c:v>
                </c:pt>
                <c:pt idx="118441">
                  <c:v>2.05E-02</c:v>
                </c:pt>
                <c:pt idx="118442">
                  <c:v>2.03E-02</c:v>
                </c:pt>
                <c:pt idx="118443">
                  <c:v>2.01E-02</c:v>
                </c:pt>
                <c:pt idx="118444">
                  <c:v>2.04E-02</c:v>
                </c:pt>
                <c:pt idx="118445">
                  <c:v>2.01E-02</c:v>
                </c:pt>
                <c:pt idx="118446">
                  <c:v>2.02E-02</c:v>
                </c:pt>
                <c:pt idx="118447">
                  <c:v>1.99E-02</c:v>
                </c:pt>
                <c:pt idx="118448">
                  <c:v>2.00E-02</c:v>
                </c:pt>
                <c:pt idx="118449">
                  <c:v>2.02E-02</c:v>
                </c:pt>
                <c:pt idx="118450">
                  <c:v>2.02E-02</c:v>
                </c:pt>
                <c:pt idx="118451">
                  <c:v>2.03E-02</c:v>
                </c:pt>
                <c:pt idx="118452">
                  <c:v>2.00E-02</c:v>
                </c:pt>
                <c:pt idx="118453">
                  <c:v>1.99E-02</c:v>
                </c:pt>
                <c:pt idx="118454">
                  <c:v>1.99E-02</c:v>
                </c:pt>
                <c:pt idx="118455">
                  <c:v>2.01E-02</c:v>
                </c:pt>
                <c:pt idx="118456">
                  <c:v>2.01E-02</c:v>
                </c:pt>
                <c:pt idx="118457">
                  <c:v>2.01E-02</c:v>
                </c:pt>
                <c:pt idx="118458">
                  <c:v>1.98E-02</c:v>
                </c:pt>
                <c:pt idx="118459">
                  <c:v>1.98E-02</c:v>
                </c:pt>
                <c:pt idx="118460">
                  <c:v>2.04E-02</c:v>
                </c:pt>
                <c:pt idx="118461">
                  <c:v>2.04E-02</c:v>
                </c:pt>
                <c:pt idx="118462">
                  <c:v>2.01E-02</c:v>
                </c:pt>
                <c:pt idx="118463">
                  <c:v>2.00E-02</c:v>
                </c:pt>
                <c:pt idx="118464">
                  <c:v>2.06E-02</c:v>
                </c:pt>
                <c:pt idx="118465">
                  <c:v>2.00E-02</c:v>
                </c:pt>
                <c:pt idx="118466">
                  <c:v>2.01E-02</c:v>
                </c:pt>
                <c:pt idx="118467">
                  <c:v>2.06E-02</c:v>
                </c:pt>
                <c:pt idx="118468">
                  <c:v>2.01E-02</c:v>
                </c:pt>
                <c:pt idx="118469">
                  <c:v>2.00E-02</c:v>
                </c:pt>
                <c:pt idx="118470">
                  <c:v>1.96E-02</c:v>
                </c:pt>
                <c:pt idx="118471">
                  <c:v>2.00E-02</c:v>
                </c:pt>
                <c:pt idx="118472">
                  <c:v>2.04E-02</c:v>
                </c:pt>
                <c:pt idx="118473">
                  <c:v>2.04E-02</c:v>
                </c:pt>
                <c:pt idx="118474">
                  <c:v>2.02E-02</c:v>
                </c:pt>
                <c:pt idx="118475">
                  <c:v>1.98E-02</c:v>
                </c:pt>
                <c:pt idx="118476">
                  <c:v>2.03E-02</c:v>
                </c:pt>
                <c:pt idx="118477">
                  <c:v>2.00E-02</c:v>
                </c:pt>
                <c:pt idx="118478">
                  <c:v>2.00E-02</c:v>
                </c:pt>
                <c:pt idx="118479">
                  <c:v>2.01E-02</c:v>
                </c:pt>
                <c:pt idx="118480">
                  <c:v>1.99E-02</c:v>
                </c:pt>
                <c:pt idx="118481">
                  <c:v>2.02E-02</c:v>
                </c:pt>
                <c:pt idx="118482">
                  <c:v>1.98E-02</c:v>
                </c:pt>
                <c:pt idx="118483">
                  <c:v>2.01E-02</c:v>
                </c:pt>
                <c:pt idx="118484">
                  <c:v>2.04E-02</c:v>
                </c:pt>
                <c:pt idx="118485">
                  <c:v>2.02E-02</c:v>
                </c:pt>
                <c:pt idx="118486">
                  <c:v>2.02E-02</c:v>
                </c:pt>
                <c:pt idx="118487">
                  <c:v>1.98E-02</c:v>
                </c:pt>
                <c:pt idx="118488">
                  <c:v>2.02E-02</c:v>
                </c:pt>
                <c:pt idx="118489">
                  <c:v>2.03E-02</c:v>
                </c:pt>
                <c:pt idx="118490">
                  <c:v>2.00E-02</c:v>
                </c:pt>
                <c:pt idx="118491">
                  <c:v>2.03E-02</c:v>
                </c:pt>
                <c:pt idx="118492">
                  <c:v>2.01E-02</c:v>
                </c:pt>
                <c:pt idx="118493">
                  <c:v>1.99E-02</c:v>
                </c:pt>
                <c:pt idx="118494">
                  <c:v>2.04E-02</c:v>
                </c:pt>
                <c:pt idx="118495">
                  <c:v>2.02E-02</c:v>
                </c:pt>
                <c:pt idx="118496">
                  <c:v>2.02E-02</c:v>
                </c:pt>
                <c:pt idx="118497">
                  <c:v>2.01E-02</c:v>
                </c:pt>
                <c:pt idx="118498">
                  <c:v>2.03E-02</c:v>
                </c:pt>
                <c:pt idx="118499">
                  <c:v>2.01E-02</c:v>
                </c:pt>
                <c:pt idx="118500">
                  <c:v>2.00E-02</c:v>
                </c:pt>
                <c:pt idx="118501">
                  <c:v>2.02E-02</c:v>
                </c:pt>
                <c:pt idx="118502">
                  <c:v>1.94E-02</c:v>
                </c:pt>
                <c:pt idx="118503">
                  <c:v>1.96E-02</c:v>
                </c:pt>
                <c:pt idx="118504">
                  <c:v>2.04E-02</c:v>
                </c:pt>
                <c:pt idx="118505">
                  <c:v>2.02E-02</c:v>
                </c:pt>
                <c:pt idx="118506">
                  <c:v>2.00E-02</c:v>
                </c:pt>
                <c:pt idx="118507">
                  <c:v>2.04E-02</c:v>
                </c:pt>
                <c:pt idx="118508">
                  <c:v>2.03E-02</c:v>
                </c:pt>
                <c:pt idx="118509">
                  <c:v>2.02E-02</c:v>
                </c:pt>
                <c:pt idx="118510">
                  <c:v>2.01E-02</c:v>
                </c:pt>
                <c:pt idx="118511">
                  <c:v>2.00E-02</c:v>
                </c:pt>
                <c:pt idx="118512">
                  <c:v>2.02E-02</c:v>
                </c:pt>
                <c:pt idx="118513">
                  <c:v>1.99E-02</c:v>
                </c:pt>
                <c:pt idx="118514">
                  <c:v>1.97E-02</c:v>
                </c:pt>
                <c:pt idx="118515">
                  <c:v>2.02E-02</c:v>
                </c:pt>
                <c:pt idx="118516">
                  <c:v>2.04E-02</c:v>
                </c:pt>
                <c:pt idx="118517">
                  <c:v>2.01E-02</c:v>
                </c:pt>
                <c:pt idx="118518">
                  <c:v>2.00E-02</c:v>
                </c:pt>
                <c:pt idx="118519">
                  <c:v>2.04E-02</c:v>
                </c:pt>
                <c:pt idx="118520">
                  <c:v>2.04E-02</c:v>
                </c:pt>
                <c:pt idx="118521">
                  <c:v>2.01E-02</c:v>
                </c:pt>
                <c:pt idx="118522">
                  <c:v>2.01E-02</c:v>
                </c:pt>
                <c:pt idx="118523">
                  <c:v>2.01E-02</c:v>
                </c:pt>
                <c:pt idx="118524">
                  <c:v>1.97E-02</c:v>
                </c:pt>
                <c:pt idx="118525">
                  <c:v>1.99E-02</c:v>
                </c:pt>
                <c:pt idx="118526">
                  <c:v>2.01E-02</c:v>
                </c:pt>
                <c:pt idx="118527">
                  <c:v>2.01E-02</c:v>
                </c:pt>
                <c:pt idx="118528">
                  <c:v>2.03E-02</c:v>
                </c:pt>
                <c:pt idx="118529">
                  <c:v>1.99E-02</c:v>
                </c:pt>
                <c:pt idx="118530">
                  <c:v>2.01E-02</c:v>
                </c:pt>
                <c:pt idx="118531">
                  <c:v>2.03E-02</c:v>
                </c:pt>
                <c:pt idx="118532">
                  <c:v>1.99E-02</c:v>
                </c:pt>
                <c:pt idx="118533">
                  <c:v>2.01E-02</c:v>
                </c:pt>
                <c:pt idx="118534">
                  <c:v>2.03E-02</c:v>
                </c:pt>
                <c:pt idx="118535">
                  <c:v>2.02E-02</c:v>
                </c:pt>
                <c:pt idx="118536">
                  <c:v>1.99E-02</c:v>
                </c:pt>
                <c:pt idx="118537">
                  <c:v>1.99E-02</c:v>
                </c:pt>
                <c:pt idx="118538">
                  <c:v>2.01E-02</c:v>
                </c:pt>
                <c:pt idx="118539">
                  <c:v>2.00E-02</c:v>
                </c:pt>
                <c:pt idx="118540">
                  <c:v>1.99E-02</c:v>
                </c:pt>
                <c:pt idx="118541">
                  <c:v>2.01E-02</c:v>
                </c:pt>
                <c:pt idx="118542">
                  <c:v>2.02E-02</c:v>
                </c:pt>
                <c:pt idx="118543">
                  <c:v>2.02E-02</c:v>
                </c:pt>
                <c:pt idx="118544">
                  <c:v>2.04E-02</c:v>
                </c:pt>
                <c:pt idx="118545">
                  <c:v>2.02E-02</c:v>
                </c:pt>
                <c:pt idx="118546">
                  <c:v>2.00E-02</c:v>
                </c:pt>
                <c:pt idx="118547">
                  <c:v>1.99E-02</c:v>
                </c:pt>
                <c:pt idx="118548">
                  <c:v>1.97E-02</c:v>
                </c:pt>
                <c:pt idx="118549">
                  <c:v>1.99E-02</c:v>
                </c:pt>
                <c:pt idx="118550">
                  <c:v>2.00E-02</c:v>
                </c:pt>
                <c:pt idx="118551">
                  <c:v>2.01E-02</c:v>
                </c:pt>
                <c:pt idx="118552">
                  <c:v>2.02E-02</c:v>
                </c:pt>
                <c:pt idx="118553">
                  <c:v>2.04E-02</c:v>
                </c:pt>
                <c:pt idx="118554">
                  <c:v>2.03E-02</c:v>
                </c:pt>
                <c:pt idx="118555">
                  <c:v>2.01E-02</c:v>
                </c:pt>
                <c:pt idx="118556">
                  <c:v>2.00E-02</c:v>
                </c:pt>
                <c:pt idx="118557">
                  <c:v>2.00E-02</c:v>
                </c:pt>
                <c:pt idx="118558">
                  <c:v>2.05E-02</c:v>
                </c:pt>
                <c:pt idx="118559">
                  <c:v>2.01E-02</c:v>
                </c:pt>
                <c:pt idx="118560">
                  <c:v>2.00E-02</c:v>
                </c:pt>
                <c:pt idx="118561">
                  <c:v>2.01E-02</c:v>
                </c:pt>
                <c:pt idx="118562">
                  <c:v>1.99E-02</c:v>
                </c:pt>
                <c:pt idx="118563">
                  <c:v>2.02E-02</c:v>
                </c:pt>
                <c:pt idx="118564">
                  <c:v>2.00E-02</c:v>
                </c:pt>
                <c:pt idx="118565">
                  <c:v>2.01E-02</c:v>
                </c:pt>
                <c:pt idx="118566">
                  <c:v>2.00E-02</c:v>
                </c:pt>
                <c:pt idx="118567">
                  <c:v>1.99E-02</c:v>
                </c:pt>
                <c:pt idx="118568">
                  <c:v>2.01E-02</c:v>
                </c:pt>
                <c:pt idx="118569">
                  <c:v>2.01E-02</c:v>
                </c:pt>
                <c:pt idx="118570">
                  <c:v>2.02E-02</c:v>
                </c:pt>
                <c:pt idx="118571">
                  <c:v>2.01E-02</c:v>
                </c:pt>
                <c:pt idx="118572">
                  <c:v>2.02E-02</c:v>
                </c:pt>
                <c:pt idx="118573">
                  <c:v>2.01E-02</c:v>
                </c:pt>
                <c:pt idx="118574">
                  <c:v>2.01E-02</c:v>
                </c:pt>
                <c:pt idx="118575">
                  <c:v>2.00E-02</c:v>
                </c:pt>
                <c:pt idx="118576">
                  <c:v>2.04E-02</c:v>
                </c:pt>
                <c:pt idx="118577">
                  <c:v>2.03E-02</c:v>
                </c:pt>
                <c:pt idx="118578">
                  <c:v>1.97E-02</c:v>
                </c:pt>
                <c:pt idx="118579">
                  <c:v>2.01E-02</c:v>
                </c:pt>
                <c:pt idx="118580">
                  <c:v>2.04E-02</c:v>
                </c:pt>
                <c:pt idx="118581">
                  <c:v>2.03E-02</c:v>
                </c:pt>
                <c:pt idx="118582">
                  <c:v>2.02E-02</c:v>
                </c:pt>
                <c:pt idx="118583">
                  <c:v>2.00E-02</c:v>
                </c:pt>
                <c:pt idx="118584">
                  <c:v>2.01E-02</c:v>
                </c:pt>
                <c:pt idx="118585">
                  <c:v>2.02E-02</c:v>
                </c:pt>
                <c:pt idx="118586">
                  <c:v>2.01E-02</c:v>
                </c:pt>
                <c:pt idx="118587">
                  <c:v>2.00E-02</c:v>
                </c:pt>
                <c:pt idx="118588">
                  <c:v>1.99E-02</c:v>
                </c:pt>
                <c:pt idx="118589">
                  <c:v>2.01E-02</c:v>
                </c:pt>
                <c:pt idx="118590">
                  <c:v>2.02E-02</c:v>
                </c:pt>
                <c:pt idx="118591">
                  <c:v>2.01E-02</c:v>
                </c:pt>
                <c:pt idx="118592">
                  <c:v>2.03E-02</c:v>
                </c:pt>
                <c:pt idx="118593">
                  <c:v>2.01E-02</c:v>
                </c:pt>
                <c:pt idx="118594">
                  <c:v>2.00E-02</c:v>
                </c:pt>
                <c:pt idx="118595">
                  <c:v>1.99E-02</c:v>
                </c:pt>
                <c:pt idx="118596">
                  <c:v>1.99E-02</c:v>
                </c:pt>
                <c:pt idx="118597">
                  <c:v>2.04E-02</c:v>
                </c:pt>
                <c:pt idx="118598">
                  <c:v>2.00E-02</c:v>
                </c:pt>
                <c:pt idx="118599">
                  <c:v>1.98E-02</c:v>
                </c:pt>
                <c:pt idx="118600">
                  <c:v>2.03E-02</c:v>
                </c:pt>
                <c:pt idx="118601">
                  <c:v>2.01E-02</c:v>
                </c:pt>
                <c:pt idx="118602">
                  <c:v>2.00E-02</c:v>
                </c:pt>
                <c:pt idx="118603">
                  <c:v>2.03E-02</c:v>
                </c:pt>
                <c:pt idx="118604">
                  <c:v>1.98E-02</c:v>
                </c:pt>
                <c:pt idx="118605">
                  <c:v>2.00E-02</c:v>
                </c:pt>
                <c:pt idx="118606">
                  <c:v>2.03E-02</c:v>
                </c:pt>
                <c:pt idx="118607">
                  <c:v>1.99E-02</c:v>
                </c:pt>
                <c:pt idx="118608">
                  <c:v>2.02E-02</c:v>
                </c:pt>
                <c:pt idx="118609">
                  <c:v>2.01E-02</c:v>
                </c:pt>
                <c:pt idx="118610">
                  <c:v>2.00E-02</c:v>
                </c:pt>
                <c:pt idx="118611">
                  <c:v>2.00E-02</c:v>
                </c:pt>
                <c:pt idx="118612">
                  <c:v>1.98E-02</c:v>
                </c:pt>
                <c:pt idx="118613">
                  <c:v>2.02E-02</c:v>
                </c:pt>
                <c:pt idx="118614">
                  <c:v>2.05E-02</c:v>
                </c:pt>
                <c:pt idx="118615">
                  <c:v>2.00E-02</c:v>
                </c:pt>
                <c:pt idx="118616">
                  <c:v>2.02E-02</c:v>
                </c:pt>
                <c:pt idx="118617">
                  <c:v>2.02E-02</c:v>
                </c:pt>
                <c:pt idx="118618">
                  <c:v>1.98E-02</c:v>
                </c:pt>
                <c:pt idx="118619">
                  <c:v>1.99E-02</c:v>
                </c:pt>
                <c:pt idx="118620">
                  <c:v>1.99E-02</c:v>
                </c:pt>
                <c:pt idx="118621">
                  <c:v>1.99E-02</c:v>
                </c:pt>
                <c:pt idx="118622">
                  <c:v>2.02E-02</c:v>
                </c:pt>
                <c:pt idx="118623">
                  <c:v>2.00E-02</c:v>
                </c:pt>
                <c:pt idx="118624">
                  <c:v>1.99E-02</c:v>
                </c:pt>
                <c:pt idx="118625">
                  <c:v>1.98E-02</c:v>
                </c:pt>
                <c:pt idx="118626">
                  <c:v>2.00E-02</c:v>
                </c:pt>
                <c:pt idx="118627">
                  <c:v>2.03E-02</c:v>
                </c:pt>
                <c:pt idx="118628">
                  <c:v>2.01E-02</c:v>
                </c:pt>
                <c:pt idx="118629">
                  <c:v>2.03E-02</c:v>
                </c:pt>
                <c:pt idx="118630">
                  <c:v>2.02E-02</c:v>
                </c:pt>
                <c:pt idx="118631">
                  <c:v>1.98E-02</c:v>
                </c:pt>
                <c:pt idx="118632">
                  <c:v>2.01E-02</c:v>
                </c:pt>
                <c:pt idx="118633">
                  <c:v>2.04E-02</c:v>
                </c:pt>
                <c:pt idx="118634">
                  <c:v>2.02E-02</c:v>
                </c:pt>
                <c:pt idx="118635">
                  <c:v>1.97E-02</c:v>
                </c:pt>
                <c:pt idx="118636">
                  <c:v>2.00E-02</c:v>
                </c:pt>
                <c:pt idx="118637">
                  <c:v>2.04E-02</c:v>
                </c:pt>
                <c:pt idx="118638">
                  <c:v>2.02E-02</c:v>
                </c:pt>
                <c:pt idx="118639">
                  <c:v>1.98E-02</c:v>
                </c:pt>
                <c:pt idx="118640">
                  <c:v>1.97E-02</c:v>
                </c:pt>
                <c:pt idx="118641">
                  <c:v>2.04E-02</c:v>
                </c:pt>
                <c:pt idx="118642">
                  <c:v>2.03E-02</c:v>
                </c:pt>
                <c:pt idx="118643">
                  <c:v>2.00E-02</c:v>
                </c:pt>
                <c:pt idx="118644">
                  <c:v>2.01E-02</c:v>
                </c:pt>
                <c:pt idx="118645">
                  <c:v>2.05E-02</c:v>
                </c:pt>
                <c:pt idx="118646">
                  <c:v>2.04E-02</c:v>
                </c:pt>
                <c:pt idx="118647">
                  <c:v>2.02E-02</c:v>
                </c:pt>
                <c:pt idx="118648">
                  <c:v>2.05E-02</c:v>
                </c:pt>
                <c:pt idx="118649">
                  <c:v>2.01E-02</c:v>
                </c:pt>
                <c:pt idx="118650">
                  <c:v>2.02E-02</c:v>
                </c:pt>
                <c:pt idx="118651">
                  <c:v>2.02E-02</c:v>
                </c:pt>
                <c:pt idx="118652">
                  <c:v>2.01E-02</c:v>
                </c:pt>
                <c:pt idx="118653">
                  <c:v>2.02E-02</c:v>
                </c:pt>
                <c:pt idx="118654">
                  <c:v>2.04E-02</c:v>
                </c:pt>
                <c:pt idx="118655">
                  <c:v>2.05E-02</c:v>
                </c:pt>
                <c:pt idx="118656">
                  <c:v>2.01E-02</c:v>
                </c:pt>
                <c:pt idx="118657">
                  <c:v>1.99E-02</c:v>
                </c:pt>
                <c:pt idx="118658">
                  <c:v>2.00E-02</c:v>
                </c:pt>
                <c:pt idx="118659">
                  <c:v>2.01E-02</c:v>
                </c:pt>
                <c:pt idx="118660">
                  <c:v>1.97E-02</c:v>
                </c:pt>
                <c:pt idx="118661">
                  <c:v>1.99E-02</c:v>
                </c:pt>
                <c:pt idx="118662">
                  <c:v>2.04E-02</c:v>
                </c:pt>
                <c:pt idx="118663">
                  <c:v>2.01E-02</c:v>
                </c:pt>
                <c:pt idx="118664">
                  <c:v>2.00E-02</c:v>
                </c:pt>
                <c:pt idx="118665">
                  <c:v>1.98E-02</c:v>
                </c:pt>
                <c:pt idx="118666">
                  <c:v>2.01E-02</c:v>
                </c:pt>
                <c:pt idx="118667">
                  <c:v>2.04E-02</c:v>
                </c:pt>
                <c:pt idx="118668">
                  <c:v>2.02E-02</c:v>
                </c:pt>
                <c:pt idx="118669">
                  <c:v>1.98E-02</c:v>
                </c:pt>
                <c:pt idx="118670">
                  <c:v>2.00E-02</c:v>
                </c:pt>
                <c:pt idx="118671">
                  <c:v>2.00E-02</c:v>
                </c:pt>
                <c:pt idx="118672">
                  <c:v>1.99E-02</c:v>
                </c:pt>
                <c:pt idx="118673">
                  <c:v>2.04E-02</c:v>
                </c:pt>
                <c:pt idx="118674">
                  <c:v>2.00E-02</c:v>
                </c:pt>
                <c:pt idx="118675">
                  <c:v>2.00E-02</c:v>
                </c:pt>
                <c:pt idx="118676">
                  <c:v>2.00E-02</c:v>
                </c:pt>
                <c:pt idx="118677">
                  <c:v>1.97E-02</c:v>
                </c:pt>
                <c:pt idx="118678">
                  <c:v>2.00E-02</c:v>
                </c:pt>
                <c:pt idx="118679">
                  <c:v>2.01E-02</c:v>
                </c:pt>
                <c:pt idx="118680">
                  <c:v>2.03E-02</c:v>
                </c:pt>
                <c:pt idx="118681">
                  <c:v>2.02E-02</c:v>
                </c:pt>
                <c:pt idx="118682">
                  <c:v>2.01E-02</c:v>
                </c:pt>
                <c:pt idx="118683">
                  <c:v>2.00E-02</c:v>
                </c:pt>
                <c:pt idx="118684">
                  <c:v>2.01E-02</c:v>
                </c:pt>
                <c:pt idx="118685">
                  <c:v>2.06E-02</c:v>
                </c:pt>
                <c:pt idx="118686">
                  <c:v>2.03E-02</c:v>
                </c:pt>
                <c:pt idx="118687">
                  <c:v>1.98E-02</c:v>
                </c:pt>
                <c:pt idx="118688">
                  <c:v>1.98E-02</c:v>
                </c:pt>
                <c:pt idx="118689">
                  <c:v>2.05E-02</c:v>
                </c:pt>
                <c:pt idx="118690">
                  <c:v>2.01E-02</c:v>
                </c:pt>
                <c:pt idx="118691">
                  <c:v>1.97E-02</c:v>
                </c:pt>
                <c:pt idx="118692">
                  <c:v>2.05E-02</c:v>
                </c:pt>
                <c:pt idx="118693">
                  <c:v>2.00E-02</c:v>
                </c:pt>
                <c:pt idx="118694">
                  <c:v>1.98E-02</c:v>
                </c:pt>
                <c:pt idx="118695">
                  <c:v>2.01E-02</c:v>
                </c:pt>
                <c:pt idx="118696">
                  <c:v>2.03E-02</c:v>
                </c:pt>
                <c:pt idx="118697">
                  <c:v>2.04E-02</c:v>
                </c:pt>
                <c:pt idx="118698">
                  <c:v>2.02E-02</c:v>
                </c:pt>
                <c:pt idx="118699">
                  <c:v>2.04E-02</c:v>
                </c:pt>
                <c:pt idx="118700">
                  <c:v>2.00E-02</c:v>
                </c:pt>
                <c:pt idx="118701">
                  <c:v>1.99E-02</c:v>
                </c:pt>
                <c:pt idx="118702">
                  <c:v>2.01E-02</c:v>
                </c:pt>
                <c:pt idx="118703">
                  <c:v>2.01E-02</c:v>
                </c:pt>
                <c:pt idx="118704">
                  <c:v>2.01E-02</c:v>
                </c:pt>
                <c:pt idx="118705">
                  <c:v>2.02E-02</c:v>
                </c:pt>
                <c:pt idx="118706">
                  <c:v>2.03E-02</c:v>
                </c:pt>
                <c:pt idx="118707">
                  <c:v>2.01E-02</c:v>
                </c:pt>
                <c:pt idx="118708">
                  <c:v>2.01E-02</c:v>
                </c:pt>
                <c:pt idx="118709">
                  <c:v>2.04E-02</c:v>
                </c:pt>
                <c:pt idx="118710">
                  <c:v>2.04E-02</c:v>
                </c:pt>
                <c:pt idx="118711">
                  <c:v>2.03E-02</c:v>
                </c:pt>
                <c:pt idx="118712">
                  <c:v>2.02E-02</c:v>
                </c:pt>
                <c:pt idx="118713">
                  <c:v>2.00E-02</c:v>
                </c:pt>
                <c:pt idx="118714">
                  <c:v>2.03E-02</c:v>
                </c:pt>
                <c:pt idx="118715">
                  <c:v>2.02E-02</c:v>
                </c:pt>
                <c:pt idx="118716">
                  <c:v>1.99E-02</c:v>
                </c:pt>
                <c:pt idx="118717">
                  <c:v>2.04E-02</c:v>
                </c:pt>
                <c:pt idx="118718">
                  <c:v>2.04E-02</c:v>
                </c:pt>
                <c:pt idx="118719">
                  <c:v>2.01E-02</c:v>
                </c:pt>
                <c:pt idx="118720">
                  <c:v>2.01E-02</c:v>
                </c:pt>
                <c:pt idx="118721">
                  <c:v>2.02E-02</c:v>
                </c:pt>
                <c:pt idx="118722">
                  <c:v>2.02E-02</c:v>
                </c:pt>
                <c:pt idx="118723">
                  <c:v>1.99E-02</c:v>
                </c:pt>
                <c:pt idx="118724">
                  <c:v>2.00E-02</c:v>
                </c:pt>
                <c:pt idx="118725">
                  <c:v>1.99E-02</c:v>
                </c:pt>
                <c:pt idx="118726">
                  <c:v>2.01E-02</c:v>
                </c:pt>
                <c:pt idx="118727">
                  <c:v>2.05E-02</c:v>
                </c:pt>
                <c:pt idx="118728">
                  <c:v>2.01E-02</c:v>
                </c:pt>
                <c:pt idx="118729">
                  <c:v>1.99E-02</c:v>
                </c:pt>
                <c:pt idx="118730">
                  <c:v>1.99E-02</c:v>
                </c:pt>
                <c:pt idx="118731">
                  <c:v>1.99E-02</c:v>
                </c:pt>
                <c:pt idx="118732">
                  <c:v>2.01E-02</c:v>
                </c:pt>
                <c:pt idx="118733">
                  <c:v>2.02E-02</c:v>
                </c:pt>
                <c:pt idx="118734">
                  <c:v>2.02E-02</c:v>
                </c:pt>
                <c:pt idx="118735">
                  <c:v>2.04E-02</c:v>
                </c:pt>
                <c:pt idx="118736">
                  <c:v>2.02E-02</c:v>
                </c:pt>
                <c:pt idx="118737">
                  <c:v>1.99E-02</c:v>
                </c:pt>
                <c:pt idx="118738">
                  <c:v>2.02E-02</c:v>
                </c:pt>
                <c:pt idx="118739">
                  <c:v>2.04E-02</c:v>
                </c:pt>
                <c:pt idx="118740">
                  <c:v>2.03E-02</c:v>
                </c:pt>
                <c:pt idx="118741">
                  <c:v>2.05E-02</c:v>
                </c:pt>
                <c:pt idx="118742">
                  <c:v>2.02E-02</c:v>
                </c:pt>
                <c:pt idx="118743">
                  <c:v>1.98E-02</c:v>
                </c:pt>
                <c:pt idx="118744">
                  <c:v>2.03E-02</c:v>
                </c:pt>
                <c:pt idx="118745">
                  <c:v>2.00E-02</c:v>
                </c:pt>
                <c:pt idx="118746">
                  <c:v>1.99E-02</c:v>
                </c:pt>
                <c:pt idx="118747">
                  <c:v>2.01E-02</c:v>
                </c:pt>
                <c:pt idx="118748">
                  <c:v>2.02E-02</c:v>
                </c:pt>
                <c:pt idx="118749">
                  <c:v>2.03E-02</c:v>
                </c:pt>
                <c:pt idx="118750">
                  <c:v>2.01E-02</c:v>
                </c:pt>
                <c:pt idx="118751">
                  <c:v>2.03E-02</c:v>
                </c:pt>
                <c:pt idx="118752">
                  <c:v>2.03E-02</c:v>
                </c:pt>
                <c:pt idx="118753">
                  <c:v>2.00E-02</c:v>
                </c:pt>
                <c:pt idx="118754">
                  <c:v>2.04E-02</c:v>
                </c:pt>
                <c:pt idx="118755">
                  <c:v>2.03E-02</c:v>
                </c:pt>
                <c:pt idx="118756">
                  <c:v>2.00E-02</c:v>
                </c:pt>
                <c:pt idx="118757">
                  <c:v>2.01E-02</c:v>
                </c:pt>
                <c:pt idx="118758">
                  <c:v>2.00E-02</c:v>
                </c:pt>
                <c:pt idx="118759">
                  <c:v>1.98E-02</c:v>
                </c:pt>
                <c:pt idx="118760">
                  <c:v>2.00E-02</c:v>
                </c:pt>
                <c:pt idx="118761">
                  <c:v>2.00E-02</c:v>
                </c:pt>
                <c:pt idx="118762">
                  <c:v>2.01E-02</c:v>
                </c:pt>
                <c:pt idx="118763">
                  <c:v>2.03E-02</c:v>
                </c:pt>
                <c:pt idx="118764">
                  <c:v>2.03E-02</c:v>
                </c:pt>
                <c:pt idx="118765">
                  <c:v>2.03E-02</c:v>
                </c:pt>
                <c:pt idx="118766">
                  <c:v>2.01E-02</c:v>
                </c:pt>
                <c:pt idx="118767">
                  <c:v>2.01E-02</c:v>
                </c:pt>
                <c:pt idx="118768">
                  <c:v>2.03E-02</c:v>
                </c:pt>
                <c:pt idx="118769">
                  <c:v>2.00E-02</c:v>
                </c:pt>
                <c:pt idx="118770">
                  <c:v>2.01E-02</c:v>
                </c:pt>
                <c:pt idx="118771">
                  <c:v>2.02E-02</c:v>
                </c:pt>
                <c:pt idx="118772">
                  <c:v>2.00E-02</c:v>
                </c:pt>
                <c:pt idx="118773">
                  <c:v>2.01E-02</c:v>
                </c:pt>
                <c:pt idx="118774">
                  <c:v>2.01E-02</c:v>
                </c:pt>
                <c:pt idx="118775">
                  <c:v>2.05E-02</c:v>
                </c:pt>
                <c:pt idx="118776">
                  <c:v>2.05E-02</c:v>
                </c:pt>
                <c:pt idx="118777">
                  <c:v>2.03E-02</c:v>
                </c:pt>
                <c:pt idx="118778">
                  <c:v>1.97E-02</c:v>
                </c:pt>
                <c:pt idx="118779">
                  <c:v>1.98E-02</c:v>
                </c:pt>
                <c:pt idx="118780">
                  <c:v>2.02E-02</c:v>
                </c:pt>
                <c:pt idx="118781">
                  <c:v>1.99E-02</c:v>
                </c:pt>
                <c:pt idx="118782">
                  <c:v>2.02E-02</c:v>
                </c:pt>
                <c:pt idx="118783">
                  <c:v>2.03E-02</c:v>
                </c:pt>
                <c:pt idx="118784">
                  <c:v>1.99E-02</c:v>
                </c:pt>
                <c:pt idx="118785">
                  <c:v>2.02E-02</c:v>
                </c:pt>
                <c:pt idx="118786">
                  <c:v>2.01E-02</c:v>
                </c:pt>
                <c:pt idx="118787">
                  <c:v>2.03E-02</c:v>
                </c:pt>
                <c:pt idx="118788">
                  <c:v>2.04E-02</c:v>
                </c:pt>
                <c:pt idx="118789">
                  <c:v>2.01E-02</c:v>
                </c:pt>
                <c:pt idx="118790">
                  <c:v>2.02E-02</c:v>
                </c:pt>
                <c:pt idx="118791">
                  <c:v>2.00E-02</c:v>
                </c:pt>
                <c:pt idx="118792">
                  <c:v>2.02E-02</c:v>
                </c:pt>
                <c:pt idx="118793">
                  <c:v>2.03E-02</c:v>
                </c:pt>
                <c:pt idx="118794">
                  <c:v>2.01E-02</c:v>
                </c:pt>
                <c:pt idx="118795">
                  <c:v>2.02E-02</c:v>
                </c:pt>
                <c:pt idx="118796">
                  <c:v>2.01E-02</c:v>
                </c:pt>
                <c:pt idx="118797">
                  <c:v>2.01E-02</c:v>
                </c:pt>
                <c:pt idx="118798">
                  <c:v>2.00E-02</c:v>
                </c:pt>
                <c:pt idx="118799">
                  <c:v>2.00E-02</c:v>
                </c:pt>
                <c:pt idx="118800">
                  <c:v>2.01E-02</c:v>
                </c:pt>
                <c:pt idx="118801">
                  <c:v>1.97E-02</c:v>
                </c:pt>
                <c:pt idx="118802">
                  <c:v>1.98E-02</c:v>
                </c:pt>
                <c:pt idx="118803">
                  <c:v>2.05E-02</c:v>
                </c:pt>
                <c:pt idx="118804">
                  <c:v>2.04E-02</c:v>
                </c:pt>
                <c:pt idx="118805">
                  <c:v>2.01E-02</c:v>
                </c:pt>
                <c:pt idx="118806">
                  <c:v>2.04E-02</c:v>
                </c:pt>
                <c:pt idx="118807">
                  <c:v>2.02E-02</c:v>
                </c:pt>
                <c:pt idx="118808">
                  <c:v>2.02E-02</c:v>
                </c:pt>
                <c:pt idx="118809">
                  <c:v>2.03E-02</c:v>
                </c:pt>
                <c:pt idx="118810">
                  <c:v>2.02E-02</c:v>
                </c:pt>
                <c:pt idx="118811">
                  <c:v>2.07E-02</c:v>
                </c:pt>
                <c:pt idx="118812">
                  <c:v>2.05E-02</c:v>
                </c:pt>
                <c:pt idx="118813">
                  <c:v>2.01E-02</c:v>
                </c:pt>
                <c:pt idx="118814">
                  <c:v>2.03E-02</c:v>
                </c:pt>
                <c:pt idx="118815">
                  <c:v>2.04E-02</c:v>
                </c:pt>
                <c:pt idx="118816">
                  <c:v>2.01E-02</c:v>
                </c:pt>
                <c:pt idx="118817">
                  <c:v>2.00E-02</c:v>
                </c:pt>
                <c:pt idx="118818">
                  <c:v>2.01E-02</c:v>
                </c:pt>
                <c:pt idx="118819">
                  <c:v>2.02E-02</c:v>
                </c:pt>
                <c:pt idx="118820">
                  <c:v>2.05E-02</c:v>
                </c:pt>
                <c:pt idx="118821">
                  <c:v>2.02E-02</c:v>
                </c:pt>
                <c:pt idx="118822">
                  <c:v>2.01E-02</c:v>
                </c:pt>
                <c:pt idx="118823">
                  <c:v>2.04E-02</c:v>
                </c:pt>
                <c:pt idx="118824">
                  <c:v>1.98E-02</c:v>
                </c:pt>
                <c:pt idx="118825">
                  <c:v>1.98E-02</c:v>
                </c:pt>
                <c:pt idx="118826">
                  <c:v>2.03E-02</c:v>
                </c:pt>
                <c:pt idx="118827">
                  <c:v>2.01E-02</c:v>
                </c:pt>
                <c:pt idx="118828">
                  <c:v>2.02E-02</c:v>
                </c:pt>
                <c:pt idx="118829">
                  <c:v>2.01E-02</c:v>
                </c:pt>
                <c:pt idx="118830">
                  <c:v>2.01E-02</c:v>
                </c:pt>
                <c:pt idx="118831">
                  <c:v>2.01E-02</c:v>
                </c:pt>
                <c:pt idx="118832">
                  <c:v>2.02E-02</c:v>
                </c:pt>
                <c:pt idx="118833">
                  <c:v>2.03E-02</c:v>
                </c:pt>
                <c:pt idx="118834">
                  <c:v>2.01E-02</c:v>
                </c:pt>
                <c:pt idx="118835">
                  <c:v>2.03E-02</c:v>
                </c:pt>
                <c:pt idx="118836">
                  <c:v>2.04E-02</c:v>
                </c:pt>
                <c:pt idx="118837">
                  <c:v>2.02E-02</c:v>
                </c:pt>
                <c:pt idx="118838">
                  <c:v>2.00E-02</c:v>
                </c:pt>
                <c:pt idx="118839">
                  <c:v>2.00E-02</c:v>
                </c:pt>
                <c:pt idx="118840">
                  <c:v>2.02E-02</c:v>
                </c:pt>
                <c:pt idx="118841">
                  <c:v>2.02E-02</c:v>
                </c:pt>
                <c:pt idx="118842">
                  <c:v>2.04E-02</c:v>
                </c:pt>
                <c:pt idx="118843">
                  <c:v>2.00E-02</c:v>
                </c:pt>
                <c:pt idx="118844">
                  <c:v>2.02E-02</c:v>
                </c:pt>
                <c:pt idx="118845">
                  <c:v>2.03E-02</c:v>
                </c:pt>
                <c:pt idx="118846">
                  <c:v>2.00E-02</c:v>
                </c:pt>
                <c:pt idx="118847">
                  <c:v>2.00E-02</c:v>
                </c:pt>
                <c:pt idx="118848">
                  <c:v>1.97E-02</c:v>
                </c:pt>
                <c:pt idx="118849">
                  <c:v>1.98E-02</c:v>
                </c:pt>
                <c:pt idx="118850">
                  <c:v>2.01E-02</c:v>
                </c:pt>
                <c:pt idx="118851">
                  <c:v>2.02E-02</c:v>
                </c:pt>
                <c:pt idx="118852">
                  <c:v>2.06E-02</c:v>
                </c:pt>
                <c:pt idx="118853">
                  <c:v>2.02E-02</c:v>
                </c:pt>
                <c:pt idx="118854">
                  <c:v>1.98E-02</c:v>
                </c:pt>
                <c:pt idx="118855">
                  <c:v>2.04E-02</c:v>
                </c:pt>
                <c:pt idx="118856">
                  <c:v>2.03E-02</c:v>
                </c:pt>
                <c:pt idx="118857">
                  <c:v>1.97E-02</c:v>
                </c:pt>
                <c:pt idx="118858">
                  <c:v>2.00E-02</c:v>
                </c:pt>
                <c:pt idx="118859">
                  <c:v>2.03E-02</c:v>
                </c:pt>
                <c:pt idx="118860">
                  <c:v>2.02E-02</c:v>
                </c:pt>
                <c:pt idx="118861">
                  <c:v>1.99E-02</c:v>
                </c:pt>
                <c:pt idx="118862">
                  <c:v>1.98E-02</c:v>
                </c:pt>
                <c:pt idx="118863">
                  <c:v>2.01E-02</c:v>
                </c:pt>
                <c:pt idx="118864">
                  <c:v>2.03E-02</c:v>
                </c:pt>
                <c:pt idx="118865">
                  <c:v>2.01E-02</c:v>
                </c:pt>
                <c:pt idx="118866">
                  <c:v>2.00E-02</c:v>
                </c:pt>
                <c:pt idx="118867">
                  <c:v>2.01E-02</c:v>
                </c:pt>
                <c:pt idx="118868">
                  <c:v>2.02E-02</c:v>
                </c:pt>
                <c:pt idx="118869">
                  <c:v>2.00E-02</c:v>
                </c:pt>
                <c:pt idx="118870">
                  <c:v>1.99E-02</c:v>
                </c:pt>
                <c:pt idx="118871">
                  <c:v>1.99E-02</c:v>
                </c:pt>
                <c:pt idx="118872">
                  <c:v>1.99E-02</c:v>
                </c:pt>
                <c:pt idx="118873">
                  <c:v>1.99E-02</c:v>
                </c:pt>
                <c:pt idx="118874">
                  <c:v>2.00E-02</c:v>
                </c:pt>
                <c:pt idx="118875">
                  <c:v>2.01E-02</c:v>
                </c:pt>
                <c:pt idx="118876">
                  <c:v>2.01E-02</c:v>
                </c:pt>
                <c:pt idx="118877">
                  <c:v>2.01E-02</c:v>
                </c:pt>
                <c:pt idx="118878">
                  <c:v>2.00E-02</c:v>
                </c:pt>
                <c:pt idx="118879">
                  <c:v>2.01E-02</c:v>
                </c:pt>
                <c:pt idx="118880">
                  <c:v>2.01E-02</c:v>
                </c:pt>
                <c:pt idx="118881">
                  <c:v>1.98E-02</c:v>
                </c:pt>
                <c:pt idx="118882">
                  <c:v>2.01E-02</c:v>
                </c:pt>
                <c:pt idx="118883">
                  <c:v>2.01E-02</c:v>
                </c:pt>
                <c:pt idx="118884">
                  <c:v>2.01E-02</c:v>
                </c:pt>
                <c:pt idx="118885">
                  <c:v>2.01E-02</c:v>
                </c:pt>
                <c:pt idx="118886">
                  <c:v>2.00E-02</c:v>
                </c:pt>
                <c:pt idx="118887">
                  <c:v>2.00E-02</c:v>
                </c:pt>
                <c:pt idx="118888">
                  <c:v>2.02E-02</c:v>
                </c:pt>
                <c:pt idx="118889">
                  <c:v>2.02E-02</c:v>
                </c:pt>
                <c:pt idx="118890">
                  <c:v>2.00E-02</c:v>
                </c:pt>
                <c:pt idx="118891">
                  <c:v>2.01E-02</c:v>
                </c:pt>
                <c:pt idx="118892">
                  <c:v>2.00E-02</c:v>
                </c:pt>
                <c:pt idx="118893">
                  <c:v>2.03E-02</c:v>
                </c:pt>
                <c:pt idx="118894">
                  <c:v>2.05E-02</c:v>
                </c:pt>
                <c:pt idx="118895">
                  <c:v>2.05E-02</c:v>
                </c:pt>
                <c:pt idx="118896">
                  <c:v>2.04E-02</c:v>
                </c:pt>
                <c:pt idx="118897">
                  <c:v>2.00E-02</c:v>
                </c:pt>
                <c:pt idx="118898">
                  <c:v>1.97E-02</c:v>
                </c:pt>
                <c:pt idx="118899">
                  <c:v>2.01E-02</c:v>
                </c:pt>
                <c:pt idx="118900">
                  <c:v>2.05E-02</c:v>
                </c:pt>
                <c:pt idx="118901">
                  <c:v>1.99E-02</c:v>
                </c:pt>
                <c:pt idx="118902">
                  <c:v>2.03E-02</c:v>
                </c:pt>
                <c:pt idx="118903">
                  <c:v>2.05E-02</c:v>
                </c:pt>
                <c:pt idx="118904">
                  <c:v>2.03E-02</c:v>
                </c:pt>
                <c:pt idx="118905">
                  <c:v>2.02E-02</c:v>
                </c:pt>
                <c:pt idx="118906">
                  <c:v>1.99E-02</c:v>
                </c:pt>
                <c:pt idx="118907">
                  <c:v>2.02E-02</c:v>
                </c:pt>
                <c:pt idx="118908">
                  <c:v>2.00E-02</c:v>
                </c:pt>
                <c:pt idx="118909">
                  <c:v>2.00E-02</c:v>
                </c:pt>
                <c:pt idx="118910">
                  <c:v>2.01E-02</c:v>
                </c:pt>
                <c:pt idx="118911">
                  <c:v>2.01E-02</c:v>
                </c:pt>
                <c:pt idx="118912">
                  <c:v>2.02E-02</c:v>
                </c:pt>
                <c:pt idx="118913">
                  <c:v>2.01E-02</c:v>
                </c:pt>
                <c:pt idx="118914">
                  <c:v>2.03E-02</c:v>
                </c:pt>
                <c:pt idx="118915">
                  <c:v>2.01E-02</c:v>
                </c:pt>
                <c:pt idx="118916">
                  <c:v>2.02E-02</c:v>
                </c:pt>
                <c:pt idx="118917">
                  <c:v>2.02E-02</c:v>
                </c:pt>
                <c:pt idx="118918">
                  <c:v>2.02E-02</c:v>
                </c:pt>
                <c:pt idx="118919">
                  <c:v>2.05E-02</c:v>
                </c:pt>
                <c:pt idx="118920">
                  <c:v>1.99E-02</c:v>
                </c:pt>
                <c:pt idx="118921">
                  <c:v>1.98E-02</c:v>
                </c:pt>
                <c:pt idx="118922">
                  <c:v>2.01E-02</c:v>
                </c:pt>
                <c:pt idx="118923">
                  <c:v>1.98E-02</c:v>
                </c:pt>
                <c:pt idx="118924">
                  <c:v>1.99E-02</c:v>
                </c:pt>
                <c:pt idx="118925">
                  <c:v>2.01E-02</c:v>
                </c:pt>
                <c:pt idx="118926">
                  <c:v>1.98E-02</c:v>
                </c:pt>
                <c:pt idx="118927">
                  <c:v>1.98E-02</c:v>
                </c:pt>
                <c:pt idx="118928">
                  <c:v>2.00E-02</c:v>
                </c:pt>
                <c:pt idx="118929">
                  <c:v>2.02E-02</c:v>
                </c:pt>
                <c:pt idx="118930">
                  <c:v>2.01E-02</c:v>
                </c:pt>
                <c:pt idx="118931">
                  <c:v>2.03E-02</c:v>
                </c:pt>
                <c:pt idx="118932">
                  <c:v>2.04E-02</c:v>
                </c:pt>
                <c:pt idx="118933">
                  <c:v>2.00E-02</c:v>
                </c:pt>
                <c:pt idx="118934">
                  <c:v>2.00E-02</c:v>
                </c:pt>
                <c:pt idx="118935">
                  <c:v>1.99E-02</c:v>
                </c:pt>
                <c:pt idx="118936">
                  <c:v>1.97E-02</c:v>
                </c:pt>
                <c:pt idx="118937">
                  <c:v>2.00E-02</c:v>
                </c:pt>
                <c:pt idx="118938">
                  <c:v>2.01E-02</c:v>
                </c:pt>
                <c:pt idx="118939">
                  <c:v>2.04E-02</c:v>
                </c:pt>
                <c:pt idx="118940">
                  <c:v>2.00E-02</c:v>
                </c:pt>
                <c:pt idx="118941">
                  <c:v>1.96E-02</c:v>
                </c:pt>
                <c:pt idx="118942">
                  <c:v>2.05E-02</c:v>
                </c:pt>
                <c:pt idx="118943">
                  <c:v>2.03E-02</c:v>
                </c:pt>
                <c:pt idx="118944">
                  <c:v>2.03E-02</c:v>
                </c:pt>
                <c:pt idx="118945">
                  <c:v>2.02E-02</c:v>
                </c:pt>
                <c:pt idx="118946">
                  <c:v>1.99E-02</c:v>
                </c:pt>
                <c:pt idx="118947">
                  <c:v>2.04E-02</c:v>
                </c:pt>
                <c:pt idx="118948">
                  <c:v>2.02E-02</c:v>
                </c:pt>
                <c:pt idx="118949">
                  <c:v>2.01E-02</c:v>
                </c:pt>
                <c:pt idx="118950">
                  <c:v>2.03E-02</c:v>
                </c:pt>
                <c:pt idx="118951">
                  <c:v>2.02E-02</c:v>
                </c:pt>
                <c:pt idx="118952">
                  <c:v>2.00E-02</c:v>
                </c:pt>
                <c:pt idx="118953">
                  <c:v>2.01E-02</c:v>
                </c:pt>
                <c:pt idx="118954">
                  <c:v>2.01E-02</c:v>
                </c:pt>
                <c:pt idx="118955">
                  <c:v>2.01E-02</c:v>
                </c:pt>
                <c:pt idx="118956">
                  <c:v>2.02E-02</c:v>
                </c:pt>
                <c:pt idx="118957">
                  <c:v>2.01E-02</c:v>
                </c:pt>
                <c:pt idx="118958">
                  <c:v>2.00E-02</c:v>
                </c:pt>
                <c:pt idx="118959">
                  <c:v>1.98E-02</c:v>
                </c:pt>
                <c:pt idx="118960">
                  <c:v>1.98E-02</c:v>
                </c:pt>
                <c:pt idx="118961">
                  <c:v>1.98E-02</c:v>
                </c:pt>
                <c:pt idx="118962">
                  <c:v>2.03E-02</c:v>
                </c:pt>
                <c:pt idx="118963">
                  <c:v>2.05E-02</c:v>
                </c:pt>
                <c:pt idx="118964">
                  <c:v>2.03E-02</c:v>
                </c:pt>
                <c:pt idx="118965">
                  <c:v>2.03E-02</c:v>
                </c:pt>
                <c:pt idx="118966">
                  <c:v>2.01E-02</c:v>
                </c:pt>
                <c:pt idx="118967">
                  <c:v>2.00E-02</c:v>
                </c:pt>
                <c:pt idx="118968">
                  <c:v>2.00E-02</c:v>
                </c:pt>
                <c:pt idx="118969">
                  <c:v>2.00E-02</c:v>
                </c:pt>
                <c:pt idx="118970">
                  <c:v>2.00E-02</c:v>
                </c:pt>
                <c:pt idx="118971">
                  <c:v>1.99E-02</c:v>
                </c:pt>
                <c:pt idx="118972">
                  <c:v>2.03E-02</c:v>
                </c:pt>
                <c:pt idx="118973">
                  <c:v>2.01E-02</c:v>
                </c:pt>
                <c:pt idx="118974">
                  <c:v>1.99E-02</c:v>
                </c:pt>
                <c:pt idx="118975">
                  <c:v>2.05E-02</c:v>
                </c:pt>
                <c:pt idx="118976">
                  <c:v>2.03E-02</c:v>
                </c:pt>
                <c:pt idx="118977">
                  <c:v>1.99E-02</c:v>
                </c:pt>
                <c:pt idx="118978">
                  <c:v>2.02E-02</c:v>
                </c:pt>
                <c:pt idx="118979">
                  <c:v>2.00E-02</c:v>
                </c:pt>
                <c:pt idx="118980">
                  <c:v>2.01E-02</c:v>
                </c:pt>
                <c:pt idx="118981">
                  <c:v>2.01E-02</c:v>
                </c:pt>
                <c:pt idx="118982">
                  <c:v>1.97E-02</c:v>
                </c:pt>
                <c:pt idx="118983">
                  <c:v>2.01E-02</c:v>
                </c:pt>
                <c:pt idx="118984">
                  <c:v>2.01E-02</c:v>
                </c:pt>
                <c:pt idx="118985">
                  <c:v>2.00E-02</c:v>
                </c:pt>
                <c:pt idx="118986">
                  <c:v>1.98E-02</c:v>
                </c:pt>
                <c:pt idx="118987">
                  <c:v>2.01E-02</c:v>
                </c:pt>
                <c:pt idx="118988">
                  <c:v>2.04E-02</c:v>
                </c:pt>
                <c:pt idx="118989">
                  <c:v>1.97E-02</c:v>
                </c:pt>
                <c:pt idx="118990">
                  <c:v>2.03E-02</c:v>
                </c:pt>
                <c:pt idx="118991">
                  <c:v>2.00E-02</c:v>
                </c:pt>
                <c:pt idx="118992">
                  <c:v>1.98E-02</c:v>
                </c:pt>
                <c:pt idx="118993">
                  <c:v>2.03E-02</c:v>
                </c:pt>
                <c:pt idx="118994">
                  <c:v>2.00E-02</c:v>
                </c:pt>
                <c:pt idx="118995">
                  <c:v>2.05E-02</c:v>
                </c:pt>
                <c:pt idx="118996">
                  <c:v>2.02E-02</c:v>
                </c:pt>
                <c:pt idx="118997">
                  <c:v>2.01E-02</c:v>
                </c:pt>
                <c:pt idx="118998">
                  <c:v>2.04E-02</c:v>
                </c:pt>
                <c:pt idx="118999">
                  <c:v>2.01E-02</c:v>
                </c:pt>
                <c:pt idx="119000">
                  <c:v>2.03E-02</c:v>
                </c:pt>
                <c:pt idx="119001">
                  <c:v>2.00E-02</c:v>
                </c:pt>
                <c:pt idx="119002">
                  <c:v>2.00E-02</c:v>
                </c:pt>
                <c:pt idx="119003">
                  <c:v>2.02E-02</c:v>
                </c:pt>
                <c:pt idx="119004">
                  <c:v>1.99E-02</c:v>
                </c:pt>
                <c:pt idx="119005">
                  <c:v>2.00E-02</c:v>
                </c:pt>
                <c:pt idx="119006">
                  <c:v>1.99E-02</c:v>
                </c:pt>
                <c:pt idx="119007">
                  <c:v>2.01E-02</c:v>
                </c:pt>
                <c:pt idx="119008">
                  <c:v>2.01E-02</c:v>
                </c:pt>
                <c:pt idx="119009">
                  <c:v>1.99E-02</c:v>
                </c:pt>
                <c:pt idx="119010">
                  <c:v>2.01E-02</c:v>
                </c:pt>
                <c:pt idx="119011">
                  <c:v>2.00E-02</c:v>
                </c:pt>
                <c:pt idx="119012">
                  <c:v>2.00E-02</c:v>
                </c:pt>
                <c:pt idx="119013">
                  <c:v>2.01E-02</c:v>
                </c:pt>
                <c:pt idx="119014">
                  <c:v>1.98E-02</c:v>
                </c:pt>
                <c:pt idx="119015">
                  <c:v>2.01E-02</c:v>
                </c:pt>
                <c:pt idx="119016">
                  <c:v>2.01E-02</c:v>
                </c:pt>
                <c:pt idx="119017">
                  <c:v>1.99E-02</c:v>
                </c:pt>
                <c:pt idx="119018">
                  <c:v>2.01E-02</c:v>
                </c:pt>
                <c:pt idx="119019">
                  <c:v>1.99E-02</c:v>
                </c:pt>
                <c:pt idx="119020">
                  <c:v>1.97E-02</c:v>
                </c:pt>
                <c:pt idx="119021">
                  <c:v>1.99E-02</c:v>
                </c:pt>
                <c:pt idx="119022">
                  <c:v>2.02E-02</c:v>
                </c:pt>
                <c:pt idx="119023">
                  <c:v>1.98E-02</c:v>
                </c:pt>
                <c:pt idx="119024">
                  <c:v>1.96E-02</c:v>
                </c:pt>
                <c:pt idx="119025">
                  <c:v>2.01E-02</c:v>
                </c:pt>
                <c:pt idx="119026">
                  <c:v>2.02E-02</c:v>
                </c:pt>
                <c:pt idx="119027">
                  <c:v>2.00E-02</c:v>
                </c:pt>
                <c:pt idx="119028">
                  <c:v>1.99E-02</c:v>
                </c:pt>
                <c:pt idx="119029">
                  <c:v>1.96E-02</c:v>
                </c:pt>
                <c:pt idx="119030">
                  <c:v>1.99E-02</c:v>
                </c:pt>
                <c:pt idx="119031">
                  <c:v>2.00E-02</c:v>
                </c:pt>
                <c:pt idx="119032">
                  <c:v>1.95E-02</c:v>
                </c:pt>
                <c:pt idx="119033">
                  <c:v>1.99E-02</c:v>
                </c:pt>
                <c:pt idx="119034">
                  <c:v>2.02E-02</c:v>
                </c:pt>
                <c:pt idx="119035">
                  <c:v>2.02E-02</c:v>
                </c:pt>
                <c:pt idx="119036">
                  <c:v>2.04E-02</c:v>
                </c:pt>
                <c:pt idx="119037">
                  <c:v>2.02E-02</c:v>
                </c:pt>
                <c:pt idx="119038">
                  <c:v>2.00E-02</c:v>
                </c:pt>
                <c:pt idx="119039">
                  <c:v>2.02E-02</c:v>
                </c:pt>
                <c:pt idx="119040">
                  <c:v>2.00E-02</c:v>
                </c:pt>
                <c:pt idx="119041">
                  <c:v>2.02E-02</c:v>
                </c:pt>
                <c:pt idx="119042">
                  <c:v>2.02E-02</c:v>
                </c:pt>
                <c:pt idx="119043">
                  <c:v>2.01E-02</c:v>
                </c:pt>
                <c:pt idx="119044">
                  <c:v>2.00E-02</c:v>
                </c:pt>
                <c:pt idx="119045">
                  <c:v>1.98E-02</c:v>
                </c:pt>
                <c:pt idx="119046">
                  <c:v>2.00E-02</c:v>
                </c:pt>
                <c:pt idx="119047">
                  <c:v>2.01E-02</c:v>
                </c:pt>
                <c:pt idx="119048">
                  <c:v>2.03E-02</c:v>
                </c:pt>
                <c:pt idx="119049">
                  <c:v>2.00E-02</c:v>
                </c:pt>
                <c:pt idx="119050">
                  <c:v>1.94E-02</c:v>
                </c:pt>
                <c:pt idx="119051">
                  <c:v>2.01E-02</c:v>
                </c:pt>
                <c:pt idx="119052">
                  <c:v>2.02E-02</c:v>
                </c:pt>
                <c:pt idx="119053">
                  <c:v>2.02E-02</c:v>
                </c:pt>
                <c:pt idx="119054">
                  <c:v>2.03E-02</c:v>
                </c:pt>
                <c:pt idx="119055">
                  <c:v>1.98E-02</c:v>
                </c:pt>
                <c:pt idx="119056">
                  <c:v>1.99E-02</c:v>
                </c:pt>
                <c:pt idx="119057">
                  <c:v>2.03E-02</c:v>
                </c:pt>
                <c:pt idx="119058">
                  <c:v>1.99E-02</c:v>
                </c:pt>
                <c:pt idx="119059">
                  <c:v>2.00E-02</c:v>
                </c:pt>
                <c:pt idx="119060">
                  <c:v>2.00E-02</c:v>
                </c:pt>
                <c:pt idx="119061">
                  <c:v>1.98E-02</c:v>
                </c:pt>
                <c:pt idx="119062">
                  <c:v>2.03E-02</c:v>
                </c:pt>
                <c:pt idx="119063">
                  <c:v>2.01E-02</c:v>
                </c:pt>
                <c:pt idx="119064">
                  <c:v>1.97E-02</c:v>
                </c:pt>
                <c:pt idx="119065">
                  <c:v>1.96E-02</c:v>
                </c:pt>
                <c:pt idx="119066">
                  <c:v>2.01E-02</c:v>
                </c:pt>
                <c:pt idx="119067">
                  <c:v>2.01E-02</c:v>
                </c:pt>
                <c:pt idx="119068">
                  <c:v>2.00E-02</c:v>
                </c:pt>
                <c:pt idx="119069">
                  <c:v>2.01E-02</c:v>
                </c:pt>
                <c:pt idx="119070">
                  <c:v>1.98E-02</c:v>
                </c:pt>
                <c:pt idx="119071">
                  <c:v>1.98E-02</c:v>
                </c:pt>
                <c:pt idx="119072">
                  <c:v>2.00E-02</c:v>
                </c:pt>
                <c:pt idx="119073">
                  <c:v>2.01E-02</c:v>
                </c:pt>
                <c:pt idx="119074">
                  <c:v>1.98E-02</c:v>
                </c:pt>
                <c:pt idx="119075">
                  <c:v>2.00E-02</c:v>
                </c:pt>
                <c:pt idx="119076">
                  <c:v>2.00E-02</c:v>
                </c:pt>
                <c:pt idx="119077">
                  <c:v>1.97E-02</c:v>
                </c:pt>
                <c:pt idx="119078">
                  <c:v>2.00E-02</c:v>
                </c:pt>
                <c:pt idx="119079">
                  <c:v>1.97E-02</c:v>
                </c:pt>
                <c:pt idx="119080">
                  <c:v>2.01E-02</c:v>
                </c:pt>
                <c:pt idx="119081">
                  <c:v>2.02E-02</c:v>
                </c:pt>
                <c:pt idx="119082">
                  <c:v>2.00E-02</c:v>
                </c:pt>
                <c:pt idx="119083">
                  <c:v>2.03E-02</c:v>
                </c:pt>
                <c:pt idx="119084">
                  <c:v>1.98E-02</c:v>
                </c:pt>
                <c:pt idx="119085">
                  <c:v>2.00E-02</c:v>
                </c:pt>
                <c:pt idx="119086">
                  <c:v>2.01E-02</c:v>
                </c:pt>
                <c:pt idx="119087">
                  <c:v>2.01E-02</c:v>
                </c:pt>
                <c:pt idx="119088">
                  <c:v>2.00E-02</c:v>
                </c:pt>
                <c:pt idx="119089">
                  <c:v>2.00E-02</c:v>
                </c:pt>
                <c:pt idx="119090">
                  <c:v>2.03E-02</c:v>
                </c:pt>
                <c:pt idx="119091">
                  <c:v>1.99E-02</c:v>
                </c:pt>
                <c:pt idx="119092">
                  <c:v>1.97E-02</c:v>
                </c:pt>
                <c:pt idx="119093">
                  <c:v>2.02E-02</c:v>
                </c:pt>
                <c:pt idx="119094">
                  <c:v>2.01E-02</c:v>
                </c:pt>
                <c:pt idx="119095">
                  <c:v>2.01E-02</c:v>
                </c:pt>
                <c:pt idx="119096">
                  <c:v>2.03E-02</c:v>
                </c:pt>
                <c:pt idx="119097">
                  <c:v>2.00E-02</c:v>
                </c:pt>
                <c:pt idx="119098">
                  <c:v>2.01E-02</c:v>
                </c:pt>
                <c:pt idx="119099">
                  <c:v>2.01E-02</c:v>
                </c:pt>
                <c:pt idx="119100">
                  <c:v>1.98E-02</c:v>
                </c:pt>
                <c:pt idx="119101">
                  <c:v>2.00E-02</c:v>
                </c:pt>
                <c:pt idx="119102">
                  <c:v>2.03E-02</c:v>
                </c:pt>
                <c:pt idx="119103">
                  <c:v>2.02E-02</c:v>
                </c:pt>
                <c:pt idx="119104">
                  <c:v>2.00E-02</c:v>
                </c:pt>
                <c:pt idx="119105">
                  <c:v>1.98E-02</c:v>
                </c:pt>
                <c:pt idx="119106">
                  <c:v>2.03E-02</c:v>
                </c:pt>
                <c:pt idx="119107">
                  <c:v>2.02E-02</c:v>
                </c:pt>
                <c:pt idx="119108">
                  <c:v>2.02E-02</c:v>
                </c:pt>
                <c:pt idx="119109">
                  <c:v>2.02E-02</c:v>
                </c:pt>
                <c:pt idx="119110">
                  <c:v>1.96E-02</c:v>
                </c:pt>
                <c:pt idx="119111">
                  <c:v>1.98E-02</c:v>
                </c:pt>
                <c:pt idx="119112">
                  <c:v>2.01E-02</c:v>
                </c:pt>
                <c:pt idx="119113">
                  <c:v>1.97E-02</c:v>
                </c:pt>
                <c:pt idx="119114">
                  <c:v>1.95E-02</c:v>
                </c:pt>
                <c:pt idx="119115">
                  <c:v>1.97E-02</c:v>
                </c:pt>
                <c:pt idx="119116">
                  <c:v>2.02E-02</c:v>
                </c:pt>
                <c:pt idx="119117">
                  <c:v>2.01E-02</c:v>
                </c:pt>
                <c:pt idx="119118">
                  <c:v>2.00E-02</c:v>
                </c:pt>
                <c:pt idx="119119">
                  <c:v>2.01E-02</c:v>
                </c:pt>
                <c:pt idx="119120">
                  <c:v>1.98E-02</c:v>
                </c:pt>
                <c:pt idx="119121">
                  <c:v>2.00E-02</c:v>
                </c:pt>
                <c:pt idx="119122">
                  <c:v>2.02E-02</c:v>
                </c:pt>
                <c:pt idx="119123">
                  <c:v>1.99E-02</c:v>
                </c:pt>
                <c:pt idx="119124">
                  <c:v>2.00E-02</c:v>
                </c:pt>
                <c:pt idx="119125">
                  <c:v>1.99E-02</c:v>
                </c:pt>
                <c:pt idx="119126">
                  <c:v>2.01E-02</c:v>
                </c:pt>
                <c:pt idx="119127">
                  <c:v>2.01E-02</c:v>
                </c:pt>
                <c:pt idx="119128">
                  <c:v>1.98E-02</c:v>
                </c:pt>
                <c:pt idx="119129">
                  <c:v>2.00E-02</c:v>
                </c:pt>
                <c:pt idx="119130">
                  <c:v>2.04E-02</c:v>
                </c:pt>
                <c:pt idx="119131">
                  <c:v>2.03E-02</c:v>
                </c:pt>
                <c:pt idx="119132">
                  <c:v>2.00E-02</c:v>
                </c:pt>
                <c:pt idx="119133">
                  <c:v>2.00E-02</c:v>
                </c:pt>
                <c:pt idx="119134">
                  <c:v>2.01E-02</c:v>
                </c:pt>
                <c:pt idx="119135">
                  <c:v>1.99E-02</c:v>
                </c:pt>
                <c:pt idx="119136">
                  <c:v>1.99E-02</c:v>
                </c:pt>
                <c:pt idx="119137">
                  <c:v>2.01E-02</c:v>
                </c:pt>
                <c:pt idx="119138">
                  <c:v>1.98E-02</c:v>
                </c:pt>
                <c:pt idx="119139">
                  <c:v>1.98E-02</c:v>
                </c:pt>
                <c:pt idx="119140">
                  <c:v>2.01E-02</c:v>
                </c:pt>
                <c:pt idx="119141">
                  <c:v>2.00E-02</c:v>
                </c:pt>
                <c:pt idx="119142">
                  <c:v>2.00E-02</c:v>
                </c:pt>
                <c:pt idx="119143">
                  <c:v>2.00E-02</c:v>
                </c:pt>
                <c:pt idx="119144">
                  <c:v>1.99E-02</c:v>
                </c:pt>
                <c:pt idx="119145">
                  <c:v>1.98E-02</c:v>
                </c:pt>
                <c:pt idx="119146">
                  <c:v>1.96E-02</c:v>
                </c:pt>
                <c:pt idx="119147">
                  <c:v>1.99E-02</c:v>
                </c:pt>
                <c:pt idx="119148">
                  <c:v>2.03E-02</c:v>
                </c:pt>
                <c:pt idx="119149">
                  <c:v>1.98E-02</c:v>
                </c:pt>
                <c:pt idx="119150">
                  <c:v>1.99E-02</c:v>
                </c:pt>
                <c:pt idx="119151">
                  <c:v>1.98E-02</c:v>
                </c:pt>
                <c:pt idx="119152">
                  <c:v>2.00E-02</c:v>
                </c:pt>
                <c:pt idx="119153">
                  <c:v>2.02E-02</c:v>
                </c:pt>
                <c:pt idx="119154">
                  <c:v>1.98E-02</c:v>
                </c:pt>
                <c:pt idx="119155">
                  <c:v>1.99E-02</c:v>
                </c:pt>
                <c:pt idx="119156">
                  <c:v>2.03E-02</c:v>
                </c:pt>
                <c:pt idx="119157">
                  <c:v>2.05E-02</c:v>
                </c:pt>
                <c:pt idx="119158">
                  <c:v>2.02E-02</c:v>
                </c:pt>
                <c:pt idx="119159">
                  <c:v>1.98E-02</c:v>
                </c:pt>
                <c:pt idx="119160">
                  <c:v>1.98E-02</c:v>
                </c:pt>
                <c:pt idx="119161">
                  <c:v>2.04E-02</c:v>
                </c:pt>
                <c:pt idx="119162">
                  <c:v>2.01E-02</c:v>
                </c:pt>
                <c:pt idx="119163">
                  <c:v>1.97E-02</c:v>
                </c:pt>
                <c:pt idx="119164">
                  <c:v>1.98E-02</c:v>
                </c:pt>
                <c:pt idx="119165">
                  <c:v>1.98E-02</c:v>
                </c:pt>
                <c:pt idx="119166">
                  <c:v>1.99E-02</c:v>
                </c:pt>
                <c:pt idx="119167">
                  <c:v>1.99E-02</c:v>
                </c:pt>
                <c:pt idx="119168">
                  <c:v>1.99E-02</c:v>
                </c:pt>
                <c:pt idx="119169">
                  <c:v>1.97E-02</c:v>
                </c:pt>
                <c:pt idx="119170">
                  <c:v>1.97E-02</c:v>
                </c:pt>
                <c:pt idx="119171">
                  <c:v>2.01E-02</c:v>
                </c:pt>
                <c:pt idx="119172">
                  <c:v>2.03E-02</c:v>
                </c:pt>
                <c:pt idx="119173">
                  <c:v>2.00E-02</c:v>
                </c:pt>
                <c:pt idx="119174">
                  <c:v>1.99E-02</c:v>
                </c:pt>
                <c:pt idx="119175">
                  <c:v>2.01E-02</c:v>
                </c:pt>
                <c:pt idx="119176">
                  <c:v>1.98E-02</c:v>
                </c:pt>
                <c:pt idx="119177">
                  <c:v>1.97E-02</c:v>
                </c:pt>
                <c:pt idx="119178">
                  <c:v>2.00E-02</c:v>
                </c:pt>
                <c:pt idx="119179">
                  <c:v>2.01E-02</c:v>
                </c:pt>
                <c:pt idx="119180">
                  <c:v>2.04E-02</c:v>
                </c:pt>
                <c:pt idx="119181">
                  <c:v>2.01E-02</c:v>
                </c:pt>
                <c:pt idx="119182">
                  <c:v>1.96E-02</c:v>
                </c:pt>
                <c:pt idx="119183">
                  <c:v>2.01E-02</c:v>
                </c:pt>
                <c:pt idx="119184">
                  <c:v>1.99E-02</c:v>
                </c:pt>
                <c:pt idx="119185">
                  <c:v>2.00E-02</c:v>
                </c:pt>
                <c:pt idx="119186">
                  <c:v>2.03E-02</c:v>
                </c:pt>
                <c:pt idx="119187">
                  <c:v>1.96E-02</c:v>
                </c:pt>
                <c:pt idx="119188">
                  <c:v>2.01E-02</c:v>
                </c:pt>
                <c:pt idx="119189">
                  <c:v>2.03E-02</c:v>
                </c:pt>
                <c:pt idx="119190">
                  <c:v>1.98E-02</c:v>
                </c:pt>
                <c:pt idx="119191">
                  <c:v>2.02E-02</c:v>
                </c:pt>
                <c:pt idx="119192">
                  <c:v>1.99E-02</c:v>
                </c:pt>
                <c:pt idx="119193">
                  <c:v>2.00E-02</c:v>
                </c:pt>
                <c:pt idx="119194">
                  <c:v>2.00E-02</c:v>
                </c:pt>
                <c:pt idx="119195">
                  <c:v>1.98E-02</c:v>
                </c:pt>
                <c:pt idx="119196">
                  <c:v>1.99E-02</c:v>
                </c:pt>
                <c:pt idx="119197">
                  <c:v>1.97E-02</c:v>
                </c:pt>
                <c:pt idx="119198">
                  <c:v>1.98E-02</c:v>
                </c:pt>
                <c:pt idx="119199">
                  <c:v>2.00E-02</c:v>
                </c:pt>
                <c:pt idx="119200">
                  <c:v>1.99E-02</c:v>
                </c:pt>
                <c:pt idx="119201">
                  <c:v>2.00E-02</c:v>
                </c:pt>
                <c:pt idx="119202">
                  <c:v>1.99E-02</c:v>
                </c:pt>
                <c:pt idx="119203">
                  <c:v>1.97E-02</c:v>
                </c:pt>
                <c:pt idx="119204">
                  <c:v>2.02E-02</c:v>
                </c:pt>
                <c:pt idx="119205">
                  <c:v>2.00E-02</c:v>
                </c:pt>
                <c:pt idx="119206">
                  <c:v>2.00E-02</c:v>
                </c:pt>
                <c:pt idx="119207">
                  <c:v>2.00E-02</c:v>
                </c:pt>
                <c:pt idx="119208">
                  <c:v>2.00E-02</c:v>
                </c:pt>
                <c:pt idx="119209">
                  <c:v>2.01E-02</c:v>
                </c:pt>
                <c:pt idx="119210">
                  <c:v>1.97E-02</c:v>
                </c:pt>
                <c:pt idx="119211">
                  <c:v>1.99E-02</c:v>
                </c:pt>
                <c:pt idx="119212">
                  <c:v>1.99E-02</c:v>
                </c:pt>
                <c:pt idx="119213">
                  <c:v>1.98E-02</c:v>
                </c:pt>
                <c:pt idx="119214">
                  <c:v>2.02E-02</c:v>
                </c:pt>
                <c:pt idx="119215">
                  <c:v>2.01E-02</c:v>
                </c:pt>
                <c:pt idx="119216">
                  <c:v>2.01E-02</c:v>
                </c:pt>
                <c:pt idx="119217">
                  <c:v>1.99E-02</c:v>
                </c:pt>
                <c:pt idx="119218">
                  <c:v>2.00E-02</c:v>
                </c:pt>
                <c:pt idx="119219">
                  <c:v>2.00E-02</c:v>
                </c:pt>
                <c:pt idx="119220">
                  <c:v>1.97E-02</c:v>
                </c:pt>
                <c:pt idx="119221">
                  <c:v>2.00E-02</c:v>
                </c:pt>
                <c:pt idx="119222">
                  <c:v>2.00E-02</c:v>
                </c:pt>
                <c:pt idx="119223">
                  <c:v>1.99E-02</c:v>
                </c:pt>
                <c:pt idx="119224">
                  <c:v>2.01E-02</c:v>
                </c:pt>
                <c:pt idx="119225">
                  <c:v>2.01E-02</c:v>
                </c:pt>
                <c:pt idx="119226">
                  <c:v>1.98E-02</c:v>
                </c:pt>
                <c:pt idx="119227">
                  <c:v>2.02E-02</c:v>
                </c:pt>
                <c:pt idx="119228">
                  <c:v>2.00E-02</c:v>
                </c:pt>
                <c:pt idx="119229">
                  <c:v>2.01E-02</c:v>
                </c:pt>
                <c:pt idx="119230">
                  <c:v>2.01E-02</c:v>
                </c:pt>
                <c:pt idx="119231">
                  <c:v>1.99E-02</c:v>
                </c:pt>
                <c:pt idx="119232">
                  <c:v>2.01E-02</c:v>
                </c:pt>
                <c:pt idx="119233">
                  <c:v>1.98E-02</c:v>
                </c:pt>
                <c:pt idx="119234">
                  <c:v>2.00E-02</c:v>
                </c:pt>
                <c:pt idx="119235">
                  <c:v>2.00E-02</c:v>
                </c:pt>
                <c:pt idx="119236">
                  <c:v>2.01E-02</c:v>
                </c:pt>
                <c:pt idx="119237">
                  <c:v>2.03E-02</c:v>
                </c:pt>
                <c:pt idx="119238">
                  <c:v>2.00E-02</c:v>
                </c:pt>
                <c:pt idx="119239">
                  <c:v>2.02E-02</c:v>
                </c:pt>
                <c:pt idx="119240">
                  <c:v>2.01E-02</c:v>
                </c:pt>
                <c:pt idx="119241">
                  <c:v>2.00E-02</c:v>
                </c:pt>
                <c:pt idx="119242">
                  <c:v>1.99E-02</c:v>
                </c:pt>
                <c:pt idx="119243">
                  <c:v>1.98E-02</c:v>
                </c:pt>
                <c:pt idx="119244">
                  <c:v>2.00E-02</c:v>
                </c:pt>
                <c:pt idx="119245">
                  <c:v>2.01E-02</c:v>
                </c:pt>
                <c:pt idx="119246">
                  <c:v>2.03E-02</c:v>
                </c:pt>
                <c:pt idx="119247">
                  <c:v>2.03E-02</c:v>
                </c:pt>
                <c:pt idx="119248">
                  <c:v>1.98E-02</c:v>
                </c:pt>
                <c:pt idx="119249">
                  <c:v>2.00E-02</c:v>
                </c:pt>
                <c:pt idx="119250">
                  <c:v>2.02E-02</c:v>
                </c:pt>
                <c:pt idx="119251">
                  <c:v>2.00E-02</c:v>
                </c:pt>
                <c:pt idx="119252">
                  <c:v>2.03E-02</c:v>
                </c:pt>
                <c:pt idx="119253">
                  <c:v>2.04E-02</c:v>
                </c:pt>
                <c:pt idx="119254">
                  <c:v>2.00E-02</c:v>
                </c:pt>
                <c:pt idx="119255">
                  <c:v>2.00E-02</c:v>
                </c:pt>
                <c:pt idx="119256">
                  <c:v>2.04E-02</c:v>
                </c:pt>
                <c:pt idx="119257">
                  <c:v>2.00E-02</c:v>
                </c:pt>
                <c:pt idx="119258">
                  <c:v>2.01E-02</c:v>
                </c:pt>
                <c:pt idx="119259">
                  <c:v>2.01E-02</c:v>
                </c:pt>
                <c:pt idx="119260">
                  <c:v>2.00E-02</c:v>
                </c:pt>
                <c:pt idx="119261">
                  <c:v>2.03E-02</c:v>
                </c:pt>
                <c:pt idx="119262">
                  <c:v>2.04E-02</c:v>
                </c:pt>
                <c:pt idx="119263">
                  <c:v>2.04E-02</c:v>
                </c:pt>
                <c:pt idx="119264">
                  <c:v>2.01E-02</c:v>
                </c:pt>
                <c:pt idx="119265">
                  <c:v>2.00E-02</c:v>
                </c:pt>
                <c:pt idx="119266">
                  <c:v>2.02E-02</c:v>
                </c:pt>
                <c:pt idx="119267">
                  <c:v>2.01E-02</c:v>
                </c:pt>
                <c:pt idx="119268">
                  <c:v>2.00E-02</c:v>
                </c:pt>
                <c:pt idx="119269">
                  <c:v>2.00E-02</c:v>
                </c:pt>
                <c:pt idx="119270">
                  <c:v>1.99E-02</c:v>
                </c:pt>
                <c:pt idx="119271">
                  <c:v>1.99E-02</c:v>
                </c:pt>
                <c:pt idx="119272">
                  <c:v>1.99E-02</c:v>
                </c:pt>
                <c:pt idx="119273">
                  <c:v>2.02E-02</c:v>
                </c:pt>
                <c:pt idx="119274">
                  <c:v>1.99E-02</c:v>
                </c:pt>
                <c:pt idx="119275">
                  <c:v>2.02E-02</c:v>
                </c:pt>
                <c:pt idx="119276">
                  <c:v>2.02E-02</c:v>
                </c:pt>
                <c:pt idx="119277">
                  <c:v>2.00E-02</c:v>
                </c:pt>
                <c:pt idx="119278">
                  <c:v>2.01E-02</c:v>
                </c:pt>
                <c:pt idx="119279">
                  <c:v>2.03E-02</c:v>
                </c:pt>
                <c:pt idx="119280">
                  <c:v>2.03E-02</c:v>
                </c:pt>
                <c:pt idx="119281">
                  <c:v>2.02E-02</c:v>
                </c:pt>
                <c:pt idx="119282">
                  <c:v>1.99E-02</c:v>
                </c:pt>
                <c:pt idx="119283">
                  <c:v>1.98E-02</c:v>
                </c:pt>
                <c:pt idx="119284">
                  <c:v>2.00E-02</c:v>
                </c:pt>
                <c:pt idx="119285">
                  <c:v>2.00E-02</c:v>
                </c:pt>
                <c:pt idx="119286">
                  <c:v>2.00E-02</c:v>
                </c:pt>
                <c:pt idx="119287">
                  <c:v>2.01E-02</c:v>
                </c:pt>
                <c:pt idx="119288">
                  <c:v>2.02E-02</c:v>
                </c:pt>
                <c:pt idx="119289">
                  <c:v>2.02E-02</c:v>
                </c:pt>
                <c:pt idx="119290">
                  <c:v>2.03E-02</c:v>
                </c:pt>
                <c:pt idx="119291">
                  <c:v>2.01E-02</c:v>
                </c:pt>
                <c:pt idx="119292">
                  <c:v>1.97E-02</c:v>
                </c:pt>
                <c:pt idx="119293">
                  <c:v>2.00E-02</c:v>
                </c:pt>
                <c:pt idx="119294">
                  <c:v>2.03E-02</c:v>
                </c:pt>
                <c:pt idx="119295">
                  <c:v>1.97E-02</c:v>
                </c:pt>
                <c:pt idx="119296">
                  <c:v>1.99E-02</c:v>
                </c:pt>
                <c:pt idx="119297">
                  <c:v>2.01E-02</c:v>
                </c:pt>
                <c:pt idx="119298">
                  <c:v>2.00E-02</c:v>
                </c:pt>
                <c:pt idx="119299">
                  <c:v>2.00E-02</c:v>
                </c:pt>
                <c:pt idx="119300">
                  <c:v>1.99E-02</c:v>
                </c:pt>
                <c:pt idx="119301">
                  <c:v>2.01E-02</c:v>
                </c:pt>
                <c:pt idx="119302">
                  <c:v>2.03E-02</c:v>
                </c:pt>
                <c:pt idx="119303">
                  <c:v>2.02E-02</c:v>
                </c:pt>
                <c:pt idx="119304">
                  <c:v>2.02E-02</c:v>
                </c:pt>
                <c:pt idx="119305">
                  <c:v>2.02E-02</c:v>
                </c:pt>
                <c:pt idx="119306">
                  <c:v>2.01E-02</c:v>
                </c:pt>
                <c:pt idx="119307">
                  <c:v>2.01E-02</c:v>
                </c:pt>
                <c:pt idx="119308">
                  <c:v>2.01E-02</c:v>
                </c:pt>
                <c:pt idx="119309">
                  <c:v>1.99E-02</c:v>
                </c:pt>
                <c:pt idx="119310">
                  <c:v>1.99E-02</c:v>
                </c:pt>
                <c:pt idx="119311">
                  <c:v>2.02E-02</c:v>
                </c:pt>
                <c:pt idx="119312">
                  <c:v>1.99E-02</c:v>
                </c:pt>
                <c:pt idx="119313">
                  <c:v>1.97E-02</c:v>
                </c:pt>
                <c:pt idx="119314">
                  <c:v>1.99E-02</c:v>
                </c:pt>
                <c:pt idx="119315">
                  <c:v>2.00E-02</c:v>
                </c:pt>
                <c:pt idx="119316">
                  <c:v>2.00E-02</c:v>
                </c:pt>
                <c:pt idx="119317">
                  <c:v>2.01E-02</c:v>
                </c:pt>
                <c:pt idx="119318">
                  <c:v>2.05E-02</c:v>
                </c:pt>
                <c:pt idx="119319">
                  <c:v>2.04E-02</c:v>
                </c:pt>
                <c:pt idx="119320">
                  <c:v>2.01E-02</c:v>
                </c:pt>
                <c:pt idx="119321">
                  <c:v>2.02E-02</c:v>
                </c:pt>
                <c:pt idx="119322">
                  <c:v>2.01E-02</c:v>
                </c:pt>
                <c:pt idx="119323">
                  <c:v>2.02E-02</c:v>
                </c:pt>
                <c:pt idx="119324">
                  <c:v>2.00E-02</c:v>
                </c:pt>
                <c:pt idx="119325">
                  <c:v>1.97E-02</c:v>
                </c:pt>
                <c:pt idx="119326">
                  <c:v>2.01E-02</c:v>
                </c:pt>
                <c:pt idx="119327">
                  <c:v>2.00E-02</c:v>
                </c:pt>
                <c:pt idx="119328">
                  <c:v>1.98E-02</c:v>
                </c:pt>
                <c:pt idx="119329">
                  <c:v>2.00E-02</c:v>
                </c:pt>
                <c:pt idx="119330">
                  <c:v>2.04E-02</c:v>
                </c:pt>
                <c:pt idx="119331">
                  <c:v>2.04E-02</c:v>
                </c:pt>
                <c:pt idx="119332">
                  <c:v>2.02E-02</c:v>
                </c:pt>
                <c:pt idx="119333">
                  <c:v>2.05E-02</c:v>
                </c:pt>
                <c:pt idx="119334">
                  <c:v>2.02E-02</c:v>
                </c:pt>
                <c:pt idx="119335">
                  <c:v>1.98E-02</c:v>
                </c:pt>
                <c:pt idx="119336">
                  <c:v>2.02E-02</c:v>
                </c:pt>
                <c:pt idx="119337">
                  <c:v>1.99E-02</c:v>
                </c:pt>
                <c:pt idx="119338">
                  <c:v>1.95E-02</c:v>
                </c:pt>
                <c:pt idx="119339">
                  <c:v>2.02E-02</c:v>
                </c:pt>
                <c:pt idx="119340">
                  <c:v>2.02E-02</c:v>
                </c:pt>
                <c:pt idx="119341">
                  <c:v>1.99E-02</c:v>
                </c:pt>
                <c:pt idx="119342">
                  <c:v>1.99E-02</c:v>
                </c:pt>
                <c:pt idx="119343">
                  <c:v>2.01E-02</c:v>
                </c:pt>
                <c:pt idx="119344">
                  <c:v>2.03E-02</c:v>
                </c:pt>
                <c:pt idx="119345">
                  <c:v>2.04E-02</c:v>
                </c:pt>
                <c:pt idx="119346">
                  <c:v>2.01E-02</c:v>
                </c:pt>
                <c:pt idx="119347">
                  <c:v>1.99E-02</c:v>
                </c:pt>
                <c:pt idx="119348">
                  <c:v>1.99E-02</c:v>
                </c:pt>
                <c:pt idx="119349">
                  <c:v>2.01E-02</c:v>
                </c:pt>
                <c:pt idx="119350">
                  <c:v>2.01E-02</c:v>
                </c:pt>
                <c:pt idx="119351">
                  <c:v>2.06E-02</c:v>
                </c:pt>
                <c:pt idx="119352">
                  <c:v>2.04E-02</c:v>
                </c:pt>
                <c:pt idx="119353">
                  <c:v>1.99E-02</c:v>
                </c:pt>
                <c:pt idx="119354">
                  <c:v>1.99E-02</c:v>
                </c:pt>
                <c:pt idx="119355">
                  <c:v>1.99E-02</c:v>
                </c:pt>
                <c:pt idx="119356">
                  <c:v>2.01E-02</c:v>
                </c:pt>
                <c:pt idx="119357">
                  <c:v>1.97E-02</c:v>
                </c:pt>
                <c:pt idx="119358">
                  <c:v>2.02E-02</c:v>
                </c:pt>
                <c:pt idx="119359">
                  <c:v>2.02E-02</c:v>
                </c:pt>
                <c:pt idx="119360">
                  <c:v>2.02E-02</c:v>
                </c:pt>
                <c:pt idx="119361">
                  <c:v>2.02E-02</c:v>
                </c:pt>
                <c:pt idx="119362">
                  <c:v>1.96E-02</c:v>
                </c:pt>
                <c:pt idx="119363">
                  <c:v>2.02E-02</c:v>
                </c:pt>
                <c:pt idx="119364">
                  <c:v>2.02E-02</c:v>
                </c:pt>
                <c:pt idx="119365">
                  <c:v>2.03E-02</c:v>
                </c:pt>
                <c:pt idx="119366">
                  <c:v>2.03E-02</c:v>
                </c:pt>
                <c:pt idx="119367">
                  <c:v>2.00E-02</c:v>
                </c:pt>
                <c:pt idx="119368">
                  <c:v>1.99E-02</c:v>
                </c:pt>
                <c:pt idx="119369">
                  <c:v>1.98E-02</c:v>
                </c:pt>
                <c:pt idx="119370">
                  <c:v>1.99E-02</c:v>
                </c:pt>
                <c:pt idx="119371">
                  <c:v>1.95E-02</c:v>
                </c:pt>
                <c:pt idx="119372">
                  <c:v>2.01E-02</c:v>
                </c:pt>
                <c:pt idx="119373">
                  <c:v>2.02E-02</c:v>
                </c:pt>
                <c:pt idx="119374">
                  <c:v>1.98E-02</c:v>
                </c:pt>
                <c:pt idx="119375">
                  <c:v>2.02E-02</c:v>
                </c:pt>
                <c:pt idx="119376">
                  <c:v>2.02E-02</c:v>
                </c:pt>
                <c:pt idx="119377">
                  <c:v>2.01E-02</c:v>
                </c:pt>
                <c:pt idx="119378">
                  <c:v>2.00E-02</c:v>
                </c:pt>
                <c:pt idx="119379">
                  <c:v>2.00E-02</c:v>
                </c:pt>
                <c:pt idx="119380">
                  <c:v>2.00E-02</c:v>
                </c:pt>
                <c:pt idx="119381">
                  <c:v>1.98E-02</c:v>
                </c:pt>
                <c:pt idx="119382">
                  <c:v>2.00E-02</c:v>
                </c:pt>
                <c:pt idx="119383">
                  <c:v>2.00E-02</c:v>
                </c:pt>
                <c:pt idx="119384">
                  <c:v>2.03E-02</c:v>
                </c:pt>
                <c:pt idx="119385">
                  <c:v>2.02E-02</c:v>
                </c:pt>
                <c:pt idx="119386">
                  <c:v>2.01E-02</c:v>
                </c:pt>
                <c:pt idx="119387">
                  <c:v>2.00E-02</c:v>
                </c:pt>
                <c:pt idx="119388">
                  <c:v>1.98E-02</c:v>
                </c:pt>
                <c:pt idx="119389">
                  <c:v>1.99E-02</c:v>
                </c:pt>
                <c:pt idx="119390">
                  <c:v>1.98E-02</c:v>
                </c:pt>
                <c:pt idx="119391">
                  <c:v>1.99E-02</c:v>
                </c:pt>
                <c:pt idx="119392">
                  <c:v>2.01E-02</c:v>
                </c:pt>
                <c:pt idx="119393">
                  <c:v>2.02E-02</c:v>
                </c:pt>
                <c:pt idx="119394">
                  <c:v>2.01E-02</c:v>
                </c:pt>
                <c:pt idx="119395">
                  <c:v>1.99E-02</c:v>
                </c:pt>
                <c:pt idx="119396">
                  <c:v>2.01E-02</c:v>
                </c:pt>
                <c:pt idx="119397">
                  <c:v>2.01E-02</c:v>
                </c:pt>
                <c:pt idx="119398">
                  <c:v>2.02E-02</c:v>
                </c:pt>
                <c:pt idx="119399">
                  <c:v>2.01E-02</c:v>
                </c:pt>
                <c:pt idx="119400">
                  <c:v>1.99E-02</c:v>
                </c:pt>
                <c:pt idx="119401">
                  <c:v>1.97E-02</c:v>
                </c:pt>
                <c:pt idx="119402">
                  <c:v>1.98E-02</c:v>
                </c:pt>
                <c:pt idx="119403">
                  <c:v>2.00E-02</c:v>
                </c:pt>
                <c:pt idx="119404">
                  <c:v>2.01E-02</c:v>
                </c:pt>
                <c:pt idx="119405">
                  <c:v>2.02E-02</c:v>
                </c:pt>
                <c:pt idx="119406">
                  <c:v>2.01E-02</c:v>
                </c:pt>
                <c:pt idx="119407">
                  <c:v>2.01E-02</c:v>
                </c:pt>
                <c:pt idx="119408">
                  <c:v>1.99E-02</c:v>
                </c:pt>
                <c:pt idx="119409">
                  <c:v>2.00E-02</c:v>
                </c:pt>
                <c:pt idx="119410">
                  <c:v>2.02E-02</c:v>
                </c:pt>
                <c:pt idx="119411">
                  <c:v>2.02E-02</c:v>
                </c:pt>
                <c:pt idx="119412">
                  <c:v>1.99E-02</c:v>
                </c:pt>
                <c:pt idx="119413">
                  <c:v>1.95E-02</c:v>
                </c:pt>
                <c:pt idx="119414">
                  <c:v>2.04E-02</c:v>
                </c:pt>
                <c:pt idx="119415">
                  <c:v>2.01E-02</c:v>
                </c:pt>
                <c:pt idx="119416">
                  <c:v>2.00E-02</c:v>
                </c:pt>
                <c:pt idx="119417">
                  <c:v>2.02E-02</c:v>
                </c:pt>
                <c:pt idx="119418">
                  <c:v>1.97E-02</c:v>
                </c:pt>
                <c:pt idx="119419">
                  <c:v>2.02E-02</c:v>
                </c:pt>
                <c:pt idx="119420">
                  <c:v>1.99E-02</c:v>
                </c:pt>
                <c:pt idx="119421">
                  <c:v>1.98E-02</c:v>
                </c:pt>
                <c:pt idx="119422">
                  <c:v>2.05E-02</c:v>
                </c:pt>
                <c:pt idx="119423">
                  <c:v>2.02E-02</c:v>
                </c:pt>
                <c:pt idx="119424">
                  <c:v>2.03E-02</c:v>
                </c:pt>
                <c:pt idx="119425">
                  <c:v>2.03E-02</c:v>
                </c:pt>
                <c:pt idx="119426">
                  <c:v>1.99E-02</c:v>
                </c:pt>
                <c:pt idx="119427">
                  <c:v>2.02E-02</c:v>
                </c:pt>
                <c:pt idx="119428">
                  <c:v>2.03E-02</c:v>
                </c:pt>
                <c:pt idx="119429">
                  <c:v>2.00E-02</c:v>
                </c:pt>
                <c:pt idx="119430">
                  <c:v>2.02E-02</c:v>
                </c:pt>
                <c:pt idx="119431">
                  <c:v>2.00E-02</c:v>
                </c:pt>
                <c:pt idx="119432">
                  <c:v>1.99E-02</c:v>
                </c:pt>
                <c:pt idx="119433">
                  <c:v>2.01E-02</c:v>
                </c:pt>
                <c:pt idx="119434">
                  <c:v>2.03E-02</c:v>
                </c:pt>
                <c:pt idx="119435">
                  <c:v>2.01E-02</c:v>
                </c:pt>
                <c:pt idx="119436">
                  <c:v>1.98E-02</c:v>
                </c:pt>
                <c:pt idx="119437">
                  <c:v>2.01E-02</c:v>
                </c:pt>
                <c:pt idx="119438">
                  <c:v>2.02E-02</c:v>
                </c:pt>
                <c:pt idx="119439">
                  <c:v>2.06E-02</c:v>
                </c:pt>
                <c:pt idx="119440">
                  <c:v>2.03E-02</c:v>
                </c:pt>
                <c:pt idx="119441">
                  <c:v>2.00E-02</c:v>
                </c:pt>
                <c:pt idx="119442">
                  <c:v>2.02E-02</c:v>
                </c:pt>
                <c:pt idx="119443">
                  <c:v>1.99E-02</c:v>
                </c:pt>
                <c:pt idx="119444">
                  <c:v>2.04E-02</c:v>
                </c:pt>
                <c:pt idx="119445">
                  <c:v>2.01E-02</c:v>
                </c:pt>
                <c:pt idx="119446">
                  <c:v>1.97E-02</c:v>
                </c:pt>
                <c:pt idx="119447">
                  <c:v>2.03E-02</c:v>
                </c:pt>
                <c:pt idx="119448">
                  <c:v>2.02E-02</c:v>
                </c:pt>
                <c:pt idx="119449">
                  <c:v>2.02E-02</c:v>
                </c:pt>
                <c:pt idx="119450">
                  <c:v>1.98E-02</c:v>
                </c:pt>
                <c:pt idx="119451">
                  <c:v>1.98E-02</c:v>
                </c:pt>
                <c:pt idx="119452">
                  <c:v>2.01E-02</c:v>
                </c:pt>
                <c:pt idx="119453">
                  <c:v>2.00E-02</c:v>
                </c:pt>
                <c:pt idx="119454">
                  <c:v>2.04E-02</c:v>
                </c:pt>
                <c:pt idx="119455">
                  <c:v>2.02E-02</c:v>
                </c:pt>
                <c:pt idx="119456">
                  <c:v>2.02E-02</c:v>
                </c:pt>
                <c:pt idx="119457">
                  <c:v>2.01E-02</c:v>
                </c:pt>
                <c:pt idx="119458">
                  <c:v>1.96E-02</c:v>
                </c:pt>
                <c:pt idx="119459">
                  <c:v>2.02E-02</c:v>
                </c:pt>
                <c:pt idx="119460">
                  <c:v>2.03E-02</c:v>
                </c:pt>
                <c:pt idx="119461">
                  <c:v>2.01E-02</c:v>
                </c:pt>
                <c:pt idx="119462">
                  <c:v>1.99E-02</c:v>
                </c:pt>
                <c:pt idx="119463">
                  <c:v>1.99E-02</c:v>
                </c:pt>
                <c:pt idx="119464">
                  <c:v>2.03E-02</c:v>
                </c:pt>
                <c:pt idx="119465">
                  <c:v>1.99E-02</c:v>
                </c:pt>
                <c:pt idx="119466">
                  <c:v>2.01E-02</c:v>
                </c:pt>
                <c:pt idx="119467">
                  <c:v>2.04E-02</c:v>
                </c:pt>
                <c:pt idx="119468">
                  <c:v>2.00E-02</c:v>
                </c:pt>
                <c:pt idx="119469">
                  <c:v>2.01E-02</c:v>
                </c:pt>
                <c:pt idx="119470">
                  <c:v>1.99E-02</c:v>
                </c:pt>
                <c:pt idx="119471">
                  <c:v>1.99E-02</c:v>
                </c:pt>
                <c:pt idx="119472">
                  <c:v>1.99E-02</c:v>
                </c:pt>
                <c:pt idx="119473">
                  <c:v>1.97E-02</c:v>
                </c:pt>
                <c:pt idx="119474">
                  <c:v>2.01E-02</c:v>
                </c:pt>
                <c:pt idx="119475">
                  <c:v>2.00E-02</c:v>
                </c:pt>
                <c:pt idx="119476">
                  <c:v>2.00E-02</c:v>
                </c:pt>
                <c:pt idx="119477">
                  <c:v>2.01E-02</c:v>
                </c:pt>
                <c:pt idx="119478">
                  <c:v>1.97E-02</c:v>
                </c:pt>
                <c:pt idx="119479">
                  <c:v>2.01E-02</c:v>
                </c:pt>
                <c:pt idx="119480">
                  <c:v>2.03E-02</c:v>
                </c:pt>
                <c:pt idx="119481">
                  <c:v>1.99E-02</c:v>
                </c:pt>
                <c:pt idx="119482">
                  <c:v>1.97E-02</c:v>
                </c:pt>
                <c:pt idx="119483">
                  <c:v>2.00E-02</c:v>
                </c:pt>
                <c:pt idx="119484">
                  <c:v>1.99E-02</c:v>
                </c:pt>
                <c:pt idx="119485">
                  <c:v>1.99E-02</c:v>
                </c:pt>
                <c:pt idx="119486">
                  <c:v>2.01E-02</c:v>
                </c:pt>
                <c:pt idx="119487">
                  <c:v>2.03E-02</c:v>
                </c:pt>
                <c:pt idx="119488">
                  <c:v>2.01E-02</c:v>
                </c:pt>
                <c:pt idx="119489">
                  <c:v>1.98E-02</c:v>
                </c:pt>
                <c:pt idx="119490">
                  <c:v>2.03E-02</c:v>
                </c:pt>
                <c:pt idx="119491">
                  <c:v>2.00E-02</c:v>
                </c:pt>
                <c:pt idx="119492">
                  <c:v>1.99E-02</c:v>
                </c:pt>
                <c:pt idx="119493">
                  <c:v>1.99E-02</c:v>
                </c:pt>
                <c:pt idx="119494">
                  <c:v>2.01E-02</c:v>
                </c:pt>
                <c:pt idx="119495">
                  <c:v>2.06E-02</c:v>
                </c:pt>
                <c:pt idx="119496">
                  <c:v>2.01E-02</c:v>
                </c:pt>
                <c:pt idx="119497">
                  <c:v>2.01E-02</c:v>
                </c:pt>
                <c:pt idx="119498">
                  <c:v>2.03E-02</c:v>
                </c:pt>
                <c:pt idx="119499">
                  <c:v>1.99E-02</c:v>
                </c:pt>
                <c:pt idx="119500">
                  <c:v>1.98E-02</c:v>
                </c:pt>
                <c:pt idx="119501">
                  <c:v>1.97E-02</c:v>
                </c:pt>
                <c:pt idx="119502">
                  <c:v>2.01E-02</c:v>
                </c:pt>
                <c:pt idx="119503">
                  <c:v>2.00E-02</c:v>
                </c:pt>
                <c:pt idx="119504">
                  <c:v>2.03E-02</c:v>
                </c:pt>
                <c:pt idx="119505">
                  <c:v>2.02E-02</c:v>
                </c:pt>
                <c:pt idx="119506">
                  <c:v>1.96E-02</c:v>
                </c:pt>
                <c:pt idx="119507">
                  <c:v>1.98E-02</c:v>
                </c:pt>
                <c:pt idx="119508">
                  <c:v>1.99E-02</c:v>
                </c:pt>
                <c:pt idx="119509">
                  <c:v>2.01E-02</c:v>
                </c:pt>
                <c:pt idx="119510">
                  <c:v>2.00E-02</c:v>
                </c:pt>
                <c:pt idx="119511">
                  <c:v>1.97E-02</c:v>
                </c:pt>
                <c:pt idx="119512">
                  <c:v>1.98E-02</c:v>
                </c:pt>
                <c:pt idx="119513">
                  <c:v>2.00E-02</c:v>
                </c:pt>
                <c:pt idx="119514">
                  <c:v>1.98E-02</c:v>
                </c:pt>
                <c:pt idx="119515">
                  <c:v>2.00E-02</c:v>
                </c:pt>
                <c:pt idx="119516">
                  <c:v>2.04E-02</c:v>
                </c:pt>
                <c:pt idx="119517">
                  <c:v>2.02E-02</c:v>
                </c:pt>
                <c:pt idx="119518">
                  <c:v>2.03E-02</c:v>
                </c:pt>
                <c:pt idx="119519">
                  <c:v>1.97E-02</c:v>
                </c:pt>
                <c:pt idx="119520">
                  <c:v>1.99E-02</c:v>
                </c:pt>
                <c:pt idx="119521">
                  <c:v>2.02E-02</c:v>
                </c:pt>
                <c:pt idx="119522">
                  <c:v>1.97E-02</c:v>
                </c:pt>
                <c:pt idx="119523">
                  <c:v>2.00E-02</c:v>
                </c:pt>
                <c:pt idx="119524">
                  <c:v>2.01E-02</c:v>
                </c:pt>
                <c:pt idx="119525">
                  <c:v>2.01E-02</c:v>
                </c:pt>
                <c:pt idx="119526">
                  <c:v>2.05E-02</c:v>
                </c:pt>
                <c:pt idx="119527">
                  <c:v>2.01E-02</c:v>
                </c:pt>
                <c:pt idx="119528">
                  <c:v>1.99E-02</c:v>
                </c:pt>
                <c:pt idx="119529">
                  <c:v>2.01E-02</c:v>
                </c:pt>
                <c:pt idx="119530">
                  <c:v>2.04E-02</c:v>
                </c:pt>
                <c:pt idx="119531">
                  <c:v>2.01E-02</c:v>
                </c:pt>
                <c:pt idx="119532">
                  <c:v>1.98E-02</c:v>
                </c:pt>
                <c:pt idx="119533">
                  <c:v>2.01E-02</c:v>
                </c:pt>
                <c:pt idx="119534">
                  <c:v>1.99E-02</c:v>
                </c:pt>
                <c:pt idx="119535">
                  <c:v>1.99E-02</c:v>
                </c:pt>
                <c:pt idx="119536">
                  <c:v>2.01E-02</c:v>
                </c:pt>
                <c:pt idx="119537">
                  <c:v>1.97E-02</c:v>
                </c:pt>
                <c:pt idx="119538">
                  <c:v>2.01E-02</c:v>
                </c:pt>
                <c:pt idx="119539">
                  <c:v>2.02E-02</c:v>
                </c:pt>
                <c:pt idx="119540">
                  <c:v>1.98E-02</c:v>
                </c:pt>
                <c:pt idx="119541">
                  <c:v>1.97E-02</c:v>
                </c:pt>
                <c:pt idx="119542">
                  <c:v>1.98E-02</c:v>
                </c:pt>
                <c:pt idx="119543">
                  <c:v>2.02E-02</c:v>
                </c:pt>
                <c:pt idx="119544">
                  <c:v>2.01E-02</c:v>
                </c:pt>
                <c:pt idx="119545">
                  <c:v>2.02E-02</c:v>
                </c:pt>
                <c:pt idx="119546">
                  <c:v>2.00E-02</c:v>
                </c:pt>
                <c:pt idx="119547">
                  <c:v>2.04E-02</c:v>
                </c:pt>
                <c:pt idx="119548">
                  <c:v>2.03E-02</c:v>
                </c:pt>
                <c:pt idx="119549">
                  <c:v>1.97E-02</c:v>
                </c:pt>
                <c:pt idx="119550">
                  <c:v>1.99E-02</c:v>
                </c:pt>
                <c:pt idx="119551">
                  <c:v>1.99E-02</c:v>
                </c:pt>
                <c:pt idx="119552">
                  <c:v>2.01E-02</c:v>
                </c:pt>
                <c:pt idx="119553">
                  <c:v>2.01E-02</c:v>
                </c:pt>
                <c:pt idx="119554">
                  <c:v>1.99E-02</c:v>
                </c:pt>
                <c:pt idx="119555">
                  <c:v>1.95E-02</c:v>
                </c:pt>
                <c:pt idx="119556">
                  <c:v>1.97E-02</c:v>
                </c:pt>
                <c:pt idx="119557">
                  <c:v>2.02E-02</c:v>
                </c:pt>
                <c:pt idx="119558">
                  <c:v>2.01E-02</c:v>
                </c:pt>
                <c:pt idx="119559">
                  <c:v>2.00E-02</c:v>
                </c:pt>
                <c:pt idx="119560">
                  <c:v>2.00E-02</c:v>
                </c:pt>
                <c:pt idx="119561">
                  <c:v>1.97E-02</c:v>
                </c:pt>
                <c:pt idx="119562">
                  <c:v>1.98E-02</c:v>
                </c:pt>
                <c:pt idx="119563">
                  <c:v>2.01E-02</c:v>
                </c:pt>
                <c:pt idx="119564">
                  <c:v>1.99E-02</c:v>
                </c:pt>
                <c:pt idx="119565">
                  <c:v>1.99E-02</c:v>
                </c:pt>
                <c:pt idx="119566">
                  <c:v>1.99E-02</c:v>
                </c:pt>
                <c:pt idx="119567">
                  <c:v>2.00E-02</c:v>
                </c:pt>
                <c:pt idx="119568">
                  <c:v>2.01E-02</c:v>
                </c:pt>
                <c:pt idx="119569">
                  <c:v>1.97E-02</c:v>
                </c:pt>
                <c:pt idx="119570">
                  <c:v>2.02E-02</c:v>
                </c:pt>
                <c:pt idx="119571">
                  <c:v>2.03E-02</c:v>
                </c:pt>
                <c:pt idx="119572">
                  <c:v>1.97E-02</c:v>
                </c:pt>
                <c:pt idx="119573">
                  <c:v>2.00E-02</c:v>
                </c:pt>
                <c:pt idx="119574">
                  <c:v>1.97E-02</c:v>
                </c:pt>
                <c:pt idx="119575">
                  <c:v>2.01E-02</c:v>
                </c:pt>
                <c:pt idx="119576">
                  <c:v>2.00E-02</c:v>
                </c:pt>
                <c:pt idx="119577">
                  <c:v>1.98E-02</c:v>
                </c:pt>
                <c:pt idx="119578">
                  <c:v>2.03E-02</c:v>
                </c:pt>
                <c:pt idx="119579">
                  <c:v>1.97E-02</c:v>
                </c:pt>
                <c:pt idx="119580">
                  <c:v>2.00E-02</c:v>
                </c:pt>
                <c:pt idx="119581">
                  <c:v>2.02E-02</c:v>
                </c:pt>
                <c:pt idx="119582">
                  <c:v>1.99E-02</c:v>
                </c:pt>
                <c:pt idx="119583">
                  <c:v>2.01E-02</c:v>
                </c:pt>
                <c:pt idx="119584">
                  <c:v>1.99E-02</c:v>
                </c:pt>
                <c:pt idx="119585">
                  <c:v>1.99E-02</c:v>
                </c:pt>
                <c:pt idx="119586">
                  <c:v>2.01E-02</c:v>
                </c:pt>
                <c:pt idx="119587">
                  <c:v>2.03E-02</c:v>
                </c:pt>
                <c:pt idx="119588">
                  <c:v>2.01E-02</c:v>
                </c:pt>
                <c:pt idx="119589">
                  <c:v>1.97E-02</c:v>
                </c:pt>
                <c:pt idx="119590">
                  <c:v>1.96E-02</c:v>
                </c:pt>
                <c:pt idx="119591">
                  <c:v>1.98E-02</c:v>
                </c:pt>
                <c:pt idx="119592">
                  <c:v>2.00E-02</c:v>
                </c:pt>
                <c:pt idx="119593">
                  <c:v>1.98E-02</c:v>
                </c:pt>
                <c:pt idx="119594">
                  <c:v>1.99E-02</c:v>
                </c:pt>
                <c:pt idx="119595">
                  <c:v>1.99E-02</c:v>
                </c:pt>
                <c:pt idx="119596">
                  <c:v>2.00E-02</c:v>
                </c:pt>
                <c:pt idx="119597">
                  <c:v>1.99E-02</c:v>
                </c:pt>
                <c:pt idx="119598">
                  <c:v>1.99E-02</c:v>
                </c:pt>
                <c:pt idx="119599">
                  <c:v>1.98E-02</c:v>
                </c:pt>
                <c:pt idx="119600">
                  <c:v>1.98E-02</c:v>
                </c:pt>
                <c:pt idx="119601">
                  <c:v>2.00E-02</c:v>
                </c:pt>
                <c:pt idx="119602">
                  <c:v>2.01E-02</c:v>
                </c:pt>
                <c:pt idx="119603">
                  <c:v>2.01E-02</c:v>
                </c:pt>
                <c:pt idx="119604">
                  <c:v>2.02E-02</c:v>
                </c:pt>
                <c:pt idx="119605">
                  <c:v>2.01E-02</c:v>
                </c:pt>
                <c:pt idx="119606">
                  <c:v>2.01E-02</c:v>
                </c:pt>
                <c:pt idx="119607">
                  <c:v>2.00E-02</c:v>
                </c:pt>
                <c:pt idx="119608">
                  <c:v>2.01E-02</c:v>
                </c:pt>
                <c:pt idx="119609">
                  <c:v>2.01E-02</c:v>
                </c:pt>
                <c:pt idx="119610">
                  <c:v>2.03E-02</c:v>
                </c:pt>
                <c:pt idx="119611">
                  <c:v>2.00E-02</c:v>
                </c:pt>
                <c:pt idx="119612">
                  <c:v>1.99E-02</c:v>
                </c:pt>
                <c:pt idx="119613">
                  <c:v>1.99E-02</c:v>
                </c:pt>
                <c:pt idx="119614">
                  <c:v>1.94E-02</c:v>
                </c:pt>
                <c:pt idx="119615">
                  <c:v>1.99E-02</c:v>
                </c:pt>
                <c:pt idx="119616">
                  <c:v>2.01E-02</c:v>
                </c:pt>
                <c:pt idx="119617">
                  <c:v>1.96E-02</c:v>
                </c:pt>
                <c:pt idx="119618">
                  <c:v>1.98E-02</c:v>
                </c:pt>
                <c:pt idx="119619">
                  <c:v>1.99E-02</c:v>
                </c:pt>
                <c:pt idx="119620">
                  <c:v>1.99E-02</c:v>
                </c:pt>
                <c:pt idx="119621">
                  <c:v>1.98E-02</c:v>
                </c:pt>
                <c:pt idx="119622">
                  <c:v>1.97E-02</c:v>
                </c:pt>
                <c:pt idx="119623">
                  <c:v>1.97E-02</c:v>
                </c:pt>
                <c:pt idx="119624">
                  <c:v>2.00E-02</c:v>
                </c:pt>
                <c:pt idx="119625">
                  <c:v>2.01E-02</c:v>
                </c:pt>
                <c:pt idx="119626">
                  <c:v>2.00E-02</c:v>
                </c:pt>
                <c:pt idx="119627">
                  <c:v>2.02E-02</c:v>
                </c:pt>
                <c:pt idx="119628">
                  <c:v>2.01E-02</c:v>
                </c:pt>
                <c:pt idx="119629">
                  <c:v>1.99E-02</c:v>
                </c:pt>
                <c:pt idx="119630">
                  <c:v>2.02E-02</c:v>
                </c:pt>
                <c:pt idx="119631">
                  <c:v>1.97E-02</c:v>
                </c:pt>
                <c:pt idx="119632">
                  <c:v>2.00E-02</c:v>
                </c:pt>
                <c:pt idx="119633">
                  <c:v>2.03E-02</c:v>
                </c:pt>
                <c:pt idx="119634">
                  <c:v>1.99E-02</c:v>
                </c:pt>
                <c:pt idx="119635">
                  <c:v>2.00E-02</c:v>
                </c:pt>
                <c:pt idx="119636">
                  <c:v>2.02E-02</c:v>
                </c:pt>
                <c:pt idx="119637">
                  <c:v>2.02E-02</c:v>
                </c:pt>
                <c:pt idx="119638">
                  <c:v>2.00E-02</c:v>
                </c:pt>
                <c:pt idx="119639">
                  <c:v>1.96E-02</c:v>
                </c:pt>
                <c:pt idx="119640">
                  <c:v>1.95E-02</c:v>
                </c:pt>
                <c:pt idx="119641">
                  <c:v>1.98E-02</c:v>
                </c:pt>
                <c:pt idx="119642">
                  <c:v>1.99E-02</c:v>
                </c:pt>
                <c:pt idx="119643">
                  <c:v>2.01E-02</c:v>
                </c:pt>
                <c:pt idx="119644">
                  <c:v>2.01E-02</c:v>
                </c:pt>
                <c:pt idx="119645">
                  <c:v>2.01E-02</c:v>
                </c:pt>
                <c:pt idx="119646">
                  <c:v>2.01E-02</c:v>
                </c:pt>
                <c:pt idx="119647">
                  <c:v>1.97E-02</c:v>
                </c:pt>
                <c:pt idx="119648">
                  <c:v>2.00E-02</c:v>
                </c:pt>
                <c:pt idx="119649">
                  <c:v>2.01E-02</c:v>
                </c:pt>
                <c:pt idx="119650">
                  <c:v>1.99E-02</c:v>
                </c:pt>
                <c:pt idx="119651">
                  <c:v>2.02E-02</c:v>
                </c:pt>
                <c:pt idx="119652">
                  <c:v>2.02E-02</c:v>
                </c:pt>
                <c:pt idx="119653">
                  <c:v>1.99E-02</c:v>
                </c:pt>
                <c:pt idx="119654">
                  <c:v>2.02E-02</c:v>
                </c:pt>
                <c:pt idx="119655">
                  <c:v>1.99E-02</c:v>
                </c:pt>
                <c:pt idx="119656">
                  <c:v>1.96E-02</c:v>
                </c:pt>
                <c:pt idx="119657">
                  <c:v>2.04E-02</c:v>
                </c:pt>
                <c:pt idx="119658">
                  <c:v>2.04E-02</c:v>
                </c:pt>
                <c:pt idx="119659">
                  <c:v>2.03E-02</c:v>
                </c:pt>
                <c:pt idx="119660">
                  <c:v>2.01E-02</c:v>
                </c:pt>
                <c:pt idx="119661">
                  <c:v>1.99E-02</c:v>
                </c:pt>
                <c:pt idx="119662">
                  <c:v>2.05E-02</c:v>
                </c:pt>
                <c:pt idx="119663">
                  <c:v>1.99E-02</c:v>
                </c:pt>
                <c:pt idx="119664">
                  <c:v>1.99E-02</c:v>
                </c:pt>
                <c:pt idx="119665">
                  <c:v>2.01E-02</c:v>
                </c:pt>
                <c:pt idx="119666">
                  <c:v>2.01E-02</c:v>
                </c:pt>
                <c:pt idx="119667">
                  <c:v>2.02E-02</c:v>
                </c:pt>
                <c:pt idx="119668">
                  <c:v>1.99E-02</c:v>
                </c:pt>
                <c:pt idx="119669">
                  <c:v>2.01E-02</c:v>
                </c:pt>
                <c:pt idx="119670">
                  <c:v>2.01E-02</c:v>
                </c:pt>
                <c:pt idx="119671">
                  <c:v>2.03E-02</c:v>
                </c:pt>
                <c:pt idx="119672">
                  <c:v>1.99E-02</c:v>
                </c:pt>
                <c:pt idx="119673">
                  <c:v>2.00E-02</c:v>
                </c:pt>
                <c:pt idx="119674">
                  <c:v>2.04E-02</c:v>
                </c:pt>
                <c:pt idx="119675">
                  <c:v>2.01E-02</c:v>
                </c:pt>
                <c:pt idx="119676">
                  <c:v>1.98E-02</c:v>
                </c:pt>
                <c:pt idx="119677">
                  <c:v>2.02E-02</c:v>
                </c:pt>
                <c:pt idx="119678">
                  <c:v>1.99E-02</c:v>
                </c:pt>
                <c:pt idx="119679">
                  <c:v>1.99E-02</c:v>
                </c:pt>
                <c:pt idx="119680">
                  <c:v>2.01E-02</c:v>
                </c:pt>
                <c:pt idx="119681">
                  <c:v>1.96E-02</c:v>
                </c:pt>
                <c:pt idx="119682">
                  <c:v>2.02E-02</c:v>
                </c:pt>
                <c:pt idx="119683">
                  <c:v>2.00E-02</c:v>
                </c:pt>
                <c:pt idx="119684">
                  <c:v>1.98E-02</c:v>
                </c:pt>
                <c:pt idx="119685">
                  <c:v>2.00E-02</c:v>
                </c:pt>
                <c:pt idx="119686">
                  <c:v>2.01E-02</c:v>
                </c:pt>
                <c:pt idx="119687">
                  <c:v>2.01E-02</c:v>
                </c:pt>
                <c:pt idx="119688">
                  <c:v>1.97E-02</c:v>
                </c:pt>
                <c:pt idx="119689">
                  <c:v>2.01E-02</c:v>
                </c:pt>
                <c:pt idx="119690">
                  <c:v>1.99E-02</c:v>
                </c:pt>
                <c:pt idx="119691">
                  <c:v>1.99E-02</c:v>
                </c:pt>
                <c:pt idx="119692">
                  <c:v>2.02E-02</c:v>
                </c:pt>
                <c:pt idx="119693">
                  <c:v>2.01E-02</c:v>
                </c:pt>
                <c:pt idx="119694">
                  <c:v>2.01E-02</c:v>
                </c:pt>
                <c:pt idx="119695">
                  <c:v>2.02E-02</c:v>
                </c:pt>
                <c:pt idx="119696">
                  <c:v>2.01E-02</c:v>
                </c:pt>
                <c:pt idx="119697">
                  <c:v>1.96E-02</c:v>
                </c:pt>
                <c:pt idx="119698">
                  <c:v>2.01E-02</c:v>
                </c:pt>
                <c:pt idx="119699">
                  <c:v>2.01E-02</c:v>
                </c:pt>
                <c:pt idx="119700">
                  <c:v>1.98E-02</c:v>
                </c:pt>
                <c:pt idx="119701">
                  <c:v>1.98E-02</c:v>
                </c:pt>
                <c:pt idx="119702">
                  <c:v>1.98E-02</c:v>
                </c:pt>
                <c:pt idx="119703">
                  <c:v>2.03E-02</c:v>
                </c:pt>
                <c:pt idx="119704">
                  <c:v>2.03E-02</c:v>
                </c:pt>
                <c:pt idx="119705">
                  <c:v>1.99E-02</c:v>
                </c:pt>
                <c:pt idx="119706">
                  <c:v>1.97E-02</c:v>
                </c:pt>
                <c:pt idx="119707">
                  <c:v>1.99E-02</c:v>
                </c:pt>
                <c:pt idx="119708">
                  <c:v>2.02E-02</c:v>
                </c:pt>
                <c:pt idx="119709">
                  <c:v>2.05E-02</c:v>
                </c:pt>
                <c:pt idx="119710">
                  <c:v>2.03E-02</c:v>
                </c:pt>
                <c:pt idx="119711">
                  <c:v>1.98E-02</c:v>
                </c:pt>
                <c:pt idx="119712">
                  <c:v>2.03E-02</c:v>
                </c:pt>
                <c:pt idx="119713">
                  <c:v>2.02E-02</c:v>
                </c:pt>
                <c:pt idx="119714">
                  <c:v>2.00E-02</c:v>
                </c:pt>
                <c:pt idx="119715">
                  <c:v>2.03E-02</c:v>
                </c:pt>
                <c:pt idx="119716">
                  <c:v>2.00E-02</c:v>
                </c:pt>
                <c:pt idx="119717">
                  <c:v>2.01E-02</c:v>
                </c:pt>
                <c:pt idx="119718">
                  <c:v>1.99E-02</c:v>
                </c:pt>
                <c:pt idx="119719">
                  <c:v>1.98E-02</c:v>
                </c:pt>
                <c:pt idx="119720">
                  <c:v>2.02E-02</c:v>
                </c:pt>
                <c:pt idx="119721">
                  <c:v>2.01E-02</c:v>
                </c:pt>
                <c:pt idx="119722">
                  <c:v>2.01E-02</c:v>
                </c:pt>
                <c:pt idx="119723">
                  <c:v>2.00E-02</c:v>
                </c:pt>
                <c:pt idx="119724">
                  <c:v>2.02E-02</c:v>
                </c:pt>
                <c:pt idx="119725">
                  <c:v>2.04E-02</c:v>
                </c:pt>
                <c:pt idx="119726">
                  <c:v>1.98E-02</c:v>
                </c:pt>
                <c:pt idx="119727">
                  <c:v>1.96E-02</c:v>
                </c:pt>
                <c:pt idx="119728">
                  <c:v>2.00E-02</c:v>
                </c:pt>
                <c:pt idx="119729">
                  <c:v>2.02E-02</c:v>
                </c:pt>
                <c:pt idx="119730">
                  <c:v>2.01E-02</c:v>
                </c:pt>
                <c:pt idx="119731">
                  <c:v>2.00E-02</c:v>
                </c:pt>
                <c:pt idx="119732">
                  <c:v>2.03E-02</c:v>
                </c:pt>
                <c:pt idx="119733">
                  <c:v>2.00E-02</c:v>
                </c:pt>
                <c:pt idx="119734">
                  <c:v>1.97E-02</c:v>
                </c:pt>
                <c:pt idx="119735">
                  <c:v>2.01E-02</c:v>
                </c:pt>
                <c:pt idx="119736">
                  <c:v>1.99E-02</c:v>
                </c:pt>
                <c:pt idx="119737">
                  <c:v>2.00E-02</c:v>
                </c:pt>
                <c:pt idx="119738">
                  <c:v>2.00E-02</c:v>
                </c:pt>
                <c:pt idx="119739">
                  <c:v>1.97E-02</c:v>
                </c:pt>
                <c:pt idx="119740">
                  <c:v>2.00E-02</c:v>
                </c:pt>
                <c:pt idx="119741">
                  <c:v>2.02E-02</c:v>
                </c:pt>
                <c:pt idx="119742">
                  <c:v>2.00E-02</c:v>
                </c:pt>
                <c:pt idx="119743">
                  <c:v>2.02E-02</c:v>
                </c:pt>
                <c:pt idx="119744">
                  <c:v>2.00E-02</c:v>
                </c:pt>
                <c:pt idx="119745">
                  <c:v>2.02E-02</c:v>
                </c:pt>
                <c:pt idx="119746">
                  <c:v>2.02E-02</c:v>
                </c:pt>
                <c:pt idx="119747">
                  <c:v>1.98E-02</c:v>
                </c:pt>
                <c:pt idx="119748">
                  <c:v>2.03E-02</c:v>
                </c:pt>
                <c:pt idx="119749">
                  <c:v>2.02E-02</c:v>
                </c:pt>
                <c:pt idx="119750">
                  <c:v>2.01E-02</c:v>
                </c:pt>
                <c:pt idx="119751">
                  <c:v>2.01E-02</c:v>
                </c:pt>
                <c:pt idx="119752">
                  <c:v>1.97E-02</c:v>
                </c:pt>
                <c:pt idx="119753">
                  <c:v>2.00E-02</c:v>
                </c:pt>
                <c:pt idx="119754">
                  <c:v>2.00E-02</c:v>
                </c:pt>
                <c:pt idx="119755">
                  <c:v>1.98E-02</c:v>
                </c:pt>
                <c:pt idx="119756">
                  <c:v>1.99E-02</c:v>
                </c:pt>
                <c:pt idx="119757">
                  <c:v>1.98E-02</c:v>
                </c:pt>
                <c:pt idx="119758">
                  <c:v>2.01E-02</c:v>
                </c:pt>
                <c:pt idx="119759">
                  <c:v>1.98E-02</c:v>
                </c:pt>
                <c:pt idx="119760">
                  <c:v>1.96E-02</c:v>
                </c:pt>
                <c:pt idx="119761">
                  <c:v>2.02E-02</c:v>
                </c:pt>
                <c:pt idx="119762">
                  <c:v>1.97E-02</c:v>
                </c:pt>
                <c:pt idx="119763">
                  <c:v>1.98E-02</c:v>
                </c:pt>
                <c:pt idx="119764">
                  <c:v>2.04E-02</c:v>
                </c:pt>
                <c:pt idx="119765">
                  <c:v>2.00E-02</c:v>
                </c:pt>
                <c:pt idx="119766">
                  <c:v>2.02E-02</c:v>
                </c:pt>
                <c:pt idx="119767">
                  <c:v>2.04E-02</c:v>
                </c:pt>
                <c:pt idx="119768">
                  <c:v>1.98E-02</c:v>
                </c:pt>
                <c:pt idx="119769">
                  <c:v>1.97E-02</c:v>
                </c:pt>
                <c:pt idx="119770">
                  <c:v>1.99E-02</c:v>
                </c:pt>
                <c:pt idx="119771">
                  <c:v>1.99E-02</c:v>
                </c:pt>
                <c:pt idx="119772">
                  <c:v>2.01E-02</c:v>
                </c:pt>
                <c:pt idx="119773">
                  <c:v>2.03E-02</c:v>
                </c:pt>
                <c:pt idx="119774">
                  <c:v>1.98E-02</c:v>
                </c:pt>
                <c:pt idx="119775">
                  <c:v>1.98E-02</c:v>
                </c:pt>
                <c:pt idx="119776">
                  <c:v>2.02E-02</c:v>
                </c:pt>
                <c:pt idx="119777">
                  <c:v>2.00E-02</c:v>
                </c:pt>
                <c:pt idx="119778">
                  <c:v>1.98E-02</c:v>
                </c:pt>
                <c:pt idx="119779">
                  <c:v>1.99E-02</c:v>
                </c:pt>
                <c:pt idx="119780">
                  <c:v>2.00E-02</c:v>
                </c:pt>
                <c:pt idx="119781">
                  <c:v>1.95E-02</c:v>
                </c:pt>
                <c:pt idx="119782">
                  <c:v>1.97E-02</c:v>
                </c:pt>
                <c:pt idx="119783">
                  <c:v>2.02E-02</c:v>
                </c:pt>
                <c:pt idx="119784">
                  <c:v>2.04E-02</c:v>
                </c:pt>
                <c:pt idx="119785">
                  <c:v>2.03E-02</c:v>
                </c:pt>
                <c:pt idx="119786">
                  <c:v>2.00E-02</c:v>
                </c:pt>
                <c:pt idx="119787">
                  <c:v>2.01E-02</c:v>
                </c:pt>
                <c:pt idx="119788">
                  <c:v>2.01E-02</c:v>
                </c:pt>
                <c:pt idx="119789">
                  <c:v>1.99E-02</c:v>
                </c:pt>
                <c:pt idx="119790">
                  <c:v>1.97E-02</c:v>
                </c:pt>
                <c:pt idx="119791">
                  <c:v>2.03E-02</c:v>
                </c:pt>
                <c:pt idx="119792">
                  <c:v>1.98E-02</c:v>
                </c:pt>
                <c:pt idx="119793">
                  <c:v>2.00E-02</c:v>
                </c:pt>
                <c:pt idx="119794">
                  <c:v>2.03E-02</c:v>
                </c:pt>
                <c:pt idx="119795">
                  <c:v>1.97E-02</c:v>
                </c:pt>
                <c:pt idx="119796">
                  <c:v>2.04E-02</c:v>
                </c:pt>
                <c:pt idx="119797">
                  <c:v>2.01E-02</c:v>
                </c:pt>
                <c:pt idx="119798">
                  <c:v>1.99E-02</c:v>
                </c:pt>
                <c:pt idx="119799">
                  <c:v>2.01E-02</c:v>
                </c:pt>
                <c:pt idx="119800">
                  <c:v>2.02E-02</c:v>
                </c:pt>
                <c:pt idx="119801">
                  <c:v>2.03E-02</c:v>
                </c:pt>
                <c:pt idx="119802">
                  <c:v>2.00E-02</c:v>
                </c:pt>
                <c:pt idx="119803">
                  <c:v>2.03E-02</c:v>
                </c:pt>
                <c:pt idx="119804">
                  <c:v>2.02E-02</c:v>
                </c:pt>
                <c:pt idx="119805">
                  <c:v>2.00E-02</c:v>
                </c:pt>
                <c:pt idx="119806">
                  <c:v>1.98E-02</c:v>
                </c:pt>
                <c:pt idx="119807">
                  <c:v>1.97E-02</c:v>
                </c:pt>
                <c:pt idx="119808">
                  <c:v>2.02E-02</c:v>
                </c:pt>
                <c:pt idx="119809">
                  <c:v>1.97E-02</c:v>
                </c:pt>
                <c:pt idx="119810">
                  <c:v>1.97E-02</c:v>
                </c:pt>
                <c:pt idx="119811">
                  <c:v>2.00E-02</c:v>
                </c:pt>
                <c:pt idx="119812">
                  <c:v>2.01E-02</c:v>
                </c:pt>
                <c:pt idx="119813">
                  <c:v>2.01E-02</c:v>
                </c:pt>
                <c:pt idx="119814">
                  <c:v>2.01E-02</c:v>
                </c:pt>
                <c:pt idx="119815">
                  <c:v>1.98E-02</c:v>
                </c:pt>
                <c:pt idx="119816">
                  <c:v>1.97E-02</c:v>
                </c:pt>
                <c:pt idx="119817">
                  <c:v>2.02E-02</c:v>
                </c:pt>
                <c:pt idx="119818">
                  <c:v>2.00E-02</c:v>
                </c:pt>
                <c:pt idx="119819">
                  <c:v>2.00E-02</c:v>
                </c:pt>
                <c:pt idx="119820">
                  <c:v>1.99E-02</c:v>
                </c:pt>
                <c:pt idx="119821">
                  <c:v>1.98E-02</c:v>
                </c:pt>
                <c:pt idx="119822">
                  <c:v>2.00E-02</c:v>
                </c:pt>
                <c:pt idx="119823">
                  <c:v>1.99E-02</c:v>
                </c:pt>
                <c:pt idx="119824">
                  <c:v>2.03E-02</c:v>
                </c:pt>
                <c:pt idx="119825">
                  <c:v>2.02E-02</c:v>
                </c:pt>
                <c:pt idx="119826">
                  <c:v>2.01E-02</c:v>
                </c:pt>
                <c:pt idx="119827">
                  <c:v>2.01E-02</c:v>
                </c:pt>
                <c:pt idx="119828">
                  <c:v>1.99E-02</c:v>
                </c:pt>
                <c:pt idx="119829">
                  <c:v>2.03E-02</c:v>
                </c:pt>
                <c:pt idx="119830">
                  <c:v>1.96E-02</c:v>
                </c:pt>
                <c:pt idx="119831">
                  <c:v>1.97E-02</c:v>
                </c:pt>
                <c:pt idx="119832">
                  <c:v>2.03E-02</c:v>
                </c:pt>
                <c:pt idx="119833">
                  <c:v>1.99E-02</c:v>
                </c:pt>
                <c:pt idx="119834">
                  <c:v>1.99E-02</c:v>
                </c:pt>
                <c:pt idx="119835">
                  <c:v>2.00E-02</c:v>
                </c:pt>
                <c:pt idx="119836">
                  <c:v>2.01E-02</c:v>
                </c:pt>
                <c:pt idx="119837">
                  <c:v>2.00E-02</c:v>
                </c:pt>
                <c:pt idx="119838">
                  <c:v>1.99E-02</c:v>
                </c:pt>
                <c:pt idx="119839">
                  <c:v>2.00E-02</c:v>
                </c:pt>
                <c:pt idx="119840">
                  <c:v>2.00E-02</c:v>
                </c:pt>
                <c:pt idx="119841">
                  <c:v>1.99E-02</c:v>
                </c:pt>
                <c:pt idx="119842">
                  <c:v>2.00E-02</c:v>
                </c:pt>
                <c:pt idx="119843">
                  <c:v>1.98E-02</c:v>
                </c:pt>
                <c:pt idx="119844">
                  <c:v>2.00E-02</c:v>
                </c:pt>
                <c:pt idx="119845">
                  <c:v>2.02E-02</c:v>
                </c:pt>
                <c:pt idx="119846">
                  <c:v>2.01E-02</c:v>
                </c:pt>
                <c:pt idx="119847">
                  <c:v>2.02E-02</c:v>
                </c:pt>
                <c:pt idx="119848">
                  <c:v>2.03E-02</c:v>
                </c:pt>
                <c:pt idx="119849">
                  <c:v>1.99E-02</c:v>
                </c:pt>
                <c:pt idx="119850">
                  <c:v>1.96E-02</c:v>
                </c:pt>
                <c:pt idx="119851">
                  <c:v>2.05E-02</c:v>
                </c:pt>
                <c:pt idx="119852">
                  <c:v>2.04E-02</c:v>
                </c:pt>
                <c:pt idx="119853">
                  <c:v>1.98E-02</c:v>
                </c:pt>
                <c:pt idx="119854">
                  <c:v>2.00E-02</c:v>
                </c:pt>
                <c:pt idx="119855">
                  <c:v>1.99E-02</c:v>
                </c:pt>
                <c:pt idx="119856">
                  <c:v>1.98E-02</c:v>
                </c:pt>
                <c:pt idx="119857">
                  <c:v>2.01E-02</c:v>
                </c:pt>
                <c:pt idx="119858">
                  <c:v>2.01E-02</c:v>
                </c:pt>
                <c:pt idx="119859">
                  <c:v>1.99E-02</c:v>
                </c:pt>
                <c:pt idx="119860">
                  <c:v>2.02E-02</c:v>
                </c:pt>
                <c:pt idx="119861">
                  <c:v>1.98E-02</c:v>
                </c:pt>
                <c:pt idx="119862">
                  <c:v>1.99E-02</c:v>
                </c:pt>
                <c:pt idx="119863">
                  <c:v>2.05E-02</c:v>
                </c:pt>
                <c:pt idx="119864">
                  <c:v>2.02E-02</c:v>
                </c:pt>
                <c:pt idx="119865">
                  <c:v>1.99E-02</c:v>
                </c:pt>
                <c:pt idx="119866">
                  <c:v>1.98E-02</c:v>
                </c:pt>
                <c:pt idx="119867">
                  <c:v>1.99E-02</c:v>
                </c:pt>
                <c:pt idx="119868">
                  <c:v>1.99E-02</c:v>
                </c:pt>
                <c:pt idx="119869">
                  <c:v>1.95E-02</c:v>
                </c:pt>
                <c:pt idx="119870">
                  <c:v>2.01E-02</c:v>
                </c:pt>
                <c:pt idx="119871">
                  <c:v>2.02E-02</c:v>
                </c:pt>
                <c:pt idx="119872">
                  <c:v>1.98E-02</c:v>
                </c:pt>
                <c:pt idx="119873">
                  <c:v>2.04E-02</c:v>
                </c:pt>
                <c:pt idx="119874">
                  <c:v>2.05E-02</c:v>
                </c:pt>
                <c:pt idx="119875">
                  <c:v>1.99E-02</c:v>
                </c:pt>
                <c:pt idx="119876">
                  <c:v>1.99E-02</c:v>
                </c:pt>
                <c:pt idx="119877">
                  <c:v>2.01E-02</c:v>
                </c:pt>
                <c:pt idx="119878">
                  <c:v>2.00E-02</c:v>
                </c:pt>
                <c:pt idx="119879">
                  <c:v>2.01E-02</c:v>
                </c:pt>
                <c:pt idx="119880">
                  <c:v>2.01E-02</c:v>
                </c:pt>
                <c:pt idx="119881">
                  <c:v>1.97E-02</c:v>
                </c:pt>
                <c:pt idx="119882">
                  <c:v>1.97E-02</c:v>
                </c:pt>
                <c:pt idx="119883">
                  <c:v>2.00E-02</c:v>
                </c:pt>
                <c:pt idx="119884">
                  <c:v>2.01E-02</c:v>
                </c:pt>
                <c:pt idx="119885">
                  <c:v>2.03E-02</c:v>
                </c:pt>
                <c:pt idx="119886">
                  <c:v>2.01E-02</c:v>
                </c:pt>
                <c:pt idx="119887">
                  <c:v>2.00E-02</c:v>
                </c:pt>
                <c:pt idx="119888">
                  <c:v>2.02E-02</c:v>
                </c:pt>
                <c:pt idx="119889">
                  <c:v>2.00E-02</c:v>
                </c:pt>
                <c:pt idx="119890">
                  <c:v>1.97E-02</c:v>
                </c:pt>
                <c:pt idx="119891">
                  <c:v>2.00E-02</c:v>
                </c:pt>
                <c:pt idx="119892">
                  <c:v>2.02E-02</c:v>
                </c:pt>
                <c:pt idx="119893">
                  <c:v>1.97E-02</c:v>
                </c:pt>
                <c:pt idx="119894">
                  <c:v>1.98E-02</c:v>
                </c:pt>
                <c:pt idx="119895">
                  <c:v>1.99E-02</c:v>
                </c:pt>
                <c:pt idx="119896">
                  <c:v>1.97E-02</c:v>
                </c:pt>
                <c:pt idx="119897">
                  <c:v>2.01E-02</c:v>
                </c:pt>
                <c:pt idx="119898">
                  <c:v>2.00E-02</c:v>
                </c:pt>
                <c:pt idx="119899">
                  <c:v>2.01E-02</c:v>
                </c:pt>
                <c:pt idx="119900">
                  <c:v>2.01E-02</c:v>
                </c:pt>
                <c:pt idx="119901">
                  <c:v>1.96E-02</c:v>
                </c:pt>
                <c:pt idx="119902">
                  <c:v>1.99E-02</c:v>
                </c:pt>
                <c:pt idx="119903">
                  <c:v>2.01E-02</c:v>
                </c:pt>
                <c:pt idx="119904">
                  <c:v>2.01E-02</c:v>
                </c:pt>
                <c:pt idx="119905">
                  <c:v>2.00E-02</c:v>
                </c:pt>
                <c:pt idx="119906">
                  <c:v>1.99E-02</c:v>
                </c:pt>
                <c:pt idx="119907">
                  <c:v>2.03E-02</c:v>
                </c:pt>
                <c:pt idx="119908">
                  <c:v>2.00E-02</c:v>
                </c:pt>
                <c:pt idx="119909">
                  <c:v>1.97E-02</c:v>
                </c:pt>
                <c:pt idx="119910">
                  <c:v>2.01E-02</c:v>
                </c:pt>
                <c:pt idx="119911">
                  <c:v>1.99E-02</c:v>
                </c:pt>
                <c:pt idx="119912">
                  <c:v>2.01E-02</c:v>
                </c:pt>
                <c:pt idx="119913">
                  <c:v>1.99E-02</c:v>
                </c:pt>
                <c:pt idx="119914">
                  <c:v>2.00E-02</c:v>
                </c:pt>
                <c:pt idx="119915">
                  <c:v>2.02E-02</c:v>
                </c:pt>
                <c:pt idx="119916">
                  <c:v>2.01E-02</c:v>
                </c:pt>
                <c:pt idx="119917">
                  <c:v>2.03E-02</c:v>
                </c:pt>
                <c:pt idx="119918">
                  <c:v>2.00E-02</c:v>
                </c:pt>
                <c:pt idx="119919">
                  <c:v>1.99E-02</c:v>
                </c:pt>
                <c:pt idx="119920">
                  <c:v>1.96E-02</c:v>
                </c:pt>
                <c:pt idx="119921">
                  <c:v>1.96E-02</c:v>
                </c:pt>
                <c:pt idx="119922">
                  <c:v>1.97E-02</c:v>
                </c:pt>
                <c:pt idx="119923">
                  <c:v>1.97E-02</c:v>
                </c:pt>
                <c:pt idx="119924">
                  <c:v>2.02E-02</c:v>
                </c:pt>
                <c:pt idx="119925">
                  <c:v>2.03E-02</c:v>
                </c:pt>
                <c:pt idx="119926">
                  <c:v>2.04E-02</c:v>
                </c:pt>
                <c:pt idx="119927">
                  <c:v>2.04E-02</c:v>
                </c:pt>
                <c:pt idx="119928">
                  <c:v>2.01E-02</c:v>
                </c:pt>
                <c:pt idx="119929">
                  <c:v>2.02E-02</c:v>
                </c:pt>
                <c:pt idx="119930">
                  <c:v>2.01E-02</c:v>
                </c:pt>
                <c:pt idx="119931">
                  <c:v>2.02E-02</c:v>
                </c:pt>
                <c:pt idx="119932">
                  <c:v>2.00E-02</c:v>
                </c:pt>
                <c:pt idx="119933">
                  <c:v>1.94E-02</c:v>
                </c:pt>
                <c:pt idx="119934">
                  <c:v>2.01E-02</c:v>
                </c:pt>
                <c:pt idx="119935">
                  <c:v>2.01E-02</c:v>
                </c:pt>
                <c:pt idx="119936">
                  <c:v>1.97E-02</c:v>
                </c:pt>
                <c:pt idx="119937">
                  <c:v>2.00E-02</c:v>
                </c:pt>
                <c:pt idx="119938">
                  <c:v>1.99E-02</c:v>
                </c:pt>
                <c:pt idx="119939">
                  <c:v>2.02E-02</c:v>
                </c:pt>
                <c:pt idx="119940">
                  <c:v>2.02E-02</c:v>
                </c:pt>
                <c:pt idx="119941">
                  <c:v>2.01E-02</c:v>
                </c:pt>
                <c:pt idx="119942">
                  <c:v>2.02E-02</c:v>
                </c:pt>
                <c:pt idx="119943">
                  <c:v>1.99E-02</c:v>
                </c:pt>
                <c:pt idx="119944">
                  <c:v>2.03E-02</c:v>
                </c:pt>
                <c:pt idx="119945">
                  <c:v>1.98E-02</c:v>
                </c:pt>
                <c:pt idx="119946">
                  <c:v>1.97E-02</c:v>
                </c:pt>
                <c:pt idx="119947">
                  <c:v>2.01E-02</c:v>
                </c:pt>
                <c:pt idx="119948">
                  <c:v>1.96E-02</c:v>
                </c:pt>
                <c:pt idx="119949">
                  <c:v>2.02E-02</c:v>
                </c:pt>
                <c:pt idx="119950">
                  <c:v>1.97E-02</c:v>
                </c:pt>
                <c:pt idx="119951">
                  <c:v>1.98E-02</c:v>
                </c:pt>
                <c:pt idx="119952">
                  <c:v>1.99E-02</c:v>
                </c:pt>
                <c:pt idx="119953">
                  <c:v>1.97E-02</c:v>
                </c:pt>
                <c:pt idx="119954">
                  <c:v>2.02E-02</c:v>
                </c:pt>
                <c:pt idx="119955">
                  <c:v>1.98E-02</c:v>
                </c:pt>
                <c:pt idx="119956">
                  <c:v>1.98E-02</c:v>
                </c:pt>
                <c:pt idx="119957">
                  <c:v>1.99E-02</c:v>
                </c:pt>
                <c:pt idx="119958">
                  <c:v>2.01E-02</c:v>
                </c:pt>
                <c:pt idx="119959">
                  <c:v>2.03E-02</c:v>
                </c:pt>
                <c:pt idx="119960">
                  <c:v>2.00E-02</c:v>
                </c:pt>
                <c:pt idx="119961">
                  <c:v>2.01E-02</c:v>
                </c:pt>
                <c:pt idx="119962">
                  <c:v>2.03E-02</c:v>
                </c:pt>
                <c:pt idx="119963">
                  <c:v>1.98E-02</c:v>
                </c:pt>
                <c:pt idx="119964">
                  <c:v>2.01E-02</c:v>
                </c:pt>
                <c:pt idx="119965">
                  <c:v>1.98E-02</c:v>
                </c:pt>
                <c:pt idx="119966">
                  <c:v>2.00E-02</c:v>
                </c:pt>
                <c:pt idx="119967">
                  <c:v>2.03E-02</c:v>
                </c:pt>
                <c:pt idx="119968">
                  <c:v>1.98E-02</c:v>
                </c:pt>
                <c:pt idx="119969">
                  <c:v>2.00E-02</c:v>
                </c:pt>
                <c:pt idx="119970">
                  <c:v>2.03E-02</c:v>
                </c:pt>
                <c:pt idx="119971">
                  <c:v>2.00E-02</c:v>
                </c:pt>
                <c:pt idx="119972">
                  <c:v>1.98E-02</c:v>
                </c:pt>
                <c:pt idx="119973">
                  <c:v>1.99E-02</c:v>
                </c:pt>
                <c:pt idx="119974">
                  <c:v>1.96E-02</c:v>
                </c:pt>
                <c:pt idx="119975">
                  <c:v>1.96E-02</c:v>
                </c:pt>
                <c:pt idx="119976">
                  <c:v>2.01E-02</c:v>
                </c:pt>
                <c:pt idx="119977">
                  <c:v>2.02E-02</c:v>
                </c:pt>
                <c:pt idx="119978">
                  <c:v>2.01E-02</c:v>
                </c:pt>
                <c:pt idx="119979">
                  <c:v>2.04E-02</c:v>
                </c:pt>
                <c:pt idx="119980">
                  <c:v>2.04E-02</c:v>
                </c:pt>
                <c:pt idx="119981">
                  <c:v>1.97E-02</c:v>
                </c:pt>
                <c:pt idx="119982">
                  <c:v>1.99E-02</c:v>
                </c:pt>
                <c:pt idx="119983">
                  <c:v>2.01E-02</c:v>
                </c:pt>
                <c:pt idx="119984">
                  <c:v>1.99E-02</c:v>
                </c:pt>
                <c:pt idx="119985">
                  <c:v>2.00E-02</c:v>
                </c:pt>
                <c:pt idx="119986">
                  <c:v>2.00E-02</c:v>
                </c:pt>
                <c:pt idx="119987">
                  <c:v>2.02E-02</c:v>
                </c:pt>
                <c:pt idx="119988">
                  <c:v>2.03E-02</c:v>
                </c:pt>
                <c:pt idx="119989">
                  <c:v>2.01E-02</c:v>
                </c:pt>
                <c:pt idx="119990">
                  <c:v>2.00E-02</c:v>
                </c:pt>
                <c:pt idx="119991">
                  <c:v>2.00E-02</c:v>
                </c:pt>
                <c:pt idx="119992">
                  <c:v>2.00E-02</c:v>
                </c:pt>
                <c:pt idx="119993">
                  <c:v>2.00E-02</c:v>
                </c:pt>
                <c:pt idx="119994">
                  <c:v>2.00E-02</c:v>
                </c:pt>
                <c:pt idx="119995">
                  <c:v>2.00E-02</c:v>
                </c:pt>
                <c:pt idx="119996">
                  <c:v>2.01E-02</c:v>
                </c:pt>
                <c:pt idx="119997">
                  <c:v>2.00E-02</c:v>
                </c:pt>
                <c:pt idx="119998">
                  <c:v>1.98E-02</c:v>
                </c:pt>
                <c:pt idx="119999">
                  <c:v>1.98E-02</c:v>
                </c:pt>
                <c:pt idx="120000">
                  <c:v>2.00E-02</c:v>
                </c:pt>
                <c:pt idx="120001">
                  <c:v>2.02E-02</c:v>
                </c:pt>
                <c:pt idx="120002">
                  <c:v>2.02E-02</c:v>
                </c:pt>
                <c:pt idx="120003">
                  <c:v>2.00E-02</c:v>
                </c:pt>
                <c:pt idx="120004">
                  <c:v>1.98E-02</c:v>
                </c:pt>
                <c:pt idx="120005">
                  <c:v>2.01E-02</c:v>
                </c:pt>
                <c:pt idx="120006">
                  <c:v>2.02E-02</c:v>
                </c:pt>
                <c:pt idx="120007">
                  <c:v>2.00E-02</c:v>
                </c:pt>
                <c:pt idx="120008">
                  <c:v>2.02E-02</c:v>
                </c:pt>
                <c:pt idx="120009">
                  <c:v>2.03E-02</c:v>
                </c:pt>
                <c:pt idx="120010">
                  <c:v>2.01E-02</c:v>
                </c:pt>
                <c:pt idx="120011">
                  <c:v>1.98E-02</c:v>
                </c:pt>
                <c:pt idx="120012">
                  <c:v>2.02E-02</c:v>
                </c:pt>
                <c:pt idx="120013">
                  <c:v>2.01E-02</c:v>
                </c:pt>
                <c:pt idx="120014">
                  <c:v>2.00E-02</c:v>
                </c:pt>
              </c:strCache>
            </c:strRef>
          </c:xVal>
          <c:yVal>
            <c:numRef>
              <c:f>Sheet1!$D$4:$D$120020</c:f>
              <c:numCache>
                <c:formatCode>General</c:formatCode>
                <c:ptCount val="120017"/>
                <c:pt idx="8">
                  <c:v>0</c:v>
                </c:pt>
                <c:pt idx="9">
                  <c:v>0</c:v>
                </c:pt>
                <c:pt idx="15" formatCode="0.00E+00">
                  <c:v>6.1999999999999999E-7</c:v>
                </c:pt>
                <c:pt idx="16" formatCode="0.00E+00">
                  <c:v>6.2399999999999998E-7</c:v>
                </c:pt>
                <c:pt idx="17" formatCode="0.00E+00">
                  <c:v>7.8400000000000003E-7</c:v>
                </c:pt>
                <c:pt idx="18" formatCode="0.00E+00">
                  <c:v>7.0100000000000004E-7</c:v>
                </c:pt>
                <c:pt idx="19" formatCode="0.00E+00">
                  <c:v>5.7000000000000005E-7</c:v>
                </c:pt>
                <c:pt idx="20" formatCode="0.00E+00">
                  <c:v>7.23E-7</c:v>
                </c:pt>
                <c:pt idx="21" formatCode="0.00E+00">
                  <c:v>7.5300000000000003E-7</c:v>
                </c:pt>
                <c:pt idx="22" formatCode="0.00E+00">
                  <c:v>5.8299999999999997E-7</c:v>
                </c:pt>
                <c:pt idx="23" formatCode="0.00E+00">
                  <c:v>5.7000000000000005E-7</c:v>
                </c:pt>
                <c:pt idx="24" formatCode="0.00E+00">
                  <c:v>6.9999999999999997E-7</c:v>
                </c:pt>
                <c:pt idx="25" formatCode="0.00E+00">
                  <c:v>6.3200000000000005E-7</c:v>
                </c:pt>
                <c:pt idx="26" formatCode="0.00E+00">
                  <c:v>7.9100000000000003E-7</c:v>
                </c:pt>
                <c:pt idx="27" formatCode="0.00E+00">
                  <c:v>8.8400000000000003E-7</c:v>
                </c:pt>
                <c:pt idx="28" formatCode="0.00E+00">
                  <c:v>7.2699999999999999E-7</c:v>
                </c:pt>
                <c:pt idx="29" formatCode="0.00E+00">
                  <c:v>6.8100000000000002E-7</c:v>
                </c:pt>
                <c:pt idx="30" formatCode="0.00E+00">
                  <c:v>7.4900000000000005E-7</c:v>
                </c:pt>
                <c:pt idx="31" formatCode="0.00E+00">
                  <c:v>7.1299999999999999E-7</c:v>
                </c:pt>
                <c:pt idx="32" formatCode="0.00E+00">
                  <c:v>5.9299999999999998E-7</c:v>
                </c:pt>
                <c:pt idx="33" formatCode="0.00E+00">
                  <c:v>6.2200000000000004E-7</c:v>
                </c:pt>
                <c:pt idx="34" formatCode="0.00E+00">
                  <c:v>6.8500000000000001E-7</c:v>
                </c:pt>
                <c:pt idx="35" formatCode="0.00E+00">
                  <c:v>6.8400000000000004E-7</c:v>
                </c:pt>
                <c:pt idx="36" formatCode="0.00E+00">
                  <c:v>4.8400000000000005E-7</c:v>
                </c:pt>
                <c:pt idx="37" formatCode="0.00E+00">
                  <c:v>5.7800000000000001E-7</c:v>
                </c:pt>
                <c:pt idx="38" formatCode="0.00E+00">
                  <c:v>8.0500000000000002E-7</c:v>
                </c:pt>
                <c:pt idx="39" formatCode="0.00E+00">
                  <c:v>6.0900000000000001E-7</c:v>
                </c:pt>
                <c:pt idx="40" formatCode="0.00E+00">
                  <c:v>7.2399999999999997E-7</c:v>
                </c:pt>
                <c:pt idx="41" formatCode="0.00E+00">
                  <c:v>8.23E-7</c:v>
                </c:pt>
                <c:pt idx="42" formatCode="0.00E+00">
                  <c:v>6.5000000000000002E-7</c:v>
                </c:pt>
                <c:pt idx="43" formatCode="0.00E+00">
                  <c:v>6.37E-7</c:v>
                </c:pt>
                <c:pt idx="44" formatCode="0.00E+00">
                  <c:v>6.7299999999999995E-7</c:v>
                </c:pt>
                <c:pt idx="45" formatCode="0.00E+00">
                  <c:v>7.37E-7</c:v>
                </c:pt>
                <c:pt idx="46" formatCode="0.00E+00">
                  <c:v>7.6599999999999995E-7</c:v>
                </c:pt>
                <c:pt idx="47" formatCode="0.00E+00">
                  <c:v>7.06E-7</c:v>
                </c:pt>
                <c:pt idx="48" formatCode="0.00E+00">
                  <c:v>6.3900000000000004E-7</c:v>
                </c:pt>
                <c:pt idx="49" formatCode="0.00E+00">
                  <c:v>6.61E-7</c:v>
                </c:pt>
                <c:pt idx="50" formatCode="0.00E+00">
                  <c:v>8.2399999999999997E-7</c:v>
                </c:pt>
                <c:pt idx="51" formatCode="0.00E+00">
                  <c:v>8.6600000000000005E-7</c:v>
                </c:pt>
                <c:pt idx="52" formatCode="0.00E+00">
                  <c:v>7.2900000000000003E-7</c:v>
                </c:pt>
                <c:pt idx="53" formatCode="0.00E+00">
                  <c:v>7.37E-7</c:v>
                </c:pt>
                <c:pt idx="54" formatCode="0.00E+00">
                  <c:v>5.8299999999999997E-7</c:v>
                </c:pt>
                <c:pt idx="55" formatCode="0.00E+00">
                  <c:v>5.6899999999999997E-7</c:v>
                </c:pt>
                <c:pt idx="56" formatCode="0.00E+00">
                  <c:v>8.0100000000000004E-7</c:v>
                </c:pt>
                <c:pt idx="57" formatCode="0.00E+00">
                  <c:v>7.5499999999999997E-7</c:v>
                </c:pt>
                <c:pt idx="58" formatCode="0.00E+00">
                  <c:v>7.06E-7</c:v>
                </c:pt>
                <c:pt idx="59" formatCode="0.00E+00">
                  <c:v>7.5600000000000005E-7</c:v>
                </c:pt>
                <c:pt idx="60" formatCode="0.00E+00">
                  <c:v>7.23E-7</c:v>
                </c:pt>
                <c:pt idx="61" formatCode="0.00E+00">
                  <c:v>6.9599999999999999E-7</c:v>
                </c:pt>
                <c:pt idx="62" formatCode="0.00E+00">
                  <c:v>6.6899999999999997E-7</c:v>
                </c:pt>
                <c:pt idx="63" formatCode="0.00E+00">
                  <c:v>6.2699999999999999E-7</c:v>
                </c:pt>
                <c:pt idx="64" formatCode="0.00E+00">
                  <c:v>6.0800000000000004E-7</c:v>
                </c:pt>
                <c:pt idx="65" formatCode="0.00E+00">
                  <c:v>7.0999999999999998E-7</c:v>
                </c:pt>
                <c:pt idx="66" formatCode="0.00E+00">
                  <c:v>6.6899999999999997E-7</c:v>
                </c:pt>
                <c:pt idx="67" formatCode="0.00E+00">
                  <c:v>5.9800000000000003E-7</c:v>
                </c:pt>
                <c:pt idx="68" formatCode="0.00E+00">
                  <c:v>6.9299999999999997E-7</c:v>
                </c:pt>
                <c:pt idx="69" formatCode="0.00E+00">
                  <c:v>7.0200000000000001E-7</c:v>
                </c:pt>
                <c:pt idx="70" formatCode="0.00E+00">
                  <c:v>7.4300000000000002E-7</c:v>
                </c:pt>
                <c:pt idx="71" formatCode="0.00E+00">
                  <c:v>8.0100000000000004E-7</c:v>
                </c:pt>
                <c:pt idx="72" formatCode="0.00E+00">
                  <c:v>8.6000000000000002E-7</c:v>
                </c:pt>
                <c:pt idx="73" formatCode="0.00E+00">
                  <c:v>7.7100000000000001E-7</c:v>
                </c:pt>
                <c:pt idx="74" formatCode="0.00E+00">
                  <c:v>5.1399999999999997E-7</c:v>
                </c:pt>
                <c:pt idx="75" formatCode="0.00E+00">
                  <c:v>5.2499999999999995E-7</c:v>
                </c:pt>
                <c:pt idx="76" formatCode="0.00E+00">
                  <c:v>6.2799999999999996E-7</c:v>
                </c:pt>
                <c:pt idx="77" formatCode="0.00E+00">
                  <c:v>6.6499999999999999E-7</c:v>
                </c:pt>
                <c:pt idx="78" formatCode="0.00E+00">
                  <c:v>7.37E-7</c:v>
                </c:pt>
                <c:pt idx="79" formatCode="0.00E+00">
                  <c:v>6.7999999999999995E-7</c:v>
                </c:pt>
                <c:pt idx="80" formatCode="0.00E+00">
                  <c:v>5.3799999999999997E-7</c:v>
                </c:pt>
                <c:pt idx="81" formatCode="0.00E+00">
                  <c:v>5.0900000000000002E-7</c:v>
                </c:pt>
                <c:pt idx="82" formatCode="0.00E+00">
                  <c:v>7.0800000000000004E-7</c:v>
                </c:pt>
                <c:pt idx="83" formatCode="0.00E+00">
                  <c:v>8.2799999999999995E-7</c:v>
                </c:pt>
                <c:pt idx="84" formatCode="0.00E+00">
                  <c:v>7.7700000000000004E-7</c:v>
                </c:pt>
                <c:pt idx="85" formatCode="0.00E+00">
                  <c:v>7.0800000000000004E-7</c:v>
                </c:pt>
                <c:pt idx="86" formatCode="0.00E+00">
                  <c:v>7.2500000000000005E-7</c:v>
                </c:pt>
                <c:pt idx="87" formatCode="0.00E+00">
                  <c:v>6.44E-7</c:v>
                </c:pt>
                <c:pt idx="88" formatCode="0.00E+00">
                  <c:v>6.6400000000000002E-7</c:v>
                </c:pt>
                <c:pt idx="89" formatCode="0.00E+00">
                  <c:v>7.0800000000000004E-7</c:v>
                </c:pt>
                <c:pt idx="90" formatCode="0.00E+00">
                  <c:v>4.5699999999999998E-7</c:v>
                </c:pt>
                <c:pt idx="91" formatCode="0.00E+00">
                  <c:v>6.0999999999999998E-7</c:v>
                </c:pt>
                <c:pt idx="92" formatCode="0.00E+00">
                  <c:v>7.4799999999999997E-7</c:v>
                </c:pt>
                <c:pt idx="93" formatCode="0.00E+00">
                  <c:v>7.2600000000000002E-7</c:v>
                </c:pt>
                <c:pt idx="94" formatCode="0.00E+00">
                  <c:v>7.3900000000000004E-7</c:v>
                </c:pt>
                <c:pt idx="95" formatCode="0.00E+00">
                  <c:v>6.6700000000000003E-7</c:v>
                </c:pt>
                <c:pt idx="96" formatCode="0.00E+00">
                  <c:v>7.1200000000000002E-7</c:v>
                </c:pt>
                <c:pt idx="97" formatCode="0.00E+00">
                  <c:v>7.2600000000000002E-7</c:v>
                </c:pt>
                <c:pt idx="98" formatCode="0.00E+00">
                  <c:v>7.6700000000000003E-7</c:v>
                </c:pt>
                <c:pt idx="99" formatCode="0.00E+00">
                  <c:v>7.0100000000000004E-7</c:v>
                </c:pt>
                <c:pt idx="100" formatCode="0.00E+00">
                  <c:v>6.8400000000000004E-7</c:v>
                </c:pt>
                <c:pt idx="101" formatCode="0.00E+00">
                  <c:v>6.5700000000000002E-7</c:v>
                </c:pt>
                <c:pt idx="102" formatCode="0.00E+00">
                  <c:v>6.2699999999999999E-7</c:v>
                </c:pt>
                <c:pt idx="103" formatCode="0.00E+00">
                  <c:v>7.4199999999999995E-7</c:v>
                </c:pt>
                <c:pt idx="104" formatCode="0.00E+00">
                  <c:v>6.2900000000000003E-7</c:v>
                </c:pt>
                <c:pt idx="105" formatCode="0.00E+00">
                  <c:v>6.2200000000000004E-7</c:v>
                </c:pt>
                <c:pt idx="106" formatCode="0.00E+00">
                  <c:v>5.51E-7</c:v>
                </c:pt>
                <c:pt idx="107" formatCode="0.00E+00">
                  <c:v>7.2699999999999999E-7</c:v>
                </c:pt>
                <c:pt idx="108" formatCode="0.00E+00">
                  <c:v>7.61E-7</c:v>
                </c:pt>
                <c:pt idx="109" formatCode="0.00E+00">
                  <c:v>5.6899999999999997E-7</c:v>
                </c:pt>
                <c:pt idx="110" formatCode="0.00E+00">
                  <c:v>7.61E-7</c:v>
                </c:pt>
                <c:pt idx="111" formatCode="0.00E+00">
                  <c:v>6.7899999999999998E-7</c:v>
                </c:pt>
                <c:pt idx="112" formatCode="0.00E+00">
                  <c:v>6.7100000000000001E-7</c:v>
                </c:pt>
                <c:pt idx="113" formatCode="0.00E+00">
                  <c:v>8.0400000000000005E-7</c:v>
                </c:pt>
                <c:pt idx="114" formatCode="0.00E+00">
                  <c:v>6.37E-7</c:v>
                </c:pt>
                <c:pt idx="115" formatCode="0.00E+00">
                  <c:v>5.8899999999999999E-7</c:v>
                </c:pt>
                <c:pt idx="116" formatCode="0.00E+00">
                  <c:v>5.7199999999999999E-7</c:v>
                </c:pt>
                <c:pt idx="117" formatCode="0.00E+00">
                  <c:v>6.0200000000000002E-7</c:v>
                </c:pt>
                <c:pt idx="118" formatCode="0.00E+00">
                  <c:v>6.2200000000000004E-7</c:v>
                </c:pt>
                <c:pt idx="119" formatCode="0.00E+00">
                  <c:v>6.9400000000000005E-7</c:v>
                </c:pt>
                <c:pt idx="120" formatCode="0.00E+00">
                  <c:v>7.3099999999999997E-7</c:v>
                </c:pt>
                <c:pt idx="121" formatCode="0.00E+00">
                  <c:v>6.5400000000000001E-7</c:v>
                </c:pt>
                <c:pt idx="122" formatCode="0.00E+00">
                  <c:v>6.0200000000000002E-7</c:v>
                </c:pt>
                <c:pt idx="123" formatCode="0.00E+00">
                  <c:v>5.4700000000000001E-7</c:v>
                </c:pt>
                <c:pt idx="124" formatCode="0.00E+00">
                  <c:v>6.5300000000000004E-7</c:v>
                </c:pt>
                <c:pt idx="125" formatCode="0.00E+00">
                  <c:v>5.8999999999999996E-7</c:v>
                </c:pt>
                <c:pt idx="126" formatCode="0.00E+00">
                  <c:v>7.6300000000000004E-7</c:v>
                </c:pt>
                <c:pt idx="127" formatCode="0.00E+00">
                  <c:v>9.4499999999999995E-7</c:v>
                </c:pt>
                <c:pt idx="128" formatCode="0.00E+00">
                  <c:v>7.3E-7</c:v>
                </c:pt>
                <c:pt idx="129" formatCode="0.00E+00">
                  <c:v>6.3300000000000002E-7</c:v>
                </c:pt>
                <c:pt idx="130" formatCode="0.00E+00">
                  <c:v>6.1799999999999995E-7</c:v>
                </c:pt>
                <c:pt idx="131" formatCode="0.00E+00">
                  <c:v>7.37E-7</c:v>
                </c:pt>
                <c:pt idx="132" formatCode="0.00E+00">
                  <c:v>6.3399999999999999E-7</c:v>
                </c:pt>
                <c:pt idx="133" formatCode="0.00E+00">
                  <c:v>5.9599999999999999E-7</c:v>
                </c:pt>
                <c:pt idx="134" formatCode="0.00E+00">
                  <c:v>7.2900000000000003E-7</c:v>
                </c:pt>
                <c:pt idx="135" formatCode="0.00E+00">
                  <c:v>7.6400000000000001E-7</c:v>
                </c:pt>
                <c:pt idx="136" formatCode="0.00E+00">
                  <c:v>7.1600000000000001E-7</c:v>
                </c:pt>
                <c:pt idx="137" formatCode="0.00E+00">
                  <c:v>5.6300000000000005E-7</c:v>
                </c:pt>
                <c:pt idx="138" formatCode="0.00E+00">
                  <c:v>6.7199999999999998E-7</c:v>
                </c:pt>
                <c:pt idx="139" formatCode="0.00E+00">
                  <c:v>5.6700000000000003E-7</c:v>
                </c:pt>
                <c:pt idx="140" formatCode="0.00E+00">
                  <c:v>6.7199999999999998E-7</c:v>
                </c:pt>
                <c:pt idx="141" formatCode="0.00E+00">
                  <c:v>8.0800000000000004E-7</c:v>
                </c:pt>
                <c:pt idx="142" formatCode="0.00E+00">
                  <c:v>5.9699999999999996E-7</c:v>
                </c:pt>
                <c:pt idx="143" formatCode="0.00E+00">
                  <c:v>6.1399999999999997E-7</c:v>
                </c:pt>
                <c:pt idx="144" formatCode="0.00E+00">
                  <c:v>5.9400000000000005E-7</c:v>
                </c:pt>
                <c:pt idx="145" formatCode="0.00E+00">
                  <c:v>7.2600000000000002E-7</c:v>
                </c:pt>
                <c:pt idx="146" formatCode="0.00E+00">
                  <c:v>7.3E-7</c:v>
                </c:pt>
                <c:pt idx="147" formatCode="0.00E+00">
                  <c:v>5.6300000000000005E-7</c:v>
                </c:pt>
                <c:pt idx="148" formatCode="0.00E+00">
                  <c:v>7.9800000000000003E-7</c:v>
                </c:pt>
                <c:pt idx="149" formatCode="0.00E+00">
                  <c:v>7.0999999999999998E-7</c:v>
                </c:pt>
                <c:pt idx="150" formatCode="0.00E+00">
                  <c:v>6.3E-7</c:v>
                </c:pt>
                <c:pt idx="151" formatCode="0.00E+00">
                  <c:v>6.3399999999999999E-7</c:v>
                </c:pt>
                <c:pt idx="152" formatCode="0.00E+00">
                  <c:v>5.8800000000000002E-7</c:v>
                </c:pt>
                <c:pt idx="153" formatCode="0.00E+00">
                  <c:v>5.7100000000000002E-7</c:v>
                </c:pt>
                <c:pt idx="154" formatCode="0.00E+00">
                  <c:v>4.51E-7</c:v>
                </c:pt>
                <c:pt idx="155" formatCode="0.00E+00">
                  <c:v>7.5199999999999996E-7</c:v>
                </c:pt>
                <c:pt idx="156" formatCode="0.00E+00">
                  <c:v>7.9299999999999997E-7</c:v>
                </c:pt>
                <c:pt idx="157" formatCode="0.00E+00">
                  <c:v>6.1500000000000004E-7</c:v>
                </c:pt>
                <c:pt idx="158" formatCode="0.00E+00">
                  <c:v>7.0800000000000004E-7</c:v>
                </c:pt>
                <c:pt idx="159" formatCode="0.00E+00">
                  <c:v>6.8700000000000005E-7</c:v>
                </c:pt>
                <c:pt idx="160" formatCode="0.00E+00">
                  <c:v>6.99E-7</c:v>
                </c:pt>
                <c:pt idx="161" formatCode="0.00E+00">
                  <c:v>5.7400000000000003E-7</c:v>
                </c:pt>
                <c:pt idx="162" formatCode="0.00E+00">
                  <c:v>5.5000000000000003E-7</c:v>
                </c:pt>
                <c:pt idx="163" formatCode="0.00E+00">
                  <c:v>6.3200000000000005E-7</c:v>
                </c:pt>
                <c:pt idx="164" formatCode="0.00E+00">
                  <c:v>5.0699999999999997E-7</c:v>
                </c:pt>
                <c:pt idx="165" formatCode="0.00E+00">
                  <c:v>6.9800000000000003E-7</c:v>
                </c:pt>
                <c:pt idx="166" formatCode="0.00E+00">
                  <c:v>7.1800000000000005E-7</c:v>
                </c:pt>
                <c:pt idx="167" formatCode="0.00E+00">
                  <c:v>7.37E-7</c:v>
                </c:pt>
                <c:pt idx="168" formatCode="0.00E+00">
                  <c:v>7.8400000000000003E-7</c:v>
                </c:pt>
                <c:pt idx="169" formatCode="0.00E+00">
                  <c:v>5.75E-7</c:v>
                </c:pt>
                <c:pt idx="170" formatCode="0.00E+00">
                  <c:v>7.0900000000000001E-7</c:v>
                </c:pt>
                <c:pt idx="171" formatCode="0.00E+00">
                  <c:v>7.9800000000000003E-7</c:v>
                </c:pt>
                <c:pt idx="172" formatCode="0.00E+00">
                  <c:v>5.8299999999999997E-7</c:v>
                </c:pt>
                <c:pt idx="173" formatCode="0.00E+00">
                  <c:v>6.2300000000000001E-7</c:v>
                </c:pt>
                <c:pt idx="174" formatCode="0.00E+00">
                  <c:v>5.99E-7</c:v>
                </c:pt>
                <c:pt idx="175" formatCode="0.00E+00">
                  <c:v>5.8599999999999998E-7</c:v>
                </c:pt>
                <c:pt idx="176" formatCode="0.00E+00">
                  <c:v>9.0699999999999996E-7</c:v>
                </c:pt>
                <c:pt idx="177" formatCode="0.00E+00">
                  <c:v>8.0299999999999998E-7</c:v>
                </c:pt>
                <c:pt idx="178" formatCode="0.00E+00">
                  <c:v>6.99E-7</c:v>
                </c:pt>
                <c:pt idx="179" formatCode="0.00E+00">
                  <c:v>5.3799999999999997E-7</c:v>
                </c:pt>
                <c:pt idx="180" formatCode="0.00E+00">
                  <c:v>6.8199999999999999E-7</c:v>
                </c:pt>
                <c:pt idx="181" formatCode="0.00E+00">
                  <c:v>8.78E-7</c:v>
                </c:pt>
                <c:pt idx="182" formatCode="0.00E+00">
                  <c:v>7.2900000000000003E-7</c:v>
                </c:pt>
                <c:pt idx="183" formatCode="0.00E+00">
                  <c:v>6.61E-7</c:v>
                </c:pt>
                <c:pt idx="184" formatCode="0.00E+00">
                  <c:v>5.3900000000000005E-7</c:v>
                </c:pt>
                <c:pt idx="185" formatCode="0.00E+00">
                  <c:v>8.4E-7</c:v>
                </c:pt>
                <c:pt idx="186" formatCode="0.00E+00">
                  <c:v>6.8500000000000001E-7</c:v>
                </c:pt>
                <c:pt idx="187" formatCode="0.00E+00">
                  <c:v>4.7300000000000001E-7</c:v>
                </c:pt>
                <c:pt idx="188" formatCode="0.00E+00">
                  <c:v>5.8999999999999996E-7</c:v>
                </c:pt>
                <c:pt idx="189" formatCode="0.00E+00">
                  <c:v>4.6800000000000001E-7</c:v>
                </c:pt>
                <c:pt idx="190" formatCode="0.00E+00">
                  <c:v>7.0200000000000001E-7</c:v>
                </c:pt>
                <c:pt idx="191" formatCode="0.00E+00">
                  <c:v>6.3799999999999997E-7</c:v>
                </c:pt>
                <c:pt idx="192" formatCode="0.00E+00">
                  <c:v>5.5700000000000002E-7</c:v>
                </c:pt>
                <c:pt idx="193" formatCode="0.00E+00">
                  <c:v>7.0100000000000004E-7</c:v>
                </c:pt>
                <c:pt idx="194" formatCode="0.00E+00">
                  <c:v>6.8599999999999998E-7</c:v>
                </c:pt>
                <c:pt idx="195" formatCode="0.00E+00">
                  <c:v>6.8800000000000002E-7</c:v>
                </c:pt>
                <c:pt idx="196" formatCode="0.00E+00">
                  <c:v>6.6199999999999997E-7</c:v>
                </c:pt>
                <c:pt idx="197" formatCode="0.00E+00">
                  <c:v>6.6599999999999996E-7</c:v>
                </c:pt>
                <c:pt idx="198" formatCode="0.00E+00">
                  <c:v>7.3399999999999998E-7</c:v>
                </c:pt>
                <c:pt idx="199" formatCode="0.00E+00">
                  <c:v>7.9699999999999995E-7</c:v>
                </c:pt>
                <c:pt idx="200" formatCode="0.00E+00">
                  <c:v>6.68E-7</c:v>
                </c:pt>
                <c:pt idx="201" formatCode="0.00E+00">
                  <c:v>6.1799999999999995E-7</c:v>
                </c:pt>
                <c:pt idx="202" formatCode="0.00E+00">
                  <c:v>6.2699999999999999E-7</c:v>
                </c:pt>
                <c:pt idx="203" formatCode="0.00E+00">
                  <c:v>6.3499999999999996E-7</c:v>
                </c:pt>
                <c:pt idx="204" formatCode="0.00E+00">
                  <c:v>5.3799999999999997E-7</c:v>
                </c:pt>
                <c:pt idx="205" formatCode="0.00E+00">
                  <c:v>5.6599999999999996E-7</c:v>
                </c:pt>
                <c:pt idx="206" formatCode="0.00E+00">
                  <c:v>7.7000000000000004E-7</c:v>
                </c:pt>
                <c:pt idx="207" formatCode="0.00E+00">
                  <c:v>7.8599999999999997E-7</c:v>
                </c:pt>
                <c:pt idx="208" formatCode="0.00E+00">
                  <c:v>7.9899999999999999E-7</c:v>
                </c:pt>
                <c:pt idx="209" formatCode="0.00E+00">
                  <c:v>6.3099999999999997E-7</c:v>
                </c:pt>
                <c:pt idx="210" formatCode="0.00E+00">
                  <c:v>5.6300000000000005E-7</c:v>
                </c:pt>
                <c:pt idx="211" formatCode="0.00E+00">
                  <c:v>5.8699999999999995E-7</c:v>
                </c:pt>
                <c:pt idx="212" formatCode="0.00E+00">
                  <c:v>5.6100000000000001E-7</c:v>
                </c:pt>
                <c:pt idx="213" formatCode="0.00E+00">
                  <c:v>5.6899999999999997E-7</c:v>
                </c:pt>
                <c:pt idx="214" formatCode="0.00E+00">
                  <c:v>6.5000000000000002E-7</c:v>
                </c:pt>
                <c:pt idx="215" formatCode="0.00E+00">
                  <c:v>7.3600000000000003E-7</c:v>
                </c:pt>
                <c:pt idx="216" formatCode="0.00E+00">
                  <c:v>7.8700000000000005E-7</c:v>
                </c:pt>
                <c:pt idx="217" formatCode="0.00E+00">
                  <c:v>7.61E-7</c:v>
                </c:pt>
                <c:pt idx="218" formatCode="0.00E+00">
                  <c:v>6.3399999999999999E-7</c:v>
                </c:pt>
                <c:pt idx="219" formatCode="0.00E+00">
                  <c:v>6.7000000000000004E-7</c:v>
                </c:pt>
                <c:pt idx="220" formatCode="0.00E+00">
                  <c:v>6.1699999999999998E-7</c:v>
                </c:pt>
                <c:pt idx="221" formatCode="0.00E+00">
                  <c:v>5.7400000000000003E-7</c:v>
                </c:pt>
                <c:pt idx="222" formatCode="0.00E+00">
                  <c:v>7.0500000000000003E-7</c:v>
                </c:pt>
                <c:pt idx="223" formatCode="0.00E+00">
                  <c:v>8.16E-7</c:v>
                </c:pt>
                <c:pt idx="224" formatCode="0.00E+00">
                  <c:v>7.0500000000000003E-7</c:v>
                </c:pt>
                <c:pt idx="225" formatCode="0.00E+00">
                  <c:v>5.7999999999999995E-7</c:v>
                </c:pt>
                <c:pt idx="226" formatCode="0.00E+00">
                  <c:v>6.0999999999999998E-7</c:v>
                </c:pt>
                <c:pt idx="227" formatCode="0.00E+00">
                  <c:v>6.5499999999999998E-7</c:v>
                </c:pt>
                <c:pt idx="228" formatCode="0.00E+00">
                  <c:v>7.8299999999999996E-7</c:v>
                </c:pt>
                <c:pt idx="229" formatCode="0.00E+00">
                  <c:v>6.0299999999999999E-7</c:v>
                </c:pt>
                <c:pt idx="230" formatCode="0.00E+00">
                  <c:v>5.6599999999999996E-7</c:v>
                </c:pt>
                <c:pt idx="231" formatCode="0.00E+00">
                  <c:v>7.9599999999999998E-7</c:v>
                </c:pt>
                <c:pt idx="232" formatCode="0.00E+00">
                  <c:v>7.2699999999999999E-7</c:v>
                </c:pt>
                <c:pt idx="233" formatCode="0.00E+00">
                  <c:v>7.37E-7</c:v>
                </c:pt>
                <c:pt idx="234" formatCode="0.00E+00">
                  <c:v>6.9299999999999997E-7</c:v>
                </c:pt>
                <c:pt idx="235" formatCode="0.00E+00">
                  <c:v>7.9500000000000001E-7</c:v>
                </c:pt>
                <c:pt idx="236" formatCode="0.00E+00">
                  <c:v>6.1999999999999999E-7</c:v>
                </c:pt>
                <c:pt idx="237" formatCode="0.00E+00">
                  <c:v>6.8999999999999996E-7</c:v>
                </c:pt>
                <c:pt idx="238" formatCode="0.00E+00">
                  <c:v>7.2799999999999995E-7</c:v>
                </c:pt>
                <c:pt idx="239" formatCode="0.00E+00">
                  <c:v>4.9599999999999999E-7</c:v>
                </c:pt>
                <c:pt idx="240" formatCode="0.00E+00">
                  <c:v>8.6199999999999996E-7</c:v>
                </c:pt>
                <c:pt idx="241" formatCode="0.00E+00">
                  <c:v>8.0100000000000004E-7</c:v>
                </c:pt>
                <c:pt idx="242" formatCode="0.00E+00">
                  <c:v>5.3000000000000001E-7</c:v>
                </c:pt>
                <c:pt idx="243" formatCode="0.00E+00">
                  <c:v>5.7100000000000002E-7</c:v>
                </c:pt>
                <c:pt idx="244" formatCode="0.00E+00">
                  <c:v>7.2699999999999999E-7</c:v>
                </c:pt>
                <c:pt idx="245" formatCode="0.00E+00">
                  <c:v>8.3200000000000004E-7</c:v>
                </c:pt>
                <c:pt idx="246" formatCode="0.00E+00">
                  <c:v>5.6499999999999999E-7</c:v>
                </c:pt>
                <c:pt idx="247" formatCode="0.00E+00">
                  <c:v>6.1699999999999998E-7</c:v>
                </c:pt>
                <c:pt idx="248" formatCode="0.00E+00">
                  <c:v>6.5400000000000001E-7</c:v>
                </c:pt>
                <c:pt idx="249" formatCode="0.00E+00">
                  <c:v>7.2200000000000003E-7</c:v>
                </c:pt>
                <c:pt idx="250" formatCode="0.00E+00">
                  <c:v>7.23E-7</c:v>
                </c:pt>
                <c:pt idx="251" formatCode="0.00E+00">
                  <c:v>6.8400000000000004E-7</c:v>
                </c:pt>
                <c:pt idx="252" formatCode="0.00E+00">
                  <c:v>9.3699999999999999E-7</c:v>
                </c:pt>
                <c:pt idx="253" formatCode="0.00E+00">
                  <c:v>7.37E-7</c:v>
                </c:pt>
                <c:pt idx="254" formatCode="0.00E+00">
                  <c:v>5.6100000000000001E-7</c:v>
                </c:pt>
                <c:pt idx="255" formatCode="0.00E+00">
                  <c:v>6.6199999999999997E-7</c:v>
                </c:pt>
                <c:pt idx="256" formatCode="0.00E+00">
                  <c:v>7.4900000000000005E-7</c:v>
                </c:pt>
                <c:pt idx="257" formatCode="0.00E+00">
                  <c:v>6.9500000000000002E-7</c:v>
                </c:pt>
                <c:pt idx="258" formatCode="0.00E+00">
                  <c:v>6.6599999999999996E-7</c:v>
                </c:pt>
                <c:pt idx="259" formatCode="0.00E+00">
                  <c:v>5.7400000000000003E-7</c:v>
                </c:pt>
                <c:pt idx="260" formatCode="0.00E+00">
                  <c:v>5.9500000000000002E-7</c:v>
                </c:pt>
                <c:pt idx="261" formatCode="0.00E+00">
                  <c:v>7.3499999999999995E-7</c:v>
                </c:pt>
                <c:pt idx="262" formatCode="0.00E+00">
                  <c:v>7.8199999999999999E-7</c:v>
                </c:pt>
                <c:pt idx="263" formatCode="0.00E+00">
                  <c:v>7.0999999999999998E-7</c:v>
                </c:pt>
                <c:pt idx="264" formatCode="0.00E+00">
                  <c:v>4.4299999999999998E-7</c:v>
                </c:pt>
                <c:pt idx="265" formatCode="0.00E+00">
                  <c:v>6.7100000000000001E-7</c:v>
                </c:pt>
                <c:pt idx="266" formatCode="0.00E+00">
                  <c:v>7.8400000000000003E-7</c:v>
                </c:pt>
                <c:pt idx="267" formatCode="0.00E+00">
                  <c:v>6.2600000000000002E-7</c:v>
                </c:pt>
                <c:pt idx="268" formatCode="0.00E+00">
                  <c:v>7.3600000000000003E-7</c:v>
                </c:pt>
                <c:pt idx="269" formatCode="0.00E+00">
                  <c:v>6.1500000000000004E-7</c:v>
                </c:pt>
                <c:pt idx="270" formatCode="0.00E+00">
                  <c:v>6.3E-7</c:v>
                </c:pt>
                <c:pt idx="271" formatCode="0.00E+00">
                  <c:v>6.4799999999999998E-7</c:v>
                </c:pt>
                <c:pt idx="272" formatCode="0.00E+00">
                  <c:v>4.3799999999999998E-7</c:v>
                </c:pt>
                <c:pt idx="273" formatCode="0.00E+00">
                  <c:v>6.3600000000000003E-7</c:v>
                </c:pt>
                <c:pt idx="274" formatCode="0.00E+00">
                  <c:v>8.1399999999999996E-7</c:v>
                </c:pt>
                <c:pt idx="275" formatCode="0.00E+00">
                  <c:v>6.0399999999999996E-7</c:v>
                </c:pt>
                <c:pt idx="276" formatCode="0.00E+00">
                  <c:v>5.0100000000000005E-7</c:v>
                </c:pt>
                <c:pt idx="277" formatCode="0.00E+00">
                  <c:v>6.3799999999999997E-7</c:v>
                </c:pt>
                <c:pt idx="278" formatCode="0.00E+00">
                  <c:v>5.7899999999999998E-7</c:v>
                </c:pt>
                <c:pt idx="279" formatCode="0.00E+00">
                  <c:v>6.3200000000000005E-7</c:v>
                </c:pt>
                <c:pt idx="280" formatCode="0.00E+00">
                  <c:v>7.9100000000000003E-7</c:v>
                </c:pt>
                <c:pt idx="281" formatCode="0.00E+00">
                  <c:v>7.5700000000000002E-7</c:v>
                </c:pt>
                <c:pt idx="282" formatCode="0.00E+00">
                  <c:v>6.8999999999999996E-7</c:v>
                </c:pt>
                <c:pt idx="283" formatCode="0.00E+00">
                  <c:v>6.1799999999999995E-7</c:v>
                </c:pt>
                <c:pt idx="284" formatCode="0.00E+00">
                  <c:v>7.5199999999999996E-7</c:v>
                </c:pt>
                <c:pt idx="285" formatCode="0.00E+00">
                  <c:v>7.6799999999999999E-7</c:v>
                </c:pt>
                <c:pt idx="286" formatCode="0.00E+00">
                  <c:v>6.9100000000000003E-7</c:v>
                </c:pt>
                <c:pt idx="287" formatCode="0.00E+00">
                  <c:v>6.7199999999999998E-7</c:v>
                </c:pt>
                <c:pt idx="288" formatCode="0.00E+00">
                  <c:v>6.4899999999999995E-7</c:v>
                </c:pt>
                <c:pt idx="289" formatCode="0.00E+00">
                  <c:v>6.0299999999999999E-7</c:v>
                </c:pt>
                <c:pt idx="290" formatCode="0.00E+00">
                  <c:v>5.3799999999999997E-7</c:v>
                </c:pt>
                <c:pt idx="291" formatCode="0.00E+00">
                  <c:v>6.3600000000000003E-7</c:v>
                </c:pt>
                <c:pt idx="292" formatCode="0.00E+00">
                  <c:v>7.0500000000000003E-7</c:v>
                </c:pt>
                <c:pt idx="293" formatCode="0.00E+00">
                  <c:v>7.1099999999999995E-7</c:v>
                </c:pt>
                <c:pt idx="294" formatCode="0.00E+00">
                  <c:v>6.3900000000000004E-7</c:v>
                </c:pt>
                <c:pt idx="295" formatCode="0.00E+00">
                  <c:v>6.1099999999999995E-7</c:v>
                </c:pt>
                <c:pt idx="296" formatCode="0.00E+00">
                  <c:v>6.8299999999999996E-7</c:v>
                </c:pt>
                <c:pt idx="297" formatCode="0.00E+00">
                  <c:v>7.2799999999999995E-7</c:v>
                </c:pt>
                <c:pt idx="298" formatCode="0.00E+00">
                  <c:v>6.1500000000000004E-7</c:v>
                </c:pt>
                <c:pt idx="299" formatCode="0.00E+00">
                  <c:v>5.5199999999999997E-7</c:v>
                </c:pt>
                <c:pt idx="300" formatCode="0.00E+00">
                  <c:v>6.5400000000000001E-7</c:v>
                </c:pt>
                <c:pt idx="301" formatCode="0.00E+00">
                  <c:v>5.7299999999999996E-7</c:v>
                </c:pt>
                <c:pt idx="302" formatCode="0.00E+00">
                  <c:v>5.7000000000000005E-7</c:v>
                </c:pt>
                <c:pt idx="303" formatCode="0.00E+00">
                  <c:v>7.8400000000000003E-7</c:v>
                </c:pt>
                <c:pt idx="304" formatCode="0.00E+00">
                  <c:v>6.4499999999999997E-7</c:v>
                </c:pt>
                <c:pt idx="305" formatCode="0.00E+00">
                  <c:v>5.8299999999999997E-7</c:v>
                </c:pt>
                <c:pt idx="306" formatCode="0.00E+00">
                  <c:v>6.8700000000000005E-7</c:v>
                </c:pt>
                <c:pt idx="307" formatCode="0.00E+00">
                  <c:v>8.1800000000000005E-7</c:v>
                </c:pt>
                <c:pt idx="308" formatCode="0.00E+00">
                  <c:v>8.0699999999999996E-7</c:v>
                </c:pt>
                <c:pt idx="309" formatCode="0.00E+00">
                  <c:v>6.8299999999999996E-7</c:v>
                </c:pt>
                <c:pt idx="310" formatCode="0.00E+00">
                  <c:v>6.2799999999999996E-7</c:v>
                </c:pt>
                <c:pt idx="311" formatCode="0.00E+00">
                  <c:v>6.2799999999999996E-7</c:v>
                </c:pt>
                <c:pt idx="312" formatCode="0.00E+00">
                  <c:v>7.8299999999999996E-7</c:v>
                </c:pt>
                <c:pt idx="313" formatCode="0.00E+00">
                  <c:v>6.1600000000000001E-7</c:v>
                </c:pt>
                <c:pt idx="314" formatCode="0.00E+00">
                  <c:v>7.4300000000000002E-7</c:v>
                </c:pt>
                <c:pt idx="315" formatCode="0.00E+00">
                  <c:v>7.1299999999999999E-7</c:v>
                </c:pt>
                <c:pt idx="316" formatCode="0.00E+00">
                  <c:v>5.4600000000000005E-7</c:v>
                </c:pt>
                <c:pt idx="317" formatCode="0.00E+00">
                  <c:v>7.0800000000000004E-7</c:v>
                </c:pt>
                <c:pt idx="318" formatCode="0.00E+00">
                  <c:v>5.7599999999999997E-7</c:v>
                </c:pt>
                <c:pt idx="319" formatCode="0.00E+00">
                  <c:v>8.1900000000000001E-7</c:v>
                </c:pt>
                <c:pt idx="320" formatCode="0.00E+00">
                  <c:v>6.4300000000000003E-7</c:v>
                </c:pt>
                <c:pt idx="321" formatCode="0.00E+00">
                  <c:v>6.4199999999999995E-7</c:v>
                </c:pt>
                <c:pt idx="322" formatCode="0.00E+00">
                  <c:v>6.9999999999999997E-7</c:v>
                </c:pt>
                <c:pt idx="323" formatCode="0.00E+00">
                  <c:v>5.6899999999999997E-7</c:v>
                </c:pt>
                <c:pt idx="324" formatCode="0.00E+00">
                  <c:v>6.5499999999999998E-7</c:v>
                </c:pt>
                <c:pt idx="325" formatCode="0.00E+00">
                  <c:v>5.6899999999999997E-7</c:v>
                </c:pt>
                <c:pt idx="326" formatCode="0.00E+00">
                  <c:v>9.5000000000000001E-7</c:v>
                </c:pt>
                <c:pt idx="327" formatCode="0.00E+00">
                  <c:v>7.5300000000000003E-7</c:v>
                </c:pt>
                <c:pt idx="328" formatCode="0.00E+00">
                  <c:v>5.4799999999999998E-7</c:v>
                </c:pt>
                <c:pt idx="329" formatCode="0.00E+00">
                  <c:v>6.5700000000000002E-7</c:v>
                </c:pt>
                <c:pt idx="330" formatCode="0.00E+00">
                  <c:v>5.9800000000000003E-7</c:v>
                </c:pt>
                <c:pt idx="331" formatCode="0.00E+00">
                  <c:v>7.0100000000000004E-7</c:v>
                </c:pt>
                <c:pt idx="332" formatCode="0.00E+00">
                  <c:v>5.5599999999999995E-7</c:v>
                </c:pt>
                <c:pt idx="333" formatCode="0.00E+00">
                  <c:v>6.5499999999999998E-7</c:v>
                </c:pt>
                <c:pt idx="334" formatCode="0.00E+00">
                  <c:v>8.8999999999999995E-7</c:v>
                </c:pt>
                <c:pt idx="335" formatCode="0.00E+00">
                  <c:v>7.8400000000000003E-7</c:v>
                </c:pt>
                <c:pt idx="336" formatCode="0.00E+00">
                  <c:v>7.2200000000000003E-7</c:v>
                </c:pt>
                <c:pt idx="337" formatCode="0.00E+00">
                  <c:v>7.8400000000000003E-7</c:v>
                </c:pt>
                <c:pt idx="338" formatCode="0.00E+00">
                  <c:v>6.7299999999999995E-7</c:v>
                </c:pt>
                <c:pt idx="339" formatCode="0.00E+00">
                  <c:v>5.7899999999999998E-7</c:v>
                </c:pt>
                <c:pt idx="340" formatCode="0.00E+00">
                  <c:v>6.1900000000000002E-7</c:v>
                </c:pt>
                <c:pt idx="341" formatCode="0.00E+00">
                  <c:v>5.3099999999999998E-7</c:v>
                </c:pt>
                <c:pt idx="342" formatCode="0.00E+00">
                  <c:v>6.4700000000000001E-7</c:v>
                </c:pt>
                <c:pt idx="343" formatCode="0.00E+00">
                  <c:v>5.7000000000000005E-7</c:v>
                </c:pt>
                <c:pt idx="344" formatCode="0.00E+00">
                  <c:v>5.9599999999999999E-7</c:v>
                </c:pt>
                <c:pt idx="345" formatCode="0.00E+00">
                  <c:v>9.4600000000000003E-7</c:v>
                </c:pt>
                <c:pt idx="346" formatCode="0.00E+00">
                  <c:v>2.0000000000000002E-5</c:v>
                </c:pt>
                <c:pt idx="347" formatCode="0.00E+00">
                  <c:v>1.92E-4</c:v>
                </c:pt>
                <c:pt idx="348" formatCode="0.00E+00">
                  <c:v>4.73E-4</c:v>
                </c:pt>
                <c:pt idx="349" formatCode="0.00E+00">
                  <c:v>4.17E-4</c:v>
                </c:pt>
                <c:pt idx="350" formatCode="0.00E+00">
                  <c:v>3.3500000000000001E-4</c:v>
                </c:pt>
                <c:pt idx="351" formatCode="0.00E+00">
                  <c:v>4.0499999999999998E-4</c:v>
                </c:pt>
                <c:pt idx="352" formatCode="0.00E+00">
                  <c:v>3.39E-4</c:v>
                </c:pt>
                <c:pt idx="353" formatCode="0.00E+00">
                  <c:v>3.6699999999999998E-4</c:v>
                </c:pt>
                <c:pt idx="354" formatCode="0.00E+00">
                  <c:v>3.5100000000000002E-4</c:v>
                </c:pt>
                <c:pt idx="355" formatCode="0.00E+00">
                  <c:v>3.4200000000000002E-4</c:v>
                </c:pt>
                <c:pt idx="356" formatCode="0.00E+00">
                  <c:v>3.5300000000000002E-4</c:v>
                </c:pt>
                <c:pt idx="357" formatCode="0.00E+00">
                  <c:v>3.3199999999999999E-4</c:v>
                </c:pt>
                <c:pt idx="358" formatCode="0.00E+00">
                  <c:v>3.4600000000000001E-4</c:v>
                </c:pt>
                <c:pt idx="359" formatCode="0.00E+00">
                  <c:v>3.3E-4</c:v>
                </c:pt>
                <c:pt idx="360" formatCode="0.00E+00">
                  <c:v>3.3599999999999998E-4</c:v>
                </c:pt>
                <c:pt idx="361" formatCode="0.00E+00">
                  <c:v>3.3E-4</c:v>
                </c:pt>
                <c:pt idx="362" formatCode="0.00E+00">
                  <c:v>3.28E-4</c:v>
                </c:pt>
                <c:pt idx="363" formatCode="0.00E+00">
                  <c:v>3.2899999999999997E-4</c:v>
                </c:pt>
                <c:pt idx="364" formatCode="0.00E+00">
                  <c:v>3.2299999999999999E-4</c:v>
                </c:pt>
                <c:pt idx="365" formatCode="0.00E+00">
                  <c:v>3.2499999999999999E-4</c:v>
                </c:pt>
                <c:pt idx="366" formatCode="0.00E+00">
                  <c:v>3.2000000000000003E-4</c:v>
                </c:pt>
                <c:pt idx="367" formatCode="0.00E+00">
                  <c:v>3.21E-4</c:v>
                </c:pt>
                <c:pt idx="368" formatCode="0.00E+00">
                  <c:v>3.1799999999999998E-4</c:v>
                </c:pt>
                <c:pt idx="369" formatCode="0.00E+00">
                  <c:v>3.1599999999999998E-4</c:v>
                </c:pt>
                <c:pt idx="370" formatCode="0.00E+00">
                  <c:v>3.1599999999999998E-4</c:v>
                </c:pt>
                <c:pt idx="371" formatCode="0.00E+00">
                  <c:v>3.1300000000000002E-4</c:v>
                </c:pt>
                <c:pt idx="372" formatCode="0.00E+00">
                  <c:v>3.1300000000000002E-4</c:v>
                </c:pt>
                <c:pt idx="373" formatCode="0.00E+00">
                  <c:v>3.1100000000000002E-4</c:v>
                </c:pt>
                <c:pt idx="374" formatCode="0.00E+00">
                  <c:v>3.1E-4</c:v>
                </c:pt>
                <c:pt idx="375" formatCode="0.00E+00">
                  <c:v>3.0899999999999998E-4</c:v>
                </c:pt>
                <c:pt idx="376" formatCode="0.00E+00">
                  <c:v>3.0800000000000001E-4</c:v>
                </c:pt>
                <c:pt idx="377" formatCode="0.00E+00">
                  <c:v>3.0699999999999998E-4</c:v>
                </c:pt>
                <c:pt idx="378" formatCode="0.00E+00">
                  <c:v>3.0499999999999999E-4</c:v>
                </c:pt>
                <c:pt idx="379" formatCode="0.00E+00">
                  <c:v>3.0499999999999999E-4</c:v>
                </c:pt>
                <c:pt idx="380" formatCode="0.00E+00">
                  <c:v>3.0299999999999999E-4</c:v>
                </c:pt>
                <c:pt idx="381" formatCode="0.00E+00">
                  <c:v>3.0200000000000002E-4</c:v>
                </c:pt>
                <c:pt idx="382" formatCode="0.00E+00">
                  <c:v>3.01E-4</c:v>
                </c:pt>
                <c:pt idx="383" formatCode="0.00E+00">
                  <c:v>2.9999999999999997E-4</c:v>
                </c:pt>
                <c:pt idx="384" formatCode="0.00E+00">
                  <c:v>2.99E-4</c:v>
                </c:pt>
                <c:pt idx="385" formatCode="0.00E+00">
                  <c:v>2.9799999999999998E-4</c:v>
                </c:pt>
                <c:pt idx="386" formatCode="0.00E+00">
                  <c:v>2.9700000000000001E-4</c:v>
                </c:pt>
                <c:pt idx="387" formatCode="0.00E+00">
                  <c:v>2.9599999999999998E-4</c:v>
                </c:pt>
                <c:pt idx="388" formatCode="0.00E+00">
                  <c:v>2.9500000000000001E-4</c:v>
                </c:pt>
                <c:pt idx="389" formatCode="0.00E+00">
                  <c:v>2.9399999999999999E-4</c:v>
                </c:pt>
                <c:pt idx="390" formatCode="0.00E+00">
                  <c:v>2.9399999999999999E-4</c:v>
                </c:pt>
                <c:pt idx="391" formatCode="0.00E+00">
                  <c:v>2.9300000000000002E-4</c:v>
                </c:pt>
                <c:pt idx="392" formatCode="0.00E+00">
                  <c:v>2.92E-4</c:v>
                </c:pt>
                <c:pt idx="393" formatCode="0.00E+00">
                  <c:v>2.9100000000000003E-4</c:v>
                </c:pt>
                <c:pt idx="394" formatCode="0.00E+00">
                  <c:v>2.9E-4</c:v>
                </c:pt>
                <c:pt idx="395" formatCode="0.00E+00">
                  <c:v>2.8899999999999998E-4</c:v>
                </c:pt>
                <c:pt idx="396" formatCode="0.00E+00">
                  <c:v>2.8800000000000001E-4</c:v>
                </c:pt>
                <c:pt idx="397" formatCode="0.00E+00">
                  <c:v>2.8800000000000001E-4</c:v>
                </c:pt>
                <c:pt idx="398" formatCode="0.00E+00">
                  <c:v>2.8699999999999998E-4</c:v>
                </c:pt>
                <c:pt idx="399" formatCode="0.00E+00">
                  <c:v>2.8600000000000001E-4</c:v>
                </c:pt>
                <c:pt idx="400" formatCode="0.00E+00">
                  <c:v>2.8600000000000001E-4</c:v>
                </c:pt>
                <c:pt idx="401" formatCode="0.00E+00">
                  <c:v>2.8400000000000002E-4</c:v>
                </c:pt>
                <c:pt idx="402" formatCode="0.00E+00">
                  <c:v>2.8400000000000002E-4</c:v>
                </c:pt>
                <c:pt idx="403" formatCode="0.00E+00">
                  <c:v>2.8299999999999999E-4</c:v>
                </c:pt>
                <c:pt idx="404" formatCode="0.00E+00">
                  <c:v>2.8200000000000002E-4</c:v>
                </c:pt>
                <c:pt idx="405" formatCode="0.00E+00">
                  <c:v>2.8200000000000002E-4</c:v>
                </c:pt>
                <c:pt idx="406" formatCode="0.00E+00">
                  <c:v>2.81E-4</c:v>
                </c:pt>
                <c:pt idx="407" formatCode="0.00E+00">
                  <c:v>2.7999999999999998E-4</c:v>
                </c:pt>
                <c:pt idx="408" formatCode="0.00E+00">
                  <c:v>2.7900000000000001E-4</c:v>
                </c:pt>
                <c:pt idx="409" formatCode="0.00E+00">
                  <c:v>2.7799999999999998E-4</c:v>
                </c:pt>
                <c:pt idx="410" formatCode="0.00E+00">
                  <c:v>2.7799999999999998E-4</c:v>
                </c:pt>
                <c:pt idx="411" formatCode="0.00E+00">
                  <c:v>2.7700000000000001E-4</c:v>
                </c:pt>
                <c:pt idx="412" formatCode="0.00E+00">
                  <c:v>2.7599999999999999E-4</c:v>
                </c:pt>
                <c:pt idx="413" formatCode="0.00E+00">
                  <c:v>2.7500000000000002E-4</c:v>
                </c:pt>
                <c:pt idx="414" formatCode="0.00E+00">
                  <c:v>2.7500000000000002E-4</c:v>
                </c:pt>
                <c:pt idx="415" formatCode="0.00E+00">
                  <c:v>2.7399999999999999E-4</c:v>
                </c:pt>
                <c:pt idx="416" formatCode="0.00E+00">
                  <c:v>2.7300000000000002E-4</c:v>
                </c:pt>
                <c:pt idx="417" formatCode="0.00E+00">
                  <c:v>2.7300000000000002E-4</c:v>
                </c:pt>
                <c:pt idx="418" formatCode="0.00E+00">
                  <c:v>2.72E-4</c:v>
                </c:pt>
                <c:pt idx="419" formatCode="0.00E+00">
                  <c:v>2.7099999999999997E-4</c:v>
                </c:pt>
                <c:pt idx="420" formatCode="0.00E+00">
                  <c:v>2.7E-4</c:v>
                </c:pt>
                <c:pt idx="421" formatCode="0.00E+00">
                  <c:v>2.7E-4</c:v>
                </c:pt>
                <c:pt idx="422" formatCode="0.00E+00">
                  <c:v>2.6899999999999998E-4</c:v>
                </c:pt>
                <c:pt idx="423" formatCode="0.00E+00">
                  <c:v>2.6800000000000001E-4</c:v>
                </c:pt>
                <c:pt idx="424" formatCode="0.00E+00">
                  <c:v>2.6800000000000001E-4</c:v>
                </c:pt>
                <c:pt idx="425" formatCode="0.00E+00">
                  <c:v>2.6699999999999998E-4</c:v>
                </c:pt>
                <c:pt idx="426" formatCode="0.00E+00">
                  <c:v>2.6800000000000001E-4</c:v>
                </c:pt>
                <c:pt idx="427" formatCode="0.00E+00">
                  <c:v>2.6699999999999998E-4</c:v>
                </c:pt>
                <c:pt idx="428" formatCode="0.00E+00">
                  <c:v>2.6600000000000001E-4</c:v>
                </c:pt>
                <c:pt idx="429" formatCode="0.00E+00">
                  <c:v>2.6499999999999999E-4</c:v>
                </c:pt>
                <c:pt idx="430" formatCode="0.00E+00">
                  <c:v>2.6499999999999999E-4</c:v>
                </c:pt>
                <c:pt idx="431" formatCode="0.00E+00">
                  <c:v>2.6400000000000002E-4</c:v>
                </c:pt>
                <c:pt idx="432" formatCode="0.00E+00">
                  <c:v>2.63E-4</c:v>
                </c:pt>
                <c:pt idx="433" formatCode="0.00E+00">
                  <c:v>2.63E-4</c:v>
                </c:pt>
                <c:pt idx="434" formatCode="0.00E+00">
                  <c:v>2.6200000000000003E-4</c:v>
                </c:pt>
                <c:pt idx="435" formatCode="0.00E+00">
                  <c:v>2.61E-4</c:v>
                </c:pt>
                <c:pt idx="436" formatCode="0.00E+00">
                  <c:v>2.61E-4</c:v>
                </c:pt>
                <c:pt idx="437" formatCode="0.00E+00">
                  <c:v>2.5999999999999998E-4</c:v>
                </c:pt>
                <c:pt idx="438" formatCode="0.00E+00">
                  <c:v>2.5900000000000001E-4</c:v>
                </c:pt>
                <c:pt idx="439" formatCode="0.00E+00">
                  <c:v>2.5900000000000001E-4</c:v>
                </c:pt>
                <c:pt idx="440" formatCode="0.00E+00">
                  <c:v>2.5799999999999998E-4</c:v>
                </c:pt>
                <c:pt idx="441" formatCode="0.00E+00">
                  <c:v>2.5799999999999998E-4</c:v>
                </c:pt>
                <c:pt idx="442" formatCode="0.00E+00">
                  <c:v>2.5700000000000001E-4</c:v>
                </c:pt>
                <c:pt idx="443" formatCode="0.00E+00">
                  <c:v>2.5599999999999999E-4</c:v>
                </c:pt>
                <c:pt idx="444" formatCode="0.00E+00">
                  <c:v>2.5599999999999999E-4</c:v>
                </c:pt>
                <c:pt idx="445" formatCode="0.00E+00">
                  <c:v>2.5500000000000002E-4</c:v>
                </c:pt>
                <c:pt idx="446" formatCode="0.00E+00">
                  <c:v>2.5500000000000002E-4</c:v>
                </c:pt>
                <c:pt idx="447" formatCode="0.00E+00">
                  <c:v>2.5399999999999999E-4</c:v>
                </c:pt>
                <c:pt idx="448" formatCode="0.00E+00">
                  <c:v>2.5300000000000002E-4</c:v>
                </c:pt>
                <c:pt idx="449" formatCode="0.00E+00">
                  <c:v>2.5300000000000002E-4</c:v>
                </c:pt>
                <c:pt idx="450" formatCode="0.00E+00">
                  <c:v>2.52E-4</c:v>
                </c:pt>
                <c:pt idx="451" formatCode="0.00E+00">
                  <c:v>2.5099999999999998E-4</c:v>
                </c:pt>
                <c:pt idx="452" formatCode="0.00E+00">
                  <c:v>2.5099999999999998E-4</c:v>
                </c:pt>
                <c:pt idx="453" formatCode="0.00E+00">
                  <c:v>2.5000000000000001E-4</c:v>
                </c:pt>
                <c:pt idx="454" formatCode="0.00E+00">
                  <c:v>2.4899999999999998E-4</c:v>
                </c:pt>
                <c:pt idx="455" formatCode="0.00E+00">
                  <c:v>2.4899999999999998E-4</c:v>
                </c:pt>
                <c:pt idx="456" formatCode="0.00E+00">
                  <c:v>2.4800000000000001E-4</c:v>
                </c:pt>
                <c:pt idx="457" formatCode="0.00E+00">
                  <c:v>2.4800000000000001E-4</c:v>
                </c:pt>
                <c:pt idx="458" formatCode="0.00E+00">
                  <c:v>2.4699999999999999E-4</c:v>
                </c:pt>
                <c:pt idx="459" formatCode="0.00E+00">
                  <c:v>2.4699999999999999E-4</c:v>
                </c:pt>
                <c:pt idx="460" formatCode="0.00E+00">
                  <c:v>2.4600000000000002E-4</c:v>
                </c:pt>
                <c:pt idx="461" formatCode="0.00E+00">
                  <c:v>2.4499999999999999E-4</c:v>
                </c:pt>
                <c:pt idx="462" formatCode="0.00E+00">
                  <c:v>2.4499999999999999E-4</c:v>
                </c:pt>
                <c:pt idx="463" formatCode="0.00E+00">
                  <c:v>2.4399999999999999E-4</c:v>
                </c:pt>
                <c:pt idx="464" formatCode="0.00E+00">
                  <c:v>2.4399999999999999E-4</c:v>
                </c:pt>
                <c:pt idx="465" formatCode="0.00E+00">
                  <c:v>2.43E-4</c:v>
                </c:pt>
                <c:pt idx="466" formatCode="0.00E+00">
                  <c:v>2.42E-4</c:v>
                </c:pt>
                <c:pt idx="467" formatCode="0.00E+00">
                  <c:v>2.42E-4</c:v>
                </c:pt>
                <c:pt idx="468" formatCode="0.00E+00">
                  <c:v>2.41E-4</c:v>
                </c:pt>
                <c:pt idx="469" formatCode="0.00E+00">
                  <c:v>2.41E-4</c:v>
                </c:pt>
                <c:pt idx="470" formatCode="0.00E+00">
                  <c:v>2.4000000000000001E-4</c:v>
                </c:pt>
                <c:pt idx="471" formatCode="0.00E+00">
                  <c:v>2.4000000000000001E-4</c:v>
                </c:pt>
                <c:pt idx="472" formatCode="0.00E+00">
                  <c:v>2.3900000000000001E-4</c:v>
                </c:pt>
                <c:pt idx="473" formatCode="0.00E+00">
                  <c:v>2.3900000000000001E-4</c:v>
                </c:pt>
                <c:pt idx="474" formatCode="0.00E+00">
                  <c:v>2.3800000000000001E-4</c:v>
                </c:pt>
                <c:pt idx="475" formatCode="0.00E+00">
                  <c:v>2.3699999999999999E-4</c:v>
                </c:pt>
                <c:pt idx="476" formatCode="0.00E+00">
                  <c:v>2.3699999999999999E-4</c:v>
                </c:pt>
                <c:pt idx="477" formatCode="0.00E+00">
                  <c:v>2.3599999999999999E-4</c:v>
                </c:pt>
                <c:pt idx="478" formatCode="0.00E+00">
                  <c:v>2.3599999999999999E-4</c:v>
                </c:pt>
                <c:pt idx="479" formatCode="0.00E+00">
                  <c:v>2.3499999999999999E-4</c:v>
                </c:pt>
                <c:pt idx="480" formatCode="0.00E+00">
                  <c:v>2.3499999999999999E-4</c:v>
                </c:pt>
                <c:pt idx="481" formatCode="0.00E+00">
                  <c:v>2.34E-4</c:v>
                </c:pt>
                <c:pt idx="482" formatCode="0.00E+00">
                  <c:v>2.34E-4</c:v>
                </c:pt>
                <c:pt idx="483" formatCode="0.00E+00">
                  <c:v>2.33E-4</c:v>
                </c:pt>
                <c:pt idx="484" formatCode="0.00E+00">
                  <c:v>2.33E-4</c:v>
                </c:pt>
                <c:pt idx="485" formatCode="0.00E+00">
                  <c:v>2.32E-4</c:v>
                </c:pt>
                <c:pt idx="486" formatCode="0.00E+00">
                  <c:v>2.32E-4</c:v>
                </c:pt>
                <c:pt idx="487" formatCode="0.00E+00">
                  <c:v>2.31E-4</c:v>
                </c:pt>
                <c:pt idx="488" formatCode="0.00E+00">
                  <c:v>2.31E-4</c:v>
                </c:pt>
                <c:pt idx="489" formatCode="0.00E+00">
                  <c:v>2.3000000000000001E-4</c:v>
                </c:pt>
                <c:pt idx="490" formatCode="0.00E+00">
                  <c:v>2.2900000000000001E-4</c:v>
                </c:pt>
                <c:pt idx="491" formatCode="0.00E+00">
                  <c:v>2.2900000000000001E-4</c:v>
                </c:pt>
                <c:pt idx="492" formatCode="0.00E+00">
                  <c:v>2.2800000000000001E-4</c:v>
                </c:pt>
                <c:pt idx="493" formatCode="0.00E+00">
                  <c:v>2.2800000000000001E-4</c:v>
                </c:pt>
                <c:pt idx="494" formatCode="0.00E+00">
                  <c:v>2.2699999999999999E-4</c:v>
                </c:pt>
                <c:pt idx="495" formatCode="0.00E+00">
                  <c:v>2.2699999999999999E-4</c:v>
                </c:pt>
                <c:pt idx="496" formatCode="0.00E+00">
                  <c:v>2.2699999999999999E-4</c:v>
                </c:pt>
                <c:pt idx="497" formatCode="0.00E+00">
                  <c:v>2.2599999999999999E-4</c:v>
                </c:pt>
                <c:pt idx="498" formatCode="0.00E+00">
                  <c:v>2.2499999999999999E-4</c:v>
                </c:pt>
                <c:pt idx="499" formatCode="0.00E+00">
                  <c:v>2.2499999999999999E-4</c:v>
                </c:pt>
                <c:pt idx="500" formatCode="0.00E+00">
                  <c:v>2.2499999999999999E-4</c:v>
                </c:pt>
                <c:pt idx="501" formatCode="0.00E+00">
                  <c:v>2.24E-4</c:v>
                </c:pt>
                <c:pt idx="502" formatCode="0.00E+00">
                  <c:v>2.24E-4</c:v>
                </c:pt>
                <c:pt idx="503" formatCode="0.00E+00">
                  <c:v>2.23E-4</c:v>
                </c:pt>
                <c:pt idx="504" formatCode="0.00E+00">
                  <c:v>2.22E-4</c:v>
                </c:pt>
                <c:pt idx="505" formatCode="0.00E+00">
                  <c:v>2.22E-4</c:v>
                </c:pt>
                <c:pt idx="506" formatCode="0.00E+00">
                  <c:v>2.22E-4</c:v>
                </c:pt>
                <c:pt idx="507" formatCode="0.00E+00">
                  <c:v>2.2100000000000001E-4</c:v>
                </c:pt>
                <c:pt idx="508" formatCode="0.00E+00">
                  <c:v>2.2100000000000001E-4</c:v>
                </c:pt>
                <c:pt idx="509" formatCode="0.00E+00">
                  <c:v>2.2000000000000001E-4</c:v>
                </c:pt>
                <c:pt idx="510" formatCode="0.00E+00">
                  <c:v>2.2000000000000001E-4</c:v>
                </c:pt>
                <c:pt idx="511" formatCode="0.00E+00">
                  <c:v>2.1900000000000001E-4</c:v>
                </c:pt>
                <c:pt idx="512" formatCode="0.00E+00">
                  <c:v>2.1900000000000001E-4</c:v>
                </c:pt>
                <c:pt idx="513" formatCode="0.00E+00">
                  <c:v>2.1800000000000001E-4</c:v>
                </c:pt>
                <c:pt idx="514" formatCode="0.00E+00">
                  <c:v>2.1800000000000001E-4</c:v>
                </c:pt>
                <c:pt idx="515" formatCode="0.00E+00">
                  <c:v>2.1699999999999999E-4</c:v>
                </c:pt>
                <c:pt idx="516" formatCode="0.00E+00">
                  <c:v>2.1699999999999999E-4</c:v>
                </c:pt>
                <c:pt idx="517" formatCode="0.00E+00">
                  <c:v>2.1699999999999999E-4</c:v>
                </c:pt>
                <c:pt idx="518" formatCode="0.00E+00">
                  <c:v>2.1599999999999999E-4</c:v>
                </c:pt>
                <c:pt idx="519" formatCode="0.00E+00">
                  <c:v>2.1499999999999999E-4</c:v>
                </c:pt>
                <c:pt idx="520" formatCode="0.00E+00">
                  <c:v>2.1499999999999999E-4</c:v>
                </c:pt>
                <c:pt idx="521" formatCode="0.00E+00">
                  <c:v>2.1499999999999999E-4</c:v>
                </c:pt>
                <c:pt idx="522" formatCode="0.00E+00">
                  <c:v>2.14E-4</c:v>
                </c:pt>
                <c:pt idx="523" formatCode="0.00E+00">
                  <c:v>2.14E-4</c:v>
                </c:pt>
                <c:pt idx="524" formatCode="0.00E+00">
                  <c:v>2.13E-4</c:v>
                </c:pt>
                <c:pt idx="525" formatCode="0.00E+00">
                  <c:v>2.13E-4</c:v>
                </c:pt>
                <c:pt idx="526" formatCode="0.00E+00">
                  <c:v>2.12E-4</c:v>
                </c:pt>
                <c:pt idx="527" formatCode="0.00E+00">
                  <c:v>2.12E-4</c:v>
                </c:pt>
                <c:pt idx="528" formatCode="0.00E+00">
                  <c:v>2.1100000000000001E-4</c:v>
                </c:pt>
                <c:pt idx="529" formatCode="0.00E+00">
                  <c:v>2.1100000000000001E-4</c:v>
                </c:pt>
                <c:pt idx="530" formatCode="0.00E+00">
                  <c:v>2.1000000000000001E-4</c:v>
                </c:pt>
                <c:pt idx="531" formatCode="0.00E+00">
                  <c:v>2.1000000000000001E-4</c:v>
                </c:pt>
                <c:pt idx="532" formatCode="0.00E+00">
                  <c:v>2.1000000000000001E-4</c:v>
                </c:pt>
                <c:pt idx="533" formatCode="0.00E+00">
                  <c:v>2.0900000000000001E-4</c:v>
                </c:pt>
                <c:pt idx="534" formatCode="0.00E+00">
                  <c:v>2.0900000000000001E-4</c:v>
                </c:pt>
                <c:pt idx="535" formatCode="0.00E+00">
                  <c:v>2.0799999999999999E-4</c:v>
                </c:pt>
                <c:pt idx="536" formatCode="0.00E+00">
                  <c:v>2.0799999999999999E-4</c:v>
                </c:pt>
                <c:pt idx="537" formatCode="0.00E+00">
                  <c:v>2.0699999999999999E-4</c:v>
                </c:pt>
                <c:pt idx="538" formatCode="0.00E+00">
                  <c:v>2.0699999999999999E-4</c:v>
                </c:pt>
                <c:pt idx="539" formatCode="0.00E+00">
                  <c:v>2.0699999999999999E-4</c:v>
                </c:pt>
                <c:pt idx="540" formatCode="0.00E+00">
                  <c:v>2.0599999999999999E-4</c:v>
                </c:pt>
                <c:pt idx="541" formatCode="0.00E+00">
                  <c:v>2.0599999999999999E-4</c:v>
                </c:pt>
                <c:pt idx="542" formatCode="0.00E+00">
                  <c:v>2.05E-4</c:v>
                </c:pt>
                <c:pt idx="543" formatCode="0.00E+00">
                  <c:v>2.05E-4</c:v>
                </c:pt>
                <c:pt idx="544" formatCode="0.00E+00">
                  <c:v>2.05E-4</c:v>
                </c:pt>
                <c:pt idx="545" formatCode="0.00E+00">
                  <c:v>2.04E-4</c:v>
                </c:pt>
                <c:pt idx="546" formatCode="0.00E+00">
                  <c:v>2.04E-4</c:v>
                </c:pt>
                <c:pt idx="547" formatCode="0.00E+00">
                  <c:v>2.03E-4</c:v>
                </c:pt>
                <c:pt idx="548" formatCode="0.00E+00">
                  <c:v>2.03E-4</c:v>
                </c:pt>
                <c:pt idx="549" formatCode="0.00E+00">
                  <c:v>2.02E-4</c:v>
                </c:pt>
                <c:pt idx="550" formatCode="0.00E+00">
                  <c:v>2.02E-4</c:v>
                </c:pt>
                <c:pt idx="551" formatCode="0.00E+00">
                  <c:v>2.02E-4</c:v>
                </c:pt>
                <c:pt idx="552" formatCode="0.00E+00">
                  <c:v>2.0100000000000001E-4</c:v>
                </c:pt>
                <c:pt idx="553" formatCode="0.00E+00">
                  <c:v>2.0100000000000001E-4</c:v>
                </c:pt>
                <c:pt idx="554" formatCode="0.00E+00">
                  <c:v>2.0000000000000001E-4</c:v>
                </c:pt>
                <c:pt idx="555" formatCode="0.00E+00">
                  <c:v>2.0000000000000001E-4</c:v>
                </c:pt>
                <c:pt idx="556" formatCode="0.00E+00">
                  <c:v>2.0000000000000001E-4</c:v>
                </c:pt>
                <c:pt idx="557" formatCode="0.00E+00">
                  <c:v>1.9900000000000001E-4</c:v>
                </c:pt>
                <c:pt idx="558" formatCode="0.00E+00">
                  <c:v>1.9900000000000001E-4</c:v>
                </c:pt>
                <c:pt idx="559" formatCode="0.00E+00">
                  <c:v>1.9900000000000001E-4</c:v>
                </c:pt>
                <c:pt idx="560" formatCode="0.00E+00">
                  <c:v>1.9799999999999999E-4</c:v>
                </c:pt>
                <c:pt idx="561" formatCode="0.00E+00">
                  <c:v>1.9799999999999999E-4</c:v>
                </c:pt>
                <c:pt idx="562" formatCode="0.00E+00">
                  <c:v>1.9699999999999999E-4</c:v>
                </c:pt>
                <c:pt idx="563" formatCode="0.00E+00">
                  <c:v>1.9699999999999999E-4</c:v>
                </c:pt>
                <c:pt idx="564" formatCode="0.00E+00">
                  <c:v>1.9599999999999999E-4</c:v>
                </c:pt>
                <c:pt idx="565" formatCode="0.00E+00">
                  <c:v>1.9599999999999999E-4</c:v>
                </c:pt>
                <c:pt idx="566" formatCode="0.00E+00">
                  <c:v>1.9599999999999999E-4</c:v>
                </c:pt>
                <c:pt idx="567" formatCode="0.00E+00">
                  <c:v>1.95E-4</c:v>
                </c:pt>
                <c:pt idx="568" formatCode="0.00E+00">
                  <c:v>1.95E-4</c:v>
                </c:pt>
                <c:pt idx="569" formatCode="0.00E+00">
                  <c:v>1.94E-4</c:v>
                </c:pt>
                <c:pt idx="570" formatCode="0.00E+00">
                  <c:v>1.94E-4</c:v>
                </c:pt>
                <c:pt idx="571" formatCode="0.00E+00">
                  <c:v>1.94E-4</c:v>
                </c:pt>
                <c:pt idx="572" formatCode="0.00E+00">
                  <c:v>1.93E-4</c:v>
                </c:pt>
                <c:pt idx="573" formatCode="0.00E+00">
                  <c:v>1.93E-4</c:v>
                </c:pt>
                <c:pt idx="574" formatCode="0.00E+00">
                  <c:v>1.93E-4</c:v>
                </c:pt>
                <c:pt idx="575" formatCode="0.00E+00">
                  <c:v>1.92E-4</c:v>
                </c:pt>
                <c:pt idx="576" formatCode="0.00E+00">
                  <c:v>1.92E-4</c:v>
                </c:pt>
                <c:pt idx="577" formatCode="0.00E+00">
                  <c:v>1.9100000000000001E-4</c:v>
                </c:pt>
                <c:pt idx="578" formatCode="0.00E+00">
                  <c:v>1.9100000000000001E-4</c:v>
                </c:pt>
                <c:pt idx="579" formatCode="0.00E+00">
                  <c:v>1.9100000000000001E-4</c:v>
                </c:pt>
                <c:pt idx="580" formatCode="0.00E+00">
                  <c:v>1.9000000000000001E-4</c:v>
                </c:pt>
                <c:pt idx="581" formatCode="0.00E+00">
                  <c:v>1.9000000000000001E-4</c:v>
                </c:pt>
                <c:pt idx="582" formatCode="0.00E+00">
                  <c:v>1.9000000000000001E-4</c:v>
                </c:pt>
                <c:pt idx="583" formatCode="0.00E+00">
                  <c:v>1.8900000000000001E-4</c:v>
                </c:pt>
                <c:pt idx="584" formatCode="0.00E+00">
                  <c:v>1.8900000000000001E-4</c:v>
                </c:pt>
                <c:pt idx="585" formatCode="0.00E+00">
                  <c:v>1.8900000000000001E-4</c:v>
                </c:pt>
                <c:pt idx="586" formatCode="0.00E+00">
                  <c:v>1.8799999999999999E-4</c:v>
                </c:pt>
                <c:pt idx="587" formatCode="0.00E+00">
                  <c:v>1.8799999999999999E-4</c:v>
                </c:pt>
                <c:pt idx="588" formatCode="0.00E+00">
                  <c:v>1.8799999999999999E-4</c:v>
                </c:pt>
                <c:pt idx="589" formatCode="0.00E+00">
                  <c:v>1.8699999999999999E-4</c:v>
                </c:pt>
                <c:pt idx="590" formatCode="0.00E+00">
                  <c:v>1.8699999999999999E-4</c:v>
                </c:pt>
                <c:pt idx="591" formatCode="0.00E+00">
                  <c:v>1.8599999999999999E-4</c:v>
                </c:pt>
                <c:pt idx="592" formatCode="0.00E+00">
                  <c:v>1.8599999999999999E-4</c:v>
                </c:pt>
                <c:pt idx="593" formatCode="0.00E+00">
                  <c:v>1.8599999999999999E-4</c:v>
                </c:pt>
                <c:pt idx="594" formatCode="0.00E+00">
                  <c:v>1.85E-4</c:v>
                </c:pt>
                <c:pt idx="595" formatCode="0.00E+00">
                  <c:v>1.85E-4</c:v>
                </c:pt>
                <c:pt idx="596" formatCode="0.00E+00">
                  <c:v>1.85E-4</c:v>
                </c:pt>
                <c:pt idx="597" formatCode="0.00E+00">
                  <c:v>1.85E-4</c:v>
                </c:pt>
                <c:pt idx="598" formatCode="0.00E+00">
                  <c:v>1.84E-4</c:v>
                </c:pt>
                <c:pt idx="599" formatCode="0.00E+00">
                  <c:v>1.84E-4</c:v>
                </c:pt>
                <c:pt idx="600" formatCode="0.00E+00">
                  <c:v>1.83E-4</c:v>
                </c:pt>
                <c:pt idx="601" formatCode="0.00E+00">
                  <c:v>1.83E-4</c:v>
                </c:pt>
                <c:pt idx="602" formatCode="0.00E+00">
                  <c:v>1.83E-4</c:v>
                </c:pt>
                <c:pt idx="603" formatCode="0.00E+00">
                  <c:v>1.83E-4</c:v>
                </c:pt>
                <c:pt idx="604" formatCode="0.00E+00">
                  <c:v>1.8200000000000001E-4</c:v>
                </c:pt>
                <c:pt idx="605" formatCode="0.00E+00">
                  <c:v>1.8200000000000001E-4</c:v>
                </c:pt>
                <c:pt idx="606" formatCode="0.00E+00">
                  <c:v>1.8200000000000001E-4</c:v>
                </c:pt>
                <c:pt idx="607" formatCode="0.00E+00">
                  <c:v>1.8100000000000001E-4</c:v>
                </c:pt>
                <c:pt idx="608" formatCode="0.00E+00">
                  <c:v>1.8100000000000001E-4</c:v>
                </c:pt>
                <c:pt idx="609" formatCode="0.00E+00">
                  <c:v>1.8000000000000001E-4</c:v>
                </c:pt>
                <c:pt idx="610" formatCode="0.00E+00">
                  <c:v>1.8000000000000001E-4</c:v>
                </c:pt>
                <c:pt idx="611" formatCode="0.00E+00">
                  <c:v>1.8000000000000001E-4</c:v>
                </c:pt>
                <c:pt idx="612" formatCode="0.00E+00">
                  <c:v>1.7899999999999999E-4</c:v>
                </c:pt>
                <c:pt idx="613" formatCode="0.00E+00">
                  <c:v>1.7899999999999999E-4</c:v>
                </c:pt>
                <c:pt idx="614" formatCode="0.00E+00">
                  <c:v>1.7899999999999999E-4</c:v>
                </c:pt>
                <c:pt idx="615" formatCode="0.00E+00">
                  <c:v>1.7899999999999999E-4</c:v>
                </c:pt>
                <c:pt idx="616" formatCode="0.00E+00">
                  <c:v>1.7799999999999999E-4</c:v>
                </c:pt>
                <c:pt idx="617" formatCode="0.00E+00">
                  <c:v>1.7799999999999999E-4</c:v>
                </c:pt>
                <c:pt idx="618" formatCode="0.00E+00">
                  <c:v>1.7799999999999999E-4</c:v>
                </c:pt>
                <c:pt idx="619" formatCode="0.00E+00">
                  <c:v>1.7699999999999999E-4</c:v>
                </c:pt>
                <c:pt idx="620" formatCode="0.00E+00">
                  <c:v>1.7699999999999999E-4</c:v>
                </c:pt>
                <c:pt idx="621" formatCode="0.00E+00">
                  <c:v>1.7699999999999999E-4</c:v>
                </c:pt>
                <c:pt idx="622" formatCode="0.00E+00">
                  <c:v>1.76E-4</c:v>
                </c:pt>
                <c:pt idx="623" formatCode="0.00E+00">
                  <c:v>1.76E-4</c:v>
                </c:pt>
                <c:pt idx="624" formatCode="0.00E+00">
                  <c:v>1.76E-4</c:v>
                </c:pt>
                <c:pt idx="625" formatCode="0.00E+00">
                  <c:v>1.75E-4</c:v>
                </c:pt>
                <c:pt idx="626" formatCode="0.00E+00">
                  <c:v>1.75E-4</c:v>
                </c:pt>
                <c:pt idx="627" formatCode="0.00E+00">
                  <c:v>1.75E-4</c:v>
                </c:pt>
                <c:pt idx="628" formatCode="0.00E+00">
                  <c:v>1.74E-4</c:v>
                </c:pt>
                <c:pt idx="629" formatCode="0.00E+00">
                  <c:v>1.74E-4</c:v>
                </c:pt>
                <c:pt idx="630" formatCode="0.00E+00">
                  <c:v>1.74E-4</c:v>
                </c:pt>
                <c:pt idx="631" formatCode="0.00E+00">
                  <c:v>1.74E-4</c:v>
                </c:pt>
                <c:pt idx="632" formatCode="0.00E+00">
                  <c:v>1.73E-4</c:v>
                </c:pt>
                <c:pt idx="633" formatCode="0.00E+00">
                  <c:v>1.73E-4</c:v>
                </c:pt>
                <c:pt idx="634" formatCode="0.00E+00">
                  <c:v>1.7200000000000001E-4</c:v>
                </c:pt>
                <c:pt idx="635" formatCode="0.00E+00">
                  <c:v>1.7200000000000001E-4</c:v>
                </c:pt>
                <c:pt idx="636" formatCode="0.00E+00">
                  <c:v>1.7200000000000001E-4</c:v>
                </c:pt>
                <c:pt idx="637" formatCode="0.00E+00">
                  <c:v>1.7200000000000001E-4</c:v>
                </c:pt>
                <c:pt idx="638" formatCode="0.00E+00">
                  <c:v>1.7100000000000001E-4</c:v>
                </c:pt>
                <c:pt idx="639" formatCode="0.00E+00">
                  <c:v>1.7100000000000001E-4</c:v>
                </c:pt>
                <c:pt idx="640" formatCode="0.00E+00">
                  <c:v>1.7100000000000001E-4</c:v>
                </c:pt>
                <c:pt idx="641" formatCode="0.00E+00">
                  <c:v>1.7000000000000001E-4</c:v>
                </c:pt>
                <c:pt idx="642" formatCode="0.00E+00">
                  <c:v>1.7000000000000001E-4</c:v>
                </c:pt>
                <c:pt idx="643" formatCode="0.00E+00">
                  <c:v>1.7000000000000001E-4</c:v>
                </c:pt>
                <c:pt idx="644" formatCode="0.00E+00">
                  <c:v>1.6899999999999999E-4</c:v>
                </c:pt>
                <c:pt idx="645" formatCode="0.00E+00">
                  <c:v>1.6899999999999999E-4</c:v>
                </c:pt>
                <c:pt idx="646" formatCode="0.00E+00">
                  <c:v>1.6899999999999999E-4</c:v>
                </c:pt>
                <c:pt idx="647" formatCode="0.00E+00">
                  <c:v>1.6899999999999999E-4</c:v>
                </c:pt>
                <c:pt idx="648" formatCode="0.00E+00">
                  <c:v>1.6799999999999999E-4</c:v>
                </c:pt>
                <c:pt idx="649" formatCode="0.00E+00">
                  <c:v>1.6799999999999999E-4</c:v>
                </c:pt>
                <c:pt idx="650" formatCode="0.00E+00">
                  <c:v>1.6799999999999999E-4</c:v>
                </c:pt>
                <c:pt idx="651" formatCode="0.00E+00">
                  <c:v>1.6799999999999999E-4</c:v>
                </c:pt>
                <c:pt idx="652" formatCode="0.00E+00">
                  <c:v>1.6699999999999999E-4</c:v>
                </c:pt>
                <c:pt idx="653" formatCode="0.00E+00">
                  <c:v>1.6699999999999999E-4</c:v>
                </c:pt>
                <c:pt idx="654" formatCode="0.00E+00">
                  <c:v>1.6699999999999999E-4</c:v>
                </c:pt>
                <c:pt idx="655" formatCode="0.00E+00">
                  <c:v>1.66E-4</c:v>
                </c:pt>
                <c:pt idx="656" formatCode="0.00E+00">
                  <c:v>1.66E-4</c:v>
                </c:pt>
                <c:pt idx="657" formatCode="0.00E+00">
                  <c:v>1.66E-4</c:v>
                </c:pt>
                <c:pt idx="658" formatCode="0.00E+00">
                  <c:v>1.66E-4</c:v>
                </c:pt>
                <c:pt idx="659" formatCode="0.00E+00">
                  <c:v>1.65E-4</c:v>
                </c:pt>
                <c:pt idx="660" formatCode="0.00E+00">
                  <c:v>1.65E-4</c:v>
                </c:pt>
                <c:pt idx="661" formatCode="0.00E+00">
                  <c:v>1.65E-4</c:v>
                </c:pt>
                <c:pt idx="662" formatCode="0.00E+00">
                  <c:v>1.64E-4</c:v>
                </c:pt>
                <c:pt idx="663" formatCode="0.00E+00">
                  <c:v>1.63E-4</c:v>
                </c:pt>
                <c:pt idx="664" formatCode="0.00E+00">
                  <c:v>1.64E-4</c:v>
                </c:pt>
                <c:pt idx="665" formatCode="0.00E+00">
                  <c:v>1.64E-4</c:v>
                </c:pt>
                <c:pt idx="666" formatCode="0.00E+00">
                  <c:v>1.64E-4</c:v>
                </c:pt>
                <c:pt idx="667" formatCode="0.00E+00">
                  <c:v>1.63E-4</c:v>
                </c:pt>
                <c:pt idx="668" formatCode="0.00E+00">
                  <c:v>1.63E-4</c:v>
                </c:pt>
                <c:pt idx="669" formatCode="0.00E+00">
                  <c:v>1.63E-4</c:v>
                </c:pt>
                <c:pt idx="670" formatCode="0.00E+00">
                  <c:v>1.63E-4</c:v>
                </c:pt>
                <c:pt idx="671" formatCode="0.00E+00">
                  <c:v>1.63E-4</c:v>
                </c:pt>
                <c:pt idx="672" formatCode="0.00E+00">
                  <c:v>1.6200000000000001E-4</c:v>
                </c:pt>
                <c:pt idx="673" formatCode="0.00E+00">
                  <c:v>1.6200000000000001E-4</c:v>
                </c:pt>
                <c:pt idx="674" formatCode="0.00E+00">
                  <c:v>1.6200000000000001E-4</c:v>
                </c:pt>
                <c:pt idx="675" formatCode="0.00E+00">
                  <c:v>1.6100000000000001E-4</c:v>
                </c:pt>
                <c:pt idx="676" formatCode="0.00E+00">
                  <c:v>1.6100000000000001E-4</c:v>
                </c:pt>
                <c:pt idx="677" formatCode="0.00E+00">
                  <c:v>1.6100000000000001E-4</c:v>
                </c:pt>
                <c:pt idx="678" formatCode="0.00E+00">
                  <c:v>1.6000000000000001E-4</c:v>
                </c:pt>
                <c:pt idx="679" formatCode="0.00E+00">
                  <c:v>1.6000000000000001E-4</c:v>
                </c:pt>
                <c:pt idx="680" formatCode="0.00E+00">
                  <c:v>1.6000000000000001E-4</c:v>
                </c:pt>
                <c:pt idx="681" formatCode="0.00E+00">
                  <c:v>1.5899999999999999E-4</c:v>
                </c:pt>
                <c:pt idx="682" formatCode="0.00E+00">
                  <c:v>1.5899999999999999E-4</c:v>
                </c:pt>
                <c:pt idx="683" formatCode="0.00E+00">
                  <c:v>1.5899999999999999E-4</c:v>
                </c:pt>
                <c:pt idx="684" formatCode="0.00E+00">
                  <c:v>1.5899999999999999E-4</c:v>
                </c:pt>
                <c:pt idx="685" formatCode="0.00E+00">
                  <c:v>1.5899999999999999E-4</c:v>
                </c:pt>
                <c:pt idx="686" formatCode="0.00E+00">
                  <c:v>1.5799999999999999E-4</c:v>
                </c:pt>
                <c:pt idx="687" formatCode="0.00E+00">
                  <c:v>1.5799999999999999E-4</c:v>
                </c:pt>
                <c:pt idx="688" formatCode="0.00E+00">
                  <c:v>1.5799999999999999E-4</c:v>
                </c:pt>
                <c:pt idx="689" formatCode="0.00E+00">
                  <c:v>1.5699999999999999E-4</c:v>
                </c:pt>
                <c:pt idx="690" formatCode="0.00E+00">
                  <c:v>1.5699999999999999E-4</c:v>
                </c:pt>
                <c:pt idx="691" formatCode="0.00E+00">
                  <c:v>1.5699999999999999E-4</c:v>
                </c:pt>
                <c:pt idx="692" formatCode="0.00E+00">
                  <c:v>1.5699999999999999E-4</c:v>
                </c:pt>
                <c:pt idx="693" formatCode="0.00E+00">
                  <c:v>1.56E-4</c:v>
                </c:pt>
                <c:pt idx="694" formatCode="0.00E+00">
                  <c:v>1.56E-4</c:v>
                </c:pt>
                <c:pt idx="695" formatCode="0.00E+00">
                  <c:v>1.56E-4</c:v>
                </c:pt>
                <c:pt idx="696" formatCode="0.00E+00">
                  <c:v>1.56E-4</c:v>
                </c:pt>
                <c:pt idx="697" formatCode="0.00E+00">
                  <c:v>1.56E-4</c:v>
                </c:pt>
                <c:pt idx="698" formatCode="0.00E+00">
                  <c:v>1.55E-4</c:v>
                </c:pt>
                <c:pt idx="699" formatCode="0.00E+00">
                  <c:v>1.55E-4</c:v>
                </c:pt>
                <c:pt idx="700" formatCode="0.00E+00">
                  <c:v>1.55E-4</c:v>
                </c:pt>
                <c:pt idx="701" formatCode="0.00E+00">
                  <c:v>1.55E-4</c:v>
                </c:pt>
                <c:pt idx="702" formatCode="0.00E+00">
                  <c:v>1.54E-4</c:v>
                </c:pt>
                <c:pt idx="703" formatCode="0.00E+00">
                  <c:v>1.54E-4</c:v>
                </c:pt>
                <c:pt idx="704" formatCode="0.00E+00">
                  <c:v>1.54E-4</c:v>
                </c:pt>
                <c:pt idx="705" formatCode="0.00E+00">
                  <c:v>1.54E-4</c:v>
                </c:pt>
                <c:pt idx="706" formatCode="0.00E+00">
                  <c:v>1.54E-4</c:v>
                </c:pt>
                <c:pt idx="707" formatCode="0.00E+00">
                  <c:v>1.5300000000000001E-4</c:v>
                </c:pt>
                <c:pt idx="708" formatCode="0.00E+00">
                  <c:v>1.5300000000000001E-4</c:v>
                </c:pt>
                <c:pt idx="709" formatCode="0.00E+00">
                  <c:v>1.5300000000000001E-4</c:v>
                </c:pt>
                <c:pt idx="710" formatCode="0.00E+00">
                  <c:v>1.5200000000000001E-4</c:v>
                </c:pt>
                <c:pt idx="711" formatCode="0.00E+00">
                  <c:v>1.5200000000000001E-4</c:v>
                </c:pt>
                <c:pt idx="712" formatCode="0.00E+00">
                  <c:v>1.5200000000000001E-4</c:v>
                </c:pt>
                <c:pt idx="713" formatCode="0.00E+00">
                  <c:v>1.5200000000000001E-4</c:v>
                </c:pt>
                <c:pt idx="714" formatCode="0.00E+00">
                  <c:v>1.5100000000000001E-4</c:v>
                </c:pt>
                <c:pt idx="715" formatCode="0.00E+00">
                  <c:v>1.5100000000000001E-4</c:v>
                </c:pt>
                <c:pt idx="716" formatCode="0.00E+00">
                  <c:v>1.5100000000000001E-4</c:v>
                </c:pt>
                <c:pt idx="717" formatCode="0.00E+00">
                  <c:v>1.5100000000000001E-4</c:v>
                </c:pt>
                <c:pt idx="718" formatCode="0.00E+00">
                  <c:v>1.5100000000000001E-4</c:v>
                </c:pt>
                <c:pt idx="719" formatCode="0.00E+00">
                  <c:v>1.4999999999999999E-4</c:v>
                </c:pt>
                <c:pt idx="720" formatCode="0.00E+00">
                  <c:v>1.4999999999999999E-4</c:v>
                </c:pt>
                <c:pt idx="721" formatCode="0.00E+00">
                  <c:v>1.4999999999999999E-4</c:v>
                </c:pt>
                <c:pt idx="722" formatCode="0.00E+00">
                  <c:v>1.4999999999999999E-4</c:v>
                </c:pt>
                <c:pt idx="723" formatCode="0.00E+00">
                  <c:v>1.4899999999999999E-4</c:v>
                </c:pt>
                <c:pt idx="724" formatCode="0.00E+00">
                  <c:v>1.4899999999999999E-4</c:v>
                </c:pt>
                <c:pt idx="725" formatCode="0.00E+00">
                  <c:v>1.4899999999999999E-4</c:v>
                </c:pt>
                <c:pt idx="726" formatCode="0.00E+00">
                  <c:v>1.4899999999999999E-4</c:v>
                </c:pt>
                <c:pt idx="727" formatCode="0.00E+00">
                  <c:v>1.4899999999999999E-4</c:v>
                </c:pt>
                <c:pt idx="728" formatCode="0.00E+00">
                  <c:v>1.4799999999999999E-4</c:v>
                </c:pt>
                <c:pt idx="729" formatCode="0.00E+00">
                  <c:v>1.4799999999999999E-4</c:v>
                </c:pt>
                <c:pt idx="730" formatCode="0.00E+00">
                  <c:v>1.4799999999999999E-4</c:v>
                </c:pt>
                <c:pt idx="731" formatCode="0.00E+00">
                  <c:v>1.4799999999999999E-4</c:v>
                </c:pt>
                <c:pt idx="732" formatCode="0.00E+00">
                  <c:v>1.47E-4</c:v>
                </c:pt>
                <c:pt idx="733" formatCode="0.00E+00">
                  <c:v>1.47E-4</c:v>
                </c:pt>
                <c:pt idx="734" formatCode="0.00E+00">
                  <c:v>1.47E-4</c:v>
                </c:pt>
                <c:pt idx="735" formatCode="0.00E+00">
                  <c:v>1.47E-4</c:v>
                </c:pt>
                <c:pt idx="736" formatCode="0.00E+00">
                  <c:v>1.47E-4</c:v>
                </c:pt>
                <c:pt idx="737" formatCode="0.00E+00">
                  <c:v>1.46E-4</c:v>
                </c:pt>
                <c:pt idx="738" formatCode="0.00E+00">
                  <c:v>1.46E-4</c:v>
                </c:pt>
                <c:pt idx="739" formatCode="0.00E+00">
                  <c:v>1.46E-4</c:v>
                </c:pt>
                <c:pt idx="740" formatCode="0.00E+00">
                  <c:v>1.46E-4</c:v>
                </c:pt>
                <c:pt idx="741" formatCode="0.00E+00">
                  <c:v>1.46E-4</c:v>
                </c:pt>
                <c:pt idx="742" formatCode="0.00E+00">
                  <c:v>1.45E-4</c:v>
                </c:pt>
                <c:pt idx="743" formatCode="0.00E+00">
                  <c:v>1.45E-4</c:v>
                </c:pt>
                <c:pt idx="744" formatCode="0.00E+00">
                  <c:v>1.45E-4</c:v>
                </c:pt>
                <c:pt idx="745" formatCode="0.00E+00">
                  <c:v>1.45E-4</c:v>
                </c:pt>
                <c:pt idx="746" formatCode="0.00E+00">
                  <c:v>1.45E-4</c:v>
                </c:pt>
                <c:pt idx="747" formatCode="0.00E+00">
                  <c:v>1.44E-4</c:v>
                </c:pt>
                <c:pt idx="748" formatCode="0.00E+00">
                  <c:v>1.44E-4</c:v>
                </c:pt>
                <c:pt idx="749" formatCode="0.00E+00">
                  <c:v>1.44E-4</c:v>
                </c:pt>
                <c:pt idx="750" formatCode="0.00E+00">
                  <c:v>1.44E-4</c:v>
                </c:pt>
                <c:pt idx="751" formatCode="0.00E+00">
                  <c:v>1.44E-4</c:v>
                </c:pt>
                <c:pt idx="752" formatCode="0.00E+00">
                  <c:v>1.4300000000000001E-4</c:v>
                </c:pt>
                <c:pt idx="753" formatCode="0.00E+00">
                  <c:v>1.4300000000000001E-4</c:v>
                </c:pt>
                <c:pt idx="754" formatCode="0.00E+00">
                  <c:v>1.4300000000000001E-4</c:v>
                </c:pt>
                <c:pt idx="755" formatCode="0.00E+00">
                  <c:v>1.4300000000000001E-4</c:v>
                </c:pt>
                <c:pt idx="756" formatCode="0.00E+00">
                  <c:v>1.4300000000000001E-4</c:v>
                </c:pt>
                <c:pt idx="757" formatCode="0.00E+00">
                  <c:v>1.4200000000000001E-4</c:v>
                </c:pt>
                <c:pt idx="758" formatCode="0.00E+00">
                  <c:v>1.4200000000000001E-4</c:v>
                </c:pt>
                <c:pt idx="759" formatCode="0.00E+00">
                  <c:v>1.4200000000000001E-4</c:v>
                </c:pt>
                <c:pt idx="760" formatCode="0.00E+00">
                  <c:v>1.4200000000000001E-4</c:v>
                </c:pt>
                <c:pt idx="761" formatCode="0.00E+00">
                  <c:v>1.4200000000000001E-4</c:v>
                </c:pt>
                <c:pt idx="762" formatCode="0.00E+00">
                  <c:v>1.4100000000000001E-4</c:v>
                </c:pt>
                <c:pt idx="763" formatCode="0.00E+00">
                  <c:v>1.4100000000000001E-4</c:v>
                </c:pt>
                <c:pt idx="764" formatCode="0.00E+00">
                  <c:v>1.4100000000000001E-4</c:v>
                </c:pt>
                <c:pt idx="765" formatCode="0.00E+00">
                  <c:v>1.4100000000000001E-4</c:v>
                </c:pt>
                <c:pt idx="766" formatCode="0.00E+00">
                  <c:v>1.3999999999999999E-4</c:v>
                </c:pt>
                <c:pt idx="767" formatCode="0.00E+00">
                  <c:v>1.3999999999999999E-4</c:v>
                </c:pt>
                <c:pt idx="768" formatCode="0.00E+00">
                  <c:v>1.3999999999999999E-4</c:v>
                </c:pt>
                <c:pt idx="769" formatCode="0.00E+00">
                  <c:v>1.3999999999999999E-4</c:v>
                </c:pt>
                <c:pt idx="770" formatCode="0.00E+00">
                  <c:v>1.3899999999999999E-4</c:v>
                </c:pt>
                <c:pt idx="771" formatCode="0.00E+00">
                  <c:v>1.3899999999999999E-4</c:v>
                </c:pt>
                <c:pt idx="772" formatCode="0.00E+00">
                  <c:v>1.3899999999999999E-4</c:v>
                </c:pt>
                <c:pt idx="773" formatCode="0.00E+00">
                  <c:v>1.3899999999999999E-4</c:v>
                </c:pt>
                <c:pt idx="774" formatCode="0.00E+00">
                  <c:v>1.3899999999999999E-4</c:v>
                </c:pt>
                <c:pt idx="775" formatCode="0.00E+00">
                  <c:v>1.3899999999999999E-4</c:v>
                </c:pt>
                <c:pt idx="776" formatCode="0.00E+00">
                  <c:v>1.3899999999999999E-4</c:v>
                </c:pt>
                <c:pt idx="777" formatCode="0.00E+00">
                  <c:v>1.3799999999999999E-4</c:v>
                </c:pt>
                <c:pt idx="778" formatCode="0.00E+00">
                  <c:v>1.3799999999999999E-4</c:v>
                </c:pt>
                <c:pt idx="779" formatCode="0.00E+00">
                  <c:v>1.3799999999999999E-4</c:v>
                </c:pt>
                <c:pt idx="780" formatCode="0.00E+00">
                  <c:v>1.3799999999999999E-4</c:v>
                </c:pt>
                <c:pt idx="781" formatCode="0.00E+00">
                  <c:v>1.3799999999999999E-4</c:v>
                </c:pt>
                <c:pt idx="782" formatCode="0.00E+00">
                  <c:v>1.37E-4</c:v>
                </c:pt>
                <c:pt idx="783" formatCode="0.00E+00">
                  <c:v>1.37E-4</c:v>
                </c:pt>
                <c:pt idx="784" formatCode="0.00E+00">
                  <c:v>1.37E-4</c:v>
                </c:pt>
                <c:pt idx="785" formatCode="0.00E+00">
                  <c:v>1.37E-4</c:v>
                </c:pt>
                <c:pt idx="786" formatCode="0.00E+00">
                  <c:v>1.37E-4</c:v>
                </c:pt>
                <c:pt idx="787" formatCode="0.00E+00">
                  <c:v>1.37E-4</c:v>
                </c:pt>
                <c:pt idx="788" formatCode="0.00E+00">
                  <c:v>1.36E-4</c:v>
                </c:pt>
                <c:pt idx="789" formatCode="0.00E+00">
                  <c:v>1.36E-4</c:v>
                </c:pt>
                <c:pt idx="790" formatCode="0.00E+00">
                  <c:v>1.36E-4</c:v>
                </c:pt>
                <c:pt idx="791" formatCode="0.00E+00">
                  <c:v>1.36E-4</c:v>
                </c:pt>
                <c:pt idx="792" formatCode="0.00E+00">
                  <c:v>1.36E-4</c:v>
                </c:pt>
                <c:pt idx="793" formatCode="0.00E+00">
                  <c:v>1.36E-4</c:v>
                </c:pt>
                <c:pt idx="794" formatCode="0.00E+00">
                  <c:v>1.35E-4</c:v>
                </c:pt>
                <c:pt idx="795" formatCode="0.00E+00">
                  <c:v>1.35E-4</c:v>
                </c:pt>
                <c:pt idx="796" formatCode="0.00E+00">
                  <c:v>1.35E-4</c:v>
                </c:pt>
                <c:pt idx="797" formatCode="0.00E+00">
                  <c:v>1.35E-4</c:v>
                </c:pt>
                <c:pt idx="798" formatCode="0.00E+00">
                  <c:v>1.34E-4</c:v>
                </c:pt>
                <c:pt idx="799" formatCode="0.00E+00">
                  <c:v>1.34E-4</c:v>
                </c:pt>
                <c:pt idx="800" formatCode="0.00E+00">
                  <c:v>1.34E-4</c:v>
                </c:pt>
                <c:pt idx="801" formatCode="0.00E+00">
                  <c:v>1.34E-4</c:v>
                </c:pt>
                <c:pt idx="802" formatCode="0.00E+00">
                  <c:v>1.34E-4</c:v>
                </c:pt>
                <c:pt idx="803" formatCode="0.00E+00">
                  <c:v>1.34E-4</c:v>
                </c:pt>
                <c:pt idx="804" formatCode="0.00E+00">
                  <c:v>1.34E-4</c:v>
                </c:pt>
                <c:pt idx="805" formatCode="0.00E+00">
                  <c:v>1.3300000000000001E-4</c:v>
                </c:pt>
                <c:pt idx="806" formatCode="0.00E+00">
                  <c:v>1.3300000000000001E-4</c:v>
                </c:pt>
                <c:pt idx="807" formatCode="0.00E+00">
                  <c:v>1.3300000000000001E-4</c:v>
                </c:pt>
                <c:pt idx="808" formatCode="0.00E+00">
                  <c:v>1.3300000000000001E-4</c:v>
                </c:pt>
                <c:pt idx="809" formatCode="0.00E+00">
                  <c:v>1.3300000000000001E-4</c:v>
                </c:pt>
                <c:pt idx="810" formatCode="0.00E+00">
                  <c:v>1.3300000000000001E-4</c:v>
                </c:pt>
                <c:pt idx="811" formatCode="0.00E+00">
                  <c:v>1.3200000000000001E-4</c:v>
                </c:pt>
                <c:pt idx="812" formatCode="0.00E+00">
                  <c:v>1.3200000000000001E-4</c:v>
                </c:pt>
                <c:pt idx="813" formatCode="0.00E+00">
                  <c:v>1.3200000000000001E-4</c:v>
                </c:pt>
                <c:pt idx="814" formatCode="0.00E+00">
                  <c:v>1.3200000000000001E-4</c:v>
                </c:pt>
                <c:pt idx="815" formatCode="0.00E+00">
                  <c:v>1.3200000000000001E-4</c:v>
                </c:pt>
                <c:pt idx="816" formatCode="0.00E+00">
                  <c:v>1.3200000000000001E-4</c:v>
                </c:pt>
                <c:pt idx="817" formatCode="0.00E+00">
                  <c:v>1.3100000000000001E-4</c:v>
                </c:pt>
                <c:pt idx="818" formatCode="0.00E+00">
                  <c:v>1.3100000000000001E-4</c:v>
                </c:pt>
                <c:pt idx="819" formatCode="0.00E+00">
                  <c:v>1.3100000000000001E-4</c:v>
                </c:pt>
                <c:pt idx="820" formatCode="0.00E+00">
                  <c:v>1.3100000000000001E-4</c:v>
                </c:pt>
                <c:pt idx="821" formatCode="0.00E+00">
                  <c:v>1.3100000000000001E-4</c:v>
                </c:pt>
                <c:pt idx="822" formatCode="0.00E+00">
                  <c:v>1.2999999999999999E-4</c:v>
                </c:pt>
                <c:pt idx="823" formatCode="0.00E+00">
                  <c:v>1.2999999999999999E-4</c:v>
                </c:pt>
                <c:pt idx="824" formatCode="0.00E+00">
                  <c:v>1.2999999999999999E-4</c:v>
                </c:pt>
                <c:pt idx="825" formatCode="0.00E+00">
                  <c:v>1.2999999999999999E-4</c:v>
                </c:pt>
                <c:pt idx="826" formatCode="0.00E+00">
                  <c:v>1.2999999999999999E-4</c:v>
                </c:pt>
                <c:pt idx="827" formatCode="0.00E+00">
                  <c:v>1.2999999999999999E-4</c:v>
                </c:pt>
                <c:pt idx="828" formatCode="0.00E+00">
                  <c:v>1.2899999999999999E-4</c:v>
                </c:pt>
                <c:pt idx="829" formatCode="0.00E+00">
                  <c:v>1.2899999999999999E-4</c:v>
                </c:pt>
                <c:pt idx="830" formatCode="0.00E+00">
                  <c:v>1.2899999999999999E-4</c:v>
                </c:pt>
                <c:pt idx="831" formatCode="0.00E+00">
                  <c:v>1.2899999999999999E-4</c:v>
                </c:pt>
                <c:pt idx="832" formatCode="0.00E+00">
                  <c:v>1.2899999999999999E-4</c:v>
                </c:pt>
                <c:pt idx="833" formatCode="0.00E+00">
                  <c:v>1.2899999999999999E-4</c:v>
                </c:pt>
                <c:pt idx="834" formatCode="0.00E+00">
                  <c:v>1.2899999999999999E-4</c:v>
                </c:pt>
                <c:pt idx="835" formatCode="0.00E+00">
                  <c:v>1.2799999999999999E-4</c:v>
                </c:pt>
                <c:pt idx="836" formatCode="0.00E+00">
                  <c:v>1.2799999999999999E-4</c:v>
                </c:pt>
                <c:pt idx="837" formatCode="0.00E+00">
                  <c:v>1.2799999999999999E-4</c:v>
                </c:pt>
                <c:pt idx="838" formatCode="0.00E+00">
                  <c:v>1.2799999999999999E-4</c:v>
                </c:pt>
                <c:pt idx="839" formatCode="0.00E+00">
                  <c:v>1.2799999999999999E-4</c:v>
                </c:pt>
                <c:pt idx="840" formatCode="0.00E+00">
                  <c:v>1.2799999999999999E-4</c:v>
                </c:pt>
                <c:pt idx="841" formatCode="0.00E+00">
                  <c:v>1.27E-4</c:v>
                </c:pt>
                <c:pt idx="842" formatCode="0.00E+00">
                  <c:v>1.27E-4</c:v>
                </c:pt>
                <c:pt idx="843" formatCode="0.00E+00">
                  <c:v>1.27E-4</c:v>
                </c:pt>
                <c:pt idx="844" formatCode="0.00E+00">
                  <c:v>1.27E-4</c:v>
                </c:pt>
                <c:pt idx="845" formatCode="0.00E+00">
                  <c:v>1.27E-4</c:v>
                </c:pt>
                <c:pt idx="846" formatCode="0.00E+00">
                  <c:v>1.27E-4</c:v>
                </c:pt>
                <c:pt idx="847" formatCode="0.00E+00">
                  <c:v>1.27E-4</c:v>
                </c:pt>
                <c:pt idx="848" formatCode="0.00E+00">
                  <c:v>1.26E-4</c:v>
                </c:pt>
                <c:pt idx="849" formatCode="0.00E+00">
                  <c:v>1.26E-4</c:v>
                </c:pt>
                <c:pt idx="850" formatCode="0.00E+00">
                  <c:v>1.26E-4</c:v>
                </c:pt>
                <c:pt idx="851" formatCode="0.00E+00">
                  <c:v>1.26E-4</c:v>
                </c:pt>
                <c:pt idx="852" formatCode="0.00E+00">
                  <c:v>1.26E-4</c:v>
                </c:pt>
                <c:pt idx="853" formatCode="0.00E+00">
                  <c:v>1.26E-4</c:v>
                </c:pt>
                <c:pt idx="854" formatCode="0.00E+00">
                  <c:v>1.26E-4</c:v>
                </c:pt>
                <c:pt idx="855" formatCode="0.00E+00">
                  <c:v>1.25E-4</c:v>
                </c:pt>
                <c:pt idx="856" formatCode="0.00E+00">
                  <c:v>1.25E-4</c:v>
                </c:pt>
                <c:pt idx="857" formatCode="0.00E+00">
                  <c:v>1.25E-4</c:v>
                </c:pt>
                <c:pt idx="858" formatCode="0.00E+00">
                  <c:v>1.25E-4</c:v>
                </c:pt>
                <c:pt idx="859" formatCode="0.00E+00">
                  <c:v>1.25E-4</c:v>
                </c:pt>
                <c:pt idx="860" formatCode="0.00E+00">
                  <c:v>1.25E-4</c:v>
                </c:pt>
                <c:pt idx="861" formatCode="0.00E+00">
                  <c:v>1.2400000000000001E-4</c:v>
                </c:pt>
                <c:pt idx="862" formatCode="0.00E+00">
                  <c:v>1.2400000000000001E-4</c:v>
                </c:pt>
                <c:pt idx="863" formatCode="0.00E+00">
                  <c:v>1.2400000000000001E-4</c:v>
                </c:pt>
                <c:pt idx="864" formatCode="0.00E+00">
                  <c:v>1.2400000000000001E-4</c:v>
                </c:pt>
                <c:pt idx="865" formatCode="0.00E+00">
                  <c:v>1.2400000000000001E-4</c:v>
                </c:pt>
                <c:pt idx="866" formatCode="0.00E+00">
                  <c:v>1.2400000000000001E-4</c:v>
                </c:pt>
                <c:pt idx="867" formatCode="0.00E+00">
                  <c:v>1.2300000000000001E-4</c:v>
                </c:pt>
                <c:pt idx="868" formatCode="0.00E+00">
                  <c:v>1.2300000000000001E-4</c:v>
                </c:pt>
                <c:pt idx="869" formatCode="0.00E+00">
                  <c:v>1.2300000000000001E-4</c:v>
                </c:pt>
                <c:pt idx="870" formatCode="0.00E+00">
                  <c:v>1.2300000000000001E-4</c:v>
                </c:pt>
                <c:pt idx="871" formatCode="0.00E+00">
                  <c:v>1.2300000000000001E-4</c:v>
                </c:pt>
                <c:pt idx="872" formatCode="0.00E+00">
                  <c:v>1.2300000000000001E-4</c:v>
                </c:pt>
                <c:pt idx="873" formatCode="0.00E+00">
                  <c:v>1.2300000000000001E-4</c:v>
                </c:pt>
                <c:pt idx="874" formatCode="0.00E+00">
                  <c:v>1.2300000000000001E-4</c:v>
                </c:pt>
                <c:pt idx="875" formatCode="0.00E+00">
                  <c:v>1.22E-4</c:v>
                </c:pt>
                <c:pt idx="876" formatCode="0.00E+00">
                  <c:v>1.22E-4</c:v>
                </c:pt>
                <c:pt idx="877" formatCode="0.00E+00">
                  <c:v>1.22E-4</c:v>
                </c:pt>
                <c:pt idx="878" formatCode="0.00E+00">
                  <c:v>1.22E-4</c:v>
                </c:pt>
                <c:pt idx="879" formatCode="0.00E+00">
                  <c:v>1.22E-4</c:v>
                </c:pt>
                <c:pt idx="880" formatCode="0.00E+00">
                  <c:v>1.22E-4</c:v>
                </c:pt>
                <c:pt idx="881" formatCode="0.00E+00">
                  <c:v>1.22E-4</c:v>
                </c:pt>
                <c:pt idx="882" formatCode="0.00E+00">
                  <c:v>1.21E-4</c:v>
                </c:pt>
                <c:pt idx="883" formatCode="0.00E+00">
                  <c:v>1.21E-4</c:v>
                </c:pt>
                <c:pt idx="884" formatCode="0.00E+00">
                  <c:v>1.21E-4</c:v>
                </c:pt>
                <c:pt idx="885" formatCode="0.00E+00">
                  <c:v>1.21E-4</c:v>
                </c:pt>
                <c:pt idx="886" formatCode="0.00E+00">
                  <c:v>1.21E-4</c:v>
                </c:pt>
                <c:pt idx="887" formatCode="0.00E+00">
                  <c:v>1.21E-4</c:v>
                </c:pt>
                <c:pt idx="888" formatCode="0.00E+00">
                  <c:v>1.2E-4</c:v>
                </c:pt>
                <c:pt idx="889" formatCode="0.00E+00">
                  <c:v>1.2E-4</c:v>
                </c:pt>
                <c:pt idx="890" formatCode="0.00E+00">
                  <c:v>1.2E-4</c:v>
                </c:pt>
                <c:pt idx="891" formatCode="0.00E+00">
                  <c:v>1.2E-4</c:v>
                </c:pt>
                <c:pt idx="892" formatCode="0.00E+00">
                  <c:v>1.2E-4</c:v>
                </c:pt>
                <c:pt idx="893" formatCode="0.00E+00">
                  <c:v>1.2E-4</c:v>
                </c:pt>
                <c:pt idx="894" formatCode="0.00E+00">
                  <c:v>1.2E-4</c:v>
                </c:pt>
                <c:pt idx="895" formatCode="0.00E+00">
                  <c:v>1.2E-4</c:v>
                </c:pt>
                <c:pt idx="896" formatCode="0.00E+00">
                  <c:v>1.2E-4</c:v>
                </c:pt>
                <c:pt idx="897" formatCode="0.00E+00">
                  <c:v>1.1900000000000001E-4</c:v>
                </c:pt>
                <c:pt idx="898" formatCode="0.00E+00">
                  <c:v>1.1900000000000001E-4</c:v>
                </c:pt>
                <c:pt idx="899" formatCode="0.00E+00">
                  <c:v>1.1900000000000001E-4</c:v>
                </c:pt>
                <c:pt idx="900" formatCode="0.00E+00">
                  <c:v>1.1900000000000001E-4</c:v>
                </c:pt>
                <c:pt idx="901" formatCode="0.00E+00">
                  <c:v>1.1900000000000001E-4</c:v>
                </c:pt>
                <c:pt idx="902" formatCode="0.00E+00">
                  <c:v>1.1900000000000001E-4</c:v>
                </c:pt>
                <c:pt idx="903" formatCode="0.00E+00">
                  <c:v>1.18E-4</c:v>
                </c:pt>
                <c:pt idx="904" formatCode="0.00E+00">
                  <c:v>1.1900000000000001E-4</c:v>
                </c:pt>
                <c:pt idx="905" formatCode="0.00E+00">
                  <c:v>1.18E-4</c:v>
                </c:pt>
                <c:pt idx="906" formatCode="0.00E+00">
                  <c:v>1.18E-4</c:v>
                </c:pt>
                <c:pt idx="907" formatCode="0.00E+00">
                  <c:v>1.18E-4</c:v>
                </c:pt>
                <c:pt idx="908" formatCode="0.00E+00">
                  <c:v>1.18E-4</c:v>
                </c:pt>
                <c:pt idx="909" formatCode="0.00E+00">
                  <c:v>1.18E-4</c:v>
                </c:pt>
                <c:pt idx="910" formatCode="0.00E+00">
                  <c:v>1.18E-4</c:v>
                </c:pt>
                <c:pt idx="911" formatCode="0.00E+00">
                  <c:v>1.18E-4</c:v>
                </c:pt>
                <c:pt idx="912" formatCode="0.00E+00">
                  <c:v>1.18E-4</c:v>
                </c:pt>
                <c:pt idx="913" formatCode="0.00E+00">
                  <c:v>1.17E-4</c:v>
                </c:pt>
                <c:pt idx="914" formatCode="0.00E+00">
                  <c:v>1.17E-4</c:v>
                </c:pt>
                <c:pt idx="915" formatCode="0.00E+00">
                  <c:v>1.17E-4</c:v>
                </c:pt>
                <c:pt idx="916" formatCode="0.00E+00">
                  <c:v>1.17E-4</c:v>
                </c:pt>
                <c:pt idx="917" formatCode="0.00E+00">
                  <c:v>1.17E-4</c:v>
                </c:pt>
                <c:pt idx="918" formatCode="0.00E+00">
                  <c:v>1.17E-4</c:v>
                </c:pt>
                <c:pt idx="919" formatCode="0.00E+00">
                  <c:v>1.17E-4</c:v>
                </c:pt>
                <c:pt idx="920" formatCode="0.00E+00">
                  <c:v>1.16E-4</c:v>
                </c:pt>
                <c:pt idx="921" formatCode="0.00E+00">
                  <c:v>1.16E-4</c:v>
                </c:pt>
                <c:pt idx="922" formatCode="0.00E+00">
                  <c:v>1.16E-4</c:v>
                </c:pt>
                <c:pt idx="923" formatCode="0.00E+00">
                  <c:v>1.16E-4</c:v>
                </c:pt>
                <c:pt idx="924" formatCode="0.00E+00">
                  <c:v>1.16E-4</c:v>
                </c:pt>
                <c:pt idx="925" formatCode="0.00E+00">
                  <c:v>1.16E-4</c:v>
                </c:pt>
                <c:pt idx="926" formatCode="0.00E+00">
                  <c:v>1.16E-4</c:v>
                </c:pt>
                <c:pt idx="927" formatCode="0.00E+00">
                  <c:v>1.16E-4</c:v>
                </c:pt>
                <c:pt idx="928" formatCode="0.00E+00">
                  <c:v>1.15E-4</c:v>
                </c:pt>
                <c:pt idx="929" formatCode="0.00E+00">
                  <c:v>1.15E-4</c:v>
                </c:pt>
                <c:pt idx="930" formatCode="0.00E+00">
                  <c:v>1.15E-4</c:v>
                </c:pt>
                <c:pt idx="931" formatCode="0.00E+00">
                  <c:v>1.15E-4</c:v>
                </c:pt>
                <c:pt idx="932" formatCode="0.00E+00">
                  <c:v>1.15E-4</c:v>
                </c:pt>
                <c:pt idx="933" formatCode="0.00E+00">
                  <c:v>1.15E-4</c:v>
                </c:pt>
                <c:pt idx="934" formatCode="0.00E+00">
                  <c:v>1.15E-4</c:v>
                </c:pt>
                <c:pt idx="935" formatCode="0.00E+00">
                  <c:v>1.1400000000000001E-4</c:v>
                </c:pt>
                <c:pt idx="936" formatCode="0.00E+00">
                  <c:v>1.1400000000000001E-4</c:v>
                </c:pt>
                <c:pt idx="937" formatCode="0.00E+00">
                  <c:v>1.1400000000000001E-4</c:v>
                </c:pt>
                <c:pt idx="938" formatCode="0.00E+00">
                  <c:v>1.1400000000000001E-4</c:v>
                </c:pt>
                <c:pt idx="939" formatCode="0.00E+00">
                  <c:v>1.1400000000000001E-4</c:v>
                </c:pt>
                <c:pt idx="940" formatCode="0.00E+00">
                  <c:v>1.1400000000000001E-4</c:v>
                </c:pt>
                <c:pt idx="941" formatCode="0.00E+00">
                  <c:v>1.1400000000000001E-4</c:v>
                </c:pt>
                <c:pt idx="942" formatCode="0.00E+00">
                  <c:v>1.1400000000000001E-4</c:v>
                </c:pt>
                <c:pt idx="943" formatCode="0.00E+00">
                  <c:v>1.1400000000000001E-4</c:v>
                </c:pt>
                <c:pt idx="944" formatCode="0.00E+00">
                  <c:v>1.1400000000000001E-4</c:v>
                </c:pt>
                <c:pt idx="945" formatCode="0.00E+00">
                  <c:v>1.13E-4</c:v>
                </c:pt>
                <c:pt idx="946" formatCode="0.00E+00">
                  <c:v>1.13E-4</c:v>
                </c:pt>
                <c:pt idx="947" formatCode="0.00E+00">
                  <c:v>1.13E-4</c:v>
                </c:pt>
                <c:pt idx="948" formatCode="0.00E+00">
                  <c:v>1.13E-4</c:v>
                </c:pt>
                <c:pt idx="949" formatCode="0.00E+00">
                  <c:v>1.13E-4</c:v>
                </c:pt>
                <c:pt idx="950" formatCode="0.00E+00">
                  <c:v>1.13E-4</c:v>
                </c:pt>
                <c:pt idx="951" formatCode="0.00E+00">
                  <c:v>1.13E-4</c:v>
                </c:pt>
                <c:pt idx="952" formatCode="0.00E+00">
                  <c:v>1.13E-4</c:v>
                </c:pt>
                <c:pt idx="953" formatCode="0.00E+00">
                  <c:v>1.12E-4</c:v>
                </c:pt>
                <c:pt idx="954" formatCode="0.00E+00">
                  <c:v>1.12E-4</c:v>
                </c:pt>
                <c:pt idx="955" formatCode="0.00E+00">
                  <c:v>1.12E-4</c:v>
                </c:pt>
                <c:pt idx="956" formatCode="0.00E+00">
                  <c:v>1.12E-4</c:v>
                </c:pt>
                <c:pt idx="957" formatCode="0.00E+00">
                  <c:v>1.12E-4</c:v>
                </c:pt>
                <c:pt idx="958" formatCode="0.00E+00">
                  <c:v>1.12E-4</c:v>
                </c:pt>
                <c:pt idx="959" formatCode="0.00E+00">
                  <c:v>1.12E-4</c:v>
                </c:pt>
                <c:pt idx="960" formatCode="0.00E+00">
                  <c:v>1.12E-4</c:v>
                </c:pt>
                <c:pt idx="961" formatCode="0.00E+00">
                  <c:v>1.11E-4</c:v>
                </c:pt>
                <c:pt idx="962" formatCode="0.00E+00">
                  <c:v>1.11E-4</c:v>
                </c:pt>
                <c:pt idx="963" formatCode="0.00E+00">
                  <c:v>1.11E-4</c:v>
                </c:pt>
                <c:pt idx="964" formatCode="0.00E+00">
                  <c:v>1.11E-4</c:v>
                </c:pt>
                <c:pt idx="965" formatCode="0.00E+00">
                  <c:v>1.11E-4</c:v>
                </c:pt>
                <c:pt idx="966" formatCode="0.00E+00">
                  <c:v>1.11E-4</c:v>
                </c:pt>
                <c:pt idx="967" formatCode="0.00E+00">
                  <c:v>1.11E-4</c:v>
                </c:pt>
                <c:pt idx="968" formatCode="0.00E+00">
                  <c:v>1.11E-4</c:v>
                </c:pt>
                <c:pt idx="969" formatCode="0.00E+00">
                  <c:v>1.11E-4</c:v>
                </c:pt>
                <c:pt idx="970" formatCode="0.00E+00">
                  <c:v>1.1E-4</c:v>
                </c:pt>
                <c:pt idx="971" formatCode="0.00E+00">
                  <c:v>1.1E-4</c:v>
                </c:pt>
                <c:pt idx="972" formatCode="0.00E+00">
                  <c:v>1.1E-4</c:v>
                </c:pt>
                <c:pt idx="973" formatCode="0.00E+00">
                  <c:v>1.1E-4</c:v>
                </c:pt>
                <c:pt idx="974" formatCode="0.00E+00">
                  <c:v>1.1E-4</c:v>
                </c:pt>
                <c:pt idx="975" formatCode="0.00E+00">
                  <c:v>1.1E-4</c:v>
                </c:pt>
                <c:pt idx="976" formatCode="0.00E+00">
                  <c:v>1.1E-4</c:v>
                </c:pt>
                <c:pt idx="977" formatCode="0.00E+00">
                  <c:v>1.1E-4</c:v>
                </c:pt>
                <c:pt idx="978" formatCode="0.00E+00">
                  <c:v>1.1E-4</c:v>
                </c:pt>
                <c:pt idx="979" formatCode="0.00E+00">
                  <c:v>1.1E-4</c:v>
                </c:pt>
                <c:pt idx="980" formatCode="0.00E+00">
                  <c:v>1.0900000000000001E-4</c:v>
                </c:pt>
                <c:pt idx="981" formatCode="0.00E+00">
                  <c:v>1.0900000000000001E-4</c:v>
                </c:pt>
                <c:pt idx="982" formatCode="0.00E+00">
                  <c:v>1.0900000000000001E-4</c:v>
                </c:pt>
                <c:pt idx="983" formatCode="0.00E+00">
                  <c:v>1.0900000000000001E-4</c:v>
                </c:pt>
                <c:pt idx="984" formatCode="0.00E+00">
                  <c:v>1.0900000000000001E-4</c:v>
                </c:pt>
                <c:pt idx="985" formatCode="0.00E+00">
                  <c:v>1.0900000000000001E-4</c:v>
                </c:pt>
                <c:pt idx="986" formatCode="0.00E+00">
                  <c:v>1.0900000000000001E-4</c:v>
                </c:pt>
                <c:pt idx="987" formatCode="0.00E+00">
                  <c:v>1.0900000000000001E-4</c:v>
                </c:pt>
                <c:pt idx="988" formatCode="0.00E+00">
                  <c:v>1.08E-4</c:v>
                </c:pt>
                <c:pt idx="989" formatCode="0.00E+00">
                  <c:v>1.08E-4</c:v>
                </c:pt>
                <c:pt idx="990" formatCode="0.00E+00">
                  <c:v>1.08E-4</c:v>
                </c:pt>
                <c:pt idx="991" formatCode="0.00E+00">
                  <c:v>1.08E-4</c:v>
                </c:pt>
                <c:pt idx="992" formatCode="0.00E+00">
                  <c:v>1.08E-4</c:v>
                </c:pt>
                <c:pt idx="993" formatCode="0.00E+00">
                  <c:v>1.08E-4</c:v>
                </c:pt>
                <c:pt idx="994" formatCode="0.00E+00">
                  <c:v>1.08E-4</c:v>
                </c:pt>
                <c:pt idx="995" formatCode="0.00E+00">
                  <c:v>1.08E-4</c:v>
                </c:pt>
                <c:pt idx="996" formatCode="0.00E+00">
                  <c:v>1.08E-4</c:v>
                </c:pt>
                <c:pt idx="997" formatCode="0.00E+00">
                  <c:v>1.08E-4</c:v>
                </c:pt>
                <c:pt idx="998" formatCode="0.00E+00">
                  <c:v>1.07E-4</c:v>
                </c:pt>
                <c:pt idx="999" formatCode="0.00E+00">
                  <c:v>1.07E-4</c:v>
                </c:pt>
                <c:pt idx="1000" formatCode="0.00E+00">
                  <c:v>1.07E-4</c:v>
                </c:pt>
                <c:pt idx="1001" formatCode="0.00E+00">
                  <c:v>1.07E-4</c:v>
                </c:pt>
                <c:pt idx="1002" formatCode="0.00E+00">
                  <c:v>1.07E-4</c:v>
                </c:pt>
                <c:pt idx="1003" formatCode="0.00E+00">
                  <c:v>1.07E-4</c:v>
                </c:pt>
                <c:pt idx="1004" formatCode="0.00E+00">
                  <c:v>1.07E-4</c:v>
                </c:pt>
                <c:pt idx="1005" formatCode="0.00E+00">
                  <c:v>1.07E-4</c:v>
                </c:pt>
                <c:pt idx="1006" formatCode="0.00E+00">
                  <c:v>1.07E-4</c:v>
                </c:pt>
                <c:pt idx="1007" formatCode="0.00E+00">
                  <c:v>1.07E-4</c:v>
                </c:pt>
                <c:pt idx="1008" formatCode="0.00E+00">
                  <c:v>1.06E-4</c:v>
                </c:pt>
                <c:pt idx="1009" formatCode="0.00E+00">
                  <c:v>1.06E-4</c:v>
                </c:pt>
                <c:pt idx="1010" formatCode="0.00E+00">
                  <c:v>1.06E-4</c:v>
                </c:pt>
                <c:pt idx="1011" formatCode="0.00E+00">
                  <c:v>1.06E-4</c:v>
                </c:pt>
                <c:pt idx="1012" formatCode="0.00E+00">
                  <c:v>1.06E-4</c:v>
                </c:pt>
                <c:pt idx="1013" formatCode="0.00E+00">
                  <c:v>1.06E-4</c:v>
                </c:pt>
                <c:pt idx="1014" formatCode="0.00E+00">
                  <c:v>1.06E-4</c:v>
                </c:pt>
                <c:pt idx="1015" formatCode="0.00E+00">
                  <c:v>1.06E-4</c:v>
                </c:pt>
                <c:pt idx="1016" formatCode="0.00E+00">
                  <c:v>1.06E-4</c:v>
                </c:pt>
                <c:pt idx="1017" formatCode="0.00E+00">
                  <c:v>1.05E-4</c:v>
                </c:pt>
                <c:pt idx="1018" formatCode="0.00E+00">
                  <c:v>1.05E-4</c:v>
                </c:pt>
                <c:pt idx="1019" formatCode="0.00E+00">
                  <c:v>1.05E-4</c:v>
                </c:pt>
                <c:pt idx="1020" formatCode="0.00E+00">
                  <c:v>1.05E-4</c:v>
                </c:pt>
                <c:pt idx="1021" formatCode="0.00E+00">
                  <c:v>1.05E-4</c:v>
                </c:pt>
                <c:pt idx="1022" formatCode="0.00E+00">
                  <c:v>1.05E-4</c:v>
                </c:pt>
                <c:pt idx="1023" formatCode="0.00E+00">
                  <c:v>1.05E-4</c:v>
                </c:pt>
                <c:pt idx="1024" formatCode="0.00E+00">
                  <c:v>1.05E-4</c:v>
                </c:pt>
                <c:pt idx="1025" formatCode="0.00E+00">
                  <c:v>1.05E-4</c:v>
                </c:pt>
                <c:pt idx="1026" formatCode="0.00E+00">
                  <c:v>1.0399999999999999E-4</c:v>
                </c:pt>
                <c:pt idx="1027" formatCode="0.00E+00">
                  <c:v>1.0399999999999999E-4</c:v>
                </c:pt>
                <c:pt idx="1028" formatCode="0.00E+00">
                  <c:v>1.0399999999999999E-4</c:v>
                </c:pt>
                <c:pt idx="1029" formatCode="0.00E+00">
                  <c:v>1.0399999999999999E-4</c:v>
                </c:pt>
                <c:pt idx="1030" formatCode="0.00E+00">
                  <c:v>1.0399999999999999E-4</c:v>
                </c:pt>
                <c:pt idx="1031" formatCode="0.00E+00">
                  <c:v>1.0399999999999999E-4</c:v>
                </c:pt>
                <c:pt idx="1032" formatCode="0.00E+00">
                  <c:v>1.0399999999999999E-4</c:v>
                </c:pt>
                <c:pt idx="1033" formatCode="0.00E+00">
                  <c:v>1.0399999999999999E-4</c:v>
                </c:pt>
                <c:pt idx="1034" formatCode="0.00E+00">
                  <c:v>1.0399999999999999E-4</c:v>
                </c:pt>
                <c:pt idx="1035" formatCode="0.00E+00">
                  <c:v>1.0399999999999999E-4</c:v>
                </c:pt>
                <c:pt idx="1036" formatCode="0.00E+00">
                  <c:v>1.0399999999999999E-4</c:v>
                </c:pt>
                <c:pt idx="1037" formatCode="0.00E+00">
                  <c:v>1.0399999999999999E-4</c:v>
                </c:pt>
                <c:pt idx="1038" formatCode="0.00E+00">
                  <c:v>1.0399999999999999E-4</c:v>
                </c:pt>
                <c:pt idx="1039" formatCode="0.00E+00">
                  <c:v>1.03E-4</c:v>
                </c:pt>
                <c:pt idx="1040" formatCode="0.00E+00">
                  <c:v>1.03E-4</c:v>
                </c:pt>
                <c:pt idx="1041" formatCode="0.00E+00">
                  <c:v>1.03E-4</c:v>
                </c:pt>
                <c:pt idx="1042" formatCode="0.00E+00">
                  <c:v>1.03E-4</c:v>
                </c:pt>
                <c:pt idx="1043" formatCode="0.00E+00">
                  <c:v>1.03E-4</c:v>
                </c:pt>
                <c:pt idx="1044" formatCode="0.00E+00">
                  <c:v>1.03E-4</c:v>
                </c:pt>
                <c:pt idx="1045" formatCode="0.00E+00">
                  <c:v>1.03E-4</c:v>
                </c:pt>
                <c:pt idx="1046" formatCode="0.00E+00">
                  <c:v>1.03E-4</c:v>
                </c:pt>
                <c:pt idx="1047" formatCode="0.00E+00">
                  <c:v>1.02E-4</c:v>
                </c:pt>
                <c:pt idx="1048" formatCode="0.00E+00">
                  <c:v>1.03E-4</c:v>
                </c:pt>
                <c:pt idx="1049" formatCode="0.00E+00">
                  <c:v>1.03E-4</c:v>
                </c:pt>
                <c:pt idx="1050" formatCode="0.00E+00">
                  <c:v>1.02E-4</c:v>
                </c:pt>
                <c:pt idx="1051" formatCode="0.00E+00">
                  <c:v>1.02E-4</c:v>
                </c:pt>
                <c:pt idx="1052" formatCode="0.00E+00">
                  <c:v>1.02E-4</c:v>
                </c:pt>
                <c:pt idx="1053" formatCode="0.00E+00">
                  <c:v>1.02E-4</c:v>
                </c:pt>
                <c:pt idx="1054" formatCode="0.00E+00">
                  <c:v>1.02E-4</c:v>
                </c:pt>
                <c:pt idx="1055" formatCode="0.00E+00">
                  <c:v>1.02E-4</c:v>
                </c:pt>
                <c:pt idx="1056" formatCode="0.00E+00">
                  <c:v>1.02E-4</c:v>
                </c:pt>
                <c:pt idx="1057" formatCode="0.00E+00">
                  <c:v>1.02E-4</c:v>
                </c:pt>
                <c:pt idx="1058" formatCode="0.00E+00">
                  <c:v>1.01E-4</c:v>
                </c:pt>
                <c:pt idx="1059" formatCode="0.00E+00">
                  <c:v>1.02E-4</c:v>
                </c:pt>
                <c:pt idx="1060" formatCode="0.00E+00">
                  <c:v>1.01E-4</c:v>
                </c:pt>
                <c:pt idx="1061" formatCode="0.00E+00">
                  <c:v>1.01E-4</c:v>
                </c:pt>
                <c:pt idx="1062" formatCode="0.00E+00">
                  <c:v>1.01E-4</c:v>
                </c:pt>
                <c:pt idx="1063" formatCode="0.00E+00">
                  <c:v>1.01E-4</c:v>
                </c:pt>
                <c:pt idx="1064" formatCode="0.00E+00">
                  <c:v>1.01E-4</c:v>
                </c:pt>
                <c:pt idx="1065" formatCode="0.00E+00">
                  <c:v>1.01E-4</c:v>
                </c:pt>
                <c:pt idx="1066" formatCode="0.00E+00">
                  <c:v>1.01E-4</c:v>
                </c:pt>
                <c:pt idx="1067" formatCode="0.00E+00">
                  <c:v>1.01E-4</c:v>
                </c:pt>
                <c:pt idx="1068" formatCode="0.00E+00">
                  <c:v>1E-4</c:v>
                </c:pt>
                <c:pt idx="1069" formatCode="0.00E+00">
                  <c:v>1.01E-4</c:v>
                </c:pt>
                <c:pt idx="1070" formatCode="0.00E+00">
                  <c:v>1.01E-4</c:v>
                </c:pt>
                <c:pt idx="1071" formatCode="0.00E+00">
                  <c:v>1E-4</c:v>
                </c:pt>
                <c:pt idx="1072" formatCode="0.00E+00">
                  <c:v>1E-4</c:v>
                </c:pt>
                <c:pt idx="1073" formatCode="0.00E+00">
                  <c:v>1E-4</c:v>
                </c:pt>
                <c:pt idx="1074" formatCode="0.00E+00">
                  <c:v>1E-4</c:v>
                </c:pt>
                <c:pt idx="1075" formatCode="0.00E+00">
                  <c:v>9.9900000000000002E-5</c:v>
                </c:pt>
                <c:pt idx="1076" formatCode="0.00E+00">
                  <c:v>9.9900000000000002E-5</c:v>
                </c:pt>
                <c:pt idx="1077" formatCode="0.00E+00">
                  <c:v>1E-4</c:v>
                </c:pt>
                <c:pt idx="1078" formatCode="0.00E+00">
                  <c:v>9.98E-5</c:v>
                </c:pt>
                <c:pt idx="1079" formatCode="0.00E+00">
                  <c:v>9.9699999999999998E-5</c:v>
                </c:pt>
                <c:pt idx="1080" formatCode="0.00E+00">
                  <c:v>9.9599999999999995E-5</c:v>
                </c:pt>
                <c:pt idx="1081" formatCode="0.00E+00">
                  <c:v>9.9500000000000006E-5</c:v>
                </c:pt>
                <c:pt idx="1082" formatCode="0.00E+00">
                  <c:v>9.9599999999999995E-5</c:v>
                </c:pt>
                <c:pt idx="1083" formatCode="0.00E+00">
                  <c:v>9.9400000000000004E-5</c:v>
                </c:pt>
                <c:pt idx="1084" formatCode="0.00E+00">
                  <c:v>9.9300000000000001E-5</c:v>
                </c:pt>
                <c:pt idx="1085" formatCode="0.00E+00">
                  <c:v>9.9199999999999999E-5</c:v>
                </c:pt>
                <c:pt idx="1086" formatCode="0.00E+00">
                  <c:v>9.8999999999999994E-5</c:v>
                </c:pt>
                <c:pt idx="1087" formatCode="0.00E+00">
                  <c:v>9.9099999999999996E-5</c:v>
                </c:pt>
                <c:pt idx="1088" formatCode="0.00E+00">
                  <c:v>9.8999999999999994E-5</c:v>
                </c:pt>
                <c:pt idx="1089" formatCode="0.00E+00">
                  <c:v>9.8900000000000005E-5</c:v>
                </c:pt>
                <c:pt idx="1090" formatCode="0.00E+00">
                  <c:v>9.87E-5</c:v>
                </c:pt>
                <c:pt idx="1091" formatCode="0.00E+00">
                  <c:v>9.8599999999999998E-5</c:v>
                </c:pt>
                <c:pt idx="1092" formatCode="0.00E+00">
                  <c:v>9.8599999999999998E-5</c:v>
                </c:pt>
                <c:pt idx="1093" formatCode="0.00E+00">
                  <c:v>9.8400000000000007E-5</c:v>
                </c:pt>
                <c:pt idx="1094" formatCode="0.00E+00">
                  <c:v>9.8499999999999995E-5</c:v>
                </c:pt>
                <c:pt idx="1095" formatCode="0.00E+00">
                  <c:v>9.8400000000000007E-5</c:v>
                </c:pt>
                <c:pt idx="1096" formatCode="0.00E+00">
                  <c:v>9.8400000000000007E-5</c:v>
                </c:pt>
                <c:pt idx="1097" formatCode="0.00E+00">
                  <c:v>9.8400000000000007E-5</c:v>
                </c:pt>
                <c:pt idx="1098" formatCode="0.00E+00">
                  <c:v>9.8200000000000002E-5</c:v>
                </c:pt>
                <c:pt idx="1099" formatCode="0.00E+00">
                  <c:v>9.7999999999999997E-5</c:v>
                </c:pt>
                <c:pt idx="1100" formatCode="0.00E+00">
                  <c:v>9.7899999999999994E-5</c:v>
                </c:pt>
                <c:pt idx="1101" formatCode="0.00E+00">
                  <c:v>9.7899999999999994E-5</c:v>
                </c:pt>
                <c:pt idx="1102" formatCode="0.00E+00">
                  <c:v>9.7700000000000003E-5</c:v>
                </c:pt>
                <c:pt idx="1103" formatCode="0.00E+00">
                  <c:v>9.7600000000000001E-5</c:v>
                </c:pt>
                <c:pt idx="1104" formatCode="0.00E+00">
                  <c:v>9.7700000000000003E-5</c:v>
                </c:pt>
                <c:pt idx="1105" formatCode="0.00E+00">
                  <c:v>9.7600000000000001E-5</c:v>
                </c:pt>
                <c:pt idx="1106" formatCode="0.00E+00">
                  <c:v>9.7499999999999998E-5</c:v>
                </c:pt>
                <c:pt idx="1107" formatCode="0.00E+00">
                  <c:v>9.7200000000000004E-5</c:v>
                </c:pt>
                <c:pt idx="1108" formatCode="0.00E+00">
                  <c:v>9.7100000000000002E-5</c:v>
                </c:pt>
                <c:pt idx="1109" formatCode="0.00E+00">
                  <c:v>9.7200000000000004E-5</c:v>
                </c:pt>
                <c:pt idx="1110" formatCode="0.00E+00">
                  <c:v>9.7100000000000002E-5</c:v>
                </c:pt>
                <c:pt idx="1111" formatCode="0.00E+00">
                  <c:v>9.7100000000000002E-5</c:v>
                </c:pt>
                <c:pt idx="1112" formatCode="0.00E+00">
                  <c:v>9.6899999999999997E-5</c:v>
                </c:pt>
                <c:pt idx="1113" formatCode="0.00E+00">
                  <c:v>9.6700000000000006E-5</c:v>
                </c:pt>
                <c:pt idx="1114" formatCode="0.00E+00">
                  <c:v>9.6700000000000006E-5</c:v>
                </c:pt>
                <c:pt idx="1115" formatCode="0.00E+00">
                  <c:v>9.6799999999999995E-5</c:v>
                </c:pt>
                <c:pt idx="1116" formatCode="0.00E+00">
                  <c:v>9.6600000000000003E-5</c:v>
                </c:pt>
                <c:pt idx="1117" formatCode="0.00E+00">
                  <c:v>9.6500000000000001E-5</c:v>
                </c:pt>
                <c:pt idx="1118" formatCode="0.00E+00">
                  <c:v>9.6500000000000001E-5</c:v>
                </c:pt>
                <c:pt idx="1119" formatCode="0.00E+00">
                  <c:v>9.6500000000000001E-5</c:v>
                </c:pt>
                <c:pt idx="1120" formatCode="0.00E+00">
                  <c:v>9.6399999999999999E-5</c:v>
                </c:pt>
                <c:pt idx="1121" formatCode="0.00E+00">
                  <c:v>9.6199999999999994E-5</c:v>
                </c:pt>
                <c:pt idx="1122" formatCode="0.00E+00">
                  <c:v>9.6199999999999994E-5</c:v>
                </c:pt>
                <c:pt idx="1123" formatCode="0.00E+00">
                  <c:v>9.6000000000000002E-5</c:v>
                </c:pt>
                <c:pt idx="1124" formatCode="0.00E+00">
                  <c:v>9.59E-5</c:v>
                </c:pt>
                <c:pt idx="1125" formatCode="0.00E+00">
                  <c:v>9.6000000000000002E-5</c:v>
                </c:pt>
                <c:pt idx="1126" formatCode="0.00E+00">
                  <c:v>9.5799999999999998E-5</c:v>
                </c:pt>
                <c:pt idx="1127" formatCode="0.00E+00">
                  <c:v>9.5799999999999998E-5</c:v>
                </c:pt>
                <c:pt idx="1128" formatCode="0.00E+00">
                  <c:v>9.5699999999999995E-5</c:v>
                </c:pt>
                <c:pt idx="1129" formatCode="0.00E+00">
                  <c:v>9.5600000000000006E-5</c:v>
                </c:pt>
                <c:pt idx="1130" formatCode="0.00E+00">
                  <c:v>9.5500000000000004E-5</c:v>
                </c:pt>
                <c:pt idx="1131" formatCode="0.00E+00">
                  <c:v>9.5600000000000006E-5</c:v>
                </c:pt>
                <c:pt idx="1132" formatCode="0.00E+00">
                  <c:v>9.5299999999999999E-5</c:v>
                </c:pt>
                <c:pt idx="1133" formatCode="0.00E+00">
                  <c:v>9.5299999999999999E-5</c:v>
                </c:pt>
                <c:pt idx="1134" formatCode="0.00E+00">
                  <c:v>9.5199999999999997E-5</c:v>
                </c:pt>
                <c:pt idx="1135" formatCode="0.00E+00">
                  <c:v>9.5199999999999997E-5</c:v>
                </c:pt>
                <c:pt idx="1136" formatCode="0.00E+00">
                  <c:v>9.5199999999999997E-5</c:v>
                </c:pt>
                <c:pt idx="1137" formatCode="0.00E+00">
                  <c:v>9.4900000000000003E-5</c:v>
                </c:pt>
                <c:pt idx="1138" formatCode="0.00E+00">
                  <c:v>9.5000000000000005E-5</c:v>
                </c:pt>
                <c:pt idx="1139" formatCode="0.00E+00">
                  <c:v>9.4599999999999996E-5</c:v>
                </c:pt>
                <c:pt idx="1140" formatCode="0.00E+00">
                  <c:v>9.4699999999999998E-5</c:v>
                </c:pt>
                <c:pt idx="1141" formatCode="0.00E+00">
                  <c:v>9.4900000000000003E-5</c:v>
                </c:pt>
                <c:pt idx="1142" formatCode="0.00E+00">
                  <c:v>9.4599999999999996E-5</c:v>
                </c:pt>
                <c:pt idx="1143" formatCode="0.00E+00">
                  <c:v>9.4500000000000007E-5</c:v>
                </c:pt>
                <c:pt idx="1144" formatCode="0.00E+00">
                  <c:v>9.4400000000000004E-5</c:v>
                </c:pt>
                <c:pt idx="1145" formatCode="0.00E+00">
                  <c:v>9.4400000000000004E-5</c:v>
                </c:pt>
                <c:pt idx="1146" formatCode="0.00E+00">
                  <c:v>9.4300000000000002E-5</c:v>
                </c:pt>
                <c:pt idx="1147" formatCode="0.00E+00">
                  <c:v>9.4300000000000002E-5</c:v>
                </c:pt>
                <c:pt idx="1148" formatCode="0.00E+00">
                  <c:v>9.4300000000000002E-5</c:v>
                </c:pt>
                <c:pt idx="1149" formatCode="0.00E+00">
                  <c:v>9.4099999999999997E-5</c:v>
                </c:pt>
                <c:pt idx="1150" formatCode="0.00E+00">
                  <c:v>9.4099999999999997E-5</c:v>
                </c:pt>
                <c:pt idx="1151" formatCode="0.00E+00">
                  <c:v>9.4099999999999997E-5</c:v>
                </c:pt>
                <c:pt idx="1152" formatCode="0.00E+00">
                  <c:v>9.4099999999999997E-5</c:v>
                </c:pt>
                <c:pt idx="1153" formatCode="0.00E+00">
                  <c:v>9.3800000000000003E-5</c:v>
                </c:pt>
                <c:pt idx="1154" formatCode="0.00E+00">
                  <c:v>9.3700000000000001E-5</c:v>
                </c:pt>
                <c:pt idx="1155" formatCode="0.00E+00">
                  <c:v>9.3700000000000001E-5</c:v>
                </c:pt>
                <c:pt idx="1156" formatCode="0.00E+00">
                  <c:v>9.3599999999999998E-5</c:v>
                </c:pt>
                <c:pt idx="1157" formatCode="0.00E+00">
                  <c:v>9.3499999999999996E-5</c:v>
                </c:pt>
                <c:pt idx="1158" formatCode="0.00E+00">
                  <c:v>9.3399999999999993E-5</c:v>
                </c:pt>
                <c:pt idx="1159" formatCode="0.00E+00">
                  <c:v>9.3399999999999993E-5</c:v>
                </c:pt>
                <c:pt idx="1160" formatCode="0.00E+00">
                  <c:v>9.3499999999999996E-5</c:v>
                </c:pt>
                <c:pt idx="1161" formatCode="0.00E+00">
                  <c:v>9.3200000000000002E-5</c:v>
                </c:pt>
                <c:pt idx="1162" formatCode="0.00E+00">
                  <c:v>9.31E-5</c:v>
                </c:pt>
                <c:pt idx="1163" formatCode="0.00E+00">
                  <c:v>9.3200000000000002E-5</c:v>
                </c:pt>
                <c:pt idx="1164" formatCode="0.00E+00">
                  <c:v>9.2999999999999997E-5</c:v>
                </c:pt>
                <c:pt idx="1165" formatCode="0.00E+00">
                  <c:v>9.2899999999999995E-5</c:v>
                </c:pt>
                <c:pt idx="1166" formatCode="0.00E+00">
                  <c:v>9.2700000000000004E-5</c:v>
                </c:pt>
                <c:pt idx="1167" formatCode="0.00E+00">
                  <c:v>9.2800000000000006E-5</c:v>
                </c:pt>
                <c:pt idx="1168" formatCode="0.00E+00">
                  <c:v>9.2600000000000001E-5</c:v>
                </c:pt>
                <c:pt idx="1169" formatCode="0.00E+00">
                  <c:v>9.2499999999999999E-5</c:v>
                </c:pt>
                <c:pt idx="1170" formatCode="0.00E+00">
                  <c:v>9.2600000000000001E-5</c:v>
                </c:pt>
                <c:pt idx="1171" formatCode="0.00E+00">
                  <c:v>9.2200000000000005E-5</c:v>
                </c:pt>
                <c:pt idx="1172" formatCode="0.00E+00">
                  <c:v>9.2200000000000005E-5</c:v>
                </c:pt>
                <c:pt idx="1173" formatCode="0.00E+00">
                  <c:v>9.2299999999999994E-5</c:v>
                </c:pt>
                <c:pt idx="1174" formatCode="0.00E+00">
                  <c:v>9.2299999999999994E-5</c:v>
                </c:pt>
                <c:pt idx="1175" formatCode="0.00E+00">
                  <c:v>9.2299999999999994E-5</c:v>
                </c:pt>
                <c:pt idx="1176" formatCode="0.00E+00">
                  <c:v>9.2100000000000003E-5</c:v>
                </c:pt>
                <c:pt idx="1177" formatCode="0.00E+00">
                  <c:v>9.2100000000000003E-5</c:v>
                </c:pt>
                <c:pt idx="1178" formatCode="0.00E+00">
                  <c:v>9.1899999999999998E-5</c:v>
                </c:pt>
                <c:pt idx="1179" formatCode="0.00E+00">
                  <c:v>9.1799999999999995E-5</c:v>
                </c:pt>
                <c:pt idx="1180" formatCode="0.00E+00">
                  <c:v>9.1799999999999995E-5</c:v>
                </c:pt>
                <c:pt idx="1181" formatCode="0.00E+00">
                  <c:v>9.1799999999999995E-5</c:v>
                </c:pt>
                <c:pt idx="1182" formatCode="0.00E+00">
                  <c:v>9.1700000000000006E-5</c:v>
                </c:pt>
                <c:pt idx="1183" formatCode="0.00E+00">
                  <c:v>9.1600000000000004E-5</c:v>
                </c:pt>
                <c:pt idx="1184" formatCode="0.00E+00">
                  <c:v>9.1700000000000006E-5</c:v>
                </c:pt>
                <c:pt idx="1185" formatCode="0.00E+00">
                  <c:v>9.1399999999999999E-5</c:v>
                </c:pt>
                <c:pt idx="1186" formatCode="0.00E+00">
                  <c:v>9.1399999999999999E-5</c:v>
                </c:pt>
                <c:pt idx="1187" formatCode="0.00E+00">
                  <c:v>9.1600000000000004E-5</c:v>
                </c:pt>
                <c:pt idx="1188" formatCode="0.00E+00">
                  <c:v>9.1299999999999997E-5</c:v>
                </c:pt>
                <c:pt idx="1189" formatCode="0.00E+00">
                  <c:v>9.1199999999999994E-5</c:v>
                </c:pt>
                <c:pt idx="1190" formatCode="0.00E+00">
                  <c:v>9.1199999999999994E-5</c:v>
                </c:pt>
                <c:pt idx="1191" formatCode="0.00E+00">
                  <c:v>9.1199999999999994E-5</c:v>
                </c:pt>
                <c:pt idx="1192" formatCode="0.00E+00">
                  <c:v>9.1000000000000003E-5</c:v>
                </c:pt>
                <c:pt idx="1193" formatCode="0.00E+00">
                  <c:v>9.09E-5</c:v>
                </c:pt>
                <c:pt idx="1194" formatCode="0.00E+00">
                  <c:v>9.1000000000000003E-5</c:v>
                </c:pt>
                <c:pt idx="1195" formatCode="0.00E+00">
                  <c:v>9.09E-5</c:v>
                </c:pt>
                <c:pt idx="1196" formatCode="0.00E+00">
                  <c:v>9.0600000000000007E-5</c:v>
                </c:pt>
                <c:pt idx="1197" formatCode="0.00E+00">
                  <c:v>9.0600000000000007E-5</c:v>
                </c:pt>
                <c:pt idx="1198" formatCode="0.00E+00">
                  <c:v>9.0600000000000007E-5</c:v>
                </c:pt>
                <c:pt idx="1199" formatCode="0.00E+00">
                  <c:v>9.0500000000000004E-5</c:v>
                </c:pt>
                <c:pt idx="1200" formatCode="0.00E+00">
                  <c:v>9.0500000000000004E-5</c:v>
                </c:pt>
                <c:pt idx="1201" formatCode="0.00E+00">
                  <c:v>9.0500000000000004E-5</c:v>
                </c:pt>
                <c:pt idx="1202" formatCode="0.00E+00">
                  <c:v>9.0400000000000002E-5</c:v>
                </c:pt>
                <c:pt idx="1203" formatCode="0.00E+00">
                  <c:v>9.0199999999999997E-5</c:v>
                </c:pt>
                <c:pt idx="1204" formatCode="0.00E+00">
                  <c:v>9.0000000000000006E-5</c:v>
                </c:pt>
                <c:pt idx="1205" formatCode="0.00E+00">
                  <c:v>9.0099999999999995E-5</c:v>
                </c:pt>
                <c:pt idx="1206" formatCode="0.00E+00">
                  <c:v>9.0000000000000006E-5</c:v>
                </c:pt>
                <c:pt idx="1207" formatCode="0.00E+00">
                  <c:v>8.9900000000000003E-5</c:v>
                </c:pt>
                <c:pt idx="1208" formatCode="0.00E+00">
                  <c:v>8.9900000000000003E-5</c:v>
                </c:pt>
                <c:pt idx="1209" formatCode="0.00E+00">
                  <c:v>8.9699999999999998E-5</c:v>
                </c:pt>
                <c:pt idx="1210" formatCode="0.00E+00">
                  <c:v>8.9800000000000001E-5</c:v>
                </c:pt>
                <c:pt idx="1211" formatCode="0.00E+00">
                  <c:v>8.9800000000000001E-5</c:v>
                </c:pt>
                <c:pt idx="1212" formatCode="0.00E+00">
                  <c:v>8.9499999999999994E-5</c:v>
                </c:pt>
                <c:pt idx="1213" formatCode="0.00E+00">
                  <c:v>8.9599999999999996E-5</c:v>
                </c:pt>
                <c:pt idx="1214" formatCode="0.00E+00">
                  <c:v>8.9599999999999996E-5</c:v>
                </c:pt>
                <c:pt idx="1215" formatCode="0.00E+00">
                  <c:v>8.9400000000000005E-5</c:v>
                </c:pt>
                <c:pt idx="1216" formatCode="0.00E+00">
                  <c:v>8.9400000000000005E-5</c:v>
                </c:pt>
                <c:pt idx="1217" formatCode="0.00E+00">
                  <c:v>8.9400000000000005E-5</c:v>
                </c:pt>
                <c:pt idx="1218" formatCode="0.00E+00">
                  <c:v>8.92E-5</c:v>
                </c:pt>
                <c:pt idx="1219" formatCode="0.00E+00">
                  <c:v>8.9099999999999997E-5</c:v>
                </c:pt>
                <c:pt idx="1220" formatCode="0.00E+00">
                  <c:v>8.9099999999999997E-5</c:v>
                </c:pt>
                <c:pt idx="1221" formatCode="0.00E+00">
                  <c:v>8.8999999999999995E-5</c:v>
                </c:pt>
                <c:pt idx="1222" formatCode="0.00E+00">
                  <c:v>8.8800000000000004E-5</c:v>
                </c:pt>
                <c:pt idx="1223" formatCode="0.00E+00">
                  <c:v>8.8900000000000006E-5</c:v>
                </c:pt>
                <c:pt idx="1224" formatCode="0.00E+00">
                  <c:v>8.8999999999999995E-5</c:v>
                </c:pt>
                <c:pt idx="1225" formatCode="0.00E+00">
                  <c:v>8.8700000000000001E-5</c:v>
                </c:pt>
                <c:pt idx="1226" formatCode="0.00E+00">
                  <c:v>8.8700000000000001E-5</c:v>
                </c:pt>
                <c:pt idx="1227" formatCode="0.00E+00">
                  <c:v>8.8499999999999996E-5</c:v>
                </c:pt>
                <c:pt idx="1228" formatCode="0.00E+00">
                  <c:v>8.8399999999999994E-5</c:v>
                </c:pt>
                <c:pt idx="1229" formatCode="0.00E+00">
                  <c:v>8.8499999999999996E-5</c:v>
                </c:pt>
                <c:pt idx="1230" formatCode="0.00E+00">
                  <c:v>8.8399999999999994E-5</c:v>
                </c:pt>
                <c:pt idx="1231" formatCode="0.00E+00">
                  <c:v>8.8399999999999994E-5</c:v>
                </c:pt>
                <c:pt idx="1232" formatCode="0.00E+00">
                  <c:v>8.81E-5</c:v>
                </c:pt>
                <c:pt idx="1233" formatCode="0.00E+00">
                  <c:v>8.8200000000000003E-5</c:v>
                </c:pt>
                <c:pt idx="1234" formatCode="0.00E+00">
                  <c:v>8.8200000000000003E-5</c:v>
                </c:pt>
                <c:pt idx="1235" formatCode="0.00E+00">
                  <c:v>8.7999999999999998E-5</c:v>
                </c:pt>
                <c:pt idx="1236" formatCode="0.00E+00">
                  <c:v>8.7899999999999995E-5</c:v>
                </c:pt>
                <c:pt idx="1237" formatCode="0.00E+00">
                  <c:v>8.7899999999999995E-5</c:v>
                </c:pt>
                <c:pt idx="1238" formatCode="0.00E+00">
                  <c:v>8.8200000000000003E-5</c:v>
                </c:pt>
                <c:pt idx="1239" formatCode="0.00E+00">
                  <c:v>8.7700000000000004E-5</c:v>
                </c:pt>
                <c:pt idx="1240" formatCode="0.00E+00">
                  <c:v>8.7600000000000002E-5</c:v>
                </c:pt>
                <c:pt idx="1241" formatCode="0.00E+00">
                  <c:v>8.7800000000000006E-5</c:v>
                </c:pt>
                <c:pt idx="1242" formatCode="0.00E+00">
                  <c:v>8.7499999999999999E-5</c:v>
                </c:pt>
                <c:pt idx="1243" formatCode="0.00E+00">
                  <c:v>8.7600000000000002E-5</c:v>
                </c:pt>
                <c:pt idx="1244" formatCode="0.00E+00">
                  <c:v>8.7499999999999999E-5</c:v>
                </c:pt>
                <c:pt idx="1245" formatCode="0.00E+00">
                  <c:v>8.7499999999999999E-5</c:v>
                </c:pt>
                <c:pt idx="1246" formatCode="0.00E+00">
                  <c:v>8.7499999999999999E-5</c:v>
                </c:pt>
                <c:pt idx="1247" formatCode="0.00E+00">
                  <c:v>8.7200000000000005E-5</c:v>
                </c:pt>
                <c:pt idx="1248" formatCode="0.00E+00">
                  <c:v>8.7100000000000003E-5</c:v>
                </c:pt>
                <c:pt idx="1249" formatCode="0.00E+00">
                  <c:v>8.7200000000000005E-5</c:v>
                </c:pt>
                <c:pt idx="1250" formatCode="0.00E+00">
                  <c:v>8.7299999999999994E-5</c:v>
                </c:pt>
                <c:pt idx="1251" formatCode="0.00E+00">
                  <c:v>8.7000000000000001E-5</c:v>
                </c:pt>
                <c:pt idx="1252" formatCode="0.00E+00">
                  <c:v>8.7000000000000001E-5</c:v>
                </c:pt>
                <c:pt idx="1253" formatCode="0.00E+00">
                  <c:v>8.7100000000000003E-5</c:v>
                </c:pt>
                <c:pt idx="1254" formatCode="0.00E+00">
                  <c:v>8.7000000000000001E-5</c:v>
                </c:pt>
                <c:pt idx="1255" formatCode="0.00E+00">
                  <c:v>8.6799999999999996E-5</c:v>
                </c:pt>
                <c:pt idx="1256" formatCode="0.00E+00">
                  <c:v>8.6700000000000007E-5</c:v>
                </c:pt>
                <c:pt idx="1257" formatCode="0.00E+00">
                  <c:v>8.6700000000000007E-5</c:v>
                </c:pt>
                <c:pt idx="1258" formatCode="0.00E+00">
                  <c:v>8.6700000000000007E-5</c:v>
                </c:pt>
                <c:pt idx="1259" formatCode="0.00E+00">
                  <c:v>8.6500000000000002E-5</c:v>
                </c:pt>
                <c:pt idx="1260" formatCode="0.00E+00">
                  <c:v>8.6700000000000007E-5</c:v>
                </c:pt>
                <c:pt idx="1261" formatCode="0.00E+00">
                  <c:v>8.6399999999999999E-5</c:v>
                </c:pt>
                <c:pt idx="1262" formatCode="0.00E+00">
                  <c:v>8.6399999999999999E-5</c:v>
                </c:pt>
                <c:pt idx="1263" formatCode="0.00E+00">
                  <c:v>8.6500000000000002E-5</c:v>
                </c:pt>
                <c:pt idx="1264" formatCode="0.00E+00">
                  <c:v>8.6199999999999995E-5</c:v>
                </c:pt>
                <c:pt idx="1265" formatCode="0.00E+00">
                  <c:v>8.6399999999999999E-5</c:v>
                </c:pt>
                <c:pt idx="1266" formatCode="0.00E+00">
                  <c:v>8.6399999999999999E-5</c:v>
                </c:pt>
                <c:pt idx="1267" formatCode="0.00E+00">
                  <c:v>8.6100000000000006E-5</c:v>
                </c:pt>
                <c:pt idx="1268" formatCode="0.00E+00">
                  <c:v>8.6000000000000003E-5</c:v>
                </c:pt>
                <c:pt idx="1269" formatCode="0.00E+00">
                  <c:v>8.6000000000000003E-5</c:v>
                </c:pt>
                <c:pt idx="1270" formatCode="0.00E+00">
                  <c:v>8.6100000000000006E-5</c:v>
                </c:pt>
                <c:pt idx="1271" formatCode="0.00E+00">
                  <c:v>8.5799999999999998E-5</c:v>
                </c:pt>
                <c:pt idx="1272" formatCode="0.00E+00">
                  <c:v>8.5900000000000001E-5</c:v>
                </c:pt>
                <c:pt idx="1273" formatCode="0.00E+00">
                  <c:v>8.5799999999999998E-5</c:v>
                </c:pt>
                <c:pt idx="1274" formatCode="0.00E+00">
                  <c:v>8.5400000000000002E-5</c:v>
                </c:pt>
                <c:pt idx="1275" formatCode="0.00E+00">
                  <c:v>8.5699999999999996E-5</c:v>
                </c:pt>
                <c:pt idx="1276" formatCode="0.00E+00">
                  <c:v>8.5500000000000005E-5</c:v>
                </c:pt>
                <c:pt idx="1277" formatCode="0.00E+00">
                  <c:v>8.5500000000000005E-5</c:v>
                </c:pt>
                <c:pt idx="1278" formatCode="0.00E+00">
                  <c:v>8.5500000000000005E-5</c:v>
                </c:pt>
                <c:pt idx="1279" formatCode="0.00E+00">
                  <c:v>8.53E-5</c:v>
                </c:pt>
                <c:pt idx="1280" formatCode="0.00E+00">
                  <c:v>8.53E-5</c:v>
                </c:pt>
                <c:pt idx="1281" formatCode="0.00E+00">
                  <c:v>8.53E-5</c:v>
                </c:pt>
                <c:pt idx="1282" formatCode="0.00E+00">
                  <c:v>8.5099999999999995E-5</c:v>
                </c:pt>
                <c:pt idx="1283" formatCode="0.00E+00">
                  <c:v>8.5000000000000006E-5</c:v>
                </c:pt>
                <c:pt idx="1284" formatCode="0.00E+00">
                  <c:v>8.5099999999999995E-5</c:v>
                </c:pt>
                <c:pt idx="1285" formatCode="0.00E+00">
                  <c:v>8.5000000000000006E-5</c:v>
                </c:pt>
                <c:pt idx="1286" formatCode="0.00E+00">
                  <c:v>8.4900000000000004E-5</c:v>
                </c:pt>
                <c:pt idx="1287" formatCode="0.00E+00">
                  <c:v>8.4800000000000001E-5</c:v>
                </c:pt>
                <c:pt idx="1288" formatCode="0.00E+00">
                  <c:v>8.4699999999999999E-5</c:v>
                </c:pt>
                <c:pt idx="1289" formatCode="0.00E+00">
                  <c:v>8.4699999999999999E-5</c:v>
                </c:pt>
                <c:pt idx="1290" formatCode="0.00E+00">
                  <c:v>8.4499999999999994E-5</c:v>
                </c:pt>
                <c:pt idx="1291" formatCode="0.00E+00">
                  <c:v>8.4699999999999999E-5</c:v>
                </c:pt>
                <c:pt idx="1292" formatCode="0.00E+00">
                  <c:v>8.4599999999999996E-5</c:v>
                </c:pt>
                <c:pt idx="1293" formatCode="0.00E+00">
                  <c:v>8.4300000000000003E-5</c:v>
                </c:pt>
                <c:pt idx="1294" formatCode="0.00E+00">
                  <c:v>8.4300000000000003E-5</c:v>
                </c:pt>
                <c:pt idx="1295" formatCode="0.00E+00">
                  <c:v>8.4400000000000005E-5</c:v>
                </c:pt>
                <c:pt idx="1296" formatCode="0.00E+00">
                  <c:v>8.42E-5</c:v>
                </c:pt>
                <c:pt idx="1297" formatCode="0.00E+00">
                  <c:v>8.42E-5</c:v>
                </c:pt>
                <c:pt idx="1298" formatCode="0.00E+00">
                  <c:v>8.4300000000000003E-5</c:v>
                </c:pt>
                <c:pt idx="1299" formatCode="0.00E+00">
                  <c:v>8.42E-5</c:v>
                </c:pt>
                <c:pt idx="1300" formatCode="0.00E+00">
                  <c:v>8.3999999999999995E-5</c:v>
                </c:pt>
                <c:pt idx="1301" formatCode="0.00E+00">
                  <c:v>8.3999999999999995E-5</c:v>
                </c:pt>
                <c:pt idx="1302" formatCode="0.00E+00">
                  <c:v>8.3999999999999995E-5</c:v>
                </c:pt>
                <c:pt idx="1303" formatCode="0.00E+00">
                  <c:v>8.3900000000000006E-5</c:v>
                </c:pt>
                <c:pt idx="1304" formatCode="0.00E+00">
                  <c:v>8.3900000000000006E-5</c:v>
                </c:pt>
                <c:pt idx="1305" formatCode="0.00E+00">
                  <c:v>8.3599999999999999E-5</c:v>
                </c:pt>
                <c:pt idx="1306" formatCode="0.00E+00">
                  <c:v>8.3800000000000004E-5</c:v>
                </c:pt>
                <c:pt idx="1307" formatCode="0.00E+00">
                  <c:v>8.3700000000000002E-5</c:v>
                </c:pt>
                <c:pt idx="1308" formatCode="0.00E+00">
                  <c:v>8.3499999999999997E-5</c:v>
                </c:pt>
                <c:pt idx="1309" formatCode="0.00E+00">
                  <c:v>8.3599999999999999E-5</c:v>
                </c:pt>
                <c:pt idx="1310" formatCode="0.00E+00">
                  <c:v>8.3599999999999999E-5</c:v>
                </c:pt>
                <c:pt idx="1311" formatCode="0.00E+00">
                  <c:v>8.3399999999999994E-5</c:v>
                </c:pt>
                <c:pt idx="1312" formatCode="0.00E+00">
                  <c:v>8.3300000000000005E-5</c:v>
                </c:pt>
                <c:pt idx="1313" formatCode="0.00E+00">
                  <c:v>8.3499999999999997E-5</c:v>
                </c:pt>
                <c:pt idx="1314" formatCode="0.00E+00">
                  <c:v>8.3200000000000003E-5</c:v>
                </c:pt>
                <c:pt idx="1315" formatCode="0.00E+00">
                  <c:v>8.3300000000000005E-5</c:v>
                </c:pt>
                <c:pt idx="1316" formatCode="0.00E+00">
                  <c:v>8.3200000000000003E-5</c:v>
                </c:pt>
                <c:pt idx="1317" formatCode="0.00E+00">
                  <c:v>8.3100000000000001E-5</c:v>
                </c:pt>
                <c:pt idx="1318" formatCode="0.00E+00">
                  <c:v>8.3200000000000003E-5</c:v>
                </c:pt>
                <c:pt idx="1319" formatCode="0.00E+00">
                  <c:v>8.2999999999999998E-5</c:v>
                </c:pt>
                <c:pt idx="1320" formatCode="0.00E+00">
                  <c:v>8.3100000000000001E-5</c:v>
                </c:pt>
                <c:pt idx="1321" formatCode="0.00E+00">
                  <c:v>8.2899999999999996E-5</c:v>
                </c:pt>
                <c:pt idx="1322" formatCode="0.00E+00">
                  <c:v>8.2700000000000004E-5</c:v>
                </c:pt>
                <c:pt idx="1323" formatCode="0.00E+00">
                  <c:v>8.2700000000000004E-5</c:v>
                </c:pt>
                <c:pt idx="1324" formatCode="0.00E+00">
                  <c:v>8.2799999999999993E-5</c:v>
                </c:pt>
                <c:pt idx="1325" formatCode="0.00E+00">
                  <c:v>8.2799999999999993E-5</c:v>
                </c:pt>
                <c:pt idx="1326" formatCode="0.00E+00">
                  <c:v>8.2399999999999997E-5</c:v>
                </c:pt>
                <c:pt idx="1327" formatCode="0.00E+00">
                  <c:v>8.2600000000000002E-5</c:v>
                </c:pt>
                <c:pt idx="1328" formatCode="0.00E+00">
                  <c:v>8.25E-5</c:v>
                </c:pt>
                <c:pt idx="1329" formatCode="0.00E+00">
                  <c:v>8.2399999999999997E-5</c:v>
                </c:pt>
                <c:pt idx="1330" formatCode="0.00E+00">
                  <c:v>8.2299999999999995E-5</c:v>
                </c:pt>
                <c:pt idx="1331" formatCode="0.00E+00">
                  <c:v>8.2200000000000006E-5</c:v>
                </c:pt>
                <c:pt idx="1332" formatCode="0.00E+00">
                  <c:v>8.2200000000000006E-5</c:v>
                </c:pt>
                <c:pt idx="1333" formatCode="0.00E+00">
                  <c:v>8.2000000000000001E-5</c:v>
                </c:pt>
                <c:pt idx="1334" formatCode="0.00E+00">
                  <c:v>8.2200000000000006E-5</c:v>
                </c:pt>
                <c:pt idx="1335" formatCode="0.00E+00">
                  <c:v>8.2299999999999995E-5</c:v>
                </c:pt>
                <c:pt idx="1336" formatCode="0.00E+00">
                  <c:v>8.1899999999999999E-5</c:v>
                </c:pt>
                <c:pt idx="1337" formatCode="0.00E+00">
                  <c:v>8.1699999999999994E-5</c:v>
                </c:pt>
                <c:pt idx="1338" formatCode="0.00E+00">
                  <c:v>8.1899999999999999E-5</c:v>
                </c:pt>
                <c:pt idx="1339" formatCode="0.00E+00">
                  <c:v>8.1899999999999999E-5</c:v>
                </c:pt>
                <c:pt idx="1340" formatCode="0.00E+00">
                  <c:v>8.1699999999999994E-5</c:v>
                </c:pt>
                <c:pt idx="1341" formatCode="0.00E+00">
                  <c:v>8.1699999999999994E-5</c:v>
                </c:pt>
                <c:pt idx="1342" formatCode="0.00E+00">
                  <c:v>8.1699999999999994E-5</c:v>
                </c:pt>
                <c:pt idx="1343" formatCode="0.00E+00">
                  <c:v>8.1600000000000005E-5</c:v>
                </c:pt>
                <c:pt idx="1344" formatCode="0.00E+00">
                  <c:v>8.1500000000000002E-5</c:v>
                </c:pt>
                <c:pt idx="1345" formatCode="0.00E+00">
                  <c:v>8.1699999999999994E-5</c:v>
                </c:pt>
                <c:pt idx="1346" formatCode="0.00E+00">
                  <c:v>8.1699999999999994E-5</c:v>
                </c:pt>
                <c:pt idx="1347" formatCode="0.00E+00">
                  <c:v>8.14E-5</c:v>
                </c:pt>
                <c:pt idx="1348" formatCode="0.00E+00">
                  <c:v>8.1299999999999997E-5</c:v>
                </c:pt>
                <c:pt idx="1349" formatCode="0.00E+00">
                  <c:v>8.14E-5</c:v>
                </c:pt>
                <c:pt idx="1350" formatCode="0.00E+00">
                  <c:v>8.1299999999999997E-5</c:v>
                </c:pt>
                <c:pt idx="1351" formatCode="0.00E+00">
                  <c:v>8.1100000000000006E-5</c:v>
                </c:pt>
                <c:pt idx="1352" formatCode="0.00E+00">
                  <c:v>8.1100000000000006E-5</c:v>
                </c:pt>
                <c:pt idx="1353" formatCode="0.00E+00">
                  <c:v>8.1000000000000004E-5</c:v>
                </c:pt>
                <c:pt idx="1354" formatCode="0.00E+00">
                  <c:v>8.1100000000000006E-5</c:v>
                </c:pt>
                <c:pt idx="1355" formatCode="0.00E+00">
                  <c:v>8.0900000000000001E-5</c:v>
                </c:pt>
                <c:pt idx="1356" formatCode="0.00E+00">
                  <c:v>8.0799999999999999E-5</c:v>
                </c:pt>
                <c:pt idx="1357" formatCode="0.00E+00">
                  <c:v>8.0900000000000001E-5</c:v>
                </c:pt>
                <c:pt idx="1358" formatCode="0.00E+00">
                  <c:v>8.0799999999999999E-5</c:v>
                </c:pt>
                <c:pt idx="1359" formatCode="0.00E+00">
                  <c:v>8.0699999999999996E-5</c:v>
                </c:pt>
                <c:pt idx="1360" formatCode="0.00E+00">
                  <c:v>8.0699999999999996E-5</c:v>
                </c:pt>
                <c:pt idx="1361" formatCode="0.00E+00">
                  <c:v>8.0799999999999999E-5</c:v>
                </c:pt>
                <c:pt idx="1362" formatCode="0.00E+00">
                  <c:v>8.0699999999999996E-5</c:v>
                </c:pt>
                <c:pt idx="1363" formatCode="0.00E+00">
                  <c:v>8.0599999999999994E-5</c:v>
                </c:pt>
                <c:pt idx="1364" formatCode="0.00E+00">
                  <c:v>8.0500000000000005E-5</c:v>
                </c:pt>
                <c:pt idx="1365" formatCode="0.00E+00">
                  <c:v>8.0599999999999994E-5</c:v>
                </c:pt>
                <c:pt idx="1366" formatCode="0.00E+00">
                  <c:v>8.03E-5</c:v>
                </c:pt>
                <c:pt idx="1367" formatCode="0.00E+00">
                  <c:v>8.03E-5</c:v>
                </c:pt>
                <c:pt idx="1368" formatCode="0.00E+00">
                  <c:v>8.0400000000000003E-5</c:v>
                </c:pt>
                <c:pt idx="1369" formatCode="0.00E+00">
                  <c:v>8.0099999999999995E-5</c:v>
                </c:pt>
                <c:pt idx="1370" formatCode="0.00E+00">
                  <c:v>8.0199999999999998E-5</c:v>
                </c:pt>
                <c:pt idx="1371" formatCode="0.00E+00">
                  <c:v>8.0099999999999995E-5</c:v>
                </c:pt>
                <c:pt idx="1372" formatCode="0.00E+00">
                  <c:v>8.0000000000000007E-5</c:v>
                </c:pt>
                <c:pt idx="1373" formatCode="0.00E+00">
                  <c:v>8.0000000000000007E-5</c:v>
                </c:pt>
                <c:pt idx="1374" formatCode="0.00E+00">
                  <c:v>7.9900000000000004E-5</c:v>
                </c:pt>
                <c:pt idx="1375" formatCode="0.00E+00">
                  <c:v>7.9900000000000004E-5</c:v>
                </c:pt>
                <c:pt idx="1376" formatCode="0.00E+00">
                  <c:v>7.9699999999999999E-5</c:v>
                </c:pt>
                <c:pt idx="1377" formatCode="0.00E+00">
                  <c:v>8.0000000000000007E-5</c:v>
                </c:pt>
                <c:pt idx="1378" formatCode="0.00E+00">
                  <c:v>7.9699999999999999E-5</c:v>
                </c:pt>
                <c:pt idx="1379" formatCode="0.00E+00">
                  <c:v>7.9599999999999997E-5</c:v>
                </c:pt>
                <c:pt idx="1380" formatCode="0.00E+00">
                  <c:v>7.9900000000000004E-5</c:v>
                </c:pt>
                <c:pt idx="1381" formatCode="0.00E+00">
                  <c:v>7.9499999999999994E-5</c:v>
                </c:pt>
                <c:pt idx="1382" formatCode="0.00E+00">
                  <c:v>7.9499999999999994E-5</c:v>
                </c:pt>
                <c:pt idx="1383" formatCode="0.00E+00">
                  <c:v>7.9599999999999997E-5</c:v>
                </c:pt>
                <c:pt idx="1384" formatCode="0.00E+00">
                  <c:v>7.9400000000000006E-5</c:v>
                </c:pt>
                <c:pt idx="1385" formatCode="0.00E+00">
                  <c:v>7.9400000000000006E-5</c:v>
                </c:pt>
                <c:pt idx="1386" formatCode="0.00E+00">
                  <c:v>7.9300000000000003E-5</c:v>
                </c:pt>
                <c:pt idx="1387" formatCode="0.00E+00">
                  <c:v>7.9099999999999998E-5</c:v>
                </c:pt>
                <c:pt idx="1388" formatCode="0.00E+00">
                  <c:v>7.9200000000000001E-5</c:v>
                </c:pt>
                <c:pt idx="1389" formatCode="0.00E+00">
                  <c:v>7.9200000000000001E-5</c:v>
                </c:pt>
                <c:pt idx="1390" formatCode="0.00E+00">
                  <c:v>7.9099999999999998E-5</c:v>
                </c:pt>
                <c:pt idx="1391" formatCode="0.00E+00">
                  <c:v>7.9099999999999998E-5</c:v>
                </c:pt>
                <c:pt idx="1392" formatCode="0.00E+00">
                  <c:v>7.9099999999999998E-5</c:v>
                </c:pt>
                <c:pt idx="1393" formatCode="0.00E+00">
                  <c:v>7.8899999999999993E-5</c:v>
                </c:pt>
                <c:pt idx="1394" formatCode="0.00E+00">
                  <c:v>7.8999999999999996E-5</c:v>
                </c:pt>
                <c:pt idx="1395" formatCode="0.00E+00">
                  <c:v>7.8999999999999996E-5</c:v>
                </c:pt>
                <c:pt idx="1396" formatCode="0.00E+00">
                  <c:v>7.8800000000000004E-5</c:v>
                </c:pt>
                <c:pt idx="1397" formatCode="0.00E+00">
                  <c:v>7.8800000000000004E-5</c:v>
                </c:pt>
                <c:pt idx="1398" formatCode="0.00E+00">
                  <c:v>7.8700000000000002E-5</c:v>
                </c:pt>
                <c:pt idx="1399" formatCode="0.00E+00">
                  <c:v>7.86E-5</c:v>
                </c:pt>
                <c:pt idx="1400" formatCode="0.00E+00">
                  <c:v>7.86E-5</c:v>
                </c:pt>
                <c:pt idx="1401" formatCode="0.00E+00">
                  <c:v>7.8499999999999997E-5</c:v>
                </c:pt>
                <c:pt idx="1402" formatCode="0.00E+00">
                  <c:v>7.86E-5</c:v>
                </c:pt>
                <c:pt idx="1403" formatCode="0.00E+00">
                  <c:v>7.8499999999999997E-5</c:v>
                </c:pt>
                <c:pt idx="1404" formatCode="0.00E+00">
                  <c:v>7.8300000000000006E-5</c:v>
                </c:pt>
                <c:pt idx="1405" formatCode="0.00E+00">
                  <c:v>7.8399999999999995E-5</c:v>
                </c:pt>
                <c:pt idx="1406" formatCode="0.00E+00">
                  <c:v>7.8300000000000006E-5</c:v>
                </c:pt>
                <c:pt idx="1407" formatCode="0.00E+00">
                  <c:v>7.8100000000000001E-5</c:v>
                </c:pt>
                <c:pt idx="1408" formatCode="0.00E+00">
                  <c:v>7.7999999999999999E-5</c:v>
                </c:pt>
                <c:pt idx="1409" formatCode="0.00E+00">
                  <c:v>7.8200000000000003E-5</c:v>
                </c:pt>
                <c:pt idx="1410" formatCode="0.00E+00">
                  <c:v>7.8399999999999995E-5</c:v>
                </c:pt>
                <c:pt idx="1411" formatCode="0.00E+00">
                  <c:v>7.8100000000000001E-5</c:v>
                </c:pt>
                <c:pt idx="1412" formatCode="0.00E+00">
                  <c:v>7.7899999999999996E-5</c:v>
                </c:pt>
                <c:pt idx="1413" formatCode="0.00E+00">
                  <c:v>7.7899999999999996E-5</c:v>
                </c:pt>
                <c:pt idx="1414" formatCode="0.00E+00">
                  <c:v>7.7899999999999996E-5</c:v>
                </c:pt>
                <c:pt idx="1415" formatCode="0.00E+00">
                  <c:v>7.7799999999999994E-5</c:v>
                </c:pt>
                <c:pt idx="1416" formatCode="0.00E+00">
                  <c:v>7.7600000000000002E-5</c:v>
                </c:pt>
                <c:pt idx="1417" formatCode="0.00E+00">
                  <c:v>7.7799999999999994E-5</c:v>
                </c:pt>
                <c:pt idx="1418" formatCode="0.00E+00">
                  <c:v>7.7799999999999994E-5</c:v>
                </c:pt>
                <c:pt idx="1419" formatCode="0.00E+00">
                  <c:v>7.7399999999999998E-5</c:v>
                </c:pt>
                <c:pt idx="1420" formatCode="0.00E+00">
                  <c:v>7.75E-5</c:v>
                </c:pt>
                <c:pt idx="1421" formatCode="0.00E+00">
                  <c:v>7.75E-5</c:v>
                </c:pt>
                <c:pt idx="1422" formatCode="0.00E+00">
                  <c:v>7.7299999999999995E-5</c:v>
                </c:pt>
                <c:pt idx="1423" formatCode="0.00E+00">
                  <c:v>7.7399999999999998E-5</c:v>
                </c:pt>
                <c:pt idx="1424" formatCode="0.00E+00">
                  <c:v>7.7399999999999998E-5</c:v>
                </c:pt>
                <c:pt idx="1425" formatCode="0.00E+00">
                  <c:v>7.7399999999999998E-5</c:v>
                </c:pt>
                <c:pt idx="1426" formatCode="0.00E+00">
                  <c:v>7.7299999999999995E-5</c:v>
                </c:pt>
                <c:pt idx="1427" formatCode="0.00E+00">
                  <c:v>7.7200000000000006E-5</c:v>
                </c:pt>
                <c:pt idx="1428" formatCode="0.00E+00">
                  <c:v>7.7399999999999998E-5</c:v>
                </c:pt>
                <c:pt idx="1429" formatCode="0.00E+00">
                  <c:v>7.7200000000000006E-5</c:v>
                </c:pt>
                <c:pt idx="1430" formatCode="0.00E+00">
                  <c:v>7.7000000000000001E-5</c:v>
                </c:pt>
                <c:pt idx="1431" formatCode="0.00E+00">
                  <c:v>7.6899999999999999E-5</c:v>
                </c:pt>
                <c:pt idx="1432" formatCode="0.00E+00">
                  <c:v>7.7000000000000001E-5</c:v>
                </c:pt>
                <c:pt idx="1433" formatCode="0.00E+00">
                  <c:v>7.7000000000000001E-5</c:v>
                </c:pt>
                <c:pt idx="1434" formatCode="0.00E+00">
                  <c:v>7.6799999999999997E-5</c:v>
                </c:pt>
                <c:pt idx="1435" formatCode="0.00E+00">
                  <c:v>7.6899999999999999E-5</c:v>
                </c:pt>
                <c:pt idx="1436" formatCode="0.00E+00">
                  <c:v>7.6699999999999994E-5</c:v>
                </c:pt>
                <c:pt idx="1437" formatCode="0.00E+00">
                  <c:v>7.6799999999999997E-5</c:v>
                </c:pt>
                <c:pt idx="1438" formatCode="0.00E+00">
                  <c:v>7.6699999999999994E-5</c:v>
                </c:pt>
                <c:pt idx="1439" formatCode="0.00E+00">
                  <c:v>7.6699999999999994E-5</c:v>
                </c:pt>
                <c:pt idx="1440" formatCode="0.00E+00">
                  <c:v>7.6699999999999994E-5</c:v>
                </c:pt>
                <c:pt idx="1441" formatCode="0.00E+00">
                  <c:v>7.6500000000000003E-5</c:v>
                </c:pt>
                <c:pt idx="1442" formatCode="0.00E+00">
                  <c:v>7.6600000000000005E-5</c:v>
                </c:pt>
                <c:pt idx="1443" formatCode="0.00E+00">
                  <c:v>7.6500000000000003E-5</c:v>
                </c:pt>
                <c:pt idx="1444" formatCode="0.00E+00">
                  <c:v>7.64E-5</c:v>
                </c:pt>
                <c:pt idx="1445" formatCode="0.00E+00">
                  <c:v>7.6299999999999998E-5</c:v>
                </c:pt>
                <c:pt idx="1446" formatCode="0.00E+00">
                  <c:v>7.6299999999999998E-5</c:v>
                </c:pt>
                <c:pt idx="1447" formatCode="0.00E+00">
                  <c:v>7.6199999999999995E-5</c:v>
                </c:pt>
                <c:pt idx="1448" formatCode="0.00E+00">
                  <c:v>7.6100000000000007E-5</c:v>
                </c:pt>
                <c:pt idx="1449" formatCode="0.00E+00">
                  <c:v>7.6000000000000004E-5</c:v>
                </c:pt>
                <c:pt idx="1450" formatCode="0.00E+00">
                  <c:v>7.5900000000000002E-5</c:v>
                </c:pt>
                <c:pt idx="1451" formatCode="0.00E+00">
                  <c:v>7.6100000000000007E-5</c:v>
                </c:pt>
                <c:pt idx="1452" formatCode="0.00E+00">
                  <c:v>7.5900000000000002E-5</c:v>
                </c:pt>
                <c:pt idx="1453" formatCode="0.00E+00">
                  <c:v>7.6000000000000004E-5</c:v>
                </c:pt>
                <c:pt idx="1454" formatCode="0.00E+00">
                  <c:v>7.6000000000000004E-5</c:v>
                </c:pt>
                <c:pt idx="1455" formatCode="0.00E+00">
                  <c:v>7.5699999999999997E-5</c:v>
                </c:pt>
                <c:pt idx="1456" formatCode="0.00E+00">
                  <c:v>7.5599999999999994E-5</c:v>
                </c:pt>
                <c:pt idx="1457" formatCode="0.00E+00">
                  <c:v>7.5900000000000002E-5</c:v>
                </c:pt>
                <c:pt idx="1458" formatCode="0.00E+00">
                  <c:v>7.5799999999999999E-5</c:v>
                </c:pt>
                <c:pt idx="1459" formatCode="0.00E+00">
                  <c:v>7.5300000000000001E-5</c:v>
                </c:pt>
                <c:pt idx="1460" formatCode="0.00E+00">
                  <c:v>7.5599999999999994E-5</c:v>
                </c:pt>
                <c:pt idx="1461" formatCode="0.00E+00">
                  <c:v>7.5500000000000006E-5</c:v>
                </c:pt>
                <c:pt idx="1462" formatCode="0.00E+00">
                  <c:v>7.5400000000000003E-5</c:v>
                </c:pt>
                <c:pt idx="1463" formatCode="0.00E+00">
                  <c:v>7.5400000000000003E-5</c:v>
                </c:pt>
                <c:pt idx="1464" formatCode="0.00E+00">
                  <c:v>7.5400000000000003E-5</c:v>
                </c:pt>
                <c:pt idx="1465" formatCode="0.00E+00">
                  <c:v>7.5500000000000006E-5</c:v>
                </c:pt>
                <c:pt idx="1466" formatCode="0.00E+00">
                  <c:v>7.5199999999999998E-5</c:v>
                </c:pt>
                <c:pt idx="1467" formatCode="0.00E+00">
                  <c:v>7.5300000000000001E-5</c:v>
                </c:pt>
                <c:pt idx="1468" formatCode="0.00E+00">
                  <c:v>7.5199999999999998E-5</c:v>
                </c:pt>
                <c:pt idx="1469" formatCode="0.00E+00">
                  <c:v>7.5300000000000001E-5</c:v>
                </c:pt>
                <c:pt idx="1470" formatCode="0.00E+00">
                  <c:v>7.5099999999999996E-5</c:v>
                </c:pt>
                <c:pt idx="1471" formatCode="0.00E+00">
                  <c:v>7.4900000000000005E-5</c:v>
                </c:pt>
                <c:pt idx="1472" formatCode="0.00E+00">
                  <c:v>7.4999999999999993E-5</c:v>
                </c:pt>
                <c:pt idx="1473" formatCode="0.00E+00">
                  <c:v>7.4800000000000002E-5</c:v>
                </c:pt>
                <c:pt idx="1474" formatCode="0.00E+00">
                  <c:v>7.4800000000000002E-5</c:v>
                </c:pt>
                <c:pt idx="1475" formatCode="0.00E+00">
                  <c:v>7.4800000000000002E-5</c:v>
                </c:pt>
                <c:pt idx="1476" formatCode="0.00E+00">
                  <c:v>7.47E-5</c:v>
                </c:pt>
                <c:pt idx="1477" formatCode="0.00E+00">
                  <c:v>7.4800000000000002E-5</c:v>
                </c:pt>
                <c:pt idx="1478" formatCode="0.00E+00">
                  <c:v>7.47E-5</c:v>
                </c:pt>
                <c:pt idx="1479" formatCode="0.00E+00">
                  <c:v>7.47E-5</c:v>
                </c:pt>
                <c:pt idx="1480" formatCode="0.00E+00">
                  <c:v>7.4599999999999997E-5</c:v>
                </c:pt>
                <c:pt idx="1481" formatCode="0.00E+00">
                  <c:v>7.4499999999999995E-5</c:v>
                </c:pt>
                <c:pt idx="1482" formatCode="0.00E+00">
                  <c:v>7.4499999999999995E-5</c:v>
                </c:pt>
                <c:pt idx="1483" formatCode="0.00E+00">
                  <c:v>7.4400000000000006E-5</c:v>
                </c:pt>
                <c:pt idx="1484" formatCode="0.00E+00">
                  <c:v>7.4300000000000004E-5</c:v>
                </c:pt>
                <c:pt idx="1485" formatCode="0.00E+00">
                  <c:v>7.4400000000000006E-5</c:v>
                </c:pt>
                <c:pt idx="1486" formatCode="0.00E+00">
                  <c:v>7.4400000000000006E-5</c:v>
                </c:pt>
                <c:pt idx="1487" formatCode="0.00E+00">
                  <c:v>7.4200000000000001E-5</c:v>
                </c:pt>
                <c:pt idx="1488" formatCode="0.00E+00">
                  <c:v>7.4300000000000004E-5</c:v>
                </c:pt>
                <c:pt idx="1489" formatCode="0.00E+00">
                  <c:v>7.4300000000000004E-5</c:v>
                </c:pt>
                <c:pt idx="1490" formatCode="0.00E+00">
                  <c:v>7.4200000000000001E-5</c:v>
                </c:pt>
                <c:pt idx="1491" formatCode="0.00E+00">
                  <c:v>7.3999999999999996E-5</c:v>
                </c:pt>
                <c:pt idx="1492" formatCode="0.00E+00">
                  <c:v>7.3999999999999996E-5</c:v>
                </c:pt>
                <c:pt idx="1493" formatCode="0.00E+00">
                  <c:v>7.4099999999999999E-5</c:v>
                </c:pt>
                <c:pt idx="1494" formatCode="0.00E+00">
                  <c:v>7.3999999999999996E-5</c:v>
                </c:pt>
                <c:pt idx="1495" formatCode="0.00E+00">
                  <c:v>7.3800000000000005E-5</c:v>
                </c:pt>
                <c:pt idx="1496" formatCode="0.00E+00">
                  <c:v>7.3899999999999994E-5</c:v>
                </c:pt>
                <c:pt idx="1497" formatCode="0.00E+00">
                  <c:v>7.3999999999999996E-5</c:v>
                </c:pt>
                <c:pt idx="1498" formatCode="0.00E+00">
                  <c:v>7.3800000000000005E-5</c:v>
                </c:pt>
                <c:pt idx="1499" formatCode="0.00E+00">
                  <c:v>7.36E-5</c:v>
                </c:pt>
                <c:pt idx="1500" formatCode="0.00E+00">
                  <c:v>7.36E-5</c:v>
                </c:pt>
                <c:pt idx="1501" formatCode="0.00E+00">
                  <c:v>7.3499999999999998E-5</c:v>
                </c:pt>
                <c:pt idx="1502" formatCode="0.00E+00">
                  <c:v>7.3499999999999998E-5</c:v>
                </c:pt>
                <c:pt idx="1503" formatCode="0.00E+00">
                  <c:v>7.3499999999999998E-5</c:v>
                </c:pt>
                <c:pt idx="1504" formatCode="0.00E+00">
                  <c:v>7.3399999999999995E-5</c:v>
                </c:pt>
                <c:pt idx="1505" formatCode="0.00E+00">
                  <c:v>7.3399999999999995E-5</c:v>
                </c:pt>
                <c:pt idx="1506" formatCode="0.00E+00">
                  <c:v>7.36E-5</c:v>
                </c:pt>
                <c:pt idx="1507" formatCode="0.00E+00">
                  <c:v>7.3300000000000006E-5</c:v>
                </c:pt>
                <c:pt idx="1508" formatCode="0.00E+00">
                  <c:v>7.3200000000000004E-5</c:v>
                </c:pt>
                <c:pt idx="1509" formatCode="0.00E+00">
                  <c:v>7.3300000000000006E-5</c:v>
                </c:pt>
                <c:pt idx="1510" formatCode="0.00E+00">
                  <c:v>7.3200000000000004E-5</c:v>
                </c:pt>
                <c:pt idx="1511" formatCode="0.00E+00">
                  <c:v>7.3200000000000004E-5</c:v>
                </c:pt>
                <c:pt idx="1512" formatCode="0.00E+00">
                  <c:v>7.3100000000000001E-5</c:v>
                </c:pt>
                <c:pt idx="1513" formatCode="0.00E+00">
                  <c:v>7.2899999999999997E-5</c:v>
                </c:pt>
                <c:pt idx="1514" formatCode="0.00E+00">
                  <c:v>7.2899999999999997E-5</c:v>
                </c:pt>
                <c:pt idx="1515" formatCode="0.00E+00">
                  <c:v>7.2899999999999997E-5</c:v>
                </c:pt>
                <c:pt idx="1516" formatCode="0.00E+00">
                  <c:v>7.2899999999999997E-5</c:v>
                </c:pt>
                <c:pt idx="1517" formatCode="0.00E+00">
                  <c:v>7.2899999999999997E-5</c:v>
                </c:pt>
                <c:pt idx="1518" formatCode="0.00E+00">
                  <c:v>7.2899999999999997E-5</c:v>
                </c:pt>
                <c:pt idx="1519" formatCode="0.00E+00">
                  <c:v>7.2799999999999994E-5</c:v>
                </c:pt>
                <c:pt idx="1520" formatCode="0.00E+00">
                  <c:v>7.2600000000000003E-5</c:v>
                </c:pt>
                <c:pt idx="1521" formatCode="0.00E+00">
                  <c:v>7.2700000000000005E-5</c:v>
                </c:pt>
                <c:pt idx="1522" formatCode="0.00E+00">
                  <c:v>7.2700000000000005E-5</c:v>
                </c:pt>
                <c:pt idx="1523" formatCode="0.00E+00">
                  <c:v>7.2600000000000003E-5</c:v>
                </c:pt>
                <c:pt idx="1524" formatCode="0.00E+00">
                  <c:v>7.25E-5</c:v>
                </c:pt>
                <c:pt idx="1525" formatCode="0.00E+00">
                  <c:v>7.25E-5</c:v>
                </c:pt>
                <c:pt idx="1526" formatCode="0.00E+00">
                  <c:v>7.2399999999999998E-5</c:v>
                </c:pt>
                <c:pt idx="1527" formatCode="0.00E+00">
                  <c:v>7.2399999999999998E-5</c:v>
                </c:pt>
                <c:pt idx="1528" formatCode="0.00E+00">
                  <c:v>7.2299999999999996E-5</c:v>
                </c:pt>
                <c:pt idx="1529" formatCode="0.00E+00">
                  <c:v>7.2299999999999996E-5</c:v>
                </c:pt>
                <c:pt idx="1530" formatCode="0.00E+00">
                  <c:v>7.2200000000000007E-5</c:v>
                </c:pt>
                <c:pt idx="1531" formatCode="0.00E+00">
                  <c:v>7.2299999999999996E-5</c:v>
                </c:pt>
                <c:pt idx="1532" formatCode="0.00E+00">
                  <c:v>7.2299999999999996E-5</c:v>
                </c:pt>
                <c:pt idx="1533" formatCode="0.00E+00">
                  <c:v>7.2000000000000002E-5</c:v>
                </c:pt>
                <c:pt idx="1534" formatCode="0.00E+00">
                  <c:v>7.2000000000000002E-5</c:v>
                </c:pt>
                <c:pt idx="1535" formatCode="0.00E+00">
                  <c:v>7.2000000000000002E-5</c:v>
                </c:pt>
                <c:pt idx="1536" formatCode="0.00E+00">
                  <c:v>7.2000000000000002E-5</c:v>
                </c:pt>
                <c:pt idx="1537" formatCode="0.00E+00">
                  <c:v>7.1899999999999999E-5</c:v>
                </c:pt>
                <c:pt idx="1538" formatCode="0.00E+00">
                  <c:v>7.1799999999999997E-5</c:v>
                </c:pt>
                <c:pt idx="1539" formatCode="0.00E+00">
                  <c:v>7.1899999999999999E-5</c:v>
                </c:pt>
                <c:pt idx="1540" formatCode="0.00E+00">
                  <c:v>7.1899999999999999E-5</c:v>
                </c:pt>
                <c:pt idx="1541" formatCode="0.00E+00">
                  <c:v>7.1600000000000006E-5</c:v>
                </c:pt>
                <c:pt idx="1542" formatCode="0.00E+00">
                  <c:v>7.1600000000000006E-5</c:v>
                </c:pt>
                <c:pt idx="1543" formatCode="0.00E+00">
                  <c:v>7.1799999999999997E-5</c:v>
                </c:pt>
                <c:pt idx="1544" formatCode="0.00E+00">
                  <c:v>7.1500000000000003E-5</c:v>
                </c:pt>
                <c:pt idx="1545" formatCode="0.00E+00">
                  <c:v>7.1500000000000003E-5</c:v>
                </c:pt>
                <c:pt idx="1546" formatCode="0.00E+00">
                  <c:v>7.1500000000000003E-5</c:v>
                </c:pt>
                <c:pt idx="1547" formatCode="0.00E+00">
                  <c:v>7.1400000000000001E-5</c:v>
                </c:pt>
                <c:pt idx="1548" formatCode="0.00E+00">
                  <c:v>7.1400000000000001E-5</c:v>
                </c:pt>
                <c:pt idx="1549" formatCode="0.00E+00">
                  <c:v>7.1400000000000001E-5</c:v>
                </c:pt>
                <c:pt idx="1550" formatCode="0.00E+00">
                  <c:v>7.1400000000000001E-5</c:v>
                </c:pt>
                <c:pt idx="1551" formatCode="0.00E+00">
                  <c:v>7.1199999999999996E-5</c:v>
                </c:pt>
                <c:pt idx="1552" formatCode="0.00E+00">
                  <c:v>7.1299999999999998E-5</c:v>
                </c:pt>
                <c:pt idx="1553" formatCode="0.00E+00">
                  <c:v>7.1199999999999996E-5</c:v>
                </c:pt>
                <c:pt idx="1554" formatCode="0.00E+00">
                  <c:v>7.1099999999999994E-5</c:v>
                </c:pt>
                <c:pt idx="1555" formatCode="0.00E+00">
                  <c:v>7.1000000000000005E-5</c:v>
                </c:pt>
                <c:pt idx="1556" formatCode="0.00E+00">
                  <c:v>7.0900000000000002E-5</c:v>
                </c:pt>
                <c:pt idx="1557" formatCode="0.00E+00">
                  <c:v>7.1099999999999994E-5</c:v>
                </c:pt>
                <c:pt idx="1558" formatCode="0.00E+00">
                  <c:v>7.08E-5</c:v>
                </c:pt>
                <c:pt idx="1559" formatCode="0.00E+00">
                  <c:v>7.08E-5</c:v>
                </c:pt>
                <c:pt idx="1560" formatCode="0.00E+00">
                  <c:v>7.1000000000000005E-5</c:v>
                </c:pt>
                <c:pt idx="1561" formatCode="0.00E+00">
                  <c:v>7.08E-5</c:v>
                </c:pt>
                <c:pt idx="1562" formatCode="0.00E+00">
                  <c:v>7.0699999999999997E-5</c:v>
                </c:pt>
                <c:pt idx="1563" formatCode="0.00E+00">
                  <c:v>7.0699999999999997E-5</c:v>
                </c:pt>
                <c:pt idx="1564" formatCode="0.00E+00">
                  <c:v>7.08E-5</c:v>
                </c:pt>
                <c:pt idx="1565" formatCode="0.00E+00">
                  <c:v>7.08E-5</c:v>
                </c:pt>
                <c:pt idx="1566" formatCode="0.00E+00">
                  <c:v>7.08E-5</c:v>
                </c:pt>
                <c:pt idx="1567" formatCode="0.00E+00">
                  <c:v>7.0699999999999997E-5</c:v>
                </c:pt>
                <c:pt idx="1568" formatCode="0.00E+00">
                  <c:v>7.0699999999999997E-5</c:v>
                </c:pt>
                <c:pt idx="1569" formatCode="0.00E+00">
                  <c:v>7.0500000000000006E-5</c:v>
                </c:pt>
                <c:pt idx="1570" formatCode="0.00E+00">
                  <c:v>7.0400000000000004E-5</c:v>
                </c:pt>
                <c:pt idx="1571" formatCode="0.00E+00">
                  <c:v>7.0400000000000004E-5</c:v>
                </c:pt>
                <c:pt idx="1572" formatCode="0.00E+00">
                  <c:v>7.0199999999999999E-5</c:v>
                </c:pt>
                <c:pt idx="1573" formatCode="0.00E+00">
                  <c:v>7.0400000000000004E-5</c:v>
                </c:pt>
                <c:pt idx="1574" formatCode="0.00E+00">
                  <c:v>7.0199999999999999E-5</c:v>
                </c:pt>
                <c:pt idx="1575" formatCode="0.00E+00">
                  <c:v>7.0099999999999996E-5</c:v>
                </c:pt>
                <c:pt idx="1576" formatCode="0.00E+00">
                  <c:v>7.0400000000000004E-5</c:v>
                </c:pt>
                <c:pt idx="1577" formatCode="0.00E+00">
                  <c:v>7.0099999999999996E-5</c:v>
                </c:pt>
                <c:pt idx="1578" formatCode="0.00E+00">
                  <c:v>6.9999999999999994E-5</c:v>
                </c:pt>
                <c:pt idx="1579" formatCode="0.00E+00">
                  <c:v>7.0199999999999999E-5</c:v>
                </c:pt>
                <c:pt idx="1580" formatCode="0.00E+00">
                  <c:v>6.9900000000000005E-5</c:v>
                </c:pt>
                <c:pt idx="1581" formatCode="0.00E+00">
                  <c:v>6.9900000000000005E-5</c:v>
                </c:pt>
                <c:pt idx="1582" formatCode="0.00E+00">
                  <c:v>6.9800000000000003E-5</c:v>
                </c:pt>
                <c:pt idx="1583" formatCode="0.00E+00">
                  <c:v>6.9800000000000003E-5</c:v>
                </c:pt>
                <c:pt idx="1584" formatCode="0.00E+00">
                  <c:v>6.9900000000000005E-5</c:v>
                </c:pt>
                <c:pt idx="1585" formatCode="0.00E+00">
                  <c:v>6.9800000000000003E-5</c:v>
                </c:pt>
                <c:pt idx="1586" formatCode="0.00E+00">
                  <c:v>6.9900000000000005E-5</c:v>
                </c:pt>
                <c:pt idx="1587" formatCode="0.00E+00">
                  <c:v>6.9599999999999998E-5</c:v>
                </c:pt>
                <c:pt idx="1588" formatCode="0.00E+00">
                  <c:v>6.9400000000000006E-5</c:v>
                </c:pt>
                <c:pt idx="1589" formatCode="0.00E+00">
                  <c:v>6.9800000000000003E-5</c:v>
                </c:pt>
                <c:pt idx="1590" formatCode="0.00E+00">
                  <c:v>6.9800000000000003E-5</c:v>
                </c:pt>
                <c:pt idx="1591" formatCode="0.00E+00">
                  <c:v>6.9599999999999998E-5</c:v>
                </c:pt>
                <c:pt idx="1592" formatCode="0.00E+00">
                  <c:v>6.97E-5</c:v>
                </c:pt>
                <c:pt idx="1593" formatCode="0.00E+00">
                  <c:v>6.9499999999999995E-5</c:v>
                </c:pt>
                <c:pt idx="1594" formatCode="0.00E+00">
                  <c:v>6.9300000000000004E-5</c:v>
                </c:pt>
                <c:pt idx="1595" formatCode="0.00E+00">
                  <c:v>6.9400000000000006E-5</c:v>
                </c:pt>
                <c:pt idx="1596" formatCode="0.00E+00">
                  <c:v>6.9499999999999995E-5</c:v>
                </c:pt>
                <c:pt idx="1597" formatCode="0.00E+00">
                  <c:v>6.9300000000000004E-5</c:v>
                </c:pt>
                <c:pt idx="1598" formatCode="0.00E+00">
                  <c:v>6.8999999999999997E-5</c:v>
                </c:pt>
                <c:pt idx="1599" formatCode="0.00E+00">
                  <c:v>6.9300000000000004E-5</c:v>
                </c:pt>
                <c:pt idx="1600" formatCode="0.00E+00">
                  <c:v>6.9200000000000002E-5</c:v>
                </c:pt>
                <c:pt idx="1601" formatCode="0.00E+00">
                  <c:v>6.9200000000000002E-5</c:v>
                </c:pt>
                <c:pt idx="1602" formatCode="0.00E+00">
                  <c:v>6.8999999999999997E-5</c:v>
                </c:pt>
                <c:pt idx="1603" formatCode="0.00E+00">
                  <c:v>6.8800000000000005E-5</c:v>
                </c:pt>
                <c:pt idx="1604" formatCode="0.00E+00">
                  <c:v>6.9099999999999999E-5</c:v>
                </c:pt>
                <c:pt idx="1605" formatCode="0.00E+00">
                  <c:v>6.8899999999999994E-5</c:v>
                </c:pt>
                <c:pt idx="1606" formatCode="0.00E+00">
                  <c:v>6.8800000000000005E-5</c:v>
                </c:pt>
                <c:pt idx="1607" formatCode="0.00E+00">
                  <c:v>6.8800000000000005E-5</c:v>
                </c:pt>
                <c:pt idx="1608" formatCode="0.00E+00">
                  <c:v>6.86E-5</c:v>
                </c:pt>
                <c:pt idx="1609" formatCode="0.00E+00">
                  <c:v>6.86E-5</c:v>
                </c:pt>
                <c:pt idx="1610" formatCode="0.00E+00">
                  <c:v>6.8700000000000003E-5</c:v>
                </c:pt>
                <c:pt idx="1611" formatCode="0.00E+00">
                  <c:v>6.86E-5</c:v>
                </c:pt>
                <c:pt idx="1612" formatCode="0.00E+00">
                  <c:v>6.86E-5</c:v>
                </c:pt>
                <c:pt idx="1613" formatCode="0.00E+00">
                  <c:v>6.8499999999999998E-5</c:v>
                </c:pt>
                <c:pt idx="1614" formatCode="0.00E+00">
                  <c:v>6.8499999999999998E-5</c:v>
                </c:pt>
                <c:pt idx="1615" formatCode="0.00E+00">
                  <c:v>6.8499999999999998E-5</c:v>
                </c:pt>
                <c:pt idx="1616" formatCode="0.00E+00">
                  <c:v>6.8399999999999996E-5</c:v>
                </c:pt>
                <c:pt idx="1617" formatCode="0.00E+00">
                  <c:v>6.8399999999999996E-5</c:v>
                </c:pt>
                <c:pt idx="1618" formatCode="0.00E+00">
                  <c:v>6.8399999999999996E-5</c:v>
                </c:pt>
                <c:pt idx="1619" formatCode="0.00E+00">
                  <c:v>6.8300000000000007E-5</c:v>
                </c:pt>
                <c:pt idx="1620" formatCode="0.00E+00">
                  <c:v>6.8399999999999996E-5</c:v>
                </c:pt>
                <c:pt idx="1621" formatCode="0.00E+00">
                  <c:v>6.8399999999999996E-5</c:v>
                </c:pt>
                <c:pt idx="1622" formatCode="0.00E+00">
                  <c:v>6.8200000000000004E-5</c:v>
                </c:pt>
                <c:pt idx="1623" formatCode="0.00E+00">
                  <c:v>6.7999999999999999E-5</c:v>
                </c:pt>
                <c:pt idx="1624" formatCode="0.00E+00">
                  <c:v>6.8100000000000002E-5</c:v>
                </c:pt>
                <c:pt idx="1625" formatCode="0.00E+00">
                  <c:v>6.8200000000000004E-5</c:v>
                </c:pt>
                <c:pt idx="1626" formatCode="0.00E+00">
                  <c:v>6.8100000000000002E-5</c:v>
                </c:pt>
                <c:pt idx="1627" formatCode="0.00E+00">
                  <c:v>6.7999999999999999E-5</c:v>
                </c:pt>
                <c:pt idx="1628" formatCode="0.00E+00">
                  <c:v>6.7899999999999997E-5</c:v>
                </c:pt>
                <c:pt idx="1629" formatCode="0.00E+00">
                  <c:v>6.7799999999999995E-5</c:v>
                </c:pt>
                <c:pt idx="1630" formatCode="0.00E+00">
                  <c:v>6.7899999999999997E-5</c:v>
                </c:pt>
                <c:pt idx="1631" formatCode="0.00E+00">
                  <c:v>6.7799999999999995E-5</c:v>
                </c:pt>
                <c:pt idx="1632" formatCode="0.00E+00">
                  <c:v>6.7700000000000006E-5</c:v>
                </c:pt>
                <c:pt idx="1633" formatCode="0.00E+00">
                  <c:v>6.7799999999999995E-5</c:v>
                </c:pt>
                <c:pt idx="1634" formatCode="0.00E+00">
                  <c:v>6.7500000000000001E-5</c:v>
                </c:pt>
                <c:pt idx="1635" formatCode="0.00E+00">
                  <c:v>6.7500000000000001E-5</c:v>
                </c:pt>
                <c:pt idx="1636" formatCode="0.00E+00">
                  <c:v>6.7700000000000006E-5</c:v>
                </c:pt>
                <c:pt idx="1637" formatCode="0.00E+00">
                  <c:v>6.7500000000000001E-5</c:v>
                </c:pt>
                <c:pt idx="1638" formatCode="0.00E+00">
                  <c:v>6.7399999999999998E-5</c:v>
                </c:pt>
                <c:pt idx="1639" formatCode="0.00E+00">
                  <c:v>6.7399999999999998E-5</c:v>
                </c:pt>
                <c:pt idx="1640" formatCode="0.00E+00">
                  <c:v>6.7500000000000001E-5</c:v>
                </c:pt>
                <c:pt idx="1641" formatCode="0.00E+00">
                  <c:v>6.7500000000000001E-5</c:v>
                </c:pt>
                <c:pt idx="1642" formatCode="0.00E+00">
                  <c:v>6.7399999999999998E-5</c:v>
                </c:pt>
                <c:pt idx="1643" formatCode="0.00E+00">
                  <c:v>6.7399999999999998E-5</c:v>
                </c:pt>
                <c:pt idx="1644" formatCode="0.00E+00">
                  <c:v>6.7100000000000005E-5</c:v>
                </c:pt>
                <c:pt idx="1645" formatCode="0.00E+00">
                  <c:v>6.7100000000000005E-5</c:v>
                </c:pt>
                <c:pt idx="1646" formatCode="0.00E+00">
                  <c:v>6.7199999999999994E-5</c:v>
                </c:pt>
                <c:pt idx="1647" formatCode="0.00E+00">
                  <c:v>6.7000000000000002E-5</c:v>
                </c:pt>
                <c:pt idx="1648" formatCode="0.00E+00">
                  <c:v>6.7199999999999994E-5</c:v>
                </c:pt>
                <c:pt idx="1649" formatCode="0.00E+00">
                  <c:v>6.7100000000000005E-5</c:v>
                </c:pt>
                <c:pt idx="1650" formatCode="0.00E+00">
                  <c:v>6.69E-5</c:v>
                </c:pt>
                <c:pt idx="1651" formatCode="0.00E+00">
                  <c:v>6.7100000000000005E-5</c:v>
                </c:pt>
                <c:pt idx="1652" formatCode="0.00E+00">
                  <c:v>6.6799999999999997E-5</c:v>
                </c:pt>
                <c:pt idx="1653" formatCode="0.00E+00">
                  <c:v>6.6799999999999997E-5</c:v>
                </c:pt>
                <c:pt idx="1654" formatCode="0.00E+00">
                  <c:v>6.69E-5</c:v>
                </c:pt>
                <c:pt idx="1655" formatCode="0.00E+00">
                  <c:v>6.6699999999999995E-5</c:v>
                </c:pt>
                <c:pt idx="1656" formatCode="0.00E+00">
                  <c:v>6.69E-5</c:v>
                </c:pt>
                <c:pt idx="1657" formatCode="0.00E+00">
                  <c:v>6.6799999999999997E-5</c:v>
                </c:pt>
                <c:pt idx="1658" formatCode="0.00E+00">
                  <c:v>6.6600000000000006E-5</c:v>
                </c:pt>
                <c:pt idx="1659" formatCode="0.00E+00">
                  <c:v>6.6600000000000006E-5</c:v>
                </c:pt>
                <c:pt idx="1660" formatCode="0.00E+00">
                  <c:v>6.6600000000000006E-5</c:v>
                </c:pt>
                <c:pt idx="1661" formatCode="0.00E+00">
                  <c:v>6.6600000000000006E-5</c:v>
                </c:pt>
                <c:pt idx="1662" formatCode="0.00E+00">
                  <c:v>6.6500000000000004E-5</c:v>
                </c:pt>
                <c:pt idx="1663" formatCode="0.00E+00">
                  <c:v>6.6400000000000001E-5</c:v>
                </c:pt>
                <c:pt idx="1664" formatCode="0.00E+00">
                  <c:v>6.6500000000000004E-5</c:v>
                </c:pt>
                <c:pt idx="1665" formatCode="0.00E+00">
                  <c:v>6.6500000000000004E-5</c:v>
                </c:pt>
                <c:pt idx="1666" formatCode="0.00E+00">
                  <c:v>6.6500000000000004E-5</c:v>
                </c:pt>
                <c:pt idx="1667" formatCode="0.00E+00">
                  <c:v>6.6199999999999996E-5</c:v>
                </c:pt>
                <c:pt idx="1668" formatCode="0.00E+00">
                  <c:v>6.6299999999999999E-5</c:v>
                </c:pt>
                <c:pt idx="1669" formatCode="0.00E+00">
                  <c:v>6.6299999999999999E-5</c:v>
                </c:pt>
                <c:pt idx="1670" formatCode="0.00E+00">
                  <c:v>6.6099999999999994E-5</c:v>
                </c:pt>
                <c:pt idx="1671" formatCode="0.00E+00">
                  <c:v>6.6199999999999996E-5</c:v>
                </c:pt>
                <c:pt idx="1672" formatCode="0.00E+00">
                  <c:v>6.6299999999999999E-5</c:v>
                </c:pt>
                <c:pt idx="1673" formatCode="0.00E+00">
                  <c:v>6.6299999999999999E-5</c:v>
                </c:pt>
                <c:pt idx="1674" formatCode="0.00E+00">
                  <c:v>6.5900000000000003E-5</c:v>
                </c:pt>
                <c:pt idx="1675" formatCode="0.00E+00">
                  <c:v>6.6199999999999996E-5</c:v>
                </c:pt>
                <c:pt idx="1676" formatCode="0.00E+00">
                  <c:v>6.6199999999999996E-5</c:v>
                </c:pt>
                <c:pt idx="1677" formatCode="0.00E+00">
                  <c:v>6.5900000000000003E-5</c:v>
                </c:pt>
                <c:pt idx="1678" formatCode="0.00E+00">
                  <c:v>6.6099999999999994E-5</c:v>
                </c:pt>
                <c:pt idx="1679" formatCode="0.00E+00">
                  <c:v>6.5900000000000003E-5</c:v>
                </c:pt>
                <c:pt idx="1680" formatCode="0.00E+00">
                  <c:v>6.58E-5</c:v>
                </c:pt>
                <c:pt idx="1681" formatCode="0.00E+00">
                  <c:v>6.5699999999999998E-5</c:v>
                </c:pt>
                <c:pt idx="1682" formatCode="0.00E+00">
                  <c:v>6.5599999999999995E-5</c:v>
                </c:pt>
                <c:pt idx="1683" formatCode="0.00E+00">
                  <c:v>6.5599999999999995E-5</c:v>
                </c:pt>
                <c:pt idx="1684" formatCode="0.00E+00">
                  <c:v>6.5699999999999998E-5</c:v>
                </c:pt>
                <c:pt idx="1685" formatCode="0.00E+00">
                  <c:v>6.5500000000000006E-5</c:v>
                </c:pt>
                <c:pt idx="1686" formatCode="0.00E+00">
                  <c:v>6.5400000000000004E-5</c:v>
                </c:pt>
                <c:pt idx="1687" formatCode="0.00E+00">
                  <c:v>6.5500000000000006E-5</c:v>
                </c:pt>
                <c:pt idx="1688" formatCode="0.00E+00">
                  <c:v>6.5500000000000006E-5</c:v>
                </c:pt>
                <c:pt idx="1689" formatCode="0.00E+00">
                  <c:v>6.5699999999999998E-5</c:v>
                </c:pt>
                <c:pt idx="1690" formatCode="0.00E+00">
                  <c:v>6.5500000000000006E-5</c:v>
                </c:pt>
                <c:pt idx="1691" formatCode="0.00E+00">
                  <c:v>6.5400000000000004E-5</c:v>
                </c:pt>
                <c:pt idx="1692" formatCode="0.00E+00">
                  <c:v>6.5500000000000006E-5</c:v>
                </c:pt>
                <c:pt idx="1693" formatCode="0.00E+00">
                  <c:v>6.5300000000000002E-5</c:v>
                </c:pt>
                <c:pt idx="1694" formatCode="0.00E+00">
                  <c:v>6.5199999999999999E-5</c:v>
                </c:pt>
                <c:pt idx="1695" formatCode="0.00E+00">
                  <c:v>6.5199999999999999E-5</c:v>
                </c:pt>
                <c:pt idx="1696" formatCode="0.00E+00">
                  <c:v>6.5199999999999999E-5</c:v>
                </c:pt>
                <c:pt idx="1697" formatCode="0.00E+00">
                  <c:v>6.4999999999999994E-5</c:v>
                </c:pt>
                <c:pt idx="1698" formatCode="0.00E+00">
                  <c:v>6.5099999999999997E-5</c:v>
                </c:pt>
                <c:pt idx="1699" formatCode="0.00E+00">
                  <c:v>6.5199999999999999E-5</c:v>
                </c:pt>
                <c:pt idx="1700" formatCode="0.00E+00">
                  <c:v>6.5099999999999997E-5</c:v>
                </c:pt>
                <c:pt idx="1701" formatCode="0.00E+00">
                  <c:v>6.5199999999999999E-5</c:v>
                </c:pt>
                <c:pt idx="1702" formatCode="0.00E+00">
                  <c:v>6.4800000000000003E-5</c:v>
                </c:pt>
                <c:pt idx="1703" formatCode="0.00E+00">
                  <c:v>6.4700000000000001E-5</c:v>
                </c:pt>
                <c:pt idx="1704" formatCode="0.00E+00">
                  <c:v>6.4900000000000005E-5</c:v>
                </c:pt>
                <c:pt idx="1705" formatCode="0.00E+00">
                  <c:v>6.4900000000000005E-5</c:v>
                </c:pt>
                <c:pt idx="1706" formatCode="0.00E+00">
                  <c:v>6.4800000000000003E-5</c:v>
                </c:pt>
                <c:pt idx="1707" formatCode="0.00E+00">
                  <c:v>6.4800000000000003E-5</c:v>
                </c:pt>
                <c:pt idx="1708" formatCode="0.00E+00">
                  <c:v>6.4800000000000003E-5</c:v>
                </c:pt>
                <c:pt idx="1709" formatCode="0.00E+00">
                  <c:v>6.4599999999999998E-5</c:v>
                </c:pt>
                <c:pt idx="1710" formatCode="0.00E+00">
                  <c:v>6.4700000000000001E-5</c:v>
                </c:pt>
                <c:pt idx="1711" formatCode="0.00E+00">
                  <c:v>6.4800000000000003E-5</c:v>
                </c:pt>
                <c:pt idx="1712" formatCode="0.00E+00">
                  <c:v>6.4399999999999993E-5</c:v>
                </c:pt>
                <c:pt idx="1713" formatCode="0.00E+00">
                  <c:v>6.4599999999999998E-5</c:v>
                </c:pt>
                <c:pt idx="1714" formatCode="0.00E+00">
                  <c:v>6.4700000000000001E-5</c:v>
                </c:pt>
                <c:pt idx="1715" formatCode="0.00E+00">
                  <c:v>6.4499999999999996E-5</c:v>
                </c:pt>
                <c:pt idx="1716" formatCode="0.00E+00">
                  <c:v>6.4499999999999996E-5</c:v>
                </c:pt>
                <c:pt idx="1717" formatCode="0.00E+00">
                  <c:v>6.4499999999999996E-5</c:v>
                </c:pt>
                <c:pt idx="1718" formatCode="0.00E+00">
                  <c:v>6.4399999999999993E-5</c:v>
                </c:pt>
                <c:pt idx="1719" formatCode="0.00E+00">
                  <c:v>6.4300000000000004E-5</c:v>
                </c:pt>
                <c:pt idx="1720" formatCode="0.00E+00">
                  <c:v>6.4399999999999993E-5</c:v>
                </c:pt>
                <c:pt idx="1721" formatCode="0.00E+00">
                  <c:v>6.4399999999999993E-5</c:v>
                </c:pt>
                <c:pt idx="1722" formatCode="0.00E+00">
                  <c:v>6.4200000000000002E-5</c:v>
                </c:pt>
                <c:pt idx="1723" formatCode="0.00E+00">
                  <c:v>6.4200000000000002E-5</c:v>
                </c:pt>
                <c:pt idx="1724" formatCode="0.00E+00">
                  <c:v>6.41E-5</c:v>
                </c:pt>
                <c:pt idx="1725" formatCode="0.00E+00">
                  <c:v>6.41E-5</c:v>
                </c:pt>
                <c:pt idx="1726" formatCode="0.00E+00">
                  <c:v>6.41E-5</c:v>
                </c:pt>
                <c:pt idx="1727" formatCode="0.00E+00">
                  <c:v>6.41E-5</c:v>
                </c:pt>
                <c:pt idx="1728" formatCode="0.00E+00">
                  <c:v>6.3999999999999997E-5</c:v>
                </c:pt>
                <c:pt idx="1729" formatCode="0.00E+00">
                  <c:v>6.3899999999999995E-5</c:v>
                </c:pt>
                <c:pt idx="1730" formatCode="0.00E+00">
                  <c:v>6.3899999999999995E-5</c:v>
                </c:pt>
                <c:pt idx="1731" formatCode="0.00E+00">
                  <c:v>6.3800000000000006E-5</c:v>
                </c:pt>
                <c:pt idx="1732" formatCode="0.00E+00">
                  <c:v>6.3899999999999995E-5</c:v>
                </c:pt>
                <c:pt idx="1733" formatCode="0.00E+00">
                  <c:v>6.3899999999999995E-5</c:v>
                </c:pt>
                <c:pt idx="1734" formatCode="0.00E+00">
                  <c:v>6.3899999999999995E-5</c:v>
                </c:pt>
                <c:pt idx="1735" formatCode="0.00E+00">
                  <c:v>6.3700000000000003E-5</c:v>
                </c:pt>
                <c:pt idx="1736" formatCode="0.00E+00">
                  <c:v>6.3700000000000003E-5</c:v>
                </c:pt>
                <c:pt idx="1737" formatCode="0.00E+00">
                  <c:v>6.3700000000000003E-5</c:v>
                </c:pt>
                <c:pt idx="1738" formatCode="0.00E+00">
                  <c:v>6.3600000000000001E-5</c:v>
                </c:pt>
                <c:pt idx="1739" formatCode="0.00E+00">
                  <c:v>6.3399999999999996E-5</c:v>
                </c:pt>
                <c:pt idx="1740" formatCode="0.00E+00">
                  <c:v>6.3600000000000001E-5</c:v>
                </c:pt>
                <c:pt idx="1741" formatCode="0.00E+00">
                  <c:v>6.3499999999999999E-5</c:v>
                </c:pt>
                <c:pt idx="1742" formatCode="0.00E+00">
                  <c:v>6.3299999999999994E-5</c:v>
                </c:pt>
                <c:pt idx="1743" formatCode="0.00E+00">
                  <c:v>6.3399999999999996E-5</c:v>
                </c:pt>
                <c:pt idx="1744" formatCode="0.00E+00">
                  <c:v>6.3299999999999994E-5</c:v>
                </c:pt>
                <c:pt idx="1745" formatCode="0.00E+00">
                  <c:v>6.3399999999999996E-5</c:v>
                </c:pt>
                <c:pt idx="1746" formatCode="0.00E+00">
                  <c:v>6.3200000000000005E-5</c:v>
                </c:pt>
                <c:pt idx="1747" formatCode="0.00E+00">
                  <c:v>6.3100000000000002E-5</c:v>
                </c:pt>
                <c:pt idx="1748" formatCode="0.00E+00">
                  <c:v>6.3299999999999994E-5</c:v>
                </c:pt>
                <c:pt idx="1749" formatCode="0.00E+00">
                  <c:v>6.3299999999999994E-5</c:v>
                </c:pt>
                <c:pt idx="1750" formatCode="0.00E+00">
                  <c:v>6.3299999999999994E-5</c:v>
                </c:pt>
                <c:pt idx="1751" formatCode="0.00E+00">
                  <c:v>6.3200000000000005E-5</c:v>
                </c:pt>
                <c:pt idx="1752" formatCode="0.00E+00">
                  <c:v>6.3E-5</c:v>
                </c:pt>
                <c:pt idx="1753" formatCode="0.00E+00">
                  <c:v>6.3E-5</c:v>
                </c:pt>
                <c:pt idx="1754" formatCode="0.00E+00">
                  <c:v>6.3100000000000002E-5</c:v>
                </c:pt>
                <c:pt idx="1755" formatCode="0.00E+00">
                  <c:v>6.3200000000000005E-5</c:v>
                </c:pt>
                <c:pt idx="1756" formatCode="0.00E+00">
                  <c:v>6.2899999999999997E-5</c:v>
                </c:pt>
                <c:pt idx="1757" formatCode="0.00E+00">
                  <c:v>6.3E-5</c:v>
                </c:pt>
                <c:pt idx="1758" formatCode="0.00E+00">
                  <c:v>6.2899999999999997E-5</c:v>
                </c:pt>
                <c:pt idx="1759" formatCode="0.00E+00">
                  <c:v>6.2799999999999995E-5</c:v>
                </c:pt>
                <c:pt idx="1760" formatCode="0.00E+00">
                  <c:v>6.2799999999999995E-5</c:v>
                </c:pt>
                <c:pt idx="1761" formatCode="0.00E+00">
                  <c:v>6.2700000000000006E-5</c:v>
                </c:pt>
                <c:pt idx="1762" formatCode="0.00E+00">
                  <c:v>6.2899999999999997E-5</c:v>
                </c:pt>
                <c:pt idx="1763" formatCode="0.00E+00">
                  <c:v>6.2799999999999995E-5</c:v>
                </c:pt>
                <c:pt idx="1764" formatCode="0.00E+00">
                  <c:v>6.2700000000000006E-5</c:v>
                </c:pt>
                <c:pt idx="1765" formatCode="0.00E+00">
                  <c:v>6.2700000000000006E-5</c:v>
                </c:pt>
                <c:pt idx="1766" formatCode="0.00E+00">
                  <c:v>6.2600000000000004E-5</c:v>
                </c:pt>
                <c:pt idx="1767" formatCode="0.00E+00">
                  <c:v>6.2700000000000006E-5</c:v>
                </c:pt>
                <c:pt idx="1768" formatCode="0.00E+00">
                  <c:v>6.2600000000000004E-5</c:v>
                </c:pt>
                <c:pt idx="1769" formatCode="0.00E+00">
                  <c:v>6.2399999999999999E-5</c:v>
                </c:pt>
                <c:pt idx="1770" formatCode="0.00E+00">
                  <c:v>6.2399999999999999E-5</c:v>
                </c:pt>
                <c:pt idx="1771" formatCode="0.00E+00">
                  <c:v>6.2399999999999999E-5</c:v>
                </c:pt>
                <c:pt idx="1772" formatCode="0.00E+00">
                  <c:v>6.2299999999999996E-5</c:v>
                </c:pt>
                <c:pt idx="1773" formatCode="0.00E+00">
                  <c:v>6.2299999999999996E-5</c:v>
                </c:pt>
                <c:pt idx="1774" formatCode="0.00E+00">
                  <c:v>6.2199999999999994E-5</c:v>
                </c:pt>
                <c:pt idx="1775" formatCode="0.00E+00">
                  <c:v>6.2399999999999999E-5</c:v>
                </c:pt>
                <c:pt idx="1776" formatCode="0.00E+00">
                  <c:v>6.2299999999999996E-5</c:v>
                </c:pt>
                <c:pt idx="1777" formatCode="0.00E+00">
                  <c:v>6.2199999999999994E-5</c:v>
                </c:pt>
                <c:pt idx="1778" formatCode="0.00E+00">
                  <c:v>6.2199999999999994E-5</c:v>
                </c:pt>
                <c:pt idx="1779" formatCode="0.00E+00">
                  <c:v>6.2100000000000005E-5</c:v>
                </c:pt>
                <c:pt idx="1780" formatCode="0.00E+00">
                  <c:v>6.2000000000000003E-5</c:v>
                </c:pt>
                <c:pt idx="1781" formatCode="0.00E+00">
                  <c:v>6.2000000000000003E-5</c:v>
                </c:pt>
                <c:pt idx="1782" formatCode="0.00E+00">
                  <c:v>6.19E-5</c:v>
                </c:pt>
                <c:pt idx="1783" formatCode="0.00E+00">
                  <c:v>6.2000000000000003E-5</c:v>
                </c:pt>
                <c:pt idx="1784" formatCode="0.00E+00">
                  <c:v>6.19E-5</c:v>
                </c:pt>
                <c:pt idx="1785" formatCode="0.00E+00">
                  <c:v>6.1799999999999998E-5</c:v>
                </c:pt>
                <c:pt idx="1786" formatCode="0.00E+00">
                  <c:v>6.19E-5</c:v>
                </c:pt>
                <c:pt idx="1787" formatCode="0.00E+00">
                  <c:v>6.1799999999999998E-5</c:v>
                </c:pt>
                <c:pt idx="1788" formatCode="0.00E+00">
                  <c:v>6.1699999999999995E-5</c:v>
                </c:pt>
                <c:pt idx="1789" formatCode="0.00E+00">
                  <c:v>6.1699999999999995E-5</c:v>
                </c:pt>
                <c:pt idx="1790" formatCode="0.00E+00">
                  <c:v>6.1799999999999998E-5</c:v>
                </c:pt>
                <c:pt idx="1791" formatCode="0.00E+00">
                  <c:v>6.1600000000000007E-5</c:v>
                </c:pt>
                <c:pt idx="1792" formatCode="0.00E+00">
                  <c:v>6.1500000000000004E-5</c:v>
                </c:pt>
                <c:pt idx="1793" formatCode="0.00E+00">
                  <c:v>6.1799999999999998E-5</c:v>
                </c:pt>
                <c:pt idx="1794" formatCode="0.00E+00">
                  <c:v>6.1600000000000007E-5</c:v>
                </c:pt>
                <c:pt idx="1795" formatCode="0.00E+00">
                  <c:v>6.1500000000000004E-5</c:v>
                </c:pt>
                <c:pt idx="1796" formatCode="0.00E+00">
                  <c:v>6.1600000000000007E-5</c:v>
                </c:pt>
                <c:pt idx="1797" formatCode="0.00E+00">
                  <c:v>6.1500000000000004E-5</c:v>
                </c:pt>
                <c:pt idx="1798" formatCode="0.00E+00">
                  <c:v>6.1400000000000002E-5</c:v>
                </c:pt>
                <c:pt idx="1799" formatCode="0.00E+00">
                  <c:v>6.1299999999999999E-5</c:v>
                </c:pt>
                <c:pt idx="1800" formatCode="0.00E+00">
                  <c:v>6.1299999999999999E-5</c:v>
                </c:pt>
                <c:pt idx="1801" formatCode="0.00E+00">
                  <c:v>6.1299999999999999E-5</c:v>
                </c:pt>
                <c:pt idx="1802" formatCode="0.00E+00">
                  <c:v>6.1400000000000002E-5</c:v>
                </c:pt>
                <c:pt idx="1803" formatCode="0.00E+00">
                  <c:v>6.1199999999999997E-5</c:v>
                </c:pt>
                <c:pt idx="1804" formatCode="0.00E+00">
                  <c:v>6.1099999999999994E-5</c:v>
                </c:pt>
                <c:pt idx="1805" formatCode="0.00E+00">
                  <c:v>6.1400000000000002E-5</c:v>
                </c:pt>
                <c:pt idx="1806" formatCode="0.00E+00">
                  <c:v>6.1199999999999997E-5</c:v>
                </c:pt>
                <c:pt idx="1807" formatCode="0.00E+00">
                  <c:v>6.1199999999999997E-5</c:v>
                </c:pt>
                <c:pt idx="1808" formatCode="0.00E+00">
                  <c:v>6.1099999999999994E-5</c:v>
                </c:pt>
                <c:pt idx="1809" formatCode="0.00E+00">
                  <c:v>6.1099999999999994E-5</c:v>
                </c:pt>
                <c:pt idx="1810" formatCode="0.00E+00">
                  <c:v>6.1099999999999994E-5</c:v>
                </c:pt>
                <c:pt idx="1811" formatCode="0.00E+00">
                  <c:v>6.0999999999999999E-5</c:v>
                </c:pt>
                <c:pt idx="1812" formatCode="0.00E+00">
                  <c:v>6.0999999999999999E-5</c:v>
                </c:pt>
                <c:pt idx="1813" formatCode="0.00E+00">
                  <c:v>6.0900000000000003E-5</c:v>
                </c:pt>
                <c:pt idx="1814" formatCode="0.00E+00">
                  <c:v>6.0900000000000003E-5</c:v>
                </c:pt>
                <c:pt idx="1815" formatCode="0.00E+00">
                  <c:v>6.0900000000000003E-5</c:v>
                </c:pt>
                <c:pt idx="1816" formatCode="0.00E+00">
                  <c:v>6.0900000000000003E-5</c:v>
                </c:pt>
                <c:pt idx="1817" formatCode="0.00E+00">
                  <c:v>6.0800000000000001E-5</c:v>
                </c:pt>
                <c:pt idx="1818" formatCode="0.00E+00">
                  <c:v>6.0600000000000003E-5</c:v>
                </c:pt>
                <c:pt idx="1819" formatCode="0.00E+00">
                  <c:v>6.0800000000000001E-5</c:v>
                </c:pt>
                <c:pt idx="1820" formatCode="0.00E+00">
                  <c:v>6.0800000000000001E-5</c:v>
                </c:pt>
                <c:pt idx="1821" formatCode="0.00E+00">
                  <c:v>6.0699999999999998E-5</c:v>
                </c:pt>
                <c:pt idx="1822" formatCode="0.00E+00">
                  <c:v>6.0600000000000003E-5</c:v>
                </c:pt>
                <c:pt idx="1823" formatCode="0.00E+00">
                  <c:v>6.0600000000000003E-5</c:v>
                </c:pt>
                <c:pt idx="1824" formatCode="0.00E+00">
                  <c:v>6.05E-5</c:v>
                </c:pt>
                <c:pt idx="1825" formatCode="0.00E+00">
                  <c:v>6.0399999999999998E-5</c:v>
                </c:pt>
                <c:pt idx="1826" formatCode="0.00E+00">
                  <c:v>6.0800000000000001E-5</c:v>
                </c:pt>
                <c:pt idx="1827" formatCode="0.00E+00">
                  <c:v>6.0399999999999998E-5</c:v>
                </c:pt>
                <c:pt idx="1828" formatCode="0.00E+00">
                  <c:v>6.0300000000000002E-5</c:v>
                </c:pt>
                <c:pt idx="1829" formatCode="0.00E+00">
                  <c:v>6.0600000000000003E-5</c:v>
                </c:pt>
                <c:pt idx="1830" formatCode="0.00E+00">
                  <c:v>6.0300000000000002E-5</c:v>
                </c:pt>
                <c:pt idx="1831" formatCode="0.00E+00">
                  <c:v>6.0300000000000002E-5</c:v>
                </c:pt>
                <c:pt idx="1832" formatCode="0.00E+00">
                  <c:v>6.0099999999999997E-5</c:v>
                </c:pt>
                <c:pt idx="1833" formatCode="0.00E+00">
                  <c:v>6.02E-5</c:v>
                </c:pt>
                <c:pt idx="1834" formatCode="0.00E+00">
                  <c:v>6.0300000000000002E-5</c:v>
                </c:pt>
                <c:pt idx="1835" formatCode="0.00E+00">
                  <c:v>6.0099999999999997E-5</c:v>
                </c:pt>
                <c:pt idx="1836" formatCode="0.00E+00">
                  <c:v>6.02E-5</c:v>
                </c:pt>
                <c:pt idx="1837" formatCode="0.00E+00">
                  <c:v>6.0099999999999997E-5</c:v>
                </c:pt>
                <c:pt idx="1838" formatCode="0.00E+00">
                  <c:v>6.0000000000000002E-5</c:v>
                </c:pt>
                <c:pt idx="1839" formatCode="0.00E+00">
                  <c:v>6.0000000000000002E-5</c:v>
                </c:pt>
                <c:pt idx="1840" formatCode="0.00E+00">
                  <c:v>5.9899999999999999E-5</c:v>
                </c:pt>
                <c:pt idx="1841" formatCode="0.00E+00">
                  <c:v>6.0000000000000002E-5</c:v>
                </c:pt>
                <c:pt idx="1842" formatCode="0.00E+00">
                  <c:v>6.0000000000000002E-5</c:v>
                </c:pt>
                <c:pt idx="1843" formatCode="0.00E+00">
                  <c:v>5.9899999999999999E-5</c:v>
                </c:pt>
                <c:pt idx="1844" formatCode="0.00E+00">
                  <c:v>5.9899999999999999E-5</c:v>
                </c:pt>
                <c:pt idx="1845" formatCode="0.00E+00">
                  <c:v>5.9599999999999999E-5</c:v>
                </c:pt>
                <c:pt idx="1846" formatCode="0.00E+00">
                  <c:v>5.9799999999999997E-5</c:v>
                </c:pt>
                <c:pt idx="1847" formatCode="0.00E+00">
                  <c:v>5.9799999999999997E-5</c:v>
                </c:pt>
                <c:pt idx="1848" formatCode="0.00E+00">
                  <c:v>5.9599999999999999E-5</c:v>
                </c:pt>
                <c:pt idx="1849" formatCode="0.00E+00">
                  <c:v>5.9700000000000001E-5</c:v>
                </c:pt>
                <c:pt idx="1850" formatCode="0.00E+00">
                  <c:v>5.9599999999999999E-5</c:v>
                </c:pt>
                <c:pt idx="1851" formatCode="0.00E+00">
                  <c:v>5.9700000000000001E-5</c:v>
                </c:pt>
                <c:pt idx="1852" formatCode="0.00E+00">
                  <c:v>5.9700000000000001E-5</c:v>
                </c:pt>
                <c:pt idx="1853" formatCode="0.00E+00">
                  <c:v>5.9500000000000003E-5</c:v>
                </c:pt>
                <c:pt idx="1854" formatCode="0.00E+00">
                  <c:v>5.9599999999999999E-5</c:v>
                </c:pt>
                <c:pt idx="1855" formatCode="0.00E+00">
                  <c:v>5.9500000000000003E-5</c:v>
                </c:pt>
                <c:pt idx="1856" formatCode="0.00E+00">
                  <c:v>5.9500000000000003E-5</c:v>
                </c:pt>
                <c:pt idx="1857" formatCode="0.00E+00">
                  <c:v>5.9299999999999998E-5</c:v>
                </c:pt>
                <c:pt idx="1858" formatCode="0.00E+00">
                  <c:v>5.9299999999999998E-5</c:v>
                </c:pt>
                <c:pt idx="1859" formatCode="0.00E+00">
                  <c:v>5.94E-5</c:v>
                </c:pt>
                <c:pt idx="1860" formatCode="0.00E+00">
                  <c:v>5.91E-5</c:v>
                </c:pt>
                <c:pt idx="1861" formatCode="0.00E+00">
                  <c:v>5.91E-5</c:v>
                </c:pt>
                <c:pt idx="1862" formatCode="0.00E+00">
                  <c:v>5.9200000000000002E-5</c:v>
                </c:pt>
                <c:pt idx="1863" formatCode="0.00E+00">
                  <c:v>5.8999999999999998E-5</c:v>
                </c:pt>
                <c:pt idx="1864" formatCode="0.00E+00">
                  <c:v>5.91E-5</c:v>
                </c:pt>
                <c:pt idx="1865" formatCode="0.00E+00">
                  <c:v>5.8999999999999998E-5</c:v>
                </c:pt>
                <c:pt idx="1866" formatCode="0.00E+00">
                  <c:v>5.91E-5</c:v>
                </c:pt>
                <c:pt idx="1867" formatCode="0.00E+00">
                  <c:v>5.91E-5</c:v>
                </c:pt>
                <c:pt idx="1868" formatCode="0.00E+00">
                  <c:v>5.91E-5</c:v>
                </c:pt>
                <c:pt idx="1869" formatCode="0.00E+00">
                  <c:v>5.8900000000000002E-5</c:v>
                </c:pt>
                <c:pt idx="1870" formatCode="0.00E+00">
                  <c:v>5.8999999999999998E-5</c:v>
                </c:pt>
                <c:pt idx="1871" formatCode="0.00E+00">
                  <c:v>5.8999999999999998E-5</c:v>
                </c:pt>
                <c:pt idx="1872" formatCode="0.00E+00">
                  <c:v>5.8999999999999998E-5</c:v>
                </c:pt>
                <c:pt idx="1873" formatCode="0.00E+00">
                  <c:v>5.8999999999999998E-5</c:v>
                </c:pt>
                <c:pt idx="1874" formatCode="0.00E+00">
                  <c:v>5.8699999999999997E-5</c:v>
                </c:pt>
                <c:pt idx="1875" formatCode="0.00E+00">
                  <c:v>5.8799999999999999E-5</c:v>
                </c:pt>
                <c:pt idx="1876" formatCode="0.00E+00">
                  <c:v>5.8600000000000001E-5</c:v>
                </c:pt>
                <c:pt idx="1877" formatCode="0.00E+00">
                  <c:v>5.8400000000000003E-5</c:v>
                </c:pt>
                <c:pt idx="1878" formatCode="0.00E+00">
                  <c:v>5.8499999999999999E-5</c:v>
                </c:pt>
                <c:pt idx="1879" formatCode="0.00E+00">
                  <c:v>5.8600000000000001E-5</c:v>
                </c:pt>
                <c:pt idx="1880" formatCode="0.00E+00">
                  <c:v>5.8600000000000001E-5</c:v>
                </c:pt>
                <c:pt idx="1881" formatCode="0.00E+00">
                  <c:v>5.8499999999999999E-5</c:v>
                </c:pt>
                <c:pt idx="1882" formatCode="0.00E+00">
                  <c:v>5.8499999999999999E-5</c:v>
                </c:pt>
                <c:pt idx="1883" formatCode="0.00E+00">
                  <c:v>5.8600000000000001E-5</c:v>
                </c:pt>
                <c:pt idx="1884" formatCode="0.00E+00">
                  <c:v>5.8499999999999999E-5</c:v>
                </c:pt>
                <c:pt idx="1885" formatCode="0.00E+00">
                  <c:v>5.8300000000000001E-5</c:v>
                </c:pt>
                <c:pt idx="1886" formatCode="0.00E+00">
                  <c:v>5.8499999999999999E-5</c:v>
                </c:pt>
                <c:pt idx="1887" formatCode="0.00E+00">
                  <c:v>5.8600000000000001E-5</c:v>
                </c:pt>
                <c:pt idx="1888" formatCode="0.00E+00">
                  <c:v>5.8300000000000001E-5</c:v>
                </c:pt>
                <c:pt idx="1889" formatCode="0.00E+00">
                  <c:v>5.8300000000000001E-5</c:v>
                </c:pt>
                <c:pt idx="1890" formatCode="0.00E+00">
                  <c:v>5.8300000000000001E-5</c:v>
                </c:pt>
                <c:pt idx="1891" formatCode="0.00E+00">
                  <c:v>5.8100000000000003E-5</c:v>
                </c:pt>
                <c:pt idx="1892" formatCode="0.00E+00">
                  <c:v>5.8300000000000001E-5</c:v>
                </c:pt>
                <c:pt idx="1893" formatCode="0.00E+00">
                  <c:v>5.8300000000000001E-5</c:v>
                </c:pt>
                <c:pt idx="1894" formatCode="0.00E+00">
                  <c:v>5.8100000000000003E-5</c:v>
                </c:pt>
                <c:pt idx="1895" formatCode="0.00E+00">
                  <c:v>5.8100000000000003E-5</c:v>
                </c:pt>
                <c:pt idx="1896" formatCode="0.00E+00">
                  <c:v>5.7899999999999998E-5</c:v>
                </c:pt>
                <c:pt idx="1897" formatCode="0.00E+00">
                  <c:v>5.8100000000000003E-5</c:v>
                </c:pt>
                <c:pt idx="1898" formatCode="0.00E+00">
                  <c:v>5.8E-5</c:v>
                </c:pt>
                <c:pt idx="1899" formatCode="0.00E+00">
                  <c:v>5.8E-5</c:v>
                </c:pt>
                <c:pt idx="1900" formatCode="0.00E+00">
                  <c:v>5.8E-5</c:v>
                </c:pt>
                <c:pt idx="1901" formatCode="0.00E+00">
                  <c:v>5.7800000000000002E-5</c:v>
                </c:pt>
                <c:pt idx="1902" formatCode="0.00E+00">
                  <c:v>5.77E-5</c:v>
                </c:pt>
                <c:pt idx="1903" formatCode="0.00E+00">
                  <c:v>5.77E-5</c:v>
                </c:pt>
                <c:pt idx="1904" formatCode="0.00E+00">
                  <c:v>5.7800000000000002E-5</c:v>
                </c:pt>
                <c:pt idx="1905" formatCode="0.00E+00">
                  <c:v>5.7800000000000002E-5</c:v>
                </c:pt>
                <c:pt idx="1906" formatCode="0.00E+00">
                  <c:v>5.77E-5</c:v>
                </c:pt>
                <c:pt idx="1907" formatCode="0.00E+00">
                  <c:v>5.77E-5</c:v>
                </c:pt>
                <c:pt idx="1908" formatCode="0.00E+00">
                  <c:v>5.7800000000000002E-5</c:v>
                </c:pt>
                <c:pt idx="1909" formatCode="0.00E+00">
                  <c:v>5.7800000000000002E-5</c:v>
                </c:pt>
                <c:pt idx="1910" formatCode="0.00E+00">
                  <c:v>5.7500000000000002E-5</c:v>
                </c:pt>
                <c:pt idx="1911" formatCode="0.00E+00">
                  <c:v>5.7399999999999999E-5</c:v>
                </c:pt>
                <c:pt idx="1912" formatCode="0.00E+00">
                  <c:v>5.77E-5</c:v>
                </c:pt>
                <c:pt idx="1913" formatCode="0.00E+00">
                  <c:v>5.7599999999999997E-5</c:v>
                </c:pt>
                <c:pt idx="1914" formatCode="0.00E+00">
                  <c:v>5.7399999999999999E-5</c:v>
                </c:pt>
                <c:pt idx="1915" formatCode="0.00E+00">
                  <c:v>5.7500000000000002E-5</c:v>
                </c:pt>
                <c:pt idx="1916" formatCode="0.00E+00">
                  <c:v>5.7399999999999999E-5</c:v>
                </c:pt>
                <c:pt idx="1917" formatCode="0.00E+00">
                  <c:v>5.7299999999999997E-5</c:v>
                </c:pt>
                <c:pt idx="1918" formatCode="0.00E+00">
                  <c:v>5.7299999999999997E-5</c:v>
                </c:pt>
                <c:pt idx="1919" formatCode="0.00E+00">
                  <c:v>5.7299999999999997E-5</c:v>
                </c:pt>
                <c:pt idx="1920" formatCode="0.00E+00">
                  <c:v>5.7200000000000001E-5</c:v>
                </c:pt>
                <c:pt idx="1921" formatCode="0.00E+00">
                  <c:v>5.7299999999999997E-5</c:v>
                </c:pt>
                <c:pt idx="1922" formatCode="0.00E+00">
                  <c:v>5.7399999999999999E-5</c:v>
                </c:pt>
                <c:pt idx="1923" formatCode="0.00E+00">
                  <c:v>5.7200000000000001E-5</c:v>
                </c:pt>
                <c:pt idx="1924" formatCode="0.00E+00">
                  <c:v>5.7200000000000001E-5</c:v>
                </c:pt>
                <c:pt idx="1925" formatCode="0.00E+00">
                  <c:v>5.7200000000000001E-5</c:v>
                </c:pt>
                <c:pt idx="1926" formatCode="0.00E+00">
                  <c:v>5.7000000000000003E-5</c:v>
                </c:pt>
                <c:pt idx="1927" formatCode="0.00E+00">
                  <c:v>5.7000000000000003E-5</c:v>
                </c:pt>
                <c:pt idx="1928" formatCode="0.00E+00">
                  <c:v>5.7099999999999999E-5</c:v>
                </c:pt>
                <c:pt idx="1929" formatCode="0.00E+00">
                  <c:v>5.6900000000000001E-5</c:v>
                </c:pt>
                <c:pt idx="1930" formatCode="0.00E+00">
                  <c:v>5.6799999999999998E-5</c:v>
                </c:pt>
                <c:pt idx="1931" formatCode="0.00E+00">
                  <c:v>5.6799999999999998E-5</c:v>
                </c:pt>
                <c:pt idx="1932" formatCode="0.00E+00">
                  <c:v>5.6799999999999998E-5</c:v>
                </c:pt>
                <c:pt idx="1933" formatCode="0.00E+00">
                  <c:v>5.6799999999999998E-5</c:v>
                </c:pt>
                <c:pt idx="1934" formatCode="0.00E+00">
                  <c:v>5.6799999999999998E-5</c:v>
                </c:pt>
                <c:pt idx="1935" formatCode="0.00E+00">
                  <c:v>5.6799999999999998E-5</c:v>
                </c:pt>
                <c:pt idx="1936" formatCode="0.00E+00">
                  <c:v>5.6799999999999998E-5</c:v>
                </c:pt>
                <c:pt idx="1937" formatCode="0.00E+00">
                  <c:v>5.6799999999999998E-5</c:v>
                </c:pt>
                <c:pt idx="1938" formatCode="0.00E+00">
                  <c:v>5.6799999999999998E-5</c:v>
                </c:pt>
                <c:pt idx="1939" formatCode="0.00E+00">
                  <c:v>5.66E-5</c:v>
                </c:pt>
                <c:pt idx="1940" formatCode="0.00E+00">
                  <c:v>5.66E-5</c:v>
                </c:pt>
                <c:pt idx="1941" formatCode="0.00E+00">
                  <c:v>5.6799999999999998E-5</c:v>
                </c:pt>
                <c:pt idx="1942" formatCode="0.00E+00">
                  <c:v>5.66E-5</c:v>
                </c:pt>
                <c:pt idx="1943" formatCode="0.00E+00">
                  <c:v>5.6400000000000002E-5</c:v>
                </c:pt>
                <c:pt idx="1944" formatCode="0.00E+00">
                  <c:v>5.6700000000000003E-5</c:v>
                </c:pt>
                <c:pt idx="1945" formatCode="0.00E+00">
                  <c:v>5.6400000000000002E-5</c:v>
                </c:pt>
                <c:pt idx="1946" formatCode="0.00E+00">
                  <c:v>5.63E-5</c:v>
                </c:pt>
                <c:pt idx="1947" formatCode="0.00E+00">
                  <c:v>5.6400000000000002E-5</c:v>
                </c:pt>
                <c:pt idx="1948" formatCode="0.00E+00">
                  <c:v>5.63E-5</c:v>
                </c:pt>
                <c:pt idx="1949" formatCode="0.00E+00">
                  <c:v>5.63E-5</c:v>
                </c:pt>
                <c:pt idx="1950" formatCode="0.00E+00">
                  <c:v>5.63E-5</c:v>
                </c:pt>
                <c:pt idx="1951" formatCode="0.00E+00">
                  <c:v>5.63E-5</c:v>
                </c:pt>
                <c:pt idx="1952" formatCode="0.00E+00">
                  <c:v>5.6199999999999997E-5</c:v>
                </c:pt>
                <c:pt idx="1953" formatCode="0.00E+00">
                  <c:v>5.6100000000000002E-5</c:v>
                </c:pt>
                <c:pt idx="1954" formatCode="0.00E+00">
                  <c:v>5.6199999999999997E-5</c:v>
                </c:pt>
                <c:pt idx="1955" formatCode="0.00E+00">
                  <c:v>5.5999999999999999E-5</c:v>
                </c:pt>
                <c:pt idx="1956" formatCode="0.00E+00">
                  <c:v>5.5899999999999997E-5</c:v>
                </c:pt>
                <c:pt idx="1957" formatCode="0.00E+00">
                  <c:v>5.5999999999999999E-5</c:v>
                </c:pt>
                <c:pt idx="1958" formatCode="0.00E+00">
                  <c:v>5.6199999999999997E-5</c:v>
                </c:pt>
                <c:pt idx="1959" formatCode="0.00E+00">
                  <c:v>5.5999999999999999E-5</c:v>
                </c:pt>
                <c:pt idx="1960" formatCode="0.00E+00">
                  <c:v>5.5800000000000001E-5</c:v>
                </c:pt>
                <c:pt idx="1961" formatCode="0.00E+00">
                  <c:v>5.5899999999999997E-5</c:v>
                </c:pt>
                <c:pt idx="1962" formatCode="0.00E+00">
                  <c:v>5.5800000000000001E-5</c:v>
                </c:pt>
                <c:pt idx="1963" formatCode="0.00E+00">
                  <c:v>5.5800000000000001E-5</c:v>
                </c:pt>
                <c:pt idx="1964" formatCode="0.00E+00">
                  <c:v>5.5899999999999997E-5</c:v>
                </c:pt>
                <c:pt idx="1965" formatCode="0.00E+00">
                  <c:v>5.5800000000000001E-5</c:v>
                </c:pt>
                <c:pt idx="1966" formatCode="0.00E+00">
                  <c:v>5.5699999999999999E-5</c:v>
                </c:pt>
                <c:pt idx="1967" formatCode="0.00E+00">
                  <c:v>5.5800000000000001E-5</c:v>
                </c:pt>
                <c:pt idx="1968" formatCode="0.00E+00">
                  <c:v>5.5800000000000001E-5</c:v>
                </c:pt>
                <c:pt idx="1969" formatCode="0.00E+00">
                  <c:v>5.5699999999999999E-5</c:v>
                </c:pt>
                <c:pt idx="1970" formatCode="0.00E+00">
                  <c:v>5.5500000000000001E-5</c:v>
                </c:pt>
                <c:pt idx="1971" formatCode="0.00E+00">
                  <c:v>5.5699999999999999E-5</c:v>
                </c:pt>
                <c:pt idx="1972" formatCode="0.00E+00">
                  <c:v>5.5699999999999999E-5</c:v>
                </c:pt>
                <c:pt idx="1973" formatCode="0.00E+00">
                  <c:v>5.5699999999999999E-5</c:v>
                </c:pt>
                <c:pt idx="1974" formatCode="0.00E+00">
                  <c:v>5.5600000000000003E-5</c:v>
                </c:pt>
                <c:pt idx="1975" formatCode="0.00E+00">
                  <c:v>5.5600000000000003E-5</c:v>
                </c:pt>
                <c:pt idx="1976" formatCode="0.00E+00">
                  <c:v>5.5699999999999999E-5</c:v>
                </c:pt>
                <c:pt idx="1977" formatCode="0.00E+00">
                  <c:v>5.5399999999999998E-5</c:v>
                </c:pt>
                <c:pt idx="1978" formatCode="0.00E+00">
                  <c:v>5.5300000000000002E-5</c:v>
                </c:pt>
                <c:pt idx="1979" formatCode="0.00E+00">
                  <c:v>5.5500000000000001E-5</c:v>
                </c:pt>
                <c:pt idx="1980" formatCode="0.00E+00">
                  <c:v>5.5399999999999998E-5</c:v>
                </c:pt>
                <c:pt idx="1981" formatCode="0.00E+00">
                  <c:v>5.5399999999999998E-5</c:v>
                </c:pt>
                <c:pt idx="1982" formatCode="0.00E+00">
                  <c:v>5.5300000000000002E-5</c:v>
                </c:pt>
                <c:pt idx="1983" formatCode="0.00E+00">
                  <c:v>5.5099999999999998E-5</c:v>
                </c:pt>
                <c:pt idx="1984" formatCode="0.00E+00">
                  <c:v>5.5300000000000002E-5</c:v>
                </c:pt>
                <c:pt idx="1985" formatCode="0.00E+00">
                  <c:v>5.5300000000000002E-5</c:v>
                </c:pt>
                <c:pt idx="1986" formatCode="0.00E+00">
                  <c:v>5.52E-5</c:v>
                </c:pt>
                <c:pt idx="1987" formatCode="0.00E+00">
                  <c:v>5.52E-5</c:v>
                </c:pt>
                <c:pt idx="1988" formatCode="0.00E+00">
                  <c:v>5.5099999999999998E-5</c:v>
                </c:pt>
                <c:pt idx="1989" formatCode="0.00E+00">
                  <c:v>5.5000000000000002E-5</c:v>
                </c:pt>
                <c:pt idx="1990" formatCode="0.00E+00">
                  <c:v>5.5099999999999998E-5</c:v>
                </c:pt>
                <c:pt idx="1991" formatCode="0.00E+00">
                  <c:v>5.5000000000000002E-5</c:v>
                </c:pt>
                <c:pt idx="1992" formatCode="0.00E+00">
                  <c:v>5.49E-5</c:v>
                </c:pt>
                <c:pt idx="1993" formatCode="0.00E+00">
                  <c:v>5.49E-5</c:v>
                </c:pt>
                <c:pt idx="1994" formatCode="0.00E+00">
                  <c:v>5.49E-5</c:v>
                </c:pt>
                <c:pt idx="1995" formatCode="0.00E+00">
                  <c:v>5.5000000000000002E-5</c:v>
                </c:pt>
                <c:pt idx="1996" formatCode="0.00E+00">
                  <c:v>5.4799999999999997E-5</c:v>
                </c:pt>
                <c:pt idx="1997" formatCode="0.00E+00">
                  <c:v>5.4799999999999997E-5</c:v>
                </c:pt>
                <c:pt idx="1998" formatCode="0.00E+00">
                  <c:v>5.5000000000000002E-5</c:v>
                </c:pt>
                <c:pt idx="1999" formatCode="0.00E+00">
                  <c:v>5.4799999999999997E-5</c:v>
                </c:pt>
                <c:pt idx="2000" formatCode="0.00E+00">
                  <c:v>5.4799999999999997E-5</c:v>
                </c:pt>
                <c:pt idx="2001" formatCode="0.00E+00">
                  <c:v>5.49E-5</c:v>
                </c:pt>
                <c:pt idx="2002" formatCode="0.00E+00">
                  <c:v>5.4700000000000001E-5</c:v>
                </c:pt>
                <c:pt idx="2003" formatCode="0.00E+00">
                  <c:v>5.4500000000000003E-5</c:v>
                </c:pt>
                <c:pt idx="2004" formatCode="0.00E+00">
                  <c:v>5.4599999999999999E-5</c:v>
                </c:pt>
                <c:pt idx="2005" formatCode="0.00E+00">
                  <c:v>5.4599999999999999E-5</c:v>
                </c:pt>
                <c:pt idx="2006" formatCode="0.00E+00">
                  <c:v>5.4599999999999999E-5</c:v>
                </c:pt>
                <c:pt idx="2007" formatCode="0.00E+00">
                  <c:v>5.4500000000000003E-5</c:v>
                </c:pt>
                <c:pt idx="2008" formatCode="0.00E+00">
                  <c:v>5.4400000000000001E-5</c:v>
                </c:pt>
                <c:pt idx="2009" formatCode="0.00E+00">
                  <c:v>5.4299999999999998E-5</c:v>
                </c:pt>
                <c:pt idx="2010" formatCode="0.00E+00">
                  <c:v>5.4400000000000001E-5</c:v>
                </c:pt>
                <c:pt idx="2011" formatCode="0.00E+00">
                  <c:v>5.4299999999999998E-5</c:v>
                </c:pt>
                <c:pt idx="2012" formatCode="0.00E+00">
                  <c:v>5.4200000000000003E-5</c:v>
                </c:pt>
                <c:pt idx="2013" formatCode="0.00E+00">
                  <c:v>5.4299999999999998E-5</c:v>
                </c:pt>
                <c:pt idx="2014" formatCode="0.00E+00">
                  <c:v>5.4200000000000003E-5</c:v>
                </c:pt>
                <c:pt idx="2015" formatCode="0.00E+00">
                  <c:v>5.4299999999999998E-5</c:v>
                </c:pt>
                <c:pt idx="2016" formatCode="0.00E+00">
                  <c:v>5.4200000000000003E-5</c:v>
                </c:pt>
                <c:pt idx="2017" formatCode="0.00E+00">
                  <c:v>5.4200000000000003E-5</c:v>
                </c:pt>
                <c:pt idx="2018" formatCode="0.00E+00">
                  <c:v>5.4299999999999998E-5</c:v>
                </c:pt>
                <c:pt idx="2019" formatCode="0.00E+00">
                  <c:v>5.4200000000000003E-5</c:v>
                </c:pt>
                <c:pt idx="2020" formatCode="0.00E+00">
                  <c:v>5.41E-5</c:v>
                </c:pt>
                <c:pt idx="2021" formatCode="0.00E+00">
                  <c:v>5.3999999999999998E-5</c:v>
                </c:pt>
                <c:pt idx="2022" formatCode="0.00E+00">
                  <c:v>5.3999999999999998E-5</c:v>
                </c:pt>
                <c:pt idx="2023" formatCode="0.00E+00">
                  <c:v>5.3999999999999998E-5</c:v>
                </c:pt>
                <c:pt idx="2024" formatCode="0.00E+00">
                  <c:v>5.3999999999999998E-5</c:v>
                </c:pt>
                <c:pt idx="2025" formatCode="0.00E+00">
                  <c:v>5.38E-5</c:v>
                </c:pt>
                <c:pt idx="2026" formatCode="0.00E+00">
                  <c:v>5.38E-5</c:v>
                </c:pt>
                <c:pt idx="2027" formatCode="0.00E+00">
                  <c:v>5.41E-5</c:v>
                </c:pt>
                <c:pt idx="2028" formatCode="0.00E+00">
                  <c:v>5.38E-5</c:v>
                </c:pt>
                <c:pt idx="2029" formatCode="0.00E+00">
                  <c:v>5.3699999999999997E-5</c:v>
                </c:pt>
                <c:pt idx="2030" formatCode="0.00E+00">
                  <c:v>5.3900000000000002E-5</c:v>
                </c:pt>
                <c:pt idx="2031" formatCode="0.00E+00">
                  <c:v>5.38E-5</c:v>
                </c:pt>
                <c:pt idx="2032" formatCode="0.00E+00">
                  <c:v>5.38E-5</c:v>
                </c:pt>
                <c:pt idx="2033" formatCode="0.00E+00">
                  <c:v>5.38E-5</c:v>
                </c:pt>
                <c:pt idx="2034" formatCode="0.00E+00">
                  <c:v>5.3699999999999997E-5</c:v>
                </c:pt>
                <c:pt idx="2035" formatCode="0.00E+00">
                  <c:v>5.38E-5</c:v>
                </c:pt>
                <c:pt idx="2036" formatCode="0.00E+00">
                  <c:v>5.3699999999999997E-5</c:v>
                </c:pt>
                <c:pt idx="2037" formatCode="0.00E+00">
                  <c:v>5.3600000000000002E-5</c:v>
                </c:pt>
                <c:pt idx="2038" formatCode="0.00E+00">
                  <c:v>5.3499999999999999E-5</c:v>
                </c:pt>
                <c:pt idx="2039" formatCode="0.00E+00">
                  <c:v>5.3499999999999999E-5</c:v>
                </c:pt>
                <c:pt idx="2040" formatCode="0.00E+00">
                  <c:v>5.3699999999999997E-5</c:v>
                </c:pt>
                <c:pt idx="2041" formatCode="0.00E+00">
                  <c:v>5.3600000000000002E-5</c:v>
                </c:pt>
                <c:pt idx="2042" formatCode="0.00E+00">
                  <c:v>5.3399999999999997E-5</c:v>
                </c:pt>
                <c:pt idx="2043" formatCode="0.00E+00">
                  <c:v>5.3399999999999997E-5</c:v>
                </c:pt>
                <c:pt idx="2044" formatCode="0.00E+00">
                  <c:v>5.3399999999999997E-5</c:v>
                </c:pt>
                <c:pt idx="2045" formatCode="0.00E+00">
                  <c:v>5.3399999999999997E-5</c:v>
                </c:pt>
                <c:pt idx="2046" formatCode="0.00E+00">
                  <c:v>5.3300000000000001E-5</c:v>
                </c:pt>
                <c:pt idx="2047" formatCode="0.00E+00">
                  <c:v>5.3199999999999999E-5</c:v>
                </c:pt>
                <c:pt idx="2048" formatCode="0.00E+00">
                  <c:v>5.3300000000000001E-5</c:v>
                </c:pt>
                <c:pt idx="2049" formatCode="0.00E+00">
                  <c:v>5.3199999999999999E-5</c:v>
                </c:pt>
                <c:pt idx="2050" formatCode="0.00E+00">
                  <c:v>5.3100000000000003E-5</c:v>
                </c:pt>
                <c:pt idx="2051" formatCode="0.00E+00">
                  <c:v>5.3300000000000001E-5</c:v>
                </c:pt>
                <c:pt idx="2052" formatCode="0.00E+00">
                  <c:v>5.3000000000000001E-5</c:v>
                </c:pt>
                <c:pt idx="2053" formatCode="0.00E+00">
                  <c:v>5.3100000000000003E-5</c:v>
                </c:pt>
                <c:pt idx="2054" formatCode="0.00E+00">
                  <c:v>5.3100000000000003E-5</c:v>
                </c:pt>
                <c:pt idx="2055" formatCode="0.00E+00">
                  <c:v>5.3000000000000001E-5</c:v>
                </c:pt>
                <c:pt idx="2056" formatCode="0.00E+00">
                  <c:v>5.3199999999999999E-5</c:v>
                </c:pt>
                <c:pt idx="2057" formatCode="0.00E+00">
                  <c:v>5.3000000000000001E-5</c:v>
                </c:pt>
                <c:pt idx="2058" formatCode="0.00E+00">
                  <c:v>5.2899999999999998E-5</c:v>
                </c:pt>
                <c:pt idx="2059" formatCode="0.00E+00">
                  <c:v>5.3000000000000001E-5</c:v>
                </c:pt>
                <c:pt idx="2060" formatCode="0.00E+00">
                  <c:v>5.2800000000000003E-5</c:v>
                </c:pt>
                <c:pt idx="2061" formatCode="0.00E+00">
                  <c:v>5.2800000000000003E-5</c:v>
                </c:pt>
                <c:pt idx="2062" formatCode="0.00E+00">
                  <c:v>5.3000000000000001E-5</c:v>
                </c:pt>
                <c:pt idx="2063" formatCode="0.00E+00">
                  <c:v>5.2800000000000003E-5</c:v>
                </c:pt>
                <c:pt idx="2064" formatCode="0.00E+00">
                  <c:v>5.2800000000000003E-5</c:v>
                </c:pt>
                <c:pt idx="2065" formatCode="0.00E+00">
                  <c:v>5.2800000000000003E-5</c:v>
                </c:pt>
                <c:pt idx="2066" formatCode="0.00E+00">
                  <c:v>5.27E-5</c:v>
                </c:pt>
                <c:pt idx="2067" formatCode="0.00E+00">
                  <c:v>5.2800000000000003E-5</c:v>
                </c:pt>
                <c:pt idx="2068" formatCode="0.00E+00">
                  <c:v>5.27E-5</c:v>
                </c:pt>
                <c:pt idx="2069" formatCode="0.00E+00">
                  <c:v>5.27E-5</c:v>
                </c:pt>
                <c:pt idx="2070" formatCode="0.00E+00">
                  <c:v>5.2500000000000002E-5</c:v>
                </c:pt>
                <c:pt idx="2071" formatCode="0.00E+00">
                  <c:v>5.2599999999999998E-5</c:v>
                </c:pt>
                <c:pt idx="2072" formatCode="0.00E+00">
                  <c:v>5.2500000000000002E-5</c:v>
                </c:pt>
                <c:pt idx="2073" formatCode="0.00E+00">
                  <c:v>5.2500000000000002E-5</c:v>
                </c:pt>
                <c:pt idx="2074" formatCode="0.00E+00">
                  <c:v>5.2500000000000002E-5</c:v>
                </c:pt>
                <c:pt idx="2075" formatCode="0.00E+00">
                  <c:v>5.2299999999999997E-5</c:v>
                </c:pt>
                <c:pt idx="2076" formatCode="0.00E+00">
                  <c:v>5.2500000000000002E-5</c:v>
                </c:pt>
                <c:pt idx="2077" formatCode="0.00E+00">
                  <c:v>5.2500000000000002E-5</c:v>
                </c:pt>
                <c:pt idx="2078" formatCode="0.00E+00">
                  <c:v>5.2500000000000002E-5</c:v>
                </c:pt>
                <c:pt idx="2079" formatCode="0.00E+00">
                  <c:v>5.2500000000000002E-5</c:v>
                </c:pt>
                <c:pt idx="2080" formatCode="0.00E+00">
                  <c:v>5.2200000000000002E-5</c:v>
                </c:pt>
                <c:pt idx="2081" formatCode="0.00E+00">
                  <c:v>5.24E-5</c:v>
                </c:pt>
                <c:pt idx="2082" formatCode="0.00E+00">
                  <c:v>5.24E-5</c:v>
                </c:pt>
                <c:pt idx="2083" formatCode="0.00E+00">
                  <c:v>5.2099999999999999E-5</c:v>
                </c:pt>
                <c:pt idx="2084" formatCode="0.00E+00">
                  <c:v>5.1999999999999997E-5</c:v>
                </c:pt>
                <c:pt idx="2085" formatCode="0.00E+00">
                  <c:v>5.2099999999999999E-5</c:v>
                </c:pt>
                <c:pt idx="2086" formatCode="0.00E+00">
                  <c:v>5.2099999999999999E-5</c:v>
                </c:pt>
                <c:pt idx="2087" formatCode="0.00E+00">
                  <c:v>5.2099999999999999E-5</c:v>
                </c:pt>
                <c:pt idx="2088" formatCode="0.00E+00">
                  <c:v>5.2099999999999999E-5</c:v>
                </c:pt>
                <c:pt idx="2089" formatCode="0.00E+00">
                  <c:v>5.2099999999999999E-5</c:v>
                </c:pt>
                <c:pt idx="2090" formatCode="0.00E+00">
                  <c:v>5.2099999999999999E-5</c:v>
                </c:pt>
                <c:pt idx="2091" formatCode="0.00E+00">
                  <c:v>5.2299999999999997E-5</c:v>
                </c:pt>
                <c:pt idx="2092" formatCode="0.00E+00">
                  <c:v>5.2200000000000002E-5</c:v>
                </c:pt>
                <c:pt idx="2093" formatCode="0.00E+00">
                  <c:v>5.1999999999999997E-5</c:v>
                </c:pt>
                <c:pt idx="2094" formatCode="0.00E+00">
                  <c:v>5.1900000000000001E-5</c:v>
                </c:pt>
                <c:pt idx="2095" formatCode="0.00E+00">
                  <c:v>5.1900000000000001E-5</c:v>
                </c:pt>
                <c:pt idx="2096" formatCode="0.00E+00">
                  <c:v>5.1999999999999997E-5</c:v>
                </c:pt>
                <c:pt idx="2097" formatCode="0.00E+00">
                  <c:v>5.1999999999999997E-5</c:v>
                </c:pt>
                <c:pt idx="2098" formatCode="0.00E+00">
                  <c:v>5.1799999999999999E-5</c:v>
                </c:pt>
                <c:pt idx="2099" formatCode="0.00E+00">
                  <c:v>5.1799999999999999E-5</c:v>
                </c:pt>
                <c:pt idx="2100" formatCode="0.00E+00">
                  <c:v>5.1700000000000003E-5</c:v>
                </c:pt>
                <c:pt idx="2101" formatCode="0.00E+00">
                  <c:v>5.1700000000000003E-5</c:v>
                </c:pt>
                <c:pt idx="2102" formatCode="0.00E+00">
                  <c:v>5.1600000000000001E-5</c:v>
                </c:pt>
                <c:pt idx="2103" formatCode="0.00E+00">
                  <c:v>5.1600000000000001E-5</c:v>
                </c:pt>
                <c:pt idx="2104" formatCode="0.00E+00">
                  <c:v>5.1700000000000003E-5</c:v>
                </c:pt>
                <c:pt idx="2105" formatCode="0.00E+00">
                  <c:v>5.1600000000000001E-5</c:v>
                </c:pt>
                <c:pt idx="2106" formatCode="0.00E+00">
                  <c:v>5.13E-5</c:v>
                </c:pt>
                <c:pt idx="2107" formatCode="0.00E+00">
                  <c:v>5.1400000000000003E-5</c:v>
                </c:pt>
                <c:pt idx="2108" formatCode="0.00E+00">
                  <c:v>5.1499999999999998E-5</c:v>
                </c:pt>
                <c:pt idx="2109" formatCode="0.00E+00">
                  <c:v>5.1499999999999998E-5</c:v>
                </c:pt>
                <c:pt idx="2110" formatCode="0.00E+00">
                  <c:v>5.1499999999999998E-5</c:v>
                </c:pt>
                <c:pt idx="2111" formatCode="0.00E+00">
                  <c:v>5.1400000000000003E-5</c:v>
                </c:pt>
                <c:pt idx="2112" formatCode="0.00E+00">
                  <c:v>5.13E-5</c:v>
                </c:pt>
                <c:pt idx="2113" formatCode="0.00E+00">
                  <c:v>5.1400000000000003E-5</c:v>
                </c:pt>
                <c:pt idx="2114" formatCode="0.00E+00">
                  <c:v>5.1400000000000003E-5</c:v>
                </c:pt>
                <c:pt idx="2115" formatCode="0.00E+00">
                  <c:v>5.1199999999999998E-5</c:v>
                </c:pt>
                <c:pt idx="2116" formatCode="0.00E+00">
                  <c:v>5.13E-5</c:v>
                </c:pt>
                <c:pt idx="2117" formatCode="0.00E+00">
                  <c:v>5.1400000000000003E-5</c:v>
                </c:pt>
                <c:pt idx="2118" formatCode="0.00E+00">
                  <c:v>5.13E-5</c:v>
                </c:pt>
                <c:pt idx="2119" formatCode="0.00E+00">
                  <c:v>5.1499999999999998E-5</c:v>
                </c:pt>
                <c:pt idx="2120" formatCode="0.00E+00">
                  <c:v>5.1199999999999998E-5</c:v>
                </c:pt>
                <c:pt idx="2121" formatCode="0.00E+00">
                  <c:v>5.1199999999999998E-5</c:v>
                </c:pt>
                <c:pt idx="2122" formatCode="0.00E+00">
                  <c:v>5.1100000000000002E-5</c:v>
                </c:pt>
                <c:pt idx="2123" formatCode="0.00E+00">
                  <c:v>5.1100000000000002E-5</c:v>
                </c:pt>
                <c:pt idx="2124" formatCode="0.00E+00">
                  <c:v>5.1199999999999998E-5</c:v>
                </c:pt>
                <c:pt idx="2125" formatCode="0.00E+00">
                  <c:v>5.1E-5</c:v>
                </c:pt>
                <c:pt idx="2126" formatCode="0.00E+00">
                  <c:v>5.1E-5</c:v>
                </c:pt>
                <c:pt idx="2127" formatCode="0.00E+00">
                  <c:v>5.1E-5</c:v>
                </c:pt>
                <c:pt idx="2128" formatCode="0.00E+00">
                  <c:v>5.1100000000000002E-5</c:v>
                </c:pt>
                <c:pt idx="2129" formatCode="0.00E+00">
                  <c:v>5.0899999999999997E-5</c:v>
                </c:pt>
                <c:pt idx="2130" formatCode="0.00E+00">
                  <c:v>5.0800000000000002E-5</c:v>
                </c:pt>
                <c:pt idx="2131" formatCode="0.00E+00">
                  <c:v>5.1E-5</c:v>
                </c:pt>
                <c:pt idx="2132" formatCode="0.00E+00">
                  <c:v>5.1100000000000002E-5</c:v>
                </c:pt>
                <c:pt idx="2133" formatCode="0.00E+00">
                  <c:v>5.0800000000000002E-5</c:v>
                </c:pt>
                <c:pt idx="2134" formatCode="0.00E+00">
                  <c:v>5.0699999999999999E-5</c:v>
                </c:pt>
                <c:pt idx="2135" formatCode="0.00E+00">
                  <c:v>5.0899999999999997E-5</c:v>
                </c:pt>
                <c:pt idx="2136" formatCode="0.00E+00">
                  <c:v>5.0800000000000002E-5</c:v>
                </c:pt>
                <c:pt idx="2137" formatCode="0.00E+00">
                  <c:v>5.0699999999999999E-5</c:v>
                </c:pt>
                <c:pt idx="2138" formatCode="0.00E+00">
                  <c:v>5.0800000000000002E-5</c:v>
                </c:pt>
                <c:pt idx="2139" formatCode="0.00E+00">
                  <c:v>5.0699999999999999E-5</c:v>
                </c:pt>
                <c:pt idx="2140" formatCode="0.00E+00">
                  <c:v>5.0500000000000001E-5</c:v>
                </c:pt>
                <c:pt idx="2141" formatCode="0.00E+00">
                  <c:v>5.0599999999999997E-5</c:v>
                </c:pt>
                <c:pt idx="2142" formatCode="0.00E+00">
                  <c:v>5.0599999999999997E-5</c:v>
                </c:pt>
                <c:pt idx="2143" formatCode="0.00E+00">
                  <c:v>5.0500000000000001E-5</c:v>
                </c:pt>
                <c:pt idx="2144" formatCode="0.00E+00">
                  <c:v>5.0399999999999999E-5</c:v>
                </c:pt>
                <c:pt idx="2145" formatCode="0.00E+00">
                  <c:v>5.0500000000000001E-5</c:v>
                </c:pt>
                <c:pt idx="2146" formatCode="0.00E+00">
                  <c:v>5.0699999999999999E-5</c:v>
                </c:pt>
                <c:pt idx="2147" formatCode="0.00E+00">
                  <c:v>5.0399999999999999E-5</c:v>
                </c:pt>
                <c:pt idx="2148" formatCode="0.00E+00">
                  <c:v>5.0399999999999999E-5</c:v>
                </c:pt>
                <c:pt idx="2149" formatCode="0.00E+00">
                  <c:v>5.0599999999999997E-5</c:v>
                </c:pt>
                <c:pt idx="2150" formatCode="0.00E+00">
                  <c:v>5.0300000000000003E-5</c:v>
                </c:pt>
                <c:pt idx="2151" formatCode="0.00E+00">
                  <c:v>5.02E-5</c:v>
                </c:pt>
                <c:pt idx="2152" formatCode="0.00E+00">
                  <c:v>5.0399999999999999E-5</c:v>
                </c:pt>
                <c:pt idx="2153" formatCode="0.00E+00">
                  <c:v>5.0500000000000001E-5</c:v>
                </c:pt>
                <c:pt idx="2154" formatCode="0.00E+00">
                  <c:v>5.0399999999999999E-5</c:v>
                </c:pt>
                <c:pt idx="2155" formatCode="0.00E+00">
                  <c:v>5.02E-5</c:v>
                </c:pt>
                <c:pt idx="2156" formatCode="0.00E+00">
                  <c:v>5.02E-5</c:v>
                </c:pt>
                <c:pt idx="2157" formatCode="0.00E+00">
                  <c:v>5.02E-5</c:v>
                </c:pt>
                <c:pt idx="2158" formatCode="0.00E+00">
                  <c:v>5.0000000000000002E-5</c:v>
                </c:pt>
                <c:pt idx="2159" formatCode="0.00E+00">
                  <c:v>5.0000000000000002E-5</c:v>
                </c:pt>
                <c:pt idx="2160" formatCode="0.00E+00">
                  <c:v>5.0099999999999998E-5</c:v>
                </c:pt>
                <c:pt idx="2161" formatCode="0.00E+00">
                  <c:v>5.0000000000000002E-5</c:v>
                </c:pt>
                <c:pt idx="2162" formatCode="0.00E+00">
                  <c:v>5.0000000000000002E-5</c:v>
                </c:pt>
                <c:pt idx="2163" formatCode="0.00E+00">
                  <c:v>5.0099999999999998E-5</c:v>
                </c:pt>
                <c:pt idx="2164" formatCode="0.00E+00">
                  <c:v>4.99E-5</c:v>
                </c:pt>
                <c:pt idx="2165" formatCode="0.00E+00">
                  <c:v>4.99E-5</c:v>
                </c:pt>
                <c:pt idx="2166" formatCode="0.00E+00">
                  <c:v>4.9799999999999998E-5</c:v>
                </c:pt>
                <c:pt idx="2167" formatCode="0.00E+00">
                  <c:v>4.9799999999999998E-5</c:v>
                </c:pt>
                <c:pt idx="2168" formatCode="0.00E+00">
                  <c:v>4.99E-5</c:v>
                </c:pt>
                <c:pt idx="2169" formatCode="0.00E+00">
                  <c:v>4.99E-5</c:v>
                </c:pt>
                <c:pt idx="2170" formatCode="0.00E+00">
                  <c:v>4.9799999999999998E-5</c:v>
                </c:pt>
                <c:pt idx="2171" formatCode="0.00E+00">
                  <c:v>4.9799999999999998E-5</c:v>
                </c:pt>
                <c:pt idx="2172" formatCode="0.00E+00">
                  <c:v>4.9700000000000002E-5</c:v>
                </c:pt>
                <c:pt idx="2173" formatCode="0.00E+00">
                  <c:v>4.9799999999999998E-5</c:v>
                </c:pt>
                <c:pt idx="2174" formatCode="0.00E+00">
                  <c:v>4.99E-5</c:v>
                </c:pt>
                <c:pt idx="2175" formatCode="0.00E+00">
                  <c:v>4.9799999999999998E-5</c:v>
                </c:pt>
                <c:pt idx="2176" formatCode="0.00E+00">
                  <c:v>4.9700000000000002E-5</c:v>
                </c:pt>
                <c:pt idx="2177" formatCode="0.00E+00">
                  <c:v>4.9700000000000002E-5</c:v>
                </c:pt>
                <c:pt idx="2178" formatCode="0.00E+00">
                  <c:v>4.9499999999999997E-5</c:v>
                </c:pt>
                <c:pt idx="2179" formatCode="0.00E+00">
                  <c:v>4.9499999999999997E-5</c:v>
                </c:pt>
                <c:pt idx="2180" formatCode="0.00E+00">
                  <c:v>4.9700000000000002E-5</c:v>
                </c:pt>
                <c:pt idx="2181" formatCode="0.00E+00">
                  <c:v>4.9599999999999999E-5</c:v>
                </c:pt>
                <c:pt idx="2182" formatCode="0.00E+00">
                  <c:v>4.9599999999999999E-5</c:v>
                </c:pt>
                <c:pt idx="2183" formatCode="0.00E+00">
                  <c:v>4.9299999999999999E-5</c:v>
                </c:pt>
                <c:pt idx="2184" formatCode="0.00E+00">
                  <c:v>4.9499999999999997E-5</c:v>
                </c:pt>
                <c:pt idx="2185" formatCode="0.00E+00">
                  <c:v>4.9499999999999997E-5</c:v>
                </c:pt>
                <c:pt idx="2186" formatCode="0.00E+00">
                  <c:v>4.9299999999999999E-5</c:v>
                </c:pt>
                <c:pt idx="2187" formatCode="0.00E+00">
                  <c:v>4.9299999999999999E-5</c:v>
                </c:pt>
                <c:pt idx="2188" formatCode="0.00E+00">
                  <c:v>4.9299999999999999E-5</c:v>
                </c:pt>
                <c:pt idx="2189" formatCode="0.00E+00">
                  <c:v>4.9299999999999999E-5</c:v>
                </c:pt>
                <c:pt idx="2190" formatCode="0.00E+00">
                  <c:v>4.9400000000000001E-5</c:v>
                </c:pt>
                <c:pt idx="2191" formatCode="0.00E+00">
                  <c:v>4.9400000000000001E-5</c:v>
                </c:pt>
                <c:pt idx="2192" formatCode="0.00E+00">
                  <c:v>4.9200000000000003E-5</c:v>
                </c:pt>
                <c:pt idx="2193" formatCode="0.00E+00">
                  <c:v>4.8999999999999998E-5</c:v>
                </c:pt>
                <c:pt idx="2194" formatCode="0.00E+00">
                  <c:v>4.9200000000000003E-5</c:v>
                </c:pt>
                <c:pt idx="2195" formatCode="0.00E+00">
                  <c:v>4.9200000000000003E-5</c:v>
                </c:pt>
                <c:pt idx="2196" formatCode="0.00E+00">
                  <c:v>4.8999999999999998E-5</c:v>
                </c:pt>
                <c:pt idx="2197" formatCode="0.00E+00">
                  <c:v>4.9200000000000003E-5</c:v>
                </c:pt>
                <c:pt idx="2198" formatCode="0.00E+00">
                  <c:v>4.9200000000000003E-5</c:v>
                </c:pt>
                <c:pt idx="2199" formatCode="0.00E+00">
                  <c:v>4.8999999999999998E-5</c:v>
                </c:pt>
                <c:pt idx="2200" formatCode="0.00E+00">
                  <c:v>4.8900000000000003E-5</c:v>
                </c:pt>
                <c:pt idx="2201" formatCode="0.00E+00">
                  <c:v>4.8900000000000003E-5</c:v>
                </c:pt>
                <c:pt idx="2202" formatCode="0.00E+00">
                  <c:v>4.8999999999999998E-5</c:v>
                </c:pt>
                <c:pt idx="2203" formatCode="0.00E+00">
                  <c:v>4.8999999999999998E-5</c:v>
                </c:pt>
                <c:pt idx="2204" formatCode="0.00E+00">
                  <c:v>4.88E-5</c:v>
                </c:pt>
                <c:pt idx="2205" formatCode="0.00E+00">
                  <c:v>4.8900000000000003E-5</c:v>
                </c:pt>
                <c:pt idx="2206" formatCode="0.00E+00">
                  <c:v>4.8900000000000003E-5</c:v>
                </c:pt>
                <c:pt idx="2207" formatCode="0.00E+00">
                  <c:v>4.8900000000000003E-5</c:v>
                </c:pt>
                <c:pt idx="2208" formatCode="0.00E+00">
                  <c:v>4.88E-5</c:v>
                </c:pt>
                <c:pt idx="2209" formatCode="0.00E+00">
                  <c:v>4.88E-5</c:v>
                </c:pt>
                <c:pt idx="2210" formatCode="0.00E+00">
                  <c:v>4.8699999999999998E-5</c:v>
                </c:pt>
                <c:pt idx="2211" formatCode="0.00E+00">
                  <c:v>4.8699999999999998E-5</c:v>
                </c:pt>
                <c:pt idx="2212" formatCode="0.00E+00">
                  <c:v>4.8699999999999998E-5</c:v>
                </c:pt>
                <c:pt idx="2213" formatCode="0.00E+00">
                  <c:v>4.8600000000000002E-5</c:v>
                </c:pt>
                <c:pt idx="2214" formatCode="0.00E+00">
                  <c:v>4.8600000000000002E-5</c:v>
                </c:pt>
                <c:pt idx="2215" formatCode="0.00E+00">
                  <c:v>4.8600000000000002E-5</c:v>
                </c:pt>
                <c:pt idx="2216" formatCode="0.00E+00">
                  <c:v>4.8600000000000002E-5</c:v>
                </c:pt>
                <c:pt idx="2217" formatCode="0.00E+00">
                  <c:v>4.8600000000000002E-5</c:v>
                </c:pt>
                <c:pt idx="2218" formatCode="0.00E+00">
                  <c:v>4.8699999999999998E-5</c:v>
                </c:pt>
                <c:pt idx="2219" formatCode="0.00E+00">
                  <c:v>4.8399999999999997E-5</c:v>
                </c:pt>
                <c:pt idx="2220" formatCode="0.00E+00">
                  <c:v>4.8399999999999997E-5</c:v>
                </c:pt>
                <c:pt idx="2221" formatCode="0.00E+00">
                  <c:v>4.85E-5</c:v>
                </c:pt>
                <c:pt idx="2222" formatCode="0.00E+00">
                  <c:v>4.8399999999999997E-5</c:v>
                </c:pt>
                <c:pt idx="2223" formatCode="0.00E+00">
                  <c:v>4.8399999999999997E-5</c:v>
                </c:pt>
                <c:pt idx="2224" formatCode="0.00E+00">
                  <c:v>4.8300000000000002E-5</c:v>
                </c:pt>
                <c:pt idx="2225" formatCode="0.00E+00">
                  <c:v>4.8300000000000002E-5</c:v>
                </c:pt>
                <c:pt idx="2226" formatCode="0.00E+00">
                  <c:v>4.8399999999999997E-5</c:v>
                </c:pt>
                <c:pt idx="2227" formatCode="0.00E+00">
                  <c:v>4.85E-5</c:v>
                </c:pt>
                <c:pt idx="2228" formatCode="0.00E+00">
                  <c:v>4.8399999999999997E-5</c:v>
                </c:pt>
                <c:pt idx="2229" formatCode="0.00E+00">
                  <c:v>4.8300000000000002E-5</c:v>
                </c:pt>
                <c:pt idx="2230" formatCode="0.00E+00">
                  <c:v>4.8199999999999999E-5</c:v>
                </c:pt>
                <c:pt idx="2231" formatCode="0.00E+00">
                  <c:v>4.8399999999999997E-5</c:v>
                </c:pt>
                <c:pt idx="2232" formatCode="0.00E+00">
                  <c:v>4.8300000000000002E-5</c:v>
                </c:pt>
                <c:pt idx="2233" formatCode="0.00E+00">
                  <c:v>4.8199999999999999E-5</c:v>
                </c:pt>
                <c:pt idx="2234" formatCode="0.00E+00">
                  <c:v>4.8099999999999997E-5</c:v>
                </c:pt>
                <c:pt idx="2235" formatCode="0.00E+00">
                  <c:v>4.8099999999999997E-5</c:v>
                </c:pt>
                <c:pt idx="2236" formatCode="0.00E+00">
                  <c:v>4.8000000000000001E-5</c:v>
                </c:pt>
                <c:pt idx="2237" formatCode="0.00E+00">
                  <c:v>4.8099999999999997E-5</c:v>
                </c:pt>
                <c:pt idx="2238" formatCode="0.00E+00">
                  <c:v>4.8199999999999999E-5</c:v>
                </c:pt>
                <c:pt idx="2239" formatCode="0.00E+00">
                  <c:v>4.8000000000000001E-5</c:v>
                </c:pt>
                <c:pt idx="2240" formatCode="0.00E+00">
                  <c:v>4.7800000000000003E-5</c:v>
                </c:pt>
                <c:pt idx="2241" formatCode="0.00E+00">
                  <c:v>4.8000000000000001E-5</c:v>
                </c:pt>
                <c:pt idx="2242" formatCode="0.00E+00">
                  <c:v>4.8099999999999997E-5</c:v>
                </c:pt>
                <c:pt idx="2243" formatCode="0.00E+00">
                  <c:v>4.7800000000000003E-5</c:v>
                </c:pt>
                <c:pt idx="2244" formatCode="0.00E+00">
                  <c:v>4.7899999999999999E-5</c:v>
                </c:pt>
                <c:pt idx="2245" formatCode="0.00E+00">
                  <c:v>4.7899999999999999E-5</c:v>
                </c:pt>
                <c:pt idx="2246" formatCode="0.00E+00">
                  <c:v>4.7899999999999999E-5</c:v>
                </c:pt>
                <c:pt idx="2247" formatCode="0.00E+00">
                  <c:v>4.7800000000000003E-5</c:v>
                </c:pt>
                <c:pt idx="2248" formatCode="0.00E+00">
                  <c:v>4.7700000000000001E-5</c:v>
                </c:pt>
                <c:pt idx="2249" formatCode="0.00E+00">
                  <c:v>4.7800000000000003E-5</c:v>
                </c:pt>
                <c:pt idx="2250" formatCode="0.00E+00">
                  <c:v>4.7700000000000001E-5</c:v>
                </c:pt>
                <c:pt idx="2251" formatCode="0.00E+00">
                  <c:v>4.7700000000000001E-5</c:v>
                </c:pt>
                <c:pt idx="2252" formatCode="0.00E+00">
                  <c:v>4.7700000000000001E-5</c:v>
                </c:pt>
                <c:pt idx="2253" formatCode="0.00E+00">
                  <c:v>4.7500000000000003E-5</c:v>
                </c:pt>
                <c:pt idx="2254" formatCode="0.00E+00">
                  <c:v>4.7599999999999998E-5</c:v>
                </c:pt>
                <c:pt idx="2255" formatCode="0.00E+00">
                  <c:v>4.7899999999999999E-5</c:v>
                </c:pt>
                <c:pt idx="2256" formatCode="0.00E+00">
                  <c:v>4.7599999999999998E-5</c:v>
                </c:pt>
                <c:pt idx="2257" formatCode="0.00E+00">
                  <c:v>4.74E-5</c:v>
                </c:pt>
                <c:pt idx="2258" formatCode="0.00E+00">
                  <c:v>4.7599999999999998E-5</c:v>
                </c:pt>
                <c:pt idx="2259" formatCode="0.00E+00">
                  <c:v>4.7500000000000003E-5</c:v>
                </c:pt>
                <c:pt idx="2260" formatCode="0.00E+00">
                  <c:v>4.7500000000000003E-5</c:v>
                </c:pt>
                <c:pt idx="2261" formatCode="0.00E+00">
                  <c:v>4.7599999999999998E-5</c:v>
                </c:pt>
                <c:pt idx="2262" formatCode="0.00E+00">
                  <c:v>4.74E-5</c:v>
                </c:pt>
                <c:pt idx="2263" formatCode="0.00E+00">
                  <c:v>4.7500000000000003E-5</c:v>
                </c:pt>
                <c:pt idx="2264" formatCode="0.00E+00">
                  <c:v>4.74E-5</c:v>
                </c:pt>
                <c:pt idx="2265" formatCode="0.00E+00">
                  <c:v>4.7200000000000002E-5</c:v>
                </c:pt>
                <c:pt idx="2266" formatCode="0.00E+00">
                  <c:v>4.74E-5</c:v>
                </c:pt>
                <c:pt idx="2267" formatCode="0.00E+00">
                  <c:v>4.7299999999999998E-5</c:v>
                </c:pt>
                <c:pt idx="2268" formatCode="0.00E+00">
                  <c:v>4.7299999999999998E-5</c:v>
                </c:pt>
                <c:pt idx="2269" formatCode="0.00E+00">
                  <c:v>4.7200000000000002E-5</c:v>
                </c:pt>
                <c:pt idx="2270" formatCode="0.00E+00">
                  <c:v>4.7299999999999998E-5</c:v>
                </c:pt>
                <c:pt idx="2271" formatCode="0.00E+00">
                  <c:v>4.71E-5</c:v>
                </c:pt>
                <c:pt idx="2272" formatCode="0.00E+00">
                  <c:v>4.71E-5</c:v>
                </c:pt>
                <c:pt idx="2273" formatCode="0.00E+00">
                  <c:v>4.7200000000000002E-5</c:v>
                </c:pt>
                <c:pt idx="2274" formatCode="0.00E+00">
                  <c:v>4.7200000000000002E-5</c:v>
                </c:pt>
                <c:pt idx="2275" formatCode="0.00E+00">
                  <c:v>4.7299999999999998E-5</c:v>
                </c:pt>
                <c:pt idx="2276" formatCode="0.00E+00">
                  <c:v>4.6999999999999997E-5</c:v>
                </c:pt>
                <c:pt idx="2277" formatCode="0.00E+00">
                  <c:v>4.7200000000000002E-5</c:v>
                </c:pt>
                <c:pt idx="2278" formatCode="0.00E+00">
                  <c:v>4.7200000000000002E-5</c:v>
                </c:pt>
                <c:pt idx="2279" formatCode="0.00E+00">
                  <c:v>4.6799999999999999E-5</c:v>
                </c:pt>
                <c:pt idx="2280" formatCode="0.00E+00">
                  <c:v>4.6900000000000002E-5</c:v>
                </c:pt>
                <c:pt idx="2281" formatCode="0.00E+00">
                  <c:v>4.6999999999999997E-5</c:v>
                </c:pt>
                <c:pt idx="2282" formatCode="0.00E+00">
                  <c:v>4.6900000000000002E-5</c:v>
                </c:pt>
                <c:pt idx="2283" formatCode="0.00E+00">
                  <c:v>4.6900000000000002E-5</c:v>
                </c:pt>
                <c:pt idx="2284" formatCode="0.00E+00">
                  <c:v>4.6999999999999997E-5</c:v>
                </c:pt>
                <c:pt idx="2285" formatCode="0.00E+00">
                  <c:v>4.6799999999999999E-5</c:v>
                </c:pt>
                <c:pt idx="2286" formatCode="0.00E+00">
                  <c:v>4.6799999999999999E-5</c:v>
                </c:pt>
                <c:pt idx="2287" formatCode="0.00E+00">
                  <c:v>4.6900000000000002E-5</c:v>
                </c:pt>
                <c:pt idx="2288" formatCode="0.00E+00">
                  <c:v>4.6799999999999999E-5</c:v>
                </c:pt>
                <c:pt idx="2289" formatCode="0.00E+00">
                  <c:v>4.6799999999999999E-5</c:v>
                </c:pt>
                <c:pt idx="2290" formatCode="0.00E+00">
                  <c:v>4.6499999999999999E-5</c:v>
                </c:pt>
                <c:pt idx="2291" formatCode="0.00E+00">
                  <c:v>4.6600000000000001E-5</c:v>
                </c:pt>
                <c:pt idx="2292" formatCode="0.00E+00">
                  <c:v>4.6900000000000002E-5</c:v>
                </c:pt>
                <c:pt idx="2293" formatCode="0.00E+00">
                  <c:v>4.6600000000000001E-5</c:v>
                </c:pt>
                <c:pt idx="2294" formatCode="0.00E+00">
                  <c:v>4.6499999999999999E-5</c:v>
                </c:pt>
                <c:pt idx="2295" formatCode="0.00E+00">
                  <c:v>4.6799999999999999E-5</c:v>
                </c:pt>
                <c:pt idx="2296" formatCode="0.00E+00">
                  <c:v>4.6699999999999997E-5</c:v>
                </c:pt>
                <c:pt idx="2297" formatCode="0.00E+00">
                  <c:v>4.6499999999999999E-5</c:v>
                </c:pt>
                <c:pt idx="2298" formatCode="0.00E+00">
                  <c:v>4.6499999999999999E-5</c:v>
                </c:pt>
                <c:pt idx="2299" formatCode="0.00E+00">
                  <c:v>4.6400000000000003E-5</c:v>
                </c:pt>
                <c:pt idx="2300" formatCode="0.00E+00">
                  <c:v>4.6600000000000001E-5</c:v>
                </c:pt>
                <c:pt idx="2301" formatCode="0.00E+00">
                  <c:v>4.6499999999999999E-5</c:v>
                </c:pt>
                <c:pt idx="2302" formatCode="0.00E+00">
                  <c:v>4.6400000000000003E-5</c:v>
                </c:pt>
                <c:pt idx="2303" formatCode="0.00E+00">
                  <c:v>4.6600000000000001E-5</c:v>
                </c:pt>
                <c:pt idx="2304" formatCode="0.00E+00">
                  <c:v>4.6499999999999999E-5</c:v>
                </c:pt>
                <c:pt idx="2305" formatCode="0.00E+00">
                  <c:v>4.6300000000000001E-5</c:v>
                </c:pt>
                <c:pt idx="2306" formatCode="0.00E+00">
                  <c:v>4.6400000000000003E-5</c:v>
                </c:pt>
                <c:pt idx="2307" formatCode="0.00E+00">
                  <c:v>4.6199999999999998E-5</c:v>
                </c:pt>
                <c:pt idx="2308" formatCode="0.00E+00">
                  <c:v>4.6199999999999998E-5</c:v>
                </c:pt>
                <c:pt idx="2309" formatCode="0.00E+00">
                  <c:v>4.6199999999999998E-5</c:v>
                </c:pt>
                <c:pt idx="2310" formatCode="0.00E+00">
                  <c:v>4.6199999999999998E-5</c:v>
                </c:pt>
                <c:pt idx="2311" formatCode="0.00E+00">
                  <c:v>4.6300000000000001E-5</c:v>
                </c:pt>
                <c:pt idx="2312" formatCode="0.00E+00">
                  <c:v>4.6100000000000002E-5</c:v>
                </c:pt>
                <c:pt idx="2313" formatCode="0.00E+00">
                  <c:v>4.6100000000000002E-5</c:v>
                </c:pt>
                <c:pt idx="2314" formatCode="0.00E+00">
                  <c:v>4.6100000000000002E-5</c:v>
                </c:pt>
                <c:pt idx="2315" formatCode="0.00E+00">
                  <c:v>4.6100000000000002E-5</c:v>
                </c:pt>
                <c:pt idx="2316" formatCode="0.00E+00">
                  <c:v>4.6100000000000002E-5</c:v>
                </c:pt>
                <c:pt idx="2317" formatCode="0.00E+00">
                  <c:v>4.6100000000000002E-5</c:v>
                </c:pt>
                <c:pt idx="2318" formatCode="0.00E+00">
                  <c:v>4.6100000000000002E-5</c:v>
                </c:pt>
                <c:pt idx="2319" formatCode="0.00E+00">
                  <c:v>4.6E-5</c:v>
                </c:pt>
                <c:pt idx="2320" formatCode="0.00E+00">
                  <c:v>4.6E-5</c:v>
                </c:pt>
                <c:pt idx="2321" formatCode="0.00E+00">
                  <c:v>4.6100000000000002E-5</c:v>
                </c:pt>
                <c:pt idx="2322" formatCode="0.00E+00">
                  <c:v>4.6E-5</c:v>
                </c:pt>
                <c:pt idx="2323" formatCode="0.00E+00">
                  <c:v>4.5899999999999998E-5</c:v>
                </c:pt>
                <c:pt idx="2324" formatCode="0.00E+00">
                  <c:v>4.5899999999999998E-5</c:v>
                </c:pt>
                <c:pt idx="2325" formatCode="0.00E+00">
                  <c:v>4.5899999999999998E-5</c:v>
                </c:pt>
                <c:pt idx="2326" formatCode="0.00E+00">
                  <c:v>4.5800000000000002E-5</c:v>
                </c:pt>
                <c:pt idx="2327" formatCode="0.00E+00">
                  <c:v>4.57E-5</c:v>
                </c:pt>
                <c:pt idx="2328" formatCode="0.00E+00">
                  <c:v>4.57E-5</c:v>
                </c:pt>
                <c:pt idx="2329" formatCode="0.00E+00">
                  <c:v>4.57E-5</c:v>
                </c:pt>
                <c:pt idx="2330" formatCode="0.00E+00">
                  <c:v>4.5800000000000002E-5</c:v>
                </c:pt>
                <c:pt idx="2331" formatCode="0.00E+00">
                  <c:v>4.5800000000000002E-5</c:v>
                </c:pt>
                <c:pt idx="2332" formatCode="0.00E+00">
                  <c:v>4.57E-5</c:v>
                </c:pt>
                <c:pt idx="2333" formatCode="0.00E+00">
                  <c:v>4.57E-5</c:v>
                </c:pt>
                <c:pt idx="2334" formatCode="0.00E+00">
                  <c:v>4.5500000000000001E-5</c:v>
                </c:pt>
                <c:pt idx="2335" formatCode="0.00E+00">
                  <c:v>4.5500000000000001E-5</c:v>
                </c:pt>
                <c:pt idx="2336" formatCode="0.00E+00">
                  <c:v>4.5599999999999997E-5</c:v>
                </c:pt>
                <c:pt idx="2337" formatCode="0.00E+00">
                  <c:v>4.5599999999999997E-5</c:v>
                </c:pt>
                <c:pt idx="2338" formatCode="0.00E+00">
                  <c:v>4.5800000000000002E-5</c:v>
                </c:pt>
                <c:pt idx="2339" formatCode="0.00E+00">
                  <c:v>4.5500000000000001E-5</c:v>
                </c:pt>
                <c:pt idx="2340" formatCode="0.00E+00">
                  <c:v>4.5399999999999999E-5</c:v>
                </c:pt>
                <c:pt idx="2341" formatCode="0.00E+00">
                  <c:v>4.5500000000000001E-5</c:v>
                </c:pt>
                <c:pt idx="2342" formatCode="0.00E+00">
                  <c:v>4.5399999999999999E-5</c:v>
                </c:pt>
                <c:pt idx="2343" formatCode="0.00E+00">
                  <c:v>4.5300000000000003E-5</c:v>
                </c:pt>
                <c:pt idx="2344" formatCode="0.00E+00">
                  <c:v>4.5399999999999999E-5</c:v>
                </c:pt>
                <c:pt idx="2345" formatCode="0.00E+00">
                  <c:v>4.5200000000000001E-5</c:v>
                </c:pt>
                <c:pt idx="2346" formatCode="0.00E+00">
                  <c:v>4.5300000000000003E-5</c:v>
                </c:pt>
                <c:pt idx="2347" formatCode="0.00E+00">
                  <c:v>4.5500000000000001E-5</c:v>
                </c:pt>
                <c:pt idx="2348" formatCode="0.00E+00">
                  <c:v>4.5399999999999999E-5</c:v>
                </c:pt>
                <c:pt idx="2349" formatCode="0.00E+00">
                  <c:v>4.5300000000000003E-5</c:v>
                </c:pt>
                <c:pt idx="2350" formatCode="0.00E+00">
                  <c:v>4.5200000000000001E-5</c:v>
                </c:pt>
                <c:pt idx="2351" formatCode="0.00E+00">
                  <c:v>4.5200000000000001E-5</c:v>
                </c:pt>
                <c:pt idx="2352" formatCode="0.00E+00">
                  <c:v>4.5399999999999999E-5</c:v>
                </c:pt>
                <c:pt idx="2353" formatCode="0.00E+00">
                  <c:v>4.5200000000000001E-5</c:v>
                </c:pt>
                <c:pt idx="2354" formatCode="0.00E+00">
                  <c:v>4.5000000000000003E-5</c:v>
                </c:pt>
                <c:pt idx="2355" formatCode="0.00E+00">
                  <c:v>4.5000000000000003E-5</c:v>
                </c:pt>
                <c:pt idx="2356" formatCode="0.00E+00">
                  <c:v>4.5099999999999998E-5</c:v>
                </c:pt>
                <c:pt idx="2357" formatCode="0.00E+00">
                  <c:v>4.5200000000000001E-5</c:v>
                </c:pt>
                <c:pt idx="2358" formatCode="0.00E+00">
                  <c:v>4.49E-5</c:v>
                </c:pt>
                <c:pt idx="2359" formatCode="0.00E+00">
                  <c:v>4.49E-5</c:v>
                </c:pt>
                <c:pt idx="2360" formatCode="0.00E+00">
                  <c:v>4.5000000000000003E-5</c:v>
                </c:pt>
                <c:pt idx="2361" formatCode="0.00E+00">
                  <c:v>4.4799999999999998E-5</c:v>
                </c:pt>
                <c:pt idx="2362" formatCode="0.00E+00">
                  <c:v>4.4799999999999998E-5</c:v>
                </c:pt>
                <c:pt idx="2363" formatCode="0.00E+00">
                  <c:v>4.5000000000000003E-5</c:v>
                </c:pt>
                <c:pt idx="2364" formatCode="0.00E+00">
                  <c:v>4.5000000000000003E-5</c:v>
                </c:pt>
                <c:pt idx="2365" formatCode="0.00E+00">
                  <c:v>4.4799999999999998E-5</c:v>
                </c:pt>
                <c:pt idx="2366" formatCode="0.00E+00">
                  <c:v>4.49E-5</c:v>
                </c:pt>
                <c:pt idx="2367" formatCode="0.00E+00">
                  <c:v>4.49E-5</c:v>
                </c:pt>
                <c:pt idx="2368" formatCode="0.00E+00">
                  <c:v>4.49E-5</c:v>
                </c:pt>
                <c:pt idx="2369" formatCode="0.00E+00">
                  <c:v>4.4799999999999998E-5</c:v>
                </c:pt>
                <c:pt idx="2370" formatCode="0.00E+00">
                  <c:v>4.4700000000000002E-5</c:v>
                </c:pt>
                <c:pt idx="2371" formatCode="0.00E+00">
                  <c:v>4.4799999999999998E-5</c:v>
                </c:pt>
                <c:pt idx="2372" formatCode="0.00E+00">
                  <c:v>4.46E-5</c:v>
                </c:pt>
                <c:pt idx="2373" formatCode="0.00E+00">
                  <c:v>4.4700000000000002E-5</c:v>
                </c:pt>
                <c:pt idx="2374" formatCode="0.00E+00">
                  <c:v>4.46E-5</c:v>
                </c:pt>
                <c:pt idx="2375" formatCode="0.00E+00">
                  <c:v>4.46E-5</c:v>
                </c:pt>
                <c:pt idx="2376" formatCode="0.00E+00">
                  <c:v>4.4700000000000002E-5</c:v>
                </c:pt>
                <c:pt idx="2377" formatCode="0.00E+00">
                  <c:v>4.46E-5</c:v>
                </c:pt>
                <c:pt idx="2378" formatCode="0.00E+00">
                  <c:v>4.4700000000000002E-5</c:v>
                </c:pt>
                <c:pt idx="2379" formatCode="0.00E+00">
                  <c:v>4.46E-5</c:v>
                </c:pt>
                <c:pt idx="2380" formatCode="0.00E+00">
                  <c:v>4.4299999999999999E-5</c:v>
                </c:pt>
                <c:pt idx="2381" formatCode="0.00E+00">
                  <c:v>4.4100000000000001E-5</c:v>
                </c:pt>
                <c:pt idx="2382" formatCode="0.00E+00">
                  <c:v>4.4400000000000002E-5</c:v>
                </c:pt>
                <c:pt idx="2383" formatCode="0.00E+00">
                  <c:v>4.4499999999999997E-5</c:v>
                </c:pt>
                <c:pt idx="2384" formatCode="0.00E+00">
                  <c:v>4.4199999999999997E-5</c:v>
                </c:pt>
                <c:pt idx="2385" formatCode="0.00E+00">
                  <c:v>4.4400000000000002E-5</c:v>
                </c:pt>
                <c:pt idx="2386" formatCode="0.00E+00">
                  <c:v>4.4299999999999999E-5</c:v>
                </c:pt>
                <c:pt idx="2387" formatCode="0.00E+00">
                  <c:v>4.4299999999999999E-5</c:v>
                </c:pt>
                <c:pt idx="2388" formatCode="0.00E+00">
                  <c:v>4.4400000000000002E-5</c:v>
                </c:pt>
                <c:pt idx="2389" formatCode="0.00E+00">
                  <c:v>4.4400000000000002E-5</c:v>
                </c:pt>
                <c:pt idx="2390" formatCode="0.00E+00">
                  <c:v>4.4400000000000002E-5</c:v>
                </c:pt>
                <c:pt idx="2391" formatCode="0.00E+00">
                  <c:v>4.4199999999999997E-5</c:v>
                </c:pt>
                <c:pt idx="2392" formatCode="0.00E+00">
                  <c:v>4.4299999999999999E-5</c:v>
                </c:pt>
                <c:pt idx="2393" formatCode="0.00E+00">
                  <c:v>4.4100000000000001E-5</c:v>
                </c:pt>
                <c:pt idx="2394" formatCode="0.00E+00">
                  <c:v>4.4100000000000001E-5</c:v>
                </c:pt>
                <c:pt idx="2395" formatCode="0.00E+00">
                  <c:v>4.4199999999999997E-5</c:v>
                </c:pt>
                <c:pt idx="2396" formatCode="0.00E+00">
                  <c:v>4.4299999999999999E-5</c:v>
                </c:pt>
                <c:pt idx="2397" formatCode="0.00E+00">
                  <c:v>4.3999999999999999E-5</c:v>
                </c:pt>
                <c:pt idx="2398" formatCode="0.00E+00">
                  <c:v>4.4199999999999997E-5</c:v>
                </c:pt>
                <c:pt idx="2399" formatCode="0.00E+00">
                  <c:v>4.4299999999999999E-5</c:v>
                </c:pt>
                <c:pt idx="2400" formatCode="0.00E+00">
                  <c:v>4.3999999999999999E-5</c:v>
                </c:pt>
                <c:pt idx="2401" formatCode="0.00E+00">
                  <c:v>4.3999999999999999E-5</c:v>
                </c:pt>
                <c:pt idx="2402" formatCode="0.00E+00">
                  <c:v>4.3999999999999999E-5</c:v>
                </c:pt>
                <c:pt idx="2403" formatCode="0.00E+00">
                  <c:v>4.4100000000000001E-5</c:v>
                </c:pt>
                <c:pt idx="2404" formatCode="0.00E+00">
                  <c:v>4.4100000000000001E-5</c:v>
                </c:pt>
                <c:pt idx="2405" formatCode="0.00E+00">
                  <c:v>4.3900000000000003E-5</c:v>
                </c:pt>
                <c:pt idx="2406" formatCode="0.00E+00">
                  <c:v>4.4199999999999997E-5</c:v>
                </c:pt>
                <c:pt idx="2407" formatCode="0.00E+00">
                  <c:v>4.3999999999999999E-5</c:v>
                </c:pt>
                <c:pt idx="2408" formatCode="0.00E+00">
                  <c:v>4.3699999999999998E-5</c:v>
                </c:pt>
                <c:pt idx="2409" formatCode="0.00E+00">
                  <c:v>4.3800000000000001E-5</c:v>
                </c:pt>
                <c:pt idx="2410" formatCode="0.00E+00">
                  <c:v>4.3900000000000003E-5</c:v>
                </c:pt>
                <c:pt idx="2411" formatCode="0.00E+00">
                  <c:v>4.3900000000000003E-5</c:v>
                </c:pt>
                <c:pt idx="2412" formatCode="0.00E+00">
                  <c:v>4.3699999999999998E-5</c:v>
                </c:pt>
                <c:pt idx="2413" formatCode="0.00E+00">
                  <c:v>4.3800000000000001E-5</c:v>
                </c:pt>
                <c:pt idx="2414" formatCode="0.00E+00">
                  <c:v>4.3699999999999998E-5</c:v>
                </c:pt>
                <c:pt idx="2415" formatCode="0.00E+00">
                  <c:v>4.3600000000000003E-5</c:v>
                </c:pt>
                <c:pt idx="2416" formatCode="0.00E+00">
                  <c:v>4.3600000000000003E-5</c:v>
                </c:pt>
                <c:pt idx="2417" formatCode="0.00E+00">
                  <c:v>4.35E-5</c:v>
                </c:pt>
                <c:pt idx="2418" formatCode="0.00E+00">
                  <c:v>4.3600000000000003E-5</c:v>
                </c:pt>
                <c:pt idx="2419" formatCode="0.00E+00">
                  <c:v>4.3600000000000003E-5</c:v>
                </c:pt>
                <c:pt idx="2420" formatCode="0.00E+00">
                  <c:v>4.35E-5</c:v>
                </c:pt>
                <c:pt idx="2421" formatCode="0.00E+00">
                  <c:v>4.3699999999999998E-5</c:v>
                </c:pt>
                <c:pt idx="2422" formatCode="0.00E+00">
                  <c:v>4.35E-5</c:v>
                </c:pt>
                <c:pt idx="2423" formatCode="0.00E+00">
                  <c:v>4.35E-5</c:v>
                </c:pt>
                <c:pt idx="2424" formatCode="0.00E+00">
                  <c:v>4.3600000000000003E-5</c:v>
                </c:pt>
                <c:pt idx="2425" formatCode="0.00E+00">
                  <c:v>4.3399999999999998E-5</c:v>
                </c:pt>
                <c:pt idx="2426" formatCode="0.00E+00">
                  <c:v>4.3600000000000003E-5</c:v>
                </c:pt>
                <c:pt idx="2427" formatCode="0.00E+00">
                  <c:v>4.35E-5</c:v>
                </c:pt>
                <c:pt idx="2428" formatCode="0.00E+00">
                  <c:v>4.3300000000000002E-5</c:v>
                </c:pt>
                <c:pt idx="2429" formatCode="0.00E+00">
                  <c:v>4.3399999999999998E-5</c:v>
                </c:pt>
                <c:pt idx="2430" formatCode="0.00E+00">
                  <c:v>4.3399999999999998E-5</c:v>
                </c:pt>
                <c:pt idx="2431" formatCode="0.00E+00">
                  <c:v>4.3399999999999998E-5</c:v>
                </c:pt>
                <c:pt idx="2432" formatCode="0.00E+00">
                  <c:v>4.35E-5</c:v>
                </c:pt>
                <c:pt idx="2433" formatCode="0.00E+00">
                  <c:v>4.3399999999999998E-5</c:v>
                </c:pt>
                <c:pt idx="2434" formatCode="0.00E+00">
                  <c:v>4.32E-5</c:v>
                </c:pt>
                <c:pt idx="2435" formatCode="0.00E+00">
                  <c:v>4.32E-5</c:v>
                </c:pt>
                <c:pt idx="2436" formatCode="0.00E+00">
                  <c:v>4.32E-5</c:v>
                </c:pt>
                <c:pt idx="2437" formatCode="0.00E+00">
                  <c:v>4.3099999999999997E-5</c:v>
                </c:pt>
                <c:pt idx="2438" formatCode="0.00E+00">
                  <c:v>4.32E-5</c:v>
                </c:pt>
                <c:pt idx="2439" formatCode="0.00E+00">
                  <c:v>4.32E-5</c:v>
                </c:pt>
                <c:pt idx="2440" formatCode="0.00E+00">
                  <c:v>4.3300000000000002E-5</c:v>
                </c:pt>
                <c:pt idx="2441" formatCode="0.00E+00">
                  <c:v>4.32E-5</c:v>
                </c:pt>
                <c:pt idx="2442" formatCode="0.00E+00">
                  <c:v>4.3000000000000002E-5</c:v>
                </c:pt>
                <c:pt idx="2443" formatCode="0.00E+00">
                  <c:v>4.3099999999999997E-5</c:v>
                </c:pt>
                <c:pt idx="2444" formatCode="0.00E+00">
                  <c:v>4.3099999999999997E-5</c:v>
                </c:pt>
                <c:pt idx="2445" formatCode="0.00E+00">
                  <c:v>4.3099999999999997E-5</c:v>
                </c:pt>
                <c:pt idx="2446" formatCode="0.00E+00">
                  <c:v>4.3000000000000002E-5</c:v>
                </c:pt>
                <c:pt idx="2447" formatCode="0.00E+00">
                  <c:v>4.2899999999999999E-5</c:v>
                </c:pt>
                <c:pt idx="2448" formatCode="0.00E+00">
                  <c:v>4.3000000000000002E-5</c:v>
                </c:pt>
                <c:pt idx="2449" formatCode="0.00E+00">
                  <c:v>4.3099999999999997E-5</c:v>
                </c:pt>
                <c:pt idx="2450" formatCode="0.00E+00">
                  <c:v>4.2799999999999997E-5</c:v>
                </c:pt>
                <c:pt idx="2451" formatCode="0.00E+00">
                  <c:v>4.2700000000000001E-5</c:v>
                </c:pt>
                <c:pt idx="2452" formatCode="0.00E+00">
                  <c:v>4.2899999999999999E-5</c:v>
                </c:pt>
                <c:pt idx="2453" formatCode="0.00E+00">
                  <c:v>4.3000000000000002E-5</c:v>
                </c:pt>
                <c:pt idx="2454" formatCode="0.00E+00">
                  <c:v>4.2799999999999997E-5</c:v>
                </c:pt>
                <c:pt idx="2455" formatCode="0.00E+00">
                  <c:v>4.3099999999999997E-5</c:v>
                </c:pt>
                <c:pt idx="2456" formatCode="0.00E+00">
                  <c:v>4.32E-5</c:v>
                </c:pt>
                <c:pt idx="2457" formatCode="0.00E+00">
                  <c:v>4.2500000000000003E-5</c:v>
                </c:pt>
                <c:pt idx="2458" formatCode="0.00E+00">
                  <c:v>4.2799999999999997E-5</c:v>
                </c:pt>
                <c:pt idx="2459" formatCode="0.00E+00">
                  <c:v>4.2899999999999999E-5</c:v>
                </c:pt>
                <c:pt idx="2460" formatCode="0.00E+00">
                  <c:v>4.2599999999999999E-5</c:v>
                </c:pt>
                <c:pt idx="2461" formatCode="0.00E+00">
                  <c:v>4.2700000000000001E-5</c:v>
                </c:pt>
                <c:pt idx="2462" formatCode="0.00E+00">
                  <c:v>4.2599999999999999E-5</c:v>
                </c:pt>
                <c:pt idx="2463" formatCode="0.00E+00">
                  <c:v>4.2700000000000001E-5</c:v>
                </c:pt>
                <c:pt idx="2464" formatCode="0.00E+00">
                  <c:v>4.2700000000000001E-5</c:v>
                </c:pt>
                <c:pt idx="2465" formatCode="0.00E+00">
                  <c:v>4.2599999999999999E-5</c:v>
                </c:pt>
                <c:pt idx="2466" formatCode="0.00E+00">
                  <c:v>4.2500000000000003E-5</c:v>
                </c:pt>
                <c:pt idx="2467" formatCode="0.00E+00">
                  <c:v>4.2599999999999999E-5</c:v>
                </c:pt>
                <c:pt idx="2468" formatCode="0.00E+00">
                  <c:v>4.2599999999999999E-5</c:v>
                </c:pt>
                <c:pt idx="2469" formatCode="0.00E+00">
                  <c:v>4.2299999999999998E-5</c:v>
                </c:pt>
                <c:pt idx="2470" formatCode="0.00E+00">
                  <c:v>4.2400000000000001E-5</c:v>
                </c:pt>
                <c:pt idx="2471" formatCode="0.00E+00">
                  <c:v>4.2500000000000003E-5</c:v>
                </c:pt>
                <c:pt idx="2472" formatCode="0.00E+00">
                  <c:v>4.2400000000000001E-5</c:v>
                </c:pt>
                <c:pt idx="2473" formatCode="0.00E+00">
                  <c:v>4.2299999999999998E-5</c:v>
                </c:pt>
                <c:pt idx="2474" formatCode="0.00E+00">
                  <c:v>4.2599999999999999E-5</c:v>
                </c:pt>
                <c:pt idx="2475" formatCode="0.00E+00">
                  <c:v>4.2400000000000001E-5</c:v>
                </c:pt>
                <c:pt idx="2476" formatCode="0.00E+00">
                  <c:v>4.2299999999999998E-5</c:v>
                </c:pt>
                <c:pt idx="2477" formatCode="0.00E+00">
                  <c:v>4.2400000000000001E-5</c:v>
                </c:pt>
                <c:pt idx="2478" formatCode="0.00E+00">
                  <c:v>4.2500000000000003E-5</c:v>
                </c:pt>
                <c:pt idx="2479" formatCode="0.00E+00">
                  <c:v>4.2500000000000003E-5</c:v>
                </c:pt>
                <c:pt idx="2480" formatCode="0.00E+00">
                  <c:v>4.21E-5</c:v>
                </c:pt>
                <c:pt idx="2481" formatCode="0.00E+00">
                  <c:v>4.2299999999999998E-5</c:v>
                </c:pt>
                <c:pt idx="2482" formatCode="0.00E+00">
                  <c:v>4.2299999999999998E-5</c:v>
                </c:pt>
                <c:pt idx="2483" formatCode="0.00E+00">
                  <c:v>4.21E-5</c:v>
                </c:pt>
                <c:pt idx="2484" formatCode="0.00E+00">
                  <c:v>4.2200000000000003E-5</c:v>
                </c:pt>
                <c:pt idx="2485" formatCode="0.00E+00">
                  <c:v>4.2200000000000003E-5</c:v>
                </c:pt>
                <c:pt idx="2486" formatCode="0.00E+00">
                  <c:v>4.21E-5</c:v>
                </c:pt>
                <c:pt idx="2487" formatCode="0.00E+00">
                  <c:v>4.2200000000000003E-5</c:v>
                </c:pt>
                <c:pt idx="2488" formatCode="0.00E+00">
                  <c:v>4.2200000000000003E-5</c:v>
                </c:pt>
                <c:pt idx="2489" formatCode="0.00E+00">
                  <c:v>4.1999999999999998E-5</c:v>
                </c:pt>
                <c:pt idx="2490" formatCode="0.00E+00">
                  <c:v>4.1900000000000002E-5</c:v>
                </c:pt>
                <c:pt idx="2491" formatCode="0.00E+00">
                  <c:v>4.21E-5</c:v>
                </c:pt>
                <c:pt idx="2492" formatCode="0.00E+00">
                  <c:v>4.1999999999999998E-5</c:v>
                </c:pt>
                <c:pt idx="2493" formatCode="0.00E+00">
                  <c:v>4.1999999999999998E-5</c:v>
                </c:pt>
                <c:pt idx="2494" formatCode="0.00E+00">
                  <c:v>4.1999999999999998E-5</c:v>
                </c:pt>
                <c:pt idx="2495" formatCode="0.00E+00">
                  <c:v>4.1900000000000002E-5</c:v>
                </c:pt>
                <c:pt idx="2496" formatCode="0.00E+00">
                  <c:v>4.1999999999999998E-5</c:v>
                </c:pt>
                <c:pt idx="2497" formatCode="0.00E+00">
                  <c:v>4.1900000000000002E-5</c:v>
                </c:pt>
                <c:pt idx="2498" formatCode="0.00E+00">
                  <c:v>4.1900000000000002E-5</c:v>
                </c:pt>
                <c:pt idx="2499" formatCode="0.00E+00">
                  <c:v>4.1900000000000002E-5</c:v>
                </c:pt>
                <c:pt idx="2500" formatCode="0.00E+00">
                  <c:v>4.18E-5</c:v>
                </c:pt>
                <c:pt idx="2501" formatCode="0.00E+00">
                  <c:v>4.18E-5</c:v>
                </c:pt>
                <c:pt idx="2502" formatCode="0.00E+00">
                  <c:v>4.18E-5</c:v>
                </c:pt>
                <c:pt idx="2503" formatCode="0.00E+00">
                  <c:v>4.1600000000000002E-5</c:v>
                </c:pt>
                <c:pt idx="2504" formatCode="0.00E+00">
                  <c:v>4.1699999999999997E-5</c:v>
                </c:pt>
                <c:pt idx="2505" formatCode="0.00E+00">
                  <c:v>4.1699999999999997E-5</c:v>
                </c:pt>
                <c:pt idx="2506" formatCode="0.00E+00">
                  <c:v>4.1600000000000002E-5</c:v>
                </c:pt>
                <c:pt idx="2507" formatCode="0.00E+00">
                  <c:v>4.18E-5</c:v>
                </c:pt>
                <c:pt idx="2508" formatCode="0.00E+00">
                  <c:v>4.1699999999999997E-5</c:v>
                </c:pt>
                <c:pt idx="2509" formatCode="0.00E+00">
                  <c:v>4.1699999999999997E-5</c:v>
                </c:pt>
                <c:pt idx="2510" formatCode="0.00E+00">
                  <c:v>4.1600000000000002E-5</c:v>
                </c:pt>
                <c:pt idx="2511" formatCode="0.00E+00">
                  <c:v>4.1499999999999999E-5</c:v>
                </c:pt>
                <c:pt idx="2512" formatCode="0.00E+00">
                  <c:v>4.1600000000000002E-5</c:v>
                </c:pt>
                <c:pt idx="2513" formatCode="0.00E+00">
                  <c:v>4.1499999999999999E-5</c:v>
                </c:pt>
                <c:pt idx="2514" formatCode="0.00E+00">
                  <c:v>4.1499999999999999E-5</c:v>
                </c:pt>
                <c:pt idx="2515" formatCode="0.00E+00">
                  <c:v>4.1499999999999999E-5</c:v>
                </c:pt>
                <c:pt idx="2516" formatCode="0.00E+00">
                  <c:v>4.1399999999999997E-5</c:v>
                </c:pt>
                <c:pt idx="2517" formatCode="0.00E+00">
                  <c:v>4.1600000000000002E-5</c:v>
                </c:pt>
                <c:pt idx="2518" formatCode="0.00E+00">
                  <c:v>4.1399999999999997E-5</c:v>
                </c:pt>
                <c:pt idx="2519" formatCode="0.00E+00">
                  <c:v>4.1300000000000001E-5</c:v>
                </c:pt>
                <c:pt idx="2520" formatCode="0.00E+00">
                  <c:v>4.1399999999999997E-5</c:v>
                </c:pt>
                <c:pt idx="2521" formatCode="0.00E+00">
                  <c:v>4.1300000000000001E-5</c:v>
                </c:pt>
                <c:pt idx="2522" formatCode="0.00E+00">
                  <c:v>4.1399999999999997E-5</c:v>
                </c:pt>
                <c:pt idx="2523" formatCode="0.00E+00">
                  <c:v>4.1199999999999999E-5</c:v>
                </c:pt>
                <c:pt idx="2524" formatCode="0.00E+00">
                  <c:v>4.1300000000000001E-5</c:v>
                </c:pt>
                <c:pt idx="2525" formatCode="0.00E+00">
                  <c:v>4.1499999999999999E-5</c:v>
                </c:pt>
                <c:pt idx="2526" formatCode="0.00E+00">
                  <c:v>4.1199999999999999E-5</c:v>
                </c:pt>
                <c:pt idx="2527" formatCode="0.00E+00">
                  <c:v>4.1199999999999999E-5</c:v>
                </c:pt>
                <c:pt idx="2528" formatCode="0.00E+00">
                  <c:v>4.1399999999999997E-5</c:v>
                </c:pt>
                <c:pt idx="2529" formatCode="0.00E+00">
                  <c:v>4.1199999999999999E-5</c:v>
                </c:pt>
                <c:pt idx="2530" formatCode="0.00E+00">
                  <c:v>4.1100000000000003E-5</c:v>
                </c:pt>
                <c:pt idx="2531" formatCode="0.00E+00">
                  <c:v>4.1300000000000001E-5</c:v>
                </c:pt>
                <c:pt idx="2532" formatCode="0.00E+00">
                  <c:v>4.1199999999999999E-5</c:v>
                </c:pt>
                <c:pt idx="2533" formatCode="0.00E+00">
                  <c:v>4.1E-5</c:v>
                </c:pt>
                <c:pt idx="2534" formatCode="0.00E+00">
                  <c:v>4.1199999999999999E-5</c:v>
                </c:pt>
                <c:pt idx="2535" formatCode="0.00E+00">
                  <c:v>4.1100000000000003E-5</c:v>
                </c:pt>
                <c:pt idx="2536" formatCode="0.00E+00">
                  <c:v>4.0899999999999998E-5</c:v>
                </c:pt>
                <c:pt idx="2537" formatCode="0.00E+00">
                  <c:v>4.0899999999999998E-5</c:v>
                </c:pt>
                <c:pt idx="2538" formatCode="0.00E+00">
                  <c:v>4.1100000000000003E-5</c:v>
                </c:pt>
                <c:pt idx="2539" formatCode="0.00E+00">
                  <c:v>4.1100000000000003E-5</c:v>
                </c:pt>
                <c:pt idx="2540" formatCode="0.00E+00">
                  <c:v>4.1100000000000003E-5</c:v>
                </c:pt>
                <c:pt idx="2541" formatCode="0.00E+00">
                  <c:v>4.0899999999999998E-5</c:v>
                </c:pt>
                <c:pt idx="2542" formatCode="0.00E+00">
                  <c:v>4.0800000000000002E-5</c:v>
                </c:pt>
                <c:pt idx="2543" formatCode="0.00E+00">
                  <c:v>4.0899999999999998E-5</c:v>
                </c:pt>
                <c:pt idx="2544" formatCode="0.00E+00">
                  <c:v>4.0800000000000002E-5</c:v>
                </c:pt>
                <c:pt idx="2545" formatCode="0.00E+00">
                  <c:v>4.1E-5</c:v>
                </c:pt>
                <c:pt idx="2546" formatCode="0.00E+00">
                  <c:v>4.1E-5</c:v>
                </c:pt>
                <c:pt idx="2547" formatCode="0.00E+00">
                  <c:v>4.0800000000000002E-5</c:v>
                </c:pt>
                <c:pt idx="2548" formatCode="0.00E+00">
                  <c:v>4.07E-5</c:v>
                </c:pt>
                <c:pt idx="2549" formatCode="0.00E+00">
                  <c:v>4.0899999999999998E-5</c:v>
                </c:pt>
                <c:pt idx="2550" formatCode="0.00E+00">
                  <c:v>4.07E-5</c:v>
                </c:pt>
                <c:pt idx="2551" formatCode="0.00E+00">
                  <c:v>4.07E-5</c:v>
                </c:pt>
                <c:pt idx="2552" formatCode="0.00E+00">
                  <c:v>4.0800000000000002E-5</c:v>
                </c:pt>
                <c:pt idx="2553" formatCode="0.00E+00">
                  <c:v>4.0599999999999998E-5</c:v>
                </c:pt>
                <c:pt idx="2554" formatCode="0.00E+00">
                  <c:v>4.07E-5</c:v>
                </c:pt>
                <c:pt idx="2555" formatCode="0.00E+00">
                  <c:v>4.0599999999999998E-5</c:v>
                </c:pt>
                <c:pt idx="2556" formatCode="0.00E+00">
                  <c:v>4.0500000000000002E-5</c:v>
                </c:pt>
                <c:pt idx="2557" formatCode="0.00E+00">
                  <c:v>4.07E-5</c:v>
                </c:pt>
                <c:pt idx="2558" formatCode="0.00E+00">
                  <c:v>4.0800000000000002E-5</c:v>
                </c:pt>
                <c:pt idx="2559" formatCode="0.00E+00">
                  <c:v>4.0599999999999998E-5</c:v>
                </c:pt>
                <c:pt idx="2560" formatCode="0.00E+00">
                  <c:v>4.0399999999999999E-5</c:v>
                </c:pt>
                <c:pt idx="2561" formatCode="0.00E+00">
                  <c:v>4.0500000000000002E-5</c:v>
                </c:pt>
                <c:pt idx="2562" formatCode="0.00E+00">
                  <c:v>4.0500000000000002E-5</c:v>
                </c:pt>
                <c:pt idx="2563" formatCode="0.00E+00">
                  <c:v>4.0599999999999998E-5</c:v>
                </c:pt>
                <c:pt idx="2564" formatCode="0.00E+00">
                  <c:v>4.0599999999999998E-5</c:v>
                </c:pt>
                <c:pt idx="2565" formatCode="0.00E+00">
                  <c:v>4.0500000000000002E-5</c:v>
                </c:pt>
                <c:pt idx="2566" formatCode="0.00E+00">
                  <c:v>4.0500000000000002E-5</c:v>
                </c:pt>
                <c:pt idx="2567" formatCode="0.00E+00">
                  <c:v>4.0399999999999999E-5</c:v>
                </c:pt>
                <c:pt idx="2568" formatCode="0.00E+00">
                  <c:v>4.0399999999999999E-5</c:v>
                </c:pt>
                <c:pt idx="2569" formatCode="0.00E+00">
                  <c:v>4.0399999999999999E-5</c:v>
                </c:pt>
                <c:pt idx="2570" formatCode="0.00E+00">
                  <c:v>4.0299999999999997E-5</c:v>
                </c:pt>
                <c:pt idx="2571" formatCode="0.00E+00">
                  <c:v>4.0399999999999999E-5</c:v>
                </c:pt>
                <c:pt idx="2572" formatCode="0.00E+00">
                  <c:v>4.0299999999999997E-5</c:v>
                </c:pt>
                <c:pt idx="2573" formatCode="0.00E+00">
                  <c:v>4.0200000000000001E-5</c:v>
                </c:pt>
                <c:pt idx="2574" formatCode="0.00E+00">
                  <c:v>4.0299999999999997E-5</c:v>
                </c:pt>
                <c:pt idx="2575" formatCode="0.00E+00">
                  <c:v>4.0200000000000001E-5</c:v>
                </c:pt>
                <c:pt idx="2576" formatCode="0.00E+00">
                  <c:v>4.0299999999999997E-5</c:v>
                </c:pt>
                <c:pt idx="2577" formatCode="0.00E+00">
                  <c:v>4.0399999999999999E-5</c:v>
                </c:pt>
                <c:pt idx="2578" formatCode="0.00E+00">
                  <c:v>4.0299999999999997E-5</c:v>
                </c:pt>
                <c:pt idx="2579" formatCode="0.00E+00">
                  <c:v>4.0200000000000001E-5</c:v>
                </c:pt>
                <c:pt idx="2580" formatCode="0.00E+00">
                  <c:v>4.0099999999999999E-5</c:v>
                </c:pt>
                <c:pt idx="2581" formatCode="0.00E+00">
                  <c:v>4.0200000000000001E-5</c:v>
                </c:pt>
                <c:pt idx="2582" formatCode="0.00E+00">
                  <c:v>4.0200000000000001E-5</c:v>
                </c:pt>
                <c:pt idx="2583" formatCode="0.00E+00">
                  <c:v>3.9900000000000001E-5</c:v>
                </c:pt>
                <c:pt idx="2584" formatCode="0.00E+00">
                  <c:v>4.0000000000000003E-5</c:v>
                </c:pt>
                <c:pt idx="2585" formatCode="0.00E+00">
                  <c:v>4.0099999999999999E-5</c:v>
                </c:pt>
                <c:pt idx="2586" formatCode="0.00E+00">
                  <c:v>4.0000000000000003E-5</c:v>
                </c:pt>
                <c:pt idx="2587" formatCode="0.00E+00">
                  <c:v>4.0200000000000001E-5</c:v>
                </c:pt>
                <c:pt idx="2588" formatCode="0.00E+00">
                  <c:v>4.0000000000000003E-5</c:v>
                </c:pt>
                <c:pt idx="2589" formatCode="0.00E+00">
                  <c:v>3.9900000000000001E-5</c:v>
                </c:pt>
                <c:pt idx="2590" formatCode="0.00E+00">
                  <c:v>3.9900000000000001E-5</c:v>
                </c:pt>
                <c:pt idx="2591" formatCode="0.00E+00">
                  <c:v>4.0000000000000003E-5</c:v>
                </c:pt>
                <c:pt idx="2592" formatCode="0.00E+00">
                  <c:v>4.0000000000000003E-5</c:v>
                </c:pt>
                <c:pt idx="2593" formatCode="0.00E+00">
                  <c:v>4.0000000000000003E-5</c:v>
                </c:pt>
                <c:pt idx="2594" formatCode="0.00E+00">
                  <c:v>3.9900000000000001E-5</c:v>
                </c:pt>
                <c:pt idx="2595" formatCode="0.00E+00">
                  <c:v>3.9799999999999998E-5</c:v>
                </c:pt>
                <c:pt idx="2596" formatCode="0.00E+00">
                  <c:v>3.9799999999999998E-5</c:v>
                </c:pt>
                <c:pt idx="2597" formatCode="0.00E+00">
                  <c:v>4.0000000000000003E-5</c:v>
                </c:pt>
                <c:pt idx="2598" formatCode="0.00E+00">
                  <c:v>3.9799999999999998E-5</c:v>
                </c:pt>
                <c:pt idx="2599" formatCode="0.00E+00">
                  <c:v>3.9700000000000003E-5</c:v>
                </c:pt>
                <c:pt idx="2600" formatCode="0.00E+00">
                  <c:v>3.9700000000000003E-5</c:v>
                </c:pt>
                <c:pt idx="2601" formatCode="0.00E+00">
                  <c:v>3.9799999999999998E-5</c:v>
                </c:pt>
                <c:pt idx="2602" formatCode="0.00E+00">
                  <c:v>3.96E-5</c:v>
                </c:pt>
                <c:pt idx="2603" formatCode="0.00E+00">
                  <c:v>3.96E-5</c:v>
                </c:pt>
                <c:pt idx="2604" formatCode="0.00E+00">
                  <c:v>3.96E-5</c:v>
                </c:pt>
                <c:pt idx="2605" formatCode="0.00E+00">
                  <c:v>3.96E-5</c:v>
                </c:pt>
                <c:pt idx="2606" formatCode="0.00E+00">
                  <c:v>3.9700000000000003E-5</c:v>
                </c:pt>
                <c:pt idx="2607" formatCode="0.00E+00">
                  <c:v>3.96E-5</c:v>
                </c:pt>
                <c:pt idx="2608" formatCode="0.00E+00">
                  <c:v>3.93E-5</c:v>
                </c:pt>
                <c:pt idx="2609" formatCode="0.00E+00">
                  <c:v>3.93E-5</c:v>
                </c:pt>
                <c:pt idx="2610" formatCode="0.00E+00">
                  <c:v>3.9700000000000003E-5</c:v>
                </c:pt>
                <c:pt idx="2611" formatCode="0.00E+00">
                  <c:v>3.96E-5</c:v>
                </c:pt>
                <c:pt idx="2612" formatCode="0.00E+00">
                  <c:v>3.9400000000000002E-5</c:v>
                </c:pt>
                <c:pt idx="2613" formatCode="0.00E+00">
                  <c:v>3.9400000000000002E-5</c:v>
                </c:pt>
                <c:pt idx="2614" formatCode="0.00E+00">
                  <c:v>3.9400000000000002E-5</c:v>
                </c:pt>
                <c:pt idx="2615" formatCode="0.00E+00">
                  <c:v>3.9499999999999998E-5</c:v>
                </c:pt>
                <c:pt idx="2616" formatCode="0.00E+00">
                  <c:v>3.93E-5</c:v>
                </c:pt>
                <c:pt idx="2617" formatCode="0.00E+00">
                  <c:v>3.93E-5</c:v>
                </c:pt>
                <c:pt idx="2618" formatCode="0.00E+00">
                  <c:v>3.9400000000000002E-5</c:v>
                </c:pt>
                <c:pt idx="2619" formatCode="0.00E+00">
                  <c:v>3.9199999999999997E-5</c:v>
                </c:pt>
                <c:pt idx="2620" formatCode="0.00E+00">
                  <c:v>3.9400000000000002E-5</c:v>
                </c:pt>
                <c:pt idx="2621" formatCode="0.00E+00">
                  <c:v>3.9400000000000002E-5</c:v>
                </c:pt>
                <c:pt idx="2622" formatCode="0.00E+00">
                  <c:v>3.93E-5</c:v>
                </c:pt>
                <c:pt idx="2623" formatCode="0.00E+00">
                  <c:v>3.9199999999999997E-5</c:v>
                </c:pt>
                <c:pt idx="2624" formatCode="0.00E+00">
                  <c:v>3.93E-5</c:v>
                </c:pt>
                <c:pt idx="2625" formatCode="0.00E+00">
                  <c:v>3.93E-5</c:v>
                </c:pt>
                <c:pt idx="2626" formatCode="0.00E+00">
                  <c:v>3.9100000000000002E-5</c:v>
                </c:pt>
                <c:pt idx="2627" formatCode="0.00E+00">
                  <c:v>3.9100000000000002E-5</c:v>
                </c:pt>
                <c:pt idx="2628" formatCode="0.00E+00">
                  <c:v>3.93E-5</c:v>
                </c:pt>
                <c:pt idx="2629" formatCode="0.00E+00">
                  <c:v>3.93E-5</c:v>
                </c:pt>
                <c:pt idx="2630" formatCode="0.00E+00">
                  <c:v>3.9100000000000002E-5</c:v>
                </c:pt>
                <c:pt idx="2631" formatCode="0.00E+00">
                  <c:v>3.9199999999999997E-5</c:v>
                </c:pt>
                <c:pt idx="2632" formatCode="0.00E+00">
                  <c:v>3.9199999999999997E-5</c:v>
                </c:pt>
                <c:pt idx="2633" formatCode="0.00E+00">
                  <c:v>3.9100000000000002E-5</c:v>
                </c:pt>
                <c:pt idx="2634" formatCode="0.00E+00">
                  <c:v>3.9100000000000002E-5</c:v>
                </c:pt>
                <c:pt idx="2635" formatCode="0.00E+00">
                  <c:v>3.93E-5</c:v>
                </c:pt>
                <c:pt idx="2636" formatCode="0.00E+00">
                  <c:v>3.9100000000000002E-5</c:v>
                </c:pt>
                <c:pt idx="2637" formatCode="0.00E+00">
                  <c:v>3.8899999999999997E-5</c:v>
                </c:pt>
                <c:pt idx="2638" formatCode="0.00E+00">
                  <c:v>3.8899999999999997E-5</c:v>
                </c:pt>
                <c:pt idx="2639" formatCode="0.00E+00">
                  <c:v>3.8999999999999999E-5</c:v>
                </c:pt>
                <c:pt idx="2640" formatCode="0.00E+00">
                  <c:v>3.8899999999999997E-5</c:v>
                </c:pt>
                <c:pt idx="2641" formatCode="0.00E+00">
                  <c:v>3.8800000000000001E-5</c:v>
                </c:pt>
                <c:pt idx="2642" formatCode="0.00E+00">
                  <c:v>3.8800000000000001E-5</c:v>
                </c:pt>
                <c:pt idx="2643" formatCode="0.00E+00">
                  <c:v>3.9100000000000002E-5</c:v>
                </c:pt>
                <c:pt idx="2644" formatCode="0.00E+00">
                  <c:v>3.8800000000000001E-5</c:v>
                </c:pt>
                <c:pt idx="2645" formatCode="0.00E+00">
                  <c:v>3.8600000000000003E-5</c:v>
                </c:pt>
                <c:pt idx="2646" formatCode="0.00E+00">
                  <c:v>3.8800000000000001E-5</c:v>
                </c:pt>
                <c:pt idx="2647" formatCode="0.00E+00">
                  <c:v>3.8899999999999997E-5</c:v>
                </c:pt>
                <c:pt idx="2648" formatCode="0.00E+00">
                  <c:v>3.8999999999999999E-5</c:v>
                </c:pt>
                <c:pt idx="2649" formatCode="0.00E+00">
                  <c:v>3.8699999999999999E-5</c:v>
                </c:pt>
                <c:pt idx="2650" formatCode="0.00E+00">
                  <c:v>3.8800000000000001E-5</c:v>
                </c:pt>
                <c:pt idx="2651" formatCode="0.00E+00">
                  <c:v>3.8699999999999999E-5</c:v>
                </c:pt>
                <c:pt idx="2652" formatCode="0.00E+00">
                  <c:v>3.8600000000000003E-5</c:v>
                </c:pt>
                <c:pt idx="2653" formatCode="0.00E+00">
                  <c:v>3.8800000000000001E-5</c:v>
                </c:pt>
                <c:pt idx="2654" formatCode="0.00E+00">
                  <c:v>3.8699999999999999E-5</c:v>
                </c:pt>
                <c:pt idx="2655" formatCode="0.00E+00">
                  <c:v>3.8800000000000001E-5</c:v>
                </c:pt>
                <c:pt idx="2656" formatCode="0.00E+00">
                  <c:v>3.8600000000000003E-5</c:v>
                </c:pt>
                <c:pt idx="2657" formatCode="0.00E+00">
                  <c:v>3.8600000000000003E-5</c:v>
                </c:pt>
                <c:pt idx="2658" formatCode="0.00E+00">
                  <c:v>3.8699999999999999E-5</c:v>
                </c:pt>
                <c:pt idx="2659" formatCode="0.00E+00">
                  <c:v>3.8500000000000001E-5</c:v>
                </c:pt>
                <c:pt idx="2660" formatCode="0.00E+00">
                  <c:v>3.8500000000000001E-5</c:v>
                </c:pt>
                <c:pt idx="2661" formatCode="0.00E+00">
                  <c:v>3.8399999999999998E-5</c:v>
                </c:pt>
                <c:pt idx="2662" formatCode="0.00E+00">
                  <c:v>3.8500000000000001E-5</c:v>
                </c:pt>
                <c:pt idx="2663" formatCode="0.00E+00">
                  <c:v>3.8300000000000003E-5</c:v>
                </c:pt>
                <c:pt idx="2664" formatCode="0.00E+00">
                  <c:v>3.8500000000000001E-5</c:v>
                </c:pt>
                <c:pt idx="2665" formatCode="0.00E+00">
                  <c:v>3.8600000000000003E-5</c:v>
                </c:pt>
                <c:pt idx="2666" formatCode="0.00E+00">
                  <c:v>3.82E-5</c:v>
                </c:pt>
                <c:pt idx="2667" formatCode="0.00E+00">
                  <c:v>3.8300000000000003E-5</c:v>
                </c:pt>
                <c:pt idx="2668" formatCode="0.00E+00">
                  <c:v>3.8399999999999998E-5</c:v>
                </c:pt>
                <c:pt idx="2669" formatCode="0.00E+00">
                  <c:v>3.8399999999999998E-5</c:v>
                </c:pt>
                <c:pt idx="2670" formatCode="0.00E+00">
                  <c:v>3.8300000000000003E-5</c:v>
                </c:pt>
                <c:pt idx="2671" formatCode="0.00E+00">
                  <c:v>3.82E-5</c:v>
                </c:pt>
                <c:pt idx="2672" formatCode="0.00E+00">
                  <c:v>3.8300000000000003E-5</c:v>
                </c:pt>
                <c:pt idx="2673" formatCode="0.00E+00">
                  <c:v>3.82E-5</c:v>
                </c:pt>
                <c:pt idx="2674" formatCode="0.00E+00">
                  <c:v>3.8300000000000003E-5</c:v>
                </c:pt>
                <c:pt idx="2675" formatCode="0.00E+00">
                  <c:v>3.8300000000000003E-5</c:v>
                </c:pt>
                <c:pt idx="2676" formatCode="0.00E+00">
                  <c:v>3.8300000000000003E-5</c:v>
                </c:pt>
                <c:pt idx="2677" formatCode="0.00E+00">
                  <c:v>3.82E-5</c:v>
                </c:pt>
                <c:pt idx="2678" formatCode="0.00E+00">
                  <c:v>3.8099999999999998E-5</c:v>
                </c:pt>
                <c:pt idx="2679" formatCode="0.00E+00">
                  <c:v>3.82E-5</c:v>
                </c:pt>
                <c:pt idx="2680" formatCode="0.00E+00">
                  <c:v>3.82E-5</c:v>
                </c:pt>
                <c:pt idx="2681" formatCode="0.00E+00">
                  <c:v>3.8099999999999998E-5</c:v>
                </c:pt>
                <c:pt idx="2682" formatCode="0.00E+00">
                  <c:v>3.8300000000000003E-5</c:v>
                </c:pt>
                <c:pt idx="2683" formatCode="0.00E+00">
                  <c:v>3.82E-5</c:v>
                </c:pt>
                <c:pt idx="2684" formatCode="0.00E+00">
                  <c:v>3.8000000000000002E-5</c:v>
                </c:pt>
                <c:pt idx="2685" formatCode="0.00E+00">
                  <c:v>3.82E-5</c:v>
                </c:pt>
                <c:pt idx="2686" formatCode="0.00E+00">
                  <c:v>3.79E-5</c:v>
                </c:pt>
                <c:pt idx="2687" formatCode="0.00E+00">
                  <c:v>3.7799999999999997E-5</c:v>
                </c:pt>
                <c:pt idx="2688" formatCode="0.00E+00">
                  <c:v>3.79E-5</c:v>
                </c:pt>
                <c:pt idx="2689" formatCode="0.00E+00">
                  <c:v>3.8099999999999998E-5</c:v>
                </c:pt>
                <c:pt idx="2690" formatCode="0.00E+00">
                  <c:v>3.8099999999999998E-5</c:v>
                </c:pt>
                <c:pt idx="2691" formatCode="0.00E+00">
                  <c:v>3.8000000000000002E-5</c:v>
                </c:pt>
                <c:pt idx="2692" formatCode="0.00E+00">
                  <c:v>3.8000000000000002E-5</c:v>
                </c:pt>
                <c:pt idx="2693" formatCode="0.00E+00">
                  <c:v>3.8000000000000002E-5</c:v>
                </c:pt>
                <c:pt idx="2694" formatCode="0.00E+00">
                  <c:v>3.8000000000000002E-5</c:v>
                </c:pt>
                <c:pt idx="2695" formatCode="0.00E+00">
                  <c:v>3.8000000000000002E-5</c:v>
                </c:pt>
                <c:pt idx="2696" formatCode="0.00E+00">
                  <c:v>3.79E-5</c:v>
                </c:pt>
                <c:pt idx="2697" formatCode="0.00E+00">
                  <c:v>3.8000000000000002E-5</c:v>
                </c:pt>
                <c:pt idx="2698" formatCode="0.00E+00">
                  <c:v>3.7599999999999999E-5</c:v>
                </c:pt>
                <c:pt idx="2699" formatCode="0.00E+00">
                  <c:v>3.7599999999999999E-5</c:v>
                </c:pt>
                <c:pt idx="2700" formatCode="0.00E+00">
                  <c:v>3.79E-5</c:v>
                </c:pt>
                <c:pt idx="2701" formatCode="0.00E+00">
                  <c:v>3.7700000000000002E-5</c:v>
                </c:pt>
                <c:pt idx="2702" formatCode="0.00E+00">
                  <c:v>3.7700000000000002E-5</c:v>
                </c:pt>
                <c:pt idx="2703" formatCode="0.00E+00">
                  <c:v>3.7599999999999999E-5</c:v>
                </c:pt>
                <c:pt idx="2704" formatCode="0.00E+00">
                  <c:v>3.7700000000000002E-5</c:v>
                </c:pt>
                <c:pt idx="2705" formatCode="0.00E+00">
                  <c:v>3.7799999999999997E-5</c:v>
                </c:pt>
                <c:pt idx="2706" formatCode="0.00E+00">
                  <c:v>3.7599999999999999E-5</c:v>
                </c:pt>
                <c:pt idx="2707" formatCode="0.00E+00">
                  <c:v>3.7799999999999997E-5</c:v>
                </c:pt>
                <c:pt idx="2708" formatCode="0.00E+00">
                  <c:v>3.7700000000000002E-5</c:v>
                </c:pt>
                <c:pt idx="2709" formatCode="0.00E+00">
                  <c:v>3.7599999999999999E-5</c:v>
                </c:pt>
                <c:pt idx="2710" formatCode="0.00E+00">
                  <c:v>3.7400000000000001E-5</c:v>
                </c:pt>
                <c:pt idx="2711" formatCode="0.00E+00">
                  <c:v>3.7599999999999999E-5</c:v>
                </c:pt>
                <c:pt idx="2712" formatCode="0.00E+00">
                  <c:v>3.7599999999999999E-5</c:v>
                </c:pt>
                <c:pt idx="2713" formatCode="0.00E+00">
                  <c:v>3.7400000000000001E-5</c:v>
                </c:pt>
                <c:pt idx="2714" formatCode="0.00E+00">
                  <c:v>3.7700000000000002E-5</c:v>
                </c:pt>
                <c:pt idx="2715" formatCode="0.00E+00">
                  <c:v>3.7499999999999997E-5</c:v>
                </c:pt>
                <c:pt idx="2716" formatCode="0.00E+00">
                  <c:v>3.7299999999999999E-5</c:v>
                </c:pt>
                <c:pt idx="2717" formatCode="0.00E+00">
                  <c:v>3.7400000000000001E-5</c:v>
                </c:pt>
                <c:pt idx="2718" formatCode="0.00E+00">
                  <c:v>3.7400000000000001E-5</c:v>
                </c:pt>
                <c:pt idx="2719" formatCode="0.00E+00">
                  <c:v>3.7400000000000001E-5</c:v>
                </c:pt>
                <c:pt idx="2720" formatCode="0.00E+00">
                  <c:v>3.7400000000000001E-5</c:v>
                </c:pt>
                <c:pt idx="2721" formatCode="0.00E+00">
                  <c:v>3.7499999999999997E-5</c:v>
                </c:pt>
                <c:pt idx="2722" formatCode="0.00E+00">
                  <c:v>3.7499999999999997E-5</c:v>
                </c:pt>
                <c:pt idx="2723" formatCode="0.00E+00">
                  <c:v>3.7299999999999999E-5</c:v>
                </c:pt>
                <c:pt idx="2724" formatCode="0.00E+00">
                  <c:v>3.7400000000000001E-5</c:v>
                </c:pt>
                <c:pt idx="2725" formatCode="0.00E+00">
                  <c:v>3.7400000000000001E-5</c:v>
                </c:pt>
                <c:pt idx="2726" formatCode="0.00E+00">
                  <c:v>3.7400000000000001E-5</c:v>
                </c:pt>
                <c:pt idx="2727" formatCode="0.00E+00">
                  <c:v>3.7299999999999999E-5</c:v>
                </c:pt>
                <c:pt idx="2728" formatCode="0.00E+00">
                  <c:v>3.7299999999999999E-5</c:v>
                </c:pt>
                <c:pt idx="2729" formatCode="0.00E+00">
                  <c:v>3.7299999999999999E-5</c:v>
                </c:pt>
                <c:pt idx="2730" formatCode="0.00E+00">
                  <c:v>3.7200000000000003E-5</c:v>
                </c:pt>
                <c:pt idx="2731" formatCode="0.00E+00">
                  <c:v>3.7299999999999999E-5</c:v>
                </c:pt>
                <c:pt idx="2732" formatCode="0.00E+00">
                  <c:v>3.7299999999999999E-5</c:v>
                </c:pt>
                <c:pt idx="2733" formatCode="0.00E+00">
                  <c:v>3.7100000000000001E-5</c:v>
                </c:pt>
                <c:pt idx="2734" formatCode="0.00E+00">
                  <c:v>3.7299999999999999E-5</c:v>
                </c:pt>
                <c:pt idx="2735" formatCode="0.00E+00">
                  <c:v>3.7200000000000003E-5</c:v>
                </c:pt>
                <c:pt idx="2736" formatCode="0.00E+00">
                  <c:v>3.7200000000000003E-5</c:v>
                </c:pt>
                <c:pt idx="2737" formatCode="0.00E+00">
                  <c:v>3.7100000000000001E-5</c:v>
                </c:pt>
                <c:pt idx="2738" formatCode="0.00E+00">
                  <c:v>3.7100000000000001E-5</c:v>
                </c:pt>
                <c:pt idx="2739" formatCode="0.00E+00">
                  <c:v>3.7100000000000001E-5</c:v>
                </c:pt>
                <c:pt idx="2740" formatCode="0.00E+00">
                  <c:v>3.7200000000000003E-5</c:v>
                </c:pt>
                <c:pt idx="2741" formatCode="0.00E+00">
                  <c:v>3.7100000000000001E-5</c:v>
                </c:pt>
                <c:pt idx="2742" formatCode="0.00E+00">
                  <c:v>3.6900000000000002E-5</c:v>
                </c:pt>
                <c:pt idx="2743" formatCode="0.00E+00">
                  <c:v>3.6999999999999998E-5</c:v>
                </c:pt>
                <c:pt idx="2744" formatCode="0.00E+00">
                  <c:v>3.7200000000000003E-5</c:v>
                </c:pt>
                <c:pt idx="2745" formatCode="0.00E+00">
                  <c:v>3.7100000000000001E-5</c:v>
                </c:pt>
                <c:pt idx="2746" formatCode="0.00E+00">
                  <c:v>3.6900000000000002E-5</c:v>
                </c:pt>
                <c:pt idx="2747" formatCode="0.00E+00">
                  <c:v>3.6999999999999998E-5</c:v>
                </c:pt>
                <c:pt idx="2748" formatCode="0.00E+00">
                  <c:v>3.6900000000000002E-5</c:v>
                </c:pt>
                <c:pt idx="2749" formatCode="0.00E+00">
                  <c:v>3.6900000000000002E-5</c:v>
                </c:pt>
                <c:pt idx="2750" formatCode="0.00E+00">
                  <c:v>3.6900000000000002E-5</c:v>
                </c:pt>
                <c:pt idx="2751" formatCode="0.00E+00">
                  <c:v>3.6900000000000002E-5</c:v>
                </c:pt>
                <c:pt idx="2752" formatCode="0.00E+00">
                  <c:v>3.6900000000000002E-5</c:v>
                </c:pt>
                <c:pt idx="2753" formatCode="0.00E+00">
                  <c:v>3.68E-5</c:v>
                </c:pt>
                <c:pt idx="2754" formatCode="0.00E+00">
                  <c:v>3.6900000000000002E-5</c:v>
                </c:pt>
                <c:pt idx="2755" formatCode="0.00E+00">
                  <c:v>3.6900000000000002E-5</c:v>
                </c:pt>
                <c:pt idx="2756" formatCode="0.00E+00">
                  <c:v>3.6600000000000002E-5</c:v>
                </c:pt>
                <c:pt idx="2757" formatCode="0.00E+00">
                  <c:v>3.6699999999999998E-5</c:v>
                </c:pt>
                <c:pt idx="2758" formatCode="0.00E+00">
                  <c:v>3.6699999999999998E-5</c:v>
                </c:pt>
                <c:pt idx="2759" formatCode="0.00E+00">
                  <c:v>3.6600000000000002E-5</c:v>
                </c:pt>
                <c:pt idx="2760" formatCode="0.00E+00">
                  <c:v>3.6699999999999998E-5</c:v>
                </c:pt>
                <c:pt idx="2761" formatCode="0.00E+00">
                  <c:v>3.6600000000000002E-5</c:v>
                </c:pt>
                <c:pt idx="2762" formatCode="0.00E+00">
                  <c:v>3.6699999999999998E-5</c:v>
                </c:pt>
                <c:pt idx="2763" formatCode="0.00E+00">
                  <c:v>3.68E-5</c:v>
                </c:pt>
                <c:pt idx="2764" formatCode="0.00E+00">
                  <c:v>3.6600000000000002E-5</c:v>
                </c:pt>
                <c:pt idx="2765" formatCode="0.00E+00">
                  <c:v>3.6699999999999998E-5</c:v>
                </c:pt>
                <c:pt idx="2766" formatCode="0.00E+00">
                  <c:v>3.6600000000000002E-5</c:v>
                </c:pt>
                <c:pt idx="2767" formatCode="0.00E+00">
                  <c:v>3.6600000000000002E-5</c:v>
                </c:pt>
                <c:pt idx="2768" formatCode="0.00E+00">
                  <c:v>3.6699999999999998E-5</c:v>
                </c:pt>
                <c:pt idx="2769" formatCode="0.00E+00">
                  <c:v>3.65E-5</c:v>
                </c:pt>
                <c:pt idx="2770" formatCode="0.00E+00">
                  <c:v>3.6399999999999997E-5</c:v>
                </c:pt>
                <c:pt idx="2771" formatCode="0.00E+00">
                  <c:v>3.6600000000000002E-5</c:v>
                </c:pt>
                <c:pt idx="2772" formatCode="0.00E+00">
                  <c:v>3.6600000000000002E-5</c:v>
                </c:pt>
                <c:pt idx="2773" formatCode="0.00E+00">
                  <c:v>3.6399999999999997E-5</c:v>
                </c:pt>
                <c:pt idx="2774" formatCode="0.00E+00">
                  <c:v>3.6600000000000002E-5</c:v>
                </c:pt>
                <c:pt idx="2775" formatCode="0.00E+00">
                  <c:v>3.6399999999999997E-5</c:v>
                </c:pt>
                <c:pt idx="2776" formatCode="0.00E+00">
                  <c:v>3.6300000000000001E-5</c:v>
                </c:pt>
                <c:pt idx="2777" formatCode="0.00E+00">
                  <c:v>3.6399999999999997E-5</c:v>
                </c:pt>
                <c:pt idx="2778" formatCode="0.00E+00">
                  <c:v>3.6399999999999997E-5</c:v>
                </c:pt>
                <c:pt idx="2779" formatCode="0.00E+00">
                  <c:v>3.6399999999999997E-5</c:v>
                </c:pt>
                <c:pt idx="2780" formatCode="0.00E+00">
                  <c:v>3.6300000000000001E-5</c:v>
                </c:pt>
                <c:pt idx="2781" formatCode="0.00E+00">
                  <c:v>3.6100000000000003E-5</c:v>
                </c:pt>
                <c:pt idx="2782" formatCode="0.00E+00">
                  <c:v>3.6300000000000001E-5</c:v>
                </c:pt>
                <c:pt idx="2783" formatCode="0.00E+00">
                  <c:v>3.65E-5</c:v>
                </c:pt>
                <c:pt idx="2784" formatCode="0.00E+00">
                  <c:v>3.6300000000000001E-5</c:v>
                </c:pt>
                <c:pt idx="2785" formatCode="0.00E+00">
                  <c:v>3.6300000000000001E-5</c:v>
                </c:pt>
                <c:pt idx="2786" formatCode="0.00E+00">
                  <c:v>3.6300000000000001E-5</c:v>
                </c:pt>
                <c:pt idx="2787" formatCode="0.00E+00">
                  <c:v>3.6199999999999999E-5</c:v>
                </c:pt>
                <c:pt idx="2788" formatCode="0.00E+00">
                  <c:v>3.6199999999999999E-5</c:v>
                </c:pt>
                <c:pt idx="2789" formatCode="0.00E+00">
                  <c:v>3.6199999999999999E-5</c:v>
                </c:pt>
                <c:pt idx="2790" formatCode="0.00E+00">
                  <c:v>3.6199999999999999E-5</c:v>
                </c:pt>
                <c:pt idx="2791" formatCode="0.00E+00">
                  <c:v>3.6000000000000001E-5</c:v>
                </c:pt>
                <c:pt idx="2792" formatCode="0.00E+00">
                  <c:v>3.6100000000000003E-5</c:v>
                </c:pt>
                <c:pt idx="2793" formatCode="0.00E+00">
                  <c:v>3.6100000000000003E-5</c:v>
                </c:pt>
                <c:pt idx="2794" formatCode="0.00E+00">
                  <c:v>3.6100000000000003E-5</c:v>
                </c:pt>
                <c:pt idx="2795" formatCode="0.00E+00">
                  <c:v>3.6100000000000003E-5</c:v>
                </c:pt>
                <c:pt idx="2796" formatCode="0.00E+00">
                  <c:v>3.6100000000000003E-5</c:v>
                </c:pt>
                <c:pt idx="2797" formatCode="0.00E+00">
                  <c:v>3.6199999999999999E-5</c:v>
                </c:pt>
                <c:pt idx="2798" formatCode="0.00E+00">
                  <c:v>3.5899999999999998E-5</c:v>
                </c:pt>
                <c:pt idx="2799" formatCode="0.00E+00">
                  <c:v>3.6000000000000001E-5</c:v>
                </c:pt>
                <c:pt idx="2800" formatCode="0.00E+00">
                  <c:v>3.6000000000000001E-5</c:v>
                </c:pt>
                <c:pt idx="2801" formatCode="0.00E+00">
                  <c:v>3.6000000000000001E-5</c:v>
                </c:pt>
                <c:pt idx="2802" formatCode="0.00E+00">
                  <c:v>3.5899999999999998E-5</c:v>
                </c:pt>
                <c:pt idx="2803" formatCode="0.00E+00">
                  <c:v>3.6000000000000001E-5</c:v>
                </c:pt>
                <c:pt idx="2804" formatCode="0.00E+00">
                  <c:v>3.6000000000000001E-5</c:v>
                </c:pt>
                <c:pt idx="2805" formatCode="0.00E+00">
                  <c:v>3.5899999999999998E-5</c:v>
                </c:pt>
                <c:pt idx="2806" formatCode="0.00E+00">
                  <c:v>3.6100000000000003E-5</c:v>
                </c:pt>
                <c:pt idx="2807" formatCode="0.00E+00">
                  <c:v>3.5899999999999998E-5</c:v>
                </c:pt>
                <c:pt idx="2808" formatCode="0.00E+00">
                  <c:v>3.57E-5</c:v>
                </c:pt>
                <c:pt idx="2809" formatCode="0.00E+00">
                  <c:v>3.6000000000000001E-5</c:v>
                </c:pt>
                <c:pt idx="2810" formatCode="0.00E+00">
                  <c:v>3.5800000000000003E-5</c:v>
                </c:pt>
                <c:pt idx="2811" formatCode="0.00E+00">
                  <c:v>3.5800000000000003E-5</c:v>
                </c:pt>
                <c:pt idx="2812" formatCode="0.00E+00">
                  <c:v>3.57E-5</c:v>
                </c:pt>
                <c:pt idx="2813" formatCode="0.00E+00">
                  <c:v>3.5599999999999998E-5</c:v>
                </c:pt>
                <c:pt idx="2814" formatCode="0.00E+00">
                  <c:v>3.5800000000000003E-5</c:v>
                </c:pt>
                <c:pt idx="2815" formatCode="0.00E+00">
                  <c:v>3.57E-5</c:v>
                </c:pt>
                <c:pt idx="2816" formatCode="0.00E+00">
                  <c:v>3.57E-5</c:v>
                </c:pt>
                <c:pt idx="2817" formatCode="0.00E+00">
                  <c:v>3.57E-5</c:v>
                </c:pt>
                <c:pt idx="2818" formatCode="0.00E+00">
                  <c:v>3.57E-5</c:v>
                </c:pt>
                <c:pt idx="2819" formatCode="0.00E+00">
                  <c:v>3.5599999999999998E-5</c:v>
                </c:pt>
                <c:pt idx="2820" formatCode="0.00E+00">
                  <c:v>3.5599999999999998E-5</c:v>
                </c:pt>
                <c:pt idx="2821" formatCode="0.00E+00">
                  <c:v>3.5599999999999998E-5</c:v>
                </c:pt>
                <c:pt idx="2822" formatCode="0.00E+00">
                  <c:v>3.5500000000000002E-5</c:v>
                </c:pt>
                <c:pt idx="2823" formatCode="0.00E+00">
                  <c:v>3.57E-5</c:v>
                </c:pt>
                <c:pt idx="2824" formatCode="0.00E+00">
                  <c:v>3.5500000000000002E-5</c:v>
                </c:pt>
                <c:pt idx="2825" formatCode="0.00E+00">
                  <c:v>3.54E-5</c:v>
                </c:pt>
                <c:pt idx="2826" formatCode="0.00E+00">
                  <c:v>3.54E-5</c:v>
                </c:pt>
                <c:pt idx="2827" formatCode="0.00E+00">
                  <c:v>3.5299999999999997E-5</c:v>
                </c:pt>
                <c:pt idx="2828" formatCode="0.00E+00">
                  <c:v>3.5500000000000002E-5</c:v>
                </c:pt>
                <c:pt idx="2829" formatCode="0.00E+00">
                  <c:v>3.5500000000000002E-5</c:v>
                </c:pt>
                <c:pt idx="2830" formatCode="0.00E+00">
                  <c:v>3.5500000000000002E-5</c:v>
                </c:pt>
                <c:pt idx="2831" formatCode="0.00E+00">
                  <c:v>3.54E-5</c:v>
                </c:pt>
                <c:pt idx="2832" formatCode="0.00E+00">
                  <c:v>3.5500000000000002E-5</c:v>
                </c:pt>
                <c:pt idx="2833" formatCode="0.00E+00">
                  <c:v>3.5500000000000002E-5</c:v>
                </c:pt>
                <c:pt idx="2834" formatCode="0.00E+00">
                  <c:v>3.5500000000000002E-5</c:v>
                </c:pt>
                <c:pt idx="2835" formatCode="0.00E+00">
                  <c:v>3.5500000000000002E-5</c:v>
                </c:pt>
                <c:pt idx="2836" formatCode="0.00E+00">
                  <c:v>3.54E-5</c:v>
                </c:pt>
                <c:pt idx="2837" formatCode="0.00E+00">
                  <c:v>3.5299999999999997E-5</c:v>
                </c:pt>
                <c:pt idx="2838" formatCode="0.00E+00">
                  <c:v>3.4999999999999997E-5</c:v>
                </c:pt>
                <c:pt idx="2839" formatCode="0.00E+00">
                  <c:v>3.5299999999999997E-5</c:v>
                </c:pt>
                <c:pt idx="2840" formatCode="0.00E+00">
                  <c:v>3.5200000000000002E-5</c:v>
                </c:pt>
                <c:pt idx="2841" formatCode="0.00E+00">
                  <c:v>3.5099999999999999E-5</c:v>
                </c:pt>
                <c:pt idx="2842" formatCode="0.00E+00">
                  <c:v>3.5200000000000002E-5</c:v>
                </c:pt>
                <c:pt idx="2843" formatCode="0.00E+00">
                  <c:v>3.5200000000000002E-5</c:v>
                </c:pt>
                <c:pt idx="2844" formatCode="0.00E+00">
                  <c:v>3.5299999999999997E-5</c:v>
                </c:pt>
                <c:pt idx="2845" formatCode="0.00E+00">
                  <c:v>3.5099999999999999E-5</c:v>
                </c:pt>
                <c:pt idx="2846" formatCode="0.00E+00">
                  <c:v>3.5099999999999999E-5</c:v>
                </c:pt>
                <c:pt idx="2847" formatCode="0.00E+00">
                  <c:v>3.5200000000000002E-5</c:v>
                </c:pt>
                <c:pt idx="2848" formatCode="0.00E+00">
                  <c:v>3.5099999999999999E-5</c:v>
                </c:pt>
                <c:pt idx="2849" formatCode="0.00E+00">
                  <c:v>3.5099999999999999E-5</c:v>
                </c:pt>
                <c:pt idx="2850" formatCode="0.00E+00">
                  <c:v>3.4999999999999997E-5</c:v>
                </c:pt>
                <c:pt idx="2851" formatCode="0.00E+00">
                  <c:v>3.5099999999999999E-5</c:v>
                </c:pt>
                <c:pt idx="2852" formatCode="0.00E+00">
                  <c:v>3.5099999999999999E-5</c:v>
                </c:pt>
                <c:pt idx="2853" formatCode="0.00E+00">
                  <c:v>3.4999999999999997E-5</c:v>
                </c:pt>
                <c:pt idx="2854" formatCode="0.00E+00">
                  <c:v>3.5099999999999999E-5</c:v>
                </c:pt>
                <c:pt idx="2855" formatCode="0.00E+00">
                  <c:v>3.5099999999999999E-5</c:v>
                </c:pt>
                <c:pt idx="2856" formatCode="0.00E+00">
                  <c:v>3.4799999999999999E-5</c:v>
                </c:pt>
                <c:pt idx="2857" formatCode="0.00E+00">
                  <c:v>3.4799999999999999E-5</c:v>
                </c:pt>
                <c:pt idx="2858" formatCode="0.00E+00">
                  <c:v>3.4999999999999997E-5</c:v>
                </c:pt>
                <c:pt idx="2859" formatCode="0.00E+00">
                  <c:v>3.4900000000000001E-5</c:v>
                </c:pt>
                <c:pt idx="2860" formatCode="0.00E+00">
                  <c:v>3.4799999999999999E-5</c:v>
                </c:pt>
                <c:pt idx="2861" formatCode="0.00E+00">
                  <c:v>3.4900000000000001E-5</c:v>
                </c:pt>
                <c:pt idx="2862" formatCode="0.00E+00">
                  <c:v>3.4999999999999997E-5</c:v>
                </c:pt>
                <c:pt idx="2863" formatCode="0.00E+00">
                  <c:v>3.4999999999999997E-5</c:v>
                </c:pt>
                <c:pt idx="2864" formatCode="0.00E+00">
                  <c:v>3.4799999999999999E-5</c:v>
                </c:pt>
                <c:pt idx="2865" formatCode="0.00E+00">
                  <c:v>3.4900000000000001E-5</c:v>
                </c:pt>
                <c:pt idx="2866" formatCode="0.00E+00">
                  <c:v>3.4900000000000001E-5</c:v>
                </c:pt>
                <c:pt idx="2867" formatCode="0.00E+00">
                  <c:v>3.4700000000000003E-5</c:v>
                </c:pt>
                <c:pt idx="2868" formatCode="0.00E+00">
                  <c:v>3.4799999999999999E-5</c:v>
                </c:pt>
                <c:pt idx="2869" formatCode="0.00E+00">
                  <c:v>3.4700000000000003E-5</c:v>
                </c:pt>
                <c:pt idx="2870" formatCode="0.00E+00">
                  <c:v>3.4700000000000003E-5</c:v>
                </c:pt>
                <c:pt idx="2871" formatCode="0.00E+00">
                  <c:v>3.4900000000000001E-5</c:v>
                </c:pt>
                <c:pt idx="2872" formatCode="0.00E+00">
                  <c:v>3.4600000000000001E-5</c:v>
                </c:pt>
                <c:pt idx="2873" formatCode="0.00E+00">
                  <c:v>3.4600000000000001E-5</c:v>
                </c:pt>
                <c:pt idx="2874" formatCode="0.00E+00">
                  <c:v>3.4700000000000003E-5</c:v>
                </c:pt>
                <c:pt idx="2875" formatCode="0.00E+00">
                  <c:v>3.4799999999999999E-5</c:v>
                </c:pt>
                <c:pt idx="2876" formatCode="0.00E+00">
                  <c:v>3.4700000000000003E-5</c:v>
                </c:pt>
                <c:pt idx="2877" formatCode="0.00E+00">
                  <c:v>3.4499999999999998E-5</c:v>
                </c:pt>
                <c:pt idx="2878" formatCode="0.00E+00">
                  <c:v>3.4700000000000003E-5</c:v>
                </c:pt>
                <c:pt idx="2879" formatCode="0.00E+00">
                  <c:v>3.4499999999999998E-5</c:v>
                </c:pt>
                <c:pt idx="2880" formatCode="0.00E+00">
                  <c:v>3.4400000000000003E-5</c:v>
                </c:pt>
                <c:pt idx="2881" formatCode="0.00E+00">
                  <c:v>3.4700000000000003E-5</c:v>
                </c:pt>
                <c:pt idx="2882" formatCode="0.00E+00">
                  <c:v>3.4700000000000003E-5</c:v>
                </c:pt>
                <c:pt idx="2883" formatCode="0.00E+00">
                  <c:v>3.4600000000000001E-5</c:v>
                </c:pt>
                <c:pt idx="2884" formatCode="0.00E+00">
                  <c:v>3.4499999999999998E-5</c:v>
                </c:pt>
                <c:pt idx="2885" formatCode="0.00E+00">
                  <c:v>3.4499999999999998E-5</c:v>
                </c:pt>
                <c:pt idx="2886" formatCode="0.00E+00">
                  <c:v>3.4400000000000003E-5</c:v>
                </c:pt>
                <c:pt idx="2887" formatCode="0.00E+00">
                  <c:v>3.43E-5</c:v>
                </c:pt>
                <c:pt idx="2888" formatCode="0.00E+00">
                  <c:v>3.4400000000000003E-5</c:v>
                </c:pt>
                <c:pt idx="2889" formatCode="0.00E+00">
                  <c:v>3.43E-5</c:v>
                </c:pt>
                <c:pt idx="2890" formatCode="0.00E+00">
                  <c:v>3.4400000000000003E-5</c:v>
                </c:pt>
                <c:pt idx="2891" formatCode="0.00E+00">
                  <c:v>3.4600000000000001E-5</c:v>
                </c:pt>
                <c:pt idx="2892" formatCode="0.00E+00">
                  <c:v>3.4400000000000003E-5</c:v>
                </c:pt>
                <c:pt idx="2893" formatCode="0.00E+00">
                  <c:v>3.4199999999999998E-5</c:v>
                </c:pt>
                <c:pt idx="2894" formatCode="0.00E+00">
                  <c:v>3.4400000000000003E-5</c:v>
                </c:pt>
                <c:pt idx="2895" formatCode="0.00E+00">
                  <c:v>3.4499999999999998E-5</c:v>
                </c:pt>
                <c:pt idx="2896" formatCode="0.00E+00">
                  <c:v>3.43E-5</c:v>
                </c:pt>
                <c:pt idx="2897" formatCode="0.00E+00">
                  <c:v>3.4199999999999998E-5</c:v>
                </c:pt>
                <c:pt idx="2898" formatCode="0.00E+00">
                  <c:v>3.43E-5</c:v>
                </c:pt>
                <c:pt idx="2899" formatCode="0.00E+00">
                  <c:v>3.43E-5</c:v>
                </c:pt>
                <c:pt idx="2900" formatCode="0.00E+00">
                  <c:v>3.4199999999999998E-5</c:v>
                </c:pt>
                <c:pt idx="2901" formatCode="0.00E+00">
                  <c:v>3.4400000000000003E-5</c:v>
                </c:pt>
                <c:pt idx="2902" formatCode="0.00E+00">
                  <c:v>3.4100000000000002E-5</c:v>
                </c:pt>
                <c:pt idx="2903" formatCode="0.00E+00">
                  <c:v>3.4100000000000002E-5</c:v>
                </c:pt>
                <c:pt idx="2904" formatCode="0.00E+00">
                  <c:v>3.4400000000000003E-5</c:v>
                </c:pt>
                <c:pt idx="2905" formatCode="0.00E+00">
                  <c:v>3.4400000000000003E-5</c:v>
                </c:pt>
                <c:pt idx="2906" formatCode="0.00E+00">
                  <c:v>3.4100000000000002E-5</c:v>
                </c:pt>
                <c:pt idx="2907" formatCode="0.00E+00">
                  <c:v>3.4100000000000002E-5</c:v>
                </c:pt>
                <c:pt idx="2908" formatCode="0.00E+00">
                  <c:v>3.43E-5</c:v>
                </c:pt>
                <c:pt idx="2909" formatCode="0.00E+00">
                  <c:v>3.4100000000000002E-5</c:v>
                </c:pt>
                <c:pt idx="2910" formatCode="0.00E+00">
                  <c:v>3.4100000000000002E-5</c:v>
                </c:pt>
                <c:pt idx="2911" formatCode="0.00E+00">
                  <c:v>3.4100000000000002E-5</c:v>
                </c:pt>
                <c:pt idx="2912" formatCode="0.00E+00">
                  <c:v>3.4199999999999998E-5</c:v>
                </c:pt>
                <c:pt idx="2913" formatCode="0.00E+00">
                  <c:v>3.4199999999999998E-5</c:v>
                </c:pt>
                <c:pt idx="2914" formatCode="0.00E+00">
                  <c:v>3.4E-5</c:v>
                </c:pt>
                <c:pt idx="2915" formatCode="0.00E+00">
                  <c:v>3.4100000000000002E-5</c:v>
                </c:pt>
                <c:pt idx="2916" formatCode="0.00E+00">
                  <c:v>3.3899999999999997E-5</c:v>
                </c:pt>
                <c:pt idx="2917" formatCode="0.00E+00">
                  <c:v>3.3899999999999997E-5</c:v>
                </c:pt>
                <c:pt idx="2918" formatCode="0.00E+00">
                  <c:v>3.4100000000000002E-5</c:v>
                </c:pt>
                <c:pt idx="2919" formatCode="0.00E+00">
                  <c:v>3.4E-5</c:v>
                </c:pt>
                <c:pt idx="2920" formatCode="0.00E+00">
                  <c:v>3.3800000000000002E-5</c:v>
                </c:pt>
                <c:pt idx="2921" formatCode="0.00E+00">
                  <c:v>3.4E-5</c:v>
                </c:pt>
                <c:pt idx="2922" formatCode="0.00E+00">
                  <c:v>3.4E-5</c:v>
                </c:pt>
                <c:pt idx="2923" formatCode="0.00E+00">
                  <c:v>3.3800000000000002E-5</c:v>
                </c:pt>
                <c:pt idx="2924" formatCode="0.00E+00">
                  <c:v>3.3800000000000002E-5</c:v>
                </c:pt>
                <c:pt idx="2925" formatCode="0.00E+00">
                  <c:v>3.3800000000000002E-5</c:v>
                </c:pt>
                <c:pt idx="2926" formatCode="0.00E+00">
                  <c:v>3.3899999999999997E-5</c:v>
                </c:pt>
                <c:pt idx="2927" formatCode="0.00E+00">
                  <c:v>3.3800000000000002E-5</c:v>
                </c:pt>
                <c:pt idx="2928" formatCode="0.00E+00">
                  <c:v>3.3699999999999999E-5</c:v>
                </c:pt>
                <c:pt idx="2929" formatCode="0.00E+00">
                  <c:v>3.3800000000000002E-5</c:v>
                </c:pt>
                <c:pt idx="2930" formatCode="0.00E+00">
                  <c:v>3.3699999999999999E-5</c:v>
                </c:pt>
                <c:pt idx="2931" formatCode="0.00E+00">
                  <c:v>3.3699999999999999E-5</c:v>
                </c:pt>
                <c:pt idx="2932" formatCode="0.00E+00">
                  <c:v>3.3599999999999997E-5</c:v>
                </c:pt>
                <c:pt idx="2933" formatCode="0.00E+00">
                  <c:v>3.3800000000000002E-5</c:v>
                </c:pt>
                <c:pt idx="2934" formatCode="0.00E+00">
                  <c:v>3.3699999999999999E-5</c:v>
                </c:pt>
                <c:pt idx="2935" formatCode="0.00E+00">
                  <c:v>3.3599999999999997E-5</c:v>
                </c:pt>
                <c:pt idx="2936" formatCode="0.00E+00">
                  <c:v>3.3699999999999999E-5</c:v>
                </c:pt>
                <c:pt idx="2937" formatCode="0.00E+00">
                  <c:v>3.3500000000000001E-5</c:v>
                </c:pt>
                <c:pt idx="2938" formatCode="0.00E+00">
                  <c:v>3.3500000000000001E-5</c:v>
                </c:pt>
                <c:pt idx="2939" formatCode="0.00E+00">
                  <c:v>3.3699999999999999E-5</c:v>
                </c:pt>
                <c:pt idx="2940" formatCode="0.00E+00">
                  <c:v>3.3599999999999997E-5</c:v>
                </c:pt>
                <c:pt idx="2941" formatCode="0.00E+00">
                  <c:v>3.3500000000000001E-5</c:v>
                </c:pt>
                <c:pt idx="2942" formatCode="0.00E+00">
                  <c:v>3.3500000000000001E-5</c:v>
                </c:pt>
                <c:pt idx="2943" formatCode="0.00E+00">
                  <c:v>3.3500000000000001E-5</c:v>
                </c:pt>
                <c:pt idx="2944" formatCode="0.00E+00">
                  <c:v>3.3599999999999997E-5</c:v>
                </c:pt>
                <c:pt idx="2945" formatCode="0.00E+00">
                  <c:v>3.3500000000000001E-5</c:v>
                </c:pt>
                <c:pt idx="2946" formatCode="0.00E+00">
                  <c:v>3.3399999999999999E-5</c:v>
                </c:pt>
                <c:pt idx="2947" formatCode="0.00E+00">
                  <c:v>3.3500000000000001E-5</c:v>
                </c:pt>
                <c:pt idx="2948" formatCode="0.00E+00">
                  <c:v>3.3300000000000003E-5</c:v>
                </c:pt>
                <c:pt idx="2949" formatCode="0.00E+00">
                  <c:v>3.3300000000000003E-5</c:v>
                </c:pt>
                <c:pt idx="2950" formatCode="0.00E+00">
                  <c:v>3.3500000000000001E-5</c:v>
                </c:pt>
                <c:pt idx="2951" formatCode="0.00E+00">
                  <c:v>3.3500000000000001E-5</c:v>
                </c:pt>
                <c:pt idx="2952" formatCode="0.00E+00">
                  <c:v>3.3399999999999999E-5</c:v>
                </c:pt>
                <c:pt idx="2953" formatCode="0.00E+00">
                  <c:v>3.3300000000000003E-5</c:v>
                </c:pt>
                <c:pt idx="2954" formatCode="0.00E+00">
                  <c:v>3.3300000000000003E-5</c:v>
                </c:pt>
                <c:pt idx="2955" formatCode="0.00E+00">
                  <c:v>3.3300000000000003E-5</c:v>
                </c:pt>
                <c:pt idx="2956" formatCode="0.00E+00">
                  <c:v>3.3399999999999999E-5</c:v>
                </c:pt>
                <c:pt idx="2957" formatCode="0.00E+00">
                  <c:v>3.3300000000000003E-5</c:v>
                </c:pt>
                <c:pt idx="2958" formatCode="0.00E+00">
                  <c:v>3.3300000000000003E-5</c:v>
                </c:pt>
                <c:pt idx="2959" formatCode="0.00E+00">
                  <c:v>3.3399999999999999E-5</c:v>
                </c:pt>
                <c:pt idx="2960" formatCode="0.00E+00">
                  <c:v>3.3200000000000001E-5</c:v>
                </c:pt>
                <c:pt idx="2961" formatCode="0.00E+00">
                  <c:v>3.3200000000000001E-5</c:v>
                </c:pt>
                <c:pt idx="2962" formatCode="0.00E+00">
                  <c:v>3.3099999999999998E-5</c:v>
                </c:pt>
                <c:pt idx="2963" formatCode="0.00E+00">
                  <c:v>3.3099999999999998E-5</c:v>
                </c:pt>
                <c:pt idx="2964" formatCode="0.00E+00">
                  <c:v>3.3000000000000003E-5</c:v>
                </c:pt>
                <c:pt idx="2965" formatCode="0.00E+00">
                  <c:v>3.3000000000000003E-5</c:v>
                </c:pt>
                <c:pt idx="2966" formatCode="0.00E+00">
                  <c:v>3.3200000000000001E-5</c:v>
                </c:pt>
                <c:pt idx="2967" formatCode="0.00E+00">
                  <c:v>3.3200000000000001E-5</c:v>
                </c:pt>
                <c:pt idx="2968" formatCode="0.00E+00">
                  <c:v>3.3200000000000001E-5</c:v>
                </c:pt>
                <c:pt idx="2969" formatCode="0.00E+00">
                  <c:v>3.3000000000000003E-5</c:v>
                </c:pt>
                <c:pt idx="2970" formatCode="0.00E+00">
                  <c:v>3.3099999999999998E-5</c:v>
                </c:pt>
                <c:pt idx="2971" formatCode="0.00E+00">
                  <c:v>3.3099999999999998E-5</c:v>
                </c:pt>
                <c:pt idx="2972" formatCode="0.00E+00">
                  <c:v>3.3200000000000001E-5</c:v>
                </c:pt>
                <c:pt idx="2973" formatCode="0.00E+00">
                  <c:v>3.3200000000000001E-5</c:v>
                </c:pt>
                <c:pt idx="2974" formatCode="0.00E+00">
                  <c:v>3.3000000000000003E-5</c:v>
                </c:pt>
                <c:pt idx="2975" formatCode="0.00E+00">
                  <c:v>3.3099999999999998E-5</c:v>
                </c:pt>
                <c:pt idx="2976" formatCode="0.00E+00">
                  <c:v>3.3099999999999998E-5</c:v>
                </c:pt>
                <c:pt idx="2977" formatCode="0.00E+00">
                  <c:v>3.29E-5</c:v>
                </c:pt>
                <c:pt idx="2978" formatCode="0.00E+00">
                  <c:v>3.3000000000000003E-5</c:v>
                </c:pt>
                <c:pt idx="2979" formatCode="0.00E+00">
                  <c:v>3.3000000000000003E-5</c:v>
                </c:pt>
                <c:pt idx="2980" formatCode="0.00E+00">
                  <c:v>3.3000000000000003E-5</c:v>
                </c:pt>
                <c:pt idx="2981" formatCode="0.00E+00">
                  <c:v>3.29E-5</c:v>
                </c:pt>
                <c:pt idx="2982" formatCode="0.00E+00">
                  <c:v>3.29E-5</c:v>
                </c:pt>
                <c:pt idx="2983" formatCode="0.00E+00">
                  <c:v>3.29E-5</c:v>
                </c:pt>
                <c:pt idx="2984" formatCode="0.00E+00">
                  <c:v>3.2799999999999998E-5</c:v>
                </c:pt>
                <c:pt idx="2985" formatCode="0.00E+00">
                  <c:v>3.2799999999999998E-5</c:v>
                </c:pt>
                <c:pt idx="2986" formatCode="0.00E+00">
                  <c:v>3.26E-5</c:v>
                </c:pt>
                <c:pt idx="2987" formatCode="0.00E+00">
                  <c:v>3.3000000000000003E-5</c:v>
                </c:pt>
                <c:pt idx="2988" formatCode="0.00E+00">
                  <c:v>3.29E-5</c:v>
                </c:pt>
                <c:pt idx="2989" formatCode="0.00E+00">
                  <c:v>3.2700000000000002E-5</c:v>
                </c:pt>
                <c:pt idx="2990" formatCode="0.00E+00">
                  <c:v>3.3000000000000003E-5</c:v>
                </c:pt>
                <c:pt idx="2991" formatCode="0.00E+00">
                  <c:v>3.2700000000000002E-5</c:v>
                </c:pt>
                <c:pt idx="2992" formatCode="0.00E+00">
                  <c:v>3.2700000000000002E-5</c:v>
                </c:pt>
                <c:pt idx="2993" formatCode="0.00E+00">
                  <c:v>3.2799999999999998E-5</c:v>
                </c:pt>
                <c:pt idx="2994" formatCode="0.00E+00">
                  <c:v>3.26E-5</c:v>
                </c:pt>
                <c:pt idx="2995" formatCode="0.00E+00">
                  <c:v>3.2799999999999998E-5</c:v>
                </c:pt>
                <c:pt idx="2996" formatCode="0.00E+00">
                  <c:v>3.26E-5</c:v>
                </c:pt>
                <c:pt idx="2997" formatCode="0.00E+00">
                  <c:v>3.26E-5</c:v>
                </c:pt>
                <c:pt idx="2998" formatCode="0.00E+00">
                  <c:v>3.2799999999999998E-5</c:v>
                </c:pt>
                <c:pt idx="2999" formatCode="0.00E+00">
                  <c:v>3.26E-5</c:v>
                </c:pt>
                <c:pt idx="3000" formatCode="0.00E+00">
                  <c:v>3.2499999999999997E-5</c:v>
                </c:pt>
                <c:pt idx="3001" formatCode="0.00E+00">
                  <c:v>3.2700000000000002E-5</c:v>
                </c:pt>
                <c:pt idx="3002" formatCode="0.00E+00">
                  <c:v>3.2499999999999997E-5</c:v>
                </c:pt>
                <c:pt idx="3003" formatCode="0.00E+00">
                  <c:v>3.2499999999999997E-5</c:v>
                </c:pt>
                <c:pt idx="3004" formatCode="0.00E+00">
                  <c:v>3.2499999999999997E-5</c:v>
                </c:pt>
                <c:pt idx="3005" formatCode="0.00E+00">
                  <c:v>3.2499999999999997E-5</c:v>
                </c:pt>
                <c:pt idx="3006" formatCode="0.00E+00">
                  <c:v>3.2499999999999997E-5</c:v>
                </c:pt>
                <c:pt idx="3007" formatCode="0.00E+00">
                  <c:v>3.2499999999999997E-5</c:v>
                </c:pt>
                <c:pt idx="3008" formatCode="0.00E+00">
                  <c:v>3.2400000000000001E-5</c:v>
                </c:pt>
                <c:pt idx="3009" formatCode="0.00E+00">
                  <c:v>3.2499999999999997E-5</c:v>
                </c:pt>
                <c:pt idx="3010" formatCode="0.00E+00">
                  <c:v>3.2499999999999997E-5</c:v>
                </c:pt>
                <c:pt idx="3011" formatCode="0.00E+00">
                  <c:v>3.2299999999999999E-5</c:v>
                </c:pt>
                <c:pt idx="3012" formatCode="0.00E+00">
                  <c:v>3.2299999999999999E-5</c:v>
                </c:pt>
                <c:pt idx="3013" formatCode="0.00E+00">
                  <c:v>3.2199999999999997E-5</c:v>
                </c:pt>
                <c:pt idx="3014" formatCode="0.00E+00">
                  <c:v>3.2400000000000001E-5</c:v>
                </c:pt>
                <c:pt idx="3015" formatCode="0.00E+00">
                  <c:v>3.2400000000000001E-5</c:v>
                </c:pt>
                <c:pt idx="3016" formatCode="0.00E+00">
                  <c:v>3.2400000000000001E-5</c:v>
                </c:pt>
                <c:pt idx="3017" formatCode="0.00E+00">
                  <c:v>3.2499999999999997E-5</c:v>
                </c:pt>
                <c:pt idx="3018" formatCode="0.00E+00">
                  <c:v>3.2299999999999999E-5</c:v>
                </c:pt>
                <c:pt idx="3019" formatCode="0.00E+00">
                  <c:v>3.2299999999999999E-5</c:v>
                </c:pt>
                <c:pt idx="3020" formatCode="0.00E+00">
                  <c:v>3.2400000000000001E-5</c:v>
                </c:pt>
                <c:pt idx="3021" formatCode="0.00E+00">
                  <c:v>3.2100000000000001E-5</c:v>
                </c:pt>
                <c:pt idx="3022" formatCode="0.00E+00">
                  <c:v>3.2100000000000001E-5</c:v>
                </c:pt>
                <c:pt idx="3023" formatCode="0.00E+00">
                  <c:v>3.2400000000000001E-5</c:v>
                </c:pt>
                <c:pt idx="3024" formatCode="0.00E+00">
                  <c:v>3.2100000000000001E-5</c:v>
                </c:pt>
                <c:pt idx="3025" formatCode="0.00E+00">
                  <c:v>3.2299999999999999E-5</c:v>
                </c:pt>
                <c:pt idx="3026" formatCode="0.00E+00">
                  <c:v>3.2400000000000001E-5</c:v>
                </c:pt>
                <c:pt idx="3027" formatCode="0.00E+00">
                  <c:v>3.2199999999999997E-5</c:v>
                </c:pt>
                <c:pt idx="3028" formatCode="0.00E+00">
                  <c:v>3.2100000000000001E-5</c:v>
                </c:pt>
                <c:pt idx="3029" formatCode="0.00E+00">
                  <c:v>3.2100000000000001E-5</c:v>
                </c:pt>
                <c:pt idx="3030" formatCode="0.00E+00">
                  <c:v>3.1999999999999999E-5</c:v>
                </c:pt>
                <c:pt idx="3031" formatCode="0.00E+00">
                  <c:v>3.2199999999999997E-5</c:v>
                </c:pt>
                <c:pt idx="3032" formatCode="0.00E+00">
                  <c:v>3.2199999999999997E-5</c:v>
                </c:pt>
                <c:pt idx="3033" formatCode="0.00E+00">
                  <c:v>3.2100000000000001E-5</c:v>
                </c:pt>
                <c:pt idx="3034" formatCode="0.00E+00">
                  <c:v>3.2100000000000001E-5</c:v>
                </c:pt>
                <c:pt idx="3035" formatCode="0.00E+00">
                  <c:v>3.2199999999999997E-5</c:v>
                </c:pt>
                <c:pt idx="3036" formatCode="0.00E+00">
                  <c:v>3.1999999999999999E-5</c:v>
                </c:pt>
                <c:pt idx="3037" formatCode="0.00E+00">
                  <c:v>3.2100000000000001E-5</c:v>
                </c:pt>
                <c:pt idx="3038" formatCode="0.00E+00">
                  <c:v>3.2199999999999997E-5</c:v>
                </c:pt>
                <c:pt idx="3039" formatCode="0.00E+00">
                  <c:v>3.2100000000000001E-5</c:v>
                </c:pt>
                <c:pt idx="3040" formatCode="0.00E+00">
                  <c:v>3.1999999999999999E-5</c:v>
                </c:pt>
                <c:pt idx="3041" formatCode="0.00E+00">
                  <c:v>3.2100000000000001E-5</c:v>
                </c:pt>
                <c:pt idx="3042" formatCode="0.00E+00">
                  <c:v>3.2100000000000001E-5</c:v>
                </c:pt>
                <c:pt idx="3043" formatCode="0.00E+00">
                  <c:v>3.18E-5</c:v>
                </c:pt>
                <c:pt idx="3044" formatCode="0.00E+00">
                  <c:v>3.18E-5</c:v>
                </c:pt>
                <c:pt idx="3045" formatCode="0.00E+00">
                  <c:v>3.1900000000000003E-5</c:v>
                </c:pt>
                <c:pt idx="3046" formatCode="0.00E+00">
                  <c:v>3.1900000000000003E-5</c:v>
                </c:pt>
                <c:pt idx="3047" formatCode="0.00E+00">
                  <c:v>3.18E-5</c:v>
                </c:pt>
                <c:pt idx="3048" formatCode="0.00E+00">
                  <c:v>3.1900000000000003E-5</c:v>
                </c:pt>
                <c:pt idx="3049" formatCode="0.00E+00">
                  <c:v>3.1999999999999999E-5</c:v>
                </c:pt>
                <c:pt idx="3050" formatCode="0.00E+00">
                  <c:v>3.1999999999999999E-5</c:v>
                </c:pt>
                <c:pt idx="3051" formatCode="0.00E+00">
                  <c:v>3.18E-5</c:v>
                </c:pt>
                <c:pt idx="3052" formatCode="0.00E+00">
                  <c:v>3.18E-5</c:v>
                </c:pt>
                <c:pt idx="3053" formatCode="0.00E+00">
                  <c:v>3.1900000000000003E-5</c:v>
                </c:pt>
                <c:pt idx="3054" formatCode="0.00E+00">
                  <c:v>3.18E-5</c:v>
                </c:pt>
                <c:pt idx="3055" formatCode="0.00E+00">
                  <c:v>3.18E-5</c:v>
                </c:pt>
                <c:pt idx="3056" formatCode="0.00E+00">
                  <c:v>3.1600000000000002E-5</c:v>
                </c:pt>
                <c:pt idx="3057" formatCode="0.00E+00">
                  <c:v>3.1699999999999998E-5</c:v>
                </c:pt>
                <c:pt idx="3058" formatCode="0.00E+00">
                  <c:v>3.1699999999999998E-5</c:v>
                </c:pt>
                <c:pt idx="3059" formatCode="0.00E+00">
                  <c:v>3.1699999999999998E-5</c:v>
                </c:pt>
                <c:pt idx="3060" formatCode="0.00E+00">
                  <c:v>3.18E-5</c:v>
                </c:pt>
                <c:pt idx="3061" formatCode="0.00E+00">
                  <c:v>3.15E-5</c:v>
                </c:pt>
                <c:pt idx="3062" formatCode="0.00E+00">
                  <c:v>3.15E-5</c:v>
                </c:pt>
                <c:pt idx="3063" formatCode="0.00E+00">
                  <c:v>3.1600000000000002E-5</c:v>
                </c:pt>
                <c:pt idx="3064" formatCode="0.00E+00">
                  <c:v>3.1600000000000002E-5</c:v>
                </c:pt>
                <c:pt idx="3065" formatCode="0.00E+00">
                  <c:v>3.1600000000000002E-5</c:v>
                </c:pt>
                <c:pt idx="3066" formatCode="0.00E+00">
                  <c:v>3.1600000000000002E-5</c:v>
                </c:pt>
                <c:pt idx="3067" formatCode="0.00E+00">
                  <c:v>3.1699999999999998E-5</c:v>
                </c:pt>
                <c:pt idx="3068" formatCode="0.00E+00">
                  <c:v>3.1600000000000002E-5</c:v>
                </c:pt>
                <c:pt idx="3069" formatCode="0.00E+00">
                  <c:v>3.15E-5</c:v>
                </c:pt>
                <c:pt idx="3070" formatCode="0.00E+00">
                  <c:v>3.1600000000000002E-5</c:v>
                </c:pt>
                <c:pt idx="3071" formatCode="0.00E+00">
                  <c:v>3.1699999999999998E-5</c:v>
                </c:pt>
                <c:pt idx="3072" formatCode="0.00E+00">
                  <c:v>3.15E-5</c:v>
                </c:pt>
                <c:pt idx="3073" formatCode="0.00E+00">
                  <c:v>3.1399999999999998E-5</c:v>
                </c:pt>
                <c:pt idx="3074" formatCode="0.00E+00">
                  <c:v>3.15E-5</c:v>
                </c:pt>
                <c:pt idx="3075" formatCode="0.00E+00">
                  <c:v>3.1600000000000002E-5</c:v>
                </c:pt>
                <c:pt idx="3076" formatCode="0.00E+00">
                  <c:v>3.15E-5</c:v>
                </c:pt>
                <c:pt idx="3077" formatCode="0.00E+00">
                  <c:v>3.1399999999999998E-5</c:v>
                </c:pt>
                <c:pt idx="3078" formatCode="0.00E+00">
                  <c:v>3.1399999999999998E-5</c:v>
                </c:pt>
                <c:pt idx="3079" formatCode="0.00E+00">
                  <c:v>3.1300000000000002E-5</c:v>
                </c:pt>
                <c:pt idx="3080" formatCode="0.00E+00">
                  <c:v>3.1600000000000002E-5</c:v>
                </c:pt>
                <c:pt idx="3081" formatCode="0.00E+00">
                  <c:v>3.1399999999999998E-5</c:v>
                </c:pt>
                <c:pt idx="3082" formatCode="0.00E+00">
                  <c:v>3.1199999999999999E-5</c:v>
                </c:pt>
                <c:pt idx="3083" formatCode="0.00E+00">
                  <c:v>3.1399999999999998E-5</c:v>
                </c:pt>
                <c:pt idx="3084" formatCode="0.00E+00">
                  <c:v>3.1199999999999999E-5</c:v>
                </c:pt>
                <c:pt idx="3085" formatCode="0.00E+00">
                  <c:v>3.1199999999999999E-5</c:v>
                </c:pt>
                <c:pt idx="3086" formatCode="0.00E+00">
                  <c:v>3.1399999999999998E-5</c:v>
                </c:pt>
                <c:pt idx="3087" formatCode="0.00E+00">
                  <c:v>3.1300000000000002E-5</c:v>
                </c:pt>
                <c:pt idx="3088" formatCode="0.00E+00">
                  <c:v>3.1099999999999997E-5</c:v>
                </c:pt>
                <c:pt idx="3089" formatCode="0.00E+00">
                  <c:v>3.1199999999999999E-5</c:v>
                </c:pt>
                <c:pt idx="3090" formatCode="0.00E+00">
                  <c:v>3.1199999999999999E-5</c:v>
                </c:pt>
                <c:pt idx="3091" formatCode="0.00E+00">
                  <c:v>3.1000000000000001E-5</c:v>
                </c:pt>
                <c:pt idx="3092" formatCode="0.00E+00">
                  <c:v>3.1099999999999997E-5</c:v>
                </c:pt>
                <c:pt idx="3093" formatCode="0.00E+00">
                  <c:v>3.1099999999999997E-5</c:v>
                </c:pt>
                <c:pt idx="3094" formatCode="0.00E+00">
                  <c:v>3.1199999999999999E-5</c:v>
                </c:pt>
                <c:pt idx="3095" formatCode="0.00E+00">
                  <c:v>3.1199999999999999E-5</c:v>
                </c:pt>
                <c:pt idx="3096" formatCode="0.00E+00">
                  <c:v>3.1099999999999997E-5</c:v>
                </c:pt>
                <c:pt idx="3097" formatCode="0.00E+00">
                  <c:v>3.1199999999999999E-5</c:v>
                </c:pt>
                <c:pt idx="3098" formatCode="0.00E+00">
                  <c:v>3.1000000000000001E-5</c:v>
                </c:pt>
                <c:pt idx="3099" formatCode="0.00E+00">
                  <c:v>3.1199999999999999E-5</c:v>
                </c:pt>
                <c:pt idx="3100" formatCode="0.00E+00">
                  <c:v>3.1199999999999999E-5</c:v>
                </c:pt>
                <c:pt idx="3101" formatCode="0.00E+00">
                  <c:v>3.0899999999999999E-5</c:v>
                </c:pt>
                <c:pt idx="3102" formatCode="0.00E+00">
                  <c:v>3.1099999999999997E-5</c:v>
                </c:pt>
                <c:pt idx="3103" formatCode="0.00E+00">
                  <c:v>3.1000000000000001E-5</c:v>
                </c:pt>
                <c:pt idx="3104" formatCode="0.00E+00">
                  <c:v>3.1000000000000001E-5</c:v>
                </c:pt>
                <c:pt idx="3105" formatCode="0.00E+00">
                  <c:v>3.1099999999999997E-5</c:v>
                </c:pt>
                <c:pt idx="3106" formatCode="0.00E+00">
                  <c:v>3.1099999999999997E-5</c:v>
                </c:pt>
                <c:pt idx="3107" formatCode="0.00E+00">
                  <c:v>3.1099999999999997E-5</c:v>
                </c:pt>
                <c:pt idx="3108" formatCode="0.00E+00">
                  <c:v>3.1199999999999999E-5</c:v>
                </c:pt>
                <c:pt idx="3109" formatCode="0.00E+00">
                  <c:v>3.1000000000000001E-5</c:v>
                </c:pt>
                <c:pt idx="3110" formatCode="0.00E+00">
                  <c:v>3.1000000000000001E-5</c:v>
                </c:pt>
                <c:pt idx="3111" formatCode="0.00E+00">
                  <c:v>3.1000000000000001E-5</c:v>
                </c:pt>
                <c:pt idx="3112" formatCode="0.00E+00">
                  <c:v>3.0899999999999999E-5</c:v>
                </c:pt>
                <c:pt idx="3113" formatCode="0.00E+00">
                  <c:v>3.1099999999999997E-5</c:v>
                </c:pt>
                <c:pt idx="3114" formatCode="0.00E+00">
                  <c:v>3.1000000000000001E-5</c:v>
                </c:pt>
                <c:pt idx="3115" formatCode="0.00E+00">
                  <c:v>3.0899999999999999E-5</c:v>
                </c:pt>
                <c:pt idx="3116" formatCode="0.00E+00">
                  <c:v>3.1000000000000001E-5</c:v>
                </c:pt>
                <c:pt idx="3117" formatCode="0.00E+00">
                  <c:v>3.0899999999999999E-5</c:v>
                </c:pt>
                <c:pt idx="3118" formatCode="0.00E+00">
                  <c:v>3.0700000000000001E-5</c:v>
                </c:pt>
                <c:pt idx="3119" formatCode="0.00E+00">
                  <c:v>3.0800000000000003E-5</c:v>
                </c:pt>
                <c:pt idx="3120" formatCode="0.00E+00">
                  <c:v>3.0899999999999999E-5</c:v>
                </c:pt>
                <c:pt idx="3121" formatCode="0.00E+00">
                  <c:v>3.0800000000000003E-5</c:v>
                </c:pt>
                <c:pt idx="3122" formatCode="0.00E+00">
                  <c:v>3.0800000000000003E-5</c:v>
                </c:pt>
                <c:pt idx="3123" formatCode="0.00E+00">
                  <c:v>3.0800000000000003E-5</c:v>
                </c:pt>
                <c:pt idx="3124" formatCode="0.00E+00">
                  <c:v>3.0800000000000003E-5</c:v>
                </c:pt>
                <c:pt idx="3125" formatCode="0.00E+00">
                  <c:v>3.0700000000000001E-5</c:v>
                </c:pt>
                <c:pt idx="3126" formatCode="0.00E+00">
                  <c:v>3.0599999999999998E-5</c:v>
                </c:pt>
                <c:pt idx="3127" formatCode="0.00E+00">
                  <c:v>3.0700000000000001E-5</c:v>
                </c:pt>
                <c:pt idx="3128" formatCode="0.00E+00">
                  <c:v>3.0700000000000001E-5</c:v>
                </c:pt>
                <c:pt idx="3129" formatCode="0.00E+00">
                  <c:v>3.0700000000000001E-5</c:v>
                </c:pt>
                <c:pt idx="3130" formatCode="0.00E+00">
                  <c:v>3.0599999999999998E-5</c:v>
                </c:pt>
                <c:pt idx="3131" formatCode="0.00E+00">
                  <c:v>3.0700000000000001E-5</c:v>
                </c:pt>
                <c:pt idx="3132" formatCode="0.00E+00">
                  <c:v>3.0599999999999998E-5</c:v>
                </c:pt>
                <c:pt idx="3133" formatCode="0.00E+00">
                  <c:v>3.0499999999999999E-5</c:v>
                </c:pt>
                <c:pt idx="3134" formatCode="0.00E+00">
                  <c:v>3.0700000000000001E-5</c:v>
                </c:pt>
                <c:pt idx="3135" formatCode="0.00E+00">
                  <c:v>3.04E-5</c:v>
                </c:pt>
                <c:pt idx="3136" formatCode="0.00E+00">
                  <c:v>3.0599999999999998E-5</c:v>
                </c:pt>
                <c:pt idx="3137" formatCode="0.00E+00">
                  <c:v>3.0700000000000001E-5</c:v>
                </c:pt>
                <c:pt idx="3138" formatCode="0.00E+00">
                  <c:v>3.0499999999999999E-5</c:v>
                </c:pt>
                <c:pt idx="3139" formatCode="0.00E+00">
                  <c:v>3.0599999999999998E-5</c:v>
                </c:pt>
                <c:pt idx="3140" formatCode="0.00E+00">
                  <c:v>3.0599999999999998E-5</c:v>
                </c:pt>
                <c:pt idx="3141" formatCode="0.00E+00">
                  <c:v>3.0499999999999999E-5</c:v>
                </c:pt>
                <c:pt idx="3142" formatCode="0.00E+00">
                  <c:v>3.0499999999999999E-5</c:v>
                </c:pt>
                <c:pt idx="3143" formatCode="0.00E+00">
                  <c:v>3.0499999999999999E-5</c:v>
                </c:pt>
                <c:pt idx="3144" formatCode="0.00E+00">
                  <c:v>3.04E-5</c:v>
                </c:pt>
                <c:pt idx="3145" formatCode="0.00E+00">
                  <c:v>3.0599999999999998E-5</c:v>
                </c:pt>
                <c:pt idx="3146" formatCode="0.00E+00">
                  <c:v>3.0499999999999999E-5</c:v>
                </c:pt>
                <c:pt idx="3147" formatCode="0.00E+00">
                  <c:v>3.0300000000000001E-5</c:v>
                </c:pt>
                <c:pt idx="3148" formatCode="0.00E+00">
                  <c:v>3.0300000000000001E-5</c:v>
                </c:pt>
                <c:pt idx="3149" formatCode="0.00E+00">
                  <c:v>3.04E-5</c:v>
                </c:pt>
                <c:pt idx="3150" formatCode="0.00E+00">
                  <c:v>3.04E-5</c:v>
                </c:pt>
                <c:pt idx="3151" formatCode="0.00E+00">
                  <c:v>3.0300000000000001E-5</c:v>
                </c:pt>
                <c:pt idx="3152" formatCode="0.00E+00">
                  <c:v>3.0499999999999999E-5</c:v>
                </c:pt>
                <c:pt idx="3153" formatCode="0.00E+00">
                  <c:v>3.0300000000000001E-5</c:v>
                </c:pt>
                <c:pt idx="3154" formatCode="0.00E+00">
                  <c:v>3.0199999999999999E-5</c:v>
                </c:pt>
                <c:pt idx="3155" formatCode="0.00E+00">
                  <c:v>3.0300000000000001E-5</c:v>
                </c:pt>
                <c:pt idx="3156" formatCode="0.00E+00">
                  <c:v>3.0300000000000001E-5</c:v>
                </c:pt>
                <c:pt idx="3157" formatCode="0.00E+00">
                  <c:v>3.04E-5</c:v>
                </c:pt>
                <c:pt idx="3158" formatCode="0.00E+00">
                  <c:v>3.01E-5</c:v>
                </c:pt>
                <c:pt idx="3159" formatCode="0.00E+00">
                  <c:v>3.0300000000000001E-5</c:v>
                </c:pt>
                <c:pt idx="3160" formatCode="0.00E+00">
                  <c:v>3.04E-5</c:v>
                </c:pt>
                <c:pt idx="3161" formatCode="0.00E+00">
                  <c:v>3.0199999999999999E-5</c:v>
                </c:pt>
                <c:pt idx="3162" formatCode="0.00E+00">
                  <c:v>3.04E-5</c:v>
                </c:pt>
                <c:pt idx="3163" formatCode="0.00E+00">
                  <c:v>3.0300000000000001E-5</c:v>
                </c:pt>
                <c:pt idx="3164" formatCode="0.00E+00">
                  <c:v>3.01E-5</c:v>
                </c:pt>
                <c:pt idx="3165" formatCode="0.00E+00">
                  <c:v>3.0199999999999999E-5</c:v>
                </c:pt>
                <c:pt idx="3166" formatCode="0.00E+00">
                  <c:v>3.01E-5</c:v>
                </c:pt>
                <c:pt idx="3167" formatCode="0.00E+00">
                  <c:v>3.01E-5</c:v>
                </c:pt>
                <c:pt idx="3168" formatCode="0.00E+00">
                  <c:v>3.01E-5</c:v>
                </c:pt>
                <c:pt idx="3169" formatCode="0.00E+00">
                  <c:v>3.0199999999999999E-5</c:v>
                </c:pt>
                <c:pt idx="3170" formatCode="0.00E+00">
                  <c:v>3.0199999999999999E-5</c:v>
                </c:pt>
                <c:pt idx="3171" formatCode="0.00E+00">
                  <c:v>3.01E-5</c:v>
                </c:pt>
                <c:pt idx="3172" formatCode="0.00E+00">
                  <c:v>3.0199999999999999E-5</c:v>
                </c:pt>
                <c:pt idx="3173" formatCode="0.00E+00">
                  <c:v>3.0199999999999999E-5</c:v>
                </c:pt>
                <c:pt idx="3174" formatCode="0.00E+00">
                  <c:v>3.01E-5</c:v>
                </c:pt>
                <c:pt idx="3175" formatCode="0.00E+00">
                  <c:v>2.9899999999999998E-5</c:v>
                </c:pt>
                <c:pt idx="3176" formatCode="0.00E+00">
                  <c:v>3.0000000000000001E-5</c:v>
                </c:pt>
                <c:pt idx="3177" formatCode="0.00E+00">
                  <c:v>3.0000000000000001E-5</c:v>
                </c:pt>
                <c:pt idx="3178" formatCode="0.00E+00">
                  <c:v>2.9799999999999999E-5</c:v>
                </c:pt>
                <c:pt idx="3179" formatCode="0.00E+00">
                  <c:v>2.9899999999999998E-5</c:v>
                </c:pt>
                <c:pt idx="3180" formatCode="0.00E+00">
                  <c:v>3.0000000000000001E-5</c:v>
                </c:pt>
                <c:pt idx="3181" formatCode="0.00E+00">
                  <c:v>3.0199999999999999E-5</c:v>
                </c:pt>
                <c:pt idx="3182" formatCode="0.00E+00">
                  <c:v>3.01E-5</c:v>
                </c:pt>
                <c:pt idx="3183" formatCode="0.00E+00">
                  <c:v>2.97E-5</c:v>
                </c:pt>
                <c:pt idx="3184" formatCode="0.00E+00">
                  <c:v>3.0000000000000001E-5</c:v>
                </c:pt>
                <c:pt idx="3185" formatCode="0.00E+00">
                  <c:v>3.0000000000000001E-5</c:v>
                </c:pt>
                <c:pt idx="3186" formatCode="0.00E+00">
                  <c:v>3.0000000000000001E-5</c:v>
                </c:pt>
                <c:pt idx="3187" formatCode="0.00E+00">
                  <c:v>3.01E-5</c:v>
                </c:pt>
                <c:pt idx="3188" formatCode="0.00E+00">
                  <c:v>2.9899999999999998E-5</c:v>
                </c:pt>
                <c:pt idx="3189" formatCode="0.00E+00">
                  <c:v>2.9899999999999998E-5</c:v>
                </c:pt>
                <c:pt idx="3190" formatCode="0.00E+00">
                  <c:v>2.9899999999999998E-5</c:v>
                </c:pt>
                <c:pt idx="3191" formatCode="0.00E+00">
                  <c:v>2.9799999999999999E-5</c:v>
                </c:pt>
                <c:pt idx="3192" formatCode="0.00E+00">
                  <c:v>2.9899999999999998E-5</c:v>
                </c:pt>
                <c:pt idx="3193" formatCode="0.00E+00">
                  <c:v>2.9899999999999998E-5</c:v>
                </c:pt>
                <c:pt idx="3194" formatCode="0.00E+00">
                  <c:v>2.9799999999999999E-5</c:v>
                </c:pt>
                <c:pt idx="3195" formatCode="0.00E+00">
                  <c:v>2.9799999999999999E-5</c:v>
                </c:pt>
                <c:pt idx="3196" formatCode="0.00E+00">
                  <c:v>2.9799999999999999E-5</c:v>
                </c:pt>
                <c:pt idx="3197" formatCode="0.00E+00">
                  <c:v>2.9600000000000001E-5</c:v>
                </c:pt>
                <c:pt idx="3198" formatCode="0.00E+00">
                  <c:v>2.97E-5</c:v>
                </c:pt>
                <c:pt idx="3199" formatCode="0.00E+00">
                  <c:v>2.9799999999999999E-5</c:v>
                </c:pt>
                <c:pt idx="3200" formatCode="0.00E+00">
                  <c:v>2.97E-5</c:v>
                </c:pt>
                <c:pt idx="3201" formatCode="0.00E+00">
                  <c:v>2.97E-5</c:v>
                </c:pt>
                <c:pt idx="3202" formatCode="0.00E+00">
                  <c:v>2.9799999999999999E-5</c:v>
                </c:pt>
                <c:pt idx="3203" formatCode="0.00E+00">
                  <c:v>2.9600000000000001E-5</c:v>
                </c:pt>
                <c:pt idx="3204" formatCode="0.00E+00">
                  <c:v>2.9499999999999999E-5</c:v>
                </c:pt>
                <c:pt idx="3205" formatCode="0.00E+00">
                  <c:v>2.9499999999999999E-5</c:v>
                </c:pt>
                <c:pt idx="3206" formatCode="0.00E+00">
                  <c:v>2.94E-5</c:v>
                </c:pt>
                <c:pt idx="3207" formatCode="0.00E+00">
                  <c:v>2.97E-5</c:v>
                </c:pt>
                <c:pt idx="3208" formatCode="0.00E+00">
                  <c:v>2.9600000000000001E-5</c:v>
                </c:pt>
                <c:pt idx="3209" formatCode="0.00E+00">
                  <c:v>2.9499999999999999E-5</c:v>
                </c:pt>
                <c:pt idx="3210" formatCode="0.00E+00">
                  <c:v>2.97E-5</c:v>
                </c:pt>
                <c:pt idx="3211" formatCode="0.00E+00">
                  <c:v>2.9600000000000001E-5</c:v>
                </c:pt>
                <c:pt idx="3212" formatCode="0.00E+00">
                  <c:v>2.9600000000000001E-5</c:v>
                </c:pt>
                <c:pt idx="3213" formatCode="0.00E+00">
                  <c:v>2.94E-5</c:v>
                </c:pt>
                <c:pt idx="3214" formatCode="0.00E+00">
                  <c:v>2.9499999999999999E-5</c:v>
                </c:pt>
                <c:pt idx="3215" formatCode="0.00E+00">
                  <c:v>2.97E-5</c:v>
                </c:pt>
                <c:pt idx="3216" formatCode="0.00E+00">
                  <c:v>2.94E-5</c:v>
                </c:pt>
                <c:pt idx="3217" formatCode="0.00E+00">
                  <c:v>2.9200000000000002E-5</c:v>
                </c:pt>
                <c:pt idx="3218" formatCode="0.00E+00">
                  <c:v>2.94E-5</c:v>
                </c:pt>
                <c:pt idx="3219" formatCode="0.00E+00">
                  <c:v>2.9600000000000001E-5</c:v>
                </c:pt>
                <c:pt idx="3220" formatCode="0.00E+00">
                  <c:v>2.9600000000000001E-5</c:v>
                </c:pt>
                <c:pt idx="3221" formatCode="0.00E+00">
                  <c:v>2.9300000000000001E-5</c:v>
                </c:pt>
                <c:pt idx="3222" formatCode="0.00E+00">
                  <c:v>2.94E-5</c:v>
                </c:pt>
                <c:pt idx="3223" formatCode="0.00E+00">
                  <c:v>2.94E-5</c:v>
                </c:pt>
                <c:pt idx="3224" formatCode="0.00E+00">
                  <c:v>2.94E-5</c:v>
                </c:pt>
                <c:pt idx="3225" formatCode="0.00E+00">
                  <c:v>2.9499999999999999E-5</c:v>
                </c:pt>
                <c:pt idx="3226" formatCode="0.00E+00">
                  <c:v>2.9300000000000001E-5</c:v>
                </c:pt>
                <c:pt idx="3227" formatCode="0.00E+00">
                  <c:v>2.9300000000000001E-5</c:v>
                </c:pt>
                <c:pt idx="3228" formatCode="0.00E+00">
                  <c:v>2.9300000000000001E-5</c:v>
                </c:pt>
                <c:pt idx="3229" formatCode="0.00E+00">
                  <c:v>2.9300000000000001E-5</c:v>
                </c:pt>
                <c:pt idx="3230" formatCode="0.00E+00">
                  <c:v>2.9200000000000002E-5</c:v>
                </c:pt>
                <c:pt idx="3231" formatCode="0.00E+00">
                  <c:v>2.9099999999999999E-5</c:v>
                </c:pt>
                <c:pt idx="3232" formatCode="0.00E+00">
                  <c:v>2.94E-5</c:v>
                </c:pt>
                <c:pt idx="3233" formatCode="0.00E+00">
                  <c:v>2.9300000000000001E-5</c:v>
                </c:pt>
                <c:pt idx="3234" formatCode="0.00E+00">
                  <c:v>2.9200000000000002E-5</c:v>
                </c:pt>
                <c:pt idx="3235" formatCode="0.00E+00">
                  <c:v>2.9200000000000002E-5</c:v>
                </c:pt>
                <c:pt idx="3236" formatCode="0.00E+00">
                  <c:v>2.9200000000000002E-5</c:v>
                </c:pt>
                <c:pt idx="3237" formatCode="0.00E+00">
                  <c:v>2.9200000000000002E-5</c:v>
                </c:pt>
                <c:pt idx="3238" formatCode="0.00E+00">
                  <c:v>2.9200000000000002E-5</c:v>
                </c:pt>
                <c:pt idx="3239" formatCode="0.00E+00">
                  <c:v>2.9200000000000002E-5</c:v>
                </c:pt>
                <c:pt idx="3240" formatCode="0.00E+00">
                  <c:v>2.9200000000000002E-5</c:v>
                </c:pt>
                <c:pt idx="3241" formatCode="0.00E+00">
                  <c:v>2.9200000000000002E-5</c:v>
                </c:pt>
                <c:pt idx="3242" formatCode="0.00E+00">
                  <c:v>2.9200000000000002E-5</c:v>
                </c:pt>
                <c:pt idx="3243" formatCode="0.00E+00">
                  <c:v>2.9200000000000002E-5</c:v>
                </c:pt>
                <c:pt idx="3244" formatCode="0.00E+00">
                  <c:v>2.9099999999999999E-5</c:v>
                </c:pt>
                <c:pt idx="3245" formatCode="0.00E+00">
                  <c:v>2.9200000000000002E-5</c:v>
                </c:pt>
                <c:pt idx="3246" formatCode="0.00E+00">
                  <c:v>2.9099999999999999E-5</c:v>
                </c:pt>
                <c:pt idx="3247" formatCode="0.00E+00">
                  <c:v>2.9E-5</c:v>
                </c:pt>
                <c:pt idx="3248" formatCode="0.00E+00">
                  <c:v>2.9200000000000002E-5</c:v>
                </c:pt>
                <c:pt idx="3249" formatCode="0.00E+00">
                  <c:v>2.9200000000000002E-5</c:v>
                </c:pt>
                <c:pt idx="3250" formatCode="0.00E+00">
                  <c:v>2.9200000000000002E-5</c:v>
                </c:pt>
                <c:pt idx="3251" formatCode="0.00E+00">
                  <c:v>2.9E-5</c:v>
                </c:pt>
                <c:pt idx="3252" formatCode="0.00E+00">
                  <c:v>2.9E-5</c:v>
                </c:pt>
                <c:pt idx="3253" formatCode="0.00E+00">
                  <c:v>2.8900000000000001E-5</c:v>
                </c:pt>
                <c:pt idx="3254" formatCode="0.00E+00">
                  <c:v>2.8900000000000001E-5</c:v>
                </c:pt>
                <c:pt idx="3255" formatCode="0.00E+00">
                  <c:v>2.8900000000000001E-5</c:v>
                </c:pt>
                <c:pt idx="3256" formatCode="0.00E+00">
                  <c:v>2.8900000000000001E-5</c:v>
                </c:pt>
                <c:pt idx="3257" formatCode="0.00E+00">
                  <c:v>2.9099999999999999E-5</c:v>
                </c:pt>
                <c:pt idx="3258" formatCode="0.00E+00">
                  <c:v>2.9E-5</c:v>
                </c:pt>
                <c:pt idx="3259" formatCode="0.00E+00">
                  <c:v>2.8900000000000001E-5</c:v>
                </c:pt>
                <c:pt idx="3260" formatCode="0.00E+00">
                  <c:v>2.8900000000000001E-5</c:v>
                </c:pt>
                <c:pt idx="3261" formatCode="0.00E+00">
                  <c:v>2.8900000000000001E-5</c:v>
                </c:pt>
                <c:pt idx="3262" formatCode="0.00E+00">
                  <c:v>2.9E-5</c:v>
                </c:pt>
                <c:pt idx="3263" formatCode="0.00E+00">
                  <c:v>2.8799999999999999E-5</c:v>
                </c:pt>
                <c:pt idx="3264" formatCode="0.00E+00">
                  <c:v>2.8799999999999999E-5</c:v>
                </c:pt>
                <c:pt idx="3265" formatCode="0.00E+00">
                  <c:v>2.8900000000000001E-5</c:v>
                </c:pt>
                <c:pt idx="3266" formatCode="0.00E+00">
                  <c:v>2.8799999999999999E-5</c:v>
                </c:pt>
                <c:pt idx="3267" formatCode="0.00E+00">
                  <c:v>2.8799999999999999E-5</c:v>
                </c:pt>
                <c:pt idx="3268" formatCode="0.00E+00">
                  <c:v>2.8900000000000001E-5</c:v>
                </c:pt>
                <c:pt idx="3269" formatCode="0.00E+00">
                  <c:v>2.8900000000000001E-5</c:v>
                </c:pt>
                <c:pt idx="3270" formatCode="0.00E+00">
                  <c:v>2.8600000000000001E-5</c:v>
                </c:pt>
                <c:pt idx="3271" formatCode="0.00E+00">
                  <c:v>2.8799999999999999E-5</c:v>
                </c:pt>
                <c:pt idx="3272" formatCode="0.00E+00">
                  <c:v>2.9E-5</c:v>
                </c:pt>
                <c:pt idx="3273" formatCode="0.00E+00">
                  <c:v>2.8799999999999999E-5</c:v>
                </c:pt>
                <c:pt idx="3274" formatCode="0.00E+00">
                  <c:v>2.8600000000000001E-5</c:v>
                </c:pt>
                <c:pt idx="3275" formatCode="0.00E+00">
                  <c:v>2.8799999999999999E-5</c:v>
                </c:pt>
                <c:pt idx="3276" formatCode="0.00E+00">
                  <c:v>2.87E-5</c:v>
                </c:pt>
                <c:pt idx="3277" formatCode="0.00E+00">
                  <c:v>2.87E-5</c:v>
                </c:pt>
                <c:pt idx="3278" formatCode="0.00E+00">
                  <c:v>2.87E-5</c:v>
                </c:pt>
                <c:pt idx="3279" formatCode="0.00E+00">
                  <c:v>2.87E-5</c:v>
                </c:pt>
                <c:pt idx="3280" formatCode="0.00E+00">
                  <c:v>2.8600000000000001E-5</c:v>
                </c:pt>
                <c:pt idx="3281" formatCode="0.00E+00">
                  <c:v>2.87E-5</c:v>
                </c:pt>
                <c:pt idx="3282" formatCode="0.00E+00">
                  <c:v>2.8600000000000001E-5</c:v>
                </c:pt>
                <c:pt idx="3283" formatCode="0.00E+00">
                  <c:v>2.8600000000000001E-5</c:v>
                </c:pt>
                <c:pt idx="3284" formatCode="0.00E+00">
                  <c:v>2.8600000000000001E-5</c:v>
                </c:pt>
                <c:pt idx="3285" formatCode="0.00E+00">
                  <c:v>2.87E-5</c:v>
                </c:pt>
                <c:pt idx="3286" formatCode="0.00E+00">
                  <c:v>2.8799999999999999E-5</c:v>
                </c:pt>
                <c:pt idx="3287" formatCode="0.00E+00">
                  <c:v>2.87E-5</c:v>
                </c:pt>
                <c:pt idx="3288" formatCode="0.00E+00">
                  <c:v>2.8600000000000001E-5</c:v>
                </c:pt>
                <c:pt idx="3289" formatCode="0.00E+00">
                  <c:v>2.8500000000000002E-5</c:v>
                </c:pt>
                <c:pt idx="3290" formatCode="0.00E+00">
                  <c:v>2.8600000000000001E-5</c:v>
                </c:pt>
                <c:pt idx="3291" formatCode="0.00E+00">
                  <c:v>2.8500000000000002E-5</c:v>
                </c:pt>
                <c:pt idx="3292" formatCode="0.00E+00">
                  <c:v>2.8500000000000002E-5</c:v>
                </c:pt>
                <c:pt idx="3293" formatCode="0.00E+00">
                  <c:v>2.8600000000000001E-5</c:v>
                </c:pt>
                <c:pt idx="3294" formatCode="0.00E+00">
                  <c:v>2.8600000000000001E-5</c:v>
                </c:pt>
                <c:pt idx="3295" formatCode="0.00E+00">
                  <c:v>2.8500000000000002E-5</c:v>
                </c:pt>
                <c:pt idx="3296" formatCode="0.00E+00">
                  <c:v>2.83E-5</c:v>
                </c:pt>
                <c:pt idx="3297" formatCode="0.00E+00">
                  <c:v>2.8500000000000002E-5</c:v>
                </c:pt>
                <c:pt idx="3298" formatCode="0.00E+00">
                  <c:v>2.8500000000000002E-5</c:v>
                </c:pt>
                <c:pt idx="3299" formatCode="0.00E+00">
                  <c:v>2.8500000000000002E-5</c:v>
                </c:pt>
                <c:pt idx="3300" formatCode="0.00E+00">
                  <c:v>2.8500000000000002E-5</c:v>
                </c:pt>
                <c:pt idx="3301" formatCode="0.00E+00">
                  <c:v>2.8500000000000002E-5</c:v>
                </c:pt>
                <c:pt idx="3302" formatCode="0.00E+00">
                  <c:v>2.8399999999999999E-5</c:v>
                </c:pt>
                <c:pt idx="3303" formatCode="0.00E+00">
                  <c:v>2.83E-5</c:v>
                </c:pt>
                <c:pt idx="3304" formatCode="0.00E+00">
                  <c:v>2.8500000000000002E-5</c:v>
                </c:pt>
                <c:pt idx="3305" formatCode="0.00E+00">
                  <c:v>2.8500000000000002E-5</c:v>
                </c:pt>
                <c:pt idx="3306" formatCode="0.00E+00">
                  <c:v>2.83E-5</c:v>
                </c:pt>
                <c:pt idx="3307" formatCode="0.00E+00">
                  <c:v>2.8200000000000001E-5</c:v>
                </c:pt>
                <c:pt idx="3308" formatCode="0.00E+00">
                  <c:v>2.83E-5</c:v>
                </c:pt>
                <c:pt idx="3309" formatCode="0.00E+00">
                  <c:v>2.83E-5</c:v>
                </c:pt>
                <c:pt idx="3310" formatCode="0.00E+00">
                  <c:v>2.83E-5</c:v>
                </c:pt>
                <c:pt idx="3311" formatCode="0.00E+00">
                  <c:v>2.83E-5</c:v>
                </c:pt>
                <c:pt idx="3312" formatCode="0.00E+00">
                  <c:v>2.83E-5</c:v>
                </c:pt>
                <c:pt idx="3313" formatCode="0.00E+00">
                  <c:v>2.83E-5</c:v>
                </c:pt>
                <c:pt idx="3314" formatCode="0.00E+00">
                  <c:v>2.8200000000000001E-5</c:v>
                </c:pt>
                <c:pt idx="3315" formatCode="0.00E+00">
                  <c:v>2.8399999999999999E-5</c:v>
                </c:pt>
                <c:pt idx="3316" formatCode="0.00E+00">
                  <c:v>2.83E-5</c:v>
                </c:pt>
                <c:pt idx="3317" formatCode="0.00E+00">
                  <c:v>2.8200000000000001E-5</c:v>
                </c:pt>
                <c:pt idx="3318" formatCode="0.00E+00">
                  <c:v>2.8099999999999999E-5</c:v>
                </c:pt>
                <c:pt idx="3319" formatCode="0.00E+00">
                  <c:v>2.8200000000000001E-5</c:v>
                </c:pt>
                <c:pt idx="3320" formatCode="0.00E+00">
                  <c:v>2.83E-5</c:v>
                </c:pt>
                <c:pt idx="3321" formatCode="0.00E+00">
                  <c:v>2.8200000000000001E-5</c:v>
                </c:pt>
                <c:pt idx="3322" formatCode="0.00E+00">
                  <c:v>2.83E-5</c:v>
                </c:pt>
                <c:pt idx="3323" formatCode="0.00E+00">
                  <c:v>2.8200000000000001E-5</c:v>
                </c:pt>
                <c:pt idx="3324" formatCode="0.00E+00">
                  <c:v>2.8200000000000001E-5</c:v>
                </c:pt>
                <c:pt idx="3325" formatCode="0.00E+00">
                  <c:v>2.8099999999999999E-5</c:v>
                </c:pt>
                <c:pt idx="3326" formatCode="0.00E+00">
                  <c:v>2.8099999999999999E-5</c:v>
                </c:pt>
                <c:pt idx="3327" formatCode="0.00E+00">
                  <c:v>2.8E-5</c:v>
                </c:pt>
                <c:pt idx="3328" formatCode="0.00E+00">
                  <c:v>2.7900000000000001E-5</c:v>
                </c:pt>
                <c:pt idx="3329" formatCode="0.00E+00">
                  <c:v>2.8099999999999999E-5</c:v>
                </c:pt>
                <c:pt idx="3330" formatCode="0.00E+00">
                  <c:v>2.7900000000000001E-5</c:v>
                </c:pt>
                <c:pt idx="3331" formatCode="0.00E+00">
                  <c:v>2.8E-5</c:v>
                </c:pt>
                <c:pt idx="3332" formatCode="0.00E+00">
                  <c:v>2.8099999999999999E-5</c:v>
                </c:pt>
                <c:pt idx="3333" formatCode="0.00E+00">
                  <c:v>2.8099999999999999E-5</c:v>
                </c:pt>
                <c:pt idx="3334" formatCode="0.00E+00">
                  <c:v>2.8E-5</c:v>
                </c:pt>
                <c:pt idx="3335" formatCode="0.00E+00">
                  <c:v>2.8E-5</c:v>
                </c:pt>
                <c:pt idx="3336" formatCode="0.00E+00">
                  <c:v>2.8099999999999999E-5</c:v>
                </c:pt>
                <c:pt idx="3337" formatCode="0.00E+00">
                  <c:v>2.7800000000000001E-5</c:v>
                </c:pt>
                <c:pt idx="3338" formatCode="0.00E+00">
                  <c:v>2.8E-5</c:v>
                </c:pt>
                <c:pt idx="3339" formatCode="0.00E+00">
                  <c:v>2.7900000000000001E-5</c:v>
                </c:pt>
                <c:pt idx="3340" formatCode="0.00E+00">
                  <c:v>2.7699999999999999E-5</c:v>
                </c:pt>
                <c:pt idx="3341" formatCode="0.00E+00">
                  <c:v>2.8099999999999999E-5</c:v>
                </c:pt>
                <c:pt idx="3342" formatCode="0.00E+00">
                  <c:v>2.8099999999999999E-5</c:v>
                </c:pt>
                <c:pt idx="3343" formatCode="0.00E+00">
                  <c:v>2.7900000000000001E-5</c:v>
                </c:pt>
                <c:pt idx="3344" formatCode="0.00E+00">
                  <c:v>2.8E-5</c:v>
                </c:pt>
                <c:pt idx="3345" formatCode="0.00E+00">
                  <c:v>2.8E-5</c:v>
                </c:pt>
                <c:pt idx="3346" formatCode="0.00E+00">
                  <c:v>2.7800000000000001E-5</c:v>
                </c:pt>
                <c:pt idx="3347" formatCode="0.00E+00">
                  <c:v>2.7800000000000001E-5</c:v>
                </c:pt>
                <c:pt idx="3348" formatCode="0.00E+00">
                  <c:v>2.7900000000000001E-5</c:v>
                </c:pt>
                <c:pt idx="3349" formatCode="0.00E+00">
                  <c:v>2.7900000000000001E-5</c:v>
                </c:pt>
                <c:pt idx="3350" formatCode="0.00E+00">
                  <c:v>2.7699999999999999E-5</c:v>
                </c:pt>
                <c:pt idx="3351" formatCode="0.00E+00">
                  <c:v>2.7900000000000001E-5</c:v>
                </c:pt>
                <c:pt idx="3352" formatCode="0.00E+00">
                  <c:v>2.7699999999999999E-5</c:v>
                </c:pt>
                <c:pt idx="3353" formatCode="0.00E+00">
                  <c:v>2.76E-5</c:v>
                </c:pt>
                <c:pt idx="3354" formatCode="0.00E+00">
                  <c:v>2.7900000000000001E-5</c:v>
                </c:pt>
                <c:pt idx="3355" formatCode="0.00E+00">
                  <c:v>2.76E-5</c:v>
                </c:pt>
                <c:pt idx="3356" formatCode="0.00E+00">
                  <c:v>2.7699999999999999E-5</c:v>
                </c:pt>
                <c:pt idx="3357" formatCode="0.00E+00">
                  <c:v>2.7900000000000001E-5</c:v>
                </c:pt>
                <c:pt idx="3358" formatCode="0.00E+00">
                  <c:v>2.7699999999999999E-5</c:v>
                </c:pt>
                <c:pt idx="3359" formatCode="0.00E+00">
                  <c:v>2.76E-5</c:v>
                </c:pt>
                <c:pt idx="3360" formatCode="0.00E+00">
                  <c:v>2.7699999999999999E-5</c:v>
                </c:pt>
                <c:pt idx="3361" formatCode="0.00E+00">
                  <c:v>2.7699999999999999E-5</c:v>
                </c:pt>
                <c:pt idx="3362" formatCode="0.00E+00">
                  <c:v>2.76E-5</c:v>
                </c:pt>
                <c:pt idx="3363" formatCode="0.00E+00">
                  <c:v>2.7500000000000001E-5</c:v>
                </c:pt>
                <c:pt idx="3364" formatCode="0.00E+00">
                  <c:v>2.76E-5</c:v>
                </c:pt>
                <c:pt idx="3365" formatCode="0.00E+00">
                  <c:v>2.76E-5</c:v>
                </c:pt>
                <c:pt idx="3366" formatCode="0.00E+00">
                  <c:v>2.7500000000000001E-5</c:v>
                </c:pt>
                <c:pt idx="3367" formatCode="0.00E+00">
                  <c:v>2.76E-5</c:v>
                </c:pt>
                <c:pt idx="3368" formatCode="0.00E+00">
                  <c:v>2.7699999999999999E-5</c:v>
                </c:pt>
                <c:pt idx="3369" formatCode="0.00E+00">
                  <c:v>2.76E-5</c:v>
                </c:pt>
                <c:pt idx="3370" formatCode="0.00E+00">
                  <c:v>2.7500000000000001E-5</c:v>
                </c:pt>
                <c:pt idx="3371" formatCode="0.00E+00">
                  <c:v>2.76E-5</c:v>
                </c:pt>
                <c:pt idx="3372" formatCode="0.00E+00">
                  <c:v>2.7699999999999999E-5</c:v>
                </c:pt>
                <c:pt idx="3373" formatCode="0.00E+00">
                  <c:v>2.76E-5</c:v>
                </c:pt>
                <c:pt idx="3374" formatCode="0.00E+00">
                  <c:v>2.73E-5</c:v>
                </c:pt>
                <c:pt idx="3375" formatCode="0.00E+00">
                  <c:v>2.76E-5</c:v>
                </c:pt>
                <c:pt idx="3376" formatCode="0.00E+00">
                  <c:v>2.7500000000000001E-5</c:v>
                </c:pt>
                <c:pt idx="3377" formatCode="0.00E+00">
                  <c:v>2.76E-5</c:v>
                </c:pt>
                <c:pt idx="3378" formatCode="0.00E+00">
                  <c:v>2.76E-5</c:v>
                </c:pt>
                <c:pt idx="3379" formatCode="0.00E+00">
                  <c:v>2.7399999999999999E-5</c:v>
                </c:pt>
                <c:pt idx="3380" formatCode="0.00E+00">
                  <c:v>2.7399999999999999E-5</c:v>
                </c:pt>
                <c:pt idx="3381" formatCode="0.00E+00">
                  <c:v>2.73E-5</c:v>
                </c:pt>
                <c:pt idx="3382" formatCode="0.00E+00">
                  <c:v>2.7399999999999999E-5</c:v>
                </c:pt>
                <c:pt idx="3383" formatCode="0.00E+00">
                  <c:v>2.73E-5</c:v>
                </c:pt>
                <c:pt idx="3384" formatCode="0.00E+00">
                  <c:v>2.7399999999999999E-5</c:v>
                </c:pt>
                <c:pt idx="3385" formatCode="0.00E+00">
                  <c:v>2.73E-5</c:v>
                </c:pt>
                <c:pt idx="3386" formatCode="0.00E+00">
                  <c:v>2.73E-5</c:v>
                </c:pt>
                <c:pt idx="3387" formatCode="0.00E+00">
                  <c:v>2.7399999999999999E-5</c:v>
                </c:pt>
                <c:pt idx="3388" formatCode="0.00E+00">
                  <c:v>2.6999999999999999E-5</c:v>
                </c:pt>
                <c:pt idx="3389" formatCode="0.00E+00">
                  <c:v>2.73E-5</c:v>
                </c:pt>
                <c:pt idx="3390" formatCode="0.00E+00">
                  <c:v>2.7500000000000001E-5</c:v>
                </c:pt>
                <c:pt idx="3391" formatCode="0.00E+00">
                  <c:v>2.73E-5</c:v>
                </c:pt>
                <c:pt idx="3392" formatCode="0.00E+00">
                  <c:v>2.7399999999999999E-5</c:v>
                </c:pt>
                <c:pt idx="3393" formatCode="0.00E+00">
                  <c:v>2.72E-5</c:v>
                </c:pt>
                <c:pt idx="3394" formatCode="0.00E+00">
                  <c:v>2.73E-5</c:v>
                </c:pt>
                <c:pt idx="3395" formatCode="0.00E+00">
                  <c:v>2.73E-5</c:v>
                </c:pt>
                <c:pt idx="3396" formatCode="0.00E+00">
                  <c:v>2.6999999999999999E-5</c:v>
                </c:pt>
                <c:pt idx="3397" formatCode="0.00E+00">
                  <c:v>2.72E-5</c:v>
                </c:pt>
                <c:pt idx="3398" formatCode="0.00E+00">
                  <c:v>2.72E-5</c:v>
                </c:pt>
                <c:pt idx="3399" formatCode="0.00E+00">
                  <c:v>2.7100000000000001E-5</c:v>
                </c:pt>
                <c:pt idx="3400" formatCode="0.00E+00">
                  <c:v>2.72E-5</c:v>
                </c:pt>
                <c:pt idx="3401" formatCode="0.00E+00">
                  <c:v>2.72E-5</c:v>
                </c:pt>
                <c:pt idx="3402" formatCode="0.00E+00">
                  <c:v>2.72E-5</c:v>
                </c:pt>
                <c:pt idx="3403" formatCode="0.00E+00">
                  <c:v>2.6999999999999999E-5</c:v>
                </c:pt>
                <c:pt idx="3404" formatCode="0.00E+00">
                  <c:v>2.6999999999999999E-5</c:v>
                </c:pt>
                <c:pt idx="3405" formatCode="0.00E+00">
                  <c:v>2.7100000000000001E-5</c:v>
                </c:pt>
                <c:pt idx="3406" formatCode="0.00E+00">
                  <c:v>2.7100000000000001E-5</c:v>
                </c:pt>
                <c:pt idx="3407" formatCode="0.00E+00">
                  <c:v>2.7100000000000001E-5</c:v>
                </c:pt>
                <c:pt idx="3408" formatCode="0.00E+00">
                  <c:v>2.72E-5</c:v>
                </c:pt>
                <c:pt idx="3409" formatCode="0.00E+00">
                  <c:v>2.6999999999999999E-5</c:v>
                </c:pt>
                <c:pt idx="3410" formatCode="0.00E+00">
                  <c:v>2.6999999999999999E-5</c:v>
                </c:pt>
                <c:pt idx="3411" formatCode="0.00E+00">
                  <c:v>2.7100000000000001E-5</c:v>
                </c:pt>
                <c:pt idx="3412" formatCode="0.00E+00">
                  <c:v>2.6999999999999999E-5</c:v>
                </c:pt>
                <c:pt idx="3413" formatCode="0.00E+00">
                  <c:v>2.7100000000000001E-5</c:v>
                </c:pt>
                <c:pt idx="3414" formatCode="0.00E+00">
                  <c:v>2.6999999999999999E-5</c:v>
                </c:pt>
                <c:pt idx="3415" formatCode="0.00E+00">
                  <c:v>2.7100000000000001E-5</c:v>
                </c:pt>
                <c:pt idx="3416" formatCode="0.00E+00">
                  <c:v>2.6999999999999999E-5</c:v>
                </c:pt>
                <c:pt idx="3417" formatCode="0.00E+00">
                  <c:v>2.6999999999999999E-5</c:v>
                </c:pt>
                <c:pt idx="3418" formatCode="0.00E+00">
                  <c:v>2.6999999999999999E-5</c:v>
                </c:pt>
                <c:pt idx="3419" formatCode="0.00E+00">
                  <c:v>2.69E-5</c:v>
                </c:pt>
                <c:pt idx="3420" formatCode="0.00E+00">
                  <c:v>2.6999999999999999E-5</c:v>
                </c:pt>
                <c:pt idx="3421" formatCode="0.00E+00">
                  <c:v>2.69E-5</c:v>
                </c:pt>
                <c:pt idx="3422" formatCode="0.00E+00">
                  <c:v>2.7100000000000001E-5</c:v>
                </c:pt>
                <c:pt idx="3423" formatCode="0.00E+00">
                  <c:v>2.7100000000000001E-5</c:v>
                </c:pt>
                <c:pt idx="3424" formatCode="0.00E+00">
                  <c:v>2.69E-5</c:v>
                </c:pt>
                <c:pt idx="3425" formatCode="0.00E+00">
                  <c:v>2.6999999999999999E-5</c:v>
                </c:pt>
                <c:pt idx="3426" formatCode="0.00E+00">
                  <c:v>2.69E-5</c:v>
                </c:pt>
                <c:pt idx="3427" formatCode="0.00E+00">
                  <c:v>2.69E-5</c:v>
                </c:pt>
                <c:pt idx="3428" formatCode="0.00E+00">
                  <c:v>2.6800000000000001E-5</c:v>
                </c:pt>
                <c:pt idx="3429" formatCode="0.00E+00">
                  <c:v>2.6800000000000001E-5</c:v>
                </c:pt>
                <c:pt idx="3430" formatCode="0.00E+00">
                  <c:v>2.6999999999999999E-5</c:v>
                </c:pt>
                <c:pt idx="3431" formatCode="0.00E+00">
                  <c:v>2.69E-5</c:v>
                </c:pt>
                <c:pt idx="3432" formatCode="0.00E+00">
                  <c:v>2.6599999999999999E-5</c:v>
                </c:pt>
                <c:pt idx="3433" formatCode="0.00E+00">
                  <c:v>2.6699999999999998E-5</c:v>
                </c:pt>
                <c:pt idx="3434" formatCode="0.00E+00">
                  <c:v>2.6800000000000001E-5</c:v>
                </c:pt>
                <c:pt idx="3435" formatCode="0.00E+00">
                  <c:v>2.6699999999999998E-5</c:v>
                </c:pt>
                <c:pt idx="3436" formatCode="0.00E+00">
                  <c:v>2.6800000000000001E-5</c:v>
                </c:pt>
                <c:pt idx="3437" formatCode="0.00E+00">
                  <c:v>2.6699999999999998E-5</c:v>
                </c:pt>
                <c:pt idx="3438" formatCode="0.00E+00">
                  <c:v>2.6800000000000001E-5</c:v>
                </c:pt>
                <c:pt idx="3439" formatCode="0.00E+00">
                  <c:v>2.6800000000000001E-5</c:v>
                </c:pt>
                <c:pt idx="3440" formatCode="0.00E+00">
                  <c:v>2.6699999999999998E-5</c:v>
                </c:pt>
                <c:pt idx="3441" formatCode="0.00E+00">
                  <c:v>2.69E-5</c:v>
                </c:pt>
                <c:pt idx="3442" formatCode="0.00E+00">
                  <c:v>2.6699999999999998E-5</c:v>
                </c:pt>
                <c:pt idx="3443" formatCode="0.00E+00">
                  <c:v>2.6599999999999999E-5</c:v>
                </c:pt>
                <c:pt idx="3444" formatCode="0.00E+00">
                  <c:v>2.6800000000000001E-5</c:v>
                </c:pt>
                <c:pt idx="3445" formatCode="0.00E+00">
                  <c:v>2.6800000000000001E-5</c:v>
                </c:pt>
                <c:pt idx="3446" formatCode="0.00E+00">
                  <c:v>2.65E-5</c:v>
                </c:pt>
                <c:pt idx="3447" formatCode="0.00E+00">
                  <c:v>2.6599999999999999E-5</c:v>
                </c:pt>
                <c:pt idx="3448" formatCode="0.00E+00">
                  <c:v>2.6699999999999998E-5</c:v>
                </c:pt>
                <c:pt idx="3449" formatCode="0.00E+00">
                  <c:v>2.65E-5</c:v>
                </c:pt>
                <c:pt idx="3450" formatCode="0.00E+00">
                  <c:v>2.6699999999999998E-5</c:v>
                </c:pt>
                <c:pt idx="3451" formatCode="0.00E+00">
                  <c:v>2.6699999999999998E-5</c:v>
                </c:pt>
                <c:pt idx="3452" formatCode="0.00E+00">
                  <c:v>2.6599999999999999E-5</c:v>
                </c:pt>
                <c:pt idx="3453" formatCode="0.00E+00">
                  <c:v>2.65E-5</c:v>
                </c:pt>
                <c:pt idx="3454" formatCode="0.00E+00">
                  <c:v>2.6599999999999999E-5</c:v>
                </c:pt>
                <c:pt idx="3455" formatCode="0.00E+00">
                  <c:v>2.65E-5</c:v>
                </c:pt>
                <c:pt idx="3456" formatCode="0.00E+00">
                  <c:v>2.65E-5</c:v>
                </c:pt>
                <c:pt idx="3457" formatCode="0.00E+00">
                  <c:v>2.65E-5</c:v>
                </c:pt>
                <c:pt idx="3458" formatCode="0.00E+00">
                  <c:v>2.65E-5</c:v>
                </c:pt>
                <c:pt idx="3459" formatCode="0.00E+00">
                  <c:v>2.6599999999999999E-5</c:v>
                </c:pt>
                <c:pt idx="3460" formatCode="0.00E+00">
                  <c:v>2.6400000000000001E-5</c:v>
                </c:pt>
                <c:pt idx="3461" formatCode="0.00E+00">
                  <c:v>2.6400000000000001E-5</c:v>
                </c:pt>
                <c:pt idx="3462" formatCode="0.00E+00">
                  <c:v>2.6400000000000001E-5</c:v>
                </c:pt>
                <c:pt idx="3463" formatCode="0.00E+00">
                  <c:v>2.65E-5</c:v>
                </c:pt>
                <c:pt idx="3464" formatCode="0.00E+00">
                  <c:v>2.65E-5</c:v>
                </c:pt>
                <c:pt idx="3465" formatCode="0.00E+00">
                  <c:v>2.65E-5</c:v>
                </c:pt>
                <c:pt idx="3466" formatCode="0.00E+00">
                  <c:v>2.6599999999999999E-5</c:v>
                </c:pt>
                <c:pt idx="3467" formatCode="0.00E+00">
                  <c:v>2.6400000000000001E-5</c:v>
                </c:pt>
                <c:pt idx="3468" formatCode="0.00E+00">
                  <c:v>2.6400000000000001E-5</c:v>
                </c:pt>
                <c:pt idx="3469" formatCode="0.00E+00">
                  <c:v>2.6400000000000001E-5</c:v>
                </c:pt>
                <c:pt idx="3470" formatCode="0.00E+00">
                  <c:v>2.6299999999999999E-5</c:v>
                </c:pt>
                <c:pt idx="3471" formatCode="0.00E+00">
                  <c:v>2.6400000000000001E-5</c:v>
                </c:pt>
                <c:pt idx="3472" formatCode="0.00E+00">
                  <c:v>2.65E-5</c:v>
                </c:pt>
                <c:pt idx="3473" formatCode="0.00E+00">
                  <c:v>2.6299999999999999E-5</c:v>
                </c:pt>
                <c:pt idx="3474" formatCode="0.00E+00">
                  <c:v>2.6299999999999999E-5</c:v>
                </c:pt>
                <c:pt idx="3475" formatCode="0.00E+00">
                  <c:v>2.65E-5</c:v>
                </c:pt>
                <c:pt idx="3476" formatCode="0.00E+00">
                  <c:v>2.6299999999999999E-5</c:v>
                </c:pt>
                <c:pt idx="3477" formatCode="0.00E+00">
                  <c:v>2.62E-5</c:v>
                </c:pt>
                <c:pt idx="3478" formatCode="0.00E+00">
                  <c:v>2.6400000000000001E-5</c:v>
                </c:pt>
                <c:pt idx="3479" formatCode="0.00E+00">
                  <c:v>2.6299999999999999E-5</c:v>
                </c:pt>
                <c:pt idx="3480" formatCode="0.00E+00">
                  <c:v>2.6299999999999999E-5</c:v>
                </c:pt>
                <c:pt idx="3481" formatCode="0.00E+00">
                  <c:v>2.62E-5</c:v>
                </c:pt>
                <c:pt idx="3482" formatCode="0.00E+00">
                  <c:v>2.62E-5</c:v>
                </c:pt>
                <c:pt idx="3483" formatCode="0.00E+00">
                  <c:v>2.6400000000000001E-5</c:v>
                </c:pt>
                <c:pt idx="3484" formatCode="0.00E+00">
                  <c:v>2.6299999999999999E-5</c:v>
                </c:pt>
                <c:pt idx="3485" formatCode="0.00E+00">
                  <c:v>2.5999999999999998E-5</c:v>
                </c:pt>
                <c:pt idx="3486" formatCode="0.00E+00">
                  <c:v>2.5999999999999998E-5</c:v>
                </c:pt>
                <c:pt idx="3487" formatCode="0.00E+00">
                  <c:v>2.62E-5</c:v>
                </c:pt>
                <c:pt idx="3488" formatCode="0.00E+00">
                  <c:v>2.62E-5</c:v>
                </c:pt>
                <c:pt idx="3489" formatCode="0.00E+00">
                  <c:v>2.62E-5</c:v>
                </c:pt>
                <c:pt idx="3490" formatCode="0.00E+00">
                  <c:v>2.62E-5</c:v>
                </c:pt>
                <c:pt idx="3491" formatCode="0.00E+00">
                  <c:v>2.6100000000000001E-5</c:v>
                </c:pt>
                <c:pt idx="3492" formatCode="0.00E+00">
                  <c:v>2.6100000000000001E-5</c:v>
                </c:pt>
                <c:pt idx="3493" formatCode="0.00E+00">
                  <c:v>2.6100000000000001E-5</c:v>
                </c:pt>
                <c:pt idx="3494" formatCode="0.00E+00">
                  <c:v>2.5999999999999998E-5</c:v>
                </c:pt>
                <c:pt idx="3495" formatCode="0.00E+00">
                  <c:v>2.6100000000000001E-5</c:v>
                </c:pt>
                <c:pt idx="3496" formatCode="0.00E+00">
                  <c:v>2.6100000000000001E-5</c:v>
                </c:pt>
                <c:pt idx="3497" formatCode="0.00E+00">
                  <c:v>2.6100000000000001E-5</c:v>
                </c:pt>
                <c:pt idx="3498" formatCode="0.00E+00">
                  <c:v>2.62E-5</c:v>
                </c:pt>
                <c:pt idx="3499" formatCode="0.00E+00">
                  <c:v>2.6100000000000001E-5</c:v>
                </c:pt>
                <c:pt idx="3500" formatCode="0.00E+00">
                  <c:v>2.6100000000000001E-5</c:v>
                </c:pt>
                <c:pt idx="3501" formatCode="0.00E+00">
                  <c:v>2.6100000000000001E-5</c:v>
                </c:pt>
                <c:pt idx="3502" formatCode="0.00E+00">
                  <c:v>2.5999999999999998E-5</c:v>
                </c:pt>
                <c:pt idx="3503" formatCode="0.00E+00">
                  <c:v>2.5999999999999998E-5</c:v>
                </c:pt>
                <c:pt idx="3504" formatCode="0.00E+00">
                  <c:v>2.6100000000000001E-5</c:v>
                </c:pt>
                <c:pt idx="3505" formatCode="0.00E+00">
                  <c:v>2.62E-5</c:v>
                </c:pt>
                <c:pt idx="3506" formatCode="0.00E+00">
                  <c:v>2.5999999999999998E-5</c:v>
                </c:pt>
                <c:pt idx="3507" formatCode="0.00E+00">
                  <c:v>2.58E-5</c:v>
                </c:pt>
                <c:pt idx="3508" formatCode="0.00E+00">
                  <c:v>2.5899999999999999E-5</c:v>
                </c:pt>
                <c:pt idx="3509" formatCode="0.00E+00">
                  <c:v>2.5899999999999999E-5</c:v>
                </c:pt>
                <c:pt idx="3510" formatCode="0.00E+00">
                  <c:v>2.5899999999999999E-5</c:v>
                </c:pt>
                <c:pt idx="3511" formatCode="0.00E+00">
                  <c:v>2.58E-5</c:v>
                </c:pt>
                <c:pt idx="3512" formatCode="0.00E+00">
                  <c:v>2.5899999999999999E-5</c:v>
                </c:pt>
                <c:pt idx="3513" formatCode="0.00E+00">
                  <c:v>2.5899999999999999E-5</c:v>
                </c:pt>
                <c:pt idx="3514" formatCode="0.00E+00">
                  <c:v>2.5899999999999999E-5</c:v>
                </c:pt>
                <c:pt idx="3515" formatCode="0.00E+00">
                  <c:v>2.5899999999999999E-5</c:v>
                </c:pt>
                <c:pt idx="3516" formatCode="0.00E+00">
                  <c:v>2.5899999999999999E-5</c:v>
                </c:pt>
                <c:pt idx="3517" formatCode="0.00E+00">
                  <c:v>2.5999999999999998E-5</c:v>
                </c:pt>
                <c:pt idx="3518" formatCode="0.00E+00">
                  <c:v>2.6100000000000001E-5</c:v>
                </c:pt>
                <c:pt idx="3519" formatCode="0.00E+00">
                  <c:v>2.5899999999999999E-5</c:v>
                </c:pt>
                <c:pt idx="3520" formatCode="0.00E+00">
                  <c:v>2.5899999999999999E-5</c:v>
                </c:pt>
                <c:pt idx="3521" formatCode="0.00E+00">
                  <c:v>2.58E-5</c:v>
                </c:pt>
                <c:pt idx="3522" formatCode="0.00E+00">
                  <c:v>2.58E-5</c:v>
                </c:pt>
                <c:pt idx="3523" formatCode="0.00E+00">
                  <c:v>2.58E-5</c:v>
                </c:pt>
                <c:pt idx="3524" formatCode="0.00E+00">
                  <c:v>2.5700000000000001E-5</c:v>
                </c:pt>
                <c:pt idx="3525" formatCode="0.00E+00">
                  <c:v>2.58E-5</c:v>
                </c:pt>
                <c:pt idx="3526" formatCode="0.00E+00">
                  <c:v>2.58E-5</c:v>
                </c:pt>
                <c:pt idx="3527" formatCode="0.00E+00">
                  <c:v>2.58E-5</c:v>
                </c:pt>
                <c:pt idx="3528" formatCode="0.00E+00">
                  <c:v>2.5700000000000001E-5</c:v>
                </c:pt>
                <c:pt idx="3529" formatCode="0.00E+00">
                  <c:v>2.55E-5</c:v>
                </c:pt>
                <c:pt idx="3530" formatCode="0.00E+00">
                  <c:v>2.5700000000000001E-5</c:v>
                </c:pt>
                <c:pt idx="3531" formatCode="0.00E+00">
                  <c:v>2.58E-5</c:v>
                </c:pt>
                <c:pt idx="3532" formatCode="0.00E+00">
                  <c:v>2.5700000000000001E-5</c:v>
                </c:pt>
                <c:pt idx="3533" formatCode="0.00E+00">
                  <c:v>2.5599999999999999E-5</c:v>
                </c:pt>
                <c:pt idx="3534" formatCode="0.00E+00">
                  <c:v>2.5700000000000001E-5</c:v>
                </c:pt>
                <c:pt idx="3535" formatCode="0.00E+00">
                  <c:v>2.5700000000000001E-5</c:v>
                </c:pt>
                <c:pt idx="3536" formatCode="0.00E+00">
                  <c:v>2.5599999999999999E-5</c:v>
                </c:pt>
                <c:pt idx="3537" formatCode="0.00E+00">
                  <c:v>2.5700000000000001E-5</c:v>
                </c:pt>
                <c:pt idx="3538" formatCode="0.00E+00">
                  <c:v>2.5599999999999999E-5</c:v>
                </c:pt>
                <c:pt idx="3539" formatCode="0.00E+00">
                  <c:v>2.5599999999999999E-5</c:v>
                </c:pt>
                <c:pt idx="3540" formatCode="0.00E+00">
                  <c:v>2.5700000000000001E-5</c:v>
                </c:pt>
                <c:pt idx="3541" formatCode="0.00E+00">
                  <c:v>2.5700000000000001E-5</c:v>
                </c:pt>
                <c:pt idx="3542" formatCode="0.00E+00">
                  <c:v>2.55E-5</c:v>
                </c:pt>
                <c:pt idx="3543" formatCode="0.00E+00">
                  <c:v>2.55E-5</c:v>
                </c:pt>
                <c:pt idx="3544" formatCode="0.00E+00">
                  <c:v>2.5700000000000001E-5</c:v>
                </c:pt>
                <c:pt idx="3545" formatCode="0.00E+00">
                  <c:v>2.5599999999999999E-5</c:v>
                </c:pt>
                <c:pt idx="3546" formatCode="0.00E+00">
                  <c:v>2.55E-5</c:v>
                </c:pt>
                <c:pt idx="3547" formatCode="0.00E+00">
                  <c:v>2.5700000000000001E-5</c:v>
                </c:pt>
                <c:pt idx="3548" formatCode="0.00E+00">
                  <c:v>2.55E-5</c:v>
                </c:pt>
                <c:pt idx="3549" formatCode="0.00E+00">
                  <c:v>2.55E-5</c:v>
                </c:pt>
                <c:pt idx="3550" formatCode="0.00E+00">
                  <c:v>2.55E-5</c:v>
                </c:pt>
                <c:pt idx="3551" formatCode="0.00E+00">
                  <c:v>2.5599999999999999E-5</c:v>
                </c:pt>
                <c:pt idx="3552" formatCode="0.00E+00">
                  <c:v>2.5599999999999999E-5</c:v>
                </c:pt>
                <c:pt idx="3553" formatCode="0.00E+00">
                  <c:v>2.5400000000000001E-5</c:v>
                </c:pt>
                <c:pt idx="3554" formatCode="0.00E+00">
                  <c:v>2.55E-5</c:v>
                </c:pt>
                <c:pt idx="3555" formatCode="0.00E+00">
                  <c:v>2.5299999999999998E-5</c:v>
                </c:pt>
                <c:pt idx="3556" formatCode="0.00E+00">
                  <c:v>2.5400000000000001E-5</c:v>
                </c:pt>
                <c:pt idx="3557" formatCode="0.00E+00">
                  <c:v>2.5400000000000001E-5</c:v>
                </c:pt>
                <c:pt idx="3558" formatCode="0.00E+00">
                  <c:v>2.5400000000000001E-5</c:v>
                </c:pt>
                <c:pt idx="3559" formatCode="0.00E+00">
                  <c:v>2.5599999999999999E-5</c:v>
                </c:pt>
                <c:pt idx="3560" formatCode="0.00E+00">
                  <c:v>2.55E-5</c:v>
                </c:pt>
                <c:pt idx="3561" formatCode="0.00E+00">
                  <c:v>2.5400000000000001E-5</c:v>
                </c:pt>
                <c:pt idx="3562" formatCode="0.00E+00">
                  <c:v>2.5400000000000001E-5</c:v>
                </c:pt>
                <c:pt idx="3563" formatCode="0.00E+00">
                  <c:v>2.5299999999999998E-5</c:v>
                </c:pt>
                <c:pt idx="3564" formatCode="0.00E+00">
                  <c:v>2.55E-5</c:v>
                </c:pt>
                <c:pt idx="3565" formatCode="0.00E+00">
                  <c:v>2.5299999999999998E-5</c:v>
                </c:pt>
                <c:pt idx="3566" formatCode="0.00E+00">
                  <c:v>2.5400000000000001E-5</c:v>
                </c:pt>
                <c:pt idx="3567" formatCode="0.00E+00">
                  <c:v>2.55E-5</c:v>
                </c:pt>
                <c:pt idx="3568" formatCode="0.00E+00">
                  <c:v>2.5199999999999999E-5</c:v>
                </c:pt>
                <c:pt idx="3569" formatCode="0.00E+00">
                  <c:v>2.5199999999999999E-5</c:v>
                </c:pt>
                <c:pt idx="3570" formatCode="0.00E+00">
                  <c:v>2.5199999999999999E-5</c:v>
                </c:pt>
                <c:pt idx="3571" formatCode="0.00E+00">
                  <c:v>2.51E-5</c:v>
                </c:pt>
                <c:pt idx="3572" formatCode="0.00E+00">
                  <c:v>2.5299999999999998E-5</c:v>
                </c:pt>
                <c:pt idx="3573" formatCode="0.00E+00">
                  <c:v>2.5400000000000001E-5</c:v>
                </c:pt>
                <c:pt idx="3574" formatCode="0.00E+00">
                  <c:v>2.5299999999999998E-5</c:v>
                </c:pt>
                <c:pt idx="3575" formatCode="0.00E+00">
                  <c:v>2.51E-5</c:v>
                </c:pt>
                <c:pt idx="3576" formatCode="0.00E+00">
                  <c:v>2.5199999999999999E-5</c:v>
                </c:pt>
                <c:pt idx="3577" formatCode="0.00E+00">
                  <c:v>2.5400000000000001E-5</c:v>
                </c:pt>
                <c:pt idx="3578" formatCode="0.00E+00">
                  <c:v>2.5199999999999999E-5</c:v>
                </c:pt>
                <c:pt idx="3579" formatCode="0.00E+00">
                  <c:v>2.5299999999999998E-5</c:v>
                </c:pt>
                <c:pt idx="3580" formatCode="0.00E+00">
                  <c:v>2.5199999999999999E-5</c:v>
                </c:pt>
                <c:pt idx="3581" formatCode="0.00E+00">
                  <c:v>2.5199999999999999E-5</c:v>
                </c:pt>
                <c:pt idx="3582" formatCode="0.00E+00">
                  <c:v>2.5199999999999999E-5</c:v>
                </c:pt>
                <c:pt idx="3583" formatCode="0.00E+00">
                  <c:v>2.5199999999999999E-5</c:v>
                </c:pt>
                <c:pt idx="3584" formatCode="0.00E+00">
                  <c:v>2.51E-5</c:v>
                </c:pt>
                <c:pt idx="3585" formatCode="0.00E+00">
                  <c:v>2.5000000000000001E-5</c:v>
                </c:pt>
                <c:pt idx="3586" formatCode="0.00E+00">
                  <c:v>2.5000000000000001E-5</c:v>
                </c:pt>
                <c:pt idx="3587" formatCode="0.00E+00">
                  <c:v>2.51E-5</c:v>
                </c:pt>
                <c:pt idx="3588" formatCode="0.00E+00">
                  <c:v>2.5000000000000001E-5</c:v>
                </c:pt>
                <c:pt idx="3589" formatCode="0.00E+00">
                  <c:v>2.51E-5</c:v>
                </c:pt>
                <c:pt idx="3590" formatCode="0.00E+00">
                  <c:v>2.5199999999999999E-5</c:v>
                </c:pt>
                <c:pt idx="3591" formatCode="0.00E+00">
                  <c:v>2.51E-5</c:v>
                </c:pt>
                <c:pt idx="3592" formatCode="0.00E+00">
                  <c:v>2.5000000000000001E-5</c:v>
                </c:pt>
                <c:pt idx="3593" formatCode="0.00E+00">
                  <c:v>2.51E-5</c:v>
                </c:pt>
                <c:pt idx="3594" formatCode="0.00E+00">
                  <c:v>2.51E-5</c:v>
                </c:pt>
                <c:pt idx="3595" formatCode="0.00E+00">
                  <c:v>2.51E-5</c:v>
                </c:pt>
                <c:pt idx="3596" formatCode="0.00E+00">
                  <c:v>2.51E-5</c:v>
                </c:pt>
                <c:pt idx="3597" formatCode="0.00E+00">
                  <c:v>2.5000000000000001E-5</c:v>
                </c:pt>
                <c:pt idx="3598" formatCode="0.00E+00">
                  <c:v>2.5000000000000001E-5</c:v>
                </c:pt>
                <c:pt idx="3599" formatCode="0.00E+00">
                  <c:v>2.5000000000000001E-5</c:v>
                </c:pt>
                <c:pt idx="3600" formatCode="0.00E+00">
                  <c:v>2.5000000000000001E-5</c:v>
                </c:pt>
                <c:pt idx="3601" formatCode="0.00E+00">
                  <c:v>2.4899999999999999E-5</c:v>
                </c:pt>
                <c:pt idx="3602" formatCode="0.00E+00">
                  <c:v>2.51E-5</c:v>
                </c:pt>
                <c:pt idx="3603" formatCode="0.00E+00">
                  <c:v>2.51E-5</c:v>
                </c:pt>
                <c:pt idx="3604" formatCode="0.00E+00">
                  <c:v>2.48E-5</c:v>
                </c:pt>
                <c:pt idx="3605" formatCode="0.00E+00">
                  <c:v>2.48E-5</c:v>
                </c:pt>
                <c:pt idx="3606" formatCode="0.00E+00">
                  <c:v>2.5000000000000001E-5</c:v>
                </c:pt>
                <c:pt idx="3607" formatCode="0.00E+00">
                  <c:v>2.4899999999999999E-5</c:v>
                </c:pt>
                <c:pt idx="3608" formatCode="0.00E+00">
                  <c:v>2.48E-5</c:v>
                </c:pt>
                <c:pt idx="3609" formatCode="0.00E+00">
                  <c:v>2.5000000000000001E-5</c:v>
                </c:pt>
                <c:pt idx="3610" formatCode="0.00E+00">
                  <c:v>2.4899999999999999E-5</c:v>
                </c:pt>
                <c:pt idx="3611" formatCode="0.00E+00">
                  <c:v>2.4899999999999999E-5</c:v>
                </c:pt>
                <c:pt idx="3612" formatCode="0.00E+00">
                  <c:v>2.4899999999999999E-5</c:v>
                </c:pt>
                <c:pt idx="3613" formatCode="0.00E+00">
                  <c:v>2.4899999999999999E-5</c:v>
                </c:pt>
                <c:pt idx="3614" formatCode="0.00E+00">
                  <c:v>2.48E-5</c:v>
                </c:pt>
                <c:pt idx="3615" formatCode="0.00E+00">
                  <c:v>2.4899999999999999E-5</c:v>
                </c:pt>
                <c:pt idx="3616" formatCode="0.00E+00">
                  <c:v>2.48E-5</c:v>
                </c:pt>
                <c:pt idx="3617" formatCode="0.00E+00">
                  <c:v>2.48E-5</c:v>
                </c:pt>
                <c:pt idx="3618" formatCode="0.00E+00">
                  <c:v>2.48E-5</c:v>
                </c:pt>
                <c:pt idx="3619" formatCode="0.00E+00">
                  <c:v>2.48E-5</c:v>
                </c:pt>
                <c:pt idx="3620" formatCode="0.00E+00">
                  <c:v>2.48E-5</c:v>
                </c:pt>
                <c:pt idx="3621" formatCode="0.00E+00">
                  <c:v>2.4600000000000002E-5</c:v>
                </c:pt>
                <c:pt idx="3622" formatCode="0.00E+00">
                  <c:v>2.4700000000000001E-5</c:v>
                </c:pt>
                <c:pt idx="3623" formatCode="0.00E+00">
                  <c:v>2.48E-5</c:v>
                </c:pt>
                <c:pt idx="3624" formatCode="0.00E+00">
                  <c:v>2.4700000000000001E-5</c:v>
                </c:pt>
                <c:pt idx="3625" formatCode="0.00E+00">
                  <c:v>2.4700000000000001E-5</c:v>
                </c:pt>
                <c:pt idx="3626" formatCode="0.00E+00">
                  <c:v>2.4499999999999999E-5</c:v>
                </c:pt>
                <c:pt idx="3627" formatCode="0.00E+00">
                  <c:v>2.48E-5</c:v>
                </c:pt>
                <c:pt idx="3628" formatCode="0.00E+00">
                  <c:v>2.5000000000000001E-5</c:v>
                </c:pt>
                <c:pt idx="3629" formatCode="0.00E+00">
                  <c:v>2.48E-5</c:v>
                </c:pt>
                <c:pt idx="3630" formatCode="0.00E+00">
                  <c:v>2.4700000000000001E-5</c:v>
                </c:pt>
                <c:pt idx="3631" formatCode="0.00E+00">
                  <c:v>2.4600000000000002E-5</c:v>
                </c:pt>
                <c:pt idx="3632" formatCode="0.00E+00">
                  <c:v>2.4600000000000002E-5</c:v>
                </c:pt>
                <c:pt idx="3633" formatCode="0.00E+00">
                  <c:v>2.4700000000000001E-5</c:v>
                </c:pt>
                <c:pt idx="3634" formatCode="0.00E+00">
                  <c:v>2.8E-5</c:v>
                </c:pt>
                <c:pt idx="3635" formatCode="0.00E+00">
                  <c:v>7.3300000000000006E-5</c:v>
                </c:pt>
                <c:pt idx="3636" formatCode="0.00E+00">
                  <c:v>2.2800000000000001E-4</c:v>
                </c:pt>
                <c:pt idx="3637" formatCode="0.00E+00">
                  <c:v>4.0099999999999999E-4</c:v>
                </c:pt>
                <c:pt idx="3638" formatCode="0.00E+00">
                  <c:v>4.37E-4</c:v>
                </c:pt>
                <c:pt idx="3639" formatCode="0.00E+00">
                  <c:v>3.9899999999999999E-4</c:v>
                </c:pt>
                <c:pt idx="3640" formatCode="0.00E+00">
                  <c:v>3.86E-4</c:v>
                </c:pt>
                <c:pt idx="3641" formatCode="0.00E+00">
                  <c:v>3.8099999999999999E-4</c:v>
                </c:pt>
                <c:pt idx="3642" formatCode="0.00E+00">
                  <c:v>3.6499999999999998E-4</c:v>
                </c:pt>
                <c:pt idx="3643" formatCode="0.00E+00">
                  <c:v>3.6099999999999999E-4</c:v>
                </c:pt>
                <c:pt idx="3644" formatCode="0.00E+00">
                  <c:v>3.5300000000000002E-4</c:v>
                </c:pt>
                <c:pt idx="3645" formatCode="0.00E+00">
                  <c:v>3.4699999999999998E-4</c:v>
                </c:pt>
                <c:pt idx="3646" formatCode="0.00E+00">
                  <c:v>3.4299999999999999E-4</c:v>
                </c:pt>
                <c:pt idx="3647" formatCode="0.00E+00">
                  <c:v>3.3599999999999998E-4</c:v>
                </c:pt>
                <c:pt idx="3648" formatCode="0.00E+00">
                  <c:v>3.3399999999999999E-4</c:v>
                </c:pt>
                <c:pt idx="3649" formatCode="0.00E+00">
                  <c:v>3.2899999999999997E-4</c:v>
                </c:pt>
                <c:pt idx="3650" formatCode="0.00E+00">
                  <c:v>3.2600000000000001E-4</c:v>
                </c:pt>
                <c:pt idx="3651" formatCode="0.00E+00">
                  <c:v>3.2200000000000002E-4</c:v>
                </c:pt>
                <c:pt idx="3652" formatCode="0.00E+00">
                  <c:v>3.19E-4</c:v>
                </c:pt>
                <c:pt idx="3653" formatCode="0.00E+00">
                  <c:v>3.1599999999999998E-4</c:v>
                </c:pt>
                <c:pt idx="3654" formatCode="0.00E+00">
                  <c:v>3.1300000000000002E-4</c:v>
                </c:pt>
                <c:pt idx="3655" formatCode="0.00E+00">
                  <c:v>3.1100000000000002E-4</c:v>
                </c:pt>
                <c:pt idx="3656" formatCode="0.00E+00">
                  <c:v>3.0899999999999998E-4</c:v>
                </c:pt>
                <c:pt idx="3657" formatCode="0.00E+00">
                  <c:v>3.0699999999999998E-4</c:v>
                </c:pt>
                <c:pt idx="3658" formatCode="0.00E+00">
                  <c:v>3.0400000000000002E-4</c:v>
                </c:pt>
                <c:pt idx="3659" formatCode="0.00E+00">
                  <c:v>3.0299999999999999E-4</c:v>
                </c:pt>
                <c:pt idx="3660" formatCode="0.00E+00">
                  <c:v>3.01E-4</c:v>
                </c:pt>
                <c:pt idx="3661" formatCode="0.00E+00">
                  <c:v>2.99E-4</c:v>
                </c:pt>
                <c:pt idx="3662" formatCode="0.00E+00">
                  <c:v>2.9700000000000001E-4</c:v>
                </c:pt>
                <c:pt idx="3663" formatCode="0.00E+00">
                  <c:v>2.9500000000000001E-4</c:v>
                </c:pt>
                <c:pt idx="3664" formatCode="0.00E+00">
                  <c:v>2.9399999999999999E-4</c:v>
                </c:pt>
                <c:pt idx="3665" formatCode="0.00E+00">
                  <c:v>2.92E-4</c:v>
                </c:pt>
                <c:pt idx="3666" formatCode="0.00E+00">
                  <c:v>2.9100000000000003E-4</c:v>
                </c:pt>
                <c:pt idx="3667" formatCode="0.00E+00">
                  <c:v>2.8899999999999998E-4</c:v>
                </c:pt>
                <c:pt idx="3668" formatCode="0.00E+00">
                  <c:v>2.8800000000000001E-4</c:v>
                </c:pt>
                <c:pt idx="3669" formatCode="0.00E+00">
                  <c:v>2.8699999999999998E-4</c:v>
                </c:pt>
                <c:pt idx="3670" formatCode="0.00E+00">
                  <c:v>2.8499999999999999E-4</c:v>
                </c:pt>
                <c:pt idx="3671" formatCode="0.00E+00">
                  <c:v>2.8400000000000002E-4</c:v>
                </c:pt>
                <c:pt idx="3672" formatCode="0.00E+00">
                  <c:v>2.8200000000000002E-4</c:v>
                </c:pt>
                <c:pt idx="3673" formatCode="0.00E+00">
                  <c:v>2.81E-4</c:v>
                </c:pt>
                <c:pt idx="3674" formatCode="0.00E+00">
                  <c:v>2.7999999999999998E-4</c:v>
                </c:pt>
                <c:pt idx="3675" formatCode="0.00E+00">
                  <c:v>2.7900000000000001E-4</c:v>
                </c:pt>
                <c:pt idx="3676" formatCode="0.00E+00">
                  <c:v>2.7799999999999998E-4</c:v>
                </c:pt>
                <c:pt idx="3677" formatCode="0.00E+00">
                  <c:v>2.7700000000000001E-4</c:v>
                </c:pt>
                <c:pt idx="3678" formatCode="0.00E+00">
                  <c:v>2.7599999999999999E-4</c:v>
                </c:pt>
                <c:pt idx="3679" formatCode="0.00E+00">
                  <c:v>2.7399999999999999E-4</c:v>
                </c:pt>
                <c:pt idx="3680" formatCode="0.00E+00">
                  <c:v>2.7300000000000002E-4</c:v>
                </c:pt>
                <c:pt idx="3681" formatCode="0.00E+00">
                  <c:v>2.72E-4</c:v>
                </c:pt>
                <c:pt idx="3682" formatCode="0.00E+00">
                  <c:v>2.7099999999999997E-4</c:v>
                </c:pt>
                <c:pt idx="3683" formatCode="0.00E+00">
                  <c:v>2.7E-4</c:v>
                </c:pt>
                <c:pt idx="3684" formatCode="0.00E+00">
                  <c:v>2.6899999999999998E-4</c:v>
                </c:pt>
                <c:pt idx="3685" formatCode="0.00E+00">
                  <c:v>2.6800000000000001E-4</c:v>
                </c:pt>
                <c:pt idx="3686" formatCode="0.00E+00">
                  <c:v>2.6699999999999998E-4</c:v>
                </c:pt>
                <c:pt idx="3687" formatCode="0.00E+00">
                  <c:v>2.6600000000000001E-4</c:v>
                </c:pt>
                <c:pt idx="3688" formatCode="0.00E+00">
                  <c:v>2.6499999999999999E-4</c:v>
                </c:pt>
                <c:pt idx="3689" formatCode="0.00E+00">
                  <c:v>2.6400000000000002E-4</c:v>
                </c:pt>
                <c:pt idx="3690" formatCode="0.00E+00">
                  <c:v>2.63E-4</c:v>
                </c:pt>
                <c:pt idx="3691" formatCode="0.00E+00">
                  <c:v>2.6200000000000003E-4</c:v>
                </c:pt>
                <c:pt idx="3692" formatCode="0.00E+00">
                  <c:v>2.61E-4</c:v>
                </c:pt>
                <c:pt idx="3693" formatCode="0.00E+00">
                  <c:v>2.5999999999999998E-4</c:v>
                </c:pt>
                <c:pt idx="3694" formatCode="0.00E+00">
                  <c:v>2.5900000000000001E-4</c:v>
                </c:pt>
                <c:pt idx="3695" formatCode="0.00E+00">
                  <c:v>2.5799999999999998E-4</c:v>
                </c:pt>
                <c:pt idx="3696" formatCode="0.00E+00">
                  <c:v>2.5700000000000001E-4</c:v>
                </c:pt>
                <c:pt idx="3697" formatCode="0.00E+00">
                  <c:v>2.5599999999999999E-4</c:v>
                </c:pt>
                <c:pt idx="3698" formatCode="0.00E+00">
                  <c:v>2.5500000000000002E-4</c:v>
                </c:pt>
                <c:pt idx="3699" formatCode="0.00E+00">
                  <c:v>2.5500000000000002E-4</c:v>
                </c:pt>
                <c:pt idx="3700" formatCode="0.00E+00">
                  <c:v>2.5399999999999999E-4</c:v>
                </c:pt>
                <c:pt idx="3701" formatCode="0.00E+00">
                  <c:v>2.5300000000000002E-4</c:v>
                </c:pt>
                <c:pt idx="3702" formatCode="0.00E+00">
                  <c:v>2.52E-4</c:v>
                </c:pt>
                <c:pt idx="3703" formatCode="0.00E+00">
                  <c:v>2.5099999999999998E-4</c:v>
                </c:pt>
                <c:pt idx="3704" formatCode="0.00E+00">
                  <c:v>2.5000000000000001E-4</c:v>
                </c:pt>
                <c:pt idx="3705" formatCode="0.00E+00">
                  <c:v>2.4899999999999998E-4</c:v>
                </c:pt>
                <c:pt idx="3706" formatCode="0.00E+00">
                  <c:v>2.4899999999999998E-4</c:v>
                </c:pt>
                <c:pt idx="3707" formatCode="0.00E+00">
                  <c:v>2.4800000000000001E-4</c:v>
                </c:pt>
                <c:pt idx="3708" formatCode="0.00E+00">
                  <c:v>2.4699999999999999E-4</c:v>
                </c:pt>
                <c:pt idx="3709" formatCode="0.00E+00">
                  <c:v>2.4600000000000002E-4</c:v>
                </c:pt>
                <c:pt idx="3710" formatCode="0.00E+00">
                  <c:v>2.4499999999999999E-4</c:v>
                </c:pt>
                <c:pt idx="3711" formatCode="0.00E+00">
                  <c:v>2.4399999999999999E-4</c:v>
                </c:pt>
                <c:pt idx="3712" formatCode="0.00E+00">
                  <c:v>2.43E-4</c:v>
                </c:pt>
                <c:pt idx="3713" formatCode="0.00E+00">
                  <c:v>2.43E-4</c:v>
                </c:pt>
                <c:pt idx="3714" formatCode="0.00E+00">
                  <c:v>2.42E-4</c:v>
                </c:pt>
                <c:pt idx="3715" formatCode="0.00E+00">
                  <c:v>2.41E-4</c:v>
                </c:pt>
                <c:pt idx="3716" formatCode="0.00E+00">
                  <c:v>2.4000000000000001E-4</c:v>
                </c:pt>
                <c:pt idx="3717" formatCode="0.00E+00">
                  <c:v>2.3900000000000001E-4</c:v>
                </c:pt>
                <c:pt idx="3718" formatCode="0.00E+00">
                  <c:v>2.3800000000000001E-4</c:v>
                </c:pt>
                <c:pt idx="3719" formatCode="0.00E+00">
                  <c:v>2.3800000000000001E-4</c:v>
                </c:pt>
                <c:pt idx="3720" formatCode="0.00E+00">
                  <c:v>2.3699999999999999E-4</c:v>
                </c:pt>
                <c:pt idx="3721" formatCode="0.00E+00">
                  <c:v>2.3599999999999999E-4</c:v>
                </c:pt>
                <c:pt idx="3722" formatCode="0.00E+00">
                  <c:v>2.3499999999999999E-4</c:v>
                </c:pt>
                <c:pt idx="3723" formatCode="0.00E+00">
                  <c:v>2.34E-4</c:v>
                </c:pt>
                <c:pt idx="3724" formatCode="0.00E+00">
                  <c:v>2.34E-4</c:v>
                </c:pt>
                <c:pt idx="3725" formatCode="0.00E+00">
                  <c:v>2.33E-4</c:v>
                </c:pt>
                <c:pt idx="3726" formatCode="0.00E+00">
                  <c:v>2.32E-4</c:v>
                </c:pt>
                <c:pt idx="3727" formatCode="0.00E+00">
                  <c:v>2.31E-4</c:v>
                </c:pt>
                <c:pt idx="3728" formatCode="0.00E+00">
                  <c:v>2.31E-4</c:v>
                </c:pt>
                <c:pt idx="3729" formatCode="0.00E+00">
                  <c:v>2.3000000000000001E-4</c:v>
                </c:pt>
                <c:pt idx="3730" formatCode="0.00E+00">
                  <c:v>2.2900000000000001E-4</c:v>
                </c:pt>
                <c:pt idx="3731" formatCode="0.00E+00">
                  <c:v>2.2800000000000001E-4</c:v>
                </c:pt>
                <c:pt idx="3732" formatCode="0.00E+00">
                  <c:v>2.2800000000000001E-4</c:v>
                </c:pt>
                <c:pt idx="3733" formatCode="0.00E+00">
                  <c:v>2.2699999999999999E-4</c:v>
                </c:pt>
                <c:pt idx="3734" formatCode="0.00E+00">
                  <c:v>2.2599999999999999E-4</c:v>
                </c:pt>
                <c:pt idx="3735" formatCode="0.00E+00">
                  <c:v>2.2499999999999999E-4</c:v>
                </c:pt>
                <c:pt idx="3736" formatCode="0.00E+00">
                  <c:v>2.2499999999999999E-4</c:v>
                </c:pt>
                <c:pt idx="3737" formatCode="0.00E+00">
                  <c:v>2.24E-4</c:v>
                </c:pt>
                <c:pt idx="3738" formatCode="0.00E+00">
                  <c:v>2.23E-4</c:v>
                </c:pt>
                <c:pt idx="3739" formatCode="0.00E+00">
                  <c:v>2.23E-4</c:v>
                </c:pt>
                <c:pt idx="3740" formatCode="0.00E+00">
                  <c:v>2.22E-4</c:v>
                </c:pt>
                <c:pt idx="3741" formatCode="0.00E+00">
                  <c:v>2.2100000000000001E-4</c:v>
                </c:pt>
                <c:pt idx="3742" formatCode="0.00E+00">
                  <c:v>2.2000000000000001E-4</c:v>
                </c:pt>
                <c:pt idx="3743" formatCode="0.00E+00">
                  <c:v>2.2000000000000001E-4</c:v>
                </c:pt>
                <c:pt idx="3744" formatCode="0.00E+00">
                  <c:v>2.1900000000000001E-4</c:v>
                </c:pt>
                <c:pt idx="3745" formatCode="0.00E+00">
                  <c:v>2.1800000000000001E-4</c:v>
                </c:pt>
                <c:pt idx="3746" formatCode="0.00E+00">
                  <c:v>2.1800000000000001E-4</c:v>
                </c:pt>
                <c:pt idx="3747" formatCode="0.00E+00">
                  <c:v>2.1699999999999999E-4</c:v>
                </c:pt>
                <c:pt idx="3748" formatCode="0.00E+00">
                  <c:v>2.1599999999999999E-4</c:v>
                </c:pt>
                <c:pt idx="3749" formatCode="0.00E+00">
                  <c:v>2.1499999999999999E-4</c:v>
                </c:pt>
                <c:pt idx="3750" formatCode="0.00E+00">
                  <c:v>2.1499999999999999E-4</c:v>
                </c:pt>
                <c:pt idx="3751" formatCode="0.00E+00">
                  <c:v>2.14E-4</c:v>
                </c:pt>
                <c:pt idx="3752" formatCode="0.00E+00">
                  <c:v>2.14E-4</c:v>
                </c:pt>
                <c:pt idx="3753" formatCode="0.00E+00">
                  <c:v>2.13E-4</c:v>
                </c:pt>
                <c:pt idx="3754" formatCode="0.00E+00">
                  <c:v>2.12E-4</c:v>
                </c:pt>
                <c:pt idx="3755" formatCode="0.00E+00">
                  <c:v>2.12E-4</c:v>
                </c:pt>
                <c:pt idx="3756" formatCode="0.00E+00">
                  <c:v>2.1100000000000001E-4</c:v>
                </c:pt>
                <c:pt idx="3757" formatCode="0.00E+00">
                  <c:v>2.1000000000000001E-4</c:v>
                </c:pt>
                <c:pt idx="3758" formatCode="0.00E+00">
                  <c:v>2.0900000000000001E-4</c:v>
                </c:pt>
                <c:pt idx="3759" formatCode="0.00E+00">
                  <c:v>2.0900000000000001E-4</c:v>
                </c:pt>
                <c:pt idx="3760" formatCode="0.00E+00">
                  <c:v>2.0799999999999999E-4</c:v>
                </c:pt>
                <c:pt idx="3761" formatCode="0.00E+00">
                  <c:v>2.0799999999999999E-4</c:v>
                </c:pt>
                <c:pt idx="3762" formatCode="0.00E+00">
                  <c:v>2.0699999999999999E-4</c:v>
                </c:pt>
                <c:pt idx="3763" formatCode="0.00E+00">
                  <c:v>2.0599999999999999E-4</c:v>
                </c:pt>
                <c:pt idx="3764" formatCode="0.00E+00">
                  <c:v>2.0599999999999999E-4</c:v>
                </c:pt>
                <c:pt idx="3765" formatCode="0.00E+00">
                  <c:v>2.05E-4</c:v>
                </c:pt>
                <c:pt idx="3766" formatCode="0.00E+00">
                  <c:v>2.04E-4</c:v>
                </c:pt>
                <c:pt idx="3767" formatCode="0.00E+00">
                  <c:v>2.04E-4</c:v>
                </c:pt>
                <c:pt idx="3768" formatCode="0.00E+00">
                  <c:v>2.03E-4</c:v>
                </c:pt>
                <c:pt idx="3769" formatCode="0.00E+00">
                  <c:v>2.03E-4</c:v>
                </c:pt>
                <c:pt idx="3770" formatCode="0.00E+00">
                  <c:v>2.02E-4</c:v>
                </c:pt>
                <c:pt idx="3771" formatCode="0.00E+00">
                  <c:v>2.0100000000000001E-4</c:v>
                </c:pt>
                <c:pt idx="3772" formatCode="0.00E+00">
                  <c:v>2.0100000000000001E-4</c:v>
                </c:pt>
                <c:pt idx="3773" formatCode="0.00E+00">
                  <c:v>2.0000000000000001E-4</c:v>
                </c:pt>
                <c:pt idx="3774" formatCode="0.00E+00">
                  <c:v>1.9900000000000001E-4</c:v>
                </c:pt>
                <c:pt idx="3775" formatCode="0.00E+00">
                  <c:v>1.9900000000000001E-4</c:v>
                </c:pt>
                <c:pt idx="3776" formatCode="0.00E+00">
                  <c:v>1.9799999999999999E-4</c:v>
                </c:pt>
                <c:pt idx="3777" formatCode="0.00E+00">
                  <c:v>1.9799999999999999E-4</c:v>
                </c:pt>
                <c:pt idx="3778" formatCode="0.00E+00">
                  <c:v>1.9699999999999999E-4</c:v>
                </c:pt>
                <c:pt idx="3779" formatCode="0.00E+00">
                  <c:v>1.9699999999999999E-4</c:v>
                </c:pt>
                <c:pt idx="3780" formatCode="0.00E+00">
                  <c:v>1.9599999999999999E-4</c:v>
                </c:pt>
                <c:pt idx="3781" formatCode="0.00E+00">
                  <c:v>1.9599999999999999E-4</c:v>
                </c:pt>
                <c:pt idx="3782" formatCode="0.00E+00">
                  <c:v>1.95E-4</c:v>
                </c:pt>
                <c:pt idx="3783" formatCode="0.00E+00">
                  <c:v>1.94E-4</c:v>
                </c:pt>
                <c:pt idx="3784" formatCode="0.00E+00">
                  <c:v>1.94E-4</c:v>
                </c:pt>
                <c:pt idx="3785" formatCode="0.00E+00">
                  <c:v>1.93E-4</c:v>
                </c:pt>
                <c:pt idx="3786" formatCode="0.00E+00">
                  <c:v>1.93E-4</c:v>
                </c:pt>
                <c:pt idx="3787" formatCode="0.00E+00">
                  <c:v>1.92E-4</c:v>
                </c:pt>
                <c:pt idx="3788" formatCode="0.00E+00">
                  <c:v>1.9100000000000001E-4</c:v>
                </c:pt>
                <c:pt idx="3789" formatCode="0.00E+00">
                  <c:v>1.9100000000000001E-4</c:v>
                </c:pt>
                <c:pt idx="3790" formatCode="0.00E+00">
                  <c:v>1.9000000000000001E-4</c:v>
                </c:pt>
                <c:pt idx="3791" formatCode="0.00E+00">
                  <c:v>1.9000000000000001E-4</c:v>
                </c:pt>
                <c:pt idx="3792" formatCode="0.00E+00">
                  <c:v>1.9000000000000001E-4</c:v>
                </c:pt>
                <c:pt idx="3793" formatCode="0.00E+00">
                  <c:v>1.8900000000000001E-4</c:v>
                </c:pt>
                <c:pt idx="3794" formatCode="0.00E+00">
                  <c:v>1.8799999999999999E-4</c:v>
                </c:pt>
                <c:pt idx="3795" formatCode="0.00E+00">
                  <c:v>1.8799999999999999E-4</c:v>
                </c:pt>
                <c:pt idx="3796" formatCode="0.00E+00">
                  <c:v>1.8699999999999999E-4</c:v>
                </c:pt>
                <c:pt idx="3797" formatCode="0.00E+00">
                  <c:v>1.8699999999999999E-4</c:v>
                </c:pt>
                <c:pt idx="3798" formatCode="0.00E+00">
                  <c:v>1.8599999999999999E-4</c:v>
                </c:pt>
                <c:pt idx="3799" formatCode="0.00E+00">
                  <c:v>1.8599999999999999E-4</c:v>
                </c:pt>
                <c:pt idx="3800" formatCode="0.00E+00">
                  <c:v>1.85E-4</c:v>
                </c:pt>
                <c:pt idx="3801" formatCode="0.00E+00">
                  <c:v>1.84E-4</c:v>
                </c:pt>
                <c:pt idx="3802" formatCode="0.00E+00">
                  <c:v>1.84E-4</c:v>
                </c:pt>
                <c:pt idx="3803" formatCode="0.00E+00">
                  <c:v>1.83E-4</c:v>
                </c:pt>
                <c:pt idx="3804" formatCode="0.00E+00">
                  <c:v>1.83E-4</c:v>
                </c:pt>
                <c:pt idx="3805" formatCode="0.00E+00">
                  <c:v>1.8200000000000001E-4</c:v>
                </c:pt>
                <c:pt idx="3806" formatCode="0.00E+00">
                  <c:v>1.8200000000000001E-4</c:v>
                </c:pt>
                <c:pt idx="3807" formatCode="0.00E+00">
                  <c:v>1.8200000000000001E-4</c:v>
                </c:pt>
                <c:pt idx="3808" formatCode="0.00E+00">
                  <c:v>1.8100000000000001E-4</c:v>
                </c:pt>
                <c:pt idx="3809" formatCode="0.00E+00">
                  <c:v>1.8000000000000001E-4</c:v>
                </c:pt>
                <c:pt idx="3810" formatCode="0.00E+00">
                  <c:v>1.8000000000000001E-4</c:v>
                </c:pt>
                <c:pt idx="3811" formatCode="0.00E+00">
                  <c:v>1.8000000000000001E-4</c:v>
                </c:pt>
                <c:pt idx="3812" formatCode="0.00E+00">
                  <c:v>1.7899999999999999E-4</c:v>
                </c:pt>
                <c:pt idx="3813" formatCode="0.00E+00">
                  <c:v>1.7899999999999999E-4</c:v>
                </c:pt>
                <c:pt idx="3814" formatCode="0.00E+00">
                  <c:v>1.7799999999999999E-4</c:v>
                </c:pt>
                <c:pt idx="3815" formatCode="0.00E+00">
                  <c:v>1.7699999999999999E-4</c:v>
                </c:pt>
                <c:pt idx="3816" formatCode="0.00E+00">
                  <c:v>1.7699999999999999E-4</c:v>
                </c:pt>
                <c:pt idx="3817" formatCode="0.00E+00">
                  <c:v>1.7699999999999999E-4</c:v>
                </c:pt>
                <c:pt idx="3818" formatCode="0.00E+00">
                  <c:v>1.76E-4</c:v>
                </c:pt>
                <c:pt idx="3819" formatCode="0.00E+00">
                  <c:v>1.76E-4</c:v>
                </c:pt>
                <c:pt idx="3820" formatCode="0.00E+00">
                  <c:v>1.75E-4</c:v>
                </c:pt>
                <c:pt idx="3821" formatCode="0.00E+00">
                  <c:v>1.75E-4</c:v>
                </c:pt>
                <c:pt idx="3822" formatCode="0.00E+00">
                  <c:v>1.74E-4</c:v>
                </c:pt>
                <c:pt idx="3823" formatCode="0.00E+00">
                  <c:v>1.74E-4</c:v>
                </c:pt>
                <c:pt idx="3824" formatCode="0.00E+00">
                  <c:v>1.73E-4</c:v>
                </c:pt>
                <c:pt idx="3825" formatCode="0.00E+00">
                  <c:v>1.73E-4</c:v>
                </c:pt>
                <c:pt idx="3826" formatCode="0.00E+00">
                  <c:v>1.7200000000000001E-4</c:v>
                </c:pt>
                <c:pt idx="3827" formatCode="0.00E+00">
                  <c:v>1.7200000000000001E-4</c:v>
                </c:pt>
                <c:pt idx="3828" formatCode="0.00E+00">
                  <c:v>1.7100000000000001E-4</c:v>
                </c:pt>
                <c:pt idx="3829" formatCode="0.00E+00">
                  <c:v>1.7100000000000001E-4</c:v>
                </c:pt>
                <c:pt idx="3830" formatCode="0.00E+00">
                  <c:v>1.7000000000000001E-4</c:v>
                </c:pt>
                <c:pt idx="3831" formatCode="0.00E+00">
                  <c:v>1.7000000000000001E-4</c:v>
                </c:pt>
                <c:pt idx="3832" formatCode="0.00E+00">
                  <c:v>1.7000000000000001E-4</c:v>
                </c:pt>
                <c:pt idx="3833" formatCode="0.00E+00">
                  <c:v>1.6899999999999999E-4</c:v>
                </c:pt>
                <c:pt idx="3834" formatCode="0.00E+00">
                  <c:v>1.6899999999999999E-4</c:v>
                </c:pt>
                <c:pt idx="3835" formatCode="0.00E+00">
                  <c:v>1.6799999999999999E-4</c:v>
                </c:pt>
                <c:pt idx="3836" formatCode="0.00E+00">
                  <c:v>1.6799999999999999E-4</c:v>
                </c:pt>
                <c:pt idx="3837" formatCode="0.00E+00">
                  <c:v>1.6699999999999999E-4</c:v>
                </c:pt>
                <c:pt idx="3838" formatCode="0.00E+00">
                  <c:v>1.6699999999999999E-4</c:v>
                </c:pt>
                <c:pt idx="3839" formatCode="0.00E+00">
                  <c:v>1.66E-4</c:v>
                </c:pt>
                <c:pt idx="3840" formatCode="0.00E+00">
                  <c:v>1.66E-4</c:v>
                </c:pt>
                <c:pt idx="3841" formatCode="0.00E+00">
                  <c:v>1.66E-4</c:v>
                </c:pt>
                <c:pt idx="3842" formatCode="0.00E+00">
                  <c:v>1.65E-4</c:v>
                </c:pt>
                <c:pt idx="3843" formatCode="0.00E+00">
                  <c:v>1.65E-4</c:v>
                </c:pt>
                <c:pt idx="3844" formatCode="0.00E+00">
                  <c:v>1.64E-4</c:v>
                </c:pt>
                <c:pt idx="3845" formatCode="0.00E+00">
                  <c:v>1.63E-4</c:v>
                </c:pt>
                <c:pt idx="3846" formatCode="0.00E+00">
                  <c:v>1.63E-4</c:v>
                </c:pt>
                <c:pt idx="3847" formatCode="0.00E+00">
                  <c:v>1.63E-4</c:v>
                </c:pt>
                <c:pt idx="3848" formatCode="0.00E+00">
                  <c:v>1.63E-4</c:v>
                </c:pt>
                <c:pt idx="3849" formatCode="0.00E+00">
                  <c:v>1.63E-4</c:v>
                </c:pt>
                <c:pt idx="3850" formatCode="0.00E+00">
                  <c:v>1.6200000000000001E-4</c:v>
                </c:pt>
                <c:pt idx="3851" formatCode="0.00E+00">
                  <c:v>1.6200000000000001E-4</c:v>
                </c:pt>
                <c:pt idx="3852" formatCode="0.00E+00">
                  <c:v>1.6200000000000001E-4</c:v>
                </c:pt>
                <c:pt idx="3853" formatCode="0.00E+00">
                  <c:v>1.6100000000000001E-4</c:v>
                </c:pt>
                <c:pt idx="3854" formatCode="0.00E+00">
                  <c:v>1.6000000000000001E-4</c:v>
                </c:pt>
                <c:pt idx="3855" formatCode="0.00E+00">
                  <c:v>1.6000000000000001E-4</c:v>
                </c:pt>
                <c:pt idx="3856" formatCode="0.00E+00">
                  <c:v>1.5899999999999999E-4</c:v>
                </c:pt>
                <c:pt idx="3857" formatCode="0.00E+00">
                  <c:v>1.5899999999999999E-4</c:v>
                </c:pt>
                <c:pt idx="3858" formatCode="0.00E+00">
                  <c:v>1.5899999999999999E-4</c:v>
                </c:pt>
                <c:pt idx="3859" formatCode="0.00E+00">
                  <c:v>1.5799999999999999E-4</c:v>
                </c:pt>
                <c:pt idx="3860" formatCode="0.00E+00">
                  <c:v>1.5799999999999999E-4</c:v>
                </c:pt>
                <c:pt idx="3861" formatCode="0.00E+00">
                  <c:v>1.5699999999999999E-4</c:v>
                </c:pt>
                <c:pt idx="3862" formatCode="0.00E+00">
                  <c:v>1.5699999999999999E-4</c:v>
                </c:pt>
                <c:pt idx="3863" formatCode="0.00E+00">
                  <c:v>1.5699999999999999E-4</c:v>
                </c:pt>
                <c:pt idx="3864" formatCode="0.00E+00">
                  <c:v>1.5699999999999999E-4</c:v>
                </c:pt>
                <c:pt idx="3865" formatCode="0.00E+00">
                  <c:v>1.56E-4</c:v>
                </c:pt>
                <c:pt idx="3866" formatCode="0.00E+00">
                  <c:v>1.56E-4</c:v>
                </c:pt>
                <c:pt idx="3867" formatCode="0.00E+00">
                  <c:v>1.55E-4</c:v>
                </c:pt>
                <c:pt idx="3868" formatCode="0.00E+00">
                  <c:v>1.55E-4</c:v>
                </c:pt>
                <c:pt idx="3869" formatCode="0.00E+00">
                  <c:v>1.54E-4</c:v>
                </c:pt>
                <c:pt idx="3870" formatCode="0.00E+00">
                  <c:v>1.54E-4</c:v>
                </c:pt>
                <c:pt idx="3871" formatCode="0.00E+00">
                  <c:v>1.54E-4</c:v>
                </c:pt>
                <c:pt idx="3872" formatCode="0.00E+00">
                  <c:v>1.5300000000000001E-4</c:v>
                </c:pt>
                <c:pt idx="3873" formatCode="0.00E+00">
                  <c:v>1.5300000000000001E-4</c:v>
                </c:pt>
                <c:pt idx="3874" formatCode="0.00E+00">
                  <c:v>1.5300000000000001E-4</c:v>
                </c:pt>
                <c:pt idx="3875" formatCode="0.00E+00">
                  <c:v>1.5200000000000001E-4</c:v>
                </c:pt>
                <c:pt idx="3876" formatCode="0.00E+00">
                  <c:v>1.5200000000000001E-4</c:v>
                </c:pt>
                <c:pt idx="3877" formatCode="0.00E+00">
                  <c:v>1.5200000000000001E-4</c:v>
                </c:pt>
                <c:pt idx="3878" formatCode="0.00E+00">
                  <c:v>1.5100000000000001E-4</c:v>
                </c:pt>
                <c:pt idx="3879" formatCode="0.00E+00">
                  <c:v>1.5100000000000001E-4</c:v>
                </c:pt>
                <c:pt idx="3880" formatCode="0.00E+00">
                  <c:v>1.4999999999999999E-4</c:v>
                </c:pt>
                <c:pt idx="3881" formatCode="0.00E+00">
                  <c:v>1.4999999999999999E-4</c:v>
                </c:pt>
                <c:pt idx="3882" formatCode="0.00E+00">
                  <c:v>1.4999999999999999E-4</c:v>
                </c:pt>
                <c:pt idx="3883" formatCode="0.00E+00">
                  <c:v>1.4899999999999999E-4</c:v>
                </c:pt>
                <c:pt idx="3884" formatCode="0.00E+00">
                  <c:v>1.4899999999999999E-4</c:v>
                </c:pt>
                <c:pt idx="3885" formatCode="0.00E+00">
                  <c:v>1.4899999999999999E-4</c:v>
                </c:pt>
                <c:pt idx="3886" formatCode="0.00E+00">
                  <c:v>1.4799999999999999E-4</c:v>
                </c:pt>
                <c:pt idx="3887" formatCode="0.00E+00">
                  <c:v>1.4799999999999999E-4</c:v>
                </c:pt>
                <c:pt idx="3888" formatCode="0.00E+00">
                  <c:v>1.4799999999999999E-4</c:v>
                </c:pt>
                <c:pt idx="3889" formatCode="0.00E+00">
                  <c:v>1.47E-4</c:v>
                </c:pt>
                <c:pt idx="3890" formatCode="0.00E+00">
                  <c:v>1.47E-4</c:v>
                </c:pt>
                <c:pt idx="3891" formatCode="0.00E+00">
                  <c:v>1.46E-4</c:v>
                </c:pt>
                <c:pt idx="3892" formatCode="0.00E+00">
                  <c:v>1.46E-4</c:v>
                </c:pt>
                <c:pt idx="3893" formatCode="0.00E+00">
                  <c:v>1.46E-4</c:v>
                </c:pt>
                <c:pt idx="3894" formatCode="0.00E+00">
                  <c:v>1.46E-4</c:v>
                </c:pt>
                <c:pt idx="3895" formatCode="0.00E+00">
                  <c:v>1.45E-4</c:v>
                </c:pt>
                <c:pt idx="3896" formatCode="0.00E+00">
                  <c:v>1.45E-4</c:v>
                </c:pt>
                <c:pt idx="3897" formatCode="0.00E+00">
                  <c:v>1.45E-4</c:v>
                </c:pt>
                <c:pt idx="3898" formatCode="0.00E+00">
                  <c:v>1.44E-4</c:v>
                </c:pt>
                <c:pt idx="3899" formatCode="0.00E+00">
                  <c:v>1.44E-4</c:v>
                </c:pt>
                <c:pt idx="3900" formatCode="0.00E+00">
                  <c:v>1.44E-4</c:v>
                </c:pt>
                <c:pt idx="3901" formatCode="0.00E+00">
                  <c:v>1.4300000000000001E-4</c:v>
                </c:pt>
                <c:pt idx="3902" formatCode="0.00E+00">
                  <c:v>1.4300000000000001E-4</c:v>
                </c:pt>
                <c:pt idx="3903" formatCode="0.00E+00">
                  <c:v>1.4300000000000001E-4</c:v>
                </c:pt>
                <c:pt idx="3904" formatCode="0.00E+00">
                  <c:v>1.4200000000000001E-4</c:v>
                </c:pt>
                <c:pt idx="3905" formatCode="0.00E+00">
                  <c:v>1.4200000000000001E-4</c:v>
                </c:pt>
                <c:pt idx="3906" formatCode="0.00E+00">
                  <c:v>1.4200000000000001E-4</c:v>
                </c:pt>
                <c:pt idx="3907" formatCode="0.00E+00">
                  <c:v>1.4200000000000001E-4</c:v>
                </c:pt>
                <c:pt idx="3908" formatCode="0.00E+00">
                  <c:v>1.4100000000000001E-4</c:v>
                </c:pt>
                <c:pt idx="3909" formatCode="0.00E+00">
                  <c:v>1.4100000000000001E-4</c:v>
                </c:pt>
                <c:pt idx="3910" formatCode="0.00E+00">
                  <c:v>1.4100000000000001E-4</c:v>
                </c:pt>
                <c:pt idx="3911" formatCode="0.00E+00">
                  <c:v>1.3999999999999999E-4</c:v>
                </c:pt>
                <c:pt idx="3912" formatCode="0.00E+00">
                  <c:v>1.3999999999999999E-4</c:v>
                </c:pt>
                <c:pt idx="3913" formatCode="0.00E+00">
                  <c:v>1.3999999999999999E-4</c:v>
                </c:pt>
                <c:pt idx="3914" formatCode="0.00E+00">
                  <c:v>1.3899999999999999E-4</c:v>
                </c:pt>
                <c:pt idx="3915" formatCode="0.00E+00">
                  <c:v>1.3899999999999999E-4</c:v>
                </c:pt>
                <c:pt idx="3916" formatCode="0.00E+00">
                  <c:v>1.3899999999999999E-4</c:v>
                </c:pt>
                <c:pt idx="3917" formatCode="0.00E+00">
                  <c:v>1.3799999999999999E-4</c:v>
                </c:pt>
                <c:pt idx="3918" formatCode="0.00E+00">
                  <c:v>1.3799999999999999E-4</c:v>
                </c:pt>
                <c:pt idx="3919" formatCode="0.00E+00">
                  <c:v>1.3799999999999999E-4</c:v>
                </c:pt>
                <c:pt idx="3920" formatCode="0.00E+00">
                  <c:v>1.37E-4</c:v>
                </c:pt>
                <c:pt idx="3921" formatCode="0.00E+00">
                  <c:v>1.37E-4</c:v>
                </c:pt>
                <c:pt idx="3922" formatCode="0.00E+00">
                  <c:v>1.37E-4</c:v>
                </c:pt>
                <c:pt idx="3923" formatCode="0.00E+00">
                  <c:v>1.37E-4</c:v>
                </c:pt>
                <c:pt idx="3924" formatCode="0.00E+00">
                  <c:v>1.36E-4</c:v>
                </c:pt>
                <c:pt idx="3925" formatCode="0.00E+00">
                  <c:v>1.36E-4</c:v>
                </c:pt>
                <c:pt idx="3926" formatCode="0.00E+00">
                  <c:v>1.36E-4</c:v>
                </c:pt>
                <c:pt idx="3927" formatCode="0.00E+00">
                  <c:v>1.36E-4</c:v>
                </c:pt>
                <c:pt idx="3928" formatCode="0.00E+00">
                  <c:v>1.35E-4</c:v>
                </c:pt>
                <c:pt idx="3929" formatCode="0.00E+00">
                  <c:v>1.35E-4</c:v>
                </c:pt>
                <c:pt idx="3930" formatCode="0.00E+00">
                  <c:v>1.35E-4</c:v>
                </c:pt>
                <c:pt idx="3931" formatCode="0.00E+00">
                  <c:v>1.34E-4</c:v>
                </c:pt>
                <c:pt idx="3932" formatCode="0.00E+00">
                  <c:v>1.34E-4</c:v>
                </c:pt>
                <c:pt idx="3933" formatCode="0.00E+00">
                  <c:v>1.34E-4</c:v>
                </c:pt>
                <c:pt idx="3934" formatCode="0.00E+00">
                  <c:v>1.34E-4</c:v>
                </c:pt>
                <c:pt idx="3935" formatCode="0.00E+00">
                  <c:v>1.3300000000000001E-4</c:v>
                </c:pt>
                <c:pt idx="3936" formatCode="0.00E+00">
                  <c:v>1.3300000000000001E-4</c:v>
                </c:pt>
                <c:pt idx="3937" formatCode="0.00E+00">
                  <c:v>1.3300000000000001E-4</c:v>
                </c:pt>
                <c:pt idx="3938" formatCode="0.00E+00">
                  <c:v>1.3200000000000001E-4</c:v>
                </c:pt>
                <c:pt idx="3939" formatCode="0.00E+00">
                  <c:v>1.3200000000000001E-4</c:v>
                </c:pt>
                <c:pt idx="3940" formatCode="0.00E+00">
                  <c:v>1.3200000000000001E-4</c:v>
                </c:pt>
                <c:pt idx="3941" formatCode="0.00E+00">
                  <c:v>1.3200000000000001E-4</c:v>
                </c:pt>
                <c:pt idx="3942" formatCode="0.00E+00">
                  <c:v>1.3100000000000001E-4</c:v>
                </c:pt>
                <c:pt idx="3943" formatCode="0.00E+00">
                  <c:v>1.3100000000000001E-4</c:v>
                </c:pt>
                <c:pt idx="3944" formatCode="0.00E+00">
                  <c:v>1.3100000000000001E-4</c:v>
                </c:pt>
                <c:pt idx="3945" formatCode="0.00E+00">
                  <c:v>1.3100000000000001E-4</c:v>
                </c:pt>
                <c:pt idx="3946" formatCode="0.00E+00">
                  <c:v>1.3100000000000001E-4</c:v>
                </c:pt>
                <c:pt idx="3947" formatCode="0.00E+00">
                  <c:v>1.2999999999999999E-4</c:v>
                </c:pt>
                <c:pt idx="3948" formatCode="0.00E+00">
                  <c:v>1.2999999999999999E-4</c:v>
                </c:pt>
                <c:pt idx="3949" formatCode="0.00E+00">
                  <c:v>1.2999999999999999E-4</c:v>
                </c:pt>
                <c:pt idx="3950" formatCode="0.00E+00">
                  <c:v>1.2999999999999999E-4</c:v>
                </c:pt>
                <c:pt idx="3951" formatCode="0.00E+00">
                  <c:v>1.2899999999999999E-4</c:v>
                </c:pt>
                <c:pt idx="3952" formatCode="0.00E+00">
                  <c:v>1.2899999999999999E-4</c:v>
                </c:pt>
                <c:pt idx="3953" formatCode="0.00E+00">
                  <c:v>1.2899999999999999E-4</c:v>
                </c:pt>
                <c:pt idx="3954" formatCode="0.00E+00">
                  <c:v>1.2799999999999999E-4</c:v>
                </c:pt>
                <c:pt idx="3955" formatCode="0.00E+00">
                  <c:v>1.2799999999999999E-4</c:v>
                </c:pt>
                <c:pt idx="3956" formatCode="0.00E+00">
                  <c:v>1.2799999999999999E-4</c:v>
                </c:pt>
                <c:pt idx="3957" formatCode="0.00E+00">
                  <c:v>1.2799999999999999E-4</c:v>
                </c:pt>
                <c:pt idx="3958" formatCode="0.00E+00">
                  <c:v>1.2799999999999999E-4</c:v>
                </c:pt>
                <c:pt idx="3959" formatCode="0.00E+00">
                  <c:v>1.27E-4</c:v>
                </c:pt>
                <c:pt idx="3960" formatCode="0.00E+00">
                  <c:v>1.27E-4</c:v>
                </c:pt>
                <c:pt idx="3961" formatCode="0.00E+00">
                  <c:v>1.27E-4</c:v>
                </c:pt>
                <c:pt idx="3962" formatCode="0.00E+00">
                  <c:v>1.27E-4</c:v>
                </c:pt>
                <c:pt idx="3963" formatCode="0.00E+00">
                  <c:v>1.26E-4</c:v>
                </c:pt>
                <c:pt idx="3964" formatCode="0.00E+00">
                  <c:v>1.26E-4</c:v>
                </c:pt>
                <c:pt idx="3965" formatCode="0.00E+00">
                  <c:v>1.26E-4</c:v>
                </c:pt>
                <c:pt idx="3966" formatCode="0.00E+00">
                  <c:v>1.25E-4</c:v>
                </c:pt>
                <c:pt idx="3967" formatCode="0.00E+00">
                  <c:v>1.25E-4</c:v>
                </c:pt>
                <c:pt idx="3968" formatCode="0.00E+00">
                  <c:v>1.25E-4</c:v>
                </c:pt>
                <c:pt idx="3969" formatCode="0.00E+00">
                  <c:v>1.25E-4</c:v>
                </c:pt>
                <c:pt idx="3970" formatCode="0.00E+00">
                  <c:v>1.25E-4</c:v>
                </c:pt>
                <c:pt idx="3971" formatCode="0.00E+00">
                  <c:v>1.2400000000000001E-4</c:v>
                </c:pt>
                <c:pt idx="3972" formatCode="0.00E+00">
                  <c:v>1.2400000000000001E-4</c:v>
                </c:pt>
                <c:pt idx="3973" formatCode="0.00E+00">
                  <c:v>1.2400000000000001E-4</c:v>
                </c:pt>
                <c:pt idx="3974" formatCode="0.00E+00">
                  <c:v>1.2400000000000001E-4</c:v>
                </c:pt>
                <c:pt idx="3975" formatCode="0.00E+00">
                  <c:v>1.2300000000000001E-4</c:v>
                </c:pt>
                <c:pt idx="3976" formatCode="0.00E+00">
                  <c:v>1.2300000000000001E-4</c:v>
                </c:pt>
                <c:pt idx="3977" formatCode="0.00E+00">
                  <c:v>1.2300000000000001E-4</c:v>
                </c:pt>
                <c:pt idx="3978" formatCode="0.00E+00">
                  <c:v>1.2300000000000001E-4</c:v>
                </c:pt>
                <c:pt idx="3979" formatCode="0.00E+00">
                  <c:v>1.2300000000000001E-4</c:v>
                </c:pt>
                <c:pt idx="3980" formatCode="0.00E+00">
                  <c:v>1.22E-4</c:v>
                </c:pt>
                <c:pt idx="3981" formatCode="0.00E+00">
                  <c:v>1.22E-4</c:v>
                </c:pt>
                <c:pt idx="3982" formatCode="0.00E+00">
                  <c:v>1.22E-4</c:v>
                </c:pt>
                <c:pt idx="3983" formatCode="0.00E+00">
                  <c:v>1.22E-4</c:v>
                </c:pt>
                <c:pt idx="3984" formatCode="0.00E+00">
                  <c:v>1.21E-4</c:v>
                </c:pt>
                <c:pt idx="3985" formatCode="0.00E+00">
                  <c:v>1.21E-4</c:v>
                </c:pt>
                <c:pt idx="3986" formatCode="0.00E+00">
                  <c:v>1.21E-4</c:v>
                </c:pt>
                <c:pt idx="3987" formatCode="0.00E+00">
                  <c:v>1.21E-4</c:v>
                </c:pt>
                <c:pt idx="3988" formatCode="0.00E+00">
                  <c:v>1.2E-4</c:v>
                </c:pt>
                <c:pt idx="3989" formatCode="0.00E+00">
                  <c:v>1.2E-4</c:v>
                </c:pt>
                <c:pt idx="3990" formatCode="0.00E+00">
                  <c:v>1.2E-4</c:v>
                </c:pt>
                <c:pt idx="3991" formatCode="0.00E+00">
                  <c:v>1.2E-4</c:v>
                </c:pt>
                <c:pt idx="3992" formatCode="0.00E+00">
                  <c:v>1.2E-4</c:v>
                </c:pt>
                <c:pt idx="3993" formatCode="0.00E+00">
                  <c:v>1.2E-4</c:v>
                </c:pt>
                <c:pt idx="3994" formatCode="0.00E+00">
                  <c:v>1.1900000000000001E-4</c:v>
                </c:pt>
                <c:pt idx="3995" formatCode="0.00E+00">
                  <c:v>1.1900000000000001E-4</c:v>
                </c:pt>
                <c:pt idx="3996" formatCode="0.00E+00">
                  <c:v>1.1900000000000001E-4</c:v>
                </c:pt>
                <c:pt idx="3997" formatCode="0.00E+00">
                  <c:v>1.1900000000000001E-4</c:v>
                </c:pt>
                <c:pt idx="3998" formatCode="0.00E+00">
                  <c:v>1.18E-4</c:v>
                </c:pt>
                <c:pt idx="3999" formatCode="0.00E+00">
                  <c:v>1.18E-4</c:v>
                </c:pt>
                <c:pt idx="4000" formatCode="0.00E+00">
                  <c:v>1.18E-4</c:v>
                </c:pt>
                <c:pt idx="4001" formatCode="0.00E+00">
                  <c:v>1.18E-4</c:v>
                </c:pt>
                <c:pt idx="4002" formatCode="0.00E+00">
                  <c:v>1.18E-4</c:v>
                </c:pt>
                <c:pt idx="4003" formatCode="0.00E+00">
                  <c:v>1.17E-4</c:v>
                </c:pt>
                <c:pt idx="4004" formatCode="0.00E+00">
                  <c:v>1.17E-4</c:v>
                </c:pt>
                <c:pt idx="4005" formatCode="0.00E+00">
                  <c:v>1.17E-4</c:v>
                </c:pt>
                <c:pt idx="4006" formatCode="0.00E+00">
                  <c:v>1.17E-4</c:v>
                </c:pt>
                <c:pt idx="4007" formatCode="0.00E+00">
                  <c:v>1.17E-4</c:v>
                </c:pt>
                <c:pt idx="4008" formatCode="0.00E+00">
                  <c:v>1.17E-4</c:v>
                </c:pt>
                <c:pt idx="4009" formatCode="0.00E+00">
                  <c:v>1.16E-4</c:v>
                </c:pt>
                <c:pt idx="4010" formatCode="0.00E+00">
                  <c:v>1.16E-4</c:v>
                </c:pt>
                <c:pt idx="4011" formatCode="0.00E+00">
                  <c:v>1.16E-4</c:v>
                </c:pt>
                <c:pt idx="4012" formatCode="0.00E+00">
                  <c:v>1.16E-4</c:v>
                </c:pt>
                <c:pt idx="4013" formatCode="0.00E+00">
                  <c:v>1.15E-4</c:v>
                </c:pt>
                <c:pt idx="4014" formatCode="0.00E+00">
                  <c:v>1.15E-4</c:v>
                </c:pt>
                <c:pt idx="4015" formatCode="0.00E+00">
                  <c:v>1.15E-4</c:v>
                </c:pt>
                <c:pt idx="4016" formatCode="0.00E+00">
                  <c:v>1.15E-4</c:v>
                </c:pt>
                <c:pt idx="4017" formatCode="0.00E+00">
                  <c:v>1.15E-4</c:v>
                </c:pt>
                <c:pt idx="4018" formatCode="0.00E+00">
                  <c:v>1.15E-4</c:v>
                </c:pt>
                <c:pt idx="4019" formatCode="0.00E+00">
                  <c:v>1.15E-4</c:v>
                </c:pt>
                <c:pt idx="4020" formatCode="0.00E+00">
                  <c:v>1.1400000000000001E-4</c:v>
                </c:pt>
                <c:pt idx="4021" formatCode="0.00E+00">
                  <c:v>1.1400000000000001E-4</c:v>
                </c:pt>
                <c:pt idx="4022" formatCode="0.00E+00">
                  <c:v>1.1400000000000001E-4</c:v>
                </c:pt>
                <c:pt idx="4023" formatCode="0.00E+00">
                  <c:v>1.1400000000000001E-4</c:v>
                </c:pt>
                <c:pt idx="4024" formatCode="0.00E+00">
                  <c:v>1.1400000000000001E-4</c:v>
                </c:pt>
                <c:pt idx="4025" formatCode="0.00E+00">
                  <c:v>1.13E-4</c:v>
                </c:pt>
                <c:pt idx="4026" formatCode="0.00E+00">
                  <c:v>1.13E-4</c:v>
                </c:pt>
                <c:pt idx="4027" formatCode="0.00E+00">
                  <c:v>1.13E-4</c:v>
                </c:pt>
                <c:pt idx="4028" formatCode="0.00E+00">
                  <c:v>1.13E-4</c:v>
                </c:pt>
                <c:pt idx="4029" formatCode="0.00E+00">
                  <c:v>1.13E-4</c:v>
                </c:pt>
                <c:pt idx="4030" formatCode="0.00E+00">
                  <c:v>1.12E-4</c:v>
                </c:pt>
                <c:pt idx="4031" formatCode="0.00E+00">
                  <c:v>1.12E-4</c:v>
                </c:pt>
                <c:pt idx="4032" formatCode="0.00E+00">
                  <c:v>1.12E-4</c:v>
                </c:pt>
                <c:pt idx="4033" formatCode="0.00E+00">
                  <c:v>1.12E-4</c:v>
                </c:pt>
                <c:pt idx="4034" formatCode="0.00E+00">
                  <c:v>1.12E-4</c:v>
                </c:pt>
                <c:pt idx="4035" formatCode="0.00E+00">
                  <c:v>1.11E-4</c:v>
                </c:pt>
                <c:pt idx="4036" formatCode="0.00E+00">
                  <c:v>1.11E-4</c:v>
                </c:pt>
                <c:pt idx="4037" formatCode="0.00E+00">
                  <c:v>1.11E-4</c:v>
                </c:pt>
                <c:pt idx="4038" formatCode="0.00E+00">
                  <c:v>1.11E-4</c:v>
                </c:pt>
                <c:pt idx="4039" formatCode="0.00E+00">
                  <c:v>1.11E-4</c:v>
                </c:pt>
                <c:pt idx="4040" formatCode="0.00E+00">
                  <c:v>1.11E-4</c:v>
                </c:pt>
                <c:pt idx="4041" formatCode="0.00E+00">
                  <c:v>1.11E-4</c:v>
                </c:pt>
                <c:pt idx="4042" formatCode="0.00E+00">
                  <c:v>1.1E-4</c:v>
                </c:pt>
                <c:pt idx="4043" formatCode="0.00E+00">
                  <c:v>1.1E-4</c:v>
                </c:pt>
                <c:pt idx="4044" formatCode="0.00E+00">
                  <c:v>1.1E-4</c:v>
                </c:pt>
                <c:pt idx="4045" formatCode="0.00E+00">
                  <c:v>1.1E-4</c:v>
                </c:pt>
                <c:pt idx="4046" formatCode="0.00E+00">
                  <c:v>1.1E-4</c:v>
                </c:pt>
                <c:pt idx="4047" formatCode="0.00E+00">
                  <c:v>1.0900000000000001E-4</c:v>
                </c:pt>
                <c:pt idx="4048" formatCode="0.00E+00">
                  <c:v>1.0900000000000001E-4</c:v>
                </c:pt>
                <c:pt idx="4049" formatCode="0.00E+00">
                  <c:v>1.0900000000000001E-4</c:v>
                </c:pt>
                <c:pt idx="4050" formatCode="0.00E+00">
                  <c:v>1.0900000000000001E-4</c:v>
                </c:pt>
                <c:pt idx="4051" formatCode="0.00E+00">
                  <c:v>1.0900000000000001E-4</c:v>
                </c:pt>
                <c:pt idx="4052" formatCode="0.00E+00">
                  <c:v>1.0900000000000001E-4</c:v>
                </c:pt>
                <c:pt idx="4053" formatCode="0.00E+00">
                  <c:v>1.0900000000000001E-4</c:v>
                </c:pt>
                <c:pt idx="4054" formatCode="0.00E+00">
                  <c:v>1.0900000000000001E-4</c:v>
                </c:pt>
                <c:pt idx="4055" formatCode="0.00E+00">
                  <c:v>1.08E-4</c:v>
                </c:pt>
                <c:pt idx="4056" formatCode="0.00E+00">
                  <c:v>1.08E-4</c:v>
                </c:pt>
                <c:pt idx="4057" formatCode="0.00E+00">
                  <c:v>1.08E-4</c:v>
                </c:pt>
                <c:pt idx="4058" formatCode="0.00E+00">
                  <c:v>1.08E-4</c:v>
                </c:pt>
                <c:pt idx="4059" formatCode="0.00E+00">
                  <c:v>1.08E-4</c:v>
                </c:pt>
                <c:pt idx="4060" formatCode="0.00E+00">
                  <c:v>1.07E-4</c:v>
                </c:pt>
                <c:pt idx="4061" formatCode="0.00E+00">
                  <c:v>1.07E-4</c:v>
                </c:pt>
                <c:pt idx="4062" formatCode="0.00E+00">
                  <c:v>1.07E-4</c:v>
                </c:pt>
                <c:pt idx="4063" formatCode="0.00E+00">
                  <c:v>1.07E-4</c:v>
                </c:pt>
                <c:pt idx="4064" formatCode="0.00E+00">
                  <c:v>1.07E-4</c:v>
                </c:pt>
                <c:pt idx="4065" formatCode="0.00E+00">
                  <c:v>1.07E-4</c:v>
                </c:pt>
                <c:pt idx="4066" formatCode="0.00E+00">
                  <c:v>1.06E-4</c:v>
                </c:pt>
                <c:pt idx="4067" formatCode="0.00E+00">
                  <c:v>1.06E-4</c:v>
                </c:pt>
                <c:pt idx="4068" formatCode="0.00E+00">
                  <c:v>1.06E-4</c:v>
                </c:pt>
                <c:pt idx="4069" formatCode="0.00E+00">
                  <c:v>1.06E-4</c:v>
                </c:pt>
                <c:pt idx="4070" formatCode="0.00E+00">
                  <c:v>1.06E-4</c:v>
                </c:pt>
                <c:pt idx="4071" formatCode="0.00E+00">
                  <c:v>1.06E-4</c:v>
                </c:pt>
                <c:pt idx="4072" formatCode="0.00E+00">
                  <c:v>1.06E-4</c:v>
                </c:pt>
                <c:pt idx="4073" formatCode="0.00E+00">
                  <c:v>1.06E-4</c:v>
                </c:pt>
                <c:pt idx="4074" formatCode="0.00E+00">
                  <c:v>1.05E-4</c:v>
                </c:pt>
                <c:pt idx="4075" formatCode="0.00E+00">
                  <c:v>1.05E-4</c:v>
                </c:pt>
                <c:pt idx="4076" formatCode="0.00E+00">
                  <c:v>1.05E-4</c:v>
                </c:pt>
                <c:pt idx="4077" formatCode="0.00E+00">
                  <c:v>1.05E-4</c:v>
                </c:pt>
                <c:pt idx="4078" formatCode="0.00E+00">
                  <c:v>1.0399999999999999E-4</c:v>
                </c:pt>
                <c:pt idx="4079" formatCode="0.00E+00">
                  <c:v>1.05E-4</c:v>
                </c:pt>
                <c:pt idx="4080" formatCode="0.00E+00">
                  <c:v>1.0399999999999999E-4</c:v>
                </c:pt>
                <c:pt idx="4081" formatCode="0.00E+00">
                  <c:v>1.0399999999999999E-4</c:v>
                </c:pt>
                <c:pt idx="4082" formatCode="0.00E+00">
                  <c:v>1.0399999999999999E-4</c:v>
                </c:pt>
                <c:pt idx="4083" formatCode="0.00E+00">
                  <c:v>1.0399999999999999E-4</c:v>
                </c:pt>
                <c:pt idx="4084" formatCode="0.00E+00">
                  <c:v>1.0399999999999999E-4</c:v>
                </c:pt>
                <c:pt idx="4085" formatCode="0.00E+00">
                  <c:v>1.0399999999999999E-4</c:v>
                </c:pt>
                <c:pt idx="4086" formatCode="0.00E+00">
                  <c:v>1.0399999999999999E-4</c:v>
                </c:pt>
                <c:pt idx="4087" formatCode="0.00E+00">
                  <c:v>1.03E-4</c:v>
                </c:pt>
                <c:pt idx="4088" formatCode="0.00E+00">
                  <c:v>1.03E-4</c:v>
                </c:pt>
                <c:pt idx="4089" formatCode="0.00E+00">
                  <c:v>1.03E-4</c:v>
                </c:pt>
                <c:pt idx="4090" formatCode="0.00E+00">
                  <c:v>1.03E-4</c:v>
                </c:pt>
                <c:pt idx="4091" formatCode="0.00E+00">
                  <c:v>1.03E-4</c:v>
                </c:pt>
                <c:pt idx="4092" formatCode="0.00E+00">
                  <c:v>1.03E-4</c:v>
                </c:pt>
                <c:pt idx="4093" formatCode="0.00E+00">
                  <c:v>1.03E-4</c:v>
                </c:pt>
                <c:pt idx="4094" formatCode="0.00E+00">
                  <c:v>1.03E-4</c:v>
                </c:pt>
                <c:pt idx="4095" formatCode="0.00E+00">
                  <c:v>1.02E-4</c:v>
                </c:pt>
                <c:pt idx="4096" formatCode="0.00E+00">
                  <c:v>1.02E-4</c:v>
                </c:pt>
                <c:pt idx="4097" formatCode="0.00E+00">
                  <c:v>1.02E-4</c:v>
                </c:pt>
                <c:pt idx="4098" formatCode="0.00E+00">
                  <c:v>1.02E-4</c:v>
                </c:pt>
                <c:pt idx="4099" formatCode="0.00E+00">
                  <c:v>1.02E-4</c:v>
                </c:pt>
                <c:pt idx="4100" formatCode="0.00E+00">
                  <c:v>1.02E-4</c:v>
                </c:pt>
                <c:pt idx="4101" formatCode="0.00E+00">
                  <c:v>1.01E-4</c:v>
                </c:pt>
                <c:pt idx="4102" formatCode="0.00E+00">
                  <c:v>1.01E-4</c:v>
                </c:pt>
                <c:pt idx="4103" formatCode="0.00E+00">
                  <c:v>1.01E-4</c:v>
                </c:pt>
                <c:pt idx="4104" formatCode="0.00E+00">
                  <c:v>1.01E-4</c:v>
                </c:pt>
                <c:pt idx="4105" formatCode="0.00E+00">
                  <c:v>1.01E-4</c:v>
                </c:pt>
                <c:pt idx="4106" formatCode="0.00E+00">
                  <c:v>1.01E-4</c:v>
                </c:pt>
                <c:pt idx="4107" formatCode="0.00E+00">
                  <c:v>1.01E-4</c:v>
                </c:pt>
                <c:pt idx="4108" formatCode="0.00E+00">
                  <c:v>1.01E-4</c:v>
                </c:pt>
                <c:pt idx="4109" formatCode="0.00E+00">
                  <c:v>1E-4</c:v>
                </c:pt>
                <c:pt idx="4110" formatCode="0.00E+00">
                  <c:v>1E-4</c:v>
                </c:pt>
                <c:pt idx="4111" formatCode="0.00E+00">
                  <c:v>1E-4</c:v>
                </c:pt>
                <c:pt idx="4112" formatCode="0.00E+00">
                  <c:v>1E-4</c:v>
                </c:pt>
                <c:pt idx="4113" formatCode="0.00E+00">
                  <c:v>1E-4</c:v>
                </c:pt>
                <c:pt idx="4114" formatCode="0.00E+00">
                  <c:v>9.98E-5</c:v>
                </c:pt>
                <c:pt idx="4115" formatCode="0.00E+00">
                  <c:v>9.98E-5</c:v>
                </c:pt>
                <c:pt idx="4116" formatCode="0.00E+00">
                  <c:v>9.9599999999999995E-5</c:v>
                </c:pt>
                <c:pt idx="4117" formatCode="0.00E+00">
                  <c:v>9.9500000000000006E-5</c:v>
                </c:pt>
                <c:pt idx="4118" formatCode="0.00E+00">
                  <c:v>9.9400000000000004E-5</c:v>
                </c:pt>
                <c:pt idx="4119" formatCode="0.00E+00">
                  <c:v>9.9199999999999999E-5</c:v>
                </c:pt>
                <c:pt idx="4120" formatCode="0.00E+00">
                  <c:v>9.9099999999999996E-5</c:v>
                </c:pt>
                <c:pt idx="4121" formatCode="0.00E+00">
                  <c:v>9.8900000000000005E-5</c:v>
                </c:pt>
                <c:pt idx="4122" formatCode="0.00E+00">
                  <c:v>9.8900000000000005E-5</c:v>
                </c:pt>
                <c:pt idx="4123" formatCode="0.00E+00">
                  <c:v>9.8999999999999994E-5</c:v>
                </c:pt>
                <c:pt idx="4124" formatCode="0.00E+00">
                  <c:v>9.8499999999999995E-5</c:v>
                </c:pt>
                <c:pt idx="4125" formatCode="0.00E+00">
                  <c:v>9.8400000000000007E-5</c:v>
                </c:pt>
                <c:pt idx="4126" formatCode="0.00E+00">
                  <c:v>9.8300000000000004E-5</c:v>
                </c:pt>
                <c:pt idx="4127" formatCode="0.00E+00">
                  <c:v>9.7999999999999997E-5</c:v>
                </c:pt>
                <c:pt idx="4128" formatCode="0.00E+00">
                  <c:v>9.8200000000000002E-5</c:v>
                </c:pt>
                <c:pt idx="4129" formatCode="0.00E+00">
                  <c:v>9.7999999999999997E-5</c:v>
                </c:pt>
                <c:pt idx="4130" formatCode="0.00E+00">
                  <c:v>9.7800000000000006E-5</c:v>
                </c:pt>
                <c:pt idx="4131" formatCode="0.00E+00">
                  <c:v>9.7800000000000006E-5</c:v>
                </c:pt>
                <c:pt idx="4132" formatCode="0.00E+00">
                  <c:v>9.7600000000000001E-5</c:v>
                </c:pt>
                <c:pt idx="4133" formatCode="0.00E+00">
                  <c:v>9.7499999999999998E-5</c:v>
                </c:pt>
                <c:pt idx="4134" formatCode="0.00E+00">
                  <c:v>9.7399999999999996E-5</c:v>
                </c:pt>
                <c:pt idx="4135" formatCode="0.00E+00">
                  <c:v>9.7299999999999993E-5</c:v>
                </c:pt>
                <c:pt idx="4136" formatCode="0.00E+00">
                  <c:v>9.7200000000000004E-5</c:v>
                </c:pt>
                <c:pt idx="4137" formatCode="0.00E+00">
                  <c:v>9.7E-5</c:v>
                </c:pt>
                <c:pt idx="4138" formatCode="0.00E+00">
                  <c:v>9.6899999999999997E-5</c:v>
                </c:pt>
                <c:pt idx="4139" formatCode="0.00E+00">
                  <c:v>9.7E-5</c:v>
                </c:pt>
                <c:pt idx="4140" formatCode="0.00E+00">
                  <c:v>9.6899999999999997E-5</c:v>
                </c:pt>
                <c:pt idx="4141" formatCode="0.00E+00">
                  <c:v>9.6600000000000003E-5</c:v>
                </c:pt>
                <c:pt idx="4142" formatCode="0.00E+00">
                  <c:v>9.6500000000000001E-5</c:v>
                </c:pt>
                <c:pt idx="4143" formatCode="0.00E+00">
                  <c:v>9.6199999999999994E-5</c:v>
                </c:pt>
                <c:pt idx="4144" formatCode="0.00E+00">
                  <c:v>9.6199999999999994E-5</c:v>
                </c:pt>
                <c:pt idx="4145" formatCode="0.00E+00">
                  <c:v>9.6299999999999996E-5</c:v>
                </c:pt>
                <c:pt idx="4146" formatCode="0.00E+00">
                  <c:v>9.6100000000000005E-5</c:v>
                </c:pt>
                <c:pt idx="4147" formatCode="0.00E+00">
                  <c:v>9.59E-5</c:v>
                </c:pt>
                <c:pt idx="4148" formatCode="0.00E+00">
                  <c:v>9.5799999999999998E-5</c:v>
                </c:pt>
                <c:pt idx="4149" formatCode="0.00E+00">
                  <c:v>9.5699999999999995E-5</c:v>
                </c:pt>
                <c:pt idx="4150" formatCode="0.00E+00">
                  <c:v>9.5600000000000006E-5</c:v>
                </c:pt>
                <c:pt idx="4151" formatCode="0.00E+00">
                  <c:v>9.5400000000000001E-5</c:v>
                </c:pt>
                <c:pt idx="4152" formatCode="0.00E+00">
                  <c:v>9.5500000000000004E-5</c:v>
                </c:pt>
                <c:pt idx="4153" formatCode="0.00E+00">
                  <c:v>9.5199999999999997E-5</c:v>
                </c:pt>
                <c:pt idx="4154" formatCode="0.00E+00">
                  <c:v>9.5099999999999994E-5</c:v>
                </c:pt>
                <c:pt idx="4155" formatCode="0.00E+00">
                  <c:v>9.5199999999999997E-5</c:v>
                </c:pt>
                <c:pt idx="4156" formatCode="0.00E+00">
                  <c:v>9.4900000000000003E-5</c:v>
                </c:pt>
                <c:pt idx="4157" formatCode="0.00E+00">
                  <c:v>9.48E-5</c:v>
                </c:pt>
                <c:pt idx="4158" formatCode="0.00E+00">
                  <c:v>9.4599999999999996E-5</c:v>
                </c:pt>
                <c:pt idx="4159" formatCode="0.00E+00">
                  <c:v>9.4500000000000007E-5</c:v>
                </c:pt>
                <c:pt idx="4160" formatCode="0.00E+00">
                  <c:v>9.4300000000000002E-5</c:v>
                </c:pt>
                <c:pt idx="4161" formatCode="0.00E+00">
                  <c:v>9.4400000000000004E-5</c:v>
                </c:pt>
                <c:pt idx="4162" formatCode="0.00E+00">
                  <c:v>9.4400000000000004E-5</c:v>
                </c:pt>
                <c:pt idx="4163" formatCode="0.00E+00">
                  <c:v>9.4199999999999999E-5</c:v>
                </c:pt>
                <c:pt idx="4164" formatCode="0.00E+00">
                  <c:v>9.4099999999999997E-5</c:v>
                </c:pt>
                <c:pt idx="4165" formatCode="0.00E+00">
                  <c:v>9.3900000000000006E-5</c:v>
                </c:pt>
                <c:pt idx="4166" formatCode="0.00E+00">
                  <c:v>9.3999999999999994E-5</c:v>
                </c:pt>
                <c:pt idx="4167" formatCode="0.00E+00">
                  <c:v>9.3800000000000003E-5</c:v>
                </c:pt>
                <c:pt idx="4168" formatCode="0.00E+00">
                  <c:v>9.3599999999999998E-5</c:v>
                </c:pt>
                <c:pt idx="4169" formatCode="0.00E+00">
                  <c:v>9.3499999999999996E-5</c:v>
                </c:pt>
                <c:pt idx="4170" formatCode="0.00E+00">
                  <c:v>9.3200000000000002E-5</c:v>
                </c:pt>
                <c:pt idx="4171" formatCode="0.00E+00">
                  <c:v>9.3499999999999996E-5</c:v>
                </c:pt>
                <c:pt idx="4172" formatCode="0.00E+00">
                  <c:v>9.3300000000000005E-5</c:v>
                </c:pt>
                <c:pt idx="4173" formatCode="0.00E+00">
                  <c:v>9.2999999999999997E-5</c:v>
                </c:pt>
                <c:pt idx="4174" formatCode="0.00E+00">
                  <c:v>9.2899999999999995E-5</c:v>
                </c:pt>
                <c:pt idx="4175" formatCode="0.00E+00">
                  <c:v>9.2700000000000004E-5</c:v>
                </c:pt>
                <c:pt idx="4176" formatCode="0.00E+00">
                  <c:v>9.2700000000000004E-5</c:v>
                </c:pt>
                <c:pt idx="4177" formatCode="0.00E+00">
                  <c:v>9.2600000000000001E-5</c:v>
                </c:pt>
                <c:pt idx="4178" formatCode="0.00E+00">
                  <c:v>9.2499999999999999E-5</c:v>
                </c:pt>
                <c:pt idx="4179" formatCode="0.00E+00">
                  <c:v>9.2600000000000001E-5</c:v>
                </c:pt>
                <c:pt idx="4180" formatCode="0.00E+00">
                  <c:v>9.2600000000000001E-5</c:v>
                </c:pt>
                <c:pt idx="4181" formatCode="0.00E+00">
                  <c:v>9.2399999999999996E-5</c:v>
                </c:pt>
                <c:pt idx="4182" formatCode="0.00E+00">
                  <c:v>9.2100000000000003E-5</c:v>
                </c:pt>
                <c:pt idx="4183" formatCode="0.00E+00">
                  <c:v>9.2200000000000005E-5</c:v>
                </c:pt>
                <c:pt idx="4184" formatCode="0.00E+00">
                  <c:v>9.2200000000000005E-5</c:v>
                </c:pt>
                <c:pt idx="4185" formatCode="0.00E+00">
                  <c:v>9.1799999999999995E-5</c:v>
                </c:pt>
                <c:pt idx="4186" formatCode="0.00E+00">
                  <c:v>9.1799999999999995E-5</c:v>
                </c:pt>
                <c:pt idx="4187" formatCode="0.00E+00">
                  <c:v>9.1799999999999995E-5</c:v>
                </c:pt>
                <c:pt idx="4188" formatCode="0.00E+00">
                  <c:v>9.1600000000000004E-5</c:v>
                </c:pt>
                <c:pt idx="4189" formatCode="0.00E+00">
                  <c:v>9.1399999999999999E-5</c:v>
                </c:pt>
                <c:pt idx="4190" formatCode="0.00E+00">
                  <c:v>9.1399999999999999E-5</c:v>
                </c:pt>
                <c:pt idx="4191" formatCode="0.00E+00">
                  <c:v>9.1399999999999999E-5</c:v>
                </c:pt>
                <c:pt idx="4192" formatCode="0.00E+00">
                  <c:v>9.1299999999999997E-5</c:v>
                </c:pt>
                <c:pt idx="4193" formatCode="0.00E+00">
                  <c:v>9.1199999999999994E-5</c:v>
                </c:pt>
                <c:pt idx="4194" formatCode="0.00E+00">
                  <c:v>9.1199999999999994E-5</c:v>
                </c:pt>
                <c:pt idx="4195" formatCode="0.00E+00">
                  <c:v>9.1000000000000003E-5</c:v>
                </c:pt>
                <c:pt idx="4196" formatCode="0.00E+00">
                  <c:v>9.0699999999999996E-5</c:v>
                </c:pt>
                <c:pt idx="4197" formatCode="0.00E+00">
                  <c:v>9.0699999999999996E-5</c:v>
                </c:pt>
                <c:pt idx="4198" formatCode="0.00E+00">
                  <c:v>9.0600000000000007E-5</c:v>
                </c:pt>
                <c:pt idx="4199" formatCode="0.00E+00">
                  <c:v>9.0600000000000007E-5</c:v>
                </c:pt>
                <c:pt idx="4200" formatCode="0.00E+00">
                  <c:v>9.0500000000000004E-5</c:v>
                </c:pt>
                <c:pt idx="4201" formatCode="0.00E+00">
                  <c:v>9.0400000000000002E-5</c:v>
                </c:pt>
                <c:pt idx="4202" formatCode="0.00E+00">
                  <c:v>9.0299999999999999E-5</c:v>
                </c:pt>
                <c:pt idx="4203" formatCode="0.00E+00">
                  <c:v>9.0199999999999997E-5</c:v>
                </c:pt>
                <c:pt idx="4204" formatCode="0.00E+00">
                  <c:v>9.0099999999999995E-5</c:v>
                </c:pt>
                <c:pt idx="4205" formatCode="0.00E+00">
                  <c:v>9.0099999999999995E-5</c:v>
                </c:pt>
                <c:pt idx="4206" formatCode="0.00E+00">
                  <c:v>9.0000000000000006E-5</c:v>
                </c:pt>
                <c:pt idx="4207" formatCode="0.00E+00">
                  <c:v>8.9699999999999998E-5</c:v>
                </c:pt>
                <c:pt idx="4208" formatCode="0.00E+00">
                  <c:v>8.9599999999999996E-5</c:v>
                </c:pt>
                <c:pt idx="4209" formatCode="0.00E+00">
                  <c:v>8.9699999999999998E-5</c:v>
                </c:pt>
                <c:pt idx="4210" formatCode="0.00E+00">
                  <c:v>8.9599999999999996E-5</c:v>
                </c:pt>
                <c:pt idx="4211" formatCode="0.00E+00">
                  <c:v>8.9499999999999994E-5</c:v>
                </c:pt>
                <c:pt idx="4212" formatCode="0.00E+00">
                  <c:v>8.9300000000000002E-5</c:v>
                </c:pt>
                <c:pt idx="4213" formatCode="0.00E+00">
                  <c:v>8.92E-5</c:v>
                </c:pt>
                <c:pt idx="4214" formatCode="0.00E+00">
                  <c:v>8.9300000000000002E-5</c:v>
                </c:pt>
                <c:pt idx="4215" formatCode="0.00E+00">
                  <c:v>8.92E-5</c:v>
                </c:pt>
                <c:pt idx="4216" formatCode="0.00E+00">
                  <c:v>8.8900000000000006E-5</c:v>
                </c:pt>
                <c:pt idx="4217" formatCode="0.00E+00">
                  <c:v>8.8900000000000006E-5</c:v>
                </c:pt>
                <c:pt idx="4218" formatCode="0.00E+00">
                  <c:v>8.8999999999999995E-5</c:v>
                </c:pt>
                <c:pt idx="4219" formatCode="0.00E+00">
                  <c:v>8.8999999999999995E-5</c:v>
                </c:pt>
                <c:pt idx="4220" formatCode="0.00E+00">
                  <c:v>8.8800000000000004E-5</c:v>
                </c:pt>
                <c:pt idx="4221" formatCode="0.00E+00">
                  <c:v>8.8700000000000001E-5</c:v>
                </c:pt>
                <c:pt idx="4222" formatCode="0.00E+00">
                  <c:v>8.8700000000000001E-5</c:v>
                </c:pt>
                <c:pt idx="4223" formatCode="0.00E+00">
                  <c:v>8.8599999999999999E-5</c:v>
                </c:pt>
                <c:pt idx="4224" formatCode="0.00E+00">
                  <c:v>8.8300000000000005E-5</c:v>
                </c:pt>
                <c:pt idx="4225" formatCode="0.00E+00">
                  <c:v>8.8300000000000005E-5</c:v>
                </c:pt>
                <c:pt idx="4226" formatCode="0.00E+00">
                  <c:v>8.8300000000000005E-5</c:v>
                </c:pt>
                <c:pt idx="4227" formatCode="0.00E+00">
                  <c:v>8.8200000000000003E-5</c:v>
                </c:pt>
                <c:pt idx="4228" formatCode="0.00E+00">
                  <c:v>8.81E-5</c:v>
                </c:pt>
                <c:pt idx="4229" formatCode="0.00E+00">
                  <c:v>8.7700000000000004E-5</c:v>
                </c:pt>
                <c:pt idx="4230" formatCode="0.00E+00">
                  <c:v>8.7899999999999995E-5</c:v>
                </c:pt>
                <c:pt idx="4231" formatCode="0.00E+00">
                  <c:v>8.7700000000000004E-5</c:v>
                </c:pt>
                <c:pt idx="4232" formatCode="0.00E+00">
                  <c:v>8.7700000000000004E-5</c:v>
                </c:pt>
                <c:pt idx="4233" formatCode="0.00E+00">
                  <c:v>8.7800000000000006E-5</c:v>
                </c:pt>
                <c:pt idx="4234" formatCode="0.00E+00">
                  <c:v>8.7499999999999999E-5</c:v>
                </c:pt>
                <c:pt idx="4235" formatCode="0.00E+00">
                  <c:v>8.7399999999999997E-5</c:v>
                </c:pt>
                <c:pt idx="4236" formatCode="0.00E+00">
                  <c:v>8.7399999999999997E-5</c:v>
                </c:pt>
                <c:pt idx="4237" formatCode="0.00E+00">
                  <c:v>8.7399999999999997E-5</c:v>
                </c:pt>
                <c:pt idx="4238" formatCode="0.00E+00">
                  <c:v>8.7299999999999994E-5</c:v>
                </c:pt>
                <c:pt idx="4239" formatCode="0.00E+00">
                  <c:v>8.7000000000000001E-5</c:v>
                </c:pt>
                <c:pt idx="4240" formatCode="0.00E+00">
                  <c:v>8.6899999999999998E-5</c:v>
                </c:pt>
                <c:pt idx="4241" formatCode="0.00E+00">
                  <c:v>8.7000000000000001E-5</c:v>
                </c:pt>
                <c:pt idx="4242" formatCode="0.00E+00">
                  <c:v>8.6700000000000007E-5</c:v>
                </c:pt>
                <c:pt idx="4243" formatCode="0.00E+00">
                  <c:v>8.6700000000000007E-5</c:v>
                </c:pt>
                <c:pt idx="4244" formatCode="0.00E+00">
                  <c:v>8.6700000000000007E-5</c:v>
                </c:pt>
                <c:pt idx="4245" formatCode="0.00E+00">
                  <c:v>8.6399999999999999E-5</c:v>
                </c:pt>
                <c:pt idx="4246" formatCode="0.00E+00">
                  <c:v>8.6500000000000002E-5</c:v>
                </c:pt>
                <c:pt idx="4247" formatCode="0.00E+00">
                  <c:v>8.6600000000000004E-5</c:v>
                </c:pt>
                <c:pt idx="4248" formatCode="0.00E+00">
                  <c:v>8.6399999999999999E-5</c:v>
                </c:pt>
                <c:pt idx="4249" formatCode="0.00E+00">
                  <c:v>8.6199999999999995E-5</c:v>
                </c:pt>
                <c:pt idx="4250" formatCode="0.00E+00">
                  <c:v>8.6199999999999995E-5</c:v>
                </c:pt>
                <c:pt idx="4251" formatCode="0.00E+00">
                  <c:v>8.6100000000000006E-5</c:v>
                </c:pt>
                <c:pt idx="4252" formatCode="0.00E+00">
                  <c:v>8.6100000000000006E-5</c:v>
                </c:pt>
                <c:pt idx="4253" formatCode="0.00E+00">
                  <c:v>8.5900000000000001E-5</c:v>
                </c:pt>
                <c:pt idx="4254" formatCode="0.00E+00">
                  <c:v>8.5900000000000001E-5</c:v>
                </c:pt>
                <c:pt idx="4255" formatCode="0.00E+00">
                  <c:v>8.5699999999999996E-5</c:v>
                </c:pt>
                <c:pt idx="4256" formatCode="0.00E+00">
                  <c:v>8.5699999999999996E-5</c:v>
                </c:pt>
                <c:pt idx="4257" formatCode="0.00E+00">
                  <c:v>8.5699999999999996E-5</c:v>
                </c:pt>
                <c:pt idx="4258" formatCode="0.00E+00">
                  <c:v>8.5599999999999994E-5</c:v>
                </c:pt>
                <c:pt idx="4259" formatCode="0.00E+00">
                  <c:v>8.5699999999999996E-5</c:v>
                </c:pt>
                <c:pt idx="4260" formatCode="0.00E+00">
                  <c:v>8.53E-5</c:v>
                </c:pt>
                <c:pt idx="4261" formatCode="0.00E+00">
                  <c:v>8.53E-5</c:v>
                </c:pt>
                <c:pt idx="4262" formatCode="0.00E+00">
                  <c:v>8.5400000000000002E-5</c:v>
                </c:pt>
                <c:pt idx="4263" formatCode="0.00E+00">
                  <c:v>8.5199999999999997E-5</c:v>
                </c:pt>
                <c:pt idx="4264" formatCode="0.00E+00">
                  <c:v>8.5000000000000006E-5</c:v>
                </c:pt>
                <c:pt idx="4265" formatCode="0.00E+00">
                  <c:v>8.5000000000000006E-5</c:v>
                </c:pt>
                <c:pt idx="4266" formatCode="0.00E+00">
                  <c:v>8.5099999999999995E-5</c:v>
                </c:pt>
                <c:pt idx="4267" formatCode="0.00E+00">
                  <c:v>8.4800000000000001E-5</c:v>
                </c:pt>
                <c:pt idx="4268" formatCode="0.00E+00">
                  <c:v>8.4499999999999994E-5</c:v>
                </c:pt>
                <c:pt idx="4269" formatCode="0.00E+00">
                  <c:v>8.4699999999999999E-5</c:v>
                </c:pt>
                <c:pt idx="4270" formatCode="0.00E+00">
                  <c:v>8.4499999999999994E-5</c:v>
                </c:pt>
                <c:pt idx="4271" formatCode="0.00E+00">
                  <c:v>8.4599999999999996E-5</c:v>
                </c:pt>
                <c:pt idx="4272" formatCode="0.00E+00">
                  <c:v>8.4599999999999996E-5</c:v>
                </c:pt>
                <c:pt idx="4273" formatCode="0.00E+00">
                  <c:v>8.4499999999999994E-5</c:v>
                </c:pt>
                <c:pt idx="4274" formatCode="0.00E+00">
                  <c:v>8.4599999999999996E-5</c:v>
                </c:pt>
                <c:pt idx="4275" formatCode="0.00E+00">
                  <c:v>8.42E-5</c:v>
                </c:pt>
                <c:pt idx="4276" formatCode="0.00E+00">
                  <c:v>8.42E-5</c:v>
                </c:pt>
                <c:pt idx="4277" formatCode="0.00E+00">
                  <c:v>8.4400000000000005E-5</c:v>
                </c:pt>
                <c:pt idx="4278" formatCode="0.00E+00">
                  <c:v>8.42E-5</c:v>
                </c:pt>
                <c:pt idx="4279" formatCode="0.00E+00">
                  <c:v>8.3999999999999995E-5</c:v>
                </c:pt>
                <c:pt idx="4280" formatCode="0.00E+00">
                  <c:v>8.4099999999999998E-5</c:v>
                </c:pt>
                <c:pt idx="4281" formatCode="0.00E+00">
                  <c:v>8.3999999999999995E-5</c:v>
                </c:pt>
                <c:pt idx="4282" formatCode="0.00E+00">
                  <c:v>8.3800000000000004E-5</c:v>
                </c:pt>
                <c:pt idx="4283" formatCode="0.00E+00">
                  <c:v>8.3700000000000002E-5</c:v>
                </c:pt>
                <c:pt idx="4284" formatCode="0.00E+00">
                  <c:v>8.3499999999999997E-5</c:v>
                </c:pt>
                <c:pt idx="4285" formatCode="0.00E+00">
                  <c:v>8.3499999999999997E-5</c:v>
                </c:pt>
                <c:pt idx="4286" formatCode="0.00E+00">
                  <c:v>8.3499999999999997E-5</c:v>
                </c:pt>
                <c:pt idx="4287" formatCode="0.00E+00">
                  <c:v>8.3399999999999994E-5</c:v>
                </c:pt>
                <c:pt idx="4288" formatCode="0.00E+00">
                  <c:v>8.3300000000000005E-5</c:v>
                </c:pt>
                <c:pt idx="4289" formatCode="0.00E+00">
                  <c:v>8.3200000000000003E-5</c:v>
                </c:pt>
                <c:pt idx="4290" formatCode="0.00E+00">
                  <c:v>8.3200000000000003E-5</c:v>
                </c:pt>
                <c:pt idx="4291" formatCode="0.00E+00">
                  <c:v>8.2999999999999998E-5</c:v>
                </c:pt>
                <c:pt idx="4292" formatCode="0.00E+00">
                  <c:v>8.3100000000000001E-5</c:v>
                </c:pt>
                <c:pt idx="4293" formatCode="0.00E+00">
                  <c:v>8.2999999999999998E-5</c:v>
                </c:pt>
                <c:pt idx="4294" formatCode="0.00E+00">
                  <c:v>8.2700000000000004E-5</c:v>
                </c:pt>
                <c:pt idx="4295" formatCode="0.00E+00">
                  <c:v>8.2999999999999998E-5</c:v>
                </c:pt>
                <c:pt idx="4296" formatCode="0.00E+00">
                  <c:v>8.2700000000000004E-5</c:v>
                </c:pt>
                <c:pt idx="4297" formatCode="0.00E+00">
                  <c:v>8.2600000000000002E-5</c:v>
                </c:pt>
                <c:pt idx="4298" formatCode="0.00E+00">
                  <c:v>8.2700000000000004E-5</c:v>
                </c:pt>
                <c:pt idx="4299" formatCode="0.00E+00">
                  <c:v>8.2700000000000004E-5</c:v>
                </c:pt>
                <c:pt idx="4300" formatCode="0.00E+00">
                  <c:v>8.25E-5</c:v>
                </c:pt>
                <c:pt idx="4301" formatCode="0.00E+00">
                  <c:v>8.2399999999999997E-5</c:v>
                </c:pt>
                <c:pt idx="4302" formatCode="0.00E+00">
                  <c:v>8.2399999999999997E-5</c:v>
                </c:pt>
                <c:pt idx="4303" formatCode="0.00E+00">
                  <c:v>8.2299999999999995E-5</c:v>
                </c:pt>
                <c:pt idx="4304" formatCode="0.00E+00">
                  <c:v>8.2299999999999995E-5</c:v>
                </c:pt>
                <c:pt idx="4305" formatCode="0.00E+00">
                  <c:v>8.2299999999999995E-5</c:v>
                </c:pt>
                <c:pt idx="4306" formatCode="0.00E+00">
                  <c:v>8.2100000000000003E-5</c:v>
                </c:pt>
                <c:pt idx="4307" formatCode="0.00E+00">
                  <c:v>8.1899999999999999E-5</c:v>
                </c:pt>
                <c:pt idx="4308" formatCode="0.00E+00">
                  <c:v>8.1799999999999996E-5</c:v>
                </c:pt>
                <c:pt idx="4309" formatCode="0.00E+00">
                  <c:v>8.2000000000000001E-5</c:v>
                </c:pt>
                <c:pt idx="4310" formatCode="0.00E+00">
                  <c:v>8.1899999999999999E-5</c:v>
                </c:pt>
                <c:pt idx="4311" formatCode="0.00E+00">
                  <c:v>8.1699999999999994E-5</c:v>
                </c:pt>
                <c:pt idx="4312" formatCode="0.00E+00">
                  <c:v>8.1799999999999996E-5</c:v>
                </c:pt>
                <c:pt idx="4313" formatCode="0.00E+00">
                  <c:v>8.1699999999999994E-5</c:v>
                </c:pt>
                <c:pt idx="4314" formatCode="0.00E+00">
                  <c:v>8.1600000000000005E-5</c:v>
                </c:pt>
                <c:pt idx="4315" formatCode="0.00E+00">
                  <c:v>8.1600000000000005E-5</c:v>
                </c:pt>
                <c:pt idx="4316" formatCode="0.00E+00">
                  <c:v>8.14E-5</c:v>
                </c:pt>
                <c:pt idx="4317" formatCode="0.00E+00">
                  <c:v>8.1500000000000002E-5</c:v>
                </c:pt>
                <c:pt idx="4318" formatCode="0.00E+00">
                  <c:v>8.1299999999999997E-5</c:v>
                </c:pt>
                <c:pt idx="4319" formatCode="0.00E+00">
                  <c:v>8.1199999999999995E-5</c:v>
                </c:pt>
                <c:pt idx="4320" formatCode="0.00E+00">
                  <c:v>8.1100000000000006E-5</c:v>
                </c:pt>
                <c:pt idx="4321" formatCode="0.00E+00">
                  <c:v>8.1100000000000006E-5</c:v>
                </c:pt>
                <c:pt idx="4322" formatCode="0.00E+00">
                  <c:v>8.1100000000000006E-5</c:v>
                </c:pt>
                <c:pt idx="4323" formatCode="0.00E+00">
                  <c:v>8.0799999999999999E-5</c:v>
                </c:pt>
                <c:pt idx="4324" formatCode="0.00E+00">
                  <c:v>8.0900000000000001E-5</c:v>
                </c:pt>
                <c:pt idx="4325" formatCode="0.00E+00">
                  <c:v>8.0799999999999999E-5</c:v>
                </c:pt>
                <c:pt idx="4326" formatCode="0.00E+00">
                  <c:v>8.0799999999999999E-5</c:v>
                </c:pt>
                <c:pt idx="4327" formatCode="0.00E+00">
                  <c:v>8.0699999999999996E-5</c:v>
                </c:pt>
                <c:pt idx="4328" formatCode="0.00E+00">
                  <c:v>8.0500000000000005E-5</c:v>
                </c:pt>
                <c:pt idx="4329" formatCode="0.00E+00">
                  <c:v>8.0599999999999994E-5</c:v>
                </c:pt>
                <c:pt idx="4330" formatCode="0.00E+00">
                  <c:v>8.0599999999999994E-5</c:v>
                </c:pt>
                <c:pt idx="4331" formatCode="0.00E+00">
                  <c:v>8.0500000000000005E-5</c:v>
                </c:pt>
                <c:pt idx="4332" formatCode="0.00E+00">
                  <c:v>8.03E-5</c:v>
                </c:pt>
                <c:pt idx="4333" formatCode="0.00E+00">
                  <c:v>8.03E-5</c:v>
                </c:pt>
                <c:pt idx="4334" formatCode="0.00E+00">
                  <c:v>8.03E-5</c:v>
                </c:pt>
                <c:pt idx="4335" formatCode="0.00E+00">
                  <c:v>8.0199999999999998E-5</c:v>
                </c:pt>
                <c:pt idx="4336" formatCode="0.00E+00">
                  <c:v>8.0000000000000007E-5</c:v>
                </c:pt>
                <c:pt idx="4337" formatCode="0.00E+00">
                  <c:v>8.0099999999999995E-5</c:v>
                </c:pt>
                <c:pt idx="4338" formatCode="0.00E+00">
                  <c:v>8.0199999999999998E-5</c:v>
                </c:pt>
                <c:pt idx="4339" formatCode="0.00E+00">
                  <c:v>7.9900000000000004E-5</c:v>
                </c:pt>
                <c:pt idx="4340" formatCode="0.00E+00">
                  <c:v>7.9800000000000002E-5</c:v>
                </c:pt>
                <c:pt idx="4341" formatCode="0.00E+00">
                  <c:v>7.9900000000000004E-5</c:v>
                </c:pt>
                <c:pt idx="4342" formatCode="0.00E+00">
                  <c:v>7.9699999999999999E-5</c:v>
                </c:pt>
                <c:pt idx="4343" formatCode="0.00E+00">
                  <c:v>7.9599999999999997E-5</c:v>
                </c:pt>
                <c:pt idx="4344" formatCode="0.00E+00">
                  <c:v>7.9699999999999999E-5</c:v>
                </c:pt>
                <c:pt idx="4345" formatCode="0.00E+00">
                  <c:v>7.9699999999999999E-5</c:v>
                </c:pt>
                <c:pt idx="4346" formatCode="0.00E+00">
                  <c:v>7.9699999999999999E-5</c:v>
                </c:pt>
                <c:pt idx="4347" formatCode="0.00E+00">
                  <c:v>7.9599999999999997E-5</c:v>
                </c:pt>
                <c:pt idx="4348" formatCode="0.00E+00">
                  <c:v>7.9499999999999994E-5</c:v>
                </c:pt>
                <c:pt idx="4349" formatCode="0.00E+00">
                  <c:v>7.9300000000000003E-5</c:v>
                </c:pt>
                <c:pt idx="4350" formatCode="0.00E+00">
                  <c:v>7.9200000000000001E-5</c:v>
                </c:pt>
                <c:pt idx="4351" formatCode="0.00E+00">
                  <c:v>7.9099999999999998E-5</c:v>
                </c:pt>
                <c:pt idx="4352" formatCode="0.00E+00">
                  <c:v>7.9099999999999998E-5</c:v>
                </c:pt>
                <c:pt idx="4353" formatCode="0.00E+00">
                  <c:v>7.9099999999999998E-5</c:v>
                </c:pt>
                <c:pt idx="4354" formatCode="0.00E+00">
                  <c:v>7.8999999999999996E-5</c:v>
                </c:pt>
                <c:pt idx="4355" formatCode="0.00E+00">
                  <c:v>7.8999999999999996E-5</c:v>
                </c:pt>
                <c:pt idx="4356" formatCode="0.00E+00">
                  <c:v>7.8999999999999996E-5</c:v>
                </c:pt>
                <c:pt idx="4357" formatCode="0.00E+00">
                  <c:v>7.8800000000000004E-5</c:v>
                </c:pt>
                <c:pt idx="4358" formatCode="0.00E+00">
                  <c:v>7.8800000000000004E-5</c:v>
                </c:pt>
                <c:pt idx="4359" formatCode="0.00E+00">
                  <c:v>7.8800000000000004E-5</c:v>
                </c:pt>
                <c:pt idx="4360" formatCode="0.00E+00">
                  <c:v>7.8800000000000004E-5</c:v>
                </c:pt>
                <c:pt idx="4361" formatCode="0.00E+00">
                  <c:v>7.86E-5</c:v>
                </c:pt>
                <c:pt idx="4362" formatCode="0.00E+00">
                  <c:v>7.8399999999999995E-5</c:v>
                </c:pt>
                <c:pt idx="4363" formatCode="0.00E+00">
                  <c:v>7.8499999999999997E-5</c:v>
                </c:pt>
                <c:pt idx="4364" formatCode="0.00E+00">
                  <c:v>7.8399999999999995E-5</c:v>
                </c:pt>
                <c:pt idx="4365" formatCode="0.00E+00">
                  <c:v>7.8200000000000003E-5</c:v>
                </c:pt>
                <c:pt idx="4366" formatCode="0.00E+00">
                  <c:v>7.8499999999999997E-5</c:v>
                </c:pt>
                <c:pt idx="4367" formatCode="0.00E+00">
                  <c:v>7.8200000000000003E-5</c:v>
                </c:pt>
                <c:pt idx="4368" formatCode="0.00E+00">
                  <c:v>7.8200000000000003E-5</c:v>
                </c:pt>
                <c:pt idx="4369" formatCode="0.00E+00">
                  <c:v>7.8399999999999995E-5</c:v>
                </c:pt>
                <c:pt idx="4370" formatCode="0.00E+00">
                  <c:v>7.8300000000000006E-5</c:v>
                </c:pt>
                <c:pt idx="4371" formatCode="0.00E+00">
                  <c:v>7.8100000000000001E-5</c:v>
                </c:pt>
                <c:pt idx="4372" formatCode="0.00E+00">
                  <c:v>7.7999999999999999E-5</c:v>
                </c:pt>
                <c:pt idx="4373" formatCode="0.00E+00">
                  <c:v>7.8100000000000001E-5</c:v>
                </c:pt>
                <c:pt idx="4374" formatCode="0.00E+00">
                  <c:v>7.7999999999999999E-5</c:v>
                </c:pt>
                <c:pt idx="4375" formatCode="0.00E+00">
                  <c:v>7.7799999999999994E-5</c:v>
                </c:pt>
                <c:pt idx="4376" formatCode="0.00E+00">
                  <c:v>7.75E-5</c:v>
                </c:pt>
                <c:pt idx="4377" formatCode="0.00E+00">
                  <c:v>7.7600000000000002E-5</c:v>
                </c:pt>
                <c:pt idx="4378" formatCode="0.00E+00">
                  <c:v>7.7600000000000002E-5</c:v>
                </c:pt>
                <c:pt idx="4379" formatCode="0.00E+00">
                  <c:v>7.75E-5</c:v>
                </c:pt>
                <c:pt idx="4380" formatCode="0.00E+00">
                  <c:v>7.75E-5</c:v>
                </c:pt>
                <c:pt idx="4381" formatCode="0.00E+00">
                  <c:v>7.7600000000000002E-5</c:v>
                </c:pt>
                <c:pt idx="4382" formatCode="0.00E+00">
                  <c:v>7.7399999999999998E-5</c:v>
                </c:pt>
                <c:pt idx="4383" formatCode="0.00E+00">
                  <c:v>7.7200000000000006E-5</c:v>
                </c:pt>
                <c:pt idx="4384" formatCode="0.00E+00">
                  <c:v>7.7299999999999995E-5</c:v>
                </c:pt>
                <c:pt idx="4385" formatCode="0.00E+00">
                  <c:v>7.7100000000000004E-5</c:v>
                </c:pt>
                <c:pt idx="4386" formatCode="0.00E+00">
                  <c:v>7.7200000000000006E-5</c:v>
                </c:pt>
                <c:pt idx="4387" formatCode="0.00E+00">
                  <c:v>7.7100000000000004E-5</c:v>
                </c:pt>
                <c:pt idx="4388" formatCode="0.00E+00">
                  <c:v>7.6899999999999999E-5</c:v>
                </c:pt>
                <c:pt idx="4389" formatCode="0.00E+00">
                  <c:v>7.7100000000000004E-5</c:v>
                </c:pt>
                <c:pt idx="4390" formatCode="0.00E+00">
                  <c:v>7.6799999999999997E-5</c:v>
                </c:pt>
                <c:pt idx="4391" formatCode="0.00E+00">
                  <c:v>7.6799999999999997E-5</c:v>
                </c:pt>
                <c:pt idx="4392" formatCode="0.00E+00">
                  <c:v>7.7000000000000001E-5</c:v>
                </c:pt>
                <c:pt idx="4393" formatCode="0.00E+00">
                  <c:v>7.6699999999999994E-5</c:v>
                </c:pt>
                <c:pt idx="4394" formatCode="0.00E+00">
                  <c:v>7.6799999999999997E-5</c:v>
                </c:pt>
                <c:pt idx="4395" formatCode="0.00E+00">
                  <c:v>7.6699999999999994E-5</c:v>
                </c:pt>
                <c:pt idx="4396" formatCode="0.00E+00">
                  <c:v>7.6500000000000003E-5</c:v>
                </c:pt>
                <c:pt idx="4397" formatCode="0.00E+00">
                  <c:v>7.6500000000000003E-5</c:v>
                </c:pt>
                <c:pt idx="4398" formatCode="0.00E+00">
                  <c:v>7.6600000000000005E-5</c:v>
                </c:pt>
                <c:pt idx="4399" formatCode="0.00E+00">
                  <c:v>7.6500000000000003E-5</c:v>
                </c:pt>
                <c:pt idx="4400" formatCode="0.00E+00">
                  <c:v>7.6299999999999998E-5</c:v>
                </c:pt>
                <c:pt idx="4401" formatCode="0.00E+00">
                  <c:v>7.6199999999999995E-5</c:v>
                </c:pt>
                <c:pt idx="4402" formatCode="0.00E+00">
                  <c:v>7.6100000000000007E-5</c:v>
                </c:pt>
                <c:pt idx="4403" formatCode="0.00E+00">
                  <c:v>7.6199999999999995E-5</c:v>
                </c:pt>
                <c:pt idx="4404" formatCode="0.00E+00">
                  <c:v>7.6199999999999995E-5</c:v>
                </c:pt>
                <c:pt idx="4405" formatCode="0.00E+00">
                  <c:v>7.6100000000000007E-5</c:v>
                </c:pt>
                <c:pt idx="4406" formatCode="0.00E+00">
                  <c:v>7.6199999999999995E-5</c:v>
                </c:pt>
                <c:pt idx="4407" formatCode="0.00E+00">
                  <c:v>7.6100000000000007E-5</c:v>
                </c:pt>
                <c:pt idx="4408" formatCode="0.00E+00">
                  <c:v>7.6000000000000004E-5</c:v>
                </c:pt>
                <c:pt idx="4409" formatCode="0.00E+00">
                  <c:v>7.5900000000000002E-5</c:v>
                </c:pt>
                <c:pt idx="4410" formatCode="0.00E+00">
                  <c:v>7.5900000000000002E-5</c:v>
                </c:pt>
                <c:pt idx="4411" formatCode="0.00E+00">
                  <c:v>7.5799999999999999E-5</c:v>
                </c:pt>
                <c:pt idx="4412" formatCode="0.00E+00">
                  <c:v>7.5799999999999999E-5</c:v>
                </c:pt>
                <c:pt idx="4413" formatCode="0.00E+00">
                  <c:v>7.5699999999999997E-5</c:v>
                </c:pt>
                <c:pt idx="4414" formatCode="0.00E+00">
                  <c:v>7.5699999999999997E-5</c:v>
                </c:pt>
                <c:pt idx="4415" formatCode="0.00E+00">
                  <c:v>7.5599999999999994E-5</c:v>
                </c:pt>
                <c:pt idx="4416" formatCode="0.00E+00">
                  <c:v>7.5699999999999997E-5</c:v>
                </c:pt>
                <c:pt idx="4417" formatCode="0.00E+00">
                  <c:v>7.5699999999999997E-5</c:v>
                </c:pt>
                <c:pt idx="4418" formatCode="0.00E+00">
                  <c:v>7.5300000000000001E-5</c:v>
                </c:pt>
                <c:pt idx="4419" formatCode="0.00E+00">
                  <c:v>7.5300000000000001E-5</c:v>
                </c:pt>
                <c:pt idx="4420" formatCode="0.00E+00">
                  <c:v>7.5500000000000006E-5</c:v>
                </c:pt>
                <c:pt idx="4421" formatCode="0.00E+00">
                  <c:v>7.5500000000000006E-5</c:v>
                </c:pt>
                <c:pt idx="4422" formatCode="0.00E+00">
                  <c:v>7.5199999999999998E-5</c:v>
                </c:pt>
                <c:pt idx="4423" formatCode="0.00E+00">
                  <c:v>7.5300000000000001E-5</c:v>
                </c:pt>
                <c:pt idx="4424" formatCode="0.00E+00">
                  <c:v>7.5099999999999996E-5</c:v>
                </c:pt>
                <c:pt idx="4425" formatCode="0.00E+00">
                  <c:v>7.4999999999999993E-5</c:v>
                </c:pt>
                <c:pt idx="4426" formatCode="0.00E+00">
                  <c:v>7.5199999999999998E-5</c:v>
                </c:pt>
                <c:pt idx="4427" formatCode="0.00E+00">
                  <c:v>7.4999999999999993E-5</c:v>
                </c:pt>
                <c:pt idx="4428" formatCode="0.00E+00">
                  <c:v>7.4900000000000005E-5</c:v>
                </c:pt>
                <c:pt idx="4429" formatCode="0.00E+00">
                  <c:v>7.4999999999999993E-5</c:v>
                </c:pt>
                <c:pt idx="4430" formatCode="0.00E+00">
                  <c:v>7.4900000000000005E-5</c:v>
                </c:pt>
                <c:pt idx="4431" formatCode="0.00E+00">
                  <c:v>7.47E-5</c:v>
                </c:pt>
                <c:pt idx="4432" formatCode="0.00E+00">
                  <c:v>7.4599999999999997E-5</c:v>
                </c:pt>
                <c:pt idx="4433" formatCode="0.00E+00">
                  <c:v>7.47E-5</c:v>
                </c:pt>
                <c:pt idx="4434" formatCode="0.00E+00">
                  <c:v>7.47E-5</c:v>
                </c:pt>
                <c:pt idx="4435" formatCode="0.00E+00">
                  <c:v>7.4499999999999995E-5</c:v>
                </c:pt>
                <c:pt idx="4436" formatCode="0.00E+00">
                  <c:v>7.4400000000000006E-5</c:v>
                </c:pt>
                <c:pt idx="4437" formatCode="0.00E+00">
                  <c:v>7.4499999999999995E-5</c:v>
                </c:pt>
                <c:pt idx="4438" formatCode="0.00E+00">
                  <c:v>7.4400000000000006E-5</c:v>
                </c:pt>
                <c:pt idx="4439" formatCode="0.00E+00">
                  <c:v>7.4400000000000006E-5</c:v>
                </c:pt>
                <c:pt idx="4440" formatCode="0.00E+00">
                  <c:v>7.4400000000000006E-5</c:v>
                </c:pt>
                <c:pt idx="4441" formatCode="0.00E+00">
                  <c:v>7.4300000000000004E-5</c:v>
                </c:pt>
                <c:pt idx="4442" formatCode="0.00E+00">
                  <c:v>7.4099999999999999E-5</c:v>
                </c:pt>
                <c:pt idx="4443" formatCode="0.00E+00">
                  <c:v>7.4099999999999999E-5</c:v>
                </c:pt>
                <c:pt idx="4444" formatCode="0.00E+00">
                  <c:v>7.4200000000000001E-5</c:v>
                </c:pt>
                <c:pt idx="4445" formatCode="0.00E+00">
                  <c:v>7.4200000000000001E-5</c:v>
                </c:pt>
                <c:pt idx="4446" formatCode="0.00E+00">
                  <c:v>7.3999999999999996E-5</c:v>
                </c:pt>
                <c:pt idx="4447" formatCode="0.00E+00">
                  <c:v>7.3999999999999996E-5</c:v>
                </c:pt>
                <c:pt idx="4448" formatCode="0.00E+00">
                  <c:v>7.3999999999999996E-5</c:v>
                </c:pt>
                <c:pt idx="4449" formatCode="0.00E+00">
                  <c:v>7.3899999999999994E-5</c:v>
                </c:pt>
                <c:pt idx="4450" formatCode="0.00E+00">
                  <c:v>7.3800000000000005E-5</c:v>
                </c:pt>
                <c:pt idx="4451" formatCode="0.00E+00">
                  <c:v>7.3800000000000005E-5</c:v>
                </c:pt>
                <c:pt idx="4452" formatCode="0.00E+00">
                  <c:v>7.3800000000000005E-5</c:v>
                </c:pt>
                <c:pt idx="4453" formatCode="0.00E+00">
                  <c:v>7.3700000000000002E-5</c:v>
                </c:pt>
                <c:pt idx="4454" formatCode="0.00E+00">
                  <c:v>7.36E-5</c:v>
                </c:pt>
                <c:pt idx="4455" formatCode="0.00E+00">
                  <c:v>7.3700000000000002E-5</c:v>
                </c:pt>
                <c:pt idx="4456" formatCode="0.00E+00">
                  <c:v>7.3700000000000002E-5</c:v>
                </c:pt>
                <c:pt idx="4457" formatCode="0.00E+00">
                  <c:v>7.3499999999999998E-5</c:v>
                </c:pt>
                <c:pt idx="4458" formatCode="0.00E+00">
                  <c:v>7.3300000000000006E-5</c:v>
                </c:pt>
                <c:pt idx="4459" formatCode="0.00E+00">
                  <c:v>7.3499999999999998E-5</c:v>
                </c:pt>
                <c:pt idx="4460" formatCode="0.00E+00">
                  <c:v>7.3399999999999995E-5</c:v>
                </c:pt>
                <c:pt idx="4461" formatCode="0.00E+00">
                  <c:v>7.3100000000000001E-5</c:v>
                </c:pt>
                <c:pt idx="4462" formatCode="0.00E+00">
                  <c:v>7.3200000000000004E-5</c:v>
                </c:pt>
                <c:pt idx="4463" formatCode="0.00E+00">
                  <c:v>7.3300000000000006E-5</c:v>
                </c:pt>
                <c:pt idx="4464" formatCode="0.00E+00">
                  <c:v>7.3100000000000001E-5</c:v>
                </c:pt>
                <c:pt idx="4465" formatCode="0.00E+00">
                  <c:v>7.3100000000000001E-5</c:v>
                </c:pt>
                <c:pt idx="4466" formatCode="0.00E+00">
                  <c:v>7.2999999999999999E-5</c:v>
                </c:pt>
                <c:pt idx="4467" formatCode="0.00E+00">
                  <c:v>7.2999999999999999E-5</c:v>
                </c:pt>
                <c:pt idx="4468" formatCode="0.00E+00">
                  <c:v>7.2899999999999997E-5</c:v>
                </c:pt>
                <c:pt idx="4469" formatCode="0.00E+00">
                  <c:v>7.2899999999999997E-5</c:v>
                </c:pt>
                <c:pt idx="4470" formatCode="0.00E+00">
                  <c:v>7.2999999999999999E-5</c:v>
                </c:pt>
                <c:pt idx="4471" formatCode="0.00E+00">
                  <c:v>7.2799999999999994E-5</c:v>
                </c:pt>
                <c:pt idx="4472" formatCode="0.00E+00">
                  <c:v>7.2700000000000005E-5</c:v>
                </c:pt>
                <c:pt idx="4473" formatCode="0.00E+00">
                  <c:v>7.2799999999999994E-5</c:v>
                </c:pt>
                <c:pt idx="4474" formatCode="0.00E+00">
                  <c:v>7.2600000000000003E-5</c:v>
                </c:pt>
                <c:pt idx="4475" formatCode="0.00E+00">
                  <c:v>7.2700000000000005E-5</c:v>
                </c:pt>
                <c:pt idx="4476" formatCode="0.00E+00">
                  <c:v>7.25E-5</c:v>
                </c:pt>
                <c:pt idx="4477" formatCode="0.00E+00">
                  <c:v>7.25E-5</c:v>
                </c:pt>
                <c:pt idx="4478" formatCode="0.00E+00">
                  <c:v>7.25E-5</c:v>
                </c:pt>
                <c:pt idx="4479" formatCode="0.00E+00">
                  <c:v>7.2100000000000004E-5</c:v>
                </c:pt>
                <c:pt idx="4480" formatCode="0.00E+00">
                  <c:v>7.25E-5</c:v>
                </c:pt>
                <c:pt idx="4481" formatCode="0.00E+00">
                  <c:v>7.2299999999999996E-5</c:v>
                </c:pt>
                <c:pt idx="4482" formatCode="0.00E+00">
                  <c:v>7.2299999999999996E-5</c:v>
                </c:pt>
                <c:pt idx="4483" formatCode="0.00E+00">
                  <c:v>7.2399999999999998E-5</c:v>
                </c:pt>
                <c:pt idx="4484" formatCode="0.00E+00">
                  <c:v>7.2100000000000004E-5</c:v>
                </c:pt>
                <c:pt idx="4485" formatCode="0.00E+00">
                  <c:v>7.2200000000000007E-5</c:v>
                </c:pt>
                <c:pt idx="4486" formatCode="0.00E+00">
                  <c:v>7.2000000000000002E-5</c:v>
                </c:pt>
                <c:pt idx="4487" formatCode="0.00E+00">
                  <c:v>7.2000000000000002E-5</c:v>
                </c:pt>
                <c:pt idx="4488" formatCode="0.00E+00">
                  <c:v>7.1899999999999999E-5</c:v>
                </c:pt>
                <c:pt idx="4489" formatCode="0.00E+00">
                  <c:v>7.1799999999999997E-5</c:v>
                </c:pt>
                <c:pt idx="4490" formatCode="0.00E+00">
                  <c:v>7.1899999999999999E-5</c:v>
                </c:pt>
                <c:pt idx="4491" formatCode="0.00E+00">
                  <c:v>7.1799999999999997E-5</c:v>
                </c:pt>
                <c:pt idx="4492" formatCode="0.00E+00">
                  <c:v>7.1699999999999995E-5</c:v>
                </c:pt>
                <c:pt idx="4493" formatCode="0.00E+00">
                  <c:v>7.1899999999999999E-5</c:v>
                </c:pt>
                <c:pt idx="4494" formatCode="0.00E+00">
                  <c:v>7.1600000000000006E-5</c:v>
                </c:pt>
                <c:pt idx="4495" formatCode="0.00E+00">
                  <c:v>7.1699999999999995E-5</c:v>
                </c:pt>
                <c:pt idx="4496" formatCode="0.00E+00">
                  <c:v>7.1699999999999995E-5</c:v>
                </c:pt>
                <c:pt idx="4497" formatCode="0.00E+00">
                  <c:v>7.1400000000000001E-5</c:v>
                </c:pt>
                <c:pt idx="4498" formatCode="0.00E+00">
                  <c:v>7.1600000000000006E-5</c:v>
                </c:pt>
                <c:pt idx="4499" formatCode="0.00E+00">
                  <c:v>7.1500000000000003E-5</c:v>
                </c:pt>
                <c:pt idx="4500" formatCode="0.00E+00">
                  <c:v>7.1500000000000003E-5</c:v>
                </c:pt>
                <c:pt idx="4501" formatCode="0.00E+00">
                  <c:v>7.1500000000000003E-5</c:v>
                </c:pt>
                <c:pt idx="4502" formatCode="0.00E+00">
                  <c:v>7.1299999999999998E-5</c:v>
                </c:pt>
                <c:pt idx="4503" formatCode="0.00E+00">
                  <c:v>7.1299999999999998E-5</c:v>
                </c:pt>
                <c:pt idx="4504" formatCode="0.00E+00">
                  <c:v>7.1400000000000001E-5</c:v>
                </c:pt>
                <c:pt idx="4505" formatCode="0.00E+00">
                  <c:v>7.1400000000000001E-5</c:v>
                </c:pt>
                <c:pt idx="4506" formatCode="0.00E+00">
                  <c:v>7.1199999999999996E-5</c:v>
                </c:pt>
                <c:pt idx="4507" formatCode="0.00E+00">
                  <c:v>7.1199999999999996E-5</c:v>
                </c:pt>
                <c:pt idx="4508" formatCode="0.00E+00">
                  <c:v>7.1199999999999996E-5</c:v>
                </c:pt>
                <c:pt idx="4509" formatCode="0.00E+00">
                  <c:v>7.1099999999999994E-5</c:v>
                </c:pt>
                <c:pt idx="4510" formatCode="0.00E+00">
                  <c:v>7.1099999999999994E-5</c:v>
                </c:pt>
                <c:pt idx="4511" formatCode="0.00E+00">
                  <c:v>7.1000000000000005E-5</c:v>
                </c:pt>
                <c:pt idx="4512" formatCode="0.00E+00">
                  <c:v>7.1000000000000005E-5</c:v>
                </c:pt>
                <c:pt idx="4513" formatCode="0.00E+00">
                  <c:v>7.1099999999999994E-5</c:v>
                </c:pt>
                <c:pt idx="4514" formatCode="0.00E+00">
                  <c:v>7.08E-5</c:v>
                </c:pt>
                <c:pt idx="4515" formatCode="0.00E+00">
                  <c:v>7.0699999999999997E-5</c:v>
                </c:pt>
                <c:pt idx="4516" formatCode="0.00E+00">
                  <c:v>7.0900000000000002E-5</c:v>
                </c:pt>
                <c:pt idx="4517" formatCode="0.00E+00">
                  <c:v>7.08E-5</c:v>
                </c:pt>
                <c:pt idx="4518" formatCode="0.00E+00">
                  <c:v>7.0599999999999995E-5</c:v>
                </c:pt>
                <c:pt idx="4519" formatCode="0.00E+00">
                  <c:v>7.0699999999999997E-5</c:v>
                </c:pt>
                <c:pt idx="4520" formatCode="0.00E+00">
                  <c:v>7.0599999999999995E-5</c:v>
                </c:pt>
                <c:pt idx="4521" formatCode="0.00E+00">
                  <c:v>7.0500000000000006E-5</c:v>
                </c:pt>
                <c:pt idx="4522" formatCode="0.00E+00">
                  <c:v>7.0500000000000006E-5</c:v>
                </c:pt>
                <c:pt idx="4523" formatCode="0.00E+00">
                  <c:v>7.0500000000000006E-5</c:v>
                </c:pt>
                <c:pt idx="4524" formatCode="0.00E+00">
                  <c:v>7.0400000000000004E-5</c:v>
                </c:pt>
                <c:pt idx="4525" formatCode="0.00E+00">
                  <c:v>7.0300000000000001E-5</c:v>
                </c:pt>
                <c:pt idx="4526" formatCode="0.00E+00">
                  <c:v>7.0400000000000004E-5</c:v>
                </c:pt>
                <c:pt idx="4527" formatCode="0.00E+00">
                  <c:v>7.0300000000000001E-5</c:v>
                </c:pt>
                <c:pt idx="4528" formatCode="0.00E+00">
                  <c:v>7.0199999999999999E-5</c:v>
                </c:pt>
                <c:pt idx="4529" formatCode="0.00E+00">
                  <c:v>7.0300000000000001E-5</c:v>
                </c:pt>
                <c:pt idx="4530" formatCode="0.00E+00">
                  <c:v>7.0199999999999999E-5</c:v>
                </c:pt>
                <c:pt idx="4531" formatCode="0.00E+00">
                  <c:v>7.0199999999999999E-5</c:v>
                </c:pt>
                <c:pt idx="4532" formatCode="0.00E+00">
                  <c:v>7.0300000000000001E-5</c:v>
                </c:pt>
                <c:pt idx="4533" formatCode="0.00E+00">
                  <c:v>7.0199999999999999E-5</c:v>
                </c:pt>
                <c:pt idx="4534" formatCode="0.00E+00">
                  <c:v>7.0099999999999996E-5</c:v>
                </c:pt>
                <c:pt idx="4535" formatCode="0.00E+00">
                  <c:v>6.9900000000000005E-5</c:v>
                </c:pt>
                <c:pt idx="4536" formatCode="0.00E+00">
                  <c:v>6.9900000000000005E-5</c:v>
                </c:pt>
                <c:pt idx="4537" formatCode="0.00E+00">
                  <c:v>6.9900000000000005E-5</c:v>
                </c:pt>
                <c:pt idx="4538" formatCode="0.00E+00">
                  <c:v>6.9800000000000003E-5</c:v>
                </c:pt>
                <c:pt idx="4539" formatCode="0.00E+00">
                  <c:v>6.9900000000000005E-5</c:v>
                </c:pt>
                <c:pt idx="4540" formatCode="0.00E+00">
                  <c:v>6.9800000000000003E-5</c:v>
                </c:pt>
                <c:pt idx="4541" formatCode="0.00E+00">
                  <c:v>6.9599999999999998E-5</c:v>
                </c:pt>
                <c:pt idx="4542" formatCode="0.00E+00">
                  <c:v>6.9599999999999998E-5</c:v>
                </c:pt>
                <c:pt idx="4543" formatCode="0.00E+00">
                  <c:v>6.97E-5</c:v>
                </c:pt>
                <c:pt idx="4544" formatCode="0.00E+00">
                  <c:v>6.9599999999999998E-5</c:v>
                </c:pt>
                <c:pt idx="4545" formatCode="0.00E+00">
                  <c:v>6.97E-5</c:v>
                </c:pt>
                <c:pt idx="4546" formatCode="0.00E+00">
                  <c:v>6.9499999999999995E-5</c:v>
                </c:pt>
                <c:pt idx="4547" formatCode="0.00E+00">
                  <c:v>6.9200000000000002E-5</c:v>
                </c:pt>
                <c:pt idx="4548" formatCode="0.00E+00">
                  <c:v>6.9300000000000004E-5</c:v>
                </c:pt>
                <c:pt idx="4549" formatCode="0.00E+00">
                  <c:v>6.9400000000000006E-5</c:v>
                </c:pt>
                <c:pt idx="4550" formatCode="0.00E+00">
                  <c:v>6.9200000000000002E-5</c:v>
                </c:pt>
                <c:pt idx="4551" formatCode="0.00E+00">
                  <c:v>6.9200000000000002E-5</c:v>
                </c:pt>
                <c:pt idx="4552" formatCode="0.00E+00">
                  <c:v>6.9300000000000004E-5</c:v>
                </c:pt>
                <c:pt idx="4553" formatCode="0.00E+00">
                  <c:v>6.9200000000000002E-5</c:v>
                </c:pt>
                <c:pt idx="4554" formatCode="0.00E+00">
                  <c:v>6.9200000000000002E-5</c:v>
                </c:pt>
                <c:pt idx="4555" formatCode="0.00E+00">
                  <c:v>6.9099999999999999E-5</c:v>
                </c:pt>
                <c:pt idx="4556" formatCode="0.00E+00">
                  <c:v>6.9200000000000002E-5</c:v>
                </c:pt>
                <c:pt idx="4557" formatCode="0.00E+00">
                  <c:v>6.8999999999999997E-5</c:v>
                </c:pt>
                <c:pt idx="4558" formatCode="0.00E+00">
                  <c:v>6.8800000000000005E-5</c:v>
                </c:pt>
                <c:pt idx="4559" formatCode="0.00E+00">
                  <c:v>6.8899999999999994E-5</c:v>
                </c:pt>
                <c:pt idx="4560" formatCode="0.00E+00">
                  <c:v>6.8999999999999997E-5</c:v>
                </c:pt>
                <c:pt idx="4561" formatCode="0.00E+00">
                  <c:v>6.8899999999999994E-5</c:v>
                </c:pt>
                <c:pt idx="4562" formatCode="0.00E+00">
                  <c:v>6.8899999999999994E-5</c:v>
                </c:pt>
                <c:pt idx="4563" formatCode="0.00E+00">
                  <c:v>6.8899999999999994E-5</c:v>
                </c:pt>
                <c:pt idx="4564" formatCode="0.00E+00">
                  <c:v>6.8700000000000003E-5</c:v>
                </c:pt>
                <c:pt idx="4565" formatCode="0.00E+00">
                  <c:v>6.86E-5</c:v>
                </c:pt>
                <c:pt idx="4566" formatCode="0.00E+00">
                  <c:v>6.8700000000000003E-5</c:v>
                </c:pt>
                <c:pt idx="4567" formatCode="0.00E+00">
                  <c:v>6.8499999999999998E-5</c:v>
                </c:pt>
                <c:pt idx="4568" formatCode="0.00E+00">
                  <c:v>6.86E-5</c:v>
                </c:pt>
                <c:pt idx="4569" formatCode="0.00E+00">
                  <c:v>6.86E-5</c:v>
                </c:pt>
                <c:pt idx="4570" formatCode="0.00E+00">
                  <c:v>6.8399999999999996E-5</c:v>
                </c:pt>
                <c:pt idx="4571" formatCode="0.00E+00">
                  <c:v>6.86E-5</c:v>
                </c:pt>
                <c:pt idx="4572" formatCode="0.00E+00">
                  <c:v>6.8399999999999996E-5</c:v>
                </c:pt>
                <c:pt idx="4573" formatCode="0.00E+00">
                  <c:v>6.8300000000000007E-5</c:v>
                </c:pt>
                <c:pt idx="4574" formatCode="0.00E+00">
                  <c:v>6.8399999999999996E-5</c:v>
                </c:pt>
                <c:pt idx="4575" formatCode="0.00E+00">
                  <c:v>6.8300000000000007E-5</c:v>
                </c:pt>
                <c:pt idx="4576" formatCode="0.00E+00">
                  <c:v>6.8300000000000007E-5</c:v>
                </c:pt>
                <c:pt idx="4577" formatCode="0.00E+00">
                  <c:v>6.8200000000000004E-5</c:v>
                </c:pt>
                <c:pt idx="4578" formatCode="0.00E+00">
                  <c:v>6.8300000000000007E-5</c:v>
                </c:pt>
                <c:pt idx="4579" formatCode="0.00E+00">
                  <c:v>6.7999999999999999E-5</c:v>
                </c:pt>
                <c:pt idx="4580" formatCode="0.00E+00">
                  <c:v>6.8100000000000002E-5</c:v>
                </c:pt>
                <c:pt idx="4581" formatCode="0.00E+00">
                  <c:v>6.8100000000000002E-5</c:v>
                </c:pt>
                <c:pt idx="4582" formatCode="0.00E+00">
                  <c:v>6.7899999999999997E-5</c:v>
                </c:pt>
                <c:pt idx="4583" formatCode="0.00E+00">
                  <c:v>6.7899999999999997E-5</c:v>
                </c:pt>
                <c:pt idx="4584" formatCode="0.00E+00">
                  <c:v>6.7799999999999995E-5</c:v>
                </c:pt>
                <c:pt idx="4585" formatCode="0.00E+00">
                  <c:v>6.7999999999999999E-5</c:v>
                </c:pt>
                <c:pt idx="4586" formatCode="0.00E+00">
                  <c:v>6.7899999999999997E-5</c:v>
                </c:pt>
                <c:pt idx="4587" formatCode="0.00E+00">
                  <c:v>6.7899999999999997E-5</c:v>
                </c:pt>
                <c:pt idx="4588" formatCode="0.00E+00">
                  <c:v>6.7799999999999995E-5</c:v>
                </c:pt>
                <c:pt idx="4589" formatCode="0.00E+00">
                  <c:v>6.7799999999999995E-5</c:v>
                </c:pt>
                <c:pt idx="4590" formatCode="0.00E+00">
                  <c:v>6.7700000000000006E-5</c:v>
                </c:pt>
                <c:pt idx="4591" formatCode="0.00E+00">
                  <c:v>6.7600000000000003E-5</c:v>
                </c:pt>
                <c:pt idx="4592" formatCode="0.00E+00">
                  <c:v>6.7700000000000006E-5</c:v>
                </c:pt>
                <c:pt idx="4593" formatCode="0.00E+00">
                  <c:v>6.7399999999999998E-5</c:v>
                </c:pt>
                <c:pt idx="4594" formatCode="0.00E+00">
                  <c:v>6.7399999999999998E-5</c:v>
                </c:pt>
                <c:pt idx="4595" formatCode="0.00E+00">
                  <c:v>6.7600000000000003E-5</c:v>
                </c:pt>
                <c:pt idx="4596" formatCode="0.00E+00">
                  <c:v>6.7600000000000003E-5</c:v>
                </c:pt>
                <c:pt idx="4597" formatCode="0.00E+00">
                  <c:v>6.7500000000000001E-5</c:v>
                </c:pt>
                <c:pt idx="4598" formatCode="0.00E+00">
                  <c:v>6.7299999999999996E-5</c:v>
                </c:pt>
                <c:pt idx="4599" formatCode="0.00E+00">
                  <c:v>6.7299999999999996E-5</c:v>
                </c:pt>
                <c:pt idx="4600" formatCode="0.00E+00">
                  <c:v>6.7199999999999994E-5</c:v>
                </c:pt>
                <c:pt idx="4601" formatCode="0.00E+00">
                  <c:v>6.7199999999999994E-5</c:v>
                </c:pt>
                <c:pt idx="4602" formatCode="0.00E+00">
                  <c:v>6.7299999999999996E-5</c:v>
                </c:pt>
                <c:pt idx="4603" formatCode="0.00E+00">
                  <c:v>6.7199999999999994E-5</c:v>
                </c:pt>
                <c:pt idx="4604" formatCode="0.00E+00">
                  <c:v>6.7100000000000005E-5</c:v>
                </c:pt>
                <c:pt idx="4605" formatCode="0.00E+00">
                  <c:v>6.7100000000000005E-5</c:v>
                </c:pt>
                <c:pt idx="4606" formatCode="0.00E+00">
                  <c:v>6.7100000000000005E-5</c:v>
                </c:pt>
                <c:pt idx="4607" formatCode="0.00E+00">
                  <c:v>6.7000000000000002E-5</c:v>
                </c:pt>
                <c:pt idx="4608" formatCode="0.00E+00">
                  <c:v>6.7100000000000005E-5</c:v>
                </c:pt>
                <c:pt idx="4609" formatCode="0.00E+00">
                  <c:v>6.7100000000000005E-5</c:v>
                </c:pt>
                <c:pt idx="4610" formatCode="0.00E+00">
                  <c:v>6.7100000000000005E-5</c:v>
                </c:pt>
                <c:pt idx="4611" formatCode="0.00E+00">
                  <c:v>6.7100000000000005E-5</c:v>
                </c:pt>
                <c:pt idx="4612" formatCode="0.00E+00">
                  <c:v>6.6799999999999997E-5</c:v>
                </c:pt>
                <c:pt idx="4613" formatCode="0.00E+00">
                  <c:v>6.6799999999999997E-5</c:v>
                </c:pt>
                <c:pt idx="4614" formatCode="0.00E+00">
                  <c:v>6.69E-5</c:v>
                </c:pt>
                <c:pt idx="4615" formatCode="0.00E+00">
                  <c:v>6.6799999999999997E-5</c:v>
                </c:pt>
                <c:pt idx="4616" formatCode="0.00E+00">
                  <c:v>6.6799999999999997E-5</c:v>
                </c:pt>
                <c:pt idx="4617" formatCode="0.00E+00">
                  <c:v>6.6699999999999995E-5</c:v>
                </c:pt>
                <c:pt idx="4618" formatCode="0.00E+00">
                  <c:v>6.6600000000000006E-5</c:v>
                </c:pt>
                <c:pt idx="4619" formatCode="0.00E+00">
                  <c:v>6.6500000000000004E-5</c:v>
                </c:pt>
                <c:pt idx="4620" formatCode="0.00E+00">
                  <c:v>6.6600000000000006E-5</c:v>
                </c:pt>
                <c:pt idx="4621" formatCode="0.00E+00">
                  <c:v>6.6600000000000006E-5</c:v>
                </c:pt>
                <c:pt idx="4622" formatCode="0.00E+00">
                  <c:v>6.6600000000000006E-5</c:v>
                </c:pt>
                <c:pt idx="4623" formatCode="0.00E+00">
                  <c:v>6.6500000000000004E-5</c:v>
                </c:pt>
                <c:pt idx="4624" formatCode="0.00E+00">
                  <c:v>6.6400000000000001E-5</c:v>
                </c:pt>
                <c:pt idx="4625" formatCode="0.00E+00">
                  <c:v>6.6299999999999999E-5</c:v>
                </c:pt>
                <c:pt idx="4626" formatCode="0.00E+00">
                  <c:v>6.6299999999999999E-5</c:v>
                </c:pt>
                <c:pt idx="4627" formatCode="0.00E+00">
                  <c:v>6.6400000000000001E-5</c:v>
                </c:pt>
                <c:pt idx="4628" formatCode="0.00E+00">
                  <c:v>6.6199999999999996E-5</c:v>
                </c:pt>
                <c:pt idx="4629" formatCode="0.00E+00">
                  <c:v>6.6299999999999999E-5</c:v>
                </c:pt>
                <c:pt idx="4630" formatCode="0.00E+00">
                  <c:v>6.6199999999999996E-5</c:v>
                </c:pt>
                <c:pt idx="4631" formatCode="0.00E+00">
                  <c:v>6.6000000000000005E-5</c:v>
                </c:pt>
                <c:pt idx="4632" formatCode="0.00E+00">
                  <c:v>6.6000000000000005E-5</c:v>
                </c:pt>
                <c:pt idx="4633" formatCode="0.00E+00">
                  <c:v>6.6000000000000005E-5</c:v>
                </c:pt>
                <c:pt idx="4634" formatCode="0.00E+00">
                  <c:v>6.6000000000000005E-5</c:v>
                </c:pt>
                <c:pt idx="4635" formatCode="0.00E+00">
                  <c:v>6.5900000000000003E-5</c:v>
                </c:pt>
                <c:pt idx="4636" formatCode="0.00E+00">
                  <c:v>6.5900000000000003E-5</c:v>
                </c:pt>
                <c:pt idx="4637" formatCode="0.00E+00">
                  <c:v>6.6000000000000005E-5</c:v>
                </c:pt>
                <c:pt idx="4638" formatCode="0.00E+00">
                  <c:v>6.6000000000000005E-5</c:v>
                </c:pt>
                <c:pt idx="4639" formatCode="0.00E+00">
                  <c:v>6.5699999999999998E-5</c:v>
                </c:pt>
                <c:pt idx="4640" formatCode="0.00E+00">
                  <c:v>6.5900000000000003E-5</c:v>
                </c:pt>
                <c:pt idx="4641" formatCode="0.00E+00">
                  <c:v>6.5900000000000003E-5</c:v>
                </c:pt>
                <c:pt idx="4642" formatCode="0.00E+00">
                  <c:v>6.5699999999999998E-5</c:v>
                </c:pt>
                <c:pt idx="4643" formatCode="0.00E+00">
                  <c:v>6.58E-5</c:v>
                </c:pt>
                <c:pt idx="4644" formatCode="0.00E+00">
                  <c:v>6.5599999999999995E-5</c:v>
                </c:pt>
                <c:pt idx="4645" formatCode="0.00E+00">
                  <c:v>6.5599999999999995E-5</c:v>
                </c:pt>
                <c:pt idx="4646" formatCode="0.00E+00">
                  <c:v>6.5699999999999998E-5</c:v>
                </c:pt>
                <c:pt idx="4647" formatCode="0.00E+00">
                  <c:v>6.5599999999999995E-5</c:v>
                </c:pt>
                <c:pt idx="4648" formatCode="0.00E+00">
                  <c:v>6.5500000000000006E-5</c:v>
                </c:pt>
                <c:pt idx="4649" formatCode="0.00E+00">
                  <c:v>6.5599999999999995E-5</c:v>
                </c:pt>
                <c:pt idx="4650" formatCode="0.00E+00">
                  <c:v>6.5500000000000006E-5</c:v>
                </c:pt>
                <c:pt idx="4651" formatCode="0.00E+00">
                  <c:v>6.5300000000000002E-5</c:v>
                </c:pt>
                <c:pt idx="4652" formatCode="0.00E+00">
                  <c:v>6.5400000000000004E-5</c:v>
                </c:pt>
                <c:pt idx="4653" formatCode="0.00E+00">
                  <c:v>6.5400000000000004E-5</c:v>
                </c:pt>
                <c:pt idx="4654" formatCode="0.00E+00">
                  <c:v>6.5300000000000002E-5</c:v>
                </c:pt>
                <c:pt idx="4655" formatCode="0.00E+00">
                  <c:v>6.5199999999999999E-5</c:v>
                </c:pt>
                <c:pt idx="4656" formatCode="0.00E+00">
                  <c:v>6.5099999999999997E-5</c:v>
                </c:pt>
                <c:pt idx="4657" formatCode="0.00E+00">
                  <c:v>6.5400000000000004E-5</c:v>
                </c:pt>
                <c:pt idx="4658" formatCode="0.00E+00">
                  <c:v>6.5199999999999999E-5</c:v>
                </c:pt>
                <c:pt idx="4659" formatCode="0.00E+00">
                  <c:v>6.5099999999999997E-5</c:v>
                </c:pt>
                <c:pt idx="4660" formatCode="0.00E+00">
                  <c:v>6.5199999999999999E-5</c:v>
                </c:pt>
                <c:pt idx="4661" formatCode="0.00E+00">
                  <c:v>6.5099999999999997E-5</c:v>
                </c:pt>
                <c:pt idx="4662" formatCode="0.00E+00">
                  <c:v>6.4999999999999994E-5</c:v>
                </c:pt>
                <c:pt idx="4663" formatCode="0.00E+00">
                  <c:v>6.4900000000000005E-5</c:v>
                </c:pt>
                <c:pt idx="4664" formatCode="0.00E+00">
                  <c:v>6.4900000000000005E-5</c:v>
                </c:pt>
                <c:pt idx="4665" formatCode="0.00E+00">
                  <c:v>6.4800000000000003E-5</c:v>
                </c:pt>
                <c:pt idx="4666" formatCode="0.00E+00">
                  <c:v>6.4999999999999994E-5</c:v>
                </c:pt>
                <c:pt idx="4667" formatCode="0.00E+00">
                  <c:v>6.4999999999999994E-5</c:v>
                </c:pt>
                <c:pt idx="4668" formatCode="0.00E+00">
                  <c:v>6.4599999999999998E-5</c:v>
                </c:pt>
                <c:pt idx="4669" formatCode="0.00E+00">
                  <c:v>6.4700000000000001E-5</c:v>
                </c:pt>
                <c:pt idx="4670" formatCode="0.00E+00">
                  <c:v>6.4700000000000001E-5</c:v>
                </c:pt>
                <c:pt idx="4671" formatCode="0.00E+00">
                  <c:v>6.4599999999999998E-5</c:v>
                </c:pt>
                <c:pt idx="4672" formatCode="0.00E+00">
                  <c:v>6.4700000000000001E-5</c:v>
                </c:pt>
                <c:pt idx="4673" formatCode="0.00E+00">
                  <c:v>6.4700000000000001E-5</c:v>
                </c:pt>
                <c:pt idx="4674" formatCode="0.00E+00">
                  <c:v>6.4599999999999998E-5</c:v>
                </c:pt>
                <c:pt idx="4675" formatCode="0.00E+00">
                  <c:v>6.4499999999999996E-5</c:v>
                </c:pt>
                <c:pt idx="4676" formatCode="0.00E+00">
                  <c:v>6.4599999999999998E-5</c:v>
                </c:pt>
                <c:pt idx="4677" formatCode="0.00E+00">
                  <c:v>6.4499999999999996E-5</c:v>
                </c:pt>
                <c:pt idx="4678" formatCode="0.00E+00">
                  <c:v>6.4300000000000004E-5</c:v>
                </c:pt>
                <c:pt idx="4679" formatCode="0.00E+00">
                  <c:v>6.4300000000000004E-5</c:v>
                </c:pt>
                <c:pt idx="4680" formatCode="0.00E+00">
                  <c:v>6.4399999999999993E-5</c:v>
                </c:pt>
                <c:pt idx="4681" formatCode="0.00E+00">
                  <c:v>6.4399999999999993E-5</c:v>
                </c:pt>
                <c:pt idx="4682" formatCode="0.00E+00">
                  <c:v>6.4300000000000004E-5</c:v>
                </c:pt>
                <c:pt idx="4683" formatCode="0.00E+00">
                  <c:v>6.4200000000000002E-5</c:v>
                </c:pt>
                <c:pt idx="4684" formatCode="0.00E+00">
                  <c:v>6.4200000000000002E-5</c:v>
                </c:pt>
                <c:pt idx="4685" formatCode="0.00E+00">
                  <c:v>6.4300000000000004E-5</c:v>
                </c:pt>
                <c:pt idx="4686" formatCode="0.00E+00">
                  <c:v>6.4200000000000002E-5</c:v>
                </c:pt>
                <c:pt idx="4687" formatCode="0.00E+00">
                  <c:v>6.41E-5</c:v>
                </c:pt>
                <c:pt idx="4688" formatCode="0.00E+00">
                  <c:v>6.41E-5</c:v>
                </c:pt>
                <c:pt idx="4689" formatCode="0.00E+00">
                  <c:v>6.4200000000000002E-5</c:v>
                </c:pt>
                <c:pt idx="4690" formatCode="0.00E+00">
                  <c:v>6.3999999999999997E-5</c:v>
                </c:pt>
                <c:pt idx="4691" formatCode="0.00E+00">
                  <c:v>6.3800000000000006E-5</c:v>
                </c:pt>
                <c:pt idx="4692" formatCode="0.00E+00">
                  <c:v>6.41E-5</c:v>
                </c:pt>
                <c:pt idx="4693" formatCode="0.00E+00">
                  <c:v>6.3899999999999995E-5</c:v>
                </c:pt>
                <c:pt idx="4694" formatCode="0.00E+00">
                  <c:v>6.3999999999999997E-5</c:v>
                </c:pt>
                <c:pt idx="4695" formatCode="0.00E+00">
                  <c:v>6.3999999999999997E-5</c:v>
                </c:pt>
                <c:pt idx="4696" formatCode="0.00E+00">
                  <c:v>6.3700000000000003E-5</c:v>
                </c:pt>
                <c:pt idx="4697" formatCode="0.00E+00">
                  <c:v>6.3800000000000006E-5</c:v>
                </c:pt>
                <c:pt idx="4698" formatCode="0.00E+00">
                  <c:v>6.3800000000000006E-5</c:v>
                </c:pt>
                <c:pt idx="4699" formatCode="0.00E+00">
                  <c:v>6.3700000000000003E-5</c:v>
                </c:pt>
                <c:pt idx="4700" formatCode="0.00E+00">
                  <c:v>6.3600000000000001E-5</c:v>
                </c:pt>
                <c:pt idx="4701" formatCode="0.00E+00">
                  <c:v>6.3600000000000001E-5</c:v>
                </c:pt>
                <c:pt idx="4702" formatCode="0.00E+00">
                  <c:v>6.3700000000000003E-5</c:v>
                </c:pt>
                <c:pt idx="4703" formatCode="0.00E+00">
                  <c:v>6.3499999999999999E-5</c:v>
                </c:pt>
                <c:pt idx="4704" formatCode="0.00E+00">
                  <c:v>6.3499999999999999E-5</c:v>
                </c:pt>
                <c:pt idx="4705" formatCode="0.00E+00">
                  <c:v>6.3499999999999999E-5</c:v>
                </c:pt>
                <c:pt idx="4706" formatCode="0.00E+00">
                  <c:v>6.3499999999999999E-5</c:v>
                </c:pt>
                <c:pt idx="4707" formatCode="0.00E+00">
                  <c:v>6.3600000000000001E-5</c:v>
                </c:pt>
                <c:pt idx="4708" formatCode="0.00E+00">
                  <c:v>6.3399999999999996E-5</c:v>
                </c:pt>
                <c:pt idx="4709" formatCode="0.00E+00">
                  <c:v>6.3499999999999999E-5</c:v>
                </c:pt>
                <c:pt idx="4710" formatCode="0.00E+00">
                  <c:v>6.3600000000000001E-5</c:v>
                </c:pt>
                <c:pt idx="4711" formatCode="0.00E+00">
                  <c:v>6.3299999999999994E-5</c:v>
                </c:pt>
                <c:pt idx="4712" formatCode="0.00E+00">
                  <c:v>6.3100000000000002E-5</c:v>
                </c:pt>
                <c:pt idx="4713" formatCode="0.00E+00">
                  <c:v>6.3200000000000005E-5</c:v>
                </c:pt>
                <c:pt idx="4714" formatCode="0.00E+00">
                  <c:v>6.3100000000000002E-5</c:v>
                </c:pt>
                <c:pt idx="4715" formatCode="0.00E+00">
                  <c:v>6.3100000000000002E-5</c:v>
                </c:pt>
                <c:pt idx="4716" formatCode="0.00E+00">
                  <c:v>6.3200000000000005E-5</c:v>
                </c:pt>
                <c:pt idx="4717" formatCode="0.00E+00">
                  <c:v>6.3100000000000002E-5</c:v>
                </c:pt>
                <c:pt idx="4718" formatCode="0.00E+00">
                  <c:v>6.3E-5</c:v>
                </c:pt>
                <c:pt idx="4719" formatCode="0.00E+00">
                  <c:v>6.3E-5</c:v>
                </c:pt>
                <c:pt idx="4720" formatCode="0.00E+00">
                  <c:v>6.2799999999999995E-5</c:v>
                </c:pt>
                <c:pt idx="4721" formatCode="0.00E+00">
                  <c:v>6.3E-5</c:v>
                </c:pt>
                <c:pt idx="4722" formatCode="0.00E+00">
                  <c:v>6.3E-5</c:v>
                </c:pt>
                <c:pt idx="4723" formatCode="0.00E+00">
                  <c:v>6.2799999999999995E-5</c:v>
                </c:pt>
                <c:pt idx="4724" formatCode="0.00E+00">
                  <c:v>6.3E-5</c:v>
                </c:pt>
                <c:pt idx="4725" formatCode="0.00E+00">
                  <c:v>6.2799999999999995E-5</c:v>
                </c:pt>
                <c:pt idx="4726" formatCode="0.00E+00">
                  <c:v>6.2600000000000004E-5</c:v>
                </c:pt>
                <c:pt idx="4727" formatCode="0.00E+00">
                  <c:v>6.2799999999999995E-5</c:v>
                </c:pt>
                <c:pt idx="4728" formatCode="0.00E+00">
                  <c:v>6.2799999999999995E-5</c:v>
                </c:pt>
                <c:pt idx="4729" formatCode="0.00E+00">
                  <c:v>6.2600000000000004E-5</c:v>
                </c:pt>
                <c:pt idx="4730" formatCode="0.00E+00">
                  <c:v>6.2600000000000004E-5</c:v>
                </c:pt>
                <c:pt idx="4731" formatCode="0.00E+00">
                  <c:v>6.2600000000000004E-5</c:v>
                </c:pt>
                <c:pt idx="4732" formatCode="0.00E+00">
                  <c:v>6.2399999999999999E-5</c:v>
                </c:pt>
                <c:pt idx="4733" formatCode="0.00E+00">
                  <c:v>6.2399999999999999E-5</c:v>
                </c:pt>
                <c:pt idx="4734" formatCode="0.00E+00">
                  <c:v>6.2399999999999999E-5</c:v>
                </c:pt>
                <c:pt idx="4735" formatCode="0.00E+00">
                  <c:v>6.2399999999999999E-5</c:v>
                </c:pt>
                <c:pt idx="4736" formatCode="0.00E+00">
                  <c:v>6.2600000000000004E-5</c:v>
                </c:pt>
                <c:pt idx="4737" formatCode="0.00E+00">
                  <c:v>6.2299999999999996E-5</c:v>
                </c:pt>
                <c:pt idx="4738" formatCode="0.00E+00">
                  <c:v>6.2399999999999999E-5</c:v>
                </c:pt>
                <c:pt idx="4739" formatCode="0.00E+00">
                  <c:v>6.2299999999999996E-5</c:v>
                </c:pt>
                <c:pt idx="4740" formatCode="0.00E+00">
                  <c:v>6.2299999999999996E-5</c:v>
                </c:pt>
                <c:pt idx="4741" formatCode="0.00E+00">
                  <c:v>6.2399999999999999E-5</c:v>
                </c:pt>
                <c:pt idx="4742" formatCode="0.00E+00">
                  <c:v>6.2100000000000005E-5</c:v>
                </c:pt>
                <c:pt idx="4743" formatCode="0.00E+00">
                  <c:v>6.2299999999999996E-5</c:v>
                </c:pt>
                <c:pt idx="4744" formatCode="0.00E+00">
                  <c:v>6.2199999999999994E-5</c:v>
                </c:pt>
                <c:pt idx="4745" formatCode="0.00E+00">
                  <c:v>6.2000000000000003E-5</c:v>
                </c:pt>
                <c:pt idx="4746" formatCode="0.00E+00">
                  <c:v>6.2199999999999994E-5</c:v>
                </c:pt>
                <c:pt idx="4747" formatCode="0.00E+00">
                  <c:v>6.2000000000000003E-5</c:v>
                </c:pt>
                <c:pt idx="4748" formatCode="0.00E+00">
                  <c:v>6.2100000000000005E-5</c:v>
                </c:pt>
                <c:pt idx="4749" formatCode="0.00E+00">
                  <c:v>6.2199999999999994E-5</c:v>
                </c:pt>
                <c:pt idx="4750" formatCode="0.00E+00">
                  <c:v>6.2000000000000003E-5</c:v>
                </c:pt>
                <c:pt idx="4751" formatCode="0.00E+00">
                  <c:v>6.2100000000000005E-5</c:v>
                </c:pt>
                <c:pt idx="4752" formatCode="0.00E+00">
                  <c:v>6.2000000000000003E-5</c:v>
                </c:pt>
                <c:pt idx="4753" formatCode="0.00E+00">
                  <c:v>6.2000000000000003E-5</c:v>
                </c:pt>
                <c:pt idx="4754" formatCode="0.00E+00">
                  <c:v>6.19E-5</c:v>
                </c:pt>
                <c:pt idx="4755" formatCode="0.00E+00">
                  <c:v>6.19E-5</c:v>
                </c:pt>
                <c:pt idx="4756" formatCode="0.00E+00">
                  <c:v>6.19E-5</c:v>
                </c:pt>
                <c:pt idx="4757" formatCode="0.00E+00">
                  <c:v>6.1699999999999995E-5</c:v>
                </c:pt>
                <c:pt idx="4758" formatCode="0.00E+00">
                  <c:v>6.1799999999999998E-5</c:v>
                </c:pt>
                <c:pt idx="4759" formatCode="0.00E+00">
                  <c:v>6.1799999999999998E-5</c:v>
                </c:pt>
                <c:pt idx="4760" formatCode="0.00E+00">
                  <c:v>6.1799999999999998E-5</c:v>
                </c:pt>
                <c:pt idx="4761" formatCode="0.00E+00">
                  <c:v>6.1500000000000004E-5</c:v>
                </c:pt>
                <c:pt idx="4762" formatCode="0.00E+00">
                  <c:v>6.1500000000000004E-5</c:v>
                </c:pt>
                <c:pt idx="4763" formatCode="0.00E+00">
                  <c:v>6.1600000000000007E-5</c:v>
                </c:pt>
                <c:pt idx="4764" formatCode="0.00E+00">
                  <c:v>6.1500000000000004E-5</c:v>
                </c:pt>
                <c:pt idx="4765" formatCode="0.00E+00">
                  <c:v>6.1600000000000007E-5</c:v>
                </c:pt>
                <c:pt idx="4766" formatCode="0.00E+00">
                  <c:v>6.1699999999999995E-5</c:v>
                </c:pt>
                <c:pt idx="4767" formatCode="0.00E+00">
                  <c:v>6.1500000000000004E-5</c:v>
                </c:pt>
                <c:pt idx="4768" formatCode="0.00E+00">
                  <c:v>6.1400000000000002E-5</c:v>
                </c:pt>
                <c:pt idx="4769" formatCode="0.00E+00">
                  <c:v>6.1400000000000002E-5</c:v>
                </c:pt>
                <c:pt idx="4770" formatCode="0.00E+00">
                  <c:v>6.1299999999999999E-5</c:v>
                </c:pt>
                <c:pt idx="4771" formatCode="0.00E+00">
                  <c:v>6.1199999999999997E-5</c:v>
                </c:pt>
                <c:pt idx="4772" formatCode="0.00E+00">
                  <c:v>6.1299999999999999E-5</c:v>
                </c:pt>
                <c:pt idx="4773" formatCode="0.00E+00">
                  <c:v>6.1299999999999999E-5</c:v>
                </c:pt>
                <c:pt idx="4774" formatCode="0.00E+00">
                  <c:v>6.1299999999999999E-5</c:v>
                </c:pt>
                <c:pt idx="4775" formatCode="0.00E+00">
                  <c:v>6.1400000000000002E-5</c:v>
                </c:pt>
                <c:pt idx="4776" formatCode="0.00E+00">
                  <c:v>6.1099999999999994E-5</c:v>
                </c:pt>
                <c:pt idx="4777" formatCode="0.00E+00">
                  <c:v>6.1199999999999997E-5</c:v>
                </c:pt>
                <c:pt idx="4778" formatCode="0.00E+00">
                  <c:v>6.1199999999999997E-5</c:v>
                </c:pt>
                <c:pt idx="4779" formatCode="0.00E+00">
                  <c:v>6.0999999999999999E-5</c:v>
                </c:pt>
                <c:pt idx="4780" formatCode="0.00E+00">
                  <c:v>6.0999999999999999E-5</c:v>
                </c:pt>
                <c:pt idx="4781" formatCode="0.00E+00">
                  <c:v>6.0900000000000003E-5</c:v>
                </c:pt>
                <c:pt idx="4782" formatCode="0.00E+00">
                  <c:v>6.0999999999999999E-5</c:v>
                </c:pt>
                <c:pt idx="4783" formatCode="0.00E+00">
                  <c:v>6.0900000000000003E-5</c:v>
                </c:pt>
                <c:pt idx="4784" formatCode="0.00E+00">
                  <c:v>6.0900000000000003E-5</c:v>
                </c:pt>
                <c:pt idx="4785" formatCode="0.00E+00">
                  <c:v>6.0999999999999999E-5</c:v>
                </c:pt>
                <c:pt idx="4786" formatCode="0.00E+00">
                  <c:v>6.0800000000000001E-5</c:v>
                </c:pt>
                <c:pt idx="4787" formatCode="0.00E+00">
                  <c:v>6.0800000000000001E-5</c:v>
                </c:pt>
                <c:pt idx="4788" formatCode="0.00E+00">
                  <c:v>6.0900000000000003E-5</c:v>
                </c:pt>
                <c:pt idx="4789" formatCode="0.00E+00">
                  <c:v>6.0699999999999998E-5</c:v>
                </c:pt>
                <c:pt idx="4790" formatCode="0.00E+00">
                  <c:v>6.0600000000000003E-5</c:v>
                </c:pt>
                <c:pt idx="4791" formatCode="0.00E+00">
                  <c:v>6.0600000000000003E-5</c:v>
                </c:pt>
                <c:pt idx="4792" formatCode="0.00E+00">
                  <c:v>6.0800000000000001E-5</c:v>
                </c:pt>
                <c:pt idx="4793" formatCode="0.00E+00">
                  <c:v>6.0699999999999998E-5</c:v>
                </c:pt>
                <c:pt idx="4794" formatCode="0.00E+00">
                  <c:v>6.05E-5</c:v>
                </c:pt>
                <c:pt idx="4795" formatCode="0.00E+00">
                  <c:v>6.0600000000000003E-5</c:v>
                </c:pt>
                <c:pt idx="4796" formatCode="0.00E+00">
                  <c:v>6.0699999999999998E-5</c:v>
                </c:pt>
                <c:pt idx="4797" formatCode="0.00E+00">
                  <c:v>6.05E-5</c:v>
                </c:pt>
                <c:pt idx="4798" formatCode="0.00E+00">
                  <c:v>6.0300000000000002E-5</c:v>
                </c:pt>
                <c:pt idx="4799" formatCode="0.00E+00">
                  <c:v>6.0399999999999998E-5</c:v>
                </c:pt>
                <c:pt idx="4800" formatCode="0.00E+00">
                  <c:v>6.0399999999999998E-5</c:v>
                </c:pt>
                <c:pt idx="4801" formatCode="0.00E+00">
                  <c:v>6.0300000000000002E-5</c:v>
                </c:pt>
                <c:pt idx="4802" formatCode="0.00E+00">
                  <c:v>6.0399999999999998E-5</c:v>
                </c:pt>
                <c:pt idx="4803" formatCode="0.00E+00">
                  <c:v>6.0300000000000002E-5</c:v>
                </c:pt>
                <c:pt idx="4804" formatCode="0.00E+00">
                  <c:v>6.0300000000000002E-5</c:v>
                </c:pt>
                <c:pt idx="4805" formatCode="0.00E+00">
                  <c:v>6.02E-5</c:v>
                </c:pt>
                <c:pt idx="4806" formatCode="0.00E+00">
                  <c:v>6.02E-5</c:v>
                </c:pt>
                <c:pt idx="4807" formatCode="0.00E+00">
                  <c:v>6.02E-5</c:v>
                </c:pt>
                <c:pt idx="4808" formatCode="0.00E+00">
                  <c:v>6.02E-5</c:v>
                </c:pt>
                <c:pt idx="4809" formatCode="0.00E+00">
                  <c:v>6.0099999999999997E-5</c:v>
                </c:pt>
                <c:pt idx="4810" formatCode="0.00E+00">
                  <c:v>6.02E-5</c:v>
                </c:pt>
                <c:pt idx="4811" formatCode="0.00E+00">
                  <c:v>6.02E-5</c:v>
                </c:pt>
                <c:pt idx="4812" formatCode="0.00E+00">
                  <c:v>6.0000000000000002E-5</c:v>
                </c:pt>
                <c:pt idx="4813" formatCode="0.00E+00">
                  <c:v>6.0099999999999997E-5</c:v>
                </c:pt>
                <c:pt idx="4814" formatCode="0.00E+00">
                  <c:v>6.0000000000000002E-5</c:v>
                </c:pt>
                <c:pt idx="4815" formatCode="0.00E+00">
                  <c:v>5.9899999999999999E-5</c:v>
                </c:pt>
                <c:pt idx="4816" formatCode="0.00E+00">
                  <c:v>5.9899999999999999E-5</c:v>
                </c:pt>
                <c:pt idx="4817" formatCode="0.00E+00">
                  <c:v>6.0099999999999997E-5</c:v>
                </c:pt>
                <c:pt idx="4818" formatCode="0.00E+00">
                  <c:v>5.9899999999999999E-5</c:v>
                </c:pt>
                <c:pt idx="4819" formatCode="0.00E+00">
                  <c:v>5.9700000000000001E-5</c:v>
                </c:pt>
                <c:pt idx="4820" formatCode="0.00E+00">
                  <c:v>6.0000000000000002E-5</c:v>
                </c:pt>
                <c:pt idx="4821" formatCode="0.00E+00">
                  <c:v>6.0000000000000002E-5</c:v>
                </c:pt>
                <c:pt idx="4822" formatCode="0.00E+00">
                  <c:v>5.9700000000000001E-5</c:v>
                </c:pt>
                <c:pt idx="4823" formatCode="0.00E+00">
                  <c:v>5.9700000000000001E-5</c:v>
                </c:pt>
                <c:pt idx="4824" formatCode="0.00E+00">
                  <c:v>5.9700000000000001E-5</c:v>
                </c:pt>
                <c:pt idx="4825" formatCode="0.00E+00">
                  <c:v>5.9500000000000003E-5</c:v>
                </c:pt>
                <c:pt idx="4826" formatCode="0.00E+00">
                  <c:v>5.9299999999999998E-5</c:v>
                </c:pt>
                <c:pt idx="4827" formatCode="0.00E+00">
                  <c:v>5.9799999999999997E-5</c:v>
                </c:pt>
                <c:pt idx="4828" formatCode="0.00E+00">
                  <c:v>5.9700000000000001E-5</c:v>
                </c:pt>
                <c:pt idx="4829" formatCode="0.00E+00">
                  <c:v>5.94E-5</c:v>
                </c:pt>
                <c:pt idx="4830" formatCode="0.00E+00">
                  <c:v>5.9500000000000003E-5</c:v>
                </c:pt>
                <c:pt idx="4831" formatCode="0.00E+00">
                  <c:v>5.9700000000000001E-5</c:v>
                </c:pt>
                <c:pt idx="4832" formatCode="0.00E+00">
                  <c:v>5.9599999999999999E-5</c:v>
                </c:pt>
                <c:pt idx="4833" formatCode="0.00E+00">
                  <c:v>5.9299999999999998E-5</c:v>
                </c:pt>
                <c:pt idx="4834" formatCode="0.00E+00">
                  <c:v>5.94E-5</c:v>
                </c:pt>
                <c:pt idx="4835" formatCode="0.00E+00">
                  <c:v>5.94E-5</c:v>
                </c:pt>
                <c:pt idx="4836" formatCode="0.00E+00">
                  <c:v>5.9299999999999998E-5</c:v>
                </c:pt>
                <c:pt idx="4837" formatCode="0.00E+00">
                  <c:v>5.9299999999999998E-5</c:v>
                </c:pt>
                <c:pt idx="4838" formatCode="0.00E+00">
                  <c:v>5.9200000000000002E-5</c:v>
                </c:pt>
                <c:pt idx="4839" formatCode="0.00E+00">
                  <c:v>5.9299999999999998E-5</c:v>
                </c:pt>
                <c:pt idx="4840" formatCode="0.00E+00">
                  <c:v>5.9299999999999998E-5</c:v>
                </c:pt>
                <c:pt idx="4841" formatCode="0.00E+00">
                  <c:v>5.9200000000000002E-5</c:v>
                </c:pt>
                <c:pt idx="4842" formatCode="0.00E+00">
                  <c:v>5.9200000000000002E-5</c:v>
                </c:pt>
                <c:pt idx="4843" formatCode="0.00E+00">
                  <c:v>5.9200000000000002E-5</c:v>
                </c:pt>
                <c:pt idx="4844" formatCode="0.00E+00">
                  <c:v>5.9200000000000002E-5</c:v>
                </c:pt>
                <c:pt idx="4845" formatCode="0.00E+00">
                  <c:v>5.8900000000000002E-5</c:v>
                </c:pt>
                <c:pt idx="4846" formatCode="0.00E+00">
                  <c:v>5.8900000000000002E-5</c:v>
                </c:pt>
                <c:pt idx="4847" formatCode="0.00E+00">
                  <c:v>5.91E-5</c:v>
                </c:pt>
                <c:pt idx="4848" formatCode="0.00E+00">
                  <c:v>5.8900000000000002E-5</c:v>
                </c:pt>
                <c:pt idx="4849" formatCode="0.00E+00">
                  <c:v>5.8999999999999998E-5</c:v>
                </c:pt>
                <c:pt idx="4850" formatCode="0.00E+00">
                  <c:v>5.8900000000000002E-5</c:v>
                </c:pt>
                <c:pt idx="4851" formatCode="0.00E+00">
                  <c:v>5.8799999999999999E-5</c:v>
                </c:pt>
                <c:pt idx="4852" formatCode="0.00E+00">
                  <c:v>5.8699999999999997E-5</c:v>
                </c:pt>
                <c:pt idx="4853" formatCode="0.00E+00">
                  <c:v>5.8900000000000002E-5</c:v>
                </c:pt>
                <c:pt idx="4854" formatCode="0.00E+00">
                  <c:v>5.8799999999999999E-5</c:v>
                </c:pt>
                <c:pt idx="4855" formatCode="0.00E+00">
                  <c:v>5.8600000000000001E-5</c:v>
                </c:pt>
                <c:pt idx="4856" formatCode="0.00E+00">
                  <c:v>5.8900000000000002E-5</c:v>
                </c:pt>
                <c:pt idx="4857" formatCode="0.00E+00">
                  <c:v>5.8699999999999997E-5</c:v>
                </c:pt>
                <c:pt idx="4858" formatCode="0.00E+00">
                  <c:v>5.8699999999999997E-5</c:v>
                </c:pt>
                <c:pt idx="4859" formatCode="0.00E+00">
                  <c:v>5.8699999999999997E-5</c:v>
                </c:pt>
                <c:pt idx="4860" formatCode="0.00E+00">
                  <c:v>5.8600000000000001E-5</c:v>
                </c:pt>
                <c:pt idx="4861" formatCode="0.00E+00">
                  <c:v>5.8799999999999999E-5</c:v>
                </c:pt>
                <c:pt idx="4862" formatCode="0.00E+00">
                  <c:v>5.8600000000000001E-5</c:v>
                </c:pt>
                <c:pt idx="4863" formatCode="0.00E+00">
                  <c:v>5.8400000000000003E-5</c:v>
                </c:pt>
                <c:pt idx="4864" formatCode="0.00E+00">
                  <c:v>5.8499999999999999E-5</c:v>
                </c:pt>
                <c:pt idx="4865" formatCode="0.00E+00">
                  <c:v>5.8499999999999999E-5</c:v>
                </c:pt>
                <c:pt idx="4866" formatCode="0.00E+00">
                  <c:v>5.8400000000000003E-5</c:v>
                </c:pt>
                <c:pt idx="4867" formatCode="0.00E+00">
                  <c:v>5.8300000000000001E-5</c:v>
                </c:pt>
                <c:pt idx="4868" formatCode="0.00E+00">
                  <c:v>5.8499999999999999E-5</c:v>
                </c:pt>
                <c:pt idx="4869" formatCode="0.00E+00">
                  <c:v>5.8499999999999999E-5</c:v>
                </c:pt>
                <c:pt idx="4870" formatCode="0.00E+00">
                  <c:v>5.8400000000000003E-5</c:v>
                </c:pt>
                <c:pt idx="4871" formatCode="0.00E+00">
                  <c:v>5.8199999999999998E-5</c:v>
                </c:pt>
                <c:pt idx="4872" formatCode="0.00E+00">
                  <c:v>5.8199999999999998E-5</c:v>
                </c:pt>
                <c:pt idx="4873" formatCode="0.00E+00">
                  <c:v>5.8199999999999998E-5</c:v>
                </c:pt>
                <c:pt idx="4874" formatCode="0.00E+00">
                  <c:v>5.8E-5</c:v>
                </c:pt>
                <c:pt idx="4875" formatCode="0.00E+00">
                  <c:v>5.8100000000000003E-5</c:v>
                </c:pt>
                <c:pt idx="4876" formatCode="0.00E+00">
                  <c:v>5.8E-5</c:v>
                </c:pt>
                <c:pt idx="4877" formatCode="0.00E+00">
                  <c:v>5.8100000000000003E-5</c:v>
                </c:pt>
                <c:pt idx="4878" formatCode="0.00E+00">
                  <c:v>5.8100000000000003E-5</c:v>
                </c:pt>
                <c:pt idx="4879" formatCode="0.00E+00">
                  <c:v>5.8E-5</c:v>
                </c:pt>
                <c:pt idx="4880" formatCode="0.00E+00">
                  <c:v>5.8100000000000003E-5</c:v>
                </c:pt>
                <c:pt idx="4881" formatCode="0.00E+00">
                  <c:v>5.8100000000000003E-5</c:v>
                </c:pt>
                <c:pt idx="4882" formatCode="0.00E+00">
                  <c:v>5.7899999999999998E-5</c:v>
                </c:pt>
                <c:pt idx="4883" formatCode="0.00E+00">
                  <c:v>5.7899999999999998E-5</c:v>
                </c:pt>
                <c:pt idx="4884" formatCode="0.00E+00">
                  <c:v>5.8E-5</c:v>
                </c:pt>
                <c:pt idx="4885" formatCode="0.00E+00">
                  <c:v>5.7899999999999998E-5</c:v>
                </c:pt>
                <c:pt idx="4886" formatCode="0.00E+00">
                  <c:v>5.7899999999999998E-5</c:v>
                </c:pt>
                <c:pt idx="4887" formatCode="0.00E+00">
                  <c:v>5.77E-5</c:v>
                </c:pt>
                <c:pt idx="4888" formatCode="0.00E+00">
                  <c:v>5.7800000000000002E-5</c:v>
                </c:pt>
                <c:pt idx="4889" formatCode="0.00E+00">
                  <c:v>5.7800000000000002E-5</c:v>
                </c:pt>
                <c:pt idx="4890" formatCode="0.00E+00">
                  <c:v>5.77E-5</c:v>
                </c:pt>
                <c:pt idx="4891" formatCode="0.00E+00">
                  <c:v>5.77E-5</c:v>
                </c:pt>
                <c:pt idx="4892" formatCode="0.00E+00">
                  <c:v>5.7599999999999997E-5</c:v>
                </c:pt>
                <c:pt idx="4893" formatCode="0.00E+00">
                  <c:v>5.77E-5</c:v>
                </c:pt>
                <c:pt idx="4894" formatCode="0.00E+00">
                  <c:v>5.7500000000000002E-5</c:v>
                </c:pt>
                <c:pt idx="4895" formatCode="0.00E+00">
                  <c:v>5.7599999999999997E-5</c:v>
                </c:pt>
                <c:pt idx="4896" formatCode="0.00E+00">
                  <c:v>5.7500000000000002E-5</c:v>
                </c:pt>
                <c:pt idx="4897" formatCode="0.00E+00">
                  <c:v>5.7599999999999997E-5</c:v>
                </c:pt>
                <c:pt idx="4898" formatCode="0.00E+00">
                  <c:v>5.7599999999999997E-5</c:v>
                </c:pt>
                <c:pt idx="4899" formatCode="0.00E+00">
                  <c:v>5.7399999999999999E-5</c:v>
                </c:pt>
                <c:pt idx="4900" formatCode="0.00E+00">
                  <c:v>5.7500000000000002E-5</c:v>
                </c:pt>
                <c:pt idx="4901" formatCode="0.00E+00">
                  <c:v>5.7399999999999999E-5</c:v>
                </c:pt>
                <c:pt idx="4902" formatCode="0.00E+00">
                  <c:v>5.7399999999999999E-5</c:v>
                </c:pt>
                <c:pt idx="4903" formatCode="0.00E+00">
                  <c:v>5.7299999999999997E-5</c:v>
                </c:pt>
                <c:pt idx="4904" formatCode="0.00E+00">
                  <c:v>5.7299999999999997E-5</c:v>
                </c:pt>
                <c:pt idx="4905" formatCode="0.00E+00">
                  <c:v>5.7399999999999999E-5</c:v>
                </c:pt>
                <c:pt idx="4906" formatCode="0.00E+00">
                  <c:v>5.7299999999999997E-5</c:v>
                </c:pt>
                <c:pt idx="4907" formatCode="0.00E+00">
                  <c:v>5.7299999999999997E-5</c:v>
                </c:pt>
                <c:pt idx="4908" formatCode="0.00E+00">
                  <c:v>5.7200000000000001E-5</c:v>
                </c:pt>
                <c:pt idx="4909" formatCode="0.00E+00">
                  <c:v>5.7200000000000001E-5</c:v>
                </c:pt>
                <c:pt idx="4910" formatCode="0.00E+00">
                  <c:v>5.7299999999999997E-5</c:v>
                </c:pt>
                <c:pt idx="4911" formatCode="0.00E+00">
                  <c:v>5.7200000000000001E-5</c:v>
                </c:pt>
                <c:pt idx="4912" formatCode="0.00E+00">
                  <c:v>5.7299999999999997E-5</c:v>
                </c:pt>
                <c:pt idx="4913" formatCode="0.00E+00">
                  <c:v>5.7099999999999999E-5</c:v>
                </c:pt>
                <c:pt idx="4914" formatCode="0.00E+00">
                  <c:v>5.7000000000000003E-5</c:v>
                </c:pt>
                <c:pt idx="4915" formatCode="0.00E+00">
                  <c:v>5.7000000000000003E-5</c:v>
                </c:pt>
                <c:pt idx="4916" formatCode="0.00E+00">
                  <c:v>5.7000000000000003E-5</c:v>
                </c:pt>
                <c:pt idx="4917" formatCode="0.00E+00">
                  <c:v>5.7200000000000001E-5</c:v>
                </c:pt>
                <c:pt idx="4918" formatCode="0.00E+00">
                  <c:v>5.6900000000000001E-5</c:v>
                </c:pt>
                <c:pt idx="4919" formatCode="0.00E+00">
                  <c:v>5.7000000000000003E-5</c:v>
                </c:pt>
                <c:pt idx="4920" formatCode="0.00E+00">
                  <c:v>5.7099999999999999E-5</c:v>
                </c:pt>
                <c:pt idx="4921" formatCode="0.00E+00">
                  <c:v>5.6700000000000003E-5</c:v>
                </c:pt>
                <c:pt idx="4922" formatCode="0.00E+00">
                  <c:v>5.6900000000000001E-5</c:v>
                </c:pt>
                <c:pt idx="4923" formatCode="0.00E+00">
                  <c:v>5.7000000000000003E-5</c:v>
                </c:pt>
                <c:pt idx="4924" formatCode="0.00E+00">
                  <c:v>5.6900000000000001E-5</c:v>
                </c:pt>
                <c:pt idx="4925" formatCode="0.00E+00">
                  <c:v>5.6900000000000001E-5</c:v>
                </c:pt>
                <c:pt idx="4926" formatCode="0.00E+00">
                  <c:v>5.6799999999999998E-5</c:v>
                </c:pt>
                <c:pt idx="4927" formatCode="0.00E+00">
                  <c:v>5.6900000000000001E-5</c:v>
                </c:pt>
                <c:pt idx="4928" formatCode="0.00E+00">
                  <c:v>5.6700000000000003E-5</c:v>
                </c:pt>
                <c:pt idx="4929" formatCode="0.00E+00">
                  <c:v>5.66E-5</c:v>
                </c:pt>
                <c:pt idx="4930" formatCode="0.00E+00">
                  <c:v>5.6900000000000001E-5</c:v>
                </c:pt>
                <c:pt idx="4931" formatCode="0.00E+00">
                  <c:v>5.6400000000000002E-5</c:v>
                </c:pt>
                <c:pt idx="4932" formatCode="0.00E+00">
                  <c:v>5.6400000000000002E-5</c:v>
                </c:pt>
                <c:pt idx="4933" formatCode="0.00E+00">
                  <c:v>5.6799999999999998E-5</c:v>
                </c:pt>
                <c:pt idx="4934" formatCode="0.00E+00">
                  <c:v>5.6499999999999998E-5</c:v>
                </c:pt>
                <c:pt idx="4935" formatCode="0.00E+00">
                  <c:v>5.6499999999999998E-5</c:v>
                </c:pt>
                <c:pt idx="4936" formatCode="0.00E+00">
                  <c:v>5.66E-5</c:v>
                </c:pt>
                <c:pt idx="4937" formatCode="0.00E+00">
                  <c:v>5.66E-5</c:v>
                </c:pt>
                <c:pt idx="4938" formatCode="0.00E+00">
                  <c:v>5.66E-5</c:v>
                </c:pt>
                <c:pt idx="4939" formatCode="0.00E+00">
                  <c:v>5.63E-5</c:v>
                </c:pt>
                <c:pt idx="4940" formatCode="0.00E+00">
                  <c:v>5.63E-5</c:v>
                </c:pt>
                <c:pt idx="4941" formatCode="0.00E+00">
                  <c:v>5.6199999999999997E-5</c:v>
                </c:pt>
                <c:pt idx="4942" formatCode="0.00E+00">
                  <c:v>5.63E-5</c:v>
                </c:pt>
                <c:pt idx="4943" formatCode="0.00E+00">
                  <c:v>5.63E-5</c:v>
                </c:pt>
                <c:pt idx="4944" formatCode="0.00E+00">
                  <c:v>5.63E-5</c:v>
                </c:pt>
                <c:pt idx="4945" formatCode="0.00E+00">
                  <c:v>5.6100000000000002E-5</c:v>
                </c:pt>
                <c:pt idx="4946" formatCode="0.00E+00">
                  <c:v>5.6199999999999997E-5</c:v>
                </c:pt>
                <c:pt idx="4947" formatCode="0.00E+00">
                  <c:v>5.63E-5</c:v>
                </c:pt>
                <c:pt idx="4948" formatCode="0.00E+00">
                  <c:v>5.6199999999999997E-5</c:v>
                </c:pt>
                <c:pt idx="4949" formatCode="0.00E+00">
                  <c:v>5.6199999999999997E-5</c:v>
                </c:pt>
                <c:pt idx="4950" formatCode="0.00E+00">
                  <c:v>5.5999999999999999E-5</c:v>
                </c:pt>
                <c:pt idx="4951" formatCode="0.00E+00">
                  <c:v>5.5999999999999999E-5</c:v>
                </c:pt>
                <c:pt idx="4952" formatCode="0.00E+00">
                  <c:v>5.6199999999999997E-5</c:v>
                </c:pt>
                <c:pt idx="4953" formatCode="0.00E+00">
                  <c:v>5.5899999999999997E-5</c:v>
                </c:pt>
                <c:pt idx="4954" formatCode="0.00E+00">
                  <c:v>5.5999999999999999E-5</c:v>
                </c:pt>
                <c:pt idx="4955" formatCode="0.00E+00">
                  <c:v>5.5999999999999999E-5</c:v>
                </c:pt>
                <c:pt idx="4956" formatCode="0.00E+00">
                  <c:v>5.5899999999999997E-5</c:v>
                </c:pt>
                <c:pt idx="4957" formatCode="0.00E+00">
                  <c:v>5.5800000000000001E-5</c:v>
                </c:pt>
                <c:pt idx="4958" formatCode="0.00E+00">
                  <c:v>5.5800000000000001E-5</c:v>
                </c:pt>
                <c:pt idx="4959" formatCode="0.00E+00">
                  <c:v>5.5899999999999997E-5</c:v>
                </c:pt>
                <c:pt idx="4960" formatCode="0.00E+00">
                  <c:v>5.5699999999999999E-5</c:v>
                </c:pt>
                <c:pt idx="4961" formatCode="0.00E+00">
                  <c:v>5.5699999999999999E-5</c:v>
                </c:pt>
                <c:pt idx="4962" formatCode="0.00E+00">
                  <c:v>5.5699999999999999E-5</c:v>
                </c:pt>
                <c:pt idx="4963" formatCode="0.00E+00">
                  <c:v>5.5699999999999999E-5</c:v>
                </c:pt>
                <c:pt idx="4964" formatCode="0.00E+00">
                  <c:v>5.5699999999999999E-5</c:v>
                </c:pt>
                <c:pt idx="4965" formatCode="0.00E+00">
                  <c:v>5.5699999999999999E-5</c:v>
                </c:pt>
                <c:pt idx="4966" formatCode="0.00E+00">
                  <c:v>5.5699999999999999E-5</c:v>
                </c:pt>
                <c:pt idx="4967" formatCode="0.00E+00">
                  <c:v>5.5699999999999999E-5</c:v>
                </c:pt>
                <c:pt idx="4968" formatCode="0.00E+00">
                  <c:v>5.5699999999999999E-5</c:v>
                </c:pt>
                <c:pt idx="4969" formatCode="0.00E+00">
                  <c:v>5.5500000000000001E-5</c:v>
                </c:pt>
                <c:pt idx="4970" formatCode="0.00E+00">
                  <c:v>5.5399999999999998E-5</c:v>
                </c:pt>
                <c:pt idx="4971" formatCode="0.00E+00">
                  <c:v>5.5500000000000001E-5</c:v>
                </c:pt>
                <c:pt idx="4972" formatCode="0.00E+00">
                  <c:v>5.5500000000000001E-5</c:v>
                </c:pt>
                <c:pt idx="4973" formatCode="0.00E+00">
                  <c:v>5.5300000000000002E-5</c:v>
                </c:pt>
                <c:pt idx="4974" formatCode="0.00E+00">
                  <c:v>5.5399999999999998E-5</c:v>
                </c:pt>
                <c:pt idx="4975" formatCode="0.00E+00">
                  <c:v>5.5600000000000003E-5</c:v>
                </c:pt>
                <c:pt idx="4976" formatCode="0.00E+00">
                  <c:v>5.5399999999999998E-5</c:v>
                </c:pt>
                <c:pt idx="4977" formatCode="0.00E+00">
                  <c:v>5.52E-5</c:v>
                </c:pt>
                <c:pt idx="4978" formatCode="0.00E+00">
                  <c:v>5.52E-5</c:v>
                </c:pt>
                <c:pt idx="4979" formatCode="0.00E+00">
                  <c:v>5.52E-5</c:v>
                </c:pt>
                <c:pt idx="4980" formatCode="0.00E+00">
                  <c:v>5.52E-5</c:v>
                </c:pt>
                <c:pt idx="4981" formatCode="0.00E+00">
                  <c:v>5.5300000000000002E-5</c:v>
                </c:pt>
                <c:pt idx="4982" formatCode="0.00E+00">
                  <c:v>5.52E-5</c:v>
                </c:pt>
                <c:pt idx="4983" formatCode="0.00E+00">
                  <c:v>5.52E-5</c:v>
                </c:pt>
                <c:pt idx="4984" formatCode="0.00E+00">
                  <c:v>5.5099999999999998E-5</c:v>
                </c:pt>
                <c:pt idx="4985" formatCode="0.00E+00">
                  <c:v>5.5099999999999998E-5</c:v>
                </c:pt>
                <c:pt idx="4986" formatCode="0.00E+00">
                  <c:v>5.5000000000000002E-5</c:v>
                </c:pt>
                <c:pt idx="4987" formatCode="0.00E+00">
                  <c:v>5.5000000000000002E-5</c:v>
                </c:pt>
                <c:pt idx="4988" formatCode="0.00E+00">
                  <c:v>5.5000000000000002E-5</c:v>
                </c:pt>
                <c:pt idx="4989" formatCode="0.00E+00">
                  <c:v>5.5000000000000002E-5</c:v>
                </c:pt>
                <c:pt idx="4990" formatCode="0.00E+00">
                  <c:v>5.52E-5</c:v>
                </c:pt>
                <c:pt idx="4991" formatCode="0.00E+00">
                  <c:v>5.5099999999999998E-5</c:v>
                </c:pt>
                <c:pt idx="4992" formatCode="0.00E+00">
                  <c:v>5.5000000000000002E-5</c:v>
                </c:pt>
                <c:pt idx="4993" formatCode="0.00E+00">
                  <c:v>5.5000000000000002E-5</c:v>
                </c:pt>
                <c:pt idx="4994" formatCode="0.00E+00">
                  <c:v>5.49E-5</c:v>
                </c:pt>
                <c:pt idx="4995" formatCode="0.00E+00">
                  <c:v>5.49E-5</c:v>
                </c:pt>
                <c:pt idx="4996" formatCode="0.00E+00">
                  <c:v>5.49E-5</c:v>
                </c:pt>
                <c:pt idx="4997" formatCode="0.00E+00">
                  <c:v>5.49E-5</c:v>
                </c:pt>
                <c:pt idx="4998" formatCode="0.00E+00">
                  <c:v>5.5000000000000002E-5</c:v>
                </c:pt>
                <c:pt idx="4999" formatCode="0.00E+00">
                  <c:v>5.49E-5</c:v>
                </c:pt>
                <c:pt idx="5000" formatCode="0.00E+00">
                  <c:v>5.4799999999999997E-5</c:v>
                </c:pt>
                <c:pt idx="5001" formatCode="0.00E+00">
                  <c:v>5.4799999999999997E-5</c:v>
                </c:pt>
                <c:pt idx="5002" formatCode="0.00E+00">
                  <c:v>5.4599999999999999E-5</c:v>
                </c:pt>
                <c:pt idx="5003" formatCode="0.00E+00">
                  <c:v>5.4799999999999997E-5</c:v>
                </c:pt>
                <c:pt idx="5004" formatCode="0.00E+00">
                  <c:v>5.4700000000000001E-5</c:v>
                </c:pt>
                <c:pt idx="5005" formatCode="0.00E+00">
                  <c:v>5.4700000000000001E-5</c:v>
                </c:pt>
                <c:pt idx="5006" formatCode="0.00E+00">
                  <c:v>5.4599999999999999E-5</c:v>
                </c:pt>
                <c:pt idx="5007" formatCode="0.00E+00">
                  <c:v>5.4400000000000001E-5</c:v>
                </c:pt>
                <c:pt idx="5008" formatCode="0.00E+00">
                  <c:v>5.4500000000000003E-5</c:v>
                </c:pt>
                <c:pt idx="5009" formatCode="0.00E+00">
                  <c:v>5.4500000000000003E-5</c:v>
                </c:pt>
                <c:pt idx="5010" formatCode="0.00E+00">
                  <c:v>5.4400000000000001E-5</c:v>
                </c:pt>
                <c:pt idx="5011" formatCode="0.00E+00">
                  <c:v>5.4500000000000003E-5</c:v>
                </c:pt>
                <c:pt idx="5012" formatCode="0.00E+00">
                  <c:v>5.4599999999999999E-5</c:v>
                </c:pt>
                <c:pt idx="5013" formatCode="0.00E+00">
                  <c:v>5.4500000000000003E-5</c:v>
                </c:pt>
                <c:pt idx="5014" formatCode="0.00E+00">
                  <c:v>5.4299999999999998E-5</c:v>
                </c:pt>
                <c:pt idx="5015" formatCode="0.00E+00">
                  <c:v>5.4299999999999998E-5</c:v>
                </c:pt>
                <c:pt idx="5016" formatCode="0.00E+00">
                  <c:v>5.4400000000000001E-5</c:v>
                </c:pt>
                <c:pt idx="5017" formatCode="0.00E+00">
                  <c:v>5.4400000000000001E-5</c:v>
                </c:pt>
                <c:pt idx="5018" formatCode="0.00E+00">
                  <c:v>5.4299999999999998E-5</c:v>
                </c:pt>
                <c:pt idx="5019" formatCode="0.00E+00">
                  <c:v>5.4299999999999998E-5</c:v>
                </c:pt>
                <c:pt idx="5020" formatCode="0.00E+00">
                  <c:v>5.4200000000000003E-5</c:v>
                </c:pt>
                <c:pt idx="5021" formatCode="0.00E+00">
                  <c:v>5.41E-5</c:v>
                </c:pt>
                <c:pt idx="5022" formatCode="0.00E+00">
                  <c:v>5.4200000000000003E-5</c:v>
                </c:pt>
                <c:pt idx="5023" formatCode="0.00E+00">
                  <c:v>5.4200000000000003E-5</c:v>
                </c:pt>
                <c:pt idx="5024" formatCode="0.00E+00">
                  <c:v>5.4200000000000003E-5</c:v>
                </c:pt>
                <c:pt idx="5025" formatCode="0.00E+00">
                  <c:v>5.4200000000000003E-5</c:v>
                </c:pt>
                <c:pt idx="5026" formatCode="0.00E+00">
                  <c:v>5.41E-5</c:v>
                </c:pt>
                <c:pt idx="5027" formatCode="0.00E+00">
                  <c:v>5.4200000000000003E-5</c:v>
                </c:pt>
                <c:pt idx="5028" formatCode="0.00E+00">
                  <c:v>5.41E-5</c:v>
                </c:pt>
                <c:pt idx="5029" formatCode="0.00E+00">
                  <c:v>5.3900000000000002E-5</c:v>
                </c:pt>
                <c:pt idx="5030" formatCode="0.00E+00">
                  <c:v>5.3900000000000002E-5</c:v>
                </c:pt>
                <c:pt idx="5031" formatCode="0.00E+00">
                  <c:v>5.3900000000000002E-5</c:v>
                </c:pt>
                <c:pt idx="5032" formatCode="0.00E+00">
                  <c:v>5.41E-5</c:v>
                </c:pt>
                <c:pt idx="5033" formatCode="0.00E+00">
                  <c:v>5.3999999999999998E-5</c:v>
                </c:pt>
                <c:pt idx="5034" formatCode="0.00E+00">
                  <c:v>5.3999999999999998E-5</c:v>
                </c:pt>
                <c:pt idx="5035" formatCode="0.00E+00">
                  <c:v>5.38E-5</c:v>
                </c:pt>
                <c:pt idx="5036" formatCode="0.00E+00">
                  <c:v>5.3699999999999997E-5</c:v>
                </c:pt>
                <c:pt idx="5037" formatCode="0.00E+00">
                  <c:v>5.3900000000000002E-5</c:v>
                </c:pt>
                <c:pt idx="5038" formatCode="0.00E+00">
                  <c:v>5.3900000000000002E-5</c:v>
                </c:pt>
                <c:pt idx="5039" formatCode="0.00E+00">
                  <c:v>5.38E-5</c:v>
                </c:pt>
                <c:pt idx="5040" formatCode="0.00E+00">
                  <c:v>5.38E-5</c:v>
                </c:pt>
                <c:pt idx="5041" formatCode="0.00E+00">
                  <c:v>5.38E-5</c:v>
                </c:pt>
                <c:pt idx="5042" formatCode="0.00E+00">
                  <c:v>5.3699999999999997E-5</c:v>
                </c:pt>
                <c:pt idx="5043" formatCode="0.00E+00">
                  <c:v>5.3600000000000002E-5</c:v>
                </c:pt>
                <c:pt idx="5044" formatCode="0.00E+00">
                  <c:v>5.38E-5</c:v>
                </c:pt>
                <c:pt idx="5045" formatCode="0.00E+00">
                  <c:v>5.3900000000000002E-5</c:v>
                </c:pt>
                <c:pt idx="5046" formatCode="0.00E+00">
                  <c:v>5.3600000000000002E-5</c:v>
                </c:pt>
                <c:pt idx="5047" formatCode="0.00E+00">
                  <c:v>5.3699999999999997E-5</c:v>
                </c:pt>
                <c:pt idx="5048" formatCode="0.00E+00">
                  <c:v>5.3699999999999997E-5</c:v>
                </c:pt>
                <c:pt idx="5049" formatCode="0.00E+00">
                  <c:v>5.3399999999999997E-5</c:v>
                </c:pt>
                <c:pt idx="5050" formatCode="0.00E+00">
                  <c:v>5.3399999999999997E-5</c:v>
                </c:pt>
                <c:pt idx="5051" formatCode="0.00E+00">
                  <c:v>5.3499999999999999E-5</c:v>
                </c:pt>
                <c:pt idx="5052" formatCode="0.00E+00">
                  <c:v>5.3499999999999999E-5</c:v>
                </c:pt>
                <c:pt idx="5053" formatCode="0.00E+00">
                  <c:v>5.3399999999999997E-5</c:v>
                </c:pt>
                <c:pt idx="5054" formatCode="0.00E+00">
                  <c:v>5.3499999999999999E-5</c:v>
                </c:pt>
                <c:pt idx="5055" formatCode="0.00E+00">
                  <c:v>5.3499999999999999E-5</c:v>
                </c:pt>
                <c:pt idx="5056" formatCode="0.00E+00">
                  <c:v>5.3499999999999999E-5</c:v>
                </c:pt>
                <c:pt idx="5057" formatCode="0.00E+00">
                  <c:v>5.3499999999999999E-5</c:v>
                </c:pt>
                <c:pt idx="5058" formatCode="0.00E+00">
                  <c:v>5.3199999999999999E-5</c:v>
                </c:pt>
                <c:pt idx="5059" formatCode="0.00E+00">
                  <c:v>5.3100000000000003E-5</c:v>
                </c:pt>
                <c:pt idx="5060" formatCode="0.00E+00">
                  <c:v>5.3300000000000001E-5</c:v>
                </c:pt>
                <c:pt idx="5061" formatCode="0.00E+00">
                  <c:v>5.3399999999999997E-5</c:v>
                </c:pt>
                <c:pt idx="5062" formatCode="0.00E+00">
                  <c:v>5.3100000000000003E-5</c:v>
                </c:pt>
                <c:pt idx="5063" formatCode="0.00E+00">
                  <c:v>5.3199999999999999E-5</c:v>
                </c:pt>
                <c:pt idx="5064" formatCode="0.00E+00">
                  <c:v>5.3300000000000001E-5</c:v>
                </c:pt>
                <c:pt idx="5065" formatCode="0.00E+00">
                  <c:v>5.3100000000000003E-5</c:v>
                </c:pt>
                <c:pt idx="5066" formatCode="0.00E+00">
                  <c:v>5.3100000000000003E-5</c:v>
                </c:pt>
                <c:pt idx="5067" formatCode="0.00E+00">
                  <c:v>5.3100000000000003E-5</c:v>
                </c:pt>
                <c:pt idx="5068" formatCode="0.00E+00">
                  <c:v>5.3000000000000001E-5</c:v>
                </c:pt>
                <c:pt idx="5069" formatCode="0.00E+00">
                  <c:v>5.3000000000000001E-5</c:v>
                </c:pt>
                <c:pt idx="5070" formatCode="0.00E+00">
                  <c:v>5.3000000000000001E-5</c:v>
                </c:pt>
                <c:pt idx="5071" formatCode="0.00E+00">
                  <c:v>5.3000000000000001E-5</c:v>
                </c:pt>
                <c:pt idx="5072" formatCode="0.00E+00">
                  <c:v>5.3000000000000001E-5</c:v>
                </c:pt>
                <c:pt idx="5073" formatCode="0.00E+00">
                  <c:v>5.3000000000000001E-5</c:v>
                </c:pt>
                <c:pt idx="5074" formatCode="0.00E+00">
                  <c:v>5.2800000000000003E-5</c:v>
                </c:pt>
                <c:pt idx="5075" formatCode="0.00E+00">
                  <c:v>5.2800000000000003E-5</c:v>
                </c:pt>
                <c:pt idx="5076" formatCode="0.00E+00">
                  <c:v>5.3000000000000001E-5</c:v>
                </c:pt>
                <c:pt idx="5077" formatCode="0.00E+00">
                  <c:v>5.3000000000000001E-5</c:v>
                </c:pt>
                <c:pt idx="5078" formatCode="0.00E+00">
                  <c:v>5.3100000000000003E-5</c:v>
                </c:pt>
                <c:pt idx="5079" formatCode="0.00E+00">
                  <c:v>5.2899999999999998E-5</c:v>
                </c:pt>
                <c:pt idx="5080" formatCode="0.00E+00">
                  <c:v>5.2800000000000003E-5</c:v>
                </c:pt>
                <c:pt idx="5081" formatCode="0.00E+00">
                  <c:v>5.27E-5</c:v>
                </c:pt>
                <c:pt idx="5082" formatCode="0.00E+00">
                  <c:v>5.2500000000000002E-5</c:v>
                </c:pt>
                <c:pt idx="5083" formatCode="0.00E+00">
                  <c:v>5.27E-5</c:v>
                </c:pt>
                <c:pt idx="5084" formatCode="0.00E+00">
                  <c:v>5.27E-5</c:v>
                </c:pt>
                <c:pt idx="5085" formatCode="0.00E+00">
                  <c:v>5.2500000000000002E-5</c:v>
                </c:pt>
                <c:pt idx="5086" formatCode="0.00E+00">
                  <c:v>5.2800000000000003E-5</c:v>
                </c:pt>
                <c:pt idx="5087" formatCode="0.00E+00">
                  <c:v>5.2599999999999998E-5</c:v>
                </c:pt>
                <c:pt idx="5088" formatCode="0.00E+00">
                  <c:v>5.2599999999999998E-5</c:v>
                </c:pt>
                <c:pt idx="5089" formatCode="0.00E+00">
                  <c:v>5.27E-5</c:v>
                </c:pt>
                <c:pt idx="5090" formatCode="0.00E+00">
                  <c:v>5.2599999999999998E-5</c:v>
                </c:pt>
                <c:pt idx="5091" formatCode="0.00E+00">
                  <c:v>5.2599999999999998E-5</c:v>
                </c:pt>
                <c:pt idx="5092" formatCode="0.00E+00">
                  <c:v>5.24E-5</c:v>
                </c:pt>
                <c:pt idx="5093" formatCode="0.00E+00">
                  <c:v>5.2500000000000002E-5</c:v>
                </c:pt>
                <c:pt idx="5094" formatCode="0.00E+00">
                  <c:v>5.2599999999999998E-5</c:v>
                </c:pt>
                <c:pt idx="5095" formatCode="0.00E+00">
                  <c:v>5.24E-5</c:v>
                </c:pt>
                <c:pt idx="5096" formatCode="0.00E+00">
                  <c:v>5.2099999999999999E-5</c:v>
                </c:pt>
                <c:pt idx="5097" formatCode="0.00E+00">
                  <c:v>5.2299999999999997E-5</c:v>
                </c:pt>
                <c:pt idx="5098" formatCode="0.00E+00">
                  <c:v>5.24E-5</c:v>
                </c:pt>
                <c:pt idx="5099" formatCode="0.00E+00">
                  <c:v>5.2299999999999997E-5</c:v>
                </c:pt>
                <c:pt idx="5100" formatCode="0.00E+00">
                  <c:v>5.2299999999999997E-5</c:v>
                </c:pt>
                <c:pt idx="5101" formatCode="0.00E+00">
                  <c:v>5.2200000000000002E-5</c:v>
                </c:pt>
                <c:pt idx="5102" formatCode="0.00E+00">
                  <c:v>5.2299999999999997E-5</c:v>
                </c:pt>
                <c:pt idx="5103" formatCode="0.00E+00">
                  <c:v>5.2299999999999997E-5</c:v>
                </c:pt>
                <c:pt idx="5104" formatCode="0.00E+00">
                  <c:v>5.2200000000000002E-5</c:v>
                </c:pt>
                <c:pt idx="5105" formatCode="0.00E+00">
                  <c:v>5.2200000000000002E-5</c:v>
                </c:pt>
                <c:pt idx="5106" formatCode="0.00E+00">
                  <c:v>5.2200000000000002E-5</c:v>
                </c:pt>
                <c:pt idx="5107" formatCode="0.00E+00">
                  <c:v>5.2099999999999999E-5</c:v>
                </c:pt>
                <c:pt idx="5108" formatCode="0.00E+00">
                  <c:v>5.2200000000000002E-5</c:v>
                </c:pt>
                <c:pt idx="5109" formatCode="0.00E+00">
                  <c:v>5.2299999999999997E-5</c:v>
                </c:pt>
                <c:pt idx="5110" formatCode="0.00E+00">
                  <c:v>5.2099999999999999E-5</c:v>
                </c:pt>
                <c:pt idx="5111" formatCode="0.00E+00">
                  <c:v>5.1999999999999997E-5</c:v>
                </c:pt>
                <c:pt idx="5112" formatCode="0.00E+00">
                  <c:v>5.2099999999999999E-5</c:v>
                </c:pt>
                <c:pt idx="5113" formatCode="0.00E+00">
                  <c:v>5.1999999999999997E-5</c:v>
                </c:pt>
                <c:pt idx="5114" formatCode="0.00E+00">
                  <c:v>5.1900000000000001E-5</c:v>
                </c:pt>
                <c:pt idx="5115" formatCode="0.00E+00">
                  <c:v>5.1999999999999997E-5</c:v>
                </c:pt>
                <c:pt idx="5116" formatCode="0.00E+00">
                  <c:v>5.1999999999999997E-5</c:v>
                </c:pt>
                <c:pt idx="5117" formatCode="0.00E+00">
                  <c:v>5.1700000000000003E-5</c:v>
                </c:pt>
                <c:pt idx="5118" formatCode="0.00E+00">
                  <c:v>5.1900000000000001E-5</c:v>
                </c:pt>
                <c:pt idx="5119" formatCode="0.00E+00">
                  <c:v>5.1900000000000001E-5</c:v>
                </c:pt>
                <c:pt idx="5120" formatCode="0.00E+00">
                  <c:v>5.1799999999999999E-5</c:v>
                </c:pt>
                <c:pt idx="5121" formatCode="0.00E+00">
                  <c:v>5.1799999999999999E-5</c:v>
                </c:pt>
                <c:pt idx="5122" formatCode="0.00E+00">
                  <c:v>5.1700000000000003E-5</c:v>
                </c:pt>
                <c:pt idx="5123" formatCode="0.00E+00">
                  <c:v>5.1900000000000001E-5</c:v>
                </c:pt>
                <c:pt idx="5124" formatCode="0.00E+00">
                  <c:v>5.1900000000000001E-5</c:v>
                </c:pt>
                <c:pt idx="5125" formatCode="0.00E+00">
                  <c:v>5.1700000000000003E-5</c:v>
                </c:pt>
                <c:pt idx="5126" formatCode="0.00E+00">
                  <c:v>5.1700000000000003E-5</c:v>
                </c:pt>
                <c:pt idx="5127" formatCode="0.00E+00">
                  <c:v>5.1600000000000001E-5</c:v>
                </c:pt>
                <c:pt idx="5128" formatCode="0.00E+00">
                  <c:v>5.1700000000000003E-5</c:v>
                </c:pt>
                <c:pt idx="5129" formatCode="0.00E+00">
                  <c:v>5.1499999999999998E-5</c:v>
                </c:pt>
                <c:pt idx="5130" formatCode="0.00E+00">
                  <c:v>5.1600000000000001E-5</c:v>
                </c:pt>
                <c:pt idx="5131" formatCode="0.00E+00">
                  <c:v>5.1799999999999999E-5</c:v>
                </c:pt>
                <c:pt idx="5132" formatCode="0.00E+00">
                  <c:v>5.1499999999999998E-5</c:v>
                </c:pt>
                <c:pt idx="5133" formatCode="0.00E+00">
                  <c:v>5.1499999999999998E-5</c:v>
                </c:pt>
                <c:pt idx="5134" formatCode="0.00E+00">
                  <c:v>5.1600000000000001E-5</c:v>
                </c:pt>
                <c:pt idx="5135" formatCode="0.00E+00">
                  <c:v>5.1400000000000003E-5</c:v>
                </c:pt>
                <c:pt idx="5136" formatCode="0.00E+00">
                  <c:v>5.1400000000000003E-5</c:v>
                </c:pt>
                <c:pt idx="5137" formatCode="0.00E+00">
                  <c:v>5.1499999999999998E-5</c:v>
                </c:pt>
                <c:pt idx="5138" formatCode="0.00E+00">
                  <c:v>5.13E-5</c:v>
                </c:pt>
                <c:pt idx="5139" formatCode="0.00E+00">
                  <c:v>5.13E-5</c:v>
                </c:pt>
                <c:pt idx="5140" formatCode="0.00E+00">
                  <c:v>5.13E-5</c:v>
                </c:pt>
                <c:pt idx="5141" formatCode="0.00E+00">
                  <c:v>5.13E-5</c:v>
                </c:pt>
                <c:pt idx="5142" formatCode="0.00E+00">
                  <c:v>5.1199999999999998E-5</c:v>
                </c:pt>
                <c:pt idx="5143" formatCode="0.00E+00">
                  <c:v>5.13E-5</c:v>
                </c:pt>
                <c:pt idx="5144" formatCode="0.00E+00">
                  <c:v>5.13E-5</c:v>
                </c:pt>
                <c:pt idx="5145" formatCode="0.00E+00">
                  <c:v>5.1199999999999998E-5</c:v>
                </c:pt>
                <c:pt idx="5146" formatCode="0.00E+00">
                  <c:v>5.1400000000000003E-5</c:v>
                </c:pt>
                <c:pt idx="5147" formatCode="0.00E+00">
                  <c:v>5.1199999999999998E-5</c:v>
                </c:pt>
                <c:pt idx="5148" formatCode="0.00E+00">
                  <c:v>5.1E-5</c:v>
                </c:pt>
                <c:pt idx="5149" formatCode="0.00E+00">
                  <c:v>5.1E-5</c:v>
                </c:pt>
                <c:pt idx="5150" formatCode="0.00E+00">
                  <c:v>5.1199999999999998E-5</c:v>
                </c:pt>
                <c:pt idx="5151" formatCode="0.00E+00">
                  <c:v>5.1199999999999998E-5</c:v>
                </c:pt>
                <c:pt idx="5152" formatCode="0.00E+00">
                  <c:v>5.1100000000000002E-5</c:v>
                </c:pt>
                <c:pt idx="5153" formatCode="0.00E+00">
                  <c:v>5.1100000000000002E-5</c:v>
                </c:pt>
                <c:pt idx="5154" formatCode="0.00E+00">
                  <c:v>5.1E-5</c:v>
                </c:pt>
                <c:pt idx="5155" formatCode="0.00E+00">
                  <c:v>5.0800000000000002E-5</c:v>
                </c:pt>
                <c:pt idx="5156" formatCode="0.00E+00">
                  <c:v>5.0899999999999997E-5</c:v>
                </c:pt>
                <c:pt idx="5157" formatCode="0.00E+00">
                  <c:v>5.1E-5</c:v>
                </c:pt>
                <c:pt idx="5158" formatCode="0.00E+00">
                  <c:v>5.1100000000000002E-5</c:v>
                </c:pt>
                <c:pt idx="5159" formatCode="0.00E+00">
                  <c:v>5.1E-5</c:v>
                </c:pt>
                <c:pt idx="5160" formatCode="0.00E+00">
                  <c:v>5.0800000000000002E-5</c:v>
                </c:pt>
                <c:pt idx="5161" formatCode="0.00E+00">
                  <c:v>5.0699999999999999E-5</c:v>
                </c:pt>
                <c:pt idx="5162" formatCode="0.00E+00">
                  <c:v>5.0800000000000002E-5</c:v>
                </c:pt>
                <c:pt idx="5163" formatCode="0.00E+00">
                  <c:v>5.0800000000000002E-5</c:v>
                </c:pt>
                <c:pt idx="5164" formatCode="0.00E+00">
                  <c:v>5.0800000000000002E-5</c:v>
                </c:pt>
                <c:pt idx="5165" formatCode="0.00E+00">
                  <c:v>5.1E-5</c:v>
                </c:pt>
                <c:pt idx="5166" formatCode="0.00E+00">
                  <c:v>5.0800000000000002E-5</c:v>
                </c:pt>
                <c:pt idx="5167" formatCode="0.00E+00">
                  <c:v>5.0699999999999999E-5</c:v>
                </c:pt>
                <c:pt idx="5168" formatCode="0.00E+00">
                  <c:v>5.0800000000000002E-5</c:v>
                </c:pt>
                <c:pt idx="5169" formatCode="0.00E+00">
                  <c:v>5.0699999999999999E-5</c:v>
                </c:pt>
                <c:pt idx="5170" formatCode="0.00E+00">
                  <c:v>5.0899999999999997E-5</c:v>
                </c:pt>
                <c:pt idx="5171" formatCode="0.00E+00">
                  <c:v>5.0599999999999997E-5</c:v>
                </c:pt>
                <c:pt idx="5172" formatCode="0.00E+00">
                  <c:v>5.0599999999999997E-5</c:v>
                </c:pt>
                <c:pt idx="5173" formatCode="0.00E+00">
                  <c:v>5.0699999999999999E-5</c:v>
                </c:pt>
                <c:pt idx="5174" formatCode="0.00E+00">
                  <c:v>5.0500000000000001E-5</c:v>
                </c:pt>
                <c:pt idx="5175" formatCode="0.00E+00">
                  <c:v>5.0599999999999997E-5</c:v>
                </c:pt>
                <c:pt idx="5176" formatCode="0.00E+00">
                  <c:v>5.0399999999999999E-5</c:v>
                </c:pt>
                <c:pt idx="5177" formatCode="0.00E+00">
                  <c:v>5.0500000000000001E-5</c:v>
                </c:pt>
                <c:pt idx="5178" formatCode="0.00E+00">
                  <c:v>5.0500000000000001E-5</c:v>
                </c:pt>
                <c:pt idx="5179" formatCode="0.00E+00">
                  <c:v>5.0500000000000001E-5</c:v>
                </c:pt>
                <c:pt idx="5180" formatCode="0.00E+00">
                  <c:v>5.0500000000000001E-5</c:v>
                </c:pt>
                <c:pt idx="5181" formatCode="0.00E+00">
                  <c:v>5.0300000000000003E-5</c:v>
                </c:pt>
                <c:pt idx="5182" formatCode="0.00E+00">
                  <c:v>5.0500000000000001E-5</c:v>
                </c:pt>
                <c:pt idx="5183" formatCode="0.00E+00">
                  <c:v>5.0399999999999999E-5</c:v>
                </c:pt>
                <c:pt idx="5184" formatCode="0.00E+00">
                  <c:v>5.0300000000000003E-5</c:v>
                </c:pt>
                <c:pt idx="5185" formatCode="0.00E+00">
                  <c:v>5.02E-5</c:v>
                </c:pt>
                <c:pt idx="5186" formatCode="0.00E+00">
                  <c:v>5.0300000000000003E-5</c:v>
                </c:pt>
                <c:pt idx="5187" formatCode="0.00E+00">
                  <c:v>5.0399999999999999E-5</c:v>
                </c:pt>
                <c:pt idx="5188" formatCode="0.00E+00">
                  <c:v>5.0099999999999998E-5</c:v>
                </c:pt>
                <c:pt idx="5189" formatCode="0.00E+00">
                  <c:v>5.02E-5</c:v>
                </c:pt>
                <c:pt idx="5190" formatCode="0.00E+00">
                  <c:v>5.0300000000000003E-5</c:v>
                </c:pt>
                <c:pt idx="5191" formatCode="0.00E+00">
                  <c:v>5.0300000000000003E-5</c:v>
                </c:pt>
                <c:pt idx="5192" formatCode="0.00E+00">
                  <c:v>5.0099999999999998E-5</c:v>
                </c:pt>
                <c:pt idx="5193" formatCode="0.00E+00">
                  <c:v>5.0000000000000002E-5</c:v>
                </c:pt>
                <c:pt idx="5194" formatCode="0.00E+00">
                  <c:v>5.0300000000000003E-5</c:v>
                </c:pt>
                <c:pt idx="5195" formatCode="0.00E+00">
                  <c:v>5.0300000000000003E-5</c:v>
                </c:pt>
                <c:pt idx="5196" formatCode="0.00E+00">
                  <c:v>5.0099999999999998E-5</c:v>
                </c:pt>
                <c:pt idx="5197" formatCode="0.00E+00">
                  <c:v>5.0099999999999998E-5</c:v>
                </c:pt>
                <c:pt idx="5198" formatCode="0.00E+00">
                  <c:v>5.0099999999999998E-5</c:v>
                </c:pt>
                <c:pt idx="5199" formatCode="0.00E+00">
                  <c:v>5.0000000000000002E-5</c:v>
                </c:pt>
                <c:pt idx="5200" formatCode="0.00E+00">
                  <c:v>5.0000000000000002E-5</c:v>
                </c:pt>
                <c:pt idx="5201" formatCode="0.00E+00">
                  <c:v>4.99E-5</c:v>
                </c:pt>
                <c:pt idx="5202" formatCode="0.00E+00">
                  <c:v>4.99E-5</c:v>
                </c:pt>
                <c:pt idx="5203" formatCode="0.00E+00">
                  <c:v>5.02E-5</c:v>
                </c:pt>
                <c:pt idx="5204" formatCode="0.00E+00">
                  <c:v>5.0000000000000002E-5</c:v>
                </c:pt>
                <c:pt idx="5205" formatCode="0.00E+00">
                  <c:v>4.99E-5</c:v>
                </c:pt>
                <c:pt idx="5206" formatCode="0.00E+00">
                  <c:v>4.9799999999999998E-5</c:v>
                </c:pt>
                <c:pt idx="5207" formatCode="0.00E+00">
                  <c:v>4.9799999999999998E-5</c:v>
                </c:pt>
                <c:pt idx="5208" formatCode="0.00E+00">
                  <c:v>5.0000000000000002E-5</c:v>
                </c:pt>
                <c:pt idx="5209" formatCode="0.00E+00">
                  <c:v>4.99E-5</c:v>
                </c:pt>
                <c:pt idx="5210" formatCode="0.00E+00">
                  <c:v>4.9599999999999999E-5</c:v>
                </c:pt>
                <c:pt idx="5211" formatCode="0.00E+00">
                  <c:v>4.9700000000000002E-5</c:v>
                </c:pt>
                <c:pt idx="5212" formatCode="0.00E+00">
                  <c:v>4.9799999999999998E-5</c:v>
                </c:pt>
                <c:pt idx="5213" formatCode="0.00E+00">
                  <c:v>4.9599999999999999E-5</c:v>
                </c:pt>
                <c:pt idx="5214" formatCode="0.00E+00">
                  <c:v>4.9700000000000002E-5</c:v>
                </c:pt>
                <c:pt idx="5215" formatCode="0.00E+00">
                  <c:v>4.9799999999999998E-5</c:v>
                </c:pt>
                <c:pt idx="5216" formatCode="0.00E+00">
                  <c:v>4.9599999999999999E-5</c:v>
                </c:pt>
                <c:pt idx="5217" formatCode="0.00E+00">
                  <c:v>4.9599999999999999E-5</c:v>
                </c:pt>
                <c:pt idx="5218" formatCode="0.00E+00">
                  <c:v>4.9700000000000002E-5</c:v>
                </c:pt>
                <c:pt idx="5219" formatCode="0.00E+00">
                  <c:v>4.9599999999999999E-5</c:v>
                </c:pt>
                <c:pt idx="5220" formatCode="0.00E+00">
                  <c:v>4.9499999999999997E-5</c:v>
                </c:pt>
                <c:pt idx="5221" formatCode="0.00E+00">
                  <c:v>4.9599999999999999E-5</c:v>
                </c:pt>
                <c:pt idx="5222" formatCode="0.00E+00">
                  <c:v>4.9400000000000001E-5</c:v>
                </c:pt>
                <c:pt idx="5223" formatCode="0.00E+00">
                  <c:v>4.9499999999999997E-5</c:v>
                </c:pt>
                <c:pt idx="5224" formatCode="0.00E+00">
                  <c:v>4.9499999999999997E-5</c:v>
                </c:pt>
                <c:pt idx="5225" formatCode="0.00E+00">
                  <c:v>4.9299999999999999E-5</c:v>
                </c:pt>
                <c:pt idx="5226" formatCode="0.00E+00">
                  <c:v>4.9599999999999999E-5</c:v>
                </c:pt>
                <c:pt idx="5227" formatCode="0.00E+00">
                  <c:v>4.9400000000000001E-5</c:v>
                </c:pt>
                <c:pt idx="5228" formatCode="0.00E+00">
                  <c:v>4.9400000000000001E-5</c:v>
                </c:pt>
                <c:pt idx="5229" formatCode="0.00E+00">
                  <c:v>4.9400000000000001E-5</c:v>
                </c:pt>
                <c:pt idx="5230" formatCode="0.00E+00">
                  <c:v>4.9299999999999999E-5</c:v>
                </c:pt>
                <c:pt idx="5231" formatCode="0.00E+00">
                  <c:v>4.9299999999999999E-5</c:v>
                </c:pt>
                <c:pt idx="5232" formatCode="0.00E+00">
                  <c:v>4.9299999999999999E-5</c:v>
                </c:pt>
                <c:pt idx="5233" formatCode="0.00E+00">
                  <c:v>4.9299999999999999E-5</c:v>
                </c:pt>
                <c:pt idx="5234" formatCode="0.00E+00">
                  <c:v>4.9299999999999999E-5</c:v>
                </c:pt>
                <c:pt idx="5235" formatCode="0.00E+00">
                  <c:v>4.9200000000000003E-5</c:v>
                </c:pt>
                <c:pt idx="5236" formatCode="0.00E+00">
                  <c:v>4.9200000000000003E-5</c:v>
                </c:pt>
                <c:pt idx="5237" formatCode="0.00E+00">
                  <c:v>4.9400000000000001E-5</c:v>
                </c:pt>
                <c:pt idx="5238" formatCode="0.00E+00">
                  <c:v>4.9100000000000001E-5</c:v>
                </c:pt>
                <c:pt idx="5239" formatCode="0.00E+00">
                  <c:v>4.9100000000000001E-5</c:v>
                </c:pt>
                <c:pt idx="5240" formatCode="0.00E+00">
                  <c:v>4.9299999999999999E-5</c:v>
                </c:pt>
                <c:pt idx="5241" formatCode="0.00E+00">
                  <c:v>4.8999999999999998E-5</c:v>
                </c:pt>
                <c:pt idx="5242" formatCode="0.00E+00">
                  <c:v>4.9200000000000003E-5</c:v>
                </c:pt>
                <c:pt idx="5243" formatCode="0.00E+00">
                  <c:v>4.9100000000000001E-5</c:v>
                </c:pt>
                <c:pt idx="5244" formatCode="0.00E+00">
                  <c:v>4.8999999999999998E-5</c:v>
                </c:pt>
                <c:pt idx="5245" formatCode="0.00E+00">
                  <c:v>4.8999999999999998E-5</c:v>
                </c:pt>
                <c:pt idx="5246" formatCode="0.00E+00">
                  <c:v>4.9100000000000001E-5</c:v>
                </c:pt>
                <c:pt idx="5247" formatCode="0.00E+00">
                  <c:v>4.88E-5</c:v>
                </c:pt>
                <c:pt idx="5248" formatCode="0.00E+00">
                  <c:v>4.8900000000000003E-5</c:v>
                </c:pt>
                <c:pt idx="5249" formatCode="0.00E+00">
                  <c:v>4.8999999999999998E-5</c:v>
                </c:pt>
                <c:pt idx="5250" formatCode="0.00E+00">
                  <c:v>4.8900000000000003E-5</c:v>
                </c:pt>
                <c:pt idx="5251" formatCode="0.00E+00">
                  <c:v>4.8999999999999998E-5</c:v>
                </c:pt>
                <c:pt idx="5252" formatCode="0.00E+00">
                  <c:v>4.8999999999999998E-5</c:v>
                </c:pt>
                <c:pt idx="5253" formatCode="0.00E+00">
                  <c:v>4.8900000000000003E-5</c:v>
                </c:pt>
                <c:pt idx="5254" formatCode="0.00E+00">
                  <c:v>4.8999999999999998E-5</c:v>
                </c:pt>
                <c:pt idx="5255" formatCode="0.00E+00">
                  <c:v>4.88E-5</c:v>
                </c:pt>
                <c:pt idx="5256" formatCode="0.00E+00">
                  <c:v>4.8600000000000002E-5</c:v>
                </c:pt>
                <c:pt idx="5257" formatCode="0.00E+00">
                  <c:v>4.88E-5</c:v>
                </c:pt>
                <c:pt idx="5258" formatCode="0.00E+00">
                  <c:v>4.88E-5</c:v>
                </c:pt>
                <c:pt idx="5259" formatCode="0.00E+00">
                  <c:v>4.8699999999999998E-5</c:v>
                </c:pt>
                <c:pt idx="5260" formatCode="0.00E+00">
                  <c:v>4.8900000000000003E-5</c:v>
                </c:pt>
                <c:pt idx="5261" formatCode="0.00E+00">
                  <c:v>4.88E-5</c:v>
                </c:pt>
                <c:pt idx="5262" formatCode="0.00E+00">
                  <c:v>4.85E-5</c:v>
                </c:pt>
                <c:pt idx="5263" formatCode="0.00E+00">
                  <c:v>4.8600000000000002E-5</c:v>
                </c:pt>
                <c:pt idx="5264" formatCode="0.00E+00">
                  <c:v>4.85E-5</c:v>
                </c:pt>
                <c:pt idx="5265" formatCode="0.00E+00">
                  <c:v>4.8600000000000002E-5</c:v>
                </c:pt>
                <c:pt idx="5266" formatCode="0.00E+00">
                  <c:v>4.8699999999999998E-5</c:v>
                </c:pt>
                <c:pt idx="5267" formatCode="0.00E+00">
                  <c:v>4.8600000000000002E-5</c:v>
                </c:pt>
                <c:pt idx="5268" formatCode="0.00E+00">
                  <c:v>4.8600000000000002E-5</c:v>
                </c:pt>
                <c:pt idx="5269" formatCode="0.00E+00">
                  <c:v>4.8600000000000002E-5</c:v>
                </c:pt>
                <c:pt idx="5270" formatCode="0.00E+00">
                  <c:v>4.8600000000000002E-5</c:v>
                </c:pt>
                <c:pt idx="5271" formatCode="0.00E+00">
                  <c:v>4.8399999999999997E-5</c:v>
                </c:pt>
                <c:pt idx="5272" formatCode="0.00E+00">
                  <c:v>4.85E-5</c:v>
                </c:pt>
                <c:pt idx="5273" formatCode="0.00E+00">
                  <c:v>4.8399999999999997E-5</c:v>
                </c:pt>
                <c:pt idx="5274" formatCode="0.00E+00">
                  <c:v>4.8300000000000002E-5</c:v>
                </c:pt>
                <c:pt idx="5275" formatCode="0.00E+00">
                  <c:v>4.8399999999999997E-5</c:v>
                </c:pt>
                <c:pt idx="5276" formatCode="0.00E+00">
                  <c:v>4.8399999999999997E-5</c:v>
                </c:pt>
                <c:pt idx="5277" formatCode="0.00E+00">
                  <c:v>4.8300000000000002E-5</c:v>
                </c:pt>
                <c:pt idx="5278" formatCode="0.00E+00">
                  <c:v>4.8399999999999997E-5</c:v>
                </c:pt>
                <c:pt idx="5279" formatCode="0.00E+00">
                  <c:v>4.8300000000000002E-5</c:v>
                </c:pt>
                <c:pt idx="5280" formatCode="0.00E+00">
                  <c:v>4.8099999999999997E-5</c:v>
                </c:pt>
                <c:pt idx="5281" formatCode="0.00E+00">
                  <c:v>4.8300000000000002E-5</c:v>
                </c:pt>
                <c:pt idx="5282" formatCode="0.00E+00">
                  <c:v>4.8300000000000002E-5</c:v>
                </c:pt>
                <c:pt idx="5283" formatCode="0.00E+00">
                  <c:v>4.8199999999999999E-5</c:v>
                </c:pt>
                <c:pt idx="5284" formatCode="0.00E+00">
                  <c:v>4.8099999999999997E-5</c:v>
                </c:pt>
                <c:pt idx="5285" formatCode="0.00E+00">
                  <c:v>4.8099999999999997E-5</c:v>
                </c:pt>
                <c:pt idx="5286" formatCode="0.00E+00">
                  <c:v>4.8199999999999999E-5</c:v>
                </c:pt>
                <c:pt idx="5287" formatCode="0.00E+00">
                  <c:v>4.8199999999999999E-5</c:v>
                </c:pt>
                <c:pt idx="5288" formatCode="0.00E+00">
                  <c:v>4.8199999999999999E-5</c:v>
                </c:pt>
                <c:pt idx="5289" formatCode="0.00E+00">
                  <c:v>4.8199999999999999E-5</c:v>
                </c:pt>
                <c:pt idx="5290" formatCode="0.00E+00">
                  <c:v>4.8099999999999997E-5</c:v>
                </c:pt>
                <c:pt idx="5291" formatCode="0.00E+00">
                  <c:v>4.8000000000000001E-5</c:v>
                </c:pt>
                <c:pt idx="5292" formatCode="0.00E+00">
                  <c:v>4.8000000000000001E-5</c:v>
                </c:pt>
                <c:pt idx="5293" formatCode="0.00E+00">
                  <c:v>4.7800000000000003E-5</c:v>
                </c:pt>
                <c:pt idx="5294" formatCode="0.00E+00">
                  <c:v>4.8000000000000001E-5</c:v>
                </c:pt>
                <c:pt idx="5295" formatCode="0.00E+00">
                  <c:v>4.8000000000000001E-5</c:v>
                </c:pt>
                <c:pt idx="5296" formatCode="0.00E+00">
                  <c:v>4.7899999999999999E-5</c:v>
                </c:pt>
                <c:pt idx="5297" formatCode="0.00E+00">
                  <c:v>4.8099999999999997E-5</c:v>
                </c:pt>
                <c:pt idx="5298" formatCode="0.00E+00">
                  <c:v>4.7899999999999999E-5</c:v>
                </c:pt>
                <c:pt idx="5299" formatCode="0.00E+00">
                  <c:v>4.7899999999999999E-5</c:v>
                </c:pt>
                <c:pt idx="5300" formatCode="0.00E+00">
                  <c:v>4.8099999999999997E-5</c:v>
                </c:pt>
                <c:pt idx="5301" formatCode="0.00E+00">
                  <c:v>4.7899999999999999E-5</c:v>
                </c:pt>
                <c:pt idx="5302" formatCode="0.00E+00">
                  <c:v>4.7899999999999999E-5</c:v>
                </c:pt>
                <c:pt idx="5303" formatCode="0.00E+00">
                  <c:v>4.7700000000000001E-5</c:v>
                </c:pt>
                <c:pt idx="5304" formatCode="0.00E+00">
                  <c:v>4.7500000000000003E-5</c:v>
                </c:pt>
                <c:pt idx="5305" formatCode="0.00E+00">
                  <c:v>4.7700000000000001E-5</c:v>
                </c:pt>
                <c:pt idx="5306" formatCode="0.00E+00">
                  <c:v>4.7899999999999999E-5</c:v>
                </c:pt>
                <c:pt idx="5307" formatCode="0.00E+00">
                  <c:v>4.7800000000000003E-5</c:v>
                </c:pt>
                <c:pt idx="5308" formatCode="0.00E+00">
                  <c:v>4.7800000000000003E-5</c:v>
                </c:pt>
                <c:pt idx="5309" formatCode="0.00E+00">
                  <c:v>4.7800000000000003E-5</c:v>
                </c:pt>
                <c:pt idx="5310" formatCode="0.00E+00">
                  <c:v>4.7700000000000001E-5</c:v>
                </c:pt>
                <c:pt idx="5311" formatCode="0.00E+00">
                  <c:v>4.7700000000000001E-5</c:v>
                </c:pt>
                <c:pt idx="5312" formatCode="0.00E+00">
                  <c:v>4.7800000000000003E-5</c:v>
                </c:pt>
                <c:pt idx="5313" formatCode="0.00E+00">
                  <c:v>4.7700000000000001E-5</c:v>
                </c:pt>
                <c:pt idx="5314" formatCode="0.00E+00">
                  <c:v>4.7599999999999998E-5</c:v>
                </c:pt>
                <c:pt idx="5315" formatCode="0.00E+00">
                  <c:v>4.7599999999999998E-5</c:v>
                </c:pt>
                <c:pt idx="5316" formatCode="0.00E+00">
                  <c:v>4.7500000000000003E-5</c:v>
                </c:pt>
                <c:pt idx="5317" formatCode="0.00E+00">
                  <c:v>4.7800000000000003E-5</c:v>
                </c:pt>
                <c:pt idx="5318" formatCode="0.00E+00">
                  <c:v>4.74E-5</c:v>
                </c:pt>
                <c:pt idx="5319" formatCode="0.00E+00">
                  <c:v>4.74E-5</c:v>
                </c:pt>
                <c:pt idx="5320" formatCode="0.00E+00">
                  <c:v>4.74E-5</c:v>
                </c:pt>
                <c:pt idx="5321" formatCode="0.00E+00">
                  <c:v>4.7200000000000002E-5</c:v>
                </c:pt>
                <c:pt idx="5322" formatCode="0.00E+00">
                  <c:v>4.74E-5</c:v>
                </c:pt>
                <c:pt idx="5323" formatCode="0.00E+00">
                  <c:v>4.7299999999999998E-5</c:v>
                </c:pt>
                <c:pt idx="5324" formatCode="0.00E+00">
                  <c:v>4.74E-5</c:v>
                </c:pt>
                <c:pt idx="5325" formatCode="0.00E+00">
                  <c:v>4.7599999999999998E-5</c:v>
                </c:pt>
                <c:pt idx="5326" formatCode="0.00E+00">
                  <c:v>4.74E-5</c:v>
                </c:pt>
                <c:pt idx="5327" formatCode="0.00E+00">
                  <c:v>4.7299999999999998E-5</c:v>
                </c:pt>
                <c:pt idx="5328" formatCode="0.00E+00">
                  <c:v>4.74E-5</c:v>
                </c:pt>
                <c:pt idx="5329" formatCode="0.00E+00">
                  <c:v>4.7299999999999998E-5</c:v>
                </c:pt>
                <c:pt idx="5330" formatCode="0.00E+00">
                  <c:v>4.71E-5</c:v>
                </c:pt>
                <c:pt idx="5331" formatCode="0.00E+00">
                  <c:v>4.6999999999999997E-5</c:v>
                </c:pt>
                <c:pt idx="5332" formatCode="0.00E+00">
                  <c:v>4.71E-5</c:v>
                </c:pt>
                <c:pt idx="5333" formatCode="0.00E+00">
                  <c:v>4.71E-5</c:v>
                </c:pt>
                <c:pt idx="5334" formatCode="0.00E+00">
                  <c:v>4.6999999999999997E-5</c:v>
                </c:pt>
                <c:pt idx="5335" formatCode="0.00E+00">
                  <c:v>4.7200000000000002E-5</c:v>
                </c:pt>
                <c:pt idx="5336" formatCode="0.00E+00">
                  <c:v>4.7299999999999998E-5</c:v>
                </c:pt>
                <c:pt idx="5337" formatCode="0.00E+00">
                  <c:v>4.71E-5</c:v>
                </c:pt>
                <c:pt idx="5338" formatCode="0.00E+00">
                  <c:v>4.71E-5</c:v>
                </c:pt>
                <c:pt idx="5339" formatCode="0.00E+00">
                  <c:v>4.71E-5</c:v>
                </c:pt>
                <c:pt idx="5340" formatCode="0.00E+00">
                  <c:v>4.7200000000000002E-5</c:v>
                </c:pt>
                <c:pt idx="5341" formatCode="0.00E+00">
                  <c:v>4.71E-5</c:v>
                </c:pt>
                <c:pt idx="5342" formatCode="0.00E+00">
                  <c:v>4.6999999999999997E-5</c:v>
                </c:pt>
                <c:pt idx="5343" formatCode="0.00E+00">
                  <c:v>4.71E-5</c:v>
                </c:pt>
                <c:pt idx="5344" formatCode="0.00E+00">
                  <c:v>4.6900000000000002E-5</c:v>
                </c:pt>
                <c:pt idx="5345" formatCode="0.00E+00">
                  <c:v>4.6799999999999999E-5</c:v>
                </c:pt>
                <c:pt idx="5346" formatCode="0.00E+00">
                  <c:v>4.6999999999999997E-5</c:v>
                </c:pt>
                <c:pt idx="5347" formatCode="0.00E+00">
                  <c:v>4.6999999999999997E-5</c:v>
                </c:pt>
                <c:pt idx="5348" formatCode="0.00E+00">
                  <c:v>4.6900000000000002E-5</c:v>
                </c:pt>
                <c:pt idx="5349" formatCode="0.00E+00">
                  <c:v>4.6900000000000002E-5</c:v>
                </c:pt>
                <c:pt idx="5350" formatCode="0.00E+00">
                  <c:v>4.6900000000000002E-5</c:v>
                </c:pt>
                <c:pt idx="5351" formatCode="0.00E+00">
                  <c:v>4.6799999999999999E-5</c:v>
                </c:pt>
                <c:pt idx="5352" formatCode="0.00E+00">
                  <c:v>4.6799999999999999E-5</c:v>
                </c:pt>
                <c:pt idx="5353" formatCode="0.00E+00">
                  <c:v>4.6799999999999999E-5</c:v>
                </c:pt>
                <c:pt idx="5354" formatCode="0.00E+00">
                  <c:v>4.6799999999999999E-5</c:v>
                </c:pt>
                <c:pt idx="5355" formatCode="0.00E+00">
                  <c:v>4.6799999999999999E-5</c:v>
                </c:pt>
                <c:pt idx="5356" formatCode="0.00E+00">
                  <c:v>4.6600000000000001E-5</c:v>
                </c:pt>
                <c:pt idx="5357" formatCode="0.00E+00">
                  <c:v>4.6600000000000001E-5</c:v>
                </c:pt>
                <c:pt idx="5358" formatCode="0.00E+00">
                  <c:v>4.6699999999999997E-5</c:v>
                </c:pt>
                <c:pt idx="5359" formatCode="0.00E+00">
                  <c:v>4.6499999999999999E-5</c:v>
                </c:pt>
                <c:pt idx="5360" formatCode="0.00E+00">
                  <c:v>4.6799999999999999E-5</c:v>
                </c:pt>
                <c:pt idx="5361" formatCode="0.00E+00">
                  <c:v>4.6699999999999997E-5</c:v>
                </c:pt>
                <c:pt idx="5362" formatCode="0.00E+00">
                  <c:v>4.6699999999999997E-5</c:v>
                </c:pt>
                <c:pt idx="5363" formatCode="0.00E+00">
                  <c:v>4.6699999999999997E-5</c:v>
                </c:pt>
                <c:pt idx="5364" formatCode="0.00E+00">
                  <c:v>4.6499999999999999E-5</c:v>
                </c:pt>
                <c:pt idx="5365" formatCode="0.00E+00">
                  <c:v>4.6600000000000001E-5</c:v>
                </c:pt>
                <c:pt idx="5366" formatCode="0.00E+00">
                  <c:v>4.6499999999999999E-5</c:v>
                </c:pt>
                <c:pt idx="5367" formatCode="0.00E+00">
                  <c:v>4.6400000000000003E-5</c:v>
                </c:pt>
                <c:pt idx="5368" formatCode="0.00E+00">
                  <c:v>4.6400000000000003E-5</c:v>
                </c:pt>
                <c:pt idx="5369" formatCode="0.00E+00">
                  <c:v>4.6499999999999999E-5</c:v>
                </c:pt>
                <c:pt idx="5370" formatCode="0.00E+00">
                  <c:v>4.6600000000000001E-5</c:v>
                </c:pt>
                <c:pt idx="5371" formatCode="0.00E+00">
                  <c:v>4.6400000000000003E-5</c:v>
                </c:pt>
                <c:pt idx="5372" formatCode="0.00E+00">
                  <c:v>4.6400000000000003E-5</c:v>
                </c:pt>
                <c:pt idx="5373" formatCode="0.00E+00">
                  <c:v>4.6400000000000003E-5</c:v>
                </c:pt>
                <c:pt idx="5374" formatCode="0.00E+00">
                  <c:v>4.6300000000000001E-5</c:v>
                </c:pt>
                <c:pt idx="5375" formatCode="0.00E+00">
                  <c:v>4.6600000000000001E-5</c:v>
                </c:pt>
                <c:pt idx="5376" formatCode="0.00E+00">
                  <c:v>4.6300000000000001E-5</c:v>
                </c:pt>
                <c:pt idx="5377" formatCode="0.00E+00">
                  <c:v>4.6300000000000001E-5</c:v>
                </c:pt>
                <c:pt idx="5378" formatCode="0.00E+00">
                  <c:v>4.6400000000000003E-5</c:v>
                </c:pt>
                <c:pt idx="5379" formatCode="0.00E+00">
                  <c:v>4.6100000000000002E-5</c:v>
                </c:pt>
                <c:pt idx="5380" formatCode="0.00E+00">
                  <c:v>4.6199999999999998E-5</c:v>
                </c:pt>
                <c:pt idx="5381" formatCode="0.00E+00">
                  <c:v>4.6300000000000001E-5</c:v>
                </c:pt>
                <c:pt idx="5382" formatCode="0.00E+00">
                  <c:v>4.6199999999999998E-5</c:v>
                </c:pt>
                <c:pt idx="5383" formatCode="0.00E+00">
                  <c:v>4.6199999999999998E-5</c:v>
                </c:pt>
                <c:pt idx="5384" formatCode="0.00E+00">
                  <c:v>4.6199999999999998E-5</c:v>
                </c:pt>
                <c:pt idx="5385" formatCode="0.00E+00">
                  <c:v>4.6100000000000002E-5</c:v>
                </c:pt>
                <c:pt idx="5386" formatCode="0.00E+00">
                  <c:v>4.6199999999999998E-5</c:v>
                </c:pt>
                <c:pt idx="5387" formatCode="0.00E+00">
                  <c:v>4.6300000000000001E-5</c:v>
                </c:pt>
                <c:pt idx="5388" formatCode="0.00E+00">
                  <c:v>4.6199999999999998E-5</c:v>
                </c:pt>
                <c:pt idx="5389" formatCode="0.00E+00">
                  <c:v>4.6100000000000002E-5</c:v>
                </c:pt>
                <c:pt idx="5390" formatCode="0.00E+00">
                  <c:v>4.6100000000000002E-5</c:v>
                </c:pt>
                <c:pt idx="5391" formatCode="0.00E+00">
                  <c:v>4.6100000000000002E-5</c:v>
                </c:pt>
                <c:pt idx="5392" formatCode="0.00E+00">
                  <c:v>4.6100000000000002E-5</c:v>
                </c:pt>
                <c:pt idx="5393" formatCode="0.00E+00">
                  <c:v>4.6100000000000002E-5</c:v>
                </c:pt>
                <c:pt idx="5394" formatCode="0.00E+00">
                  <c:v>4.6E-5</c:v>
                </c:pt>
                <c:pt idx="5395" formatCode="0.00E+00">
                  <c:v>4.6E-5</c:v>
                </c:pt>
                <c:pt idx="5396" formatCode="0.00E+00">
                  <c:v>4.6E-5</c:v>
                </c:pt>
                <c:pt idx="5397" formatCode="0.00E+00">
                  <c:v>4.6E-5</c:v>
                </c:pt>
                <c:pt idx="5398" formatCode="0.00E+00">
                  <c:v>4.6E-5</c:v>
                </c:pt>
                <c:pt idx="5399" formatCode="0.00E+00">
                  <c:v>4.5899999999999998E-5</c:v>
                </c:pt>
                <c:pt idx="5400" formatCode="0.00E+00">
                  <c:v>4.6E-5</c:v>
                </c:pt>
                <c:pt idx="5401" formatCode="0.00E+00">
                  <c:v>4.5899999999999998E-5</c:v>
                </c:pt>
                <c:pt idx="5402" formatCode="0.00E+00">
                  <c:v>4.5899999999999998E-5</c:v>
                </c:pt>
                <c:pt idx="5403" formatCode="0.00E+00">
                  <c:v>4.5899999999999998E-5</c:v>
                </c:pt>
                <c:pt idx="5404" formatCode="0.00E+00">
                  <c:v>4.5800000000000002E-5</c:v>
                </c:pt>
                <c:pt idx="5405" formatCode="0.00E+00">
                  <c:v>4.5800000000000002E-5</c:v>
                </c:pt>
                <c:pt idx="5406" formatCode="0.00E+00">
                  <c:v>4.57E-5</c:v>
                </c:pt>
                <c:pt idx="5407" formatCode="0.00E+00">
                  <c:v>4.57E-5</c:v>
                </c:pt>
                <c:pt idx="5408" formatCode="0.00E+00">
                  <c:v>4.5800000000000002E-5</c:v>
                </c:pt>
                <c:pt idx="5409" formatCode="0.00E+00">
                  <c:v>4.5899999999999998E-5</c:v>
                </c:pt>
                <c:pt idx="5410" formatCode="0.00E+00">
                  <c:v>4.57E-5</c:v>
                </c:pt>
                <c:pt idx="5411" formatCode="0.00E+00">
                  <c:v>4.5599999999999997E-5</c:v>
                </c:pt>
                <c:pt idx="5412" formatCode="0.00E+00">
                  <c:v>4.57E-5</c:v>
                </c:pt>
                <c:pt idx="5413" formatCode="0.00E+00">
                  <c:v>4.57E-5</c:v>
                </c:pt>
                <c:pt idx="5414" formatCode="0.00E+00">
                  <c:v>4.57E-5</c:v>
                </c:pt>
                <c:pt idx="5415" formatCode="0.00E+00">
                  <c:v>4.5599999999999997E-5</c:v>
                </c:pt>
                <c:pt idx="5416" formatCode="0.00E+00">
                  <c:v>4.57E-5</c:v>
                </c:pt>
                <c:pt idx="5417" formatCode="0.00E+00">
                  <c:v>4.5500000000000001E-5</c:v>
                </c:pt>
                <c:pt idx="5418" formatCode="0.00E+00">
                  <c:v>4.5500000000000001E-5</c:v>
                </c:pt>
                <c:pt idx="5419" formatCode="0.00E+00">
                  <c:v>4.57E-5</c:v>
                </c:pt>
                <c:pt idx="5420" formatCode="0.00E+00">
                  <c:v>4.5500000000000001E-5</c:v>
                </c:pt>
                <c:pt idx="5421" formatCode="0.00E+00">
                  <c:v>4.5599999999999997E-5</c:v>
                </c:pt>
                <c:pt idx="5422" formatCode="0.00E+00">
                  <c:v>4.5500000000000001E-5</c:v>
                </c:pt>
                <c:pt idx="5423" formatCode="0.00E+00">
                  <c:v>4.5599999999999997E-5</c:v>
                </c:pt>
                <c:pt idx="5424" formatCode="0.00E+00">
                  <c:v>4.5500000000000001E-5</c:v>
                </c:pt>
                <c:pt idx="5425" formatCode="0.00E+00">
                  <c:v>4.5399999999999999E-5</c:v>
                </c:pt>
                <c:pt idx="5426" formatCode="0.00E+00">
                  <c:v>4.5399999999999999E-5</c:v>
                </c:pt>
                <c:pt idx="5427" formatCode="0.00E+00">
                  <c:v>4.5500000000000001E-5</c:v>
                </c:pt>
                <c:pt idx="5428" formatCode="0.00E+00">
                  <c:v>4.5500000000000001E-5</c:v>
                </c:pt>
                <c:pt idx="5429" formatCode="0.00E+00">
                  <c:v>4.5300000000000003E-5</c:v>
                </c:pt>
                <c:pt idx="5430" formatCode="0.00E+00">
                  <c:v>4.5399999999999999E-5</c:v>
                </c:pt>
                <c:pt idx="5431" formatCode="0.00E+00">
                  <c:v>4.5200000000000001E-5</c:v>
                </c:pt>
                <c:pt idx="5432" formatCode="0.00E+00">
                  <c:v>4.5200000000000001E-5</c:v>
                </c:pt>
                <c:pt idx="5433" formatCode="0.00E+00">
                  <c:v>4.5399999999999999E-5</c:v>
                </c:pt>
                <c:pt idx="5434" formatCode="0.00E+00">
                  <c:v>4.5300000000000003E-5</c:v>
                </c:pt>
                <c:pt idx="5435" formatCode="0.00E+00">
                  <c:v>4.5500000000000001E-5</c:v>
                </c:pt>
                <c:pt idx="5436" formatCode="0.00E+00">
                  <c:v>4.5500000000000001E-5</c:v>
                </c:pt>
                <c:pt idx="5437" formatCode="0.00E+00">
                  <c:v>4.5200000000000001E-5</c:v>
                </c:pt>
                <c:pt idx="5438" formatCode="0.00E+00">
                  <c:v>4.5200000000000001E-5</c:v>
                </c:pt>
                <c:pt idx="5439" formatCode="0.00E+00">
                  <c:v>4.5300000000000003E-5</c:v>
                </c:pt>
                <c:pt idx="5440" formatCode="0.00E+00">
                  <c:v>4.5300000000000003E-5</c:v>
                </c:pt>
                <c:pt idx="5441" formatCode="0.00E+00">
                  <c:v>4.5300000000000003E-5</c:v>
                </c:pt>
                <c:pt idx="5442" formatCode="0.00E+00">
                  <c:v>4.5099999999999998E-5</c:v>
                </c:pt>
                <c:pt idx="5443" formatCode="0.00E+00">
                  <c:v>4.5200000000000001E-5</c:v>
                </c:pt>
                <c:pt idx="5444" formatCode="0.00E+00">
                  <c:v>4.5000000000000003E-5</c:v>
                </c:pt>
                <c:pt idx="5445" formatCode="0.00E+00">
                  <c:v>4.5200000000000001E-5</c:v>
                </c:pt>
                <c:pt idx="5446" formatCode="0.00E+00">
                  <c:v>4.5200000000000001E-5</c:v>
                </c:pt>
                <c:pt idx="5447" formatCode="0.00E+00">
                  <c:v>4.5000000000000003E-5</c:v>
                </c:pt>
                <c:pt idx="5448" formatCode="0.00E+00">
                  <c:v>4.5200000000000001E-5</c:v>
                </c:pt>
                <c:pt idx="5449" formatCode="0.00E+00">
                  <c:v>4.5099999999999998E-5</c:v>
                </c:pt>
                <c:pt idx="5450" formatCode="0.00E+00">
                  <c:v>4.49E-5</c:v>
                </c:pt>
                <c:pt idx="5451" formatCode="0.00E+00">
                  <c:v>4.49E-5</c:v>
                </c:pt>
                <c:pt idx="5452" formatCode="0.00E+00">
                  <c:v>4.5099999999999998E-5</c:v>
                </c:pt>
                <c:pt idx="5453" formatCode="0.00E+00">
                  <c:v>4.5000000000000003E-5</c:v>
                </c:pt>
                <c:pt idx="5454" formatCode="0.00E+00">
                  <c:v>4.49E-5</c:v>
                </c:pt>
                <c:pt idx="5455" formatCode="0.00E+00">
                  <c:v>4.4799999999999998E-5</c:v>
                </c:pt>
                <c:pt idx="5456" formatCode="0.00E+00">
                  <c:v>4.4799999999999998E-5</c:v>
                </c:pt>
                <c:pt idx="5457" formatCode="0.00E+00">
                  <c:v>4.4799999999999998E-5</c:v>
                </c:pt>
                <c:pt idx="5458" formatCode="0.00E+00">
                  <c:v>4.49E-5</c:v>
                </c:pt>
                <c:pt idx="5459" formatCode="0.00E+00">
                  <c:v>4.5000000000000003E-5</c:v>
                </c:pt>
                <c:pt idx="5460" formatCode="0.00E+00">
                  <c:v>4.49E-5</c:v>
                </c:pt>
                <c:pt idx="5461" formatCode="0.00E+00">
                  <c:v>4.49E-5</c:v>
                </c:pt>
                <c:pt idx="5462" formatCode="0.00E+00">
                  <c:v>4.4700000000000002E-5</c:v>
                </c:pt>
                <c:pt idx="5463" formatCode="0.00E+00">
                  <c:v>4.46E-5</c:v>
                </c:pt>
                <c:pt idx="5464" formatCode="0.00E+00">
                  <c:v>4.4700000000000002E-5</c:v>
                </c:pt>
                <c:pt idx="5465" formatCode="0.00E+00">
                  <c:v>4.46E-5</c:v>
                </c:pt>
                <c:pt idx="5466" formatCode="0.00E+00">
                  <c:v>4.46E-5</c:v>
                </c:pt>
                <c:pt idx="5467" formatCode="0.00E+00">
                  <c:v>4.46E-5</c:v>
                </c:pt>
                <c:pt idx="5468" formatCode="0.00E+00">
                  <c:v>4.46E-5</c:v>
                </c:pt>
                <c:pt idx="5469" formatCode="0.00E+00">
                  <c:v>4.4700000000000002E-5</c:v>
                </c:pt>
                <c:pt idx="5470" formatCode="0.00E+00">
                  <c:v>4.4700000000000002E-5</c:v>
                </c:pt>
                <c:pt idx="5471" formatCode="0.00E+00">
                  <c:v>4.4700000000000002E-5</c:v>
                </c:pt>
                <c:pt idx="5472" formatCode="0.00E+00">
                  <c:v>4.4700000000000002E-5</c:v>
                </c:pt>
                <c:pt idx="5473" formatCode="0.00E+00">
                  <c:v>4.4499999999999997E-5</c:v>
                </c:pt>
                <c:pt idx="5474" formatCode="0.00E+00">
                  <c:v>4.46E-5</c:v>
                </c:pt>
                <c:pt idx="5475" formatCode="0.00E+00">
                  <c:v>4.46E-5</c:v>
                </c:pt>
                <c:pt idx="5476" formatCode="0.00E+00">
                  <c:v>4.46E-5</c:v>
                </c:pt>
                <c:pt idx="5477" formatCode="0.00E+00">
                  <c:v>4.4499999999999997E-5</c:v>
                </c:pt>
                <c:pt idx="5478" formatCode="0.00E+00">
                  <c:v>4.4400000000000002E-5</c:v>
                </c:pt>
                <c:pt idx="5479" formatCode="0.00E+00">
                  <c:v>4.4400000000000002E-5</c:v>
                </c:pt>
                <c:pt idx="5480" formatCode="0.00E+00">
                  <c:v>4.4499999999999997E-5</c:v>
                </c:pt>
                <c:pt idx="5481" formatCode="0.00E+00">
                  <c:v>4.4400000000000002E-5</c:v>
                </c:pt>
                <c:pt idx="5482" formatCode="0.00E+00">
                  <c:v>4.4400000000000002E-5</c:v>
                </c:pt>
                <c:pt idx="5483" formatCode="0.00E+00">
                  <c:v>4.4499999999999997E-5</c:v>
                </c:pt>
                <c:pt idx="5484" formatCode="0.00E+00">
                  <c:v>4.4400000000000002E-5</c:v>
                </c:pt>
                <c:pt idx="5485" formatCode="0.00E+00">
                  <c:v>4.4400000000000002E-5</c:v>
                </c:pt>
                <c:pt idx="5486" formatCode="0.00E+00">
                  <c:v>4.4400000000000002E-5</c:v>
                </c:pt>
                <c:pt idx="5487" formatCode="0.00E+00">
                  <c:v>4.4299999999999999E-5</c:v>
                </c:pt>
                <c:pt idx="5488" formatCode="0.00E+00">
                  <c:v>4.4299999999999999E-5</c:v>
                </c:pt>
                <c:pt idx="5489" formatCode="0.00E+00">
                  <c:v>4.4400000000000002E-5</c:v>
                </c:pt>
                <c:pt idx="5490" formatCode="0.00E+00">
                  <c:v>4.4299999999999999E-5</c:v>
                </c:pt>
                <c:pt idx="5491" formatCode="0.00E+00">
                  <c:v>4.4199999999999997E-5</c:v>
                </c:pt>
                <c:pt idx="5492" formatCode="0.00E+00">
                  <c:v>4.4199999999999997E-5</c:v>
                </c:pt>
                <c:pt idx="5493" formatCode="0.00E+00">
                  <c:v>4.4199999999999997E-5</c:v>
                </c:pt>
                <c:pt idx="5494" formatCode="0.00E+00">
                  <c:v>4.4199999999999997E-5</c:v>
                </c:pt>
                <c:pt idx="5495" formatCode="0.00E+00">
                  <c:v>4.4199999999999997E-5</c:v>
                </c:pt>
                <c:pt idx="5496" formatCode="0.00E+00">
                  <c:v>4.4100000000000001E-5</c:v>
                </c:pt>
                <c:pt idx="5497" formatCode="0.00E+00">
                  <c:v>4.4100000000000001E-5</c:v>
                </c:pt>
                <c:pt idx="5498" formatCode="0.00E+00">
                  <c:v>4.4199999999999997E-5</c:v>
                </c:pt>
                <c:pt idx="5499" formatCode="0.00E+00">
                  <c:v>4.4100000000000001E-5</c:v>
                </c:pt>
                <c:pt idx="5500" formatCode="0.00E+00">
                  <c:v>4.4100000000000001E-5</c:v>
                </c:pt>
                <c:pt idx="5501" formatCode="0.00E+00">
                  <c:v>4.3999999999999999E-5</c:v>
                </c:pt>
                <c:pt idx="5502" formatCode="0.00E+00">
                  <c:v>4.3999999999999999E-5</c:v>
                </c:pt>
                <c:pt idx="5503" formatCode="0.00E+00">
                  <c:v>4.3999999999999999E-5</c:v>
                </c:pt>
                <c:pt idx="5504" formatCode="0.00E+00">
                  <c:v>4.4100000000000001E-5</c:v>
                </c:pt>
                <c:pt idx="5505" formatCode="0.00E+00">
                  <c:v>4.3900000000000003E-5</c:v>
                </c:pt>
                <c:pt idx="5506" formatCode="0.00E+00">
                  <c:v>4.3900000000000003E-5</c:v>
                </c:pt>
                <c:pt idx="5507" formatCode="0.00E+00">
                  <c:v>4.3900000000000003E-5</c:v>
                </c:pt>
                <c:pt idx="5508" formatCode="0.00E+00">
                  <c:v>4.3999999999999999E-5</c:v>
                </c:pt>
                <c:pt idx="5509" formatCode="0.00E+00">
                  <c:v>4.3900000000000003E-5</c:v>
                </c:pt>
                <c:pt idx="5510" formatCode="0.00E+00">
                  <c:v>4.3800000000000001E-5</c:v>
                </c:pt>
                <c:pt idx="5511" formatCode="0.00E+00">
                  <c:v>4.4100000000000001E-5</c:v>
                </c:pt>
                <c:pt idx="5512" formatCode="0.00E+00">
                  <c:v>4.3999999999999999E-5</c:v>
                </c:pt>
                <c:pt idx="5513" formatCode="0.00E+00">
                  <c:v>4.3800000000000001E-5</c:v>
                </c:pt>
                <c:pt idx="5514" formatCode="0.00E+00">
                  <c:v>4.3900000000000003E-5</c:v>
                </c:pt>
                <c:pt idx="5515" formatCode="0.00E+00">
                  <c:v>4.3900000000000003E-5</c:v>
                </c:pt>
                <c:pt idx="5516" formatCode="0.00E+00">
                  <c:v>4.3800000000000001E-5</c:v>
                </c:pt>
                <c:pt idx="5517" formatCode="0.00E+00">
                  <c:v>4.3699999999999998E-5</c:v>
                </c:pt>
                <c:pt idx="5518" formatCode="0.00E+00">
                  <c:v>4.3699999999999998E-5</c:v>
                </c:pt>
                <c:pt idx="5519" formatCode="0.00E+00">
                  <c:v>4.3699999999999998E-5</c:v>
                </c:pt>
                <c:pt idx="5520" formatCode="0.00E+00">
                  <c:v>4.35E-5</c:v>
                </c:pt>
                <c:pt idx="5521" formatCode="0.00E+00">
                  <c:v>4.3699999999999998E-5</c:v>
                </c:pt>
                <c:pt idx="5522" formatCode="0.00E+00">
                  <c:v>4.3800000000000001E-5</c:v>
                </c:pt>
                <c:pt idx="5523" formatCode="0.00E+00">
                  <c:v>4.3600000000000003E-5</c:v>
                </c:pt>
                <c:pt idx="5524" formatCode="0.00E+00">
                  <c:v>4.3699999999999998E-5</c:v>
                </c:pt>
                <c:pt idx="5525" formatCode="0.00E+00">
                  <c:v>4.3800000000000001E-5</c:v>
                </c:pt>
                <c:pt idx="5526" formatCode="0.00E+00">
                  <c:v>4.3800000000000001E-5</c:v>
                </c:pt>
                <c:pt idx="5527" formatCode="0.00E+00">
                  <c:v>4.3600000000000003E-5</c:v>
                </c:pt>
                <c:pt idx="5528" formatCode="0.00E+00">
                  <c:v>4.3600000000000003E-5</c:v>
                </c:pt>
                <c:pt idx="5529" formatCode="0.00E+00">
                  <c:v>4.3699999999999998E-5</c:v>
                </c:pt>
                <c:pt idx="5530" formatCode="0.00E+00">
                  <c:v>4.3600000000000003E-5</c:v>
                </c:pt>
                <c:pt idx="5531" formatCode="0.00E+00">
                  <c:v>4.35E-5</c:v>
                </c:pt>
                <c:pt idx="5532" formatCode="0.00E+00">
                  <c:v>4.3600000000000003E-5</c:v>
                </c:pt>
                <c:pt idx="5533" formatCode="0.00E+00">
                  <c:v>4.3600000000000003E-5</c:v>
                </c:pt>
                <c:pt idx="5534" formatCode="0.00E+00">
                  <c:v>4.35E-5</c:v>
                </c:pt>
                <c:pt idx="5535" formatCode="0.00E+00">
                  <c:v>4.35E-5</c:v>
                </c:pt>
                <c:pt idx="5536" formatCode="0.00E+00">
                  <c:v>4.35E-5</c:v>
                </c:pt>
                <c:pt idx="5537" formatCode="0.00E+00">
                  <c:v>4.35E-5</c:v>
                </c:pt>
                <c:pt idx="5538" formatCode="0.00E+00">
                  <c:v>4.35E-5</c:v>
                </c:pt>
                <c:pt idx="5539" formatCode="0.00E+00">
                  <c:v>4.3399999999999998E-5</c:v>
                </c:pt>
                <c:pt idx="5540" formatCode="0.00E+00">
                  <c:v>4.35E-5</c:v>
                </c:pt>
                <c:pt idx="5541" formatCode="0.00E+00">
                  <c:v>4.3300000000000002E-5</c:v>
                </c:pt>
                <c:pt idx="5542" formatCode="0.00E+00">
                  <c:v>4.3399999999999998E-5</c:v>
                </c:pt>
                <c:pt idx="5543" formatCode="0.00E+00">
                  <c:v>4.3300000000000002E-5</c:v>
                </c:pt>
                <c:pt idx="5544" formatCode="0.00E+00">
                  <c:v>4.3399999999999998E-5</c:v>
                </c:pt>
                <c:pt idx="5545" formatCode="0.00E+00">
                  <c:v>4.3399999999999998E-5</c:v>
                </c:pt>
                <c:pt idx="5546" formatCode="0.00E+00">
                  <c:v>4.3300000000000002E-5</c:v>
                </c:pt>
                <c:pt idx="5547" formatCode="0.00E+00">
                  <c:v>4.35E-5</c:v>
                </c:pt>
                <c:pt idx="5548" formatCode="0.00E+00">
                  <c:v>4.32E-5</c:v>
                </c:pt>
                <c:pt idx="5549" formatCode="0.00E+00">
                  <c:v>4.3300000000000002E-5</c:v>
                </c:pt>
                <c:pt idx="5550" formatCode="0.00E+00">
                  <c:v>4.3399999999999998E-5</c:v>
                </c:pt>
                <c:pt idx="5551" formatCode="0.00E+00">
                  <c:v>4.3099999999999997E-5</c:v>
                </c:pt>
                <c:pt idx="5552" formatCode="0.00E+00">
                  <c:v>4.32E-5</c:v>
                </c:pt>
                <c:pt idx="5553" formatCode="0.00E+00">
                  <c:v>4.3300000000000002E-5</c:v>
                </c:pt>
                <c:pt idx="5554" formatCode="0.00E+00">
                  <c:v>4.3300000000000002E-5</c:v>
                </c:pt>
                <c:pt idx="5555" formatCode="0.00E+00">
                  <c:v>4.32E-5</c:v>
                </c:pt>
                <c:pt idx="5556" formatCode="0.00E+00">
                  <c:v>4.3099999999999997E-5</c:v>
                </c:pt>
                <c:pt idx="5557" formatCode="0.00E+00">
                  <c:v>4.3300000000000002E-5</c:v>
                </c:pt>
                <c:pt idx="5558" formatCode="0.00E+00">
                  <c:v>4.3300000000000002E-5</c:v>
                </c:pt>
                <c:pt idx="5559" formatCode="0.00E+00">
                  <c:v>4.3099999999999997E-5</c:v>
                </c:pt>
                <c:pt idx="5560" formatCode="0.00E+00">
                  <c:v>4.3099999999999997E-5</c:v>
                </c:pt>
                <c:pt idx="5561" formatCode="0.00E+00">
                  <c:v>4.3099999999999997E-5</c:v>
                </c:pt>
                <c:pt idx="5562" formatCode="0.00E+00">
                  <c:v>4.3000000000000002E-5</c:v>
                </c:pt>
                <c:pt idx="5563" formatCode="0.00E+00">
                  <c:v>4.3000000000000002E-5</c:v>
                </c:pt>
                <c:pt idx="5564" formatCode="0.00E+00">
                  <c:v>4.3099999999999997E-5</c:v>
                </c:pt>
                <c:pt idx="5565" formatCode="0.00E+00">
                  <c:v>4.3099999999999997E-5</c:v>
                </c:pt>
                <c:pt idx="5566" formatCode="0.00E+00">
                  <c:v>4.3099999999999997E-5</c:v>
                </c:pt>
                <c:pt idx="5567" formatCode="0.00E+00">
                  <c:v>4.2899999999999999E-5</c:v>
                </c:pt>
                <c:pt idx="5568" formatCode="0.00E+00">
                  <c:v>4.3099999999999997E-5</c:v>
                </c:pt>
                <c:pt idx="5569" formatCode="0.00E+00">
                  <c:v>4.3099999999999997E-5</c:v>
                </c:pt>
                <c:pt idx="5570" formatCode="0.00E+00">
                  <c:v>4.2700000000000001E-5</c:v>
                </c:pt>
                <c:pt idx="5571" formatCode="0.00E+00">
                  <c:v>4.3000000000000002E-5</c:v>
                </c:pt>
                <c:pt idx="5572" formatCode="0.00E+00">
                  <c:v>4.3000000000000002E-5</c:v>
                </c:pt>
                <c:pt idx="5573" formatCode="0.00E+00">
                  <c:v>4.2799999999999997E-5</c:v>
                </c:pt>
                <c:pt idx="5574" formatCode="0.00E+00">
                  <c:v>4.2799999999999997E-5</c:v>
                </c:pt>
                <c:pt idx="5575" formatCode="0.00E+00">
                  <c:v>4.2799999999999997E-5</c:v>
                </c:pt>
                <c:pt idx="5576" formatCode="0.00E+00">
                  <c:v>4.2899999999999999E-5</c:v>
                </c:pt>
                <c:pt idx="5577" formatCode="0.00E+00">
                  <c:v>4.2799999999999997E-5</c:v>
                </c:pt>
                <c:pt idx="5578" formatCode="0.00E+00">
                  <c:v>4.2700000000000001E-5</c:v>
                </c:pt>
                <c:pt idx="5579" formatCode="0.00E+00">
                  <c:v>4.2799999999999997E-5</c:v>
                </c:pt>
                <c:pt idx="5580" formatCode="0.00E+00">
                  <c:v>4.2799999999999997E-5</c:v>
                </c:pt>
                <c:pt idx="5581" formatCode="0.00E+00">
                  <c:v>4.2799999999999997E-5</c:v>
                </c:pt>
                <c:pt idx="5582" formatCode="0.00E+00">
                  <c:v>4.2799999999999997E-5</c:v>
                </c:pt>
                <c:pt idx="5583" formatCode="0.00E+00">
                  <c:v>4.2700000000000001E-5</c:v>
                </c:pt>
                <c:pt idx="5584" formatCode="0.00E+00">
                  <c:v>4.2700000000000001E-5</c:v>
                </c:pt>
                <c:pt idx="5585" formatCode="0.00E+00">
                  <c:v>4.2799999999999997E-5</c:v>
                </c:pt>
                <c:pt idx="5586" formatCode="0.00E+00">
                  <c:v>4.2700000000000001E-5</c:v>
                </c:pt>
                <c:pt idx="5587" formatCode="0.00E+00">
                  <c:v>4.2700000000000001E-5</c:v>
                </c:pt>
                <c:pt idx="5588" formatCode="0.00E+00">
                  <c:v>4.2700000000000001E-5</c:v>
                </c:pt>
                <c:pt idx="5589" formatCode="0.00E+00">
                  <c:v>4.2500000000000003E-5</c:v>
                </c:pt>
                <c:pt idx="5590" formatCode="0.00E+00">
                  <c:v>4.2599999999999999E-5</c:v>
                </c:pt>
                <c:pt idx="5591" formatCode="0.00E+00">
                  <c:v>4.2700000000000001E-5</c:v>
                </c:pt>
                <c:pt idx="5592" formatCode="0.00E+00">
                  <c:v>4.2599999999999999E-5</c:v>
                </c:pt>
                <c:pt idx="5593" formatCode="0.00E+00">
                  <c:v>4.2599999999999999E-5</c:v>
                </c:pt>
                <c:pt idx="5594" formatCode="0.00E+00">
                  <c:v>4.2599999999999999E-5</c:v>
                </c:pt>
                <c:pt idx="5595" formatCode="0.00E+00">
                  <c:v>4.2599999999999999E-5</c:v>
                </c:pt>
                <c:pt idx="5596" formatCode="0.00E+00">
                  <c:v>4.2400000000000001E-5</c:v>
                </c:pt>
                <c:pt idx="5597" formatCode="0.00E+00">
                  <c:v>4.2599999999999999E-5</c:v>
                </c:pt>
                <c:pt idx="5598" formatCode="0.00E+00">
                  <c:v>4.2500000000000003E-5</c:v>
                </c:pt>
                <c:pt idx="5599" formatCode="0.00E+00">
                  <c:v>4.2400000000000001E-5</c:v>
                </c:pt>
                <c:pt idx="5600" formatCode="0.00E+00">
                  <c:v>4.2500000000000003E-5</c:v>
                </c:pt>
                <c:pt idx="5601" formatCode="0.00E+00">
                  <c:v>4.2500000000000003E-5</c:v>
                </c:pt>
                <c:pt idx="5602" formatCode="0.00E+00">
                  <c:v>4.2500000000000003E-5</c:v>
                </c:pt>
                <c:pt idx="5603" formatCode="0.00E+00">
                  <c:v>4.2299999999999998E-5</c:v>
                </c:pt>
                <c:pt idx="5604" formatCode="0.00E+00">
                  <c:v>4.2400000000000001E-5</c:v>
                </c:pt>
                <c:pt idx="5605" formatCode="0.00E+00">
                  <c:v>4.2400000000000001E-5</c:v>
                </c:pt>
                <c:pt idx="5606" formatCode="0.00E+00">
                  <c:v>4.2400000000000001E-5</c:v>
                </c:pt>
                <c:pt idx="5607" formatCode="0.00E+00">
                  <c:v>4.2299999999999998E-5</c:v>
                </c:pt>
                <c:pt idx="5608" formatCode="0.00E+00">
                  <c:v>4.21E-5</c:v>
                </c:pt>
                <c:pt idx="5609" formatCode="0.00E+00">
                  <c:v>4.2299999999999998E-5</c:v>
                </c:pt>
                <c:pt idx="5610" formatCode="0.00E+00">
                  <c:v>4.2299999999999998E-5</c:v>
                </c:pt>
                <c:pt idx="5611" formatCode="0.00E+00">
                  <c:v>4.2299999999999998E-5</c:v>
                </c:pt>
                <c:pt idx="5612" formatCode="0.00E+00">
                  <c:v>4.2299999999999998E-5</c:v>
                </c:pt>
                <c:pt idx="5613" formatCode="0.00E+00">
                  <c:v>4.2200000000000003E-5</c:v>
                </c:pt>
                <c:pt idx="5614" formatCode="0.00E+00">
                  <c:v>4.2400000000000001E-5</c:v>
                </c:pt>
                <c:pt idx="5615" formatCode="0.00E+00">
                  <c:v>4.2299999999999998E-5</c:v>
                </c:pt>
                <c:pt idx="5616" formatCode="0.00E+00">
                  <c:v>4.2200000000000003E-5</c:v>
                </c:pt>
                <c:pt idx="5617" formatCode="0.00E+00">
                  <c:v>4.1999999999999998E-5</c:v>
                </c:pt>
                <c:pt idx="5618" formatCode="0.00E+00">
                  <c:v>4.21E-5</c:v>
                </c:pt>
                <c:pt idx="5619" formatCode="0.00E+00">
                  <c:v>4.2200000000000003E-5</c:v>
                </c:pt>
                <c:pt idx="5620" formatCode="0.00E+00">
                  <c:v>4.21E-5</c:v>
                </c:pt>
                <c:pt idx="5621" formatCode="0.00E+00">
                  <c:v>4.21E-5</c:v>
                </c:pt>
                <c:pt idx="5622" formatCode="0.00E+00">
                  <c:v>4.1900000000000002E-5</c:v>
                </c:pt>
                <c:pt idx="5623" formatCode="0.00E+00">
                  <c:v>4.21E-5</c:v>
                </c:pt>
                <c:pt idx="5624" formatCode="0.00E+00">
                  <c:v>4.21E-5</c:v>
                </c:pt>
                <c:pt idx="5625" formatCode="0.00E+00">
                  <c:v>4.1999999999999998E-5</c:v>
                </c:pt>
                <c:pt idx="5626" formatCode="0.00E+00">
                  <c:v>4.1900000000000002E-5</c:v>
                </c:pt>
                <c:pt idx="5627" formatCode="0.00E+00">
                  <c:v>4.1900000000000002E-5</c:v>
                </c:pt>
                <c:pt idx="5628" formatCode="0.00E+00">
                  <c:v>4.21E-5</c:v>
                </c:pt>
                <c:pt idx="5629" formatCode="0.00E+00">
                  <c:v>4.21E-5</c:v>
                </c:pt>
                <c:pt idx="5630" formatCode="0.00E+00">
                  <c:v>4.1999999999999998E-5</c:v>
                </c:pt>
                <c:pt idx="5631" formatCode="0.00E+00">
                  <c:v>4.1900000000000002E-5</c:v>
                </c:pt>
                <c:pt idx="5632" formatCode="0.00E+00">
                  <c:v>4.18E-5</c:v>
                </c:pt>
                <c:pt idx="5633" formatCode="0.00E+00">
                  <c:v>4.1900000000000002E-5</c:v>
                </c:pt>
                <c:pt idx="5634" formatCode="0.00E+00">
                  <c:v>4.1900000000000002E-5</c:v>
                </c:pt>
                <c:pt idx="5635" formatCode="0.00E+00">
                  <c:v>4.1699999999999997E-5</c:v>
                </c:pt>
                <c:pt idx="5636" formatCode="0.00E+00">
                  <c:v>4.1900000000000002E-5</c:v>
                </c:pt>
                <c:pt idx="5637" formatCode="0.00E+00">
                  <c:v>4.1900000000000002E-5</c:v>
                </c:pt>
                <c:pt idx="5638" formatCode="0.00E+00">
                  <c:v>4.1699999999999997E-5</c:v>
                </c:pt>
                <c:pt idx="5639" formatCode="0.00E+00">
                  <c:v>4.18E-5</c:v>
                </c:pt>
                <c:pt idx="5640" formatCode="0.00E+00">
                  <c:v>4.18E-5</c:v>
                </c:pt>
                <c:pt idx="5641" formatCode="0.00E+00">
                  <c:v>4.18E-5</c:v>
                </c:pt>
                <c:pt idx="5642" formatCode="0.00E+00">
                  <c:v>4.1900000000000002E-5</c:v>
                </c:pt>
                <c:pt idx="5643" formatCode="0.00E+00">
                  <c:v>4.18E-5</c:v>
                </c:pt>
                <c:pt idx="5644" formatCode="0.00E+00">
                  <c:v>4.1699999999999997E-5</c:v>
                </c:pt>
                <c:pt idx="5645" formatCode="0.00E+00">
                  <c:v>4.18E-5</c:v>
                </c:pt>
                <c:pt idx="5646" formatCode="0.00E+00">
                  <c:v>4.18E-5</c:v>
                </c:pt>
                <c:pt idx="5647" formatCode="0.00E+00">
                  <c:v>4.1600000000000002E-5</c:v>
                </c:pt>
                <c:pt idx="5648" formatCode="0.00E+00">
                  <c:v>4.1600000000000002E-5</c:v>
                </c:pt>
                <c:pt idx="5649" formatCode="0.00E+00">
                  <c:v>4.1600000000000002E-5</c:v>
                </c:pt>
                <c:pt idx="5650" formatCode="0.00E+00">
                  <c:v>4.1699999999999997E-5</c:v>
                </c:pt>
                <c:pt idx="5651" formatCode="0.00E+00">
                  <c:v>4.1600000000000002E-5</c:v>
                </c:pt>
                <c:pt idx="5652" formatCode="0.00E+00">
                  <c:v>4.1499999999999999E-5</c:v>
                </c:pt>
                <c:pt idx="5653" formatCode="0.00E+00">
                  <c:v>4.18E-5</c:v>
                </c:pt>
                <c:pt idx="5654" formatCode="0.00E+00">
                  <c:v>4.1600000000000002E-5</c:v>
                </c:pt>
                <c:pt idx="5655" formatCode="0.00E+00">
                  <c:v>4.1600000000000002E-5</c:v>
                </c:pt>
                <c:pt idx="5656" formatCode="0.00E+00">
                  <c:v>4.1699999999999997E-5</c:v>
                </c:pt>
                <c:pt idx="5657" formatCode="0.00E+00">
                  <c:v>4.1600000000000002E-5</c:v>
                </c:pt>
                <c:pt idx="5658" formatCode="0.00E+00">
                  <c:v>4.1600000000000002E-5</c:v>
                </c:pt>
                <c:pt idx="5659" formatCode="0.00E+00">
                  <c:v>4.1399999999999997E-5</c:v>
                </c:pt>
                <c:pt idx="5660" formatCode="0.00E+00">
                  <c:v>4.1499999999999999E-5</c:v>
                </c:pt>
                <c:pt idx="5661" formatCode="0.00E+00">
                  <c:v>4.1499999999999999E-5</c:v>
                </c:pt>
                <c:pt idx="5662" formatCode="0.00E+00">
                  <c:v>4.1300000000000001E-5</c:v>
                </c:pt>
                <c:pt idx="5663" formatCode="0.00E+00">
                  <c:v>4.1300000000000001E-5</c:v>
                </c:pt>
                <c:pt idx="5664" formatCode="0.00E+00">
                  <c:v>4.1399999999999997E-5</c:v>
                </c:pt>
                <c:pt idx="5665" formatCode="0.00E+00">
                  <c:v>4.1300000000000001E-5</c:v>
                </c:pt>
                <c:pt idx="5666" formatCode="0.00E+00">
                  <c:v>4.1499999999999999E-5</c:v>
                </c:pt>
                <c:pt idx="5667" formatCode="0.00E+00">
                  <c:v>4.1699999999999997E-5</c:v>
                </c:pt>
                <c:pt idx="5668" formatCode="0.00E+00">
                  <c:v>4.1300000000000001E-5</c:v>
                </c:pt>
                <c:pt idx="5669" formatCode="0.00E+00">
                  <c:v>4.1300000000000001E-5</c:v>
                </c:pt>
                <c:pt idx="5670" formatCode="0.00E+00">
                  <c:v>4.1300000000000001E-5</c:v>
                </c:pt>
                <c:pt idx="5671" formatCode="0.00E+00">
                  <c:v>4.1199999999999999E-5</c:v>
                </c:pt>
                <c:pt idx="5672" formatCode="0.00E+00">
                  <c:v>4.1399999999999997E-5</c:v>
                </c:pt>
                <c:pt idx="5673" formatCode="0.00E+00">
                  <c:v>4.1300000000000001E-5</c:v>
                </c:pt>
                <c:pt idx="5674" formatCode="0.00E+00">
                  <c:v>4.1399999999999997E-5</c:v>
                </c:pt>
                <c:pt idx="5675" formatCode="0.00E+00">
                  <c:v>4.1399999999999997E-5</c:v>
                </c:pt>
                <c:pt idx="5676" formatCode="0.00E+00">
                  <c:v>4.1300000000000001E-5</c:v>
                </c:pt>
                <c:pt idx="5677" formatCode="0.00E+00">
                  <c:v>4.1199999999999999E-5</c:v>
                </c:pt>
                <c:pt idx="5678" formatCode="0.00E+00">
                  <c:v>4.1199999999999999E-5</c:v>
                </c:pt>
                <c:pt idx="5679" formatCode="0.00E+00">
                  <c:v>4.1300000000000001E-5</c:v>
                </c:pt>
                <c:pt idx="5680" formatCode="0.00E+00">
                  <c:v>4.1100000000000003E-5</c:v>
                </c:pt>
                <c:pt idx="5681" formatCode="0.00E+00">
                  <c:v>4.1199999999999999E-5</c:v>
                </c:pt>
                <c:pt idx="5682" formatCode="0.00E+00">
                  <c:v>4.1199999999999999E-5</c:v>
                </c:pt>
                <c:pt idx="5683" formatCode="0.00E+00">
                  <c:v>4.1E-5</c:v>
                </c:pt>
                <c:pt idx="5684" formatCode="0.00E+00">
                  <c:v>4.1E-5</c:v>
                </c:pt>
                <c:pt idx="5685" formatCode="0.00E+00">
                  <c:v>4.1199999999999999E-5</c:v>
                </c:pt>
                <c:pt idx="5686" formatCode="0.00E+00">
                  <c:v>4.1199999999999999E-5</c:v>
                </c:pt>
                <c:pt idx="5687" formatCode="0.00E+00">
                  <c:v>4.1E-5</c:v>
                </c:pt>
                <c:pt idx="5688" formatCode="0.00E+00">
                  <c:v>4.1E-5</c:v>
                </c:pt>
                <c:pt idx="5689" formatCode="0.00E+00">
                  <c:v>4.1199999999999999E-5</c:v>
                </c:pt>
                <c:pt idx="5690" formatCode="0.00E+00">
                  <c:v>4.1100000000000003E-5</c:v>
                </c:pt>
                <c:pt idx="5691" formatCode="0.00E+00">
                  <c:v>4.1E-5</c:v>
                </c:pt>
                <c:pt idx="5692" formatCode="0.00E+00">
                  <c:v>4.1E-5</c:v>
                </c:pt>
                <c:pt idx="5693" formatCode="0.00E+00">
                  <c:v>4.0899999999999998E-5</c:v>
                </c:pt>
                <c:pt idx="5694" formatCode="0.00E+00">
                  <c:v>4.1E-5</c:v>
                </c:pt>
                <c:pt idx="5695" formatCode="0.00E+00">
                  <c:v>4.0899999999999998E-5</c:v>
                </c:pt>
                <c:pt idx="5696" formatCode="0.00E+00">
                  <c:v>4.0899999999999998E-5</c:v>
                </c:pt>
                <c:pt idx="5697" formatCode="0.00E+00">
                  <c:v>4.0800000000000002E-5</c:v>
                </c:pt>
                <c:pt idx="5698" formatCode="0.00E+00">
                  <c:v>4.0800000000000002E-5</c:v>
                </c:pt>
                <c:pt idx="5699" formatCode="0.00E+00">
                  <c:v>4.0899999999999998E-5</c:v>
                </c:pt>
                <c:pt idx="5700" formatCode="0.00E+00">
                  <c:v>4.0899999999999998E-5</c:v>
                </c:pt>
                <c:pt idx="5701" formatCode="0.00E+00">
                  <c:v>4.0899999999999998E-5</c:v>
                </c:pt>
                <c:pt idx="5702" formatCode="0.00E+00">
                  <c:v>4.0899999999999998E-5</c:v>
                </c:pt>
                <c:pt idx="5703" formatCode="0.00E+00">
                  <c:v>4.07E-5</c:v>
                </c:pt>
                <c:pt idx="5704" formatCode="0.00E+00">
                  <c:v>4.0800000000000002E-5</c:v>
                </c:pt>
                <c:pt idx="5705" formatCode="0.00E+00">
                  <c:v>4.0899999999999998E-5</c:v>
                </c:pt>
                <c:pt idx="5706" formatCode="0.00E+00">
                  <c:v>4.0899999999999998E-5</c:v>
                </c:pt>
                <c:pt idx="5707" formatCode="0.00E+00">
                  <c:v>4.1E-5</c:v>
                </c:pt>
                <c:pt idx="5708" formatCode="0.00E+00">
                  <c:v>4.0899999999999998E-5</c:v>
                </c:pt>
                <c:pt idx="5709" formatCode="0.00E+00">
                  <c:v>4.0800000000000002E-5</c:v>
                </c:pt>
                <c:pt idx="5710" formatCode="0.00E+00">
                  <c:v>4.0800000000000002E-5</c:v>
                </c:pt>
                <c:pt idx="5711" formatCode="0.00E+00">
                  <c:v>4.07E-5</c:v>
                </c:pt>
                <c:pt idx="5712" formatCode="0.00E+00">
                  <c:v>4.0599999999999998E-5</c:v>
                </c:pt>
                <c:pt idx="5713" formatCode="0.00E+00">
                  <c:v>4.07E-5</c:v>
                </c:pt>
                <c:pt idx="5714" formatCode="0.00E+00">
                  <c:v>4.0800000000000002E-5</c:v>
                </c:pt>
                <c:pt idx="5715" formatCode="0.00E+00">
                  <c:v>4.0800000000000002E-5</c:v>
                </c:pt>
                <c:pt idx="5716" formatCode="0.00E+00">
                  <c:v>4.0599999999999998E-5</c:v>
                </c:pt>
                <c:pt idx="5717" formatCode="0.00E+00">
                  <c:v>4.0599999999999998E-5</c:v>
                </c:pt>
                <c:pt idx="5718" formatCode="0.00E+00">
                  <c:v>4.0599999999999998E-5</c:v>
                </c:pt>
                <c:pt idx="5719" formatCode="0.00E+00">
                  <c:v>4.0599999999999998E-5</c:v>
                </c:pt>
                <c:pt idx="5720" formatCode="0.00E+00">
                  <c:v>4.07E-5</c:v>
                </c:pt>
                <c:pt idx="5721" formatCode="0.00E+00">
                  <c:v>4.0599999999999998E-5</c:v>
                </c:pt>
                <c:pt idx="5722" formatCode="0.00E+00">
                  <c:v>4.0599999999999998E-5</c:v>
                </c:pt>
                <c:pt idx="5723" formatCode="0.00E+00">
                  <c:v>4.0500000000000002E-5</c:v>
                </c:pt>
                <c:pt idx="5724" formatCode="0.00E+00">
                  <c:v>4.0599999999999998E-5</c:v>
                </c:pt>
                <c:pt idx="5725" formatCode="0.00E+00">
                  <c:v>4.0500000000000002E-5</c:v>
                </c:pt>
                <c:pt idx="5726" formatCode="0.00E+00">
                  <c:v>4.0599999999999998E-5</c:v>
                </c:pt>
                <c:pt idx="5727" formatCode="0.00E+00">
                  <c:v>4.0500000000000002E-5</c:v>
                </c:pt>
                <c:pt idx="5728" formatCode="0.00E+00">
                  <c:v>4.0500000000000002E-5</c:v>
                </c:pt>
                <c:pt idx="5729" formatCode="0.00E+00">
                  <c:v>4.07E-5</c:v>
                </c:pt>
                <c:pt idx="5730" formatCode="0.00E+00">
                  <c:v>4.0399999999999999E-5</c:v>
                </c:pt>
                <c:pt idx="5731" formatCode="0.00E+00">
                  <c:v>4.0500000000000002E-5</c:v>
                </c:pt>
                <c:pt idx="5732" formatCode="0.00E+00">
                  <c:v>4.0500000000000002E-5</c:v>
                </c:pt>
                <c:pt idx="5733" formatCode="0.00E+00">
                  <c:v>4.0299999999999997E-5</c:v>
                </c:pt>
                <c:pt idx="5734" formatCode="0.00E+00">
                  <c:v>4.0500000000000002E-5</c:v>
                </c:pt>
                <c:pt idx="5735" formatCode="0.00E+00">
                  <c:v>4.0299999999999997E-5</c:v>
                </c:pt>
                <c:pt idx="5736" formatCode="0.00E+00">
                  <c:v>4.0299999999999997E-5</c:v>
                </c:pt>
                <c:pt idx="5737" formatCode="0.00E+00">
                  <c:v>4.0399999999999999E-5</c:v>
                </c:pt>
                <c:pt idx="5738" formatCode="0.00E+00">
                  <c:v>4.0500000000000002E-5</c:v>
                </c:pt>
                <c:pt idx="5739" formatCode="0.00E+00">
                  <c:v>4.0500000000000002E-5</c:v>
                </c:pt>
                <c:pt idx="5740" formatCode="0.00E+00">
                  <c:v>4.0299999999999997E-5</c:v>
                </c:pt>
                <c:pt idx="5741" formatCode="0.00E+00">
                  <c:v>4.0299999999999997E-5</c:v>
                </c:pt>
                <c:pt idx="5742" formatCode="0.00E+00">
                  <c:v>4.0500000000000002E-5</c:v>
                </c:pt>
                <c:pt idx="5743" formatCode="0.00E+00">
                  <c:v>4.0299999999999997E-5</c:v>
                </c:pt>
                <c:pt idx="5744" formatCode="0.00E+00">
                  <c:v>4.0099999999999999E-5</c:v>
                </c:pt>
                <c:pt idx="5745" formatCode="0.00E+00">
                  <c:v>4.0200000000000001E-5</c:v>
                </c:pt>
                <c:pt idx="5746" formatCode="0.00E+00">
                  <c:v>4.0299999999999997E-5</c:v>
                </c:pt>
                <c:pt idx="5747" formatCode="0.00E+00">
                  <c:v>4.0099999999999999E-5</c:v>
                </c:pt>
                <c:pt idx="5748" formatCode="0.00E+00">
                  <c:v>4.0200000000000001E-5</c:v>
                </c:pt>
                <c:pt idx="5749" formatCode="0.00E+00">
                  <c:v>4.0200000000000001E-5</c:v>
                </c:pt>
                <c:pt idx="5750" formatCode="0.00E+00">
                  <c:v>4.0099999999999999E-5</c:v>
                </c:pt>
                <c:pt idx="5751" formatCode="0.00E+00">
                  <c:v>4.0000000000000003E-5</c:v>
                </c:pt>
                <c:pt idx="5752" formatCode="0.00E+00">
                  <c:v>4.0099999999999999E-5</c:v>
                </c:pt>
                <c:pt idx="5753" formatCode="0.00E+00">
                  <c:v>4.0200000000000001E-5</c:v>
                </c:pt>
                <c:pt idx="5754" formatCode="0.00E+00">
                  <c:v>4.0000000000000003E-5</c:v>
                </c:pt>
                <c:pt idx="5755" formatCode="0.00E+00">
                  <c:v>4.0099999999999999E-5</c:v>
                </c:pt>
                <c:pt idx="5756" formatCode="0.00E+00">
                  <c:v>4.0000000000000003E-5</c:v>
                </c:pt>
                <c:pt idx="5757" formatCode="0.00E+00">
                  <c:v>4.0000000000000003E-5</c:v>
                </c:pt>
                <c:pt idx="5758" formatCode="0.00E+00">
                  <c:v>4.0000000000000003E-5</c:v>
                </c:pt>
                <c:pt idx="5759" formatCode="0.00E+00">
                  <c:v>4.0099999999999999E-5</c:v>
                </c:pt>
                <c:pt idx="5760" formatCode="0.00E+00">
                  <c:v>4.0099999999999999E-5</c:v>
                </c:pt>
                <c:pt idx="5761" formatCode="0.00E+00">
                  <c:v>4.0000000000000003E-5</c:v>
                </c:pt>
                <c:pt idx="5762" formatCode="0.00E+00">
                  <c:v>4.0000000000000003E-5</c:v>
                </c:pt>
                <c:pt idx="5763" formatCode="0.00E+00">
                  <c:v>3.9900000000000001E-5</c:v>
                </c:pt>
                <c:pt idx="5764" formatCode="0.00E+00">
                  <c:v>4.0099999999999999E-5</c:v>
                </c:pt>
                <c:pt idx="5765" formatCode="0.00E+00">
                  <c:v>3.9900000000000001E-5</c:v>
                </c:pt>
                <c:pt idx="5766" formatCode="0.00E+00">
                  <c:v>3.9700000000000003E-5</c:v>
                </c:pt>
                <c:pt idx="5767" formatCode="0.00E+00">
                  <c:v>3.9799999999999998E-5</c:v>
                </c:pt>
                <c:pt idx="5768" formatCode="0.00E+00">
                  <c:v>3.9900000000000001E-5</c:v>
                </c:pt>
                <c:pt idx="5769" formatCode="0.00E+00">
                  <c:v>3.9900000000000001E-5</c:v>
                </c:pt>
                <c:pt idx="5770" formatCode="0.00E+00">
                  <c:v>3.9799999999999998E-5</c:v>
                </c:pt>
                <c:pt idx="5771" formatCode="0.00E+00">
                  <c:v>3.9799999999999998E-5</c:v>
                </c:pt>
                <c:pt idx="5772" formatCode="0.00E+00">
                  <c:v>3.9900000000000001E-5</c:v>
                </c:pt>
                <c:pt idx="5773" formatCode="0.00E+00">
                  <c:v>3.9700000000000003E-5</c:v>
                </c:pt>
                <c:pt idx="5774" formatCode="0.00E+00">
                  <c:v>3.9700000000000003E-5</c:v>
                </c:pt>
                <c:pt idx="5775" formatCode="0.00E+00">
                  <c:v>4.0000000000000003E-5</c:v>
                </c:pt>
                <c:pt idx="5776" formatCode="0.00E+00">
                  <c:v>3.9799999999999998E-5</c:v>
                </c:pt>
                <c:pt idx="5777" formatCode="0.00E+00">
                  <c:v>3.9700000000000003E-5</c:v>
                </c:pt>
                <c:pt idx="5778" formatCode="0.00E+00">
                  <c:v>3.9799999999999998E-5</c:v>
                </c:pt>
                <c:pt idx="5779" formatCode="0.00E+00">
                  <c:v>3.96E-5</c:v>
                </c:pt>
                <c:pt idx="5780" formatCode="0.00E+00">
                  <c:v>3.9700000000000003E-5</c:v>
                </c:pt>
                <c:pt idx="5781" formatCode="0.00E+00">
                  <c:v>3.9799999999999998E-5</c:v>
                </c:pt>
                <c:pt idx="5782" formatCode="0.00E+00">
                  <c:v>3.9700000000000003E-5</c:v>
                </c:pt>
                <c:pt idx="5783" formatCode="0.00E+00">
                  <c:v>3.9799999999999998E-5</c:v>
                </c:pt>
                <c:pt idx="5784" formatCode="0.00E+00">
                  <c:v>3.9700000000000003E-5</c:v>
                </c:pt>
                <c:pt idx="5785" formatCode="0.00E+00">
                  <c:v>3.9499999999999998E-5</c:v>
                </c:pt>
                <c:pt idx="5786" formatCode="0.00E+00">
                  <c:v>3.96E-5</c:v>
                </c:pt>
                <c:pt idx="5787" formatCode="0.00E+00">
                  <c:v>3.96E-5</c:v>
                </c:pt>
                <c:pt idx="5788" formatCode="0.00E+00">
                  <c:v>3.96E-5</c:v>
                </c:pt>
                <c:pt idx="5789" formatCode="0.00E+00">
                  <c:v>3.9499999999999998E-5</c:v>
                </c:pt>
                <c:pt idx="5790" formatCode="0.00E+00">
                  <c:v>3.9700000000000003E-5</c:v>
                </c:pt>
                <c:pt idx="5791" formatCode="0.00E+00">
                  <c:v>3.9799999999999998E-5</c:v>
                </c:pt>
                <c:pt idx="5792" formatCode="0.00E+00">
                  <c:v>3.9700000000000003E-5</c:v>
                </c:pt>
                <c:pt idx="5793" formatCode="0.00E+00">
                  <c:v>3.96E-5</c:v>
                </c:pt>
                <c:pt idx="5794" formatCode="0.00E+00">
                  <c:v>3.9400000000000002E-5</c:v>
                </c:pt>
                <c:pt idx="5795" formatCode="0.00E+00">
                  <c:v>3.96E-5</c:v>
                </c:pt>
                <c:pt idx="5796" formatCode="0.00E+00">
                  <c:v>3.9499999999999998E-5</c:v>
                </c:pt>
                <c:pt idx="5797" formatCode="0.00E+00">
                  <c:v>3.9400000000000002E-5</c:v>
                </c:pt>
                <c:pt idx="5798" formatCode="0.00E+00">
                  <c:v>3.9499999999999998E-5</c:v>
                </c:pt>
                <c:pt idx="5799" formatCode="0.00E+00">
                  <c:v>3.9499999999999998E-5</c:v>
                </c:pt>
                <c:pt idx="5800" formatCode="0.00E+00">
                  <c:v>3.9499999999999998E-5</c:v>
                </c:pt>
                <c:pt idx="5801" formatCode="0.00E+00">
                  <c:v>3.9400000000000002E-5</c:v>
                </c:pt>
                <c:pt idx="5802" formatCode="0.00E+00">
                  <c:v>3.93E-5</c:v>
                </c:pt>
                <c:pt idx="5803" formatCode="0.00E+00">
                  <c:v>3.9400000000000002E-5</c:v>
                </c:pt>
                <c:pt idx="5804" formatCode="0.00E+00">
                  <c:v>3.9400000000000002E-5</c:v>
                </c:pt>
                <c:pt idx="5805" formatCode="0.00E+00">
                  <c:v>3.9400000000000002E-5</c:v>
                </c:pt>
                <c:pt idx="5806" formatCode="0.00E+00">
                  <c:v>3.9400000000000002E-5</c:v>
                </c:pt>
                <c:pt idx="5807" formatCode="0.00E+00">
                  <c:v>3.9400000000000002E-5</c:v>
                </c:pt>
                <c:pt idx="5808" formatCode="0.00E+00">
                  <c:v>3.93E-5</c:v>
                </c:pt>
                <c:pt idx="5809" formatCode="0.00E+00">
                  <c:v>3.9199999999999997E-5</c:v>
                </c:pt>
                <c:pt idx="5810" formatCode="0.00E+00">
                  <c:v>3.93E-5</c:v>
                </c:pt>
                <c:pt idx="5811" formatCode="0.00E+00">
                  <c:v>3.9199999999999997E-5</c:v>
                </c:pt>
                <c:pt idx="5812" formatCode="0.00E+00">
                  <c:v>3.9100000000000002E-5</c:v>
                </c:pt>
                <c:pt idx="5813" formatCode="0.00E+00">
                  <c:v>3.9199999999999997E-5</c:v>
                </c:pt>
                <c:pt idx="5814" formatCode="0.00E+00">
                  <c:v>3.9199999999999997E-5</c:v>
                </c:pt>
                <c:pt idx="5815" formatCode="0.00E+00">
                  <c:v>3.8999999999999999E-5</c:v>
                </c:pt>
                <c:pt idx="5816" formatCode="0.00E+00">
                  <c:v>3.9199999999999997E-5</c:v>
                </c:pt>
                <c:pt idx="5817" formatCode="0.00E+00">
                  <c:v>3.9100000000000002E-5</c:v>
                </c:pt>
                <c:pt idx="5818" formatCode="0.00E+00">
                  <c:v>3.9199999999999997E-5</c:v>
                </c:pt>
                <c:pt idx="5819" formatCode="0.00E+00">
                  <c:v>3.9199999999999997E-5</c:v>
                </c:pt>
                <c:pt idx="5820" formatCode="0.00E+00">
                  <c:v>3.9199999999999997E-5</c:v>
                </c:pt>
                <c:pt idx="5821" formatCode="0.00E+00">
                  <c:v>3.93E-5</c:v>
                </c:pt>
                <c:pt idx="5822" formatCode="0.00E+00">
                  <c:v>3.9100000000000002E-5</c:v>
                </c:pt>
                <c:pt idx="5823" formatCode="0.00E+00">
                  <c:v>3.9100000000000002E-5</c:v>
                </c:pt>
                <c:pt idx="5824" formatCode="0.00E+00">
                  <c:v>3.8999999999999999E-5</c:v>
                </c:pt>
                <c:pt idx="5825" formatCode="0.00E+00">
                  <c:v>3.8999999999999999E-5</c:v>
                </c:pt>
                <c:pt idx="5826" formatCode="0.00E+00">
                  <c:v>3.9100000000000002E-5</c:v>
                </c:pt>
                <c:pt idx="5827" formatCode="0.00E+00">
                  <c:v>3.8999999999999999E-5</c:v>
                </c:pt>
                <c:pt idx="5828" formatCode="0.00E+00">
                  <c:v>3.9100000000000002E-5</c:v>
                </c:pt>
                <c:pt idx="5829" formatCode="0.00E+00">
                  <c:v>3.8999999999999999E-5</c:v>
                </c:pt>
                <c:pt idx="5830" formatCode="0.00E+00">
                  <c:v>3.8800000000000001E-5</c:v>
                </c:pt>
                <c:pt idx="5831" formatCode="0.00E+00">
                  <c:v>3.9100000000000002E-5</c:v>
                </c:pt>
                <c:pt idx="5832" formatCode="0.00E+00">
                  <c:v>3.9199999999999997E-5</c:v>
                </c:pt>
                <c:pt idx="5833" formatCode="0.00E+00">
                  <c:v>3.8999999999999999E-5</c:v>
                </c:pt>
                <c:pt idx="5834" formatCode="0.00E+00">
                  <c:v>3.8899999999999997E-5</c:v>
                </c:pt>
                <c:pt idx="5835" formatCode="0.00E+00">
                  <c:v>3.9100000000000002E-5</c:v>
                </c:pt>
                <c:pt idx="5836" formatCode="0.00E+00">
                  <c:v>3.8999999999999999E-5</c:v>
                </c:pt>
                <c:pt idx="5837" formatCode="0.00E+00">
                  <c:v>3.8899999999999997E-5</c:v>
                </c:pt>
                <c:pt idx="5838" formatCode="0.00E+00">
                  <c:v>3.8999999999999999E-5</c:v>
                </c:pt>
                <c:pt idx="5839" formatCode="0.00E+00">
                  <c:v>3.8899999999999997E-5</c:v>
                </c:pt>
                <c:pt idx="5840" formatCode="0.00E+00">
                  <c:v>3.8699999999999999E-5</c:v>
                </c:pt>
                <c:pt idx="5841" formatCode="0.00E+00">
                  <c:v>3.8899999999999997E-5</c:v>
                </c:pt>
                <c:pt idx="5842" formatCode="0.00E+00">
                  <c:v>3.8999999999999999E-5</c:v>
                </c:pt>
                <c:pt idx="5843" formatCode="0.00E+00">
                  <c:v>3.8800000000000001E-5</c:v>
                </c:pt>
                <c:pt idx="5844" formatCode="0.00E+00">
                  <c:v>3.8800000000000001E-5</c:v>
                </c:pt>
                <c:pt idx="5845" formatCode="0.00E+00">
                  <c:v>3.8899999999999997E-5</c:v>
                </c:pt>
                <c:pt idx="5846" formatCode="0.00E+00">
                  <c:v>3.8800000000000001E-5</c:v>
                </c:pt>
                <c:pt idx="5847" formatCode="0.00E+00">
                  <c:v>3.8699999999999999E-5</c:v>
                </c:pt>
                <c:pt idx="5848" formatCode="0.00E+00">
                  <c:v>3.8800000000000001E-5</c:v>
                </c:pt>
                <c:pt idx="5849" formatCode="0.00E+00">
                  <c:v>3.8800000000000001E-5</c:v>
                </c:pt>
                <c:pt idx="5850" formatCode="0.00E+00">
                  <c:v>3.8600000000000003E-5</c:v>
                </c:pt>
                <c:pt idx="5851" formatCode="0.00E+00">
                  <c:v>3.8699999999999999E-5</c:v>
                </c:pt>
                <c:pt idx="5852" formatCode="0.00E+00">
                  <c:v>3.8800000000000001E-5</c:v>
                </c:pt>
                <c:pt idx="5853" formatCode="0.00E+00">
                  <c:v>3.8800000000000001E-5</c:v>
                </c:pt>
                <c:pt idx="5854" formatCode="0.00E+00">
                  <c:v>3.8699999999999999E-5</c:v>
                </c:pt>
                <c:pt idx="5855" formatCode="0.00E+00">
                  <c:v>3.8699999999999999E-5</c:v>
                </c:pt>
                <c:pt idx="5856" formatCode="0.00E+00">
                  <c:v>3.8699999999999999E-5</c:v>
                </c:pt>
                <c:pt idx="5857" formatCode="0.00E+00">
                  <c:v>3.8699999999999999E-5</c:v>
                </c:pt>
                <c:pt idx="5858" formatCode="0.00E+00">
                  <c:v>3.8600000000000003E-5</c:v>
                </c:pt>
                <c:pt idx="5859" formatCode="0.00E+00">
                  <c:v>3.8500000000000001E-5</c:v>
                </c:pt>
                <c:pt idx="5860" formatCode="0.00E+00">
                  <c:v>3.8600000000000003E-5</c:v>
                </c:pt>
                <c:pt idx="5861" formatCode="0.00E+00">
                  <c:v>3.8600000000000003E-5</c:v>
                </c:pt>
                <c:pt idx="5862" formatCode="0.00E+00">
                  <c:v>3.8600000000000003E-5</c:v>
                </c:pt>
                <c:pt idx="5863" formatCode="0.00E+00">
                  <c:v>3.8600000000000003E-5</c:v>
                </c:pt>
                <c:pt idx="5864" formatCode="0.00E+00">
                  <c:v>3.8699999999999999E-5</c:v>
                </c:pt>
                <c:pt idx="5865" formatCode="0.00E+00">
                  <c:v>3.8699999999999999E-5</c:v>
                </c:pt>
                <c:pt idx="5866" formatCode="0.00E+00">
                  <c:v>3.8300000000000003E-5</c:v>
                </c:pt>
                <c:pt idx="5867" formatCode="0.00E+00">
                  <c:v>3.8399999999999998E-5</c:v>
                </c:pt>
                <c:pt idx="5868" formatCode="0.00E+00">
                  <c:v>3.8600000000000003E-5</c:v>
                </c:pt>
                <c:pt idx="5869" formatCode="0.00E+00">
                  <c:v>3.8600000000000003E-5</c:v>
                </c:pt>
                <c:pt idx="5870" formatCode="0.00E+00">
                  <c:v>3.8600000000000003E-5</c:v>
                </c:pt>
                <c:pt idx="5871" formatCode="0.00E+00">
                  <c:v>3.8500000000000001E-5</c:v>
                </c:pt>
                <c:pt idx="5872" formatCode="0.00E+00">
                  <c:v>3.8500000000000001E-5</c:v>
                </c:pt>
                <c:pt idx="5873" formatCode="0.00E+00">
                  <c:v>3.8300000000000003E-5</c:v>
                </c:pt>
                <c:pt idx="5874" formatCode="0.00E+00">
                  <c:v>3.8399999999999998E-5</c:v>
                </c:pt>
                <c:pt idx="5875" formatCode="0.00E+00">
                  <c:v>3.8500000000000001E-5</c:v>
                </c:pt>
                <c:pt idx="5876" formatCode="0.00E+00">
                  <c:v>3.8300000000000003E-5</c:v>
                </c:pt>
                <c:pt idx="5877" formatCode="0.00E+00">
                  <c:v>3.8399999999999998E-5</c:v>
                </c:pt>
                <c:pt idx="5878" formatCode="0.00E+00">
                  <c:v>3.8399999999999998E-5</c:v>
                </c:pt>
                <c:pt idx="5879" formatCode="0.00E+00">
                  <c:v>3.8399999999999998E-5</c:v>
                </c:pt>
                <c:pt idx="5880" formatCode="0.00E+00">
                  <c:v>3.8300000000000003E-5</c:v>
                </c:pt>
                <c:pt idx="5881" formatCode="0.00E+00">
                  <c:v>3.8300000000000003E-5</c:v>
                </c:pt>
                <c:pt idx="5882" formatCode="0.00E+00">
                  <c:v>3.8399999999999998E-5</c:v>
                </c:pt>
                <c:pt idx="5883" formatCode="0.00E+00">
                  <c:v>3.82E-5</c:v>
                </c:pt>
                <c:pt idx="5884" formatCode="0.00E+00">
                  <c:v>3.8099999999999998E-5</c:v>
                </c:pt>
                <c:pt idx="5885" formatCode="0.00E+00">
                  <c:v>3.8300000000000003E-5</c:v>
                </c:pt>
                <c:pt idx="5886" formatCode="0.00E+00">
                  <c:v>3.8399999999999998E-5</c:v>
                </c:pt>
                <c:pt idx="5887" formatCode="0.00E+00">
                  <c:v>3.82E-5</c:v>
                </c:pt>
                <c:pt idx="5888" formatCode="0.00E+00">
                  <c:v>3.8300000000000003E-5</c:v>
                </c:pt>
                <c:pt idx="5889" formatCode="0.00E+00">
                  <c:v>3.82E-5</c:v>
                </c:pt>
                <c:pt idx="5890" formatCode="0.00E+00">
                  <c:v>3.8000000000000002E-5</c:v>
                </c:pt>
                <c:pt idx="5891" formatCode="0.00E+00">
                  <c:v>3.8099999999999998E-5</c:v>
                </c:pt>
                <c:pt idx="5892" formatCode="0.00E+00">
                  <c:v>3.82E-5</c:v>
                </c:pt>
                <c:pt idx="5893" formatCode="0.00E+00">
                  <c:v>3.8099999999999998E-5</c:v>
                </c:pt>
                <c:pt idx="5894" formatCode="0.00E+00">
                  <c:v>3.82E-5</c:v>
                </c:pt>
                <c:pt idx="5895" formatCode="0.00E+00">
                  <c:v>3.8099999999999998E-5</c:v>
                </c:pt>
                <c:pt idx="5896" formatCode="0.00E+00">
                  <c:v>3.8099999999999998E-5</c:v>
                </c:pt>
                <c:pt idx="5897" formatCode="0.00E+00">
                  <c:v>3.8300000000000003E-5</c:v>
                </c:pt>
                <c:pt idx="5898" formatCode="0.00E+00">
                  <c:v>3.82E-5</c:v>
                </c:pt>
                <c:pt idx="5899" formatCode="0.00E+00">
                  <c:v>3.8099999999999998E-5</c:v>
                </c:pt>
                <c:pt idx="5900" formatCode="0.00E+00">
                  <c:v>3.8099999999999998E-5</c:v>
                </c:pt>
                <c:pt idx="5901" formatCode="0.00E+00">
                  <c:v>3.8000000000000002E-5</c:v>
                </c:pt>
                <c:pt idx="5902" formatCode="0.00E+00">
                  <c:v>3.8099999999999998E-5</c:v>
                </c:pt>
                <c:pt idx="5903" formatCode="0.00E+00">
                  <c:v>3.8099999999999998E-5</c:v>
                </c:pt>
                <c:pt idx="5904" formatCode="0.00E+00">
                  <c:v>3.8099999999999998E-5</c:v>
                </c:pt>
                <c:pt idx="5905" formatCode="0.00E+00">
                  <c:v>3.82E-5</c:v>
                </c:pt>
                <c:pt idx="5906" formatCode="0.00E+00">
                  <c:v>3.8000000000000002E-5</c:v>
                </c:pt>
                <c:pt idx="5907" formatCode="0.00E+00">
                  <c:v>3.8000000000000002E-5</c:v>
                </c:pt>
                <c:pt idx="5908" formatCode="0.00E+00">
                  <c:v>3.82E-5</c:v>
                </c:pt>
                <c:pt idx="5909" formatCode="0.00E+00">
                  <c:v>3.8000000000000002E-5</c:v>
                </c:pt>
                <c:pt idx="5910" formatCode="0.00E+00">
                  <c:v>3.79E-5</c:v>
                </c:pt>
                <c:pt idx="5911" formatCode="0.00E+00">
                  <c:v>3.8000000000000002E-5</c:v>
                </c:pt>
                <c:pt idx="5912" formatCode="0.00E+00">
                  <c:v>3.82E-5</c:v>
                </c:pt>
                <c:pt idx="5913" formatCode="0.00E+00">
                  <c:v>3.8000000000000002E-5</c:v>
                </c:pt>
                <c:pt idx="5914" formatCode="0.00E+00">
                  <c:v>3.79E-5</c:v>
                </c:pt>
                <c:pt idx="5915" formatCode="0.00E+00">
                  <c:v>3.8000000000000002E-5</c:v>
                </c:pt>
                <c:pt idx="5916" formatCode="0.00E+00">
                  <c:v>3.79E-5</c:v>
                </c:pt>
                <c:pt idx="5917" formatCode="0.00E+00">
                  <c:v>3.79E-5</c:v>
                </c:pt>
                <c:pt idx="5918" formatCode="0.00E+00">
                  <c:v>3.8000000000000002E-5</c:v>
                </c:pt>
                <c:pt idx="5919" formatCode="0.00E+00">
                  <c:v>3.79E-5</c:v>
                </c:pt>
                <c:pt idx="5920" formatCode="0.00E+00">
                  <c:v>3.7799999999999997E-5</c:v>
                </c:pt>
                <c:pt idx="5921" formatCode="0.00E+00">
                  <c:v>3.79E-5</c:v>
                </c:pt>
                <c:pt idx="5922" formatCode="0.00E+00">
                  <c:v>3.8000000000000002E-5</c:v>
                </c:pt>
                <c:pt idx="5923" formatCode="0.00E+00">
                  <c:v>3.7700000000000002E-5</c:v>
                </c:pt>
                <c:pt idx="5924" formatCode="0.00E+00">
                  <c:v>3.7499999999999997E-5</c:v>
                </c:pt>
                <c:pt idx="5925" formatCode="0.00E+00">
                  <c:v>3.7799999999999997E-5</c:v>
                </c:pt>
                <c:pt idx="5926" formatCode="0.00E+00">
                  <c:v>3.7799999999999997E-5</c:v>
                </c:pt>
                <c:pt idx="5927" formatCode="0.00E+00">
                  <c:v>3.7700000000000002E-5</c:v>
                </c:pt>
                <c:pt idx="5928" formatCode="0.00E+00">
                  <c:v>3.7799999999999997E-5</c:v>
                </c:pt>
                <c:pt idx="5929" formatCode="0.00E+00">
                  <c:v>3.7599999999999999E-5</c:v>
                </c:pt>
                <c:pt idx="5930" formatCode="0.00E+00">
                  <c:v>3.7799999999999997E-5</c:v>
                </c:pt>
                <c:pt idx="5931" formatCode="0.00E+00">
                  <c:v>3.7799999999999997E-5</c:v>
                </c:pt>
                <c:pt idx="5932" formatCode="0.00E+00">
                  <c:v>3.7799999999999997E-5</c:v>
                </c:pt>
                <c:pt idx="5933" formatCode="0.00E+00">
                  <c:v>3.7799999999999997E-5</c:v>
                </c:pt>
                <c:pt idx="5934" formatCode="0.00E+00">
                  <c:v>3.7599999999999999E-5</c:v>
                </c:pt>
                <c:pt idx="5935" formatCode="0.00E+00">
                  <c:v>3.7499999999999997E-5</c:v>
                </c:pt>
                <c:pt idx="5936" formatCode="0.00E+00">
                  <c:v>3.7599999999999999E-5</c:v>
                </c:pt>
                <c:pt idx="5937" formatCode="0.00E+00">
                  <c:v>3.7599999999999999E-5</c:v>
                </c:pt>
                <c:pt idx="5938" formatCode="0.00E+00">
                  <c:v>3.7700000000000002E-5</c:v>
                </c:pt>
                <c:pt idx="5939" formatCode="0.00E+00">
                  <c:v>3.7700000000000002E-5</c:v>
                </c:pt>
                <c:pt idx="5940" formatCode="0.00E+00">
                  <c:v>3.7499999999999997E-5</c:v>
                </c:pt>
                <c:pt idx="5941" formatCode="0.00E+00">
                  <c:v>3.7599999999999999E-5</c:v>
                </c:pt>
                <c:pt idx="5942" formatCode="0.00E+00">
                  <c:v>3.7599999999999999E-5</c:v>
                </c:pt>
                <c:pt idx="5943" formatCode="0.00E+00">
                  <c:v>3.7700000000000002E-5</c:v>
                </c:pt>
                <c:pt idx="5944" formatCode="0.00E+00">
                  <c:v>3.7499999999999997E-5</c:v>
                </c:pt>
                <c:pt idx="5945" formatCode="0.00E+00">
                  <c:v>3.7400000000000001E-5</c:v>
                </c:pt>
                <c:pt idx="5946" formatCode="0.00E+00">
                  <c:v>3.7400000000000001E-5</c:v>
                </c:pt>
                <c:pt idx="5947" formatCode="0.00E+00">
                  <c:v>3.7400000000000001E-5</c:v>
                </c:pt>
                <c:pt idx="5948" formatCode="0.00E+00">
                  <c:v>3.7499999999999997E-5</c:v>
                </c:pt>
                <c:pt idx="5949" formatCode="0.00E+00">
                  <c:v>3.7400000000000001E-5</c:v>
                </c:pt>
                <c:pt idx="5950" formatCode="0.00E+00">
                  <c:v>3.7499999999999997E-5</c:v>
                </c:pt>
                <c:pt idx="5951" formatCode="0.00E+00">
                  <c:v>3.7499999999999997E-5</c:v>
                </c:pt>
                <c:pt idx="5952" formatCode="0.00E+00">
                  <c:v>3.7499999999999997E-5</c:v>
                </c:pt>
                <c:pt idx="5953" formatCode="0.00E+00">
                  <c:v>3.7299999999999999E-5</c:v>
                </c:pt>
                <c:pt idx="5954" formatCode="0.00E+00">
                  <c:v>3.7299999999999999E-5</c:v>
                </c:pt>
                <c:pt idx="5955" formatCode="0.00E+00">
                  <c:v>3.7400000000000001E-5</c:v>
                </c:pt>
                <c:pt idx="5956" formatCode="0.00E+00">
                  <c:v>3.7299999999999999E-5</c:v>
                </c:pt>
                <c:pt idx="5957" formatCode="0.00E+00">
                  <c:v>3.7499999999999997E-5</c:v>
                </c:pt>
                <c:pt idx="5958" formatCode="0.00E+00">
                  <c:v>3.7400000000000001E-5</c:v>
                </c:pt>
                <c:pt idx="5959" formatCode="0.00E+00">
                  <c:v>3.7299999999999999E-5</c:v>
                </c:pt>
                <c:pt idx="5960" formatCode="0.00E+00">
                  <c:v>3.7299999999999999E-5</c:v>
                </c:pt>
                <c:pt idx="5961" formatCode="0.00E+00">
                  <c:v>3.7299999999999999E-5</c:v>
                </c:pt>
                <c:pt idx="5962" formatCode="0.00E+00">
                  <c:v>3.7299999999999999E-5</c:v>
                </c:pt>
                <c:pt idx="5963" formatCode="0.00E+00">
                  <c:v>3.7299999999999999E-5</c:v>
                </c:pt>
                <c:pt idx="5964" formatCode="0.00E+00">
                  <c:v>3.7499999999999997E-5</c:v>
                </c:pt>
                <c:pt idx="5965" formatCode="0.00E+00">
                  <c:v>3.7299999999999999E-5</c:v>
                </c:pt>
                <c:pt idx="5966" formatCode="0.00E+00">
                  <c:v>3.7299999999999999E-5</c:v>
                </c:pt>
                <c:pt idx="5967" formatCode="0.00E+00">
                  <c:v>3.7299999999999999E-5</c:v>
                </c:pt>
                <c:pt idx="5968" formatCode="0.00E+00">
                  <c:v>3.7200000000000003E-5</c:v>
                </c:pt>
                <c:pt idx="5969" formatCode="0.00E+00">
                  <c:v>3.7400000000000001E-5</c:v>
                </c:pt>
                <c:pt idx="5970" formatCode="0.00E+00">
                  <c:v>3.7100000000000001E-5</c:v>
                </c:pt>
                <c:pt idx="5971" formatCode="0.00E+00">
                  <c:v>3.7100000000000001E-5</c:v>
                </c:pt>
                <c:pt idx="5972" formatCode="0.00E+00">
                  <c:v>3.7299999999999999E-5</c:v>
                </c:pt>
                <c:pt idx="5973" formatCode="0.00E+00">
                  <c:v>3.7100000000000001E-5</c:v>
                </c:pt>
                <c:pt idx="5974" formatCode="0.00E+00">
                  <c:v>3.7200000000000003E-5</c:v>
                </c:pt>
                <c:pt idx="5975" formatCode="0.00E+00">
                  <c:v>3.7200000000000003E-5</c:v>
                </c:pt>
                <c:pt idx="5976" formatCode="0.00E+00">
                  <c:v>3.7200000000000003E-5</c:v>
                </c:pt>
                <c:pt idx="5977" formatCode="0.00E+00">
                  <c:v>3.7100000000000001E-5</c:v>
                </c:pt>
                <c:pt idx="5978" formatCode="0.00E+00">
                  <c:v>3.6999999999999998E-5</c:v>
                </c:pt>
                <c:pt idx="5979" formatCode="0.00E+00">
                  <c:v>3.6999999999999998E-5</c:v>
                </c:pt>
                <c:pt idx="5980" formatCode="0.00E+00">
                  <c:v>3.7100000000000001E-5</c:v>
                </c:pt>
                <c:pt idx="5981" formatCode="0.00E+00">
                  <c:v>3.6999999999999998E-5</c:v>
                </c:pt>
                <c:pt idx="5982" formatCode="0.00E+00">
                  <c:v>3.7100000000000001E-5</c:v>
                </c:pt>
                <c:pt idx="5983" formatCode="0.00E+00">
                  <c:v>3.7200000000000003E-5</c:v>
                </c:pt>
                <c:pt idx="5984" formatCode="0.00E+00">
                  <c:v>3.7100000000000001E-5</c:v>
                </c:pt>
                <c:pt idx="5985" formatCode="0.00E+00">
                  <c:v>3.7100000000000001E-5</c:v>
                </c:pt>
                <c:pt idx="5986" formatCode="0.00E+00">
                  <c:v>3.6999999999999998E-5</c:v>
                </c:pt>
                <c:pt idx="5987" formatCode="0.00E+00">
                  <c:v>3.68E-5</c:v>
                </c:pt>
                <c:pt idx="5988" formatCode="0.00E+00">
                  <c:v>3.7100000000000001E-5</c:v>
                </c:pt>
                <c:pt idx="5989" formatCode="0.00E+00">
                  <c:v>3.7100000000000001E-5</c:v>
                </c:pt>
                <c:pt idx="5990" formatCode="0.00E+00">
                  <c:v>3.6999999999999998E-5</c:v>
                </c:pt>
                <c:pt idx="5991" formatCode="0.00E+00">
                  <c:v>3.6999999999999998E-5</c:v>
                </c:pt>
                <c:pt idx="5992" formatCode="0.00E+00">
                  <c:v>3.6900000000000002E-5</c:v>
                </c:pt>
                <c:pt idx="5993" formatCode="0.00E+00">
                  <c:v>3.6999999999999998E-5</c:v>
                </c:pt>
                <c:pt idx="5994" formatCode="0.00E+00">
                  <c:v>3.6999999999999998E-5</c:v>
                </c:pt>
                <c:pt idx="5995" formatCode="0.00E+00">
                  <c:v>3.68E-5</c:v>
                </c:pt>
                <c:pt idx="5996" formatCode="0.00E+00">
                  <c:v>3.68E-5</c:v>
                </c:pt>
                <c:pt idx="5997" formatCode="0.00E+00">
                  <c:v>3.6999999999999998E-5</c:v>
                </c:pt>
                <c:pt idx="5998" formatCode="0.00E+00">
                  <c:v>3.6999999999999998E-5</c:v>
                </c:pt>
                <c:pt idx="5999" formatCode="0.00E+00">
                  <c:v>3.68E-5</c:v>
                </c:pt>
                <c:pt idx="6000" formatCode="0.00E+00">
                  <c:v>3.6900000000000002E-5</c:v>
                </c:pt>
                <c:pt idx="6001" formatCode="0.00E+00">
                  <c:v>3.68E-5</c:v>
                </c:pt>
                <c:pt idx="6002" formatCode="0.00E+00">
                  <c:v>3.6699999999999998E-5</c:v>
                </c:pt>
                <c:pt idx="6003" formatCode="0.00E+00">
                  <c:v>3.68E-5</c:v>
                </c:pt>
                <c:pt idx="6004" formatCode="0.00E+00">
                  <c:v>3.68E-5</c:v>
                </c:pt>
                <c:pt idx="6005" formatCode="0.00E+00">
                  <c:v>3.6900000000000002E-5</c:v>
                </c:pt>
                <c:pt idx="6006" formatCode="0.00E+00">
                  <c:v>3.68E-5</c:v>
                </c:pt>
                <c:pt idx="6007" formatCode="0.00E+00">
                  <c:v>3.6699999999999998E-5</c:v>
                </c:pt>
                <c:pt idx="6008" formatCode="0.00E+00">
                  <c:v>3.6600000000000002E-5</c:v>
                </c:pt>
                <c:pt idx="6009" formatCode="0.00E+00">
                  <c:v>3.6699999999999998E-5</c:v>
                </c:pt>
                <c:pt idx="6010" formatCode="0.00E+00">
                  <c:v>3.6900000000000002E-5</c:v>
                </c:pt>
                <c:pt idx="6011" formatCode="0.00E+00">
                  <c:v>3.68E-5</c:v>
                </c:pt>
                <c:pt idx="6012" formatCode="0.00E+00">
                  <c:v>3.6600000000000002E-5</c:v>
                </c:pt>
                <c:pt idx="6013" formatCode="0.00E+00">
                  <c:v>3.6699999999999998E-5</c:v>
                </c:pt>
                <c:pt idx="6014" formatCode="0.00E+00">
                  <c:v>3.6600000000000002E-5</c:v>
                </c:pt>
                <c:pt idx="6015" formatCode="0.00E+00">
                  <c:v>3.6600000000000002E-5</c:v>
                </c:pt>
                <c:pt idx="6016" formatCode="0.00E+00">
                  <c:v>3.6699999999999998E-5</c:v>
                </c:pt>
                <c:pt idx="6017" formatCode="0.00E+00">
                  <c:v>3.6600000000000002E-5</c:v>
                </c:pt>
                <c:pt idx="6018" formatCode="0.00E+00">
                  <c:v>3.6600000000000002E-5</c:v>
                </c:pt>
                <c:pt idx="6019" formatCode="0.00E+00">
                  <c:v>3.65E-5</c:v>
                </c:pt>
                <c:pt idx="6020" formatCode="0.00E+00">
                  <c:v>3.6699999999999998E-5</c:v>
                </c:pt>
                <c:pt idx="6021" formatCode="0.00E+00">
                  <c:v>3.68E-5</c:v>
                </c:pt>
                <c:pt idx="6022" formatCode="0.00E+00">
                  <c:v>3.65E-5</c:v>
                </c:pt>
                <c:pt idx="6023" formatCode="0.00E+00">
                  <c:v>3.65E-5</c:v>
                </c:pt>
                <c:pt idx="6024" formatCode="0.00E+00">
                  <c:v>3.6600000000000002E-5</c:v>
                </c:pt>
                <c:pt idx="6025" formatCode="0.00E+00">
                  <c:v>3.6699999999999998E-5</c:v>
                </c:pt>
                <c:pt idx="6026" formatCode="0.00E+00">
                  <c:v>3.65E-5</c:v>
                </c:pt>
                <c:pt idx="6027" formatCode="0.00E+00">
                  <c:v>3.65E-5</c:v>
                </c:pt>
                <c:pt idx="6028" formatCode="0.00E+00">
                  <c:v>3.65E-5</c:v>
                </c:pt>
                <c:pt idx="6029" formatCode="0.00E+00">
                  <c:v>3.65E-5</c:v>
                </c:pt>
                <c:pt idx="6030" formatCode="0.00E+00">
                  <c:v>3.65E-5</c:v>
                </c:pt>
                <c:pt idx="6031" formatCode="0.00E+00">
                  <c:v>3.6399999999999997E-5</c:v>
                </c:pt>
                <c:pt idx="6032" formatCode="0.00E+00">
                  <c:v>3.65E-5</c:v>
                </c:pt>
                <c:pt idx="6033" formatCode="0.00E+00">
                  <c:v>3.6399999999999997E-5</c:v>
                </c:pt>
                <c:pt idx="6034" formatCode="0.00E+00">
                  <c:v>3.65E-5</c:v>
                </c:pt>
                <c:pt idx="6035" formatCode="0.00E+00">
                  <c:v>3.6300000000000001E-5</c:v>
                </c:pt>
                <c:pt idx="6036" formatCode="0.00E+00">
                  <c:v>3.6399999999999997E-5</c:v>
                </c:pt>
                <c:pt idx="6037" formatCode="0.00E+00">
                  <c:v>3.65E-5</c:v>
                </c:pt>
                <c:pt idx="6038" formatCode="0.00E+00">
                  <c:v>3.6199999999999999E-5</c:v>
                </c:pt>
                <c:pt idx="6039" formatCode="0.00E+00">
                  <c:v>3.6399999999999997E-5</c:v>
                </c:pt>
                <c:pt idx="6040" formatCode="0.00E+00">
                  <c:v>3.65E-5</c:v>
                </c:pt>
                <c:pt idx="6041" formatCode="0.00E+00">
                  <c:v>3.6399999999999997E-5</c:v>
                </c:pt>
                <c:pt idx="6042" formatCode="0.00E+00">
                  <c:v>3.65E-5</c:v>
                </c:pt>
                <c:pt idx="6043" formatCode="0.00E+00">
                  <c:v>3.6300000000000001E-5</c:v>
                </c:pt>
                <c:pt idx="6044" formatCode="0.00E+00">
                  <c:v>3.6300000000000001E-5</c:v>
                </c:pt>
                <c:pt idx="6045" formatCode="0.00E+00">
                  <c:v>3.6399999999999997E-5</c:v>
                </c:pt>
                <c:pt idx="6046" formatCode="0.00E+00">
                  <c:v>3.6399999999999997E-5</c:v>
                </c:pt>
                <c:pt idx="6047" formatCode="0.00E+00">
                  <c:v>3.6300000000000001E-5</c:v>
                </c:pt>
                <c:pt idx="6048" formatCode="0.00E+00">
                  <c:v>3.6300000000000001E-5</c:v>
                </c:pt>
                <c:pt idx="6049" formatCode="0.00E+00">
                  <c:v>3.6300000000000001E-5</c:v>
                </c:pt>
                <c:pt idx="6050" formatCode="0.00E+00">
                  <c:v>3.6300000000000001E-5</c:v>
                </c:pt>
                <c:pt idx="6051" formatCode="0.00E+00">
                  <c:v>3.6100000000000003E-5</c:v>
                </c:pt>
                <c:pt idx="6052" formatCode="0.00E+00">
                  <c:v>3.6199999999999999E-5</c:v>
                </c:pt>
                <c:pt idx="6053" formatCode="0.00E+00">
                  <c:v>3.6199999999999999E-5</c:v>
                </c:pt>
                <c:pt idx="6054" formatCode="0.00E+00">
                  <c:v>3.6199999999999999E-5</c:v>
                </c:pt>
                <c:pt idx="6055" formatCode="0.00E+00">
                  <c:v>3.6199999999999999E-5</c:v>
                </c:pt>
                <c:pt idx="6056" formatCode="0.00E+00">
                  <c:v>3.6100000000000003E-5</c:v>
                </c:pt>
                <c:pt idx="6057" formatCode="0.00E+00">
                  <c:v>3.6199999999999999E-5</c:v>
                </c:pt>
                <c:pt idx="6058" formatCode="0.00E+00">
                  <c:v>3.6100000000000003E-5</c:v>
                </c:pt>
                <c:pt idx="6059" formatCode="0.00E+00">
                  <c:v>3.6199999999999999E-5</c:v>
                </c:pt>
                <c:pt idx="6060" formatCode="0.00E+00">
                  <c:v>3.6199999999999999E-5</c:v>
                </c:pt>
                <c:pt idx="6061" formatCode="0.00E+00">
                  <c:v>3.6199999999999999E-5</c:v>
                </c:pt>
                <c:pt idx="6062" formatCode="0.00E+00">
                  <c:v>3.6100000000000003E-5</c:v>
                </c:pt>
                <c:pt idx="6063" formatCode="0.00E+00">
                  <c:v>3.6000000000000001E-5</c:v>
                </c:pt>
                <c:pt idx="6064" formatCode="0.00E+00">
                  <c:v>3.6100000000000003E-5</c:v>
                </c:pt>
                <c:pt idx="6065" formatCode="0.00E+00">
                  <c:v>3.6100000000000003E-5</c:v>
                </c:pt>
                <c:pt idx="6066" formatCode="0.00E+00">
                  <c:v>3.6100000000000003E-5</c:v>
                </c:pt>
                <c:pt idx="6067" formatCode="0.00E+00">
                  <c:v>3.6100000000000003E-5</c:v>
                </c:pt>
                <c:pt idx="6068" formatCode="0.00E+00">
                  <c:v>3.5800000000000003E-5</c:v>
                </c:pt>
                <c:pt idx="6069" formatCode="0.00E+00">
                  <c:v>3.6100000000000003E-5</c:v>
                </c:pt>
                <c:pt idx="6070" formatCode="0.00E+00">
                  <c:v>3.6000000000000001E-5</c:v>
                </c:pt>
                <c:pt idx="6071" formatCode="0.00E+00">
                  <c:v>3.5800000000000003E-5</c:v>
                </c:pt>
                <c:pt idx="6072" formatCode="0.00E+00">
                  <c:v>3.6100000000000003E-5</c:v>
                </c:pt>
                <c:pt idx="6073" formatCode="0.00E+00">
                  <c:v>3.5800000000000003E-5</c:v>
                </c:pt>
                <c:pt idx="6074" formatCode="0.00E+00">
                  <c:v>3.57E-5</c:v>
                </c:pt>
                <c:pt idx="6075" formatCode="0.00E+00">
                  <c:v>3.5899999999999998E-5</c:v>
                </c:pt>
                <c:pt idx="6076" formatCode="0.00E+00">
                  <c:v>3.5800000000000003E-5</c:v>
                </c:pt>
                <c:pt idx="6077" formatCode="0.00E+00">
                  <c:v>3.5800000000000003E-5</c:v>
                </c:pt>
                <c:pt idx="6078" formatCode="0.00E+00">
                  <c:v>3.5899999999999998E-5</c:v>
                </c:pt>
                <c:pt idx="6079" formatCode="0.00E+00">
                  <c:v>3.5899999999999998E-5</c:v>
                </c:pt>
                <c:pt idx="6080" formatCode="0.00E+00">
                  <c:v>3.5800000000000003E-5</c:v>
                </c:pt>
                <c:pt idx="6081" formatCode="0.00E+00">
                  <c:v>3.5899999999999998E-5</c:v>
                </c:pt>
                <c:pt idx="6082" formatCode="0.00E+00">
                  <c:v>3.5800000000000003E-5</c:v>
                </c:pt>
                <c:pt idx="6083" formatCode="0.00E+00">
                  <c:v>3.5800000000000003E-5</c:v>
                </c:pt>
                <c:pt idx="6084" formatCode="0.00E+00">
                  <c:v>3.5800000000000003E-5</c:v>
                </c:pt>
                <c:pt idx="6085" formatCode="0.00E+00">
                  <c:v>3.5899999999999998E-5</c:v>
                </c:pt>
                <c:pt idx="6086" formatCode="0.00E+00">
                  <c:v>3.6000000000000001E-5</c:v>
                </c:pt>
                <c:pt idx="6087" formatCode="0.00E+00">
                  <c:v>3.5899999999999998E-5</c:v>
                </c:pt>
                <c:pt idx="6088" formatCode="0.00E+00">
                  <c:v>3.5899999999999998E-5</c:v>
                </c:pt>
                <c:pt idx="6089" formatCode="0.00E+00">
                  <c:v>3.57E-5</c:v>
                </c:pt>
                <c:pt idx="6090" formatCode="0.00E+00">
                  <c:v>3.57E-5</c:v>
                </c:pt>
                <c:pt idx="6091" formatCode="0.00E+00">
                  <c:v>3.5899999999999998E-5</c:v>
                </c:pt>
                <c:pt idx="6092" formatCode="0.00E+00">
                  <c:v>3.5899999999999998E-5</c:v>
                </c:pt>
                <c:pt idx="6093" formatCode="0.00E+00">
                  <c:v>3.5800000000000003E-5</c:v>
                </c:pt>
                <c:pt idx="6094" formatCode="0.00E+00">
                  <c:v>3.57E-5</c:v>
                </c:pt>
                <c:pt idx="6095" formatCode="0.00E+00">
                  <c:v>3.5599999999999998E-5</c:v>
                </c:pt>
                <c:pt idx="6096" formatCode="0.00E+00">
                  <c:v>3.57E-5</c:v>
                </c:pt>
                <c:pt idx="6097" formatCode="0.00E+00">
                  <c:v>3.57E-5</c:v>
                </c:pt>
                <c:pt idx="6098" formatCode="0.00E+00">
                  <c:v>3.5599999999999998E-5</c:v>
                </c:pt>
                <c:pt idx="6099" formatCode="0.00E+00">
                  <c:v>3.5599999999999998E-5</c:v>
                </c:pt>
                <c:pt idx="6100" formatCode="0.00E+00">
                  <c:v>3.57E-5</c:v>
                </c:pt>
                <c:pt idx="6101" formatCode="0.00E+00">
                  <c:v>3.5599999999999998E-5</c:v>
                </c:pt>
                <c:pt idx="6102" formatCode="0.00E+00">
                  <c:v>3.57E-5</c:v>
                </c:pt>
                <c:pt idx="6103" formatCode="0.00E+00">
                  <c:v>3.57E-5</c:v>
                </c:pt>
                <c:pt idx="6104" formatCode="0.00E+00">
                  <c:v>3.5599999999999998E-5</c:v>
                </c:pt>
                <c:pt idx="6105" formatCode="0.00E+00">
                  <c:v>3.57E-5</c:v>
                </c:pt>
                <c:pt idx="6106" formatCode="0.00E+00">
                  <c:v>3.57E-5</c:v>
                </c:pt>
                <c:pt idx="6107" formatCode="0.00E+00">
                  <c:v>3.5599999999999998E-5</c:v>
                </c:pt>
                <c:pt idx="6108" formatCode="0.00E+00">
                  <c:v>3.5599999999999998E-5</c:v>
                </c:pt>
                <c:pt idx="6109" formatCode="0.00E+00">
                  <c:v>3.5800000000000003E-5</c:v>
                </c:pt>
                <c:pt idx="6110" formatCode="0.00E+00">
                  <c:v>3.5599999999999998E-5</c:v>
                </c:pt>
                <c:pt idx="6111" formatCode="0.00E+00">
                  <c:v>3.5599999999999998E-5</c:v>
                </c:pt>
                <c:pt idx="6112" formatCode="0.00E+00">
                  <c:v>3.5599999999999998E-5</c:v>
                </c:pt>
                <c:pt idx="6113" formatCode="0.00E+00">
                  <c:v>3.5500000000000002E-5</c:v>
                </c:pt>
                <c:pt idx="6114" formatCode="0.00E+00">
                  <c:v>3.57E-5</c:v>
                </c:pt>
                <c:pt idx="6115" formatCode="0.00E+00">
                  <c:v>3.5500000000000002E-5</c:v>
                </c:pt>
                <c:pt idx="6116" formatCode="0.00E+00">
                  <c:v>3.5500000000000002E-5</c:v>
                </c:pt>
                <c:pt idx="6117" formatCode="0.00E+00">
                  <c:v>3.5500000000000002E-5</c:v>
                </c:pt>
                <c:pt idx="6118" formatCode="0.00E+00">
                  <c:v>3.54E-5</c:v>
                </c:pt>
                <c:pt idx="6119" formatCode="0.00E+00">
                  <c:v>3.5500000000000002E-5</c:v>
                </c:pt>
                <c:pt idx="6120" formatCode="0.00E+00">
                  <c:v>3.5500000000000002E-5</c:v>
                </c:pt>
                <c:pt idx="6121" formatCode="0.00E+00">
                  <c:v>3.54E-5</c:v>
                </c:pt>
                <c:pt idx="6122" formatCode="0.00E+00">
                  <c:v>3.5500000000000002E-5</c:v>
                </c:pt>
                <c:pt idx="6123" formatCode="0.00E+00">
                  <c:v>3.54E-5</c:v>
                </c:pt>
                <c:pt idx="6124" formatCode="0.00E+00">
                  <c:v>3.5299999999999997E-5</c:v>
                </c:pt>
                <c:pt idx="6125" formatCode="0.00E+00">
                  <c:v>3.5299999999999997E-5</c:v>
                </c:pt>
                <c:pt idx="6126" formatCode="0.00E+00">
                  <c:v>3.5299999999999997E-5</c:v>
                </c:pt>
                <c:pt idx="6127" formatCode="0.00E+00">
                  <c:v>3.5299999999999997E-5</c:v>
                </c:pt>
                <c:pt idx="6128" formatCode="0.00E+00">
                  <c:v>3.54E-5</c:v>
                </c:pt>
                <c:pt idx="6129" formatCode="0.00E+00">
                  <c:v>3.54E-5</c:v>
                </c:pt>
                <c:pt idx="6130" formatCode="0.00E+00">
                  <c:v>3.5299999999999997E-5</c:v>
                </c:pt>
                <c:pt idx="6131" formatCode="0.00E+00">
                  <c:v>3.54E-5</c:v>
                </c:pt>
                <c:pt idx="6132" formatCode="0.00E+00">
                  <c:v>3.54E-5</c:v>
                </c:pt>
                <c:pt idx="6133" formatCode="0.00E+00">
                  <c:v>3.54E-5</c:v>
                </c:pt>
                <c:pt idx="6134" formatCode="0.00E+00">
                  <c:v>3.5299999999999997E-5</c:v>
                </c:pt>
                <c:pt idx="6135" formatCode="0.00E+00">
                  <c:v>3.5200000000000002E-5</c:v>
                </c:pt>
                <c:pt idx="6136" formatCode="0.00E+00">
                  <c:v>3.54E-5</c:v>
                </c:pt>
                <c:pt idx="6137" formatCode="0.00E+00">
                  <c:v>3.5299999999999997E-5</c:v>
                </c:pt>
                <c:pt idx="6138" formatCode="0.00E+00">
                  <c:v>3.5200000000000002E-5</c:v>
                </c:pt>
                <c:pt idx="6139" formatCode="0.00E+00">
                  <c:v>3.5200000000000002E-5</c:v>
                </c:pt>
                <c:pt idx="6140" formatCode="0.00E+00">
                  <c:v>3.5099999999999999E-5</c:v>
                </c:pt>
                <c:pt idx="6141" formatCode="0.00E+00">
                  <c:v>3.5200000000000002E-5</c:v>
                </c:pt>
                <c:pt idx="6142" formatCode="0.00E+00">
                  <c:v>3.5299999999999997E-5</c:v>
                </c:pt>
                <c:pt idx="6143" formatCode="0.00E+00">
                  <c:v>3.54E-5</c:v>
                </c:pt>
                <c:pt idx="6144" formatCode="0.00E+00">
                  <c:v>3.5099999999999999E-5</c:v>
                </c:pt>
                <c:pt idx="6145" formatCode="0.00E+00">
                  <c:v>3.5099999999999999E-5</c:v>
                </c:pt>
                <c:pt idx="6146" formatCode="0.00E+00">
                  <c:v>3.4999999999999997E-5</c:v>
                </c:pt>
                <c:pt idx="6147" formatCode="0.00E+00">
                  <c:v>3.4999999999999997E-5</c:v>
                </c:pt>
                <c:pt idx="6148" formatCode="0.00E+00">
                  <c:v>3.5200000000000002E-5</c:v>
                </c:pt>
                <c:pt idx="6149" formatCode="0.00E+00">
                  <c:v>3.5200000000000002E-5</c:v>
                </c:pt>
                <c:pt idx="6150" formatCode="0.00E+00">
                  <c:v>3.5200000000000002E-5</c:v>
                </c:pt>
                <c:pt idx="6151" formatCode="0.00E+00">
                  <c:v>3.5099999999999999E-5</c:v>
                </c:pt>
                <c:pt idx="6152" formatCode="0.00E+00">
                  <c:v>3.5299999999999997E-5</c:v>
                </c:pt>
                <c:pt idx="6153" formatCode="0.00E+00">
                  <c:v>3.5200000000000002E-5</c:v>
                </c:pt>
                <c:pt idx="6154" formatCode="0.00E+00">
                  <c:v>3.5099999999999999E-5</c:v>
                </c:pt>
                <c:pt idx="6155" formatCode="0.00E+00">
                  <c:v>3.5200000000000002E-5</c:v>
                </c:pt>
                <c:pt idx="6156" formatCode="0.00E+00">
                  <c:v>3.4999999999999997E-5</c:v>
                </c:pt>
                <c:pt idx="6157" formatCode="0.00E+00">
                  <c:v>3.4999999999999997E-5</c:v>
                </c:pt>
                <c:pt idx="6158" formatCode="0.00E+00">
                  <c:v>3.5200000000000002E-5</c:v>
                </c:pt>
                <c:pt idx="6159" formatCode="0.00E+00">
                  <c:v>3.4999999999999997E-5</c:v>
                </c:pt>
                <c:pt idx="6160" formatCode="0.00E+00">
                  <c:v>3.4999999999999997E-5</c:v>
                </c:pt>
                <c:pt idx="6161" formatCode="0.00E+00">
                  <c:v>3.5099999999999999E-5</c:v>
                </c:pt>
                <c:pt idx="6162" formatCode="0.00E+00">
                  <c:v>3.5200000000000002E-5</c:v>
                </c:pt>
                <c:pt idx="6163" formatCode="0.00E+00">
                  <c:v>3.4999999999999997E-5</c:v>
                </c:pt>
                <c:pt idx="6164" formatCode="0.00E+00">
                  <c:v>3.4900000000000001E-5</c:v>
                </c:pt>
                <c:pt idx="6165" formatCode="0.00E+00">
                  <c:v>3.4999999999999997E-5</c:v>
                </c:pt>
                <c:pt idx="6166" formatCode="0.00E+00">
                  <c:v>3.4999999999999997E-5</c:v>
                </c:pt>
                <c:pt idx="6167" formatCode="0.00E+00">
                  <c:v>3.4900000000000001E-5</c:v>
                </c:pt>
                <c:pt idx="6168" formatCode="0.00E+00">
                  <c:v>3.4999999999999997E-5</c:v>
                </c:pt>
                <c:pt idx="6169" formatCode="0.00E+00">
                  <c:v>3.5099999999999999E-5</c:v>
                </c:pt>
                <c:pt idx="6170" formatCode="0.00E+00">
                  <c:v>3.5099999999999999E-5</c:v>
                </c:pt>
                <c:pt idx="6171" formatCode="0.00E+00">
                  <c:v>3.4999999999999997E-5</c:v>
                </c:pt>
                <c:pt idx="6172" formatCode="0.00E+00">
                  <c:v>3.4799999999999999E-5</c:v>
                </c:pt>
                <c:pt idx="6173" formatCode="0.00E+00">
                  <c:v>3.4999999999999997E-5</c:v>
                </c:pt>
                <c:pt idx="6174" formatCode="0.00E+00">
                  <c:v>3.4999999999999997E-5</c:v>
                </c:pt>
                <c:pt idx="6175" formatCode="0.00E+00">
                  <c:v>3.4700000000000003E-5</c:v>
                </c:pt>
                <c:pt idx="6176" formatCode="0.00E+00">
                  <c:v>3.4999999999999997E-5</c:v>
                </c:pt>
                <c:pt idx="6177" formatCode="0.00E+00">
                  <c:v>3.4999999999999997E-5</c:v>
                </c:pt>
                <c:pt idx="6178" formatCode="0.00E+00">
                  <c:v>3.4700000000000003E-5</c:v>
                </c:pt>
                <c:pt idx="6179" formatCode="0.00E+00">
                  <c:v>3.4999999999999997E-5</c:v>
                </c:pt>
                <c:pt idx="6180" formatCode="0.00E+00">
                  <c:v>3.4900000000000001E-5</c:v>
                </c:pt>
                <c:pt idx="6181" formatCode="0.00E+00">
                  <c:v>3.4900000000000001E-5</c:v>
                </c:pt>
                <c:pt idx="6182" formatCode="0.00E+00">
                  <c:v>3.4999999999999997E-5</c:v>
                </c:pt>
                <c:pt idx="6183" formatCode="0.00E+00">
                  <c:v>3.4700000000000003E-5</c:v>
                </c:pt>
                <c:pt idx="6184" formatCode="0.00E+00">
                  <c:v>3.4799999999999999E-5</c:v>
                </c:pt>
                <c:pt idx="6185" formatCode="0.00E+00">
                  <c:v>3.4900000000000001E-5</c:v>
                </c:pt>
                <c:pt idx="6186" formatCode="0.00E+00">
                  <c:v>3.4799999999999999E-5</c:v>
                </c:pt>
                <c:pt idx="6187" formatCode="0.00E+00">
                  <c:v>3.4900000000000001E-5</c:v>
                </c:pt>
                <c:pt idx="6188" formatCode="0.00E+00">
                  <c:v>3.4900000000000001E-5</c:v>
                </c:pt>
                <c:pt idx="6189" formatCode="0.00E+00">
                  <c:v>3.4700000000000003E-5</c:v>
                </c:pt>
                <c:pt idx="6190" formatCode="0.00E+00">
                  <c:v>3.4499999999999998E-5</c:v>
                </c:pt>
                <c:pt idx="6191" formatCode="0.00E+00">
                  <c:v>3.4600000000000001E-5</c:v>
                </c:pt>
                <c:pt idx="6192" formatCode="0.00E+00">
                  <c:v>3.4799999999999999E-5</c:v>
                </c:pt>
                <c:pt idx="6193" formatCode="0.00E+00">
                  <c:v>3.4600000000000001E-5</c:v>
                </c:pt>
                <c:pt idx="6194" formatCode="0.00E+00">
                  <c:v>3.4700000000000003E-5</c:v>
                </c:pt>
                <c:pt idx="6195" formatCode="0.00E+00">
                  <c:v>3.4799999999999999E-5</c:v>
                </c:pt>
                <c:pt idx="6196" formatCode="0.00E+00">
                  <c:v>3.4600000000000001E-5</c:v>
                </c:pt>
                <c:pt idx="6197" formatCode="0.00E+00">
                  <c:v>3.4700000000000003E-5</c:v>
                </c:pt>
                <c:pt idx="6198" formatCode="0.00E+00">
                  <c:v>3.4600000000000001E-5</c:v>
                </c:pt>
                <c:pt idx="6199" formatCode="0.00E+00">
                  <c:v>3.4700000000000003E-5</c:v>
                </c:pt>
                <c:pt idx="6200" formatCode="0.00E+00">
                  <c:v>3.4799999999999999E-5</c:v>
                </c:pt>
                <c:pt idx="6201" formatCode="0.00E+00">
                  <c:v>3.4499999999999998E-5</c:v>
                </c:pt>
                <c:pt idx="6202" formatCode="0.00E+00">
                  <c:v>3.4600000000000001E-5</c:v>
                </c:pt>
                <c:pt idx="6203" formatCode="0.00E+00">
                  <c:v>3.4600000000000001E-5</c:v>
                </c:pt>
                <c:pt idx="6204" formatCode="0.00E+00">
                  <c:v>3.4499999999999998E-5</c:v>
                </c:pt>
                <c:pt idx="6205" formatCode="0.00E+00">
                  <c:v>3.4499999999999998E-5</c:v>
                </c:pt>
                <c:pt idx="6206" formatCode="0.00E+00">
                  <c:v>3.4499999999999998E-5</c:v>
                </c:pt>
                <c:pt idx="6207" formatCode="0.00E+00">
                  <c:v>3.4499999999999998E-5</c:v>
                </c:pt>
                <c:pt idx="6208" formatCode="0.00E+00">
                  <c:v>3.43E-5</c:v>
                </c:pt>
                <c:pt idx="6209" formatCode="0.00E+00">
                  <c:v>3.4499999999999998E-5</c:v>
                </c:pt>
                <c:pt idx="6210" formatCode="0.00E+00">
                  <c:v>3.4600000000000001E-5</c:v>
                </c:pt>
                <c:pt idx="6211" formatCode="0.00E+00">
                  <c:v>3.4499999999999998E-5</c:v>
                </c:pt>
                <c:pt idx="6212" formatCode="0.00E+00">
                  <c:v>3.4600000000000001E-5</c:v>
                </c:pt>
                <c:pt idx="6213" formatCode="0.00E+00">
                  <c:v>3.4499999999999998E-5</c:v>
                </c:pt>
                <c:pt idx="6214" formatCode="0.00E+00">
                  <c:v>3.4499999999999998E-5</c:v>
                </c:pt>
                <c:pt idx="6215" formatCode="0.00E+00">
                  <c:v>3.4400000000000003E-5</c:v>
                </c:pt>
                <c:pt idx="6216" formatCode="0.00E+00">
                  <c:v>3.4499999999999998E-5</c:v>
                </c:pt>
                <c:pt idx="6217" formatCode="0.00E+00">
                  <c:v>3.4499999999999998E-5</c:v>
                </c:pt>
                <c:pt idx="6218" formatCode="0.00E+00">
                  <c:v>3.4400000000000003E-5</c:v>
                </c:pt>
                <c:pt idx="6219" formatCode="0.00E+00">
                  <c:v>3.4400000000000003E-5</c:v>
                </c:pt>
                <c:pt idx="6220" formatCode="0.00E+00">
                  <c:v>3.4499999999999998E-5</c:v>
                </c:pt>
                <c:pt idx="6221" formatCode="0.00E+00">
                  <c:v>3.43E-5</c:v>
                </c:pt>
                <c:pt idx="6222" formatCode="0.00E+00">
                  <c:v>3.43E-5</c:v>
                </c:pt>
                <c:pt idx="6223" formatCode="0.00E+00">
                  <c:v>3.4199999999999998E-5</c:v>
                </c:pt>
                <c:pt idx="6224" formatCode="0.00E+00">
                  <c:v>3.43E-5</c:v>
                </c:pt>
                <c:pt idx="6225" formatCode="0.00E+00">
                  <c:v>3.4400000000000003E-5</c:v>
                </c:pt>
                <c:pt idx="6226" formatCode="0.00E+00">
                  <c:v>3.43E-5</c:v>
                </c:pt>
                <c:pt idx="6227" formatCode="0.00E+00">
                  <c:v>3.4400000000000003E-5</c:v>
                </c:pt>
                <c:pt idx="6228" formatCode="0.00E+00">
                  <c:v>3.4400000000000003E-5</c:v>
                </c:pt>
                <c:pt idx="6229" formatCode="0.00E+00">
                  <c:v>3.43E-5</c:v>
                </c:pt>
                <c:pt idx="6230" formatCode="0.00E+00">
                  <c:v>3.43E-5</c:v>
                </c:pt>
                <c:pt idx="6231" formatCode="0.00E+00">
                  <c:v>3.4400000000000003E-5</c:v>
                </c:pt>
                <c:pt idx="6232" formatCode="0.00E+00">
                  <c:v>3.4400000000000003E-5</c:v>
                </c:pt>
                <c:pt idx="6233" formatCode="0.00E+00">
                  <c:v>3.43E-5</c:v>
                </c:pt>
                <c:pt idx="6234" formatCode="0.00E+00">
                  <c:v>3.4400000000000003E-5</c:v>
                </c:pt>
                <c:pt idx="6235" formatCode="0.00E+00">
                  <c:v>3.4199999999999998E-5</c:v>
                </c:pt>
                <c:pt idx="6236" formatCode="0.00E+00">
                  <c:v>3.4199999999999998E-5</c:v>
                </c:pt>
                <c:pt idx="6237" formatCode="0.00E+00">
                  <c:v>3.4199999999999998E-5</c:v>
                </c:pt>
                <c:pt idx="6238" formatCode="0.00E+00">
                  <c:v>3.4199999999999998E-5</c:v>
                </c:pt>
                <c:pt idx="6239" formatCode="0.00E+00">
                  <c:v>3.4400000000000003E-5</c:v>
                </c:pt>
                <c:pt idx="6240" formatCode="0.00E+00">
                  <c:v>3.4199999999999998E-5</c:v>
                </c:pt>
                <c:pt idx="6241" formatCode="0.00E+00">
                  <c:v>3.43E-5</c:v>
                </c:pt>
                <c:pt idx="6242" formatCode="0.00E+00">
                  <c:v>3.43E-5</c:v>
                </c:pt>
                <c:pt idx="6243" formatCode="0.00E+00">
                  <c:v>3.4100000000000002E-5</c:v>
                </c:pt>
                <c:pt idx="6244" formatCode="0.00E+00">
                  <c:v>3.4199999999999998E-5</c:v>
                </c:pt>
                <c:pt idx="6245" formatCode="0.00E+00">
                  <c:v>3.43E-5</c:v>
                </c:pt>
                <c:pt idx="6246" formatCode="0.00E+00">
                  <c:v>3.4100000000000002E-5</c:v>
                </c:pt>
                <c:pt idx="6247" formatCode="0.00E+00">
                  <c:v>3.4199999999999998E-5</c:v>
                </c:pt>
                <c:pt idx="6248" formatCode="0.00E+00">
                  <c:v>3.43E-5</c:v>
                </c:pt>
                <c:pt idx="6249" formatCode="0.00E+00">
                  <c:v>3.4199999999999998E-5</c:v>
                </c:pt>
                <c:pt idx="6250" formatCode="0.00E+00">
                  <c:v>3.4E-5</c:v>
                </c:pt>
                <c:pt idx="6251" formatCode="0.00E+00">
                  <c:v>3.4E-5</c:v>
                </c:pt>
                <c:pt idx="6252" formatCode="0.00E+00">
                  <c:v>3.4199999999999998E-5</c:v>
                </c:pt>
                <c:pt idx="6253" formatCode="0.00E+00">
                  <c:v>3.4100000000000002E-5</c:v>
                </c:pt>
                <c:pt idx="6254" formatCode="0.00E+00">
                  <c:v>3.4199999999999998E-5</c:v>
                </c:pt>
                <c:pt idx="6255" formatCode="0.00E+00">
                  <c:v>3.43E-5</c:v>
                </c:pt>
                <c:pt idx="6256" formatCode="0.00E+00">
                  <c:v>3.4100000000000002E-5</c:v>
                </c:pt>
                <c:pt idx="6257" formatCode="0.00E+00">
                  <c:v>3.4100000000000002E-5</c:v>
                </c:pt>
                <c:pt idx="6258" formatCode="0.00E+00">
                  <c:v>3.4199999999999998E-5</c:v>
                </c:pt>
                <c:pt idx="6259" formatCode="0.00E+00">
                  <c:v>3.4E-5</c:v>
                </c:pt>
                <c:pt idx="6260" formatCode="0.00E+00">
                  <c:v>3.3899999999999997E-5</c:v>
                </c:pt>
                <c:pt idx="6261" formatCode="0.00E+00">
                  <c:v>3.4E-5</c:v>
                </c:pt>
                <c:pt idx="6262" formatCode="0.00E+00">
                  <c:v>3.4E-5</c:v>
                </c:pt>
                <c:pt idx="6263" formatCode="0.00E+00">
                  <c:v>3.3899999999999997E-5</c:v>
                </c:pt>
                <c:pt idx="6264" formatCode="0.00E+00">
                  <c:v>3.3899999999999997E-5</c:v>
                </c:pt>
                <c:pt idx="6265" formatCode="0.00E+00">
                  <c:v>3.4E-5</c:v>
                </c:pt>
                <c:pt idx="6266" formatCode="0.00E+00">
                  <c:v>3.3899999999999997E-5</c:v>
                </c:pt>
                <c:pt idx="6267" formatCode="0.00E+00">
                  <c:v>3.4E-5</c:v>
                </c:pt>
                <c:pt idx="6268" formatCode="0.00E+00">
                  <c:v>3.4E-5</c:v>
                </c:pt>
                <c:pt idx="6269" formatCode="0.00E+00">
                  <c:v>3.3899999999999997E-5</c:v>
                </c:pt>
                <c:pt idx="6270" formatCode="0.00E+00">
                  <c:v>3.4E-5</c:v>
                </c:pt>
                <c:pt idx="6271" formatCode="0.00E+00">
                  <c:v>3.3899999999999997E-5</c:v>
                </c:pt>
                <c:pt idx="6272" formatCode="0.00E+00">
                  <c:v>3.3899999999999997E-5</c:v>
                </c:pt>
                <c:pt idx="6273" formatCode="0.00E+00">
                  <c:v>3.3800000000000002E-5</c:v>
                </c:pt>
                <c:pt idx="6274" formatCode="0.00E+00">
                  <c:v>3.4100000000000002E-5</c:v>
                </c:pt>
                <c:pt idx="6275" formatCode="0.00E+00">
                  <c:v>3.4E-5</c:v>
                </c:pt>
                <c:pt idx="6276" formatCode="0.00E+00">
                  <c:v>3.3699999999999999E-5</c:v>
                </c:pt>
                <c:pt idx="6277" formatCode="0.00E+00">
                  <c:v>3.3800000000000002E-5</c:v>
                </c:pt>
                <c:pt idx="6278" formatCode="0.00E+00">
                  <c:v>3.3800000000000002E-5</c:v>
                </c:pt>
                <c:pt idx="6279" formatCode="0.00E+00">
                  <c:v>3.3800000000000002E-5</c:v>
                </c:pt>
                <c:pt idx="6280" formatCode="0.00E+00">
                  <c:v>3.3800000000000002E-5</c:v>
                </c:pt>
                <c:pt idx="6281" formatCode="0.00E+00">
                  <c:v>3.3699999999999999E-5</c:v>
                </c:pt>
                <c:pt idx="6282" formatCode="0.00E+00">
                  <c:v>3.3800000000000002E-5</c:v>
                </c:pt>
                <c:pt idx="6283" formatCode="0.00E+00">
                  <c:v>3.3899999999999997E-5</c:v>
                </c:pt>
                <c:pt idx="6284" formatCode="0.00E+00">
                  <c:v>3.3699999999999999E-5</c:v>
                </c:pt>
                <c:pt idx="6285" formatCode="0.00E+00">
                  <c:v>3.3599999999999997E-5</c:v>
                </c:pt>
                <c:pt idx="6286" formatCode="0.00E+00">
                  <c:v>3.3699999999999999E-5</c:v>
                </c:pt>
                <c:pt idx="6287" formatCode="0.00E+00">
                  <c:v>3.3599999999999997E-5</c:v>
                </c:pt>
                <c:pt idx="6288" formatCode="0.00E+00">
                  <c:v>3.3599999999999997E-5</c:v>
                </c:pt>
                <c:pt idx="6289" formatCode="0.00E+00">
                  <c:v>3.3599999999999997E-5</c:v>
                </c:pt>
                <c:pt idx="6290" formatCode="0.00E+00">
                  <c:v>3.3699999999999999E-5</c:v>
                </c:pt>
                <c:pt idx="6291" formatCode="0.00E+00">
                  <c:v>3.3699999999999999E-5</c:v>
                </c:pt>
                <c:pt idx="6292" formatCode="0.00E+00">
                  <c:v>3.3599999999999997E-5</c:v>
                </c:pt>
                <c:pt idx="6293" formatCode="0.00E+00">
                  <c:v>3.3699999999999999E-5</c:v>
                </c:pt>
                <c:pt idx="6294" formatCode="0.00E+00">
                  <c:v>3.3699999999999999E-5</c:v>
                </c:pt>
                <c:pt idx="6295" formatCode="0.00E+00">
                  <c:v>3.3699999999999999E-5</c:v>
                </c:pt>
                <c:pt idx="6296" formatCode="0.00E+00">
                  <c:v>3.3699999999999999E-5</c:v>
                </c:pt>
                <c:pt idx="6297" formatCode="0.00E+00">
                  <c:v>3.3599999999999997E-5</c:v>
                </c:pt>
                <c:pt idx="6298" formatCode="0.00E+00">
                  <c:v>3.3599999999999997E-5</c:v>
                </c:pt>
                <c:pt idx="6299" formatCode="0.00E+00">
                  <c:v>3.3699999999999999E-5</c:v>
                </c:pt>
                <c:pt idx="6300" formatCode="0.00E+00">
                  <c:v>3.3599999999999997E-5</c:v>
                </c:pt>
                <c:pt idx="6301" formatCode="0.00E+00">
                  <c:v>3.3500000000000001E-5</c:v>
                </c:pt>
                <c:pt idx="6302" formatCode="0.00E+00">
                  <c:v>3.3699999999999999E-5</c:v>
                </c:pt>
                <c:pt idx="6303" formatCode="0.00E+00">
                  <c:v>3.3599999999999997E-5</c:v>
                </c:pt>
                <c:pt idx="6304" formatCode="0.00E+00">
                  <c:v>3.3599999999999997E-5</c:v>
                </c:pt>
                <c:pt idx="6305" formatCode="0.00E+00">
                  <c:v>3.3599999999999997E-5</c:v>
                </c:pt>
                <c:pt idx="6306" formatCode="0.00E+00">
                  <c:v>3.3699999999999999E-5</c:v>
                </c:pt>
                <c:pt idx="6307" formatCode="0.00E+00">
                  <c:v>3.3699999999999999E-5</c:v>
                </c:pt>
                <c:pt idx="6308" formatCode="0.00E+00">
                  <c:v>3.3399999999999999E-5</c:v>
                </c:pt>
                <c:pt idx="6309" formatCode="0.00E+00">
                  <c:v>3.3399999999999999E-5</c:v>
                </c:pt>
                <c:pt idx="6310" formatCode="0.00E+00">
                  <c:v>3.3699999999999999E-5</c:v>
                </c:pt>
                <c:pt idx="6311" formatCode="0.00E+00">
                  <c:v>3.3599999999999997E-5</c:v>
                </c:pt>
                <c:pt idx="6312" formatCode="0.00E+00">
                  <c:v>3.3500000000000001E-5</c:v>
                </c:pt>
                <c:pt idx="6313" formatCode="0.00E+00">
                  <c:v>3.3399999999999999E-5</c:v>
                </c:pt>
                <c:pt idx="6314" formatCode="0.00E+00">
                  <c:v>3.3599999999999997E-5</c:v>
                </c:pt>
                <c:pt idx="6315" formatCode="0.00E+00">
                  <c:v>3.3599999999999997E-5</c:v>
                </c:pt>
                <c:pt idx="6316" formatCode="0.00E+00">
                  <c:v>3.3399999999999999E-5</c:v>
                </c:pt>
                <c:pt idx="6317" formatCode="0.00E+00">
                  <c:v>3.3399999999999999E-5</c:v>
                </c:pt>
                <c:pt idx="6318" formatCode="0.00E+00">
                  <c:v>3.3500000000000001E-5</c:v>
                </c:pt>
                <c:pt idx="6319" formatCode="0.00E+00">
                  <c:v>3.3500000000000001E-5</c:v>
                </c:pt>
                <c:pt idx="6320" formatCode="0.00E+00">
                  <c:v>3.3500000000000001E-5</c:v>
                </c:pt>
                <c:pt idx="6321" formatCode="0.00E+00">
                  <c:v>3.3300000000000003E-5</c:v>
                </c:pt>
                <c:pt idx="6322" formatCode="0.00E+00">
                  <c:v>3.3500000000000001E-5</c:v>
                </c:pt>
                <c:pt idx="6323" formatCode="0.00E+00">
                  <c:v>3.3599999999999997E-5</c:v>
                </c:pt>
                <c:pt idx="6324" formatCode="0.00E+00">
                  <c:v>3.3500000000000001E-5</c:v>
                </c:pt>
                <c:pt idx="6325" formatCode="0.00E+00">
                  <c:v>3.3599999999999997E-5</c:v>
                </c:pt>
                <c:pt idx="6326" formatCode="0.00E+00">
                  <c:v>3.3399999999999999E-5</c:v>
                </c:pt>
                <c:pt idx="6327" formatCode="0.00E+00">
                  <c:v>3.3399999999999999E-5</c:v>
                </c:pt>
                <c:pt idx="6328" formatCode="0.00E+00">
                  <c:v>3.3200000000000001E-5</c:v>
                </c:pt>
                <c:pt idx="6329" formatCode="0.00E+00">
                  <c:v>3.3200000000000001E-5</c:v>
                </c:pt>
                <c:pt idx="6330" formatCode="0.00E+00">
                  <c:v>3.3500000000000001E-5</c:v>
                </c:pt>
                <c:pt idx="6331" formatCode="0.00E+00">
                  <c:v>3.3300000000000003E-5</c:v>
                </c:pt>
                <c:pt idx="6332" formatCode="0.00E+00">
                  <c:v>3.3399999999999999E-5</c:v>
                </c:pt>
                <c:pt idx="6333" formatCode="0.00E+00">
                  <c:v>3.3399999999999999E-5</c:v>
                </c:pt>
                <c:pt idx="6334" formatCode="0.00E+00">
                  <c:v>3.3500000000000001E-5</c:v>
                </c:pt>
                <c:pt idx="6335" formatCode="0.00E+00">
                  <c:v>3.3399999999999999E-5</c:v>
                </c:pt>
                <c:pt idx="6336" formatCode="0.00E+00">
                  <c:v>3.3200000000000001E-5</c:v>
                </c:pt>
                <c:pt idx="6337" formatCode="0.00E+00">
                  <c:v>3.3300000000000003E-5</c:v>
                </c:pt>
                <c:pt idx="6338" formatCode="0.00E+00">
                  <c:v>3.3000000000000003E-5</c:v>
                </c:pt>
                <c:pt idx="6339" formatCode="0.00E+00">
                  <c:v>3.3200000000000001E-5</c:v>
                </c:pt>
                <c:pt idx="6340" formatCode="0.00E+00">
                  <c:v>3.3200000000000001E-5</c:v>
                </c:pt>
                <c:pt idx="6341" formatCode="0.00E+00">
                  <c:v>3.3200000000000001E-5</c:v>
                </c:pt>
                <c:pt idx="6342" formatCode="0.00E+00">
                  <c:v>3.3200000000000001E-5</c:v>
                </c:pt>
                <c:pt idx="6343" formatCode="0.00E+00">
                  <c:v>3.3099999999999998E-5</c:v>
                </c:pt>
                <c:pt idx="6344" formatCode="0.00E+00">
                  <c:v>3.3200000000000001E-5</c:v>
                </c:pt>
                <c:pt idx="6345" formatCode="0.00E+00">
                  <c:v>3.3099999999999998E-5</c:v>
                </c:pt>
                <c:pt idx="6346" formatCode="0.00E+00">
                  <c:v>3.3099999999999998E-5</c:v>
                </c:pt>
                <c:pt idx="6347" formatCode="0.00E+00">
                  <c:v>3.3099999999999998E-5</c:v>
                </c:pt>
                <c:pt idx="6348" formatCode="0.00E+00">
                  <c:v>3.3099999999999998E-5</c:v>
                </c:pt>
                <c:pt idx="6349" formatCode="0.00E+00">
                  <c:v>3.3099999999999998E-5</c:v>
                </c:pt>
                <c:pt idx="6350" formatCode="0.00E+00">
                  <c:v>3.3099999999999998E-5</c:v>
                </c:pt>
                <c:pt idx="6351" formatCode="0.00E+00">
                  <c:v>3.3000000000000003E-5</c:v>
                </c:pt>
                <c:pt idx="6352" formatCode="0.00E+00">
                  <c:v>3.3099999999999998E-5</c:v>
                </c:pt>
                <c:pt idx="6353" formatCode="0.00E+00">
                  <c:v>3.3099999999999998E-5</c:v>
                </c:pt>
                <c:pt idx="6354" formatCode="0.00E+00">
                  <c:v>3.3099999999999998E-5</c:v>
                </c:pt>
                <c:pt idx="6355" formatCode="0.00E+00">
                  <c:v>3.3099999999999998E-5</c:v>
                </c:pt>
                <c:pt idx="6356" formatCode="0.00E+00">
                  <c:v>3.3099999999999998E-5</c:v>
                </c:pt>
                <c:pt idx="6357" formatCode="0.00E+00">
                  <c:v>3.3200000000000001E-5</c:v>
                </c:pt>
                <c:pt idx="6358" formatCode="0.00E+00">
                  <c:v>3.3000000000000003E-5</c:v>
                </c:pt>
                <c:pt idx="6359" formatCode="0.00E+00">
                  <c:v>3.29E-5</c:v>
                </c:pt>
                <c:pt idx="6360" formatCode="0.00E+00">
                  <c:v>3.3099999999999998E-5</c:v>
                </c:pt>
                <c:pt idx="6361" formatCode="0.00E+00">
                  <c:v>3.3000000000000003E-5</c:v>
                </c:pt>
                <c:pt idx="6362" formatCode="0.00E+00">
                  <c:v>3.29E-5</c:v>
                </c:pt>
                <c:pt idx="6363" formatCode="0.00E+00">
                  <c:v>3.29E-5</c:v>
                </c:pt>
                <c:pt idx="6364" formatCode="0.00E+00">
                  <c:v>3.29E-5</c:v>
                </c:pt>
                <c:pt idx="6365" formatCode="0.00E+00">
                  <c:v>3.29E-5</c:v>
                </c:pt>
                <c:pt idx="6366" formatCode="0.00E+00">
                  <c:v>3.29E-5</c:v>
                </c:pt>
                <c:pt idx="6367" formatCode="0.00E+00">
                  <c:v>3.29E-5</c:v>
                </c:pt>
                <c:pt idx="6368" formatCode="0.00E+00">
                  <c:v>3.2799999999999998E-5</c:v>
                </c:pt>
                <c:pt idx="6369" formatCode="0.00E+00">
                  <c:v>3.3099999999999998E-5</c:v>
                </c:pt>
                <c:pt idx="6370" formatCode="0.00E+00">
                  <c:v>3.3000000000000003E-5</c:v>
                </c:pt>
                <c:pt idx="6371" formatCode="0.00E+00">
                  <c:v>3.29E-5</c:v>
                </c:pt>
                <c:pt idx="6372" formatCode="0.00E+00">
                  <c:v>3.3000000000000003E-5</c:v>
                </c:pt>
                <c:pt idx="6373" formatCode="0.00E+00">
                  <c:v>3.2799999999999998E-5</c:v>
                </c:pt>
                <c:pt idx="6374" formatCode="0.00E+00">
                  <c:v>3.29E-5</c:v>
                </c:pt>
                <c:pt idx="6375" formatCode="0.00E+00">
                  <c:v>3.29E-5</c:v>
                </c:pt>
                <c:pt idx="6376" formatCode="0.00E+00">
                  <c:v>3.2799999999999998E-5</c:v>
                </c:pt>
                <c:pt idx="6377" formatCode="0.00E+00">
                  <c:v>3.2799999999999998E-5</c:v>
                </c:pt>
                <c:pt idx="6378" formatCode="0.00E+00">
                  <c:v>3.2799999999999998E-5</c:v>
                </c:pt>
                <c:pt idx="6379" formatCode="0.00E+00">
                  <c:v>3.2799999999999998E-5</c:v>
                </c:pt>
                <c:pt idx="6380" formatCode="0.00E+00">
                  <c:v>3.2799999999999998E-5</c:v>
                </c:pt>
                <c:pt idx="6381" formatCode="0.00E+00">
                  <c:v>3.29E-5</c:v>
                </c:pt>
                <c:pt idx="6382" formatCode="0.00E+00">
                  <c:v>3.3000000000000003E-5</c:v>
                </c:pt>
                <c:pt idx="6383" formatCode="0.00E+00">
                  <c:v>3.2700000000000002E-5</c:v>
                </c:pt>
                <c:pt idx="6384" formatCode="0.00E+00">
                  <c:v>3.2700000000000002E-5</c:v>
                </c:pt>
                <c:pt idx="6385" formatCode="0.00E+00">
                  <c:v>3.2700000000000002E-5</c:v>
                </c:pt>
                <c:pt idx="6386" formatCode="0.00E+00">
                  <c:v>3.26E-5</c:v>
                </c:pt>
                <c:pt idx="6387" formatCode="0.00E+00">
                  <c:v>3.2799999999999998E-5</c:v>
                </c:pt>
                <c:pt idx="6388" formatCode="0.00E+00">
                  <c:v>3.2700000000000002E-5</c:v>
                </c:pt>
                <c:pt idx="6389" formatCode="0.00E+00">
                  <c:v>3.2700000000000002E-5</c:v>
                </c:pt>
                <c:pt idx="6390" formatCode="0.00E+00">
                  <c:v>3.2799999999999998E-5</c:v>
                </c:pt>
                <c:pt idx="6391" formatCode="0.00E+00">
                  <c:v>3.2700000000000002E-5</c:v>
                </c:pt>
                <c:pt idx="6392" formatCode="0.00E+00">
                  <c:v>3.26E-5</c:v>
                </c:pt>
                <c:pt idx="6393" formatCode="0.00E+00">
                  <c:v>3.2799999999999998E-5</c:v>
                </c:pt>
                <c:pt idx="6394" formatCode="0.00E+00">
                  <c:v>3.2799999999999998E-5</c:v>
                </c:pt>
                <c:pt idx="6395" formatCode="0.00E+00">
                  <c:v>3.2700000000000002E-5</c:v>
                </c:pt>
                <c:pt idx="6396" formatCode="0.00E+00">
                  <c:v>3.2700000000000002E-5</c:v>
                </c:pt>
                <c:pt idx="6397" formatCode="0.00E+00">
                  <c:v>3.2700000000000002E-5</c:v>
                </c:pt>
                <c:pt idx="6398" formatCode="0.00E+00">
                  <c:v>3.2700000000000002E-5</c:v>
                </c:pt>
                <c:pt idx="6399" formatCode="0.00E+00">
                  <c:v>3.2700000000000002E-5</c:v>
                </c:pt>
                <c:pt idx="6400" formatCode="0.00E+00">
                  <c:v>3.2700000000000002E-5</c:v>
                </c:pt>
                <c:pt idx="6401" formatCode="0.00E+00">
                  <c:v>3.26E-5</c:v>
                </c:pt>
                <c:pt idx="6402" formatCode="0.00E+00">
                  <c:v>3.2700000000000002E-5</c:v>
                </c:pt>
                <c:pt idx="6403" formatCode="0.00E+00">
                  <c:v>3.2700000000000002E-5</c:v>
                </c:pt>
                <c:pt idx="6404" formatCode="0.00E+00">
                  <c:v>3.2700000000000002E-5</c:v>
                </c:pt>
                <c:pt idx="6405" formatCode="0.00E+00">
                  <c:v>3.2700000000000002E-5</c:v>
                </c:pt>
                <c:pt idx="6406" formatCode="0.00E+00">
                  <c:v>3.26E-5</c:v>
                </c:pt>
                <c:pt idx="6407" formatCode="0.00E+00">
                  <c:v>3.26E-5</c:v>
                </c:pt>
                <c:pt idx="6408" formatCode="0.00E+00">
                  <c:v>3.26E-5</c:v>
                </c:pt>
                <c:pt idx="6409" formatCode="0.00E+00">
                  <c:v>3.2400000000000001E-5</c:v>
                </c:pt>
                <c:pt idx="6410" formatCode="0.00E+00">
                  <c:v>3.26E-5</c:v>
                </c:pt>
                <c:pt idx="6411" formatCode="0.00E+00">
                  <c:v>3.2799999999999998E-5</c:v>
                </c:pt>
                <c:pt idx="6412" formatCode="0.00E+00">
                  <c:v>3.26E-5</c:v>
                </c:pt>
                <c:pt idx="6413" formatCode="0.00E+00">
                  <c:v>3.26E-5</c:v>
                </c:pt>
                <c:pt idx="6414" formatCode="0.00E+00">
                  <c:v>3.2700000000000002E-5</c:v>
                </c:pt>
                <c:pt idx="6415" formatCode="0.00E+00">
                  <c:v>3.2499999999999997E-5</c:v>
                </c:pt>
                <c:pt idx="6416" formatCode="0.00E+00">
                  <c:v>3.26E-5</c:v>
                </c:pt>
                <c:pt idx="6417" formatCode="0.00E+00">
                  <c:v>3.2700000000000002E-5</c:v>
                </c:pt>
                <c:pt idx="6418" formatCode="0.00E+00">
                  <c:v>3.26E-5</c:v>
                </c:pt>
                <c:pt idx="6419" formatCode="0.00E+00">
                  <c:v>3.26E-5</c:v>
                </c:pt>
                <c:pt idx="6420" formatCode="0.00E+00">
                  <c:v>3.26E-5</c:v>
                </c:pt>
                <c:pt idx="6421" formatCode="0.00E+00">
                  <c:v>3.2400000000000001E-5</c:v>
                </c:pt>
                <c:pt idx="6422" formatCode="0.00E+00">
                  <c:v>3.2499999999999997E-5</c:v>
                </c:pt>
                <c:pt idx="6423" formatCode="0.00E+00">
                  <c:v>3.26E-5</c:v>
                </c:pt>
                <c:pt idx="6424" formatCode="0.00E+00">
                  <c:v>3.2499999999999997E-5</c:v>
                </c:pt>
                <c:pt idx="6425" formatCode="0.00E+00">
                  <c:v>3.2499999999999997E-5</c:v>
                </c:pt>
                <c:pt idx="6426" formatCode="0.00E+00">
                  <c:v>3.2400000000000001E-5</c:v>
                </c:pt>
                <c:pt idx="6427" formatCode="0.00E+00">
                  <c:v>3.2299999999999999E-5</c:v>
                </c:pt>
                <c:pt idx="6428" formatCode="0.00E+00">
                  <c:v>3.2400000000000001E-5</c:v>
                </c:pt>
                <c:pt idx="6429" formatCode="0.00E+00">
                  <c:v>3.2299999999999999E-5</c:v>
                </c:pt>
                <c:pt idx="6430" formatCode="0.00E+00">
                  <c:v>3.2400000000000001E-5</c:v>
                </c:pt>
                <c:pt idx="6431" formatCode="0.00E+00">
                  <c:v>3.2499999999999997E-5</c:v>
                </c:pt>
                <c:pt idx="6432" formatCode="0.00E+00">
                  <c:v>3.2499999999999997E-5</c:v>
                </c:pt>
                <c:pt idx="6433" formatCode="0.00E+00">
                  <c:v>3.26E-5</c:v>
                </c:pt>
                <c:pt idx="6434" formatCode="0.00E+00">
                  <c:v>3.2299999999999999E-5</c:v>
                </c:pt>
                <c:pt idx="6435" formatCode="0.00E+00">
                  <c:v>3.2299999999999999E-5</c:v>
                </c:pt>
                <c:pt idx="6436" formatCode="0.00E+00">
                  <c:v>3.2499999999999997E-5</c:v>
                </c:pt>
                <c:pt idx="6437" formatCode="0.00E+00">
                  <c:v>3.2299999999999999E-5</c:v>
                </c:pt>
                <c:pt idx="6438" formatCode="0.00E+00">
                  <c:v>3.2299999999999999E-5</c:v>
                </c:pt>
                <c:pt idx="6439" formatCode="0.00E+00">
                  <c:v>3.2100000000000001E-5</c:v>
                </c:pt>
                <c:pt idx="6440" formatCode="0.00E+00">
                  <c:v>3.2299999999999999E-5</c:v>
                </c:pt>
                <c:pt idx="6441" formatCode="0.00E+00">
                  <c:v>3.2499999999999997E-5</c:v>
                </c:pt>
                <c:pt idx="6442" formatCode="0.00E+00">
                  <c:v>3.2299999999999999E-5</c:v>
                </c:pt>
                <c:pt idx="6443" formatCode="0.00E+00">
                  <c:v>3.2400000000000001E-5</c:v>
                </c:pt>
                <c:pt idx="6444" formatCode="0.00E+00">
                  <c:v>3.2299999999999999E-5</c:v>
                </c:pt>
                <c:pt idx="6445" formatCode="0.00E+00">
                  <c:v>3.2299999999999999E-5</c:v>
                </c:pt>
                <c:pt idx="6446" formatCode="0.00E+00">
                  <c:v>3.2299999999999999E-5</c:v>
                </c:pt>
                <c:pt idx="6447" formatCode="0.00E+00">
                  <c:v>3.2199999999999997E-5</c:v>
                </c:pt>
                <c:pt idx="6448" formatCode="0.00E+00">
                  <c:v>3.2199999999999997E-5</c:v>
                </c:pt>
                <c:pt idx="6449" formatCode="0.00E+00">
                  <c:v>3.2299999999999999E-5</c:v>
                </c:pt>
                <c:pt idx="6450" formatCode="0.00E+00">
                  <c:v>3.2299999999999999E-5</c:v>
                </c:pt>
                <c:pt idx="6451" formatCode="0.00E+00">
                  <c:v>3.2299999999999999E-5</c:v>
                </c:pt>
                <c:pt idx="6452" formatCode="0.00E+00">
                  <c:v>3.2299999999999999E-5</c:v>
                </c:pt>
                <c:pt idx="6453" formatCode="0.00E+00">
                  <c:v>3.2199999999999997E-5</c:v>
                </c:pt>
                <c:pt idx="6454" formatCode="0.00E+00">
                  <c:v>3.1999999999999999E-5</c:v>
                </c:pt>
                <c:pt idx="6455" formatCode="0.00E+00">
                  <c:v>3.2199999999999997E-5</c:v>
                </c:pt>
                <c:pt idx="6456" formatCode="0.00E+00">
                  <c:v>3.2199999999999997E-5</c:v>
                </c:pt>
                <c:pt idx="6457" formatCode="0.00E+00">
                  <c:v>3.2100000000000001E-5</c:v>
                </c:pt>
                <c:pt idx="6458" formatCode="0.00E+00">
                  <c:v>3.2299999999999999E-5</c:v>
                </c:pt>
                <c:pt idx="6459" formatCode="0.00E+00">
                  <c:v>3.2299999999999999E-5</c:v>
                </c:pt>
                <c:pt idx="6460" formatCode="0.00E+00">
                  <c:v>3.2100000000000001E-5</c:v>
                </c:pt>
                <c:pt idx="6461" formatCode="0.00E+00">
                  <c:v>3.2100000000000001E-5</c:v>
                </c:pt>
                <c:pt idx="6462" formatCode="0.00E+00">
                  <c:v>3.2199999999999997E-5</c:v>
                </c:pt>
                <c:pt idx="6463" formatCode="0.00E+00">
                  <c:v>3.2199999999999997E-5</c:v>
                </c:pt>
                <c:pt idx="6464" formatCode="0.00E+00">
                  <c:v>3.2100000000000001E-5</c:v>
                </c:pt>
                <c:pt idx="6465" formatCode="0.00E+00">
                  <c:v>3.2299999999999999E-5</c:v>
                </c:pt>
                <c:pt idx="6466" formatCode="0.00E+00">
                  <c:v>3.2299999999999999E-5</c:v>
                </c:pt>
                <c:pt idx="6467" formatCode="0.00E+00">
                  <c:v>3.2100000000000001E-5</c:v>
                </c:pt>
                <c:pt idx="6468" formatCode="0.00E+00">
                  <c:v>3.2299999999999999E-5</c:v>
                </c:pt>
                <c:pt idx="6469" formatCode="0.00E+00">
                  <c:v>3.2100000000000001E-5</c:v>
                </c:pt>
                <c:pt idx="6470" formatCode="0.00E+00">
                  <c:v>3.1900000000000003E-5</c:v>
                </c:pt>
                <c:pt idx="6471" formatCode="0.00E+00">
                  <c:v>3.1999999999999999E-5</c:v>
                </c:pt>
                <c:pt idx="6472" formatCode="0.00E+00">
                  <c:v>3.2100000000000001E-5</c:v>
                </c:pt>
                <c:pt idx="6473" formatCode="0.00E+00">
                  <c:v>3.2199999999999997E-5</c:v>
                </c:pt>
                <c:pt idx="6474" formatCode="0.00E+00">
                  <c:v>3.1999999999999999E-5</c:v>
                </c:pt>
                <c:pt idx="6475" formatCode="0.00E+00">
                  <c:v>3.1999999999999999E-5</c:v>
                </c:pt>
                <c:pt idx="6476" formatCode="0.00E+00">
                  <c:v>3.1999999999999999E-5</c:v>
                </c:pt>
                <c:pt idx="6477" formatCode="0.00E+00">
                  <c:v>3.1999999999999999E-5</c:v>
                </c:pt>
                <c:pt idx="6478" formatCode="0.00E+00">
                  <c:v>3.2100000000000001E-5</c:v>
                </c:pt>
                <c:pt idx="6479" formatCode="0.00E+00">
                  <c:v>3.2100000000000001E-5</c:v>
                </c:pt>
                <c:pt idx="6480" formatCode="0.00E+00">
                  <c:v>3.1999999999999999E-5</c:v>
                </c:pt>
                <c:pt idx="6481" formatCode="0.00E+00">
                  <c:v>3.1900000000000003E-5</c:v>
                </c:pt>
                <c:pt idx="6482" formatCode="0.00E+00">
                  <c:v>3.1999999999999999E-5</c:v>
                </c:pt>
                <c:pt idx="6483" formatCode="0.00E+00">
                  <c:v>3.1900000000000003E-5</c:v>
                </c:pt>
                <c:pt idx="6484" formatCode="0.00E+00">
                  <c:v>3.1900000000000003E-5</c:v>
                </c:pt>
                <c:pt idx="6485" formatCode="0.00E+00">
                  <c:v>3.1900000000000003E-5</c:v>
                </c:pt>
                <c:pt idx="6486" formatCode="0.00E+00">
                  <c:v>3.1900000000000003E-5</c:v>
                </c:pt>
                <c:pt idx="6487" formatCode="0.00E+00">
                  <c:v>3.1900000000000003E-5</c:v>
                </c:pt>
                <c:pt idx="6488" formatCode="0.00E+00">
                  <c:v>3.1999999999999999E-5</c:v>
                </c:pt>
                <c:pt idx="6489" formatCode="0.00E+00">
                  <c:v>3.1999999999999999E-5</c:v>
                </c:pt>
                <c:pt idx="6490" formatCode="0.00E+00">
                  <c:v>3.1900000000000003E-5</c:v>
                </c:pt>
                <c:pt idx="6491" formatCode="0.00E+00">
                  <c:v>3.1900000000000003E-5</c:v>
                </c:pt>
                <c:pt idx="6492" formatCode="0.00E+00">
                  <c:v>3.1900000000000003E-5</c:v>
                </c:pt>
                <c:pt idx="6493" formatCode="0.00E+00">
                  <c:v>3.1999999999999999E-5</c:v>
                </c:pt>
                <c:pt idx="6494" formatCode="0.00E+00">
                  <c:v>3.1900000000000003E-5</c:v>
                </c:pt>
                <c:pt idx="6495" formatCode="0.00E+00">
                  <c:v>3.1900000000000003E-5</c:v>
                </c:pt>
                <c:pt idx="6496" formatCode="0.00E+00">
                  <c:v>3.18E-5</c:v>
                </c:pt>
                <c:pt idx="6497" formatCode="0.00E+00">
                  <c:v>3.1999999999999999E-5</c:v>
                </c:pt>
                <c:pt idx="6498" formatCode="0.00E+00">
                  <c:v>3.1900000000000003E-5</c:v>
                </c:pt>
                <c:pt idx="6499" formatCode="0.00E+00">
                  <c:v>3.1699999999999998E-5</c:v>
                </c:pt>
                <c:pt idx="6500" formatCode="0.00E+00">
                  <c:v>3.1900000000000003E-5</c:v>
                </c:pt>
                <c:pt idx="6501" formatCode="0.00E+00">
                  <c:v>3.18E-5</c:v>
                </c:pt>
                <c:pt idx="6502" formatCode="0.00E+00">
                  <c:v>3.18E-5</c:v>
                </c:pt>
                <c:pt idx="6503" formatCode="0.00E+00">
                  <c:v>3.1900000000000003E-5</c:v>
                </c:pt>
                <c:pt idx="6504" formatCode="0.00E+00">
                  <c:v>3.1900000000000003E-5</c:v>
                </c:pt>
                <c:pt idx="6505" formatCode="0.00E+00">
                  <c:v>3.18E-5</c:v>
                </c:pt>
                <c:pt idx="6506" formatCode="0.00E+00">
                  <c:v>3.1600000000000002E-5</c:v>
                </c:pt>
                <c:pt idx="6507" formatCode="0.00E+00">
                  <c:v>3.18E-5</c:v>
                </c:pt>
                <c:pt idx="6508" formatCode="0.00E+00">
                  <c:v>3.18E-5</c:v>
                </c:pt>
                <c:pt idx="6509" formatCode="0.00E+00">
                  <c:v>3.1600000000000002E-5</c:v>
                </c:pt>
                <c:pt idx="6510" formatCode="0.00E+00">
                  <c:v>3.1699999999999998E-5</c:v>
                </c:pt>
                <c:pt idx="6511" formatCode="0.00E+00">
                  <c:v>3.18E-5</c:v>
                </c:pt>
                <c:pt idx="6512" formatCode="0.00E+00">
                  <c:v>3.1699999999999998E-5</c:v>
                </c:pt>
                <c:pt idx="6513" formatCode="0.00E+00">
                  <c:v>3.1600000000000002E-5</c:v>
                </c:pt>
                <c:pt idx="6514" formatCode="0.00E+00">
                  <c:v>3.1600000000000002E-5</c:v>
                </c:pt>
                <c:pt idx="6515" formatCode="0.00E+00">
                  <c:v>3.1699999999999998E-5</c:v>
                </c:pt>
                <c:pt idx="6516" formatCode="0.00E+00">
                  <c:v>3.18E-5</c:v>
                </c:pt>
                <c:pt idx="6517" formatCode="0.00E+00">
                  <c:v>3.18E-5</c:v>
                </c:pt>
                <c:pt idx="6518" formatCode="0.00E+00">
                  <c:v>3.1600000000000002E-5</c:v>
                </c:pt>
                <c:pt idx="6519" formatCode="0.00E+00">
                  <c:v>3.1699999999999998E-5</c:v>
                </c:pt>
                <c:pt idx="6520" formatCode="0.00E+00">
                  <c:v>3.18E-5</c:v>
                </c:pt>
                <c:pt idx="6521" formatCode="0.00E+00">
                  <c:v>3.18E-5</c:v>
                </c:pt>
                <c:pt idx="6522" formatCode="0.00E+00">
                  <c:v>3.18E-5</c:v>
                </c:pt>
                <c:pt idx="6523" formatCode="0.00E+00">
                  <c:v>3.1699999999999998E-5</c:v>
                </c:pt>
                <c:pt idx="6524" formatCode="0.00E+00">
                  <c:v>3.1600000000000002E-5</c:v>
                </c:pt>
                <c:pt idx="6525" formatCode="0.00E+00">
                  <c:v>3.1600000000000002E-5</c:v>
                </c:pt>
                <c:pt idx="6526" formatCode="0.00E+00">
                  <c:v>3.1699999999999998E-5</c:v>
                </c:pt>
                <c:pt idx="6527" formatCode="0.00E+00">
                  <c:v>3.15E-5</c:v>
                </c:pt>
                <c:pt idx="6528" formatCode="0.00E+00">
                  <c:v>3.1600000000000002E-5</c:v>
                </c:pt>
                <c:pt idx="6529" formatCode="0.00E+00">
                  <c:v>3.1699999999999998E-5</c:v>
                </c:pt>
                <c:pt idx="6530" formatCode="0.00E+00">
                  <c:v>3.15E-5</c:v>
                </c:pt>
                <c:pt idx="6531" formatCode="0.00E+00">
                  <c:v>3.1399999999999998E-5</c:v>
                </c:pt>
                <c:pt idx="6532" formatCode="0.00E+00">
                  <c:v>3.1600000000000002E-5</c:v>
                </c:pt>
                <c:pt idx="6533" formatCode="0.00E+00">
                  <c:v>3.1600000000000002E-5</c:v>
                </c:pt>
                <c:pt idx="6534" formatCode="0.00E+00">
                  <c:v>3.15E-5</c:v>
                </c:pt>
                <c:pt idx="6535" formatCode="0.00E+00">
                  <c:v>3.1600000000000002E-5</c:v>
                </c:pt>
                <c:pt idx="6536" formatCode="0.00E+00">
                  <c:v>3.1699999999999998E-5</c:v>
                </c:pt>
                <c:pt idx="6537" formatCode="0.00E+00">
                  <c:v>3.1600000000000002E-5</c:v>
                </c:pt>
                <c:pt idx="6538" formatCode="0.00E+00">
                  <c:v>3.1600000000000002E-5</c:v>
                </c:pt>
                <c:pt idx="6539" formatCode="0.00E+00">
                  <c:v>3.1600000000000002E-5</c:v>
                </c:pt>
                <c:pt idx="6540" formatCode="0.00E+00">
                  <c:v>3.1300000000000002E-5</c:v>
                </c:pt>
                <c:pt idx="6541" formatCode="0.00E+00">
                  <c:v>3.15E-5</c:v>
                </c:pt>
                <c:pt idx="6542" formatCode="0.00E+00">
                  <c:v>3.1699999999999998E-5</c:v>
                </c:pt>
                <c:pt idx="6543" formatCode="0.00E+00">
                  <c:v>3.1600000000000002E-5</c:v>
                </c:pt>
                <c:pt idx="6544" formatCode="0.00E+00">
                  <c:v>3.15E-5</c:v>
                </c:pt>
                <c:pt idx="6545" formatCode="0.00E+00">
                  <c:v>3.1399999999999998E-5</c:v>
                </c:pt>
                <c:pt idx="6546" formatCode="0.00E+00">
                  <c:v>3.1300000000000002E-5</c:v>
                </c:pt>
                <c:pt idx="6547" formatCode="0.00E+00">
                  <c:v>3.1300000000000002E-5</c:v>
                </c:pt>
                <c:pt idx="6548" formatCode="0.00E+00">
                  <c:v>3.1399999999999998E-5</c:v>
                </c:pt>
                <c:pt idx="6549" formatCode="0.00E+00">
                  <c:v>3.1300000000000002E-5</c:v>
                </c:pt>
                <c:pt idx="6550" formatCode="0.00E+00">
                  <c:v>3.1300000000000002E-5</c:v>
                </c:pt>
                <c:pt idx="6551" formatCode="0.00E+00">
                  <c:v>3.1300000000000002E-5</c:v>
                </c:pt>
                <c:pt idx="6552" formatCode="0.00E+00">
                  <c:v>3.1600000000000002E-5</c:v>
                </c:pt>
                <c:pt idx="6553" formatCode="0.00E+00">
                  <c:v>3.15E-5</c:v>
                </c:pt>
                <c:pt idx="6554" formatCode="0.00E+00">
                  <c:v>3.1399999999999998E-5</c:v>
                </c:pt>
                <c:pt idx="6555" formatCode="0.00E+00">
                  <c:v>3.1600000000000002E-5</c:v>
                </c:pt>
                <c:pt idx="6556" formatCode="0.00E+00">
                  <c:v>3.1399999999999998E-5</c:v>
                </c:pt>
                <c:pt idx="6557" formatCode="0.00E+00">
                  <c:v>3.1300000000000002E-5</c:v>
                </c:pt>
                <c:pt idx="6558" formatCode="0.00E+00">
                  <c:v>3.15E-5</c:v>
                </c:pt>
                <c:pt idx="6559" formatCode="0.00E+00">
                  <c:v>3.1399999999999998E-5</c:v>
                </c:pt>
                <c:pt idx="6560" formatCode="0.00E+00">
                  <c:v>3.1199999999999999E-5</c:v>
                </c:pt>
                <c:pt idx="6561" formatCode="0.00E+00">
                  <c:v>3.1399999999999998E-5</c:v>
                </c:pt>
                <c:pt idx="6562" formatCode="0.00E+00">
                  <c:v>3.1300000000000002E-5</c:v>
                </c:pt>
                <c:pt idx="6563" formatCode="0.00E+00">
                  <c:v>3.1099999999999997E-5</c:v>
                </c:pt>
                <c:pt idx="6564" formatCode="0.00E+00">
                  <c:v>3.1099999999999997E-5</c:v>
                </c:pt>
                <c:pt idx="6565" formatCode="0.00E+00">
                  <c:v>3.15E-5</c:v>
                </c:pt>
                <c:pt idx="6566" formatCode="0.00E+00">
                  <c:v>3.1399999999999998E-5</c:v>
                </c:pt>
                <c:pt idx="6567" formatCode="0.00E+00">
                  <c:v>3.1199999999999999E-5</c:v>
                </c:pt>
                <c:pt idx="6568" formatCode="0.00E+00">
                  <c:v>3.15E-5</c:v>
                </c:pt>
                <c:pt idx="6569" formatCode="0.00E+00">
                  <c:v>3.1399999999999998E-5</c:v>
                </c:pt>
                <c:pt idx="6570" formatCode="0.00E+00">
                  <c:v>3.1099999999999997E-5</c:v>
                </c:pt>
                <c:pt idx="6571" formatCode="0.00E+00">
                  <c:v>3.1300000000000002E-5</c:v>
                </c:pt>
                <c:pt idx="6572" formatCode="0.00E+00">
                  <c:v>3.1300000000000002E-5</c:v>
                </c:pt>
                <c:pt idx="6573" formatCode="0.00E+00">
                  <c:v>3.1099999999999997E-5</c:v>
                </c:pt>
                <c:pt idx="6574" formatCode="0.00E+00">
                  <c:v>3.1199999999999999E-5</c:v>
                </c:pt>
                <c:pt idx="6575" formatCode="0.00E+00">
                  <c:v>3.1199999999999999E-5</c:v>
                </c:pt>
                <c:pt idx="6576" formatCode="0.00E+00">
                  <c:v>3.1300000000000002E-5</c:v>
                </c:pt>
                <c:pt idx="6577" formatCode="0.00E+00">
                  <c:v>3.1399999999999998E-5</c:v>
                </c:pt>
                <c:pt idx="6578" formatCode="0.00E+00">
                  <c:v>3.1099999999999997E-5</c:v>
                </c:pt>
                <c:pt idx="6579" formatCode="0.00E+00">
                  <c:v>3.1099999999999997E-5</c:v>
                </c:pt>
                <c:pt idx="6580" formatCode="0.00E+00">
                  <c:v>3.1300000000000002E-5</c:v>
                </c:pt>
                <c:pt idx="6581" formatCode="0.00E+00">
                  <c:v>3.1099999999999997E-5</c:v>
                </c:pt>
                <c:pt idx="6582" formatCode="0.00E+00">
                  <c:v>3.1300000000000002E-5</c:v>
                </c:pt>
                <c:pt idx="6583" formatCode="0.00E+00">
                  <c:v>3.1300000000000002E-5</c:v>
                </c:pt>
                <c:pt idx="6584" formatCode="0.00E+00">
                  <c:v>3.1099999999999997E-5</c:v>
                </c:pt>
                <c:pt idx="6585" formatCode="0.00E+00">
                  <c:v>3.1199999999999999E-5</c:v>
                </c:pt>
                <c:pt idx="6586" formatCode="0.00E+00">
                  <c:v>3.1099999999999997E-5</c:v>
                </c:pt>
                <c:pt idx="6587" formatCode="0.00E+00">
                  <c:v>3.1000000000000001E-5</c:v>
                </c:pt>
                <c:pt idx="6588" formatCode="0.00E+00">
                  <c:v>3.1099999999999997E-5</c:v>
                </c:pt>
                <c:pt idx="6589" formatCode="0.00E+00">
                  <c:v>3.1099999999999997E-5</c:v>
                </c:pt>
                <c:pt idx="6590" formatCode="0.00E+00">
                  <c:v>3.1000000000000001E-5</c:v>
                </c:pt>
                <c:pt idx="6591" formatCode="0.00E+00">
                  <c:v>3.1199999999999999E-5</c:v>
                </c:pt>
                <c:pt idx="6592" formatCode="0.00E+00">
                  <c:v>3.1000000000000001E-5</c:v>
                </c:pt>
                <c:pt idx="6593" formatCode="0.00E+00">
                  <c:v>3.1000000000000001E-5</c:v>
                </c:pt>
                <c:pt idx="6594" formatCode="0.00E+00">
                  <c:v>3.1199999999999999E-5</c:v>
                </c:pt>
                <c:pt idx="6595" formatCode="0.00E+00">
                  <c:v>3.1099999999999997E-5</c:v>
                </c:pt>
                <c:pt idx="6596" formatCode="0.00E+00">
                  <c:v>3.1099999999999997E-5</c:v>
                </c:pt>
                <c:pt idx="6597" formatCode="0.00E+00">
                  <c:v>3.1099999999999997E-5</c:v>
                </c:pt>
                <c:pt idx="6598" formatCode="0.00E+00">
                  <c:v>3.1000000000000001E-5</c:v>
                </c:pt>
                <c:pt idx="6599" formatCode="0.00E+00">
                  <c:v>3.1099999999999997E-5</c:v>
                </c:pt>
                <c:pt idx="6600" formatCode="0.00E+00">
                  <c:v>3.1099999999999997E-5</c:v>
                </c:pt>
                <c:pt idx="6601" formatCode="0.00E+00">
                  <c:v>3.1199999999999999E-5</c:v>
                </c:pt>
                <c:pt idx="6602" formatCode="0.00E+00">
                  <c:v>3.1099999999999997E-5</c:v>
                </c:pt>
                <c:pt idx="6603" formatCode="0.00E+00">
                  <c:v>3.1099999999999997E-5</c:v>
                </c:pt>
                <c:pt idx="6604" formatCode="0.00E+00">
                  <c:v>3.1099999999999997E-5</c:v>
                </c:pt>
                <c:pt idx="6605" formatCode="0.00E+00">
                  <c:v>3.1000000000000001E-5</c:v>
                </c:pt>
                <c:pt idx="6606" formatCode="0.00E+00">
                  <c:v>3.1000000000000001E-5</c:v>
                </c:pt>
                <c:pt idx="6607" formatCode="0.00E+00">
                  <c:v>3.1000000000000001E-5</c:v>
                </c:pt>
                <c:pt idx="6608" formatCode="0.00E+00">
                  <c:v>3.1000000000000001E-5</c:v>
                </c:pt>
                <c:pt idx="6609" formatCode="0.00E+00">
                  <c:v>3.1000000000000001E-5</c:v>
                </c:pt>
                <c:pt idx="6610" formatCode="0.00E+00">
                  <c:v>3.1099999999999997E-5</c:v>
                </c:pt>
                <c:pt idx="6611" formatCode="0.00E+00">
                  <c:v>3.0899999999999999E-5</c:v>
                </c:pt>
                <c:pt idx="6612" formatCode="0.00E+00">
                  <c:v>3.0899999999999999E-5</c:v>
                </c:pt>
                <c:pt idx="6613" formatCode="0.00E+00">
                  <c:v>3.1000000000000001E-5</c:v>
                </c:pt>
                <c:pt idx="6614" formatCode="0.00E+00">
                  <c:v>3.1099999999999997E-5</c:v>
                </c:pt>
                <c:pt idx="6615" formatCode="0.00E+00">
                  <c:v>3.1199999999999999E-5</c:v>
                </c:pt>
                <c:pt idx="6616" formatCode="0.00E+00">
                  <c:v>3.0899999999999999E-5</c:v>
                </c:pt>
                <c:pt idx="6617" formatCode="0.00E+00">
                  <c:v>3.1000000000000001E-5</c:v>
                </c:pt>
                <c:pt idx="6618" formatCode="0.00E+00">
                  <c:v>3.0899999999999999E-5</c:v>
                </c:pt>
                <c:pt idx="6619" formatCode="0.00E+00">
                  <c:v>3.0899999999999999E-5</c:v>
                </c:pt>
                <c:pt idx="6620" formatCode="0.00E+00">
                  <c:v>3.0899999999999999E-5</c:v>
                </c:pt>
                <c:pt idx="6621" formatCode="0.00E+00">
                  <c:v>3.0800000000000003E-5</c:v>
                </c:pt>
                <c:pt idx="6622" formatCode="0.00E+00">
                  <c:v>3.1000000000000001E-5</c:v>
                </c:pt>
                <c:pt idx="6623" formatCode="0.00E+00">
                  <c:v>3.0899999999999999E-5</c:v>
                </c:pt>
                <c:pt idx="6624" formatCode="0.00E+00">
                  <c:v>3.0800000000000003E-5</c:v>
                </c:pt>
                <c:pt idx="6625" formatCode="0.00E+00">
                  <c:v>3.0899999999999999E-5</c:v>
                </c:pt>
                <c:pt idx="6626" formatCode="0.00E+00">
                  <c:v>3.1099999999999997E-5</c:v>
                </c:pt>
                <c:pt idx="6627" formatCode="0.00E+00">
                  <c:v>3.1000000000000001E-5</c:v>
                </c:pt>
                <c:pt idx="6628" formatCode="0.00E+00">
                  <c:v>3.0899999999999999E-5</c:v>
                </c:pt>
                <c:pt idx="6629" formatCode="0.00E+00">
                  <c:v>3.1000000000000001E-5</c:v>
                </c:pt>
                <c:pt idx="6630" formatCode="0.00E+00">
                  <c:v>3.0800000000000003E-5</c:v>
                </c:pt>
                <c:pt idx="6631" formatCode="0.00E+00">
                  <c:v>3.0899999999999999E-5</c:v>
                </c:pt>
                <c:pt idx="6632" formatCode="0.00E+00">
                  <c:v>3.0899999999999999E-5</c:v>
                </c:pt>
                <c:pt idx="6633" formatCode="0.00E+00">
                  <c:v>3.0599999999999998E-5</c:v>
                </c:pt>
                <c:pt idx="6634" formatCode="0.00E+00">
                  <c:v>3.0899999999999999E-5</c:v>
                </c:pt>
                <c:pt idx="6635" formatCode="0.00E+00">
                  <c:v>3.0899999999999999E-5</c:v>
                </c:pt>
                <c:pt idx="6636" formatCode="0.00E+00">
                  <c:v>3.0700000000000001E-5</c:v>
                </c:pt>
                <c:pt idx="6637" formatCode="0.00E+00">
                  <c:v>3.0800000000000003E-5</c:v>
                </c:pt>
                <c:pt idx="6638" formatCode="0.00E+00">
                  <c:v>3.0899999999999999E-5</c:v>
                </c:pt>
                <c:pt idx="6639" formatCode="0.00E+00">
                  <c:v>3.0899999999999999E-5</c:v>
                </c:pt>
                <c:pt idx="6640" formatCode="0.00E+00">
                  <c:v>3.0800000000000003E-5</c:v>
                </c:pt>
                <c:pt idx="6641" formatCode="0.00E+00">
                  <c:v>3.0800000000000003E-5</c:v>
                </c:pt>
                <c:pt idx="6642" formatCode="0.00E+00">
                  <c:v>3.0800000000000003E-5</c:v>
                </c:pt>
                <c:pt idx="6643" formatCode="0.00E+00">
                  <c:v>3.0599999999999998E-5</c:v>
                </c:pt>
                <c:pt idx="6644" formatCode="0.00E+00">
                  <c:v>3.0700000000000001E-5</c:v>
                </c:pt>
                <c:pt idx="6645" formatCode="0.00E+00">
                  <c:v>3.0800000000000003E-5</c:v>
                </c:pt>
                <c:pt idx="6646" formatCode="0.00E+00">
                  <c:v>3.0700000000000001E-5</c:v>
                </c:pt>
                <c:pt idx="6647" formatCode="0.00E+00">
                  <c:v>3.0700000000000001E-5</c:v>
                </c:pt>
                <c:pt idx="6648" formatCode="0.00E+00">
                  <c:v>3.0700000000000001E-5</c:v>
                </c:pt>
                <c:pt idx="6649" formatCode="0.00E+00">
                  <c:v>3.0599999999999998E-5</c:v>
                </c:pt>
                <c:pt idx="6650" formatCode="0.00E+00">
                  <c:v>3.0599999999999998E-5</c:v>
                </c:pt>
                <c:pt idx="6651" formatCode="0.00E+00">
                  <c:v>3.0700000000000001E-5</c:v>
                </c:pt>
                <c:pt idx="6652" formatCode="0.00E+00">
                  <c:v>3.0499999999999999E-5</c:v>
                </c:pt>
                <c:pt idx="6653" formatCode="0.00E+00">
                  <c:v>3.0599999999999998E-5</c:v>
                </c:pt>
                <c:pt idx="6654" formatCode="0.00E+00">
                  <c:v>3.0700000000000001E-5</c:v>
                </c:pt>
                <c:pt idx="6655" formatCode="0.00E+00">
                  <c:v>3.0499999999999999E-5</c:v>
                </c:pt>
                <c:pt idx="6656" formatCode="0.00E+00">
                  <c:v>3.0599999999999998E-5</c:v>
                </c:pt>
                <c:pt idx="6657" formatCode="0.00E+00">
                  <c:v>3.0599999999999998E-5</c:v>
                </c:pt>
                <c:pt idx="6658" formatCode="0.00E+00">
                  <c:v>3.0700000000000001E-5</c:v>
                </c:pt>
                <c:pt idx="6659" formatCode="0.00E+00">
                  <c:v>3.5200000000000002E-5</c:v>
                </c:pt>
                <c:pt idx="6660" formatCode="0.00E+00">
                  <c:v>8.7000000000000001E-5</c:v>
                </c:pt>
                <c:pt idx="6661" formatCode="0.00E+00">
                  <c:v>2.4499999999999999E-4</c:v>
                </c:pt>
                <c:pt idx="6662" formatCode="0.00E+00">
                  <c:v>3.9500000000000001E-4</c:v>
                </c:pt>
                <c:pt idx="6663" formatCode="0.00E+00">
                  <c:v>4.0400000000000001E-4</c:v>
                </c:pt>
                <c:pt idx="6664" formatCode="0.00E+00">
                  <c:v>3.5300000000000002E-4</c:v>
                </c:pt>
                <c:pt idx="6665" formatCode="0.00E+00">
                  <c:v>3.3500000000000001E-4</c:v>
                </c:pt>
                <c:pt idx="6666" formatCode="0.00E+00">
                  <c:v>3.2600000000000001E-4</c:v>
                </c:pt>
                <c:pt idx="6667" formatCode="0.00E+00">
                  <c:v>3.0800000000000001E-4</c:v>
                </c:pt>
                <c:pt idx="6668" formatCode="0.00E+00">
                  <c:v>3.0299999999999999E-4</c:v>
                </c:pt>
                <c:pt idx="6669" formatCode="0.00E+00">
                  <c:v>2.9300000000000002E-4</c:v>
                </c:pt>
                <c:pt idx="6670" formatCode="0.00E+00">
                  <c:v>2.8699999999999998E-4</c:v>
                </c:pt>
                <c:pt idx="6671" formatCode="0.00E+00">
                  <c:v>2.8200000000000002E-4</c:v>
                </c:pt>
                <c:pt idx="6672" formatCode="0.00E+00">
                  <c:v>2.7599999999999999E-4</c:v>
                </c:pt>
                <c:pt idx="6673" formatCode="0.00E+00">
                  <c:v>2.7300000000000002E-4</c:v>
                </c:pt>
                <c:pt idx="6674" formatCode="0.00E+00">
                  <c:v>2.6899999999999998E-4</c:v>
                </c:pt>
                <c:pt idx="6675" formatCode="0.00E+00">
                  <c:v>2.6600000000000001E-4</c:v>
                </c:pt>
                <c:pt idx="6676" formatCode="0.00E+00">
                  <c:v>2.6200000000000003E-4</c:v>
                </c:pt>
                <c:pt idx="6677" formatCode="0.00E+00">
                  <c:v>2.5999999999999998E-4</c:v>
                </c:pt>
                <c:pt idx="6678" formatCode="0.00E+00">
                  <c:v>2.5799999999999998E-4</c:v>
                </c:pt>
                <c:pt idx="6679" formatCode="0.00E+00">
                  <c:v>2.5500000000000002E-4</c:v>
                </c:pt>
                <c:pt idx="6680" formatCode="0.00E+00">
                  <c:v>2.5300000000000002E-4</c:v>
                </c:pt>
                <c:pt idx="6681" formatCode="0.00E+00">
                  <c:v>2.5099999999999998E-4</c:v>
                </c:pt>
                <c:pt idx="6682" formatCode="0.00E+00">
                  <c:v>2.4899999999999998E-4</c:v>
                </c:pt>
                <c:pt idx="6683" formatCode="0.00E+00">
                  <c:v>2.4699999999999999E-4</c:v>
                </c:pt>
                <c:pt idx="6684" formatCode="0.00E+00">
                  <c:v>2.4600000000000002E-4</c:v>
                </c:pt>
                <c:pt idx="6685" formatCode="0.00E+00">
                  <c:v>2.4399999999999999E-4</c:v>
                </c:pt>
                <c:pt idx="6686" formatCode="0.00E+00">
                  <c:v>2.43E-4</c:v>
                </c:pt>
                <c:pt idx="6687" formatCode="0.00E+00">
                  <c:v>2.41E-4</c:v>
                </c:pt>
                <c:pt idx="6688" formatCode="0.00E+00">
                  <c:v>2.4000000000000001E-4</c:v>
                </c:pt>
                <c:pt idx="6689" formatCode="0.00E+00">
                  <c:v>2.3900000000000001E-4</c:v>
                </c:pt>
                <c:pt idx="6690" formatCode="0.00E+00">
                  <c:v>2.3699999999999999E-4</c:v>
                </c:pt>
                <c:pt idx="6691" formatCode="0.00E+00">
                  <c:v>2.3599999999999999E-4</c:v>
                </c:pt>
                <c:pt idx="6692" formatCode="0.00E+00">
                  <c:v>2.3499999999999999E-4</c:v>
                </c:pt>
                <c:pt idx="6693" formatCode="0.00E+00">
                  <c:v>2.34E-4</c:v>
                </c:pt>
                <c:pt idx="6694" formatCode="0.00E+00">
                  <c:v>2.33E-4</c:v>
                </c:pt>
                <c:pt idx="6695" formatCode="0.00E+00">
                  <c:v>2.32E-4</c:v>
                </c:pt>
                <c:pt idx="6696" formatCode="0.00E+00">
                  <c:v>2.31E-4</c:v>
                </c:pt>
                <c:pt idx="6697" formatCode="0.00E+00">
                  <c:v>2.3000000000000001E-4</c:v>
                </c:pt>
                <c:pt idx="6698" formatCode="0.00E+00">
                  <c:v>2.2900000000000001E-4</c:v>
                </c:pt>
                <c:pt idx="6699" formatCode="0.00E+00">
                  <c:v>2.2800000000000001E-4</c:v>
                </c:pt>
                <c:pt idx="6700" formatCode="0.00E+00">
                  <c:v>2.2699999999999999E-4</c:v>
                </c:pt>
                <c:pt idx="6701" formatCode="0.00E+00">
                  <c:v>2.2599999999999999E-4</c:v>
                </c:pt>
                <c:pt idx="6702" formatCode="0.00E+00">
                  <c:v>2.2499999999999999E-4</c:v>
                </c:pt>
                <c:pt idx="6703" formatCode="0.00E+00">
                  <c:v>2.24E-4</c:v>
                </c:pt>
                <c:pt idx="6704" formatCode="0.00E+00">
                  <c:v>2.23E-4</c:v>
                </c:pt>
                <c:pt idx="6705" formatCode="0.00E+00">
                  <c:v>2.22E-4</c:v>
                </c:pt>
                <c:pt idx="6706" formatCode="0.00E+00">
                  <c:v>2.2100000000000001E-4</c:v>
                </c:pt>
                <c:pt idx="6707" formatCode="0.00E+00">
                  <c:v>2.2000000000000001E-4</c:v>
                </c:pt>
                <c:pt idx="6708" formatCode="0.00E+00">
                  <c:v>2.1900000000000001E-4</c:v>
                </c:pt>
                <c:pt idx="6709" formatCode="0.00E+00">
                  <c:v>2.1900000000000001E-4</c:v>
                </c:pt>
                <c:pt idx="6710" formatCode="0.00E+00">
                  <c:v>2.1800000000000001E-4</c:v>
                </c:pt>
                <c:pt idx="6711" formatCode="0.00E+00">
                  <c:v>2.1699999999999999E-4</c:v>
                </c:pt>
                <c:pt idx="6712" formatCode="0.00E+00">
                  <c:v>2.1599999999999999E-4</c:v>
                </c:pt>
                <c:pt idx="6713" formatCode="0.00E+00">
                  <c:v>2.1499999999999999E-4</c:v>
                </c:pt>
                <c:pt idx="6714" formatCode="0.00E+00">
                  <c:v>2.1499999999999999E-4</c:v>
                </c:pt>
                <c:pt idx="6715" formatCode="0.00E+00">
                  <c:v>2.14E-4</c:v>
                </c:pt>
                <c:pt idx="6716" formatCode="0.00E+00">
                  <c:v>2.13E-4</c:v>
                </c:pt>
                <c:pt idx="6717" formatCode="0.00E+00">
                  <c:v>2.12E-4</c:v>
                </c:pt>
                <c:pt idx="6718" formatCode="0.00E+00">
                  <c:v>2.12E-4</c:v>
                </c:pt>
                <c:pt idx="6719" formatCode="0.00E+00">
                  <c:v>2.1100000000000001E-4</c:v>
                </c:pt>
                <c:pt idx="6720" formatCode="0.00E+00">
                  <c:v>2.1000000000000001E-4</c:v>
                </c:pt>
                <c:pt idx="6721" formatCode="0.00E+00">
                  <c:v>2.0900000000000001E-4</c:v>
                </c:pt>
                <c:pt idx="6722" formatCode="0.00E+00">
                  <c:v>2.0799999999999999E-4</c:v>
                </c:pt>
                <c:pt idx="6723" formatCode="0.00E+00">
                  <c:v>2.0699999999999999E-4</c:v>
                </c:pt>
                <c:pt idx="6724" formatCode="0.00E+00">
                  <c:v>2.0699999999999999E-4</c:v>
                </c:pt>
                <c:pt idx="6725" formatCode="0.00E+00">
                  <c:v>2.0599999999999999E-4</c:v>
                </c:pt>
                <c:pt idx="6726" formatCode="0.00E+00">
                  <c:v>2.05E-4</c:v>
                </c:pt>
                <c:pt idx="6727" formatCode="0.00E+00">
                  <c:v>2.05E-4</c:v>
                </c:pt>
                <c:pt idx="6728" formatCode="0.00E+00">
                  <c:v>2.04E-4</c:v>
                </c:pt>
                <c:pt idx="6729" formatCode="0.00E+00">
                  <c:v>2.03E-4</c:v>
                </c:pt>
                <c:pt idx="6730" formatCode="0.00E+00">
                  <c:v>2.02E-4</c:v>
                </c:pt>
                <c:pt idx="6731" formatCode="0.00E+00">
                  <c:v>2.0100000000000001E-4</c:v>
                </c:pt>
                <c:pt idx="6732" formatCode="0.00E+00">
                  <c:v>2.0100000000000001E-4</c:v>
                </c:pt>
                <c:pt idx="6733" formatCode="0.00E+00">
                  <c:v>2.0000000000000001E-4</c:v>
                </c:pt>
                <c:pt idx="6734" formatCode="0.00E+00">
                  <c:v>1.9900000000000001E-4</c:v>
                </c:pt>
                <c:pt idx="6735" formatCode="0.00E+00">
                  <c:v>1.9900000000000001E-4</c:v>
                </c:pt>
                <c:pt idx="6736" formatCode="0.00E+00">
                  <c:v>1.9799999999999999E-4</c:v>
                </c:pt>
                <c:pt idx="6737" formatCode="0.00E+00">
                  <c:v>1.9699999999999999E-4</c:v>
                </c:pt>
                <c:pt idx="6738" formatCode="0.00E+00">
                  <c:v>1.9599999999999999E-4</c:v>
                </c:pt>
                <c:pt idx="6739" formatCode="0.00E+00">
                  <c:v>1.95E-4</c:v>
                </c:pt>
                <c:pt idx="6740" formatCode="0.00E+00">
                  <c:v>1.95E-4</c:v>
                </c:pt>
                <c:pt idx="6741" formatCode="0.00E+00">
                  <c:v>1.94E-4</c:v>
                </c:pt>
                <c:pt idx="6742" formatCode="0.00E+00">
                  <c:v>1.93E-4</c:v>
                </c:pt>
                <c:pt idx="6743" formatCode="0.00E+00">
                  <c:v>1.93E-4</c:v>
                </c:pt>
                <c:pt idx="6744" formatCode="0.00E+00">
                  <c:v>1.92E-4</c:v>
                </c:pt>
                <c:pt idx="6745" formatCode="0.00E+00">
                  <c:v>1.9100000000000001E-4</c:v>
                </c:pt>
                <c:pt idx="6746" formatCode="0.00E+00">
                  <c:v>1.9100000000000001E-4</c:v>
                </c:pt>
                <c:pt idx="6747" formatCode="0.00E+00">
                  <c:v>1.9000000000000001E-4</c:v>
                </c:pt>
                <c:pt idx="6748" formatCode="0.00E+00">
                  <c:v>1.8900000000000001E-4</c:v>
                </c:pt>
                <c:pt idx="6749" formatCode="0.00E+00">
                  <c:v>1.8900000000000001E-4</c:v>
                </c:pt>
                <c:pt idx="6750" formatCode="0.00E+00">
                  <c:v>1.8799999999999999E-4</c:v>
                </c:pt>
                <c:pt idx="6751" formatCode="0.00E+00">
                  <c:v>1.8699999999999999E-4</c:v>
                </c:pt>
                <c:pt idx="6752" formatCode="0.00E+00">
                  <c:v>1.8699999999999999E-4</c:v>
                </c:pt>
                <c:pt idx="6753" formatCode="0.00E+00">
                  <c:v>1.8599999999999999E-4</c:v>
                </c:pt>
                <c:pt idx="6754" formatCode="0.00E+00">
                  <c:v>1.85E-4</c:v>
                </c:pt>
                <c:pt idx="6755" formatCode="0.00E+00">
                  <c:v>1.85E-4</c:v>
                </c:pt>
                <c:pt idx="6756" formatCode="0.00E+00">
                  <c:v>1.84E-4</c:v>
                </c:pt>
                <c:pt idx="6757" formatCode="0.00E+00">
                  <c:v>1.84E-4</c:v>
                </c:pt>
                <c:pt idx="6758" formatCode="0.00E+00">
                  <c:v>1.83E-4</c:v>
                </c:pt>
                <c:pt idx="6759" formatCode="0.00E+00">
                  <c:v>1.8200000000000001E-4</c:v>
                </c:pt>
                <c:pt idx="6760" formatCode="0.00E+00">
                  <c:v>1.8100000000000001E-4</c:v>
                </c:pt>
                <c:pt idx="6761" formatCode="0.00E+00">
                  <c:v>1.8100000000000001E-4</c:v>
                </c:pt>
                <c:pt idx="6762" formatCode="0.00E+00">
                  <c:v>1.8000000000000001E-4</c:v>
                </c:pt>
                <c:pt idx="6763" formatCode="0.00E+00">
                  <c:v>1.8000000000000001E-4</c:v>
                </c:pt>
                <c:pt idx="6764" formatCode="0.00E+00">
                  <c:v>1.7899999999999999E-4</c:v>
                </c:pt>
                <c:pt idx="6765" formatCode="0.00E+00">
                  <c:v>1.7799999999999999E-4</c:v>
                </c:pt>
                <c:pt idx="6766" formatCode="0.00E+00">
                  <c:v>1.7799999999999999E-4</c:v>
                </c:pt>
                <c:pt idx="6767" formatCode="0.00E+00">
                  <c:v>1.7699999999999999E-4</c:v>
                </c:pt>
                <c:pt idx="6768" formatCode="0.00E+00">
                  <c:v>1.76E-4</c:v>
                </c:pt>
                <c:pt idx="6769" formatCode="0.00E+00">
                  <c:v>1.76E-4</c:v>
                </c:pt>
                <c:pt idx="6770" formatCode="0.00E+00">
                  <c:v>1.75E-4</c:v>
                </c:pt>
                <c:pt idx="6771" formatCode="0.00E+00">
                  <c:v>1.75E-4</c:v>
                </c:pt>
                <c:pt idx="6772" formatCode="0.00E+00">
                  <c:v>1.74E-4</c:v>
                </c:pt>
                <c:pt idx="6773" formatCode="0.00E+00">
                  <c:v>1.73E-4</c:v>
                </c:pt>
                <c:pt idx="6774" formatCode="0.00E+00">
                  <c:v>1.73E-4</c:v>
                </c:pt>
                <c:pt idx="6775" formatCode="0.00E+00">
                  <c:v>1.7200000000000001E-4</c:v>
                </c:pt>
                <c:pt idx="6776" formatCode="0.00E+00">
                  <c:v>1.7200000000000001E-4</c:v>
                </c:pt>
                <c:pt idx="6777" formatCode="0.00E+00">
                  <c:v>1.7100000000000001E-4</c:v>
                </c:pt>
                <c:pt idx="6778" formatCode="0.00E+00">
                  <c:v>1.7100000000000001E-4</c:v>
                </c:pt>
                <c:pt idx="6779" formatCode="0.00E+00">
                  <c:v>1.7000000000000001E-4</c:v>
                </c:pt>
                <c:pt idx="6780" formatCode="0.00E+00">
                  <c:v>1.6899999999999999E-4</c:v>
                </c:pt>
                <c:pt idx="6781" formatCode="0.00E+00">
                  <c:v>1.6899999999999999E-4</c:v>
                </c:pt>
                <c:pt idx="6782" formatCode="0.00E+00">
                  <c:v>1.6799999999999999E-4</c:v>
                </c:pt>
                <c:pt idx="6783" formatCode="0.00E+00">
                  <c:v>1.6799999999999999E-4</c:v>
                </c:pt>
                <c:pt idx="6784" formatCode="0.00E+00">
                  <c:v>1.6699999999999999E-4</c:v>
                </c:pt>
                <c:pt idx="6785" formatCode="0.00E+00">
                  <c:v>1.6699999999999999E-4</c:v>
                </c:pt>
                <c:pt idx="6786" formatCode="0.00E+00">
                  <c:v>1.66E-4</c:v>
                </c:pt>
                <c:pt idx="6787" formatCode="0.00E+00">
                  <c:v>1.65E-4</c:v>
                </c:pt>
                <c:pt idx="6788" formatCode="0.00E+00">
                  <c:v>1.65E-4</c:v>
                </c:pt>
                <c:pt idx="6789" formatCode="0.00E+00">
                  <c:v>1.65E-4</c:v>
                </c:pt>
                <c:pt idx="6790" formatCode="0.00E+00">
                  <c:v>1.64E-4</c:v>
                </c:pt>
                <c:pt idx="6791" formatCode="0.00E+00">
                  <c:v>1.63E-4</c:v>
                </c:pt>
                <c:pt idx="6792" formatCode="0.00E+00">
                  <c:v>1.63E-4</c:v>
                </c:pt>
                <c:pt idx="6793" formatCode="0.00E+00">
                  <c:v>1.63E-4</c:v>
                </c:pt>
                <c:pt idx="6794" formatCode="0.00E+00">
                  <c:v>1.6200000000000001E-4</c:v>
                </c:pt>
                <c:pt idx="6795" formatCode="0.00E+00">
                  <c:v>1.6100000000000001E-4</c:v>
                </c:pt>
                <c:pt idx="6796" formatCode="0.00E+00">
                  <c:v>1.6100000000000001E-4</c:v>
                </c:pt>
                <c:pt idx="6797" formatCode="0.00E+00">
                  <c:v>1.6000000000000001E-4</c:v>
                </c:pt>
                <c:pt idx="6798" formatCode="0.00E+00">
                  <c:v>1.6000000000000001E-4</c:v>
                </c:pt>
                <c:pt idx="6799" formatCode="0.00E+00">
                  <c:v>1.5899999999999999E-4</c:v>
                </c:pt>
                <c:pt idx="6800" formatCode="0.00E+00">
                  <c:v>1.5899999999999999E-4</c:v>
                </c:pt>
                <c:pt idx="6801" formatCode="0.00E+00">
                  <c:v>1.5799999999999999E-4</c:v>
                </c:pt>
                <c:pt idx="6802" formatCode="0.00E+00">
                  <c:v>1.5799999999999999E-4</c:v>
                </c:pt>
                <c:pt idx="6803" formatCode="0.00E+00">
                  <c:v>1.5699999999999999E-4</c:v>
                </c:pt>
                <c:pt idx="6804" formatCode="0.00E+00">
                  <c:v>1.5699999999999999E-4</c:v>
                </c:pt>
                <c:pt idx="6805" formatCode="0.00E+00">
                  <c:v>1.56E-4</c:v>
                </c:pt>
                <c:pt idx="6806" formatCode="0.00E+00">
                  <c:v>1.56E-4</c:v>
                </c:pt>
                <c:pt idx="6807" formatCode="0.00E+00">
                  <c:v>1.55E-4</c:v>
                </c:pt>
                <c:pt idx="6808" formatCode="0.00E+00">
                  <c:v>1.55E-4</c:v>
                </c:pt>
                <c:pt idx="6809" formatCode="0.00E+00">
                  <c:v>1.54E-4</c:v>
                </c:pt>
                <c:pt idx="6810" formatCode="0.00E+00">
                  <c:v>1.54E-4</c:v>
                </c:pt>
                <c:pt idx="6811" formatCode="0.00E+00">
                  <c:v>1.5300000000000001E-4</c:v>
                </c:pt>
                <c:pt idx="6812" formatCode="0.00E+00">
                  <c:v>1.5300000000000001E-4</c:v>
                </c:pt>
                <c:pt idx="6813" formatCode="0.00E+00">
                  <c:v>1.5200000000000001E-4</c:v>
                </c:pt>
                <c:pt idx="6814" formatCode="0.00E+00">
                  <c:v>1.5200000000000001E-4</c:v>
                </c:pt>
                <c:pt idx="6815" formatCode="0.00E+00">
                  <c:v>1.5200000000000001E-4</c:v>
                </c:pt>
                <c:pt idx="6816" formatCode="0.00E+00">
                  <c:v>1.5100000000000001E-4</c:v>
                </c:pt>
                <c:pt idx="6817" formatCode="0.00E+00">
                  <c:v>1.5100000000000001E-4</c:v>
                </c:pt>
                <c:pt idx="6818" formatCode="0.00E+00">
                  <c:v>1.4999999999999999E-4</c:v>
                </c:pt>
                <c:pt idx="6819" formatCode="0.00E+00">
                  <c:v>1.4999999999999999E-4</c:v>
                </c:pt>
                <c:pt idx="6820" formatCode="0.00E+00">
                  <c:v>1.4899999999999999E-4</c:v>
                </c:pt>
                <c:pt idx="6821" formatCode="0.00E+00">
                  <c:v>1.4899999999999999E-4</c:v>
                </c:pt>
                <c:pt idx="6822" formatCode="0.00E+00">
                  <c:v>1.4799999999999999E-4</c:v>
                </c:pt>
                <c:pt idx="6823" formatCode="0.00E+00">
                  <c:v>1.4799999999999999E-4</c:v>
                </c:pt>
                <c:pt idx="6824" formatCode="0.00E+00">
                  <c:v>1.4799999999999999E-4</c:v>
                </c:pt>
                <c:pt idx="6825" formatCode="0.00E+00">
                  <c:v>1.47E-4</c:v>
                </c:pt>
                <c:pt idx="6826" formatCode="0.00E+00">
                  <c:v>1.46E-4</c:v>
                </c:pt>
                <c:pt idx="6827" formatCode="0.00E+00">
                  <c:v>1.46E-4</c:v>
                </c:pt>
                <c:pt idx="6828" formatCode="0.00E+00">
                  <c:v>1.46E-4</c:v>
                </c:pt>
                <c:pt idx="6829" formatCode="0.00E+00">
                  <c:v>1.45E-4</c:v>
                </c:pt>
                <c:pt idx="6830" formatCode="0.00E+00">
                  <c:v>1.45E-4</c:v>
                </c:pt>
                <c:pt idx="6831" formatCode="0.00E+00">
                  <c:v>1.45E-4</c:v>
                </c:pt>
                <c:pt idx="6832" formatCode="0.00E+00">
                  <c:v>1.44E-4</c:v>
                </c:pt>
                <c:pt idx="6833" formatCode="0.00E+00">
                  <c:v>1.44E-4</c:v>
                </c:pt>
                <c:pt idx="6834" formatCode="0.00E+00">
                  <c:v>1.4300000000000001E-4</c:v>
                </c:pt>
                <c:pt idx="6835" formatCode="0.00E+00">
                  <c:v>1.4300000000000001E-4</c:v>
                </c:pt>
                <c:pt idx="6836" formatCode="0.00E+00">
                  <c:v>1.4300000000000001E-4</c:v>
                </c:pt>
                <c:pt idx="6837" formatCode="0.00E+00">
                  <c:v>1.4200000000000001E-4</c:v>
                </c:pt>
                <c:pt idx="6838" formatCode="0.00E+00">
                  <c:v>1.4200000000000001E-4</c:v>
                </c:pt>
                <c:pt idx="6839" formatCode="0.00E+00">
                  <c:v>1.4100000000000001E-4</c:v>
                </c:pt>
                <c:pt idx="6840" formatCode="0.00E+00">
                  <c:v>1.4100000000000001E-4</c:v>
                </c:pt>
                <c:pt idx="6841" formatCode="0.00E+00">
                  <c:v>1.3999999999999999E-4</c:v>
                </c:pt>
                <c:pt idx="6842" formatCode="0.00E+00">
                  <c:v>1.3999999999999999E-4</c:v>
                </c:pt>
                <c:pt idx="6843" formatCode="0.00E+00">
                  <c:v>1.3999999999999999E-4</c:v>
                </c:pt>
                <c:pt idx="6844" formatCode="0.00E+00">
                  <c:v>1.3899999999999999E-4</c:v>
                </c:pt>
                <c:pt idx="6845" formatCode="0.00E+00">
                  <c:v>1.3899999999999999E-4</c:v>
                </c:pt>
                <c:pt idx="6846" formatCode="0.00E+00">
                  <c:v>1.3899999999999999E-4</c:v>
                </c:pt>
                <c:pt idx="6847" formatCode="0.00E+00">
                  <c:v>1.3799999999999999E-4</c:v>
                </c:pt>
                <c:pt idx="6848" formatCode="0.00E+00">
                  <c:v>1.3799999999999999E-4</c:v>
                </c:pt>
                <c:pt idx="6849" formatCode="0.00E+00">
                  <c:v>1.37E-4</c:v>
                </c:pt>
                <c:pt idx="6850" formatCode="0.00E+00">
                  <c:v>1.37E-4</c:v>
                </c:pt>
                <c:pt idx="6851" formatCode="0.00E+00">
                  <c:v>1.37E-4</c:v>
                </c:pt>
                <c:pt idx="6852" formatCode="0.00E+00">
                  <c:v>1.36E-4</c:v>
                </c:pt>
                <c:pt idx="6853" formatCode="0.00E+00">
                  <c:v>1.36E-4</c:v>
                </c:pt>
                <c:pt idx="6854" formatCode="0.00E+00">
                  <c:v>1.36E-4</c:v>
                </c:pt>
                <c:pt idx="6855" formatCode="0.00E+00">
                  <c:v>1.35E-4</c:v>
                </c:pt>
                <c:pt idx="6856" formatCode="0.00E+00">
                  <c:v>1.35E-4</c:v>
                </c:pt>
                <c:pt idx="6857" formatCode="0.00E+00">
                  <c:v>1.35E-4</c:v>
                </c:pt>
                <c:pt idx="6858" formatCode="0.00E+00">
                  <c:v>1.34E-4</c:v>
                </c:pt>
                <c:pt idx="6859" formatCode="0.00E+00">
                  <c:v>1.34E-4</c:v>
                </c:pt>
                <c:pt idx="6860" formatCode="0.00E+00">
                  <c:v>1.3300000000000001E-4</c:v>
                </c:pt>
                <c:pt idx="6861" formatCode="0.00E+00">
                  <c:v>1.3300000000000001E-4</c:v>
                </c:pt>
                <c:pt idx="6862" formatCode="0.00E+00">
                  <c:v>1.3300000000000001E-4</c:v>
                </c:pt>
                <c:pt idx="6863" formatCode="0.00E+00">
                  <c:v>1.3200000000000001E-4</c:v>
                </c:pt>
                <c:pt idx="6864" formatCode="0.00E+00">
                  <c:v>1.3200000000000001E-4</c:v>
                </c:pt>
                <c:pt idx="6865" formatCode="0.00E+00">
                  <c:v>1.3200000000000001E-4</c:v>
                </c:pt>
                <c:pt idx="6866" formatCode="0.00E+00">
                  <c:v>1.3100000000000001E-4</c:v>
                </c:pt>
                <c:pt idx="6867" formatCode="0.00E+00">
                  <c:v>1.3100000000000001E-4</c:v>
                </c:pt>
                <c:pt idx="6868" formatCode="0.00E+00">
                  <c:v>1.3100000000000001E-4</c:v>
                </c:pt>
                <c:pt idx="6869" formatCode="0.00E+00">
                  <c:v>1.2999999999999999E-4</c:v>
                </c:pt>
                <c:pt idx="6870" formatCode="0.00E+00">
                  <c:v>1.2999999999999999E-4</c:v>
                </c:pt>
                <c:pt idx="6871" formatCode="0.00E+00">
                  <c:v>1.2999999999999999E-4</c:v>
                </c:pt>
                <c:pt idx="6872" formatCode="0.00E+00">
                  <c:v>1.2899999999999999E-4</c:v>
                </c:pt>
                <c:pt idx="6873" formatCode="0.00E+00">
                  <c:v>1.2899999999999999E-4</c:v>
                </c:pt>
                <c:pt idx="6874" formatCode="0.00E+00">
                  <c:v>1.2899999999999999E-4</c:v>
                </c:pt>
                <c:pt idx="6875" formatCode="0.00E+00">
                  <c:v>1.2899999999999999E-4</c:v>
                </c:pt>
                <c:pt idx="6876" formatCode="0.00E+00">
                  <c:v>1.2799999999999999E-4</c:v>
                </c:pt>
                <c:pt idx="6877" formatCode="0.00E+00">
                  <c:v>1.2799999999999999E-4</c:v>
                </c:pt>
                <c:pt idx="6878" formatCode="0.00E+00">
                  <c:v>1.2799999999999999E-4</c:v>
                </c:pt>
                <c:pt idx="6879" formatCode="0.00E+00">
                  <c:v>1.27E-4</c:v>
                </c:pt>
                <c:pt idx="6880" formatCode="0.00E+00">
                  <c:v>1.27E-4</c:v>
                </c:pt>
                <c:pt idx="6881" formatCode="0.00E+00">
                  <c:v>1.26E-4</c:v>
                </c:pt>
                <c:pt idx="6882" formatCode="0.00E+00">
                  <c:v>1.26E-4</c:v>
                </c:pt>
                <c:pt idx="6883" formatCode="0.00E+00">
                  <c:v>1.26E-4</c:v>
                </c:pt>
                <c:pt idx="6884" formatCode="0.00E+00">
                  <c:v>1.25E-4</c:v>
                </c:pt>
                <c:pt idx="6885" formatCode="0.00E+00">
                  <c:v>1.25E-4</c:v>
                </c:pt>
                <c:pt idx="6886" formatCode="0.00E+00">
                  <c:v>1.25E-4</c:v>
                </c:pt>
                <c:pt idx="6887" formatCode="0.00E+00">
                  <c:v>1.25E-4</c:v>
                </c:pt>
                <c:pt idx="6888" formatCode="0.00E+00">
                  <c:v>1.25E-4</c:v>
                </c:pt>
                <c:pt idx="6889" formatCode="0.00E+00">
                  <c:v>1.2400000000000001E-4</c:v>
                </c:pt>
                <c:pt idx="6890" formatCode="0.00E+00">
                  <c:v>1.2400000000000001E-4</c:v>
                </c:pt>
                <c:pt idx="6891" formatCode="0.00E+00">
                  <c:v>1.2400000000000001E-4</c:v>
                </c:pt>
                <c:pt idx="6892" formatCode="0.00E+00">
                  <c:v>1.2300000000000001E-4</c:v>
                </c:pt>
                <c:pt idx="6893" formatCode="0.00E+00">
                  <c:v>1.2300000000000001E-4</c:v>
                </c:pt>
                <c:pt idx="6894" formatCode="0.00E+00">
                  <c:v>1.2300000000000001E-4</c:v>
                </c:pt>
                <c:pt idx="6895" formatCode="0.00E+00">
                  <c:v>1.22E-4</c:v>
                </c:pt>
                <c:pt idx="6896" formatCode="0.00E+00">
                  <c:v>1.22E-4</c:v>
                </c:pt>
                <c:pt idx="6897" formatCode="0.00E+00">
                  <c:v>1.22E-4</c:v>
                </c:pt>
                <c:pt idx="6898" formatCode="0.00E+00">
                  <c:v>1.22E-4</c:v>
                </c:pt>
                <c:pt idx="6899" formatCode="0.00E+00">
                  <c:v>1.21E-4</c:v>
                </c:pt>
                <c:pt idx="6900" formatCode="0.00E+00">
                  <c:v>1.21E-4</c:v>
                </c:pt>
                <c:pt idx="6901" formatCode="0.00E+00">
                  <c:v>1.21E-4</c:v>
                </c:pt>
                <c:pt idx="6902" formatCode="0.00E+00">
                  <c:v>1.2E-4</c:v>
                </c:pt>
                <c:pt idx="6903" formatCode="0.00E+00">
                  <c:v>1.2E-4</c:v>
                </c:pt>
                <c:pt idx="6904" formatCode="0.00E+00">
                  <c:v>1.2E-4</c:v>
                </c:pt>
                <c:pt idx="6905" formatCode="0.00E+00">
                  <c:v>1.1900000000000001E-4</c:v>
                </c:pt>
                <c:pt idx="6906" formatCode="0.00E+00">
                  <c:v>1.1900000000000001E-4</c:v>
                </c:pt>
                <c:pt idx="6907" formatCode="0.00E+00">
                  <c:v>1.1900000000000001E-4</c:v>
                </c:pt>
                <c:pt idx="6908" formatCode="0.00E+00">
                  <c:v>1.1900000000000001E-4</c:v>
                </c:pt>
                <c:pt idx="6909" formatCode="0.00E+00">
                  <c:v>1.1900000000000001E-4</c:v>
                </c:pt>
                <c:pt idx="6910" formatCode="0.00E+00">
                  <c:v>1.18E-4</c:v>
                </c:pt>
                <c:pt idx="6911" formatCode="0.00E+00">
                  <c:v>1.18E-4</c:v>
                </c:pt>
                <c:pt idx="6912" formatCode="0.00E+00">
                  <c:v>1.18E-4</c:v>
                </c:pt>
                <c:pt idx="6913" formatCode="0.00E+00">
                  <c:v>1.17E-4</c:v>
                </c:pt>
                <c:pt idx="6914" formatCode="0.00E+00">
                  <c:v>1.17E-4</c:v>
                </c:pt>
                <c:pt idx="6915" formatCode="0.00E+00">
                  <c:v>1.17E-4</c:v>
                </c:pt>
                <c:pt idx="6916" formatCode="0.00E+00">
                  <c:v>1.17E-4</c:v>
                </c:pt>
                <c:pt idx="6917" formatCode="0.00E+00">
                  <c:v>1.16E-4</c:v>
                </c:pt>
                <c:pt idx="6918" formatCode="0.00E+00">
                  <c:v>1.16E-4</c:v>
                </c:pt>
                <c:pt idx="6919" formatCode="0.00E+00">
                  <c:v>1.16E-4</c:v>
                </c:pt>
                <c:pt idx="6920" formatCode="0.00E+00">
                  <c:v>1.16E-4</c:v>
                </c:pt>
                <c:pt idx="6921" formatCode="0.00E+00">
                  <c:v>1.15E-4</c:v>
                </c:pt>
                <c:pt idx="6922" formatCode="0.00E+00">
                  <c:v>1.15E-4</c:v>
                </c:pt>
                <c:pt idx="6923" formatCode="0.00E+00">
                  <c:v>1.15E-4</c:v>
                </c:pt>
                <c:pt idx="6924" formatCode="0.00E+00">
                  <c:v>1.15E-4</c:v>
                </c:pt>
                <c:pt idx="6925" formatCode="0.00E+00">
                  <c:v>1.1400000000000001E-4</c:v>
                </c:pt>
                <c:pt idx="6926" formatCode="0.00E+00">
                  <c:v>1.1400000000000001E-4</c:v>
                </c:pt>
                <c:pt idx="6927" formatCode="0.00E+00">
                  <c:v>1.1400000000000001E-4</c:v>
                </c:pt>
                <c:pt idx="6928" formatCode="0.00E+00">
                  <c:v>1.1400000000000001E-4</c:v>
                </c:pt>
                <c:pt idx="6929" formatCode="0.00E+00">
                  <c:v>1.13E-4</c:v>
                </c:pt>
                <c:pt idx="6930" formatCode="0.00E+00">
                  <c:v>1.13E-4</c:v>
                </c:pt>
                <c:pt idx="6931" formatCode="0.00E+00">
                  <c:v>1.13E-4</c:v>
                </c:pt>
                <c:pt idx="6932" formatCode="0.00E+00">
                  <c:v>1.13E-4</c:v>
                </c:pt>
                <c:pt idx="6933" formatCode="0.00E+00">
                  <c:v>1.12E-4</c:v>
                </c:pt>
                <c:pt idx="6934" formatCode="0.00E+00">
                  <c:v>1.12E-4</c:v>
                </c:pt>
                <c:pt idx="6935" formatCode="0.00E+00">
                  <c:v>1.12E-4</c:v>
                </c:pt>
                <c:pt idx="6936" formatCode="0.00E+00">
                  <c:v>1.12E-4</c:v>
                </c:pt>
                <c:pt idx="6937" formatCode="0.00E+00">
                  <c:v>1.12E-4</c:v>
                </c:pt>
                <c:pt idx="6938" formatCode="0.00E+00">
                  <c:v>1.11E-4</c:v>
                </c:pt>
                <c:pt idx="6939" formatCode="0.00E+00">
                  <c:v>1.11E-4</c:v>
                </c:pt>
                <c:pt idx="6940" formatCode="0.00E+00">
                  <c:v>1.11E-4</c:v>
                </c:pt>
                <c:pt idx="6941" formatCode="0.00E+00">
                  <c:v>1.11E-4</c:v>
                </c:pt>
                <c:pt idx="6942" formatCode="0.00E+00">
                  <c:v>1.1E-4</c:v>
                </c:pt>
                <c:pt idx="6943" formatCode="0.00E+00">
                  <c:v>1.1E-4</c:v>
                </c:pt>
                <c:pt idx="6944" formatCode="0.00E+00">
                  <c:v>1.1E-4</c:v>
                </c:pt>
                <c:pt idx="6945" formatCode="0.00E+00">
                  <c:v>1.1E-4</c:v>
                </c:pt>
                <c:pt idx="6946" formatCode="0.00E+00">
                  <c:v>1.1E-4</c:v>
                </c:pt>
                <c:pt idx="6947" formatCode="0.00E+00">
                  <c:v>1.0900000000000001E-4</c:v>
                </c:pt>
                <c:pt idx="6948" formatCode="0.00E+00">
                  <c:v>1.0900000000000001E-4</c:v>
                </c:pt>
                <c:pt idx="6949" formatCode="0.00E+00">
                  <c:v>1.0900000000000001E-4</c:v>
                </c:pt>
                <c:pt idx="6950" formatCode="0.00E+00">
                  <c:v>1.0900000000000001E-4</c:v>
                </c:pt>
                <c:pt idx="6951" formatCode="0.00E+00">
                  <c:v>1.0900000000000001E-4</c:v>
                </c:pt>
                <c:pt idx="6952" formatCode="0.00E+00">
                  <c:v>1.08E-4</c:v>
                </c:pt>
                <c:pt idx="6953" formatCode="0.00E+00">
                  <c:v>1.08E-4</c:v>
                </c:pt>
                <c:pt idx="6954" formatCode="0.00E+00">
                  <c:v>1.08E-4</c:v>
                </c:pt>
                <c:pt idx="6955" formatCode="0.00E+00">
                  <c:v>1.08E-4</c:v>
                </c:pt>
                <c:pt idx="6956" formatCode="0.00E+00">
                  <c:v>1.07E-4</c:v>
                </c:pt>
                <c:pt idx="6957" formatCode="0.00E+00">
                  <c:v>1.07E-4</c:v>
                </c:pt>
                <c:pt idx="6958" formatCode="0.00E+00">
                  <c:v>1.07E-4</c:v>
                </c:pt>
                <c:pt idx="6959" formatCode="0.00E+00">
                  <c:v>1.07E-4</c:v>
                </c:pt>
                <c:pt idx="6960" formatCode="0.00E+00">
                  <c:v>1.07E-4</c:v>
                </c:pt>
                <c:pt idx="6961" formatCode="0.00E+00">
                  <c:v>1.07E-4</c:v>
                </c:pt>
                <c:pt idx="6962" formatCode="0.00E+00">
                  <c:v>1.06E-4</c:v>
                </c:pt>
                <c:pt idx="6963" formatCode="0.00E+00">
                  <c:v>1.06E-4</c:v>
                </c:pt>
                <c:pt idx="6964" formatCode="0.00E+00">
                  <c:v>1.06E-4</c:v>
                </c:pt>
                <c:pt idx="6965" formatCode="0.00E+00">
                  <c:v>1.06E-4</c:v>
                </c:pt>
                <c:pt idx="6966" formatCode="0.00E+00">
                  <c:v>1.06E-4</c:v>
                </c:pt>
                <c:pt idx="6967" formatCode="0.00E+00">
                  <c:v>1.05E-4</c:v>
                </c:pt>
                <c:pt idx="6968" formatCode="0.00E+00">
                  <c:v>1.05E-4</c:v>
                </c:pt>
                <c:pt idx="6969" formatCode="0.00E+00">
                  <c:v>1.05E-4</c:v>
                </c:pt>
                <c:pt idx="6970" formatCode="0.00E+00">
                  <c:v>1.05E-4</c:v>
                </c:pt>
                <c:pt idx="6971" formatCode="0.00E+00">
                  <c:v>1.05E-4</c:v>
                </c:pt>
                <c:pt idx="6972" formatCode="0.00E+00">
                  <c:v>1.0399999999999999E-4</c:v>
                </c:pt>
                <c:pt idx="6973" formatCode="0.00E+00">
                  <c:v>1.0399999999999999E-4</c:v>
                </c:pt>
                <c:pt idx="6974" formatCode="0.00E+00">
                  <c:v>1.0399999999999999E-4</c:v>
                </c:pt>
                <c:pt idx="6975" formatCode="0.00E+00">
                  <c:v>1.0399999999999999E-4</c:v>
                </c:pt>
                <c:pt idx="6976" formatCode="0.00E+00">
                  <c:v>1.0399999999999999E-4</c:v>
                </c:pt>
                <c:pt idx="6977" formatCode="0.00E+00">
                  <c:v>1.03E-4</c:v>
                </c:pt>
                <c:pt idx="6978" formatCode="0.00E+00">
                  <c:v>1.03E-4</c:v>
                </c:pt>
                <c:pt idx="6979" formatCode="0.00E+00">
                  <c:v>1.03E-4</c:v>
                </c:pt>
                <c:pt idx="6980" formatCode="0.00E+00">
                  <c:v>1.03E-4</c:v>
                </c:pt>
                <c:pt idx="6981" formatCode="0.00E+00">
                  <c:v>1.03E-4</c:v>
                </c:pt>
                <c:pt idx="6982" formatCode="0.00E+00">
                  <c:v>1.03E-4</c:v>
                </c:pt>
                <c:pt idx="6983" formatCode="0.00E+00">
                  <c:v>1.02E-4</c:v>
                </c:pt>
                <c:pt idx="6984" formatCode="0.00E+00">
                  <c:v>1.02E-4</c:v>
                </c:pt>
                <c:pt idx="6985" formatCode="0.00E+00">
                  <c:v>1.02E-4</c:v>
                </c:pt>
                <c:pt idx="6986" formatCode="0.00E+00">
                  <c:v>1.02E-4</c:v>
                </c:pt>
                <c:pt idx="6987" formatCode="0.00E+00">
                  <c:v>1.02E-4</c:v>
                </c:pt>
                <c:pt idx="6988" formatCode="0.00E+00">
                  <c:v>1.01E-4</c:v>
                </c:pt>
                <c:pt idx="6989" formatCode="0.00E+00">
                  <c:v>1.01E-4</c:v>
                </c:pt>
                <c:pt idx="6990" formatCode="0.00E+00">
                  <c:v>1.01E-4</c:v>
                </c:pt>
                <c:pt idx="6991" formatCode="0.00E+00">
                  <c:v>1.01E-4</c:v>
                </c:pt>
                <c:pt idx="6992" formatCode="0.00E+00">
                  <c:v>1.01E-4</c:v>
                </c:pt>
                <c:pt idx="6993" formatCode="0.00E+00">
                  <c:v>1.01E-4</c:v>
                </c:pt>
                <c:pt idx="6994" formatCode="0.00E+00">
                  <c:v>1.01E-4</c:v>
                </c:pt>
                <c:pt idx="6995" formatCode="0.00E+00">
                  <c:v>1E-4</c:v>
                </c:pt>
                <c:pt idx="6996" formatCode="0.00E+00">
                  <c:v>1E-4</c:v>
                </c:pt>
                <c:pt idx="6997" formatCode="0.00E+00">
                  <c:v>1E-4</c:v>
                </c:pt>
                <c:pt idx="6998" formatCode="0.00E+00">
                  <c:v>9.9900000000000002E-5</c:v>
                </c:pt>
                <c:pt idx="6999" formatCode="0.00E+00">
                  <c:v>9.9599999999999995E-5</c:v>
                </c:pt>
                <c:pt idx="7000" formatCode="0.00E+00">
                  <c:v>9.9500000000000006E-5</c:v>
                </c:pt>
                <c:pt idx="7001" formatCode="0.00E+00">
                  <c:v>9.9400000000000004E-5</c:v>
                </c:pt>
                <c:pt idx="7002" formatCode="0.00E+00">
                  <c:v>9.9099999999999996E-5</c:v>
                </c:pt>
                <c:pt idx="7003" formatCode="0.00E+00">
                  <c:v>9.9099999999999996E-5</c:v>
                </c:pt>
                <c:pt idx="7004" formatCode="0.00E+00">
                  <c:v>9.9099999999999996E-5</c:v>
                </c:pt>
                <c:pt idx="7005" formatCode="0.00E+00">
                  <c:v>9.8599999999999998E-5</c:v>
                </c:pt>
                <c:pt idx="7006" formatCode="0.00E+00">
                  <c:v>9.8499999999999995E-5</c:v>
                </c:pt>
                <c:pt idx="7007" formatCode="0.00E+00">
                  <c:v>9.8300000000000004E-5</c:v>
                </c:pt>
                <c:pt idx="7008" formatCode="0.00E+00">
                  <c:v>9.8200000000000002E-5</c:v>
                </c:pt>
                <c:pt idx="7009" formatCode="0.00E+00">
                  <c:v>9.8099999999999999E-5</c:v>
                </c:pt>
                <c:pt idx="7010" formatCode="0.00E+00">
                  <c:v>9.7999999999999997E-5</c:v>
                </c:pt>
                <c:pt idx="7011" formatCode="0.00E+00">
                  <c:v>9.7800000000000006E-5</c:v>
                </c:pt>
                <c:pt idx="7012" formatCode="0.00E+00">
                  <c:v>9.7600000000000001E-5</c:v>
                </c:pt>
                <c:pt idx="7013" formatCode="0.00E+00">
                  <c:v>9.7700000000000003E-5</c:v>
                </c:pt>
                <c:pt idx="7014" formatCode="0.00E+00">
                  <c:v>9.7499999999999998E-5</c:v>
                </c:pt>
                <c:pt idx="7015" formatCode="0.00E+00">
                  <c:v>9.7100000000000002E-5</c:v>
                </c:pt>
                <c:pt idx="7016" formatCode="0.00E+00">
                  <c:v>9.7100000000000002E-5</c:v>
                </c:pt>
                <c:pt idx="7017" formatCode="0.00E+00">
                  <c:v>9.7E-5</c:v>
                </c:pt>
                <c:pt idx="7018" formatCode="0.00E+00">
                  <c:v>9.6899999999999997E-5</c:v>
                </c:pt>
                <c:pt idx="7019" formatCode="0.00E+00">
                  <c:v>9.6600000000000003E-5</c:v>
                </c:pt>
                <c:pt idx="7020" formatCode="0.00E+00">
                  <c:v>9.6299999999999996E-5</c:v>
                </c:pt>
                <c:pt idx="7021" formatCode="0.00E+00">
                  <c:v>9.6299999999999996E-5</c:v>
                </c:pt>
                <c:pt idx="7022" formatCode="0.00E+00">
                  <c:v>9.6299999999999996E-5</c:v>
                </c:pt>
                <c:pt idx="7023" formatCode="0.00E+00">
                  <c:v>9.6100000000000005E-5</c:v>
                </c:pt>
                <c:pt idx="7024" formatCode="0.00E+00">
                  <c:v>9.5799999999999998E-5</c:v>
                </c:pt>
                <c:pt idx="7025" formatCode="0.00E+00">
                  <c:v>9.5799999999999998E-5</c:v>
                </c:pt>
                <c:pt idx="7026" formatCode="0.00E+00">
                  <c:v>9.5500000000000004E-5</c:v>
                </c:pt>
                <c:pt idx="7027" formatCode="0.00E+00">
                  <c:v>9.5500000000000004E-5</c:v>
                </c:pt>
                <c:pt idx="7028" formatCode="0.00E+00">
                  <c:v>9.5299999999999999E-5</c:v>
                </c:pt>
                <c:pt idx="7029" formatCode="0.00E+00">
                  <c:v>9.5099999999999994E-5</c:v>
                </c:pt>
                <c:pt idx="7030" formatCode="0.00E+00">
                  <c:v>9.4900000000000003E-5</c:v>
                </c:pt>
                <c:pt idx="7031" formatCode="0.00E+00">
                  <c:v>9.48E-5</c:v>
                </c:pt>
                <c:pt idx="7032" formatCode="0.00E+00">
                  <c:v>9.48E-5</c:v>
                </c:pt>
                <c:pt idx="7033" formatCode="0.00E+00">
                  <c:v>9.4599999999999996E-5</c:v>
                </c:pt>
                <c:pt idx="7034" formatCode="0.00E+00">
                  <c:v>9.4699999999999998E-5</c:v>
                </c:pt>
                <c:pt idx="7035" formatCode="0.00E+00">
                  <c:v>9.4500000000000007E-5</c:v>
                </c:pt>
                <c:pt idx="7036" formatCode="0.00E+00">
                  <c:v>9.4300000000000002E-5</c:v>
                </c:pt>
                <c:pt idx="7037" formatCode="0.00E+00">
                  <c:v>9.4199999999999999E-5</c:v>
                </c:pt>
                <c:pt idx="7038" formatCode="0.00E+00">
                  <c:v>9.3900000000000006E-5</c:v>
                </c:pt>
                <c:pt idx="7039" formatCode="0.00E+00">
                  <c:v>9.3700000000000001E-5</c:v>
                </c:pt>
                <c:pt idx="7040" formatCode="0.00E+00">
                  <c:v>9.3700000000000001E-5</c:v>
                </c:pt>
                <c:pt idx="7041" formatCode="0.00E+00">
                  <c:v>9.3700000000000001E-5</c:v>
                </c:pt>
                <c:pt idx="7042" formatCode="0.00E+00">
                  <c:v>9.3499999999999996E-5</c:v>
                </c:pt>
                <c:pt idx="7043" formatCode="0.00E+00">
                  <c:v>9.3300000000000005E-5</c:v>
                </c:pt>
                <c:pt idx="7044" formatCode="0.00E+00">
                  <c:v>9.3200000000000002E-5</c:v>
                </c:pt>
                <c:pt idx="7045" formatCode="0.00E+00">
                  <c:v>9.31E-5</c:v>
                </c:pt>
                <c:pt idx="7046" formatCode="0.00E+00">
                  <c:v>9.2899999999999995E-5</c:v>
                </c:pt>
                <c:pt idx="7047" formatCode="0.00E+00">
                  <c:v>9.2700000000000004E-5</c:v>
                </c:pt>
                <c:pt idx="7048" formatCode="0.00E+00">
                  <c:v>9.2499999999999999E-5</c:v>
                </c:pt>
                <c:pt idx="7049" formatCode="0.00E+00">
                  <c:v>9.2399999999999996E-5</c:v>
                </c:pt>
                <c:pt idx="7050" formatCode="0.00E+00">
                  <c:v>9.2100000000000003E-5</c:v>
                </c:pt>
                <c:pt idx="7051" formatCode="0.00E+00">
                  <c:v>9.2200000000000005E-5</c:v>
                </c:pt>
                <c:pt idx="7052" formatCode="0.00E+00">
                  <c:v>9.2299999999999994E-5</c:v>
                </c:pt>
                <c:pt idx="7053" formatCode="0.00E+00">
                  <c:v>9.2E-5</c:v>
                </c:pt>
                <c:pt idx="7054" formatCode="0.00E+00">
                  <c:v>9.1899999999999998E-5</c:v>
                </c:pt>
                <c:pt idx="7055" formatCode="0.00E+00">
                  <c:v>9.1799999999999995E-5</c:v>
                </c:pt>
                <c:pt idx="7056" formatCode="0.00E+00">
                  <c:v>9.1700000000000006E-5</c:v>
                </c:pt>
                <c:pt idx="7057" formatCode="0.00E+00">
                  <c:v>9.1600000000000004E-5</c:v>
                </c:pt>
                <c:pt idx="7058" formatCode="0.00E+00">
                  <c:v>9.1299999999999997E-5</c:v>
                </c:pt>
                <c:pt idx="7059" formatCode="0.00E+00">
                  <c:v>9.1299999999999997E-5</c:v>
                </c:pt>
                <c:pt idx="7060" formatCode="0.00E+00">
                  <c:v>9.1100000000000005E-5</c:v>
                </c:pt>
                <c:pt idx="7061" formatCode="0.00E+00">
                  <c:v>9.1100000000000005E-5</c:v>
                </c:pt>
                <c:pt idx="7062" formatCode="0.00E+00">
                  <c:v>9.1000000000000003E-5</c:v>
                </c:pt>
                <c:pt idx="7063" formatCode="0.00E+00">
                  <c:v>9.09E-5</c:v>
                </c:pt>
                <c:pt idx="7064" formatCode="0.00E+00">
                  <c:v>9.0699999999999996E-5</c:v>
                </c:pt>
                <c:pt idx="7065" formatCode="0.00E+00">
                  <c:v>9.0500000000000004E-5</c:v>
                </c:pt>
                <c:pt idx="7066" formatCode="0.00E+00">
                  <c:v>9.0400000000000002E-5</c:v>
                </c:pt>
                <c:pt idx="7067" formatCode="0.00E+00">
                  <c:v>9.0199999999999997E-5</c:v>
                </c:pt>
                <c:pt idx="7068" formatCode="0.00E+00">
                  <c:v>9.0299999999999999E-5</c:v>
                </c:pt>
                <c:pt idx="7069" formatCode="0.00E+00">
                  <c:v>9.0000000000000006E-5</c:v>
                </c:pt>
                <c:pt idx="7070" formatCode="0.00E+00">
                  <c:v>8.9900000000000003E-5</c:v>
                </c:pt>
                <c:pt idx="7071" formatCode="0.00E+00">
                  <c:v>8.9900000000000003E-5</c:v>
                </c:pt>
                <c:pt idx="7072" formatCode="0.00E+00">
                  <c:v>8.9699999999999998E-5</c:v>
                </c:pt>
                <c:pt idx="7073" formatCode="0.00E+00">
                  <c:v>8.9499999999999994E-5</c:v>
                </c:pt>
                <c:pt idx="7074" formatCode="0.00E+00">
                  <c:v>8.9400000000000005E-5</c:v>
                </c:pt>
                <c:pt idx="7075" formatCode="0.00E+00">
                  <c:v>8.9400000000000005E-5</c:v>
                </c:pt>
                <c:pt idx="7076" formatCode="0.00E+00">
                  <c:v>8.9300000000000002E-5</c:v>
                </c:pt>
                <c:pt idx="7077" formatCode="0.00E+00">
                  <c:v>8.9300000000000002E-5</c:v>
                </c:pt>
                <c:pt idx="7078" formatCode="0.00E+00">
                  <c:v>8.8999999999999995E-5</c:v>
                </c:pt>
                <c:pt idx="7079" formatCode="0.00E+00">
                  <c:v>8.8800000000000004E-5</c:v>
                </c:pt>
                <c:pt idx="7080" formatCode="0.00E+00">
                  <c:v>8.8700000000000001E-5</c:v>
                </c:pt>
                <c:pt idx="7081" formatCode="0.00E+00">
                  <c:v>8.8800000000000004E-5</c:v>
                </c:pt>
                <c:pt idx="7082" formatCode="0.00E+00">
                  <c:v>8.8700000000000001E-5</c:v>
                </c:pt>
                <c:pt idx="7083" formatCode="0.00E+00">
                  <c:v>8.8399999999999994E-5</c:v>
                </c:pt>
                <c:pt idx="7084" formatCode="0.00E+00">
                  <c:v>8.8399999999999994E-5</c:v>
                </c:pt>
                <c:pt idx="7085" formatCode="0.00E+00">
                  <c:v>8.8200000000000003E-5</c:v>
                </c:pt>
                <c:pt idx="7086" formatCode="0.00E+00">
                  <c:v>8.81E-5</c:v>
                </c:pt>
                <c:pt idx="7087" formatCode="0.00E+00">
                  <c:v>8.8200000000000003E-5</c:v>
                </c:pt>
                <c:pt idx="7088" formatCode="0.00E+00">
                  <c:v>8.7999999999999998E-5</c:v>
                </c:pt>
                <c:pt idx="7089" formatCode="0.00E+00">
                  <c:v>8.7700000000000004E-5</c:v>
                </c:pt>
                <c:pt idx="7090" formatCode="0.00E+00">
                  <c:v>8.7700000000000004E-5</c:v>
                </c:pt>
                <c:pt idx="7091" formatCode="0.00E+00">
                  <c:v>8.7700000000000004E-5</c:v>
                </c:pt>
                <c:pt idx="7092" formatCode="0.00E+00">
                  <c:v>8.7399999999999997E-5</c:v>
                </c:pt>
                <c:pt idx="7093" formatCode="0.00E+00">
                  <c:v>8.7499999999999999E-5</c:v>
                </c:pt>
                <c:pt idx="7094" formatCode="0.00E+00">
                  <c:v>8.7499999999999999E-5</c:v>
                </c:pt>
                <c:pt idx="7095" formatCode="0.00E+00">
                  <c:v>8.7200000000000005E-5</c:v>
                </c:pt>
                <c:pt idx="7096" formatCode="0.00E+00">
                  <c:v>8.7200000000000005E-5</c:v>
                </c:pt>
                <c:pt idx="7097" formatCode="0.00E+00">
                  <c:v>8.7100000000000003E-5</c:v>
                </c:pt>
                <c:pt idx="7098" formatCode="0.00E+00">
                  <c:v>8.6899999999999998E-5</c:v>
                </c:pt>
                <c:pt idx="7099" formatCode="0.00E+00">
                  <c:v>8.6899999999999998E-5</c:v>
                </c:pt>
                <c:pt idx="7100" formatCode="0.00E+00">
                  <c:v>8.6799999999999996E-5</c:v>
                </c:pt>
                <c:pt idx="7101" formatCode="0.00E+00">
                  <c:v>8.6500000000000002E-5</c:v>
                </c:pt>
                <c:pt idx="7102" formatCode="0.00E+00">
                  <c:v>8.6500000000000002E-5</c:v>
                </c:pt>
                <c:pt idx="7103" formatCode="0.00E+00">
                  <c:v>8.6500000000000002E-5</c:v>
                </c:pt>
                <c:pt idx="7104" formatCode="0.00E+00">
                  <c:v>8.6299999999999997E-5</c:v>
                </c:pt>
                <c:pt idx="7105" formatCode="0.00E+00">
                  <c:v>8.6199999999999995E-5</c:v>
                </c:pt>
                <c:pt idx="7106" formatCode="0.00E+00">
                  <c:v>8.6199999999999995E-5</c:v>
                </c:pt>
                <c:pt idx="7107" formatCode="0.00E+00">
                  <c:v>8.6000000000000003E-5</c:v>
                </c:pt>
                <c:pt idx="7108" formatCode="0.00E+00">
                  <c:v>8.5900000000000001E-5</c:v>
                </c:pt>
                <c:pt idx="7109" formatCode="0.00E+00">
                  <c:v>8.5799999999999998E-5</c:v>
                </c:pt>
                <c:pt idx="7110" formatCode="0.00E+00">
                  <c:v>8.5799999999999998E-5</c:v>
                </c:pt>
                <c:pt idx="7111" formatCode="0.00E+00">
                  <c:v>8.5799999999999998E-5</c:v>
                </c:pt>
                <c:pt idx="7112" formatCode="0.00E+00">
                  <c:v>8.5599999999999994E-5</c:v>
                </c:pt>
                <c:pt idx="7113" formatCode="0.00E+00">
                  <c:v>8.5599999999999994E-5</c:v>
                </c:pt>
                <c:pt idx="7114" formatCode="0.00E+00">
                  <c:v>8.53E-5</c:v>
                </c:pt>
                <c:pt idx="7115" formatCode="0.00E+00">
                  <c:v>8.53E-5</c:v>
                </c:pt>
                <c:pt idx="7116" formatCode="0.00E+00">
                  <c:v>8.53E-5</c:v>
                </c:pt>
                <c:pt idx="7117" formatCode="0.00E+00">
                  <c:v>8.5199999999999997E-5</c:v>
                </c:pt>
                <c:pt idx="7118" formatCode="0.00E+00">
                  <c:v>8.5199999999999997E-5</c:v>
                </c:pt>
                <c:pt idx="7119" formatCode="0.00E+00">
                  <c:v>8.5000000000000006E-5</c:v>
                </c:pt>
                <c:pt idx="7120" formatCode="0.00E+00">
                  <c:v>8.5000000000000006E-5</c:v>
                </c:pt>
                <c:pt idx="7121" formatCode="0.00E+00">
                  <c:v>8.4800000000000001E-5</c:v>
                </c:pt>
                <c:pt idx="7122" formatCode="0.00E+00">
                  <c:v>8.4599999999999996E-5</c:v>
                </c:pt>
                <c:pt idx="7123" formatCode="0.00E+00">
                  <c:v>8.4599999999999996E-5</c:v>
                </c:pt>
                <c:pt idx="7124" formatCode="0.00E+00">
                  <c:v>8.4400000000000005E-5</c:v>
                </c:pt>
                <c:pt idx="7125" formatCode="0.00E+00">
                  <c:v>8.4499999999999994E-5</c:v>
                </c:pt>
                <c:pt idx="7126" formatCode="0.00E+00">
                  <c:v>8.4599999999999996E-5</c:v>
                </c:pt>
                <c:pt idx="7127" formatCode="0.00E+00">
                  <c:v>8.4400000000000005E-5</c:v>
                </c:pt>
                <c:pt idx="7128" formatCode="0.00E+00">
                  <c:v>8.4300000000000003E-5</c:v>
                </c:pt>
                <c:pt idx="7129" formatCode="0.00E+00">
                  <c:v>8.4099999999999998E-5</c:v>
                </c:pt>
                <c:pt idx="7130" formatCode="0.00E+00">
                  <c:v>8.3900000000000006E-5</c:v>
                </c:pt>
                <c:pt idx="7131" formatCode="0.00E+00">
                  <c:v>8.3900000000000006E-5</c:v>
                </c:pt>
                <c:pt idx="7132" formatCode="0.00E+00">
                  <c:v>8.3800000000000004E-5</c:v>
                </c:pt>
                <c:pt idx="7133" formatCode="0.00E+00">
                  <c:v>8.3599999999999999E-5</c:v>
                </c:pt>
                <c:pt idx="7134" formatCode="0.00E+00">
                  <c:v>8.3700000000000002E-5</c:v>
                </c:pt>
                <c:pt idx="7135" formatCode="0.00E+00">
                  <c:v>8.3599999999999999E-5</c:v>
                </c:pt>
                <c:pt idx="7136" formatCode="0.00E+00">
                  <c:v>8.3499999999999997E-5</c:v>
                </c:pt>
                <c:pt idx="7137" formatCode="0.00E+00">
                  <c:v>8.3399999999999994E-5</c:v>
                </c:pt>
                <c:pt idx="7138" formatCode="0.00E+00">
                  <c:v>8.3200000000000003E-5</c:v>
                </c:pt>
                <c:pt idx="7139" formatCode="0.00E+00">
                  <c:v>8.3200000000000003E-5</c:v>
                </c:pt>
                <c:pt idx="7140" formatCode="0.00E+00">
                  <c:v>8.3200000000000003E-5</c:v>
                </c:pt>
                <c:pt idx="7141" formatCode="0.00E+00">
                  <c:v>8.2899999999999996E-5</c:v>
                </c:pt>
                <c:pt idx="7142" formatCode="0.00E+00">
                  <c:v>8.2899999999999996E-5</c:v>
                </c:pt>
                <c:pt idx="7143" formatCode="0.00E+00">
                  <c:v>8.2999999999999998E-5</c:v>
                </c:pt>
                <c:pt idx="7144" formatCode="0.00E+00">
                  <c:v>8.2799999999999993E-5</c:v>
                </c:pt>
                <c:pt idx="7145" formatCode="0.00E+00">
                  <c:v>8.2799999999999993E-5</c:v>
                </c:pt>
                <c:pt idx="7146" formatCode="0.00E+00">
                  <c:v>8.2600000000000002E-5</c:v>
                </c:pt>
                <c:pt idx="7147" formatCode="0.00E+00">
                  <c:v>8.2700000000000004E-5</c:v>
                </c:pt>
                <c:pt idx="7148" formatCode="0.00E+00">
                  <c:v>8.2399999999999997E-5</c:v>
                </c:pt>
                <c:pt idx="7149" formatCode="0.00E+00">
                  <c:v>8.2299999999999995E-5</c:v>
                </c:pt>
                <c:pt idx="7150" formatCode="0.00E+00">
                  <c:v>8.2600000000000002E-5</c:v>
                </c:pt>
                <c:pt idx="7151" formatCode="0.00E+00">
                  <c:v>8.2299999999999995E-5</c:v>
                </c:pt>
                <c:pt idx="7152" formatCode="0.00E+00">
                  <c:v>8.2200000000000006E-5</c:v>
                </c:pt>
                <c:pt idx="7153" formatCode="0.00E+00">
                  <c:v>8.2100000000000003E-5</c:v>
                </c:pt>
                <c:pt idx="7154" formatCode="0.00E+00">
                  <c:v>8.1899999999999999E-5</c:v>
                </c:pt>
                <c:pt idx="7155" formatCode="0.00E+00">
                  <c:v>8.1799999999999996E-5</c:v>
                </c:pt>
                <c:pt idx="7156" formatCode="0.00E+00">
                  <c:v>8.1699999999999994E-5</c:v>
                </c:pt>
                <c:pt idx="7157" formatCode="0.00E+00">
                  <c:v>8.1899999999999999E-5</c:v>
                </c:pt>
                <c:pt idx="7158" formatCode="0.00E+00">
                  <c:v>8.1799999999999996E-5</c:v>
                </c:pt>
                <c:pt idx="7159" formatCode="0.00E+00">
                  <c:v>8.1600000000000005E-5</c:v>
                </c:pt>
                <c:pt idx="7160" formatCode="0.00E+00">
                  <c:v>8.1699999999999994E-5</c:v>
                </c:pt>
                <c:pt idx="7161" formatCode="0.00E+00">
                  <c:v>8.1600000000000005E-5</c:v>
                </c:pt>
                <c:pt idx="7162" formatCode="0.00E+00">
                  <c:v>8.1500000000000002E-5</c:v>
                </c:pt>
                <c:pt idx="7163" formatCode="0.00E+00">
                  <c:v>8.14E-5</c:v>
                </c:pt>
                <c:pt idx="7164" formatCode="0.00E+00">
                  <c:v>8.1299999999999997E-5</c:v>
                </c:pt>
                <c:pt idx="7165" formatCode="0.00E+00">
                  <c:v>8.1199999999999995E-5</c:v>
                </c:pt>
                <c:pt idx="7166" formatCode="0.00E+00">
                  <c:v>8.1100000000000006E-5</c:v>
                </c:pt>
                <c:pt idx="7167" formatCode="0.00E+00">
                  <c:v>8.1000000000000004E-5</c:v>
                </c:pt>
                <c:pt idx="7168" formatCode="0.00E+00">
                  <c:v>8.1199999999999995E-5</c:v>
                </c:pt>
                <c:pt idx="7169" formatCode="0.00E+00">
                  <c:v>8.0799999999999999E-5</c:v>
                </c:pt>
                <c:pt idx="7170" formatCode="0.00E+00">
                  <c:v>8.0799999999999999E-5</c:v>
                </c:pt>
                <c:pt idx="7171" formatCode="0.00E+00">
                  <c:v>8.0799999999999999E-5</c:v>
                </c:pt>
                <c:pt idx="7172" formatCode="0.00E+00">
                  <c:v>8.0500000000000005E-5</c:v>
                </c:pt>
                <c:pt idx="7173" formatCode="0.00E+00">
                  <c:v>8.0500000000000005E-5</c:v>
                </c:pt>
                <c:pt idx="7174" formatCode="0.00E+00">
                  <c:v>8.0500000000000005E-5</c:v>
                </c:pt>
                <c:pt idx="7175" formatCode="0.00E+00">
                  <c:v>8.0599999999999994E-5</c:v>
                </c:pt>
                <c:pt idx="7176" formatCode="0.00E+00">
                  <c:v>8.03E-5</c:v>
                </c:pt>
                <c:pt idx="7177" formatCode="0.00E+00">
                  <c:v>8.0199999999999998E-5</c:v>
                </c:pt>
                <c:pt idx="7178" formatCode="0.00E+00">
                  <c:v>8.03E-5</c:v>
                </c:pt>
                <c:pt idx="7179" formatCode="0.00E+00">
                  <c:v>8.0099999999999995E-5</c:v>
                </c:pt>
                <c:pt idx="7180" formatCode="0.00E+00">
                  <c:v>8.0199999999999998E-5</c:v>
                </c:pt>
                <c:pt idx="7181" formatCode="0.00E+00">
                  <c:v>8.0000000000000007E-5</c:v>
                </c:pt>
                <c:pt idx="7182" formatCode="0.00E+00">
                  <c:v>8.0000000000000007E-5</c:v>
                </c:pt>
                <c:pt idx="7183" formatCode="0.00E+00">
                  <c:v>7.9699999999999999E-5</c:v>
                </c:pt>
                <c:pt idx="7184" formatCode="0.00E+00">
                  <c:v>7.9599999999999997E-5</c:v>
                </c:pt>
                <c:pt idx="7185" formatCode="0.00E+00">
                  <c:v>7.9800000000000002E-5</c:v>
                </c:pt>
                <c:pt idx="7186" formatCode="0.00E+00">
                  <c:v>7.9699999999999999E-5</c:v>
                </c:pt>
                <c:pt idx="7187" formatCode="0.00E+00">
                  <c:v>7.9599999999999997E-5</c:v>
                </c:pt>
                <c:pt idx="7188" formatCode="0.00E+00">
                  <c:v>7.9699999999999999E-5</c:v>
                </c:pt>
                <c:pt idx="7189" formatCode="0.00E+00">
                  <c:v>7.9499999999999994E-5</c:v>
                </c:pt>
                <c:pt idx="7190" formatCode="0.00E+00">
                  <c:v>7.9300000000000003E-5</c:v>
                </c:pt>
                <c:pt idx="7191" formatCode="0.00E+00">
                  <c:v>7.9099999999999998E-5</c:v>
                </c:pt>
                <c:pt idx="7192" formatCode="0.00E+00">
                  <c:v>7.9099999999999998E-5</c:v>
                </c:pt>
                <c:pt idx="7193" formatCode="0.00E+00">
                  <c:v>7.9099999999999998E-5</c:v>
                </c:pt>
                <c:pt idx="7194" formatCode="0.00E+00">
                  <c:v>7.9099999999999998E-5</c:v>
                </c:pt>
                <c:pt idx="7195" formatCode="0.00E+00">
                  <c:v>7.9099999999999998E-5</c:v>
                </c:pt>
                <c:pt idx="7196" formatCode="0.00E+00">
                  <c:v>7.8999999999999996E-5</c:v>
                </c:pt>
                <c:pt idx="7197" formatCode="0.00E+00">
                  <c:v>7.8800000000000004E-5</c:v>
                </c:pt>
                <c:pt idx="7198" formatCode="0.00E+00">
                  <c:v>7.8899999999999993E-5</c:v>
                </c:pt>
                <c:pt idx="7199" formatCode="0.00E+00">
                  <c:v>7.8800000000000004E-5</c:v>
                </c:pt>
                <c:pt idx="7200" formatCode="0.00E+00">
                  <c:v>7.8700000000000002E-5</c:v>
                </c:pt>
                <c:pt idx="7201" formatCode="0.00E+00">
                  <c:v>7.8700000000000002E-5</c:v>
                </c:pt>
                <c:pt idx="7202" formatCode="0.00E+00">
                  <c:v>7.8700000000000002E-5</c:v>
                </c:pt>
                <c:pt idx="7203" formatCode="0.00E+00">
                  <c:v>7.8499999999999997E-5</c:v>
                </c:pt>
                <c:pt idx="7204" formatCode="0.00E+00">
                  <c:v>7.8499999999999997E-5</c:v>
                </c:pt>
                <c:pt idx="7205" formatCode="0.00E+00">
                  <c:v>7.8499999999999997E-5</c:v>
                </c:pt>
                <c:pt idx="7206" formatCode="0.00E+00">
                  <c:v>7.8300000000000006E-5</c:v>
                </c:pt>
                <c:pt idx="7207" formatCode="0.00E+00">
                  <c:v>7.8399999999999995E-5</c:v>
                </c:pt>
                <c:pt idx="7208" formatCode="0.00E+00">
                  <c:v>7.8200000000000003E-5</c:v>
                </c:pt>
                <c:pt idx="7209" formatCode="0.00E+00">
                  <c:v>7.7999999999999999E-5</c:v>
                </c:pt>
                <c:pt idx="7210" formatCode="0.00E+00">
                  <c:v>7.7999999999999999E-5</c:v>
                </c:pt>
                <c:pt idx="7211" formatCode="0.00E+00">
                  <c:v>7.8100000000000001E-5</c:v>
                </c:pt>
                <c:pt idx="7212" formatCode="0.00E+00">
                  <c:v>7.7999999999999999E-5</c:v>
                </c:pt>
                <c:pt idx="7213" formatCode="0.00E+00">
                  <c:v>7.7799999999999994E-5</c:v>
                </c:pt>
                <c:pt idx="7214" formatCode="0.00E+00">
                  <c:v>7.7899999999999996E-5</c:v>
                </c:pt>
                <c:pt idx="7215" formatCode="0.00E+00">
                  <c:v>7.7799999999999994E-5</c:v>
                </c:pt>
                <c:pt idx="7216" formatCode="0.00E+00">
                  <c:v>7.7600000000000002E-5</c:v>
                </c:pt>
                <c:pt idx="7217" formatCode="0.00E+00">
                  <c:v>7.7600000000000002E-5</c:v>
                </c:pt>
                <c:pt idx="7218" formatCode="0.00E+00">
                  <c:v>7.7600000000000002E-5</c:v>
                </c:pt>
                <c:pt idx="7219" formatCode="0.00E+00">
                  <c:v>7.7600000000000002E-5</c:v>
                </c:pt>
                <c:pt idx="7220" formatCode="0.00E+00">
                  <c:v>7.7600000000000002E-5</c:v>
                </c:pt>
                <c:pt idx="7221" formatCode="0.00E+00">
                  <c:v>7.75E-5</c:v>
                </c:pt>
                <c:pt idx="7222" formatCode="0.00E+00">
                  <c:v>7.7299999999999995E-5</c:v>
                </c:pt>
                <c:pt idx="7223" formatCode="0.00E+00">
                  <c:v>7.7200000000000006E-5</c:v>
                </c:pt>
                <c:pt idx="7224" formatCode="0.00E+00">
                  <c:v>7.7100000000000004E-5</c:v>
                </c:pt>
                <c:pt idx="7225" formatCode="0.00E+00">
                  <c:v>7.7200000000000006E-5</c:v>
                </c:pt>
                <c:pt idx="7226" formatCode="0.00E+00">
                  <c:v>7.7100000000000004E-5</c:v>
                </c:pt>
                <c:pt idx="7227" formatCode="0.00E+00">
                  <c:v>7.7100000000000004E-5</c:v>
                </c:pt>
                <c:pt idx="7228" formatCode="0.00E+00">
                  <c:v>7.7100000000000004E-5</c:v>
                </c:pt>
                <c:pt idx="7229" formatCode="0.00E+00">
                  <c:v>7.6799999999999997E-5</c:v>
                </c:pt>
                <c:pt idx="7230" formatCode="0.00E+00">
                  <c:v>7.6899999999999999E-5</c:v>
                </c:pt>
                <c:pt idx="7231" formatCode="0.00E+00">
                  <c:v>7.6899999999999999E-5</c:v>
                </c:pt>
                <c:pt idx="7232" formatCode="0.00E+00">
                  <c:v>7.6600000000000005E-5</c:v>
                </c:pt>
                <c:pt idx="7233" formatCode="0.00E+00">
                  <c:v>7.6799999999999997E-5</c:v>
                </c:pt>
                <c:pt idx="7234" formatCode="0.00E+00">
                  <c:v>7.6699999999999994E-5</c:v>
                </c:pt>
                <c:pt idx="7235" formatCode="0.00E+00">
                  <c:v>7.6600000000000005E-5</c:v>
                </c:pt>
                <c:pt idx="7236" formatCode="0.00E+00">
                  <c:v>7.6600000000000005E-5</c:v>
                </c:pt>
                <c:pt idx="7237" formatCode="0.00E+00">
                  <c:v>7.6500000000000003E-5</c:v>
                </c:pt>
                <c:pt idx="7238" formatCode="0.00E+00">
                  <c:v>7.64E-5</c:v>
                </c:pt>
                <c:pt idx="7239" formatCode="0.00E+00">
                  <c:v>7.6199999999999995E-5</c:v>
                </c:pt>
                <c:pt idx="7240" formatCode="0.00E+00">
                  <c:v>7.6500000000000003E-5</c:v>
                </c:pt>
                <c:pt idx="7241" formatCode="0.00E+00">
                  <c:v>7.64E-5</c:v>
                </c:pt>
                <c:pt idx="7242" formatCode="0.00E+00">
                  <c:v>7.6000000000000004E-5</c:v>
                </c:pt>
                <c:pt idx="7243" formatCode="0.00E+00">
                  <c:v>7.5900000000000002E-5</c:v>
                </c:pt>
                <c:pt idx="7244" formatCode="0.00E+00">
                  <c:v>7.6000000000000004E-5</c:v>
                </c:pt>
                <c:pt idx="7245" formatCode="0.00E+00">
                  <c:v>7.6000000000000004E-5</c:v>
                </c:pt>
                <c:pt idx="7246" formatCode="0.00E+00">
                  <c:v>7.5900000000000002E-5</c:v>
                </c:pt>
                <c:pt idx="7247" formatCode="0.00E+00">
                  <c:v>7.5900000000000002E-5</c:v>
                </c:pt>
                <c:pt idx="7248" formatCode="0.00E+00">
                  <c:v>7.5799999999999999E-5</c:v>
                </c:pt>
                <c:pt idx="7249" formatCode="0.00E+00">
                  <c:v>7.5699999999999997E-5</c:v>
                </c:pt>
                <c:pt idx="7250" formatCode="0.00E+00">
                  <c:v>7.5699999999999997E-5</c:v>
                </c:pt>
                <c:pt idx="7251" formatCode="0.00E+00">
                  <c:v>7.5599999999999994E-5</c:v>
                </c:pt>
                <c:pt idx="7252" formatCode="0.00E+00">
                  <c:v>7.5699999999999997E-5</c:v>
                </c:pt>
                <c:pt idx="7253" formatCode="0.00E+00">
                  <c:v>7.5500000000000006E-5</c:v>
                </c:pt>
                <c:pt idx="7254" formatCode="0.00E+00">
                  <c:v>7.5500000000000006E-5</c:v>
                </c:pt>
                <c:pt idx="7255" formatCode="0.00E+00">
                  <c:v>7.5400000000000003E-5</c:v>
                </c:pt>
                <c:pt idx="7256" formatCode="0.00E+00">
                  <c:v>7.5400000000000003E-5</c:v>
                </c:pt>
                <c:pt idx="7257" formatCode="0.00E+00">
                  <c:v>7.5300000000000001E-5</c:v>
                </c:pt>
                <c:pt idx="7258" formatCode="0.00E+00">
                  <c:v>7.5199999999999998E-5</c:v>
                </c:pt>
                <c:pt idx="7259" formatCode="0.00E+00">
                  <c:v>7.5400000000000003E-5</c:v>
                </c:pt>
                <c:pt idx="7260" formatCode="0.00E+00">
                  <c:v>7.5199999999999998E-5</c:v>
                </c:pt>
                <c:pt idx="7261" formatCode="0.00E+00">
                  <c:v>7.4900000000000005E-5</c:v>
                </c:pt>
                <c:pt idx="7262" formatCode="0.00E+00">
                  <c:v>7.5300000000000001E-5</c:v>
                </c:pt>
                <c:pt idx="7263" formatCode="0.00E+00">
                  <c:v>7.5099999999999996E-5</c:v>
                </c:pt>
                <c:pt idx="7264" formatCode="0.00E+00">
                  <c:v>7.4900000000000005E-5</c:v>
                </c:pt>
                <c:pt idx="7265" formatCode="0.00E+00">
                  <c:v>7.4900000000000005E-5</c:v>
                </c:pt>
                <c:pt idx="7266" formatCode="0.00E+00">
                  <c:v>7.4800000000000002E-5</c:v>
                </c:pt>
                <c:pt idx="7267" formatCode="0.00E+00">
                  <c:v>7.4900000000000005E-5</c:v>
                </c:pt>
                <c:pt idx="7268" formatCode="0.00E+00">
                  <c:v>7.47E-5</c:v>
                </c:pt>
                <c:pt idx="7269" formatCode="0.00E+00">
                  <c:v>7.4800000000000002E-5</c:v>
                </c:pt>
                <c:pt idx="7270" formatCode="0.00E+00">
                  <c:v>7.4599999999999997E-5</c:v>
                </c:pt>
                <c:pt idx="7271" formatCode="0.00E+00">
                  <c:v>7.4499999999999995E-5</c:v>
                </c:pt>
                <c:pt idx="7272" formatCode="0.00E+00">
                  <c:v>7.4599999999999997E-5</c:v>
                </c:pt>
                <c:pt idx="7273" formatCode="0.00E+00">
                  <c:v>7.4300000000000004E-5</c:v>
                </c:pt>
                <c:pt idx="7274" formatCode="0.00E+00">
                  <c:v>7.4300000000000004E-5</c:v>
                </c:pt>
                <c:pt idx="7275" formatCode="0.00E+00">
                  <c:v>7.4400000000000006E-5</c:v>
                </c:pt>
                <c:pt idx="7276" formatCode="0.00E+00">
                  <c:v>7.4300000000000004E-5</c:v>
                </c:pt>
                <c:pt idx="7277" formatCode="0.00E+00">
                  <c:v>7.4300000000000004E-5</c:v>
                </c:pt>
                <c:pt idx="7278" formatCode="0.00E+00">
                  <c:v>7.4300000000000004E-5</c:v>
                </c:pt>
                <c:pt idx="7279" formatCode="0.00E+00">
                  <c:v>7.4200000000000001E-5</c:v>
                </c:pt>
                <c:pt idx="7280" formatCode="0.00E+00">
                  <c:v>7.3999999999999996E-5</c:v>
                </c:pt>
                <c:pt idx="7281" formatCode="0.00E+00">
                  <c:v>7.4200000000000001E-5</c:v>
                </c:pt>
                <c:pt idx="7282" formatCode="0.00E+00">
                  <c:v>7.4099999999999999E-5</c:v>
                </c:pt>
                <c:pt idx="7283" formatCode="0.00E+00">
                  <c:v>7.4099999999999999E-5</c:v>
                </c:pt>
                <c:pt idx="7284" formatCode="0.00E+00">
                  <c:v>7.3999999999999996E-5</c:v>
                </c:pt>
                <c:pt idx="7285" formatCode="0.00E+00">
                  <c:v>7.3899999999999994E-5</c:v>
                </c:pt>
                <c:pt idx="7286" formatCode="0.00E+00">
                  <c:v>7.3899999999999994E-5</c:v>
                </c:pt>
                <c:pt idx="7287" formatCode="0.00E+00">
                  <c:v>7.36E-5</c:v>
                </c:pt>
                <c:pt idx="7288" formatCode="0.00E+00">
                  <c:v>7.3700000000000002E-5</c:v>
                </c:pt>
                <c:pt idx="7289" formatCode="0.00E+00">
                  <c:v>7.3700000000000002E-5</c:v>
                </c:pt>
                <c:pt idx="7290" formatCode="0.00E+00">
                  <c:v>7.3700000000000002E-5</c:v>
                </c:pt>
                <c:pt idx="7291" formatCode="0.00E+00">
                  <c:v>7.36E-5</c:v>
                </c:pt>
                <c:pt idx="7292" formatCode="0.00E+00">
                  <c:v>7.3399999999999995E-5</c:v>
                </c:pt>
                <c:pt idx="7293" formatCode="0.00E+00">
                  <c:v>7.36E-5</c:v>
                </c:pt>
                <c:pt idx="7294" formatCode="0.00E+00">
                  <c:v>7.36E-5</c:v>
                </c:pt>
                <c:pt idx="7295" formatCode="0.00E+00">
                  <c:v>7.3399999999999995E-5</c:v>
                </c:pt>
                <c:pt idx="7296" formatCode="0.00E+00">
                  <c:v>7.3300000000000006E-5</c:v>
                </c:pt>
                <c:pt idx="7297" formatCode="0.00E+00">
                  <c:v>7.3200000000000004E-5</c:v>
                </c:pt>
                <c:pt idx="7298" formatCode="0.00E+00">
                  <c:v>7.3399999999999995E-5</c:v>
                </c:pt>
                <c:pt idx="7299" formatCode="0.00E+00">
                  <c:v>7.3200000000000004E-5</c:v>
                </c:pt>
                <c:pt idx="7300" formatCode="0.00E+00">
                  <c:v>7.3100000000000001E-5</c:v>
                </c:pt>
                <c:pt idx="7301" formatCode="0.00E+00">
                  <c:v>7.3100000000000001E-5</c:v>
                </c:pt>
                <c:pt idx="7302" formatCode="0.00E+00">
                  <c:v>7.3300000000000006E-5</c:v>
                </c:pt>
                <c:pt idx="7303" formatCode="0.00E+00">
                  <c:v>7.3200000000000004E-5</c:v>
                </c:pt>
                <c:pt idx="7304" formatCode="0.00E+00">
                  <c:v>7.2999999999999999E-5</c:v>
                </c:pt>
                <c:pt idx="7305" formatCode="0.00E+00">
                  <c:v>7.2899999999999997E-5</c:v>
                </c:pt>
                <c:pt idx="7306" formatCode="0.00E+00">
                  <c:v>7.2700000000000005E-5</c:v>
                </c:pt>
                <c:pt idx="7307" formatCode="0.00E+00">
                  <c:v>7.2799999999999994E-5</c:v>
                </c:pt>
                <c:pt idx="7308" formatCode="0.00E+00">
                  <c:v>7.2700000000000005E-5</c:v>
                </c:pt>
                <c:pt idx="7309" formatCode="0.00E+00">
                  <c:v>7.2600000000000003E-5</c:v>
                </c:pt>
                <c:pt idx="7310" formatCode="0.00E+00">
                  <c:v>7.2700000000000005E-5</c:v>
                </c:pt>
                <c:pt idx="7311" formatCode="0.00E+00">
                  <c:v>7.2600000000000003E-5</c:v>
                </c:pt>
                <c:pt idx="7312" formatCode="0.00E+00">
                  <c:v>7.25E-5</c:v>
                </c:pt>
                <c:pt idx="7313" formatCode="0.00E+00">
                  <c:v>7.2399999999999998E-5</c:v>
                </c:pt>
                <c:pt idx="7314" formatCode="0.00E+00">
                  <c:v>7.25E-5</c:v>
                </c:pt>
                <c:pt idx="7315" formatCode="0.00E+00">
                  <c:v>7.25E-5</c:v>
                </c:pt>
                <c:pt idx="7316" formatCode="0.00E+00">
                  <c:v>7.2299999999999996E-5</c:v>
                </c:pt>
                <c:pt idx="7317" formatCode="0.00E+00">
                  <c:v>7.2299999999999996E-5</c:v>
                </c:pt>
                <c:pt idx="7318" formatCode="0.00E+00">
                  <c:v>7.2299999999999996E-5</c:v>
                </c:pt>
                <c:pt idx="7319" formatCode="0.00E+00">
                  <c:v>7.2299999999999996E-5</c:v>
                </c:pt>
                <c:pt idx="7320" formatCode="0.00E+00">
                  <c:v>7.2200000000000007E-5</c:v>
                </c:pt>
                <c:pt idx="7321" formatCode="0.00E+00">
                  <c:v>7.2100000000000004E-5</c:v>
                </c:pt>
                <c:pt idx="7322" formatCode="0.00E+00">
                  <c:v>7.2100000000000004E-5</c:v>
                </c:pt>
                <c:pt idx="7323" formatCode="0.00E+00">
                  <c:v>7.2200000000000007E-5</c:v>
                </c:pt>
                <c:pt idx="7324" formatCode="0.00E+00">
                  <c:v>7.2200000000000007E-5</c:v>
                </c:pt>
                <c:pt idx="7325" formatCode="0.00E+00">
                  <c:v>7.2000000000000002E-5</c:v>
                </c:pt>
                <c:pt idx="7326" formatCode="0.00E+00">
                  <c:v>7.2200000000000007E-5</c:v>
                </c:pt>
                <c:pt idx="7327" formatCode="0.00E+00">
                  <c:v>7.2000000000000002E-5</c:v>
                </c:pt>
                <c:pt idx="7328" formatCode="0.00E+00">
                  <c:v>7.1799999999999997E-5</c:v>
                </c:pt>
                <c:pt idx="7329" formatCode="0.00E+00">
                  <c:v>7.1699999999999995E-5</c:v>
                </c:pt>
                <c:pt idx="7330" formatCode="0.00E+00">
                  <c:v>7.1600000000000006E-5</c:v>
                </c:pt>
                <c:pt idx="7331" formatCode="0.00E+00">
                  <c:v>7.1699999999999995E-5</c:v>
                </c:pt>
                <c:pt idx="7332" formatCode="0.00E+00">
                  <c:v>7.1699999999999995E-5</c:v>
                </c:pt>
                <c:pt idx="7333" formatCode="0.00E+00">
                  <c:v>7.1699999999999995E-5</c:v>
                </c:pt>
                <c:pt idx="7334" formatCode="0.00E+00">
                  <c:v>7.1699999999999995E-5</c:v>
                </c:pt>
                <c:pt idx="7335" formatCode="0.00E+00">
                  <c:v>7.1699999999999995E-5</c:v>
                </c:pt>
                <c:pt idx="7336" formatCode="0.00E+00">
                  <c:v>7.1799999999999997E-5</c:v>
                </c:pt>
                <c:pt idx="7337" formatCode="0.00E+00">
                  <c:v>7.1500000000000003E-5</c:v>
                </c:pt>
                <c:pt idx="7338" formatCode="0.00E+00">
                  <c:v>7.1500000000000003E-5</c:v>
                </c:pt>
                <c:pt idx="7339" formatCode="0.00E+00">
                  <c:v>7.1299999999999998E-5</c:v>
                </c:pt>
                <c:pt idx="7340" formatCode="0.00E+00">
                  <c:v>7.1199999999999996E-5</c:v>
                </c:pt>
                <c:pt idx="7341" formatCode="0.00E+00">
                  <c:v>7.1299999999999998E-5</c:v>
                </c:pt>
                <c:pt idx="7342" formatCode="0.00E+00">
                  <c:v>7.1199999999999996E-5</c:v>
                </c:pt>
                <c:pt idx="7343" formatCode="0.00E+00">
                  <c:v>7.1199999999999996E-5</c:v>
                </c:pt>
                <c:pt idx="7344" formatCode="0.00E+00">
                  <c:v>7.1199999999999996E-5</c:v>
                </c:pt>
                <c:pt idx="7345" formatCode="0.00E+00">
                  <c:v>7.1199999999999996E-5</c:v>
                </c:pt>
                <c:pt idx="7346" formatCode="0.00E+00">
                  <c:v>7.1099999999999994E-5</c:v>
                </c:pt>
                <c:pt idx="7347" formatCode="0.00E+00">
                  <c:v>7.1099999999999994E-5</c:v>
                </c:pt>
                <c:pt idx="7348" formatCode="0.00E+00">
                  <c:v>7.1099999999999994E-5</c:v>
                </c:pt>
                <c:pt idx="7349" formatCode="0.00E+00">
                  <c:v>7.1099999999999994E-5</c:v>
                </c:pt>
                <c:pt idx="7350" formatCode="0.00E+00">
                  <c:v>7.1000000000000005E-5</c:v>
                </c:pt>
                <c:pt idx="7351" formatCode="0.00E+00">
                  <c:v>7.08E-5</c:v>
                </c:pt>
                <c:pt idx="7352" formatCode="0.00E+00">
                  <c:v>7.0699999999999997E-5</c:v>
                </c:pt>
                <c:pt idx="7353" formatCode="0.00E+00">
                  <c:v>7.0699999999999997E-5</c:v>
                </c:pt>
                <c:pt idx="7354" formatCode="0.00E+00">
                  <c:v>7.0699999999999997E-5</c:v>
                </c:pt>
                <c:pt idx="7355" formatCode="0.00E+00">
                  <c:v>7.0699999999999997E-5</c:v>
                </c:pt>
                <c:pt idx="7356" formatCode="0.00E+00">
                  <c:v>7.0699999999999997E-5</c:v>
                </c:pt>
                <c:pt idx="7357" formatCode="0.00E+00">
                  <c:v>7.0699999999999997E-5</c:v>
                </c:pt>
                <c:pt idx="7358" formatCode="0.00E+00">
                  <c:v>7.0599999999999995E-5</c:v>
                </c:pt>
                <c:pt idx="7359" formatCode="0.00E+00">
                  <c:v>7.0599999999999995E-5</c:v>
                </c:pt>
                <c:pt idx="7360" formatCode="0.00E+00">
                  <c:v>7.0599999999999995E-5</c:v>
                </c:pt>
                <c:pt idx="7361" formatCode="0.00E+00">
                  <c:v>7.0500000000000006E-5</c:v>
                </c:pt>
                <c:pt idx="7362" formatCode="0.00E+00">
                  <c:v>7.0500000000000006E-5</c:v>
                </c:pt>
                <c:pt idx="7363" formatCode="0.00E+00">
                  <c:v>7.0300000000000001E-5</c:v>
                </c:pt>
                <c:pt idx="7364" formatCode="0.00E+00">
                  <c:v>7.0199999999999999E-5</c:v>
                </c:pt>
                <c:pt idx="7365" formatCode="0.00E+00">
                  <c:v>7.0400000000000004E-5</c:v>
                </c:pt>
                <c:pt idx="7366" formatCode="0.00E+00">
                  <c:v>7.0300000000000001E-5</c:v>
                </c:pt>
                <c:pt idx="7367" formatCode="0.00E+00">
                  <c:v>7.0199999999999999E-5</c:v>
                </c:pt>
                <c:pt idx="7368" formatCode="0.00E+00">
                  <c:v>7.0300000000000001E-5</c:v>
                </c:pt>
                <c:pt idx="7369" formatCode="0.00E+00">
                  <c:v>7.0300000000000001E-5</c:v>
                </c:pt>
                <c:pt idx="7370" formatCode="0.00E+00">
                  <c:v>7.0199999999999999E-5</c:v>
                </c:pt>
                <c:pt idx="7371" formatCode="0.00E+00">
                  <c:v>7.0199999999999999E-5</c:v>
                </c:pt>
                <c:pt idx="7372" formatCode="0.00E+00">
                  <c:v>7.0199999999999999E-5</c:v>
                </c:pt>
                <c:pt idx="7373" formatCode="0.00E+00">
                  <c:v>7.0099999999999996E-5</c:v>
                </c:pt>
                <c:pt idx="7374" formatCode="0.00E+00">
                  <c:v>6.9999999999999994E-5</c:v>
                </c:pt>
                <c:pt idx="7375" formatCode="0.00E+00">
                  <c:v>6.9900000000000005E-5</c:v>
                </c:pt>
                <c:pt idx="7376" formatCode="0.00E+00">
                  <c:v>6.9999999999999994E-5</c:v>
                </c:pt>
                <c:pt idx="7377" formatCode="0.00E+00">
                  <c:v>6.9800000000000003E-5</c:v>
                </c:pt>
                <c:pt idx="7378" formatCode="0.00E+00">
                  <c:v>6.9900000000000005E-5</c:v>
                </c:pt>
                <c:pt idx="7379" formatCode="0.00E+00">
                  <c:v>6.9900000000000005E-5</c:v>
                </c:pt>
                <c:pt idx="7380" formatCode="0.00E+00">
                  <c:v>6.9599999999999998E-5</c:v>
                </c:pt>
                <c:pt idx="7381" formatCode="0.00E+00">
                  <c:v>6.9900000000000005E-5</c:v>
                </c:pt>
                <c:pt idx="7382" formatCode="0.00E+00">
                  <c:v>6.97E-5</c:v>
                </c:pt>
                <c:pt idx="7383" formatCode="0.00E+00">
                  <c:v>6.9599999999999998E-5</c:v>
                </c:pt>
                <c:pt idx="7384" formatCode="0.00E+00">
                  <c:v>6.97E-5</c:v>
                </c:pt>
                <c:pt idx="7385" formatCode="0.00E+00">
                  <c:v>6.9400000000000006E-5</c:v>
                </c:pt>
                <c:pt idx="7386" formatCode="0.00E+00">
                  <c:v>6.9599999999999998E-5</c:v>
                </c:pt>
                <c:pt idx="7387" formatCode="0.00E+00">
                  <c:v>6.9400000000000006E-5</c:v>
                </c:pt>
                <c:pt idx="7388" formatCode="0.00E+00">
                  <c:v>6.9400000000000006E-5</c:v>
                </c:pt>
                <c:pt idx="7389" formatCode="0.00E+00">
                  <c:v>6.9499999999999995E-5</c:v>
                </c:pt>
                <c:pt idx="7390" formatCode="0.00E+00">
                  <c:v>6.9300000000000004E-5</c:v>
                </c:pt>
                <c:pt idx="7391" formatCode="0.00E+00">
                  <c:v>6.9400000000000006E-5</c:v>
                </c:pt>
                <c:pt idx="7392" formatCode="0.00E+00">
                  <c:v>6.9200000000000002E-5</c:v>
                </c:pt>
                <c:pt idx="7393" formatCode="0.00E+00">
                  <c:v>6.9200000000000002E-5</c:v>
                </c:pt>
                <c:pt idx="7394" formatCode="0.00E+00">
                  <c:v>6.9300000000000004E-5</c:v>
                </c:pt>
                <c:pt idx="7395" formatCode="0.00E+00">
                  <c:v>6.9099999999999999E-5</c:v>
                </c:pt>
                <c:pt idx="7396" formatCode="0.00E+00">
                  <c:v>6.9099999999999999E-5</c:v>
                </c:pt>
                <c:pt idx="7397" formatCode="0.00E+00">
                  <c:v>6.9200000000000002E-5</c:v>
                </c:pt>
                <c:pt idx="7398" formatCode="0.00E+00">
                  <c:v>6.9200000000000002E-5</c:v>
                </c:pt>
                <c:pt idx="7399" formatCode="0.00E+00">
                  <c:v>6.8899999999999994E-5</c:v>
                </c:pt>
                <c:pt idx="7400" formatCode="0.00E+00">
                  <c:v>6.8999999999999997E-5</c:v>
                </c:pt>
                <c:pt idx="7401" formatCode="0.00E+00">
                  <c:v>6.9099999999999999E-5</c:v>
                </c:pt>
                <c:pt idx="7402" formatCode="0.00E+00">
                  <c:v>6.8899999999999994E-5</c:v>
                </c:pt>
                <c:pt idx="7403" formatCode="0.00E+00">
                  <c:v>6.8899999999999994E-5</c:v>
                </c:pt>
                <c:pt idx="7404" formatCode="0.00E+00">
                  <c:v>6.8999999999999997E-5</c:v>
                </c:pt>
                <c:pt idx="7405" formatCode="0.00E+00">
                  <c:v>6.8999999999999997E-5</c:v>
                </c:pt>
                <c:pt idx="7406" formatCode="0.00E+00">
                  <c:v>6.8700000000000003E-5</c:v>
                </c:pt>
                <c:pt idx="7407" formatCode="0.00E+00">
                  <c:v>6.8700000000000003E-5</c:v>
                </c:pt>
                <c:pt idx="7408" formatCode="0.00E+00">
                  <c:v>6.8800000000000005E-5</c:v>
                </c:pt>
                <c:pt idx="7409" formatCode="0.00E+00">
                  <c:v>6.86E-5</c:v>
                </c:pt>
                <c:pt idx="7410" formatCode="0.00E+00">
                  <c:v>6.86E-5</c:v>
                </c:pt>
                <c:pt idx="7411" formatCode="0.00E+00">
                  <c:v>6.8499999999999998E-5</c:v>
                </c:pt>
                <c:pt idx="7412" formatCode="0.00E+00">
                  <c:v>6.86E-5</c:v>
                </c:pt>
                <c:pt idx="7413" formatCode="0.00E+00">
                  <c:v>6.86E-5</c:v>
                </c:pt>
                <c:pt idx="7414" formatCode="0.00E+00">
                  <c:v>6.86E-5</c:v>
                </c:pt>
                <c:pt idx="7415" formatCode="0.00E+00">
                  <c:v>6.86E-5</c:v>
                </c:pt>
                <c:pt idx="7416" formatCode="0.00E+00">
                  <c:v>6.8499999999999998E-5</c:v>
                </c:pt>
                <c:pt idx="7417" formatCode="0.00E+00">
                  <c:v>6.8399999999999996E-5</c:v>
                </c:pt>
                <c:pt idx="7418" formatCode="0.00E+00">
                  <c:v>6.8300000000000007E-5</c:v>
                </c:pt>
                <c:pt idx="7419" formatCode="0.00E+00">
                  <c:v>6.8499999999999998E-5</c:v>
                </c:pt>
                <c:pt idx="7420" formatCode="0.00E+00">
                  <c:v>6.8300000000000007E-5</c:v>
                </c:pt>
                <c:pt idx="7421" formatCode="0.00E+00">
                  <c:v>6.8200000000000004E-5</c:v>
                </c:pt>
                <c:pt idx="7422" formatCode="0.00E+00">
                  <c:v>6.8300000000000007E-5</c:v>
                </c:pt>
                <c:pt idx="7423" formatCode="0.00E+00">
                  <c:v>6.8300000000000007E-5</c:v>
                </c:pt>
                <c:pt idx="7424" formatCode="0.00E+00">
                  <c:v>6.8100000000000002E-5</c:v>
                </c:pt>
                <c:pt idx="7425" formatCode="0.00E+00">
                  <c:v>6.8200000000000004E-5</c:v>
                </c:pt>
                <c:pt idx="7426" formatCode="0.00E+00">
                  <c:v>6.8300000000000007E-5</c:v>
                </c:pt>
                <c:pt idx="7427" formatCode="0.00E+00">
                  <c:v>6.8200000000000004E-5</c:v>
                </c:pt>
                <c:pt idx="7428" formatCode="0.00E+00">
                  <c:v>6.7799999999999995E-5</c:v>
                </c:pt>
                <c:pt idx="7429" formatCode="0.00E+00">
                  <c:v>6.7899999999999997E-5</c:v>
                </c:pt>
                <c:pt idx="7430" formatCode="0.00E+00">
                  <c:v>6.7999999999999999E-5</c:v>
                </c:pt>
                <c:pt idx="7431" formatCode="0.00E+00">
                  <c:v>6.7899999999999997E-5</c:v>
                </c:pt>
                <c:pt idx="7432" formatCode="0.00E+00">
                  <c:v>6.7799999999999995E-5</c:v>
                </c:pt>
                <c:pt idx="7433" formatCode="0.00E+00">
                  <c:v>6.7799999999999995E-5</c:v>
                </c:pt>
                <c:pt idx="7434" formatCode="0.00E+00">
                  <c:v>6.7799999999999995E-5</c:v>
                </c:pt>
                <c:pt idx="7435" formatCode="0.00E+00">
                  <c:v>6.7799999999999995E-5</c:v>
                </c:pt>
                <c:pt idx="7436" formatCode="0.00E+00">
                  <c:v>6.7899999999999997E-5</c:v>
                </c:pt>
                <c:pt idx="7437" formatCode="0.00E+00">
                  <c:v>6.7899999999999997E-5</c:v>
                </c:pt>
                <c:pt idx="7438" formatCode="0.00E+00">
                  <c:v>6.7799999999999995E-5</c:v>
                </c:pt>
                <c:pt idx="7439" formatCode="0.00E+00">
                  <c:v>6.7600000000000003E-5</c:v>
                </c:pt>
                <c:pt idx="7440" formatCode="0.00E+00">
                  <c:v>6.7600000000000003E-5</c:v>
                </c:pt>
                <c:pt idx="7441" formatCode="0.00E+00">
                  <c:v>6.7799999999999995E-5</c:v>
                </c:pt>
                <c:pt idx="7442" formatCode="0.00E+00">
                  <c:v>6.7500000000000001E-5</c:v>
                </c:pt>
                <c:pt idx="7443" formatCode="0.00E+00">
                  <c:v>6.7500000000000001E-5</c:v>
                </c:pt>
                <c:pt idx="7444" formatCode="0.00E+00">
                  <c:v>6.7600000000000003E-5</c:v>
                </c:pt>
                <c:pt idx="7445" formatCode="0.00E+00">
                  <c:v>6.7399999999999998E-5</c:v>
                </c:pt>
                <c:pt idx="7446" formatCode="0.00E+00">
                  <c:v>6.7399999999999998E-5</c:v>
                </c:pt>
                <c:pt idx="7447" formatCode="0.00E+00">
                  <c:v>6.7500000000000001E-5</c:v>
                </c:pt>
                <c:pt idx="7448" formatCode="0.00E+00">
                  <c:v>6.7399999999999998E-5</c:v>
                </c:pt>
                <c:pt idx="7449" formatCode="0.00E+00">
                  <c:v>6.7199999999999994E-5</c:v>
                </c:pt>
                <c:pt idx="7450" formatCode="0.00E+00">
                  <c:v>6.7299999999999996E-5</c:v>
                </c:pt>
                <c:pt idx="7451" formatCode="0.00E+00">
                  <c:v>6.7199999999999994E-5</c:v>
                </c:pt>
                <c:pt idx="7452" formatCode="0.00E+00">
                  <c:v>6.7199999999999994E-5</c:v>
                </c:pt>
                <c:pt idx="7453" formatCode="0.00E+00">
                  <c:v>6.7199999999999994E-5</c:v>
                </c:pt>
                <c:pt idx="7454" formatCode="0.00E+00">
                  <c:v>6.7299999999999996E-5</c:v>
                </c:pt>
                <c:pt idx="7455" formatCode="0.00E+00">
                  <c:v>6.7299999999999996E-5</c:v>
                </c:pt>
                <c:pt idx="7456" formatCode="0.00E+00">
                  <c:v>6.69E-5</c:v>
                </c:pt>
                <c:pt idx="7457" formatCode="0.00E+00">
                  <c:v>6.7000000000000002E-5</c:v>
                </c:pt>
                <c:pt idx="7458" formatCode="0.00E+00">
                  <c:v>6.7100000000000005E-5</c:v>
                </c:pt>
                <c:pt idx="7459" formatCode="0.00E+00">
                  <c:v>6.7000000000000002E-5</c:v>
                </c:pt>
                <c:pt idx="7460" formatCode="0.00E+00">
                  <c:v>6.69E-5</c:v>
                </c:pt>
                <c:pt idx="7461" formatCode="0.00E+00">
                  <c:v>6.6699999999999995E-5</c:v>
                </c:pt>
                <c:pt idx="7462" formatCode="0.00E+00">
                  <c:v>6.69E-5</c:v>
                </c:pt>
                <c:pt idx="7463" formatCode="0.00E+00">
                  <c:v>6.6799999999999997E-5</c:v>
                </c:pt>
                <c:pt idx="7464" formatCode="0.00E+00">
                  <c:v>6.6799999999999997E-5</c:v>
                </c:pt>
                <c:pt idx="7465" formatCode="0.00E+00">
                  <c:v>6.69E-5</c:v>
                </c:pt>
                <c:pt idx="7466" formatCode="0.00E+00">
                  <c:v>6.6799999999999997E-5</c:v>
                </c:pt>
                <c:pt idx="7467" formatCode="0.00E+00">
                  <c:v>6.6799999999999997E-5</c:v>
                </c:pt>
                <c:pt idx="7468" formatCode="0.00E+00">
                  <c:v>6.6799999999999997E-5</c:v>
                </c:pt>
                <c:pt idx="7469" formatCode="0.00E+00">
                  <c:v>6.6500000000000004E-5</c:v>
                </c:pt>
                <c:pt idx="7470" formatCode="0.00E+00">
                  <c:v>6.6600000000000006E-5</c:v>
                </c:pt>
                <c:pt idx="7471" formatCode="0.00E+00">
                  <c:v>6.6600000000000006E-5</c:v>
                </c:pt>
                <c:pt idx="7472" formatCode="0.00E+00">
                  <c:v>6.6600000000000006E-5</c:v>
                </c:pt>
                <c:pt idx="7473" formatCode="0.00E+00">
                  <c:v>6.6600000000000006E-5</c:v>
                </c:pt>
                <c:pt idx="7474" formatCode="0.00E+00">
                  <c:v>6.6500000000000004E-5</c:v>
                </c:pt>
                <c:pt idx="7475" formatCode="0.00E+00">
                  <c:v>6.6500000000000004E-5</c:v>
                </c:pt>
                <c:pt idx="7476" formatCode="0.00E+00">
                  <c:v>6.6600000000000006E-5</c:v>
                </c:pt>
                <c:pt idx="7477" formatCode="0.00E+00">
                  <c:v>6.6400000000000001E-5</c:v>
                </c:pt>
                <c:pt idx="7478" formatCode="0.00E+00">
                  <c:v>6.6199999999999996E-5</c:v>
                </c:pt>
                <c:pt idx="7479" formatCode="0.00E+00">
                  <c:v>6.6400000000000001E-5</c:v>
                </c:pt>
                <c:pt idx="7480" formatCode="0.00E+00">
                  <c:v>6.6299999999999999E-5</c:v>
                </c:pt>
                <c:pt idx="7481" formatCode="0.00E+00">
                  <c:v>6.6199999999999996E-5</c:v>
                </c:pt>
                <c:pt idx="7482" formatCode="0.00E+00">
                  <c:v>6.6199999999999996E-5</c:v>
                </c:pt>
                <c:pt idx="7483" formatCode="0.00E+00">
                  <c:v>6.6299999999999999E-5</c:v>
                </c:pt>
                <c:pt idx="7484" formatCode="0.00E+00">
                  <c:v>6.6299999999999999E-5</c:v>
                </c:pt>
                <c:pt idx="7485" formatCode="0.00E+00">
                  <c:v>6.6099999999999994E-5</c:v>
                </c:pt>
                <c:pt idx="7486" formatCode="0.00E+00">
                  <c:v>6.6199999999999996E-5</c:v>
                </c:pt>
                <c:pt idx="7487" formatCode="0.00E+00">
                  <c:v>6.6099999999999994E-5</c:v>
                </c:pt>
                <c:pt idx="7488" formatCode="0.00E+00">
                  <c:v>6.5900000000000003E-5</c:v>
                </c:pt>
                <c:pt idx="7489" formatCode="0.00E+00">
                  <c:v>6.6099999999999994E-5</c:v>
                </c:pt>
                <c:pt idx="7490" formatCode="0.00E+00">
                  <c:v>6.6000000000000005E-5</c:v>
                </c:pt>
                <c:pt idx="7491" formatCode="0.00E+00">
                  <c:v>6.6000000000000005E-5</c:v>
                </c:pt>
                <c:pt idx="7492" formatCode="0.00E+00">
                  <c:v>6.6000000000000005E-5</c:v>
                </c:pt>
                <c:pt idx="7493" formatCode="0.00E+00">
                  <c:v>6.6000000000000005E-5</c:v>
                </c:pt>
                <c:pt idx="7494" formatCode="0.00E+00">
                  <c:v>6.58E-5</c:v>
                </c:pt>
                <c:pt idx="7495" formatCode="0.00E+00">
                  <c:v>6.5599999999999995E-5</c:v>
                </c:pt>
                <c:pt idx="7496" formatCode="0.00E+00">
                  <c:v>6.5900000000000003E-5</c:v>
                </c:pt>
                <c:pt idx="7497" formatCode="0.00E+00">
                  <c:v>6.5900000000000003E-5</c:v>
                </c:pt>
                <c:pt idx="7498" formatCode="0.00E+00">
                  <c:v>6.58E-5</c:v>
                </c:pt>
                <c:pt idx="7499" formatCode="0.00E+00">
                  <c:v>6.58E-5</c:v>
                </c:pt>
                <c:pt idx="7500" formatCode="0.00E+00">
                  <c:v>6.5599999999999995E-5</c:v>
                </c:pt>
                <c:pt idx="7501" formatCode="0.00E+00">
                  <c:v>6.5699999999999998E-5</c:v>
                </c:pt>
                <c:pt idx="7502" formatCode="0.00E+00">
                  <c:v>6.5500000000000006E-5</c:v>
                </c:pt>
                <c:pt idx="7503" formatCode="0.00E+00">
                  <c:v>6.5500000000000006E-5</c:v>
                </c:pt>
                <c:pt idx="7504" formatCode="0.00E+00">
                  <c:v>6.6000000000000005E-5</c:v>
                </c:pt>
                <c:pt idx="7505" formatCode="0.00E+00">
                  <c:v>6.6000000000000005E-5</c:v>
                </c:pt>
                <c:pt idx="7506" formatCode="0.00E+00">
                  <c:v>6.5599999999999995E-5</c:v>
                </c:pt>
                <c:pt idx="7507" formatCode="0.00E+00">
                  <c:v>6.5699999999999998E-5</c:v>
                </c:pt>
                <c:pt idx="7508" formatCode="0.00E+00">
                  <c:v>6.5599999999999995E-5</c:v>
                </c:pt>
                <c:pt idx="7509" formatCode="0.00E+00">
                  <c:v>6.5300000000000002E-5</c:v>
                </c:pt>
                <c:pt idx="7510" formatCode="0.00E+00">
                  <c:v>6.5400000000000004E-5</c:v>
                </c:pt>
                <c:pt idx="7511" formatCode="0.00E+00">
                  <c:v>6.5400000000000004E-5</c:v>
                </c:pt>
                <c:pt idx="7512" formatCode="0.00E+00">
                  <c:v>6.5400000000000004E-5</c:v>
                </c:pt>
                <c:pt idx="7513" formatCode="0.00E+00">
                  <c:v>6.5300000000000002E-5</c:v>
                </c:pt>
                <c:pt idx="7514" formatCode="0.00E+00">
                  <c:v>6.5300000000000002E-5</c:v>
                </c:pt>
                <c:pt idx="7515" formatCode="0.00E+00">
                  <c:v>6.5199999999999999E-5</c:v>
                </c:pt>
                <c:pt idx="7516" formatCode="0.00E+00">
                  <c:v>6.5199999999999999E-5</c:v>
                </c:pt>
                <c:pt idx="7517" formatCode="0.00E+00">
                  <c:v>6.5300000000000002E-5</c:v>
                </c:pt>
                <c:pt idx="7518" formatCode="0.00E+00">
                  <c:v>6.5199999999999999E-5</c:v>
                </c:pt>
                <c:pt idx="7519" formatCode="0.00E+00">
                  <c:v>6.5199999999999999E-5</c:v>
                </c:pt>
                <c:pt idx="7520" formatCode="0.00E+00">
                  <c:v>6.5199999999999999E-5</c:v>
                </c:pt>
                <c:pt idx="7521" formatCode="0.00E+00">
                  <c:v>6.5199999999999999E-5</c:v>
                </c:pt>
                <c:pt idx="7522" formatCode="0.00E+00">
                  <c:v>6.4900000000000005E-5</c:v>
                </c:pt>
                <c:pt idx="7523" formatCode="0.00E+00">
                  <c:v>6.4900000000000005E-5</c:v>
                </c:pt>
                <c:pt idx="7524" formatCode="0.00E+00">
                  <c:v>6.5099999999999997E-5</c:v>
                </c:pt>
                <c:pt idx="7525" formatCode="0.00E+00">
                  <c:v>6.4999999999999994E-5</c:v>
                </c:pt>
                <c:pt idx="7526" formatCode="0.00E+00">
                  <c:v>6.5199999999999999E-5</c:v>
                </c:pt>
                <c:pt idx="7527" formatCode="0.00E+00">
                  <c:v>6.4999999999999994E-5</c:v>
                </c:pt>
                <c:pt idx="7528" formatCode="0.00E+00">
                  <c:v>6.4900000000000005E-5</c:v>
                </c:pt>
                <c:pt idx="7529" formatCode="0.00E+00">
                  <c:v>6.4900000000000005E-5</c:v>
                </c:pt>
                <c:pt idx="7530" formatCode="0.00E+00">
                  <c:v>6.4700000000000001E-5</c:v>
                </c:pt>
                <c:pt idx="7531" formatCode="0.00E+00">
                  <c:v>6.4900000000000005E-5</c:v>
                </c:pt>
                <c:pt idx="7532" formatCode="0.00E+00">
                  <c:v>6.4999999999999994E-5</c:v>
                </c:pt>
                <c:pt idx="7533" formatCode="0.00E+00">
                  <c:v>6.4700000000000001E-5</c:v>
                </c:pt>
                <c:pt idx="7534" formatCode="0.00E+00">
                  <c:v>6.4800000000000003E-5</c:v>
                </c:pt>
                <c:pt idx="7535" formatCode="0.00E+00">
                  <c:v>6.4900000000000005E-5</c:v>
                </c:pt>
                <c:pt idx="7536" formatCode="0.00E+00">
                  <c:v>6.4700000000000001E-5</c:v>
                </c:pt>
                <c:pt idx="7537" formatCode="0.00E+00">
                  <c:v>6.4700000000000001E-5</c:v>
                </c:pt>
                <c:pt idx="7538" formatCode="0.00E+00">
                  <c:v>6.4499999999999996E-5</c:v>
                </c:pt>
                <c:pt idx="7539" formatCode="0.00E+00">
                  <c:v>6.4399999999999993E-5</c:v>
                </c:pt>
                <c:pt idx="7540" formatCode="0.00E+00">
                  <c:v>6.4599999999999998E-5</c:v>
                </c:pt>
                <c:pt idx="7541" formatCode="0.00E+00">
                  <c:v>6.4499999999999996E-5</c:v>
                </c:pt>
                <c:pt idx="7542" formatCode="0.00E+00">
                  <c:v>6.4499999999999996E-5</c:v>
                </c:pt>
                <c:pt idx="7543" formatCode="0.00E+00">
                  <c:v>6.4599999999999998E-5</c:v>
                </c:pt>
                <c:pt idx="7544" formatCode="0.00E+00">
                  <c:v>6.4499999999999996E-5</c:v>
                </c:pt>
                <c:pt idx="7545" formatCode="0.00E+00">
                  <c:v>6.4399999999999993E-5</c:v>
                </c:pt>
                <c:pt idx="7546" formatCode="0.00E+00">
                  <c:v>6.4499999999999996E-5</c:v>
                </c:pt>
                <c:pt idx="7547" formatCode="0.00E+00">
                  <c:v>6.4499999999999996E-5</c:v>
                </c:pt>
                <c:pt idx="7548" formatCode="0.00E+00">
                  <c:v>6.4200000000000002E-5</c:v>
                </c:pt>
                <c:pt idx="7549" formatCode="0.00E+00">
                  <c:v>6.4300000000000004E-5</c:v>
                </c:pt>
                <c:pt idx="7550" formatCode="0.00E+00">
                  <c:v>6.4399999999999993E-5</c:v>
                </c:pt>
                <c:pt idx="7551" formatCode="0.00E+00">
                  <c:v>6.4200000000000002E-5</c:v>
                </c:pt>
                <c:pt idx="7552" formatCode="0.00E+00">
                  <c:v>6.4200000000000002E-5</c:v>
                </c:pt>
                <c:pt idx="7553" formatCode="0.00E+00">
                  <c:v>6.41E-5</c:v>
                </c:pt>
                <c:pt idx="7554" formatCode="0.00E+00">
                  <c:v>6.41E-5</c:v>
                </c:pt>
                <c:pt idx="7555" formatCode="0.00E+00">
                  <c:v>6.41E-5</c:v>
                </c:pt>
                <c:pt idx="7556" formatCode="0.00E+00">
                  <c:v>6.4200000000000002E-5</c:v>
                </c:pt>
                <c:pt idx="7557" formatCode="0.00E+00">
                  <c:v>6.4200000000000002E-5</c:v>
                </c:pt>
                <c:pt idx="7558" formatCode="0.00E+00">
                  <c:v>6.3999999999999997E-5</c:v>
                </c:pt>
                <c:pt idx="7559" formatCode="0.00E+00">
                  <c:v>6.41E-5</c:v>
                </c:pt>
                <c:pt idx="7560" formatCode="0.00E+00">
                  <c:v>6.3999999999999997E-5</c:v>
                </c:pt>
                <c:pt idx="7561" formatCode="0.00E+00">
                  <c:v>6.3999999999999997E-5</c:v>
                </c:pt>
                <c:pt idx="7562" formatCode="0.00E+00">
                  <c:v>6.3999999999999997E-5</c:v>
                </c:pt>
                <c:pt idx="7563" formatCode="0.00E+00">
                  <c:v>6.3899999999999995E-5</c:v>
                </c:pt>
                <c:pt idx="7564" formatCode="0.00E+00">
                  <c:v>6.3899999999999995E-5</c:v>
                </c:pt>
                <c:pt idx="7565" formatCode="0.00E+00">
                  <c:v>6.3899999999999995E-5</c:v>
                </c:pt>
                <c:pt idx="7566" formatCode="0.00E+00">
                  <c:v>6.3899999999999995E-5</c:v>
                </c:pt>
                <c:pt idx="7567" formatCode="0.00E+00">
                  <c:v>6.3700000000000003E-5</c:v>
                </c:pt>
                <c:pt idx="7568" formatCode="0.00E+00">
                  <c:v>6.3800000000000006E-5</c:v>
                </c:pt>
                <c:pt idx="7569" formatCode="0.00E+00">
                  <c:v>6.3800000000000006E-5</c:v>
                </c:pt>
                <c:pt idx="7570" formatCode="0.00E+00">
                  <c:v>6.3700000000000003E-5</c:v>
                </c:pt>
                <c:pt idx="7571" formatCode="0.00E+00">
                  <c:v>6.3800000000000006E-5</c:v>
                </c:pt>
                <c:pt idx="7572" formatCode="0.00E+00">
                  <c:v>6.3700000000000003E-5</c:v>
                </c:pt>
                <c:pt idx="7573" formatCode="0.00E+00">
                  <c:v>6.3899999999999995E-5</c:v>
                </c:pt>
                <c:pt idx="7574" formatCode="0.00E+00">
                  <c:v>6.3600000000000001E-5</c:v>
                </c:pt>
                <c:pt idx="7575" formatCode="0.00E+00">
                  <c:v>6.3499999999999999E-5</c:v>
                </c:pt>
                <c:pt idx="7576" formatCode="0.00E+00">
                  <c:v>6.3600000000000001E-5</c:v>
                </c:pt>
                <c:pt idx="7577" formatCode="0.00E+00">
                  <c:v>6.3499999999999999E-5</c:v>
                </c:pt>
                <c:pt idx="7578" formatCode="0.00E+00">
                  <c:v>6.3700000000000003E-5</c:v>
                </c:pt>
                <c:pt idx="7579" formatCode="0.00E+00">
                  <c:v>6.3600000000000001E-5</c:v>
                </c:pt>
                <c:pt idx="7580" formatCode="0.00E+00">
                  <c:v>6.3399999999999996E-5</c:v>
                </c:pt>
                <c:pt idx="7581" formatCode="0.00E+00">
                  <c:v>6.3499999999999999E-5</c:v>
                </c:pt>
                <c:pt idx="7582" formatCode="0.00E+00">
                  <c:v>6.3399999999999996E-5</c:v>
                </c:pt>
                <c:pt idx="7583" formatCode="0.00E+00">
                  <c:v>6.3499999999999999E-5</c:v>
                </c:pt>
                <c:pt idx="7584" formatCode="0.00E+00">
                  <c:v>6.3399999999999996E-5</c:v>
                </c:pt>
                <c:pt idx="7585" formatCode="0.00E+00">
                  <c:v>6.3299999999999994E-5</c:v>
                </c:pt>
                <c:pt idx="7586" formatCode="0.00E+00">
                  <c:v>6.3299999999999994E-5</c:v>
                </c:pt>
                <c:pt idx="7587" formatCode="0.00E+00">
                  <c:v>6.3299999999999994E-5</c:v>
                </c:pt>
                <c:pt idx="7588" formatCode="0.00E+00">
                  <c:v>6.3299999999999994E-5</c:v>
                </c:pt>
                <c:pt idx="7589" formatCode="0.00E+00">
                  <c:v>6.3299999999999994E-5</c:v>
                </c:pt>
                <c:pt idx="7590" formatCode="0.00E+00">
                  <c:v>6.3299999999999994E-5</c:v>
                </c:pt>
                <c:pt idx="7591" formatCode="0.00E+00">
                  <c:v>6.3100000000000002E-5</c:v>
                </c:pt>
                <c:pt idx="7592" formatCode="0.00E+00">
                  <c:v>6.3100000000000002E-5</c:v>
                </c:pt>
                <c:pt idx="7593" formatCode="0.00E+00">
                  <c:v>6.3E-5</c:v>
                </c:pt>
                <c:pt idx="7594" formatCode="0.00E+00">
                  <c:v>6.3100000000000002E-5</c:v>
                </c:pt>
                <c:pt idx="7595" formatCode="0.00E+00">
                  <c:v>6.3200000000000005E-5</c:v>
                </c:pt>
                <c:pt idx="7596" formatCode="0.00E+00">
                  <c:v>6.3200000000000005E-5</c:v>
                </c:pt>
                <c:pt idx="7597" formatCode="0.00E+00">
                  <c:v>6.3100000000000002E-5</c:v>
                </c:pt>
                <c:pt idx="7598" formatCode="0.00E+00">
                  <c:v>6.2899999999999997E-5</c:v>
                </c:pt>
                <c:pt idx="7599" formatCode="0.00E+00">
                  <c:v>6.3100000000000002E-5</c:v>
                </c:pt>
                <c:pt idx="7600" formatCode="0.00E+00">
                  <c:v>6.3E-5</c:v>
                </c:pt>
                <c:pt idx="7601" formatCode="0.00E+00">
                  <c:v>6.2899999999999997E-5</c:v>
                </c:pt>
                <c:pt idx="7602" formatCode="0.00E+00">
                  <c:v>6.2899999999999997E-5</c:v>
                </c:pt>
                <c:pt idx="7603" formatCode="0.00E+00">
                  <c:v>6.2799999999999995E-5</c:v>
                </c:pt>
                <c:pt idx="7604" formatCode="0.00E+00">
                  <c:v>6.2899999999999997E-5</c:v>
                </c:pt>
                <c:pt idx="7605" formatCode="0.00E+00">
                  <c:v>6.2899999999999997E-5</c:v>
                </c:pt>
                <c:pt idx="7606" formatCode="0.00E+00">
                  <c:v>6.2799999999999995E-5</c:v>
                </c:pt>
                <c:pt idx="7607" formatCode="0.00E+00">
                  <c:v>6.2799999999999995E-5</c:v>
                </c:pt>
                <c:pt idx="7608" formatCode="0.00E+00">
                  <c:v>6.2799999999999995E-5</c:v>
                </c:pt>
                <c:pt idx="7609" formatCode="0.00E+00">
                  <c:v>6.2600000000000004E-5</c:v>
                </c:pt>
                <c:pt idx="7610" formatCode="0.00E+00">
                  <c:v>6.2500000000000001E-5</c:v>
                </c:pt>
                <c:pt idx="7611" formatCode="0.00E+00">
                  <c:v>6.2899999999999997E-5</c:v>
                </c:pt>
                <c:pt idx="7612" formatCode="0.00E+00">
                  <c:v>6.2600000000000004E-5</c:v>
                </c:pt>
                <c:pt idx="7613" formatCode="0.00E+00">
                  <c:v>6.2600000000000004E-5</c:v>
                </c:pt>
                <c:pt idx="7614" formatCode="0.00E+00">
                  <c:v>6.2799999999999995E-5</c:v>
                </c:pt>
                <c:pt idx="7615" formatCode="0.00E+00">
                  <c:v>6.2600000000000004E-5</c:v>
                </c:pt>
                <c:pt idx="7616" formatCode="0.00E+00">
                  <c:v>6.2600000000000004E-5</c:v>
                </c:pt>
                <c:pt idx="7617" formatCode="0.00E+00">
                  <c:v>6.2500000000000001E-5</c:v>
                </c:pt>
                <c:pt idx="7618" formatCode="0.00E+00">
                  <c:v>6.2500000000000001E-5</c:v>
                </c:pt>
                <c:pt idx="7619" formatCode="0.00E+00">
                  <c:v>6.2600000000000004E-5</c:v>
                </c:pt>
                <c:pt idx="7620" formatCode="0.00E+00">
                  <c:v>6.2399999999999999E-5</c:v>
                </c:pt>
                <c:pt idx="7621" formatCode="0.00E+00">
                  <c:v>6.2399999999999999E-5</c:v>
                </c:pt>
                <c:pt idx="7622" formatCode="0.00E+00">
                  <c:v>6.2399999999999999E-5</c:v>
                </c:pt>
                <c:pt idx="7623" formatCode="0.00E+00">
                  <c:v>6.2299999999999996E-5</c:v>
                </c:pt>
                <c:pt idx="7624" formatCode="0.00E+00">
                  <c:v>6.2199999999999994E-5</c:v>
                </c:pt>
                <c:pt idx="7625" formatCode="0.00E+00">
                  <c:v>6.2299999999999996E-5</c:v>
                </c:pt>
                <c:pt idx="7626" formatCode="0.00E+00">
                  <c:v>6.2399999999999999E-5</c:v>
                </c:pt>
                <c:pt idx="7627" formatCode="0.00E+00">
                  <c:v>6.2399999999999999E-5</c:v>
                </c:pt>
                <c:pt idx="7628" formatCode="0.00E+00">
                  <c:v>6.2100000000000005E-5</c:v>
                </c:pt>
                <c:pt idx="7629" formatCode="0.00E+00">
                  <c:v>6.2100000000000005E-5</c:v>
                </c:pt>
                <c:pt idx="7630" formatCode="0.00E+00">
                  <c:v>6.2399999999999999E-5</c:v>
                </c:pt>
                <c:pt idx="7631" formatCode="0.00E+00">
                  <c:v>6.2100000000000005E-5</c:v>
                </c:pt>
                <c:pt idx="7632" formatCode="0.00E+00">
                  <c:v>6.2000000000000003E-5</c:v>
                </c:pt>
                <c:pt idx="7633" formatCode="0.00E+00">
                  <c:v>6.2199999999999994E-5</c:v>
                </c:pt>
                <c:pt idx="7634" formatCode="0.00E+00">
                  <c:v>6.2100000000000005E-5</c:v>
                </c:pt>
                <c:pt idx="7635" formatCode="0.00E+00">
                  <c:v>6.2199999999999994E-5</c:v>
                </c:pt>
                <c:pt idx="7636" formatCode="0.00E+00">
                  <c:v>6.2100000000000005E-5</c:v>
                </c:pt>
                <c:pt idx="7637" formatCode="0.00E+00">
                  <c:v>6.2199999999999994E-5</c:v>
                </c:pt>
                <c:pt idx="7638" formatCode="0.00E+00">
                  <c:v>6.2199999999999994E-5</c:v>
                </c:pt>
                <c:pt idx="7639" formatCode="0.00E+00">
                  <c:v>6.2000000000000003E-5</c:v>
                </c:pt>
                <c:pt idx="7640" formatCode="0.00E+00">
                  <c:v>6.2100000000000005E-5</c:v>
                </c:pt>
                <c:pt idx="7641" formatCode="0.00E+00">
                  <c:v>6.19E-5</c:v>
                </c:pt>
                <c:pt idx="7642" formatCode="0.00E+00">
                  <c:v>6.1799999999999998E-5</c:v>
                </c:pt>
                <c:pt idx="7643" formatCode="0.00E+00">
                  <c:v>6.1799999999999998E-5</c:v>
                </c:pt>
                <c:pt idx="7644" formatCode="0.00E+00">
                  <c:v>6.19E-5</c:v>
                </c:pt>
                <c:pt idx="7645" formatCode="0.00E+00">
                  <c:v>6.1799999999999998E-5</c:v>
                </c:pt>
                <c:pt idx="7646" formatCode="0.00E+00">
                  <c:v>6.1600000000000007E-5</c:v>
                </c:pt>
                <c:pt idx="7647" formatCode="0.00E+00">
                  <c:v>6.1600000000000007E-5</c:v>
                </c:pt>
                <c:pt idx="7648" formatCode="0.00E+00">
                  <c:v>6.1799999999999998E-5</c:v>
                </c:pt>
                <c:pt idx="7649" formatCode="0.00E+00">
                  <c:v>6.1799999999999998E-5</c:v>
                </c:pt>
                <c:pt idx="7650" formatCode="0.00E+00">
                  <c:v>6.1699999999999995E-5</c:v>
                </c:pt>
                <c:pt idx="7651" formatCode="0.00E+00">
                  <c:v>6.1699999999999995E-5</c:v>
                </c:pt>
                <c:pt idx="7652" formatCode="0.00E+00">
                  <c:v>6.1699999999999995E-5</c:v>
                </c:pt>
                <c:pt idx="7653" formatCode="0.00E+00">
                  <c:v>6.1699999999999995E-5</c:v>
                </c:pt>
                <c:pt idx="7654" formatCode="0.00E+00">
                  <c:v>6.1600000000000007E-5</c:v>
                </c:pt>
                <c:pt idx="7655" formatCode="0.00E+00">
                  <c:v>6.1500000000000004E-5</c:v>
                </c:pt>
                <c:pt idx="7656" formatCode="0.00E+00">
                  <c:v>6.1699999999999995E-5</c:v>
                </c:pt>
                <c:pt idx="7657" formatCode="0.00E+00">
                  <c:v>6.1500000000000004E-5</c:v>
                </c:pt>
                <c:pt idx="7658" formatCode="0.00E+00">
                  <c:v>6.1500000000000004E-5</c:v>
                </c:pt>
                <c:pt idx="7659" formatCode="0.00E+00">
                  <c:v>6.1600000000000007E-5</c:v>
                </c:pt>
                <c:pt idx="7660" formatCode="0.00E+00">
                  <c:v>6.1400000000000002E-5</c:v>
                </c:pt>
                <c:pt idx="7661" formatCode="0.00E+00">
                  <c:v>6.1400000000000002E-5</c:v>
                </c:pt>
                <c:pt idx="7662" formatCode="0.00E+00">
                  <c:v>6.1400000000000002E-5</c:v>
                </c:pt>
                <c:pt idx="7663" formatCode="0.00E+00">
                  <c:v>6.1400000000000002E-5</c:v>
                </c:pt>
                <c:pt idx="7664" formatCode="0.00E+00">
                  <c:v>6.1299999999999999E-5</c:v>
                </c:pt>
                <c:pt idx="7665" formatCode="0.00E+00">
                  <c:v>6.1199999999999997E-5</c:v>
                </c:pt>
                <c:pt idx="7666" formatCode="0.00E+00">
                  <c:v>6.1199999999999997E-5</c:v>
                </c:pt>
                <c:pt idx="7667" formatCode="0.00E+00">
                  <c:v>6.1199999999999997E-5</c:v>
                </c:pt>
                <c:pt idx="7668" formatCode="0.00E+00">
                  <c:v>6.1400000000000002E-5</c:v>
                </c:pt>
                <c:pt idx="7669" formatCode="0.00E+00">
                  <c:v>6.1400000000000002E-5</c:v>
                </c:pt>
                <c:pt idx="7670" formatCode="0.00E+00">
                  <c:v>6.1299999999999999E-5</c:v>
                </c:pt>
                <c:pt idx="7671" formatCode="0.00E+00">
                  <c:v>6.1400000000000002E-5</c:v>
                </c:pt>
                <c:pt idx="7672" formatCode="0.00E+00">
                  <c:v>6.1299999999999999E-5</c:v>
                </c:pt>
                <c:pt idx="7673" formatCode="0.00E+00">
                  <c:v>6.1199999999999997E-5</c:v>
                </c:pt>
                <c:pt idx="7674" formatCode="0.00E+00">
                  <c:v>6.1099999999999994E-5</c:v>
                </c:pt>
                <c:pt idx="7675" formatCode="0.00E+00">
                  <c:v>6.1199999999999997E-5</c:v>
                </c:pt>
                <c:pt idx="7676" formatCode="0.00E+00">
                  <c:v>6.1199999999999997E-5</c:v>
                </c:pt>
                <c:pt idx="7677" formatCode="0.00E+00">
                  <c:v>6.0999999999999999E-5</c:v>
                </c:pt>
                <c:pt idx="7678" formatCode="0.00E+00">
                  <c:v>6.0999999999999999E-5</c:v>
                </c:pt>
                <c:pt idx="7679" formatCode="0.00E+00">
                  <c:v>6.0900000000000003E-5</c:v>
                </c:pt>
                <c:pt idx="7680" formatCode="0.00E+00">
                  <c:v>6.1099999999999994E-5</c:v>
                </c:pt>
                <c:pt idx="7681" formatCode="0.00E+00">
                  <c:v>6.0999999999999999E-5</c:v>
                </c:pt>
                <c:pt idx="7682" formatCode="0.00E+00">
                  <c:v>6.0999999999999999E-5</c:v>
                </c:pt>
                <c:pt idx="7683" formatCode="0.00E+00">
                  <c:v>6.0999999999999999E-5</c:v>
                </c:pt>
                <c:pt idx="7684" formatCode="0.00E+00">
                  <c:v>6.0999999999999999E-5</c:v>
                </c:pt>
                <c:pt idx="7685" formatCode="0.00E+00">
                  <c:v>6.0999999999999999E-5</c:v>
                </c:pt>
                <c:pt idx="7686" formatCode="0.00E+00">
                  <c:v>6.0800000000000001E-5</c:v>
                </c:pt>
                <c:pt idx="7687" formatCode="0.00E+00">
                  <c:v>6.0900000000000003E-5</c:v>
                </c:pt>
                <c:pt idx="7688" formatCode="0.00E+00">
                  <c:v>6.0800000000000001E-5</c:v>
                </c:pt>
                <c:pt idx="7689" formatCode="0.00E+00">
                  <c:v>6.0699999999999998E-5</c:v>
                </c:pt>
                <c:pt idx="7690" formatCode="0.00E+00">
                  <c:v>6.0900000000000003E-5</c:v>
                </c:pt>
                <c:pt idx="7691" formatCode="0.00E+00">
                  <c:v>6.0900000000000003E-5</c:v>
                </c:pt>
                <c:pt idx="7692" formatCode="0.00E+00">
                  <c:v>6.0699999999999998E-5</c:v>
                </c:pt>
                <c:pt idx="7693" formatCode="0.00E+00">
                  <c:v>6.0800000000000001E-5</c:v>
                </c:pt>
                <c:pt idx="7694" formatCode="0.00E+00">
                  <c:v>6.0900000000000003E-5</c:v>
                </c:pt>
                <c:pt idx="7695" formatCode="0.00E+00">
                  <c:v>6.0600000000000003E-5</c:v>
                </c:pt>
                <c:pt idx="7696" formatCode="0.00E+00">
                  <c:v>6.05E-5</c:v>
                </c:pt>
                <c:pt idx="7697" formatCode="0.00E+00">
                  <c:v>6.0699999999999998E-5</c:v>
                </c:pt>
                <c:pt idx="7698" formatCode="0.00E+00">
                  <c:v>6.05E-5</c:v>
                </c:pt>
                <c:pt idx="7699" formatCode="0.00E+00">
                  <c:v>6.0399999999999998E-5</c:v>
                </c:pt>
                <c:pt idx="7700" formatCode="0.00E+00">
                  <c:v>6.0600000000000003E-5</c:v>
                </c:pt>
                <c:pt idx="7701" formatCode="0.00E+00">
                  <c:v>6.05E-5</c:v>
                </c:pt>
                <c:pt idx="7702" formatCode="0.00E+00">
                  <c:v>6.05E-5</c:v>
                </c:pt>
                <c:pt idx="7703" formatCode="0.00E+00">
                  <c:v>6.0600000000000003E-5</c:v>
                </c:pt>
                <c:pt idx="7704" formatCode="0.00E+00">
                  <c:v>6.0600000000000003E-5</c:v>
                </c:pt>
                <c:pt idx="7705" formatCode="0.00E+00">
                  <c:v>6.05E-5</c:v>
                </c:pt>
                <c:pt idx="7706" formatCode="0.00E+00">
                  <c:v>6.02E-5</c:v>
                </c:pt>
                <c:pt idx="7707" formatCode="0.00E+00">
                  <c:v>6.02E-5</c:v>
                </c:pt>
                <c:pt idx="7708" formatCode="0.00E+00">
                  <c:v>6.0399999999999998E-5</c:v>
                </c:pt>
                <c:pt idx="7709" formatCode="0.00E+00">
                  <c:v>6.0300000000000002E-5</c:v>
                </c:pt>
                <c:pt idx="7710" formatCode="0.00E+00">
                  <c:v>6.0300000000000002E-5</c:v>
                </c:pt>
                <c:pt idx="7711" formatCode="0.00E+00">
                  <c:v>6.0300000000000002E-5</c:v>
                </c:pt>
                <c:pt idx="7712" formatCode="0.00E+00">
                  <c:v>6.0300000000000002E-5</c:v>
                </c:pt>
                <c:pt idx="7713" formatCode="0.00E+00">
                  <c:v>6.02E-5</c:v>
                </c:pt>
                <c:pt idx="7714" formatCode="0.00E+00">
                  <c:v>6.0099999999999997E-5</c:v>
                </c:pt>
                <c:pt idx="7715" formatCode="0.00E+00">
                  <c:v>6.0099999999999997E-5</c:v>
                </c:pt>
                <c:pt idx="7716" formatCode="0.00E+00">
                  <c:v>6.02E-5</c:v>
                </c:pt>
                <c:pt idx="7717" formatCode="0.00E+00">
                  <c:v>6.0300000000000002E-5</c:v>
                </c:pt>
                <c:pt idx="7718" formatCode="0.00E+00">
                  <c:v>6.0099999999999997E-5</c:v>
                </c:pt>
                <c:pt idx="7719" formatCode="0.00E+00">
                  <c:v>6.0099999999999997E-5</c:v>
                </c:pt>
                <c:pt idx="7720" formatCode="0.00E+00">
                  <c:v>6.0099999999999997E-5</c:v>
                </c:pt>
                <c:pt idx="7721" formatCode="0.00E+00">
                  <c:v>6.0099999999999997E-5</c:v>
                </c:pt>
                <c:pt idx="7722" formatCode="0.00E+00">
                  <c:v>6.0099999999999997E-5</c:v>
                </c:pt>
                <c:pt idx="7723" formatCode="0.00E+00">
                  <c:v>5.9899999999999999E-5</c:v>
                </c:pt>
                <c:pt idx="7724" formatCode="0.00E+00">
                  <c:v>5.9899999999999999E-5</c:v>
                </c:pt>
                <c:pt idx="7725" formatCode="0.00E+00">
                  <c:v>6.0099999999999997E-5</c:v>
                </c:pt>
                <c:pt idx="7726" formatCode="0.00E+00">
                  <c:v>5.9899999999999999E-5</c:v>
                </c:pt>
                <c:pt idx="7727" formatCode="0.00E+00">
                  <c:v>6.0000000000000002E-5</c:v>
                </c:pt>
                <c:pt idx="7728" formatCode="0.00E+00">
                  <c:v>6.0099999999999997E-5</c:v>
                </c:pt>
                <c:pt idx="7729" formatCode="0.00E+00">
                  <c:v>6.0000000000000002E-5</c:v>
                </c:pt>
                <c:pt idx="7730" formatCode="0.00E+00">
                  <c:v>6.0000000000000002E-5</c:v>
                </c:pt>
                <c:pt idx="7731" formatCode="0.00E+00">
                  <c:v>5.9799999999999997E-5</c:v>
                </c:pt>
                <c:pt idx="7732" formatCode="0.00E+00">
                  <c:v>5.9899999999999999E-5</c:v>
                </c:pt>
                <c:pt idx="7733" formatCode="0.00E+00">
                  <c:v>5.9899999999999999E-5</c:v>
                </c:pt>
                <c:pt idx="7734" formatCode="0.00E+00">
                  <c:v>5.9700000000000001E-5</c:v>
                </c:pt>
                <c:pt idx="7735" formatCode="0.00E+00">
                  <c:v>5.9799999999999997E-5</c:v>
                </c:pt>
                <c:pt idx="7736" formatCode="0.00E+00">
                  <c:v>5.9799999999999997E-5</c:v>
                </c:pt>
                <c:pt idx="7737" formatCode="0.00E+00">
                  <c:v>5.9700000000000001E-5</c:v>
                </c:pt>
                <c:pt idx="7738" formatCode="0.00E+00">
                  <c:v>5.9700000000000001E-5</c:v>
                </c:pt>
                <c:pt idx="7739" formatCode="0.00E+00">
                  <c:v>5.9700000000000001E-5</c:v>
                </c:pt>
                <c:pt idx="7740" formatCode="0.00E+00">
                  <c:v>5.9599999999999999E-5</c:v>
                </c:pt>
                <c:pt idx="7741" formatCode="0.00E+00">
                  <c:v>5.94E-5</c:v>
                </c:pt>
                <c:pt idx="7742" formatCode="0.00E+00">
                  <c:v>5.9700000000000001E-5</c:v>
                </c:pt>
                <c:pt idx="7743" formatCode="0.00E+00">
                  <c:v>5.9700000000000001E-5</c:v>
                </c:pt>
                <c:pt idx="7744" formatCode="0.00E+00">
                  <c:v>5.9599999999999999E-5</c:v>
                </c:pt>
                <c:pt idx="7745" formatCode="0.00E+00">
                  <c:v>5.94E-5</c:v>
                </c:pt>
                <c:pt idx="7746" formatCode="0.00E+00">
                  <c:v>5.9299999999999998E-5</c:v>
                </c:pt>
                <c:pt idx="7747" formatCode="0.00E+00">
                  <c:v>5.94E-5</c:v>
                </c:pt>
                <c:pt idx="7748" formatCode="0.00E+00">
                  <c:v>5.9599999999999999E-5</c:v>
                </c:pt>
                <c:pt idx="7749" formatCode="0.00E+00">
                  <c:v>5.9599999999999999E-5</c:v>
                </c:pt>
                <c:pt idx="7750" formatCode="0.00E+00">
                  <c:v>5.94E-5</c:v>
                </c:pt>
                <c:pt idx="7751" formatCode="0.00E+00">
                  <c:v>5.9500000000000003E-5</c:v>
                </c:pt>
                <c:pt idx="7752" formatCode="0.00E+00">
                  <c:v>5.9599999999999999E-5</c:v>
                </c:pt>
                <c:pt idx="7753" formatCode="0.00E+00">
                  <c:v>5.94E-5</c:v>
                </c:pt>
                <c:pt idx="7754" formatCode="0.00E+00">
                  <c:v>5.9299999999999998E-5</c:v>
                </c:pt>
                <c:pt idx="7755" formatCode="0.00E+00">
                  <c:v>5.94E-5</c:v>
                </c:pt>
                <c:pt idx="7756" formatCode="0.00E+00">
                  <c:v>5.94E-5</c:v>
                </c:pt>
                <c:pt idx="7757" formatCode="0.00E+00">
                  <c:v>5.9299999999999998E-5</c:v>
                </c:pt>
                <c:pt idx="7758" formatCode="0.00E+00">
                  <c:v>5.9200000000000002E-5</c:v>
                </c:pt>
                <c:pt idx="7759" formatCode="0.00E+00">
                  <c:v>5.9299999999999998E-5</c:v>
                </c:pt>
                <c:pt idx="7760" formatCode="0.00E+00">
                  <c:v>5.9200000000000002E-5</c:v>
                </c:pt>
                <c:pt idx="7761" formatCode="0.00E+00">
                  <c:v>5.9200000000000002E-5</c:v>
                </c:pt>
                <c:pt idx="7762" formatCode="0.00E+00">
                  <c:v>5.91E-5</c:v>
                </c:pt>
                <c:pt idx="7763" formatCode="0.00E+00">
                  <c:v>5.8999999999999998E-5</c:v>
                </c:pt>
                <c:pt idx="7764" formatCode="0.00E+00">
                  <c:v>5.8999999999999998E-5</c:v>
                </c:pt>
                <c:pt idx="7765" formatCode="0.00E+00">
                  <c:v>5.91E-5</c:v>
                </c:pt>
                <c:pt idx="7766" formatCode="0.00E+00">
                  <c:v>5.91E-5</c:v>
                </c:pt>
                <c:pt idx="7767" formatCode="0.00E+00">
                  <c:v>5.8999999999999998E-5</c:v>
                </c:pt>
                <c:pt idx="7768" formatCode="0.00E+00">
                  <c:v>5.8999999999999998E-5</c:v>
                </c:pt>
                <c:pt idx="7769" formatCode="0.00E+00">
                  <c:v>5.8999999999999998E-5</c:v>
                </c:pt>
                <c:pt idx="7770" formatCode="0.00E+00">
                  <c:v>5.8999999999999998E-5</c:v>
                </c:pt>
                <c:pt idx="7771" formatCode="0.00E+00">
                  <c:v>5.91E-5</c:v>
                </c:pt>
                <c:pt idx="7772" formatCode="0.00E+00">
                  <c:v>5.8799999999999999E-5</c:v>
                </c:pt>
                <c:pt idx="7773" formatCode="0.00E+00">
                  <c:v>5.8799999999999999E-5</c:v>
                </c:pt>
                <c:pt idx="7774" formatCode="0.00E+00">
                  <c:v>5.8999999999999998E-5</c:v>
                </c:pt>
                <c:pt idx="7775" formatCode="0.00E+00">
                  <c:v>5.8799999999999999E-5</c:v>
                </c:pt>
                <c:pt idx="7776" formatCode="0.00E+00">
                  <c:v>5.8799999999999999E-5</c:v>
                </c:pt>
                <c:pt idx="7777" formatCode="0.00E+00">
                  <c:v>5.8900000000000002E-5</c:v>
                </c:pt>
                <c:pt idx="7778" formatCode="0.00E+00">
                  <c:v>5.8900000000000002E-5</c:v>
                </c:pt>
                <c:pt idx="7779" formatCode="0.00E+00">
                  <c:v>5.8799999999999999E-5</c:v>
                </c:pt>
                <c:pt idx="7780" formatCode="0.00E+00">
                  <c:v>5.8699999999999997E-5</c:v>
                </c:pt>
                <c:pt idx="7781" formatCode="0.00E+00">
                  <c:v>5.8799999999999999E-5</c:v>
                </c:pt>
                <c:pt idx="7782" formatCode="0.00E+00">
                  <c:v>5.8799999999999999E-5</c:v>
                </c:pt>
                <c:pt idx="7783" formatCode="0.00E+00">
                  <c:v>5.8699999999999997E-5</c:v>
                </c:pt>
                <c:pt idx="7784" formatCode="0.00E+00">
                  <c:v>5.8600000000000001E-5</c:v>
                </c:pt>
                <c:pt idx="7785" formatCode="0.00E+00">
                  <c:v>5.8699999999999997E-5</c:v>
                </c:pt>
                <c:pt idx="7786" formatCode="0.00E+00">
                  <c:v>5.8600000000000001E-5</c:v>
                </c:pt>
                <c:pt idx="7787" formatCode="0.00E+00">
                  <c:v>5.8799999999999999E-5</c:v>
                </c:pt>
                <c:pt idx="7788" formatCode="0.00E+00">
                  <c:v>5.8799999999999999E-5</c:v>
                </c:pt>
                <c:pt idx="7789" formatCode="0.00E+00">
                  <c:v>5.8600000000000001E-5</c:v>
                </c:pt>
                <c:pt idx="7790" formatCode="0.00E+00">
                  <c:v>5.8699999999999997E-5</c:v>
                </c:pt>
                <c:pt idx="7791" formatCode="0.00E+00">
                  <c:v>5.8499999999999999E-5</c:v>
                </c:pt>
                <c:pt idx="7792" formatCode="0.00E+00">
                  <c:v>5.8600000000000001E-5</c:v>
                </c:pt>
                <c:pt idx="7793" formatCode="0.00E+00">
                  <c:v>5.8600000000000001E-5</c:v>
                </c:pt>
                <c:pt idx="7794" formatCode="0.00E+00">
                  <c:v>5.8499999999999999E-5</c:v>
                </c:pt>
                <c:pt idx="7795" formatCode="0.00E+00">
                  <c:v>5.8499999999999999E-5</c:v>
                </c:pt>
                <c:pt idx="7796" formatCode="0.00E+00">
                  <c:v>5.8499999999999999E-5</c:v>
                </c:pt>
                <c:pt idx="7797" formatCode="0.00E+00">
                  <c:v>5.8600000000000001E-5</c:v>
                </c:pt>
                <c:pt idx="7798" formatCode="0.00E+00">
                  <c:v>5.8400000000000003E-5</c:v>
                </c:pt>
                <c:pt idx="7799" formatCode="0.00E+00">
                  <c:v>5.8300000000000001E-5</c:v>
                </c:pt>
                <c:pt idx="7800" formatCode="0.00E+00">
                  <c:v>5.8499999999999999E-5</c:v>
                </c:pt>
                <c:pt idx="7801" formatCode="0.00E+00">
                  <c:v>5.8400000000000003E-5</c:v>
                </c:pt>
                <c:pt idx="7802" formatCode="0.00E+00">
                  <c:v>5.8499999999999999E-5</c:v>
                </c:pt>
                <c:pt idx="7803" formatCode="0.00E+00">
                  <c:v>5.8499999999999999E-5</c:v>
                </c:pt>
                <c:pt idx="7804" formatCode="0.00E+00">
                  <c:v>5.8199999999999998E-5</c:v>
                </c:pt>
                <c:pt idx="7805" formatCode="0.00E+00">
                  <c:v>5.8100000000000003E-5</c:v>
                </c:pt>
                <c:pt idx="7806" formatCode="0.00E+00">
                  <c:v>5.8199999999999998E-5</c:v>
                </c:pt>
                <c:pt idx="7807" formatCode="0.00E+00">
                  <c:v>5.8199999999999998E-5</c:v>
                </c:pt>
                <c:pt idx="7808" formatCode="0.00E+00">
                  <c:v>5.8100000000000003E-5</c:v>
                </c:pt>
                <c:pt idx="7809" formatCode="0.00E+00">
                  <c:v>5.8400000000000003E-5</c:v>
                </c:pt>
                <c:pt idx="7810" formatCode="0.00E+00">
                  <c:v>5.8300000000000001E-5</c:v>
                </c:pt>
                <c:pt idx="7811" formatCode="0.00E+00">
                  <c:v>5.8100000000000003E-5</c:v>
                </c:pt>
                <c:pt idx="7812" formatCode="0.00E+00">
                  <c:v>5.8199999999999998E-5</c:v>
                </c:pt>
                <c:pt idx="7813" formatCode="0.00E+00">
                  <c:v>5.8199999999999998E-5</c:v>
                </c:pt>
                <c:pt idx="7814" formatCode="0.00E+00">
                  <c:v>5.8199999999999998E-5</c:v>
                </c:pt>
                <c:pt idx="7815" formatCode="0.00E+00">
                  <c:v>5.8199999999999998E-5</c:v>
                </c:pt>
                <c:pt idx="7816" formatCode="0.00E+00">
                  <c:v>5.8199999999999998E-5</c:v>
                </c:pt>
                <c:pt idx="7817" formatCode="0.00E+00">
                  <c:v>5.8199999999999998E-5</c:v>
                </c:pt>
                <c:pt idx="7818" formatCode="0.00E+00">
                  <c:v>5.8100000000000003E-5</c:v>
                </c:pt>
                <c:pt idx="7819" formatCode="0.00E+00">
                  <c:v>5.8E-5</c:v>
                </c:pt>
                <c:pt idx="7820" formatCode="0.00E+00">
                  <c:v>5.8E-5</c:v>
                </c:pt>
                <c:pt idx="7821" formatCode="0.00E+00">
                  <c:v>5.8E-5</c:v>
                </c:pt>
                <c:pt idx="7822" formatCode="0.00E+00">
                  <c:v>5.7899999999999998E-5</c:v>
                </c:pt>
                <c:pt idx="7823" formatCode="0.00E+00">
                  <c:v>5.7899999999999998E-5</c:v>
                </c:pt>
                <c:pt idx="7824" formatCode="0.00E+00">
                  <c:v>5.8E-5</c:v>
                </c:pt>
                <c:pt idx="7825" formatCode="0.00E+00">
                  <c:v>5.8100000000000003E-5</c:v>
                </c:pt>
                <c:pt idx="7826" formatCode="0.00E+00">
                  <c:v>5.7899999999999998E-5</c:v>
                </c:pt>
                <c:pt idx="7827" formatCode="0.00E+00">
                  <c:v>5.7899999999999998E-5</c:v>
                </c:pt>
                <c:pt idx="7828" formatCode="0.00E+00">
                  <c:v>5.8E-5</c:v>
                </c:pt>
                <c:pt idx="7829" formatCode="0.00E+00">
                  <c:v>5.7899999999999998E-5</c:v>
                </c:pt>
                <c:pt idx="7830" formatCode="0.00E+00">
                  <c:v>5.77E-5</c:v>
                </c:pt>
                <c:pt idx="7831" formatCode="0.00E+00">
                  <c:v>5.77E-5</c:v>
                </c:pt>
                <c:pt idx="7832" formatCode="0.00E+00">
                  <c:v>5.7899999999999998E-5</c:v>
                </c:pt>
                <c:pt idx="7833" formatCode="0.00E+00">
                  <c:v>5.77E-5</c:v>
                </c:pt>
                <c:pt idx="7834" formatCode="0.00E+00">
                  <c:v>5.77E-5</c:v>
                </c:pt>
                <c:pt idx="7835" formatCode="0.00E+00">
                  <c:v>5.77E-5</c:v>
                </c:pt>
                <c:pt idx="7836" formatCode="0.00E+00">
                  <c:v>5.77E-5</c:v>
                </c:pt>
                <c:pt idx="7837" formatCode="0.00E+00">
                  <c:v>5.7599999999999997E-5</c:v>
                </c:pt>
                <c:pt idx="7838" formatCode="0.00E+00">
                  <c:v>5.77E-5</c:v>
                </c:pt>
                <c:pt idx="7839" formatCode="0.00E+00">
                  <c:v>5.7599999999999997E-5</c:v>
                </c:pt>
                <c:pt idx="7840" formatCode="0.00E+00">
                  <c:v>5.7500000000000002E-5</c:v>
                </c:pt>
                <c:pt idx="7841" formatCode="0.00E+00">
                  <c:v>5.7500000000000002E-5</c:v>
                </c:pt>
                <c:pt idx="7842" formatCode="0.00E+00">
                  <c:v>5.7500000000000002E-5</c:v>
                </c:pt>
                <c:pt idx="7843" formatCode="0.00E+00">
                  <c:v>5.7500000000000002E-5</c:v>
                </c:pt>
                <c:pt idx="7844" formatCode="0.00E+00">
                  <c:v>5.7500000000000002E-5</c:v>
                </c:pt>
                <c:pt idx="7845" formatCode="0.00E+00">
                  <c:v>5.7599999999999997E-5</c:v>
                </c:pt>
                <c:pt idx="7846" formatCode="0.00E+00">
                  <c:v>5.7099999999999999E-5</c:v>
                </c:pt>
                <c:pt idx="7847" formatCode="0.00E+00">
                  <c:v>5.6900000000000001E-5</c:v>
                </c:pt>
                <c:pt idx="7848" formatCode="0.00E+00">
                  <c:v>5.77E-5</c:v>
                </c:pt>
                <c:pt idx="7849" formatCode="0.00E+00">
                  <c:v>5.7399999999999999E-5</c:v>
                </c:pt>
                <c:pt idx="7850" formatCode="0.00E+00">
                  <c:v>5.7599999999999997E-5</c:v>
                </c:pt>
                <c:pt idx="7851" formatCode="0.00E+00">
                  <c:v>5.7500000000000002E-5</c:v>
                </c:pt>
                <c:pt idx="7852" formatCode="0.00E+00">
                  <c:v>5.7099999999999999E-5</c:v>
                </c:pt>
                <c:pt idx="7853" formatCode="0.00E+00">
                  <c:v>5.7299999999999997E-5</c:v>
                </c:pt>
                <c:pt idx="7854" formatCode="0.00E+00">
                  <c:v>5.7200000000000001E-5</c:v>
                </c:pt>
                <c:pt idx="7855" formatCode="0.00E+00">
                  <c:v>5.7500000000000002E-5</c:v>
                </c:pt>
                <c:pt idx="7856" formatCode="0.00E+00">
                  <c:v>5.7200000000000001E-5</c:v>
                </c:pt>
                <c:pt idx="7857" formatCode="0.00E+00">
                  <c:v>5.7099999999999999E-5</c:v>
                </c:pt>
                <c:pt idx="7858" formatCode="0.00E+00">
                  <c:v>5.7299999999999997E-5</c:v>
                </c:pt>
                <c:pt idx="7859" formatCode="0.00E+00">
                  <c:v>5.7399999999999999E-5</c:v>
                </c:pt>
                <c:pt idx="7860" formatCode="0.00E+00">
                  <c:v>5.7399999999999999E-5</c:v>
                </c:pt>
                <c:pt idx="7861" formatCode="0.00E+00">
                  <c:v>5.7200000000000001E-5</c:v>
                </c:pt>
                <c:pt idx="7862" formatCode="0.00E+00">
                  <c:v>5.7200000000000001E-5</c:v>
                </c:pt>
                <c:pt idx="7863" formatCode="0.00E+00">
                  <c:v>5.7000000000000003E-5</c:v>
                </c:pt>
                <c:pt idx="7864" formatCode="0.00E+00">
                  <c:v>5.7200000000000001E-5</c:v>
                </c:pt>
                <c:pt idx="7865" formatCode="0.00E+00">
                  <c:v>5.7099999999999999E-5</c:v>
                </c:pt>
                <c:pt idx="7866" formatCode="0.00E+00">
                  <c:v>5.7000000000000003E-5</c:v>
                </c:pt>
                <c:pt idx="7867" formatCode="0.00E+00">
                  <c:v>5.7200000000000001E-5</c:v>
                </c:pt>
                <c:pt idx="7868" formatCode="0.00E+00">
                  <c:v>5.6900000000000001E-5</c:v>
                </c:pt>
                <c:pt idx="7869" formatCode="0.00E+00">
                  <c:v>5.7000000000000003E-5</c:v>
                </c:pt>
                <c:pt idx="7870" formatCode="0.00E+00">
                  <c:v>5.7000000000000003E-5</c:v>
                </c:pt>
                <c:pt idx="7871" formatCode="0.00E+00">
                  <c:v>5.7000000000000003E-5</c:v>
                </c:pt>
                <c:pt idx="7872" formatCode="0.00E+00">
                  <c:v>5.7000000000000003E-5</c:v>
                </c:pt>
                <c:pt idx="7873" formatCode="0.00E+00">
                  <c:v>5.6799999999999998E-5</c:v>
                </c:pt>
                <c:pt idx="7874" formatCode="0.00E+00">
                  <c:v>5.6700000000000003E-5</c:v>
                </c:pt>
                <c:pt idx="7875" formatCode="0.00E+00">
                  <c:v>5.6900000000000001E-5</c:v>
                </c:pt>
                <c:pt idx="7876" formatCode="0.00E+00">
                  <c:v>5.7000000000000003E-5</c:v>
                </c:pt>
                <c:pt idx="7877" formatCode="0.00E+00">
                  <c:v>5.6799999999999998E-5</c:v>
                </c:pt>
                <c:pt idx="7878" formatCode="0.00E+00">
                  <c:v>5.6799999999999998E-5</c:v>
                </c:pt>
                <c:pt idx="7879" formatCode="0.00E+00">
                  <c:v>5.6900000000000001E-5</c:v>
                </c:pt>
                <c:pt idx="7880" formatCode="0.00E+00">
                  <c:v>5.6700000000000003E-5</c:v>
                </c:pt>
                <c:pt idx="7881" formatCode="0.00E+00">
                  <c:v>5.6799999999999998E-5</c:v>
                </c:pt>
                <c:pt idx="7882" formatCode="0.00E+00">
                  <c:v>5.7000000000000003E-5</c:v>
                </c:pt>
                <c:pt idx="7883" formatCode="0.00E+00">
                  <c:v>5.6799999999999998E-5</c:v>
                </c:pt>
                <c:pt idx="7884" formatCode="0.00E+00">
                  <c:v>5.6799999999999998E-5</c:v>
                </c:pt>
                <c:pt idx="7885" formatCode="0.00E+00">
                  <c:v>5.6700000000000003E-5</c:v>
                </c:pt>
                <c:pt idx="7886" formatCode="0.00E+00">
                  <c:v>5.6700000000000003E-5</c:v>
                </c:pt>
                <c:pt idx="7887" formatCode="0.00E+00">
                  <c:v>5.6700000000000003E-5</c:v>
                </c:pt>
                <c:pt idx="7888" formatCode="0.00E+00">
                  <c:v>5.6799999999999998E-5</c:v>
                </c:pt>
                <c:pt idx="7889" formatCode="0.00E+00">
                  <c:v>5.6700000000000003E-5</c:v>
                </c:pt>
                <c:pt idx="7890" formatCode="0.00E+00">
                  <c:v>5.66E-5</c:v>
                </c:pt>
                <c:pt idx="7891" formatCode="0.00E+00">
                  <c:v>5.66E-5</c:v>
                </c:pt>
                <c:pt idx="7892" formatCode="0.00E+00">
                  <c:v>5.66E-5</c:v>
                </c:pt>
                <c:pt idx="7893" formatCode="0.00E+00">
                  <c:v>5.6400000000000002E-5</c:v>
                </c:pt>
                <c:pt idx="7894" formatCode="0.00E+00">
                  <c:v>5.66E-5</c:v>
                </c:pt>
                <c:pt idx="7895" formatCode="0.00E+00">
                  <c:v>5.6700000000000003E-5</c:v>
                </c:pt>
                <c:pt idx="7896" formatCode="0.00E+00">
                  <c:v>5.6799999999999998E-5</c:v>
                </c:pt>
                <c:pt idx="7897" formatCode="0.00E+00">
                  <c:v>5.6400000000000002E-5</c:v>
                </c:pt>
                <c:pt idx="7898" formatCode="0.00E+00">
                  <c:v>5.63E-5</c:v>
                </c:pt>
                <c:pt idx="7899" formatCode="0.00E+00">
                  <c:v>5.6700000000000003E-5</c:v>
                </c:pt>
                <c:pt idx="7900" formatCode="0.00E+00">
                  <c:v>5.6400000000000002E-5</c:v>
                </c:pt>
                <c:pt idx="7901" formatCode="0.00E+00">
                  <c:v>5.63E-5</c:v>
                </c:pt>
                <c:pt idx="7902" formatCode="0.00E+00">
                  <c:v>5.6499999999999998E-5</c:v>
                </c:pt>
                <c:pt idx="7903" formatCode="0.00E+00">
                  <c:v>5.6400000000000002E-5</c:v>
                </c:pt>
                <c:pt idx="7904" formatCode="0.00E+00">
                  <c:v>5.6400000000000002E-5</c:v>
                </c:pt>
                <c:pt idx="7905" formatCode="0.00E+00">
                  <c:v>5.6499999999999998E-5</c:v>
                </c:pt>
                <c:pt idx="7906" formatCode="0.00E+00">
                  <c:v>5.6499999999999998E-5</c:v>
                </c:pt>
                <c:pt idx="7907" formatCode="0.00E+00">
                  <c:v>5.63E-5</c:v>
                </c:pt>
                <c:pt idx="7908" formatCode="0.00E+00">
                  <c:v>5.63E-5</c:v>
                </c:pt>
                <c:pt idx="7909" formatCode="0.00E+00">
                  <c:v>5.63E-5</c:v>
                </c:pt>
                <c:pt idx="7910" formatCode="0.00E+00">
                  <c:v>5.6400000000000002E-5</c:v>
                </c:pt>
                <c:pt idx="7911" formatCode="0.00E+00">
                  <c:v>5.63E-5</c:v>
                </c:pt>
                <c:pt idx="7912" formatCode="0.00E+00">
                  <c:v>5.5999999999999999E-5</c:v>
                </c:pt>
                <c:pt idx="7913" formatCode="0.00E+00">
                  <c:v>5.6100000000000002E-5</c:v>
                </c:pt>
                <c:pt idx="7914" formatCode="0.00E+00">
                  <c:v>5.6100000000000002E-5</c:v>
                </c:pt>
                <c:pt idx="7915" formatCode="0.00E+00">
                  <c:v>5.6100000000000002E-5</c:v>
                </c:pt>
                <c:pt idx="7916" formatCode="0.00E+00">
                  <c:v>5.5999999999999999E-5</c:v>
                </c:pt>
                <c:pt idx="7917" formatCode="0.00E+00">
                  <c:v>5.6100000000000002E-5</c:v>
                </c:pt>
                <c:pt idx="7918" formatCode="0.00E+00">
                  <c:v>5.6400000000000002E-5</c:v>
                </c:pt>
                <c:pt idx="7919" formatCode="0.00E+00">
                  <c:v>5.6100000000000002E-5</c:v>
                </c:pt>
                <c:pt idx="7920" formatCode="0.00E+00">
                  <c:v>5.5800000000000001E-5</c:v>
                </c:pt>
                <c:pt idx="7921" formatCode="0.00E+00">
                  <c:v>5.5999999999999999E-5</c:v>
                </c:pt>
                <c:pt idx="7922" formatCode="0.00E+00">
                  <c:v>5.6199999999999997E-5</c:v>
                </c:pt>
                <c:pt idx="7923" formatCode="0.00E+00">
                  <c:v>5.5999999999999999E-5</c:v>
                </c:pt>
                <c:pt idx="7924" formatCode="0.00E+00">
                  <c:v>5.5999999999999999E-5</c:v>
                </c:pt>
                <c:pt idx="7925" formatCode="0.00E+00">
                  <c:v>5.5999999999999999E-5</c:v>
                </c:pt>
                <c:pt idx="7926" formatCode="0.00E+00">
                  <c:v>5.6100000000000002E-5</c:v>
                </c:pt>
                <c:pt idx="7927" formatCode="0.00E+00">
                  <c:v>5.6199999999999997E-5</c:v>
                </c:pt>
                <c:pt idx="7928" formatCode="0.00E+00">
                  <c:v>5.5899999999999997E-5</c:v>
                </c:pt>
                <c:pt idx="7929" formatCode="0.00E+00">
                  <c:v>5.5899999999999997E-5</c:v>
                </c:pt>
                <c:pt idx="7930" formatCode="0.00E+00">
                  <c:v>5.6199999999999997E-5</c:v>
                </c:pt>
                <c:pt idx="7931" formatCode="0.00E+00">
                  <c:v>5.5999999999999999E-5</c:v>
                </c:pt>
                <c:pt idx="7932" formatCode="0.00E+00">
                  <c:v>5.5699999999999999E-5</c:v>
                </c:pt>
                <c:pt idx="7933" formatCode="0.00E+00">
                  <c:v>5.5699999999999999E-5</c:v>
                </c:pt>
                <c:pt idx="7934" formatCode="0.00E+00">
                  <c:v>5.5800000000000001E-5</c:v>
                </c:pt>
                <c:pt idx="7935" formatCode="0.00E+00">
                  <c:v>5.5800000000000001E-5</c:v>
                </c:pt>
                <c:pt idx="7936" formatCode="0.00E+00">
                  <c:v>5.5699999999999999E-5</c:v>
                </c:pt>
                <c:pt idx="7937" formatCode="0.00E+00">
                  <c:v>5.5699999999999999E-5</c:v>
                </c:pt>
                <c:pt idx="7938" formatCode="0.00E+00">
                  <c:v>5.5800000000000001E-5</c:v>
                </c:pt>
                <c:pt idx="7939" formatCode="0.00E+00">
                  <c:v>5.5999999999999999E-5</c:v>
                </c:pt>
                <c:pt idx="7940" formatCode="0.00E+00">
                  <c:v>5.5999999999999999E-5</c:v>
                </c:pt>
                <c:pt idx="7941" formatCode="0.00E+00">
                  <c:v>5.5399999999999998E-5</c:v>
                </c:pt>
                <c:pt idx="7942" formatCode="0.00E+00">
                  <c:v>5.5699999999999999E-5</c:v>
                </c:pt>
                <c:pt idx="7943" formatCode="0.00E+00">
                  <c:v>5.5699999999999999E-5</c:v>
                </c:pt>
                <c:pt idx="7944" formatCode="0.00E+00">
                  <c:v>5.5600000000000003E-5</c:v>
                </c:pt>
                <c:pt idx="7945" formatCode="0.00E+00">
                  <c:v>5.5899999999999997E-5</c:v>
                </c:pt>
                <c:pt idx="7946" formatCode="0.00E+00">
                  <c:v>5.5600000000000003E-5</c:v>
                </c:pt>
                <c:pt idx="7947" formatCode="0.00E+00">
                  <c:v>5.5600000000000003E-5</c:v>
                </c:pt>
                <c:pt idx="7948" formatCode="0.00E+00">
                  <c:v>5.5500000000000001E-5</c:v>
                </c:pt>
                <c:pt idx="7949" formatCode="0.00E+00">
                  <c:v>5.5500000000000001E-5</c:v>
                </c:pt>
                <c:pt idx="7950" formatCode="0.00E+00">
                  <c:v>5.5500000000000001E-5</c:v>
                </c:pt>
                <c:pt idx="7951" formatCode="0.00E+00">
                  <c:v>5.5399999999999998E-5</c:v>
                </c:pt>
                <c:pt idx="7952" formatCode="0.00E+00">
                  <c:v>5.5399999999999998E-5</c:v>
                </c:pt>
                <c:pt idx="7953" formatCode="0.00E+00">
                  <c:v>5.5500000000000001E-5</c:v>
                </c:pt>
                <c:pt idx="7954" formatCode="0.00E+00">
                  <c:v>5.5699999999999999E-5</c:v>
                </c:pt>
                <c:pt idx="7955" formatCode="0.00E+00">
                  <c:v>5.5399999999999998E-5</c:v>
                </c:pt>
                <c:pt idx="7956" formatCode="0.00E+00">
                  <c:v>5.5300000000000002E-5</c:v>
                </c:pt>
                <c:pt idx="7957" formatCode="0.00E+00">
                  <c:v>5.5600000000000003E-5</c:v>
                </c:pt>
                <c:pt idx="7958" formatCode="0.00E+00">
                  <c:v>5.5399999999999998E-5</c:v>
                </c:pt>
                <c:pt idx="7959" formatCode="0.00E+00">
                  <c:v>5.5300000000000002E-5</c:v>
                </c:pt>
                <c:pt idx="7960" formatCode="0.00E+00">
                  <c:v>5.5300000000000002E-5</c:v>
                </c:pt>
                <c:pt idx="7961" formatCode="0.00E+00">
                  <c:v>5.52E-5</c:v>
                </c:pt>
                <c:pt idx="7962" formatCode="0.00E+00">
                  <c:v>5.5300000000000002E-5</c:v>
                </c:pt>
                <c:pt idx="7963" formatCode="0.00E+00">
                  <c:v>5.52E-5</c:v>
                </c:pt>
                <c:pt idx="7964" formatCode="0.00E+00">
                  <c:v>5.5300000000000002E-5</c:v>
                </c:pt>
                <c:pt idx="7965" formatCode="0.00E+00">
                  <c:v>5.52E-5</c:v>
                </c:pt>
                <c:pt idx="7966" formatCode="0.00E+00">
                  <c:v>5.5300000000000002E-5</c:v>
                </c:pt>
                <c:pt idx="7967" formatCode="0.00E+00">
                  <c:v>5.5300000000000002E-5</c:v>
                </c:pt>
                <c:pt idx="7968" formatCode="0.00E+00">
                  <c:v>5.5300000000000002E-5</c:v>
                </c:pt>
                <c:pt idx="7969" formatCode="0.00E+00">
                  <c:v>5.52E-5</c:v>
                </c:pt>
                <c:pt idx="7970" formatCode="0.00E+00">
                  <c:v>5.5099999999999998E-5</c:v>
                </c:pt>
                <c:pt idx="7971" formatCode="0.00E+00">
                  <c:v>5.52E-5</c:v>
                </c:pt>
                <c:pt idx="7972" formatCode="0.00E+00">
                  <c:v>5.52E-5</c:v>
                </c:pt>
                <c:pt idx="7973" formatCode="0.00E+00">
                  <c:v>5.52E-5</c:v>
                </c:pt>
                <c:pt idx="7974" formatCode="0.00E+00">
                  <c:v>5.5099999999999998E-5</c:v>
                </c:pt>
                <c:pt idx="7975" formatCode="0.00E+00">
                  <c:v>5.5099999999999998E-5</c:v>
                </c:pt>
                <c:pt idx="7976" formatCode="0.00E+00">
                  <c:v>5.5099999999999998E-5</c:v>
                </c:pt>
                <c:pt idx="7977" formatCode="0.00E+00">
                  <c:v>5.5000000000000002E-5</c:v>
                </c:pt>
                <c:pt idx="7978" formatCode="0.00E+00">
                  <c:v>5.5000000000000002E-5</c:v>
                </c:pt>
                <c:pt idx="7979" formatCode="0.00E+00">
                  <c:v>5.5000000000000002E-5</c:v>
                </c:pt>
                <c:pt idx="7980" formatCode="0.00E+00">
                  <c:v>5.5099999999999998E-5</c:v>
                </c:pt>
                <c:pt idx="7981" formatCode="0.00E+00">
                  <c:v>5.5099999999999998E-5</c:v>
                </c:pt>
                <c:pt idx="7982" formatCode="0.00E+00">
                  <c:v>5.5000000000000002E-5</c:v>
                </c:pt>
                <c:pt idx="7983" formatCode="0.00E+00">
                  <c:v>5.49E-5</c:v>
                </c:pt>
                <c:pt idx="7984" formatCode="0.00E+00">
                  <c:v>5.49E-5</c:v>
                </c:pt>
                <c:pt idx="7985" formatCode="0.00E+00">
                  <c:v>5.4799999999999997E-5</c:v>
                </c:pt>
                <c:pt idx="7986" formatCode="0.00E+00">
                  <c:v>5.4799999999999997E-5</c:v>
                </c:pt>
                <c:pt idx="7987" formatCode="0.00E+00">
                  <c:v>5.4799999999999997E-5</c:v>
                </c:pt>
                <c:pt idx="7988" formatCode="0.00E+00">
                  <c:v>5.4799999999999997E-5</c:v>
                </c:pt>
                <c:pt idx="7989" formatCode="0.00E+00">
                  <c:v>5.49E-5</c:v>
                </c:pt>
                <c:pt idx="7990" formatCode="0.00E+00">
                  <c:v>5.4599999999999999E-5</c:v>
                </c:pt>
                <c:pt idx="7991" formatCode="0.00E+00">
                  <c:v>5.4799999999999997E-5</c:v>
                </c:pt>
                <c:pt idx="7992" formatCode="0.00E+00">
                  <c:v>5.4799999999999997E-5</c:v>
                </c:pt>
                <c:pt idx="7993" formatCode="0.00E+00">
                  <c:v>5.49E-5</c:v>
                </c:pt>
                <c:pt idx="7994" formatCode="0.00E+00">
                  <c:v>5.4799999999999997E-5</c:v>
                </c:pt>
                <c:pt idx="7995" formatCode="0.00E+00">
                  <c:v>5.4700000000000001E-5</c:v>
                </c:pt>
                <c:pt idx="7996" formatCode="0.00E+00">
                  <c:v>5.49E-5</c:v>
                </c:pt>
                <c:pt idx="7997" formatCode="0.00E+00">
                  <c:v>5.4700000000000001E-5</c:v>
                </c:pt>
                <c:pt idx="7998" formatCode="0.00E+00">
                  <c:v>5.4700000000000001E-5</c:v>
                </c:pt>
                <c:pt idx="7999" formatCode="0.00E+00">
                  <c:v>5.4700000000000001E-5</c:v>
                </c:pt>
                <c:pt idx="8000" formatCode="0.00E+00">
                  <c:v>5.4599999999999999E-5</c:v>
                </c:pt>
                <c:pt idx="8001" formatCode="0.00E+00">
                  <c:v>5.4700000000000001E-5</c:v>
                </c:pt>
                <c:pt idx="8002" formatCode="0.00E+00">
                  <c:v>5.4500000000000003E-5</c:v>
                </c:pt>
                <c:pt idx="8003" formatCode="0.00E+00">
                  <c:v>5.4700000000000001E-5</c:v>
                </c:pt>
                <c:pt idx="8004" formatCode="0.00E+00">
                  <c:v>5.4500000000000003E-5</c:v>
                </c:pt>
                <c:pt idx="8005" formatCode="0.00E+00">
                  <c:v>5.4599999999999999E-5</c:v>
                </c:pt>
                <c:pt idx="8006" formatCode="0.00E+00">
                  <c:v>5.4500000000000003E-5</c:v>
                </c:pt>
                <c:pt idx="8007" formatCode="0.00E+00">
                  <c:v>5.4400000000000001E-5</c:v>
                </c:pt>
                <c:pt idx="8008" formatCode="0.00E+00">
                  <c:v>5.4599999999999999E-5</c:v>
                </c:pt>
                <c:pt idx="8009" formatCode="0.00E+00">
                  <c:v>5.4599999999999999E-5</c:v>
                </c:pt>
                <c:pt idx="8010" formatCode="0.00E+00">
                  <c:v>5.4299999999999998E-5</c:v>
                </c:pt>
                <c:pt idx="8011" formatCode="0.00E+00">
                  <c:v>5.4299999999999998E-5</c:v>
                </c:pt>
                <c:pt idx="8012" formatCode="0.00E+00">
                  <c:v>5.4400000000000001E-5</c:v>
                </c:pt>
                <c:pt idx="8013" formatCode="0.00E+00">
                  <c:v>5.4200000000000003E-5</c:v>
                </c:pt>
                <c:pt idx="8014" formatCode="0.00E+00">
                  <c:v>5.4500000000000003E-5</c:v>
                </c:pt>
                <c:pt idx="8015" formatCode="0.00E+00">
                  <c:v>5.4500000000000003E-5</c:v>
                </c:pt>
                <c:pt idx="8016" formatCode="0.00E+00">
                  <c:v>5.4200000000000003E-5</c:v>
                </c:pt>
                <c:pt idx="8017" formatCode="0.00E+00">
                  <c:v>5.4400000000000001E-5</c:v>
                </c:pt>
                <c:pt idx="8018" formatCode="0.00E+00">
                  <c:v>5.4500000000000003E-5</c:v>
                </c:pt>
                <c:pt idx="8019" formatCode="0.00E+00">
                  <c:v>5.4299999999999998E-5</c:v>
                </c:pt>
                <c:pt idx="8020" formatCode="0.00E+00">
                  <c:v>5.4400000000000001E-5</c:v>
                </c:pt>
                <c:pt idx="8021" formatCode="0.00E+00">
                  <c:v>5.4400000000000001E-5</c:v>
                </c:pt>
                <c:pt idx="8022" formatCode="0.00E+00">
                  <c:v>5.4299999999999998E-5</c:v>
                </c:pt>
                <c:pt idx="8023" formatCode="0.00E+00">
                  <c:v>5.4400000000000001E-5</c:v>
                </c:pt>
                <c:pt idx="8024" formatCode="0.00E+00">
                  <c:v>5.4299999999999998E-5</c:v>
                </c:pt>
                <c:pt idx="8025" formatCode="0.00E+00">
                  <c:v>5.4200000000000003E-5</c:v>
                </c:pt>
                <c:pt idx="8026" formatCode="0.00E+00">
                  <c:v>5.4299999999999998E-5</c:v>
                </c:pt>
                <c:pt idx="8027" formatCode="0.00E+00">
                  <c:v>5.41E-5</c:v>
                </c:pt>
                <c:pt idx="8028" formatCode="0.00E+00">
                  <c:v>5.41E-5</c:v>
                </c:pt>
                <c:pt idx="8029" formatCode="0.00E+00">
                  <c:v>5.4299999999999998E-5</c:v>
                </c:pt>
                <c:pt idx="8030" formatCode="0.00E+00">
                  <c:v>5.4200000000000003E-5</c:v>
                </c:pt>
                <c:pt idx="8031" formatCode="0.00E+00">
                  <c:v>5.3999999999999998E-5</c:v>
                </c:pt>
                <c:pt idx="8032" formatCode="0.00E+00">
                  <c:v>5.41E-5</c:v>
                </c:pt>
                <c:pt idx="8033" formatCode="0.00E+00">
                  <c:v>5.41E-5</c:v>
                </c:pt>
                <c:pt idx="8034" formatCode="0.00E+00">
                  <c:v>5.4200000000000003E-5</c:v>
                </c:pt>
                <c:pt idx="8035" formatCode="0.00E+00">
                  <c:v>5.3999999999999998E-5</c:v>
                </c:pt>
                <c:pt idx="8036" formatCode="0.00E+00">
                  <c:v>5.3999999999999998E-5</c:v>
                </c:pt>
                <c:pt idx="8037" formatCode="0.00E+00">
                  <c:v>5.41E-5</c:v>
                </c:pt>
                <c:pt idx="8038" formatCode="0.00E+00">
                  <c:v>5.3900000000000002E-5</c:v>
                </c:pt>
                <c:pt idx="8039" formatCode="0.00E+00">
                  <c:v>5.38E-5</c:v>
                </c:pt>
                <c:pt idx="8040" formatCode="0.00E+00">
                  <c:v>5.3999999999999998E-5</c:v>
                </c:pt>
                <c:pt idx="8041" formatCode="0.00E+00">
                  <c:v>5.41E-5</c:v>
                </c:pt>
                <c:pt idx="8042" formatCode="0.00E+00">
                  <c:v>5.3900000000000002E-5</c:v>
                </c:pt>
                <c:pt idx="8043" formatCode="0.00E+00">
                  <c:v>5.3999999999999998E-5</c:v>
                </c:pt>
                <c:pt idx="8044" formatCode="0.00E+00">
                  <c:v>5.41E-5</c:v>
                </c:pt>
                <c:pt idx="8045" formatCode="0.00E+00">
                  <c:v>5.3900000000000002E-5</c:v>
                </c:pt>
                <c:pt idx="8046" formatCode="0.00E+00">
                  <c:v>5.3900000000000002E-5</c:v>
                </c:pt>
                <c:pt idx="8047" formatCode="0.00E+00">
                  <c:v>5.3900000000000002E-5</c:v>
                </c:pt>
                <c:pt idx="8048" formatCode="0.00E+00">
                  <c:v>5.3900000000000002E-5</c:v>
                </c:pt>
                <c:pt idx="8049" formatCode="0.00E+00">
                  <c:v>5.3900000000000002E-5</c:v>
                </c:pt>
                <c:pt idx="8050" formatCode="0.00E+00">
                  <c:v>5.3900000000000002E-5</c:v>
                </c:pt>
                <c:pt idx="8051" formatCode="0.00E+00">
                  <c:v>5.3999999999999998E-5</c:v>
                </c:pt>
                <c:pt idx="8052" formatCode="0.00E+00">
                  <c:v>5.38E-5</c:v>
                </c:pt>
                <c:pt idx="8053" formatCode="0.00E+00">
                  <c:v>5.3699999999999997E-5</c:v>
                </c:pt>
                <c:pt idx="8054" formatCode="0.00E+00">
                  <c:v>5.38E-5</c:v>
                </c:pt>
                <c:pt idx="8055" formatCode="0.00E+00">
                  <c:v>5.3699999999999997E-5</c:v>
                </c:pt>
                <c:pt idx="8056" formatCode="0.00E+00">
                  <c:v>5.38E-5</c:v>
                </c:pt>
                <c:pt idx="8057" formatCode="0.00E+00">
                  <c:v>5.3900000000000002E-5</c:v>
                </c:pt>
                <c:pt idx="8058" formatCode="0.00E+00">
                  <c:v>5.3699999999999997E-5</c:v>
                </c:pt>
                <c:pt idx="8059" formatCode="0.00E+00">
                  <c:v>5.3499999999999999E-5</c:v>
                </c:pt>
                <c:pt idx="8060" formatCode="0.00E+00">
                  <c:v>5.3699999999999997E-5</c:v>
                </c:pt>
                <c:pt idx="8061" formatCode="0.00E+00">
                  <c:v>5.3699999999999997E-5</c:v>
                </c:pt>
                <c:pt idx="8062" formatCode="0.00E+00">
                  <c:v>5.3499999999999999E-5</c:v>
                </c:pt>
                <c:pt idx="8063" formatCode="0.00E+00">
                  <c:v>5.3600000000000002E-5</c:v>
                </c:pt>
                <c:pt idx="8064" formatCode="0.00E+00">
                  <c:v>5.3499999999999999E-5</c:v>
                </c:pt>
                <c:pt idx="8065" formatCode="0.00E+00">
                  <c:v>5.3600000000000002E-5</c:v>
                </c:pt>
                <c:pt idx="8066" formatCode="0.00E+00">
                  <c:v>5.3499999999999999E-5</c:v>
                </c:pt>
                <c:pt idx="8067" formatCode="0.00E+00">
                  <c:v>5.3300000000000001E-5</c:v>
                </c:pt>
                <c:pt idx="8068" formatCode="0.00E+00">
                  <c:v>5.3699999999999997E-5</c:v>
                </c:pt>
                <c:pt idx="8069" formatCode="0.00E+00">
                  <c:v>5.3499999999999999E-5</c:v>
                </c:pt>
                <c:pt idx="8070" formatCode="0.00E+00">
                  <c:v>5.3399999999999997E-5</c:v>
                </c:pt>
                <c:pt idx="8071" formatCode="0.00E+00">
                  <c:v>5.3499999999999999E-5</c:v>
                </c:pt>
                <c:pt idx="8072" formatCode="0.00E+00">
                  <c:v>5.3199999999999999E-5</c:v>
                </c:pt>
                <c:pt idx="8073" formatCode="0.00E+00">
                  <c:v>5.3699999999999997E-5</c:v>
                </c:pt>
                <c:pt idx="8074" formatCode="0.00E+00">
                  <c:v>5.3600000000000002E-5</c:v>
                </c:pt>
                <c:pt idx="8075" formatCode="0.00E+00">
                  <c:v>5.3300000000000001E-5</c:v>
                </c:pt>
                <c:pt idx="8076" formatCode="0.00E+00">
                  <c:v>5.3499999999999999E-5</c:v>
                </c:pt>
                <c:pt idx="8077" formatCode="0.00E+00">
                  <c:v>5.3399999999999997E-5</c:v>
                </c:pt>
                <c:pt idx="8078" formatCode="0.00E+00">
                  <c:v>5.3300000000000001E-5</c:v>
                </c:pt>
                <c:pt idx="8079" formatCode="0.00E+00">
                  <c:v>5.3199999999999999E-5</c:v>
                </c:pt>
                <c:pt idx="8080" formatCode="0.00E+00">
                  <c:v>5.3399999999999997E-5</c:v>
                </c:pt>
                <c:pt idx="8081" formatCode="0.00E+00">
                  <c:v>5.3300000000000001E-5</c:v>
                </c:pt>
                <c:pt idx="8082" formatCode="0.00E+00">
                  <c:v>5.3199999999999999E-5</c:v>
                </c:pt>
                <c:pt idx="8083" formatCode="0.00E+00">
                  <c:v>5.3300000000000001E-5</c:v>
                </c:pt>
                <c:pt idx="8084" formatCode="0.00E+00">
                  <c:v>5.3100000000000003E-5</c:v>
                </c:pt>
                <c:pt idx="8085" formatCode="0.00E+00">
                  <c:v>5.3100000000000003E-5</c:v>
                </c:pt>
                <c:pt idx="8086" formatCode="0.00E+00">
                  <c:v>5.3399999999999997E-5</c:v>
                </c:pt>
                <c:pt idx="8087" formatCode="0.00E+00">
                  <c:v>5.3399999999999997E-5</c:v>
                </c:pt>
                <c:pt idx="8088" formatCode="0.00E+00">
                  <c:v>5.3300000000000001E-5</c:v>
                </c:pt>
                <c:pt idx="8089" formatCode="0.00E+00">
                  <c:v>5.3000000000000001E-5</c:v>
                </c:pt>
                <c:pt idx="8090" formatCode="0.00E+00">
                  <c:v>5.3100000000000003E-5</c:v>
                </c:pt>
                <c:pt idx="8091" formatCode="0.00E+00">
                  <c:v>5.3199999999999999E-5</c:v>
                </c:pt>
                <c:pt idx="8092" formatCode="0.00E+00">
                  <c:v>5.3199999999999999E-5</c:v>
                </c:pt>
                <c:pt idx="8093" formatCode="0.00E+00">
                  <c:v>5.3100000000000003E-5</c:v>
                </c:pt>
                <c:pt idx="8094" formatCode="0.00E+00">
                  <c:v>5.2899999999999998E-5</c:v>
                </c:pt>
                <c:pt idx="8095" formatCode="0.00E+00">
                  <c:v>5.3100000000000003E-5</c:v>
                </c:pt>
                <c:pt idx="8096" formatCode="0.00E+00">
                  <c:v>5.3199999999999999E-5</c:v>
                </c:pt>
                <c:pt idx="8097" formatCode="0.00E+00">
                  <c:v>5.3100000000000003E-5</c:v>
                </c:pt>
                <c:pt idx="8098" formatCode="0.00E+00">
                  <c:v>5.3100000000000003E-5</c:v>
                </c:pt>
                <c:pt idx="8099" formatCode="0.00E+00">
                  <c:v>5.3100000000000003E-5</c:v>
                </c:pt>
                <c:pt idx="8100" formatCode="0.00E+00">
                  <c:v>5.3100000000000003E-5</c:v>
                </c:pt>
                <c:pt idx="8101" formatCode="0.00E+00">
                  <c:v>5.3100000000000003E-5</c:v>
                </c:pt>
                <c:pt idx="8102" formatCode="0.00E+00">
                  <c:v>5.3000000000000001E-5</c:v>
                </c:pt>
                <c:pt idx="8103" formatCode="0.00E+00">
                  <c:v>5.3000000000000001E-5</c:v>
                </c:pt>
                <c:pt idx="8104" formatCode="0.00E+00">
                  <c:v>5.3100000000000003E-5</c:v>
                </c:pt>
                <c:pt idx="8105" formatCode="0.00E+00">
                  <c:v>5.3100000000000003E-5</c:v>
                </c:pt>
                <c:pt idx="8106" formatCode="0.00E+00">
                  <c:v>5.2899999999999998E-5</c:v>
                </c:pt>
                <c:pt idx="8107" formatCode="0.00E+00">
                  <c:v>5.2800000000000003E-5</c:v>
                </c:pt>
                <c:pt idx="8108" formatCode="0.00E+00">
                  <c:v>5.2899999999999998E-5</c:v>
                </c:pt>
                <c:pt idx="8109" formatCode="0.00E+00">
                  <c:v>5.3100000000000003E-5</c:v>
                </c:pt>
                <c:pt idx="8110" formatCode="0.00E+00">
                  <c:v>5.3000000000000001E-5</c:v>
                </c:pt>
                <c:pt idx="8111" formatCode="0.00E+00">
                  <c:v>5.2899999999999998E-5</c:v>
                </c:pt>
                <c:pt idx="8112" formatCode="0.00E+00">
                  <c:v>5.2800000000000003E-5</c:v>
                </c:pt>
                <c:pt idx="8113" formatCode="0.00E+00">
                  <c:v>5.27E-5</c:v>
                </c:pt>
                <c:pt idx="8114" formatCode="0.00E+00">
                  <c:v>5.2899999999999998E-5</c:v>
                </c:pt>
                <c:pt idx="8115" formatCode="0.00E+00">
                  <c:v>5.2800000000000003E-5</c:v>
                </c:pt>
                <c:pt idx="8116" formatCode="0.00E+00">
                  <c:v>5.27E-5</c:v>
                </c:pt>
                <c:pt idx="8117" formatCode="0.00E+00">
                  <c:v>5.27E-5</c:v>
                </c:pt>
                <c:pt idx="8118" formatCode="0.00E+00">
                  <c:v>5.2800000000000003E-5</c:v>
                </c:pt>
                <c:pt idx="8119" formatCode="0.00E+00">
                  <c:v>5.2899999999999998E-5</c:v>
                </c:pt>
                <c:pt idx="8120" formatCode="0.00E+00">
                  <c:v>5.2800000000000003E-5</c:v>
                </c:pt>
                <c:pt idx="8121" formatCode="0.00E+00">
                  <c:v>5.2599999999999998E-5</c:v>
                </c:pt>
                <c:pt idx="8122" formatCode="0.00E+00">
                  <c:v>5.27E-5</c:v>
                </c:pt>
                <c:pt idx="8123" formatCode="0.00E+00">
                  <c:v>5.2800000000000003E-5</c:v>
                </c:pt>
                <c:pt idx="8124" formatCode="0.00E+00">
                  <c:v>5.2599999999999998E-5</c:v>
                </c:pt>
                <c:pt idx="8125" formatCode="0.00E+00">
                  <c:v>5.2599999999999998E-5</c:v>
                </c:pt>
                <c:pt idx="8126" formatCode="0.00E+00">
                  <c:v>5.27E-5</c:v>
                </c:pt>
                <c:pt idx="8127" formatCode="0.00E+00">
                  <c:v>5.2599999999999998E-5</c:v>
                </c:pt>
                <c:pt idx="8128" formatCode="0.00E+00">
                  <c:v>5.2599999999999998E-5</c:v>
                </c:pt>
                <c:pt idx="8129" formatCode="0.00E+00">
                  <c:v>5.2500000000000002E-5</c:v>
                </c:pt>
                <c:pt idx="8130" formatCode="0.00E+00">
                  <c:v>5.24E-5</c:v>
                </c:pt>
                <c:pt idx="8131" formatCode="0.00E+00">
                  <c:v>5.24E-5</c:v>
                </c:pt>
                <c:pt idx="8132" formatCode="0.00E+00">
                  <c:v>5.2299999999999997E-5</c:v>
                </c:pt>
                <c:pt idx="8133" formatCode="0.00E+00">
                  <c:v>5.2599999999999998E-5</c:v>
                </c:pt>
                <c:pt idx="8134" formatCode="0.00E+00">
                  <c:v>5.2599999999999998E-5</c:v>
                </c:pt>
                <c:pt idx="8135" formatCode="0.00E+00">
                  <c:v>5.2500000000000002E-5</c:v>
                </c:pt>
                <c:pt idx="8136" formatCode="0.00E+00">
                  <c:v>5.2500000000000002E-5</c:v>
                </c:pt>
                <c:pt idx="8137" formatCode="0.00E+00">
                  <c:v>5.2299999999999997E-5</c:v>
                </c:pt>
                <c:pt idx="8138" formatCode="0.00E+00">
                  <c:v>5.2500000000000002E-5</c:v>
                </c:pt>
                <c:pt idx="8139" formatCode="0.00E+00">
                  <c:v>5.24E-5</c:v>
                </c:pt>
                <c:pt idx="8140" formatCode="0.00E+00">
                  <c:v>5.2299999999999997E-5</c:v>
                </c:pt>
                <c:pt idx="8141" formatCode="0.00E+00">
                  <c:v>5.2500000000000002E-5</c:v>
                </c:pt>
                <c:pt idx="8142" formatCode="0.00E+00">
                  <c:v>5.2299999999999997E-5</c:v>
                </c:pt>
                <c:pt idx="8143" formatCode="0.00E+00">
                  <c:v>5.2299999999999997E-5</c:v>
                </c:pt>
                <c:pt idx="8144" formatCode="0.00E+00">
                  <c:v>5.24E-5</c:v>
                </c:pt>
                <c:pt idx="8145" formatCode="0.00E+00">
                  <c:v>5.2200000000000002E-5</c:v>
                </c:pt>
                <c:pt idx="8146" formatCode="0.00E+00">
                  <c:v>5.2500000000000002E-5</c:v>
                </c:pt>
                <c:pt idx="8147" formatCode="0.00E+00">
                  <c:v>5.2299999999999997E-5</c:v>
                </c:pt>
                <c:pt idx="8148" formatCode="0.00E+00">
                  <c:v>5.2200000000000002E-5</c:v>
                </c:pt>
                <c:pt idx="8149" formatCode="0.00E+00">
                  <c:v>5.2299999999999997E-5</c:v>
                </c:pt>
                <c:pt idx="8150" formatCode="0.00E+00">
                  <c:v>5.2200000000000002E-5</c:v>
                </c:pt>
                <c:pt idx="8151" formatCode="0.00E+00">
                  <c:v>5.2299999999999997E-5</c:v>
                </c:pt>
                <c:pt idx="8152" formatCode="0.00E+00">
                  <c:v>5.2299999999999997E-5</c:v>
                </c:pt>
                <c:pt idx="8153" formatCode="0.00E+00">
                  <c:v>5.2200000000000002E-5</c:v>
                </c:pt>
                <c:pt idx="8154" formatCode="0.00E+00">
                  <c:v>5.2200000000000002E-5</c:v>
                </c:pt>
                <c:pt idx="8155" formatCode="0.00E+00">
                  <c:v>5.24E-5</c:v>
                </c:pt>
                <c:pt idx="8156" formatCode="0.00E+00">
                  <c:v>5.2200000000000002E-5</c:v>
                </c:pt>
                <c:pt idx="8157" formatCode="0.00E+00">
                  <c:v>5.2200000000000002E-5</c:v>
                </c:pt>
                <c:pt idx="8158" formatCode="0.00E+00">
                  <c:v>5.2099999999999999E-5</c:v>
                </c:pt>
                <c:pt idx="8159" formatCode="0.00E+00">
                  <c:v>5.2200000000000002E-5</c:v>
                </c:pt>
                <c:pt idx="8160" formatCode="0.00E+00">
                  <c:v>5.2099999999999999E-5</c:v>
                </c:pt>
                <c:pt idx="8161" formatCode="0.00E+00">
                  <c:v>5.2099999999999999E-5</c:v>
                </c:pt>
                <c:pt idx="8162" formatCode="0.00E+00">
                  <c:v>5.2099999999999999E-5</c:v>
                </c:pt>
                <c:pt idx="8163" formatCode="0.00E+00">
                  <c:v>5.1900000000000001E-5</c:v>
                </c:pt>
                <c:pt idx="8164" formatCode="0.00E+00">
                  <c:v>5.1999999999999997E-5</c:v>
                </c:pt>
                <c:pt idx="8165" formatCode="0.00E+00">
                  <c:v>5.1999999999999997E-5</c:v>
                </c:pt>
                <c:pt idx="8166" formatCode="0.00E+00">
                  <c:v>5.1799999999999999E-5</c:v>
                </c:pt>
                <c:pt idx="8167" formatCode="0.00E+00">
                  <c:v>5.1900000000000001E-5</c:v>
                </c:pt>
                <c:pt idx="8168" formatCode="0.00E+00">
                  <c:v>5.1999999999999997E-5</c:v>
                </c:pt>
                <c:pt idx="8169" formatCode="0.00E+00">
                  <c:v>5.1999999999999997E-5</c:v>
                </c:pt>
                <c:pt idx="8170" formatCode="0.00E+00">
                  <c:v>5.2099999999999999E-5</c:v>
                </c:pt>
                <c:pt idx="8171" formatCode="0.00E+00">
                  <c:v>5.1999999999999997E-5</c:v>
                </c:pt>
                <c:pt idx="8172" formatCode="0.00E+00">
                  <c:v>5.1799999999999999E-5</c:v>
                </c:pt>
                <c:pt idx="8173" formatCode="0.00E+00">
                  <c:v>5.1799999999999999E-5</c:v>
                </c:pt>
                <c:pt idx="8174" formatCode="0.00E+00">
                  <c:v>5.1799999999999999E-5</c:v>
                </c:pt>
                <c:pt idx="8175" formatCode="0.00E+00">
                  <c:v>5.1700000000000003E-5</c:v>
                </c:pt>
                <c:pt idx="8176" formatCode="0.00E+00">
                  <c:v>5.1799999999999999E-5</c:v>
                </c:pt>
                <c:pt idx="8177" formatCode="0.00E+00">
                  <c:v>5.1900000000000001E-5</c:v>
                </c:pt>
                <c:pt idx="8178" formatCode="0.00E+00">
                  <c:v>5.1799999999999999E-5</c:v>
                </c:pt>
                <c:pt idx="8179" formatCode="0.00E+00">
                  <c:v>5.1799999999999999E-5</c:v>
                </c:pt>
                <c:pt idx="8180" formatCode="0.00E+00">
                  <c:v>5.1799999999999999E-5</c:v>
                </c:pt>
                <c:pt idx="8181" formatCode="0.00E+00">
                  <c:v>5.1900000000000001E-5</c:v>
                </c:pt>
                <c:pt idx="8182" formatCode="0.00E+00">
                  <c:v>5.1900000000000001E-5</c:v>
                </c:pt>
                <c:pt idx="8183" formatCode="0.00E+00">
                  <c:v>5.1700000000000003E-5</c:v>
                </c:pt>
                <c:pt idx="8184" formatCode="0.00E+00">
                  <c:v>5.1799999999999999E-5</c:v>
                </c:pt>
                <c:pt idx="8185" formatCode="0.00E+00">
                  <c:v>5.1700000000000003E-5</c:v>
                </c:pt>
                <c:pt idx="8186" formatCode="0.00E+00">
                  <c:v>5.1700000000000003E-5</c:v>
                </c:pt>
                <c:pt idx="8187" formatCode="0.00E+00">
                  <c:v>5.1799999999999999E-5</c:v>
                </c:pt>
                <c:pt idx="8188" formatCode="0.00E+00">
                  <c:v>5.1600000000000001E-5</c:v>
                </c:pt>
                <c:pt idx="8189" formatCode="0.00E+00">
                  <c:v>5.1600000000000001E-5</c:v>
                </c:pt>
                <c:pt idx="8190" formatCode="0.00E+00">
                  <c:v>5.1600000000000001E-5</c:v>
                </c:pt>
                <c:pt idx="8191" formatCode="0.00E+00">
                  <c:v>5.1499999999999998E-5</c:v>
                </c:pt>
                <c:pt idx="8192" formatCode="0.00E+00">
                  <c:v>5.1600000000000001E-5</c:v>
                </c:pt>
                <c:pt idx="8193" formatCode="0.00E+00">
                  <c:v>5.1499999999999998E-5</c:v>
                </c:pt>
                <c:pt idx="8194" formatCode="0.00E+00">
                  <c:v>5.1400000000000003E-5</c:v>
                </c:pt>
                <c:pt idx="8195" formatCode="0.00E+00">
                  <c:v>5.1700000000000003E-5</c:v>
                </c:pt>
                <c:pt idx="8196" formatCode="0.00E+00">
                  <c:v>5.1600000000000001E-5</c:v>
                </c:pt>
                <c:pt idx="8197" formatCode="0.00E+00">
                  <c:v>5.1499999999999998E-5</c:v>
                </c:pt>
                <c:pt idx="8198" formatCode="0.00E+00">
                  <c:v>5.1600000000000001E-5</c:v>
                </c:pt>
                <c:pt idx="8199" formatCode="0.00E+00">
                  <c:v>5.1400000000000003E-5</c:v>
                </c:pt>
                <c:pt idx="8200" formatCode="0.00E+00">
                  <c:v>5.1400000000000003E-5</c:v>
                </c:pt>
                <c:pt idx="8201" formatCode="0.00E+00">
                  <c:v>5.1499999999999998E-5</c:v>
                </c:pt>
                <c:pt idx="8202" formatCode="0.00E+00">
                  <c:v>5.1400000000000003E-5</c:v>
                </c:pt>
                <c:pt idx="8203" formatCode="0.00E+00">
                  <c:v>5.1600000000000001E-5</c:v>
                </c:pt>
                <c:pt idx="8204" formatCode="0.00E+00">
                  <c:v>5.1499999999999998E-5</c:v>
                </c:pt>
                <c:pt idx="8205" formatCode="0.00E+00">
                  <c:v>5.1400000000000003E-5</c:v>
                </c:pt>
                <c:pt idx="8206" formatCode="0.00E+00">
                  <c:v>5.1400000000000003E-5</c:v>
                </c:pt>
                <c:pt idx="8207" formatCode="0.00E+00">
                  <c:v>5.1400000000000003E-5</c:v>
                </c:pt>
                <c:pt idx="8208" formatCode="0.00E+00">
                  <c:v>5.1400000000000003E-5</c:v>
                </c:pt>
                <c:pt idx="8209" formatCode="0.00E+00">
                  <c:v>5.13E-5</c:v>
                </c:pt>
                <c:pt idx="8210" formatCode="0.00E+00">
                  <c:v>5.1400000000000003E-5</c:v>
                </c:pt>
                <c:pt idx="8211" formatCode="0.00E+00">
                  <c:v>5.1400000000000003E-5</c:v>
                </c:pt>
                <c:pt idx="8212" formatCode="0.00E+00">
                  <c:v>5.1199999999999998E-5</c:v>
                </c:pt>
                <c:pt idx="8213" formatCode="0.00E+00">
                  <c:v>5.13E-5</c:v>
                </c:pt>
                <c:pt idx="8214" formatCode="0.00E+00">
                  <c:v>5.13E-5</c:v>
                </c:pt>
                <c:pt idx="8215" formatCode="0.00E+00">
                  <c:v>5.13E-5</c:v>
                </c:pt>
                <c:pt idx="8216" formatCode="0.00E+00">
                  <c:v>5.1199999999999998E-5</c:v>
                </c:pt>
                <c:pt idx="8217" formatCode="0.00E+00">
                  <c:v>5.1100000000000002E-5</c:v>
                </c:pt>
                <c:pt idx="8218" formatCode="0.00E+00">
                  <c:v>5.13E-5</c:v>
                </c:pt>
                <c:pt idx="8219" formatCode="0.00E+00">
                  <c:v>5.1400000000000003E-5</c:v>
                </c:pt>
                <c:pt idx="8220" formatCode="0.00E+00">
                  <c:v>5.1100000000000002E-5</c:v>
                </c:pt>
                <c:pt idx="8221" formatCode="0.00E+00">
                  <c:v>5.1100000000000002E-5</c:v>
                </c:pt>
                <c:pt idx="8222" formatCode="0.00E+00">
                  <c:v>5.1199999999999998E-5</c:v>
                </c:pt>
                <c:pt idx="8223" formatCode="0.00E+00">
                  <c:v>5.1100000000000002E-5</c:v>
                </c:pt>
                <c:pt idx="8224" formatCode="0.00E+00">
                  <c:v>5.1199999999999998E-5</c:v>
                </c:pt>
                <c:pt idx="8225" formatCode="0.00E+00">
                  <c:v>5.1400000000000003E-5</c:v>
                </c:pt>
                <c:pt idx="8226" formatCode="0.00E+00">
                  <c:v>5.1100000000000002E-5</c:v>
                </c:pt>
                <c:pt idx="8227" formatCode="0.00E+00">
                  <c:v>5.1E-5</c:v>
                </c:pt>
                <c:pt idx="8228" formatCode="0.00E+00">
                  <c:v>5.1199999999999998E-5</c:v>
                </c:pt>
                <c:pt idx="8229" formatCode="0.00E+00">
                  <c:v>5.0899999999999997E-5</c:v>
                </c:pt>
                <c:pt idx="8230" formatCode="0.00E+00">
                  <c:v>5.1E-5</c:v>
                </c:pt>
                <c:pt idx="8231" formatCode="0.00E+00">
                  <c:v>5.1100000000000002E-5</c:v>
                </c:pt>
                <c:pt idx="8232" formatCode="0.00E+00">
                  <c:v>5.1E-5</c:v>
                </c:pt>
                <c:pt idx="8233" formatCode="0.00E+00">
                  <c:v>5.1100000000000002E-5</c:v>
                </c:pt>
                <c:pt idx="8234" formatCode="0.00E+00">
                  <c:v>5.0899999999999997E-5</c:v>
                </c:pt>
                <c:pt idx="8235" formatCode="0.00E+00">
                  <c:v>5.1E-5</c:v>
                </c:pt>
                <c:pt idx="8236" formatCode="0.00E+00">
                  <c:v>5.1100000000000002E-5</c:v>
                </c:pt>
                <c:pt idx="8237" formatCode="0.00E+00">
                  <c:v>5.0800000000000002E-5</c:v>
                </c:pt>
                <c:pt idx="8238" formatCode="0.00E+00">
                  <c:v>5.1E-5</c:v>
                </c:pt>
                <c:pt idx="8239" formatCode="0.00E+00">
                  <c:v>5.0899999999999997E-5</c:v>
                </c:pt>
                <c:pt idx="8240" formatCode="0.00E+00">
                  <c:v>5.0800000000000002E-5</c:v>
                </c:pt>
                <c:pt idx="8241" formatCode="0.00E+00">
                  <c:v>5.0899999999999997E-5</c:v>
                </c:pt>
                <c:pt idx="8242" formatCode="0.00E+00">
                  <c:v>5.1E-5</c:v>
                </c:pt>
                <c:pt idx="8243" formatCode="0.00E+00">
                  <c:v>5.0699999999999999E-5</c:v>
                </c:pt>
                <c:pt idx="8244" formatCode="0.00E+00">
                  <c:v>5.0800000000000002E-5</c:v>
                </c:pt>
                <c:pt idx="8245" formatCode="0.00E+00">
                  <c:v>5.0899999999999997E-5</c:v>
                </c:pt>
                <c:pt idx="8246" formatCode="0.00E+00">
                  <c:v>5.0800000000000002E-5</c:v>
                </c:pt>
                <c:pt idx="8247" formatCode="0.00E+00">
                  <c:v>5.0899999999999997E-5</c:v>
                </c:pt>
                <c:pt idx="8248" formatCode="0.00E+00">
                  <c:v>5.0899999999999997E-5</c:v>
                </c:pt>
                <c:pt idx="8249" formatCode="0.00E+00">
                  <c:v>5.1E-5</c:v>
                </c:pt>
                <c:pt idx="8250" formatCode="0.00E+00">
                  <c:v>5.0899999999999997E-5</c:v>
                </c:pt>
                <c:pt idx="8251" formatCode="0.00E+00">
                  <c:v>5.0800000000000002E-5</c:v>
                </c:pt>
                <c:pt idx="8252" formatCode="0.00E+00">
                  <c:v>5.0899999999999997E-5</c:v>
                </c:pt>
                <c:pt idx="8253" formatCode="0.00E+00">
                  <c:v>5.0699999999999999E-5</c:v>
                </c:pt>
                <c:pt idx="8254" formatCode="0.00E+00">
                  <c:v>5.0699999999999999E-5</c:v>
                </c:pt>
                <c:pt idx="8255" formatCode="0.00E+00">
                  <c:v>5.0800000000000002E-5</c:v>
                </c:pt>
                <c:pt idx="8256" formatCode="0.00E+00">
                  <c:v>5.0599999999999997E-5</c:v>
                </c:pt>
                <c:pt idx="8257" formatCode="0.00E+00">
                  <c:v>5.0699999999999999E-5</c:v>
                </c:pt>
                <c:pt idx="8258" formatCode="0.00E+00">
                  <c:v>5.0599999999999997E-5</c:v>
                </c:pt>
                <c:pt idx="8259" formatCode="0.00E+00">
                  <c:v>5.0599999999999997E-5</c:v>
                </c:pt>
                <c:pt idx="8260" formatCode="0.00E+00">
                  <c:v>5.0699999999999999E-5</c:v>
                </c:pt>
                <c:pt idx="8261" formatCode="0.00E+00">
                  <c:v>5.0699999999999999E-5</c:v>
                </c:pt>
                <c:pt idx="8262" formatCode="0.00E+00">
                  <c:v>5.0599999999999997E-5</c:v>
                </c:pt>
                <c:pt idx="8263" formatCode="0.00E+00">
                  <c:v>5.0399999999999999E-5</c:v>
                </c:pt>
                <c:pt idx="8264" formatCode="0.00E+00">
                  <c:v>5.0599999999999997E-5</c:v>
                </c:pt>
                <c:pt idx="8265" formatCode="0.00E+00">
                  <c:v>5.0800000000000002E-5</c:v>
                </c:pt>
                <c:pt idx="8266" formatCode="0.00E+00">
                  <c:v>5.0599999999999997E-5</c:v>
                </c:pt>
                <c:pt idx="8267" formatCode="0.00E+00">
                  <c:v>5.0500000000000001E-5</c:v>
                </c:pt>
                <c:pt idx="8268" formatCode="0.00E+00">
                  <c:v>5.0599999999999997E-5</c:v>
                </c:pt>
                <c:pt idx="8269" formatCode="0.00E+00">
                  <c:v>5.0300000000000003E-5</c:v>
                </c:pt>
                <c:pt idx="8270" formatCode="0.00E+00">
                  <c:v>5.0399999999999999E-5</c:v>
                </c:pt>
                <c:pt idx="8271" formatCode="0.00E+00">
                  <c:v>5.0599999999999997E-5</c:v>
                </c:pt>
                <c:pt idx="8272" formatCode="0.00E+00">
                  <c:v>5.0599999999999997E-5</c:v>
                </c:pt>
                <c:pt idx="8273" formatCode="0.00E+00">
                  <c:v>5.0500000000000001E-5</c:v>
                </c:pt>
                <c:pt idx="8274" formatCode="0.00E+00">
                  <c:v>5.0399999999999999E-5</c:v>
                </c:pt>
                <c:pt idx="8275" formatCode="0.00E+00">
                  <c:v>5.0399999999999999E-5</c:v>
                </c:pt>
                <c:pt idx="8276" formatCode="0.00E+00">
                  <c:v>5.0300000000000003E-5</c:v>
                </c:pt>
                <c:pt idx="8277" formatCode="0.00E+00">
                  <c:v>5.0399999999999999E-5</c:v>
                </c:pt>
                <c:pt idx="8278" formatCode="0.00E+00">
                  <c:v>5.0500000000000001E-5</c:v>
                </c:pt>
                <c:pt idx="8279" formatCode="0.00E+00">
                  <c:v>5.02E-5</c:v>
                </c:pt>
                <c:pt idx="8280" formatCode="0.00E+00">
                  <c:v>5.0399999999999999E-5</c:v>
                </c:pt>
                <c:pt idx="8281" formatCode="0.00E+00">
                  <c:v>5.0300000000000003E-5</c:v>
                </c:pt>
                <c:pt idx="8282" formatCode="0.00E+00">
                  <c:v>5.0099999999999998E-5</c:v>
                </c:pt>
                <c:pt idx="8283" formatCode="0.00E+00">
                  <c:v>5.0300000000000003E-5</c:v>
                </c:pt>
                <c:pt idx="8284" formatCode="0.00E+00">
                  <c:v>5.0300000000000003E-5</c:v>
                </c:pt>
                <c:pt idx="8285" formatCode="0.00E+00">
                  <c:v>5.0300000000000003E-5</c:v>
                </c:pt>
                <c:pt idx="8286" formatCode="0.00E+00">
                  <c:v>5.02E-5</c:v>
                </c:pt>
                <c:pt idx="8287" formatCode="0.00E+00">
                  <c:v>5.02E-5</c:v>
                </c:pt>
                <c:pt idx="8288" formatCode="0.00E+00">
                  <c:v>5.02E-5</c:v>
                </c:pt>
                <c:pt idx="8289" formatCode="0.00E+00">
                  <c:v>5.0300000000000003E-5</c:v>
                </c:pt>
                <c:pt idx="8290" formatCode="0.00E+00">
                  <c:v>5.0300000000000003E-5</c:v>
                </c:pt>
                <c:pt idx="8291" formatCode="0.00E+00">
                  <c:v>5.0399999999999999E-5</c:v>
                </c:pt>
                <c:pt idx="8292" formatCode="0.00E+00">
                  <c:v>5.0099999999999998E-5</c:v>
                </c:pt>
                <c:pt idx="8293" formatCode="0.00E+00">
                  <c:v>5.0099999999999998E-5</c:v>
                </c:pt>
                <c:pt idx="8294" formatCode="0.00E+00">
                  <c:v>5.02E-5</c:v>
                </c:pt>
                <c:pt idx="8295" formatCode="0.00E+00">
                  <c:v>5.02E-5</c:v>
                </c:pt>
                <c:pt idx="8296" formatCode="0.00E+00">
                  <c:v>5.0300000000000003E-5</c:v>
                </c:pt>
                <c:pt idx="8297" formatCode="0.00E+00">
                  <c:v>5.0000000000000002E-5</c:v>
                </c:pt>
                <c:pt idx="8298" formatCode="0.00E+00">
                  <c:v>5.0099999999999998E-5</c:v>
                </c:pt>
                <c:pt idx="8299" formatCode="0.00E+00">
                  <c:v>5.02E-5</c:v>
                </c:pt>
                <c:pt idx="8300" formatCode="0.00E+00">
                  <c:v>5.0099999999999998E-5</c:v>
                </c:pt>
                <c:pt idx="8301" formatCode="0.00E+00">
                  <c:v>5.0000000000000002E-5</c:v>
                </c:pt>
                <c:pt idx="8302" formatCode="0.00E+00">
                  <c:v>5.0000000000000002E-5</c:v>
                </c:pt>
                <c:pt idx="8303" formatCode="0.00E+00">
                  <c:v>4.99E-5</c:v>
                </c:pt>
                <c:pt idx="8304" formatCode="0.00E+00">
                  <c:v>5.0099999999999998E-5</c:v>
                </c:pt>
                <c:pt idx="8305" formatCode="0.00E+00">
                  <c:v>5.0000000000000002E-5</c:v>
                </c:pt>
                <c:pt idx="8306" formatCode="0.00E+00">
                  <c:v>5.0000000000000002E-5</c:v>
                </c:pt>
                <c:pt idx="8307" formatCode="0.00E+00">
                  <c:v>5.0099999999999998E-5</c:v>
                </c:pt>
                <c:pt idx="8308" formatCode="0.00E+00">
                  <c:v>5.0000000000000002E-5</c:v>
                </c:pt>
                <c:pt idx="8309" formatCode="0.00E+00">
                  <c:v>5.0000000000000002E-5</c:v>
                </c:pt>
                <c:pt idx="8310" formatCode="0.00E+00">
                  <c:v>4.99E-5</c:v>
                </c:pt>
                <c:pt idx="8311" formatCode="0.00E+00">
                  <c:v>4.9799999999999998E-5</c:v>
                </c:pt>
                <c:pt idx="8312" formatCode="0.00E+00">
                  <c:v>4.99E-5</c:v>
                </c:pt>
                <c:pt idx="8313" formatCode="0.00E+00">
                  <c:v>4.9799999999999998E-5</c:v>
                </c:pt>
                <c:pt idx="8314" formatCode="0.00E+00">
                  <c:v>4.9799999999999998E-5</c:v>
                </c:pt>
                <c:pt idx="8315" formatCode="0.00E+00">
                  <c:v>4.99E-5</c:v>
                </c:pt>
                <c:pt idx="8316" formatCode="0.00E+00">
                  <c:v>4.99E-5</c:v>
                </c:pt>
                <c:pt idx="8317" formatCode="0.00E+00">
                  <c:v>4.99E-5</c:v>
                </c:pt>
                <c:pt idx="8318" formatCode="0.00E+00">
                  <c:v>5.0000000000000002E-5</c:v>
                </c:pt>
                <c:pt idx="8319" formatCode="0.00E+00">
                  <c:v>4.9700000000000002E-5</c:v>
                </c:pt>
                <c:pt idx="8320" formatCode="0.00E+00">
                  <c:v>4.9799999999999998E-5</c:v>
                </c:pt>
                <c:pt idx="8321" formatCode="0.00E+00">
                  <c:v>4.9799999999999998E-5</c:v>
                </c:pt>
                <c:pt idx="8322" formatCode="0.00E+00">
                  <c:v>4.99E-5</c:v>
                </c:pt>
                <c:pt idx="8323" formatCode="0.00E+00">
                  <c:v>4.99E-5</c:v>
                </c:pt>
                <c:pt idx="8324" formatCode="0.00E+00">
                  <c:v>4.9700000000000002E-5</c:v>
                </c:pt>
                <c:pt idx="8325" formatCode="0.00E+00">
                  <c:v>4.99E-5</c:v>
                </c:pt>
                <c:pt idx="8326" formatCode="0.00E+00">
                  <c:v>4.9799999999999998E-5</c:v>
                </c:pt>
                <c:pt idx="8327" formatCode="0.00E+00">
                  <c:v>4.9700000000000002E-5</c:v>
                </c:pt>
                <c:pt idx="8328" formatCode="0.00E+00">
                  <c:v>4.9599999999999999E-5</c:v>
                </c:pt>
                <c:pt idx="8329" formatCode="0.00E+00">
                  <c:v>4.9799999999999998E-5</c:v>
                </c:pt>
                <c:pt idx="8330" formatCode="0.00E+00">
                  <c:v>4.99E-5</c:v>
                </c:pt>
                <c:pt idx="8331" formatCode="0.00E+00">
                  <c:v>4.9700000000000002E-5</c:v>
                </c:pt>
                <c:pt idx="8332" formatCode="0.00E+00">
                  <c:v>4.9799999999999998E-5</c:v>
                </c:pt>
                <c:pt idx="8333" formatCode="0.00E+00">
                  <c:v>4.9599999999999999E-5</c:v>
                </c:pt>
                <c:pt idx="8334" formatCode="0.00E+00">
                  <c:v>4.9499999999999997E-5</c:v>
                </c:pt>
                <c:pt idx="8335" formatCode="0.00E+00">
                  <c:v>4.9599999999999999E-5</c:v>
                </c:pt>
                <c:pt idx="8336" formatCode="0.00E+00">
                  <c:v>4.9499999999999997E-5</c:v>
                </c:pt>
                <c:pt idx="8337" formatCode="0.00E+00">
                  <c:v>4.9499999999999997E-5</c:v>
                </c:pt>
                <c:pt idx="8338" formatCode="0.00E+00">
                  <c:v>4.9700000000000002E-5</c:v>
                </c:pt>
                <c:pt idx="8339" formatCode="0.00E+00">
                  <c:v>4.9700000000000002E-5</c:v>
                </c:pt>
                <c:pt idx="8340" formatCode="0.00E+00">
                  <c:v>4.9599999999999999E-5</c:v>
                </c:pt>
                <c:pt idx="8341" formatCode="0.00E+00">
                  <c:v>4.9599999999999999E-5</c:v>
                </c:pt>
                <c:pt idx="8342" formatCode="0.00E+00">
                  <c:v>4.9599999999999999E-5</c:v>
                </c:pt>
                <c:pt idx="8343" formatCode="0.00E+00">
                  <c:v>4.9499999999999997E-5</c:v>
                </c:pt>
                <c:pt idx="8344" formatCode="0.00E+00">
                  <c:v>4.9499999999999997E-5</c:v>
                </c:pt>
                <c:pt idx="8345" formatCode="0.00E+00">
                  <c:v>4.9599999999999999E-5</c:v>
                </c:pt>
                <c:pt idx="8346" formatCode="0.00E+00">
                  <c:v>4.9499999999999997E-5</c:v>
                </c:pt>
                <c:pt idx="8347" formatCode="0.00E+00">
                  <c:v>4.9599999999999999E-5</c:v>
                </c:pt>
                <c:pt idx="8348" formatCode="0.00E+00">
                  <c:v>4.9400000000000001E-5</c:v>
                </c:pt>
                <c:pt idx="8349" formatCode="0.00E+00">
                  <c:v>4.9499999999999997E-5</c:v>
                </c:pt>
                <c:pt idx="8350" formatCode="0.00E+00">
                  <c:v>4.9499999999999997E-5</c:v>
                </c:pt>
                <c:pt idx="8351" formatCode="0.00E+00">
                  <c:v>4.9400000000000001E-5</c:v>
                </c:pt>
                <c:pt idx="8352" formatCode="0.00E+00">
                  <c:v>4.9599999999999999E-5</c:v>
                </c:pt>
                <c:pt idx="8353" formatCode="0.00E+00">
                  <c:v>4.9499999999999997E-5</c:v>
                </c:pt>
                <c:pt idx="8354" formatCode="0.00E+00">
                  <c:v>4.9499999999999997E-5</c:v>
                </c:pt>
                <c:pt idx="8355" formatCode="0.00E+00">
                  <c:v>4.9499999999999997E-5</c:v>
                </c:pt>
                <c:pt idx="8356" formatCode="0.00E+00">
                  <c:v>4.9200000000000003E-5</c:v>
                </c:pt>
                <c:pt idx="8357" formatCode="0.00E+00">
                  <c:v>4.9200000000000003E-5</c:v>
                </c:pt>
                <c:pt idx="8358" formatCode="0.00E+00">
                  <c:v>4.9299999999999999E-5</c:v>
                </c:pt>
                <c:pt idx="8359" formatCode="0.00E+00">
                  <c:v>4.9400000000000001E-5</c:v>
                </c:pt>
                <c:pt idx="8360" formatCode="0.00E+00">
                  <c:v>4.9400000000000001E-5</c:v>
                </c:pt>
                <c:pt idx="8361" formatCode="0.00E+00">
                  <c:v>4.9299999999999999E-5</c:v>
                </c:pt>
                <c:pt idx="8362" formatCode="0.00E+00">
                  <c:v>4.9200000000000003E-5</c:v>
                </c:pt>
                <c:pt idx="8363" formatCode="0.00E+00">
                  <c:v>4.9299999999999999E-5</c:v>
                </c:pt>
                <c:pt idx="8364" formatCode="0.00E+00">
                  <c:v>4.9400000000000001E-5</c:v>
                </c:pt>
                <c:pt idx="8365" formatCode="0.00E+00">
                  <c:v>4.9100000000000001E-5</c:v>
                </c:pt>
                <c:pt idx="8366" formatCode="0.00E+00">
                  <c:v>4.9299999999999999E-5</c:v>
                </c:pt>
                <c:pt idx="8367" formatCode="0.00E+00">
                  <c:v>4.9299999999999999E-5</c:v>
                </c:pt>
                <c:pt idx="8368" formatCode="0.00E+00">
                  <c:v>4.9200000000000003E-5</c:v>
                </c:pt>
                <c:pt idx="8369" formatCode="0.00E+00">
                  <c:v>4.9299999999999999E-5</c:v>
                </c:pt>
                <c:pt idx="8370" formatCode="0.00E+00">
                  <c:v>4.9100000000000001E-5</c:v>
                </c:pt>
                <c:pt idx="8371" formatCode="0.00E+00">
                  <c:v>4.9200000000000003E-5</c:v>
                </c:pt>
                <c:pt idx="8372" formatCode="0.00E+00">
                  <c:v>4.9200000000000003E-5</c:v>
                </c:pt>
                <c:pt idx="8373" formatCode="0.00E+00">
                  <c:v>4.9100000000000001E-5</c:v>
                </c:pt>
                <c:pt idx="8374" formatCode="0.00E+00">
                  <c:v>4.9200000000000003E-5</c:v>
                </c:pt>
                <c:pt idx="8375" formatCode="0.00E+00">
                  <c:v>4.9100000000000001E-5</c:v>
                </c:pt>
                <c:pt idx="8376" formatCode="0.00E+00">
                  <c:v>4.9100000000000001E-5</c:v>
                </c:pt>
                <c:pt idx="8377" formatCode="0.00E+00">
                  <c:v>4.9100000000000001E-5</c:v>
                </c:pt>
                <c:pt idx="8378" formatCode="0.00E+00">
                  <c:v>4.8999999999999998E-5</c:v>
                </c:pt>
                <c:pt idx="8379" formatCode="0.00E+00">
                  <c:v>4.9100000000000001E-5</c:v>
                </c:pt>
                <c:pt idx="8380" formatCode="0.00E+00">
                  <c:v>4.9200000000000003E-5</c:v>
                </c:pt>
                <c:pt idx="8381" formatCode="0.00E+00">
                  <c:v>4.8900000000000003E-5</c:v>
                </c:pt>
                <c:pt idx="8382" formatCode="0.00E+00">
                  <c:v>4.8999999999999998E-5</c:v>
                </c:pt>
                <c:pt idx="8383" formatCode="0.00E+00">
                  <c:v>4.9100000000000001E-5</c:v>
                </c:pt>
                <c:pt idx="8384" formatCode="0.00E+00">
                  <c:v>4.8999999999999998E-5</c:v>
                </c:pt>
                <c:pt idx="8385" formatCode="0.00E+00">
                  <c:v>4.8999999999999998E-5</c:v>
                </c:pt>
                <c:pt idx="8386" formatCode="0.00E+00">
                  <c:v>4.8900000000000003E-5</c:v>
                </c:pt>
                <c:pt idx="8387" formatCode="0.00E+00">
                  <c:v>4.8900000000000003E-5</c:v>
                </c:pt>
                <c:pt idx="8388" formatCode="0.00E+00">
                  <c:v>4.8900000000000003E-5</c:v>
                </c:pt>
                <c:pt idx="8389" formatCode="0.00E+00">
                  <c:v>4.8900000000000003E-5</c:v>
                </c:pt>
                <c:pt idx="8390" formatCode="0.00E+00">
                  <c:v>4.8999999999999998E-5</c:v>
                </c:pt>
                <c:pt idx="8391" formatCode="0.00E+00">
                  <c:v>4.8900000000000003E-5</c:v>
                </c:pt>
                <c:pt idx="8392" formatCode="0.00E+00">
                  <c:v>4.8900000000000003E-5</c:v>
                </c:pt>
                <c:pt idx="8393" formatCode="0.00E+00">
                  <c:v>4.8900000000000003E-5</c:v>
                </c:pt>
                <c:pt idx="8394" formatCode="0.00E+00">
                  <c:v>4.88E-5</c:v>
                </c:pt>
                <c:pt idx="8395" formatCode="0.00E+00">
                  <c:v>4.88E-5</c:v>
                </c:pt>
                <c:pt idx="8396" formatCode="0.00E+00">
                  <c:v>4.8699999999999998E-5</c:v>
                </c:pt>
                <c:pt idx="8397" formatCode="0.00E+00">
                  <c:v>4.8900000000000003E-5</c:v>
                </c:pt>
                <c:pt idx="8398" formatCode="0.00E+00">
                  <c:v>4.8999999999999998E-5</c:v>
                </c:pt>
                <c:pt idx="8399" formatCode="0.00E+00">
                  <c:v>4.8999999999999998E-5</c:v>
                </c:pt>
                <c:pt idx="8400" formatCode="0.00E+00">
                  <c:v>4.8900000000000003E-5</c:v>
                </c:pt>
                <c:pt idx="8401" formatCode="0.00E+00">
                  <c:v>4.88E-5</c:v>
                </c:pt>
                <c:pt idx="8402" formatCode="0.00E+00">
                  <c:v>4.88E-5</c:v>
                </c:pt>
                <c:pt idx="8403" formatCode="0.00E+00">
                  <c:v>4.8900000000000003E-5</c:v>
                </c:pt>
                <c:pt idx="8404" formatCode="0.00E+00">
                  <c:v>4.8900000000000003E-5</c:v>
                </c:pt>
                <c:pt idx="8405" formatCode="0.00E+00">
                  <c:v>4.88E-5</c:v>
                </c:pt>
                <c:pt idx="8406" formatCode="0.00E+00">
                  <c:v>4.88E-5</c:v>
                </c:pt>
                <c:pt idx="8407" formatCode="0.00E+00">
                  <c:v>4.8699999999999998E-5</c:v>
                </c:pt>
                <c:pt idx="8408" formatCode="0.00E+00">
                  <c:v>4.8699999999999998E-5</c:v>
                </c:pt>
                <c:pt idx="8409" formatCode="0.00E+00">
                  <c:v>4.88E-5</c:v>
                </c:pt>
                <c:pt idx="8410" formatCode="0.00E+00">
                  <c:v>4.88E-5</c:v>
                </c:pt>
                <c:pt idx="8411" formatCode="0.00E+00">
                  <c:v>4.8699999999999998E-5</c:v>
                </c:pt>
                <c:pt idx="8412" formatCode="0.00E+00">
                  <c:v>4.8600000000000002E-5</c:v>
                </c:pt>
                <c:pt idx="8413" formatCode="0.00E+00">
                  <c:v>4.8600000000000002E-5</c:v>
                </c:pt>
                <c:pt idx="8414" formatCode="0.00E+00">
                  <c:v>4.8699999999999998E-5</c:v>
                </c:pt>
                <c:pt idx="8415" formatCode="0.00E+00">
                  <c:v>4.8600000000000002E-5</c:v>
                </c:pt>
                <c:pt idx="8416" formatCode="0.00E+00">
                  <c:v>4.8600000000000002E-5</c:v>
                </c:pt>
                <c:pt idx="8417" formatCode="0.00E+00">
                  <c:v>4.8699999999999998E-5</c:v>
                </c:pt>
                <c:pt idx="8418" formatCode="0.00E+00">
                  <c:v>4.8699999999999998E-5</c:v>
                </c:pt>
                <c:pt idx="8419" formatCode="0.00E+00">
                  <c:v>4.85E-5</c:v>
                </c:pt>
                <c:pt idx="8420" formatCode="0.00E+00">
                  <c:v>4.85E-5</c:v>
                </c:pt>
                <c:pt idx="8421" formatCode="0.00E+00">
                  <c:v>4.8399999999999997E-5</c:v>
                </c:pt>
                <c:pt idx="8422" formatCode="0.00E+00">
                  <c:v>4.8399999999999997E-5</c:v>
                </c:pt>
                <c:pt idx="8423" formatCode="0.00E+00">
                  <c:v>4.8699999999999998E-5</c:v>
                </c:pt>
                <c:pt idx="8424" formatCode="0.00E+00">
                  <c:v>4.85E-5</c:v>
                </c:pt>
                <c:pt idx="8425" formatCode="0.00E+00">
                  <c:v>4.8399999999999997E-5</c:v>
                </c:pt>
                <c:pt idx="8426" formatCode="0.00E+00">
                  <c:v>4.8399999999999997E-5</c:v>
                </c:pt>
                <c:pt idx="8427" formatCode="0.00E+00">
                  <c:v>4.8399999999999997E-5</c:v>
                </c:pt>
                <c:pt idx="8428" formatCode="0.00E+00">
                  <c:v>4.85E-5</c:v>
                </c:pt>
                <c:pt idx="8429" formatCode="0.00E+00">
                  <c:v>4.85E-5</c:v>
                </c:pt>
                <c:pt idx="8430" formatCode="0.00E+00">
                  <c:v>4.8399999999999997E-5</c:v>
                </c:pt>
                <c:pt idx="8431" formatCode="0.00E+00">
                  <c:v>4.8300000000000002E-5</c:v>
                </c:pt>
                <c:pt idx="8432" formatCode="0.00E+00">
                  <c:v>4.8399999999999997E-5</c:v>
                </c:pt>
                <c:pt idx="8433" formatCode="0.00E+00">
                  <c:v>4.8300000000000002E-5</c:v>
                </c:pt>
                <c:pt idx="8434" formatCode="0.00E+00">
                  <c:v>4.8399999999999997E-5</c:v>
                </c:pt>
                <c:pt idx="8435" formatCode="0.00E+00">
                  <c:v>4.85E-5</c:v>
                </c:pt>
                <c:pt idx="8436" formatCode="0.00E+00">
                  <c:v>4.8199999999999999E-5</c:v>
                </c:pt>
                <c:pt idx="8437" formatCode="0.00E+00">
                  <c:v>4.8300000000000002E-5</c:v>
                </c:pt>
                <c:pt idx="8438" formatCode="0.00E+00">
                  <c:v>4.8399999999999997E-5</c:v>
                </c:pt>
                <c:pt idx="8439" formatCode="0.00E+00">
                  <c:v>4.8199999999999999E-5</c:v>
                </c:pt>
                <c:pt idx="8440" formatCode="0.00E+00">
                  <c:v>4.8199999999999999E-5</c:v>
                </c:pt>
                <c:pt idx="8441" formatCode="0.00E+00">
                  <c:v>4.8300000000000002E-5</c:v>
                </c:pt>
                <c:pt idx="8442" formatCode="0.00E+00">
                  <c:v>4.8199999999999999E-5</c:v>
                </c:pt>
                <c:pt idx="8443" formatCode="0.00E+00">
                  <c:v>4.8300000000000002E-5</c:v>
                </c:pt>
                <c:pt idx="8444" formatCode="0.00E+00">
                  <c:v>4.8399999999999997E-5</c:v>
                </c:pt>
                <c:pt idx="8445" formatCode="0.00E+00">
                  <c:v>4.8300000000000002E-5</c:v>
                </c:pt>
                <c:pt idx="8446" formatCode="0.00E+00">
                  <c:v>4.8399999999999997E-5</c:v>
                </c:pt>
                <c:pt idx="8447" formatCode="0.00E+00">
                  <c:v>4.8300000000000002E-5</c:v>
                </c:pt>
                <c:pt idx="8448" formatCode="0.00E+00">
                  <c:v>4.8000000000000001E-5</c:v>
                </c:pt>
                <c:pt idx="8449" formatCode="0.00E+00">
                  <c:v>4.8300000000000002E-5</c:v>
                </c:pt>
                <c:pt idx="8450" formatCode="0.00E+00">
                  <c:v>4.8199999999999999E-5</c:v>
                </c:pt>
                <c:pt idx="8451" formatCode="0.00E+00">
                  <c:v>4.8099999999999997E-5</c:v>
                </c:pt>
                <c:pt idx="8452" formatCode="0.00E+00">
                  <c:v>4.8199999999999999E-5</c:v>
                </c:pt>
                <c:pt idx="8453" formatCode="0.00E+00">
                  <c:v>4.8099999999999997E-5</c:v>
                </c:pt>
                <c:pt idx="8454" formatCode="0.00E+00">
                  <c:v>4.8099999999999997E-5</c:v>
                </c:pt>
                <c:pt idx="8455" formatCode="0.00E+00">
                  <c:v>4.8099999999999997E-5</c:v>
                </c:pt>
                <c:pt idx="8456" formatCode="0.00E+00">
                  <c:v>4.8199999999999999E-5</c:v>
                </c:pt>
                <c:pt idx="8457" formatCode="0.00E+00">
                  <c:v>4.8099999999999997E-5</c:v>
                </c:pt>
                <c:pt idx="8458" formatCode="0.00E+00">
                  <c:v>4.8000000000000001E-5</c:v>
                </c:pt>
                <c:pt idx="8459" formatCode="0.00E+00">
                  <c:v>4.8199999999999999E-5</c:v>
                </c:pt>
                <c:pt idx="8460" formatCode="0.00E+00">
                  <c:v>4.8199999999999999E-5</c:v>
                </c:pt>
                <c:pt idx="8461" formatCode="0.00E+00">
                  <c:v>4.8099999999999997E-5</c:v>
                </c:pt>
                <c:pt idx="8462" formatCode="0.00E+00">
                  <c:v>4.8000000000000001E-5</c:v>
                </c:pt>
                <c:pt idx="8463" formatCode="0.00E+00">
                  <c:v>4.8000000000000001E-5</c:v>
                </c:pt>
                <c:pt idx="8464" formatCode="0.00E+00">
                  <c:v>4.8000000000000001E-5</c:v>
                </c:pt>
                <c:pt idx="8465" formatCode="0.00E+00">
                  <c:v>4.7899999999999999E-5</c:v>
                </c:pt>
                <c:pt idx="8466" formatCode="0.00E+00">
                  <c:v>4.7899999999999999E-5</c:v>
                </c:pt>
                <c:pt idx="8467" formatCode="0.00E+00">
                  <c:v>4.8099999999999997E-5</c:v>
                </c:pt>
                <c:pt idx="8468" formatCode="0.00E+00">
                  <c:v>4.8000000000000001E-5</c:v>
                </c:pt>
                <c:pt idx="8469" formatCode="0.00E+00">
                  <c:v>4.7899999999999999E-5</c:v>
                </c:pt>
                <c:pt idx="8470" formatCode="0.00E+00">
                  <c:v>4.7899999999999999E-5</c:v>
                </c:pt>
                <c:pt idx="8471" formatCode="0.00E+00">
                  <c:v>4.7899999999999999E-5</c:v>
                </c:pt>
                <c:pt idx="8472" formatCode="0.00E+00">
                  <c:v>4.7899999999999999E-5</c:v>
                </c:pt>
                <c:pt idx="8473" formatCode="0.00E+00">
                  <c:v>4.7800000000000003E-5</c:v>
                </c:pt>
                <c:pt idx="8474" formatCode="0.00E+00">
                  <c:v>4.7899999999999999E-5</c:v>
                </c:pt>
                <c:pt idx="8475" formatCode="0.00E+00">
                  <c:v>4.8000000000000001E-5</c:v>
                </c:pt>
                <c:pt idx="8476" formatCode="0.00E+00">
                  <c:v>4.7899999999999999E-5</c:v>
                </c:pt>
                <c:pt idx="8477" formatCode="0.00E+00">
                  <c:v>4.7899999999999999E-5</c:v>
                </c:pt>
                <c:pt idx="8478" formatCode="0.00E+00">
                  <c:v>4.7899999999999999E-5</c:v>
                </c:pt>
                <c:pt idx="8479" formatCode="0.00E+00">
                  <c:v>4.7899999999999999E-5</c:v>
                </c:pt>
                <c:pt idx="8480" formatCode="0.00E+00">
                  <c:v>4.7800000000000003E-5</c:v>
                </c:pt>
                <c:pt idx="8481" formatCode="0.00E+00">
                  <c:v>4.8099999999999997E-5</c:v>
                </c:pt>
                <c:pt idx="8482" formatCode="0.00E+00">
                  <c:v>4.7899999999999999E-5</c:v>
                </c:pt>
                <c:pt idx="8483" formatCode="0.00E+00">
                  <c:v>4.7599999999999998E-5</c:v>
                </c:pt>
                <c:pt idx="8484" formatCode="0.00E+00">
                  <c:v>4.7500000000000003E-5</c:v>
                </c:pt>
                <c:pt idx="8485" formatCode="0.00E+00">
                  <c:v>4.7700000000000001E-5</c:v>
                </c:pt>
                <c:pt idx="8486" formatCode="0.00E+00">
                  <c:v>4.7700000000000001E-5</c:v>
                </c:pt>
                <c:pt idx="8487" formatCode="0.00E+00">
                  <c:v>4.7700000000000001E-5</c:v>
                </c:pt>
                <c:pt idx="8488" formatCode="0.00E+00">
                  <c:v>4.7800000000000003E-5</c:v>
                </c:pt>
                <c:pt idx="8489" formatCode="0.00E+00">
                  <c:v>4.7700000000000001E-5</c:v>
                </c:pt>
                <c:pt idx="8490" formatCode="0.00E+00">
                  <c:v>4.7700000000000001E-5</c:v>
                </c:pt>
                <c:pt idx="8491" formatCode="0.00E+00">
                  <c:v>4.7500000000000003E-5</c:v>
                </c:pt>
                <c:pt idx="8492" formatCode="0.00E+00">
                  <c:v>4.7599999999999998E-5</c:v>
                </c:pt>
                <c:pt idx="8493" formatCode="0.00E+00">
                  <c:v>4.7700000000000001E-5</c:v>
                </c:pt>
                <c:pt idx="8494" formatCode="0.00E+00">
                  <c:v>4.7500000000000003E-5</c:v>
                </c:pt>
                <c:pt idx="8495" formatCode="0.00E+00">
                  <c:v>4.7700000000000001E-5</c:v>
                </c:pt>
                <c:pt idx="8496" formatCode="0.00E+00">
                  <c:v>4.7599999999999998E-5</c:v>
                </c:pt>
                <c:pt idx="8497" formatCode="0.00E+00">
                  <c:v>4.7500000000000003E-5</c:v>
                </c:pt>
                <c:pt idx="8498" formatCode="0.00E+00">
                  <c:v>4.7700000000000001E-5</c:v>
                </c:pt>
                <c:pt idx="8499" formatCode="0.00E+00">
                  <c:v>4.7800000000000003E-5</c:v>
                </c:pt>
                <c:pt idx="8500" formatCode="0.00E+00">
                  <c:v>4.7599999999999998E-5</c:v>
                </c:pt>
                <c:pt idx="8501" formatCode="0.00E+00">
                  <c:v>4.7599999999999998E-5</c:v>
                </c:pt>
                <c:pt idx="8502" formatCode="0.00E+00">
                  <c:v>4.7599999999999998E-5</c:v>
                </c:pt>
                <c:pt idx="8503" formatCode="0.00E+00">
                  <c:v>4.7500000000000003E-5</c:v>
                </c:pt>
                <c:pt idx="8504" formatCode="0.00E+00">
                  <c:v>4.7500000000000003E-5</c:v>
                </c:pt>
                <c:pt idx="8505" formatCode="0.00E+00">
                  <c:v>4.7500000000000003E-5</c:v>
                </c:pt>
                <c:pt idx="8506" formatCode="0.00E+00">
                  <c:v>4.7299999999999998E-5</c:v>
                </c:pt>
                <c:pt idx="8507" formatCode="0.00E+00">
                  <c:v>4.7299999999999998E-5</c:v>
                </c:pt>
                <c:pt idx="8508" formatCode="0.00E+00">
                  <c:v>4.7599999999999998E-5</c:v>
                </c:pt>
                <c:pt idx="8509" formatCode="0.00E+00">
                  <c:v>4.7500000000000003E-5</c:v>
                </c:pt>
                <c:pt idx="8510" formatCode="0.00E+00">
                  <c:v>4.7299999999999998E-5</c:v>
                </c:pt>
                <c:pt idx="8511" formatCode="0.00E+00">
                  <c:v>4.7500000000000003E-5</c:v>
                </c:pt>
                <c:pt idx="8512" formatCode="0.00E+00">
                  <c:v>4.7500000000000003E-5</c:v>
                </c:pt>
                <c:pt idx="8513" formatCode="0.00E+00">
                  <c:v>4.74E-5</c:v>
                </c:pt>
                <c:pt idx="8514" formatCode="0.00E+00">
                  <c:v>4.7599999999999998E-5</c:v>
                </c:pt>
                <c:pt idx="8515" formatCode="0.00E+00">
                  <c:v>4.7299999999999998E-5</c:v>
                </c:pt>
                <c:pt idx="8516" formatCode="0.00E+00">
                  <c:v>4.7299999999999998E-5</c:v>
                </c:pt>
                <c:pt idx="8517" formatCode="0.00E+00">
                  <c:v>4.7500000000000003E-5</c:v>
                </c:pt>
                <c:pt idx="8518" formatCode="0.00E+00">
                  <c:v>4.7299999999999998E-5</c:v>
                </c:pt>
                <c:pt idx="8519" formatCode="0.00E+00">
                  <c:v>4.7200000000000002E-5</c:v>
                </c:pt>
                <c:pt idx="8520" formatCode="0.00E+00">
                  <c:v>4.74E-5</c:v>
                </c:pt>
                <c:pt idx="8521" formatCode="0.00E+00">
                  <c:v>4.74E-5</c:v>
                </c:pt>
                <c:pt idx="8522" formatCode="0.00E+00">
                  <c:v>4.7299999999999998E-5</c:v>
                </c:pt>
                <c:pt idx="8523" formatCode="0.00E+00">
                  <c:v>4.7200000000000002E-5</c:v>
                </c:pt>
                <c:pt idx="8524" formatCode="0.00E+00">
                  <c:v>4.7200000000000002E-5</c:v>
                </c:pt>
                <c:pt idx="8525" formatCode="0.00E+00">
                  <c:v>4.7200000000000002E-5</c:v>
                </c:pt>
                <c:pt idx="8526" formatCode="0.00E+00">
                  <c:v>4.74E-5</c:v>
                </c:pt>
                <c:pt idx="8527" formatCode="0.00E+00">
                  <c:v>4.74E-5</c:v>
                </c:pt>
                <c:pt idx="8528" formatCode="0.00E+00">
                  <c:v>4.71E-5</c:v>
                </c:pt>
                <c:pt idx="8529" formatCode="0.00E+00">
                  <c:v>4.7299999999999998E-5</c:v>
                </c:pt>
                <c:pt idx="8530" formatCode="0.00E+00">
                  <c:v>4.7299999999999998E-5</c:v>
                </c:pt>
                <c:pt idx="8531" formatCode="0.00E+00">
                  <c:v>4.6999999999999997E-5</c:v>
                </c:pt>
                <c:pt idx="8532" formatCode="0.00E+00">
                  <c:v>4.7200000000000002E-5</c:v>
                </c:pt>
                <c:pt idx="8533" formatCode="0.00E+00">
                  <c:v>4.7200000000000002E-5</c:v>
                </c:pt>
                <c:pt idx="8534" formatCode="0.00E+00">
                  <c:v>4.71E-5</c:v>
                </c:pt>
                <c:pt idx="8535" formatCode="0.00E+00">
                  <c:v>4.7299999999999998E-5</c:v>
                </c:pt>
                <c:pt idx="8536" formatCode="0.00E+00">
                  <c:v>4.7200000000000002E-5</c:v>
                </c:pt>
                <c:pt idx="8537" formatCode="0.00E+00">
                  <c:v>4.7200000000000002E-5</c:v>
                </c:pt>
                <c:pt idx="8538" formatCode="0.00E+00">
                  <c:v>4.71E-5</c:v>
                </c:pt>
                <c:pt idx="8539" formatCode="0.00E+00">
                  <c:v>4.7200000000000002E-5</c:v>
                </c:pt>
                <c:pt idx="8540" formatCode="0.00E+00">
                  <c:v>4.7200000000000002E-5</c:v>
                </c:pt>
                <c:pt idx="8541" formatCode="0.00E+00">
                  <c:v>4.71E-5</c:v>
                </c:pt>
                <c:pt idx="8542" formatCode="0.00E+00">
                  <c:v>4.7200000000000002E-5</c:v>
                </c:pt>
                <c:pt idx="8543" formatCode="0.00E+00">
                  <c:v>4.71E-5</c:v>
                </c:pt>
                <c:pt idx="8544" formatCode="0.00E+00">
                  <c:v>4.6999999999999997E-5</c:v>
                </c:pt>
                <c:pt idx="8545" formatCode="0.00E+00">
                  <c:v>4.71E-5</c:v>
                </c:pt>
                <c:pt idx="8546" formatCode="0.00E+00">
                  <c:v>4.71E-5</c:v>
                </c:pt>
                <c:pt idx="8547" formatCode="0.00E+00">
                  <c:v>4.71E-5</c:v>
                </c:pt>
                <c:pt idx="8548" formatCode="0.00E+00">
                  <c:v>4.6999999999999997E-5</c:v>
                </c:pt>
                <c:pt idx="8549" formatCode="0.00E+00">
                  <c:v>4.6799999999999999E-5</c:v>
                </c:pt>
                <c:pt idx="8550" formatCode="0.00E+00">
                  <c:v>4.71E-5</c:v>
                </c:pt>
                <c:pt idx="8551" formatCode="0.00E+00">
                  <c:v>4.71E-5</c:v>
                </c:pt>
                <c:pt idx="8552" formatCode="0.00E+00">
                  <c:v>4.6900000000000002E-5</c:v>
                </c:pt>
                <c:pt idx="8553" formatCode="0.00E+00">
                  <c:v>4.6999999999999997E-5</c:v>
                </c:pt>
                <c:pt idx="8554" formatCode="0.00E+00">
                  <c:v>4.6999999999999997E-5</c:v>
                </c:pt>
                <c:pt idx="8555" formatCode="0.00E+00">
                  <c:v>4.6999999999999997E-5</c:v>
                </c:pt>
                <c:pt idx="8556" formatCode="0.00E+00">
                  <c:v>4.71E-5</c:v>
                </c:pt>
                <c:pt idx="8557" formatCode="0.00E+00">
                  <c:v>4.6900000000000002E-5</c:v>
                </c:pt>
                <c:pt idx="8558" formatCode="0.00E+00">
                  <c:v>4.6799999999999999E-5</c:v>
                </c:pt>
                <c:pt idx="8559" formatCode="0.00E+00">
                  <c:v>4.6799999999999999E-5</c:v>
                </c:pt>
                <c:pt idx="8560" formatCode="0.00E+00">
                  <c:v>4.6900000000000002E-5</c:v>
                </c:pt>
                <c:pt idx="8561" formatCode="0.00E+00">
                  <c:v>4.6999999999999997E-5</c:v>
                </c:pt>
                <c:pt idx="8562" formatCode="0.00E+00">
                  <c:v>4.6799999999999999E-5</c:v>
                </c:pt>
                <c:pt idx="8563" formatCode="0.00E+00">
                  <c:v>4.6799999999999999E-5</c:v>
                </c:pt>
                <c:pt idx="8564" formatCode="0.00E+00">
                  <c:v>4.6699999999999997E-5</c:v>
                </c:pt>
                <c:pt idx="8565" formatCode="0.00E+00">
                  <c:v>4.6699999999999997E-5</c:v>
                </c:pt>
                <c:pt idx="8566" formatCode="0.00E+00">
                  <c:v>4.6900000000000002E-5</c:v>
                </c:pt>
                <c:pt idx="8567" formatCode="0.00E+00">
                  <c:v>4.6799999999999999E-5</c:v>
                </c:pt>
                <c:pt idx="8568" formatCode="0.00E+00">
                  <c:v>4.6999999999999997E-5</c:v>
                </c:pt>
                <c:pt idx="8569" formatCode="0.00E+00">
                  <c:v>4.6900000000000002E-5</c:v>
                </c:pt>
                <c:pt idx="8570" formatCode="0.00E+00">
                  <c:v>4.6799999999999999E-5</c:v>
                </c:pt>
                <c:pt idx="8571" formatCode="0.00E+00">
                  <c:v>4.6699999999999997E-5</c:v>
                </c:pt>
                <c:pt idx="8572" formatCode="0.00E+00">
                  <c:v>4.6499999999999999E-5</c:v>
                </c:pt>
                <c:pt idx="8573" formatCode="0.00E+00">
                  <c:v>4.6699999999999997E-5</c:v>
                </c:pt>
                <c:pt idx="8574" formatCode="0.00E+00">
                  <c:v>4.6699999999999997E-5</c:v>
                </c:pt>
                <c:pt idx="8575" formatCode="0.00E+00">
                  <c:v>4.6699999999999997E-5</c:v>
                </c:pt>
                <c:pt idx="8576" formatCode="0.00E+00">
                  <c:v>4.6699999999999997E-5</c:v>
                </c:pt>
                <c:pt idx="8577" formatCode="0.00E+00">
                  <c:v>4.6699999999999997E-5</c:v>
                </c:pt>
                <c:pt idx="8578" formatCode="0.00E+00">
                  <c:v>4.6799999999999999E-5</c:v>
                </c:pt>
                <c:pt idx="8579" formatCode="0.00E+00">
                  <c:v>4.6699999999999997E-5</c:v>
                </c:pt>
                <c:pt idx="8580" formatCode="0.00E+00">
                  <c:v>4.6600000000000001E-5</c:v>
                </c:pt>
                <c:pt idx="8581" formatCode="0.00E+00">
                  <c:v>4.6699999999999997E-5</c:v>
                </c:pt>
                <c:pt idx="8582" formatCode="0.00E+00">
                  <c:v>4.6600000000000001E-5</c:v>
                </c:pt>
                <c:pt idx="8583" formatCode="0.00E+00">
                  <c:v>4.6499999999999999E-5</c:v>
                </c:pt>
                <c:pt idx="8584" formatCode="0.00E+00">
                  <c:v>4.6799999999999999E-5</c:v>
                </c:pt>
                <c:pt idx="8585" formatCode="0.00E+00">
                  <c:v>4.6699999999999997E-5</c:v>
                </c:pt>
                <c:pt idx="8586" formatCode="0.00E+00">
                  <c:v>4.6499999999999999E-5</c:v>
                </c:pt>
                <c:pt idx="8587" formatCode="0.00E+00">
                  <c:v>4.6600000000000001E-5</c:v>
                </c:pt>
                <c:pt idx="8588" formatCode="0.00E+00">
                  <c:v>4.6600000000000001E-5</c:v>
                </c:pt>
                <c:pt idx="8589" formatCode="0.00E+00">
                  <c:v>4.6499999999999999E-5</c:v>
                </c:pt>
                <c:pt idx="8590" formatCode="0.00E+00">
                  <c:v>4.6600000000000001E-5</c:v>
                </c:pt>
                <c:pt idx="8591" formatCode="0.00E+00">
                  <c:v>4.6600000000000001E-5</c:v>
                </c:pt>
                <c:pt idx="8592" formatCode="0.00E+00">
                  <c:v>4.6499999999999999E-5</c:v>
                </c:pt>
                <c:pt idx="8593" formatCode="0.00E+00">
                  <c:v>4.6600000000000001E-5</c:v>
                </c:pt>
                <c:pt idx="8594" formatCode="0.00E+00">
                  <c:v>4.6600000000000001E-5</c:v>
                </c:pt>
                <c:pt idx="8595" formatCode="0.00E+00">
                  <c:v>4.6499999999999999E-5</c:v>
                </c:pt>
                <c:pt idx="8596" formatCode="0.00E+00">
                  <c:v>4.6300000000000001E-5</c:v>
                </c:pt>
                <c:pt idx="8597" formatCode="0.00E+00">
                  <c:v>4.6300000000000001E-5</c:v>
                </c:pt>
                <c:pt idx="8598" formatCode="0.00E+00">
                  <c:v>4.6499999999999999E-5</c:v>
                </c:pt>
                <c:pt idx="8599" formatCode="0.00E+00">
                  <c:v>4.6600000000000001E-5</c:v>
                </c:pt>
                <c:pt idx="8600" formatCode="0.00E+00">
                  <c:v>4.6600000000000001E-5</c:v>
                </c:pt>
                <c:pt idx="8601" formatCode="0.00E+00">
                  <c:v>4.6400000000000003E-5</c:v>
                </c:pt>
                <c:pt idx="8602" formatCode="0.00E+00">
                  <c:v>4.6499999999999999E-5</c:v>
                </c:pt>
                <c:pt idx="8603" formatCode="0.00E+00">
                  <c:v>4.6600000000000001E-5</c:v>
                </c:pt>
                <c:pt idx="8604" formatCode="0.00E+00">
                  <c:v>4.6499999999999999E-5</c:v>
                </c:pt>
                <c:pt idx="8605" formatCode="0.00E+00">
                  <c:v>4.6300000000000001E-5</c:v>
                </c:pt>
                <c:pt idx="8606" formatCode="0.00E+00">
                  <c:v>4.6400000000000003E-5</c:v>
                </c:pt>
                <c:pt idx="8607" formatCode="0.00E+00">
                  <c:v>4.6400000000000003E-5</c:v>
                </c:pt>
                <c:pt idx="8608" formatCode="0.00E+00">
                  <c:v>4.6400000000000003E-5</c:v>
                </c:pt>
                <c:pt idx="8609" formatCode="0.00E+00">
                  <c:v>4.6400000000000003E-5</c:v>
                </c:pt>
                <c:pt idx="8610" formatCode="0.00E+00">
                  <c:v>4.6300000000000001E-5</c:v>
                </c:pt>
                <c:pt idx="8611" formatCode="0.00E+00">
                  <c:v>4.6400000000000003E-5</c:v>
                </c:pt>
                <c:pt idx="8612" formatCode="0.00E+00">
                  <c:v>4.6300000000000001E-5</c:v>
                </c:pt>
                <c:pt idx="8613" formatCode="0.00E+00">
                  <c:v>4.6300000000000001E-5</c:v>
                </c:pt>
                <c:pt idx="8614" formatCode="0.00E+00">
                  <c:v>4.6300000000000001E-5</c:v>
                </c:pt>
                <c:pt idx="8615" formatCode="0.00E+00">
                  <c:v>4.6199999999999998E-5</c:v>
                </c:pt>
                <c:pt idx="8616" formatCode="0.00E+00">
                  <c:v>4.6300000000000001E-5</c:v>
                </c:pt>
                <c:pt idx="8617" formatCode="0.00E+00">
                  <c:v>4.6300000000000001E-5</c:v>
                </c:pt>
                <c:pt idx="8618" formatCode="0.00E+00">
                  <c:v>4.6199999999999998E-5</c:v>
                </c:pt>
                <c:pt idx="8619" formatCode="0.00E+00">
                  <c:v>4.6100000000000002E-5</c:v>
                </c:pt>
                <c:pt idx="8620" formatCode="0.00E+00">
                  <c:v>4.6300000000000001E-5</c:v>
                </c:pt>
                <c:pt idx="8621" formatCode="0.00E+00">
                  <c:v>4.6300000000000001E-5</c:v>
                </c:pt>
                <c:pt idx="8622" formatCode="0.00E+00">
                  <c:v>4.6199999999999998E-5</c:v>
                </c:pt>
                <c:pt idx="8623" formatCode="0.00E+00">
                  <c:v>4.6199999999999998E-5</c:v>
                </c:pt>
                <c:pt idx="8624" formatCode="0.00E+00">
                  <c:v>4.6199999999999998E-5</c:v>
                </c:pt>
                <c:pt idx="8625" formatCode="0.00E+00">
                  <c:v>4.6400000000000003E-5</c:v>
                </c:pt>
                <c:pt idx="8626" formatCode="0.00E+00">
                  <c:v>4.6199999999999998E-5</c:v>
                </c:pt>
                <c:pt idx="8627" formatCode="0.00E+00">
                  <c:v>4.6100000000000002E-5</c:v>
                </c:pt>
                <c:pt idx="8628" formatCode="0.00E+00">
                  <c:v>4.6300000000000001E-5</c:v>
                </c:pt>
                <c:pt idx="8629" formatCode="0.00E+00">
                  <c:v>4.6100000000000002E-5</c:v>
                </c:pt>
                <c:pt idx="8630" formatCode="0.00E+00">
                  <c:v>4.6100000000000002E-5</c:v>
                </c:pt>
                <c:pt idx="8631" formatCode="0.00E+00">
                  <c:v>4.6100000000000002E-5</c:v>
                </c:pt>
                <c:pt idx="8632" formatCode="0.00E+00">
                  <c:v>4.6199999999999998E-5</c:v>
                </c:pt>
                <c:pt idx="8633" formatCode="0.00E+00">
                  <c:v>4.6199999999999998E-5</c:v>
                </c:pt>
                <c:pt idx="8634" formatCode="0.00E+00">
                  <c:v>4.6E-5</c:v>
                </c:pt>
                <c:pt idx="8635" formatCode="0.00E+00">
                  <c:v>4.6100000000000002E-5</c:v>
                </c:pt>
                <c:pt idx="8636" formatCode="0.00E+00">
                  <c:v>4.6100000000000002E-5</c:v>
                </c:pt>
                <c:pt idx="8637" formatCode="0.00E+00">
                  <c:v>4.6100000000000002E-5</c:v>
                </c:pt>
                <c:pt idx="8638" formatCode="0.00E+00">
                  <c:v>4.6100000000000002E-5</c:v>
                </c:pt>
                <c:pt idx="8639" formatCode="0.00E+00">
                  <c:v>4.6E-5</c:v>
                </c:pt>
                <c:pt idx="8640" formatCode="0.00E+00">
                  <c:v>4.6E-5</c:v>
                </c:pt>
                <c:pt idx="8641" formatCode="0.00E+00">
                  <c:v>4.6E-5</c:v>
                </c:pt>
                <c:pt idx="8642" formatCode="0.00E+00">
                  <c:v>4.6100000000000002E-5</c:v>
                </c:pt>
                <c:pt idx="8643" formatCode="0.00E+00">
                  <c:v>4.6E-5</c:v>
                </c:pt>
                <c:pt idx="8644" formatCode="0.00E+00">
                  <c:v>4.6100000000000002E-5</c:v>
                </c:pt>
                <c:pt idx="8645" formatCode="0.00E+00">
                  <c:v>4.6100000000000002E-5</c:v>
                </c:pt>
                <c:pt idx="8646" formatCode="0.00E+00">
                  <c:v>4.6E-5</c:v>
                </c:pt>
                <c:pt idx="8647" formatCode="0.00E+00">
                  <c:v>4.6E-5</c:v>
                </c:pt>
                <c:pt idx="8648" formatCode="0.00E+00">
                  <c:v>4.6100000000000002E-5</c:v>
                </c:pt>
                <c:pt idx="8649" formatCode="0.00E+00">
                  <c:v>4.6E-5</c:v>
                </c:pt>
                <c:pt idx="8650" formatCode="0.00E+00">
                  <c:v>4.5899999999999998E-5</c:v>
                </c:pt>
                <c:pt idx="8651" formatCode="0.00E+00">
                  <c:v>4.5899999999999998E-5</c:v>
                </c:pt>
                <c:pt idx="8652" formatCode="0.00E+00">
                  <c:v>4.5899999999999998E-5</c:v>
                </c:pt>
                <c:pt idx="8653" formatCode="0.00E+00">
                  <c:v>4.5800000000000002E-5</c:v>
                </c:pt>
                <c:pt idx="8654" formatCode="0.00E+00">
                  <c:v>4.6E-5</c:v>
                </c:pt>
                <c:pt idx="8655" formatCode="0.00E+00">
                  <c:v>4.5899999999999998E-5</c:v>
                </c:pt>
                <c:pt idx="8656" formatCode="0.00E+00">
                  <c:v>4.57E-5</c:v>
                </c:pt>
                <c:pt idx="8657" formatCode="0.00E+00">
                  <c:v>4.5899999999999998E-5</c:v>
                </c:pt>
                <c:pt idx="8658" formatCode="0.00E+00">
                  <c:v>4.5800000000000002E-5</c:v>
                </c:pt>
                <c:pt idx="8659" formatCode="0.00E+00">
                  <c:v>4.5800000000000002E-5</c:v>
                </c:pt>
                <c:pt idx="8660" formatCode="0.00E+00">
                  <c:v>4.5800000000000002E-5</c:v>
                </c:pt>
                <c:pt idx="8661" formatCode="0.00E+00">
                  <c:v>4.57E-5</c:v>
                </c:pt>
                <c:pt idx="8662" formatCode="0.00E+00">
                  <c:v>4.57E-5</c:v>
                </c:pt>
                <c:pt idx="8663" formatCode="0.00E+00">
                  <c:v>4.5899999999999998E-5</c:v>
                </c:pt>
                <c:pt idx="8664" formatCode="0.00E+00">
                  <c:v>4.5899999999999998E-5</c:v>
                </c:pt>
                <c:pt idx="8665" formatCode="0.00E+00">
                  <c:v>4.5599999999999997E-5</c:v>
                </c:pt>
                <c:pt idx="8666" formatCode="0.00E+00">
                  <c:v>4.5899999999999998E-5</c:v>
                </c:pt>
                <c:pt idx="8667" formatCode="0.00E+00">
                  <c:v>4.5899999999999998E-5</c:v>
                </c:pt>
                <c:pt idx="8668" formatCode="0.00E+00">
                  <c:v>4.5800000000000002E-5</c:v>
                </c:pt>
                <c:pt idx="8669" formatCode="0.00E+00">
                  <c:v>4.5899999999999998E-5</c:v>
                </c:pt>
                <c:pt idx="8670" formatCode="0.00E+00">
                  <c:v>4.57E-5</c:v>
                </c:pt>
                <c:pt idx="8671" formatCode="0.00E+00">
                  <c:v>4.5899999999999998E-5</c:v>
                </c:pt>
                <c:pt idx="8672" formatCode="0.00E+00">
                  <c:v>4.57E-5</c:v>
                </c:pt>
                <c:pt idx="8673" formatCode="0.00E+00">
                  <c:v>4.57E-5</c:v>
                </c:pt>
                <c:pt idx="8674" formatCode="0.00E+00">
                  <c:v>4.5800000000000002E-5</c:v>
                </c:pt>
                <c:pt idx="8675" formatCode="0.00E+00">
                  <c:v>4.5500000000000001E-5</c:v>
                </c:pt>
                <c:pt idx="8676" formatCode="0.00E+00">
                  <c:v>4.5500000000000001E-5</c:v>
                </c:pt>
                <c:pt idx="8677" formatCode="0.00E+00">
                  <c:v>4.5599999999999997E-5</c:v>
                </c:pt>
                <c:pt idx="8678" formatCode="0.00E+00">
                  <c:v>4.57E-5</c:v>
                </c:pt>
                <c:pt idx="8679" formatCode="0.00E+00">
                  <c:v>4.5599999999999997E-5</c:v>
                </c:pt>
                <c:pt idx="8680" formatCode="0.00E+00">
                  <c:v>4.5399999999999999E-5</c:v>
                </c:pt>
                <c:pt idx="8681" formatCode="0.00E+00">
                  <c:v>4.5599999999999997E-5</c:v>
                </c:pt>
                <c:pt idx="8682" formatCode="0.00E+00">
                  <c:v>4.5800000000000002E-5</c:v>
                </c:pt>
                <c:pt idx="8683" formatCode="0.00E+00">
                  <c:v>4.5599999999999997E-5</c:v>
                </c:pt>
                <c:pt idx="8684" formatCode="0.00E+00">
                  <c:v>4.5500000000000001E-5</c:v>
                </c:pt>
                <c:pt idx="8685" formatCode="0.00E+00">
                  <c:v>4.5599999999999997E-5</c:v>
                </c:pt>
                <c:pt idx="8686" formatCode="0.00E+00">
                  <c:v>4.5599999999999997E-5</c:v>
                </c:pt>
                <c:pt idx="8687" formatCode="0.00E+00">
                  <c:v>4.5599999999999997E-5</c:v>
                </c:pt>
                <c:pt idx="8688" formatCode="0.00E+00">
                  <c:v>4.5399999999999999E-5</c:v>
                </c:pt>
                <c:pt idx="8689" formatCode="0.00E+00">
                  <c:v>4.5500000000000001E-5</c:v>
                </c:pt>
                <c:pt idx="8690" formatCode="0.00E+00">
                  <c:v>4.57E-5</c:v>
                </c:pt>
                <c:pt idx="8691" formatCode="0.00E+00">
                  <c:v>4.5399999999999999E-5</c:v>
                </c:pt>
                <c:pt idx="8692" formatCode="0.00E+00">
                  <c:v>4.5399999999999999E-5</c:v>
                </c:pt>
                <c:pt idx="8693" formatCode="0.00E+00">
                  <c:v>4.5599999999999997E-5</c:v>
                </c:pt>
                <c:pt idx="8694" formatCode="0.00E+00">
                  <c:v>4.5599999999999997E-5</c:v>
                </c:pt>
                <c:pt idx="8695" formatCode="0.00E+00">
                  <c:v>4.5399999999999999E-5</c:v>
                </c:pt>
                <c:pt idx="8696" formatCode="0.00E+00">
                  <c:v>4.5500000000000001E-5</c:v>
                </c:pt>
                <c:pt idx="8697" formatCode="0.00E+00">
                  <c:v>4.5500000000000001E-5</c:v>
                </c:pt>
                <c:pt idx="8698" formatCode="0.00E+00">
                  <c:v>4.5300000000000003E-5</c:v>
                </c:pt>
                <c:pt idx="8699" formatCode="0.00E+00">
                  <c:v>4.5599999999999997E-5</c:v>
                </c:pt>
                <c:pt idx="8700" formatCode="0.00E+00">
                  <c:v>4.5500000000000001E-5</c:v>
                </c:pt>
                <c:pt idx="8701" formatCode="0.00E+00">
                  <c:v>4.5500000000000001E-5</c:v>
                </c:pt>
                <c:pt idx="8702" formatCode="0.00E+00">
                  <c:v>4.5500000000000001E-5</c:v>
                </c:pt>
                <c:pt idx="8703" formatCode="0.00E+00">
                  <c:v>4.5399999999999999E-5</c:v>
                </c:pt>
                <c:pt idx="8704" formatCode="0.00E+00">
                  <c:v>4.5500000000000001E-5</c:v>
                </c:pt>
                <c:pt idx="8705" formatCode="0.00E+00">
                  <c:v>4.5399999999999999E-5</c:v>
                </c:pt>
                <c:pt idx="8706" formatCode="0.00E+00">
                  <c:v>4.5399999999999999E-5</c:v>
                </c:pt>
                <c:pt idx="8707" formatCode="0.00E+00">
                  <c:v>4.5300000000000003E-5</c:v>
                </c:pt>
                <c:pt idx="8708" formatCode="0.00E+00">
                  <c:v>4.5399999999999999E-5</c:v>
                </c:pt>
                <c:pt idx="8709" formatCode="0.00E+00">
                  <c:v>4.5500000000000001E-5</c:v>
                </c:pt>
                <c:pt idx="8710" formatCode="0.00E+00">
                  <c:v>4.5300000000000003E-5</c:v>
                </c:pt>
                <c:pt idx="8711" formatCode="0.00E+00">
                  <c:v>4.5300000000000003E-5</c:v>
                </c:pt>
                <c:pt idx="8712" formatCode="0.00E+00">
                  <c:v>4.5399999999999999E-5</c:v>
                </c:pt>
                <c:pt idx="8713" formatCode="0.00E+00">
                  <c:v>4.5399999999999999E-5</c:v>
                </c:pt>
                <c:pt idx="8714" formatCode="0.00E+00">
                  <c:v>4.5300000000000003E-5</c:v>
                </c:pt>
                <c:pt idx="8715" formatCode="0.00E+00">
                  <c:v>4.5200000000000001E-5</c:v>
                </c:pt>
                <c:pt idx="8716" formatCode="0.00E+00">
                  <c:v>4.5300000000000003E-5</c:v>
                </c:pt>
                <c:pt idx="8717" formatCode="0.00E+00">
                  <c:v>4.5200000000000001E-5</c:v>
                </c:pt>
                <c:pt idx="8718" formatCode="0.00E+00">
                  <c:v>4.5099999999999998E-5</c:v>
                </c:pt>
                <c:pt idx="8719" formatCode="0.00E+00">
                  <c:v>4.5300000000000003E-5</c:v>
                </c:pt>
                <c:pt idx="8720" formatCode="0.00E+00">
                  <c:v>4.5399999999999999E-5</c:v>
                </c:pt>
                <c:pt idx="8721" formatCode="0.00E+00">
                  <c:v>4.5200000000000001E-5</c:v>
                </c:pt>
                <c:pt idx="8722" formatCode="0.00E+00">
                  <c:v>4.5300000000000003E-5</c:v>
                </c:pt>
                <c:pt idx="8723" formatCode="0.00E+00">
                  <c:v>4.5300000000000003E-5</c:v>
                </c:pt>
                <c:pt idx="8724" formatCode="0.00E+00">
                  <c:v>4.5200000000000001E-5</c:v>
                </c:pt>
                <c:pt idx="8725" formatCode="0.00E+00">
                  <c:v>4.5200000000000001E-5</c:v>
                </c:pt>
                <c:pt idx="8726" formatCode="0.00E+00">
                  <c:v>4.5200000000000001E-5</c:v>
                </c:pt>
                <c:pt idx="8727" formatCode="0.00E+00">
                  <c:v>4.5000000000000003E-5</c:v>
                </c:pt>
                <c:pt idx="8728" formatCode="0.00E+00">
                  <c:v>4.5200000000000001E-5</c:v>
                </c:pt>
                <c:pt idx="8729" formatCode="0.00E+00">
                  <c:v>4.5300000000000003E-5</c:v>
                </c:pt>
                <c:pt idx="8730" formatCode="0.00E+00">
                  <c:v>4.5099999999999998E-5</c:v>
                </c:pt>
                <c:pt idx="8731" formatCode="0.00E+00">
                  <c:v>4.5200000000000001E-5</c:v>
                </c:pt>
                <c:pt idx="8732" formatCode="0.00E+00">
                  <c:v>4.5099999999999998E-5</c:v>
                </c:pt>
                <c:pt idx="8733" formatCode="0.00E+00">
                  <c:v>4.5099999999999998E-5</c:v>
                </c:pt>
                <c:pt idx="8734" formatCode="0.00E+00">
                  <c:v>4.5300000000000003E-5</c:v>
                </c:pt>
                <c:pt idx="8735" formatCode="0.00E+00">
                  <c:v>4.5099999999999998E-5</c:v>
                </c:pt>
                <c:pt idx="8736" formatCode="0.00E+00">
                  <c:v>4.5099999999999998E-5</c:v>
                </c:pt>
                <c:pt idx="8737" formatCode="0.00E+00">
                  <c:v>4.5000000000000003E-5</c:v>
                </c:pt>
                <c:pt idx="8738" formatCode="0.00E+00">
                  <c:v>4.5000000000000003E-5</c:v>
                </c:pt>
                <c:pt idx="8739" formatCode="0.00E+00">
                  <c:v>4.5000000000000003E-5</c:v>
                </c:pt>
                <c:pt idx="8740" formatCode="0.00E+00">
                  <c:v>4.5000000000000003E-5</c:v>
                </c:pt>
                <c:pt idx="8741" formatCode="0.00E+00">
                  <c:v>4.5000000000000003E-5</c:v>
                </c:pt>
                <c:pt idx="8742" formatCode="0.00E+00">
                  <c:v>4.49E-5</c:v>
                </c:pt>
                <c:pt idx="8743" formatCode="0.00E+00">
                  <c:v>4.5000000000000003E-5</c:v>
                </c:pt>
                <c:pt idx="8744" formatCode="0.00E+00">
                  <c:v>4.5000000000000003E-5</c:v>
                </c:pt>
                <c:pt idx="8745" formatCode="0.00E+00">
                  <c:v>4.5000000000000003E-5</c:v>
                </c:pt>
                <c:pt idx="8746" formatCode="0.00E+00">
                  <c:v>4.5099999999999998E-5</c:v>
                </c:pt>
                <c:pt idx="8747" formatCode="0.00E+00">
                  <c:v>4.5099999999999998E-5</c:v>
                </c:pt>
                <c:pt idx="8748" formatCode="0.00E+00">
                  <c:v>4.5099999999999998E-5</c:v>
                </c:pt>
                <c:pt idx="8749" formatCode="0.00E+00">
                  <c:v>4.49E-5</c:v>
                </c:pt>
                <c:pt idx="8750" formatCode="0.00E+00">
                  <c:v>4.49E-5</c:v>
                </c:pt>
                <c:pt idx="8751" formatCode="0.00E+00">
                  <c:v>4.5000000000000003E-5</c:v>
                </c:pt>
                <c:pt idx="8752" formatCode="0.00E+00">
                  <c:v>4.5000000000000003E-5</c:v>
                </c:pt>
                <c:pt idx="8753" formatCode="0.00E+00">
                  <c:v>4.5200000000000001E-5</c:v>
                </c:pt>
                <c:pt idx="8754" formatCode="0.00E+00">
                  <c:v>4.49E-5</c:v>
                </c:pt>
                <c:pt idx="8755" formatCode="0.00E+00">
                  <c:v>4.4799999999999998E-5</c:v>
                </c:pt>
                <c:pt idx="8756" formatCode="0.00E+00">
                  <c:v>4.5000000000000003E-5</c:v>
                </c:pt>
                <c:pt idx="8757" formatCode="0.00E+00">
                  <c:v>4.4799999999999998E-5</c:v>
                </c:pt>
                <c:pt idx="8758" formatCode="0.00E+00">
                  <c:v>4.4799999999999998E-5</c:v>
                </c:pt>
                <c:pt idx="8759" formatCode="0.00E+00">
                  <c:v>4.49E-5</c:v>
                </c:pt>
                <c:pt idx="8760" formatCode="0.00E+00">
                  <c:v>4.49E-5</c:v>
                </c:pt>
                <c:pt idx="8761" formatCode="0.00E+00">
                  <c:v>4.4700000000000002E-5</c:v>
                </c:pt>
                <c:pt idx="8762" formatCode="0.00E+00">
                  <c:v>4.4700000000000002E-5</c:v>
                </c:pt>
                <c:pt idx="8763" formatCode="0.00E+00">
                  <c:v>4.4700000000000002E-5</c:v>
                </c:pt>
                <c:pt idx="8764" formatCode="0.00E+00">
                  <c:v>4.4700000000000002E-5</c:v>
                </c:pt>
                <c:pt idx="8765" formatCode="0.00E+00">
                  <c:v>4.5000000000000003E-5</c:v>
                </c:pt>
                <c:pt idx="8766" formatCode="0.00E+00">
                  <c:v>4.49E-5</c:v>
                </c:pt>
                <c:pt idx="8767" formatCode="0.00E+00">
                  <c:v>4.4799999999999998E-5</c:v>
                </c:pt>
                <c:pt idx="8768" formatCode="0.00E+00">
                  <c:v>4.49E-5</c:v>
                </c:pt>
                <c:pt idx="8769" formatCode="0.00E+00">
                  <c:v>4.49E-5</c:v>
                </c:pt>
                <c:pt idx="8770" formatCode="0.00E+00">
                  <c:v>4.4700000000000002E-5</c:v>
                </c:pt>
                <c:pt idx="8771" formatCode="0.00E+00">
                  <c:v>4.46E-5</c:v>
                </c:pt>
                <c:pt idx="8772" formatCode="0.00E+00">
                  <c:v>4.4799999999999998E-5</c:v>
                </c:pt>
                <c:pt idx="8773" formatCode="0.00E+00">
                  <c:v>4.4799999999999998E-5</c:v>
                </c:pt>
                <c:pt idx="8774" formatCode="0.00E+00">
                  <c:v>4.4799999999999998E-5</c:v>
                </c:pt>
                <c:pt idx="8775" formatCode="0.00E+00">
                  <c:v>4.4700000000000002E-5</c:v>
                </c:pt>
                <c:pt idx="8776" formatCode="0.00E+00">
                  <c:v>4.4799999999999998E-5</c:v>
                </c:pt>
                <c:pt idx="8777" formatCode="0.00E+00">
                  <c:v>4.46E-5</c:v>
                </c:pt>
                <c:pt idx="8778" formatCode="0.00E+00">
                  <c:v>4.4799999999999998E-5</c:v>
                </c:pt>
                <c:pt idx="8779" formatCode="0.00E+00">
                  <c:v>4.4799999999999998E-5</c:v>
                </c:pt>
                <c:pt idx="8780" formatCode="0.00E+00">
                  <c:v>4.4700000000000002E-5</c:v>
                </c:pt>
                <c:pt idx="8781" formatCode="0.00E+00">
                  <c:v>4.46E-5</c:v>
                </c:pt>
                <c:pt idx="8782" formatCode="0.00E+00">
                  <c:v>4.46E-5</c:v>
                </c:pt>
                <c:pt idx="8783" formatCode="0.00E+00">
                  <c:v>4.4700000000000002E-5</c:v>
                </c:pt>
                <c:pt idx="8784" formatCode="0.00E+00">
                  <c:v>4.4499999999999997E-5</c:v>
                </c:pt>
                <c:pt idx="8785" formatCode="0.00E+00">
                  <c:v>4.4700000000000002E-5</c:v>
                </c:pt>
                <c:pt idx="8786" formatCode="0.00E+00">
                  <c:v>4.49E-5</c:v>
                </c:pt>
                <c:pt idx="8787" formatCode="0.00E+00">
                  <c:v>4.46E-5</c:v>
                </c:pt>
                <c:pt idx="8788" formatCode="0.00E+00">
                  <c:v>4.4799999999999998E-5</c:v>
                </c:pt>
                <c:pt idx="8789" formatCode="0.00E+00">
                  <c:v>4.49E-5</c:v>
                </c:pt>
                <c:pt idx="8790" formatCode="0.00E+00">
                  <c:v>4.46E-5</c:v>
                </c:pt>
                <c:pt idx="8791" formatCode="0.00E+00">
                  <c:v>4.4499999999999997E-5</c:v>
                </c:pt>
                <c:pt idx="8792" formatCode="0.00E+00">
                  <c:v>4.46E-5</c:v>
                </c:pt>
                <c:pt idx="8793" formatCode="0.00E+00">
                  <c:v>4.4700000000000002E-5</c:v>
                </c:pt>
                <c:pt idx="8794" formatCode="0.00E+00">
                  <c:v>4.4400000000000002E-5</c:v>
                </c:pt>
                <c:pt idx="8795" formatCode="0.00E+00">
                  <c:v>4.46E-5</c:v>
                </c:pt>
                <c:pt idx="8796" formatCode="0.00E+00">
                  <c:v>4.46E-5</c:v>
                </c:pt>
                <c:pt idx="8797" formatCode="0.00E+00">
                  <c:v>4.4499999999999997E-5</c:v>
                </c:pt>
                <c:pt idx="8798" formatCode="0.00E+00">
                  <c:v>4.46E-5</c:v>
                </c:pt>
                <c:pt idx="8799" formatCode="0.00E+00">
                  <c:v>4.4499999999999997E-5</c:v>
                </c:pt>
                <c:pt idx="8800" formatCode="0.00E+00">
                  <c:v>4.4299999999999999E-5</c:v>
                </c:pt>
                <c:pt idx="8801" formatCode="0.00E+00">
                  <c:v>4.4400000000000002E-5</c:v>
                </c:pt>
                <c:pt idx="8802" formatCode="0.00E+00">
                  <c:v>4.4499999999999997E-5</c:v>
                </c:pt>
                <c:pt idx="8803" formatCode="0.00E+00">
                  <c:v>4.4700000000000002E-5</c:v>
                </c:pt>
                <c:pt idx="8804" formatCode="0.00E+00">
                  <c:v>4.4499999999999997E-5</c:v>
                </c:pt>
                <c:pt idx="8805" formatCode="0.00E+00">
                  <c:v>4.4400000000000002E-5</c:v>
                </c:pt>
                <c:pt idx="8806" formatCode="0.00E+00">
                  <c:v>4.4499999999999997E-5</c:v>
                </c:pt>
                <c:pt idx="8807" formatCode="0.00E+00">
                  <c:v>4.4400000000000002E-5</c:v>
                </c:pt>
                <c:pt idx="8808" formatCode="0.00E+00">
                  <c:v>4.4400000000000002E-5</c:v>
                </c:pt>
                <c:pt idx="8809" formatCode="0.00E+00">
                  <c:v>4.4299999999999999E-5</c:v>
                </c:pt>
                <c:pt idx="8810" formatCode="0.00E+00">
                  <c:v>4.4400000000000002E-5</c:v>
                </c:pt>
                <c:pt idx="8811" formatCode="0.00E+00">
                  <c:v>4.4400000000000002E-5</c:v>
                </c:pt>
                <c:pt idx="8812" formatCode="0.00E+00">
                  <c:v>4.4299999999999999E-5</c:v>
                </c:pt>
                <c:pt idx="8813" formatCode="0.00E+00">
                  <c:v>4.4400000000000002E-5</c:v>
                </c:pt>
                <c:pt idx="8814" formatCode="0.00E+00">
                  <c:v>4.4299999999999999E-5</c:v>
                </c:pt>
                <c:pt idx="8815" formatCode="0.00E+00">
                  <c:v>4.4299999999999999E-5</c:v>
                </c:pt>
                <c:pt idx="8816" formatCode="0.00E+00">
                  <c:v>4.4299999999999999E-5</c:v>
                </c:pt>
                <c:pt idx="8817" formatCode="0.00E+00">
                  <c:v>4.4400000000000002E-5</c:v>
                </c:pt>
                <c:pt idx="8818" formatCode="0.00E+00">
                  <c:v>4.4299999999999999E-5</c:v>
                </c:pt>
                <c:pt idx="8819" formatCode="0.00E+00">
                  <c:v>4.4100000000000001E-5</c:v>
                </c:pt>
                <c:pt idx="8820" formatCode="0.00E+00">
                  <c:v>4.4400000000000002E-5</c:v>
                </c:pt>
                <c:pt idx="8821" formatCode="0.00E+00">
                  <c:v>4.4299999999999999E-5</c:v>
                </c:pt>
                <c:pt idx="8822" formatCode="0.00E+00">
                  <c:v>4.4199999999999997E-5</c:v>
                </c:pt>
                <c:pt idx="8823" formatCode="0.00E+00">
                  <c:v>4.4299999999999999E-5</c:v>
                </c:pt>
                <c:pt idx="8824" formatCode="0.00E+00">
                  <c:v>4.4199999999999997E-5</c:v>
                </c:pt>
                <c:pt idx="8825" formatCode="0.00E+00">
                  <c:v>4.4299999999999999E-5</c:v>
                </c:pt>
                <c:pt idx="8826" formatCode="0.00E+00">
                  <c:v>4.4299999999999999E-5</c:v>
                </c:pt>
                <c:pt idx="8827" formatCode="0.00E+00">
                  <c:v>4.4199999999999997E-5</c:v>
                </c:pt>
                <c:pt idx="8828" formatCode="0.00E+00">
                  <c:v>4.4299999999999999E-5</c:v>
                </c:pt>
                <c:pt idx="8829" formatCode="0.00E+00">
                  <c:v>4.4100000000000001E-5</c:v>
                </c:pt>
                <c:pt idx="8830" formatCode="0.00E+00">
                  <c:v>4.4199999999999997E-5</c:v>
                </c:pt>
                <c:pt idx="8831" formatCode="0.00E+00">
                  <c:v>4.4199999999999997E-5</c:v>
                </c:pt>
                <c:pt idx="8832" formatCode="0.00E+00">
                  <c:v>4.4100000000000001E-5</c:v>
                </c:pt>
                <c:pt idx="8833" formatCode="0.00E+00">
                  <c:v>4.4199999999999997E-5</c:v>
                </c:pt>
                <c:pt idx="8834" formatCode="0.00E+00">
                  <c:v>4.4100000000000001E-5</c:v>
                </c:pt>
                <c:pt idx="8835" formatCode="0.00E+00">
                  <c:v>4.4299999999999999E-5</c:v>
                </c:pt>
                <c:pt idx="8836" formatCode="0.00E+00">
                  <c:v>4.4199999999999997E-5</c:v>
                </c:pt>
                <c:pt idx="8837" formatCode="0.00E+00">
                  <c:v>4.4100000000000001E-5</c:v>
                </c:pt>
                <c:pt idx="8838" formatCode="0.00E+00">
                  <c:v>4.4100000000000001E-5</c:v>
                </c:pt>
                <c:pt idx="8839" formatCode="0.00E+00">
                  <c:v>4.4299999999999999E-5</c:v>
                </c:pt>
                <c:pt idx="8840" formatCode="0.00E+00">
                  <c:v>4.4199999999999997E-5</c:v>
                </c:pt>
                <c:pt idx="8841" formatCode="0.00E+00">
                  <c:v>4.4100000000000001E-5</c:v>
                </c:pt>
                <c:pt idx="8842" formatCode="0.00E+00">
                  <c:v>4.4199999999999997E-5</c:v>
                </c:pt>
                <c:pt idx="8843" formatCode="0.00E+00">
                  <c:v>4.3999999999999999E-5</c:v>
                </c:pt>
                <c:pt idx="8844" formatCode="0.00E+00">
                  <c:v>4.4100000000000001E-5</c:v>
                </c:pt>
                <c:pt idx="8845" formatCode="0.00E+00">
                  <c:v>4.4100000000000001E-5</c:v>
                </c:pt>
                <c:pt idx="8846" formatCode="0.00E+00">
                  <c:v>4.3999999999999999E-5</c:v>
                </c:pt>
                <c:pt idx="8847" formatCode="0.00E+00">
                  <c:v>4.4100000000000001E-5</c:v>
                </c:pt>
                <c:pt idx="8848" formatCode="0.00E+00">
                  <c:v>4.3999999999999999E-5</c:v>
                </c:pt>
                <c:pt idx="8849" formatCode="0.00E+00">
                  <c:v>4.4100000000000001E-5</c:v>
                </c:pt>
                <c:pt idx="8850" formatCode="0.00E+00">
                  <c:v>4.4199999999999997E-5</c:v>
                </c:pt>
                <c:pt idx="8851" formatCode="0.00E+00">
                  <c:v>4.3900000000000003E-5</c:v>
                </c:pt>
                <c:pt idx="8852" formatCode="0.00E+00">
                  <c:v>4.3900000000000003E-5</c:v>
                </c:pt>
                <c:pt idx="8853" formatCode="0.00E+00">
                  <c:v>4.4100000000000001E-5</c:v>
                </c:pt>
                <c:pt idx="8854" formatCode="0.00E+00">
                  <c:v>4.3900000000000003E-5</c:v>
                </c:pt>
                <c:pt idx="8855" formatCode="0.00E+00">
                  <c:v>4.3999999999999999E-5</c:v>
                </c:pt>
                <c:pt idx="8856" formatCode="0.00E+00">
                  <c:v>4.3999999999999999E-5</c:v>
                </c:pt>
                <c:pt idx="8857" formatCode="0.00E+00">
                  <c:v>4.3999999999999999E-5</c:v>
                </c:pt>
                <c:pt idx="8858" formatCode="0.00E+00">
                  <c:v>4.4199999999999997E-5</c:v>
                </c:pt>
                <c:pt idx="8859" formatCode="0.00E+00">
                  <c:v>4.3900000000000003E-5</c:v>
                </c:pt>
                <c:pt idx="8860" formatCode="0.00E+00">
                  <c:v>4.3800000000000001E-5</c:v>
                </c:pt>
                <c:pt idx="8861" formatCode="0.00E+00">
                  <c:v>4.3999999999999999E-5</c:v>
                </c:pt>
                <c:pt idx="8862" formatCode="0.00E+00">
                  <c:v>4.3900000000000003E-5</c:v>
                </c:pt>
                <c:pt idx="8863" formatCode="0.00E+00">
                  <c:v>4.3999999999999999E-5</c:v>
                </c:pt>
                <c:pt idx="8864" formatCode="0.00E+00">
                  <c:v>4.3800000000000001E-5</c:v>
                </c:pt>
                <c:pt idx="8865" formatCode="0.00E+00">
                  <c:v>4.3900000000000003E-5</c:v>
                </c:pt>
                <c:pt idx="8866" formatCode="0.00E+00">
                  <c:v>4.4100000000000001E-5</c:v>
                </c:pt>
                <c:pt idx="8867" formatCode="0.00E+00">
                  <c:v>4.3900000000000003E-5</c:v>
                </c:pt>
                <c:pt idx="8868" formatCode="0.00E+00">
                  <c:v>4.3800000000000001E-5</c:v>
                </c:pt>
                <c:pt idx="8869" formatCode="0.00E+00">
                  <c:v>4.3800000000000001E-5</c:v>
                </c:pt>
                <c:pt idx="8870" formatCode="0.00E+00">
                  <c:v>4.3900000000000003E-5</c:v>
                </c:pt>
                <c:pt idx="8871" formatCode="0.00E+00">
                  <c:v>4.3900000000000003E-5</c:v>
                </c:pt>
                <c:pt idx="8872" formatCode="0.00E+00">
                  <c:v>4.3900000000000003E-5</c:v>
                </c:pt>
                <c:pt idx="8873" formatCode="0.00E+00">
                  <c:v>4.3900000000000003E-5</c:v>
                </c:pt>
                <c:pt idx="8874" formatCode="0.00E+00">
                  <c:v>4.3800000000000001E-5</c:v>
                </c:pt>
                <c:pt idx="8875" formatCode="0.00E+00">
                  <c:v>4.3699999999999998E-5</c:v>
                </c:pt>
                <c:pt idx="8876" formatCode="0.00E+00">
                  <c:v>4.3800000000000001E-5</c:v>
                </c:pt>
                <c:pt idx="8877" formatCode="0.00E+00">
                  <c:v>4.3800000000000001E-5</c:v>
                </c:pt>
                <c:pt idx="8878" formatCode="0.00E+00">
                  <c:v>4.3699999999999998E-5</c:v>
                </c:pt>
                <c:pt idx="8879" formatCode="0.00E+00">
                  <c:v>4.3900000000000003E-5</c:v>
                </c:pt>
                <c:pt idx="8880" formatCode="0.00E+00">
                  <c:v>4.3800000000000001E-5</c:v>
                </c:pt>
                <c:pt idx="8881" formatCode="0.00E+00">
                  <c:v>4.3800000000000001E-5</c:v>
                </c:pt>
                <c:pt idx="8882" formatCode="0.00E+00">
                  <c:v>4.3800000000000001E-5</c:v>
                </c:pt>
                <c:pt idx="8883" formatCode="0.00E+00">
                  <c:v>4.35E-5</c:v>
                </c:pt>
                <c:pt idx="8884" formatCode="0.00E+00">
                  <c:v>4.3800000000000001E-5</c:v>
                </c:pt>
                <c:pt idx="8885" formatCode="0.00E+00">
                  <c:v>4.3800000000000001E-5</c:v>
                </c:pt>
                <c:pt idx="8886" formatCode="0.00E+00">
                  <c:v>4.3699999999999998E-5</c:v>
                </c:pt>
                <c:pt idx="8887" formatCode="0.00E+00">
                  <c:v>4.3699999999999998E-5</c:v>
                </c:pt>
                <c:pt idx="8888" formatCode="0.00E+00">
                  <c:v>4.3600000000000003E-5</c:v>
                </c:pt>
                <c:pt idx="8889" formatCode="0.00E+00">
                  <c:v>4.3699999999999998E-5</c:v>
                </c:pt>
                <c:pt idx="8890" formatCode="0.00E+00">
                  <c:v>4.3800000000000001E-5</c:v>
                </c:pt>
                <c:pt idx="8891" formatCode="0.00E+00">
                  <c:v>4.3600000000000003E-5</c:v>
                </c:pt>
                <c:pt idx="8892" formatCode="0.00E+00">
                  <c:v>4.3699999999999998E-5</c:v>
                </c:pt>
                <c:pt idx="8893" formatCode="0.00E+00">
                  <c:v>4.3600000000000003E-5</c:v>
                </c:pt>
                <c:pt idx="8894" formatCode="0.00E+00">
                  <c:v>4.3699999999999998E-5</c:v>
                </c:pt>
                <c:pt idx="8895" formatCode="0.00E+00">
                  <c:v>4.3800000000000001E-5</c:v>
                </c:pt>
                <c:pt idx="8896" formatCode="0.00E+00">
                  <c:v>4.3600000000000003E-5</c:v>
                </c:pt>
                <c:pt idx="8897" formatCode="0.00E+00">
                  <c:v>4.3600000000000003E-5</c:v>
                </c:pt>
                <c:pt idx="8898" formatCode="0.00E+00">
                  <c:v>4.3699999999999998E-5</c:v>
                </c:pt>
                <c:pt idx="8899" formatCode="0.00E+00">
                  <c:v>4.3600000000000003E-5</c:v>
                </c:pt>
                <c:pt idx="8900" formatCode="0.00E+00">
                  <c:v>4.3600000000000003E-5</c:v>
                </c:pt>
                <c:pt idx="8901" formatCode="0.00E+00">
                  <c:v>4.3699999999999998E-5</c:v>
                </c:pt>
                <c:pt idx="8902" formatCode="0.00E+00">
                  <c:v>4.3600000000000003E-5</c:v>
                </c:pt>
                <c:pt idx="8903" formatCode="0.00E+00">
                  <c:v>4.35E-5</c:v>
                </c:pt>
                <c:pt idx="8904" formatCode="0.00E+00">
                  <c:v>4.3600000000000003E-5</c:v>
                </c:pt>
                <c:pt idx="8905" formatCode="0.00E+00">
                  <c:v>4.3600000000000003E-5</c:v>
                </c:pt>
                <c:pt idx="8906" formatCode="0.00E+00">
                  <c:v>4.35E-5</c:v>
                </c:pt>
                <c:pt idx="8907" formatCode="0.00E+00">
                  <c:v>4.3600000000000003E-5</c:v>
                </c:pt>
                <c:pt idx="8908" formatCode="0.00E+00">
                  <c:v>4.3699999999999998E-5</c:v>
                </c:pt>
                <c:pt idx="8909" formatCode="0.00E+00">
                  <c:v>4.3699999999999998E-5</c:v>
                </c:pt>
                <c:pt idx="8910" formatCode="0.00E+00">
                  <c:v>4.3399999999999998E-5</c:v>
                </c:pt>
                <c:pt idx="8911" formatCode="0.00E+00">
                  <c:v>4.3399999999999998E-5</c:v>
                </c:pt>
                <c:pt idx="8912" formatCode="0.00E+00">
                  <c:v>4.35E-5</c:v>
                </c:pt>
                <c:pt idx="8913" formatCode="0.00E+00">
                  <c:v>4.35E-5</c:v>
                </c:pt>
                <c:pt idx="8914" formatCode="0.00E+00">
                  <c:v>4.35E-5</c:v>
                </c:pt>
                <c:pt idx="8915" formatCode="0.00E+00">
                  <c:v>4.3399999999999998E-5</c:v>
                </c:pt>
                <c:pt idx="8916" formatCode="0.00E+00">
                  <c:v>4.3399999999999998E-5</c:v>
                </c:pt>
                <c:pt idx="8917" formatCode="0.00E+00">
                  <c:v>4.3399999999999998E-5</c:v>
                </c:pt>
                <c:pt idx="8918" formatCode="0.00E+00">
                  <c:v>4.3399999999999998E-5</c:v>
                </c:pt>
                <c:pt idx="8919" formatCode="0.00E+00">
                  <c:v>4.3399999999999998E-5</c:v>
                </c:pt>
                <c:pt idx="8920" formatCode="0.00E+00">
                  <c:v>4.35E-5</c:v>
                </c:pt>
                <c:pt idx="8921" formatCode="0.00E+00">
                  <c:v>4.35E-5</c:v>
                </c:pt>
                <c:pt idx="8922" formatCode="0.00E+00">
                  <c:v>4.3300000000000002E-5</c:v>
                </c:pt>
                <c:pt idx="8923" formatCode="0.00E+00">
                  <c:v>4.35E-5</c:v>
                </c:pt>
                <c:pt idx="8924" formatCode="0.00E+00">
                  <c:v>4.35E-5</c:v>
                </c:pt>
                <c:pt idx="8925" formatCode="0.00E+00">
                  <c:v>4.3399999999999998E-5</c:v>
                </c:pt>
                <c:pt idx="8926" formatCode="0.00E+00">
                  <c:v>4.3399999999999998E-5</c:v>
                </c:pt>
                <c:pt idx="8927" formatCode="0.00E+00">
                  <c:v>4.32E-5</c:v>
                </c:pt>
                <c:pt idx="8928" formatCode="0.00E+00">
                  <c:v>4.32E-5</c:v>
                </c:pt>
                <c:pt idx="8929" formatCode="0.00E+00">
                  <c:v>4.3399999999999998E-5</c:v>
                </c:pt>
                <c:pt idx="8930" formatCode="0.00E+00">
                  <c:v>4.3399999999999998E-5</c:v>
                </c:pt>
                <c:pt idx="8931" formatCode="0.00E+00">
                  <c:v>4.3300000000000002E-5</c:v>
                </c:pt>
                <c:pt idx="8932" formatCode="0.00E+00">
                  <c:v>4.32E-5</c:v>
                </c:pt>
                <c:pt idx="8933" formatCode="0.00E+00">
                  <c:v>4.3300000000000002E-5</c:v>
                </c:pt>
                <c:pt idx="8934" formatCode="0.00E+00">
                  <c:v>4.3399999999999998E-5</c:v>
                </c:pt>
                <c:pt idx="8935" formatCode="0.00E+00">
                  <c:v>4.32E-5</c:v>
                </c:pt>
                <c:pt idx="8936" formatCode="0.00E+00">
                  <c:v>4.3399999999999998E-5</c:v>
                </c:pt>
                <c:pt idx="8937" formatCode="0.00E+00">
                  <c:v>4.3300000000000002E-5</c:v>
                </c:pt>
                <c:pt idx="8938" formatCode="0.00E+00">
                  <c:v>4.3300000000000002E-5</c:v>
                </c:pt>
                <c:pt idx="8939" formatCode="0.00E+00">
                  <c:v>4.3399999999999998E-5</c:v>
                </c:pt>
                <c:pt idx="8940" formatCode="0.00E+00">
                  <c:v>4.3300000000000002E-5</c:v>
                </c:pt>
                <c:pt idx="8941" formatCode="0.00E+00">
                  <c:v>4.3300000000000002E-5</c:v>
                </c:pt>
                <c:pt idx="8942" formatCode="0.00E+00">
                  <c:v>4.32E-5</c:v>
                </c:pt>
                <c:pt idx="8943" formatCode="0.00E+00">
                  <c:v>4.32E-5</c:v>
                </c:pt>
                <c:pt idx="8944" formatCode="0.00E+00">
                  <c:v>4.32E-5</c:v>
                </c:pt>
                <c:pt idx="8945" formatCode="0.00E+00">
                  <c:v>4.32E-5</c:v>
                </c:pt>
                <c:pt idx="8946" formatCode="0.00E+00">
                  <c:v>4.32E-5</c:v>
                </c:pt>
                <c:pt idx="8947" formatCode="0.00E+00">
                  <c:v>4.3099999999999997E-5</c:v>
                </c:pt>
                <c:pt idx="8948" formatCode="0.00E+00">
                  <c:v>4.32E-5</c:v>
                </c:pt>
                <c:pt idx="8949" formatCode="0.00E+00">
                  <c:v>4.32E-5</c:v>
                </c:pt>
                <c:pt idx="8950" formatCode="0.00E+00">
                  <c:v>4.3300000000000002E-5</c:v>
                </c:pt>
                <c:pt idx="8951" formatCode="0.00E+00">
                  <c:v>4.3300000000000002E-5</c:v>
                </c:pt>
                <c:pt idx="8952" formatCode="0.00E+00">
                  <c:v>4.3300000000000002E-5</c:v>
                </c:pt>
                <c:pt idx="8953" formatCode="0.00E+00">
                  <c:v>4.3099999999999997E-5</c:v>
                </c:pt>
                <c:pt idx="8954" formatCode="0.00E+00">
                  <c:v>4.32E-5</c:v>
                </c:pt>
                <c:pt idx="8955" formatCode="0.00E+00">
                  <c:v>4.3300000000000002E-5</c:v>
                </c:pt>
                <c:pt idx="8956" formatCode="0.00E+00">
                  <c:v>4.3099999999999997E-5</c:v>
                </c:pt>
                <c:pt idx="8957" formatCode="0.00E+00">
                  <c:v>4.3300000000000002E-5</c:v>
                </c:pt>
                <c:pt idx="8958" formatCode="0.00E+00">
                  <c:v>4.32E-5</c:v>
                </c:pt>
                <c:pt idx="8959" formatCode="0.00E+00">
                  <c:v>4.3000000000000002E-5</c:v>
                </c:pt>
                <c:pt idx="8960" formatCode="0.00E+00">
                  <c:v>4.3000000000000002E-5</c:v>
                </c:pt>
                <c:pt idx="8961" formatCode="0.00E+00">
                  <c:v>4.32E-5</c:v>
                </c:pt>
                <c:pt idx="8962" formatCode="0.00E+00">
                  <c:v>4.3099999999999997E-5</c:v>
                </c:pt>
                <c:pt idx="8963" formatCode="0.00E+00">
                  <c:v>4.3000000000000002E-5</c:v>
                </c:pt>
                <c:pt idx="8964" formatCode="0.00E+00">
                  <c:v>4.32E-5</c:v>
                </c:pt>
                <c:pt idx="8965" formatCode="0.00E+00">
                  <c:v>4.3000000000000002E-5</c:v>
                </c:pt>
                <c:pt idx="8966" formatCode="0.00E+00">
                  <c:v>4.3099999999999997E-5</c:v>
                </c:pt>
                <c:pt idx="8967" formatCode="0.00E+00">
                  <c:v>4.32E-5</c:v>
                </c:pt>
                <c:pt idx="8968" formatCode="0.00E+00">
                  <c:v>4.3000000000000002E-5</c:v>
                </c:pt>
                <c:pt idx="8969" formatCode="0.00E+00">
                  <c:v>4.32E-5</c:v>
                </c:pt>
                <c:pt idx="8970" formatCode="0.00E+00">
                  <c:v>4.32E-5</c:v>
                </c:pt>
                <c:pt idx="8971" formatCode="0.00E+00">
                  <c:v>4.3099999999999997E-5</c:v>
                </c:pt>
                <c:pt idx="8972" formatCode="0.00E+00">
                  <c:v>4.3099999999999997E-5</c:v>
                </c:pt>
                <c:pt idx="8973" formatCode="0.00E+00">
                  <c:v>4.3000000000000002E-5</c:v>
                </c:pt>
                <c:pt idx="8974" formatCode="0.00E+00">
                  <c:v>4.2899999999999999E-5</c:v>
                </c:pt>
                <c:pt idx="8975" formatCode="0.00E+00">
                  <c:v>4.3000000000000002E-5</c:v>
                </c:pt>
                <c:pt idx="8976" formatCode="0.00E+00">
                  <c:v>4.3000000000000002E-5</c:v>
                </c:pt>
                <c:pt idx="8977" formatCode="0.00E+00">
                  <c:v>4.2899999999999999E-5</c:v>
                </c:pt>
                <c:pt idx="8978" formatCode="0.00E+00">
                  <c:v>4.3000000000000002E-5</c:v>
                </c:pt>
                <c:pt idx="8979" formatCode="0.00E+00">
                  <c:v>4.3000000000000002E-5</c:v>
                </c:pt>
                <c:pt idx="8980" formatCode="0.00E+00">
                  <c:v>4.2899999999999999E-5</c:v>
                </c:pt>
                <c:pt idx="8981" formatCode="0.00E+00">
                  <c:v>4.2799999999999997E-5</c:v>
                </c:pt>
                <c:pt idx="8982" formatCode="0.00E+00">
                  <c:v>4.3000000000000002E-5</c:v>
                </c:pt>
                <c:pt idx="8983" formatCode="0.00E+00">
                  <c:v>4.3099999999999997E-5</c:v>
                </c:pt>
                <c:pt idx="8984" formatCode="0.00E+00">
                  <c:v>4.2899999999999999E-5</c:v>
                </c:pt>
                <c:pt idx="8985" formatCode="0.00E+00">
                  <c:v>4.2799999999999997E-5</c:v>
                </c:pt>
                <c:pt idx="8986" formatCode="0.00E+00">
                  <c:v>4.2899999999999999E-5</c:v>
                </c:pt>
                <c:pt idx="8987" formatCode="0.00E+00">
                  <c:v>4.3099999999999997E-5</c:v>
                </c:pt>
                <c:pt idx="8988" formatCode="0.00E+00">
                  <c:v>4.3099999999999997E-5</c:v>
                </c:pt>
                <c:pt idx="8989" formatCode="0.00E+00">
                  <c:v>4.2899999999999999E-5</c:v>
                </c:pt>
                <c:pt idx="8990" formatCode="0.00E+00">
                  <c:v>4.2799999999999997E-5</c:v>
                </c:pt>
                <c:pt idx="8991" formatCode="0.00E+00">
                  <c:v>4.2899999999999999E-5</c:v>
                </c:pt>
                <c:pt idx="8992" formatCode="0.00E+00">
                  <c:v>4.2899999999999999E-5</c:v>
                </c:pt>
                <c:pt idx="8993" formatCode="0.00E+00">
                  <c:v>4.2899999999999999E-5</c:v>
                </c:pt>
                <c:pt idx="8994" formatCode="0.00E+00">
                  <c:v>4.2899999999999999E-5</c:v>
                </c:pt>
                <c:pt idx="8995" formatCode="0.00E+00">
                  <c:v>4.2799999999999997E-5</c:v>
                </c:pt>
                <c:pt idx="8996" formatCode="0.00E+00">
                  <c:v>4.2899999999999999E-5</c:v>
                </c:pt>
                <c:pt idx="8997" formatCode="0.00E+00">
                  <c:v>4.2799999999999997E-5</c:v>
                </c:pt>
                <c:pt idx="8998" formatCode="0.00E+00">
                  <c:v>4.2700000000000001E-5</c:v>
                </c:pt>
                <c:pt idx="8999" formatCode="0.00E+00">
                  <c:v>4.2899999999999999E-5</c:v>
                </c:pt>
                <c:pt idx="9000" formatCode="0.00E+00">
                  <c:v>4.2799999999999997E-5</c:v>
                </c:pt>
                <c:pt idx="9001" formatCode="0.00E+00">
                  <c:v>4.2799999999999997E-5</c:v>
                </c:pt>
                <c:pt idx="9002" formatCode="0.00E+00">
                  <c:v>4.2799999999999997E-5</c:v>
                </c:pt>
                <c:pt idx="9003" formatCode="0.00E+00">
                  <c:v>4.2700000000000001E-5</c:v>
                </c:pt>
                <c:pt idx="9004" formatCode="0.00E+00">
                  <c:v>4.2899999999999999E-5</c:v>
                </c:pt>
                <c:pt idx="9005" formatCode="0.00E+00">
                  <c:v>4.2799999999999997E-5</c:v>
                </c:pt>
                <c:pt idx="9006" formatCode="0.00E+00">
                  <c:v>4.2899999999999999E-5</c:v>
                </c:pt>
                <c:pt idx="9007" formatCode="0.00E+00">
                  <c:v>4.2799999999999997E-5</c:v>
                </c:pt>
                <c:pt idx="9008" formatCode="0.00E+00">
                  <c:v>4.2799999999999997E-5</c:v>
                </c:pt>
                <c:pt idx="9009" formatCode="0.00E+00">
                  <c:v>4.2799999999999997E-5</c:v>
                </c:pt>
                <c:pt idx="9010" formatCode="0.00E+00">
                  <c:v>4.2500000000000003E-5</c:v>
                </c:pt>
                <c:pt idx="9011" formatCode="0.00E+00">
                  <c:v>4.2599999999999999E-5</c:v>
                </c:pt>
                <c:pt idx="9012" formatCode="0.00E+00">
                  <c:v>4.2700000000000001E-5</c:v>
                </c:pt>
                <c:pt idx="9013" formatCode="0.00E+00">
                  <c:v>4.2599999999999999E-5</c:v>
                </c:pt>
                <c:pt idx="9014" formatCode="0.00E+00">
                  <c:v>4.2799999999999997E-5</c:v>
                </c:pt>
                <c:pt idx="9015" formatCode="0.00E+00">
                  <c:v>4.2799999999999997E-5</c:v>
                </c:pt>
                <c:pt idx="9016" formatCode="0.00E+00">
                  <c:v>4.2700000000000001E-5</c:v>
                </c:pt>
                <c:pt idx="9017" formatCode="0.00E+00">
                  <c:v>4.2599999999999999E-5</c:v>
                </c:pt>
                <c:pt idx="9018" formatCode="0.00E+00">
                  <c:v>4.2599999999999999E-5</c:v>
                </c:pt>
                <c:pt idx="9019" formatCode="0.00E+00">
                  <c:v>4.2700000000000001E-5</c:v>
                </c:pt>
                <c:pt idx="9020" formatCode="0.00E+00">
                  <c:v>4.2599999999999999E-5</c:v>
                </c:pt>
                <c:pt idx="9021" formatCode="0.00E+00">
                  <c:v>4.2599999999999999E-5</c:v>
                </c:pt>
                <c:pt idx="9022" formatCode="0.00E+00">
                  <c:v>4.2700000000000001E-5</c:v>
                </c:pt>
                <c:pt idx="9023" formatCode="0.00E+00">
                  <c:v>4.2599999999999999E-5</c:v>
                </c:pt>
                <c:pt idx="9024" formatCode="0.00E+00">
                  <c:v>4.2700000000000001E-5</c:v>
                </c:pt>
                <c:pt idx="9025" formatCode="0.00E+00">
                  <c:v>4.2599999999999999E-5</c:v>
                </c:pt>
                <c:pt idx="9026" formatCode="0.00E+00">
                  <c:v>4.2500000000000003E-5</c:v>
                </c:pt>
                <c:pt idx="9027" formatCode="0.00E+00">
                  <c:v>4.2599999999999999E-5</c:v>
                </c:pt>
                <c:pt idx="9028" formatCode="0.00E+00">
                  <c:v>4.2500000000000003E-5</c:v>
                </c:pt>
                <c:pt idx="9029" formatCode="0.00E+00">
                  <c:v>4.2500000000000003E-5</c:v>
                </c:pt>
                <c:pt idx="9030" formatCode="0.00E+00">
                  <c:v>4.2700000000000001E-5</c:v>
                </c:pt>
                <c:pt idx="9031" formatCode="0.00E+00">
                  <c:v>4.2599999999999999E-5</c:v>
                </c:pt>
                <c:pt idx="9032" formatCode="0.00E+00">
                  <c:v>4.2500000000000003E-5</c:v>
                </c:pt>
                <c:pt idx="9033" formatCode="0.00E+00">
                  <c:v>4.2500000000000003E-5</c:v>
                </c:pt>
                <c:pt idx="9034" formatCode="0.00E+00">
                  <c:v>4.2500000000000003E-5</c:v>
                </c:pt>
                <c:pt idx="9035" formatCode="0.00E+00">
                  <c:v>4.2599999999999999E-5</c:v>
                </c:pt>
                <c:pt idx="9036" formatCode="0.00E+00">
                  <c:v>4.2500000000000003E-5</c:v>
                </c:pt>
                <c:pt idx="9037" formatCode="0.00E+00">
                  <c:v>4.2599999999999999E-5</c:v>
                </c:pt>
                <c:pt idx="9038" formatCode="0.00E+00">
                  <c:v>4.2700000000000001E-5</c:v>
                </c:pt>
                <c:pt idx="9039" formatCode="0.00E+00">
                  <c:v>4.2599999999999999E-5</c:v>
                </c:pt>
                <c:pt idx="9040" formatCode="0.00E+00">
                  <c:v>4.2500000000000003E-5</c:v>
                </c:pt>
                <c:pt idx="9041" formatCode="0.00E+00">
                  <c:v>4.2500000000000003E-5</c:v>
                </c:pt>
                <c:pt idx="9042" formatCode="0.00E+00">
                  <c:v>4.2599999999999999E-5</c:v>
                </c:pt>
                <c:pt idx="9043" formatCode="0.00E+00">
                  <c:v>4.2599999999999999E-5</c:v>
                </c:pt>
                <c:pt idx="9044" formatCode="0.00E+00">
                  <c:v>4.2599999999999999E-5</c:v>
                </c:pt>
                <c:pt idx="9045" formatCode="0.00E+00">
                  <c:v>4.2500000000000003E-5</c:v>
                </c:pt>
                <c:pt idx="9046" formatCode="0.00E+00">
                  <c:v>4.2400000000000001E-5</c:v>
                </c:pt>
                <c:pt idx="9047" formatCode="0.00E+00">
                  <c:v>4.2400000000000001E-5</c:v>
                </c:pt>
                <c:pt idx="9048" formatCode="0.00E+00">
                  <c:v>4.2500000000000003E-5</c:v>
                </c:pt>
                <c:pt idx="9049" formatCode="0.00E+00">
                  <c:v>4.2500000000000003E-5</c:v>
                </c:pt>
                <c:pt idx="9050" formatCode="0.00E+00">
                  <c:v>4.2500000000000003E-5</c:v>
                </c:pt>
                <c:pt idx="9051" formatCode="0.00E+00">
                  <c:v>4.2500000000000003E-5</c:v>
                </c:pt>
                <c:pt idx="9052" formatCode="0.00E+00">
                  <c:v>4.2500000000000003E-5</c:v>
                </c:pt>
                <c:pt idx="9053" formatCode="0.00E+00">
                  <c:v>4.2500000000000003E-5</c:v>
                </c:pt>
                <c:pt idx="9054" formatCode="0.00E+00">
                  <c:v>4.2500000000000003E-5</c:v>
                </c:pt>
                <c:pt idx="9055" formatCode="0.00E+00">
                  <c:v>4.2400000000000001E-5</c:v>
                </c:pt>
                <c:pt idx="9056" formatCode="0.00E+00">
                  <c:v>4.2299999999999998E-5</c:v>
                </c:pt>
                <c:pt idx="9057" formatCode="0.00E+00">
                  <c:v>4.2299999999999998E-5</c:v>
                </c:pt>
                <c:pt idx="9058" formatCode="0.00E+00">
                  <c:v>4.2500000000000003E-5</c:v>
                </c:pt>
                <c:pt idx="9059" formatCode="0.00E+00">
                  <c:v>4.2599999999999999E-5</c:v>
                </c:pt>
                <c:pt idx="9060" formatCode="0.00E+00">
                  <c:v>4.2500000000000003E-5</c:v>
                </c:pt>
                <c:pt idx="9061" formatCode="0.00E+00">
                  <c:v>4.2299999999999998E-5</c:v>
                </c:pt>
                <c:pt idx="9062" formatCode="0.00E+00">
                  <c:v>4.2299999999999998E-5</c:v>
                </c:pt>
                <c:pt idx="9063" formatCode="0.00E+00">
                  <c:v>4.2299999999999998E-5</c:v>
                </c:pt>
                <c:pt idx="9064" formatCode="0.00E+00">
                  <c:v>4.2299999999999998E-5</c:v>
                </c:pt>
                <c:pt idx="9065" formatCode="0.00E+00">
                  <c:v>4.2400000000000001E-5</c:v>
                </c:pt>
                <c:pt idx="9066" formatCode="0.00E+00">
                  <c:v>4.2299999999999998E-5</c:v>
                </c:pt>
                <c:pt idx="9067" formatCode="0.00E+00">
                  <c:v>4.2500000000000003E-5</c:v>
                </c:pt>
                <c:pt idx="9068" formatCode="0.00E+00">
                  <c:v>4.2400000000000001E-5</c:v>
                </c:pt>
                <c:pt idx="9069" formatCode="0.00E+00">
                  <c:v>4.2299999999999998E-5</c:v>
                </c:pt>
                <c:pt idx="9070" formatCode="0.00E+00">
                  <c:v>4.2299999999999998E-5</c:v>
                </c:pt>
                <c:pt idx="9071" formatCode="0.00E+00">
                  <c:v>4.2299999999999998E-5</c:v>
                </c:pt>
                <c:pt idx="9072" formatCode="0.00E+00">
                  <c:v>4.2299999999999998E-5</c:v>
                </c:pt>
                <c:pt idx="9073" formatCode="0.00E+00">
                  <c:v>4.2200000000000003E-5</c:v>
                </c:pt>
                <c:pt idx="9074" formatCode="0.00E+00">
                  <c:v>4.2200000000000003E-5</c:v>
                </c:pt>
                <c:pt idx="9075" formatCode="0.00E+00">
                  <c:v>4.2299999999999998E-5</c:v>
                </c:pt>
                <c:pt idx="9076" formatCode="0.00E+00">
                  <c:v>4.2200000000000003E-5</c:v>
                </c:pt>
                <c:pt idx="9077" formatCode="0.00E+00">
                  <c:v>4.2400000000000001E-5</c:v>
                </c:pt>
                <c:pt idx="9078" formatCode="0.00E+00">
                  <c:v>4.2299999999999998E-5</c:v>
                </c:pt>
                <c:pt idx="9079" formatCode="0.00E+00">
                  <c:v>4.2200000000000003E-5</c:v>
                </c:pt>
                <c:pt idx="9080" formatCode="0.00E+00">
                  <c:v>4.2200000000000003E-5</c:v>
                </c:pt>
                <c:pt idx="9081" formatCode="0.00E+00">
                  <c:v>4.21E-5</c:v>
                </c:pt>
                <c:pt idx="9082" formatCode="0.00E+00">
                  <c:v>4.2299999999999998E-5</c:v>
                </c:pt>
                <c:pt idx="9083" formatCode="0.00E+00">
                  <c:v>4.2200000000000003E-5</c:v>
                </c:pt>
                <c:pt idx="9084" formatCode="0.00E+00">
                  <c:v>4.21E-5</c:v>
                </c:pt>
                <c:pt idx="9085" formatCode="0.00E+00">
                  <c:v>4.2299999999999998E-5</c:v>
                </c:pt>
                <c:pt idx="9086" formatCode="0.00E+00">
                  <c:v>4.1999999999999998E-5</c:v>
                </c:pt>
                <c:pt idx="9087" formatCode="0.00E+00">
                  <c:v>4.2200000000000003E-5</c:v>
                </c:pt>
                <c:pt idx="9088" formatCode="0.00E+00">
                  <c:v>4.2200000000000003E-5</c:v>
                </c:pt>
                <c:pt idx="9089" formatCode="0.00E+00">
                  <c:v>4.1999999999999998E-5</c:v>
                </c:pt>
                <c:pt idx="9090" formatCode="0.00E+00">
                  <c:v>4.2200000000000003E-5</c:v>
                </c:pt>
                <c:pt idx="9091" formatCode="0.00E+00">
                  <c:v>4.21E-5</c:v>
                </c:pt>
                <c:pt idx="9092" formatCode="0.00E+00">
                  <c:v>4.21E-5</c:v>
                </c:pt>
                <c:pt idx="9093" formatCode="0.00E+00">
                  <c:v>4.21E-5</c:v>
                </c:pt>
                <c:pt idx="9094" formatCode="0.00E+00">
                  <c:v>4.1999999999999998E-5</c:v>
                </c:pt>
                <c:pt idx="9095" formatCode="0.00E+00">
                  <c:v>4.1999999999999998E-5</c:v>
                </c:pt>
                <c:pt idx="9096" formatCode="0.00E+00">
                  <c:v>4.21E-5</c:v>
                </c:pt>
                <c:pt idx="9097" formatCode="0.00E+00">
                  <c:v>4.21E-5</c:v>
                </c:pt>
                <c:pt idx="9098" formatCode="0.00E+00">
                  <c:v>4.21E-5</c:v>
                </c:pt>
                <c:pt idx="9099" formatCode="0.00E+00">
                  <c:v>4.1999999999999998E-5</c:v>
                </c:pt>
                <c:pt idx="9100" formatCode="0.00E+00">
                  <c:v>4.21E-5</c:v>
                </c:pt>
                <c:pt idx="9101" formatCode="0.00E+00">
                  <c:v>4.2200000000000003E-5</c:v>
                </c:pt>
                <c:pt idx="9102" formatCode="0.00E+00">
                  <c:v>4.21E-5</c:v>
                </c:pt>
                <c:pt idx="9103" formatCode="0.00E+00">
                  <c:v>4.1999999999999998E-5</c:v>
                </c:pt>
                <c:pt idx="9104" formatCode="0.00E+00">
                  <c:v>4.1900000000000002E-5</c:v>
                </c:pt>
                <c:pt idx="9105" formatCode="0.00E+00">
                  <c:v>4.1999999999999998E-5</c:v>
                </c:pt>
                <c:pt idx="9106" formatCode="0.00E+00">
                  <c:v>4.1999999999999998E-5</c:v>
                </c:pt>
                <c:pt idx="9107" formatCode="0.00E+00">
                  <c:v>4.1999999999999998E-5</c:v>
                </c:pt>
                <c:pt idx="9108" formatCode="0.00E+00">
                  <c:v>4.1900000000000002E-5</c:v>
                </c:pt>
                <c:pt idx="9109" formatCode="0.00E+00">
                  <c:v>4.1999999999999998E-5</c:v>
                </c:pt>
                <c:pt idx="9110" formatCode="0.00E+00">
                  <c:v>4.1999999999999998E-5</c:v>
                </c:pt>
                <c:pt idx="9111" formatCode="0.00E+00">
                  <c:v>4.1999999999999998E-5</c:v>
                </c:pt>
                <c:pt idx="9112" formatCode="0.00E+00">
                  <c:v>4.21E-5</c:v>
                </c:pt>
                <c:pt idx="9113" formatCode="0.00E+00">
                  <c:v>4.1999999999999998E-5</c:v>
                </c:pt>
                <c:pt idx="9114" formatCode="0.00E+00">
                  <c:v>4.1900000000000002E-5</c:v>
                </c:pt>
                <c:pt idx="9115" formatCode="0.00E+00">
                  <c:v>4.1900000000000002E-5</c:v>
                </c:pt>
                <c:pt idx="9116" formatCode="0.00E+00">
                  <c:v>4.1900000000000002E-5</c:v>
                </c:pt>
                <c:pt idx="9117" formatCode="0.00E+00">
                  <c:v>4.1900000000000002E-5</c:v>
                </c:pt>
                <c:pt idx="9118" formatCode="0.00E+00">
                  <c:v>4.1900000000000002E-5</c:v>
                </c:pt>
                <c:pt idx="9119" formatCode="0.00E+00">
                  <c:v>4.1999999999999998E-5</c:v>
                </c:pt>
                <c:pt idx="9120" formatCode="0.00E+00">
                  <c:v>4.1999999999999998E-5</c:v>
                </c:pt>
                <c:pt idx="9121" formatCode="0.00E+00">
                  <c:v>4.18E-5</c:v>
                </c:pt>
                <c:pt idx="9122" formatCode="0.00E+00">
                  <c:v>4.1900000000000002E-5</c:v>
                </c:pt>
                <c:pt idx="9123" formatCode="0.00E+00">
                  <c:v>4.1900000000000002E-5</c:v>
                </c:pt>
                <c:pt idx="9124" formatCode="0.00E+00">
                  <c:v>4.21E-5</c:v>
                </c:pt>
                <c:pt idx="9125" formatCode="0.00E+00">
                  <c:v>4.21E-5</c:v>
                </c:pt>
                <c:pt idx="9126" formatCode="0.00E+00">
                  <c:v>4.1900000000000002E-5</c:v>
                </c:pt>
                <c:pt idx="9127" formatCode="0.00E+00">
                  <c:v>4.18E-5</c:v>
                </c:pt>
                <c:pt idx="9128" formatCode="0.00E+00">
                  <c:v>4.18E-5</c:v>
                </c:pt>
                <c:pt idx="9129" formatCode="0.00E+00">
                  <c:v>4.1900000000000002E-5</c:v>
                </c:pt>
                <c:pt idx="9130" formatCode="0.00E+00">
                  <c:v>4.1699999999999997E-5</c:v>
                </c:pt>
                <c:pt idx="9131" formatCode="0.00E+00">
                  <c:v>4.1600000000000002E-5</c:v>
                </c:pt>
                <c:pt idx="9132" formatCode="0.00E+00">
                  <c:v>4.1900000000000002E-5</c:v>
                </c:pt>
                <c:pt idx="9133" formatCode="0.00E+00">
                  <c:v>4.1699999999999997E-5</c:v>
                </c:pt>
                <c:pt idx="9134" formatCode="0.00E+00">
                  <c:v>4.1699999999999997E-5</c:v>
                </c:pt>
                <c:pt idx="9135" formatCode="0.00E+00">
                  <c:v>4.18E-5</c:v>
                </c:pt>
                <c:pt idx="9136" formatCode="0.00E+00">
                  <c:v>4.1600000000000002E-5</c:v>
                </c:pt>
                <c:pt idx="9137" formatCode="0.00E+00">
                  <c:v>4.1900000000000002E-5</c:v>
                </c:pt>
                <c:pt idx="9138" formatCode="0.00E+00">
                  <c:v>4.1900000000000002E-5</c:v>
                </c:pt>
                <c:pt idx="9139" formatCode="0.00E+00">
                  <c:v>4.18E-5</c:v>
                </c:pt>
                <c:pt idx="9140" formatCode="0.00E+00">
                  <c:v>4.18E-5</c:v>
                </c:pt>
                <c:pt idx="9141" formatCode="0.00E+00">
                  <c:v>4.1699999999999997E-5</c:v>
                </c:pt>
                <c:pt idx="9142" formatCode="0.00E+00">
                  <c:v>4.18E-5</c:v>
                </c:pt>
                <c:pt idx="9143" formatCode="0.00E+00">
                  <c:v>4.1900000000000002E-5</c:v>
                </c:pt>
                <c:pt idx="9144" formatCode="0.00E+00">
                  <c:v>4.18E-5</c:v>
                </c:pt>
                <c:pt idx="9145" formatCode="0.00E+00">
                  <c:v>4.18E-5</c:v>
                </c:pt>
                <c:pt idx="9146" formatCode="0.00E+00">
                  <c:v>4.18E-5</c:v>
                </c:pt>
                <c:pt idx="9147" formatCode="0.00E+00">
                  <c:v>4.18E-5</c:v>
                </c:pt>
                <c:pt idx="9148" formatCode="0.00E+00">
                  <c:v>4.1699999999999997E-5</c:v>
                </c:pt>
                <c:pt idx="9149" formatCode="0.00E+00">
                  <c:v>4.1699999999999997E-5</c:v>
                </c:pt>
                <c:pt idx="9150" formatCode="0.00E+00">
                  <c:v>4.18E-5</c:v>
                </c:pt>
                <c:pt idx="9151" formatCode="0.00E+00">
                  <c:v>4.1699999999999997E-5</c:v>
                </c:pt>
                <c:pt idx="9152" formatCode="0.00E+00">
                  <c:v>4.1699999999999997E-5</c:v>
                </c:pt>
                <c:pt idx="9153" formatCode="0.00E+00">
                  <c:v>4.18E-5</c:v>
                </c:pt>
                <c:pt idx="9154" formatCode="0.00E+00">
                  <c:v>4.1600000000000002E-5</c:v>
                </c:pt>
                <c:pt idx="9155" formatCode="0.00E+00">
                  <c:v>4.1600000000000002E-5</c:v>
                </c:pt>
                <c:pt idx="9156" formatCode="0.00E+00">
                  <c:v>4.1600000000000002E-5</c:v>
                </c:pt>
                <c:pt idx="9157" formatCode="0.00E+00">
                  <c:v>4.1600000000000002E-5</c:v>
                </c:pt>
                <c:pt idx="9158" formatCode="0.00E+00">
                  <c:v>4.1699999999999997E-5</c:v>
                </c:pt>
                <c:pt idx="9159" formatCode="0.00E+00">
                  <c:v>4.1699999999999997E-5</c:v>
                </c:pt>
                <c:pt idx="9160" formatCode="0.00E+00">
                  <c:v>4.1699999999999997E-5</c:v>
                </c:pt>
                <c:pt idx="9161" formatCode="0.00E+00">
                  <c:v>4.1499999999999999E-5</c:v>
                </c:pt>
                <c:pt idx="9162" formatCode="0.00E+00">
                  <c:v>4.18E-5</c:v>
                </c:pt>
                <c:pt idx="9163" formatCode="0.00E+00">
                  <c:v>4.18E-5</c:v>
                </c:pt>
                <c:pt idx="9164" formatCode="0.00E+00">
                  <c:v>4.1600000000000002E-5</c:v>
                </c:pt>
                <c:pt idx="9165" formatCode="0.00E+00">
                  <c:v>4.1699999999999997E-5</c:v>
                </c:pt>
                <c:pt idx="9166" formatCode="0.00E+00">
                  <c:v>4.18E-5</c:v>
                </c:pt>
                <c:pt idx="9167" formatCode="0.00E+00">
                  <c:v>4.1600000000000002E-5</c:v>
                </c:pt>
                <c:pt idx="9168" formatCode="0.00E+00">
                  <c:v>4.1600000000000002E-5</c:v>
                </c:pt>
                <c:pt idx="9169" formatCode="0.00E+00">
                  <c:v>4.1499999999999999E-5</c:v>
                </c:pt>
                <c:pt idx="9170" formatCode="0.00E+00">
                  <c:v>4.1499999999999999E-5</c:v>
                </c:pt>
                <c:pt idx="9171" formatCode="0.00E+00">
                  <c:v>4.1699999999999997E-5</c:v>
                </c:pt>
                <c:pt idx="9172" formatCode="0.00E+00">
                  <c:v>4.1499999999999999E-5</c:v>
                </c:pt>
                <c:pt idx="9173" formatCode="0.00E+00">
                  <c:v>4.1600000000000002E-5</c:v>
                </c:pt>
                <c:pt idx="9174" formatCode="0.00E+00">
                  <c:v>4.1600000000000002E-5</c:v>
                </c:pt>
                <c:pt idx="9175" formatCode="0.00E+00">
                  <c:v>4.1399999999999997E-5</c:v>
                </c:pt>
                <c:pt idx="9176" formatCode="0.00E+00">
                  <c:v>4.1600000000000002E-5</c:v>
                </c:pt>
                <c:pt idx="9177" formatCode="0.00E+00">
                  <c:v>4.1600000000000002E-5</c:v>
                </c:pt>
                <c:pt idx="9178" formatCode="0.00E+00">
                  <c:v>4.1399999999999997E-5</c:v>
                </c:pt>
                <c:pt idx="9179" formatCode="0.00E+00">
                  <c:v>4.1499999999999999E-5</c:v>
                </c:pt>
                <c:pt idx="9180" formatCode="0.00E+00">
                  <c:v>4.1399999999999997E-5</c:v>
                </c:pt>
                <c:pt idx="9181" formatCode="0.00E+00">
                  <c:v>4.1499999999999999E-5</c:v>
                </c:pt>
                <c:pt idx="9182" formatCode="0.00E+00">
                  <c:v>4.1600000000000002E-5</c:v>
                </c:pt>
                <c:pt idx="9183" formatCode="0.00E+00">
                  <c:v>4.1399999999999997E-5</c:v>
                </c:pt>
                <c:pt idx="9184" formatCode="0.00E+00">
                  <c:v>4.1399999999999997E-5</c:v>
                </c:pt>
                <c:pt idx="9185" formatCode="0.00E+00">
                  <c:v>4.1600000000000002E-5</c:v>
                </c:pt>
                <c:pt idx="9186" formatCode="0.00E+00">
                  <c:v>4.1499999999999999E-5</c:v>
                </c:pt>
                <c:pt idx="9187" formatCode="0.00E+00">
                  <c:v>4.1300000000000001E-5</c:v>
                </c:pt>
                <c:pt idx="9188" formatCode="0.00E+00">
                  <c:v>4.1300000000000001E-5</c:v>
                </c:pt>
                <c:pt idx="9189" formatCode="0.00E+00">
                  <c:v>4.1600000000000002E-5</c:v>
                </c:pt>
                <c:pt idx="9190" formatCode="0.00E+00">
                  <c:v>4.1499999999999999E-5</c:v>
                </c:pt>
                <c:pt idx="9191" formatCode="0.00E+00">
                  <c:v>4.1499999999999999E-5</c:v>
                </c:pt>
                <c:pt idx="9192" formatCode="0.00E+00">
                  <c:v>4.1399999999999997E-5</c:v>
                </c:pt>
                <c:pt idx="9193" formatCode="0.00E+00">
                  <c:v>4.1300000000000001E-5</c:v>
                </c:pt>
                <c:pt idx="9194" formatCode="0.00E+00">
                  <c:v>4.1499999999999999E-5</c:v>
                </c:pt>
                <c:pt idx="9195" formatCode="0.00E+00">
                  <c:v>4.1300000000000001E-5</c:v>
                </c:pt>
                <c:pt idx="9196" formatCode="0.00E+00">
                  <c:v>4.1300000000000001E-5</c:v>
                </c:pt>
                <c:pt idx="9197" formatCode="0.00E+00">
                  <c:v>4.1399999999999997E-5</c:v>
                </c:pt>
                <c:pt idx="9198" formatCode="0.00E+00">
                  <c:v>4.1300000000000001E-5</c:v>
                </c:pt>
                <c:pt idx="9199" formatCode="0.00E+00">
                  <c:v>4.1199999999999999E-5</c:v>
                </c:pt>
                <c:pt idx="9200" formatCode="0.00E+00">
                  <c:v>4.1300000000000001E-5</c:v>
                </c:pt>
                <c:pt idx="9201" formatCode="0.00E+00">
                  <c:v>4.1499999999999999E-5</c:v>
                </c:pt>
                <c:pt idx="9202" formatCode="0.00E+00">
                  <c:v>4.1399999999999997E-5</c:v>
                </c:pt>
                <c:pt idx="9203" formatCode="0.00E+00">
                  <c:v>4.1300000000000001E-5</c:v>
                </c:pt>
                <c:pt idx="9204" formatCode="0.00E+00">
                  <c:v>4.1199999999999999E-5</c:v>
                </c:pt>
                <c:pt idx="9205" formatCode="0.00E+00">
                  <c:v>4.1300000000000001E-5</c:v>
                </c:pt>
                <c:pt idx="9206" formatCode="0.00E+00">
                  <c:v>4.1399999999999997E-5</c:v>
                </c:pt>
                <c:pt idx="9207" formatCode="0.00E+00">
                  <c:v>4.1300000000000001E-5</c:v>
                </c:pt>
                <c:pt idx="9208" formatCode="0.00E+00">
                  <c:v>4.1399999999999997E-5</c:v>
                </c:pt>
                <c:pt idx="9209" formatCode="0.00E+00">
                  <c:v>4.1300000000000001E-5</c:v>
                </c:pt>
                <c:pt idx="9210" formatCode="0.00E+00">
                  <c:v>4.1300000000000001E-5</c:v>
                </c:pt>
                <c:pt idx="9211" formatCode="0.00E+00">
                  <c:v>4.1399999999999997E-5</c:v>
                </c:pt>
                <c:pt idx="9212" formatCode="0.00E+00">
                  <c:v>4.1E-5</c:v>
                </c:pt>
                <c:pt idx="9213" formatCode="0.00E+00">
                  <c:v>4.1300000000000001E-5</c:v>
                </c:pt>
                <c:pt idx="9214" formatCode="0.00E+00">
                  <c:v>4.1499999999999999E-5</c:v>
                </c:pt>
                <c:pt idx="9215" formatCode="0.00E+00">
                  <c:v>4.1199999999999999E-5</c:v>
                </c:pt>
                <c:pt idx="9216" formatCode="0.00E+00">
                  <c:v>4.1300000000000001E-5</c:v>
                </c:pt>
                <c:pt idx="9217" formatCode="0.00E+00">
                  <c:v>4.1399999999999997E-5</c:v>
                </c:pt>
                <c:pt idx="9218" formatCode="0.00E+00">
                  <c:v>4.1199999999999999E-5</c:v>
                </c:pt>
                <c:pt idx="9219" formatCode="0.00E+00">
                  <c:v>4.1100000000000003E-5</c:v>
                </c:pt>
                <c:pt idx="9220" formatCode="0.00E+00">
                  <c:v>4.1300000000000001E-5</c:v>
                </c:pt>
                <c:pt idx="9221" formatCode="0.00E+00">
                  <c:v>4.1300000000000001E-5</c:v>
                </c:pt>
                <c:pt idx="9222" formatCode="0.00E+00">
                  <c:v>4.1399999999999997E-5</c:v>
                </c:pt>
                <c:pt idx="9223" formatCode="0.00E+00">
                  <c:v>4.1199999999999999E-5</c:v>
                </c:pt>
                <c:pt idx="9224" formatCode="0.00E+00">
                  <c:v>4.1199999999999999E-5</c:v>
                </c:pt>
                <c:pt idx="9225" formatCode="0.00E+00">
                  <c:v>4.1300000000000001E-5</c:v>
                </c:pt>
                <c:pt idx="9226" formatCode="0.00E+00">
                  <c:v>4.1199999999999999E-5</c:v>
                </c:pt>
                <c:pt idx="9227" formatCode="0.00E+00">
                  <c:v>4.1199999999999999E-5</c:v>
                </c:pt>
                <c:pt idx="9228" formatCode="0.00E+00">
                  <c:v>4.1199999999999999E-5</c:v>
                </c:pt>
                <c:pt idx="9229" formatCode="0.00E+00">
                  <c:v>4.1199999999999999E-5</c:v>
                </c:pt>
                <c:pt idx="9230" formatCode="0.00E+00">
                  <c:v>4.1100000000000003E-5</c:v>
                </c:pt>
                <c:pt idx="9231" formatCode="0.00E+00">
                  <c:v>4.1100000000000003E-5</c:v>
                </c:pt>
                <c:pt idx="9232" formatCode="0.00E+00">
                  <c:v>4.1100000000000003E-5</c:v>
                </c:pt>
                <c:pt idx="9233" formatCode="0.00E+00">
                  <c:v>4.1100000000000003E-5</c:v>
                </c:pt>
                <c:pt idx="9234" formatCode="0.00E+00">
                  <c:v>4.1199999999999999E-5</c:v>
                </c:pt>
                <c:pt idx="9235" formatCode="0.00E+00">
                  <c:v>4.1100000000000003E-5</c:v>
                </c:pt>
                <c:pt idx="9236" formatCode="0.00E+00">
                  <c:v>4.1E-5</c:v>
                </c:pt>
                <c:pt idx="9237" formatCode="0.00E+00">
                  <c:v>4.1199999999999999E-5</c:v>
                </c:pt>
                <c:pt idx="9238" formatCode="0.00E+00">
                  <c:v>4.1199999999999999E-5</c:v>
                </c:pt>
                <c:pt idx="9239" formatCode="0.00E+00">
                  <c:v>4.1100000000000003E-5</c:v>
                </c:pt>
                <c:pt idx="9240" formatCode="0.00E+00">
                  <c:v>4.1100000000000003E-5</c:v>
                </c:pt>
                <c:pt idx="9241" formatCode="0.00E+00">
                  <c:v>4.0899999999999998E-5</c:v>
                </c:pt>
                <c:pt idx="9242" formatCode="0.00E+00">
                  <c:v>4.1E-5</c:v>
                </c:pt>
                <c:pt idx="9243" formatCode="0.00E+00">
                  <c:v>4.1100000000000003E-5</c:v>
                </c:pt>
                <c:pt idx="9244" formatCode="0.00E+00">
                  <c:v>4.1E-5</c:v>
                </c:pt>
                <c:pt idx="9245" formatCode="0.00E+00">
                  <c:v>4.0899999999999998E-5</c:v>
                </c:pt>
                <c:pt idx="9246" formatCode="0.00E+00">
                  <c:v>4.1100000000000003E-5</c:v>
                </c:pt>
                <c:pt idx="9247" formatCode="0.00E+00">
                  <c:v>4.1100000000000003E-5</c:v>
                </c:pt>
                <c:pt idx="9248" formatCode="0.00E+00">
                  <c:v>4.1E-5</c:v>
                </c:pt>
                <c:pt idx="9249" formatCode="0.00E+00">
                  <c:v>4.1100000000000003E-5</c:v>
                </c:pt>
                <c:pt idx="9250" formatCode="0.00E+00">
                  <c:v>4.0899999999999998E-5</c:v>
                </c:pt>
                <c:pt idx="9251" formatCode="0.00E+00">
                  <c:v>4.1E-5</c:v>
                </c:pt>
                <c:pt idx="9252" formatCode="0.00E+00">
                  <c:v>4.0899999999999998E-5</c:v>
                </c:pt>
                <c:pt idx="9253" formatCode="0.00E+00">
                  <c:v>4.1E-5</c:v>
                </c:pt>
                <c:pt idx="9254" formatCode="0.00E+00">
                  <c:v>4.1E-5</c:v>
                </c:pt>
                <c:pt idx="9255" formatCode="0.00E+00">
                  <c:v>4.1E-5</c:v>
                </c:pt>
                <c:pt idx="9256" formatCode="0.00E+00">
                  <c:v>4.1E-5</c:v>
                </c:pt>
                <c:pt idx="9257" formatCode="0.00E+00">
                  <c:v>4.1E-5</c:v>
                </c:pt>
                <c:pt idx="9258" formatCode="0.00E+00">
                  <c:v>4.1100000000000003E-5</c:v>
                </c:pt>
                <c:pt idx="9259" formatCode="0.00E+00">
                  <c:v>4.1100000000000003E-5</c:v>
                </c:pt>
                <c:pt idx="9260" formatCode="0.00E+00">
                  <c:v>4.1E-5</c:v>
                </c:pt>
                <c:pt idx="9261" formatCode="0.00E+00">
                  <c:v>4.1E-5</c:v>
                </c:pt>
                <c:pt idx="9262" formatCode="0.00E+00">
                  <c:v>4.1E-5</c:v>
                </c:pt>
                <c:pt idx="9263" formatCode="0.00E+00">
                  <c:v>4.0899999999999998E-5</c:v>
                </c:pt>
                <c:pt idx="9264" formatCode="0.00E+00">
                  <c:v>4.0899999999999998E-5</c:v>
                </c:pt>
                <c:pt idx="9265" formatCode="0.00E+00">
                  <c:v>4.0800000000000002E-5</c:v>
                </c:pt>
                <c:pt idx="9266" formatCode="0.00E+00">
                  <c:v>4.0899999999999998E-5</c:v>
                </c:pt>
                <c:pt idx="9267" formatCode="0.00E+00">
                  <c:v>4.0899999999999998E-5</c:v>
                </c:pt>
                <c:pt idx="9268" formatCode="0.00E+00">
                  <c:v>4.0800000000000002E-5</c:v>
                </c:pt>
                <c:pt idx="9269" formatCode="0.00E+00">
                  <c:v>4.0899999999999998E-5</c:v>
                </c:pt>
                <c:pt idx="9270" formatCode="0.00E+00">
                  <c:v>4.07E-5</c:v>
                </c:pt>
                <c:pt idx="9271" formatCode="0.00E+00">
                  <c:v>4.0899999999999998E-5</c:v>
                </c:pt>
                <c:pt idx="9272" formatCode="0.00E+00">
                  <c:v>4.1E-5</c:v>
                </c:pt>
                <c:pt idx="9273" formatCode="0.00E+00">
                  <c:v>4.0800000000000002E-5</c:v>
                </c:pt>
                <c:pt idx="9274" formatCode="0.00E+00">
                  <c:v>4.0899999999999998E-5</c:v>
                </c:pt>
                <c:pt idx="9275" formatCode="0.00E+00">
                  <c:v>4.1E-5</c:v>
                </c:pt>
                <c:pt idx="9276" formatCode="0.00E+00">
                  <c:v>4.0800000000000002E-5</c:v>
                </c:pt>
                <c:pt idx="9277" formatCode="0.00E+00">
                  <c:v>4.0899999999999998E-5</c:v>
                </c:pt>
                <c:pt idx="9278" formatCode="0.00E+00">
                  <c:v>4.0899999999999998E-5</c:v>
                </c:pt>
                <c:pt idx="9279" formatCode="0.00E+00">
                  <c:v>4.0800000000000002E-5</c:v>
                </c:pt>
                <c:pt idx="9280" formatCode="0.00E+00">
                  <c:v>4.07E-5</c:v>
                </c:pt>
                <c:pt idx="9281" formatCode="0.00E+00">
                  <c:v>4.0899999999999998E-5</c:v>
                </c:pt>
                <c:pt idx="9282" formatCode="0.00E+00">
                  <c:v>4.1E-5</c:v>
                </c:pt>
                <c:pt idx="9283" formatCode="0.00E+00">
                  <c:v>4.0899999999999998E-5</c:v>
                </c:pt>
                <c:pt idx="9284" formatCode="0.00E+00">
                  <c:v>4.0800000000000002E-5</c:v>
                </c:pt>
                <c:pt idx="9285" formatCode="0.00E+00">
                  <c:v>4.07E-5</c:v>
                </c:pt>
                <c:pt idx="9286" formatCode="0.00E+00">
                  <c:v>4.0899999999999998E-5</c:v>
                </c:pt>
                <c:pt idx="9287" formatCode="0.00E+00">
                  <c:v>4.0800000000000002E-5</c:v>
                </c:pt>
                <c:pt idx="9288" formatCode="0.00E+00">
                  <c:v>4.07E-5</c:v>
                </c:pt>
                <c:pt idx="9289" formatCode="0.00E+00">
                  <c:v>4.07E-5</c:v>
                </c:pt>
                <c:pt idx="9290" formatCode="0.00E+00">
                  <c:v>4.0800000000000002E-5</c:v>
                </c:pt>
                <c:pt idx="9291" formatCode="0.00E+00">
                  <c:v>4.1E-5</c:v>
                </c:pt>
                <c:pt idx="9292" formatCode="0.00E+00">
                  <c:v>4.07E-5</c:v>
                </c:pt>
                <c:pt idx="9293" formatCode="0.00E+00">
                  <c:v>4.07E-5</c:v>
                </c:pt>
                <c:pt idx="9294" formatCode="0.00E+00">
                  <c:v>4.0800000000000002E-5</c:v>
                </c:pt>
                <c:pt idx="9295" formatCode="0.00E+00">
                  <c:v>4.07E-5</c:v>
                </c:pt>
                <c:pt idx="9296" formatCode="0.00E+00">
                  <c:v>4.07E-5</c:v>
                </c:pt>
                <c:pt idx="9297" formatCode="0.00E+00">
                  <c:v>4.0800000000000002E-5</c:v>
                </c:pt>
                <c:pt idx="9298" formatCode="0.00E+00">
                  <c:v>4.1E-5</c:v>
                </c:pt>
                <c:pt idx="9299" formatCode="0.00E+00">
                  <c:v>4.0899999999999998E-5</c:v>
                </c:pt>
                <c:pt idx="9300" formatCode="0.00E+00">
                  <c:v>4.07E-5</c:v>
                </c:pt>
                <c:pt idx="9301" formatCode="0.00E+00">
                  <c:v>4.07E-5</c:v>
                </c:pt>
                <c:pt idx="9302" formatCode="0.00E+00">
                  <c:v>4.0599999999999998E-5</c:v>
                </c:pt>
                <c:pt idx="9303" formatCode="0.00E+00">
                  <c:v>4.0599999999999998E-5</c:v>
                </c:pt>
                <c:pt idx="9304" formatCode="0.00E+00">
                  <c:v>4.0800000000000002E-5</c:v>
                </c:pt>
                <c:pt idx="9305" formatCode="0.00E+00">
                  <c:v>4.0599999999999998E-5</c:v>
                </c:pt>
                <c:pt idx="9306" formatCode="0.00E+00">
                  <c:v>4.07E-5</c:v>
                </c:pt>
                <c:pt idx="9307" formatCode="0.00E+00">
                  <c:v>4.07E-5</c:v>
                </c:pt>
                <c:pt idx="9308" formatCode="0.00E+00">
                  <c:v>4.0800000000000002E-5</c:v>
                </c:pt>
                <c:pt idx="9309" formatCode="0.00E+00">
                  <c:v>4.0800000000000002E-5</c:v>
                </c:pt>
                <c:pt idx="9310" formatCode="0.00E+00">
                  <c:v>4.0599999999999998E-5</c:v>
                </c:pt>
                <c:pt idx="9311" formatCode="0.00E+00">
                  <c:v>4.0599999999999998E-5</c:v>
                </c:pt>
                <c:pt idx="9312" formatCode="0.00E+00">
                  <c:v>4.07E-5</c:v>
                </c:pt>
                <c:pt idx="9313" formatCode="0.00E+00">
                  <c:v>4.07E-5</c:v>
                </c:pt>
                <c:pt idx="9314" formatCode="0.00E+00">
                  <c:v>4.0599999999999998E-5</c:v>
                </c:pt>
                <c:pt idx="9315" formatCode="0.00E+00">
                  <c:v>4.07E-5</c:v>
                </c:pt>
                <c:pt idx="9316" formatCode="0.00E+00">
                  <c:v>4.0599999999999998E-5</c:v>
                </c:pt>
                <c:pt idx="9317" formatCode="0.00E+00">
                  <c:v>4.0599999999999998E-5</c:v>
                </c:pt>
                <c:pt idx="9318" formatCode="0.00E+00">
                  <c:v>4.07E-5</c:v>
                </c:pt>
                <c:pt idx="9319" formatCode="0.00E+00">
                  <c:v>4.07E-5</c:v>
                </c:pt>
                <c:pt idx="9320" formatCode="0.00E+00">
                  <c:v>4.07E-5</c:v>
                </c:pt>
                <c:pt idx="9321" formatCode="0.00E+00">
                  <c:v>4.07E-5</c:v>
                </c:pt>
                <c:pt idx="9322" formatCode="0.00E+00">
                  <c:v>4.0500000000000002E-5</c:v>
                </c:pt>
                <c:pt idx="9323" formatCode="0.00E+00">
                  <c:v>4.0500000000000002E-5</c:v>
                </c:pt>
                <c:pt idx="9324" formatCode="0.00E+00">
                  <c:v>4.0500000000000002E-5</c:v>
                </c:pt>
                <c:pt idx="9325" formatCode="0.00E+00">
                  <c:v>4.0599999999999998E-5</c:v>
                </c:pt>
                <c:pt idx="9326" formatCode="0.00E+00">
                  <c:v>4.0599999999999998E-5</c:v>
                </c:pt>
                <c:pt idx="9327" formatCode="0.00E+00">
                  <c:v>4.0599999999999998E-5</c:v>
                </c:pt>
                <c:pt idx="9328" formatCode="0.00E+00">
                  <c:v>4.0599999999999998E-5</c:v>
                </c:pt>
                <c:pt idx="9329" formatCode="0.00E+00">
                  <c:v>4.0500000000000002E-5</c:v>
                </c:pt>
                <c:pt idx="9330" formatCode="0.00E+00">
                  <c:v>4.0500000000000002E-5</c:v>
                </c:pt>
                <c:pt idx="9331" formatCode="0.00E+00">
                  <c:v>4.0500000000000002E-5</c:v>
                </c:pt>
                <c:pt idx="9332" formatCode="0.00E+00">
                  <c:v>4.0500000000000002E-5</c:v>
                </c:pt>
                <c:pt idx="9333" formatCode="0.00E+00">
                  <c:v>4.0500000000000002E-5</c:v>
                </c:pt>
                <c:pt idx="9334" formatCode="0.00E+00">
                  <c:v>4.0599999999999998E-5</c:v>
                </c:pt>
                <c:pt idx="9335" formatCode="0.00E+00">
                  <c:v>4.0599999999999998E-5</c:v>
                </c:pt>
                <c:pt idx="9336" formatCode="0.00E+00">
                  <c:v>4.0599999999999998E-5</c:v>
                </c:pt>
                <c:pt idx="9337" formatCode="0.00E+00">
                  <c:v>4.0399999999999999E-5</c:v>
                </c:pt>
                <c:pt idx="9338" formatCode="0.00E+00">
                  <c:v>4.0500000000000002E-5</c:v>
                </c:pt>
                <c:pt idx="9339" formatCode="0.00E+00">
                  <c:v>4.0599999999999998E-5</c:v>
                </c:pt>
                <c:pt idx="9340" formatCode="0.00E+00">
                  <c:v>4.0599999999999998E-5</c:v>
                </c:pt>
                <c:pt idx="9341" formatCode="0.00E+00">
                  <c:v>4.07E-5</c:v>
                </c:pt>
                <c:pt idx="9342" formatCode="0.00E+00">
                  <c:v>4.0500000000000002E-5</c:v>
                </c:pt>
                <c:pt idx="9343" formatCode="0.00E+00">
                  <c:v>4.0500000000000002E-5</c:v>
                </c:pt>
                <c:pt idx="9344" formatCode="0.00E+00">
                  <c:v>4.0599999999999998E-5</c:v>
                </c:pt>
                <c:pt idx="9345" formatCode="0.00E+00">
                  <c:v>4.0599999999999998E-5</c:v>
                </c:pt>
                <c:pt idx="9346" formatCode="0.00E+00">
                  <c:v>4.0299999999999997E-5</c:v>
                </c:pt>
                <c:pt idx="9347" formatCode="0.00E+00">
                  <c:v>4.0299999999999997E-5</c:v>
                </c:pt>
                <c:pt idx="9348" formatCode="0.00E+00">
                  <c:v>4.0500000000000002E-5</c:v>
                </c:pt>
                <c:pt idx="9349" formatCode="0.00E+00">
                  <c:v>4.0399999999999999E-5</c:v>
                </c:pt>
                <c:pt idx="9350" formatCode="0.00E+00">
                  <c:v>4.0399999999999999E-5</c:v>
                </c:pt>
                <c:pt idx="9351" formatCode="0.00E+00">
                  <c:v>4.0599999999999998E-5</c:v>
                </c:pt>
                <c:pt idx="9352" formatCode="0.00E+00">
                  <c:v>4.0500000000000002E-5</c:v>
                </c:pt>
                <c:pt idx="9353" formatCode="0.00E+00">
                  <c:v>4.0299999999999997E-5</c:v>
                </c:pt>
                <c:pt idx="9354" formatCode="0.00E+00">
                  <c:v>4.0399999999999999E-5</c:v>
                </c:pt>
                <c:pt idx="9355" formatCode="0.00E+00">
                  <c:v>4.0399999999999999E-5</c:v>
                </c:pt>
                <c:pt idx="9356" formatCode="0.00E+00">
                  <c:v>4.0399999999999999E-5</c:v>
                </c:pt>
                <c:pt idx="9357" formatCode="0.00E+00">
                  <c:v>4.0200000000000001E-5</c:v>
                </c:pt>
                <c:pt idx="9358" formatCode="0.00E+00">
                  <c:v>4.0399999999999999E-5</c:v>
                </c:pt>
                <c:pt idx="9359" formatCode="0.00E+00">
                  <c:v>4.0500000000000002E-5</c:v>
                </c:pt>
                <c:pt idx="9360" formatCode="0.00E+00">
                  <c:v>4.0500000000000002E-5</c:v>
                </c:pt>
                <c:pt idx="9361" formatCode="0.00E+00">
                  <c:v>4.0500000000000002E-5</c:v>
                </c:pt>
                <c:pt idx="9362" formatCode="0.00E+00">
                  <c:v>4.0399999999999999E-5</c:v>
                </c:pt>
                <c:pt idx="9363" formatCode="0.00E+00">
                  <c:v>4.0399999999999999E-5</c:v>
                </c:pt>
                <c:pt idx="9364" formatCode="0.00E+00">
                  <c:v>4.0200000000000001E-5</c:v>
                </c:pt>
                <c:pt idx="9365" formatCode="0.00E+00">
                  <c:v>4.0299999999999997E-5</c:v>
                </c:pt>
                <c:pt idx="9366" formatCode="0.00E+00">
                  <c:v>4.0200000000000001E-5</c:v>
                </c:pt>
                <c:pt idx="9367" formatCode="0.00E+00">
                  <c:v>4.0200000000000001E-5</c:v>
                </c:pt>
                <c:pt idx="9368" formatCode="0.00E+00">
                  <c:v>4.0299999999999997E-5</c:v>
                </c:pt>
                <c:pt idx="9369" formatCode="0.00E+00">
                  <c:v>4.0200000000000001E-5</c:v>
                </c:pt>
                <c:pt idx="9370" formatCode="0.00E+00">
                  <c:v>4.0299999999999997E-5</c:v>
                </c:pt>
                <c:pt idx="9371" formatCode="0.00E+00">
                  <c:v>4.0299999999999997E-5</c:v>
                </c:pt>
                <c:pt idx="9372" formatCode="0.00E+00">
                  <c:v>4.0200000000000001E-5</c:v>
                </c:pt>
                <c:pt idx="9373" formatCode="0.00E+00">
                  <c:v>4.0200000000000001E-5</c:v>
                </c:pt>
                <c:pt idx="9374" formatCode="0.00E+00">
                  <c:v>4.0200000000000001E-5</c:v>
                </c:pt>
                <c:pt idx="9375" formatCode="0.00E+00">
                  <c:v>4.0399999999999999E-5</c:v>
                </c:pt>
                <c:pt idx="9376" formatCode="0.00E+00">
                  <c:v>4.0399999999999999E-5</c:v>
                </c:pt>
                <c:pt idx="9377" formatCode="0.00E+00">
                  <c:v>4.0299999999999997E-5</c:v>
                </c:pt>
                <c:pt idx="9378" formatCode="0.00E+00">
                  <c:v>4.0299999999999997E-5</c:v>
                </c:pt>
                <c:pt idx="9379" formatCode="0.00E+00">
                  <c:v>4.0299999999999997E-5</c:v>
                </c:pt>
                <c:pt idx="9380" formatCode="0.00E+00">
                  <c:v>4.0099999999999999E-5</c:v>
                </c:pt>
                <c:pt idx="9381" formatCode="0.00E+00">
                  <c:v>4.0200000000000001E-5</c:v>
                </c:pt>
                <c:pt idx="9382" formatCode="0.00E+00">
                  <c:v>4.0200000000000001E-5</c:v>
                </c:pt>
                <c:pt idx="9383" formatCode="0.00E+00">
                  <c:v>4.0099999999999999E-5</c:v>
                </c:pt>
                <c:pt idx="9384" formatCode="0.00E+00">
                  <c:v>4.0099999999999999E-5</c:v>
                </c:pt>
                <c:pt idx="9385" formatCode="0.00E+00">
                  <c:v>4.0200000000000001E-5</c:v>
                </c:pt>
                <c:pt idx="9386" formatCode="0.00E+00">
                  <c:v>4.0399999999999999E-5</c:v>
                </c:pt>
                <c:pt idx="9387" formatCode="0.00E+00">
                  <c:v>4.0200000000000001E-5</c:v>
                </c:pt>
                <c:pt idx="9388" formatCode="0.00E+00">
                  <c:v>4.0200000000000001E-5</c:v>
                </c:pt>
                <c:pt idx="9389" formatCode="0.00E+00">
                  <c:v>4.0099999999999999E-5</c:v>
                </c:pt>
                <c:pt idx="9390" formatCode="0.00E+00">
                  <c:v>4.0000000000000003E-5</c:v>
                </c:pt>
                <c:pt idx="9391" formatCode="0.00E+00">
                  <c:v>4.0200000000000001E-5</c:v>
                </c:pt>
                <c:pt idx="9392" formatCode="0.00E+00">
                  <c:v>4.0200000000000001E-5</c:v>
                </c:pt>
                <c:pt idx="9393" formatCode="0.00E+00">
                  <c:v>4.0200000000000001E-5</c:v>
                </c:pt>
                <c:pt idx="9394" formatCode="0.00E+00">
                  <c:v>4.0200000000000001E-5</c:v>
                </c:pt>
                <c:pt idx="9395" formatCode="0.00E+00">
                  <c:v>4.0200000000000001E-5</c:v>
                </c:pt>
                <c:pt idx="9396" formatCode="0.00E+00">
                  <c:v>4.0200000000000001E-5</c:v>
                </c:pt>
                <c:pt idx="9397" formatCode="0.00E+00">
                  <c:v>4.0200000000000001E-5</c:v>
                </c:pt>
                <c:pt idx="9398" formatCode="0.00E+00">
                  <c:v>4.0099999999999999E-5</c:v>
                </c:pt>
                <c:pt idx="9399" formatCode="0.00E+00">
                  <c:v>4.0000000000000003E-5</c:v>
                </c:pt>
                <c:pt idx="9400" formatCode="0.00E+00">
                  <c:v>4.0200000000000001E-5</c:v>
                </c:pt>
                <c:pt idx="9401" formatCode="0.00E+00">
                  <c:v>4.0200000000000001E-5</c:v>
                </c:pt>
                <c:pt idx="9402" formatCode="0.00E+00">
                  <c:v>4.0000000000000003E-5</c:v>
                </c:pt>
                <c:pt idx="9403" formatCode="0.00E+00">
                  <c:v>4.0099999999999999E-5</c:v>
                </c:pt>
                <c:pt idx="9404" formatCode="0.00E+00">
                  <c:v>4.0200000000000001E-5</c:v>
                </c:pt>
                <c:pt idx="9405" formatCode="0.00E+00">
                  <c:v>4.0099999999999999E-5</c:v>
                </c:pt>
                <c:pt idx="9406" formatCode="0.00E+00">
                  <c:v>4.0099999999999999E-5</c:v>
                </c:pt>
                <c:pt idx="9407" formatCode="0.00E+00">
                  <c:v>4.0299999999999997E-5</c:v>
                </c:pt>
                <c:pt idx="9408" formatCode="0.00E+00">
                  <c:v>4.0299999999999997E-5</c:v>
                </c:pt>
                <c:pt idx="9409" formatCode="0.00E+00">
                  <c:v>4.0299999999999997E-5</c:v>
                </c:pt>
                <c:pt idx="9410" formatCode="0.00E+00">
                  <c:v>4.0299999999999997E-5</c:v>
                </c:pt>
                <c:pt idx="9411" formatCode="0.00E+00">
                  <c:v>3.9900000000000001E-5</c:v>
                </c:pt>
                <c:pt idx="9412" formatCode="0.00E+00">
                  <c:v>4.0000000000000003E-5</c:v>
                </c:pt>
                <c:pt idx="9413" formatCode="0.00E+00">
                  <c:v>4.0200000000000001E-5</c:v>
                </c:pt>
                <c:pt idx="9414" formatCode="0.00E+00">
                  <c:v>3.9900000000000001E-5</c:v>
                </c:pt>
                <c:pt idx="9415" formatCode="0.00E+00">
                  <c:v>4.0099999999999999E-5</c:v>
                </c:pt>
                <c:pt idx="9416" formatCode="0.00E+00">
                  <c:v>4.0000000000000003E-5</c:v>
                </c:pt>
                <c:pt idx="9417" formatCode="0.00E+00">
                  <c:v>3.9799999999999998E-5</c:v>
                </c:pt>
                <c:pt idx="9418" formatCode="0.00E+00">
                  <c:v>4.0000000000000003E-5</c:v>
                </c:pt>
                <c:pt idx="9419" formatCode="0.00E+00">
                  <c:v>4.0000000000000003E-5</c:v>
                </c:pt>
                <c:pt idx="9420" formatCode="0.00E+00">
                  <c:v>4.0099999999999999E-5</c:v>
                </c:pt>
                <c:pt idx="9421" formatCode="0.00E+00">
                  <c:v>4.0099999999999999E-5</c:v>
                </c:pt>
                <c:pt idx="9422" formatCode="0.00E+00">
                  <c:v>3.9900000000000001E-5</c:v>
                </c:pt>
                <c:pt idx="9423" formatCode="0.00E+00">
                  <c:v>3.9799999999999998E-5</c:v>
                </c:pt>
                <c:pt idx="9424" formatCode="0.00E+00">
                  <c:v>4.0000000000000003E-5</c:v>
                </c:pt>
                <c:pt idx="9425" formatCode="0.00E+00">
                  <c:v>4.0000000000000003E-5</c:v>
                </c:pt>
                <c:pt idx="9426" formatCode="0.00E+00">
                  <c:v>4.0000000000000003E-5</c:v>
                </c:pt>
                <c:pt idx="9427" formatCode="0.00E+00">
                  <c:v>4.0000000000000003E-5</c:v>
                </c:pt>
                <c:pt idx="9428" formatCode="0.00E+00">
                  <c:v>3.9900000000000001E-5</c:v>
                </c:pt>
                <c:pt idx="9429" formatCode="0.00E+00">
                  <c:v>4.0099999999999999E-5</c:v>
                </c:pt>
                <c:pt idx="9430" formatCode="0.00E+00">
                  <c:v>4.0099999999999999E-5</c:v>
                </c:pt>
                <c:pt idx="9431" formatCode="0.00E+00">
                  <c:v>4.0099999999999999E-5</c:v>
                </c:pt>
                <c:pt idx="9432" formatCode="0.00E+00">
                  <c:v>3.9900000000000001E-5</c:v>
                </c:pt>
                <c:pt idx="9433" formatCode="0.00E+00">
                  <c:v>3.9900000000000001E-5</c:v>
                </c:pt>
                <c:pt idx="9434" formatCode="0.00E+00">
                  <c:v>3.9900000000000001E-5</c:v>
                </c:pt>
                <c:pt idx="9435" formatCode="0.00E+00">
                  <c:v>3.9900000000000001E-5</c:v>
                </c:pt>
                <c:pt idx="9436" formatCode="0.00E+00">
                  <c:v>4.0000000000000003E-5</c:v>
                </c:pt>
                <c:pt idx="9437" formatCode="0.00E+00">
                  <c:v>4.0000000000000003E-5</c:v>
                </c:pt>
                <c:pt idx="9438" formatCode="0.00E+00">
                  <c:v>4.0000000000000003E-5</c:v>
                </c:pt>
                <c:pt idx="9439" formatCode="0.00E+00">
                  <c:v>3.9799999999999998E-5</c:v>
                </c:pt>
                <c:pt idx="9440" formatCode="0.00E+00">
                  <c:v>3.9900000000000001E-5</c:v>
                </c:pt>
                <c:pt idx="9441" formatCode="0.00E+00">
                  <c:v>4.0099999999999999E-5</c:v>
                </c:pt>
                <c:pt idx="9442" formatCode="0.00E+00">
                  <c:v>4.0099999999999999E-5</c:v>
                </c:pt>
                <c:pt idx="9443" formatCode="0.00E+00">
                  <c:v>4.0000000000000003E-5</c:v>
                </c:pt>
                <c:pt idx="9444" formatCode="0.00E+00">
                  <c:v>3.9900000000000001E-5</c:v>
                </c:pt>
                <c:pt idx="9445" formatCode="0.00E+00">
                  <c:v>4.0099999999999999E-5</c:v>
                </c:pt>
                <c:pt idx="9446" formatCode="0.00E+00">
                  <c:v>4.0000000000000003E-5</c:v>
                </c:pt>
                <c:pt idx="9447" formatCode="0.00E+00">
                  <c:v>4.0000000000000003E-5</c:v>
                </c:pt>
                <c:pt idx="9448" formatCode="0.00E+00">
                  <c:v>4.0000000000000003E-5</c:v>
                </c:pt>
                <c:pt idx="9449" formatCode="0.00E+00">
                  <c:v>3.9799999999999998E-5</c:v>
                </c:pt>
                <c:pt idx="9450" formatCode="0.00E+00">
                  <c:v>3.9799999999999998E-5</c:v>
                </c:pt>
                <c:pt idx="9451" formatCode="0.00E+00">
                  <c:v>3.9900000000000001E-5</c:v>
                </c:pt>
                <c:pt idx="9452" formatCode="0.00E+00">
                  <c:v>4.0000000000000003E-5</c:v>
                </c:pt>
                <c:pt idx="9453" formatCode="0.00E+00">
                  <c:v>3.9799999999999998E-5</c:v>
                </c:pt>
                <c:pt idx="9454" formatCode="0.00E+00">
                  <c:v>3.9799999999999998E-5</c:v>
                </c:pt>
                <c:pt idx="9455" formatCode="0.00E+00">
                  <c:v>3.9900000000000001E-5</c:v>
                </c:pt>
                <c:pt idx="9456" formatCode="0.00E+00">
                  <c:v>3.9799999999999998E-5</c:v>
                </c:pt>
                <c:pt idx="9457" formatCode="0.00E+00">
                  <c:v>3.9900000000000001E-5</c:v>
                </c:pt>
                <c:pt idx="9458" formatCode="0.00E+00">
                  <c:v>4.0000000000000003E-5</c:v>
                </c:pt>
                <c:pt idx="9459" formatCode="0.00E+00">
                  <c:v>3.9799999999999998E-5</c:v>
                </c:pt>
                <c:pt idx="9460" formatCode="0.00E+00">
                  <c:v>3.9700000000000003E-5</c:v>
                </c:pt>
                <c:pt idx="9461" formatCode="0.00E+00">
                  <c:v>3.9799999999999998E-5</c:v>
                </c:pt>
                <c:pt idx="9462" formatCode="0.00E+00">
                  <c:v>3.9799999999999998E-5</c:v>
                </c:pt>
                <c:pt idx="9463" formatCode="0.00E+00">
                  <c:v>3.9700000000000003E-5</c:v>
                </c:pt>
                <c:pt idx="9464" formatCode="0.00E+00">
                  <c:v>3.9900000000000001E-5</c:v>
                </c:pt>
                <c:pt idx="9465" formatCode="0.00E+00">
                  <c:v>3.9900000000000001E-5</c:v>
                </c:pt>
                <c:pt idx="9466" formatCode="0.00E+00">
                  <c:v>3.9700000000000003E-5</c:v>
                </c:pt>
                <c:pt idx="9467" formatCode="0.00E+00">
                  <c:v>3.9900000000000001E-5</c:v>
                </c:pt>
                <c:pt idx="9468" formatCode="0.00E+00">
                  <c:v>3.9799999999999998E-5</c:v>
                </c:pt>
                <c:pt idx="9469" formatCode="0.00E+00">
                  <c:v>3.9799999999999998E-5</c:v>
                </c:pt>
                <c:pt idx="9470" formatCode="0.00E+00">
                  <c:v>3.9799999999999998E-5</c:v>
                </c:pt>
                <c:pt idx="9471" formatCode="0.00E+00">
                  <c:v>3.9700000000000003E-5</c:v>
                </c:pt>
                <c:pt idx="9472" formatCode="0.00E+00">
                  <c:v>3.9900000000000001E-5</c:v>
                </c:pt>
                <c:pt idx="9473" formatCode="0.00E+00">
                  <c:v>3.9799999999999998E-5</c:v>
                </c:pt>
                <c:pt idx="9474" formatCode="0.00E+00">
                  <c:v>3.9700000000000003E-5</c:v>
                </c:pt>
                <c:pt idx="9475" formatCode="0.00E+00">
                  <c:v>3.96E-5</c:v>
                </c:pt>
                <c:pt idx="9476" formatCode="0.00E+00">
                  <c:v>3.96E-5</c:v>
                </c:pt>
                <c:pt idx="9477" formatCode="0.00E+00">
                  <c:v>3.9700000000000003E-5</c:v>
                </c:pt>
                <c:pt idx="9478" formatCode="0.00E+00">
                  <c:v>3.96E-5</c:v>
                </c:pt>
                <c:pt idx="9479" formatCode="0.00E+00">
                  <c:v>3.9700000000000003E-5</c:v>
                </c:pt>
                <c:pt idx="9480" formatCode="0.00E+00">
                  <c:v>3.9799999999999998E-5</c:v>
                </c:pt>
                <c:pt idx="9481" formatCode="0.00E+00">
                  <c:v>3.9900000000000001E-5</c:v>
                </c:pt>
                <c:pt idx="9482" formatCode="0.00E+00">
                  <c:v>3.9799999999999998E-5</c:v>
                </c:pt>
                <c:pt idx="9483" formatCode="0.00E+00">
                  <c:v>3.9700000000000003E-5</c:v>
                </c:pt>
                <c:pt idx="9484" formatCode="0.00E+00">
                  <c:v>3.96E-5</c:v>
                </c:pt>
                <c:pt idx="9485" formatCode="0.00E+00">
                  <c:v>3.96E-5</c:v>
                </c:pt>
                <c:pt idx="9486" formatCode="0.00E+00">
                  <c:v>3.9900000000000001E-5</c:v>
                </c:pt>
                <c:pt idx="9487" formatCode="0.00E+00">
                  <c:v>3.96E-5</c:v>
                </c:pt>
                <c:pt idx="9488" formatCode="0.00E+00">
                  <c:v>3.96E-5</c:v>
                </c:pt>
                <c:pt idx="9489" formatCode="0.00E+00">
                  <c:v>3.96E-5</c:v>
                </c:pt>
                <c:pt idx="9490" formatCode="0.00E+00">
                  <c:v>3.9499999999999998E-5</c:v>
                </c:pt>
                <c:pt idx="9491" formatCode="0.00E+00">
                  <c:v>3.9799999999999998E-5</c:v>
                </c:pt>
                <c:pt idx="9492" formatCode="0.00E+00">
                  <c:v>3.9700000000000003E-5</c:v>
                </c:pt>
                <c:pt idx="9493" formatCode="0.00E+00">
                  <c:v>3.9700000000000003E-5</c:v>
                </c:pt>
                <c:pt idx="9494" formatCode="0.00E+00">
                  <c:v>3.96E-5</c:v>
                </c:pt>
                <c:pt idx="9495" formatCode="0.00E+00">
                  <c:v>3.96E-5</c:v>
                </c:pt>
                <c:pt idx="9496" formatCode="0.00E+00">
                  <c:v>3.96E-5</c:v>
                </c:pt>
                <c:pt idx="9497" formatCode="0.00E+00">
                  <c:v>3.9700000000000003E-5</c:v>
                </c:pt>
                <c:pt idx="9498" formatCode="0.00E+00">
                  <c:v>3.9700000000000003E-5</c:v>
                </c:pt>
                <c:pt idx="9499" formatCode="0.00E+00">
                  <c:v>3.9499999999999998E-5</c:v>
                </c:pt>
                <c:pt idx="9500" formatCode="0.00E+00">
                  <c:v>3.9700000000000003E-5</c:v>
                </c:pt>
                <c:pt idx="9501" formatCode="0.00E+00">
                  <c:v>3.9700000000000003E-5</c:v>
                </c:pt>
                <c:pt idx="9502" formatCode="0.00E+00">
                  <c:v>3.9499999999999998E-5</c:v>
                </c:pt>
                <c:pt idx="9503" formatCode="0.00E+00">
                  <c:v>3.9499999999999998E-5</c:v>
                </c:pt>
                <c:pt idx="9504" formatCode="0.00E+00">
                  <c:v>3.96E-5</c:v>
                </c:pt>
                <c:pt idx="9505" formatCode="0.00E+00">
                  <c:v>3.96E-5</c:v>
                </c:pt>
                <c:pt idx="9506" formatCode="0.00E+00">
                  <c:v>3.9400000000000002E-5</c:v>
                </c:pt>
                <c:pt idx="9507" formatCode="0.00E+00">
                  <c:v>3.96E-5</c:v>
                </c:pt>
                <c:pt idx="9508" formatCode="0.00E+00">
                  <c:v>3.9700000000000003E-5</c:v>
                </c:pt>
                <c:pt idx="9509" formatCode="0.00E+00">
                  <c:v>3.9499999999999998E-5</c:v>
                </c:pt>
                <c:pt idx="9510" formatCode="0.00E+00">
                  <c:v>3.9499999999999998E-5</c:v>
                </c:pt>
                <c:pt idx="9511" formatCode="0.00E+00">
                  <c:v>3.9400000000000002E-5</c:v>
                </c:pt>
                <c:pt idx="9512" formatCode="0.00E+00">
                  <c:v>3.9499999999999998E-5</c:v>
                </c:pt>
                <c:pt idx="9513" formatCode="0.00E+00">
                  <c:v>3.96E-5</c:v>
                </c:pt>
                <c:pt idx="9514" formatCode="0.00E+00">
                  <c:v>3.96E-5</c:v>
                </c:pt>
                <c:pt idx="9515" formatCode="0.00E+00">
                  <c:v>3.96E-5</c:v>
                </c:pt>
                <c:pt idx="9516" formatCode="0.00E+00">
                  <c:v>3.96E-5</c:v>
                </c:pt>
                <c:pt idx="9517" formatCode="0.00E+00">
                  <c:v>3.9499999999999998E-5</c:v>
                </c:pt>
                <c:pt idx="9518" formatCode="0.00E+00">
                  <c:v>3.9400000000000002E-5</c:v>
                </c:pt>
                <c:pt idx="9519" formatCode="0.00E+00">
                  <c:v>3.9400000000000002E-5</c:v>
                </c:pt>
                <c:pt idx="9520" formatCode="0.00E+00">
                  <c:v>3.96E-5</c:v>
                </c:pt>
                <c:pt idx="9521" formatCode="0.00E+00">
                  <c:v>3.96E-5</c:v>
                </c:pt>
                <c:pt idx="9522" formatCode="0.00E+00">
                  <c:v>3.9499999999999998E-5</c:v>
                </c:pt>
                <c:pt idx="9523" formatCode="0.00E+00">
                  <c:v>3.96E-5</c:v>
                </c:pt>
                <c:pt idx="9524" formatCode="0.00E+00">
                  <c:v>3.96E-5</c:v>
                </c:pt>
                <c:pt idx="9525" formatCode="0.00E+00">
                  <c:v>3.96E-5</c:v>
                </c:pt>
                <c:pt idx="9526" formatCode="0.00E+00">
                  <c:v>3.9499999999999998E-5</c:v>
                </c:pt>
                <c:pt idx="9527" formatCode="0.00E+00">
                  <c:v>3.9400000000000002E-5</c:v>
                </c:pt>
                <c:pt idx="9528" formatCode="0.00E+00">
                  <c:v>3.9499999999999998E-5</c:v>
                </c:pt>
                <c:pt idx="9529" formatCode="0.00E+00">
                  <c:v>3.9499999999999998E-5</c:v>
                </c:pt>
                <c:pt idx="9530" formatCode="0.00E+00">
                  <c:v>3.9499999999999998E-5</c:v>
                </c:pt>
                <c:pt idx="9531" formatCode="0.00E+00">
                  <c:v>3.9499999999999998E-5</c:v>
                </c:pt>
                <c:pt idx="9532" formatCode="0.00E+00">
                  <c:v>3.93E-5</c:v>
                </c:pt>
                <c:pt idx="9533" formatCode="0.00E+00">
                  <c:v>3.9400000000000002E-5</c:v>
                </c:pt>
                <c:pt idx="9534" formatCode="0.00E+00">
                  <c:v>3.9499999999999998E-5</c:v>
                </c:pt>
                <c:pt idx="9535" formatCode="0.00E+00">
                  <c:v>3.9499999999999998E-5</c:v>
                </c:pt>
                <c:pt idx="9536" formatCode="0.00E+00">
                  <c:v>3.9499999999999998E-5</c:v>
                </c:pt>
                <c:pt idx="9537" formatCode="0.00E+00">
                  <c:v>3.9400000000000002E-5</c:v>
                </c:pt>
                <c:pt idx="9538" formatCode="0.00E+00">
                  <c:v>3.9400000000000002E-5</c:v>
                </c:pt>
                <c:pt idx="9539" formatCode="0.00E+00">
                  <c:v>3.93E-5</c:v>
                </c:pt>
                <c:pt idx="9540" formatCode="0.00E+00">
                  <c:v>3.93E-5</c:v>
                </c:pt>
                <c:pt idx="9541" formatCode="0.00E+00">
                  <c:v>3.9499999999999998E-5</c:v>
                </c:pt>
                <c:pt idx="9542" formatCode="0.00E+00">
                  <c:v>3.93E-5</c:v>
                </c:pt>
                <c:pt idx="9543" formatCode="0.00E+00">
                  <c:v>3.9199999999999997E-5</c:v>
                </c:pt>
                <c:pt idx="9544" formatCode="0.00E+00">
                  <c:v>3.9400000000000002E-5</c:v>
                </c:pt>
                <c:pt idx="9545" formatCode="0.00E+00">
                  <c:v>3.93E-5</c:v>
                </c:pt>
                <c:pt idx="9546" formatCode="0.00E+00">
                  <c:v>3.93E-5</c:v>
                </c:pt>
                <c:pt idx="9547" formatCode="0.00E+00">
                  <c:v>3.9400000000000002E-5</c:v>
                </c:pt>
                <c:pt idx="9548" formatCode="0.00E+00">
                  <c:v>3.9400000000000002E-5</c:v>
                </c:pt>
                <c:pt idx="9549" formatCode="0.00E+00">
                  <c:v>3.9499999999999998E-5</c:v>
                </c:pt>
                <c:pt idx="9550" formatCode="0.00E+00">
                  <c:v>3.93E-5</c:v>
                </c:pt>
                <c:pt idx="9551" formatCode="0.00E+00">
                  <c:v>3.93E-5</c:v>
                </c:pt>
                <c:pt idx="9552" formatCode="0.00E+00">
                  <c:v>3.9199999999999997E-5</c:v>
                </c:pt>
                <c:pt idx="9553" formatCode="0.00E+00">
                  <c:v>3.9100000000000002E-5</c:v>
                </c:pt>
                <c:pt idx="9554" formatCode="0.00E+00">
                  <c:v>3.9400000000000002E-5</c:v>
                </c:pt>
                <c:pt idx="9555" formatCode="0.00E+00">
                  <c:v>3.93E-5</c:v>
                </c:pt>
                <c:pt idx="9556" formatCode="0.00E+00">
                  <c:v>3.9100000000000002E-5</c:v>
                </c:pt>
                <c:pt idx="9557" formatCode="0.00E+00">
                  <c:v>3.9199999999999997E-5</c:v>
                </c:pt>
                <c:pt idx="9558" formatCode="0.00E+00">
                  <c:v>3.9400000000000002E-5</c:v>
                </c:pt>
                <c:pt idx="9559" formatCode="0.00E+00">
                  <c:v>3.93E-5</c:v>
                </c:pt>
                <c:pt idx="9560" formatCode="0.00E+00">
                  <c:v>3.9400000000000002E-5</c:v>
                </c:pt>
                <c:pt idx="9561" formatCode="0.00E+00">
                  <c:v>3.93E-5</c:v>
                </c:pt>
                <c:pt idx="9562" formatCode="0.00E+00">
                  <c:v>3.9100000000000002E-5</c:v>
                </c:pt>
                <c:pt idx="9563" formatCode="0.00E+00">
                  <c:v>3.9400000000000002E-5</c:v>
                </c:pt>
                <c:pt idx="9564" formatCode="0.00E+00">
                  <c:v>3.93E-5</c:v>
                </c:pt>
                <c:pt idx="9565" formatCode="0.00E+00">
                  <c:v>3.93E-5</c:v>
                </c:pt>
                <c:pt idx="9566" formatCode="0.00E+00">
                  <c:v>3.9199999999999997E-5</c:v>
                </c:pt>
                <c:pt idx="9567" formatCode="0.00E+00">
                  <c:v>3.9199999999999997E-5</c:v>
                </c:pt>
                <c:pt idx="9568" formatCode="0.00E+00">
                  <c:v>3.9199999999999997E-5</c:v>
                </c:pt>
                <c:pt idx="9569" formatCode="0.00E+00">
                  <c:v>3.9100000000000002E-5</c:v>
                </c:pt>
                <c:pt idx="9570" formatCode="0.00E+00">
                  <c:v>3.9199999999999997E-5</c:v>
                </c:pt>
                <c:pt idx="9571" formatCode="0.00E+00">
                  <c:v>3.93E-5</c:v>
                </c:pt>
                <c:pt idx="9572" formatCode="0.00E+00">
                  <c:v>3.93E-5</c:v>
                </c:pt>
                <c:pt idx="9573" formatCode="0.00E+00">
                  <c:v>3.9400000000000002E-5</c:v>
                </c:pt>
                <c:pt idx="9574" formatCode="0.00E+00">
                  <c:v>3.9199999999999997E-5</c:v>
                </c:pt>
                <c:pt idx="9575" formatCode="0.00E+00">
                  <c:v>3.9199999999999997E-5</c:v>
                </c:pt>
                <c:pt idx="9576" formatCode="0.00E+00">
                  <c:v>3.9400000000000002E-5</c:v>
                </c:pt>
                <c:pt idx="9577" formatCode="0.00E+00">
                  <c:v>3.9199999999999997E-5</c:v>
                </c:pt>
                <c:pt idx="9578" formatCode="0.00E+00">
                  <c:v>3.9199999999999997E-5</c:v>
                </c:pt>
                <c:pt idx="9579" formatCode="0.00E+00">
                  <c:v>3.9400000000000002E-5</c:v>
                </c:pt>
                <c:pt idx="9580" formatCode="0.00E+00">
                  <c:v>3.93E-5</c:v>
                </c:pt>
                <c:pt idx="9581" formatCode="0.00E+00">
                  <c:v>3.9199999999999997E-5</c:v>
                </c:pt>
                <c:pt idx="9582" formatCode="0.00E+00">
                  <c:v>3.9199999999999997E-5</c:v>
                </c:pt>
                <c:pt idx="9583" formatCode="0.00E+00">
                  <c:v>3.9199999999999997E-5</c:v>
                </c:pt>
                <c:pt idx="9584" formatCode="0.00E+00">
                  <c:v>3.8999999999999999E-5</c:v>
                </c:pt>
                <c:pt idx="9585" formatCode="0.00E+00">
                  <c:v>3.9100000000000002E-5</c:v>
                </c:pt>
                <c:pt idx="9586" formatCode="0.00E+00">
                  <c:v>3.9100000000000002E-5</c:v>
                </c:pt>
                <c:pt idx="9587" formatCode="0.00E+00">
                  <c:v>3.8899999999999997E-5</c:v>
                </c:pt>
                <c:pt idx="9588" formatCode="0.00E+00">
                  <c:v>3.8999999999999999E-5</c:v>
                </c:pt>
                <c:pt idx="9589" formatCode="0.00E+00">
                  <c:v>3.9100000000000002E-5</c:v>
                </c:pt>
                <c:pt idx="9590" formatCode="0.00E+00">
                  <c:v>3.9100000000000002E-5</c:v>
                </c:pt>
                <c:pt idx="9591" formatCode="0.00E+00">
                  <c:v>3.8999999999999999E-5</c:v>
                </c:pt>
                <c:pt idx="9592" formatCode="0.00E+00">
                  <c:v>3.9100000000000002E-5</c:v>
                </c:pt>
                <c:pt idx="9593" formatCode="0.00E+00">
                  <c:v>3.9100000000000002E-5</c:v>
                </c:pt>
                <c:pt idx="9594" formatCode="0.00E+00">
                  <c:v>3.9100000000000002E-5</c:v>
                </c:pt>
                <c:pt idx="9595" formatCode="0.00E+00">
                  <c:v>3.9100000000000002E-5</c:v>
                </c:pt>
                <c:pt idx="9596" formatCode="0.00E+00">
                  <c:v>3.9100000000000002E-5</c:v>
                </c:pt>
                <c:pt idx="9597" formatCode="0.00E+00">
                  <c:v>3.9199999999999997E-5</c:v>
                </c:pt>
                <c:pt idx="9598" formatCode="0.00E+00">
                  <c:v>3.8999999999999999E-5</c:v>
                </c:pt>
                <c:pt idx="9599" formatCode="0.00E+00">
                  <c:v>3.9100000000000002E-5</c:v>
                </c:pt>
                <c:pt idx="9600" formatCode="0.00E+00">
                  <c:v>3.9100000000000002E-5</c:v>
                </c:pt>
                <c:pt idx="9601" formatCode="0.00E+00">
                  <c:v>3.9100000000000002E-5</c:v>
                </c:pt>
                <c:pt idx="9602" formatCode="0.00E+00">
                  <c:v>3.8999999999999999E-5</c:v>
                </c:pt>
                <c:pt idx="9603" formatCode="0.00E+00">
                  <c:v>3.8999999999999999E-5</c:v>
                </c:pt>
                <c:pt idx="9604" formatCode="0.00E+00">
                  <c:v>3.9199999999999997E-5</c:v>
                </c:pt>
                <c:pt idx="9605" formatCode="0.00E+00">
                  <c:v>3.9100000000000002E-5</c:v>
                </c:pt>
                <c:pt idx="9606" formatCode="0.00E+00">
                  <c:v>3.8999999999999999E-5</c:v>
                </c:pt>
                <c:pt idx="9607" formatCode="0.00E+00">
                  <c:v>3.93E-5</c:v>
                </c:pt>
                <c:pt idx="9608" formatCode="0.00E+00">
                  <c:v>3.9199999999999997E-5</c:v>
                </c:pt>
                <c:pt idx="9609" formatCode="0.00E+00">
                  <c:v>3.8899999999999997E-5</c:v>
                </c:pt>
                <c:pt idx="9610" formatCode="0.00E+00">
                  <c:v>3.8899999999999997E-5</c:v>
                </c:pt>
                <c:pt idx="9611" formatCode="0.00E+00">
                  <c:v>3.9100000000000002E-5</c:v>
                </c:pt>
                <c:pt idx="9612" formatCode="0.00E+00">
                  <c:v>3.9100000000000002E-5</c:v>
                </c:pt>
                <c:pt idx="9613" formatCode="0.00E+00">
                  <c:v>3.8999999999999999E-5</c:v>
                </c:pt>
                <c:pt idx="9614" formatCode="0.00E+00">
                  <c:v>3.8999999999999999E-5</c:v>
                </c:pt>
                <c:pt idx="9615" formatCode="0.00E+00">
                  <c:v>3.8999999999999999E-5</c:v>
                </c:pt>
                <c:pt idx="9616" formatCode="0.00E+00">
                  <c:v>3.8999999999999999E-5</c:v>
                </c:pt>
                <c:pt idx="9617" formatCode="0.00E+00">
                  <c:v>3.8999999999999999E-5</c:v>
                </c:pt>
                <c:pt idx="9618" formatCode="0.00E+00">
                  <c:v>3.9100000000000002E-5</c:v>
                </c:pt>
                <c:pt idx="9619" formatCode="0.00E+00">
                  <c:v>3.8999999999999999E-5</c:v>
                </c:pt>
                <c:pt idx="9620" formatCode="0.00E+00">
                  <c:v>3.8999999999999999E-5</c:v>
                </c:pt>
                <c:pt idx="9621" formatCode="0.00E+00">
                  <c:v>3.8999999999999999E-5</c:v>
                </c:pt>
                <c:pt idx="9622" formatCode="0.00E+00">
                  <c:v>3.8999999999999999E-5</c:v>
                </c:pt>
                <c:pt idx="9623" formatCode="0.00E+00">
                  <c:v>3.8999999999999999E-5</c:v>
                </c:pt>
                <c:pt idx="9624" formatCode="0.00E+00">
                  <c:v>3.9100000000000002E-5</c:v>
                </c:pt>
                <c:pt idx="9625" formatCode="0.00E+00">
                  <c:v>3.9100000000000002E-5</c:v>
                </c:pt>
                <c:pt idx="9626" formatCode="0.00E+00">
                  <c:v>3.8999999999999999E-5</c:v>
                </c:pt>
                <c:pt idx="9627" formatCode="0.00E+00">
                  <c:v>3.9100000000000002E-5</c:v>
                </c:pt>
                <c:pt idx="9628" formatCode="0.00E+00">
                  <c:v>3.8999999999999999E-5</c:v>
                </c:pt>
                <c:pt idx="9629" formatCode="0.00E+00">
                  <c:v>3.8899999999999997E-5</c:v>
                </c:pt>
                <c:pt idx="9630" formatCode="0.00E+00">
                  <c:v>3.9100000000000002E-5</c:v>
                </c:pt>
                <c:pt idx="9631" formatCode="0.00E+00">
                  <c:v>3.8899999999999997E-5</c:v>
                </c:pt>
                <c:pt idx="9632" formatCode="0.00E+00">
                  <c:v>3.8899999999999997E-5</c:v>
                </c:pt>
                <c:pt idx="9633" formatCode="0.00E+00">
                  <c:v>3.9100000000000002E-5</c:v>
                </c:pt>
                <c:pt idx="9634" formatCode="0.00E+00">
                  <c:v>3.9199999999999997E-5</c:v>
                </c:pt>
                <c:pt idx="9635" formatCode="0.00E+00">
                  <c:v>3.8999999999999999E-5</c:v>
                </c:pt>
                <c:pt idx="9636" formatCode="0.00E+00">
                  <c:v>3.8800000000000001E-5</c:v>
                </c:pt>
                <c:pt idx="9637" formatCode="0.00E+00">
                  <c:v>3.9100000000000002E-5</c:v>
                </c:pt>
                <c:pt idx="9638" formatCode="0.00E+00">
                  <c:v>3.8999999999999999E-5</c:v>
                </c:pt>
                <c:pt idx="9639" formatCode="0.00E+00">
                  <c:v>3.8800000000000001E-5</c:v>
                </c:pt>
                <c:pt idx="9640" formatCode="0.00E+00">
                  <c:v>3.8999999999999999E-5</c:v>
                </c:pt>
                <c:pt idx="9641" formatCode="0.00E+00">
                  <c:v>3.8800000000000001E-5</c:v>
                </c:pt>
                <c:pt idx="9642" formatCode="0.00E+00">
                  <c:v>3.8899999999999997E-5</c:v>
                </c:pt>
                <c:pt idx="9643" formatCode="0.00E+00">
                  <c:v>3.8999999999999999E-5</c:v>
                </c:pt>
                <c:pt idx="9644" formatCode="0.00E+00">
                  <c:v>3.8899999999999997E-5</c:v>
                </c:pt>
                <c:pt idx="9645" formatCode="0.00E+00">
                  <c:v>3.9100000000000002E-5</c:v>
                </c:pt>
                <c:pt idx="9646" formatCode="0.00E+00">
                  <c:v>3.8999999999999999E-5</c:v>
                </c:pt>
                <c:pt idx="9647" formatCode="0.00E+00">
                  <c:v>3.8899999999999997E-5</c:v>
                </c:pt>
                <c:pt idx="9648" formatCode="0.00E+00">
                  <c:v>3.8800000000000001E-5</c:v>
                </c:pt>
                <c:pt idx="9649" formatCode="0.00E+00">
                  <c:v>3.8800000000000001E-5</c:v>
                </c:pt>
                <c:pt idx="9650" formatCode="0.00E+00">
                  <c:v>3.9100000000000002E-5</c:v>
                </c:pt>
                <c:pt idx="9651" formatCode="0.00E+00">
                  <c:v>3.9100000000000002E-5</c:v>
                </c:pt>
                <c:pt idx="9652" formatCode="0.00E+00">
                  <c:v>3.8899999999999997E-5</c:v>
                </c:pt>
                <c:pt idx="9653" formatCode="0.00E+00">
                  <c:v>3.8800000000000001E-5</c:v>
                </c:pt>
                <c:pt idx="9654" formatCode="0.00E+00">
                  <c:v>3.8999999999999999E-5</c:v>
                </c:pt>
                <c:pt idx="9655" formatCode="0.00E+00">
                  <c:v>3.8899999999999997E-5</c:v>
                </c:pt>
                <c:pt idx="9656" formatCode="0.00E+00">
                  <c:v>3.8699999999999999E-5</c:v>
                </c:pt>
                <c:pt idx="9657" formatCode="0.00E+00">
                  <c:v>3.8899999999999997E-5</c:v>
                </c:pt>
                <c:pt idx="9658" formatCode="0.00E+00">
                  <c:v>3.8800000000000001E-5</c:v>
                </c:pt>
                <c:pt idx="9659" formatCode="0.00E+00">
                  <c:v>3.8699999999999999E-5</c:v>
                </c:pt>
                <c:pt idx="9660" formatCode="0.00E+00">
                  <c:v>3.8800000000000001E-5</c:v>
                </c:pt>
                <c:pt idx="9661" formatCode="0.00E+00">
                  <c:v>3.8899999999999997E-5</c:v>
                </c:pt>
                <c:pt idx="9662" formatCode="0.00E+00">
                  <c:v>3.8800000000000001E-5</c:v>
                </c:pt>
                <c:pt idx="9663" formatCode="0.00E+00">
                  <c:v>3.8600000000000003E-5</c:v>
                </c:pt>
                <c:pt idx="9664" formatCode="0.00E+00">
                  <c:v>3.8800000000000001E-5</c:v>
                </c:pt>
                <c:pt idx="9665" formatCode="0.00E+00">
                  <c:v>3.8699999999999999E-5</c:v>
                </c:pt>
                <c:pt idx="9666" formatCode="0.00E+00">
                  <c:v>3.8699999999999999E-5</c:v>
                </c:pt>
                <c:pt idx="9667" formatCode="0.00E+00">
                  <c:v>3.8800000000000001E-5</c:v>
                </c:pt>
                <c:pt idx="9668" formatCode="0.00E+00">
                  <c:v>3.8699999999999999E-5</c:v>
                </c:pt>
                <c:pt idx="9669" formatCode="0.00E+00">
                  <c:v>3.8699999999999999E-5</c:v>
                </c:pt>
                <c:pt idx="9670" formatCode="0.00E+00">
                  <c:v>3.8800000000000001E-5</c:v>
                </c:pt>
                <c:pt idx="9671" formatCode="0.00E+00">
                  <c:v>3.8600000000000003E-5</c:v>
                </c:pt>
                <c:pt idx="9672" formatCode="0.00E+00">
                  <c:v>3.8500000000000001E-5</c:v>
                </c:pt>
                <c:pt idx="9673" formatCode="0.00E+00">
                  <c:v>3.8699999999999999E-5</c:v>
                </c:pt>
                <c:pt idx="9674" formatCode="0.00E+00">
                  <c:v>3.8600000000000003E-5</c:v>
                </c:pt>
                <c:pt idx="9675" formatCode="0.00E+00">
                  <c:v>3.8699999999999999E-5</c:v>
                </c:pt>
                <c:pt idx="9676" formatCode="0.00E+00">
                  <c:v>3.8800000000000001E-5</c:v>
                </c:pt>
                <c:pt idx="9677" formatCode="0.00E+00">
                  <c:v>3.8800000000000001E-5</c:v>
                </c:pt>
                <c:pt idx="9678" formatCode="0.00E+00">
                  <c:v>3.8899999999999997E-5</c:v>
                </c:pt>
                <c:pt idx="9679" formatCode="0.00E+00">
                  <c:v>3.8699999999999999E-5</c:v>
                </c:pt>
                <c:pt idx="9680" formatCode="0.00E+00">
                  <c:v>3.8600000000000003E-5</c:v>
                </c:pt>
                <c:pt idx="9681" formatCode="0.00E+00">
                  <c:v>3.8600000000000003E-5</c:v>
                </c:pt>
                <c:pt idx="9682" formatCode="0.00E+00">
                  <c:v>3.8699999999999999E-5</c:v>
                </c:pt>
                <c:pt idx="9683" formatCode="0.00E+00">
                  <c:v>3.8899999999999997E-5</c:v>
                </c:pt>
                <c:pt idx="9684" formatCode="0.00E+00">
                  <c:v>3.8600000000000003E-5</c:v>
                </c:pt>
                <c:pt idx="9685" formatCode="0.00E+00">
                  <c:v>3.8699999999999999E-5</c:v>
                </c:pt>
                <c:pt idx="9686" formatCode="0.00E+00">
                  <c:v>3.8699999999999999E-5</c:v>
                </c:pt>
                <c:pt idx="9687" formatCode="0.00E+00">
                  <c:v>3.8500000000000001E-5</c:v>
                </c:pt>
                <c:pt idx="9688" formatCode="0.00E+00">
                  <c:v>3.8899999999999997E-5</c:v>
                </c:pt>
                <c:pt idx="9689" formatCode="0.00E+00">
                  <c:v>3.8899999999999997E-5</c:v>
                </c:pt>
                <c:pt idx="9690" formatCode="0.00E+00">
                  <c:v>3.8800000000000001E-5</c:v>
                </c:pt>
                <c:pt idx="9691" formatCode="0.00E+00">
                  <c:v>3.8800000000000001E-5</c:v>
                </c:pt>
                <c:pt idx="9692" formatCode="0.00E+00">
                  <c:v>3.8600000000000003E-5</c:v>
                </c:pt>
                <c:pt idx="9693" formatCode="0.00E+00">
                  <c:v>3.8699999999999999E-5</c:v>
                </c:pt>
                <c:pt idx="9694" formatCode="0.00E+00">
                  <c:v>3.8800000000000001E-5</c:v>
                </c:pt>
                <c:pt idx="9695" formatCode="0.00E+00">
                  <c:v>3.8600000000000003E-5</c:v>
                </c:pt>
                <c:pt idx="9696" formatCode="0.00E+00">
                  <c:v>3.8600000000000003E-5</c:v>
                </c:pt>
                <c:pt idx="9697" formatCode="0.00E+00">
                  <c:v>3.8699999999999999E-5</c:v>
                </c:pt>
                <c:pt idx="9698" formatCode="0.00E+00">
                  <c:v>3.8600000000000003E-5</c:v>
                </c:pt>
                <c:pt idx="9699" formatCode="0.00E+00">
                  <c:v>3.8600000000000003E-5</c:v>
                </c:pt>
                <c:pt idx="9700" formatCode="0.00E+00">
                  <c:v>3.8899999999999997E-5</c:v>
                </c:pt>
                <c:pt idx="9701" formatCode="0.00E+00">
                  <c:v>3.8800000000000001E-5</c:v>
                </c:pt>
                <c:pt idx="9702" formatCode="0.00E+00">
                  <c:v>3.8699999999999999E-5</c:v>
                </c:pt>
                <c:pt idx="9703" formatCode="0.00E+00">
                  <c:v>3.8699999999999999E-5</c:v>
                </c:pt>
                <c:pt idx="9704" formatCode="0.00E+00">
                  <c:v>3.8600000000000003E-5</c:v>
                </c:pt>
                <c:pt idx="9705" formatCode="0.00E+00">
                  <c:v>3.8500000000000001E-5</c:v>
                </c:pt>
                <c:pt idx="9706" formatCode="0.00E+00">
                  <c:v>3.8500000000000001E-5</c:v>
                </c:pt>
                <c:pt idx="9707" formatCode="0.00E+00">
                  <c:v>3.8600000000000003E-5</c:v>
                </c:pt>
                <c:pt idx="9708" formatCode="0.00E+00">
                  <c:v>3.8500000000000001E-5</c:v>
                </c:pt>
                <c:pt idx="9709" formatCode="0.00E+00">
                  <c:v>3.8699999999999999E-5</c:v>
                </c:pt>
                <c:pt idx="9710" formatCode="0.00E+00">
                  <c:v>3.8699999999999999E-5</c:v>
                </c:pt>
                <c:pt idx="9711" formatCode="0.00E+00">
                  <c:v>3.8600000000000003E-5</c:v>
                </c:pt>
                <c:pt idx="9712" formatCode="0.00E+00">
                  <c:v>3.8699999999999999E-5</c:v>
                </c:pt>
                <c:pt idx="9713" formatCode="0.00E+00">
                  <c:v>3.8600000000000003E-5</c:v>
                </c:pt>
                <c:pt idx="9714" formatCode="0.00E+00">
                  <c:v>3.8500000000000001E-5</c:v>
                </c:pt>
                <c:pt idx="9715" formatCode="0.00E+00">
                  <c:v>3.8500000000000001E-5</c:v>
                </c:pt>
                <c:pt idx="9716" formatCode="0.00E+00">
                  <c:v>3.8500000000000001E-5</c:v>
                </c:pt>
                <c:pt idx="9717" formatCode="0.00E+00">
                  <c:v>3.8600000000000003E-5</c:v>
                </c:pt>
                <c:pt idx="9718" formatCode="0.00E+00">
                  <c:v>3.8600000000000003E-5</c:v>
                </c:pt>
                <c:pt idx="9719" formatCode="0.00E+00">
                  <c:v>3.8500000000000001E-5</c:v>
                </c:pt>
                <c:pt idx="9720" formatCode="0.00E+00">
                  <c:v>3.8600000000000003E-5</c:v>
                </c:pt>
                <c:pt idx="9721" formatCode="0.00E+00">
                  <c:v>3.8600000000000003E-5</c:v>
                </c:pt>
                <c:pt idx="9722" formatCode="0.00E+00">
                  <c:v>3.8500000000000001E-5</c:v>
                </c:pt>
                <c:pt idx="9723" formatCode="0.00E+00">
                  <c:v>3.8600000000000003E-5</c:v>
                </c:pt>
                <c:pt idx="9724" formatCode="0.00E+00">
                  <c:v>3.8800000000000001E-5</c:v>
                </c:pt>
                <c:pt idx="9725" formatCode="0.00E+00">
                  <c:v>3.8699999999999999E-5</c:v>
                </c:pt>
                <c:pt idx="9726" formatCode="0.00E+00">
                  <c:v>3.8600000000000003E-5</c:v>
                </c:pt>
                <c:pt idx="9727" formatCode="0.00E+00">
                  <c:v>3.8600000000000003E-5</c:v>
                </c:pt>
                <c:pt idx="9728" formatCode="0.00E+00">
                  <c:v>3.8399999999999998E-5</c:v>
                </c:pt>
                <c:pt idx="9729" formatCode="0.00E+00">
                  <c:v>3.8600000000000003E-5</c:v>
                </c:pt>
                <c:pt idx="9730" formatCode="0.00E+00">
                  <c:v>3.8600000000000003E-5</c:v>
                </c:pt>
                <c:pt idx="9731" formatCode="0.00E+00">
                  <c:v>3.8399999999999998E-5</c:v>
                </c:pt>
                <c:pt idx="9732" formatCode="0.00E+00">
                  <c:v>3.8300000000000003E-5</c:v>
                </c:pt>
                <c:pt idx="9733" formatCode="0.00E+00">
                  <c:v>3.8500000000000001E-5</c:v>
                </c:pt>
                <c:pt idx="9734" formatCode="0.00E+00">
                  <c:v>3.8600000000000003E-5</c:v>
                </c:pt>
                <c:pt idx="9735" formatCode="0.00E+00">
                  <c:v>3.8399999999999998E-5</c:v>
                </c:pt>
                <c:pt idx="9736" formatCode="0.00E+00">
                  <c:v>3.8399999999999998E-5</c:v>
                </c:pt>
                <c:pt idx="9737" formatCode="0.00E+00">
                  <c:v>3.8500000000000001E-5</c:v>
                </c:pt>
                <c:pt idx="9738" formatCode="0.00E+00">
                  <c:v>3.8500000000000001E-5</c:v>
                </c:pt>
                <c:pt idx="9739" formatCode="0.00E+00">
                  <c:v>3.8600000000000003E-5</c:v>
                </c:pt>
                <c:pt idx="9740" formatCode="0.00E+00">
                  <c:v>3.8600000000000003E-5</c:v>
                </c:pt>
                <c:pt idx="9741" formatCode="0.00E+00">
                  <c:v>3.8399999999999998E-5</c:v>
                </c:pt>
                <c:pt idx="9742" formatCode="0.00E+00">
                  <c:v>3.8399999999999998E-5</c:v>
                </c:pt>
                <c:pt idx="9743" formatCode="0.00E+00">
                  <c:v>3.8500000000000001E-5</c:v>
                </c:pt>
                <c:pt idx="9744" formatCode="0.00E+00">
                  <c:v>3.8399999999999998E-5</c:v>
                </c:pt>
                <c:pt idx="9745" formatCode="0.00E+00">
                  <c:v>3.8300000000000003E-5</c:v>
                </c:pt>
                <c:pt idx="9746" formatCode="0.00E+00">
                  <c:v>3.8500000000000001E-5</c:v>
                </c:pt>
                <c:pt idx="9747" formatCode="0.00E+00">
                  <c:v>3.8300000000000003E-5</c:v>
                </c:pt>
                <c:pt idx="9748" formatCode="0.00E+00">
                  <c:v>3.8300000000000003E-5</c:v>
                </c:pt>
                <c:pt idx="9749" formatCode="0.00E+00">
                  <c:v>3.8500000000000001E-5</c:v>
                </c:pt>
                <c:pt idx="9750" formatCode="0.00E+00">
                  <c:v>3.8399999999999998E-5</c:v>
                </c:pt>
                <c:pt idx="9751" formatCode="0.00E+00">
                  <c:v>3.8399999999999998E-5</c:v>
                </c:pt>
                <c:pt idx="9752" formatCode="0.00E+00">
                  <c:v>3.8300000000000003E-5</c:v>
                </c:pt>
                <c:pt idx="9753" formatCode="0.00E+00">
                  <c:v>3.8300000000000003E-5</c:v>
                </c:pt>
                <c:pt idx="9754" formatCode="0.00E+00">
                  <c:v>3.8500000000000001E-5</c:v>
                </c:pt>
                <c:pt idx="9755" formatCode="0.00E+00">
                  <c:v>3.8500000000000001E-5</c:v>
                </c:pt>
                <c:pt idx="9756" formatCode="0.00E+00">
                  <c:v>3.8500000000000001E-5</c:v>
                </c:pt>
                <c:pt idx="9757" formatCode="0.00E+00">
                  <c:v>4.0599999999999998E-5</c:v>
                </c:pt>
                <c:pt idx="9758" formatCode="0.00E+00">
                  <c:v>7.6600000000000005E-5</c:v>
                </c:pt>
                <c:pt idx="9759" formatCode="0.00E+00">
                  <c:v>2.1499999999999999E-4</c:v>
                </c:pt>
                <c:pt idx="9760" formatCode="0.00E+00">
                  <c:v>3.8099999999999999E-4</c:v>
                </c:pt>
                <c:pt idx="9761" formatCode="0.00E+00">
                  <c:v>4.1599999999999997E-4</c:v>
                </c:pt>
                <c:pt idx="9762" formatCode="0.00E+00">
                  <c:v>3.6699999999999998E-4</c:v>
                </c:pt>
                <c:pt idx="9763" formatCode="0.00E+00">
                  <c:v>3.4200000000000002E-4</c:v>
                </c:pt>
                <c:pt idx="9764" formatCode="0.00E+00">
                  <c:v>3.3500000000000001E-4</c:v>
                </c:pt>
                <c:pt idx="9765" formatCode="0.00E+00">
                  <c:v>3.1700000000000001E-4</c:v>
                </c:pt>
                <c:pt idx="9766" formatCode="0.00E+00">
                  <c:v>3.1E-4</c:v>
                </c:pt>
                <c:pt idx="9767" formatCode="0.00E+00">
                  <c:v>3.0200000000000002E-4</c:v>
                </c:pt>
                <c:pt idx="9768" formatCode="0.00E+00">
                  <c:v>2.9399999999999999E-4</c:v>
                </c:pt>
                <c:pt idx="9769" formatCode="0.00E+00">
                  <c:v>2.9E-4</c:v>
                </c:pt>
                <c:pt idx="9770" formatCode="0.00E+00">
                  <c:v>2.8400000000000002E-4</c:v>
                </c:pt>
                <c:pt idx="9771" formatCode="0.00E+00">
                  <c:v>2.81E-4</c:v>
                </c:pt>
                <c:pt idx="9772" formatCode="0.00E+00">
                  <c:v>2.7599999999999999E-4</c:v>
                </c:pt>
                <c:pt idx="9773" formatCode="0.00E+00">
                  <c:v>2.7300000000000002E-4</c:v>
                </c:pt>
                <c:pt idx="9774" formatCode="0.00E+00">
                  <c:v>2.7E-4</c:v>
                </c:pt>
                <c:pt idx="9775" formatCode="0.00E+00">
                  <c:v>2.6699999999999998E-4</c:v>
                </c:pt>
                <c:pt idx="9776" formatCode="0.00E+00">
                  <c:v>2.6499999999999999E-4</c:v>
                </c:pt>
                <c:pt idx="9777" formatCode="0.00E+00">
                  <c:v>2.6200000000000003E-4</c:v>
                </c:pt>
                <c:pt idx="9778" formatCode="0.00E+00">
                  <c:v>2.5999999999999998E-4</c:v>
                </c:pt>
                <c:pt idx="9779" formatCode="0.00E+00">
                  <c:v>2.5799999999999998E-4</c:v>
                </c:pt>
                <c:pt idx="9780" formatCode="0.00E+00">
                  <c:v>2.5599999999999999E-4</c:v>
                </c:pt>
                <c:pt idx="9781" formatCode="0.00E+00">
                  <c:v>2.5500000000000002E-4</c:v>
                </c:pt>
                <c:pt idx="9782" formatCode="0.00E+00">
                  <c:v>2.5300000000000002E-4</c:v>
                </c:pt>
                <c:pt idx="9783" formatCode="0.00E+00">
                  <c:v>2.5099999999999998E-4</c:v>
                </c:pt>
                <c:pt idx="9784" formatCode="0.00E+00">
                  <c:v>2.4899999999999998E-4</c:v>
                </c:pt>
                <c:pt idx="9785" formatCode="0.00E+00">
                  <c:v>2.4800000000000001E-4</c:v>
                </c:pt>
                <c:pt idx="9786" formatCode="0.00E+00">
                  <c:v>2.4699999999999999E-4</c:v>
                </c:pt>
                <c:pt idx="9787" formatCode="0.00E+00">
                  <c:v>2.4499999999999999E-4</c:v>
                </c:pt>
                <c:pt idx="9788" formatCode="0.00E+00">
                  <c:v>2.4399999999999999E-4</c:v>
                </c:pt>
                <c:pt idx="9789" formatCode="0.00E+00">
                  <c:v>2.43E-4</c:v>
                </c:pt>
                <c:pt idx="9790" formatCode="0.00E+00">
                  <c:v>2.42E-4</c:v>
                </c:pt>
                <c:pt idx="9791" formatCode="0.00E+00">
                  <c:v>2.4000000000000001E-4</c:v>
                </c:pt>
                <c:pt idx="9792" formatCode="0.00E+00">
                  <c:v>2.3900000000000001E-4</c:v>
                </c:pt>
                <c:pt idx="9793" formatCode="0.00E+00">
                  <c:v>2.3800000000000001E-4</c:v>
                </c:pt>
                <c:pt idx="9794" formatCode="0.00E+00">
                  <c:v>2.3699999999999999E-4</c:v>
                </c:pt>
                <c:pt idx="9795" formatCode="0.00E+00">
                  <c:v>2.3599999999999999E-4</c:v>
                </c:pt>
                <c:pt idx="9796" formatCode="0.00E+00">
                  <c:v>2.3499999999999999E-4</c:v>
                </c:pt>
                <c:pt idx="9797" formatCode="0.00E+00">
                  <c:v>2.34E-4</c:v>
                </c:pt>
                <c:pt idx="9798" formatCode="0.00E+00">
                  <c:v>2.33E-4</c:v>
                </c:pt>
                <c:pt idx="9799" formatCode="0.00E+00">
                  <c:v>2.32E-4</c:v>
                </c:pt>
                <c:pt idx="9800" formatCode="0.00E+00">
                  <c:v>2.31E-4</c:v>
                </c:pt>
                <c:pt idx="9801" formatCode="0.00E+00">
                  <c:v>2.3000000000000001E-4</c:v>
                </c:pt>
                <c:pt idx="9802" formatCode="0.00E+00">
                  <c:v>2.2900000000000001E-4</c:v>
                </c:pt>
                <c:pt idx="9803" formatCode="0.00E+00">
                  <c:v>2.2800000000000001E-4</c:v>
                </c:pt>
                <c:pt idx="9804" formatCode="0.00E+00">
                  <c:v>2.2699999999999999E-4</c:v>
                </c:pt>
                <c:pt idx="9805" formatCode="0.00E+00">
                  <c:v>2.2599999999999999E-4</c:v>
                </c:pt>
                <c:pt idx="9806" formatCode="0.00E+00">
                  <c:v>2.2499999999999999E-4</c:v>
                </c:pt>
                <c:pt idx="9807" formatCode="0.00E+00">
                  <c:v>2.24E-4</c:v>
                </c:pt>
                <c:pt idx="9808" formatCode="0.00E+00">
                  <c:v>2.23E-4</c:v>
                </c:pt>
                <c:pt idx="9809" formatCode="0.00E+00">
                  <c:v>2.23E-4</c:v>
                </c:pt>
                <c:pt idx="9810" formatCode="0.00E+00">
                  <c:v>2.22E-4</c:v>
                </c:pt>
                <c:pt idx="9811" formatCode="0.00E+00">
                  <c:v>2.2100000000000001E-4</c:v>
                </c:pt>
                <c:pt idx="9812" formatCode="0.00E+00">
                  <c:v>2.2000000000000001E-4</c:v>
                </c:pt>
                <c:pt idx="9813" formatCode="0.00E+00">
                  <c:v>2.1900000000000001E-4</c:v>
                </c:pt>
                <c:pt idx="9814" formatCode="0.00E+00">
                  <c:v>2.1800000000000001E-4</c:v>
                </c:pt>
                <c:pt idx="9815" formatCode="0.00E+00">
                  <c:v>2.1800000000000001E-4</c:v>
                </c:pt>
                <c:pt idx="9816" formatCode="0.00E+00">
                  <c:v>2.1699999999999999E-4</c:v>
                </c:pt>
                <c:pt idx="9817" formatCode="0.00E+00">
                  <c:v>2.1599999999999999E-4</c:v>
                </c:pt>
                <c:pt idx="9818" formatCode="0.00E+00">
                  <c:v>2.1499999999999999E-4</c:v>
                </c:pt>
                <c:pt idx="9819" formatCode="0.00E+00">
                  <c:v>2.1499999999999999E-4</c:v>
                </c:pt>
                <c:pt idx="9820" formatCode="0.00E+00">
                  <c:v>2.14E-4</c:v>
                </c:pt>
                <c:pt idx="9821" formatCode="0.00E+00">
                  <c:v>2.13E-4</c:v>
                </c:pt>
                <c:pt idx="9822" formatCode="0.00E+00">
                  <c:v>2.12E-4</c:v>
                </c:pt>
                <c:pt idx="9823" formatCode="0.00E+00">
                  <c:v>2.1100000000000001E-4</c:v>
                </c:pt>
                <c:pt idx="9824" formatCode="0.00E+00">
                  <c:v>2.1100000000000001E-4</c:v>
                </c:pt>
                <c:pt idx="9825" formatCode="0.00E+00">
                  <c:v>2.1000000000000001E-4</c:v>
                </c:pt>
                <c:pt idx="9826" formatCode="0.00E+00">
                  <c:v>2.0900000000000001E-4</c:v>
                </c:pt>
                <c:pt idx="9827" formatCode="0.00E+00">
                  <c:v>2.0799999999999999E-4</c:v>
                </c:pt>
                <c:pt idx="9828" formatCode="0.00E+00">
                  <c:v>2.0699999999999999E-4</c:v>
                </c:pt>
                <c:pt idx="9829" formatCode="0.00E+00">
                  <c:v>2.0699999999999999E-4</c:v>
                </c:pt>
                <c:pt idx="9830" formatCode="0.00E+00">
                  <c:v>2.0599999999999999E-4</c:v>
                </c:pt>
                <c:pt idx="9831" formatCode="0.00E+00">
                  <c:v>2.05E-4</c:v>
                </c:pt>
                <c:pt idx="9832" formatCode="0.00E+00">
                  <c:v>2.05E-4</c:v>
                </c:pt>
                <c:pt idx="9833" formatCode="0.00E+00">
                  <c:v>2.04E-4</c:v>
                </c:pt>
                <c:pt idx="9834" formatCode="0.00E+00">
                  <c:v>2.03E-4</c:v>
                </c:pt>
                <c:pt idx="9835" formatCode="0.00E+00">
                  <c:v>2.02E-4</c:v>
                </c:pt>
                <c:pt idx="9836" formatCode="0.00E+00">
                  <c:v>2.0100000000000001E-4</c:v>
                </c:pt>
                <c:pt idx="9837" formatCode="0.00E+00">
                  <c:v>2.0100000000000001E-4</c:v>
                </c:pt>
                <c:pt idx="9838" formatCode="0.00E+00">
                  <c:v>2.0000000000000001E-4</c:v>
                </c:pt>
                <c:pt idx="9839" formatCode="0.00E+00">
                  <c:v>1.9900000000000001E-4</c:v>
                </c:pt>
                <c:pt idx="9840" formatCode="0.00E+00">
                  <c:v>1.9900000000000001E-4</c:v>
                </c:pt>
                <c:pt idx="9841" formatCode="0.00E+00">
                  <c:v>1.9799999999999999E-4</c:v>
                </c:pt>
                <c:pt idx="9842" formatCode="0.00E+00">
                  <c:v>1.9699999999999999E-4</c:v>
                </c:pt>
                <c:pt idx="9843" formatCode="0.00E+00">
                  <c:v>1.9699999999999999E-4</c:v>
                </c:pt>
                <c:pt idx="9844" formatCode="0.00E+00">
                  <c:v>1.9599999999999999E-4</c:v>
                </c:pt>
                <c:pt idx="9845" formatCode="0.00E+00">
                  <c:v>1.95E-4</c:v>
                </c:pt>
                <c:pt idx="9846" formatCode="0.00E+00">
                  <c:v>1.94E-4</c:v>
                </c:pt>
                <c:pt idx="9847" formatCode="0.00E+00">
                  <c:v>1.94E-4</c:v>
                </c:pt>
                <c:pt idx="9848" formatCode="0.00E+00">
                  <c:v>1.93E-4</c:v>
                </c:pt>
                <c:pt idx="9849" formatCode="0.00E+00">
                  <c:v>1.92E-4</c:v>
                </c:pt>
                <c:pt idx="9850" formatCode="0.00E+00">
                  <c:v>1.92E-4</c:v>
                </c:pt>
                <c:pt idx="9851" formatCode="0.00E+00">
                  <c:v>1.9100000000000001E-4</c:v>
                </c:pt>
                <c:pt idx="9852" formatCode="0.00E+00">
                  <c:v>1.9000000000000001E-4</c:v>
                </c:pt>
                <c:pt idx="9853" formatCode="0.00E+00">
                  <c:v>1.9000000000000001E-4</c:v>
                </c:pt>
                <c:pt idx="9854" formatCode="0.00E+00">
                  <c:v>1.8900000000000001E-4</c:v>
                </c:pt>
                <c:pt idx="9855" formatCode="0.00E+00">
                  <c:v>1.8799999999999999E-4</c:v>
                </c:pt>
                <c:pt idx="9856" formatCode="0.00E+00">
                  <c:v>1.8799999999999999E-4</c:v>
                </c:pt>
                <c:pt idx="9857" formatCode="0.00E+00">
                  <c:v>1.8699999999999999E-4</c:v>
                </c:pt>
                <c:pt idx="9858" formatCode="0.00E+00">
                  <c:v>1.8599999999999999E-4</c:v>
                </c:pt>
                <c:pt idx="9859" formatCode="0.00E+00">
                  <c:v>1.8599999999999999E-4</c:v>
                </c:pt>
                <c:pt idx="9860" formatCode="0.00E+00">
                  <c:v>1.85E-4</c:v>
                </c:pt>
                <c:pt idx="9861" formatCode="0.00E+00">
                  <c:v>1.84E-4</c:v>
                </c:pt>
                <c:pt idx="9862" formatCode="0.00E+00">
                  <c:v>1.84E-4</c:v>
                </c:pt>
                <c:pt idx="9863" formatCode="0.00E+00">
                  <c:v>1.83E-4</c:v>
                </c:pt>
                <c:pt idx="9864" formatCode="0.00E+00">
                  <c:v>1.83E-4</c:v>
                </c:pt>
                <c:pt idx="9865" formatCode="0.00E+00">
                  <c:v>1.8200000000000001E-4</c:v>
                </c:pt>
                <c:pt idx="9866" formatCode="0.00E+00">
                  <c:v>1.8100000000000001E-4</c:v>
                </c:pt>
                <c:pt idx="9867" formatCode="0.00E+00">
                  <c:v>1.8100000000000001E-4</c:v>
                </c:pt>
                <c:pt idx="9868" formatCode="0.00E+00">
                  <c:v>1.8000000000000001E-4</c:v>
                </c:pt>
                <c:pt idx="9869" formatCode="0.00E+00">
                  <c:v>1.8000000000000001E-4</c:v>
                </c:pt>
                <c:pt idx="9870" formatCode="0.00E+00">
                  <c:v>1.7899999999999999E-4</c:v>
                </c:pt>
                <c:pt idx="9871" formatCode="0.00E+00">
                  <c:v>1.7799999999999999E-4</c:v>
                </c:pt>
                <c:pt idx="9872" formatCode="0.00E+00">
                  <c:v>1.7799999999999999E-4</c:v>
                </c:pt>
                <c:pt idx="9873" formatCode="0.00E+00">
                  <c:v>1.7699999999999999E-4</c:v>
                </c:pt>
                <c:pt idx="9874" formatCode="0.00E+00">
                  <c:v>1.7699999999999999E-4</c:v>
                </c:pt>
                <c:pt idx="9875" formatCode="0.00E+00">
                  <c:v>1.76E-4</c:v>
                </c:pt>
                <c:pt idx="9876" formatCode="0.00E+00">
                  <c:v>1.75E-4</c:v>
                </c:pt>
                <c:pt idx="9877" formatCode="0.00E+00">
                  <c:v>1.75E-4</c:v>
                </c:pt>
                <c:pt idx="9878" formatCode="0.00E+00">
                  <c:v>1.74E-4</c:v>
                </c:pt>
                <c:pt idx="9879" formatCode="0.00E+00">
                  <c:v>1.74E-4</c:v>
                </c:pt>
                <c:pt idx="9880" formatCode="0.00E+00">
                  <c:v>1.73E-4</c:v>
                </c:pt>
                <c:pt idx="9881" formatCode="0.00E+00">
                  <c:v>1.73E-4</c:v>
                </c:pt>
                <c:pt idx="9882" formatCode="0.00E+00">
                  <c:v>1.7200000000000001E-4</c:v>
                </c:pt>
                <c:pt idx="9883" formatCode="0.00E+00">
                  <c:v>1.7200000000000001E-4</c:v>
                </c:pt>
                <c:pt idx="9884" formatCode="0.00E+00">
                  <c:v>1.7100000000000001E-4</c:v>
                </c:pt>
                <c:pt idx="9885" formatCode="0.00E+00">
                  <c:v>1.7000000000000001E-4</c:v>
                </c:pt>
                <c:pt idx="9886" formatCode="0.00E+00">
                  <c:v>1.7000000000000001E-4</c:v>
                </c:pt>
                <c:pt idx="9887" formatCode="0.00E+00">
                  <c:v>1.6899999999999999E-4</c:v>
                </c:pt>
                <c:pt idx="9888" formatCode="0.00E+00">
                  <c:v>1.6899999999999999E-4</c:v>
                </c:pt>
                <c:pt idx="9889" formatCode="0.00E+00">
                  <c:v>1.6799999999999999E-4</c:v>
                </c:pt>
                <c:pt idx="9890" formatCode="0.00E+00">
                  <c:v>1.6799999999999999E-4</c:v>
                </c:pt>
                <c:pt idx="9891" formatCode="0.00E+00">
                  <c:v>1.6699999999999999E-4</c:v>
                </c:pt>
                <c:pt idx="9892" formatCode="0.00E+00">
                  <c:v>1.6699999999999999E-4</c:v>
                </c:pt>
                <c:pt idx="9893" formatCode="0.00E+00">
                  <c:v>1.66E-4</c:v>
                </c:pt>
                <c:pt idx="9894" formatCode="0.00E+00">
                  <c:v>1.65E-4</c:v>
                </c:pt>
                <c:pt idx="9895" formatCode="0.00E+00">
                  <c:v>1.65E-4</c:v>
                </c:pt>
                <c:pt idx="9896" formatCode="0.00E+00">
                  <c:v>1.64E-4</c:v>
                </c:pt>
                <c:pt idx="9897" formatCode="0.00E+00">
                  <c:v>1.64E-4</c:v>
                </c:pt>
                <c:pt idx="9898" formatCode="0.00E+00">
                  <c:v>1.63E-4</c:v>
                </c:pt>
                <c:pt idx="9899" formatCode="0.00E+00">
                  <c:v>1.63E-4</c:v>
                </c:pt>
                <c:pt idx="9900" formatCode="0.00E+00">
                  <c:v>1.63E-4</c:v>
                </c:pt>
                <c:pt idx="9901" formatCode="0.00E+00">
                  <c:v>1.63E-4</c:v>
                </c:pt>
                <c:pt idx="9902" formatCode="0.00E+00">
                  <c:v>1.6200000000000001E-4</c:v>
                </c:pt>
                <c:pt idx="9903" formatCode="0.00E+00">
                  <c:v>1.6100000000000001E-4</c:v>
                </c:pt>
                <c:pt idx="9904" formatCode="0.00E+00">
                  <c:v>1.6100000000000001E-4</c:v>
                </c:pt>
                <c:pt idx="9905" formatCode="0.00E+00">
                  <c:v>1.6000000000000001E-4</c:v>
                </c:pt>
                <c:pt idx="9906" formatCode="0.00E+00">
                  <c:v>1.6000000000000001E-4</c:v>
                </c:pt>
                <c:pt idx="9907" formatCode="0.00E+00">
                  <c:v>1.5899999999999999E-4</c:v>
                </c:pt>
                <c:pt idx="9908" formatCode="0.00E+00">
                  <c:v>1.5899999999999999E-4</c:v>
                </c:pt>
                <c:pt idx="9909" formatCode="0.00E+00">
                  <c:v>1.5899999999999999E-4</c:v>
                </c:pt>
                <c:pt idx="9910" formatCode="0.00E+00">
                  <c:v>1.5799999999999999E-4</c:v>
                </c:pt>
                <c:pt idx="9911" formatCode="0.00E+00">
                  <c:v>1.5699999999999999E-4</c:v>
                </c:pt>
                <c:pt idx="9912" formatCode="0.00E+00">
                  <c:v>1.5699999999999999E-4</c:v>
                </c:pt>
                <c:pt idx="9913" formatCode="0.00E+00">
                  <c:v>1.5699999999999999E-4</c:v>
                </c:pt>
                <c:pt idx="9914" formatCode="0.00E+00">
                  <c:v>1.56E-4</c:v>
                </c:pt>
                <c:pt idx="9915" formatCode="0.00E+00">
                  <c:v>1.56E-4</c:v>
                </c:pt>
                <c:pt idx="9916" formatCode="0.00E+00">
                  <c:v>1.55E-4</c:v>
                </c:pt>
                <c:pt idx="9917" formatCode="0.00E+00">
                  <c:v>1.55E-4</c:v>
                </c:pt>
                <c:pt idx="9918" formatCode="0.00E+00">
                  <c:v>1.54E-4</c:v>
                </c:pt>
                <c:pt idx="9919" formatCode="0.00E+00">
                  <c:v>1.54E-4</c:v>
                </c:pt>
                <c:pt idx="9920" formatCode="0.00E+00">
                  <c:v>1.5300000000000001E-4</c:v>
                </c:pt>
                <c:pt idx="9921" formatCode="0.00E+00">
                  <c:v>1.5300000000000001E-4</c:v>
                </c:pt>
                <c:pt idx="9922" formatCode="0.00E+00">
                  <c:v>1.5300000000000001E-4</c:v>
                </c:pt>
                <c:pt idx="9923" formatCode="0.00E+00">
                  <c:v>1.5200000000000001E-4</c:v>
                </c:pt>
                <c:pt idx="9924" formatCode="0.00E+00">
                  <c:v>1.5200000000000001E-4</c:v>
                </c:pt>
                <c:pt idx="9925" formatCode="0.00E+00">
                  <c:v>1.5100000000000001E-4</c:v>
                </c:pt>
                <c:pt idx="9926" formatCode="0.00E+00">
                  <c:v>1.5100000000000001E-4</c:v>
                </c:pt>
                <c:pt idx="9927" formatCode="0.00E+00">
                  <c:v>1.4999999999999999E-4</c:v>
                </c:pt>
                <c:pt idx="9928" formatCode="0.00E+00">
                  <c:v>1.4999999999999999E-4</c:v>
                </c:pt>
                <c:pt idx="9929" formatCode="0.00E+00">
                  <c:v>1.4999999999999999E-4</c:v>
                </c:pt>
                <c:pt idx="9930" formatCode="0.00E+00">
                  <c:v>1.4899999999999999E-4</c:v>
                </c:pt>
                <c:pt idx="9931" formatCode="0.00E+00">
                  <c:v>1.4899999999999999E-4</c:v>
                </c:pt>
                <c:pt idx="9932" formatCode="0.00E+00">
                  <c:v>1.4799999999999999E-4</c:v>
                </c:pt>
                <c:pt idx="9933" formatCode="0.00E+00">
                  <c:v>1.4799999999999999E-4</c:v>
                </c:pt>
                <c:pt idx="9934" formatCode="0.00E+00">
                  <c:v>1.4799999999999999E-4</c:v>
                </c:pt>
                <c:pt idx="9935" formatCode="0.00E+00">
                  <c:v>1.47E-4</c:v>
                </c:pt>
                <c:pt idx="9936" formatCode="0.00E+00">
                  <c:v>1.47E-4</c:v>
                </c:pt>
                <c:pt idx="9937" formatCode="0.00E+00">
                  <c:v>1.46E-4</c:v>
                </c:pt>
                <c:pt idx="9938" formatCode="0.00E+00">
                  <c:v>1.46E-4</c:v>
                </c:pt>
                <c:pt idx="9939" formatCode="0.00E+00">
                  <c:v>1.46E-4</c:v>
                </c:pt>
                <c:pt idx="9940" formatCode="0.00E+00">
                  <c:v>1.45E-4</c:v>
                </c:pt>
                <c:pt idx="9941" formatCode="0.00E+00">
                  <c:v>1.45E-4</c:v>
                </c:pt>
                <c:pt idx="9942" formatCode="0.00E+00">
                  <c:v>1.45E-4</c:v>
                </c:pt>
                <c:pt idx="9943" formatCode="0.00E+00">
                  <c:v>1.44E-4</c:v>
                </c:pt>
                <c:pt idx="9944" formatCode="0.00E+00">
                  <c:v>1.44E-4</c:v>
                </c:pt>
                <c:pt idx="9945" formatCode="0.00E+00">
                  <c:v>1.4300000000000001E-4</c:v>
                </c:pt>
                <c:pt idx="9946" formatCode="0.00E+00">
                  <c:v>1.4300000000000001E-4</c:v>
                </c:pt>
                <c:pt idx="9947" formatCode="0.00E+00">
                  <c:v>1.4200000000000001E-4</c:v>
                </c:pt>
                <c:pt idx="9948" formatCode="0.00E+00">
                  <c:v>1.4200000000000001E-4</c:v>
                </c:pt>
                <c:pt idx="9949" formatCode="0.00E+00">
                  <c:v>1.4200000000000001E-4</c:v>
                </c:pt>
                <c:pt idx="9950" formatCode="0.00E+00">
                  <c:v>1.4100000000000001E-4</c:v>
                </c:pt>
                <c:pt idx="9951" formatCode="0.00E+00">
                  <c:v>1.4100000000000001E-4</c:v>
                </c:pt>
                <c:pt idx="9952" formatCode="0.00E+00">
                  <c:v>1.4100000000000001E-4</c:v>
                </c:pt>
                <c:pt idx="9953" formatCode="0.00E+00">
                  <c:v>1.3999999999999999E-4</c:v>
                </c:pt>
                <c:pt idx="9954" formatCode="0.00E+00">
                  <c:v>1.3999999999999999E-4</c:v>
                </c:pt>
                <c:pt idx="9955" formatCode="0.00E+00">
                  <c:v>1.3999999999999999E-4</c:v>
                </c:pt>
                <c:pt idx="9956" formatCode="0.00E+00">
                  <c:v>1.3899999999999999E-4</c:v>
                </c:pt>
                <c:pt idx="9957" formatCode="0.00E+00">
                  <c:v>1.3899999999999999E-4</c:v>
                </c:pt>
                <c:pt idx="9958" formatCode="0.00E+00">
                  <c:v>1.3899999999999999E-4</c:v>
                </c:pt>
                <c:pt idx="9959" formatCode="0.00E+00">
                  <c:v>1.3799999999999999E-4</c:v>
                </c:pt>
                <c:pt idx="9960" formatCode="0.00E+00">
                  <c:v>1.3799999999999999E-4</c:v>
                </c:pt>
                <c:pt idx="9961" formatCode="0.00E+00">
                  <c:v>1.3799999999999999E-4</c:v>
                </c:pt>
                <c:pt idx="9962" formatCode="0.00E+00">
                  <c:v>1.37E-4</c:v>
                </c:pt>
                <c:pt idx="9963" formatCode="0.00E+00">
                  <c:v>1.37E-4</c:v>
                </c:pt>
                <c:pt idx="9964" formatCode="0.00E+00">
                  <c:v>1.37E-4</c:v>
                </c:pt>
                <c:pt idx="9965" formatCode="0.00E+00">
                  <c:v>1.37E-4</c:v>
                </c:pt>
                <c:pt idx="9966" formatCode="0.00E+00">
                  <c:v>1.36E-4</c:v>
                </c:pt>
                <c:pt idx="9967" formatCode="0.00E+00">
                  <c:v>1.36E-4</c:v>
                </c:pt>
                <c:pt idx="9968" formatCode="0.00E+00">
                  <c:v>1.35E-4</c:v>
                </c:pt>
                <c:pt idx="9969" formatCode="0.00E+00">
                  <c:v>1.35E-4</c:v>
                </c:pt>
                <c:pt idx="9970" formatCode="0.00E+00">
                  <c:v>1.35E-4</c:v>
                </c:pt>
                <c:pt idx="9971" formatCode="0.00E+00">
                  <c:v>1.34E-4</c:v>
                </c:pt>
                <c:pt idx="9972" formatCode="0.00E+00">
                  <c:v>1.34E-4</c:v>
                </c:pt>
                <c:pt idx="9973" formatCode="0.00E+00">
                  <c:v>1.34E-4</c:v>
                </c:pt>
                <c:pt idx="9974" formatCode="0.00E+00">
                  <c:v>1.3300000000000001E-4</c:v>
                </c:pt>
                <c:pt idx="9975" formatCode="0.00E+00">
                  <c:v>1.3300000000000001E-4</c:v>
                </c:pt>
                <c:pt idx="9976" formatCode="0.00E+00">
                  <c:v>1.3300000000000001E-4</c:v>
                </c:pt>
                <c:pt idx="9977" formatCode="0.00E+00">
                  <c:v>1.3300000000000001E-4</c:v>
                </c:pt>
                <c:pt idx="9978" formatCode="0.00E+00">
                  <c:v>1.3200000000000001E-4</c:v>
                </c:pt>
                <c:pt idx="9979" formatCode="0.00E+00">
                  <c:v>1.3200000000000001E-4</c:v>
                </c:pt>
                <c:pt idx="9980" formatCode="0.00E+00">
                  <c:v>1.3200000000000001E-4</c:v>
                </c:pt>
                <c:pt idx="9981" formatCode="0.00E+00">
                  <c:v>1.3100000000000001E-4</c:v>
                </c:pt>
                <c:pt idx="9982" formatCode="0.00E+00">
                  <c:v>1.3100000000000001E-4</c:v>
                </c:pt>
                <c:pt idx="9983" formatCode="0.00E+00">
                  <c:v>1.3100000000000001E-4</c:v>
                </c:pt>
                <c:pt idx="9984" formatCode="0.00E+00">
                  <c:v>1.2999999999999999E-4</c:v>
                </c:pt>
                <c:pt idx="9985" formatCode="0.00E+00">
                  <c:v>1.2999999999999999E-4</c:v>
                </c:pt>
                <c:pt idx="9986" formatCode="0.00E+00">
                  <c:v>1.2999999999999999E-4</c:v>
                </c:pt>
                <c:pt idx="9987" formatCode="0.00E+00">
                  <c:v>1.2899999999999999E-4</c:v>
                </c:pt>
                <c:pt idx="9988" formatCode="0.00E+00">
                  <c:v>1.2899999999999999E-4</c:v>
                </c:pt>
                <c:pt idx="9989" formatCode="0.00E+00">
                  <c:v>1.2899999999999999E-4</c:v>
                </c:pt>
                <c:pt idx="9990" formatCode="0.00E+00">
                  <c:v>1.2899999999999999E-4</c:v>
                </c:pt>
                <c:pt idx="9991" formatCode="0.00E+00">
                  <c:v>1.2799999999999999E-4</c:v>
                </c:pt>
                <c:pt idx="9992" formatCode="0.00E+00">
                  <c:v>1.2799999999999999E-4</c:v>
                </c:pt>
                <c:pt idx="9993" formatCode="0.00E+00">
                  <c:v>1.2799999999999999E-4</c:v>
                </c:pt>
                <c:pt idx="9994" formatCode="0.00E+00">
                  <c:v>1.2799999999999999E-4</c:v>
                </c:pt>
                <c:pt idx="9995" formatCode="0.00E+00">
                  <c:v>1.27E-4</c:v>
                </c:pt>
                <c:pt idx="9996" formatCode="0.00E+00">
                  <c:v>1.27E-4</c:v>
                </c:pt>
                <c:pt idx="9997" formatCode="0.00E+00">
                  <c:v>1.27E-4</c:v>
                </c:pt>
                <c:pt idx="9998" formatCode="0.00E+00">
                  <c:v>1.26E-4</c:v>
                </c:pt>
                <c:pt idx="9999" formatCode="0.00E+00">
                  <c:v>1.26E-4</c:v>
                </c:pt>
                <c:pt idx="10000" formatCode="0.00E+00">
                  <c:v>1.26E-4</c:v>
                </c:pt>
                <c:pt idx="10001" formatCode="0.00E+00">
                  <c:v>1.26E-4</c:v>
                </c:pt>
                <c:pt idx="10002" formatCode="0.00E+00">
                  <c:v>1.25E-4</c:v>
                </c:pt>
                <c:pt idx="10003" formatCode="0.00E+00">
                  <c:v>1.25E-4</c:v>
                </c:pt>
                <c:pt idx="10004" formatCode="0.00E+00">
                  <c:v>1.25E-4</c:v>
                </c:pt>
                <c:pt idx="10005" formatCode="0.00E+00">
                  <c:v>1.25E-4</c:v>
                </c:pt>
                <c:pt idx="10006" formatCode="0.00E+00">
                  <c:v>1.2400000000000001E-4</c:v>
                </c:pt>
                <c:pt idx="10007" formatCode="0.00E+00">
                  <c:v>1.2400000000000001E-4</c:v>
                </c:pt>
                <c:pt idx="10008" formatCode="0.00E+00">
                  <c:v>1.2400000000000001E-4</c:v>
                </c:pt>
                <c:pt idx="10009" formatCode="0.00E+00">
                  <c:v>1.2300000000000001E-4</c:v>
                </c:pt>
                <c:pt idx="10010" formatCode="0.00E+00">
                  <c:v>1.2300000000000001E-4</c:v>
                </c:pt>
                <c:pt idx="10011" formatCode="0.00E+00">
                  <c:v>1.2300000000000001E-4</c:v>
                </c:pt>
                <c:pt idx="10012" formatCode="0.00E+00">
                  <c:v>1.2300000000000001E-4</c:v>
                </c:pt>
                <c:pt idx="10013" formatCode="0.00E+00">
                  <c:v>1.22E-4</c:v>
                </c:pt>
                <c:pt idx="10014" formatCode="0.00E+00">
                  <c:v>1.22E-4</c:v>
                </c:pt>
                <c:pt idx="10015" formatCode="0.00E+00">
                  <c:v>1.22E-4</c:v>
                </c:pt>
                <c:pt idx="10016" formatCode="0.00E+00">
                  <c:v>1.22E-4</c:v>
                </c:pt>
                <c:pt idx="10017" formatCode="0.00E+00">
                  <c:v>1.21E-4</c:v>
                </c:pt>
                <c:pt idx="10018" formatCode="0.00E+00">
                  <c:v>1.21E-4</c:v>
                </c:pt>
                <c:pt idx="10019" formatCode="0.00E+00">
                  <c:v>1.21E-4</c:v>
                </c:pt>
                <c:pt idx="10020" formatCode="0.00E+00">
                  <c:v>1.21E-4</c:v>
                </c:pt>
                <c:pt idx="10021" formatCode="0.00E+00">
                  <c:v>1.2E-4</c:v>
                </c:pt>
                <c:pt idx="10022" formatCode="0.00E+00">
                  <c:v>1.2E-4</c:v>
                </c:pt>
                <c:pt idx="10023" formatCode="0.00E+00">
                  <c:v>1.2E-4</c:v>
                </c:pt>
                <c:pt idx="10024" formatCode="0.00E+00">
                  <c:v>1.2E-4</c:v>
                </c:pt>
                <c:pt idx="10025" formatCode="0.00E+00">
                  <c:v>1.2E-4</c:v>
                </c:pt>
                <c:pt idx="10026" formatCode="0.00E+00">
                  <c:v>1.1900000000000001E-4</c:v>
                </c:pt>
                <c:pt idx="10027" formatCode="0.00E+00">
                  <c:v>1.1900000000000001E-4</c:v>
                </c:pt>
                <c:pt idx="10028" formatCode="0.00E+00">
                  <c:v>1.1900000000000001E-4</c:v>
                </c:pt>
                <c:pt idx="10029" formatCode="0.00E+00">
                  <c:v>1.1900000000000001E-4</c:v>
                </c:pt>
                <c:pt idx="10030" formatCode="0.00E+00">
                  <c:v>1.18E-4</c:v>
                </c:pt>
                <c:pt idx="10031" formatCode="0.00E+00">
                  <c:v>1.18E-4</c:v>
                </c:pt>
                <c:pt idx="10032" formatCode="0.00E+00">
                  <c:v>1.18E-4</c:v>
                </c:pt>
                <c:pt idx="10033" formatCode="0.00E+00">
                  <c:v>1.18E-4</c:v>
                </c:pt>
                <c:pt idx="10034" formatCode="0.00E+00">
                  <c:v>1.18E-4</c:v>
                </c:pt>
                <c:pt idx="10035" formatCode="0.00E+00">
                  <c:v>1.17E-4</c:v>
                </c:pt>
                <c:pt idx="10036" formatCode="0.00E+00">
                  <c:v>1.17E-4</c:v>
                </c:pt>
                <c:pt idx="10037" formatCode="0.00E+00">
                  <c:v>1.17E-4</c:v>
                </c:pt>
                <c:pt idx="10038" formatCode="0.00E+00">
                  <c:v>1.17E-4</c:v>
                </c:pt>
                <c:pt idx="10039" formatCode="0.00E+00">
                  <c:v>1.16E-4</c:v>
                </c:pt>
                <c:pt idx="10040" formatCode="0.00E+00">
                  <c:v>1.16E-4</c:v>
                </c:pt>
                <c:pt idx="10041" formatCode="0.00E+00">
                  <c:v>1.16E-4</c:v>
                </c:pt>
                <c:pt idx="10042" formatCode="0.00E+00">
                  <c:v>1.16E-4</c:v>
                </c:pt>
                <c:pt idx="10043" formatCode="0.00E+00">
                  <c:v>1.16E-4</c:v>
                </c:pt>
                <c:pt idx="10044" formatCode="0.00E+00">
                  <c:v>1.15E-4</c:v>
                </c:pt>
                <c:pt idx="10045" formatCode="0.00E+00">
                  <c:v>1.15E-4</c:v>
                </c:pt>
                <c:pt idx="10046" formatCode="0.00E+00">
                  <c:v>1.15E-4</c:v>
                </c:pt>
                <c:pt idx="10047" formatCode="0.00E+00">
                  <c:v>1.15E-4</c:v>
                </c:pt>
                <c:pt idx="10048" formatCode="0.00E+00">
                  <c:v>1.1400000000000001E-4</c:v>
                </c:pt>
                <c:pt idx="10049" formatCode="0.00E+00">
                  <c:v>1.1400000000000001E-4</c:v>
                </c:pt>
                <c:pt idx="10050" formatCode="0.00E+00">
                  <c:v>1.1400000000000001E-4</c:v>
                </c:pt>
                <c:pt idx="10051" formatCode="0.00E+00">
                  <c:v>1.1400000000000001E-4</c:v>
                </c:pt>
                <c:pt idx="10052" formatCode="0.00E+00">
                  <c:v>1.1400000000000001E-4</c:v>
                </c:pt>
                <c:pt idx="10053" formatCode="0.00E+00">
                  <c:v>1.1400000000000001E-4</c:v>
                </c:pt>
                <c:pt idx="10054" formatCode="0.00E+00">
                  <c:v>1.13E-4</c:v>
                </c:pt>
                <c:pt idx="10055" formatCode="0.00E+00">
                  <c:v>1.13E-4</c:v>
                </c:pt>
                <c:pt idx="10056" formatCode="0.00E+00">
                  <c:v>1.13E-4</c:v>
                </c:pt>
                <c:pt idx="10057" formatCode="0.00E+00">
                  <c:v>1.13E-4</c:v>
                </c:pt>
                <c:pt idx="10058" formatCode="0.00E+00">
                  <c:v>1.13E-4</c:v>
                </c:pt>
                <c:pt idx="10059" formatCode="0.00E+00">
                  <c:v>1.12E-4</c:v>
                </c:pt>
                <c:pt idx="10060" formatCode="0.00E+00">
                  <c:v>1.12E-4</c:v>
                </c:pt>
                <c:pt idx="10061" formatCode="0.00E+00">
                  <c:v>1.12E-4</c:v>
                </c:pt>
                <c:pt idx="10062" formatCode="0.00E+00">
                  <c:v>1.12E-4</c:v>
                </c:pt>
                <c:pt idx="10063" formatCode="0.00E+00">
                  <c:v>1.12E-4</c:v>
                </c:pt>
                <c:pt idx="10064" formatCode="0.00E+00">
                  <c:v>1.11E-4</c:v>
                </c:pt>
                <c:pt idx="10065" formatCode="0.00E+00">
                  <c:v>1.11E-4</c:v>
                </c:pt>
                <c:pt idx="10066" formatCode="0.00E+00">
                  <c:v>1.11E-4</c:v>
                </c:pt>
                <c:pt idx="10067" formatCode="0.00E+00">
                  <c:v>1.11E-4</c:v>
                </c:pt>
                <c:pt idx="10068" formatCode="0.00E+00">
                  <c:v>1.11E-4</c:v>
                </c:pt>
                <c:pt idx="10069" formatCode="0.00E+00">
                  <c:v>1.11E-4</c:v>
                </c:pt>
                <c:pt idx="10070" formatCode="0.00E+00">
                  <c:v>1.1E-4</c:v>
                </c:pt>
                <c:pt idx="10071" formatCode="0.00E+00">
                  <c:v>1.1E-4</c:v>
                </c:pt>
                <c:pt idx="10072" formatCode="0.00E+00">
                  <c:v>1.1E-4</c:v>
                </c:pt>
                <c:pt idx="10073" formatCode="0.00E+00">
                  <c:v>1.1E-4</c:v>
                </c:pt>
                <c:pt idx="10074" formatCode="0.00E+00">
                  <c:v>1.1E-4</c:v>
                </c:pt>
                <c:pt idx="10075" formatCode="0.00E+00">
                  <c:v>1.0900000000000001E-4</c:v>
                </c:pt>
                <c:pt idx="10076" formatCode="0.00E+00">
                  <c:v>1.0900000000000001E-4</c:v>
                </c:pt>
                <c:pt idx="10077" formatCode="0.00E+00">
                  <c:v>1.0900000000000001E-4</c:v>
                </c:pt>
                <c:pt idx="10078" formatCode="0.00E+00">
                  <c:v>1.0900000000000001E-4</c:v>
                </c:pt>
                <c:pt idx="10079" formatCode="0.00E+00">
                  <c:v>1.0900000000000001E-4</c:v>
                </c:pt>
                <c:pt idx="10080" formatCode="0.00E+00">
                  <c:v>1.0900000000000001E-4</c:v>
                </c:pt>
                <c:pt idx="10081" formatCode="0.00E+00">
                  <c:v>1.08E-4</c:v>
                </c:pt>
                <c:pt idx="10082" formatCode="0.00E+00">
                  <c:v>1.08E-4</c:v>
                </c:pt>
                <c:pt idx="10083" formatCode="0.00E+00">
                  <c:v>1.08E-4</c:v>
                </c:pt>
                <c:pt idx="10084" formatCode="0.00E+00">
                  <c:v>1.08E-4</c:v>
                </c:pt>
                <c:pt idx="10085" formatCode="0.00E+00">
                  <c:v>1.08E-4</c:v>
                </c:pt>
                <c:pt idx="10086" formatCode="0.00E+00">
                  <c:v>1.08E-4</c:v>
                </c:pt>
                <c:pt idx="10087" formatCode="0.00E+00">
                  <c:v>1.07E-4</c:v>
                </c:pt>
                <c:pt idx="10088" formatCode="0.00E+00">
                  <c:v>1.07E-4</c:v>
                </c:pt>
                <c:pt idx="10089" formatCode="0.00E+00">
                  <c:v>1.07E-4</c:v>
                </c:pt>
                <c:pt idx="10090" formatCode="0.00E+00">
                  <c:v>1.07E-4</c:v>
                </c:pt>
                <c:pt idx="10091" formatCode="0.00E+00">
                  <c:v>1.07E-4</c:v>
                </c:pt>
                <c:pt idx="10092" formatCode="0.00E+00">
                  <c:v>1.06E-4</c:v>
                </c:pt>
                <c:pt idx="10093" formatCode="0.00E+00">
                  <c:v>1.06E-4</c:v>
                </c:pt>
                <c:pt idx="10094" formatCode="0.00E+00">
                  <c:v>1.06E-4</c:v>
                </c:pt>
                <c:pt idx="10095" formatCode="0.00E+00">
                  <c:v>1.06E-4</c:v>
                </c:pt>
                <c:pt idx="10096" formatCode="0.00E+00">
                  <c:v>1.06E-4</c:v>
                </c:pt>
                <c:pt idx="10097" formatCode="0.00E+00">
                  <c:v>1.06E-4</c:v>
                </c:pt>
                <c:pt idx="10098" formatCode="0.00E+00">
                  <c:v>1.06E-4</c:v>
                </c:pt>
                <c:pt idx="10099" formatCode="0.00E+00">
                  <c:v>1.05E-4</c:v>
                </c:pt>
                <c:pt idx="10100" formatCode="0.00E+00">
                  <c:v>1.05E-4</c:v>
                </c:pt>
                <c:pt idx="10101" formatCode="0.00E+00">
                  <c:v>1.05E-4</c:v>
                </c:pt>
                <c:pt idx="10102" formatCode="0.00E+00">
                  <c:v>1.05E-4</c:v>
                </c:pt>
                <c:pt idx="10103" formatCode="0.00E+00">
                  <c:v>1.05E-4</c:v>
                </c:pt>
                <c:pt idx="10104" formatCode="0.00E+00">
                  <c:v>1.05E-4</c:v>
                </c:pt>
                <c:pt idx="10105" formatCode="0.00E+00">
                  <c:v>1.0399999999999999E-4</c:v>
                </c:pt>
                <c:pt idx="10106" formatCode="0.00E+00">
                  <c:v>1.0399999999999999E-4</c:v>
                </c:pt>
                <c:pt idx="10107" formatCode="0.00E+00">
                  <c:v>1.0399999999999999E-4</c:v>
                </c:pt>
                <c:pt idx="10108" formatCode="0.00E+00">
                  <c:v>1.0399999999999999E-4</c:v>
                </c:pt>
                <c:pt idx="10109" formatCode="0.00E+00">
                  <c:v>1.0399999999999999E-4</c:v>
                </c:pt>
                <c:pt idx="10110" formatCode="0.00E+00">
                  <c:v>1.0399999999999999E-4</c:v>
                </c:pt>
                <c:pt idx="10111" formatCode="0.00E+00">
                  <c:v>1.03E-4</c:v>
                </c:pt>
                <c:pt idx="10112" formatCode="0.00E+00">
                  <c:v>1.03E-4</c:v>
                </c:pt>
                <c:pt idx="10113" formatCode="0.00E+00">
                  <c:v>1.03E-4</c:v>
                </c:pt>
                <c:pt idx="10114" formatCode="0.00E+00">
                  <c:v>1.03E-4</c:v>
                </c:pt>
                <c:pt idx="10115" formatCode="0.00E+00">
                  <c:v>1.03E-4</c:v>
                </c:pt>
                <c:pt idx="10116" formatCode="0.00E+00">
                  <c:v>1.03E-4</c:v>
                </c:pt>
                <c:pt idx="10117" formatCode="0.00E+00">
                  <c:v>1.03E-4</c:v>
                </c:pt>
                <c:pt idx="10118" formatCode="0.00E+00">
                  <c:v>1.03E-4</c:v>
                </c:pt>
                <c:pt idx="10119" formatCode="0.00E+00">
                  <c:v>1.03E-4</c:v>
                </c:pt>
                <c:pt idx="10120" formatCode="0.00E+00">
                  <c:v>1.02E-4</c:v>
                </c:pt>
                <c:pt idx="10121" formatCode="0.00E+00">
                  <c:v>1.02E-4</c:v>
                </c:pt>
                <c:pt idx="10122" formatCode="0.00E+00">
                  <c:v>1.02E-4</c:v>
                </c:pt>
                <c:pt idx="10123" formatCode="0.00E+00">
                  <c:v>1.02E-4</c:v>
                </c:pt>
                <c:pt idx="10124" formatCode="0.00E+00">
                  <c:v>1.02E-4</c:v>
                </c:pt>
                <c:pt idx="10125" formatCode="0.00E+00">
                  <c:v>1.02E-4</c:v>
                </c:pt>
                <c:pt idx="10126" formatCode="0.00E+00">
                  <c:v>1.02E-4</c:v>
                </c:pt>
                <c:pt idx="10127" formatCode="0.00E+00">
                  <c:v>1.02E-4</c:v>
                </c:pt>
                <c:pt idx="10128" formatCode="0.00E+00">
                  <c:v>1.01E-4</c:v>
                </c:pt>
                <c:pt idx="10129" formatCode="0.00E+00">
                  <c:v>1.01E-4</c:v>
                </c:pt>
                <c:pt idx="10130" formatCode="0.00E+00">
                  <c:v>1.01E-4</c:v>
                </c:pt>
                <c:pt idx="10131" formatCode="0.00E+00">
                  <c:v>1.01E-4</c:v>
                </c:pt>
                <c:pt idx="10132" formatCode="0.00E+00">
                  <c:v>1.01E-4</c:v>
                </c:pt>
                <c:pt idx="10133" formatCode="0.00E+00">
                  <c:v>1.01E-4</c:v>
                </c:pt>
                <c:pt idx="10134" formatCode="0.00E+00">
                  <c:v>1.01E-4</c:v>
                </c:pt>
                <c:pt idx="10135" formatCode="0.00E+00">
                  <c:v>1E-4</c:v>
                </c:pt>
                <c:pt idx="10136" formatCode="0.00E+00">
                  <c:v>1E-4</c:v>
                </c:pt>
                <c:pt idx="10137" formatCode="0.00E+00">
                  <c:v>1E-4</c:v>
                </c:pt>
                <c:pt idx="10138" formatCode="0.00E+00">
                  <c:v>1E-4</c:v>
                </c:pt>
                <c:pt idx="10139" formatCode="0.00E+00">
                  <c:v>9.98E-5</c:v>
                </c:pt>
                <c:pt idx="10140" formatCode="0.00E+00">
                  <c:v>9.9699999999999998E-5</c:v>
                </c:pt>
                <c:pt idx="10141" formatCode="0.00E+00">
                  <c:v>9.9599999999999995E-5</c:v>
                </c:pt>
                <c:pt idx="10142" formatCode="0.00E+00">
                  <c:v>9.9599999999999995E-5</c:v>
                </c:pt>
                <c:pt idx="10143" formatCode="0.00E+00">
                  <c:v>9.9500000000000006E-5</c:v>
                </c:pt>
                <c:pt idx="10144" formatCode="0.00E+00">
                  <c:v>9.9199999999999999E-5</c:v>
                </c:pt>
                <c:pt idx="10145" formatCode="0.00E+00">
                  <c:v>9.9099999999999996E-5</c:v>
                </c:pt>
                <c:pt idx="10146" formatCode="0.00E+00">
                  <c:v>9.9099999999999996E-5</c:v>
                </c:pt>
                <c:pt idx="10147" formatCode="0.00E+00">
                  <c:v>9.8900000000000005E-5</c:v>
                </c:pt>
                <c:pt idx="10148" formatCode="0.00E+00">
                  <c:v>9.8800000000000003E-5</c:v>
                </c:pt>
                <c:pt idx="10149" formatCode="0.00E+00">
                  <c:v>9.8499999999999995E-5</c:v>
                </c:pt>
                <c:pt idx="10150" formatCode="0.00E+00">
                  <c:v>9.8400000000000007E-5</c:v>
                </c:pt>
                <c:pt idx="10151" formatCode="0.00E+00">
                  <c:v>9.8499999999999995E-5</c:v>
                </c:pt>
                <c:pt idx="10152" formatCode="0.00E+00">
                  <c:v>9.8300000000000004E-5</c:v>
                </c:pt>
                <c:pt idx="10153" formatCode="0.00E+00">
                  <c:v>9.8200000000000002E-5</c:v>
                </c:pt>
                <c:pt idx="10154" formatCode="0.00E+00">
                  <c:v>9.8200000000000002E-5</c:v>
                </c:pt>
                <c:pt idx="10155" formatCode="0.00E+00">
                  <c:v>9.7899999999999994E-5</c:v>
                </c:pt>
                <c:pt idx="10156" formatCode="0.00E+00">
                  <c:v>9.7700000000000003E-5</c:v>
                </c:pt>
                <c:pt idx="10157" formatCode="0.00E+00">
                  <c:v>9.7700000000000003E-5</c:v>
                </c:pt>
                <c:pt idx="10158" formatCode="0.00E+00">
                  <c:v>9.7700000000000003E-5</c:v>
                </c:pt>
                <c:pt idx="10159" formatCode="0.00E+00">
                  <c:v>9.7600000000000001E-5</c:v>
                </c:pt>
                <c:pt idx="10160" formatCode="0.00E+00">
                  <c:v>9.7299999999999993E-5</c:v>
                </c:pt>
                <c:pt idx="10161" formatCode="0.00E+00">
                  <c:v>9.7100000000000002E-5</c:v>
                </c:pt>
                <c:pt idx="10162" formatCode="0.00E+00">
                  <c:v>9.7100000000000002E-5</c:v>
                </c:pt>
                <c:pt idx="10163" formatCode="0.00E+00">
                  <c:v>9.7E-5</c:v>
                </c:pt>
                <c:pt idx="10164" formatCode="0.00E+00">
                  <c:v>9.6700000000000006E-5</c:v>
                </c:pt>
                <c:pt idx="10165" formatCode="0.00E+00">
                  <c:v>9.6700000000000006E-5</c:v>
                </c:pt>
                <c:pt idx="10166" formatCode="0.00E+00">
                  <c:v>9.6700000000000006E-5</c:v>
                </c:pt>
                <c:pt idx="10167" formatCode="0.00E+00">
                  <c:v>9.6500000000000001E-5</c:v>
                </c:pt>
                <c:pt idx="10168" formatCode="0.00E+00">
                  <c:v>9.6399999999999999E-5</c:v>
                </c:pt>
                <c:pt idx="10169" formatCode="0.00E+00">
                  <c:v>9.6500000000000001E-5</c:v>
                </c:pt>
                <c:pt idx="10170" formatCode="0.00E+00">
                  <c:v>9.6299999999999996E-5</c:v>
                </c:pt>
                <c:pt idx="10171" formatCode="0.00E+00">
                  <c:v>9.6000000000000002E-5</c:v>
                </c:pt>
                <c:pt idx="10172" formatCode="0.00E+00">
                  <c:v>9.59E-5</c:v>
                </c:pt>
                <c:pt idx="10173" formatCode="0.00E+00">
                  <c:v>9.5799999999999998E-5</c:v>
                </c:pt>
                <c:pt idx="10174" formatCode="0.00E+00">
                  <c:v>9.5699999999999995E-5</c:v>
                </c:pt>
                <c:pt idx="10175" formatCode="0.00E+00">
                  <c:v>9.5799999999999998E-5</c:v>
                </c:pt>
                <c:pt idx="10176" formatCode="0.00E+00">
                  <c:v>9.5600000000000006E-5</c:v>
                </c:pt>
                <c:pt idx="10177" formatCode="0.00E+00">
                  <c:v>9.5500000000000004E-5</c:v>
                </c:pt>
                <c:pt idx="10178" formatCode="0.00E+00">
                  <c:v>9.5600000000000006E-5</c:v>
                </c:pt>
                <c:pt idx="10179" formatCode="0.00E+00">
                  <c:v>9.5400000000000001E-5</c:v>
                </c:pt>
                <c:pt idx="10180" formatCode="0.00E+00">
                  <c:v>9.5199999999999997E-5</c:v>
                </c:pt>
                <c:pt idx="10181" formatCode="0.00E+00">
                  <c:v>9.5199999999999997E-5</c:v>
                </c:pt>
                <c:pt idx="10182" formatCode="0.00E+00">
                  <c:v>9.5000000000000005E-5</c:v>
                </c:pt>
                <c:pt idx="10183" formatCode="0.00E+00">
                  <c:v>9.48E-5</c:v>
                </c:pt>
                <c:pt idx="10184" formatCode="0.00E+00">
                  <c:v>9.48E-5</c:v>
                </c:pt>
                <c:pt idx="10185" formatCode="0.00E+00">
                  <c:v>9.4400000000000004E-5</c:v>
                </c:pt>
                <c:pt idx="10186" formatCode="0.00E+00">
                  <c:v>9.4400000000000004E-5</c:v>
                </c:pt>
                <c:pt idx="10187" formatCode="0.00E+00">
                  <c:v>9.4500000000000007E-5</c:v>
                </c:pt>
                <c:pt idx="10188" formatCode="0.00E+00">
                  <c:v>9.4300000000000002E-5</c:v>
                </c:pt>
                <c:pt idx="10189" formatCode="0.00E+00">
                  <c:v>9.4099999999999997E-5</c:v>
                </c:pt>
                <c:pt idx="10190" formatCode="0.00E+00">
                  <c:v>9.4199999999999999E-5</c:v>
                </c:pt>
                <c:pt idx="10191" formatCode="0.00E+00">
                  <c:v>9.3999999999999994E-5</c:v>
                </c:pt>
                <c:pt idx="10192" formatCode="0.00E+00">
                  <c:v>9.3900000000000006E-5</c:v>
                </c:pt>
                <c:pt idx="10193" formatCode="0.00E+00">
                  <c:v>9.3700000000000001E-5</c:v>
                </c:pt>
                <c:pt idx="10194" formatCode="0.00E+00">
                  <c:v>9.3700000000000001E-5</c:v>
                </c:pt>
                <c:pt idx="10195" formatCode="0.00E+00">
                  <c:v>9.3700000000000001E-5</c:v>
                </c:pt>
                <c:pt idx="10196" formatCode="0.00E+00">
                  <c:v>9.3499999999999996E-5</c:v>
                </c:pt>
                <c:pt idx="10197" formatCode="0.00E+00">
                  <c:v>9.3599999999999998E-5</c:v>
                </c:pt>
                <c:pt idx="10198" formatCode="0.00E+00">
                  <c:v>9.3399999999999993E-5</c:v>
                </c:pt>
                <c:pt idx="10199" formatCode="0.00E+00">
                  <c:v>9.3200000000000002E-5</c:v>
                </c:pt>
                <c:pt idx="10200" formatCode="0.00E+00">
                  <c:v>9.2999999999999997E-5</c:v>
                </c:pt>
                <c:pt idx="10201" formatCode="0.00E+00">
                  <c:v>9.2899999999999995E-5</c:v>
                </c:pt>
                <c:pt idx="10202" formatCode="0.00E+00">
                  <c:v>9.31E-5</c:v>
                </c:pt>
                <c:pt idx="10203" formatCode="0.00E+00">
                  <c:v>9.2800000000000006E-5</c:v>
                </c:pt>
                <c:pt idx="10204" formatCode="0.00E+00">
                  <c:v>9.2899999999999995E-5</c:v>
                </c:pt>
                <c:pt idx="10205" formatCode="0.00E+00">
                  <c:v>9.2800000000000006E-5</c:v>
                </c:pt>
                <c:pt idx="10206" formatCode="0.00E+00">
                  <c:v>9.2499999999999999E-5</c:v>
                </c:pt>
                <c:pt idx="10207" formatCode="0.00E+00">
                  <c:v>9.2600000000000001E-5</c:v>
                </c:pt>
                <c:pt idx="10208" formatCode="0.00E+00">
                  <c:v>9.2499999999999999E-5</c:v>
                </c:pt>
                <c:pt idx="10209" formatCode="0.00E+00">
                  <c:v>9.2399999999999996E-5</c:v>
                </c:pt>
                <c:pt idx="10210" formatCode="0.00E+00">
                  <c:v>9.2200000000000005E-5</c:v>
                </c:pt>
                <c:pt idx="10211" formatCode="0.00E+00">
                  <c:v>9.2200000000000005E-5</c:v>
                </c:pt>
                <c:pt idx="10212" formatCode="0.00E+00">
                  <c:v>9.2100000000000003E-5</c:v>
                </c:pt>
                <c:pt idx="10213" formatCode="0.00E+00">
                  <c:v>9.2E-5</c:v>
                </c:pt>
                <c:pt idx="10214" formatCode="0.00E+00">
                  <c:v>9.1899999999999998E-5</c:v>
                </c:pt>
                <c:pt idx="10215" formatCode="0.00E+00">
                  <c:v>9.1899999999999998E-5</c:v>
                </c:pt>
                <c:pt idx="10216" formatCode="0.00E+00">
                  <c:v>9.1700000000000006E-5</c:v>
                </c:pt>
                <c:pt idx="10217" formatCode="0.00E+00">
                  <c:v>9.1399999999999999E-5</c:v>
                </c:pt>
                <c:pt idx="10218" formatCode="0.00E+00">
                  <c:v>9.1600000000000004E-5</c:v>
                </c:pt>
                <c:pt idx="10219" formatCode="0.00E+00">
                  <c:v>9.1500000000000001E-5</c:v>
                </c:pt>
                <c:pt idx="10220" formatCode="0.00E+00">
                  <c:v>9.1299999999999997E-5</c:v>
                </c:pt>
                <c:pt idx="10221" formatCode="0.00E+00">
                  <c:v>9.1399999999999999E-5</c:v>
                </c:pt>
                <c:pt idx="10222" formatCode="0.00E+00">
                  <c:v>9.1000000000000003E-5</c:v>
                </c:pt>
                <c:pt idx="10223" formatCode="0.00E+00">
                  <c:v>9.1000000000000003E-5</c:v>
                </c:pt>
                <c:pt idx="10224" formatCode="0.00E+00">
                  <c:v>9.1100000000000005E-5</c:v>
                </c:pt>
                <c:pt idx="10225" formatCode="0.00E+00">
                  <c:v>9.09E-5</c:v>
                </c:pt>
                <c:pt idx="10226" formatCode="0.00E+00">
                  <c:v>9.1100000000000005E-5</c:v>
                </c:pt>
                <c:pt idx="10227" formatCode="0.00E+00">
                  <c:v>9.1000000000000003E-5</c:v>
                </c:pt>
                <c:pt idx="10228" formatCode="0.00E+00">
                  <c:v>9.0799999999999998E-5</c:v>
                </c:pt>
                <c:pt idx="10229" formatCode="0.00E+00">
                  <c:v>9.0500000000000004E-5</c:v>
                </c:pt>
                <c:pt idx="10230" formatCode="0.00E+00">
                  <c:v>9.0299999999999999E-5</c:v>
                </c:pt>
                <c:pt idx="10231" formatCode="0.00E+00">
                  <c:v>9.0600000000000007E-5</c:v>
                </c:pt>
                <c:pt idx="10232" formatCode="0.00E+00">
                  <c:v>9.0400000000000002E-5</c:v>
                </c:pt>
                <c:pt idx="10233" formatCode="0.00E+00">
                  <c:v>9.0199999999999997E-5</c:v>
                </c:pt>
                <c:pt idx="10234" formatCode="0.00E+00">
                  <c:v>9.0099999999999995E-5</c:v>
                </c:pt>
                <c:pt idx="10235" formatCode="0.00E+00">
                  <c:v>9.0199999999999997E-5</c:v>
                </c:pt>
                <c:pt idx="10236" formatCode="0.00E+00">
                  <c:v>9.0000000000000006E-5</c:v>
                </c:pt>
                <c:pt idx="10237" formatCode="0.00E+00">
                  <c:v>8.9599999999999996E-5</c:v>
                </c:pt>
                <c:pt idx="10238" formatCode="0.00E+00">
                  <c:v>8.9900000000000003E-5</c:v>
                </c:pt>
                <c:pt idx="10239" formatCode="0.00E+00">
                  <c:v>9.0000000000000006E-5</c:v>
                </c:pt>
                <c:pt idx="10240" formatCode="0.00E+00">
                  <c:v>8.9499999999999994E-5</c:v>
                </c:pt>
                <c:pt idx="10241" formatCode="0.00E+00">
                  <c:v>8.9699999999999998E-5</c:v>
                </c:pt>
                <c:pt idx="10242" formatCode="0.00E+00">
                  <c:v>8.9699999999999998E-5</c:v>
                </c:pt>
                <c:pt idx="10243" formatCode="0.00E+00">
                  <c:v>8.9400000000000005E-5</c:v>
                </c:pt>
                <c:pt idx="10244" formatCode="0.00E+00">
                  <c:v>8.9499999999999994E-5</c:v>
                </c:pt>
                <c:pt idx="10245" formatCode="0.00E+00">
                  <c:v>8.9300000000000002E-5</c:v>
                </c:pt>
                <c:pt idx="10246" formatCode="0.00E+00">
                  <c:v>8.92E-5</c:v>
                </c:pt>
                <c:pt idx="10247" formatCode="0.00E+00">
                  <c:v>8.9300000000000002E-5</c:v>
                </c:pt>
                <c:pt idx="10248" formatCode="0.00E+00">
                  <c:v>8.92E-5</c:v>
                </c:pt>
                <c:pt idx="10249" formatCode="0.00E+00">
                  <c:v>8.9099999999999997E-5</c:v>
                </c:pt>
                <c:pt idx="10250" formatCode="0.00E+00">
                  <c:v>8.9099999999999997E-5</c:v>
                </c:pt>
                <c:pt idx="10251" formatCode="0.00E+00">
                  <c:v>8.8900000000000006E-5</c:v>
                </c:pt>
                <c:pt idx="10252" formatCode="0.00E+00">
                  <c:v>8.8800000000000004E-5</c:v>
                </c:pt>
                <c:pt idx="10253" formatCode="0.00E+00">
                  <c:v>8.8700000000000001E-5</c:v>
                </c:pt>
                <c:pt idx="10254" formatCode="0.00E+00">
                  <c:v>8.8599999999999999E-5</c:v>
                </c:pt>
                <c:pt idx="10255" formatCode="0.00E+00">
                  <c:v>8.8599999999999999E-5</c:v>
                </c:pt>
                <c:pt idx="10256" formatCode="0.00E+00">
                  <c:v>8.8399999999999994E-5</c:v>
                </c:pt>
                <c:pt idx="10257" formatCode="0.00E+00">
                  <c:v>8.8399999999999994E-5</c:v>
                </c:pt>
                <c:pt idx="10258" formatCode="0.00E+00">
                  <c:v>8.8399999999999994E-5</c:v>
                </c:pt>
                <c:pt idx="10259" formatCode="0.00E+00">
                  <c:v>8.8200000000000003E-5</c:v>
                </c:pt>
                <c:pt idx="10260" formatCode="0.00E+00">
                  <c:v>8.81E-5</c:v>
                </c:pt>
                <c:pt idx="10261" formatCode="0.00E+00">
                  <c:v>8.8200000000000003E-5</c:v>
                </c:pt>
                <c:pt idx="10262" formatCode="0.00E+00">
                  <c:v>8.81E-5</c:v>
                </c:pt>
                <c:pt idx="10263" formatCode="0.00E+00">
                  <c:v>8.7899999999999995E-5</c:v>
                </c:pt>
                <c:pt idx="10264" formatCode="0.00E+00">
                  <c:v>8.7899999999999995E-5</c:v>
                </c:pt>
                <c:pt idx="10265" formatCode="0.00E+00">
                  <c:v>8.7800000000000006E-5</c:v>
                </c:pt>
                <c:pt idx="10266" formatCode="0.00E+00">
                  <c:v>8.7800000000000006E-5</c:v>
                </c:pt>
                <c:pt idx="10267" formatCode="0.00E+00">
                  <c:v>8.7600000000000002E-5</c:v>
                </c:pt>
                <c:pt idx="10268" formatCode="0.00E+00">
                  <c:v>8.7700000000000004E-5</c:v>
                </c:pt>
                <c:pt idx="10269" formatCode="0.00E+00">
                  <c:v>8.7800000000000006E-5</c:v>
                </c:pt>
                <c:pt idx="10270" formatCode="0.00E+00">
                  <c:v>8.7499999999999999E-5</c:v>
                </c:pt>
                <c:pt idx="10271" formatCode="0.00E+00">
                  <c:v>8.7399999999999997E-5</c:v>
                </c:pt>
                <c:pt idx="10272" formatCode="0.00E+00">
                  <c:v>8.7399999999999997E-5</c:v>
                </c:pt>
                <c:pt idx="10273" formatCode="0.00E+00">
                  <c:v>8.7399999999999997E-5</c:v>
                </c:pt>
                <c:pt idx="10274" formatCode="0.00E+00">
                  <c:v>8.7399999999999997E-5</c:v>
                </c:pt>
                <c:pt idx="10275" formatCode="0.00E+00">
                  <c:v>8.7200000000000005E-5</c:v>
                </c:pt>
                <c:pt idx="10276" formatCode="0.00E+00">
                  <c:v>8.6899999999999998E-5</c:v>
                </c:pt>
                <c:pt idx="10277" formatCode="0.00E+00">
                  <c:v>8.7000000000000001E-5</c:v>
                </c:pt>
                <c:pt idx="10278" formatCode="0.00E+00">
                  <c:v>8.7000000000000001E-5</c:v>
                </c:pt>
                <c:pt idx="10279" formatCode="0.00E+00">
                  <c:v>8.6899999999999998E-5</c:v>
                </c:pt>
                <c:pt idx="10280" formatCode="0.00E+00">
                  <c:v>8.7000000000000001E-5</c:v>
                </c:pt>
                <c:pt idx="10281" formatCode="0.00E+00">
                  <c:v>8.6600000000000004E-5</c:v>
                </c:pt>
                <c:pt idx="10282" formatCode="0.00E+00">
                  <c:v>8.6600000000000004E-5</c:v>
                </c:pt>
                <c:pt idx="10283" formatCode="0.00E+00">
                  <c:v>8.6799999999999996E-5</c:v>
                </c:pt>
                <c:pt idx="10284" formatCode="0.00E+00">
                  <c:v>8.6600000000000004E-5</c:v>
                </c:pt>
                <c:pt idx="10285" formatCode="0.00E+00">
                  <c:v>8.6500000000000002E-5</c:v>
                </c:pt>
                <c:pt idx="10286" formatCode="0.00E+00">
                  <c:v>8.6399999999999999E-5</c:v>
                </c:pt>
                <c:pt idx="10287" formatCode="0.00E+00">
                  <c:v>8.6299999999999997E-5</c:v>
                </c:pt>
                <c:pt idx="10288" formatCode="0.00E+00">
                  <c:v>8.6199999999999995E-5</c:v>
                </c:pt>
                <c:pt idx="10289" formatCode="0.00E+00">
                  <c:v>8.6100000000000006E-5</c:v>
                </c:pt>
                <c:pt idx="10290" formatCode="0.00E+00">
                  <c:v>8.6299999999999997E-5</c:v>
                </c:pt>
                <c:pt idx="10291" formatCode="0.00E+00">
                  <c:v>8.6199999999999995E-5</c:v>
                </c:pt>
                <c:pt idx="10292" formatCode="0.00E+00">
                  <c:v>8.5900000000000001E-5</c:v>
                </c:pt>
                <c:pt idx="10293" formatCode="0.00E+00">
                  <c:v>8.6100000000000006E-5</c:v>
                </c:pt>
                <c:pt idx="10294" formatCode="0.00E+00">
                  <c:v>8.5699999999999996E-5</c:v>
                </c:pt>
                <c:pt idx="10295" formatCode="0.00E+00">
                  <c:v>8.5900000000000001E-5</c:v>
                </c:pt>
                <c:pt idx="10296" formatCode="0.00E+00">
                  <c:v>8.5799999999999998E-5</c:v>
                </c:pt>
                <c:pt idx="10297" formatCode="0.00E+00">
                  <c:v>8.5599999999999994E-5</c:v>
                </c:pt>
                <c:pt idx="10298" formatCode="0.00E+00">
                  <c:v>8.5799999999999998E-5</c:v>
                </c:pt>
                <c:pt idx="10299" formatCode="0.00E+00">
                  <c:v>8.5500000000000005E-5</c:v>
                </c:pt>
                <c:pt idx="10300" formatCode="0.00E+00">
                  <c:v>8.5699999999999996E-5</c:v>
                </c:pt>
                <c:pt idx="10301" formatCode="0.00E+00">
                  <c:v>8.5599999999999994E-5</c:v>
                </c:pt>
                <c:pt idx="10302" formatCode="0.00E+00">
                  <c:v>8.5400000000000002E-5</c:v>
                </c:pt>
                <c:pt idx="10303" formatCode="0.00E+00">
                  <c:v>8.5400000000000002E-5</c:v>
                </c:pt>
                <c:pt idx="10304" formatCode="0.00E+00">
                  <c:v>8.53E-5</c:v>
                </c:pt>
                <c:pt idx="10305" formatCode="0.00E+00">
                  <c:v>8.5099999999999995E-5</c:v>
                </c:pt>
                <c:pt idx="10306" formatCode="0.00E+00">
                  <c:v>8.5099999999999995E-5</c:v>
                </c:pt>
                <c:pt idx="10307" formatCode="0.00E+00">
                  <c:v>8.5000000000000006E-5</c:v>
                </c:pt>
                <c:pt idx="10308" formatCode="0.00E+00">
                  <c:v>8.5000000000000006E-5</c:v>
                </c:pt>
                <c:pt idx="10309" formatCode="0.00E+00">
                  <c:v>8.4900000000000004E-5</c:v>
                </c:pt>
                <c:pt idx="10310" formatCode="0.00E+00">
                  <c:v>8.4900000000000004E-5</c:v>
                </c:pt>
                <c:pt idx="10311" formatCode="0.00E+00">
                  <c:v>8.4900000000000004E-5</c:v>
                </c:pt>
                <c:pt idx="10312" formatCode="0.00E+00">
                  <c:v>8.4900000000000004E-5</c:v>
                </c:pt>
                <c:pt idx="10313" formatCode="0.00E+00">
                  <c:v>8.4900000000000004E-5</c:v>
                </c:pt>
                <c:pt idx="10314" formatCode="0.00E+00">
                  <c:v>8.4699999999999999E-5</c:v>
                </c:pt>
                <c:pt idx="10315" formatCode="0.00E+00">
                  <c:v>8.4699999999999999E-5</c:v>
                </c:pt>
                <c:pt idx="10316" formatCode="0.00E+00">
                  <c:v>8.4699999999999999E-5</c:v>
                </c:pt>
                <c:pt idx="10317" formatCode="0.00E+00">
                  <c:v>8.4599999999999996E-5</c:v>
                </c:pt>
                <c:pt idx="10318" formatCode="0.00E+00">
                  <c:v>8.4400000000000005E-5</c:v>
                </c:pt>
                <c:pt idx="10319" formatCode="0.00E+00">
                  <c:v>8.42E-5</c:v>
                </c:pt>
                <c:pt idx="10320" formatCode="0.00E+00">
                  <c:v>8.4300000000000003E-5</c:v>
                </c:pt>
                <c:pt idx="10321" formatCode="0.00E+00">
                  <c:v>8.42E-5</c:v>
                </c:pt>
                <c:pt idx="10322" formatCode="0.00E+00">
                  <c:v>8.4499999999999994E-5</c:v>
                </c:pt>
                <c:pt idx="10323" formatCode="0.00E+00">
                  <c:v>8.4300000000000003E-5</c:v>
                </c:pt>
                <c:pt idx="10324" formatCode="0.00E+00">
                  <c:v>8.3999999999999995E-5</c:v>
                </c:pt>
                <c:pt idx="10325" formatCode="0.00E+00">
                  <c:v>8.4099999999999998E-5</c:v>
                </c:pt>
                <c:pt idx="10326" formatCode="0.00E+00">
                  <c:v>8.3999999999999995E-5</c:v>
                </c:pt>
                <c:pt idx="10327" formatCode="0.00E+00">
                  <c:v>8.3999999999999995E-5</c:v>
                </c:pt>
                <c:pt idx="10328" formatCode="0.00E+00">
                  <c:v>8.4099999999999998E-5</c:v>
                </c:pt>
                <c:pt idx="10329" formatCode="0.00E+00">
                  <c:v>8.3900000000000006E-5</c:v>
                </c:pt>
                <c:pt idx="10330" formatCode="0.00E+00">
                  <c:v>8.3900000000000006E-5</c:v>
                </c:pt>
                <c:pt idx="10331" formatCode="0.00E+00">
                  <c:v>8.3800000000000004E-5</c:v>
                </c:pt>
                <c:pt idx="10332" formatCode="0.00E+00">
                  <c:v>8.3800000000000004E-5</c:v>
                </c:pt>
                <c:pt idx="10333" formatCode="0.00E+00">
                  <c:v>8.3800000000000004E-5</c:v>
                </c:pt>
                <c:pt idx="10334" formatCode="0.00E+00">
                  <c:v>8.3599999999999999E-5</c:v>
                </c:pt>
                <c:pt idx="10335" formatCode="0.00E+00">
                  <c:v>8.3499999999999997E-5</c:v>
                </c:pt>
                <c:pt idx="10336" formatCode="0.00E+00">
                  <c:v>8.3499999999999997E-5</c:v>
                </c:pt>
                <c:pt idx="10337" formatCode="0.00E+00">
                  <c:v>8.3499999999999997E-5</c:v>
                </c:pt>
                <c:pt idx="10338" formatCode="0.00E+00">
                  <c:v>8.3300000000000005E-5</c:v>
                </c:pt>
                <c:pt idx="10339" formatCode="0.00E+00">
                  <c:v>8.3300000000000005E-5</c:v>
                </c:pt>
                <c:pt idx="10340" formatCode="0.00E+00">
                  <c:v>8.3399999999999994E-5</c:v>
                </c:pt>
                <c:pt idx="10341" formatCode="0.00E+00">
                  <c:v>8.3399999999999994E-5</c:v>
                </c:pt>
                <c:pt idx="10342" formatCode="0.00E+00">
                  <c:v>8.3200000000000003E-5</c:v>
                </c:pt>
                <c:pt idx="10343" formatCode="0.00E+00">
                  <c:v>8.3100000000000001E-5</c:v>
                </c:pt>
                <c:pt idx="10344" formatCode="0.00E+00">
                  <c:v>8.3100000000000001E-5</c:v>
                </c:pt>
                <c:pt idx="10345" formatCode="0.00E+00">
                  <c:v>8.2899999999999996E-5</c:v>
                </c:pt>
                <c:pt idx="10346" formatCode="0.00E+00">
                  <c:v>8.2999999999999998E-5</c:v>
                </c:pt>
                <c:pt idx="10347" formatCode="0.00E+00">
                  <c:v>8.3100000000000001E-5</c:v>
                </c:pt>
                <c:pt idx="10348" formatCode="0.00E+00">
                  <c:v>8.2999999999999998E-5</c:v>
                </c:pt>
                <c:pt idx="10349" formatCode="0.00E+00">
                  <c:v>8.2899999999999996E-5</c:v>
                </c:pt>
                <c:pt idx="10350" formatCode="0.00E+00">
                  <c:v>8.2799999999999993E-5</c:v>
                </c:pt>
                <c:pt idx="10351" formatCode="0.00E+00">
                  <c:v>8.2600000000000002E-5</c:v>
                </c:pt>
                <c:pt idx="10352" formatCode="0.00E+00">
                  <c:v>8.2600000000000002E-5</c:v>
                </c:pt>
                <c:pt idx="10353" formatCode="0.00E+00">
                  <c:v>8.2700000000000004E-5</c:v>
                </c:pt>
                <c:pt idx="10354" formatCode="0.00E+00">
                  <c:v>8.25E-5</c:v>
                </c:pt>
                <c:pt idx="10355" formatCode="0.00E+00">
                  <c:v>8.2600000000000002E-5</c:v>
                </c:pt>
                <c:pt idx="10356" formatCode="0.00E+00">
                  <c:v>8.25E-5</c:v>
                </c:pt>
                <c:pt idx="10357" formatCode="0.00E+00">
                  <c:v>8.2399999999999997E-5</c:v>
                </c:pt>
                <c:pt idx="10358" formatCode="0.00E+00">
                  <c:v>8.2399999999999997E-5</c:v>
                </c:pt>
                <c:pt idx="10359" formatCode="0.00E+00">
                  <c:v>8.2299999999999995E-5</c:v>
                </c:pt>
                <c:pt idx="10360" formatCode="0.00E+00">
                  <c:v>8.2299999999999995E-5</c:v>
                </c:pt>
                <c:pt idx="10361" formatCode="0.00E+00">
                  <c:v>8.2200000000000006E-5</c:v>
                </c:pt>
                <c:pt idx="10362" formatCode="0.00E+00">
                  <c:v>8.2299999999999995E-5</c:v>
                </c:pt>
                <c:pt idx="10363" formatCode="0.00E+00">
                  <c:v>8.2299999999999995E-5</c:v>
                </c:pt>
                <c:pt idx="10364" formatCode="0.00E+00">
                  <c:v>8.2200000000000006E-5</c:v>
                </c:pt>
                <c:pt idx="10365" formatCode="0.00E+00">
                  <c:v>8.2000000000000001E-5</c:v>
                </c:pt>
                <c:pt idx="10366" formatCode="0.00E+00">
                  <c:v>8.1699999999999994E-5</c:v>
                </c:pt>
                <c:pt idx="10367" formatCode="0.00E+00">
                  <c:v>8.2000000000000001E-5</c:v>
                </c:pt>
                <c:pt idx="10368" formatCode="0.00E+00">
                  <c:v>8.1899999999999999E-5</c:v>
                </c:pt>
                <c:pt idx="10369" formatCode="0.00E+00">
                  <c:v>8.2000000000000001E-5</c:v>
                </c:pt>
                <c:pt idx="10370" formatCode="0.00E+00">
                  <c:v>8.2000000000000001E-5</c:v>
                </c:pt>
                <c:pt idx="10371" formatCode="0.00E+00">
                  <c:v>8.1699999999999994E-5</c:v>
                </c:pt>
                <c:pt idx="10372" formatCode="0.00E+00">
                  <c:v>8.1799999999999996E-5</c:v>
                </c:pt>
                <c:pt idx="10373" formatCode="0.00E+00">
                  <c:v>8.1600000000000005E-5</c:v>
                </c:pt>
                <c:pt idx="10374" formatCode="0.00E+00">
                  <c:v>8.1600000000000005E-5</c:v>
                </c:pt>
                <c:pt idx="10375" formatCode="0.00E+00">
                  <c:v>8.1600000000000005E-5</c:v>
                </c:pt>
                <c:pt idx="10376" formatCode="0.00E+00">
                  <c:v>8.1500000000000002E-5</c:v>
                </c:pt>
                <c:pt idx="10377" formatCode="0.00E+00">
                  <c:v>8.1600000000000005E-5</c:v>
                </c:pt>
                <c:pt idx="10378" formatCode="0.00E+00">
                  <c:v>8.1299999999999997E-5</c:v>
                </c:pt>
                <c:pt idx="10379" formatCode="0.00E+00">
                  <c:v>8.1299999999999997E-5</c:v>
                </c:pt>
                <c:pt idx="10380" formatCode="0.00E+00">
                  <c:v>8.1199999999999995E-5</c:v>
                </c:pt>
                <c:pt idx="10381" formatCode="0.00E+00">
                  <c:v>8.1199999999999995E-5</c:v>
                </c:pt>
                <c:pt idx="10382" formatCode="0.00E+00">
                  <c:v>8.14E-5</c:v>
                </c:pt>
                <c:pt idx="10383" formatCode="0.00E+00">
                  <c:v>8.1299999999999997E-5</c:v>
                </c:pt>
                <c:pt idx="10384" formatCode="0.00E+00">
                  <c:v>8.1299999999999997E-5</c:v>
                </c:pt>
                <c:pt idx="10385" formatCode="0.00E+00">
                  <c:v>8.1000000000000004E-5</c:v>
                </c:pt>
                <c:pt idx="10386" formatCode="0.00E+00">
                  <c:v>8.1000000000000004E-5</c:v>
                </c:pt>
                <c:pt idx="10387" formatCode="0.00E+00">
                  <c:v>8.1000000000000004E-5</c:v>
                </c:pt>
                <c:pt idx="10388" formatCode="0.00E+00">
                  <c:v>8.1000000000000004E-5</c:v>
                </c:pt>
                <c:pt idx="10389" formatCode="0.00E+00">
                  <c:v>8.0900000000000001E-5</c:v>
                </c:pt>
                <c:pt idx="10390" formatCode="0.00E+00">
                  <c:v>8.0799999999999999E-5</c:v>
                </c:pt>
                <c:pt idx="10391" formatCode="0.00E+00">
                  <c:v>8.0900000000000001E-5</c:v>
                </c:pt>
                <c:pt idx="10392" formatCode="0.00E+00">
                  <c:v>8.0799999999999999E-5</c:v>
                </c:pt>
                <c:pt idx="10393" formatCode="0.00E+00">
                  <c:v>8.0699999999999996E-5</c:v>
                </c:pt>
                <c:pt idx="10394" formatCode="0.00E+00">
                  <c:v>8.0599999999999994E-5</c:v>
                </c:pt>
                <c:pt idx="10395" formatCode="0.00E+00">
                  <c:v>8.0699999999999996E-5</c:v>
                </c:pt>
                <c:pt idx="10396" formatCode="0.00E+00">
                  <c:v>8.0799999999999999E-5</c:v>
                </c:pt>
                <c:pt idx="10397" formatCode="0.00E+00">
                  <c:v>8.0599999999999994E-5</c:v>
                </c:pt>
                <c:pt idx="10398" formatCode="0.00E+00">
                  <c:v>8.0599999999999994E-5</c:v>
                </c:pt>
                <c:pt idx="10399" formatCode="0.00E+00">
                  <c:v>8.0500000000000005E-5</c:v>
                </c:pt>
                <c:pt idx="10400" formatCode="0.00E+00">
                  <c:v>8.03E-5</c:v>
                </c:pt>
                <c:pt idx="10401" formatCode="0.00E+00">
                  <c:v>8.03E-5</c:v>
                </c:pt>
                <c:pt idx="10402" formatCode="0.00E+00">
                  <c:v>8.03E-5</c:v>
                </c:pt>
                <c:pt idx="10403" formatCode="0.00E+00">
                  <c:v>8.03E-5</c:v>
                </c:pt>
                <c:pt idx="10404" formatCode="0.00E+00">
                  <c:v>8.03E-5</c:v>
                </c:pt>
                <c:pt idx="10405" formatCode="0.00E+00">
                  <c:v>8.0199999999999998E-5</c:v>
                </c:pt>
                <c:pt idx="10406" formatCode="0.00E+00">
                  <c:v>8.0199999999999998E-5</c:v>
                </c:pt>
                <c:pt idx="10407" formatCode="0.00E+00">
                  <c:v>8.0199999999999998E-5</c:v>
                </c:pt>
                <c:pt idx="10408" formatCode="0.00E+00">
                  <c:v>7.9900000000000004E-5</c:v>
                </c:pt>
                <c:pt idx="10409" formatCode="0.00E+00">
                  <c:v>8.0000000000000007E-5</c:v>
                </c:pt>
                <c:pt idx="10410" formatCode="0.00E+00">
                  <c:v>7.9900000000000004E-5</c:v>
                </c:pt>
                <c:pt idx="10411" formatCode="0.00E+00">
                  <c:v>7.9800000000000002E-5</c:v>
                </c:pt>
                <c:pt idx="10412" formatCode="0.00E+00">
                  <c:v>7.9900000000000004E-5</c:v>
                </c:pt>
                <c:pt idx="10413" formatCode="0.00E+00">
                  <c:v>7.9900000000000004E-5</c:v>
                </c:pt>
                <c:pt idx="10414" formatCode="0.00E+00">
                  <c:v>7.9900000000000004E-5</c:v>
                </c:pt>
                <c:pt idx="10415" formatCode="0.00E+00">
                  <c:v>7.9800000000000002E-5</c:v>
                </c:pt>
                <c:pt idx="10416" formatCode="0.00E+00">
                  <c:v>7.9599999999999997E-5</c:v>
                </c:pt>
                <c:pt idx="10417" formatCode="0.00E+00">
                  <c:v>7.9699999999999999E-5</c:v>
                </c:pt>
                <c:pt idx="10418" formatCode="0.00E+00">
                  <c:v>7.9699999999999999E-5</c:v>
                </c:pt>
                <c:pt idx="10419" formatCode="0.00E+00">
                  <c:v>7.9499999999999994E-5</c:v>
                </c:pt>
                <c:pt idx="10420" formatCode="0.00E+00">
                  <c:v>7.9599999999999997E-5</c:v>
                </c:pt>
                <c:pt idx="10421" formatCode="0.00E+00">
                  <c:v>7.9599999999999997E-5</c:v>
                </c:pt>
                <c:pt idx="10422" formatCode="0.00E+00">
                  <c:v>7.9400000000000006E-5</c:v>
                </c:pt>
                <c:pt idx="10423" formatCode="0.00E+00">
                  <c:v>7.9400000000000006E-5</c:v>
                </c:pt>
                <c:pt idx="10424" formatCode="0.00E+00">
                  <c:v>7.9400000000000006E-5</c:v>
                </c:pt>
                <c:pt idx="10425" formatCode="0.00E+00">
                  <c:v>7.9400000000000006E-5</c:v>
                </c:pt>
                <c:pt idx="10426" formatCode="0.00E+00">
                  <c:v>7.9200000000000001E-5</c:v>
                </c:pt>
                <c:pt idx="10427" formatCode="0.00E+00">
                  <c:v>7.9300000000000003E-5</c:v>
                </c:pt>
                <c:pt idx="10428" formatCode="0.00E+00">
                  <c:v>7.9499999999999994E-5</c:v>
                </c:pt>
                <c:pt idx="10429" formatCode="0.00E+00">
                  <c:v>7.9300000000000003E-5</c:v>
                </c:pt>
                <c:pt idx="10430" formatCode="0.00E+00">
                  <c:v>7.9300000000000003E-5</c:v>
                </c:pt>
                <c:pt idx="10431" formatCode="0.00E+00">
                  <c:v>7.9099999999999998E-5</c:v>
                </c:pt>
                <c:pt idx="10432" formatCode="0.00E+00">
                  <c:v>7.8999999999999996E-5</c:v>
                </c:pt>
                <c:pt idx="10433" formatCode="0.00E+00">
                  <c:v>7.9099999999999998E-5</c:v>
                </c:pt>
                <c:pt idx="10434" formatCode="0.00E+00">
                  <c:v>7.8999999999999996E-5</c:v>
                </c:pt>
                <c:pt idx="10435" formatCode="0.00E+00">
                  <c:v>7.8800000000000004E-5</c:v>
                </c:pt>
                <c:pt idx="10436" formatCode="0.00E+00">
                  <c:v>7.8800000000000004E-5</c:v>
                </c:pt>
                <c:pt idx="10437" formatCode="0.00E+00">
                  <c:v>7.8700000000000002E-5</c:v>
                </c:pt>
                <c:pt idx="10438" formatCode="0.00E+00">
                  <c:v>7.8800000000000004E-5</c:v>
                </c:pt>
                <c:pt idx="10439" formatCode="0.00E+00">
                  <c:v>7.8899999999999993E-5</c:v>
                </c:pt>
                <c:pt idx="10440" formatCode="0.00E+00">
                  <c:v>7.8499999999999997E-5</c:v>
                </c:pt>
                <c:pt idx="10441" formatCode="0.00E+00">
                  <c:v>7.8700000000000002E-5</c:v>
                </c:pt>
                <c:pt idx="10442" formatCode="0.00E+00">
                  <c:v>7.8700000000000002E-5</c:v>
                </c:pt>
                <c:pt idx="10443" formatCode="0.00E+00">
                  <c:v>7.8800000000000004E-5</c:v>
                </c:pt>
                <c:pt idx="10444" formatCode="0.00E+00">
                  <c:v>7.8700000000000002E-5</c:v>
                </c:pt>
                <c:pt idx="10445" formatCode="0.00E+00">
                  <c:v>7.86E-5</c:v>
                </c:pt>
                <c:pt idx="10446" formatCode="0.00E+00">
                  <c:v>7.8800000000000004E-5</c:v>
                </c:pt>
                <c:pt idx="10447" formatCode="0.00E+00">
                  <c:v>7.8399999999999995E-5</c:v>
                </c:pt>
                <c:pt idx="10448" formatCode="0.00E+00">
                  <c:v>7.8399999999999995E-5</c:v>
                </c:pt>
                <c:pt idx="10449" formatCode="0.00E+00">
                  <c:v>7.8399999999999995E-5</c:v>
                </c:pt>
                <c:pt idx="10450" formatCode="0.00E+00">
                  <c:v>7.8300000000000006E-5</c:v>
                </c:pt>
                <c:pt idx="10451" formatCode="0.00E+00">
                  <c:v>7.8399999999999995E-5</c:v>
                </c:pt>
                <c:pt idx="10452" formatCode="0.00E+00">
                  <c:v>7.8399999999999995E-5</c:v>
                </c:pt>
                <c:pt idx="10453" formatCode="0.00E+00">
                  <c:v>7.8300000000000006E-5</c:v>
                </c:pt>
                <c:pt idx="10454" formatCode="0.00E+00">
                  <c:v>7.8100000000000001E-5</c:v>
                </c:pt>
                <c:pt idx="10455" formatCode="0.00E+00">
                  <c:v>7.8100000000000001E-5</c:v>
                </c:pt>
                <c:pt idx="10456" formatCode="0.00E+00">
                  <c:v>7.8100000000000001E-5</c:v>
                </c:pt>
                <c:pt idx="10457" formatCode="0.00E+00">
                  <c:v>7.8100000000000001E-5</c:v>
                </c:pt>
                <c:pt idx="10458" formatCode="0.00E+00">
                  <c:v>7.8100000000000001E-5</c:v>
                </c:pt>
                <c:pt idx="10459" formatCode="0.00E+00">
                  <c:v>7.8200000000000003E-5</c:v>
                </c:pt>
                <c:pt idx="10460" formatCode="0.00E+00">
                  <c:v>7.7999999999999999E-5</c:v>
                </c:pt>
                <c:pt idx="10461" formatCode="0.00E+00">
                  <c:v>7.7899999999999996E-5</c:v>
                </c:pt>
                <c:pt idx="10462" formatCode="0.00E+00">
                  <c:v>7.8100000000000001E-5</c:v>
                </c:pt>
                <c:pt idx="10463" formatCode="0.00E+00">
                  <c:v>7.7799999999999994E-5</c:v>
                </c:pt>
                <c:pt idx="10464" formatCode="0.00E+00">
                  <c:v>7.7899999999999996E-5</c:v>
                </c:pt>
                <c:pt idx="10465" formatCode="0.00E+00">
                  <c:v>7.7700000000000005E-5</c:v>
                </c:pt>
                <c:pt idx="10466" formatCode="0.00E+00">
                  <c:v>7.7799999999999994E-5</c:v>
                </c:pt>
                <c:pt idx="10467" formatCode="0.00E+00">
                  <c:v>7.7899999999999996E-5</c:v>
                </c:pt>
                <c:pt idx="10468" formatCode="0.00E+00">
                  <c:v>7.7700000000000005E-5</c:v>
                </c:pt>
                <c:pt idx="10469" formatCode="0.00E+00">
                  <c:v>7.7799999999999994E-5</c:v>
                </c:pt>
                <c:pt idx="10470" formatCode="0.00E+00">
                  <c:v>7.7700000000000005E-5</c:v>
                </c:pt>
                <c:pt idx="10471" formatCode="0.00E+00">
                  <c:v>7.7600000000000002E-5</c:v>
                </c:pt>
                <c:pt idx="10472" formatCode="0.00E+00">
                  <c:v>7.7600000000000002E-5</c:v>
                </c:pt>
                <c:pt idx="10473" formatCode="0.00E+00">
                  <c:v>7.75E-5</c:v>
                </c:pt>
                <c:pt idx="10474" formatCode="0.00E+00">
                  <c:v>7.7299999999999995E-5</c:v>
                </c:pt>
                <c:pt idx="10475" formatCode="0.00E+00">
                  <c:v>7.7399999999999998E-5</c:v>
                </c:pt>
                <c:pt idx="10476" formatCode="0.00E+00">
                  <c:v>7.7399999999999998E-5</c:v>
                </c:pt>
                <c:pt idx="10477" formatCode="0.00E+00">
                  <c:v>7.7299999999999995E-5</c:v>
                </c:pt>
                <c:pt idx="10478" formatCode="0.00E+00">
                  <c:v>7.7299999999999995E-5</c:v>
                </c:pt>
                <c:pt idx="10479" formatCode="0.00E+00">
                  <c:v>7.7299999999999995E-5</c:v>
                </c:pt>
                <c:pt idx="10480" formatCode="0.00E+00">
                  <c:v>7.7200000000000006E-5</c:v>
                </c:pt>
                <c:pt idx="10481" formatCode="0.00E+00">
                  <c:v>7.7299999999999995E-5</c:v>
                </c:pt>
                <c:pt idx="10482" formatCode="0.00E+00">
                  <c:v>7.7299999999999995E-5</c:v>
                </c:pt>
                <c:pt idx="10483" formatCode="0.00E+00">
                  <c:v>7.7200000000000006E-5</c:v>
                </c:pt>
                <c:pt idx="10484" formatCode="0.00E+00">
                  <c:v>7.7200000000000006E-5</c:v>
                </c:pt>
                <c:pt idx="10485" formatCode="0.00E+00">
                  <c:v>7.7100000000000004E-5</c:v>
                </c:pt>
                <c:pt idx="10486" formatCode="0.00E+00">
                  <c:v>7.7100000000000004E-5</c:v>
                </c:pt>
                <c:pt idx="10487" formatCode="0.00E+00">
                  <c:v>7.7000000000000001E-5</c:v>
                </c:pt>
                <c:pt idx="10488" formatCode="0.00E+00">
                  <c:v>7.7000000000000001E-5</c:v>
                </c:pt>
                <c:pt idx="10489" formatCode="0.00E+00">
                  <c:v>7.7000000000000001E-5</c:v>
                </c:pt>
                <c:pt idx="10490" formatCode="0.00E+00">
                  <c:v>7.6899999999999999E-5</c:v>
                </c:pt>
                <c:pt idx="10491" formatCode="0.00E+00">
                  <c:v>7.7000000000000001E-5</c:v>
                </c:pt>
                <c:pt idx="10492" formatCode="0.00E+00">
                  <c:v>7.7000000000000001E-5</c:v>
                </c:pt>
                <c:pt idx="10493" formatCode="0.00E+00">
                  <c:v>7.6899999999999999E-5</c:v>
                </c:pt>
                <c:pt idx="10494" formatCode="0.00E+00">
                  <c:v>7.6899999999999999E-5</c:v>
                </c:pt>
                <c:pt idx="10495" formatCode="0.00E+00">
                  <c:v>7.6899999999999999E-5</c:v>
                </c:pt>
                <c:pt idx="10496" formatCode="0.00E+00">
                  <c:v>7.6699999999999994E-5</c:v>
                </c:pt>
                <c:pt idx="10497" formatCode="0.00E+00">
                  <c:v>7.6799999999999997E-5</c:v>
                </c:pt>
                <c:pt idx="10498" formatCode="0.00E+00">
                  <c:v>7.6899999999999999E-5</c:v>
                </c:pt>
                <c:pt idx="10499" formatCode="0.00E+00">
                  <c:v>7.6600000000000005E-5</c:v>
                </c:pt>
                <c:pt idx="10500" formatCode="0.00E+00">
                  <c:v>7.64E-5</c:v>
                </c:pt>
                <c:pt idx="10501" formatCode="0.00E+00">
                  <c:v>7.6500000000000003E-5</c:v>
                </c:pt>
                <c:pt idx="10502" formatCode="0.00E+00">
                  <c:v>7.6600000000000005E-5</c:v>
                </c:pt>
                <c:pt idx="10503" formatCode="0.00E+00">
                  <c:v>7.64E-5</c:v>
                </c:pt>
                <c:pt idx="10504" formatCode="0.00E+00">
                  <c:v>7.6600000000000005E-5</c:v>
                </c:pt>
                <c:pt idx="10505" formatCode="0.00E+00">
                  <c:v>7.6600000000000005E-5</c:v>
                </c:pt>
                <c:pt idx="10506" formatCode="0.00E+00">
                  <c:v>7.6500000000000003E-5</c:v>
                </c:pt>
                <c:pt idx="10507" formatCode="0.00E+00">
                  <c:v>7.6600000000000005E-5</c:v>
                </c:pt>
                <c:pt idx="10508" formatCode="0.00E+00">
                  <c:v>7.6299999999999998E-5</c:v>
                </c:pt>
                <c:pt idx="10509" formatCode="0.00E+00">
                  <c:v>7.6199999999999995E-5</c:v>
                </c:pt>
                <c:pt idx="10510" formatCode="0.00E+00">
                  <c:v>7.6299999999999998E-5</c:v>
                </c:pt>
                <c:pt idx="10511" formatCode="0.00E+00">
                  <c:v>7.6100000000000007E-5</c:v>
                </c:pt>
                <c:pt idx="10512" formatCode="0.00E+00">
                  <c:v>7.6100000000000007E-5</c:v>
                </c:pt>
                <c:pt idx="10513" formatCode="0.00E+00">
                  <c:v>7.6000000000000004E-5</c:v>
                </c:pt>
                <c:pt idx="10514" formatCode="0.00E+00">
                  <c:v>7.6100000000000007E-5</c:v>
                </c:pt>
                <c:pt idx="10515" formatCode="0.00E+00">
                  <c:v>7.6100000000000007E-5</c:v>
                </c:pt>
                <c:pt idx="10516" formatCode="0.00E+00">
                  <c:v>7.6000000000000004E-5</c:v>
                </c:pt>
                <c:pt idx="10517" formatCode="0.00E+00">
                  <c:v>7.6100000000000007E-5</c:v>
                </c:pt>
                <c:pt idx="10518" formatCode="0.00E+00">
                  <c:v>7.5900000000000002E-5</c:v>
                </c:pt>
                <c:pt idx="10519" formatCode="0.00E+00">
                  <c:v>7.5699999999999997E-5</c:v>
                </c:pt>
                <c:pt idx="10520" formatCode="0.00E+00">
                  <c:v>7.6000000000000004E-5</c:v>
                </c:pt>
                <c:pt idx="10521" formatCode="0.00E+00">
                  <c:v>7.5900000000000002E-5</c:v>
                </c:pt>
                <c:pt idx="10522" formatCode="0.00E+00">
                  <c:v>7.5699999999999997E-5</c:v>
                </c:pt>
                <c:pt idx="10523" formatCode="0.00E+00">
                  <c:v>7.5900000000000002E-5</c:v>
                </c:pt>
                <c:pt idx="10524" formatCode="0.00E+00">
                  <c:v>7.5699999999999997E-5</c:v>
                </c:pt>
                <c:pt idx="10525" formatCode="0.00E+00">
                  <c:v>7.5799999999999999E-5</c:v>
                </c:pt>
                <c:pt idx="10526" formatCode="0.00E+00">
                  <c:v>7.5799999999999999E-5</c:v>
                </c:pt>
                <c:pt idx="10527" formatCode="0.00E+00">
                  <c:v>7.5799999999999999E-5</c:v>
                </c:pt>
                <c:pt idx="10528" formatCode="0.00E+00">
                  <c:v>7.5699999999999997E-5</c:v>
                </c:pt>
                <c:pt idx="10529" formatCode="0.00E+00">
                  <c:v>7.5500000000000006E-5</c:v>
                </c:pt>
                <c:pt idx="10530" formatCode="0.00E+00">
                  <c:v>7.5699999999999997E-5</c:v>
                </c:pt>
                <c:pt idx="10531" formatCode="0.00E+00">
                  <c:v>7.5500000000000006E-5</c:v>
                </c:pt>
                <c:pt idx="10532" formatCode="0.00E+00">
                  <c:v>7.5599999999999994E-5</c:v>
                </c:pt>
                <c:pt idx="10533" formatCode="0.00E+00">
                  <c:v>7.5500000000000006E-5</c:v>
                </c:pt>
                <c:pt idx="10534" formatCode="0.00E+00">
                  <c:v>7.5300000000000001E-5</c:v>
                </c:pt>
                <c:pt idx="10535" formatCode="0.00E+00">
                  <c:v>7.5500000000000006E-5</c:v>
                </c:pt>
                <c:pt idx="10536" formatCode="0.00E+00">
                  <c:v>7.5500000000000006E-5</c:v>
                </c:pt>
                <c:pt idx="10537" formatCode="0.00E+00">
                  <c:v>7.5599999999999994E-5</c:v>
                </c:pt>
                <c:pt idx="10538" formatCode="0.00E+00">
                  <c:v>7.5400000000000003E-5</c:v>
                </c:pt>
                <c:pt idx="10539" formatCode="0.00E+00">
                  <c:v>7.5300000000000001E-5</c:v>
                </c:pt>
                <c:pt idx="10540" formatCode="0.00E+00">
                  <c:v>7.5400000000000003E-5</c:v>
                </c:pt>
                <c:pt idx="10541" formatCode="0.00E+00">
                  <c:v>7.5300000000000001E-5</c:v>
                </c:pt>
                <c:pt idx="10542" formatCode="0.00E+00">
                  <c:v>7.5300000000000001E-5</c:v>
                </c:pt>
                <c:pt idx="10543" formatCode="0.00E+00">
                  <c:v>7.5099999999999996E-5</c:v>
                </c:pt>
                <c:pt idx="10544" formatCode="0.00E+00">
                  <c:v>7.5099999999999996E-5</c:v>
                </c:pt>
                <c:pt idx="10545" formatCode="0.00E+00">
                  <c:v>7.5099999999999996E-5</c:v>
                </c:pt>
                <c:pt idx="10546" formatCode="0.00E+00">
                  <c:v>7.5199999999999998E-5</c:v>
                </c:pt>
                <c:pt idx="10547" formatCode="0.00E+00">
                  <c:v>7.5300000000000001E-5</c:v>
                </c:pt>
                <c:pt idx="10548" formatCode="0.00E+00">
                  <c:v>7.5099999999999996E-5</c:v>
                </c:pt>
                <c:pt idx="10549" formatCode="0.00E+00">
                  <c:v>7.4999999999999993E-5</c:v>
                </c:pt>
                <c:pt idx="10550" formatCode="0.00E+00">
                  <c:v>7.4900000000000005E-5</c:v>
                </c:pt>
                <c:pt idx="10551" formatCode="0.00E+00">
                  <c:v>7.4999999999999993E-5</c:v>
                </c:pt>
                <c:pt idx="10552" formatCode="0.00E+00">
                  <c:v>7.4900000000000005E-5</c:v>
                </c:pt>
                <c:pt idx="10553" formatCode="0.00E+00">
                  <c:v>7.4900000000000005E-5</c:v>
                </c:pt>
                <c:pt idx="10554" formatCode="0.00E+00">
                  <c:v>7.4800000000000002E-5</c:v>
                </c:pt>
                <c:pt idx="10555" formatCode="0.00E+00">
                  <c:v>7.47E-5</c:v>
                </c:pt>
                <c:pt idx="10556" formatCode="0.00E+00">
                  <c:v>7.4800000000000002E-5</c:v>
                </c:pt>
                <c:pt idx="10557" formatCode="0.00E+00">
                  <c:v>7.4800000000000002E-5</c:v>
                </c:pt>
                <c:pt idx="10558" formatCode="0.00E+00">
                  <c:v>7.47E-5</c:v>
                </c:pt>
                <c:pt idx="10559" formatCode="0.00E+00">
                  <c:v>7.4800000000000002E-5</c:v>
                </c:pt>
                <c:pt idx="10560" formatCode="0.00E+00">
                  <c:v>7.4800000000000002E-5</c:v>
                </c:pt>
                <c:pt idx="10561" formatCode="0.00E+00">
                  <c:v>7.47E-5</c:v>
                </c:pt>
                <c:pt idx="10562" formatCode="0.00E+00">
                  <c:v>7.47E-5</c:v>
                </c:pt>
                <c:pt idx="10563" formatCode="0.00E+00">
                  <c:v>7.4800000000000002E-5</c:v>
                </c:pt>
                <c:pt idx="10564" formatCode="0.00E+00">
                  <c:v>7.4599999999999997E-5</c:v>
                </c:pt>
                <c:pt idx="10565" formatCode="0.00E+00">
                  <c:v>7.47E-5</c:v>
                </c:pt>
                <c:pt idx="10566" formatCode="0.00E+00">
                  <c:v>7.4499999999999995E-5</c:v>
                </c:pt>
                <c:pt idx="10567" formatCode="0.00E+00">
                  <c:v>7.4400000000000006E-5</c:v>
                </c:pt>
                <c:pt idx="10568" formatCode="0.00E+00">
                  <c:v>7.4599999999999997E-5</c:v>
                </c:pt>
                <c:pt idx="10569" formatCode="0.00E+00">
                  <c:v>7.4599999999999997E-5</c:v>
                </c:pt>
                <c:pt idx="10570" formatCode="0.00E+00">
                  <c:v>7.4400000000000006E-5</c:v>
                </c:pt>
                <c:pt idx="10571" formatCode="0.00E+00">
                  <c:v>7.4499999999999995E-5</c:v>
                </c:pt>
                <c:pt idx="10572" formatCode="0.00E+00">
                  <c:v>7.4499999999999995E-5</c:v>
                </c:pt>
                <c:pt idx="10573" formatCode="0.00E+00">
                  <c:v>7.4200000000000001E-5</c:v>
                </c:pt>
                <c:pt idx="10574" formatCode="0.00E+00">
                  <c:v>7.4400000000000006E-5</c:v>
                </c:pt>
                <c:pt idx="10575" formatCode="0.00E+00">
                  <c:v>7.4400000000000006E-5</c:v>
                </c:pt>
                <c:pt idx="10576" formatCode="0.00E+00">
                  <c:v>7.4300000000000004E-5</c:v>
                </c:pt>
                <c:pt idx="10577" formatCode="0.00E+00">
                  <c:v>7.4300000000000004E-5</c:v>
                </c:pt>
                <c:pt idx="10578" formatCode="0.00E+00">
                  <c:v>7.4300000000000004E-5</c:v>
                </c:pt>
                <c:pt idx="10579" formatCode="0.00E+00">
                  <c:v>7.4200000000000001E-5</c:v>
                </c:pt>
                <c:pt idx="10580" formatCode="0.00E+00">
                  <c:v>7.4200000000000001E-5</c:v>
                </c:pt>
                <c:pt idx="10581" formatCode="0.00E+00">
                  <c:v>7.4099999999999999E-5</c:v>
                </c:pt>
                <c:pt idx="10582" formatCode="0.00E+00">
                  <c:v>7.3899999999999994E-5</c:v>
                </c:pt>
                <c:pt idx="10583" formatCode="0.00E+00">
                  <c:v>7.4099999999999999E-5</c:v>
                </c:pt>
                <c:pt idx="10584" formatCode="0.00E+00">
                  <c:v>7.3999999999999996E-5</c:v>
                </c:pt>
                <c:pt idx="10585" formatCode="0.00E+00">
                  <c:v>7.3899999999999994E-5</c:v>
                </c:pt>
                <c:pt idx="10586" formatCode="0.00E+00">
                  <c:v>7.4099999999999999E-5</c:v>
                </c:pt>
                <c:pt idx="10587" formatCode="0.00E+00">
                  <c:v>7.3999999999999996E-5</c:v>
                </c:pt>
                <c:pt idx="10588" formatCode="0.00E+00">
                  <c:v>7.3899999999999994E-5</c:v>
                </c:pt>
                <c:pt idx="10589" formatCode="0.00E+00">
                  <c:v>7.3899999999999994E-5</c:v>
                </c:pt>
                <c:pt idx="10590" formatCode="0.00E+00">
                  <c:v>7.3899999999999994E-5</c:v>
                </c:pt>
                <c:pt idx="10591" formatCode="0.00E+00">
                  <c:v>7.3800000000000005E-5</c:v>
                </c:pt>
                <c:pt idx="10592" formatCode="0.00E+00">
                  <c:v>7.3700000000000002E-5</c:v>
                </c:pt>
                <c:pt idx="10593" formatCode="0.00E+00">
                  <c:v>7.3800000000000005E-5</c:v>
                </c:pt>
                <c:pt idx="10594" formatCode="0.00E+00">
                  <c:v>7.3800000000000005E-5</c:v>
                </c:pt>
                <c:pt idx="10595" formatCode="0.00E+00">
                  <c:v>7.3700000000000002E-5</c:v>
                </c:pt>
                <c:pt idx="10596" formatCode="0.00E+00">
                  <c:v>7.36E-5</c:v>
                </c:pt>
                <c:pt idx="10597" formatCode="0.00E+00">
                  <c:v>7.3800000000000005E-5</c:v>
                </c:pt>
                <c:pt idx="10598" formatCode="0.00E+00">
                  <c:v>7.36E-5</c:v>
                </c:pt>
                <c:pt idx="10599" formatCode="0.00E+00">
                  <c:v>7.36E-5</c:v>
                </c:pt>
                <c:pt idx="10600" formatCode="0.00E+00">
                  <c:v>7.36E-5</c:v>
                </c:pt>
                <c:pt idx="10601" formatCode="0.00E+00">
                  <c:v>7.3499999999999998E-5</c:v>
                </c:pt>
                <c:pt idx="10602" formatCode="0.00E+00">
                  <c:v>7.3499999999999998E-5</c:v>
                </c:pt>
                <c:pt idx="10603" formatCode="0.00E+00">
                  <c:v>7.36E-5</c:v>
                </c:pt>
                <c:pt idx="10604" formatCode="0.00E+00">
                  <c:v>7.3399999999999995E-5</c:v>
                </c:pt>
                <c:pt idx="10605" formatCode="0.00E+00">
                  <c:v>7.3300000000000006E-5</c:v>
                </c:pt>
                <c:pt idx="10606" formatCode="0.00E+00">
                  <c:v>7.3399999999999995E-5</c:v>
                </c:pt>
                <c:pt idx="10607" formatCode="0.00E+00">
                  <c:v>7.3399999999999995E-5</c:v>
                </c:pt>
                <c:pt idx="10608" formatCode="0.00E+00">
                  <c:v>7.3300000000000006E-5</c:v>
                </c:pt>
                <c:pt idx="10609" formatCode="0.00E+00">
                  <c:v>7.3399999999999995E-5</c:v>
                </c:pt>
                <c:pt idx="10610" formatCode="0.00E+00">
                  <c:v>7.3399999999999995E-5</c:v>
                </c:pt>
                <c:pt idx="10611" formatCode="0.00E+00">
                  <c:v>7.3200000000000004E-5</c:v>
                </c:pt>
                <c:pt idx="10612" formatCode="0.00E+00">
                  <c:v>7.3399999999999995E-5</c:v>
                </c:pt>
                <c:pt idx="10613" formatCode="0.00E+00">
                  <c:v>7.3300000000000006E-5</c:v>
                </c:pt>
                <c:pt idx="10614" formatCode="0.00E+00">
                  <c:v>7.3200000000000004E-5</c:v>
                </c:pt>
                <c:pt idx="10615" formatCode="0.00E+00">
                  <c:v>7.3300000000000006E-5</c:v>
                </c:pt>
                <c:pt idx="10616" formatCode="0.00E+00">
                  <c:v>7.2999999999999999E-5</c:v>
                </c:pt>
                <c:pt idx="10617" formatCode="0.00E+00">
                  <c:v>7.2999999999999999E-5</c:v>
                </c:pt>
                <c:pt idx="10618" formatCode="0.00E+00">
                  <c:v>7.2999999999999999E-5</c:v>
                </c:pt>
                <c:pt idx="10619" formatCode="0.00E+00">
                  <c:v>7.3200000000000004E-5</c:v>
                </c:pt>
                <c:pt idx="10620" formatCode="0.00E+00">
                  <c:v>7.3200000000000004E-5</c:v>
                </c:pt>
                <c:pt idx="10621" formatCode="0.00E+00">
                  <c:v>7.2899999999999997E-5</c:v>
                </c:pt>
                <c:pt idx="10622" formatCode="0.00E+00">
                  <c:v>7.3100000000000001E-5</c:v>
                </c:pt>
                <c:pt idx="10623" formatCode="0.00E+00">
                  <c:v>7.2999999999999999E-5</c:v>
                </c:pt>
                <c:pt idx="10624" formatCode="0.00E+00">
                  <c:v>7.2899999999999997E-5</c:v>
                </c:pt>
                <c:pt idx="10625" formatCode="0.00E+00">
                  <c:v>7.2999999999999999E-5</c:v>
                </c:pt>
                <c:pt idx="10626" formatCode="0.00E+00">
                  <c:v>7.2999999999999999E-5</c:v>
                </c:pt>
                <c:pt idx="10627" formatCode="0.00E+00">
                  <c:v>7.2999999999999999E-5</c:v>
                </c:pt>
                <c:pt idx="10628" formatCode="0.00E+00">
                  <c:v>7.2799999999999994E-5</c:v>
                </c:pt>
                <c:pt idx="10629" formatCode="0.00E+00">
                  <c:v>7.2999999999999999E-5</c:v>
                </c:pt>
                <c:pt idx="10630" formatCode="0.00E+00">
                  <c:v>7.2899999999999997E-5</c:v>
                </c:pt>
                <c:pt idx="10631" formatCode="0.00E+00">
                  <c:v>7.2799999999999994E-5</c:v>
                </c:pt>
                <c:pt idx="10632" formatCode="0.00E+00">
                  <c:v>7.2799999999999994E-5</c:v>
                </c:pt>
                <c:pt idx="10633" formatCode="0.00E+00">
                  <c:v>7.25E-5</c:v>
                </c:pt>
                <c:pt idx="10634" formatCode="0.00E+00">
                  <c:v>7.2600000000000003E-5</c:v>
                </c:pt>
                <c:pt idx="10635" formatCode="0.00E+00">
                  <c:v>7.2700000000000005E-5</c:v>
                </c:pt>
                <c:pt idx="10636" formatCode="0.00E+00">
                  <c:v>7.2700000000000005E-5</c:v>
                </c:pt>
                <c:pt idx="10637" formatCode="0.00E+00">
                  <c:v>7.2700000000000005E-5</c:v>
                </c:pt>
                <c:pt idx="10638" formatCode="0.00E+00">
                  <c:v>7.2600000000000003E-5</c:v>
                </c:pt>
                <c:pt idx="10639" formatCode="0.00E+00">
                  <c:v>7.25E-5</c:v>
                </c:pt>
                <c:pt idx="10640" formatCode="0.00E+00">
                  <c:v>7.2600000000000003E-5</c:v>
                </c:pt>
                <c:pt idx="10641" formatCode="0.00E+00">
                  <c:v>7.2600000000000003E-5</c:v>
                </c:pt>
                <c:pt idx="10642" formatCode="0.00E+00">
                  <c:v>7.25E-5</c:v>
                </c:pt>
                <c:pt idx="10643" formatCode="0.00E+00">
                  <c:v>7.2600000000000003E-5</c:v>
                </c:pt>
                <c:pt idx="10644" formatCode="0.00E+00">
                  <c:v>7.25E-5</c:v>
                </c:pt>
                <c:pt idx="10645" formatCode="0.00E+00">
                  <c:v>7.2399999999999998E-5</c:v>
                </c:pt>
                <c:pt idx="10646" formatCode="0.00E+00">
                  <c:v>7.2299999999999996E-5</c:v>
                </c:pt>
                <c:pt idx="10647" formatCode="0.00E+00">
                  <c:v>7.2299999999999996E-5</c:v>
                </c:pt>
                <c:pt idx="10648" formatCode="0.00E+00">
                  <c:v>7.2200000000000007E-5</c:v>
                </c:pt>
                <c:pt idx="10649" formatCode="0.00E+00">
                  <c:v>7.2399999999999998E-5</c:v>
                </c:pt>
                <c:pt idx="10650" formatCode="0.00E+00">
                  <c:v>7.2100000000000004E-5</c:v>
                </c:pt>
                <c:pt idx="10651" formatCode="0.00E+00">
                  <c:v>7.2100000000000004E-5</c:v>
                </c:pt>
                <c:pt idx="10652" formatCode="0.00E+00">
                  <c:v>7.2299999999999996E-5</c:v>
                </c:pt>
                <c:pt idx="10653" formatCode="0.00E+00">
                  <c:v>7.2200000000000007E-5</c:v>
                </c:pt>
                <c:pt idx="10654" formatCode="0.00E+00">
                  <c:v>7.2000000000000002E-5</c:v>
                </c:pt>
                <c:pt idx="10655" formatCode="0.00E+00">
                  <c:v>7.2100000000000004E-5</c:v>
                </c:pt>
                <c:pt idx="10656" formatCode="0.00E+00">
                  <c:v>7.2100000000000004E-5</c:v>
                </c:pt>
                <c:pt idx="10657" formatCode="0.00E+00">
                  <c:v>7.1899999999999999E-5</c:v>
                </c:pt>
                <c:pt idx="10658" formatCode="0.00E+00">
                  <c:v>7.2100000000000004E-5</c:v>
                </c:pt>
                <c:pt idx="10659" formatCode="0.00E+00">
                  <c:v>7.2100000000000004E-5</c:v>
                </c:pt>
                <c:pt idx="10660" formatCode="0.00E+00">
                  <c:v>7.2000000000000002E-5</c:v>
                </c:pt>
                <c:pt idx="10661" formatCode="0.00E+00">
                  <c:v>7.2000000000000002E-5</c:v>
                </c:pt>
                <c:pt idx="10662" formatCode="0.00E+00">
                  <c:v>7.2000000000000002E-5</c:v>
                </c:pt>
                <c:pt idx="10663" formatCode="0.00E+00">
                  <c:v>7.2000000000000002E-5</c:v>
                </c:pt>
                <c:pt idx="10664" formatCode="0.00E+00">
                  <c:v>7.2000000000000002E-5</c:v>
                </c:pt>
                <c:pt idx="10665" formatCode="0.00E+00">
                  <c:v>7.2000000000000002E-5</c:v>
                </c:pt>
                <c:pt idx="10666" formatCode="0.00E+00">
                  <c:v>7.1799999999999997E-5</c:v>
                </c:pt>
                <c:pt idx="10667" formatCode="0.00E+00">
                  <c:v>7.1799999999999997E-5</c:v>
                </c:pt>
                <c:pt idx="10668" formatCode="0.00E+00">
                  <c:v>7.1799999999999997E-5</c:v>
                </c:pt>
                <c:pt idx="10669" formatCode="0.00E+00">
                  <c:v>7.1699999999999995E-5</c:v>
                </c:pt>
                <c:pt idx="10670" formatCode="0.00E+00">
                  <c:v>7.1799999999999997E-5</c:v>
                </c:pt>
                <c:pt idx="10671" formatCode="0.00E+00">
                  <c:v>7.1899999999999999E-5</c:v>
                </c:pt>
                <c:pt idx="10672" formatCode="0.00E+00">
                  <c:v>7.1699999999999995E-5</c:v>
                </c:pt>
                <c:pt idx="10673" formatCode="0.00E+00">
                  <c:v>7.1600000000000006E-5</c:v>
                </c:pt>
                <c:pt idx="10674" formatCode="0.00E+00">
                  <c:v>7.1600000000000006E-5</c:v>
                </c:pt>
                <c:pt idx="10675" formatCode="0.00E+00">
                  <c:v>7.1400000000000001E-5</c:v>
                </c:pt>
                <c:pt idx="10676" formatCode="0.00E+00">
                  <c:v>7.1799999999999997E-5</c:v>
                </c:pt>
                <c:pt idx="10677" formatCode="0.00E+00">
                  <c:v>7.1699999999999995E-5</c:v>
                </c:pt>
                <c:pt idx="10678" formatCode="0.00E+00">
                  <c:v>7.1400000000000001E-5</c:v>
                </c:pt>
                <c:pt idx="10679" formatCode="0.00E+00">
                  <c:v>7.1600000000000006E-5</c:v>
                </c:pt>
                <c:pt idx="10680" formatCode="0.00E+00">
                  <c:v>7.1600000000000006E-5</c:v>
                </c:pt>
                <c:pt idx="10681" formatCode="0.00E+00">
                  <c:v>7.1500000000000003E-5</c:v>
                </c:pt>
                <c:pt idx="10682" formatCode="0.00E+00">
                  <c:v>7.1500000000000003E-5</c:v>
                </c:pt>
                <c:pt idx="10683" formatCode="0.00E+00">
                  <c:v>7.1500000000000003E-5</c:v>
                </c:pt>
                <c:pt idx="10684" formatCode="0.00E+00">
                  <c:v>7.1299999999999998E-5</c:v>
                </c:pt>
                <c:pt idx="10685" formatCode="0.00E+00">
                  <c:v>7.1299999999999998E-5</c:v>
                </c:pt>
                <c:pt idx="10686" formatCode="0.00E+00">
                  <c:v>7.1400000000000001E-5</c:v>
                </c:pt>
                <c:pt idx="10687" formatCode="0.00E+00">
                  <c:v>7.1299999999999998E-5</c:v>
                </c:pt>
                <c:pt idx="10688" formatCode="0.00E+00">
                  <c:v>7.1299999999999998E-5</c:v>
                </c:pt>
                <c:pt idx="10689" formatCode="0.00E+00">
                  <c:v>7.1400000000000001E-5</c:v>
                </c:pt>
                <c:pt idx="10690" formatCode="0.00E+00">
                  <c:v>7.1299999999999998E-5</c:v>
                </c:pt>
                <c:pt idx="10691" formatCode="0.00E+00">
                  <c:v>7.1199999999999996E-5</c:v>
                </c:pt>
                <c:pt idx="10692" formatCode="0.00E+00">
                  <c:v>7.1199999999999996E-5</c:v>
                </c:pt>
                <c:pt idx="10693" formatCode="0.00E+00">
                  <c:v>7.1099999999999994E-5</c:v>
                </c:pt>
                <c:pt idx="10694" formatCode="0.00E+00">
                  <c:v>7.1199999999999996E-5</c:v>
                </c:pt>
                <c:pt idx="10695" formatCode="0.00E+00">
                  <c:v>7.1199999999999996E-5</c:v>
                </c:pt>
                <c:pt idx="10696" formatCode="0.00E+00">
                  <c:v>7.1099999999999994E-5</c:v>
                </c:pt>
                <c:pt idx="10697" formatCode="0.00E+00">
                  <c:v>7.1099999999999994E-5</c:v>
                </c:pt>
                <c:pt idx="10698" formatCode="0.00E+00">
                  <c:v>7.1099999999999994E-5</c:v>
                </c:pt>
                <c:pt idx="10699" formatCode="0.00E+00">
                  <c:v>7.1199999999999996E-5</c:v>
                </c:pt>
                <c:pt idx="10700" formatCode="0.00E+00">
                  <c:v>7.1299999999999998E-5</c:v>
                </c:pt>
                <c:pt idx="10701" formatCode="0.00E+00">
                  <c:v>7.1000000000000005E-5</c:v>
                </c:pt>
                <c:pt idx="10702" formatCode="0.00E+00">
                  <c:v>7.1000000000000005E-5</c:v>
                </c:pt>
                <c:pt idx="10703" formatCode="0.00E+00">
                  <c:v>7.1099999999999994E-5</c:v>
                </c:pt>
                <c:pt idx="10704" formatCode="0.00E+00">
                  <c:v>7.08E-5</c:v>
                </c:pt>
                <c:pt idx="10705" formatCode="0.00E+00">
                  <c:v>7.08E-5</c:v>
                </c:pt>
                <c:pt idx="10706" formatCode="0.00E+00">
                  <c:v>7.0900000000000002E-5</c:v>
                </c:pt>
                <c:pt idx="10707" formatCode="0.00E+00">
                  <c:v>7.0900000000000002E-5</c:v>
                </c:pt>
                <c:pt idx="10708" formatCode="0.00E+00">
                  <c:v>7.0900000000000002E-5</c:v>
                </c:pt>
                <c:pt idx="10709" formatCode="0.00E+00">
                  <c:v>7.0900000000000002E-5</c:v>
                </c:pt>
                <c:pt idx="10710" formatCode="0.00E+00">
                  <c:v>7.0900000000000002E-5</c:v>
                </c:pt>
                <c:pt idx="10711" formatCode="0.00E+00">
                  <c:v>7.0900000000000002E-5</c:v>
                </c:pt>
                <c:pt idx="10712" formatCode="0.00E+00">
                  <c:v>7.0900000000000002E-5</c:v>
                </c:pt>
                <c:pt idx="10713" formatCode="0.00E+00">
                  <c:v>7.0599999999999995E-5</c:v>
                </c:pt>
                <c:pt idx="10714" formatCode="0.00E+00">
                  <c:v>7.0599999999999995E-5</c:v>
                </c:pt>
                <c:pt idx="10715" formatCode="0.00E+00">
                  <c:v>7.0699999999999997E-5</c:v>
                </c:pt>
                <c:pt idx="10716" formatCode="0.00E+00">
                  <c:v>7.0599999999999995E-5</c:v>
                </c:pt>
                <c:pt idx="10717" formatCode="0.00E+00">
                  <c:v>7.08E-5</c:v>
                </c:pt>
                <c:pt idx="10718" formatCode="0.00E+00">
                  <c:v>7.0599999999999995E-5</c:v>
                </c:pt>
                <c:pt idx="10719" formatCode="0.00E+00">
                  <c:v>7.0500000000000006E-5</c:v>
                </c:pt>
                <c:pt idx="10720" formatCode="0.00E+00">
                  <c:v>7.0599999999999995E-5</c:v>
                </c:pt>
                <c:pt idx="10721" formatCode="0.00E+00">
                  <c:v>7.0599999999999995E-5</c:v>
                </c:pt>
                <c:pt idx="10722" formatCode="0.00E+00">
                  <c:v>7.0699999999999997E-5</c:v>
                </c:pt>
                <c:pt idx="10723" formatCode="0.00E+00">
                  <c:v>7.0500000000000006E-5</c:v>
                </c:pt>
                <c:pt idx="10724" formatCode="0.00E+00">
                  <c:v>7.0500000000000006E-5</c:v>
                </c:pt>
                <c:pt idx="10725" formatCode="0.00E+00">
                  <c:v>7.0699999999999997E-5</c:v>
                </c:pt>
                <c:pt idx="10726" formatCode="0.00E+00">
                  <c:v>7.0199999999999999E-5</c:v>
                </c:pt>
                <c:pt idx="10727" formatCode="0.00E+00">
                  <c:v>7.0400000000000004E-5</c:v>
                </c:pt>
                <c:pt idx="10728" formatCode="0.00E+00">
                  <c:v>7.0500000000000006E-5</c:v>
                </c:pt>
                <c:pt idx="10729" formatCode="0.00E+00">
                  <c:v>7.0400000000000004E-5</c:v>
                </c:pt>
                <c:pt idx="10730" formatCode="0.00E+00">
                  <c:v>7.0400000000000004E-5</c:v>
                </c:pt>
                <c:pt idx="10731" formatCode="0.00E+00">
                  <c:v>7.0300000000000001E-5</c:v>
                </c:pt>
                <c:pt idx="10732" formatCode="0.00E+00">
                  <c:v>7.0300000000000001E-5</c:v>
                </c:pt>
                <c:pt idx="10733" formatCode="0.00E+00">
                  <c:v>7.0300000000000001E-5</c:v>
                </c:pt>
                <c:pt idx="10734" formatCode="0.00E+00">
                  <c:v>7.0300000000000001E-5</c:v>
                </c:pt>
                <c:pt idx="10735" formatCode="0.00E+00">
                  <c:v>7.0099999999999996E-5</c:v>
                </c:pt>
                <c:pt idx="10736" formatCode="0.00E+00">
                  <c:v>7.0199999999999999E-5</c:v>
                </c:pt>
                <c:pt idx="10737" formatCode="0.00E+00">
                  <c:v>7.0300000000000001E-5</c:v>
                </c:pt>
                <c:pt idx="10738" formatCode="0.00E+00">
                  <c:v>7.0199999999999999E-5</c:v>
                </c:pt>
                <c:pt idx="10739" formatCode="0.00E+00">
                  <c:v>7.0099999999999996E-5</c:v>
                </c:pt>
                <c:pt idx="10740" formatCode="0.00E+00">
                  <c:v>7.0099999999999996E-5</c:v>
                </c:pt>
                <c:pt idx="10741" formatCode="0.00E+00">
                  <c:v>7.0099999999999996E-5</c:v>
                </c:pt>
                <c:pt idx="10742" formatCode="0.00E+00">
                  <c:v>7.0099999999999996E-5</c:v>
                </c:pt>
                <c:pt idx="10743" formatCode="0.00E+00">
                  <c:v>7.0099999999999996E-5</c:v>
                </c:pt>
                <c:pt idx="10744" formatCode="0.00E+00">
                  <c:v>6.9900000000000005E-5</c:v>
                </c:pt>
                <c:pt idx="10745" formatCode="0.00E+00">
                  <c:v>6.9900000000000005E-5</c:v>
                </c:pt>
                <c:pt idx="10746" formatCode="0.00E+00">
                  <c:v>6.9900000000000005E-5</c:v>
                </c:pt>
                <c:pt idx="10747" formatCode="0.00E+00">
                  <c:v>7.0099999999999996E-5</c:v>
                </c:pt>
                <c:pt idx="10748" formatCode="0.00E+00">
                  <c:v>6.9999999999999994E-5</c:v>
                </c:pt>
                <c:pt idx="10749" formatCode="0.00E+00">
                  <c:v>6.9999999999999994E-5</c:v>
                </c:pt>
                <c:pt idx="10750" formatCode="0.00E+00">
                  <c:v>7.0099999999999996E-5</c:v>
                </c:pt>
                <c:pt idx="10751" formatCode="0.00E+00">
                  <c:v>6.97E-5</c:v>
                </c:pt>
                <c:pt idx="10752" formatCode="0.00E+00">
                  <c:v>6.97E-5</c:v>
                </c:pt>
                <c:pt idx="10753" formatCode="0.00E+00">
                  <c:v>6.9900000000000005E-5</c:v>
                </c:pt>
                <c:pt idx="10754" formatCode="0.00E+00">
                  <c:v>6.9800000000000003E-5</c:v>
                </c:pt>
                <c:pt idx="10755" formatCode="0.00E+00">
                  <c:v>6.9900000000000005E-5</c:v>
                </c:pt>
                <c:pt idx="10756" formatCode="0.00E+00">
                  <c:v>6.9800000000000003E-5</c:v>
                </c:pt>
                <c:pt idx="10757" formatCode="0.00E+00">
                  <c:v>6.9800000000000003E-5</c:v>
                </c:pt>
                <c:pt idx="10758" formatCode="0.00E+00">
                  <c:v>6.9800000000000003E-5</c:v>
                </c:pt>
                <c:pt idx="10759" formatCode="0.00E+00">
                  <c:v>6.97E-5</c:v>
                </c:pt>
                <c:pt idx="10760" formatCode="0.00E+00">
                  <c:v>6.9800000000000003E-5</c:v>
                </c:pt>
                <c:pt idx="10761" formatCode="0.00E+00">
                  <c:v>6.9499999999999995E-5</c:v>
                </c:pt>
                <c:pt idx="10762" formatCode="0.00E+00">
                  <c:v>6.9599999999999998E-5</c:v>
                </c:pt>
                <c:pt idx="10763" formatCode="0.00E+00">
                  <c:v>6.97E-5</c:v>
                </c:pt>
                <c:pt idx="10764" formatCode="0.00E+00">
                  <c:v>6.9599999999999998E-5</c:v>
                </c:pt>
                <c:pt idx="10765" formatCode="0.00E+00">
                  <c:v>6.9499999999999995E-5</c:v>
                </c:pt>
                <c:pt idx="10766" formatCode="0.00E+00">
                  <c:v>6.9499999999999995E-5</c:v>
                </c:pt>
                <c:pt idx="10767" formatCode="0.00E+00">
                  <c:v>6.9599999999999998E-5</c:v>
                </c:pt>
                <c:pt idx="10768" formatCode="0.00E+00">
                  <c:v>6.9400000000000006E-5</c:v>
                </c:pt>
                <c:pt idx="10769" formatCode="0.00E+00">
                  <c:v>6.9499999999999995E-5</c:v>
                </c:pt>
                <c:pt idx="10770" formatCode="0.00E+00">
                  <c:v>6.97E-5</c:v>
                </c:pt>
                <c:pt idx="10771" formatCode="0.00E+00">
                  <c:v>6.9400000000000006E-5</c:v>
                </c:pt>
                <c:pt idx="10772" formatCode="0.00E+00">
                  <c:v>6.9400000000000006E-5</c:v>
                </c:pt>
                <c:pt idx="10773" formatCode="0.00E+00">
                  <c:v>6.9400000000000006E-5</c:v>
                </c:pt>
                <c:pt idx="10774" formatCode="0.00E+00">
                  <c:v>6.9300000000000004E-5</c:v>
                </c:pt>
                <c:pt idx="10775" formatCode="0.00E+00">
                  <c:v>6.9499999999999995E-5</c:v>
                </c:pt>
                <c:pt idx="10776" formatCode="0.00E+00">
                  <c:v>6.9300000000000004E-5</c:v>
                </c:pt>
                <c:pt idx="10777" formatCode="0.00E+00">
                  <c:v>6.9300000000000004E-5</c:v>
                </c:pt>
                <c:pt idx="10778" formatCode="0.00E+00">
                  <c:v>6.9200000000000002E-5</c:v>
                </c:pt>
                <c:pt idx="10779" formatCode="0.00E+00">
                  <c:v>6.9499999999999995E-5</c:v>
                </c:pt>
                <c:pt idx="10780" formatCode="0.00E+00">
                  <c:v>6.9599999999999998E-5</c:v>
                </c:pt>
                <c:pt idx="10781" formatCode="0.00E+00">
                  <c:v>6.9200000000000002E-5</c:v>
                </c:pt>
                <c:pt idx="10782" formatCode="0.00E+00">
                  <c:v>6.9200000000000002E-5</c:v>
                </c:pt>
                <c:pt idx="10783" formatCode="0.00E+00">
                  <c:v>6.9099999999999999E-5</c:v>
                </c:pt>
                <c:pt idx="10784" formatCode="0.00E+00">
                  <c:v>6.9200000000000002E-5</c:v>
                </c:pt>
                <c:pt idx="10785" formatCode="0.00E+00">
                  <c:v>6.9099999999999999E-5</c:v>
                </c:pt>
                <c:pt idx="10786" formatCode="0.00E+00">
                  <c:v>6.9099999999999999E-5</c:v>
                </c:pt>
                <c:pt idx="10787" formatCode="0.00E+00">
                  <c:v>6.9099999999999999E-5</c:v>
                </c:pt>
                <c:pt idx="10788" formatCode="0.00E+00">
                  <c:v>6.8999999999999997E-5</c:v>
                </c:pt>
                <c:pt idx="10789" formatCode="0.00E+00">
                  <c:v>6.9200000000000002E-5</c:v>
                </c:pt>
                <c:pt idx="10790" formatCode="0.00E+00">
                  <c:v>6.9099999999999999E-5</c:v>
                </c:pt>
                <c:pt idx="10791" formatCode="0.00E+00">
                  <c:v>6.8899999999999994E-5</c:v>
                </c:pt>
                <c:pt idx="10792" formatCode="0.00E+00">
                  <c:v>6.8700000000000003E-5</c:v>
                </c:pt>
                <c:pt idx="10793" formatCode="0.00E+00">
                  <c:v>6.8999999999999997E-5</c:v>
                </c:pt>
                <c:pt idx="10794" formatCode="0.00E+00">
                  <c:v>6.9200000000000002E-5</c:v>
                </c:pt>
                <c:pt idx="10795" formatCode="0.00E+00">
                  <c:v>6.8999999999999997E-5</c:v>
                </c:pt>
                <c:pt idx="10796" formatCode="0.00E+00">
                  <c:v>6.8899999999999994E-5</c:v>
                </c:pt>
                <c:pt idx="10797" formatCode="0.00E+00">
                  <c:v>6.8800000000000005E-5</c:v>
                </c:pt>
                <c:pt idx="10798" formatCode="0.00E+00">
                  <c:v>6.8899999999999994E-5</c:v>
                </c:pt>
                <c:pt idx="10799" formatCode="0.00E+00">
                  <c:v>6.9099999999999999E-5</c:v>
                </c:pt>
                <c:pt idx="10800" formatCode="0.00E+00">
                  <c:v>6.8899999999999994E-5</c:v>
                </c:pt>
                <c:pt idx="10801" formatCode="0.00E+00">
                  <c:v>6.8700000000000003E-5</c:v>
                </c:pt>
                <c:pt idx="10802" formatCode="0.00E+00">
                  <c:v>6.8700000000000003E-5</c:v>
                </c:pt>
                <c:pt idx="10803" formatCode="0.00E+00">
                  <c:v>6.8800000000000005E-5</c:v>
                </c:pt>
                <c:pt idx="10804" formatCode="0.00E+00">
                  <c:v>6.8800000000000005E-5</c:v>
                </c:pt>
                <c:pt idx="10805" formatCode="0.00E+00">
                  <c:v>6.8700000000000003E-5</c:v>
                </c:pt>
                <c:pt idx="10806" formatCode="0.00E+00">
                  <c:v>6.8800000000000005E-5</c:v>
                </c:pt>
                <c:pt idx="10807" formatCode="0.00E+00">
                  <c:v>6.8800000000000005E-5</c:v>
                </c:pt>
                <c:pt idx="10808" formatCode="0.00E+00">
                  <c:v>6.8800000000000005E-5</c:v>
                </c:pt>
                <c:pt idx="10809" formatCode="0.00E+00">
                  <c:v>6.8700000000000003E-5</c:v>
                </c:pt>
                <c:pt idx="10810" formatCode="0.00E+00">
                  <c:v>6.8499999999999998E-5</c:v>
                </c:pt>
                <c:pt idx="10811" formatCode="0.00E+00">
                  <c:v>6.86E-5</c:v>
                </c:pt>
                <c:pt idx="10812" formatCode="0.00E+00">
                  <c:v>6.8800000000000005E-5</c:v>
                </c:pt>
                <c:pt idx="10813" formatCode="0.00E+00">
                  <c:v>6.86E-5</c:v>
                </c:pt>
                <c:pt idx="10814" formatCode="0.00E+00">
                  <c:v>6.86E-5</c:v>
                </c:pt>
                <c:pt idx="10815" formatCode="0.00E+00">
                  <c:v>6.86E-5</c:v>
                </c:pt>
                <c:pt idx="10816" formatCode="0.00E+00">
                  <c:v>6.86E-5</c:v>
                </c:pt>
                <c:pt idx="10817" formatCode="0.00E+00">
                  <c:v>6.86E-5</c:v>
                </c:pt>
                <c:pt idx="10818" formatCode="0.00E+00">
                  <c:v>6.8499999999999998E-5</c:v>
                </c:pt>
                <c:pt idx="10819" formatCode="0.00E+00">
                  <c:v>6.8300000000000007E-5</c:v>
                </c:pt>
                <c:pt idx="10820" formatCode="0.00E+00">
                  <c:v>6.8499999999999998E-5</c:v>
                </c:pt>
                <c:pt idx="10821" formatCode="0.00E+00">
                  <c:v>6.8499999999999998E-5</c:v>
                </c:pt>
                <c:pt idx="10822" formatCode="0.00E+00">
                  <c:v>6.8200000000000004E-5</c:v>
                </c:pt>
                <c:pt idx="10823" formatCode="0.00E+00">
                  <c:v>6.8399999999999996E-5</c:v>
                </c:pt>
                <c:pt idx="10824" formatCode="0.00E+00">
                  <c:v>6.8399999999999996E-5</c:v>
                </c:pt>
                <c:pt idx="10825" formatCode="0.00E+00">
                  <c:v>6.8100000000000002E-5</c:v>
                </c:pt>
                <c:pt idx="10826" formatCode="0.00E+00">
                  <c:v>6.8200000000000004E-5</c:v>
                </c:pt>
                <c:pt idx="10827" formatCode="0.00E+00">
                  <c:v>6.8300000000000007E-5</c:v>
                </c:pt>
                <c:pt idx="10828" formatCode="0.00E+00">
                  <c:v>6.8200000000000004E-5</c:v>
                </c:pt>
                <c:pt idx="10829" formatCode="0.00E+00">
                  <c:v>6.8200000000000004E-5</c:v>
                </c:pt>
                <c:pt idx="10830" formatCode="0.00E+00">
                  <c:v>6.8399999999999996E-5</c:v>
                </c:pt>
                <c:pt idx="10831" formatCode="0.00E+00">
                  <c:v>6.8300000000000007E-5</c:v>
                </c:pt>
                <c:pt idx="10832" formatCode="0.00E+00">
                  <c:v>6.7999999999999999E-5</c:v>
                </c:pt>
                <c:pt idx="10833" formatCode="0.00E+00">
                  <c:v>6.8100000000000002E-5</c:v>
                </c:pt>
                <c:pt idx="10834" formatCode="0.00E+00">
                  <c:v>6.7999999999999999E-5</c:v>
                </c:pt>
                <c:pt idx="10835" formatCode="0.00E+00">
                  <c:v>6.8100000000000002E-5</c:v>
                </c:pt>
                <c:pt idx="10836" formatCode="0.00E+00">
                  <c:v>6.8100000000000002E-5</c:v>
                </c:pt>
                <c:pt idx="10837" formatCode="0.00E+00">
                  <c:v>6.8200000000000004E-5</c:v>
                </c:pt>
                <c:pt idx="10838" formatCode="0.00E+00">
                  <c:v>6.8300000000000007E-5</c:v>
                </c:pt>
                <c:pt idx="10839" formatCode="0.00E+00">
                  <c:v>6.8100000000000002E-5</c:v>
                </c:pt>
                <c:pt idx="10840" formatCode="0.00E+00">
                  <c:v>6.8100000000000002E-5</c:v>
                </c:pt>
                <c:pt idx="10841" formatCode="0.00E+00">
                  <c:v>6.8100000000000002E-5</c:v>
                </c:pt>
                <c:pt idx="10842" formatCode="0.00E+00">
                  <c:v>6.8100000000000002E-5</c:v>
                </c:pt>
                <c:pt idx="10843" formatCode="0.00E+00">
                  <c:v>6.7999999999999999E-5</c:v>
                </c:pt>
                <c:pt idx="10844" formatCode="0.00E+00">
                  <c:v>6.7899999999999997E-5</c:v>
                </c:pt>
                <c:pt idx="10845" formatCode="0.00E+00">
                  <c:v>6.7899999999999997E-5</c:v>
                </c:pt>
                <c:pt idx="10846" formatCode="0.00E+00">
                  <c:v>6.7600000000000003E-5</c:v>
                </c:pt>
                <c:pt idx="10847" formatCode="0.00E+00">
                  <c:v>6.7799999999999995E-5</c:v>
                </c:pt>
                <c:pt idx="10848" formatCode="0.00E+00">
                  <c:v>6.7999999999999999E-5</c:v>
                </c:pt>
                <c:pt idx="10849" formatCode="0.00E+00">
                  <c:v>6.7600000000000003E-5</c:v>
                </c:pt>
                <c:pt idx="10850" formatCode="0.00E+00">
                  <c:v>6.7899999999999997E-5</c:v>
                </c:pt>
                <c:pt idx="10851" formatCode="0.00E+00">
                  <c:v>6.7899999999999997E-5</c:v>
                </c:pt>
                <c:pt idx="10852" formatCode="0.00E+00">
                  <c:v>6.7600000000000003E-5</c:v>
                </c:pt>
                <c:pt idx="10853" formatCode="0.00E+00">
                  <c:v>6.7700000000000006E-5</c:v>
                </c:pt>
                <c:pt idx="10854" formatCode="0.00E+00">
                  <c:v>6.7899999999999997E-5</c:v>
                </c:pt>
                <c:pt idx="10855" formatCode="0.00E+00">
                  <c:v>6.7799999999999995E-5</c:v>
                </c:pt>
                <c:pt idx="10856" formatCode="0.00E+00">
                  <c:v>6.7999999999999999E-5</c:v>
                </c:pt>
                <c:pt idx="10857" formatCode="0.00E+00">
                  <c:v>6.7899999999999997E-5</c:v>
                </c:pt>
                <c:pt idx="10858" formatCode="0.00E+00">
                  <c:v>6.7500000000000001E-5</c:v>
                </c:pt>
                <c:pt idx="10859" formatCode="0.00E+00">
                  <c:v>6.7700000000000006E-5</c:v>
                </c:pt>
                <c:pt idx="10860" formatCode="0.00E+00">
                  <c:v>6.7600000000000003E-5</c:v>
                </c:pt>
                <c:pt idx="10861" formatCode="0.00E+00">
                  <c:v>6.7500000000000001E-5</c:v>
                </c:pt>
                <c:pt idx="10862" formatCode="0.00E+00">
                  <c:v>6.7700000000000006E-5</c:v>
                </c:pt>
                <c:pt idx="10863" formatCode="0.00E+00">
                  <c:v>6.7799999999999995E-5</c:v>
                </c:pt>
                <c:pt idx="10864" formatCode="0.00E+00">
                  <c:v>6.7700000000000006E-5</c:v>
                </c:pt>
                <c:pt idx="10865" formatCode="0.00E+00">
                  <c:v>6.7500000000000001E-5</c:v>
                </c:pt>
                <c:pt idx="10866" formatCode="0.00E+00">
                  <c:v>6.7500000000000001E-5</c:v>
                </c:pt>
                <c:pt idx="10867" formatCode="0.00E+00">
                  <c:v>6.7500000000000001E-5</c:v>
                </c:pt>
                <c:pt idx="10868" formatCode="0.00E+00">
                  <c:v>6.7399999999999998E-5</c:v>
                </c:pt>
                <c:pt idx="10869" formatCode="0.00E+00">
                  <c:v>6.7500000000000001E-5</c:v>
                </c:pt>
                <c:pt idx="10870" formatCode="0.00E+00">
                  <c:v>6.7500000000000001E-5</c:v>
                </c:pt>
                <c:pt idx="10871" formatCode="0.00E+00">
                  <c:v>6.7399999999999998E-5</c:v>
                </c:pt>
                <c:pt idx="10872" formatCode="0.00E+00">
                  <c:v>6.7500000000000001E-5</c:v>
                </c:pt>
                <c:pt idx="10873" formatCode="0.00E+00">
                  <c:v>6.7500000000000001E-5</c:v>
                </c:pt>
                <c:pt idx="10874" formatCode="0.00E+00">
                  <c:v>6.7399999999999998E-5</c:v>
                </c:pt>
                <c:pt idx="10875" formatCode="0.00E+00">
                  <c:v>6.7299999999999996E-5</c:v>
                </c:pt>
                <c:pt idx="10876" formatCode="0.00E+00">
                  <c:v>6.7299999999999996E-5</c:v>
                </c:pt>
                <c:pt idx="10877" formatCode="0.00E+00">
                  <c:v>6.7399999999999998E-5</c:v>
                </c:pt>
                <c:pt idx="10878" formatCode="0.00E+00">
                  <c:v>6.7399999999999998E-5</c:v>
                </c:pt>
                <c:pt idx="10879" formatCode="0.00E+00">
                  <c:v>6.7399999999999998E-5</c:v>
                </c:pt>
                <c:pt idx="10880" formatCode="0.00E+00">
                  <c:v>6.7299999999999996E-5</c:v>
                </c:pt>
                <c:pt idx="10881" formatCode="0.00E+00">
                  <c:v>6.7299999999999996E-5</c:v>
                </c:pt>
                <c:pt idx="10882" formatCode="0.00E+00">
                  <c:v>6.7199999999999994E-5</c:v>
                </c:pt>
                <c:pt idx="10883" formatCode="0.00E+00">
                  <c:v>6.7199999999999994E-5</c:v>
                </c:pt>
                <c:pt idx="10884" formatCode="0.00E+00">
                  <c:v>6.7299999999999996E-5</c:v>
                </c:pt>
                <c:pt idx="10885" formatCode="0.00E+00">
                  <c:v>6.7299999999999996E-5</c:v>
                </c:pt>
                <c:pt idx="10886" formatCode="0.00E+00">
                  <c:v>6.7299999999999996E-5</c:v>
                </c:pt>
                <c:pt idx="10887" formatCode="0.00E+00">
                  <c:v>6.7299999999999996E-5</c:v>
                </c:pt>
                <c:pt idx="10888" formatCode="0.00E+00">
                  <c:v>6.7199999999999994E-5</c:v>
                </c:pt>
                <c:pt idx="10889" formatCode="0.00E+00">
                  <c:v>6.7100000000000005E-5</c:v>
                </c:pt>
                <c:pt idx="10890" formatCode="0.00E+00">
                  <c:v>6.7100000000000005E-5</c:v>
                </c:pt>
                <c:pt idx="10891" formatCode="0.00E+00">
                  <c:v>6.7100000000000005E-5</c:v>
                </c:pt>
                <c:pt idx="10892" formatCode="0.00E+00">
                  <c:v>6.7100000000000005E-5</c:v>
                </c:pt>
                <c:pt idx="10893" formatCode="0.00E+00">
                  <c:v>6.7100000000000005E-5</c:v>
                </c:pt>
                <c:pt idx="10894" formatCode="0.00E+00">
                  <c:v>6.69E-5</c:v>
                </c:pt>
                <c:pt idx="10895" formatCode="0.00E+00">
                  <c:v>6.7000000000000002E-5</c:v>
                </c:pt>
                <c:pt idx="10896" formatCode="0.00E+00">
                  <c:v>6.7100000000000005E-5</c:v>
                </c:pt>
                <c:pt idx="10897" formatCode="0.00E+00">
                  <c:v>6.69E-5</c:v>
                </c:pt>
                <c:pt idx="10898" formatCode="0.00E+00">
                  <c:v>6.69E-5</c:v>
                </c:pt>
                <c:pt idx="10899" formatCode="0.00E+00">
                  <c:v>6.7000000000000002E-5</c:v>
                </c:pt>
                <c:pt idx="10900" formatCode="0.00E+00">
                  <c:v>6.69E-5</c:v>
                </c:pt>
                <c:pt idx="10901" formatCode="0.00E+00">
                  <c:v>6.69E-5</c:v>
                </c:pt>
                <c:pt idx="10902" formatCode="0.00E+00">
                  <c:v>6.7000000000000002E-5</c:v>
                </c:pt>
                <c:pt idx="10903" formatCode="0.00E+00">
                  <c:v>6.6799999999999997E-5</c:v>
                </c:pt>
                <c:pt idx="10904" formatCode="0.00E+00">
                  <c:v>6.6699999999999995E-5</c:v>
                </c:pt>
                <c:pt idx="10905" formatCode="0.00E+00">
                  <c:v>6.6699999999999995E-5</c:v>
                </c:pt>
                <c:pt idx="10906" formatCode="0.00E+00">
                  <c:v>6.6699999999999995E-5</c:v>
                </c:pt>
                <c:pt idx="10907" formatCode="0.00E+00">
                  <c:v>6.69E-5</c:v>
                </c:pt>
                <c:pt idx="10908" formatCode="0.00E+00">
                  <c:v>6.6699999999999995E-5</c:v>
                </c:pt>
                <c:pt idx="10909" formatCode="0.00E+00">
                  <c:v>6.6699999999999995E-5</c:v>
                </c:pt>
                <c:pt idx="10910" formatCode="0.00E+00">
                  <c:v>6.6799999999999997E-5</c:v>
                </c:pt>
                <c:pt idx="10911" formatCode="0.00E+00">
                  <c:v>6.6600000000000006E-5</c:v>
                </c:pt>
                <c:pt idx="10912" formatCode="0.00E+00">
                  <c:v>6.6699999999999995E-5</c:v>
                </c:pt>
                <c:pt idx="10913" formatCode="0.00E+00">
                  <c:v>6.6699999999999995E-5</c:v>
                </c:pt>
                <c:pt idx="10914" formatCode="0.00E+00">
                  <c:v>6.6799999999999997E-5</c:v>
                </c:pt>
                <c:pt idx="10915" formatCode="0.00E+00">
                  <c:v>6.6600000000000006E-5</c:v>
                </c:pt>
                <c:pt idx="10916" formatCode="0.00E+00">
                  <c:v>6.6699999999999995E-5</c:v>
                </c:pt>
                <c:pt idx="10917" formatCode="0.00E+00">
                  <c:v>6.6600000000000006E-5</c:v>
                </c:pt>
                <c:pt idx="10918" formatCode="0.00E+00">
                  <c:v>6.6400000000000001E-5</c:v>
                </c:pt>
                <c:pt idx="10919" formatCode="0.00E+00">
                  <c:v>6.6600000000000006E-5</c:v>
                </c:pt>
                <c:pt idx="10920" formatCode="0.00E+00">
                  <c:v>6.6600000000000006E-5</c:v>
                </c:pt>
                <c:pt idx="10921" formatCode="0.00E+00">
                  <c:v>6.6600000000000006E-5</c:v>
                </c:pt>
                <c:pt idx="10922" formatCode="0.00E+00">
                  <c:v>6.6500000000000004E-5</c:v>
                </c:pt>
                <c:pt idx="10923" formatCode="0.00E+00">
                  <c:v>6.6600000000000006E-5</c:v>
                </c:pt>
                <c:pt idx="10924" formatCode="0.00E+00">
                  <c:v>6.6500000000000004E-5</c:v>
                </c:pt>
                <c:pt idx="10925" formatCode="0.00E+00">
                  <c:v>6.6400000000000001E-5</c:v>
                </c:pt>
                <c:pt idx="10926" formatCode="0.00E+00">
                  <c:v>6.6500000000000004E-5</c:v>
                </c:pt>
                <c:pt idx="10927" formatCode="0.00E+00">
                  <c:v>6.6199999999999996E-5</c:v>
                </c:pt>
                <c:pt idx="10928" formatCode="0.00E+00">
                  <c:v>6.6500000000000004E-5</c:v>
                </c:pt>
                <c:pt idx="10929" formatCode="0.00E+00">
                  <c:v>6.6500000000000004E-5</c:v>
                </c:pt>
                <c:pt idx="10930" formatCode="0.00E+00">
                  <c:v>6.6299999999999999E-5</c:v>
                </c:pt>
                <c:pt idx="10931" formatCode="0.00E+00">
                  <c:v>6.6400000000000001E-5</c:v>
                </c:pt>
                <c:pt idx="10932" formatCode="0.00E+00">
                  <c:v>6.6299999999999999E-5</c:v>
                </c:pt>
                <c:pt idx="10933" formatCode="0.00E+00">
                  <c:v>6.6400000000000001E-5</c:v>
                </c:pt>
                <c:pt idx="10934" formatCode="0.00E+00">
                  <c:v>6.6199999999999996E-5</c:v>
                </c:pt>
                <c:pt idx="10935" formatCode="0.00E+00">
                  <c:v>6.6299999999999999E-5</c:v>
                </c:pt>
                <c:pt idx="10936" formatCode="0.00E+00">
                  <c:v>6.6400000000000001E-5</c:v>
                </c:pt>
                <c:pt idx="10937" formatCode="0.00E+00">
                  <c:v>6.6199999999999996E-5</c:v>
                </c:pt>
                <c:pt idx="10938" formatCode="0.00E+00">
                  <c:v>6.6199999999999996E-5</c:v>
                </c:pt>
                <c:pt idx="10939" formatCode="0.00E+00">
                  <c:v>6.6099999999999994E-5</c:v>
                </c:pt>
                <c:pt idx="10940" formatCode="0.00E+00">
                  <c:v>6.6400000000000001E-5</c:v>
                </c:pt>
                <c:pt idx="10941" formatCode="0.00E+00">
                  <c:v>6.6400000000000001E-5</c:v>
                </c:pt>
                <c:pt idx="10942" formatCode="0.00E+00">
                  <c:v>6.6099999999999994E-5</c:v>
                </c:pt>
                <c:pt idx="10943" formatCode="0.00E+00">
                  <c:v>6.6099999999999994E-5</c:v>
                </c:pt>
                <c:pt idx="10944" formatCode="0.00E+00">
                  <c:v>6.6000000000000005E-5</c:v>
                </c:pt>
                <c:pt idx="10945" formatCode="0.00E+00">
                  <c:v>6.6000000000000005E-5</c:v>
                </c:pt>
                <c:pt idx="10946" formatCode="0.00E+00">
                  <c:v>6.6199999999999996E-5</c:v>
                </c:pt>
                <c:pt idx="10947" formatCode="0.00E+00">
                  <c:v>6.6099999999999994E-5</c:v>
                </c:pt>
                <c:pt idx="10948" formatCode="0.00E+00">
                  <c:v>6.5699999999999998E-5</c:v>
                </c:pt>
                <c:pt idx="10949" formatCode="0.00E+00">
                  <c:v>6.6000000000000005E-5</c:v>
                </c:pt>
                <c:pt idx="10950" formatCode="0.00E+00">
                  <c:v>6.6000000000000005E-5</c:v>
                </c:pt>
                <c:pt idx="10951" formatCode="0.00E+00">
                  <c:v>6.6000000000000005E-5</c:v>
                </c:pt>
                <c:pt idx="10952" formatCode="0.00E+00">
                  <c:v>6.6099999999999994E-5</c:v>
                </c:pt>
                <c:pt idx="10953" formatCode="0.00E+00">
                  <c:v>6.6000000000000005E-5</c:v>
                </c:pt>
                <c:pt idx="10954" formatCode="0.00E+00">
                  <c:v>6.5900000000000003E-5</c:v>
                </c:pt>
                <c:pt idx="10955" formatCode="0.00E+00">
                  <c:v>6.6000000000000005E-5</c:v>
                </c:pt>
                <c:pt idx="10956" formatCode="0.00E+00">
                  <c:v>6.6099999999999994E-5</c:v>
                </c:pt>
                <c:pt idx="10957" formatCode="0.00E+00">
                  <c:v>6.5900000000000003E-5</c:v>
                </c:pt>
                <c:pt idx="10958" formatCode="0.00E+00">
                  <c:v>6.5900000000000003E-5</c:v>
                </c:pt>
                <c:pt idx="10959" formatCode="0.00E+00">
                  <c:v>6.5900000000000003E-5</c:v>
                </c:pt>
                <c:pt idx="10960" formatCode="0.00E+00">
                  <c:v>6.58E-5</c:v>
                </c:pt>
                <c:pt idx="10961" formatCode="0.00E+00">
                  <c:v>6.58E-5</c:v>
                </c:pt>
                <c:pt idx="10962" formatCode="0.00E+00">
                  <c:v>6.58E-5</c:v>
                </c:pt>
                <c:pt idx="10963" formatCode="0.00E+00">
                  <c:v>6.5699999999999998E-5</c:v>
                </c:pt>
                <c:pt idx="10964" formatCode="0.00E+00">
                  <c:v>6.5699999999999998E-5</c:v>
                </c:pt>
                <c:pt idx="10965" formatCode="0.00E+00">
                  <c:v>6.5599999999999995E-5</c:v>
                </c:pt>
                <c:pt idx="10966" formatCode="0.00E+00">
                  <c:v>6.5599999999999995E-5</c:v>
                </c:pt>
                <c:pt idx="10967" formatCode="0.00E+00">
                  <c:v>6.5500000000000006E-5</c:v>
                </c:pt>
                <c:pt idx="10968" formatCode="0.00E+00">
                  <c:v>6.5699999999999998E-5</c:v>
                </c:pt>
                <c:pt idx="10969" formatCode="0.00E+00">
                  <c:v>6.5500000000000006E-5</c:v>
                </c:pt>
                <c:pt idx="10970" formatCode="0.00E+00">
                  <c:v>6.5699999999999998E-5</c:v>
                </c:pt>
                <c:pt idx="10971" formatCode="0.00E+00">
                  <c:v>6.58E-5</c:v>
                </c:pt>
                <c:pt idx="10972" formatCode="0.00E+00">
                  <c:v>6.5599999999999995E-5</c:v>
                </c:pt>
                <c:pt idx="10973" formatCode="0.00E+00">
                  <c:v>6.5599999999999995E-5</c:v>
                </c:pt>
                <c:pt idx="10974" formatCode="0.00E+00">
                  <c:v>6.5599999999999995E-5</c:v>
                </c:pt>
                <c:pt idx="10975" formatCode="0.00E+00">
                  <c:v>6.58E-5</c:v>
                </c:pt>
                <c:pt idx="10976" formatCode="0.00E+00">
                  <c:v>6.5699999999999998E-5</c:v>
                </c:pt>
                <c:pt idx="10977" formatCode="0.00E+00">
                  <c:v>6.5599999999999995E-5</c:v>
                </c:pt>
                <c:pt idx="10978" formatCode="0.00E+00">
                  <c:v>6.5599999999999995E-5</c:v>
                </c:pt>
                <c:pt idx="10979" formatCode="0.00E+00">
                  <c:v>6.5400000000000004E-5</c:v>
                </c:pt>
                <c:pt idx="10980" formatCode="0.00E+00">
                  <c:v>6.5300000000000002E-5</c:v>
                </c:pt>
                <c:pt idx="10981" formatCode="0.00E+00">
                  <c:v>6.5400000000000004E-5</c:v>
                </c:pt>
                <c:pt idx="10982" formatCode="0.00E+00">
                  <c:v>6.5599999999999995E-5</c:v>
                </c:pt>
                <c:pt idx="10983" formatCode="0.00E+00">
                  <c:v>6.5500000000000006E-5</c:v>
                </c:pt>
                <c:pt idx="10984" formatCode="0.00E+00">
                  <c:v>6.5400000000000004E-5</c:v>
                </c:pt>
                <c:pt idx="10985" formatCode="0.00E+00">
                  <c:v>6.5500000000000006E-5</c:v>
                </c:pt>
                <c:pt idx="10986" formatCode="0.00E+00">
                  <c:v>6.5500000000000006E-5</c:v>
                </c:pt>
                <c:pt idx="10987" formatCode="0.00E+00">
                  <c:v>6.5500000000000006E-5</c:v>
                </c:pt>
                <c:pt idx="10988" formatCode="0.00E+00">
                  <c:v>6.5400000000000004E-5</c:v>
                </c:pt>
                <c:pt idx="10989" formatCode="0.00E+00">
                  <c:v>6.5400000000000004E-5</c:v>
                </c:pt>
                <c:pt idx="10990" formatCode="0.00E+00">
                  <c:v>6.5400000000000004E-5</c:v>
                </c:pt>
                <c:pt idx="10991" formatCode="0.00E+00">
                  <c:v>6.5199999999999999E-5</c:v>
                </c:pt>
                <c:pt idx="10992" formatCode="0.00E+00">
                  <c:v>6.5099999999999997E-5</c:v>
                </c:pt>
                <c:pt idx="10993" formatCode="0.00E+00">
                  <c:v>6.5099999999999997E-5</c:v>
                </c:pt>
                <c:pt idx="10994" formatCode="0.00E+00">
                  <c:v>6.5099999999999997E-5</c:v>
                </c:pt>
                <c:pt idx="10995" formatCode="0.00E+00">
                  <c:v>6.5300000000000002E-5</c:v>
                </c:pt>
                <c:pt idx="10996" formatCode="0.00E+00">
                  <c:v>6.5099999999999997E-5</c:v>
                </c:pt>
                <c:pt idx="10997" formatCode="0.00E+00">
                  <c:v>6.5199999999999999E-5</c:v>
                </c:pt>
                <c:pt idx="10998" formatCode="0.00E+00">
                  <c:v>6.5300000000000002E-5</c:v>
                </c:pt>
                <c:pt idx="10999" formatCode="0.00E+00">
                  <c:v>6.5099999999999997E-5</c:v>
                </c:pt>
                <c:pt idx="11000" formatCode="0.00E+00">
                  <c:v>6.5099999999999997E-5</c:v>
                </c:pt>
                <c:pt idx="11001" formatCode="0.00E+00">
                  <c:v>6.5099999999999997E-5</c:v>
                </c:pt>
                <c:pt idx="11002" formatCode="0.00E+00">
                  <c:v>6.5099999999999997E-5</c:v>
                </c:pt>
                <c:pt idx="11003" formatCode="0.00E+00">
                  <c:v>6.5099999999999997E-5</c:v>
                </c:pt>
                <c:pt idx="11004" formatCode="0.00E+00">
                  <c:v>6.5099999999999997E-5</c:v>
                </c:pt>
                <c:pt idx="11005" formatCode="0.00E+00">
                  <c:v>6.4999999999999994E-5</c:v>
                </c:pt>
                <c:pt idx="11006" formatCode="0.00E+00">
                  <c:v>6.5099999999999997E-5</c:v>
                </c:pt>
                <c:pt idx="11007" formatCode="0.00E+00">
                  <c:v>6.5099999999999997E-5</c:v>
                </c:pt>
                <c:pt idx="11008" formatCode="0.00E+00">
                  <c:v>6.4900000000000005E-5</c:v>
                </c:pt>
                <c:pt idx="11009" formatCode="0.00E+00">
                  <c:v>6.4999999999999994E-5</c:v>
                </c:pt>
                <c:pt idx="11010" formatCode="0.00E+00">
                  <c:v>6.5099999999999997E-5</c:v>
                </c:pt>
                <c:pt idx="11011" formatCode="0.00E+00">
                  <c:v>6.4900000000000005E-5</c:v>
                </c:pt>
                <c:pt idx="11012" formatCode="0.00E+00">
                  <c:v>6.5099999999999997E-5</c:v>
                </c:pt>
                <c:pt idx="11013" formatCode="0.00E+00">
                  <c:v>6.5099999999999997E-5</c:v>
                </c:pt>
                <c:pt idx="11014" formatCode="0.00E+00">
                  <c:v>6.4999999999999994E-5</c:v>
                </c:pt>
                <c:pt idx="11015" formatCode="0.00E+00">
                  <c:v>6.4999999999999994E-5</c:v>
                </c:pt>
                <c:pt idx="11016" formatCode="0.00E+00">
                  <c:v>6.4900000000000005E-5</c:v>
                </c:pt>
                <c:pt idx="11017" formatCode="0.00E+00">
                  <c:v>6.4800000000000003E-5</c:v>
                </c:pt>
                <c:pt idx="11018" formatCode="0.00E+00">
                  <c:v>6.4800000000000003E-5</c:v>
                </c:pt>
                <c:pt idx="11019" formatCode="0.00E+00">
                  <c:v>6.4900000000000005E-5</c:v>
                </c:pt>
                <c:pt idx="11020" formatCode="0.00E+00">
                  <c:v>6.4800000000000003E-5</c:v>
                </c:pt>
                <c:pt idx="11021" formatCode="0.00E+00">
                  <c:v>6.4599999999999998E-5</c:v>
                </c:pt>
                <c:pt idx="11022" formatCode="0.00E+00">
                  <c:v>6.4800000000000003E-5</c:v>
                </c:pt>
                <c:pt idx="11023" formatCode="0.00E+00">
                  <c:v>6.4800000000000003E-5</c:v>
                </c:pt>
                <c:pt idx="11024" formatCode="0.00E+00">
                  <c:v>6.4599999999999998E-5</c:v>
                </c:pt>
                <c:pt idx="11025" formatCode="0.00E+00">
                  <c:v>6.4800000000000003E-5</c:v>
                </c:pt>
                <c:pt idx="11026" formatCode="0.00E+00">
                  <c:v>6.4700000000000001E-5</c:v>
                </c:pt>
                <c:pt idx="11027" formatCode="0.00E+00">
                  <c:v>6.4700000000000001E-5</c:v>
                </c:pt>
                <c:pt idx="11028" formatCode="0.00E+00">
                  <c:v>6.4599999999999998E-5</c:v>
                </c:pt>
                <c:pt idx="11029" formatCode="0.00E+00">
                  <c:v>6.4599999999999998E-5</c:v>
                </c:pt>
                <c:pt idx="11030" formatCode="0.00E+00">
                  <c:v>6.4499999999999996E-5</c:v>
                </c:pt>
                <c:pt idx="11031" formatCode="0.00E+00">
                  <c:v>6.4499999999999996E-5</c:v>
                </c:pt>
                <c:pt idx="11032" formatCode="0.00E+00">
                  <c:v>6.4700000000000001E-5</c:v>
                </c:pt>
                <c:pt idx="11033" formatCode="0.00E+00">
                  <c:v>6.4599999999999998E-5</c:v>
                </c:pt>
                <c:pt idx="11034" formatCode="0.00E+00">
                  <c:v>6.4700000000000001E-5</c:v>
                </c:pt>
                <c:pt idx="11035" formatCode="0.00E+00">
                  <c:v>6.4599999999999998E-5</c:v>
                </c:pt>
                <c:pt idx="11036" formatCode="0.00E+00">
                  <c:v>6.4700000000000001E-5</c:v>
                </c:pt>
                <c:pt idx="11037" formatCode="0.00E+00">
                  <c:v>6.4700000000000001E-5</c:v>
                </c:pt>
                <c:pt idx="11038" formatCode="0.00E+00">
                  <c:v>6.4599999999999998E-5</c:v>
                </c:pt>
                <c:pt idx="11039" formatCode="0.00E+00">
                  <c:v>6.4599999999999998E-5</c:v>
                </c:pt>
                <c:pt idx="11040" formatCode="0.00E+00">
                  <c:v>6.4300000000000004E-5</c:v>
                </c:pt>
                <c:pt idx="11041" formatCode="0.00E+00">
                  <c:v>6.4499999999999996E-5</c:v>
                </c:pt>
                <c:pt idx="11042" formatCode="0.00E+00">
                  <c:v>6.4499999999999996E-5</c:v>
                </c:pt>
                <c:pt idx="11043" formatCode="0.00E+00">
                  <c:v>6.4399999999999993E-5</c:v>
                </c:pt>
                <c:pt idx="11044" formatCode="0.00E+00">
                  <c:v>6.4399999999999993E-5</c:v>
                </c:pt>
                <c:pt idx="11045" formatCode="0.00E+00">
                  <c:v>6.4399999999999993E-5</c:v>
                </c:pt>
                <c:pt idx="11046" formatCode="0.00E+00">
                  <c:v>6.4499999999999996E-5</c:v>
                </c:pt>
                <c:pt idx="11047" formatCode="0.00E+00">
                  <c:v>6.4300000000000004E-5</c:v>
                </c:pt>
                <c:pt idx="11048" formatCode="0.00E+00">
                  <c:v>6.4300000000000004E-5</c:v>
                </c:pt>
                <c:pt idx="11049" formatCode="0.00E+00">
                  <c:v>6.4300000000000004E-5</c:v>
                </c:pt>
                <c:pt idx="11050" formatCode="0.00E+00">
                  <c:v>6.4200000000000002E-5</c:v>
                </c:pt>
                <c:pt idx="11051" formatCode="0.00E+00">
                  <c:v>6.4499999999999996E-5</c:v>
                </c:pt>
                <c:pt idx="11052" formatCode="0.00E+00">
                  <c:v>6.4499999999999996E-5</c:v>
                </c:pt>
                <c:pt idx="11053" formatCode="0.00E+00">
                  <c:v>6.4399999999999993E-5</c:v>
                </c:pt>
                <c:pt idx="11054" formatCode="0.00E+00">
                  <c:v>6.4200000000000002E-5</c:v>
                </c:pt>
                <c:pt idx="11055" formatCode="0.00E+00">
                  <c:v>6.4300000000000004E-5</c:v>
                </c:pt>
                <c:pt idx="11056" formatCode="0.00E+00">
                  <c:v>6.4300000000000004E-5</c:v>
                </c:pt>
                <c:pt idx="11057" formatCode="0.00E+00">
                  <c:v>6.4200000000000002E-5</c:v>
                </c:pt>
                <c:pt idx="11058" formatCode="0.00E+00">
                  <c:v>6.4300000000000004E-5</c:v>
                </c:pt>
                <c:pt idx="11059" formatCode="0.00E+00">
                  <c:v>6.4200000000000002E-5</c:v>
                </c:pt>
                <c:pt idx="11060" formatCode="0.00E+00">
                  <c:v>6.41E-5</c:v>
                </c:pt>
                <c:pt idx="11061" formatCode="0.00E+00">
                  <c:v>6.4300000000000004E-5</c:v>
                </c:pt>
                <c:pt idx="11062" formatCode="0.00E+00">
                  <c:v>6.4200000000000002E-5</c:v>
                </c:pt>
                <c:pt idx="11063" formatCode="0.00E+00">
                  <c:v>6.3999999999999997E-5</c:v>
                </c:pt>
                <c:pt idx="11064" formatCode="0.00E+00">
                  <c:v>6.41E-5</c:v>
                </c:pt>
                <c:pt idx="11065" formatCode="0.00E+00">
                  <c:v>6.3999999999999997E-5</c:v>
                </c:pt>
                <c:pt idx="11066" formatCode="0.00E+00">
                  <c:v>6.3999999999999997E-5</c:v>
                </c:pt>
                <c:pt idx="11067" formatCode="0.00E+00">
                  <c:v>6.3999999999999997E-5</c:v>
                </c:pt>
                <c:pt idx="11068" formatCode="0.00E+00">
                  <c:v>6.3999999999999997E-5</c:v>
                </c:pt>
                <c:pt idx="11069" formatCode="0.00E+00">
                  <c:v>6.3999999999999997E-5</c:v>
                </c:pt>
                <c:pt idx="11070" formatCode="0.00E+00">
                  <c:v>6.3999999999999997E-5</c:v>
                </c:pt>
                <c:pt idx="11071" formatCode="0.00E+00">
                  <c:v>6.41E-5</c:v>
                </c:pt>
                <c:pt idx="11072" formatCode="0.00E+00">
                  <c:v>6.3899999999999995E-5</c:v>
                </c:pt>
                <c:pt idx="11073" formatCode="0.00E+00">
                  <c:v>6.3899999999999995E-5</c:v>
                </c:pt>
                <c:pt idx="11074" formatCode="0.00E+00">
                  <c:v>6.4200000000000002E-5</c:v>
                </c:pt>
                <c:pt idx="11075" formatCode="0.00E+00">
                  <c:v>6.3899999999999995E-5</c:v>
                </c:pt>
                <c:pt idx="11076" formatCode="0.00E+00">
                  <c:v>6.3999999999999997E-5</c:v>
                </c:pt>
                <c:pt idx="11077" formatCode="0.00E+00">
                  <c:v>6.3999999999999997E-5</c:v>
                </c:pt>
                <c:pt idx="11078" formatCode="0.00E+00">
                  <c:v>6.3800000000000006E-5</c:v>
                </c:pt>
                <c:pt idx="11079" formatCode="0.00E+00">
                  <c:v>6.3899999999999995E-5</c:v>
                </c:pt>
                <c:pt idx="11080" formatCode="0.00E+00">
                  <c:v>6.3800000000000006E-5</c:v>
                </c:pt>
                <c:pt idx="11081" formatCode="0.00E+00">
                  <c:v>6.3800000000000006E-5</c:v>
                </c:pt>
                <c:pt idx="11082" formatCode="0.00E+00">
                  <c:v>6.3700000000000003E-5</c:v>
                </c:pt>
                <c:pt idx="11083" formatCode="0.00E+00">
                  <c:v>6.3800000000000006E-5</c:v>
                </c:pt>
                <c:pt idx="11084" formatCode="0.00E+00">
                  <c:v>6.3899999999999995E-5</c:v>
                </c:pt>
                <c:pt idx="11085" formatCode="0.00E+00">
                  <c:v>6.3700000000000003E-5</c:v>
                </c:pt>
                <c:pt idx="11086" formatCode="0.00E+00">
                  <c:v>6.3899999999999995E-5</c:v>
                </c:pt>
                <c:pt idx="11087" formatCode="0.00E+00">
                  <c:v>6.3700000000000003E-5</c:v>
                </c:pt>
                <c:pt idx="11088" formatCode="0.00E+00">
                  <c:v>6.3700000000000003E-5</c:v>
                </c:pt>
                <c:pt idx="11089" formatCode="0.00E+00">
                  <c:v>6.3800000000000006E-5</c:v>
                </c:pt>
                <c:pt idx="11090" formatCode="0.00E+00">
                  <c:v>6.3800000000000006E-5</c:v>
                </c:pt>
                <c:pt idx="11091" formatCode="0.00E+00">
                  <c:v>6.3700000000000003E-5</c:v>
                </c:pt>
                <c:pt idx="11092" formatCode="0.00E+00">
                  <c:v>6.3600000000000001E-5</c:v>
                </c:pt>
                <c:pt idx="11093" formatCode="0.00E+00">
                  <c:v>6.3600000000000001E-5</c:v>
                </c:pt>
                <c:pt idx="11094" formatCode="0.00E+00">
                  <c:v>6.3700000000000003E-5</c:v>
                </c:pt>
                <c:pt idx="11095" formatCode="0.00E+00">
                  <c:v>6.3700000000000003E-5</c:v>
                </c:pt>
                <c:pt idx="11096" formatCode="0.00E+00">
                  <c:v>6.3499999999999999E-5</c:v>
                </c:pt>
                <c:pt idx="11097" formatCode="0.00E+00">
                  <c:v>6.3600000000000001E-5</c:v>
                </c:pt>
                <c:pt idx="11098" formatCode="0.00E+00">
                  <c:v>6.3600000000000001E-5</c:v>
                </c:pt>
                <c:pt idx="11099" formatCode="0.00E+00">
                  <c:v>6.3399999999999996E-5</c:v>
                </c:pt>
                <c:pt idx="11100" formatCode="0.00E+00">
                  <c:v>6.3600000000000001E-5</c:v>
                </c:pt>
                <c:pt idx="11101" formatCode="0.00E+00">
                  <c:v>6.3499999999999999E-5</c:v>
                </c:pt>
                <c:pt idx="11102" formatCode="0.00E+00">
                  <c:v>6.3399999999999996E-5</c:v>
                </c:pt>
                <c:pt idx="11103" formatCode="0.00E+00">
                  <c:v>6.3600000000000001E-5</c:v>
                </c:pt>
                <c:pt idx="11104" formatCode="0.00E+00">
                  <c:v>6.3299999999999994E-5</c:v>
                </c:pt>
                <c:pt idx="11105" formatCode="0.00E+00">
                  <c:v>6.3399999999999996E-5</c:v>
                </c:pt>
                <c:pt idx="11106" formatCode="0.00E+00">
                  <c:v>6.3600000000000001E-5</c:v>
                </c:pt>
                <c:pt idx="11107" formatCode="0.00E+00">
                  <c:v>6.3399999999999996E-5</c:v>
                </c:pt>
                <c:pt idx="11108" formatCode="0.00E+00">
                  <c:v>6.3399999999999996E-5</c:v>
                </c:pt>
                <c:pt idx="11109" formatCode="0.00E+00">
                  <c:v>6.3399999999999996E-5</c:v>
                </c:pt>
                <c:pt idx="11110" formatCode="0.00E+00">
                  <c:v>6.3200000000000005E-5</c:v>
                </c:pt>
                <c:pt idx="11111" formatCode="0.00E+00">
                  <c:v>6.3299999999999994E-5</c:v>
                </c:pt>
                <c:pt idx="11112" formatCode="0.00E+00">
                  <c:v>6.3499999999999999E-5</c:v>
                </c:pt>
                <c:pt idx="11113" formatCode="0.00E+00">
                  <c:v>6.3299999999999994E-5</c:v>
                </c:pt>
                <c:pt idx="11114" formatCode="0.00E+00">
                  <c:v>6.3200000000000005E-5</c:v>
                </c:pt>
                <c:pt idx="11115" formatCode="0.00E+00">
                  <c:v>6.3299999999999994E-5</c:v>
                </c:pt>
                <c:pt idx="11116" formatCode="0.00E+00">
                  <c:v>6.3299999999999994E-5</c:v>
                </c:pt>
                <c:pt idx="11117" formatCode="0.00E+00">
                  <c:v>6.3399999999999996E-5</c:v>
                </c:pt>
                <c:pt idx="11118" formatCode="0.00E+00">
                  <c:v>6.3399999999999996E-5</c:v>
                </c:pt>
                <c:pt idx="11119" formatCode="0.00E+00">
                  <c:v>6.3200000000000005E-5</c:v>
                </c:pt>
                <c:pt idx="11120" formatCode="0.00E+00">
                  <c:v>6.3299999999999994E-5</c:v>
                </c:pt>
                <c:pt idx="11121" formatCode="0.00E+00">
                  <c:v>6.3299999999999994E-5</c:v>
                </c:pt>
                <c:pt idx="11122" formatCode="0.00E+00">
                  <c:v>6.3100000000000002E-5</c:v>
                </c:pt>
                <c:pt idx="11123" formatCode="0.00E+00">
                  <c:v>6.3200000000000005E-5</c:v>
                </c:pt>
                <c:pt idx="11124" formatCode="0.00E+00">
                  <c:v>6.3200000000000005E-5</c:v>
                </c:pt>
                <c:pt idx="11125" formatCode="0.00E+00">
                  <c:v>6.3100000000000002E-5</c:v>
                </c:pt>
                <c:pt idx="11126" formatCode="0.00E+00">
                  <c:v>6.3100000000000002E-5</c:v>
                </c:pt>
                <c:pt idx="11127" formatCode="0.00E+00">
                  <c:v>6.3100000000000002E-5</c:v>
                </c:pt>
                <c:pt idx="11128" formatCode="0.00E+00">
                  <c:v>6.3100000000000002E-5</c:v>
                </c:pt>
                <c:pt idx="11129" formatCode="0.00E+00">
                  <c:v>6.3299999999999994E-5</c:v>
                </c:pt>
                <c:pt idx="11130" formatCode="0.00E+00">
                  <c:v>6.3100000000000002E-5</c:v>
                </c:pt>
                <c:pt idx="11131" formatCode="0.00E+00">
                  <c:v>6.3100000000000002E-5</c:v>
                </c:pt>
                <c:pt idx="11132" formatCode="0.00E+00">
                  <c:v>6.3100000000000002E-5</c:v>
                </c:pt>
                <c:pt idx="11133" formatCode="0.00E+00">
                  <c:v>6.3E-5</c:v>
                </c:pt>
                <c:pt idx="11134" formatCode="0.00E+00">
                  <c:v>6.2899999999999997E-5</c:v>
                </c:pt>
                <c:pt idx="11135" formatCode="0.00E+00">
                  <c:v>6.3100000000000002E-5</c:v>
                </c:pt>
                <c:pt idx="11136" formatCode="0.00E+00">
                  <c:v>6.3100000000000002E-5</c:v>
                </c:pt>
                <c:pt idx="11137" formatCode="0.00E+00">
                  <c:v>6.3100000000000002E-5</c:v>
                </c:pt>
                <c:pt idx="11138" formatCode="0.00E+00">
                  <c:v>6.3E-5</c:v>
                </c:pt>
                <c:pt idx="11139" formatCode="0.00E+00">
                  <c:v>6.2899999999999997E-5</c:v>
                </c:pt>
                <c:pt idx="11140" formatCode="0.00E+00">
                  <c:v>6.3100000000000002E-5</c:v>
                </c:pt>
                <c:pt idx="11141" formatCode="0.00E+00">
                  <c:v>6.3100000000000002E-5</c:v>
                </c:pt>
                <c:pt idx="11142" formatCode="0.00E+00">
                  <c:v>6.2899999999999997E-5</c:v>
                </c:pt>
                <c:pt idx="11143" formatCode="0.00E+00">
                  <c:v>6.2899999999999997E-5</c:v>
                </c:pt>
                <c:pt idx="11144" formatCode="0.00E+00">
                  <c:v>6.2899999999999997E-5</c:v>
                </c:pt>
                <c:pt idx="11145" formatCode="0.00E+00">
                  <c:v>6.2899999999999997E-5</c:v>
                </c:pt>
                <c:pt idx="11146" formatCode="0.00E+00">
                  <c:v>6.3100000000000002E-5</c:v>
                </c:pt>
                <c:pt idx="11147" formatCode="0.00E+00">
                  <c:v>6.3E-5</c:v>
                </c:pt>
                <c:pt idx="11148" formatCode="0.00E+00">
                  <c:v>6.2700000000000006E-5</c:v>
                </c:pt>
                <c:pt idx="11149" formatCode="0.00E+00">
                  <c:v>6.2799999999999995E-5</c:v>
                </c:pt>
                <c:pt idx="11150" formatCode="0.00E+00">
                  <c:v>6.2799999999999995E-5</c:v>
                </c:pt>
                <c:pt idx="11151" formatCode="0.00E+00">
                  <c:v>6.2899999999999997E-5</c:v>
                </c:pt>
                <c:pt idx="11152" formatCode="0.00E+00">
                  <c:v>6.2799999999999995E-5</c:v>
                </c:pt>
                <c:pt idx="11153" formatCode="0.00E+00">
                  <c:v>6.2600000000000004E-5</c:v>
                </c:pt>
                <c:pt idx="11154" formatCode="0.00E+00">
                  <c:v>6.2799999999999995E-5</c:v>
                </c:pt>
                <c:pt idx="11155" formatCode="0.00E+00">
                  <c:v>6.2799999999999995E-5</c:v>
                </c:pt>
                <c:pt idx="11156" formatCode="0.00E+00">
                  <c:v>6.2600000000000004E-5</c:v>
                </c:pt>
                <c:pt idx="11157" formatCode="0.00E+00">
                  <c:v>6.2500000000000001E-5</c:v>
                </c:pt>
                <c:pt idx="11158" formatCode="0.00E+00">
                  <c:v>6.2500000000000001E-5</c:v>
                </c:pt>
                <c:pt idx="11159" formatCode="0.00E+00">
                  <c:v>6.2500000000000001E-5</c:v>
                </c:pt>
                <c:pt idx="11160" formatCode="0.00E+00">
                  <c:v>6.2700000000000006E-5</c:v>
                </c:pt>
                <c:pt idx="11161" formatCode="0.00E+00">
                  <c:v>6.2600000000000004E-5</c:v>
                </c:pt>
                <c:pt idx="11162" formatCode="0.00E+00">
                  <c:v>6.2500000000000001E-5</c:v>
                </c:pt>
                <c:pt idx="11163" formatCode="0.00E+00">
                  <c:v>6.2600000000000004E-5</c:v>
                </c:pt>
                <c:pt idx="11164" formatCode="0.00E+00">
                  <c:v>6.2399999999999999E-5</c:v>
                </c:pt>
                <c:pt idx="11165" formatCode="0.00E+00">
                  <c:v>6.2600000000000004E-5</c:v>
                </c:pt>
                <c:pt idx="11166" formatCode="0.00E+00">
                  <c:v>6.2700000000000006E-5</c:v>
                </c:pt>
                <c:pt idx="11167" formatCode="0.00E+00">
                  <c:v>6.2700000000000006E-5</c:v>
                </c:pt>
                <c:pt idx="11168" formatCode="0.00E+00">
                  <c:v>6.2700000000000006E-5</c:v>
                </c:pt>
                <c:pt idx="11169" formatCode="0.00E+00">
                  <c:v>6.2500000000000001E-5</c:v>
                </c:pt>
                <c:pt idx="11170" formatCode="0.00E+00">
                  <c:v>6.2399999999999999E-5</c:v>
                </c:pt>
                <c:pt idx="11171" formatCode="0.00E+00">
                  <c:v>6.2399999999999999E-5</c:v>
                </c:pt>
                <c:pt idx="11172" formatCode="0.00E+00">
                  <c:v>6.2500000000000001E-5</c:v>
                </c:pt>
                <c:pt idx="11173" formatCode="0.00E+00">
                  <c:v>6.2299999999999996E-5</c:v>
                </c:pt>
                <c:pt idx="11174" formatCode="0.00E+00">
                  <c:v>6.2199999999999994E-5</c:v>
                </c:pt>
                <c:pt idx="11175" formatCode="0.00E+00">
                  <c:v>6.2500000000000001E-5</c:v>
                </c:pt>
                <c:pt idx="11176" formatCode="0.00E+00">
                  <c:v>6.2399999999999999E-5</c:v>
                </c:pt>
                <c:pt idx="11177" formatCode="0.00E+00">
                  <c:v>6.2299999999999996E-5</c:v>
                </c:pt>
                <c:pt idx="11178" formatCode="0.00E+00">
                  <c:v>6.2399999999999999E-5</c:v>
                </c:pt>
                <c:pt idx="11179" formatCode="0.00E+00">
                  <c:v>6.2299999999999996E-5</c:v>
                </c:pt>
                <c:pt idx="11180" formatCode="0.00E+00">
                  <c:v>6.2299999999999996E-5</c:v>
                </c:pt>
                <c:pt idx="11181" formatCode="0.00E+00">
                  <c:v>6.2399999999999999E-5</c:v>
                </c:pt>
                <c:pt idx="11182" formatCode="0.00E+00">
                  <c:v>6.2299999999999996E-5</c:v>
                </c:pt>
                <c:pt idx="11183" formatCode="0.00E+00">
                  <c:v>6.2299999999999996E-5</c:v>
                </c:pt>
                <c:pt idx="11184" formatCode="0.00E+00">
                  <c:v>6.2399999999999999E-5</c:v>
                </c:pt>
                <c:pt idx="11185" formatCode="0.00E+00">
                  <c:v>6.2299999999999996E-5</c:v>
                </c:pt>
                <c:pt idx="11186" formatCode="0.00E+00">
                  <c:v>6.2199999999999994E-5</c:v>
                </c:pt>
                <c:pt idx="11187" formatCode="0.00E+00">
                  <c:v>6.2399999999999999E-5</c:v>
                </c:pt>
                <c:pt idx="11188" formatCode="0.00E+00">
                  <c:v>6.2299999999999996E-5</c:v>
                </c:pt>
                <c:pt idx="11189" formatCode="0.00E+00">
                  <c:v>6.2199999999999994E-5</c:v>
                </c:pt>
                <c:pt idx="11190" formatCode="0.00E+00">
                  <c:v>6.2100000000000005E-5</c:v>
                </c:pt>
                <c:pt idx="11191" formatCode="0.00E+00">
                  <c:v>6.2100000000000005E-5</c:v>
                </c:pt>
                <c:pt idx="11192" formatCode="0.00E+00">
                  <c:v>6.2199999999999994E-5</c:v>
                </c:pt>
                <c:pt idx="11193" formatCode="0.00E+00">
                  <c:v>6.2199999999999994E-5</c:v>
                </c:pt>
                <c:pt idx="11194" formatCode="0.00E+00">
                  <c:v>6.2000000000000003E-5</c:v>
                </c:pt>
                <c:pt idx="11195" formatCode="0.00E+00">
                  <c:v>6.2000000000000003E-5</c:v>
                </c:pt>
                <c:pt idx="11196" formatCode="0.00E+00">
                  <c:v>6.2100000000000005E-5</c:v>
                </c:pt>
                <c:pt idx="11197" formatCode="0.00E+00">
                  <c:v>6.2100000000000005E-5</c:v>
                </c:pt>
                <c:pt idx="11198" formatCode="0.00E+00">
                  <c:v>6.2100000000000005E-5</c:v>
                </c:pt>
                <c:pt idx="11199" formatCode="0.00E+00">
                  <c:v>6.2199999999999994E-5</c:v>
                </c:pt>
                <c:pt idx="11200" formatCode="0.00E+00">
                  <c:v>6.2100000000000005E-5</c:v>
                </c:pt>
                <c:pt idx="11201" formatCode="0.00E+00">
                  <c:v>6.2000000000000003E-5</c:v>
                </c:pt>
                <c:pt idx="11202" formatCode="0.00E+00">
                  <c:v>6.2100000000000005E-5</c:v>
                </c:pt>
                <c:pt idx="11203" formatCode="0.00E+00">
                  <c:v>6.2000000000000003E-5</c:v>
                </c:pt>
                <c:pt idx="11204" formatCode="0.00E+00">
                  <c:v>6.19E-5</c:v>
                </c:pt>
                <c:pt idx="11205" formatCode="0.00E+00">
                  <c:v>6.2000000000000003E-5</c:v>
                </c:pt>
                <c:pt idx="11206" formatCode="0.00E+00">
                  <c:v>6.2000000000000003E-5</c:v>
                </c:pt>
                <c:pt idx="11207" formatCode="0.00E+00">
                  <c:v>6.19E-5</c:v>
                </c:pt>
                <c:pt idx="11208" formatCode="0.00E+00">
                  <c:v>6.2000000000000003E-5</c:v>
                </c:pt>
                <c:pt idx="11209" formatCode="0.00E+00">
                  <c:v>6.2000000000000003E-5</c:v>
                </c:pt>
                <c:pt idx="11210" formatCode="0.00E+00">
                  <c:v>6.19E-5</c:v>
                </c:pt>
                <c:pt idx="11211" formatCode="0.00E+00">
                  <c:v>6.1799999999999998E-5</c:v>
                </c:pt>
                <c:pt idx="11212" formatCode="0.00E+00">
                  <c:v>6.19E-5</c:v>
                </c:pt>
                <c:pt idx="11213" formatCode="0.00E+00">
                  <c:v>6.2000000000000003E-5</c:v>
                </c:pt>
                <c:pt idx="11214" formatCode="0.00E+00">
                  <c:v>6.1799999999999998E-5</c:v>
                </c:pt>
                <c:pt idx="11215" formatCode="0.00E+00">
                  <c:v>6.19E-5</c:v>
                </c:pt>
                <c:pt idx="11216" formatCode="0.00E+00">
                  <c:v>6.19E-5</c:v>
                </c:pt>
                <c:pt idx="11217" formatCode="0.00E+00">
                  <c:v>6.19E-5</c:v>
                </c:pt>
                <c:pt idx="11218" formatCode="0.00E+00">
                  <c:v>6.1699999999999995E-5</c:v>
                </c:pt>
                <c:pt idx="11219" formatCode="0.00E+00">
                  <c:v>6.1600000000000007E-5</c:v>
                </c:pt>
                <c:pt idx="11220" formatCode="0.00E+00">
                  <c:v>6.1799999999999998E-5</c:v>
                </c:pt>
                <c:pt idx="11221" formatCode="0.00E+00">
                  <c:v>6.1799999999999998E-5</c:v>
                </c:pt>
                <c:pt idx="11222" formatCode="0.00E+00">
                  <c:v>6.1799999999999998E-5</c:v>
                </c:pt>
                <c:pt idx="11223" formatCode="0.00E+00">
                  <c:v>6.1699999999999995E-5</c:v>
                </c:pt>
                <c:pt idx="11224" formatCode="0.00E+00">
                  <c:v>6.1699999999999995E-5</c:v>
                </c:pt>
                <c:pt idx="11225" formatCode="0.00E+00">
                  <c:v>6.1600000000000007E-5</c:v>
                </c:pt>
                <c:pt idx="11226" formatCode="0.00E+00">
                  <c:v>6.1500000000000004E-5</c:v>
                </c:pt>
                <c:pt idx="11227" formatCode="0.00E+00">
                  <c:v>6.1699999999999995E-5</c:v>
                </c:pt>
                <c:pt idx="11228" formatCode="0.00E+00">
                  <c:v>6.1699999999999995E-5</c:v>
                </c:pt>
                <c:pt idx="11229" formatCode="0.00E+00">
                  <c:v>6.1600000000000007E-5</c:v>
                </c:pt>
                <c:pt idx="11230" formatCode="0.00E+00">
                  <c:v>6.1600000000000007E-5</c:v>
                </c:pt>
                <c:pt idx="11231" formatCode="0.00E+00">
                  <c:v>6.1500000000000004E-5</c:v>
                </c:pt>
                <c:pt idx="11232" formatCode="0.00E+00">
                  <c:v>6.1600000000000007E-5</c:v>
                </c:pt>
                <c:pt idx="11233" formatCode="0.00E+00">
                  <c:v>6.1500000000000004E-5</c:v>
                </c:pt>
                <c:pt idx="11234" formatCode="0.00E+00">
                  <c:v>6.1500000000000004E-5</c:v>
                </c:pt>
                <c:pt idx="11235" formatCode="0.00E+00">
                  <c:v>6.1400000000000002E-5</c:v>
                </c:pt>
                <c:pt idx="11236" formatCode="0.00E+00">
                  <c:v>6.1500000000000004E-5</c:v>
                </c:pt>
                <c:pt idx="11237" formatCode="0.00E+00">
                  <c:v>6.1400000000000002E-5</c:v>
                </c:pt>
                <c:pt idx="11238" formatCode="0.00E+00">
                  <c:v>6.1400000000000002E-5</c:v>
                </c:pt>
                <c:pt idx="11239" formatCode="0.00E+00">
                  <c:v>6.1500000000000004E-5</c:v>
                </c:pt>
                <c:pt idx="11240" formatCode="0.00E+00">
                  <c:v>6.1500000000000004E-5</c:v>
                </c:pt>
                <c:pt idx="11241" formatCode="0.00E+00">
                  <c:v>6.1600000000000007E-5</c:v>
                </c:pt>
                <c:pt idx="11242" formatCode="0.00E+00">
                  <c:v>6.1299999999999999E-5</c:v>
                </c:pt>
                <c:pt idx="11243" formatCode="0.00E+00">
                  <c:v>6.1400000000000002E-5</c:v>
                </c:pt>
                <c:pt idx="11244" formatCode="0.00E+00">
                  <c:v>6.1400000000000002E-5</c:v>
                </c:pt>
                <c:pt idx="11245" formatCode="0.00E+00">
                  <c:v>6.1299999999999999E-5</c:v>
                </c:pt>
                <c:pt idx="11246" formatCode="0.00E+00">
                  <c:v>6.1500000000000004E-5</c:v>
                </c:pt>
                <c:pt idx="11247" formatCode="0.00E+00">
                  <c:v>6.1400000000000002E-5</c:v>
                </c:pt>
                <c:pt idx="11248" formatCode="0.00E+00">
                  <c:v>6.1299999999999999E-5</c:v>
                </c:pt>
                <c:pt idx="11249" formatCode="0.00E+00">
                  <c:v>6.1400000000000002E-5</c:v>
                </c:pt>
                <c:pt idx="11250" formatCode="0.00E+00">
                  <c:v>6.1400000000000002E-5</c:v>
                </c:pt>
                <c:pt idx="11251" formatCode="0.00E+00">
                  <c:v>6.1299999999999999E-5</c:v>
                </c:pt>
                <c:pt idx="11252" formatCode="0.00E+00">
                  <c:v>6.1199999999999997E-5</c:v>
                </c:pt>
                <c:pt idx="11253" formatCode="0.00E+00">
                  <c:v>6.1299999999999999E-5</c:v>
                </c:pt>
                <c:pt idx="11254" formatCode="0.00E+00">
                  <c:v>6.1199999999999997E-5</c:v>
                </c:pt>
                <c:pt idx="11255" formatCode="0.00E+00">
                  <c:v>6.1199999999999997E-5</c:v>
                </c:pt>
                <c:pt idx="11256" formatCode="0.00E+00">
                  <c:v>6.1299999999999999E-5</c:v>
                </c:pt>
                <c:pt idx="11257" formatCode="0.00E+00">
                  <c:v>6.1199999999999997E-5</c:v>
                </c:pt>
                <c:pt idx="11258" formatCode="0.00E+00">
                  <c:v>6.1299999999999999E-5</c:v>
                </c:pt>
                <c:pt idx="11259" formatCode="0.00E+00">
                  <c:v>6.1299999999999999E-5</c:v>
                </c:pt>
                <c:pt idx="11260" formatCode="0.00E+00">
                  <c:v>6.1099999999999994E-5</c:v>
                </c:pt>
                <c:pt idx="11261" formatCode="0.00E+00">
                  <c:v>6.1199999999999997E-5</c:v>
                </c:pt>
                <c:pt idx="11262" formatCode="0.00E+00">
                  <c:v>6.1199999999999997E-5</c:v>
                </c:pt>
                <c:pt idx="11263" formatCode="0.00E+00">
                  <c:v>6.1099999999999994E-5</c:v>
                </c:pt>
                <c:pt idx="11264" formatCode="0.00E+00">
                  <c:v>6.0999999999999999E-5</c:v>
                </c:pt>
                <c:pt idx="11265" formatCode="0.00E+00">
                  <c:v>6.1199999999999997E-5</c:v>
                </c:pt>
                <c:pt idx="11266" formatCode="0.00E+00">
                  <c:v>6.1099999999999994E-5</c:v>
                </c:pt>
                <c:pt idx="11267" formatCode="0.00E+00">
                  <c:v>6.0999999999999999E-5</c:v>
                </c:pt>
                <c:pt idx="11268" formatCode="0.00E+00">
                  <c:v>6.0900000000000003E-5</c:v>
                </c:pt>
                <c:pt idx="11269" formatCode="0.00E+00">
                  <c:v>6.0900000000000003E-5</c:v>
                </c:pt>
                <c:pt idx="11270" formatCode="0.00E+00">
                  <c:v>6.0999999999999999E-5</c:v>
                </c:pt>
                <c:pt idx="11271" formatCode="0.00E+00">
                  <c:v>6.0999999999999999E-5</c:v>
                </c:pt>
                <c:pt idx="11272" formatCode="0.00E+00">
                  <c:v>6.0999999999999999E-5</c:v>
                </c:pt>
                <c:pt idx="11273" formatCode="0.00E+00">
                  <c:v>6.0999999999999999E-5</c:v>
                </c:pt>
                <c:pt idx="11274" formatCode="0.00E+00">
                  <c:v>6.1199999999999997E-5</c:v>
                </c:pt>
                <c:pt idx="11275" formatCode="0.00E+00">
                  <c:v>6.1099999999999994E-5</c:v>
                </c:pt>
                <c:pt idx="11276" formatCode="0.00E+00">
                  <c:v>6.0999999999999999E-5</c:v>
                </c:pt>
                <c:pt idx="11277" formatCode="0.00E+00">
                  <c:v>6.0999999999999999E-5</c:v>
                </c:pt>
                <c:pt idx="11278" formatCode="0.00E+00">
                  <c:v>6.0999999999999999E-5</c:v>
                </c:pt>
                <c:pt idx="11279" formatCode="0.00E+00">
                  <c:v>6.1099999999999994E-5</c:v>
                </c:pt>
                <c:pt idx="11280" formatCode="0.00E+00">
                  <c:v>6.0900000000000003E-5</c:v>
                </c:pt>
                <c:pt idx="11281" formatCode="0.00E+00">
                  <c:v>6.0999999999999999E-5</c:v>
                </c:pt>
                <c:pt idx="11282" formatCode="0.00E+00">
                  <c:v>6.0999999999999999E-5</c:v>
                </c:pt>
                <c:pt idx="11283" formatCode="0.00E+00">
                  <c:v>6.0999999999999999E-5</c:v>
                </c:pt>
                <c:pt idx="11284" formatCode="0.00E+00">
                  <c:v>6.0900000000000003E-5</c:v>
                </c:pt>
                <c:pt idx="11285" formatCode="0.00E+00">
                  <c:v>6.0800000000000001E-5</c:v>
                </c:pt>
                <c:pt idx="11286" formatCode="0.00E+00">
                  <c:v>6.1099999999999994E-5</c:v>
                </c:pt>
                <c:pt idx="11287" formatCode="0.00E+00">
                  <c:v>6.0800000000000001E-5</c:v>
                </c:pt>
                <c:pt idx="11288" formatCode="0.00E+00">
                  <c:v>6.0900000000000003E-5</c:v>
                </c:pt>
                <c:pt idx="11289" formatCode="0.00E+00">
                  <c:v>6.0999999999999999E-5</c:v>
                </c:pt>
                <c:pt idx="11290" formatCode="0.00E+00">
                  <c:v>6.0699999999999998E-5</c:v>
                </c:pt>
                <c:pt idx="11291" formatCode="0.00E+00">
                  <c:v>6.0800000000000001E-5</c:v>
                </c:pt>
                <c:pt idx="11292" formatCode="0.00E+00">
                  <c:v>6.0900000000000003E-5</c:v>
                </c:pt>
                <c:pt idx="11293" formatCode="0.00E+00">
                  <c:v>6.0800000000000001E-5</c:v>
                </c:pt>
                <c:pt idx="11294" formatCode="0.00E+00">
                  <c:v>6.0600000000000003E-5</c:v>
                </c:pt>
                <c:pt idx="11295" formatCode="0.00E+00">
                  <c:v>6.0699999999999998E-5</c:v>
                </c:pt>
                <c:pt idx="11296" formatCode="0.00E+00">
                  <c:v>6.0699999999999998E-5</c:v>
                </c:pt>
                <c:pt idx="11297" formatCode="0.00E+00">
                  <c:v>6.0600000000000003E-5</c:v>
                </c:pt>
                <c:pt idx="11298" formatCode="0.00E+00">
                  <c:v>6.0800000000000001E-5</c:v>
                </c:pt>
                <c:pt idx="11299" formatCode="0.00E+00">
                  <c:v>6.0699999999999998E-5</c:v>
                </c:pt>
                <c:pt idx="11300" formatCode="0.00E+00">
                  <c:v>6.05E-5</c:v>
                </c:pt>
                <c:pt idx="11301" formatCode="0.00E+00">
                  <c:v>6.0600000000000003E-5</c:v>
                </c:pt>
                <c:pt idx="11302" formatCode="0.00E+00">
                  <c:v>6.0699999999999998E-5</c:v>
                </c:pt>
                <c:pt idx="11303" formatCode="0.00E+00">
                  <c:v>6.0600000000000003E-5</c:v>
                </c:pt>
                <c:pt idx="11304" formatCode="0.00E+00">
                  <c:v>6.0600000000000003E-5</c:v>
                </c:pt>
                <c:pt idx="11305" formatCode="0.00E+00">
                  <c:v>6.0600000000000003E-5</c:v>
                </c:pt>
                <c:pt idx="11306" formatCode="0.00E+00">
                  <c:v>6.05E-5</c:v>
                </c:pt>
                <c:pt idx="11307" formatCode="0.00E+00">
                  <c:v>6.0600000000000003E-5</c:v>
                </c:pt>
                <c:pt idx="11308" formatCode="0.00E+00">
                  <c:v>6.05E-5</c:v>
                </c:pt>
                <c:pt idx="11309" formatCode="0.00E+00">
                  <c:v>6.0300000000000002E-5</c:v>
                </c:pt>
                <c:pt idx="11310" formatCode="0.00E+00">
                  <c:v>6.05E-5</c:v>
                </c:pt>
                <c:pt idx="11311" formatCode="0.00E+00">
                  <c:v>6.0699999999999998E-5</c:v>
                </c:pt>
                <c:pt idx="11312" formatCode="0.00E+00">
                  <c:v>6.05E-5</c:v>
                </c:pt>
                <c:pt idx="11313" formatCode="0.00E+00">
                  <c:v>6.0399999999999998E-5</c:v>
                </c:pt>
                <c:pt idx="11314" formatCode="0.00E+00">
                  <c:v>6.0600000000000003E-5</c:v>
                </c:pt>
                <c:pt idx="11315" formatCode="0.00E+00">
                  <c:v>6.0399999999999998E-5</c:v>
                </c:pt>
                <c:pt idx="11316" formatCode="0.00E+00">
                  <c:v>6.0300000000000002E-5</c:v>
                </c:pt>
                <c:pt idx="11317" formatCode="0.00E+00">
                  <c:v>6.0600000000000003E-5</c:v>
                </c:pt>
                <c:pt idx="11318" formatCode="0.00E+00">
                  <c:v>6.0399999999999998E-5</c:v>
                </c:pt>
                <c:pt idx="11319" formatCode="0.00E+00">
                  <c:v>6.0399999999999998E-5</c:v>
                </c:pt>
                <c:pt idx="11320" formatCode="0.00E+00">
                  <c:v>6.0399999999999998E-5</c:v>
                </c:pt>
                <c:pt idx="11321" formatCode="0.00E+00">
                  <c:v>6.0399999999999998E-5</c:v>
                </c:pt>
                <c:pt idx="11322" formatCode="0.00E+00">
                  <c:v>6.0399999999999998E-5</c:v>
                </c:pt>
                <c:pt idx="11323" formatCode="0.00E+00">
                  <c:v>6.0300000000000002E-5</c:v>
                </c:pt>
                <c:pt idx="11324" formatCode="0.00E+00">
                  <c:v>6.02E-5</c:v>
                </c:pt>
                <c:pt idx="11325" formatCode="0.00E+00">
                  <c:v>6.0399999999999998E-5</c:v>
                </c:pt>
                <c:pt idx="11326" formatCode="0.00E+00">
                  <c:v>6.05E-5</c:v>
                </c:pt>
                <c:pt idx="11327" formatCode="0.00E+00">
                  <c:v>6.0300000000000002E-5</c:v>
                </c:pt>
                <c:pt idx="11328" formatCode="0.00E+00">
                  <c:v>6.0399999999999998E-5</c:v>
                </c:pt>
                <c:pt idx="11329" formatCode="0.00E+00">
                  <c:v>6.0300000000000002E-5</c:v>
                </c:pt>
                <c:pt idx="11330" formatCode="0.00E+00">
                  <c:v>6.0399999999999998E-5</c:v>
                </c:pt>
                <c:pt idx="11331" formatCode="0.00E+00">
                  <c:v>6.0399999999999998E-5</c:v>
                </c:pt>
                <c:pt idx="11332" formatCode="0.00E+00">
                  <c:v>6.0300000000000002E-5</c:v>
                </c:pt>
                <c:pt idx="11333" formatCode="0.00E+00">
                  <c:v>6.0399999999999998E-5</c:v>
                </c:pt>
                <c:pt idx="11334" formatCode="0.00E+00">
                  <c:v>6.02E-5</c:v>
                </c:pt>
                <c:pt idx="11335" formatCode="0.00E+00">
                  <c:v>6.0300000000000002E-5</c:v>
                </c:pt>
                <c:pt idx="11336" formatCode="0.00E+00">
                  <c:v>6.02E-5</c:v>
                </c:pt>
                <c:pt idx="11337" formatCode="0.00E+00">
                  <c:v>6.0099999999999997E-5</c:v>
                </c:pt>
                <c:pt idx="11338" formatCode="0.00E+00">
                  <c:v>6.0399999999999998E-5</c:v>
                </c:pt>
                <c:pt idx="11339" formatCode="0.00E+00">
                  <c:v>6.02E-5</c:v>
                </c:pt>
                <c:pt idx="11340" formatCode="0.00E+00">
                  <c:v>6.02E-5</c:v>
                </c:pt>
                <c:pt idx="11341" formatCode="0.00E+00">
                  <c:v>6.0300000000000002E-5</c:v>
                </c:pt>
                <c:pt idx="11342" formatCode="0.00E+00">
                  <c:v>6.0099999999999997E-5</c:v>
                </c:pt>
                <c:pt idx="11343" formatCode="0.00E+00">
                  <c:v>6.0099999999999997E-5</c:v>
                </c:pt>
                <c:pt idx="11344" formatCode="0.00E+00">
                  <c:v>6.02E-5</c:v>
                </c:pt>
                <c:pt idx="11345" formatCode="0.00E+00">
                  <c:v>6.0099999999999997E-5</c:v>
                </c:pt>
                <c:pt idx="11346" formatCode="0.00E+00">
                  <c:v>5.9899999999999999E-5</c:v>
                </c:pt>
                <c:pt idx="11347" formatCode="0.00E+00">
                  <c:v>6.0099999999999997E-5</c:v>
                </c:pt>
                <c:pt idx="11348" formatCode="0.00E+00">
                  <c:v>6.0000000000000002E-5</c:v>
                </c:pt>
                <c:pt idx="11349" formatCode="0.00E+00">
                  <c:v>6.0000000000000002E-5</c:v>
                </c:pt>
                <c:pt idx="11350" formatCode="0.00E+00">
                  <c:v>6.0000000000000002E-5</c:v>
                </c:pt>
                <c:pt idx="11351" formatCode="0.00E+00">
                  <c:v>5.9899999999999999E-5</c:v>
                </c:pt>
                <c:pt idx="11352" formatCode="0.00E+00">
                  <c:v>6.0099999999999997E-5</c:v>
                </c:pt>
                <c:pt idx="11353" formatCode="0.00E+00">
                  <c:v>6.0000000000000002E-5</c:v>
                </c:pt>
                <c:pt idx="11354" formatCode="0.00E+00">
                  <c:v>5.9899999999999999E-5</c:v>
                </c:pt>
                <c:pt idx="11355" formatCode="0.00E+00">
                  <c:v>6.0000000000000002E-5</c:v>
                </c:pt>
                <c:pt idx="11356" formatCode="0.00E+00">
                  <c:v>5.9899999999999999E-5</c:v>
                </c:pt>
                <c:pt idx="11357" formatCode="0.00E+00">
                  <c:v>5.9899999999999999E-5</c:v>
                </c:pt>
                <c:pt idx="11358" formatCode="0.00E+00">
                  <c:v>6.0099999999999997E-5</c:v>
                </c:pt>
                <c:pt idx="11359" formatCode="0.00E+00">
                  <c:v>5.9899999999999999E-5</c:v>
                </c:pt>
                <c:pt idx="11360" formatCode="0.00E+00">
                  <c:v>5.9899999999999999E-5</c:v>
                </c:pt>
                <c:pt idx="11361" formatCode="0.00E+00">
                  <c:v>5.9799999999999997E-5</c:v>
                </c:pt>
                <c:pt idx="11362" formatCode="0.00E+00">
                  <c:v>5.9799999999999997E-5</c:v>
                </c:pt>
                <c:pt idx="11363" formatCode="0.00E+00">
                  <c:v>5.9899999999999999E-5</c:v>
                </c:pt>
                <c:pt idx="11364" formatCode="0.00E+00">
                  <c:v>5.9899999999999999E-5</c:v>
                </c:pt>
                <c:pt idx="11365" formatCode="0.00E+00">
                  <c:v>5.9899999999999999E-5</c:v>
                </c:pt>
                <c:pt idx="11366" formatCode="0.00E+00">
                  <c:v>5.9799999999999997E-5</c:v>
                </c:pt>
                <c:pt idx="11367" formatCode="0.00E+00">
                  <c:v>5.9799999999999997E-5</c:v>
                </c:pt>
                <c:pt idx="11368" formatCode="0.00E+00">
                  <c:v>5.9799999999999997E-5</c:v>
                </c:pt>
                <c:pt idx="11369" formatCode="0.00E+00">
                  <c:v>5.9799999999999997E-5</c:v>
                </c:pt>
                <c:pt idx="11370" formatCode="0.00E+00">
                  <c:v>5.9700000000000001E-5</c:v>
                </c:pt>
                <c:pt idx="11371" formatCode="0.00E+00">
                  <c:v>5.9700000000000001E-5</c:v>
                </c:pt>
                <c:pt idx="11372" formatCode="0.00E+00">
                  <c:v>5.9899999999999999E-5</c:v>
                </c:pt>
                <c:pt idx="11373" formatCode="0.00E+00">
                  <c:v>5.9599999999999999E-5</c:v>
                </c:pt>
                <c:pt idx="11374" formatCode="0.00E+00">
                  <c:v>5.9700000000000001E-5</c:v>
                </c:pt>
                <c:pt idx="11375" formatCode="0.00E+00">
                  <c:v>5.9799999999999997E-5</c:v>
                </c:pt>
                <c:pt idx="11376" formatCode="0.00E+00">
                  <c:v>5.9599999999999999E-5</c:v>
                </c:pt>
                <c:pt idx="11377" formatCode="0.00E+00">
                  <c:v>5.9599999999999999E-5</c:v>
                </c:pt>
                <c:pt idx="11378" formatCode="0.00E+00">
                  <c:v>5.9700000000000001E-5</c:v>
                </c:pt>
                <c:pt idx="11379" formatCode="0.00E+00">
                  <c:v>5.9599999999999999E-5</c:v>
                </c:pt>
                <c:pt idx="11380" formatCode="0.00E+00">
                  <c:v>5.9599999999999999E-5</c:v>
                </c:pt>
                <c:pt idx="11381" formatCode="0.00E+00">
                  <c:v>5.9700000000000001E-5</c:v>
                </c:pt>
                <c:pt idx="11382" formatCode="0.00E+00">
                  <c:v>5.9500000000000003E-5</c:v>
                </c:pt>
                <c:pt idx="11383" formatCode="0.00E+00">
                  <c:v>5.9599999999999999E-5</c:v>
                </c:pt>
                <c:pt idx="11384" formatCode="0.00E+00">
                  <c:v>5.9700000000000001E-5</c:v>
                </c:pt>
                <c:pt idx="11385" formatCode="0.00E+00">
                  <c:v>5.9599999999999999E-5</c:v>
                </c:pt>
                <c:pt idx="11386" formatCode="0.00E+00">
                  <c:v>5.9599999999999999E-5</c:v>
                </c:pt>
                <c:pt idx="11387" formatCode="0.00E+00">
                  <c:v>5.9500000000000003E-5</c:v>
                </c:pt>
                <c:pt idx="11388" formatCode="0.00E+00">
                  <c:v>5.9599999999999999E-5</c:v>
                </c:pt>
                <c:pt idx="11389" formatCode="0.00E+00">
                  <c:v>5.9500000000000003E-5</c:v>
                </c:pt>
                <c:pt idx="11390" formatCode="0.00E+00">
                  <c:v>5.94E-5</c:v>
                </c:pt>
                <c:pt idx="11391" formatCode="0.00E+00">
                  <c:v>5.9299999999999998E-5</c:v>
                </c:pt>
                <c:pt idx="11392" formatCode="0.00E+00">
                  <c:v>5.9500000000000003E-5</c:v>
                </c:pt>
                <c:pt idx="11393" formatCode="0.00E+00">
                  <c:v>5.9500000000000003E-5</c:v>
                </c:pt>
                <c:pt idx="11394" formatCode="0.00E+00">
                  <c:v>5.94E-5</c:v>
                </c:pt>
                <c:pt idx="11395" formatCode="0.00E+00">
                  <c:v>5.94E-5</c:v>
                </c:pt>
                <c:pt idx="11396" formatCode="0.00E+00">
                  <c:v>5.9200000000000002E-5</c:v>
                </c:pt>
                <c:pt idx="11397" formatCode="0.00E+00">
                  <c:v>5.9500000000000003E-5</c:v>
                </c:pt>
                <c:pt idx="11398" formatCode="0.00E+00">
                  <c:v>5.9500000000000003E-5</c:v>
                </c:pt>
                <c:pt idx="11399" formatCode="0.00E+00">
                  <c:v>5.9500000000000003E-5</c:v>
                </c:pt>
                <c:pt idx="11400" formatCode="0.00E+00">
                  <c:v>5.94E-5</c:v>
                </c:pt>
                <c:pt idx="11401" formatCode="0.00E+00">
                  <c:v>5.94E-5</c:v>
                </c:pt>
                <c:pt idx="11402" formatCode="0.00E+00">
                  <c:v>5.9599999999999999E-5</c:v>
                </c:pt>
                <c:pt idx="11403" formatCode="0.00E+00">
                  <c:v>5.94E-5</c:v>
                </c:pt>
                <c:pt idx="11404" formatCode="0.00E+00">
                  <c:v>5.9500000000000003E-5</c:v>
                </c:pt>
                <c:pt idx="11405" formatCode="0.00E+00">
                  <c:v>5.9299999999999998E-5</c:v>
                </c:pt>
                <c:pt idx="11406" formatCode="0.00E+00">
                  <c:v>5.94E-5</c:v>
                </c:pt>
                <c:pt idx="11407" formatCode="0.00E+00">
                  <c:v>5.9500000000000003E-5</c:v>
                </c:pt>
                <c:pt idx="11408" formatCode="0.00E+00">
                  <c:v>5.9200000000000002E-5</c:v>
                </c:pt>
                <c:pt idx="11409" formatCode="0.00E+00">
                  <c:v>5.9200000000000002E-5</c:v>
                </c:pt>
                <c:pt idx="11410" formatCode="0.00E+00">
                  <c:v>5.91E-5</c:v>
                </c:pt>
                <c:pt idx="11411" formatCode="0.00E+00">
                  <c:v>5.9299999999999998E-5</c:v>
                </c:pt>
                <c:pt idx="11412" formatCode="0.00E+00">
                  <c:v>5.9299999999999998E-5</c:v>
                </c:pt>
                <c:pt idx="11413" formatCode="0.00E+00">
                  <c:v>5.9299999999999998E-5</c:v>
                </c:pt>
                <c:pt idx="11414" formatCode="0.00E+00">
                  <c:v>5.9200000000000002E-5</c:v>
                </c:pt>
                <c:pt idx="11415" formatCode="0.00E+00">
                  <c:v>5.9200000000000002E-5</c:v>
                </c:pt>
                <c:pt idx="11416" formatCode="0.00E+00">
                  <c:v>5.9200000000000002E-5</c:v>
                </c:pt>
                <c:pt idx="11417" formatCode="0.00E+00">
                  <c:v>5.9299999999999998E-5</c:v>
                </c:pt>
                <c:pt idx="11418" formatCode="0.00E+00">
                  <c:v>5.9299999999999998E-5</c:v>
                </c:pt>
                <c:pt idx="11419" formatCode="0.00E+00">
                  <c:v>5.9200000000000002E-5</c:v>
                </c:pt>
                <c:pt idx="11420" formatCode="0.00E+00">
                  <c:v>5.91E-5</c:v>
                </c:pt>
                <c:pt idx="11421" formatCode="0.00E+00">
                  <c:v>5.91E-5</c:v>
                </c:pt>
                <c:pt idx="11422" formatCode="0.00E+00">
                  <c:v>5.9200000000000002E-5</c:v>
                </c:pt>
                <c:pt idx="11423" formatCode="0.00E+00">
                  <c:v>5.8900000000000002E-5</c:v>
                </c:pt>
                <c:pt idx="11424" formatCode="0.00E+00">
                  <c:v>5.91E-5</c:v>
                </c:pt>
                <c:pt idx="11425" formatCode="0.00E+00">
                  <c:v>5.9200000000000002E-5</c:v>
                </c:pt>
                <c:pt idx="11426" formatCode="0.00E+00">
                  <c:v>5.8900000000000002E-5</c:v>
                </c:pt>
                <c:pt idx="11427" formatCode="0.00E+00">
                  <c:v>5.8999999999999998E-5</c:v>
                </c:pt>
                <c:pt idx="11428" formatCode="0.00E+00">
                  <c:v>5.9200000000000002E-5</c:v>
                </c:pt>
                <c:pt idx="11429" formatCode="0.00E+00">
                  <c:v>5.8999999999999998E-5</c:v>
                </c:pt>
                <c:pt idx="11430" formatCode="0.00E+00">
                  <c:v>5.8900000000000002E-5</c:v>
                </c:pt>
                <c:pt idx="11431" formatCode="0.00E+00">
                  <c:v>5.91E-5</c:v>
                </c:pt>
                <c:pt idx="11432" formatCode="0.00E+00">
                  <c:v>5.9200000000000002E-5</c:v>
                </c:pt>
                <c:pt idx="11433" formatCode="0.00E+00">
                  <c:v>5.8900000000000002E-5</c:v>
                </c:pt>
                <c:pt idx="11434" formatCode="0.00E+00">
                  <c:v>5.8999999999999998E-5</c:v>
                </c:pt>
                <c:pt idx="11435" formatCode="0.00E+00">
                  <c:v>5.9200000000000002E-5</c:v>
                </c:pt>
                <c:pt idx="11436" formatCode="0.00E+00">
                  <c:v>5.8900000000000002E-5</c:v>
                </c:pt>
                <c:pt idx="11437" formatCode="0.00E+00">
                  <c:v>5.8999999999999998E-5</c:v>
                </c:pt>
                <c:pt idx="11438" formatCode="0.00E+00">
                  <c:v>5.8999999999999998E-5</c:v>
                </c:pt>
                <c:pt idx="11439" formatCode="0.00E+00">
                  <c:v>5.8799999999999999E-5</c:v>
                </c:pt>
                <c:pt idx="11440" formatCode="0.00E+00">
                  <c:v>5.91E-5</c:v>
                </c:pt>
                <c:pt idx="11441" formatCode="0.00E+00">
                  <c:v>5.91E-5</c:v>
                </c:pt>
                <c:pt idx="11442" formatCode="0.00E+00">
                  <c:v>5.8900000000000002E-5</c:v>
                </c:pt>
                <c:pt idx="11443" formatCode="0.00E+00">
                  <c:v>5.8900000000000002E-5</c:v>
                </c:pt>
                <c:pt idx="11444" formatCode="0.00E+00">
                  <c:v>5.8799999999999999E-5</c:v>
                </c:pt>
                <c:pt idx="11445" formatCode="0.00E+00">
                  <c:v>5.8699999999999997E-5</c:v>
                </c:pt>
                <c:pt idx="11446" formatCode="0.00E+00">
                  <c:v>5.8900000000000002E-5</c:v>
                </c:pt>
                <c:pt idx="11447" formatCode="0.00E+00">
                  <c:v>5.8799999999999999E-5</c:v>
                </c:pt>
                <c:pt idx="11448" formatCode="0.00E+00">
                  <c:v>5.8799999999999999E-5</c:v>
                </c:pt>
                <c:pt idx="11449" formatCode="0.00E+00">
                  <c:v>5.8999999999999998E-5</c:v>
                </c:pt>
                <c:pt idx="11450" formatCode="0.00E+00">
                  <c:v>5.8799999999999999E-5</c:v>
                </c:pt>
                <c:pt idx="11451" formatCode="0.00E+00">
                  <c:v>5.8900000000000002E-5</c:v>
                </c:pt>
                <c:pt idx="11452" formatCode="0.00E+00">
                  <c:v>5.8900000000000002E-5</c:v>
                </c:pt>
                <c:pt idx="11453" formatCode="0.00E+00">
                  <c:v>5.8699999999999997E-5</c:v>
                </c:pt>
                <c:pt idx="11454" formatCode="0.00E+00">
                  <c:v>5.8699999999999997E-5</c:v>
                </c:pt>
                <c:pt idx="11455" formatCode="0.00E+00">
                  <c:v>5.8799999999999999E-5</c:v>
                </c:pt>
                <c:pt idx="11456" formatCode="0.00E+00">
                  <c:v>5.8699999999999997E-5</c:v>
                </c:pt>
                <c:pt idx="11457" formatCode="0.00E+00">
                  <c:v>5.8600000000000001E-5</c:v>
                </c:pt>
                <c:pt idx="11458" formatCode="0.00E+00">
                  <c:v>5.8799999999999999E-5</c:v>
                </c:pt>
                <c:pt idx="11459" formatCode="0.00E+00">
                  <c:v>5.8799999999999999E-5</c:v>
                </c:pt>
                <c:pt idx="11460" formatCode="0.00E+00">
                  <c:v>5.8600000000000001E-5</c:v>
                </c:pt>
                <c:pt idx="11461" formatCode="0.00E+00">
                  <c:v>5.8799999999999999E-5</c:v>
                </c:pt>
                <c:pt idx="11462" formatCode="0.00E+00">
                  <c:v>5.8799999999999999E-5</c:v>
                </c:pt>
                <c:pt idx="11463" formatCode="0.00E+00">
                  <c:v>5.8499999999999999E-5</c:v>
                </c:pt>
                <c:pt idx="11464" formatCode="0.00E+00">
                  <c:v>5.8600000000000001E-5</c:v>
                </c:pt>
                <c:pt idx="11465" formatCode="0.00E+00">
                  <c:v>5.8699999999999997E-5</c:v>
                </c:pt>
                <c:pt idx="11466" formatCode="0.00E+00">
                  <c:v>5.8499999999999999E-5</c:v>
                </c:pt>
                <c:pt idx="11467" formatCode="0.00E+00">
                  <c:v>5.8600000000000001E-5</c:v>
                </c:pt>
                <c:pt idx="11468" formatCode="0.00E+00">
                  <c:v>5.8699999999999997E-5</c:v>
                </c:pt>
                <c:pt idx="11469" formatCode="0.00E+00">
                  <c:v>5.8600000000000001E-5</c:v>
                </c:pt>
                <c:pt idx="11470" formatCode="0.00E+00">
                  <c:v>5.8499999999999999E-5</c:v>
                </c:pt>
                <c:pt idx="11471" formatCode="0.00E+00">
                  <c:v>5.8400000000000003E-5</c:v>
                </c:pt>
                <c:pt idx="11472" formatCode="0.00E+00">
                  <c:v>5.8400000000000003E-5</c:v>
                </c:pt>
                <c:pt idx="11473" formatCode="0.00E+00">
                  <c:v>5.8600000000000001E-5</c:v>
                </c:pt>
                <c:pt idx="11474" formatCode="0.00E+00">
                  <c:v>5.8699999999999997E-5</c:v>
                </c:pt>
                <c:pt idx="11475" formatCode="0.00E+00">
                  <c:v>5.8600000000000001E-5</c:v>
                </c:pt>
                <c:pt idx="11476" formatCode="0.00E+00">
                  <c:v>5.8600000000000001E-5</c:v>
                </c:pt>
                <c:pt idx="11477" formatCode="0.00E+00">
                  <c:v>5.8600000000000001E-5</c:v>
                </c:pt>
                <c:pt idx="11478" formatCode="0.00E+00">
                  <c:v>5.8499999999999999E-5</c:v>
                </c:pt>
                <c:pt idx="11479" formatCode="0.00E+00">
                  <c:v>5.8400000000000003E-5</c:v>
                </c:pt>
                <c:pt idx="11480" formatCode="0.00E+00">
                  <c:v>5.8600000000000001E-5</c:v>
                </c:pt>
                <c:pt idx="11481" formatCode="0.00E+00">
                  <c:v>5.8499999999999999E-5</c:v>
                </c:pt>
                <c:pt idx="11482" formatCode="0.00E+00">
                  <c:v>5.8400000000000003E-5</c:v>
                </c:pt>
                <c:pt idx="11483" formatCode="0.00E+00">
                  <c:v>5.8400000000000003E-5</c:v>
                </c:pt>
                <c:pt idx="11484" formatCode="0.00E+00">
                  <c:v>5.8300000000000001E-5</c:v>
                </c:pt>
                <c:pt idx="11485" formatCode="0.00E+00">
                  <c:v>5.8400000000000003E-5</c:v>
                </c:pt>
                <c:pt idx="11486" formatCode="0.00E+00">
                  <c:v>5.8499999999999999E-5</c:v>
                </c:pt>
                <c:pt idx="11487" formatCode="0.00E+00">
                  <c:v>5.8499999999999999E-5</c:v>
                </c:pt>
                <c:pt idx="11488" formatCode="0.00E+00">
                  <c:v>5.8400000000000003E-5</c:v>
                </c:pt>
                <c:pt idx="11489" formatCode="0.00E+00">
                  <c:v>5.8300000000000001E-5</c:v>
                </c:pt>
                <c:pt idx="11490" formatCode="0.00E+00">
                  <c:v>5.8400000000000003E-5</c:v>
                </c:pt>
                <c:pt idx="11491" formatCode="0.00E+00">
                  <c:v>5.8400000000000003E-5</c:v>
                </c:pt>
                <c:pt idx="11492" formatCode="0.00E+00">
                  <c:v>5.8400000000000003E-5</c:v>
                </c:pt>
                <c:pt idx="11493" formatCode="0.00E+00">
                  <c:v>5.8400000000000003E-5</c:v>
                </c:pt>
                <c:pt idx="11494" formatCode="0.00E+00">
                  <c:v>5.8400000000000003E-5</c:v>
                </c:pt>
                <c:pt idx="11495" formatCode="0.00E+00">
                  <c:v>5.8400000000000003E-5</c:v>
                </c:pt>
                <c:pt idx="11496" formatCode="0.00E+00">
                  <c:v>5.8199999999999998E-5</c:v>
                </c:pt>
                <c:pt idx="11497" formatCode="0.00E+00">
                  <c:v>5.8400000000000003E-5</c:v>
                </c:pt>
                <c:pt idx="11498" formatCode="0.00E+00">
                  <c:v>5.8400000000000003E-5</c:v>
                </c:pt>
                <c:pt idx="11499" formatCode="0.00E+00">
                  <c:v>5.8199999999999998E-5</c:v>
                </c:pt>
                <c:pt idx="11500" formatCode="0.00E+00">
                  <c:v>5.8300000000000001E-5</c:v>
                </c:pt>
                <c:pt idx="11501" formatCode="0.00E+00">
                  <c:v>5.8199999999999998E-5</c:v>
                </c:pt>
                <c:pt idx="11502" formatCode="0.00E+00">
                  <c:v>5.8300000000000001E-5</c:v>
                </c:pt>
                <c:pt idx="11503" formatCode="0.00E+00">
                  <c:v>5.8199999999999998E-5</c:v>
                </c:pt>
                <c:pt idx="11504" formatCode="0.00E+00">
                  <c:v>5.8199999999999998E-5</c:v>
                </c:pt>
                <c:pt idx="11505" formatCode="0.00E+00">
                  <c:v>5.8300000000000001E-5</c:v>
                </c:pt>
                <c:pt idx="11506" formatCode="0.00E+00">
                  <c:v>5.8100000000000003E-5</c:v>
                </c:pt>
                <c:pt idx="11507" formatCode="0.00E+00">
                  <c:v>5.8199999999999998E-5</c:v>
                </c:pt>
                <c:pt idx="11508" formatCode="0.00E+00">
                  <c:v>5.8100000000000003E-5</c:v>
                </c:pt>
                <c:pt idx="11509" formatCode="0.00E+00">
                  <c:v>5.8100000000000003E-5</c:v>
                </c:pt>
                <c:pt idx="11510" formatCode="0.00E+00">
                  <c:v>5.8199999999999998E-5</c:v>
                </c:pt>
                <c:pt idx="11511" formatCode="0.00E+00">
                  <c:v>5.8E-5</c:v>
                </c:pt>
                <c:pt idx="11512" formatCode="0.00E+00">
                  <c:v>5.8E-5</c:v>
                </c:pt>
                <c:pt idx="11513" formatCode="0.00E+00">
                  <c:v>5.8E-5</c:v>
                </c:pt>
                <c:pt idx="11514" formatCode="0.00E+00">
                  <c:v>5.8199999999999998E-5</c:v>
                </c:pt>
                <c:pt idx="11515" formatCode="0.00E+00">
                  <c:v>5.8199999999999998E-5</c:v>
                </c:pt>
                <c:pt idx="11516" formatCode="0.00E+00">
                  <c:v>5.8100000000000003E-5</c:v>
                </c:pt>
                <c:pt idx="11517" formatCode="0.00E+00">
                  <c:v>5.8100000000000003E-5</c:v>
                </c:pt>
                <c:pt idx="11518" formatCode="0.00E+00">
                  <c:v>5.8E-5</c:v>
                </c:pt>
                <c:pt idx="11519" formatCode="0.00E+00">
                  <c:v>5.8E-5</c:v>
                </c:pt>
                <c:pt idx="11520" formatCode="0.00E+00">
                  <c:v>5.8E-5</c:v>
                </c:pt>
                <c:pt idx="11521" formatCode="0.00E+00">
                  <c:v>5.7899999999999998E-5</c:v>
                </c:pt>
                <c:pt idx="11522" formatCode="0.00E+00">
                  <c:v>5.8E-5</c:v>
                </c:pt>
                <c:pt idx="11523" formatCode="0.00E+00">
                  <c:v>5.8E-5</c:v>
                </c:pt>
                <c:pt idx="11524" formatCode="0.00E+00">
                  <c:v>5.7899999999999998E-5</c:v>
                </c:pt>
                <c:pt idx="11525" formatCode="0.00E+00">
                  <c:v>5.8199999999999998E-5</c:v>
                </c:pt>
                <c:pt idx="11526" formatCode="0.00E+00">
                  <c:v>5.8E-5</c:v>
                </c:pt>
                <c:pt idx="11527" formatCode="0.00E+00">
                  <c:v>5.7899999999999998E-5</c:v>
                </c:pt>
                <c:pt idx="11528" formatCode="0.00E+00">
                  <c:v>5.7899999999999998E-5</c:v>
                </c:pt>
                <c:pt idx="11529" formatCode="0.00E+00">
                  <c:v>5.7899999999999998E-5</c:v>
                </c:pt>
                <c:pt idx="11530" formatCode="0.00E+00">
                  <c:v>5.8E-5</c:v>
                </c:pt>
                <c:pt idx="11531" formatCode="0.00E+00">
                  <c:v>5.8100000000000003E-5</c:v>
                </c:pt>
                <c:pt idx="11532" formatCode="0.00E+00">
                  <c:v>5.7800000000000002E-5</c:v>
                </c:pt>
                <c:pt idx="11533" formatCode="0.00E+00">
                  <c:v>5.77E-5</c:v>
                </c:pt>
                <c:pt idx="11534" formatCode="0.00E+00">
                  <c:v>5.7899999999999998E-5</c:v>
                </c:pt>
                <c:pt idx="11535" formatCode="0.00E+00">
                  <c:v>5.7599999999999997E-5</c:v>
                </c:pt>
                <c:pt idx="11536" formatCode="0.00E+00">
                  <c:v>5.7899999999999998E-5</c:v>
                </c:pt>
                <c:pt idx="11537" formatCode="0.00E+00">
                  <c:v>5.7899999999999998E-5</c:v>
                </c:pt>
                <c:pt idx="11538" formatCode="0.00E+00">
                  <c:v>5.77E-5</c:v>
                </c:pt>
                <c:pt idx="11539" formatCode="0.00E+00">
                  <c:v>5.7899999999999998E-5</c:v>
                </c:pt>
                <c:pt idx="11540" formatCode="0.00E+00">
                  <c:v>5.7899999999999998E-5</c:v>
                </c:pt>
                <c:pt idx="11541" formatCode="0.00E+00">
                  <c:v>5.7800000000000002E-5</c:v>
                </c:pt>
                <c:pt idx="11542" formatCode="0.00E+00">
                  <c:v>5.7800000000000002E-5</c:v>
                </c:pt>
                <c:pt idx="11543" formatCode="0.00E+00">
                  <c:v>5.8E-5</c:v>
                </c:pt>
                <c:pt idx="11544" formatCode="0.00E+00">
                  <c:v>5.7800000000000002E-5</c:v>
                </c:pt>
                <c:pt idx="11545" formatCode="0.00E+00">
                  <c:v>5.7800000000000002E-5</c:v>
                </c:pt>
                <c:pt idx="11546" formatCode="0.00E+00">
                  <c:v>5.7899999999999998E-5</c:v>
                </c:pt>
                <c:pt idx="11547" formatCode="0.00E+00">
                  <c:v>5.77E-5</c:v>
                </c:pt>
                <c:pt idx="11548" formatCode="0.00E+00">
                  <c:v>5.77E-5</c:v>
                </c:pt>
                <c:pt idx="11549" formatCode="0.00E+00">
                  <c:v>5.77E-5</c:v>
                </c:pt>
                <c:pt idx="11550" formatCode="0.00E+00">
                  <c:v>5.77E-5</c:v>
                </c:pt>
                <c:pt idx="11551" formatCode="0.00E+00">
                  <c:v>5.7800000000000002E-5</c:v>
                </c:pt>
                <c:pt idx="11552" formatCode="0.00E+00">
                  <c:v>5.7599999999999997E-5</c:v>
                </c:pt>
                <c:pt idx="11553" formatCode="0.00E+00">
                  <c:v>5.7599999999999997E-5</c:v>
                </c:pt>
                <c:pt idx="11554" formatCode="0.00E+00">
                  <c:v>5.7599999999999997E-5</c:v>
                </c:pt>
                <c:pt idx="11555" formatCode="0.00E+00">
                  <c:v>5.77E-5</c:v>
                </c:pt>
                <c:pt idx="11556" formatCode="0.00E+00">
                  <c:v>5.7800000000000002E-5</c:v>
                </c:pt>
                <c:pt idx="11557" formatCode="0.00E+00">
                  <c:v>5.77E-5</c:v>
                </c:pt>
                <c:pt idx="11558" formatCode="0.00E+00">
                  <c:v>5.7599999999999997E-5</c:v>
                </c:pt>
                <c:pt idx="11559" formatCode="0.00E+00">
                  <c:v>5.7599999999999997E-5</c:v>
                </c:pt>
                <c:pt idx="11560" formatCode="0.00E+00">
                  <c:v>5.7599999999999997E-5</c:v>
                </c:pt>
                <c:pt idx="11561" formatCode="0.00E+00">
                  <c:v>5.7599999999999997E-5</c:v>
                </c:pt>
                <c:pt idx="11562" formatCode="0.00E+00">
                  <c:v>5.7500000000000002E-5</c:v>
                </c:pt>
                <c:pt idx="11563" formatCode="0.00E+00">
                  <c:v>5.77E-5</c:v>
                </c:pt>
                <c:pt idx="11564" formatCode="0.00E+00">
                  <c:v>5.7500000000000002E-5</c:v>
                </c:pt>
                <c:pt idx="11565" formatCode="0.00E+00">
                  <c:v>5.7399999999999999E-5</c:v>
                </c:pt>
                <c:pt idx="11566" formatCode="0.00E+00">
                  <c:v>5.7599999999999997E-5</c:v>
                </c:pt>
                <c:pt idx="11567" formatCode="0.00E+00">
                  <c:v>5.7399999999999999E-5</c:v>
                </c:pt>
                <c:pt idx="11568" formatCode="0.00E+00">
                  <c:v>5.7399999999999999E-5</c:v>
                </c:pt>
                <c:pt idx="11569" formatCode="0.00E+00">
                  <c:v>5.7599999999999997E-5</c:v>
                </c:pt>
                <c:pt idx="11570" formatCode="0.00E+00">
                  <c:v>5.7500000000000002E-5</c:v>
                </c:pt>
                <c:pt idx="11571" formatCode="0.00E+00">
                  <c:v>5.7500000000000002E-5</c:v>
                </c:pt>
                <c:pt idx="11572" formatCode="0.00E+00">
                  <c:v>5.7500000000000002E-5</c:v>
                </c:pt>
                <c:pt idx="11573" formatCode="0.00E+00">
                  <c:v>5.7399999999999999E-5</c:v>
                </c:pt>
                <c:pt idx="11574" formatCode="0.00E+00">
                  <c:v>5.7500000000000002E-5</c:v>
                </c:pt>
                <c:pt idx="11575" formatCode="0.00E+00">
                  <c:v>5.7299999999999997E-5</c:v>
                </c:pt>
                <c:pt idx="11576" formatCode="0.00E+00">
                  <c:v>5.7399999999999999E-5</c:v>
                </c:pt>
                <c:pt idx="11577" formatCode="0.00E+00">
                  <c:v>5.7399999999999999E-5</c:v>
                </c:pt>
                <c:pt idx="11578" formatCode="0.00E+00">
                  <c:v>5.7299999999999997E-5</c:v>
                </c:pt>
                <c:pt idx="11579" formatCode="0.00E+00">
                  <c:v>5.7599999999999997E-5</c:v>
                </c:pt>
                <c:pt idx="11580" formatCode="0.00E+00">
                  <c:v>5.7299999999999997E-5</c:v>
                </c:pt>
                <c:pt idx="11581" formatCode="0.00E+00">
                  <c:v>5.7200000000000001E-5</c:v>
                </c:pt>
                <c:pt idx="11582" formatCode="0.00E+00">
                  <c:v>5.7399999999999999E-5</c:v>
                </c:pt>
                <c:pt idx="11583" formatCode="0.00E+00">
                  <c:v>5.7399999999999999E-5</c:v>
                </c:pt>
                <c:pt idx="11584" formatCode="0.00E+00">
                  <c:v>5.7500000000000002E-5</c:v>
                </c:pt>
                <c:pt idx="11585" formatCode="0.00E+00">
                  <c:v>5.7399999999999999E-5</c:v>
                </c:pt>
                <c:pt idx="11586" formatCode="0.00E+00">
                  <c:v>5.7299999999999997E-5</c:v>
                </c:pt>
                <c:pt idx="11587" formatCode="0.00E+00">
                  <c:v>5.7299999999999997E-5</c:v>
                </c:pt>
                <c:pt idx="11588" formatCode="0.00E+00">
                  <c:v>5.7399999999999999E-5</c:v>
                </c:pt>
                <c:pt idx="11589" formatCode="0.00E+00">
                  <c:v>5.7299999999999997E-5</c:v>
                </c:pt>
                <c:pt idx="11590" formatCode="0.00E+00">
                  <c:v>5.7099999999999999E-5</c:v>
                </c:pt>
                <c:pt idx="11591" formatCode="0.00E+00">
                  <c:v>5.7299999999999997E-5</c:v>
                </c:pt>
                <c:pt idx="11592" formatCode="0.00E+00">
                  <c:v>5.7099999999999999E-5</c:v>
                </c:pt>
                <c:pt idx="11593" formatCode="0.00E+00">
                  <c:v>5.7200000000000001E-5</c:v>
                </c:pt>
                <c:pt idx="11594" formatCode="0.00E+00">
                  <c:v>5.7200000000000001E-5</c:v>
                </c:pt>
                <c:pt idx="11595" formatCode="0.00E+00">
                  <c:v>5.7000000000000003E-5</c:v>
                </c:pt>
                <c:pt idx="11596" formatCode="0.00E+00">
                  <c:v>5.7200000000000001E-5</c:v>
                </c:pt>
                <c:pt idx="11597" formatCode="0.00E+00">
                  <c:v>5.7200000000000001E-5</c:v>
                </c:pt>
                <c:pt idx="11598" formatCode="0.00E+00">
                  <c:v>5.7200000000000001E-5</c:v>
                </c:pt>
                <c:pt idx="11599" formatCode="0.00E+00">
                  <c:v>5.7299999999999997E-5</c:v>
                </c:pt>
                <c:pt idx="11600" formatCode="0.00E+00">
                  <c:v>5.7200000000000001E-5</c:v>
                </c:pt>
                <c:pt idx="11601" formatCode="0.00E+00">
                  <c:v>5.7200000000000001E-5</c:v>
                </c:pt>
                <c:pt idx="11602" formatCode="0.00E+00">
                  <c:v>5.7000000000000003E-5</c:v>
                </c:pt>
                <c:pt idx="11603" formatCode="0.00E+00">
                  <c:v>5.7000000000000003E-5</c:v>
                </c:pt>
                <c:pt idx="11604" formatCode="0.00E+00">
                  <c:v>5.7200000000000001E-5</c:v>
                </c:pt>
                <c:pt idx="11605" formatCode="0.00E+00">
                  <c:v>5.7200000000000001E-5</c:v>
                </c:pt>
                <c:pt idx="11606" formatCode="0.00E+00">
                  <c:v>5.7200000000000001E-5</c:v>
                </c:pt>
                <c:pt idx="11607" formatCode="0.00E+00">
                  <c:v>5.7099999999999999E-5</c:v>
                </c:pt>
                <c:pt idx="11608" formatCode="0.00E+00">
                  <c:v>5.7099999999999999E-5</c:v>
                </c:pt>
                <c:pt idx="11609" formatCode="0.00E+00">
                  <c:v>5.7200000000000001E-5</c:v>
                </c:pt>
                <c:pt idx="11610" formatCode="0.00E+00">
                  <c:v>5.7000000000000003E-5</c:v>
                </c:pt>
                <c:pt idx="11611" formatCode="0.00E+00">
                  <c:v>5.7099999999999999E-5</c:v>
                </c:pt>
                <c:pt idx="11612" formatCode="0.00E+00">
                  <c:v>5.7200000000000001E-5</c:v>
                </c:pt>
                <c:pt idx="11613" formatCode="0.00E+00">
                  <c:v>5.7000000000000003E-5</c:v>
                </c:pt>
                <c:pt idx="11614" formatCode="0.00E+00">
                  <c:v>5.7000000000000003E-5</c:v>
                </c:pt>
                <c:pt idx="11615" formatCode="0.00E+00">
                  <c:v>5.7000000000000003E-5</c:v>
                </c:pt>
                <c:pt idx="11616" formatCode="0.00E+00">
                  <c:v>5.7000000000000003E-5</c:v>
                </c:pt>
                <c:pt idx="11617" formatCode="0.00E+00">
                  <c:v>5.7099999999999999E-5</c:v>
                </c:pt>
                <c:pt idx="11618" formatCode="0.00E+00">
                  <c:v>5.6900000000000001E-5</c:v>
                </c:pt>
                <c:pt idx="11619" formatCode="0.00E+00">
                  <c:v>5.6799999999999998E-5</c:v>
                </c:pt>
                <c:pt idx="11620" formatCode="0.00E+00">
                  <c:v>5.7200000000000001E-5</c:v>
                </c:pt>
                <c:pt idx="11621" formatCode="0.00E+00">
                  <c:v>5.7200000000000001E-5</c:v>
                </c:pt>
                <c:pt idx="11622" formatCode="0.00E+00">
                  <c:v>5.7000000000000003E-5</c:v>
                </c:pt>
                <c:pt idx="11623" formatCode="0.00E+00">
                  <c:v>5.6900000000000001E-5</c:v>
                </c:pt>
                <c:pt idx="11624" formatCode="0.00E+00">
                  <c:v>5.6900000000000001E-5</c:v>
                </c:pt>
                <c:pt idx="11625" formatCode="0.00E+00">
                  <c:v>5.6900000000000001E-5</c:v>
                </c:pt>
                <c:pt idx="11626" formatCode="0.00E+00">
                  <c:v>5.7000000000000003E-5</c:v>
                </c:pt>
                <c:pt idx="11627" formatCode="0.00E+00">
                  <c:v>5.6799999999999998E-5</c:v>
                </c:pt>
                <c:pt idx="11628" formatCode="0.00E+00">
                  <c:v>5.6700000000000003E-5</c:v>
                </c:pt>
                <c:pt idx="11629" formatCode="0.00E+00">
                  <c:v>5.6900000000000001E-5</c:v>
                </c:pt>
                <c:pt idx="11630" formatCode="0.00E+00">
                  <c:v>5.6799999999999998E-5</c:v>
                </c:pt>
                <c:pt idx="11631" formatCode="0.00E+00">
                  <c:v>5.6900000000000001E-5</c:v>
                </c:pt>
                <c:pt idx="11632" formatCode="0.00E+00">
                  <c:v>5.6799999999999998E-5</c:v>
                </c:pt>
                <c:pt idx="11633" formatCode="0.00E+00">
                  <c:v>5.6900000000000001E-5</c:v>
                </c:pt>
                <c:pt idx="11634" formatCode="0.00E+00">
                  <c:v>5.6799999999999998E-5</c:v>
                </c:pt>
                <c:pt idx="11635" formatCode="0.00E+00">
                  <c:v>5.6499999999999998E-5</c:v>
                </c:pt>
                <c:pt idx="11636" formatCode="0.00E+00">
                  <c:v>5.6900000000000001E-5</c:v>
                </c:pt>
                <c:pt idx="11637" formatCode="0.00E+00">
                  <c:v>5.6900000000000001E-5</c:v>
                </c:pt>
                <c:pt idx="11638" formatCode="0.00E+00">
                  <c:v>5.6900000000000001E-5</c:v>
                </c:pt>
                <c:pt idx="11639" formatCode="0.00E+00">
                  <c:v>5.66E-5</c:v>
                </c:pt>
                <c:pt idx="11640" formatCode="0.00E+00">
                  <c:v>5.6700000000000003E-5</c:v>
                </c:pt>
                <c:pt idx="11641" formatCode="0.00E+00">
                  <c:v>5.7000000000000003E-5</c:v>
                </c:pt>
                <c:pt idx="11642" formatCode="0.00E+00">
                  <c:v>5.6700000000000003E-5</c:v>
                </c:pt>
                <c:pt idx="11643" formatCode="0.00E+00">
                  <c:v>5.66E-5</c:v>
                </c:pt>
                <c:pt idx="11644" formatCode="0.00E+00">
                  <c:v>5.6799999999999998E-5</c:v>
                </c:pt>
                <c:pt idx="11645" formatCode="0.00E+00">
                  <c:v>5.6799999999999998E-5</c:v>
                </c:pt>
                <c:pt idx="11646" formatCode="0.00E+00">
                  <c:v>5.6799999999999998E-5</c:v>
                </c:pt>
                <c:pt idx="11647" formatCode="0.00E+00">
                  <c:v>5.6799999999999998E-5</c:v>
                </c:pt>
                <c:pt idx="11648" formatCode="0.00E+00">
                  <c:v>5.6700000000000003E-5</c:v>
                </c:pt>
                <c:pt idx="11649" formatCode="0.00E+00">
                  <c:v>5.66E-5</c:v>
                </c:pt>
                <c:pt idx="11650" formatCode="0.00E+00">
                  <c:v>5.6700000000000003E-5</c:v>
                </c:pt>
                <c:pt idx="11651" formatCode="0.00E+00">
                  <c:v>5.6700000000000003E-5</c:v>
                </c:pt>
                <c:pt idx="11652" formatCode="0.00E+00">
                  <c:v>5.6799999999999998E-5</c:v>
                </c:pt>
                <c:pt idx="11653" formatCode="0.00E+00">
                  <c:v>5.6799999999999998E-5</c:v>
                </c:pt>
                <c:pt idx="11654" formatCode="0.00E+00">
                  <c:v>5.66E-5</c:v>
                </c:pt>
                <c:pt idx="11655" formatCode="0.00E+00">
                  <c:v>5.66E-5</c:v>
                </c:pt>
                <c:pt idx="11656" formatCode="0.00E+00">
                  <c:v>5.6499999999999998E-5</c:v>
                </c:pt>
                <c:pt idx="11657" formatCode="0.00E+00">
                  <c:v>5.6700000000000003E-5</c:v>
                </c:pt>
                <c:pt idx="11658" formatCode="0.00E+00">
                  <c:v>5.66E-5</c:v>
                </c:pt>
                <c:pt idx="11659" formatCode="0.00E+00">
                  <c:v>5.66E-5</c:v>
                </c:pt>
                <c:pt idx="11660" formatCode="0.00E+00">
                  <c:v>5.66E-5</c:v>
                </c:pt>
                <c:pt idx="11661" formatCode="0.00E+00">
                  <c:v>5.6400000000000002E-5</c:v>
                </c:pt>
                <c:pt idx="11662" formatCode="0.00E+00">
                  <c:v>5.6499999999999998E-5</c:v>
                </c:pt>
                <c:pt idx="11663" formatCode="0.00E+00">
                  <c:v>5.6499999999999998E-5</c:v>
                </c:pt>
                <c:pt idx="11664" formatCode="0.00E+00">
                  <c:v>5.6499999999999998E-5</c:v>
                </c:pt>
                <c:pt idx="11665" formatCode="0.00E+00">
                  <c:v>5.66E-5</c:v>
                </c:pt>
                <c:pt idx="11666" formatCode="0.00E+00">
                  <c:v>5.6400000000000002E-5</c:v>
                </c:pt>
                <c:pt idx="11667" formatCode="0.00E+00">
                  <c:v>5.6499999999999998E-5</c:v>
                </c:pt>
                <c:pt idx="11668" formatCode="0.00E+00">
                  <c:v>5.66E-5</c:v>
                </c:pt>
                <c:pt idx="11669" formatCode="0.00E+00">
                  <c:v>5.6499999999999998E-5</c:v>
                </c:pt>
                <c:pt idx="11670" formatCode="0.00E+00">
                  <c:v>5.6400000000000002E-5</c:v>
                </c:pt>
                <c:pt idx="11671" formatCode="0.00E+00">
                  <c:v>5.6400000000000002E-5</c:v>
                </c:pt>
                <c:pt idx="11672" formatCode="0.00E+00">
                  <c:v>5.6499999999999998E-5</c:v>
                </c:pt>
                <c:pt idx="11673" formatCode="0.00E+00">
                  <c:v>5.6499999999999998E-5</c:v>
                </c:pt>
                <c:pt idx="11674" formatCode="0.00E+00">
                  <c:v>5.6499999999999998E-5</c:v>
                </c:pt>
                <c:pt idx="11675" formatCode="0.00E+00">
                  <c:v>5.6499999999999998E-5</c:v>
                </c:pt>
                <c:pt idx="11676" formatCode="0.00E+00">
                  <c:v>5.6499999999999998E-5</c:v>
                </c:pt>
                <c:pt idx="11677" formatCode="0.00E+00">
                  <c:v>5.6400000000000002E-5</c:v>
                </c:pt>
                <c:pt idx="11678" formatCode="0.00E+00">
                  <c:v>5.6400000000000002E-5</c:v>
                </c:pt>
                <c:pt idx="11679" formatCode="0.00E+00">
                  <c:v>5.6400000000000002E-5</c:v>
                </c:pt>
                <c:pt idx="11680" formatCode="0.00E+00">
                  <c:v>5.63E-5</c:v>
                </c:pt>
                <c:pt idx="11681" formatCode="0.00E+00">
                  <c:v>5.6499999999999998E-5</c:v>
                </c:pt>
                <c:pt idx="11682" formatCode="0.00E+00">
                  <c:v>5.6400000000000002E-5</c:v>
                </c:pt>
                <c:pt idx="11683" formatCode="0.00E+00">
                  <c:v>5.6400000000000002E-5</c:v>
                </c:pt>
                <c:pt idx="11684" formatCode="0.00E+00">
                  <c:v>5.6199999999999997E-5</c:v>
                </c:pt>
                <c:pt idx="11685" formatCode="0.00E+00">
                  <c:v>5.6199999999999997E-5</c:v>
                </c:pt>
                <c:pt idx="11686" formatCode="0.00E+00">
                  <c:v>5.6400000000000002E-5</c:v>
                </c:pt>
                <c:pt idx="11687" formatCode="0.00E+00">
                  <c:v>5.6400000000000002E-5</c:v>
                </c:pt>
                <c:pt idx="11688" formatCode="0.00E+00">
                  <c:v>5.63E-5</c:v>
                </c:pt>
                <c:pt idx="11689" formatCode="0.00E+00">
                  <c:v>5.63E-5</c:v>
                </c:pt>
                <c:pt idx="11690" formatCode="0.00E+00">
                  <c:v>5.6199999999999997E-5</c:v>
                </c:pt>
                <c:pt idx="11691" formatCode="0.00E+00">
                  <c:v>5.63E-5</c:v>
                </c:pt>
                <c:pt idx="11692" formatCode="0.00E+00">
                  <c:v>5.6400000000000002E-5</c:v>
                </c:pt>
                <c:pt idx="11693" formatCode="0.00E+00">
                  <c:v>5.63E-5</c:v>
                </c:pt>
                <c:pt idx="11694" formatCode="0.00E+00">
                  <c:v>5.6400000000000002E-5</c:v>
                </c:pt>
                <c:pt idx="11695" formatCode="0.00E+00">
                  <c:v>5.63E-5</c:v>
                </c:pt>
                <c:pt idx="11696" formatCode="0.00E+00">
                  <c:v>5.6199999999999997E-5</c:v>
                </c:pt>
                <c:pt idx="11697" formatCode="0.00E+00">
                  <c:v>5.63E-5</c:v>
                </c:pt>
                <c:pt idx="11698" formatCode="0.00E+00">
                  <c:v>5.63E-5</c:v>
                </c:pt>
                <c:pt idx="11699" formatCode="0.00E+00">
                  <c:v>5.6100000000000002E-5</c:v>
                </c:pt>
                <c:pt idx="11700" formatCode="0.00E+00">
                  <c:v>5.6100000000000002E-5</c:v>
                </c:pt>
                <c:pt idx="11701" formatCode="0.00E+00">
                  <c:v>5.63E-5</c:v>
                </c:pt>
                <c:pt idx="11702" formatCode="0.00E+00">
                  <c:v>5.6100000000000002E-5</c:v>
                </c:pt>
                <c:pt idx="11703" formatCode="0.00E+00">
                  <c:v>5.5999999999999999E-5</c:v>
                </c:pt>
                <c:pt idx="11704" formatCode="0.00E+00">
                  <c:v>5.6100000000000002E-5</c:v>
                </c:pt>
                <c:pt idx="11705" formatCode="0.00E+00">
                  <c:v>5.6100000000000002E-5</c:v>
                </c:pt>
                <c:pt idx="11706" formatCode="0.00E+00">
                  <c:v>5.6100000000000002E-5</c:v>
                </c:pt>
                <c:pt idx="11707" formatCode="0.00E+00">
                  <c:v>5.5999999999999999E-5</c:v>
                </c:pt>
                <c:pt idx="11708" formatCode="0.00E+00">
                  <c:v>5.6100000000000002E-5</c:v>
                </c:pt>
                <c:pt idx="11709" formatCode="0.00E+00">
                  <c:v>5.6199999999999997E-5</c:v>
                </c:pt>
                <c:pt idx="11710" formatCode="0.00E+00">
                  <c:v>5.6100000000000002E-5</c:v>
                </c:pt>
                <c:pt idx="11711" formatCode="0.00E+00">
                  <c:v>5.6100000000000002E-5</c:v>
                </c:pt>
                <c:pt idx="11712" formatCode="0.00E+00">
                  <c:v>5.5999999999999999E-5</c:v>
                </c:pt>
                <c:pt idx="11713" formatCode="0.00E+00">
                  <c:v>5.5899999999999997E-5</c:v>
                </c:pt>
                <c:pt idx="11714" formatCode="0.00E+00">
                  <c:v>5.6100000000000002E-5</c:v>
                </c:pt>
                <c:pt idx="11715" formatCode="0.00E+00">
                  <c:v>5.5999999999999999E-5</c:v>
                </c:pt>
                <c:pt idx="11716" formatCode="0.00E+00">
                  <c:v>5.5999999999999999E-5</c:v>
                </c:pt>
                <c:pt idx="11717" formatCode="0.00E+00">
                  <c:v>5.6100000000000002E-5</c:v>
                </c:pt>
                <c:pt idx="11718" formatCode="0.00E+00">
                  <c:v>5.5999999999999999E-5</c:v>
                </c:pt>
                <c:pt idx="11719" formatCode="0.00E+00">
                  <c:v>5.5999999999999999E-5</c:v>
                </c:pt>
                <c:pt idx="11720" formatCode="0.00E+00">
                  <c:v>5.6100000000000002E-5</c:v>
                </c:pt>
                <c:pt idx="11721" formatCode="0.00E+00">
                  <c:v>5.6199999999999997E-5</c:v>
                </c:pt>
                <c:pt idx="11722" formatCode="0.00E+00">
                  <c:v>5.6199999999999997E-5</c:v>
                </c:pt>
                <c:pt idx="11723" formatCode="0.00E+00">
                  <c:v>5.6100000000000002E-5</c:v>
                </c:pt>
                <c:pt idx="11724" formatCode="0.00E+00">
                  <c:v>5.5800000000000001E-5</c:v>
                </c:pt>
                <c:pt idx="11725" formatCode="0.00E+00">
                  <c:v>5.5899999999999997E-5</c:v>
                </c:pt>
                <c:pt idx="11726" formatCode="0.00E+00">
                  <c:v>5.5999999999999999E-5</c:v>
                </c:pt>
                <c:pt idx="11727" formatCode="0.00E+00">
                  <c:v>5.6100000000000002E-5</c:v>
                </c:pt>
                <c:pt idx="11728" formatCode="0.00E+00">
                  <c:v>5.5999999999999999E-5</c:v>
                </c:pt>
                <c:pt idx="11729" formatCode="0.00E+00">
                  <c:v>5.5800000000000001E-5</c:v>
                </c:pt>
                <c:pt idx="11730" formatCode="0.00E+00">
                  <c:v>5.5999999999999999E-5</c:v>
                </c:pt>
                <c:pt idx="11731" formatCode="0.00E+00">
                  <c:v>5.5999999999999999E-5</c:v>
                </c:pt>
                <c:pt idx="11732" formatCode="0.00E+00">
                  <c:v>5.5999999999999999E-5</c:v>
                </c:pt>
                <c:pt idx="11733" formatCode="0.00E+00">
                  <c:v>5.5999999999999999E-5</c:v>
                </c:pt>
                <c:pt idx="11734" formatCode="0.00E+00">
                  <c:v>5.5699999999999999E-5</c:v>
                </c:pt>
                <c:pt idx="11735" formatCode="0.00E+00">
                  <c:v>5.5699999999999999E-5</c:v>
                </c:pt>
                <c:pt idx="11736" formatCode="0.00E+00">
                  <c:v>5.5899999999999997E-5</c:v>
                </c:pt>
                <c:pt idx="11737" formatCode="0.00E+00">
                  <c:v>5.5800000000000001E-5</c:v>
                </c:pt>
                <c:pt idx="11738" formatCode="0.00E+00">
                  <c:v>5.5699999999999999E-5</c:v>
                </c:pt>
                <c:pt idx="11739" formatCode="0.00E+00">
                  <c:v>5.5699999999999999E-5</c:v>
                </c:pt>
                <c:pt idx="11740" formatCode="0.00E+00">
                  <c:v>5.5800000000000001E-5</c:v>
                </c:pt>
                <c:pt idx="11741" formatCode="0.00E+00">
                  <c:v>5.5800000000000001E-5</c:v>
                </c:pt>
                <c:pt idx="11742" formatCode="0.00E+00">
                  <c:v>5.5899999999999997E-5</c:v>
                </c:pt>
                <c:pt idx="11743" formatCode="0.00E+00">
                  <c:v>5.5600000000000003E-5</c:v>
                </c:pt>
                <c:pt idx="11744" formatCode="0.00E+00">
                  <c:v>5.5699999999999999E-5</c:v>
                </c:pt>
                <c:pt idx="11745" formatCode="0.00E+00">
                  <c:v>5.5899999999999997E-5</c:v>
                </c:pt>
                <c:pt idx="11746" formatCode="0.00E+00">
                  <c:v>5.5800000000000001E-5</c:v>
                </c:pt>
                <c:pt idx="11747" formatCode="0.00E+00">
                  <c:v>5.5699999999999999E-5</c:v>
                </c:pt>
                <c:pt idx="11748" formatCode="0.00E+00">
                  <c:v>5.5800000000000001E-5</c:v>
                </c:pt>
                <c:pt idx="11749" formatCode="0.00E+00">
                  <c:v>5.5600000000000003E-5</c:v>
                </c:pt>
                <c:pt idx="11750" formatCode="0.00E+00">
                  <c:v>5.5600000000000003E-5</c:v>
                </c:pt>
                <c:pt idx="11751" formatCode="0.00E+00">
                  <c:v>5.5800000000000001E-5</c:v>
                </c:pt>
                <c:pt idx="11752" formatCode="0.00E+00">
                  <c:v>5.5800000000000001E-5</c:v>
                </c:pt>
                <c:pt idx="11753" formatCode="0.00E+00">
                  <c:v>5.5800000000000001E-5</c:v>
                </c:pt>
                <c:pt idx="11754" formatCode="0.00E+00">
                  <c:v>5.5699999999999999E-5</c:v>
                </c:pt>
                <c:pt idx="11755" formatCode="0.00E+00">
                  <c:v>5.5899999999999997E-5</c:v>
                </c:pt>
                <c:pt idx="11756" formatCode="0.00E+00">
                  <c:v>5.5699999999999999E-5</c:v>
                </c:pt>
                <c:pt idx="11757" formatCode="0.00E+00">
                  <c:v>5.5399999999999998E-5</c:v>
                </c:pt>
                <c:pt idx="11758" formatCode="0.00E+00">
                  <c:v>5.5699999999999999E-5</c:v>
                </c:pt>
                <c:pt idx="11759" formatCode="0.00E+00">
                  <c:v>5.5600000000000003E-5</c:v>
                </c:pt>
                <c:pt idx="11760" formatCode="0.00E+00">
                  <c:v>5.5500000000000001E-5</c:v>
                </c:pt>
                <c:pt idx="11761" formatCode="0.00E+00">
                  <c:v>5.5600000000000003E-5</c:v>
                </c:pt>
                <c:pt idx="11762" formatCode="0.00E+00">
                  <c:v>5.5699999999999999E-5</c:v>
                </c:pt>
                <c:pt idx="11763" formatCode="0.00E+00">
                  <c:v>5.5500000000000001E-5</c:v>
                </c:pt>
                <c:pt idx="11764" formatCode="0.00E+00">
                  <c:v>5.5399999999999998E-5</c:v>
                </c:pt>
                <c:pt idx="11765" formatCode="0.00E+00">
                  <c:v>5.5800000000000001E-5</c:v>
                </c:pt>
                <c:pt idx="11766" formatCode="0.00E+00">
                  <c:v>5.5500000000000001E-5</c:v>
                </c:pt>
                <c:pt idx="11767" formatCode="0.00E+00">
                  <c:v>5.5699999999999999E-5</c:v>
                </c:pt>
                <c:pt idx="11768" formatCode="0.00E+00">
                  <c:v>5.5699999999999999E-5</c:v>
                </c:pt>
                <c:pt idx="11769" formatCode="0.00E+00">
                  <c:v>5.5500000000000001E-5</c:v>
                </c:pt>
                <c:pt idx="11770" formatCode="0.00E+00">
                  <c:v>5.5500000000000001E-5</c:v>
                </c:pt>
                <c:pt idx="11771" formatCode="0.00E+00">
                  <c:v>5.5399999999999998E-5</c:v>
                </c:pt>
                <c:pt idx="11772" formatCode="0.00E+00">
                  <c:v>5.5500000000000001E-5</c:v>
                </c:pt>
                <c:pt idx="11773" formatCode="0.00E+00">
                  <c:v>5.5500000000000001E-5</c:v>
                </c:pt>
                <c:pt idx="11774" formatCode="0.00E+00">
                  <c:v>5.5500000000000001E-5</c:v>
                </c:pt>
                <c:pt idx="11775" formatCode="0.00E+00">
                  <c:v>5.5500000000000001E-5</c:v>
                </c:pt>
                <c:pt idx="11776" formatCode="0.00E+00">
                  <c:v>5.5500000000000001E-5</c:v>
                </c:pt>
                <c:pt idx="11777" formatCode="0.00E+00">
                  <c:v>5.5500000000000001E-5</c:v>
                </c:pt>
                <c:pt idx="11778" formatCode="0.00E+00">
                  <c:v>5.5399999999999998E-5</c:v>
                </c:pt>
                <c:pt idx="11779" formatCode="0.00E+00">
                  <c:v>5.5300000000000002E-5</c:v>
                </c:pt>
                <c:pt idx="11780" formatCode="0.00E+00">
                  <c:v>5.5500000000000001E-5</c:v>
                </c:pt>
                <c:pt idx="11781" formatCode="0.00E+00">
                  <c:v>5.5500000000000001E-5</c:v>
                </c:pt>
                <c:pt idx="11782" formatCode="0.00E+00">
                  <c:v>5.5300000000000002E-5</c:v>
                </c:pt>
                <c:pt idx="11783" formatCode="0.00E+00">
                  <c:v>5.5399999999999998E-5</c:v>
                </c:pt>
                <c:pt idx="11784" formatCode="0.00E+00">
                  <c:v>5.5500000000000001E-5</c:v>
                </c:pt>
                <c:pt idx="11785" formatCode="0.00E+00">
                  <c:v>5.5600000000000003E-5</c:v>
                </c:pt>
                <c:pt idx="11786" formatCode="0.00E+00">
                  <c:v>5.5399999999999998E-5</c:v>
                </c:pt>
                <c:pt idx="11787" formatCode="0.00E+00">
                  <c:v>5.5399999999999998E-5</c:v>
                </c:pt>
                <c:pt idx="11788" formatCode="0.00E+00">
                  <c:v>5.5300000000000002E-5</c:v>
                </c:pt>
                <c:pt idx="11789" formatCode="0.00E+00">
                  <c:v>5.5300000000000002E-5</c:v>
                </c:pt>
                <c:pt idx="11790" formatCode="0.00E+00">
                  <c:v>5.5300000000000002E-5</c:v>
                </c:pt>
                <c:pt idx="11791" formatCode="0.00E+00">
                  <c:v>5.5399999999999998E-5</c:v>
                </c:pt>
                <c:pt idx="11792" formatCode="0.00E+00">
                  <c:v>5.5399999999999998E-5</c:v>
                </c:pt>
                <c:pt idx="11793" formatCode="0.00E+00">
                  <c:v>5.52E-5</c:v>
                </c:pt>
                <c:pt idx="11794" formatCode="0.00E+00">
                  <c:v>5.5399999999999998E-5</c:v>
                </c:pt>
                <c:pt idx="11795" formatCode="0.00E+00">
                  <c:v>5.5399999999999998E-5</c:v>
                </c:pt>
                <c:pt idx="11796" formatCode="0.00E+00">
                  <c:v>5.5300000000000002E-5</c:v>
                </c:pt>
                <c:pt idx="11797" formatCode="0.00E+00">
                  <c:v>5.5500000000000001E-5</c:v>
                </c:pt>
                <c:pt idx="11798" formatCode="0.00E+00">
                  <c:v>5.52E-5</c:v>
                </c:pt>
                <c:pt idx="11799" formatCode="0.00E+00">
                  <c:v>5.5300000000000002E-5</c:v>
                </c:pt>
                <c:pt idx="11800" formatCode="0.00E+00">
                  <c:v>5.5500000000000001E-5</c:v>
                </c:pt>
                <c:pt idx="11801" formatCode="0.00E+00">
                  <c:v>5.5300000000000002E-5</c:v>
                </c:pt>
                <c:pt idx="11802" formatCode="0.00E+00">
                  <c:v>5.52E-5</c:v>
                </c:pt>
                <c:pt idx="11803" formatCode="0.00E+00">
                  <c:v>5.5300000000000002E-5</c:v>
                </c:pt>
                <c:pt idx="11804" formatCode="0.00E+00">
                  <c:v>5.5300000000000002E-5</c:v>
                </c:pt>
                <c:pt idx="11805" formatCode="0.00E+00">
                  <c:v>5.5000000000000002E-5</c:v>
                </c:pt>
                <c:pt idx="11806" formatCode="0.00E+00">
                  <c:v>5.52E-5</c:v>
                </c:pt>
                <c:pt idx="11807" formatCode="0.00E+00">
                  <c:v>5.5300000000000002E-5</c:v>
                </c:pt>
                <c:pt idx="11808" formatCode="0.00E+00">
                  <c:v>5.52E-5</c:v>
                </c:pt>
                <c:pt idx="11809" formatCode="0.00E+00">
                  <c:v>5.52E-5</c:v>
                </c:pt>
                <c:pt idx="11810" formatCode="0.00E+00">
                  <c:v>5.5300000000000002E-5</c:v>
                </c:pt>
                <c:pt idx="11811" formatCode="0.00E+00">
                  <c:v>5.5099999999999998E-5</c:v>
                </c:pt>
                <c:pt idx="11812" formatCode="0.00E+00">
                  <c:v>5.5000000000000002E-5</c:v>
                </c:pt>
                <c:pt idx="11813" formatCode="0.00E+00">
                  <c:v>5.5099999999999998E-5</c:v>
                </c:pt>
                <c:pt idx="11814" formatCode="0.00E+00">
                  <c:v>5.52E-5</c:v>
                </c:pt>
                <c:pt idx="11815" formatCode="0.00E+00">
                  <c:v>5.5099999999999998E-5</c:v>
                </c:pt>
                <c:pt idx="11816" formatCode="0.00E+00">
                  <c:v>5.5000000000000002E-5</c:v>
                </c:pt>
                <c:pt idx="11817" formatCode="0.00E+00">
                  <c:v>5.5399999999999998E-5</c:v>
                </c:pt>
                <c:pt idx="11818" formatCode="0.00E+00">
                  <c:v>5.52E-5</c:v>
                </c:pt>
                <c:pt idx="11819" formatCode="0.00E+00">
                  <c:v>5.5000000000000002E-5</c:v>
                </c:pt>
                <c:pt idx="11820" formatCode="0.00E+00">
                  <c:v>5.52E-5</c:v>
                </c:pt>
                <c:pt idx="11821" formatCode="0.00E+00">
                  <c:v>5.5099999999999998E-5</c:v>
                </c:pt>
                <c:pt idx="11822" formatCode="0.00E+00">
                  <c:v>5.5000000000000002E-5</c:v>
                </c:pt>
                <c:pt idx="11823" formatCode="0.00E+00">
                  <c:v>5.5099999999999998E-5</c:v>
                </c:pt>
                <c:pt idx="11824" formatCode="0.00E+00">
                  <c:v>5.5300000000000002E-5</c:v>
                </c:pt>
                <c:pt idx="11825" formatCode="0.00E+00">
                  <c:v>5.5300000000000002E-5</c:v>
                </c:pt>
                <c:pt idx="11826" formatCode="0.00E+00">
                  <c:v>5.5099999999999998E-5</c:v>
                </c:pt>
                <c:pt idx="11827" formatCode="0.00E+00">
                  <c:v>5.5099999999999998E-5</c:v>
                </c:pt>
                <c:pt idx="11828" formatCode="0.00E+00">
                  <c:v>5.5099999999999998E-5</c:v>
                </c:pt>
                <c:pt idx="11829" formatCode="0.00E+00">
                  <c:v>5.5099999999999998E-5</c:v>
                </c:pt>
                <c:pt idx="11830" formatCode="0.00E+00">
                  <c:v>5.5099999999999998E-5</c:v>
                </c:pt>
                <c:pt idx="11831" formatCode="0.00E+00">
                  <c:v>5.5099999999999998E-5</c:v>
                </c:pt>
                <c:pt idx="11832" formatCode="0.00E+00">
                  <c:v>5.5000000000000002E-5</c:v>
                </c:pt>
                <c:pt idx="11833" formatCode="0.00E+00">
                  <c:v>5.49E-5</c:v>
                </c:pt>
                <c:pt idx="11834" formatCode="0.00E+00">
                  <c:v>5.49E-5</c:v>
                </c:pt>
                <c:pt idx="11835" formatCode="0.00E+00">
                  <c:v>5.5000000000000002E-5</c:v>
                </c:pt>
                <c:pt idx="11836" formatCode="0.00E+00">
                  <c:v>5.49E-5</c:v>
                </c:pt>
                <c:pt idx="11837" formatCode="0.00E+00">
                  <c:v>5.49E-5</c:v>
                </c:pt>
                <c:pt idx="11838" formatCode="0.00E+00">
                  <c:v>5.49E-5</c:v>
                </c:pt>
                <c:pt idx="11839" formatCode="0.00E+00">
                  <c:v>5.49E-5</c:v>
                </c:pt>
                <c:pt idx="11840" formatCode="0.00E+00">
                  <c:v>5.49E-5</c:v>
                </c:pt>
                <c:pt idx="11841" formatCode="0.00E+00">
                  <c:v>5.49E-5</c:v>
                </c:pt>
                <c:pt idx="11842" formatCode="0.00E+00">
                  <c:v>5.49E-5</c:v>
                </c:pt>
                <c:pt idx="11843" formatCode="0.00E+00">
                  <c:v>5.4799999999999997E-5</c:v>
                </c:pt>
                <c:pt idx="11844" formatCode="0.00E+00">
                  <c:v>5.5000000000000002E-5</c:v>
                </c:pt>
                <c:pt idx="11845" formatCode="0.00E+00">
                  <c:v>5.49E-5</c:v>
                </c:pt>
                <c:pt idx="11846" formatCode="0.00E+00">
                  <c:v>5.4799999999999997E-5</c:v>
                </c:pt>
                <c:pt idx="11847" formatCode="0.00E+00">
                  <c:v>5.5000000000000002E-5</c:v>
                </c:pt>
                <c:pt idx="11848" formatCode="0.00E+00">
                  <c:v>5.5000000000000002E-5</c:v>
                </c:pt>
                <c:pt idx="11849" formatCode="0.00E+00">
                  <c:v>5.4799999999999997E-5</c:v>
                </c:pt>
                <c:pt idx="11850" formatCode="0.00E+00">
                  <c:v>5.5000000000000002E-5</c:v>
                </c:pt>
                <c:pt idx="11851" formatCode="0.00E+00">
                  <c:v>5.49E-5</c:v>
                </c:pt>
                <c:pt idx="11852" formatCode="0.00E+00">
                  <c:v>5.4700000000000001E-5</c:v>
                </c:pt>
                <c:pt idx="11853" formatCode="0.00E+00">
                  <c:v>5.5000000000000002E-5</c:v>
                </c:pt>
                <c:pt idx="11854" formatCode="0.00E+00">
                  <c:v>5.5000000000000002E-5</c:v>
                </c:pt>
                <c:pt idx="11855" formatCode="0.00E+00">
                  <c:v>5.4799999999999997E-5</c:v>
                </c:pt>
                <c:pt idx="11856" formatCode="0.00E+00">
                  <c:v>5.4799999999999997E-5</c:v>
                </c:pt>
                <c:pt idx="11857" formatCode="0.00E+00">
                  <c:v>5.4700000000000001E-5</c:v>
                </c:pt>
                <c:pt idx="11858" formatCode="0.00E+00">
                  <c:v>5.49E-5</c:v>
                </c:pt>
                <c:pt idx="11859" formatCode="0.00E+00">
                  <c:v>5.49E-5</c:v>
                </c:pt>
                <c:pt idx="11860" formatCode="0.00E+00">
                  <c:v>5.4799999999999997E-5</c:v>
                </c:pt>
                <c:pt idx="11861" formatCode="0.00E+00">
                  <c:v>5.49E-5</c:v>
                </c:pt>
                <c:pt idx="11862" formatCode="0.00E+00">
                  <c:v>5.49E-5</c:v>
                </c:pt>
                <c:pt idx="11863" formatCode="0.00E+00">
                  <c:v>5.4799999999999997E-5</c:v>
                </c:pt>
                <c:pt idx="11864" formatCode="0.00E+00">
                  <c:v>5.4799999999999997E-5</c:v>
                </c:pt>
                <c:pt idx="11865" formatCode="0.00E+00">
                  <c:v>5.49E-5</c:v>
                </c:pt>
                <c:pt idx="11866" formatCode="0.00E+00">
                  <c:v>5.4799999999999997E-5</c:v>
                </c:pt>
                <c:pt idx="11867" formatCode="0.00E+00">
                  <c:v>5.4700000000000001E-5</c:v>
                </c:pt>
                <c:pt idx="11868" formatCode="0.00E+00">
                  <c:v>5.4700000000000001E-5</c:v>
                </c:pt>
                <c:pt idx="11869" formatCode="0.00E+00">
                  <c:v>5.4700000000000001E-5</c:v>
                </c:pt>
                <c:pt idx="11870" formatCode="0.00E+00">
                  <c:v>5.4700000000000001E-5</c:v>
                </c:pt>
                <c:pt idx="11871" formatCode="0.00E+00">
                  <c:v>5.4500000000000003E-5</c:v>
                </c:pt>
                <c:pt idx="11872" formatCode="0.00E+00">
                  <c:v>5.4599999999999999E-5</c:v>
                </c:pt>
                <c:pt idx="11873" formatCode="0.00E+00">
                  <c:v>5.4599999999999999E-5</c:v>
                </c:pt>
                <c:pt idx="11874" formatCode="0.00E+00">
                  <c:v>5.4700000000000001E-5</c:v>
                </c:pt>
                <c:pt idx="11875" formatCode="0.00E+00">
                  <c:v>5.4599999999999999E-5</c:v>
                </c:pt>
                <c:pt idx="11876" formatCode="0.00E+00">
                  <c:v>5.4599999999999999E-5</c:v>
                </c:pt>
                <c:pt idx="11877" formatCode="0.00E+00">
                  <c:v>5.4700000000000001E-5</c:v>
                </c:pt>
                <c:pt idx="11878" formatCode="0.00E+00">
                  <c:v>5.4599999999999999E-5</c:v>
                </c:pt>
                <c:pt idx="11879" formatCode="0.00E+00">
                  <c:v>5.4700000000000001E-5</c:v>
                </c:pt>
                <c:pt idx="11880" formatCode="0.00E+00">
                  <c:v>5.4599999999999999E-5</c:v>
                </c:pt>
                <c:pt idx="11881" formatCode="0.00E+00">
                  <c:v>5.4599999999999999E-5</c:v>
                </c:pt>
                <c:pt idx="11882" formatCode="0.00E+00">
                  <c:v>5.4700000000000001E-5</c:v>
                </c:pt>
                <c:pt idx="11883" formatCode="0.00E+00">
                  <c:v>5.4700000000000001E-5</c:v>
                </c:pt>
                <c:pt idx="11884" formatCode="0.00E+00">
                  <c:v>5.4700000000000001E-5</c:v>
                </c:pt>
                <c:pt idx="11885" formatCode="0.00E+00">
                  <c:v>5.4500000000000003E-5</c:v>
                </c:pt>
                <c:pt idx="11886" formatCode="0.00E+00">
                  <c:v>5.4500000000000003E-5</c:v>
                </c:pt>
                <c:pt idx="11887" formatCode="0.00E+00">
                  <c:v>5.4500000000000003E-5</c:v>
                </c:pt>
                <c:pt idx="11888" formatCode="0.00E+00">
                  <c:v>5.4400000000000001E-5</c:v>
                </c:pt>
                <c:pt idx="11889" formatCode="0.00E+00">
                  <c:v>5.4599999999999999E-5</c:v>
                </c:pt>
                <c:pt idx="11890" formatCode="0.00E+00">
                  <c:v>5.4599999999999999E-5</c:v>
                </c:pt>
                <c:pt idx="11891" formatCode="0.00E+00">
                  <c:v>5.4599999999999999E-5</c:v>
                </c:pt>
                <c:pt idx="11892" formatCode="0.00E+00">
                  <c:v>5.4500000000000003E-5</c:v>
                </c:pt>
                <c:pt idx="11893" formatCode="0.00E+00">
                  <c:v>5.4599999999999999E-5</c:v>
                </c:pt>
                <c:pt idx="11894" formatCode="0.00E+00">
                  <c:v>5.4500000000000003E-5</c:v>
                </c:pt>
                <c:pt idx="11895" formatCode="0.00E+00">
                  <c:v>5.4299999999999998E-5</c:v>
                </c:pt>
                <c:pt idx="11896" formatCode="0.00E+00">
                  <c:v>5.4599999999999999E-5</c:v>
                </c:pt>
                <c:pt idx="11897" formatCode="0.00E+00">
                  <c:v>5.4500000000000003E-5</c:v>
                </c:pt>
                <c:pt idx="11898" formatCode="0.00E+00">
                  <c:v>5.4599999999999999E-5</c:v>
                </c:pt>
                <c:pt idx="11899" formatCode="0.00E+00">
                  <c:v>5.4599999999999999E-5</c:v>
                </c:pt>
                <c:pt idx="11900" formatCode="0.00E+00">
                  <c:v>5.4400000000000001E-5</c:v>
                </c:pt>
                <c:pt idx="11901" formatCode="0.00E+00">
                  <c:v>5.4400000000000001E-5</c:v>
                </c:pt>
                <c:pt idx="11902" formatCode="0.00E+00">
                  <c:v>5.4299999999999998E-5</c:v>
                </c:pt>
                <c:pt idx="11903" formatCode="0.00E+00">
                  <c:v>5.4400000000000001E-5</c:v>
                </c:pt>
                <c:pt idx="11904" formatCode="0.00E+00">
                  <c:v>5.4500000000000003E-5</c:v>
                </c:pt>
                <c:pt idx="11905" formatCode="0.00E+00">
                  <c:v>5.4400000000000001E-5</c:v>
                </c:pt>
                <c:pt idx="11906" formatCode="0.00E+00">
                  <c:v>5.4400000000000001E-5</c:v>
                </c:pt>
                <c:pt idx="11907" formatCode="0.00E+00">
                  <c:v>5.4500000000000003E-5</c:v>
                </c:pt>
                <c:pt idx="11908" formatCode="0.00E+00">
                  <c:v>5.4299999999999998E-5</c:v>
                </c:pt>
                <c:pt idx="11909" formatCode="0.00E+00">
                  <c:v>5.4299999999999998E-5</c:v>
                </c:pt>
                <c:pt idx="11910" formatCode="0.00E+00">
                  <c:v>5.4400000000000001E-5</c:v>
                </c:pt>
                <c:pt idx="11911" formatCode="0.00E+00">
                  <c:v>5.4299999999999998E-5</c:v>
                </c:pt>
                <c:pt idx="11912" formatCode="0.00E+00">
                  <c:v>5.4299999999999998E-5</c:v>
                </c:pt>
                <c:pt idx="11913" formatCode="0.00E+00">
                  <c:v>5.4400000000000001E-5</c:v>
                </c:pt>
                <c:pt idx="11914" formatCode="0.00E+00">
                  <c:v>5.4299999999999998E-5</c:v>
                </c:pt>
                <c:pt idx="11915" formatCode="0.00E+00">
                  <c:v>5.4299999999999998E-5</c:v>
                </c:pt>
                <c:pt idx="11916" formatCode="0.00E+00">
                  <c:v>5.4299999999999998E-5</c:v>
                </c:pt>
                <c:pt idx="11917" formatCode="0.00E+00">
                  <c:v>5.4200000000000003E-5</c:v>
                </c:pt>
                <c:pt idx="11918" formatCode="0.00E+00">
                  <c:v>5.4200000000000003E-5</c:v>
                </c:pt>
                <c:pt idx="11919" formatCode="0.00E+00">
                  <c:v>5.4400000000000001E-5</c:v>
                </c:pt>
                <c:pt idx="11920" formatCode="0.00E+00">
                  <c:v>5.4400000000000001E-5</c:v>
                </c:pt>
                <c:pt idx="11921" formatCode="0.00E+00">
                  <c:v>5.4500000000000003E-5</c:v>
                </c:pt>
                <c:pt idx="11922" formatCode="0.00E+00">
                  <c:v>5.4299999999999998E-5</c:v>
                </c:pt>
                <c:pt idx="11923" formatCode="0.00E+00">
                  <c:v>5.41E-5</c:v>
                </c:pt>
                <c:pt idx="11924" formatCode="0.00E+00">
                  <c:v>5.4400000000000001E-5</c:v>
                </c:pt>
                <c:pt idx="11925" formatCode="0.00E+00">
                  <c:v>5.4299999999999998E-5</c:v>
                </c:pt>
                <c:pt idx="11926" formatCode="0.00E+00">
                  <c:v>5.4400000000000001E-5</c:v>
                </c:pt>
                <c:pt idx="11927" formatCode="0.00E+00">
                  <c:v>5.4400000000000001E-5</c:v>
                </c:pt>
                <c:pt idx="11928" formatCode="0.00E+00">
                  <c:v>5.4299999999999998E-5</c:v>
                </c:pt>
                <c:pt idx="11929" formatCode="0.00E+00">
                  <c:v>5.4400000000000001E-5</c:v>
                </c:pt>
                <c:pt idx="11930" formatCode="0.00E+00">
                  <c:v>5.4200000000000003E-5</c:v>
                </c:pt>
                <c:pt idx="11931" formatCode="0.00E+00">
                  <c:v>5.4299999999999998E-5</c:v>
                </c:pt>
                <c:pt idx="11932" formatCode="0.00E+00">
                  <c:v>5.4400000000000001E-5</c:v>
                </c:pt>
                <c:pt idx="11933" formatCode="0.00E+00">
                  <c:v>5.4299999999999998E-5</c:v>
                </c:pt>
                <c:pt idx="11934" formatCode="0.00E+00">
                  <c:v>5.4200000000000003E-5</c:v>
                </c:pt>
                <c:pt idx="11935" formatCode="0.00E+00">
                  <c:v>5.41E-5</c:v>
                </c:pt>
                <c:pt idx="11936" formatCode="0.00E+00">
                  <c:v>5.41E-5</c:v>
                </c:pt>
                <c:pt idx="11937" formatCode="0.00E+00">
                  <c:v>5.41E-5</c:v>
                </c:pt>
                <c:pt idx="11938" formatCode="0.00E+00">
                  <c:v>5.3999999999999998E-5</c:v>
                </c:pt>
                <c:pt idx="11939" formatCode="0.00E+00">
                  <c:v>5.4200000000000003E-5</c:v>
                </c:pt>
                <c:pt idx="11940" formatCode="0.00E+00">
                  <c:v>5.41E-5</c:v>
                </c:pt>
                <c:pt idx="11941" formatCode="0.00E+00">
                  <c:v>5.41E-5</c:v>
                </c:pt>
                <c:pt idx="11942" formatCode="0.00E+00">
                  <c:v>5.41E-5</c:v>
                </c:pt>
                <c:pt idx="11943" formatCode="0.00E+00">
                  <c:v>5.41E-5</c:v>
                </c:pt>
                <c:pt idx="11944" formatCode="0.00E+00">
                  <c:v>5.41E-5</c:v>
                </c:pt>
                <c:pt idx="11945" formatCode="0.00E+00">
                  <c:v>5.41E-5</c:v>
                </c:pt>
                <c:pt idx="11946" formatCode="0.00E+00">
                  <c:v>5.3999999999999998E-5</c:v>
                </c:pt>
                <c:pt idx="11947" formatCode="0.00E+00">
                  <c:v>5.41E-5</c:v>
                </c:pt>
                <c:pt idx="11948" formatCode="0.00E+00">
                  <c:v>5.4200000000000003E-5</c:v>
                </c:pt>
                <c:pt idx="11949" formatCode="0.00E+00">
                  <c:v>5.41E-5</c:v>
                </c:pt>
                <c:pt idx="11950" formatCode="0.00E+00">
                  <c:v>5.3999999999999998E-5</c:v>
                </c:pt>
                <c:pt idx="11951" formatCode="0.00E+00">
                  <c:v>5.41E-5</c:v>
                </c:pt>
                <c:pt idx="11952" formatCode="0.00E+00">
                  <c:v>5.4200000000000003E-5</c:v>
                </c:pt>
                <c:pt idx="11953" formatCode="0.00E+00">
                  <c:v>5.41E-5</c:v>
                </c:pt>
                <c:pt idx="11954" formatCode="0.00E+00">
                  <c:v>5.3999999999999998E-5</c:v>
                </c:pt>
                <c:pt idx="11955" formatCode="0.00E+00">
                  <c:v>5.3999999999999998E-5</c:v>
                </c:pt>
                <c:pt idx="11956" formatCode="0.00E+00">
                  <c:v>5.41E-5</c:v>
                </c:pt>
                <c:pt idx="11957" formatCode="0.00E+00">
                  <c:v>5.41E-5</c:v>
                </c:pt>
                <c:pt idx="11958" formatCode="0.00E+00">
                  <c:v>5.3999999999999998E-5</c:v>
                </c:pt>
                <c:pt idx="11959" formatCode="0.00E+00">
                  <c:v>5.4200000000000003E-5</c:v>
                </c:pt>
                <c:pt idx="11960" formatCode="0.00E+00">
                  <c:v>5.41E-5</c:v>
                </c:pt>
                <c:pt idx="11961" formatCode="0.00E+00">
                  <c:v>5.3900000000000002E-5</c:v>
                </c:pt>
                <c:pt idx="11962" formatCode="0.00E+00">
                  <c:v>5.41E-5</c:v>
                </c:pt>
                <c:pt idx="11963" formatCode="0.00E+00">
                  <c:v>5.41E-5</c:v>
                </c:pt>
                <c:pt idx="11964" formatCode="0.00E+00">
                  <c:v>5.3900000000000002E-5</c:v>
                </c:pt>
                <c:pt idx="11965" formatCode="0.00E+00">
                  <c:v>5.38E-5</c:v>
                </c:pt>
                <c:pt idx="11966" formatCode="0.00E+00">
                  <c:v>5.3999999999999998E-5</c:v>
                </c:pt>
                <c:pt idx="11967" formatCode="0.00E+00">
                  <c:v>5.41E-5</c:v>
                </c:pt>
                <c:pt idx="11968" formatCode="0.00E+00">
                  <c:v>5.3900000000000002E-5</c:v>
                </c:pt>
                <c:pt idx="11969" formatCode="0.00E+00">
                  <c:v>5.3999999999999998E-5</c:v>
                </c:pt>
                <c:pt idx="11970" formatCode="0.00E+00">
                  <c:v>5.41E-5</c:v>
                </c:pt>
                <c:pt idx="11971" formatCode="0.00E+00">
                  <c:v>5.3900000000000002E-5</c:v>
                </c:pt>
                <c:pt idx="11972" formatCode="0.00E+00">
                  <c:v>5.3900000000000002E-5</c:v>
                </c:pt>
                <c:pt idx="11973" formatCode="0.00E+00">
                  <c:v>5.3999999999999998E-5</c:v>
                </c:pt>
                <c:pt idx="11974" formatCode="0.00E+00">
                  <c:v>5.3999999999999998E-5</c:v>
                </c:pt>
                <c:pt idx="11975" formatCode="0.00E+00">
                  <c:v>5.38E-5</c:v>
                </c:pt>
                <c:pt idx="11976" formatCode="0.00E+00">
                  <c:v>5.3699999999999997E-5</c:v>
                </c:pt>
                <c:pt idx="11977" formatCode="0.00E+00">
                  <c:v>5.38E-5</c:v>
                </c:pt>
                <c:pt idx="11978" formatCode="0.00E+00">
                  <c:v>5.38E-5</c:v>
                </c:pt>
                <c:pt idx="11979" formatCode="0.00E+00">
                  <c:v>5.3900000000000002E-5</c:v>
                </c:pt>
                <c:pt idx="11980" formatCode="0.00E+00">
                  <c:v>5.41E-5</c:v>
                </c:pt>
                <c:pt idx="11981" formatCode="0.00E+00">
                  <c:v>5.3900000000000002E-5</c:v>
                </c:pt>
                <c:pt idx="11982" formatCode="0.00E+00">
                  <c:v>5.3999999999999998E-5</c:v>
                </c:pt>
                <c:pt idx="11983" formatCode="0.00E+00">
                  <c:v>5.3900000000000002E-5</c:v>
                </c:pt>
                <c:pt idx="11984" formatCode="0.00E+00">
                  <c:v>5.38E-5</c:v>
                </c:pt>
                <c:pt idx="11985" formatCode="0.00E+00">
                  <c:v>5.3900000000000002E-5</c:v>
                </c:pt>
                <c:pt idx="11986" formatCode="0.00E+00">
                  <c:v>5.3699999999999997E-5</c:v>
                </c:pt>
                <c:pt idx="11987" formatCode="0.00E+00">
                  <c:v>5.38E-5</c:v>
                </c:pt>
                <c:pt idx="11988" formatCode="0.00E+00">
                  <c:v>5.3900000000000002E-5</c:v>
                </c:pt>
                <c:pt idx="11989" formatCode="0.00E+00">
                  <c:v>5.3900000000000002E-5</c:v>
                </c:pt>
                <c:pt idx="11990" formatCode="0.00E+00">
                  <c:v>5.38E-5</c:v>
                </c:pt>
                <c:pt idx="11991" formatCode="0.00E+00">
                  <c:v>5.3600000000000002E-5</c:v>
                </c:pt>
                <c:pt idx="11992" formatCode="0.00E+00">
                  <c:v>5.38E-5</c:v>
                </c:pt>
                <c:pt idx="11993" formatCode="0.00E+00">
                  <c:v>5.3699999999999997E-5</c:v>
                </c:pt>
                <c:pt idx="11994" formatCode="0.00E+00">
                  <c:v>5.3600000000000002E-5</c:v>
                </c:pt>
                <c:pt idx="11995" formatCode="0.00E+00">
                  <c:v>5.3600000000000002E-5</c:v>
                </c:pt>
                <c:pt idx="11996" formatCode="0.00E+00">
                  <c:v>5.3600000000000002E-5</c:v>
                </c:pt>
                <c:pt idx="11997" formatCode="0.00E+00">
                  <c:v>5.38E-5</c:v>
                </c:pt>
                <c:pt idx="11998" formatCode="0.00E+00">
                  <c:v>5.3900000000000002E-5</c:v>
                </c:pt>
                <c:pt idx="11999" formatCode="0.00E+00">
                  <c:v>5.3699999999999997E-5</c:v>
                </c:pt>
                <c:pt idx="12000" formatCode="0.00E+00">
                  <c:v>5.3699999999999997E-5</c:v>
                </c:pt>
                <c:pt idx="12001" formatCode="0.00E+00">
                  <c:v>5.3600000000000002E-5</c:v>
                </c:pt>
                <c:pt idx="12002" formatCode="0.00E+00">
                  <c:v>5.3499999999999999E-5</c:v>
                </c:pt>
                <c:pt idx="12003" formatCode="0.00E+00">
                  <c:v>5.3600000000000002E-5</c:v>
                </c:pt>
                <c:pt idx="12004" formatCode="0.00E+00">
                  <c:v>5.3600000000000002E-5</c:v>
                </c:pt>
                <c:pt idx="12005" formatCode="0.00E+00">
                  <c:v>5.3499999999999999E-5</c:v>
                </c:pt>
                <c:pt idx="12006" formatCode="0.00E+00">
                  <c:v>5.3600000000000002E-5</c:v>
                </c:pt>
                <c:pt idx="12007" formatCode="0.00E+00">
                  <c:v>5.3600000000000002E-5</c:v>
                </c:pt>
                <c:pt idx="12008" formatCode="0.00E+00">
                  <c:v>5.3499999999999999E-5</c:v>
                </c:pt>
                <c:pt idx="12009" formatCode="0.00E+00">
                  <c:v>5.3699999999999997E-5</c:v>
                </c:pt>
                <c:pt idx="12010" formatCode="0.00E+00">
                  <c:v>5.3699999999999997E-5</c:v>
                </c:pt>
                <c:pt idx="12011" formatCode="0.00E+00">
                  <c:v>5.3600000000000002E-5</c:v>
                </c:pt>
                <c:pt idx="12012" formatCode="0.00E+00">
                  <c:v>5.3600000000000002E-5</c:v>
                </c:pt>
                <c:pt idx="12013" formatCode="0.00E+00">
                  <c:v>5.3399999999999997E-5</c:v>
                </c:pt>
                <c:pt idx="12014" formatCode="0.00E+00">
                  <c:v>5.3499999999999999E-5</c:v>
                </c:pt>
                <c:pt idx="12015" formatCode="0.00E+00">
                  <c:v>5.3699999999999997E-5</c:v>
                </c:pt>
                <c:pt idx="12016" formatCode="0.00E+00">
                  <c:v>5.3499999999999999E-5</c:v>
                </c:pt>
                <c:pt idx="12017" formatCode="0.00E+00">
                  <c:v>5.3499999999999999E-5</c:v>
                </c:pt>
                <c:pt idx="12018" formatCode="0.00E+00">
                  <c:v>5.3499999999999999E-5</c:v>
                </c:pt>
                <c:pt idx="12019" formatCode="0.00E+00">
                  <c:v>5.3399999999999997E-5</c:v>
                </c:pt>
                <c:pt idx="12020" formatCode="0.00E+00">
                  <c:v>5.3600000000000002E-5</c:v>
                </c:pt>
                <c:pt idx="12021" formatCode="0.00E+00">
                  <c:v>5.3600000000000002E-5</c:v>
                </c:pt>
                <c:pt idx="12022" formatCode="0.00E+00">
                  <c:v>5.3399999999999997E-5</c:v>
                </c:pt>
                <c:pt idx="12023" formatCode="0.00E+00">
                  <c:v>5.3300000000000001E-5</c:v>
                </c:pt>
                <c:pt idx="12024" formatCode="0.00E+00">
                  <c:v>5.3499999999999999E-5</c:v>
                </c:pt>
                <c:pt idx="12025" formatCode="0.00E+00">
                  <c:v>5.3399999999999997E-5</c:v>
                </c:pt>
                <c:pt idx="12026" formatCode="0.00E+00">
                  <c:v>5.3399999999999997E-5</c:v>
                </c:pt>
                <c:pt idx="12027" formatCode="0.00E+00">
                  <c:v>5.3699999999999997E-5</c:v>
                </c:pt>
                <c:pt idx="12028" formatCode="0.00E+00">
                  <c:v>5.3399999999999997E-5</c:v>
                </c:pt>
                <c:pt idx="12029" formatCode="0.00E+00">
                  <c:v>5.3399999999999997E-5</c:v>
                </c:pt>
                <c:pt idx="12030" formatCode="0.00E+00">
                  <c:v>5.3499999999999999E-5</c:v>
                </c:pt>
                <c:pt idx="12031" formatCode="0.00E+00">
                  <c:v>5.3499999999999999E-5</c:v>
                </c:pt>
                <c:pt idx="12032" formatCode="0.00E+00">
                  <c:v>5.3300000000000001E-5</c:v>
                </c:pt>
                <c:pt idx="12033" formatCode="0.00E+00">
                  <c:v>5.3399999999999997E-5</c:v>
                </c:pt>
                <c:pt idx="12034" formatCode="0.00E+00">
                  <c:v>5.3499999999999999E-5</c:v>
                </c:pt>
                <c:pt idx="12035" formatCode="0.00E+00">
                  <c:v>5.3399999999999997E-5</c:v>
                </c:pt>
                <c:pt idx="12036" formatCode="0.00E+00">
                  <c:v>5.3600000000000002E-5</c:v>
                </c:pt>
                <c:pt idx="12037" formatCode="0.00E+00">
                  <c:v>5.3399999999999997E-5</c:v>
                </c:pt>
                <c:pt idx="12038" formatCode="0.00E+00">
                  <c:v>5.3399999999999997E-5</c:v>
                </c:pt>
                <c:pt idx="12039" formatCode="0.00E+00">
                  <c:v>5.3600000000000002E-5</c:v>
                </c:pt>
                <c:pt idx="12040" formatCode="0.00E+00">
                  <c:v>5.3399999999999997E-5</c:v>
                </c:pt>
                <c:pt idx="12041" formatCode="0.00E+00">
                  <c:v>5.3300000000000001E-5</c:v>
                </c:pt>
                <c:pt idx="12042" formatCode="0.00E+00">
                  <c:v>5.3399999999999997E-5</c:v>
                </c:pt>
                <c:pt idx="12043" formatCode="0.00E+00">
                  <c:v>5.3399999999999997E-5</c:v>
                </c:pt>
                <c:pt idx="12044" formatCode="0.00E+00">
                  <c:v>5.3499999999999999E-5</c:v>
                </c:pt>
                <c:pt idx="12045" formatCode="0.00E+00">
                  <c:v>5.3300000000000001E-5</c:v>
                </c:pt>
                <c:pt idx="12046" formatCode="0.00E+00">
                  <c:v>5.3499999999999999E-5</c:v>
                </c:pt>
                <c:pt idx="12047" formatCode="0.00E+00">
                  <c:v>5.3300000000000001E-5</c:v>
                </c:pt>
                <c:pt idx="12048" formatCode="0.00E+00">
                  <c:v>5.3300000000000001E-5</c:v>
                </c:pt>
                <c:pt idx="12049" formatCode="0.00E+00">
                  <c:v>5.3600000000000002E-5</c:v>
                </c:pt>
                <c:pt idx="12050" formatCode="0.00E+00">
                  <c:v>5.3399999999999997E-5</c:v>
                </c:pt>
                <c:pt idx="12051" formatCode="0.00E+00">
                  <c:v>5.3600000000000002E-5</c:v>
                </c:pt>
                <c:pt idx="12052" formatCode="0.00E+00">
                  <c:v>5.3300000000000001E-5</c:v>
                </c:pt>
                <c:pt idx="12053" formatCode="0.00E+00">
                  <c:v>5.3300000000000001E-5</c:v>
                </c:pt>
                <c:pt idx="12054" formatCode="0.00E+00">
                  <c:v>5.3300000000000001E-5</c:v>
                </c:pt>
                <c:pt idx="12055" formatCode="0.00E+00">
                  <c:v>5.3100000000000003E-5</c:v>
                </c:pt>
                <c:pt idx="12056" formatCode="0.00E+00">
                  <c:v>5.3399999999999997E-5</c:v>
                </c:pt>
                <c:pt idx="12057" formatCode="0.00E+00">
                  <c:v>5.3300000000000001E-5</c:v>
                </c:pt>
                <c:pt idx="12058" formatCode="0.00E+00">
                  <c:v>5.3399999999999997E-5</c:v>
                </c:pt>
                <c:pt idx="12059" formatCode="0.00E+00">
                  <c:v>5.3300000000000001E-5</c:v>
                </c:pt>
                <c:pt idx="12060" formatCode="0.00E+00">
                  <c:v>5.3100000000000003E-5</c:v>
                </c:pt>
                <c:pt idx="12061" formatCode="0.00E+00">
                  <c:v>5.3199999999999999E-5</c:v>
                </c:pt>
                <c:pt idx="12062" formatCode="0.00E+00">
                  <c:v>5.3300000000000001E-5</c:v>
                </c:pt>
                <c:pt idx="12063" formatCode="0.00E+00">
                  <c:v>5.3499999999999999E-5</c:v>
                </c:pt>
                <c:pt idx="12064" formatCode="0.00E+00">
                  <c:v>5.3300000000000001E-5</c:v>
                </c:pt>
                <c:pt idx="12065" formatCode="0.00E+00">
                  <c:v>5.3100000000000003E-5</c:v>
                </c:pt>
                <c:pt idx="12066" formatCode="0.00E+00">
                  <c:v>5.3100000000000003E-5</c:v>
                </c:pt>
                <c:pt idx="12067" formatCode="0.00E+00">
                  <c:v>5.3000000000000001E-5</c:v>
                </c:pt>
                <c:pt idx="12068" formatCode="0.00E+00">
                  <c:v>5.3100000000000003E-5</c:v>
                </c:pt>
                <c:pt idx="12069" formatCode="0.00E+00">
                  <c:v>5.3199999999999999E-5</c:v>
                </c:pt>
                <c:pt idx="12070" formatCode="0.00E+00">
                  <c:v>5.3100000000000003E-5</c:v>
                </c:pt>
                <c:pt idx="12071" formatCode="0.00E+00">
                  <c:v>5.3199999999999999E-5</c:v>
                </c:pt>
                <c:pt idx="12072" formatCode="0.00E+00">
                  <c:v>5.3100000000000003E-5</c:v>
                </c:pt>
                <c:pt idx="12073" formatCode="0.00E+00">
                  <c:v>5.3100000000000003E-5</c:v>
                </c:pt>
                <c:pt idx="12074" formatCode="0.00E+00">
                  <c:v>5.3199999999999999E-5</c:v>
                </c:pt>
                <c:pt idx="12075" formatCode="0.00E+00">
                  <c:v>5.3199999999999999E-5</c:v>
                </c:pt>
                <c:pt idx="12076" formatCode="0.00E+00">
                  <c:v>5.3100000000000003E-5</c:v>
                </c:pt>
                <c:pt idx="12077" formatCode="0.00E+00">
                  <c:v>5.3100000000000003E-5</c:v>
                </c:pt>
                <c:pt idx="12078" formatCode="0.00E+00">
                  <c:v>5.3000000000000001E-5</c:v>
                </c:pt>
                <c:pt idx="12079" formatCode="0.00E+00">
                  <c:v>5.3199999999999999E-5</c:v>
                </c:pt>
                <c:pt idx="12080" formatCode="0.00E+00">
                  <c:v>5.3100000000000003E-5</c:v>
                </c:pt>
                <c:pt idx="12081" formatCode="0.00E+00">
                  <c:v>5.2899999999999998E-5</c:v>
                </c:pt>
                <c:pt idx="12082" formatCode="0.00E+00">
                  <c:v>5.3199999999999999E-5</c:v>
                </c:pt>
                <c:pt idx="12083" formatCode="0.00E+00">
                  <c:v>5.3100000000000003E-5</c:v>
                </c:pt>
                <c:pt idx="12084" formatCode="0.00E+00">
                  <c:v>5.3199999999999999E-5</c:v>
                </c:pt>
                <c:pt idx="12085" formatCode="0.00E+00">
                  <c:v>5.3100000000000003E-5</c:v>
                </c:pt>
                <c:pt idx="12086" formatCode="0.00E+00">
                  <c:v>5.3000000000000001E-5</c:v>
                </c:pt>
                <c:pt idx="12087" formatCode="0.00E+00">
                  <c:v>5.3000000000000001E-5</c:v>
                </c:pt>
                <c:pt idx="12088" formatCode="0.00E+00">
                  <c:v>5.3000000000000001E-5</c:v>
                </c:pt>
                <c:pt idx="12089" formatCode="0.00E+00">
                  <c:v>5.3000000000000001E-5</c:v>
                </c:pt>
                <c:pt idx="12090" formatCode="0.00E+00">
                  <c:v>5.3000000000000001E-5</c:v>
                </c:pt>
                <c:pt idx="12091" formatCode="0.00E+00">
                  <c:v>5.3000000000000001E-5</c:v>
                </c:pt>
                <c:pt idx="12092" formatCode="0.00E+00">
                  <c:v>5.3100000000000003E-5</c:v>
                </c:pt>
                <c:pt idx="12093" formatCode="0.00E+00">
                  <c:v>5.3000000000000001E-5</c:v>
                </c:pt>
                <c:pt idx="12094" formatCode="0.00E+00">
                  <c:v>5.3100000000000003E-5</c:v>
                </c:pt>
                <c:pt idx="12095" formatCode="0.00E+00">
                  <c:v>5.3000000000000001E-5</c:v>
                </c:pt>
                <c:pt idx="12096" formatCode="0.00E+00">
                  <c:v>5.3100000000000003E-5</c:v>
                </c:pt>
                <c:pt idx="12097" formatCode="0.00E+00">
                  <c:v>5.3199999999999999E-5</c:v>
                </c:pt>
                <c:pt idx="12098" formatCode="0.00E+00">
                  <c:v>5.3000000000000001E-5</c:v>
                </c:pt>
                <c:pt idx="12099" formatCode="0.00E+00">
                  <c:v>5.3000000000000001E-5</c:v>
                </c:pt>
                <c:pt idx="12100" formatCode="0.00E+00">
                  <c:v>5.3000000000000001E-5</c:v>
                </c:pt>
                <c:pt idx="12101" formatCode="0.00E+00">
                  <c:v>5.3100000000000003E-5</c:v>
                </c:pt>
                <c:pt idx="12102" formatCode="0.00E+00">
                  <c:v>5.3000000000000001E-5</c:v>
                </c:pt>
                <c:pt idx="12103" formatCode="0.00E+00">
                  <c:v>5.2899999999999998E-5</c:v>
                </c:pt>
                <c:pt idx="12104" formatCode="0.00E+00">
                  <c:v>5.3000000000000001E-5</c:v>
                </c:pt>
                <c:pt idx="12105" formatCode="0.00E+00">
                  <c:v>5.3100000000000003E-5</c:v>
                </c:pt>
                <c:pt idx="12106" formatCode="0.00E+00">
                  <c:v>5.2899999999999998E-5</c:v>
                </c:pt>
                <c:pt idx="12107" formatCode="0.00E+00">
                  <c:v>5.3000000000000001E-5</c:v>
                </c:pt>
                <c:pt idx="12108" formatCode="0.00E+00">
                  <c:v>5.3100000000000003E-5</c:v>
                </c:pt>
                <c:pt idx="12109" formatCode="0.00E+00">
                  <c:v>5.2800000000000003E-5</c:v>
                </c:pt>
                <c:pt idx="12110" formatCode="0.00E+00">
                  <c:v>5.27E-5</c:v>
                </c:pt>
                <c:pt idx="12111" formatCode="0.00E+00">
                  <c:v>5.27E-5</c:v>
                </c:pt>
                <c:pt idx="12112" formatCode="0.00E+00">
                  <c:v>5.2800000000000003E-5</c:v>
                </c:pt>
                <c:pt idx="12113" formatCode="0.00E+00">
                  <c:v>5.2899999999999998E-5</c:v>
                </c:pt>
                <c:pt idx="12114" formatCode="0.00E+00">
                  <c:v>5.3000000000000001E-5</c:v>
                </c:pt>
                <c:pt idx="12115" formatCode="0.00E+00">
                  <c:v>5.2800000000000003E-5</c:v>
                </c:pt>
                <c:pt idx="12116" formatCode="0.00E+00">
                  <c:v>5.2800000000000003E-5</c:v>
                </c:pt>
                <c:pt idx="12117" formatCode="0.00E+00">
                  <c:v>5.3000000000000001E-5</c:v>
                </c:pt>
                <c:pt idx="12118" formatCode="0.00E+00">
                  <c:v>5.2899999999999998E-5</c:v>
                </c:pt>
                <c:pt idx="12119" formatCode="0.00E+00">
                  <c:v>5.2800000000000003E-5</c:v>
                </c:pt>
                <c:pt idx="12120" formatCode="0.00E+00">
                  <c:v>5.3000000000000001E-5</c:v>
                </c:pt>
                <c:pt idx="12121" formatCode="0.00E+00">
                  <c:v>5.2899999999999998E-5</c:v>
                </c:pt>
                <c:pt idx="12122" formatCode="0.00E+00">
                  <c:v>5.27E-5</c:v>
                </c:pt>
                <c:pt idx="12123" formatCode="0.00E+00">
                  <c:v>5.27E-5</c:v>
                </c:pt>
                <c:pt idx="12124" formatCode="0.00E+00">
                  <c:v>5.2899999999999998E-5</c:v>
                </c:pt>
                <c:pt idx="12125" formatCode="0.00E+00">
                  <c:v>5.2899999999999998E-5</c:v>
                </c:pt>
                <c:pt idx="12126" formatCode="0.00E+00">
                  <c:v>5.2800000000000003E-5</c:v>
                </c:pt>
                <c:pt idx="12127" formatCode="0.00E+00">
                  <c:v>5.2800000000000003E-5</c:v>
                </c:pt>
                <c:pt idx="12128" formatCode="0.00E+00">
                  <c:v>5.2800000000000003E-5</c:v>
                </c:pt>
                <c:pt idx="12129" formatCode="0.00E+00">
                  <c:v>5.2800000000000003E-5</c:v>
                </c:pt>
                <c:pt idx="12130" formatCode="0.00E+00">
                  <c:v>5.27E-5</c:v>
                </c:pt>
                <c:pt idx="12131" formatCode="0.00E+00">
                  <c:v>5.2800000000000003E-5</c:v>
                </c:pt>
                <c:pt idx="12132" formatCode="0.00E+00">
                  <c:v>5.2800000000000003E-5</c:v>
                </c:pt>
                <c:pt idx="12133" formatCode="0.00E+00">
                  <c:v>5.27E-5</c:v>
                </c:pt>
                <c:pt idx="12134" formatCode="0.00E+00">
                  <c:v>5.2899999999999998E-5</c:v>
                </c:pt>
                <c:pt idx="12135" formatCode="0.00E+00">
                  <c:v>5.2800000000000003E-5</c:v>
                </c:pt>
                <c:pt idx="12136" formatCode="0.00E+00">
                  <c:v>5.27E-5</c:v>
                </c:pt>
                <c:pt idx="12137" formatCode="0.00E+00">
                  <c:v>5.27E-5</c:v>
                </c:pt>
                <c:pt idx="12138" formatCode="0.00E+00">
                  <c:v>5.2800000000000003E-5</c:v>
                </c:pt>
                <c:pt idx="12139" formatCode="0.00E+00">
                  <c:v>5.27E-5</c:v>
                </c:pt>
                <c:pt idx="12140" formatCode="0.00E+00">
                  <c:v>5.2599999999999998E-5</c:v>
                </c:pt>
                <c:pt idx="12141" formatCode="0.00E+00">
                  <c:v>5.27E-5</c:v>
                </c:pt>
                <c:pt idx="12142" formatCode="0.00E+00">
                  <c:v>5.2800000000000003E-5</c:v>
                </c:pt>
                <c:pt idx="12143" formatCode="0.00E+00">
                  <c:v>5.2800000000000003E-5</c:v>
                </c:pt>
                <c:pt idx="12144" formatCode="0.00E+00">
                  <c:v>5.2899999999999998E-5</c:v>
                </c:pt>
                <c:pt idx="12145" formatCode="0.00E+00">
                  <c:v>5.2800000000000003E-5</c:v>
                </c:pt>
                <c:pt idx="12146" formatCode="0.00E+00">
                  <c:v>5.27E-5</c:v>
                </c:pt>
                <c:pt idx="12147" formatCode="0.00E+00">
                  <c:v>5.27E-5</c:v>
                </c:pt>
                <c:pt idx="12148" formatCode="0.00E+00">
                  <c:v>5.2599999999999998E-5</c:v>
                </c:pt>
                <c:pt idx="12149" formatCode="0.00E+00">
                  <c:v>5.2599999999999998E-5</c:v>
                </c:pt>
                <c:pt idx="12150" formatCode="0.00E+00">
                  <c:v>5.27E-5</c:v>
                </c:pt>
                <c:pt idx="12151" formatCode="0.00E+00">
                  <c:v>5.2599999999999998E-5</c:v>
                </c:pt>
                <c:pt idx="12152" formatCode="0.00E+00">
                  <c:v>5.2500000000000002E-5</c:v>
                </c:pt>
                <c:pt idx="12153" formatCode="0.00E+00">
                  <c:v>5.2500000000000002E-5</c:v>
                </c:pt>
                <c:pt idx="12154" formatCode="0.00E+00">
                  <c:v>5.2599999999999998E-5</c:v>
                </c:pt>
                <c:pt idx="12155" formatCode="0.00E+00">
                  <c:v>5.27E-5</c:v>
                </c:pt>
                <c:pt idx="12156" formatCode="0.00E+00">
                  <c:v>5.2599999999999998E-5</c:v>
                </c:pt>
                <c:pt idx="12157" formatCode="0.00E+00">
                  <c:v>5.2599999999999998E-5</c:v>
                </c:pt>
                <c:pt idx="12158" formatCode="0.00E+00">
                  <c:v>5.27E-5</c:v>
                </c:pt>
                <c:pt idx="12159" formatCode="0.00E+00">
                  <c:v>5.2500000000000002E-5</c:v>
                </c:pt>
                <c:pt idx="12160" formatCode="0.00E+00">
                  <c:v>5.2500000000000002E-5</c:v>
                </c:pt>
                <c:pt idx="12161" formatCode="0.00E+00">
                  <c:v>5.2599999999999998E-5</c:v>
                </c:pt>
                <c:pt idx="12162" formatCode="0.00E+00">
                  <c:v>5.2500000000000002E-5</c:v>
                </c:pt>
                <c:pt idx="12163" formatCode="0.00E+00">
                  <c:v>5.2500000000000002E-5</c:v>
                </c:pt>
                <c:pt idx="12164" formatCode="0.00E+00">
                  <c:v>5.2599999999999998E-5</c:v>
                </c:pt>
                <c:pt idx="12165" formatCode="0.00E+00">
                  <c:v>5.2500000000000002E-5</c:v>
                </c:pt>
                <c:pt idx="12166" formatCode="0.00E+00">
                  <c:v>5.24E-5</c:v>
                </c:pt>
                <c:pt idx="12167" formatCode="0.00E+00">
                  <c:v>5.2599999999999998E-5</c:v>
                </c:pt>
                <c:pt idx="12168" formatCode="0.00E+00">
                  <c:v>5.27E-5</c:v>
                </c:pt>
                <c:pt idx="12169" formatCode="0.00E+00">
                  <c:v>5.2500000000000002E-5</c:v>
                </c:pt>
                <c:pt idx="12170" formatCode="0.00E+00">
                  <c:v>5.24E-5</c:v>
                </c:pt>
                <c:pt idx="12171" formatCode="0.00E+00">
                  <c:v>5.24E-5</c:v>
                </c:pt>
                <c:pt idx="12172" formatCode="0.00E+00">
                  <c:v>5.2599999999999998E-5</c:v>
                </c:pt>
                <c:pt idx="12173" formatCode="0.00E+00">
                  <c:v>5.24E-5</c:v>
                </c:pt>
                <c:pt idx="12174" formatCode="0.00E+00">
                  <c:v>5.24E-5</c:v>
                </c:pt>
                <c:pt idx="12175" formatCode="0.00E+00">
                  <c:v>5.2299999999999997E-5</c:v>
                </c:pt>
                <c:pt idx="12176" formatCode="0.00E+00">
                  <c:v>5.24E-5</c:v>
                </c:pt>
                <c:pt idx="12177" formatCode="0.00E+00">
                  <c:v>5.24E-5</c:v>
                </c:pt>
                <c:pt idx="12178" formatCode="0.00E+00">
                  <c:v>5.2299999999999997E-5</c:v>
                </c:pt>
                <c:pt idx="12179" formatCode="0.00E+00">
                  <c:v>5.2599999999999998E-5</c:v>
                </c:pt>
                <c:pt idx="12180" formatCode="0.00E+00">
                  <c:v>5.2500000000000002E-5</c:v>
                </c:pt>
                <c:pt idx="12181" formatCode="0.00E+00">
                  <c:v>5.2500000000000002E-5</c:v>
                </c:pt>
                <c:pt idx="12182" formatCode="0.00E+00">
                  <c:v>5.24E-5</c:v>
                </c:pt>
                <c:pt idx="12183" formatCode="0.00E+00">
                  <c:v>5.2500000000000002E-5</c:v>
                </c:pt>
                <c:pt idx="12184" formatCode="0.00E+00">
                  <c:v>5.24E-5</c:v>
                </c:pt>
                <c:pt idx="12185" formatCode="0.00E+00">
                  <c:v>5.24E-5</c:v>
                </c:pt>
                <c:pt idx="12186" formatCode="0.00E+00">
                  <c:v>5.24E-5</c:v>
                </c:pt>
                <c:pt idx="12187" formatCode="0.00E+00">
                  <c:v>5.24E-5</c:v>
                </c:pt>
                <c:pt idx="12188" formatCode="0.00E+00">
                  <c:v>5.2500000000000002E-5</c:v>
                </c:pt>
                <c:pt idx="12189" formatCode="0.00E+00">
                  <c:v>5.24E-5</c:v>
                </c:pt>
                <c:pt idx="12190" formatCode="0.00E+00">
                  <c:v>5.2299999999999997E-5</c:v>
                </c:pt>
                <c:pt idx="12191" formatCode="0.00E+00">
                  <c:v>5.24E-5</c:v>
                </c:pt>
                <c:pt idx="12192" formatCode="0.00E+00">
                  <c:v>5.2500000000000002E-5</c:v>
                </c:pt>
                <c:pt idx="12193" formatCode="0.00E+00">
                  <c:v>5.2299999999999997E-5</c:v>
                </c:pt>
                <c:pt idx="12194" formatCode="0.00E+00">
                  <c:v>5.24E-5</c:v>
                </c:pt>
                <c:pt idx="12195" formatCode="0.00E+00">
                  <c:v>5.24E-5</c:v>
                </c:pt>
                <c:pt idx="12196" formatCode="0.00E+00">
                  <c:v>5.2299999999999997E-5</c:v>
                </c:pt>
                <c:pt idx="12197" formatCode="0.00E+00">
                  <c:v>5.24E-5</c:v>
                </c:pt>
                <c:pt idx="12198" formatCode="0.00E+00">
                  <c:v>5.2299999999999997E-5</c:v>
                </c:pt>
                <c:pt idx="12199" formatCode="0.00E+00">
                  <c:v>5.2299999999999997E-5</c:v>
                </c:pt>
                <c:pt idx="12200" formatCode="0.00E+00">
                  <c:v>5.2299999999999997E-5</c:v>
                </c:pt>
                <c:pt idx="12201" formatCode="0.00E+00">
                  <c:v>5.2200000000000002E-5</c:v>
                </c:pt>
                <c:pt idx="12202" formatCode="0.00E+00">
                  <c:v>5.24E-5</c:v>
                </c:pt>
                <c:pt idx="12203" formatCode="0.00E+00">
                  <c:v>5.24E-5</c:v>
                </c:pt>
                <c:pt idx="12204" formatCode="0.00E+00">
                  <c:v>5.2200000000000002E-5</c:v>
                </c:pt>
                <c:pt idx="12205" formatCode="0.00E+00">
                  <c:v>5.2099999999999999E-5</c:v>
                </c:pt>
                <c:pt idx="12206" formatCode="0.00E+00">
                  <c:v>5.2099999999999999E-5</c:v>
                </c:pt>
                <c:pt idx="12207" formatCode="0.00E+00">
                  <c:v>5.24E-5</c:v>
                </c:pt>
                <c:pt idx="12208" formatCode="0.00E+00">
                  <c:v>5.2200000000000002E-5</c:v>
                </c:pt>
                <c:pt idx="12209" formatCode="0.00E+00">
                  <c:v>5.2299999999999997E-5</c:v>
                </c:pt>
                <c:pt idx="12210" formatCode="0.00E+00">
                  <c:v>5.2500000000000002E-5</c:v>
                </c:pt>
                <c:pt idx="12211" formatCode="0.00E+00">
                  <c:v>5.2299999999999997E-5</c:v>
                </c:pt>
                <c:pt idx="12212" formatCode="0.00E+00">
                  <c:v>5.2200000000000002E-5</c:v>
                </c:pt>
                <c:pt idx="12213" formatCode="0.00E+00">
                  <c:v>5.2200000000000002E-5</c:v>
                </c:pt>
                <c:pt idx="12214" formatCode="0.00E+00">
                  <c:v>5.2299999999999997E-5</c:v>
                </c:pt>
                <c:pt idx="12215" formatCode="0.00E+00">
                  <c:v>5.1999999999999997E-5</c:v>
                </c:pt>
                <c:pt idx="12216" formatCode="0.00E+00">
                  <c:v>5.2099999999999999E-5</c:v>
                </c:pt>
                <c:pt idx="12217" formatCode="0.00E+00">
                  <c:v>5.2299999999999997E-5</c:v>
                </c:pt>
                <c:pt idx="12218" formatCode="0.00E+00">
                  <c:v>5.2099999999999999E-5</c:v>
                </c:pt>
                <c:pt idx="12219" formatCode="0.00E+00">
                  <c:v>5.2200000000000002E-5</c:v>
                </c:pt>
                <c:pt idx="12220" formatCode="0.00E+00">
                  <c:v>5.2099999999999999E-5</c:v>
                </c:pt>
                <c:pt idx="12221" formatCode="0.00E+00">
                  <c:v>5.2299999999999997E-5</c:v>
                </c:pt>
                <c:pt idx="12222" formatCode="0.00E+00">
                  <c:v>5.24E-5</c:v>
                </c:pt>
                <c:pt idx="12223" formatCode="0.00E+00">
                  <c:v>5.2200000000000002E-5</c:v>
                </c:pt>
                <c:pt idx="12224" formatCode="0.00E+00">
                  <c:v>5.2099999999999999E-5</c:v>
                </c:pt>
                <c:pt idx="12225" formatCode="0.00E+00">
                  <c:v>5.1999999999999997E-5</c:v>
                </c:pt>
                <c:pt idx="12226" formatCode="0.00E+00">
                  <c:v>5.1900000000000001E-5</c:v>
                </c:pt>
                <c:pt idx="12227" formatCode="0.00E+00">
                  <c:v>5.2099999999999999E-5</c:v>
                </c:pt>
                <c:pt idx="12228" formatCode="0.00E+00">
                  <c:v>5.2200000000000002E-5</c:v>
                </c:pt>
                <c:pt idx="12229" formatCode="0.00E+00">
                  <c:v>5.2200000000000002E-5</c:v>
                </c:pt>
                <c:pt idx="12230" formatCode="0.00E+00">
                  <c:v>5.2099999999999999E-5</c:v>
                </c:pt>
                <c:pt idx="12231" formatCode="0.00E+00">
                  <c:v>5.2099999999999999E-5</c:v>
                </c:pt>
                <c:pt idx="12232" formatCode="0.00E+00">
                  <c:v>5.2200000000000002E-5</c:v>
                </c:pt>
                <c:pt idx="12233" formatCode="0.00E+00">
                  <c:v>5.1999999999999997E-5</c:v>
                </c:pt>
                <c:pt idx="12234" formatCode="0.00E+00">
                  <c:v>5.2099999999999999E-5</c:v>
                </c:pt>
                <c:pt idx="12235" formatCode="0.00E+00">
                  <c:v>5.2099999999999999E-5</c:v>
                </c:pt>
                <c:pt idx="12236" formatCode="0.00E+00">
                  <c:v>5.2099999999999999E-5</c:v>
                </c:pt>
                <c:pt idx="12237" formatCode="0.00E+00">
                  <c:v>5.1999999999999997E-5</c:v>
                </c:pt>
                <c:pt idx="12238" formatCode="0.00E+00">
                  <c:v>5.1999999999999997E-5</c:v>
                </c:pt>
                <c:pt idx="12239" formatCode="0.00E+00">
                  <c:v>5.2099999999999999E-5</c:v>
                </c:pt>
                <c:pt idx="12240" formatCode="0.00E+00">
                  <c:v>5.1799999999999999E-5</c:v>
                </c:pt>
                <c:pt idx="12241" formatCode="0.00E+00">
                  <c:v>5.1900000000000001E-5</c:v>
                </c:pt>
                <c:pt idx="12242" formatCode="0.00E+00">
                  <c:v>5.1999999999999997E-5</c:v>
                </c:pt>
                <c:pt idx="12243" formatCode="0.00E+00">
                  <c:v>5.2099999999999999E-5</c:v>
                </c:pt>
                <c:pt idx="12244" formatCode="0.00E+00">
                  <c:v>5.2299999999999997E-5</c:v>
                </c:pt>
                <c:pt idx="12245" formatCode="0.00E+00">
                  <c:v>5.2099999999999999E-5</c:v>
                </c:pt>
                <c:pt idx="12246" formatCode="0.00E+00">
                  <c:v>5.1999999999999997E-5</c:v>
                </c:pt>
                <c:pt idx="12247" formatCode="0.00E+00">
                  <c:v>5.2099999999999999E-5</c:v>
                </c:pt>
                <c:pt idx="12248" formatCode="0.00E+00">
                  <c:v>5.1900000000000001E-5</c:v>
                </c:pt>
                <c:pt idx="12249" formatCode="0.00E+00">
                  <c:v>5.1999999999999997E-5</c:v>
                </c:pt>
                <c:pt idx="12250" formatCode="0.00E+00">
                  <c:v>5.2099999999999999E-5</c:v>
                </c:pt>
                <c:pt idx="12251" formatCode="0.00E+00">
                  <c:v>5.1900000000000001E-5</c:v>
                </c:pt>
                <c:pt idx="12252" formatCode="0.00E+00">
                  <c:v>5.1900000000000001E-5</c:v>
                </c:pt>
                <c:pt idx="12253" formatCode="0.00E+00">
                  <c:v>5.1999999999999997E-5</c:v>
                </c:pt>
                <c:pt idx="12254" formatCode="0.00E+00">
                  <c:v>5.2099999999999999E-5</c:v>
                </c:pt>
                <c:pt idx="12255" formatCode="0.00E+00">
                  <c:v>5.1900000000000001E-5</c:v>
                </c:pt>
                <c:pt idx="12256" formatCode="0.00E+00">
                  <c:v>5.1799999999999999E-5</c:v>
                </c:pt>
                <c:pt idx="12257" formatCode="0.00E+00">
                  <c:v>5.1900000000000001E-5</c:v>
                </c:pt>
                <c:pt idx="12258" formatCode="0.00E+00">
                  <c:v>5.1999999999999997E-5</c:v>
                </c:pt>
                <c:pt idx="12259" formatCode="0.00E+00">
                  <c:v>5.1900000000000001E-5</c:v>
                </c:pt>
                <c:pt idx="12260" formatCode="0.00E+00">
                  <c:v>5.1999999999999997E-5</c:v>
                </c:pt>
                <c:pt idx="12261" formatCode="0.00E+00">
                  <c:v>5.1999999999999997E-5</c:v>
                </c:pt>
                <c:pt idx="12262" formatCode="0.00E+00">
                  <c:v>5.1900000000000001E-5</c:v>
                </c:pt>
                <c:pt idx="12263" formatCode="0.00E+00">
                  <c:v>5.1999999999999997E-5</c:v>
                </c:pt>
                <c:pt idx="12264" formatCode="0.00E+00">
                  <c:v>5.1999999999999997E-5</c:v>
                </c:pt>
                <c:pt idx="12265" formatCode="0.00E+00">
                  <c:v>5.1999999999999997E-5</c:v>
                </c:pt>
                <c:pt idx="12266" formatCode="0.00E+00">
                  <c:v>5.1900000000000001E-5</c:v>
                </c:pt>
                <c:pt idx="12267" formatCode="0.00E+00">
                  <c:v>5.1999999999999997E-5</c:v>
                </c:pt>
                <c:pt idx="12268" formatCode="0.00E+00">
                  <c:v>5.1999999999999997E-5</c:v>
                </c:pt>
                <c:pt idx="12269" formatCode="0.00E+00">
                  <c:v>5.1799999999999999E-5</c:v>
                </c:pt>
                <c:pt idx="12270" formatCode="0.00E+00">
                  <c:v>5.1799999999999999E-5</c:v>
                </c:pt>
                <c:pt idx="12271" formatCode="0.00E+00">
                  <c:v>5.1799999999999999E-5</c:v>
                </c:pt>
                <c:pt idx="12272" formatCode="0.00E+00">
                  <c:v>5.1700000000000003E-5</c:v>
                </c:pt>
                <c:pt idx="12273" formatCode="0.00E+00">
                  <c:v>5.1700000000000003E-5</c:v>
                </c:pt>
                <c:pt idx="12274" formatCode="0.00E+00">
                  <c:v>5.1999999999999997E-5</c:v>
                </c:pt>
                <c:pt idx="12275" formatCode="0.00E+00">
                  <c:v>5.1799999999999999E-5</c:v>
                </c:pt>
                <c:pt idx="12276" formatCode="0.00E+00">
                  <c:v>5.1799999999999999E-5</c:v>
                </c:pt>
                <c:pt idx="12277" formatCode="0.00E+00">
                  <c:v>5.1799999999999999E-5</c:v>
                </c:pt>
                <c:pt idx="12278" formatCode="0.00E+00">
                  <c:v>5.1900000000000001E-5</c:v>
                </c:pt>
                <c:pt idx="12279" formatCode="0.00E+00">
                  <c:v>5.1999999999999997E-5</c:v>
                </c:pt>
                <c:pt idx="12280" formatCode="0.00E+00">
                  <c:v>5.1700000000000003E-5</c:v>
                </c:pt>
                <c:pt idx="12281" formatCode="0.00E+00">
                  <c:v>5.1900000000000001E-5</c:v>
                </c:pt>
                <c:pt idx="12282" formatCode="0.00E+00">
                  <c:v>5.1900000000000001E-5</c:v>
                </c:pt>
                <c:pt idx="12283" formatCode="0.00E+00">
                  <c:v>5.1700000000000003E-5</c:v>
                </c:pt>
                <c:pt idx="12284" formatCode="0.00E+00">
                  <c:v>5.1999999999999997E-5</c:v>
                </c:pt>
                <c:pt idx="12285" formatCode="0.00E+00">
                  <c:v>5.1799999999999999E-5</c:v>
                </c:pt>
                <c:pt idx="12286" formatCode="0.00E+00">
                  <c:v>5.1799999999999999E-5</c:v>
                </c:pt>
                <c:pt idx="12287" formatCode="0.00E+00">
                  <c:v>5.1999999999999997E-5</c:v>
                </c:pt>
                <c:pt idx="12288" formatCode="0.00E+00">
                  <c:v>5.1700000000000003E-5</c:v>
                </c:pt>
                <c:pt idx="12289" formatCode="0.00E+00">
                  <c:v>5.1799999999999999E-5</c:v>
                </c:pt>
                <c:pt idx="12290" formatCode="0.00E+00">
                  <c:v>5.1799999999999999E-5</c:v>
                </c:pt>
                <c:pt idx="12291" formatCode="0.00E+00">
                  <c:v>5.1700000000000003E-5</c:v>
                </c:pt>
                <c:pt idx="12292" formatCode="0.00E+00">
                  <c:v>5.1700000000000003E-5</c:v>
                </c:pt>
                <c:pt idx="12293" formatCode="0.00E+00">
                  <c:v>5.1799999999999999E-5</c:v>
                </c:pt>
                <c:pt idx="12294" formatCode="0.00E+00">
                  <c:v>5.1700000000000003E-5</c:v>
                </c:pt>
                <c:pt idx="12295" formatCode="0.00E+00">
                  <c:v>5.1700000000000003E-5</c:v>
                </c:pt>
                <c:pt idx="12296" formatCode="0.00E+00">
                  <c:v>5.1700000000000003E-5</c:v>
                </c:pt>
                <c:pt idx="12297" formatCode="0.00E+00">
                  <c:v>5.1700000000000003E-5</c:v>
                </c:pt>
                <c:pt idx="12298" formatCode="0.00E+00">
                  <c:v>5.1799999999999999E-5</c:v>
                </c:pt>
                <c:pt idx="12299" formatCode="0.00E+00">
                  <c:v>5.1799999999999999E-5</c:v>
                </c:pt>
                <c:pt idx="12300" formatCode="0.00E+00">
                  <c:v>5.1700000000000003E-5</c:v>
                </c:pt>
                <c:pt idx="12301" formatCode="0.00E+00">
                  <c:v>5.1700000000000003E-5</c:v>
                </c:pt>
                <c:pt idx="12302" formatCode="0.00E+00">
                  <c:v>5.1799999999999999E-5</c:v>
                </c:pt>
                <c:pt idx="12303" formatCode="0.00E+00">
                  <c:v>5.1700000000000003E-5</c:v>
                </c:pt>
                <c:pt idx="12304" formatCode="0.00E+00">
                  <c:v>5.1600000000000001E-5</c:v>
                </c:pt>
                <c:pt idx="12305" formatCode="0.00E+00">
                  <c:v>5.1700000000000003E-5</c:v>
                </c:pt>
                <c:pt idx="12306" formatCode="0.00E+00">
                  <c:v>5.1600000000000001E-5</c:v>
                </c:pt>
                <c:pt idx="12307" formatCode="0.00E+00">
                  <c:v>5.1600000000000001E-5</c:v>
                </c:pt>
                <c:pt idx="12308" formatCode="0.00E+00">
                  <c:v>5.1700000000000003E-5</c:v>
                </c:pt>
                <c:pt idx="12309" formatCode="0.00E+00">
                  <c:v>5.1400000000000003E-5</c:v>
                </c:pt>
                <c:pt idx="12310" formatCode="0.00E+00">
                  <c:v>5.1600000000000001E-5</c:v>
                </c:pt>
                <c:pt idx="12311" formatCode="0.00E+00">
                  <c:v>5.1799999999999999E-5</c:v>
                </c:pt>
                <c:pt idx="12312" formatCode="0.00E+00">
                  <c:v>5.1600000000000001E-5</c:v>
                </c:pt>
                <c:pt idx="12313" formatCode="0.00E+00">
                  <c:v>5.1600000000000001E-5</c:v>
                </c:pt>
                <c:pt idx="12314" formatCode="0.00E+00">
                  <c:v>5.1600000000000001E-5</c:v>
                </c:pt>
                <c:pt idx="12315" formatCode="0.00E+00">
                  <c:v>5.1499999999999998E-5</c:v>
                </c:pt>
                <c:pt idx="12316" formatCode="0.00E+00">
                  <c:v>5.1499999999999998E-5</c:v>
                </c:pt>
                <c:pt idx="12317" formatCode="0.00E+00">
                  <c:v>5.1499999999999998E-5</c:v>
                </c:pt>
                <c:pt idx="12318" formatCode="0.00E+00">
                  <c:v>5.1700000000000003E-5</c:v>
                </c:pt>
                <c:pt idx="12319" formatCode="0.00E+00">
                  <c:v>5.1799999999999999E-5</c:v>
                </c:pt>
                <c:pt idx="12320" formatCode="0.00E+00">
                  <c:v>5.1600000000000001E-5</c:v>
                </c:pt>
                <c:pt idx="12321" formatCode="0.00E+00">
                  <c:v>5.1700000000000003E-5</c:v>
                </c:pt>
                <c:pt idx="12322" formatCode="0.00E+00">
                  <c:v>5.1600000000000001E-5</c:v>
                </c:pt>
                <c:pt idx="12323" formatCode="0.00E+00">
                  <c:v>5.1499999999999998E-5</c:v>
                </c:pt>
                <c:pt idx="12324" formatCode="0.00E+00">
                  <c:v>5.1499999999999998E-5</c:v>
                </c:pt>
                <c:pt idx="12325" formatCode="0.00E+00">
                  <c:v>5.1400000000000003E-5</c:v>
                </c:pt>
                <c:pt idx="12326" formatCode="0.00E+00">
                  <c:v>5.1600000000000001E-5</c:v>
                </c:pt>
                <c:pt idx="12327" formatCode="0.00E+00">
                  <c:v>5.1600000000000001E-5</c:v>
                </c:pt>
                <c:pt idx="12328" formatCode="0.00E+00">
                  <c:v>5.1499999999999998E-5</c:v>
                </c:pt>
                <c:pt idx="12329" formatCode="0.00E+00">
                  <c:v>5.1499999999999998E-5</c:v>
                </c:pt>
                <c:pt idx="12330" formatCode="0.00E+00">
                  <c:v>5.1400000000000003E-5</c:v>
                </c:pt>
                <c:pt idx="12331" formatCode="0.00E+00">
                  <c:v>5.1499999999999998E-5</c:v>
                </c:pt>
                <c:pt idx="12332" formatCode="0.00E+00">
                  <c:v>5.1499999999999998E-5</c:v>
                </c:pt>
                <c:pt idx="12333" formatCode="0.00E+00">
                  <c:v>5.1600000000000001E-5</c:v>
                </c:pt>
                <c:pt idx="12334" formatCode="0.00E+00">
                  <c:v>5.1600000000000001E-5</c:v>
                </c:pt>
                <c:pt idx="12335" formatCode="0.00E+00">
                  <c:v>5.1400000000000003E-5</c:v>
                </c:pt>
                <c:pt idx="12336" formatCode="0.00E+00">
                  <c:v>5.1400000000000003E-5</c:v>
                </c:pt>
                <c:pt idx="12337" formatCode="0.00E+00">
                  <c:v>5.1400000000000003E-5</c:v>
                </c:pt>
                <c:pt idx="12338" formatCode="0.00E+00">
                  <c:v>5.1600000000000001E-5</c:v>
                </c:pt>
                <c:pt idx="12339" formatCode="0.00E+00">
                  <c:v>5.1499999999999998E-5</c:v>
                </c:pt>
                <c:pt idx="12340" formatCode="0.00E+00">
                  <c:v>5.1400000000000003E-5</c:v>
                </c:pt>
                <c:pt idx="12341" formatCode="0.00E+00">
                  <c:v>5.1700000000000003E-5</c:v>
                </c:pt>
                <c:pt idx="12342" formatCode="0.00E+00">
                  <c:v>5.1400000000000003E-5</c:v>
                </c:pt>
                <c:pt idx="12343" formatCode="0.00E+00">
                  <c:v>5.1400000000000003E-5</c:v>
                </c:pt>
                <c:pt idx="12344" formatCode="0.00E+00">
                  <c:v>5.1499999999999998E-5</c:v>
                </c:pt>
                <c:pt idx="12345" formatCode="0.00E+00">
                  <c:v>5.1499999999999998E-5</c:v>
                </c:pt>
                <c:pt idx="12346" formatCode="0.00E+00">
                  <c:v>5.1400000000000003E-5</c:v>
                </c:pt>
                <c:pt idx="12347" formatCode="0.00E+00">
                  <c:v>5.13E-5</c:v>
                </c:pt>
                <c:pt idx="12348" formatCode="0.00E+00">
                  <c:v>5.1400000000000003E-5</c:v>
                </c:pt>
                <c:pt idx="12349" formatCode="0.00E+00">
                  <c:v>5.13E-5</c:v>
                </c:pt>
                <c:pt idx="12350" formatCode="0.00E+00">
                  <c:v>5.13E-5</c:v>
                </c:pt>
                <c:pt idx="12351" formatCode="0.00E+00">
                  <c:v>5.1499999999999998E-5</c:v>
                </c:pt>
                <c:pt idx="12352" formatCode="0.00E+00">
                  <c:v>5.1400000000000003E-5</c:v>
                </c:pt>
                <c:pt idx="12353" formatCode="0.00E+00">
                  <c:v>5.1499999999999998E-5</c:v>
                </c:pt>
                <c:pt idx="12354" formatCode="0.00E+00">
                  <c:v>5.13E-5</c:v>
                </c:pt>
                <c:pt idx="12355" formatCode="0.00E+00">
                  <c:v>5.13E-5</c:v>
                </c:pt>
                <c:pt idx="12356" formatCode="0.00E+00">
                  <c:v>5.1499999999999998E-5</c:v>
                </c:pt>
                <c:pt idx="12357" formatCode="0.00E+00">
                  <c:v>5.1499999999999998E-5</c:v>
                </c:pt>
                <c:pt idx="12358" formatCode="0.00E+00">
                  <c:v>5.13E-5</c:v>
                </c:pt>
                <c:pt idx="12359" formatCode="0.00E+00">
                  <c:v>5.13E-5</c:v>
                </c:pt>
                <c:pt idx="12360" formatCode="0.00E+00">
                  <c:v>5.1600000000000001E-5</c:v>
                </c:pt>
                <c:pt idx="12361" formatCode="0.00E+00">
                  <c:v>5.1400000000000003E-5</c:v>
                </c:pt>
                <c:pt idx="12362" formatCode="0.00E+00">
                  <c:v>5.1400000000000003E-5</c:v>
                </c:pt>
                <c:pt idx="12363" formatCode="0.00E+00">
                  <c:v>5.13E-5</c:v>
                </c:pt>
                <c:pt idx="12364" formatCode="0.00E+00">
                  <c:v>5.1400000000000003E-5</c:v>
                </c:pt>
                <c:pt idx="12365" formatCode="0.00E+00">
                  <c:v>5.1400000000000003E-5</c:v>
                </c:pt>
                <c:pt idx="12366" formatCode="0.00E+00">
                  <c:v>5.13E-5</c:v>
                </c:pt>
                <c:pt idx="12367" formatCode="0.00E+00">
                  <c:v>5.1400000000000003E-5</c:v>
                </c:pt>
                <c:pt idx="12368" formatCode="0.00E+00">
                  <c:v>5.1199999999999998E-5</c:v>
                </c:pt>
                <c:pt idx="12369" formatCode="0.00E+00">
                  <c:v>5.1199999999999998E-5</c:v>
                </c:pt>
                <c:pt idx="12370" formatCode="0.00E+00">
                  <c:v>5.1499999999999998E-5</c:v>
                </c:pt>
                <c:pt idx="12371" formatCode="0.00E+00">
                  <c:v>5.1400000000000003E-5</c:v>
                </c:pt>
                <c:pt idx="12372" formatCode="0.00E+00">
                  <c:v>5.1400000000000003E-5</c:v>
                </c:pt>
                <c:pt idx="12373" formatCode="0.00E+00">
                  <c:v>5.13E-5</c:v>
                </c:pt>
                <c:pt idx="12374" formatCode="0.00E+00">
                  <c:v>5.1400000000000003E-5</c:v>
                </c:pt>
                <c:pt idx="12375" formatCode="0.00E+00">
                  <c:v>5.1400000000000003E-5</c:v>
                </c:pt>
                <c:pt idx="12376" formatCode="0.00E+00">
                  <c:v>5.1199999999999998E-5</c:v>
                </c:pt>
                <c:pt idx="12377" formatCode="0.00E+00">
                  <c:v>5.1100000000000002E-5</c:v>
                </c:pt>
                <c:pt idx="12378" formatCode="0.00E+00">
                  <c:v>5.1199999999999998E-5</c:v>
                </c:pt>
                <c:pt idx="12379" formatCode="0.00E+00">
                  <c:v>5.13E-5</c:v>
                </c:pt>
                <c:pt idx="12380" formatCode="0.00E+00">
                  <c:v>5.13E-5</c:v>
                </c:pt>
                <c:pt idx="12381" formatCode="0.00E+00">
                  <c:v>5.13E-5</c:v>
                </c:pt>
                <c:pt idx="12382" formatCode="0.00E+00">
                  <c:v>5.1400000000000003E-5</c:v>
                </c:pt>
                <c:pt idx="12383" formatCode="0.00E+00">
                  <c:v>5.13E-5</c:v>
                </c:pt>
                <c:pt idx="12384" formatCode="0.00E+00">
                  <c:v>5.1199999999999998E-5</c:v>
                </c:pt>
                <c:pt idx="12385" formatCode="0.00E+00">
                  <c:v>5.13E-5</c:v>
                </c:pt>
                <c:pt idx="12386" formatCode="0.00E+00">
                  <c:v>5.13E-5</c:v>
                </c:pt>
                <c:pt idx="12387" formatCode="0.00E+00">
                  <c:v>5.1199999999999998E-5</c:v>
                </c:pt>
                <c:pt idx="12388" formatCode="0.00E+00">
                  <c:v>5.1199999999999998E-5</c:v>
                </c:pt>
                <c:pt idx="12389" formatCode="0.00E+00">
                  <c:v>5.1100000000000002E-5</c:v>
                </c:pt>
                <c:pt idx="12390" formatCode="0.00E+00">
                  <c:v>5.13E-5</c:v>
                </c:pt>
                <c:pt idx="12391" formatCode="0.00E+00">
                  <c:v>5.13E-5</c:v>
                </c:pt>
                <c:pt idx="12392" formatCode="0.00E+00">
                  <c:v>5.1199999999999998E-5</c:v>
                </c:pt>
                <c:pt idx="12393" formatCode="0.00E+00">
                  <c:v>5.1199999999999998E-5</c:v>
                </c:pt>
                <c:pt idx="12394" formatCode="0.00E+00">
                  <c:v>5.1199999999999998E-5</c:v>
                </c:pt>
                <c:pt idx="12395" formatCode="0.00E+00">
                  <c:v>5.13E-5</c:v>
                </c:pt>
                <c:pt idx="12396" formatCode="0.00E+00">
                  <c:v>5.1100000000000002E-5</c:v>
                </c:pt>
                <c:pt idx="12397" formatCode="0.00E+00">
                  <c:v>5.1100000000000002E-5</c:v>
                </c:pt>
                <c:pt idx="12398" formatCode="0.00E+00">
                  <c:v>5.13E-5</c:v>
                </c:pt>
                <c:pt idx="12399" formatCode="0.00E+00">
                  <c:v>5.1100000000000002E-5</c:v>
                </c:pt>
                <c:pt idx="12400" formatCode="0.00E+00">
                  <c:v>5.1E-5</c:v>
                </c:pt>
                <c:pt idx="12401" formatCode="0.00E+00">
                  <c:v>5.1E-5</c:v>
                </c:pt>
                <c:pt idx="12402" formatCode="0.00E+00">
                  <c:v>5.1100000000000002E-5</c:v>
                </c:pt>
                <c:pt idx="12403" formatCode="0.00E+00">
                  <c:v>5.1100000000000002E-5</c:v>
                </c:pt>
                <c:pt idx="12404" formatCode="0.00E+00">
                  <c:v>5.1100000000000002E-5</c:v>
                </c:pt>
                <c:pt idx="12405" formatCode="0.00E+00">
                  <c:v>5.1E-5</c:v>
                </c:pt>
                <c:pt idx="12406" formatCode="0.00E+00">
                  <c:v>5.1E-5</c:v>
                </c:pt>
                <c:pt idx="12407" formatCode="0.00E+00">
                  <c:v>5.1100000000000002E-5</c:v>
                </c:pt>
                <c:pt idx="12408" formatCode="0.00E+00">
                  <c:v>5.1100000000000002E-5</c:v>
                </c:pt>
                <c:pt idx="12409" formatCode="0.00E+00">
                  <c:v>5.13E-5</c:v>
                </c:pt>
                <c:pt idx="12410" formatCode="0.00E+00">
                  <c:v>5.1199999999999998E-5</c:v>
                </c:pt>
                <c:pt idx="12411" formatCode="0.00E+00">
                  <c:v>5.1100000000000002E-5</c:v>
                </c:pt>
                <c:pt idx="12412" formatCode="0.00E+00">
                  <c:v>5.1199999999999998E-5</c:v>
                </c:pt>
                <c:pt idx="12413" formatCode="0.00E+00">
                  <c:v>5.1100000000000002E-5</c:v>
                </c:pt>
                <c:pt idx="12414" formatCode="0.00E+00">
                  <c:v>5.1100000000000002E-5</c:v>
                </c:pt>
                <c:pt idx="12415" formatCode="0.00E+00">
                  <c:v>5.1100000000000002E-5</c:v>
                </c:pt>
                <c:pt idx="12416" formatCode="0.00E+00">
                  <c:v>5.1E-5</c:v>
                </c:pt>
                <c:pt idx="12417" formatCode="0.00E+00">
                  <c:v>5.1100000000000002E-5</c:v>
                </c:pt>
                <c:pt idx="12418" formatCode="0.00E+00">
                  <c:v>5.1100000000000002E-5</c:v>
                </c:pt>
                <c:pt idx="12419" formatCode="0.00E+00">
                  <c:v>5.1100000000000002E-5</c:v>
                </c:pt>
                <c:pt idx="12420" formatCode="0.00E+00">
                  <c:v>5.1E-5</c:v>
                </c:pt>
                <c:pt idx="12421" formatCode="0.00E+00">
                  <c:v>5.1E-5</c:v>
                </c:pt>
                <c:pt idx="12422" formatCode="0.00E+00">
                  <c:v>5.1E-5</c:v>
                </c:pt>
                <c:pt idx="12423" formatCode="0.00E+00">
                  <c:v>5.1199999999999998E-5</c:v>
                </c:pt>
                <c:pt idx="12424" formatCode="0.00E+00">
                  <c:v>5.1199999999999998E-5</c:v>
                </c:pt>
                <c:pt idx="12425" formatCode="0.00E+00">
                  <c:v>5.1E-5</c:v>
                </c:pt>
                <c:pt idx="12426" formatCode="0.00E+00">
                  <c:v>5.1E-5</c:v>
                </c:pt>
                <c:pt idx="12427" formatCode="0.00E+00">
                  <c:v>5.1100000000000002E-5</c:v>
                </c:pt>
                <c:pt idx="12428" formatCode="0.00E+00">
                  <c:v>5.0899999999999997E-5</c:v>
                </c:pt>
                <c:pt idx="12429" formatCode="0.00E+00">
                  <c:v>5.1E-5</c:v>
                </c:pt>
                <c:pt idx="12430" formatCode="0.00E+00">
                  <c:v>5.1100000000000002E-5</c:v>
                </c:pt>
                <c:pt idx="12431" formatCode="0.00E+00">
                  <c:v>5.0899999999999997E-5</c:v>
                </c:pt>
                <c:pt idx="12432" formatCode="0.00E+00">
                  <c:v>5.0899999999999997E-5</c:v>
                </c:pt>
                <c:pt idx="12433" formatCode="0.00E+00">
                  <c:v>5.1E-5</c:v>
                </c:pt>
                <c:pt idx="12434" formatCode="0.00E+00">
                  <c:v>5.0899999999999997E-5</c:v>
                </c:pt>
                <c:pt idx="12435" formatCode="0.00E+00">
                  <c:v>5.1E-5</c:v>
                </c:pt>
                <c:pt idx="12436" formatCode="0.00E+00">
                  <c:v>5.1E-5</c:v>
                </c:pt>
                <c:pt idx="12437" formatCode="0.00E+00">
                  <c:v>5.1100000000000002E-5</c:v>
                </c:pt>
                <c:pt idx="12438" formatCode="0.00E+00">
                  <c:v>5.1E-5</c:v>
                </c:pt>
                <c:pt idx="12439" formatCode="0.00E+00">
                  <c:v>5.0899999999999997E-5</c:v>
                </c:pt>
                <c:pt idx="12440" formatCode="0.00E+00">
                  <c:v>5.1E-5</c:v>
                </c:pt>
                <c:pt idx="12441" formatCode="0.00E+00">
                  <c:v>5.0899999999999997E-5</c:v>
                </c:pt>
                <c:pt idx="12442" formatCode="0.00E+00">
                  <c:v>5.1E-5</c:v>
                </c:pt>
                <c:pt idx="12443" formatCode="0.00E+00">
                  <c:v>5.1E-5</c:v>
                </c:pt>
                <c:pt idx="12444" formatCode="0.00E+00">
                  <c:v>5.0899999999999997E-5</c:v>
                </c:pt>
                <c:pt idx="12445" formatCode="0.00E+00">
                  <c:v>5.0800000000000002E-5</c:v>
                </c:pt>
                <c:pt idx="12446" formatCode="0.00E+00">
                  <c:v>5.0800000000000002E-5</c:v>
                </c:pt>
                <c:pt idx="12447" formatCode="0.00E+00">
                  <c:v>5.0899999999999997E-5</c:v>
                </c:pt>
                <c:pt idx="12448" formatCode="0.00E+00">
                  <c:v>5.0699999999999999E-5</c:v>
                </c:pt>
                <c:pt idx="12449" formatCode="0.00E+00">
                  <c:v>5.0800000000000002E-5</c:v>
                </c:pt>
                <c:pt idx="12450" formatCode="0.00E+00">
                  <c:v>5.0899999999999997E-5</c:v>
                </c:pt>
                <c:pt idx="12451" formatCode="0.00E+00">
                  <c:v>5.0899999999999997E-5</c:v>
                </c:pt>
                <c:pt idx="12452" formatCode="0.00E+00">
                  <c:v>5.0800000000000002E-5</c:v>
                </c:pt>
                <c:pt idx="12453" formatCode="0.00E+00">
                  <c:v>5.0800000000000002E-5</c:v>
                </c:pt>
                <c:pt idx="12454" formatCode="0.00E+00">
                  <c:v>5.0899999999999997E-5</c:v>
                </c:pt>
                <c:pt idx="12455" formatCode="0.00E+00">
                  <c:v>5.0800000000000002E-5</c:v>
                </c:pt>
                <c:pt idx="12456" formatCode="0.00E+00">
                  <c:v>5.0899999999999997E-5</c:v>
                </c:pt>
                <c:pt idx="12457" formatCode="0.00E+00">
                  <c:v>5.0800000000000002E-5</c:v>
                </c:pt>
                <c:pt idx="12458" formatCode="0.00E+00">
                  <c:v>5.0800000000000002E-5</c:v>
                </c:pt>
                <c:pt idx="12459" formatCode="0.00E+00">
                  <c:v>5.0899999999999997E-5</c:v>
                </c:pt>
                <c:pt idx="12460" formatCode="0.00E+00">
                  <c:v>5.0899999999999997E-5</c:v>
                </c:pt>
                <c:pt idx="12461" formatCode="0.00E+00">
                  <c:v>5.0800000000000002E-5</c:v>
                </c:pt>
                <c:pt idx="12462" formatCode="0.00E+00">
                  <c:v>5.0800000000000002E-5</c:v>
                </c:pt>
                <c:pt idx="12463" formatCode="0.00E+00">
                  <c:v>5.0699999999999999E-5</c:v>
                </c:pt>
                <c:pt idx="12464" formatCode="0.00E+00">
                  <c:v>5.0899999999999997E-5</c:v>
                </c:pt>
                <c:pt idx="12465" formatCode="0.00E+00">
                  <c:v>5.0899999999999997E-5</c:v>
                </c:pt>
                <c:pt idx="12466" formatCode="0.00E+00">
                  <c:v>5.0699999999999999E-5</c:v>
                </c:pt>
                <c:pt idx="12467" formatCode="0.00E+00">
                  <c:v>5.0699999999999999E-5</c:v>
                </c:pt>
                <c:pt idx="12468" formatCode="0.00E+00">
                  <c:v>5.0500000000000001E-5</c:v>
                </c:pt>
                <c:pt idx="12469" formatCode="0.00E+00">
                  <c:v>5.0899999999999997E-5</c:v>
                </c:pt>
                <c:pt idx="12470" formatCode="0.00E+00">
                  <c:v>5.0899999999999997E-5</c:v>
                </c:pt>
                <c:pt idx="12471" formatCode="0.00E+00">
                  <c:v>5.0699999999999999E-5</c:v>
                </c:pt>
                <c:pt idx="12472" formatCode="0.00E+00">
                  <c:v>5.0699999999999999E-5</c:v>
                </c:pt>
                <c:pt idx="12473" formatCode="0.00E+00">
                  <c:v>5.0699999999999999E-5</c:v>
                </c:pt>
                <c:pt idx="12474" formatCode="0.00E+00">
                  <c:v>5.0699999999999999E-5</c:v>
                </c:pt>
                <c:pt idx="12475" formatCode="0.00E+00">
                  <c:v>5.0800000000000002E-5</c:v>
                </c:pt>
                <c:pt idx="12476" formatCode="0.00E+00">
                  <c:v>5.0899999999999997E-5</c:v>
                </c:pt>
                <c:pt idx="12477" formatCode="0.00E+00">
                  <c:v>5.0800000000000002E-5</c:v>
                </c:pt>
                <c:pt idx="12478" formatCode="0.00E+00">
                  <c:v>5.0699999999999999E-5</c:v>
                </c:pt>
                <c:pt idx="12479" formatCode="0.00E+00">
                  <c:v>5.0800000000000002E-5</c:v>
                </c:pt>
                <c:pt idx="12480" formatCode="0.00E+00">
                  <c:v>5.0699999999999999E-5</c:v>
                </c:pt>
                <c:pt idx="12481" formatCode="0.00E+00">
                  <c:v>5.0599999999999997E-5</c:v>
                </c:pt>
                <c:pt idx="12482" formatCode="0.00E+00">
                  <c:v>5.0800000000000002E-5</c:v>
                </c:pt>
                <c:pt idx="12483" formatCode="0.00E+00">
                  <c:v>5.0800000000000002E-5</c:v>
                </c:pt>
                <c:pt idx="12484" formatCode="0.00E+00">
                  <c:v>5.0699999999999999E-5</c:v>
                </c:pt>
                <c:pt idx="12485" formatCode="0.00E+00">
                  <c:v>5.0699999999999999E-5</c:v>
                </c:pt>
                <c:pt idx="12486" formatCode="0.00E+00">
                  <c:v>5.0800000000000002E-5</c:v>
                </c:pt>
                <c:pt idx="12487" formatCode="0.00E+00">
                  <c:v>5.0800000000000002E-5</c:v>
                </c:pt>
                <c:pt idx="12488" formatCode="0.00E+00">
                  <c:v>5.0699999999999999E-5</c:v>
                </c:pt>
                <c:pt idx="12489" formatCode="0.00E+00">
                  <c:v>5.0699999999999999E-5</c:v>
                </c:pt>
                <c:pt idx="12490" formatCode="0.00E+00">
                  <c:v>5.0599999999999997E-5</c:v>
                </c:pt>
                <c:pt idx="12491" formatCode="0.00E+00">
                  <c:v>5.0500000000000001E-5</c:v>
                </c:pt>
                <c:pt idx="12492" formatCode="0.00E+00">
                  <c:v>5.0500000000000001E-5</c:v>
                </c:pt>
                <c:pt idx="12493" formatCode="0.00E+00">
                  <c:v>5.0599999999999997E-5</c:v>
                </c:pt>
                <c:pt idx="12494" formatCode="0.00E+00">
                  <c:v>5.0699999999999999E-5</c:v>
                </c:pt>
                <c:pt idx="12495" formatCode="0.00E+00">
                  <c:v>5.0500000000000001E-5</c:v>
                </c:pt>
                <c:pt idx="12496" formatCode="0.00E+00">
                  <c:v>5.0599999999999997E-5</c:v>
                </c:pt>
                <c:pt idx="12497" formatCode="0.00E+00">
                  <c:v>5.0699999999999999E-5</c:v>
                </c:pt>
                <c:pt idx="12498" formatCode="0.00E+00">
                  <c:v>5.0500000000000001E-5</c:v>
                </c:pt>
                <c:pt idx="12499" formatCode="0.00E+00">
                  <c:v>5.0699999999999999E-5</c:v>
                </c:pt>
                <c:pt idx="12500" formatCode="0.00E+00">
                  <c:v>5.0599999999999997E-5</c:v>
                </c:pt>
                <c:pt idx="12501" formatCode="0.00E+00">
                  <c:v>5.0599999999999997E-5</c:v>
                </c:pt>
                <c:pt idx="12502" formatCode="0.00E+00">
                  <c:v>5.0800000000000002E-5</c:v>
                </c:pt>
                <c:pt idx="12503" formatCode="0.00E+00">
                  <c:v>5.0699999999999999E-5</c:v>
                </c:pt>
                <c:pt idx="12504" formatCode="0.00E+00">
                  <c:v>5.0599999999999997E-5</c:v>
                </c:pt>
                <c:pt idx="12505" formatCode="0.00E+00">
                  <c:v>5.0500000000000001E-5</c:v>
                </c:pt>
                <c:pt idx="12506" formatCode="0.00E+00">
                  <c:v>5.0500000000000001E-5</c:v>
                </c:pt>
                <c:pt idx="12507" formatCode="0.00E+00">
                  <c:v>5.0599999999999997E-5</c:v>
                </c:pt>
                <c:pt idx="12508" formatCode="0.00E+00">
                  <c:v>5.0800000000000002E-5</c:v>
                </c:pt>
                <c:pt idx="12509" formatCode="0.00E+00">
                  <c:v>5.0699999999999999E-5</c:v>
                </c:pt>
                <c:pt idx="12510" formatCode="0.00E+00">
                  <c:v>5.0500000000000001E-5</c:v>
                </c:pt>
                <c:pt idx="12511" formatCode="0.00E+00">
                  <c:v>5.0599999999999997E-5</c:v>
                </c:pt>
                <c:pt idx="12512" formatCode="0.00E+00">
                  <c:v>5.0599999999999997E-5</c:v>
                </c:pt>
                <c:pt idx="12513" formatCode="0.00E+00">
                  <c:v>5.0500000000000001E-5</c:v>
                </c:pt>
                <c:pt idx="12514" formatCode="0.00E+00">
                  <c:v>5.0599999999999997E-5</c:v>
                </c:pt>
                <c:pt idx="12515" formatCode="0.00E+00">
                  <c:v>5.0500000000000001E-5</c:v>
                </c:pt>
                <c:pt idx="12516" formatCode="0.00E+00">
                  <c:v>5.0399999999999999E-5</c:v>
                </c:pt>
                <c:pt idx="12517" formatCode="0.00E+00">
                  <c:v>5.0500000000000001E-5</c:v>
                </c:pt>
                <c:pt idx="12518" formatCode="0.00E+00">
                  <c:v>5.0599999999999997E-5</c:v>
                </c:pt>
                <c:pt idx="12519" formatCode="0.00E+00">
                  <c:v>5.0599999999999997E-5</c:v>
                </c:pt>
                <c:pt idx="12520" formatCode="0.00E+00">
                  <c:v>5.0500000000000001E-5</c:v>
                </c:pt>
                <c:pt idx="12521" formatCode="0.00E+00">
                  <c:v>5.0500000000000001E-5</c:v>
                </c:pt>
                <c:pt idx="12522" formatCode="0.00E+00">
                  <c:v>5.0500000000000001E-5</c:v>
                </c:pt>
                <c:pt idx="12523" formatCode="0.00E+00">
                  <c:v>5.0599999999999997E-5</c:v>
                </c:pt>
                <c:pt idx="12524" formatCode="0.00E+00">
                  <c:v>5.0599999999999997E-5</c:v>
                </c:pt>
                <c:pt idx="12525" formatCode="0.00E+00">
                  <c:v>5.0500000000000001E-5</c:v>
                </c:pt>
                <c:pt idx="12526" formatCode="0.00E+00">
                  <c:v>5.0699999999999999E-5</c:v>
                </c:pt>
                <c:pt idx="12527" formatCode="0.00E+00">
                  <c:v>5.0500000000000001E-5</c:v>
                </c:pt>
                <c:pt idx="12528" formatCode="0.00E+00">
                  <c:v>5.0399999999999999E-5</c:v>
                </c:pt>
                <c:pt idx="12529" formatCode="0.00E+00">
                  <c:v>5.0500000000000001E-5</c:v>
                </c:pt>
                <c:pt idx="12530" formatCode="0.00E+00">
                  <c:v>5.0500000000000001E-5</c:v>
                </c:pt>
                <c:pt idx="12531" formatCode="0.00E+00">
                  <c:v>5.0699999999999999E-5</c:v>
                </c:pt>
                <c:pt idx="12532" formatCode="0.00E+00">
                  <c:v>5.0500000000000001E-5</c:v>
                </c:pt>
                <c:pt idx="12533" formatCode="0.00E+00">
                  <c:v>5.0500000000000001E-5</c:v>
                </c:pt>
                <c:pt idx="12534" formatCode="0.00E+00">
                  <c:v>5.0500000000000001E-5</c:v>
                </c:pt>
                <c:pt idx="12535" formatCode="0.00E+00">
                  <c:v>5.0500000000000001E-5</c:v>
                </c:pt>
                <c:pt idx="12536" formatCode="0.00E+00">
                  <c:v>5.0599999999999997E-5</c:v>
                </c:pt>
                <c:pt idx="12537" formatCode="0.00E+00">
                  <c:v>5.0300000000000003E-5</c:v>
                </c:pt>
                <c:pt idx="12538" formatCode="0.00E+00">
                  <c:v>5.0300000000000003E-5</c:v>
                </c:pt>
                <c:pt idx="12539" formatCode="0.00E+00">
                  <c:v>5.0399999999999999E-5</c:v>
                </c:pt>
                <c:pt idx="12540" formatCode="0.00E+00">
                  <c:v>5.0399999999999999E-5</c:v>
                </c:pt>
                <c:pt idx="12541" formatCode="0.00E+00">
                  <c:v>5.0399999999999999E-5</c:v>
                </c:pt>
                <c:pt idx="12542" formatCode="0.00E+00">
                  <c:v>5.0399999999999999E-5</c:v>
                </c:pt>
                <c:pt idx="12543" formatCode="0.00E+00">
                  <c:v>5.0500000000000001E-5</c:v>
                </c:pt>
                <c:pt idx="12544" formatCode="0.00E+00">
                  <c:v>5.0399999999999999E-5</c:v>
                </c:pt>
                <c:pt idx="12545" formatCode="0.00E+00">
                  <c:v>5.0399999999999999E-5</c:v>
                </c:pt>
                <c:pt idx="12546" formatCode="0.00E+00">
                  <c:v>5.0500000000000001E-5</c:v>
                </c:pt>
                <c:pt idx="12547" formatCode="0.00E+00">
                  <c:v>5.0399999999999999E-5</c:v>
                </c:pt>
                <c:pt idx="12548" formatCode="0.00E+00">
                  <c:v>5.0399999999999999E-5</c:v>
                </c:pt>
                <c:pt idx="12549" formatCode="0.00E+00">
                  <c:v>5.0399999999999999E-5</c:v>
                </c:pt>
                <c:pt idx="12550" formatCode="0.00E+00">
                  <c:v>5.0300000000000003E-5</c:v>
                </c:pt>
                <c:pt idx="12551" formatCode="0.00E+00">
                  <c:v>5.02E-5</c:v>
                </c:pt>
                <c:pt idx="12552" formatCode="0.00E+00">
                  <c:v>5.0399999999999999E-5</c:v>
                </c:pt>
                <c:pt idx="12553" formatCode="0.00E+00">
                  <c:v>5.0599999999999997E-5</c:v>
                </c:pt>
                <c:pt idx="12554" formatCode="0.00E+00">
                  <c:v>5.0500000000000001E-5</c:v>
                </c:pt>
                <c:pt idx="12555" formatCode="0.00E+00">
                  <c:v>5.0300000000000003E-5</c:v>
                </c:pt>
                <c:pt idx="12556" formatCode="0.00E+00">
                  <c:v>5.0300000000000003E-5</c:v>
                </c:pt>
                <c:pt idx="12557" formatCode="0.00E+00">
                  <c:v>5.0500000000000001E-5</c:v>
                </c:pt>
                <c:pt idx="12558" formatCode="0.00E+00">
                  <c:v>5.0300000000000003E-5</c:v>
                </c:pt>
                <c:pt idx="12559" formatCode="0.00E+00">
                  <c:v>5.0399999999999999E-5</c:v>
                </c:pt>
                <c:pt idx="12560" formatCode="0.00E+00">
                  <c:v>5.0300000000000003E-5</c:v>
                </c:pt>
                <c:pt idx="12561" formatCode="0.00E+00">
                  <c:v>5.0099999999999998E-5</c:v>
                </c:pt>
                <c:pt idx="12562" formatCode="0.00E+00">
                  <c:v>5.0399999999999999E-5</c:v>
                </c:pt>
                <c:pt idx="12563" formatCode="0.00E+00">
                  <c:v>5.0300000000000003E-5</c:v>
                </c:pt>
                <c:pt idx="12564" formatCode="0.00E+00">
                  <c:v>5.0399999999999999E-5</c:v>
                </c:pt>
                <c:pt idx="12565" formatCode="0.00E+00">
                  <c:v>5.0500000000000001E-5</c:v>
                </c:pt>
                <c:pt idx="12566" formatCode="0.00E+00">
                  <c:v>5.0300000000000003E-5</c:v>
                </c:pt>
                <c:pt idx="12567" formatCode="0.00E+00">
                  <c:v>5.0300000000000003E-5</c:v>
                </c:pt>
                <c:pt idx="12568" formatCode="0.00E+00">
                  <c:v>5.0300000000000003E-5</c:v>
                </c:pt>
                <c:pt idx="12569" formatCode="0.00E+00">
                  <c:v>5.0399999999999999E-5</c:v>
                </c:pt>
                <c:pt idx="12570" formatCode="0.00E+00">
                  <c:v>5.0300000000000003E-5</c:v>
                </c:pt>
                <c:pt idx="12571" formatCode="0.00E+00">
                  <c:v>5.0300000000000003E-5</c:v>
                </c:pt>
                <c:pt idx="12572" formatCode="0.00E+00">
                  <c:v>5.02E-5</c:v>
                </c:pt>
                <c:pt idx="12573" formatCode="0.00E+00">
                  <c:v>5.0300000000000003E-5</c:v>
                </c:pt>
                <c:pt idx="12574" formatCode="0.00E+00">
                  <c:v>5.0399999999999999E-5</c:v>
                </c:pt>
                <c:pt idx="12575" formatCode="0.00E+00">
                  <c:v>5.02E-5</c:v>
                </c:pt>
                <c:pt idx="12576" formatCode="0.00E+00">
                  <c:v>5.02E-5</c:v>
                </c:pt>
                <c:pt idx="12577" formatCode="0.00E+00">
                  <c:v>5.02E-5</c:v>
                </c:pt>
                <c:pt idx="12578" formatCode="0.00E+00">
                  <c:v>5.0300000000000003E-5</c:v>
                </c:pt>
                <c:pt idx="12579" formatCode="0.00E+00">
                  <c:v>5.0300000000000003E-5</c:v>
                </c:pt>
                <c:pt idx="12580" formatCode="0.00E+00">
                  <c:v>5.0300000000000003E-5</c:v>
                </c:pt>
                <c:pt idx="12581" formatCode="0.00E+00">
                  <c:v>5.0300000000000003E-5</c:v>
                </c:pt>
                <c:pt idx="12582" formatCode="0.00E+00">
                  <c:v>5.0399999999999999E-5</c:v>
                </c:pt>
                <c:pt idx="12583" formatCode="0.00E+00">
                  <c:v>5.0399999999999999E-5</c:v>
                </c:pt>
                <c:pt idx="12584" formatCode="0.00E+00">
                  <c:v>5.0099999999999998E-5</c:v>
                </c:pt>
                <c:pt idx="12585" formatCode="0.00E+00">
                  <c:v>5.0300000000000003E-5</c:v>
                </c:pt>
                <c:pt idx="12586" formatCode="0.00E+00">
                  <c:v>5.0500000000000001E-5</c:v>
                </c:pt>
                <c:pt idx="12587" formatCode="0.00E+00">
                  <c:v>5.02E-5</c:v>
                </c:pt>
                <c:pt idx="12588" formatCode="0.00E+00">
                  <c:v>5.02E-5</c:v>
                </c:pt>
                <c:pt idx="12589" formatCode="0.00E+00">
                  <c:v>5.0300000000000003E-5</c:v>
                </c:pt>
                <c:pt idx="12590" formatCode="0.00E+00">
                  <c:v>5.02E-5</c:v>
                </c:pt>
                <c:pt idx="12591" formatCode="0.00E+00">
                  <c:v>5.02E-5</c:v>
                </c:pt>
                <c:pt idx="12592" formatCode="0.00E+00">
                  <c:v>5.02E-5</c:v>
                </c:pt>
                <c:pt idx="12593" formatCode="0.00E+00">
                  <c:v>5.02E-5</c:v>
                </c:pt>
                <c:pt idx="12594" formatCode="0.00E+00">
                  <c:v>5.0099999999999998E-5</c:v>
                </c:pt>
                <c:pt idx="12595" formatCode="0.00E+00">
                  <c:v>5.0099999999999998E-5</c:v>
                </c:pt>
                <c:pt idx="12596" formatCode="0.00E+00">
                  <c:v>5.02E-5</c:v>
                </c:pt>
                <c:pt idx="12597" formatCode="0.00E+00">
                  <c:v>5.02E-5</c:v>
                </c:pt>
                <c:pt idx="12598" formatCode="0.00E+00">
                  <c:v>5.0300000000000003E-5</c:v>
                </c:pt>
                <c:pt idx="12599" formatCode="0.00E+00">
                  <c:v>5.02E-5</c:v>
                </c:pt>
                <c:pt idx="12600" formatCode="0.00E+00">
                  <c:v>5.0000000000000002E-5</c:v>
                </c:pt>
                <c:pt idx="12601" formatCode="0.00E+00">
                  <c:v>5.0000000000000002E-5</c:v>
                </c:pt>
                <c:pt idx="12602" formatCode="0.00E+00">
                  <c:v>5.02E-5</c:v>
                </c:pt>
                <c:pt idx="12603" formatCode="0.00E+00">
                  <c:v>5.02E-5</c:v>
                </c:pt>
                <c:pt idx="12604" formatCode="0.00E+00">
                  <c:v>5.0099999999999998E-5</c:v>
                </c:pt>
                <c:pt idx="12605" formatCode="0.00E+00">
                  <c:v>5.0300000000000003E-5</c:v>
                </c:pt>
                <c:pt idx="12606" formatCode="0.00E+00">
                  <c:v>5.0099999999999998E-5</c:v>
                </c:pt>
                <c:pt idx="12607" formatCode="0.00E+00">
                  <c:v>5.02E-5</c:v>
                </c:pt>
                <c:pt idx="12608" formatCode="0.00E+00">
                  <c:v>5.0099999999999998E-5</c:v>
                </c:pt>
                <c:pt idx="12609" formatCode="0.00E+00">
                  <c:v>5.02E-5</c:v>
                </c:pt>
                <c:pt idx="12610" formatCode="0.00E+00">
                  <c:v>5.0000000000000002E-5</c:v>
                </c:pt>
                <c:pt idx="12611" formatCode="0.00E+00">
                  <c:v>5.0000000000000002E-5</c:v>
                </c:pt>
                <c:pt idx="12612" formatCode="0.00E+00">
                  <c:v>5.02E-5</c:v>
                </c:pt>
                <c:pt idx="12613" formatCode="0.00E+00">
                  <c:v>5.0000000000000002E-5</c:v>
                </c:pt>
                <c:pt idx="12614" formatCode="0.00E+00">
                  <c:v>5.0099999999999998E-5</c:v>
                </c:pt>
                <c:pt idx="12615" formatCode="0.00E+00">
                  <c:v>5.0099999999999998E-5</c:v>
                </c:pt>
                <c:pt idx="12616" formatCode="0.00E+00">
                  <c:v>5.0099999999999998E-5</c:v>
                </c:pt>
                <c:pt idx="12617" formatCode="0.00E+00">
                  <c:v>5.0099999999999998E-5</c:v>
                </c:pt>
                <c:pt idx="12618" formatCode="0.00E+00">
                  <c:v>5.02E-5</c:v>
                </c:pt>
                <c:pt idx="12619" formatCode="0.00E+00">
                  <c:v>5.0300000000000003E-5</c:v>
                </c:pt>
                <c:pt idx="12620" formatCode="0.00E+00">
                  <c:v>5.0000000000000002E-5</c:v>
                </c:pt>
                <c:pt idx="12621" formatCode="0.00E+00">
                  <c:v>5.0000000000000002E-5</c:v>
                </c:pt>
                <c:pt idx="12622" formatCode="0.00E+00">
                  <c:v>5.0099999999999998E-5</c:v>
                </c:pt>
                <c:pt idx="12623" formatCode="0.00E+00">
                  <c:v>5.0099999999999998E-5</c:v>
                </c:pt>
                <c:pt idx="12624" formatCode="0.00E+00">
                  <c:v>5.0099999999999998E-5</c:v>
                </c:pt>
                <c:pt idx="12625" formatCode="0.00E+00">
                  <c:v>5.0099999999999998E-5</c:v>
                </c:pt>
                <c:pt idx="12626" formatCode="0.00E+00">
                  <c:v>5.0099999999999998E-5</c:v>
                </c:pt>
                <c:pt idx="12627" formatCode="0.00E+00">
                  <c:v>5.0099999999999998E-5</c:v>
                </c:pt>
                <c:pt idx="12628" formatCode="0.00E+00">
                  <c:v>4.99E-5</c:v>
                </c:pt>
                <c:pt idx="12629" formatCode="0.00E+00">
                  <c:v>5.0000000000000002E-5</c:v>
                </c:pt>
                <c:pt idx="12630" formatCode="0.00E+00">
                  <c:v>5.0000000000000002E-5</c:v>
                </c:pt>
                <c:pt idx="12631" formatCode="0.00E+00">
                  <c:v>4.99E-5</c:v>
                </c:pt>
                <c:pt idx="12632" formatCode="0.00E+00">
                  <c:v>5.0099999999999998E-5</c:v>
                </c:pt>
                <c:pt idx="12633" formatCode="0.00E+00">
                  <c:v>5.0000000000000002E-5</c:v>
                </c:pt>
                <c:pt idx="12634" formatCode="0.00E+00">
                  <c:v>5.0000000000000002E-5</c:v>
                </c:pt>
                <c:pt idx="12635" formatCode="0.00E+00">
                  <c:v>5.0000000000000002E-5</c:v>
                </c:pt>
                <c:pt idx="12636" formatCode="0.00E+00">
                  <c:v>5.0000000000000002E-5</c:v>
                </c:pt>
                <c:pt idx="12637" formatCode="0.00E+00">
                  <c:v>5.0000000000000002E-5</c:v>
                </c:pt>
                <c:pt idx="12638" formatCode="0.00E+00">
                  <c:v>5.0099999999999998E-5</c:v>
                </c:pt>
                <c:pt idx="12639" formatCode="0.00E+00">
                  <c:v>5.0099999999999998E-5</c:v>
                </c:pt>
                <c:pt idx="12640" formatCode="0.00E+00">
                  <c:v>5.0000000000000002E-5</c:v>
                </c:pt>
                <c:pt idx="12641" formatCode="0.00E+00">
                  <c:v>5.0099999999999998E-5</c:v>
                </c:pt>
                <c:pt idx="12642" formatCode="0.00E+00">
                  <c:v>4.99E-5</c:v>
                </c:pt>
                <c:pt idx="12643" formatCode="0.00E+00">
                  <c:v>5.0000000000000002E-5</c:v>
                </c:pt>
                <c:pt idx="12644" formatCode="0.00E+00">
                  <c:v>5.0000000000000002E-5</c:v>
                </c:pt>
                <c:pt idx="12645" formatCode="0.00E+00">
                  <c:v>4.99E-5</c:v>
                </c:pt>
                <c:pt idx="12646" formatCode="0.00E+00">
                  <c:v>5.0000000000000002E-5</c:v>
                </c:pt>
                <c:pt idx="12647" formatCode="0.00E+00">
                  <c:v>4.9799999999999998E-5</c:v>
                </c:pt>
                <c:pt idx="12648" formatCode="0.00E+00">
                  <c:v>4.9799999999999998E-5</c:v>
                </c:pt>
                <c:pt idx="12649" formatCode="0.00E+00">
                  <c:v>5.0000000000000002E-5</c:v>
                </c:pt>
                <c:pt idx="12650" formatCode="0.00E+00">
                  <c:v>4.99E-5</c:v>
                </c:pt>
                <c:pt idx="12651" formatCode="0.00E+00">
                  <c:v>5.0099999999999998E-5</c:v>
                </c:pt>
                <c:pt idx="12652" formatCode="0.00E+00">
                  <c:v>4.9799999999999998E-5</c:v>
                </c:pt>
                <c:pt idx="12653" formatCode="0.00E+00">
                  <c:v>4.99E-5</c:v>
                </c:pt>
                <c:pt idx="12654" formatCode="0.00E+00">
                  <c:v>5.0000000000000002E-5</c:v>
                </c:pt>
                <c:pt idx="12655" formatCode="0.00E+00">
                  <c:v>4.99E-5</c:v>
                </c:pt>
                <c:pt idx="12656" formatCode="0.00E+00">
                  <c:v>4.99E-5</c:v>
                </c:pt>
                <c:pt idx="12657" formatCode="0.00E+00">
                  <c:v>4.9799999999999998E-5</c:v>
                </c:pt>
                <c:pt idx="12658" formatCode="0.00E+00">
                  <c:v>5.0000000000000002E-5</c:v>
                </c:pt>
                <c:pt idx="12659" formatCode="0.00E+00">
                  <c:v>5.0000000000000002E-5</c:v>
                </c:pt>
                <c:pt idx="12660" formatCode="0.00E+00">
                  <c:v>4.9799999999999998E-5</c:v>
                </c:pt>
                <c:pt idx="12661" formatCode="0.00E+00">
                  <c:v>4.9799999999999998E-5</c:v>
                </c:pt>
                <c:pt idx="12662" formatCode="0.00E+00">
                  <c:v>5.0000000000000002E-5</c:v>
                </c:pt>
                <c:pt idx="12663" formatCode="0.00E+00">
                  <c:v>5.0000000000000002E-5</c:v>
                </c:pt>
                <c:pt idx="12664" formatCode="0.00E+00">
                  <c:v>4.9799999999999998E-5</c:v>
                </c:pt>
                <c:pt idx="12665" formatCode="0.00E+00">
                  <c:v>4.99E-5</c:v>
                </c:pt>
                <c:pt idx="12666" formatCode="0.00E+00">
                  <c:v>4.99E-5</c:v>
                </c:pt>
                <c:pt idx="12667" formatCode="0.00E+00">
                  <c:v>4.99E-5</c:v>
                </c:pt>
                <c:pt idx="12668" formatCode="0.00E+00">
                  <c:v>4.99E-5</c:v>
                </c:pt>
                <c:pt idx="12669" formatCode="0.00E+00">
                  <c:v>4.9799999999999998E-5</c:v>
                </c:pt>
                <c:pt idx="12670" formatCode="0.00E+00">
                  <c:v>5.0000000000000002E-5</c:v>
                </c:pt>
                <c:pt idx="12671" formatCode="0.00E+00">
                  <c:v>4.99E-5</c:v>
                </c:pt>
                <c:pt idx="12672" formatCode="0.00E+00">
                  <c:v>4.9799999999999998E-5</c:v>
                </c:pt>
                <c:pt idx="12673" formatCode="0.00E+00">
                  <c:v>4.9799999999999998E-5</c:v>
                </c:pt>
                <c:pt idx="12674" formatCode="0.00E+00">
                  <c:v>5.0000000000000002E-5</c:v>
                </c:pt>
                <c:pt idx="12675" formatCode="0.00E+00">
                  <c:v>4.9700000000000002E-5</c:v>
                </c:pt>
                <c:pt idx="12676" formatCode="0.00E+00">
                  <c:v>4.9599999999999999E-5</c:v>
                </c:pt>
                <c:pt idx="12677" formatCode="0.00E+00">
                  <c:v>4.9799999999999998E-5</c:v>
                </c:pt>
                <c:pt idx="12678" formatCode="0.00E+00">
                  <c:v>4.9799999999999998E-5</c:v>
                </c:pt>
                <c:pt idx="12679" formatCode="0.00E+00">
                  <c:v>4.99E-5</c:v>
                </c:pt>
                <c:pt idx="12680" formatCode="0.00E+00">
                  <c:v>4.9799999999999998E-5</c:v>
                </c:pt>
                <c:pt idx="12681" formatCode="0.00E+00">
                  <c:v>4.9700000000000002E-5</c:v>
                </c:pt>
                <c:pt idx="12682" formatCode="0.00E+00">
                  <c:v>4.99E-5</c:v>
                </c:pt>
                <c:pt idx="12683" formatCode="0.00E+00">
                  <c:v>4.9799999999999998E-5</c:v>
                </c:pt>
                <c:pt idx="12684" formatCode="0.00E+00">
                  <c:v>4.9599999999999999E-5</c:v>
                </c:pt>
                <c:pt idx="12685" formatCode="0.00E+00">
                  <c:v>4.9599999999999999E-5</c:v>
                </c:pt>
                <c:pt idx="12686" formatCode="0.00E+00">
                  <c:v>4.9799999999999998E-5</c:v>
                </c:pt>
                <c:pt idx="12687" formatCode="0.00E+00">
                  <c:v>4.9799999999999998E-5</c:v>
                </c:pt>
                <c:pt idx="12688" formatCode="0.00E+00">
                  <c:v>4.9799999999999998E-5</c:v>
                </c:pt>
                <c:pt idx="12689" formatCode="0.00E+00">
                  <c:v>4.9799999999999998E-5</c:v>
                </c:pt>
                <c:pt idx="12690" formatCode="0.00E+00">
                  <c:v>4.9700000000000002E-5</c:v>
                </c:pt>
                <c:pt idx="12691" formatCode="0.00E+00">
                  <c:v>4.9799999999999998E-5</c:v>
                </c:pt>
                <c:pt idx="12692" formatCode="0.00E+00">
                  <c:v>4.9799999999999998E-5</c:v>
                </c:pt>
                <c:pt idx="12693" formatCode="0.00E+00">
                  <c:v>4.99E-5</c:v>
                </c:pt>
                <c:pt idx="12694" formatCode="0.00E+00">
                  <c:v>4.99E-5</c:v>
                </c:pt>
                <c:pt idx="12695" formatCode="0.00E+00">
                  <c:v>4.9799999999999998E-5</c:v>
                </c:pt>
                <c:pt idx="12696" formatCode="0.00E+00">
                  <c:v>4.99E-5</c:v>
                </c:pt>
                <c:pt idx="12697" formatCode="0.00E+00">
                  <c:v>4.9599999999999999E-5</c:v>
                </c:pt>
                <c:pt idx="12698" formatCode="0.00E+00">
                  <c:v>4.9599999999999999E-5</c:v>
                </c:pt>
                <c:pt idx="12699" formatCode="0.00E+00">
                  <c:v>4.9700000000000002E-5</c:v>
                </c:pt>
                <c:pt idx="12700" formatCode="0.00E+00">
                  <c:v>4.9700000000000002E-5</c:v>
                </c:pt>
                <c:pt idx="12701" formatCode="0.00E+00">
                  <c:v>4.9799999999999998E-5</c:v>
                </c:pt>
                <c:pt idx="12702" formatCode="0.00E+00">
                  <c:v>4.9599999999999999E-5</c:v>
                </c:pt>
                <c:pt idx="12703" formatCode="0.00E+00">
                  <c:v>4.9799999999999998E-5</c:v>
                </c:pt>
                <c:pt idx="12704" formatCode="0.00E+00">
                  <c:v>4.9700000000000002E-5</c:v>
                </c:pt>
                <c:pt idx="12705" formatCode="0.00E+00">
                  <c:v>4.99E-5</c:v>
                </c:pt>
                <c:pt idx="12706" formatCode="0.00E+00">
                  <c:v>4.9799999999999998E-5</c:v>
                </c:pt>
                <c:pt idx="12707" formatCode="0.00E+00">
                  <c:v>4.9599999999999999E-5</c:v>
                </c:pt>
                <c:pt idx="12708" formatCode="0.00E+00">
                  <c:v>4.9700000000000002E-5</c:v>
                </c:pt>
                <c:pt idx="12709" formatCode="0.00E+00">
                  <c:v>4.9499999999999997E-5</c:v>
                </c:pt>
                <c:pt idx="12710" formatCode="0.00E+00">
                  <c:v>4.9499999999999997E-5</c:v>
                </c:pt>
                <c:pt idx="12711" formatCode="0.00E+00">
                  <c:v>4.9799999999999998E-5</c:v>
                </c:pt>
                <c:pt idx="12712" formatCode="0.00E+00">
                  <c:v>4.9700000000000002E-5</c:v>
                </c:pt>
                <c:pt idx="12713" formatCode="0.00E+00">
                  <c:v>4.9700000000000002E-5</c:v>
                </c:pt>
                <c:pt idx="12714" formatCode="0.00E+00">
                  <c:v>4.9599999999999999E-5</c:v>
                </c:pt>
                <c:pt idx="12715" formatCode="0.00E+00">
                  <c:v>4.9700000000000002E-5</c:v>
                </c:pt>
                <c:pt idx="12716" formatCode="0.00E+00">
                  <c:v>4.9799999999999998E-5</c:v>
                </c:pt>
                <c:pt idx="12717" formatCode="0.00E+00">
                  <c:v>4.9799999999999998E-5</c:v>
                </c:pt>
                <c:pt idx="12718" formatCode="0.00E+00">
                  <c:v>4.9599999999999999E-5</c:v>
                </c:pt>
                <c:pt idx="12719" formatCode="0.00E+00">
                  <c:v>4.9599999999999999E-5</c:v>
                </c:pt>
                <c:pt idx="12720" formatCode="0.00E+00">
                  <c:v>4.9499999999999997E-5</c:v>
                </c:pt>
                <c:pt idx="12721" formatCode="0.00E+00">
                  <c:v>4.9400000000000001E-5</c:v>
                </c:pt>
                <c:pt idx="12722" formatCode="0.00E+00">
                  <c:v>4.9599999999999999E-5</c:v>
                </c:pt>
                <c:pt idx="12723" formatCode="0.00E+00">
                  <c:v>4.9700000000000002E-5</c:v>
                </c:pt>
                <c:pt idx="12724" formatCode="0.00E+00">
                  <c:v>4.9700000000000002E-5</c:v>
                </c:pt>
                <c:pt idx="12725" formatCode="0.00E+00">
                  <c:v>4.9599999999999999E-5</c:v>
                </c:pt>
                <c:pt idx="12726" formatCode="0.00E+00">
                  <c:v>4.9700000000000002E-5</c:v>
                </c:pt>
                <c:pt idx="12727" formatCode="0.00E+00">
                  <c:v>4.9599999999999999E-5</c:v>
                </c:pt>
                <c:pt idx="12728" formatCode="0.00E+00">
                  <c:v>4.9499999999999997E-5</c:v>
                </c:pt>
                <c:pt idx="12729" formatCode="0.00E+00">
                  <c:v>4.9599999999999999E-5</c:v>
                </c:pt>
                <c:pt idx="12730" formatCode="0.00E+00">
                  <c:v>4.9599999999999999E-5</c:v>
                </c:pt>
                <c:pt idx="12731" formatCode="0.00E+00">
                  <c:v>4.9499999999999997E-5</c:v>
                </c:pt>
                <c:pt idx="12732" formatCode="0.00E+00">
                  <c:v>4.9700000000000002E-5</c:v>
                </c:pt>
                <c:pt idx="12733" formatCode="0.00E+00">
                  <c:v>4.9599999999999999E-5</c:v>
                </c:pt>
                <c:pt idx="12734" formatCode="0.00E+00">
                  <c:v>4.9499999999999997E-5</c:v>
                </c:pt>
                <c:pt idx="12735" formatCode="0.00E+00">
                  <c:v>4.9599999999999999E-5</c:v>
                </c:pt>
                <c:pt idx="12736" formatCode="0.00E+00">
                  <c:v>4.9499999999999997E-5</c:v>
                </c:pt>
                <c:pt idx="12737" formatCode="0.00E+00">
                  <c:v>4.9599999999999999E-5</c:v>
                </c:pt>
                <c:pt idx="12738" formatCode="0.00E+00">
                  <c:v>4.9499999999999997E-5</c:v>
                </c:pt>
                <c:pt idx="12739" formatCode="0.00E+00">
                  <c:v>4.9499999999999997E-5</c:v>
                </c:pt>
                <c:pt idx="12740" formatCode="0.00E+00">
                  <c:v>4.9499999999999997E-5</c:v>
                </c:pt>
                <c:pt idx="12741" formatCode="0.00E+00">
                  <c:v>4.9599999999999999E-5</c:v>
                </c:pt>
                <c:pt idx="12742" formatCode="0.00E+00">
                  <c:v>4.9599999999999999E-5</c:v>
                </c:pt>
                <c:pt idx="12743" formatCode="0.00E+00">
                  <c:v>4.9400000000000001E-5</c:v>
                </c:pt>
                <c:pt idx="12744" formatCode="0.00E+00">
                  <c:v>4.9700000000000002E-5</c:v>
                </c:pt>
                <c:pt idx="12745" formatCode="0.00E+00">
                  <c:v>4.9499999999999997E-5</c:v>
                </c:pt>
                <c:pt idx="12746" formatCode="0.00E+00">
                  <c:v>4.9400000000000001E-5</c:v>
                </c:pt>
                <c:pt idx="12747" formatCode="0.00E+00">
                  <c:v>4.9599999999999999E-5</c:v>
                </c:pt>
                <c:pt idx="12748" formatCode="0.00E+00">
                  <c:v>4.9599999999999999E-5</c:v>
                </c:pt>
                <c:pt idx="12749" formatCode="0.00E+00">
                  <c:v>4.9499999999999997E-5</c:v>
                </c:pt>
                <c:pt idx="12750" formatCode="0.00E+00">
                  <c:v>4.9499999999999997E-5</c:v>
                </c:pt>
                <c:pt idx="12751" formatCode="0.00E+00">
                  <c:v>4.9599999999999999E-5</c:v>
                </c:pt>
                <c:pt idx="12752" formatCode="0.00E+00">
                  <c:v>4.9400000000000001E-5</c:v>
                </c:pt>
                <c:pt idx="12753" formatCode="0.00E+00">
                  <c:v>4.9499999999999997E-5</c:v>
                </c:pt>
                <c:pt idx="12754" formatCode="0.00E+00">
                  <c:v>4.9599999999999999E-5</c:v>
                </c:pt>
                <c:pt idx="12755" formatCode="0.00E+00">
                  <c:v>4.9499999999999997E-5</c:v>
                </c:pt>
                <c:pt idx="12756" formatCode="0.00E+00">
                  <c:v>4.9599999999999999E-5</c:v>
                </c:pt>
                <c:pt idx="12757" formatCode="0.00E+00">
                  <c:v>4.9599999999999999E-5</c:v>
                </c:pt>
                <c:pt idx="12758" formatCode="0.00E+00">
                  <c:v>4.9499999999999997E-5</c:v>
                </c:pt>
                <c:pt idx="12759" formatCode="0.00E+00">
                  <c:v>4.9499999999999997E-5</c:v>
                </c:pt>
                <c:pt idx="12760" formatCode="0.00E+00">
                  <c:v>4.9299999999999999E-5</c:v>
                </c:pt>
                <c:pt idx="12761" formatCode="0.00E+00">
                  <c:v>4.9400000000000001E-5</c:v>
                </c:pt>
                <c:pt idx="12762" formatCode="0.00E+00">
                  <c:v>4.9400000000000001E-5</c:v>
                </c:pt>
                <c:pt idx="12763" formatCode="0.00E+00">
                  <c:v>4.9499999999999997E-5</c:v>
                </c:pt>
                <c:pt idx="12764" formatCode="0.00E+00">
                  <c:v>4.9599999999999999E-5</c:v>
                </c:pt>
                <c:pt idx="12765" formatCode="0.00E+00">
                  <c:v>4.9499999999999997E-5</c:v>
                </c:pt>
                <c:pt idx="12766" formatCode="0.00E+00">
                  <c:v>4.9499999999999997E-5</c:v>
                </c:pt>
                <c:pt idx="12767" formatCode="0.00E+00">
                  <c:v>4.9499999999999997E-5</c:v>
                </c:pt>
                <c:pt idx="12768" formatCode="0.00E+00">
                  <c:v>4.9499999999999997E-5</c:v>
                </c:pt>
                <c:pt idx="12769" formatCode="0.00E+00">
                  <c:v>4.9499999999999997E-5</c:v>
                </c:pt>
                <c:pt idx="12770" formatCode="0.00E+00">
                  <c:v>4.9400000000000001E-5</c:v>
                </c:pt>
                <c:pt idx="12771" formatCode="0.00E+00">
                  <c:v>4.9400000000000001E-5</c:v>
                </c:pt>
                <c:pt idx="12772" formatCode="0.00E+00">
                  <c:v>4.9400000000000001E-5</c:v>
                </c:pt>
                <c:pt idx="12773" formatCode="0.00E+00">
                  <c:v>4.9499999999999997E-5</c:v>
                </c:pt>
                <c:pt idx="12774" formatCode="0.00E+00">
                  <c:v>4.9400000000000001E-5</c:v>
                </c:pt>
                <c:pt idx="12775" formatCode="0.00E+00">
                  <c:v>4.9299999999999999E-5</c:v>
                </c:pt>
                <c:pt idx="12776" formatCode="0.00E+00">
                  <c:v>4.9400000000000001E-5</c:v>
                </c:pt>
                <c:pt idx="12777" formatCode="0.00E+00">
                  <c:v>4.9499999999999997E-5</c:v>
                </c:pt>
                <c:pt idx="12778" formatCode="0.00E+00">
                  <c:v>4.9400000000000001E-5</c:v>
                </c:pt>
                <c:pt idx="12779" formatCode="0.00E+00">
                  <c:v>4.9400000000000001E-5</c:v>
                </c:pt>
                <c:pt idx="12780" formatCode="0.00E+00">
                  <c:v>4.9299999999999999E-5</c:v>
                </c:pt>
                <c:pt idx="12781" formatCode="0.00E+00">
                  <c:v>4.9200000000000003E-5</c:v>
                </c:pt>
                <c:pt idx="12782" formatCode="0.00E+00">
                  <c:v>4.9400000000000001E-5</c:v>
                </c:pt>
                <c:pt idx="12783" formatCode="0.00E+00">
                  <c:v>4.9299999999999999E-5</c:v>
                </c:pt>
                <c:pt idx="12784" formatCode="0.00E+00">
                  <c:v>4.9299999999999999E-5</c:v>
                </c:pt>
                <c:pt idx="12785" formatCode="0.00E+00">
                  <c:v>4.9200000000000003E-5</c:v>
                </c:pt>
                <c:pt idx="12786" formatCode="0.00E+00">
                  <c:v>4.9200000000000003E-5</c:v>
                </c:pt>
                <c:pt idx="12787" formatCode="0.00E+00">
                  <c:v>4.9200000000000003E-5</c:v>
                </c:pt>
                <c:pt idx="12788" formatCode="0.00E+00">
                  <c:v>4.9200000000000003E-5</c:v>
                </c:pt>
                <c:pt idx="12789" formatCode="0.00E+00">
                  <c:v>4.9499999999999997E-5</c:v>
                </c:pt>
                <c:pt idx="12790" formatCode="0.00E+00">
                  <c:v>4.9299999999999999E-5</c:v>
                </c:pt>
                <c:pt idx="12791" formatCode="0.00E+00">
                  <c:v>4.9299999999999999E-5</c:v>
                </c:pt>
                <c:pt idx="12792" formatCode="0.00E+00">
                  <c:v>4.9400000000000001E-5</c:v>
                </c:pt>
                <c:pt idx="12793" formatCode="0.00E+00">
                  <c:v>4.9100000000000001E-5</c:v>
                </c:pt>
                <c:pt idx="12794" formatCode="0.00E+00">
                  <c:v>4.9499999999999997E-5</c:v>
                </c:pt>
                <c:pt idx="12795" formatCode="0.00E+00">
                  <c:v>4.9499999999999997E-5</c:v>
                </c:pt>
                <c:pt idx="12796" formatCode="0.00E+00">
                  <c:v>4.9400000000000001E-5</c:v>
                </c:pt>
                <c:pt idx="12797" formatCode="0.00E+00">
                  <c:v>4.9400000000000001E-5</c:v>
                </c:pt>
                <c:pt idx="12798" formatCode="0.00E+00">
                  <c:v>4.9499999999999997E-5</c:v>
                </c:pt>
                <c:pt idx="12799" formatCode="0.00E+00">
                  <c:v>4.9400000000000001E-5</c:v>
                </c:pt>
                <c:pt idx="12800" formatCode="0.00E+00">
                  <c:v>4.9100000000000001E-5</c:v>
                </c:pt>
                <c:pt idx="12801" formatCode="0.00E+00">
                  <c:v>5.0000000000000002E-5</c:v>
                </c:pt>
                <c:pt idx="12802" formatCode="0.00E+00">
                  <c:v>6.9900000000000005E-5</c:v>
                </c:pt>
                <c:pt idx="12803" formatCode="0.00E+00">
                  <c:v>1.7699999999999999E-4</c:v>
                </c:pt>
                <c:pt idx="12804" formatCode="0.00E+00">
                  <c:v>3.5500000000000001E-4</c:v>
                </c:pt>
                <c:pt idx="12805" formatCode="0.00E+00">
                  <c:v>4.3100000000000001E-4</c:v>
                </c:pt>
                <c:pt idx="12806" formatCode="0.00E+00">
                  <c:v>3.9300000000000001E-4</c:v>
                </c:pt>
                <c:pt idx="12807" formatCode="0.00E+00">
                  <c:v>3.57E-4</c:v>
                </c:pt>
                <c:pt idx="12808" formatCode="0.00E+00">
                  <c:v>3.5100000000000002E-4</c:v>
                </c:pt>
                <c:pt idx="12809" formatCode="0.00E+00">
                  <c:v>3.3599999999999998E-4</c:v>
                </c:pt>
                <c:pt idx="12810" formatCode="0.00E+00">
                  <c:v>3.2699999999999998E-4</c:v>
                </c:pt>
                <c:pt idx="12811" formatCode="0.00E+00">
                  <c:v>3.21E-4</c:v>
                </c:pt>
                <c:pt idx="12812" formatCode="0.00E+00">
                  <c:v>3.1199999999999999E-4</c:v>
                </c:pt>
                <c:pt idx="12813" formatCode="0.00E+00">
                  <c:v>3.0899999999999998E-4</c:v>
                </c:pt>
                <c:pt idx="12814" formatCode="0.00E+00">
                  <c:v>3.0299999999999999E-4</c:v>
                </c:pt>
                <c:pt idx="12815" formatCode="0.00E+00">
                  <c:v>2.9999999999999997E-4</c:v>
                </c:pt>
                <c:pt idx="12816" formatCode="0.00E+00">
                  <c:v>2.9599999999999998E-4</c:v>
                </c:pt>
                <c:pt idx="12817" formatCode="0.00E+00">
                  <c:v>2.92E-4</c:v>
                </c:pt>
                <c:pt idx="12818" formatCode="0.00E+00">
                  <c:v>2.9E-4</c:v>
                </c:pt>
                <c:pt idx="12819" formatCode="0.00E+00">
                  <c:v>2.8600000000000001E-4</c:v>
                </c:pt>
                <c:pt idx="12820" formatCode="0.00E+00">
                  <c:v>2.8499999999999999E-4</c:v>
                </c:pt>
                <c:pt idx="12821" formatCode="0.00E+00">
                  <c:v>2.8200000000000002E-4</c:v>
                </c:pt>
                <c:pt idx="12822" formatCode="0.00E+00">
                  <c:v>2.7999999999999998E-4</c:v>
                </c:pt>
                <c:pt idx="12823" formatCode="0.00E+00">
                  <c:v>2.7799999999999998E-4</c:v>
                </c:pt>
                <c:pt idx="12824" formatCode="0.00E+00">
                  <c:v>2.7599999999999999E-4</c:v>
                </c:pt>
                <c:pt idx="12825" formatCode="0.00E+00">
                  <c:v>2.7500000000000002E-4</c:v>
                </c:pt>
                <c:pt idx="12826" formatCode="0.00E+00">
                  <c:v>2.7300000000000002E-4</c:v>
                </c:pt>
                <c:pt idx="12827" formatCode="0.00E+00">
                  <c:v>2.72E-4</c:v>
                </c:pt>
                <c:pt idx="12828" formatCode="0.00E+00">
                  <c:v>2.7E-4</c:v>
                </c:pt>
                <c:pt idx="12829" formatCode="0.00E+00">
                  <c:v>2.6899999999999998E-4</c:v>
                </c:pt>
                <c:pt idx="12830" formatCode="0.00E+00">
                  <c:v>2.6699999999999998E-4</c:v>
                </c:pt>
                <c:pt idx="12831" formatCode="0.00E+00">
                  <c:v>2.6600000000000001E-4</c:v>
                </c:pt>
                <c:pt idx="12832" formatCode="0.00E+00">
                  <c:v>2.6499999999999999E-4</c:v>
                </c:pt>
                <c:pt idx="12833" formatCode="0.00E+00">
                  <c:v>2.63E-4</c:v>
                </c:pt>
                <c:pt idx="12834" formatCode="0.00E+00">
                  <c:v>2.6200000000000003E-4</c:v>
                </c:pt>
                <c:pt idx="12835" formatCode="0.00E+00">
                  <c:v>2.61E-4</c:v>
                </c:pt>
                <c:pt idx="12836" formatCode="0.00E+00">
                  <c:v>2.5999999999999998E-4</c:v>
                </c:pt>
                <c:pt idx="12837" formatCode="0.00E+00">
                  <c:v>2.5900000000000001E-4</c:v>
                </c:pt>
                <c:pt idx="12838" formatCode="0.00E+00">
                  <c:v>2.5799999999999998E-4</c:v>
                </c:pt>
                <c:pt idx="12839" formatCode="0.00E+00">
                  <c:v>2.5700000000000001E-4</c:v>
                </c:pt>
                <c:pt idx="12840" formatCode="0.00E+00">
                  <c:v>2.5599999999999999E-4</c:v>
                </c:pt>
                <c:pt idx="12841" formatCode="0.00E+00">
                  <c:v>2.5500000000000002E-4</c:v>
                </c:pt>
                <c:pt idx="12842" formatCode="0.00E+00">
                  <c:v>2.5300000000000002E-4</c:v>
                </c:pt>
                <c:pt idx="12843" formatCode="0.00E+00">
                  <c:v>2.5300000000000002E-4</c:v>
                </c:pt>
                <c:pt idx="12844" formatCode="0.00E+00">
                  <c:v>2.52E-4</c:v>
                </c:pt>
                <c:pt idx="12845" formatCode="0.00E+00">
                  <c:v>2.5000000000000001E-4</c:v>
                </c:pt>
                <c:pt idx="12846" formatCode="0.00E+00">
                  <c:v>2.5000000000000001E-4</c:v>
                </c:pt>
                <c:pt idx="12847" formatCode="0.00E+00">
                  <c:v>2.4899999999999998E-4</c:v>
                </c:pt>
                <c:pt idx="12848" formatCode="0.00E+00">
                  <c:v>2.4800000000000001E-4</c:v>
                </c:pt>
                <c:pt idx="12849" formatCode="0.00E+00">
                  <c:v>2.4699999999999999E-4</c:v>
                </c:pt>
                <c:pt idx="12850" formatCode="0.00E+00">
                  <c:v>2.4600000000000002E-4</c:v>
                </c:pt>
                <c:pt idx="12851" formatCode="0.00E+00">
                  <c:v>2.4499999999999999E-4</c:v>
                </c:pt>
                <c:pt idx="12852" formatCode="0.00E+00">
                  <c:v>2.4399999999999999E-4</c:v>
                </c:pt>
                <c:pt idx="12853" formatCode="0.00E+00">
                  <c:v>2.43E-4</c:v>
                </c:pt>
                <c:pt idx="12854" formatCode="0.00E+00">
                  <c:v>2.42E-4</c:v>
                </c:pt>
                <c:pt idx="12855" formatCode="0.00E+00">
                  <c:v>2.42E-4</c:v>
                </c:pt>
                <c:pt idx="12856" formatCode="0.00E+00">
                  <c:v>2.41E-4</c:v>
                </c:pt>
                <c:pt idx="12857" formatCode="0.00E+00">
                  <c:v>2.4000000000000001E-4</c:v>
                </c:pt>
                <c:pt idx="12858" formatCode="0.00E+00">
                  <c:v>2.3900000000000001E-4</c:v>
                </c:pt>
                <c:pt idx="12859" formatCode="0.00E+00">
                  <c:v>2.3800000000000001E-4</c:v>
                </c:pt>
                <c:pt idx="12860" formatCode="0.00E+00">
                  <c:v>2.3800000000000001E-4</c:v>
                </c:pt>
                <c:pt idx="12861" formatCode="0.00E+00">
                  <c:v>2.3599999999999999E-4</c:v>
                </c:pt>
                <c:pt idx="12862" formatCode="0.00E+00">
                  <c:v>2.3599999999999999E-4</c:v>
                </c:pt>
                <c:pt idx="12863" formatCode="0.00E+00">
                  <c:v>2.3499999999999999E-4</c:v>
                </c:pt>
                <c:pt idx="12864" formatCode="0.00E+00">
                  <c:v>2.34E-4</c:v>
                </c:pt>
                <c:pt idx="12865" formatCode="0.00E+00">
                  <c:v>2.33E-4</c:v>
                </c:pt>
                <c:pt idx="12866" formatCode="0.00E+00">
                  <c:v>2.32E-4</c:v>
                </c:pt>
                <c:pt idx="12867" formatCode="0.00E+00">
                  <c:v>2.32E-4</c:v>
                </c:pt>
                <c:pt idx="12868" formatCode="0.00E+00">
                  <c:v>2.31E-4</c:v>
                </c:pt>
                <c:pt idx="12869" formatCode="0.00E+00">
                  <c:v>2.3000000000000001E-4</c:v>
                </c:pt>
                <c:pt idx="12870" formatCode="0.00E+00">
                  <c:v>2.2900000000000001E-4</c:v>
                </c:pt>
                <c:pt idx="12871" formatCode="0.00E+00">
                  <c:v>2.2800000000000001E-4</c:v>
                </c:pt>
                <c:pt idx="12872" formatCode="0.00E+00">
                  <c:v>2.2800000000000001E-4</c:v>
                </c:pt>
                <c:pt idx="12873" formatCode="0.00E+00">
                  <c:v>2.2699999999999999E-4</c:v>
                </c:pt>
                <c:pt idx="12874" formatCode="0.00E+00">
                  <c:v>2.2599999999999999E-4</c:v>
                </c:pt>
                <c:pt idx="12875" formatCode="0.00E+00">
                  <c:v>2.2599999999999999E-4</c:v>
                </c:pt>
                <c:pt idx="12876" formatCode="0.00E+00">
                  <c:v>2.2499999999999999E-4</c:v>
                </c:pt>
                <c:pt idx="12877" formatCode="0.00E+00">
                  <c:v>2.24E-4</c:v>
                </c:pt>
                <c:pt idx="12878" formatCode="0.00E+00">
                  <c:v>2.23E-4</c:v>
                </c:pt>
                <c:pt idx="12879" formatCode="0.00E+00">
                  <c:v>2.22E-4</c:v>
                </c:pt>
                <c:pt idx="12880" formatCode="0.00E+00">
                  <c:v>2.22E-4</c:v>
                </c:pt>
                <c:pt idx="12881" formatCode="0.00E+00">
                  <c:v>2.2100000000000001E-4</c:v>
                </c:pt>
                <c:pt idx="12882" formatCode="0.00E+00">
                  <c:v>2.2000000000000001E-4</c:v>
                </c:pt>
                <c:pt idx="12883" formatCode="0.00E+00">
                  <c:v>2.2000000000000001E-4</c:v>
                </c:pt>
                <c:pt idx="12884" formatCode="0.00E+00">
                  <c:v>2.1900000000000001E-4</c:v>
                </c:pt>
                <c:pt idx="12885" formatCode="0.00E+00">
                  <c:v>2.1800000000000001E-4</c:v>
                </c:pt>
                <c:pt idx="12886" formatCode="0.00E+00">
                  <c:v>2.1699999999999999E-4</c:v>
                </c:pt>
                <c:pt idx="12887" formatCode="0.00E+00">
                  <c:v>2.1699999999999999E-4</c:v>
                </c:pt>
                <c:pt idx="12888" formatCode="0.00E+00">
                  <c:v>2.1599999999999999E-4</c:v>
                </c:pt>
                <c:pt idx="12889" formatCode="0.00E+00">
                  <c:v>2.1499999999999999E-4</c:v>
                </c:pt>
                <c:pt idx="12890" formatCode="0.00E+00">
                  <c:v>2.14E-4</c:v>
                </c:pt>
                <c:pt idx="12891" formatCode="0.00E+00">
                  <c:v>2.14E-4</c:v>
                </c:pt>
                <c:pt idx="12892" formatCode="0.00E+00">
                  <c:v>2.13E-4</c:v>
                </c:pt>
                <c:pt idx="12893" formatCode="0.00E+00">
                  <c:v>2.12E-4</c:v>
                </c:pt>
                <c:pt idx="12894" formatCode="0.00E+00">
                  <c:v>2.12E-4</c:v>
                </c:pt>
                <c:pt idx="12895" formatCode="0.00E+00">
                  <c:v>2.1100000000000001E-4</c:v>
                </c:pt>
                <c:pt idx="12896" formatCode="0.00E+00">
                  <c:v>2.1000000000000001E-4</c:v>
                </c:pt>
                <c:pt idx="12897" formatCode="0.00E+00">
                  <c:v>2.1000000000000001E-4</c:v>
                </c:pt>
                <c:pt idx="12898" formatCode="0.00E+00">
                  <c:v>2.0900000000000001E-4</c:v>
                </c:pt>
                <c:pt idx="12899" formatCode="0.00E+00">
                  <c:v>2.0799999999999999E-4</c:v>
                </c:pt>
                <c:pt idx="12900" formatCode="0.00E+00">
                  <c:v>2.0799999999999999E-4</c:v>
                </c:pt>
                <c:pt idx="12901" formatCode="0.00E+00">
                  <c:v>2.0699999999999999E-4</c:v>
                </c:pt>
                <c:pt idx="12902" formatCode="0.00E+00">
                  <c:v>2.0599999999999999E-4</c:v>
                </c:pt>
                <c:pt idx="12903" formatCode="0.00E+00">
                  <c:v>2.0599999999999999E-4</c:v>
                </c:pt>
                <c:pt idx="12904" formatCode="0.00E+00">
                  <c:v>2.05E-4</c:v>
                </c:pt>
                <c:pt idx="12905" formatCode="0.00E+00">
                  <c:v>2.05E-4</c:v>
                </c:pt>
                <c:pt idx="12906" formatCode="0.00E+00">
                  <c:v>2.04E-4</c:v>
                </c:pt>
                <c:pt idx="12907" formatCode="0.00E+00">
                  <c:v>2.03E-4</c:v>
                </c:pt>
                <c:pt idx="12908" formatCode="0.00E+00">
                  <c:v>2.03E-4</c:v>
                </c:pt>
                <c:pt idx="12909" formatCode="0.00E+00">
                  <c:v>2.02E-4</c:v>
                </c:pt>
                <c:pt idx="12910" formatCode="0.00E+00">
                  <c:v>2.02E-4</c:v>
                </c:pt>
                <c:pt idx="12911" formatCode="0.00E+00">
                  <c:v>2.0100000000000001E-4</c:v>
                </c:pt>
                <c:pt idx="12912" formatCode="0.00E+00">
                  <c:v>2.0000000000000001E-4</c:v>
                </c:pt>
                <c:pt idx="12913" formatCode="0.00E+00">
                  <c:v>2.0000000000000001E-4</c:v>
                </c:pt>
                <c:pt idx="12914" formatCode="0.00E+00">
                  <c:v>1.9900000000000001E-4</c:v>
                </c:pt>
                <c:pt idx="12915" formatCode="0.00E+00">
                  <c:v>1.9900000000000001E-4</c:v>
                </c:pt>
                <c:pt idx="12916" formatCode="0.00E+00">
                  <c:v>1.9799999999999999E-4</c:v>
                </c:pt>
                <c:pt idx="12917" formatCode="0.00E+00">
                  <c:v>1.9699999999999999E-4</c:v>
                </c:pt>
                <c:pt idx="12918" formatCode="0.00E+00">
                  <c:v>1.9699999999999999E-4</c:v>
                </c:pt>
                <c:pt idx="12919" formatCode="0.00E+00">
                  <c:v>1.9599999999999999E-4</c:v>
                </c:pt>
                <c:pt idx="12920" formatCode="0.00E+00">
                  <c:v>1.9599999999999999E-4</c:v>
                </c:pt>
                <c:pt idx="12921" formatCode="0.00E+00">
                  <c:v>1.95E-4</c:v>
                </c:pt>
                <c:pt idx="12922" formatCode="0.00E+00">
                  <c:v>1.94E-4</c:v>
                </c:pt>
                <c:pt idx="12923" formatCode="0.00E+00">
                  <c:v>1.94E-4</c:v>
                </c:pt>
                <c:pt idx="12924" formatCode="0.00E+00">
                  <c:v>1.93E-4</c:v>
                </c:pt>
                <c:pt idx="12925" formatCode="0.00E+00">
                  <c:v>1.93E-4</c:v>
                </c:pt>
                <c:pt idx="12926" formatCode="0.00E+00">
                  <c:v>1.92E-4</c:v>
                </c:pt>
                <c:pt idx="12927" formatCode="0.00E+00">
                  <c:v>1.92E-4</c:v>
                </c:pt>
                <c:pt idx="12928" formatCode="0.00E+00">
                  <c:v>1.9100000000000001E-4</c:v>
                </c:pt>
                <c:pt idx="12929" formatCode="0.00E+00">
                  <c:v>1.9100000000000001E-4</c:v>
                </c:pt>
                <c:pt idx="12930" formatCode="0.00E+00">
                  <c:v>1.9000000000000001E-4</c:v>
                </c:pt>
                <c:pt idx="12931" formatCode="0.00E+00">
                  <c:v>1.8900000000000001E-4</c:v>
                </c:pt>
                <c:pt idx="12932" formatCode="0.00E+00">
                  <c:v>1.8900000000000001E-4</c:v>
                </c:pt>
                <c:pt idx="12933" formatCode="0.00E+00">
                  <c:v>1.8900000000000001E-4</c:v>
                </c:pt>
                <c:pt idx="12934" formatCode="0.00E+00">
                  <c:v>1.8799999999999999E-4</c:v>
                </c:pt>
                <c:pt idx="12935" formatCode="0.00E+00">
                  <c:v>1.8699999999999999E-4</c:v>
                </c:pt>
                <c:pt idx="12936" formatCode="0.00E+00">
                  <c:v>1.8699999999999999E-4</c:v>
                </c:pt>
                <c:pt idx="12937" formatCode="0.00E+00">
                  <c:v>1.8599999999999999E-4</c:v>
                </c:pt>
                <c:pt idx="12938" formatCode="0.00E+00">
                  <c:v>1.8599999999999999E-4</c:v>
                </c:pt>
                <c:pt idx="12939" formatCode="0.00E+00">
                  <c:v>1.8599999999999999E-4</c:v>
                </c:pt>
                <c:pt idx="12940" formatCode="0.00E+00">
                  <c:v>1.85E-4</c:v>
                </c:pt>
                <c:pt idx="12941" formatCode="0.00E+00">
                  <c:v>1.84E-4</c:v>
                </c:pt>
                <c:pt idx="12942" formatCode="0.00E+00">
                  <c:v>1.84E-4</c:v>
                </c:pt>
                <c:pt idx="12943" formatCode="0.00E+00">
                  <c:v>1.83E-4</c:v>
                </c:pt>
                <c:pt idx="12944" formatCode="0.00E+00">
                  <c:v>1.83E-4</c:v>
                </c:pt>
                <c:pt idx="12945" formatCode="0.00E+00">
                  <c:v>1.8200000000000001E-4</c:v>
                </c:pt>
                <c:pt idx="12946" formatCode="0.00E+00">
                  <c:v>1.8200000000000001E-4</c:v>
                </c:pt>
                <c:pt idx="12947" formatCode="0.00E+00">
                  <c:v>1.8100000000000001E-4</c:v>
                </c:pt>
                <c:pt idx="12948" formatCode="0.00E+00">
                  <c:v>1.8100000000000001E-4</c:v>
                </c:pt>
                <c:pt idx="12949" formatCode="0.00E+00">
                  <c:v>1.8000000000000001E-4</c:v>
                </c:pt>
                <c:pt idx="12950" formatCode="0.00E+00">
                  <c:v>1.8000000000000001E-4</c:v>
                </c:pt>
                <c:pt idx="12951" formatCode="0.00E+00">
                  <c:v>1.7899999999999999E-4</c:v>
                </c:pt>
                <c:pt idx="12952" formatCode="0.00E+00">
                  <c:v>1.7899999999999999E-4</c:v>
                </c:pt>
                <c:pt idx="12953" formatCode="0.00E+00">
                  <c:v>1.7799999999999999E-4</c:v>
                </c:pt>
                <c:pt idx="12954" formatCode="0.00E+00">
                  <c:v>1.7799999999999999E-4</c:v>
                </c:pt>
                <c:pt idx="12955" formatCode="0.00E+00">
                  <c:v>1.7799999999999999E-4</c:v>
                </c:pt>
                <c:pt idx="12956" formatCode="0.00E+00">
                  <c:v>1.7699999999999999E-4</c:v>
                </c:pt>
                <c:pt idx="12957" formatCode="0.00E+00">
                  <c:v>1.7699999999999999E-4</c:v>
                </c:pt>
                <c:pt idx="12958" formatCode="0.00E+00">
                  <c:v>1.76E-4</c:v>
                </c:pt>
                <c:pt idx="12959" formatCode="0.00E+00">
                  <c:v>1.76E-4</c:v>
                </c:pt>
                <c:pt idx="12960" formatCode="0.00E+00">
                  <c:v>1.75E-4</c:v>
                </c:pt>
                <c:pt idx="12961" formatCode="0.00E+00">
                  <c:v>1.75E-4</c:v>
                </c:pt>
                <c:pt idx="12962" formatCode="0.00E+00">
                  <c:v>1.74E-4</c:v>
                </c:pt>
                <c:pt idx="12963" formatCode="0.00E+00">
                  <c:v>1.74E-4</c:v>
                </c:pt>
                <c:pt idx="12964" formatCode="0.00E+00">
                  <c:v>1.73E-4</c:v>
                </c:pt>
                <c:pt idx="12965" formatCode="0.00E+00">
                  <c:v>1.73E-4</c:v>
                </c:pt>
                <c:pt idx="12966" formatCode="0.00E+00">
                  <c:v>1.7200000000000001E-4</c:v>
                </c:pt>
                <c:pt idx="12967" formatCode="0.00E+00">
                  <c:v>1.7200000000000001E-4</c:v>
                </c:pt>
                <c:pt idx="12968" formatCode="0.00E+00">
                  <c:v>1.7200000000000001E-4</c:v>
                </c:pt>
                <c:pt idx="12969" formatCode="0.00E+00">
                  <c:v>1.7100000000000001E-4</c:v>
                </c:pt>
                <c:pt idx="12970" formatCode="0.00E+00">
                  <c:v>1.7100000000000001E-4</c:v>
                </c:pt>
                <c:pt idx="12971" formatCode="0.00E+00">
                  <c:v>1.7000000000000001E-4</c:v>
                </c:pt>
                <c:pt idx="12972" formatCode="0.00E+00">
                  <c:v>1.7000000000000001E-4</c:v>
                </c:pt>
                <c:pt idx="12973" formatCode="0.00E+00">
                  <c:v>1.6899999999999999E-4</c:v>
                </c:pt>
                <c:pt idx="12974" formatCode="0.00E+00">
                  <c:v>1.6899999999999999E-4</c:v>
                </c:pt>
                <c:pt idx="12975" formatCode="0.00E+00">
                  <c:v>1.6899999999999999E-4</c:v>
                </c:pt>
                <c:pt idx="12976" formatCode="0.00E+00">
                  <c:v>1.6799999999999999E-4</c:v>
                </c:pt>
                <c:pt idx="12977" formatCode="0.00E+00">
                  <c:v>1.6799999999999999E-4</c:v>
                </c:pt>
                <c:pt idx="12978" formatCode="0.00E+00">
                  <c:v>1.6699999999999999E-4</c:v>
                </c:pt>
                <c:pt idx="12979" formatCode="0.00E+00">
                  <c:v>1.6699999999999999E-4</c:v>
                </c:pt>
                <c:pt idx="12980" formatCode="0.00E+00">
                  <c:v>1.66E-4</c:v>
                </c:pt>
                <c:pt idx="12981" formatCode="0.00E+00">
                  <c:v>1.66E-4</c:v>
                </c:pt>
                <c:pt idx="12982" formatCode="0.00E+00">
                  <c:v>1.66E-4</c:v>
                </c:pt>
                <c:pt idx="12983" formatCode="0.00E+00">
                  <c:v>1.65E-4</c:v>
                </c:pt>
                <c:pt idx="12984" formatCode="0.00E+00">
                  <c:v>1.65E-4</c:v>
                </c:pt>
                <c:pt idx="12985" formatCode="0.00E+00">
                  <c:v>1.64E-4</c:v>
                </c:pt>
                <c:pt idx="12986" formatCode="0.00E+00">
                  <c:v>1.64E-4</c:v>
                </c:pt>
                <c:pt idx="12987" formatCode="0.00E+00">
                  <c:v>1.63E-4</c:v>
                </c:pt>
                <c:pt idx="12988" formatCode="0.00E+00">
                  <c:v>1.63E-4</c:v>
                </c:pt>
                <c:pt idx="12989" formatCode="0.00E+00">
                  <c:v>1.63E-4</c:v>
                </c:pt>
                <c:pt idx="12990" formatCode="0.00E+00">
                  <c:v>1.63E-4</c:v>
                </c:pt>
                <c:pt idx="12991" formatCode="0.00E+00">
                  <c:v>1.63E-4</c:v>
                </c:pt>
                <c:pt idx="12992" formatCode="0.00E+00">
                  <c:v>1.6200000000000001E-4</c:v>
                </c:pt>
                <c:pt idx="12993" formatCode="0.00E+00">
                  <c:v>1.6200000000000001E-4</c:v>
                </c:pt>
                <c:pt idx="12994" formatCode="0.00E+00">
                  <c:v>1.6100000000000001E-4</c:v>
                </c:pt>
                <c:pt idx="12995" formatCode="0.00E+00">
                  <c:v>1.6100000000000001E-4</c:v>
                </c:pt>
                <c:pt idx="12996" formatCode="0.00E+00">
                  <c:v>1.6100000000000001E-4</c:v>
                </c:pt>
                <c:pt idx="12997" formatCode="0.00E+00">
                  <c:v>1.6000000000000001E-4</c:v>
                </c:pt>
                <c:pt idx="12998" formatCode="0.00E+00">
                  <c:v>1.5899999999999999E-4</c:v>
                </c:pt>
                <c:pt idx="12999" formatCode="0.00E+00">
                  <c:v>1.5899999999999999E-4</c:v>
                </c:pt>
                <c:pt idx="13000" formatCode="0.00E+00">
                  <c:v>1.5899999999999999E-4</c:v>
                </c:pt>
                <c:pt idx="13001" formatCode="0.00E+00">
                  <c:v>1.5899999999999999E-4</c:v>
                </c:pt>
                <c:pt idx="13002" formatCode="0.00E+00">
                  <c:v>1.5799999999999999E-4</c:v>
                </c:pt>
                <c:pt idx="13003" formatCode="0.00E+00">
                  <c:v>1.5799999999999999E-4</c:v>
                </c:pt>
                <c:pt idx="13004" formatCode="0.00E+00">
                  <c:v>1.5699999999999999E-4</c:v>
                </c:pt>
                <c:pt idx="13005" formatCode="0.00E+00">
                  <c:v>1.5699999999999999E-4</c:v>
                </c:pt>
                <c:pt idx="13006" formatCode="0.00E+00">
                  <c:v>1.5699999999999999E-4</c:v>
                </c:pt>
                <c:pt idx="13007" formatCode="0.00E+00">
                  <c:v>1.56E-4</c:v>
                </c:pt>
                <c:pt idx="13008" formatCode="0.00E+00">
                  <c:v>1.56E-4</c:v>
                </c:pt>
                <c:pt idx="13009" formatCode="0.00E+00">
                  <c:v>1.56E-4</c:v>
                </c:pt>
                <c:pt idx="13010" formatCode="0.00E+00">
                  <c:v>1.55E-4</c:v>
                </c:pt>
                <c:pt idx="13011" formatCode="0.00E+00">
                  <c:v>1.55E-4</c:v>
                </c:pt>
                <c:pt idx="13012" formatCode="0.00E+00">
                  <c:v>1.55E-4</c:v>
                </c:pt>
                <c:pt idx="13013" formatCode="0.00E+00">
                  <c:v>1.54E-4</c:v>
                </c:pt>
                <c:pt idx="13014" formatCode="0.00E+00">
                  <c:v>1.54E-4</c:v>
                </c:pt>
                <c:pt idx="13015" formatCode="0.00E+00">
                  <c:v>1.54E-4</c:v>
                </c:pt>
                <c:pt idx="13016" formatCode="0.00E+00">
                  <c:v>1.5300000000000001E-4</c:v>
                </c:pt>
                <c:pt idx="13017" formatCode="0.00E+00">
                  <c:v>1.5300000000000001E-4</c:v>
                </c:pt>
                <c:pt idx="13018" formatCode="0.00E+00">
                  <c:v>1.5300000000000001E-4</c:v>
                </c:pt>
                <c:pt idx="13019" formatCode="0.00E+00">
                  <c:v>1.5200000000000001E-4</c:v>
                </c:pt>
                <c:pt idx="13020" formatCode="0.00E+00">
                  <c:v>1.5200000000000001E-4</c:v>
                </c:pt>
                <c:pt idx="13021" formatCode="0.00E+00">
                  <c:v>1.5200000000000001E-4</c:v>
                </c:pt>
                <c:pt idx="13022" formatCode="0.00E+00">
                  <c:v>1.5100000000000001E-4</c:v>
                </c:pt>
                <c:pt idx="13023" formatCode="0.00E+00">
                  <c:v>1.5100000000000001E-4</c:v>
                </c:pt>
                <c:pt idx="13024" formatCode="0.00E+00">
                  <c:v>1.5100000000000001E-4</c:v>
                </c:pt>
                <c:pt idx="13025" formatCode="0.00E+00">
                  <c:v>1.4999999999999999E-4</c:v>
                </c:pt>
                <c:pt idx="13026" formatCode="0.00E+00">
                  <c:v>1.4999999999999999E-4</c:v>
                </c:pt>
                <c:pt idx="13027" formatCode="0.00E+00">
                  <c:v>1.4999999999999999E-4</c:v>
                </c:pt>
                <c:pt idx="13028" formatCode="0.00E+00">
                  <c:v>1.4899999999999999E-4</c:v>
                </c:pt>
                <c:pt idx="13029" formatCode="0.00E+00">
                  <c:v>1.4899999999999999E-4</c:v>
                </c:pt>
                <c:pt idx="13030" formatCode="0.00E+00">
                  <c:v>1.4899999999999999E-4</c:v>
                </c:pt>
                <c:pt idx="13031" formatCode="0.00E+00">
                  <c:v>1.4899999999999999E-4</c:v>
                </c:pt>
                <c:pt idx="13032" formatCode="0.00E+00">
                  <c:v>1.4799999999999999E-4</c:v>
                </c:pt>
                <c:pt idx="13033" formatCode="0.00E+00">
                  <c:v>1.4799999999999999E-4</c:v>
                </c:pt>
                <c:pt idx="13034" formatCode="0.00E+00">
                  <c:v>1.4799999999999999E-4</c:v>
                </c:pt>
                <c:pt idx="13035" formatCode="0.00E+00">
                  <c:v>1.4799999999999999E-4</c:v>
                </c:pt>
                <c:pt idx="13036" formatCode="0.00E+00">
                  <c:v>1.47E-4</c:v>
                </c:pt>
                <c:pt idx="13037" formatCode="0.00E+00">
                  <c:v>1.47E-4</c:v>
                </c:pt>
                <c:pt idx="13038" formatCode="0.00E+00">
                  <c:v>1.47E-4</c:v>
                </c:pt>
                <c:pt idx="13039" formatCode="0.00E+00">
                  <c:v>1.46E-4</c:v>
                </c:pt>
                <c:pt idx="13040" formatCode="0.00E+00">
                  <c:v>1.46E-4</c:v>
                </c:pt>
                <c:pt idx="13041" formatCode="0.00E+00">
                  <c:v>1.46E-4</c:v>
                </c:pt>
                <c:pt idx="13042" formatCode="0.00E+00">
                  <c:v>1.45E-4</c:v>
                </c:pt>
                <c:pt idx="13043" formatCode="0.00E+00">
                  <c:v>1.45E-4</c:v>
                </c:pt>
                <c:pt idx="13044" formatCode="0.00E+00">
                  <c:v>1.45E-4</c:v>
                </c:pt>
                <c:pt idx="13045" formatCode="0.00E+00">
                  <c:v>1.45E-4</c:v>
                </c:pt>
                <c:pt idx="13046" formatCode="0.00E+00">
                  <c:v>1.44E-4</c:v>
                </c:pt>
                <c:pt idx="13047" formatCode="0.00E+00">
                  <c:v>1.44E-4</c:v>
                </c:pt>
                <c:pt idx="13048" formatCode="0.00E+00">
                  <c:v>1.44E-4</c:v>
                </c:pt>
                <c:pt idx="13049" formatCode="0.00E+00">
                  <c:v>1.4300000000000001E-4</c:v>
                </c:pt>
                <c:pt idx="13050" formatCode="0.00E+00">
                  <c:v>1.4300000000000001E-4</c:v>
                </c:pt>
                <c:pt idx="13051" formatCode="0.00E+00">
                  <c:v>1.4300000000000001E-4</c:v>
                </c:pt>
                <c:pt idx="13052" formatCode="0.00E+00">
                  <c:v>1.4200000000000001E-4</c:v>
                </c:pt>
                <c:pt idx="13053" formatCode="0.00E+00">
                  <c:v>1.4200000000000001E-4</c:v>
                </c:pt>
                <c:pt idx="13054" formatCode="0.00E+00">
                  <c:v>1.4200000000000001E-4</c:v>
                </c:pt>
                <c:pt idx="13055" formatCode="0.00E+00">
                  <c:v>1.4200000000000001E-4</c:v>
                </c:pt>
                <c:pt idx="13056" formatCode="0.00E+00">
                  <c:v>1.4200000000000001E-4</c:v>
                </c:pt>
                <c:pt idx="13057" formatCode="0.00E+00">
                  <c:v>1.4100000000000001E-4</c:v>
                </c:pt>
                <c:pt idx="13058" formatCode="0.00E+00">
                  <c:v>1.4100000000000001E-4</c:v>
                </c:pt>
                <c:pt idx="13059" formatCode="0.00E+00">
                  <c:v>1.4100000000000001E-4</c:v>
                </c:pt>
                <c:pt idx="13060" formatCode="0.00E+00">
                  <c:v>1.4100000000000001E-4</c:v>
                </c:pt>
                <c:pt idx="13061" formatCode="0.00E+00">
                  <c:v>1.3999999999999999E-4</c:v>
                </c:pt>
                <c:pt idx="13062" formatCode="0.00E+00">
                  <c:v>1.3999999999999999E-4</c:v>
                </c:pt>
                <c:pt idx="13063" formatCode="0.00E+00">
                  <c:v>1.3999999999999999E-4</c:v>
                </c:pt>
                <c:pt idx="13064" formatCode="0.00E+00">
                  <c:v>1.3999999999999999E-4</c:v>
                </c:pt>
                <c:pt idx="13065" formatCode="0.00E+00">
                  <c:v>1.3899999999999999E-4</c:v>
                </c:pt>
                <c:pt idx="13066" formatCode="0.00E+00">
                  <c:v>1.3899999999999999E-4</c:v>
                </c:pt>
                <c:pt idx="13067" formatCode="0.00E+00">
                  <c:v>1.3899999999999999E-4</c:v>
                </c:pt>
                <c:pt idx="13068" formatCode="0.00E+00">
                  <c:v>1.3799999999999999E-4</c:v>
                </c:pt>
                <c:pt idx="13069" formatCode="0.00E+00">
                  <c:v>1.3799999999999999E-4</c:v>
                </c:pt>
                <c:pt idx="13070" formatCode="0.00E+00">
                  <c:v>1.3799999999999999E-4</c:v>
                </c:pt>
                <c:pt idx="13071" formatCode="0.00E+00">
                  <c:v>1.3799999999999999E-4</c:v>
                </c:pt>
                <c:pt idx="13072" formatCode="0.00E+00">
                  <c:v>1.37E-4</c:v>
                </c:pt>
                <c:pt idx="13073" formatCode="0.00E+00">
                  <c:v>1.37E-4</c:v>
                </c:pt>
                <c:pt idx="13074" formatCode="0.00E+00">
                  <c:v>1.37E-4</c:v>
                </c:pt>
                <c:pt idx="13075" formatCode="0.00E+00">
                  <c:v>1.37E-4</c:v>
                </c:pt>
                <c:pt idx="13076" formatCode="0.00E+00">
                  <c:v>1.36E-4</c:v>
                </c:pt>
                <c:pt idx="13077" formatCode="0.00E+00">
                  <c:v>1.36E-4</c:v>
                </c:pt>
                <c:pt idx="13078" formatCode="0.00E+00">
                  <c:v>1.36E-4</c:v>
                </c:pt>
                <c:pt idx="13079" formatCode="0.00E+00">
                  <c:v>1.36E-4</c:v>
                </c:pt>
                <c:pt idx="13080" formatCode="0.00E+00">
                  <c:v>1.35E-4</c:v>
                </c:pt>
                <c:pt idx="13081" formatCode="0.00E+00">
                  <c:v>1.35E-4</c:v>
                </c:pt>
                <c:pt idx="13082" formatCode="0.00E+00">
                  <c:v>1.35E-4</c:v>
                </c:pt>
                <c:pt idx="13083" formatCode="0.00E+00">
                  <c:v>1.35E-4</c:v>
                </c:pt>
                <c:pt idx="13084" formatCode="0.00E+00">
                  <c:v>1.35E-4</c:v>
                </c:pt>
                <c:pt idx="13085" formatCode="0.00E+00">
                  <c:v>1.34E-4</c:v>
                </c:pt>
                <c:pt idx="13086" formatCode="0.00E+00">
                  <c:v>1.34E-4</c:v>
                </c:pt>
                <c:pt idx="13087" formatCode="0.00E+00">
                  <c:v>1.34E-4</c:v>
                </c:pt>
                <c:pt idx="13088" formatCode="0.00E+00">
                  <c:v>1.34E-4</c:v>
                </c:pt>
                <c:pt idx="13089" formatCode="0.00E+00">
                  <c:v>1.34E-4</c:v>
                </c:pt>
                <c:pt idx="13090" formatCode="0.00E+00">
                  <c:v>1.3300000000000001E-4</c:v>
                </c:pt>
                <c:pt idx="13091" formatCode="0.00E+00">
                  <c:v>1.3300000000000001E-4</c:v>
                </c:pt>
                <c:pt idx="13092" formatCode="0.00E+00">
                  <c:v>1.3300000000000001E-4</c:v>
                </c:pt>
                <c:pt idx="13093" formatCode="0.00E+00">
                  <c:v>1.3300000000000001E-4</c:v>
                </c:pt>
                <c:pt idx="13094" formatCode="0.00E+00">
                  <c:v>1.3200000000000001E-4</c:v>
                </c:pt>
                <c:pt idx="13095" formatCode="0.00E+00">
                  <c:v>1.3200000000000001E-4</c:v>
                </c:pt>
                <c:pt idx="13096" formatCode="0.00E+00">
                  <c:v>1.3200000000000001E-4</c:v>
                </c:pt>
                <c:pt idx="13097" formatCode="0.00E+00">
                  <c:v>1.3200000000000001E-4</c:v>
                </c:pt>
                <c:pt idx="13098" formatCode="0.00E+00">
                  <c:v>1.3200000000000001E-4</c:v>
                </c:pt>
                <c:pt idx="13099" formatCode="0.00E+00">
                  <c:v>1.3100000000000001E-4</c:v>
                </c:pt>
                <c:pt idx="13100" formatCode="0.00E+00">
                  <c:v>1.3100000000000001E-4</c:v>
                </c:pt>
                <c:pt idx="13101" formatCode="0.00E+00">
                  <c:v>1.3100000000000001E-4</c:v>
                </c:pt>
                <c:pt idx="13102" formatCode="0.00E+00">
                  <c:v>1.3100000000000001E-4</c:v>
                </c:pt>
                <c:pt idx="13103" formatCode="0.00E+00">
                  <c:v>1.2999999999999999E-4</c:v>
                </c:pt>
                <c:pt idx="13104" formatCode="0.00E+00">
                  <c:v>1.2999999999999999E-4</c:v>
                </c:pt>
                <c:pt idx="13105" formatCode="0.00E+00">
                  <c:v>1.2999999999999999E-4</c:v>
                </c:pt>
                <c:pt idx="13106" formatCode="0.00E+00">
                  <c:v>1.2999999999999999E-4</c:v>
                </c:pt>
                <c:pt idx="13107" formatCode="0.00E+00">
                  <c:v>1.2999999999999999E-4</c:v>
                </c:pt>
                <c:pt idx="13108" formatCode="0.00E+00">
                  <c:v>1.2999999999999999E-4</c:v>
                </c:pt>
                <c:pt idx="13109" formatCode="0.00E+00">
                  <c:v>1.2899999999999999E-4</c:v>
                </c:pt>
                <c:pt idx="13110" formatCode="0.00E+00">
                  <c:v>1.2899999999999999E-4</c:v>
                </c:pt>
                <c:pt idx="13111" formatCode="0.00E+00">
                  <c:v>1.2899999999999999E-4</c:v>
                </c:pt>
                <c:pt idx="13112" formatCode="0.00E+00">
                  <c:v>1.2899999999999999E-4</c:v>
                </c:pt>
                <c:pt idx="13113" formatCode="0.00E+00">
                  <c:v>1.2899999999999999E-4</c:v>
                </c:pt>
                <c:pt idx="13114" formatCode="0.00E+00">
                  <c:v>1.2799999999999999E-4</c:v>
                </c:pt>
                <c:pt idx="13115" formatCode="0.00E+00">
                  <c:v>1.2799999999999999E-4</c:v>
                </c:pt>
                <c:pt idx="13116" formatCode="0.00E+00">
                  <c:v>1.2799999999999999E-4</c:v>
                </c:pt>
                <c:pt idx="13117" formatCode="0.00E+00">
                  <c:v>1.2799999999999999E-4</c:v>
                </c:pt>
                <c:pt idx="13118" formatCode="0.00E+00">
                  <c:v>1.2799999999999999E-4</c:v>
                </c:pt>
                <c:pt idx="13119" formatCode="0.00E+00">
                  <c:v>1.27E-4</c:v>
                </c:pt>
                <c:pt idx="13120" formatCode="0.00E+00">
                  <c:v>1.27E-4</c:v>
                </c:pt>
                <c:pt idx="13121" formatCode="0.00E+00">
                  <c:v>1.27E-4</c:v>
                </c:pt>
                <c:pt idx="13122" formatCode="0.00E+00">
                  <c:v>1.27E-4</c:v>
                </c:pt>
                <c:pt idx="13123" formatCode="0.00E+00">
                  <c:v>1.27E-4</c:v>
                </c:pt>
                <c:pt idx="13124" formatCode="0.00E+00">
                  <c:v>1.26E-4</c:v>
                </c:pt>
                <c:pt idx="13125" formatCode="0.00E+00">
                  <c:v>1.26E-4</c:v>
                </c:pt>
                <c:pt idx="13126" formatCode="0.00E+00">
                  <c:v>1.26E-4</c:v>
                </c:pt>
                <c:pt idx="13127" formatCode="0.00E+00">
                  <c:v>1.26E-4</c:v>
                </c:pt>
                <c:pt idx="13128" formatCode="0.00E+00">
                  <c:v>1.26E-4</c:v>
                </c:pt>
                <c:pt idx="13129" formatCode="0.00E+00">
                  <c:v>1.26E-4</c:v>
                </c:pt>
                <c:pt idx="13130" formatCode="0.00E+00">
                  <c:v>1.25E-4</c:v>
                </c:pt>
                <c:pt idx="13131" formatCode="0.00E+00">
                  <c:v>1.25E-4</c:v>
                </c:pt>
                <c:pt idx="13132" formatCode="0.00E+00">
                  <c:v>1.25E-4</c:v>
                </c:pt>
                <c:pt idx="13133" formatCode="0.00E+00">
                  <c:v>1.25E-4</c:v>
                </c:pt>
                <c:pt idx="13134" formatCode="0.00E+00">
                  <c:v>1.25E-4</c:v>
                </c:pt>
                <c:pt idx="13135" formatCode="0.00E+00">
                  <c:v>1.2400000000000001E-4</c:v>
                </c:pt>
                <c:pt idx="13136" formatCode="0.00E+00">
                  <c:v>1.2400000000000001E-4</c:v>
                </c:pt>
                <c:pt idx="13137" formatCode="0.00E+00">
                  <c:v>1.2400000000000001E-4</c:v>
                </c:pt>
                <c:pt idx="13138" formatCode="0.00E+00">
                  <c:v>1.2400000000000001E-4</c:v>
                </c:pt>
                <c:pt idx="13139" formatCode="0.00E+00">
                  <c:v>1.2400000000000001E-4</c:v>
                </c:pt>
                <c:pt idx="13140" formatCode="0.00E+00">
                  <c:v>1.2400000000000001E-4</c:v>
                </c:pt>
                <c:pt idx="13141" formatCode="0.00E+00">
                  <c:v>1.2400000000000001E-4</c:v>
                </c:pt>
                <c:pt idx="13142" formatCode="0.00E+00">
                  <c:v>1.2300000000000001E-4</c:v>
                </c:pt>
                <c:pt idx="13143" formatCode="0.00E+00">
                  <c:v>1.2300000000000001E-4</c:v>
                </c:pt>
                <c:pt idx="13144" formatCode="0.00E+00">
                  <c:v>1.2300000000000001E-4</c:v>
                </c:pt>
                <c:pt idx="13145" formatCode="0.00E+00">
                  <c:v>1.2300000000000001E-4</c:v>
                </c:pt>
                <c:pt idx="13146" formatCode="0.00E+00">
                  <c:v>1.2300000000000001E-4</c:v>
                </c:pt>
                <c:pt idx="13147" formatCode="0.00E+00">
                  <c:v>1.2300000000000001E-4</c:v>
                </c:pt>
                <c:pt idx="13148" formatCode="0.00E+00">
                  <c:v>1.22E-4</c:v>
                </c:pt>
                <c:pt idx="13149" formatCode="0.00E+00">
                  <c:v>1.22E-4</c:v>
                </c:pt>
                <c:pt idx="13150" formatCode="0.00E+00">
                  <c:v>1.22E-4</c:v>
                </c:pt>
                <c:pt idx="13151" formatCode="0.00E+00">
                  <c:v>1.22E-4</c:v>
                </c:pt>
                <c:pt idx="13152" formatCode="0.00E+00">
                  <c:v>1.22E-4</c:v>
                </c:pt>
                <c:pt idx="13153" formatCode="0.00E+00">
                  <c:v>1.21E-4</c:v>
                </c:pt>
                <c:pt idx="13154" formatCode="0.00E+00">
                  <c:v>1.22E-4</c:v>
                </c:pt>
                <c:pt idx="13155" formatCode="0.00E+00">
                  <c:v>1.21E-4</c:v>
                </c:pt>
                <c:pt idx="13156" formatCode="0.00E+00">
                  <c:v>1.21E-4</c:v>
                </c:pt>
                <c:pt idx="13157" formatCode="0.00E+00">
                  <c:v>1.21E-4</c:v>
                </c:pt>
                <c:pt idx="13158" formatCode="0.00E+00">
                  <c:v>1.21E-4</c:v>
                </c:pt>
                <c:pt idx="13159" formatCode="0.00E+00">
                  <c:v>1.21E-4</c:v>
                </c:pt>
                <c:pt idx="13160" formatCode="0.00E+00">
                  <c:v>1.21E-4</c:v>
                </c:pt>
                <c:pt idx="13161" formatCode="0.00E+00">
                  <c:v>1.2E-4</c:v>
                </c:pt>
                <c:pt idx="13162" formatCode="0.00E+00">
                  <c:v>1.2E-4</c:v>
                </c:pt>
                <c:pt idx="13163" formatCode="0.00E+00">
                  <c:v>1.2E-4</c:v>
                </c:pt>
                <c:pt idx="13164" formatCode="0.00E+00">
                  <c:v>1.2E-4</c:v>
                </c:pt>
                <c:pt idx="13165" formatCode="0.00E+00">
                  <c:v>1.2E-4</c:v>
                </c:pt>
                <c:pt idx="13166" formatCode="0.00E+00">
                  <c:v>1.2E-4</c:v>
                </c:pt>
                <c:pt idx="13167" formatCode="0.00E+00">
                  <c:v>1.1900000000000001E-4</c:v>
                </c:pt>
                <c:pt idx="13168" formatCode="0.00E+00">
                  <c:v>1.1900000000000001E-4</c:v>
                </c:pt>
                <c:pt idx="13169" formatCode="0.00E+00">
                  <c:v>1.1900000000000001E-4</c:v>
                </c:pt>
                <c:pt idx="13170" formatCode="0.00E+00">
                  <c:v>1.1900000000000001E-4</c:v>
                </c:pt>
                <c:pt idx="13171" formatCode="0.00E+00">
                  <c:v>1.1900000000000001E-4</c:v>
                </c:pt>
                <c:pt idx="13172" formatCode="0.00E+00">
                  <c:v>1.1900000000000001E-4</c:v>
                </c:pt>
                <c:pt idx="13173" formatCode="0.00E+00">
                  <c:v>1.1900000000000001E-4</c:v>
                </c:pt>
                <c:pt idx="13174" formatCode="0.00E+00">
                  <c:v>1.18E-4</c:v>
                </c:pt>
                <c:pt idx="13175" formatCode="0.00E+00">
                  <c:v>1.18E-4</c:v>
                </c:pt>
                <c:pt idx="13176" formatCode="0.00E+00">
                  <c:v>1.18E-4</c:v>
                </c:pt>
                <c:pt idx="13177" formatCode="0.00E+00">
                  <c:v>1.18E-4</c:v>
                </c:pt>
                <c:pt idx="13178" formatCode="0.00E+00">
                  <c:v>1.18E-4</c:v>
                </c:pt>
                <c:pt idx="13179" formatCode="0.00E+00">
                  <c:v>1.18E-4</c:v>
                </c:pt>
                <c:pt idx="13180" formatCode="0.00E+00">
                  <c:v>1.18E-4</c:v>
                </c:pt>
                <c:pt idx="13181" formatCode="0.00E+00">
                  <c:v>1.17E-4</c:v>
                </c:pt>
                <c:pt idx="13182" formatCode="0.00E+00">
                  <c:v>1.17E-4</c:v>
                </c:pt>
                <c:pt idx="13183" formatCode="0.00E+00">
                  <c:v>1.17E-4</c:v>
                </c:pt>
                <c:pt idx="13184" formatCode="0.00E+00">
                  <c:v>1.17E-4</c:v>
                </c:pt>
                <c:pt idx="13185" formatCode="0.00E+00">
                  <c:v>1.17E-4</c:v>
                </c:pt>
                <c:pt idx="13186" formatCode="0.00E+00">
                  <c:v>1.17E-4</c:v>
                </c:pt>
                <c:pt idx="13187" formatCode="0.00E+00">
                  <c:v>1.17E-4</c:v>
                </c:pt>
                <c:pt idx="13188" formatCode="0.00E+00">
                  <c:v>1.16E-4</c:v>
                </c:pt>
                <c:pt idx="13189" formatCode="0.00E+00">
                  <c:v>1.16E-4</c:v>
                </c:pt>
                <c:pt idx="13190" formatCode="0.00E+00">
                  <c:v>1.16E-4</c:v>
                </c:pt>
                <c:pt idx="13191" formatCode="0.00E+00">
                  <c:v>1.16E-4</c:v>
                </c:pt>
                <c:pt idx="13192" formatCode="0.00E+00">
                  <c:v>1.16E-4</c:v>
                </c:pt>
                <c:pt idx="13193" formatCode="0.00E+00">
                  <c:v>1.16E-4</c:v>
                </c:pt>
                <c:pt idx="13194" formatCode="0.00E+00">
                  <c:v>1.16E-4</c:v>
                </c:pt>
                <c:pt idx="13195" formatCode="0.00E+00">
                  <c:v>1.15E-4</c:v>
                </c:pt>
                <c:pt idx="13196" formatCode="0.00E+00">
                  <c:v>1.15E-4</c:v>
                </c:pt>
                <c:pt idx="13197" formatCode="0.00E+00">
                  <c:v>1.15E-4</c:v>
                </c:pt>
                <c:pt idx="13198" formatCode="0.00E+00">
                  <c:v>1.15E-4</c:v>
                </c:pt>
                <c:pt idx="13199" formatCode="0.00E+00">
                  <c:v>1.15E-4</c:v>
                </c:pt>
                <c:pt idx="13200" formatCode="0.00E+00">
                  <c:v>1.15E-4</c:v>
                </c:pt>
                <c:pt idx="13201" formatCode="0.00E+00">
                  <c:v>1.15E-4</c:v>
                </c:pt>
                <c:pt idx="13202" formatCode="0.00E+00">
                  <c:v>1.15E-4</c:v>
                </c:pt>
                <c:pt idx="13203" formatCode="0.00E+00">
                  <c:v>1.15E-4</c:v>
                </c:pt>
                <c:pt idx="13204" formatCode="0.00E+00">
                  <c:v>1.1400000000000001E-4</c:v>
                </c:pt>
                <c:pt idx="13205" formatCode="0.00E+00">
                  <c:v>1.1400000000000001E-4</c:v>
                </c:pt>
                <c:pt idx="13206" formatCode="0.00E+00">
                  <c:v>1.1400000000000001E-4</c:v>
                </c:pt>
                <c:pt idx="13207" formatCode="0.00E+00">
                  <c:v>1.1400000000000001E-4</c:v>
                </c:pt>
                <c:pt idx="13208" formatCode="0.00E+00">
                  <c:v>1.1400000000000001E-4</c:v>
                </c:pt>
                <c:pt idx="13209" formatCode="0.00E+00">
                  <c:v>1.1400000000000001E-4</c:v>
                </c:pt>
                <c:pt idx="13210" formatCode="0.00E+00">
                  <c:v>1.1400000000000001E-4</c:v>
                </c:pt>
                <c:pt idx="13211" formatCode="0.00E+00">
                  <c:v>1.1400000000000001E-4</c:v>
                </c:pt>
                <c:pt idx="13212" formatCode="0.00E+00">
                  <c:v>1.13E-4</c:v>
                </c:pt>
                <c:pt idx="13213" formatCode="0.00E+00">
                  <c:v>1.13E-4</c:v>
                </c:pt>
                <c:pt idx="13214" formatCode="0.00E+00">
                  <c:v>1.13E-4</c:v>
                </c:pt>
                <c:pt idx="13215" formatCode="0.00E+00">
                  <c:v>1.13E-4</c:v>
                </c:pt>
                <c:pt idx="13216" formatCode="0.00E+00">
                  <c:v>1.13E-4</c:v>
                </c:pt>
                <c:pt idx="13217" formatCode="0.00E+00">
                  <c:v>1.13E-4</c:v>
                </c:pt>
                <c:pt idx="13218" formatCode="0.00E+00">
                  <c:v>1.13E-4</c:v>
                </c:pt>
                <c:pt idx="13219" formatCode="0.00E+00">
                  <c:v>1.13E-4</c:v>
                </c:pt>
                <c:pt idx="13220" formatCode="0.00E+00">
                  <c:v>1.12E-4</c:v>
                </c:pt>
                <c:pt idx="13221" formatCode="0.00E+00">
                  <c:v>1.12E-4</c:v>
                </c:pt>
                <c:pt idx="13222" formatCode="0.00E+00">
                  <c:v>1.12E-4</c:v>
                </c:pt>
                <c:pt idx="13223" formatCode="0.00E+00">
                  <c:v>1.12E-4</c:v>
                </c:pt>
                <c:pt idx="13224" formatCode="0.00E+00">
                  <c:v>1.12E-4</c:v>
                </c:pt>
                <c:pt idx="13225" formatCode="0.00E+00">
                  <c:v>1.12E-4</c:v>
                </c:pt>
                <c:pt idx="13226" formatCode="0.00E+00">
                  <c:v>1.12E-4</c:v>
                </c:pt>
                <c:pt idx="13227" formatCode="0.00E+00">
                  <c:v>1.12E-4</c:v>
                </c:pt>
                <c:pt idx="13228" formatCode="0.00E+00">
                  <c:v>1.12E-4</c:v>
                </c:pt>
                <c:pt idx="13229" formatCode="0.00E+00">
                  <c:v>1.11E-4</c:v>
                </c:pt>
                <c:pt idx="13230" formatCode="0.00E+00">
                  <c:v>1.11E-4</c:v>
                </c:pt>
                <c:pt idx="13231" formatCode="0.00E+00">
                  <c:v>1.11E-4</c:v>
                </c:pt>
                <c:pt idx="13232" formatCode="0.00E+00">
                  <c:v>1.11E-4</c:v>
                </c:pt>
                <c:pt idx="13233" formatCode="0.00E+00">
                  <c:v>1.11E-4</c:v>
                </c:pt>
                <c:pt idx="13234" formatCode="0.00E+00">
                  <c:v>1.11E-4</c:v>
                </c:pt>
                <c:pt idx="13235" formatCode="0.00E+00">
                  <c:v>1.11E-4</c:v>
                </c:pt>
                <c:pt idx="13236" formatCode="0.00E+00">
                  <c:v>1.11E-4</c:v>
                </c:pt>
                <c:pt idx="13237" formatCode="0.00E+00">
                  <c:v>1.11E-4</c:v>
                </c:pt>
                <c:pt idx="13238" formatCode="0.00E+00">
                  <c:v>1.11E-4</c:v>
                </c:pt>
                <c:pt idx="13239" formatCode="0.00E+00">
                  <c:v>1.1E-4</c:v>
                </c:pt>
                <c:pt idx="13240" formatCode="0.00E+00">
                  <c:v>1.1E-4</c:v>
                </c:pt>
                <c:pt idx="13241" formatCode="0.00E+00">
                  <c:v>1.1E-4</c:v>
                </c:pt>
                <c:pt idx="13242" formatCode="0.00E+00">
                  <c:v>1.1E-4</c:v>
                </c:pt>
                <c:pt idx="13243" formatCode="0.00E+00">
                  <c:v>1.1E-4</c:v>
                </c:pt>
                <c:pt idx="13244" formatCode="0.00E+00">
                  <c:v>1.1E-4</c:v>
                </c:pt>
                <c:pt idx="13245" formatCode="0.00E+00">
                  <c:v>1.1E-4</c:v>
                </c:pt>
                <c:pt idx="13246" formatCode="0.00E+00">
                  <c:v>1.1E-4</c:v>
                </c:pt>
                <c:pt idx="13247" formatCode="0.00E+00">
                  <c:v>1.0900000000000001E-4</c:v>
                </c:pt>
                <c:pt idx="13248" formatCode="0.00E+00">
                  <c:v>1.0900000000000001E-4</c:v>
                </c:pt>
                <c:pt idx="13249" formatCode="0.00E+00">
                  <c:v>1.0900000000000001E-4</c:v>
                </c:pt>
                <c:pt idx="13250" formatCode="0.00E+00">
                  <c:v>1.0900000000000001E-4</c:v>
                </c:pt>
                <c:pt idx="13251" formatCode="0.00E+00">
                  <c:v>1.0900000000000001E-4</c:v>
                </c:pt>
                <c:pt idx="13252" formatCode="0.00E+00">
                  <c:v>1.0900000000000001E-4</c:v>
                </c:pt>
                <c:pt idx="13253" formatCode="0.00E+00">
                  <c:v>1.0900000000000001E-4</c:v>
                </c:pt>
                <c:pt idx="13254" formatCode="0.00E+00">
                  <c:v>1.0900000000000001E-4</c:v>
                </c:pt>
                <c:pt idx="13255" formatCode="0.00E+00">
                  <c:v>1.0900000000000001E-4</c:v>
                </c:pt>
                <c:pt idx="13256" formatCode="0.00E+00">
                  <c:v>1.0900000000000001E-4</c:v>
                </c:pt>
                <c:pt idx="13257" formatCode="0.00E+00">
                  <c:v>1.0900000000000001E-4</c:v>
                </c:pt>
                <c:pt idx="13258" formatCode="0.00E+00">
                  <c:v>1.08E-4</c:v>
                </c:pt>
                <c:pt idx="13259" formatCode="0.00E+00">
                  <c:v>1.08E-4</c:v>
                </c:pt>
                <c:pt idx="13260" formatCode="0.00E+00">
                  <c:v>1.08E-4</c:v>
                </c:pt>
                <c:pt idx="13261" formatCode="0.00E+00">
                  <c:v>1.08E-4</c:v>
                </c:pt>
                <c:pt idx="13262" formatCode="0.00E+00">
                  <c:v>1.08E-4</c:v>
                </c:pt>
                <c:pt idx="13263" formatCode="0.00E+00">
                  <c:v>1.08E-4</c:v>
                </c:pt>
                <c:pt idx="13264" formatCode="0.00E+00">
                  <c:v>1.08E-4</c:v>
                </c:pt>
                <c:pt idx="13265" formatCode="0.00E+00">
                  <c:v>1.08E-4</c:v>
                </c:pt>
                <c:pt idx="13266" formatCode="0.00E+00">
                  <c:v>1.08E-4</c:v>
                </c:pt>
                <c:pt idx="13267" formatCode="0.00E+00">
                  <c:v>1.08E-4</c:v>
                </c:pt>
                <c:pt idx="13268" formatCode="0.00E+00">
                  <c:v>1.08E-4</c:v>
                </c:pt>
                <c:pt idx="13269" formatCode="0.00E+00">
                  <c:v>1.07E-4</c:v>
                </c:pt>
                <c:pt idx="13270" formatCode="0.00E+00">
                  <c:v>1.07E-4</c:v>
                </c:pt>
                <c:pt idx="13271" formatCode="0.00E+00">
                  <c:v>1.07E-4</c:v>
                </c:pt>
                <c:pt idx="13272" formatCode="0.00E+00">
                  <c:v>1.07E-4</c:v>
                </c:pt>
                <c:pt idx="13273" formatCode="0.00E+00">
                  <c:v>1.07E-4</c:v>
                </c:pt>
                <c:pt idx="13274" formatCode="0.00E+00">
                  <c:v>1.07E-4</c:v>
                </c:pt>
                <c:pt idx="13275" formatCode="0.00E+00">
                  <c:v>1.07E-4</c:v>
                </c:pt>
                <c:pt idx="13276" formatCode="0.00E+00">
                  <c:v>1.07E-4</c:v>
                </c:pt>
                <c:pt idx="13277" formatCode="0.00E+00">
                  <c:v>1.07E-4</c:v>
                </c:pt>
                <c:pt idx="13278" formatCode="0.00E+00">
                  <c:v>1.07E-4</c:v>
                </c:pt>
                <c:pt idx="13279" formatCode="0.00E+00">
                  <c:v>1.07E-4</c:v>
                </c:pt>
                <c:pt idx="13280" formatCode="0.00E+00">
                  <c:v>1.06E-4</c:v>
                </c:pt>
                <c:pt idx="13281" formatCode="0.00E+00">
                  <c:v>1.06E-4</c:v>
                </c:pt>
                <c:pt idx="13282" formatCode="0.00E+00">
                  <c:v>1.06E-4</c:v>
                </c:pt>
                <c:pt idx="13283" formatCode="0.00E+00">
                  <c:v>1.06E-4</c:v>
                </c:pt>
                <c:pt idx="13284" formatCode="0.00E+00">
                  <c:v>1.06E-4</c:v>
                </c:pt>
                <c:pt idx="13285" formatCode="0.00E+00">
                  <c:v>1.06E-4</c:v>
                </c:pt>
                <c:pt idx="13286" formatCode="0.00E+00">
                  <c:v>1.06E-4</c:v>
                </c:pt>
                <c:pt idx="13287" formatCode="0.00E+00">
                  <c:v>1.06E-4</c:v>
                </c:pt>
                <c:pt idx="13288" formatCode="0.00E+00">
                  <c:v>1.06E-4</c:v>
                </c:pt>
                <c:pt idx="13289" formatCode="0.00E+00">
                  <c:v>1.06E-4</c:v>
                </c:pt>
                <c:pt idx="13290" formatCode="0.00E+00">
                  <c:v>1.06E-4</c:v>
                </c:pt>
                <c:pt idx="13291" formatCode="0.00E+00">
                  <c:v>1.05E-4</c:v>
                </c:pt>
                <c:pt idx="13292" formatCode="0.00E+00">
                  <c:v>1.05E-4</c:v>
                </c:pt>
                <c:pt idx="13293" formatCode="0.00E+00">
                  <c:v>1.05E-4</c:v>
                </c:pt>
                <c:pt idx="13294" formatCode="0.00E+00">
                  <c:v>1.05E-4</c:v>
                </c:pt>
                <c:pt idx="13295" formatCode="0.00E+00">
                  <c:v>1.05E-4</c:v>
                </c:pt>
                <c:pt idx="13296" formatCode="0.00E+00">
                  <c:v>1.05E-4</c:v>
                </c:pt>
                <c:pt idx="13297" formatCode="0.00E+00">
                  <c:v>1.05E-4</c:v>
                </c:pt>
                <c:pt idx="13298" formatCode="0.00E+00">
                  <c:v>1.05E-4</c:v>
                </c:pt>
                <c:pt idx="13299" formatCode="0.00E+00">
                  <c:v>1.05E-4</c:v>
                </c:pt>
                <c:pt idx="13300" formatCode="0.00E+00">
                  <c:v>1.05E-4</c:v>
                </c:pt>
                <c:pt idx="13301" formatCode="0.00E+00">
                  <c:v>1.05E-4</c:v>
                </c:pt>
                <c:pt idx="13302" formatCode="0.00E+00">
                  <c:v>1.05E-4</c:v>
                </c:pt>
                <c:pt idx="13303" formatCode="0.00E+00">
                  <c:v>1.0399999999999999E-4</c:v>
                </c:pt>
                <c:pt idx="13304" formatCode="0.00E+00">
                  <c:v>1.0399999999999999E-4</c:v>
                </c:pt>
                <c:pt idx="13305" formatCode="0.00E+00">
                  <c:v>1.0399999999999999E-4</c:v>
                </c:pt>
                <c:pt idx="13306" formatCode="0.00E+00">
                  <c:v>1.0399999999999999E-4</c:v>
                </c:pt>
                <c:pt idx="13307" formatCode="0.00E+00">
                  <c:v>1.0399999999999999E-4</c:v>
                </c:pt>
                <c:pt idx="13308" formatCode="0.00E+00">
                  <c:v>1.0399999999999999E-4</c:v>
                </c:pt>
                <c:pt idx="13309" formatCode="0.00E+00">
                  <c:v>1.0399999999999999E-4</c:v>
                </c:pt>
                <c:pt idx="13310" formatCode="0.00E+00">
                  <c:v>1.0399999999999999E-4</c:v>
                </c:pt>
                <c:pt idx="13311" formatCode="0.00E+00">
                  <c:v>1.0399999999999999E-4</c:v>
                </c:pt>
                <c:pt idx="13312" formatCode="0.00E+00">
                  <c:v>1.0399999999999999E-4</c:v>
                </c:pt>
                <c:pt idx="13313" formatCode="0.00E+00">
                  <c:v>1.0399999999999999E-4</c:v>
                </c:pt>
                <c:pt idx="13314" formatCode="0.00E+00">
                  <c:v>1.0399999999999999E-4</c:v>
                </c:pt>
                <c:pt idx="13315" formatCode="0.00E+00">
                  <c:v>1.0399999999999999E-4</c:v>
                </c:pt>
                <c:pt idx="13316" formatCode="0.00E+00">
                  <c:v>1.0399999999999999E-4</c:v>
                </c:pt>
                <c:pt idx="13317" formatCode="0.00E+00">
                  <c:v>1.03E-4</c:v>
                </c:pt>
                <c:pt idx="13318" formatCode="0.00E+00">
                  <c:v>1.03E-4</c:v>
                </c:pt>
                <c:pt idx="13319" formatCode="0.00E+00">
                  <c:v>1.03E-4</c:v>
                </c:pt>
                <c:pt idx="13320" formatCode="0.00E+00">
                  <c:v>1.03E-4</c:v>
                </c:pt>
                <c:pt idx="13321" formatCode="0.00E+00">
                  <c:v>1.03E-4</c:v>
                </c:pt>
                <c:pt idx="13322" formatCode="0.00E+00">
                  <c:v>1.03E-4</c:v>
                </c:pt>
                <c:pt idx="13323" formatCode="0.00E+00">
                  <c:v>1.03E-4</c:v>
                </c:pt>
                <c:pt idx="13324" formatCode="0.00E+00">
                  <c:v>1.03E-4</c:v>
                </c:pt>
                <c:pt idx="13325" formatCode="0.00E+00">
                  <c:v>1.03E-4</c:v>
                </c:pt>
                <c:pt idx="13326" formatCode="0.00E+00">
                  <c:v>1.03E-4</c:v>
                </c:pt>
                <c:pt idx="13327" formatCode="0.00E+00">
                  <c:v>1.03E-4</c:v>
                </c:pt>
                <c:pt idx="13328" formatCode="0.00E+00">
                  <c:v>1.02E-4</c:v>
                </c:pt>
                <c:pt idx="13329" formatCode="0.00E+00">
                  <c:v>1.02E-4</c:v>
                </c:pt>
                <c:pt idx="13330" formatCode="0.00E+00">
                  <c:v>1.02E-4</c:v>
                </c:pt>
                <c:pt idx="13331" formatCode="0.00E+00">
                  <c:v>1.02E-4</c:v>
                </c:pt>
                <c:pt idx="13332" formatCode="0.00E+00">
                  <c:v>1.02E-4</c:v>
                </c:pt>
                <c:pt idx="13333" formatCode="0.00E+00">
                  <c:v>1.02E-4</c:v>
                </c:pt>
                <c:pt idx="13334" formatCode="0.00E+00">
                  <c:v>1.02E-4</c:v>
                </c:pt>
                <c:pt idx="13335" formatCode="0.00E+00">
                  <c:v>1.02E-4</c:v>
                </c:pt>
                <c:pt idx="13336" formatCode="0.00E+00">
                  <c:v>1.02E-4</c:v>
                </c:pt>
                <c:pt idx="13337" formatCode="0.00E+00">
                  <c:v>1.02E-4</c:v>
                </c:pt>
                <c:pt idx="13338" formatCode="0.00E+00">
                  <c:v>1.02E-4</c:v>
                </c:pt>
                <c:pt idx="13339" formatCode="0.00E+00">
                  <c:v>1.02E-4</c:v>
                </c:pt>
                <c:pt idx="13340" formatCode="0.00E+00">
                  <c:v>1.02E-4</c:v>
                </c:pt>
                <c:pt idx="13341" formatCode="0.00E+00">
                  <c:v>1.02E-4</c:v>
                </c:pt>
                <c:pt idx="13342" formatCode="0.00E+00">
                  <c:v>1.02E-4</c:v>
                </c:pt>
                <c:pt idx="13343" formatCode="0.00E+00">
                  <c:v>1.01E-4</c:v>
                </c:pt>
                <c:pt idx="13344" formatCode="0.00E+00">
                  <c:v>1.01E-4</c:v>
                </c:pt>
                <c:pt idx="13345" formatCode="0.00E+00">
                  <c:v>1.01E-4</c:v>
                </c:pt>
                <c:pt idx="13346" formatCode="0.00E+00">
                  <c:v>1.01E-4</c:v>
                </c:pt>
                <c:pt idx="13347" formatCode="0.00E+00">
                  <c:v>1.01E-4</c:v>
                </c:pt>
                <c:pt idx="13348" formatCode="0.00E+00">
                  <c:v>1.01E-4</c:v>
                </c:pt>
                <c:pt idx="13349" formatCode="0.00E+00">
                  <c:v>1.01E-4</c:v>
                </c:pt>
                <c:pt idx="13350" formatCode="0.00E+00">
                  <c:v>1.01E-4</c:v>
                </c:pt>
                <c:pt idx="13351" formatCode="0.00E+00">
                  <c:v>1.01E-4</c:v>
                </c:pt>
                <c:pt idx="13352" formatCode="0.00E+00">
                  <c:v>1.01E-4</c:v>
                </c:pt>
                <c:pt idx="13353" formatCode="0.00E+00">
                  <c:v>1.01E-4</c:v>
                </c:pt>
                <c:pt idx="13354" formatCode="0.00E+00">
                  <c:v>1.01E-4</c:v>
                </c:pt>
                <c:pt idx="13355" formatCode="0.00E+00">
                  <c:v>1.01E-4</c:v>
                </c:pt>
                <c:pt idx="13356" formatCode="0.00E+00">
                  <c:v>1.01E-4</c:v>
                </c:pt>
                <c:pt idx="13357" formatCode="0.00E+00">
                  <c:v>1E-4</c:v>
                </c:pt>
                <c:pt idx="13358" formatCode="0.00E+00">
                  <c:v>1.01E-4</c:v>
                </c:pt>
                <c:pt idx="13359" formatCode="0.00E+00">
                  <c:v>1E-4</c:v>
                </c:pt>
                <c:pt idx="13360" formatCode="0.00E+00">
                  <c:v>1E-4</c:v>
                </c:pt>
                <c:pt idx="13361" formatCode="0.00E+00">
                  <c:v>1E-4</c:v>
                </c:pt>
                <c:pt idx="13362" formatCode="0.00E+00">
                  <c:v>1E-4</c:v>
                </c:pt>
                <c:pt idx="13363" formatCode="0.00E+00">
                  <c:v>1E-4</c:v>
                </c:pt>
                <c:pt idx="13364" formatCode="0.00E+00">
                  <c:v>1E-4</c:v>
                </c:pt>
                <c:pt idx="13365" formatCode="0.00E+00">
                  <c:v>1E-4</c:v>
                </c:pt>
                <c:pt idx="13366" formatCode="0.00E+00">
                  <c:v>9.9900000000000002E-5</c:v>
                </c:pt>
                <c:pt idx="13367" formatCode="0.00E+00">
                  <c:v>9.9900000000000002E-5</c:v>
                </c:pt>
                <c:pt idx="13368" formatCode="0.00E+00">
                  <c:v>9.98E-5</c:v>
                </c:pt>
                <c:pt idx="13369" formatCode="0.00E+00">
                  <c:v>9.9699999999999998E-5</c:v>
                </c:pt>
                <c:pt idx="13370" formatCode="0.00E+00">
                  <c:v>9.9699999999999998E-5</c:v>
                </c:pt>
                <c:pt idx="13371" formatCode="0.00E+00">
                  <c:v>9.9699999999999998E-5</c:v>
                </c:pt>
                <c:pt idx="13372" formatCode="0.00E+00">
                  <c:v>9.9500000000000006E-5</c:v>
                </c:pt>
                <c:pt idx="13373" formatCode="0.00E+00">
                  <c:v>9.9500000000000006E-5</c:v>
                </c:pt>
                <c:pt idx="13374" formatCode="0.00E+00">
                  <c:v>9.9599999999999995E-5</c:v>
                </c:pt>
                <c:pt idx="13375" formatCode="0.00E+00">
                  <c:v>9.9400000000000004E-5</c:v>
                </c:pt>
                <c:pt idx="13376" formatCode="0.00E+00">
                  <c:v>9.9300000000000001E-5</c:v>
                </c:pt>
                <c:pt idx="13377" formatCode="0.00E+00">
                  <c:v>9.9199999999999999E-5</c:v>
                </c:pt>
                <c:pt idx="13378" formatCode="0.00E+00">
                  <c:v>9.9199999999999999E-5</c:v>
                </c:pt>
                <c:pt idx="13379" formatCode="0.00E+00">
                  <c:v>9.9099999999999996E-5</c:v>
                </c:pt>
                <c:pt idx="13380" formatCode="0.00E+00">
                  <c:v>9.9099999999999996E-5</c:v>
                </c:pt>
                <c:pt idx="13381" formatCode="0.00E+00">
                  <c:v>9.9199999999999999E-5</c:v>
                </c:pt>
                <c:pt idx="13382" formatCode="0.00E+00">
                  <c:v>9.8999999999999994E-5</c:v>
                </c:pt>
                <c:pt idx="13383" formatCode="0.00E+00">
                  <c:v>9.8800000000000003E-5</c:v>
                </c:pt>
                <c:pt idx="13384" formatCode="0.00E+00">
                  <c:v>9.8800000000000003E-5</c:v>
                </c:pt>
                <c:pt idx="13385" formatCode="0.00E+00">
                  <c:v>9.87E-5</c:v>
                </c:pt>
                <c:pt idx="13386" formatCode="0.00E+00">
                  <c:v>9.8599999999999998E-5</c:v>
                </c:pt>
                <c:pt idx="13387" formatCode="0.00E+00">
                  <c:v>9.87E-5</c:v>
                </c:pt>
                <c:pt idx="13388" formatCode="0.00E+00">
                  <c:v>9.87E-5</c:v>
                </c:pt>
                <c:pt idx="13389" formatCode="0.00E+00">
                  <c:v>9.87E-5</c:v>
                </c:pt>
                <c:pt idx="13390" formatCode="0.00E+00">
                  <c:v>9.8599999999999998E-5</c:v>
                </c:pt>
                <c:pt idx="13391" formatCode="0.00E+00">
                  <c:v>9.8499999999999995E-5</c:v>
                </c:pt>
                <c:pt idx="13392" formatCode="0.00E+00">
                  <c:v>9.8400000000000007E-5</c:v>
                </c:pt>
                <c:pt idx="13393" formatCode="0.00E+00">
                  <c:v>9.8400000000000007E-5</c:v>
                </c:pt>
                <c:pt idx="13394" formatCode="0.00E+00">
                  <c:v>9.8300000000000004E-5</c:v>
                </c:pt>
                <c:pt idx="13395" formatCode="0.00E+00">
                  <c:v>9.8300000000000004E-5</c:v>
                </c:pt>
                <c:pt idx="13396" formatCode="0.00E+00">
                  <c:v>9.8200000000000002E-5</c:v>
                </c:pt>
                <c:pt idx="13397" formatCode="0.00E+00">
                  <c:v>9.8099999999999999E-5</c:v>
                </c:pt>
                <c:pt idx="13398" formatCode="0.00E+00">
                  <c:v>9.7999999999999997E-5</c:v>
                </c:pt>
                <c:pt idx="13399" formatCode="0.00E+00">
                  <c:v>9.7800000000000006E-5</c:v>
                </c:pt>
                <c:pt idx="13400" formatCode="0.00E+00">
                  <c:v>9.7800000000000006E-5</c:v>
                </c:pt>
                <c:pt idx="13401" formatCode="0.00E+00">
                  <c:v>9.7700000000000003E-5</c:v>
                </c:pt>
                <c:pt idx="13402" formatCode="0.00E+00">
                  <c:v>9.7600000000000001E-5</c:v>
                </c:pt>
                <c:pt idx="13403" formatCode="0.00E+00">
                  <c:v>9.7700000000000003E-5</c:v>
                </c:pt>
                <c:pt idx="13404" formatCode="0.00E+00">
                  <c:v>9.7800000000000006E-5</c:v>
                </c:pt>
                <c:pt idx="13405" formatCode="0.00E+00">
                  <c:v>9.7600000000000001E-5</c:v>
                </c:pt>
                <c:pt idx="13406" formatCode="0.00E+00">
                  <c:v>9.7600000000000001E-5</c:v>
                </c:pt>
                <c:pt idx="13407" formatCode="0.00E+00">
                  <c:v>9.7499999999999998E-5</c:v>
                </c:pt>
                <c:pt idx="13408" formatCode="0.00E+00">
                  <c:v>9.7499999999999998E-5</c:v>
                </c:pt>
                <c:pt idx="13409" formatCode="0.00E+00">
                  <c:v>9.7399999999999996E-5</c:v>
                </c:pt>
                <c:pt idx="13410" formatCode="0.00E+00">
                  <c:v>9.7399999999999996E-5</c:v>
                </c:pt>
                <c:pt idx="13411" formatCode="0.00E+00">
                  <c:v>9.7299999999999993E-5</c:v>
                </c:pt>
                <c:pt idx="13412" formatCode="0.00E+00">
                  <c:v>9.7E-5</c:v>
                </c:pt>
                <c:pt idx="13413" formatCode="0.00E+00">
                  <c:v>9.7200000000000004E-5</c:v>
                </c:pt>
                <c:pt idx="13414" formatCode="0.00E+00">
                  <c:v>9.7200000000000004E-5</c:v>
                </c:pt>
                <c:pt idx="13415" formatCode="0.00E+00">
                  <c:v>9.7100000000000002E-5</c:v>
                </c:pt>
                <c:pt idx="13416" formatCode="0.00E+00">
                  <c:v>9.7100000000000002E-5</c:v>
                </c:pt>
                <c:pt idx="13417" formatCode="0.00E+00">
                  <c:v>9.7E-5</c:v>
                </c:pt>
                <c:pt idx="13418" formatCode="0.00E+00">
                  <c:v>9.7E-5</c:v>
                </c:pt>
                <c:pt idx="13419" formatCode="0.00E+00">
                  <c:v>9.6899999999999997E-5</c:v>
                </c:pt>
                <c:pt idx="13420" formatCode="0.00E+00">
                  <c:v>9.6899999999999997E-5</c:v>
                </c:pt>
                <c:pt idx="13421" formatCode="0.00E+00">
                  <c:v>9.6700000000000006E-5</c:v>
                </c:pt>
                <c:pt idx="13422" formatCode="0.00E+00">
                  <c:v>9.6700000000000006E-5</c:v>
                </c:pt>
                <c:pt idx="13423" formatCode="0.00E+00">
                  <c:v>9.6799999999999995E-5</c:v>
                </c:pt>
                <c:pt idx="13424" formatCode="0.00E+00">
                  <c:v>9.6600000000000003E-5</c:v>
                </c:pt>
                <c:pt idx="13425" formatCode="0.00E+00">
                  <c:v>9.6500000000000001E-5</c:v>
                </c:pt>
                <c:pt idx="13426" formatCode="0.00E+00">
                  <c:v>9.6600000000000003E-5</c:v>
                </c:pt>
                <c:pt idx="13427" formatCode="0.00E+00">
                  <c:v>9.6500000000000001E-5</c:v>
                </c:pt>
                <c:pt idx="13428" formatCode="0.00E+00">
                  <c:v>9.6600000000000003E-5</c:v>
                </c:pt>
                <c:pt idx="13429" formatCode="0.00E+00">
                  <c:v>9.6299999999999996E-5</c:v>
                </c:pt>
                <c:pt idx="13430" formatCode="0.00E+00">
                  <c:v>9.6199999999999994E-5</c:v>
                </c:pt>
                <c:pt idx="13431" formatCode="0.00E+00">
                  <c:v>9.6299999999999996E-5</c:v>
                </c:pt>
                <c:pt idx="13432" formatCode="0.00E+00">
                  <c:v>9.6399999999999999E-5</c:v>
                </c:pt>
                <c:pt idx="13433" formatCode="0.00E+00">
                  <c:v>9.6199999999999994E-5</c:v>
                </c:pt>
                <c:pt idx="13434" formatCode="0.00E+00">
                  <c:v>9.6000000000000002E-5</c:v>
                </c:pt>
                <c:pt idx="13435" formatCode="0.00E+00">
                  <c:v>9.6199999999999994E-5</c:v>
                </c:pt>
                <c:pt idx="13436" formatCode="0.00E+00">
                  <c:v>9.6100000000000005E-5</c:v>
                </c:pt>
                <c:pt idx="13437" formatCode="0.00E+00">
                  <c:v>9.59E-5</c:v>
                </c:pt>
                <c:pt idx="13438" formatCode="0.00E+00">
                  <c:v>9.6000000000000002E-5</c:v>
                </c:pt>
                <c:pt idx="13439" formatCode="0.00E+00">
                  <c:v>9.59E-5</c:v>
                </c:pt>
                <c:pt idx="13440" formatCode="0.00E+00">
                  <c:v>9.5799999999999998E-5</c:v>
                </c:pt>
                <c:pt idx="13441" formatCode="0.00E+00">
                  <c:v>9.5699999999999995E-5</c:v>
                </c:pt>
                <c:pt idx="13442" formatCode="0.00E+00">
                  <c:v>9.5699999999999995E-5</c:v>
                </c:pt>
                <c:pt idx="13443" formatCode="0.00E+00">
                  <c:v>9.5600000000000006E-5</c:v>
                </c:pt>
                <c:pt idx="13444" formatCode="0.00E+00">
                  <c:v>9.5699999999999995E-5</c:v>
                </c:pt>
                <c:pt idx="13445" formatCode="0.00E+00">
                  <c:v>9.5600000000000006E-5</c:v>
                </c:pt>
                <c:pt idx="13446" formatCode="0.00E+00">
                  <c:v>9.5400000000000001E-5</c:v>
                </c:pt>
                <c:pt idx="13447" formatCode="0.00E+00">
                  <c:v>9.5500000000000004E-5</c:v>
                </c:pt>
                <c:pt idx="13448" formatCode="0.00E+00">
                  <c:v>9.5400000000000001E-5</c:v>
                </c:pt>
                <c:pt idx="13449" formatCode="0.00E+00">
                  <c:v>9.5400000000000001E-5</c:v>
                </c:pt>
                <c:pt idx="13450" formatCode="0.00E+00">
                  <c:v>9.5400000000000001E-5</c:v>
                </c:pt>
                <c:pt idx="13451" formatCode="0.00E+00">
                  <c:v>9.5099999999999994E-5</c:v>
                </c:pt>
                <c:pt idx="13452" formatCode="0.00E+00">
                  <c:v>9.5199999999999997E-5</c:v>
                </c:pt>
                <c:pt idx="13453" formatCode="0.00E+00">
                  <c:v>9.5199999999999997E-5</c:v>
                </c:pt>
                <c:pt idx="13454" formatCode="0.00E+00">
                  <c:v>9.5199999999999997E-5</c:v>
                </c:pt>
                <c:pt idx="13455" formatCode="0.00E+00">
                  <c:v>9.5199999999999997E-5</c:v>
                </c:pt>
                <c:pt idx="13456" formatCode="0.00E+00">
                  <c:v>9.5000000000000005E-5</c:v>
                </c:pt>
                <c:pt idx="13457" formatCode="0.00E+00">
                  <c:v>9.5099999999999994E-5</c:v>
                </c:pt>
                <c:pt idx="13458" formatCode="0.00E+00">
                  <c:v>9.5000000000000005E-5</c:v>
                </c:pt>
                <c:pt idx="13459" formatCode="0.00E+00">
                  <c:v>9.48E-5</c:v>
                </c:pt>
                <c:pt idx="13460" formatCode="0.00E+00">
                  <c:v>9.4699999999999998E-5</c:v>
                </c:pt>
                <c:pt idx="13461" formatCode="0.00E+00">
                  <c:v>9.48E-5</c:v>
                </c:pt>
                <c:pt idx="13462" formatCode="0.00E+00">
                  <c:v>9.4699999999999998E-5</c:v>
                </c:pt>
                <c:pt idx="13463" formatCode="0.00E+00">
                  <c:v>9.4500000000000007E-5</c:v>
                </c:pt>
                <c:pt idx="13464" formatCode="0.00E+00">
                  <c:v>9.4599999999999996E-5</c:v>
                </c:pt>
                <c:pt idx="13465" formatCode="0.00E+00">
                  <c:v>9.4599999999999996E-5</c:v>
                </c:pt>
                <c:pt idx="13466" formatCode="0.00E+00">
                  <c:v>9.4400000000000004E-5</c:v>
                </c:pt>
                <c:pt idx="13467" formatCode="0.00E+00">
                  <c:v>9.4300000000000002E-5</c:v>
                </c:pt>
                <c:pt idx="13468" formatCode="0.00E+00">
                  <c:v>9.4400000000000004E-5</c:v>
                </c:pt>
                <c:pt idx="13469" formatCode="0.00E+00">
                  <c:v>9.4400000000000004E-5</c:v>
                </c:pt>
                <c:pt idx="13470" formatCode="0.00E+00">
                  <c:v>9.4599999999999996E-5</c:v>
                </c:pt>
                <c:pt idx="13471" formatCode="0.00E+00">
                  <c:v>9.4199999999999999E-5</c:v>
                </c:pt>
                <c:pt idx="13472" formatCode="0.00E+00">
                  <c:v>9.4199999999999999E-5</c:v>
                </c:pt>
                <c:pt idx="13473" formatCode="0.00E+00">
                  <c:v>9.4500000000000007E-5</c:v>
                </c:pt>
                <c:pt idx="13474" formatCode="0.00E+00">
                  <c:v>9.4199999999999999E-5</c:v>
                </c:pt>
                <c:pt idx="13475" formatCode="0.00E+00">
                  <c:v>9.3999999999999994E-5</c:v>
                </c:pt>
                <c:pt idx="13476" formatCode="0.00E+00">
                  <c:v>9.4099999999999997E-5</c:v>
                </c:pt>
                <c:pt idx="13477" formatCode="0.00E+00">
                  <c:v>9.3999999999999994E-5</c:v>
                </c:pt>
                <c:pt idx="13478" formatCode="0.00E+00">
                  <c:v>9.3800000000000003E-5</c:v>
                </c:pt>
                <c:pt idx="13479" formatCode="0.00E+00">
                  <c:v>9.3900000000000006E-5</c:v>
                </c:pt>
                <c:pt idx="13480" formatCode="0.00E+00">
                  <c:v>9.3900000000000006E-5</c:v>
                </c:pt>
                <c:pt idx="13481" formatCode="0.00E+00">
                  <c:v>9.3800000000000003E-5</c:v>
                </c:pt>
                <c:pt idx="13482" formatCode="0.00E+00">
                  <c:v>9.3900000000000006E-5</c:v>
                </c:pt>
                <c:pt idx="13483" formatCode="0.00E+00">
                  <c:v>9.3800000000000003E-5</c:v>
                </c:pt>
                <c:pt idx="13484" formatCode="0.00E+00">
                  <c:v>9.3700000000000001E-5</c:v>
                </c:pt>
                <c:pt idx="13485" formatCode="0.00E+00">
                  <c:v>9.3499999999999996E-5</c:v>
                </c:pt>
                <c:pt idx="13486" formatCode="0.00E+00">
                  <c:v>9.3700000000000001E-5</c:v>
                </c:pt>
                <c:pt idx="13487" formatCode="0.00E+00">
                  <c:v>9.3700000000000001E-5</c:v>
                </c:pt>
                <c:pt idx="13488" formatCode="0.00E+00">
                  <c:v>9.3700000000000001E-5</c:v>
                </c:pt>
                <c:pt idx="13489" formatCode="0.00E+00">
                  <c:v>9.3599999999999998E-5</c:v>
                </c:pt>
                <c:pt idx="13490" formatCode="0.00E+00">
                  <c:v>9.3599999999999998E-5</c:v>
                </c:pt>
                <c:pt idx="13491" formatCode="0.00E+00">
                  <c:v>9.3399999999999993E-5</c:v>
                </c:pt>
                <c:pt idx="13492" formatCode="0.00E+00">
                  <c:v>9.3399999999999993E-5</c:v>
                </c:pt>
                <c:pt idx="13493" formatCode="0.00E+00">
                  <c:v>9.3399999999999993E-5</c:v>
                </c:pt>
                <c:pt idx="13494" formatCode="0.00E+00">
                  <c:v>9.31E-5</c:v>
                </c:pt>
                <c:pt idx="13495" formatCode="0.00E+00">
                  <c:v>9.3300000000000005E-5</c:v>
                </c:pt>
                <c:pt idx="13496" formatCode="0.00E+00">
                  <c:v>9.3200000000000002E-5</c:v>
                </c:pt>
                <c:pt idx="13497" formatCode="0.00E+00">
                  <c:v>9.2999999999999997E-5</c:v>
                </c:pt>
                <c:pt idx="13498" formatCode="0.00E+00">
                  <c:v>9.3200000000000002E-5</c:v>
                </c:pt>
                <c:pt idx="13499" formatCode="0.00E+00">
                  <c:v>9.2999999999999997E-5</c:v>
                </c:pt>
                <c:pt idx="13500" formatCode="0.00E+00">
                  <c:v>9.2999999999999997E-5</c:v>
                </c:pt>
                <c:pt idx="13501" formatCode="0.00E+00">
                  <c:v>9.3200000000000002E-5</c:v>
                </c:pt>
                <c:pt idx="13502" formatCode="0.00E+00">
                  <c:v>9.2999999999999997E-5</c:v>
                </c:pt>
                <c:pt idx="13503" formatCode="0.00E+00">
                  <c:v>9.2899999999999995E-5</c:v>
                </c:pt>
                <c:pt idx="13504" formatCode="0.00E+00">
                  <c:v>9.2899999999999995E-5</c:v>
                </c:pt>
                <c:pt idx="13505" formatCode="0.00E+00">
                  <c:v>9.2800000000000006E-5</c:v>
                </c:pt>
                <c:pt idx="13506" formatCode="0.00E+00">
                  <c:v>9.2899999999999995E-5</c:v>
                </c:pt>
                <c:pt idx="13507" formatCode="0.00E+00">
                  <c:v>9.2800000000000006E-5</c:v>
                </c:pt>
                <c:pt idx="13508" formatCode="0.00E+00">
                  <c:v>9.2700000000000004E-5</c:v>
                </c:pt>
                <c:pt idx="13509" formatCode="0.00E+00">
                  <c:v>9.2600000000000001E-5</c:v>
                </c:pt>
                <c:pt idx="13510" formatCode="0.00E+00">
                  <c:v>9.2499999999999999E-5</c:v>
                </c:pt>
                <c:pt idx="13511" formatCode="0.00E+00">
                  <c:v>9.2600000000000001E-5</c:v>
                </c:pt>
                <c:pt idx="13512" formatCode="0.00E+00">
                  <c:v>9.2499999999999999E-5</c:v>
                </c:pt>
                <c:pt idx="13513" formatCode="0.00E+00">
                  <c:v>9.2499999999999999E-5</c:v>
                </c:pt>
                <c:pt idx="13514" formatCode="0.00E+00">
                  <c:v>9.2399999999999996E-5</c:v>
                </c:pt>
                <c:pt idx="13515" formatCode="0.00E+00">
                  <c:v>9.2299999999999994E-5</c:v>
                </c:pt>
                <c:pt idx="13516" formatCode="0.00E+00">
                  <c:v>9.2399999999999996E-5</c:v>
                </c:pt>
                <c:pt idx="13517" formatCode="0.00E+00">
                  <c:v>9.2299999999999994E-5</c:v>
                </c:pt>
                <c:pt idx="13518" formatCode="0.00E+00">
                  <c:v>9.2100000000000003E-5</c:v>
                </c:pt>
                <c:pt idx="13519" formatCode="0.00E+00">
                  <c:v>9.2299999999999994E-5</c:v>
                </c:pt>
                <c:pt idx="13520" formatCode="0.00E+00">
                  <c:v>9.2299999999999994E-5</c:v>
                </c:pt>
                <c:pt idx="13521" formatCode="0.00E+00">
                  <c:v>9.2200000000000005E-5</c:v>
                </c:pt>
                <c:pt idx="13522" formatCode="0.00E+00">
                  <c:v>9.2200000000000005E-5</c:v>
                </c:pt>
                <c:pt idx="13523" formatCode="0.00E+00">
                  <c:v>9.2200000000000005E-5</c:v>
                </c:pt>
                <c:pt idx="13524" formatCode="0.00E+00">
                  <c:v>9.2200000000000005E-5</c:v>
                </c:pt>
                <c:pt idx="13525" formatCode="0.00E+00">
                  <c:v>9.1899999999999998E-5</c:v>
                </c:pt>
                <c:pt idx="13526" formatCode="0.00E+00">
                  <c:v>9.1799999999999995E-5</c:v>
                </c:pt>
                <c:pt idx="13527" formatCode="0.00E+00">
                  <c:v>9.2E-5</c:v>
                </c:pt>
                <c:pt idx="13528" formatCode="0.00E+00">
                  <c:v>9.1899999999999998E-5</c:v>
                </c:pt>
                <c:pt idx="13529" formatCode="0.00E+00">
                  <c:v>9.1899999999999998E-5</c:v>
                </c:pt>
                <c:pt idx="13530" formatCode="0.00E+00">
                  <c:v>9.2100000000000003E-5</c:v>
                </c:pt>
                <c:pt idx="13531" formatCode="0.00E+00">
                  <c:v>9.1899999999999998E-5</c:v>
                </c:pt>
                <c:pt idx="13532" formatCode="0.00E+00">
                  <c:v>9.1799999999999995E-5</c:v>
                </c:pt>
                <c:pt idx="13533" formatCode="0.00E+00">
                  <c:v>9.1799999999999995E-5</c:v>
                </c:pt>
                <c:pt idx="13534" formatCode="0.00E+00">
                  <c:v>9.1799999999999995E-5</c:v>
                </c:pt>
                <c:pt idx="13535" formatCode="0.00E+00">
                  <c:v>9.1700000000000006E-5</c:v>
                </c:pt>
                <c:pt idx="13536" formatCode="0.00E+00">
                  <c:v>9.1399999999999999E-5</c:v>
                </c:pt>
                <c:pt idx="13537" formatCode="0.00E+00">
                  <c:v>9.1500000000000001E-5</c:v>
                </c:pt>
                <c:pt idx="13538" formatCode="0.00E+00">
                  <c:v>9.1700000000000006E-5</c:v>
                </c:pt>
                <c:pt idx="13539" formatCode="0.00E+00">
                  <c:v>9.1600000000000004E-5</c:v>
                </c:pt>
                <c:pt idx="13540" formatCode="0.00E+00">
                  <c:v>9.1600000000000004E-5</c:v>
                </c:pt>
                <c:pt idx="13541" formatCode="0.00E+00">
                  <c:v>9.1600000000000004E-5</c:v>
                </c:pt>
                <c:pt idx="13542" formatCode="0.00E+00">
                  <c:v>9.1399999999999999E-5</c:v>
                </c:pt>
                <c:pt idx="13543" formatCode="0.00E+00">
                  <c:v>9.1399999999999999E-5</c:v>
                </c:pt>
                <c:pt idx="13544" formatCode="0.00E+00">
                  <c:v>9.1500000000000001E-5</c:v>
                </c:pt>
                <c:pt idx="13545" formatCode="0.00E+00">
                  <c:v>9.1299999999999997E-5</c:v>
                </c:pt>
                <c:pt idx="13546" formatCode="0.00E+00">
                  <c:v>9.1199999999999994E-5</c:v>
                </c:pt>
                <c:pt idx="13547" formatCode="0.00E+00">
                  <c:v>9.1299999999999997E-5</c:v>
                </c:pt>
                <c:pt idx="13548" formatCode="0.00E+00">
                  <c:v>9.1100000000000005E-5</c:v>
                </c:pt>
                <c:pt idx="13549" formatCode="0.00E+00">
                  <c:v>9.1100000000000005E-5</c:v>
                </c:pt>
                <c:pt idx="13550" formatCode="0.00E+00">
                  <c:v>9.1199999999999994E-5</c:v>
                </c:pt>
                <c:pt idx="13551" formatCode="0.00E+00">
                  <c:v>9.1000000000000003E-5</c:v>
                </c:pt>
                <c:pt idx="13552" formatCode="0.00E+00">
                  <c:v>9.1100000000000005E-5</c:v>
                </c:pt>
                <c:pt idx="13553" formatCode="0.00E+00">
                  <c:v>9.1000000000000003E-5</c:v>
                </c:pt>
                <c:pt idx="13554" formatCode="0.00E+00">
                  <c:v>9.0799999999999998E-5</c:v>
                </c:pt>
                <c:pt idx="13555" formatCode="0.00E+00">
                  <c:v>9.1000000000000003E-5</c:v>
                </c:pt>
                <c:pt idx="13556" formatCode="0.00E+00">
                  <c:v>9.09E-5</c:v>
                </c:pt>
                <c:pt idx="13557" formatCode="0.00E+00">
                  <c:v>9.0799999999999998E-5</c:v>
                </c:pt>
                <c:pt idx="13558" formatCode="0.00E+00">
                  <c:v>9.0799999999999998E-5</c:v>
                </c:pt>
                <c:pt idx="13559" formatCode="0.00E+00">
                  <c:v>9.09E-5</c:v>
                </c:pt>
                <c:pt idx="13560" formatCode="0.00E+00">
                  <c:v>9.0699999999999996E-5</c:v>
                </c:pt>
                <c:pt idx="13561" formatCode="0.00E+00">
                  <c:v>9.0699999999999996E-5</c:v>
                </c:pt>
                <c:pt idx="13562" formatCode="0.00E+00">
                  <c:v>9.0699999999999996E-5</c:v>
                </c:pt>
                <c:pt idx="13563" formatCode="0.00E+00">
                  <c:v>9.0600000000000007E-5</c:v>
                </c:pt>
                <c:pt idx="13564" formatCode="0.00E+00">
                  <c:v>9.0600000000000007E-5</c:v>
                </c:pt>
                <c:pt idx="13565" formatCode="0.00E+00">
                  <c:v>9.0600000000000007E-5</c:v>
                </c:pt>
                <c:pt idx="13566" formatCode="0.00E+00">
                  <c:v>9.0600000000000007E-5</c:v>
                </c:pt>
                <c:pt idx="13567" formatCode="0.00E+00">
                  <c:v>9.0500000000000004E-5</c:v>
                </c:pt>
                <c:pt idx="13568" formatCode="0.00E+00">
                  <c:v>9.0600000000000007E-5</c:v>
                </c:pt>
                <c:pt idx="13569" formatCode="0.00E+00">
                  <c:v>9.0500000000000004E-5</c:v>
                </c:pt>
                <c:pt idx="13570" formatCode="0.00E+00">
                  <c:v>9.0299999999999999E-5</c:v>
                </c:pt>
                <c:pt idx="13571" formatCode="0.00E+00">
                  <c:v>9.0299999999999999E-5</c:v>
                </c:pt>
                <c:pt idx="13572" formatCode="0.00E+00">
                  <c:v>9.0299999999999999E-5</c:v>
                </c:pt>
                <c:pt idx="13573" formatCode="0.00E+00">
                  <c:v>9.0099999999999995E-5</c:v>
                </c:pt>
                <c:pt idx="13574" formatCode="0.00E+00">
                  <c:v>9.0199999999999997E-5</c:v>
                </c:pt>
                <c:pt idx="13575" formatCode="0.00E+00">
                  <c:v>9.0299999999999999E-5</c:v>
                </c:pt>
                <c:pt idx="13576" formatCode="0.00E+00">
                  <c:v>9.0199999999999997E-5</c:v>
                </c:pt>
                <c:pt idx="13577" formatCode="0.00E+00">
                  <c:v>9.0099999999999995E-5</c:v>
                </c:pt>
                <c:pt idx="13578" formatCode="0.00E+00">
                  <c:v>9.0000000000000006E-5</c:v>
                </c:pt>
                <c:pt idx="13579" formatCode="0.00E+00">
                  <c:v>8.9900000000000003E-5</c:v>
                </c:pt>
                <c:pt idx="13580" formatCode="0.00E+00">
                  <c:v>8.9800000000000001E-5</c:v>
                </c:pt>
                <c:pt idx="13581" formatCode="0.00E+00">
                  <c:v>8.9900000000000003E-5</c:v>
                </c:pt>
                <c:pt idx="13582" formatCode="0.00E+00">
                  <c:v>9.0000000000000006E-5</c:v>
                </c:pt>
                <c:pt idx="13583" formatCode="0.00E+00">
                  <c:v>8.9800000000000001E-5</c:v>
                </c:pt>
                <c:pt idx="13584" formatCode="0.00E+00">
                  <c:v>8.9900000000000003E-5</c:v>
                </c:pt>
                <c:pt idx="13585" formatCode="0.00E+00">
                  <c:v>8.9900000000000003E-5</c:v>
                </c:pt>
                <c:pt idx="13586" formatCode="0.00E+00">
                  <c:v>8.9699999999999998E-5</c:v>
                </c:pt>
                <c:pt idx="13587" formatCode="0.00E+00">
                  <c:v>8.9800000000000001E-5</c:v>
                </c:pt>
                <c:pt idx="13588" formatCode="0.00E+00">
                  <c:v>8.9699999999999998E-5</c:v>
                </c:pt>
                <c:pt idx="13589" formatCode="0.00E+00">
                  <c:v>8.9699999999999998E-5</c:v>
                </c:pt>
                <c:pt idx="13590" formatCode="0.00E+00">
                  <c:v>8.9599999999999996E-5</c:v>
                </c:pt>
                <c:pt idx="13591" formatCode="0.00E+00">
                  <c:v>8.9499999999999994E-5</c:v>
                </c:pt>
                <c:pt idx="13592" formatCode="0.00E+00">
                  <c:v>8.9900000000000003E-5</c:v>
                </c:pt>
                <c:pt idx="13593" formatCode="0.00E+00">
                  <c:v>8.9800000000000001E-5</c:v>
                </c:pt>
                <c:pt idx="13594" formatCode="0.00E+00">
                  <c:v>8.9300000000000002E-5</c:v>
                </c:pt>
                <c:pt idx="13595" formatCode="0.00E+00">
                  <c:v>8.9599999999999996E-5</c:v>
                </c:pt>
                <c:pt idx="13596" formatCode="0.00E+00">
                  <c:v>8.9699999999999998E-5</c:v>
                </c:pt>
                <c:pt idx="13597" formatCode="0.00E+00">
                  <c:v>8.9499999999999994E-5</c:v>
                </c:pt>
                <c:pt idx="13598" formatCode="0.00E+00">
                  <c:v>8.9400000000000005E-5</c:v>
                </c:pt>
                <c:pt idx="13599" formatCode="0.00E+00">
                  <c:v>8.92E-5</c:v>
                </c:pt>
                <c:pt idx="13600" formatCode="0.00E+00">
                  <c:v>8.9300000000000002E-5</c:v>
                </c:pt>
                <c:pt idx="13601" formatCode="0.00E+00">
                  <c:v>8.9499999999999994E-5</c:v>
                </c:pt>
                <c:pt idx="13602" formatCode="0.00E+00">
                  <c:v>8.92E-5</c:v>
                </c:pt>
                <c:pt idx="13603" formatCode="0.00E+00">
                  <c:v>8.9300000000000002E-5</c:v>
                </c:pt>
                <c:pt idx="13604" formatCode="0.00E+00">
                  <c:v>8.9300000000000002E-5</c:v>
                </c:pt>
                <c:pt idx="13605" formatCode="0.00E+00">
                  <c:v>8.9099999999999997E-5</c:v>
                </c:pt>
                <c:pt idx="13606" formatCode="0.00E+00">
                  <c:v>8.8999999999999995E-5</c:v>
                </c:pt>
                <c:pt idx="13607" formatCode="0.00E+00">
                  <c:v>8.9099999999999997E-5</c:v>
                </c:pt>
                <c:pt idx="13608" formatCode="0.00E+00">
                  <c:v>8.9099999999999997E-5</c:v>
                </c:pt>
                <c:pt idx="13609" formatCode="0.00E+00">
                  <c:v>8.8900000000000006E-5</c:v>
                </c:pt>
                <c:pt idx="13610" formatCode="0.00E+00">
                  <c:v>8.8900000000000006E-5</c:v>
                </c:pt>
                <c:pt idx="13611" formatCode="0.00E+00">
                  <c:v>8.8999999999999995E-5</c:v>
                </c:pt>
                <c:pt idx="13612" formatCode="0.00E+00">
                  <c:v>8.8999999999999995E-5</c:v>
                </c:pt>
                <c:pt idx="13613" formatCode="0.00E+00">
                  <c:v>8.8900000000000006E-5</c:v>
                </c:pt>
                <c:pt idx="13614" formatCode="0.00E+00">
                  <c:v>8.8999999999999995E-5</c:v>
                </c:pt>
                <c:pt idx="13615" formatCode="0.00E+00">
                  <c:v>8.8800000000000004E-5</c:v>
                </c:pt>
                <c:pt idx="13616" formatCode="0.00E+00">
                  <c:v>8.8599999999999999E-5</c:v>
                </c:pt>
                <c:pt idx="13617" formatCode="0.00E+00">
                  <c:v>8.8999999999999995E-5</c:v>
                </c:pt>
                <c:pt idx="13618" formatCode="0.00E+00">
                  <c:v>8.8800000000000004E-5</c:v>
                </c:pt>
                <c:pt idx="13619" formatCode="0.00E+00">
                  <c:v>8.8499999999999996E-5</c:v>
                </c:pt>
                <c:pt idx="13620" formatCode="0.00E+00">
                  <c:v>8.8599999999999999E-5</c:v>
                </c:pt>
                <c:pt idx="13621" formatCode="0.00E+00">
                  <c:v>8.8499999999999996E-5</c:v>
                </c:pt>
                <c:pt idx="13622" formatCode="0.00E+00">
                  <c:v>8.8599999999999999E-5</c:v>
                </c:pt>
                <c:pt idx="13623" formatCode="0.00E+00">
                  <c:v>8.8499999999999996E-5</c:v>
                </c:pt>
                <c:pt idx="13624" formatCode="0.00E+00">
                  <c:v>8.8599999999999999E-5</c:v>
                </c:pt>
                <c:pt idx="13625" formatCode="0.00E+00">
                  <c:v>8.8599999999999999E-5</c:v>
                </c:pt>
                <c:pt idx="13626" formatCode="0.00E+00">
                  <c:v>8.8499999999999996E-5</c:v>
                </c:pt>
                <c:pt idx="13627" formatCode="0.00E+00">
                  <c:v>8.8499999999999996E-5</c:v>
                </c:pt>
                <c:pt idx="13628" formatCode="0.00E+00">
                  <c:v>8.8300000000000005E-5</c:v>
                </c:pt>
                <c:pt idx="13629" formatCode="0.00E+00">
                  <c:v>8.8399999999999994E-5</c:v>
                </c:pt>
                <c:pt idx="13630" formatCode="0.00E+00">
                  <c:v>8.8399999999999994E-5</c:v>
                </c:pt>
                <c:pt idx="13631" formatCode="0.00E+00">
                  <c:v>8.8200000000000003E-5</c:v>
                </c:pt>
                <c:pt idx="13632" formatCode="0.00E+00">
                  <c:v>8.8300000000000005E-5</c:v>
                </c:pt>
                <c:pt idx="13633" formatCode="0.00E+00">
                  <c:v>8.8399999999999994E-5</c:v>
                </c:pt>
                <c:pt idx="13634" formatCode="0.00E+00">
                  <c:v>8.8200000000000003E-5</c:v>
                </c:pt>
                <c:pt idx="13635" formatCode="0.00E+00">
                  <c:v>8.8300000000000005E-5</c:v>
                </c:pt>
                <c:pt idx="13636" formatCode="0.00E+00">
                  <c:v>8.81E-5</c:v>
                </c:pt>
                <c:pt idx="13637" formatCode="0.00E+00">
                  <c:v>8.7999999999999998E-5</c:v>
                </c:pt>
                <c:pt idx="13638" formatCode="0.00E+00">
                  <c:v>8.8300000000000005E-5</c:v>
                </c:pt>
                <c:pt idx="13639" formatCode="0.00E+00">
                  <c:v>8.7999999999999998E-5</c:v>
                </c:pt>
                <c:pt idx="13640" formatCode="0.00E+00">
                  <c:v>8.7999999999999998E-5</c:v>
                </c:pt>
                <c:pt idx="13641" formatCode="0.00E+00">
                  <c:v>8.81E-5</c:v>
                </c:pt>
                <c:pt idx="13642" formatCode="0.00E+00">
                  <c:v>8.7700000000000004E-5</c:v>
                </c:pt>
                <c:pt idx="13643" formatCode="0.00E+00">
                  <c:v>8.7899999999999995E-5</c:v>
                </c:pt>
                <c:pt idx="13644" formatCode="0.00E+00">
                  <c:v>8.7999999999999998E-5</c:v>
                </c:pt>
                <c:pt idx="13645" formatCode="0.00E+00">
                  <c:v>8.7700000000000004E-5</c:v>
                </c:pt>
                <c:pt idx="13646" formatCode="0.00E+00">
                  <c:v>8.7800000000000006E-5</c:v>
                </c:pt>
                <c:pt idx="13647" formatCode="0.00E+00">
                  <c:v>8.7999999999999998E-5</c:v>
                </c:pt>
                <c:pt idx="13648" formatCode="0.00E+00">
                  <c:v>8.7800000000000006E-5</c:v>
                </c:pt>
                <c:pt idx="13649" formatCode="0.00E+00">
                  <c:v>8.7800000000000006E-5</c:v>
                </c:pt>
                <c:pt idx="13650" formatCode="0.00E+00">
                  <c:v>8.7899999999999995E-5</c:v>
                </c:pt>
                <c:pt idx="13651" formatCode="0.00E+00">
                  <c:v>8.7800000000000006E-5</c:v>
                </c:pt>
                <c:pt idx="13652" formatCode="0.00E+00">
                  <c:v>8.7700000000000004E-5</c:v>
                </c:pt>
                <c:pt idx="13653" formatCode="0.00E+00">
                  <c:v>8.7600000000000002E-5</c:v>
                </c:pt>
                <c:pt idx="13654" formatCode="0.00E+00">
                  <c:v>8.7800000000000006E-5</c:v>
                </c:pt>
                <c:pt idx="13655" formatCode="0.00E+00">
                  <c:v>8.7800000000000006E-5</c:v>
                </c:pt>
                <c:pt idx="13656" formatCode="0.00E+00">
                  <c:v>8.7499999999999999E-5</c:v>
                </c:pt>
                <c:pt idx="13657" formatCode="0.00E+00">
                  <c:v>8.7499999999999999E-5</c:v>
                </c:pt>
                <c:pt idx="13658" formatCode="0.00E+00">
                  <c:v>8.7499999999999999E-5</c:v>
                </c:pt>
                <c:pt idx="13659" formatCode="0.00E+00">
                  <c:v>8.7600000000000002E-5</c:v>
                </c:pt>
                <c:pt idx="13660" formatCode="0.00E+00">
                  <c:v>8.7499999999999999E-5</c:v>
                </c:pt>
                <c:pt idx="13661" formatCode="0.00E+00">
                  <c:v>8.7399999999999997E-5</c:v>
                </c:pt>
                <c:pt idx="13662" formatCode="0.00E+00">
                  <c:v>8.7499999999999999E-5</c:v>
                </c:pt>
                <c:pt idx="13663" formatCode="0.00E+00">
                  <c:v>8.7399999999999997E-5</c:v>
                </c:pt>
                <c:pt idx="13664" formatCode="0.00E+00">
                  <c:v>8.7299999999999994E-5</c:v>
                </c:pt>
                <c:pt idx="13665" formatCode="0.00E+00">
                  <c:v>8.7299999999999994E-5</c:v>
                </c:pt>
                <c:pt idx="13666" formatCode="0.00E+00">
                  <c:v>8.7200000000000005E-5</c:v>
                </c:pt>
                <c:pt idx="13667" formatCode="0.00E+00">
                  <c:v>8.7200000000000005E-5</c:v>
                </c:pt>
                <c:pt idx="13668" formatCode="0.00E+00">
                  <c:v>8.7200000000000005E-5</c:v>
                </c:pt>
                <c:pt idx="13669" formatCode="0.00E+00">
                  <c:v>8.7100000000000003E-5</c:v>
                </c:pt>
                <c:pt idx="13670" formatCode="0.00E+00">
                  <c:v>8.7100000000000003E-5</c:v>
                </c:pt>
                <c:pt idx="13671" formatCode="0.00E+00">
                  <c:v>8.7100000000000003E-5</c:v>
                </c:pt>
                <c:pt idx="13672" formatCode="0.00E+00">
                  <c:v>8.7200000000000005E-5</c:v>
                </c:pt>
                <c:pt idx="13673" formatCode="0.00E+00">
                  <c:v>8.7299999999999994E-5</c:v>
                </c:pt>
                <c:pt idx="13674" formatCode="0.00E+00">
                  <c:v>8.7100000000000003E-5</c:v>
                </c:pt>
                <c:pt idx="13675" formatCode="0.00E+00">
                  <c:v>8.6899999999999998E-5</c:v>
                </c:pt>
                <c:pt idx="13676" formatCode="0.00E+00">
                  <c:v>8.7000000000000001E-5</c:v>
                </c:pt>
                <c:pt idx="13677" formatCode="0.00E+00">
                  <c:v>8.7000000000000001E-5</c:v>
                </c:pt>
                <c:pt idx="13678" formatCode="0.00E+00">
                  <c:v>8.6899999999999998E-5</c:v>
                </c:pt>
                <c:pt idx="13679" formatCode="0.00E+00">
                  <c:v>8.6899999999999998E-5</c:v>
                </c:pt>
                <c:pt idx="13680" formatCode="0.00E+00">
                  <c:v>8.6799999999999996E-5</c:v>
                </c:pt>
                <c:pt idx="13681" formatCode="0.00E+00">
                  <c:v>8.6700000000000007E-5</c:v>
                </c:pt>
                <c:pt idx="13682" formatCode="0.00E+00">
                  <c:v>8.6600000000000004E-5</c:v>
                </c:pt>
                <c:pt idx="13683" formatCode="0.00E+00">
                  <c:v>8.6600000000000004E-5</c:v>
                </c:pt>
                <c:pt idx="13684" formatCode="0.00E+00">
                  <c:v>8.6799999999999996E-5</c:v>
                </c:pt>
                <c:pt idx="13685" formatCode="0.00E+00">
                  <c:v>8.6700000000000007E-5</c:v>
                </c:pt>
                <c:pt idx="13686" formatCode="0.00E+00">
                  <c:v>8.6700000000000007E-5</c:v>
                </c:pt>
                <c:pt idx="13687" formatCode="0.00E+00">
                  <c:v>8.6600000000000004E-5</c:v>
                </c:pt>
                <c:pt idx="13688" formatCode="0.00E+00">
                  <c:v>8.6600000000000004E-5</c:v>
                </c:pt>
                <c:pt idx="13689" formatCode="0.00E+00">
                  <c:v>8.6600000000000004E-5</c:v>
                </c:pt>
                <c:pt idx="13690" formatCode="0.00E+00">
                  <c:v>8.6500000000000002E-5</c:v>
                </c:pt>
                <c:pt idx="13691" formatCode="0.00E+00">
                  <c:v>8.6700000000000007E-5</c:v>
                </c:pt>
                <c:pt idx="13692" formatCode="0.00E+00">
                  <c:v>8.6500000000000002E-5</c:v>
                </c:pt>
                <c:pt idx="13693" formatCode="0.00E+00">
                  <c:v>8.6399999999999999E-5</c:v>
                </c:pt>
                <c:pt idx="13694" formatCode="0.00E+00">
                  <c:v>8.6700000000000007E-5</c:v>
                </c:pt>
                <c:pt idx="13695" formatCode="0.00E+00">
                  <c:v>8.6500000000000002E-5</c:v>
                </c:pt>
                <c:pt idx="13696" formatCode="0.00E+00">
                  <c:v>8.6399999999999999E-5</c:v>
                </c:pt>
                <c:pt idx="13697" formatCode="0.00E+00">
                  <c:v>8.6399999999999999E-5</c:v>
                </c:pt>
                <c:pt idx="13698" formatCode="0.00E+00">
                  <c:v>8.6399999999999999E-5</c:v>
                </c:pt>
                <c:pt idx="13699" formatCode="0.00E+00">
                  <c:v>8.6299999999999997E-5</c:v>
                </c:pt>
                <c:pt idx="13700" formatCode="0.00E+00">
                  <c:v>8.6399999999999999E-5</c:v>
                </c:pt>
                <c:pt idx="13701" formatCode="0.00E+00">
                  <c:v>8.6399999999999999E-5</c:v>
                </c:pt>
                <c:pt idx="13702" formatCode="0.00E+00">
                  <c:v>8.6199999999999995E-5</c:v>
                </c:pt>
                <c:pt idx="13703" formatCode="0.00E+00">
                  <c:v>8.6100000000000006E-5</c:v>
                </c:pt>
                <c:pt idx="13704" formatCode="0.00E+00">
                  <c:v>8.6199999999999995E-5</c:v>
                </c:pt>
                <c:pt idx="13705" formatCode="0.00E+00">
                  <c:v>8.6199999999999995E-5</c:v>
                </c:pt>
                <c:pt idx="13706" formatCode="0.00E+00">
                  <c:v>8.6199999999999995E-5</c:v>
                </c:pt>
                <c:pt idx="13707" formatCode="0.00E+00">
                  <c:v>8.6100000000000006E-5</c:v>
                </c:pt>
                <c:pt idx="13708" formatCode="0.00E+00">
                  <c:v>8.6100000000000006E-5</c:v>
                </c:pt>
                <c:pt idx="13709" formatCode="0.00E+00">
                  <c:v>8.6100000000000006E-5</c:v>
                </c:pt>
                <c:pt idx="13710" formatCode="0.00E+00">
                  <c:v>8.5900000000000001E-5</c:v>
                </c:pt>
                <c:pt idx="13711" formatCode="0.00E+00">
                  <c:v>8.6000000000000003E-5</c:v>
                </c:pt>
                <c:pt idx="13712" formatCode="0.00E+00">
                  <c:v>8.5900000000000001E-5</c:v>
                </c:pt>
                <c:pt idx="13713" formatCode="0.00E+00">
                  <c:v>8.5900000000000001E-5</c:v>
                </c:pt>
                <c:pt idx="13714" formatCode="0.00E+00">
                  <c:v>8.6000000000000003E-5</c:v>
                </c:pt>
                <c:pt idx="13715" formatCode="0.00E+00">
                  <c:v>8.5900000000000001E-5</c:v>
                </c:pt>
                <c:pt idx="13716" formatCode="0.00E+00">
                  <c:v>8.5900000000000001E-5</c:v>
                </c:pt>
                <c:pt idx="13717" formatCode="0.00E+00">
                  <c:v>8.6000000000000003E-5</c:v>
                </c:pt>
                <c:pt idx="13718" formatCode="0.00E+00">
                  <c:v>8.5799999999999998E-5</c:v>
                </c:pt>
                <c:pt idx="13719" formatCode="0.00E+00">
                  <c:v>8.5799999999999998E-5</c:v>
                </c:pt>
                <c:pt idx="13720" formatCode="0.00E+00">
                  <c:v>8.5900000000000001E-5</c:v>
                </c:pt>
                <c:pt idx="13721" formatCode="0.00E+00">
                  <c:v>8.5699999999999996E-5</c:v>
                </c:pt>
                <c:pt idx="13722" formatCode="0.00E+00">
                  <c:v>8.5699999999999996E-5</c:v>
                </c:pt>
                <c:pt idx="13723" formatCode="0.00E+00">
                  <c:v>8.5699999999999996E-5</c:v>
                </c:pt>
                <c:pt idx="13724" formatCode="0.00E+00">
                  <c:v>8.5699999999999996E-5</c:v>
                </c:pt>
                <c:pt idx="13725" formatCode="0.00E+00">
                  <c:v>8.5599999999999994E-5</c:v>
                </c:pt>
                <c:pt idx="13726" formatCode="0.00E+00">
                  <c:v>8.5599999999999994E-5</c:v>
                </c:pt>
                <c:pt idx="13727" formatCode="0.00E+00">
                  <c:v>8.5699999999999996E-5</c:v>
                </c:pt>
                <c:pt idx="13728" formatCode="0.00E+00">
                  <c:v>8.5400000000000002E-5</c:v>
                </c:pt>
                <c:pt idx="13729" formatCode="0.00E+00">
                  <c:v>8.5599999999999994E-5</c:v>
                </c:pt>
                <c:pt idx="13730" formatCode="0.00E+00">
                  <c:v>8.5500000000000005E-5</c:v>
                </c:pt>
                <c:pt idx="13731" formatCode="0.00E+00">
                  <c:v>8.5500000000000005E-5</c:v>
                </c:pt>
                <c:pt idx="13732" formatCode="0.00E+00">
                  <c:v>8.5500000000000005E-5</c:v>
                </c:pt>
                <c:pt idx="13733" formatCode="0.00E+00">
                  <c:v>8.5400000000000002E-5</c:v>
                </c:pt>
                <c:pt idx="13734" formatCode="0.00E+00">
                  <c:v>8.5500000000000005E-5</c:v>
                </c:pt>
                <c:pt idx="13735" formatCode="0.00E+00">
                  <c:v>8.5400000000000002E-5</c:v>
                </c:pt>
                <c:pt idx="13736" formatCode="0.00E+00">
                  <c:v>8.5199999999999997E-5</c:v>
                </c:pt>
                <c:pt idx="13737" formatCode="0.00E+00">
                  <c:v>8.53E-5</c:v>
                </c:pt>
                <c:pt idx="13738" formatCode="0.00E+00">
                  <c:v>8.5199999999999997E-5</c:v>
                </c:pt>
                <c:pt idx="13739" formatCode="0.00E+00">
                  <c:v>8.5199999999999997E-5</c:v>
                </c:pt>
                <c:pt idx="13740" formatCode="0.00E+00">
                  <c:v>8.5400000000000002E-5</c:v>
                </c:pt>
                <c:pt idx="13741" formatCode="0.00E+00">
                  <c:v>8.5099999999999995E-5</c:v>
                </c:pt>
                <c:pt idx="13742" formatCode="0.00E+00">
                  <c:v>8.5199999999999997E-5</c:v>
                </c:pt>
                <c:pt idx="13743" formatCode="0.00E+00">
                  <c:v>8.53E-5</c:v>
                </c:pt>
                <c:pt idx="13744" formatCode="0.00E+00">
                  <c:v>8.4900000000000004E-5</c:v>
                </c:pt>
                <c:pt idx="13745" formatCode="0.00E+00">
                  <c:v>8.5000000000000006E-5</c:v>
                </c:pt>
                <c:pt idx="13746" formatCode="0.00E+00">
                  <c:v>8.53E-5</c:v>
                </c:pt>
                <c:pt idx="13747" formatCode="0.00E+00">
                  <c:v>8.5099999999999995E-5</c:v>
                </c:pt>
                <c:pt idx="13748" formatCode="0.00E+00">
                  <c:v>8.4800000000000001E-5</c:v>
                </c:pt>
                <c:pt idx="13749" formatCode="0.00E+00">
                  <c:v>8.5000000000000006E-5</c:v>
                </c:pt>
                <c:pt idx="13750" formatCode="0.00E+00">
                  <c:v>8.5099999999999995E-5</c:v>
                </c:pt>
                <c:pt idx="13751" formatCode="0.00E+00">
                  <c:v>8.4800000000000001E-5</c:v>
                </c:pt>
                <c:pt idx="13752" formatCode="0.00E+00">
                  <c:v>8.4900000000000004E-5</c:v>
                </c:pt>
                <c:pt idx="13753" formatCode="0.00E+00">
                  <c:v>8.5000000000000006E-5</c:v>
                </c:pt>
                <c:pt idx="13754" formatCode="0.00E+00">
                  <c:v>8.4900000000000004E-5</c:v>
                </c:pt>
                <c:pt idx="13755" formatCode="0.00E+00">
                  <c:v>8.4800000000000001E-5</c:v>
                </c:pt>
                <c:pt idx="13756" formatCode="0.00E+00">
                  <c:v>8.4699999999999999E-5</c:v>
                </c:pt>
                <c:pt idx="13757" formatCode="0.00E+00">
                  <c:v>8.4900000000000004E-5</c:v>
                </c:pt>
                <c:pt idx="13758" formatCode="0.00E+00">
                  <c:v>8.4699999999999999E-5</c:v>
                </c:pt>
                <c:pt idx="13759" formatCode="0.00E+00">
                  <c:v>8.4800000000000001E-5</c:v>
                </c:pt>
                <c:pt idx="13760" formatCode="0.00E+00">
                  <c:v>8.4900000000000004E-5</c:v>
                </c:pt>
                <c:pt idx="13761" formatCode="0.00E+00">
                  <c:v>8.4599999999999996E-5</c:v>
                </c:pt>
                <c:pt idx="13762" formatCode="0.00E+00">
                  <c:v>8.4699999999999999E-5</c:v>
                </c:pt>
                <c:pt idx="13763" formatCode="0.00E+00">
                  <c:v>8.4499999999999994E-5</c:v>
                </c:pt>
                <c:pt idx="13764" formatCode="0.00E+00">
                  <c:v>8.4699999999999999E-5</c:v>
                </c:pt>
                <c:pt idx="13765" formatCode="0.00E+00">
                  <c:v>8.4699999999999999E-5</c:v>
                </c:pt>
                <c:pt idx="13766" formatCode="0.00E+00">
                  <c:v>8.4699999999999999E-5</c:v>
                </c:pt>
                <c:pt idx="13767" formatCode="0.00E+00">
                  <c:v>8.4599999999999996E-5</c:v>
                </c:pt>
                <c:pt idx="13768" formatCode="0.00E+00">
                  <c:v>8.4499999999999994E-5</c:v>
                </c:pt>
                <c:pt idx="13769" formatCode="0.00E+00">
                  <c:v>8.4599999999999996E-5</c:v>
                </c:pt>
                <c:pt idx="13770" formatCode="0.00E+00">
                  <c:v>8.4499999999999994E-5</c:v>
                </c:pt>
                <c:pt idx="13771" formatCode="0.00E+00">
                  <c:v>8.4400000000000005E-5</c:v>
                </c:pt>
                <c:pt idx="13772" formatCode="0.00E+00">
                  <c:v>8.4300000000000003E-5</c:v>
                </c:pt>
                <c:pt idx="13773" formatCode="0.00E+00">
                  <c:v>8.4300000000000003E-5</c:v>
                </c:pt>
                <c:pt idx="13774" formatCode="0.00E+00">
                  <c:v>8.4499999999999994E-5</c:v>
                </c:pt>
                <c:pt idx="13775" formatCode="0.00E+00">
                  <c:v>8.4499999999999994E-5</c:v>
                </c:pt>
                <c:pt idx="13776" formatCode="0.00E+00">
                  <c:v>8.4099999999999998E-5</c:v>
                </c:pt>
                <c:pt idx="13777" formatCode="0.00E+00">
                  <c:v>8.4099999999999998E-5</c:v>
                </c:pt>
                <c:pt idx="13778" formatCode="0.00E+00">
                  <c:v>8.4300000000000003E-5</c:v>
                </c:pt>
                <c:pt idx="13779" formatCode="0.00E+00">
                  <c:v>8.42E-5</c:v>
                </c:pt>
                <c:pt idx="13780" formatCode="0.00E+00">
                  <c:v>8.4099999999999998E-5</c:v>
                </c:pt>
                <c:pt idx="13781" formatCode="0.00E+00">
                  <c:v>8.42E-5</c:v>
                </c:pt>
                <c:pt idx="13782" formatCode="0.00E+00">
                  <c:v>8.42E-5</c:v>
                </c:pt>
                <c:pt idx="13783" formatCode="0.00E+00">
                  <c:v>8.42E-5</c:v>
                </c:pt>
                <c:pt idx="13784" formatCode="0.00E+00">
                  <c:v>8.4300000000000003E-5</c:v>
                </c:pt>
                <c:pt idx="13785" formatCode="0.00E+00">
                  <c:v>8.42E-5</c:v>
                </c:pt>
                <c:pt idx="13786" formatCode="0.00E+00">
                  <c:v>8.3999999999999995E-5</c:v>
                </c:pt>
                <c:pt idx="13787" formatCode="0.00E+00">
                  <c:v>8.3900000000000006E-5</c:v>
                </c:pt>
                <c:pt idx="13788" formatCode="0.00E+00">
                  <c:v>8.3800000000000004E-5</c:v>
                </c:pt>
                <c:pt idx="13789" formatCode="0.00E+00">
                  <c:v>8.3999999999999995E-5</c:v>
                </c:pt>
                <c:pt idx="13790" formatCode="0.00E+00">
                  <c:v>8.4099999999999998E-5</c:v>
                </c:pt>
                <c:pt idx="13791" formatCode="0.00E+00">
                  <c:v>8.3800000000000004E-5</c:v>
                </c:pt>
                <c:pt idx="13792" formatCode="0.00E+00">
                  <c:v>8.3800000000000004E-5</c:v>
                </c:pt>
                <c:pt idx="13793" formatCode="0.00E+00">
                  <c:v>8.3999999999999995E-5</c:v>
                </c:pt>
                <c:pt idx="13794" formatCode="0.00E+00">
                  <c:v>8.3700000000000002E-5</c:v>
                </c:pt>
                <c:pt idx="13795" formatCode="0.00E+00">
                  <c:v>8.3599999999999999E-5</c:v>
                </c:pt>
                <c:pt idx="13796" formatCode="0.00E+00">
                  <c:v>8.3999999999999995E-5</c:v>
                </c:pt>
                <c:pt idx="13797" formatCode="0.00E+00">
                  <c:v>8.3999999999999995E-5</c:v>
                </c:pt>
                <c:pt idx="13798" formatCode="0.00E+00">
                  <c:v>8.3700000000000002E-5</c:v>
                </c:pt>
                <c:pt idx="13799" formatCode="0.00E+00">
                  <c:v>8.3599999999999999E-5</c:v>
                </c:pt>
                <c:pt idx="13800" formatCode="0.00E+00">
                  <c:v>8.3800000000000004E-5</c:v>
                </c:pt>
                <c:pt idx="13801" formatCode="0.00E+00">
                  <c:v>8.3800000000000004E-5</c:v>
                </c:pt>
                <c:pt idx="13802" formatCode="0.00E+00">
                  <c:v>8.3800000000000004E-5</c:v>
                </c:pt>
                <c:pt idx="13803" formatCode="0.00E+00">
                  <c:v>8.3599999999999999E-5</c:v>
                </c:pt>
                <c:pt idx="13804" formatCode="0.00E+00">
                  <c:v>8.3499999999999997E-5</c:v>
                </c:pt>
                <c:pt idx="13805" formatCode="0.00E+00">
                  <c:v>8.3499999999999997E-5</c:v>
                </c:pt>
                <c:pt idx="13806" formatCode="0.00E+00">
                  <c:v>8.3700000000000002E-5</c:v>
                </c:pt>
                <c:pt idx="13807" formatCode="0.00E+00">
                  <c:v>8.3599999999999999E-5</c:v>
                </c:pt>
                <c:pt idx="13808" formatCode="0.00E+00">
                  <c:v>8.3399999999999994E-5</c:v>
                </c:pt>
                <c:pt idx="13809" formatCode="0.00E+00">
                  <c:v>8.3499999999999997E-5</c:v>
                </c:pt>
                <c:pt idx="13810" formatCode="0.00E+00">
                  <c:v>8.3499999999999997E-5</c:v>
                </c:pt>
                <c:pt idx="13811" formatCode="0.00E+00">
                  <c:v>8.3399999999999994E-5</c:v>
                </c:pt>
                <c:pt idx="13812" formatCode="0.00E+00">
                  <c:v>8.3599999999999999E-5</c:v>
                </c:pt>
                <c:pt idx="13813" formatCode="0.00E+00">
                  <c:v>8.3499999999999997E-5</c:v>
                </c:pt>
                <c:pt idx="13814" formatCode="0.00E+00">
                  <c:v>8.3300000000000005E-5</c:v>
                </c:pt>
                <c:pt idx="13815" formatCode="0.00E+00">
                  <c:v>8.3300000000000005E-5</c:v>
                </c:pt>
                <c:pt idx="13816" formatCode="0.00E+00">
                  <c:v>8.3399999999999994E-5</c:v>
                </c:pt>
                <c:pt idx="13817" formatCode="0.00E+00">
                  <c:v>8.3300000000000005E-5</c:v>
                </c:pt>
                <c:pt idx="13818" formatCode="0.00E+00">
                  <c:v>8.3200000000000003E-5</c:v>
                </c:pt>
                <c:pt idx="13819" formatCode="0.00E+00">
                  <c:v>8.3300000000000005E-5</c:v>
                </c:pt>
                <c:pt idx="13820" formatCode="0.00E+00">
                  <c:v>8.3300000000000005E-5</c:v>
                </c:pt>
                <c:pt idx="13821" formatCode="0.00E+00">
                  <c:v>8.3200000000000003E-5</c:v>
                </c:pt>
                <c:pt idx="13822" formatCode="0.00E+00">
                  <c:v>8.3200000000000003E-5</c:v>
                </c:pt>
                <c:pt idx="13823" formatCode="0.00E+00">
                  <c:v>8.3300000000000005E-5</c:v>
                </c:pt>
                <c:pt idx="13824" formatCode="0.00E+00">
                  <c:v>8.2999999999999998E-5</c:v>
                </c:pt>
                <c:pt idx="13825" formatCode="0.00E+00">
                  <c:v>8.3200000000000003E-5</c:v>
                </c:pt>
                <c:pt idx="13826" formatCode="0.00E+00">
                  <c:v>8.3200000000000003E-5</c:v>
                </c:pt>
                <c:pt idx="13827" formatCode="0.00E+00">
                  <c:v>8.2799999999999993E-5</c:v>
                </c:pt>
                <c:pt idx="13828" formatCode="0.00E+00">
                  <c:v>8.3100000000000001E-5</c:v>
                </c:pt>
                <c:pt idx="13829" formatCode="0.00E+00">
                  <c:v>8.3100000000000001E-5</c:v>
                </c:pt>
                <c:pt idx="13830" formatCode="0.00E+00">
                  <c:v>8.2899999999999996E-5</c:v>
                </c:pt>
                <c:pt idx="13831" formatCode="0.00E+00">
                  <c:v>8.2899999999999996E-5</c:v>
                </c:pt>
                <c:pt idx="13832" formatCode="0.00E+00">
                  <c:v>8.2999999999999998E-5</c:v>
                </c:pt>
                <c:pt idx="13833" formatCode="0.00E+00">
                  <c:v>8.3100000000000001E-5</c:v>
                </c:pt>
                <c:pt idx="13834" formatCode="0.00E+00">
                  <c:v>8.2899999999999996E-5</c:v>
                </c:pt>
                <c:pt idx="13835" formatCode="0.00E+00">
                  <c:v>8.2899999999999996E-5</c:v>
                </c:pt>
                <c:pt idx="13836" formatCode="0.00E+00">
                  <c:v>8.2700000000000004E-5</c:v>
                </c:pt>
                <c:pt idx="13837" formatCode="0.00E+00">
                  <c:v>8.2700000000000004E-5</c:v>
                </c:pt>
                <c:pt idx="13838" formatCode="0.00E+00">
                  <c:v>8.2799999999999993E-5</c:v>
                </c:pt>
                <c:pt idx="13839" formatCode="0.00E+00">
                  <c:v>8.2799999999999993E-5</c:v>
                </c:pt>
                <c:pt idx="13840" formatCode="0.00E+00">
                  <c:v>8.2899999999999996E-5</c:v>
                </c:pt>
                <c:pt idx="13841" formatCode="0.00E+00">
                  <c:v>8.2799999999999993E-5</c:v>
                </c:pt>
                <c:pt idx="13842" formatCode="0.00E+00">
                  <c:v>8.2700000000000004E-5</c:v>
                </c:pt>
                <c:pt idx="13843" formatCode="0.00E+00">
                  <c:v>8.2700000000000004E-5</c:v>
                </c:pt>
                <c:pt idx="13844" formatCode="0.00E+00">
                  <c:v>8.2700000000000004E-5</c:v>
                </c:pt>
                <c:pt idx="13845" formatCode="0.00E+00">
                  <c:v>8.2700000000000004E-5</c:v>
                </c:pt>
                <c:pt idx="13846" formatCode="0.00E+00">
                  <c:v>8.2600000000000002E-5</c:v>
                </c:pt>
                <c:pt idx="13847" formatCode="0.00E+00">
                  <c:v>8.2799999999999993E-5</c:v>
                </c:pt>
                <c:pt idx="13848" formatCode="0.00E+00">
                  <c:v>8.2899999999999996E-5</c:v>
                </c:pt>
                <c:pt idx="13849" formatCode="0.00E+00">
                  <c:v>8.2700000000000004E-5</c:v>
                </c:pt>
                <c:pt idx="13850" formatCode="0.00E+00">
                  <c:v>8.2600000000000002E-5</c:v>
                </c:pt>
                <c:pt idx="13851" formatCode="0.00E+00">
                  <c:v>8.2399999999999997E-5</c:v>
                </c:pt>
                <c:pt idx="13852" formatCode="0.00E+00">
                  <c:v>8.2600000000000002E-5</c:v>
                </c:pt>
                <c:pt idx="13853" formatCode="0.00E+00">
                  <c:v>8.2399999999999997E-5</c:v>
                </c:pt>
                <c:pt idx="13854" formatCode="0.00E+00">
                  <c:v>8.2299999999999995E-5</c:v>
                </c:pt>
                <c:pt idx="13855" formatCode="0.00E+00">
                  <c:v>8.2600000000000002E-5</c:v>
                </c:pt>
                <c:pt idx="13856" formatCode="0.00E+00">
                  <c:v>8.2299999999999995E-5</c:v>
                </c:pt>
                <c:pt idx="13857" formatCode="0.00E+00">
                  <c:v>8.2200000000000006E-5</c:v>
                </c:pt>
                <c:pt idx="13858" formatCode="0.00E+00">
                  <c:v>8.2399999999999997E-5</c:v>
                </c:pt>
                <c:pt idx="13859" formatCode="0.00E+00">
                  <c:v>8.2399999999999997E-5</c:v>
                </c:pt>
                <c:pt idx="13860" formatCode="0.00E+00">
                  <c:v>8.2299999999999995E-5</c:v>
                </c:pt>
                <c:pt idx="13861" formatCode="0.00E+00">
                  <c:v>8.2200000000000006E-5</c:v>
                </c:pt>
                <c:pt idx="13862" formatCode="0.00E+00">
                  <c:v>8.2299999999999995E-5</c:v>
                </c:pt>
                <c:pt idx="13863" formatCode="0.00E+00">
                  <c:v>8.2200000000000006E-5</c:v>
                </c:pt>
                <c:pt idx="13864" formatCode="0.00E+00">
                  <c:v>8.2200000000000006E-5</c:v>
                </c:pt>
                <c:pt idx="13865" formatCode="0.00E+00">
                  <c:v>8.2399999999999997E-5</c:v>
                </c:pt>
                <c:pt idx="13866" formatCode="0.00E+00">
                  <c:v>8.2200000000000006E-5</c:v>
                </c:pt>
                <c:pt idx="13867" formatCode="0.00E+00">
                  <c:v>8.2200000000000006E-5</c:v>
                </c:pt>
                <c:pt idx="13868" formatCode="0.00E+00">
                  <c:v>8.2100000000000003E-5</c:v>
                </c:pt>
                <c:pt idx="13869" formatCode="0.00E+00">
                  <c:v>8.2100000000000003E-5</c:v>
                </c:pt>
                <c:pt idx="13870" formatCode="0.00E+00">
                  <c:v>8.2299999999999995E-5</c:v>
                </c:pt>
                <c:pt idx="13871" formatCode="0.00E+00">
                  <c:v>8.2100000000000003E-5</c:v>
                </c:pt>
                <c:pt idx="13872" formatCode="0.00E+00">
                  <c:v>8.2100000000000003E-5</c:v>
                </c:pt>
                <c:pt idx="13873" formatCode="0.00E+00">
                  <c:v>8.2000000000000001E-5</c:v>
                </c:pt>
                <c:pt idx="13874" formatCode="0.00E+00">
                  <c:v>8.2000000000000001E-5</c:v>
                </c:pt>
                <c:pt idx="13875" formatCode="0.00E+00">
                  <c:v>8.1899999999999999E-5</c:v>
                </c:pt>
                <c:pt idx="13876" formatCode="0.00E+00">
                  <c:v>8.2000000000000001E-5</c:v>
                </c:pt>
                <c:pt idx="13877" formatCode="0.00E+00">
                  <c:v>8.2100000000000003E-5</c:v>
                </c:pt>
                <c:pt idx="13878" formatCode="0.00E+00">
                  <c:v>8.1799999999999996E-5</c:v>
                </c:pt>
                <c:pt idx="13879" formatCode="0.00E+00">
                  <c:v>8.1699999999999994E-5</c:v>
                </c:pt>
                <c:pt idx="13880" formatCode="0.00E+00">
                  <c:v>8.1899999999999999E-5</c:v>
                </c:pt>
                <c:pt idx="13881" formatCode="0.00E+00">
                  <c:v>8.1899999999999999E-5</c:v>
                </c:pt>
                <c:pt idx="13882" formatCode="0.00E+00">
                  <c:v>8.2000000000000001E-5</c:v>
                </c:pt>
                <c:pt idx="13883" formatCode="0.00E+00">
                  <c:v>8.1899999999999999E-5</c:v>
                </c:pt>
                <c:pt idx="13884" formatCode="0.00E+00">
                  <c:v>8.1899999999999999E-5</c:v>
                </c:pt>
                <c:pt idx="13885" formatCode="0.00E+00">
                  <c:v>8.1799999999999996E-5</c:v>
                </c:pt>
                <c:pt idx="13886" formatCode="0.00E+00">
                  <c:v>8.1699999999999994E-5</c:v>
                </c:pt>
                <c:pt idx="13887" formatCode="0.00E+00">
                  <c:v>8.1799999999999996E-5</c:v>
                </c:pt>
                <c:pt idx="13888" formatCode="0.00E+00">
                  <c:v>8.1699999999999994E-5</c:v>
                </c:pt>
                <c:pt idx="13889" formatCode="0.00E+00">
                  <c:v>8.1699999999999994E-5</c:v>
                </c:pt>
                <c:pt idx="13890" formatCode="0.00E+00">
                  <c:v>8.1600000000000005E-5</c:v>
                </c:pt>
                <c:pt idx="13891" formatCode="0.00E+00">
                  <c:v>8.1699999999999994E-5</c:v>
                </c:pt>
                <c:pt idx="13892" formatCode="0.00E+00">
                  <c:v>8.1699999999999994E-5</c:v>
                </c:pt>
                <c:pt idx="13893" formatCode="0.00E+00">
                  <c:v>8.1500000000000002E-5</c:v>
                </c:pt>
                <c:pt idx="13894" formatCode="0.00E+00">
                  <c:v>8.1500000000000002E-5</c:v>
                </c:pt>
                <c:pt idx="13895" formatCode="0.00E+00">
                  <c:v>8.1500000000000002E-5</c:v>
                </c:pt>
                <c:pt idx="13896" formatCode="0.00E+00">
                  <c:v>8.1500000000000002E-5</c:v>
                </c:pt>
                <c:pt idx="13897" formatCode="0.00E+00">
                  <c:v>8.1600000000000005E-5</c:v>
                </c:pt>
                <c:pt idx="13898" formatCode="0.00E+00">
                  <c:v>8.1500000000000002E-5</c:v>
                </c:pt>
                <c:pt idx="13899" formatCode="0.00E+00">
                  <c:v>8.1600000000000005E-5</c:v>
                </c:pt>
                <c:pt idx="13900" formatCode="0.00E+00">
                  <c:v>8.1600000000000005E-5</c:v>
                </c:pt>
                <c:pt idx="13901" formatCode="0.00E+00">
                  <c:v>8.14E-5</c:v>
                </c:pt>
                <c:pt idx="13902" formatCode="0.00E+00">
                  <c:v>8.1500000000000002E-5</c:v>
                </c:pt>
                <c:pt idx="13903" formatCode="0.00E+00">
                  <c:v>8.1299999999999997E-5</c:v>
                </c:pt>
                <c:pt idx="13904" formatCode="0.00E+00">
                  <c:v>8.1500000000000002E-5</c:v>
                </c:pt>
                <c:pt idx="13905" formatCode="0.00E+00">
                  <c:v>8.14E-5</c:v>
                </c:pt>
                <c:pt idx="13906" formatCode="0.00E+00">
                  <c:v>8.1299999999999997E-5</c:v>
                </c:pt>
                <c:pt idx="13907" formatCode="0.00E+00">
                  <c:v>8.14E-5</c:v>
                </c:pt>
                <c:pt idx="13908" formatCode="0.00E+00">
                  <c:v>8.1299999999999997E-5</c:v>
                </c:pt>
                <c:pt idx="13909" formatCode="0.00E+00">
                  <c:v>8.1299999999999997E-5</c:v>
                </c:pt>
                <c:pt idx="13910" formatCode="0.00E+00">
                  <c:v>8.1100000000000006E-5</c:v>
                </c:pt>
                <c:pt idx="13911" formatCode="0.00E+00">
                  <c:v>8.1199999999999995E-5</c:v>
                </c:pt>
                <c:pt idx="13912" formatCode="0.00E+00">
                  <c:v>8.1299999999999997E-5</c:v>
                </c:pt>
                <c:pt idx="13913" formatCode="0.00E+00">
                  <c:v>8.1199999999999995E-5</c:v>
                </c:pt>
                <c:pt idx="13914" formatCode="0.00E+00">
                  <c:v>8.1299999999999997E-5</c:v>
                </c:pt>
                <c:pt idx="13915" formatCode="0.00E+00">
                  <c:v>8.1199999999999995E-5</c:v>
                </c:pt>
                <c:pt idx="13916" formatCode="0.00E+00">
                  <c:v>8.1299999999999997E-5</c:v>
                </c:pt>
                <c:pt idx="13917" formatCode="0.00E+00">
                  <c:v>8.1100000000000006E-5</c:v>
                </c:pt>
                <c:pt idx="13918" formatCode="0.00E+00">
                  <c:v>8.1000000000000004E-5</c:v>
                </c:pt>
                <c:pt idx="13919" formatCode="0.00E+00">
                  <c:v>8.0900000000000001E-5</c:v>
                </c:pt>
                <c:pt idx="13920" formatCode="0.00E+00">
                  <c:v>8.1000000000000004E-5</c:v>
                </c:pt>
                <c:pt idx="13921" formatCode="0.00E+00">
                  <c:v>8.1100000000000006E-5</c:v>
                </c:pt>
                <c:pt idx="13922" formatCode="0.00E+00">
                  <c:v>8.0900000000000001E-5</c:v>
                </c:pt>
                <c:pt idx="13923" formatCode="0.00E+00">
                  <c:v>8.0900000000000001E-5</c:v>
                </c:pt>
                <c:pt idx="13924" formatCode="0.00E+00">
                  <c:v>8.1100000000000006E-5</c:v>
                </c:pt>
                <c:pt idx="13925" formatCode="0.00E+00">
                  <c:v>8.1000000000000004E-5</c:v>
                </c:pt>
                <c:pt idx="13926" formatCode="0.00E+00">
                  <c:v>8.0799999999999999E-5</c:v>
                </c:pt>
                <c:pt idx="13927" formatCode="0.00E+00">
                  <c:v>8.0799999999999999E-5</c:v>
                </c:pt>
                <c:pt idx="13928" formatCode="0.00E+00">
                  <c:v>8.1000000000000004E-5</c:v>
                </c:pt>
                <c:pt idx="13929" formatCode="0.00E+00">
                  <c:v>8.0900000000000001E-5</c:v>
                </c:pt>
                <c:pt idx="13930" formatCode="0.00E+00">
                  <c:v>8.0799999999999999E-5</c:v>
                </c:pt>
                <c:pt idx="13931" formatCode="0.00E+00">
                  <c:v>8.0799999999999999E-5</c:v>
                </c:pt>
                <c:pt idx="13932" formatCode="0.00E+00">
                  <c:v>8.0900000000000001E-5</c:v>
                </c:pt>
                <c:pt idx="13933" formatCode="0.00E+00">
                  <c:v>8.0900000000000001E-5</c:v>
                </c:pt>
                <c:pt idx="13934" formatCode="0.00E+00">
                  <c:v>8.0799999999999999E-5</c:v>
                </c:pt>
                <c:pt idx="13935" formatCode="0.00E+00">
                  <c:v>8.0699999999999996E-5</c:v>
                </c:pt>
                <c:pt idx="13936" formatCode="0.00E+00">
                  <c:v>8.0699999999999996E-5</c:v>
                </c:pt>
                <c:pt idx="13937" formatCode="0.00E+00">
                  <c:v>8.0599999999999994E-5</c:v>
                </c:pt>
                <c:pt idx="13938" formatCode="0.00E+00">
                  <c:v>8.0599999999999994E-5</c:v>
                </c:pt>
                <c:pt idx="13939" formatCode="0.00E+00">
                  <c:v>8.0699999999999996E-5</c:v>
                </c:pt>
                <c:pt idx="13940" formatCode="0.00E+00">
                  <c:v>8.0699999999999996E-5</c:v>
                </c:pt>
                <c:pt idx="13941" formatCode="0.00E+00">
                  <c:v>8.0799999999999999E-5</c:v>
                </c:pt>
                <c:pt idx="13942" formatCode="0.00E+00">
                  <c:v>8.0699999999999996E-5</c:v>
                </c:pt>
                <c:pt idx="13943" formatCode="0.00E+00">
                  <c:v>8.0599999999999994E-5</c:v>
                </c:pt>
                <c:pt idx="13944" formatCode="0.00E+00">
                  <c:v>8.0699999999999996E-5</c:v>
                </c:pt>
                <c:pt idx="13945" formatCode="0.00E+00">
                  <c:v>8.0699999999999996E-5</c:v>
                </c:pt>
                <c:pt idx="13946" formatCode="0.00E+00">
                  <c:v>8.0599999999999994E-5</c:v>
                </c:pt>
                <c:pt idx="13947" formatCode="0.00E+00">
                  <c:v>8.0400000000000003E-5</c:v>
                </c:pt>
                <c:pt idx="13948" formatCode="0.00E+00">
                  <c:v>8.0199999999999998E-5</c:v>
                </c:pt>
                <c:pt idx="13949" formatCode="0.00E+00">
                  <c:v>8.0500000000000005E-5</c:v>
                </c:pt>
                <c:pt idx="13950" formatCode="0.00E+00">
                  <c:v>8.0599999999999994E-5</c:v>
                </c:pt>
                <c:pt idx="13951" formatCode="0.00E+00">
                  <c:v>8.0599999999999994E-5</c:v>
                </c:pt>
                <c:pt idx="13952" formatCode="0.00E+00">
                  <c:v>8.0500000000000005E-5</c:v>
                </c:pt>
                <c:pt idx="13953" formatCode="0.00E+00">
                  <c:v>8.03E-5</c:v>
                </c:pt>
                <c:pt idx="13954" formatCode="0.00E+00">
                  <c:v>8.0400000000000003E-5</c:v>
                </c:pt>
                <c:pt idx="13955" formatCode="0.00E+00">
                  <c:v>8.03E-5</c:v>
                </c:pt>
                <c:pt idx="13956" formatCode="0.00E+00">
                  <c:v>8.03E-5</c:v>
                </c:pt>
                <c:pt idx="13957" formatCode="0.00E+00">
                  <c:v>8.0199999999999998E-5</c:v>
                </c:pt>
                <c:pt idx="13958" formatCode="0.00E+00">
                  <c:v>8.0400000000000003E-5</c:v>
                </c:pt>
                <c:pt idx="13959" formatCode="0.00E+00">
                  <c:v>8.0400000000000003E-5</c:v>
                </c:pt>
                <c:pt idx="13960" formatCode="0.00E+00">
                  <c:v>8.0199999999999998E-5</c:v>
                </c:pt>
                <c:pt idx="13961" formatCode="0.00E+00">
                  <c:v>8.0400000000000003E-5</c:v>
                </c:pt>
                <c:pt idx="13962" formatCode="0.00E+00">
                  <c:v>8.03E-5</c:v>
                </c:pt>
                <c:pt idx="13963" formatCode="0.00E+00">
                  <c:v>8.03E-5</c:v>
                </c:pt>
                <c:pt idx="13964" formatCode="0.00E+00">
                  <c:v>8.0099999999999995E-5</c:v>
                </c:pt>
                <c:pt idx="13965" formatCode="0.00E+00">
                  <c:v>8.0099999999999995E-5</c:v>
                </c:pt>
                <c:pt idx="13966" formatCode="0.00E+00">
                  <c:v>8.0199999999999998E-5</c:v>
                </c:pt>
                <c:pt idx="13967" formatCode="0.00E+00">
                  <c:v>8.0000000000000007E-5</c:v>
                </c:pt>
                <c:pt idx="13968" formatCode="0.00E+00">
                  <c:v>8.0199999999999998E-5</c:v>
                </c:pt>
                <c:pt idx="13969" formatCode="0.00E+00">
                  <c:v>8.0099999999999995E-5</c:v>
                </c:pt>
                <c:pt idx="13970" formatCode="0.00E+00">
                  <c:v>8.0000000000000007E-5</c:v>
                </c:pt>
                <c:pt idx="13971" formatCode="0.00E+00">
                  <c:v>8.0000000000000007E-5</c:v>
                </c:pt>
                <c:pt idx="13972" formatCode="0.00E+00">
                  <c:v>7.9900000000000004E-5</c:v>
                </c:pt>
                <c:pt idx="13973" formatCode="0.00E+00">
                  <c:v>7.9800000000000002E-5</c:v>
                </c:pt>
                <c:pt idx="13974" formatCode="0.00E+00">
                  <c:v>7.9800000000000002E-5</c:v>
                </c:pt>
                <c:pt idx="13975" formatCode="0.00E+00">
                  <c:v>8.0000000000000007E-5</c:v>
                </c:pt>
                <c:pt idx="13976" formatCode="0.00E+00">
                  <c:v>7.9900000000000004E-5</c:v>
                </c:pt>
                <c:pt idx="13977" formatCode="0.00E+00">
                  <c:v>7.9800000000000002E-5</c:v>
                </c:pt>
                <c:pt idx="13978" formatCode="0.00E+00">
                  <c:v>7.9900000000000004E-5</c:v>
                </c:pt>
                <c:pt idx="13979" formatCode="0.00E+00">
                  <c:v>8.0000000000000007E-5</c:v>
                </c:pt>
                <c:pt idx="13980" formatCode="0.00E+00">
                  <c:v>7.9800000000000002E-5</c:v>
                </c:pt>
                <c:pt idx="13981" formatCode="0.00E+00">
                  <c:v>7.9599999999999997E-5</c:v>
                </c:pt>
                <c:pt idx="13982" formatCode="0.00E+00">
                  <c:v>7.9699999999999999E-5</c:v>
                </c:pt>
                <c:pt idx="13983" formatCode="0.00E+00">
                  <c:v>7.9900000000000004E-5</c:v>
                </c:pt>
                <c:pt idx="13984" formatCode="0.00E+00">
                  <c:v>7.9900000000000004E-5</c:v>
                </c:pt>
                <c:pt idx="13985" formatCode="0.00E+00">
                  <c:v>7.9900000000000004E-5</c:v>
                </c:pt>
                <c:pt idx="13986" formatCode="0.00E+00">
                  <c:v>7.9699999999999999E-5</c:v>
                </c:pt>
                <c:pt idx="13987" formatCode="0.00E+00">
                  <c:v>7.9599999999999997E-5</c:v>
                </c:pt>
                <c:pt idx="13988" formatCode="0.00E+00">
                  <c:v>7.9800000000000002E-5</c:v>
                </c:pt>
                <c:pt idx="13989" formatCode="0.00E+00">
                  <c:v>7.9699999999999999E-5</c:v>
                </c:pt>
                <c:pt idx="13990" formatCode="0.00E+00">
                  <c:v>7.9800000000000002E-5</c:v>
                </c:pt>
                <c:pt idx="13991" formatCode="0.00E+00">
                  <c:v>7.9599999999999997E-5</c:v>
                </c:pt>
                <c:pt idx="13992" formatCode="0.00E+00">
                  <c:v>7.9400000000000006E-5</c:v>
                </c:pt>
                <c:pt idx="13993" formatCode="0.00E+00">
                  <c:v>7.9699999999999999E-5</c:v>
                </c:pt>
                <c:pt idx="13994" formatCode="0.00E+00">
                  <c:v>7.9800000000000002E-5</c:v>
                </c:pt>
                <c:pt idx="13995" formatCode="0.00E+00">
                  <c:v>7.9499999999999994E-5</c:v>
                </c:pt>
                <c:pt idx="13996" formatCode="0.00E+00">
                  <c:v>7.9599999999999997E-5</c:v>
                </c:pt>
                <c:pt idx="13997" formatCode="0.00E+00">
                  <c:v>7.9599999999999997E-5</c:v>
                </c:pt>
                <c:pt idx="13998" formatCode="0.00E+00">
                  <c:v>7.9400000000000006E-5</c:v>
                </c:pt>
                <c:pt idx="13999" formatCode="0.00E+00">
                  <c:v>7.9400000000000006E-5</c:v>
                </c:pt>
                <c:pt idx="14000" formatCode="0.00E+00">
                  <c:v>7.9599999999999997E-5</c:v>
                </c:pt>
                <c:pt idx="14001" formatCode="0.00E+00">
                  <c:v>7.9599999999999997E-5</c:v>
                </c:pt>
                <c:pt idx="14002" formatCode="0.00E+00">
                  <c:v>7.9400000000000006E-5</c:v>
                </c:pt>
                <c:pt idx="14003" formatCode="0.00E+00">
                  <c:v>7.9300000000000003E-5</c:v>
                </c:pt>
                <c:pt idx="14004" formatCode="0.00E+00">
                  <c:v>7.9400000000000006E-5</c:v>
                </c:pt>
                <c:pt idx="14005" formatCode="0.00E+00">
                  <c:v>7.9400000000000006E-5</c:v>
                </c:pt>
                <c:pt idx="14006" formatCode="0.00E+00">
                  <c:v>7.9400000000000006E-5</c:v>
                </c:pt>
                <c:pt idx="14007" formatCode="0.00E+00">
                  <c:v>7.9400000000000006E-5</c:v>
                </c:pt>
                <c:pt idx="14008" formatCode="0.00E+00">
                  <c:v>7.9499999999999994E-5</c:v>
                </c:pt>
                <c:pt idx="14009" formatCode="0.00E+00">
                  <c:v>7.9200000000000001E-5</c:v>
                </c:pt>
                <c:pt idx="14010" formatCode="0.00E+00">
                  <c:v>7.9200000000000001E-5</c:v>
                </c:pt>
                <c:pt idx="14011" formatCode="0.00E+00">
                  <c:v>7.9200000000000001E-5</c:v>
                </c:pt>
                <c:pt idx="14012" formatCode="0.00E+00">
                  <c:v>7.9200000000000001E-5</c:v>
                </c:pt>
                <c:pt idx="14013" formatCode="0.00E+00">
                  <c:v>7.9300000000000003E-5</c:v>
                </c:pt>
                <c:pt idx="14014" formatCode="0.00E+00">
                  <c:v>7.9200000000000001E-5</c:v>
                </c:pt>
                <c:pt idx="14015" formatCode="0.00E+00">
                  <c:v>7.9200000000000001E-5</c:v>
                </c:pt>
                <c:pt idx="14016" formatCode="0.00E+00">
                  <c:v>7.9200000000000001E-5</c:v>
                </c:pt>
                <c:pt idx="14017" formatCode="0.00E+00">
                  <c:v>7.9099999999999998E-5</c:v>
                </c:pt>
                <c:pt idx="14018" formatCode="0.00E+00">
                  <c:v>7.9200000000000001E-5</c:v>
                </c:pt>
                <c:pt idx="14019" formatCode="0.00E+00">
                  <c:v>7.8999999999999996E-5</c:v>
                </c:pt>
                <c:pt idx="14020" formatCode="0.00E+00">
                  <c:v>7.9099999999999998E-5</c:v>
                </c:pt>
                <c:pt idx="14021" formatCode="0.00E+00">
                  <c:v>7.9300000000000003E-5</c:v>
                </c:pt>
                <c:pt idx="14022" formatCode="0.00E+00">
                  <c:v>7.9200000000000001E-5</c:v>
                </c:pt>
                <c:pt idx="14023" formatCode="0.00E+00">
                  <c:v>7.8999999999999996E-5</c:v>
                </c:pt>
                <c:pt idx="14024" formatCode="0.00E+00">
                  <c:v>7.9099999999999998E-5</c:v>
                </c:pt>
                <c:pt idx="14025" formatCode="0.00E+00">
                  <c:v>7.8899999999999993E-5</c:v>
                </c:pt>
                <c:pt idx="14026" formatCode="0.00E+00">
                  <c:v>7.8899999999999993E-5</c:v>
                </c:pt>
                <c:pt idx="14027" formatCode="0.00E+00">
                  <c:v>7.8999999999999996E-5</c:v>
                </c:pt>
                <c:pt idx="14028" formatCode="0.00E+00">
                  <c:v>7.8899999999999993E-5</c:v>
                </c:pt>
                <c:pt idx="14029" formatCode="0.00E+00">
                  <c:v>7.8999999999999996E-5</c:v>
                </c:pt>
                <c:pt idx="14030" formatCode="0.00E+00">
                  <c:v>7.8899999999999993E-5</c:v>
                </c:pt>
                <c:pt idx="14031" formatCode="0.00E+00">
                  <c:v>7.8800000000000004E-5</c:v>
                </c:pt>
                <c:pt idx="14032" formatCode="0.00E+00">
                  <c:v>7.8899999999999993E-5</c:v>
                </c:pt>
                <c:pt idx="14033" formatCode="0.00E+00">
                  <c:v>7.8800000000000004E-5</c:v>
                </c:pt>
                <c:pt idx="14034" formatCode="0.00E+00">
                  <c:v>7.8800000000000004E-5</c:v>
                </c:pt>
                <c:pt idx="14035" formatCode="0.00E+00">
                  <c:v>7.8800000000000004E-5</c:v>
                </c:pt>
                <c:pt idx="14036" formatCode="0.00E+00">
                  <c:v>7.8800000000000004E-5</c:v>
                </c:pt>
                <c:pt idx="14037" formatCode="0.00E+00">
                  <c:v>7.8899999999999993E-5</c:v>
                </c:pt>
                <c:pt idx="14038" formatCode="0.00E+00">
                  <c:v>7.8800000000000004E-5</c:v>
                </c:pt>
                <c:pt idx="14039" formatCode="0.00E+00">
                  <c:v>7.8700000000000002E-5</c:v>
                </c:pt>
                <c:pt idx="14040" formatCode="0.00E+00">
                  <c:v>7.8899999999999993E-5</c:v>
                </c:pt>
                <c:pt idx="14041" formatCode="0.00E+00">
                  <c:v>7.8899999999999993E-5</c:v>
                </c:pt>
                <c:pt idx="14042" formatCode="0.00E+00">
                  <c:v>7.86E-5</c:v>
                </c:pt>
                <c:pt idx="14043" formatCode="0.00E+00">
                  <c:v>7.86E-5</c:v>
                </c:pt>
                <c:pt idx="14044" formatCode="0.00E+00">
                  <c:v>7.86E-5</c:v>
                </c:pt>
                <c:pt idx="14045" formatCode="0.00E+00">
                  <c:v>7.86E-5</c:v>
                </c:pt>
                <c:pt idx="14046" formatCode="0.00E+00">
                  <c:v>7.86E-5</c:v>
                </c:pt>
                <c:pt idx="14047" formatCode="0.00E+00">
                  <c:v>7.8499999999999997E-5</c:v>
                </c:pt>
                <c:pt idx="14048" formatCode="0.00E+00">
                  <c:v>7.86E-5</c:v>
                </c:pt>
                <c:pt idx="14049" formatCode="0.00E+00">
                  <c:v>7.86E-5</c:v>
                </c:pt>
                <c:pt idx="14050" formatCode="0.00E+00">
                  <c:v>7.86E-5</c:v>
                </c:pt>
                <c:pt idx="14051" formatCode="0.00E+00">
                  <c:v>7.8399999999999995E-5</c:v>
                </c:pt>
                <c:pt idx="14052" formatCode="0.00E+00">
                  <c:v>7.8399999999999995E-5</c:v>
                </c:pt>
                <c:pt idx="14053" formatCode="0.00E+00">
                  <c:v>7.8499999999999997E-5</c:v>
                </c:pt>
                <c:pt idx="14054" formatCode="0.00E+00">
                  <c:v>7.8399999999999995E-5</c:v>
                </c:pt>
                <c:pt idx="14055" formatCode="0.00E+00">
                  <c:v>7.8499999999999997E-5</c:v>
                </c:pt>
                <c:pt idx="14056" formatCode="0.00E+00">
                  <c:v>7.8300000000000006E-5</c:v>
                </c:pt>
                <c:pt idx="14057" formatCode="0.00E+00">
                  <c:v>7.8300000000000006E-5</c:v>
                </c:pt>
                <c:pt idx="14058" formatCode="0.00E+00">
                  <c:v>7.8499999999999997E-5</c:v>
                </c:pt>
                <c:pt idx="14059" formatCode="0.00E+00">
                  <c:v>7.8200000000000003E-5</c:v>
                </c:pt>
                <c:pt idx="14060" formatCode="0.00E+00">
                  <c:v>7.8399999999999995E-5</c:v>
                </c:pt>
                <c:pt idx="14061" formatCode="0.00E+00">
                  <c:v>7.8499999999999997E-5</c:v>
                </c:pt>
                <c:pt idx="14062" formatCode="0.00E+00">
                  <c:v>7.8100000000000001E-5</c:v>
                </c:pt>
                <c:pt idx="14063" formatCode="0.00E+00">
                  <c:v>7.8300000000000006E-5</c:v>
                </c:pt>
                <c:pt idx="14064" formatCode="0.00E+00">
                  <c:v>7.8200000000000003E-5</c:v>
                </c:pt>
                <c:pt idx="14065" formatCode="0.00E+00">
                  <c:v>7.8399999999999995E-5</c:v>
                </c:pt>
                <c:pt idx="14066" formatCode="0.00E+00">
                  <c:v>7.8300000000000006E-5</c:v>
                </c:pt>
                <c:pt idx="14067" formatCode="0.00E+00">
                  <c:v>7.8200000000000003E-5</c:v>
                </c:pt>
                <c:pt idx="14068" formatCode="0.00E+00">
                  <c:v>7.8200000000000003E-5</c:v>
                </c:pt>
                <c:pt idx="14069" formatCode="0.00E+00">
                  <c:v>7.7899999999999996E-5</c:v>
                </c:pt>
                <c:pt idx="14070" formatCode="0.00E+00">
                  <c:v>7.8300000000000006E-5</c:v>
                </c:pt>
                <c:pt idx="14071" formatCode="0.00E+00">
                  <c:v>7.8300000000000006E-5</c:v>
                </c:pt>
                <c:pt idx="14072" formatCode="0.00E+00">
                  <c:v>7.8100000000000001E-5</c:v>
                </c:pt>
                <c:pt idx="14073" formatCode="0.00E+00">
                  <c:v>7.8300000000000006E-5</c:v>
                </c:pt>
                <c:pt idx="14074" formatCode="0.00E+00">
                  <c:v>7.8200000000000003E-5</c:v>
                </c:pt>
                <c:pt idx="14075" formatCode="0.00E+00">
                  <c:v>7.7999999999999999E-5</c:v>
                </c:pt>
                <c:pt idx="14076" formatCode="0.00E+00">
                  <c:v>7.7999999999999999E-5</c:v>
                </c:pt>
                <c:pt idx="14077" formatCode="0.00E+00">
                  <c:v>7.8200000000000003E-5</c:v>
                </c:pt>
                <c:pt idx="14078" formatCode="0.00E+00">
                  <c:v>7.8100000000000001E-5</c:v>
                </c:pt>
                <c:pt idx="14079" formatCode="0.00E+00">
                  <c:v>7.7899999999999996E-5</c:v>
                </c:pt>
                <c:pt idx="14080" formatCode="0.00E+00">
                  <c:v>7.7999999999999999E-5</c:v>
                </c:pt>
                <c:pt idx="14081" formatCode="0.00E+00">
                  <c:v>7.7999999999999999E-5</c:v>
                </c:pt>
                <c:pt idx="14082" formatCode="0.00E+00">
                  <c:v>7.7899999999999996E-5</c:v>
                </c:pt>
                <c:pt idx="14083" formatCode="0.00E+00">
                  <c:v>7.8100000000000001E-5</c:v>
                </c:pt>
                <c:pt idx="14084" formatCode="0.00E+00">
                  <c:v>7.7999999999999999E-5</c:v>
                </c:pt>
                <c:pt idx="14085" formatCode="0.00E+00">
                  <c:v>7.7899999999999996E-5</c:v>
                </c:pt>
                <c:pt idx="14086" formatCode="0.00E+00">
                  <c:v>7.7899999999999996E-5</c:v>
                </c:pt>
                <c:pt idx="14087" formatCode="0.00E+00">
                  <c:v>7.7899999999999996E-5</c:v>
                </c:pt>
                <c:pt idx="14088" formatCode="0.00E+00">
                  <c:v>7.7799999999999994E-5</c:v>
                </c:pt>
                <c:pt idx="14089" formatCode="0.00E+00">
                  <c:v>7.7799999999999994E-5</c:v>
                </c:pt>
                <c:pt idx="14090" formatCode="0.00E+00">
                  <c:v>7.7799999999999994E-5</c:v>
                </c:pt>
                <c:pt idx="14091" formatCode="0.00E+00">
                  <c:v>7.7799999999999994E-5</c:v>
                </c:pt>
                <c:pt idx="14092" formatCode="0.00E+00">
                  <c:v>7.7700000000000005E-5</c:v>
                </c:pt>
                <c:pt idx="14093" formatCode="0.00E+00">
                  <c:v>7.7799999999999994E-5</c:v>
                </c:pt>
                <c:pt idx="14094" formatCode="0.00E+00">
                  <c:v>7.7600000000000002E-5</c:v>
                </c:pt>
                <c:pt idx="14095" formatCode="0.00E+00">
                  <c:v>7.7700000000000005E-5</c:v>
                </c:pt>
                <c:pt idx="14096" formatCode="0.00E+00">
                  <c:v>7.7799999999999994E-5</c:v>
                </c:pt>
                <c:pt idx="14097" formatCode="0.00E+00">
                  <c:v>7.7600000000000002E-5</c:v>
                </c:pt>
                <c:pt idx="14098" formatCode="0.00E+00">
                  <c:v>7.7700000000000005E-5</c:v>
                </c:pt>
                <c:pt idx="14099" formatCode="0.00E+00">
                  <c:v>7.75E-5</c:v>
                </c:pt>
                <c:pt idx="14100" formatCode="0.00E+00">
                  <c:v>7.7600000000000002E-5</c:v>
                </c:pt>
                <c:pt idx="14101" formatCode="0.00E+00">
                  <c:v>7.7899999999999996E-5</c:v>
                </c:pt>
                <c:pt idx="14102" formatCode="0.00E+00">
                  <c:v>7.7700000000000005E-5</c:v>
                </c:pt>
                <c:pt idx="14103" formatCode="0.00E+00">
                  <c:v>7.7600000000000002E-5</c:v>
                </c:pt>
                <c:pt idx="14104" formatCode="0.00E+00">
                  <c:v>7.7700000000000005E-5</c:v>
                </c:pt>
                <c:pt idx="14105" formatCode="0.00E+00">
                  <c:v>7.7600000000000002E-5</c:v>
                </c:pt>
                <c:pt idx="14106" formatCode="0.00E+00">
                  <c:v>7.7600000000000002E-5</c:v>
                </c:pt>
                <c:pt idx="14107" formatCode="0.00E+00">
                  <c:v>7.7700000000000005E-5</c:v>
                </c:pt>
                <c:pt idx="14108" formatCode="0.00E+00">
                  <c:v>7.75E-5</c:v>
                </c:pt>
                <c:pt idx="14109" formatCode="0.00E+00">
                  <c:v>7.75E-5</c:v>
                </c:pt>
                <c:pt idx="14110" formatCode="0.00E+00">
                  <c:v>7.7600000000000002E-5</c:v>
                </c:pt>
                <c:pt idx="14111" formatCode="0.00E+00">
                  <c:v>7.75E-5</c:v>
                </c:pt>
                <c:pt idx="14112" formatCode="0.00E+00">
                  <c:v>7.75E-5</c:v>
                </c:pt>
                <c:pt idx="14113" formatCode="0.00E+00">
                  <c:v>7.7299999999999995E-5</c:v>
                </c:pt>
                <c:pt idx="14114" formatCode="0.00E+00">
                  <c:v>7.7399999999999998E-5</c:v>
                </c:pt>
                <c:pt idx="14115" formatCode="0.00E+00">
                  <c:v>7.75E-5</c:v>
                </c:pt>
                <c:pt idx="14116" formatCode="0.00E+00">
                  <c:v>7.7299999999999995E-5</c:v>
                </c:pt>
                <c:pt idx="14117" formatCode="0.00E+00">
                  <c:v>7.7299999999999995E-5</c:v>
                </c:pt>
                <c:pt idx="14118" formatCode="0.00E+00">
                  <c:v>7.7299999999999995E-5</c:v>
                </c:pt>
                <c:pt idx="14119" formatCode="0.00E+00">
                  <c:v>7.7299999999999995E-5</c:v>
                </c:pt>
                <c:pt idx="14120" formatCode="0.00E+00">
                  <c:v>7.7299999999999995E-5</c:v>
                </c:pt>
                <c:pt idx="14121" formatCode="0.00E+00">
                  <c:v>7.7200000000000006E-5</c:v>
                </c:pt>
                <c:pt idx="14122" formatCode="0.00E+00">
                  <c:v>7.7299999999999995E-5</c:v>
                </c:pt>
                <c:pt idx="14123" formatCode="0.00E+00">
                  <c:v>7.7299999999999995E-5</c:v>
                </c:pt>
                <c:pt idx="14124" formatCode="0.00E+00">
                  <c:v>7.7200000000000006E-5</c:v>
                </c:pt>
                <c:pt idx="14125" formatCode="0.00E+00">
                  <c:v>7.7200000000000006E-5</c:v>
                </c:pt>
                <c:pt idx="14126" formatCode="0.00E+00">
                  <c:v>7.7399999999999998E-5</c:v>
                </c:pt>
                <c:pt idx="14127" formatCode="0.00E+00">
                  <c:v>7.7299999999999995E-5</c:v>
                </c:pt>
                <c:pt idx="14128" formatCode="0.00E+00">
                  <c:v>7.7100000000000004E-5</c:v>
                </c:pt>
                <c:pt idx="14129" formatCode="0.00E+00">
                  <c:v>7.7100000000000004E-5</c:v>
                </c:pt>
                <c:pt idx="14130" formatCode="0.00E+00">
                  <c:v>7.7299999999999995E-5</c:v>
                </c:pt>
                <c:pt idx="14131" formatCode="0.00E+00">
                  <c:v>7.7299999999999995E-5</c:v>
                </c:pt>
                <c:pt idx="14132" formatCode="0.00E+00">
                  <c:v>7.7200000000000006E-5</c:v>
                </c:pt>
                <c:pt idx="14133" formatCode="0.00E+00">
                  <c:v>7.7000000000000001E-5</c:v>
                </c:pt>
                <c:pt idx="14134" formatCode="0.00E+00">
                  <c:v>7.7000000000000001E-5</c:v>
                </c:pt>
                <c:pt idx="14135" formatCode="0.00E+00">
                  <c:v>7.7000000000000001E-5</c:v>
                </c:pt>
                <c:pt idx="14136" formatCode="0.00E+00">
                  <c:v>7.7000000000000001E-5</c:v>
                </c:pt>
                <c:pt idx="14137" formatCode="0.00E+00">
                  <c:v>7.7000000000000001E-5</c:v>
                </c:pt>
                <c:pt idx="14138" formatCode="0.00E+00">
                  <c:v>7.7000000000000001E-5</c:v>
                </c:pt>
                <c:pt idx="14139" formatCode="0.00E+00">
                  <c:v>7.6899999999999999E-5</c:v>
                </c:pt>
                <c:pt idx="14140" formatCode="0.00E+00">
                  <c:v>7.7000000000000001E-5</c:v>
                </c:pt>
                <c:pt idx="14141" formatCode="0.00E+00">
                  <c:v>7.6899999999999999E-5</c:v>
                </c:pt>
                <c:pt idx="14142" formatCode="0.00E+00">
                  <c:v>7.7000000000000001E-5</c:v>
                </c:pt>
                <c:pt idx="14143" formatCode="0.00E+00">
                  <c:v>7.7000000000000001E-5</c:v>
                </c:pt>
                <c:pt idx="14144" formatCode="0.00E+00">
                  <c:v>7.7000000000000001E-5</c:v>
                </c:pt>
                <c:pt idx="14145" formatCode="0.00E+00">
                  <c:v>7.7000000000000001E-5</c:v>
                </c:pt>
                <c:pt idx="14146" formatCode="0.00E+00">
                  <c:v>7.6799999999999997E-5</c:v>
                </c:pt>
                <c:pt idx="14147" formatCode="0.00E+00">
                  <c:v>7.6799999999999997E-5</c:v>
                </c:pt>
                <c:pt idx="14148" formatCode="0.00E+00">
                  <c:v>7.6899999999999999E-5</c:v>
                </c:pt>
                <c:pt idx="14149" formatCode="0.00E+00">
                  <c:v>7.7000000000000001E-5</c:v>
                </c:pt>
                <c:pt idx="14150" formatCode="0.00E+00">
                  <c:v>7.6899999999999999E-5</c:v>
                </c:pt>
                <c:pt idx="14151" formatCode="0.00E+00">
                  <c:v>7.6699999999999994E-5</c:v>
                </c:pt>
                <c:pt idx="14152" formatCode="0.00E+00">
                  <c:v>7.6899999999999999E-5</c:v>
                </c:pt>
                <c:pt idx="14153" formatCode="0.00E+00">
                  <c:v>7.6699999999999994E-5</c:v>
                </c:pt>
                <c:pt idx="14154" formatCode="0.00E+00">
                  <c:v>7.6600000000000005E-5</c:v>
                </c:pt>
                <c:pt idx="14155" formatCode="0.00E+00">
                  <c:v>7.6799999999999997E-5</c:v>
                </c:pt>
                <c:pt idx="14156" formatCode="0.00E+00">
                  <c:v>7.6699999999999994E-5</c:v>
                </c:pt>
                <c:pt idx="14157" formatCode="0.00E+00">
                  <c:v>7.6699999999999994E-5</c:v>
                </c:pt>
                <c:pt idx="14158" formatCode="0.00E+00">
                  <c:v>7.6699999999999994E-5</c:v>
                </c:pt>
                <c:pt idx="14159" formatCode="0.00E+00">
                  <c:v>7.6799999999999997E-5</c:v>
                </c:pt>
                <c:pt idx="14160" formatCode="0.00E+00">
                  <c:v>7.6600000000000005E-5</c:v>
                </c:pt>
                <c:pt idx="14161" formatCode="0.00E+00">
                  <c:v>7.64E-5</c:v>
                </c:pt>
                <c:pt idx="14162" formatCode="0.00E+00">
                  <c:v>7.6699999999999994E-5</c:v>
                </c:pt>
                <c:pt idx="14163" formatCode="0.00E+00">
                  <c:v>7.6600000000000005E-5</c:v>
                </c:pt>
                <c:pt idx="14164" formatCode="0.00E+00">
                  <c:v>7.6699999999999994E-5</c:v>
                </c:pt>
                <c:pt idx="14165" formatCode="0.00E+00">
                  <c:v>7.6600000000000005E-5</c:v>
                </c:pt>
                <c:pt idx="14166" formatCode="0.00E+00">
                  <c:v>7.6500000000000003E-5</c:v>
                </c:pt>
                <c:pt idx="14167" formatCode="0.00E+00">
                  <c:v>7.6600000000000005E-5</c:v>
                </c:pt>
                <c:pt idx="14168" formatCode="0.00E+00">
                  <c:v>7.6699999999999994E-5</c:v>
                </c:pt>
                <c:pt idx="14169" formatCode="0.00E+00">
                  <c:v>7.6699999999999994E-5</c:v>
                </c:pt>
                <c:pt idx="14170" formatCode="0.00E+00">
                  <c:v>7.6500000000000003E-5</c:v>
                </c:pt>
                <c:pt idx="14171" formatCode="0.00E+00">
                  <c:v>7.6299999999999998E-5</c:v>
                </c:pt>
                <c:pt idx="14172" formatCode="0.00E+00">
                  <c:v>7.64E-5</c:v>
                </c:pt>
                <c:pt idx="14173" formatCode="0.00E+00">
                  <c:v>7.6500000000000003E-5</c:v>
                </c:pt>
                <c:pt idx="14174" formatCode="0.00E+00">
                  <c:v>7.64E-5</c:v>
                </c:pt>
                <c:pt idx="14175" formatCode="0.00E+00">
                  <c:v>7.6500000000000003E-5</c:v>
                </c:pt>
                <c:pt idx="14176" formatCode="0.00E+00">
                  <c:v>7.6299999999999998E-5</c:v>
                </c:pt>
                <c:pt idx="14177" formatCode="0.00E+00">
                  <c:v>7.64E-5</c:v>
                </c:pt>
                <c:pt idx="14178" formatCode="0.00E+00">
                  <c:v>7.6299999999999998E-5</c:v>
                </c:pt>
                <c:pt idx="14179" formatCode="0.00E+00">
                  <c:v>7.64E-5</c:v>
                </c:pt>
                <c:pt idx="14180" formatCode="0.00E+00">
                  <c:v>7.6500000000000003E-5</c:v>
                </c:pt>
                <c:pt idx="14181" formatCode="0.00E+00">
                  <c:v>7.6299999999999998E-5</c:v>
                </c:pt>
                <c:pt idx="14182" formatCode="0.00E+00">
                  <c:v>7.6199999999999995E-5</c:v>
                </c:pt>
                <c:pt idx="14183" formatCode="0.00E+00">
                  <c:v>7.64E-5</c:v>
                </c:pt>
                <c:pt idx="14184" formatCode="0.00E+00">
                  <c:v>7.6199999999999995E-5</c:v>
                </c:pt>
                <c:pt idx="14185" formatCode="0.00E+00">
                  <c:v>7.6199999999999995E-5</c:v>
                </c:pt>
                <c:pt idx="14186" formatCode="0.00E+00">
                  <c:v>7.6199999999999995E-5</c:v>
                </c:pt>
                <c:pt idx="14187" formatCode="0.00E+00">
                  <c:v>7.6100000000000007E-5</c:v>
                </c:pt>
                <c:pt idx="14188" formatCode="0.00E+00">
                  <c:v>7.6299999999999998E-5</c:v>
                </c:pt>
                <c:pt idx="14189" formatCode="0.00E+00">
                  <c:v>7.6100000000000007E-5</c:v>
                </c:pt>
                <c:pt idx="14190" formatCode="0.00E+00">
                  <c:v>7.6000000000000004E-5</c:v>
                </c:pt>
                <c:pt idx="14191" formatCode="0.00E+00">
                  <c:v>7.6100000000000007E-5</c:v>
                </c:pt>
                <c:pt idx="14192" formatCode="0.00E+00">
                  <c:v>7.6000000000000004E-5</c:v>
                </c:pt>
                <c:pt idx="14193" formatCode="0.00E+00">
                  <c:v>7.6100000000000007E-5</c:v>
                </c:pt>
                <c:pt idx="14194" formatCode="0.00E+00">
                  <c:v>7.6100000000000007E-5</c:v>
                </c:pt>
                <c:pt idx="14195" formatCode="0.00E+00">
                  <c:v>7.6000000000000004E-5</c:v>
                </c:pt>
                <c:pt idx="14196" formatCode="0.00E+00">
                  <c:v>7.6000000000000004E-5</c:v>
                </c:pt>
                <c:pt idx="14197" formatCode="0.00E+00">
                  <c:v>7.6000000000000004E-5</c:v>
                </c:pt>
                <c:pt idx="14198" formatCode="0.00E+00">
                  <c:v>7.6000000000000004E-5</c:v>
                </c:pt>
                <c:pt idx="14199" formatCode="0.00E+00">
                  <c:v>7.6000000000000004E-5</c:v>
                </c:pt>
                <c:pt idx="14200" formatCode="0.00E+00">
                  <c:v>7.5900000000000002E-5</c:v>
                </c:pt>
                <c:pt idx="14201" formatCode="0.00E+00">
                  <c:v>7.5799999999999999E-5</c:v>
                </c:pt>
                <c:pt idx="14202" formatCode="0.00E+00">
                  <c:v>7.5900000000000002E-5</c:v>
                </c:pt>
                <c:pt idx="14203" formatCode="0.00E+00">
                  <c:v>7.6000000000000004E-5</c:v>
                </c:pt>
                <c:pt idx="14204" formatCode="0.00E+00">
                  <c:v>7.5799999999999999E-5</c:v>
                </c:pt>
                <c:pt idx="14205" formatCode="0.00E+00">
                  <c:v>7.5799999999999999E-5</c:v>
                </c:pt>
                <c:pt idx="14206" formatCode="0.00E+00">
                  <c:v>7.5900000000000002E-5</c:v>
                </c:pt>
                <c:pt idx="14207" formatCode="0.00E+00">
                  <c:v>7.5799999999999999E-5</c:v>
                </c:pt>
                <c:pt idx="14208" formatCode="0.00E+00">
                  <c:v>7.5799999999999999E-5</c:v>
                </c:pt>
                <c:pt idx="14209" formatCode="0.00E+00">
                  <c:v>7.5799999999999999E-5</c:v>
                </c:pt>
                <c:pt idx="14210" formatCode="0.00E+00">
                  <c:v>7.5799999999999999E-5</c:v>
                </c:pt>
                <c:pt idx="14211" formatCode="0.00E+00">
                  <c:v>7.5699999999999997E-5</c:v>
                </c:pt>
                <c:pt idx="14212" formatCode="0.00E+00">
                  <c:v>7.5799999999999999E-5</c:v>
                </c:pt>
                <c:pt idx="14213" formatCode="0.00E+00">
                  <c:v>7.5599999999999994E-5</c:v>
                </c:pt>
                <c:pt idx="14214" formatCode="0.00E+00">
                  <c:v>7.5699999999999997E-5</c:v>
                </c:pt>
                <c:pt idx="14215" formatCode="0.00E+00">
                  <c:v>7.5799999999999999E-5</c:v>
                </c:pt>
                <c:pt idx="14216" formatCode="0.00E+00">
                  <c:v>7.5599999999999994E-5</c:v>
                </c:pt>
                <c:pt idx="14217" formatCode="0.00E+00">
                  <c:v>7.5799999999999999E-5</c:v>
                </c:pt>
                <c:pt idx="14218" formatCode="0.00E+00">
                  <c:v>7.5699999999999997E-5</c:v>
                </c:pt>
                <c:pt idx="14219" formatCode="0.00E+00">
                  <c:v>7.5799999999999999E-5</c:v>
                </c:pt>
                <c:pt idx="14220" formatCode="0.00E+00">
                  <c:v>7.5799999999999999E-5</c:v>
                </c:pt>
                <c:pt idx="14221" formatCode="0.00E+00">
                  <c:v>7.5500000000000006E-5</c:v>
                </c:pt>
                <c:pt idx="14222" formatCode="0.00E+00">
                  <c:v>7.5599999999999994E-5</c:v>
                </c:pt>
                <c:pt idx="14223" formatCode="0.00E+00">
                  <c:v>7.5599999999999994E-5</c:v>
                </c:pt>
                <c:pt idx="14224" formatCode="0.00E+00">
                  <c:v>7.5599999999999994E-5</c:v>
                </c:pt>
                <c:pt idx="14225" formatCode="0.00E+00">
                  <c:v>7.5599999999999994E-5</c:v>
                </c:pt>
                <c:pt idx="14226" formatCode="0.00E+00">
                  <c:v>7.5699999999999997E-5</c:v>
                </c:pt>
                <c:pt idx="14227" formatCode="0.00E+00">
                  <c:v>7.5599999999999994E-5</c:v>
                </c:pt>
                <c:pt idx="14228" formatCode="0.00E+00">
                  <c:v>7.5599999999999994E-5</c:v>
                </c:pt>
                <c:pt idx="14229" formatCode="0.00E+00">
                  <c:v>7.5599999999999994E-5</c:v>
                </c:pt>
                <c:pt idx="14230" formatCode="0.00E+00">
                  <c:v>7.5400000000000003E-5</c:v>
                </c:pt>
                <c:pt idx="14231" formatCode="0.00E+00">
                  <c:v>7.5500000000000006E-5</c:v>
                </c:pt>
                <c:pt idx="14232" formatCode="0.00E+00">
                  <c:v>7.5599999999999994E-5</c:v>
                </c:pt>
                <c:pt idx="14233" formatCode="0.00E+00">
                  <c:v>7.5599999999999994E-5</c:v>
                </c:pt>
                <c:pt idx="14234" formatCode="0.00E+00">
                  <c:v>7.5500000000000006E-5</c:v>
                </c:pt>
                <c:pt idx="14235" formatCode="0.00E+00">
                  <c:v>7.5500000000000006E-5</c:v>
                </c:pt>
                <c:pt idx="14236" formatCode="0.00E+00">
                  <c:v>7.5400000000000003E-5</c:v>
                </c:pt>
                <c:pt idx="14237" formatCode="0.00E+00">
                  <c:v>7.5400000000000003E-5</c:v>
                </c:pt>
                <c:pt idx="14238" formatCode="0.00E+00">
                  <c:v>7.5400000000000003E-5</c:v>
                </c:pt>
                <c:pt idx="14239" formatCode="0.00E+00">
                  <c:v>7.5500000000000006E-5</c:v>
                </c:pt>
                <c:pt idx="14240" formatCode="0.00E+00">
                  <c:v>7.5300000000000001E-5</c:v>
                </c:pt>
                <c:pt idx="14241" formatCode="0.00E+00">
                  <c:v>7.5199999999999998E-5</c:v>
                </c:pt>
                <c:pt idx="14242" formatCode="0.00E+00">
                  <c:v>7.5400000000000003E-5</c:v>
                </c:pt>
                <c:pt idx="14243" formatCode="0.00E+00">
                  <c:v>7.5400000000000003E-5</c:v>
                </c:pt>
                <c:pt idx="14244" formatCode="0.00E+00">
                  <c:v>7.5300000000000001E-5</c:v>
                </c:pt>
                <c:pt idx="14245" formatCode="0.00E+00">
                  <c:v>7.5300000000000001E-5</c:v>
                </c:pt>
                <c:pt idx="14246" formatCode="0.00E+00">
                  <c:v>7.5300000000000001E-5</c:v>
                </c:pt>
                <c:pt idx="14247" formatCode="0.00E+00">
                  <c:v>7.5099999999999996E-5</c:v>
                </c:pt>
                <c:pt idx="14248" formatCode="0.00E+00">
                  <c:v>7.5300000000000001E-5</c:v>
                </c:pt>
                <c:pt idx="14249" formatCode="0.00E+00">
                  <c:v>7.5199999999999998E-5</c:v>
                </c:pt>
                <c:pt idx="14250" formatCode="0.00E+00">
                  <c:v>7.5099999999999996E-5</c:v>
                </c:pt>
                <c:pt idx="14251" formatCode="0.00E+00">
                  <c:v>7.5400000000000003E-5</c:v>
                </c:pt>
                <c:pt idx="14252" formatCode="0.00E+00">
                  <c:v>7.5099999999999996E-5</c:v>
                </c:pt>
                <c:pt idx="14253" formatCode="0.00E+00">
                  <c:v>7.5300000000000001E-5</c:v>
                </c:pt>
                <c:pt idx="14254" formatCode="0.00E+00">
                  <c:v>7.5300000000000001E-5</c:v>
                </c:pt>
                <c:pt idx="14255" formatCode="0.00E+00">
                  <c:v>7.5099999999999996E-5</c:v>
                </c:pt>
                <c:pt idx="14256" formatCode="0.00E+00">
                  <c:v>7.4999999999999993E-5</c:v>
                </c:pt>
                <c:pt idx="14257" formatCode="0.00E+00">
                  <c:v>7.4999999999999993E-5</c:v>
                </c:pt>
                <c:pt idx="14258" formatCode="0.00E+00">
                  <c:v>7.4999999999999993E-5</c:v>
                </c:pt>
                <c:pt idx="14259" formatCode="0.00E+00">
                  <c:v>7.4999999999999993E-5</c:v>
                </c:pt>
                <c:pt idx="14260" formatCode="0.00E+00">
                  <c:v>7.5300000000000001E-5</c:v>
                </c:pt>
                <c:pt idx="14261" formatCode="0.00E+00">
                  <c:v>7.5099999999999996E-5</c:v>
                </c:pt>
                <c:pt idx="14262" formatCode="0.00E+00">
                  <c:v>7.4900000000000005E-5</c:v>
                </c:pt>
                <c:pt idx="14263" formatCode="0.00E+00">
                  <c:v>7.5099999999999996E-5</c:v>
                </c:pt>
                <c:pt idx="14264" formatCode="0.00E+00">
                  <c:v>7.4999999999999993E-5</c:v>
                </c:pt>
                <c:pt idx="14265" formatCode="0.00E+00">
                  <c:v>7.5199999999999998E-5</c:v>
                </c:pt>
                <c:pt idx="14266" formatCode="0.00E+00">
                  <c:v>7.4900000000000005E-5</c:v>
                </c:pt>
                <c:pt idx="14267" formatCode="0.00E+00">
                  <c:v>7.4900000000000005E-5</c:v>
                </c:pt>
                <c:pt idx="14268" formatCode="0.00E+00">
                  <c:v>7.5099999999999996E-5</c:v>
                </c:pt>
                <c:pt idx="14269" formatCode="0.00E+00">
                  <c:v>7.4800000000000002E-5</c:v>
                </c:pt>
                <c:pt idx="14270" formatCode="0.00E+00">
                  <c:v>7.4800000000000002E-5</c:v>
                </c:pt>
                <c:pt idx="14271" formatCode="0.00E+00">
                  <c:v>7.4900000000000005E-5</c:v>
                </c:pt>
                <c:pt idx="14272" formatCode="0.00E+00">
                  <c:v>7.4999999999999993E-5</c:v>
                </c:pt>
                <c:pt idx="14273" formatCode="0.00E+00">
                  <c:v>7.4800000000000002E-5</c:v>
                </c:pt>
                <c:pt idx="14274" formatCode="0.00E+00">
                  <c:v>7.4800000000000002E-5</c:v>
                </c:pt>
                <c:pt idx="14275" formatCode="0.00E+00">
                  <c:v>7.4999999999999993E-5</c:v>
                </c:pt>
                <c:pt idx="14276" formatCode="0.00E+00">
                  <c:v>7.4800000000000002E-5</c:v>
                </c:pt>
                <c:pt idx="14277" formatCode="0.00E+00">
                  <c:v>7.4900000000000005E-5</c:v>
                </c:pt>
                <c:pt idx="14278" formatCode="0.00E+00">
                  <c:v>7.4900000000000005E-5</c:v>
                </c:pt>
                <c:pt idx="14279" formatCode="0.00E+00">
                  <c:v>7.47E-5</c:v>
                </c:pt>
                <c:pt idx="14280" formatCode="0.00E+00">
                  <c:v>7.4800000000000002E-5</c:v>
                </c:pt>
                <c:pt idx="14281" formatCode="0.00E+00">
                  <c:v>7.4900000000000005E-5</c:v>
                </c:pt>
                <c:pt idx="14282" formatCode="0.00E+00">
                  <c:v>7.4599999999999997E-5</c:v>
                </c:pt>
                <c:pt idx="14283" formatCode="0.00E+00">
                  <c:v>7.47E-5</c:v>
                </c:pt>
                <c:pt idx="14284" formatCode="0.00E+00">
                  <c:v>7.47E-5</c:v>
                </c:pt>
                <c:pt idx="14285" formatCode="0.00E+00">
                  <c:v>7.47E-5</c:v>
                </c:pt>
                <c:pt idx="14286" formatCode="0.00E+00">
                  <c:v>7.4800000000000002E-5</c:v>
                </c:pt>
                <c:pt idx="14287" formatCode="0.00E+00">
                  <c:v>7.47E-5</c:v>
                </c:pt>
                <c:pt idx="14288" formatCode="0.00E+00">
                  <c:v>7.4800000000000002E-5</c:v>
                </c:pt>
                <c:pt idx="14289" formatCode="0.00E+00">
                  <c:v>7.4800000000000002E-5</c:v>
                </c:pt>
                <c:pt idx="14290" formatCode="0.00E+00">
                  <c:v>7.47E-5</c:v>
                </c:pt>
                <c:pt idx="14291" formatCode="0.00E+00">
                  <c:v>7.4599999999999997E-5</c:v>
                </c:pt>
                <c:pt idx="14292" formatCode="0.00E+00">
                  <c:v>7.4499999999999995E-5</c:v>
                </c:pt>
                <c:pt idx="14293" formatCode="0.00E+00">
                  <c:v>7.4599999999999997E-5</c:v>
                </c:pt>
                <c:pt idx="14294" formatCode="0.00E+00">
                  <c:v>7.4599999999999997E-5</c:v>
                </c:pt>
                <c:pt idx="14295" formatCode="0.00E+00">
                  <c:v>7.4499999999999995E-5</c:v>
                </c:pt>
                <c:pt idx="14296" formatCode="0.00E+00">
                  <c:v>7.4599999999999997E-5</c:v>
                </c:pt>
                <c:pt idx="14297" formatCode="0.00E+00">
                  <c:v>7.4599999999999997E-5</c:v>
                </c:pt>
                <c:pt idx="14298" formatCode="0.00E+00">
                  <c:v>7.4499999999999995E-5</c:v>
                </c:pt>
                <c:pt idx="14299" formatCode="0.00E+00">
                  <c:v>7.4400000000000006E-5</c:v>
                </c:pt>
                <c:pt idx="14300" formatCode="0.00E+00">
                  <c:v>7.4400000000000006E-5</c:v>
                </c:pt>
                <c:pt idx="14301" formatCode="0.00E+00">
                  <c:v>7.4499999999999995E-5</c:v>
                </c:pt>
                <c:pt idx="14302" formatCode="0.00E+00">
                  <c:v>7.4499999999999995E-5</c:v>
                </c:pt>
                <c:pt idx="14303" formatCode="0.00E+00">
                  <c:v>7.4300000000000004E-5</c:v>
                </c:pt>
                <c:pt idx="14304" formatCode="0.00E+00">
                  <c:v>7.4400000000000006E-5</c:v>
                </c:pt>
                <c:pt idx="14305" formatCode="0.00E+00">
                  <c:v>7.4499999999999995E-5</c:v>
                </c:pt>
                <c:pt idx="14306" formatCode="0.00E+00">
                  <c:v>7.4400000000000006E-5</c:v>
                </c:pt>
                <c:pt idx="14307" formatCode="0.00E+00">
                  <c:v>7.4400000000000006E-5</c:v>
                </c:pt>
                <c:pt idx="14308" formatCode="0.00E+00">
                  <c:v>7.4400000000000006E-5</c:v>
                </c:pt>
                <c:pt idx="14309" formatCode="0.00E+00">
                  <c:v>7.4400000000000006E-5</c:v>
                </c:pt>
                <c:pt idx="14310" formatCode="0.00E+00">
                  <c:v>7.4400000000000006E-5</c:v>
                </c:pt>
                <c:pt idx="14311" formatCode="0.00E+00">
                  <c:v>7.4400000000000006E-5</c:v>
                </c:pt>
                <c:pt idx="14312" formatCode="0.00E+00">
                  <c:v>7.4400000000000006E-5</c:v>
                </c:pt>
                <c:pt idx="14313" formatCode="0.00E+00">
                  <c:v>7.4400000000000006E-5</c:v>
                </c:pt>
                <c:pt idx="14314" formatCode="0.00E+00">
                  <c:v>7.4300000000000004E-5</c:v>
                </c:pt>
                <c:pt idx="14315" formatCode="0.00E+00">
                  <c:v>7.4300000000000004E-5</c:v>
                </c:pt>
                <c:pt idx="14316" formatCode="0.00E+00">
                  <c:v>7.4099999999999999E-5</c:v>
                </c:pt>
                <c:pt idx="14317" formatCode="0.00E+00">
                  <c:v>7.4099999999999999E-5</c:v>
                </c:pt>
                <c:pt idx="14318" formatCode="0.00E+00">
                  <c:v>7.4300000000000004E-5</c:v>
                </c:pt>
                <c:pt idx="14319" formatCode="0.00E+00">
                  <c:v>7.4300000000000004E-5</c:v>
                </c:pt>
                <c:pt idx="14320" formatCode="0.00E+00">
                  <c:v>7.4400000000000006E-5</c:v>
                </c:pt>
                <c:pt idx="14321" formatCode="0.00E+00">
                  <c:v>7.4300000000000004E-5</c:v>
                </c:pt>
                <c:pt idx="14322" formatCode="0.00E+00">
                  <c:v>7.4099999999999999E-5</c:v>
                </c:pt>
                <c:pt idx="14323" formatCode="0.00E+00">
                  <c:v>7.4099999999999999E-5</c:v>
                </c:pt>
                <c:pt idx="14324" formatCode="0.00E+00">
                  <c:v>7.3899999999999994E-5</c:v>
                </c:pt>
                <c:pt idx="14325" formatCode="0.00E+00">
                  <c:v>7.4099999999999999E-5</c:v>
                </c:pt>
                <c:pt idx="14326" formatCode="0.00E+00">
                  <c:v>7.3999999999999996E-5</c:v>
                </c:pt>
                <c:pt idx="14327" formatCode="0.00E+00">
                  <c:v>7.4099999999999999E-5</c:v>
                </c:pt>
                <c:pt idx="14328" formatCode="0.00E+00">
                  <c:v>7.4099999999999999E-5</c:v>
                </c:pt>
                <c:pt idx="14329" formatCode="0.00E+00">
                  <c:v>7.3899999999999994E-5</c:v>
                </c:pt>
                <c:pt idx="14330" formatCode="0.00E+00">
                  <c:v>7.3999999999999996E-5</c:v>
                </c:pt>
                <c:pt idx="14331" formatCode="0.00E+00">
                  <c:v>7.4200000000000001E-5</c:v>
                </c:pt>
                <c:pt idx="14332" formatCode="0.00E+00">
                  <c:v>7.3999999999999996E-5</c:v>
                </c:pt>
                <c:pt idx="14333" formatCode="0.00E+00">
                  <c:v>7.3999999999999996E-5</c:v>
                </c:pt>
                <c:pt idx="14334" formatCode="0.00E+00">
                  <c:v>7.4200000000000001E-5</c:v>
                </c:pt>
                <c:pt idx="14335" formatCode="0.00E+00">
                  <c:v>7.3999999999999996E-5</c:v>
                </c:pt>
                <c:pt idx="14336" formatCode="0.00E+00">
                  <c:v>7.3800000000000005E-5</c:v>
                </c:pt>
                <c:pt idx="14337" formatCode="0.00E+00">
                  <c:v>7.3999999999999996E-5</c:v>
                </c:pt>
                <c:pt idx="14338" formatCode="0.00E+00">
                  <c:v>7.3899999999999994E-5</c:v>
                </c:pt>
                <c:pt idx="14339" formatCode="0.00E+00">
                  <c:v>7.3800000000000005E-5</c:v>
                </c:pt>
                <c:pt idx="14340" formatCode="0.00E+00">
                  <c:v>7.3899999999999994E-5</c:v>
                </c:pt>
                <c:pt idx="14341" formatCode="0.00E+00">
                  <c:v>7.3999999999999996E-5</c:v>
                </c:pt>
                <c:pt idx="14342" formatCode="0.00E+00">
                  <c:v>7.3800000000000005E-5</c:v>
                </c:pt>
                <c:pt idx="14343" formatCode="0.00E+00">
                  <c:v>7.3800000000000005E-5</c:v>
                </c:pt>
                <c:pt idx="14344" formatCode="0.00E+00">
                  <c:v>7.3999999999999996E-5</c:v>
                </c:pt>
                <c:pt idx="14345" formatCode="0.00E+00">
                  <c:v>7.3800000000000005E-5</c:v>
                </c:pt>
                <c:pt idx="14346" formatCode="0.00E+00">
                  <c:v>7.3800000000000005E-5</c:v>
                </c:pt>
                <c:pt idx="14347" formatCode="0.00E+00">
                  <c:v>7.3800000000000005E-5</c:v>
                </c:pt>
                <c:pt idx="14348" formatCode="0.00E+00">
                  <c:v>7.3800000000000005E-5</c:v>
                </c:pt>
                <c:pt idx="14349" formatCode="0.00E+00">
                  <c:v>7.3899999999999994E-5</c:v>
                </c:pt>
                <c:pt idx="14350" formatCode="0.00E+00">
                  <c:v>7.3899999999999994E-5</c:v>
                </c:pt>
                <c:pt idx="14351" formatCode="0.00E+00">
                  <c:v>7.3800000000000005E-5</c:v>
                </c:pt>
                <c:pt idx="14352" formatCode="0.00E+00">
                  <c:v>7.36E-5</c:v>
                </c:pt>
                <c:pt idx="14353" formatCode="0.00E+00">
                  <c:v>7.3700000000000002E-5</c:v>
                </c:pt>
                <c:pt idx="14354" formatCode="0.00E+00">
                  <c:v>7.3800000000000005E-5</c:v>
                </c:pt>
                <c:pt idx="14355" formatCode="0.00E+00">
                  <c:v>7.3700000000000002E-5</c:v>
                </c:pt>
                <c:pt idx="14356" formatCode="0.00E+00">
                  <c:v>7.3800000000000005E-5</c:v>
                </c:pt>
                <c:pt idx="14357" formatCode="0.00E+00">
                  <c:v>7.3700000000000002E-5</c:v>
                </c:pt>
                <c:pt idx="14358" formatCode="0.00E+00">
                  <c:v>7.36E-5</c:v>
                </c:pt>
                <c:pt idx="14359" formatCode="0.00E+00">
                  <c:v>7.36E-5</c:v>
                </c:pt>
                <c:pt idx="14360" formatCode="0.00E+00">
                  <c:v>7.36E-5</c:v>
                </c:pt>
                <c:pt idx="14361" formatCode="0.00E+00">
                  <c:v>7.36E-5</c:v>
                </c:pt>
                <c:pt idx="14362" formatCode="0.00E+00">
                  <c:v>7.36E-5</c:v>
                </c:pt>
                <c:pt idx="14363" formatCode="0.00E+00">
                  <c:v>7.36E-5</c:v>
                </c:pt>
                <c:pt idx="14364" formatCode="0.00E+00">
                  <c:v>7.36E-5</c:v>
                </c:pt>
                <c:pt idx="14365" formatCode="0.00E+00">
                  <c:v>7.3499999999999998E-5</c:v>
                </c:pt>
                <c:pt idx="14366" formatCode="0.00E+00">
                  <c:v>7.36E-5</c:v>
                </c:pt>
                <c:pt idx="14367" formatCode="0.00E+00">
                  <c:v>7.3700000000000002E-5</c:v>
                </c:pt>
                <c:pt idx="14368" formatCode="0.00E+00">
                  <c:v>7.3499999999999998E-5</c:v>
                </c:pt>
                <c:pt idx="14369" formatCode="0.00E+00">
                  <c:v>7.3499999999999998E-5</c:v>
                </c:pt>
                <c:pt idx="14370" formatCode="0.00E+00">
                  <c:v>7.3499999999999998E-5</c:v>
                </c:pt>
                <c:pt idx="14371" formatCode="0.00E+00">
                  <c:v>7.3399999999999995E-5</c:v>
                </c:pt>
                <c:pt idx="14372" formatCode="0.00E+00">
                  <c:v>7.3399999999999995E-5</c:v>
                </c:pt>
                <c:pt idx="14373" formatCode="0.00E+00">
                  <c:v>7.36E-5</c:v>
                </c:pt>
                <c:pt idx="14374" formatCode="0.00E+00">
                  <c:v>7.3499999999999998E-5</c:v>
                </c:pt>
                <c:pt idx="14375" formatCode="0.00E+00">
                  <c:v>7.3399999999999995E-5</c:v>
                </c:pt>
                <c:pt idx="14376" formatCode="0.00E+00">
                  <c:v>7.3399999999999995E-5</c:v>
                </c:pt>
                <c:pt idx="14377" formatCode="0.00E+00">
                  <c:v>7.3399999999999995E-5</c:v>
                </c:pt>
                <c:pt idx="14378" formatCode="0.00E+00">
                  <c:v>7.3499999999999998E-5</c:v>
                </c:pt>
                <c:pt idx="14379" formatCode="0.00E+00">
                  <c:v>7.3499999999999998E-5</c:v>
                </c:pt>
                <c:pt idx="14380" formatCode="0.00E+00">
                  <c:v>7.3300000000000006E-5</c:v>
                </c:pt>
                <c:pt idx="14381" formatCode="0.00E+00">
                  <c:v>7.3200000000000004E-5</c:v>
                </c:pt>
                <c:pt idx="14382" formatCode="0.00E+00">
                  <c:v>7.3200000000000004E-5</c:v>
                </c:pt>
                <c:pt idx="14383" formatCode="0.00E+00">
                  <c:v>7.3300000000000006E-5</c:v>
                </c:pt>
                <c:pt idx="14384" formatCode="0.00E+00">
                  <c:v>7.3399999999999995E-5</c:v>
                </c:pt>
                <c:pt idx="14385" formatCode="0.00E+00">
                  <c:v>7.3300000000000006E-5</c:v>
                </c:pt>
                <c:pt idx="14386" formatCode="0.00E+00">
                  <c:v>7.3200000000000004E-5</c:v>
                </c:pt>
                <c:pt idx="14387" formatCode="0.00E+00">
                  <c:v>7.3200000000000004E-5</c:v>
                </c:pt>
                <c:pt idx="14388" formatCode="0.00E+00">
                  <c:v>7.3399999999999995E-5</c:v>
                </c:pt>
                <c:pt idx="14389" formatCode="0.00E+00">
                  <c:v>7.3300000000000006E-5</c:v>
                </c:pt>
                <c:pt idx="14390" formatCode="0.00E+00">
                  <c:v>7.3200000000000004E-5</c:v>
                </c:pt>
                <c:pt idx="14391" formatCode="0.00E+00">
                  <c:v>7.3300000000000006E-5</c:v>
                </c:pt>
                <c:pt idx="14392" formatCode="0.00E+00">
                  <c:v>7.3100000000000001E-5</c:v>
                </c:pt>
                <c:pt idx="14393" formatCode="0.00E+00">
                  <c:v>7.3300000000000006E-5</c:v>
                </c:pt>
                <c:pt idx="14394" formatCode="0.00E+00">
                  <c:v>7.3200000000000004E-5</c:v>
                </c:pt>
                <c:pt idx="14395" formatCode="0.00E+00">
                  <c:v>7.3200000000000004E-5</c:v>
                </c:pt>
                <c:pt idx="14396" formatCode="0.00E+00">
                  <c:v>7.3100000000000001E-5</c:v>
                </c:pt>
                <c:pt idx="14397" formatCode="0.00E+00">
                  <c:v>7.3100000000000001E-5</c:v>
                </c:pt>
                <c:pt idx="14398" formatCode="0.00E+00">
                  <c:v>7.3100000000000001E-5</c:v>
                </c:pt>
                <c:pt idx="14399" formatCode="0.00E+00">
                  <c:v>7.3200000000000004E-5</c:v>
                </c:pt>
                <c:pt idx="14400" formatCode="0.00E+00">
                  <c:v>7.3100000000000001E-5</c:v>
                </c:pt>
                <c:pt idx="14401" formatCode="0.00E+00">
                  <c:v>7.3100000000000001E-5</c:v>
                </c:pt>
                <c:pt idx="14402" formatCode="0.00E+00">
                  <c:v>7.2999999999999999E-5</c:v>
                </c:pt>
                <c:pt idx="14403" formatCode="0.00E+00">
                  <c:v>7.2899999999999997E-5</c:v>
                </c:pt>
                <c:pt idx="14404" formatCode="0.00E+00">
                  <c:v>7.2799999999999994E-5</c:v>
                </c:pt>
                <c:pt idx="14405" formatCode="0.00E+00">
                  <c:v>7.2899999999999997E-5</c:v>
                </c:pt>
                <c:pt idx="14406" formatCode="0.00E+00">
                  <c:v>7.2999999999999999E-5</c:v>
                </c:pt>
                <c:pt idx="14407" formatCode="0.00E+00">
                  <c:v>7.2899999999999997E-5</c:v>
                </c:pt>
                <c:pt idx="14408" formatCode="0.00E+00">
                  <c:v>7.2899999999999997E-5</c:v>
                </c:pt>
                <c:pt idx="14409" formatCode="0.00E+00">
                  <c:v>7.2899999999999997E-5</c:v>
                </c:pt>
                <c:pt idx="14410" formatCode="0.00E+00">
                  <c:v>7.2999999999999999E-5</c:v>
                </c:pt>
                <c:pt idx="14411" formatCode="0.00E+00">
                  <c:v>7.2899999999999997E-5</c:v>
                </c:pt>
                <c:pt idx="14412" formatCode="0.00E+00">
                  <c:v>7.2899999999999997E-5</c:v>
                </c:pt>
                <c:pt idx="14413" formatCode="0.00E+00">
                  <c:v>7.2999999999999999E-5</c:v>
                </c:pt>
                <c:pt idx="14414" formatCode="0.00E+00">
                  <c:v>7.2899999999999997E-5</c:v>
                </c:pt>
                <c:pt idx="14415" formatCode="0.00E+00">
                  <c:v>7.2999999999999999E-5</c:v>
                </c:pt>
                <c:pt idx="14416" formatCode="0.00E+00">
                  <c:v>7.2799999999999994E-5</c:v>
                </c:pt>
                <c:pt idx="14417" formatCode="0.00E+00">
                  <c:v>7.2799999999999994E-5</c:v>
                </c:pt>
                <c:pt idx="14418" formatCode="0.00E+00">
                  <c:v>7.2799999999999994E-5</c:v>
                </c:pt>
                <c:pt idx="14419" formatCode="0.00E+00">
                  <c:v>7.2799999999999994E-5</c:v>
                </c:pt>
                <c:pt idx="14420" formatCode="0.00E+00">
                  <c:v>7.2999999999999999E-5</c:v>
                </c:pt>
                <c:pt idx="14421" formatCode="0.00E+00">
                  <c:v>7.2799999999999994E-5</c:v>
                </c:pt>
                <c:pt idx="14422" formatCode="0.00E+00">
                  <c:v>7.2600000000000003E-5</c:v>
                </c:pt>
                <c:pt idx="14423" formatCode="0.00E+00">
                  <c:v>7.2899999999999997E-5</c:v>
                </c:pt>
                <c:pt idx="14424" formatCode="0.00E+00">
                  <c:v>7.2799999999999994E-5</c:v>
                </c:pt>
                <c:pt idx="14425" formatCode="0.00E+00">
                  <c:v>7.2600000000000003E-5</c:v>
                </c:pt>
                <c:pt idx="14426" formatCode="0.00E+00">
                  <c:v>7.2799999999999994E-5</c:v>
                </c:pt>
                <c:pt idx="14427" formatCode="0.00E+00">
                  <c:v>7.2899999999999997E-5</c:v>
                </c:pt>
                <c:pt idx="14428" formatCode="0.00E+00">
                  <c:v>7.2799999999999994E-5</c:v>
                </c:pt>
                <c:pt idx="14429" formatCode="0.00E+00">
                  <c:v>7.2700000000000005E-5</c:v>
                </c:pt>
                <c:pt idx="14430" formatCode="0.00E+00">
                  <c:v>7.25E-5</c:v>
                </c:pt>
                <c:pt idx="14431" formatCode="0.00E+00">
                  <c:v>7.25E-5</c:v>
                </c:pt>
                <c:pt idx="14432" formatCode="0.00E+00">
                  <c:v>7.2799999999999994E-5</c:v>
                </c:pt>
                <c:pt idx="14433" formatCode="0.00E+00">
                  <c:v>7.2600000000000003E-5</c:v>
                </c:pt>
                <c:pt idx="14434" formatCode="0.00E+00">
                  <c:v>7.25E-5</c:v>
                </c:pt>
                <c:pt idx="14435" formatCode="0.00E+00">
                  <c:v>7.2700000000000005E-5</c:v>
                </c:pt>
                <c:pt idx="14436" formatCode="0.00E+00">
                  <c:v>7.25E-5</c:v>
                </c:pt>
                <c:pt idx="14437" formatCode="0.00E+00">
                  <c:v>7.25E-5</c:v>
                </c:pt>
                <c:pt idx="14438" formatCode="0.00E+00">
                  <c:v>7.25E-5</c:v>
                </c:pt>
                <c:pt idx="14439" formatCode="0.00E+00">
                  <c:v>7.2600000000000003E-5</c:v>
                </c:pt>
                <c:pt idx="14440" formatCode="0.00E+00">
                  <c:v>7.2700000000000005E-5</c:v>
                </c:pt>
                <c:pt idx="14441" formatCode="0.00E+00">
                  <c:v>7.2399999999999998E-5</c:v>
                </c:pt>
                <c:pt idx="14442" formatCode="0.00E+00">
                  <c:v>7.25E-5</c:v>
                </c:pt>
                <c:pt idx="14443" formatCode="0.00E+00">
                  <c:v>7.2600000000000003E-5</c:v>
                </c:pt>
                <c:pt idx="14444" formatCode="0.00E+00">
                  <c:v>7.2299999999999996E-5</c:v>
                </c:pt>
                <c:pt idx="14445" formatCode="0.00E+00">
                  <c:v>7.2399999999999998E-5</c:v>
                </c:pt>
                <c:pt idx="14446" formatCode="0.00E+00">
                  <c:v>7.2399999999999998E-5</c:v>
                </c:pt>
                <c:pt idx="14447" formatCode="0.00E+00">
                  <c:v>7.25E-5</c:v>
                </c:pt>
                <c:pt idx="14448" formatCode="0.00E+00">
                  <c:v>7.25E-5</c:v>
                </c:pt>
                <c:pt idx="14449" formatCode="0.00E+00">
                  <c:v>7.2399999999999998E-5</c:v>
                </c:pt>
                <c:pt idx="14450" formatCode="0.00E+00">
                  <c:v>7.2600000000000003E-5</c:v>
                </c:pt>
                <c:pt idx="14451" formatCode="0.00E+00">
                  <c:v>7.2399999999999998E-5</c:v>
                </c:pt>
                <c:pt idx="14452" formatCode="0.00E+00">
                  <c:v>7.2299999999999996E-5</c:v>
                </c:pt>
                <c:pt idx="14453" formatCode="0.00E+00">
                  <c:v>7.2399999999999998E-5</c:v>
                </c:pt>
                <c:pt idx="14454" formatCode="0.00E+00">
                  <c:v>7.2399999999999998E-5</c:v>
                </c:pt>
                <c:pt idx="14455" formatCode="0.00E+00">
                  <c:v>7.2399999999999998E-5</c:v>
                </c:pt>
                <c:pt idx="14456" formatCode="0.00E+00">
                  <c:v>7.2299999999999996E-5</c:v>
                </c:pt>
                <c:pt idx="14457" formatCode="0.00E+00">
                  <c:v>7.2299999999999996E-5</c:v>
                </c:pt>
                <c:pt idx="14458" formatCode="0.00E+00">
                  <c:v>7.2200000000000007E-5</c:v>
                </c:pt>
                <c:pt idx="14459" formatCode="0.00E+00">
                  <c:v>7.2200000000000007E-5</c:v>
                </c:pt>
                <c:pt idx="14460" formatCode="0.00E+00">
                  <c:v>7.2299999999999996E-5</c:v>
                </c:pt>
                <c:pt idx="14461" formatCode="0.00E+00">
                  <c:v>7.2399999999999998E-5</c:v>
                </c:pt>
                <c:pt idx="14462" formatCode="0.00E+00">
                  <c:v>7.2399999999999998E-5</c:v>
                </c:pt>
                <c:pt idx="14463" formatCode="0.00E+00">
                  <c:v>7.2200000000000007E-5</c:v>
                </c:pt>
                <c:pt idx="14464" formatCode="0.00E+00">
                  <c:v>7.2200000000000007E-5</c:v>
                </c:pt>
                <c:pt idx="14465" formatCode="0.00E+00">
                  <c:v>7.2299999999999996E-5</c:v>
                </c:pt>
                <c:pt idx="14466" formatCode="0.00E+00">
                  <c:v>7.2200000000000007E-5</c:v>
                </c:pt>
                <c:pt idx="14467" formatCode="0.00E+00">
                  <c:v>7.2200000000000007E-5</c:v>
                </c:pt>
                <c:pt idx="14468" formatCode="0.00E+00">
                  <c:v>7.2200000000000007E-5</c:v>
                </c:pt>
                <c:pt idx="14469" formatCode="0.00E+00">
                  <c:v>7.2200000000000007E-5</c:v>
                </c:pt>
                <c:pt idx="14470" formatCode="0.00E+00">
                  <c:v>7.2000000000000002E-5</c:v>
                </c:pt>
                <c:pt idx="14471" formatCode="0.00E+00">
                  <c:v>7.2200000000000007E-5</c:v>
                </c:pt>
                <c:pt idx="14472" formatCode="0.00E+00">
                  <c:v>7.2200000000000007E-5</c:v>
                </c:pt>
                <c:pt idx="14473" formatCode="0.00E+00">
                  <c:v>7.1899999999999999E-5</c:v>
                </c:pt>
                <c:pt idx="14474" formatCode="0.00E+00">
                  <c:v>7.2000000000000002E-5</c:v>
                </c:pt>
                <c:pt idx="14475" formatCode="0.00E+00">
                  <c:v>7.2100000000000004E-5</c:v>
                </c:pt>
                <c:pt idx="14476" formatCode="0.00E+00">
                  <c:v>7.2000000000000002E-5</c:v>
                </c:pt>
                <c:pt idx="14477" formatCode="0.00E+00">
                  <c:v>7.2100000000000004E-5</c:v>
                </c:pt>
                <c:pt idx="14478" formatCode="0.00E+00">
                  <c:v>7.1899999999999999E-5</c:v>
                </c:pt>
                <c:pt idx="14479" formatCode="0.00E+00">
                  <c:v>7.1899999999999999E-5</c:v>
                </c:pt>
                <c:pt idx="14480" formatCode="0.00E+00">
                  <c:v>7.1899999999999999E-5</c:v>
                </c:pt>
                <c:pt idx="14481" formatCode="0.00E+00">
                  <c:v>7.2100000000000004E-5</c:v>
                </c:pt>
                <c:pt idx="14482" formatCode="0.00E+00">
                  <c:v>7.2100000000000004E-5</c:v>
                </c:pt>
                <c:pt idx="14483" formatCode="0.00E+00">
                  <c:v>7.2100000000000004E-5</c:v>
                </c:pt>
                <c:pt idx="14484" formatCode="0.00E+00">
                  <c:v>7.2000000000000002E-5</c:v>
                </c:pt>
                <c:pt idx="14485" formatCode="0.00E+00">
                  <c:v>7.1899999999999999E-5</c:v>
                </c:pt>
                <c:pt idx="14486" formatCode="0.00E+00">
                  <c:v>7.2200000000000007E-5</c:v>
                </c:pt>
                <c:pt idx="14487" formatCode="0.00E+00">
                  <c:v>7.2100000000000004E-5</c:v>
                </c:pt>
                <c:pt idx="14488" formatCode="0.00E+00">
                  <c:v>7.1899999999999999E-5</c:v>
                </c:pt>
                <c:pt idx="14489" formatCode="0.00E+00">
                  <c:v>7.1899999999999999E-5</c:v>
                </c:pt>
                <c:pt idx="14490" formatCode="0.00E+00">
                  <c:v>7.2000000000000002E-5</c:v>
                </c:pt>
                <c:pt idx="14491" formatCode="0.00E+00">
                  <c:v>7.2000000000000002E-5</c:v>
                </c:pt>
                <c:pt idx="14492" formatCode="0.00E+00">
                  <c:v>7.1799999999999997E-5</c:v>
                </c:pt>
                <c:pt idx="14493" formatCode="0.00E+00">
                  <c:v>7.2000000000000002E-5</c:v>
                </c:pt>
                <c:pt idx="14494" formatCode="0.00E+00">
                  <c:v>7.1899999999999999E-5</c:v>
                </c:pt>
                <c:pt idx="14495" formatCode="0.00E+00">
                  <c:v>7.1699999999999995E-5</c:v>
                </c:pt>
                <c:pt idx="14496" formatCode="0.00E+00">
                  <c:v>7.1799999999999997E-5</c:v>
                </c:pt>
                <c:pt idx="14497" formatCode="0.00E+00">
                  <c:v>7.1899999999999999E-5</c:v>
                </c:pt>
                <c:pt idx="14498" formatCode="0.00E+00">
                  <c:v>7.1799999999999997E-5</c:v>
                </c:pt>
                <c:pt idx="14499" formatCode="0.00E+00">
                  <c:v>7.1899999999999999E-5</c:v>
                </c:pt>
                <c:pt idx="14500" formatCode="0.00E+00">
                  <c:v>7.1899999999999999E-5</c:v>
                </c:pt>
                <c:pt idx="14501" formatCode="0.00E+00">
                  <c:v>7.1799999999999997E-5</c:v>
                </c:pt>
                <c:pt idx="14502" formatCode="0.00E+00">
                  <c:v>7.1699999999999995E-5</c:v>
                </c:pt>
                <c:pt idx="14503" formatCode="0.00E+00">
                  <c:v>7.1699999999999995E-5</c:v>
                </c:pt>
                <c:pt idx="14504" formatCode="0.00E+00">
                  <c:v>7.1799999999999997E-5</c:v>
                </c:pt>
                <c:pt idx="14505" formatCode="0.00E+00">
                  <c:v>7.1799999999999997E-5</c:v>
                </c:pt>
                <c:pt idx="14506" formatCode="0.00E+00">
                  <c:v>7.1699999999999995E-5</c:v>
                </c:pt>
                <c:pt idx="14507" formatCode="0.00E+00">
                  <c:v>7.1799999999999997E-5</c:v>
                </c:pt>
                <c:pt idx="14508" formatCode="0.00E+00">
                  <c:v>7.1699999999999995E-5</c:v>
                </c:pt>
                <c:pt idx="14509" formatCode="0.00E+00">
                  <c:v>7.1600000000000006E-5</c:v>
                </c:pt>
                <c:pt idx="14510" formatCode="0.00E+00">
                  <c:v>7.1500000000000003E-5</c:v>
                </c:pt>
                <c:pt idx="14511" formatCode="0.00E+00">
                  <c:v>7.1699999999999995E-5</c:v>
                </c:pt>
                <c:pt idx="14512" formatCode="0.00E+00">
                  <c:v>7.1699999999999995E-5</c:v>
                </c:pt>
                <c:pt idx="14513" formatCode="0.00E+00">
                  <c:v>7.1600000000000006E-5</c:v>
                </c:pt>
                <c:pt idx="14514" formatCode="0.00E+00">
                  <c:v>7.1699999999999995E-5</c:v>
                </c:pt>
                <c:pt idx="14515" formatCode="0.00E+00">
                  <c:v>7.1600000000000006E-5</c:v>
                </c:pt>
                <c:pt idx="14516" formatCode="0.00E+00">
                  <c:v>7.1600000000000006E-5</c:v>
                </c:pt>
                <c:pt idx="14517" formatCode="0.00E+00">
                  <c:v>7.1500000000000003E-5</c:v>
                </c:pt>
                <c:pt idx="14518" formatCode="0.00E+00">
                  <c:v>7.1699999999999995E-5</c:v>
                </c:pt>
                <c:pt idx="14519" formatCode="0.00E+00">
                  <c:v>7.1699999999999995E-5</c:v>
                </c:pt>
                <c:pt idx="14520" formatCode="0.00E+00">
                  <c:v>7.1400000000000001E-5</c:v>
                </c:pt>
                <c:pt idx="14521" formatCode="0.00E+00">
                  <c:v>7.1500000000000003E-5</c:v>
                </c:pt>
                <c:pt idx="14522" formatCode="0.00E+00">
                  <c:v>7.1600000000000006E-5</c:v>
                </c:pt>
                <c:pt idx="14523" formatCode="0.00E+00">
                  <c:v>7.1500000000000003E-5</c:v>
                </c:pt>
                <c:pt idx="14524" formatCode="0.00E+00">
                  <c:v>7.1500000000000003E-5</c:v>
                </c:pt>
                <c:pt idx="14525" formatCode="0.00E+00">
                  <c:v>7.1500000000000003E-5</c:v>
                </c:pt>
                <c:pt idx="14526" formatCode="0.00E+00">
                  <c:v>7.1600000000000006E-5</c:v>
                </c:pt>
                <c:pt idx="14527" formatCode="0.00E+00">
                  <c:v>7.1600000000000006E-5</c:v>
                </c:pt>
                <c:pt idx="14528" formatCode="0.00E+00">
                  <c:v>7.1500000000000003E-5</c:v>
                </c:pt>
                <c:pt idx="14529" formatCode="0.00E+00">
                  <c:v>7.1299999999999998E-5</c:v>
                </c:pt>
                <c:pt idx="14530" formatCode="0.00E+00">
                  <c:v>7.1400000000000001E-5</c:v>
                </c:pt>
                <c:pt idx="14531" formatCode="0.00E+00">
                  <c:v>7.1400000000000001E-5</c:v>
                </c:pt>
                <c:pt idx="14532" formatCode="0.00E+00">
                  <c:v>7.1299999999999998E-5</c:v>
                </c:pt>
                <c:pt idx="14533" formatCode="0.00E+00">
                  <c:v>7.1400000000000001E-5</c:v>
                </c:pt>
                <c:pt idx="14534" formatCode="0.00E+00">
                  <c:v>7.1299999999999998E-5</c:v>
                </c:pt>
                <c:pt idx="14535" formatCode="0.00E+00">
                  <c:v>7.1400000000000001E-5</c:v>
                </c:pt>
                <c:pt idx="14536" formatCode="0.00E+00">
                  <c:v>7.1400000000000001E-5</c:v>
                </c:pt>
                <c:pt idx="14537" formatCode="0.00E+00">
                  <c:v>7.1400000000000001E-5</c:v>
                </c:pt>
                <c:pt idx="14538" formatCode="0.00E+00">
                  <c:v>7.1500000000000003E-5</c:v>
                </c:pt>
                <c:pt idx="14539" formatCode="0.00E+00">
                  <c:v>7.1400000000000001E-5</c:v>
                </c:pt>
                <c:pt idx="14540" formatCode="0.00E+00">
                  <c:v>7.1199999999999996E-5</c:v>
                </c:pt>
                <c:pt idx="14541" formatCode="0.00E+00">
                  <c:v>7.1199999999999996E-5</c:v>
                </c:pt>
                <c:pt idx="14542" formatCode="0.00E+00">
                  <c:v>7.1299999999999998E-5</c:v>
                </c:pt>
                <c:pt idx="14543" formatCode="0.00E+00">
                  <c:v>7.1299999999999998E-5</c:v>
                </c:pt>
                <c:pt idx="14544" formatCode="0.00E+00">
                  <c:v>7.1400000000000001E-5</c:v>
                </c:pt>
                <c:pt idx="14545" formatCode="0.00E+00">
                  <c:v>7.1299999999999998E-5</c:v>
                </c:pt>
                <c:pt idx="14546" formatCode="0.00E+00">
                  <c:v>7.1199999999999996E-5</c:v>
                </c:pt>
                <c:pt idx="14547" formatCode="0.00E+00">
                  <c:v>7.1199999999999996E-5</c:v>
                </c:pt>
                <c:pt idx="14548" formatCode="0.00E+00">
                  <c:v>7.1099999999999994E-5</c:v>
                </c:pt>
                <c:pt idx="14549" formatCode="0.00E+00">
                  <c:v>7.1099999999999994E-5</c:v>
                </c:pt>
                <c:pt idx="14550" formatCode="0.00E+00">
                  <c:v>7.1000000000000005E-5</c:v>
                </c:pt>
                <c:pt idx="14551" formatCode="0.00E+00">
                  <c:v>7.1099999999999994E-5</c:v>
                </c:pt>
                <c:pt idx="14552" formatCode="0.00E+00">
                  <c:v>7.1199999999999996E-5</c:v>
                </c:pt>
                <c:pt idx="14553" formatCode="0.00E+00">
                  <c:v>7.1199999999999996E-5</c:v>
                </c:pt>
                <c:pt idx="14554" formatCode="0.00E+00">
                  <c:v>7.1199999999999996E-5</c:v>
                </c:pt>
                <c:pt idx="14555" formatCode="0.00E+00">
                  <c:v>7.1199999999999996E-5</c:v>
                </c:pt>
                <c:pt idx="14556" formatCode="0.00E+00">
                  <c:v>7.1400000000000001E-5</c:v>
                </c:pt>
                <c:pt idx="14557" formatCode="0.00E+00">
                  <c:v>7.1199999999999996E-5</c:v>
                </c:pt>
                <c:pt idx="14558" formatCode="0.00E+00">
                  <c:v>7.1099999999999994E-5</c:v>
                </c:pt>
                <c:pt idx="14559" formatCode="0.00E+00">
                  <c:v>7.1199999999999996E-5</c:v>
                </c:pt>
                <c:pt idx="14560" formatCode="0.00E+00">
                  <c:v>7.1000000000000005E-5</c:v>
                </c:pt>
                <c:pt idx="14561" formatCode="0.00E+00">
                  <c:v>7.0900000000000002E-5</c:v>
                </c:pt>
                <c:pt idx="14562" formatCode="0.00E+00">
                  <c:v>7.1000000000000005E-5</c:v>
                </c:pt>
                <c:pt idx="14563" formatCode="0.00E+00">
                  <c:v>7.1099999999999994E-5</c:v>
                </c:pt>
                <c:pt idx="14564" formatCode="0.00E+00">
                  <c:v>7.1099999999999994E-5</c:v>
                </c:pt>
                <c:pt idx="14565" formatCode="0.00E+00">
                  <c:v>7.1099999999999994E-5</c:v>
                </c:pt>
                <c:pt idx="14566" formatCode="0.00E+00">
                  <c:v>7.1099999999999994E-5</c:v>
                </c:pt>
                <c:pt idx="14567" formatCode="0.00E+00">
                  <c:v>7.1099999999999994E-5</c:v>
                </c:pt>
                <c:pt idx="14568" formatCode="0.00E+00">
                  <c:v>7.0900000000000002E-5</c:v>
                </c:pt>
                <c:pt idx="14569" formatCode="0.00E+00">
                  <c:v>7.0900000000000002E-5</c:v>
                </c:pt>
                <c:pt idx="14570" formatCode="0.00E+00">
                  <c:v>7.0900000000000002E-5</c:v>
                </c:pt>
                <c:pt idx="14571" formatCode="0.00E+00">
                  <c:v>7.1000000000000005E-5</c:v>
                </c:pt>
                <c:pt idx="14572" formatCode="0.00E+00">
                  <c:v>7.1000000000000005E-5</c:v>
                </c:pt>
                <c:pt idx="14573" formatCode="0.00E+00">
                  <c:v>7.0900000000000002E-5</c:v>
                </c:pt>
                <c:pt idx="14574" formatCode="0.00E+00">
                  <c:v>7.08E-5</c:v>
                </c:pt>
                <c:pt idx="14575" formatCode="0.00E+00">
                  <c:v>7.0699999999999997E-5</c:v>
                </c:pt>
                <c:pt idx="14576" formatCode="0.00E+00">
                  <c:v>7.08E-5</c:v>
                </c:pt>
                <c:pt idx="14577" formatCode="0.00E+00">
                  <c:v>7.08E-5</c:v>
                </c:pt>
                <c:pt idx="14578" formatCode="0.00E+00">
                  <c:v>7.0900000000000002E-5</c:v>
                </c:pt>
                <c:pt idx="14579" formatCode="0.00E+00">
                  <c:v>7.0900000000000002E-5</c:v>
                </c:pt>
                <c:pt idx="14580" formatCode="0.00E+00">
                  <c:v>7.08E-5</c:v>
                </c:pt>
                <c:pt idx="14581" formatCode="0.00E+00">
                  <c:v>7.0900000000000002E-5</c:v>
                </c:pt>
                <c:pt idx="14582" formatCode="0.00E+00">
                  <c:v>7.0900000000000002E-5</c:v>
                </c:pt>
                <c:pt idx="14583" formatCode="0.00E+00">
                  <c:v>7.1000000000000005E-5</c:v>
                </c:pt>
                <c:pt idx="14584" formatCode="0.00E+00">
                  <c:v>7.08E-5</c:v>
                </c:pt>
                <c:pt idx="14585" formatCode="0.00E+00">
                  <c:v>7.0900000000000002E-5</c:v>
                </c:pt>
                <c:pt idx="14586" formatCode="0.00E+00">
                  <c:v>7.0900000000000002E-5</c:v>
                </c:pt>
                <c:pt idx="14587" formatCode="0.00E+00">
                  <c:v>7.0500000000000006E-5</c:v>
                </c:pt>
                <c:pt idx="14588" formatCode="0.00E+00">
                  <c:v>7.0699999999999997E-5</c:v>
                </c:pt>
                <c:pt idx="14589" formatCode="0.00E+00">
                  <c:v>7.0699999999999997E-5</c:v>
                </c:pt>
                <c:pt idx="14590" formatCode="0.00E+00">
                  <c:v>7.0699999999999997E-5</c:v>
                </c:pt>
                <c:pt idx="14591" formatCode="0.00E+00">
                  <c:v>7.08E-5</c:v>
                </c:pt>
                <c:pt idx="14592" formatCode="0.00E+00">
                  <c:v>7.0699999999999997E-5</c:v>
                </c:pt>
                <c:pt idx="14593" formatCode="0.00E+00">
                  <c:v>7.08E-5</c:v>
                </c:pt>
                <c:pt idx="14594" formatCode="0.00E+00">
                  <c:v>7.0599999999999995E-5</c:v>
                </c:pt>
                <c:pt idx="14595" formatCode="0.00E+00">
                  <c:v>7.08E-5</c:v>
                </c:pt>
                <c:pt idx="14596" formatCode="0.00E+00">
                  <c:v>7.0699999999999997E-5</c:v>
                </c:pt>
                <c:pt idx="14597" formatCode="0.00E+00">
                  <c:v>7.0500000000000006E-5</c:v>
                </c:pt>
                <c:pt idx="14598" formatCode="0.00E+00">
                  <c:v>7.0500000000000006E-5</c:v>
                </c:pt>
                <c:pt idx="14599" formatCode="0.00E+00">
                  <c:v>7.0500000000000006E-5</c:v>
                </c:pt>
                <c:pt idx="14600" formatCode="0.00E+00">
                  <c:v>7.0699999999999997E-5</c:v>
                </c:pt>
                <c:pt idx="14601" formatCode="0.00E+00">
                  <c:v>7.0500000000000006E-5</c:v>
                </c:pt>
                <c:pt idx="14602" formatCode="0.00E+00">
                  <c:v>7.0599999999999995E-5</c:v>
                </c:pt>
                <c:pt idx="14603" formatCode="0.00E+00">
                  <c:v>7.08E-5</c:v>
                </c:pt>
                <c:pt idx="14604" formatCode="0.00E+00">
                  <c:v>7.0699999999999997E-5</c:v>
                </c:pt>
                <c:pt idx="14605" formatCode="0.00E+00">
                  <c:v>7.0699999999999997E-5</c:v>
                </c:pt>
                <c:pt idx="14606" formatCode="0.00E+00">
                  <c:v>7.0599999999999995E-5</c:v>
                </c:pt>
                <c:pt idx="14607" formatCode="0.00E+00">
                  <c:v>7.0699999999999997E-5</c:v>
                </c:pt>
                <c:pt idx="14608" formatCode="0.00E+00">
                  <c:v>7.0599999999999995E-5</c:v>
                </c:pt>
                <c:pt idx="14609" formatCode="0.00E+00">
                  <c:v>7.0500000000000006E-5</c:v>
                </c:pt>
                <c:pt idx="14610" formatCode="0.00E+00">
                  <c:v>7.0400000000000004E-5</c:v>
                </c:pt>
                <c:pt idx="14611" formatCode="0.00E+00">
                  <c:v>7.0400000000000004E-5</c:v>
                </c:pt>
                <c:pt idx="14612" formatCode="0.00E+00">
                  <c:v>7.0500000000000006E-5</c:v>
                </c:pt>
                <c:pt idx="14613" formatCode="0.00E+00">
                  <c:v>7.0199999999999999E-5</c:v>
                </c:pt>
                <c:pt idx="14614" formatCode="0.00E+00">
                  <c:v>7.0199999999999999E-5</c:v>
                </c:pt>
                <c:pt idx="14615" formatCode="0.00E+00">
                  <c:v>7.0400000000000004E-5</c:v>
                </c:pt>
                <c:pt idx="14616" formatCode="0.00E+00">
                  <c:v>7.0599999999999995E-5</c:v>
                </c:pt>
                <c:pt idx="14617" formatCode="0.00E+00">
                  <c:v>7.0500000000000006E-5</c:v>
                </c:pt>
                <c:pt idx="14618" formatCode="0.00E+00">
                  <c:v>7.0400000000000004E-5</c:v>
                </c:pt>
                <c:pt idx="14619" formatCode="0.00E+00">
                  <c:v>7.0300000000000001E-5</c:v>
                </c:pt>
                <c:pt idx="14620" formatCode="0.00E+00">
                  <c:v>7.0400000000000004E-5</c:v>
                </c:pt>
                <c:pt idx="14621" formatCode="0.00E+00">
                  <c:v>7.0500000000000006E-5</c:v>
                </c:pt>
                <c:pt idx="14622" formatCode="0.00E+00">
                  <c:v>7.0500000000000006E-5</c:v>
                </c:pt>
                <c:pt idx="14623" formatCode="0.00E+00">
                  <c:v>7.0500000000000006E-5</c:v>
                </c:pt>
                <c:pt idx="14624" formatCode="0.00E+00">
                  <c:v>7.0300000000000001E-5</c:v>
                </c:pt>
                <c:pt idx="14625" formatCode="0.00E+00">
                  <c:v>7.0400000000000004E-5</c:v>
                </c:pt>
                <c:pt idx="14626" formatCode="0.00E+00">
                  <c:v>7.0400000000000004E-5</c:v>
                </c:pt>
                <c:pt idx="14627" formatCode="0.00E+00">
                  <c:v>7.0199999999999999E-5</c:v>
                </c:pt>
                <c:pt idx="14628" formatCode="0.00E+00">
                  <c:v>7.0300000000000001E-5</c:v>
                </c:pt>
                <c:pt idx="14629" formatCode="0.00E+00">
                  <c:v>7.0300000000000001E-5</c:v>
                </c:pt>
                <c:pt idx="14630" formatCode="0.00E+00">
                  <c:v>7.0199999999999999E-5</c:v>
                </c:pt>
                <c:pt idx="14631" formatCode="0.00E+00">
                  <c:v>6.9999999999999994E-5</c:v>
                </c:pt>
                <c:pt idx="14632" formatCode="0.00E+00">
                  <c:v>7.0300000000000001E-5</c:v>
                </c:pt>
                <c:pt idx="14633" formatCode="0.00E+00">
                  <c:v>7.0500000000000006E-5</c:v>
                </c:pt>
                <c:pt idx="14634" formatCode="0.00E+00">
                  <c:v>7.0099999999999996E-5</c:v>
                </c:pt>
                <c:pt idx="14635" formatCode="0.00E+00">
                  <c:v>7.0199999999999999E-5</c:v>
                </c:pt>
                <c:pt idx="14636" formatCode="0.00E+00">
                  <c:v>7.0099999999999996E-5</c:v>
                </c:pt>
                <c:pt idx="14637" formatCode="0.00E+00">
                  <c:v>7.0099999999999996E-5</c:v>
                </c:pt>
                <c:pt idx="14638" formatCode="0.00E+00">
                  <c:v>7.0199999999999999E-5</c:v>
                </c:pt>
                <c:pt idx="14639" formatCode="0.00E+00">
                  <c:v>6.9999999999999994E-5</c:v>
                </c:pt>
                <c:pt idx="14640" formatCode="0.00E+00">
                  <c:v>7.0199999999999999E-5</c:v>
                </c:pt>
                <c:pt idx="14641" formatCode="0.00E+00">
                  <c:v>7.0300000000000001E-5</c:v>
                </c:pt>
                <c:pt idx="14642" formatCode="0.00E+00">
                  <c:v>7.0300000000000001E-5</c:v>
                </c:pt>
                <c:pt idx="14643" formatCode="0.00E+00">
                  <c:v>7.0099999999999996E-5</c:v>
                </c:pt>
                <c:pt idx="14644" formatCode="0.00E+00">
                  <c:v>7.0099999999999996E-5</c:v>
                </c:pt>
                <c:pt idx="14645" formatCode="0.00E+00">
                  <c:v>7.0099999999999996E-5</c:v>
                </c:pt>
                <c:pt idx="14646" formatCode="0.00E+00">
                  <c:v>7.0300000000000001E-5</c:v>
                </c:pt>
                <c:pt idx="14647" formatCode="0.00E+00">
                  <c:v>7.0099999999999996E-5</c:v>
                </c:pt>
                <c:pt idx="14648" formatCode="0.00E+00">
                  <c:v>6.9999999999999994E-5</c:v>
                </c:pt>
                <c:pt idx="14649" formatCode="0.00E+00">
                  <c:v>7.0099999999999996E-5</c:v>
                </c:pt>
                <c:pt idx="14650" formatCode="0.00E+00">
                  <c:v>7.0099999999999996E-5</c:v>
                </c:pt>
                <c:pt idx="14651" formatCode="0.00E+00">
                  <c:v>7.0199999999999999E-5</c:v>
                </c:pt>
                <c:pt idx="14652" formatCode="0.00E+00">
                  <c:v>6.9999999999999994E-5</c:v>
                </c:pt>
                <c:pt idx="14653" formatCode="0.00E+00">
                  <c:v>6.9999999999999994E-5</c:v>
                </c:pt>
                <c:pt idx="14654" formatCode="0.00E+00">
                  <c:v>7.0099999999999996E-5</c:v>
                </c:pt>
                <c:pt idx="14655" formatCode="0.00E+00">
                  <c:v>7.0099999999999996E-5</c:v>
                </c:pt>
                <c:pt idx="14656" formatCode="0.00E+00">
                  <c:v>6.9999999999999994E-5</c:v>
                </c:pt>
                <c:pt idx="14657" formatCode="0.00E+00">
                  <c:v>6.9999999999999994E-5</c:v>
                </c:pt>
                <c:pt idx="14658" formatCode="0.00E+00">
                  <c:v>7.0099999999999996E-5</c:v>
                </c:pt>
                <c:pt idx="14659" formatCode="0.00E+00">
                  <c:v>6.9900000000000005E-5</c:v>
                </c:pt>
                <c:pt idx="14660" formatCode="0.00E+00">
                  <c:v>6.9900000000000005E-5</c:v>
                </c:pt>
                <c:pt idx="14661" formatCode="0.00E+00">
                  <c:v>6.9999999999999994E-5</c:v>
                </c:pt>
                <c:pt idx="14662" formatCode="0.00E+00">
                  <c:v>6.9800000000000003E-5</c:v>
                </c:pt>
                <c:pt idx="14663" formatCode="0.00E+00">
                  <c:v>6.9999999999999994E-5</c:v>
                </c:pt>
                <c:pt idx="14664" formatCode="0.00E+00">
                  <c:v>6.9999999999999994E-5</c:v>
                </c:pt>
                <c:pt idx="14665" formatCode="0.00E+00">
                  <c:v>6.9999999999999994E-5</c:v>
                </c:pt>
                <c:pt idx="14666" formatCode="0.00E+00">
                  <c:v>6.9999999999999994E-5</c:v>
                </c:pt>
                <c:pt idx="14667" formatCode="0.00E+00">
                  <c:v>6.97E-5</c:v>
                </c:pt>
                <c:pt idx="14668" formatCode="0.00E+00">
                  <c:v>6.9900000000000005E-5</c:v>
                </c:pt>
                <c:pt idx="14669" formatCode="0.00E+00">
                  <c:v>6.9900000000000005E-5</c:v>
                </c:pt>
                <c:pt idx="14670" formatCode="0.00E+00">
                  <c:v>6.9800000000000003E-5</c:v>
                </c:pt>
                <c:pt idx="14671" formatCode="0.00E+00">
                  <c:v>6.9800000000000003E-5</c:v>
                </c:pt>
                <c:pt idx="14672" formatCode="0.00E+00">
                  <c:v>6.9900000000000005E-5</c:v>
                </c:pt>
                <c:pt idx="14673" formatCode="0.00E+00">
                  <c:v>6.9999999999999994E-5</c:v>
                </c:pt>
                <c:pt idx="14674" formatCode="0.00E+00">
                  <c:v>6.97E-5</c:v>
                </c:pt>
                <c:pt idx="14675" formatCode="0.00E+00">
                  <c:v>6.9800000000000003E-5</c:v>
                </c:pt>
                <c:pt idx="14676" formatCode="0.00E+00">
                  <c:v>6.9800000000000003E-5</c:v>
                </c:pt>
                <c:pt idx="14677" formatCode="0.00E+00">
                  <c:v>6.9800000000000003E-5</c:v>
                </c:pt>
                <c:pt idx="14678" formatCode="0.00E+00">
                  <c:v>6.97E-5</c:v>
                </c:pt>
                <c:pt idx="14679" formatCode="0.00E+00">
                  <c:v>6.9800000000000003E-5</c:v>
                </c:pt>
                <c:pt idx="14680" formatCode="0.00E+00">
                  <c:v>6.9900000000000005E-5</c:v>
                </c:pt>
                <c:pt idx="14681" formatCode="0.00E+00">
                  <c:v>6.97E-5</c:v>
                </c:pt>
                <c:pt idx="14682" formatCode="0.00E+00">
                  <c:v>6.97E-5</c:v>
                </c:pt>
                <c:pt idx="14683" formatCode="0.00E+00">
                  <c:v>6.9599999999999998E-5</c:v>
                </c:pt>
                <c:pt idx="14684" formatCode="0.00E+00">
                  <c:v>6.97E-5</c:v>
                </c:pt>
                <c:pt idx="14685" formatCode="0.00E+00">
                  <c:v>6.97E-5</c:v>
                </c:pt>
                <c:pt idx="14686" formatCode="0.00E+00">
                  <c:v>6.97E-5</c:v>
                </c:pt>
                <c:pt idx="14687" formatCode="0.00E+00">
                  <c:v>6.97E-5</c:v>
                </c:pt>
                <c:pt idx="14688" formatCode="0.00E+00">
                  <c:v>6.9499999999999995E-5</c:v>
                </c:pt>
                <c:pt idx="14689" formatCode="0.00E+00">
                  <c:v>6.97E-5</c:v>
                </c:pt>
                <c:pt idx="14690" formatCode="0.00E+00">
                  <c:v>6.97E-5</c:v>
                </c:pt>
                <c:pt idx="14691" formatCode="0.00E+00">
                  <c:v>6.9499999999999995E-5</c:v>
                </c:pt>
                <c:pt idx="14692" formatCode="0.00E+00">
                  <c:v>6.9800000000000003E-5</c:v>
                </c:pt>
                <c:pt idx="14693" formatCode="0.00E+00">
                  <c:v>6.97E-5</c:v>
                </c:pt>
                <c:pt idx="14694" formatCode="0.00E+00">
                  <c:v>6.97E-5</c:v>
                </c:pt>
                <c:pt idx="14695" formatCode="0.00E+00">
                  <c:v>6.97E-5</c:v>
                </c:pt>
                <c:pt idx="14696" formatCode="0.00E+00">
                  <c:v>6.9499999999999995E-5</c:v>
                </c:pt>
                <c:pt idx="14697" formatCode="0.00E+00">
                  <c:v>6.9499999999999995E-5</c:v>
                </c:pt>
                <c:pt idx="14698" formatCode="0.00E+00">
                  <c:v>6.9499999999999995E-5</c:v>
                </c:pt>
                <c:pt idx="14699" formatCode="0.00E+00">
                  <c:v>6.9499999999999995E-5</c:v>
                </c:pt>
                <c:pt idx="14700" formatCode="0.00E+00">
                  <c:v>6.9499999999999995E-5</c:v>
                </c:pt>
                <c:pt idx="14701" formatCode="0.00E+00">
                  <c:v>6.9300000000000004E-5</c:v>
                </c:pt>
                <c:pt idx="14702" formatCode="0.00E+00">
                  <c:v>6.9599999999999998E-5</c:v>
                </c:pt>
                <c:pt idx="14703" formatCode="0.00E+00">
                  <c:v>6.9499999999999995E-5</c:v>
                </c:pt>
                <c:pt idx="14704" formatCode="0.00E+00">
                  <c:v>6.9499999999999995E-5</c:v>
                </c:pt>
                <c:pt idx="14705" formatCode="0.00E+00">
                  <c:v>6.9599999999999998E-5</c:v>
                </c:pt>
                <c:pt idx="14706" formatCode="0.00E+00">
                  <c:v>6.9200000000000002E-5</c:v>
                </c:pt>
                <c:pt idx="14707" formatCode="0.00E+00">
                  <c:v>6.9300000000000004E-5</c:v>
                </c:pt>
                <c:pt idx="14708" formatCode="0.00E+00">
                  <c:v>6.9400000000000006E-5</c:v>
                </c:pt>
                <c:pt idx="14709" formatCode="0.00E+00">
                  <c:v>6.9400000000000006E-5</c:v>
                </c:pt>
                <c:pt idx="14710" formatCode="0.00E+00">
                  <c:v>6.9499999999999995E-5</c:v>
                </c:pt>
                <c:pt idx="14711" formatCode="0.00E+00">
                  <c:v>6.9400000000000006E-5</c:v>
                </c:pt>
                <c:pt idx="14712" formatCode="0.00E+00">
                  <c:v>6.9400000000000006E-5</c:v>
                </c:pt>
                <c:pt idx="14713" formatCode="0.00E+00">
                  <c:v>6.9499999999999995E-5</c:v>
                </c:pt>
                <c:pt idx="14714" formatCode="0.00E+00">
                  <c:v>6.9400000000000006E-5</c:v>
                </c:pt>
                <c:pt idx="14715" formatCode="0.00E+00">
                  <c:v>6.9300000000000004E-5</c:v>
                </c:pt>
                <c:pt idx="14716" formatCode="0.00E+00">
                  <c:v>6.9300000000000004E-5</c:v>
                </c:pt>
                <c:pt idx="14717" formatCode="0.00E+00">
                  <c:v>6.9300000000000004E-5</c:v>
                </c:pt>
                <c:pt idx="14718" formatCode="0.00E+00">
                  <c:v>6.9300000000000004E-5</c:v>
                </c:pt>
                <c:pt idx="14719" formatCode="0.00E+00">
                  <c:v>6.9300000000000004E-5</c:v>
                </c:pt>
                <c:pt idx="14720" formatCode="0.00E+00">
                  <c:v>6.9300000000000004E-5</c:v>
                </c:pt>
                <c:pt idx="14721" formatCode="0.00E+00">
                  <c:v>6.9300000000000004E-5</c:v>
                </c:pt>
                <c:pt idx="14722" formatCode="0.00E+00">
                  <c:v>6.9200000000000002E-5</c:v>
                </c:pt>
                <c:pt idx="14723" formatCode="0.00E+00">
                  <c:v>6.9200000000000002E-5</c:v>
                </c:pt>
                <c:pt idx="14724" formatCode="0.00E+00">
                  <c:v>6.9200000000000002E-5</c:v>
                </c:pt>
                <c:pt idx="14725" formatCode="0.00E+00">
                  <c:v>6.9400000000000006E-5</c:v>
                </c:pt>
                <c:pt idx="14726" formatCode="0.00E+00">
                  <c:v>6.9300000000000004E-5</c:v>
                </c:pt>
                <c:pt idx="14727" formatCode="0.00E+00">
                  <c:v>6.9300000000000004E-5</c:v>
                </c:pt>
                <c:pt idx="14728" formatCode="0.00E+00">
                  <c:v>6.9200000000000002E-5</c:v>
                </c:pt>
                <c:pt idx="14729" formatCode="0.00E+00">
                  <c:v>6.9099999999999999E-5</c:v>
                </c:pt>
                <c:pt idx="14730" formatCode="0.00E+00">
                  <c:v>6.9200000000000002E-5</c:v>
                </c:pt>
                <c:pt idx="14731" formatCode="0.00E+00">
                  <c:v>6.9099999999999999E-5</c:v>
                </c:pt>
                <c:pt idx="14732" formatCode="0.00E+00">
                  <c:v>6.9200000000000002E-5</c:v>
                </c:pt>
                <c:pt idx="14733" formatCode="0.00E+00">
                  <c:v>6.9200000000000002E-5</c:v>
                </c:pt>
                <c:pt idx="14734" formatCode="0.00E+00">
                  <c:v>6.9300000000000004E-5</c:v>
                </c:pt>
                <c:pt idx="14735" formatCode="0.00E+00">
                  <c:v>6.9300000000000004E-5</c:v>
                </c:pt>
                <c:pt idx="14736" formatCode="0.00E+00">
                  <c:v>6.9099999999999999E-5</c:v>
                </c:pt>
                <c:pt idx="14737" formatCode="0.00E+00">
                  <c:v>6.8999999999999997E-5</c:v>
                </c:pt>
                <c:pt idx="14738" formatCode="0.00E+00">
                  <c:v>6.9099999999999999E-5</c:v>
                </c:pt>
                <c:pt idx="14739" formatCode="0.00E+00">
                  <c:v>6.9200000000000002E-5</c:v>
                </c:pt>
                <c:pt idx="14740" formatCode="0.00E+00">
                  <c:v>6.8999999999999997E-5</c:v>
                </c:pt>
                <c:pt idx="14741" formatCode="0.00E+00">
                  <c:v>6.9099999999999999E-5</c:v>
                </c:pt>
                <c:pt idx="14742" formatCode="0.00E+00">
                  <c:v>6.9099999999999999E-5</c:v>
                </c:pt>
                <c:pt idx="14743" formatCode="0.00E+00">
                  <c:v>6.9099999999999999E-5</c:v>
                </c:pt>
                <c:pt idx="14744" formatCode="0.00E+00">
                  <c:v>6.8999999999999997E-5</c:v>
                </c:pt>
                <c:pt idx="14745" formatCode="0.00E+00">
                  <c:v>6.8899999999999994E-5</c:v>
                </c:pt>
                <c:pt idx="14746" formatCode="0.00E+00">
                  <c:v>6.8999999999999997E-5</c:v>
                </c:pt>
                <c:pt idx="14747" formatCode="0.00E+00">
                  <c:v>6.8899999999999994E-5</c:v>
                </c:pt>
                <c:pt idx="14748" formatCode="0.00E+00">
                  <c:v>6.9099999999999999E-5</c:v>
                </c:pt>
                <c:pt idx="14749" formatCode="0.00E+00">
                  <c:v>6.9099999999999999E-5</c:v>
                </c:pt>
                <c:pt idx="14750" formatCode="0.00E+00">
                  <c:v>6.8999999999999997E-5</c:v>
                </c:pt>
                <c:pt idx="14751" formatCode="0.00E+00">
                  <c:v>6.8899999999999994E-5</c:v>
                </c:pt>
                <c:pt idx="14752" formatCode="0.00E+00">
                  <c:v>6.8999999999999997E-5</c:v>
                </c:pt>
                <c:pt idx="14753" formatCode="0.00E+00">
                  <c:v>6.9099999999999999E-5</c:v>
                </c:pt>
                <c:pt idx="14754" formatCode="0.00E+00">
                  <c:v>6.8899999999999994E-5</c:v>
                </c:pt>
                <c:pt idx="14755" formatCode="0.00E+00">
                  <c:v>6.8899999999999994E-5</c:v>
                </c:pt>
                <c:pt idx="14756" formatCode="0.00E+00">
                  <c:v>6.8999999999999997E-5</c:v>
                </c:pt>
                <c:pt idx="14757" formatCode="0.00E+00">
                  <c:v>6.8999999999999997E-5</c:v>
                </c:pt>
                <c:pt idx="14758" formatCode="0.00E+00">
                  <c:v>6.8899999999999994E-5</c:v>
                </c:pt>
                <c:pt idx="14759" formatCode="0.00E+00">
                  <c:v>6.8800000000000005E-5</c:v>
                </c:pt>
                <c:pt idx="14760" formatCode="0.00E+00">
                  <c:v>6.8700000000000003E-5</c:v>
                </c:pt>
                <c:pt idx="14761" formatCode="0.00E+00">
                  <c:v>6.8899999999999994E-5</c:v>
                </c:pt>
                <c:pt idx="14762" formatCode="0.00E+00">
                  <c:v>6.8899999999999994E-5</c:v>
                </c:pt>
                <c:pt idx="14763" formatCode="0.00E+00">
                  <c:v>6.8899999999999994E-5</c:v>
                </c:pt>
                <c:pt idx="14764" formatCode="0.00E+00">
                  <c:v>6.8999999999999997E-5</c:v>
                </c:pt>
                <c:pt idx="14765" formatCode="0.00E+00">
                  <c:v>6.8899999999999994E-5</c:v>
                </c:pt>
                <c:pt idx="14766" formatCode="0.00E+00">
                  <c:v>6.8800000000000005E-5</c:v>
                </c:pt>
                <c:pt idx="14767" formatCode="0.00E+00">
                  <c:v>6.8800000000000005E-5</c:v>
                </c:pt>
                <c:pt idx="14768" formatCode="0.00E+00">
                  <c:v>6.8899999999999994E-5</c:v>
                </c:pt>
                <c:pt idx="14769" formatCode="0.00E+00">
                  <c:v>6.9099999999999999E-5</c:v>
                </c:pt>
                <c:pt idx="14770" formatCode="0.00E+00">
                  <c:v>6.8899999999999994E-5</c:v>
                </c:pt>
                <c:pt idx="14771" formatCode="0.00E+00">
                  <c:v>6.8800000000000005E-5</c:v>
                </c:pt>
                <c:pt idx="14772" formatCode="0.00E+00">
                  <c:v>6.8800000000000005E-5</c:v>
                </c:pt>
                <c:pt idx="14773" formatCode="0.00E+00">
                  <c:v>6.8800000000000005E-5</c:v>
                </c:pt>
                <c:pt idx="14774" formatCode="0.00E+00">
                  <c:v>6.8800000000000005E-5</c:v>
                </c:pt>
                <c:pt idx="14775" formatCode="0.00E+00">
                  <c:v>6.8800000000000005E-5</c:v>
                </c:pt>
                <c:pt idx="14776" formatCode="0.00E+00">
                  <c:v>6.8899999999999994E-5</c:v>
                </c:pt>
                <c:pt idx="14777" formatCode="0.00E+00">
                  <c:v>6.8800000000000005E-5</c:v>
                </c:pt>
                <c:pt idx="14778" formatCode="0.00E+00">
                  <c:v>6.8700000000000003E-5</c:v>
                </c:pt>
                <c:pt idx="14779" formatCode="0.00E+00">
                  <c:v>6.8700000000000003E-5</c:v>
                </c:pt>
                <c:pt idx="14780" formatCode="0.00E+00">
                  <c:v>6.8800000000000005E-5</c:v>
                </c:pt>
                <c:pt idx="14781" formatCode="0.00E+00">
                  <c:v>6.8700000000000003E-5</c:v>
                </c:pt>
                <c:pt idx="14782" formatCode="0.00E+00">
                  <c:v>6.86E-5</c:v>
                </c:pt>
                <c:pt idx="14783" formatCode="0.00E+00">
                  <c:v>6.86E-5</c:v>
                </c:pt>
                <c:pt idx="14784" formatCode="0.00E+00">
                  <c:v>6.8499999999999998E-5</c:v>
                </c:pt>
                <c:pt idx="14785" formatCode="0.00E+00">
                  <c:v>6.86E-5</c:v>
                </c:pt>
                <c:pt idx="14786" formatCode="0.00E+00">
                  <c:v>6.86E-5</c:v>
                </c:pt>
                <c:pt idx="14787" formatCode="0.00E+00">
                  <c:v>6.8700000000000003E-5</c:v>
                </c:pt>
                <c:pt idx="14788" formatCode="0.00E+00">
                  <c:v>6.86E-5</c:v>
                </c:pt>
                <c:pt idx="14789" formatCode="0.00E+00">
                  <c:v>6.8499999999999998E-5</c:v>
                </c:pt>
                <c:pt idx="14790" formatCode="0.00E+00">
                  <c:v>6.86E-5</c:v>
                </c:pt>
                <c:pt idx="14791" formatCode="0.00E+00">
                  <c:v>6.8700000000000003E-5</c:v>
                </c:pt>
                <c:pt idx="14792" formatCode="0.00E+00">
                  <c:v>6.8700000000000003E-5</c:v>
                </c:pt>
                <c:pt idx="14793" formatCode="0.00E+00">
                  <c:v>6.8499999999999998E-5</c:v>
                </c:pt>
                <c:pt idx="14794" formatCode="0.00E+00">
                  <c:v>6.86E-5</c:v>
                </c:pt>
                <c:pt idx="14795" formatCode="0.00E+00">
                  <c:v>6.8499999999999998E-5</c:v>
                </c:pt>
                <c:pt idx="14796" formatCode="0.00E+00">
                  <c:v>6.86E-5</c:v>
                </c:pt>
                <c:pt idx="14797" formatCode="0.00E+00">
                  <c:v>6.8499999999999998E-5</c:v>
                </c:pt>
                <c:pt idx="14798" formatCode="0.00E+00">
                  <c:v>6.8399999999999996E-5</c:v>
                </c:pt>
                <c:pt idx="14799" formatCode="0.00E+00">
                  <c:v>6.86E-5</c:v>
                </c:pt>
                <c:pt idx="14800" formatCode="0.00E+00">
                  <c:v>6.8499999999999998E-5</c:v>
                </c:pt>
                <c:pt idx="14801" formatCode="0.00E+00">
                  <c:v>6.86E-5</c:v>
                </c:pt>
                <c:pt idx="14802" formatCode="0.00E+00">
                  <c:v>6.8499999999999998E-5</c:v>
                </c:pt>
                <c:pt idx="14803" formatCode="0.00E+00">
                  <c:v>6.8499999999999998E-5</c:v>
                </c:pt>
                <c:pt idx="14804" formatCode="0.00E+00">
                  <c:v>6.8499999999999998E-5</c:v>
                </c:pt>
                <c:pt idx="14805" formatCode="0.00E+00">
                  <c:v>6.8499999999999998E-5</c:v>
                </c:pt>
                <c:pt idx="14806" formatCode="0.00E+00">
                  <c:v>6.8399999999999996E-5</c:v>
                </c:pt>
                <c:pt idx="14807" formatCode="0.00E+00">
                  <c:v>6.8399999999999996E-5</c:v>
                </c:pt>
                <c:pt idx="14808" formatCode="0.00E+00">
                  <c:v>6.8700000000000003E-5</c:v>
                </c:pt>
                <c:pt idx="14809" formatCode="0.00E+00">
                  <c:v>6.8499999999999998E-5</c:v>
                </c:pt>
                <c:pt idx="14810" formatCode="0.00E+00">
                  <c:v>6.8399999999999996E-5</c:v>
                </c:pt>
                <c:pt idx="14811" formatCode="0.00E+00">
                  <c:v>6.86E-5</c:v>
                </c:pt>
                <c:pt idx="14812" formatCode="0.00E+00">
                  <c:v>6.8399999999999996E-5</c:v>
                </c:pt>
                <c:pt idx="14813" formatCode="0.00E+00">
                  <c:v>6.8399999999999996E-5</c:v>
                </c:pt>
                <c:pt idx="14814" formatCode="0.00E+00">
                  <c:v>6.86E-5</c:v>
                </c:pt>
                <c:pt idx="14815" formatCode="0.00E+00">
                  <c:v>6.8300000000000007E-5</c:v>
                </c:pt>
                <c:pt idx="14816" formatCode="0.00E+00">
                  <c:v>6.8399999999999996E-5</c:v>
                </c:pt>
                <c:pt idx="14817" formatCode="0.00E+00">
                  <c:v>6.8399999999999996E-5</c:v>
                </c:pt>
                <c:pt idx="14818" formatCode="0.00E+00">
                  <c:v>6.8399999999999996E-5</c:v>
                </c:pt>
                <c:pt idx="14819" formatCode="0.00E+00">
                  <c:v>6.8399999999999996E-5</c:v>
                </c:pt>
                <c:pt idx="14820" formatCode="0.00E+00">
                  <c:v>6.8499999999999998E-5</c:v>
                </c:pt>
                <c:pt idx="14821" formatCode="0.00E+00">
                  <c:v>6.8399999999999996E-5</c:v>
                </c:pt>
                <c:pt idx="14822" formatCode="0.00E+00">
                  <c:v>6.8300000000000007E-5</c:v>
                </c:pt>
                <c:pt idx="14823" formatCode="0.00E+00">
                  <c:v>6.8200000000000004E-5</c:v>
                </c:pt>
                <c:pt idx="14824" formatCode="0.00E+00">
                  <c:v>6.8300000000000007E-5</c:v>
                </c:pt>
                <c:pt idx="14825" formatCode="0.00E+00">
                  <c:v>6.8399999999999996E-5</c:v>
                </c:pt>
                <c:pt idx="14826" formatCode="0.00E+00">
                  <c:v>6.8200000000000004E-5</c:v>
                </c:pt>
                <c:pt idx="14827" formatCode="0.00E+00">
                  <c:v>6.8300000000000007E-5</c:v>
                </c:pt>
                <c:pt idx="14828" formatCode="0.00E+00">
                  <c:v>6.8300000000000007E-5</c:v>
                </c:pt>
                <c:pt idx="14829" formatCode="0.00E+00">
                  <c:v>6.8100000000000002E-5</c:v>
                </c:pt>
                <c:pt idx="14830" formatCode="0.00E+00">
                  <c:v>6.8300000000000007E-5</c:v>
                </c:pt>
                <c:pt idx="14831" formatCode="0.00E+00">
                  <c:v>6.8300000000000007E-5</c:v>
                </c:pt>
                <c:pt idx="14832" formatCode="0.00E+00">
                  <c:v>6.7999999999999999E-5</c:v>
                </c:pt>
                <c:pt idx="14833" formatCode="0.00E+00">
                  <c:v>6.8200000000000004E-5</c:v>
                </c:pt>
                <c:pt idx="14834" formatCode="0.00E+00">
                  <c:v>6.8300000000000007E-5</c:v>
                </c:pt>
                <c:pt idx="14835" formatCode="0.00E+00">
                  <c:v>6.8100000000000002E-5</c:v>
                </c:pt>
                <c:pt idx="14836" formatCode="0.00E+00">
                  <c:v>6.8100000000000002E-5</c:v>
                </c:pt>
                <c:pt idx="14837" formatCode="0.00E+00">
                  <c:v>6.8200000000000004E-5</c:v>
                </c:pt>
                <c:pt idx="14838" formatCode="0.00E+00">
                  <c:v>6.8300000000000007E-5</c:v>
                </c:pt>
                <c:pt idx="14839" formatCode="0.00E+00">
                  <c:v>6.8100000000000002E-5</c:v>
                </c:pt>
                <c:pt idx="14840" formatCode="0.00E+00">
                  <c:v>6.8100000000000002E-5</c:v>
                </c:pt>
                <c:pt idx="14841" formatCode="0.00E+00">
                  <c:v>6.8100000000000002E-5</c:v>
                </c:pt>
                <c:pt idx="14842" formatCode="0.00E+00">
                  <c:v>6.7999999999999999E-5</c:v>
                </c:pt>
                <c:pt idx="14843" formatCode="0.00E+00">
                  <c:v>6.8100000000000002E-5</c:v>
                </c:pt>
                <c:pt idx="14844" formatCode="0.00E+00">
                  <c:v>6.8200000000000004E-5</c:v>
                </c:pt>
                <c:pt idx="14845" formatCode="0.00E+00">
                  <c:v>6.8100000000000002E-5</c:v>
                </c:pt>
                <c:pt idx="14846" formatCode="0.00E+00">
                  <c:v>6.8300000000000007E-5</c:v>
                </c:pt>
                <c:pt idx="14847" formatCode="0.00E+00">
                  <c:v>6.8100000000000002E-5</c:v>
                </c:pt>
                <c:pt idx="14848" formatCode="0.00E+00">
                  <c:v>6.7999999999999999E-5</c:v>
                </c:pt>
                <c:pt idx="14849" formatCode="0.00E+00">
                  <c:v>6.7999999999999999E-5</c:v>
                </c:pt>
                <c:pt idx="14850" formatCode="0.00E+00">
                  <c:v>6.7999999999999999E-5</c:v>
                </c:pt>
                <c:pt idx="14851" formatCode="0.00E+00">
                  <c:v>6.8200000000000004E-5</c:v>
                </c:pt>
                <c:pt idx="14852" formatCode="0.00E+00">
                  <c:v>6.7999999999999999E-5</c:v>
                </c:pt>
                <c:pt idx="14853" formatCode="0.00E+00">
                  <c:v>6.8200000000000004E-5</c:v>
                </c:pt>
                <c:pt idx="14854" formatCode="0.00E+00">
                  <c:v>6.8100000000000002E-5</c:v>
                </c:pt>
                <c:pt idx="14855" formatCode="0.00E+00">
                  <c:v>6.7899999999999997E-5</c:v>
                </c:pt>
                <c:pt idx="14856" formatCode="0.00E+00">
                  <c:v>6.7899999999999997E-5</c:v>
                </c:pt>
                <c:pt idx="14857" formatCode="0.00E+00">
                  <c:v>6.8100000000000002E-5</c:v>
                </c:pt>
                <c:pt idx="14858" formatCode="0.00E+00">
                  <c:v>6.7999999999999999E-5</c:v>
                </c:pt>
                <c:pt idx="14859" formatCode="0.00E+00">
                  <c:v>6.7999999999999999E-5</c:v>
                </c:pt>
                <c:pt idx="14860" formatCode="0.00E+00">
                  <c:v>6.7999999999999999E-5</c:v>
                </c:pt>
                <c:pt idx="14861" formatCode="0.00E+00">
                  <c:v>6.7899999999999997E-5</c:v>
                </c:pt>
                <c:pt idx="14862" formatCode="0.00E+00">
                  <c:v>6.7899999999999997E-5</c:v>
                </c:pt>
                <c:pt idx="14863" formatCode="0.00E+00">
                  <c:v>6.7700000000000006E-5</c:v>
                </c:pt>
                <c:pt idx="14864" formatCode="0.00E+00">
                  <c:v>6.7899999999999997E-5</c:v>
                </c:pt>
                <c:pt idx="14865" formatCode="0.00E+00">
                  <c:v>6.7999999999999999E-5</c:v>
                </c:pt>
                <c:pt idx="14866" formatCode="0.00E+00">
                  <c:v>6.7899999999999997E-5</c:v>
                </c:pt>
                <c:pt idx="14867" formatCode="0.00E+00">
                  <c:v>6.7899999999999997E-5</c:v>
                </c:pt>
                <c:pt idx="14868" formatCode="0.00E+00">
                  <c:v>6.7899999999999997E-5</c:v>
                </c:pt>
                <c:pt idx="14869" formatCode="0.00E+00">
                  <c:v>6.7899999999999997E-5</c:v>
                </c:pt>
                <c:pt idx="14870" formatCode="0.00E+00">
                  <c:v>6.7899999999999997E-5</c:v>
                </c:pt>
                <c:pt idx="14871" formatCode="0.00E+00">
                  <c:v>6.7899999999999997E-5</c:v>
                </c:pt>
                <c:pt idx="14872" formatCode="0.00E+00">
                  <c:v>6.7600000000000003E-5</c:v>
                </c:pt>
                <c:pt idx="14873" formatCode="0.00E+00">
                  <c:v>6.7700000000000006E-5</c:v>
                </c:pt>
                <c:pt idx="14874" formatCode="0.00E+00">
                  <c:v>6.7799999999999995E-5</c:v>
                </c:pt>
                <c:pt idx="14875" formatCode="0.00E+00">
                  <c:v>6.7799999999999995E-5</c:v>
                </c:pt>
                <c:pt idx="14876" formatCode="0.00E+00">
                  <c:v>6.7899999999999997E-5</c:v>
                </c:pt>
                <c:pt idx="14877" formatCode="0.00E+00">
                  <c:v>6.7899999999999997E-5</c:v>
                </c:pt>
                <c:pt idx="14878" formatCode="0.00E+00">
                  <c:v>6.7899999999999997E-5</c:v>
                </c:pt>
                <c:pt idx="14879" formatCode="0.00E+00">
                  <c:v>6.7899999999999997E-5</c:v>
                </c:pt>
                <c:pt idx="14880" formatCode="0.00E+00">
                  <c:v>6.7799999999999995E-5</c:v>
                </c:pt>
                <c:pt idx="14881" formatCode="0.00E+00">
                  <c:v>6.7799999999999995E-5</c:v>
                </c:pt>
                <c:pt idx="14882" formatCode="0.00E+00">
                  <c:v>6.7799999999999995E-5</c:v>
                </c:pt>
                <c:pt idx="14883" formatCode="0.00E+00">
                  <c:v>6.7700000000000006E-5</c:v>
                </c:pt>
                <c:pt idx="14884" formatCode="0.00E+00">
                  <c:v>6.7799999999999995E-5</c:v>
                </c:pt>
                <c:pt idx="14885" formatCode="0.00E+00">
                  <c:v>6.7999999999999999E-5</c:v>
                </c:pt>
                <c:pt idx="14886" formatCode="0.00E+00">
                  <c:v>6.7799999999999995E-5</c:v>
                </c:pt>
                <c:pt idx="14887" formatCode="0.00E+00">
                  <c:v>6.7600000000000003E-5</c:v>
                </c:pt>
                <c:pt idx="14888" formatCode="0.00E+00">
                  <c:v>6.7799999999999995E-5</c:v>
                </c:pt>
                <c:pt idx="14889" formatCode="0.00E+00">
                  <c:v>6.7700000000000006E-5</c:v>
                </c:pt>
                <c:pt idx="14890" formatCode="0.00E+00">
                  <c:v>6.7500000000000001E-5</c:v>
                </c:pt>
                <c:pt idx="14891" formatCode="0.00E+00">
                  <c:v>6.7500000000000001E-5</c:v>
                </c:pt>
                <c:pt idx="14892" formatCode="0.00E+00">
                  <c:v>6.7600000000000003E-5</c:v>
                </c:pt>
                <c:pt idx="14893" formatCode="0.00E+00">
                  <c:v>6.7600000000000003E-5</c:v>
                </c:pt>
                <c:pt idx="14894" formatCode="0.00E+00">
                  <c:v>6.7700000000000006E-5</c:v>
                </c:pt>
                <c:pt idx="14895" formatCode="0.00E+00">
                  <c:v>6.7600000000000003E-5</c:v>
                </c:pt>
                <c:pt idx="14896" formatCode="0.00E+00">
                  <c:v>6.7600000000000003E-5</c:v>
                </c:pt>
                <c:pt idx="14897" formatCode="0.00E+00">
                  <c:v>6.7700000000000006E-5</c:v>
                </c:pt>
                <c:pt idx="14898" formatCode="0.00E+00">
                  <c:v>6.7600000000000003E-5</c:v>
                </c:pt>
                <c:pt idx="14899" formatCode="0.00E+00">
                  <c:v>6.7700000000000006E-5</c:v>
                </c:pt>
                <c:pt idx="14900" formatCode="0.00E+00">
                  <c:v>6.7700000000000006E-5</c:v>
                </c:pt>
                <c:pt idx="14901" formatCode="0.00E+00">
                  <c:v>6.7700000000000006E-5</c:v>
                </c:pt>
                <c:pt idx="14902" formatCode="0.00E+00">
                  <c:v>6.7500000000000001E-5</c:v>
                </c:pt>
                <c:pt idx="14903" formatCode="0.00E+00">
                  <c:v>6.7500000000000001E-5</c:v>
                </c:pt>
                <c:pt idx="14904" formatCode="0.00E+00">
                  <c:v>6.7600000000000003E-5</c:v>
                </c:pt>
                <c:pt idx="14905" formatCode="0.00E+00">
                  <c:v>6.7500000000000001E-5</c:v>
                </c:pt>
                <c:pt idx="14906" formatCode="0.00E+00">
                  <c:v>6.7399999999999998E-5</c:v>
                </c:pt>
                <c:pt idx="14907" formatCode="0.00E+00">
                  <c:v>6.7500000000000001E-5</c:v>
                </c:pt>
                <c:pt idx="14908" formatCode="0.00E+00">
                  <c:v>6.7500000000000001E-5</c:v>
                </c:pt>
                <c:pt idx="14909" formatCode="0.00E+00">
                  <c:v>6.7299999999999996E-5</c:v>
                </c:pt>
                <c:pt idx="14910" formatCode="0.00E+00">
                  <c:v>6.7700000000000006E-5</c:v>
                </c:pt>
                <c:pt idx="14911" formatCode="0.00E+00">
                  <c:v>6.7600000000000003E-5</c:v>
                </c:pt>
                <c:pt idx="14912" formatCode="0.00E+00">
                  <c:v>6.7500000000000001E-5</c:v>
                </c:pt>
                <c:pt idx="14913" formatCode="0.00E+00">
                  <c:v>6.7600000000000003E-5</c:v>
                </c:pt>
                <c:pt idx="14914" formatCode="0.00E+00">
                  <c:v>6.7399999999999998E-5</c:v>
                </c:pt>
                <c:pt idx="14915" formatCode="0.00E+00">
                  <c:v>6.7500000000000001E-5</c:v>
                </c:pt>
                <c:pt idx="14916" formatCode="0.00E+00">
                  <c:v>6.7399999999999998E-5</c:v>
                </c:pt>
                <c:pt idx="14917" formatCode="0.00E+00">
                  <c:v>6.7299999999999996E-5</c:v>
                </c:pt>
                <c:pt idx="14918" formatCode="0.00E+00">
                  <c:v>6.7299999999999996E-5</c:v>
                </c:pt>
                <c:pt idx="14919" formatCode="0.00E+00">
                  <c:v>6.7299999999999996E-5</c:v>
                </c:pt>
                <c:pt idx="14920" formatCode="0.00E+00">
                  <c:v>6.7299999999999996E-5</c:v>
                </c:pt>
                <c:pt idx="14921" formatCode="0.00E+00">
                  <c:v>6.7299999999999996E-5</c:v>
                </c:pt>
                <c:pt idx="14922" formatCode="0.00E+00">
                  <c:v>6.7299999999999996E-5</c:v>
                </c:pt>
                <c:pt idx="14923" formatCode="0.00E+00">
                  <c:v>6.7399999999999998E-5</c:v>
                </c:pt>
                <c:pt idx="14924" formatCode="0.00E+00">
                  <c:v>6.7500000000000001E-5</c:v>
                </c:pt>
                <c:pt idx="14925" formatCode="0.00E+00">
                  <c:v>6.7500000000000001E-5</c:v>
                </c:pt>
                <c:pt idx="14926" formatCode="0.00E+00">
                  <c:v>6.7299999999999996E-5</c:v>
                </c:pt>
                <c:pt idx="14927" formatCode="0.00E+00">
                  <c:v>6.7299999999999996E-5</c:v>
                </c:pt>
                <c:pt idx="14928" formatCode="0.00E+00">
                  <c:v>6.7299999999999996E-5</c:v>
                </c:pt>
                <c:pt idx="14929" formatCode="0.00E+00">
                  <c:v>6.7399999999999998E-5</c:v>
                </c:pt>
                <c:pt idx="14930" formatCode="0.00E+00">
                  <c:v>6.7399999999999998E-5</c:v>
                </c:pt>
                <c:pt idx="14931" formatCode="0.00E+00">
                  <c:v>6.7199999999999994E-5</c:v>
                </c:pt>
                <c:pt idx="14932" formatCode="0.00E+00">
                  <c:v>6.7399999999999998E-5</c:v>
                </c:pt>
                <c:pt idx="14933" formatCode="0.00E+00">
                  <c:v>6.7500000000000001E-5</c:v>
                </c:pt>
                <c:pt idx="14934" formatCode="0.00E+00">
                  <c:v>6.7299999999999996E-5</c:v>
                </c:pt>
                <c:pt idx="14935" formatCode="0.00E+00">
                  <c:v>6.7399999999999998E-5</c:v>
                </c:pt>
                <c:pt idx="14936" formatCode="0.00E+00">
                  <c:v>6.7500000000000001E-5</c:v>
                </c:pt>
                <c:pt idx="14937" formatCode="0.00E+00">
                  <c:v>6.7199999999999994E-5</c:v>
                </c:pt>
                <c:pt idx="14938" formatCode="0.00E+00">
                  <c:v>6.7000000000000002E-5</c:v>
                </c:pt>
                <c:pt idx="14939" formatCode="0.00E+00">
                  <c:v>6.7199999999999994E-5</c:v>
                </c:pt>
                <c:pt idx="14940" formatCode="0.00E+00">
                  <c:v>6.7399999999999998E-5</c:v>
                </c:pt>
                <c:pt idx="14941" formatCode="0.00E+00">
                  <c:v>6.7199999999999994E-5</c:v>
                </c:pt>
                <c:pt idx="14942" formatCode="0.00E+00">
                  <c:v>6.7100000000000005E-5</c:v>
                </c:pt>
                <c:pt idx="14943" formatCode="0.00E+00">
                  <c:v>6.7199999999999994E-5</c:v>
                </c:pt>
                <c:pt idx="14944" formatCode="0.00E+00">
                  <c:v>6.7100000000000005E-5</c:v>
                </c:pt>
                <c:pt idx="14945" formatCode="0.00E+00">
                  <c:v>6.7299999999999996E-5</c:v>
                </c:pt>
                <c:pt idx="14946" formatCode="0.00E+00">
                  <c:v>6.7199999999999994E-5</c:v>
                </c:pt>
                <c:pt idx="14947" formatCode="0.00E+00">
                  <c:v>6.7199999999999994E-5</c:v>
                </c:pt>
                <c:pt idx="14948" formatCode="0.00E+00">
                  <c:v>6.7299999999999996E-5</c:v>
                </c:pt>
                <c:pt idx="14949" formatCode="0.00E+00">
                  <c:v>6.7299999999999996E-5</c:v>
                </c:pt>
                <c:pt idx="14950" formatCode="0.00E+00">
                  <c:v>6.7299999999999996E-5</c:v>
                </c:pt>
                <c:pt idx="14951" formatCode="0.00E+00">
                  <c:v>6.7100000000000005E-5</c:v>
                </c:pt>
                <c:pt idx="14952" formatCode="0.00E+00">
                  <c:v>6.7100000000000005E-5</c:v>
                </c:pt>
                <c:pt idx="14953" formatCode="0.00E+00">
                  <c:v>6.7299999999999996E-5</c:v>
                </c:pt>
                <c:pt idx="14954" formatCode="0.00E+00">
                  <c:v>6.7100000000000005E-5</c:v>
                </c:pt>
                <c:pt idx="14955" formatCode="0.00E+00">
                  <c:v>6.7000000000000002E-5</c:v>
                </c:pt>
                <c:pt idx="14956" formatCode="0.00E+00">
                  <c:v>6.7000000000000002E-5</c:v>
                </c:pt>
                <c:pt idx="14957" formatCode="0.00E+00">
                  <c:v>6.7199999999999994E-5</c:v>
                </c:pt>
                <c:pt idx="14958" formatCode="0.00E+00">
                  <c:v>6.7100000000000005E-5</c:v>
                </c:pt>
                <c:pt idx="14959" formatCode="0.00E+00">
                  <c:v>6.7000000000000002E-5</c:v>
                </c:pt>
                <c:pt idx="14960" formatCode="0.00E+00">
                  <c:v>6.7100000000000005E-5</c:v>
                </c:pt>
                <c:pt idx="14961" formatCode="0.00E+00">
                  <c:v>6.7000000000000002E-5</c:v>
                </c:pt>
                <c:pt idx="14962" formatCode="0.00E+00">
                  <c:v>6.7000000000000002E-5</c:v>
                </c:pt>
                <c:pt idx="14963" formatCode="0.00E+00">
                  <c:v>6.7100000000000005E-5</c:v>
                </c:pt>
                <c:pt idx="14964" formatCode="0.00E+00">
                  <c:v>6.7100000000000005E-5</c:v>
                </c:pt>
                <c:pt idx="14965" formatCode="0.00E+00">
                  <c:v>6.7199999999999994E-5</c:v>
                </c:pt>
                <c:pt idx="14966" formatCode="0.00E+00">
                  <c:v>6.7000000000000002E-5</c:v>
                </c:pt>
                <c:pt idx="14967" formatCode="0.00E+00">
                  <c:v>6.69E-5</c:v>
                </c:pt>
                <c:pt idx="14968" formatCode="0.00E+00">
                  <c:v>6.7000000000000002E-5</c:v>
                </c:pt>
                <c:pt idx="14969" formatCode="0.00E+00">
                  <c:v>6.7100000000000005E-5</c:v>
                </c:pt>
                <c:pt idx="14970" formatCode="0.00E+00">
                  <c:v>6.7000000000000002E-5</c:v>
                </c:pt>
                <c:pt idx="14971" formatCode="0.00E+00">
                  <c:v>6.69E-5</c:v>
                </c:pt>
                <c:pt idx="14972" formatCode="0.00E+00">
                  <c:v>6.7000000000000002E-5</c:v>
                </c:pt>
                <c:pt idx="14973" formatCode="0.00E+00">
                  <c:v>6.69E-5</c:v>
                </c:pt>
                <c:pt idx="14974" formatCode="0.00E+00">
                  <c:v>6.7000000000000002E-5</c:v>
                </c:pt>
                <c:pt idx="14975" formatCode="0.00E+00">
                  <c:v>6.7100000000000005E-5</c:v>
                </c:pt>
                <c:pt idx="14976" formatCode="0.00E+00">
                  <c:v>6.6799999999999997E-5</c:v>
                </c:pt>
                <c:pt idx="14977" formatCode="0.00E+00">
                  <c:v>6.69E-5</c:v>
                </c:pt>
                <c:pt idx="14978" formatCode="0.00E+00">
                  <c:v>6.69E-5</c:v>
                </c:pt>
                <c:pt idx="14979" formatCode="0.00E+00">
                  <c:v>6.7000000000000002E-5</c:v>
                </c:pt>
                <c:pt idx="14980" formatCode="0.00E+00">
                  <c:v>6.69E-5</c:v>
                </c:pt>
                <c:pt idx="14981" formatCode="0.00E+00">
                  <c:v>6.7000000000000002E-5</c:v>
                </c:pt>
                <c:pt idx="14982" formatCode="0.00E+00">
                  <c:v>6.6799999999999997E-5</c:v>
                </c:pt>
                <c:pt idx="14983" formatCode="0.00E+00">
                  <c:v>6.6699999999999995E-5</c:v>
                </c:pt>
                <c:pt idx="14984" formatCode="0.00E+00">
                  <c:v>6.69E-5</c:v>
                </c:pt>
                <c:pt idx="14985" formatCode="0.00E+00">
                  <c:v>6.6799999999999997E-5</c:v>
                </c:pt>
                <c:pt idx="14986" formatCode="0.00E+00">
                  <c:v>6.69E-5</c:v>
                </c:pt>
                <c:pt idx="14987" formatCode="0.00E+00">
                  <c:v>6.7000000000000002E-5</c:v>
                </c:pt>
                <c:pt idx="14988" formatCode="0.00E+00">
                  <c:v>6.6799999999999997E-5</c:v>
                </c:pt>
                <c:pt idx="14989" formatCode="0.00E+00">
                  <c:v>6.6699999999999995E-5</c:v>
                </c:pt>
                <c:pt idx="14990" formatCode="0.00E+00">
                  <c:v>6.6699999999999995E-5</c:v>
                </c:pt>
                <c:pt idx="14991" formatCode="0.00E+00">
                  <c:v>6.6799999999999997E-5</c:v>
                </c:pt>
                <c:pt idx="14992" formatCode="0.00E+00">
                  <c:v>6.6699999999999995E-5</c:v>
                </c:pt>
                <c:pt idx="14993" formatCode="0.00E+00">
                  <c:v>6.6699999999999995E-5</c:v>
                </c:pt>
                <c:pt idx="14994" formatCode="0.00E+00">
                  <c:v>6.6799999999999997E-5</c:v>
                </c:pt>
                <c:pt idx="14995" formatCode="0.00E+00">
                  <c:v>6.6799999999999997E-5</c:v>
                </c:pt>
                <c:pt idx="14996" formatCode="0.00E+00">
                  <c:v>6.69E-5</c:v>
                </c:pt>
                <c:pt idx="14997" formatCode="0.00E+00">
                  <c:v>6.6699999999999995E-5</c:v>
                </c:pt>
                <c:pt idx="14998" formatCode="0.00E+00">
                  <c:v>6.6799999999999997E-5</c:v>
                </c:pt>
                <c:pt idx="14999" formatCode="0.00E+00">
                  <c:v>6.6799999999999997E-5</c:v>
                </c:pt>
                <c:pt idx="15000" formatCode="0.00E+00">
                  <c:v>6.6600000000000006E-5</c:v>
                </c:pt>
                <c:pt idx="15001" formatCode="0.00E+00">
                  <c:v>6.6699999999999995E-5</c:v>
                </c:pt>
                <c:pt idx="15002" formatCode="0.00E+00">
                  <c:v>6.69E-5</c:v>
                </c:pt>
                <c:pt idx="15003" formatCode="0.00E+00">
                  <c:v>6.6799999999999997E-5</c:v>
                </c:pt>
                <c:pt idx="15004" formatCode="0.00E+00">
                  <c:v>6.6699999999999995E-5</c:v>
                </c:pt>
                <c:pt idx="15005" formatCode="0.00E+00">
                  <c:v>6.6600000000000006E-5</c:v>
                </c:pt>
                <c:pt idx="15006" formatCode="0.00E+00">
                  <c:v>6.6600000000000006E-5</c:v>
                </c:pt>
                <c:pt idx="15007" formatCode="0.00E+00">
                  <c:v>6.6600000000000006E-5</c:v>
                </c:pt>
                <c:pt idx="15008" formatCode="0.00E+00">
                  <c:v>6.6600000000000006E-5</c:v>
                </c:pt>
                <c:pt idx="15009" formatCode="0.00E+00">
                  <c:v>6.6799999999999997E-5</c:v>
                </c:pt>
                <c:pt idx="15010" formatCode="0.00E+00">
                  <c:v>6.6600000000000006E-5</c:v>
                </c:pt>
                <c:pt idx="15011" formatCode="0.00E+00">
                  <c:v>6.6699999999999995E-5</c:v>
                </c:pt>
                <c:pt idx="15012" formatCode="0.00E+00">
                  <c:v>6.6699999999999995E-5</c:v>
                </c:pt>
                <c:pt idx="15013" formatCode="0.00E+00">
                  <c:v>6.6699999999999995E-5</c:v>
                </c:pt>
                <c:pt idx="15014" formatCode="0.00E+00">
                  <c:v>6.6699999999999995E-5</c:v>
                </c:pt>
                <c:pt idx="15015" formatCode="0.00E+00">
                  <c:v>6.6600000000000006E-5</c:v>
                </c:pt>
                <c:pt idx="15016" formatCode="0.00E+00">
                  <c:v>6.6799999999999997E-5</c:v>
                </c:pt>
                <c:pt idx="15017" formatCode="0.00E+00">
                  <c:v>6.6600000000000006E-5</c:v>
                </c:pt>
                <c:pt idx="15018" formatCode="0.00E+00">
                  <c:v>6.6600000000000006E-5</c:v>
                </c:pt>
                <c:pt idx="15019" formatCode="0.00E+00">
                  <c:v>6.6699999999999995E-5</c:v>
                </c:pt>
                <c:pt idx="15020" formatCode="0.00E+00">
                  <c:v>6.6500000000000004E-5</c:v>
                </c:pt>
                <c:pt idx="15021" formatCode="0.00E+00">
                  <c:v>6.6500000000000004E-5</c:v>
                </c:pt>
                <c:pt idx="15022" formatCode="0.00E+00">
                  <c:v>6.6500000000000004E-5</c:v>
                </c:pt>
                <c:pt idx="15023" formatCode="0.00E+00">
                  <c:v>6.6600000000000006E-5</c:v>
                </c:pt>
                <c:pt idx="15024" formatCode="0.00E+00">
                  <c:v>6.6400000000000001E-5</c:v>
                </c:pt>
                <c:pt idx="15025" formatCode="0.00E+00">
                  <c:v>6.6400000000000001E-5</c:v>
                </c:pt>
                <c:pt idx="15026" formatCode="0.00E+00">
                  <c:v>6.6600000000000006E-5</c:v>
                </c:pt>
                <c:pt idx="15027" formatCode="0.00E+00">
                  <c:v>6.6500000000000004E-5</c:v>
                </c:pt>
                <c:pt idx="15028" formatCode="0.00E+00">
                  <c:v>6.6400000000000001E-5</c:v>
                </c:pt>
                <c:pt idx="15029" formatCode="0.00E+00">
                  <c:v>6.6400000000000001E-5</c:v>
                </c:pt>
                <c:pt idx="15030" formatCode="0.00E+00">
                  <c:v>6.6400000000000001E-5</c:v>
                </c:pt>
                <c:pt idx="15031" formatCode="0.00E+00">
                  <c:v>6.6500000000000004E-5</c:v>
                </c:pt>
                <c:pt idx="15032" formatCode="0.00E+00">
                  <c:v>6.6299999999999999E-5</c:v>
                </c:pt>
                <c:pt idx="15033" formatCode="0.00E+00">
                  <c:v>6.6299999999999999E-5</c:v>
                </c:pt>
                <c:pt idx="15034" formatCode="0.00E+00">
                  <c:v>6.6400000000000001E-5</c:v>
                </c:pt>
                <c:pt idx="15035" formatCode="0.00E+00">
                  <c:v>6.6500000000000004E-5</c:v>
                </c:pt>
                <c:pt idx="15036" formatCode="0.00E+00">
                  <c:v>6.6500000000000004E-5</c:v>
                </c:pt>
                <c:pt idx="15037" formatCode="0.00E+00">
                  <c:v>6.6199999999999996E-5</c:v>
                </c:pt>
                <c:pt idx="15038" formatCode="0.00E+00">
                  <c:v>6.6500000000000004E-5</c:v>
                </c:pt>
                <c:pt idx="15039" formatCode="0.00E+00">
                  <c:v>6.6600000000000006E-5</c:v>
                </c:pt>
                <c:pt idx="15040" formatCode="0.00E+00">
                  <c:v>6.6400000000000001E-5</c:v>
                </c:pt>
                <c:pt idx="15041" formatCode="0.00E+00">
                  <c:v>6.6699999999999995E-5</c:v>
                </c:pt>
                <c:pt idx="15042" formatCode="0.00E+00">
                  <c:v>6.6400000000000001E-5</c:v>
                </c:pt>
                <c:pt idx="15043" formatCode="0.00E+00">
                  <c:v>6.6199999999999996E-5</c:v>
                </c:pt>
                <c:pt idx="15044" formatCode="0.00E+00">
                  <c:v>6.6299999999999999E-5</c:v>
                </c:pt>
                <c:pt idx="15045" formatCode="0.00E+00">
                  <c:v>6.6299999999999999E-5</c:v>
                </c:pt>
                <c:pt idx="15046" formatCode="0.00E+00">
                  <c:v>6.6500000000000004E-5</c:v>
                </c:pt>
                <c:pt idx="15047" formatCode="0.00E+00">
                  <c:v>6.6400000000000001E-5</c:v>
                </c:pt>
                <c:pt idx="15048" formatCode="0.00E+00">
                  <c:v>6.6500000000000004E-5</c:v>
                </c:pt>
                <c:pt idx="15049" formatCode="0.00E+00">
                  <c:v>6.6400000000000001E-5</c:v>
                </c:pt>
                <c:pt idx="15050" formatCode="0.00E+00">
                  <c:v>6.6199999999999996E-5</c:v>
                </c:pt>
                <c:pt idx="15051" formatCode="0.00E+00">
                  <c:v>6.6299999999999999E-5</c:v>
                </c:pt>
                <c:pt idx="15052" formatCode="0.00E+00">
                  <c:v>6.6199999999999996E-5</c:v>
                </c:pt>
                <c:pt idx="15053" formatCode="0.00E+00">
                  <c:v>6.6099999999999994E-5</c:v>
                </c:pt>
                <c:pt idx="15054" formatCode="0.00E+00">
                  <c:v>6.6099999999999994E-5</c:v>
                </c:pt>
                <c:pt idx="15055" formatCode="0.00E+00">
                  <c:v>6.6400000000000001E-5</c:v>
                </c:pt>
                <c:pt idx="15056" formatCode="0.00E+00">
                  <c:v>6.6400000000000001E-5</c:v>
                </c:pt>
                <c:pt idx="15057" formatCode="0.00E+00">
                  <c:v>6.6299999999999999E-5</c:v>
                </c:pt>
                <c:pt idx="15058" formatCode="0.00E+00">
                  <c:v>6.6199999999999996E-5</c:v>
                </c:pt>
                <c:pt idx="15059" formatCode="0.00E+00">
                  <c:v>6.6199999999999996E-5</c:v>
                </c:pt>
                <c:pt idx="15060" formatCode="0.00E+00">
                  <c:v>6.6299999999999999E-5</c:v>
                </c:pt>
                <c:pt idx="15061" formatCode="0.00E+00">
                  <c:v>6.6199999999999996E-5</c:v>
                </c:pt>
                <c:pt idx="15062" formatCode="0.00E+00">
                  <c:v>6.6400000000000001E-5</c:v>
                </c:pt>
                <c:pt idx="15063" formatCode="0.00E+00">
                  <c:v>6.6099999999999994E-5</c:v>
                </c:pt>
                <c:pt idx="15064" formatCode="0.00E+00">
                  <c:v>6.6099999999999994E-5</c:v>
                </c:pt>
                <c:pt idx="15065" formatCode="0.00E+00">
                  <c:v>6.6299999999999999E-5</c:v>
                </c:pt>
                <c:pt idx="15066" formatCode="0.00E+00">
                  <c:v>6.6199999999999996E-5</c:v>
                </c:pt>
                <c:pt idx="15067" formatCode="0.00E+00">
                  <c:v>6.6199999999999996E-5</c:v>
                </c:pt>
                <c:pt idx="15068" formatCode="0.00E+00">
                  <c:v>6.6099999999999994E-5</c:v>
                </c:pt>
                <c:pt idx="15069" formatCode="0.00E+00">
                  <c:v>6.6199999999999996E-5</c:v>
                </c:pt>
                <c:pt idx="15070" formatCode="0.00E+00">
                  <c:v>6.6199999999999996E-5</c:v>
                </c:pt>
                <c:pt idx="15071" formatCode="0.00E+00">
                  <c:v>6.6000000000000005E-5</c:v>
                </c:pt>
                <c:pt idx="15072" formatCode="0.00E+00">
                  <c:v>6.6099999999999994E-5</c:v>
                </c:pt>
                <c:pt idx="15073" formatCode="0.00E+00">
                  <c:v>6.6199999999999996E-5</c:v>
                </c:pt>
                <c:pt idx="15074" formatCode="0.00E+00">
                  <c:v>6.6199999999999996E-5</c:v>
                </c:pt>
                <c:pt idx="15075" formatCode="0.00E+00">
                  <c:v>6.6099999999999994E-5</c:v>
                </c:pt>
                <c:pt idx="15076" formatCode="0.00E+00">
                  <c:v>6.6099999999999994E-5</c:v>
                </c:pt>
                <c:pt idx="15077" formatCode="0.00E+00">
                  <c:v>6.6099999999999994E-5</c:v>
                </c:pt>
                <c:pt idx="15078" formatCode="0.00E+00">
                  <c:v>6.6199999999999996E-5</c:v>
                </c:pt>
                <c:pt idx="15079" formatCode="0.00E+00">
                  <c:v>6.6099999999999994E-5</c:v>
                </c:pt>
                <c:pt idx="15080" formatCode="0.00E+00">
                  <c:v>6.6000000000000005E-5</c:v>
                </c:pt>
                <c:pt idx="15081" formatCode="0.00E+00">
                  <c:v>6.6099999999999994E-5</c:v>
                </c:pt>
                <c:pt idx="15082" formatCode="0.00E+00">
                  <c:v>6.6099999999999994E-5</c:v>
                </c:pt>
                <c:pt idx="15083" formatCode="0.00E+00">
                  <c:v>6.6199999999999996E-5</c:v>
                </c:pt>
                <c:pt idx="15084" formatCode="0.00E+00">
                  <c:v>6.6099999999999994E-5</c:v>
                </c:pt>
                <c:pt idx="15085" formatCode="0.00E+00">
                  <c:v>6.6099999999999994E-5</c:v>
                </c:pt>
                <c:pt idx="15086" formatCode="0.00E+00">
                  <c:v>6.6000000000000005E-5</c:v>
                </c:pt>
                <c:pt idx="15087" formatCode="0.00E+00">
                  <c:v>6.6099999999999994E-5</c:v>
                </c:pt>
                <c:pt idx="15088" formatCode="0.00E+00">
                  <c:v>6.6000000000000005E-5</c:v>
                </c:pt>
                <c:pt idx="15089" formatCode="0.00E+00">
                  <c:v>6.6000000000000005E-5</c:v>
                </c:pt>
                <c:pt idx="15090" formatCode="0.00E+00">
                  <c:v>6.6099999999999994E-5</c:v>
                </c:pt>
                <c:pt idx="15091" formatCode="0.00E+00">
                  <c:v>6.6000000000000005E-5</c:v>
                </c:pt>
                <c:pt idx="15092" formatCode="0.00E+00">
                  <c:v>6.6000000000000005E-5</c:v>
                </c:pt>
                <c:pt idx="15093" formatCode="0.00E+00">
                  <c:v>6.6000000000000005E-5</c:v>
                </c:pt>
                <c:pt idx="15094" formatCode="0.00E+00">
                  <c:v>6.6000000000000005E-5</c:v>
                </c:pt>
                <c:pt idx="15095" formatCode="0.00E+00">
                  <c:v>6.6199999999999996E-5</c:v>
                </c:pt>
                <c:pt idx="15096" formatCode="0.00E+00">
                  <c:v>6.6099999999999994E-5</c:v>
                </c:pt>
                <c:pt idx="15097" formatCode="0.00E+00">
                  <c:v>6.5900000000000003E-5</c:v>
                </c:pt>
                <c:pt idx="15098" formatCode="0.00E+00">
                  <c:v>6.6000000000000005E-5</c:v>
                </c:pt>
                <c:pt idx="15099" formatCode="0.00E+00">
                  <c:v>6.6000000000000005E-5</c:v>
                </c:pt>
                <c:pt idx="15100" formatCode="0.00E+00">
                  <c:v>6.6000000000000005E-5</c:v>
                </c:pt>
                <c:pt idx="15101" formatCode="0.00E+00">
                  <c:v>6.5900000000000003E-5</c:v>
                </c:pt>
                <c:pt idx="15102" formatCode="0.00E+00">
                  <c:v>6.58E-5</c:v>
                </c:pt>
                <c:pt idx="15103" formatCode="0.00E+00">
                  <c:v>6.5900000000000003E-5</c:v>
                </c:pt>
                <c:pt idx="15104" formatCode="0.00E+00">
                  <c:v>6.5900000000000003E-5</c:v>
                </c:pt>
                <c:pt idx="15105" formatCode="0.00E+00">
                  <c:v>6.6000000000000005E-5</c:v>
                </c:pt>
                <c:pt idx="15106" formatCode="0.00E+00">
                  <c:v>6.6000000000000005E-5</c:v>
                </c:pt>
                <c:pt idx="15107" formatCode="0.00E+00">
                  <c:v>6.5900000000000003E-5</c:v>
                </c:pt>
                <c:pt idx="15108" formatCode="0.00E+00">
                  <c:v>6.5900000000000003E-5</c:v>
                </c:pt>
                <c:pt idx="15109" formatCode="0.00E+00">
                  <c:v>6.6000000000000005E-5</c:v>
                </c:pt>
                <c:pt idx="15110" formatCode="0.00E+00">
                  <c:v>6.5699999999999998E-5</c:v>
                </c:pt>
                <c:pt idx="15111" formatCode="0.00E+00">
                  <c:v>6.58E-5</c:v>
                </c:pt>
                <c:pt idx="15112" formatCode="0.00E+00">
                  <c:v>6.6000000000000005E-5</c:v>
                </c:pt>
                <c:pt idx="15113" formatCode="0.00E+00">
                  <c:v>6.58E-5</c:v>
                </c:pt>
                <c:pt idx="15114" formatCode="0.00E+00">
                  <c:v>6.5900000000000003E-5</c:v>
                </c:pt>
                <c:pt idx="15115" formatCode="0.00E+00">
                  <c:v>6.5900000000000003E-5</c:v>
                </c:pt>
                <c:pt idx="15116" formatCode="0.00E+00">
                  <c:v>6.58E-5</c:v>
                </c:pt>
                <c:pt idx="15117" formatCode="0.00E+00">
                  <c:v>6.5900000000000003E-5</c:v>
                </c:pt>
                <c:pt idx="15118" formatCode="0.00E+00">
                  <c:v>6.58E-5</c:v>
                </c:pt>
                <c:pt idx="15119" formatCode="0.00E+00">
                  <c:v>6.58E-5</c:v>
                </c:pt>
                <c:pt idx="15120" formatCode="0.00E+00">
                  <c:v>6.5900000000000003E-5</c:v>
                </c:pt>
                <c:pt idx="15121" formatCode="0.00E+00">
                  <c:v>6.5900000000000003E-5</c:v>
                </c:pt>
                <c:pt idx="15122" formatCode="0.00E+00">
                  <c:v>6.58E-5</c:v>
                </c:pt>
                <c:pt idx="15123" formatCode="0.00E+00">
                  <c:v>6.58E-5</c:v>
                </c:pt>
                <c:pt idx="15124" formatCode="0.00E+00">
                  <c:v>6.58E-5</c:v>
                </c:pt>
                <c:pt idx="15125" formatCode="0.00E+00">
                  <c:v>6.5699999999999998E-5</c:v>
                </c:pt>
                <c:pt idx="15126" formatCode="0.00E+00">
                  <c:v>6.5699999999999998E-5</c:v>
                </c:pt>
                <c:pt idx="15127" formatCode="0.00E+00">
                  <c:v>6.58E-5</c:v>
                </c:pt>
                <c:pt idx="15128" formatCode="0.00E+00">
                  <c:v>6.5699999999999998E-5</c:v>
                </c:pt>
                <c:pt idx="15129" formatCode="0.00E+00">
                  <c:v>6.5599999999999995E-5</c:v>
                </c:pt>
                <c:pt idx="15130" formatCode="0.00E+00">
                  <c:v>6.58E-5</c:v>
                </c:pt>
                <c:pt idx="15131" formatCode="0.00E+00">
                  <c:v>6.5900000000000003E-5</c:v>
                </c:pt>
                <c:pt idx="15132" formatCode="0.00E+00">
                  <c:v>6.5699999999999998E-5</c:v>
                </c:pt>
                <c:pt idx="15133" formatCode="0.00E+00">
                  <c:v>6.5699999999999998E-5</c:v>
                </c:pt>
                <c:pt idx="15134" formatCode="0.00E+00">
                  <c:v>6.5699999999999998E-5</c:v>
                </c:pt>
                <c:pt idx="15135" formatCode="0.00E+00">
                  <c:v>6.58E-5</c:v>
                </c:pt>
                <c:pt idx="15136" formatCode="0.00E+00">
                  <c:v>6.5699999999999998E-5</c:v>
                </c:pt>
                <c:pt idx="15137" formatCode="0.00E+00">
                  <c:v>6.58E-5</c:v>
                </c:pt>
                <c:pt idx="15138" formatCode="0.00E+00">
                  <c:v>6.5699999999999998E-5</c:v>
                </c:pt>
                <c:pt idx="15139" formatCode="0.00E+00">
                  <c:v>6.5599999999999995E-5</c:v>
                </c:pt>
                <c:pt idx="15140" formatCode="0.00E+00">
                  <c:v>6.5599999999999995E-5</c:v>
                </c:pt>
                <c:pt idx="15141" formatCode="0.00E+00">
                  <c:v>6.5599999999999995E-5</c:v>
                </c:pt>
                <c:pt idx="15142" formatCode="0.00E+00">
                  <c:v>6.5699999999999998E-5</c:v>
                </c:pt>
                <c:pt idx="15143" formatCode="0.00E+00">
                  <c:v>6.5500000000000006E-5</c:v>
                </c:pt>
                <c:pt idx="15144" formatCode="0.00E+00">
                  <c:v>6.5500000000000006E-5</c:v>
                </c:pt>
                <c:pt idx="15145" formatCode="0.00E+00">
                  <c:v>6.5699999999999998E-5</c:v>
                </c:pt>
                <c:pt idx="15146" formatCode="0.00E+00">
                  <c:v>6.5699999999999998E-5</c:v>
                </c:pt>
                <c:pt idx="15147" formatCode="0.00E+00">
                  <c:v>6.5699999999999998E-5</c:v>
                </c:pt>
                <c:pt idx="15148" formatCode="0.00E+00">
                  <c:v>6.5500000000000006E-5</c:v>
                </c:pt>
                <c:pt idx="15149" formatCode="0.00E+00">
                  <c:v>6.5699999999999998E-5</c:v>
                </c:pt>
                <c:pt idx="15150" formatCode="0.00E+00">
                  <c:v>6.5599999999999995E-5</c:v>
                </c:pt>
                <c:pt idx="15151" formatCode="0.00E+00">
                  <c:v>6.5500000000000006E-5</c:v>
                </c:pt>
                <c:pt idx="15152" formatCode="0.00E+00">
                  <c:v>6.5699999999999998E-5</c:v>
                </c:pt>
                <c:pt idx="15153" formatCode="0.00E+00">
                  <c:v>6.5599999999999995E-5</c:v>
                </c:pt>
                <c:pt idx="15154" formatCode="0.00E+00">
                  <c:v>6.5699999999999998E-5</c:v>
                </c:pt>
                <c:pt idx="15155" formatCode="0.00E+00">
                  <c:v>6.5599999999999995E-5</c:v>
                </c:pt>
                <c:pt idx="15156" formatCode="0.00E+00">
                  <c:v>6.5500000000000006E-5</c:v>
                </c:pt>
                <c:pt idx="15157" formatCode="0.00E+00">
                  <c:v>6.5699999999999998E-5</c:v>
                </c:pt>
                <c:pt idx="15158" formatCode="0.00E+00">
                  <c:v>6.5500000000000006E-5</c:v>
                </c:pt>
                <c:pt idx="15159" formatCode="0.00E+00">
                  <c:v>6.5300000000000002E-5</c:v>
                </c:pt>
                <c:pt idx="15160" formatCode="0.00E+00">
                  <c:v>6.5500000000000006E-5</c:v>
                </c:pt>
                <c:pt idx="15161" formatCode="0.00E+00">
                  <c:v>6.5599999999999995E-5</c:v>
                </c:pt>
                <c:pt idx="15162" formatCode="0.00E+00">
                  <c:v>6.5599999999999995E-5</c:v>
                </c:pt>
                <c:pt idx="15163" formatCode="0.00E+00">
                  <c:v>6.5300000000000002E-5</c:v>
                </c:pt>
                <c:pt idx="15164" formatCode="0.00E+00">
                  <c:v>6.5500000000000006E-5</c:v>
                </c:pt>
                <c:pt idx="15165" formatCode="0.00E+00">
                  <c:v>6.5699999999999998E-5</c:v>
                </c:pt>
                <c:pt idx="15166" formatCode="0.00E+00">
                  <c:v>6.5500000000000006E-5</c:v>
                </c:pt>
                <c:pt idx="15167" formatCode="0.00E+00">
                  <c:v>6.5699999999999998E-5</c:v>
                </c:pt>
                <c:pt idx="15168" formatCode="0.00E+00">
                  <c:v>6.5599999999999995E-5</c:v>
                </c:pt>
                <c:pt idx="15169" formatCode="0.00E+00">
                  <c:v>6.5500000000000006E-5</c:v>
                </c:pt>
                <c:pt idx="15170" formatCode="0.00E+00">
                  <c:v>6.5500000000000006E-5</c:v>
                </c:pt>
                <c:pt idx="15171" formatCode="0.00E+00">
                  <c:v>6.5400000000000004E-5</c:v>
                </c:pt>
                <c:pt idx="15172" formatCode="0.00E+00">
                  <c:v>6.5500000000000006E-5</c:v>
                </c:pt>
                <c:pt idx="15173" formatCode="0.00E+00">
                  <c:v>6.5400000000000004E-5</c:v>
                </c:pt>
                <c:pt idx="15174" formatCode="0.00E+00">
                  <c:v>6.5300000000000002E-5</c:v>
                </c:pt>
                <c:pt idx="15175" formatCode="0.00E+00">
                  <c:v>6.5300000000000002E-5</c:v>
                </c:pt>
                <c:pt idx="15176" formatCode="0.00E+00">
                  <c:v>6.5400000000000004E-5</c:v>
                </c:pt>
                <c:pt idx="15177" formatCode="0.00E+00">
                  <c:v>6.5400000000000004E-5</c:v>
                </c:pt>
                <c:pt idx="15178" formatCode="0.00E+00">
                  <c:v>6.5099999999999997E-5</c:v>
                </c:pt>
                <c:pt idx="15179" formatCode="0.00E+00">
                  <c:v>6.5400000000000004E-5</c:v>
                </c:pt>
                <c:pt idx="15180" formatCode="0.00E+00">
                  <c:v>6.5400000000000004E-5</c:v>
                </c:pt>
                <c:pt idx="15181" formatCode="0.00E+00">
                  <c:v>6.5300000000000002E-5</c:v>
                </c:pt>
                <c:pt idx="15182" formatCode="0.00E+00">
                  <c:v>6.5300000000000002E-5</c:v>
                </c:pt>
                <c:pt idx="15183" formatCode="0.00E+00">
                  <c:v>6.5300000000000002E-5</c:v>
                </c:pt>
                <c:pt idx="15184" formatCode="0.00E+00">
                  <c:v>6.5500000000000006E-5</c:v>
                </c:pt>
                <c:pt idx="15185" formatCode="0.00E+00">
                  <c:v>6.5300000000000002E-5</c:v>
                </c:pt>
                <c:pt idx="15186" formatCode="0.00E+00">
                  <c:v>6.5300000000000002E-5</c:v>
                </c:pt>
                <c:pt idx="15187" formatCode="0.00E+00">
                  <c:v>6.5199999999999999E-5</c:v>
                </c:pt>
                <c:pt idx="15188" formatCode="0.00E+00">
                  <c:v>6.5300000000000002E-5</c:v>
                </c:pt>
                <c:pt idx="15189" formatCode="0.00E+00">
                  <c:v>6.5400000000000004E-5</c:v>
                </c:pt>
                <c:pt idx="15190" formatCode="0.00E+00">
                  <c:v>6.5400000000000004E-5</c:v>
                </c:pt>
                <c:pt idx="15191" formatCode="0.00E+00">
                  <c:v>6.5300000000000002E-5</c:v>
                </c:pt>
                <c:pt idx="15192" formatCode="0.00E+00">
                  <c:v>6.5300000000000002E-5</c:v>
                </c:pt>
                <c:pt idx="15193" formatCode="0.00E+00">
                  <c:v>6.5300000000000002E-5</c:v>
                </c:pt>
                <c:pt idx="15194" formatCode="0.00E+00">
                  <c:v>6.5199999999999999E-5</c:v>
                </c:pt>
                <c:pt idx="15195" formatCode="0.00E+00">
                  <c:v>6.5300000000000002E-5</c:v>
                </c:pt>
                <c:pt idx="15196" formatCode="0.00E+00">
                  <c:v>6.5300000000000002E-5</c:v>
                </c:pt>
                <c:pt idx="15197" formatCode="0.00E+00">
                  <c:v>6.5400000000000004E-5</c:v>
                </c:pt>
                <c:pt idx="15198" formatCode="0.00E+00">
                  <c:v>6.5300000000000002E-5</c:v>
                </c:pt>
                <c:pt idx="15199" formatCode="0.00E+00">
                  <c:v>6.5199999999999999E-5</c:v>
                </c:pt>
                <c:pt idx="15200" formatCode="0.00E+00">
                  <c:v>6.5199999999999999E-5</c:v>
                </c:pt>
                <c:pt idx="15201" formatCode="0.00E+00">
                  <c:v>6.5199999999999999E-5</c:v>
                </c:pt>
                <c:pt idx="15202" formatCode="0.00E+00">
                  <c:v>6.5199999999999999E-5</c:v>
                </c:pt>
                <c:pt idx="15203" formatCode="0.00E+00">
                  <c:v>6.5199999999999999E-5</c:v>
                </c:pt>
                <c:pt idx="15204" formatCode="0.00E+00">
                  <c:v>6.5300000000000002E-5</c:v>
                </c:pt>
                <c:pt idx="15205" formatCode="0.00E+00">
                  <c:v>6.5199999999999999E-5</c:v>
                </c:pt>
                <c:pt idx="15206" formatCode="0.00E+00">
                  <c:v>6.4999999999999994E-5</c:v>
                </c:pt>
                <c:pt idx="15207" formatCode="0.00E+00">
                  <c:v>6.4999999999999994E-5</c:v>
                </c:pt>
                <c:pt idx="15208" formatCode="0.00E+00">
                  <c:v>6.5300000000000002E-5</c:v>
                </c:pt>
                <c:pt idx="15209" formatCode="0.00E+00">
                  <c:v>6.5199999999999999E-5</c:v>
                </c:pt>
                <c:pt idx="15210" formatCode="0.00E+00">
                  <c:v>6.5099999999999997E-5</c:v>
                </c:pt>
                <c:pt idx="15211" formatCode="0.00E+00">
                  <c:v>6.5199999999999999E-5</c:v>
                </c:pt>
                <c:pt idx="15212" formatCode="0.00E+00">
                  <c:v>6.5099999999999997E-5</c:v>
                </c:pt>
                <c:pt idx="15213" formatCode="0.00E+00">
                  <c:v>6.5199999999999999E-5</c:v>
                </c:pt>
                <c:pt idx="15214" formatCode="0.00E+00">
                  <c:v>6.5099999999999997E-5</c:v>
                </c:pt>
                <c:pt idx="15215" formatCode="0.00E+00">
                  <c:v>6.5199999999999999E-5</c:v>
                </c:pt>
                <c:pt idx="15216" formatCode="0.00E+00">
                  <c:v>6.5099999999999997E-5</c:v>
                </c:pt>
                <c:pt idx="15217" formatCode="0.00E+00">
                  <c:v>6.5099999999999997E-5</c:v>
                </c:pt>
                <c:pt idx="15218" formatCode="0.00E+00">
                  <c:v>6.5199999999999999E-5</c:v>
                </c:pt>
                <c:pt idx="15219" formatCode="0.00E+00">
                  <c:v>6.5099999999999997E-5</c:v>
                </c:pt>
                <c:pt idx="15220" formatCode="0.00E+00">
                  <c:v>6.5099999999999997E-5</c:v>
                </c:pt>
                <c:pt idx="15221" formatCode="0.00E+00">
                  <c:v>6.4999999999999994E-5</c:v>
                </c:pt>
                <c:pt idx="15222" formatCode="0.00E+00">
                  <c:v>6.5099999999999997E-5</c:v>
                </c:pt>
                <c:pt idx="15223" formatCode="0.00E+00">
                  <c:v>6.5099999999999997E-5</c:v>
                </c:pt>
                <c:pt idx="15224" formatCode="0.00E+00">
                  <c:v>6.5099999999999997E-5</c:v>
                </c:pt>
                <c:pt idx="15225" formatCode="0.00E+00">
                  <c:v>6.5099999999999997E-5</c:v>
                </c:pt>
                <c:pt idx="15226" formatCode="0.00E+00">
                  <c:v>6.4900000000000005E-5</c:v>
                </c:pt>
                <c:pt idx="15227" formatCode="0.00E+00">
                  <c:v>6.4999999999999994E-5</c:v>
                </c:pt>
                <c:pt idx="15228" formatCode="0.00E+00">
                  <c:v>6.5199999999999999E-5</c:v>
                </c:pt>
                <c:pt idx="15229" formatCode="0.00E+00">
                  <c:v>6.5099999999999997E-5</c:v>
                </c:pt>
                <c:pt idx="15230" formatCode="0.00E+00">
                  <c:v>6.4999999999999994E-5</c:v>
                </c:pt>
                <c:pt idx="15231" formatCode="0.00E+00">
                  <c:v>6.5099999999999997E-5</c:v>
                </c:pt>
                <c:pt idx="15232" formatCode="0.00E+00">
                  <c:v>6.5099999999999997E-5</c:v>
                </c:pt>
                <c:pt idx="15233" formatCode="0.00E+00">
                  <c:v>6.4900000000000005E-5</c:v>
                </c:pt>
                <c:pt idx="15234" formatCode="0.00E+00">
                  <c:v>6.4999999999999994E-5</c:v>
                </c:pt>
                <c:pt idx="15235" formatCode="0.00E+00">
                  <c:v>6.4999999999999994E-5</c:v>
                </c:pt>
                <c:pt idx="15236" formatCode="0.00E+00">
                  <c:v>6.4999999999999994E-5</c:v>
                </c:pt>
                <c:pt idx="15237" formatCode="0.00E+00">
                  <c:v>6.4999999999999994E-5</c:v>
                </c:pt>
                <c:pt idx="15238" formatCode="0.00E+00">
                  <c:v>6.4900000000000005E-5</c:v>
                </c:pt>
                <c:pt idx="15239" formatCode="0.00E+00">
                  <c:v>6.4800000000000003E-5</c:v>
                </c:pt>
                <c:pt idx="15240" formatCode="0.00E+00">
                  <c:v>6.4999999999999994E-5</c:v>
                </c:pt>
                <c:pt idx="15241" formatCode="0.00E+00">
                  <c:v>6.4999999999999994E-5</c:v>
                </c:pt>
                <c:pt idx="15242" formatCode="0.00E+00">
                  <c:v>6.4999999999999994E-5</c:v>
                </c:pt>
                <c:pt idx="15243" formatCode="0.00E+00">
                  <c:v>6.4900000000000005E-5</c:v>
                </c:pt>
                <c:pt idx="15244" formatCode="0.00E+00">
                  <c:v>6.4700000000000001E-5</c:v>
                </c:pt>
                <c:pt idx="15245" formatCode="0.00E+00">
                  <c:v>6.4900000000000005E-5</c:v>
                </c:pt>
                <c:pt idx="15246" formatCode="0.00E+00">
                  <c:v>6.4999999999999994E-5</c:v>
                </c:pt>
                <c:pt idx="15247" formatCode="0.00E+00">
                  <c:v>6.4999999999999994E-5</c:v>
                </c:pt>
                <c:pt idx="15248" formatCode="0.00E+00">
                  <c:v>6.4999999999999994E-5</c:v>
                </c:pt>
                <c:pt idx="15249" formatCode="0.00E+00">
                  <c:v>6.4800000000000003E-5</c:v>
                </c:pt>
                <c:pt idx="15250" formatCode="0.00E+00">
                  <c:v>6.4800000000000003E-5</c:v>
                </c:pt>
                <c:pt idx="15251" formatCode="0.00E+00">
                  <c:v>6.4900000000000005E-5</c:v>
                </c:pt>
                <c:pt idx="15252" formatCode="0.00E+00">
                  <c:v>6.4700000000000001E-5</c:v>
                </c:pt>
                <c:pt idx="15253" formatCode="0.00E+00">
                  <c:v>6.4800000000000003E-5</c:v>
                </c:pt>
                <c:pt idx="15254" formatCode="0.00E+00">
                  <c:v>6.4900000000000005E-5</c:v>
                </c:pt>
                <c:pt idx="15255" formatCode="0.00E+00">
                  <c:v>6.4599999999999998E-5</c:v>
                </c:pt>
                <c:pt idx="15256" formatCode="0.00E+00">
                  <c:v>6.4700000000000001E-5</c:v>
                </c:pt>
                <c:pt idx="15257" formatCode="0.00E+00">
                  <c:v>6.4800000000000003E-5</c:v>
                </c:pt>
                <c:pt idx="15258" formatCode="0.00E+00">
                  <c:v>6.4700000000000001E-5</c:v>
                </c:pt>
                <c:pt idx="15259" formatCode="0.00E+00">
                  <c:v>6.4800000000000003E-5</c:v>
                </c:pt>
                <c:pt idx="15260" formatCode="0.00E+00">
                  <c:v>6.4800000000000003E-5</c:v>
                </c:pt>
                <c:pt idx="15261" formatCode="0.00E+00">
                  <c:v>6.4900000000000005E-5</c:v>
                </c:pt>
                <c:pt idx="15262" formatCode="0.00E+00">
                  <c:v>6.4700000000000001E-5</c:v>
                </c:pt>
                <c:pt idx="15263" formatCode="0.00E+00">
                  <c:v>6.4800000000000003E-5</c:v>
                </c:pt>
                <c:pt idx="15264" formatCode="0.00E+00">
                  <c:v>6.4999999999999994E-5</c:v>
                </c:pt>
                <c:pt idx="15265" formatCode="0.00E+00">
                  <c:v>6.4900000000000005E-5</c:v>
                </c:pt>
                <c:pt idx="15266" formatCode="0.00E+00">
                  <c:v>6.4900000000000005E-5</c:v>
                </c:pt>
                <c:pt idx="15267" formatCode="0.00E+00">
                  <c:v>6.4700000000000001E-5</c:v>
                </c:pt>
                <c:pt idx="15268" formatCode="0.00E+00">
                  <c:v>6.4800000000000003E-5</c:v>
                </c:pt>
                <c:pt idx="15269" formatCode="0.00E+00">
                  <c:v>6.4700000000000001E-5</c:v>
                </c:pt>
                <c:pt idx="15270" formatCode="0.00E+00">
                  <c:v>6.4599999999999998E-5</c:v>
                </c:pt>
                <c:pt idx="15271" formatCode="0.00E+00">
                  <c:v>6.4900000000000005E-5</c:v>
                </c:pt>
                <c:pt idx="15272" formatCode="0.00E+00">
                  <c:v>6.4700000000000001E-5</c:v>
                </c:pt>
                <c:pt idx="15273" formatCode="0.00E+00">
                  <c:v>6.4599999999999998E-5</c:v>
                </c:pt>
                <c:pt idx="15274" formatCode="0.00E+00">
                  <c:v>6.4900000000000005E-5</c:v>
                </c:pt>
                <c:pt idx="15275" formatCode="0.00E+00">
                  <c:v>6.4800000000000003E-5</c:v>
                </c:pt>
                <c:pt idx="15276" formatCode="0.00E+00">
                  <c:v>6.4599999999999998E-5</c:v>
                </c:pt>
                <c:pt idx="15277" formatCode="0.00E+00">
                  <c:v>6.4700000000000001E-5</c:v>
                </c:pt>
                <c:pt idx="15278" formatCode="0.00E+00">
                  <c:v>6.4800000000000003E-5</c:v>
                </c:pt>
                <c:pt idx="15279" formatCode="0.00E+00">
                  <c:v>6.4599999999999998E-5</c:v>
                </c:pt>
                <c:pt idx="15280" formatCode="0.00E+00">
                  <c:v>6.4499999999999996E-5</c:v>
                </c:pt>
                <c:pt idx="15281" formatCode="0.00E+00">
                  <c:v>6.4700000000000001E-5</c:v>
                </c:pt>
                <c:pt idx="15282" formatCode="0.00E+00">
                  <c:v>6.4700000000000001E-5</c:v>
                </c:pt>
                <c:pt idx="15283" formatCode="0.00E+00">
                  <c:v>6.4700000000000001E-5</c:v>
                </c:pt>
                <c:pt idx="15284" formatCode="0.00E+00">
                  <c:v>6.4599999999999998E-5</c:v>
                </c:pt>
                <c:pt idx="15285" formatCode="0.00E+00">
                  <c:v>6.4700000000000001E-5</c:v>
                </c:pt>
                <c:pt idx="15286" formatCode="0.00E+00">
                  <c:v>6.4800000000000003E-5</c:v>
                </c:pt>
                <c:pt idx="15287" formatCode="0.00E+00">
                  <c:v>6.4599999999999998E-5</c:v>
                </c:pt>
                <c:pt idx="15288" formatCode="0.00E+00">
                  <c:v>6.4700000000000001E-5</c:v>
                </c:pt>
                <c:pt idx="15289" formatCode="0.00E+00">
                  <c:v>6.4800000000000003E-5</c:v>
                </c:pt>
                <c:pt idx="15290" formatCode="0.00E+00">
                  <c:v>6.4599999999999998E-5</c:v>
                </c:pt>
                <c:pt idx="15291" formatCode="0.00E+00">
                  <c:v>6.4399999999999993E-5</c:v>
                </c:pt>
                <c:pt idx="15292" formatCode="0.00E+00">
                  <c:v>6.4599999999999998E-5</c:v>
                </c:pt>
                <c:pt idx="15293" formatCode="0.00E+00">
                  <c:v>6.4599999999999998E-5</c:v>
                </c:pt>
                <c:pt idx="15294" formatCode="0.00E+00">
                  <c:v>6.4599999999999998E-5</c:v>
                </c:pt>
                <c:pt idx="15295" formatCode="0.00E+00">
                  <c:v>6.4700000000000001E-5</c:v>
                </c:pt>
                <c:pt idx="15296" formatCode="0.00E+00">
                  <c:v>6.4700000000000001E-5</c:v>
                </c:pt>
                <c:pt idx="15297" formatCode="0.00E+00">
                  <c:v>6.4700000000000001E-5</c:v>
                </c:pt>
                <c:pt idx="15298" formatCode="0.00E+00">
                  <c:v>6.4499999999999996E-5</c:v>
                </c:pt>
                <c:pt idx="15299" formatCode="0.00E+00">
                  <c:v>6.4399999999999993E-5</c:v>
                </c:pt>
                <c:pt idx="15300" formatCode="0.00E+00">
                  <c:v>6.4499999999999996E-5</c:v>
                </c:pt>
                <c:pt idx="15301" formatCode="0.00E+00">
                  <c:v>6.4599999999999998E-5</c:v>
                </c:pt>
                <c:pt idx="15302" formatCode="0.00E+00">
                  <c:v>6.4399999999999993E-5</c:v>
                </c:pt>
                <c:pt idx="15303" formatCode="0.00E+00">
                  <c:v>6.4300000000000004E-5</c:v>
                </c:pt>
                <c:pt idx="15304" formatCode="0.00E+00">
                  <c:v>6.4800000000000003E-5</c:v>
                </c:pt>
                <c:pt idx="15305" formatCode="0.00E+00">
                  <c:v>6.4700000000000001E-5</c:v>
                </c:pt>
                <c:pt idx="15306" formatCode="0.00E+00">
                  <c:v>6.4399999999999993E-5</c:v>
                </c:pt>
                <c:pt idx="15307" formatCode="0.00E+00">
                  <c:v>6.4700000000000001E-5</c:v>
                </c:pt>
                <c:pt idx="15308" formatCode="0.00E+00">
                  <c:v>6.4700000000000001E-5</c:v>
                </c:pt>
                <c:pt idx="15309" formatCode="0.00E+00">
                  <c:v>6.4499999999999996E-5</c:v>
                </c:pt>
                <c:pt idx="15310" formatCode="0.00E+00">
                  <c:v>6.4499999999999996E-5</c:v>
                </c:pt>
                <c:pt idx="15311" formatCode="0.00E+00">
                  <c:v>6.4499999999999996E-5</c:v>
                </c:pt>
                <c:pt idx="15312" formatCode="0.00E+00">
                  <c:v>6.4599999999999998E-5</c:v>
                </c:pt>
                <c:pt idx="15313" formatCode="0.00E+00">
                  <c:v>6.4399999999999993E-5</c:v>
                </c:pt>
                <c:pt idx="15314" formatCode="0.00E+00">
                  <c:v>6.4499999999999996E-5</c:v>
                </c:pt>
                <c:pt idx="15315" formatCode="0.00E+00">
                  <c:v>6.4499999999999996E-5</c:v>
                </c:pt>
                <c:pt idx="15316" formatCode="0.00E+00">
                  <c:v>6.4200000000000002E-5</c:v>
                </c:pt>
                <c:pt idx="15317" formatCode="0.00E+00">
                  <c:v>6.4399999999999993E-5</c:v>
                </c:pt>
                <c:pt idx="15318" formatCode="0.00E+00">
                  <c:v>6.4399999999999993E-5</c:v>
                </c:pt>
                <c:pt idx="15319" formatCode="0.00E+00">
                  <c:v>6.4300000000000004E-5</c:v>
                </c:pt>
                <c:pt idx="15320" formatCode="0.00E+00">
                  <c:v>6.4399999999999993E-5</c:v>
                </c:pt>
                <c:pt idx="15321" formatCode="0.00E+00">
                  <c:v>6.4399999999999993E-5</c:v>
                </c:pt>
                <c:pt idx="15322" formatCode="0.00E+00">
                  <c:v>6.4499999999999996E-5</c:v>
                </c:pt>
                <c:pt idx="15323" formatCode="0.00E+00">
                  <c:v>6.4499999999999996E-5</c:v>
                </c:pt>
                <c:pt idx="15324" formatCode="0.00E+00">
                  <c:v>6.4300000000000004E-5</c:v>
                </c:pt>
                <c:pt idx="15325" formatCode="0.00E+00">
                  <c:v>6.4499999999999996E-5</c:v>
                </c:pt>
                <c:pt idx="15326" formatCode="0.00E+00">
                  <c:v>6.4499999999999996E-5</c:v>
                </c:pt>
                <c:pt idx="15327" formatCode="0.00E+00">
                  <c:v>6.4399999999999993E-5</c:v>
                </c:pt>
                <c:pt idx="15328" formatCode="0.00E+00">
                  <c:v>6.4499999999999996E-5</c:v>
                </c:pt>
                <c:pt idx="15329" formatCode="0.00E+00">
                  <c:v>6.4399999999999993E-5</c:v>
                </c:pt>
                <c:pt idx="15330" formatCode="0.00E+00">
                  <c:v>6.4300000000000004E-5</c:v>
                </c:pt>
                <c:pt idx="15331" formatCode="0.00E+00">
                  <c:v>6.4200000000000002E-5</c:v>
                </c:pt>
                <c:pt idx="15332" formatCode="0.00E+00">
                  <c:v>6.4200000000000002E-5</c:v>
                </c:pt>
                <c:pt idx="15333" formatCode="0.00E+00">
                  <c:v>6.4300000000000004E-5</c:v>
                </c:pt>
                <c:pt idx="15334" formatCode="0.00E+00">
                  <c:v>6.4300000000000004E-5</c:v>
                </c:pt>
                <c:pt idx="15335" formatCode="0.00E+00">
                  <c:v>6.4399999999999993E-5</c:v>
                </c:pt>
                <c:pt idx="15336" formatCode="0.00E+00">
                  <c:v>6.4399999999999993E-5</c:v>
                </c:pt>
                <c:pt idx="15337" formatCode="0.00E+00">
                  <c:v>6.4399999999999993E-5</c:v>
                </c:pt>
                <c:pt idx="15338" formatCode="0.00E+00">
                  <c:v>6.4300000000000004E-5</c:v>
                </c:pt>
                <c:pt idx="15339" formatCode="0.00E+00">
                  <c:v>6.4300000000000004E-5</c:v>
                </c:pt>
                <c:pt idx="15340" formatCode="0.00E+00">
                  <c:v>6.4399999999999993E-5</c:v>
                </c:pt>
                <c:pt idx="15341" formatCode="0.00E+00">
                  <c:v>6.4300000000000004E-5</c:v>
                </c:pt>
                <c:pt idx="15342" formatCode="0.00E+00">
                  <c:v>6.4300000000000004E-5</c:v>
                </c:pt>
                <c:pt idx="15343" formatCode="0.00E+00">
                  <c:v>6.4399999999999993E-5</c:v>
                </c:pt>
                <c:pt idx="15344" formatCode="0.00E+00">
                  <c:v>6.4300000000000004E-5</c:v>
                </c:pt>
                <c:pt idx="15345" formatCode="0.00E+00">
                  <c:v>6.4499999999999996E-5</c:v>
                </c:pt>
                <c:pt idx="15346" formatCode="0.00E+00">
                  <c:v>6.4300000000000004E-5</c:v>
                </c:pt>
                <c:pt idx="15347" formatCode="0.00E+00">
                  <c:v>6.4300000000000004E-5</c:v>
                </c:pt>
                <c:pt idx="15348" formatCode="0.00E+00">
                  <c:v>6.4399999999999993E-5</c:v>
                </c:pt>
                <c:pt idx="15349" formatCode="0.00E+00">
                  <c:v>6.41E-5</c:v>
                </c:pt>
                <c:pt idx="15350" formatCode="0.00E+00">
                  <c:v>6.41E-5</c:v>
                </c:pt>
                <c:pt idx="15351" formatCode="0.00E+00">
                  <c:v>6.41E-5</c:v>
                </c:pt>
                <c:pt idx="15352" formatCode="0.00E+00">
                  <c:v>6.4300000000000004E-5</c:v>
                </c:pt>
                <c:pt idx="15353" formatCode="0.00E+00">
                  <c:v>6.4200000000000002E-5</c:v>
                </c:pt>
                <c:pt idx="15354" formatCode="0.00E+00">
                  <c:v>6.41E-5</c:v>
                </c:pt>
                <c:pt idx="15355" formatCode="0.00E+00">
                  <c:v>6.4200000000000002E-5</c:v>
                </c:pt>
                <c:pt idx="15356" formatCode="0.00E+00">
                  <c:v>6.41E-5</c:v>
                </c:pt>
                <c:pt idx="15357" formatCode="0.00E+00">
                  <c:v>6.4200000000000002E-5</c:v>
                </c:pt>
                <c:pt idx="15358" formatCode="0.00E+00">
                  <c:v>6.4399999999999993E-5</c:v>
                </c:pt>
                <c:pt idx="15359" formatCode="0.00E+00">
                  <c:v>6.4399999999999993E-5</c:v>
                </c:pt>
                <c:pt idx="15360" formatCode="0.00E+00">
                  <c:v>6.41E-5</c:v>
                </c:pt>
                <c:pt idx="15361" formatCode="0.00E+00">
                  <c:v>6.4200000000000002E-5</c:v>
                </c:pt>
                <c:pt idx="15362" formatCode="0.00E+00">
                  <c:v>6.4200000000000002E-5</c:v>
                </c:pt>
                <c:pt idx="15363" formatCode="0.00E+00">
                  <c:v>6.41E-5</c:v>
                </c:pt>
                <c:pt idx="15364" formatCode="0.00E+00">
                  <c:v>6.4200000000000002E-5</c:v>
                </c:pt>
                <c:pt idx="15365" formatCode="0.00E+00">
                  <c:v>6.4200000000000002E-5</c:v>
                </c:pt>
                <c:pt idx="15366" formatCode="0.00E+00">
                  <c:v>6.41E-5</c:v>
                </c:pt>
                <c:pt idx="15367" formatCode="0.00E+00">
                  <c:v>6.41E-5</c:v>
                </c:pt>
                <c:pt idx="15368" formatCode="0.00E+00">
                  <c:v>6.41E-5</c:v>
                </c:pt>
                <c:pt idx="15369" formatCode="0.00E+00">
                  <c:v>6.4200000000000002E-5</c:v>
                </c:pt>
                <c:pt idx="15370" formatCode="0.00E+00">
                  <c:v>6.4200000000000002E-5</c:v>
                </c:pt>
                <c:pt idx="15371" formatCode="0.00E+00">
                  <c:v>6.4200000000000002E-5</c:v>
                </c:pt>
                <c:pt idx="15372" formatCode="0.00E+00">
                  <c:v>6.41E-5</c:v>
                </c:pt>
                <c:pt idx="15373" formatCode="0.00E+00">
                  <c:v>6.3999999999999997E-5</c:v>
                </c:pt>
                <c:pt idx="15374" formatCode="0.00E+00">
                  <c:v>6.41E-5</c:v>
                </c:pt>
                <c:pt idx="15375" formatCode="0.00E+00">
                  <c:v>6.4200000000000002E-5</c:v>
                </c:pt>
                <c:pt idx="15376" formatCode="0.00E+00">
                  <c:v>6.3899999999999995E-5</c:v>
                </c:pt>
                <c:pt idx="15377" formatCode="0.00E+00">
                  <c:v>6.41E-5</c:v>
                </c:pt>
                <c:pt idx="15378" formatCode="0.00E+00">
                  <c:v>6.3999999999999997E-5</c:v>
                </c:pt>
                <c:pt idx="15379" formatCode="0.00E+00">
                  <c:v>6.3899999999999995E-5</c:v>
                </c:pt>
                <c:pt idx="15380" formatCode="0.00E+00">
                  <c:v>6.3899999999999995E-5</c:v>
                </c:pt>
                <c:pt idx="15381" formatCode="0.00E+00">
                  <c:v>6.3899999999999995E-5</c:v>
                </c:pt>
                <c:pt idx="15382" formatCode="0.00E+00">
                  <c:v>6.3999999999999997E-5</c:v>
                </c:pt>
                <c:pt idx="15383" formatCode="0.00E+00">
                  <c:v>6.3999999999999997E-5</c:v>
                </c:pt>
                <c:pt idx="15384" formatCode="0.00E+00">
                  <c:v>6.4300000000000004E-5</c:v>
                </c:pt>
                <c:pt idx="15385" formatCode="0.00E+00">
                  <c:v>6.41E-5</c:v>
                </c:pt>
                <c:pt idx="15386" formatCode="0.00E+00">
                  <c:v>6.41E-5</c:v>
                </c:pt>
                <c:pt idx="15387" formatCode="0.00E+00">
                  <c:v>6.4200000000000002E-5</c:v>
                </c:pt>
                <c:pt idx="15388" formatCode="0.00E+00">
                  <c:v>6.3999999999999997E-5</c:v>
                </c:pt>
                <c:pt idx="15389" formatCode="0.00E+00">
                  <c:v>6.3800000000000006E-5</c:v>
                </c:pt>
                <c:pt idx="15390" formatCode="0.00E+00">
                  <c:v>6.3800000000000006E-5</c:v>
                </c:pt>
                <c:pt idx="15391" formatCode="0.00E+00">
                  <c:v>6.3899999999999995E-5</c:v>
                </c:pt>
                <c:pt idx="15392" formatCode="0.00E+00">
                  <c:v>6.3999999999999997E-5</c:v>
                </c:pt>
                <c:pt idx="15393" formatCode="0.00E+00">
                  <c:v>6.3999999999999997E-5</c:v>
                </c:pt>
                <c:pt idx="15394" formatCode="0.00E+00">
                  <c:v>6.3899999999999995E-5</c:v>
                </c:pt>
                <c:pt idx="15395" formatCode="0.00E+00">
                  <c:v>6.3999999999999997E-5</c:v>
                </c:pt>
                <c:pt idx="15396" formatCode="0.00E+00">
                  <c:v>6.3999999999999997E-5</c:v>
                </c:pt>
                <c:pt idx="15397" formatCode="0.00E+00">
                  <c:v>6.3999999999999997E-5</c:v>
                </c:pt>
                <c:pt idx="15398" formatCode="0.00E+00">
                  <c:v>6.3999999999999997E-5</c:v>
                </c:pt>
                <c:pt idx="15399" formatCode="0.00E+00">
                  <c:v>6.3899999999999995E-5</c:v>
                </c:pt>
                <c:pt idx="15400" formatCode="0.00E+00">
                  <c:v>6.3999999999999997E-5</c:v>
                </c:pt>
                <c:pt idx="15401" formatCode="0.00E+00">
                  <c:v>6.3999999999999997E-5</c:v>
                </c:pt>
                <c:pt idx="15402" formatCode="0.00E+00">
                  <c:v>6.3999999999999997E-5</c:v>
                </c:pt>
                <c:pt idx="15403" formatCode="0.00E+00">
                  <c:v>6.3999999999999997E-5</c:v>
                </c:pt>
                <c:pt idx="15404" formatCode="0.00E+00">
                  <c:v>6.3999999999999997E-5</c:v>
                </c:pt>
                <c:pt idx="15405" formatCode="0.00E+00">
                  <c:v>6.3999999999999997E-5</c:v>
                </c:pt>
                <c:pt idx="15406" formatCode="0.00E+00">
                  <c:v>6.3999999999999997E-5</c:v>
                </c:pt>
                <c:pt idx="15407" formatCode="0.00E+00">
                  <c:v>6.3999999999999997E-5</c:v>
                </c:pt>
                <c:pt idx="15408" formatCode="0.00E+00">
                  <c:v>6.3899999999999995E-5</c:v>
                </c:pt>
                <c:pt idx="15409" formatCode="0.00E+00">
                  <c:v>6.3800000000000006E-5</c:v>
                </c:pt>
                <c:pt idx="15410" formatCode="0.00E+00">
                  <c:v>6.3899999999999995E-5</c:v>
                </c:pt>
                <c:pt idx="15411" formatCode="0.00E+00">
                  <c:v>6.3899999999999995E-5</c:v>
                </c:pt>
                <c:pt idx="15412" formatCode="0.00E+00">
                  <c:v>6.3700000000000003E-5</c:v>
                </c:pt>
                <c:pt idx="15413" formatCode="0.00E+00">
                  <c:v>6.3800000000000006E-5</c:v>
                </c:pt>
                <c:pt idx="15414" formatCode="0.00E+00">
                  <c:v>6.3899999999999995E-5</c:v>
                </c:pt>
                <c:pt idx="15415" formatCode="0.00E+00">
                  <c:v>6.3800000000000006E-5</c:v>
                </c:pt>
                <c:pt idx="15416" formatCode="0.00E+00">
                  <c:v>6.3800000000000006E-5</c:v>
                </c:pt>
                <c:pt idx="15417" formatCode="0.00E+00">
                  <c:v>6.3700000000000003E-5</c:v>
                </c:pt>
                <c:pt idx="15418" formatCode="0.00E+00">
                  <c:v>6.3700000000000003E-5</c:v>
                </c:pt>
                <c:pt idx="15419" formatCode="0.00E+00">
                  <c:v>6.3899999999999995E-5</c:v>
                </c:pt>
                <c:pt idx="15420" formatCode="0.00E+00">
                  <c:v>6.3899999999999995E-5</c:v>
                </c:pt>
                <c:pt idx="15421" formatCode="0.00E+00">
                  <c:v>6.3700000000000003E-5</c:v>
                </c:pt>
                <c:pt idx="15422" formatCode="0.00E+00">
                  <c:v>6.3800000000000006E-5</c:v>
                </c:pt>
                <c:pt idx="15423" formatCode="0.00E+00">
                  <c:v>6.3800000000000006E-5</c:v>
                </c:pt>
                <c:pt idx="15424" formatCode="0.00E+00">
                  <c:v>6.3600000000000001E-5</c:v>
                </c:pt>
                <c:pt idx="15425" formatCode="0.00E+00">
                  <c:v>6.3700000000000003E-5</c:v>
                </c:pt>
                <c:pt idx="15426" formatCode="0.00E+00">
                  <c:v>6.3700000000000003E-5</c:v>
                </c:pt>
                <c:pt idx="15427" formatCode="0.00E+00">
                  <c:v>6.3600000000000001E-5</c:v>
                </c:pt>
                <c:pt idx="15428" formatCode="0.00E+00">
                  <c:v>6.3800000000000006E-5</c:v>
                </c:pt>
                <c:pt idx="15429" formatCode="0.00E+00">
                  <c:v>6.3800000000000006E-5</c:v>
                </c:pt>
                <c:pt idx="15430" formatCode="0.00E+00">
                  <c:v>6.3800000000000006E-5</c:v>
                </c:pt>
                <c:pt idx="15431" formatCode="0.00E+00">
                  <c:v>6.3899999999999995E-5</c:v>
                </c:pt>
                <c:pt idx="15432" formatCode="0.00E+00">
                  <c:v>6.3800000000000006E-5</c:v>
                </c:pt>
                <c:pt idx="15433" formatCode="0.00E+00">
                  <c:v>6.3700000000000003E-5</c:v>
                </c:pt>
                <c:pt idx="15434" formatCode="0.00E+00">
                  <c:v>6.3600000000000001E-5</c:v>
                </c:pt>
                <c:pt idx="15435" formatCode="0.00E+00">
                  <c:v>6.3600000000000001E-5</c:v>
                </c:pt>
                <c:pt idx="15436" formatCode="0.00E+00">
                  <c:v>6.3700000000000003E-5</c:v>
                </c:pt>
                <c:pt idx="15437" formatCode="0.00E+00">
                  <c:v>6.3700000000000003E-5</c:v>
                </c:pt>
                <c:pt idx="15438" formatCode="0.00E+00">
                  <c:v>6.3700000000000003E-5</c:v>
                </c:pt>
                <c:pt idx="15439" formatCode="0.00E+00">
                  <c:v>6.3700000000000003E-5</c:v>
                </c:pt>
                <c:pt idx="15440" formatCode="0.00E+00">
                  <c:v>6.3700000000000003E-5</c:v>
                </c:pt>
                <c:pt idx="15441" formatCode="0.00E+00">
                  <c:v>6.3800000000000006E-5</c:v>
                </c:pt>
                <c:pt idx="15442" formatCode="0.00E+00">
                  <c:v>6.3600000000000001E-5</c:v>
                </c:pt>
                <c:pt idx="15443" formatCode="0.00E+00">
                  <c:v>6.3600000000000001E-5</c:v>
                </c:pt>
                <c:pt idx="15444" formatCode="0.00E+00">
                  <c:v>6.3600000000000001E-5</c:v>
                </c:pt>
                <c:pt idx="15445" formatCode="0.00E+00">
                  <c:v>6.3600000000000001E-5</c:v>
                </c:pt>
                <c:pt idx="15446" formatCode="0.00E+00">
                  <c:v>6.3800000000000006E-5</c:v>
                </c:pt>
                <c:pt idx="15447" formatCode="0.00E+00">
                  <c:v>6.3600000000000001E-5</c:v>
                </c:pt>
                <c:pt idx="15448" formatCode="0.00E+00">
                  <c:v>6.3600000000000001E-5</c:v>
                </c:pt>
                <c:pt idx="15449" formatCode="0.00E+00">
                  <c:v>6.3600000000000001E-5</c:v>
                </c:pt>
                <c:pt idx="15450" formatCode="0.00E+00">
                  <c:v>6.3700000000000003E-5</c:v>
                </c:pt>
                <c:pt idx="15451" formatCode="0.00E+00">
                  <c:v>6.3800000000000006E-5</c:v>
                </c:pt>
                <c:pt idx="15452" formatCode="0.00E+00">
                  <c:v>6.3800000000000006E-5</c:v>
                </c:pt>
                <c:pt idx="15453" formatCode="0.00E+00">
                  <c:v>6.3800000000000006E-5</c:v>
                </c:pt>
                <c:pt idx="15454" formatCode="0.00E+00">
                  <c:v>6.3700000000000003E-5</c:v>
                </c:pt>
                <c:pt idx="15455" formatCode="0.00E+00">
                  <c:v>6.3600000000000001E-5</c:v>
                </c:pt>
                <c:pt idx="15456" formatCode="0.00E+00">
                  <c:v>6.3600000000000001E-5</c:v>
                </c:pt>
                <c:pt idx="15457" formatCode="0.00E+00">
                  <c:v>6.3499999999999999E-5</c:v>
                </c:pt>
                <c:pt idx="15458" formatCode="0.00E+00">
                  <c:v>6.3499999999999999E-5</c:v>
                </c:pt>
                <c:pt idx="15459" formatCode="0.00E+00">
                  <c:v>6.3499999999999999E-5</c:v>
                </c:pt>
                <c:pt idx="15460" formatCode="0.00E+00">
                  <c:v>6.3600000000000001E-5</c:v>
                </c:pt>
                <c:pt idx="15461" formatCode="0.00E+00">
                  <c:v>6.3700000000000003E-5</c:v>
                </c:pt>
                <c:pt idx="15462" formatCode="0.00E+00">
                  <c:v>6.3499999999999999E-5</c:v>
                </c:pt>
                <c:pt idx="15463" formatCode="0.00E+00">
                  <c:v>6.3600000000000001E-5</c:v>
                </c:pt>
                <c:pt idx="15464" formatCode="0.00E+00">
                  <c:v>6.3499999999999999E-5</c:v>
                </c:pt>
                <c:pt idx="15465" formatCode="0.00E+00">
                  <c:v>6.3499999999999999E-5</c:v>
                </c:pt>
                <c:pt idx="15466" formatCode="0.00E+00">
                  <c:v>6.3600000000000001E-5</c:v>
                </c:pt>
                <c:pt idx="15467" formatCode="0.00E+00">
                  <c:v>6.3499999999999999E-5</c:v>
                </c:pt>
                <c:pt idx="15468" formatCode="0.00E+00">
                  <c:v>6.3499999999999999E-5</c:v>
                </c:pt>
                <c:pt idx="15469" formatCode="0.00E+00">
                  <c:v>6.3499999999999999E-5</c:v>
                </c:pt>
                <c:pt idx="15470" formatCode="0.00E+00">
                  <c:v>6.3499999999999999E-5</c:v>
                </c:pt>
                <c:pt idx="15471" formatCode="0.00E+00">
                  <c:v>6.3399999999999996E-5</c:v>
                </c:pt>
                <c:pt idx="15472" formatCode="0.00E+00">
                  <c:v>6.3499999999999999E-5</c:v>
                </c:pt>
                <c:pt idx="15473" formatCode="0.00E+00">
                  <c:v>6.3399999999999996E-5</c:v>
                </c:pt>
                <c:pt idx="15474" formatCode="0.00E+00">
                  <c:v>6.3299999999999994E-5</c:v>
                </c:pt>
                <c:pt idx="15475" formatCode="0.00E+00">
                  <c:v>6.3399999999999996E-5</c:v>
                </c:pt>
                <c:pt idx="15476" formatCode="0.00E+00">
                  <c:v>6.3399999999999996E-5</c:v>
                </c:pt>
                <c:pt idx="15477" formatCode="0.00E+00">
                  <c:v>6.3299999999999994E-5</c:v>
                </c:pt>
                <c:pt idx="15478" formatCode="0.00E+00">
                  <c:v>6.3399999999999996E-5</c:v>
                </c:pt>
                <c:pt idx="15479" formatCode="0.00E+00">
                  <c:v>6.3600000000000001E-5</c:v>
                </c:pt>
                <c:pt idx="15480" formatCode="0.00E+00">
                  <c:v>6.3600000000000001E-5</c:v>
                </c:pt>
                <c:pt idx="15481" formatCode="0.00E+00">
                  <c:v>6.3499999999999999E-5</c:v>
                </c:pt>
                <c:pt idx="15482" formatCode="0.00E+00">
                  <c:v>6.3399999999999996E-5</c:v>
                </c:pt>
                <c:pt idx="15483" formatCode="0.00E+00">
                  <c:v>6.3499999999999999E-5</c:v>
                </c:pt>
                <c:pt idx="15484" formatCode="0.00E+00">
                  <c:v>6.3399999999999996E-5</c:v>
                </c:pt>
                <c:pt idx="15485" formatCode="0.00E+00">
                  <c:v>6.3399999999999996E-5</c:v>
                </c:pt>
                <c:pt idx="15486" formatCode="0.00E+00">
                  <c:v>6.3200000000000005E-5</c:v>
                </c:pt>
                <c:pt idx="15487" formatCode="0.00E+00">
                  <c:v>6.3299999999999994E-5</c:v>
                </c:pt>
                <c:pt idx="15488" formatCode="0.00E+00">
                  <c:v>6.3499999999999999E-5</c:v>
                </c:pt>
                <c:pt idx="15489" formatCode="0.00E+00">
                  <c:v>6.3399999999999996E-5</c:v>
                </c:pt>
                <c:pt idx="15490" formatCode="0.00E+00">
                  <c:v>6.3399999999999996E-5</c:v>
                </c:pt>
                <c:pt idx="15491" formatCode="0.00E+00">
                  <c:v>6.3399999999999996E-5</c:v>
                </c:pt>
                <c:pt idx="15492" formatCode="0.00E+00">
                  <c:v>6.3299999999999994E-5</c:v>
                </c:pt>
                <c:pt idx="15493" formatCode="0.00E+00">
                  <c:v>6.3499999999999999E-5</c:v>
                </c:pt>
                <c:pt idx="15494" formatCode="0.00E+00">
                  <c:v>6.3499999999999999E-5</c:v>
                </c:pt>
                <c:pt idx="15495" formatCode="0.00E+00">
                  <c:v>6.3200000000000005E-5</c:v>
                </c:pt>
                <c:pt idx="15496" formatCode="0.00E+00">
                  <c:v>6.3399999999999996E-5</c:v>
                </c:pt>
                <c:pt idx="15497" formatCode="0.00E+00">
                  <c:v>6.3299999999999994E-5</c:v>
                </c:pt>
                <c:pt idx="15498" formatCode="0.00E+00">
                  <c:v>6.3200000000000005E-5</c:v>
                </c:pt>
                <c:pt idx="15499" formatCode="0.00E+00">
                  <c:v>6.3299999999999994E-5</c:v>
                </c:pt>
                <c:pt idx="15500" formatCode="0.00E+00">
                  <c:v>6.3399999999999996E-5</c:v>
                </c:pt>
                <c:pt idx="15501" formatCode="0.00E+00">
                  <c:v>6.3299999999999994E-5</c:v>
                </c:pt>
                <c:pt idx="15502" formatCode="0.00E+00">
                  <c:v>6.3200000000000005E-5</c:v>
                </c:pt>
                <c:pt idx="15503" formatCode="0.00E+00">
                  <c:v>6.3499999999999999E-5</c:v>
                </c:pt>
                <c:pt idx="15504" formatCode="0.00E+00">
                  <c:v>6.3299999999999994E-5</c:v>
                </c:pt>
                <c:pt idx="15505" formatCode="0.00E+00">
                  <c:v>6.3299999999999994E-5</c:v>
                </c:pt>
                <c:pt idx="15506" formatCode="0.00E+00">
                  <c:v>6.3399999999999996E-5</c:v>
                </c:pt>
                <c:pt idx="15507" formatCode="0.00E+00">
                  <c:v>6.3299999999999994E-5</c:v>
                </c:pt>
                <c:pt idx="15508" formatCode="0.00E+00">
                  <c:v>6.3399999999999996E-5</c:v>
                </c:pt>
                <c:pt idx="15509" formatCode="0.00E+00">
                  <c:v>6.3499999999999999E-5</c:v>
                </c:pt>
                <c:pt idx="15510" formatCode="0.00E+00">
                  <c:v>6.3299999999999994E-5</c:v>
                </c:pt>
                <c:pt idx="15511" formatCode="0.00E+00">
                  <c:v>6.3299999999999994E-5</c:v>
                </c:pt>
                <c:pt idx="15512" formatCode="0.00E+00">
                  <c:v>6.3600000000000001E-5</c:v>
                </c:pt>
                <c:pt idx="15513" formatCode="0.00E+00">
                  <c:v>6.3299999999999994E-5</c:v>
                </c:pt>
                <c:pt idx="15514" formatCode="0.00E+00">
                  <c:v>6.3200000000000005E-5</c:v>
                </c:pt>
                <c:pt idx="15515" formatCode="0.00E+00">
                  <c:v>6.3299999999999994E-5</c:v>
                </c:pt>
                <c:pt idx="15516" formatCode="0.00E+00">
                  <c:v>6.3200000000000005E-5</c:v>
                </c:pt>
                <c:pt idx="15517" formatCode="0.00E+00">
                  <c:v>6.3100000000000002E-5</c:v>
                </c:pt>
                <c:pt idx="15518" formatCode="0.00E+00">
                  <c:v>6.3200000000000005E-5</c:v>
                </c:pt>
                <c:pt idx="15519" formatCode="0.00E+00">
                  <c:v>6.3299999999999994E-5</c:v>
                </c:pt>
                <c:pt idx="15520" formatCode="0.00E+00">
                  <c:v>6.3200000000000005E-5</c:v>
                </c:pt>
                <c:pt idx="15521" formatCode="0.00E+00">
                  <c:v>6.3200000000000005E-5</c:v>
                </c:pt>
                <c:pt idx="15522" formatCode="0.00E+00">
                  <c:v>6.3299999999999994E-5</c:v>
                </c:pt>
                <c:pt idx="15523" formatCode="0.00E+00">
                  <c:v>6.3299999999999994E-5</c:v>
                </c:pt>
                <c:pt idx="15524" formatCode="0.00E+00">
                  <c:v>6.3200000000000005E-5</c:v>
                </c:pt>
                <c:pt idx="15525" formatCode="0.00E+00">
                  <c:v>6.3399999999999996E-5</c:v>
                </c:pt>
                <c:pt idx="15526" formatCode="0.00E+00">
                  <c:v>6.3299999999999994E-5</c:v>
                </c:pt>
                <c:pt idx="15527" formatCode="0.00E+00">
                  <c:v>6.3100000000000002E-5</c:v>
                </c:pt>
                <c:pt idx="15528" formatCode="0.00E+00">
                  <c:v>6.3100000000000002E-5</c:v>
                </c:pt>
                <c:pt idx="15529" formatCode="0.00E+00">
                  <c:v>6.3100000000000002E-5</c:v>
                </c:pt>
                <c:pt idx="15530" formatCode="0.00E+00">
                  <c:v>6.3100000000000002E-5</c:v>
                </c:pt>
                <c:pt idx="15531" formatCode="0.00E+00">
                  <c:v>6.3100000000000002E-5</c:v>
                </c:pt>
                <c:pt idx="15532" formatCode="0.00E+00">
                  <c:v>6.3100000000000002E-5</c:v>
                </c:pt>
                <c:pt idx="15533" formatCode="0.00E+00">
                  <c:v>6.3200000000000005E-5</c:v>
                </c:pt>
                <c:pt idx="15534" formatCode="0.00E+00">
                  <c:v>6.3200000000000005E-5</c:v>
                </c:pt>
                <c:pt idx="15535" formatCode="0.00E+00">
                  <c:v>6.3200000000000005E-5</c:v>
                </c:pt>
                <c:pt idx="15536" formatCode="0.00E+00">
                  <c:v>6.3100000000000002E-5</c:v>
                </c:pt>
                <c:pt idx="15537" formatCode="0.00E+00">
                  <c:v>6.3100000000000002E-5</c:v>
                </c:pt>
                <c:pt idx="15538" formatCode="0.00E+00">
                  <c:v>6.3100000000000002E-5</c:v>
                </c:pt>
                <c:pt idx="15539" formatCode="0.00E+00">
                  <c:v>6.3200000000000005E-5</c:v>
                </c:pt>
                <c:pt idx="15540" formatCode="0.00E+00">
                  <c:v>6.3200000000000005E-5</c:v>
                </c:pt>
                <c:pt idx="15541" formatCode="0.00E+00">
                  <c:v>6.3200000000000005E-5</c:v>
                </c:pt>
                <c:pt idx="15542" formatCode="0.00E+00">
                  <c:v>6.3200000000000005E-5</c:v>
                </c:pt>
                <c:pt idx="15543" formatCode="0.00E+00">
                  <c:v>6.3E-5</c:v>
                </c:pt>
                <c:pt idx="15544" formatCode="0.00E+00">
                  <c:v>6.3200000000000005E-5</c:v>
                </c:pt>
                <c:pt idx="15545" formatCode="0.00E+00">
                  <c:v>6.3E-5</c:v>
                </c:pt>
                <c:pt idx="15546" formatCode="0.00E+00">
                  <c:v>6.3100000000000002E-5</c:v>
                </c:pt>
                <c:pt idx="15547" formatCode="0.00E+00">
                  <c:v>6.3100000000000002E-5</c:v>
                </c:pt>
                <c:pt idx="15548" formatCode="0.00E+00">
                  <c:v>6.3200000000000005E-5</c:v>
                </c:pt>
                <c:pt idx="15549" formatCode="0.00E+00">
                  <c:v>6.3299999999999994E-5</c:v>
                </c:pt>
                <c:pt idx="15550" formatCode="0.00E+00">
                  <c:v>6.3100000000000002E-5</c:v>
                </c:pt>
                <c:pt idx="15551" formatCode="0.00E+00">
                  <c:v>6.3E-5</c:v>
                </c:pt>
                <c:pt idx="15552" formatCode="0.00E+00">
                  <c:v>6.3100000000000002E-5</c:v>
                </c:pt>
                <c:pt idx="15553" formatCode="0.00E+00">
                  <c:v>6.3E-5</c:v>
                </c:pt>
                <c:pt idx="15554" formatCode="0.00E+00">
                  <c:v>6.3E-5</c:v>
                </c:pt>
                <c:pt idx="15555" formatCode="0.00E+00">
                  <c:v>6.3100000000000002E-5</c:v>
                </c:pt>
                <c:pt idx="15556" formatCode="0.00E+00">
                  <c:v>6.3E-5</c:v>
                </c:pt>
                <c:pt idx="15557" formatCode="0.00E+00">
                  <c:v>6.3E-5</c:v>
                </c:pt>
                <c:pt idx="15558" formatCode="0.00E+00">
                  <c:v>6.3E-5</c:v>
                </c:pt>
                <c:pt idx="15559" formatCode="0.00E+00">
                  <c:v>6.3E-5</c:v>
                </c:pt>
                <c:pt idx="15560" formatCode="0.00E+00">
                  <c:v>6.3E-5</c:v>
                </c:pt>
                <c:pt idx="15561" formatCode="0.00E+00">
                  <c:v>6.2899999999999997E-5</c:v>
                </c:pt>
                <c:pt idx="15562" formatCode="0.00E+00">
                  <c:v>6.2899999999999997E-5</c:v>
                </c:pt>
                <c:pt idx="15563" formatCode="0.00E+00">
                  <c:v>6.2899999999999997E-5</c:v>
                </c:pt>
                <c:pt idx="15564" formatCode="0.00E+00">
                  <c:v>6.3E-5</c:v>
                </c:pt>
                <c:pt idx="15565" formatCode="0.00E+00">
                  <c:v>6.3E-5</c:v>
                </c:pt>
                <c:pt idx="15566" formatCode="0.00E+00">
                  <c:v>6.3200000000000005E-5</c:v>
                </c:pt>
                <c:pt idx="15567" formatCode="0.00E+00">
                  <c:v>6.3100000000000002E-5</c:v>
                </c:pt>
                <c:pt idx="15568" formatCode="0.00E+00">
                  <c:v>6.3100000000000002E-5</c:v>
                </c:pt>
                <c:pt idx="15569" formatCode="0.00E+00">
                  <c:v>6.3100000000000002E-5</c:v>
                </c:pt>
                <c:pt idx="15570" formatCode="0.00E+00">
                  <c:v>6.2899999999999997E-5</c:v>
                </c:pt>
                <c:pt idx="15571" formatCode="0.00E+00">
                  <c:v>6.2799999999999995E-5</c:v>
                </c:pt>
                <c:pt idx="15572" formatCode="0.00E+00">
                  <c:v>6.2899999999999997E-5</c:v>
                </c:pt>
                <c:pt idx="15573" formatCode="0.00E+00">
                  <c:v>6.3E-5</c:v>
                </c:pt>
                <c:pt idx="15574" formatCode="0.00E+00">
                  <c:v>6.3100000000000002E-5</c:v>
                </c:pt>
                <c:pt idx="15575" formatCode="0.00E+00">
                  <c:v>6.2899999999999997E-5</c:v>
                </c:pt>
                <c:pt idx="15576" formatCode="0.00E+00">
                  <c:v>6.2799999999999995E-5</c:v>
                </c:pt>
                <c:pt idx="15577" formatCode="0.00E+00">
                  <c:v>6.2899999999999997E-5</c:v>
                </c:pt>
                <c:pt idx="15578" formatCode="0.00E+00">
                  <c:v>6.2899999999999997E-5</c:v>
                </c:pt>
                <c:pt idx="15579" formatCode="0.00E+00">
                  <c:v>6.2899999999999997E-5</c:v>
                </c:pt>
                <c:pt idx="15580" formatCode="0.00E+00">
                  <c:v>6.2799999999999995E-5</c:v>
                </c:pt>
                <c:pt idx="15581" formatCode="0.00E+00">
                  <c:v>6.2899999999999997E-5</c:v>
                </c:pt>
                <c:pt idx="15582" formatCode="0.00E+00">
                  <c:v>6.2899999999999997E-5</c:v>
                </c:pt>
                <c:pt idx="15583" formatCode="0.00E+00">
                  <c:v>6.2899999999999997E-5</c:v>
                </c:pt>
                <c:pt idx="15584" formatCode="0.00E+00">
                  <c:v>6.2899999999999997E-5</c:v>
                </c:pt>
                <c:pt idx="15585" formatCode="0.00E+00">
                  <c:v>6.2799999999999995E-5</c:v>
                </c:pt>
                <c:pt idx="15586" formatCode="0.00E+00">
                  <c:v>6.2899999999999997E-5</c:v>
                </c:pt>
                <c:pt idx="15587" formatCode="0.00E+00">
                  <c:v>6.2799999999999995E-5</c:v>
                </c:pt>
                <c:pt idx="15588" formatCode="0.00E+00">
                  <c:v>6.2799999999999995E-5</c:v>
                </c:pt>
                <c:pt idx="15589" formatCode="0.00E+00">
                  <c:v>6.3E-5</c:v>
                </c:pt>
                <c:pt idx="15590" formatCode="0.00E+00">
                  <c:v>6.2899999999999997E-5</c:v>
                </c:pt>
                <c:pt idx="15591" formatCode="0.00E+00">
                  <c:v>6.2899999999999997E-5</c:v>
                </c:pt>
                <c:pt idx="15592" formatCode="0.00E+00">
                  <c:v>6.2700000000000006E-5</c:v>
                </c:pt>
                <c:pt idx="15593" formatCode="0.00E+00">
                  <c:v>6.2799999999999995E-5</c:v>
                </c:pt>
                <c:pt idx="15594" formatCode="0.00E+00">
                  <c:v>6.3100000000000002E-5</c:v>
                </c:pt>
                <c:pt idx="15595" formatCode="0.00E+00">
                  <c:v>6.2899999999999997E-5</c:v>
                </c:pt>
                <c:pt idx="15596" formatCode="0.00E+00">
                  <c:v>6.2799999999999995E-5</c:v>
                </c:pt>
                <c:pt idx="15597" formatCode="0.00E+00">
                  <c:v>6.2700000000000006E-5</c:v>
                </c:pt>
                <c:pt idx="15598" formatCode="0.00E+00">
                  <c:v>6.2799999999999995E-5</c:v>
                </c:pt>
                <c:pt idx="15599" formatCode="0.00E+00">
                  <c:v>6.2899999999999997E-5</c:v>
                </c:pt>
                <c:pt idx="15600" formatCode="0.00E+00">
                  <c:v>6.2799999999999995E-5</c:v>
                </c:pt>
                <c:pt idx="15601" formatCode="0.00E+00">
                  <c:v>6.3E-5</c:v>
                </c:pt>
                <c:pt idx="15602" formatCode="0.00E+00">
                  <c:v>6.2799999999999995E-5</c:v>
                </c:pt>
                <c:pt idx="15603" formatCode="0.00E+00">
                  <c:v>6.2700000000000006E-5</c:v>
                </c:pt>
                <c:pt idx="15604" formatCode="0.00E+00">
                  <c:v>6.2899999999999997E-5</c:v>
                </c:pt>
                <c:pt idx="15605" formatCode="0.00E+00">
                  <c:v>6.2799999999999995E-5</c:v>
                </c:pt>
                <c:pt idx="15606" formatCode="0.00E+00">
                  <c:v>6.2600000000000004E-5</c:v>
                </c:pt>
                <c:pt idx="15607" formatCode="0.00E+00">
                  <c:v>6.2600000000000004E-5</c:v>
                </c:pt>
                <c:pt idx="15608" formatCode="0.00E+00">
                  <c:v>6.2600000000000004E-5</c:v>
                </c:pt>
                <c:pt idx="15609" formatCode="0.00E+00">
                  <c:v>6.2700000000000006E-5</c:v>
                </c:pt>
                <c:pt idx="15610" formatCode="0.00E+00">
                  <c:v>6.2700000000000006E-5</c:v>
                </c:pt>
                <c:pt idx="15611" formatCode="0.00E+00">
                  <c:v>6.2700000000000006E-5</c:v>
                </c:pt>
                <c:pt idx="15612" formatCode="0.00E+00">
                  <c:v>6.2799999999999995E-5</c:v>
                </c:pt>
                <c:pt idx="15613" formatCode="0.00E+00">
                  <c:v>6.2600000000000004E-5</c:v>
                </c:pt>
                <c:pt idx="15614" formatCode="0.00E+00">
                  <c:v>6.2899999999999997E-5</c:v>
                </c:pt>
                <c:pt idx="15615" formatCode="0.00E+00">
                  <c:v>6.3E-5</c:v>
                </c:pt>
                <c:pt idx="15616" formatCode="0.00E+00">
                  <c:v>6.2500000000000001E-5</c:v>
                </c:pt>
                <c:pt idx="15617" formatCode="0.00E+00">
                  <c:v>6.2600000000000004E-5</c:v>
                </c:pt>
                <c:pt idx="15618" formatCode="0.00E+00">
                  <c:v>6.2899999999999997E-5</c:v>
                </c:pt>
                <c:pt idx="15619" formatCode="0.00E+00">
                  <c:v>6.2700000000000006E-5</c:v>
                </c:pt>
                <c:pt idx="15620" formatCode="0.00E+00">
                  <c:v>6.2700000000000006E-5</c:v>
                </c:pt>
                <c:pt idx="15621" formatCode="0.00E+00">
                  <c:v>6.2700000000000006E-5</c:v>
                </c:pt>
                <c:pt idx="15622" formatCode="0.00E+00">
                  <c:v>6.2700000000000006E-5</c:v>
                </c:pt>
                <c:pt idx="15623" formatCode="0.00E+00">
                  <c:v>6.2700000000000006E-5</c:v>
                </c:pt>
                <c:pt idx="15624" formatCode="0.00E+00">
                  <c:v>6.2500000000000001E-5</c:v>
                </c:pt>
                <c:pt idx="15625" formatCode="0.00E+00">
                  <c:v>6.2700000000000006E-5</c:v>
                </c:pt>
                <c:pt idx="15626" formatCode="0.00E+00">
                  <c:v>6.2799999999999995E-5</c:v>
                </c:pt>
                <c:pt idx="15627" formatCode="0.00E+00">
                  <c:v>6.2700000000000006E-5</c:v>
                </c:pt>
                <c:pt idx="15628" formatCode="0.00E+00">
                  <c:v>6.2799999999999995E-5</c:v>
                </c:pt>
                <c:pt idx="15629" formatCode="0.00E+00">
                  <c:v>6.2899999999999997E-5</c:v>
                </c:pt>
                <c:pt idx="15630" formatCode="0.00E+00">
                  <c:v>6.2700000000000006E-5</c:v>
                </c:pt>
                <c:pt idx="15631" formatCode="0.00E+00">
                  <c:v>6.2600000000000004E-5</c:v>
                </c:pt>
                <c:pt idx="15632" formatCode="0.00E+00">
                  <c:v>6.2700000000000006E-5</c:v>
                </c:pt>
                <c:pt idx="15633" formatCode="0.00E+00">
                  <c:v>6.2600000000000004E-5</c:v>
                </c:pt>
                <c:pt idx="15634" formatCode="0.00E+00">
                  <c:v>6.2500000000000001E-5</c:v>
                </c:pt>
                <c:pt idx="15635" formatCode="0.00E+00">
                  <c:v>6.2500000000000001E-5</c:v>
                </c:pt>
                <c:pt idx="15636" formatCode="0.00E+00">
                  <c:v>6.2600000000000004E-5</c:v>
                </c:pt>
                <c:pt idx="15637" formatCode="0.00E+00">
                  <c:v>6.2799999999999995E-5</c:v>
                </c:pt>
                <c:pt idx="15638" formatCode="0.00E+00">
                  <c:v>6.2799999999999995E-5</c:v>
                </c:pt>
                <c:pt idx="15639" formatCode="0.00E+00">
                  <c:v>6.2700000000000006E-5</c:v>
                </c:pt>
                <c:pt idx="15640" formatCode="0.00E+00">
                  <c:v>6.2799999999999995E-5</c:v>
                </c:pt>
                <c:pt idx="15641" formatCode="0.00E+00">
                  <c:v>6.2700000000000006E-5</c:v>
                </c:pt>
                <c:pt idx="15642" formatCode="0.00E+00">
                  <c:v>6.2500000000000001E-5</c:v>
                </c:pt>
                <c:pt idx="15643" formatCode="0.00E+00">
                  <c:v>6.2600000000000004E-5</c:v>
                </c:pt>
                <c:pt idx="15644" formatCode="0.00E+00">
                  <c:v>6.2799999999999995E-5</c:v>
                </c:pt>
                <c:pt idx="15645" formatCode="0.00E+00">
                  <c:v>6.2600000000000004E-5</c:v>
                </c:pt>
                <c:pt idx="15646" formatCode="0.00E+00">
                  <c:v>6.2500000000000001E-5</c:v>
                </c:pt>
                <c:pt idx="15647" formatCode="0.00E+00">
                  <c:v>6.2600000000000004E-5</c:v>
                </c:pt>
                <c:pt idx="15648" formatCode="0.00E+00">
                  <c:v>6.2600000000000004E-5</c:v>
                </c:pt>
                <c:pt idx="15649" formatCode="0.00E+00">
                  <c:v>6.2500000000000001E-5</c:v>
                </c:pt>
                <c:pt idx="15650" formatCode="0.00E+00">
                  <c:v>6.2399999999999999E-5</c:v>
                </c:pt>
                <c:pt idx="15651" formatCode="0.00E+00">
                  <c:v>6.2600000000000004E-5</c:v>
                </c:pt>
                <c:pt idx="15652" formatCode="0.00E+00">
                  <c:v>6.2500000000000001E-5</c:v>
                </c:pt>
                <c:pt idx="15653" formatCode="0.00E+00">
                  <c:v>6.2399999999999999E-5</c:v>
                </c:pt>
                <c:pt idx="15654" formatCode="0.00E+00">
                  <c:v>6.2700000000000006E-5</c:v>
                </c:pt>
                <c:pt idx="15655" formatCode="0.00E+00">
                  <c:v>6.2600000000000004E-5</c:v>
                </c:pt>
                <c:pt idx="15656" formatCode="0.00E+00">
                  <c:v>6.2399999999999999E-5</c:v>
                </c:pt>
                <c:pt idx="15657" formatCode="0.00E+00">
                  <c:v>6.2500000000000001E-5</c:v>
                </c:pt>
                <c:pt idx="15658" formatCode="0.00E+00">
                  <c:v>6.2600000000000004E-5</c:v>
                </c:pt>
                <c:pt idx="15659" formatCode="0.00E+00">
                  <c:v>6.2399999999999999E-5</c:v>
                </c:pt>
                <c:pt idx="15660" formatCode="0.00E+00">
                  <c:v>6.2399999999999999E-5</c:v>
                </c:pt>
                <c:pt idx="15661" formatCode="0.00E+00">
                  <c:v>6.2600000000000004E-5</c:v>
                </c:pt>
                <c:pt idx="15662" formatCode="0.00E+00">
                  <c:v>6.2700000000000006E-5</c:v>
                </c:pt>
                <c:pt idx="15663" formatCode="0.00E+00">
                  <c:v>6.2500000000000001E-5</c:v>
                </c:pt>
                <c:pt idx="15664" formatCode="0.00E+00">
                  <c:v>6.2600000000000004E-5</c:v>
                </c:pt>
                <c:pt idx="15665" formatCode="0.00E+00">
                  <c:v>6.2500000000000001E-5</c:v>
                </c:pt>
                <c:pt idx="15666" formatCode="0.00E+00">
                  <c:v>6.2299999999999996E-5</c:v>
                </c:pt>
                <c:pt idx="15667" formatCode="0.00E+00">
                  <c:v>6.2399999999999999E-5</c:v>
                </c:pt>
                <c:pt idx="15668" formatCode="0.00E+00">
                  <c:v>6.2500000000000001E-5</c:v>
                </c:pt>
                <c:pt idx="15669" formatCode="0.00E+00">
                  <c:v>6.2500000000000001E-5</c:v>
                </c:pt>
                <c:pt idx="15670" formatCode="0.00E+00">
                  <c:v>6.2500000000000001E-5</c:v>
                </c:pt>
                <c:pt idx="15671" formatCode="0.00E+00">
                  <c:v>6.2500000000000001E-5</c:v>
                </c:pt>
                <c:pt idx="15672" formatCode="0.00E+00">
                  <c:v>6.2500000000000001E-5</c:v>
                </c:pt>
                <c:pt idx="15673" formatCode="0.00E+00">
                  <c:v>6.2600000000000004E-5</c:v>
                </c:pt>
                <c:pt idx="15674" formatCode="0.00E+00">
                  <c:v>6.2500000000000001E-5</c:v>
                </c:pt>
                <c:pt idx="15675" formatCode="0.00E+00">
                  <c:v>6.2299999999999996E-5</c:v>
                </c:pt>
                <c:pt idx="15676" formatCode="0.00E+00">
                  <c:v>6.2399999999999999E-5</c:v>
                </c:pt>
                <c:pt idx="15677" formatCode="0.00E+00">
                  <c:v>6.2500000000000001E-5</c:v>
                </c:pt>
                <c:pt idx="15678" formatCode="0.00E+00">
                  <c:v>6.2500000000000001E-5</c:v>
                </c:pt>
                <c:pt idx="15679" formatCode="0.00E+00">
                  <c:v>6.2399999999999999E-5</c:v>
                </c:pt>
                <c:pt idx="15680" formatCode="0.00E+00">
                  <c:v>6.2600000000000004E-5</c:v>
                </c:pt>
                <c:pt idx="15681" formatCode="0.00E+00">
                  <c:v>6.2500000000000001E-5</c:v>
                </c:pt>
                <c:pt idx="15682" formatCode="0.00E+00">
                  <c:v>6.2399999999999999E-5</c:v>
                </c:pt>
                <c:pt idx="15683" formatCode="0.00E+00">
                  <c:v>6.2299999999999996E-5</c:v>
                </c:pt>
                <c:pt idx="15684" formatCode="0.00E+00">
                  <c:v>6.2500000000000001E-5</c:v>
                </c:pt>
                <c:pt idx="15685" formatCode="0.00E+00">
                  <c:v>6.2500000000000001E-5</c:v>
                </c:pt>
                <c:pt idx="15686" formatCode="0.00E+00">
                  <c:v>6.2399999999999999E-5</c:v>
                </c:pt>
                <c:pt idx="15687" formatCode="0.00E+00">
                  <c:v>6.2399999999999999E-5</c:v>
                </c:pt>
                <c:pt idx="15688" formatCode="0.00E+00">
                  <c:v>6.2299999999999996E-5</c:v>
                </c:pt>
                <c:pt idx="15689" formatCode="0.00E+00">
                  <c:v>6.2299999999999996E-5</c:v>
                </c:pt>
                <c:pt idx="15690" formatCode="0.00E+00">
                  <c:v>6.2299999999999996E-5</c:v>
                </c:pt>
                <c:pt idx="15691" formatCode="0.00E+00">
                  <c:v>6.2500000000000001E-5</c:v>
                </c:pt>
                <c:pt idx="15692" formatCode="0.00E+00">
                  <c:v>6.2199999999999994E-5</c:v>
                </c:pt>
                <c:pt idx="15693" formatCode="0.00E+00">
                  <c:v>6.2199999999999994E-5</c:v>
                </c:pt>
                <c:pt idx="15694" formatCode="0.00E+00">
                  <c:v>6.2399999999999999E-5</c:v>
                </c:pt>
                <c:pt idx="15695" formatCode="0.00E+00">
                  <c:v>6.2299999999999996E-5</c:v>
                </c:pt>
                <c:pt idx="15696" formatCode="0.00E+00">
                  <c:v>6.2299999999999996E-5</c:v>
                </c:pt>
                <c:pt idx="15697" formatCode="0.00E+00">
                  <c:v>6.2299999999999996E-5</c:v>
                </c:pt>
                <c:pt idx="15698" formatCode="0.00E+00">
                  <c:v>6.2399999999999999E-5</c:v>
                </c:pt>
                <c:pt idx="15699" formatCode="0.00E+00">
                  <c:v>6.2399999999999999E-5</c:v>
                </c:pt>
                <c:pt idx="15700" formatCode="0.00E+00">
                  <c:v>6.2199999999999994E-5</c:v>
                </c:pt>
                <c:pt idx="15701" formatCode="0.00E+00">
                  <c:v>6.2399999999999999E-5</c:v>
                </c:pt>
                <c:pt idx="15702" formatCode="0.00E+00">
                  <c:v>6.2299999999999996E-5</c:v>
                </c:pt>
                <c:pt idx="15703" formatCode="0.00E+00">
                  <c:v>6.2299999999999996E-5</c:v>
                </c:pt>
                <c:pt idx="15704" formatCode="0.00E+00">
                  <c:v>6.2299999999999996E-5</c:v>
                </c:pt>
                <c:pt idx="15705" formatCode="0.00E+00">
                  <c:v>6.2299999999999996E-5</c:v>
                </c:pt>
                <c:pt idx="15706" formatCode="0.00E+00">
                  <c:v>6.2399999999999999E-5</c:v>
                </c:pt>
                <c:pt idx="15707" formatCode="0.00E+00">
                  <c:v>6.2299999999999996E-5</c:v>
                </c:pt>
                <c:pt idx="15708" formatCode="0.00E+00">
                  <c:v>6.2199999999999994E-5</c:v>
                </c:pt>
                <c:pt idx="15709" formatCode="0.00E+00">
                  <c:v>6.2299999999999996E-5</c:v>
                </c:pt>
                <c:pt idx="15710" formatCode="0.00E+00">
                  <c:v>6.2399999999999999E-5</c:v>
                </c:pt>
                <c:pt idx="15711" formatCode="0.00E+00">
                  <c:v>6.2299999999999996E-5</c:v>
                </c:pt>
                <c:pt idx="15712" formatCode="0.00E+00">
                  <c:v>6.2199999999999994E-5</c:v>
                </c:pt>
                <c:pt idx="15713" formatCode="0.00E+00">
                  <c:v>6.2299999999999996E-5</c:v>
                </c:pt>
                <c:pt idx="15714" formatCode="0.00E+00">
                  <c:v>6.2199999999999994E-5</c:v>
                </c:pt>
                <c:pt idx="15715" formatCode="0.00E+00">
                  <c:v>6.2199999999999994E-5</c:v>
                </c:pt>
                <c:pt idx="15716" formatCode="0.00E+00">
                  <c:v>6.2299999999999996E-5</c:v>
                </c:pt>
                <c:pt idx="15717" formatCode="0.00E+00">
                  <c:v>6.2299999999999996E-5</c:v>
                </c:pt>
                <c:pt idx="15718" formatCode="0.00E+00">
                  <c:v>6.2100000000000005E-5</c:v>
                </c:pt>
                <c:pt idx="15719" formatCode="0.00E+00">
                  <c:v>6.2100000000000005E-5</c:v>
                </c:pt>
                <c:pt idx="15720" formatCode="0.00E+00">
                  <c:v>6.2399999999999999E-5</c:v>
                </c:pt>
                <c:pt idx="15721" formatCode="0.00E+00">
                  <c:v>6.2299999999999996E-5</c:v>
                </c:pt>
                <c:pt idx="15722" formatCode="0.00E+00">
                  <c:v>6.2100000000000005E-5</c:v>
                </c:pt>
                <c:pt idx="15723" formatCode="0.00E+00">
                  <c:v>6.2199999999999994E-5</c:v>
                </c:pt>
                <c:pt idx="15724" formatCode="0.00E+00">
                  <c:v>6.2199999999999994E-5</c:v>
                </c:pt>
                <c:pt idx="15725" formatCode="0.00E+00">
                  <c:v>6.2100000000000005E-5</c:v>
                </c:pt>
                <c:pt idx="15726" formatCode="0.00E+00">
                  <c:v>6.2199999999999994E-5</c:v>
                </c:pt>
                <c:pt idx="15727" formatCode="0.00E+00">
                  <c:v>6.2299999999999996E-5</c:v>
                </c:pt>
                <c:pt idx="15728" formatCode="0.00E+00">
                  <c:v>6.2100000000000005E-5</c:v>
                </c:pt>
                <c:pt idx="15729" formatCode="0.00E+00">
                  <c:v>6.2100000000000005E-5</c:v>
                </c:pt>
                <c:pt idx="15730" formatCode="0.00E+00">
                  <c:v>6.2199999999999994E-5</c:v>
                </c:pt>
                <c:pt idx="15731" formatCode="0.00E+00">
                  <c:v>6.2100000000000005E-5</c:v>
                </c:pt>
                <c:pt idx="15732" formatCode="0.00E+00">
                  <c:v>6.2000000000000003E-5</c:v>
                </c:pt>
                <c:pt idx="15733" formatCode="0.00E+00">
                  <c:v>6.2199999999999994E-5</c:v>
                </c:pt>
                <c:pt idx="15734" formatCode="0.00E+00">
                  <c:v>6.2199999999999994E-5</c:v>
                </c:pt>
                <c:pt idx="15735" formatCode="0.00E+00">
                  <c:v>6.2100000000000005E-5</c:v>
                </c:pt>
                <c:pt idx="15736" formatCode="0.00E+00">
                  <c:v>6.2199999999999994E-5</c:v>
                </c:pt>
                <c:pt idx="15737" formatCode="0.00E+00">
                  <c:v>6.2100000000000005E-5</c:v>
                </c:pt>
                <c:pt idx="15738" formatCode="0.00E+00">
                  <c:v>6.2000000000000003E-5</c:v>
                </c:pt>
                <c:pt idx="15739" formatCode="0.00E+00">
                  <c:v>6.2100000000000005E-5</c:v>
                </c:pt>
                <c:pt idx="15740" formatCode="0.00E+00">
                  <c:v>6.2000000000000003E-5</c:v>
                </c:pt>
                <c:pt idx="15741" formatCode="0.00E+00">
                  <c:v>6.2100000000000005E-5</c:v>
                </c:pt>
                <c:pt idx="15742" formatCode="0.00E+00">
                  <c:v>6.2199999999999994E-5</c:v>
                </c:pt>
                <c:pt idx="15743" formatCode="0.00E+00">
                  <c:v>6.2299999999999996E-5</c:v>
                </c:pt>
                <c:pt idx="15744" formatCode="0.00E+00">
                  <c:v>6.2199999999999994E-5</c:v>
                </c:pt>
                <c:pt idx="15745" formatCode="0.00E+00">
                  <c:v>6.2100000000000005E-5</c:v>
                </c:pt>
                <c:pt idx="15746" formatCode="0.00E+00">
                  <c:v>6.2199999999999994E-5</c:v>
                </c:pt>
                <c:pt idx="15747" formatCode="0.00E+00">
                  <c:v>6.2100000000000005E-5</c:v>
                </c:pt>
                <c:pt idx="15748" formatCode="0.00E+00">
                  <c:v>6.19E-5</c:v>
                </c:pt>
                <c:pt idx="15749" formatCode="0.00E+00">
                  <c:v>6.2100000000000005E-5</c:v>
                </c:pt>
                <c:pt idx="15750" formatCode="0.00E+00">
                  <c:v>6.2100000000000005E-5</c:v>
                </c:pt>
                <c:pt idx="15751" formatCode="0.00E+00">
                  <c:v>6.2100000000000005E-5</c:v>
                </c:pt>
                <c:pt idx="15752" formatCode="0.00E+00">
                  <c:v>6.2000000000000003E-5</c:v>
                </c:pt>
                <c:pt idx="15753" formatCode="0.00E+00">
                  <c:v>6.2100000000000005E-5</c:v>
                </c:pt>
                <c:pt idx="15754" formatCode="0.00E+00">
                  <c:v>6.2199999999999994E-5</c:v>
                </c:pt>
                <c:pt idx="15755" formatCode="0.00E+00">
                  <c:v>6.2000000000000003E-5</c:v>
                </c:pt>
                <c:pt idx="15756" formatCode="0.00E+00">
                  <c:v>6.2100000000000005E-5</c:v>
                </c:pt>
                <c:pt idx="15757" formatCode="0.00E+00">
                  <c:v>6.2199999999999994E-5</c:v>
                </c:pt>
                <c:pt idx="15758" formatCode="0.00E+00">
                  <c:v>6.19E-5</c:v>
                </c:pt>
                <c:pt idx="15759" formatCode="0.00E+00">
                  <c:v>6.2100000000000005E-5</c:v>
                </c:pt>
                <c:pt idx="15760" formatCode="0.00E+00">
                  <c:v>6.2100000000000005E-5</c:v>
                </c:pt>
                <c:pt idx="15761" formatCode="0.00E+00">
                  <c:v>6.2100000000000005E-5</c:v>
                </c:pt>
                <c:pt idx="15762" formatCode="0.00E+00">
                  <c:v>6.2000000000000003E-5</c:v>
                </c:pt>
                <c:pt idx="15763" formatCode="0.00E+00">
                  <c:v>6.2000000000000003E-5</c:v>
                </c:pt>
                <c:pt idx="15764" formatCode="0.00E+00">
                  <c:v>6.2100000000000005E-5</c:v>
                </c:pt>
                <c:pt idx="15765" formatCode="0.00E+00">
                  <c:v>6.2100000000000005E-5</c:v>
                </c:pt>
                <c:pt idx="15766" formatCode="0.00E+00">
                  <c:v>6.2100000000000005E-5</c:v>
                </c:pt>
                <c:pt idx="15767" formatCode="0.00E+00">
                  <c:v>6.1799999999999998E-5</c:v>
                </c:pt>
                <c:pt idx="15768" formatCode="0.00E+00">
                  <c:v>6.2000000000000003E-5</c:v>
                </c:pt>
                <c:pt idx="15769" formatCode="0.00E+00">
                  <c:v>6.2000000000000003E-5</c:v>
                </c:pt>
                <c:pt idx="15770" formatCode="0.00E+00">
                  <c:v>6.2000000000000003E-5</c:v>
                </c:pt>
                <c:pt idx="15771" formatCode="0.00E+00">
                  <c:v>6.2199999999999994E-5</c:v>
                </c:pt>
                <c:pt idx="15772" formatCode="0.00E+00">
                  <c:v>6.2000000000000003E-5</c:v>
                </c:pt>
                <c:pt idx="15773" formatCode="0.00E+00">
                  <c:v>6.2100000000000005E-5</c:v>
                </c:pt>
                <c:pt idx="15774" formatCode="0.00E+00">
                  <c:v>6.2100000000000005E-5</c:v>
                </c:pt>
                <c:pt idx="15775" formatCode="0.00E+00">
                  <c:v>6.19E-5</c:v>
                </c:pt>
                <c:pt idx="15776" formatCode="0.00E+00">
                  <c:v>6.2000000000000003E-5</c:v>
                </c:pt>
                <c:pt idx="15777" formatCode="0.00E+00">
                  <c:v>6.19E-5</c:v>
                </c:pt>
                <c:pt idx="15778" formatCode="0.00E+00">
                  <c:v>6.2000000000000003E-5</c:v>
                </c:pt>
                <c:pt idx="15779" formatCode="0.00E+00">
                  <c:v>6.2000000000000003E-5</c:v>
                </c:pt>
                <c:pt idx="15780" formatCode="0.00E+00">
                  <c:v>6.1799999999999998E-5</c:v>
                </c:pt>
                <c:pt idx="15781" formatCode="0.00E+00">
                  <c:v>6.19E-5</c:v>
                </c:pt>
                <c:pt idx="15782" formatCode="0.00E+00">
                  <c:v>6.1799999999999998E-5</c:v>
                </c:pt>
                <c:pt idx="15783" formatCode="0.00E+00">
                  <c:v>6.19E-5</c:v>
                </c:pt>
                <c:pt idx="15784" formatCode="0.00E+00">
                  <c:v>6.2000000000000003E-5</c:v>
                </c:pt>
                <c:pt idx="15785" formatCode="0.00E+00">
                  <c:v>6.19E-5</c:v>
                </c:pt>
                <c:pt idx="15786" formatCode="0.00E+00">
                  <c:v>6.19E-5</c:v>
                </c:pt>
                <c:pt idx="15787" formatCode="0.00E+00">
                  <c:v>6.19E-5</c:v>
                </c:pt>
                <c:pt idx="15788" formatCode="0.00E+00">
                  <c:v>6.19E-5</c:v>
                </c:pt>
                <c:pt idx="15789" formatCode="0.00E+00">
                  <c:v>6.2000000000000003E-5</c:v>
                </c:pt>
                <c:pt idx="15790" formatCode="0.00E+00">
                  <c:v>6.19E-5</c:v>
                </c:pt>
                <c:pt idx="15791" formatCode="0.00E+00">
                  <c:v>6.1600000000000007E-5</c:v>
                </c:pt>
                <c:pt idx="15792" formatCode="0.00E+00">
                  <c:v>6.1799999999999998E-5</c:v>
                </c:pt>
                <c:pt idx="15793" formatCode="0.00E+00">
                  <c:v>6.19E-5</c:v>
                </c:pt>
                <c:pt idx="15794" formatCode="0.00E+00">
                  <c:v>6.19E-5</c:v>
                </c:pt>
                <c:pt idx="15795" formatCode="0.00E+00">
                  <c:v>6.19E-5</c:v>
                </c:pt>
                <c:pt idx="15796" formatCode="0.00E+00">
                  <c:v>6.1799999999999998E-5</c:v>
                </c:pt>
                <c:pt idx="15797" formatCode="0.00E+00">
                  <c:v>6.1699999999999995E-5</c:v>
                </c:pt>
                <c:pt idx="15798" formatCode="0.00E+00">
                  <c:v>6.1699999999999995E-5</c:v>
                </c:pt>
                <c:pt idx="15799" formatCode="0.00E+00">
                  <c:v>6.2000000000000003E-5</c:v>
                </c:pt>
                <c:pt idx="15800" formatCode="0.00E+00">
                  <c:v>6.1799999999999998E-5</c:v>
                </c:pt>
                <c:pt idx="15801" formatCode="0.00E+00">
                  <c:v>6.19E-5</c:v>
                </c:pt>
                <c:pt idx="15802" formatCode="0.00E+00">
                  <c:v>6.19E-5</c:v>
                </c:pt>
                <c:pt idx="15803" formatCode="0.00E+00">
                  <c:v>6.1600000000000007E-5</c:v>
                </c:pt>
                <c:pt idx="15804" formatCode="0.00E+00">
                  <c:v>6.19E-5</c:v>
                </c:pt>
                <c:pt idx="15805" formatCode="0.00E+00">
                  <c:v>6.19E-5</c:v>
                </c:pt>
                <c:pt idx="15806" formatCode="0.00E+00">
                  <c:v>6.1799999999999998E-5</c:v>
                </c:pt>
                <c:pt idx="15807" formatCode="0.00E+00">
                  <c:v>6.2000000000000003E-5</c:v>
                </c:pt>
                <c:pt idx="15808" formatCode="0.00E+00">
                  <c:v>6.19E-5</c:v>
                </c:pt>
                <c:pt idx="15809" formatCode="0.00E+00">
                  <c:v>6.19E-5</c:v>
                </c:pt>
                <c:pt idx="15810" formatCode="0.00E+00">
                  <c:v>6.19E-5</c:v>
                </c:pt>
                <c:pt idx="15811" formatCode="0.00E+00">
                  <c:v>6.2700000000000006E-5</c:v>
                </c:pt>
                <c:pt idx="15812" formatCode="0.00E+00">
                  <c:v>8.5500000000000005E-5</c:v>
                </c:pt>
                <c:pt idx="15813" formatCode="0.00E+00">
                  <c:v>2.0000000000000001E-4</c:v>
                </c:pt>
                <c:pt idx="15814" formatCode="0.00E+00">
                  <c:v>3.77E-4</c:v>
                </c:pt>
                <c:pt idx="15815" formatCode="0.00E+00">
                  <c:v>4.44E-4</c:v>
                </c:pt>
                <c:pt idx="15816" formatCode="0.00E+00">
                  <c:v>4.0299999999999998E-4</c:v>
                </c:pt>
                <c:pt idx="15817" formatCode="0.00E+00">
                  <c:v>3.7100000000000002E-4</c:v>
                </c:pt>
                <c:pt idx="15818" formatCode="0.00E+00">
                  <c:v>3.6699999999999998E-4</c:v>
                </c:pt>
                <c:pt idx="15819" formatCode="0.00E+00">
                  <c:v>3.5300000000000002E-4</c:v>
                </c:pt>
                <c:pt idx="15820" formatCode="0.00E+00">
                  <c:v>3.4600000000000001E-4</c:v>
                </c:pt>
                <c:pt idx="15821" formatCode="0.00E+00">
                  <c:v>3.4200000000000002E-4</c:v>
                </c:pt>
                <c:pt idx="15822" formatCode="0.00E+00">
                  <c:v>3.3500000000000001E-4</c:v>
                </c:pt>
                <c:pt idx="15823" formatCode="0.00E+00">
                  <c:v>3.3300000000000002E-4</c:v>
                </c:pt>
                <c:pt idx="15824" formatCode="0.00E+00">
                  <c:v>3.28E-4</c:v>
                </c:pt>
                <c:pt idx="15825" formatCode="0.00E+00">
                  <c:v>3.2600000000000001E-4</c:v>
                </c:pt>
                <c:pt idx="15826" formatCode="0.00E+00">
                  <c:v>3.2299999999999999E-4</c:v>
                </c:pt>
                <c:pt idx="15827" formatCode="0.00E+00">
                  <c:v>3.2000000000000003E-4</c:v>
                </c:pt>
                <c:pt idx="15828" formatCode="0.00E+00">
                  <c:v>3.1799999999999998E-4</c:v>
                </c:pt>
                <c:pt idx="15829" formatCode="0.00E+00">
                  <c:v>3.1599999999999998E-4</c:v>
                </c:pt>
                <c:pt idx="15830" formatCode="0.00E+00">
                  <c:v>3.1399999999999999E-4</c:v>
                </c:pt>
                <c:pt idx="15831" formatCode="0.00E+00">
                  <c:v>3.1199999999999999E-4</c:v>
                </c:pt>
                <c:pt idx="15832" formatCode="0.00E+00">
                  <c:v>3.1100000000000002E-4</c:v>
                </c:pt>
                <c:pt idx="15833" formatCode="0.00E+00">
                  <c:v>3.0899999999999998E-4</c:v>
                </c:pt>
                <c:pt idx="15834" formatCode="0.00E+00">
                  <c:v>3.0699999999999998E-4</c:v>
                </c:pt>
                <c:pt idx="15835" formatCode="0.00E+00">
                  <c:v>3.0600000000000001E-4</c:v>
                </c:pt>
                <c:pt idx="15836" formatCode="0.00E+00">
                  <c:v>3.0400000000000002E-4</c:v>
                </c:pt>
                <c:pt idx="15837" formatCode="0.00E+00">
                  <c:v>3.0299999999999999E-4</c:v>
                </c:pt>
                <c:pt idx="15838" formatCode="0.00E+00">
                  <c:v>3.0200000000000002E-4</c:v>
                </c:pt>
                <c:pt idx="15839" formatCode="0.00E+00">
                  <c:v>3.01E-4</c:v>
                </c:pt>
                <c:pt idx="15840" formatCode="0.00E+00">
                  <c:v>2.99E-4</c:v>
                </c:pt>
                <c:pt idx="15841" formatCode="0.00E+00">
                  <c:v>2.9799999999999998E-4</c:v>
                </c:pt>
                <c:pt idx="15842" formatCode="0.00E+00">
                  <c:v>2.9700000000000001E-4</c:v>
                </c:pt>
                <c:pt idx="15843" formatCode="0.00E+00">
                  <c:v>2.9599999999999998E-4</c:v>
                </c:pt>
                <c:pt idx="15844" formatCode="0.00E+00">
                  <c:v>2.9500000000000001E-4</c:v>
                </c:pt>
                <c:pt idx="15845" formatCode="0.00E+00">
                  <c:v>2.9300000000000002E-4</c:v>
                </c:pt>
                <c:pt idx="15846" formatCode="0.00E+00">
                  <c:v>2.9300000000000002E-4</c:v>
                </c:pt>
                <c:pt idx="15847" formatCode="0.00E+00">
                  <c:v>2.9100000000000003E-4</c:v>
                </c:pt>
                <c:pt idx="15848" formatCode="0.00E+00">
                  <c:v>2.9E-4</c:v>
                </c:pt>
                <c:pt idx="15849" formatCode="0.00E+00">
                  <c:v>2.8899999999999998E-4</c:v>
                </c:pt>
                <c:pt idx="15850" formatCode="0.00E+00">
                  <c:v>2.8800000000000001E-4</c:v>
                </c:pt>
                <c:pt idx="15851" formatCode="0.00E+00">
                  <c:v>2.8699999999999998E-4</c:v>
                </c:pt>
                <c:pt idx="15852" formatCode="0.00E+00">
                  <c:v>2.8600000000000001E-4</c:v>
                </c:pt>
                <c:pt idx="15853" formatCode="0.00E+00">
                  <c:v>2.8499999999999999E-4</c:v>
                </c:pt>
                <c:pt idx="15854" formatCode="0.00E+00">
                  <c:v>2.8400000000000002E-4</c:v>
                </c:pt>
                <c:pt idx="15855" formatCode="0.00E+00">
                  <c:v>2.8299999999999999E-4</c:v>
                </c:pt>
                <c:pt idx="15856" formatCode="0.00E+00">
                  <c:v>2.8200000000000002E-4</c:v>
                </c:pt>
                <c:pt idx="15857" formatCode="0.00E+00">
                  <c:v>2.81E-4</c:v>
                </c:pt>
                <c:pt idx="15858" formatCode="0.00E+00">
                  <c:v>2.7999999999999998E-4</c:v>
                </c:pt>
                <c:pt idx="15859" formatCode="0.00E+00">
                  <c:v>2.7900000000000001E-4</c:v>
                </c:pt>
                <c:pt idx="15860" formatCode="0.00E+00">
                  <c:v>2.7799999999999998E-4</c:v>
                </c:pt>
                <c:pt idx="15861" formatCode="0.00E+00">
                  <c:v>2.7700000000000001E-4</c:v>
                </c:pt>
                <c:pt idx="15862" formatCode="0.00E+00">
                  <c:v>2.7599999999999999E-4</c:v>
                </c:pt>
                <c:pt idx="15863" formatCode="0.00E+00">
                  <c:v>2.7500000000000002E-4</c:v>
                </c:pt>
                <c:pt idx="15864" formatCode="0.00E+00">
                  <c:v>2.7399999999999999E-4</c:v>
                </c:pt>
                <c:pt idx="15865" formatCode="0.00E+00">
                  <c:v>2.7399999999999999E-4</c:v>
                </c:pt>
                <c:pt idx="15866" formatCode="0.00E+00">
                  <c:v>2.7300000000000002E-4</c:v>
                </c:pt>
                <c:pt idx="15867" formatCode="0.00E+00">
                  <c:v>2.72E-4</c:v>
                </c:pt>
                <c:pt idx="15868" formatCode="0.00E+00">
                  <c:v>2.7099999999999997E-4</c:v>
                </c:pt>
                <c:pt idx="15869" formatCode="0.00E+00">
                  <c:v>2.7E-4</c:v>
                </c:pt>
                <c:pt idx="15870" formatCode="0.00E+00">
                  <c:v>2.6899999999999998E-4</c:v>
                </c:pt>
                <c:pt idx="15871" formatCode="0.00E+00">
                  <c:v>2.6800000000000001E-4</c:v>
                </c:pt>
                <c:pt idx="15872" formatCode="0.00E+00">
                  <c:v>2.6699999999999998E-4</c:v>
                </c:pt>
                <c:pt idx="15873" formatCode="0.00E+00">
                  <c:v>2.6600000000000001E-4</c:v>
                </c:pt>
                <c:pt idx="15874" formatCode="0.00E+00">
                  <c:v>2.6499999999999999E-4</c:v>
                </c:pt>
                <c:pt idx="15875" formatCode="0.00E+00">
                  <c:v>2.6400000000000002E-4</c:v>
                </c:pt>
                <c:pt idx="15876" formatCode="0.00E+00">
                  <c:v>2.6400000000000002E-4</c:v>
                </c:pt>
                <c:pt idx="15877" formatCode="0.00E+00">
                  <c:v>2.63E-4</c:v>
                </c:pt>
                <c:pt idx="15878" formatCode="0.00E+00">
                  <c:v>2.6200000000000003E-4</c:v>
                </c:pt>
                <c:pt idx="15879" formatCode="0.00E+00">
                  <c:v>2.61E-4</c:v>
                </c:pt>
                <c:pt idx="15880" formatCode="0.00E+00">
                  <c:v>2.5999999999999998E-4</c:v>
                </c:pt>
                <c:pt idx="15881" formatCode="0.00E+00">
                  <c:v>2.5900000000000001E-4</c:v>
                </c:pt>
                <c:pt idx="15882" formatCode="0.00E+00">
                  <c:v>2.5900000000000001E-4</c:v>
                </c:pt>
                <c:pt idx="15883" formatCode="0.00E+00">
                  <c:v>2.5799999999999998E-4</c:v>
                </c:pt>
                <c:pt idx="15884" formatCode="0.00E+00">
                  <c:v>2.5700000000000001E-4</c:v>
                </c:pt>
                <c:pt idx="15885" formatCode="0.00E+00">
                  <c:v>2.5599999999999999E-4</c:v>
                </c:pt>
                <c:pt idx="15886" formatCode="0.00E+00">
                  <c:v>2.5500000000000002E-4</c:v>
                </c:pt>
                <c:pt idx="15887" formatCode="0.00E+00">
                  <c:v>2.5399999999999999E-4</c:v>
                </c:pt>
                <c:pt idx="15888" formatCode="0.00E+00">
                  <c:v>2.5399999999999999E-4</c:v>
                </c:pt>
                <c:pt idx="15889" formatCode="0.00E+00">
                  <c:v>2.5300000000000002E-4</c:v>
                </c:pt>
                <c:pt idx="15890" formatCode="0.00E+00">
                  <c:v>2.52E-4</c:v>
                </c:pt>
                <c:pt idx="15891" formatCode="0.00E+00">
                  <c:v>2.5099999999999998E-4</c:v>
                </c:pt>
                <c:pt idx="15892" formatCode="0.00E+00">
                  <c:v>2.5099999999999998E-4</c:v>
                </c:pt>
                <c:pt idx="15893" formatCode="0.00E+00">
                  <c:v>2.5000000000000001E-4</c:v>
                </c:pt>
                <c:pt idx="15894" formatCode="0.00E+00">
                  <c:v>2.4899999999999998E-4</c:v>
                </c:pt>
                <c:pt idx="15895" formatCode="0.00E+00">
                  <c:v>2.4800000000000001E-4</c:v>
                </c:pt>
                <c:pt idx="15896" formatCode="0.00E+00">
                  <c:v>2.4800000000000001E-4</c:v>
                </c:pt>
                <c:pt idx="15897" formatCode="0.00E+00">
                  <c:v>2.4699999999999999E-4</c:v>
                </c:pt>
                <c:pt idx="15898" formatCode="0.00E+00">
                  <c:v>2.4600000000000002E-4</c:v>
                </c:pt>
                <c:pt idx="15899" formatCode="0.00E+00">
                  <c:v>2.4499999999999999E-4</c:v>
                </c:pt>
                <c:pt idx="15900" formatCode="0.00E+00">
                  <c:v>2.4399999999999999E-4</c:v>
                </c:pt>
                <c:pt idx="15901" formatCode="0.00E+00">
                  <c:v>2.43E-4</c:v>
                </c:pt>
                <c:pt idx="15902" formatCode="0.00E+00">
                  <c:v>2.43E-4</c:v>
                </c:pt>
                <c:pt idx="15903" formatCode="0.00E+00">
                  <c:v>2.42E-4</c:v>
                </c:pt>
                <c:pt idx="15904" formatCode="0.00E+00">
                  <c:v>2.41E-4</c:v>
                </c:pt>
                <c:pt idx="15905" formatCode="0.00E+00">
                  <c:v>2.41E-4</c:v>
                </c:pt>
                <c:pt idx="15906" formatCode="0.00E+00">
                  <c:v>2.4000000000000001E-4</c:v>
                </c:pt>
                <c:pt idx="15907" formatCode="0.00E+00">
                  <c:v>2.3900000000000001E-4</c:v>
                </c:pt>
                <c:pt idx="15908" formatCode="0.00E+00">
                  <c:v>2.3800000000000001E-4</c:v>
                </c:pt>
                <c:pt idx="15909" formatCode="0.00E+00">
                  <c:v>2.3800000000000001E-4</c:v>
                </c:pt>
                <c:pt idx="15910" formatCode="0.00E+00">
                  <c:v>2.3699999999999999E-4</c:v>
                </c:pt>
                <c:pt idx="15911" formatCode="0.00E+00">
                  <c:v>2.3599999999999999E-4</c:v>
                </c:pt>
                <c:pt idx="15912" formatCode="0.00E+00">
                  <c:v>2.3599999999999999E-4</c:v>
                </c:pt>
                <c:pt idx="15913" formatCode="0.00E+00">
                  <c:v>2.3499999999999999E-4</c:v>
                </c:pt>
                <c:pt idx="15914" formatCode="0.00E+00">
                  <c:v>2.34E-4</c:v>
                </c:pt>
                <c:pt idx="15915" formatCode="0.00E+00">
                  <c:v>2.34E-4</c:v>
                </c:pt>
                <c:pt idx="15916" formatCode="0.00E+00">
                  <c:v>2.32E-4</c:v>
                </c:pt>
                <c:pt idx="15917" formatCode="0.00E+00">
                  <c:v>2.32E-4</c:v>
                </c:pt>
                <c:pt idx="15918" formatCode="0.00E+00">
                  <c:v>2.31E-4</c:v>
                </c:pt>
                <c:pt idx="15919" formatCode="0.00E+00">
                  <c:v>2.3000000000000001E-4</c:v>
                </c:pt>
                <c:pt idx="15920" formatCode="0.00E+00">
                  <c:v>2.3000000000000001E-4</c:v>
                </c:pt>
                <c:pt idx="15921" formatCode="0.00E+00">
                  <c:v>2.2900000000000001E-4</c:v>
                </c:pt>
                <c:pt idx="15922" formatCode="0.00E+00">
                  <c:v>2.2900000000000001E-4</c:v>
                </c:pt>
                <c:pt idx="15923" formatCode="0.00E+00">
                  <c:v>2.2800000000000001E-4</c:v>
                </c:pt>
                <c:pt idx="15924" formatCode="0.00E+00">
                  <c:v>2.2699999999999999E-4</c:v>
                </c:pt>
                <c:pt idx="15925" formatCode="0.00E+00">
                  <c:v>2.2699999999999999E-4</c:v>
                </c:pt>
                <c:pt idx="15926" formatCode="0.00E+00">
                  <c:v>2.2599999999999999E-4</c:v>
                </c:pt>
                <c:pt idx="15927" formatCode="0.00E+00">
                  <c:v>2.2499999999999999E-4</c:v>
                </c:pt>
                <c:pt idx="15928" formatCode="0.00E+00">
                  <c:v>2.2499999999999999E-4</c:v>
                </c:pt>
                <c:pt idx="15929" formatCode="0.00E+00">
                  <c:v>2.24E-4</c:v>
                </c:pt>
                <c:pt idx="15930" formatCode="0.00E+00">
                  <c:v>2.23E-4</c:v>
                </c:pt>
                <c:pt idx="15931" formatCode="0.00E+00">
                  <c:v>2.23E-4</c:v>
                </c:pt>
                <c:pt idx="15932" formatCode="0.00E+00">
                  <c:v>2.22E-4</c:v>
                </c:pt>
                <c:pt idx="15933" formatCode="0.00E+00">
                  <c:v>2.22E-4</c:v>
                </c:pt>
                <c:pt idx="15934" formatCode="0.00E+00">
                  <c:v>2.2100000000000001E-4</c:v>
                </c:pt>
                <c:pt idx="15935" formatCode="0.00E+00">
                  <c:v>2.2000000000000001E-4</c:v>
                </c:pt>
                <c:pt idx="15936" formatCode="0.00E+00">
                  <c:v>2.2000000000000001E-4</c:v>
                </c:pt>
                <c:pt idx="15937" formatCode="0.00E+00">
                  <c:v>2.1900000000000001E-4</c:v>
                </c:pt>
                <c:pt idx="15938" formatCode="0.00E+00">
                  <c:v>2.1800000000000001E-4</c:v>
                </c:pt>
                <c:pt idx="15939" formatCode="0.00E+00">
                  <c:v>2.1800000000000001E-4</c:v>
                </c:pt>
                <c:pt idx="15940" formatCode="0.00E+00">
                  <c:v>2.1699999999999999E-4</c:v>
                </c:pt>
                <c:pt idx="15941" formatCode="0.00E+00">
                  <c:v>2.1699999999999999E-4</c:v>
                </c:pt>
                <c:pt idx="15942" formatCode="0.00E+00">
                  <c:v>2.1599999999999999E-4</c:v>
                </c:pt>
                <c:pt idx="15943" formatCode="0.00E+00">
                  <c:v>2.1599999999999999E-4</c:v>
                </c:pt>
                <c:pt idx="15944" formatCode="0.00E+00">
                  <c:v>2.1499999999999999E-4</c:v>
                </c:pt>
                <c:pt idx="15945" formatCode="0.00E+00">
                  <c:v>2.14E-4</c:v>
                </c:pt>
                <c:pt idx="15946" formatCode="0.00E+00">
                  <c:v>2.14E-4</c:v>
                </c:pt>
                <c:pt idx="15947" formatCode="0.00E+00">
                  <c:v>2.13E-4</c:v>
                </c:pt>
                <c:pt idx="15948" formatCode="0.00E+00">
                  <c:v>2.13E-4</c:v>
                </c:pt>
                <c:pt idx="15949" formatCode="0.00E+00">
                  <c:v>2.12E-4</c:v>
                </c:pt>
                <c:pt idx="15950" formatCode="0.00E+00">
                  <c:v>2.1100000000000001E-4</c:v>
                </c:pt>
                <c:pt idx="15951" formatCode="0.00E+00">
                  <c:v>2.1100000000000001E-4</c:v>
                </c:pt>
                <c:pt idx="15952" formatCode="0.00E+00">
                  <c:v>2.1000000000000001E-4</c:v>
                </c:pt>
                <c:pt idx="15953" formatCode="0.00E+00">
                  <c:v>2.1000000000000001E-4</c:v>
                </c:pt>
                <c:pt idx="15954" formatCode="0.00E+00">
                  <c:v>2.0900000000000001E-4</c:v>
                </c:pt>
                <c:pt idx="15955" formatCode="0.00E+00">
                  <c:v>2.0900000000000001E-4</c:v>
                </c:pt>
                <c:pt idx="15956" formatCode="0.00E+00">
                  <c:v>2.0799999999999999E-4</c:v>
                </c:pt>
                <c:pt idx="15957" formatCode="0.00E+00">
                  <c:v>2.0799999999999999E-4</c:v>
                </c:pt>
                <c:pt idx="15958" formatCode="0.00E+00">
                  <c:v>2.0699999999999999E-4</c:v>
                </c:pt>
                <c:pt idx="15959" formatCode="0.00E+00">
                  <c:v>2.0699999999999999E-4</c:v>
                </c:pt>
                <c:pt idx="15960" formatCode="0.00E+00">
                  <c:v>2.0599999999999999E-4</c:v>
                </c:pt>
                <c:pt idx="15961" formatCode="0.00E+00">
                  <c:v>2.05E-4</c:v>
                </c:pt>
                <c:pt idx="15962" formatCode="0.00E+00">
                  <c:v>2.05E-4</c:v>
                </c:pt>
                <c:pt idx="15963" formatCode="0.00E+00">
                  <c:v>2.04E-4</c:v>
                </c:pt>
                <c:pt idx="15964" formatCode="0.00E+00">
                  <c:v>2.04E-4</c:v>
                </c:pt>
                <c:pt idx="15965" formatCode="0.00E+00">
                  <c:v>2.03E-4</c:v>
                </c:pt>
                <c:pt idx="15966" formatCode="0.00E+00">
                  <c:v>2.03E-4</c:v>
                </c:pt>
                <c:pt idx="15967" formatCode="0.00E+00">
                  <c:v>2.02E-4</c:v>
                </c:pt>
                <c:pt idx="15968" formatCode="0.00E+00">
                  <c:v>2.02E-4</c:v>
                </c:pt>
                <c:pt idx="15969" formatCode="0.00E+00">
                  <c:v>2.0100000000000001E-4</c:v>
                </c:pt>
                <c:pt idx="15970" formatCode="0.00E+00">
                  <c:v>2.0100000000000001E-4</c:v>
                </c:pt>
                <c:pt idx="15971" formatCode="0.00E+00">
                  <c:v>2.0000000000000001E-4</c:v>
                </c:pt>
                <c:pt idx="15972" formatCode="0.00E+00">
                  <c:v>2.0000000000000001E-4</c:v>
                </c:pt>
                <c:pt idx="15973" formatCode="0.00E+00">
                  <c:v>1.9900000000000001E-4</c:v>
                </c:pt>
                <c:pt idx="15974" formatCode="0.00E+00">
                  <c:v>1.9900000000000001E-4</c:v>
                </c:pt>
                <c:pt idx="15975" formatCode="0.00E+00">
                  <c:v>1.9799999999999999E-4</c:v>
                </c:pt>
                <c:pt idx="15976" formatCode="0.00E+00">
                  <c:v>1.9799999999999999E-4</c:v>
                </c:pt>
                <c:pt idx="15977" formatCode="0.00E+00">
                  <c:v>1.9699999999999999E-4</c:v>
                </c:pt>
                <c:pt idx="15978" formatCode="0.00E+00">
                  <c:v>1.9699999999999999E-4</c:v>
                </c:pt>
                <c:pt idx="15979" formatCode="0.00E+00">
                  <c:v>1.9599999999999999E-4</c:v>
                </c:pt>
                <c:pt idx="15980" formatCode="0.00E+00">
                  <c:v>1.9599999999999999E-4</c:v>
                </c:pt>
                <c:pt idx="15981" formatCode="0.00E+00">
                  <c:v>1.95E-4</c:v>
                </c:pt>
                <c:pt idx="15982" formatCode="0.00E+00">
                  <c:v>1.95E-4</c:v>
                </c:pt>
                <c:pt idx="15983" formatCode="0.00E+00">
                  <c:v>1.94E-4</c:v>
                </c:pt>
                <c:pt idx="15984" formatCode="0.00E+00">
                  <c:v>1.94E-4</c:v>
                </c:pt>
                <c:pt idx="15985" formatCode="0.00E+00">
                  <c:v>1.94E-4</c:v>
                </c:pt>
                <c:pt idx="15986" formatCode="0.00E+00">
                  <c:v>1.93E-4</c:v>
                </c:pt>
                <c:pt idx="15987" formatCode="0.00E+00">
                  <c:v>1.93E-4</c:v>
                </c:pt>
                <c:pt idx="15988" formatCode="0.00E+00">
                  <c:v>1.92E-4</c:v>
                </c:pt>
                <c:pt idx="15989" formatCode="0.00E+00">
                  <c:v>1.92E-4</c:v>
                </c:pt>
                <c:pt idx="15990" formatCode="0.00E+00">
                  <c:v>1.9100000000000001E-4</c:v>
                </c:pt>
                <c:pt idx="15991" formatCode="0.00E+00">
                  <c:v>1.9100000000000001E-4</c:v>
                </c:pt>
                <c:pt idx="15992" formatCode="0.00E+00">
                  <c:v>1.9000000000000001E-4</c:v>
                </c:pt>
                <c:pt idx="15993" formatCode="0.00E+00">
                  <c:v>1.9000000000000001E-4</c:v>
                </c:pt>
                <c:pt idx="15994" formatCode="0.00E+00">
                  <c:v>1.9000000000000001E-4</c:v>
                </c:pt>
                <c:pt idx="15995" formatCode="0.00E+00">
                  <c:v>1.8900000000000001E-4</c:v>
                </c:pt>
                <c:pt idx="15996" formatCode="0.00E+00">
                  <c:v>1.8900000000000001E-4</c:v>
                </c:pt>
                <c:pt idx="15997" formatCode="0.00E+00">
                  <c:v>1.8799999999999999E-4</c:v>
                </c:pt>
                <c:pt idx="15998" formatCode="0.00E+00">
                  <c:v>1.8799999999999999E-4</c:v>
                </c:pt>
                <c:pt idx="15999" formatCode="0.00E+00">
                  <c:v>1.8699999999999999E-4</c:v>
                </c:pt>
                <c:pt idx="16000" formatCode="0.00E+00">
                  <c:v>1.8699999999999999E-4</c:v>
                </c:pt>
                <c:pt idx="16001" formatCode="0.00E+00">
                  <c:v>1.8699999999999999E-4</c:v>
                </c:pt>
                <c:pt idx="16002" formatCode="0.00E+00">
                  <c:v>1.8599999999999999E-4</c:v>
                </c:pt>
                <c:pt idx="16003" formatCode="0.00E+00">
                  <c:v>1.8599999999999999E-4</c:v>
                </c:pt>
                <c:pt idx="16004" formatCode="0.00E+00">
                  <c:v>1.85E-4</c:v>
                </c:pt>
                <c:pt idx="16005" formatCode="0.00E+00">
                  <c:v>1.85E-4</c:v>
                </c:pt>
                <c:pt idx="16006" formatCode="0.00E+00">
                  <c:v>1.84E-4</c:v>
                </c:pt>
                <c:pt idx="16007" formatCode="0.00E+00">
                  <c:v>1.84E-4</c:v>
                </c:pt>
                <c:pt idx="16008" formatCode="0.00E+00">
                  <c:v>1.84E-4</c:v>
                </c:pt>
                <c:pt idx="16009" formatCode="0.00E+00">
                  <c:v>1.83E-4</c:v>
                </c:pt>
                <c:pt idx="16010" formatCode="0.00E+00">
                  <c:v>1.83E-4</c:v>
                </c:pt>
                <c:pt idx="16011" formatCode="0.00E+00">
                  <c:v>1.8200000000000001E-4</c:v>
                </c:pt>
                <c:pt idx="16012" formatCode="0.00E+00">
                  <c:v>1.8200000000000001E-4</c:v>
                </c:pt>
                <c:pt idx="16013" formatCode="0.00E+00">
                  <c:v>1.8200000000000001E-4</c:v>
                </c:pt>
                <c:pt idx="16014" formatCode="0.00E+00">
                  <c:v>1.8100000000000001E-4</c:v>
                </c:pt>
                <c:pt idx="16015" formatCode="0.00E+00">
                  <c:v>1.8100000000000001E-4</c:v>
                </c:pt>
                <c:pt idx="16016" formatCode="0.00E+00">
                  <c:v>1.8000000000000001E-4</c:v>
                </c:pt>
                <c:pt idx="16017" formatCode="0.00E+00">
                  <c:v>1.8000000000000001E-4</c:v>
                </c:pt>
                <c:pt idx="16018" formatCode="0.00E+00">
                  <c:v>1.8000000000000001E-4</c:v>
                </c:pt>
                <c:pt idx="16019" formatCode="0.00E+00">
                  <c:v>1.7899999999999999E-4</c:v>
                </c:pt>
                <c:pt idx="16020" formatCode="0.00E+00">
                  <c:v>1.7899999999999999E-4</c:v>
                </c:pt>
                <c:pt idx="16021" formatCode="0.00E+00">
                  <c:v>1.7899999999999999E-4</c:v>
                </c:pt>
                <c:pt idx="16022" formatCode="0.00E+00">
                  <c:v>1.7799999999999999E-4</c:v>
                </c:pt>
                <c:pt idx="16023" formatCode="0.00E+00">
                  <c:v>1.7799999999999999E-4</c:v>
                </c:pt>
                <c:pt idx="16024" formatCode="0.00E+00">
                  <c:v>1.7699999999999999E-4</c:v>
                </c:pt>
                <c:pt idx="16025" formatCode="0.00E+00">
                  <c:v>1.7699999999999999E-4</c:v>
                </c:pt>
                <c:pt idx="16026" formatCode="0.00E+00">
                  <c:v>1.7699999999999999E-4</c:v>
                </c:pt>
                <c:pt idx="16027" formatCode="0.00E+00">
                  <c:v>1.76E-4</c:v>
                </c:pt>
                <c:pt idx="16028" formatCode="0.00E+00">
                  <c:v>1.76E-4</c:v>
                </c:pt>
                <c:pt idx="16029" formatCode="0.00E+00">
                  <c:v>1.75E-4</c:v>
                </c:pt>
                <c:pt idx="16030" formatCode="0.00E+00">
                  <c:v>1.75E-4</c:v>
                </c:pt>
                <c:pt idx="16031" formatCode="0.00E+00">
                  <c:v>1.75E-4</c:v>
                </c:pt>
                <c:pt idx="16032" formatCode="0.00E+00">
                  <c:v>1.74E-4</c:v>
                </c:pt>
                <c:pt idx="16033" formatCode="0.00E+00">
                  <c:v>1.74E-4</c:v>
                </c:pt>
                <c:pt idx="16034" formatCode="0.00E+00">
                  <c:v>1.74E-4</c:v>
                </c:pt>
                <c:pt idx="16035" formatCode="0.00E+00">
                  <c:v>1.73E-4</c:v>
                </c:pt>
                <c:pt idx="16036" formatCode="0.00E+00">
                  <c:v>1.73E-4</c:v>
                </c:pt>
                <c:pt idx="16037" formatCode="0.00E+00">
                  <c:v>1.73E-4</c:v>
                </c:pt>
                <c:pt idx="16038" formatCode="0.00E+00">
                  <c:v>1.7200000000000001E-4</c:v>
                </c:pt>
                <c:pt idx="16039" formatCode="0.00E+00">
                  <c:v>1.7200000000000001E-4</c:v>
                </c:pt>
                <c:pt idx="16040" formatCode="0.00E+00">
                  <c:v>1.7200000000000001E-4</c:v>
                </c:pt>
                <c:pt idx="16041" formatCode="0.00E+00">
                  <c:v>1.7100000000000001E-4</c:v>
                </c:pt>
                <c:pt idx="16042" formatCode="0.00E+00">
                  <c:v>1.7100000000000001E-4</c:v>
                </c:pt>
                <c:pt idx="16043" formatCode="0.00E+00">
                  <c:v>1.7100000000000001E-4</c:v>
                </c:pt>
                <c:pt idx="16044" formatCode="0.00E+00">
                  <c:v>1.7000000000000001E-4</c:v>
                </c:pt>
                <c:pt idx="16045" formatCode="0.00E+00">
                  <c:v>1.7000000000000001E-4</c:v>
                </c:pt>
                <c:pt idx="16046" formatCode="0.00E+00">
                  <c:v>1.7000000000000001E-4</c:v>
                </c:pt>
                <c:pt idx="16047" formatCode="0.00E+00">
                  <c:v>1.6899999999999999E-4</c:v>
                </c:pt>
                <c:pt idx="16048" formatCode="0.00E+00">
                  <c:v>1.6899999999999999E-4</c:v>
                </c:pt>
                <c:pt idx="16049" formatCode="0.00E+00">
                  <c:v>1.6899999999999999E-4</c:v>
                </c:pt>
                <c:pt idx="16050" formatCode="0.00E+00">
                  <c:v>1.6899999999999999E-4</c:v>
                </c:pt>
                <c:pt idx="16051" formatCode="0.00E+00">
                  <c:v>1.6799999999999999E-4</c:v>
                </c:pt>
                <c:pt idx="16052" formatCode="0.00E+00">
                  <c:v>1.6799999999999999E-4</c:v>
                </c:pt>
                <c:pt idx="16053" formatCode="0.00E+00">
                  <c:v>1.6699999999999999E-4</c:v>
                </c:pt>
                <c:pt idx="16054" formatCode="0.00E+00">
                  <c:v>1.6699999999999999E-4</c:v>
                </c:pt>
                <c:pt idx="16055" formatCode="0.00E+00">
                  <c:v>1.6699999999999999E-4</c:v>
                </c:pt>
                <c:pt idx="16056" formatCode="0.00E+00">
                  <c:v>1.6699999999999999E-4</c:v>
                </c:pt>
                <c:pt idx="16057" formatCode="0.00E+00">
                  <c:v>1.66E-4</c:v>
                </c:pt>
                <c:pt idx="16058" formatCode="0.00E+00">
                  <c:v>1.66E-4</c:v>
                </c:pt>
                <c:pt idx="16059" formatCode="0.00E+00">
                  <c:v>1.66E-4</c:v>
                </c:pt>
                <c:pt idx="16060" formatCode="0.00E+00">
                  <c:v>1.65E-4</c:v>
                </c:pt>
                <c:pt idx="16061" formatCode="0.00E+00">
                  <c:v>1.65E-4</c:v>
                </c:pt>
                <c:pt idx="16062" formatCode="0.00E+00">
                  <c:v>1.65E-4</c:v>
                </c:pt>
                <c:pt idx="16063" formatCode="0.00E+00">
                  <c:v>1.64E-4</c:v>
                </c:pt>
                <c:pt idx="16064" formatCode="0.00E+00">
                  <c:v>1.63E-4</c:v>
                </c:pt>
                <c:pt idx="16065" formatCode="0.00E+00">
                  <c:v>1.63E-4</c:v>
                </c:pt>
                <c:pt idx="16066" formatCode="0.00E+00">
                  <c:v>1.63E-4</c:v>
                </c:pt>
                <c:pt idx="16067" formatCode="0.00E+00">
                  <c:v>1.63E-4</c:v>
                </c:pt>
                <c:pt idx="16068" formatCode="0.00E+00">
                  <c:v>1.63E-4</c:v>
                </c:pt>
                <c:pt idx="16069" formatCode="0.00E+00">
                  <c:v>1.63E-4</c:v>
                </c:pt>
                <c:pt idx="16070" formatCode="0.00E+00">
                  <c:v>1.63E-4</c:v>
                </c:pt>
                <c:pt idx="16071" formatCode="0.00E+00">
                  <c:v>1.63E-4</c:v>
                </c:pt>
                <c:pt idx="16072" formatCode="0.00E+00">
                  <c:v>1.6200000000000001E-4</c:v>
                </c:pt>
                <c:pt idx="16073" formatCode="0.00E+00">
                  <c:v>1.6200000000000001E-4</c:v>
                </c:pt>
                <c:pt idx="16074" formatCode="0.00E+00">
                  <c:v>1.6100000000000001E-4</c:v>
                </c:pt>
                <c:pt idx="16075" formatCode="0.00E+00">
                  <c:v>1.6100000000000001E-4</c:v>
                </c:pt>
                <c:pt idx="16076" formatCode="0.00E+00">
                  <c:v>1.6100000000000001E-4</c:v>
                </c:pt>
                <c:pt idx="16077" formatCode="0.00E+00">
                  <c:v>1.6000000000000001E-4</c:v>
                </c:pt>
                <c:pt idx="16078" formatCode="0.00E+00">
                  <c:v>1.6000000000000001E-4</c:v>
                </c:pt>
                <c:pt idx="16079" formatCode="0.00E+00">
                  <c:v>1.6000000000000001E-4</c:v>
                </c:pt>
                <c:pt idx="16080" formatCode="0.00E+00">
                  <c:v>1.5899999999999999E-4</c:v>
                </c:pt>
                <c:pt idx="16081" formatCode="0.00E+00">
                  <c:v>1.6000000000000001E-4</c:v>
                </c:pt>
                <c:pt idx="16082" formatCode="0.00E+00">
                  <c:v>1.5899999999999999E-4</c:v>
                </c:pt>
                <c:pt idx="16083" formatCode="0.00E+00">
                  <c:v>1.5899999999999999E-4</c:v>
                </c:pt>
                <c:pt idx="16084" formatCode="0.00E+00">
                  <c:v>1.5799999999999999E-4</c:v>
                </c:pt>
                <c:pt idx="16085" formatCode="0.00E+00">
                  <c:v>1.5799999999999999E-4</c:v>
                </c:pt>
                <c:pt idx="16086" formatCode="0.00E+00">
                  <c:v>1.5799999999999999E-4</c:v>
                </c:pt>
                <c:pt idx="16087" formatCode="0.00E+00">
                  <c:v>1.5799999999999999E-4</c:v>
                </c:pt>
                <c:pt idx="16088" formatCode="0.00E+00">
                  <c:v>1.5799999999999999E-4</c:v>
                </c:pt>
                <c:pt idx="16089" formatCode="0.00E+00">
                  <c:v>1.5699999999999999E-4</c:v>
                </c:pt>
                <c:pt idx="16090" formatCode="0.00E+00">
                  <c:v>1.5699999999999999E-4</c:v>
                </c:pt>
                <c:pt idx="16091" formatCode="0.00E+00">
                  <c:v>1.5699999999999999E-4</c:v>
                </c:pt>
                <c:pt idx="16092" formatCode="0.00E+00">
                  <c:v>1.56E-4</c:v>
                </c:pt>
                <c:pt idx="16093" formatCode="0.00E+00">
                  <c:v>1.56E-4</c:v>
                </c:pt>
                <c:pt idx="16094" formatCode="0.00E+00">
                  <c:v>1.56E-4</c:v>
                </c:pt>
                <c:pt idx="16095" formatCode="0.00E+00">
                  <c:v>1.56E-4</c:v>
                </c:pt>
                <c:pt idx="16096" formatCode="0.00E+00">
                  <c:v>1.56E-4</c:v>
                </c:pt>
                <c:pt idx="16097" formatCode="0.00E+00">
                  <c:v>1.55E-4</c:v>
                </c:pt>
                <c:pt idx="16098" formatCode="0.00E+00">
                  <c:v>1.55E-4</c:v>
                </c:pt>
                <c:pt idx="16099" formatCode="0.00E+00">
                  <c:v>1.55E-4</c:v>
                </c:pt>
                <c:pt idx="16100" formatCode="0.00E+00">
                  <c:v>1.54E-4</c:v>
                </c:pt>
                <c:pt idx="16101" formatCode="0.00E+00">
                  <c:v>1.54E-4</c:v>
                </c:pt>
                <c:pt idx="16102" formatCode="0.00E+00">
                  <c:v>1.54E-4</c:v>
                </c:pt>
                <c:pt idx="16103" formatCode="0.00E+00">
                  <c:v>1.5300000000000001E-4</c:v>
                </c:pt>
                <c:pt idx="16104" formatCode="0.00E+00">
                  <c:v>1.5300000000000001E-4</c:v>
                </c:pt>
                <c:pt idx="16105" formatCode="0.00E+00">
                  <c:v>1.5300000000000001E-4</c:v>
                </c:pt>
                <c:pt idx="16106" formatCode="0.00E+00">
                  <c:v>1.5300000000000001E-4</c:v>
                </c:pt>
                <c:pt idx="16107" formatCode="0.00E+00">
                  <c:v>1.5300000000000001E-4</c:v>
                </c:pt>
                <c:pt idx="16108" formatCode="0.00E+00">
                  <c:v>1.5200000000000001E-4</c:v>
                </c:pt>
                <c:pt idx="16109" formatCode="0.00E+00">
                  <c:v>1.5200000000000001E-4</c:v>
                </c:pt>
                <c:pt idx="16110" formatCode="0.00E+00">
                  <c:v>1.5200000000000001E-4</c:v>
                </c:pt>
                <c:pt idx="16111" formatCode="0.00E+00">
                  <c:v>1.5200000000000001E-4</c:v>
                </c:pt>
                <c:pt idx="16112" formatCode="0.00E+00">
                  <c:v>1.5100000000000001E-4</c:v>
                </c:pt>
                <c:pt idx="16113" formatCode="0.00E+00">
                  <c:v>1.5100000000000001E-4</c:v>
                </c:pt>
                <c:pt idx="16114" formatCode="0.00E+00">
                  <c:v>1.5100000000000001E-4</c:v>
                </c:pt>
                <c:pt idx="16115" formatCode="0.00E+00">
                  <c:v>1.5100000000000001E-4</c:v>
                </c:pt>
                <c:pt idx="16116" formatCode="0.00E+00">
                  <c:v>1.5100000000000001E-4</c:v>
                </c:pt>
                <c:pt idx="16117" formatCode="0.00E+00">
                  <c:v>1.4999999999999999E-4</c:v>
                </c:pt>
                <c:pt idx="16118" formatCode="0.00E+00">
                  <c:v>1.4999999999999999E-4</c:v>
                </c:pt>
                <c:pt idx="16119" formatCode="0.00E+00">
                  <c:v>1.4999999999999999E-4</c:v>
                </c:pt>
                <c:pt idx="16120" formatCode="0.00E+00">
                  <c:v>1.4999999999999999E-4</c:v>
                </c:pt>
                <c:pt idx="16121" formatCode="0.00E+00">
                  <c:v>1.4899999999999999E-4</c:v>
                </c:pt>
                <c:pt idx="16122" formatCode="0.00E+00">
                  <c:v>1.4899999999999999E-4</c:v>
                </c:pt>
                <c:pt idx="16123" formatCode="0.00E+00">
                  <c:v>1.4899999999999999E-4</c:v>
                </c:pt>
                <c:pt idx="16124" formatCode="0.00E+00">
                  <c:v>1.4899999999999999E-4</c:v>
                </c:pt>
                <c:pt idx="16125" formatCode="0.00E+00">
                  <c:v>1.4799999999999999E-4</c:v>
                </c:pt>
                <c:pt idx="16126" formatCode="0.00E+00">
                  <c:v>1.4799999999999999E-4</c:v>
                </c:pt>
                <c:pt idx="16127" formatCode="0.00E+00">
                  <c:v>1.4799999999999999E-4</c:v>
                </c:pt>
                <c:pt idx="16128" formatCode="0.00E+00">
                  <c:v>1.4799999999999999E-4</c:v>
                </c:pt>
                <c:pt idx="16129" formatCode="0.00E+00">
                  <c:v>1.4799999999999999E-4</c:v>
                </c:pt>
                <c:pt idx="16130" formatCode="0.00E+00">
                  <c:v>1.47E-4</c:v>
                </c:pt>
                <c:pt idx="16131" formatCode="0.00E+00">
                  <c:v>1.47E-4</c:v>
                </c:pt>
                <c:pt idx="16132" formatCode="0.00E+00">
                  <c:v>1.47E-4</c:v>
                </c:pt>
                <c:pt idx="16133" formatCode="0.00E+00">
                  <c:v>1.47E-4</c:v>
                </c:pt>
                <c:pt idx="16134" formatCode="0.00E+00">
                  <c:v>1.47E-4</c:v>
                </c:pt>
                <c:pt idx="16135" formatCode="0.00E+00">
                  <c:v>1.46E-4</c:v>
                </c:pt>
                <c:pt idx="16136" formatCode="0.00E+00">
                  <c:v>1.46E-4</c:v>
                </c:pt>
                <c:pt idx="16137" formatCode="0.00E+00">
                  <c:v>1.46E-4</c:v>
                </c:pt>
                <c:pt idx="16138" formatCode="0.00E+00">
                  <c:v>1.46E-4</c:v>
                </c:pt>
                <c:pt idx="16139" formatCode="0.00E+00">
                  <c:v>1.46E-4</c:v>
                </c:pt>
                <c:pt idx="16140" formatCode="0.00E+00">
                  <c:v>1.46E-4</c:v>
                </c:pt>
                <c:pt idx="16141" formatCode="0.00E+00">
                  <c:v>1.45E-4</c:v>
                </c:pt>
                <c:pt idx="16142" formatCode="0.00E+00">
                  <c:v>1.45E-4</c:v>
                </c:pt>
                <c:pt idx="16143" formatCode="0.00E+00">
                  <c:v>1.45E-4</c:v>
                </c:pt>
                <c:pt idx="16144" formatCode="0.00E+00">
                  <c:v>1.45E-4</c:v>
                </c:pt>
                <c:pt idx="16145" formatCode="0.00E+00">
                  <c:v>1.45E-4</c:v>
                </c:pt>
                <c:pt idx="16146" formatCode="0.00E+00">
                  <c:v>1.44E-4</c:v>
                </c:pt>
                <c:pt idx="16147" formatCode="0.00E+00">
                  <c:v>1.44E-4</c:v>
                </c:pt>
                <c:pt idx="16148" formatCode="0.00E+00">
                  <c:v>1.44E-4</c:v>
                </c:pt>
                <c:pt idx="16149" formatCode="0.00E+00">
                  <c:v>1.44E-4</c:v>
                </c:pt>
                <c:pt idx="16150" formatCode="0.00E+00">
                  <c:v>1.44E-4</c:v>
                </c:pt>
                <c:pt idx="16151" formatCode="0.00E+00">
                  <c:v>1.4300000000000001E-4</c:v>
                </c:pt>
                <c:pt idx="16152" formatCode="0.00E+00">
                  <c:v>1.4300000000000001E-4</c:v>
                </c:pt>
                <c:pt idx="16153" formatCode="0.00E+00">
                  <c:v>1.4300000000000001E-4</c:v>
                </c:pt>
                <c:pt idx="16154" formatCode="0.00E+00">
                  <c:v>1.4300000000000001E-4</c:v>
                </c:pt>
                <c:pt idx="16155" formatCode="0.00E+00">
                  <c:v>1.4300000000000001E-4</c:v>
                </c:pt>
                <c:pt idx="16156" formatCode="0.00E+00">
                  <c:v>1.4200000000000001E-4</c:v>
                </c:pt>
                <c:pt idx="16157" formatCode="0.00E+00">
                  <c:v>1.4200000000000001E-4</c:v>
                </c:pt>
                <c:pt idx="16158" formatCode="0.00E+00">
                  <c:v>1.4200000000000001E-4</c:v>
                </c:pt>
                <c:pt idx="16159" formatCode="0.00E+00">
                  <c:v>1.4200000000000001E-4</c:v>
                </c:pt>
                <c:pt idx="16160" formatCode="0.00E+00">
                  <c:v>1.4200000000000001E-4</c:v>
                </c:pt>
                <c:pt idx="16161" formatCode="0.00E+00">
                  <c:v>1.4200000000000001E-4</c:v>
                </c:pt>
                <c:pt idx="16162" formatCode="0.00E+00">
                  <c:v>1.4100000000000001E-4</c:v>
                </c:pt>
                <c:pt idx="16163" formatCode="0.00E+00">
                  <c:v>1.4100000000000001E-4</c:v>
                </c:pt>
                <c:pt idx="16164" formatCode="0.00E+00">
                  <c:v>1.4100000000000001E-4</c:v>
                </c:pt>
                <c:pt idx="16165" formatCode="0.00E+00">
                  <c:v>1.4100000000000001E-4</c:v>
                </c:pt>
                <c:pt idx="16166" formatCode="0.00E+00">
                  <c:v>1.4100000000000001E-4</c:v>
                </c:pt>
                <c:pt idx="16167" formatCode="0.00E+00">
                  <c:v>1.3999999999999999E-4</c:v>
                </c:pt>
                <c:pt idx="16168" formatCode="0.00E+00">
                  <c:v>1.3999999999999999E-4</c:v>
                </c:pt>
                <c:pt idx="16169" formatCode="0.00E+00">
                  <c:v>1.3999999999999999E-4</c:v>
                </c:pt>
                <c:pt idx="16170" formatCode="0.00E+00">
                  <c:v>1.3999999999999999E-4</c:v>
                </c:pt>
                <c:pt idx="16171" formatCode="0.00E+00">
                  <c:v>1.3999999999999999E-4</c:v>
                </c:pt>
                <c:pt idx="16172" formatCode="0.00E+00">
                  <c:v>1.3999999999999999E-4</c:v>
                </c:pt>
                <c:pt idx="16173" formatCode="0.00E+00">
                  <c:v>1.3899999999999999E-4</c:v>
                </c:pt>
                <c:pt idx="16174" formatCode="0.00E+00">
                  <c:v>1.3899999999999999E-4</c:v>
                </c:pt>
                <c:pt idx="16175" formatCode="0.00E+00">
                  <c:v>1.3899999999999999E-4</c:v>
                </c:pt>
                <c:pt idx="16176" formatCode="0.00E+00">
                  <c:v>1.3899999999999999E-4</c:v>
                </c:pt>
                <c:pt idx="16177" formatCode="0.00E+00">
                  <c:v>1.3899999999999999E-4</c:v>
                </c:pt>
                <c:pt idx="16178" formatCode="0.00E+00">
                  <c:v>1.3799999999999999E-4</c:v>
                </c:pt>
                <c:pt idx="16179" formatCode="0.00E+00">
                  <c:v>1.3799999999999999E-4</c:v>
                </c:pt>
                <c:pt idx="16180" formatCode="0.00E+00">
                  <c:v>1.3799999999999999E-4</c:v>
                </c:pt>
                <c:pt idx="16181" formatCode="0.00E+00">
                  <c:v>1.3799999999999999E-4</c:v>
                </c:pt>
                <c:pt idx="16182" formatCode="0.00E+00">
                  <c:v>1.3799999999999999E-4</c:v>
                </c:pt>
                <c:pt idx="16183" formatCode="0.00E+00">
                  <c:v>1.3799999999999999E-4</c:v>
                </c:pt>
                <c:pt idx="16184" formatCode="0.00E+00">
                  <c:v>1.37E-4</c:v>
                </c:pt>
                <c:pt idx="16185" formatCode="0.00E+00">
                  <c:v>1.37E-4</c:v>
                </c:pt>
                <c:pt idx="16186" formatCode="0.00E+00">
                  <c:v>1.37E-4</c:v>
                </c:pt>
                <c:pt idx="16187" formatCode="0.00E+00">
                  <c:v>1.37E-4</c:v>
                </c:pt>
                <c:pt idx="16188" formatCode="0.00E+00">
                  <c:v>1.37E-4</c:v>
                </c:pt>
                <c:pt idx="16189" formatCode="0.00E+00">
                  <c:v>1.37E-4</c:v>
                </c:pt>
                <c:pt idx="16190" formatCode="0.00E+00">
                  <c:v>1.37E-4</c:v>
                </c:pt>
                <c:pt idx="16191" formatCode="0.00E+00">
                  <c:v>1.36E-4</c:v>
                </c:pt>
                <c:pt idx="16192" formatCode="0.00E+00">
                  <c:v>1.36E-4</c:v>
                </c:pt>
                <c:pt idx="16193" formatCode="0.00E+00">
                  <c:v>1.36E-4</c:v>
                </c:pt>
                <c:pt idx="16194" formatCode="0.00E+00">
                  <c:v>1.36E-4</c:v>
                </c:pt>
                <c:pt idx="16195" formatCode="0.00E+00">
                  <c:v>1.36E-4</c:v>
                </c:pt>
                <c:pt idx="16196" formatCode="0.00E+00">
                  <c:v>1.36E-4</c:v>
                </c:pt>
                <c:pt idx="16197" formatCode="0.00E+00">
                  <c:v>1.35E-4</c:v>
                </c:pt>
                <c:pt idx="16198" formatCode="0.00E+00">
                  <c:v>1.35E-4</c:v>
                </c:pt>
                <c:pt idx="16199" formatCode="0.00E+00">
                  <c:v>1.35E-4</c:v>
                </c:pt>
                <c:pt idx="16200" formatCode="0.00E+00">
                  <c:v>1.35E-4</c:v>
                </c:pt>
                <c:pt idx="16201" formatCode="0.00E+00">
                  <c:v>1.35E-4</c:v>
                </c:pt>
                <c:pt idx="16202" formatCode="0.00E+00">
                  <c:v>1.35E-4</c:v>
                </c:pt>
                <c:pt idx="16203" formatCode="0.00E+00">
                  <c:v>1.35E-4</c:v>
                </c:pt>
                <c:pt idx="16204" formatCode="0.00E+00">
                  <c:v>1.34E-4</c:v>
                </c:pt>
                <c:pt idx="16205" formatCode="0.00E+00">
                  <c:v>1.34E-4</c:v>
                </c:pt>
                <c:pt idx="16206" formatCode="0.00E+00">
                  <c:v>1.34E-4</c:v>
                </c:pt>
                <c:pt idx="16207" formatCode="0.00E+00">
                  <c:v>1.34E-4</c:v>
                </c:pt>
                <c:pt idx="16208" formatCode="0.00E+00">
                  <c:v>1.34E-4</c:v>
                </c:pt>
                <c:pt idx="16209" formatCode="0.00E+00">
                  <c:v>1.34E-4</c:v>
                </c:pt>
                <c:pt idx="16210" formatCode="0.00E+00">
                  <c:v>1.34E-4</c:v>
                </c:pt>
                <c:pt idx="16211" formatCode="0.00E+00">
                  <c:v>1.3300000000000001E-4</c:v>
                </c:pt>
                <c:pt idx="16212" formatCode="0.00E+00">
                  <c:v>1.3300000000000001E-4</c:v>
                </c:pt>
                <c:pt idx="16213" formatCode="0.00E+00">
                  <c:v>1.3300000000000001E-4</c:v>
                </c:pt>
                <c:pt idx="16214" formatCode="0.00E+00">
                  <c:v>1.3300000000000001E-4</c:v>
                </c:pt>
                <c:pt idx="16215" formatCode="0.00E+00">
                  <c:v>1.3300000000000001E-4</c:v>
                </c:pt>
                <c:pt idx="16216" formatCode="0.00E+00">
                  <c:v>1.3300000000000001E-4</c:v>
                </c:pt>
                <c:pt idx="16217" formatCode="0.00E+00">
                  <c:v>1.3300000000000001E-4</c:v>
                </c:pt>
                <c:pt idx="16218" formatCode="0.00E+00">
                  <c:v>1.3200000000000001E-4</c:v>
                </c:pt>
                <c:pt idx="16219" formatCode="0.00E+00">
                  <c:v>1.3200000000000001E-4</c:v>
                </c:pt>
                <c:pt idx="16220" formatCode="0.00E+00">
                  <c:v>1.3200000000000001E-4</c:v>
                </c:pt>
                <c:pt idx="16221" formatCode="0.00E+00">
                  <c:v>1.3200000000000001E-4</c:v>
                </c:pt>
                <c:pt idx="16222" formatCode="0.00E+00">
                  <c:v>1.3200000000000001E-4</c:v>
                </c:pt>
                <c:pt idx="16223" formatCode="0.00E+00">
                  <c:v>1.3200000000000001E-4</c:v>
                </c:pt>
                <c:pt idx="16224" formatCode="0.00E+00">
                  <c:v>1.3200000000000001E-4</c:v>
                </c:pt>
                <c:pt idx="16225" formatCode="0.00E+00">
                  <c:v>1.3100000000000001E-4</c:v>
                </c:pt>
                <c:pt idx="16226" formatCode="0.00E+00">
                  <c:v>1.3200000000000001E-4</c:v>
                </c:pt>
                <c:pt idx="16227" formatCode="0.00E+00">
                  <c:v>1.3100000000000001E-4</c:v>
                </c:pt>
                <c:pt idx="16228" formatCode="0.00E+00">
                  <c:v>1.3100000000000001E-4</c:v>
                </c:pt>
                <c:pt idx="16229" formatCode="0.00E+00">
                  <c:v>1.3100000000000001E-4</c:v>
                </c:pt>
                <c:pt idx="16230" formatCode="0.00E+00">
                  <c:v>1.3100000000000001E-4</c:v>
                </c:pt>
                <c:pt idx="16231" formatCode="0.00E+00">
                  <c:v>1.3100000000000001E-4</c:v>
                </c:pt>
                <c:pt idx="16232" formatCode="0.00E+00">
                  <c:v>1.3100000000000001E-4</c:v>
                </c:pt>
                <c:pt idx="16233" formatCode="0.00E+00">
                  <c:v>1.2999999999999999E-4</c:v>
                </c:pt>
                <c:pt idx="16234" formatCode="0.00E+00">
                  <c:v>1.2999999999999999E-4</c:v>
                </c:pt>
                <c:pt idx="16235" formatCode="0.00E+00">
                  <c:v>1.2999999999999999E-4</c:v>
                </c:pt>
                <c:pt idx="16236" formatCode="0.00E+00">
                  <c:v>1.2999999999999999E-4</c:v>
                </c:pt>
                <c:pt idx="16237" formatCode="0.00E+00">
                  <c:v>1.2999999999999999E-4</c:v>
                </c:pt>
                <c:pt idx="16238" formatCode="0.00E+00">
                  <c:v>1.2999999999999999E-4</c:v>
                </c:pt>
                <c:pt idx="16239" formatCode="0.00E+00">
                  <c:v>1.2999999999999999E-4</c:v>
                </c:pt>
                <c:pt idx="16240" formatCode="0.00E+00">
                  <c:v>1.2999999999999999E-4</c:v>
                </c:pt>
                <c:pt idx="16241" formatCode="0.00E+00">
                  <c:v>1.2899999999999999E-4</c:v>
                </c:pt>
                <c:pt idx="16242" formatCode="0.00E+00">
                  <c:v>1.2899999999999999E-4</c:v>
                </c:pt>
                <c:pt idx="16243" formatCode="0.00E+00">
                  <c:v>1.2899999999999999E-4</c:v>
                </c:pt>
                <c:pt idx="16244" formatCode="0.00E+00">
                  <c:v>1.2899999999999999E-4</c:v>
                </c:pt>
                <c:pt idx="16245" formatCode="0.00E+00">
                  <c:v>1.2899999999999999E-4</c:v>
                </c:pt>
                <c:pt idx="16246" formatCode="0.00E+00">
                  <c:v>1.2899999999999999E-4</c:v>
                </c:pt>
                <c:pt idx="16247" formatCode="0.00E+00">
                  <c:v>1.2899999999999999E-4</c:v>
                </c:pt>
                <c:pt idx="16248" formatCode="0.00E+00">
                  <c:v>1.2899999999999999E-4</c:v>
                </c:pt>
                <c:pt idx="16249" formatCode="0.00E+00">
                  <c:v>1.2899999999999999E-4</c:v>
                </c:pt>
                <c:pt idx="16250" formatCode="0.00E+00">
                  <c:v>1.2899999999999999E-4</c:v>
                </c:pt>
                <c:pt idx="16251" formatCode="0.00E+00">
                  <c:v>1.2799999999999999E-4</c:v>
                </c:pt>
                <c:pt idx="16252" formatCode="0.00E+00">
                  <c:v>1.2799999999999999E-4</c:v>
                </c:pt>
                <c:pt idx="16253" formatCode="0.00E+00">
                  <c:v>1.2799999999999999E-4</c:v>
                </c:pt>
                <c:pt idx="16254" formatCode="0.00E+00">
                  <c:v>1.2799999999999999E-4</c:v>
                </c:pt>
                <c:pt idx="16255" formatCode="0.00E+00">
                  <c:v>1.2799999999999999E-4</c:v>
                </c:pt>
                <c:pt idx="16256" formatCode="0.00E+00">
                  <c:v>1.2799999999999999E-4</c:v>
                </c:pt>
                <c:pt idx="16257" formatCode="0.00E+00">
                  <c:v>1.2799999999999999E-4</c:v>
                </c:pt>
                <c:pt idx="16258" formatCode="0.00E+00">
                  <c:v>1.2799999999999999E-4</c:v>
                </c:pt>
                <c:pt idx="16259" formatCode="0.00E+00">
                  <c:v>1.27E-4</c:v>
                </c:pt>
                <c:pt idx="16260" formatCode="0.00E+00">
                  <c:v>1.27E-4</c:v>
                </c:pt>
                <c:pt idx="16261" formatCode="0.00E+00">
                  <c:v>1.27E-4</c:v>
                </c:pt>
                <c:pt idx="16262" formatCode="0.00E+00">
                  <c:v>1.27E-4</c:v>
                </c:pt>
                <c:pt idx="16263" formatCode="0.00E+00">
                  <c:v>1.27E-4</c:v>
                </c:pt>
                <c:pt idx="16264" formatCode="0.00E+00">
                  <c:v>1.27E-4</c:v>
                </c:pt>
                <c:pt idx="16265" formatCode="0.00E+00">
                  <c:v>1.27E-4</c:v>
                </c:pt>
                <c:pt idx="16266" formatCode="0.00E+00">
                  <c:v>1.26E-4</c:v>
                </c:pt>
                <c:pt idx="16267" formatCode="0.00E+00">
                  <c:v>1.26E-4</c:v>
                </c:pt>
                <c:pt idx="16268" formatCode="0.00E+00">
                  <c:v>1.26E-4</c:v>
                </c:pt>
                <c:pt idx="16269" formatCode="0.00E+00">
                  <c:v>1.26E-4</c:v>
                </c:pt>
                <c:pt idx="16270" formatCode="0.00E+00">
                  <c:v>1.26E-4</c:v>
                </c:pt>
                <c:pt idx="16271" formatCode="0.00E+00">
                  <c:v>1.26E-4</c:v>
                </c:pt>
                <c:pt idx="16272" formatCode="0.00E+00">
                  <c:v>1.26E-4</c:v>
                </c:pt>
                <c:pt idx="16273" formatCode="0.00E+00">
                  <c:v>1.26E-4</c:v>
                </c:pt>
                <c:pt idx="16274" formatCode="0.00E+00">
                  <c:v>1.26E-4</c:v>
                </c:pt>
                <c:pt idx="16275" formatCode="0.00E+00">
                  <c:v>1.26E-4</c:v>
                </c:pt>
                <c:pt idx="16276" formatCode="0.00E+00">
                  <c:v>1.26E-4</c:v>
                </c:pt>
                <c:pt idx="16277" formatCode="0.00E+00">
                  <c:v>1.25E-4</c:v>
                </c:pt>
                <c:pt idx="16278" formatCode="0.00E+00">
                  <c:v>1.25E-4</c:v>
                </c:pt>
                <c:pt idx="16279" formatCode="0.00E+00">
                  <c:v>1.25E-4</c:v>
                </c:pt>
                <c:pt idx="16280" formatCode="0.00E+00">
                  <c:v>1.25E-4</c:v>
                </c:pt>
                <c:pt idx="16281" formatCode="0.00E+00">
                  <c:v>1.25E-4</c:v>
                </c:pt>
                <c:pt idx="16282" formatCode="0.00E+00">
                  <c:v>1.25E-4</c:v>
                </c:pt>
                <c:pt idx="16283" formatCode="0.00E+00">
                  <c:v>1.25E-4</c:v>
                </c:pt>
                <c:pt idx="16284" formatCode="0.00E+00">
                  <c:v>1.25E-4</c:v>
                </c:pt>
                <c:pt idx="16285" formatCode="0.00E+00">
                  <c:v>1.2400000000000001E-4</c:v>
                </c:pt>
                <c:pt idx="16286" formatCode="0.00E+00">
                  <c:v>1.25E-4</c:v>
                </c:pt>
                <c:pt idx="16287" formatCode="0.00E+00">
                  <c:v>1.2400000000000001E-4</c:v>
                </c:pt>
                <c:pt idx="16288" formatCode="0.00E+00">
                  <c:v>1.2400000000000001E-4</c:v>
                </c:pt>
                <c:pt idx="16289" formatCode="0.00E+00">
                  <c:v>1.2400000000000001E-4</c:v>
                </c:pt>
                <c:pt idx="16290" formatCode="0.00E+00">
                  <c:v>1.2400000000000001E-4</c:v>
                </c:pt>
                <c:pt idx="16291" formatCode="0.00E+00">
                  <c:v>1.2400000000000001E-4</c:v>
                </c:pt>
                <c:pt idx="16292" formatCode="0.00E+00">
                  <c:v>1.2400000000000001E-4</c:v>
                </c:pt>
                <c:pt idx="16293" formatCode="0.00E+00">
                  <c:v>1.2400000000000001E-4</c:v>
                </c:pt>
                <c:pt idx="16294" formatCode="0.00E+00">
                  <c:v>1.2400000000000001E-4</c:v>
                </c:pt>
                <c:pt idx="16295" formatCode="0.00E+00">
                  <c:v>1.2400000000000001E-4</c:v>
                </c:pt>
                <c:pt idx="16296" formatCode="0.00E+00">
                  <c:v>1.2300000000000001E-4</c:v>
                </c:pt>
                <c:pt idx="16297" formatCode="0.00E+00">
                  <c:v>1.2300000000000001E-4</c:v>
                </c:pt>
                <c:pt idx="16298" formatCode="0.00E+00">
                  <c:v>1.2300000000000001E-4</c:v>
                </c:pt>
                <c:pt idx="16299" formatCode="0.00E+00">
                  <c:v>1.2300000000000001E-4</c:v>
                </c:pt>
                <c:pt idx="16300" formatCode="0.00E+00">
                  <c:v>1.2300000000000001E-4</c:v>
                </c:pt>
                <c:pt idx="16301" formatCode="0.00E+00">
                  <c:v>1.2300000000000001E-4</c:v>
                </c:pt>
                <c:pt idx="16302" formatCode="0.00E+00">
                  <c:v>1.2300000000000001E-4</c:v>
                </c:pt>
                <c:pt idx="16303" formatCode="0.00E+00">
                  <c:v>1.2300000000000001E-4</c:v>
                </c:pt>
                <c:pt idx="16304" formatCode="0.00E+00">
                  <c:v>1.2300000000000001E-4</c:v>
                </c:pt>
                <c:pt idx="16305" formatCode="0.00E+00">
                  <c:v>1.2300000000000001E-4</c:v>
                </c:pt>
                <c:pt idx="16306" formatCode="0.00E+00">
                  <c:v>1.2300000000000001E-4</c:v>
                </c:pt>
                <c:pt idx="16307" formatCode="0.00E+00">
                  <c:v>1.22E-4</c:v>
                </c:pt>
                <c:pt idx="16308" formatCode="0.00E+00">
                  <c:v>1.22E-4</c:v>
                </c:pt>
                <c:pt idx="16309" formatCode="0.00E+00">
                  <c:v>1.22E-4</c:v>
                </c:pt>
                <c:pt idx="16310" formatCode="0.00E+00">
                  <c:v>1.22E-4</c:v>
                </c:pt>
                <c:pt idx="16311" formatCode="0.00E+00">
                  <c:v>1.22E-4</c:v>
                </c:pt>
                <c:pt idx="16312" formatCode="0.00E+00">
                  <c:v>1.22E-4</c:v>
                </c:pt>
                <c:pt idx="16313" formatCode="0.00E+00">
                  <c:v>1.22E-4</c:v>
                </c:pt>
                <c:pt idx="16314" formatCode="0.00E+00">
                  <c:v>1.22E-4</c:v>
                </c:pt>
                <c:pt idx="16315" formatCode="0.00E+00">
                  <c:v>1.22E-4</c:v>
                </c:pt>
                <c:pt idx="16316" formatCode="0.00E+00">
                  <c:v>1.22E-4</c:v>
                </c:pt>
                <c:pt idx="16317" formatCode="0.00E+00">
                  <c:v>1.22E-4</c:v>
                </c:pt>
                <c:pt idx="16318" formatCode="0.00E+00">
                  <c:v>1.22E-4</c:v>
                </c:pt>
                <c:pt idx="16319" formatCode="0.00E+00">
                  <c:v>1.21E-4</c:v>
                </c:pt>
                <c:pt idx="16320" formatCode="0.00E+00">
                  <c:v>1.21E-4</c:v>
                </c:pt>
                <c:pt idx="16321" formatCode="0.00E+00">
                  <c:v>1.21E-4</c:v>
                </c:pt>
                <c:pt idx="16322" formatCode="0.00E+00">
                  <c:v>1.21E-4</c:v>
                </c:pt>
                <c:pt idx="16323" formatCode="0.00E+00">
                  <c:v>1.21E-4</c:v>
                </c:pt>
                <c:pt idx="16324" formatCode="0.00E+00">
                  <c:v>1.21E-4</c:v>
                </c:pt>
                <c:pt idx="16325" formatCode="0.00E+00">
                  <c:v>1.21E-4</c:v>
                </c:pt>
                <c:pt idx="16326" formatCode="0.00E+00">
                  <c:v>1.21E-4</c:v>
                </c:pt>
                <c:pt idx="16327" formatCode="0.00E+00">
                  <c:v>1.21E-4</c:v>
                </c:pt>
                <c:pt idx="16328" formatCode="0.00E+00">
                  <c:v>1.21E-4</c:v>
                </c:pt>
                <c:pt idx="16329" formatCode="0.00E+00">
                  <c:v>1.21E-4</c:v>
                </c:pt>
                <c:pt idx="16330" formatCode="0.00E+00">
                  <c:v>1.2E-4</c:v>
                </c:pt>
                <c:pt idx="16331" formatCode="0.00E+00">
                  <c:v>1.2E-4</c:v>
                </c:pt>
                <c:pt idx="16332" formatCode="0.00E+00">
                  <c:v>1.2E-4</c:v>
                </c:pt>
                <c:pt idx="16333" formatCode="0.00E+00">
                  <c:v>1.2E-4</c:v>
                </c:pt>
                <c:pt idx="16334" formatCode="0.00E+00">
                  <c:v>1.2E-4</c:v>
                </c:pt>
                <c:pt idx="16335" formatCode="0.00E+00">
                  <c:v>1.2E-4</c:v>
                </c:pt>
                <c:pt idx="16336" formatCode="0.00E+00">
                  <c:v>1.2E-4</c:v>
                </c:pt>
                <c:pt idx="16337" formatCode="0.00E+00">
                  <c:v>1.2E-4</c:v>
                </c:pt>
                <c:pt idx="16338" formatCode="0.00E+00">
                  <c:v>1.2E-4</c:v>
                </c:pt>
                <c:pt idx="16339" formatCode="0.00E+00">
                  <c:v>1.2E-4</c:v>
                </c:pt>
                <c:pt idx="16340" formatCode="0.00E+00">
                  <c:v>1.2E-4</c:v>
                </c:pt>
                <c:pt idx="16341" formatCode="0.00E+00">
                  <c:v>1.1900000000000001E-4</c:v>
                </c:pt>
                <c:pt idx="16342" formatCode="0.00E+00">
                  <c:v>1.1900000000000001E-4</c:v>
                </c:pt>
                <c:pt idx="16343" formatCode="0.00E+00">
                  <c:v>1.1900000000000001E-4</c:v>
                </c:pt>
                <c:pt idx="16344" formatCode="0.00E+00">
                  <c:v>1.1900000000000001E-4</c:v>
                </c:pt>
                <c:pt idx="16345" formatCode="0.00E+00">
                  <c:v>1.1900000000000001E-4</c:v>
                </c:pt>
                <c:pt idx="16346" formatCode="0.00E+00">
                  <c:v>1.1900000000000001E-4</c:v>
                </c:pt>
                <c:pt idx="16347" formatCode="0.00E+00">
                  <c:v>1.1900000000000001E-4</c:v>
                </c:pt>
                <c:pt idx="16348" formatCode="0.00E+00">
                  <c:v>1.1900000000000001E-4</c:v>
                </c:pt>
                <c:pt idx="16349" formatCode="0.00E+00">
                  <c:v>1.1900000000000001E-4</c:v>
                </c:pt>
                <c:pt idx="16350" formatCode="0.00E+00">
                  <c:v>1.1900000000000001E-4</c:v>
                </c:pt>
                <c:pt idx="16351" formatCode="0.00E+00">
                  <c:v>1.1900000000000001E-4</c:v>
                </c:pt>
                <c:pt idx="16352" formatCode="0.00E+00">
                  <c:v>1.1900000000000001E-4</c:v>
                </c:pt>
                <c:pt idx="16353" formatCode="0.00E+00">
                  <c:v>1.18E-4</c:v>
                </c:pt>
                <c:pt idx="16354" formatCode="0.00E+00">
                  <c:v>1.18E-4</c:v>
                </c:pt>
                <c:pt idx="16355" formatCode="0.00E+00">
                  <c:v>1.18E-4</c:v>
                </c:pt>
                <c:pt idx="16356" formatCode="0.00E+00">
                  <c:v>1.18E-4</c:v>
                </c:pt>
                <c:pt idx="16357" formatCode="0.00E+00">
                  <c:v>1.18E-4</c:v>
                </c:pt>
                <c:pt idx="16358" formatCode="0.00E+00">
                  <c:v>1.18E-4</c:v>
                </c:pt>
                <c:pt idx="16359" formatCode="0.00E+00">
                  <c:v>1.18E-4</c:v>
                </c:pt>
                <c:pt idx="16360" formatCode="0.00E+00">
                  <c:v>1.18E-4</c:v>
                </c:pt>
                <c:pt idx="16361" formatCode="0.00E+00">
                  <c:v>1.18E-4</c:v>
                </c:pt>
                <c:pt idx="16362" formatCode="0.00E+00">
                  <c:v>1.18E-4</c:v>
                </c:pt>
                <c:pt idx="16363" formatCode="0.00E+00">
                  <c:v>1.18E-4</c:v>
                </c:pt>
                <c:pt idx="16364" formatCode="0.00E+00">
                  <c:v>1.18E-4</c:v>
                </c:pt>
                <c:pt idx="16365" formatCode="0.00E+00">
                  <c:v>1.18E-4</c:v>
                </c:pt>
                <c:pt idx="16366" formatCode="0.00E+00">
                  <c:v>1.18E-4</c:v>
                </c:pt>
                <c:pt idx="16367" formatCode="0.00E+00">
                  <c:v>1.17E-4</c:v>
                </c:pt>
                <c:pt idx="16368" formatCode="0.00E+00">
                  <c:v>1.18E-4</c:v>
                </c:pt>
                <c:pt idx="16369" formatCode="0.00E+00">
                  <c:v>1.17E-4</c:v>
                </c:pt>
                <c:pt idx="16370" formatCode="0.00E+00">
                  <c:v>1.17E-4</c:v>
                </c:pt>
                <c:pt idx="16371" formatCode="0.00E+00">
                  <c:v>1.17E-4</c:v>
                </c:pt>
                <c:pt idx="16372" formatCode="0.00E+00">
                  <c:v>1.17E-4</c:v>
                </c:pt>
                <c:pt idx="16373" formatCode="0.00E+00">
                  <c:v>1.17E-4</c:v>
                </c:pt>
                <c:pt idx="16374" formatCode="0.00E+00">
                  <c:v>1.17E-4</c:v>
                </c:pt>
                <c:pt idx="16375" formatCode="0.00E+00">
                  <c:v>1.17E-4</c:v>
                </c:pt>
                <c:pt idx="16376" formatCode="0.00E+00">
                  <c:v>1.17E-4</c:v>
                </c:pt>
                <c:pt idx="16377" formatCode="0.00E+00">
                  <c:v>1.17E-4</c:v>
                </c:pt>
                <c:pt idx="16378" formatCode="0.00E+00">
                  <c:v>1.17E-4</c:v>
                </c:pt>
                <c:pt idx="16379" formatCode="0.00E+00">
                  <c:v>1.17E-4</c:v>
                </c:pt>
                <c:pt idx="16380" formatCode="0.00E+00">
                  <c:v>1.16E-4</c:v>
                </c:pt>
                <c:pt idx="16381" formatCode="0.00E+00">
                  <c:v>1.16E-4</c:v>
                </c:pt>
                <c:pt idx="16382" formatCode="0.00E+00">
                  <c:v>1.16E-4</c:v>
                </c:pt>
                <c:pt idx="16383" formatCode="0.00E+00">
                  <c:v>1.16E-4</c:v>
                </c:pt>
                <c:pt idx="16384" formatCode="0.00E+00">
                  <c:v>1.16E-4</c:v>
                </c:pt>
                <c:pt idx="16385" formatCode="0.00E+00">
                  <c:v>1.16E-4</c:v>
                </c:pt>
                <c:pt idx="16386" formatCode="0.00E+00">
                  <c:v>1.16E-4</c:v>
                </c:pt>
                <c:pt idx="16387" formatCode="0.00E+00">
                  <c:v>1.16E-4</c:v>
                </c:pt>
                <c:pt idx="16388" formatCode="0.00E+00">
                  <c:v>1.16E-4</c:v>
                </c:pt>
                <c:pt idx="16389" formatCode="0.00E+00">
                  <c:v>1.16E-4</c:v>
                </c:pt>
                <c:pt idx="16390" formatCode="0.00E+00">
                  <c:v>1.16E-4</c:v>
                </c:pt>
                <c:pt idx="16391" formatCode="0.00E+00">
                  <c:v>1.16E-4</c:v>
                </c:pt>
                <c:pt idx="16392" formatCode="0.00E+00">
                  <c:v>1.16E-4</c:v>
                </c:pt>
                <c:pt idx="16393" formatCode="0.00E+00">
                  <c:v>1.15E-4</c:v>
                </c:pt>
                <c:pt idx="16394" formatCode="0.00E+00">
                  <c:v>1.16E-4</c:v>
                </c:pt>
                <c:pt idx="16395" formatCode="0.00E+00">
                  <c:v>1.15E-4</c:v>
                </c:pt>
                <c:pt idx="16396" formatCode="0.00E+00">
                  <c:v>1.15E-4</c:v>
                </c:pt>
                <c:pt idx="16397" formatCode="0.00E+00">
                  <c:v>1.15E-4</c:v>
                </c:pt>
                <c:pt idx="16398" formatCode="0.00E+00">
                  <c:v>1.15E-4</c:v>
                </c:pt>
                <c:pt idx="16399" formatCode="0.00E+00">
                  <c:v>1.15E-4</c:v>
                </c:pt>
                <c:pt idx="16400" formatCode="0.00E+00">
                  <c:v>1.15E-4</c:v>
                </c:pt>
                <c:pt idx="16401" formatCode="0.00E+00">
                  <c:v>1.15E-4</c:v>
                </c:pt>
                <c:pt idx="16402" formatCode="0.00E+00">
                  <c:v>1.15E-4</c:v>
                </c:pt>
                <c:pt idx="16403" formatCode="0.00E+00">
                  <c:v>1.15E-4</c:v>
                </c:pt>
                <c:pt idx="16404" formatCode="0.00E+00">
                  <c:v>1.15E-4</c:v>
                </c:pt>
                <c:pt idx="16405" formatCode="0.00E+00">
                  <c:v>1.15E-4</c:v>
                </c:pt>
                <c:pt idx="16406" formatCode="0.00E+00">
                  <c:v>1.15E-4</c:v>
                </c:pt>
                <c:pt idx="16407" formatCode="0.00E+00">
                  <c:v>1.15E-4</c:v>
                </c:pt>
                <c:pt idx="16408" formatCode="0.00E+00">
                  <c:v>1.15E-4</c:v>
                </c:pt>
                <c:pt idx="16409" formatCode="0.00E+00">
                  <c:v>1.15E-4</c:v>
                </c:pt>
                <c:pt idx="16410" formatCode="0.00E+00">
                  <c:v>1.1400000000000001E-4</c:v>
                </c:pt>
                <c:pt idx="16411" formatCode="0.00E+00">
                  <c:v>1.1400000000000001E-4</c:v>
                </c:pt>
                <c:pt idx="16412" formatCode="0.00E+00">
                  <c:v>1.1400000000000001E-4</c:v>
                </c:pt>
                <c:pt idx="16413" formatCode="0.00E+00">
                  <c:v>1.1400000000000001E-4</c:v>
                </c:pt>
                <c:pt idx="16414" formatCode="0.00E+00">
                  <c:v>1.1400000000000001E-4</c:v>
                </c:pt>
                <c:pt idx="16415" formatCode="0.00E+00">
                  <c:v>1.1400000000000001E-4</c:v>
                </c:pt>
                <c:pt idx="16416" formatCode="0.00E+00">
                  <c:v>1.1400000000000001E-4</c:v>
                </c:pt>
                <c:pt idx="16417" formatCode="0.00E+00">
                  <c:v>1.1400000000000001E-4</c:v>
                </c:pt>
                <c:pt idx="16418" formatCode="0.00E+00">
                  <c:v>1.1400000000000001E-4</c:v>
                </c:pt>
                <c:pt idx="16419" formatCode="0.00E+00">
                  <c:v>1.1400000000000001E-4</c:v>
                </c:pt>
                <c:pt idx="16420" formatCode="0.00E+00">
                  <c:v>1.1400000000000001E-4</c:v>
                </c:pt>
                <c:pt idx="16421" formatCode="0.00E+00">
                  <c:v>1.1400000000000001E-4</c:v>
                </c:pt>
                <c:pt idx="16422" formatCode="0.00E+00">
                  <c:v>1.1400000000000001E-4</c:v>
                </c:pt>
                <c:pt idx="16423" formatCode="0.00E+00">
                  <c:v>1.1400000000000001E-4</c:v>
                </c:pt>
                <c:pt idx="16424" formatCode="0.00E+00">
                  <c:v>1.1400000000000001E-4</c:v>
                </c:pt>
                <c:pt idx="16425" formatCode="0.00E+00">
                  <c:v>1.1400000000000001E-4</c:v>
                </c:pt>
                <c:pt idx="16426" formatCode="0.00E+00">
                  <c:v>1.13E-4</c:v>
                </c:pt>
                <c:pt idx="16427" formatCode="0.00E+00">
                  <c:v>1.13E-4</c:v>
                </c:pt>
                <c:pt idx="16428" formatCode="0.00E+00">
                  <c:v>1.13E-4</c:v>
                </c:pt>
                <c:pt idx="16429" formatCode="0.00E+00">
                  <c:v>1.13E-4</c:v>
                </c:pt>
                <c:pt idx="16430" formatCode="0.00E+00">
                  <c:v>1.13E-4</c:v>
                </c:pt>
                <c:pt idx="16431" formatCode="0.00E+00">
                  <c:v>1.13E-4</c:v>
                </c:pt>
                <c:pt idx="16432" formatCode="0.00E+00">
                  <c:v>1.13E-4</c:v>
                </c:pt>
                <c:pt idx="16433" formatCode="0.00E+00">
                  <c:v>1.13E-4</c:v>
                </c:pt>
                <c:pt idx="16434" formatCode="0.00E+00">
                  <c:v>1.13E-4</c:v>
                </c:pt>
                <c:pt idx="16435" formatCode="0.00E+00">
                  <c:v>1.13E-4</c:v>
                </c:pt>
                <c:pt idx="16436" formatCode="0.00E+00">
                  <c:v>1.13E-4</c:v>
                </c:pt>
                <c:pt idx="16437" formatCode="0.00E+00">
                  <c:v>1.13E-4</c:v>
                </c:pt>
                <c:pt idx="16438" formatCode="0.00E+00">
                  <c:v>1.13E-4</c:v>
                </c:pt>
                <c:pt idx="16439" formatCode="0.00E+00">
                  <c:v>1.13E-4</c:v>
                </c:pt>
                <c:pt idx="16440" formatCode="0.00E+00">
                  <c:v>1.13E-4</c:v>
                </c:pt>
                <c:pt idx="16441" formatCode="0.00E+00">
                  <c:v>1.13E-4</c:v>
                </c:pt>
                <c:pt idx="16442" formatCode="0.00E+00">
                  <c:v>1.13E-4</c:v>
                </c:pt>
                <c:pt idx="16443" formatCode="0.00E+00">
                  <c:v>1.12E-4</c:v>
                </c:pt>
                <c:pt idx="16444" formatCode="0.00E+00">
                  <c:v>1.12E-4</c:v>
                </c:pt>
                <c:pt idx="16445" formatCode="0.00E+00">
                  <c:v>1.13E-4</c:v>
                </c:pt>
                <c:pt idx="16446" formatCode="0.00E+00">
                  <c:v>1.12E-4</c:v>
                </c:pt>
                <c:pt idx="16447" formatCode="0.00E+00">
                  <c:v>1.12E-4</c:v>
                </c:pt>
                <c:pt idx="16448" formatCode="0.00E+00">
                  <c:v>1.12E-4</c:v>
                </c:pt>
                <c:pt idx="16449" formatCode="0.00E+00">
                  <c:v>1.12E-4</c:v>
                </c:pt>
                <c:pt idx="16450" formatCode="0.00E+00">
                  <c:v>1.12E-4</c:v>
                </c:pt>
                <c:pt idx="16451" formatCode="0.00E+00">
                  <c:v>1.12E-4</c:v>
                </c:pt>
                <c:pt idx="16452" formatCode="0.00E+00">
                  <c:v>1.12E-4</c:v>
                </c:pt>
                <c:pt idx="16453" formatCode="0.00E+00">
                  <c:v>1.12E-4</c:v>
                </c:pt>
                <c:pt idx="16454" formatCode="0.00E+00">
                  <c:v>1.12E-4</c:v>
                </c:pt>
                <c:pt idx="16455" formatCode="0.00E+00">
                  <c:v>1.12E-4</c:v>
                </c:pt>
                <c:pt idx="16456" formatCode="0.00E+00">
                  <c:v>1.12E-4</c:v>
                </c:pt>
                <c:pt idx="16457" formatCode="0.00E+00">
                  <c:v>1.12E-4</c:v>
                </c:pt>
                <c:pt idx="16458" formatCode="0.00E+00">
                  <c:v>1.12E-4</c:v>
                </c:pt>
                <c:pt idx="16459" formatCode="0.00E+00">
                  <c:v>1.12E-4</c:v>
                </c:pt>
                <c:pt idx="16460" formatCode="0.00E+00">
                  <c:v>1.11E-4</c:v>
                </c:pt>
                <c:pt idx="16461" formatCode="0.00E+00">
                  <c:v>1.12E-4</c:v>
                </c:pt>
                <c:pt idx="16462" formatCode="0.00E+00">
                  <c:v>1.12E-4</c:v>
                </c:pt>
                <c:pt idx="16463" formatCode="0.00E+00">
                  <c:v>1.11E-4</c:v>
                </c:pt>
                <c:pt idx="16464" formatCode="0.00E+00">
                  <c:v>1.11E-4</c:v>
                </c:pt>
                <c:pt idx="16465" formatCode="0.00E+00">
                  <c:v>1.11E-4</c:v>
                </c:pt>
                <c:pt idx="16466" formatCode="0.00E+00">
                  <c:v>1.11E-4</c:v>
                </c:pt>
                <c:pt idx="16467" formatCode="0.00E+00">
                  <c:v>1.11E-4</c:v>
                </c:pt>
                <c:pt idx="16468" formatCode="0.00E+00">
                  <c:v>1.11E-4</c:v>
                </c:pt>
                <c:pt idx="16469" formatCode="0.00E+00">
                  <c:v>1.11E-4</c:v>
                </c:pt>
                <c:pt idx="16470" formatCode="0.00E+00">
                  <c:v>1.11E-4</c:v>
                </c:pt>
                <c:pt idx="16471" formatCode="0.00E+00">
                  <c:v>1.11E-4</c:v>
                </c:pt>
                <c:pt idx="16472" formatCode="0.00E+00">
                  <c:v>1.11E-4</c:v>
                </c:pt>
                <c:pt idx="16473" formatCode="0.00E+00">
                  <c:v>1.11E-4</c:v>
                </c:pt>
                <c:pt idx="16474" formatCode="0.00E+00">
                  <c:v>1.11E-4</c:v>
                </c:pt>
                <c:pt idx="16475" formatCode="0.00E+00">
                  <c:v>1.11E-4</c:v>
                </c:pt>
                <c:pt idx="16476" formatCode="0.00E+00">
                  <c:v>1.11E-4</c:v>
                </c:pt>
                <c:pt idx="16477" formatCode="0.00E+00">
                  <c:v>1.11E-4</c:v>
                </c:pt>
                <c:pt idx="16478" formatCode="0.00E+00">
                  <c:v>1.11E-4</c:v>
                </c:pt>
                <c:pt idx="16479" formatCode="0.00E+00">
                  <c:v>1.1E-4</c:v>
                </c:pt>
                <c:pt idx="16480" formatCode="0.00E+00">
                  <c:v>1.11E-4</c:v>
                </c:pt>
                <c:pt idx="16481" formatCode="0.00E+00">
                  <c:v>1.11E-4</c:v>
                </c:pt>
                <c:pt idx="16482" formatCode="0.00E+00">
                  <c:v>1.1E-4</c:v>
                </c:pt>
                <c:pt idx="16483" formatCode="0.00E+00">
                  <c:v>1.1E-4</c:v>
                </c:pt>
                <c:pt idx="16484" formatCode="0.00E+00">
                  <c:v>1.1E-4</c:v>
                </c:pt>
                <c:pt idx="16485" formatCode="0.00E+00">
                  <c:v>1.1E-4</c:v>
                </c:pt>
                <c:pt idx="16486" formatCode="0.00E+00">
                  <c:v>1.1E-4</c:v>
                </c:pt>
                <c:pt idx="16487" formatCode="0.00E+00">
                  <c:v>1.1E-4</c:v>
                </c:pt>
                <c:pt idx="16488" formatCode="0.00E+00">
                  <c:v>1.1E-4</c:v>
                </c:pt>
                <c:pt idx="16489" formatCode="0.00E+00">
                  <c:v>1.1E-4</c:v>
                </c:pt>
                <c:pt idx="16490" formatCode="0.00E+00">
                  <c:v>1.1E-4</c:v>
                </c:pt>
                <c:pt idx="16491" formatCode="0.00E+00">
                  <c:v>1.1E-4</c:v>
                </c:pt>
                <c:pt idx="16492" formatCode="0.00E+00">
                  <c:v>1.1E-4</c:v>
                </c:pt>
                <c:pt idx="16493" formatCode="0.00E+00">
                  <c:v>1.1E-4</c:v>
                </c:pt>
                <c:pt idx="16494" formatCode="0.00E+00">
                  <c:v>1.1E-4</c:v>
                </c:pt>
                <c:pt idx="16495" formatCode="0.00E+00">
                  <c:v>1.1E-4</c:v>
                </c:pt>
                <c:pt idx="16496" formatCode="0.00E+00">
                  <c:v>1.0900000000000001E-4</c:v>
                </c:pt>
                <c:pt idx="16497" formatCode="0.00E+00">
                  <c:v>1.1E-4</c:v>
                </c:pt>
                <c:pt idx="16498" formatCode="0.00E+00">
                  <c:v>1.0900000000000001E-4</c:v>
                </c:pt>
                <c:pt idx="16499" formatCode="0.00E+00">
                  <c:v>1.1E-4</c:v>
                </c:pt>
                <c:pt idx="16500" formatCode="0.00E+00">
                  <c:v>1.0900000000000001E-4</c:v>
                </c:pt>
                <c:pt idx="16501" formatCode="0.00E+00">
                  <c:v>1.0900000000000001E-4</c:v>
                </c:pt>
                <c:pt idx="16502" formatCode="0.00E+00">
                  <c:v>1.0900000000000001E-4</c:v>
                </c:pt>
                <c:pt idx="16503" formatCode="0.00E+00">
                  <c:v>1.0900000000000001E-4</c:v>
                </c:pt>
                <c:pt idx="16504" formatCode="0.00E+00">
                  <c:v>1.0900000000000001E-4</c:v>
                </c:pt>
                <c:pt idx="16505" formatCode="0.00E+00">
                  <c:v>1.0900000000000001E-4</c:v>
                </c:pt>
                <c:pt idx="16506" formatCode="0.00E+00">
                  <c:v>1.0900000000000001E-4</c:v>
                </c:pt>
                <c:pt idx="16507" formatCode="0.00E+00">
                  <c:v>1.0900000000000001E-4</c:v>
                </c:pt>
                <c:pt idx="16508" formatCode="0.00E+00">
                  <c:v>1.0900000000000001E-4</c:v>
                </c:pt>
                <c:pt idx="16509" formatCode="0.00E+00">
                  <c:v>1.0900000000000001E-4</c:v>
                </c:pt>
                <c:pt idx="16510" formatCode="0.00E+00">
                  <c:v>1.0900000000000001E-4</c:v>
                </c:pt>
                <c:pt idx="16511" formatCode="0.00E+00">
                  <c:v>1.0900000000000001E-4</c:v>
                </c:pt>
                <c:pt idx="16512" formatCode="0.00E+00">
                  <c:v>1.0900000000000001E-4</c:v>
                </c:pt>
                <c:pt idx="16513" formatCode="0.00E+00">
                  <c:v>1.0900000000000001E-4</c:v>
                </c:pt>
                <c:pt idx="16514" formatCode="0.00E+00">
                  <c:v>1.0900000000000001E-4</c:v>
                </c:pt>
                <c:pt idx="16515" formatCode="0.00E+00">
                  <c:v>1.0900000000000001E-4</c:v>
                </c:pt>
                <c:pt idx="16516" formatCode="0.00E+00">
                  <c:v>1.0900000000000001E-4</c:v>
                </c:pt>
                <c:pt idx="16517" formatCode="0.00E+00">
                  <c:v>1.0900000000000001E-4</c:v>
                </c:pt>
                <c:pt idx="16518" formatCode="0.00E+00">
                  <c:v>1.0900000000000001E-4</c:v>
                </c:pt>
                <c:pt idx="16519" formatCode="0.00E+00">
                  <c:v>1.0900000000000001E-4</c:v>
                </c:pt>
                <c:pt idx="16520" formatCode="0.00E+00">
                  <c:v>1.08E-4</c:v>
                </c:pt>
                <c:pt idx="16521" formatCode="0.00E+00">
                  <c:v>1.08E-4</c:v>
                </c:pt>
                <c:pt idx="16522" formatCode="0.00E+00">
                  <c:v>1.08E-4</c:v>
                </c:pt>
                <c:pt idx="16523" formatCode="0.00E+00">
                  <c:v>1.08E-4</c:v>
                </c:pt>
                <c:pt idx="16524" formatCode="0.00E+00">
                  <c:v>1.08E-4</c:v>
                </c:pt>
                <c:pt idx="16525" formatCode="0.00E+00">
                  <c:v>1.08E-4</c:v>
                </c:pt>
                <c:pt idx="16526" formatCode="0.00E+00">
                  <c:v>1.08E-4</c:v>
                </c:pt>
                <c:pt idx="16527" formatCode="0.00E+00">
                  <c:v>1.08E-4</c:v>
                </c:pt>
                <c:pt idx="16528" formatCode="0.00E+00">
                  <c:v>1.08E-4</c:v>
                </c:pt>
                <c:pt idx="16529" formatCode="0.00E+00">
                  <c:v>1.08E-4</c:v>
                </c:pt>
                <c:pt idx="16530" formatCode="0.00E+00">
                  <c:v>1.08E-4</c:v>
                </c:pt>
                <c:pt idx="16531" formatCode="0.00E+00">
                  <c:v>1.08E-4</c:v>
                </c:pt>
                <c:pt idx="16532" formatCode="0.00E+00">
                  <c:v>1.08E-4</c:v>
                </c:pt>
                <c:pt idx="16533" formatCode="0.00E+00">
                  <c:v>1.08E-4</c:v>
                </c:pt>
                <c:pt idx="16534" formatCode="0.00E+00">
                  <c:v>1.08E-4</c:v>
                </c:pt>
                <c:pt idx="16535" formatCode="0.00E+00">
                  <c:v>1.08E-4</c:v>
                </c:pt>
                <c:pt idx="16536" formatCode="0.00E+00">
                  <c:v>1.08E-4</c:v>
                </c:pt>
                <c:pt idx="16537" formatCode="0.00E+00">
                  <c:v>1.08E-4</c:v>
                </c:pt>
                <c:pt idx="16538" formatCode="0.00E+00">
                  <c:v>1.08E-4</c:v>
                </c:pt>
                <c:pt idx="16539" formatCode="0.00E+00">
                  <c:v>1.08E-4</c:v>
                </c:pt>
                <c:pt idx="16540" formatCode="0.00E+00">
                  <c:v>1.08E-4</c:v>
                </c:pt>
                <c:pt idx="16541" formatCode="0.00E+00">
                  <c:v>1.08E-4</c:v>
                </c:pt>
                <c:pt idx="16542" formatCode="0.00E+00">
                  <c:v>1.07E-4</c:v>
                </c:pt>
                <c:pt idx="16543" formatCode="0.00E+00">
                  <c:v>1.07E-4</c:v>
                </c:pt>
                <c:pt idx="16544" formatCode="0.00E+00">
                  <c:v>1.07E-4</c:v>
                </c:pt>
                <c:pt idx="16545" formatCode="0.00E+00">
                  <c:v>1.07E-4</c:v>
                </c:pt>
                <c:pt idx="16546" formatCode="0.00E+00">
                  <c:v>1.07E-4</c:v>
                </c:pt>
                <c:pt idx="16547" formatCode="0.00E+00">
                  <c:v>1.07E-4</c:v>
                </c:pt>
                <c:pt idx="16548" formatCode="0.00E+00">
                  <c:v>1.07E-4</c:v>
                </c:pt>
                <c:pt idx="16549" formatCode="0.00E+00">
                  <c:v>1.07E-4</c:v>
                </c:pt>
                <c:pt idx="16550" formatCode="0.00E+00">
                  <c:v>1.07E-4</c:v>
                </c:pt>
                <c:pt idx="16551" formatCode="0.00E+00">
                  <c:v>1.07E-4</c:v>
                </c:pt>
                <c:pt idx="16552" formatCode="0.00E+00">
                  <c:v>1.07E-4</c:v>
                </c:pt>
                <c:pt idx="16553" formatCode="0.00E+00">
                  <c:v>1.07E-4</c:v>
                </c:pt>
                <c:pt idx="16554" formatCode="0.00E+00">
                  <c:v>1.07E-4</c:v>
                </c:pt>
                <c:pt idx="16555" formatCode="0.00E+00">
                  <c:v>1.07E-4</c:v>
                </c:pt>
                <c:pt idx="16556" formatCode="0.00E+00">
                  <c:v>1.07E-4</c:v>
                </c:pt>
                <c:pt idx="16557" formatCode="0.00E+00">
                  <c:v>1.07E-4</c:v>
                </c:pt>
                <c:pt idx="16558" formatCode="0.00E+00">
                  <c:v>1.07E-4</c:v>
                </c:pt>
                <c:pt idx="16559" formatCode="0.00E+00">
                  <c:v>1.07E-4</c:v>
                </c:pt>
                <c:pt idx="16560" formatCode="0.00E+00">
                  <c:v>1.07E-4</c:v>
                </c:pt>
                <c:pt idx="16561" formatCode="0.00E+00">
                  <c:v>1.06E-4</c:v>
                </c:pt>
                <c:pt idx="16562" formatCode="0.00E+00">
                  <c:v>1.07E-4</c:v>
                </c:pt>
                <c:pt idx="16563" formatCode="0.00E+00">
                  <c:v>1.07E-4</c:v>
                </c:pt>
                <c:pt idx="16564" formatCode="0.00E+00">
                  <c:v>1.07E-4</c:v>
                </c:pt>
                <c:pt idx="16565" formatCode="0.00E+00">
                  <c:v>1.07E-4</c:v>
                </c:pt>
                <c:pt idx="16566" formatCode="0.00E+00">
                  <c:v>1.07E-4</c:v>
                </c:pt>
                <c:pt idx="16567" formatCode="0.00E+00">
                  <c:v>1.07E-4</c:v>
                </c:pt>
                <c:pt idx="16568" formatCode="0.00E+00">
                  <c:v>1.06E-4</c:v>
                </c:pt>
                <c:pt idx="16569" formatCode="0.00E+00">
                  <c:v>1.06E-4</c:v>
                </c:pt>
                <c:pt idx="16570" formatCode="0.00E+00">
                  <c:v>1.06E-4</c:v>
                </c:pt>
                <c:pt idx="16571" formatCode="0.00E+00">
                  <c:v>1.06E-4</c:v>
                </c:pt>
                <c:pt idx="16572" formatCode="0.00E+00">
                  <c:v>1.06E-4</c:v>
                </c:pt>
                <c:pt idx="16573" formatCode="0.00E+00">
                  <c:v>1.06E-4</c:v>
                </c:pt>
                <c:pt idx="16574" formatCode="0.00E+00">
                  <c:v>1.06E-4</c:v>
                </c:pt>
                <c:pt idx="16575" formatCode="0.00E+00">
                  <c:v>1.06E-4</c:v>
                </c:pt>
                <c:pt idx="16576" formatCode="0.00E+00">
                  <c:v>1.06E-4</c:v>
                </c:pt>
                <c:pt idx="16577" formatCode="0.00E+00">
                  <c:v>1.06E-4</c:v>
                </c:pt>
                <c:pt idx="16578" formatCode="0.00E+00">
                  <c:v>1.06E-4</c:v>
                </c:pt>
                <c:pt idx="16579" formatCode="0.00E+00">
                  <c:v>1.06E-4</c:v>
                </c:pt>
                <c:pt idx="16580" formatCode="0.00E+00">
                  <c:v>1.06E-4</c:v>
                </c:pt>
                <c:pt idx="16581" formatCode="0.00E+00">
                  <c:v>1.06E-4</c:v>
                </c:pt>
                <c:pt idx="16582" formatCode="0.00E+00">
                  <c:v>1.06E-4</c:v>
                </c:pt>
                <c:pt idx="16583" formatCode="0.00E+00">
                  <c:v>1.06E-4</c:v>
                </c:pt>
                <c:pt idx="16584" formatCode="0.00E+00">
                  <c:v>1.06E-4</c:v>
                </c:pt>
                <c:pt idx="16585" formatCode="0.00E+00">
                  <c:v>1.06E-4</c:v>
                </c:pt>
                <c:pt idx="16586" formatCode="0.00E+00">
                  <c:v>1.06E-4</c:v>
                </c:pt>
                <c:pt idx="16587" formatCode="0.00E+00">
                  <c:v>1.06E-4</c:v>
                </c:pt>
                <c:pt idx="16588" formatCode="0.00E+00">
                  <c:v>1.06E-4</c:v>
                </c:pt>
                <c:pt idx="16589" formatCode="0.00E+00">
                  <c:v>1.05E-4</c:v>
                </c:pt>
                <c:pt idx="16590" formatCode="0.00E+00">
                  <c:v>1.06E-4</c:v>
                </c:pt>
                <c:pt idx="16591" formatCode="0.00E+00">
                  <c:v>1.06E-4</c:v>
                </c:pt>
                <c:pt idx="16592" formatCode="0.00E+00">
                  <c:v>1.05E-4</c:v>
                </c:pt>
                <c:pt idx="16593" formatCode="0.00E+00">
                  <c:v>1.05E-4</c:v>
                </c:pt>
                <c:pt idx="16594" formatCode="0.00E+00">
                  <c:v>1.05E-4</c:v>
                </c:pt>
                <c:pt idx="16595" formatCode="0.00E+00">
                  <c:v>1.05E-4</c:v>
                </c:pt>
                <c:pt idx="16596" formatCode="0.00E+00">
                  <c:v>1.05E-4</c:v>
                </c:pt>
                <c:pt idx="16597" formatCode="0.00E+00">
                  <c:v>1.05E-4</c:v>
                </c:pt>
                <c:pt idx="16598" formatCode="0.00E+00">
                  <c:v>1.05E-4</c:v>
                </c:pt>
                <c:pt idx="16599" formatCode="0.00E+00">
                  <c:v>1.05E-4</c:v>
                </c:pt>
                <c:pt idx="16600" formatCode="0.00E+00">
                  <c:v>1.05E-4</c:v>
                </c:pt>
                <c:pt idx="16601" formatCode="0.00E+00">
                  <c:v>1.05E-4</c:v>
                </c:pt>
                <c:pt idx="16602" formatCode="0.00E+00">
                  <c:v>1.05E-4</c:v>
                </c:pt>
                <c:pt idx="16603" formatCode="0.00E+00">
                  <c:v>1.05E-4</c:v>
                </c:pt>
                <c:pt idx="16604" formatCode="0.00E+00">
                  <c:v>1.05E-4</c:v>
                </c:pt>
                <c:pt idx="16605" formatCode="0.00E+00">
                  <c:v>1.05E-4</c:v>
                </c:pt>
                <c:pt idx="16606" formatCode="0.00E+00">
                  <c:v>1.05E-4</c:v>
                </c:pt>
                <c:pt idx="16607" formatCode="0.00E+00">
                  <c:v>1.05E-4</c:v>
                </c:pt>
                <c:pt idx="16608" formatCode="0.00E+00">
                  <c:v>1.05E-4</c:v>
                </c:pt>
                <c:pt idx="16609" formatCode="0.00E+00">
                  <c:v>1.05E-4</c:v>
                </c:pt>
                <c:pt idx="16610" formatCode="0.00E+00">
                  <c:v>1.05E-4</c:v>
                </c:pt>
                <c:pt idx="16611" formatCode="0.00E+00">
                  <c:v>1.05E-4</c:v>
                </c:pt>
                <c:pt idx="16612" formatCode="0.00E+00">
                  <c:v>1.05E-4</c:v>
                </c:pt>
                <c:pt idx="16613" formatCode="0.00E+00">
                  <c:v>1.05E-4</c:v>
                </c:pt>
                <c:pt idx="16614" formatCode="0.00E+00">
                  <c:v>1.0399999999999999E-4</c:v>
                </c:pt>
                <c:pt idx="16615" formatCode="0.00E+00">
                  <c:v>1.0399999999999999E-4</c:v>
                </c:pt>
                <c:pt idx="16616" formatCode="0.00E+00">
                  <c:v>1.05E-4</c:v>
                </c:pt>
                <c:pt idx="16617" formatCode="0.00E+00">
                  <c:v>1.0399999999999999E-4</c:v>
                </c:pt>
                <c:pt idx="16618" formatCode="0.00E+00">
                  <c:v>1.05E-4</c:v>
                </c:pt>
                <c:pt idx="16619" formatCode="0.00E+00">
                  <c:v>1.05E-4</c:v>
                </c:pt>
                <c:pt idx="16620" formatCode="0.00E+00">
                  <c:v>1.0399999999999999E-4</c:v>
                </c:pt>
                <c:pt idx="16621" formatCode="0.00E+00">
                  <c:v>1.0399999999999999E-4</c:v>
                </c:pt>
                <c:pt idx="16622" formatCode="0.00E+00">
                  <c:v>1.0399999999999999E-4</c:v>
                </c:pt>
                <c:pt idx="16623" formatCode="0.00E+00">
                  <c:v>1.0399999999999999E-4</c:v>
                </c:pt>
                <c:pt idx="16624" formatCode="0.00E+00">
                  <c:v>1.0399999999999999E-4</c:v>
                </c:pt>
                <c:pt idx="16625" formatCode="0.00E+00">
                  <c:v>1.0399999999999999E-4</c:v>
                </c:pt>
                <c:pt idx="16626" formatCode="0.00E+00">
                  <c:v>1.0399999999999999E-4</c:v>
                </c:pt>
                <c:pt idx="16627" formatCode="0.00E+00">
                  <c:v>1.0399999999999999E-4</c:v>
                </c:pt>
                <c:pt idx="16628" formatCode="0.00E+00">
                  <c:v>1.0399999999999999E-4</c:v>
                </c:pt>
                <c:pt idx="16629" formatCode="0.00E+00">
                  <c:v>1.0399999999999999E-4</c:v>
                </c:pt>
                <c:pt idx="16630" formatCode="0.00E+00">
                  <c:v>1.0399999999999999E-4</c:v>
                </c:pt>
                <c:pt idx="16631" formatCode="0.00E+00">
                  <c:v>1.0399999999999999E-4</c:v>
                </c:pt>
                <c:pt idx="16632" formatCode="0.00E+00">
                  <c:v>1.0399999999999999E-4</c:v>
                </c:pt>
                <c:pt idx="16633" formatCode="0.00E+00">
                  <c:v>1.0399999999999999E-4</c:v>
                </c:pt>
                <c:pt idx="16634" formatCode="0.00E+00">
                  <c:v>1.0399999999999999E-4</c:v>
                </c:pt>
                <c:pt idx="16635" formatCode="0.00E+00">
                  <c:v>1.0399999999999999E-4</c:v>
                </c:pt>
                <c:pt idx="16636" formatCode="0.00E+00">
                  <c:v>1.0399999999999999E-4</c:v>
                </c:pt>
                <c:pt idx="16637" formatCode="0.00E+00">
                  <c:v>1.0399999999999999E-4</c:v>
                </c:pt>
                <c:pt idx="16638" formatCode="0.00E+00">
                  <c:v>1.0399999999999999E-4</c:v>
                </c:pt>
                <c:pt idx="16639" formatCode="0.00E+00">
                  <c:v>1.0399999999999999E-4</c:v>
                </c:pt>
                <c:pt idx="16640" formatCode="0.00E+00">
                  <c:v>1.0399999999999999E-4</c:v>
                </c:pt>
                <c:pt idx="16641" formatCode="0.00E+00">
                  <c:v>1.0399999999999999E-4</c:v>
                </c:pt>
                <c:pt idx="16642" formatCode="0.00E+00">
                  <c:v>1.0399999999999999E-4</c:v>
                </c:pt>
                <c:pt idx="16643" formatCode="0.00E+00">
                  <c:v>1.0399999999999999E-4</c:v>
                </c:pt>
                <c:pt idx="16644" formatCode="0.00E+00">
                  <c:v>1.0399999999999999E-4</c:v>
                </c:pt>
                <c:pt idx="16645" formatCode="0.00E+00">
                  <c:v>1.0399999999999999E-4</c:v>
                </c:pt>
                <c:pt idx="16646" formatCode="0.00E+00">
                  <c:v>1.03E-4</c:v>
                </c:pt>
                <c:pt idx="16647" formatCode="0.00E+00">
                  <c:v>1.03E-4</c:v>
                </c:pt>
                <c:pt idx="16648" formatCode="0.00E+00">
                  <c:v>1.0399999999999999E-4</c:v>
                </c:pt>
                <c:pt idx="16649" formatCode="0.00E+00">
                  <c:v>1.03E-4</c:v>
                </c:pt>
                <c:pt idx="16650" formatCode="0.00E+00">
                  <c:v>1.03E-4</c:v>
                </c:pt>
                <c:pt idx="16651" formatCode="0.00E+00">
                  <c:v>1.03E-4</c:v>
                </c:pt>
                <c:pt idx="16652" formatCode="0.00E+00">
                  <c:v>1.03E-4</c:v>
                </c:pt>
                <c:pt idx="16653" formatCode="0.00E+00">
                  <c:v>1.03E-4</c:v>
                </c:pt>
                <c:pt idx="16654" formatCode="0.00E+00">
                  <c:v>1.03E-4</c:v>
                </c:pt>
                <c:pt idx="16655" formatCode="0.00E+00">
                  <c:v>1.03E-4</c:v>
                </c:pt>
                <c:pt idx="16656" formatCode="0.00E+00">
                  <c:v>1.03E-4</c:v>
                </c:pt>
                <c:pt idx="16657" formatCode="0.00E+00">
                  <c:v>1.03E-4</c:v>
                </c:pt>
                <c:pt idx="16658" formatCode="0.00E+00">
                  <c:v>1.03E-4</c:v>
                </c:pt>
                <c:pt idx="16659" formatCode="0.00E+00">
                  <c:v>1.03E-4</c:v>
                </c:pt>
                <c:pt idx="16660" formatCode="0.00E+00">
                  <c:v>1.03E-4</c:v>
                </c:pt>
                <c:pt idx="16661" formatCode="0.00E+00">
                  <c:v>1.03E-4</c:v>
                </c:pt>
                <c:pt idx="16662" formatCode="0.00E+00">
                  <c:v>1.03E-4</c:v>
                </c:pt>
                <c:pt idx="16663" formatCode="0.00E+00">
                  <c:v>1.03E-4</c:v>
                </c:pt>
                <c:pt idx="16664" formatCode="0.00E+00">
                  <c:v>1.03E-4</c:v>
                </c:pt>
                <c:pt idx="16665" formatCode="0.00E+00">
                  <c:v>1.03E-4</c:v>
                </c:pt>
                <c:pt idx="16666" formatCode="0.00E+00">
                  <c:v>1.03E-4</c:v>
                </c:pt>
                <c:pt idx="16667" formatCode="0.00E+00">
                  <c:v>1.03E-4</c:v>
                </c:pt>
                <c:pt idx="16668" formatCode="0.00E+00">
                  <c:v>1.03E-4</c:v>
                </c:pt>
                <c:pt idx="16669" formatCode="0.00E+00">
                  <c:v>1.03E-4</c:v>
                </c:pt>
                <c:pt idx="16670" formatCode="0.00E+00">
                  <c:v>1.03E-4</c:v>
                </c:pt>
                <c:pt idx="16671" formatCode="0.00E+00">
                  <c:v>1.03E-4</c:v>
                </c:pt>
                <c:pt idx="16672" formatCode="0.00E+00">
                  <c:v>1.03E-4</c:v>
                </c:pt>
                <c:pt idx="16673" formatCode="0.00E+00">
                  <c:v>1.03E-4</c:v>
                </c:pt>
                <c:pt idx="16674" formatCode="0.00E+00">
                  <c:v>1.03E-4</c:v>
                </c:pt>
                <c:pt idx="16675" formatCode="0.00E+00">
                  <c:v>1.03E-4</c:v>
                </c:pt>
                <c:pt idx="16676" formatCode="0.00E+00">
                  <c:v>1.02E-4</c:v>
                </c:pt>
                <c:pt idx="16677" formatCode="0.00E+00">
                  <c:v>1.02E-4</c:v>
                </c:pt>
                <c:pt idx="16678" formatCode="0.00E+00">
                  <c:v>1.03E-4</c:v>
                </c:pt>
                <c:pt idx="16679" formatCode="0.00E+00">
                  <c:v>1.02E-4</c:v>
                </c:pt>
                <c:pt idx="16680" formatCode="0.00E+00">
                  <c:v>1.02E-4</c:v>
                </c:pt>
                <c:pt idx="16681" formatCode="0.00E+00">
                  <c:v>1.02E-4</c:v>
                </c:pt>
                <c:pt idx="16682" formatCode="0.00E+00">
                  <c:v>1.02E-4</c:v>
                </c:pt>
                <c:pt idx="16683" formatCode="0.00E+00">
                  <c:v>1.02E-4</c:v>
                </c:pt>
                <c:pt idx="16684" formatCode="0.00E+00">
                  <c:v>1.02E-4</c:v>
                </c:pt>
                <c:pt idx="16685" formatCode="0.00E+00">
                  <c:v>1.02E-4</c:v>
                </c:pt>
                <c:pt idx="16686" formatCode="0.00E+00">
                  <c:v>1.02E-4</c:v>
                </c:pt>
                <c:pt idx="16687" formatCode="0.00E+00">
                  <c:v>1.02E-4</c:v>
                </c:pt>
                <c:pt idx="16688" formatCode="0.00E+00">
                  <c:v>1.02E-4</c:v>
                </c:pt>
                <c:pt idx="16689" formatCode="0.00E+00">
                  <c:v>1.02E-4</c:v>
                </c:pt>
                <c:pt idx="16690" formatCode="0.00E+00">
                  <c:v>1.02E-4</c:v>
                </c:pt>
                <c:pt idx="16691" formatCode="0.00E+00">
                  <c:v>1.02E-4</c:v>
                </c:pt>
                <c:pt idx="16692" formatCode="0.00E+00">
                  <c:v>1.02E-4</c:v>
                </c:pt>
                <c:pt idx="16693" formatCode="0.00E+00">
                  <c:v>1.02E-4</c:v>
                </c:pt>
                <c:pt idx="16694" formatCode="0.00E+00">
                  <c:v>1.02E-4</c:v>
                </c:pt>
                <c:pt idx="16695" formatCode="0.00E+00">
                  <c:v>1.02E-4</c:v>
                </c:pt>
                <c:pt idx="16696" formatCode="0.00E+00">
                  <c:v>1.02E-4</c:v>
                </c:pt>
                <c:pt idx="16697" formatCode="0.00E+00">
                  <c:v>1.02E-4</c:v>
                </c:pt>
                <c:pt idx="16698" formatCode="0.00E+00">
                  <c:v>1.02E-4</c:v>
                </c:pt>
                <c:pt idx="16699" formatCode="0.00E+00">
                  <c:v>1.02E-4</c:v>
                </c:pt>
                <c:pt idx="16700" formatCode="0.00E+00">
                  <c:v>1.02E-4</c:v>
                </c:pt>
                <c:pt idx="16701" formatCode="0.00E+00">
                  <c:v>1.02E-4</c:v>
                </c:pt>
                <c:pt idx="16702" formatCode="0.00E+00">
                  <c:v>1.02E-4</c:v>
                </c:pt>
                <c:pt idx="16703" formatCode="0.00E+00">
                  <c:v>1.02E-4</c:v>
                </c:pt>
                <c:pt idx="16704" formatCode="0.00E+00">
                  <c:v>1.02E-4</c:v>
                </c:pt>
                <c:pt idx="16705" formatCode="0.00E+00">
                  <c:v>1.02E-4</c:v>
                </c:pt>
                <c:pt idx="16706" formatCode="0.00E+00">
                  <c:v>1.02E-4</c:v>
                </c:pt>
                <c:pt idx="16707" formatCode="0.00E+00">
                  <c:v>1.01E-4</c:v>
                </c:pt>
                <c:pt idx="16708" formatCode="0.00E+00">
                  <c:v>1.01E-4</c:v>
                </c:pt>
                <c:pt idx="16709" formatCode="0.00E+00">
                  <c:v>1.01E-4</c:v>
                </c:pt>
                <c:pt idx="16710" formatCode="0.00E+00">
                  <c:v>1.01E-4</c:v>
                </c:pt>
                <c:pt idx="16711" formatCode="0.00E+00">
                  <c:v>1.01E-4</c:v>
                </c:pt>
                <c:pt idx="16712" formatCode="0.00E+00">
                  <c:v>1.01E-4</c:v>
                </c:pt>
                <c:pt idx="16713" formatCode="0.00E+00">
                  <c:v>1.01E-4</c:v>
                </c:pt>
                <c:pt idx="16714" formatCode="0.00E+00">
                  <c:v>1.01E-4</c:v>
                </c:pt>
                <c:pt idx="16715" formatCode="0.00E+00">
                  <c:v>1.01E-4</c:v>
                </c:pt>
                <c:pt idx="16716" formatCode="0.00E+00">
                  <c:v>1.01E-4</c:v>
                </c:pt>
                <c:pt idx="16717" formatCode="0.00E+00">
                  <c:v>1.01E-4</c:v>
                </c:pt>
                <c:pt idx="16718" formatCode="0.00E+00">
                  <c:v>1.01E-4</c:v>
                </c:pt>
                <c:pt idx="16719" formatCode="0.00E+00">
                  <c:v>1.01E-4</c:v>
                </c:pt>
                <c:pt idx="16720" formatCode="0.00E+00">
                  <c:v>1.01E-4</c:v>
                </c:pt>
                <c:pt idx="16721" formatCode="0.00E+00">
                  <c:v>1.01E-4</c:v>
                </c:pt>
                <c:pt idx="16722" formatCode="0.00E+00">
                  <c:v>1.01E-4</c:v>
                </c:pt>
                <c:pt idx="16723" formatCode="0.00E+00">
                  <c:v>1.01E-4</c:v>
                </c:pt>
                <c:pt idx="16724" formatCode="0.00E+00">
                  <c:v>1.01E-4</c:v>
                </c:pt>
                <c:pt idx="16725" formatCode="0.00E+00">
                  <c:v>1.01E-4</c:v>
                </c:pt>
                <c:pt idx="16726" formatCode="0.00E+00">
                  <c:v>1.01E-4</c:v>
                </c:pt>
                <c:pt idx="16727" formatCode="0.00E+00">
                  <c:v>1.01E-4</c:v>
                </c:pt>
                <c:pt idx="16728" formatCode="0.00E+00">
                  <c:v>1.01E-4</c:v>
                </c:pt>
                <c:pt idx="16729" formatCode="0.00E+00">
                  <c:v>1.01E-4</c:v>
                </c:pt>
                <c:pt idx="16730" formatCode="0.00E+00">
                  <c:v>1.01E-4</c:v>
                </c:pt>
                <c:pt idx="16731" formatCode="0.00E+00">
                  <c:v>1.01E-4</c:v>
                </c:pt>
                <c:pt idx="16732" formatCode="0.00E+00">
                  <c:v>1.01E-4</c:v>
                </c:pt>
                <c:pt idx="16733" formatCode="0.00E+00">
                  <c:v>1.01E-4</c:v>
                </c:pt>
                <c:pt idx="16734" formatCode="0.00E+00">
                  <c:v>1.01E-4</c:v>
                </c:pt>
                <c:pt idx="16735" formatCode="0.00E+00">
                  <c:v>1.01E-4</c:v>
                </c:pt>
                <c:pt idx="16736" formatCode="0.00E+00">
                  <c:v>1.01E-4</c:v>
                </c:pt>
                <c:pt idx="16737" formatCode="0.00E+00">
                  <c:v>1.01E-4</c:v>
                </c:pt>
                <c:pt idx="16738" formatCode="0.00E+00">
                  <c:v>1.01E-4</c:v>
                </c:pt>
                <c:pt idx="16739" formatCode="0.00E+00">
                  <c:v>1E-4</c:v>
                </c:pt>
                <c:pt idx="16740" formatCode="0.00E+00">
                  <c:v>1E-4</c:v>
                </c:pt>
                <c:pt idx="16741" formatCode="0.00E+00">
                  <c:v>1.01E-4</c:v>
                </c:pt>
                <c:pt idx="16742" formatCode="0.00E+00">
                  <c:v>1E-4</c:v>
                </c:pt>
                <c:pt idx="16743" formatCode="0.00E+00">
                  <c:v>1E-4</c:v>
                </c:pt>
                <c:pt idx="16744" formatCode="0.00E+00">
                  <c:v>1.01E-4</c:v>
                </c:pt>
                <c:pt idx="16745" formatCode="0.00E+00">
                  <c:v>1E-4</c:v>
                </c:pt>
                <c:pt idx="16746" formatCode="0.00E+00">
                  <c:v>1E-4</c:v>
                </c:pt>
                <c:pt idx="16747" formatCode="0.00E+00">
                  <c:v>1E-4</c:v>
                </c:pt>
                <c:pt idx="16748" formatCode="0.00E+00">
                  <c:v>1E-4</c:v>
                </c:pt>
                <c:pt idx="16749" formatCode="0.00E+00">
                  <c:v>1E-4</c:v>
                </c:pt>
                <c:pt idx="16750" formatCode="0.00E+00">
                  <c:v>1E-4</c:v>
                </c:pt>
                <c:pt idx="16751" formatCode="0.00E+00">
                  <c:v>1E-4</c:v>
                </c:pt>
                <c:pt idx="16752" formatCode="0.00E+00">
                  <c:v>1E-4</c:v>
                </c:pt>
                <c:pt idx="16753" formatCode="0.00E+00">
                  <c:v>1E-4</c:v>
                </c:pt>
                <c:pt idx="16754" formatCode="0.00E+00">
                  <c:v>1E-4</c:v>
                </c:pt>
                <c:pt idx="16755" formatCode="0.00E+00">
                  <c:v>1E-4</c:v>
                </c:pt>
                <c:pt idx="16756" formatCode="0.00E+00">
                  <c:v>1E-4</c:v>
                </c:pt>
                <c:pt idx="16757" formatCode="0.00E+00">
                  <c:v>9.98E-5</c:v>
                </c:pt>
                <c:pt idx="16758" formatCode="0.00E+00">
                  <c:v>9.98E-5</c:v>
                </c:pt>
                <c:pt idx="16759" formatCode="0.00E+00">
                  <c:v>9.9900000000000002E-5</c:v>
                </c:pt>
                <c:pt idx="16760" formatCode="0.00E+00">
                  <c:v>9.9900000000000002E-5</c:v>
                </c:pt>
                <c:pt idx="16761" formatCode="0.00E+00">
                  <c:v>1E-4</c:v>
                </c:pt>
                <c:pt idx="16762" formatCode="0.00E+00">
                  <c:v>9.9900000000000002E-5</c:v>
                </c:pt>
                <c:pt idx="16763" formatCode="0.00E+00">
                  <c:v>9.9699999999999998E-5</c:v>
                </c:pt>
                <c:pt idx="16764" formatCode="0.00E+00">
                  <c:v>9.9699999999999998E-5</c:v>
                </c:pt>
                <c:pt idx="16765" formatCode="0.00E+00">
                  <c:v>9.9699999999999998E-5</c:v>
                </c:pt>
                <c:pt idx="16766" formatCode="0.00E+00">
                  <c:v>1E-4</c:v>
                </c:pt>
                <c:pt idx="16767" formatCode="0.00E+00">
                  <c:v>9.98E-5</c:v>
                </c:pt>
                <c:pt idx="16768" formatCode="0.00E+00">
                  <c:v>9.9699999999999998E-5</c:v>
                </c:pt>
                <c:pt idx="16769" formatCode="0.00E+00">
                  <c:v>9.9599999999999995E-5</c:v>
                </c:pt>
                <c:pt idx="16770" formatCode="0.00E+00">
                  <c:v>9.9699999999999998E-5</c:v>
                </c:pt>
                <c:pt idx="16771" formatCode="0.00E+00">
                  <c:v>9.9699999999999998E-5</c:v>
                </c:pt>
                <c:pt idx="16772" formatCode="0.00E+00">
                  <c:v>9.9599999999999995E-5</c:v>
                </c:pt>
                <c:pt idx="16773" formatCode="0.00E+00">
                  <c:v>9.9500000000000006E-5</c:v>
                </c:pt>
                <c:pt idx="16774" formatCode="0.00E+00">
                  <c:v>9.9500000000000006E-5</c:v>
                </c:pt>
                <c:pt idx="16775" formatCode="0.00E+00">
                  <c:v>9.9500000000000006E-5</c:v>
                </c:pt>
                <c:pt idx="16776" formatCode="0.00E+00">
                  <c:v>9.9500000000000006E-5</c:v>
                </c:pt>
                <c:pt idx="16777" formatCode="0.00E+00">
                  <c:v>9.9400000000000004E-5</c:v>
                </c:pt>
                <c:pt idx="16778" formatCode="0.00E+00">
                  <c:v>9.9500000000000006E-5</c:v>
                </c:pt>
                <c:pt idx="16779" formatCode="0.00E+00">
                  <c:v>9.9500000000000006E-5</c:v>
                </c:pt>
                <c:pt idx="16780" formatCode="0.00E+00">
                  <c:v>9.9300000000000001E-5</c:v>
                </c:pt>
                <c:pt idx="16781" formatCode="0.00E+00">
                  <c:v>9.9300000000000001E-5</c:v>
                </c:pt>
                <c:pt idx="16782" formatCode="0.00E+00">
                  <c:v>9.9400000000000004E-5</c:v>
                </c:pt>
                <c:pt idx="16783" formatCode="0.00E+00">
                  <c:v>9.9199999999999999E-5</c:v>
                </c:pt>
                <c:pt idx="16784" formatCode="0.00E+00">
                  <c:v>9.8999999999999994E-5</c:v>
                </c:pt>
                <c:pt idx="16785" formatCode="0.00E+00">
                  <c:v>9.9099999999999996E-5</c:v>
                </c:pt>
                <c:pt idx="16786" formatCode="0.00E+00">
                  <c:v>9.9099999999999996E-5</c:v>
                </c:pt>
                <c:pt idx="16787" formatCode="0.00E+00">
                  <c:v>9.9099999999999996E-5</c:v>
                </c:pt>
                <c:pt idx="16788" formatCode="0.00E+00">
                  <c:v>9.9199999999999999E-5</c:v>
                </c:pt>
                <c:pt idx="16789" formatCode="0.00E+00">
                  <c:v>9.9199999999999999E-5</c:v>
                </c:pt>
                <c:pt idx="16790" formatCode="0.00E+00">
                  <c:v>9.8900000000000005E-5</c:v>
                </c:pt>
                <c:pt idx="16791" formatCode="0.00E+00">
                  <c:v>9.8999999999999994E-5</c:v>
                </c:pt>
                <c:pt idx="16792" formatCode="0.00E+00">
                  <c:v>9.8999999999999994E-5</c:v>
                </c:pt>
                <c:pt idx="16793" formatCode="0.00E+00">
                  <c:v>9.8800000000000003E-5</c:v>
                </c:pt>
                <c:pt idx="16794" formatCode="0.00E+00">
                  <c:v>9.8800000000000003E-5</c:v>
                </c:pt>
                <c:pt idx="16795" formatCode="0.00E+00">
                  <c:v>9.87E-5</c:v>
                </c:pt>
                <c:pt idx="16796" formatCode="0.00E+00">
                  <c:v>9.8999999999999994E-5</c:v>
                </c:pt>
                <c:pt idx="16797" formatCode="0.00E+00">
                  <c:v>9.8900000000000005E-5</c:v>
                </c:pt>
                <c:pt idx="16798" formatCode="0.00E+00">
                  <c:v>9.8900000000000005E-5</c:v>
                </c:pt>
                <c:pt idx="16799" formatCode="0.00E+00">
                  <c:v>9.8800000000000003E-5</c:v>
                </c:pt>
                <c:pt idx="16800" formatCode="0.00E+00">
                  <c:v>9.8800000000000003E-5</c:v>
                </c:pt>
                <c:pt idx="16801" formatCode="0.00E+00">
                  <c:v>9.8800000000000003E-5</c:v>
                </c:pt>
                <c:pt idx="16802" formatCode="0.00E+00">
                  <c:v>9.8900000000000005E-5</c:v>
                </c:pt>
                <c:pt idx="16803" formatCode="0.00E+00">
                  <c:v>9.8800000000000003E-5</c:v>
                </c:pt>
                <c:pt idx="16804" formatCode="0.00E+00">
                  <c:v>9.8599999999999998E-5</c:v>
                </c:pt>
                <c:pt idx="16805" formatCode="0.00E+00">
                  <c:v>9.8900000000000005E-5</c:v>
                </c:pt>
                <c:pt idx="16806" formatCode="0.00E+00">
                  <c:v>9.8599999999999998E-5</c:v>
                </c:pt>
                <c:pt idx="16807" formatCode="0.00E+00">
                  <c:v>9.8499999999999995E-5</c:v>
                </c:pt>
                <c:pt idx="16808" formatCode="0.00E+00">
                  <c:v>9.87E-5</c:v>
                </c:pt>
                <c:pt idx="16809" formatCode="0.00E+00">
                  <c:v>9.8499999999999995E-5</c:v>
                </c:pt>
                <c:pt idx="16810" formatCode="0.00E+00">
                  <c:v>9.87E-5</c:v>
                </c:pt>
                <c:pt idx="16811" formatCode="0.00E+00">
                  <c:v>9.8599999999999998E-5</c:v>
                </c:pt>
                <c:pt idx="16812" formatCode="0.00E+00">
                  <c:v>9.8400000000000007E-5</c:v>
                </c:pt>
                <c:pt idx="16813" formatCode="0.00E+00">
                  <c:v>9.8599999999999998E-5</c:v>
                </c:pt>
                <c:pt idx="16814" formatCode="0.00E+00">
                  <c:v>9.8499999999999995E-5</c:v>
                </c:pt>
                <c:pt idx="16815" formatCode="0.00E+00">
                  <c:v>9.8400000000000007E-5</c:v>
                </c:pt>
                <c:pt idx="16816" formatCode="0.00E+00">
                  <c:v>9.8499999999999995E-5</c:v>
                </c:pt>
                <c:pt idx="16817" formatCode="0.00E+00">
                  <c:v>9.8300000000000004E-5</c:v>
                </c:pt>
                <c:pt idx="16818" formatCode="0.00E+00">
                  <c:v>9.8300000000000004E-5</c:v>
                </c:pt>
                <c:pt idx="16819" formatCode="0.00E+00">
                  <c:v>9.8300000000000004E-5</c:v>
                </c:pt>
                <c:pt idx="16820" formatCode="0.00E+00">
                  <c:v>9.8200000000000002E-5</c:v>
                </c:pt>
                <c:pt idx="16821" formatCode="0.00E+00">
                  <c:v>9.8300000000000004E-5</c:v>
                </c:pt>
                <c:pt idx="16822" formatCode="0.00E+00">
                  <c:v>9.8200000000000002E-5</c:v>
                </c:pt>
                <c:pt idx="16823" formatCode="0.00E+00">
                  <c:v>9.7999999999999997E-5</c:v>
                </c:pt>
                <c:pt idx="16824" formatCode="0.00E+00">
                  <c:v>9.8300000000000004E-5</c:v>
                </c:pt>
                <c:pt idx="16825" formatCode="0.00E+00">
                  <c:v>9.8300000000000004E-5</c:v>
                </c:pt>
                <c:pt idx="16826" formatCode="0.00E+00">
                  <c:v>9.8099999999999999E-5</c:v>
                </c:pt>
                <c:pt idx="16827" formatCode="0.00E+00">
                  <c:v>9.8099999999999999E-5</c:v>
                </c:pt>
                <c:pt idx="16828" formatCode="0.00E+00">
                  <c:v>9.7999999999999997E-5</c:v>
                </c:pt>
                <c:pt idx="16829" formatCode="0.00E+00">
                  <c:v>9.7899999999999994E-5</c:v>
                </c:pt>
                <c:pt idx="16830" formatCode="0.00E+00">
                  <c:v>9.7899999999999994E-5</c:v>
                </c:pt>
                <c:pt idx="16831" formatCode="0.00E+00">
                  <c:v>9.7999999999999997E-5</c:v>
                </c:pt>
                <c:pt idx="16832" formatCode="0.00E+00">
                  <c:v>9.8099999999999999E-5</c:v>
                </c:pt>
                <c:pt idx="16833" formatCode="0.00E+00">
                  <c:v>9.7999999999999997E-5</c:v>
                </c:pt>
                <c:pt idx="16834" formatCode="0.00E+00">
                  <c:v>9.7999999999999997E-5</c:v>
                </c:pt>
                <c:pt idx="16835" formatCode="0.00E+00">
                  <c:v>9.7899999999999994E-5</c:v>
                </c:pt>
                <c:pt idx="16836" formatCode="0.00E+00">
                  <c:v>9.7800000000000006E-5</c:v>
                </c:pt>
                <c:pt idx="16837" formatCode="0.00E+00">
                  <c:v>9.7999999999999997E-5</c:v>
                </c:pt>
                <c:pt idx="16838" formatCode="0.00E+00">
                  <c:v>9.7700000000000003E-5</c:v>
                </c:pt>
                <c:pt idx="16839" formatCode="0.00E+00">
                  <c:v>9.7700000000000003E-5</c:v>
                </c:pt>
                <c:pt idx="16840" formatCode="0.00E+00">
                  <c:v>9.7700000000000003E-5</c:v>
                </c:pt>
                <c:pt idx="16841" formatCode="0.00E+00">
                  <c:v>9.7700000000000003E-5</c:v>
                </c:pt>
                <c:pt idx="16842" formatCode="0.00E+00">
                  <c:v>9.7800000000000006E-5</c:v>
                </c:pt>
                <c:pt idx="16843" formatCode="0.00E+00">
                  <c:v>9.7700000000000003E-5</c:v>
                </c:pt>
                <c:pt idx="16844" formatCode="0.00E+00">
                  <c:v>9.7600000000000001E-5</c:v>
                </c:pt>
                <c:pt idx="16845" formatCode="0.00E+00">
                  <c:v>9.7600000000000001E-5</c:v>
                </c:pt>
                <c:pt idx="16846" formatCode="0.00E+00">
                  <c:v>9.7700000000000003E-5</c:v>
                </c:pt>
                <c:pt idx="16847" formatCode="0.00E+00">
                  <c:v>9.7499999999999998E-5</c:v>
                </c:pt>
                <c:pt idx="16848" formatCode="0.00E+00">
                  <c:v>9.7499999999999998E-5</c:v>
                </c:pt>
                <c:pt idx="16849" formatCode="0.00E+00">
                  <c:v>9.7600000000000001E-5</c:v>
                </c:pt>
                <c:pt idx="16850" formatCode="0.00E+00">
                  <c:v>9.7600000000000001E-5</c:v>
                </c:pt>
                <c:pt idx="16851" formatCode="0.00E+00">
                  <c:v>9.7499999999999998E-5</c:v>
                </c:pt>
                <c:pt idx="16852" formatCode="0.00E+00">
                  <c:v>9.7399999999999996E-5</c:v>
                </c:pt>
                <c:pt idx="16853" formatCode="0.00E+00">
                  <c:v>9.7499999999999998E-5</c:v>
                </c:pt>
                <c:pt idx="16854" formatCode="0.00E+00">
                  <c:v>9.7399999999999996E-5</c:v>
                </c:pt>
                <c:pt idx="16855" formatCode="0.00E+00">
                  <c:v>9.7299999999999993E-5</c:v>
                </c:pt>
                <c:pt idx="16856" formatCode="0.00E+00">
                  <c:v>9.7299999999999993E-5</c:v>
                </c:pt>
                <c:pt idx="16857" formatCode="0.00E+00">
                  <c:v>9.7200000000000004E-5</c:v>
                </c:pt>
                <c:pt idx="16858" formatCode="0.00E+00">
                  <c:v>9.7200000000000004E-5</c:v>
                </c:pt>
                <c:pt idx="16859" formatCode="0.00E+00">
                  <c:v>9.7299999999999993E-5</c:v>
                </c:pt>
                <c:pt idx="16860" formatCode="0.00E+00">
                  <c:v>9.7200000000000004E-5</c:v>
                </c:pt>
                <c:pt idx="16861" formatCode="0.00E+00">
                  <c:v>9.7100000000000002E-5</c:v>
                </c:pt>
                <c:pt idx="16862" formatCode="0.00E+00">
                  <c:v>9.7100000000000002E-5</c:v>
                </c:pt>
                <c:pt idx="16863" formatCode="0.00E+00">
                  <c:v>9.7200000000000004E-5</c:v>
                </c:pt>
                <c:pt idx="16864" formatCode="0.00E+00">
                  <c:v>9.7100000000000002E-5</c:v>
                </c:pt>
                <c:pt idx="16865" formatCode="0.00E+00">
                  <c:v>9.7200000000000004E-5</c:v>
                </c:pt>
                <c:pt idx="16866" formatCode="0.00E+00">
                  <c:v>9.7200000000000004E-5</c:v>
                </c:pt>
                <c:pt idx="16867" formatCode="0.00E+00">
                  <c:v>9.7E-5</c:v>
                </c:pt>
                <c:pt idx="16868" formatCode="0.00E+00">
                  <c:v>9.7100000000000002E-5</c:v>
                </c:pt>
                <c:pt idx="16869" formatCode="0.00E+00">
                  <c:v>9.7100000000000002E-5</c:v>
                </c:pt>
                <c:pt idx="16870" formatCode="0.00E+00">
                  <c:v>9.7E-5</c:v>
                </c:pt>
                <c:pt idx="16871" formatCode="0.00E+00">
                  <c:v>9.6700000000000006E-5</c:v>
                </c:pt>
                <c:pt idx="16872" formatCode="0.00E+00">
                  <c:v>9.7E-5</c:v>
                </c:pt>
                <c:pt idx="16873" formatCode="0.00E+00">
                  <c:v>9.7100000000000002E-5</c:v>
                </c:pt>
                <c:pt idx="16874" formatCode="0.00E+00">
                  <c:v>9.6799999999999995E-5</c:v>
                </c:pt>
                <c:pt idx="16875" formatCode="0.00E+00">
                  <c:v>9.6899999999999997E-5</c:v>
                </c:pt>
                <c:pt idx="16876" formatCode="0.00E+00">
                  <c:v>9.6700000000000006E-5</c:v>
                </c:pt>
                <c:pt idx="16877" formatCode="0.00E+00">
                  <c:v>9.6700000000000006E-5</c:v>
                </c:pt>
                <c:pt idx="16878" formatCode="0.00E+00">
                  <c:v>9.6899999999999997E-5</c:v>
                </c:pt>
                <c:pt idx="16879" formatCode="0.00E+00">
                  <c:v>9.6700000000000006E-5</c:v>
                </c:pt>
                <c:pt idx="16880" formatCode="0.00E+00">
                  <c:v>9.6700000000000006E-5</c:v>
                </c:pt>
                <c:pt idx="16881" formatCode="0.00E+00">
                  <c:v>9.6799999999999995E-5</c:v>
                </c:pt>
                <c:pt idx="16882" formatCode="0.00E+00">
                  <c:v>9.6799999999999995E-5</c:v>
                </c:pt>
                <c:pt idx="16883" formatCode="0.00E+00">
                  <c:v>9.6700000000000006E-5</c:v>
                </c:pt>
                <c:pt idx="16884" formatCode="0.00E+00">
                  <c:v>9.6700000000000006E-5</c:v>
                </c:pt>
                <c:pt idx="16885" formatCode="0.00E+00">
                  <c:v>9.6799999999999995E-5</c:v>
                </c:pt>
                <c:pt idx="16886" formatCode="0.00E+00">
                  <c:v>9.6500000000000001E-5</c:v>
                </c:pt>
                <c:pt idx="16887" formatCode="0.00E+00">
                  <c:v>9.6600000000000003E-5</c:v>
                </c:pt>
                <c:pt idx="16888" formatCode="0.00E+00">
                  <c:v>9.6399999999999999E-5</c:v>
                </c:pt>
                <c:pt idx="16889" formatCode="0.00E+00">
                  <c:v>9.6299999999999996E-5</c:v>
                </c:pt>
                <c:pt idx="16890" formatCode="0.00E+00">
                  <c:v>9.6500000000000001E-5</c:v>
                </c:pt>
                <c:pt idx="16891" formatCode="0.00E+00">
                  <c:v>9.6399999999999999E-5</c:v>
                </c:pt>
                <c:pt idx="16892" formatCode="0.00E+00">
                  <c:v>9.6399999999999999E-5</c:v>
                </c:pt>
                <c:pt idx="16893" formatCode="0.00E+00">
                  <c:v>9.6399999999999999E-5</c:v>
                </c:pt>
                <c:pt idx="16894" formatCode="0.00E+00">
                  <c:v>9.6399999999999999E-5</c:v>
                </c:pt>
                <c:pt idx="16895" formatCode="0.00E+00">
                  <c:v>9.6399999999999999E-5</c:v>
                </c:pt>
                <c:pt idx="16896" formatCode="0.00E+00">
                  <c:v>9.6399999999999999E-5</c:v>
                </c:pt>
                <c:pt idx="16897" formatCode="0.00E+00">
                  <c:v>9.6399999999999999E-5</c:v>
                </c:pt>
                <c:pt idx="16898" formatCode="0.00E+00">
                  <c:v>9.6399999999999999E-5</c:v>
                </c:pt>
                <c:pt idx="16899" formatCode="0.00E+00">
                  <c:v>9.6199999999999994E-5</c:v>
                </c:pt>
                <c:pt idx="16900" formatCode="0.00E+00">
                  <c:v>9.6299999999999996E-5</c:v>
                </c:pt>
                <c:pt idx="16901" formatCode="0.00E+00">
                  <c:v>9.6399999999999999E-5</c:v>
                </c:pt>
                <c:pt idx="16902" formatCode="0.00E+00">
                  <c:v>9.6100000000000005E-5</c:v>
                </c:pt>
                <c:pt idx="16903" formatCode="0.00E+00">
                  <c:v>9.6199999999999994E-5</c:v>
                </c:pt>
                <c:pt idx="16904" formatCode="0.00E+00">
                  <c:v>9.6100000000000005E-5</c:v>
                </c:pt>
                <c:pt idx="16905" formatCode="0.00E+00">
                  <c:v>9.6100000000000005E-5</c:v>
                </c:pt>
                <c:pt idx="16906" formatCode="0.00E+00">
                  <c:v>9.6100000000000005E-5</c:v>
                </c:pt>
                <c:pt idx="16907" formatCode="0.00E+00">
                  <c:v>9.6000000000000002E-5</c:v>
                </c:pt>
                <c:pt idx="16908" formatCode="0.00E+00">
                  <c:v>9.6100000000000005E-5</c:v>
                </c:pt>
                <c:pt idx="16909" formatCode="0.00E+00">
                  <c:v>9.59E-5</c:v>
                </c:pt>
                <c:pt idx="16910" formatCode="0.00E+00">
                  <c:v>9.5799999999999998E-5</c:v>
                </c:pt>
                <c:pt idx="16911" formatCode="0.00E+00">
                  <c:v>9.6100000000000005E-5</c:v>
                </c:pt>
                <c:pt idx="16912" formatCode="0.00E+00">
                  <c:v>9.59E-5</c:v>
                </c:pt>
                <c:pt idx="16913" formatCode="0.00E+00">
                  <c:v>9.6100000000000005E-5</c:v>
                </c:pt>
                <c:pt idx="16914" formatCode="0.00E+00">
                  <c:v>9.6000000000000002E-5</c:v>
                </c:pt>
                <c:pt idx="16915" formatCode="0.00E+00">
                  <c:v>9.5699999999999995E-5</c:v>
                </c:pt>
                <c:pt idx="16916" formatCode="0.00E+00">
                  <c:v>9.59E-5</c:v>
                </c:pt>
                <c:pt idx="16917" formatCode="0.00E+00">
                  <c:v>9.5799999999999998E-5</c:v>
                </c:pt>
                <c:pt idx="16918" formatCode="0.00E+00">
                  <c:v>9.5799999999999998E-5</c:v>
                </c:pt>
                <c:pt idx="16919" formatCode="0.00E+00">
                  <c:v>9.59E-5</c:v>
                </c:pt>
                <c:pt idx="16920" formatCode="0.00E+00">
                  <c:v>9.5500000000000004E-5</c:v>
                </c:pt>
                <c:pt idx="16921" formatCode="0.00E+00">
                  <c:v>9.5799999999999998E-5</c:v>
                </c:pt>
                <c:pt idx="16922" formatCode="0.00E+00">
                  <c:v>9.59E-5</c:v>
                </c:pt>
                <c:pt idx="16923" formatCode="0.00E+00">
                  <c:v>9.5799999999999998E-5</c:v>
                </c:pt>
                <c:pt idx="16924" formatCode="0.00E+00">
                  <c:v>9.5799999999999998E-5</c:v>
                </c:pt>
                <c:pt idx="16925" formatCode="0.00E+00">
                  <c:v>9.5500000000000004E-5</c:v>
                </c:pt>
                <c:pt idx="16926" formatCode="0.00E+00">
                  <c:v>9.5600000000000006E-5</c:v>
                </c:pt>
                <c:pt idx="16927" formatCode="0.00E+00">
                  <c:v>9.5699999999999995E-5</c:v>
                </c:pt>
                <c:pt idx="16928" formatCode="0.00E+00">
                  <c:v>9.5600000000000006E-5</c:v>
                </c:pt>
                <c:pt idx="16929" formatCode="0.00E+00">
                  <c:v>9.5600000000000006E-5</c:v>
                </c:pt>
                <c:pt idx="16930" formatCode="0.00E+00">
                  <c:v>9.5699999999999995E-5</c:v>
                </c:pt>
                <c:pt idx="16931" formatCode="0.00E+00">
                  <c:v>9.5600000000000006E-5</c:v>
                </c:pt>
                <c:pt idx="16932" formatCode="0.00E+00">
                  <c:v>9.5500000000000004E-5</c:v>
                </c:pt>
                <c:pt idx="16933" formatCode="0.00E+00">
                  <c:v>9.5699999999999995E-5</c:v>
                </c:pt>
                <c:pt idx="16934" formatCode="0.00E+00">
                  <c:v>9.5600000000000006E-5</c:v>
                </c:pt>
                <c:pt idx="16935" formatCode="0.00E+00">
                  <c:v>9.5400000000000001E-5</c:v>
                </c:pt>
                <c:pt idx="16936" formatCode="0.00E+00">
                  <c:v>9.5400000000000001E-5</c:v>
                </c:pt>
                <c:pt idx="16937" formatCode="0.00E+00">
                  <c:v>9.5299999999999999E-5</c:v>
                </c:pt>
                <c:pt idx="16938" formatCode="0.00E+00">
                  <c:v>9.5400000000000001E-5</c:v>
                </c:pt>
                <c:pt idx="16939" formatCode="0.00E+00">
                  <c:v>9.5400000000000001E-5</c:v>
                </c:pt>
                <c:pt idx="16940" formatCode="0.00E+00">
                  <c:v>9.5199999999999997E-5</c:v>
                </c:pt>
                <c:pt idx="16941" formatCode="0.00E+00">
                  <c:v>9.5400000000000001E-5</c:v>
                </c:pt>
                <c:pt idx="16942" formatCode="0.00E+00">
                  <c:v>9.5400000000000001E-5</c:v>
                </c:pt>
                <c:pt idx="16943" formatCode="0.00E+00">
                  <c:v>9.5299999999999999E-5</c:v>
                </c:pt>
                <c:pt idx="16944" formatCode="0.00E+00">
                  <c:v>9.5199999999999997E-5</c:v>
                </c:pt>
                <c:pt idx="16945" formatCode="0.00E+00">
                  <c:v>9.5099999999999994E-5</c:v>
                </c:pt>
                <c:pt idx="16946" formatCode="0.00E+00">
                  <c:v>9.5299999999999999E-5</c:v>
                </c:pt>
                <c:pt idx="16947" formatCode="0.00E+00">
                  <c:v>9.5199999999999997E-5</c:v>
                </c:pt>
                <c:pt idx="16948" formatCode="0.00E+00">
                  <c:v>9.5000000000000005E-5</c:v>
                </c:pt>
                <c:pt idx="16949" formatCode="0.00E+00">
                  <c:v>9.5099999999999994E-5</c:v>
                </c:pt>
                <c:pt idx="16950" formatCode="0.00E+00">
                  <c:v>9.5099999999999994E-5</c:v>
                </c:pt>
                <c:pt idx="16951" formatCode="0.00E+00">
                  <c:v>9.5000000000000005E-5</c:v>
                </c:pt>
                <c:pt idx="16952" formatCode="0.00E+00">
                  <c:v>9.5099999999999994E-5</c:v>
                </c:pt>
                <c:pt idx="16953" formatCode="0.00E+00">
                  <c:v>9.5099999999999994E-5</c:v>
                </c:pt>
                <c:pt idx="16954" formatCode="0.00E+00">
                  <c:v>9.4900000000000003E-5</c:v>
                </c:pt>
                <c:pt idx="16955" formatCode="0.00E+00">
                  <c:v>9.4900000000000003E-5</c:v>
                </c:pt>
                <c:pt idx="16956" formatCode="0.00E+00">
                  <c:v>9.5199999999999997E-5</c:v>
                </c:pt>
                <c:pt idx="16957" formatCode="0.00E+00">
                  <c:v>9.5000000000000005E-5</c:v>
                </c:pt>
                <c:pt idx="16958" formatCode="0.00E+00">
                  <c:v>9.4900000000000003E-5</c:v>
                </c:pt>
                <c:pt idx="16959" formatCode="0.00E+00">
                  <c:v>9.5099999999999994E-5</c:v>
                </c:pt>
                <c:pt idx="16960" formatCode="0.00E+00">
                  <c:v>9.5000000000000005E-5</c:v>
                </c:pt>
                <c:pt idx="16961" formatCode="0.00E+00">
                  <c:v>9.4900000000000003E-5</c:v>
                </c:pt>
                <c:pt idx="16962" formatCode="0.00E+00">
                  <c:v>9.48E-5</c:v>
                </c:pt>
                <c:pt idx="16963" formatCode="0.00E+00">
                  <c:v>9.48E-5</c:v>
                </c:pt>
                <c:pt idx="16964" formatCode="0.00E+00">
                  <c:v>9.4900000000000003E-5</c:v>
                </c:pt>
                <c:pt idx="16965" formatCode="0.00E+00">
                  <c:v>9.48E-5</c:v>
                </c:pt>
                <c:pt idx="16966" formatCode="0.00E+00">
                  <c:v>9.4699999999999998E-5</c:v>
                </c:pt>
                <c:pt idx="16967" formatCode="0.00E+00">
                  <c:v>9.4699999999999998E-5</c:v>
                </c:pt>
                <c:pt idx="16968" formatCode="0.00E+00">
                  <c:v>9.4699999999999998E-5</c:v>
                </c:pt>
                <c:pt idx="16969" formatCode="0.00E+00">
                  <c:v>9.4699999999999998E-5</c:v>
                </c:pt>
                <c:pt idx="16970" formatCode="0.00E+00">
                  <c:v>9.4599999999999996E-5</c:v>
                </c:pt>
                <c:pt idx="16971" formatCode="0.00E+00">
                  <c:v>9.4599999999999996E-5</c:v>
                </c:pt>
                <c:pt idx="16972" formatCode="0.00E+00">
                  <c:v>9.4699999999999998E-5</c:v>
                </c:pt>
                <c:pt idx="16973" formatCode="0.00E+00">
                  <c:v>9.4599999999999996E-5</c:v>
                </c:pt>
                <c:pt idx="16974" formatCode="0.00E+00">
                  <c:v>9.4599999999999996E-5</c:v>
                </c:pt>
                <c:pt idx="16975" formatCode="0.00E+00">
                  <c:v>9.4699999999999998E-5</c:v>
                </c:pt>
                <c:pt idx="16976" formatCode="0.00E+00">
                  <c:v>9.4599999999999996E-5</c:v>
                </c:pt>
                <c:pt idx="16977" formatCode="0.00E+00">
                  <c:v>9.4599999999999996E-5</c:v>
                </c:pt>
                <c:pt idx="16978" formatCode="0.00E+00">
                  <c:v>9.4500000000000007E-5</c:v>
                </c:pt>
                <c:pt idx="16979" formatCode="0.00E+00">
                  <c:v>9.4400000000000004E-5</c:v>
                </c:pt>
                <c:pt idx="16980" formatCode="0.00E+00">
                  <c:v>9.4400000000000004E-5</c:v>
                </c:pt>
                <c:pt idx="16981" formatCode="0.00E+00">
                  <c:v>9.4500000000000007E-5</c:v>
                </c:pt>
                <c:pt idx="16982" formatCode="0.00E+00">
                  <c:v>9.4400000000000004E-5</c:v>
                </c:pt>
                <c:pt idx="16983" formatCode="0.00E+00">
                  <c:v>9.4300000000000002E-5</c:v>
                </c:pt>
                <c:pt idx="16984" formatCode="0.00E+00">
                  <c:v>9.4500000000000007E-5</c:v>
                </c:pt>
                <c:pt idx="16985" formatCode="0.00E+00">
                  <c:v>9.4300000000000002E-5</c:v>
                </c:pt>
                <c:pt idx="16986" formatCode="0.00E+00">
                  <c:v>9.4300000000000002E-5</c:v>
                </c:pt>
                <c:pt idx="16987" formatCode="0.00E+00">
                  <c:v>9.4400000000000004E-5</c:v>
                </c:pt>
                <c:pt idx="16988" formatCode="0.00E+00">
                  <c:v>9.4300000000000002E-5</c:v>
                </c:pt>
                <c:pt idx="16989" formatCode="0.00E+00">
                  <c:v>9.4199999999999999E-5</c:v>
                </c:pt>
                <c:pt idx="16990" formatCode="0.00E+00">
                  <c:v>9.4099999999999997E-5</c:v>
                </c:pt>
                <c:pt idx="16991" formatCode="0.00E+00">
                  <c:v>9.4300000000000002E-5</c:v>
                </c:pt>
                <c:pt idx="16992" formatCode="0.00E+00">
                  <c:v>9.4199999999999999E-5</c:v>
                </c:pt>
                <c:pt idx="16993" formatCode="0.00E+00">
                  <c:v>9.3999999999999994E-5</c:v>
                </c:pt>
                <c:pt idx="16994" formatCode="0.00E+00">
                  <c:v>9.4300000000000002E-5</c:v>
                </c:pt>
                <c:pt idx="16995" formatCode="0.00E+00">
                  <c:v>9.4199999999999999E-5</c:v>
                </c:pt>
                <c:pt idx="16996" formatCode="0.00E+00">
                  <c:v>9.3900000000000006E-5</c:v>
                </c:pt>
                <c:pt idx="16997" formatCode="0.00E+00">
                  <c:v>9.3900000000000006E-5</c:v>
                </c:pt>
                <c:pt idx="16998" formatCode="0.00E+00">
                  <c:v>9.3900000000000006E-5</c:v>
                </c:pt>
                <c:pt idx="16999" formatCode="0.00E+00">
                  <c:v>9.4099999999999997E-5</c:v>
                </c:pt>
                <c:pt idx="17000" formatCode="0.00E+00">
                  <c:v>9.4199999999999999E-5</c:v>
                </c:pt>
                <c:pt idx="17001" formatCode="0.00E+00">
                  <c:v>9.4099999999999997E-5</c:v>
                </c:pt>
                <c:pt idx="17002" formatCode="0.00E+00">
                  <c:v>9.3999999999999994E-5</c:v>
                </c:pt>
                <c:pt idx="17003" formatCode="0.00E+00">
                  <c:v>9.3999999999999994E-5</c:v>
                </c:pt>
                <c:pt idx="17004" formatCode="0.00E+00">
                  <c:v>9.3900000000000006E-5</c:v>
                </c:pt>
                <c:pt idx="17005" formatCode="0.00E+00">
                  <c:v>9.3999999999999994E-5</c:v>
                </c:pt>
                <c:pt idx="17006" formatCode="0.00E+00">
                  <c:v>9.3999999999999994E-5</c:v>
                </c:pt>
                <c:pt idx="17007" formatCode="0.00E+00">
                  <c:v>9.3999999999999994E-5</c:v>
                </c:pt>
                <c:pt idx="17008" formatCode="0.00E+00">
                  <c:v>9.3900000000000006E-5</c:v>
                </c:pt>
                <c:pt idx="17009" formatCode="0.00E+00">
                  <c:v>9.3700000000000001E-5</c:v>
                </c:pt>
                <c:pt idx="17010" formatCode="0.00E+00">
                  <c:v>9.3900000000000006E-5</c:v>
                </c:pt>
                <c:pt idx="17011" formatCode="0.00E+00">
                  <c:v>9.3800000000000003E-5</c:v>
                </c:pt>
                <c:pt idx="17012" formatCode="0.00E+00">
                  <c:v>9.3700000000000001E-5</c:v>
                </c:pt>
                <c:pt idx="17013" formatCode="0.00E+00">
                  <c:v>9.3800000000000003E-5</c:v>
                </c:pt>
                <c:pt idx="17014" formatCode="0.00E+00">
                  <c:v>9.3599999999999998E-5</c:v>
                </c:pt>
                <c:pt idx="17015" formatCode="0.00E+00">
                  <c:v>9.3599999999999998E-5</c:v>
                </c:pt>
                <c:pt idx="17016" formatCode="0.00E+00">
                  <c:v>9.3599999999999998E-5</c:v>
                </c:pt>
                <c:pt idx="17017" formatCode="0.00E+00">
                  <c:v>9.3499999999999996E-5</c:v>
                </c:pt>
                <c:pt idx="17018" formatCode="0.00E+00">
                  <c:v>9.3499999999999996E-5</c:v>
                </c:pt>
                <c:pt idx="17019" formatCode="0.00E+00">
                  <c:v>9.3599999999999998E-5</c:v>
                </c:pt>
                <c:pt idx="17020" formatCode="0.00E+00">
                  <c:v>9.3499999999999996E-5</c:v>
                </c:pt>
                <c:pt idx="17021" formatCode="0.00E+00">
                  <c:v>9.3700000000000001E-5</c:v>
                </c:pt>
                <c:pt idx="17022" formatCode="0.00E+00">
                  <c:v>9.3599999999999998E-5</c:v>
                </c:pt>
                <c:pt idx="17023" formatCode="0.00E+00">
                  <c:v>9.3399999999999993E-5</c:v>
                </c:pt>
                <c:pt idx="17024" formatCode="0.00E+00">
                  <c:v>9.3499999999999996E-5</c:v>
                </c:pt>
                <c:pt idx="17025" formatCode="0.00E+00">
                  <c:v>9.3599999999999998E-5</c:v>
                </c:pt>
                <c:pt idx="17026" formatCode="0.00E+00">
                  <c:v>9.3399999999999993E-5</c:v>
                </c:pt>
                <c:pt idx="17027" formatCode="0.00E+00">
                  <c:v>9.3399999999999993E-5</c:v>
                </c:pt>
                <c:pt idx="17028" formatCode="0.00E+00">
                  <c:v>9.3300000000000005E-5</c:v>
                </c:pt>
                <c:pt idx="17029" formatCode="0.00E+00">
                  <c:v>9.3399999999999993E-5</c:v>
                </c:pt>
                <c:pt idx="17030" formatCode="0.00E+00">
                  <c:v>9.3300000000000005E-5</c:v>
                </c:pt>
                <c:pt idx="17031" formatCode="0.00E+00">
                  <c:v>9.3300000000000005E-5</c:v>
                </c:pt>
                <c:pt idx="17032" formatCode="0.00E+00">
                  <c:v>9.3399999999999993E-5</c:v>
                </c:pt>
                <c:pt idx="17033" formatCode="0.00E+00">
                  <c:v>9.3300000000000005E-5</c:v>
                </c:pt>
                <c:pt idx="17034" formatCode="0.00E+00">
                  <c:v>9.3200000000000002E-5</c:v>
                </c:pt>
                <c:pt idx="17035" formatCode="0.00E+00">
                  <c:v>9.3300000000000005E-5</c:v>
                </c:pt>
                <c:pt idx="17036" formatCode="0.00E+00">
                  <c:v>9.3399999999999993E-5</c:v>
                </c:pt>
                <c:pt idx="17037" formatCode="0.00E+00">
                  <c:v>9.3200000000000002E-5</c:v>
                </c:pt>
                <c:pt idx="17038" formatCode="0.00E+00">
                  <c:v>9.31E-5</c:v>
                </c:pt>
                <c:pt idx="17039" formatCode="0.00E+00">
                  <c:v>9.3300000000000005E-5</c:v>
                </c:pt>
                <c:pt idx="17040" formatCode="0.00E+00">
                  <c:v>9.2999999999999997E-5</c:v>
                </c:pt>
                <c:pt idx="17041" formatCode="0.00E+00">
                  <c:v>9.31E-5</c:v>
                </c:pt>
                <c:pt idx="17042" formatCode="0.00E+00">
                  <c:v>9.3200000000000002E-5</c:v>
                </c:pt>
                <c:pt idx="17043" formatCode="0.00E+00">
                  <c:v>9.2899999999999995E-5</c:v>
                </c:pt>
                <c:pt idx="17044" formatCode="0.00E+00">
                  <c:v>9.2999999999999997E-5</c:v>
                </c:pt>
                <c:pt idx="17045" formatCode="0.00E+00">
                  <c:v>9.2999999999999997E-5</c:v>
                </c:pt>
                <c:pt idx="17046" formatCode="0.00E+00">
                  <c:v>9.31E-5</c:v>
                </c:pt>
                <c:pt idx="17047" formatCode="0.00E+00">
                  <c:v>9.31E-5</c:v>
                </c:pt>
                <c:pt idx="17048" formatCode="0.00E+00">
                  <c:v>9.2999999999999997E-5</c:v>
                </c:pt>
                <c:pt idx="17049" formatCode="0.00E+00">
                  <c:v>9.31E-5</c:v>
                </c:pt>
                <c:pt idx="17050" formatCode="0.00E+00">
                  <c:v>9.2999999999999997E-5</c:v>
                </c:pt>
                <c:pt idx="17051" formatCode="0.00E+00">
                  <c:v>9.31E-5</c:v>
                </c:pt>
                <c:pt idx="17052" formatCode="0.00E+00">
                  <c:v>9.2899999999999995E-5</c:v>
                </c:pt>
                <c:pt idx="17053" formatCode="0.00E+00">
                  <c:v>9.2899999999999995E-5</c:v>
                </c:pt>
                <c:pt idx="17054" formatCode="0.00E+00">
                  <c:v>9.2999999999999997E-5</c:v>
                </c:pt>
                <c:pt idx="17055" formatCode="0.00E+00">
                  <c:v>9.2800000000000006E-5</c:v>
                </c:pt>
                <c:pt idx="17056" formatCode="0.00E+00">
                  <c:v>9.2800000000000006E-5</c:v>
                </c:pt>
                <c:pt idx="17057" formatCode="0.00E+00">
                  <c:v>9.2999999999999997E-5</c:v>
                </c:pt>
                <c:pt idx="17058" formatCode="0.00E+00">
                  <c:v>9.2999999999999997E-5</c:v>
                </c:pt>
                <c:pt idx="17059" formatCode="0.00E+00">
                  <c:v>9.2600000000000001E-5</c:v>
                </c:pt>
                <c:pt idx="17060" formatCode="0.00E+00">
                  <c:v>9.2499999999999999E-5</c:v>
                </c:pt>
                <c:pt idx="17061" formatCode="0.00E+00">
                  <c:v>9.2800000000000006E-5</c:v>
                </c:pt>
                <c:pt idx="17062" formatCode="0.00E+00">
                  <c:v>9.2600000000000001E-5</c:v>
                </c:pt>
                <c:pt idx="17063" formatCode="0.00E+00">
                  <c:v>9.2800000000000006E-5</c:v>
                </c:pt>
                <c:pt idx="17064" formatCode="0.00E+00">
                  <c:v>9.2800000000000006E-5</c:v>
                </c:pt>
                <c:pt idx="17065" formatCode="0.00E+00">
                  <c:v>9.2700000000000004E-5</c:v>
                </c:pt>
                <c:pt idx="17066" formatCode="0.00E+00">
                  <c:v>9.2700000000000004E-5</c:v>
                </c:pt>
                <c:pt idx="17067" formatCode="0.00E+00">
                  <c:v>9.2600000000000001E-5</c:v>
                </c:pt>
                <c:pt idx="17068" formatCode="0.00E+00">
                  <c:v>9.2700000000000004E-5</c:v>
                </c:pt>
                <c:pt idx="17069" formatCode="0.00E+00">
                  <c:v>9.2700000000000004E-5</c:v>
                </c:pt>
                <c:pt idx="17070" formatCode="0.00E+00">
                  <c:v>9.2499999999999999E-5</c:v>
                </c:pt>
                <c:pt idx="17071" formatCode="0.00E+00">
                  <c:v>9.2499999999999999E-5</c:v>
                </c:pt>
                <c:pt idx="17072" formatCode="0.00E+00">
                  <c:v>9.2399999999999996E-5</c:v>
                </c:pt>
                <c:pt idx="17073" formatCode="0.00E+00">
                  <c:v>9.2499999999999999E-5</c:v>
                </c:pt>
                <c:pt idx="17074" formatCode="0.00E+00">
                  <c:v>9.2499999999999999E-5</c:v>
                </c:pt>
                <c:pt idx="17075" formatCode="0.00E+00">
                  <c:v>9.2399999999999996E-5</c:v>
                </c:pt>
                <c:pt idx="17076" formatCode="0.00E+00">
                  <c:v>9.2399999999999996E-5</c:v>
                </c:pt>
                <c:pt idx="17077" formatCode="0.00E+00">
                  <c:v>9.2499999999999999E-5</c:v>
                </c:pt>
                <c:pt idx="17078" formatCode="0.00E+00">
                  <c:v>9.2600000000000001E-5</c:v>
                </c:pt>
                <c:pt idx="17079" formatCode="0.00E+00">
                  <c:v>9.2399999999999996E-5</c:v>
                </c:pt>
                <c:pt idx="17080" formatCode="0.00E+00">
                  <c:v>9.2399999999999996E-5</c:v>
                </c:pt>
                <c:pt idx="17081" formatCode="0.00E+00">
                  <c:v>9.2299999999999994E-5</c:v>
                </c:pt>
                <c:pt idx="17082" formatCode="0.00E+00">
                  <c:v>9.2200000000000005E-5</c:v>
                </c:pt>
                <c:pt idx="17083" formatCode="0.00E+00">
                  <c:v>9.2499999999999999E-5</c:v>
                </c:pt>
                <c:pt idx="17084" formatCode="0.00E+00">
                  <c:v>9.2200000000000005E-5</c:v>
                </c:pt>
                <c:pt idx="17085" formatCode="0.00E+00">
                  <c:v>9.2200000000000005E-5</c:v>
                </c:pt>
                <c:pt idx="17086" formatCode="0.00E+00">
                  <c:v>9.2299999999999994E-5</c:v>
                </c:pt>
                <c:pt idx="17087" formatCode="0.00E+00">
                  <c:v>9.2100000000000003E-5</c:v>
                </c:pt>
                <c:pt idx="17088" formatCode="0.00E+00">
                  <c:v>9.2200000000000005E-5</c:v>
                </c:pt>
                <c:pt idx="17089" formatCode="0.00E+00">
                  <c:v>9.2100000000000003E-5</c:v>
                </c:pt>
                <c:pt idx="17090" formatCode="0.00E+00">
                  <c:v>9.2299999999999994E-5</c:v>
                </c:pt>
                <c:pt idx="17091" formatCode="0.00E+00">
                  <c:v>9.2200000000000005E-5</c:v>
                </c:pt>
                <c:pt idx="17092" formatCode="0.00E+00">
                  <c:v>9.2100000000000003E-5</c:v>
                </c:pt>
                <c:pt idx="17093" formatCode="0.00E+00">
                  <c:v>9.2100000000000003E-5</c:v>
                </c:pt>
                <c:pt idx="17094" formatCode="0.00E+00">
                  <c:v>9.2100000000000003E-5</c:v>
                </c:pt>
                <c:pt idx="17095" formatCode="0.00E+00">
                  <c:v>9.2E-5</c:v>
                </c:pt>
                <c:pt idx="17096" formatCode="0.00E+00">
                  <c:v>9.2E-5</c:v>
                </c:pt>
                <c:pt idx="17097" formatCode="0.00E+00">
                  <c:v>9.2E-5</c:v>
                </c:pt>
                <c:pt idx="17098" formatCode="0.00E+00">
                  <c:v>9.2100000000000003E-5</c:v>
                </c:pt>
                <c:pt idx="17099" formatCode="0.00E+00">
                  <c:v>9.2E-5</c:v>
                </c:pt>
                <c:pt idx="17100" formatCode="0.00E+00">
                  <c:v>9.1899999999999998E-5</c:v>
                </c:pt>
                <c:pt idx="17101" formatCode="0.00E+00">
                  <c:v>9.1899999999999998E-5</c:v>
                </c:pt>
                <c:pt idx="17102" formatCode="0.00E+00">
                  <c:v>9.1899999999999998E-5</c:v>
                </c:pt>
                <c:pt idx="17103" formatCode="0.00E+00">
                  <c:v>9.1899999999999998E-5</c:v>
                </c:pt>
                <c:pt idx="17104" formatCode="0.00E+00">
                  <c:v>9.1899999999999998E-5</c:v>
                </c:pt>
                <c:pt idx="17105" formatCode="0.00E+00">
                  <c:v>9.2E-5</c:v>
                </c:pt>
                <c:pt idx="17106" formatCode="0.00E+00">
                  <c:v>9.1899999999999998E-5</c:v>
                </c:pt>
                <c:pt idx="17107" formatCode="0.00E+00">
                  <c:v>9.1899999999999998E-5</c:v>
                </c:pt>
                <c:pt idx="17108" formatCode="0.00E+00">
                  <c:v>9.1799999999999995E-5</c:v>
                </c:pt>
                <c:pt idx="17109" formatCode="0.00E+00">
                  <c:v>9.1799999999999995E-5</c:v>
                </c:pt>
                <c:pt idx="17110" formatCode="0.00E+00">
                  <c:v>9.1899999999999998E-5</c:v>
                </c:pt>
                <c:pt idx="17111" formatCode="0.00E+00">
                  <c:v>9.1700000000000006E-5</c:v>
                </c:pt>
                <c:pt idx="17112" formatCode="0.00E+00">
                  <c:v>9.1600000000000004E-5</c:v>
                </c:pt>
                <c:pt idx="17113" formatCode="0.00E+00">
                  <c:v>9.1700000000000006E-5</c:v>
                </c:pt>
                <c:pt idx="17114" formatCode="0.00E+00">
                  <c:v>9.1799999999999995E-5</c:v>
                </c:pt>
                <c:pt idx="17115" formatCode="0.00E+00">
                  <c:v>9.1799999999999995E-5</c:v>
                </c:pt>
                <c:pt idx="17116" formatCode="0.00E+00">
                  <c:v>9.1700000000000006E-5</c:v>
                </c:pt>
                <c:pt idx="17117" formatCode="0.00E+00">
                  <c:v>9.1600000000000004E-5</c:v>
                </c:pt>
                <c:pt idx="17118" formatCode="0.00E+00">
                  <c:v>9.1600000000000004E-5</c:v>
                </c:pt>
                <c:pt idx="17119" formatCode="0.00E+00">
                  <c:v>9.1600000000000004E-5</c:v>
                </c:pt>
                <c:pt idx="17120" formatCode="0.00E+00">
                  <c:v>9.1700000000000006E-5</c:v>
                </c:pt>
                <c:pt idx="17121" formatCode="0.00E+00">
                  <c:v>9.1600000000000004E-5</c:v>
                </c:pt>
                <c:pt idx="17122" formatCode="0.00E+00">
                  <c:v>9.1299999999999997E-5</c:v>
                </c:pt>
                <c:pt idx="17123" formatCode="0.00E+00">
                  <c:v>9.1500000000000001E-5</c:v>
                </c:pt>
                <c:pt idx="17124" formatCode="0.00E+00">
                  <c:v>9.1600000000000004E-5</c:v>
                </c:pt>
                <c:pt idx="17125" formatCode="0.00E+00">
                  <c:v>9.1500000000000001E-5</c:v>
                </c:pt>
                <c:pt idx="17126" formatCode="0.00E+00">
                  <c:v>9.1500000000000001E-5</c:v>
                </c:pt>
                <c:pt idx="17127" formatCode="0.00E+00">
                  <c:v>9.1600000000000004E-5</c:v>
                </c:pt>
                <c:pt idx="17128" formatCode="0.00E+00">
                  <c:v>9.1500000000000001E-5</c:v>
                </c:pt>
                <c:pt idx="17129" formatCode="0.00E+00">
                  <c:v>9.1399999999999999E-5</c:v>
                </c:pt>
                <c:pt idx="17130" formatCode="0.00E+00">
                  <c:v>9.1399999999999999E-5</c:v>
                </c:pt>
                <c:pt idx="17131" formatCode="0.00E+00">
                  <c:v>9.1399999999999999E-5</c:v>
                </c:pt>
                <c:pt idx="17132" formatCode="0.00E+00">
                  <c:v>9.1299999999999997E-5</c:v>
                </c:pt>
                <c:pt idx="17133" formatCode="0.00E+00">
                  <c:v>9.1199999999999994E-5</c:v>
                </c:pt>
                <c:pt idx="17134" formatCode="0.00E+00">
                  <c:v>9.1299999999999997E-5</c:v>
                </c:pt>
                <c:pt idx="17135" formatCode="0.00E+00">
                  <c:v>9.1399999999999999E-5</c:v>
                </c:pt>
                <c:pt idx="17136" formatCode="0.00E+00">
                  <c:v>9.1299999999999997E-5</c:v>
                </c:pt>
                <c:pt idx="17137" formatCode="0.00E+00">
                  <c:v>9.1199999999999994E-5</c:v>
                </c:pt>
                <c:pt idx="17138" formatCode="0.00E+00">
                  <c:v>9.1299999999999997E-5</c:v>
                </c:pt>
                <c:pt idx="17139" formatCode="0.00E+00">
                  <c:v>9.1199999999999994E-5</c:v>
                </c:pt>
                <c:pt idx="17140" formatCode="0.00E+00">
                  <c:v>9.1199999999999994E-5</c:v>
                </c:pt>
                <c:pt idx="17141" formatCode="0.00E+00">
                  <c:v>9.1199999999999994E-5</c:v>
                </c:pt>
                <c:pt idx="17142" formatCode="0.00E+00">
                  <c:v>9.1199999999999994E-5</c:v>
                </c:pt>
                <c:pt idx="17143" formatCode="0.00E+00">
                  <c:v>9.1199999999999994E-5</c:v>
                </c:pt>
                <c:pt idx="17144" formatCode="0.00E+00">
                  <c:v>9.1100000000000005E-5</c:v>
                </c:pt>
                <c:pt idx="17145" formatCode="0.00E+00">
                  <c:v>9.1100000000000005E-5</c:v>
                </c:pt>
                <c:pt idx="17146" formatCode="0.00E+00">
                  <c:v>9.09E-5</c:v>
                </c:pt>
                <c:pt idx="17147" formatCode="0.00E+00">
                  <c:v>9.1000000000000003E-5</c:v>
                </c:pt>
                <c:pt idx="17148" formatCode="0.00E+00">
                  <c:v>9.1100000000000005E-5</c:v>
                </c:pt>
                <c:pt idx="17149" formatCode="0.00E+00">
                  <c:v>9.1199999999999994E-5</c:v>
                </c:pt>
                <c:pt idx="17150" formatCode="0.00E+00">
                  <c:v>9.1100000000000005E-5</c:v>
                </c:pt>
                <c:pt idx="17151" formatCode="0.00E+00">
                  <c:v>9.1000000000000003E-5</c:v>
                </c:pt>
                <c:pt idx="17152" formatCode="0.00E+00">
                  <c:v>9.09E-5</c:v>
                </c:pt>
                <c:pt idx="17153" formatCode="0.00E+00">
                  <c:v>9.1100000000000005E-5</c:v>
                </c:pt>
                <c:pt idx="17154" formatCode="0.00E+00">
                  <c:v>9.1100000000000005E-5</c:v>
                </c:pt>
                <c:pt idx="17155" formatCode="0.00E+00">
                  <c:v>9.09E-5</c:v>
                </c:pt>
                <c:pt idx="17156" formatCode="0.00E+00">
                  <c:v>9.0799999999999998E-5</c:v>
                </c:pt>
                <c:pt idx="17157" formatCode="0.00E+00">
                  <c:v>9.0799999999999998E-5</c:v>
                </c:pt>
                <c:pt idx="17158" formatCode="0.00E+00">
                  <c:v>9.0699999999999996E-5</c:v>
                </c:pt>
                <c:pt idx="17159" formatCode="0.00E+00">
                  <c:v>9.09E-5</c:v>
                </c:pt>
                <c:pt idx="17160" formatCode="0.00E+00">
                  <c:v>9.09E-5</c:v>
                </c:pt>
                <c:pt idx="17161" formatCode="0.00E+00">
                  <c:v>9.0799999999999998E-5</c:v>
                </c:pt>
                <c:pt idx="17162" formatCode="0.00E+00">
                  <c:v>9.09E-5</c:v>
                </c:pt>
                <c:pt idx="17163" formatCode="0.00E+00">
                  <c:v>9.1000000000000003E-5</c:v>
                </c:pt>
                <c:pt idx="17164" formatCode="0.00E+00">
                  <c:v>9.0600000000000007E-5</c:v>
                </c:pt>
                <c:pt idx="17165" formatCode="0.00E+00">
                  <c:v>9.0600000000000007E-5</c:v>
                </c:pt>
                <c:pt idx="17166" formatCode="0.00E+00">
                  <c:v>9.0799999999999998E-5</c:v>
                </c:pt>
                <c:pt idx="17167" formatCode="0.00E+00">
                  <c:v>9.0600000000000007E-5</c:v>
                </c:pt>
                <c:pt idx="17168" formatCode="0.00E+00">
                  <c:v>9.0600000000000007E-5</c:v>
                </c:pt>
                <c:pt idx="17169" formatCode="0.00E+00">
                  <c:v>9.0699999999999996E-5</c:v>
                </c:pt>
                <c:pt idx="17170" formatCode="0.00E+00">
                  <c:v>9.0699999999999996E-5</c:v>
                </c:pt>
                <c:pt idx="17171" formatCode="0.00E+00">
                  <c:v>9.0699999999999996E-5</c:v>
                </c:pt>
                <c:pt idx="17172" formatCode="0.00E+00">
                  <c:v>9.0600000000000007E-5</c:v>
                </c:pt>
                <c:pt idx="17173" formatCode="0.00E+00">
                  <c:v>9.0699999999999996E-5</c:v>
                </c:pt>
                <c:pt idx="17174" formatCode="0.00E+00">
                  <c:v>9.0600000000000007E-5</c:v>
                </c:pt>
                <c:pt idx="17175" formatCode="0.00E+00">
                  <c:v>9.0600000000000007E-5</c:v>
                </c:pt>
                <c:pt idx="17176" formatCode="0.00E+00">
                  <c:v>9.0400000000000002E-5</c:v>
                </c:pt>
                <c:pt idx="17177" formatCode="0.00E+00">
                  <c:v>9.0400000000000002E-5</c:v>
                </c:pt>
                <c:pt idx="17178" formatCode="0.00E+00">
                  <c:v>9.0500000000000004E-5</c:v>
                </c:pt>
                <c:pt idx="17179" formatCode="0.00E+00">
                  <c:v>9.0500000000000004E-5</c:v>
                </c:pt>
                <c:pt idx="17180" formatCode="0.00E+00">
                  <c:v>9.0600000000000007E-5</c:v>
                </c:pt>
                <c:pt idx="17181" formatCode="0.00E+00">
                  <c:v>9.0400000000000002E-5</c:v>
                </c:pt>
                <c:pt idx="17182" formatCode="0.00E+00">
                  <c:v>9.0400000000000002E-5</c:v>
                </c:pt>
                <c:pt idx="17183" formatCode="0.00E+00">
                  <c:v>9.0400000000000002E-5</c:v>
                </c:pt>
                <c:pt idx="17184" formatCode="0.00E+00">
                  <c:v>9.0500000000000004E-5</c:v>
                </c:pt>
                <c:pt idx="17185" formatCode="0.00E+00">
                  <c:v>9.0500000000000004E-5</c:v>
                </c:pt>
                <c:pt idx="17186" formatCode="0.00E+00">
                  <c:v>9.0299999999999999E-5</c:v>
                </c:pt>
                <c:pt idx="17187" formatCode="0.00E+00">
                  <c:v>9.0299999999999999E-5</c:v>
                </c:pt>
                <c:pt idx="17188" formatCode="0.00E+00">
                  <c:v>9.0299999999999999E-5</c:v>
                </c:pt>
                <c:pt idx="17189" formatCode="0.00E+00">
                  <c:v>9.0199999999999997E-5</c:v>
                </c:pt>
                <c:pt idx="17190" formatCode="0.00E+00">
                  <c:v>9.0299999999999999E-5</c:v>
                </c:pt>
                <c:pt idx="17191" formatCode="0.00E+00">
                  <c:v>9.0199999999999997E-5</c:v>
                </c:pt>
                <c:pt idx="17192" formatCode="0.00E+00">
                  <c:v>9.0199999999999997E-5</c:v>
                </c:pt>
                <c:pt idx="17193" formatCode="0.00E+00">
                  <c:v>9.0099999999999995E-5</c:v>
                </c:pt>
                <c:pt idx="17194" formatCode="0.00E+00">
                  <c:v>9.0199999999999997E-5</c:v>
                </c:pt>
                <c:pt idx="17195" formatCode="0.00E+00">
                  <c:v>9.0199999999999997E-5</c:v>
                </c:pt>
                <c:pt idx="17196" formatCode="0.00E+00">
                  <c:v>9.0099999999999995E-5</c:v>
                </c:pt>
                <c:pt idx="17197" formatCode="0.00E+00">
                  <c:v>9.0099999999999995E-5</c:v>
                </c:pt>
                <c:pt idx="17198" formatCode="0.00E+00">
                  <c:v>9.0199999999999997E-5</c:v>
                </c:pt>
                <c:pt idx="17199" formatCode="0.00E+00">
                  <c:v>9.0099999999999995E-5</c:v>
                </c:pt>
                <c:pt idx="17200" formatCode="0.00E+00">
                  <c:v>9.0099999999999995E-5</c:v>
                </c:pt>
                <c:pt idx="17201" formatCode="0.00E+00">
                  <c:v>9.0000000000000006E-5</c:v>
                </c:pt>
                <c:pt idx="17202" formatCode="0.00E+00">
                  <c:v>9.0000000000000006E-5</c:v>
                </c:pt>
                <c:pt idx="17203" formatCode="0.00E+00">
                  <c:v>9.0099999999999995E-5</c:v>
                </c:pt>
                <c:pt idx="17204" formatCode="0.00E+00">
                  <c:v>8.9900000000000003E-5</c:v>
                </c:pt>
                <c:pt idx="17205" formatCode="0.00E+00">
                  <c:v>9.0000000000000006E-5</c:v>
                </c:pt>
                <c:pt idx="17206" formatCode="0.00E+00">
                  <c:v>9.0099999999999995E-5</c:v>
                </c:pt>
                <c:pt idx="17207" formatCode="0.00E+00">
                  <c:v>9.0099999999999995E-5</c:v>
                </c:pt>
                <c:pt idx="17208" formatCode="0.00E+00">
                  <c:v>9.0000000000000006E-5</c:v>
                </c:pt>
                <c:pt idx="17209" formatCode="0.00E+00">
                  <c:v>8.9800000000000001E-5</c:v>
                </c:pt>
                <c:pt idx="17210" formatCode="0.00E+00">
                  <c:v>9.0000000000000006E-5</c:v>
                </c:pt>
                <c:pt idx="17211" formatCode="0.00E+00">
                  <c:v>9.0099999999999995E-5</c:v>
                </c:pt>
                <c:pt idx="17212" formatCode="0.00E+00">
                  <c:v>9.0000000000000006E-5</c:v>
                </c:pt>
                <c:pt idx="17213" formatCode="0.00E+00">
                  <c:v>8.9900000000000003E-5</c:v>
                </c:pt>
                <c:pt idx="17214" formatCode="0.00E+00">
                  <c:v>8.9900000000000003E-5</c:v>
                </c:pt>
                <c:pt idx="17215" formatCode="0.00E+00">
                  <c:v>8.9599999999999996E-5</c:v>
                </c:pt>
                <c:pt idx="17216" formatCode="0.00E+00">
                  <c:v>8.9699999999999998E-5</c:v>
                </c:pt>
                <c:pt idx="17217" formatCode="0.00E+00">
                  <c:v>8.9800000000000001E-5</c:v>
                </c:pt>
                <c:pt idx="17218" formatCode="0.00E+00">
                  <c:v>8.9800000000000001E-5</c:v>
                </c:pt>
                <c:pt idx="17219" formatCode="0.00E+00">
                  <c:v>8.9900000000000003E-5</c:v>
                </c:pt>
                <c:pt idx="17220" formatCode="0.00E+00">
                  <c:v>8.9699999999999998E-5</c:v>
                </c:pt>
                <c:pt idx="17221" formatCode="0.00E+00">
                  <c:v>8.9699999999999998E-5</c:v>
                </c:pt>
                <c:pt idx="17222" formatCode="0.00E+00">
                  <c:v>8.9699999999999998E-5</c:v>
                </c:pt>
                <c:pt idx="17223" formatCode="0.00E+00">
                  <c:v>8.9599999999999996E-5</c:v>
                </c:pt>
                <c:pt idx="17224" formatCode="0.00E+00">
                  <c:v>8.9499999999999994E-5</c:v>
                </c:pt>
                <c:pt idx="17225" formatCode="0.00E+00">
                  <c:v>8.9800000000000001E-5</c:v>
                </c:pt>
                <c:pt idx="17226" formatCode="0.00E+00">
                  <c:v>8.9800000000000001E-5</c:v>
                </c:pt>
                <c:pt idx="17227" formatCode="0.00E+00">
                  <c:v>8.9599999999999996E-5</c:v>
                </c:pt>
                <c:pt idx="17228" formatCode="0.00E+00">
                  <c:v>8.9800000000000001E-5</c:v>
                </c:pt>
                <c:pt idx="17229" formatCode="0.00E+00">
                  <c:v>8.9599999999999996E-5</c:v>
                </c:pt>
                <c:pt idx="17230" formatCode="0.00E+00">
                  <c:v>8.9499999999999994E-5</c:v>
                </c:pt>
                <c:pt idx="17231" formatCode="0.00E+00">
                  <c:v>8.9599999999999996E-5</c:v>
                </c:pt>
                <c:pt idx="17232" formatCode="0.00E+00">
                  <c:v>8.9499999999999994E-5</c:v>
                </c:pt>
                <c:pt idx="17233" formatCode="0.00E+00">
                  <c:v>8.9599999999999996E-5</c:v>
                </c:pt>
                <c:pt idx="17234" formatCode="0.00E+00">
                  <c:v>8.9499999999999994E-5</c:v>
                </c:pt>
                <c:pt idx="17235" formatCode="0.00E+00">
                  <c:v>8.9400000000000005E-5</c:v>
                </c:pt>
                <c:pt idx="17236" formatCode="0.00E+00">
                  <c:v>8.9499999999999994E-5</c:v>
                </c:pt>
                <c:pt idx="17237" formatCode="0.00E+00">
                  <c:v>8.9499999999999994E-5</c:v>
                </c:pt>
                <c:pt idx="17238" formatCode="0.00E+00">
                  <c:v>8.9300000000000002E-5</c:v>
                </c:pt>
                <c:pt idx="17239" formatCode="0.00E+00">
                  <c:v>8.9499999999999994E-5</c:v>
                </c:pt>
                <c:pt idx="17240" formatCode="0.00E+00">
                  <c:v>8.9400000000000005E-5</c:v>
                </c:pt>
                <c:pt idx="17241" formatCode="0.00E+00">
                  <c:v>8.9300000000000002E-5</c:v>
                </c:pt>
                <c:pt idx="17242" formatCode="0.00E+00">
                  <c:v>8.9400000000000005E-5</c:v>
                </c:pt>
                <c:pt idx="17243" formatCode="0.00E+00">
                  <c:v>8.9400000000000005E-5</c:v>
                </c:pt>
                <c:pt idx="17244" formatCode="0.00E+00">
                  <c:v>8.9400000000000005E-5</c:v>
                </c:pt>
                <c:pt idx="17245" formatCode="0.00E+00">
                  <c:v>8.9300000000000002E-5</c:v>
                </c:pt>
                <c:pt idx="17246" formatCode="0.00E+00">
                  <c:v>8.9300000000000002E-5</c:v>
                </c:pt>
                <c:pt idx="17247" formatCode="0.00E+00">
                  <c:v>8.9300000000000002E-5</c:v>
                </c:pt>
                <c:pt idx="17248" formatCode="0.00E+00">
                  <c:v>8.9400000000000005E-5</c:v>
                </c:pt>
                <c:pt idx="17249" formatCode="0.00E+00">
                  <c:v>8.9300000000000002E-5</c:v>
                </c:pt>
                <c:pt idx="17250" formatCode="0.00E+00">
                  <c:v>8.9300000000000002E-5</c:v>
                </c:pt>
                <c:pt idx="17251" formatCode="0.00E+00">
                  <c:v>8.9300000000000002E-5</c:v>
                </c:pt>
                <c:pt idx="17252" formatCode="0.00E+00">
                  <c:v>8.92E-5</c:v>
                </c:pt>
                <c:pt idx="17253" formatCode="0.00E+00">
                  <c:v>8.9300000000000002E-5</c:v>
                </c:pt>
                <c:pt idx="17254" formatCode="0.00E+00">
                  <c:v>8.9099999999999997E-5</c:v>
                </c:pt>
                <c:pt idx="17255" formatCode="0.00E+00">
                  <c:v>8.92E-5</c:v>
                </c:pt>
                <c:pt idx="17256" formatCode="0.00E+00">
                  <c:v>8.9099999999999997E-5</c:v>
                </c:pt>
                <c:pt idx="17257" formatCode="0.00E+00">
                  <c:v>8.8900000000000006E-5</c:v>
                </c:pt>
                <c:pt idx="17258" formatCode="0.00E+00">
                  <c:v>8.9099999999999997E-5</c:v>
                </c:pt>
                <c:pt idx="17259" formatCode="0.00E+00">
                  <c:v>8.9099999999999997E-5</c:v>
                </c:pt>
                <c:pt idx="17260" formatCode="0.00E+00">
                  <c:v>8.8999999999999995E-5</c:v>
                </c:pt>
                <c:pt idx="17261" formatCode="0.00E+00">
                  <c:v>8.9099999999999997E-5</c:v>
                </c:pt>
                <c:pt idx="17262" formatCode="0.00E+00">
                  <c:v>8.8999999999999995E-5</c:v>
                </c:pt>
                <c:pt idx="17263" formatCode="0.00E+00">
                  <c:v>8.8999999999999995E-5</c:v>
                </c:pt>
                <c:pt idx="17264" formatCode="0.00E+00">
                  <c:v>8.8999999999999995E-5</c:v>
                </c:pt>
                <c:pt idx="17265" formatCode="0.00E+00">
                  <c:v>8.8999999999999995E-5</c:v>
                </c:pt>
                <c:pt idx="17266" formatCode="0.00E+00">
                  <c:v>8.8900000000000006E-5</c:v>
                </c:pt>
                <c:pt idx="17267" formatCode="0.00E+00">
                  <c:v>8.8900000000000006E-5</c:v>
                </c:pt>
                <c:pt idx="17268" formatCode="0.00E+00">
                  <c:v>8.8999999999999995E-5</c:v>
                </c:pt>
                <c:pt idx="17269" formatCode="0.00E+00">
                  <c:v>8.8999999999999995E-5</c:v>
                </c:pt>
                <c:pt idx="17270" formatCode="0.00E+00">
                  <c:v>8.8800000000000004E-5</c:v>
                </c:pt>
                <c:pt idx="17271" formatCode="0.00E+00">
                  <c:v>8.8900000000000006E-5</c:v>
                </c:pt>
                <c:pt idx="17272" formatCode="0.00E+00">
                  <c:v>8.8999999999999995E-5</c:v>
                </c:pt>
                <c:pt idx="17273" formatCode="0.00E+00">
                  <c:v>8.8900000000000006E-5</c:v>
                </c:pt>
                <c:pt idx="17274" formatCode="0.00E+00">
                  <c:v>8.8700000000000001E-5</c:v>
                </c:pt>
                <c:pt idx="17275" formatCode="0.00E+00">
                  <c:v>8.8800000000000004E-5</c:v>
                </c:pt>
                <c:pt idx="17276" formatCode="0.00E+00">
                  <c:v>8.8800000000000004E-5</c:v>
                </c:pt>
                <c:pt idx="17277" formatCode="0.00E+00">
                  <c:v>8.8900000000000006E-5</c:v>
                </c:pt>
                <c:pt idx="17278" formatCode="0.00E+00">
                  <c:v>8.8900000000000006E-5</c:v>
                </c:pt>
                <c:pt idx="17279" formatCode="0.00E+00">
                  <c:v>8.8800000000000004E-5</c:v>
                </c:pt>
                <c:pt idx="17280" formatCode="0.00E+00">
                  <c:v>8.8700000000000001E-5</c:v>
                </c:pt>
                <c:pt idx="17281" formatCode="0.00E+00">
                  <c:v>8.8599999999999999E-5</c:v>
                </c:pt>
                <c:pt idx="17282" formatCode="0.00E+00">
                  <c:v>8.8800000000000004E-5</c:v>
                </c:pt>
                <c:pt idx="17283" formatCode="0.00E+00">
                  <c:v>8.8700000000000001E-5</c:v>
                </c:pt>
                <c:pt idx="17284" formatCode="0.00E+00">
                  <c:v>8.8700000000000001E-5</c:v>
                </c:pt>
                <c:pt idx="17285" formatCode="0.00E+00">
                  <c:v>8.8599999999999999E-5</c:v>
                </c:pt>
                <c:pt idx="17286" formatCode="0.00E+00">
                  <c:v>8.8499999999999996E-5</c:v>
                </c:pt>
                <c:pt idx="17287" formatCode="0.00E+00">
                  <c:v>8.8700000000000001E-5</c:v>
                </c:pt>
                <c:pt idx="17288" formatCode="0.00E+00">
                  <c:v>8.8800000000000004E-5</c:v>
                </c:pt>
                <c:pt idx="17289" formatCode="0.00E+00">
                  <c:v>8.8499999999999996E-5</c:v>
                </c:pt>
                <c:pt idx="17290" formatCode="0.00E+00">
                  <c:v>8.8399999999999994E-5</c:v>
                </c:pt>
                <c:pt idx="17291" formatCode="0.00E+00">
                  <c:v>8.8700000000000001E-5</c:v>
                </c:pt>
                <c:pt idx="17292" formatCode="0.00E+00">
                  <c:v>8.8700000000000001E-5</c:v>
                </c:pt>
                <c:pt idx="17293" formatCode="0.00E+00">
                  <c:v>8.8599999999999999E-5</c:v>
                </c:pt>
                <c:pt idx="17294" formatCode="0.00E+00">
                  <c:v>8.8499999999999996E-5</c:v>
                </c:pt>
                <c:pt idx="17295" formatCode="0.00E+00">
                  <c:v>8.8200000000000003E-5</c:v>
                </c:pt>
                <c:pt idx="17296" formatCode="0.00E+00">
                  <c:v>8.8499999999999996E-5</c:v>
                </c:pt>
                <c:pt idx="17297" formatCode="0.00E+00">
                  <c:v>8.8399999999999994E-5</c:v>
                </c:pt>
                <c:pt idx="17298" formatCode="0.00E+00">
                  <c:v>8.8300000000000005E-5</c:v>
                </c:pt>
                <c:pt idx="17299" formatCode="0.00E+00">
                  <c:v>8.8399999999999994E-5</c:v>
                </c:pt>
                <c:pt idx="17300" formatCode="0.00E+00">
                  <c:v>8.8499999999999996E-5</c:v>
                </c:pt>
                <c:pt idx="17301" formatCode="0.00E+00">
                  <c:v>8.8499999999999996E-5</c:v>
                </c:pt>
                <c:pt idx="17302" formatCode="0.00E+00">
                  <c:v>8.8399999999999994E-5</c:v>
                </c:pt>
                <c:pt idx="17303" formatCode="0.00E+00">
                  <c:v>8.8300000000000005E-5</c:v>
                </c:pt>
                <c:pt idx="17304" formatCode="0.00E+00">
                  <c:v>8.8300000000000005E-5</c:v>
                </c:pt>
                <c:pt idx="17305" formatCode="0.00E+00">
                  <c:v>8.8200000000000003E-5</c:v>
                </c:pt>
                <c:pt idx="17306" formatCode="0.00E+00">
                  <c:v>8.8399999999999994E-5</c:v>
                </c:pt>
                <c:pt idx="17307" formatCode="0.00E+00">
                  <c:v>8.8300000000000005E-5</c:v>
                </c:pt>
                <c:pt idx="17308" formatCode="0.00E+00">
                  <c:v>8.8300000000000005E-5</c:v>
                </c:pt>
                <c:pt idx="17309" formatCode="0.00E+00">
                  <c:v>8.8399999999999994E-5</c:v>
                </c:pt>
                <c:pt idx="17310" formatCode="0.00E+00">
                  <c:v>8.81E-5</c:v>
                </c:pt>
                <c:pt idx="17311" formatCode="0.00E+00">
                  <c:v>8.81E-5</c:v>
                </c:pt>
                <c:pt idx="17312" formatCode="0.00E+00">
                  <c:v>8.8200000000000003E-5</c:v>
                </c:pt>
                <c:pt idx="17313" formatCode="0.00E+00">
                  <c:v>8.81E-5</c:v>
                </c:pt>
                <c:pt idx="17314" formatCode="0.00E+00">
                  <c:v>8.81E-5</c:v>
                </c:pt>
                <c:pt idx="17315" formatCode="0.00E+00">
                  <c:v>8.8300000000000005E-5</c:v>
                </c:pt>
                <c:pt idx="17316" formatCode="0.00E+00">
                  <c:v>8.8300000000000005E-5</c:v>
                </c:pt>
                <c:pt idx="17317" formatCode="0.00E+00">
                  <c:v>8.8200000000000003E-5</c:v>
                </c:pt>
                <c:pt idx="17318" formatCode="0.00E+00">
                  <c:v>8.81E-5</c:v>
                </c:pt>
                <c:pt idx="17319" formatCode="0.00E+00">
                  <c:v>8.81E-5</c:v>
                </c:pt>
                <c:pt idx="17320" formatCode="0.00E+00">
                  <c:v>8.8300000000000005E-5</c:v>
                </c:pt>
                <c:pt idx="17321" formatCode="0.00E+00">
                  <c:v>8.8200000000000003E-5</c:v>
                </c:pt>
                <c:pt idx="17322" formatCode="0.00E+00">
                  <c:v>8.81E-5</c:v>
                </c:pt>
                <c:pt idx="17323" formatCode="0.00E+00">
                  <c:v>8.7999999999999998E-5</c:v>
                </c:pt>
                <c:pt idx="17324" formatCode="0.00E+00">
                  <c:v>8.7999999999999998E-5</c:v>
                </c:pt>
                <c:pt idx="17325" formatCode="0.00E+00">
                  <c:v>8.8200000000000003E-5</c:v>
                </c:pt>
                <c:pt idx="17326" formatCode="0.00E+00">
                  <c:v>8.81E-5</c:v>
                </c:pt>
                <c:pt idx="17327" formatCode="0.00E+00">
                  <c:v>8.7899999999999995E-5</c:v>
                </c:pt>
                <c:pt idx="17328" formatCode="0.00E+00">
                  <c:v>8.7999999999999998E-5</c:v>
                </c:pt>
                <c:pt idx="17329" formatCode="0.00E+00">
                  <c:v>8.7899999999999995E-5</c:v>
                </c:pt>
                <c:pt idx="17330" formatCode="0.00E+00">
                  <c:v>8.7999999999999998E-5</c:v>
                </c:pt>
                <c:pt idx="17331" formatCode="0.00E+00">
                  <c:v>8.7999999999999998E-5</c:v>
                </c:pt>
                <c:pt idx="17332" formatCode="0.00E+00">
                  <c:v>8.7899999999999995E-5</c:v>
                </c:pt>
                <c:pt idx="17333" formatCode="0.00E+00">
                  <c:v>8.7999999999999998E-5</c:v>
                </c:pt>
                <c:pt idx="17334" formatCode="0.00E+00">
                  <c:v>8.7899999999999995E-5</c:v>
                </c:pt>
                <c:pt idx="17335" formatCode="0.00E+00">
                  <c:v>8.7899999999999995E-5</c:v>
                </c:pt>
                <c:pt idx="17336" formatCode="0.00E+00">
                  <c:v>8.7899999999999995E-5</c:v>
                </c:pt>
                <c:pt idx="17337" formatCode="0.00E+00">
                  <c:v>8.7600000000000002E-5</c:v>
                </c:pt>
                <c:pt idx="17338" formatCode="0.00E+00">
                  <c:v>8.7700000000000004E-5</c:v>
                </c:pt>
                <c:pt idx="17339" formatCode="0.00E+00">
                  <c:v>8.7800000000000006E-5</c:v>
                </c:pt>
                <c:pt idx="17340" formatCode="0.00E+00">
                  <c:v>8.7600000000000002E-5</c:v>
                </c:pt>
                <c:pt idx="17341" formatCode="0.00E+00">
                  <c:v>8.7700000000000004E-5</c:v>
                </c:pt>
                <c:pt idx="17342" formatCode="0.00E+00">
                  <c:v>8.7899999999999995E-5</c:v>
                </c:pt>
                <c:pt idx="17343" formatCode="0.00E+00">
                  <c:v>8.7700000000000004E-5</c:v>
                </c:pt>
                <c:pt idx="17344" formatCode="0.00E+00">
                  <c:v>8.7499999999999999E-5</c:v>
                </c:pt>
                <c:pt idx="17345" formatCode="0.00E+00">
                  <c:v>8.7600000000000002E-5</c:v>
                </c:pt>
                <c:pt idx="17346" formatCode="0.00E+00">
                  <c:v>8.7600000000000002E-5</c:v>
                </c:pt>
                <c:pt idx="17347" formatCode="0.00E+00">
                  <c:v>8.7499999999999999E-5</c:v>
                </c:pt>
                <c:pt idx="17348" formatCode="0.00E+00">
                  <c:v>8.7700000000000004E-5</c:v>
                </c:pt>
                <c:pt idx="17349" formatCode="0.00E+00">
                  <c:v>8.7700000000000004E-5</c:v>
                </c:pt>
                <c:pt idx="17350" formatCode="0.00E+00">
                  <c:v>8.7700000000000004E-5</c:v>
                </c:pt>
                <c:pt idx="17351" formatCode="0.00E+00">
                  <c:v>8.7600000000000002E-5</c:v>
                </c:pt>
                <c:pt idx="17352" formatCode="0.00E+00">
                  <c:v>8.7399999999999997E-5</c:v>
                </c:pt>
                <c:pt idx="17353" formatCode="0.00E+00">
                  <c:v>8.7600000000000002E-5</c:v>
                </c:pt>
                <c:pt idx="17354" formatCode="0.00E+00">
                  <c:v>8.7600000000000002E-5</c:v>
                </c:pt>
                <c:pt idx="17355" formatCode="0.00E+00">
                  <c:v>8.7399999999999997E-5</c:v>
                </c:pt>
                <c:pt idx="17356" formatCode="0.00E+00">
                  <c:v>8.7600000000000002E-5</c:v>
                </c:pt>
                <c:pt idx="17357" formatCode="0.00E+00">
                  <c:v>8.7499999999999999E-5</c:v>
                </c:pt>
                <c:pt idx="17358" formatCode="0.00E+00">
                  <c:v>8.7600000000000002E-5</c:v>
                </c:pt>
                <c:pt idx="17359" formatCode="0.00E+00">
                  <c:v>8.7600000000000002E-5</c:v>
                </c:pt>
                <c:pt idx="17360" formatCode="0.00E+00">
                  <c:v>8.7399999999999997E-5</c:v>
                </c:pt>
                <c:pt idx="17361" formatCode="0.00E+00">
                  <c:v>8.7399999999999997E-5</c:v>
                </c:pt>
                <c:pt idx="17362" formatCode="0.00E+00">
                  <c:v>8.7399999999999997E-5</c:v>
                </c:pt>
                <c:pt idx="17363" formatCode="0.00E+00">
                  <c:v>8.7399999999999997E-5</c:v>
                </c:pt>
                <c:pt idx="17364" formatCode="0.00E+00">
                  <c:v>8.7499999999999999E-5</c:v>
                </c:pt>
                <c:pt idx="17365" formatCode="0.00E+00">
                  <c:v>8.7399999999999997E-5</c:v>
                </c:pt>
                <c:pt idx="17366" formatCode="0.00E+00">
                  <c:v>8.7399999999999997E-5</c:v>
                </c:pt>
                <c:pt idx="17367" formatCode="0.00E+00">
                  <c:v>8.7499999999999999E-5</c:v>
                </c:pt>
                <c:pt idx="17368" formatCode="0.00E+00">
                  <c:v>8.7499999999999999E-5</c:v>
                </c:pt>
                <c:pt idx="17369" formatCode="0.00E+00">
                  <c:v>8.7399999999999997E-5</c:v>
                </c:pt>
                <c:pt idx="17370" formatCode="0.00E+00">
                  <c:v>8.7100000000000003E-5</c:v>
                </c:pt>
                <c:pt idx="17371" formatCode="0.00E+00">
                  <c:v>8.7299999999999994E-5</c:v>
                </c:pt>
                <c:pt idx="17372" formatCode="0.00E+00">
                  <c:v>8.7399999999999997E-5</c:v>
                </c:pt>
                <c:pt idx="17373" formatCode="0.00E+00">
                  <c:v>8.7200000000000005E-5</c:v>
                </c:pt>
                <c:pt idx="17374" formatCode="0.00E+00">
                  <c:v>8.7399999999999997E-5</c:v>
                </c:pt>
                <c:pt idx="17375" formatCode="0.00E+00">
                  <c:v>8.7299999999999994E-5</c:v>
                </c:pt>
                <c:pt idx="17376" formatCode="0.00E+00">
                  <c:v>8.7100000000000003E-5</c:v>
                </c:pt>
                <c:pt idx="17377" formatCode="0.00E+00">
                  <c:v>8.7200000000000005E-5</c:v>
                </c:pt>
                <c:pt idx="17378" formatCode="0.00E+00">
                  <c:v>8.7200000000000005E-5</c:v>
                </c:pt>
                <c:pt idx="17379" formatCode="0.00E+00">
                  <c:v>8.7100000000000003E-5</c:v>
                </c:pt>
                <c:pt idx="17380" formatCode="0.00E+00">
                  <c:v>8.7000000000000001E-5</c:v>
                </c:pt>
                <c:pt idx="17381" formatCode="0.00E+00">
                  <c:v>8.7100000000000003E-5</c:v>
                </c:pt>
                <c:pt idx="17382" formatCode="0.00E+00">
                  <c:v>8.7200000000000005E-5</c:v>
                </c:pt>
                <c:pt idx="17383" formatCode="0.00E+00">
                  <c:v>8.7200000000000005E-5</c:v>
                </c:pt>
                <c:pt idx="17384" formatCode="0.00E+00">
                  <c:v>8.7000000000000001E-5</c:v>
                </c:pt>
                <c:pt idx="17385" formatCode="0.00E+00">
                  <c:v>8.7100000000000003E-5</c:v>
                </c:pt>
                <c:pt idx="17386" formatCode="0.00E+00">
                  <c:v>8.7200000000000005E-5</c:v>
                </c:pt>
                <c:pt idx="17387" formatCode="0.00E+00">
                  <c:v>8.6899999999999998E-5</c:v>
                </c:pt>
                <c:pt idx="17388" formatCode="0.00E+00">
                  <c:v>8.7100000000000003E-5</c:v>
                </c:pt>
                <c:pt idx="17389" formatCode="0.00E+00">
                  <c:v>8.7000000000000001E-5</c:v>
                </c:pt>
                <c:pt idx="17390" formatCode="0.00E+00">
                  <c:v>8.6799999999999996E-5</c:v>
                </c:pt>
                <c:pt idx="17391" formatCode="0.00E+00">
                  <c:v>8.6799999999999996E-5</c:v>
                </c:pt>
                <c:pt idx="17392" formatCode="0.00E+00">
                  <c:v>8.7000000000000001E-5</c:v>
                </c:pt>
                <c:pt idx="17393" formatCode="0.00E+00">
                  <c:v>8.7100000000000003E-5</c:v>
                </c:pt>
                <c:pt idx="17394" formatCode="0.00E+00">
                  <c:v>8.7000000000000001E-5</c:v>
                </c:pt>
                <c:pt idx="17395" formatCode="0.00E+00">
                  <c:v>8.7000000000000001E-5</c:v>
                </c:pt>
                <c:pt idx="17396" formatCode="0.00E+00">
                  <c:v>8.6799999999999996E-5</c:v>
                </c:pt>
                <c:pt idx="17397" formatCode="0.00E+00">
                  <c:v>8.6899999999999998E-5</c:v>
                </c:pt>
                <c:pt idx="17398" formatCode="0.00E+00">
                  <c:v>8.7000000000000001E-5</c:v>
                </c:pt>
                <c:pt idx="17399" formatCode="0.00E+00">
                  <c:v>8.6799999999999996E-5</c:v>
                </c:pt>
                <c:pt idx="17400" formatCode="0.00E+00">
                  <c:v>8.6899999999999998E-5</c:v>
                </c:pt>
                <c:pt idx="17401" formatCode="0.00E+00">
                  <c:v>8.6799999999999996E-5</c:v>
                </c:pt>
                <c:pt idx="17402" formatCode="0.00E+00">
                  <c:v>8.6799999999999996E-5</c:v>
                </c:pt>
                <c:pt idx="17403" formatCode="0.00E+00">
                  <c:v>8.6799999999999996E-5</c:v>
                </c:pt>
                <c:pt idx="17404" formatCode="0.00E+00">
                  <c:v>8.6700000000000007E-5</c:v>
                </c:pt>
                <c:pt idx="17405" formatCode="0.00E+00">
                  <c:v>8.6799999999999996E-5</c:v>
                </c:pt>
                <c:pt idx="17406" formatCode="0.00E+00">
                  <c:v>8.6600000000000004E-5</c:v>
                </c:pt>
                <c:pt idx="17407" formatCode="0.00E+00">
                  <c:v>8.6700000000000007E-5</c:v>
                </c:pt>
                <c:pt idx="17408" formatCode="0.00E+00">
                  <c:v>8.6600000000000004E-5</c:v>
                </c:pt>
                <c:pt idx="17409" formatCode="0.00E+00">
                  <c:v>8.6500000000000002E-5</c:v>
                </c:pt>
                <c:pt idx="17410" formatCode="0.00E+00">
                  <c:v>8.6899999999999998E-5</c:v>
                </c:pt>
                <c:pt idx="17411" formatCode="0.00E+00">
                  <c:v>8.6700000000000007E-5</c:v>
                </c:pt>
                <c:pt idx="17412" formatCode="0.00E+00">
                  <c:v>8.6600000000000004E-5</c:v>
                </c:pt>
                <c:pt idx="17413" formatCode="0.00E+00">
                  <c:v>8.6600000000000004E-5</c:v>
                </c:pt>
                <c:pt idx="17414" formatCode="0.00E+00">
                  <c:v>8.6500000000000002E-5</c:v>
                </c:pt>
                <c:pt idx="17415" formatCode="0.00E+00">
                  <c:v>8.6700000000000007E-5</c:v>
                </c:pt>
                <c:pt idx="17416" formatCode="0.00E+00">
                  <c:v>8.6700000000000007E-5</c:v>
                </c:pt>
                <c:pt idx="17417" formatCode="0.00E+00">
                  <c:v>8.6600000000000004E-5</c:v>
                </c:pt>
                <c:pt idx="17418" formatCode="0.00E+00">
                  <c:v>8.6700000000000007E-5</c:v>
                </c:pt>
                <c:pt idx="17419" formatCode="0.00E+00">
                  <c:v>8.6600000000000004E-5</c:v>
                </c:pt>
                <c:pt idx="17420" formatCode="0.00E+00">
                  <c:v>8.6399999999999999E-5</c:v>
                </c:pt>
                <c:pt idx="17421" formatCode="0.00E+00">
                  <c:v>8.6500000000000002E-5</c:v>
                </c:pt>
                <c:pt idx="17422" formatCode="0.00E+00">
                  <c:v>8.6600000000000004E-5</c:v>
                </c:pt>
                <c:pt idx="17423" formatCode="0.00E+00">
                  <c:v>8.6500000000000002E-5</c:v>
                </c:pt>
                <c:pt idx="17424" formatCode="0.00E+00">
                  <c:v>8.6500000000000002E-5</c:v>
                </c:pt>
                <c:pt idx="17425" formatCode="0.00E+00">
                  <c:v>8.6399999999999999E-5</c:v>
                </c:pt>
                <c:pt idx="17426" formatCode="0.00E+00">
                  <c:v>8.6399999999999999E-5</c:v>
                </c:pt>
                <c:pt idx="17427" formatCode="0.00E+00">
                  <c:v>8.6399999999999999E-5</c:v>
                </c:pt>
                <c:pt idx="17428" formatCode="0.00E+00">
                  <c:v>8.6299999999999997E-5</c:v>
                </c:pt>
                <c:pt idx="17429" formatCode="0.00E+00">
                  <c:v>8.6399999999999999E-5</c:v>
                </c:pt>
                <c:pt idx="17430" formatCode="0.00E+00">
                  <c:v>8.6299999999999997E-5</c:v>
                </c:pt>
                <c:pt idx="17431" formatCode="0.00E+00">
                  <c:v>8.6299999999999997E-5</c:v>
                </c:pt>
                <c:pt idx="17432" formatCode="0.00E+00">
                  <c:v>8.6299999999999997E-5</c:v>
                </c:pt>
                <c:pt idx="17433" formatCode="0.00E+00">
                  <c:v>8.6299999999999997E-5</c:v>
                </c:pt>
                <c:pt idx="17434" formatCode="0.00E+00">
                  <c:v>8.6399999999999999E-5</c:v>
                </c:pt>
                <c:pt idx="17435" formatCode="0.00E+00">
                  <c:v>8.6399999999999999E-5</c:v>
                </c:pt>
                <c:pt idx="17436" formatCode="0.00E+00">
                  <c:v>8.6199999999999995E-5</c:v>
                </c:pt>
                <c:pt idx="17437" formatCode="0.00E+00">
                  <c:v>8.6100000000000006E-5</c:v>
                </c:pt>
                <c:pt idx="17438" formatCode="0.00E+00">
                  <c:v>8.6399999999999999E-5</c:v>
                </c:pt>
                <c:pt idx="17439" formatCode="0.00E+00">
                  <c:v>8.6399999999999999E-5</c:v>
                </c:pt>
                <c:pt idx="17440" formatCode="0.00E+00">
                  <c:v>8.6399999999999999E-5</c:v>
                </c:pt>
                <c:pt idx="17441" formatCode="0.00E+00">
                  <c:v>8.6299999999999997E-5</c:v>
                </c:pt>
                <c:pt idx="17442" formatCode="0.00E+00">
                  <c:v>8.6199999999999995E-5</c:v>
                </c:pt>
                <c:pt idx="17443" formatCode="0.00E+00">
                  <c:v>8.6199999999999995E-5</c:v>
                </c:pt>
                <c:pt idx="17444" formatCode="0.00E+00">
                  <c:v>8.6199999999999995E-5</c:v>
                </c:pt>
                <c:pt idx="17445" formatCode="0.00E+00">
                  <c:v>8.6299999999999997E-5</c:v>
                </c:pt>
                <c:pt idx="17446" formatCode="0.00E+00">
                  <c:v>8.6100000000000006E-5</c:v>
                </c:pt>
                <c:pt idx="17447" formatCode="0.00E+00">
                  <c:v>8.6100000000000006E-5</c:v>
                </c:pt>
                <c:pt idx="17448" formatCode="0.00E+00">
                  <c:v>8.6299999999999997E-5</c:v>
                </c:pt>
                <c:pt idx="17449" formatCode="0.00E+00">
                  <c:v>8.6199999999999995E-5</c:v>
                </c:pt>
                <c:pt idx="17450" formatCode="0.00E+00">
                  <c:v>8.6000000000000003E-5</c:v>
                </c:pt>
                <c:pt idx="17451" formatCode="0.00E+00">
                  <c:v>8.6299999999999997E-5</c:v>
                </c:pt>
                <c:pt idx="17452" formatCode="0.00E+00">
                  <c:v>8.6199999999999995E-5</c:v>
                </c:pt>
                <c:pt idx="17453" formatCode="0.00E+00">
                  <c:v>8.6100000000000006E-5</c:v>
                </c:pt>
                <c:pt idx="17454" formatCode="0.00E+00">
                  <c:v>8.6199999999999995E-5</c:v>
                </c:pt>
                <c:pt idx="17455" formatCode="0.00E+00">
                  <c:v>8.6100000000000006E-5</c:v>
                </c:pt>
                <c:pt idx="17456" formatCode="0.00E+00">
                  <c:v>8.6100000000000006E-5</c:v>
                </c:pt>
                <c:pt idx="17457" formatCode="0.00E+00">
                  <c:v>8.5900000000000001E-5</c:v>
                </c:pt>
                <c:pt idx="17458" formatCode="0.00E+00">
                  <c:v>8.6000000000000003E-5</c:v>
                </c:pt>
                <c:pt idx="17459" formatCode="0.00E+00">
                  <c:v>8.5900000000000001E-5</c:v>
                </c:pt>
                <c:pt idx="17460" formatCode="0.00E+00">
                  <c:v>8.6000000000000003E-5</c:v>
                </c:pt>
                <c:pt idx="17461" formatCode="0.00E+00">
                  <c:v>8.6199999999999995E-5</c:v>
                </c:pt>
                <c:pt idx="17462" formatCode="0.00E+00">
                  <c:v>8.5799999999999998E-5</c:v>
                </c:pt>
                <c:pt idx="17463" formatCode="0.00E+00">
                  <c:v>8.5900000000000001E-5</c:v>
                </c:pt>
                <c:pt idx="17464" formatCode="0.00E+00">
                  <c:v>8.5900000000000001E-5</c:v>
                </c:pt>
                <c:pt idx="17465" formatCode="0.00E+00">
                  <c:v>8.5799999999999998E-5</c:v>
                </c:pt>
                <c:pt idx="17466" formatCode="0.00E+00">
                  <c:v>8.5799999999999998E-5</c:v>
                </c:pt>
                <c:pt idx="17467" formatCode="0.00E+00">
                  <c:v>8.5900000000000001E-5</c:v>
                </c:pt>
                <c:pt idx="17468" formatCode="0.00E+00">
                  <c:v>8.5799999999999998E-5</c:v>
                </c:pt>
                <c:pt idx="17469" formatCode="0.00E+00">
                  <c:v>8.5699999999999996E-5</c:v>
                </c:pt>
                <c:pt idx="17470" formatCode="0.00E+00">
                  <c:v>8.5900000000000001E-5</c:v>
                </c:pt>
                <c:pt idx="17471" formatCode="0.00E+00">
                  <c:v>8.5900000000000001E-5</c:v>
                </c:pt>
                <c:pt idx="17472" formatCode="0.00E+00">
                  <c:v>8.5799999999999998E-5</c:v>
                </c:pt>
                <c:pt idx="17473" formatCode="0.00E+00">
                  <c:v>8.5799999999999998E-5</c:v>
                </c:pt>
                <c:pt idx="17474" formatCode="0.00E+00">
                  <c:v>8.5799999999999998E-5</c:v>
                </c:pt>
                <c:pt idx="17475" formatCode="0.00E+00">
                  <c:v>8.5799999999999998E-5</c:v>
                </c:pt>
                <c:pt idx="17476" formatCode="0.00E+00">
                  <c:v>8.5799999999999998E-5</c:v>
                </c:pt>
                <c:pt idx="17477" formatCode="0.00E+00">
                  <c:v>8.5900000000000001E-5</c:v>
                </c:pt>
                <c:pt idx="17478" formatCode="0.00E+00">
                  <c:v>8.5799999999999998E-5</c:v>
                </c:pt>
                <c:pt idx="17479" formatCode="0.00E+00">
                  <c:v>8.5699999999999996E-5</c:v>
                </c:pt>
                <c:pt idx="17480" formatCode="0.00E+00">
                  <c:v>8.5799999999999998E-5</c:v>
                </c:pt>
                <c:pt idx="17481" formatCode="0.00E+00">
                  <c:v>8.5900000000000001E-5</c:v>
                </c:pt>
                <c:pt idx="17482" formatCode="0.00E+00">
                  <c:v>8.5799999999999998E-5</c:v>
                </c:pt>
                <c:pt idx="17483" formatCode="0.00E+00">
                  <c:v>8.5699999999999996E-5</c:v>
                </c:pt>
                <c:pt idx="17484" formatCode="0.00E+00">
                  <c:v>8.5799999999999998E-5</c:v>
                </c:pt>
                <c:pt idx="17485" formatCode="0.00E+00">
                  <c:v>8.5500000000000005E-5</c:v>
                </c:pt>
                <c:pt idx="17486" formatCode="0.00E+00">
                  <c:v>8.5599999999999994E-5</c:v>
                </c:pt>
                <c:pt idx="17487" formatCode="0.00E+00">
                  <c:v>8.5799999999999998E-5</c:v>
                </c:pt>
                <c:pt idx="17488" formatCode="0.00E+00">
                  <c:v>8.5400000000000002E-5</c:v>
                </c:pt>
                <c:pt idx="17489" formatCode="0.00E+00">
                  <c:v>8.5599999999999994E-5</c:v>
                </c:pt>
                <c:pt idx="17490" formatCode="0.00E+00">
                  <c:v>8.5699999999999996E-5</c:v>
                </c:pt>
                <c:pt idx="17491" formatCode="0.00E+00">
                  <c:v>8.5599999999999994E-5</c:v>
                </c:pt>
                <c:pt idx="17492" formatCode="0.00E+00">
                  <c:v>8.5400000000000002E-5</c:v>
                </c:pt>
                <c:pt idx="17493" formatCode="0.00E+00">
                  <c:v>8.5500000000000005E-5</c:v>
                </c:pt>
                <c:pt idx="17494" formatCode="0.00E+00">
                  <c:v>8.5400000000000002E-5</c:v>
                </c:pt>
                <c:pt idx="17495" formatCode="0.00E+00">
                  <c:v>8.5400000000000002E-5</c:v>
                </c:pt>
                <c:pt idx="17496" formatCode="0.00E+00">
                  <c:v>8.5500000000000005E-5</c:v>
                </c:pt>
                <c:pt idx="17497" formatCode="0.00E+00">
                  <c:v>8.5500000000000005E-5</c:v>
                </c:pt>
                <c:pt idx="17498" formatCode="0.00E+00">
                  <c:v>8.5400000000000002E-5</c:v>
                </c:pt>
                <c:pt idx="17499" formatCode="0.00E+00">
                  <c:v>8.5500000000000005E-5</c:v>
                </c:pt>
                <c:pt idx="17500" formatCode="0.00E+00">
                  <c:v>8.5400000000000002E-5</c:v>
                </c:pt>
                <c:pt idx="17501" formatCode="0.00E+00">
                  <c:v>8.53E-5</c:v>
                </c:pt>
                <c:pt idx="17502" formatCode="0.00E+00">
                  <c:v>8.5400000000000002E-5</c:v>
                </c:pt>
                <c:pt idx="17503" formatCode="0.00E+00">
                  <c:v>8.5400000000000002E-5</c:v>
                </c:pt>
                <c:pt idx="17504" formatCode="0.00E+00">
                  <c:v>8.5400000000000002E-5</c:v>
                </c:pt>
                <c:pt idx="17505" formatCode="0.00E+00">
                  <c:v>8.5199999999999997E-5</c:v>
                </c:pt>
                <c:pt idx="17506" formatCode="0.00E+00">
                  <c:v>8.53E-5</c:v>
                </c:pt>
                <c:pt idx="17507" formatCode="0.00E+00">
                  <c:v>8.53E-5</c:v>
                </c:pt>
                <c:pt idx="17508" formatCode="0.00E+00">
                  <c:v>8.53E-5</c:v>
                </c:pt>
                <c:pt idx="17509" formatCode="0.00E+00">
                  <c:v>8.5500000000000005E-5</c:v>
                </c:pt>
                <c:pt idx="17510" formatCode="0.00E+00">
                  <c:v>8.5400000000000002E-5</c:v>
                </c:pt>
                <c:pt idx="17511" formatCode="0.00E+00">
                  <c:v>8.5400000000000002E-5</c:v>
                </c:pt>
                <c:pt idx="17512" formatCode="0.00E+00">
                  <c:v>8.53E-5</c:v>
                </c:pt>
                <c:pt idx="17513" formatCode="0.00E+00">
                  <c:v>8.5199999999999997E-5</c:v>
                </c:pt>
                <c:pt idx="17514" formatCode="0.00E+00">
                  <c:v>8.53E-5</c:v>
                </c:pt>
                <c:pt idx="17515" formatCode="0.00E+00">
                  <c:v>8.5099999999999995E-5</c:v>
                </c:pt>
                <c:pt idx="17516" formatCode="0.00E+00">
                  <c:v>8.5199999999999997E-5</c:v>
                </c:pt>
                <c:pt idx="17517" formatCode="0.00E+00">
                  <c:v>8.53E-5</c:v>
                </c:pt>
                <c:pt idx="17518" formatCode="0.00E+00">
                  <c:v>8.5000000000000006E-5</c:v>
                </c:pt>
                <c:pt idx="17519" formatCode="0.00E+00">
                  <c:v>8.5099999999999995E-5</c:v>
                </c:pt>
                <c:pt idx="17520" formatCode="0.00E+00">
                  <c:v>8.53E-5</c:v>
                </c:pt>
                <c:pt idx="17521" formatCode="0.00E+00">
                  <c:v>8.5099999999999995E-5</c:v>
                </c:pt>
                <c:pt idx="17522" formatCode="0.00E+00">
                  <c:v>8.4900000000000004E-5</c:v>
                </c:pt>
                <c:pt idx="17523" formatCode="0.00E+00">
                  <c:v>8.5000000000000006E-5</c:v>
                </c:pt>
                <c:pt idx="17524" formatCode="0.00E+00">
                  <c:v>8.5000000000000006E-5</c:v>
                </c:pt>
                <c:pt idx="17525" formatCode="0.00E+00">
                  <c:v>8.5099999999999995E-5</c:v>
                </c:pt>
                <c:pt idx="17526" formatCode="0.00E+00">
                  <c:v>8.5000000000000006E-5</c:v>
                </c:pt>
                <c:pt idx="17527" formatCode="0.00E+00">
                  <c:v>8.5000000000000006E-5</c:v>
                </c:pt>
                <c:pt idx="17528" formatCode="0.00E+00">
                  <c:v>8.5099999999999995E-5</c:v>
                </c:pt>
                <c:pt idx="17529" formatCode="0.00E+00">
                  <c:v>8.4900000000000004E-5</c:v>
                </c:pt>
                <c:pt idx="17530" formatCode="0.00E+00">
                  <c:v>8.5000000000000006E-5</c:v>
                </c:pt>
                <c:pt idx="17531" formatCode="0.00E+00">
                  <c:v>8.5000000000000006E-5</c:v>
                </c:pt>
                <c:pt idx="17532" formatCode="0.00E+00">
                  <c:v>8.5099999999999995E-5</c:v>
                </c:pt>
                <c:pt idx="17533" formatCode="0.00E+00">
                  <c:v>8.5099999999999995E-5</c:v>
                </c:pt>
                <c:pt idx="17534" formatCode="0.00E+00">
                  <c:v>8.5099999999999995E-5</c:v>
                </c:pt>
                <c:pt idx="17535" formatCode="0.00E+00">
                  <c:v>8.5000000000000006E-5</c:v>
                </c:pt>
                <c:pt idx="17536" formatCode="0.00E+00">
                  <c:v>8.5000000000000006E-5</c:v>
                </c:pt>
                <c:pt idx="17537" formatCode="0.00E+00">
                  <c:v>8.4900000000000004E-5</c:v>
                </c:pt>
                <c:pt idx="17538" formatCode="0.00E+00">
                  <c:v>8.4699999999999999E-5</c:v>
                </c:pt>
                <c:pt idx="17539" formatCode="0.00E+00">
                  <c:v>8.4900000000000004E-5</c:v>
                </c:pt>
                <c:pt idx="17540" formatCode="0.00E+00">
                  <c:v>8.4900000000000004E-5</c:v>
                </c:pt>
                <c:pt idx="17541" formatCode="0.00E+00">
                  <c:v>8.4699999999999999E-5</c:v>
                </c:pt>
                <c:pt idx="17542" formatCode="0.00E+00">
                  <c:v>8.4699999999999999E-5</c:v>
                </c:pt>
                <c:pt idx="17543" formatCode="0.00E+00">
                  <c:v>8.4699999999999999E-5</c:v>
                </c:pt>
                <c:pt idx="17544" formatCode="0.00E+00">
                  <c:v>8.4900000000000004E-5</c:v>
                </c:pt>
                <c:pt idx="17545" formatCode="0.00E+00">
                  <c:v>8.4900000000000004E-5</c:v>
                </c:pt>
                <c:pt idx="17546" formatCode="0.00E+00">
                  <c:v>8.4900000000000004E-5</c:v>
                </c:pt>
                <c:pt idx="17547" formatCode="0.00E+00">
                  <c:v>8.4800000000000001E-5</c:v>
                </c:pt>
                <c:pt idx="17548" formatCode="0.00E+00">
                  <c:v>8.4800000000000001E-5</c:v>
                </c:pt>
                <c:pt idx="17549" formatCode="0.00E+00">
                  <c:v>8.4800000000000001E-5</c:v>
                </c:pt>
                <c:pt idx="17550" formatCode="0.00E+00">
                  <c:v>8.4800000000000001E-5</c:v>
                </c:pt>
                <c:pt idx="17551" formatCode="0.00E+00">
                  <c:v>8.4699999999999999E-5</c:v>
                </c:pt>
                <c:pt idx="17552" formatCode="0.00E+00">
                  <c:v>8.4599999999999996E-5</c:v>
                </c:pt>
                <c:pt idx="17553" formatCode="0.00E+00">
                  <c:v>8.4699999999999999E-5</c:v>
                </c:pt>
                <c:pt idx="17554" formatCode="0.00E+00">
                  <c:v>8.4499999999999994E-5</c:v>
                </c:pt>
                <c:pt idx="17555" formatCode="0.00E+00">
                  <c:v>8.4400000000000005E-5</c:v>
                </c:pt>
                <c:pt idx="17556" formatCode="0.00E+00">
                  <c:v>8.4699999999999999E-5</c:v>
                </c:pt>
                <c:pt idx="17557" formatCode="0.00E+00">
                  <c:v>8.4800000000000001E-5</c:v>
                </c:pt>
                <c:pt idx="17558" formatCode="0.00E+00">
                  <c:v>8.4699999999999999E-5</c:v>
                </c:pt>
                <c:pt idx="17559" formatCode="0.00E+00">
                  <c:v>8.4599999999999996E-5</c:v>
                </c:pt>
                <c:pt idx="17560" formatCode="0.00E+00">
                  <c:v>8.4699999999999999E-5</c:v>
                </c:pt>
                <c:pt idx="17561" formatCode="0.00E+00">
                  <c:v>8.4599999999999996E-5</c:v>
                </c:pt>
                <c:pt idx="17562" formatCode="0.00E+00">
                  <c:v>8.4400000000000005E-5</c:v>
                </c:pt>
                <c:pt idx="17563" formatCode="0.00E+00">
                  <c:v>8.4599999999999996E-5</c:v>
                </c:pt>
                <c:pt idx="17564" formatCode="0.00E+00">
                  <c:v>8.4499999999999994E-5</c:v>
                </c:pt>
                <c:pt idx="17565" formatCode="0.00E+00">
                  <c:v>8.4699999999999999E-5</c:v>
                </c:pt>
                <c:pt idx="17566" formatCode="0.00E+00">
                  <c:v>8.4599999999999996E-5</c:v>
                </c:pt>
                <c:pt idx="17567" formatCode="0.00E+00">
                  <c:v>8.4400000000000005E-5</c:v>
                </c:pt>
                <c:pt idx="17568" formatCode="0.00E+00">
                  <c:v>8.4699999999999999E-5</c:v>
                </c:pt>
                <c:pt idx="17569" formatCode="0.00E+00">
                  <c:v>8.4499999999999994E-5</c:v>
                </c:pt>
                <c:pt idx="17570" formatCode="0.00E+00">
                  <c:v>8.4499999999999994E-5</c:v>
                </c:pt>
                <c:pt idx="17571" formatCode="0.00E+00">
                  <c:v>8.4499999999999994E-5</c:v>
                </c:pt>
                <c:pt idx="17572" formatCode="0.00E+00">
                  <c:v>8.4599999999999996E-5</c:v>
                </c:pt>
                <c:pt idx="17573" formatCode="0.00E+00">
                  <c:v>8.4400000000000005E-5</c:v>
                </c:pt>
                <c:pt idx="17574" formatCode="0.00E+00">
                  <c:v>8.4400000000000005E-5</c:v>
                </c:pt>
                <c:pt idx="17575" formatCode="0.00E+00">
                  <c:v>8.4499999999999994E-5</c:v>
                </c:pt>
                <c:pt idx="17576" formatCode="0.00E+00">
                  <c:v>8.42E-5</c:v>
                </c:pt>
                <c:pt idx="17577" formatCode="0.00E+00">
                  <c:v>8.4599999999999996E-5</c:v>
                </c:pt>
                <c:pt idx="17578" formatCode="0.00E+00">
                  <c:v>8.4499999999999994E-5</c:v>
                </c:pt>
                <c:pt idx="17579" formatCode="0.00E+00">
                  <c:v>8.4300000000000003E-5</c:v>
                </c:pt>
                <c:pt idx="17580" formatCode="0.00E+00">
                  <c:v>8.4400000000000005E-5</c:v>
                </c:pt>
                <c:pt idx="17581" formatCode="0.00E+00">
                  <c:v>8.4300000000000003E-5</c:v>
                </c:pt>
                <c:pt idx="17582" formatCode="0.00E+00">
                  <c:v>8.4300000000000003E-5</c:v>
                </c:pt>
                <c:pt idx="17583" formatCode="0.00E+00">
                  <c:v>8.4099999999999998E-5</c:v>
                </c:pt>
                <c:pt idx="17584" formatCode="0.00E+00">
                  <c:v>8.4300000000000003E-5</c:v>
                </c:pt>
                <c:pt idx="17585" formatCode="0.00E+00">
                  <c:v>8.42E-5</c:v>
                </c:pt>
                <c:pt idx="17586" formatCode="0.00E+00">
                  <c:v>8.4099999999999998E-5</c:v>
                </c:pt>
                <c:pt idx="17587" formatCode="0.00E+00">
                  <c:v>8.4499999999999994E-5</c:v>
                </c:pt>
                <c:pt idx="17588" formatCode="0.00E+00">
                  <c:v>8.42E-5</c:v>
                </c:pt>
                <c:pt idx="17589" formatCode="0.00E+00">
                  <c:v>8.4099999999999998E-5</c:v>
                </c:pt>
                <c:pt idx="17590" formatCode="0.00E+00">
                  <c:v>8.42E-5</c:v>
                </c:pt>
                <c:pt idx="17591" formatCode="0.00E+00">
                  <c:v>8.42E-5</c:v>
                </c:pt>
                <c:pt idx="17592" formatCode="0.00E+00">
                  <c:v>8.4300000000000003E-5</c:v>
                </c:pt>
                <c:pt idx="17593" formatCode="0.00E+00">
                  <c:v>8.4300000000000003E-5</c:v>
                </c:pt>
                <c:pt idx="17594" formatCode="0.00E+00">
                  <c:v>8.4300000000000003E-5</c:v>
                </c:pt>
                <c:pt idx="17595" formatCode="0.00E+00">
                  <c:v>8.3999999999999995E-5</c:v>
                </c:pt>
                <c:pt idx="17596" formatCode="0.00E+00">
                  <c:v>8.4099999999999998E-5</c:v>
                </c:pt>
                <c:pt idx="17597" formatCode="0.00E+00">
                  <c:v>8.4300000000000003E-5</c:v>
                </c:pt>
                <c:pt idx="17598" formatCode="0.00E+00">
                  <c:v>8.42E-5</c:v>
                </c:pt>
                <c:pt idx="17599" formatCode="0.00E+00">
                  <c:v>8.4099999999999998E-5</c:v>
                </c:pt>
                <c:pt idx="17600" formatCode="0.00E+00">
                  <c:v>8.4099999999999998E-5</c:v>
                </c:pt>
                <c:pt idx="17601" formatCode="0.00E+00">
                  <c:v>8.3900000000000006E-5</c:v>
                </c:pt>
                <c:pt idx="17602" formatCode="0.00E+00">
                  <c:v>8.4099999999999998E-5</c:v>
                </c:pt>
                <c:pt idx="17603" formatCode="0.00E+00">
                  <c:v>8.4099999999999998E-5</c:v>
                </c:pt>
                <c:pt idx="17604" formatCode="0.00E+00">
                  <c:v>8.3900000000000006E-5</c:v>
                </c:pt>
                <c:pt idx="17605" formatCode="0.00E+00">
                  <c:v>8.42E-5</c:v>
                </c:pt>
                <c:pt idx="17606" formatCode="0.00E+00">
                  <c:v>8.42E-5</c:v>
                </c:pt>
                <c:pt idx="17607" formatCode="0.00E+00">
                  <c:v>8.3999999999999995E-5</c:v>
                </c:pt>
                <c:pt idx="17608" formatCode="0.00E+00">
                  <c:v>8.3999999999999995E-5</c:v>
                </c:pt>
                <c:pt idx="17609" formatCode="0.00E+00">
                  <c:v>8.4099999999999998E-5</c:v>
                </c:pt>
                <c:pt idx="17610" formatCode="0.00E+00">
                  <c:v>8.42E-5</c:v>
                </c:pt>
                <c:pt idx="17611" formatCode="0.00E+00">
                  <c:v>8.3900000000000006E-5</c:v>
                </c:pt>
                <c:pt idx="17612" formatCode="0.00E+00">
                  <c:v>8.3999999999999995E-5</c:v>
                </c:pt>
                <c:pt idx="17613" formatCode="0.00E+00">
                  <c:v>8.3900000000000006E-5</c:v>
                </c:pt>
                <c:pt idx="17614" formatCode="0.00E+00">
                  <c:v>8.3900000000000006E-5</c:v>
                </c:pt>
                <c:pt idx="17615" formatCode="0.00E+00">
                  <c:v>8.3999999999999995E-5</c:v>
                </c:pt>
                <c:pt idx="17616" formatCode="0.00E+00">
                  <c:v>8.3999999999999995E-5</c:v>
                </c:pt>
                <c:pt idx="17617" formatCode="0.00E+00">
                  <c:v>8.3999999999999995E-5</c:v>
                </c:pt>
                <c:pt idx="17618" formatCode="0.00E+00">
                  <c:v>8.3999999999999995E-5</c:v>
                </c:pt>
                <c:pt idx="17619" formatCode="0.00E+00">
                  <c:v>8.3900000000000006E-5</c:v>
                </c:pt>
                <c:pt idx="17620" formatCode="0.00E+00">
                  <c:v>8.3700000000000002E-5</c:v>
                </c:pt>
                <c:pt idx="17621" formatCode="0.00E+00">
                  <c:v>8.3900000000000006E-5</c:v>
                </c:pt>
                <c:pt idx="17622" formatCode="0.00E+00">
                  <c:v>8.3800000000000004E-5</c:v>
                </c:pt>
                <c:pt idx="17623" formatCode="0.00E+00">
                  <c:v>8.3999999999999995E-5</c:v>
                </c:pt>
                <c:pt idx="17624" formatCode="0.00E+00">
                  <c:v>8.3900000000000006E-5</c:v>
                </c:pt>
                <c:pt idx="17625" formatCode="0.00E+00">
                  <c:v>8.3499999999999997E-5</c:v>
                </c:pt>
                <c:pt idx="17626" formatCode="0.00E+00">
                  <c:v>8.3800000000000004E-5</c:v>
                </c:pt>
                <c:pt idx="17627" formatCode="0.00E+00">
                  <c:v>8.3900000000000006E-5</c:v>
                </c:pt>
                <c:pt idx="17628" formatCode="0.00E+00">
                  <c:v>8.3800000000000004E-5</c:v>
                </c:pt>
                <c:pt idx="17629" formatCode="0.00E+00">
                  <c:v>8.3700000000000002E-5</c:v>
                </c:pt>
                <c:pt idx="17630" formatCode="0.00E+00">
                  <c:v>8.3599999999999999E-5</c:v>
                </c:pt>
                <c:pt idx="17631" formatCode="0.00E+00">
                  <c:v>8.3700000000000002E-5</c:v>
                </c:pt>
                <c:pt idx="17632" formatCode="0.00E+00">
                  <c:v>8.3800000000000004E-5</c:v>
                </c:pt>
                <c:pt idx="17633" formatCode="0.00E+00">
                  <c:v>8.3900000000000006E-5</c:v>
                </c:pt>
                <c:pt idx="17634" formatCode="0.00E+00">
                  <c:v>8.3700000000000002E-5</c:v>
                </c:pt>
                <c:pt idx="17635" formatCode="0.00E+00">
                  <c:v>8.3499999999999997E-5</c:v>
                </c:pt>
                <c:pt idx="17636" formatCode="0.00E+00">
                  <c:v>8.3800000000000004E-5</c:v>
                </c:pt>
                <c:pt idx="17637" formatCode="0.00E+00">
                  <c:v>8.3800000000000004E-5</c:v>
                </c:pt>
                <c:pt idx="17638" formatCode="0.00E+00">
                  <c:v>8.3700000000000002E-5</c:v>
                </c:pt>
                <c:pt idx="17639" formatCode="0.00E+00">
                  <c:v>8.3599999999999999E-5</c:v>
                </c:pt>
                <c:pt idx="17640" formatCode="0.00E+00">
                  <c:v>8.3599999999999999E-5</c:v>
                </c:pt>
                <c:pt idx="17641" formatCode="0.00E+00">
                  <c:v>8.3700000000000002E-5</c:v>
                </c:pt>
                <c:pt idx="17642" formatCode="0.00E+00">
                  <c:v>8.3599999999999999E-5</c:v>
                </c:pt>
                <c:pt idx="17643" formatCode="0.00E+00">
                  <c:v>8.3800000000000004E-5</c:v>
                </c:pt>
                <c:pt idx="17644" formatCode="0.00E+00">
                  <c:v>8.3599999999999999E-5</c:v>
                </c:pt>
                <c:pt idx="17645" formatCode="0.00E+00">
                  <c:v>8.3599999999999999E-5</c:v>
                </c:pt>
                <c:pt idx="17646" formatCode="0.00E+00">
                  <c:v>8.3599999999999999E-5</c:v>
                </c:pt>
                <c:pt idx="17647" formatCode="0.00E+00">
                  <c:v>8.3399999999999994E-5</c:v>
                </c:pt>
                <c:pt idx="17648" formatCode="0.00E+00">
                  <c:v>8.3499999999999997E-5</c:v>
                </c:pt>
                <c:pt idx="17649" formatCode="0.00E+00">
                  <c:v>8.3499999999999997E-5</c:v>
                </c:pt>
                <c:pt idx="17650" formatCode="0.00E+00">
                  <c:v>8.3300000000000005E-5</c:v>
                </c:pt>
                <c:pt idx="17651" formatCode="0.00E+00">
                  <c:v>8.3499999999999997E-5</c:v>
                </c:pt>
                <c:pt idx="17652" formatCode="0.00E+00">
                  <c:v>8.3599999999999999E-5</c:v>
                </c:pt>
                <c:pt idx="17653" formatCode="0.00E+00">
                  <c:v>8.3499999999999997E-5</c:v>
                </c:pt>
                <c:pt idx="17654" formatCode="0.00E+00">
                  <c:v>8.3499999999999997E-5</c:v>
                </c:pt>
                <c:pt idx="17655" formatCode="0.00E+00">
                  <c:v>8.3499999999999997E-5</c:v>
                </c:pt>
                <c:pt idx="17656" formatCode="0.00E+00">
                  <c:v>8.3499999999999997E-5</c:v>
                </c:pt>
                <c:pt idx="17657" formatCode="0.00E+00">
                  <c:v>8.3499999999999997E-5</c:v>
                </c:pt>
                <c:pt idx="17658" formatCode="0.00E+00">
                  <c:v>8.3499999999999997E-5</c:v>
                </c:pt>
                <c:pt idx="17659" formatCode="0.00E+00">
                  <c:v>8.3499999999999997E-5</c:v>
                </c:pt>
                <c:pt idx="17660" formatCode="0.00E+00">
                  <c:v>8.3399999999999994E-5</c:v>
                </c:pt>
                <c:pt idx="17661" formatCode="0.00E+00">
                  <c:v>8.3200000000000003E-5</c:v>
                </c:pt>
                <c:pt idx="17662" formatCode="0.00E+00">
                  <c:v>8.3300000000000005E-5</c:v>
                </c:pt>
                <c:pt idx="17663" formatCode="0.00E+00">
                  <c:v>8.3300000000000005E-5</c:v>
                </c:pt>
                <c:pt idx="17664" formatCode="0.00E+00">
                  <c:v>8.3300000000000005E-5</c:v>
                </c:pt>
                <c:pt idx="17665" formatCode="0.00E+00">
                  <c:v>8.3300000000000005E-5</c:v>
                </c:pt>
                <c:pt idx="17666" formatCode="0.00E+00">
                  <c:v>8.3399999999999994E-5</c:v>
                </c:pt>
                <c:pt idx="17667" formatCode="0.00E+00">
                  <c:v>8.3399999999999994E-5</c:v>
                </c:pt>
                <c:pt idx="17668" formatCode="0.00E+00">
                  <c:v>8.3300000000000005E-5</c:v>
                </c:pt>
                <c:pt idx="17669" formatCode="0.00E+00">
                  <c:v>8.3399999999999994E-5</c:v>
                </c:pt>
                <c:pt idx="17670" formatCode="0.00E+00">
                  <c:v>8.3200000000000003E-5</c:v>
                </c:pt>
                <c:pt idx="17671" formatCode="0.00E+00">
                  <c:v>8.3200000000000003E-5</c:v>
                </c:pt>
                <c:pt idx="17672" formatCode="0.00E+00">
                  <c:v>8.3200000000000003E-5</c:v>
                </c:pt>
                <c:pt idx="17673" formatCode="0.00E+00">
                  <c:v>8.3100000000000001E-5</c:v>
                </c:pt>
                <c:pt idx="17674" formatCode="0.00E+00">
                  <c:v>8.3300000000000005E-5</c:v>
                </c:pt>
                <c:pt idx="17675" formatCode="0.00E+00">
                  <c:v>8.3300000000000005E-5</c:v>
                </c:pt>
                <c:pt idx="17676" formatCode="0.00E+00">
                  <c:v>8.3200000000000003E-5</c:v>
                </c:pt>
                <c:pt idx="17677" formatCode="0.00E+00">
                  <c:v>8.3200000000000003E-5</c:v>
                </c:pt>
                <c:pt idx="17678" formatCode="0.00E+00">
                  <c:v>8.3300000000000005E-5</c:v>
                </c:pt>
                <c:pt idx="17679" formatCode="0.00E+00">
                  <c:v>8.3300000000000005E-5</c:v>
                </c:pt>
                <c:pt idx="17680" formatCode="0.00E+00">
                  <c:v>8.2899999999999996E-5</c:v>
                </c:pt>
                <c:pt idx="17681" formatCode="0.00E+00">
                  <c:v>8.3100000000000001E-5</c:v>
                </c:pt>
                <c:pt idx="17682" formatCode="0.00E+00">
                  <c:v>8.3200000000000003E-5</c:v>
                </c:pt>
                <c:pt idx="17683" formatCode="0.00E+00">
                  <c:v>8.3100000000000001E-5</c:v>
                </c:pt>
                <c:pt idx="17684" formatCode="0.00E+00">
                  <c:v>8.3100000000000001E-5</c:v>
                </c:pt>
                <c:pt idx="17685" formatCode="0.00E+00">
                  <c:v>8.3100000000000001E-5</c:v>
                </c:pt>
                <c:pt idx="17686" formatCode="0.00E+00">
                  <c:v>8.3200000000000003E-5</c:v>
                </c:pt>
                <c:pt idx="17687" formatCode="0.00E+00">
                  <c:v>8.2999999999999998E-5</c:v>
                </c:pt>
                <c:pt idx="17688" formatCode="0.00E+00">
                  <c:v>8.2899999999999996E-5</c:v>
                </c:pt>
                <c:pt idx="17689" formatCode="0.00E+00">
                  <c:v>8.3100000000000001E-5</c:v>
                </c:pt>
                <c:pt idx="17690" formatCode="0.00E+00">
                  <c:v>8.2999999999999998E-5</c:v>
                </c:pt>
                <c:pt idx="17691" formatCode="0.00E+00">
                  <c:v>8.2899999999999996E-5</c:v>
                </c:pt>
                <c:pt idx="17692" formatCode="0.00E+00">
                  <c:v>8.2899999999999996E-5</c:v>
                </c:pt>
                <c:pt idx="17693" formatCode="0.00E+00">
                  <c:v>8.2999999999999998E-5</c:v>
                </c:pt>
                <c:pt idx="17694" formatCode="0.00E+00">
                  <c:v>8.2899999999999996E-5</c:v>
                </c:pt>
                <c:pt idx="17695" formatCode="0.00E+00">
                  <c:v>8.2799999999999993E-5</c:v>
                </c:pt>
                <c:pt idx="17696" formatCode="0.00E+00">
                  <c:v>8.3100000000000001E-5</c:v>
                </c:pt>
                <c:pt idx="17697" formatCode="0.00E+00">
                  <c:v>8.3100000000000001E-5</c:v>
                </c:pt>
                <c:pt idx="17698" formatCode="0.00E+00">
                  <c:v>8.2899999999999996E-5</c:v>
                </c:pt>
                <c:pt idx="17699" formatCode="0.00E+00">
                  <c:v>8.2700000000000004E-5</c:v>
                </c:pt>
                <c:pt idx="17700" formatCode="0.00E+00">
                  <c:v>8.2799999999999993E-5</c:v>
                </c:pt>
                <c:pt idx="17701" formatCode="0.00E+00">
                  <c:v>8.2999999999999998E-5</c:v>
                </c:pt>
                <c:pt idx="17702" formatCode="0.00E+00">
                  <c:v>8.2799999999999993E-5</c:v>
                </c:pt>
                <c:pt idx="17703" formatCode="0.00E+00">
                  <c:v>8.2999999999999998E-5</c:v>
                </c:pt>
                <c:pt idx="17704" formatCode="0.00E+00">
                  <c:v>8.2899999999999996E-5</c:v>
                </c:pt>
                <c:pt idx="17705" formatCode="0.00E+00">
                  <c:v>8.2799999999999993E-5</c:v>
                </c:pt>
                <c:pt idx="17706" formatCode="0.00E+00">
                  <c:v>8.2799999999999993E-5</c:v>
                </c:pt>
                <c:pt idx="17707" formatCode="0.00E+00">
                  <c:v>8.2899999999999996E-5</c:v>
                </c:pt>
                <c:pt idx="17708" formatCode="0.00E+00">
                  <c:v>8.2799999999999993E-5</c:v>
                </c:pt>
                <c:pt idx="17709" formatCode="0.00E+00">
                  <c:v>8.2600000000000002E-5</c:v>
                </c:pt>
                <c:pt idx="17710" formatCode="0.00E+00">
                  <c:v>8.2700000000000004E-5</c:v>
                </c:pt>
                <c:pt idx="17711" formatCode="0.00E+00">
                  <c:v>8.25E-5</c:v>
                </c:pt>
                <c:pt idx="17712" formatCode="0.00E+00">
                  <c:v>8.2600000000000002E-5</c:v>
                </c:pt>
                <c:pt idx="17713" formatCode="0.00E+00">
                  <c:v>8.2899999999999996E-5</c:v>
                </c:pt>
                <c:pt idx="17714" formatCode="0.00E+00">
                  <c:v>8.2700000000000004E-5</c:v>
                </c:pt>
                <c:pt idx="17715" formatCode="0.00E+00">
                  <c:v>8.2700000000000004E-5</c:v>
                </c:pt>
                <c:pt idx="17716" formatCode="0.00E+00">
                  <c:v>8.2899999999999996E-5</c:v>
                </c:pt>
                <c:pt idx="17717" formatCode="0.00E+00">
                  <c:v>8.2799999999999993E-5</c:v>
                </c:pt>
                <c:pt idx="17718" formatCode="0.00E+00">
                  <c:v>8.2700000000000004E-5</c:v>
                </c:pt>
                <c:pt idx="17719" formatCode="0.00E+00">
                  <c:v>8.2700000000000004E-5</c:v>
                </c:pt>
                <c:pt idx="17720" formatCode="0.00E+00">
                  <c:v>8.2700000000000004E-5</c:v>
                </c:pt>
                <c:pt idx="17721" formatCode="0.00E+00">
                  <c:v>8.2600000000000002E-5</c:v>
                </c:pt>
                <c:pt idx="17722" formatCode="0.00E+00">
                  <c:v>8.2600000000000002E-5</c:v>
                </c:pt>
                <c:pt idx="17723" formatCode="0.00E+00">
                  <c:v>8.2700000000000004E-5</c:v>
                </c:pt>
                <c:pt idx="17724" formatCode="0.00E+00">
                  <c:v>8.2600000000000002E-5</c:v>
                </c:pt>
                <c:pt idx="17725" formatCode="0.00E+00">
                  <c:v>8.2600000000000002E-5</c:v>
                </c:pt>
                <c:pt idx="17726" formatCode="0.00E+00">
                  <c:v>8.2799999999999993E-5</c:v>
                </c:pt>
                <c:pt idx="17727" formatCode="0.00E+00">
                  <c:v>8.2600000000000002E-5</c:v>
                </c:pt>
                <c:pt idx="17728" formatCode="0.00E+00">
                  <c:v>8.25E-5</c:v>
                </c:pt>
                <c:pt idx="17729" formatCode="0.00E+00">
                  <c:v>8.2700000000000004E-5</c:v>
                </c:pt>
                <c:pt idx="17730" formatCode="0.00E+00">
                  <c:v>8.2600000000000002E-5</c:v>
                </c:pt>
                <c:pt idx="17731" formatCode="0.00E+00">
                  <c:v>8.2600000000000002E-5</c:v>
                </c:pt>
                <c:pt idx="17732" formatCode="0.00E+00">
                  <c:v>8.2600000000000002E-5</c:v>
                </c:pt>
                <c:pt idx="17733" formatCode="0.00E+00">
                  <c:v>8.2299999999999995E-5</c:v>
                </c:pt>
                <c:pt idx="17734" formatCode="0.00E+00">
                  <c:v>8.25E-5</c:v>
                </c:pt>
                <c:pt idx="17735" formatCode="0.00E+00">
                  <c:v>8.25E-5</c:v>
                </c:pt>
                <c:pt idx="17736" formatCode="0.00E+00">
                  <c:v>8.25E-5</c:v>
                </c:pt>
                <c:pt idx="17737" formatCode="0.00E+00">
                  <c:v>8.25E-5</c:v>
                </c:pt>
                <c:pt idx="17738" formatCode="0.00E+00">
                  <c:v>8.2399999999999997E-5</c:v>
                </c:pt>
                <c:pt idx="17739" formatCode="0.00E+00">
                  <c:v>8.2399999999999997E-5</c:v>
                </c:pt>
                <c:pt idx="17740" formatCode="0.00E+00">
                  <c:v>8.25E-5</c:v>
                </c:pt>
                <c:pt idx="17741" formatCode="0.00E+00">
                  <c:v>8.2399999999999997E-5</c:v>
                </c:pt>
                <c:pt idx="17742" formatCode="0.00E+00">
                  <c:v>8.2399999999999997E-5</c:v>
                </c:pt>
                <c:pt idx="17743" formatCode="0.00E+00">
                  <c:v>8.2299999999999995E-5</c:v>
                </c:pt>
                <c:pt idx="17744" formatCode="0.00E+00">
                  <c:v>8.2299999999999995E-5</c:v>
                </c:pt>
                <c:pt idx="17745" formatCode="0.00E+00">
                  <c:v>8.2299999999999995E-5</c:v>
                </c:pt>
                <c:pt idx="17746" formatCode="0.00E+00">
                  <c:v>8.2299999999999995E-5</c:v>
                </c:pt>
                <c:pt idx="17747" formatCode="0.00E+00">
                  <c:v>8.2299999999999995E-5</c:v>
                </c:pt>
                <c:pt idx="17748" formatCode="0.00E+00">
                  <c:v>8.2299999999999995E-5</c:v>
                </c:pt>
                <c:pt idx="17749" formatCode="0.00E+00">
                  <c:v>8.2399999999999997E-5</c:v>
                </c:pt>
                <c:pt idx="17750" formatCode="0.00E+00">
                  <c:v>8.25E-5</c:v>
                </c:pt>
                <c:pt idx="17751" formatCode="0.00E+00">
                  <c:v>8.2399999999999997E-5</c:v>
                </c:pt>
                <c:pt idx="17752" formatCode="0.00E+00">
                  <c:v>8.2299999999999995E-5</c:v>
                </c:pt>
                <c:pt idx="17753" formatCode="0.00E+00">
                  <c:v>8.2200000000000006E-5</c:v>
                </c:pt>
                <c:pt idx="17754" formatCode="0.00E+00">
                  <c:v>8.2200000000000006E-5</c:v>
                </c:pt>
                <c:pt idx="17755" formatCode="0.00E+00">
                  <c:v>8.2399999999999997E-5</c:v>
                </c:pt>
                <c:pt idx="17756" formatCode="0.00E+00">
                  <c:v>8.2399999999999997E-5</c:v>
                </c:pt>
                <c:pt idx="17757" formatCode="0.00E+00">
                  <c:v>8.2100000000000003E-5</c:v>
                </c:pt>
                <c:pt idx="17758" formatCode="0.00E+00">
                  <c:v>8.2200000000000006E-5</c:v>
                </c:pt>
                <c:pt idx="17759" formatCode="0.00E+00">
                  <c:v>8.2299999999999995E-5</c:v>
                </c:pt>
                <c:pt idx="17760" formatCode="0.00E+00">
                  <c:v>8.2200000000000006E-5</c:v>
                </c:pt>
                <c:pt idx="17761" formatCode="0.00E+00">
                  <c:v>8.2299999999999995E-5</c:v>
                </c:pt>
                <c:pt idx="17762" formatCode="0.00E+00">
                  <c:v>8.2299999999999995E-5</c:v>
                </c:pt>
                <c:pt idx="17763" formatCode="0.00E+00">
                  <c:v>8.2100000000000003E-5</c:v>
                </c:pt>
                <c:pt idx="17764" formatCode="0.00E+00">
                  <c:v>8.2200000000000006E-5</c:v>
                </c:pt>
                <c:pt idx="17765" formatCode="0.00E+00">
                  <c:v>8.2200000000000006E-5</c:v>
                </c:pt>
                <c:pt idx="17766" formatCode="0.00E+00">
                  <c:v>8.2000000000000001E-5</c:v>
                </c:pt>
                <c:pt idx="17767" formatCode="0.00E+00">
                  <c:v>8.2200000000000006E-5</c:v>
                </c:pt>
                <c:pt idx="17768" formatCode="0.00E+00">
                  <c:v>8.2200000000000006E-5</c:v>
                </c:pt>
                <c:pt idx="17769" formatCode="0.00E+00">
                  <c:v>8.2100000000000003E-5</c:v>
                </c:pt>
                <c:pt idx="17770" formatCode="0.00E+00">
                  <c:v>8.2100000000000003E-5</c:v>
                </c:pt>
                <c:pt idx="17771" formatCode="0.00E+00">
                  <c:v>8.2200000000000006E-5</c:v>
                </c:pt>
                <c:pt idx="17772" formatCode="0.00E+00">
                  <c:v>8.2200000000000006E-5</c:v>
                </c:pt>
                <c:pt idx="17773" formatCode="0.00E+00">
                  <c:v>8.2100000000000003E-5</c:v>
                </c:pt>
                <c:pt idx="17774" formatCode="0.00E+00">
                  <c:v>8.2200000000000006E-5</c:v>
                </c:pt>
                <c:pt idx="17775" formatCode="0.00E+00">
                  <c:v>8.2100000000000003E-5</c:v>
                </c:pt>
                <c:pt idx="17776" formatCode="0.00E+00">
                  <c:v>8.2000000000000001E-5</c:v>
                </c:pt>
                <c:pt idx="17777" formatCode="0.00E+00">
                  <c:v>8.2100000000000003E-5</c:v>
                </c:pt>
                <c:pt idx="17778" formatCode="0.00E+00">
                  <c:v>8.2100000000000003E-5</c:v>
                </c:pt>
                <c:pt idx="17779" formatCode="0.00E+00">
                  <c:v>8.1899999999999999E-5</c:v>
                </c:pt>
                <c:pt idx="17780" formatCode="0.00E+00">
                  <c:v>8.1899999999999999E-5</c:v>
                </c:pt>
                <c:pt idx="17781" formatCode="0.00E+00">
                  <c:v>8.2000000000000001E-5</c:v>
                </c:pt>
                <c:pt idx="17782" formatCode="0.00E+00">
                  <c:v>8.1899999999999999E-5</c:v>
                </c:pt>
                <c:pt idx="17783" formatCode="0.00E+00">
                  <c:v>8.2000000000000001E-5</c:v>
                </c:pt>
                <c:pt idx="17784" formatCode="0.00E+00">
                  <c:v>8.2000000000000001E-5</c:v>
                </c:pt>
                <c:pt idx="17785" formatCode="0.00E+00">
                  <c:v>8.1899999999999999E-5</c:v>
                </c:pt>
                <c:pt idx="17786" formatCode="0.00E+00">
                  <c:v>8.2100000000000003E-5</c:v>
                </c:pt>
                <c:pt idx="17787" formatCode="0.00E+00">
                  <c:v>8.2100000000000003E-5</c:v>
                </c:pt>
                <c:pt idx="17788" formatCode="0.00E+00">
                  <c:v>8.1899999999999999E-5</c:v>
                </c:pt>
                <c:pt idx="17789" formatCode="0.00E+00">
                  <c:v>8.1899999999999999E-5</c:v>
                </c:pt>
                <c:pt idx="17790" formatCode="0.00E+00">
                  <c:v>8.1799999999999996E-5</c:v>
                </c:pt>
                <c:pt idx="17791" formatCode="0.00E+00">
                  <c:v>8.1699999999999994E-5</c:v>
                </c:pt>
                <c:pt idx="17792" formatCode="0.00E+00">
                  <c:v>8.1799999999999996E-5</c:v>
                </c:pt>
                <c:pt idx="17793" formatCode="0.00E+00">
                  <c:v>8.1799999999999996E-5</c:v>
                </c:pt>
                <c:pt idx="17794" formatCode="0.00E+00">
                  <c:v>8.1899999999999999E-5</c:v>
                </c:pt>
                <c:pt idx="17795" formatCode="0.00E+00">
                  <c:v>8.1799999999999996E-5</c:v>
                </c:pt>
                <c:pt idx="17796" formatCode="0.00E+00">
                  <c:v>8.1799999999999996E-5</c:v>
                </c:pt>
                <c:pt idx="17797" formatCode="0.00E+00">
                  <c:v>8.2000000000000001E-5</c:v>
                </c:pt>
                <c:pt idx="17798" formatCode="0.00E+00">
                  <c:v>8.1699999999999994E-5</c:v>
                </c:pt>
                <c:pt idx="17799" formatCode="0.00E+00">
                  <c:v>8.1699999999999994E-5</c:v>
                </c:pt>
                <c:pt idx="17800" formatCode="0.00E+00">
                  <c:v>8.1899999999999999E-5</c:v>
                </c:pt>
                <c:pt idx="17801" formatCode="0.00E+00">
                  <c:v>8.1600000000000005E-5</c:v>
                </c:pt>
                <c:pt idx="17802" formatCode="0.00E+00">
                  <c:v>8.1699999999999994E-5</c:v>
                </c:pt>
                <c:pt idx="17803" formatCode="0.00E+00">
                  <c:v>8.1799999999999996E-5</c:v>
                </c:pt>
                <c:pt idx="17804" formatCode="0.00E+00">
                  <c:v>8.1799999999999996E-5</c:v>
                </c:pt>
                <c:pt idx="17805" formatCode="0.00E+00">
                  <c:v>8.1799999999999996E-5</c:v>
                </c:pt>
                <c:pt idx="17806" formatCode="0.00E+00">
                  <c:v>8.1699999999999994E-5</c:v>
                </c:pt>
                <c:pt idx="17807" formatCode="0.00E+00">
                  <c:v>8.1600000000000005E-5</c:v>
                </c:pt>
                <c:pt idx="17808" formatCode="0.00E+00">
                  <c:v>8.1699999999999994E-5</c:v>
                </c:pt>
                <c:pt idx="17809" formatCode="0.00E+00">
                  <c:v>8.1799999999999996E-5</c:v>
                </c:pt>
                <c:pt idx="17810" formatCode="0.00E+00">
                  <c:v>8.1699999999999994E-5</c:v>
                </c:pt>
                <c:pt idx="17811" formatCode="0.00E+00">
                  <c:v>8.1600000000000005E-5</c:v>
                </c:pt>
                <c:pt idx="17812" formatCode="0.00E+00">
                  <c:v>8.1699999999999994E-5</c:v>
                </c:pt>
                <c:pt idx="17813" formatCode="0.00E+00">
                  <c:v>8.1600000000000005E-5</c:v>
                </c:pt>
                <c:pt idx="17814" formatCode="0.00E+00">
                  <c:v>8.1600000000000005E-5</c:v>
                </c:pt>
                <c:pt idx="17815" formatCode="0.00E+00">
                  <c:v>8.1600000000000005E-5</c:v>
                </c:pt>
                <c:pt idx="17816" formatCode="0.00E+00">
                  <c:v>8.1500000000000002E-5</c:v>
                </c:pt>
                <c:pt idx="17817" formatCode="0.00E+00">
                  <c:v>8.1500000000000002E-5</c:v>
                </c:pt>
                <c:pt idx="17818" formatCode="0.00E+00">
                  <c:v>8.1500000000000002E-5</c:v>
                </c:pt>
                <c:pt idx="17819" formatCode="0.00E+00">
                  <c:v>8.1500000000000002E-5</c:v>
                </c:pt>
                <c:pt idx="17820" formatCode="0.00E+00">
                  <c:v>8.14E-5</c:v>
                </c:pt>
                <c:pt idx="17821" formatCode="0.00E+00">
                  <c:v>8.1500000000000002E-5</c:v>
                </c:pt>
                <c:pt idx="17822" formatCode="0.00E+00">
                  <c:v>8.1699999999999994E-5</c:v>
                </c:pt>
                <c:pt idx="17823" formatCode="0.00E+00">
                  <c:v>8.1600000000000005E-5</c:v>
                </c:pt>
                <c:pt idx="17824" formatCode="0.00E+00">
                  <c:v>8.1500000000000002E-5</c:v>
                </c:pt>
                <c:pt idx="17825" formatCode="0.00E+00">
                  <c:v>8.1500000000000002E-5</c:v>
                </c:pt>
                <c:pt idx="17826" formatCode="0.00E+00">
                  <c:v>8.1600000000000005E-5</c:v>
                </c:pt>
                <c:pt idx="17827" formatCode="0.00E+00">
                  <c:v>8.1600000000000005E-5</c:v>
                </c:pt>
                <c:pt idx="17828" formatCode="0.00E+00">
                  <c:v>8.1500000000000002E-5</c:v>
                </c:pt>
                <c:pt idx="17829" formatCode="0.00E+00">
                  <c:v>8.1500000000000002E-5</c:v>
                </c:pt>
                <c:pt idx="17830" formatCode="0.00E+00">
                  <c:v>8.1600000000000005E-5</c:v>
                </c:pt>
                <c:pt idx="17831" formatCode="0.00E+00">
                  <c:v>8.1299999999999997E-5</c:v>
                </c:pt>
                <c:pt idx="17832" formatCode="0.00E+00">
                  <c:v>8.14E-5</c:v>
                </c:pt>
                <c:pt idx="17833" formatCode="0.00E+00">
                  <c:v>8.14E-5</c:v>
                </c:pt>
                <c:pt idx="17834" formatCode="0.00E+00">
                  <c:v>8.1299999999999997E-5</c:v>
                </c:pt>
                <c:pt idx="17835" formatCode="0.00E+00">
                  <c:v>8.1199999999999995E-5</c:v>
                </c:pt>
                <c:pt idx="17836" formatCode="0.00E+00">
                  <c:v>8.14E-5</c:v>
                </c:pt>
                <c:pt idx="17837" formatCode="0.00E+00">
                  <c:v>8.1500000000000002E-5</c:v>
                </c:pt>
                <c:pt idx="17838" formatCode="0.00E+00">
                  <c:v>8.14E-5</c:v>
                </c:pt>
                <c:pt idx="17839" formatCode="0.00E+00">
                  <c:v>8.1500000000000002E-5</c:v>
                </c:pt>
                <c:pt idx="17840" formatCode="0.00E+00">
                  <c:v>8.14E-5</c:v>
                </c:pt>
                <c:pt idx="17841" formatCode="0.00E+00">
                  <c:v>8.1299999999999997E-5</c:v>
                </c:pt>
                <c:pt idx="17842" formatCode="0.00E+00">
                  <c:v>8.1199999999999995E-5</c:v>
                </c:pt>
                <c:pt idx="17843" formatCode="0.00E+00">
                  <c:v>8.14E-5</c:v>
                </c:pt>
                <c:pt idx="17844" formatCode="0.00E+00">
                  <c:v>8.1299999999999997E-5</c:v>
                </c:pt>
                <c:pt idx="17845" formatCode="0.00E+00">
                  <c:v>8.14E-5</c:v>
                </c:pt>
                <c:pt idx="17846" formatCode="0.00E+00">
                  <c:v>8.1600000000000005E-5</c:v>
                </c:pt>
                <c:pt idx="17847" formatCode="0.00E+00">
                  <c:v>8.1199999999999995E-5</c:v>
                </c:pt>
                <c:pt idx="17848" formatCode="0.00E+00">
                  <c:v>8.1199999999999995E-5</c:v>
                </c:pt>
                <c:pt idx="17849" formatCode="0.00E+00">
                  <c:v>8.1199999999999995E-5</c:v>
                </c:pt>
                <c:pt idx="17850" formatCode="0.00E+00">
                  <c:v>8.1199999999999995E-5</c:v>
                </c:pt>
                <c:pt idx="17851" formatCode="0.00E+00">
                  <c:v>8.1500000000000002E-5</c:v>
                </c:pt>
                <c:pt idx="17852" formatCode="0.00E+00">
                  <c:v>8.1299999999999997E-5</c:v>
                </c:pt>
                <c:pt idx="17853" formatCode="0.00E+00">
                  <c:v>8.1100000000000006E-5</c:v>
                </c:pt>
                <c:pt idx="17854" formatCode="0.00E+00">
                  <c:v>8.1299999999999997E-5</c:v>
                </c:pt>
                <c:pt idx="17855" formatCode="0.00E+00">
                  <c:v>8.1100000000000006E-5</c:v>
                </c:pt>
                <c:pt idx="17856" formatCode="0.00E+00">
                  <c:v>8.1000000000000004E-5</c:v>
                </c:pt>
                <c:pt idx="17857" formatCode="0.00E+00">
                  <c:v>8.1299999999999997E-5</c:v>
                </c:pt>
                <c:pt idx="17858" formatCode="0.00E+00">
                  <c:v>8.1100000000000006E-5</c:v>
                </c:pt>
                <c:pt idx="17859" formatCode="0.00E+00">
                  <c:v>8.1199999999999995E-5</c:v>
                </c:pt>
                <c:pt idx="17860" formatCode="0.00E+00">
                  <c:v>8.1100000000000006E-5</c:v>
                </c:pt>
                <c:pt idx="17861" formatCode="0.00E+00">
                  <c:v>8.1100000000000006E-5</c:v>
                </c:pt>
                <c:pt idx="17862" formatCode="0.00E+00">
                  <c:v>8.1100000000000006E-5</c:v>
                </c:pt>
                <c:pt idx="17863" formatCode="0.00E+00">
                  <c:v>8.1000000000000004E-5</c:v>
                </c:pt>
                <c:pt idx="17864" formatCode="0.00E+00">
                  <c:v>8.1100000000000006E-5</c:v>
                </c:pt>
                <c:pt idx="17865" formatCode="0.00E+00">
                  <c:v>8.1000000000000004E-5</c:v>
                </c:pt>
                <c:pt idx="17866" formatCode="0.00E+00">
                  <c:v>8.1199999999999995E-5</c:v>
                </c:pt>
                <c:pt idx="17867" formatCode="0.00E+00">
                  <c:v>8.1199999999999995E-5</c:v>
                </c:pt>
                <c:pt idx="17868" formatCode="0.00E+00">
                  <c:v>8.1000000000000004E-5</c:v>
                </c:pt>
                <c:pt idx="17869" formatCode="0.00E+00">
                  <c:v>8.1199999999999995E-5</c:v>
                </c:pt>
                <c:pt idx="17870" formatCode="0.00E+00">
                  <c:v>8.1100000000000006E-5</c:v>
                </c:pt>
                <c:pt idx="17871" formatCode="0.00E+00">
                  <c:v>8.1100000000000006E-5</c:v>
                </c:pt>
                <c:pt idx="17872" formatCode="0.00E+00">
                  <c:v>8.1100000000000006E-5</c:v>
                </c:pt>
                <c:pt idx="17873" formatCode="0.00E+00">
                  <c:v>8.0900000000000001E-5</c:v>
                </c:pt>
                <c:pt idx="17874" formatCode="0.00E+00">
                  <c:v>8.1000000000000004E-5</c:v>
                </c:pt>
                <c:pt idx="17875" formatCode="0.00E+00">
                  <c:v>8.1000000000000004E-5</c:v>
                </c:pt>
                <c:pt idx="17876" formatCode="0.00E+00">
                  <c:v>8.1000000000000004E-5</c:v>
                </c:pt>
                <c:pt idx="17877" formatCode="0.00E+00">
                  <c:v>8.1100000000000006E-5</c:v>
                </c:pt>
                <c:pt idx="17878" formatCode="0.00E+00">
                  <c:v>8.1000000000000004E-5</c:v>
                </c:pt>
                <c:pt idx="17879" formatCode="0.00E+00">
                  <c:v>8.0900000000000001E-5</c:v>
                </c:pt>
                <c:pt idx="17880" formatCode="0.00E+00">
                  <c:v>8.0900000000000001E-5</c:v>
                </c:pt>
                <c:pt idx="17881" formatCode="0.00E+00">
                  <c:v>8.0900000000000001E-5</c:v>
                </c:pt>
                <c:pt idx="17882" formatCode="0.00E+00">
                  <c:v>8.1000000000000004E-5</c:v>
                </c:pt>
                <c:pt idx="17883" formatCode="0.00E+00">
                  <c:v>8.1000000000000004E-5</c:v>
                </c:pt>
                <c:pt idx="17884" formatCode="0.00E+00">
                  <c:v>8.1000000000000004E-5</c:v>
                </c:pt>
                <c:pt idx="17885" formatCode="0.00E+00">
                  <c:v>8.0900000000000001E-5</c:v>
                </c:pt>
                <c:pt idx="17886" formatCode="0.00E+00">
                  <c:v>8.0900000000000001E-5</c:v>
                </c:pt>
                <c:pt idx="17887" formatCode="0.00E+00">
                  <c:v>8.0900000000000001E-5</c:v>
                </c:pt>
                <c:pt idx="17888" formatCode="0.00E+00">
                  <c:v>8.0799999999999999E-5</c:v>
                </c:pt>
                <c:pt idx="17889" formatCode="0.00E+00">
                  <c:v>8.0900000000000001E-5</c:v>
                </c:pt>
                <c:pt idx="17890" formatCode="0.00E+00">
                  <c:v>8.0699999999999996E-5</c:v>
                </c:pt>
                <c:pt idx="17891" formatCode="0.00E+00">
                  <c:v>8.0900000000000001E-5</c:v>
                </c:pt>
                <c:pt idx="17892" formatCode="0.00E+00">
                  <c:v>8.0799999999999999E-5</c:v>
                </c:pt>
                <c:pt idx="17893" formatCode="0.00E+00">
                  <c:v>8.0500000000000005E-5</c:v>
                </c:pt>
                <c:pt idx="17894" formatCode="0.00E+00">
                  <c:v>8.0699999999999996E-5</c:v>
                </c:pt>
                <c:pt idx="17895" formatCode="0.00E+00">
                  <c:v>8.0699999999999996E-5</c:v>
                </c:pt>
                <c:pt idx="17896" formatCode="0.00E+00">
                  <c:v>8.0799999999999999E-5</c:v>
                </c:pt>
                <c:pt idx="17897" formatCode="0.00E+00">
                  <c:v>8.0799999999999999E-5</c:v>
                </c:pt>
                <c:pt idx="17898" formatCode="0.00E+00">
                  <c:v>8.0799999999999999E-5</c:v>
                </c:pt>
                <c:pt idx="17899" formatCode="0.00E+00">
                  <c:v>8.0900000000000001E-5</c:v>
                </c:pt>
                <c:pt idx="17900" formatCode="0.00E+00">
                  <c:v>8.0799999999999999E-5</c:v>
                </c:pt>
                <c:pt idx="17901" formatCode="0.00E+00">
                  <c:v>8.0699999999999996E-5</c:v>
                </c:pt>
                <c:pt idx="17902" formatCode="0.00E+00">
                  <c:v>8.0599999999999994E-5</c:v>
                </c:pt>
                <c:pt idx="17903" formatCode="0.00E+00">
                  <c:v>8.0799999999999999E-5</c:v>
                </c:pt>
                <c:pt idx="17904" formatCode="0.00E+00">
                  <c:v>8.0699999999999996E-5</c:v>
                </c:pt>
                <c:pt idx="17905" formatCode="0.00E+00">
                  <c:v>8.0699999999999996E-5</c:v>
                </c:pt>
                <c:pt idx="17906" formatCode="0.00E+00">
                  <c:v>8.0699999999999996E-5</c:v>
                </c:pt>
                <c:pt idx="17907" formatCode="0.00E+00">
                  <c:v>8.0599999999999994E-5</c:v>
                </c:pt>
                <c:pt idx="17908" formatCode="0.00E+00">
                  <c:v>8.0599999999999994E-5</c:v>
                </c:pt>
                <c:pt idx="17909" formatCode="0.00E+00">
                  <c:v>8.0699999999999996E-5</c:v>
                </c:pt>
                <c:pt idx="17910" formatCode="0.00E+00">
                  <c:v>8.0599999999999994E-5</c:v>
                </c:pt>
                <c:pt idx="17911" formatCode="0.00E+00">
                  <c:v>8.0699999999999996E-5</c:v>
                </c:pt>
                <c:pt idx="17912" formatCode="0.00E+00">
                  <c:v>8.0799999999999999E-5</c:v>
                </c:pt>
                <c:pt idx="17913" formatCode="0.00E+00">
                  <c:v>8.0699999999999996E-5</c:v>
                </c:pt>
                <c:pt idx="17914" formatCode="0.00E+00">
                  <c:v>8.0799999999999999E-5</c:v>
                </c:pt>
                <c:pt idx="17915" formatCode="0.00E+00">
                  <c:v>8.0799999999999999E-5</c:v>
                </c:pt>
                <c:pt idx="17916" formatCode="0.00E+00">
                  <c:v>8.0599999999999994E-5</c:v>
                </c:pt>
                <c:pt idx="17917" formatCode="0.00E+00">
                  <c:v>8.0500000000000005E-5</c:v>
                </c:pt>
                <c:pt idx="17918" formatCode="0.00E+00">
                  <c:v>8.0400000000000003E-5</c:v>
                </c:pt>
                <c:pt idx="17919" formatCode="0.00E+00">
                  <c:v>8.0599999999999994E-5</c:v>
                </c:pt>
                <c:pt idx="17920" formatCode="0.00E+00">
                  <c:v>8.0599999999999994E-5</c:v>
                </c:pt>
                <c:pt idx="17921" formatCode="0.00E+00">
                  <c:v>8.0500000000000005E-5</c:v>
                </c:pt>
                <c:pt idx="17922" formatCode="0.00E+00">
                  <c:v>8.0500000000000005E-5</c:v>
                </c:pt>
                <c:pt idx="17923" formatCode="0.00E+00">
                  <c:v>8.03E-5</c:v>
                </c:pt>
                <c:pt idx="17924" formatCode="0.00E+00">
                  <c:v>8.0599999999999994E-5</c:v>
                </c:pt>
                <c:pt idx="17925" formatCode="0.00E+00">
                  <c:v>8.0599999999999994E-5</c:v>
                </c:pt>
                <c:pt idx="17926" formatCode="0.00E+00">
                  <c:v>8.03E-5</c:v>
                </c:pt>
                <c:pt idx="17927" formatCode="0.00E+00">
                  <c:v>8.0400000000000003E-5</c:v>
                </c:pt>
                <c:pt idx="17928" formatCode="0.00E+00">
                  <c:v>8.0400000000000003E-5</c:v>
                </c:pt>
                <c:pt idx="17929" formatCode="0.00E+00">
                  <c:v>8.0400000000000003E-5</c:v>
                </c:pt>
                <c:pt idx="17930" formatCode="0.00E+00">
                  <c:v>8.0500000000000005E-5</c:v>
                </c:pt>
                <c:pt idx="17931" formatCode="0.00E+00">
                  <c:v>8.03E-5</c:v>
                </c:pt>
                <c:pt idx="17932" formatCode="0.00E+00">
                  <c:v>8.0199999999999998E-5</c:v>
                </c:pt>
                <c:pt idx="17933" formatCode="0.00E+00">
                  <c:v>8.0500000000000005E-5</c:v>
                </c:pt>
                <c:pt idx="17934" formatCode="0.00E+00">
                  <c:v>8.0500000000000005E-5</c:v>
                </c:pt>
                <c:pt idx="17935" formatCode="0.00E+00">
                  <c:v>8.0400000000000003E-5</c:v>
                </c:pt>
                <c:pt idx="17936" formatCode="0.00E+00">
                  <c:v>8.03E-5</c:v>
                </c:pt>
                <c:pt idx="17937" formatCode="0.00E+00">
                  <c:v>8.0400000000000003E-5</c:v>
                </c:pt>
                <c:pt idx="17938" formatCode="0.00E+00">
                  <c:v>8.0500000000000005E-5</c:v>
                </c:pt>
                <c:pt idx="17939" formatCode="0.00E+00">
                  <c:v>8.03E-5</c:v>
                </c:pt>
                <c:pt idx="17940" formatCode="0.00E+00">
                  <c:v>8.0199999999999998E-5</c:v>
                </c:pt>
                <c:pt idx="17941" formatCode="0.00E+00">
                  <c:v>8.0199999999999998E-5</c:v>
                </c:pt>
                <c:pt idx="17942" formatCode="0.00E+00">
                  <c:v>8.03E-5</c:v>
                </c:pt>
                <c:pt idx="17943" formatCode="0.00E+00">
                  <c:v>8.0199999999999998E-5</c:v>
                </c:pt>
                <c:pt idx="17944" formatCode="0.00E+00">
                  <c:v>8.0099999999999995E-5</c:v>
                </c:pt>
                <c:pt idx="17945" formatCode="0.00E+00">
                  <c:v>8.0199999999999998E-5</c:v>
                </c:pt>
                <c:pt idx="17946" formatCode="0.00E+00">
                  <c:v>8.03E-5</c:v>
                </c:pt>
                <c:pt idx="17947" formatCode="0.00E+00">
                  <c:v>8.0400000000000003E-5</c:v>
                </c:pt>
                <c:pt idx="17948" formatCode="0.00E+00">
                  <c:v>8.0400000000000003E-5</c:v>
                </c:pt>
                <c:pt idx="17949" formatCode="0.00E+00">
                  <c:v>8.0199999999999998E-5</c:v>
                </c:pt>
                <c:pt idx="17950" formatCode="0.00E+00">
                  <c:v>8.0199999999999998E-5</c:v>
                </c:pt>
                <c:pt idx="17951" formatCode="0.00E+00">
                  <c:v>8.03E-5</c:v>
                </c:pt>
                <c:pt idx="17952" formatCode="0.00E+00">
                  <c:v>8.0199999999999998E-5</c:v>
                </c:pt>
                <c:pt idx="17953" formatCode="0.00E+00">
                  <c:v>8.0199999999999998E-5</c:v>
                </c:pt>
                <c:pt idx="17954" formatCode="0.00E+00">
                  <c:v>8.03E-5</c:v>
                </c:pt>
                <c:pt idx="17955" formatCode="0.00E+00">
                  <c:v>8.03E-5</c:v>
                </c:pt>
                <c:pt idx="17956" formatCode="0.00E+00">
                  <c:v>8.0199999999999998E-5</c:v>
                </c:pt>
                <c:pt idx="17957" formatCode="0.00E+00">
                  <c:v>8.0199999999999998E-5</c:v>
                </c:pt>
                <c:pt idx="17958" formatCode="0.00E+00">
                  <c:v>8.0199999999999998E-5</c:v>
                </c:pt>
                <c:pt idx="17959" formatCode="0.00E+00">
                  <c:v>8.0099999999999995E-5</c:v>
                </c:pt>
                <c:pt idx="17960" formatCode="0.00E+00">
                  <c:v>8.0099999999999995E-5</c:v>
                </c:pt>
                <c:pt idx="17961" formatCode="0.00E+00">
                  <c:v>8.0099999999999995E-5</c:v>
                </c:pt>
                <c:pt idx="17962" formatCode="0.00E+00">
                  <c:v>8.0099999999999995E-5</c:v>
                </c:pt>
                <c:pt idx="17963" formatCode="0.00E+00">
                  <c:v>8.0000000000000007E-5</c:v>
                </c:pt>
                <c:pt idx="17964" formatCode="0.00E+00">
                  <c:v>7.9900000000000004E-5</c:v>
                </c:pt>
                <c:pt idx="17965" formatCode="0.00E+00">
                  <c:v>8.0000000000000007E-5</c:v>
                </c:pt>
                <c:pt idx="17966" formatCode="0.00E+00">
                  <c:v>8.0099999999999995E-5</c:v>
                </c:pt>
                <c:pt idx="17967" formatCode="0.00E+00">
                  <c:v>8.0099999999999995E-5</c:v>
                </c:pt>
                <c:pt idx="17968" formatCode="0.00E+00">
                  <c:v>8.0099999999999995E-5</c:v>
                </c:pt>
                <c:pt idx="17969" formatCode="0.00E+00">
                  <c:v>8.0099999999999995E-5</c:v>
                </c:pt>
                <c:pt idx="17970" formatCode="0.00E+00">
                  <c:v>8.0000000000000007E-5</c:v>
                </c:pt>
                <c:pt idx="17971" formatCode="0.00E+00">
                  <c:v>8.0000000000000007E-5</c:v>
                </c:pt>
                <c:pt idx="17972" formatCode="0.00E+00">
                  <c:v>8.0000000000000007E-5</c:v>
                </c:pt>
                <c:pt idx="17973" formatCode="0.00E+00">
                  <c:v>8.0099999999999995E-5</c:v>
                </c:pt>
                <c:pt idx="17974" formatCode="0.00E+00">
                  <c:v>8.0199999999999998E-5</c:v>
                </c:pt>
                <c:pt idx="17975" formatCode="0.00E+00">
                  <c:v>8.0000000000000007E-5</c:v>
                </c:pt>
                <c:pt idx="17976" formatCode="0.00E+00">
                  <c:v>7.9900000000000004E-5</c:v>
                </c:pt>
                <c:pt idx="17977" formatCode="0.00E+00">
                  <c:v>8.0199999999999998E-5</c:v>
                </c:pt>
                <c:pt idx="17978" formatCode="0.00E+00">
                  <c:v>8.0199999999999998E-5</c:v>
                </c:pt>
                <c:pt idx="17979" formatCode="0.00E+00">
                  <c:v>8.0000000000000007E-5</c:v>
                </c:pt>
                <c:pt idx="17980" formatCode="0.00E+00">
                  <c:v>7.9900000000000004E-5</c:v>
                </c:pt>
                <c:pt idx="17981" formatCode="0.00E+00">
                  <c:v>8.0000000000000007E-5</c:v>
                </c:pt>
                <c:pt idx="17982" formatCode="0.00E+00">
                  <c:v>7.9800000000000002E-5</c:v>
                </c:pt>
                <c:pt idx="17983" formatCode="0.00E+00">
                  <c:v>7.9800000000000002E-5</c:v>
                </c:pt>
                <c:pt idx="17984" formatCode="0.00E+00">
                  <c:v>7.9900000000000004E-5</c:v>
                </c:pt>
                <c:pt idx="17985" formatCode="0.00E+00">
                  <c:v>7.9800000000000002E-5</c:v>
                </c:pt>
                <c:pt idx="17986" formatCode="0.00E+00">
                  <c:v>7.9900000000000004E-5</c:v>
                </c:pt>
                <c:pt idx="17987" formatCode="0.00E+00">
                  <c:v>7.9900000000000004E-5</c:v>
                </c:pt>
                <c:pt idx="17988" formatCode="0.00E+00">
                  <c:v>7.9900000000000004E-5</c:v>
                </c:pt>
                <c:pt idx="17989" formatCode="0.00E+00">
                  <c:v>7.9800000000000002E-5</c:v>
                </c:pt>
                <c:pt idx="17990" formatCode="0.00E+00">
                  <c:v>8.0000000000000007E-5</c:v>
                </c:pt>
                <c:pt idx="17991" formatCode="0.00E+00">
                  <c:v>8.0000000000000007E-5</c:v>
                </c:pt>
                <c:pt idx="17992" formatCode="0.00E+00">
                  <c:v>7.9599999999999997E-5</c:v>
                </c:pt>
                <c:pt idx="17993" formatCode="0.00E+00">
                  <c:v>7.9699999999999999E-5</c:v>
                </c:pt>
                <c:pt idx="17994" formatCode="0.00E+00">
                  <c:v>7.9800000000000002E-5</c:v>
                </c:pt>
                <c:pt idx="17995" formatCode="0.00E+00">
                  <c:v>8.0099999999999995E-5</c:v>
                </c:pt>
                <c:pt idx="17996" formatCode="0.00E+00">
                  <c:v>7.9900000000000004E-5</c:v>
                </c:pt>
                <c:pt idx="17997" formatCode="0.00E+00">
                  <c:v>7.9699999999999999E-5</c:v>
                </c:pt>
                <c:pt idx="17998" formatCode="0.00E+00">
                  <c:v>7.9800000000000002E-5</c:v>
                </c:pt>
                <c:pt idx="17999" formatCode="0.00E+00">
                  <c:v>7.9800000000000002E-5</c:v>
                </c:pt>
                <c:pt idx="18000" formatCode="0.00E+00">
                  <c:v>7.9800000000000002E-5</c:v>
                </c:pt>
                <c:pt idx="18001" formatCode="0.00E+00">
                  <c:v>7.9699999999999999E-5</c:v>
                </c:pt>
                <c:pt idx="18002" formatCode="0.00E+00">
                  <c:v>7.9699999999999999E-5</c:v>
                </c:pt>
                <c:pt idx="18003" formatCode="0.00E+00">
                  <c:v>7.9599999999999997E-5</c:v>
                </c:pt>
                <c:pt idx="18004" formatCode="0.00E+00">
                  <c:v>7.9800000000000002E-5</c:v>
                </c:pt>
                <c:pt idx="18005" formatCode="0.00E+00">
                  <c:v>7.9800000000000002E-5</c:v>
                </c:pt>
                <c:pt idx="18006" formatCode="0.00E+00">
                  <c:v>7.9699999999999999E-5</c:v>
                </c:pt>
                <c:pt idx="18007" formatCode="0.00E+00">
                  <c:v>7.9599999999999997E-5</c:v>
                </c:pt>
                <c:pt idx="18008" formatCode="0.00E+00">
                  <c:v>7.9699999999999999E-5</c:v>
                </c:pt>
                <c:pt idx="18009" formatCode="0.00E+00">
                  <c:v>7.9699999999999999E-5</c:v>
                </c:pt>
                <c:pt idx="18010" formatCode="0.00E+00">
                  <c:v>7.9800000000000002E-5</c:v>
                </c:pt>
                <c:pt idx="18011" formatCode="0.00E+00">
                  <c:v>7.9900000000000004E-5</c:v>
                </c:pt>
                <c:pt idx="18012" formatCode="0.00E+00">
                  <c:v>7.9699999999999999E-5</c:v>
                </c:pt>
                <c:pt idx="18013" formatCode="0.00E+00">
                  <c:v>7.9699999999999999E-5</c:v>
                </c:pt>
                <c:pt idx="18014" formatCode="0.00E+00">
                  <c:v>7.9699999999999999E-5</c:v>
                </c:pt>
                <c:pt idx="18015" formatCode="0.00E+00">
                  <c:v>7.9499999999999994E-5</c:v>
                </c:pt>
                <c:pt idx="18016" formatCode="0.00E+00">
                  <c:v>7.9499999999999994E-5</c:v>
                </c:pt>
                <c:pt idx="18017" formatCode="0.00E+00">
                  <c:v>7.9599999999999997E-5</c:v>
                </c:pt>
                <c:pt idx="18018" formatCode="0.00E+00">
                  <c:v>7.9499999999999994E-5</c:v>
                </c:pt>
                <c:pt idx="18019" formatCode="0.00E+00">
                  <c:v>7.9499999999999994E-5</c:v>
                </c:pt>
                <c:pt idx="18020" formatCode="0.00E+00">
                  <c:v>7.9599999999999997E-5</c:v>
                </c:pt>
                <c:pt idx="18021" formatCode="0.00E+00">
                  <c:v>7.9400000000000006E-5</c:v>
                </c:pt>
                <c:pt idx="18022" formatCode="0.00E+00">
                  <c:v>7.9499999999999994E-5</c:v>
                </c:pt>
                <c:pt idx="18023" formatCode="0.00E+00">
                  <c:v>7.9699999999999999E-5</c:v>
                </c:pt>
                <c:pt idx="18024" formatCode="0.00E+00">
                  <c:v>7.9599999999999997E-5</c:v>
                </c:pt>
                <c:pt idx="18025" formatCode="0.00E+00">
                  <c:v>7.9599999999999997E-5</c:v>
                </c:pt>
                <c:pt idx="18026" formatCode="0.00E+00">
                  <c:v>7.9800000000000002E-5</c:v>
                </c:pt>
                <c:pt idx="18027" formatCode="0.00E+00">
                  <c:v>7.9599999999999997E-5</c:v>
                </c:pt>
                <c:pt idx="18028" formatCode="0.00E+00">
                  <c:v>7.9400000000000006E-5</c:v>
                </c:pt>
                <c:pt idx="18029" formatCode="0.00E+00">
                  <c:v>7.9599999999999997E-5</c:v>
                </c:pt>
                <c:pt idx="18030" formatCode="0.00E+00">
                  <c:v>7.9599999999999997E-5</c:v>
                </c:pt>
                <c:pt idx="18031" formatCode="0.00E+00">
                  <c:v>7.9400000000000006E-5</c:v>
                </c:pt>
                <c:pt idx="18032" formatCode="0.00E+00">
                  <c:v>7.9499999999999994E-5</c:v>
                </c:pt>
                <c:pt idx="18033" formatCode="0.00E+00">
                  <c:v>7.9499999999999994E-5</c:v>
                </c:pt>
                <c:pt idx="18034" formatCode="0.00E+00">
                  <c:v>7.9400000000000006E-5</c:v>
                </c:pt>
                <c:pt idx="18035" formatCode="0.00E+00">
                  <c:v>7.9499999999999994E-5</c:v>
                </c:pt>
                <c:pt idx="18036" formatCode="0.00E+00">
                  <c:v>7.9499999999999994E-5</c:v>
                </c:pt>
                <c:pt idx="18037" formatCode="0.00E+00">
                  <c:v>7.9499999999999994E-5</c:v>
                </c:pt>
                <c:pt idx="18038" formatCode="0.00E+00">
                  <c:v>7.9400000000000006E-5</c:v>
                </c:pt>
                <c:pt idx="18039" formatCode="0.00E+00">
                  <c:v>7.9200000000000001E-5</c:v>
                </c:pt>
                <c:pt idx="18040" formatCode="0.00E+00">
                  <c:v>7.9400000000000006E-5</c:v>
                </c:pt>
                <c:pt idx="18041" formatCode="0.00E+00">
                  <c:v>7.9400000000000006E-5</c:v>
                </c:pt>
                <c:pt idx="18042" formatCode="0.00E+00">
                  <c:v>7.9499999999999994E-5</c:v>
                </c:pt>
                <c:pt idx="18043" formatCode="0.00E+00">
                  <c:v>7.9499999999999994E-5</c:v>
                </c:pt>
                <c:pt idx="18044" formatCode="0.00E+00">
                  <c:v>7.9400000000000006E-5</c:v>
                </c:pt>
                <c:pt idx="18045" formatCode="0.00E+00">
                  <c:v>7.9300000000000003E-5</c:v>
                </c:pt>
                <c:pt idx="18046" formatCode="0.00E+00">
                  <c:v>7.9400000000000006E-5</c:v>
                </c:pt>
                <c:pt idx="18047" formatCode="0.00E+00">
                  <c:v>7.9200000000000001E-5</c:v>
                </c:pt>
                <c:pt idx="18048" formatCode="0.00E+00">
                  <c:v>7.9200000000000001E-5</c:v>
                </c:pt>
                <c:pt idx="18049" formatCode="0.00E+00">
                  <c:v>7.9300000000000003E-5</c:v>
                </c:pt>
                <c:pt idx="18050" formatCode="0.00E+00">
                  <c:v>7.9400000000000006E-5</c:v>
                </c:pt>
                <c:pt idx="18051" formatCode="0.00E+00">
                  <c:v>7.9200000000000001E-5</c:v>
                </c:pt>
                <c:pt idx="18052" formatCode="0.00E+00">
                  <c:v>7.9200000000000001E-5</c:v>
                </c:pt>
                <c:pt idx="18053" formatCode="0.00E+00">
                  <c:v>7.9300000000000003E-5</c:v>
                </c:pt>
                <c:pt idx="18054" formatCode="0.00E+00">
                  <c:v>7.9200000000000001E-5</c:v>
                </c:pt>
                <c:pt idx="18055" formatCode="0.00E+00">
                  <c:v>7.9300000000000003E-5</c:v>
                </c:pt>
                <c:pt idx="18056" formatCode="0.00E+00">
                  <c:v>7.9300000000000003E-5</c:v>
                </c:pt>
                <c:pt idx="18057" formatCode="0.00E+00">
                  <c:v>7.9200000000000001E-5</c:v>
                </c:pt>
                <c:pt idx="18058" formatCode="0.00E+00">
                  <c:v>7.9300000000000003E-5</c:v>
                </c:pt>
                <c:pt idx="18059" formatCode="0.00E+00">
                  <c:v>7.9300000000000003E-5</c:v>
                </c:pt>
                <c:pt idx="18060" formatCode="0.00E+00">
                  <c:v>7.9300000000000003E-5</c:v>
                </c:pt>
                <c:pt idx="18061" formatCode="0.00E+00">
                  <c:v>7.9400000000000006E-5</c:v>
                </c:pt>
                <c:pt idx="18062" formatCode="0.00E+00">
                  <c:v>7.9300000000000003E-5</c:v>
                </c:pt>
                <c:pt idx="18063" formatCode="0.00E+00">
                  <c:v>7.9200000000000001E-5</c:v>
                </c:pt>
                <c:pt idx="18064" formatCode="0.00E+00">
                  <c:v>7.9200000000000001E-5</c:v>
                </c:pt>
                <c:pt idx="18065" formatCode="0.00E+00">
                  <c:v>7.9300000000000003E-5</c:v>
                </c:pt>
                <c:pt idx="18066" formatCode="0.00E+00">
                  <c:v>7.9300000000000003E-5</c:v>
                </c:pt>
                <c:pt idx="18067" formatCode="0.00E+00">
                  <c:v>7.9200000000000001E-5</c:v>
                </c:pt>
                <c:pt idx="18068" formatCode="0.00E+00">
                  <c:v>7.9099999999999998E-5</c:v>
                </c:pt>
                <c:pt idx="18069" formatCode="0.00E+00">
                  <c:v>7.9099999999999998E-5</c:v>
                </c:pt>
                <c:pt idx="18070" formatCode="0.00E+00">
                  <c:v>7.9099999999999998E-5</c:v>
                </c:pt>
                <c:pt idx="18071" formatCode="0.00E+00">
                  <c:v>7.9099999999999998E-5</c:v>
                </c:pt>
                <c:pt idx="18072" formatCode="0.00E+00">
                  <c:v>7.9200000000000001E-5</c:v>
                </c:pt>
                <c:pt idx="18073" formatCode="0.00E+00">
                  <c:v>7.9300000000000003E-5</c:v>
                </c:pt>
                <c:pt idx="18074" formatCode="0.00E+00">
                  <c:v>7.9300000000000003E-5</c:v>
                </c:pt>
                <c:pt idx="18075" formatCode="0.00E+00">
                  <c:v>7.9200000000000001E-5</c:v>
                </c:pt>
                <c:pt idx="18076" formatCode="0.00E+00">
                  <c:v>7.9099999999999998E-5</c:v>
                </c:pt>
                <c:pt idx="18077" formatCode="0.00E+00">
                  <c:v>7.9099999999999998E-5</c:v>
                </c:pt>
                <c:pt idx="18078" formatCode="0.00E+00">
                  <c:v>7.9099999999999998E-5</c:v>
                </c:pt>
                <c:pt idx="18079" formatCode="0.00E+00">
                  <c:v>7.9099999999999998E-5</c:v>
                </c:pt>
                <c:pt idx="18080" formatCode="0.00E+00">
                  <c:v>7.9200000000000001E-5</c:v>
                </c:pt>
                <c:pt idx="18081" formatCode="0.00E+00">
                  <c:v>7.9099999999999998E-5</c:v>
                </c:pt>
                <c:pt idx="18082" formatCode="0.00E+00">
                  <c:v>7.8999999999999996E-5</c:v>
                </c:pt>
                <c:pt idx="18083" formatCode="0.00E+00">
                  <c:v>7.9200000000000001E-5</c:v>
                </c:pt>
                <c:pt idx="18084" formatCode="0.00E+00">
                  <c:v>7.9099999999999998E-5</c:v>
                </c:pt>
                <c:pt idx="18085" formatCode="0.00E+00">
                  <c:v>7.8899999999999993E-5</c:v>
                </c:pt>
                <c:pt idx="18086" formatCode="0.00E+00">
                  <c:v>7.8999999999999996E-5</c:v>
                </c:pt>
                <c:pt idx="18087" formatCode="0.00E+00">
                  <c:v>7.9200000000000001E-5</c:v>
                </c:pt>
                <c:pt idx="18088" formatCode="0.00E+00">
                  <c:v>7.8899999999999993E-5</c:v>
                </c:pt>
                <c:pt idx="18089" formatCode="0.00E+00">
                  <c:v>7.8899999999999993E-5</c:v>
                </c:pt>
                <c:pt idx="18090" formatCode="0.00E+00">
                  <c:v>7.9200000000000001E-5</c:v>
                </c:pt>
                <c:pt idx="18091" formatCode="0.00E+00">
                  <c:v>7.9099999999999998E-5</c:v>
                </c:pt>
                <c:pt idx="18092" formatCode="0.00E+00">
                  <c:v>7.8899999999999993E-5</c:v>
                </c:pt>
                <c:pt idx="18093" formatCode="0.00E+00">
                  <c:v>7.8899999999999993E-5</c:v>
                </c:pt>
                <c:pt idx="18094" formatCode="0.00E+00">
                  <c:v>7.8999999999999996E-5</c:v>
                </c:pt>
                <c:pt idx="18095" formatCode="0.00E+00">
                  <c:v>7.8899999999999993E-5</c:v>
                </c:pt>
                <c:pt idx="18096" formatCode="0.00E+00">
                  <c:v>7.8999999999999996E-5</c:v>
                </c:pt>
                <c:pt idx="18097" formatCode="0.00E+00">
                  <c:v>7.8999999999999996E-5</c:v>
                </c:pt>
                <c:pt idx="18098" formatCode="0.00E+00">
                  <c:v>7.8899999999999993E-5</c:v>
                </c:pt>
                <c:pt idx="18099" formatCode="0.00E+00">
                  <c:v>7.8999999999999996E-5</c:v>
                </c:pt>
                <c:pt idx="18100" formatCode="0.00E+00">
                  <c:v>7.8899999999999993E-5</c:v>
                </c:pt>
                <c:pt idx="18101" formatCode="0.00E+00">
                  <c:v>7.8899999999999993E-5</c:v>
                </c:pt>
                <c:pt idx="18102" formatCode="0.00E+00">
                  <c:v>7.8999999999999996E-5</c:v>
                </c:pt>
                <c:pt idx="18103" formatCode="0.00E+00">
                  <c:v>7.8999999999999996E-5</c:v>
                </c:pt>
                <c:pt idx="18104" formatCode="0.00E+00">
                  <c:v>7.8999999999999996E-5</c:v>
                </c:pt>
                <c:pt idx="18105" formatCode="0.00E+00">
                  <c:v>7.8899999999999993E-5</c:v>
                </c:pt>
                <c:pt idx="18106" formatCode="0.00E+00">
                  <c:v>7.9099999999999998E-5</c:v>
                </c:pt>
                <c:pt idx="18107" formatCode="0.00E+00">
                  <c:v>7.9099999999999998E-5</c:v>
                </c:pt>
                <c:pt idx="18108" formatCode="0.00E+00">
                  <c:v>7.8899999999999993E-5</c:v>
                </c:pt>
                <c:pt idx="18109" formatCode="0.00E+00">
                  <c:v>7.8999999999999996E-5</c:v>
                </c:pt>
                <c:pt idx="18110" formatCode="0.00E+00">
                  <c:v>7.8800000000000004E-5</c:v>
                </c:pt>
                <c:pt idx="18111" formatCode="0.00E+00">
                  <c:v>7.8700000000000002E-5</c:v>
                </c:pt>
                <c:pt idx="18112" formatCode="0.00E+00">
                  <c:v>7.8800000000000004E-5</c:v>
                </c:pt>
                <c:pt idx="18113" formatCode="0.00E+00">
                  <c:v>7.8800000000000004E-5</c:v>
                </c:pt>
                <c:pt idx="18114" formatCode="0.00E+00">
                  <c:v>7.8899999999999993E-5</c:v>
                </c:pt>
                <c:pt idx="18115" formatCode="0.00E+00">
                  <c:v>7.8700000000000002E-5</c:v>
                </c:pt>
                <c:pt idx="18116" formatCode="0.00E+00">
                  <c:v>7.8800000000000004E-5</c:v>
                </c:pt>
                <c:pt idx="18117" formatCode="0.00E+00">
                  <c:v>7.8999999999999996E-5</c:v>
                </c:pt>
                <c:pt idx="18118" formatCode="0.00E+00">
                  <c:v>7.86E-5</c:v>
                </c:pt>
                <c:pt idx="18119" formatCode="0.00E+00">
                  <c:v>7.8800000000000004E-5</c:v>
                </c:pt>
                <c:pt idx="18120" formatCode="0.00E+00">
                  <c:v>7.8800000000000004E-5</c:v>
                </c:pt>
                <c:pt idx="18121" formatCode="0.00E+00">
                  <c:v>7.86E-5</c:v>
                </c:pt>
                <c:pt idx="18122" formatCode="0.00E+00">
                  <c:v>7.8700000000000002E-5</c:v>
                </c:pt>
                <c:pt idx="18123" formatCode="0.00E+00">
                  <c:v>7.8700000000000002E-5</c:v>
                </c:pt>
                <c:pt idx="18124" formatCode="0.00E+00">
                  <c:v>7.86E-5</c:v>
                </c:pt>
                <c:pt idx="18125" formatCode="0.00E+00">
                  <c:v>7.86E-5</c:v>
                </c:pt>
                <c:pt idx="18126" formatCode="0.00E+00">
                  <c:v>7.8700000000000002E-5</c:v>
                </c:pt>
                <c:pt idx="18127" formatCode="0.00E+00">
                  <c:v>7.86E-5</c:v>
                </c:pt>
                <c:pt idx="18128" formatCode="0.00E+00">
                  <c:v>7.86E-5</c:v>
                </c:pt>
                <c:pt idx="18129" formatCode="0.00E+00">
                  <c:v>7.86E-5</c:v>
                </c:pt>
                <c:pt idx="18130" formatCode="0.00E+00">
                  <c:v>7.8700000000000002E-5</c:v>
                </c:pt>
                <c:pt idx="18131" formatCode="0.00E+00">
                  <c:v>7.86E-5</c:v>
                </c:pt>
                <c:pt idx="18132" formatCode="0.00E+00">
                  <c:v>7.8700000000000002E-5</c:v>
                </c:pt>
                <c:pt idx="18133" formatCode="0.00E+00">
                  <c:v>7.8800000000000004E-5</c:v>
                </c:pt>
                <c:pt idx="18134" formatCode="0.00E+00">
                  <c:v>7.8700000000000002E-5</c:v>
                </c:pt>
                <c:pt idx="18135" formatCode="0.00E+00">
                  <c:v>7.86E-5</c:v>
                </c:pt>
                <c:pt idx="18136" formatCode="0.00E+00">
                  <c:v>7.8399999999999995E-5</c:v>
                </c:pt>
                <c:pt idx="18137" formatCode="0.00E+00">
                  <c:v>7.8499999999999997E-5</c:v>
                </c:pt>
                <c:pt idx="18138" formatCode="0.00E+00">
                  <c:v>7.86E-5</c:v>
                </c:pt>
                <c:pt idx="18139" formatCode="0.00E+00">
                  <c:v>7.8499999999999997E-5</c:v>
                </c:pt>
                <c:pt idx="18140" formatCode="0.00E+00">
                  <c:v>7.86E-5</c:v>
                </c:pt>
                <c:pt idx="18141" formatCode="0.00E+00">
                  <c:v>7.86E-5</c:v>
                </c:pt>
                <c:pt idx="18142" formatCode="0.00E+00">
                  <c:v>7.86E-5</c:v>
                </c:pt>
                <c:pt idx="18143" formatCode="0.00E+00">
                  <c:v>7.8499999999999997E-5</c:v>
                </c:pt>
                <c:pt idx="18144" formatCode="0.00E+00">
                  <c:v>7.86E-5</c:v>
                </c:pt>
                <c:pt idx="18145" formatCode="0.00E+00">
                  <c:v>7.8700000000000002E-5</c:v>
                </c:pt>
                <c:pt idx="18146" formatCode="0.00E+00">
                  <c:v>7.8499999999999997E-5</c:v>
                </c:pt>
                <c:pt idx="18147" formatCode="0.00E+00">
                  <c:v>7.8499999999999997E-5</c:v>
                </c:pt>
                <c:pt idx="18148" formatCode="0.00E+00">
                  <c:v>7.8499999999999997E-5</c:v>
                </c:pt>
                <c:pt idx="18149" formatCode="0.00E+00">
                  <c:v>7.8399999999999995E-5</c:v>
                </c:pt>
                <c:pt idx="18150" formatCode="0.00E+00">
                  <c:v>7.8300000000000006E-5</c:v>
                </c:pt>
                <c:pt idx="18151" formatCode="0.00E+00">
                  <c:v>7.8399999999999995E-5</c:v>
                </c:pt>
                <c:pt idx="18152" formatCode="0.00E+00">
                  <c:v>7.8499999999999997E-5</c:v>
                </c:pt>
                <c:pt idx="18153" formatCode="0.00E+00">
                  <c:v>7.8499999999999997E-5</c:v>
                </c:pt>
                <c:pt idx="18154" formatCode="0.00E+00">
                  <c:v>7.8399999999999995E-5</c:v>
                </c:pt>
                <c:pt idx="18155" formatCode="0.00E+00">
                  <c:v>7.8399999999999995E-5</c:v>
                </c:pt>
                <c:pt idx="18156" formatCode="0.00E+00">
                  <c:v>7.8399999999999995E-5</c:v>
                </c:pt>
                <c:pt idx="18157" formatCode="0.00E+00">
                  <c:v>7.8300000000000006E-5</c:v>
                </c:pt>
                <c:pt idx="18158" formatCode="0.00E+00">
                  <c:v>7.8399999999999995E-5</c:v>
                </c:pt>
                <c:pt idx="18159" formatCode="0.00E+00">
                  <c:v>7.8399999999999995E-5</c:v>
                </c:pt>
                <c:pt idx="18160" formatCode="0.00E+00">
                  <c:v>7.8300000000000006E-5</c:v>
                </c:pt>
                <c:pt idx="18161" formatCode="0.00E+00">
                  <c:v>7.8499999999999997E-5</c:v>
                </c:pt>
                <c:pt idx="18162" formatCode="0.00E+00">
                  <c:v>7.8399999999999995E-5</c:v>
                </c:pt>
                <c:pt idx="18163" formatCode="0.00E+00">
                  <c:v>7.8499999999999997E-5</c:v>
                </c:pt>
                <c:pt idx="18164" formatCode="0.00E+00">
                  <c:v>7.8499999999999997E-5</c:v>
                </c:pt>
                <c:pt idx="18165" formatCode="0.00E+00">
                  <c:v>7.8399999999999995E-5</c:v>
                </c:pt>
                <c:pt idx="18166" formatCode="0.00E+00">
                  <c:v>7.8399999999999995E-5</c:v>
                </c:pt>
                <c:pt idx="18167" formatCode="0.00E+00">
                  <c:v>7.8200000000000003E-5</c:v>
                </c:pt>
                <c:pt idx="18168" formatCode="0.00E+00">
                  <c:v>7.8300000000000006E-5</c:v>
                </c:pt>
                <c:pt idx="18169" formatCode="0.00E+00">
                  <c:v>7.8399999999999995E-5</c:v>
                </c:pt>
                <c:pt idx="18170" formatCode="0.00E+00">
                  <c:v>7.8399999999999995E-5</c:v>
                </c:pt>
                <c:pt idx="18171" formatCode="0.00E+00">
                  <c:v>7.8499999999999997E-5</c:v>
                </c:pt>
                <c:pt idx="18172" formatCode="0.00E+00">
                  <c:v>7.8200000000000003E-5</c:v>
                </c:pt>
                <c:pt idx="18173" formatCode="0.00E+00">
                  <c:v>7.8300000000000006E-5</c:v>
                </c:pt>
                <c:pt idx="18174" formatCode="0.00E+00">
                  <c:v>7.8399999999999995E-5</c:v>
                </c:pt>
                <c:pt idx="18175" formatCode="0.00E+00">
                  <c:v>7.8200000000000003E-5</c:v>
                </c:pt>
                <c:pt idx="18176" formatCode="0.00E+00">
                  <c:v>7.8200000000000003E-5</c:v>
                </c:pt>
                <c:pt idx="18177" formatCode="0.00E+00">
                  <c:v>7.8399999999999995E-5</c:v>
                </c:pt>
                <c:pt idx="18178" formatCode="0.00E+00">
                  <c:v>7.8100000000000001E-5</c:v>
                </c:pt>
                <c:pt idx="18179" formatCode="0.00E+00">
                  <c:v>7.8100000000000001E-5</c:v>
                </c:pt>
                <c:pt idx="18180" formatCode="0.00E+00">
                  <c:v>7.8399999999999995E-5</c:v>
                </c:pt>
                <c:pt idx="18181" formatCode="0.00E+00">
                  <c:v>7.8200000000000003E-5</c:v>
                </c:pt>
                <c:pt idx="18182" formatCode="0.00E+00">
                  <c:v>7.8100000000000001E-5</c:v>
                </c:pt>
                <c:pt idx="18183" formatCode="0.00E+00">
                  <c:v>7.8200000000000003E-5</c:v>
                </c:pt>
                <c:pt idx="18184" formatCode="0.00E+00">
                  <c:v>7.8300000000000006E-5</c:v>
                </c:pt>
                <c:pt idx="18185" formatCode="0.00E+00">
                  <c:v>7.8300000000000006E-5</c:v>
                </c:pt>
                <c:pt idx="18186" formatCode="0.00E+00">
                  <c:v>7.8100000000000001E-5</c:v>
                </c:pt>
                <c:pt idx="18187" formatCode="0.00E+00">
                  <c:v>7.8200000000000003E-5</c:v>
                </c:pt>
                <c:pt idx="18188" formatCode="0.00E+00">
                  <c:v>7.8200000000000003E-5</c:v>
                </c:pt>
                <c:pt idx="18189" formatCode="0.00E+00">
                  <c:v>7.8200000000000003E-5</c:v>
                </c:pt>
                <c:pt idx="18190" formatCode="0.00E+00">
                  <c:v>7.8300000000000006E-5</c:v>
                </c:pt>
                <c:pt idx="18191" formatCode="0.00E+00">
                  <c:v>7.8100000000000001E-5</c:v>
                </c:pt>
                <c:pt idx="18192" formatCode="0.00E+00">
                  <c:v>7.8300000000000006E-5</c:v>
                </c:pt>
                <c:pt idx="18193" formatCode="0.00E+00">
                  <c:v>7.8300000000000006E-5</c:v>
                </c:pt>
                <c:pt idx="18194" formatCode="0.00E+00">
                  <c:v>7.8200000000000003E-5</c:v>
                </c:pt>
                <c:pt idx="18195" formatCode="0.00E+00">
                  <c:v>7.8100000000000001E-5</c:v>
                </c:pt>
                <c:pt idx="18196" formatCode="0.00E+00">
                  <c:v>7.8100000000000001E-5</c:v>
                </c:pt>
                <c:pt idx="18197" formatCode="0.00E+00">
                  <c:v>7.8100000000000001E-5</c:v>
                </c:pt>
                <c:pt idx="18198" formatCode="0.00E+00">
                  <c:v>7.8100000000000001E-5</c:v>
                </c:pt>
                <c:pt idx="18199" formatCode="0.00E+00">
                  <c:v>7.8200000000000003E-5</c:v>
                </c:pt>
                <c:pt idx="18200" formatCode="0.00E+00">
                  <c:v>7.8200000000000003E-5</c:v>
                </c:pt>
                <c:pt idx="18201" formatCode="0.00E+00">
                  <c:v>7.7999999999999999E-5</c:v>
                </c:pt>
                <c:pt idx="18202" formatCode="0.00E+00">
                  <c:v>7.8100000000000001E-5</c:v>
                </c:pt>
                <c:pt idx="18203" formatCode="0.00E+00">
                  <c:v>7.8100000000000001E-5</c:v>
                </c:pt>
                <c:pt idx="18204" formatCode="0.00E+00">
                  <c:v>7.7999999999999999E-5</c:v>
                </c:pt>
                <c:pt idx="18205" formatCode="0.00E+00">
                  <c:v>7.7999999999999999E-5</c:v>
                </c:pt>
                <c:pt idx="18206" formatCode="0.00E+00">
                  <c:v>7.7999999999999999E-5</c:v>
                </c:pt>
                <c:pt idx="18207" formatCode="0.00E+00">
                  <c:v>7.7899999999999996E-5</c:v>
                </c:pt>
                <c:pt idx="18208" formatCode="0.00E+00">
                  <c:v>7.7999999999999999E-5</c:v>
                </c:pt>
                <c:pt idx="18209" formatCode="0.00E+00">
                  <c:v>7.8200000000000003E-5</c:v>
                </c:pt>
                <c:pt idx="18210" formatCode="0.00E+00">
                  <c:v>7.8100000000000001E-5</c:v>
                </c:pt>
                <c:pt idx="18211" formatCode="0.00E+00">
                  <c:v>7.7999999999999999E-5</c:v>
                </c:pt>
                <c:pt idx="18212" formatCode="0.00E+00">
                  <c:v>7.7799999999999994E-5</c:v>
                </c:pt>
                <c:pt idx="18213" formatCode="0.00E+00">
                  <c:v>7.7999999999999999E-5</c:v>
                </c:pt>
                <c:pt idx="18214" formatCode="0.00E+00">
                  <c:v>7.7999999999999999E-5</c:v>
                </c:pt>
                <c:pt idx="18215" formatCode="0.00E+00">
                  <c:v>7.7999999999999999E-5</c:v>
                </c:pt>
                <c:pt idx="18216" formatCode="0.00E+00">
                  <c:v>7.7999999999999999E-5</c:v>
                </c:pt>
                <c:pt idx="18217" formatCode="0.00E+00">
                  <c:v>7.7899999999999996E-5</c:v>
                </c:pt>
                <c:pt idx="18218" formatCode="0.00E+00">
                  <c:v>7.8100000000000001E-5</c:v>
                </c:pt>
                <c:pt idx="18219" formatCode="0.00E+00">
                  <c:v>7.8100000000000001E-5</c:v>
                </c:pt>
                <c:pt idx="18220" formatCode="0.00E+00">
                  <c:v>7.7999999999999999E-5</c:v>
                </c:pt>
                <c:pt idx="18221" formatCode="0.00E+00">
                  <c:v>7.7899999999999996E-5</c:v>
                </c:pt>
                <c:pt idx="18222" formatCode="0.00E+00">
                  <c:v>7.7999999999999999E-5</c:v>
                </c:pt>
                <c:pt idx="18223" formatCode="0.00E+00">
                  <c:v>7.7700000000000005E-5</c:v>
                </c:pt>
                <c:pt idx="18224" formatCode="0.00E+00">
                  <c:v>7.7700000000000005E-5</c:v>
                </c:pt>
                <c:pt idx="18225" formatCode="0.00E+00">
                  <c:v>7.7899999999999996E-5</c:v>
                </c:pt>
                <c:pt idx="18226" formatCode="0.00E+00">
                  <c:v>7.7899999999999996E-5</c:v>
                </c:pt>
                <c:pt idx="18227" formatCode="0.00E+00">
                  <c:v>7.7899999999999996E-5</c:v>
                </c:pt>
                <c:pt idx="18228" formatCode="0.00E+00">
                  <c:v>7.7799999999999994E-5</c:v>
                </c:pt>
                <c:pt idx="18229" formatCode="0.00E+00">
                  <c:v>7.7799999999999994E-5</c:v>
                </c:pt>
                <c:pt idx="18230" formatCode="0.00E+00">
                  <c:v>7.7899999999999996E-5</c:v>
                </c:pt>
                <c:pt idx="18231" formatCode="0.00E+00">
                  <c:v>7.7899999999999996E-5</c:v>
                </c:pt>
                <c:pt idx="18232" formatCode="0.00E+00">
                  <c:v>7.7700000000000005E-5</c:v>
                </c:pt>
                <c:pt idx="18233" formatCode="0.00E+00">
                  <c:v>7.7700000000000005E-5</c:v>
                </c:pt>
                <c:pt idx="18234" formatCode="0.00E+00">
                  <c:v>7.7899999999999996E-5</c:v>
                </c:pt>
                <c:pt idx="18235" formatCode="0.00E+00">
                  <c:v>7.7899999999999996E-5</c:v>
                </c:pt>
                <c:pt idx="18236" formatCode="0.00E+00">
                  <c:v>7.7899999999999996E-5</c:v>
                </c:pt>
                <c:pt idx="18237" formatCode="0.00E+00">
                  <c:v>7.7700000000000005E-5</c:v>
                </c:pt>
                <c:pt idx="18238" formatCode="0.00E+00">
                  <c:v>7.7899999999999996E-5</c:v>
                </c:pt>
                <c:pt idx="18239" formatCode="0.00E+00">
                  <c:v>7.7899999999999996E-5</c:v>
                </c:pt>
                <c:pt idx="18240" formatCode="0.00E+00">
                  <c:v>7.7700000000000005E-5</c:v>
                </c:pt>
                <c:pt idx="18241" formatCode="0.00E+00">
                  <c:v>7.7799999999999994E-5</c:v>
                </c:pt>
                <c:pt idx="18242" formatCode="0.00E+00">
                  <c:v>7.7999999999999999E-5</c:v>
                </c:pt>
                <c:pt idx="18243" formatCode="0.00E+00">
                  <c:v>7.7799999999999994E-5</c:v>
                </c:pt>
                <c:pt idx="18244" formatCode="0.00E+00">
                  <c:v>7.7600000000000002E-5</c:v>
                </c:pt>
                <c:pt idx="18245" formatCode="0.00E+00">
                  <c:v>7.7799999999999994E-5</c:v>
                </c:pt>
                <c:pt idx="18246" formatCode="0.00E+00">
                  <c:v>7.7799999999999994E-5</c:v>
                </c:pt>
                <c:pt idx="18247" formatCode="0.00E+00">
                  <c:v>7.7700000000000005E-5</c:v>
                </c:pt>
                <c:pt idx="18248" formatCode="0.00E+00">
                  <c:v>7.7799999999999994E-5</c:v>
                </c:pt>
                <c:pt idx="18249" formatCode="0.00E+00">
                  <c:v>7.7799999999999994E-5</c:v>
                </c:pt>
                <c:pt idx="18250" formatCode="0.00E+00">
                  <c:v>7.7799999999999994E-5</c:v>
                </c:pt>
                <c:pt idx="18251" formatCode="0.00E+00">
                  <c:v>7.7700000000000005E-5</c:v>
                </c:pt>
                <c:pt idx="18252" formatCode="0.00E+00">
                  <c:v>7.7700000000000005E-5</c:v>
                </c:pt>
                <c:pt idx="18253" formatCode="0.00E+00">
                  <c:v>7.7600000000000002E-5</c:v>
                </c:pt>
                <c:pt idx="18254" formatCode="0.00E+00">
                  <c:v>7.7799999999999994E-5</c:v>
                </c:pt>
                <c:pt idx="18255" formatCode="0.00E+00">
                  <c:v>7.7700000000000005E-5</c:v>
                </c:pt>
                <c:pt idx="18256" formatCode="0.00E+00">
                  <c:v>7.7600000000000002E-5</c:v>
                </c:pt>
                <c:pt idx="18257" formatCode="0.00E+00">
                  <c:v>7.7899999999999996E-5</c:v>
                </c:pt>
                <c:pt idx="18258" formatCode="0.00E+00">
                  <c:v>7.7700000000000005E-5</c:v>
                </c:pt>
                <c:pt idx="18259" formatCode="0.00E+00">
                  <c:v>7.75E-5</c:v>
                </c:pt>
                <c:pt idx="18260" formatCode="0.00E+00">
                  <c:v>7.7600000000000002E-5</c:v>
                </c:pt>
                <c:pt idx="18261" formatCode="0.00E+00">
                  <c:v>7.7600000000000002E-5</c:v>
                </c:pt>
                <c:pt idx="18262" formatCode="0.00E+00">
                  <c:v>7.7700000000000005E-5</c:v>
                </c:pt>
                <c:pt idx="18263" formatCode="0.00E+00">
                  <c:v>7.7799999999999994E-5</c:v>
                </c:pt>
                <c:pt idx="18264" formatCode="0.00E+00">
                  <c:v>7.7600000000000002E-5</c:v>
                </c:pt>
                <c:pt idx="18265" formatCode="0.00E+00">
                  <c:v>7.7700000000000005E-5</c:v>
                </c:pt>
                <c:pt idx="18266" formatCode="0.00E+00">
                  <c:v>7.7700000000000005E-5</c:v>
                </c:pt>
                <c:pt idx="18267" formatCode="0.00E+00">
                  <c:v>7.7600000000000002E-5</c:v>
                </c:pt>
                <c:pt idx="18268" formatCode="0.00E+00">
                  <c:v>7.7700000000000005E-5</c:v>
                </c:pt>
                <c:pt idx="18269" formatCode="0.00E+00">
                  <c:v>7.75E-5</c:v>
                </c:pt>
                <c:pt idx="18270" formatCode="0.00E+00">
                  <c:v>7.75E-5</c:v>
                </c:pt>
                <c:pt idx="18271" formatCode="0.00E+00">
                  <c:v>7.7600000000000002E-5</c:v>
                </c:pt>
                <c:pt idx="18272" formatCode="0.00E+00">
                  <c:v>7.75E-5</c:v>
                </c:pt>
                <c:pt idx="18273" formatCode="0.00E+00">
                  <c:v>7.75E-5</c:v>
                </c:pt>
                <c:pt idx="18274" formatCode="0.00E+00">
                  <c:v>7.75E-5</c:v>
                </c:pt>
                <c:pt idx="18275" formatCode="0.00E+00">
                  <c:v>7.75E-5</c:v>
                </c:pt>
                <c:pt idx="18276" formatCode="0.00E+00">
                  <c:v>7.7399999999999998E-5</c:v>
                </c:pt>
                <c:pt idx="18277" formatCode="0.00E+00">
                  <c:v>7.75E-5</c:v>
                </c:pt>
                <c:pt idx="18278" formatCode="0.00E+00">
                  <c:v>7.7399999999999998E-5</c:v>
                </c:pt>
                <c:pt idx="18279" formatCode="0.00E+00">
                  <c:v>7.75E-5</c:v>
                </c:pt>
                <c:pt idx="18280" formatCode="0.00E+00">
                  <c:v>7.7600000000000002E-5</c:v>
                </c:pt>
                <c:pt idx="18281" formatCode="0.00E+00">
                  <c:v>7.75E-5</c:v>
                </c:pt>
                <c:pt idx="18282" formatCode="0.00E+00">
                  <c:v>7.7600000000000002E-5</c:v>
                </c:pt>
                <c:pt idx="18283" formatCode="0.00E+00">
                  <c:v>7.7600000000000002E-5</c:v>
                </c:pt>
                <c:pt idx="18284" formatCode="0.00E+00">
                  <c:v>7.75E-5</c:v>
                </c:pt>
                <c:pt idx="18285" formatCode="0.00E+00">
                  <c:v>7.7299999999999995E-5</c:v>
                </c:pt>
                <c:pt idx="18286" formatCode="0.00E+00">
                  <c:v>7.7399999999999998E-5</c:v>
                </c:pt>
                <c:pt idx="18287" formatCode="0.00E+00">
                  <c:v>7.75E-5</c:v>
                </c:pt>
                <c:pt idx="18288" formatCode="0.00E+00">
                  <c:v>7.7299999999999995E-5</c:v>
                </c:pt>
                <c:pt idx="18289" formatCode="0.00E+00">
                  <c:v>7.75E-5</c:v>
                </c:pt>
                <c:pt idx="18290" formatCode="0.00E+00">
                  <c:v>7.7399999999999998E-5</c:v>
                </c:pt>
                <c:pt idx="18291" formatCode="0.00E+00">
                  <c:v>7.7299999999999995E-5</c:v>
                </c:pt>
                <c:pt idx="18292" formatCode="0.00E+00">
                  <c:v>7.7399999999999998E-5</c:v>
                </c:pt>
                <c:pt idx="18293" formatCode="0.00E+00">
                  <c:v>7.75E-5</c:v>
                </c:pt>
                <c:pt idx="18294" formatCode="0.00E+00">
                  <c:v>7.7299999999999995E-5</c:v>
                </c:pt>
                <c:pt idx="18295" formatCode="0.00E+00">
                  <c:v>7.7299999999999995E-5</c:v>
                </c:pt>
                <c:pt idx="18296" formatCode="0.00E+00">
                  <c:v>7.7299999999999995E-5</c:v>
                </c:pt>
                <c:pt idx="18297" formatCode="0.00E+00">
                  <c:v>7.7200000000000006E-5</c:v>
                </c:pt>
                <c:pt idx="18298" formatCode="0.00E+00">
                  <c:v>7.7399999999999998E-5</c:v>
                </c:pt>
                <c:pt idx="18299" formatCode="0.00E+00">
                  <c:v>7.7399999999999998E-5</c:v>
                </c:pt>
                <c:pt idx="18300" formatCode="0.00E+00">
                  <c:v>7.7299999999999995E-5</c:v>
                </c:pt>
                <c:pt idx="18301" formatCode="0.00E+00">
                  <c:v>7.7299999999999995E-5</c:v>
                </c:pt>
                <c:pt idx="18302" formatCode="0.00E+00">
                  <c:v>7.7399999999999998E-5</c:v>
                </c:pt>
                <c:pt idx="18303" formatCode="0.00E+00">
                  <c:v>7.7299999999999995E-5</c:v>
                </c:pt>
                <c:pt idx="18304" formatCode="0.00E+00">
                  <c:v>7.7200000000000006E-5</c:v>
                </c:pt>
                <c:pt idx="18305" formatCode="0.00E+00">
                  <c:v>7.7299999999999995E-5</c:v>
                </c:pt>
                <c:pt idx="18306" formatCode="0.00E+00">
                  <c:v>7.7299999999999995E-5</c:v>
                </c:pt>
                <c:pt idx="18307" formatCode="0.00E+00">
                  <c:v>7.7299999999999995E-5</c:v>
                </c:pt>
                <c:pt idx="18308" formatCode="0.00E+00">
                  <c:v>7.7399999999999998E-5</c:v>
                </c:pt>
                <c:pt idx="18309" formatCode="0.00E+00">
                  <c:v>7.7200000000000006E-5</c:v>
                </c:pt>
                <c:pt idx="18310" formatCode="0.00E+00">
                  <c:v>7.7299999999999995E-5</c:v>
                </c:pt>
                <c:pt idx="18311" formatCode="0.00E+00">
                  <c:v>7.7299999999999995E-5</c:v>
                </c:pt>
                <c:pt idx="18312" formatCode="0.00E+00">
                  <c:v>7.7299999999999995E-5</c:v>
                </c:pt>
                <c:pt idx="18313" formatCode="0.00E+00">
                  <c:v>7.7299999999999995E-5</c:v>
                </c:pt>
                <c:pt idx="18314" formatCode="0.00E+00">
                  <c:v>7.7299999999999995E-5</c:v>
                </c:pt>
                <c:pt idx="18315" formatCode="0.00E+00">
                  <c:v>7.7200000000000006E-5</c:v>
                </c:pt>
                <c:pt idx="18316" formatCode="0.00E+00">
                  <c:v>7.7100000000000004E-5</c:v>
                </c:pt>
                <c:pt idx="18317" formatCode="0.00E+00">
                  <c:v>7.7100000000000004E-5</c:v>
                </c:pt>
                <c:pt idx="18318" formatCode="0.00E+00">
                  <c:v>7.7299999999999995E-5</c:v>
                </c:pt>
                <c:pt idx="18319" formatCode="0.00E+00">
                  <c:v>7.7399999999999998E-5</c:v>
                </c:pt>
                <c:pt idx="18320" formatCode="0.00E+00">
                  <c:v>7.7200000000000006E-5</c:v>
                </c:pt>
                <c:pt idx="18321" formatCode="0.00E+00">
                  <c:v>7.7200000000000006E-5</c:v>
                </c:pt>
                <c:pt idx="18322" formatCode="0.00E+00">
                  <c:v>7.7299999999999995E-5</c:v>
                </c:pt>
                <c:pt idx="18323" formatCode="0.00E+00">
                  <c:v>7.7100000000000004E-5</c:v>
                </c:pt>
                <c:pt idx="18324" formatCode="0.00E+00">
                  <c:v>7.7100000000000004E-5</c:v>
                </c:pt>
                <c:pt idx="18325" formatCode="0.00E+00">
                  <c:v>7.7299999999999995E-5</c:v>
                </c:pt>
                <c:pt idx="18326" formatCode="0.00E+00">
                  <c:v>7.7100000000000004E-5</c:v>
                </c:pt>
                <c:pt idx="18327" formatCode="0.00E+00">
                  <c:v>7.7100000000000004E-5</c:v>
                </c:pt>
                <c:pt idx="18328" formatCode="0.00E+00">
                  <c:v>7.7200000000000006E-5</c:v>
                </c:pt>
                <c:pt idx="18329" formatCode="0.00E+00">
                  <c:v>7.7000000000000001E-5</c:v>
                </c:pt>
                <c:pt idx="18330" formatCode="0.00E+00">
                  <c:v>7.7100000000000004E-5</c:v>
                </c:pt>
                <c:pt idx="18331" formatCode="0.00E+00">
                  <c:v>7.7200000000000006E-5</c:v>
                </c:pt>
                <c:pt idx="18332" formatCode="0.00E+00">
                  <c:v>7.7100000000000004E-5</c:v>
                </c:pt>
                <c:pt idx="18333" formatCode="0.00E+00">
                  <c:v>7.7200000000000006E-5</c:v>
                </c:pt>
                <c:pt idx="18334" formatCode="0.00E+00">
                  <c:v>7.7100000000000004E-5</c:v>
                </c:pt>
                <c:pt idx="18335" formatCode="0.00E+00">
                  <c:v>7.7100000000000004E-5</c:v>
                </c:pt>
                <c:pt idx="18336" formatCode="0.00E+00">
                  <c:v>7.7000000000000001E-5</c:v>
                </c:pt>
                <c:pt idx="18337" formatCode="0.00E+00">
                  <c:v>7.7000000000000001E-5</c:v>
                </c:pt>
                <c:pt idx="18338" formatCode="0.00E+00">
                  <c:v>7.7000000000000001E-5</c:v>
                </c:pt>
                <c:pt idx="18339" formatCode="0.00E+00">
                  <c:v>7.7000000000000001E-5</c:v>
                </c:pt>
                <c:pt idx="18340" formatCode="0.00E+00">
                  <c:v>7.7200000000000006E-5</c:v>
                </c:pt>
                <c:pt idx="18341" formatCode="0.00E+00">
                  <c:v>7.7000000000000001E-5</c:v>
                </c:pt>
                <c:pt idx="18342" formatCode="0.00E+00">
                  <c:v>7.7200000000000006E-5</c:v>
                </c:pt>
                <c:pt idx="18343" formatCode="0.00E+00">
                  <c:v>7.7100000000000004E-5</c:v>
                </c:pt>
                <c:pt idx="18344" formatCode="0.00E+00">
                  <c:v>7.7000000000000001E-5</c:v>
                </c:pt>
                <c:pt idx="18345" formatCode="0.00E+00">
                  <c:v>7.7100000000000004E-5</c:v>
                </c:pt>
                <c:pt idx="18346" formatCode="0.00E+00">
                  <c:v>7.7000000000000001E-5</c:v>
                </c:pt>
                <c:pt idx="18347" formatCode="0.00E+00">
                  <c:v>7.7100000000000004E-5</c:v>
                </c:pt>
                <c:pt idx="18348" formatCode="0.00E+00">
                  <c:v>7.6899999999999999E-5</c:v>
                </c:pt>
                <c:pt idx="18349" formatCode="0.00E+00">
                  <c:v>7.7000000000000001E-5</c:v>
                </c:pt>
                <c:pt idx="18350" formatCode="0.00E+00">
                  <c:v>7.7000000000000001E-5</c:v>
                </c:pt>
                <c:pt idx="18351" formatCode="0.00E+00">
                  <c:v>7.6899999999999999E-5</c:v>
                </c:pt>
                <c:pt idx="18352" formatCode="0.00E+00">
                  <c:v>7.6899999999999999E-5</c:v>
                </c:pt>
                <c:pt idx="18353" formatCode="0.00E+00">
                  <c:v>7.7000000000000001E-5</c:v>
                </c:pt>
                <c:pt idx="18354" formatCode="0.00E+00">
                  <c:v>7.7000000000000001E-5</c:v>
                </c:pt>
                <c:pt idx="18355" formatCode="0.00E+00">
                  <c:v>7.7000000000000001E-5</c:v>
                </c:pt>
                <c:pt idx="18356" formatCode="0.00E+00">
                  <c:v>7.7100000000000004E-5</c:v>
                </c:pt>
                <c:pt idx="18357" formatCode="0.00E+00">
                  <c:v>7.6899999999999999E-5</c:v>
                </c:pt>
                <c:pt idx="18358" formatCode="0.00E+00">
                  <c:v>7.7100000000000004E-5</c:v>
                </c:pt>
                <c:pt idx="18359" formatCode="0.00E+00">
                  <c:v>7.7000000000000001E-5</c:v>
                </c:pt>
                <c:pt idx="18360" formatCode="0.00E+00">
                  <c:v>7.6799999999999997E-5</c:v>
                </c:pt>
                <c:pt idx="18361" formatCode="0.00E+00">
                  <c:v>7.6899999999999999E-5</c:v>
                </c:pt>
                <c:pt idx="18362" formatCode="0.00E+00">
                  <c:v>7.6899999999999999E-5</c:v>
                </c:pt>
                <c:pt idx="18363" formatCode="0.00E+00">
                  <c:v>7.7000000000000001E-5</c:v>
                </c:pt>
                <c:pt idx="18364" formatCode="0.00E+00">
                  <c:v>7.6799999999999997E-5</c:v>
                </c:pt>
                <c:pt idx="18365" formatCode="0.00E+00">
                  <c:v>7.6899999999999999E-5</c:v>
                </c:pt>
                <c:pt idx="18366" formatCode="0.00E+00">
                  <c:v>7.6899999999999999E-5</c:v>
                </c:pt>
                <c:pt idx="18367" formatCode="0.00E+00">
                  <c:v>7.6899999999999999E-5</c:v>
                </c:pt>
                <c:pt idx="18368" formatCode="0.00E+00">
                  <c:v>7.6899999999999999E-5</c:v>
                </c:pt>
                <c:pt idx="18369" formatCode="0.00E+00">
                  <c:v>7.7000000000000001E-5</c:v>
                </c:pt>
                <c:pt idx="18370" formatCode="0.00E+00">
                  <c:v>7.7000000000000001E-5</c:v>
                </c:pt>
                <c:pt idx="18371" formatCode="0.00E+00">
                  <c:v>7.6799999999999997E-5</c:v>
                </c:pt>
                <c:pt idx="18372" formatCode="0.00E+00">
                  <c:v>7.6699999999999994E-5</c:v>
                </c:pt>
                <c:pt idx="18373" formatCode="0.00E+00">
                  <c:v>7.6699999999999994E-5</c:v>
                </c:pt>
                <c:pt idx="18374" formatCode="0.00E+00">
                  <c:v>7.6699999999999994E-5</c:v>
                </c:pt>
                <c:pt idx="18375" formatCode="0.00E+00">
                  <c:v>7.6899999999999999E-5</c:v>
                </c:pt>
                <c:pt idx="18376" formatCode="0.00E+00">
                  <c:v>7.6799999999999997E-5</c:v>
                </c:pt>
                <c:pt idx="18377" formatCode="0.00E+00">
                  <c:v>7.6699999999999994E-5</c:v>
                </c:pt>
                <c:pt idx="18378" formatCode="0.00E+00">
                  <c:v>7.6799999999999997E-5</c:v>
                </c:pt>
                <c:pt idx="18379" formatCode="0.00E+00">
                  <c:v>7.6799999999999997E-5</c:v>
                </c:pt>
                <c:pt idx="18380" formatCode="0.00E+00">
                  <c:v>7.6699999999999994E-5</c:v>
                </c:pt>
                <c:pt idx="18381" formatCode="0.00E+00">
                  <c:v>7.6799999999999997E-5</c:v>
                </c:pt>
                <c:pt idx="18382" formatCode="0.00E+00">
                  <c:v>7.6699999999999994E-5</c:v>
                </c:pt>
                <c:pt idx="18383" formatCode="0.00E+00">
                  <c:v>7.6699999999999994E-5</c:v>
                </c:pt>
                <c:pt idx="18384" formatCode="0.00E+00">
                  <c:v>7.6799999999999997E-5</c:v>
                </c:pt>
                <c:pt idx="18385" formatCode="0.00E+00">
                  <c:v>7.6799999999999997E-5</c:v>
                </c:pt>
                <c:pt idx="18386" formatCode="0.00E+00">
                  <c:v>7.7100000000000004E-5</c:v>
                </c:pt>
                <c:pt idx="18387" formatCode="0.00E+00">
                  <c:v>7.6799999999999997E-5</c:v>
                </c:pt>
                <c:pt idx="18388" formatCode="0.00E+00">
                  <c:v>7.6699999999999994E-5</c:v>
                </c:pt>
                <c:pt idx="18389" formatCode="0.00E+00">
                  <c:v>7.6899999999999999E-5</c:v>
                </c:pt>
                <c:pt idx="18390" formatCode="0.00E+00">
                  <c:v>7.6600000000000005E-5</c:v>
                </c:pt>
                <c:pt idx="18391" formatCode="0.00E+00">
                  <c:v>7.6500000000000003E-5</c:v>
                </c:pt>
                <c:pt idx="18392" formatCode="0.00E+00">
                  <c:v>7.6699999999999994E-5</c:v>
                </c:pt>
                <c:pt idx="18393" formatCode="0.00E+00">
                  <c:v>7.6799999999999997E-5</c:v>
                </c:pt>
                <c:pt idx="18394" formatCode="0.00E+00">
                  <c:v>7.6600000000000005E-5</c:v>
                </c:pt>
                <c:pt idx="18395" formatCode="0.00E+00">
                  <c:v>7.6799999999999997E-5</c:v>
                </c:pt>
                <c:pt idx="18396" formatCode="0.00E+00">
                  <c:v>7.6699999999999994E-5</c:v>
                </c:pt>
                <c:pt idx="18397" formatCode="0.00E+00">
                  <c:v>7.6500000000000003E-5</c:v>
                </c:pt>
                <c:pt idx="18398" formatCode="0.00E+00">
                  <c:v>7.6899999999999999E-5</c:v>
                </c:pt>
                <c:pt idx="18399" formatCode="0.00E+00">
                  <c:v>7.6600000000000005E-5</c:v>
                </c:pt>
                <c:pt idx="18400" formatCode="0.00E+00">
                  <c:v>7.6600000000000005E-5</c:v>
                </c:pt>
                <c:pt idx="18401" formatCode="0.00E+00">
                  <c:v>7.6699999999999994E-5</c:v>
                </c:pt>
                <c:pt idx="18402" formatCode="0.00E+00">
                  <c:v>7.6699999999999994E-5</c:v>
                </c:pt>
                <c:pt idx="18403" formatCode="0.00E+00">
                  <c:v>7.6699999999999994E-5</c:v>
                </c:pt>
                <c:pt idx="18404" formatCode="0.00E+00">
                  <c:v>7.6600000000000005E-5</c:v>
                </c:pt>
                <c:pt idx="18405" formatCode="0.00E+00">
                  <c:v>7.6699999999999994E-5</c:v>
                </c:pt>
                <c:pt idx="18406" formatCode="0.00E+00">
                  <c:v>7.6699999999999994E-5</c:v>
                </c:pt>
                <c:pt idx="18407" formatCode="0.00E+00">
                  <c:v>7.6799999999999997E-5</c:v>
                </c:pt>
                <c:pt idx="18408" formatCode="0.00E+00">
                  <c:v>7.6699999999999994E-5</c:v>
                </c:pt>
                <c:pt idx="18409" formatCode="0.00E+00">
                  <c:v>7.6500000000000003E-5</c:v>
                </c:pt>
                <c:pt idx="18410" formatCode="0.00E+00">
                  <c:v>7.6600000000000005E-5</c:v>
                </c:pt>
                <c:pt idx="18411" formatCode="0.00E+00">
                  <c:v>7.6799999999999997E-5</c:v>
                </c:pt>
                <c:pt idx="18412" formatCode="0.00E+00">
                  <c:v>7.6699999999999994E-5</c:v>
                </c:pt>
                <c:pt idx="18413" formatCode="0.00E+00">
                  <c:v>7.6500000000000003E-5</c:v>
                </c:pt>
                <c:pt idx="18414" formatCode="0.00E+00">
                  <c:v>7.6500000000000003E-5</c:v>
                </c:pt>
                <c:pt idx="18415" formatCode="0.00E+00">
                  <c:v>7.64E-5</c:v>
                </c:pt>
                <c:pt idx="18416" formatCode="0.00E+00">
                  <c:v>7.6699999999999994E-5</c:v>
                </c:pt>
                <c:pt idx="18417" formatCode="0.00E+00">
                  <c:v>7.6799999999999997E-5</c:v>
                </c:pt>
                <c:pt idx="18418" formatCode="0.00E+00">
                  <c:v>7.6600000000000005E-5</c:v>
                </c:pt>
                <c:pt idx="18419" formatCode="0.00E+00">
                  <c:v>7.6699999999999994E-5</c:v>
                </c:pt>
                <c:pt idx="18420" formatCode="0.00E+00">
                  <c:v>7.64E-5</c:v>
                </c:pt>
                <c:pt idx="18421" formatCode="0.00E+00">
                  <c:v>7.6500000000000003E-5</c:v>
                </c:pt>
                <c:pt idx="18422" formatCode="0.00E+00">
                  <c:v>7.6699999999999994E-5</c:v>
                </c:pt>
                <c:pt idx="18423" formatCode="0.00E+00">
                  <c:v>7.6500000000000003E-5</c:v>
                </c:pt>
                <c:pt idx="18424" formatCode="0.00E+00">
                  <c:v>7.64E-5</c:v>
                </c:pt>
                <c:pt idx="18425" formatCode="0.00E+00">
                  <c:v>7.6500000000000003E-5</c:v>
                </c:pt>
                <c:pt idx="18426" formatCode="0.00E+00">
                  <c:v>7.6500000000000003E-5</c:v>
                </c:pt>
                <c:pt idx="18427" formatCode="0.00E+00">
                  <c:v>7.6500000000000003E-5</c:v>
                </c:pt>
                <c:pt idx="18428" formatCode="0.00E+00">
                  <c:v>7.6600000000000005E-5</c:v>
                </c:pt>
                <c:pt idx="18429" formatCode="0.00E+00">
                  <c:v>7.64E-5</c:v>
                </c:pt>
                <c:pt idx="18430" formatCode="0.00E+00">
                  <c:v>7.6500000000000003E-5</c:v>
                </c:pt>
                <c:pt idx="18431" formatCode="0.00E+00">
                  <c:v>7.6600000000000005E-5</c:v>
                </c:pt>
                <c:pt idx="18432" formatCode="0.00E+00">
                  <c:v>7.64E-5</c:v>
                </c:pt>
                <c:pt idx="18433" formatCode="0.00E+00">
                  <c:v>7.64E-5</c:v>
                </c:pt>
                <c:pt idx="18434" formatCode="0.00E+00">
                  <c:v>7.64E-5</c:v>
                </c:pt>
                <c:pt idx="18435" formatCode="0.00E+00">
                  <c:v>7.64E-5</c:v>
                </c:pt>
                <c:pt idx="18436" formatCode="0.00E+00">
                  <c:v>7.64E-5</c:v>
                </c:pt>
                <c:pt idx="18437" formatCode="0.00E+00">
                  <c:v>7.64E-5</c:v>
                </c:pt>
                <c:pt idx="18438" formatCode="0.00E+00">
                  <c:v>7.64E-5</c:v>
                </c:pt>
                <c:pt idx="18439" formatCode="0.00E+00">
                  <c:v>7.6500000000000003E-5</c:v>
                </c:pt>
                <c:pt idx="18440" formatCode="0.00E+00">
                  <c:v>7.64E-5</c:v>
                </c:pt>
                <c:pt idx="18441" formatCode="0.00E+00">
                  <c:v>7.6299999999999998E-5</c:v>
                </c:pt>
                <c:pt idx="18442" formatCode="0.00E+00">
                  <c:v>7.6500000000000003E-5</c:v>
                </c:pt>
                <c:pt idx="18443" formatCode="0.00E+00">
                  <c:v>7.6500000000000003E-5</c:v>
                </c:pt>
                <c:pt idx="18444" formatCode="0.00E+00">
                  <c:v>7.64E-5</c:v>
                </c:pt>
                <c:pt idx="18445" formatCode="0.00E+00">
                  <c:v>7.6199999999999995E-5</c:v>
                </c:pt>
                <c:pt idx="18446" formatCode="0.00E+00">
                  <c:v>7.6500000000000003E-5</c:v>
                </c:pt>
                <c:pt idx="18447" formatCode="0.00E+00">
                  <c:v>7.6500000000000003E-5</c:v>
                </c:pt>
                <c:pt idx="18448" formatCode="0.00E+00">
                  <c:v>7.6299999999999998E-5</c:v>
                </c:pt>
                <c:pt idx="18449" formatCode="0.00E+00">
                  <c:v>7.64E-5</c:v>
                </c:pt>
                <c:pt idx="18450" formatCode="0.00E+00">
                  <c:v>7.64E-5</c:v>
                </c:pt>
                <c:pt idx="18451" formatCode="0.00E+00">
                  <c:v>7.6299999999999998E-5</c:v>
                </c:pt>
                <c:pt idx="18452" formatCode="0.00E+00">
                  <c:v>7.6199999999999995E-5</c:v>
                </c:pt>
                <c:pt idx="18453" formatCode="0.00E+00">
                  <c:v>7.6299999999999998E-5</c:v>
                </c:pt>
                <c:pt idx="18454" formatCode="0.00E+00">
                  <c:v>7.64E-5</c:v>
                </c:pt>
                <c:pt idx="18455" formatCode="0.00E+00">
                  <c:v>7.6299999999999998E-5</c:v>
                </c:pt>
                <c:pt idx="18456" formatCode="0.00E+00">
                  <c:v>7.6299999999999998E-5</c:v>
                </c:pt>
                <c:pt idx="18457" formatCode="0.00E+00">
                  <c:v>7.6199999999999995E-5</c:v>
                </c:pt>
                <c:pt idx="18458" formatCode="0.00E+00">
                  <c:v>7.6100000000000007E-5</c:v>
                </c:pt>
                <c:pt idx="18459" formatCode="0.00E+00">
                  <c:v>7.6299999999999998E-5</c:v>
                </c:pt>
                <c:pt idx="18460" formatCode="0.00E+00">
                  <c:v>7.6199999999999995E-5</c:v>
                </c:pt>
                <c:pt idx="18461" formatCode="0.00E+00">
                  <c:v>7.6299999999999998E-5</c:v>
                </c:pt>
                <c:pt idx="18462" formatCode="0.00E+00">
                  <c:v>7.64E-5</c:v>
                </c:pt>
                <c:pt idx="18463" formatCode="0.00E+00">
                  <c:v>7.6199999999999995E-5</c:v>
                </c:pt>
                <c:pt idx="18464" formatCode="0.00E+00">
                  <c:v>7.64E-5</c:v>
                </c:pt>
                <c:pt idx="18465" formatCode="0.00E+00">
                  <c:v>7.6199999999999995E-5</c:v>
                </c:pt>
                <c:pt idx="18466" formatCode="0.00E+00">
                  <c:v>7.6100000000000007E-5</c:v>
                </c:pt>
                <c:pt idx="18467" formatCode="0.00E+00">
                  <c:v>7.6199999999999995E-5</c:v>
                </c:pt>
                <c:pt idx="18468" formatCode="0.00E+00">
                  <c:v>7.6199999999999995E-5</c:v>
                </c:pt>
                <c:pt idx="18469" formatCode="0.00E+00">
                  <c:v>7.6100000000000007E-5</c:v>
                </c:pt>
                <c:pt idx="18470" formatCode="0.00E+00">
                  <c:v>7.6100000000000007E-5</c:v>
                </c:pt>
                <c:pt idx="18471" formatCode="0.00E+00">
                  <c:v>7.6199999999999995E-5</c:v>
                </c:pt>
                <c:pt idx="18472" formatCode="0.00E+00">
                  <c:v>7.6299999999999998E-5</c:v>
                </c:pt>
                <c:pt idx="18473" formatCode="0.00E+00">
                  <c:v>7.6100000000000007E-5</c:v>
                </c:pt>
                <c:pt idx="18474" formatCode="0.00E+00">
                  <c:v>7.5900000000000002E-5</c:v>
                </c:pt>
                <c:pt idx="18475" formatCode="0.00E+00">
                  <c:v>7.6299999999999998E-5</c:v>
                </c:pt>
                <c:pt idx="18476" formatCode="0.00E+00">
                  <c:v>7.6299999999999998E-5</c:v>
                </c:pt>
                <c:pt idx="18477" formatCode="0.00E+00">
                  <c:v>7.6299999999999998E-5</c:v>
                </c:pt>
                <c:pt idx="18478" formatCode="0.00E+00">
                  <c:v>7.6199999999999995E-5</c:v>
                </c:pt>
                <c:pt idx="18479" formatCode="0.00E+00">
                  <c:v>7.6000000000000004E-5</c:v>
                </c:pt>
                <c:pt idx="18480" formatCode="0.00E+00">
                  <c:v>7.6299999999999998E-5</c:v>
                </c:pt>
                <c:pt idx="18481" formatCode="0.00E+00">
                  <c:v>7.6000000000000004E-5</c:v>
                </c:pt>
                <c:pt idx="18482" formatCode="0.00E+00">
                  <c:v>7.6100000000000007E-5</c:v>
                </c:pt>
                <c:pt idx="18483" formatCode="0.00E+00">
                  <c:v>7.6199999999999995E-5</c:v>
                </c:pt>
                <c:pt idx="18484" formatCode="0.00E+00">
                  <c:v>7.6000000000000004E-5</c:v>
                </c:pt>
                <c:pt idx="18485" formatCode="0.00E+00">
                  <c:v>7.6199999999999995E-5</c:v>
                </c:pt>
                <c:pt idx="18486" formatCode="0.00E+00">
                  <c:v>7.6100000000000007E-5</c:v>
                </c:pt>
                <c:pt idx="18487" formatCode="0.00E+00">
                  <c:v>7.6100000000000007E-5</c:v>
                </c:pt>
                <c:pt idx="18488" formatCode="0.00E+00">
                  <c:v>7.6199999999999995E-5</c:v>
                </c:pt>
                <c:pt idx="18489" formatCode="0.00E+00">
                  <c:v>7.6100000000000007E-5</c:v>
                </c:pt>
                <c:pt idx="18490" formatCode="0.00E+00">
                  <c:v>7.6199999999999995E-5</c:v>
                </c:pt>
                <c:pt idx="18491" formatCode="0.00E+00">
                  <c:v>7.6100000000000007E-5</c:v>
                </c:pt>
                <c:pt idx="18492" formatCode="0.00E+00">
                  <c:v>7.6000000000000004E-5</c:v>
                </c:pt>
                <c:pt idx="18493" formatCode="0.00E+00">
                  <c:v>7.6000000000000004E-5</c:v>
                </c:pt>
                <c:pt idx="18494" formatCode="0.00E+00">
                  <c:v>7.6199999999999995E-5</c:v>
                </c:pt>
                <c:pt idx="18495" formatCode="0.00E+00">
                  <c:v>7.6000000000000004E-5</c:v>
                </c:pt>
                <c:pt idx="18496" formatCode="0.00E+00">
                  <c:v>7.6000000000000004E-5</c:v>
                </c:pt>
                <c:pt idx="18497" formatCode="0.00E+00">
                  <c:v>7.6000000000000004E-5</c:v>
                </c:pt>
                <c:pt idx="18498" formatCode="0.00E+00">
                  <c:v>7.6000000000000004E-5</c:v>
                </c:pt>
                <c:pt idx="18499" formatCode="0.00E+00">
                  <c:v>7.6199999999999995E-5</c:v>
                </c:pt>
                <c:pt idx="18500" formatCode="0.00E+00">
                  <c:v>7.6000000000000004E-5</c:v>
                </c:pt>
                <c:pt idx="18501" formatCode="0.00E+00">
                  <c:v>7.6100000000000007E-5</c:v>
                </c:pt>
                <c:pt idx="18502" formatCode="0.00E+00">
                  <c:v>7.6000000000000004E-5</c:v>
                </c:pt>
                <c:pt idx="18503" formatCode="0.00E+00">
                  <c:v>7.5900000000000002E-5</c:v>
                </c:pt>
                <c:pt idx="18504" formatCode="0.00E+00">
                  <c:v>7.6199999999999995E-5</c:v>
                </c:pt>
                <c:pt idx="18505" formatCode="0.00E+00">
                  <c:v>7.5900000000000002E-5</c:v>
                </c:pt>
                <c:pt idx="18506" formatCode="0.00E+00">
                  <c:v>7.6000000000000004E-5</c:v>
                </c:pt>
                <c:pt idx="18507" formatCode="0.00E+00">
                  <c:v>7.6000000000000004E-5</c:v>
                </c:pt>
                <c:pt idx="18508" formatCode="0.00E+00">
                  <c:v>7.5900000000000002E-5</c:v>
                </c:pt>
                <c:pt idx="18509" formatCode="0.00E+00">
                  <c:v>7.6000000000000004E-5</c:v>
                </c:pt>
                <c:pt idx="18510" formatCode="0.00E+00">
                  <c:v>7.5900000000000002E-5</c:v>
                </c:pt>
                <c:pt idx="18511" formatCode="0.00E+00">
                  <c:v>7.6000000000000004E-5</c:v>
                </c:pt>
                <c:pt idx="18512" formatCode="0.00E+00">
                  <c:v>7.6000000000000004E-5</c:v>
                </c:pt>
                <c:pt idx="18513" formatCode="0.00E+00">
                  <c:v>7.5799999999999999E-5</c:v>
                </c:pt>
                <c:pt idx="18514" formatCode="0.00E+00">
                  <c:v>7.5900000000000002E-5</c:v>
                </c:pt>
                <c:pt idx="18515" formatCode="0.00E+00">
                  <c:v>7.6100000000000007E-5</c:v>
                </c:pt>
                <c:pt idx="18516" formatCode="0.00E+00">
                  <c:v>7.6000000000000004E-5</c:v>
                </c:pt>
                <c:pt idx="18517" formatCode="0.00E+00">
                  <c:v>7.5799999999999999E-5</c:v>
                </c:pt>
                <c:pt idx="18518" formatCode="0.00E+00">
                  <c:v>7.5900000000000002E-5</c:v>
                </c:pt>
                <c:pt idx="18519" formatCode="0.00E+00">
                  <c:v>7.5900000000000002E-5</c:v>
                </c:pt>
                <c:pt idx="18520" formatCode="0.00E+00">
                  <c:v>7.5799999999999999E-5</c:v>
                </c:pt>
                <c:pt idx="18521" formatCode="0.00E+00">
                  <c:v>7.5799999999999999E-5</c:v>
                </c:pt>
                <c:pt idx="18522" formatCode="0.00E+00">
                  <c:v>7.5900000000000002E-5</c:v>
                </c:pt>
                <c:pt idx="18523" formatCode="0.00E+00">
                  <c:v>7.5900000000000002E-5</c:v>
                </c:pt>
                <c:pt idx="18524" formatCode="0.00E+00">
                  <c:v>7.6000000000000004E-5</c:v>
                </c:pt>
                <c:pt idx="18525" formatCode="0.00E+00">
                  <c:v>7.6000000000000004E-5</c:v>
                </c:pt>
                <c:pt idx="18526" formatCode="0.00E+00">
                  <c:v>7.5799999999999999E-5</c:v>
                </c:pt>
                <c:pt idx="18527" formatCode="0.00E+00">
                  <c:v>7.5799999999999999E-5</c:v>
                </c:pt>
                <c:pt idx="18528" formatCode="0.00E+00">
                  <c:v>7.6000000000000004E-5</c:v>
                </c:pt>
                <c:pt idx="18529" formatCode="0.00E+00">
                  <c:v>7.5799999999999999E-5</c:v>
                </c:pt>
                <c:pt idx="18530" formatCode="0.00E+00">
                  <c:v>7.5699999999999997E-5</c:v>
                </c:pt>
                <c:pt idx="18531" formatCode="0.00E+00">
                  <c:v>7.6000000000000004E-5</c:v>
                </c:pt>
                <c:pt idx="18532" formatCode="0.00E+00">
                  <c:v>7.5799999999999999E-5</c:v>
                </c:pt>
                <c:pt idx="18533" formatCode="0.00E+00">
                  <c:v>7.5599999999999994E-5</c:v>
                </c:pt>
                <c:pt idx="18534" formatCode="0.00E+00">
                  <c:v>7.6000000000000004E-5</c:v>
                </c:pt>
                <c:pt idx="18535" formatCode="0.00E+00">
                  <c:v>7.5799999999999999E-5</c:v>
                </c:pt>
                <c:pt idx="18536" formatCode="0.00E+00">
                  <c:v>7.5699999999999997E-5</c:v>
                </c:pt>
                <c:pt idx="18537" formatCode="0.00E+00">
                  <c:v>7.5900000000000002E-5</c:v>
                </c:pt>
                <c:pt idx="18538" formatCode="0.00E+00">
                  <c:v>7.5900000000000002E-5</c:v>
                </c:pt>
                <c:pt idx="18539" formatCode="0.00E+00">
                  <c:v>7.5699999999999997E-5</c:v>
                </c:pt>
                <c:pt idx="18540" formatCode="0.00E+00">
                  <c:v>7.5799999999999999E-5</c:v>
                </c:pt>
                <c:pt idx="18541" formatCode="0.00E+00">
                  <c:v>7.5799999999999999E-5</c:v>
                </c:pt>
                <c:pt idx="18542" formatCode="0.00E+00">
                  <c:v>7.5599999999999994E-5</c:v>
                </c:pt>
                <c:pt idx="18543" formatCode="0.00E+00">
                  <c:v>7.5799999999999999E-5</c:v>
                </c:pt>
                <c:pt idx="18544" formatCode="0.00E+00">
                  <c:v>7.5699999999999997E-5</c:v>
                </c:pt>
                <c:pt idx="18545" formatCode="0.00E+00">
                  <c:v>7.5799999999999999E-5</c:v>
                </c:pt>
                <c:pt idx="18546" formatCode="0.00E+00">
                  <c:v>7.6000000000000004E-5</c:v>
                </c:pt>
                <c:pt idx="18547" formatCode="0.00E+00">
                  <c:v>7.5699999999999997E-5</c:v>
                </c:pt>
                <c:pt idx="18548" formatCode="0.00E+00">
                  <c:v>7.5799999999999999E-5</c:v>
                </c:pt>
                <c:pt idx="18549" formatCode="0.00E+00">
                  <c:v>7.5799999999999999E-5</c:v>
                </c:pt>
                <c:pt idx="18550" formatCode="0.00E+00">
                  <c:v>7.5699999999999997E-5</c:v>
                </c:pt>
                <c:pt idx="18551" formatCode="0.00E+00">
                  <c:v>7.5799999999999999E-5</c:v>
                </c:pt>
                <c:pt idx="18552" formatCode="0.00E+00">
                  <c:v>7.5599999999999994E-5</c:v>
                </c:pt>
                <c:pt idx="18553" formatCode="0.00E+00">
                  <c:v>7.5599999999999994E-5</c:v>
                </c:pt>
                <c:pt idx="18554" formatCode="0.00E+00">
                  <c:v>7.5799999999999999E-5</c:v>
                </c:pt>
                <c:pt idx="18555" formatCode="0.00E+00">
                  <c:v>7.5500000000000006E-5</c:v>
                </c:pt>
                <c:pt idx="18556" formatCode="0.00E+00">
                  <c:v>7.5599999999999994E-5</c:v>
                </c:pt>
                <c:pt idx="18557" formatCode="0.00E+00">
                  <c:v>7.5699999999999997E-5</c:v>
                </c:pt>
                <c:pt idx="18558" formatCode="0.00E+00">
                  <c:v>7.5699999999999997E-5</c:v>
                </c:pt>
                <c:pt idx="18559" formatCode="0.00E+00">
                  <c:v>7.5699999999999997E-5</c:v>
                </c:pt>
                <c:pt idx="18560" formatCode="0.00E+00">
                  <c:v>7.5699999999999997E-5</c:v>
                </c:pt>
                <c:pt idx="18561" formatCode="0.00E+00">
                  <c:v>7.5599999999999994E-5</c:v>
                </c:pt>
                <c:pt idx="18562" formatCode="0.00E+00">
                  <c:v>7.5500000000000006E-5</c:v>
                </c:pt>
                <c:pt idx="18563" formatCode="0.00E+00">
                  <c:v>7.5599999999999994E-5</c:v>
                </c:pt>
                <c:pt idx="18564" formatCode="0.00E+00">
                  <c:v>7.5699999999999997E-5</c:v>
                </c:pt>
                <c:pt idx="18565" formatCode="0.00E+00">
                  <c:v>7.5699999999999997E-5</c:v>
                </c:pt>
                <c:pt idx="18566" formatCode="0.00E+00">
                  <c:v>7.5599999999999994E-5</c:v>
                </c:pt>
                <c:pt idx="18567" formatCode="0.00E+00">
                  <c:v>7.5799999999999999E-5</c:v>
                </c:pt>
                <c:pt idx="18568" formatCode="0.00E+00">
                  <c:v>7.5799999999999999E-5</c:v>
                </c:pt>
                <c:pt idx="18569" formatCode="0.00E+00">
                  <c:v>7.5599999999999994E-5</c:v>
                </c:pt>
                <c:pt idx="18570" formatCode="0.00E+00">
                  <c:v>7.5699999999999997E-5</c:v>
                </c:pt>
                <c:pt idx="18571" formatCode="0.00E+00">
                  <c:v>7.5699999999999997E-5</c:v>
                </c:pt>
                <c:pt idx="18572" formatCode="0.00E+00">
                  <c:v>7.5599999999999994E-5</c:v>
                </c:pt>
                <c:pt idx="18573" formatCode="0.00E+00">
                  <c:v>7.5599999999999994E-5</c:v>
                </c:pt>
                <c:pt idx="18574" formatCode="0.00E+00">
                  <c:v>7.5699999999999997E-5</c:v>
                </c:pt>
                <c:pt idx="18575" formatCode="0.00E+00">
                  <c:v>7.5599999999999994E-5</c:v>
                </c:pt>
                <c:pt idx="18576" formatCode="0.00E+00">
                  <c:v>7.5599999999999994E-5</c:v>
                </c:pt>
                <c:pt idx="18577" formatCode="0.00E+00">
                  <c:v>7.5500000000000006E-5</c:v>
                </c:pt>
                <c:pt idx="18578" formatCode="0.00E+00">
                  <c:v>7.5500000000000006E-5</c:v>
                </c:pt>
                <c:pt idx="18579" formatCode="0.00E+00">
                  <c:v>7.5599999999999994E-5</c:v>
                </c:pt>
                <c:pt idx="18580" formatCode="0.00E+00">
                  <c:v>7.5699999999999997E-5</c:v>
                </c:pt>
                <c:pt idx="18581" formatCode="0.00E+00">
                  <c:v>7.5599999999999994E-5</c:v>
                </c:pt>
                <c:pt idx="18582" formatCode="0.00E+00">
                  <c:v>7.5400000000000003E-5</c:v>
                </c:pt>
                <c:pt idx="18583" formatCode="0.00E+00">
                  <c:v>7.5599999999999994E-5</c:v>
                </c:pt>
                <c:pt idx="18584" formatCode="0.00E+00">
                  <c:v>7.5599999999999994E-5</c:v>
                </c:pt>
                <c:pt idx="18585" formatCode="0.00E+00">
                  <c:v>7.5400000000000003E-5</c:v>
                </c:pt>
                <c:pt idx="18586" formatCode="0.00E+00">
                  <c:v>7.5400000000000003E-5</c:v>
                </c:pt>
                <c:pt idx="18587" formatCode="0.00E+00">
                  <c:v>7.5599999999999994E-5</c:v>
                </c:pt>
                <c:pt idx="18588" formatCode="0.00E+00">
                  <c:v>7.5500000000000006E-5</c:v>
                </c:pt>
                <c:pt idx="18589" formatCode="0.00E+00">
                  <c:v>7.5500000000000006E-5</c:v>
                </c:pt>
                <c:pt idx="18590" formatCode="0.00E+00">
                  <c:v>7.5599999999999994E-5</c:v>
                </c:pt>
                <c:pt idx="18591" formatCode="0.00E+00">
                  <c:v>7.5500000000000006E-5</c:v>
                </c:pt>
                <c:pt idx="18592" formatCode="0.00E+00">
                  <c:v>7.5400000000000003E-5</c:v>
                </c:pt>
                <c:pt idx="18593" formatCode="0.00E+00">
                  <c:v>7.5400000000000003E-5</c:v>
                </c:pt>
                <c:pt idx="18594" formatCode="0.00E+00">
                  <c:v>7.5599999999999994E-5</c:v>
                </c:pt>
                <c:pt idx="18595" formatCode="0.00E+00">
                  <c:v>7.5500000000000006E-5</c:v>
                </c:pt>
                <c:pt idx="18596" formatCode="0.00E+00">
                  <c:v>7.5400000000000003E-5</c:v>
                </c:pt>
                <c:pt idx="18597" formatCode="0.00E+00">
                  <c:v>7.5500000000000006E-5</c:v>
                </c:pt>
                <c:pt idx="18598" formatCode="0.00E+00">
                  <c:v>7.5500000000000006E-5</c:v>
                </c:pt>
                <c:pt idx="18599" formatCode="0.00E+00">
                  <c:v>7.5400000000000003E-5</c:v>
                </c:pt>
                <c:pt idx="18600" formatCode="0.00E+00">
                  <c:v>7.5400000000000003E-5</c:v>
                </c:pt>
                <c:pt idx="18601" formatCode="0.00E+00">
                  <c:v>7.5400000000000003E-5</c:v>
                </c:pt>
                <c:pt idx="18602" formatCode="0.00E+00">
                  <c:v>7.5400000000000003E-5</c:v>
                </c:pt>
                <c:pt idx="18603" formatCode="0.00E+00">
                  <c:v>7.5400000000000003E-5</c:v>
                </c:pt>
                <c:pt idx="18604" formatCode="0.00E+00">
                  <c:v>7.5500000000000006E-5</c:v>
                </c:pt>
                <c:pt idx="18605" formatCode="0.00E+00">
                  <c:v>7.5500000000000006E-5</c:v>
                </c:pt>
                <c:pt idx="18606" formatCode="0.00E+00">
                  <c:v>7.5300000000000001E-5</c:v>
                </c:pt>
                <c:pt idx="18607" formatCode="0.00E+00">
                  <c:v>7.5300000000000001E-5</c:v>
                </c:pt>
                <c:pt idx="18608" formatCode="0.00E+00">
                  <c:v>7.5400000000000003E-5</c:v>
                </c:pt>
                <c:pt idx="18609" formatCode="0.00E+00">
                  <c:v>7.5400000000000003E-5</c:v>
                </c:pt>
                <c:pt idx="18610" formatCode="0.00E+00">
                  <c:v>7.5400000000000003E-5</c:v>
                </c:pt>
                <c:pt idx="18611" formatCode="0.00E+00">
                  <c:v>7.5400000000000003E-5</c:v>
                </c:pt>
                <c:pt idx="18612" formatCode="0.00E+00">
                  <c:v>7.5300000000000001E-5</c:v>
                </c:pt>
                <c:pt idx="18613" formatCode="0.00E+00">
                  <c:v>7.5500000000000006E-5</c:v>
                </c:pt>
                <c:pt idx="18614" formatCode="0.00E+00">
                  <c:v>7.5500000000000006E-5</c:v>
                </c:pt>
                <c:pt idx="18615" formatCode="0.00E+00">
                  <c:v>7.5099999999999996E-5</c:v>
                </c:pt>
                <c:pt idx="18616" formatCode="0.00E+00">
                  <c:v>7.5300000000000001E-5</c:v>
                </c:pt>
                <c:pt idx="18617" formatCode="0.00E+00">
                  <c:v>7.5199999999999998E-5</c:v>
                </c:pt>
                <c:pt idx="18618" formatCode="0.00E+00">
                  <c:v>7.5099999999999996E-5</c:v>
                </c:pt>
                <c:pt idx="18619" formatCode="0.00E+00">
                  <c:v>7.5199999999999998E-5</c:v>
                </c:pt>
                <c:pt idx="18620" formatCode="0.00E+00">
                  <c:v>7.5199999999999998E-5</c:v>
                </c:pt>
                <c:pt idx="18621" formatCode="0.00E+00">
                  <c:v>7.5199999999999998E-5</c:v>
                </c:pt>
                <c:pt idx="18622" formatCode="0.00E+00">
                  <c:v>7.5300000000000001E-5</c:v>
                </c:pt>
                <c:pt idx="18623" formatCode="0.00E+00">
                  <c:v>7.5300000000000001E-5</c:v>
                </c:pt>
                <c:pt idx="18624" formatCode="0.00E+00">
                  <c:v>7.5300000000000001E-5</c:v>
                </c:pt>
                <c:pt idx="18625" formatCode="0.00E+00">
                  <c:v>7.5300000000000001E-5</c:v>
                </c:pt>
                <c:pt idx="18626" formatCode="0.00E+00">
                  <c:v>7.5400000000000003E-5</c:v>
                </c:pt>
                <c:pt idx="18627" formatCode="0.00E+00">
                  <c:v>7.5400000000000003E-5</c:v>
                </c:pt>
                <c:pt idx="18628" formatCode="0.00E+00">
                  <c:v>7.5300000000000001E-5</c:v>
                </c:pt>
                <c:pt idx="18629" formatCode="0.00E+00">
                  <c:v>7.5400000000000003E-5</c:v>
                </c:pt>
                <c:pt idx="18630" formatCode="0.00E+00">
                  <c:v>7.5400000000000003E-5</c:v>
                </c:pt>
                <c:pt idx="18631" formatCode="0.00E+00">
                  <c:v>7.5199999999999998E-5</c:v>
                </c:pt>
                <c:pt idx="18632" formatCode="0.00E+00">
                  <c:v>7.5199999999999998E-5</c:v>
                </c:pt>
                <c:pt idx="18633" formatCode="0.00E+00">
                  <c:v>7.5199999999999998E-5</c:v>
                </c:pt>
                <c:pt idx="18634" formatCode="0.00E+00">
                  <c:v>7.5199999999999998E-5</c:v>
                </c:pt>
                <c:pt idx="18635" formatCode="0.00E+00">
                  <c:v>7.5300000000000001E-5</c:v>
                </c:pt>
                <c:pt idx="18636" formatCode="0.00E+00">
                  <c:v>7.5199999999999998E-5</c:v>
                </c:pt>
                <c:pt idx="18637" formatCode="0.00E+00">
                  <c:v>7.5199999999999998E-5</c:v>
                </c:pt>
                <c:pt idx="18638" formatCode="0.00E+00">
                  <c:v>7.5199999999999998E-5</c:v>
                </c:pt>
                <c:pt idx="18639" formatCode="0.00E+00">
                  <c:v>7.5199999999999998E-5</c:v>
                </c:pt>
                <c:pt idx="18640" formatCode="0.00E+00">
                  <c:v>7.5099999999999996E-5</c:v>
                </c:pt>
                <c:pt idx="18641" formatCode="0.00E+00">
                  <c:v>7.5300000000000001E-5</c:v>
                </c:pt>
                <c:pt idx="18642" formatCode="0.00E+00">
                  <c:v>7.5300000000000001E-5</c:v>
                </c:pt>
                <c:pt idx="18643" formatCode="0.00E+00">
                  <c:v>7.4999999999999993E-5</c:v>
                </c:pt>
                <c:pt idx="18644" formatCode="0.00E+00">
                  <c:v>7.5199999999999998E-5</c:v>
                </c:pt>
                <c:pt idx="18645" formatCode="0.00E+00">
                  <c:v>7.5099999999999996E-5</c:v>
                </c:pt>
                <c:pt idx="18646" formatCode="0.00E+00">
                  <c:v>7.5099999999999996E-5</c:v>
                </c:pt>
                <c:pt idx="18647" formatCode="0.00E+00">
                  <c:v>7.5199999999999998E-5</c:v>
                </c:pt>
                <c:pt idx="18648" formatCode="0.00E+00">
                  <c:v>7.5099999999999996E-5</c:v>
                </c:pt>
                <c:pt idx="18649" formatCode="0.00E+00">
                  <c:v>7.5199999999999998E-5</c:v>
                </c:pt>
                <c:pt idx="18650" formatCode="0.00E+00">
                  <c:v>7.5099999999999996E-5</c:v>
                </c:pt>
                <c:pt idx="18651" formatCode="0.00E+00">
                  <c:v>7.5099999999999996E-5</c:v>
                </c:pt>
                <c:pt idx="18652" formatCode="0.00E+00">
                  <c:v>7.4999999999999993E-5</c:v>
                </c:pt>
                <c:pt idx="18653" formatCode="0.00E+00">
                  <c:v>7.4999999999999993E-5</c:v>
                </c:pt>
                <c:pt idx="18654" formatCode="0.00E+00">
                  <c:v>7.5099999999999996E-5</c:v>
                </c:pt>
                <c:pt idx="18655" formatCode="0.00E+00">
                  <c:v>7.4900000000000005E-5</c:v>
                </c:pt>
                <c:pt idx="18656" formatCode="0.00E+00">
                  <c:v>7.5300000000000001E-5</c:v>
                </c:pt>
                <c:pt idx="18657" formatCode="0.00E+00">
                  <c:v>7.5199999999999998E-5</c:v>
                </c:pt>
                <c:pt idx="18658" formatCode="0.00E+00">
                  <c:v>7.5099999999999996E-5</c:v>
                </c:pt>
                <c:pt idx="18659" formatCode="0.00E+00">
                  <c:v>7.5199999999999998E-5</c:v>
                </c:pt>
                <c:pt idx="18660" formatCode="0.00E+00">
                  <c:v>7.5099999999999996E-5</c:v>
                </c:pt>
                <c:pt idx="18661" formatCode="0.00E+00">
                  <c:v>7.5099999999999996E-5</c:v>
                </c:pt>
                <c:pt idx="18662" formatCode="0.00E+00">
                  <c:v>7.5099999999999996E-5</c:v>
                </c:pt>
                <c:pt idx="18663" formatCode="0.00E+00">
                  <c:v>7.4999999999999993E-5</c:v>
                </c:pt>
                <c:pt idx="18664" formatCode="0.00E+00">
                  <c:v>7.5099999999999996E-5</c:v>
                </c:pt>
                <c:pt idx="18665" formatCode="0.00E+00">
                  <c:v>7.5099999999999996E-5</c:v>
                </c:pt>
                <c:pt idx="18666" formatCode="0.00E+00">
                  <c:v>7.4999999999999993E-5</c:v>
                </c:pt>
                <c:pt idx="18667" formatCode="0.00E+00">
                  <c:v>7.4999999999999993E-5</c:v>
                </c:pt>
                <c:pt idx="18668" formatCode="0.00E+00">
                  <c:v>7.4900000000000005E-5</c:v>
                </c:pt>
                <c:pt idx="18669" formatCode="0.00E+00">
                  <c:v>7.5099999999999996E-5</c:v>
                </c:pt>
                <c:pt idx="18670" formatCode="0.00E+00">
                  <c:v>7.5099999999999996E-5</c:v>
                </c:pt>
                <c:pt idx="18671" formatCode="0.00E+00">
                  <c:v>7.4900000000000005E-5</c:v>
                </c:pt>
                <c:pt idx="18672" formatCode="0.00E+00">
                  <c:v>7.4999999999999993E-5</c:v>
                </c:pt>
                <c:pt idx="18673" formatCode="0.00E+00">
                  <c:v>7.4800000000000002E-5</c:v>
                </c:pt>
                <c:pt idx="18674" formatCode="0.00E+00">
                  <c:v>7.4900000000000005E-5</c:v>
                </c:pt>
                <c:pt idx="18675" formatCode="0.00E+00">
                  <c:v>7.5099999999999996E-5</c:v>
                </c:pt>
                <c:pt idx="18676" formatCode="0.00E+00">
                  <c:v>7.4900000000000005E-5</c:v>
                </c:pt>
                <c:pt idx="18677" formatCode="0.00E+00">
                  <c:v>7.4999999999999993E-5</c:v>
                </c:pt>
                <c:pt idx="18678" formatCode="0.00E+00">
                  <c:v>7.4999999999999993E-5</c:v>
                </c:pt>
                <c:pt idx="18679" formatCode="0.00E+00">
                  <c:v>7.5099999999999996E-5</c:v>
                </c:pt>
                <c:pt idx="18680" formatCode="0.00E+00">
                  <c:v>7.5199999999999998E-5</c:v>
                </c:pt>
                <c:pt idx="18681" formatCode="0.00E+00">
                  <c:v>7.5099999999999996E-5</c:v>
                </c:pt>
                <c:pt idx="18682" formatCode="0.00E+00">
                  <c:v>7.47E-5</c:v>
                </c:pt>
                <c:pt idx="18683" formatCode="0.00E+00">
                  <c:v>7.4800000000000002E-5</c:v>
                </c:pt>
                <c:pt idx="18684" formatCode="0.00E+00">
                  <c:v>7.4900000000000005E-5</c:v>
                </c:pt>
                <c:pt idx="18685" formatCode="0.00E+00">
                  <c:v>7.4900000000000005E-5</c:v>
                </c:pt>
                <c:pt idx="18686" formatCode="0.00E+00">
                  <c:v>7.5199999999999998E-5</c:v>
                </c:pt>
                <c:pt idx="18687" formatCode="0.00E+00">
                  <c:v>7.4800000000000002E-5</c:v>
                </c:pt>
                <c:pt idx="18688" formatCode="0.00E+00">
                  <c:v>7.4900000000000005E-5</c:v>
                </c:pt>
                <c:pt idx="18689" formatCode="0.00E+00">
                  <c:v>7.4999999999999993E-5</c:v>
                </c:pt>
                <c:pt idx="18690" formatCode="0.00E+00">
                  <c:v>7.4900000000000005E-5</c:v>
                </c:pt>
                <c:pt idx="18691" formatCode="0.00E+00">
                  <c:v>7.5199999999999998E-5</c:v>
                </c:pt>
                <c:pt idx="18692" formatCode="0.00E+00">
                  <c:v>7.4999999999999993E-5</c:v>
                </c:pt>
                <c:pt idx="18693" formatCode="0.00E+00">
                  <c:v>7.4999999999999993E-5</c:v>
                </c:pt>
                <c:pt idx="18694" formatCode="0.00E+00">
                  <c:v>7.4999999999999993E-5</c:v>
                </c:pt>
                <c:pt idx="18695" formatCode="0.00E+00">
                  <c:v>7.4800000000000002E-5</c:v>
                </c:pt>
                <c:pt idx="18696" formatCode="0.00E+00">
                  <c:v>7.4800000000000002E-5</c:v>
                </c:pt>
                <c:pt idx="18697" formatCode="0.00E+00">
                  <c:v>7.4800000000000002E-5</c:v>
                </c:pt>
                <c:pt idx="18698" formatCode="0.00E+00">
                  <c:v>7.4800000000000002E-5</c:v>
                </c:pt>
                <c:pt idx="18699" formatCode="0.00E+00">
                  <c:v>7.47E-5</c:v>
                </c:pt>
                <c:pt idx="18700" formatCode="0.00E+00">
                  <c:v>7.47E-5</c:v>
                </c:pt>
                <c:pt idx="18701" formatCode="0.00E+00">
                  <c:v>7.4800000000000002E-5</c:v>
                </c:pt>
                <c:pt idx="18702" formatCode="0.00E+00">
                  <c:v>7.4800000000000002E-5</c:v>
                </c:pt>
                <c:pt idx="18703" formatCode="0.00E+00">
                  <c:v>7.4999999999999993E-5</c:v>
                </c:pt>
                <c:pt idx="18704" formatCode="0.00E+00">
                  <c:v>7.47E-5</c:v>
                </c:pt>
                <c:pt idx="18705" formatCode="0.00E+00">
                  <c:v>7.4800000000000002E-5</c:v>
                </c:pt>
                <c:pt idx="18706" formatCode="0.00E+00">
                  <c:v>7.4999999999999993E-5</c:v>
                </c:pt>
                <c:pt idx="18707" formatCode="0.00E+00">
                  <c:v>7.4800000000000002E-5</c:v>
                </c:pt>
                <c:pt idx="18708" formatCode="0.00E+00">
                  <c:v>7.4800000000000002E-5</c:v>
                </c:pt>
                <c:pt idx="18709" formatCode="0.00E+00">
                  <c:v>7.4800000000000002E-5</c:v>
                </c:pt>
                <c:pt idx="18710" formatCode="0.00E+00">
                  <c:v>7.47E-5</c:v>
                </c:pt>
                <c:pt idx="18711" formatCode="0.00E+00">
                  <c:v>7.47E-5</c:v>
                </c:pt>
                <c:pt idx="18712" formatCode="0.00E+00">
                  <c:v>7.47E-5</c:v>
                </c:pt>
                <c:pt idx="18713" formatCode="0.00E+00">
                  <c:v>7.4800000000000002E-5</c:v>
                </c:pt>
                <c:pt idx="18714" formatCode="0.00E+00">
                  <c:v>7.47E-5</c:v>
                </c:pt>
                <c:pt idx="18715" formatCode="0.00E+00">
                  <c:v>7.47E-5</c:v>
                </c:pt>
                <c:pt idx="18716" formatCode="0.00E+00">
                  <c:v>7.4800000000000002E-5</c:v>
                </c:pt>
                <c:pt idx="18717" formatCode="0.00E+00">
                  <c:v>7.4900000000000005E-5</c:v>
                </c:pt>
                <c:pt idx="18718" formatCode="0.00E+00">
                  <c:v>7.47E-5</c:v>
                </c:pt>
                <c:pt idx="18719" formatCode="0.00E+00">
                  <c:v>7.47E-5</c:v>
                </c:pt>
                <c:pt idx="18720" formatCode="0.00E+00">
                  <c:v>7.4800000000000002E-5</c:v>
                </c:pt>
                <c:pt idx="18721" formatCode="0.00E+00">
                  <c:v>7.47E-5</c:v>
                </c:pt>
                <c:pt idx="18722" formatCode="0.00E+00">
                  <c:v>7.4599999999999997E-5</c:v>
                </c:pt>
                <c:pt idx="18723" formatCode="0.00E+00">
                  <c:v>7.4599999999999997E-5</c:v>
                </c:pt>
                <c:pt idx="18724" formatCode="0.00E+00">
                  <c:v>7.47E-5</c:v>
                </c:pt>
                <c:pt idx="18725" formatCode="0.00E+00">
                  <c:v>7.47E-5</c:v>
                </c:pt>
                <c:pt idx="18726" formatCode="0.00E+00">
                  <c:v>7.47E-5</c:v>
                </c:pt>
                <c:pt idx="18727" formatCode="0.00E+00">
                  <c:v>7.4800000000000002E-5</c:v>
                </c:pt>
                <c:pt idx="18728" formatCode="0.00E+00">
                  <c:v>7.47E-5</c:v>
                </c:pt>
                <c:pt idx="18729" formatCode="0.00E+00">
                  <c:v>7.4599999999999997E-5</c:v>
                </c:pt>
                <c:pt idx="18730" formatCode="0.00E+00">
                  <c:v>7.4599999999999997E-5</c:v>
                </c:pt>
                <c:pt idx="18731" formatCode="0.00E+00">
                  <c:v>7.47E-5</c:v>
                </c:pt>
                <c:pt idx="18732" formatCode="0.00E+00">
                  <c:v>7.4800000000000002E-5</c:v>
                </c:pt>
                <c:pt idx="18733" formatCode="0.00E+00">
                  <c:v>7.47E-5</c:v>
                </c:pt>
                <c:pt idx="18734" formatCode="0.00E+00">
                  <c:v>7.47E-5</c:v>
                </c:pt>
                <c:pt idx="18735" formatCode="0.00E+00">
                  <c:v>7.4800000000000002E-5</c:v>
                </c:pt>
                <c:pt idx="18736" formatCode="0.00E+00">
                  <c:v>7.47E-5</c:v>
                </c:pt>
                <c:pt idx="18737" formatCode="0.00E+00">
                  <c:v>7.47E-5</c:v>
                </c:pt>
                <c:pt idx="18738" formatCode="0.00E+00">
                  <c:v>7.47E-5</c:v>
                </c:pt>
                <c:pt idx="18739" formatCode="0.00E+00">
                  <c:v>7.47E-5</c:v>
                </c:pt>
                <c:pt idx="18740" formatCode="0.00E+00">
                  <c:v>7.47E-5</c:v>
                </c:pt>
                <c:pt idx="18741" formatCode="0.00E+00">
                  <c:v>7.47E-5</c:v>
                </c:pt>
                <c:pt idx="18742" formatCode="0.00E+00">
                  <c:v>7.4800000000000002E-5</c:v>
                </c:pt>
                <c:pt idx="18743" formatCode="0.00E+00">
                  <c:v>7.4599999999999997E-5</c:v>
                </c:pt>
                <c:pt idx="18744" formatCode="0.00E+00">
                  <c:v>7.4599999999999997E-5</c:v>
                </c:pt>
                <c:pt idx="18745" formatCode="0.00E+00">
                  <c:v>7.47E-5</c:v>
                </c:pt>
                <c:pt idx="18746" formatCode="0.00E+00">
                  <c:v>7.4599999999999997E-5</c:v>
                </c:pt>
                <c:pt idx="18747" formatCode="0.00E+00">
                  <c:v>7.4499999999999995E-5</c:v>
                </c:pt>
                <c:pt idx="18748" formatCode="0.00E+00">
                  <c:v>7.4599999999999997E-5</c:v>
                </c:pt>
                <c:pt idx="18749" formatCode="0.00E+00">
                  <c:v>7.4599999999999997E-5</c:v>
                </c:pt>
                <c:pt idx="18750" formatCode="0.00E+00">
                  <c:v>7.4599999999999997E-5</c:v>
                </c:pt>
                <c:pt idx="18751" formatCode="0.00E+00">
                  <c:v>7.47E-5</c:v>
                </c:pt>
                <c:pt idx="18752" formatCode="0.00E+00">
                  <c:v>7.4800000000000002E-5</c:v>
                </c:pt>
                <c:pt idx="18753" formatCode="0.00E+00">
                  <c:v>7.4599999999999997E-5</c:v>
                </c:pt>
                <c:pt idx="18754" formatCode="0.00E+00">
                  <c:v>7.4499999999999995E-5</c:v>
                </c:pt>
                <c:pt idx="18755" formatCode="0.00E+00">
                  <c:v>7.4499999999999995E-5</c:v>
                </c:pt>
                <c:pt idx="18756" formatCode="0.00E+00">
                  <c:v>7.4400000000000006E-5</c:v>
                </c:pt>
                <c:pt idx="18757" formatCode="0.00E+00">
                  <c:v>7.47E-5</c:v>
                </c:pt>
                <c:pt idx="18758" formatCode="0.00E+00">
                  <c:v>7.47E-5</c:v>
                </c:pt>
                <c:pt idx="18759" formatCode="0.00E+00">
                  <c:v>7.47E-5</c:v>
                </c:pt>
                <c:pt idx="18760" formatCode="0.00E+00">
                  <c:v>7.47E-5</c:v>
                </c:pt>
                <c:pt idx="18761" formatCode="0.00E+00">
                  <c:v>7.4599999999999997E-5</c:v>
                </c:pt>
                <c:pt idx="18762" formatCode="0.00E+00">
                  <c:v>7.47E-5</c:v>
                </c:pt>
                <c:pt idx="18763" formatCode="0.00E+00">
                  <c:v>7.4599999999999997E-5</c:v>
                </c:pt>
                <c:pt idx="18764" formatCode="0.00E+00">
                  <c:v>7.4599999999999997E-5</c:v>
                </c:pt>
                <c:pt idx="18765" formatCode="0.00E+00">
                  <c:v>7.4599999999999997E-5</c:v>
                </c:pt>
                <c:pt idx="18766" formatCode="0.00E+00">
                  <c:v>7.4499999999999995E-5</c:v>
                </c:pt>
                <c:pt idx="18767" formatCode="0.00E+00">
                  <c:v>7.4599999999999997E-5</c:v>
                </c:pt>
                <c:pt idx="18768" formatCode="0.00E+00">
                  <c:v>7.4599999999999997E-5</c:v>
                </c:pt>
                <c:pt idx="18769" formatCode="0.00E+00">
                  <c:v>7.4599999999999997E-5</c:v>
                </c:pt>
                <c:pt idx="18770" formatCode="0.00E+00">
                  <c:v>7.4599999999999997E-5</c:v>
                </c:pt>
                <c:pt idx="18771" formatCode="0.00E+00">
                  <c:v>7.4400000000000006E-5</c:v>
                </c:pt>
                <c:pt idx="18772" formatCode="0.00E+00">
                  <c:v>7.4599999999999997E-5</c:v>
                </c:pt>
                <c:pt idx="18773" formatCode="0.00E+00">
                  <c:v>7.4499999999999995E-5</c:v>
                </c:pt>
                <c:pt idx="18774" formatCode="0.00E+00">
                  <c:v>7.4499999999999995E-5</c:v>
                </c:pt>
                <c:pt idx="18775" formatCode="0.00E+00">
                  <c:v>7.4800000000000002E-5</c:v>
                </c:pt>
                <c:pt idx="18776" formatCode="0.00E+00">
                  <c:v>7.4499999999999995E-5</c:v>
                </c:pt>
                <c:pt idx="18777" formatCode="0.00E+00">
                  <c:v>7.4499999999999995E-5</c:v>
                </c:pt>
                <c:pt idx="18778" formatCode="0.00E+00">
                  <c:v>7.4599999999999997E-5</c:v>
                </c:pt>
                <c:pt idx="18779" formatCode="0.00E+00">
                  <c:v>7.4599999999999997E-5</c:v>
                </c:pt>
                <c:pt idx="18780" formatCode="0.00E+00">
                  <c:v>7.4300000000000004E-5</c:v>
                </c:pt>
                <c:pt idx="18781" formatCode="0.00E+00">
                  <c:v>7.4400000000000006E-5</c:v>
                </c:pt>
                <c:pt idx="18782" formatCode="0.00E+00">
                  <c:v>7.4499999999999995E-5</c:v>
                </c:pt>
                <c:pt idx="18783" formatCode="0.00E+00">
                  <c:v>7.4499999999999995E-5</c:v>
                </c:pt>
                <c:pt idx="18784" formatCode="0.00E+00">
                  <c:v>7.4599999999999997E-5</c:v>
                </c:pt>
                <c:pt idx="18785" formatCode="0.00E+00">
                  <c:v>7.4499999999999995E-5</c:v>
                </c:pt>
                <c:pt idx="18786" formatCode="0.00E+00">
                  <c:v>7.4499999999999995E-5</c:v>
                </c:pt>
                <c:pt idx="18787" formatCode="0.00E+00">
                  <c:v>7.47E-5</c:v>
                </c:pt>
                <c:pt idx="18788" formatCode="0.00E+00">
                  <c:v>7.4499999999999995E-5</c:v>
                </c:pt>
                <c:pt idx="18789" formatCode="0.00E+00">
                  <c:v>7.4400000000000006E-5</c:v>
                </c:pt>
                <c:pt idx="18790" formatCode="0.00E+00">
                  <c:v>7.4400000000000006E-5</c:v>
                </c:pt>
                <c:pt idx="18791" formatCode="0.00E+00">
                  <c:v>7.4400000000000006E-5</c:v>
                </c:pt>
                <c:pt idx="18792" formatCode="0.00E+00">
                  <c:v>7.4599999999999997E-5</c:v>
                </c:pt>
                <c:pt idx="18793" formatCode="0.00E+00">
                  <c:v>7.4400000000000006E-5</c:v>
                </c:pt>
                <c:pt idx="18794" formatCode="0.00E+00">
                  <c:v>7.4200000000000001E-5</c:v>
                </c:pt>
                <c:pt idx="18795" formatCode="0.00E+00">
                  <c:v>7.4300000000000004E-5</c:v>
                </c:pt>
                <c:pt idx="18796" formatCode="0.00E+00">
                  <c:v>7.4499999999999995E-5</c:v>
                </c:pt>
                <c:pt idx="18797" formatCode="0.00E+00">
                  <c:v>7.4400000000000006E-5</c:v>
                </c:pt>
                <c:pt idx="18798" formatCode="0.00E+00">
                  <c:v>7.4499999999999995E-5</c:v>
                </c:pt>
                <c:pt idx="18799" formatCode="0.00E+00">
                  <c:v>7.4599999999999997E-5</c:v>
                </c:pt>
                <c:pt idx="18800" formatCode="0.00E+00">
                  <c:v>7.4300000000000004E-5</c:v>
                </c:pt>
                <c:pt idx="18801" formatCode="0.00E+00">
                  <c:v>7.4300000000000004E-5</c:v>
                </c:pt>
                <c:pt idx="18802" formatCode="0.00E+00">
                  <c:v>7.4400000000000006E-5</c:v>
                </c:pt>
                <c:pt idx="18803" formatCode="0.00E+00">
                  <c:v>7.4300000000000004E-5</c:v>
                </c:pt>
                <c:pt idx="18804" formatCode="0.00E+00">
                  <c:v>7.4200000000000001E-5</c:v>
                </c:pt>
                <c:pt idx="18805" formatCode="0.00E+00">
                  <c:v>7.4400000000000006E-5</c:v>
                </c:pt>
                <c:pt idx="18806" formatCode="0.00E+00">
                  <c:v>7.4400000000000006E-5</c:v>
                </c:pt>
                <c:pt idx="18807" formatCode="0.00E+00">
                  <c:v>7.4200000000000001E-5</c:v>
                </c:pt>
                <c:pt idx="18808" formatCode="0.00E+00">
                  <c:v>7.4300000000000004E-5</c:v>
                </c:pt>
                <c:pt idx="18809" formatCode="0.00E+00">
                  <c:v>7.4300000000000004E-5</c:v>
                </c:pt>
                <c:pt idx="18810" formatCode="0.00E+00">
                  <c:v>7.4200000000000001E-5</c:v>
                </c:pt>
                <c:pt idx="18811" formatCode="0.00E+00">
                  <c:v>7.4599999999999997E-5</c:v>
                </c:pt>
                <c:pt idx="18812" formatCode="0.00E+00">
                  <c:v>7.4400000000000006E-5</c:v>
                </c:pt>
                <c:pt idx="18813" formatCode="0.00E+00">
                  <c:v>7.4200000000000001E-5</c:v>
                </c:pt>
                <c:pt idx="18814" formatCode="0.00E+00">
                  <c:v>7.4499999999999995E-5</c:v>
                </c:pt>
                <c:pt idx="18815" formatCode="0.00E+00">
                  <c:v>7.4499999999999995E-5</c:v>
                </c:pt>
                <c:pt idx="18816" formatCode="0.00E+00">
                  <c:v>7.4200000000000001E-5</c:v>
                </c:pt>
                <c:pt idx="18817" formatCode="0.00E+00">
                  <c:v>7.4200000000000001E-5</c:v>
                </c:pt>
                <c:pt idx="18818" formatCode="0.00E+00">
                  <c:v>7.4300000000000004E-5</c:v>
                </c:pt>
                <c:pt idx="18819" formatCode="0.00E+00">
                  <c:v>7.4400000000000006E-5</c:v>
                </c:pt>
                <c:pt idx="18820" formatCode="0.00E+00">
                  <c:v>7.4300000000000004E-5</c:v>
                </c:pt>
                <c:pt idx="18821" formatCode="0.00E+00">
                  <c:v>7.4200000000000001E-5</c:v>
                </c:pt>
                <c:pt idx="18822" formatCode="0.00E+00">
                  <c:v>7.4300000000000004E-5</c:v>
                </c:pt>
                <c:pt idx="18823" formatCode="0.00E+00">
                  <c:v>7.4200000000000001E-5</c:v>
                </c:pt>
                <c:pt idx="18824" formatCode="0.00E+00">
                  <c:v>7.4400000000000006E-5</c:v>
                </c:pt>
                <c:pt idx="18825" formatCode="0.00E+00">
                  <c:v>7.4200000000000001E-5</c:v>
                </c:pt>
                <c:pt idx="18826" formatCode="0.00E+00">
                  <c:v>7.4200000000000001E-5</c:v>
                </c:pt>
                <c:pt idx="18827" formatCode="0.00E+00">
                  <c:v>7.4300000000000004E-5</c:v>
                </c:pt>
                <c:pt idx="18828" formatCode="0.00E+00">
                  <c:v>7.3999999999999996E-5</c:v>
                </c:pt>
                <c:pt idx="18829" formatCode="0.00E+00">
                  <c:v>7.4099999999999999E-5</c:v>
                </c:pt>
                <c:pt idx="18830" formatCode="0.00E+00">
                  <c:v>7.4200000000000001E-5</c:v>
                </c:pt>
                <c:pt idx="18831" formatCode="0.00E+00">
                  <c:v>7.4099999999999999E-5</c:v>
                </c:pt>
                <c:pt idx="18832" formatCode="0.00E+00">
                  <c:v>7.4300000000000004E-5</c:v>
                </c:pt>
                <c:pt idx="18833" formatCode="0.00E+00">
                  <c:v>7.4200000000000001E-5</c:v>
                </c:pt>
                <c:pt idx="18834" formatCode="0.00E+00">
                  <c:v>7.4099999999999999E-5</c:v>
                </c:pt>
                <c:pt idx="18835" formatCode="0.00E+00">
                  <c:v>7.4300000000000004E-5</c:v>
                </c:pt>
                <c:pt idx="18836" formatCode="0.00E+00">
                  <c:v>7.4099999999999999E-5</c:v>
                </c:pt>
                <c:pt idx="18837" formatCode="0.00E+00">
                  <c:v>7.4099999999999999E-5</c:v>
                </c:pt>
                <c:pt idx="18838" formatCode="0.00E+00">
                  <c:v>7.4300000000000004E-5</c:v>
                </c:pt>
                <c:pt idx="18839" formatCode="0.00E+00">
                  <c:v>7.4200000000000001E-5</c:v>
                </c:pt>
                <c:pt idx="18840" formatCode="0.00E+00">
                  <c:v>7.4200000000000001E-5</c:v>
                </c:pt>
                <c:pt idx="18841" formatCode="0.00E+00">
                  <c:v>7.4099999999999999E-5</c:v>
                </c:pt>
                <c:pt idx="18842" formatCode="0.00E+00">
                  <c:v>7.4200000000000001E-5</c:v>
                </c:pt>
                <c:pt idx="18843" formatCode="0.00E+00">
                  <c:v>7.4200000000000001E-5</c:v>
                </c:pt>
                <c:pt idx="18844" formatCode="0.00E+00">
                  <c:v>7.4200000000000001E-5</c:v>
                </c:pt>
                <c:pt idx="18845" formatCode="0.00E+00">
                  <c:v>7.4200000000000001E-5</c:v>
                </c:pt>
                <c:pt idx="18846" formatCode="0.00E+00">
                  <c:v>7.4099999999999999E-5</c:v>
                </c:pt>
                <c:pt idx="18847" formatCode="0.00E+00">
                  <c:v>7.4099999999999999E-5</c:v>
                </c:pt>
                <c:pt idx="18848" formatCode="0.00E+00">
                  <c:v>7.4099999999999999E-5</c:v>
                </c:pt>
                <c:pt idx="18849" formatCode="0.00E+00">
                  <c:v>7.4099999999999999E-5</c:v>
                </c:pt>
                <c:pt idx="18850" formatCode="0.00E+00">
                  <c:v>7.4200000000000001E-5</c:v>
                </c:pt>
                <c:pt idx="18851" formatCode="0.00E+00">
                  <c:v>7.4099999999999999E-5</c:v>
                </c:pt>
                <c:pt idx="18852" formatCode="0.00E+00">
                  <c:v>7.4200000000000001E-5</c:v>
                </c:pt>
                <c:pt idx="18853" formatCode="0.00E+00">
                  <c:v>7.4200000000000001E-5</c:v>
                </c:pt>
                <c:pt idx="18854" formatCode="0.00E+00">
                  <c:v>7.4099999999999999E-5</c:v>
                </c:pt>
                <c:pt idx="18855" formatCode="0.00E+00">
                  <c:v>7.4099999999999999E-5</c:v>
                </c:pt>
                <c:pt idx="18856" formatCode="0.00E+00">
                  <c:v>7.4200000000000001E-5</c:v>
                </c:pt>
                <c:pt idx="18857" formatCode="0.00E+00">
                  <c:v>7.4200000000000001E-5</c:v>
                </c:pt>
                <c:pt idx="18858" formatCode="0.00E+00">
                  <c:v>7.4200000000000001E-5</c:v>
                </c:pt>
                <c:pt idx="18859" formatCode="0.00E+00">
                  <c:v>7.3999999999999996E-5</c:v>
                </c:pt>
                <c:pt idx="18860" formatCode="0.00E+00">
                  <c:v>7.4099999999999999E-5</c:v>
                </c:pt>
                <c:pt idx="18861" formatCode="0.00E+00">
                  <c:v>7.4200000000000001E-5</c:v>
                </c:pt>
                <c:pt idx="18862" formatCode="0.00E+00">
                  <c:v>7.4300000000000004E-5</c:v>
                </c:pt>
                <c:pt idx="18863" formatCode="0.00E+00">
                  <c:v>7.4099999999999999E-5</c:v>
                </c:pt>
                <c:pt idx="18864" formatCode="0.00E+00">
                  <c:v>7.3999999999999996E-5</c:v>
                </c:pt>
                <c:pt idx="18865" formatCode="0.00E+00">
                  <c:v>7.4099999999999999E-5</c:v>
                </c:pt>
                <c:pt idx="18866" formatCode="0.00E+00">
                  <c:v>7.4099999999999999E-5</c:v>
                </c:pt>
                <c:pt idx="18867" formatCode="0.00E+00">
                  <c:v>7.4099999999999999E-5</c:v>
                </c:pt>
                <c:pt idx="18868" formatCode="0.00E+00">
                  <c:v>7.4099999999999999E-5</c:v>
                </c:pt>
                <c:pt idx="18869" formatCode="0.00E+00">
                  <c:v>7.3999999999999996E-5</c:v>
                </c:pt>
                <c:pt idx="18870" formatCode="0.00E+00">
                  <c:v>7.3999999999999996E-5</c:v>
                </c:pt>
                <c:pt idx="18871" formatCode="0.00E+00">
                  <c:v>7.4099999999999999E-5</c:v>
                </c:pt>
                <c:pt idx="18872" formatCode="0.00E+00">
                  <c:v>7.4599999999999997E-5</c:v>
                </c:pt>
                <c:pt idx="18873" formatCode="0.00E+00">
                  <c:v>9.1100000000000005E-5</c:v>
                </c:pt>
                <c:pt idx="18874" formatCode="0.00E+00">
                  <c:v>1.9100000000000001E-4</c:v>
                </c:pt>
                <c:pt idx="18875" formatCode="0.00E+00">
                  <c:v>3.6900000000000002E-4</c:v>
                </c:pt>
                <c:pt idx="18876" formatCode="0.00E+00">
                  <c:v>4.57E-4</c:v>
                </c:pt>
                <c:pt idx="18877" formatCode="0.00E+00">
                  <c:v>4.2400000000000001E-4</c:v>
                </c:pt>
                <c:pt idx="18878" formatCode="0.00E+00">
                  <c:v>3.8699999999999997E-4</c:v>
                </c:pt>
                <c:pt idx="18879" formatCode="0.00E+00">
                  <c:v>3.8200000000000002E-4</c:v>
                </c:pt>
                <c:pt idx="18880" formatCode="0.00E+00">
                  <c:v>3.6999999999999999E-4</c:v>
                </c:pt>
                <c:pt idx="18881" formatCode="0.00E+00">
                  <c:v>3.6099999999999999E-4</c:v>
                </c:pt>
                <c:pt idx="18882" formatCode="0.00E+00">
                  <c:v>3.5799999999999997E-4</c:v>
                </c:pt>
                <c:pt idx="18883" formatCode="0.00E+00">
                  <c:v>3.5E-4</c:v>
                </c:pt>
                <c:pt idx="18884" formatCode="0.00E+00">
                  <c:v>3.4900000000000003E-4</c:v>
                </c:pt>
                <c:pt idx="18885" formatCode="0.00E+00">
                  <c:v>3.4400000000000001E-4</c:v>
                </c:pt>
                <c:pt idx="18886" formatCode="0.00E+00">
                  <c:v>3.4099999999999999E-4</c:v>
                </c:pt>
                <c:pt idx="18887" formatCode="0.00E+00">
                  <c:v>3.39E-4</c:v>
                </c:pt>
                <c:pt idx="18888" formatCode="0.00E+00">
                  <c:v>3.3599999999999998E-4</c:v>
                </c:pt>
                <c:pt idx="18889" formatCode="0.00E+00">
                  <c:v>3.3399999999999999E-4</c:v>
                </c:pt>
                <c:pt idx="18890" formatCode="0.00E+00">
                  <c:v>3.3199999999999999E-4</c:v>
                </c:pt>
                <c:pt idx="18891" formatCode="0.00E+00">
                  <c:v>3.3E-4</c:v>
                </c:pt>
                <c:pt idx="18892" formatCode="0.00E+00">
                  <c:v>3.28E-4</c:v>
                </c:pt>
                <c:pt idx="18893" formatCode="0.00E+00">
                  <c:v>3.2699999999999998E-4</c:v>
                </c:pt>
                <c:pt idx="18894" formatCode="0.00E+00">
                  <c:v>3.2499999999999999E-4</c:v>
                </c:pt>
                <c:pt idx="18895" formatCode="0.00E+00">
                  <c:v>3.2400000000000001E-4</c:v>
                </c:pt>
                <c:pt idx="18896" formatCode="0.00E+00">
                  <c:v>3.2200000000000002E-4</c:v>
                </c:pt>
                <c:pt idx="18897" formatCode="0.00E+00">
                  <c:v>3.21E-4</c:v>
                </c:pt>
                <c:pt idx="18898" formatCode="0.00E+00">
                  <c:v>3.2000000000000003E-4</c:v>
                </c:pt>
                <c:pt idx="18899" formatCode="0.00E+00">
                  <c:v>3.1799999999999998E-4</c:v>
                </c:pt>
                <c:pt idx="18900" formatCode="0.00E+00">
                  <c:v>3.1700000000000001E-4</c:v>
                </c:pt>
                <c:pt idx="18901" formatCode="0.00E+00">
                  <c:v>3.1599999999999998E-4</c:v>
                </c:pt>
                <c:pt idx="18902" formatCode="0.00E+00">
                  <c:v>3.1500000000000001E-4</c:v>
                </c:pt>
                <c:pt idx="18903" formatCode="0.00E+00">
                  <c:v>3.1399999999999999E-4</c:v>
                </c:pt>
                <c:pt idx="18904" formatCode="0.00E+00">
                  <c:v>3.1199999999999999E-4</c:v>
                </c:pt>
                <c:pt idx="18905" formatCode="0.00E+00">
                  <c:v>3.1100000000000002E-4</c:v>
                </c:pt>
                <c:pt idx="18906" formatCode="0.00E+00">
                  <c:v>3.1E-4</c:v>
                </c:pt>
                <c:pt idx="18907" formatCode="0.00E+00">
                  <c:v>3.0899999999999998E-4</c:v>
                </c:pt>
                <c:pt idx="18908" formatCode="0.00E+00">
                  <c:v>3.0800000000000001E-4</c:v>
                </c:pt>
                <c:pt idx="18909" formatCode="0.00E+00">
                  <c:v>3.0699999999999998E-4</c:v>
                </c:pt>
                <c:pt idx="18910" formatCode="0.00E+00">
                  <c:v>3.0600000000000001E-4</c:v>
                </c:pt>
                <c:pt idx="18911" formatCode="0.00E+00">
                  <c:v>3.0499999999999999E-4</c:v>
                </c:pt>
                <c:pt idx="18912" formatCode="0.00E+00">
                  <c:v>3.0400000000000002E-4</c:v>
                </c:pt>
                <c:pt idx="18913" formatCode="0.00E+00">
                  <c:v>3.0299999999999999E-4</c:v>
                </c:pt>
                <c:pt idx="18914" formatCode="0.00E+00">
                  <c:v>3.0200000000000002E-4</c:v>
                </c:pt>
                <c:pt idx="18915" formatCode="0.00E+00">
                  <c:v>3.01E-4</c:v>
                </c:pt>
                <c:pt idx="18916" formatCode="0.00E+00">
                  <c:v>2.9999999999999997E-4</c:v>
                </c:pt>
                <c:pt idx="18917" formatCode="0.00E+00">
                  <c:v>2.99E-4</c:v>
                </c:pt>
                <c:pt idx="18918" formatCode="0.00E+00">
                  <c:v>2.9799999999999998E-4</c:v>
                </c:pt>
                <c:pt idx="18919" formatCode="0.00E+00">
                  <c:v>2.9700000000000001E-4</c:v>
                </c:pt>
                <c:pt idx="18920" formatCode="0.00E+00">
                  <c:v>2.9599999999999998E-4</c:v>
                </c:pt>
                <c:pt idx="18921" formatCode="0.00E+00">
                  <c:v>2.9500000000000001E-4</c:v>
                </c:pt>
                <c:pt idx="18922" formatCode="0.00E+00">
                  <c:v>2.9399999999999999E-4</c:v>
                </c:pt>
                <c:pt idx="18923" formatCode="0.00E+00">
                  <c:v>2.9300000000000002E-4</c:v>
                </c:pt>
                <c:pt idx="18924" formatCode="0.00E+00">
                  <c:v>2.92E-4</c:v>
                </c:pt>
                <c:pt idx="18925" formatCode="0.00E+00">
                  <c:v>2.9100000000000003E-4</c:v>
                </c:pt>
                <c:pt idx="18926" formatCode="0.00E+00">
                  <c:v>2.9E-4</c:v>
                </c:pt>
                <c:pt idx="18927" formatCode="0.00E+00">
                  <c:v>2.8899999999999998E-4</c:v>
                </c:pt>
                <c:pt idx="18928" formatCode="0.00E+00">
                  <c:v>2.8800000000000001E-4</c:v>
                </c:pt>
                <c:pt idx="18929" formatCode="0.00E+00">
                  <c:v>2.8699999999999998E-4</c:v>
                </c:pt>
                <c:pt idx="18930" formatCode="0.00E+00">
                  <c:v>2.8699999999999998E-4</c:v>
                </c:pt>
                <c:pt idx="18931" formatCode="0.00E+00">
                  <c:v>2.8600000000000001E-4</c:v>
                </c:pt>
                <c:pt idx="18932" formatCode="0.00E+00">
                  <c:v>2.8499999999999999E-4</c:v>
                </c:pt>
                <c:pt idx="18933" formatCode="0.00E+00">
                  <c:v>2.8400000000000002E-4</c:v>
                </c:pt>
                <c:pt idx="18934" formatCode="0.00E+00">
                  <c:v>2.8299999999999999E-4</c:v>
                </c:pt>
                <c:pt idx="18935" formatCode="0.00E+00">
                  <c:v>2.8200000000000002E-4</c:v>
                </c:pt>
                <c:pt idx="18936" formatCode="0.00E+00">
                  <c:v>2.81E-4</c:v>
                </c:pt>
                <c:pt idx="18937" formatCode="0.00E+00">
                  <c:v>2.7999999999999998E-4</c:v>
                </c:pt>
                <c:pt idx="18938" formatCode="0.00E+00">
                  <c:v>2.7900000000000001E-4</c:v>
                </c:pt>
                <c:pt idx="18939" formatCode="0.00E+00">
                  <c:v>2.7900000000000001E-4</c:v>
                </c:pt>
                <c:pt idx="18940" formatCode="0.00E+00">
                  <c:v>2.7799999999999998E-4</c:v>
                </c:pt>
                <c:pt idx="18941" formatCode="0.00E+00">
                  <c:v>2.7700000000000001E-4</c:v>
                </c:pt>
                <c:pt idx="18942" formatCode="0.00E+00">
                  <c:v>2.7599999999999999E-4</c:v>
                </c:pt>
                <c:pt idx="18943" formatCode="0.00E+00">
                  <c:v>2.7500000000000002E-4</c:v>
                </c:pt>
                <c:pt idx="18944" formatCode="0.00E+00">
                  <c:v>2.7399999999999999E-4</c:v>
                </c:pt>
                <c:pt idx="18945" formatCode="0.00E+00">
                  <c:v>2.7300000000000002E-4</c:v>
                </c:pt>
                <c:pt idx="18946" formatCode="0.00E+00">
                  <c:v>2.7300000000000002E-4</c:v>
                </c:pt>
                <c:pt idx="18947" formatCode="0.00E+00">
                  <c:v>2.72E-4</c:v>
                </c:pt>
                <c:pt idx="18948" formatCode="0.00E+00">
                  <c:v>2.7099999999999997E-4</c:v>
                </c:pt>
                <c:pt idx="18949" formatCode="0.00E+00">
                  <c:v>2.7E-4</c:v>
                </c:pt>
                <c:pt idx="18950" formatCode="0.00E+00">
                  <c:v>2.6899999999999998E-4</c:v>
                </c:pt>
                <c:pt idx="18951" formatCode="0.00E+00">
                  <c:v>2.6800000000000001E-4</c:v>
                </c:pt>
                <c:pt idx="18952" formatCode="0.00E+00">
                  <c:v>2.6800000000000001E-4</c:v>
                </c:pt>
                <c:pt idx="18953" formatCode="0.00E+00">
                  <c:v>2.6699999999999998E-4</c:v>
                </c:pt>
                <c:pt idx="18954" formatCode="0.00E+00">
                  <c:v>2.6600000000000001E-4</c:v>
                </c:pt>
                <c:pt idx="18955" formatCode="0.00E+00">
                  <c:v>2.6499999999999999E-4</c:v>
                </c:pt>
                <c:pt idx="18956" formatCode="0.00E+00">
                  <c:v>2.6400000000000002E-4</c:v>
                </c:pt>
                <c:pt idx="18957" formatCode="0.00E+00">
                  <c:v>2.6400000000000002E-4</c:v>
                </c:pt>
                <c:pt idx="18958" formatCode="0.00E+00">
                  <c:v>2.63E-4</c:v>
                </c:pt>
                <c:pt idx="18959" formatCode="0.00E+00">
                  <c:v>2.6200000000000003E-4</c:v>
                </c:pt>
                <c:pt idx="18960" formatCode="0.00E+00">
                  <c:v>2.61E-4</c:v>
                </c:pt>
                <c:pt idx="18961" formatCode="0.00E+00">
                  <c:v>2.61E-4</c:v>
                </c:pt>
                <c:pt idx="18962" formatCode="0.00E+00">
                  <c:v>2.5999999999999998E-4</c:v>
                </c:pt>
                <c:pt idx="18963" formatCode="0.00E+00">
                  <c:v>2.5900000000000001E-4</c:v>
                </c:pt>
                <c:pt idx="18964" formatCode="0.00E+00">
                  <c:v>2.5799999999999998E-4</c:v>
                </c:pt>
                <c:pt idx="18965" formatCode="0.00E+00">
                  <c:v>2.5700000000000001E-4</c:v>
                </c:pt>
                <c:pt idx="18966" formatCode="0.00E+00">
                  <c:v>2.5700000000000001E-4</c:v>
                </c:pt>
                <c:pt idx="18967" formatCode="0.00E+00">
                  <c:v>2.5599999999999999E-4</c:v>
                </c:pt>
                <c:pt idx="18968" formatCode="0.00E+00">
                  <c:v>2.5500000000000002E-4</c:v>
                </c:pt>
                <c:pt idx="18969" formatCode="0.00E+00">
                  <c:v>2.5500000000000002E-4</c:v>
                </c:pt>
                <c:pt idx="18970" formatCode="0.00E+00">
                  <c:v>2.5399999999999999E-4</c:v>
                </c:pt>
                <c:pt idx="18971" formatCode="0.00E+00">
                  <c:v>2.5300000000000002E-4</c:v>
                </c:pt>
                <c:pt idx="18972" formatCode="0.00E+00">
                  <c:v>2.52E-4</c:v>
                </c:pt>
                <c:pt idx="18973" formatCode="0.00E+00">
                  <c:v>2.52E-4</c:v>
                </c:pt>
                <c:pt idx="18974" formatCode="0.00E+00">
                  <c:v>2.5099999999999998E-4</c:v>
                </c:pt>
                <c:pt idx="18975" formatCode="0.00E+00">
                  <c:v>2.5000000000000001E-4</c:v>
                </c:pt>
                <c:pt idx="18976" formatCode="0.00E+00">
                  <c:v>2.5000000000000001E-4</c:v>
                </c:pt>
                <c:pt idx="18977" formatCode="0.00E+00">
                  <c:v>2.4899999999999998E-4</c:v>
                </c:pt>
                <c:pt idx="18978" formatCode="0.00E+00">
                  <c:v>2.4800000000000001E-4</c:v>
                </c:pt>
                <c:pt idx="18979" formatCode="0.00E+00">
                  <c:v>2.4699999999999999E-4</c:v>
                </c:pt>
                <c:pt idx="18980" formatCode="0.00E+00">
                  <c:v>2.4699999999999999E-4</c:v>
                </c:pt>
                <c:pt idx="18981" formatCode="0.00E+00">
                  <c:v>2.4600000000000002E-4</c:v>
                </c:pt>
                <c:pt idx="18982" formatCode="0.00E+00">
                  <c:v>2.4499999999999999E-4</c:v>
                </c:pt>
                <c:pt idx="18983" formatCode="0.00E+00">
                  <c:v>2.4499999999999999E-4</c:v>
                </c:pt>
                <c:pt idx="18984" formatCode="0.00E+00">
                  <c:v>2.4399999999999999E-4</c:v>
                </c:pt>
                <c:pt idx="18985" formatCode="0.00E+00">
                  <c:v>2.4399999999999999E-4</c:v>
                </c:pt>
                <c:pt idx="18986" formatCode="0.00E+00">
                  <c:v>2.43E-4</c:v>
                </c:pt>
                <c:pt idx="18987" formatCode="0.00E+00">
                  <c:v>2.42E-4</c:v>
                </c:pt>
                <c:pt idx="18988" formatCode="0.00E+00">
                  <c:v>2.41E-4</c:v>
                </c:pt>
                <c:pt idx="18989" formatCode="0.00E+00">
                  <c:v>2.41E-4</c:v>
                </c:pt>
                <c:pt idx="18990" formatCode="0.00E+00">
                  <c:v>2.4000000000000001E-4</c:v>
                </c:pt>
                <c:pt idx="18991" formatCode="0.00E+00">
                  <c:v>2.3900000000000001E-4</c:v>
                </c:pt>
                <c:pt idx="18992" formatCode="0.00E+00">
                  <c:v>2.3900000000000001E-4</c:v>
                </c:pt>
                <c:pt idx="18993" formatCode="0.00E+00">
                  <c:v>2.3800000000000001E-4</c:v>
                </c:pt>
                <c:pt idx="18994" formatCode="0.00E+00">
                  <c:v>2.3800000000000001E-4</c:v>
                </c:pt>
                <c:pt idx="18995" formatCode="0.00E+00">
                  <c:v>2.3699999999999999E-4</c:v>
                </c:pt>
                <c:pt idx="18996" formatCode="0.00E+00">
                  <c:v>2.3599999999999999E-4</c:v>
                </c:pt>
                <c:pt idx="18997" formatCode="0.00E+00">
                  <c:v>2.3599999999999999E-4</c:v>
                </c:pt>
                <c:pt idx="18998" formatCode="0.00E+00">
                  <c:v>2.3499999999999999E-4</c:v>
                </c:pt>
                <c:pt idx="18999" formatCode="0.00E+00">
                  <c:v>2.34E-4</c:v>
                </c:pt>
                <c:pt idx="19000" formatCode="0.00E+00">
                  <c:v>2.34E-4</c:v>
                </c:pt>
                <c:pt idx="19001" formatCode="0.00E+00">
                  <c:v>2.33E-4</c:v>
                </c:pt>
                <c:pt idx="19002" formatCode="0.00E+00">
                  <c:v>2.33E-4</c:v>
                </c:pt>
                <c:pt idx="19003" formatCode="0.00E+00">
                  <c:v>2.32E-4</c:v>
                </c:pt>
                <c:pt idx="19004" formatCode="0.00E+00">
                  <c:v>2.31E-4</c:v>
                </c:pt>
                <c:pt idx="19005" formatCode="0.00E+00">
                  <c:v>2.31E-4</c:v>
                </c:pt>
                <c:pt idx="19006" formatCode="0.00E+00">
                  <c:v>2.3000000000000001E-4</c:v>
                </c:pt>
                <c:pt idx="19007" formatCode="0.00E+00">
                  <c:v>2.3000000000000001E-4</c:v>
                </c:pt>
                <c:pt idx="19008" formatCode="0.00E+00">
                  <c:v>2.2900000000000001E-4</c:v>
                </c:pt>
                <c:pt idx="19009" formatCode="0.00E+00">
                  <c:v>2.2900000000000001E-4</c:v>
                </c:pt>
                <c:pt idx="19010" formatCode="0.00E+00">
                  <c:v>2.2800000000000001E-4</c:v>
                </c:pt>
                <c:pt idx="19011" formatCode="0.00E+00">
                  <c:v>2.2699999999999999E-4</c:v>
                </c:pt>
                <c:pt idx="19012" formatCode="0.00E+00">
                  <c:v>2.2699999999999999E-4</c:v>
                </c:pt>
                <c:pt idx="19013" formatCode="0.00E+00">
                  <c:v>2.2599999999999999E-4</c:v>
                </c:pt>
                <c:pt idx="19014" formatCode="0.00E+00">
                  <c:v>2.2499999999999999E-4</c:v>
                </c:pt>
                <c:pt idx="19015" formatCode="0.00E+00">
                  <c:v>2.2499999999999999E-4</c:v>
                </c:pt>
                <c:pt idx="19016" formatCode="0.00E+00">
                  <c:v>2.2499999999999999E-4</c:v>
                </c:pt>
                <c:pt idx="19017" formatCode="0.00E+00">
                  <c:v>2.24E-4</c:v>
                </c:pt>
                <c:pt idx="19018" formatCode="0.00E+00">
                  <c:v>2.23E-4</c:v>
                </c:pt>
                <c:pt idx="19019" formatCode="0.00E+00">
                  <c:v>2.23E-4</c:v>
                </c:pt>
                <c:pt idx="19020" formatCode="0.00E+00">
                  <c:v>2.22E-4</c:v>
                </c:pt>
                <c:pt idx="19021" formatCode="0.00E+00">
                  <c:v>2.22E-4</c:v>
                </c:pt>
                <c:pt idx="19022" formatCode="0.00E+00">
                  <c:v>2.2100000000000001E-4</c:v>
                </c:pt>
                <c:pt idx="19023" formatCode="0.00E+00">
                  <c:v>2.2100000000000001E-4</c:v>
                </c:pt>
                <c:pt idx="19024" formatCode="0.00E+00">
                  <c:v>2.2000000000000001E-4</c:v>
                </c:pt>
                <c:pt idx="19025" formatCode="0.00E+00">
                  <c:v>2.2000000000000001E-4</c:v>
                </c:pt>
                <c:pt idx="19026" formatCode="0.00E+00">
                  <c:v>2.1900000000000001E-4</c:v>
                </c:pt>
                <c:pt idx="19027" formatCode="0.00E+00">
                  <c:v>2.1800000000000001E-4</c:v>
                </c:pt>
                <c:pt idx="19028" formatCode="0.00E+00">
                  <c:v>2.1800000000000001E-4</c:v>
                </c:pt>
                <c:pt idx="19029" formatCode="0.00E+00">
                  <c:v>2.1699999999999999E-4</c:v>
                </c:pt>
                <c:pt idx="19030" formatCode="0.00E+00">
                  <c:v>2.1699999999999999E-4</c:v>
                </c:pt>
                <c:pt idx="19031" formatCode="0.00E+00">
                  <c:v>2.1599999999999999E-4</c:v>
                </c:pt>
                <c:pt idx="19032" formatCode="0.00E+00">
                  <c:v>2.1599999999999999E-4</c:v>
                </c:pt>
                <c:pt idx="19033" formatCode="0.00E+00">
                  <c:v>2.1599999999999999E-4</c:v>
                </c:pt>
                <c:pt idx="19034" formatCode="0.00E+00">
                  <c:v>2.1499999999999999E-4</c:v>
                </c:pt>
                <c:pt idx="19035" formatCode="0.00E+00">
                  <c:v>2.14E-4</c:v>
                </c:pt>
                <c:pt idx="19036" formatCode="0.00E+00">
                  <c:v>2.14E-4</c:v>
                </c:pt>
                <c:pt idx="19037" formatCode="0.00E+00">
                  <c:v>2.13E-4</c:v>
                </c:pt>
                <c:pt idx="19038" formatCode="0.00E+00">
                  <c:v>2.13E-4</c:v>
                </c:pt>
                <c:pt idx="19039" formatCode="0.00E+00">
                  <c:v>2.13E-4</c:v>
                </c:pt>
                <c:pt idx="19040" formatCode="0.00E+00">
                  <c:v>2.12E-4</c:v>
                </c:pt>
                <c:pt idx="19041" formatCode="0.00E+00">
                  <c:v>2.1100000000000001E-4</c:v>
                </c:pt>
                <c:pt idx="19042" formatCode="0.00E+00">
                  <c:v>2.1100000000000001E-4</c:v>
                </c:pt>
                <c:pt idx="19043" formatCode="0.00E+00">
                  <c:v>2.1000000000000001E-4</c:v>
                </c:pt>
                <c:pt idx="19044" formatCode="0.00E+00">
                  <c:v>2.1000000000000001E-4</c:v>
                </c:pt>
                <c:pt idx="19045" formatCode="0.00E+00">
                  <c:v>2.1000000000000001E-4</c:v>
                </c:pt>
                <c:pt idx="19046" formatCode="0.00E+00">
                  <c:v>2.0900000000000001E-4</c:v>
                </c:pt>
                <c:pt idx="19047" formatCode="0.00E+00">
                  <c:v>2.0900000000000001E-4</c:v>
                </c:pt>
                <c:pt idx="19048" formatCode="0.00E+00">
                  <c:v>2.0799999999999999E-4</c:v>
                </c:pt>
                <c:pt idx="19049" formatCode="0.00E+00">
                  <c:v>2.0799999999999999E-4</c:v>
                </c:pt>
                <c:pt idx="19050" formatCode="0.00E+00">
                  <c:v>2.0699999999999999E-4</c:v>
                </c:pt>
                <c:pt idx="19051" formatCode="0.00E+00">
                  <c:v>2.0699999999999999E-4</c:v>
                </c:pt>
                <c:pt idx="19052" formatCode="0.00E+00">
                  <c:v>2.0699999999999999E-4</c:v>
                </c:pt>
                <c:pt idx="19053" formatCode="0.00E+00">
                  <c:v>2.0599999999999999E-4</c:v>
                </c:pt>
                <c:pt idx="19054" formatCode="0.00E+00">
                  <c:v>2.05E-4</c:v>
                </c:pt>
                <c:pt idx="19055" formatCode="0.00E+00">
                  <c:v>2.05E-4</c:v>
                </c:pt>
                <c:pt idx="19056" formatCode="0.00E+00">
                  <c:v>2.05E-4</c:v>
                </c:pt>
                <c:pt idx="19057" formatCode="0.00E+00">
                  <c:v>2.04E-4</c:v>
                </c:pt>
                <c:pt idx="19058" formatCode="0.00E+00">
                  <c:v>2.04E-4</c:v>
                </c:pt>
                <c:pt idx="19059" formatCode="0.00E+00">
                  <c:v>2.03E-4</c:v>
                </c:pt>
                <c:pt idx="19060" formatCode="0.00E+00">
                  <c:v>2.03E-4</c:v>
                </c:pt>
                <c:pt idx="19061" formatCode="0.00E+00">
                  <c:v>2.02E-4</c:v>
                </c:pt>
                <c:pt idx="19062" formatCode="0.00E+00">
                  <c:v>2.02E-4</c:v>
                </c:pt>
                <c:pt idx="19063" formatCode="0.00E+00">
                  <c:v>2.02E-4</c:v>
                </c:pt>
                <c:pt idx="19064" formatCode="0.00E+00">
                  <c:v>2.0100000000000001E-4</c:v>
                </c:pt>
                <c:pt idx="19065" formatCode="0.00E+00">
                  <c:v>2.0100000000000001E-4</c:v>
                </c:pt>
                <c:pt idx="19066" formatCode="0.00E+00">
                  <c:v>2.0000000000000001E-4</c:v>
                </c:pt>
                <c:pt idx="19067" formatCode="0.00E+00">
                  <c:v>2.0000000000000001E-4</c:v>
                </c:pt>
                <c:pt idx="19068" formatCode="0.00E+00">
                  <c:v>1.9900000000000001E-4</c:v>
                </c:pt>
                <c:pt idx="19069" formatCode="0.00E+00">
                  <c:v>1.9900000000000001E-4</c:v>
                </c:pt>
                <c:pt idx="19070" formatCode="0.00E+00">
                  <c:v>1.9900000000000001E-4</c:v>
                </c:pt>
                <c:pt idx="19071" formatCode="0.00E+00">
                  <c:v>1.9799999999999999E-4</c:v>
                </c:pt>
                <c:pt idx="19072" formatCode="0.00E+00">
                  <c:v>1.9799999999999999E-4</c:v>
                </c:pt>
                <c:pt idx="19073" formatCode="0.00E+00">
                  <c:v>1.9699999999999999E-4</c:v>
                </c:pt>
                <c:pt idx="19074" formatCode="0.00E+00">
                  <c:v>1.9699999999999999E-4</c:v>
                </c:pt>
                <c:pt idx="19075" formatCode="0.00E+00">
                  <c:v>1.9699999999999999E-4</c:v>
                </c:pt>
                <c:pt idx="19076" formatCode="0.00E+00">
                  <c:v>1.9599999999999999E-4</c:v>
                </c:pt>
                <c:pt idx="19077" formatCode="0.00E+00">
                  <c:v>1.9599999999999999E-4</c:v>
                </c:pt>
                <c:pt idx="19078" formatCode="0.00E+00">
                  <c:v>1.95E-4</c:v>
                </c:pt>
                <c:pt idx="19079" formatCode="0.00E+00">
                  <c:v>1.95E-4</c:v>
                </c:pt>
                <c:pt idx="19080" formatCode="0.00E+00">
                  <c:v>1.95E-4</c:v>
                </c:pt>
                <c:pt idx="19081" formatCode="0.00E+00">
                  <c:v>1.94E-4</c:v>
                </c:pt>
                <c:pt idx="19082" formatCode="0.00E+00">
                  <c:v>1.94E-4</c:v>
                </c:pt>
                <c:pt idx="19083" formatCode="0.00E+00">
                  <c:v>1.93E-4</c:v>
                </c:pt>
                <c:pt idx="19084" formatCode="0.00E+00">
                  <c:v>1.93E-4</c:v>
                </c:pt>
                <c:pt idx="19085" formatCode="0.00E+00">
                  <c:v>1.93E-4</c:v>
                </c:pt>
                <c:pt idx="19086" formatCode="0.00E+00">
                  <c:v>1.92E-4</c:v>
                </c:pt>
                <c:pt idx="19087" formatCode="0.00E+00">
                  <c:v>1.92E-4</c:v>
                </c:pt>
                <c:pt idx="19088" formatCode="0.00E+00">
                  <c:v>1.9100000000000001E-4</c:v>
                </c:pt>
                <c:pt idx="19089" formatCode="0.00E+00">
                  <c:v>1.9100000000000001E-4</c:v>
                </c:pt>
                <c:pt idx="19090" formatCode="0.00E+00">
                  <c:v>1.9100000000000001E-4</c:v>
                </c:pt>
                <c:pt idx="19091" formatCode="0.00E+00">
                  <c:v>1.9100000000000001E-4</c:v>
                </c:pt>
                <c:pt idx="19092" formatCode="0.00E+00">
                  <c:v>1.9000000000000001E-4</c:v>
                </c:pt>
                <c:pt idx="19093" formatCode="0.00E+00">
                  <c:v>1.9000000000000001E-4</c:v>
                </c:pt>
                <c:pt idx="19094" formatCode="0.00E+00">
                  <c:v>1.8900000000000001E-4</c:v>
                </c:pt>
                <c:pt idx="19095" formatCode="0.00E+00">
                  <c:v>1.8900000000000001E-4</c:v>
                </c:pt>
                <c:pt idx="19096" formatCode="0.00E+00">
                  <c:v>1.8900000000000001E-4</c:v>
                </c:pt>
                <c:pt idx="19097" formatCode="0.00E+00">
                  <c:v>1.8799999999999999E-4</c:v>
                </c:pt>
                <c:pt idx="19098" formatCode="0.00E+00">
                  <c:v>1.8799999999999999E-4</c:v>
                </c:pt>
                <c:pt idx="19099" formatCode="0.00E+00">
                  <c:v>1.8799999999999999E-4</c:v>
                </c:pt>
                <c:pt idx="19100" formatCode="0.00E+00">
                  <c:v>1.8699999999999999E-4</c:v>
                </c:pt>
                <c:pt idx="19101" formatCode="0.00E+00">
                  <c:v>1.8699999999999999E-4</c:v>
                </c:pt>
                <c:pt idx="19102" formatCode="0.00E+00">
                  <c:v>1.8699999999999999E-4</c:v>
                </c:pt>
                <c:pt idx="19103" formatCode="0.00E+00">
                  <c:v>1.8599999999999999E-4</c:v>
                </c:pt>
                <c:pt idx="19104" formatCode="0.00E+00">
                  <c:v>1.8599999999999999E-4</c:v>
                </c:pt>
                <c:pt idx="19105" formatCode="0.00E+00">
                  <c:v>1.8599999999999999E-4</c:v>
                </c:pt>
                <c:pt idx="19106" formatCode="0.00E+00">
                  <c:v>1.85E-4</c:v>
                </c:pt>
                <c:pt idx="19107" formatCode="0.00E+00">
                  <c:v>1.85E-4</c:v>
                </c:pt>
                <c:pt idx="19108" formatCode="0.00E+00">
                  <c:v>1.85E-4</c:v>
                </c:pt>
                <c:pt idx="19109" formatCode="0.00E+00">
                  <c:v>1.84E-4</c:v>
                </c:pt>
                <c:pt idx="19110" formatCode="0.00E+00">
                  <c:v>1.84E-4</c:v>
                </c:pt>
                <c:pt idx="19111" formatCode="0.00E+00">
                  <c:v>1.84E-4</c:v>
                </c:pt>
                <c:pt idx="19112" formatCode="0.00E+00">
                  <c:v>1.83E-4</c:v>
                </c:pt>
                <c:pt idx="19113" formatCode="0.00E+00">
                  <c:v>1.83E-4</c:v>
                </c:pt>
                <c:pt idx="19114" formatCode="0.00E+00">
                  <c:v>1.83E-4</c:v>
                </c:pt>
                <c:pt idx="19115" formatCode="0.00E+00">
                  <c:v>1.8200000000000001E-4</c:v>
                </c:pt>
                <c:pt idx="19116" formatCode="0.00E+00">
                  <c:v>1.8200000000000001E-4</c:v>
                </c:pt>
                <c:pt idx="19117" formatCode="0.00E+00">
                  <c:v>1.8200000000000001E-4</c:v>
                </c:pt>
                <c:pt idx="19118" formatCode="0.00E+00">
                  <c:v>1.8100000000000001E-4</c:v>
                </c:pt>
                <c:pt idx="19119" formatCode="0.00E+00">
                  <c:v>1.8100000000000001E-4</c:v>
                </c:pt>
                <c:pt idx="19120" formatCode="0.00E+00">
                  <c:v>1.8100000000000001E-4</c:v>
                </c:pt>
                <c:pt idx="19121" formatCode="0.00E+00">
                  <c:v>1.8100000000000001E-4</c:v>
                </c:pt>
                <c:pt idx="19122" formatCode="0.00E+00">
                  <c:v>1.8000000000000001E-4</c:v>
                </c:pt>
                <c:pt idx="19123" formatCode="0.00E+00">
                  <c:v>1.8000000000000001E-4</c:v>
                </c:pt>
                <c:pt idx="19124" formatCode="0.00E+00">
                  <c:v>1.8000000000000001E-4</c:v>
                </c:pt>
                <c:pt idx="19125" formatCode="0.00E+00">
                  <c:v>1.7899999999999999E-4</c:v>
                </c:pt>
                <c:pt idx="19126" formatCode="0.00E+00">
                  <c:v>1.7899999999999999E-4</c:v>
                </c:pt>
                <c:pt idx="19127" formatCode="0.00E+00">
                  <c:v>1.7899999999999999E-4</c:v>
                </c:pt>
                <c:pt idx="19128" formatCode="0.00E+00">
                  <c:v>1.7799999999999999E-4</c:v>
                </c:pt>
                <c:pt idx="19129" formatCode="0.00E+00">
                  <c:v>1.7799999999999999E-4</c:v>
                </c:pt>
                <c:pt idx="19130" formatCode="0.00E+00">
                  <c:v>1.7799999999999999E-4</c:v>
                </c:pt>
                <c:pt idx="19131" formatCode="0.00E+00">
                  <c:v>1.7699999999999999E-4</c:v>
                </c:pt>
                <c:pt idx="19132" formatCode="0.00E+00">
                  <c:v>1.7699999999999999E-4</c:v>
                </c:pt>
                <c:pt idx="19133" formatCode="0.00E+00">
                  <c:v>1.7699999999999999E-4</c:v>
                </c:pt>
                <c:pt idx="19134" formatCode="0.00E+00">
                  <c:v>1.7699999999999999E-4</c:v>
                </c:pt>
                <c:pt idx="19135" formatCode="0.00E+00">
                  <c:v>1.76E-4</c:v>
                </c:pt>
                <c:pt idx="19136" formatCode="0.00E+00">
                  <c:v>1.76E-4</c:v>
                </c:pt>
                <c:pt idx="19137" formatCode="0.00E+00">
                  <c:v>1.76E-4</c:v>
                </c:pt>
                <c:pt idx="19138" formatCode="0.00E+00">
                  <c:v>1.75E-4</c:v>
                </c:pt>
                <c:pt idx="19139" formatCode="0.00E+00">
                  <c:v>1.75E-4</c:v>
                </c:pt>
                <c:pt idx="19140" formatCode="0.00E+00">
                  <c:v>1.75E-4</c:v>
                </c:pt>
                <c:pt idx="19141" formatCode="0.00E+00">
                  <c:v>1.75E-4</c:v>
                </c:pt>
                <c:pt idx="19142" formatCode="0.00E+00">
                  <c:v>1.74E-4</c:v>
                </c:pt>
                <c:pt idx="19143" formatCode="0.00E+00">
                  <c:v>1.74E-4</c:v>
                </c:pt>
                <c:pt idx="19144" formatCode="0.00E+00">
                  <c:v>1.74E-4</c:v>
                </c:pt>
                <c:pt idx="19145" formatCode="0.00E+00">
                  <c:v>1.74E-4</c:v>
                </c:pt>
                <c:pt idx="19146" formatCode="0.00E+00">
                  <c:v>1.73E-4</c:v>
                </c:pt>
                <c:pt idx="19147" formatCode="0.00E+00">
                  <c:v>1.73E-4</c:v>
                </c:pt>
                <c:pt idx="19148" formatCode="0.00E+00">
                  <c:v>1.73E-4</c:v>
                </c:pt>
                <c:pt idx="19149" formatCode="0.00E+00">
                  <c:v>1.7200000000000001E-4</c:v>
                </c:pt>
                <c:pt idx="19150" formatCode="0.00E+00">
                  <c:v>1.7200000000000001E-4</c:v>
                </c:pt>
                <c:pt idx="19151" formatCode="0.00E+00">
                  <c:v>1.7200000000000001E-4</c:v>
                </c:pt>
                <c:pt idx="19152" formatCode="0.00E+00">
                  <c:v>1.7200000000000001E-4</c:v>
                </c:pt>
                <c:pt idx="19153" formatCode="0.00E+00">
                  <c:v>1.7100000000000001E-4</c:v>
                </c:pt>
                <c:pt idx="19154" formatCode="0.00E+00">
                  <c:v>1.7100000000000001E-4</c:v>
                </c:pt>
                <c:pt idx="19155" formatCode="0.00E+00">
                  <c:v>1.7100000000000001E-4</c:v>
                </c:pt>
                <c:pt idx="19156" formatCode="0.00E+00">
                  <c:v>1.7100000000000001E-4</c:v>
                </c:pt>
                <c:pt idx="19157" formatCode="0.00E+00">
                  <c:v>1.7000000000000001E-4</c:v>
                </c:pt>
                <c:pt idx="19158" formatCode="0.00E+00">
                  <c:v>1.7000000000000001E-4</c:v>
                </c:pt>
                <c:pt idx="19159" formatCode="0.00E+00">
                  <c:v>1.7000000000000001E-4</c:v>
                </c:pt>
                <c:pt idx="19160" formatCode="0.00E+00">
                  <c:v>1.6899999999999999E-4</c:v>
                </c:pt>
                <c:pt idx="19161" formatCode="0.00E+00">
                  <c:v>1.6899999999999999E-4</c:v>
                </c:pt>
                <c:pt idx="19162" formatCode="0.00E+00">
                  <c:v>1.6899999999999999E-4</c:v>
                </c:pt>
                <c:pt idx="19163" formatCode="0.00E+00">
                  <c:v>1.6899999999999999E-4</c:v>
                </c:pt>
                <c:pt idx="19164" formatCode="0.00E+00">
                  <c:v>1.6799999999999999E-4</c:v>
                </c:pt>
                <c:pt idx="19165" formatCode="0.00E+00">
                  <c:v>1.6799999999999999E-4</c:v>
                </c:pt>
                <c:pt idx="19166" formatCode="0.00E+00">
                  <c:v>1.6799999999999999E-4</c:v>
                </c:pt>
                <c:pt idx="19167" formatCode="0.00E+00">
                  <c:v>1.6799999999999999E-4</c:v>
                </c:pt>
                <c:pt idx="19168" formatCode="0.00E+00">
                  <c:v>1.6699999999999999E-4</c:v>
                </c:pt>
                <c:pt idx="19169" formatCode="0.00E+00">
                  <c:v>1.6699999999999999E-4</c:v>
                </c:pt>
                <c:pt idx="19170" formatCode="0.00E+00">
                  <c:v>1.6699999999999999E-4</c:v>
                </c:pt>
                <c:pt idx="19171" formatCode="0.00E+00">
                  <c:v>1.6699999999999999E-4</c:v>
                </c:pt>
                <c:pt idx="19172" formatCode="0.00E+00">
                  <c:v>1.66E-4</c:v>
                </c:pt>
                <c:pt idx="19173" formatCode="0.00E+00">
                  <c:v>1.66E-4</c:v>
                </c:pt>
                <c:pt idx="19174" formatCode="0.00E+00">
                  <c:v>1.66E-4</c:v>
                </c:pt>
                <c:pt idx="19175" formatCode="0.00E+00">
                  <c:v>1.66E-4</c:v>
                </c:pt>
                <c:pt idx="19176" formatCode="0.00E+00">
                  <c:v>1.66E-4</c:v>
                </c:pt>
                <c:pt idx="19177" formatCode="0.00E+00">
                  <c:v>1.65E-4</c:v>
                </c:pt>
                <c:pt idx="19178" formatCode="0.00E+00">
                  <c:v>1.65E-4</c:v>
                </c:pt>
                <c:pt idx="19179" formatCode="0.00E+00">
                  <c:v>1.65E-4</c:v>
                </c:pt>
                <c:pt idx="19180" formatCode="0.00E+00">
                  <c:v>1.65E-4</c:v>
                </c:pt>
                <c:pt idx="19181" formatCode="0.00E+00">
                  <c:v>1.64E-4</c:v>
                </c:pt>
                <c:pt idx="19182" formatCode="0.00E+00">
                  <c:v>1.64E-4</c:v>
                </c:pt>
                <c:pt idx="19183" formatCode="0.00E+00">
                  <c:v>1.63E-4</c:v>
                </c:pt>
                <c:pt idx="19184" formatCode="0.00E+00">
                  <c:v>1.63E-4</c:v>
                </c:pt>
                <c:pt idx="19185" formatCode="0.00E+00">
                  <c:v>1.63E-4</c:v>
                </c:pt>
                <c:pt idx="19186" formatCode="0.00E+00">
                  <c:v>1.63E-4</c:v>
                </c:pt>
                <c:pt idx="19187" formatCode="0.00E+00">
                  <c:v>1.63E-4</c:v>
                </c:pt>
                <c:pt idx="19188" formatCode="0.00E+00">
                  <c:v>1.63E-4</c:v>
                </c:pt>
                <c:pt idx="19189" formatCode="0.00E+00">
                  <c:v>1.63E-4</c:v>
                </c:pt>
                <c:pt idx="19190" formatCode="0.00E+00">
                  <c:v>1.63E-4</c:v>
                </c:pt>
                <c:pt idx="19191" formatCode="0.00E+00">
                  <c:v>1.6200000000000001E-4</c:v>
                </c:pt>
                <c:pt idx="19192" formatCode="0.00E+00">
                  <c:v>1.6200000000000001E-4</c:v>
                </c:pt>
                <c:pt idx="19193" formatCode="0.00E+00">
                  <c:v>1.6200000000000001E-4</c:v>
                </c:pt>
                <c:pt idx="19194" formatCode="0.00E+00">
                  <c:v>1.6200000000000001E-4</c:v>
                </c:pt>
                <c:pt idx="19195" formatCode="0.00E+00">
                  <c:v>1.6100000000000001E-4</c:v>
                </c:pt>
                <c:pt idx="19196" formatCode="0.00E+00">
                  <c:v>1.6200000000000001E-4</c:v>
                </c:pt>
                <c:pt idx="19197" formatCode="0.00E+00">
                  <c:v>1.6100000000000001E-4</c:v>
                </c:pt>
                <c:pt idx="19198" formatCode="0.00E+00">
                  <c:v>1.6100000000000001E-4</c:v>
                </c:pt>
                <c:pt idx="19199" formatCode="0.00E+00">
                  <c:v>1.6100000000000001E-4</c:v>
                </c:pt>
                <c:pt idx="19200" formatCode="0.00E+00">
                  <c:v>1.6000000000000001E-4</c:v>
                </c:pt>
                <c:pt idx="19201" formatCode="0.00E+00">
                  <c:v>1.6000000000000001E-4</c:v>
                </c:pt>
                <c:pt idx="19202" formatCode="0.00E+00">
                  <c:v>1.6000000000000001E-4</c:v>
                </c:pt>
                <c:pt idx="19203" formatCode="0.00E+00">
                  <c:v>1.6000000000000001E-4</c:v>
                </c:pt>
                <c:pt idx="19204" formatCode="0.00E+00">
                  <c:v>1.6000000000000001E-4</c:v>
                </c:pt>
                <c:pt idx="19205" formatCode="0.00E+00">
                  <c:v>1.5899999999999999E-4</c:v>
                </c:pt>
                <c:pt idx="19206" formatCode="0.00E+00">
                  <c:v>1.5899999999999999E-4</c:v>
                </c:pt>
                <c:pt idx="19207" formatCode="0.00E+00">
                  <c:v>1.5899999999999999E-4</c:v>
                </c:pt>
                <c:pt idx="19208" formatCode="0.00E+00">
                  <c:v>1.5899999999999999E-4</c:v>
                </c:pt>
                <c:pt idx="19209" formatCode="0.00E+00">
                  <c:v>1.5799999999999999E-4</c:v>
                </c:pt>
                <c:pt idx="19210" formatCode="0.00E+00">
                  <c:v>1.5799999999999999E-4</c:v>
                </c:pt>
                <c:pt idx="19211" formatCode="0.00E+00">
                  <c:v>1.5799999999999999E-4</c:v>
                </c:pt>
                <c:pt idx="19212" formatCode="0.00E+00">
                  <c:v>1.5799999999999999E-4</c:v>
                </c:pt>
                <c:pt idx="19213" formatCode="0.00E+00">
                  <c:v>1.5799999999999999E-4</c:v>
                </c:pt>
                <c:pt idx="19214" formatCode="0.00E+00">
                  <c:v>1.5699999999999999E-4</c:v>
                </c:pt>
                <c:pt idx="19215" formatCode="0.00E+00">
                  <c:v>1.5699999999999999E-4</c:v>
                </c:pt>
                <c:pt idx="19216" formatCode="0.00E+00">
                  <c:v>1.5699999999999999E-4</c:v>
                </c:pt>
                <c:pt idx="19217" formatCode="0.00E+00">
                  <c:v>1.5699999999999999E-4</c:v>
                </c:pt>
                <c:pt idx="19218" formatCode="0.00E+00">
                  <c:v>1.5699999999999999E-4</c:v>
                </c:pt>
                <c:pt idx="19219" formatCode="0.00E+00">
                  <c:v>1.56E-4</c:v>
                </c:pt>
                <c:pt idx="19220" formatCode="0.00E+00">
                  <c:v>1.5699999999999999E-4</c:v>
                </c:pt>
                <c:pt idx="19221" formatCode="0.00E+00">
                  <c:v>1.56E-4</c:v>
                </c:pt>
                <c:pt idx="19222" formatCode="0.00E+00">
                  <c:v>1.56E-4</c:v>
                </c:pt>
                <c:pt idx="19223" formatCode="0.00E+00">
                  <c:v>1.56E-4</c:v>
                </c:pt>
                <c:pt idx="19224" formatCode="0.00E+00">
                  <c:v>1.56E-4</c:v>
                </c:pt>
                <c:pt idx="19225" formatCode="0.00E+00">
                  <c:v>1.55E-4</c:v>
                </c:pt>
                <c:pt idx="19226" formatCode="0.00E+00">
                  <c:v>1.55E-4</c:v>
                </c:pt>
                <c:pt idx="19227" formatCode="0.00E+00">
                  <c:v>1.55E-4</c:v>
                </c:pt>
                <c:pt idx="19228" formatCode="0.00E+00">
                  <c:v>1.55E-4</c:v>
                </c:pt>
                <c:pt idx="19229" formatCode="0.00E+00">
                  <c:v>1.55E-4</c:v>
                </c:pt>
                <c:pt idx="19230" formatCode="0.00E+00">
                  <c:v>1.55E-4</c:v>
                </c:pt>
                <c:pt idx="19231" formatCode="0.00E+00">
                  <c:v>1.54E-4</c:v>
                </c:pt>
                <c:pt idx="19232" formatCode="0.00E+00">
                  <c:v>1.54E-4</c:v>
                </c:pt>
                <c:pt idx="19233" formatCode="0.00E+00">
                  <c:v>1.54E-4</c:v>
                </c:pt>
                <c:pt idx="19234" formatCode="0.00E+00">
                  <c:v>1.54E-4</c:v>
                </c:pt>
                <c:pt idx="19235" formatCode="0.00E+00">
                  <c:v>1.54E-4</c:v>
                </c:pt>
                <c:pt idx="19236" formatCode="0.00E+00">
                  <c:v>1.5300000000000001E-4</c:v>
                </c:pt>
                <c:pt idx="19237" formatCode="0.00E+00">
                  <c:v>1.5300000000000001E-4</c:v>
                </c:pt>
                <c:pt idx="19238" formatCode="0.00E+00">
                  <c:v>1.5300000000000001E-4</c:v>
                </c:pt>
                <c:pt idx="19239" formatCode="0.00E+00">
                  <c:v>1.5300000000000001E-4</c:v>
                </c:pt>
                <c:pt idx="19240" formatCode="0.00E+00">
                  <c:v>1.5300000000000001E-4</c:v>
                </c:pt>
                <c:pt idx="19241" formatCode="0.00E+00">
                  <c:v>1.5300000000000001E-4</c:v>
                </c:pt>
                <c:pt idx="19242" formatCode="0.00E+00">
                  <c:v>1.5200000000000001E-4</c:v>
                </c:pt>
                <c:pt idx="19243" formatCode="0.00E+00">
                  <c:v>1.5200000000000001E-4</c:v>
                </c:pt>
                <c:pt idx="19244" formatCode="0.00E+00">
                  <c:v>1.5200000000000001E-4</c:v>
                </c:pt>
                <c:pt idx="19245" formatCode="0.00E+00">
                  <c:v>1.5200000000000001E-4</c:v>
                </c:pt>
                <c:pt idx="19246" formatCode="0.00E+00">
                  <c:v>1.5200000000000001E-4</c:v>
                </c:pt>
                <c:pt idx="19247" formatCode="0.00E+00">
                  <c:v>1.5200000000000001E-4</c:v>
                </c:pt>
                <c:pt idx="19248" formatCode="0.00E+00">
                  <c:v>1.5100000000000001E-4</c:v>
                </c:pt>
                <c:pt idx="19249" formatCode="0.00E+00">
                  <c:v>1.5100000000000001E-4</c:v>
                </c:pt>
                <c:pt idx="19250" formatCode="0.00E+00">
                  <c:v>1.5100000000000001E-4</c:v>
                </c:pt>
                <c:pt idx="19251" formatCode="0.00E+00">
                  <c:v>1.5100000000000001E-4</c:v>
                </c:pt>
                <c:pt idx="19252" formatCode="0.00E+00">
                  <c:v>1.5100000000000001E-4</c:v>
                </c:pt>
                <c:pt idx="19253" formatCode="0.00E+00">
                  <c:v>1.5100000000000001E-4</c:v>
                </c:pt>
                <c:pt idx="19254" formatCode="0.00E+00">
                  <c:v>1.4999999999999999E-4</c:v>
                </c:pt>
                <c:pt idx="19255" formatCode="0.00E+00">
                  <c:v>1.4999999999999999E-4</c:v>
                </c:pt>
                <c:pt idx="19256" formatCode="0.00E+00">
                  <c:v>1.4999999999999999E-4</c:v>
                </c:pt>
                <c:pt idx="19257" formatCode="0.00E+00">
                  <c:v>1.4999999999999999E-4</c:v>
                </c:pt>
                <c:pt idx="19258" formatCode="0.00E+00">
                  <c:v>1.4999999999999999E-4</c:v>
                </c:pt>
                <c:pt idx="19259" formatCode="0.00E+00">
                  <c:v>1.4999999999999999E-4</c:v>
                </c:pt>
                <c:pt idx="19260" formatCode="0.00E+00">
                  <c:v>1.4999999999999999E-4</c:v>
                </c:pt>
                <c:pt idx="19261" formatCode="0.00E+00">
                  <c:v>1.4899999999999999E-4</c:v>
                </c:pt>
                <c:pt idx="19262" formatCode="0.00E+00">
                  <c:v>1.4899999999999999E-4</c:v>
                </c:pt>
                <c:pt idx="19263" formatCode="0.00E+00">
                  <c:v>1.4899999999999999E-4</c:v>
                </c:pt>
                <c:pt idx="19264" formatCode="0.00E+00">
                  <c:v>1.4899999999999999E-4</c:v>
                </c:pt>
                <c:pt idx="19265" formatCode="0.00E+00">
                  <c:v>1.4899999999999999E-4</c:v>
                </c:pt>
                <c:pt idx="19266" formatCode="0.00E+00">
                  <c:v>1.4799999999999999E-4</c:v>
                </c:pt>
                <c:pt idx="19267" formatCode="0.00E+00">
                  <c:v>1.4799999999999999E-4</c:v>
                </c:pt>
                <c:pt idx="19268" formatCode="0.00E+00">
                  <c:v>1.4799999999999999E-4</c:v>
                </c:pt>
                <c:pt idx="19269" formatCode="0.00E+00">
                  <c:v>1.4799999999999999E-4</c:v>
                </c:pt>
                <c:pt idx="19270" formatCode="0.00E+00">
                  <c:v>1.4799999999999999E-4</c:v>
                </c:pt>
                <c:pt idx="19271" formatCode="0.00E+00">
                  <c:v>1.4799999999999999E-4</c:v>
                </c:pt>
                <c:pt idx="19272" formatCode="0.00E+00">
                  <c:v>1.4799999999999999E-4</c:v>
                </c:pt>
                <c:pt idx="19273" formatCode="0.00E+00">
                  <c:v>1.4799999999999999E-4</c:v>
                </c:pt>
                <c:pt idx="19274" formatCode="0.00E+00">
                  <c:v>1.4799999999999999E-4</c:v>
                </c:pt>
                <c:pt idx="19275" formatCode="0.00E+00">
                  <c:v>1.47E-4</c:v>
                </c:pt>
                <c:pt idx="19276" formatCode="0.00E+00">
                  <c:v>1.47E-4</c:v>
                </c:pt>
                <c:pt idx="19277" formatCode="0.00E+00">
                  <c:v>1.47E-4</c:v>
                </c:pt>
                <c:pt idx="19278" formatCode="0.00E+00">
                  <c:v>1.47E-4</c:v>
                </c:pt>
                <c:pt idx="19279" formatCode="0.00E+00">
                  <c:v>1.47E-4</c:v>
                </c:pt>
                <c:pt idx="19280" formatCode="0.00E+00">
                  <c:v>1.46E-4</c:v>
                </c:pt>
                <c:pt idx="19281" formatCode="0.00E+00">
                  <c:v>1.46E-4</c:v>
                </c:pt>
                <c:pt idx="19282" formatCode="0.00E+00">
                  <c:v>1.46E-4</c:v>
                </c:pt>
                <c:pt idx="19283" formatCode="0.00E+00">
                  <c:v>1.46E-4</c:v>
                </c:pt>
                <c:pt idx="19284" formatCode="0.00E+00">
                  <c:v>1.46E-4</c:v>
                </c:pt>
                <c:pt idx="19285" formatCode="0.00E+00">
                  <c:v>1.46E-4</c:v>
                </c:pt>
                <c:pt idx="19286" formatCode="0.00E+00">
                  <c:v>1.46E-4</c:v>
                </c:pt>
                <c:pt idx="19287" formatCode="0.00E+00">
                  <c:v>1.46E-4</c:v>
                </c:pt>
                <c:pt idx="19288" formatCode="0.00E+00">
                  <c:v>1.45E-4</c:v>
                </c:pt>
                <c:pt idx="19289" formatCode="0.00E+00">
                  <c:v>1.45E-4</c:v>
                </c:pt>
                <c:pt idx="19290" formatCode="0.00E+00">
                  <c:v>1.45E-4</c:v>
                </c:pt>
                <c:pt idx="19291" formatCode="0.00E+00">
                  <c:v>1.45E-4</c:v>
                </c:pt>
                <c:pt idx="19292" formatCode="0.00E+00">
                  <c:v>1.45E-4</c:v>
                </c:pt>
                <c:pt idx="19293" formatCode="0.00E+00">
                  <c:v>1.45E-4</c:v>
                </c:pt>
                <c:pt idx="19294" formatCode="0.00E+00">
                  <c:v>1.44E-4</c:v>
                </c:pt>
                <c:pt idx="19295" formatCode="0.00E+00">
                  <c:v>1.45E-4</c:v>
                </c:pt>
                <c:pt idx="19296" formatCode="0.00E+00">
                  <c:v>1.44E-4</c:v>
                </c:pt>
                <c:pt idx="19297" formatCode="0.00E+00">
                  <c:v>1.44E-4</c:v>
                </c:pt>
                <c:pt idx="19298" formatCode="0.00E+00">
                  <c:v>1.44E-4</c:v>
                </c:pt>
                <c:pt idx="19299" formatCode="0.00E+00">
                  <c:v>1.44E-4</c:v>
                </c:pt>
                <c:pt idx="19300" formatCode="0.00E+00">
                  <c:v>1.44E-4</c:v>
                </c:pt>
                <c:pt idx="19301" formatCode="0.00E+00">
                  <c:v>1.44E-4</c:v>
                </c:pt>
                <c:pt idx="19302" formatCode="0.00E+00">
                  <c:v>1.44E-4</c:v>
                </c:pt>
                <c:pt idx="19303" formatCode="0.00E+00">
                  <c:v>1.4300000000000001E-4</c:v>
                </c:pt>
                <c:pt idx="19304" formatCode="0.00E+00">
                  <c:v>1.4300000000000001E-4</c:v>
                </c:pt>
                <c:pt idx="19305" formatCode="0.00E+00">
                  <c:v>1.4300000000000001E-4</c:v>
                </c:pt>
                <c:pt idx="19306" formatCode="0.00E+00">
                  <c:v>1.4300000000000001E-4</c:v>
                </c:pt>
                <c:pt idx="19307" formatCode="0.00E+00">
                  <c:v>1.4300000000000001E-4</c:v>
                </c:pt>
                <c:pt idx="19308" formatCode="0.00E+00">
                  <c:v>1.4300000000000001E-4</c:v>
                </c:pt>
                <c:pt idx="19309" formatCode="0.00E+00">
                  <c:v>1.4300000000000001E-4</c:v>
                </c:pt>
                <c:pt idx="19310" formatCode="0.00E+00">
                  <c:v>1.4300000000000001E-4</c:v>
                </c:pt>
                <c:pt idx="19311" formatCode="0.00E+00">
                  <c:v>1.4300000000000001E-4</c:v>
                </c:pt>
                <c:pt idx="19312" formatCode="0.00E+00">
                  <c:v>1.4200000000000001E-4</c:v>
                </c:pt>
                <c:pt idx="19313" formatCode="0.00E+00">
                  <c:v>1.4200000000000001E-4</c:v>
                </c:pt>
                <c:pt idx="19314" formatCode="0.00E+00">
                  <c:v>1.4200000000000001E-4</c:v>
                </c:pt>
                <c:pt idx="19315" formatCode="0.00E+00">
                  <c:v>1.4200000000000001E-4</c:v>
                </c:pt>
                <c:pt idx="19316" formatCode="0.00E+00">
                  <c:v>1.4200000000000001E-4</c:v>
                </c:pt>
                <c:pt idx="19317" formatCode="0.00E+00">
                  <c:v>1.4200000000000001E-4</c:v>
                </c:pt>
                <c:pt idx="19318" formatCode="0.00E+00">
                  <c:v>1.4200000000000001E-4</c:v>
                </c:pt>
                <c:pt idx="19319" formatCode="0.00E+00">
                  <c:v>1.4200000000000001E-4</c:v>
                </c:pt>
                <c:pt idx="19320" formatCode="0.00E+00">
                  <c:v>1.4200000000000001E-4</c:v>
                </c:pt>
                <c:pt idx="19321" formatCode="0.00E+00">
                  <c:v>1.4100000000000001E-4</c:v>
                </c:pt>
                <c:pt idx="19322" formatCode="0.00E+00">
                  <c:v>1.4100000000000001E-4</c:v>
                </c:pt>
                <c:pt idx="19323" formatCode="0.00E+00">
                  <c:v>1.4100000000000001E-4</c:v>
                </c:pt>
                <c:pt idx="19324" formatCode="0.00E+00">
                  <c:v>1.4100000000000001E-4</c:v>
                </c:pt>
                <c:pt idx="19325" formatCode="0.00E+00">
                  <c:v>1.4100000000000001E-4</c:v>
                </c:pt>
                <c:pt idx="19326" formatCode="0.00E+00">
                  <c:v>1.4100000000000001E-4</c:v>
                </c:pt>
                <c:pt idx="19327" formatCode="0.00E+00">
                  <c:v>1.4100000000000001E-4</c:v>
                </c:pt>
                <c:pt idx="19328" formatCode="0.00E+00">
                  <c:v>1.4100000000000001E-4</c:v>
                </c:pt>
                <c:pt idx="19329" formatCode="0.00E+00">
                  <c:v>1.3999999999999999E-4</c:v>
                </c:pt>
                <c:pt idx="19330" formatCode="0.00E+00">
                  <c:v>1.3999999999999999E-4</c:v>
                </c:pt>
                <c:pt idx="19331" formatCode="0.00E+00">
                  <c:v>1.3999999999999999E-4</c:v>
                </c:pt>
                <c:pt idx="19332" formatCode="0.00E+00">
                  <c:v>1.3999999999999999E-4</c:v>
                </c:pt>
                <c:pt idx="19333" formatCode="0.00E+00">
                  <c:v>1.3999999999999999E-4</c:v>
                </c:pt>
                <c:pt idx="19334" formatCode="0.00E+00">
                  <c:v>1.3999999999999999E-4</c:v>
                </c:pt>
                <c:pt idx="19335" formatCode="0.00E+00">
                  <c:v>1.3999999999999999E-4</c:v>
                </c:pt>
                <c:pt idx="19336" formatCode="0.00E+00">
                  <c:v>1.3999999999999999E-4</c:v>
                </c:pt>
                <c:pt idx="19337" formatCode="0.00E+00">
                  <c:v>1.3899999999999999E-4</c:v>
                </c:pt>
                <c:pt idx="19338" formatCode="0.00E+00">
                  <c:v>1.3899999999999999E-4</c:v>
                </c:pt>
                <c:pt idx="19339" formatCode="0.00E+00">
                  <c:v>1.3899999999999999E-4</c:v>
                </c:pt>
                <c:pt idx="19340" formatCode="0.00E+00">
                  <c:v>1.3899999999999999E-4</c:v>
                </c:pt>
                <c:pt idx="19341" formatCode="0.00E+00">
                  <c:v>1.3899999999999999E-4</c:v>
                </c:pt>
                <c:pt idx="19342" formatCode="0.00E+00">
                  <c:v>1.3899999999999999E-4</c:v>
                </c:pt>
                <c:pt idx="19343" formatCode="0.00E+00">
                  <c:v>1.3899999999999999E-4</c:v>
                </c:pt>
                <c:pt idx="19344" formatCode="0.00E+00">
                  <c:v>1.3899999999999999E-4</c:v>
                </c:pt>
                <c:pt idx="19345" formatCode="0.00E+00">
                  <c:v>1.3899999999999999E-4</c:v>
                </c:pt>
                <c:pt idx="19346" formatCode="0.00E+00">
                  <c:v>1.3899999999999999E-4</c:v>
                </c:pt>
                <c:pt idx="19347" formatCode="0.00E+00">
                  <c:v>1.3799999999999999E-4</c:v>
                </c:pt>
                <c:pt idx="19348" formatCode="0.00E+00">
                  <c:v>1.3799999999999999E-4</c:v>
                </c:pt>
                <c:pt idx="19349" formatCode="0.00E+00">
                  <c:v>1.3799999999999999E-4</c:v>
                </c:pt>
                <c:pt idx="19350" formatCode="0.00E+00">
                  <c:v>1.3799999999999999E-4</c:v>
                </c:pt>
                <c:pt idx="19351" formatCode="0.00E+00">
                  <c:v>1.3799999999999999E-4</c:v>
                </c:pt>
                <c:pt idx="19352" formatCode="0.00E+00">
                  <c:v>1.3799999999999999E-4</c:v>
                </c:pt>
                <c:pt idx="19353" formatCode="0.00E+00">
                  <c:v>1.3799999999999999E-4</c:v>
                </c:pt>
                <c:pt idx="19354" formatCode="0.00E+00">
                  <c:v>1.37E-4</c:v>
                </c:pt>
                <c:pt idx="19355" formatCode="0.00E+00">
                  <c:v>1.3799999999999999E-4</c:v>
                </c:pt>
                <c:pt idx="19356" formatCode="0.00E+00">
                  <c:v>1.37E-4</c:v>
                </c:pt>
                <c:pt idx="19357" formatCode="0.00E+00">
                  <c:v>1.37E-4</c:v>
                </c:pt>
                <c:pt idx="19358" formatCode="0.00E+00">
                  <c:v>1.37E-4</c:v>
                </c:pt>
                <c:pt idx="19359" formatCode="0.00E+00">
                  <c:v>1.37E-4</c:v>
                </c:pt>
                <c:pt idx="19360" formatCode="0.00E+00">
                  <c:v>1.37E-4</c:v>
                </c:pt>
                <c:pt idx="19361" formatCode="0.00E+00">
                  <c:v>1.37E-4</c:v>
                </c:pt>
                <c:pt idx="19362" formatCode="0.00E+00">
                  <c:v>1.37E-4</c:v>
                </c:pt>
                <c:pt idx="19363" formatCode="0.00E+00">
                  <c:v>1.37E-4</c:v>
                </c:pt>
                <c:pt idx="19364" formatCode="0.00E+00">
                  <c:v>1.37E-4</c:v>
                </c:pt>
                <c:pt idx="19365" formatCode="0.00E+00">
                  <c:v>1.37E-4</c:v>
                </c:pt>
                <c:pt idx="19366" formatCode="0.00E+00">
                  <c:v>1.37E-4</c:v>
                </c:pt>
                <c:pt idx="19367" formatCode="0.00E+00">
                  <c:v>1.37E-4</c:v>
                </c:pt>
                <c:pt idx="19368" formatCode="0.00E+00">
                  <c:v>1.36E-4</c:v>
                </c:pt>
                <c:pt idx="19369" formatCode="0.00E+00">
                  <c:v>1.36E-4</c:v>
                </c:pt>
                <c:pt idx="19370" formatCode="0.00E+00">
                  <c:v>1.36E-4</c:v>
                </c:pt>
                <c:pt idx="19371" formatCode="0.00E+00">
                  <c:v>1.36E-4</c:v>
                </c:pt>
                <c:pt idx="19372" formatCode="0.00E+00">
                  <c:v>1.36E-4</c:v>
                </c:pt>
                <c:pt idx="19373" formatCode="0.00E+00">
                  <c:v>1.36E-4</c:v>
                </c:pt>
                <c:pt idx="19374" formatCode="0.00E+00">
                  <c:v>1.35E-4</c:v>
                </c:pt>
                <c:pt idx="19375" formatCode="0.00E+00">
                  <c:v>1.36E-4</c:v>
                </c:pt>
                <c:pt idx="19376" formatCode="0.00E+00">
                  <c:v>1.35E-4</c:v>
                </c:pt>
                <c:pt idx="19377" formatCode="0.00E+00">
                  <c:v>1.35E-4</c:v>
                </c:pt>
                <c:pt idx="19378" formatCode="0.00E+00">
                  <c:v>1.35E-4</c:v>
                </c:pt>
                <c:pt idx="19379" formatCode="0.00E+00">
                  <c:v>1.35E-4</c:v>
                </c:pt>
                <c:pt idx="19380" formatCode="0.00E+00">
                  <c:v>1.35E-4</c:v>
                </c:pt>
                <c:pt idx="19381" formatCode="0.00E+00">
                  <c:v>1.35E-4</c:v>
                </c:pt>
                <c:pt idx="19382" formatCode="0.00E+00">
                  <c:v>1.35E-4</c:v>
                </c:pt>
                <c:pt idx="19383" formatCode="0.00E+00">
                  <c:v>1.35E-4</c:v>
                </c:pt>
                <c:pt idx="19384" formatCode="0.00E+00">
                  <c:v>1.35E-4</c:v>
                </c:pt>
                <c:pt idx="19385" formatCode="0.00E+00">
                  <c:v>1.35E-4</c:v>
                </c:pt>
                <c:pt idx="19386" formatCode="0.00E+00">
                  <c:v>1.35E-4</c:v>
                </c:pt>
                <c:pt idx="19387" formatCode="0.00E+00">
                  <c:v>1.35E-4</c:v>
                </c:pt>
                <c:pt idx="19388" formatCode="0.00E+00">
                  <c:v>1.34E-4</c:v>
                </c:pt>
                <c:pt idx="19389" formatCode="0.00E+00">
                  <c:v>1.34E-4</c:v>
                </c:pt>
                <c:pt idx="19390" formatCode="0.00E+00">
                  <c:v>1.34E-4</c:v>
                </c:pt>
                <c:pt idx="19391" formatCode="0.00E+00">
                  <c:v>1.34E-4</c:v>
                </c:pt>
                <c:pt idx="19392" formatCode="0.00E+00">
                  <c:v>1.34E-4</c:v>
                </c:pt>
                <c:pt idx="19393" formatCode="0.00E+00">
                  <c:v>1.34E-4</c:v>
                </c:pt>
                <c:pt idx="19394" formatCode="0.00E+00">
                  <c:v>1.34E-4</c:v>
                </c:pt>
                <c:pt idx="19395" formatCode="0.00E+00">
                  <c:v>1.34E-4</c:v>
                </c:pt>
                <c:pt idx="19396" formatCode="0.00E+00">
                  <c:v>1.34E-4</c:v>
                </c:pt>
                <c:pt idx="19397" formatCode="0.00E+00">
                  <c:v>1.34E-4</c:v>
                </c:pt>
                <c:pt idx="19398" formatCode="0.00E+00">
                  <c:v>1.34E-4</c:v>
                </c:pt>
                <c:pt idx="19399" formatCode="0.00E+00">
                  <c:v>1.3300000000000001E-4</c:v>
                </c:pt>
                <c:pt idx="19400" formatCode="0.00E+00">
                  <c:v>1.3300000000000001E-4</c:v>
                </c:pt>
                <c:pt idx="19401" formatCode="0.00E+00">
                  <c:v>1.3300000000000001E-4</c:v>
                </c:pt>
                <c:pt idx="19402" formatCode="0.00E+00">
                  <c:v>1.3300000000000001E-4</c:v>
                </c:pt>
                <c:pt idx="19403" formatCode="0.00E+00">
                  <c:v>1.3300000000000001E-4</c:v>
                </c:pt>
                <c:pt idx="19404" formatCode="0.00E+00">
                  <c:v>1.3300000000000001E-4</c:v>
                </c:pt>
                <c:pt idx="19405" formatCode="0.00E+00">
                  <c:v>1.3300000000000001E-4</c:v>
                </c:pt>
                <c:pt idx="19406" formatCode="0.00E+00">
                  <c:v>1.3300000000000001E-4</c:v>
                </c:pt>
                <c:pt idx="19407" formatCode="0.00E+00">
                  <c:v>1.3300000000000001E-4</c:v>
                </c:pt>
                <c:pt idx="19408" formatCode="0.00E+00">
                  <c:v>1.3300000000000001E-4</c:v>
                </c:pt>
                <c:pt idx="19409" formatCode="0.00E+00">
                  <c:v>1.3300000000000001E-4</c:v>
                </c:pt>
                <c:pt idx="19410" formatCode="0.00E+00">
                  <c:v>1.3200000000000001E-4</c:v>
                </c:pt>
                <c:pt idx="19411" formatCode="0.00E+00">
                  <c:v>1.3200000000000001E-4</c:v>
                </c:pt>
                <c:pt idx="19412" formatCode="0.00E+00">
                  <c:v>1.3200000000000001E-4</c:v>
                </c:pt>
                <c:pt idx="19413" formatCode="0.00E+00">
                  <c:v>1.3200000000000001E-4</c:v>
                </c:pt>
                <c:pt idx="19414" formatCode="0.00E+00">
                  <c:v>1.3200000000000001E-4</c:v>
                </c:pt>
                <c:pt idx="19415" formatCode="0.00E+00">
                  <c:v>1.3200000000000001E-4</c:v>
                </c:pt>
                <c:pt idx="19416" formatCode="0.00E+00">
                  <c:v>1.3200000000000001E-4</c:v>
                </c:pt>
                <c:pt idx="19417" formatCode="0.00E+00">
                  <c:v>1.3200000000000001E-4</c:v>
                </c:pt>
                <c:pt idx="19418" formatCode="0.00E+00">
                  <c:v>1.3200000000000001E-4</c:v>
                </c:pt>
                <c:pt idx="19419" formatCode="0.00E+00">
                  <c:v>1.3200000000000001E-4</c:v>
                </c:pt>
                <c:pt idx="19420" formatCode="0.00E+00">
                  <c:v>1.3200000000000001E-4</c:v>
                </c:pt>
                <c:pt idx="19421" formatCode="0.00E+00">
                  <c:v>1.3200000000000001E-4</c:v>
                </c:pt>
                <c:pt idx="19422" formatCode="0.00E+00">
                  <c:v>1.3200000000000001E-4</c:v>
                </c:pt>
                <c:pt idx="19423" formatCode="0.00E+00">
                  <c:v>1.3100000000000001E-4</c:v>
                </c:pt>
                <c:pt idx="19424" formatCode="0.00E+00">
                  <c:v>1.3100000000000001E-4</c:v>
                </c:pt>
                <c:pt idx="19425" formatCode="0.00E+00">
                  <c:v>1.3100000000000001E-4</c:v>
                </c:pt>
                <c:pt idx="19426" formatCode="0.00E+00">
                  <c:v>1.3100000000000001E-4</c:v>
                </c:pt>
                <c:pt idx="19427" formatCode="0.00E+00">
                  <c:v>1.3100000000000001E-4</c:v>
                </c:pt>
                <c:pt idx="19428" formatCode="0.00E+00">
                  <c:v>1.3100000000000001E-4</c:v>
                </c:pt>
                <c:pt idx="19429" formatCode="0.00E+00">
                  <c:v>1.3100000000000001E-4</c:v>
                </c:pt>
                <c:pt idx="19430" formatCode="0.00E+00">
                  <c:v>1.3100000000000001E-4</c:v>
                </c:pt>
                <c:pt idx="19431" formatCode="0.00E+00">
                  <c:v>1.3100000000000001E-4</c:v>
                </c:pt>
                <c:pt idx="19432" formatCode="0.00E+00">
                  <c:v>1.3100000000000001E-4</c:v>
                </c:pt>
                <c:pt idx="19433" formatCode="0.00E+00">
                  <c:v>1.3100000000000001E-4</c:v>
                </c:pt>
                <c:pt idx="19434" formatCode="0.00E+00">
                  <c:v>1.3100000000000001E-4</c:v>
                </c:pt>
                <c:pt idx="19435" formatCode="0.00E+00">
                  <c:v>1.2999999999999999E-4</c:v>
                </c:pt>
                <c:pt idx="19436" formatCode="0.00E+00">
                  <c:v>1.2999999999999999E-4</c:v>
                </c:pt>
                <c:pt idx="19437" formatCode="0.00E+00">
                  <c:v>1.2999999999999999E-4</c:v>
                </c:pt>
                <c:pt idx="19438" formatCode="0.00E+00">
                  <c:v>1.2999999999999999E-4</c:v>
                </c:pt>
                <c:pt idx="19439" formatCode="0.00E+00">
                  <c:v>1.2999999999999999E-4</c:v>
                </c:pt>
                <c:pt idx="19440" formatCode="0.00E+00">
                  <c:v>1.2999999999999999E-4</c:v>
                </c:pt>
                <c:pt idx="19441" formatCode="0.00E+00">
                  <c:v>1.2999999999999999E-4</c:v>
                </c:pt>
                <c:pt idx="19442" formatCode="0.00E+00">
                  <c:v>1.2999999999999999E-4</c:v>
                </c:pt>
                <c:pt idx="19443" formatCode="0.00E+00">
                  <c:v>1.2999999999999999E-4</c:v>
                </c:pt>
                <c:pt idx="19444" formatCode="0.00E+00">
                  <c:v>1.2999999999999999E-4</c:v>
                </c:pt>
                <c:pt idx="19445" formatCode="0.00E+00">
                  <c:v>1.2999999999999999E-4</c:v>
                </c:pt>
                <c:pt idx="19446" formatCode="0.00E+00">
                  <c:v>1.2999999999999999E-4</c:v>
                </c:pt>
                <c:pt idx="19447" formatCode="0.00E+00">
                  <c:v>1.2999999999999999E-4</c:v>
                </c:pt>
                <c:pt idx="19448" formatCode="0.00E+00">
                  <c:v>1.2999999999999999E-4</c:v>
                </c:pt>
                <c:pt idx="19449" formatCode="0.00E+00">
                  <c:v>1.2999999999999999E-4</c:v>
                </c:pt>
                <c:pt idx="19450" formatCode="0.00E+00">
                  <c:v>1.2899999999999999E-4</c:v>
                </c:pt>
                <c:pt idx="19451" formatCode="0.00E+00">
                  <c:v>1.2999999999999999E-4</c:v>
                </c:pt>
                <c:pt idx="19452" formatCode="0.00E+00">
                  <c:v>1.2899999999999999E-4</c:v>
                </c:pt>
                <c:pt idx="19453" formatCode="0.00E+00">
                  <c:v>1.2899999999999999E-4</c:v>
                </c:pt>
                <c:pt idx="19454" formatCode="0.00E+00">
                  <c:v>1.2899999999999999E-4</c:v>
                </c:pt>
                <c:pt idx="19455" formatCode="0.00E+00">
                  <c:v>1.2899999999999999E-4</c:v>
                </c:pt>
                <c:pt idx="19456" formatCode="0.00E+00">
                  <c:v>1.2899999999999999E-4</c:v>
                </c:pt>
                <c:pt idx="19457" formatCode="0.00E+00">
                  <c:v>1.2899999999999999E-4</c:v>
                </c:pt>
                <c:pt idx="19458" formatCode="0.00E+00">
                  <c:v>1.2899999999999999E-4</c:v>
                </c:pt>
                <c:pt idx="19459" formatCode="0.00E+00">
                  <c:v>1.2899999999999999E-4</c:v>
                </c:pt>
                <c:pt idx="19460" formatCode="0.00E+00">
                  <c:v>1.2899999999999999E-4</c:v>
                </c:pt>
                <c:pt idx="19461" formatCode="0.00E+00">
                  <c:v>1.2899999999999999E-4</c:v>
                </c:pt>
                <c:pt idx="19462" formatCode="0.00E+00">
                  <c:v>1.2899999999999999E-4</c:v>
                </c:pt>
                <c:pt idx="19463" formatCode="0.00E+00">
                  <c:v>1.2899999999999999E-4</c:v>
                </c:pt>
                <c:pt idx="19464" formatCode="0.00E+00">
                  <c:v>1.2899999999999999E-4</c:v>
                </c:pt>
                <c:pt idx="19465" formatCode="0.00E+00">
                  <c:v>1.2799999999999999E-4</c:v>
                </c:pt>
                <c:pt idx="19466" formatCode="0.00E+00">
                  <c:v>1.2799999999999999E-4</c:v>
                </c:pt>
                <c:pt idx="19467" formatCode="0.00E+00">
                  <c:v>1.2799999999999999E-4</c:v>
                </c:pt>
                <c:pt idx="19468" formatCode="0.00E+00">
                  <c:v>1.2799999999999999E-4</c:v>
                </c:pt>
                <c:pt idx="19469" formatCode="0.00E+00">
                  <c:v>1.2799999999999999E-4</c:v>
                </c:pt>
                <c:pt idx="19470" formatCode="0.00E+00">
                  <c:v>1.2799999999999999E-4</c:v>
                </c:pt>
                <c:pt idx="19471" formatCode="0.00E+00">
                  <c:v>1.2799999999999999E-4</c:v>
                </c:pt>
                <c:pt idx="19472" formatCode="0.00E+00">
                  <c:v>1.2799999999999999E-4</c:v>
                </c:pt>
                <c:pt idx="19473" formatCode="0.00E+00">
                  <c:v>1.2799999999999999E-4</c:v>
                </c:pt>
                <c:pt idx="19474" formatCode="0.00E+00">
                  <c:v>1.2799999999999999E-4</c:v>
                </c:pt>
                <c:pt idx="19475" formatCode="0.00E+00">
                  <c:v>1.2799999999999999E-4</c:v>
                </c:pt>
                <c:pt idx="19476" formatCode="0.00E+00">
                  <c:v>1.2799999999999999E-4</c:v>
                </c:pt>
                <c:pt idx="19477" formatCode="0.00E+00">
                  <c:v>1.2799999999999999E-4</c:v>
                </c:pt>
                <c:pt idx="19478" formatCode="0.00E+00">
                  <c:v>1.2799999999999999E-4</c:v>
                </c:pt>
                <c:pt idx="19479" formatCode="0.00E+00">
                  <c:v>1.2799999999999999E-4</c:v>
                </c:pt>
                <c:pt idx="19480" formatCode="0.00E+00">
                  <c:v>1.27E-4</c:v>
                </c:pt>
                <c:pt idx="19481" formatCode="0.00E+00">
                  <c:v>1.27E-4</c:v>
                </c:pt>
                <c:pt idx="19482" formatCode="0.00E+00">
                  <c:v>1.27E-4</c:v>
                </c:pt>
                <c:pt idx="19483" formatCode="0.00E+00">
                  <c:v>1.27E-4</c:v>
                </c:pt>
                <c:pt idx="19484" formatCode="0.00E+00">
                  <c:v>1.27E-4</c:v>
                </c:pt>
                <c:pt idx="19485" formatCode="0.00E+00">
                  <c:v>1.27E-4</c:v>
                </c:pt>
                <c:pt idx="19486" formatCode="0.00E+00">
                  <c:v>1.27E-4</c:v>
                </c:pt>
                <c:pt idx="19487" formatCode="0.00E+00">
                  <c:v>1.27E-4</c:v>
                </c:pt>
                <c:pt idx="19488" formatCode="0.00E+00">
                  <c:v>1.27E-4</c:v>
                </c:pt>
                <c:pt idx="19489" formatCode="0.00E+00">
                  <c:v>1.27E-4</c:v>
                </c:pt>
                <c:pt idx="19490" formatCode="0.00E+00">
                  <c:v>1.27E-4</c:v>
                </c:pt>
                <c:pt idx="19491" formatCode="0.00E+00">
                  <c:v>1.27E-4</c:v>
                </c:pt>
                <c:pt idx="19492" formatCode="0.00E+00">
                  <c:v>1.27E-4</c:v>
                </c:pt>
                <c:pt idx="19493" formatCode="0.00E+00">
                  <c:v>1.27E-4</c:v>
                </c:pt>
                <c:pt idx="19494" formatCode="0.00E+00">
                  <c:v>1.27E-4</c:v>
                </c:pt>
                <c:pt idx="19495" formatCode="0.00E+00">
                  <c:v>1.27E-4</c:v>
                </c:pt>
                <c:pt idx="19496" formatCode="0.00E+00">
                  <c:v>1.26E-4</c:v>
                </c:pt>
                <c:pt idx="19497" formatCode="0.00E+00">
                  <c:v>1.26E-4</c:v>
                </c:pt>
                <c:pt idx="19498" formatCode="0.00E+00">
                  <c:v>1.26E-4</c:v>
                </c:pt>
                <c:pt idx="19499" formatCode="0.00E+00">
                  <c:v>1.26E-4</c:v>
                </c:pt>
                <c:pt idx="19500" formatCode="0.00E+00">
                  <c:v>1.26E-4</c:v>
                </c:pt>
                <c:pt idx="19501" formatCode="0.00E+00">
                  <c:v>1.26E-4</c:v>
                </c:pt>
                <c:pt idx="19502" formatCode="0.00E+00">
                  <c:v>1.26E-4</c:v>
                </c:pt>
                <c:pt idx="19503" formatCode="0.00E+00">
                  <c:v>1.26E-4</c:v>
                </c:pt>
                <c:pt idx="19504" formatCode="0.00E+00">
                  <c:v>1.26E-4</c:v>
                </c:pt>
                <c:pt idx="19505" formatCode="0.00E+00">
                  <c:v>1.26E-4</c:v>
                </c:pt>
                <c:pt idx="19506" formatCode="0.00E+00">
                  <c:v>1.26E-4</c:v>
                </c:pt>
                <c:pt idx="19507" formatCode="0.00E+00">
                  <c:v>1.26E-4</c:v>
                </c:pt>
                <c:pt idx="19508" formatCode="0.00E+00">
                  <c:v>1.26E-4</c:v>
                </c:pt>
                <c:pt idx="19509" formatCode="0.00E+00">
                  <c:v>1.26E-4</c:v>
                </c:pt>
                <c:pt idx="19510" formatCode="0.00E+00">
                  <c:v>1.26E-4</c:v>
                </c:pt>
                <c:pt idx="19511" formatCode="0.00E+00">
                  <c:v>1.26E-4</c:v>
                </c:pt>
                <c:pt idx="19512" formatCode="0.00E+00">
                  <c:v>1.25E-4</c:v>
                </c:pt>
                <c:pt idx="19513" formatCode="0.00E+00">
                  <c:v>1.26E-4</c:v>
                </c:pt>
                <c:pt idx="19514" formatCode="0.00E+00">
                  <c:v>1.25E-4</c:v>
                </c:pt>
                <c:pt idx="19515" formatCode="0.00E+00">
                  <c:v>1.25E-4</c:v>
                </c:pt>
                <c:pt idx="19516" formatCode="0.00E+00">
                  <c:v>1.25E-4</c:v>
                </c:pt>
                <c:pt idx="19517" formatCode="0.00E+00">
                  <c:v>1.25E-4</c:v>
                </c:pt>
                <c:pt idx="19518" formatCode="0.00E+00">
                  <c:v>1.25E-4</c:v>
                </c:pt>
                <c:pt idx="19519" formatCode="0.00E+00">
                  <c:v>1.25E-4</c:v>
                </c:pt>
                <c:pt idx="19520" formatCode="0.00E+00">
                  <c:v>1.25E-4</c:v>
                </c:pt>
                <c:pt idx="19521" formatCode="0.00E+00">
                  <c:v>1.25E-4</c:v>
                </c:pt>
                <c:pt idx="19522" formatCode="0.00E+00">
                  <c:v>1.25E-4</c:v>
                </c:pt>
                <c:pt idx="19523" formatCode="0.00E+00">
                  <c:v>1.25E-4</c:v>
                </c:pt>
                <c:pt idx="19524" formatCode="0.00E+00">
                  <c:v>1.25E-4</c:v>
                </c:pt>
                <c:pt idx="19525" formatCode="0.00E+00">
                  <c:v>1.25E-4</c:v>
                </c:pt>
                <c:pt idx="19526" formatCode="0.00E+00">
                  <c:v>1.25E-4</c:v>
                </c:pt>
                <c:pt idx="19527" formatCode="0.00E+00">
                  <c:v>1.25E-4</c:v>
                </c:pt>
                <c:pt idx="19528" formatCode="0.00E+00">
                  <c:v>1.25E-4</c:v>
                </c:pt>
                <c:pt idx="19529" formatCode="0.00E+00">
                  <c:v>1.25E-4</c:v>
                </c:pt>
                <c:pt idx="19530" formatCode="0.00E+00">
                  <c:v>1.25E-4</c:v>
                </c:pt>
                <c:pt idx="19531" formatCode="0.00E+00">
                  <c:v>1.25E-4</c:v>
                </c:pt>
                <c:pt idx="19532" formatCode="0.00E+00">
                  <c:v>1.2400000000000001E-4</c:v>
                </c:pt>
                <c:pt idx="19533" formatCode="0.00E+00">
                  <c:v>1.2400000000000001E-4</c:v>
                </c:pt>
                <c:pt idx="19534" formatCode="0.00E+00">
                  <c:v>1.2400000000000001E-4</c:v>
                </c:pt>
                <c:pt idx="19535" formatCode="0.00E+00">
                  <c:v>1.2400000000000001E-4</c:v>
                </c:pt>
                <c:pt idx="19536" formatCode="0.00E+00">
                  <c:v>1.2400000000000001E-4</c:v>
                </c:pt>
                <c:pt idx="19537" formatCode="0.00E+00">
                  <c:v>1.2400000000000001E-4</c:v>
                </c:pt>
                <c:pt idx="19538" formatCode="0.00E+00">
                  <c:v>1.2400000000000001E-4</c:v>
                </c:pt>
                <c:pt idx="19539" formatCode="0.00E+00">
                  <c:v>1.2400000000000001E-4</c:v>
                </c:pt>
                <c:pt idx="19540" formatCode="0.00E+00">
                  <c:v>1.2400000000000001E-4</c:v>
                </c:pt>
                <c:pt idx="19541" formatCode="0.00E+00">
                  <c:v>1.2400000000000001E-4</c:v>
                </c:pt>
                <c:pt idx="19542" formatCode="0.00E+00">
                  <c:v>1.2400000000000001E-4</c:v>
                </c:pt>
                <c:pt idx="19543" formatCode="0.00E+00">
                  <c:v>1.2400000000000001E-4</c:v>
                </c:pt>
                <c:pt idx="19544" formatCode="0.00E+00">
                  <c:v>1.2400000000000001E-4</c:v>
                </c:pt>
                <c:pt idx="19545" formatCode="0.00E+00">
                  <c:v>1.2400000000000001E-4</c:v>
                </c:pt>
                <c:pt idx="19546" formatCode="0.00E+00">
                  <c:v>1.2400000000000001E-4</c:v>
                </c:pt>
                <c:pt idx="19547" formatCode="0.00E+00">
                  <c:v>1.2400000000000001E-4</c:v>
                </c:pt>
                <c:pt idx="19548" formatCode="0.00E+00">
                  <c:v>1.2400000000000001E-4</c:v>
                </c:pt>
                <c:pt idx="19549" formatCode="0.00E+00">
                  <c:v>1.2300000000000001E-4</c:v>
                </c:pt>
                <c:pt idx="19550" formatCode="0.00E+00">
                  <c:v>1.2400000000000001E-4</c:v>
                </c:pt>
                <c:pt idx="19551" formatCode="0.00E+00">
                  <c:v>1.2300000000000001E-4</c:v>
                </c:pt>
                <c:pt idx="19552" formatCode="0.00E+00">
                  <c:v>1.2300000000000001E-4</c:v>
                </c:pt>
                <c:pt idx="19553" formatCode="0.00E+00">
                  <c:v>1.2300000000000001E-4</c:v>
                </c:pt>
                <c:pt idx="19554" formatCode="0.00E+00">
                  <c:v>1.2300000000000001E-4</c:v>
                </c:pt>
                <c:pt idx="19555" formatCode="0.00E+00">
                  <c:v>1.2300000000000001E-4</c:v>
                </c:pt>
                <c:pt idx="19556" formatCode="0.00E+00">
                  <c:v>1.2300000000000001E-4</c:v>
                </c:pt>
                <c:pt idx="19557" formatCode="0.00E+00">
                  <c:v>1.2300000000000001E-4</c:v>
                </c:pt>
                <c:pt idx="19558" formatCode="0.00E+00">
                  <c:v>1.2300000000000001E-4</c:v>
                </c:pt>
                <c:pt idx="19559" formatCode="0.00E+00">
                  <c:v>1.2300000000000001E-4</c:v>
                </c:pt>
                <c:pt idx="19560" formatCode="0.00E+00">
                  <c:v>1.2300000000000001E-4</c:v>
                </c:pt>
                <c:pt idx="19561" formatCode="0.00E+00">
                  <c:v>1.2300000000000001E-4</c:v>
                </c:pt>
                <c:pt idx="19562" formatCode="0.00E+00">
                  <c:v>1.2300000000000001E-4</c:v>
                </c:pt>
                <c:pt idx="19563" formatCode="0.00E+00">
                  <c:v>1.2300000000000001E-4</c:v>
                </c:pt>
                <c:pt idx="19564" formatCode="0.00E+00">
                  <c:v>1.2300000000000001E-4</c:v>
                </c:pt>
                <c:pt idx="19565" formatCode="0.00E+00">
                  <c:v>1.2300000000000001E-4</c:v>
                </c:pt>
                <c:pt idx="19566" formatCode="0.00E+00">
                  <c:v>1.2300000000000001E-4</c:v>
                </c:pt>
                <c:pt idx="19567" formatCode="0.00E+00">
                  <c:v>1.22E-4</c:v>
                </c:pt>
                <c:pt idx="19568" formatCode="0.00E+00">
                  <c:v>1.2300000000000001E-4</c:v>
                </c:pt>
                <c:pt idx="19569" formatCode="0.00E+00">
                  <c:v>1.22E-4</c:v>
                </c:pt>
                <c:pt idx="19570" formatCode="0.00E+00">
                  <c:v>1.22E-4</c:v>
                </c:pt>
                <c:pt idx="19571" formatCode="0.00E+00">
                  <c:v>1.22E-4</c:v>
                </c:pt>
                <c:pt idx="19572" formatCode="0.00E+00">
                  <c:v>1.22E-4</c:v>
                </c:pt>
                <c:pt idx="19573" formatCode="0.00E+00">
                  <c:v>1.22E-4</c:v>
                </c:pt>
                <c:pt idx="19574" formatCode="0.00E+00">
                  <c:v>1.22E-4</c:v>
                </c:pt>
                <c:pt idx="19575" formatCode="0.00E+00">
                  <c:v>1.22E-4</c:v>
                </c:pt>
                <c:pt idx="19576" formatCode="0.00E+00">
                  <c:v>1.22E-4</c:v>
                </c:pt>
                <c:pt idx="19577" formatCode="0.00E+00">
                  <c:v>1.22E-4</c:v>
                </c:pt>
                <c:pt idx="19578" formatCode="0.00E+00">
                  <c:v>1.22E-4</c:v>
                </c:pt>
                <c:pt idx="19579" formatCode="0.00E+00">
                  <c:v>1.22E-4</c:v>
                </c:pt>
                <c:pt idx="19580" formatCode="0.00E+00">
                  <c:v>1.22E-4</c:v>
                </c:pt>
                <c:pt idx="19581" formatCode="0.00E+00">
                  <c:v>1.22E-4</c:v>
                </c:pt>
                <c:pt idx="19582" formatCode="0.00E+00">
                  <c:v>1.22E-4</c:v>
                </c:pt>
                <c:pt idx="19583" formatCode="0.00E+00">
                  <c:v>1.22E-4</c:v>
                </c:pt>
                <c:pt idx="19584" formatCode="0.00E+00">
                  <c:v>1.22E-4</c:v>
                </c:pt>
                <c:pt idx="19585" formatCode="0.00E+00">
                  <c:v>1.22E-4</c:v>
                </c:pt>
                <c:pt idx="19586" formatCode="0.00E+00">
                  <c:v>1.22E-4</c:v>
                </c:pt>
                <c:pt idx="19587" formatCode="0.00E+00">
                  <c:v>1.22E-4</c:v>
                </c:pt>
                <c:pt idx="19588" formatCode="0.00E+00">
                  <c:v>1.21E-4</c:v>
                </c:pt>
                <c:pt idx="19589" formatCode="0.00E+00">
                  <c:v>1.21E-4</c:v>
                </c:pt>
                <c:pt idx="19590" formatCode="0.00E+00">
                  <c:v>1.21E-4</c:v>
                </c:pt>
                <c:pt idx="19591" formatCode="0.00E+00">
                  <c:v>1.21E-4</c:v>
                </c:pt>
                <c:pt idx="19592" formatCode="0.00E+00">
                  <c:v>1.21E-4</c:v>
                </c:pt>
                <c:pt idx="19593" formatCode="0.00E+00">
                  <c:v>1.21E-4</c:v>
                </c:pt>
                <c:pt idx="19594" formatCode="0.00E+00">
                  <c:v>1.21E-4</c:v>
                </c:pt>
                <c:pt idx="19595" formatCode="0.00E+00">
                  <c:v>1.21E-4</c:v>
                </c:pt>
                <c:pt idx="19596" formatCode="0.00E+00">
                  <c:v>1.21E-4</c:v>
                </c:pt>
                <c:pt idx="19597" formatCode="0.00E+00">
                  <c:v>1.21E-4</c:v>
                </c:pt>
                <c:pt idx="19598" formatCode="0.00E+00">
                  <c:v>1.21E-4</c:v>
                </c:pt>
                <c:pt idx="19599" formatCode="0.00E+00">
                  <c:v>1.21E-4</c:v>
                </c:pt>
                <c:pt idx="19600" formatCode="0.00E+00">
                  <c:v>1.21E-4</c:v>
                </c:pt>
                <c:pt idx="19601" formatCode="0.00E+00">
                  <c:v>1.21E-4</c:v>
                </c:pt>
                <c:pt idx="19602" formatCode="0.00E+00">
                  <c:v>1.21E-4</c:v>
                </c:pt>
                <c:pt idx="19603" formatCode="0.00E+00">
                  <c:v>1.21E-4</c:v>
                </c:pt>
                <c:pt idx="19604" formatCode="0.00E+00">
                  <c:v>1.21E-4</c:v>
                </c:pt>
                <c:pt idx="19605" formatCode="0.00E+00">
                  <c:v>1.21E-4</c:v>
                </c:pt>
                <c:pt idx="19606" formatCode="0.00E+00">
                  <c:v>1.21E-4</c:v>
                </c:pt>
                <c:pt idx="19607" formatCode="0.00E+00">
                  <c:v>1.21E-4</c:v>
                </c:pt>
                <c:pt idx="19608" formatCode="0.00E+00">
                  <c:v>1.21E-4</c:v>
                </c:pt>
                <c:pt idx="19609" formatCode="0.00E+00">
                  <c:v>1.2E-4</c:v>
                </c:pt>
                <c:pt idx="19610" formatCode="0.00E+00">
                  <c:v>1.21E-4</c:v>
                </c:pt>
                <c:pt idx="19611" formatCode="0.00E+00">
                  <c:v>1.21E-4</c:v>
                </c:pt>
                <c:pt idx="19612" formatCode="0.00E+00">
                  <c:v>1.2E-4</c:v>
                </c:pt>
                <c:pt idx="19613" formatCode="0.00E+00">
                  <c:v>1.2E-4</c:v>
                </c:pt>
                <c:pt idx="19614" formatCode="0.00E+00">
                  <c:v>1.2E-4</c:v>
                </c:pt>
                <c:pt idx="19615" formatCode="0.00E+00">
                  <c:v>1.2E-4</c:v>
                </c:pt>
                <c:pt idx="19616" formatCode="0.00E+00">
                  <c:v>1.2E-4</c:v>
                </c:pt>
                <c:pt idx="19617" formatCode="0.00E+00">
                  <c:v>1.2E-4</c:v>
                </c:pt>
                <c:pt idx="19618" formatCode="0.00E+00">
                  <c:v>1.2E-4</c:v>
                </c:pt>
                <c:pt idx="19619" formatCode="0.00E+00">
                  <c:v>1.2E-4</c:v>
                </c:pt>
                <c:pt idx="19620" formatCode="0.00E+00">
                  <c:v>1.2E-4</c:v>
                </c:pt>
                <c:pt idx="19621" formatCode="0.00E+00">
                  <c:v>1.2E-4</c:v>
                </c:pt>
                <c:pt idx="19622" formatCode="0.00E+00">
                  <c:v>1.2E-4</c:v>
                </c:pt>
                <c:pt idx="19623" formatCode="0.00E+00">
                  <c:v>1.2E-4</c:v>
                </c:pt>
                <c:pt idx="19624" formatCode="0.00E+00">
                  <c:v>1.2E-4</c:v>
                </c:pt>
                <c:pt idx="19625" formatCode="0.00E+00">
                  <c:v>1.2E-4</c:v>
                </c:pt>
                <c:pt idx="19626" formatCode="0.00E+00">
                  <c:v>1.2E-4</c:v>
                </c:pt>
                <c:pt idx="19627" formatCode="0.00E+00">
                  <c:v>1.2E-4</c:v>
                </c:pt>
                <c:pt idx="19628" formatCode="0.00E+00">
                  <c:v>1.2E-4</c:v>
                </c:pt>
                <c:pt idx="19629" formatCode="0.00E+00">
                  <c:v>1.2E-4</c:v>
                </c:pt>
                <c:pt idx="19630" formatCode="0.00E+00">
                  <c:v>1.2E-4</c:v>
                </c:pt>
                <c:pt idx="19631" formatCode="0.00E+00">
                  <c:v>1.2E-4</c:v>
                </c:pt>
                <c:pt idx="19632" formatCode="0.00E+00">
                  <c:v>1.2E-4</c:v>
                </c:pt>
                <c:pt idx="19633" formatCode="0.00E+00">
                  <c:v>1.1900000000000001E-4</c:v>
                </c:pt>
                <c:pt idx="19634" formatCode="0.00E+00">
                  <c:v>1.1900000000000001E-4</c:v>
                </c:pt>
                <c:pt idx="19635" formatCode="0.00E+00">
                  <c:v>1.2E-4</c:v>
                </c:pt>
                <c:pt idx="19636" formatCode="0.00E+00">
                  <c:v>1.1900000000000001E-4</c:v>
                </c:pt>
                <c:pt idx="19637" formatCode="0.00E+00">
                  <c:v>1.1900000000000001E-4</c:v>
                </c:pt>
                <c:pt idx="19638" formatCode="0.00E+00">
                  <c:v>1.1900000000000001E-4</c:v>
                </c:pt>
                <c:pt idx="19639" formatCode="0.00E+00">
                  <c:v>1.1900000000000001E-4</c:v>
                </c:pt>
                <c:pt idx="19640" formatCode="0.00E+00">
                  <c:v>1.1900000000000001E-4</c:v>
                </c:pt>
                <c:pt idx="19641" formatCode="0.00E+00">
                  <c:v>1.1900000000000001E-4</c:v>
                </c:pt>
                <c:pt idx="19642" formatCode="0.00E+00">
                  <c:v>1.1900000000000001E-4</c:v>
                </c:pt>
                <c:pt idx="19643" formatCode="0.00E+00">
                  <c:v>1.1900000000000001E-4</c:v>
                </c:pt>
                <c:pt idx="19644" formatCode="0.00E+00">
                  <c:v>1.1900000000000001E-4</c:v>
                </c:pt>
                <c:pt idx="19645" formatCode="0.00E+00">
                  <c:v>1.1900000000000001E-4</c:v>
                </c:pt>
                <c:pt idx="19646" formatCode="0.00E+00">
                  <c:v>1.1900000000000001E-4</c:v>
                </c:pt>
                <c:pt idx="19647" formatCode="0.00E+00">
                  <c:v>1.1900000000000001E-4</c:v>
                </c:pt>
                <c:pt idx="19648" formatCode="0.00E+00">
                  <c:v>1.1900000000000001E-4</c:v>
                </c:pt>
                <c:pt idx="19649" formatCode="0.00E+00">
                  <c:v>1.1900000000000001E-4</c:v>
                </c:pt>
                <c:pt idx="19650" formatCode="0.00E+00">
                  <c:v>1.1900000000000001E-4</c:v>
                </c:pt>
                <c:pt idx="19651" formatCode="0.00E+00">
                  <c:v>1.1900000000000001E-4</c:v>
                </c:pt>
                <c:pt idx="19652" formatCode="0.00E+00">
                  <c:v>1.1900000000000001E-4</c:v>
                </c:pt>
                <c:pt idx="19653" formatCode="0.00E+00">
                  <c:v>1.1900000000000001E-4</c:v>
                </c:pt>
                <c:pt idx="19654" formatCode="0.00E+00">
                  <c:v>1.1900000000000001E-4</c:v>
                </c:pt>
                <c:pt idx="19655" formatCode="0.00E+00">
                  <c:v>1.1900000000000001E-4</c:v>
                </c:pt>
                <c:pt idx="19656" formatCode="0.00E+00">
                  <c:v>1.1900000000000001E-4</c:v>
                </c:pt>
                <c:pt idx="19657" formatCode="0.00E+00">
                  <c:v>1.1900000000000001E-4</c:v>
                </c:pt>
                <c:pt idx="19658" formatCode="0.00E+00">
                  <c:v>1.18E-4</c:v>
                </c:pt>
                <c:pt idx="19659" formatCode="0.00E+00">
                  <c:v>1.1900000000000001E-4</c:v>
                </c:pt>
                <c:pt idx="19660" formatCode="0.00E+00">
                  <c:v>1.18E-4</c:v>
                </c:pt>
                <c:pt idx="19661" formatCode="0.00E+00">
                  <c:v>1.18E-4</c:v>
                </c:pt>
                <c:pt idx="19662" formatCode="0.00E+00">
                  <c:v>1.18E-4</c:v>
                </c:pt>
                <c:pt idx="19663" formatCode="0.00E+00">
                  <c:v>1.18E-4</c:v>
                </c:pt>
                <c:pt idx="19664" formatCode="0.00E+00">
                  <c:v>1.18E-4</c:v>
                </c:pt>
                <c:pt idx="19665" formatCode="0.00E+00">
                  <c:v>1.18E-4</c:v>
                </c:pt>
                <c:pt idx="19666" formatCode="0.00E+00">
                  <c:v>1.18E-4</c:v>
                </c:pt>
                <c:pt idx="19667" formatCode="0.00E+00">
                  <c:v>1.18E-4</c:v>
                </c:pt>
                <c:pt idx="19668" formatCode="0.00E+00">
                  <c:v>1.18E-4</c:v>
                </c:pt>
                <c:pt idx="19669" formatCode="0.00E+00">
                  <c:v>1.18E-4</c:v>
                </c:pt>
                <c:pt idx="19670" formatCode="0.00E+00">
                  <c:v>1.18E-4</c:v>
                </c:pt>
                <c:pt idx="19671" formatCode="0.00E+00">
                  <c:v>1.18E-4</c:v>
                </c:pt>
                <c:pt idx="19672" formatCode="0.00E+00">
                  <c:v>1.18E-4</c:v>
                </c:pt>
                <c:pt idx="19673" formatCode="0.00E+00">
                  <c:v>1.18E-4</c:v>
                </c:pt>
                <c:pt idx="19674" formatCode="0.00E+00">
                  <c:v>1.18E-4</c:v>
                </c:pt>
                <c:pt idx="19675" formatCode="0.00E+00">
                  <c:v>1.18E-4</c:v>
                </c:pt>
                <c:pt idx="19676" formatCode="0.00E+00">
                  <c:v>1.18E-4</c:v>
                </c:pt>
                <c:pt idx="19677" formatCode="0.00E+00">
                  <c:v>1.18E-4</c:v>
                </c:pt>
                <c:pt idx="19678" formatCode="0.00E+00">
                  <c:v>1.18E-4</c:v>
                </c:pt>
                <c:pt idx="19679" formatCode="0.00E+00">
                  <c:v>1.18E-4</c:v>
                </c:pt>
                <c:pt idx="19680" formatCode="0.00E+00">
                  <c:v>1.18E-4</c:v>
                </c:pt>
                <c:pt idx="19681" formatCode="0.00E+00">
                  <c:v>1.18E-4</c:v>
                </c:pt>
                <c:pt idx="19682" formatCode="0.00E+00">
                  <c:v>1.18E-4</c:v>
                </c:pt>
                <c:pt idx="19683" formatCode="0.00E+00">
                  <c:v>1.18E-4</c:v>
                </c:pt>
                <c:pt idx="19684" formatCode="0.00E+00">
                  <c:v>1.18E-4</c:v>
                </c:pt>
                <c:pt idx="19685" formatCode="0.00E+00">
                  <c:v>1.17E-4</c:v>
                </c:pt>
                <c:pt idx="19686" formatCode="0.00E+00">
                  <c:v>1.18E-4</c:v>
                </c:pt>
                <c:pt idx="19687" formatCode="0.00E+00">
                  <c:v>1.17E-4</c:v>
                </c:pt>
                <c:pt idx="19688" formatCode="0.00E+00">
                  <c:v>1.17E-4</c:v>
                </c:pt>
                <c:pt idx="19689" formatCode="0.00E+00">
                  <c:v>1.17E-4</c:v>
                </c:pt>
                <c:pt idx="19690" formatCode="0.00E+00">
                  <c:v>1.17E-4</c:v>
                </c:pt>
                <c:pt idx="19691" formatCode="0.00E+00">
                  <c:v>1.17E-4</c:v>
                </c:pt>
                <c:pt idx="19692" formatCode="0.00E+00">
                  <c:v>1.17E-4</c:v>
                </c:pt>
                <c:pt idx="19693" formatCode="0.00E+00">
                  <c:v>1.17E-4</c:v>
                </c:pt>
                <c:pt idx="19694" formatCode="0.00E+00">
                  <c:v>1.17E-4</c:v>
                </c:pt>
                <c:pt idx="19695" formatCode="0.00E+00">
                  <c:v>1.17E-4</c:v>
                </c:pt>
                <c:pt idx="19696" formatCode="0.00E+00">
                  <c:v>1.17E-4</c:v>
                </c:pt>
                <c:pt idx="19697" formatCode="0.00E+00">
                  <c:v>1.17E-4</c:v>
                </c:pt>
                <c:pt idx="19698" formatCode="0.00E+00">
                  <c:v>1.17E-4</c:v>
                </c:pt>
                <c:pt idx="19699" formatCode="0.00E+00">
                  <c:v>1.17E-4</c:v>
                </c:pt>
                <c:pt idx="19700" formatCode="0.00E+00">
                  <c:v>1.17E-4</c:v>
                </c:pt>
                <c:pt idx="19701" formatCode="0.00E+00">
                  <c:v>1.17E-4</c:v>
                </c:pt>
                <c:pt idx="19702" formatCode="0.00E+00">
                  <c:v>1.17E-4</c:v>
                </c:pt>
                <c:pt idx="19703" formatCode="0.00E+00">
                  <c:v>1.17E-4</c:v>
                </c:pt>
                <c:pt idx="19704" formatCode="0.00E+00">
                  <c:v>1.17E-4</c:v>
                </c:pt>
                <c:pt idx="19705" formatCode="0.00E+00">
                  <c:v>1.17E-4</c:v>
                </c:pt>
                <c:pt idx="19706" formatCode="0.00E+00">
                  <c:v>1.17E-4</c:v>
                </c:pt>
                <c:pt idx="19707" formatCode="0.00E+00">
                  <c:v>1.17E-4</c:v>
                </c:pt>
                <c:pt idx="19708" formatCode="0.00E+00">
                  <c:v>1.16E-4</c:v>
                </c:pt>
                <c:pt idx="19709" formatCode="0.00E+00">
                  <c:v>1.16E-4</c:v>
                </c:pt>
                <c:pt idx="19710" formatCode="0.00E+00">
                  <c:v>1.16E-4</c:v>
                </c:pt>
                <c:pt idx="19711" formatCode="0.00E+00">
                  <c:v>1.17E-4</c:v>
                </c:pt>
                <c:pt idx="19712" formatCode="0.00E+00">
                  <c:v>1.17E-4</c:v>
                </c:pt>
                <c:pt idx="19713" formatCode="0.00E+00">
                  <c:v>1.17E-4</c:v>
                </c:pt>
                <c:pt idx="19714" formatCode="0.00E+00">
                  <c:v>1.16E-4</c:v>
                </c:pt>
                <c:pt idx="19715" formatCode="0.00E+00">
                  <c:v>1.16E-4</c:v>
                </c:pt>
                <c:pt idx="19716" formatCode="0.00E+00">
                  <c:v>1.16E-4</c:v>
                </c:pt>
                <c:pt idx="19717" formatCode="0.00E+00">
                  <c:v>1.16E-4</c:v>
                </c:pt>
                <c:pt idx="19718" formatCode="0.00E+00">
                  <c:v>1.17E-4</c:v>
                </c:pt>
                <c:pt idx="19719" formatCode="0.00E+00">
                  <c:v>1.16E-4</c:v>
                </c:pt>
                <c:pt idx="19720" formatCode="0.00E+00">
                  <c:v>1.16E-4</c:v>
                </c:pt>
                <c:pt idx="19721" formatCode="0.00E+00">
                  <c:v>1.16E-4</c:v>
                </c:pt>
                <c:pt idx="19722" formatCode="0.00E+00">
                  <c:v>1.16E-4</c:v>
                </c:pt>
                <c:pt idx="19723" formatCode="0.00E+00">
                  <c:v>1.16E-4</c:v>
                </c:pt>
                <c:pt idx="19724" formatCode="0.00E+00">
                  <c:v>1.16E-4</c:v>
                </c:pt>
                <c:pt idx="19725" formatCode="0.00E+00">
                  <c:v>1.16E-4</c:v>
                </c:pt>
                <c:pt idx="19726" formatCode="0.00E+00">
                  <c:v>1.16E-4</c:v>
                </c:pt>
                <c:pt idx="19727" formatCode="0.00E+00">
                  <c:v>1.16E-4</c:v>
                </c:pt>
                <c:pt idx="19728" formatCode="0.00E+00">
                  <c:v>1.16E-4</c:v>
                </c:pt>
                <c:pt idx="19729" formatCode="0.00E+00">
                  <c:v>1.16E-4</c:v>
                </c:pt>
                <c:pt idx="19730" formatCode="0.00E+00">
                  <c:v>1.16E-4</c:v>
                </c:pt>
                <c:pt idx="19731" formatCode="0.00E+00">
                  <c:v>1.16E-4</c:v>
                </c:pt>
                <c:pt idx="19732" formatCode="0.00E+00">
                  <c:v>1.16E-4</c:v>
                </c:pt>
                <c:pt idx="19733" formatCode="0.00E+00">
                  <c:v>1.16E-4</c:v>
                </c:pt>
                <c:pt idx="19734" formatCode="0.00E+00">
                  <c:v>1.16E-4</c:v>
                </c:pt>
                <c:pt idx="19735" formatCode="0.00E+00">
                  <c:v>1.16E-4</c:v>
                </c:pt>
                <c:pt idx="19736" formatCode="0.00E+00">
                  <c:v>1.16E-4</c:v>
                </c:pt>
                <c:pt idx="19737" formatCode="0.00E+00">
                  <c:v>1.16E-4</c:v>
                </c:pt>
                <c:pt idx="19738" formatCode="0.00E+00">
                  <c:v>1.16E-4</c:v>
                </c:pt>
                <c:pt idx="19739" formatCode="0.00E+00">
                  <c:v>1.16E-4</c:v>
                </c:pt>
                <c:pt idx="19740" formatCode="0.00E+00">
                  <c:v>1.15E-4</c:v>
                </c:pt>
                <c:pt idx="19741" formatCode="0.00E+00">
                  <c:v>1.16E-4</c:v>
                </c:pt>
                <c:pt idx="19742" formatCode="0.00E+00">
                  <c:v>1.15E-4</c:v>
                </c:pt>
                <c:pt idx="19743" formatCode="0.00E+00">
                  <c:v>1.15E-4</c:v>
                </c:pt>
                <c:pt idx="19744" formatCode="0.00E+00">
                  <c:v>1.15E-4</c:v>
                </c:pt>
                <c:pt idx="19745" formatCode="0.00E+00">
                  <c:v>1.15E-4</c:v>
                </c:pt>
                <c:pt idx="19746" formatCode="0.00E+00">
                  <c:v>1.15E-4</c:v>
                </c:pt>
                <c:pt idx="19747" formatCode="0.00E+00">
                  <c:v>1.15E-4</c:v>
                </c:pt>
                <c:pt idx="19748" formatCode="0.00E+00">
                  <c:v>1.15E-4</c:v>
                </c:pt>
                <c:pt idx="19749" formatCode="0.00E+00">
                  <c:v>1.15E-4</c:v>
                </c:pt>
                <c:pt idx="19750" formatCode="0.00E+00">
                  <c:v>1.15E-4</c:v>
                </c:pt>
                <c:pt idx="19751" formatCode="0.00E+00">
                  <c:v>1.15E-4</c:v>
                </c:pt>
                <c:pt idx="19752" formatCode="0.00E+00">
                  <c:v>1.15E-4</c:v>
                </c:pt>
                <c:pt idx="19753" formatCode="0.00E+00">
                  <c:v>1.15E-4</c:v>
                </c:pt>
                <c:pt idx="19754" formatCode="0.00E+00">
                  <c:v>1.15E-4</c:v>
                </c:pt>
                <c:pt idx="19755" formatCode="0.00E+00">
                  <c:v>1.15E-4</c:v>
                </c:pt>
                <c:pt idx="19756" formatCode="0.00E+00">
                  <c:v>1.15E-4</c:v>
                </c:pt>
                <c:pt idx="19757" formatCode="0.00E+00">
                  <c:v>1.15E-4</c:v>
                </c:pt>
                <c:pt idx="19758" formatCode="0.00E+00">
                  <c:v>1.15E-4</c:v>
                </c:pt>
                <c:pt idx="19759" formatCode="0.00E+00">
                  <c:v>1.15E-4</c:v>
                </c:pt>
                <c:pt idx="19760" formatCode="0.00E+00">
                  <c:v>1.15E-4</c:v>
                </c:pt>
                <c:pt idx="19761" formatCode="0.00E+00">
                  <c:v>1.15E-4</c:v>
                </c:pt>
                <c:pt idx="19762" formatCode="0.00E+00">
                  <c:v>1.15E-4</c:v>
                </c:pt>
                <c:pt idx="19763" formatCode="0.00E+00">
                  <c:v>1.15E-4</c:v>
                </c:pt>
                <c:pt idx="19764" formatCode="0.00E+00">
                  <c:v>1.15E-4</c:v>
                </c:pt>
                <c:pt idx="19765" formatCode="0.00E+00">
                  <c:v>1.15E-4</c:v>
                </c:pt>
                <c:pt idx="19766" formatCode="0.00E+00">
                  <c:v>1.15E-4</c:v>
                </c:pt>
                <c:pt idx="19767" formatCode="0.00E+00">
                  <c:v>1.15E-4</c:v>
                </c:pt>
                <c:pt idx="19768" formatCode="0.00E+00">
                  <c:v>1.15E-4</c:v>
                </c:pt>
                <c:pt idx="19769" formatCode="0.00E+00">
                  <c:v>1.15E-4</c:v>
                </c:pt>
                <c:pt idx="19770" formatCode="0.00E+00">
                  <c:v>1.15E-4</c:v>
                </c:pt>
                <c:pt idx="19771" formatCode="0.00E+00">
                  <c:v>1.15E-4</c:v>
                </c:pt>
                <c:pt idx="19772" formatCode="0.00E+00">
                  <c:v>1.1400000000000001E-4</c:v>
                </c:pt>
                <c:pt idx="19773" formatCode="0.00E+00">
                  <c:v>1.1400000000000001E-4</c:v>
                </c:pt>
                <c:pt idx="19774" formatCode="0.00E+00">
                  <c:v>1.1400000000000001E-4</c:v>
                </c:pt>
                <c:pt idx="19775" formatCode="0.00E+00">
                  <c:v>1.1400000000000001E-4</c:v>
                </c:pt>
                <c:pt idx="19776" formatCode="0.00E+00">
                  <c:v>1.1400000000000001E-4</c:v>
                </c:pt>
                <c:pt idx="19777" formatCode="0.00E+00">
                  <c:v>1.1400000000000001E-4</c:v>
                </c:pt>
                <c:pt idx="19778" formatCode="0.00E+00">
                  <c:v>1.1400000000000001E-4</c:v>
                </c:pt>
                <c:pt idx="19779" formatCode="0.00E+00">
                  <c:v>1.1400000000000001E-4</c:v>
                </c:pt>
                <c:pt idx="19780" formatCode="0.00E+00">
                  <c:v>1.1400000000000001E-4</c:v>
                </c:pt>
                <c:pt idx="19781" formatCode="0.00E+00">
                  <c:v>1.1400000000000001E-4</c:v>
                </c:pt>
                <c:pt idx="19782" formatCode="0.00E+00">
                  <c:v>1.1400000000000001E-4</c:v>
                </c:pt>
                <c:pt idx="19783" formatCode="0.00E+00">
                  <c:v>1.1400000000000001E-4</c:v>
                </c:pt>
                <c:pt idx="19784" formatCode="0.00E+00">
                  <c:v>1.1400000000000001E-4</c:v>
                </c:pt>
                <c:pt idx="19785" formatCode="0.00E+00">
                  <c:v>1.1400000000000001E-4</c:v>
                </c:pt>
                <c:pt idx="19786" formatCode="0.00E+00">
                  <c:v>1.1400000000000001E-4</c:v>
                </c:pt>
                <c:pt idx="19787" formatCode="0.00E+00">
                  <c:v>1.1400000000000001E-4</c:v>
                </c:pt>
                <c:pt idx="19788" formatCode="0.00E+00">
                  <c:v>1.1400000000000001E-4</c:v>
                </c:pt>
                <c:pt idx="19789" formatCode="0.00E+00">
                  <c:v>1.1400000000000001E-4</c:v>
                </c:pt>
                <c:pt idx="19790" formatCode="0.00E+00">
                  <c:v>1.1400000000000001E-4</c:v>
                </c:pt>
                <c:pt idx="19791" formatCode="0.00E+00">
                  <c:v>1.1400000000000001E-4</c:v>
                </c:pt>
                <c:pt idx="19792" formatCode="0.00E+00">
                  <c:v>1.1400000000000001E-4</c:v>
                </c:pt>
                <c:pt idx="19793" formatCode="0.00E+00">
                  <c:v>1.1400000000000001E-4</c:v>
                </c:pt>
                <c:pt idx="19794" formatCode="0.00E+00">
                  <c:v>1.1400000000000001E-4</c:v>
                </c:pt>
                <c:pt idx="19795" formatCode="0.00E+00">
                  <c:v>1.1400000000000001E-4</c:v>
                </c:pt>
                <c:pt idx="19796" formatCode="0.00E+00">
                  <c:v>1.1400000000000001E-4</c:v>
                </c:pt>
                <c:pt idx="19797" formatCode="0.00E+00">
                  <c:v>1.13E-4</c:v>
                </c:pt>
                <c:pt idx="19798" formatCode="0.00E+00">
                  <c:v>1.1400000000000001E-4</c:v>
                </c:pt>
                <c:pt idx="19799" formatCode="0.00E+00">
                  <c:v>1.1400000000000001E-4</c:v>
                </c:pt>
                <c:pt idx="19800" formatCode="0.00E+00">
                  <c:v>1.1400000000000001E-4</c:v>
                </c:pt>
                <c:pt idx="19801" formatCode="0.00E+00">
                  <c:v>1.1400000000000001E-4</c:v>
                </c:pt>
                <c:pt idx="19802" formatCode="0.00E+00">
                  <c:v>1.13E-4</c:v>
                </c:pt>
                <c:pt idx="19803" formatCode="0.00E+00">
                  <c:v>1.1400000000000001E-4</c:v>
                </c:pt>
                <c:pt idx="19804" formatCode="0.00E+00">
                  <c:v>1.13E-4</c:v>
                </c:pt>
                <c:pt idx="19805" formatCode="0.00E+00">
                  <c:v>1.13E-4</c:v>
                </c:pt>
                <c:pt idx="19806" formatCode="0.00E+00">
                  <c:v>1.13E-4</c:v>
                </c:pt>
                <c:pt idx="19807" formatCode="0.00E+00">
                  <c:v>1.13E-4</c:v>
                </c:pt>
                <c:pt idx="19808" formatCode="0.00E+00">
                  <c:v>1.13E-4</c:v>
                </c:pt>
                <c:pt idx="19809" formatCode="0.00E+00">
                  <c:v>1.13E-4</c:v>
                </c:pt>
                <c:pt idx="19810" formatCode="0.00E+00">
                  <c:v>1.13E-4</c:v>
                </c:pt>
                <c:pt idx="19811" formatCode="0.00E+00">
                  <c:v>1.13E-4</c:v>
                </c:pt>
                <c:pt idx="19812" formatCode="0.00E+00">
                  <c:v>1.13E-4</c:v>
                </c:pt>
                <c:pt idx="19813" formatCode="0.00E+00">
                  <c:v>1.13E-4</c:v>
                </c:pt>
                <c:pt idx="19814" formatCode="0.00E+00">
                  <c:v>1.13E-4</c:v>
                </c:pt>
                <c:pt idx="19815" formatCode="0.00E+00">
                  <c:v>1.13E-4</c:v>
                </c:pt>
                <c:pt idx="19816" formatCode="0.00E+00">
                  <c:v>1.13E-4</c:v>
                </c:pt>
                <c:pt idx="19817" formatCode="0.00E+00">
                  <c:v>1.13E-4</c:v>
                </c:pt>
                <c:pt idx="19818" formatCode="0.00E+00">
                  <c:v>1.13E-4</c:v>
                </c:pt>
                <c:pt idx="19819" formatCode="0.00E+00">
                  <c:v>1.13E-4</c:v>
                </c:pt>
                <c:pt idx="19820" formatCode="0.00E+00">
                  <c:v>1.13E-4</c:v>
                </c:pt>
                <c:pt idx="19821" formatCode="0.00E+00">
                  <c:v>1.13E-4</c:v>
                </c:pt>
                <c:pt idx="19822" formatCode="0.00E+00">
                  <c:v>1.13E-4</c:v>
                </c:pt>
                <c:pt idx="19823" formatCode="0.00E+00">
                  <c:v>1.13E-4</c:v>
                </c:pt>
                <c:pt idx="19824" formatCode="0.00E+00">
                  <c:v>1.13E-4</c:v>
                </c:pt>
                <c:pt idx="19825" formatCode="0.00E+00">
                  <c:v>1.13E-4</c:v>
                </c:pt>
                <c:pt idx="19826" formatCode="0.00E+00">
                  <c:v>1.13E-4</c:v>
                </c:pt>
                <c:pt idx="19827" formatCode="0.00E+00">
                  <c:v>1.13E-4</c:v>
                </c:pt>
                <c:pt idx="19828" formatCode="0.00E+00">
                  <c:v>1.13E-4</c:v>
                </c:pt>
                <c:pt idx="19829" formatCode="0.00E+00">
                  <c:v>1.13E-4</c:v>
                </c:pt>
                <c:pt idx="19830" formatCode="0.00E+00">
                  <c:v>1.13E-4</c:v>
                </c:pt>
                <c:pt idx="19831" formatCode="0.00E+00">
                  <c:v>1.13E-4</c:v>
                </c:pt>
                <c:pt idx="19832" formatCode="0.00E+00">
                  <c:v>1.13E-4</c:v>
                </c:pt>
                <c:pt idx="19833" formatCode="0.00E+00">
                  <c:v>1.13E-4</c:v>
                </c:pt>
                <c:pt idx="19834" formatCode="0.00E+00">
                  <c:v>1.13E-4</c:v>
                </c:pt>
                <c:pt idx="19835" formatCode="0.00E+00">
                  <c:v>1.12E-4</c:v>
                </c:pt>
                <c:pt idx="19836" formatCode="0.00E+00">
                  <c:v>1.12E-4</c:v>
                </c:pt>
                <c:pt idx="19837" formatCode="0.00E+00">
                  <c:v>1.12E-4</c:v>
                </c:pt>
                <c:pt idx="19838" formatCode="0.00E+00">
                  <c:v>1.12E-4</c:v>
                </c:pt>
                <c:pt idx="19839" formatCode="0.00E+00">
                  <c:v>1.12E-4</c:v>
                </c:pt>
                <c:pt idx="19840" formatCode="0.00E+00">
                  <c:v>1.12E-4</c:v>
                </c:pt>
                <c:pt idx="19841" formatCode="0.00E+00">
                  <c:v>1.12E-4</c:v>
                </c:pt>
                <c:pt idx="19842" formatCode="0.00E+00">
                  <c:v>1.12E-4</c:v>
                </c:pt>
                <c:pt idx="19843" formatCode="0.00E+00">
                  <c:v>1.12E-4</c:v>
                </c:pt>
                <c:pt idx="19844" formatCode="0.00E+00">
                  <c:v>1.12E-4</c:v>
                </c:pt>
                <c:pt idx="19845" formatCode="0.00E+00">
                  <c:v>1.12E-4</c:v>
                </c:pt>
                <c:pt idx="19846" formatCode="0.00E+00">
                  <c:v>1.12E-4</c:v>
                </c:pt>
                <c:pt idx="19847" formatCode="0.00E+00">
                  <c:v>1.12E-4</c:v>
                </c:pt>
                <c:pt idx="19848" formatCode="0.00E+00">
                  <c:v>1.12E-4</c:v>
                </c:pt>
                <c:pt idx="19849" formatCode="0.00E+00">
                  <c:v>1.12E-4</c:v>
                </c:pt>
                <c:pt idx="19850" formatCode="0.00E+00">
                  <c:v>1.12E-4</c:v>
                </c:pt>
                <c:pt idx="19851" formatCode="0.00E+00">
                  <c:v>1.12E-4</c:v>
                </c:pt>
                <c:pt idx="19852" formatCode="0.00E+00">
                  <c:v>1.12E-4</c:v>
                </c:pt>
                <c:pt idx="19853" formatCode="0.00E+00">
                  <c:v>1.12E-4</c:v>
                </c:pt>
                <c:pt idx="19854" formatCode="0.00E+00">
                  <c:v>1.12E-4</c:v>
                </c:pt>
                <c:pt idx="19855" formatCode="0.00E+00">
                  <c:v>1.12E-4</c:v>
                </c:pt>
                <c:pt idx="19856" formatCode="0.00E+00">
                  <c:v>1.12E-4</c:v>
                </c:pt>
                <c:pt idx="19857" formatCode="0.00E+00">
                  <c:v>1.12E-4</c:v>
                </c:pt>
                <c:pt idx="19858" formatCode="0.00E+00">
                  <c:v>1.12E-4</c:v>
                </c:pt>
                <c:pt idx="19859" formatCode="0.00E+00">
                  <c:v>1.12E-4</c:v>
                </c:pt>
                <c:pt idx="19860" formatCode="0.00E+00">
                  <c:v>1.12E-4</c:v>
                </c:pt>
                <c:pt idx="19861" formatCode="0.00E+00">
                  <c:v>1.12E-4</c:v>
                </c:pt>
                <c:pt idx="19862" formatCode="0.00E+00">
                  <c:v>1.12E-4</c:v>
                </c:pt>
                <c:pt idx="19863" formatCode="0.00E+00">
                  <c:v>1.12E-4</c:v>
                </c:pt>
                <c:pt idx="19864" formatCode="0.00E+00">
                  <c:v>1.12E-4</c:v>
                </c:pt>
                <c:pt idx="19865" formatCode="0.00E+00">
                  <c:v>1.12E-4</c:v>
                </c:pt>
                <c:pt idx="19866" formatCode="0.00E+00">
                  <c:v>1.12E-4</c:v>
                </c:pt>
                <c:pt idx="19867" formatCode="0.00E+00">
                  <c:v>1.12E-4</c:v>
                </c:pt>
                <c:pt idx="19868" formatCode="0.00E+00">
                  <c:v>1.11E-4</c:v>
                </c:pt>
                <c:pt idx="19869" formatCode="0.00E+00">
                  <c:v>1.12E-4</c:v>
                </c:pt>
                <c:pt idx="19870" formatCode="0.00E+00">
                  <c:v>1.12E-4</c:v>
                </c:pt>
                <c:pt idx="19871" formatCode="0.00E+00">
                  <c:v>1.12E-4</c:v>
                </c:pt>
                <c:pt idx="19872" formatCode="0.00E+00">
                  <c:v>1.12E-4</c:v>
                </c:pt>
                <c:pt idx="19873" formatCode="0.00E+00">
                  <c:v>1.11E-4</c:v>
                </c:pt>
                <c:pt idx="19874" formatCode="0.00E+00">
                  <c:v>1.12E-4</c:v>
                </c:pt>
                <c:pt idx="19875" formatCode="0.00E+00">
                  <c:v>1.11E-4</c:v>
                </c:pt>
                <c:pt idx="19876" formatCode="0.00E+00">
                  <c:v>1.11E-4</c:v>
                </c:pt>
                <c:pt idx="19877" formatCode="0.00E+00">
                  <c:v>1.11E-4</c:v>
                </c:pt>
                <c:pt idx="19878" formatCode="0.00E+00">
                  <c:v>1.11E-4</c:v>
                </c:pt>
                <c:pt idx="19879" formatCode="0.00E+00">
                  <c:v>1.11E-4</c:v>
                </c:pt>
                <c:pt idx="19880" formatCode="0.00E+00">
                  <c:v>1.11E-4</c:v>
                </c:pt>
                <c:pt idx="19881" formatCode="0.00E+00">
                  <c:v>1.11E-4</c:v>
                </c:pt>
                <c:pt idx="19882" formatCode="0.00E+00">
                  <c:v>1.11E-4</c:v>
                </c:pt>
                <c:pt idx="19883" formatCode="0.00E+00">
                  <c:v>1.11E-4</c:v>
                </c:pt>
                <c:pt idx="19884" formatCode="0.00E+00">
                  <c:v>1.11E-4</c:v>
                </c:pt>
                <c:pt idx="19885" formatCode="0.00E+00">
                  <c:v>1.11E-4</c:v>
                </c:pt>
                <c:pt idx="19886" formatCode="0.00E+00">
                  <c:v>1.11E-4</c:v>
                </c:pt>
                <c:pt idx="19887" formatCode="0.00E+00">
                  <c:v>1.11E-4</c:v>
                </c:pt>
                <c:pt idx="19888" formatCode="0.00E+00">
                  <c:v>1.11E-4</c:v>
                </c:pt>
                <c:pt idx="19889" formatCode="0.00E+00">
                  <c:v>1.11E-4</c:v>
                </c:pt>
                <c:pt idx="19890" formatCode="0.00E+00">
                  <c:v>1.11E-4</c:v>
                </c:pt>
                <c:pt idx="19891" formatCode="0.00E+00">
                  <c:v>1.11E-4</c:v>
                </c:pt>
                <c:pt idx="19892" formatCode="0.00E+00">
                  <c:v>1.11E-4</c:v>
                </c:pt>
                <c:pt idx="19893" formatCode="0.00E+00">
                  <c:v>1.11E-4</c:v>
                </c:pt>
                <c:pt idx="19894" formatCode="0.00E+00">
                  <c:v>1.11E-4</c:v>
                </c:pt>
                <c:pt idx="19895" formatCode="0.00E+00">
                  <c:v>1.11E-4</c:v>
                </c:pt>
                <c:pt idx="19896" formatCode="0.00E+00">
                  <c:v>1.11E-4</c:v>
                </c:pt>
                <c:pt idx="19897" formatCode="0.00E+00">
                  <c:v>1.11E-4</c:v>
                </c:pt>
                <c:pt idx="19898" formatCode="0.00E+00">
                  <c:v>1.11E-4</c:v>
                </c:pt>
                <c:pt idx="19899" formatCode="0.00E+00">
                  <c:v>1.11E-4</c:v>
                </c:pt>
                <c:pt idx="19900" formatCode="0.00E+00">
                  <c:v>1.11E-4</c:v>
                </c:pt>
                <c:pt idx="19901" formatCode="0.00E+00">
                  <c:v>1.11E-4</c:v>
                </c:pt>
                <c:pt idx="19902" formatCode="0.00E+00">
                  <c:v>1.11E-4</c:v>
                </c:pt>
                <c:pt idx="19903" formatCode="0.00E+00">
                  <c:v>1.11E-4</c:v>
                </c:pt>
                <c:pt idx="19904" formatCode="0.00E+00">
                  <c:v>1.11E-4</c:v>
                </c:pt>
                <c:pt idx="19905" formatCode="0.00E+00">
                  <c:v>1.11E-4</c:v>
                </c:pt>
                <c:pt idx="19906" formatCode="0.00E+00">
                  <c:v>1.11E-4</c:v>
                </c:pt>
                <c:pt idx="19907" formatCode="0.00E+00">
                  <c:v>1.11E-4</c:v>
                </c:pt>
                <c:pt idx="19908" formatCode="0.00E+00">
                  <c:v>1.1E-4</c:v>
                </c:pt>
                <c:pt idx="19909" formatCode="0.00E+00">
                  <c:v>1.1E-4</c:v>
                </c:pt>
                <c:pt idx="19910" formatCode="0.00E+00">
                  <c:v>1.1E-4</c:v>
                </c:pt>
                <c:pt idx="19911" formatCode="0.00E+00">
                  <c:v>1.1E-4</c:v>
                </c:pt>
                <c:pt idx="19912" formatCode="0.00E+00">
                  <c:v>1.1E-4</c:v>
                </c:pt>
                <c:pt idx="19913" formatCode="0.00E+00">
                  <c:v>1.1E-4</c:v>
                </c:pt>
                <c:pt idx="19914" formatCode="0.00E+00">
                  <c:v>1.11E-4</c:v>
                </c:pt>
                <c:pt idx="19915" formatCode="0.00E+00">
                  <c:v>1.1E-4</c:v>
                </c:pt>
                <c:pt idx="19916" formatCode="0.00E+00">
                  <c:v>1.1E-4</c:v>
                </c:pt>
                <c:pt idx="19917" formatCode="0.00E+00">
                  <c:v>1.1E-4</c:v>
                </c:pt>
                <c:pt idx="19918" formatCode="0.00E+00">
                  <c:v>1.1E-4</c:v>
                </c:pt>
                <c:pt idx="19919" formatCode="0.00E+00">
                  <c:v>1.1E-4</c:v>
                </c:pt>
                <c:pt idx="19920" formatCode="0.00E+00">
                  <c:v>1.1E-4</c:v>
                </c:pt>
                <c:pt idx="19921" formatCode="0.00E+00">
                  <c:v>1.1E-4</c:v>
                </c:pt>
                <c:pt idx="19922" formatCode="0.00E+00">
                  <c:v>1.1E-4</c:v>
                </c:pt>
                <c:pt idx="19923" formatCode="0.00E+00">
                  <c:v>1.1E-4</c:v>
                </c:pt>
                <c:pt idx="19924" formatCode="0.00E+00">
                  <c:v>1.1E-4</c:v>
                </c:pt>
                <c:pt idx="19925" formatCode="0.00E+00">
                  <c:v>1.1E-4</c:v>
                </c:pt>
                <c:pt idx="19926" formatCode="0.00E+00">
                  <c:v>1.1E-4</c:v>
                </c:pt>
                <c:pt idx="19927" formatCode="0.00E+00">
                  <c:v>1.1E-4</c:v>
                </c:pt>
                <c:pt idx="19928" formatCode="0.00E+00">
                  <c:v>1.1E-4</c:v>
                </c:pt>
                <c:pt idx="19929" formatCode="0.00E+00">
                  <c:v>1.1E-4</c:v>
                </c:pt>
                <c:pt idx="19930" formatCode="0.00E+00">
                  <c:v>1.1E-4</c:v>
                </c:pt>
                <c:pt idx="19931" formatCode="0.00E+00">
                  <c:v>1.1E-4</c:v>
                </c:pt>
                <c:pt idx="19932" formatCode="0.00E+00">
                  <c:v>1.1E-4</c:v>
                </c:pt>
                <c:pt idx="19933" formatCode="0.00E+00">
                  <c:v>1.1E-4</c:v>
                </c:pt>
                <c:pt idx="19934" formatCode="0.00E+00">
                  <c:v>1.1E-4</c:v>
                </c:pt>
                <c:pt idx="19935" formatCode="0.00E+00">
                  <c:v>1.1E-4</c:v>
                </c:pt>
                <c:pt idx="19936" formatCode="0.00E+00">
                  <c:v>1.1E-4</c:v>
                </c:pt>
                <c:pt idx="19937" formatCode="0.00E+00">
                  <c:v>1.1E-4</c:v>
                </c:pt>
                <c:pt idx="19938" formatCode="0.00E+00">
                  <c:v>1.1E-4</c:v>
                </c:pt>
                <c:pt idx="19939" formatCode="0.00E+00">
                  <c:v>1.1E-4</c:v>
                </c:pt>
                <c:pt idx="19940" formatCode="0.00E+00">
                  <c:v>1.1E-4</c:v>
                </c:pt>
                <c:pt idx="19941" formatCode="0.00E+00">
                  <c:v>1.1E-4</c:v>
                </c:pt>
                <c:pt idx="19942" formatCode="0.00E+00">
                  <c:v>1.1E-4</c:v>
                </c:pt>
                <c:pt idx="19943" formatCode="0.00E+00">
                  <c:v>1.1E-4</c:v>
                </c:pt>
                <c:pt idx="19944" formatCode="0.00E+00">
                  <c:v>1.1E-4</c:v>
                </c:pt>
                <c:pt idx="19945" formatCode="0.00E+00">
                  <c:v>1.0900000000000001E-4</c:v>
                </c:pt>
                <c:pt idx="19946" formatCode="0.00E+00">
                  <c:v>1.0900000000000001E-4</c:v>
                </c:pt>
                <c:pt idx="19947" formatCode="0.00E+00">
                  <c:v>1.1E-4</c:v>
                </c:pt>
                <c:pt idx="19948" formatCode="0.00E+00">
                  <c:v>1.0900000000000001E-4</c:v>
                </c:pt>
                <c:pt idx="19949" formatCode="0.00E+00">
                  <c:v>1.0900000000000001E-4</c:v>
                </c:pt>
                <c:pt idx="19950" formatCode="0.00E+00">
                  <c:v>1.1E-4</c:v>
                </c:pt>
                <c:pt idx="19951" formatCode="0.00E+00">
                  <c:v>1.1E-4</c:v>
                </c:pt>
                <c:pt idx="19952" formatCode="0.00E+00">
                  <c:v>1.0900000000000001E-4</c:v>
                </c:pt>
                <c:pt idx="19953" formatCode="0.00E+00">
                  <c:v>1.0900000000000001E-4</c:v>
                </c:pt>
                <c:pt idx="19954" formatCode="0.00E+00">
                  <c:v>1.0900000000000001E-4</c:v>
                </c:pt>
                <c:pt idx="19955" formatCode="0.00E+00">
                  <c:v>1.0900000000000001E-4</c:v>
                </c:pt>
                <c:pt idx="19956" formatCode="0.00E+00">
                  <c:v>1.0900000000000001E-4</c:v>
                </c:pt>
                <c:pt idx="19957" formatCode="0.00E+00">
                  <c:v>1.0900000000000001E-4</c:v>
                </c:pt>
                <c:pt idx="19958" formatCode="0.00E+00">
                  <c:v>1.0900000000000001E-4</c:v>
                </c:pt>
                <c:pt idx="19959" formatCode="0.00E+00">
                  <c:v>1.0900000000000001E-4</c:v>
                </c:pt>
                <c:pt idx="19960" formatCode="0.00E+00">
                  <c:v>1.0900000000000001E-4</c:v>
                </c:pt>
                <c:pt idx="19961" formatCode="0.00E+00">
                  <c:v>1.0900000000000001E-4</c:v>
                </c:pt>
                <c:pt idx="19962" formatCode="0.00E+00">
                  <c:v>1.0900000000000001E-4</c:v>
                </c:pt>
                <c:pt idx="19963" formatCode="0.00E+00">
                  <c:v>1.0900000000000001E-4</c:v>
                </c:pt>
                <c:pt idx="19964" formatCode="0.00E+00">
                  <c:v>1.0900000000000001E-4</c:v>
                </c:pt>
                <c:pt idx="19965" formatCode="0.00E+00">
                  <c:v>1.0900000000000001E-4</c:v>
                </c:pt>
                <c:pt idx="19966" formatCode="0.00E+00">
                  <c:v>1.0900000000000001E-4</c:v>
                </c:pt>
                <c:pt idx="19967" formatCode="0.00E+00">
                  <c:v>1.0900000000000001E-4</c:v>
                </c:pt>
                <c:pt idx="19968" formatCode="0.00E+00">
                  <c:v>1.0900000000000001E-4</c:v>
                </c:pt>
                <c:pt idx="19969" formatCode="0.00E+00">
                  <c:v>1.0900000000000001E-4</c:v>
                </c:pt>
                <c:pt idx="19970" formatCode="0.00E+00">
                  <c:v>1.0900000000000001E-4</c:v>
                </c:pt>
                <c:pt idx="19971" formatCode="0.00E+00">
                  <c:v>1.0900000000000001E-4</c:v>
                </c:pt>
                <c:pt idx="19972" formatCode="0.00E+00">
                  <c:v>1.0900000000000001E-4</c:v>
                </c:pt>
                <c:pt idx="19973" formatCode="0.00E+00">
                  <c:v>1.0900000000000001E-4</c:v>
                </c:pt>
                <c:pt idx="19974" formatCode="0.00E+00">
                  <c:v>1.0900000000000001E-4</c:v>
                </c:pt>
                <c:pt idx="19975" formatCode="0.00E+00">
                  <c:v>1.0900000000000001E-4</c:v>
                </c:pt>
                <c:pt idx="19976" formatCode="0.00E+00">
                  <c:v>1.0900000000000001E-4</c:v>
                </c:pt>
                <c:pt idx="19977" formatCode="0.00E+00">
                  <c:v>1.0900000000000001E-4</c:v>
                </c:pt>
                <c:pt idx="19978" formatCode="0.00E+00">
                  <c:v>1.0900000000000001E-4</c:v>
                </c:pt>
                <c:pt idx="19979" formatCode="0.00E+00">
                  <c:v>1.0900000000000001E-4</c:v>
                </c:pt>
                <c:pt idx="19980" formatCode="0.00E+00">
                  <c:v>1.0900000000000001E-4</c:v>
                </c:pt>
                <c:pt idx="19981" formatCode="0.00E+00">
                  <c:v>1.0900000000000001E-4</c:v>
                </c:pt>
                <c:pt idx="19982" formatCode="0.00E+00">
                  <c:v>1.0900000000000001E-4</c:v>
                </c:pt>
                <c:pt idx="19983" formatCode="0.00E+00">
                  <c:v>1.0900000000000001E-4</c:v>
                </c:pt>
                <c:pt idx="19984" formatCode="0.00E+00">
                  <c:v>1.0900000000000001E-4</c:v>
                </c:pt>
                <c:pt idx="19985" formatCode="0.00E+00">
                  <c:v>1.0900000000000001E-4</c:v>
                </c:pt>
                <c:pt idx="19986" formatCode="0.00E+00">
                  <c:v>1.0900000000000001E-4</c:v>
                </c:pt>
                <c:pt idx="19987" formatCode="0.00E+00">
                  <c:v>1.08E-4</c:v>
                </c:pt>
                <c:pt idx="19988" formatCode="0.00E+00">
                  <c:v>1.08E-4</c:v>
                </c:pt>
                <c:pt idx="19989" formatCode="0.00E+00">
                  <c:v>1.0900000000000001E-4</c:v>
                </c:pt>
                <c:pt idx="19990" formatCode="0.00E+00">
                  <c:v>1.08E-4</c:v>
                </c:pt>
                <c:pt idx="19991" formatCode="0.00E+00">
                  <c:v>1.08E-4</c:v>
                </c:pt>
                <c:pt idx="19992" formatCode="0.00E+00">
                  <c:v>1.08E-4</c:v>
                </c:pt>
                <c:pt idx="19993" formatCode="0.00E+00">
                  <c:v>1.08E-4</c:v>
                </c:pt>
                <c:pt idx="19994" formatCode="0.00E+00">
                  <c:v>1.08E-4</c:v>
                </c:pt>
                <c:pt idx="19995" formatCode="0.00E+00">
                  <c:v>1.08E-4</c:v>
                </c:pt>
                <c:pt idx="19996" formatCode="0.00E+00">
                  <c:v>1.08E-4</c:v>
                </c:pt>
                <c:pt idx="19997" formatCode="0.00E+00">
                  <c:v>1.08E-4</c:v>
                </c:pt>
                <c:pt idx="19998" formatCode="0.00E+00">
                  <c:v>1.08E-4</c:v>
                </c:pt>
                <c:pt idx="19999" formatCode="0.00E+00">
                  <c:v>1.08E-4</c:v>
                </c:pt>
                <c:pt idx="20000" formatCode="0.00E+00">
                  <c:v>1.08E-4</c:v>
                </c:pt>
                <c:pt idx="20001" formatCode="0.00E+00">
                  <c:v>1.08E-4</c:v>
                </c:pt>
                <c:pt idx="20002" formatCode="0.00E+00">
                  <c:v>1.08E-4</c:v>
                </c:pt>
                <c:pt idx="20003" formatCode="0.00E+00">
                  <c:v>1.08E-4</c:v>
                </c:pt>
                <c:pt idx="20004" formatCode="0.00E+00">
                  <c:v>1.08E-4</c:v>
                </c:pt>
                <c:pt idx="20005" formatCode="0.00E+00">
                  <c:v>1.08E-4</c:v>
                </c:pt>
                <c:pt idx="20006" formatCode="0.00E+00">
                  <c:v>1.08E-4</c:v>
                </c:pt>
                <c:pt idx="20007" formatCode="0.00E+00">
                  <c:v>1.08E-4</c:v>
                </c:pt>
                <c:pt idx="20008" formatCode="0.00E+00">
                  <c:v>1.08E-4</c:v>
                </c:pt>
                <c:pt idx="20009" formatCode="0.00E+00">
                  <c:v>1.08E-4</c:v>
                </c:pt>
                <c:pt idx="20010" formatCode="0.00E+00">
                  <c:v>1.08E-4</c:v>
                </c:pt>
                <c:pt idx="20011" formatCode="0.00E+00">
                  <c:v>1.08E-4</c:v>
                </c:pt>
                <c:pt idx="20012" formatCode="0.00E+00">
                  <c:v>1.08E-4</c:v>
                </c:pt>
                <c:pt idx="20013" formatCode="0.00E+00">
                  <c:v>1.08E-4</c:v>
                </c:pt>
                <c:pt idx="20014" formatCode="0.00E+00">
                  <c:v>1.08E-4</c:v>
                </c:pt>
                <c:pt idx="20015" formatCode="0.00E+00">
                  <c:v>1.08E-4</c:v>
                </c:pt>
                <c:pt idx="20016" formatCode="0.00E+00">
                  <c:v>1.08E-4</c:v>
                </c:pt>
                <c:pt idx="20017" formatCode="0.00E+00">
                  <c:v>1.08E-4</c:v>
                </c:pt>
                <c:pt idx="20018" formatCode="0.00E+00">
                  <c:v>1.08E-4</c:v>
                </c:pt>
                <c:pt idx="20019" formatCode="0.00E+00">
                  <c:v>1.08E-4</c:v>
                </c:pt>
                <c:pt idx="20020" formatCode="0.00E+00">
                  <c:v>1.08E-4</c:v>
                </c:pt>
                <c:pt idx="20021" formatCode="0.00E+00">
                  <c:v>1.08E-4</c:v>
                </c:pt>
                <c:pt idx="20022" formatCode="0.00E+00">
                  <c:v>1.08E-4</c:v>
                </c:pt>
                <c:pt idx="20023" formatCode="0.00E+00">
                  <c:v>1.08E-4</c:v>
                </c:pt>
                <c:pt idx="20024" formatCode="0.00E+00">
                  <c:v>1.08E-4</c:v>
                </c:pt>
                <c:pt idx="20025" formatCode="0.00E+00">
                  <c:v>1.08E-4</c:v>
                </c:pt>
                <c:pt idx="20026" formatCode="0.00E+00">
                  <c:v>1.08E-4</c:v>
                </c:pt>
                <c:pt idx="20027" formatCode="0.00E+00">
                  <c:v>1.08E-4</c:v>
                </c:pt>
                <c:pt idx="20028" formatCode="0.00E+00">
                  <c:v>1.08E-4</c:v>
                </c:pt>
                <c:pt idx="20029" formatCode="0.00E+00">
                  <c:v>1.08E-4</c:v>
                </c:pt>
                <c:pt idx="20030" formatCode="0.00E+00">
                  <c:v>1.07E-4</c:v>
                </c:pt>
                <c:pt idx="20031" formatCode="0.00E+00">
                  <c:v>1.07E-4</c:v>
                </c:pt>
                <c:pt idx="20032" formatCode="0.00E+00">
                  <c:v>1.08E-4</c:v>
                </c:pt>
                <c:pt idx="20033" formatCode="0.00E+00">
                  <c:v>1.08E-4</c:v>
                </c:pt>
                <c:pt idx="20034" formatCode="0.00E+00">
                  <c:v>1.08E-4</c:v>
                </c:pt>
                <c:pt idx="20035" formatCode="0.00E+00">
                  <c:v>1.07E-4</c:v>
                </c:pt>
                <c:pt idx="20036" formatCode="0.00E+00">
                  <c:v>1.08E-4</c:v>
                </c:pt>
                <c:pt idx="20037" formatCode="0.00E+00">
                  <c:v>1.07E-4</c:v>
                </c:pt>
                <c:pt idx="20038" formatCode="0.00E+00">
                  <c:v>1.07E-4</c:v>
                </c:pt>
                <c:pt idx="20039" formatCode="0.00E+00">
                  <c:v>1.08E-4</c:v>
                </c:pt>
                <c:pt idx="20040" formatCode="0.00E+00">
                  <c:v>1.07E-4</c:v>
                </c:pt>
                <c:pt idx="20041" formatCode="0.00E+00">
                  <c:v>1.07E-4</c:v>
                </c:pt>
                <c:pt idx="20042" formatCode="0.00E+00">
                  <c:v>1.07E-4</c:v>
                </c:pt>
                <c:pt idx="20043" formatCode="0.00E+00">
                  <c:v>1.07E-4</c:v>
                </c:pt>
                <c:pt idx="20044" formatCode="0.00E+00">
                  <c:v>1.07E-4</c:v>
                </c:pt>
                <c:pt idx="20045" formatCode="0.00E+00">
                  <c:v>1.07E-4</c:v>
                </c:pt>
                <c:pt idx="20046" formatCode="0.00E+00">
                  <c:v>1.07E-4</c:v>
                </c:pt>
                <c:pt idx="20047" formatCode="0.00E+00">
                  <c:v>1.07E-4</c:v>
                </c:pt>
                <c:pt idx="20048" formatCode="0.00E+00">
                  <c:v>1.07E-4</c:v>
                </c:pt>
                <c:pt idx="20049" formatCode="0.00E+00">
                  <c:v>1.07E-4</c:v>
                </c:pt>
                <c:pt idx="20050" formatCode="0.00E+00">
                  <c:v>1.07E-4</c:v>
                </c:pt>
                <c:pt idx="20051" formatCode="0.00E+00">
                  <c:v>1.07E-4</c:v>
                </c:pt>
                <c:pt idx="20052" formatCode="0.00E+00">
                  <c:v>1.07E-4</c:v>
                </c:pt>
                <c:pt idx="20053" formatCode="0.00E+00">
                  <c:v>1.07E-4</c:v>
                </c:pt>
                <c:pt idx="20054" formatCode="0.00E+00">
                  <c:v>1.07E-4</c:v>
                </c:pt>
                <c:pt idx="20055" formatCode="0.00E+00">
                  <c:v>1.07E-4</c:v>
                </c:pt>
                <c:pt idx="20056" formatCode="0.00E+00">
                  <c:v>1.07E-4</c:v>
                </c:pt>
                <c:pt idx="20057" formatCode="0.00E+00">
                  <c:v>1.07E-4</c:v>
                </c:pt>
                <c:pt idx="20058" formatCode="0.00E+00">
                  <c:v>1.07E-4</c:v>
                </c:pt>
                <c:pt idx="20059" formatCode="0.00E+00">
                  <c:v>1.07E-4</c:v>
                </c:pt>
                <c:pt idx="20060" formatCode="0.00E+00">
                  <c:v>1.07E-4</c:v>
                </c:pt>
                <c:pt idx="20061" formatCode="0.00E+00">
                  <c:v>1.07E-4</c:v>
                </c:pt>
                <c:pt idx="20062" formatCode="0.00E+00">
                  <c:v>1.07E-4</c:v>
                </c:pt>
                <c:pt idx="20063" formatCode="0.00E+00">
                  <c:v>1.07E-4</c:v>
                </c:pt>
                <c:pt idx="20064" formatCode="0.00E+00">
                  <c:v>1.07E-4</c:v>
                </c:pt>
                <c:pt idx="20065" formatCode="0.00E+00">
                  <c:v>1.07E-4</c:v>
                </c:pt>
                <c:pt idx="20066" formatCode="0.00E+00">
                  <c:v>1.07E-4</c:v>
                </c:pt>
                <c:pt idx="20067" formatCode="0.00E+00">
                  <c:v>1.07E-4</c:v>
                </c:pt>
                <c:pt idx="20068" formatCode="0.00E+00">
                  <c:v>1.07E-4</c:v>
                </c:pt>
                <c:pt idx="20069" formatCode="0.00E+00">
                  <c:v>1.07E-4</c:v>
                </c:pt>
                <c:pt idx="20070" formatCode="0.00E+00">
                  <c:v>1.07E-4</c:v>
                </c:pt>
                <c:pt idx="20071" formatCode="0.00E+00">
                  <c:v>1.07E-4</c:v>
                </c:pt>
                <c:pt idx="20072" formatCode="0.00E+00">
                  <c:v>1.07E-4</c:v>
                </c:pt>
                <c:pt idx="20073" formatCode="0.00E+00">
                  <c:v>1.07E-4</c:v>
                </c:pt>
                <c:pt idx="20074" formatCode="0.00E+00">
                  <c:v>1.07E-4</c:v>
                </c:pt>
                <c:pt idx="20075" formatCode="0.00E+00">
                  <c:v>1.07E-4</c:v>
                </c:pt>
                <c:pt idx="20076" formatCode="0.00E+00">
                  <c:v>1.06E-4</c:v>
                </c:pt>
                <c:pt idx="20077" formatCode="0.00E+00">
                  <c:v>1.07E-4</c:v>
                </c:pt>
                <c:pt idx="20078" formatCode="0.00E+00">
                  <c:v>1.07E-4</c:v>
                </c:pt>
                <c:pt idx="20079" formatCode="0.00E+00">
                  <c:v>1.06E-4</c:v>
                </c:pt>
                <c:pt idx="20080" formatCode="0.00E+00">
                  <c:v>1.06E-4</c:v>
                </c:pt>
                <c:pt idx="20081" formatCode="0.00E+00">
                  <c:v>1.06E-4</c:v>
                </c:pt>
                <c:pt idx="20082" formatCode="0.00E+00">
                  <c:v>1.06E-4</c:v>
                </c:pt>
                <c:pt idx="20083" formatCode="0.00E+00">
                  <c:v>1.06E-4</c:v>
                </c:pt>
                <c:pt idx="20084" formatCode="0.00E+00">
                  <c:v>1.06E-4</c:v>
                </c:pt>
                <c:pt idx="20085" formatCode="0.00E+00">
                  <c:v>1.06E-4</c:v>
                </c:pt>
                <c:pt idx="20086" formatCode="0.00E+00">
                  <c:v>1.06E-4</c:v>
                </c:pt>
                <c:pt idx="20087" formatCode="0.00E+00">
                  <c:v>1.06E-4</c:v>
                </c:pt>
                <c:pt idx="20088" formatCode="0.00E+00">
                  <c:v>1.06E-4</c:v>
                </c:pt>
                <c:pt idx="20089" formatCode="0.00E+00">
                  <c:v>1.06E-4</c:v>
                </c:pt>
                <c:pt idx="20090" formatCode="0.00E+00">
                  <c:v>1.06E-4</c:v>
                </c:pt>
                <c:pt idx="20091" formatCode="0.00E+00">
                  <c:v>1.06E-4</c:v>
                </c:pt>
                <c:pt idx="20092" formatCode="0.00E+00">
                  <c:v>1.06E-4</c:v>
                </c:pt>
                <c:pt idx="20093" formatCode="0.00E+00">
                  <c:v>1.06E-4</c:v>
                </c:pt>
                <c:pt idx="20094" formatCode="0.00E+00">
                  <c:v>1.06E-4</c:v>
                </c:pt>
                <c:pt idx="20095" formatCode="0.00E+00">
                  <c:v>1.06E-4</c:v>
                </c:pt>
                <c:pt idx="20096" formatCode="0.00E+00">
                  <c:v>1.06E-4</c:v>
                </c:pt>
                <c:pt idx="20097" formatCode="0.00E+00">
                  <c:v>1.06E-4</c:v>
                </c:pt>
                <c:pt idx="20098" formatCode="0.00E+00">
                  <c:v>1.06E-4</c:v>
                </c:pt>
                <c:pt idx="20099" formatCode="0.00E+00">
                  <c:v>1.06E-4</c:v>
                </c:pt>
                <c:pt idx="20100" formatCode="0.00E+00">
                  <c:v>1.06E-4</c:v>
                </c:pt>
                <c:pt idx="20101" formatCode="0.00E+00">
                  <c:v>1.06E-4</c:v>
                </c:pt>
                <c:pt idx="20102" formatCode="0.00E+00">
                  <c:v>1.06E-4</c:v>
                </c:pt>
                <c:pt idx="20103" formatCode="0.00E+00">
                  <c:v>1.06E-4</c:v>
                </c:pt>
                <c:pt idx="20104" formatCode="0.00E+00">
                  <c:v>1.06E-4</c:v>
                </c:pt>
                <c:pt idx="20105" formatCode="0.00E+00">
                  <c:v>1.06E-4</c:v>
                </c:pt>
                <c:pt idx="20106" formatCode="0.00E+00">
                  <c:v>1.06E-4</c:v>
                </c:pt>
                <c:pt idx="20107" formatCode="0.00E+00">
                  <c:v>1.06E-4</c:v>
                </c:pt>
                <c:pt idx="20108" formatCode="0.00E+00">
                  <c:v>1.06E-4</c:v>
                </c:pt>
                <c:pt idx="20109" formatCode="0.00E+00">
                  <c:v>1.06E-4</c:v>
                </c:pt>
                <c:pt idx="20110" formatCode="0.00E+00">
                  <c:v>1.06E-4</c:v>
                </c:pt>
                <c:pt idx="20111" formatCode="0.00E+00">
                  <c:v>1.06E-4</c:v>
                </c:pt>
                <c:pt idx="20112" formatCode="0.00E+00">
                  <c:v>1.06E-4</c:v>
                </c:pt>
                <c:pt idx="20113" formatCode="0.00E+00">
                  <c:v>1.06E-4</c:v>
                </c:pt>
                <c:pt idx="20114" formatCode="0.00E+00">
                  <c:v>1.06E-4</c:v>
                </c:pt>
                <c:pt idx="20115" formatCode="0.00E+00">
                  <c:v>1.06E-4</c:v>
                </c:pt>
                <c:pt idx="20116" formatCode="0.00E+00">
                  <c:v>1.06E-4</c:v>
                </c:pt>
                <c:pt idx="20117" formatCode="0.00E+00">
                  <c:v>1.06E-4</c:v>
                </c:pt>
                <c:pt idx="20118" formatCode="0.00E+00">
                  <c:v>1.06E-4</c:v>
                </c:pt>
                <c:pt idx="20119" formatCode="0.00E+00">
                  <c:v>1.05E-4</c:v>
                </c:pt>
                <c:pt idx="20120" formatCode="0.00E+00">
                  <c:v>1.06E-4</c:v>
                </c:pt>
                <c:pt idx="20121" formatCode="0.00E+00">
                  <c:v>1.05E-4</c:v>
                </c:pt>
                <c:pt idx="20122" formatCode="0.00E+00">
                  <c:v>1.06E-4</c:v>
                </c:pt>
                <c:pt idx="20123" formatCode="0.00E+00">
                  <c:v>1.05E-4</c:v>
                </c:pt>
                <c:pt idx="20124" formatCode="0.00E+00">
                  <c:v>1.05E-4</c:v>
                </c:pt>
                <c:pt idx="20125" formatCode="0.00E+00">
                  <c:v>1.06E-4</c:v>
                </c:pt>
                <c:pt idx="20126" formatCode="0.00E+00">
                  <c:v>1.05E-4</c:v>
                </c:pt>
                <c:pt idx="20127" formatCode="0.00E+00">
                  <c:v>1.06E-4</c:v>
                </c:pt>
                <c:pt idx="20128" formatCode="0.00E+00">
                  <c:v>1.05E-4</c:v>
                </c:pt>
                <c:pt idx="20129" formatCode="0.00E+00">
                  <c:v>1.05E-4</c:v>
                </c:pt>
                <c:pt idx="20130" formatCode="0.00E+00">
                  <c:v>1.05E-4</c:v>
                </c:pt>
                <c:pt idx="20131" formatCode="0.00E+00">
                  <c:v>1.05E-4</c:v>
                </c:pt>
                <c:pt idx="20132" formatCode="0.00E+00">
                  <c:v>1.05E-4</c:v>
                </c:pt>
                <c:pt idx="20133" formatCode="0.00E+00">
                  <c:v>1.05E-4</c:v>
                </c:pt>
                <c:pt idx="20134" formatCode="0.00E+00">
                  <c:v>1.05E-4</c:v>
                </c:pt>
                <c:pt idx="20135" formatCode="0.00E+00">
                  <c:v>1.05E-4</c:v>
                </c:pt>
                <c:pt idx="20136" formatCode="0.00E+00">
                  <c:v>1.05E-4</c:v>
                </c:pt>
                <c:pt idx="20137" formatCode="0.00E+00">
                  <c:v>1.05E-4</c:v>
                </c:pt>
                <c:pt idx="20138" formatCode="0.00E+00">
                  <c:v>1.05E-4</c:v>
                </c:pt>
                <c:pt idx="20139" formatCode="0.00E+00">
                  <c:v>1.05E-4</c:v>
                </c:pt>
                <c:pt idx="20140" formatCode="0.00E+00">
                  <c:v>1.05E-4</c:v>
                </c:pt>
                <c:pt idx="20141" formatCode="0.00E+00">
                  <c:v>1.05E-4</c:v>
                </c:pt>
                <c:pt idx="20142" formatCode="0.00E+00">
                  <c:v>1.05E-4</c:v>
                </c:pt>
                <c:pt idx="20143" formatCode="0.00E+00">
                  <c:v>1.05E-4</c:v>
                </c:pt>
                <c:pt idx="20144" formatCode="0.00E+00">
                  <c:v>1.05E-4</c:v>
                </c:pt>
                <c:pt idx="20145" formatCode="0.00E+00">
                  <c:v>1.05E-4</c:v>
                </c:pt>
                <c:pt idx="20146" formatCode="0.00E+00">
                  <c:v>1.05E-4</c:v>
                </c:pt>
                <c:pt idx="20147" formatCode="0.00E+00">
                  <c:v>1.05E-4</c:v>
                </c:pt>
                <c:pt idx="20148" formatCode="0.00E+00">
                  <c:v>1.05E-4</c:v>
                </c:pt>
                <c:pt idx="20149" formatCode="0.00E+00">
                  <c:v>1.05E-4</c:v>
                </c:pt>
                <c:pt idx="20150" formatCode="0.00E+00">
                  <c:v>1.05E-4</c:v>
                </c:pt>
                <c:pt idx="20151" formatCode="0.00E+00">
                  <c:v>1.05E-4</c:v>
                </c:pt>
                <c:pt idx="20152" formatCode="0.00E+00">
                  <c:v>1.05E-4</c:v>
                </c:pt>
                <c:pt idx="20153" formatCode="0.00E+00">
                  <c:v>1.05E-4</c:v>
                </c:pt>
                <c:pt idx="20154" formatCode="0.00E+00">
                  <c:v>1.05E-4</c:v>
                </c:pt>
                <c:pt idx="20155" formatCode="0.00E+00">
                  <c:v>1.05E-4</c:v>
                </c:pt>
                <c:pt idx="20156" formatCode="0.00E+00">
                  <c:v>1.05E-4</c:v>
                </c:pt>
                <c:pt idx="20157" formatCode="0.00E+00">
                  <c:v>1.05E-4</c:v>
                </c:pt>
                <c:pt idx="20158" formatCode="0.00E+00">
                  <c:v>1.05E-4</c:v>
                </c:pt>
                <c:pt idx="20159" formatCode="0.00E+00">
                  <c:v>1.05E-4</c:v>
                </c:pt>
                <c:pt idx="20160" formatCode="0.00E+00">
                  <c:v>1.05E-4</c:v>
                </c:pt>
                <c:pt idx="20161" formatCode="0.00E+00">
                  <c:v>1.05E-4</c:v>
                </c:pt>
                <c:pt idx="20162" formatCode="0.00E+00">
                  <c:v>1.05E-4</c:v>
                </c:pt>
                <c:pt idx="20163" formatCode="0.00E+00">
                  <c:v>1.05E-4</c:v>
                </c:pt>
                <c:pt idx="20164" formatCode="0.00E+00">
                  <c:v>1.05E-4</c:v>
                </c:pt>
                <c:pt idx="20165" formatCode="0.00E+00">
                  <c:v>1.05E-4</c:v>
                </c:pt>
                <c:pt idx="20166" formatCode="0.00E+00">
                  <c:v>1.05E-4</c:v>
                </c:pt>
                <c:pt idx="20167" formatCode="0.00E+00">
                  <c:v>1.05E-4</c:v>
                </c:pt>
                <c:pt idx="20168" formatCode="0.00E+00">
                  <c:v>1.05E-4</c:v>
                </c:pt>
                <c:pt idx="20169" formatCode="0.00E+00">
                  <c:v>1.0399999999999999E-4</c:v>
                </c:pt>
                <c:pt idx="20170" formatCode="0.00E+00">
                  <c:v>1.05E-4</c:v>
                </c:pt>
                <c:pt idx="20171" formatCode="0.00E+00">
                  <c:v>1.05E-4</c:v>
                </c:pt>
                <c:pt idx="20172" formatCode="0.00E+00">
                  <c:v>1.0399999999999999E-4</c:v>
                </c:pt>
                <c:pt idx="20173" formatCode="0.00E+00">
                  <c:v>1.05E-4</c:v>
                </c:pt>
                <c:pt idx="20174" formatCode="0.00E+00">
                  <c:v>1.05E-4</c:v>
                </c:pt>
                <c:pt idx="20175" formatCode="0.00E+00">
                  <c:v>1.0399999999999999E-4</c:v>
                </c:pt>
                <c:pt idx="20176" formatCode="0.00E+00">
                  <c:v>1.0399999999999999E-4</c:v>
                </c:pt>
                <c:pt idx="20177" formatCode="0.00E+00">
                  <c:v>1.0399999999999999E-4</c:v>
                </c:pt>
                <c:pt idx="20178" formatCode="0.00E+00">
                  <c:v>1.0399999999999999E-4</c:v>
                </c:pt>
                <c:pt idx="20179" formatCode="0.00E+00">
                  <c:v>1.0399999999999999E-4</c:v>
                </c:pt>
                <c:pt idx="20180" formatCode="0.00E+00">
                  <c:v>1.0399999999999999E-4</c:v>
                </c:pt>
                <c:pt idx="20181" formatCode="0.00E+00">
                  <c:v>1.0399999999999999E-4</c:v>
                </c:pt>
                <c:pt idx="20182" formatCode="0.00E+00">
                  <c:v>1.0399999999999999E-4</c:v>
                </c:pt>
                <c:pt idx="20183" formatCode="0.00E+00">
                  <c:v>1.0399999999999999E-4</c:v>
                </c:pt>
                <c:pt idx="20184" formatCode="0.00E+00">
                  <c:v>1.0399999999999999E-4</c:v>
                </c:pt>
                <c:pt idx="20185" formatCode="0.00E+00">
                  <c:v>1.0399999999999999E-4</c:v>
                </c:pt>
                <c:pt idx="20186" formatCode="0.00E+00">
                  <c:v>1.0399999999999999E-4</c:v>
                </c:pt>
                <c:pt idx="20187" formatCode="0.00E+00">
                  <c:v>1.0399999999999999E-4</c:v>
                </c:pt>
                <c:pt idx="20188" formatCode="0.00E+00">
                  <c:v>1.0399999999999999E-4</c:v>
                </c:pt>
                <c:pt idx="20189" formatCode="0.00E+00">
                  <c:v>1.0399999999999999E-4</c:v>
                </c:pt>
                <c:pt idx="20190" formatCode="0.00E+00">
                  <c:v>1.0399999999999999E-4</c:v>
                </c:pt>
                <c:pt idx="20191" formatCode="0.00E+00">
                  <c:v>1.0399999999999999E-4</c:v>
                </c:pt>
                <c:pt idx="20192" formatCode="0.00E+00">
                  <c:v>1.0399999999999999E-4</c:v>
                </c:pt>
                <c:pt idx="20193" formatCode="0.00E+00">
                  <c:v>1.0399999999999999E-4</c:v>
                </c:pt>
                <c:pt idx="20194" formatCode="0.00E+00">
                  <c:v>1.0399999999999999E-4</c:v>
                </c:pt>
                <c:pt idx="20195" formatCode="0.00E+00">
                  <c:v>1.0399999999999999E-4</c:v>
                </c:pt>
                <c:pt idx="20196" formatCode="0.00E+00">
                  <c:v>1.0399999999999999E-4</c:v>
                </c:pt>
                <c:pt idx="20197" formatCode="0.00E+00">
                  <c:v>1.0399999999999999E-4</c:v>
                </c:pt>
                <c:pt idx="20198" formatCode="0.00E+00">
                  <c:v>1.0399999999999999E-4</c:v>
                </c:pt>
                <c:pt idx="20199" formatCode="0.00E+00">
                  <c:v>1.0399999999999999E-4</c:v>
                </c:pt>
                <c:pt idx="20200" formatCode="0.00E+00">
                  <c:v>1.0399999999999999E-4</c:v>
                </c:pt>
                <c:pt idx="20201" formatCode="0.00E+00">
                  <c:v>1.0399999999999999E-4</c:v>
                </c:pt>
                <c:pt idx="20202" formatCode="0.00E+00">
                  <c:v>1.0399999999999999E-4</c:v>
                </c:pt>
                <c:pt idx="20203" formatCode="0.00E+00">
                  <c:v>1.0399999999999999E-4</c:v>
                </c:pt>
                <c:pt idx="20204" formatCode="0.00E+00">
                  <c:v>1.0399999999999999E-4</c:v>
                </c:pt>
                <c:pt idx="20205" formatCode="0.00E+00">
                  <c:v>1.0399999999999999E-4</c:v>
                </c:pt>
                <c:pt idx="20206" formatCode="0.00E+00">
                  <c:v>1.0399999999999999E-4</c:v>
                </c:pt>
                <c:pt idx="20207" formatCode="0.00E+00">
                  <c:v>1.0399999999999999E-4</c:v>
                </c:pt>
                <c:pt idx="20208" formatCode="0.00E+00">
                  <c:v>1.0399999999999999E-4</c:v>
                </c:pt>
                <c:pt idx="20209" formatCode="0.00E+00">
                  <c:v>1.0399999999999999E-4</c:v>
                </c:pt>
                <c:pt idx="20210" formatCode="0.00E+00">
                  <c:v>1.0399999999999999E-4</c:v>
                </c:pt>
                <c:pt idx="20211" formatCode="0.00E+00">
                  <c:v>1.0399999999999999E-4</c:v>
                </c:pt>
                <c:pt idx="20212" formatCode="0.00E+00">
                  <c:v>1.0399999999999999E-4</c:v>
                </c:pt>
                <c:pt idx="20213" formatCode="0.00E+00">
                  <c:v>1.0399999999999999E-4</c:v>
                </c:pt>
                <c:pt idx="20214" formatCode="0.00E+00">
                  <c:v>1.0399999999999999E-4</c:v>
                </c:pt>
                <c:pt idx="20215" formatCode="0.00E+00">
                  <c:v>1.0399999999999999E-4</c:v>
                </c:pt>
                <c:pt idx="20216" formatCode="0.00E+00">
                  <c:v>1.0399999999999999E-4</c:v>
                </c:pt>
                <c:pt idx="20217" formatCode="0.00E+00">
                  <c:v>1.0399999999999999E-4</c:v>
                </c:pt>
                <c:pt idx="20218" formatCode="0.00E+00">
                  <c:v>1.0399999999999999E-4</c:v>
                </c:pt>
                <c:pt idx="20219" formatCode="0.00E+00">
                  <c:v>1.0399999999999999E-4</c:v>
                </c:pt>
                <c:pt idx="20220" formatCode="0.00E+00">
                  <c:v>1.0399999999999999E-4</c:v>
                </c:pt>
                <c:pt idx="20221" formatCode="0.00E+00">
                  <c:v>1.0399999999999999E-4</c:v>
                </c:pt>
                <c:pt idx="20222" formatCode="0.00E+00">
                  <c:v>1.0399999999999999E-4</c:v>
                </c:pt>
                <c:pt idx="20223" formatCode="0.00E+00">
                  <c:v>1.0399999999999999E-4</c:v>
                </c:pt>
                <c:pt idx="20224" formatCode="0.00E+00">
                  <c:v>1.0399999999999999E-4</c:v>
                </c:pt>
                <c:pt idx="20225" formatCode="0.00E+00">
                  <c:v>1.0399999999999999E-4</c:v>
                </c:pt>
                <c:pt idx="20226" formatCode="0.00E+00">
                  <c:v>1.0399999999999999E-4</c:v>
                </c:pt>
                <c:pt idx="20227" formatCode="0.00E+00">
                  <c:v>1.03E-4</c:v>
                </c:pt>
                <c:pt idx="20228" formatCode="0.00E+00">
                  <c:v>1.03E-4</c:v>
                </c:pt>
                <c:pt idx="20229" formatCode="0.00E+00">
                  <c:v>1.03E-4</c:v>
                </c:pt>
                <c:pt idx="20230" formatCode="0.00E+00">
                  <c:v>1.03E-4</c:v>
                </c:pt>
                <c:pt idx="20231" formatCode="0.00E+00">
                  <c:v>1.03E-4</c:v>
                </c:pt>
                <c:pt idx="20232" formatCode="0.00E+00">
                  <c:v>1.03E-4</c:v>
                </c:pt>
                <c:pt idx="20233" formatCode="0.00E+00">
                  <c:v>1.0399999999999999E-4</c:v>
                </c:pt>
                <c:pt idx="20234" formatCode="0.00E+00">
                  <c:v>1.0399999999999999E-4</c:v>
                </c:pt>
                <c:pt idx="20235" formatCode="0.00E+00">
                  <c:v>1.03E-4</c:v>
                </c:pt>
                <c:pt idx="20236" formatCode="0.00E+00">
                  <c:v>1.03E-4</c:v>
                </c:pt>
                <c:pt idx="20237" formatCode="0.00E+00">
                  <c:v>1.03E-4</c:v>
                </c:pt>
                <c:pt idx="20238" formatCode="0.00E+00">
                  <c:v>1.03E-4</c:v>
                </c:pt>
                <c:pt idx="20239" formatCode="0.00E+00">
                  <c:v>1.03E-4</c:v>
                </c:pt>
                <c:pt idx="20240" formatCode="0.00E+00">
                  <c:v>1.03E-4</c:v>
                </c:pt>
                <c:pt idx="20241" formatCode="0.00E+00">
                  <c:v>1.03E-4</c:v>
                </c:pt>
                <c:pt idx="20242" formatCode="0.00E+00">
                  <c:v>1.03E-4</c:v>
                </c:pt>
                <c:pt idx="20243" formatCode="0.00E+00">
                  <c:v>1.03E-4</c:v>
                </c:pt>
                <c:pt idx="20244" formatCode="0.00E+00">
                  <c:v>1.03E-4</c:v>
                </c:pt>
                <c:pt idx="20245" formatCode="0.00E+00">
                  <c:v>1.03E-4</c:v>
                </c:pt>
                <c:pt idx="20246" formatCode="0.00E+00">
                  <c:v>1.03E-4</c:v>
                </c:pt>
                <c:pt idx="20247" formatCode="0.00E+00">
                  <c:v>1.03E-4</c:v>
                </c:pt>
                <c:pt idx="20248" formatCode="0.00E+00">
                  <c:v>1.03E-4</c:v>
                </c:pt>
                <c:pt idx="20249" formatCode="0.00E+00">
                  <c:v>1.03E-4</c:v>
                </c:pt>
                <c:pt idx="20250" formatCode="0.00E+00">
                  <c:v>1.03E-4</c:v>
                </c:pt>
                <c:pt idx="20251" formatCode="0.00E+00">
                  <c:v>1.03E-4</c:v>
                </c:pt>
                <c:pt idx="20252" formatCode="0.00E+00">
                  <c:v>1.03E-4</c:v>
                </c:pt>
                <c:pt idx="20253" formatCode="0.00E+00">
                  <c:v>1.03E-4</c:v>
                </c:pt>
                <c:pt idx="20254" formatCode="0.00E+00">
                  <c:v>1.03E-4</c:v>
                </c:pt>
                <c:pt idx="20255" formatCode="0.00E+00">
                  <c:v>1.03E-4</c:v>
                </c:pt>
                <c:pt idx="20256" formatCode="0.00E+00">
                  <c:v>1.03E-4</c:v>
                </c:pt>
                <c:pt idx="20257" formatCode="0.00E+00">
                  <c:v>1.03E-4</c:v>
                </c:pt>
                <c:pt idx="20258" formatCode="0.00E+00">
                  <c:v>1.03E-4</c:v>
                </c:pt>
                <c:pt idx="20259" formatCode="0.00E+00">
                  <c:v>1.03E-4</c:v>
                </c:pt>
                <c:pt idx="20260" formatCode="0.00E+00">
                  <c:v>1.03E-4</c:v>
                </c:pt>
                <c:pt idx="20261" formatCode="0.00E+00">
                  <c:v>1.03E-4</c:v>
                </c:pt>
                <c:pt idx="20262" formatCode="0.00E+00">
                  <c:v>1.03E-4</c:v>
                </c:pt>
                <c:pt idx="20263" formatCode="0.00E+00">
                  <c:v>1.03E-4</c:v>
                </c:pt>
                <c:pt idx="20264" formatCode="0.00E+00">
                  <c:v>1.03E-4</c:v>
                </c:pt>
                <c:pt idx="20265" formatCode="0.00E+00">
                  <c:v>1.03E-4</c:v>
                </c:pt>
                <c:pt idx="20266" formatCode="0.00E+00">
                  <c:v>1.03E-4</c:v>
                </c:pt>
                <c:pt idx="20267" formatCode="0.00E+00">
                  <c:v>1.03E-4</c:v>
                </c:pt>
                <c:pt idx="20268" formatCode="0.00E+00">
                  <c:v>1.03E-4</c:v>
                </c:pt>
                <c:pt idx="20269" formatCode="0.00E+00">
                  <c:v>1.03E-4</c:v>
                </c:pt>
                <c:pt idx="20270" formatCode="0.00E+00">
                  <c:v>1.03E-4</c:v>
                </c:pt>
                <c:pt idx="20271" formatCode="0.00E+00">
                  <c:v>1.03E-4</c:v>
                </c:pt>
                <c:pt idx="20272" formatCode="0.00E+00">
                  <c:v>1.03E-4</c:v>
                </c:pt>
                <c:pt idx="20273" formatCode="0.00E+00">
                  <c:v>1.03E-4</c:v>
                </c:pt>
                <c:pt idx="20274" formatCode="0.00E+00">
                  <c:v>1.03E-4</c:v>
                </c:pt>
                <c:pt idx="20275" formatCode="0.00E+00">
                  <c:v>1.03E-4</c:v>
                </c:pt>
                <c:pt idx="20276" formatCode="0.00E+00">
                  <c:v>1.03E-4</c:v>
                </c:pt>
                <c:pt idx="20277" formatCode="0.00E+00">
                  <c:v>1.03E-4</c:v>
                </c:pt>
                <c:pt idx="20278" formatCode="0.00E+00">
                  <c:v>1.02E-4</c:v>
                </c:pt>
                <c:pt idx="20279" formatCode="0.00E+00">
                  <c:v>1.02E-4</c:v>
                </c:pt>
                <c:pt idx="20280" formatCode="0.00E+00">
                  <c:v>1.02E-4</c:v>
                </c:pt>
                <c:pt idx="20281" formatCode="0.00E+00">
                  <c:v>1.02E-4</c:v>
                </c:pt>
                <c:pt idx="20282" formatCode="0.00E+00">
                  <c:v>1.02E-4</c:v>
                </c:pt>
                <c:pt idx="20283" formatCode="0.00E+00">
                  <c:v>1.02E-4</c:v>
                </c:pt>
                <c:pt idx="20284" formatCode="0.00E+00">
                  <c:v>1.02E-4</c:v>
                </c:pt>
                <c:pt idx="20285" formatCode="0.00E+00">
                  <c:v>1.02E-4</c:v>
                </c:pt>
                <c:pt idx="20286" formatCode="0.00E+00">
                  <c:v>1.03E-4</c:v>
                </c:pt>
                <c:pt idx="20287" formatCode="0.00E+00">
                  <c:v>1.03E-4</c:v>
                </c:pt>
                <c:pt idx="20288" formatCode="0.00E+00">
                  <c:v>1.02E-4</c:v>
                </c:pt>
                <c:pt idx="20289" formatCode="0.00E+00">
                  <c:v>1.02E-4</c:v>
                </c:pt>
                <c:pt idx="20290" formatCode="0.00E+00">
                  <c:v>1.02E-4</c:v>
                </c:pt>
                <c:pt idx="20291" formatCode="0.00E+00">
                  <c:v>1.02E-4</c:v>
                </c:pt>
                <c:pt idx="20292" formatCode="0.00E+00">
                  <c:v>1.02E-4</c:v>
                </c:pt>
                <c:pt idx="20293" formatCode="0.00E+00">
                  <c:v>1.02E-4</c:v>
                </c:pt>
                <c:pt idx="20294" formatCode="0.00E+00">
                  <c:v>1.02E-4</c:v>
                </c:pt>
                <c:pt idx="20295" formatCode="0.00E+00">
                  <c:v>1.02E-4</c:v>
                </c:pt>
                <c:pt idx="20296" formatCode="0.00E+00">
                  <c:v>1.02E-4</c:v>
                </c:pt>
                <c:pt idx="20297" formatCode="0.00E+00">
                  <c:v>1.02E-4</c:v>
                </c:pt>
                <c:pt idx="20298" formatCode="0.00E+00">
                  <c:v>1.02E-4</c:v>
                </c:pt>
                <c:pt idx="20299" formatCode="0.00E+00">
                  <c:v>1.02E-4</c:v>
                </c:pt>
                <c:pt idx="20300" formatCode="0.00E+00">
                  <c:v>1.02E-4</c:v>
                </c:pt>
                <c:pt idx="20301" formatCode="0.00E+00">
                  <c:v>1.02E-4</c:v>
                </c:pt>
                <c:pt idx="20302" formatCode="0.00E+00">
                  <c:v>1.02E-4</c:v>
                </c:pt>
                <c:pt idx="20303" formatCode="0.00E+00">
                  <c:v>1.02E-4</c:v>
                </c:pt>
                <c:pt idx="20304" formatCode="0.00E+00">
                  <c:v>1.02E-4</c:v>
                </c:pt>
                <c:pt idx="20305" formatCode="0.00E+00">
                  <c:v>1.02E-4</c:v>
                </c:pt>
                <c:pt idx="20306" formatCode="0.00E+00">
                  <c:v>1.02E-4</c:v>
                </c:pt>
                <c:pt idx="20307" formatCode="0.00E+00">
                  <c:v>1.02E-4</c:v>
                </c:pt>
                <c:pt idx="20308" formatCode="0.00E+00">
                  <c:v>1.02E-4</c:v>
                </c:pt>
                <c:pt idx="20309" formatCode="0.00E+00">
                  <c:v>1.02E-4</c:v>
                </c:pt>
                <c:pt idx="20310" formatCode="0.00E+00">
                  <c:v>1.02E-4</c:v>
                </c:pt>
                <c:pt idx="20311" formatCode="0.00E+00">
                  <c:v>1.02E-4</c:v>
                </c:pt>
                <c:pt idx="20312" formatCode="0.00E+00">
                  <c:v>1.02E-4</c:v>
                </c:pt>
                <c:pt idx="20313" formatCode="0.00E+00">
                  <c:v>1.02E-4</c:v>
                </c:pt>
                <c:pt idx="20314" formatCode="0.00E+00">
                  <c:v>1.02E-4</c:v>
                </c:pt>
                <c:pt idx="20315" formatCode="0.00E+00">
                  <c:v>1.02E-4</c:v>
                </c:pt>
                <c:pt idx="20316" formatCode="0.00E+00">
                  <c:v>1.02E-4</c:v>
                </c:pt>
                <c:pt idx="20317" formatCode="0.00E+00">
                  <c:v>1.02E-4</c:v>
                </c:pt>
                <c:pt idx="20318" formatCode="0.00E+00">
                  <c:v>1.02E-4</c:v>
                </c:pt>
                <c:pt idx="20319" formatCode="0.00E+00">
                  <c:v>1.02E-4</c:v>
                </c:pt>
                <c:pt idx="20320" formatCode="0.00E+00">
                  <c:v>1.02E-4</c:v>
                </c:pt>
                <c:pt idx="20321" formatCode="0.00E+00">
                  <c:v>1.02E-4</c:v>
                </c:pt>
                <c:pt idx="20322" formatCode="0.00E+00">
                  <c:v>1.02E-4</c:v>
                </c:pt>
                <c:pt idx="20323" formatCode="0.00E+00">
                  <c:v>1.02E-4</c:v>
                </c:pt>
                <c:pt idx="20324" formatCode="0.00E+00">
                  <c:v>1.02E-4</c:v>
                </c:pt>
                <c:pt idx="20325" formatCode="0.00E+00">
                  <c:v>1.02E-4</c:v>
                </c:pt>
                <c:pt idx="20326" formatCode="0.00E+00">
                  <c:v>1.02E-4</c:v>
                </c:pt>
                <c:pt idx="20327" formatCode="0.00E+00">
                  <c:v>1.02E-4</c:v>
                </c:pt>
                <c:pt idx="20328" formatCode="0.00E+00">
                  <c:v>1.02E-4</c:v>
                </c:pt>
                <c:pt idx="20329" formatCode="0.00E+00">
                  <c:v>1.02E-4</c:v>
                </c:pt>
                <c:pt idx="20330" formatCode="0.00E+00">
                  <c:v>1.02E-4</c:v>
                </c:pt>
                <c:pt idx="20331" formatCode="0.00E+00">
                  <c:v>1.02E-4</c:v>
                </c:pt>
                <c:pt idx="20332" formatCode="0.00E+00">
                  <c:v>1.02E-4</c:v>
                </c:pt>
                <c:pt idx="20333" formatCode="0.00E+00">
                  <c:v>1.02E-4</c:v>
                </c:pt>
                <c:pt idx="20334" formatCode="0.00E+00">
                  <c:v>1.02E-4</c:v>
                </c:pt>
                <c:pt idx="20335" formatCode="0.00E+00">
                  <c:v>1.02E-4</c:v>
                </c:pt>
                <c:pt idx="20336" formatCode="0.00E+00">
                  <c:v>1.02E-4</c:v>
                </c:pt>
                <c:pt idx="20337" formatCode="0.00E+00">
                  <c:v>1.02E-4</c:v>
                </c:pt>
                <c:pt idx="20338" formatCode="0.00E+00">
                  <c:v>1.01E-4</c:v>
                </c:pt>
                <c:pt idx="20339" formatCode="0.00E+00">
                  <c:v>1.02E-4</c:v>
                </c:pt>
                <c:pt idx="20340" formatCode="0.00E+00">
                  <c:v>1.02E-4</c:v>
                </c:pt>
                <c:pt idx="20341" formatCode="0.00E+00">
                  <c:v>1.02E-4</c:v>
                </c:pt>
                <c:pt idx="20342" formatCode="0.00E+00">
                  <c:v>1.02E-4</c:v>
                </c:pt>
                <c:pt idx="20343" formatCode="0.00E+00">
                  <c:v>1.01E-4</c:v>
                </c:pt>
                <c:pt idx="20344" formatCode="0.00E+00">
                  <c:v>1.01E-4</c:v>
                </c:pt>
                <c:pt idx="20345" formatCode="0.00E+00">
                  <c:v>1.01E-4</c:v>
                </c:pt>
                <c:pt idx="20346" formatCode="0.00E+00">
                  <c:v>1.01E-4</c:v>
                </c:pt>
                <c:pt idx="20347" formatCode="0.00E+00">
                  <c:v>1.01E-4</c:v>
                </c:pt>
                <c:pt idx="20348" formatCode="0.00E+00">
                  <c:v>1.01E-4</c:v>
                </c:pt>
                <c:pt idx="20349" formatCode="0.00E+00">
                  <c:v>1.01E-4</c:v>
                </c:pt>
                <c:pt idx="20350" formatCode="0.00E+00">
                  <c:v>1.01E-4</c:v>
                </c:pt>
                <c:pt idx="20351" formatCode="0.00E+00">
                  <c:v>1.01E-4</c:v>
                </c:pt>
                <c:pt idx="20352" formatCode="0.00E+00">
                  <c:v>1.01E-4</c:v>
                </c:pt>
                <c:pt idx="20353" formatCode="0.00E+00">
                  <c:v>1.01E-4</c:v>
                </c:pt>
                <c:pt idx="20354" formatCode="0.00E+00">
                  <c:v>1.01E-4</c:v>
                </c:pt>
                <c:pt idx="20355" formatCode="0.00E+00">
                  <c:v>1.01E-4</c:v>
                </c:pt>
                <c:pt idx="20356" formatCode="0.00E+00">
                  <c:v>1.01E-4</c:v>
                </c:pt>
                <c:pt idx="20357" formatCode="0.00E+00">
                  <c:v>1.01E-4</c:v>
                </c:pt>
                <c:pt idx="20358" formatCode="0.00E+00">
                  <c:v>1.01E-4</c:v>
                </c:pt>
                <c:pt idx="20359" formatCode="0.00E+00">
                  <c:v>1.01E-4</c:v>
                </c:pt>
                <c:pt idx="20360" formatCode="0.00E+00">
                  <c:v>1.01E-4</c:v>
                </c:pt>
                <c:pt idx="20361" formatCode="0.00E+00">
                  <c:v>1.01E-4</c:v>
                </c:pt>
                <c:pt idx="20362" formatCode="0.00E+00">
                  <c:v>1.01E-4</c:v>
                </c:pt>
                <c:pt idx="20363" formatCode="0.00E+00">
                  <c:v>1.01E-4</c:v>
                </c:pt>
                <c:pt idx="20364" formatCode="0.00E+00">
                  <c:v>1.01E-4</c:v>
                </c:pt>
                <c:pt idx="20365" formatCode="0.00E+00">
                  <c:v>1.01E-4</c:v>
                </c:pt>
                <c:pt idx="20366" formatCode="0.00E+00">
                  <c:v>1.01E-4</c:v>
                </c:pt>
                <c:pt idx="20367" formatCode="0.00E+00">
                  <c:v>1.01E-4</c:v>
                </c:pt>
                <c:pt idx="20368" formatCode="0.00E+00">
                  <c:v>1.01E-4</c:v>
                </c:pt>
                <c:pt idx="20369" formatCode="0.00E+00">
                  <c:v>1.01E-4</c:v>
                </c:pt>
                <c:pt idx="20370" formatCode="0.00E+00">
                  <c:v>1.01E-4</c:v>
                </c:pt>
                <c:pt idx="20371" formatCode="0.00E+00">
                  <c:v>1.01E-4</c:v>
                </c:pt>
                <c:pt idx="20372" formatCode="0.00E+00">
                  <c:v>1.01E-4</c:v>
                </c:pt>
                <c:pt idx="20373" formatCode="0.00E+00">
                  <c:v>1.01E-4</c:v>
                </c:pt>
                <c:pt idx="20374" formatCode="0.00E+00">
                  <c:v>1.01E-4</c:v>
                </c:pt>
                <c:pt idx="20375" formatCode="0.00E+00">
                  <c:v>1.01E-4</c:v>
                </c:pt>
                <c:pt idx="20376" formatCode="0.00E+00">
                  <c:v>1.01E-4</c:v>
                </c:pt>
                <c:pt idx="20377" formatCode="0.00E+00">
                  <c:v>1.01E-4</c:v>
                </c:pt>
                <c:pt idx="20378" formatCode="0.00E+00">
                  <c:v>1.01E-4</c:v>
                </c:pt>
                <c:pt idx="20379" formatCode="0.00E+00">
                  <c:v>1.01E-4</c:v>
                </c:pt>
                <c:pt idx="20380" formatCode="0.00E+00">
                  <c:v>1.01E-4</c:v>
                </c:pt>
                <c:pt idx="20381" formatCode="0.00E+00">
                  <c:v>1.01E-4</c:v>
                </c:pt>
                <c:pt idx="20382" formatCode="0.00E+00">
                  <c:v>1.01E-4</c:v>
                </c:pt>
                <c:pt idx="20383" formatCode="0.00E+00">
                  <c:v>1.01E-4</c:v>
                </c:pt>
                <c:pt idx="20384" formatCode="0.00E+00">
                  <c:v>1.01E-4</c:v>
                </c:pt>
                <c:pt idx="20385" formatCode="0.00E+00">
                  <c:v>1.01E-4</c:v>
                </c:pt>
                <c:pt idx="20386" formatCode="0.00E+00">
                  <c:v>1.01E-4</c:v>
                </c:pt>
                <c:pt idx="20387" formatCode="0.00E+00">
                  <c:v>1.01E-4</c:v>
                </c:pt>
                <c:pt idx="20388" formatCode="0.00E+00">
                  <c:v>1.01E-4</c:v>
                </c:pt>
                <c:pt idx="20389" formatCode="0.00E+00">
                  <c:v>1E-4</c:v>
                </c:pt>
                <c:pt idx="20390" formatCode="0.00E+00">
                  <c:v>1.01E-4</c:v>
                </c:pt>
                <c:pt idx="20391" formatCode="0.00E+00">
                  <c:v>1.01E-4</c:v>
                </c:pt>
                <c:pt idx="20392" formatCode="0.00E+00">
                  <c:v>1.01E-4</c:v>
                </c:pt>
                <c:pt idx="20393" formatCode="0.00E+00">
                  <c:v>1.01E-4</c:v>
                </c:pt>
                <c:pt idx="20394" formatCode="0.00E+00">
                  <c:v>1.01E-4</c:v>
                </c:pt>
                <c:pt idx="20395" formatCode="0.00E+00">
                  <c:v>1E-4</c:v>
                </c:pt>
                <c:pt idx="20396" formatCode="0.00E+00">
                  <c:v>1E-4</c:v>
                </c:pt>
                <c:pt idx="20397" formatCode="0.00E+00">
                  <c:v>1E-4</c:v>
                </c:pt>
                <c:pt idx="20398" formatCode="0.00E+00">
                  <c:v>1.01E-4</c:v>
                </c:pt>
                <c:pt idx="20399" formatCode="0.00E+00">
                  <c:v>1E-4</c:v>
                </c:pt>
                <c:pt idx="20400" formatCode="0.00E+00">
                  <c:v>1E-4</c:v>
                </c:pt>
                <c:pt idx="20401" formatCode="0.00E+00">
                  <c:v>1E-4</c:v>
                </c:pt>
                <c:pt idx="20402" formatCode="0.00E+00">
                  <c:v>1E-4</c:v>
                </c:pt>
                <c:pt idx="20403" formatCode="0.00E+00">
                  <c:v>1E-4</c:v>
                </c:pt>
                <c:pt idx="20404" formatCode="0.00E+00">
                  <c:v>1E-4</c:v>
                </c:pt>
                <c:pt idx="20405" formatCode="0.00E+00">
                  <c:v>1E-4</c:v>
                </c:pt>
                <c:pt idx="20406" formatCode="0.00E+00">
                  <c:v>1E-4</c:v>
                </c:pt>
                <c:pt idx="20407" formatCode="0.00E+00">
                  <c:v>1E-4</c:v>
                </c:pt>
                <c:pt idx="20408" formatCode="0.00E+00">
                  <c:v>1E-4</c:v>
                </c:pt>
                <c:pt idx="20409" formatCode="0.00E+00">
                  <c:v>1E-4</c:v>
                </c:pt>
                <c:pt idx="20410" formatCode="0.00E+00">
                  <c:v>1E-4</c:v>
                </c:pt>
                <c:pt idx="20411" formatCode="0.00E+00">
                  <c:v>1E-4</c:v>
                </c:pt>
                <c:pt idx="20412" formatCode="0.00E+00">
                  <c:v>1E-4</c:v>
                </c:pt>
                <c:pt idx="20413" formatCode="0.00E+00">
                  <c:v>1E-4</c:v>
                </c:pt>
                <c:pt idx="20414" formatCode="0.00E+00">
                  <c:v>1E-4</c:v>
                </c:pt>
                <c:pt idx="20415" formatCode="0.00E+00">
                  <c:v>1E-4</c:v>
                </c:pt>
                <c:pt idx="20416" formatCode="0.00E+00">
                  <c:v>1E-4</c:v>
                </c:pt>
                <c:pt idx="20417" formatCode="0.00E+00">
                  <c:v>1E-4</c:v>
                </c:pt>
                <c:pt idx="20418" formatCode="0.00E+00">
                  <c:v>1E-4</c:v>
                </c:pt>
                <c:pt idx="20419" formatCode="0.00E+00">
                  <c:v>1E-4</c:v>
                </c:pt>
                <c:pt idx="20420" formatCode="0.00E+00">
                  <c:v>1E-4</c:v>
                </c:pt>
                <c:pt idx="20421" formatCode="0.00E+00">
                  <c:v>1E-4</c:v>
                </c:pt>
                <c:pt idx="20422" formatCode="0.00E+00">
                  <c:v>1E-4</c:v>
                </c:pt>
                <c:pt idx="20423" formatCode="0.00E+00">
                  <c:v>1E-4</c:v>
                </c:pt>
                <c:pt idx="20424" formatCode="0.00E+00">
                  <c:v>1E-4</c:v>
                </c:pt>
                <c:pt idx="20425" formatCode="0.00E+00">
                  <c:v>1E-4</c:v>
                </c:pt>
                <c:pt idx="20426" formatCode="0.00E+00">
                  <c:v>1E-4</c:v>
                </c:pt>
                <c:pt idx="20427" formatCode="0.00E+00">
                  <c:v>1E-4</c:v>
                </c:pt>
                <c:pt idx="20428" formatCode="0.00E+00">
                  <c:v>9.9900000000000002E-5</c:v>
                </c:pt>
                <c:pt idx="20429" formatCode="0.00E+00">
                  <c:v>1E-4</c:v>
                </c:pt>
                <c:pt idx="20430" formatCode="0.00E+00">
                  <c:v>1E-4</c:v>
                </c:pt>
                <c:pt idx="20431" formatCode="0.00E+00">
                  <c:v>1E-4</c:v>
                </c:pt>
                <c:pt idx="20432" formatCode="0.00E+00">
                  <c:v>9.9900000000000002E-5</c:v>
                </c:pt>
                <c:pt idx="20433" formatCode="0.00E+00">
                  <c:v>1E-4</c:v>
                </c:pt>
                <c:pt idx="20434" formatCode="0.00E+00">
                  <c:v>9.98E-5</c:v>
                </c:pt>
                <c:pt idx="20435" formatCode="0.00E+00">
                  <c:v>9.9699999999999998E-5</c:v>
                </c:pt>
                <c:pt idx="20436" formatCode="0.00E+00">
                  <c:v>9.98E-5</c:v>
                </c:pt>
                <c:pt idx="20437" formatCode="0.00E+00">
                  <c:v>9.9699999999999998E-5</c:v>
                </c:pt>
                <c:pt idx="20438" formatCode="0.00E+00">
                  <c:v>9.98E-5</c:v>
                </c:pt>
                <c:pt idx="20439" formatCode="0.00E+00">
                  <c:v>9.98E-5</c:v>
                </c:pt>
                <c:pt idx="20440" formatCode="0.00E+00">
                  <c:v>9.98E-5</c:v>
                </c:pt>
                <c:pt idx="20441" formatCode="0.00E+00">
                  <c:v>9.9699999999999998E-5</c:v>
                </c:pt>
                <c:pt idx="20442" formatCode="0.00E+00">
                  <c:v>9.9699999999999998E-5</c:v>
                </c:pt>
                <c:pt idx="20443" formatCode="0.00E+00">
                  <c:v>9.9900000000000002E-5</c:v>
                </c:pt>
                <c:pt idx="20444" formatCode="0.00E+00">
                  <c:v>1E-4</c:v>
                </c:pt>
                <c:pt idx="20445" formatCode="0.00E+00">
                  <c:v>9.98E-5</c:v>
                </c:pt>
                <c:pt idx="20446" formatCode="0.00E+00">
                  <c:v>9.98E-5</c:v>
                </c:pt>
                <c:pt idx="20447" formatCode="0.00E+00">
                  <c:v>9.98E-5</c:v>
                </c:pt>
                <c:pt idx="20448" formatCode="0.00E+00">
                  <c:v>9.9699999999999998E-5</c:v>
                </c:pt>
                <c:pt idx="20449" formatCode="0.00E+00">
                  <c:v>9.9599999999999995E-5</c:v>
                </c:pt>
                <c:pt idx="20450" formatCode="0.00E+00">
                  <c:v>9.9599999999999995E-5</c:v>
                </c:pt>
                <c:pt idx="20451" formatCode="0.00E+00">
                  <c:v>9.9599999999999995E-5</c:v>
                </c:pt>
                <c:pt idx="20452" formatCode="0.00E+00">
                  <c:v>9.9599999999999995E-5</c:v>
                </c:pt>
                <c:pt idx="20453" formatCode="0.00E+00">
                  <c:v>9.9699999999999998E-5</c:v>
                </c:pt>
                <c:pt idx="20454" formatCode="0.00E+00">
                  <c:v>9.9599999999999995E-5</c:v>
                </c:pt>
                <c:pt idx="20455" formatCode="0.00E+00">
                  <c:v>9.9599999999999995E-5</c:v>
                </c:pt>
                <c:pt idx="20456" formatCode="0.00E+00">
                  <c:v>9.9599999999999995E-5</c:v>
                </c:pt>
                <c:pt idx="20457" formatCode="0.00E+00">
                  <c:v>9.9699999999999998E-5</c:v>
                </c:pt>
                <c:pt idx="20458" formatCode="0.00E+00">
                  <c:v>9.98E-5</c:v>
                </c:pt>
                <c:pt idx="20459" formatCode="0.00E+00">
                  <c:v>9.9699999999999998E-5</c:v>
                </c:pt>
                <c:pt idx="20460" formatCode="0.00E+00">
                  <c:v>9.9500000000000006E-5</c:v>
                </c:pt>
                <c:pt idx="20461" formatCode="0.00E+00">
                  <c:v>9.9500000000000006E-5</c:v>
                </c:pt>
                <c:pt idx="20462" formatCode="0.00E+00">
                  <c:v>9.9699999999999998E-5</c:v>
                </c:pt>
                <c:pt idx="20463" formatCode="0.00E+00">
                  <c:v>9.9500000000000006E-5</c:v>
                </c:pt>
                <c:pt idx="20464" formatCode="0.00E+00">
                  <c:v>9.9300000000000001E-5</c:v>
                </c:pt>
                <c:pt idx="20465" formatCode="0.00E+00">
                  <c:v>9.9400000000000004E-5</c:v>
                </c:pt>
                <c:pt idx="20466" formatCode="0.00E+00">
                  <c:v>9.9300000000000001E-5</c:v>
                </c:pt>
                <c:pt idx="20467" formatCode="0.00E+00">
                  <c:v>9.9300000000000001E-5</c:v>
                </c:pt>
                <c:pt idx="20468" formatCode="0.00E+00">
                  <c:v>9.9400000000000004E-5</c:v>
                </c:pt>
                <c:pt idx="20469" formatCode="0.00E+00">
                  <c:v>9.9300000000000001E-5</c:v>
                </c:pt>
                <c:pt idx="20470" formatCode="0.00E+00">
                  <c:v>9.9300000000000001E-5</c:v>
                </c:pt>
                <c:pt idx="20471" formatCode="0.00E+00">
                  <c:v>9.9300000000000001E-5</c:v>
                </c:pt>
                <c:pt idx="20472" formatCode="0.00E+00">
                  <c:v>9.9300000000000001E-5</c:v>
                </c:pt>
                <c:pt idx="20473" formatCode="0.00E+00">
                  <c:v>9.9400000000000004E-5</c:v>
                </c:pt>
                <c:pt idx="20474" formatCode="0.00E+00">
                  <c:v>9.9199999999999999E-5</c:v>
                </c:pt>
                <c:pt idx="20475" formatCode="0.00E+00">
                  <c:v>9.8999999999999994E-5</c:v>
                </c:pt>
                <c:pt idx="20476" formatCode="0.00E+00">
                  <c:v>9.9199999999999999E-5</c:v>
                </c:pt>
                <c:pt idx="20477" formatCode="0.00E+00">
                  <c:v>9.9099999999999996E-5</c:v>
                </c:pt>
                <c:pt idx="20478" formatCode="0.00E+00">
                  <c:v>9.9199999999999999E-5</c:v>
                </c:pt>
                <c:pt idx="20479" formatCode="0.00E+00">
                  <c:v>9.9199999999999999E-5</c:v>
                </c:pt>
                <c:pt idx="20480" formatCode="0.00E+00">
                  <c:v>9.8999999999999994E-5</c:v>
                </c:pt>
                <c:pt idx="20481" formatCode="0.00E+00">
                  <c:v>9.9099999999999996E-5</c:v>
                </c:pt>
                <c:pt idx="20482" formatCode="0.00E+00">
                  <c:v>9.9199999999999999E-5</c:v>
                </c:pt>
                <c:pt idx="20483" formatCode="0.00E+00">
                  <c:v>9.9099999999999996E-5</c:v>
                </c:pt>
                <c:pt idx="20484" formatCode="0.00E+00">
                  <c:v>9.9099999999999996E-5</c:v>
                </c:pt>
                <c:pt idx="20485" formatCode="0.00E+00">
                  <c:v>9.9099999999999996E-5</c:v>
                </c:pt>
                <c:pt idx="20486" formatCode="0.00E+00">
                  <c:v>9.8999999999999994E-5</c:v>
                </c:pt>
                <c:pt idx="20487" formatCode="0.00E+00">
                  <c:v>9.9199999999999999E-5</c:v>
                </c:pt>
                <c:pt idx="20488" formatCode="0.00E+00">
                  <c:v>9.9199999999999999E-5</c:v>
                </c:pt>
                <c:pt idx="20489" formatCode="0.00E+00">
                  <c:v>9.9099999999999996E-5</c:v>
                </c:pt>
                <c:pt idx="20490" formatCode="0.00E+00">
                  <c:v>9.9199999999999999E-5</c:v>
                </c:pt>
                <c:pt idx="20491" formatCode="0.00E+00">
                  <c:v>9.8999999999999994E-5</c:v>
                </c:pt>
                <c:pt idx="20492" formatCode="0.00E+00">
                  <c:v>9.8999999999999994E-5</c:v>
                </c:pt>
                <c:pt idx="20493" formatCode="0.00E+00">
                  <c:v>9.8999999999999994E-5</c:v>
                </c:pt>
                <c:pt idx="20494" formatCode="0.00E+00">
                  <c:v>9.9099999999999996E-5</c:v>
                </c:pt>
                <c:pt idx="20495" formatCode="0.00E+00">
                  <c:v>9.8999999999999994E-5</c:v>
                </c:pt>
                <c:pt idx="20496" formatCode="0.00E+00">
                  <c:v>9.8900000000000005E-5</c:v>
                </c:pt>
                <c:pt idx="20497" formatCode="0.00E+00">
                  <c:v>9.9099999999999996E-5</c:v>
                </c:pt>
                <c:pt idx="20498" formatCode="0.00E+00">
                  <c:v>9.8999999999999994E-5</c:v>
                </c:pt>
                <c:pt idx="20499" formatCode="0.00E+00">
                  <c:v>9.8900000000000005E-5</c:v>
                </c:pt>
                <c:pt idx="20500" formatCode="0.00E+00">
                  <c:v>9.8900000000000005E-5</c:v>
                </c:pt>
                <c:pt idx="20501" formatCode="0.00E+00">
                  <c:v>9.87E-5</c:v>
                </c:pt>
                <c:pt idx="20502" formatCode="0.00E+00">
                  <c:v>9.8800000000000003E-5</c:v>
                </c:pt>
                <c:pt idx="20503" formatCode="0.00E+00">
                  <c:v>9.8999999999999994E-5</c:v>
                </c:pt>
                <c:pt idx="20504" formatCode="0.00E+00">
                  <c:v>9.8800000000000003E-5</c:v>
                </c:pt>
                <c:pt idx="20505" formatCode="0.00E+00">
                  <c:v>9.87E-5</c:v>
                </c:pt>
                <c:pt idx="20506" formatCode="0.00E+00">
                  <c:v>9.8900000000000005E-5</c:v>
                </c:pt>
                <c:pt idx="20507" formatCode="0.00E+00">
                  <c:v>9.8800000000000003E-5</c:v>
                </c:pt>
                <c:pt idx="20508" formatCode="0.00E+00">
                  <c:v>9.8800000000000003E-5</c:v>
                </c:pt>
                <c:pt idx="20509" formatCode="0.00E+00">
                  <c:v>9.87E-5</c:v>
                </c:pt>
                <c:pt idx="20510" formatCode="0.00E+00">
                  <c:v>9.8900000000000005E-5</c:v>
                </c:pt>
                <c:pt idx="20511" formatCode="0.00E+00">
                  <c:v>9.8900000000000005E-5</c:v>
                </c:pt>
                <c:pt idx="20512" formatCode="0.00E+00">
                  <c:v>9.8599999999999998E-5</c:v>
                </c:pt>
                <c:pt idx="20513" formatCode="0.00E+00">
                  <c:v>9.8800000000000003E-5</c:v>
                </c:pt>
                <c:pt idx="20514" formatCode="0.00E+00">
                  <c:v>9.8800000000000003E-5</c:v>
                </c:pt>
                <c:pt idx="20515" formatCode="0.00E+00">
                  <c:v>9.8800000000000003E-5</c:v>
                </c:pt>
                <c:pt idx="20516" formatCode="0.00E+00">
                  <c:v>9.8599999999999998E-5</c:v>
                </c:pt>
                <c:pt idx="20517" formatCode="0.00E+00">
                  <c:v>9.8499999999999995E-5</c:v>
                </c:pt>
                <c:pt idx="20518" formatCode="0.00E+00">
                  <c:v>9.8599999999999998E-5</c:v>
                </c:pt>
                <c:pt idx="20519" formatCode="0.00E+00">
                  <c:v>9.8599999999999998E-5</c:v>
                </c:pt>
                <c:pt idx="20520" formatCode="0.00E+00">
                  <c:v>9.8499999999999995E-5</c:v>
                </c:pt>
                <c:pt idx="20521" formatCode="0.00E+00">
                  <c:v>9.8499999999999995E-5</c:v>
                </c:pt>
                <c:pt idx="20522" formatCode="0.00E+00">
                  <c:v>9.8499999999999995E-5</c:v>
                </c:pt>
                <c:pt idx="20523" formatCode="0.00E+00">
                  <c:v>9.8400000000000007E-5</c:v>
                </c:pt>
                <c:pt idx="20524" formatCode="0.00E+00">
                  <c:v>9.8599999999999998E-5</c:v>
                </c:pt>
                <c:pt idx="20525" formatCode="0.00E+00">
                  <c:v>9.87E-5</c:v>
                </c:pt>
                <c:pt idx="20526" formatCode="0.00E+00">
                  <c:v>9.8499999999999995E-5</c:v>
                </c:pt>
                <c:pt idx="20527" formatCode="0.00E+00">
                  <c:v>9.87E-5</c:v>
                </c:pt>
                <c:pt idx="20528" formatCode="0.00E+00">
                  <c:v>9.8499999999999995E-5</c:v>
                </c:pt>
                <c:pt idx="20529" formatCode="0.00E+00">
                  <c:v>9.8400000000000007E-5</c:v>
                </c:pt>
                <c:pt idx="20530" formatCode="0.00E+00">
                  <c:v>9.87E-5</c:v>
                </c:pt>
                <c:pt idx="20531" formatCode="0.00E+00">
                  <c:v>9.87E-5</c:v>
                </c:pt>
                <c:pt idx="20532" formatCode="0.00E+00">
                  <c:v>9.8400000000000007E-5</c:v>
                </c:pt>
                <c:pt idx="20533" formatCode="0.00E+00">
                  <c:v>9.8499999999999995E-5</c:v>
                </c:pt>
                <c:pt idx="20534" formatCode="0.00E+00">
                  <c:v>9.8499999999999995E-5</c:v>
                </c:pt>
                <c:pt idx="20535" formatCode="0.00E+00">
                  <c:v>9.8400000000000007E-5</c:v>
                </c:pt>
                <c:pt idx="20536" formatCode="0.00E+00">
                  <c:v>9.8400000000000007E-5</c:v>
                </c:pt>
                <c:pt idx="20537" formatCode="0.00E+00">
                  <c:v>9.8400000000000007E-5</c:v>
                </c:pt>
                <c:pt idx="20538" formatCode="0.00E+00">
                  <c:v>9.8300000000000004E-5</c:v>
                </c:pt>
                <c:pt idx="20539" formatCode="0.00E+00">
                  <c:v>9.8400000000000007E-5</c:v>
                </c:pt>
                <c:pt idx="20540" formatCode="0.00E+00">
                  <c:v>9.8300000000000004E-5</c:v>
                </c:pt>
                <c:pt idx="20541" formatCode="0.00E+00">
                  <c:v>9.8300000000000004E-5</c:v>
                </c:pt>
                <c:pt idx="20542" formatCode="0.00E+00">
                  <c:v>9.8400000000000007E-5</c:v>
                </c:pt>
                <c:pt idx="20543" formatCode="0.00E+00">
                  <c:v>9.8300000000000004E-5</c:v>
                </c:pt>
                <c:pt idx="20544" formatCode="0.00E+00">
                  <c:v>9.8300000000000004E-5</c:v>
                </c:pt>
                <c:pt idx="20545" formatCode="0.00E+00">
                  <c:v>9.8200000000000002E-5</c:v>
                </c:pt>
                <c:pt idx="20546" formatCode="0.00E+00">
                  <c:v>9.8200000000000002E-5</c:v>
                </c:pt>
                <c:pt idx="20547" formatCode="0.00E+00">
                  <c:v>9.8099999999999999E-5</c:v>
                </c:pt>
                <c:pt idx="20548" formatCode="0.00E+00">
                  <c:v>9.8099999999999999E-5</c:v>
                </c:pt>
                <c:pt idx="20549" formatCode="0.00E+00">
                  <c:v>9.8300000000000004E-5</c:v>
                </c:pt>
                <c:pt idx="20550" formatCode="0.00E+00">
                  <c:v>9.8300000000000004E-5</c:v>
                </c:pt>
                <c:pt idx="20551" formatCode="0.00E+00">
                  <c:v>9.8200000000000002E-5</c:v>
                </c:pt>
                <c:pt idx="20552" formatCode="0.00E+00">
                  <c:v>9.8099999999999999E-5</c:v>
                </c:pt>
                <c:pt idx="20553" formatCode="0.00E+00">
                  <c:v>9.8200000000000002E-5</c:v>
                </c:pt>
                <c:pt idx="20554" formatCode="0.00E+00">
                  <c:v>9.7999999999999997E-5</c:v>
                </c:pt>
                <c:pt idx="20555" formatCode="0.00E+00">
                  <c:v>9.8099999999999999E-5</c:v>
                </c:pt>
                <c:pt idx="20556" formatCode="0.00E+00">
                  <c:v>9.8300000000000004E-5</c:v>
                </c:pt>
                <c:pt idx="20557" formatCode="0.00E+00">
                  <c:v>9.7999999999999997E-5</c:v>
                </c:pt>
                <c:pt idx="20558" formatCode="0.00E+00">
                  <c:v>9.8099999999999999E-5</c:v>
                </c:pt>
                <c:pt idx="20559" formatCode="0.00E+00">
                  <c:v>9.8300000000000004E-5</c:v>
                </c:pt>
                <c:pt idx="20560" formatCode="0.00E+00">
                  <c:v>9.8099999999999999E-5</c:v>
                </c:pt>
                <c:pt idx="20561" formatCode="0.00E+00">
                  <c:v>9.7899999999999994E-5</c:v>
                </c:pt>
                <c:pt idx="20562" formatCode="0.00E+00">
                  <c:v>9.7899999999999994E-5</c:v>
                </c:pt>
                <c:pt idx="20563" formatCode="0.00E+00">
                  <c:v>9.8099999999999999E-5</c:v>
                </c:pt>
                <c:pt idx="20564" formatCode="0.00E+00">
                  <c:v>9.7899999999999994E-5</c:v>
                </c:pt>
                <c:pt idx="20565" formatCode="0.00E+00">
                  <c:v>9.7999999999999997E-5</c:v>
                </c:pt>
                <c:pt idx="20566" formatCode="0.00E+00">
                  <c:v>9.7999999999999997E-5</c:v>
                </c:pt>
                <c:pt idx="20567" formatCode="0.00E+00">
                  <c:v>9.7800000000000006E-5</c:v>
                </c:pt>
                <c:pt idx="20568" formatCode="0.00E+00">
                  <c:v>9.7800000000000006E-5</c:v>
                </c:pt>
                <c:pt idx="20569" formatCode="0.00E+00">
                  <c:v>9.7899999999999994E-5</c:v>
                </c:pt>
                <c:pt idx="20570" formatCode="0.00E+00">
                  <c:v>9.7899999999999994E-5</c:v>
                </c:pt>
                <c:pt idx="20571" formatCode="0.00E+00">
                  <c:v>9.7899999999999994E-5</c:v>
                </c:pt>
                <c:pt idx="20572" formatCode="0.00E+00">
                  <c:v>9.7800000000000006E-5</c:v>
                </c:pt>
                <c:pt idx="20573" formatCode="0.00E+00">
                  <c:v>9.7800000000000006E-5</c:v>
                </c:pt>
                <c:pt idx="20574" formatCode="0.00E+00">
                  <c:v>9.7700000000000003E-5</c:v>
                </c:pt>
                <c:pt idx="20575" formatCode="0.00E+00">
                  <c:v>9.7899999999999994E-5</c:v>
                </c:pt>
                <c:pt idx="20576" formatCode="0.00E+00">
                  <c:v>9.7899999999999994E-5</c:v>
                </c:pt>
                <c:pt idx="20577" formatCode="0.00E+00">
                  <c:v>9.7700000000000003E-5</c:v>
                </c:pt>
                <c:pt idx="20578" formatCode="0.00E+00">
                  <c:v>9.7700000000000003E-5</c:v>
                </c:pt>
                <c:pt idx="20579" formatCode="0.00E+00">
                  <c:v>9.7899999999999994E-5</c:v>
                </c:pt>
                <c:pt idx="20580" formatCode="0.00E+00">
                  <c:v>9.7800000000000006E-5</c:v>
                </c:pt>
                <c:pt idx="20581" formatCode="0.00E+00">
                  <c:v>9.7600000000000001E-5</c:v>
                </c:pt>
                <c:pt idx="20582" formatCode="0.00E+00">
                  <c:v>9.7899999999999994E-5</c:v>
                </c:pt>
                <c:pt idx="20583" formatCode="0.00E+00">
                  <c:v>9.7800000000000006E-5</c:v>
                </c:pt>
                <c:pt idx="20584" formatCode="0.00E+00">
                  <c:v>9.7700000000000003E-5</c:v>
                </c:pt>
                <c:pt idx="20585" formatCode="0.00E+00">
                  <c:v>9.7800000000000006E-5</c:v>
                </c:pt>
                <c:pt idx="20586" formatCode="0.00E+00">
                  <c:v>9.7800000000000006E-5</c:v>
                </c:pt>
                <c:pt idx="20587" formatCode="0.00E+00">
                  <c:v>9.7600000000000001E-5</c:v>
                </c:pt>
                <c:pt idx="20588" formatCode="0.00E+00">
                  <c:v>9.7600000000000001E-5</c:v>
                </c:pt>
                <c:pt idx="20589" formatCode="0.00E+00">
                  <c:v>9.7700000000000003E-5</c:v>
                </c:pt>
                <c:pt idx="20590" formatCode="0.00E+00">
                  <c:v>9.7600000000000001E-5</c:v>
                </c:pt>
                <c:pt idx="20591" formatCode="0.00E+00">
                  <c:v>9.7499999999999998E-5</c:v>
                </c:pt>
                <c:pt idx="20592" formatCode="0.00E+00">
                  <c:v>9.7700000000000003E-5</c:v>
                </c:pt>
                <c:pt idx="20593" formatCode="0.00E+00">
                  <c:v>9.7600000000000001E-5</c:v>
                </c:pt>
                <c:pt idx="20594" formatCode="0.00E+00">
                  <c:v>9.7600000000000001E-5</c:v>
                </c:pt>
                <c:pt idx="20595" formatCode="0.00E+00">
                  <c:v>9.7499999999999998E-5</c:v>
                </c:pt>
                <c:pt idx="20596" formatCode="0.00E+00">
                  <c:v>9.7499999999999998E-5</c:v>
                </c:pt>
                <c:pt idx="20597" formatCode="0.00E+00">
                  <c:v>9.7600000000000001E-5</c:v>
                </c:pt>
                <c:pt idx="20598" formatCode="0.00E+00">
                  <c:v>9.7600000000000001E-5</c:v>
                </c:pt>
                <c:pt idx="20599" formatCode="0.00E+00">
                  <c:v>9.7499999999999998E-5</c:v>
                </c:pt>
                <c:pt idx="20600" formatCode="0.00E+00">
                  <c:v>9.7600000000000001E-5</c:v>
                </c:pt>
                <c:pt idx="20601" formatCode="0.00E+00">
                  <c:v>9.7600000000000001E-5</c:v>
                </c:pt>
                <c:pt idx="20602" formatCode="0.00E+00">
                  <c:v>9.7299999999999993E-5</c:v>
                </c:pt>
                <c:pt idx="20603" formatCode="0.00E+00">
                  <c:v>9.7499999999999998E-5</c:v>
                </c:pt>
                <c:pt idx="20604" formatCode="0.00E+00">
                  <c:v>9.7600000000000001E-5</c:v>
                </c:pt>
                <c:pt idx="20605" formatCode="0.00E+00">
                  <c:v>9.7299999999999993E-5</c:v>
                </c:pt>
                <c:pt idx="20606" formatCode="0.00E+00">
                  <c:v>9.7299999999999993E-5</c:v>
                </c:pt>
                <c:pt idx="20607" formatCode="0.00E+00">
                  <c:v>9.7299999999999993E-5</c:v>
                </c:pt>
                <c:pt idx="20608" formatCode="0.00E+00">
                  <c:v>9.7299999999999993E-5</c:v>
                </c:pt>
                <c:pt idx="20609" formatCode="0.00E+00">
                  <c:v>9.7499999999999998E-5</c:v>
                </c:pt>
                <c:pt idx="20610" formatCode="0.00E+00">
                  <c:v>9.7299999999999993E-5</c:v>
                </c:pt>
                <c:pt idx="20611" formatCode="0.00E+00">
                  <c:v>9.7200000000000004E-5</c:v>
                </c:pt>
                <c:pt idx="20612" formatCode="0.00E+00">
                  <c:v>9.7299999999999993E-5</c:v>
                </c:pt>
                <c:pt idx="20613" formatCode="0.00E+00">
                  <c:v>9.7399999999999996E-5</c:v>
                </c:pt>
                <c:pt idx="20614" formatCode="0.00E+00">
                  <c:v>9.7399999999999996E-5</c:v>
                </c:pt>
                <c:pt idx="20615" formatCode="0.00E+00">
                  <c:v>9.7299999999999993E-5</c:v>
                </c:pt>
                <c:pt idx="20616" formatCode="0.00E+00">
                  <c:v>9.7299999999999993E-5</c:v>
                </c:pt>
                <c:pt idx="20617" formatCode="0.00E+00">
                  <c:v>9.7299999999999993E-5</c:v>
                </c:pt>
                <c:pt idx="20618" formatCode="0.00E+00">
                  <c:v>9.7100000000000002E-5</c:v>
                </c:pt>
                <c:pt idx="20619" formatCode="0.00E+00">
                  <c:v>9.7200000000000004E-5</c:v>
                </c:pt>
                <c:pt idx="20620" formatCode="0.00E+00">
                  <c:v>9.7200000000000004E-5</c:v>
                </c:pt>
                <c:pt idx="20621" formatCode="0.00E+00">
                  <c:v>9.7200000000000004E-5</c:v>
                </c:pt>
                <c:pt idx="20622" formatCode="0.00E+00">
                  <c:v>9.7100000000000002E-5</c:v>
                </c:pt>
                <c:pt idx="20623" formatCode="0.00E+00">
                  <c:v>9.7200000000000004E-5</c:v>
                </c:pt>
                <c:pt idx="20624" formatCode="0.00E+00">
                  <c:v>9.7E-5</c:v>
                </c:pt>
                <c:pt idx="20625" formatCode="0.00E+00">
                  <c:v>9.7E-5</c:v>
                </c:pt>
                <c:pt idx="20626" formatCode="0.00E+00">
                  <c:v>9.7200000000000004E-5</c:v>
                </c:pt>
                <c:pt idx="20627" formatCode="0.00E+00">
                  <c:v>9.7100000000000002E-5</c:v>
                </c:pt>
                <c:pt idx="20628" formatCode="0.00E+00">
                  <c:v>9.7E-5</c:v>
                </c:pt>
                <c:pt idx="20629" formatCode="0.00E+00">
                  <c:v>9.7200000000000004E-5</c:v>
                </c:pt>
                <c:pt idx="20630" formatCode="0.00E+00">
                  <c:v>9.7100000000000002E-5</c:v>
                </c:pt>
                <c:pt idx="20631" formatCode="0.00E+00">
                  <c:v>9.7E-5</c:v>
                </c:pt>
                <c:pt idx="20632" formatCode="0.00E+00">
                  <c:v>9.7100000000000002E-5</c:v>
                </c:pt>
                <c:pt idx="20633" formatCode="0.00E+00">
                  <c:v>9.7100000000000002E-5</c:v>
                </c:pt>
                <c:pt idx="20634" formatCode="0.00E+00">
                  <c:v>9.7100000000000002E-5</c:v>
                </c:pt>
                <c:pt idx="20635" formatCode="0.00E+00">
                  <c:v>9.7200000000000004E-5</c:v>
                </c:pt>
                <c:pt idx="20636" formatCode="0.00E+00">
                  <c:v>9.6899999999999997E-5</c:v>
                </c:pt>
                <c:pt idx="20637" formatCode="0.00E+00">
                  <c:v>9.6899999999999997E-5</c:v>
                </c:pt>
                <c:pt idx="20638" formatCode="0.00E+00">
                  <c:v>9.7100000000000002E-5</c:v>
                </c:pt>
                <c:pt idx="20639" formatCode="0.00E+00">
                  <c:v>9.6899999999999997E-5</c:v>
                </c:pt>
                <c:pt idx="20640" formatCode="0.00E+00">
                  <c:v>9.6899999999999997E-5</c:v>
                </c:pt>
                <c:pt idx="20641" formatCode="0.00E+00">
                  <c:v>9.6899999999999997E-5</c:v>
                </c:pt>
                <c:pt idx="20642" formatCode="0.00E+00">
                  <c:v>9.6899999999999997E-5</c:v>
                </c:pt>
                <c:pt idx="20643" formatCode="0.00E+00">
                  <c:v>9.6799999999999995E-5</c:v>
                </c:pt>
                <c:pt idx="20644" formatCode="0.00E+00">
                  <c:v>9.6799999999999995E-5</c:v>
                </c:pt>
                <c:pt idx="20645" formatCode="0.00E+00">
                  <c:v>9.6899999999999997E-5</c:v>
                </c:pt>
                <c:pt idx="20646" formatCode="0.00E+00">
                  <c:v>9.6700000000000006E-5</c:v>
                </c:pt>
                <c:pt idx="20647" formatCode="0.00E+00">
                  <c:v>9.6799999999999995E-5</c:v>
                </c:pt>
                <c:pt idx="20648" formatCode="0.00E+00">
                  <c:v>9.7E-5</c:v>
                </c:pt>
                <c:pt idx="20649" formatCode="0.00E+00">
                  <c:v>9.6899999999999997E-5</c:v>
                </c:pt>
                <c:pt idx="20650" formatCode="0.00E+00">
                  <c:v>9.6700000000000006E-5</c:v>
                </c:pt>
                <c:pt idx="20651" formatCode="0.00E+00">
                  <c:v>9.6799999999999995E-5</c:v>
                </c:pt>
                <c:pt idx="20652" formatCode="0.00E+00">
                  <c:v>9.6899999999999997E-5</c:v>
                </c:pt>
                <c:pt idx="20653" formatCode="0.00E+00">
                  <c:v>9.6799999999999995E-5</c:v>
                </c:pt>
                <c:pt idx="20654" formatCode="0.00E+00">
                  <c:v>9.6799999999999995E-5</c:v>
                </c:pt>
                <c:pt idx="20655" formatCode="0.00E+00">
                  <c:v>9.6700000000000006E-5</c:v>
                </c:pt>
                <c:pt idx="20656" formatCode="0.00E+00">
                  <c:v>9.6600000000000003E-5</c:v>
                </c:pt>
                <c:pt idx="20657" formatCode="0.00E+00">
                  <c:v>9.6799999999999995E-5</c:v>
                </c:pt>
                <c:pt idx="20658" formatCode="0.00E+00">
                  <c:v>9.6799999999999995E-5</c:v>
                </c:pt>
                <c:pt idx="20659" formatCode="0.00E+00">
                  <c:v>9.6600000000000003E-5</c:v>
                </c:pt>
                <c:pt idx="20660" formatCode="0.00E+00">
                  <c:v>9.6600000000000003E-5</c:v>
                </c:pt>
                <c:pt idx="20661" formatCode="0.00E+00">
                  <c:v>9.6799999999999995E-5</c:v>
                </c:pt>
                <c:pt idx="20662" formatCode="0.00E+00">
                  <c:v>9.6600000000000003E-5</c:v>
                </c:pt>
                <c:pt idx="20663" formatCode="0.00E+00">
                  <c:v>9.6600000000000003E-5</c:v>
                </c:pt>
                <c:pt idx="20664" formatCode="0.00E+00">
                  <c:v>9.6700000000000006E-5</c:v>
                </c:pt>
                <c:pt idx="20665" formatCode="0.00E+00">
                  <c:v>9.6500000000000001E-5</c:v>
                </c:pt>
                <c:pt idx="20666" formatCode="0.00E+00">
                  <c:v>9.6399999999999999E-5</c:v>
                </c:pt>
                <c:pt idx="20667" formatCode="0.00E+00">
                  <c:v>9.6399999999999999E-5</c:v>
                </c:pt>
                <c:pt idx="20668" formatCode="0.00E+00">
                  <c:v>9.6500000000000001E-5</c:v>
                </c:pt>
                <c:pt idx="20669" formatCode="0.00E+00">
                  <c:v>9.6500000000000001E-5</c:v>
                </c:pt>
                <c:pt idx="20670" formatCode="0.00E+00">
                  <c:v>9.6500000000000001E-5</c:v>
                </c:pt>
                <c:pt idx="20671" formatCode="0.00E+00">
                  <c:v>9.6500000000000001E-5</c:v>
                </c:pt>
                <c:pt idx="20672" formatCode="0.00E+00">
                  <c:v>9.6500000000000001E-5</c:v>
                </c:pt>
                <c:pt idx="20673" formatCode="0.00E+00">
                  <c:v>9.6600000000000003E-5</c:v>
                </c:pt>
                <c:pt idx="20674" formatCode="0.00E+00">
                  <c:v>9.6500000000000001E-5</c:v>
                </c:pt>
                <c:pt idx="20675" formatCode="0.00E+00">
                  <c:v>9.6500000000000001E-5</c:v>
                </c:pt>
                <c:pt idx="20676" formatCode="0.00E+00">
                  <c:v>9.6500000000000001E-5</c:v>
                </c:pt>
                <c:pt idx="20677" formatCode="0.00E+00">
                  <c:v>9.6399999999999999E-5</c:v>
                </c:pt>
                <c:pt idx="20678" formatCode="0.00E+00">
                  <c:v>9.6500000000000001E-5</c:v>
                </c:pt>
                <c:pt idx="20679" formatCode="0.00E+00">
                  <c:v>9.6399999999999999E-5</c:v>
                </c:pt>
                <c:pt idx="20680" formatCode="0.00E+00">
                  <c:v>9.6500000000000001E-5</c:v>
                </c:pt>
                <c:pt idx="20681" formatCode="0.00E+00">
                  <c:v>9.6500000000000001E-5</c:v>
                </c:pt>
                <c:pt idx="20682" formatCode="0.00E+00">
                  <c:v>9.6100000000000005E-5</c:v>
                </c:pt>
                <c:pt idx="20683" formatCode="0.00E+00">
                  <c:v>9.6299999999999996E-5</c:v>
                </c:pt>
                <c:pt idx="20684" formatCode="0.00E+00">
                  <c:v>9.6399999999999999E-5</c:v>
                </c:pt>
                <c:pt idx="20685" formatCode="0.00E+00">
                  <c:v>9.6199999999999994E-5</c:v>
                </c:pt>
                <c:pt idx="20686" formatCode="0.00E+00">
                  <c:v>9.6399999999999999E-5</c:v>
                </c:pt>
                <c:pt idx="20687" formatCode="0.00E+00">
                  <c:v>9.6199999999999994E-5</c:v>
                </c:pt>
                <c:pt idx="20688" formatCode="0.00E+00">
                  <c:v>9.6000000000000002E-5</c:v>
                </c:pt>
                <c:pt idx="20689" formatCode="0.00E+00">
                  <c:v>9.6399999999999999E-5</c:v>
                </c:pt>
                <c:pt idx="20690" formatCode="0.00E+00">
                  <c:v>9.6399999999999999E-5</c:v>
                </c:pt>
                <c:pt idx="20691" formatCode="0.00E+00">
                  <c:v>9.6199999999999994E-5</c:v>
                </c:pt>
                <c:pt idx="20692" formatCode="0.00E+00">
                  <c:v>9.6199999999999994E-5</c:v>
                </c:pt>
                <c:pt idx="20693" formatCode="0.00E+00">
                  <c:v>9.6299999999999996E-5</c:v>
                </c:pt>
                <c:pt idx="20694" formatCode="0.00E+00">
                  <c:v>9.6100000000000005E-5</c:v>
                </c:pt>
                <c:pt idx="20695" formatCode="0.00E+00">
                  <c:v>9.6000000000000002E-5</c:v>
                </c:pt>
                <c:pt idx="20696" formatCode="0.00E+00">
                  <c:v>9.6199999999999994E-5</c:v>
                </c:pt>
                <c:pt idx="20697" formatCode="0.00E+00">
                  <c:v>9.6199999999999994E-5</c:v>
                </c:pt>
                <c:pt idx="20698" formatCode="0.00E+00">
                  <c:v>9.6199999999999994E-5</c:v>
                </c:pt>
                <c:pt idx="20699" formatCode="0.00E+00">
                  <c:v>9.6199999999999994E-5</c:v>
                </c:pt>
                <c:pt idx="20700" formatCode="0.00E+00">
                  <c:v>9.6199999999999994E-5</c:v>
                </c:pt>
                <c:pt idx="20701" formatCode="0.00E+00">
                  <c:v>9.6100000000000005E-5</c:v>
                </c:pt>
                <c:pt idx="20702" formatCode="0.00E+00">
                  <c:v>9.6199999999999994E-5</c:v>
                </c:pt>
                <c:pt idx="20703" formatCode="0.00E+00">
                  <c:v>9.6299999999999996E-5</c:v>
                </c:pt>
                <c:pt idx="20704" formatCode="0.00E+00">
                  <c:v>9.6199999999999994E-5</c:v>
                </c:pt>
                <c:pt idx="20705" formatCode="0.00E+00">
                  <c:v>9.6199999999999994E-5</c:v>
                </c:pt>
                <c:pt idx="20706" formatCode="0.00E+00">
                  <c:v>9.6100000000000005E-5</c:v>
                </c:pt>
                <c:pt idx="20707" formatCode="0.00E+00">
                  <c:v>9.6100000000000005E-5</c:v>
                </c:pt>
                <c:pt idx="20708" formatCode="0.00E+00">
                  <c:v>9.6100000000000005E-5</c:v>
                </c:pt>
                <c:pt idx="20709" formatCode="0.00E+00">
                  <c:v>9.6199999999999994E-5</c:v>
                </c:pt>
                <c:pt idx="20710" formatCode="0.00E+00">
                  <c:v>9.6199999999999994E-5</c:v>
                </c:pt>
                <c:pt idx="20711" formatCode="0.00E+00">
                  <c:v>9.6100000000000005E-5</c:v>
                </c:pt>
                <c:pt idx="20712" formatCode="0.00E+00">
                  <c:v>9.6100000000000005E-5</c:v>
                </c:pt>
                <c:pt idx="20713" formatCode="0.00E+00">
                  <c:v>9.5799999999999998E-5</c:v>
                </c:pt>
                <c:pt idx="20714" formatCode="0.00E+00">
                  <c:v>9.6000000000000002E-5</c:v>
                </c:pt>
                <c:pt idx="20715" formatCode="0.00E+00">
                  <c:v>9.6199999999999994E-5</c:v>
                </c:pt>
                <c:pt idx="20716" formatCode="0.00E+00">
                  <c:v>9.59E-5</c:v>
                </c:pt>
                <c:pt idx="20717" formatCode="0.00E+00">
                  <c:v>9.6000000000000002E-5</c:v>
                </c:pt>
                <c:pt idx="20718" formatCode="0.00E+00">
                  <c:v>9.6000000000000002E-5</c:v>
                </c:pt>
                <c:pt idx="20719" formatCode="0.00E+00">
                  <c:v>9.59E-5</c:v>
                </c:pt>
                <c:pt idx="20720" formatCode="0.00E+00">
                  <c:v>9.59E-5</c:v>
                </c:pt>
                <c:pt idx="20721" formatCode="0.00E+00">
                  <c:v>9.59E-5</c:v>
                </c:pt>
                <c:pt idx="20722" formatCode="0.00E+00">
                  <c:v>9.59E-5</c:v>
                </c:pt>
                <c:pt idx="20723" formatCode="0.00E+00">
                  <c:v>9.59E-5</c:v>
                </c:pt>
                <c:pt idx="20724" formatCode="0.00E+00">
                  <c:v>9.59E-5</c:v>
                </c:pt>
                <c:pt idx="20725" formatCode="0.00E+00">
                  <c:v>9.5799999999999998E-5</c:v>
                </c:pt>
                <c:pt idx="20726" formatCode="0.00E+00">
                  <c:v>9.59E-5</c:v>
                </c:pt>
                <c:pt idx="20727" formatCode="0.00E+00">
                  <c:v>9.5799999999999998E-5</c:v>
                </c:pt>
                <c:pt idx="20728" formatCode="0.00E+00">
                  <c:v>9.5699999999999995E-5</c:v>
                </c:pt>
                <c:pt idx="20729" formatCode="0.00E+00">
                  <c:v>9.5799999999999998E-5</c:v>
                </c:pt>
                <c:pt idx="20730" formatCode="0.00E+00">
                  <c:v>9.5799999999999998E-5</c:v>
                </c:pt>
                <c:pt idx="20731" formatCode="0.00E+00">
                  <c:v>9.59E-5</c:v>
                </c:pt>
                <c:pt idx="20732" formatCode="0.00E+00">
                  <c:v>9.5799999999999998E-5</c:v>
                </c:pt>
                <c:pt idx="20733" formatCode="0.00E+00">
                  <c:v>9.5799999999999998E-5</c:v>
                </c:pt>
                <c:pt idx="20734" formatCode="0.00E+00">
                  <c:v>9.5699999999999995E-5</c:v>
                </c:pt>
                <c:pt idx="20735" formatCode="0.00E+00">
                  <c:v>9.5600000000000006E-5</c:v>
                </c:pt>
                <c:pt idx="20736" formatCode="0.00E+00">
                  <c:v>9.5799999999999998E-5</c:v>
                </c:pt>
                <c:pt idx="20737" formatCode="0.00E+00">
                  <c:v>9.5799999999999998E-5</c:v>
                </c:pt>
                <c:pt idx="20738" formatCode="0.00E+00">
                  <c:v>9.5699999999999995E-5</c:v>
                </c:pt>
                <c:pt idx="20739" formatCode="0.00E+00">
                  <c:v>9.5699999999999995E-5</c:v>
                </c:pt>
                <c:pt idx="20740" formatCode="0.00E+00">
                  <c:v>9.5799999999999998E-5</c:v>
                </c:pt>
                <c:pt idx="20741" formatCode="0.00E+00">
                  <c:v>9.5699999999999995E-5</c:v>
                </c:pt>
                <c:pt idx="20742" formatCode="0.00E+00">
                  <c:v>9.5699999999999995E-5</c:v>
                </c:pt>
                <c:pt idx="20743" formatCode="0.00E+00">
                  <c:v>9.5600000000000006E-5</c:v>
                </c:pt>
                <c:pt idx="20744" formatCode="0.00E+00">
                  <c:v>9.5600000000000006E-5</c:v>
                </c:pt>
                <c:pt idx="20745" formatCode="0.00E+00">
                  <c:v>9.5799999999999998E-5</c:v>
                </c:pt>
                <c:pt idx="20746" formatCode="0.00E+00">
                  <c:v>9.5500000000000004E-5</c:v>
                </c:pt>
                <c:pt idx="20747" formatCode="0.00E+00">
                  <c:v>9.5600000000000006E-5</c:v>
                </c:pt>
                <c:pt idx="20748" formatCode="0.00E+00">
                  <c:v>9.5699999999999995E-5</c:v>
                </c:pt>
                <c:pt idx="20749" formatCode="0.00E+00">
                  <c:v>9.5500000000000004E-5</c:v>
                </c:pt>
                <c:pt idx="20750" formatCode="0.00E+00">
                  <c:v>9.5799999999999998E-5</c:v>
                </c:pt>
                <c:pt idx="20751" formatCode="0.00E+00">
                  <c:v>9.5699999999999995E-5</c:v>
                </c:pt>
                <c:pt idx="20752" formatCode="0.00E+00">
                  <c:v>9.5500000000000004E-5</c:v>
                </c:pt>
                <c:pt idx="20753" formatCode="0.00E+00">
                  <c:v>9.5600000000000006E-5</c:v>
                </c:pt>
                <c:pt idx="20754" formatCode="0.00E+00">
                  <c:v>9.5600000000000006E-5</c:v>
                </c:pt>
                <c:pt idx="20755" formatCode="0.00E+00">
                  <c:v>9.5500000000000004E-5</c:v>
                </c:pt>
                <c:pt idx="20756" formatCode="0.00E+00">
                  <c:v>9.5400000000000001E-5</c:v>
                </c:pt>
                <c:pt idx="20757" formatCode="0.00E+00">
                  <c:v>9.5400000000000001E-5</c:v>
                </c:pt>
                <c:pt idx="20758" formatCode="0.00E+00">
                  <c:v>9.5500000000000004E-5</c:v>
                </c:pt>
                <c:pt idx="20759" formatCode="0.00E+00">
                  <c:v>9.5500000000000004E-5</c:v>
                </c:pt>
                <c:pt idx="20760" formatCode="0.00E+00">
                  <c:v>9.5500000000000004E-5</c:v>
                </c:pt>
                <c:pt idx="20761" formatCode="0.00E+00">
                  <c:v>9.5600000000000006E-5</c:v>
                </c:pt>
                <c:pt idx="20762" formatCode="0.00E+00">
                  <c:v>9.5299999999999999E-5</c:v>
                </c:pt>
                <c:pt idx="20763" formatCode="0.00E+00">
                  <c:v>9.5299999999999999E-5</c:v>
                </c:pt>
                <c:pt idx="20764" formatCode="0.00E+00">
                  <c:v>9.5400000000000001E-5</c:v>
                </c:pt>
                <c:pt idx="20765" formatCode="0.00E+00">
                  <c:v>9.5199999999999997E-5</c:v>
                </c:pt>
                <c:pt idx="20766" formatCode="0.00E+00">
                  <c:v>9.5400000000000001E-5</c:v>
                </c:pt>
                <c:pt idx="20767" formatCode="0.00E+00">
                  <c:v>9.5400000000000001E-5</c:v>
                </c:pt>
                <c:pt idx="20768" formatCode="0.00E+00">
                  <c:v>9.5199999999999997E-5</c:v>
                </c:pt>
                <c:pt idx="20769" formatCode="0.00E+00">
                  <c:v>9.5299999999999999E-5</c:v>
                </c:pt>
                <c:pt idx="20770" formatCode="0.00E+00">
                  <c:v>9.5299999999999999E-5</c:v>
                </c:pt>
                <c:pt idx="20771" formatCode="0.00E+00">
                  <c:v>9.5299999999999999E-5</c:v>
                </c:pt>
                <c:pt idx="20772" formatCode="0.00E+00">
                  <c:v>9.5299999999999999E-5</c:v>
                </c:pt>
                <c:pt idx="20773" formatCode="0.00E+00">
                  <c:v>9.5400000000000001E-5</c:v>
                </c:pt>
                <c:pt idx="20774" formatCode="0.00E+00">
                  <c:v>9.5299999999999999E-5</c:v>
                </c:pt>
                <c:pt idx="20775" formatCode="0.00E+00">
                  <c:v>9.5299999999999999E-5</c:v>
                </c:pt>
                <c:pt idx="20776" formatCode="0.00E+00">
                  <c:v>9.5299999999999999E-5</c:v>
                </c:pt>
                <c:pt idx="20777" formatCode="0.00E+00">
                  <c:v>9.5199999999999997E-5</c:v>
                </c:pt>
                <c:pt idx="20778" formatCode="0.00E+00">
                  <c:v>9.5299999999999999E-5</c:v>
                </c:pt>
                <c:pt idx="20779" formatCode="0.00E+00">
                  <c:v>9.5199999999999997E-5</c:v>
                </c:pt>
                <c:pt idx="20780" formatCode="0.00E+00">
                  <c:v>9.5199999999999997E-5</c:v>
                </c:pt>
                <c:pt idx="20781" formatCode="0.00E+00">
                  <c:v>9.5199999999999997E-5</c:v>
                </c:pt>
                <c:pt idx="20782" formatCode="0.00E+00">
                  <c:v>9.5199999999999997E-5</c:v>
                </c:pt>
                <c:pt idx="20783" formatCode="0.00E+00">
                  <c:v>9.5199999999999997E-5</c:v>
                </c:pt>
                <c:pt idx="20784" formatCode="0.00E+00">
                  <c:v>9.5099999999999994E-5</c:v>
                </c:pt>
                <c:pt idx="20785" formatCode="0.00E+00">
                  <c:v>9.5199999999999997E-5</c:v>
                </c:pt>
                <c:pt idx="20786" formatCode="0.00E+00">
                  <c:v>9.5299999999999999E-5</c:v>
                </c:pt>
                <c:pt idx="20787" formatCode="0.00E+00">
                  <c:v>9.5099999999999994E-5</c:v>
                </c:pt>
                <c:pt idx="20788" formatCode="0.00E+00">
                  <c:v>9.5099999999999994E-5</c:v>
                </c:pt>
                <c:pt idx="20789" formatCode="0.00E+00">
                  <c:v>9.5199999999999997E-5</c:v>
                </c:pt>
                <c:pt idx="20790" formatCode="0.00E+00">
                  <c:v>9.5000000000000005E-5</c:v>
                </c:pt>
                <c:pt idx="20791" formatCode="0.00E+00">
                  <c:v>9.5199999999999997E-5</c:v>
                </c:pt>
                <c:pt idx="20792" formatCode="0.00E+00">
                  <c:v>9.5099999999999994E-5</c:v>
                </c:pt>
                <c:pt idx="20793" formatCode="0.00E+00">
                  <c:v>9.5099999999999994E-5</c:v>
                </c:pt>
                <c:pt idx="20794" formatCode="0.00E+00">
                  <c:v>9.5000000000000005E-5</c:v>
                </c:pt>
                <c:pt idx="20795" formatCode="0.00E+00">
                  <c:v>9.5000000000000005E-5</c:v>
                </c:pt>
                <c:pt idx="20796" formatCode="0.00E+00">
                  <c:v>9.5000000000000005E-5</c:v>
                </c:pt>
                <c:pt idx="20797" formatCode="0.00E+00">
                  <c:v>9.5099999999999994E-5</c:v>
                </c:pt>
                <c:pt idx="20798" formatCode="0.00E+00">
                  <c:v>9.5199999999999997E-5</c:v>
                </c:pt>
                <c:pt idx="20799" formatCode="0.00E+00">
                  <c:v>9.5099999999999994E-5</c:v>
                </c:pt>
                <c:pt idx="20800" formatCode="0.00E+00">
                  <c:v>9.4900000000000003E-5</c:v>
                </c:pt>
                <c:pt idx="20801" formatCode="0.00E+00">
                  <c:v>9.4900000000000003E-5</c:v>
                </c:pt>
                <c:pt idx="20802" formatCode="0.00E+00">
                  <c:v>9.5199999999999997E-5</c:v>
                </c:pt>
                <c:pt idx="20803" formatCode="0.00E+00">
                  <c:v>9.5199999999999997E-5</c:v>
                </c:pt>
                <c:pt idx="20804" formatCode="0.00E+00">
                  <c:v>9.4900000000000003E-5</c:v>
                </c:pt>
                <c:pt idx="20805" formatCode="0.00E+00">
                  <c:v>9.48E-5</c:v>
                </c:pt>
                <c:pt idx="20806" formatCode="0.00E+00">
                  <c:v>9.48E-5</c:v>
                </c:pt>
                <c:pt idx="20807" formatCode="0.00E+00">
                  <c:v>9.48E-5</c:v>
                </c:pt>
                <c:pt idx="20808" formatCode="0.00E+00">
                  <c:v>9.5000000000000005E-5</c:v>
                </c:pt>
                <c:pt idx="20809" formatCode="0.00E+00">
                  <c:v>9.48E-5</c:v>
                </c:pt>
                <c:pt idx="20810" formatCode="0.00E+00">
                  <c:v>9.48E-5</c:v>
                </c:pt>
                <c:pt idx="20811" formatCode="0.00E+00">
                  <c:v>9.48E-5</c:v>
                </c:pt>
                <c:pt idx="20812" formatCode="0.00E+00">
                  <c:v>9.48E-5</c:v>
                </c:pt>
                <c:pt idx="20813" formatCode="0.00E+00">
                  <c:v>9.48E-5</c:v>
                </c:pt>
                <c:pt idx="20814" formatCode="0.00E+00">
                  <c:v>9.4699999999999998E-5</c:v>
                </c:pt>
                <c:pt idx="20815" formatCode="0.00E+00">
                  <c:v>9.48E-5</c:v>
                </c:pt>
                <c:pt idx="20816" formatCode="0.00E+00">
                  <c:v>9.48E-5</c:v>
                </c:pt>
                <c:pt idx="20817" formatCode="0.00E+00">
                  <c:v>9.48E-5</c:v>
                </c:pt>
                <c:pt idx="20818" formatCode="0.00E+00">
                  <c:v>9.4699999999999998E-5</c:v>
                </c:pt>
                <c:pt idx="20819" formatCode="0.00E+00">
                  <c:v>9.4699999999999998E-5</c:v>
                </c:pt>
                <c:pt idx="20820" formatCode="0.00E+00">
                  <c:v>9.48E-5</c:v>
                </c:pt>
                <c:pt idx="20821" formatCode="0.00E+00">
                  <c:v>9.48E-5</c:v>
                </c:pt>
                <c:pt idx="20822" formatCode="0.00E+00">
                  <c:v>9.48E-5</c:v>
                </c:pt>
                <c:pt idx="20823" formatCode="0.00E+00">
                  <c:v>9.4599999999999996E-5</c:v>
                </c:pt>
                <c:pt idx="20824" formatCode="0.00E+00">
                  <c:v>9.4699999999999998E-5</c:v>
                </c:pt>
                <c:pt idx="20825" formatCode="0.00E+00">
                  <c:v>9.4599999999999996E-5</c:v>
                </c:pt>
                <c:pt idx="20826" formatCode="0.00E+00">
                  <c:v>9.4599999999999996E-5</c:v>
                </c:pt>
                <c:pt idx="20827" formatCode="0.00E+00">
                  <c:v>9.48E-5</c:v>
                </c:pt>
                <c:pt idx="20828" formatCode="0.00E+00">
                  <c:v>9.4599999999999996E-5</c:v>
                </c:pt>
                <c:pt idx="20829" formatCode="0.00E+00">
                  <c:v>9.4599999999999996E-5</c:v>
                </c:pt>
                <c:pt idx="20830" formatCode="0.00E+00">
                  <c:v>9.4599999999999996E-5</c:v>
                </c:pt>
                <c:pt idx="20831" formatCode="0.00E+00">
                  <c:v>9.4699999999999998E-5</c:v>
                </c:pt>
                <c:pt idx="20832" formatCode="0.00E+00">
                  <c:v>9.4599999999999996E-5</c:v>
                </c:pt>
                <c:pt idx="20833" formatCode="0.00E+00">
                  <c:v>9.4599999999999996E-5</c:v>
                </c:pt>
                <c:pt idx="20834" formatCode="0.00E+00">
                  <c:v>9.4599999999999996E-5</c:v>
                </c:pt>
                <c:pt idx="20835" formatCode="0.00E+00">
                  <c:v>9.4500000000000007E-5</c:v>
                </c:pt>
                <c:pt idx="20836" formatCode="0.00E+00">
                  <c:v>9.4599999999999996E-5</c:v>
                </c:pt>
                <c:pt idx="20837" formatCode="0.00E+00">
                  <c:v>9.4599999999999996E-5</c:v>
                </c:pt>
                <c:pt idx="20838" formatCode="0.00E+00">
                  <c:v>9.4699999999999998E-5</c:v>
                </c:pt>
                <c:pt idx="20839" formatCode="0.00E+00">
                  <c:v>9.4500000000000007E-5</c:v>
                </c:pt>
                <c:pt idx="20840" formatCode="0.00E+00">
                  <c:v>9.4400000000000004E-5</c:v>
                </c:pt>
                <c:pt idx="20841" formatCode="0.00E+00">
                  <c:v>9.4500000000000007E-5</c:v>
                </c:pt>
                <c:pt idx="20842" formatCode="0.00E+00">
                  <c:v>9.4400000000000004E-5</c:v>
                </c:pt>
                <c:pt idx="20843" formatCode="0.00E+00">
                  <c:v>9.4500000000000007E-5</c:v>
                </c:pt>
                <c:pt idx="20844" formatCode="0.00E+00">
                  <c:v>9.4500000000000007E-5</c:v>
                </c:pt>
                <c:pt idx="20845" formatCode="0.00E+00">
                  <c:v>9.4599999999999996E-5</c:v>
                </c:pt>
                <c:pt idx="20846" formatCode="0.00E+00">
                  <c:v>9.4500000000000007E-5</c:v>
                </c:pt>
                <c:pt idx="20847" formatCode="0.00E+00">
                  <c:v>9.4400000000000004E-5</c:v>
                </c:pt>
                <c:pt idx="20848" formatCode="0.00E+00">
                  <c:v>9.4500000000000007E-5</c:v>
                </c:pt>
                <c:pt idx="20849" formatCode="0.00E+00">
                  <c:v>9.4400000000000004E-5</c:v>
                </c:pt>
                <c:pt idx="20850" formatCode="0.00E+00">
                  <c:v>9.4300000000000002E-5</c:v>
                </c:pt>
                <c:pt idx="20851" formatCode="0.00E+00">
                  <c:v>9.4599999999999996E-5</c:v>
                </c:pt>
                <c:pt idx="20852" formatCode="0.00E+00">
                  <c:v>9.4500000000000007E-5</c:v>
                </c:pt>
                <c:pt idx="20853" formatCode="0.00E+00">
                  <c:v>9.4400000000000004E-5</c:v>
                </c:pt>
                <c:pt idx="20854" formatCode="0.00E+00">
                  <c:v>9.4199999999999999E-5</c:v>
                </c:pt>
                <c:pt idx="20855" formatCode="0.00E+00">
                  <c:v>9.4199999999999999E-5</c:v>
                </c:pt>
                <c:pt idx="20856" formatCode="0.00E+00">
                  <c:v>9.4400000000000004E-5</c:v>
                </c:pt>
                <c:pt idx="20857" formatCode="0.00E+00">
                  <c:v>9.4199999999999999E-5</c:v>
                </c:pt>
                <c:pt idx="20858" formatCode="0.00E+00">
                  <c:v>9.4199999999999999E-5</c:v>
                </c:pt>
                <c:pt idx="20859" formatCode="0.00E+00">
                  <c:v>9.4500000000000007E-5</c:v>
                </c:pt>
                <c:pt idx="20860" formatCode="0.00E+00">
                  <c:v>9.4400000000000004E-5</c:v>
                </c:pt>
                <c:pt idx="20861" formatCode="0.00E+00">
                  <c:v>9.4099999999999997E-5</c:v>
                </c:pt>
                <c:pt idx="20862" formatCode="0.00E+00">
                  <c:v>9.4199999999999999E-5</c:v>
                </c:pt>
                <c:pt idx="20863" formatCode="0.00E+00">
                  <c:v>9.4500000000000007E-5</c:v>
                </c:pt>
                <c:pt idx="20864" formatCode="0.00E+00">
                  <c:v>9.4300000000000002E-5</c:v>
                </c:pt>
                <c:pt idx="20865" formatCode="0.00E+00">
                  <c:v>9.4300000000000002E-5</c:v>
                </c:pt>
                <c:pt idx="20866" formatCode="0.00E+00">
                  <c:v>9.4500000000000007E-5</c:v>
                </c:pt>
                <c:pt idx="20867" formatCode="0.00E+00">
                  <c:v>9.4199999999999999E-5</c:v>
                </c:pt>
                <c:pt idx="20868" formatCode="0.00E+00">
                  <c:v>9.4199999999999999E-5</c:v>
                </c:pt>
                <c:pt idx="20869" formatCode="0.00E+00">
                  <c:v>9.4199999999999999E-5</c:v>
                </c:pt>
                <c:pt idx="20870" formatCode="0.00E+00">
                  <c:v>9.4099999999999997E-5</c:v>
                </c:pt>
                <c:pt idx="20871" formatCode="0.00E+00">
                  <c:v>9.4199999999999999E-5</c:v>
                </c:pt>
                <c:pt idx="20872" formatCode="0.00E+00">
                  <c:v>9.4199999999999999E-5</c:v>
                </c:pt>
                <c:pt idx="20873" formatCode="0.00E+00">
                  <c:v>9.4099999999999997E-5</c:v>
                </c:pt>
                <c:pt idx="20874" formatCode="0.00E+00">
                  <c:v>9.4099999999999997E-5</c:v>
                </c:pt>
                <c:pt idx="20875" formatCode="0.00E+00">
                  <c:v>9.4099999999999997E-5</c:v>
                </c:pt>
                <c:pt idx="20876" formatCode="0.00E+00">
                  <c:v>9.4099999999999997E-5</c:v>
                </c:pt>
                <c:pt idx="20877" formatCode="0.00E+00">
                  <c:v>9.3999999999999994E-5</c:v>
                </c:pt>
                <c:pt idx="20878" formatCode="0.00E+00">
                  <c:v>9.4099999999999997E-5</c:v>
                </c:pt>
                <c:pt idx="20879" formatCode="0.00E+00">
                  <c:v>9.4199999999999999E-5</c:v>
                </c:pt>
                <c:pt idx="20880" formatCode="0.00E+00">
                  <c:v>9.3999999999999994E-5</c:v>
                </c:pt>
                <c:pt idx="20881" formatCode="0.00E+00">
                  <c:v>9.3999999999999994E-5</c:v>
                </c:pt>
                <c:pt idx="20882" formatCode="0.00E+00">
                  <c:v>9.4099999999999997E-5</c:v>
                </c:pt>
                <c:pt idx="20883" formatCode="0.00E+00">
                  <c:v>9.3900000000000006E-5</c:v>
                </c:pt>
                <c:pt idx="20884" formatCode="0.00E+00">
                  <c:v>9.3999999999999994E-5</c:v>
                </c:pt>
                <c:pt idx="20885" formatCode="0.00E+00">
                  <c:v>9.3999999999999994E-5</c:v>
                </c:pt>
                <c:pt idx="20886" formatCode="0.00E+00">
                  <c:v>9.3900000000000006E-5</c:v>
                </c:pt>
                <c:pt idx="20887" formatCode="0.00E+00">
                  <c:v>9.3999999999999994E-5</c:v>
                </c:pt>
                <c:pt idx="20888" formatCode="0.00E+00">
                  <c:v>9.4099999999999997E-5</c:v>
                </c:pt>
                <c:pt idx="20889" formatCode="0.00E+00">
                  <c:v>9.4099999999999997E-5</c:v>
                </c:pt>
                <c:pt idx="20890" formatCode="0.00E+00">
                  <c:v>9.3900000000000006E-5</c:v>
                </c:pt>
                <c:pt idx="20891" formatCode="0.00E+00">
                  <c:v>9.3900000000000006E-5</c:v>
                </c:pt>
                <c:pt idx="20892" formatCode="0.00E+00">
                  <c:v>9.3900000000000006E-5</c:v>
                </c:pt>
                <c:pt idx="20893" formatCode="0.00E+00">
                  <c:v>9.3999999999999994E-5</c:v>
                </c:pt>
                <c:pt idx="20894" formatCode="0.00E+00">
                  <c:v>9.3999999999999994E-5</c:v>
                </c:pt>
                <c:pt idx="20895" formatCode="0.00E+00">
                  <c:v>9.3800000000000003E-5</c:v>
                </c:pt>
                <c:pt idx="20896" formatCode="0.00E+00">
                  <c:v>9.3999999999999994E-5</c:v>
                </c:pt>
                <c:pt idx="20897" formatCode="0.00E+00">
                  <c:v>9.4099999999999997E-5</c:v>
                </c:pt>
                <c:pt idx="20898" formatCode="0.00E+00">
                  <c:v>9.3999999999999994E-5</c:v>
                </c:pt>
                <c:pt idx="20899" formatCode="0.00E+00">
                  <c:v>9.3800000000000003E-5</c:v>
                </c:pt>
                <c:pt idx="20900" formatCode="0.00E+00">
                  <c:v>9.3900000000000006E-5</c:v>
                </c:pt>
                <c:pt idx="20901" formatCode="0.00E+00">
                  <c:v>9.3999999999999994E-5</c:v>
                </c:pt>
                <c:pt idx="20902" formatCode="0.00E+00">
                  <c:v>9.3900000000000006E-5</c:v>
                </c:pt>
                <c:pt idx="20903" formatCode="0.00E+00">
                  <c:v>9.3800000000000003E-5</c:v>
                </c:pt>
                <c:pt idx="20904" formatCode="0.00E+00">
                  <c:v>9.3700000000000001E-5</c:v>
                </c:pt>
                <c:pt idx="20905" formatCode="0.00E+00">
                  <c:v>9.3900000000000006E-5</c:v>
                </c:pt>
                <c:pt idx="20906" formatCode="0.00E+00">
                  <c:v>9.3900000000000006E-5</c:v>
                </c:pt>
                <c:pt idx="20907" formatCode="0.00E+00">
                  <c:v>9.3900000000000006E-5</c:v>
                </c:pt>
                <c:pt idx="20908" formatCode="0.00E+00">
                  <c:v>9.3800000000000003E-5</c:v>
                </c:pt>
                <c:pt idx="20909" formatCode="0.00E+00">
                  <c:v>9.3800000000000003E-5</c:v>
                </c:pt>
                <c:pt idx="20910" formatCode="0.00E+00">
                  <c:v>9.3800000000000003E-5</c:v>
                </c:pt>
                <c:pt idx="20911" formatCode="0.00E+00">
                  <c:v>9.3700000000000001E-5</c:v>
                </c:pt>
                <c:pt idx="20912" formatCode="0.00E+00">
                  <c:v>9.3900000000000006E-5</c:v>
                </c:pt>
                <c:pt idx="20913" formatCode="0.00E+00">
                  <c:v>9.3900000000000006E-5</c:v>
                </c:pt>
                <c:pt idx="20914" formatCode="0.00E+00">
                  <c:v>9.3700000000000001E-5</c:v>
                </c:pt>
                <c:pt idx="20915" formatCode="0.00E+00">
                  <c:v>9.3599999999999998E-5</c:v>
                </c:pt>
                <c:pt idx="20916" formatCode="0.00E+00">
                  <c:v>9.3599999999999998E-5</c:v>
                </c:pt>
                <c:pt idx="20917" formatCode="0.00E+00">
                  <c:v>9.3700000000000001E-5</c:v>
                </c:pt>
                <c:pt idx="20918" formatCode="0.00E+00">
                  <c:v>9.3700000000000001E-5</c:v>
                </c:pt>
                <c:pt idx="20919" formatCode="0.00E+00">
                  <c:v>9.3900000000000006E-5</c:v>
                </c:pt>
                <c:pt idx="20920" formatCode="0.00E+00">
                  <c:v>9.3800000000000003E-5</c:v>
                </c:pt>
                <c:pt idx="20921" formatCode="0.00E+00">
                  <c:v>9.3499999999999996E-5</c:v>
                </c:pt>
                <c:pt idx="20922" formatCode="0.00E+00">
                  <c:v>9.3700000000000001E-5</c:v>
                </c:pt>
                <c:pt idx="20923" formatCode="0.00E+00">
                  <c:v>9.3700000000000001E-5</c:v>
                </c:pt>
                <c:pt idx="20924" formatCode="0.00E+00">
                  <c:v>9.3599999999999998E-5</c:v>
                </c:pt>
                <c:pt idx="20925" formatCode="0.00E+00">
                  <c:v>9.3700000000000001E-5</c:v>
                </c:pt>
                <c:pt idx="20926" formatCode="0.00E+00">
                  <c:v>9.3499999999999996E-5</c:v>
                </c:pt>
                <c:pt idx="20927" formatCode="0.00E+00">
                  <c:v>9.3499999999999996E-5</c:v>
                </c:pt>
                <c:pt idx="20928" formatCode="0.00E+00">
                  <c:v>9.3599999999999998E-5</c:v>
                </c:pt>
                <c:pt idx="20929" formatCode="0.00E+00">
                  <c:v>9.3599999999999998E-5</c:v>
                </c:pt>
                <c:pt idx="20930" formatCode="0.00E+00">
                  <c:v>9.3599999999999998E-5</c:v>
                </c:pt>
                <c:pt idx="20931" formatCode="0.00E+00">
                  <c:v>9.3399999999999993E-5</c:v>
                </c:pt>
                <c:pt idx="20932" formatCode="0.00E+00">
                  <c:v>9.3499999999999996E-5</c:v>
                </c:pt>
                <c:pt idx="20933" formatCode="0.00E+00">
                  <c:v>9.3700000000000001E-5</c:v>
                </c:pt>
                <c:pt idx="20934" formatCode="0.00E+00">
                  <c:v>9.3399999999999993E-5</c:v>
                </c:pt>
                <c:pt idx="20935" formatCode="0.00E+00">
                  <c:v>9.3399999999999993E-5</c:v>
                </c:pt>
                <c:pt idx="20936" formatCode="0.00E+00">
                  <c:v>9.3499999999999996E-5</c:v>
                </c:pt>
                <c:pt idx="20937" formatCode="0.00E+00">
                  <c:v>9.3499999999999996E-5</c:v>
                </c:pt>
                <c:pt idx="20938" formatCode="0.00E+00">
                  <c:v>9.3499999999999996E-5</c:v>
                </c:pt>
                <c:pt idx="20939" formatCode="0.00E+00">
                  <c:v>9.3499999999999996E-5</c:v>
                </c:pt>
                <c:pt idx="20940" formatCode="0.00E+00">
                  <c:v>9.3399999999999993E-5</c:v>
                </c:pt>
                <c:pt idx="20941" formatCode="0.00E+00">
                  <c:v>9.3499999999999996E-5</c:v>
                </c:pt>
                <c:pt idx="20942" formatCode="0.00E+00">
                  <c:v>9.3499999999999996E-5</c:v>
                </c:pt>
                <c:pt idx="20943" formatCode="0.00E+00">
                  <c:v>9.3399999999999993E-5</c:v>
                </c:pt>
                <c:pt idx="20944" formatCode="0.00E+00">
                  <c:v>9.3399999999999993E-5</c:v>
                </c:pt>
                <c:pt idx="20945" formatCode="0.00E+00">
                  <c:v>9.3399999999999993E-5</c:v>
                </c:pt>
                <c:pt idx="20946" formatCode="0.00E+00">
                  <c:v>9.3300000000000005E-5</c:v>
                </c:pt>
                <c:pt idx="20947" formatCode="0.00E+00">
                  <c:v>9.3399999999999993E-5</c:v>
                </c:pt>
                <c:pt idx="20948" formatCode="0.00E+00">
                  <c:v>9.3499999999999996E-5</c:v>
                </c:pt>
                <c:pt idx="20949" formatCode="0.00E+00">
                  <c:v>9.3499999999999996E-5</c:v>
                </c:pt>
                <c:pt idx="20950" formatCode="0.00E+00">
                  <c:v>9.3300000000000005E-5</c:v>
                </c:pt>
                <c:pt idx="20951" formatCode="0.00E+00">
                  <c:v>9.3300000000000005E-5</c:v>
                </c:pt>
                <c:pt idx="20952" formatCode="0.00E+00">
                  <c:v>9.3200000000000002E-5</c:v>
                </c:pt>
                <c:pt idx="20953" formatCode="0.00E+00">
                  <c:v>9.3399999999999993E-5</c:v>
                </c:pt>
                <c:pt idx="20954" formatCode="0.00E+00">
                  <c:v>9.3300000000000005E-5</c:v>
                </c:pt>
                <c:pt idx="20955" formatCode="0.00E+00">
                  <c:v>9.3300000000000005E-5</c:v>
                </c:pt>
                <c:pt idx="20956" formatCode="0.00E+00">
                  <c:v>9.3300000000000005E-5</c:v>
                </c:pt>
                <c:pt idx="20957" formatCode="0.00E+00">
                  <c:v>9.3200000000000002E-5</c:v>
                </c:pt>
                <c:pt idx="20958" formatCode="0.00E+00">
                  <c:v>9.3300000000000005E-5</c:v>
                </c:pt>
                <c:pt idx="20959" formatCode="0.00E+00">
                  <c:v>9.3200000000000002E-5</c:v>
                </c:pt>
                <c:pt idx="20960" formatCode="0.00E+00">
                  <c:v>9.3200000000000002E-5</c:v>
                </c:pt>
                <c:pt idx="20961" formatCode="0.00E+00">
                  <c:v>9.3200000000000002E-5</c:v>
                </c:pt>
                <c:pt idx="20962" formatCode="0.00E+00">
                  <c:v>9.3200000000000002E-5</c:v>
                </c:pt>
                <c:pt idx="20963" formatCode="0.00E+00">
                  <c:v>9.31E-5</c:v>
                </c:pt>
                <c:pt idx="20964" formatCode="0.00E+00">
                  <c:v>9.3200000000000002E-5</c:v>
                </c:pt>
                <c:pt idx="20965" formatCode="0.00E+00">
                  <c:v>9.3399999999999993E-5</c:v>
                </c:pt>
                <c:pt idx="20966" formatCode="0.00E+00">
                  <c:v>9.3300000000000005E-5</c:v>
                </c:pt>
                <c:pt idx="20967" formatCode="0.00E+00">
                  <c:v>9.3300000000000005E-5</c:v>
                </c:pt>
                <c:pt idx="20968" formatCode="0.00E+00">
                  <c:v>9.3200000000000002E-5</c:v>
                </c:pt>
                <c:pt idx="20969" formatCode="0.00E+00">
                  <c:v>9.3200000000000002E-5</c:v>
                </c:pt>
                <c:pt idx="20970" formatCode="0.00E+00">
                  <c:v>9.3200000000000002E-5</c:v>
                </c:pt>
                <c:pt idx="20971" formatCode="0.00E+00">
                  <c:v>9.31E-5</c:v>
                </c:pt>
                <c:pt idx="20972" formatCode="0.00E+00">
                  <c:v>9.2999999999999997E-5</c:v>
                </c:pt>
                <c:pt idx="20973" formatCode="0.00E+00">
                  <c:v>9.31E-5</c:v>
                </c:pt>
                <c:pt idx="20974" formatCode="0.00E+00">
                  <c:v>9.31E-5</c:v>
                </c:pt>
                <c:pt idx="20975" formatCode="0.00E+00">
                  <c:v>9.2899999999999995E-5</c:v>
                </c:pt>
                <c:pt idx="20976" formatCode="0.00E+00">
                  <c:v>9.2999999999999997E-5</c:v>
                </c:pt>
                <c:pt idx="20977" formatCode="0.00E+00">
                  <c:v>9.2999999999999997E-5</c:v>
                </c:pt>
                <c:pt idx="20978" formatCode="0.00E+00">
                  <c:v>9.2999999999999997E-5</c:v>
                </c:pt>
                <c:pt idx="20979" formatCode="0.00E+00">
                  <c:v>9.3200000000000002E-5</c:v>
                </c:pt>
                <c:pt idx="20980" formatCode="0.00E+00">
                  <c:v>9.31E-5</c:v>
                </c:pt>
                <c:pt idx="20981" formatCode="0.00E+00">
                  <c:v>9.2999999999999997E-5</c:v>
                </c:pt>
                <c:pt idx="20982" formatCode="0.00E+00">
                  <c:v>9.2899999999999995E-5</c:v>
                </c:pt>
                <c:pt idx="20983" formatCode="0.00E+00">
                  <c:v>9.2999999999999997E-5</c:v>
                </c:pt>
                <c:pt idx="20984" formatCode="0.00E+00">
                  <c:v>9.31E-5</c:v>
                </c:pt>
                <c:pt idx="20985" formatCode="0.00E+00">
                  <c:v>9.2899999999999995E-5</c:v>
                </c:pt>
                <c:pt idx="20986" formatCode="0.00E+00">
                  <c:v>9.2899999999999995E-5</c:v>
                </c:pt>
                <c:pt idx="20987" formatCode="0.00E+00">
                  <c:v>9.2899999999999995E-5</c:v>
                </c:pt>
                <c:pt idx="20988" formatCode="0.00E+00">
                  <c:v>9.2899999999999995E-5</c:v>
                </c:pt>
                <c:pt idx="20989" formatCode="0.00E+00">
                  <c:v>9.2899999999999995E-5</c:v>
                </c:pt>
                <c:pt idx="20990" formatCode="0.00E+00">
                  <c:v>9.2899999999999995E-5</c:v>
                </c:pt>
                <c:pt idx="20991" formatCode="0.00E+00">
                  <c:v>9.2899999999999995E-5</c:v>
                </c:pt>
                <c:pt idx="20992" formatCode="0.00E+00">
                  <c:v>9.2999999999999997E-5</c:v>
                </c:pt>
                <c:pt idx="20993" formatCode="0.00E+00">
                  <c:v>9.2999999999999997E-5</c:v>
                </c:pt>
                <c:pt idx="20994" formatCode="0.00E+00">
                  <c:v>9.2999999999999997E-5</c:v>
                </c:pt>
                <c:pt idx="20995" formatCode="0.00E+00">
                  <c:v>9.2999999999999997E-5</c:v>
                </c:pt>
                <c:pt idx="20996" formatCode="0.00E+00">
                  <c:v>9.2999999999999997E-5</c:v>
                </c:pt>
                <c:pt idx="20997" formatCode="0.00E+00">
                  <c:v>9.2899999999999995E-5</c:v>
                </c:pt>
                <c:pt idx="20998" formatCode="0.00E+00">
                  <c:v>9.2999999999999997E-5</c:v>
                </c:pt>
                <c:pt idx="20999" formatCode="0.00E+00">
                  <c:v>9.2800000000000006E-5</c:v>
                </c:pt>
                <c:pt idx="21000" formatCode="0.00E+00">
                  <c:v>9.2700000000000004E-5</c:v>
                </c:pt>
                <c:pt idx="21001" formatCode="0.00E+00">
                  <c:v>9.2899999999999995E-5</c:v>
                </c:pt>
                <c:pt idx="21002" formatCode="0.00E+00">
                  <c:v>9.2800000000000006E-5</c:v>
                </c:pt>
                <c:pt idx="21003" formatCode="0.00E+00">
                  <c:v>9.2800000000000006E-5</c:v>
                </c:pt>
                <c:pt idx="21004" formatCode="0.00E+00">
                  <c:v>9.2700000000000004E-5</c:v>
                </c:pt>
                <c:pt idx="21005" formatCode="0.00E+00">
                  <c:v>9.2600000000000001E-5</c:v>
                </c:pt>
                <c:pt idx="21006" formatCode="0.00E+00">
                  <c:v>9.2700000000000004E-5</c:v>
                </c:pt>
                <c:pt idx="21007" formatCode="0.00E+00">
                  <c:v>9.2800000000000006E-5</c:v>
                </c:pt>
                <c:pt idx="21008" formatCode="0.00E+00">
                  <c:v>9.2800000000000006E-5</c:v>
                </c:pt>
                <c:pt idx="21009" formatCode="0.00E+00">
                  <c:v>9.2700000000000004E-5</c:v>
                </c:pt>
                <c:pt idx="21010" formatCode="0.00E+00">
                  <c:v>9.2800000000000006E-5</c:v>
                </c:pt>
                <c:pt idx="21011" formatCode="0.00E+00">
                  <c:v>9.2700000000000004E-5</c:v>
                </c:pt>
                <c:pt idx="21012" formatCode="0.00E+00">
                  <c:v>9.2499999999999999E-5</c:v>
                </c:pt>
                <c:pt idx="21013" formatCode="0.00E+00">
                  <c:v>9.2600000000000001E-5</c:v>
                </c:pt>
                <c:pt idx="21014" formatCode="0.00E+00">
                  <c:v>9.2700000000000004E-5</c:v>
                </c:pt>
                <c:pt idx="21015" formatCode="0.00E+00">
                  <c:v>9.2700000000000004E-5</c:v>
                </c:pt>
                <c:pt idx="21016" formatCode="0.00E+00">
                  <c:v>9.2600000000000001E-5</c:v>
                </c:pt>
                <c:pt idx="21017" formatCode="0.00E+00">
                  <c:v>9.2600000000000001E-5</c:v>
                </c:pt>
                <c:pt idx="21018" formatCode="0.00E+00">
                  <c:v>9.2600000000000001E-5</c:v>
                </c:pt>
                <c:pt idx="21019" formatCode="0.00E+00">
                  <c:v>9.2800000000000006E-5</c:v>
                </c:pt>
                <c:pt idx="21020" formatCode="0.00E+00">
                  <c:v>9.2700000000000004E-5</c:v>
                </c:pt>
                <c:pt idx="21021" formatCode="0.00E+00">
                  <c:v>9.2600000000000001E-5</c:v>
                </c:pt>
                <c:pt idx="21022" formatCode="0.00E+00">
                  <c:v>9.2700000000000004E-5</c:v>
                </c:pt>
                <c:pt idx="21023" formatCode="0.00E+00">
                  <c:v>9.2700000000000004E-5</c:v>
                </c:pt>
                <c:pt idx="21024" formatCode="0.00E+00">
                  <c:v>9.2600000000000001E-5</c:v>
                </c:pt>
                <c:pt idx="21025" formatCode="0.00E+00">
                  <c:v>9.2499999999999999E-5</c:v>
                </c:pt>
                <c:pt idx="21026" formatCode="0.00E+00">
                  <c:v>9.2499999999999999E-5</c:v>
                </c:pt>
                <c:pt idx="21027" formatCode="0.00E+00">
                  <c:v>9.2499999999999999E-5</c:v>
                </c:pt>
                <c:pt idx="21028" formatCode="0.00E+00">
                  <c:v>9.2499999999999999E-5</c:v>
                </c:pt>
                <c:pt idx="21029" formatCode="0.00E+00">
                  <c:v>9.2499999999999999E-5</c:v>
                </c:pt>
                <c:pt idx="21030" formatCode="0.00E+00">
                  <c:v>9.2600000000000001E-5</c:v>
                </c:pt>
                <c:pt idx="21031" formatCode="0.00E+00">
                  <c:v>9.2600000000000001E-5</c:v>
                </c:pt>
                <c:pt idx="21032" formatCode="0.00E+00">
                  <c:v>9.2499999999999999E-5</c:v>
                </c:pt>
                <c:pt idx="21033" formatCode="0.00E+00">
                  <c:v>9.2600000000000001E-5</c:v>
                </c:pt>
                <c:pt idx="21034" formatCode="0.00E+00">
                  <c:v>9.2700000000000004E-5</c:v>
                </c:pt>
                <c:pt idx="21035" formatCode="0.00E+00">
                  <c:v>9.2600000000000001E-5</c:v>
                </c:pt>
                <c:pt idx="21036" formatCode="0.00E+00">
                  <c:v>9.2499999999999999E-5</c:v>
                </c:pt>
                <c:pt idx="21037" formatCode="0.00E+00">
                  <c:v>9.2499999999999999E-5</c:v>
                </c:pt>
                <c:pt idx="21038" formatCode="0.00E+00">
                  <c:v>9.2600000000000001E-5</c:v>
                </c:pt>
                <c:pt idx="21039" formatCode="0.00E+00">
                  <c:v>9.2499999999999999E-5</c:v>
                </c:pt>
                <c:pt idx="21040" formatCode="0.00E+00">
                  <c:v>9.2399999999999996E-5</c:v>
                </c:pt>
                <c:pt idx="21041" formatCode="0.00E+00">
                  <c:v>9.2399999999999996E-5</c:v>
                </c:pt>
                <c:pt idx="21042" formatCode="0.00E+00">
                  <c:v>9.2299999999999994E-5</c:v>
                </c:pt>
                <c:pt idx="21043" formatCode="0.00E+00">
                  <c:v>9.2299999999999994E-5</c:v>
                </c:pt>
                <c:pt idx="21044" formatCode="0.00E+00">
                  <c:v>9.2600000000000001E-5</c:v>
                </c:pt>
                <c:pt idx="21045" formatCode="0.00E+00">
                  <c:v>9.2399999999999996E-5</c:v>
                </c:pt>
                <c:pt idx="21046" formatCode="0.00E+00">
                  <c:v>9.2200000000000005E-5</c:v>
                </c:pt>
                <c:pt idx="21047" formatCode="0.00E+00">
                  <c:v>9.2200000000000005E-5</c:v>
                </c:pt>
                <c:pt idx="21048" formatCode="0.00E+00">
                  <c:v>9.2399999999999996E-5</c:v>
                </c:pt>
                <c:pt idx="21049" formatCode="0.00E+00">
                  <c:v>9.2600000000000001E-5</c:v>
                </c:pt>
                <c:pt idx="21050" formatCode="0.00E+00">
                  <c:v>9.2499999999999999E-5</c:v>
                </c:pt>
                <c:pt idx="21051" formatCode="0.00E+00">
                  <c:v>9.2399999999999996E-5</c:v>
                </c:pt>
                <c:pt idx="21052" formatCode="0.00E+00">
                  <c:v>9.2499999999999999E-5</c:v>
                </c:pt>
                <c:pt idx="21053" formatCode="0.00E+00">
                  <c:v>9.2200000000000005E-5</c:v>
                </c:pt>
                <c:pt idx="21054" formatCode="0.00E+00">
                  <c:v>9.2200000000000005E-5</c:v>
                </c:pt>
                <c:pt idx="21055" formatCode="0.00E+00">
                  <c:v>9.2299999999999994E-5</c:v>
                </c:pt>
                <c:pt idx="21056" formatCode="0.00E+00">
                  <c:v>9.2299999999999994E-5</c:v>
                </c:pt>
                <c:pt idx="21057" formatCode="0.00E+00">
                  <c:v>9.2100000000000003E-5</c:v>
                </c:pt>
                <c:pt idx="21058" formatCode="0.00E+00">
                  <c:v>9.2100000000000003E-5</c:v>
                </c:pt>
                <c:pt idx="21059" formatCode="0.00E+00">
                  <c:v>9.2299999999999994E-5</c:v>
                </c:pt>
                <c:pt idx="21060" formatCode="0.00E+00">
                  <c:v>9.2299999999999994E-5</c:v>
                </c:pt>
                <c:pt idx="21061" formatCode="0.00E+00">
                  <c:v>9.2299999999999994E-5</c:v>
                </c:pt>
                <c:pt idx="21062" formatCode="0.00E+00">
                  <c:v>9.2299999999999994E-5</c:v>
                </c:pt>
                <c:pt idx="21063" formatCode="0.00E+00">
                  <c:v>9.2299999999999994E-5</c:v>
                </c:pt>
                <c:pt idx="21064" formatCode="0.00E+00">
                  <c:v>9.2200000000000005E-5</c:v>
                </c:pt>
                <c:pt idx="21065" formatCode="0.00E+00">
                  <c:v>9.2100000000000003E-5</c:v>
                </c:pt>
                <c:pt idx="21066" formatCode="0.00E+00">
                  <c:v>9.2399999999999996E-5</c:v>
                </c:pt>
                <c:pt idx="21067" formatCode="0.00E+00">
                  <c:v>9.2200000000000005E-5</c:v>
                </c:pt>
                <c:pt idx="21068" formatCode="0.00E+00">
                  <c:v>9.2100000000000003E-5</c:v>
                </c:pt>
                <c:pt idx="21069" formatCode="0.00E+00">
                  <c:v>9.2200000000000005E-5</c:v>
                </c:pt>
                <c:pt idx="21070" formatCode="0.00E+00">
                  <c:v>9.2200000000000005E-5</c:v>
                </c:pt>
                <c:pt idx="21071" formatCode="0.00E+00">
                  <c:v>9.2299999999999994E-5</c:v>
                </c:pt>
                <c:pt idx="21072" formatCode="0.00E+00">
                  <c:v>9.2299999999999994E-5</c:v>
                </c:pt>
                <c:pt idx="21073" formatCode="0.00E+00">
                  <c:v>9.2200000000000005E-5</c:v>
                </c:pt>
                <c:pt idx="21074" formatCode="0.00E+00">
                  <c:v>9.2100000000000003E-5</c:v>
                </c:pt>
                <c:pt idx="21075" formatCode="0.00E+00">
                  <c:v>9.2100000000000003E-5</c:v>
                </c:pt>
                <c:pt idx="21076" formatCode="0.00E+00">
                  <c:v>9.2100000000000003E-5</c:v>
                </c:pt>
                <c:pt idx="21077" formatCode="0.00E+00">
                  <c:v>9.1899999999999998E-5</c:v>
                </c:pt>
                <c:pt idx="21078" formatCode="0.00E+00">
                  <c:v>9.1799999999999995E-5</c:v>
                </c:pt>
                <c:pt idx="21079" formatCode="0.00E+00">
                  <c:v>9.2100000000000003E-5</c:v>
                </c:pt>
                <c:pt idx="21080" formatCode="0.00E+00">
                  <c:v>9.2100000000000003E-5</c:v>
                </c:pt>
                <c:pt idx="21081" formatCode="0.00E+00">
                  <c:v>9.2E-5</c:v>
                </c:pt>
                <c:pt idx="21082" formatCode="0.00E+00">
                  <c:v>9.2E-5</c:v>
                </c:pt>
                <c:pt idx="21083" formatCode="0.00E+00">
                  <c:v>9.2E-5</c:v>
                </c:pt>
                <c:pt idx="21084" formatCode="0.00E+00">
                  <c:v>9.2100000000000003E-5</c:v>
                </c:pt>
                <c:pt idx="21085" formatCode="0.00E+00">
                  <c:v>9.2200000000000005E-5</c:v>
                </c:pt>
                <c:pt idx="21086" formatCode="0.00E+00">
                  <c:v>9.2100000000000003E-5</c:v>
                </c:pt>
                <c:pt idx="21087" formatCode="0.00E+00">
                  <c:v>9.2E-5</c:v>
                </c:pt>
                <c:pt idx="21088" formatCode="0.00E+00">
                  <c:v>9.2100000000000003E-5</c:v>
                </c:pt>
                <c:pt idx="21089" formatCode="0.00E+00">
                  <c:v>9.2200000000000005E-5</c:v>
                </c:pt>
                <c:pt idx="21090" formatCode="0.00E+00">
                  <c:v>9.1899999999999998E-5</c:v>
                </c:pt>
                <c:pt idx="21091" formatCode="0.00E+00">
                  <c:v>9.1899999999999998E-5</c:v>
                </c:pt>
                <c:pt idx="21092" formatCode="0.00E+00">
                  <c:v>9.1899999999999998E-5</c:v>
                </c:pt>
                <c:pt idx="21093" formatCode="0.00E+00">
                  <c:v>9.1899999999999998E-5</c:v>
                </c:pt>
                <c:pt idx="21094" formatCode="0.00E+00">
                  <c:v>9.2E-5</c:v>
                </c:pt>
                <c:pt idx="21095" formatCode="0.00E+00">
                  <c:v>9.1799999999999995E-5</c:v>
                </c:pt>
                <c:pt idx="21096" formatCode="0.00E+00">
                  <c:v>9.1899999999999998E-5</c:v>
                </c:pt>
                <c:pt idx="21097" formatCode="0.00E+00">
                  <c:v>9.2E-5</c:v>
                </c:pt>
                <c:pt idx="21098" formatCode="0.00E+00">
                  <c:v>9.1899999999999998E-5</c:v>
                </c:pt>
                <c:pt idx="21099" formatCode="0.00E+00">
                  <c:v>9.1899999999999998E-5</c:v>
                </c:pt>
                <c:pt idx="21100" formatCode="0.00E+00">
                  <c:v>9.1899999999999998E-5</c:v>
                </c:pt>
                <c:pt idx="21101" formatCode="0.00E+00">
                  <c:v>9.1899999999999998E-5</c:v>
                </c:pt>
                <c:pt idx="21102" formatCode="0.00E+00">
                  <c:v>9.1799999999999995E-5</c:v>
                </c:pt>
                <c:pt idx="21103" formatCode="0.00E+00">
                  <c:v>9.1899999999999998E-5</c:v>
                </c:pt>
                <c:pt idx="21104" formatCode="0.00E+00">
                  <c:v>9.1899999999999998E-5</c:v>
                </c:pt>
                <c:pt idx="21105" formatCode="0.00E+00">
                  <c:v>9.1799999999999995E-5</c:v>
                </c:pt>
                <c:pt idx="21106" formatCode="0.00E+00">
                  <c:v>9.1700000000000006E-5</c:v>
                </c:pt>
                <c:pt idx="21107" formatCode="0.00E+00">
                  <c:v>9.1700000000000006E-5</c:v>
                </c:pt>
                <c:pt idx="21108" formatCode="0.00E+00">
                  <c:v>9.1899999999999998E-5</c:v>
                </c:pt>
                <c:pt idx="21109" formatCode="0.00E+00">
                  <c:v>9.1899999999999998E-5</c:v>
                </c:pt>
                <c:pt idx="21110" formatCode="0.00E+00">
                  <c:v>9.1700000000000006E-5</c:v>
                </c:pt>
                <c:pt idx="21111" formatCode="0.00E+00">
                  <c:v>9.1700000000000006E-5</c:v>
                </c:pt>
                <c:pt idx="21112" formatCode="0.00E+00">
                  <c:v>9.1799999999999995E-5</c:v>
                </c:pt>
                <c:pt idx="21113" formatCode="0.00E+00">
                  <c:v>9.1799999999999995E-5</c:v>
                </c:pt>
                <c:pt idx="21114" formatCode="0.00E+00">
                  <c:v>9.1500000000000001E-5</c:v>
                </c:pt>
                <c:pt idx="21115" formatCode="0.00E+00">
                  <c:v>9.1600000000000004E-5</c:v>
                </c:pt>
                <c:pt idx="21116" formatCode="0.00E+00">
                  <c:v>9.1899999999999998E-5</c:v>
                </c:pt>
                <c:pt idx="21117" formatCode="0.00E+00">
                  <c:v>9.1600000000000004E-5</c:v>
                </c:pt>
                <c:pt idx="21118" formatCode="0.00E+00">
                  <c:v>9.1799999999999995E-5</c:v>
                </c:pt>
                <c:pt idx="21119" formatCode="0.00E+00">
                  <c:v>9.1899999999999998E-5</c:v>
                </c:pt>
                <c:pt idx="21120" formatCode="0.00E+00">
                  <c:v>9.1600000000000004E-5</c:v>
                </c:pt>
                <c:pt idx="21121" formatCode="0.00E+00">
                  <c:v>9.1700000000000006E-5</c:v>
                </c:pt>
                <c:pt idx="21122" formatCode="0.00E+00">
                  <c:v>9.1600000000000004E-5</c:v>
                </c:pt>
                <c:pt idx="21123" formatCode="0.00E+00">
                  <c:v>9.1700000000000006E-5</c:v>
                </c:pt>
                <c:pt idx="21124" formatCode="0.00E+00">
                  <c:v>9.1600000000000004E-5</c:v>
                </c:pt>
                <c:pt idx="21125" formatCode="0.00E+00">
                  <c:v>9.1700000000000006E-5</c:v>
                </c:pt>
                <c:pt idx="21126" formatCode="0.00E+00">
                  <c:v>9.1700000000000006E-5</c:v>
                </c:pt>
                <c:pt idx="21127" formatCode="0.00E+00">
                  <c:v>9.1500000000000001E-5</c:v>
                </c:pt>
                <c:pt idx="21128" formatCode="0.00E+00">
                  <c:v>9.1700000000000006E-5</c:v>
                </c:pt>
                <c:pt idx="21129" formatCode="0.00E+00">
                  <c:v>9.1500000000000001E-5</c:v>
                </c:pt>
                <c:pt idx="21130" formatCode="0.00E+00">
                  <c:v>9.1500000000000001E-5</c:v>
                </c:pt>
                <c:pt idx="21131" formatCode="0.00E+00">
                  <c:v>9.1700000000000006E-5</c:v>
                </c:pt>
                <c:pt idx="21132" formatCode="0.00E+00">
                  <c:v>9.1700000000000006E-5</c:v>
                </c:pt>
                <c:pt idx="21133" formatCode="0.00E+00">
                  <c:v>9.1799999999999995E-5</c:v>
                </c:pt>
                <c:pt idx="21134" formatCode="0.00E+00">
                  <c:v>9.1700000000000006E-5</c:v>
                </c:pt>
                <c:pt idx="21135" formatCode="0.00E+00">
                  <c:v>9.1600000000000004E-5</c:v>
                </c:pt>
                <c:pt idx="21136" formatCode="0.00E+00">
                  <c:v>9.1700000000000006E-5</c:v>
                </c:pt>
                <c:pt idx="21137" formatCode="0.00E+00">
                  <c:v>9.1500000000000001E-5</c:v>
                </c:pt>
                <c:pt idx="21138" formatCode="0.00E+00">
                  <c:v>9.1399999999999999E-5</c:v>
                </c:pt>
                <c:pt idx="21139" formatCode="0.00E+00">
                  <c:v>9.1600000000000004E-5</c:v>
                </c:pt>
                <c:pt idx="21140" formatCode="0.00E+00">
                  <c:v>9.1399999999999999E-5</c:v>
                </c:pt>
                <c:pt idx="21141" formatCode="0.00E+00">
                  <c:v>9.1399999999999999E-5</c:v>
                </c:pt>
                <c:pt idx="21142" formatCode="0.00E+00">
                  <c:v>9.1600000000000004E-5</c:v>
                </c:pt>
                <c:pt idx="21143" formatCode="0.00E+00">
                  <c:v>9.1399999999999999E-5</c:v>
                </c:pt>
                <c:pt idx="21144" formatCode="0.00E+00">
                  <c:v>9.1600000000000004E-5</c:v>
                </c:pt>
                <c:pt idx="21145" formatCode="0.00E+00">
                  <c:v>9.1700000000000006E-5</c:v>
                </c:pt>
                <c:pt idx="21146" formatCode="0.00E+00">
                  <c:v>9.1399999999999999E-5</c:v>
                </c:pt>
                <c:pt idx="21147" formatCode="0.00E+00">
                  <c:v>9.1500000000000001E-5</c:v>
                </c:pt>
                <c:pt idx="21148" formatCode="0.00E+00">
                  <c:v>9.1299999999999997E-5</c:v>
                </c:pt>
                <c:pt idx="21149" formatCode="0.00E+00">
                  <c:v>9.1299999999999997E-5</c:v>
                </c:pt>
                <c:pt idx="21150" formatCode="0.00E+00">
                  <c:v>9.1600000000000004E-5</c:v>
                </c:pt>
                <c:pt idx="21151" formatCode="0.00E+00">
                  <c:v>9.1399999999999999E-5</c:v>
                </c:pt>
                <c:pt idx="21152" formatCode="0.00E+00">
                  <c:v>9.1399999999999999E-5</c:v>
                </c:pt>
                <c:pt idx="21153" formatCode="0.00E+00">
                  <c:v>9.1299999999999997E-5</c:v>
                </c:pt>
                <c:pt idx="21154" formatCode="0.00E+00">
                  <c:v>9.1199999999999994E-5</c:v>
                </c:pt>
                <c:pt idx="21155" formatCode="0.00E+00">
                  <c:v>9.1500000000000001E-5</c:v>
                </c:pt>
                <c:pt idx="21156" formatCode="0.00E+00">
                  <c:v>9.1299999999999997E-5</c:v>
                </c:pt>
                <c:pt idx="21157" formatCode="0.00E+00">
                  <c:v>9.1399999999999999E-5</c:v>
                </c:pt>
                <c:pt idx="21158" formatCode="0.00E+00">
                  <c:v>9.1500000000000001E-5</c:v>
                </c:pt>
                <c:pt idx="21159" formatCode="0.00E+00">
                  <c:v>9.1299999999999997E-5</c:v>
                </c:pt>
                <c:pt idx="21160" formatCode="0.00E+00">
                  <c:v>9.1399999999999999E-5</c:v>
                </c:pt>
                <c:pt idx="21161" formatCode="0.00E+00">
                  <c:v>9.1299999999999997E-5</c:v>
                </c:pt>
                <c:pt idx="21162" formatCode="0.00E+00">
                  <c:v>9.1199999999999994E-5</c:v>
                </c:pt>
                <c:pt idx="21163" formatCode="0.00E+00">
                  <c:v>9.1399999999999999E-5</c:v>
                </c:pt>
                <c:pt idx="21164" formatCode="0.00E+00">
                  <c:v>9.1299999999999997E-5</c:v>
                </c:pt>
                <c:pt idx="21165" formatCode="0.00E+00">
                  <c:v>9.1399999999999999E-5</c:v>
                </c:pt>
                <c:pt idx="21166" formatCode="0.00E+00">
                  <c:v>9.1399999999999999E-5</c:v>
                </c:pt>
                <c:pt idx="21167" formatCode="0.00E+00">
                  <c:v>9.1199999999999994E-5</c:v>
                </c:pt>
                <c:pt idx="21168" formatCode="0.00E+00">
                  <c:v>9.1199999999999994E-5</c:v>
                </c:pt>
                <c:pt idx="21169" formatCode="0.00E+00">
                  <c:v>9.1399999999999999E-5</c:v>
                </c:pt>
                <c:pt idx="21170" formatCode="0.00E+00">
                  <c:v>9.1199999999999994E-5</c:v>
                </c:pt>
                <c:pt idx="21171" formatCode="0.00E+00">
                  <c:v>9.1100000000000005E-5</c:v>
                </c:pt>
                <c:pt idx="21172" formatCode="0.00E+00">
                  <c:v>9.1399999999999999E-5</c:v>
                </c:pt>
                <c:pt idx="21173" formatCode="0.00E+00">
                  <c:v>9.1100000000000005E-5</c:v>
                </c:pt>
                <c:pt idx="21174" formatCode="0.00E+00">
                  <c:v>9.1199999999999994E-5</c:v>
                </c:pt>
                <c:pt idx="21175" formatCode="0.00E+00">
                  <c:v>9.1199999999999994E-5</c:v>
                </c:pt>
                <c:pt idx="21176" formatCode="0.00E+00">
                  <c:v>9.1100000000000005E-5</c:v>
                </c:pt>
                <c:pt idx="21177" formatCode="0.00E+00">
                  <c:v>9.1399999999999999E-5</c:v>
                </c:pt>
                <c:pt idx="21178" formatCode="0.00E+00">
                  <c:v>9.1399999999999999E-5</c:v>
                </c:pt>
                <c:pt idx="21179" formatCode="0.00E+00">
                  <c:v>9.1299999999999997E-5</c:v>
                </c:pt>
                <c:pt idx="21180" formatCode="0.00E+00">
                  <c:v>9.1100000000000005E-5</c:v>
                </c:pt>
                <c:pt idx="21181" formatCode="0.00E+00">
                  <c:v>9.1100000000000005E-5</c:v>
                </c:pt>
                <c:pt idx="21182" formatCode="0.00E+00">
                  <c:v>9.1199999999999994E-5</c:v>
                </c:pt>
                <c:pt idx="21183" formatCode="0.00E+00">
                  <c:v>9.1100000000000005E-5</c:v>
                </c:pt>
                <c:pt idx="21184" formatCode="0.00E+00">
                  <c:v>9.1199999999999994E-5</c:v>
                </c:pt>
                <c:pt idx="21185" formatCode="0.00E+00">
                  <c:v>9.1100000000000005E-5</c:v>
                </c:pt>
                <c:pt idx="21186" formatCode="0.00E+00">
                  <c:v>9.1100000000000005E-5</c:v>
                </c:pt>
                <c:pt idx="21187" formatCode="0.00E+00">
                  <c:v>9.1100000000000005E-5</c:v>
                </c:pt>
                <c:pt idx="21188" formatCode="0.00E+00">
                  <c:v>9.1000000000000003E-5</c:v>
                </c:pt>
                <c:pt idx="21189" formatCode="0.00E+00">
                  <c:v>9.1100000000000005E-5</c:v>
                </c:pt>
                <c:pt idx="21190" formatCode="0.00E+00">
                  <c:v>9.1199999999999994E-5</c:v>
                </c:pt>
                <c:pt idx="21191" formatCode="0.00E+00">
                  <c:v>9.1100000000000005E-5</c:v>
                </c:pt>
                <c:pt idx="21192" formatCode="0.00E+00">
                  <c:v>9.1000000000000003E-5</c:v>
                </c:pt>
                <c:pt idx="21193" formatCode="0.00E+00">
                  <c:v>9.09E-5</c:v>
                </c:pt>
                <c:pt idx="21194" formatCode="0.00E+00">
                  <c:v>9.1100000000000005E-5</c:v>
                </c:pt>
                <c:pt idx="21195" formatCode="0.00E+00">
                  <c:v>9.1199999999999994E-5</c:v>
                </c:pt>
                <c:pt idx="21196" formatCode="0.00E+00">
                  <c:v>9.1000000000000003E-5</c:v>
                </c:pt>
                <c:pt idx="21197" formatCode="0.00E+00">
                  <c:v>9.1000000000000003E-5</c:v>
                </c:pt>
                <c:pt idx="21198" formatCode="0.00E+00">
                  <c:v>9.1000000000000003E-5</c:v>
                </c:pt>
                <c:pt idx="21199" formatCode="0.00E+00">
                  <c:v>9.0799999999999998E-5</c:v>
                </c:pt>
                <c:pt idx="21200" formatCode="0.00E+00">
                  <c:v>9.09E-5</c:v>
                </c:pt>
                <c:pt idx="21201" formatCode="0.00E+00">
                  <c:v>9.09E-5</c:v>
                </c:pt>
                <c:pt idx="21202" formatCode="0.00E+00">
                  <c:v>9.1000000000000003E-5</c:v>
                </c:pt>
                <c:pt idx="21203" formatCode="0.00E+00">
                  <c:v>9.1000000000000003E-5</c:v>
                </c:pt>
                <c:pt idx="21204" formatCode="0.00E+00">
                  <c:v>9.0799999999999998E-5</c:v>
                </c:pt>
                <c:pt idx="21205" formatCode="0.00E+00">
                  <c:v>9.1000000000000003E-5</c:v>
                </c:pt>
                <c:pt idx="21206" formatCode="0.00E+00">
                  <c:v>9.1000000000000003E-5</c:v>
                </c:pt>
                <c:pt idx="21207" formatCode="0.00E+00">
                  <c:v>9.09E-5</c:v>
                </c:pt>
                <c:pt idx="21208" formatCode="0.00E+00">
                  <c:v>9.1000000000000003E-5</c:v>
                </c:pt>
                <c:pt idx="21209" formatCode="0.00E+00">
                  <c:v>9.1000000000000003E-5</c:v>
                </c:pt>
                <c:pt idx="21210" formatCode="0.00E+00">
                  <c:v>9.09E-5</c:v>
                </c:pt>
                <c:pt idx="21211" formatCode="0.00E+00">
                  <c:v>9.1000000000000003E-5</c:v>
                </c:pt>
                <c:pt idx="21212" formatCode="0.00E+00">
                  <c:v>9.0799999999999998E-5</c:v>
                </c:pt>
                <c:pt idx="21213" formatCode="0.00E+00">
                  <c:v>9.1000000000000003E-5</c:v>
                </c:pt>
                <c:pt idx="21214" formatCode="0.00E+00">
                  <c:v>9.09E-5</c:v>
                </c:pt>
                <c:pt idx="21215" formatCode="0.00E+00">
                  <c:v>9.0799999999999998E-5</c:v>
                </c:pt>
                <c:pt idx="21216" formatCode="0.00E+00">
                  <c:v>9.09E-5</c:v>
                </c:pt>
                <c:pt idx="21217" formatCode="0.00E+00">
                  <c:v>9.0799999999999998E-5</c:v>
                </c:pt>
                <c:pt idx="21218" formatCode="0.00E+00">
                  <c:v>9.09E-5</c:v>
                </c:pt>
                <c:pt idx="21219" formatCode="0.00E+00">
                  <c:v>9.0799999999999998E-5</c:v>
                </c:pt>
                <c:pt idx="21220" formatCode="0.00E+00">
                  <c:v>9.0799999999999998E-5</c:v>
                </c:pt>
                <c:pt idx="21221" formatCode="0.00E+00">
                  <c:v>9.0799999999999998E-5</c:v>
                </c:pt>
                <c:pt idx="21222" formatCode="0.00E+00">
                  <c:v>9.09E-5</c:v>
                </c:pt>
                <c:pt idx="21223" formatCode="0.00E+00">
                  <c:v>9.09E-5</c:v>
                </c:pt>
                <c:pt idx="21224" formatCode="0.00E+00">
                  <c:v>9.0799999999999998E-5</c:v>
                </c:pt>
                <c:pt idx="21225" formatCode="0.00E+00">
                  <c:v>9.09E-5</c:v>
                </c:pt>
                <c:pt idx="21226" formatCode="0.00E+00">
                  <c:v>9.0699999999999996E-5</c:v>
                </c:pt>
                <c:pt idx="21227" formatCode="0.00E+00">
                  <c:v>9.0699999999999996E-5</c:v>
                </c:pt>
                <c:pt idx="21228" formatCode="0.00E+00">
                  <c:v>9.0799999999999998E-5</c:v>
                </c:pt>
                <c:pt idx="21229" formatCode="0.00E+00">
                  <c:v>9.0699999999999996E-5</c:v>
                </c:pt>
                <c:pt idx="21230" formatCode="0.00E+00">
                  <c:v>9.0600000000000007E-5</c:v>
                </c:pt>
                <c:pt idx="21231" formatCode="0.00E+00">
                  <c:v>9.0799999999999998E-5</c:v>
                </c:pt>
                <c:pt idx="21232" formatCode="0.00E+00">
                  <c:v>9.0799999999999998E-5</c:v>
                </c:pt>
                <c:pt idx="21233" formatCode="0.00E+00">
                  <c:v>9.0600000000000007E-5</c:v>
                </c:pt>
                <c:pt idx="21234" formatCode="0.00E+00">
                  <c:v>9.0699999999999996E-5</c:v>
                </c:pt>
                <c:pt idx="21235" formatCode="0.00E+00">
                  <c:v>9.0600000000000007E-5</c:v>
                </c:pt>
                <c:pt idx="21236" formatCode="0.00E+00">
                  <c:v>9.0699999999999996E-5</c:v>
                </c:pt>
                <c:pt idx="21237" formatCode="0.00E+00">
                  <c:v>9.0699999999999996E-5</c:v>
                </c:pt>
                <c:pt idx="21238" formatCode="0.00E+00">
                  <c:v>9.0500000000000004E-5</c:v>
                </c:pt>
                <c:pt idx="21239" formatCode="0.00E+00">
                  <c:v>9.0699999999999996E-5</c:v>
                </c:pt>
                <c:pt idx="21240" formatCode="0.00E+00">
                  <c:v>9.0699999999999996E-5</c:v>
                </c:pt>
                <c:pt idx="21241" formatCode="0.00E+00">
                  <c:v>9.0600000000000007E-5</c:v>
                </c:pt>
                <c:pt idx="21242" formatCode="0.00E+00">
                  <c:v>9.0799999999999998E-5</c:v>
                </c:pt>
                <c:pt idx="21243" formatCode="0.00E+00">
                  <c:v>9.0699999999999996E-5</c:v>
                </c:pt>
                <c:pt idx="21244" formatCode="0.00E+00">
                  <c:v>9.0699999999999996E-5</c:v>
                </c:pt>
                <c:pt idx="21245" formatCode="0.00E+00">
                  <c:v>9.0500000000000004E-5</c:v>
                </c:pt>
                <c:pt idx="21246" formatCode="0.00E+00">
                  <c:v>9.0500000000000004E-5</c:v>
                </c:pt>
                <c:pt idx="21247" formatCode="0.00E+00">
                  <c:v>9.0699999999999996E-5</c:v>
                </c:pt>
                <c:pt idx="21248" formatCode="0.00E+00">
                  <c:v>9.0799999999999998E-5</c:v>
                </c:pt>
                <c:pt idx="21249" formatCode="0.00E+00">
                  <c:v>9.0600000000000007E-5</c:v>
                </c:pt>
                <c:pt idx="21250" formatCode="0.00E+00">
                  <c:v>9.0400000000000002E-5</c:v>
                </c:pt>
                <c:pt idx="21251" formatCode="0.00E+00">
                  <c:v>9.0600000000000007E-5</c:v>
                </c:pt>
                <c:pt idx="21252" formatCode="0.00E+00">
                  <c:v>9.0799999999999998E-5</c:v>
                </c:pt>
                <c:pt idx="21253" formatCode="0.00E+00">
                  <c:v>9.0600000000000007E-5</c:v>
                </c:pt>
                <c:pt idx="21254" formatCode="0.00E+00">
                  <c:v>9.0500000000000004E-5</c:v>
                </c:pt>
                <c:pt idx="21255" formatCode="0.00E+00">
                  <c:v>9.0500000000000004E-5</c:v>
                </c:pt>
                <c:pt idx="21256" formatCode="0.00E+00">
                  <c:v>9.0500000000000004E-5</c:v>
                </c:pt>
                <c:pt idx="21257" formatCode="0.00E+00">
                  <c:v>9.0699999999999996E-5</c:v>
                </c:pt>
                <c:pt idx="21258" formatCode="0.00E+00">
                  <c:v>9.0600000000000007E-5</c:v>
                </c:pt>
                <c:pt idx="21259" formatCode="0.00E+00">
                  <c:v>9.0600000000000007E-5</c:v>
                </c:pt>
                <c:pt idx="21260" formatCode="0.00E+00">
                  <c:v>9.0600000000000007E-5</c:v>
                </c:pt>
                <c:pt idx="21261" formatCode="0.00E+00">
                  <c:v>9.0500000000000004E-5</c:v>
                </c:pt>
                <c:pt idx="21262" formatCode="0.00E+00">
                  <c:v>9.0600000000000007E-5</c:v>
                </c:pt>
                <c:pt idx="21263" formatCode="0.00E+00">
                  <c:v>9.0600000000000007E-5</c:v>
                </c:pt>
                <c:pt idx="21264" formatCode="0.00E+00">
                  <c:v>9.0500000000000004E-5</c:v>
                </c:pt>
                <c:pt idx="21265" formatCode="0.00E+00">
                  <c:v>9.0500000000000004E-5</c:v>
                </c:pt>
                <c:pt idx="21266" formatCode="0.00E+00">
                  <c:v>9.0500000000000004E-5</c:v>
                </c:pt>
                <c:pt idx="21267" formatCode="0.00E+00">
                  <c:v>9.0400000000000002E-5</c:v>
                </c:pt>
                <c:pt idx="21268" formatCode="0.00E+00">
                  <c:v>9.0500000000000004E-5</c:v>
                </c:pt>
                <c:pt idx="21269" formatCode="0.00E+00">
                  <c:v>9.0400000000000002E-5</c:v>
                </c:pt>
                <c:pt idx="21270" formatCode="0.00E+00">
                  <c:v>9.0400000000000002E-5</c:v>
                </c:pt>
                <c:pt idx="21271" formatCode="0.00E+00">
                  <c:v>9.0600000000000007E-5</c:v>
                </c:pt>
                <c:pt idx="21272" formatCode="0.00E+00">
                  <c:v>9.0400000000000002E-5</c:v>
                </c:pt>
                <c:pt idx="21273" formatCode="0.00E+00">
                  <c:v>9.0400000000000002E-5</c:v>
                </c:pt>
                <c:pt idx="21274" formatCode="0.00E+00">
                  <c:v>9.0400000000000002E-5</c:v>
                </c:pt>
                <c:pt idx="21275" formatCode="0.00E+00">
                  <c:v>9.0299999999999999E-5</c:v>
                </c:pt>
                <c:pt idx="21276" formatCode="0.00E+00">
                  <c:v>9.0299999999999999E-5</c:v>
                </c:pt>
                <c:pt idx="21277" formatCode="0.00E+00">
                  <c:v>9.0500000000000004E-5</c:v>
                </c:pt>
                <c:pt idx="21278" formatCode="0.00E+00">
                  <c:v>9.0400000000000002E-5</c:v>
                </c:pt>
                <c:pt idx="21279" formatCode="0.00E+00">
                  <c:v>9.0199999999999997E-5</c:v>
                </c:pt>
                <c:pt idx="21280" formatCode="0.00E+00">
                  <c:v>9.0400000000000002E-5</c:v>
                </c:pt>
                <c:pt idx="21281" formatCode="0.00E+00">
                  <c:v>9.0299999999999999E-5</c:v>
                </c:pt>
                <c:pt idx="21282" formatCode="0.00E+00">
                  <c:v>9.0199999999999997E-5</c:v>
                </c:pt>
                <c:pt idx="21283" formatCode="0.00E+00">
                  <c:v>9.0500000000000004E-5</c:v>
                </c:pt>
                <c:pt idx="21284" formatCode="0.00E+00">
                  <c:v>9.0500000000000004E-5</c:v>
                </c:pt>
                <c:pt idx="21285" formatCode="0.00E+00">
                  <c:v>9.0299999999999999E-5</c:v>
                </c:pt>
                <c:pt idx="21286" formatCode="0.00E+00">
                  <c:v>9.0299999999999999E-5</c:v>
                </c:pt>
                <c:pt idx="21287" formatCode="0.00E+00">
                  <c:v>9.0400000000000002E-5</c:v>
                </c:pt>
                <c:pt idx="21288" formatCode="0.00E+00">
                  <c:v>9.0400000000000002E-5</c:v>
                </c:pt>
                <c:pt idx="21289" formatCode="0.00E+00">
                  <c:v>9.0299999999999999E-5</c:v>
                </c:pt>
                <c:pt idx="21290" formatCode="0.00E+00">
                  <c:v>9.0500000000000004E-5</c:v>
                </c:pt>
                <c:pt idx="21291" formatCode="0.00E+00">
                  <c:v>9.0400000000000002E-5</c:v>
                </c:pt>
                <c:pt idx="21292" formatCode="0.00E+00">
                  <c:v>9.0199999999999997E-5</c:v>
                </c:pt>
                <c:pt idx="21293" formatCode="0.00E+00">
                  <c:v>9.0199999999999997E-5</c:v>
                </c:pt>
                <c:pt idx="21294" formatCode="0.00E+00">
                  <c:v>9.0199999999999997E-5</c:v>
                </c:pt>
                <c:pt idx="21295" formatCode="0.00E+00">
                  <c:v>9.0199999999999997E-5</c:v>
                </c:pt>
                <c:pt idx="21296" formatCode="0.00E+00">
                  <c:v>9.0199999999999997E-5</c:v>
                </c:pt>
                <c:pt idx="21297" formatCode="0.00E+00">
                  <c:v>9.0199999999999997E-5</c:v>
                </c:pt>
                <c:pt idx="21298" formatCode="0.00E+00">
                  <c:v>9.0199999999999997E-5</c:v>
                </c:pt>
                <c:pt idx="21299" formatCode="0.00E+00">
                  <c:v>9.0099999999999995E-5</c:v>
                </c:pt>
                <c:pt idx="21300" formatCode="0.00E+00">
                  <c:v>9.0099999999999995E-5</c:v>
                </c:pt>
                <c:pt idx="21301" formatCode="0.00E+00">
                  <c:v>9.0099999999999995E-5</c:v>
                </c:pt>
                <c:pt idx="21302" formatCode="0.00E+00">
                  <c:v>9.0199999999999997E-5</c:v>
                </c:pt>
                <c:pt idx="21303" formatCode="0.00E+00">
                  <c:v>9.0000000000000006E-5</c:v>
                </c:pt>
                <c:pt idx="21304" formatCode="0.00E+00">
                  <c:v>9.0099999999999995E-5</c:v>
                </c:pt>
                <c:pt idx="21305" formatCode="0.00E+00">
                  <c:v>9.0099999999999995E-5</c:v>
                </c:pt>
                <c:pt idx="21306" formatCode="0.00E+00">
                  <c:v>8.9900000000000003E-5</c:v>
                </c:pt>
                <c:pt idx="21307" formatCode="0.00E+00">
                  <c:v>9.0299999999999999E-5</c:v>
                </c:pt>
                <c:pt idx="21308" formatCode="0.00E+00">
                  <c:v>9.0199999999999997E-5</c:v>
                </c:pt>
                <c:pt idx="21309" formatCode="0.00E+00">
                  <c:v>9.0199999999999997E-5</c:v>
                </c:pt>
                <c:pt idx="21310" formatCode="0.00E+00">
                  <c:v>9.0199999999999997E-5</c:v>
                </c:pt>
                <c:pt idx="21311" formatCode="0.00E+00">
                  <c:v>9.0199999999999997E-5</c:v>
                </c:pt>
                <c:pt idx="21312" formatCode="0.00E+00">
                  <c:v>9.0000000000000006E-5</c:v>
                </c:pt>
                <c:pt idx="21313" formatCode="0.00E+00">
                  <c:v>8.9900000000000003E-5</c:v>
                </c:pt>
                <c:pt idx="21314" formatCode="0.00E+00">
                  <c:v>9.0099999999999995E-5</c:v>
                </c:pt>
                <c:pt idx="21315" formatCode="0.00E+00">
                  <c:v>8.9900000000000003E-5</c:v>
                </c:pt>
                <c:pt idx="21316" formatCode="0.00E+00">
                  <c:v>9.0000000000000006E-5</c:v>
                </c:pt>
                <c:pt idx="21317" formatCode="0.00E+00">
                  <c:v>9.0000000000000006E-5</c:v>
                </c:pt>
                <c:pt idx="21318" formatCode="0.00E+00">
                  <c:v>9.0000000000000006E-5</c:v>
                </c:pt>
                <c:pt idx="21319" formatCode="0.00E+00">
                  <c:v>8.9800000000000001E-5</c:v>
                </c:pt>
                <c:pt idx="21320" formatCode="0.00E+00">
                  <c:v>8.9900000000000003E-5</c:v>
                </c:pt>
                <c:pt idx="21321" formatCode="0.00E+00">
                  <c:v>9.0000000000000006E-5</c:v>
                </c:pt>
                <c:pt idx="21322" formatCode="0.00E+00">
                  <c:v>8.9900000000000003E-5</c:v>
                </c:pt>
                <c:pt idx="21323" formatCode="0.00E+00">
                  <c:v>9.0099999999999995E-5</c:v>
                </c:pt>
                <c:pt idx="21324" formatCode="0.00E+00">
                  <c:v>9.0099999999999995E-5</c:v>
                </c:pt>
                <c:pt idx="21325" formatCode="0.00E+00">
                  <c:v>9.0099999999999995E-5</c:v>
                </c:pt>
                <c:pt idx="21326" formatCode="0.00E+00">
                  <c:v>9.0099999999999995E-5</c:v>
                </c:pt>
                <c:pt idx="21327" formatCode="0.00E+00">
                  <c:v>8.9900000000000003E-5</c:v>
                </c:pt>
                <c:pt idx="21328" formatCode="0.00E+00">
                  <c:v>8.9900000000000003E-5</c:v>
                </c:pt>
                <c:pt idx="21329" formatCode="0.00E+00">
                  <c:v>8.9900000000000003E-5</c:v>
                </c:pt>
                <c:pt idx="21330" formatCode="0.00E+00">
                  <c:v>8.9900000000000003E-5</c:v>
                </c:pt>
                <c:pt idx="21331" formatCode="0.00E+00">
                  <c:v>8.9900000000000003E-5</c:v>
                </c:pt>
                <c:pt idx="21332" formatCode="0.00E+00">
                  <c:v>9.0000000000000006E-5</c:v>
                </c:pt>
                <c:pt idx="21333" formatCode="0.00E+00">
                  <c:v>8.9900000000000003E-5</c:v>
                </c:pt>
                <c:pt idx="21334" formatCode="0.00E+00">
                  <c:v>8.9800000000000001E-5</c:v>
                </c:pt>
                <c:pt idx="21335" formatCode="0.00E+00">
                  <c:v>9.0000000000000006E-5</c:v>
                </c:pt>
                <c:pt idx="21336" formatCode="0.00E+00">
                  <c:v>8.9900000000000003E-5</c:v>
                </c:pt>
                <c:pt idx="21337" formatCode="0.00E+00">
                  <c:v>8.9699999999999998E-5</c:v>
                </c:pt>
                <c:pt idx="21338" formatCode="0.00E+00">
                  <c:v>8.9900000000000003E-5</c:v>
                </c:pt>
                <c:pt idx="21339" formatCode="0.00E+00">
                  <c:v>9.0000000000000006E-5</c:v>
                </c:pt>
                <c:pt idx="21340" formatCode="0.00E+00">
                  <c:v>8.9800000000000001E-5</c:v>
                </c:pt>
                <c:pt idx="21341" formatCode="0.00E+00">
                  <c:v>8.9800000000000001E-5</c:v>
                </c:pt>
                <c:pt idx="21342" formatCode="0.00E+00">
                  <c:v>9.0000000000000006E-5</c:v>
                </c:pt>
                <c:pt idx="21343" formatCode="0.00E+00">
                  <c:v>8.9800000000000001E-5</c:v>
                </c:pt>
                <c:pt idx="21344" formatCode="0.00E+00">
                  <c:v>8.9900000000000003E-5</c:v>
                </c:pt>
                <c:pt idx="21345" formatCode="0.00E+00">
                  <c:v>9.0000000000000006E-5</c:v>
                </c:pt>
                <c:pt idx="21346" formatCode="0.00E+00">
                  <c:v>8.9800000000000001E-5</c:v>
                </c:pt>
                <c:pt idx="21347" formatCode="0.00E+00">
                  <c:v>8.9900000000000003E-5</c:v>
                </c:pt>
                <c:pt idx="21348" formatCode="0.00E+00">
                  <c:v>8.9800000000000001E-5</c:v>
                </c:pt>
                <c:pt idx="21349" formatCode="0.00E+00">
                  <c:v>8.9800000000000001E-5</c:v>
                </c:pt>
                <c:pt idx="21350" formatCode="0.00E+00">
                  <c:v>8.9800000000000001E-5</c:v>
                </c:pt>
                <c:pt idx="21351" formatCode="0.00E+00">
                  <c:v>8.9800000000000001E-5</c:v>
                </c:pt>
                <c:pt idx="21352" formatCode="0.00E+00">
                  <c:v>8.9900000000000003E-5</c:v>
                </c:pt>
                <c:pt idx="21353" formatCode="0.00E+00">
                  <c:v>8.9800000000000001E-5</c:v>
                </c:pt>
                <c:pt idx="21354" formatCode="0.00E+00">
                  <c:v>8.9900000000000003E-5</c:v>
                </c:pt>
                <c:pt idx="21355" formatCode="0.00E+00">
                  <c:v>8.9599999999999996E-5</c:v>
                </c:pt>
                <c:pt idx="21356" formatCode="0.00E+00">
                  <c:v>8.9499999999999994E-5</c:v>
                </c:pt>
                <c:pt idx="21357" formatCode="0.00E+00">
                  <c:v>8.9699999999999998E-5</c:v>
                </c:pt>
                <c:pt idx="21358" formatCode="0.00E+00">
                  <c:v>8.9800000000000001E-5</c:v>
                </c:pt>
                <c:pt idx="21359" formatCode="0.00E+00">
                  <c:v>8.9699999999999998E-5</c:v>
                </c:pt>
                <c:pt idx="21360" formatCode="0.00E+00">
                  <c:v>8.9599999999999996E-5</c:v>
                </c:pt>
                <c:pt idx="21361" formatCode="0.00E+00">
                  <c:v>8.9800000000000001E-5</c:v>
                </c:pt>
                <c:pt idx="21362" formatCode="0.00E+00">
                  <c:v>8.9699999999999998E-5</c:v>
                </c:pt>
                <c:pt idx="21363" formatCode="0.00E+00">
                  <c:v>8.9800000000000001E-5</c:v>
                </c:pt>
                <c:pt idx="21364" formatCode="0.00E+00">
                  <c:v>8.9699999999999998E-5</c:v>
                </c:pt>
                <c:pt idx="21365" formatCode="0.00E+00">
                  <c:v>8.9499999999999994E-5</c:v>
                </c:pt>
                <c:pt idx="21366" formatCode="0.00E+00">
                  <c:v>8.9699999999999998E-5</c:v>
                </c:pt>
                <c:pt idx="21367" formatCode="0.00E+00">
                  <c:v>8.9599999999999996E-5</c:v>
                </c:pt>
                <c:pt idx="21368" formatCode="0.00E+00">
                  <c:v>8.9699999999999998E-5</c:v>
                </c:pt>
                <c:pt idx="21369" formatCode="0.00E+00">
                  <c:v>8.9800000000000001E-5</c:v>
                </c:pt>
                <c:pt idx="21370" formatCode="0.00E+00">
                  <c:v>8.9599999999999996E-5</c:v>
                </c:pt>
                <c:pt idx="21371" formatCode="0.00E+00">
                  <c:v>8.9499999999999994E-5</c:v>
                </c:pt>
                <c:pt idx="21372" formatCode="0.00E+00">
                  <c:v>8.9400000000000005E-5</c:v>
                </c:pt>
                <c:pt idx="21373" formatCode="0.00E+00">
                  <c:v>8.9599999999999996E-5</c:v>
                </c:pt>
                <c:pt idx="21374" formatCode="0.00E+00">
                  <c:v>8.9499999999999994E-5</c:v>
                </c:pt>
                <c:pt idx="21375" formatCode="0.00E+00">
                  <c:v>8.9599999999999996E-5</c:v>
                </c:pt>
                <c:pt idx="21376" formatCode="0.00E+00">
                  <c:v>8.9699999999999998E-5</c:v>
                </c:pt>
                <c:pt idx="21377" formatCode="0.00E+00">
                  <c:v>8.9599999999999996E-5</c:v>
                </c:pt>
                <c:pt idx="21378" formatCode="0.00E+00">
                  <c:v>8.9599999999999996E-5</c:v>
                </c:pt>
                <c:pt idx="21379" formatCode="0.00E+00">
                  <c:v>8.9400000000000005E-5</c:v>
                </c:pt>
                <c:pt idx="21380" formatCode="0.00E+00">
                  <c:v>8.9599999999999996E-5</c:v>
                </c:pt>
                <c:pt idx="21381" formatCode="0.00E+00">
                  <c:v>8.9599999999999996E-5</c:v>
                </c:pt>
                <c:pt idx="21382" formatCode="0.00E+00">
                  <c:v>8.9300000000000002E-5</c:v>
                </c:pt>
                <c:pt idx="21383" formatCode="0.00E+00">
                  <c:v>8.9599999999999996E-5</c:v>
                </c:pt>
                <c:pt idx="21384" formatCode="0.00E+00">
                  <c:v>8.9699999999999998E-5</c:v>
                </c:pt>
                <c:pt idx="21385" formatCode="0.00E+00">
                  <c:v>8.9499999999999994E-5</c:v>
                </c:pt>
                <c:pt idx="21386" formatCode="0.00E+00">
                  <c:v>8.9499999999999994E-5</c:v>
                </c:pt>
                <c:pt idx="21387" formatCode="0.00E+00">
                  <c:v>8.9400000000000005E-5</c:v>
                </c:pt>
                <c:pt idx="21388" formatCode="0.00E+00">
                  <c:v>8.9400000000000005E-5</c:v>
                </c:pt>
                <c:pt idx="21389" formatCode="0.00E+00">
                  <c:v>8.9400000000000005E-5</c:v>
                </c:pt>
                <c:pt idx="21390" formatCode="0.00E+00">
                  <c:v>8.9400000000000005E-5</c:v>
                </c:pt>
                <c:pt idx="21391" formatCode="0.00E+00">
                  <c:v>8.9499999999999994E-5</c:v>
                </c:pt>
                <c:pt idx="21392" formatCode="0.00E+00">
                  <c:v>8.9400000000000005E-5</c:v>
                </c:pt>
                <c:pt idx="21393" formatCode="0.00E+00">
                  <c:v>8.9499999999999994E-5</c:v>
                </c:pt>
                <c:pt idx="21394" formatCode="0.00E+00">
                  <c:v>8.9599999999999996E-5</c:v>
                </c:pt>
                <c:pt idx="21395" formatCode="0.00E+00">
                  <c:v>8.9499999999999994E-5</c:v>
                </c:pt>
                <c:pt idx="21396" formatCode="0.00E+00">
                  <c:v>8.9599999999999996E-5</c:v>
                </c:pt>
                <c:pt idx="21397" formatCode="0.00E+00">
                  <c:v>8.9499999999999994E-5</c:v>
                </c:pt>
                <c:pt idx="21398" formatCode="0.00E+00">
                  <c:v>8.9499999999999994E-5</c:v>
                </c:pt>
                <c:pt idx="21399" formatCode="0.00E+00">
                  <c:v>8.9499999999999994E-5</c:v>
                </c:pt>
                <c:pt idx="21400" formatCode="0.00E+00">
                  <c:v>8.9400000000000005E-5</c:v>
                </c:pt>
                <c:pt idx="21401" formatCode="0.00E+00">
                  <c:v>8.9400000000000005E-5</c:v>
                </c:pt>
                <c:pt idx="21402" formatCode="0.00E+00">
                  <c:v>8.9300000000000002E-5</c:v>
                </c:pt>
                <c:pt idx="21403" formatCode="0.00E+00">
                  <c:v>8.9599999999999996E-5</c:v>
                </c:pt>
                <c:pt idx="21404" formatCode="0.00E+00">
                  <c:v>8.9599999999999996E-5</c:v>
                </c:pt>
                <c:pt idx="21405" formatCode="0.00E+00">
                  <c:v>8.9400000000000005E-5</c:v>
                </c:pt>
                <c:pt idx="21406" formatCode="0.00E+00">
                  <c:v>8.9499999999999994E-5</c:v>
                </c:pt>
                <c:pt idx="21407" formatCode="0.00E+00">
                  <c:v>8.9400000000000005E-5</c:v>
                </c:pt>
                <c:pt idx="21408" formatCode="0.00E+00">
                  <c:v>8.9400000000000005E-5</c:v>
                </c:pt>
                <c:pt idx="21409" formatCode="0.00E+00">
                  <c:v>8.92E-5</c:v>
                </c:pt>
                <c:pt idx="21410" formatCode="0.00E+00">
                  <c:v>8.9300000000000002E-5</c:v>
                </c:pt>
                <c:pt idx="21411" formatCode="0.00E+00">
                  <c:v>8.9400000000000005E-5</c:v>
                </c:pt>
                <c:pt idx="21412" formatCode="0.00E+00">
                  <c:v>8.9300000000000002E-5</c:v>
                </c:pt>
                <c:pt idx="21413" formatCode="0.00E+00">
                  <c:v>8.9499999999999994E-5</c:v>
                </c:pt>
                <c:pt idx="21414" formatCode="0.00E+00">
                  <c:v>8.92E-5</c:v>
                </c:pt>
                <c:pt idx="21415" formatCode="0.00E+00">
                  <c:v>8.9300000000000002E-5</c:v>
                </c:pt>
                <c:pt idx="21416" formatCode="0.00E+00">
                  <c:v>8.9300000000000002E-5</c:v>
                </c:pt>
                <c:pt idx="21417" formatCode="0.00E+00">
                  <c:v>8.9400000000000005E-5</c:v>
                </c:pt>
                <c:pt idx="21418" formatCode="0.00E+00">
                  <c:v>8.9499999999999994E-5</c:v>
                </c:pt>
                <c:pt idx="21419" formatCode="0.00E+00">
                  <c:v>8.9300000000000002E-5</c:v>
                </c:pt>
                <c:pt idx="21420" formatCode="0.00E+00">
                  <c:v>8.9300000000000002E-5</c:v>
                </c:pt>
                <c:pt idx="21421" formatCode="0.00E+00">
                  <c:v>8.9300000000000002E-5</c:v>
                </c:pt>
                <c:pt idx="21422" formatCode="0.00E+00">
                  <c:v>8.9300000000000002E-5</c:v>
                </c:pt>
                <c:pt idx="21423" formatCode="0.00E+00">
                  <c:v>8.92E-5</c:v>
                </c:pt>
                <c:pt idx="21424" formatCode="0.00E+00">
                  <c:v>8.9099999999999997E-5</c:v>
                </c:pt>
                <c:pt idx="21425" formatCode="0.00E+00">
                  <c:v>8.9300000000000002E-5</c:v>
                </c:pt>
                <c:pt idx="21426" formatCode="0.00E+00">
                  <c:v>8.8999999999999995E-5</c:v>
                </c:pt>
                <c:pt idx="21427" formatCode="0.00E+00">
                  <c:v>8.8999999999999995E-5</c:v>
                </c:pt>
                <c:pt idx="21428" formatCode="0.00E+00">
                  <c:v>8.9400000000000005E-5</c:v>
                </c:pt>
                <c:pt idx="21429" formatCode="0.00E+00">
                  <c:v>8.92E-5</c:v>
                </c:pt>
                <c:pt idx="21430" formatCode="0.00E+00">
                  <c:v>8.92E-5</c:v>
                </c:pt>
                <c:pt idx="21431" formatCode="0.00E+00">
                  <c:v>8.9300000000000002E-5</c:v>
                </c:pt>
                <c:pt idx="21432" formatCode="0.00E+00">
                  <c:v>8.92E-5</c:v>
                </c:pt>
                <c:pt idx="21433" formatCode="0.00E+00">
                  <c:v>8.9300000000000002E-5</c:v>
                </c:pt>
                <c:pt idx="21434" formatCode="0.00E+00">
                  <c:v>8.92E-5</c:v>
                </c:pt>
                <c:pt idx="21435" formatCode="0.00E+00">
                  <c:v>8.9400000000000005E-5</c:v>
                </c:pt>
                <c:pt idx="21436" formatCode="0.00E+00">
                  <c:v>8.9099999999999997E-5</c:v>
                </c:pt>
                <c:pt idx="21437" formatCode="0.00E+00">
                  <c:v>8.9099999999999997E-5</c:v>
                </c:pt>
                <c:pt idx="21438" formatCode="0.00E+00">
                  <c:v>8.9300000000000002E-5</c:v>
                </c:pt>
                <c:pt idx="21439" formatCode="0.00E+00">
                  <c:v>8.8999999999999995E-5</c:v>
                </c:pt>
                <c:pt idx="21440" formatCode="0.00E+00">
                  <c:v>8.92E-5</c:v>
                </c:pt>
                <c:pt idx="21441" formatCode="0.00E+00">
                  <c:v>8.9099999999999997E-5</c:v>
                </c:pt>
                <c:pt idx="21442" formatCode="0.00E+00">
                  <c:v>8.8999999999999995E-5</c:v>
                </c:pt>
                <c:pt idx="21443" formatCode="0.00E+00">
                  <c:v>8.92E-5</c:v>
                </c:pt>
                <c:pt idx="21444" formatCode="0.00E+00">
                  <c:v>8.92E-5</c:v>
                </c:pt>
                <c:pt idx="21445" formatCode="0.00E+00">
                  <c:v>8.92E-5</c:v>
                </c:pt>
                <c:pt idx="21446" formatCode="0.00E+00">
                  <c:v>8.92E-5</c:v>
                </c:pt>
                <c:pt idx="21447" formatCode="0.00E+00">
                  <c:v>8.8999999999999995E-5</c:v>
                </c:pt>
                <c:pt idx="21448" formatCode="0.00E+00">
                  <c:v>8.9099999999999997E-5</c:v>
                </c:pt>
                <c:pt idx="21449" formatCode="0.00E+00">
                  <c:v>8.9099999999999997E-5</c:v>
                </c:pt>
                <c:pt idx="21450" formatCode="0.00E+00">
                  <c:v>8.8999999999999995E-5</c:v>
                </c:pt>
                <c:pt idx="21451" formatCode="0.00E+00">
                  <c:v>8.9099999999999997E-5</c:v>
                </c:pt>
                <c:pt idx="21452" formatCode="0.00E+00">
                  <c:v>8.92E-5</c:v>
                </c:pt>
                <c:pt idx="21453" formatCode="0.00E+00">
                  <c:v>8.8999999999999995E-5</c:v>
                </c:pt>
                <c:pt idx="21454" formatCode="0.00E+00">
                  <c:v>8.8800000000000004E-5</c:v>
                </c:pt>
                <c:pt idx="21455" formatCode="0.00E+00">
                  <c:v>8.8999999999999995E-5</c:v>
                </c:pt>
                <c:pt idx="21456" formatCode="0.00E+00">
                  <c:v>8.8999999999999995E-5</c:v>
                </c:pt>
                <c:pt idx="21457" formatCode="0.00E+00">
                  <c:v>8.92E-5</c:v>
                </c:pt>
                <c:pt idx="21458" formatCode="0.00E+00">
                  <c:v>8.9099999999999997E-5</c:v>
                </c:pt>
                <c:pt idx="21459" formatCode="0.00E+00">
                  <c:v>8.8999999999999995E-5</c:v>
                </c:pt>
                <c:pt idx="21460" formatCode="0.00E+00">
                  <c:v>8.8999999999999995E-5</c:v>
                </c:pt>
                <c:pt idx="21461" formatCode="0.00E+00">
                  <c:v>8.8999999999999995E-5</c:v>
                </c:pt>
                <c:pt idx="21462" formatCode="0.00E+00">
                  <c:v>8.9099999999999997E-5</c:v>
                </c:pt>
                <c:pt idx="21463" formatCode="0.00E+00">
                  <c:v>8.8900000000000006E-5</c:v>
                </c:pt>
                <c:pt idx="21464" formatCode="0.00E+00">
                  <c:v>8.8999999999999995E-5</c:v>
                </c:pt>
                <c:pt idx="21465" formatCode="0.00E+00">
                  <c:v>8.8900000000000006E-5</c:v>
                </c:pt>
                <c:pt idx="21466" formatCode="0.00E+00">
                  <c:v>8.9099999999999997E-5</c:v>
                </c:pt>
                <c:pt idx="21467" formatCode="0.00E+00">
                  <c:v>8.9099999999999997E-5</c:v>
                </c:pt>
                <c:pt idx="21468" formatCode="0.00E+00">
                  <c:v>8.8800000000000004E-5</c:v>
                </c:pt>
                <c:pt idx="21469" formatCode="0.00E+00">
                  <c:v>8.9099999999999997E-5</c:v>
                </c:pt>
                <c:pt idx="21470" formatCode="0.00E+00">
                  <c:v>8.8900000000000006E-5</c:v>
                </c:pt>
                <c:pt idx="21471" formatCode="0.00E+00">
                  <c:v>8.8700000000000001E-5</c:v>
                </c:pt>
                <c:pt idx="21472" formatCode="0.00E+00">
                  <c:v>8.8900000000000006E-5</c:v>
                </c:pt>
                <c:pt idx="21473" formatCode="0.00E+00">
                  <c:v>8.8900000000000006E-5</c:v>
                </c:pt>
                <c:pt idx="21474" formatCode="0.00E+00">
                  <c:v>8.8900000000000006E-5</c:v>
                </c:pt>
                <c:pt idx="21475" formatCode="0.00E+00">
                  <c:v>8.8900000000000006E-5</c:v>
                </c:pt>
                <c:pt idx="21476" formatCode="0.00E+00">
                  <c:v>8.8900000000000006E-5</c:v>
                </c:pt>
                <c:pt idx="21477" formatCode="0.00E+00">
                  <c:v>8.8800000000000004E-5</c:v>
                </c:pt>
                <c:pt idx="21478" formatCode="0.00E+00">
                  <c:v>8.8800000000000004E-5</c:v>
                </c:pt>
                <c:pt idx="21479" formatCode="0.00E+00">
                  <c:v>8.8800000000000004E-5</c:v>
                </c:pt>
                <c:pt idx="21480" formatCode="0.00E+00">
                  <c:v>8.8800000000000004E-5</c:v>
                </c:pt>
                <c:pt idx="21481" formatCode="0.00E+00">
                  <c:v>8.8800000000000004E-5</c:v>
                </c:pt>
                <c:pt idx="21482" formatCode="0.00E+00">
                  <c:v>8.8800000000000004E-5</c:v>
                </c:pt>
                <c:pt idx="21483" formatCode="0.00E+00">
                  <c:v>8.8800000000000004E-5</c:v>
                </c:pt>
                <c:pt idx="21484" formatCode="0.00E+00">
                  <c:v>8.8700000000000001E-5</c:v>
                </c:pt>
                <c:pt idx="21485" formatCode="0.00E+00">
                  <c:v>8.8900000000000006E-5</c:v>
                </c:pt>
                <c:pt idx="21486" formatCode="0.00E+00">
                  <c:v>8.8800000000000004E-5</c:v>
                </c:pt>
                <c:pt idx="21487" formatCode="0.00E+00">
                  <c:v>8.8800000000000004E-5</c:v>
                </c:pt>
                <c:pt idx="21488" formatCode="0.00E+00">
                  <c:v>8.8999999999999995E-5</c:v>
                </c:pt>
                <c:pt idx="21489" formatCode="0.00E+00">
                  <c:v>8.8800000000000004E-5</c:v>
                </c:pt>
                <c:pt idx="21490" formatCode="0.00E+00">
                  <c:v>8.8900000000000006E-5</c:v>
                </c:pt>
                <c:pt idx="21491" formatCode="0.00E+00">
                  <c:v>8.8900000000000006E-5</c:v>
                </c:pt>
                <c:pt idx="21492" formatCode="0.00E+00">
                  <c:v>8.8800000000000004E-5</c:v>
                </c:pt>
                <c:pt idx="21493" formatCode="0.00E+00">
                  <c:v>8.8599999999999999E-5</c:v>
                </c:pt>
                <c:pt idx="21494" formatCode="0.00E+00">
                  <c:v>8.8599999999999999E-5</c:v>
                </c:pt>
                <c:pt idx="21495" formatCode="0.00E+00">
                  <c:v>8.8900000000000006E-5</c:v>
                </c:pt>
                <c:pt idx="21496" formatCode="0.00E+00">
                  <c:v>8.8700000000000001E-5</c:v>
                </c:pt>
                <c:pt idx="21497" formatCode="0.00E+00">
                  <c:v>8.8900000000000006E-5</c:v>
                </c:pt>
                <c:pt idx="21498" formatCode="0.00E+00">
                  <c:v>8.8700000000000001E-5</c:v>
                </c:pt>
                <c:pt idx="21499" formatCode="0.00E+00">
                  <c:v>8.8599999999999999E-5</c:v>
                </c:pt>
                <c:pt idx="21500" formatCode="0.00E+00">
                  <c:v>8.8900000000000006E-5</c:v>
                </c:pt>
                <c:pt idx="21501" formatCode="0.00E+00">
                  <c:v>8.8599999999999999E-5</c:v>
                </c:pt>
                <c:pt idx="21502" formatCode="0.00E+00">
                  <c:v>8.8900000000000006E-5</c:v>
                </c:pt>
                <c:pt idx="21503" formatCode="0.00E+00">
                  <c:v>8.8800000000000004E-5</c:v>
                </c:pt>
                <c:pt idx="21504" formatCode="0.00E+00">
                  <c:v>8.8599999999999999E-5</c:v>
                </c:pt>
                <c:pt idx="21505" formatCode="0.00E+00">
                  <c:v>8.8700000000000001E-5</c:v>
                </c:pt>
                <c:pt idx="21506" formatCode="0.00E+00">
                  <c:v>8.8599999999999999E-5</c:v>
                </c:pt>
                <c:pt idx="21507" formatCode="0.00E+00">
                  <c:v>8.8599999999999999E-5</c:v>
                </c:pt>
                <c:pt idx="21508" formatCode="0.00E+00">
                  <c:v>8.8499999999999996E-5</c:v>
                </c:pt>
                <c:pt idx="21509" formatCode="0.00E+00">
                  <c:v>8.8700000000000001E-5</c:v>
                </c:pt>
                <c:pt idx="21510" formatCode="0.00E+00">
                  <c:v>8.8800000000000004E-5</c:v>
                </c:pt>
                <c:pt idx="21511" formatCode="0.00E+00">
                  <c:v>8.8700000000000001E-5</c:v>
                </c:pt>
                <c:pt idx="21512" formatCode="0.00E+00">
                  <c:v>8.8599999999999999E-5</c:v>
                </c:pt>
                <c:pt idx="21513" formatCode="0.00E+00">
                  <c:v>8.8700000000000001E-5</c:v>
                </c:pt>
                <c:pt idx="21514" formatCode="0.00E+00">
                  <c:v>8.8700000000000001E-5</c:v>
                </c:pt>
                <c:pt idx="21515" formatCode="0.00E+00">
                  <c:v>8.8599999999999999E-5</c:v>
                </c:pt>
                <c:pt idx="21516" formatCode="0.00E+00">
                  <c:v>8.8700000000000001E-5</c:v>
                </c:pt>
                <c:pt idx="21517" formatCode="0.00E+00">
                  <c:v>8.8700000000000001E-5</c:v>
                </c:pt>
                <c:pt idx="21518" formatCode="0.00E+00">
                  <c:v>8.8399999999999994E-5</c:v>
                </c:pt>
                <c:pt idx="21519" formatCode="0.00E+00">
                  <c:v>8.8499999999999996E-5</c:v>
                </c:pt>
                <c:pt idx="21520" formatCode="0.00E+00">
                  <c:v>8.8499999999999996E-5</c:v>
                </c:pt>
                <c:pt idx="21521" formatCode="0.00E+00">
                  <c:v>8.8599999999999999E-5</c:v>
                </c:pt>
                <c:pt idx="21522" formatCode="0.00E+00">
                  <c:v>8.8800000000000004E-5</c:v>
                </c:pt>
                <c:pt idx="21523" formatCode="0.00E+00">
                  <c:v>8.8599999999999999E-5</c:v>
                </c:pt>
                <c:pt idx="21524" formatCode="0.00E+00">
                  <c:v>8.8599999999999999E-5</c:v>
                </c:pt>
                <c:pt idx="21525" formatCode="0.00E+00">
                  <c:v>8.8700000000000001E-5</c:v>
                </c:pt>
                <c:pt idx="21526" formatCode="0.00E+00">
                  <c:v>8.8599999999999999E-5</c:v>
                </c:pt>
                <c:pt idx="21527" formatCode="0.00E+00">
                  <c:v>8.8700000000000001E-5</c:v>
                </c:pt>
                <c:pt idx="21528" formatCode="0.00E+00">
                  <c:v>8.8599999999999999E-5</c:v>
                </c:pt>
                <c:pt idx="21529" formatCode="0.00E+00">
                  <c:v>8.8399999999999994E-5</c:v>
                </c:pt>
                <c:pt idx="21530" formatCode="0.00E+00">
                  <c:v>8.8399999999999994E-5</c:v>
                </c:pt>
                <c:pt idx="21531" formatCode="0.00E+00">
                  <c:v>8.8499999999999996E-5</c:v>
                </c:pt>
                <c:pt idx="21532" formatCode="0.00E+00">
                  <c:v>8.8499999999999996E-5</c:v>
                </c:pt>
                <c:pt idx="21533" formatCode="0.00E+00">
                  <c:v>8.8399999999999994E-5</c:v>
                </c:pt>
                <c:pt idx="21534" formatCode="0.00E+00">
                  <c:v>8.8499999999999996E-5</c:v>
                </c:pt>
                <c:pt idx="21535" formatCode="0.00E+00">
                  <c:v>8.8599999999999999E-5</c:v>
                </c:pt>
                <c:pt idx="21536" formatCode="0.00E+00">
                  <c:v>8.8399999999999994E-5</c:v>
                </c:pt>
                <c:pt idx="21537" formatCode="0.00E+00">
                  <c:v>8.8399999999999994E-5</c:v>
                </c:pt>
                <c:pt idx="21538" formatCode="0.00E+00">
                  <c:v>8.8700000000000001E-5</c:v>
                </c:pt>
                <c:pt idx="21539" formatCode="0.00E+00">
                  <c:v>8.8700000000000001E-5</c:v>
                </c:pt>
                <c:pt idx="21540" formatCode="0.00E+00">
                  <c:v>8.8599999999999999E-5</c:v>
                </c:pt>
                <c:pt idx="21541" formatCode="0.00E+00">
                  <c:v>8.8399999999999994E-5</c:v>
                </c:pt>
                <c:pt idx="21542" formatCode="0.00E+00">
                  <c:v>8.8300000000000005E-5</c:v>
                </c:pt>
                <c:pt idx="21543" formatCode="0.00E+00">
                  <c:v>8.8499999999999996E-5</c:v>
                </c:pt>
                <c:pt idx="21544" formatCode="0.00E+00">
                  <c:v>8.8499999999999996E-5</c:v>
                </c:pt>
                <c:pt idx="21545" formatCode="0.00E+00">
                  <c:v>8.8499999999999996E-5</c:v>
                </c:pt>
                <c:pt idx="21546" formatCode="0.00E+00">
                  <c:v>8.8499999999999996E-5</c:v>
                </c:pt>
                <c:pt idx="21547" formatCode="0.00E+00">
                  <c:v>8.8599999999999999E-5</c:v>
                </c:pt>
                <c:pt idx="21548" formatCode="0.00E+00">
                  <c:v>8.8599999999999999E-5</c:v>
                </c:pt>
                <c:pt idx="21549" formatCode="0.00E+00">
                  <c:v>8.8499999999999996E-5</c:v>
                </c:pt>
                <c:pt idx="21550" formatCode="0.00E+00">
                  <c:v>8.8300000000000005E-5</c:v>
                </c:pt>
                <c:pt idx="21551" formatCode="0.00E+00">
                  <c:v>8.8399999999999994E-5</c:v>
                </c:pt>
                <c:pt idx="21552" formatCode="0.00E+00">
                  <c:v>8.8399999999999994E-5</c:v>
                </c:pt>
                <c:pt idx="21553" formatCode="0.00E+00">
                  <c:v>8.8200000000000003E-5</c:v>
                </c:pt>
                <c:pt idx="21554" formatCode="0.00E+00">
                  <c:v>8.8499999999999996E-5</c:v>
                </c:pt>
                <c:pt idx="21555" formatCode="0.00E+00">
                  <c:v>8.8399999999999994E-5</c:v>
                </c:pt>
                <c:pt idx="21556" formatCode="0.00E+00">
                  <c:v>8.8399999999999994E-5</c:v>
                </c:pt>
                <c:pt idx="21557" formatCode="0.00E+00">
                  <c:v>8.8399999999999994E-5</c:v>
                </c:pt>
                <c:pt idx="21558" formatCode="0.00E+00">
                  <c:v>8.8399999999999994E-5</c:v>
                </c:pt>
                <c:pt idx="21559" formatCode="0.00E+00">
                  <c:v>8.8499999999999996E-5</c:v>
                </c:pt>
                <c:pt idx="21560" formatCode="0.00E+00">
                  <c:v>8.81E-5</c:v>
                </c:pt>
                <c:pt idx="21561" formatCode="0.00E+00">
                  <c:v>8.8300000000000005E-5</c:v>
                </c:pt>
                <c:pt idx="21562" formatCode="0.00E+00">
                  <c:v>8.8499999999999996E-5</c:v>
                </c:pt>
                <c:pt idx="21563" formatCode="0.00E+00">
                  <c:v>8.8200000000000003E-5</c:v>
                </c:pt>
                <c:pt idx="21564" formatCode="0.00E+00">
                  <c:v>8.8300000000000005E-5</c:v>
                </c:pt>
                <c:pt idx="21565" formatCode="0.00E+00">
                  <c:v>8.8200000000000003E-5</c:v>
                </c:pt>
                <c:pt idx="21566" formatCode="0.00E+00">
                  <c:v>8.8200000000000003E-5</c:v>
                </c:pt>
                <c:pt idx="21567" formatCode="0.00E+00">
                  <c:v>8.8200000000000003E-5</c:v>
                </c:pt>
                <c:pt idx="21568" formatCode="0.00E+00">
                  <c:v>8.8399999999999994E-5</c:v>
                </c:pt>
                <c:pt idx="21569" formatCode="0.00E+00">
                  <c:v>8.8300000000000005E-5</c:v>
                </c:pt>
                <c:pt idx="21570" formatCode="0.00E+00">
                  <c:v>8.8200000000000003E-5</c:v>
                </c:pt>
                <c:pt idx="21571" formatCode="0.00E+00">
                  <c:v>8.8300000000000005E-5</c:v>
                </c:pt>
                <c:pt idx="21572" formatCode="0.00E+00">
                  <c:v>8.7899999999999995E-5</c:v>
                </c:pt>
                <c:pt idx="21573" formatCode="0.00E+00">
                  <c:v>8.8200000000000003E-5</c:v>
                </c:pt>
                <c:pt idx="21574" formatCode="0.00E+00">
                  <c:v>8.8300000000000005E-5</c:v>
                </c:pt>
                <c:pt idx="21575" formatCode="0.00E+00">
                  <c:v>8.8300000000000005E-5</c:v>
                </c:pt>
                <c:pt idx="21576" formatCode="0.00E+00">
                  <c:v>8.8399999999999994E-5</c:v>
                </c:pt>
                <c:pt idx="21577" formatCode="0.00E+00">
                  <c:v>8.8200000000000003E-5</c:v>
                </c:pt>
                <c:pt idx="21578" formatCode="0.00E+00">
                  <c:v>8.8200000000000003E-5</c:v>
                </c:pt>
                <c:pt idx="21579" formatCode="0.00E+00">
                  <c:v>8.8300000000000005E-5</c:v>
                </c:pt>
                <c:pt idx="21580" formatCode="0.00E+00">
                  <c:v>8.8200000000000003E-5</c:v>
                </c:pt>
                <c:pt idx="21581" formatCode="0.00E+00">
                  <c:v>8.8200000000000003E-5</c:v>
                </c:pt>
                <c:pt idx="21582" formatCode="0.00E+00">
                  <c:v>8.8300000000000005E-5</c:v>
                </c:pt>
                <c:pt idx="21583" formatCode="0.00E+00">
                  <c:v>8.8200000000000003E-5</c:v>
                </c:pt>
                <c:pt idx="21584" formatCode="0.00E+00">
                  <c:v>8.81E-5</c:v>
                </c:pt>
                <c:pt idx="21585" formatCode="0.00E+00">
                  <c:v>8.81E-5</c:v>
                </c:pt>
                <c:pt idx="21586" formatCode="0.00E+00">
                  <c:v>8.81E-5</c:v>
                </c:pt>
                <c:pt idx="21587" formatCode="0.00E+00">
                  <c:v>8.81E-5</c:v>
                </c:pt>
                <c:pt idx="21588" formatCode="0.00E+00">
                  <c:v>8.8200000000000003E-5</c:v>
                </c:pt>
                <c:pt idx="21589" formatCode="0.00E+00">
                  <c:v>8.81E-5</c:v>
                </c:pt>
                <c:pt idx="21590" formatCode="0.00E+00">
                  <c:v>8.81E-5</c:v>
                </c:pt>
                <c:pt idx="21591" formatCode="0.00E+00">
                  <c:v>8.8200000000000003E-5</c:v>
                </c:pt>
                <c:pt idx="21592" formatCode="0.00E+00">
                  <c:v>8.8200000000000003E-5</c:v>
                </c:pt>
                <c:pt idx="21593" formatCode="0.00E+00">
                  <c:v>8.81E-5</c:v>
                </c:pt>
                <c:pt idx="21594" formatCode="0.00E+00">
                  <c:v>8.81E-5</c:v>
                </c:pt>
                <c:pt idx="21595" formatCode="0.00E+00">
                  <c:v>8.8200000000000003E-5</c:v>
                </c:pt>
                <c:pt idx="21596" formatCode="0.00E+00">
                  <c:v>8.7999999999999998E-5</c:v>
                </c:pt>
                <c:pt idx="21597" formatCode="0.00E+00">
                  <c:v>8.81E-5</c:v>
                </c:pt>
                <c:pt idx="21598" formatCode="0.00E+00">
                  <c:v>8.7999999999999998E-5</c:v>
                </c:pt>
                <c:pt idx="21599" formatCode="0.00E+00">
                  <c:v>8.81E-5</c:v>
                </c:pt>
                <c:pt idx="21600" formatCode="0.00E+00">
                  <c:v>8.81E-5</c:v>
                </c:pt>
                <c:pt idx="21601" formatCode="0.00E+00">
                  <c:v>8.7999999999999998E-5</c:v>
                </c:pt>
                <c:pt idx="21602" formatCode="0.00E+00">
                  <c:v>8.81E-5</c:v>
                </c:pt>
                <c:pt idx="21603" formatCode="0.00E+00">
                  <c:v>8.8200000000000003E-5</c:v>
                </c:pt>
                <c:pt idx="21604" formatCode="0.00E+00">
                  <c:v>8.8200000000000003E-5</c:v>
                </c:pt>
                <c:pt idx="21605" formatCode="0.00E+00">
                  <c:v>8.81E-5</c:v>
                </c:pt>
                <c:pt idx="21606" formatCode="0.00E+00">
                  <c:v>8.7999999999999998E-5</c:v>
                </c:pt>
                <c:pt idx="21607" formatCode="0.00E+00">
                  <c:v>8.7999999999999998E-5</c:v>
                </c:pt>
                <c:pt idx="21608" formatCode="0.00E+00">
                  <c:v>8.81E-5</c:v>
                </c:pt>
                <c:pt idx="21609" formatCode="0.00E+00">
                  <c:v>8.7899999999999995E-5</c:v>
                </c:pt>
                <c:pt idx="21610" formatCode="0.00E+00">
                  <c:v>8.7999999999999998E-5</c:v>
                </c:pt>
                <c:pt idx="21611" formatCode="0.00E+00">
                  <c:v>8.7999999999999998E-5</c:v>
                </c:pt>
                <c:pt idx="21612" formatCode="0.00E+00">
                  <c:v>8.7999999999999998E-5</c:v>
                </c:pt>
                <c:pt idx="21613" formatCode="0.00E+00">
                  <c:v>8.8200000000000003E-5</c:v>
                </c:pt>
                <c:pt idx="21614" formatCode="0.00E+00">
                  <c:v>8.7999999999999998E-5</c:v>
                </c:pt>
                <c:pt idx="21615" formatCode="0.00E+00">
                  <c:v>8.7999999999999998E-5</c:v>
                </c:pt>
                <c:pt idx="21616" formatCode="0.00E+00">
                  <c:v>8.7899999999999995E-5</c:v>
                </c:pt>
                <c:pt idx="21617" formatCode="0.00E+00">
                  <c:v>8.7999999999999998E-5</c:v>
                </c:pt>
                <c:pt idx="21618" formatCode="0.00E+00">
                  <c:v>8.81E-5</c:v>
                </c:pt>
                <c:pt idx="21619" formatCode="0.00E+00">
                  <c:v>8.7800000000000006E-5</c:v>
                </c:pt>
                <c:pt idx="21620" formatCode="0.00E+00">
                  <c:v>8.7899999999999995E-5</c:v>
                </c:pt>
                <c:pt idx="21621" formatCode="0.00E+00">
                  <c:v>8.7800000000000006E-5</c:v>
                </c:pt>
                <c:pt idx="21622" formatCode="0.00E+00">
                  <c:v>8.7999999999999998E-5</c:v>
                </c:pt>
                <c:pt idx="21623" formatCode="0.00E+00">
                  <c:v>8.7899999999999995E-5</c:v>
                </c:pt>
                <c:pt idx="21624" formatCode="0.00E+00">
                  <c:v>8.7899999999999995E-5</c:v>
                </c:pt>
                <c:pt idx="21625" formatCode="0.00E+00">
                  <c:v>8.7899999999999995E-5</c:v>
                </c:pt>
                <c:pt idx="21626" formatCode="0.00E+00">
                  <c:v>8.7800000000000006E-5</c:v>
                </c:pt>
                <c:pt idx="21627" formatCode="0.00E+00">
                  <c:v>8.7899999999999995E-5</c:v>
                </c:pt>
                <c:pt idx="21628" formatCode="0.00E+00">
                  <c:v>8.7800000000000006E-5</c:v>
                </c:pt>
                <c:pt idx="21629" formatCode="0.00E+00">
                  <c:v>8.7700000000000004E-5</c:v>
                </c:pt>
                <c:pt idx="21630" formatCode="0.00E+00">
                  <c:v>8.7899999999999995E-5</c:v>
                </c:pt>
                <c:pt idx="21631" formatCode="0.00E+00">
                  <c:v>8.7899999999999995E-5</c:v>
                </c:pt>
                <c:pt idx="21632" formatCode="0.00E+00">
                  <c:v>8.7800000000000006E-5</c:v>
                </c:pt>
                <c:pt idx="21633" formatCode="0.00E+00">
                  <c:v>8.7899999999999995E-5</c:v>
                </c:pt>
                <c:pt idx="21634" formatCode="0.00E+00">
                  <c:v>8.7899999999999995E-5</c:v>
                </c:pt>
                <c:pt idx="21635" formatCode="0.00E+00">
                  <c:v>8.7899999999999995E-5</c:v>
                </c:pt>
                <c:pt idx="21636" formatCode="0.00E+00">
                  <c:v>8.7800000000000006E-5</c:v>
                </c:pt>
                <c:pt idx="21637" formatCode="0.00E+00">
                  <c:v>8.7899999999999995E-5</c:v>
                </c:pt>
                <c:pt idx="21638" formatCode="0.00E+00">
                  <c:v>8.7999999999999998E-5</c:v>
                </c:pt>
                <c:pt idx="21639" formatCode="0.00E+00">
                  <c:v>8.7800000000000006E-5</c:v>
                </c:pt>
                <c:pt idx="21640" formatCode="0.00E+00">
                  <c:v>8.7800000000000006E-5</c:v>
                </c:pt>
                <c:pt idx="21641" formatCode="0.00E+00">
                  <c:v>8.7899999999999995E-5</c:v>
                </c:pt>
                <c:pt idx="21642" formatCode="0.00E+00">
                  <c:v>8.7800000000000006E-5</c:v>
                </c:pt>
                <c:pt idx="21643" formatCode="0.00E+00">
                  <c:v>8.7899999999999995E-5</c:v>
                </c:pt>
                <c:pt idx="21644" formatCode="0.00E+00">
                  <c:v>8.7899999999999995E-5</c:v>
                </c:pt>
                <c:pt idx="21645" formatCode="0.00E+00">
                  <c:v>8.7600000000000002E-5</c:v>
                </c:pt>
                <c:pt idx="21646" formatCode="0.00E+00">
                  <c:v>8.7800000000000006E-5</c:v>
                </c:pt>
                <c:pt idx="21647" formatCode="0.00E+00">
                  <c:v>8.7800000000000006E-5</c:v>
                </c:pt>
                <c:pt idx="21648" formatCode="0.00E+00">
                  <c:v>8.7700000000000004E-5</c:v>
                </c:pt>
                <c:pt idx="21649" formatCode="0.00E+00">
                  <c:v>8.7800000000000006E-5</c:v>
                </c:pt>
                <c:pt idx="21650" formatCode="0.00E+00">
                  <c:v>8.7700000000000004E-5</c:v>
                </c:pt>
                <c:pt idx="21651" formatCode="0.00E+00">
                  <c:v>8.7700000000000004E-5</c:v>
                </c:pt>
                <c:pt idx="21652" formatCode="0.00E+00">
                  <c:v>8.7700000000000004E-5</c:v>
                </c:pt>
                <c:pt idx="21653" formatCode="0.00E+00">
                  <c:v>8.7700000000000004E-5</c:v>
                </c:pt>
                <c:pt idx="21654" formatCode="0.00E+00">
                  <c:v>8.7800000000000006E-5</c:v>
                </c:pt>
                <c:pt idx="21655" formatCode="0.00E+00">
                  <c:v>8.7800000000000006E-5</c:v>
                </c:pt>
                <c:pt idx="21656" formatCode="0.00E+00">
                  <c:v>8.7899999999999995E-5</c:v>
                </c:pt>
                <c:pt idx="21657" formatCode="0.00E+00">
                  <c:v>8.7800000000000006E-5</c:v>
                </c:pt>
                <c:pt idx="21658" formatCode="0.00E+00">
                  <c:v>8.7800000000000006E-5</c:v>
                </c:pt>
                <c:pt idx="21659" formatCode="0.00E+00">
                  <c:v>8.7700000000000004E-5</c:v>
                </c:pt>
                <c:pt idx="21660" formatCode="0.00E+00">
                  <c:v>8.7800000000000006E-5</c:v>
                </c:pt>
                <c:pt idx="21661" formatCode="0.00E+00">
                  <c:v>8.7700000000000004E-5</c:v>
                </c:pt>
                <c:pt idx="21662" formatCode="0.00E+00">
                  <c:v>8.7700000000000004E-5</c:v>
                </c:pt>
                <c:pt idx="21663" formatCode="0.00E+00">
                  <c:v>8.7800000000000006E-5</c:v>
                </c:pt>
                <c:pt idx="21664" formatCode="0.00E+00">
                  <c:v>8.7600000000000002E-5</c:v>
                </c:pt>
                <c:pt idx="21665" formatCode="0.00E+00">
                  <c:v>8.7600000000000002E-5</c:v>
                </c:pt>
                <c:pt idx="21666" formatCode="0.00E+00">
                  <c:v>8.7600000000000002E-5</c:v>
                </c:pt>
                <c:pt idx="21667" formatCode="0.00E+00">
                  <c:v>8.7600000000000002E-5</c:v>
                </c:pt>
                <c:pt idx="21668" formatCode="0.00E+00">
                  <c:v>8.7700000000000004E-5</c:v>
                </c:pt>
                <c:pt idx="21669" formatCode="0.00E+00">
                  <c:v>8.7600000000000002E-5</c:v>
                </c:pt>
                <c:pt idx="21670" formatCode="0.00E+00">
                  <c:v>8.7800000000000006E-5</c:v>
                </c:pt>
                <c:pt idx="21671" formatCode="0.00E+00">
                  <c:v>8.7800000000000006E-5</c:v>
                </c:pt>
                <c:pt idx="21672" formatCode="0.00E+00">
                  <c:v>8.7600000000000002E-5</c:v>
                </c:pt>
                <c:pt idx="21673" formatCode="0.00E+00">
                  <c:v>8.7700000000000004E-5</c:v>
                </c:pt>
                <c:pt idx="21674" formatCode="0.00E+00">
                  <c:v>8.7600000000000002E-5</c:v>
                </c:pt>
                <c:pt idx="21675" formatCode="0.00E+00">
                  <c:v>8.7600000000000002E-5</c:v>
                </c:pt>
                <c:pt idx="21676" formatCode="0.00E+00">
                  <c:v>8.7700000000000004E-5</c:v>
                </c:pt>
                <c:pt idx="21677" formatCode="0.00E+00">
                  <c:v>8.7600000000000002E-5</c:v>
                </c:pt>
                <c:pt idx="21678" formatCode="0.00E+00">
                  <c:v>8.7399999999999997E-5</c:v>
                </c:pt>
                <c:pt idx="21679" formatCode="0.00E+00">
                  <c:v>8.7700000000000004E-5</c:v>
                </c:pt>
                <c:pt idx="21680" formatCode="0.00E+00">
                  <c:v>8.81E-5</c:v>
                </c:pt>
                <c:pt idx="21681" formatCode="0.00E+00">
                  <c:v>8.7800000000000006E-5</c:v>
                </c:pt>
                <c:pt idx="21682" formatCode="0.00E+00">
                  <c:v>8.7499999999999999E-5</c:v>
                </c:pt>
                <c:pt idx="21683" formatCode="0.00E+00">
                  <c:v>8.7700000000000004E-5</c:v>
                </c:pt>
                <c:pt idx="21684" formatCode="0.00E+00">
                  <c:v>8.7499999999999999E-5</c:v>
                </c:pt>
                <c:pt idx="21685" formatCode="0.00E+00">
                  <c:v>8.7499999999999999E-5</c:v>
                </c:pt>
                <c:pt idx="21686" formatCode="0.00E+00">
                  <c:v>8.7499999999999999E-5</c:v>
                </c:pt>
                <c:pt idx="21687" formatCode="0.00E+00">
                  <c:v>8.7700000000000004E-5</c:v>
                </c:pt>
                <c:pt idx="21688" formatCode="0.00E+00">
                  <c:v>8.7700000000000004E-5</c:v>
                </c:pt>
                <c:pt idx="21689" formatCode="0.00E+00">
                  <c:v>8.7499999999999999E-5</c:v>
                </c:pt>
                <c:pt idx="21690" formatCode="0.00E+00">
                  <c:v>8.7499999999999999E-5</c:v>
                </c:pt>
                <c:pt idx="21691" formatCode="0.00E+00">
                  <c:v>8.7499999999999999E-5</c:v>
                </c:pt>
                <c:pt idx="21692" formatCode="0.00E+00">
                  <c:v>8.7600000000000002E-5</c:v>
                </c:pt>
                <c:pt idx="21693" formatCode="0.00E+00">
                  <c:v>8.7499999999999999E-5</c:v>
                </c:pt>
                <c:pt idx="21694" formatCode="0.00E+00">
                  <c:v>8.7399999999999997E-5</c:v>
                </c:pt>
                <c:pt idx="21695" formatCode="0.00E+00">
                  <c:v>8.7600000000000002E-5</c:v>
                </c:pt>
                <c:pt idx="21696" formatCode="0.00E+00">
                  <c:v>8.7700000000000004E-5</c:v>
                </c:pt>
                <c:pt idx="21697" formatCode="0.00E+00">
                  <c:v>8.7700000000000004E-5</c:v>
                </c:pt>
                <c:pt idx="21698" formatCode="0.00E+00">
                  <c:v>8.7399999999999997E-5</c:v>
                </c:pt>
                <c:pt idx="21699" formatCode="0.00E+00">
                  <c:v>8.7299999999999994E-5</c:v>
                </c:pt>
                <c:pt idx="21700" formatCode="0.00E+00">
                  <c:v>8.7499999999999999E-5</c:v>
                </c:pt>
                <c:pt idx="21701" formatCode="0.00E+00">
                  <c:v>8.7399999999999997E-5</c:v>
                </c:pt>
                <c:pt idx="21702" formatCode="0.00E+00">
                  <c:v>8.7000000000000001E-5</c:v>
                </c:pt>
                <c:pt idx="21703" formatCode="0.00E+00">
                  <c:v>8.7200000000000005E-5</c:v>
                </c:pt>
                <c:pt idx="21704" formatCode="0.00E+00">
                  <c:v>8.7600000000000002E-5</c:v>
                </c:pt>
                <c:pt idx="21705" formatCode="0.00E+00">
                  <c:v>8.7299999999999994E-5</c:v>
                </c:pt>
                <c:pt idx="21706" formatCode="0.00E+00">
                  <c:v>8.7499999999999999E-5</c:v>
                </c:pt>
                <c:pt idx="21707" formatCode="0.00E+00">
                  <c:v>8.7399999999999997E-5</c:v>
                </c:pt>
                <c:pt idx="21708" formatCode="0.00E+00">
                  <c:v>8.7399999999999997E-5</c:v>
                </c:pt>
                <c:pt idx="21709" formatCode="0.00E+00">
                  <c:v>8.7499999999999999E-5</c:v>
                </c:pt>
                <c:pt idx="21710" formatCode="0.00E+00">
                  <c:v>8.7399999999999997E-5</c:v>
                </c:pt>
                <c:pt idx="21711" formatCode="0.00E+00">
                  <c:v>8.7499999999999999E-5</c:v>
                </c:pt>
                <c:pt idx="21712" formatCode="0.00E+00">
                  <c:v>8.7399999999999997E-5</c:v>
                </c:pt>
                <c:pt idx="21713" formatCode="0.00E+00">
                  <c:v>8.7299999999999994E-5</c:v>
                </c:pt>
                <c:pt idx="21714" formatCode="0.00E+00">
                  <c:v>8.7499999999999999E-5</c:v>
                </c:pt>
                <c:pt idx="21715" formatCode="0.00E+00">
                  <c:v>8.7299999999999994E-5</c:v>
                </c:pt>
                <c:pt idx="21716" formatCode="0.00E+00">
                  <c:v>8.7499999999999999E-5</c:v>
                </c:pt>
                <c:pt idx="21717" formatCode="0.00E+00">
                  <c:v>8.7499999999999999E-5</c:v>
                </c:pt>
                <c:pt idx="21718" formatCode="0.00E+00">
                  <c:v>8.7399999999999997E-5</c:v>
                </c:pt>
                <c:pt idx="21719" formatCode="0.00E+00">
                  <c:v>8.7299999999999994E-5</c:v>
                </c:pt>
                <c:pt idx="21720" formatCode="0.00E+00">
                  <c:v>8.7200000000000005E-5</c:v>
                </c:pt>
                <c:pt idx="21721" formatCode="0.00E+00">
                  <c:v>8.7299999999999994E-5</c:v>
                </c:pt>
                <c:pt idx="21722" formatCode="0.00E+00">
                  <c:v>8.7299999999999994E-5</c:v>
                </c:pt>
                <c:pt idx="21723" formatCode="0.00E+00">
                  <c:v>8.7499999999999999E-5</c:v>
                </c:pt>
                <c:pt idx="21724" formatCode="0.00E+00">
                  <c:v>8.7499999999999999E-5</c:v>
                </c:pt>
                <c:pt idx="21725" formatCode="0.00E+00">
                  <c:v>8.7399999999999997E-5</c:v>
                </c:pt>
                <c:pt idx="21726" formatCode="0.00E+00">
                  <c:v>8.7299999999999994E-5</c:v>
                </c:pt>
                <c:pt idx="21727" formatCode="0.00E+00">
                  <c:v>8.7399999999999997E-5</c:v>
                </c:pt>
                <c:pt idx="21728" formatCode="0.00E+00">
                  <c:v>8.7499999999999999E-5</c:v>
                </c:pt>
                <c:pt idx="21729" formatCode="0.00E+00">
                  <c:v>8.7299999999999994E-5</c:v>
                </c:pt>
                <c:pt idx="21730" formatCode="0.00E+00">
                  <c:v>8.7299999999999994E-5</c:v>
                </c:pt>
                <c:pt idx="21731" formatCode="0.00E+00">
                  <c:v>8.7200000000000005E-5</c:v>
                </c:pt>
                <c:pt idx="21732" formatCode="0.00E+00">
                  <c:v>8.7399999999999997E-5</c:v>
                </c:pt>
                <c:pt idx="21733" formatCode="0.00E+00">
                  <c:v>8.7299999999999994E-5</c:v>
                </c:pt>
                <c:pt idx="21734" formatCode="0.00E+00">
                  <c:v>8.7200000000000005E-5</c:v>
                </c:pt>
                <c:pt idx="21735" formatCode="0.00E+00">
                  <c:v>8.7399999999999997E-5</c:v>
                </c:pt>
                <c:pt idx="21736" formatCode="0.00E+00">
                  <c:v>8.7200000000000005E-5</c:v>
                </c:pt>
                <c:pt idx="21737" formatCode="0.00E+00">
                  <c:v>8.7399999999999997E-5</c:v>
                </c:pt>
                <c:pt idx="21738" formatCode="0.00E+00">
                  <c:v>8.7299999999999994E-5</c:v>
                </c:pt>
                <c:pt idx="21739" formatCode="0.00E+00">
                  <c:v>8.7299999999999994E-5</c:v>
                </c:pt>
                <c:pt idx="21740" formatCode="0.00E+00">
                  <c:v>8.7200000000000005E-5</c:v>
                </c:pt>
                <c:pt idx="21741" formatCode="0.00E+00">
                  <c:v>8.7299999999999994E-5</c:v>
                </c:pt>
                <c:pt idx="21742" formatCode="0.00E+00">
                  <c:v>8.7399999999999997E-5</c:v>
                </c:pt>
                <c:pt idx="21743" formatCode="0.00E+00">
                  <c:v>8.7200000000000005E-5</c:v>
                </c:pt>
                <c:pt idx="21744" formatCode="0.00E+00">
                  <c:v>8.7100000000000003E-5</c:v>
                </c:pt>
                <c:pt idx="21745" formatCode="0.00E+00">
                  <c:v>8.7200000000000005E-5</c:v>
                </c:pt>
                <c:pt idx="21746" formatCode="0.00E+00">
                  <c:v>8.7299999999999994E-5</c:v>
                </c:pt>
                <c:pt idx="21747" formatCode="0.00E+00">
                  <c:v>8.7200000000000005E-5</c:v>
                </c:pt>
                <c:pt idx="21748" formatCode="0.00E+00">
                  <c:v>8.7299999999999994E-5</c:v>
                </c:pt>
                <c:pt idx="21749" formatCode="0.00E+00">
                  <c:v>8.7499999999999999E-5</c:v>
                </c:pt>
                <c:pt idx="21750" formatCode="0.00E+00">
                  <c:v>8.7499999999999999E-5</c:v>
                </c:pt>
                <c:pt idx="21751" formatCode="0.00E+00">
                  <c:v>8.7200000000000005E-5</c:v>
                </c:pt>
                <c:pt idx="21752" formatCode="0.00E+00">
                  <c:v>8.7200000000000005E-5</c:v>
                </c:pt>
                <c:pt idx="21753" formatCode="0.00E+00">
                  <c:v>8.7399999999999997E-5</c:v>
                </c:pt>
                <c:pt idx="21754" formatCode="0.00E+00">
                  <c:v>8.7200000000000005E-5</c:v>
                </c:pt>
                <c:pt idx="21755" formatCode="0.00E+00">
                  <c:v>8.7100000000000003E-5</c:v>
                </c:pt>
                <c:pt idx="21756" formatCode="0.00E+00">
                  <c:v>8.7100000000000003E-5</c:v>
                </c:pt>
                <c:pt idx="21757" formatCode="0.00E+00">
                  <c:v>8.7299999999999994E-5</c:v>
                </c:pt>
                <c:pt idx="21758" formatCode="0.00E+00">
                  <c:v>8.7299999999999994E-5</c:v>
                </c:pt>
                <c:pt idx="21759" formatCode="0.00E+00">
                  <c:v>8.7200000000000005E-5</c:v>
                </c:pt>
                <c:pt idx="21760" formatCode="0.00E+00">
                  <c:v>8.7100000000000003E-5</c:v>
                </c:pt>
                <c:pt idx="21761" formatCode="0.00E+00">
                  <c:v>8.6899999999999998E-5</c:v>
                </c:pt>
                <c:pt idx="21762" formatCode="0.00E+00">
                  <c:v>8.7100000000000003E-5</c:v>
                </c:pt>
                <c:pt idx="21763" formatCode="0.00E+00">
                  <c:v>8.7100000000000003E-5</c:v>
                </c:pt>
                <c:pt idx="21764" formatCode="0.00E+00">
                  <c:v>8.7100000000000003E-5</c:v>
                </c:pt>
                <c:pt idx="21765" formatCode="0.00E+00">
                  <c:v>8.7100000000000003E-5</c:v>
                </c:pt>
                <c:pt idx="21766" formatCode="0.00E+00">
                  <c:v>8.7100000000000003E-5</c:v>
                </c:pt>
                <c:pt idx="21767" formatCode="0.00E+00">
                  <c:v>8.7100000000000003E-5</c:v>
                </c:pt>
                <c:pt idx="21768" formatCode="0.00E+00">
                  <c:v>8.7100000000000003E-5</c:v>
                </c:pt>
                <c:pt idx="21769" formatCode="0.00E+00">
                  <c:v>8.7000000000000001E-5</c:v>
                </c:pt>
                <c:pt idx="21770" formatCode="0.00E+00">
                  <c:v>8.7000000000000001E-5</c:v>
                </c:pt>
                <c:pt idx="21771" formatCode="0.00E+00">
                  <c:v>8.7100000000000003E-5</c:v>
                </c:pt>
                <c:pt idx="21772" formatCode="0.00E+00">
                  <c:v>8.7200000000000005E-5</c:v>
                </c:pt>
                <c:pt idx="21773" formatCode="0.00E+00">
                  <c:v>8.7000000000000001E-5</c:v>
                </c:pt>
                <c:pt idx="21774" formatCode="0.00E+00">
                  <c:v>8.7000000000000001E-5</c:v>
                </c:pt>
                <c:pt idx="21775" formatCode="0.00E+00">
                  <c:v>8.7100000000000003E-5</c:v>
                </c:pt>
                <c:pt idx="21776" formatCode="0.00E+00">
                  <c:v>8.7200000000000005E-5</c:v>
                </c:pt>
                <c:pt idx="21777" formatCode="0.00E+00">
                  <c:v>8.7100000000000003E-5</c:v>
                </c:pt>
                <c:pt idx="21778" formatCode="0.00E+00">
                  <c:v>8.6899999999999998E-5</c:v>
                </c:pt>
                <c:pt idx="21779" formatCode="0.00E+00">
                  <c:v>8.7000000000000001E-5</c:v>
                </c:pt>
                <c:pt idx="21780" formatCode="0.00E+00">
                  <c:v>8.7200000000000005E-5</c:v>
                </c:pt>
                <c:pt idx="21781" formatCode="0.00E+00">
                  <c:v>8.7000000000000001E-5</c:v>
                </c:pt>
                <c:pt idx="21782" formatCode="0.00E+00">
                  <c:v>8.7000000000000001E-5</c:v>
                </c:pt>
                <c:pt idx="21783" formatCode="0.00E+00">
                  <c:v>8.7100000000000003E-5</c:v>
                </c:pt>
                <c:pt idx="21784" formatCode="0.00E+00">
                  <c:v>8.7100000000000003E-5</c:v>
                </c:pt>
                <c:pt idx="21785" formatCode="0.00E+00">
                  <c:v>8.7200000000000005E-5</c:v>
                </c:pt>
                <c:pt idx="21786" formatCode="0.00E+00">
                  <c:v>8.7100000000000003E-5</c:v>
                </c:pt>
                <c:pt idx="21787" formatCode="0.00E+00">
                  <c:v>8.7000000000000001E-5</c:v>
                </c:pt>
                <c:pt idx="21788" formatCode="0.00E+00">
                  <c:v>8.7000000000000001E-5</c:v>
                </c:pt>
                <c:pt idx="21789" formatCode="0.00E+00">
                  <c:v>8.6899999999999998E-5</c:v>
                </c:pt>
                <c:pt idx="21790" formatCode="0.00E+00">
                  <c:v>8.6899999999999998E-5</c:v>
                </c:pt>
                <c:pt idx="21791" formatCode="0.00E+00">
                  <c:v>8.7200000000000005E-5</c:v>
                </c:pt>
                <c:pt idx="21792" formatCode="0.00E+00">
                  <c:v>8.7200000000000005E-5</c:v>
                </c:pt>
                <c:pt idx="21793" formatCode="0.00E+00">
                  <c:v>8.7200000000000005E-5</c:v>
                </c:pt>
                <c:pt idx="21794" formatCode="0.00E+00">
                  <c:v>8.7100000000000003E-5</c:v>
                </c:pt>
                <c:pt idx="21795" formatCode="0.00E+00">
                  <c:v>8.6899999999999998E-5</c:v>
                </c:pt>
                <c:pt idx="21796" formatCode="0.00E+00">
                  <c:v>8.7100000000000003E-5</c:v>
                </c:pt>
                <c:pt idx="21797" formatCode="0.00E+00">
                  <c:v>8.7100000000000003E-5</c:v>
                </c:pt>
                <c:pt idx="21798" formatCode="0.00E+00">
                  <c:v>8.6899999999999998E-5</c:v>
                </c:pt>
                <c:pt idx="21799" formatCode="0.00E+00">
                  <c:v>8.7000000000000001E-5</c:v>
                </c:pt>
                <c:pt idx="21800" formatCode="0.00E+00">
                  <c:v>8.7000000000000001E-5</c:v>
                </c:pt>
                <c:pt idx="21801" formatCode="0.00E+00">
                  <c:v>8.6899999999999998E-5</c:v>
                </c:pt>
                <c:pt idx="21802" formatCode="0.00E+00">
                  <c:v>8.6899999999999998E-5</c:v>
                </c:pt>
                <c:pt idx="21803" formatCode="0.00E+00">
                  <c:v>8.7100000000000003E-5</c:v>
                </c:pt>
                <c:pt idx="21804" formatCode="0.00E+00">
                  <c:v>8.7000000000000001E-5</c:v>
                </c:pt>
                <c:pt idx="21805" formatCode="0.00E+00">
                  <c:v>8.6899999999999998E-5</c:v>
                </c:pt>
                <c:pt idx="21806" formatCode="0.00E+00">
                  <c:v>8.7000000000000001E-5</c:v>
                </c:pt>
                <c:pt idx="21807" formatCode="0.00E+00">
                  <c:v>8.6899999999999998E-5</c:v>
                </c:pt>
                <c:pt idx="21808" formatCode="0.00E+00">
                  <c:v>8.6899999999999998E-5</c:v>
                </c:pt>
                <c:pt idx="21809" formatCode="0.00E+00">
                  <c:v>8.6899999999999998E-5</c:v>
                </c:pt>
                <c:pt idx="21810" formatCode="0.00E+00">
                  <c:v>8.6899999999999998E-5</c:v>
                </c:pt>
                <c:pt idx="21811" formatCode="0.00E+00">
                  <c:v>8.7000000000000001E-5</c:v>
                </c:pt>
                <c:pt idx="21812" formatCode="0.00E+00">
                  <c:v>8.6899999999999998E-5</c:v>
                </c:pt>
                <c:pt idx="21813" formatCode="0.00E+00">
                  <c:v>8.6799999999999996E-5</c:v>
                </c:pt>
                <c:pt idx="21814" formatCode="0.00E+00">
                  <c:v>8.6899999999999998E-5</c:v>
                </c:pt>
                <c:pt idx="21815" formatCode="0.00E+00">
                  <c:v>8.6899999999999998E-5</c:v>
                </c:pt>
                <c:pt idx="21816" formatCode="0.00E+00">
                  <c:v>8.7000000000000001E-5</c:v>
                </c:pt>
                <c:pt idx="21817" formatCode="0.00E+00">
                  <c:v>8.6899999999999998E-5</c:v>
                </c:pt>
                <c:pt idx="21818" formatCode="0.00E+00">
                  <c:v>8.6899999999999998E-5</c:v>
                </c:pt>
                <c:pt idx="21819" formatCode="0.00E+00">
                  <c:v>8.6899999999999998E-5</c:v>
                </c:pt>
                <c:pt idx="21820" formatCode="0.00E+00">
                  <c:v>8.6899999999999998E-5</c:v>
                </c:pt>
                <c:pt idx="21821" formatCode="0.00E+00">
                  <c:v>8.7000000000000001E-5</c:v>
                </c:pt>
                <c:pt idx="21822" formatCode="0.00E+00">
                  <c:v>8.7000000000000001E-5</c:v>
                </c:pt>
                <c:pt idx="21823" formatCode="0.00E+00">
                  <c:v>8.6899999999999998E-5</c:v>
                </c:pt>
                <c:pt idx="21824" formatCode="0.00E+00">
                  <c:v>8.6700000000000007E-5</c:v>
                </c:pt>
                <c:pt idx="21825" formatCode="0.00E+00">
                  <c:v>8.6899999999999998E-5</c:v>
                </c:pt>
                <c:pt idx="21826" formatCode="0.00E+00">
                  <c:v>8.6799999999999996E-5</c:v>
                </c:pt>
                <c:pt idx="21827" formatCode="0.00E+00">
                  <c:v>8.6700000000000007E-5</c:v>
                </c:pt>
                <c:pt idx="21828" formatCode="0.00E+00">
                  <c:v>8.6799999999999996E-5</c:v>
                </c:pt>
                <c:pt idx="21829" formatCode="0.00E+00">
                  <c:v>8.6600000000000004E-5</c:v>
                </c:pt>
                <c:pt idx="21830" formatCode="0.00E+00">
                  <c:v>8.6700000000000007E-5</c:v>
                </c:pt>
                <c:pt idx="21831" formatCode="0.00E+00">
                  <c:v>8.6799999999999996E-5</c:v>
                </c:pt>
                <c:pt idx="21832" formatCode="0.00E+00">
                  <c:v>8.6799999999999996E-5</c:v>
                </c:pt>
                <c:pt idx="21833" formatCode="0.00E+00">
                  <c:v>8.6700000000000007E-5</c:v>
                </c:pt>
                <c:pt idx="21834" formatCode="0.00E+00">
                  <c:v>8.6700000000000007E-5</c:v>
                </c:pt>
                <c:pt idx="21835" formatCode="0.00E+00">
                  <c:v>8.6700000000000007E-5</c:v>
                </c:pt>
                <c:pt idx="21836" formatCode="0.00E+00">
                  <c:v>8.6600000000000004E-5</c:v>
                </c:pt>
                <c:pt idx="21837" formatCode="0.00E+00">
                  <c:v>8.6799999999999996E-5</c:v>
                </c:pt>
                <c:pt idx="21838" formatCode="0.00E+00">
                  <c:v>8.6899999999999998E-5</c:v>
                </c:pt>
                <c:pt idx="21839" formatCode="0.00E+00">
                  <c:v>8.6700000000000007E-5</c:v>
                </c:pt>
                <c:pt idx="21840" formatCode="0.00E+00">
                  <c:v>8.6700000000000007E-5</c:v>
                </c:pt>
                <c:pt idx="21841" formatCode="0.00E+00">
                  <c:v>8.6799999999999996E-5</c:v>
                </c:pt>
                <c:pt idx="21842" formatCode="0.00E+00">
                  <c:v>8.6799999999999996E-5</c:v>
                </c:pt>
                <c:pt idx="21843" formatCode="0.00E+00">
                  <c:v>8.7399999999999997E-5</c:v>
                </c:pt>
                <c:pt idx="21844" formatCode="0.00E+00">
                  <c:v>1.08E-4</c:v>
                </c:pt>
                <c:pt idx="21845" formatCode="0.00E+00">
                  <c:v>2.1900000000000001E-4</c:v>
                </c:pt>
                <c:pt idx="21846" formatCode="0.00E+00">
                  <c:v>3.97E-4</c:v>
                </c:pt>
                <c:pt idx="21847" formatCode="0.00E+00">
                  <c:v>4.7199999999999998E-4</c:v>
                </c:pt>
                <c:pt idx="21848" formatCode="0.00E+00">
                  <c:v>4.3300000000000001E-4</c:v>
                </c:pt>
                <c:pt idx="21849" formatCode="0.00E+00">
                  <c:v>4.0000000000000002E-4</c:v>
                </c:pt>
                <c:pt idx="21850" formatCode="0.00E+00">
                  <c:v>3.9599999999999998E-4</c:v>
                </c:pt>
                <c:pt idx="21851" formatCode="0.00E+00">
                  <c:v>3.8299999999999999E-4</c:v>
                </c:pt>
                <c:pt idx="21852" formatCode="0.00E+00">
                  <c:v>3.7500000000000001E-4</c:v>
                </c:pt>
                <c:pt idx="21853" formatCode="0.00E+00">
                  <c:v>3.7199999999999999E-4</c:v>
                </c:pt>
                <c:pt idx="21854" formatCode="0.00E+00">
                  <c:v>3.6400000000000001E-4</c:v>
                </c:pt>
                <c:pt idx="21855" formatCode="0.00E+00">
                  <c:v>3.6299999999999999E-4</c:v>
                </c:pt>
                <c:pt idx="21856" formatCode="0.00E+00">
                  <c:v>3.5799999999999997E-4</c:v>
                </c:pt>
                <c:pt idx="21857" formatCode="0.00E+00">
                  <c:v>3.5599999999999998E-4</c:v>
                </c:pt>
                <c:pt idx="21858" formatCode="0.00E+00">
                  <c:v>3.5300000000000002E-4</c:v>
                </c:pt>
                <c:pt idx="21859" formatCode="0.00E+00">
                  <c:v>3.5E-4</c:v>
                </c:pt>
                <c:pt idx="21860" formatCode="0.00E+00">
                  <c:v>3.4900000000000003E-4</c:v>
                </c:pt>
                <c:pt idx="21861" formatCode="0.00E+00">
                  <c:v>3.4600000000000001E-4</c:v>
                </c:pt>
                <c:pt idx="21862" formatCode="0.00E+00">
                  <c:v>3.4499999999999998E-4</c:v>
                </c:pt>
                <c:pt idx="21863" formatCode="0.00E+00">
                  <c:v>3.4299999999999999E-4</c:v>
                </c:pt>
                <c:pt idx="21864" formatCode="0.00E+00">
                  <c:v>3.4099999999999999E-4</c:v>
                </c:pt>
                <c:pt idx="21865" formatCode="0.00E+00">
                  <c:v>3.4000000000000002E-4</c:v>
                </c:pt>
                <c:pt idx="21866" formatCode="0.00E+00">
                  <c:v>3.3799999999999998E-4</c:v>
                </c:pt>
                <c:pt idx="21867" formatCode="0.00E+00">
                  <c:v>3.3700000000000001E-4</c:v>
                </c:pt>
                <c:pt idx="21868" formatCode="0.00E+00">
                  <c:v>3.3599999999999998E-4</c:v>
                </c:pt>
                <c:pt idx="21869" formatCode="0.00E+00">
                  <c:v>3.3399999999999999E-4</c:v>
                </c:pt>
                <c:pt idx="21870" formatCode="0.00E+00">
                  <c:v>3.3300000000000002E-4</c:v>
                </c:pt>
                <c:pt idx="21871" formatCode="0.00E+00">
                  <c:v>3.3199999999999999E-4</c:v>
                </c:pt>
                <c:pt idx="21872" formatCode="0.00E+00">
                  <c:v>3.3100000000000002E-4</c:v>
                </c:pt>
                <c:pt idx="21873" formatCode="0.00E+00">
                  <c:v>3.3E-4</c:v>
                </c:pt>
                <c:pt idx="21874" formatCode="0.00E+00">
                  <c:v>3.28E-4</c:v>
                </c:pt>
                <c:pt idx="21875" formatCode="0.00E+00">
                  <c:v>3.2699999999999998E-4</c:v>
                </c:pt>
                <c:pt idx="21876" formatCode="0.00E+00">
                  <c:v>3.2600000000000001E-4</c:v>
                </c:pt>
                <c:pt idx="21877" formatCode="0.00E+00">
                  <c:v>3.2499999999999999E-4</c:v>
                </c:pt>
                <c:pt idx="21878" formatCode="0.00E+00">
                  <c:v>3.2400000000000001E-4</c:v>
                </c:pt>
                <c:pt idx="21879" formatCode="0.00E+00">
                  <c:v>3.2299999999999999E-4</c:v>
                </c:pt>
                <c:pt idx="21880" formatCode="0.00E+00">
                  <c:v>3.2200000000000002E-4</c:v>
                </c:pt>
                <c:pt idx="21881" formatCode="0.00E+00">
                  <c:v>3.21E-4</c:v>
                </c:pt>
                <c:pt idx="21882" formatCode="0.00E+00">
                  <c:v>3.2000000000000003E-4</c:v>
                </c:pt>
                <c:pt idx="21883" formatCode="0.00E+00">
                  <c:v>3.19E-4</c:v>
                </c:pt>
                <c:pt idx="21884" formatCode="0.00E+00">
                  <c:v>3.1799999999999998E-4</c:v>
                </c:pt>
                <c:pt idx="21885" formatCode="0.00E+00">
                  <c:v>3.1700000000000001E-4</c:v>
                </c:pt>
                <c:pt idx="21886" formatCode="0.00E+00">
                  <c:v>3.1599999999999998E-4</c:v>
                </c:pt>
                <c:pt idx="21887" formatCode="0.00E+00">
                  <c:v>3.1500000000000001E-4</c:v>
                </c:pt>
                <c:pt idx="21888" formatCode="0.00E+00">
                  <c:v>3.1399999999999999E-4</c:v>
                </c:pt>
                <c:pt idx="21889" formatCode="0.00E+00">
                  <c:v>3.1300000000000002E-4</c:v>
                </c:pt>
                <c:pt idx="21890" formatCode="0.00E+00">
                  <c:v>3.1199999999999999E-4</c:v>
                </c:pt>
                <c:pt idx="21891" formatCode="0.00E+00">
                  <c:v>3.1100000000000002E-4</c:v>
                </c:pt>
                <c:pt idx="21892" formatCode="0.00E+00">
                  <c:v>3.1E-4</c:v>
                </c:pt>
                <c:pt idx="21893" formatCode="0.00E+00">
                  <c:v>3.0899999999999998E-4</c:v>
                </c:pt>
                <c:pt idx="21894" formatCode="0.00E+00">
                  <c:v>3.0800000000000001E-4</c:v>
                </c:pt>
                <c:pt idx="21895" formatCode="0.00E+00">
                  <c:v>3.0699999999999998E-4</c:v>
                </c:pt>
                <c:pt idx="21896" formatCode="0.00E+00">
                  <c:v>3.0600000000000001E-4</c:v>
                </c:pt>
                <c:pt idx="21897" formatCode="0.00E+00">
                  <c:v>3.0499999999999999E-4</c:v>
                </c:pt>
                <c:pt idx="21898" formatCode="0.00E+00">
                  <c:v>3.0400000000000002E-4</c:v>
                </c:pt>
                <c:pt idx="21899" formatCode="0.00E+00">
                  <c:v>3.0299999999999999E-4</c:v>
                </c:pt>
                <c:pt idx="21900" formatCode="0.00E+00">
                  <c:v>3.0200000000000002E-4</c:v>
                </c:pt>
                <c:pt idx="21901" formatCode="0.00E+00">
                  <c:v>3.01E-4</c:v>
                </c:pt>
                <c:pt idx="21902" formatCode="0.00E+00">
                  <c:v>2.9999999999999997E-4</c:v>
                </c:pt>
                <c:pt idx="21903" formatCode="0.00E+00">
                  <c:v>2.99E-4</c:v>
                </c:pt>
                <c:pt idx="21904" formatCode="0.00E+00">
                  <c:v>2.9799999999999998E-4</c:v>
                </c:pt>
                <c:pt idx="21905" formatCode="0.00E+00">
                  <c:v>2.9799999999999998E-4</c:v>
                </c:pt>
                <c:pt idx="21906" formatCode="0.00E+00">
                  <c:v>2.9700000000000001E-4</c:v>
                </c:pt>
                <c:pt idx="21907" formatCode="0.00E+00">
                  <c:v>2.9599999999999998E-4</c:v>
                </c:pt>
                <c:pt idx="21908" formatCode="0.00E+00">
                  <c:v>2.9500000000000001E-4</c:v>
                </c:pt>
                <c:pt idx="21909" formatCode="0.00E+00">
                  <c:v>2.9399999999999999E-4</c:v>
                </c:pt>
                <c:pt idx="21910" formatCode="0.00E+00">
                  <c:v>2.9300000000000002E-4</c:v>
                </c:pt>
                <c:pt idx="21911" formatCode="0.00E+00">
                  <c:v>2.9300000000000002E-4</c:v>
                </c:pt>
                <c:pt idx="21912" formatCode="0.00E+00">
                  <c:v>2.92E-4</c:v>
                </c:pt>
                <c:pt idx="21913" formatCode="0.00E+00">
                  <c:v>2.9100000000000003E-4</c:v>
                </c:pt>
                <c:pt idx="21914" formatCode="0.00E+00">
                  <c:v>2.9E-4</c:v>
                </c:pt>
                <c:pt idx="21915" formatCode="0.00E+00">
                  <c:v>2.8899999999999998E-4</c:v>
                </c:pt>
                <c:pt idx="21916" formatCode="0.00E+00">
                  <c:v>2.8800000000000001E-4</c:v>
                </c:pt>
                <c:pt idx="21917" formatCode="0.00E+00">
                  <c:v>2.8699999999999998E-4</c:v>
                </c:pt>
                <c:pt idx="21918" formatCode="0.00E+00">
                  <c:v>2.8699999999999998E-4</c:v>
                </c:pt>
                <c:pt idx="21919" formatCode="0.00E+00">
                  <c:v>2.8600000000000001E-4</c:v>
                </c:pt>
                <c:pt idx="21920" formatCode="0.00E+00">
                  <c:v>2.8499999999999999E-4</c:v>
                </c:pt>
                <c:pt idx="21921" formatCode="0.00E+00">
                  <c:v>2.8400000000000002E-4</c:v>
                </c:pt>
                <c:pt idx="21922" formatCode="0.00E+00">
                  <c:v>2.8299999999999999E-4</c:v>
                </c:pt>
                <c:pt idx="21923" formatCode="0.00E+00">
                  <c:v>2.8200000000000002E-4</c:v>
                </c:pt>
                <c:pt idx="21924" formatCode="0.00E+00">
                  <c:v>2.8200000000000002E-4</c:v>
                </c:pt>
                <c:pt idx="21925" formatCode="0.00E+00">
                  <c:v>2.81E-4</c:v>
                </c:pt>
                <c:pt idx="21926" formatCode="0.00E+00">
                  <c:v>2.7999999999999998E-4</c:v>
                </c:pt>
                <c:pt idx="21927" formatCode="0.00E+00">
                  <c:v>2.7900000000000001E-4</c:v>
                </c:pt>
                <c:pt idx="21928" formatCode="0.00E+00">
                  <c:v>2.7799999999999998E-4</c:v>
                </c:pt>
                <c:pt idx="21929" formatCode="0.00E+00">
                  <c:v>2.7700000000000001E-4</c:v>
                </c:pt>
                <c:pt idx="21930" formatCode="0.00E+00">
                  <c:v>2.7700000000000001E-4</c:v>
                </c:pt>
                <c:pt idx="21931" formatCode="0.00E+00">
                  <c:v>2.7599999999999999E-4</c:v>
                </c:pt>
                <c:pt idx="21932" formatCode="0.00E+00">
                  <c:v>2.7500000000000002E-4</c:v>
                </c:pt>
                <c:pt idx="21933" formatCode="0.00E+00">
                  <c:v>2.7399999999999999E-4</c:v>
                </c:pt>
                <c:pt idx="21934" formatCode="0.00E+00">
                  <c:v>2.7399999999999999E-4</c:v>
                </c:pt>
                <c:pt idx="21935" formatCode="0.00E+00">
                  <c:v>2.7300000000000002E-4</c:v>
                </c:pt>
                <c:pt idx="21936" formatCode="0.00E+00">
                  <c:v>2.72E-4</c:v>
                </c:pt>
                <c:pt idx="21937" formatCode="0.00E+00">
                  <c:v>2.7099999999999997E-4</c:v>
                </c:pt>
                <c:pt idx="21938" formatCode="0.00E+00">
                  <c:v>2.7099999999999997E-4</c:v>
                </c:pt>
                <c:pt idx="21939" formatCode="0.00E+00">
                  <c:v>2.7E-4</c:v>
                </c:pt>
                <c:pt idx="21940" formatCode="0.00E+00">
                  <c:v>2.6899999999999998E-4</c:v>
                </c:pt>
                <c:pt idx="21941" formatCode="0.00E+00">
                  <c:v>2.6800000000000001E-4</c:v>
                </c:pt>
                <c:pt idx="21942" formatCode="0.00E+00">
                  <c:v>2.6800000000000001E-4</c:v>
                </c:pt>
                <c:pt idx="21943" formatCode="0.00E+00">
                  <c:v>2.6699999999999998E-4</c:v>
                </c:pt>
                <c:pt idx="21944" formatCode="0.00E+00">
                  <c:v>2.6600000000000001E-4</c:v>
                </c:pt>
                <c:pt idx="21945" formatCode="0.00E+00">
                  <c:v>2.6499999999999999E-4</c:v>
                </c:pt>
                <c:pt idx="21946" formatCode="0.00E+00">
                  <c:v>2.6499999999999999E-4</c:v>
                </c:pt>
                <c:pt idx="21947" formatCode="0.00E+00">
                  <c:v>2.6400000000000002E-4</c:v>
                </c:pt>
                <c:pt idx="21948" formatCode="0.00E+00">
                  <c:v>2.6400000000000002E-4</c:v>
                </c:pt>
                <c:pt idx="21949" formatCode="0.00E+00">
                  <c:v>2.63E-4</c:v>
                </c:pt>
                <c:pt idx="21950" formatCode="0.00E+00">
                  <c:v>2.6200000000000003E-4</c:v>
                </c:pt>
                <c:pt idx="21951" formatCode="0.00E+00">
                  <c:v>2.6200000000000003E-4</c:v>
                </c:pt>
                <c:pt idx="21952" formatCode="0.00E+00">
                  <c:v>2.61E-4</c:v>
                </c:pt>
                <c:pt idx="21953" formatCode="0.00E+00">
                  <c:v>2.5999999999999998E-4</c:v>
                </c:pt>
                <c:pt idx="21954" formatCode="0.00E+00">
                  <c:v>2.5900000000000001E-4</c:v>
                </c:pt>
                <c:pt idx="21955" formatCode="0.00E+00">
                  <c:v>2.5900000000000001E-4</c:v>
                </c:pt>
                <c:pt idx="21956" formatCode="0.00E+00">
                  <c:v>2.5799999999999998E-4</c:v>
                </c:pt>
                <c:pt idx="21957" formatCode="0.00E+00">
                  <c:v>2.5700000000000001E-4</c:v>
                </c:pt>
                <c:pt idx="21958" formatCode="0.00E+00">
                  <c:v>2.5700000000000001E-4</c:v>
                </c:pt>
                <c:pt idx="21959" formatCode="0.00E+00">
                  <c:v>2.5599999999999999E-4</c:v>
                </c:pt>
                <c:pt idx="21960" formatCode="0.00E+00">
                  <c:v>2.5500000000000002E-4</c:v>
                </c:pt>
                <c:pt idx="21961" formatCode="0.00E+00">
                  <c:v>2.5500000000000002E-4</c:v>
                </c:pt>
                <c:pt idx="21962" formatCode="0.00E+00">
                  <c:v>2.5399999999999999E-4</c:v>
                </c:pt>
                <c:pt idx="21963" formatCode="0.00E+00">
                  <c:v>2.5300000000000002E-4</c:v>
                </c:pt>
                <c:pt idx="21964" formatCode="0.00E+00">
                  <c:v>2.5300000000000002E-4</c:v>
                </c:pt>
                <c:pt idx="21965" formatCode="0.00E+00">
                  <c:v>2.52E-4</c:v>
                </c:pt>
                <c:pt idx="21966" formatCode="0.00E+00">
                  <c:v>2.52E-4</c:v>
                </c:pt>
                <c:pt idx="21967" formatCode="0.00E+00">
                  <c:v>2.5099999999999998E-4</c:v>
                </c:pt>
                <c:pt idx="21968" formatCode="0.00E+00">
                  <c:v>2.5000000000000001E-4</c:v>
                </c:pt>
                <c:pt idx="21969" formatCode="0.00E+00">
                  <c:v>2.4899999999999998E-4</c:v>
                </c:pt>
                <c:pt idx="21970" formatCode="0.00E+00">
                  <c:v>2.4899999999999998E-4</c:v>
                </c:pt>
                <c:pt idx="21971" formatCode="0.00E+00">
                  <c:v>2.4800000000000001E-4</c:v>
                </c:pt>
                <c:pt idx="21972" formatCode="0.00E+00">
                  <c:v>2.4800000000000001E-4</c:v>
                </c:pt>
                <c:pt idx="21973" formatCode="0.00E+00">
                  <c:v>2.4699999999999999E-4</c:v>
                </c:pt>
                <c:pt idx="21974" formatCode="0.00E+00">
                  <c:v>2.4699999999999999E-4</c:v>
                </c:pt>
                <c:pt idx="21975" formatCode="0.00E+00">
                  <c:v>2.4600000000000002E-4</c:v>
                </c:pt>
                <c:pt idx="21976" formatCode="0.00E+00">
                  <c:v>2.4499999999999999E-4</c:v>
                </c:pt>
                <c:pt idx="21977" formatCode="0.00E+00">
                  <c:v>2.4499999999999999E-4</c:v>
                </c:pt>
                <c:pt idx="21978" formatCode="0.00E+00">
                  <c:v>2.4399999999999999E-4</c:v>
                </c:pt>
                <c:pt idx="21979" formatCode="0.00E+00">
                  <c:v>2.4399999999999999E-4</c:v>
                </c:pt>
                <c:pt idx="21980" formatCode="0.00E+00">
                  <c:v>2.43E-4</c:v>
                </c:pt>
                <c:pt idx="21981" formatCode="0.00E+00">
                  <c:v>2.42E-4</c:v>
                </c:pt>
                <c:pt idx="21982" formatCode="0.00E+00">
                  <c:v>2.42E-4</c:v>
                </c:pt>
                <c:pt idx="21983" formatCode="0.00E+00">
                  <c:v>2.41E-4</c:v>
                </c:pt>
                <c:pt idx="21984" formatCode="0.00E+00">
                  <c:v>2.41E-4</c:v>
                </c:pt>
                <c:pt idx="21985" formatCode="0.00E+00">
                  <c:v>2.4000000000000001E-4</c:v>
                </c:pt>
                <c:pt idx="21986" formatCode="0.00E+00">
                  <c:v>2.4000000000000001E-4</c:v>
                </c:pt>
                <c:pt idx="21987" formatCode="0.00E+00">
                  <c:v>2.3900000000000001E-4</c:v>
                </c:pt>
                <c:pt idx="21988" formatCode="0.00E+00">
                  <c:v>2.3800000000000001E-4</c:v>
                </c:pt>
                <c:pt idx="21989" formatCode="0.00E+00">
                  <c:v>2.3800000000000001E-4</c:v>
                </c:pt>
                <c:pt idx="21990" formatCode="0.00E+00">
                  <c:v>2.3699999999999999E-4</c:v>
                </c:pt>
                <c:pt idx="21991" formatCode="0.00E+00">
                  <c:v>2.3699999999999999E-4</c:v>
                </c:pt>
                <c:pt idx="21992" formatCode="0.00E+00">
                  <c:v>2.3599999999999999E-4</c:v>
                </c:pt>
                <c:pt idx="21993" formatCode="0.00E+00">
                  <c:v>2.3599999999999999E-4</c:v>
                </c:pt>
                <c:pt idx="21994" formatCode="0.00E+00">
                  <c:v>2.3499999999999999E-4</c:v>
                </c:pt>
                <c:pt idx="21995" formatCode="0.00E+00">
                  <c:v>2.3499999999999999E-4</c:v>
                </c:pt>
                <c:pt idx="21996" formatCode="0.00E+00">
                  <c:v>2.34E-4</c:v>
                </c:pt>
                <c:pt idx="21997" formatCode="0.00E+00">
                  <c:v>2.33E-4</c:v>
                </c:pt>
                <c:pt idx="21998" formatCode="0.00E+00">
                  <c:v>2.33E-4</c:v>
                </c:pt>
                <c:pt idx="21999" formatCode="0.00E+00">
                  <c:v>2.32E-4</c:v>
                </c:pt>
                <c:pt idx="22000" formatCode="0.00E+00">
                  <c:v>2.32E-4</c:v>
                </c:pt>
                <c:pt idx="22001" formatCode="0.00E+00">
                  <c:v>2.31E-4</c:v>
                </c:pt>
                <c:pt idx="22002" formatCode="0.00E+00">
                  <c:v>2.31E-4</c:v>
                </c:pt>
                <c:pt idx="22003" formatCode="0.00E+00">
                  <c:v>2.31E-4</c:v>
                </c:pt>
                <c:pt idx="22004" formatCode="0.00E+00">
                  <c:v>2.3000000000000001E-4</c:v>
                </c:pt>
                <c:pt idx="22005" formatCode="0.00E+00">
                  <c:v>2.3000000000000001E-4</c:v>
                </c:pt>
                <c:pt idx="22006" formatCode="0.00E+00">
                  <c:v>2.2900000000000001E-4</c:v>
                </c:pt>
                <c:pt idx="22007" formatCode="0.00E+00">
                  <c:v>2.2900000000000001E-4</c:v>
                </c:pt>
                <c:pt idx="22008" formatCode="0.00E+00">
                  <c:v>2.2800000000000001E-4</c:v>
                </c:pt>
                <c:pt idx="22009" formatCode="0.00E+00">
                  <c:v>2.2699999999999999E-4</c:v>
                </c:pt>
                <c:pt idx="22010" formatCode="0.00E+00">
                  <c:v>2.2699999999999999E-4</c:v>
                </c:pt>
                <c:pt idx="22011" formatCode="0.00E+00">
                  <c:v>2.2599999999999999E-4</c:v>
                </c:pt>
                <c:pt idx="22012" formatCode="0.00E+00">
                  <c:v>2.2599999999999999E-4</c:v>
                </c:pt>
                <c:pt idx="22013" formatCode="0.00E+00">
                  <c:v>2.2499999999999999E-4</c:v>
                </c:pt>
                <c:pt idx="22014" formatCode="0.00E+00">
                  <c:v>2.2499999999999999E-4</c:v>
                </c:pt>
                <c:pt idx="22015" formatCode="0.00E+00">
                  <c:v>2.2499999999999999E-4</c:v>
                </c:pt>
                <c:pt idx="22016" formatCode="0.00E+00">
                  <c:v>2.24E-4</c:v>
                </c:pt>
                <c:pt idx="22017" formatCode="0.00E+00">
                  <c:v>2.24E-4</c:v>
                </c:pt>
                <c:pt idx="22018" formatCode="0.00E+00">
                  <c:v>2.23E-4</c:v>
                </c:pt>
                <c:pt idx="22019" formatCode="0.00E+00">
                  <c:v>2.23E-4</c:v>
                </c:pt>
                <c:pt idx="22020" formatCode="0.00E+00">
                  <c:v>2.22E-4</c:v>
                </c:pt>
                <c:pt idx="22021" formatCode="0.00E+00">
                  <c:v>2.22E-4</c:v>
                </c:pt>
                <c:pt idx="22022" formatCode="0.00E+00">
                  <c:v>2.2100000000000001E-4</c:v>
                </c:pt>
                <c:pt idx="22023" formatCode="0.00E+00">
                  <c:v>2.2100000000000001E-4</c:v>
                </c:pt>
                <c:pt idx="22024" formatCode="0.00E+00">
                  <c:v>2.2000000000000001E-4</c:v>
                </c:pt>
                <c:pt idx="22025" formatCode="0.00E+00">
                  <c:v>2.2000000000000001E-4</c:v>
                </c:pt>
                <c:pt idx="22026" formatCode="0.00E+00">
                  <c:v>2.2000000000000001E-4</c:v>
                </c:pt>
                <c:pt idx="22027" formatCode="0.00E+00">
                  <c:v>2.1900000000000001E-4</c:v>
                </c:pt>
                <c:pt idx="22028" formatCode="0.00E+00">
                  <c:v>2.1900000000000001E-4</c:v>
                </c:pt>
                <c:pt idx="22029" formatCode="0.00E+00">
                  <c:v>2.1800000000000001E-4</c:v>
                </c:pt>
                <c:pt idx="22030" formatCode="0.00E+00">
                  <c:v>2.1800000000000001E-4</c:v>
                </c:pt>
                <c:pt idx="22031" formatCode="0.00E+00">
                  <c:v>2.1699999999999999E-4</c:v>
                </c:pt>
                <c:pt idx="22032" formatCode="0.00E+00">
                  <c:v>2.1699999999999999E-4</c:v>
                </c:pt>
                <c:pt idx="22033" formatCode="0.00E+00">
                  <c:v>2.1599999999999999E-4</c:v>
                </c:pt>
                <c:pt idx="22034" formatCode="0.00E+00">
                  <c:v>2.1599999999999999E-4</c:v>
                </c:pt>
                <c:pt idx="22035" formatCode="0.00E+00">
                  <c:v>2.1499999999999999E-4</c:v>
                </c:pt>
                <c:pt idx="22036" formatCode="0.00E+00">
                  <c:v>2.1499999999999999E-4</c:v>
                </c:pt>
                <c:pt idx="22037" formatCode="0.00E+00">
                  <c:v>2.1499999999999999E-4</c:v>
                </c:pt>
                <c:pt idx="22038" formatCode="0.00E+00">
                  <c:v>2.14E-4</c:v>
                </c:pt>
                <c:pt idx="22039" formatCode="0.00E+00">
                  <c:v>2.14E-4</c:v>
                </c:pt>
                <c:pt idx="22040" formatCode="0.00E+00">
                  <c:v>2.14E-4</c:v>
                </c:pt>
                <c:pt idx="22041" formatCode="0.00E+00">
                  <c:v>2.13E-4</c:v>
                </c:pt>
                <c:pt idx="22042" formatCode="0.00E+00">
                  <c:v>2.13E-4</c:v>
                </c:pt>
                <c:pt idx="22043" formatCode="0.00E+00">
                  <c:v>2.12E-4</c:v>
                </c:pt>
                <c:pt idx="22044" formatCode="0.00E+00">
                  <c:v>2.12E-4</c:v>
                </c:pt>
                <c:pt idx="22045" formatCode="0.00E+00">
                  <c:v>2.1100000000000001E-4</c:v>
                </c:pt>
                <c:pt idx="22046" formatCode="0.00E+00">
                  <c:v>2.1100000000000001E-4</c:v>
                </c:pt>
                <c:pt idx="22047" formatCode="0.00E+00">
                  <c:v>2.1100000000000001E-4</c:v>
                </c:pt>
                <c:pt idx="22048" formatCode="0.00E+00">
                  <c:v>2.1000000000000001E-4</c:v>
                </c:pt>
                <c:pt idx="22049" formatCode="0.00E+00">
                  <c:v>2.1000000000000001E-4</c:v>
                </c:pt>
                <c:pt idx="22050" formatCode="0.00E+00">
                  <c:v>2.1000000000000001E-4</c:v>
                </c:pt>
                <c:pt idx="22051" formatCode="0.00E+00">
                  <c:v>2.0900000000000001E-4</c:v>
                </c:pt>
                <c:pt idx="22052" formatCode="0.00E+00">
                  <c:v>2.0900000000000001E-4</c:v>
                </c:pt>
                <c:pt idx="22053" formatCode="0.00E+00">
                  <c:v>2.0799999999999999E-4</c:v>
                </c:pt>
                <c:pt idx="22054" formatCode="0.00E+00">
                  <c:v>2.0799999999999999E-4</c:v>
                </c:pt>
                <c:pt idx="22055" formatCode="0.00E+00">
                  <c:v>2.0699999999999999E-4</c:v>
                </c:pt>
                <c:pt idx="22056" formatCode="0.00E+00">
                  <c:v>2.0699999999999999E-4</c:v>
                </c:pt>
                <c:pt idx="22057" formatCode="0.00E+00">
                  <c:v>2.0699999999999999E-4</c:v>
                </c:pt>
                <c:pt idx="22058" formatCode="0.00E+00">
                  <c:v>2.0599999999999999E-4</c:v>
                </c:pt>
                <c:pt idx="22059" formatCode="0.00E+00">
                  <c:v>2.0599999999999999E-4</c:v>
                </c:pt>
                <c:pt idx="22060" formatCode="0.00E+00">
                  <c:v>2.0599999999999999E-4</c:v>
                </c:pt>
                <c:pt idx="22061" formatCode="0.00E+00">
                  <c:v>2.05E-4</c:v>
                </c:pt>
                <c:pt idx="22062" formatCode="0.00E+00">
                  <c:v>2.05E-4</c:v>
                </c:pt>
                <c:pt idx="22063" formatCode="0.00E+00">
                  <c:v>2.04E-4</c:v>
                </c:pt>
                <c:pt idx="22064" formatCode="0.00E+00">
                  <c:v>2.04E-4</c:v>
                </c:pt>
                <c:pt idx="22065" formatCode="0.00E+00">
                  <c:v>2.04E-4</c:v>
                </c:pt>
                <c:pt idx="22066" formatCode="0.00E+00">
                  <c:v>2.03E-4</c:v>
                </c:pt>
                <c:pt idx="22067" formatCode="0.00E+00">
                  <c:v>2.03E-4</c:v>
                </c:pt>
                <c:pt idx="22068" formatCode="0.00E+00">
                  <c:v>2.03E-4</c:v>
                </c:pt>
                <c:pt idx="22069" formatCode="0.00E+00">
                  <c:v>2.02E-4</c:v>
                </c:pt>
                <c:pt idx="22070" formatCode="0.00E+00">
                  <c:v>2.02E-4</c:v>
                </c:pt>
                <c:pt idx="22071" formatCode="0.00E+00">
                  <c:v>2.0100000000000001E-4</c:v>
                </c:pt>
                <c:pt idx="22072" formatCode="0.00E+00">
                  <c:v>2.0100000000000001E-4</c:v>
                </c:pt>
                <c:pt idx="22073" formatCode="0.00E+00">
                  <c:v>2.0100000000000001E-4</c:v>
                </c:pt>
                <c:pt idx="22074" formatCode="0.00E+00">
                  <c:v>2.0100000000000001E-4</c:v>
                </c:pt>
                <c:pt idx="22075" formatCode="0.00E+00">
                  <c:v>2.0000000000000001E-4</c:v>
                </c:pt>
                <c:pt idx="22076" formatCode="0.00E+00">
                  <c:v>2.0000000000000001E-4</c:v>
                </c:pt>
                <c:pt idx="22077" formatCode="0.00E+00">
                  <c:v>2.0000000000000001E-4</c:v>
                </c:pt>
                <c:pt idx="22078" formatCode="0.00E+00">
                  <c:v>1.9900000000000001E-4</c:v>
                </c:pt>
                <c:pt idx="22079" formatCode="0.00E+00">
                  <c:v>1.9900000000000001E-4</c:v>
                </c:pt>
                <c:pt idx="22080" formatCode="0.00E+00">
                  <c:v>1.9900000000000001E-4</c:v>
                </c:pt>
                <c:pt idx="22081" formatCode="0.00E+00">
                  <c:v>1.9799999999999999E-4</c:v>
                </c:pt>
                <c:pt idx="22082" formatCode="0.00E+00">
                  <c:v>1.9799999999999999E-4</c:v>
                </c:pt>
                <c:pt idx="22083" formatCode="0.00E+00">
                  <c:v>1.9799999999999999E-4</c:v>
                </c:pt>
                <c:pt idx="22084" formatCode="0.00E+00">
                  <c:v>1.9699999999999999E-4</c:v>
                </c:pt>
                <c:pt idx="22085" formatCode="0.00E+00">
                  <c:v>1.9699999999999999E-4</c:v>
                </c:pt>
                <c:pt idx="22086" formatCode="0.00E+00">
                  <c:v>1.9699999999999999E-4</c:v>
                </c:pt>
                <c:pt idx="22087" formatCode="0.00E+00">
                  <c:v>1.9599999999999999E-4</c:v>
                </c:pt>
                <c:pt idx="22088" formatCode="0.00E+00">
                  <c:v>1.9599999999999999E-4</c:v>
                </c:pt>
                <c:pt idx="22089" formatCode="0.00E+00">
                  <c:v>1.9599999999999999E-4</c:v>
                </c:pt>
                <c:pt idx="22090" formatCode="0.00E+00">
                  <c:v>1.95E-4</c:v>
                </c:pt>
                <c:pt idx="22091" formatCode="0.00E+00">
                  <c:v>1.95E-4</c:v>
                </c:pt>
                <c:pt idx="22092" formatCode="0.00E+00">
                  <c:v>1.95E-4</c:v>
                </c:pt>
                <c:pt idx="22093" formatCode="0.00E+00">
                  <c:v>1.94E-4</c:v>
                </c:pt>
                <c:pt idx="22094" formatCode="0.00E+00">
                  <c:v>1.94E-4</c:v>
                </c:pt>
                <c:pt idx="22095" formatCode="0.00E+00">
                  <c:v>1.94E-4</c:v>
                </c:pt>
                <c:pt idx="22096" formatCode="0.00E+00">
                  <c:v>1.93E-4</c:v>
                </c:pt>
                <c:pt idx="22097" formatCode="0.00E+00">
                  <c:v>1.93E-4</c:v>
                </c:pt>
                <c:pt idx="22098" formatCode="0.00E+00">
                  <c:v>1.93E-4</c:v>
                </c:pt>
                <c:pt idx="22099" formatCode="0.00E+00">
                  <c:v>1.93E-4</c:v>
                </c:pt>
                <c:pt idx="22100" formatCode="0.00E+00">
                  <c:v>1.92E-4</c:v>
                </c:pt>
                <c:pt idx="22101" formatCode="0.00E+00">
                  <c:v>1.92E-4</c:v>
                </c:pt>
                <c:pt idx="22102" formatCode="0.00E+00">
                  <c:v>1.92E-4</c:v>
                </c:pt>
                <c:pt idx="22103" formatCode="0.00E+00">
                  <c:v>1.9100000000000001E-4</c:v>
                </c:pt>
                <c:pt idx="22104" formatCode="0.00E+00">
                  <c:v>1.9100000000000001E-4</c:v>
                </c:pt>
                <c:pt idx="22105" formatCode="0.00E+00">
                  <c:v>1.9100000000000001E-4</c:v>
                </c:pt>
                <c:pt idx="22106" formatCode="0.00E+00">
                  <c:v>1.9000000000000001E-4</c:v>
                </c:pt>
                <c:pt idx="22107" formatCode="0.00E+00">
                  <c:v>1.9000000000000001E-4</c:v>
                </c:pt>
                <c:pt idx="22108" formatCode="0.00E+00">
                  <c:v>1.9000000000000001E-4</c:v>
                </c:pt>
                <c:pt idx="22109" formatCode="0.00E+00">
                  <c:v>1.9000000000000001E-4</c:v>
                </c:pt>
                <c:pt idx="22110" formatCode="0.00E+00">
                  <c:v>1.8900000000000001E-4</c:v>
                </c:pt>
                <c:pt idx="22111" formatCode="0.00E+00">
                  <c:v>1.8900000000000001E-4</c:v>
                </c:pt>
                <c:pt idx="22112" formatCode="0.00E+00">
                  <c:v>1.8900000000000001E-4</c:v>
                </c:pt>
                <c:pt idx="22113" formatCode="0.00E+00">
                  <c:v>1.8900000000000001E-4</c:v>
                </c:pt>
                <c:pt idx="22114" formatCode="0.00E+00">
                  <c:v>1.8799999999999999E-4</c:v>
                </c:pt>
                <c:pt idx="22115" formatCode="0.00E+00">
                  <c:v>1.8799999999999999E-4</c:v>
                </c:pt>
                <c:pt idx="22116" formatCode="0.00E+00">
                  <c:v>1.8799999999999999E-4</c:v>
                </c:pt>
                <c:pt idx="22117" formatCode="0.00E+00">
                  <c:v>1.8699999999999999E-4</c:v>
                </c:pt>
                <c:pt idx="22118" formatCode="0.00E+00">
                  <c:v>1.8699999999999999E-4</c:v>
                </c:pt>
                <c:pt idx="22119" formatCode="0.00E+00">
                  <c:v>1.8699999999999999E-4</c:v>
                </c:pt>
                <c:pt idx="22120" formatCode="0.00E+00">
                  <c:v>1.8699999999999999E-4</c:v>
                </c:pt>
                <c:pt idx="22121" formatCode="0.00E+00">
                  <c:v>1.8599999999999999E-4</c:v>
                </c:pt>
                <c:pt idx="22122" formatCode="0.00E+00">
                  <c:v>1.8599999999999999E-4</c:v>
                </c:pt>
                <c:pt idx="22123" formatCode="0.00E+00">
                  <c:v>1.8599999999999999E-4</c:v>
                </c:pt>
                <c:pt idx="22124" formatCode="0.00E+00">
                  <c:v>1.85E-4</c:v>
                </c:pt>
                <c:pt idx="22125" formatCode="0.00E+00">
                  <c:v>1.85E-4</c:v>
                </c:pt>
                <c:pt idx="22126" formatCode="0.00E+00">
                  <c:v>1.85E-4</c:v>
                </c:pt>
                <c:pt idx="22127" formatCode="0.00E+00">
                  <c:v>1.85E-4</c:v>
                </c:pt>
                <c:pt idx="22128" formatCode="0.00E+00">
                  <c:v>1.85E-4</c:v>
                </c:pt>
                <c:pt idx="22129" formatCode="0.00E+00">
                  <c:v>1.84E-4</c:v>
                </c:pt>
                <c:pt idx="22130" formatCode="0.00E+00">
                  <c:v>1.84E-4</c:v>
                </c:pt>
                <c:pt idx="22131" formatCode="0.00E+00">
                  <c:v>1.84E-4</c:v>
                </c:pt>
                <c:pt idx="22132" formatCode="0.00E+00">
                  <c:v>1.83E-4</c:v>
                </c:pt>
                <c:pt idx="22133" formatCode="0.00E+00">
                  <c:v>1.83E-4</c:v>
                </c:pt>
                <c:pt idx="22134" formatCode="0.00E+00">
                  <c:v>1.83E-4</c:v>
                </c:pt>
                <c:pt idx="22135" formatCode="0.00E+00">
                  <c:v>1.83E-4</c:v>
                </c:pt>
                <c:pt idx="22136" formatCode="0.00E+00">
                  <c:v>1.8200000000000001E-4</c:v>
                </c:pt>
                <c:pt idx="22137" formatCode="0.00E+00">
                  <c:v>1.8200000000000001E-4</c:v>
                </c:pt>
                <c:pt idx="22138" formatCode="0.00E+00">
                  <c:v>1.8200000000000001E-4</c:v>
                </c:pt>
                <c:pt idx="22139" formatCode="0.00E+00">
                  <c:v>1.8200000000000001E-4</c:v>
                </c:pt>
                <c:pt idx="22140" formatCode="0.00E+00">
                  <c:v>1.8100000000000001E-4</c:v>
                </c:pt>
                <c:pt idx="22141" formatCode="0.00E+00">
                  <c:v>1.8100000000000001E-4</c:v>
                </c:pt>
                <c:pt idx="22142" formatCode="0.00E+00">
                  <c:v>1.8100000000000001E-4</c:v>
                </c:pt>
                <c:pt idx="22143" formatCode="0.00E+00">
                  <c:v>1.8100000000000001E-4</c:v>
                </c:pt>
                <c:pt idx="22144" formatCode="0.00E+00">
                  <c:v>1.8000000000000001E-4</c:v>
                </c:pt>
                <c:pt idx="22145" formatCode="0.00E+00">
                  <c:v>1.8000000000000001E-4</c:v>
                </c:pt>
                <c:pt idx="22146" formatCode="0.00E+00">
                  <c:v>1.8000000000000001E-4</c:v>
                </c:pt>
                <c:pt idx="22147" formatCode="0.00E+00">
                  <c:v>1.8000000000000001E-4</c:v>
                </c:pt>
                <c:pt idx="22148" formatCode="0.00E+00">
                  <c:v>1.8000000000000001E-4</c:v>
                </c:pt>
                <c:pt idx="22149" formatCode="0.00E+00">
                  <c:v>1.7899999999999999E-4</c:v>
                </c:pt>
                <c:pt idx="22150" formatCode="0.00E+00">
                  <c:v>1.7899999999999999E-4</c:v>
                </c:pt>
                <c:pt idx="22151" formatCode="0.00E+00">
                  <c:v>1.7899999999999999E-4</c:v>
                </c:pt>
                <c:pt idx="22152" formatCode="0.00E+00">
                  <c:v>1.7799999999999999E-4</c:v>
                </c:pt>
                <c:pt idx="22153" formatCode="0.00E+00">
                  <c:v>1.7799999999999999E-4</c:v>
                </c:pt>
                <c:pt idx="22154" formatCode="0.00E+00">
                  <c:v>1.7799999999999999E-4</c:v>
                </c:pt>
                <c:pt idx="22155" formatCode="0.00E+00">
                  <c:v>1.7799999999999999E-4</c:v>
                </c:pt>
                <c:pt idx="22156" formatCode="0.00E+00">
                  <c:v>1.7799999999999999E-4</c:v>
                </c:pt>
                <c:pt idx="22157" formatCode="0.00E+00">
                  <c:v>1.7799999999999999E-4</c:v>
                </c:pt>
                <c:pt idx="22158" formatCode="0.00E+00">
                  <c:v>1.7699999999999999E-4</c:v>
                </c:pt>
                <c:pt idx="22159" formatCode="0.00E+00">
                  <c:v>1.7699999999999999E-4</c:v>
                </c:pt>
                <c:pt idx="22160" formatCode="0.00E+00">
                  <c:v>1.7699999999999999E-4</c:v>
                </c:pt>
                <c:pt idx="22161" formatCode="0.00E+00">
                  <c:v>1.76E-4</c:v>
                </c:pt>
                <c:pt idx="22162" formatCode="0.00E+00">
                  <c:v>1.76E-4</c:v>
                </c:pt>
                <c:pt idx="22163" formatCode="0.00E+00">
                  <c:v>1.76E-4</c:v>
                </c:pt>
                <c:pt idx="22164" formatCode="0.00E+00">
                  <c:v>1.76E-4</c:v>
                </c:pt>
                <c:pt idx="22165" formatCode="0.00E+00">
                  <c:v>1.76E-4</c:v>
                </c:pt>
                <c:pt idx="22166" formatCode="0.00E+00">
                  <c:v>1.75E-4</c:v>
                </c:pt>
                <c:pt idx="22167" formatCode="0.00E+00">
                  <c:v>1.75E-4</c:v>
                </c:pt>
                <c:pt idx="22168" formatCode="0.00E+00">
                  <c:v>1.75E-4</c:v>
                </c:pt>
                <c:pt idx="22169" formatCode="0.00E+00">
                  <c:v>1.75E-4</c:v>
                </c:pt>
                <c:pt idx="22170" formatCode="0.00E+00">
                  <c:v>1.75E-4</c:v>
                </c:pt>
                <c:pt idx="22171" formatCode="0.00E+00">
                  <c:v>1.74E-4</c:v>
                </c:pt>
                <c:pt idx="22172" formatCode="0.00E+00">
                  <c:v>1.74E-4</c:v>
                </c:pt>
                <c:pt idx="22173" formatCode="0.00E+00">
                  <c:v>1.74E-4</c:v>
                </c:pt>
                <c:pt idx="22174" formatCode="0.00E+00">
                  <c:v>1.74E-4</c:v>
                </c:pt>
                <c:pt idx="22175" formatCode="0.00E+00">
                  <c:v>1.74E-4</c:v>
                </c:pt>
                <c:pt idx="22176" formatCode="0.00E+00">
                  <c:v>1.73E-4</c:v>
                </c:pt>
                <c:pt idx="22177" formatCode="0.00E+00">
                  <c:v>1.73E-4</c:v>
                </c:pt>
                <c:pt idx="22178" formatCode="0.00E+00">
                  <c:v>1.73E-4</c:v>
                </c:pt>
                <c:pt idx="22179" formatCode="0.00E+00">
                  <c:v>1.73E-4</c:v>
                </c:pt>
                <c:pt idx="22180" formatCode="0.00E+00">
                  <c:v>1.7200000000000001E-4</c:v>
                </c:pt>
                <c:pt idx="22181" formatCode="0.00E+00">
                  <c:v>1.7200000000000001E-4</c:v>
                </c:pt>
                <c:pt idx="22182" formatCode="0.00E+00">
                  <c:v>1.7200000000000001E-4</c:v>
                </c:pt>
                <c:pt idx="22183" formatCode="0.00E+00">
                  <c:v>1.7200000000000001E-4</c:v>
                </c:pt>
                <c:pt idx="22184" formatCode="0.00E+00">
                  <c:v>1.7200000000000001E-4</c:v>
                </c:pt>
                <c:pt idx="22185" formatCode="0.00E+00">
                  <c:v>1.7200000000000001E-4</c:v>
                </c:pt>
                <c:pt idx="22186" formatCode="0.00E+00">
                  <c:v>1.7100000000000001E-4</c:v>
                </c:pt>
                <c:pt idx="22187" formatCode="0.00E+00">
                  <c:v>1.7100000000000001E-4</c:v>
                </c:pt>
                <c:pt idx="22188" formatCode="0.00E+00">
                  <c:v>1.7100000000000001E-4</c:v>
                </c:pt>
                <c:pt idx="22189" formatCode="0.00E+00">
                  <c:v>1.7100000000000001E-4</c:v>
                </c:pt>
                <c:pt idx="22190" formatCode="0.00E+00">
                  <c:v>1.7100000000000001E-4</c:v>
                </c:pt>
                <c:pt idx="22191" formatCode="0.00E+00">
                  <c:v>1.7000000000000001E-4</c:v>
                </c:pt>
                <c:pt idx="22192" formatCode="0.00E+00">
                  <c:v>1.7000000000000001E-4</c:v>
                </c:pt>
                <c:pt idx="22193" formatCode="0.00E+00">
                  <c:v>1.7000000000000001E-4</c:v>
                </c:pt>
                <c:pt idx="22194" formatCode="0.00E+00">
                  <c:v>1.7000000000000001E-4</c:v>
                </c:pt>
                <c:pt idx="22195" formatCode="0.00E+00">
                  <c:v>1.7000000000000001E-4</c:v>
                </c:pt>
                <c:pt idx="22196" formatCode="0.00E+00">
                  <c:v>1.6899999999999999E-4</c:v>
                </c:pt>
                <c:pt idx="22197" formatCode="0.00E+00">
                  <c:v>1.6899999999999999E-4</c:v>
                </c:pt>
                <c:pt idx="22198" formatCode="0.00E+00">
                  <c:v>1.6899999999999999E-4</c:v>
                </c:pt>
                <c:pt idx="22199" formatCode="0.00E+00">
                  <c:v>1.6899999999999999E-4</c:v>
                </c:pt>
                <c:pt idx="22200" formatCode="0.00E+00">
                  <c:v>1.6899999999999999E-4</c:v>
                </c:pt>
                <c:pt idx="22201" formatCode="0.00E+00">
                  <c:v>1.6799999999999999E-4</c:v>
                </c:pt>
                <c:pt idx="22202" formatCode="0.00E+00">
                  <c:v>1.6799999999999999E-4</c:v>
                </c:pt>
                <c:pt idx="22203" formatCode="0.00E+00">
                  <c:v>1.6799999999999999E-4</c:v>
                </c:pt>
                <c:pt idx="22204" formatCode="0.00E+00">
                  <c:v>1.6799999999999999E-4</c:v>
                </c:pt>
                <c:pt idx="22205" formatCode="0.00E+00">
                  <c:v>1.6799999999999999E-4</c:v>
                </c:pt>
                <c:pt idx="22206" formatCode="0.00E+00">
                  <c:v>1.6799999999999999E-4</c:v>
                </c:pt>
                <c:pt idx="22207" formatCode="0.00E+00">
                  <c:v>1.6699999999999999E-4</c:v>
                </c:pt>
                <c:pt idx="22208" formatCode="0.00E+00">
                  <c:v>1.6699999999999999E-4</c:v>
                </c:pt>
                <c:pt idx="22209" formatCode="0.00E+00">
                  <c:v>1.6699999999999999E-4</c:v>
                </c:pt>
                <c:pt idx="22210" formatCode="0.00E+00">
                  <c:v>1.6699999999999999E-4</c:v>
                </c:pt>
                <c:pt idx="22211" formatCode="0.00E+00">
                  <c:v>1.6699999999999999E-4</c:v>
                </c:pt>
                <c:pt idx="22212" formatCode="0.00E+00">
                  <c:v>1.6699999999999999E-4</c:v>
                </c:pt>
                <c:pt idx="22213" formatCode="0.00E+00">
                  <c:v>1.6699999999999999E-4</c:v>
                </c:pt>
                <c:pt idx="22214" formatCode="0.00E+00">
                  <c:v>1.66E-4</c:v>
                </c:pt>
                <c:pt idx="22215" formatCode="0.00E+00">
                  <c:v>1.66E-4</c:v>
                </c:pt>
                <c:pt idx="22216" formatCode="0.00E+00">
                  <c:v>1.66E-4</c:v>
                </c:pt>
                <c:pt idx="22217" formatCode="0.00E+00">
                  <c:v>1.66E-4</c:v>
                </c:pt>
                <c:pt idx="22218" formatCode="0.00E+00">
                  <c:v>1.66E-4</c:v>
                </c:pt>
                <c:pt idx="22219" formatCode="0.00E+00">
                  <c:v>1.65E-4</c:v>
                </c:pt>
                <c:pt idx="22220" formatCode="0.00E+00">
                  <c:v>1.65E-4</c:v>
                </c:pt>
                <c:pt idx="22221" formatCode="0.00E+00">
                  <c:v>1.65E-4</c:v>
                </c:pt>
                <c:pt idx="22222" formatCode="0.00E+00">
                  <c:v>1.65E-4</c:v>
                </c:pt>
                <c:pt idx="22223" formatCode="0.00E+00">
                  <c:v>1.65E-4</c:v>
                </c:pt>
                <c:pt idx="22224" formatCode="0.00E+00">
                  <c:v>1.64E-4</c:v>
                </c:pt>
                <c:pt idx="22225" formatCode="0.00E+00">
                  <c:v>1.64E-4</c:v>
                </c:pt>
                <c:pt idx="22226" formatCode="0.00E+00">
                  <c:v>1.64E-4</c:v>
                </c:pt>
                <c:pt idx="22227" formatCode="0.00E+00">
                  <c:v>1.63E-4</c:v>
                </c:pt>
                <c:pt idx="22228" formatCode="0.00E+00">
                  <c:v>1.63E-4</c:v>
                </c:pt>
                <c:pt idx="22229" formatCode="0.00E+00">
                  <c:v>1.63E-4</c:v>
                </c:pt>
                <c:pt idx="22230" formatCode="0.00E+00">
                  <c:v>1.63E-4</c:v>
                </c:pt>
                <c:pt idx="22231" formatCode="0.00E+00">
                  <c:v>1.63E-4</c:v>
                </c:pt>
                <c:pt idx="22232" formatCode="0.00E+00">
                  <c:v>1.63E-4</c:v>
                </c:pt>
                <c:pt idx="22233" formatCode="0.00E+00">
                  <c:v>1.63E-4</c:v>
                </c:pt>
                <c:pt idx="22234" formatCode="0.00E+00">
                  <c:v>1.63E-4</c:v>
                </c:pt>
                <c:pt idx="22235" formatCode="0.00E+00">
                  <c:v>1.63E-4</c:v>
                </c:pt>
                <c:pt idx="22236" formatCode="0.00E+00">
                  <c:v>1.63E-4</c:v>
                </c:pt>
                <c:pt idx="22237" formatCode="0.00E+00">
                  <c:v>1.63E-4</c:v>
                </c:pt>
                <c:pt idx="22238" formatCode="0.00E+00">
                  <c:v>1.63E-4</c:v>
                </c:pt>
                <c:pt idx="22239" formatCode="0.00E+00">
                  <c:v>1.6200000000000001E-4</c:v>
                </c:pt>
                <c:pt idx="22240" formatCode="0.00E+00">
                  <c:v>1.6200000000000001E-4</c:v>
                </c:pt>
                <c:pt idx="22241" formatCode="0.00E+00">
                  <c:v>1.63E-4</c:v>
                </c:pt>
                <c:pt idx="22242" formatCode="0.00E+00">
                  <c:v>1.6200000000000001E-4</c:v>
                </c:pt>
                <c:pt idx="22243" formatCode="0.00E+00">
                  <c:v>1.6100000000000001E-4</c:v>
                </c:pt>
                <c:pt idx="22244" formatCode="0.00E+00">
                  <c:v>1.6200000000000001E-4</c:v>
                </c:pt>
                <c:pt idx="22245" formatCode="0.00E+00">
                  <c:v>1.6200000000000001E-4</c:v>
                </c:pt>
                <c:pt idx="22246" formatCode="0.00E+00">
                  <c:v>1.6100000000000001E-4</c:v>
                </c:pt>
                <c:pt idx="22247" formatCode="0.00E+00">
                  <c:v>1.6100000000000001E-4</c:v>
                </c:pt>
                <c:pt idx="22248" formatCode="0.00E+00">
                  <c:v>1.6100000000000001E-4</c:v>
                </c:pt>
                <c:pt idx="22249" formatCode="0.00E+00">
                  <c:v>1.6100000000000001E-4</c:v>
                </c:pt>
                <c:pt idx="22250" formatCode="0.00E+00">
                  <c:v>1.6100000000000001E-4</c:v>
                </c:pt>
                <c:pt idx="22251" formatCode="0.00E+00">
                  <c:v>1.6100000000000001E-4</c:v>
                </c:pt>
                <c:pt idx="22252" formatCode="0.00E+00">
                  <c:v>1.6000000000000001E-4</c:v>
                </c:pt>
                <c:pt idx="22253" formatCode="0.00E+00">
                  <c:v>1.6000000000000001E-4</c:v>
                </c:pt>
                <c:pt idx="22254" formatCode="0.00E+00">
                  <c:v>1.6000000000000001E-4</c:v>
                </c:pt>
                <c:pt idx="22255" formatCode="0.00E+00">
                  <c:v>1.6000000000000001E-4</c:v>
                </c:pt>
                <c:pt idx="22256" formatCode="0.00E+00">
                  <c:v>1.6000000000000001E-4</c:v>
                </c:pt>
                <c:pt idx="22257" formatCode="0.00E+00">
                  <c:v>1.6000000000000001E-4</c:v>
                </c:pt>
                <c:pt idx="22258" formatCode="0.00E+00">
                  <c:v>1.6000000000000001E-4</c:v>
                </c:pt>
                <c:pt idx="22259" formatCode="0.00E+00">
                  <c:v>1.5899999999999999E-4</c:v>
                </c:pt>
                <c:pt idx="22260" formatCode="0.00E+00">
                  <c:v>1.5899999999999999E-4</c:v>
                </c:pt>
                <c:pt idx="22261" formatCode="0.00E+00">
                  <c:v>1.5899999999999999E-4</c:v>
                </c:pt>
                <c:pt idx="22262" formatCode="0.00E+00">
                  <c:v>1.5899999999999999E-4</c:v>
                </c:pt>
                <c:pt idx="22263" formatCode="0.00E+00">
                  <c:v>1.5899999999999999E-4</c:v>
                </c:pt>
                <c:pt idx="22264" formatCode="0.00E+00">
                  <c:v>1.5899999999999999E-4</c:v>
                </c:pt>
                <c:pt idx="22265" formatCode="0.00E+00">
                  <c:v>1.5899999999999999E-4</c:v>
                </c:pt>
                <c:pt idx="22266" formatCode="0.00E+00">
                  <c:v>1.5799999999999999E-4</c:v>
                </c:pt>
                <c:pt idx="22267" formatCode="0.00E+00">
                  <c:v>1.5899999999999999E-4</c:v>
                </c:pt>
                <c:pt idx="22268" formatCode="0.00E+00">
                  <c:v>1.5799999999999999E-4</c:v>
                </c:pt>
                <c:pt idx="22269" formatCode="0.00E+00">
                  <c:v>1.5799999999999999E-4</c:v>
                </c:pt>
                <c:pt idx="22270" formatCode="0.00E+00">
                  <c:v>1.5799999999999999E-4</c:v>
                </c:pt>
                <c:pt idx="22271" formatCode="0.00E+00">
                  <c:v>1.5799999999999999E-4</c:v>
                </c:pt>
                <c:pt idx="22272" formatCode="0.00E+00">
                  <c:v>1.5799999999999999E-4</c:v>
                </c:pt>
                <c:pt idx="22273" formatCode="0.00E+00">
                  <c:v>1.5699999999999999E-4</c:v>
                </c:pt>
                <c:pt idx="22274" formatCode="0.00E+00">
                  <c:v>1.5699999999999999E-4</c:v>
                </c:pt>
                <c:pt idx="22275" formatCode="0.00E+00">
                  <c:v>1.5699999999999999E-4</c:v>
                </c:pt>
                <c:pt idx="22276" formatCode="0.00E+00">
                  <c:v>1.5699999999999999E-4</c:v>
                </c:pt>
                <c:pt idx="22277" formatCode="0.00E+00">
                  <c:v>1.5699999999999999E-4</c:v>
                </c:pt>
                <c:pt idx="22278" formatCode="0.00E+00">
                  <c:v>1.5699999999999999E-4</c:v>
                </c:pt>
                <c:pt idx="22279" formatCode="0.00E+00">
                  <c:v>1.5699999999999999E-4</c:v>
                </c:pt>
                <c:pt idx="22280" formatCode="0.00E+00">
                  <c:v>1.5699999999999999E-4</c:v>
                </c:pt>
                <c:pt idx="22281" formatCode="0.00E+00">
                  <c:v>1.5699999999999999E-4</c:v>
                </c:pt>
                <c:pt idx="22282" formatCode="0.00E+00">
                  <c:v>1.56E-4</c:v>
                </c:pt>
                <c:pt idx="22283" formatCode="0.00E+00">
                  <c:v>1.56E-4</c:v>
                </c:pt>
                <c:pt idx="22284" formatCode="0.00E+00">
                  <c:v>1.56E-4</c:v>
                </c:pt>
                <c:pt idx="22285" formatCode="0.00E+00">
                  <c:v>1.56E-4</c:v>
                </c:pt>
                <c:pt idx="22286" formatCode="0.00E+00">
                  <c:v>1.56E-4</c:v>
                </c:pt>
                <c:pt idx="22287" formatCode="0.00E+00">
                  <c:v>1.56E-4</c:v>
                </c:pt>
                <c:pt idx="22288" formatCode="0.00E+00">
                  <c:v>1.56E-4</c:v>
                </c:pt>
                <c:pt idx="22289" formatCode="0.00E+00">
                  <c:v>1.55E-4</c:v>
                </c:pt>
                <c:pt idx="22290" formatCode="0.00E+00">
                  <c:v>1.55E-4</c:v>
                </c:pt>
                <c:pt idx="22291" formatCode="0.00E+00">
                  <c:v>1.55E-4</c:v>
                </c:pt>
                <c:pt idx="22292" formatCode="0.00E+00">
                  <c:v>1.55E-4</c:v>
                </c:pt>
                <c:pt idx="22293" formatCode="0.00E+00">
                  <c:v>1.55E-4</c:v>
                </c:pt>
                <c:pt idx="22294" formatCode="0.00E+00">
                  <c:v>1.55E-4</c:v>
                </c:pt>
                <c:pt idx="22295" formatCode="0.00E+00">
                  <c:v>1.55E-4</c:v>
                </c:pt>
                <c:pt idx="22296" formatCode="0.00E+00">
                  <c:v>1.55E-4</c:v>
                </c:pt>
                <c:pt idx="22297" formatCode="0.00E+00">
                  <c:v>1.55E-4</c:v>
                </c:pt>
                <c:pt idx="22298" formatCode="0.00E+00">
                  <c:v>1.55E-4</c:v>
                </c:pt>
                <c:pt idx="22299" formatCode="0.00E+00">
                  <c:v>1.54E-4</c:v>
                </c:pt>
                <c:pt idx="22300" formatCode="0.00E+00">
                  <c:v>1.54E-4</c:v>
                </c:pt>
                <c:pt idx="22301" formatCode="0.00E+00">
                  <c:v>1.54E-4</c:v>
                </c:pt>
                <c:pt idx="22302" formatCode="0.00E+00">
                  <c:v>1.54E-4</c:v>
                </c:pt>
                <c:pt idx="22303" formatCode="0.00E+00">
                  <c:v>1.54E-4</c:v>
                </c:pt>
                <c:pt idx="22304" formatCode="0.00E+00">
                  <c:v>1.54E-4</c:v>
                </c:pt>
                <c:pt idx="22305" formatCode="0.00E+00">
                  <c:v>1.5300000000000001E-4</c:v>
                </c:pt>
                <c:pt idx="22306" formatCode="0.00E+00">
                  <c:v>1.5300000000000001E-4</c:v>
                </c:pt>
                <c:pt idx="22307" formatCode="0.00E+00">
                  <c:v>1.5300000000000001E-4</c:v>
                </c:pt>
                <c:pt idx="22308" formatCode="0.00E+00">
                  <c:v>1.5300000000000001E-4</c:v>
                </c:pt>
                <c:pt idx="22309" formatCode="0.00E+00">
                  <c:v>1.5300000000000001E-4</c:v>
                </c:pt>
                <c:pt idx="22310" formatCode="0.00E+00">
                  <c:v>1.5300000000000001E-4</c:v>
                </c:pt>
                <c:pt idx="22311" formatCode="0.00E+00">
                  <c:v>1.5300000000000001E-4</c:v>
                </c:pt>
                <c:pt idx="22312" formatCode="0.00E+00">
                  <c:v>1.5300000000000001E-4</c:v>
                </c:pt>
                <c:pt idx="22313" formatCode="0.00E+00">
                  <c:v>1.5300000000000001E-4</c:v>
                </c:pt>
                <c:pt idx="22314" formatCode="0.00E+00">
                  <c:v>1.5200000000000001E-4</c:v>
                </c:pt>
                <c:pt idx="22315" formatCode="0.00E+00">
                  <c:v>1.5200000000000001E-4</c:v>
                </c:pt>
                <c:pt idx="22316" formatCode="0.00E+00">
                  <c:v>1.5200000000000001E-4</c:v>
                </c:pt>
                <c:pt idx="22317" formatCode="0.00E+00">
                  <c:v>1.5200000000000001E-4</c:v>
                </c:pt>
                <c:pt idx="22318" formatCode="0.00E+00">
                  <c:v>1.5200000000000001E-4</c:v>
                </c:pt>
                <c:pt idx="22319" formatCode="0.00E+00">
                  <c:v>1.5200000000000001E-4</c:v>
                </c:pt>
                <c:pt idx="22320" formatCode="0.00E+00">
                  <c:v>1.5200000000000001E-4</c:v>
                </c:pt>
                <c:pt idx="22321" formatCode="0.00E+00">
                  <c:v>1.5200000000000001E-4</c:v>
                </c:pt>
                <c:pt idx="22322" formatCode="0.00E+00">
                  <c:v>1.5200000000000001E-4</c:v>
                </c:pt>
                <c:pt idx="22323" formatCode="0.00E+00">
                  <c:v>1.5100000000000001E-4</c:v>
                </c:pt>
                <c:pt idx="22324" formatCode="0.00E+00">
                  <c:v>1.5200000000000001E-4</c:v>
                </c:pt>
                <c:pt idx="22325" formatCode="0.00E+00">
                  <c:v>1.5100000000000001E-4</c:v>
                </c:pt>
                <c:pt idx="22326" formatCode="0.00E+00">
                  <c:v>1.5100000000000001E-4</c:v>
                </c:pt>
                <c:pt idx="22327" formatCode="0.00E+00">
                  <c:v>1.5100000000000001E-4</c:v>
                </c:pt>
                <c:pt idx="22328" formatCode="0.00E+00">
                  <c:v>1.5100000000000001E-4</c:v>
                </c:pt>
                <c:pt idx="22329" formatCode="0.00E+00">
                  <c:v>1.5100000000000001E-4</c:v>
                </c:pt>
                <c:pt idx="22330" formatCode="0.00E+00">
                  <c:v>1.5100000000000001E-4</c:v>
                </c:pt>
                <c:pt idx="22331" formatCode="0.00E+00">
                  <c:v>1.5100000000000001E-4</c:v>
                </c:pt>
                <c:pt idx="22332" formatCode="0.00E+00">
                  <c:v>1.5100000000000001E-4</c:v>
                </c:pt>
                <c:pt idx="22333" formatCode="0.00E+00">
                  <c:v>1.5100000000000001E-4</c:v>
                </c:pt>
                <c:pt idx="22334" formatCode="0.00E+00">
                  <c:v>1.4999999999999999E-4</c:v>
                </c:pt>
                <c:pt idx="22335" formatCode="0.00E+00">
                  <c:v>1.4999999999999999E-4</c:v>
                </c:pt>
                <c:pt idx="22336" formatCode="0.00E+00">
                  <c:v>1.4999999999999999E-4</c:v>
                </c:pt>
                <c:pt idx="22337" formatCode="0.00E+00">
                  <c:v>1.4999999999999999E-4</c:v>
                </c:pt>
                <c:pt idx="22338" formatCode="0.00E+00">
                  <c:v>1.4999999999999999E-4</c:v>
                </c:pt>
                <c:pt idx="22339" formatCode="0.00E+00">
                  <c:v>1.4999999999999999E-4</c:v>
                </c:pt>
                <c:pt idx="22340" formatCode="0.00E+00">
                  <c:v>1.4999999999999999E-4</c:v>
                </c:pt>
                <c:pt idx="22341" formatCode="0.00E+00">
                  <c:v>1.4999999999999999E-4</c:v>
                </c:pt>
                <c:pt idx="22342" formatCode="0.00E+00">
                  <c:v>1.4899999999999999E-4</c:v>
                </c:pt>
                <c:pt idx="22343" formatCode="0.00E+00">
                  <c:v>1.4999999999999999E-4</c:v>
                </c:pt>
                <c:pt idx="22344" formatCode="0.00E+00">
                  <c:v>1.4999999999999999E-4</c:v>
                </c:pt>
                <c:pt idx="22345" formatCode="0.00E+00">
                  <c:v>1.4899999999999999E-4</c:v>
                </c:pt>
                <c:pt idx="22346" formatCode="0.00E+00">
                  <c:v>1.4899999999999999E-4</c:v>
                </c:pt>
                <c:pt idx="22347" formatCode="0.00E+00">
                  <c:v>1.4899999999999999E-4</c:v>
                </c:pt>
                <c:pt idx="22348" formatCode="0.00E+00">
                  <c:v>1.4899999999999999E-4</c:v>
                </c:pt>
                <c:pt idx="22349" formatCode="0.00E+00">
                  <c:v>1.4899999999999999E-4</c:v>
                </c:pt>
                <c:pt idx="22350" formatCode="0.00E+00">
                  <c:v>1.4899999999999999E-4</c:v>
                </c:pt>
                <c:pt idx="22351" formatCode="0.00E+00">
                  <c:v>1.4899999999999999E-4</c:v>
                </c:pt>
                <c:pt idx="22352" formatCode="0.00E+00">
                  <c:v>1.4899999999999999E-4</c:v>
                </c:pt>
                <c:pt idx="22353" formatCode="0.00E+00">
                  <c:v>1.4899999999999999E-4</c:v>
                </c:pt>
                <c:pt idx="22354" formatCode="0.00E+00">
                  <c:v>1.4899999999999999E-4</c:v>
                </c:pt>
                <c:pt idx="22355" formatCode="0.00E+00">
                  <c:v>1.4799999999999999E-4</c:v>
                </c:pt>
                <c:pt idx="22356" formatCode="0.00E+00">
                  <c:v>1.4799999999999999E-4</c:v>
                </c:pt>
                <c:pt idx="22357" formatCode="0.00E+00">
                  <c:v>1.4799999999999999E-4</c:v>
                </c:pt>
                <c:pt idx="22358" formatCode="0.00E+00">
                  <c:v>1.4799999999999999E-4</c:v>
                </c:pt>
                <c:pt idx="22359" formatCode="0.00E+00">
                  <c:v>1.4799999999999999E-4</c:v>
                </c:pt>
                <c:pt idx="22360" formatCode="0.00E+00">
                  <c:v>1.4799999999999999E-4</c:v>
                </c:pt>
                <c:pt idx="22361" formatCode="0.00E+00">
                  <c:v>1.4799999999999999E-4</c:v>
                </c:pt>
                <c:pt idx="22362" formatCode="0.00E+00">
                  <c:v>1.4799999999999999E-4</c:v>
                </c:pt>
                <c:pt idx="22363" formatCode="0.00E+00">
                  <c:v>1.4799999999999999E-4</c:v>
                </c:pt>
                <c:pt idx="22364" formatCode="0.00E+00">
                  <c:v>1.47E-4</c:v>
                </c:pt>
                <c:pt idx="22365" formatCode="0.00E+00">
                  <c:v>1.47E-4</c:v>
                </c:pt>
                <c:pt idx="22366" formatCode="0.00E+00">
                  <c:v>1.4799999999999999E-4</c:v>
                </c:pt>
                <c:pt idx="22367" formatCode="0.00E+00">
                  <c:v>1.47E-4</c:v>
                </c:pt>
                <c:pt idx="22368" formatCode="0.00E+00">
                  <c:v>1.47E-4</c:v>
                </c:pt>
                <c:pt idx="22369" formatCode="0.00E+00">
                  <c:v>1.47E-4</c:v>
                </c:pt>
                <c:pt idx="22370" formatCode="0.00E+00">
                  <c:v>1.47E-4</c:v>
                </c:pt>
                <c:pt idx="22371" formatCode="0.00E+00">
                  <c:v>1.47E-4</c:v>
                </c:pt>
                <c:pt idx="22372" formatCode="0.00E+00">
                  <c:v>1.47E-4</c:v>
                </c:pt>
                <c:pt idx="22373" formatCode="0.00E+00">
                  <c:v>1.47E-4</c:v>
                </c:pt>
                <c:pt idx="22374" formatCode="0.00E+00">
                  <c:v>1.47E-4</c:v>
                </c:pt>
                <c:pt idx="22375" formatCode="0.00E+00">
                  <c:v>1.47E-4</c:v>
                </c:pt>
                <c:pt idx="22376" formatCode="0.00E+00">
                  <c:v>1.47E-4</c:v>
                </c:pt>
                <c:pt idx="22377" formatCode="0.00E+00">
                  <c:v>1.46E-4</c:v>
                </c:pt>
                <c:pt idx="22378" formatCode="0.00E+00">
                  <c:v>1.46E-4</c:v>
                </c:pt>
                <c:pt idx="22379" formatCode="0.00E+00">
                  <c:v>1.46E-4</c:v>
                </c:pt>
                <c:pt idx="22380" formatCode="0.00E+00">
                  <c:v>1.46E-4</c:v>
                </c:pt>
                <c:pt idx="22381" formatCode="0.00E+00">
                  <c:v>1.46E-4</c:v>
                </c:pt>
                <c:pt idx="22382" formatCode="0.00E+00">
                  <c:v>1.46E-4</c:v>
                </c:pt>
                <c:pt idx="22383" formatCode="0.00E+00">
                  <c:v>1.46E-4</c:v>
                </c:pt>
                <c:pt idx="22384" formatCode="0.00E+00">
                  <c:v>1.46E-4</c:v>
                </c:pt>
                <c:pt idx="22385" formatCode="0.00E+00">
                  <c:v>1.46E-4</c:v>
                </c:pt>
                <c:pt idx="22386" formatCode="0.00E+00">
                  <c:v>1.46E-4</c:v>
                </c:pt>
                <c:pt idx="22387" formatCode="0.00E+00">
                  <c:v>1.46E-4</c:v>
                </c:pt>
                <c:pt idx="22388" formatCode="0.00E+00">
                  <c:v>1.45E-4</c:v>
                </c:pt>
                <c:pt idx="22389" formatCode="0.00E+00">
                  <c:v>1.46E-4</c:v>
                </c:pt>
                <c:pt idx="22390" formatCode="0.00E+00">
                  <c:v>1.45E-4</c:v>
                </c:pt>
                <c:pt idx="22391" formatCode="0.00E+00">
                  <c:v>1.45E-4</c:v>
                </c:pt>
                <c:pt idx="22392" formatCode="0.00E+00">
                  <c:v>1.45E-4</c:v>
                </c:pt>
                <c:pt idx="22393" formatCode="0.00E+00">
                  <c:v>1.45E-4</c:v>
                </c:pt>
                <c:pt idx="22394" formatCode="0.00E+00">
                  <c:v>1.45E-4</c:v>
                </c:pt>
                <c:pt idx="22395" formatCode="0.00E+00">
                  <c:v>1.45E-4</c:v>
                </c:pt>
                <c:pt idx="22396" formatCode="0.00E+00">
                  <c:v>1.45E-4</c:v>
                </c:pt>
                <c:pt idx="22397" formatCode="0.00E+00">
                  <c:v>1.45E-4</c:v>
                </c:pt>
                <c:pt idx="22398" formatCode="0.00E+00">
                  <c:v>1.45E-4</c:v>
                </c:pt>
                <c:pt idx="22399" formatCode="0.00E+00">
                  <c:v>1.45E-4</c:v>
                </c:pt>
                <c:pt idx="22400" formatCode="0.00E+00">
                  <c:v>1.45E-4</c:v>
                </c:pt>
                <c:pt idx="22401" formatCode="0.00E+00">
                  <c:v>1.45E-4</c:v>
                </c:pt>
                <c:pt idx="22402" formatCode="0.00E+00">
                  <c:v>1.44E-4</c:v>
                </c:pt>
                <c:pt idx="22403" formatCode="0.00E+00">
                  <c:v>1.44E-4</c:v>
                </c:pt>
                <c:pt idx="22404" formatCode="0.00E+00">
                  <c:v>1.44E-4</c:v>
                </c:pt>
                <c:pt idx="22405" formatCode="0.00E+00">
                  <c:v>1.44E-4</c:v>
                </c:pt>
                <c:pt idx="22406" formatCode="0.00E+00">
                  <c:v>1.44E-4</c:v>
                </c:pt>
                <c:pt idx="22407" formatCode="0.00E+00">
                  <c:v>1.44E-4</c:v>
                </c:pt>
                <c:pt idx="22408" formatCode="0.00E+00">
                  <c:v>1.44E-4</c:v>
                </c:pt>
                <c:pt idx="22409" formatCode="0.00E+00">
                  <c:v>1.44E-4</c:v>
                </c:pt>
                <c:pt idx="22410" formatCode="0.00E+00">
                  <c:v>1.44E-4</c:v>
                </c:pt>
                <c:pt idx="22411" formatCode="0.00E+00">
                  <c:v>1.44E-4</c:v>
                </c:pt>
                <c:pt idx="22412" formatCode="0.00E+00">
                  <c:v>1.44E-4</c:v>
                </c:pt>
                <c:pt idx="22413" formatCode="0.00E+00">
                  <c:v>1.44E-4</c:v>
                </c:pt>
                <c:pt idx="22414" formatCode="0.00E+00">
                  <c:v>1.44E-4</c:v>
                </c:pt>
                <c:pt idx="22415" formatCode="0.00E+00">
                  <c:v>1.44E-4</c:v>
                </c:pt>
                <c:pt idx="22416" formatCode="0.00E+00">
                  <c:v>1.4300000000000001E-4</c:v>
                </c:pt>
                <c:pt idx="22417" formatCode="0.00E+00">
                  <c:v>1.4300000000000001E-4</c:v>
                </c:pt>
                <c:pt idx="22418" formatCode="0.00E+00">
                  <c:v>1.4300000000000001E-4</c:v>
                </c:pt>
                <c:pt idx="22419" formatCode="0.00E+00">
                  <c:v>1.4300000000000001E-4</c:v>
                </c:pt>
                <c:pt idx="22420" formatCode="0.00E+00">
                  <c:v>1.4300000000000001E-4</c:v>
                </c:pt>
                <c:pt idx="22421" formatCode="0.00E+00">
                  <c:v>1.4300000000000001E-4</c:v>
                </c:pt>
                <c:pt idx="22422" formatCode="0.00E+00">
                  <c:v>1.4300000000000001E-4</c:v>
                </c:pt>
                <c:pt idx="22423" formatCode="0.00E+00">
                  <c:v>1.4300000000000001E-4</c:v>
                </c:pt>
                <c:pt idx="22424" formatCode="0.00E+00">
                  <c:v>1.4300000000000001E-4</c:v>
                </c:pt>
                <c:pt idx="22425" formatCode="0.00E+00">
                  <c:v>1.4300000000000001E-4</c:v>
                </c:pt>
                <c:pt idx="22426" formatCode="0.00E+00">
                  <c:v>1.4300000000000001E-4</c:v>
                </c:pt>
                <c:pt idx="22427" formatCode="0.00E+00">
                  <c:v>1.4200000000000001E-4</c:v>
                </c:pt>
                <c:pt idx="22428" formatCode="0.00E+00">
                  <c:v>1.4200000000000001E-4</c:v>
                </c:pt>
                <c:pt idx="22429" formatCode="0.00E+00">
                  <c:v>1.4200000000000001E-4</c:v>
                </c:pt>
                <c:pt idx="22430" formatCode="0.00E+00">
                  <c:v>1.4200000000000001E-4</c:v>
                </c:pt>
                <c:pt idx="22431" formatCode="0.00E+00">
                  <c:v>1.4200000000000001E-4</c:v>
                </c:pt>
                <c:pt idx="22432" formatCode="0.00E+00">
                  <c:v>1.4200000000000001E-4</c:v>
                </c:pt>
                <c:pt idx="22433" formatCode="0.00E+00">
                  <c:v>1.4200000000000001E-4</c:v>
                </c:pt>
                <c:pt idx="22434" formatCode="0.00E+00">
                  <c:v>1.4200000000000001E-4</c:v>
                </c:pt>
                <c:pt idx="22435" formatCode="0.00E+00">
                  <c:v>1.4200000000000001E-4</c:v>
                </c:pt>
                <c:pt idx="22436" formatCode="0.00E+00">
                  <c:v>1.4200000000000001E-4</c:v>
                </c:pt>
                <c:pt idx="22437" formatCode="0.00E+00">
                  <c:v>1.4200000000000001E-4</c:v>
                </c:pt>
                <c:pt idx="22438" formatCode="0.00E+00">
                  <c:v>1.4200000000000001E-4</c:v>
                </c:pt>
                <c:pt idx="22439" formatCode="0.00E+00">
                  <c:v>1.4200000000000001E-4</c:v>
                </c:pt>
                <c:pt idx="22440" formatCode="0.00E+00">
                  <c:v>1.4200000000000001E-4</c:v>
                </c:pt>
                <c:pt idx="22441" formatCode="0.00E+00">
                  <c:v>1.4200000000000001E-4</c:v>
                </c:pt>
                <c:pt idx="22442" formatCode="0.00E+00">
                  <c:v>1.4200000000000001E-4</c:v>
                </c:pt>
                <c:pt idx="22443" formatCode="0.00E+00">
                  <c:v>1.4200000000000001E-4</c:v>
                </c:pt>
                <c:pt idx="22444" formatCode="0.00E+00">
                  <c:v>1.4100000000000001E-4</c:v>
                </c:pt>
                <c:pt idx="22445" formatCode="0.00E+00">
                  <c:v>1.4100000000000001E-4</c:v>
                </c:pt>
                <c:pt idx="22446" formatCode="0.00E+00">
                  <c:v>1.4100000000000001E-4</c:v>
                </c:pt>
                <c:pt idx="22447" formatCode="0.00E+00">
                  <c:v>1.4100000000000001E-4</c:v>
                </c:pt>
                <c:pt idx="22448" formatCode="0.00E+00">
                  <c:v>1.4100000000000001E-4</c:v>
                </c:pt>
                <c:pt idx="22449" formatCode="0.00E+00">
                  <c:v>1.4100000000000001E-4</c:v>
                </c:pt>
                <c:pt idx="22450" formatCode="0.00E+00">
                  <c:v>1.4100000000000001E-4</c:v>
                </c:pt>
                <c:pt idx="22451" formatCode="0.00E+00">
                  <c:v>1.4100000000000001E-4</c:v>
                </c:pt>
                <c:pt idx="22452" formatCode="0.00E+00">
                  <c:v>1.4100000000000001E-4</c:v>
                </c:pt>
                <c:pt idx="22453" formatCode="0.00E+00">
                  <c:v>1.4100000000000001E-4</c:v>
                </c:pt>
                <c:pt idx="22454" formatCode="0.00E+00">
                  <c:v>1.4100000000000001E-4</c:v>
                </c:pt>
                <c:pt idx="22455" formatCode="0.00E+00">
                  <c:v>1.4100000000000001E-4</c:v>
                </c:pt>
                <c:pt idx="22456" formatCode="0.00E+00">
                  <c:v>1.4100000000000001E-4</c:v>
                </c:pt>
                <c:pt idx="22457" formatCode="0.00E+00">
                  <c:v>1.3999999999999999E-4</c:v>
                </c:pt>
                <c:pt idx="22458" formatCode="0.00E+00">
                  <c:v>1.4100000000000001E-4</c:v>
                </c:pt>
                <c:pt idx="22459" formatCode="0.00E+00">
                  <c:v>1.4100000000000001E-4</c:v>
                </c:pt>
                <c:pt idx="22460" formatCode="0.00E+00">
                  <c:v>1.3999999999999999E-4</c:v>
                </c:pt>
                <c:pt idx="22461" formatCode="0.00E+00">
                  <c:v>1.3999999999999999E-4</c:v>
                </c:pt>
                <c:pt idx="22462" formatCode="0.00E+00">
                  <c:v>1.3999999999999999E-4</c:v>
                </c:pt>
                <c:pt idx="22463" formatCode="0.00E+00">
                  <c:v>1.3999999999999999E-4</c:v>
                </c:pt>
                <c:pt idx="22464" formatCode="0.00E+00">
                  <c:v>1.3999999999999999E-4</c:v>
                </c:pt>
                <c:pt idx="22465" formatCode="0.00E+00">
                  <c:v>1.3999999999999999E-4</c:v>
                </c:pt>
                <c:pt idx="22466" formatCode="0.00E+00">
                  <c:v>1.3999999999999999E-4</c:v>
                </c:pt>
                <c:pt idx="22467" formatCode="0.00E+00">
                  <c:v>1.3999999999999999E-4</c:v>
                </c:pt>
                <c:pt idx="22468" formatCode="0.00E+00">
                  <c:v>1.3999999999999999E-4</c:v>
                </c:pt>
                <c:pt idx="22469" formatCode="0.00E+00">
                  <c:v>1.3999999999999999E-4</c:v>
                </c:pt>
                <c:pt idx="22470" formatCode="0.00E+00">
                  <c:v>1.3999999999999999E-4</c:v>
                </c:pt>
                <c:pt idx="22471" formatCode="0.00E+00">
                  <c:v>1.3999999999999999E-4</c:v>
                </c:pt>
                <c:pt idx="22472" formatCode="0.00E+00">
                  <c:v>1.3999999999999999E-4</c:v>
                </c:pt>
                <c:pt idx="22473" formatCode="0.00E+00">
                  <c:v>1.3999999999999999E-4</c:v>
                </c:pt>
                <c:pt idx="22474" formatCode="0.00E+00">
                  <c:v>1.3899999999999999E-4</c:v>
                </c:pt>
                <c:pt idx="22475" formatCode="0.00E+00">
                  <c:v>1.3899999999999999E-4</c:v>
                </c:pt>
                <c:pt idx="22476" formatCode="0.00E+00">
                  <c:v>1.3899999999999999E-4</c:v>
                </c:pt>
                <c:pt idx="22477" formatCode="0.00E+00">
                  <c:v>1.3899999999999999E-4</c:v>
                </c:pt>
                <c:pt idx="22478" formatCode="0.00E+00">
                  <c:v>1.3899999999999999E-4</c:v>
                </c:pt>
                <c:pt idx="22479" formatCode="0.00E+00">
                  <c:v>1.3899999999999999E-4</c:v>
                </c:pt>
                <c:pt idx="22480" formatCode="0.00E+00">
                  <c:v>1.3899999999999999E-4</c:v>
                </c:pt>
                <c:pt idx="22481" formatCode="0.00E+00">
                  <c:v>1.3899999999999999E-4</c:v>
                </c:pt>
                <c:pt idx="22482" formatCode="0.00E+00">
                  <c:v>1.3899999999999999E-4</c:v>
                </c:pt>
                <c:pt idx="22483" formatCode="0.00E+00">
                  <c:v>1.3899999999999999E-4</c:v>
                </c:pt>
                <c:pt idx="22484" formatCode="0.00E+00">
                  <c:v>1.3899999999999999E-4</c:v>
                </c:pt>
                <c:pt idx="22485" formatCode="0.00E+00">
                  <c:v>1.3899999999999999E-4</c:v>
                </c:pt>
                <c:pt idx="22486" formatCode="0.00E+00">
                  <c:v>1.3899999999999999E-4</c:v>
                </c:pt>
                <c:pt idx="22487" formatCode="0.00E+00">
                  <c:v>1.3899999999999999E-4</c:v>
                </c:pt>
                <c:pt idx="22488" formatCode="0.00E+00">
                  <c:v>1.3899999999999999E-4</c:v>
                </c:pt>
                <c:pt idx="22489" formatCode="0.00E+00">
                  <c:v>1.3899999999999999E-4</c:v>
                </c:pt>
                <c:pt idx="22490" formatCode="0.00E+00">
                  <c:v>1.3899999999999999E-4</c:v>
                </c:pt>
                <c:pt idx="22491" formatCode="0.00E+00">
                  <c:v>1.3799999999999999E-4</c:v>
                </c:pt>
                <c:pt idx="22492" formatCode="0.00E+00">
                  <c:v>1.3899999999999999E-4</c:v>
                </c:pt>
                <c:pt idx="22493" formatCode="0.00E+00">
                  <c:v>1.3799999999999999E-4</c:v>
                </c:pt>
                <c:pt idx="22494" formatCode="0.00E+00">
                  <c:v>1.3799999999999999E-4</c:v>
                </c:pt>
                <c:pt idx="22495" formatCode="0.00E+00">
                  <c:v>1.3799999999999999E-4</c:v>
                </c:pt>
                <c:pt idx="22496" formatCode="0.00E+00">
                  <c:v>1.3799999999999999E-4</c:v>
                </c:pt>
                <c:pt idx="22497" formatCode="0.00E+00">
                  <c:v>1.3799999999999999E-4</c:v>
                </c:pt>
                <c:pt idx="22498" formatCode="0.00E+00">
                  <c:v>1.3799999999999999E-4</c:v>
                </c:pt>
                <c:pt idx="22499" formatCode="0.00E+00">
                  <c:v>1.3799999999999999E-4</c:v>
                </c:pt>
                <c:pt idx="22500" formatCode="0.00E+00">
                  <c:v>1.3799999999999999E-4</c:v>
                </c:pt>
                <c:pt idx="22501" formatCode="0.00E+00">
                  <c:v>1.3799999999999999E-4</c:v>
                </c:pt>
                <c:pt idx="22502" formatCode="0.00E+00">
                  <c:v>1.3799999999999999E-4</c:v>
                </c:pt>
                <c:pt idx="22503" formatCode="0.00E+00">
                  <c:v>1.3799999999999999E-4</c:v>
                </c:pt>
                <c:pt idx="22504" formatCode="0.00E+00">
                  <c:v>1.3799999999999999E-4</c:v>
                </c:pt>
                <c:pt idx="22505" formatCode="0.00E+00">
                  <c:v>1.3799999999999999E-4</c:v>
                </c:pt>
                <c:pt idx="22506" formatCode="0.00E+00">
                  <c:v>1.3799999999999999E-4</c:v>
                </c:pt>
                <c:pt idx="22507" formatCode="0.00E+00">
                  <c:v>1.3799999999999999E-4</c:v>
                </c:pt>
                <c:pt idx="22508" formatCode="0.00E+00">
                  <c:v>1.3799999999999999E-4</c:v>
                </c:pt>
                <c:pt idx="22509" formatCode="0.00E+00">
                  <c:v>1.37E-4</c:v>
                </c:pt>
                <c:pt idx="22510" formatCode="0.00E+00">
                  <c:v>1.37E-4</c:v>
                </c:pt>
                <c:pt idx="22511" formatCode="0.00E+00">
                  <c:v>1.37E-4</c:v>
                </c:pt>
                <c:pt idx="22512" formatCode="0.00E+00">
                  <c:v>1.37E-4</c:v>
                </c:pt>
                <c:pt idx="22513" formatCode="0.00E+00">
                  <c:v>1.37E-4</c:v>
                </c:pt>
                <c:pt idx="22514" formatCode="0.00E+00">
                  <c:v>1.37E-4</c:v>
                </c:pt>
                <c:pt idx="22515" formatCode="0.00E+00">
                  <c:v>1.37E-4</c:v>
                </c:pt>
                <c:pt idx="22516" formatCode="0.00E+00">
                  <c:v>1.37E-4</c:v>
                </c:pt>
                <c:pt idx="22517" formatCode="0.00E+00">
                  <c:v>1.37E-4</c:v>
                </c:pt>
                <c:pt idx="22518" formatCode="0.00E+00">
                  <c:v>1.37E-4</c:v>
                </c:pt>
                <c:pt idx="22519" formatCode="0.00E+00">
                  <c:v>1.37E-4</c:v>
                </c:pt>
                <c:pt idx="22520" formatCode="0.00E+00">
                  <c:v>1.37E-4</c:v>
                </c:pt>
                <c:pt idx="22521" formatCode="0.00E+00">
                  <c:v>1.37E-4</c:v>
                </c:pt>
                <c:pt idx="22522" formatCode="0.00E+00">
                  <c:v>1.37E-4</c:v>
                </c:pt>
                <c:pt idx="22523" formatCode="0.00E+00">
                  <c:v>1.37E-4</c:v>
                </c:pt>
                <c:pt idx="22524" formatCode="0.00E+00">
                  <c:v>1.36E-4</c:v>
                </c:pt>
                <c:pt idx="22525" formatCode="0.00E+00">
                  <c:v>1.37E-4</c:v>
                </c:pt>
                <c:pt idx="22526" formatCode="0.00E+00">
                  <c:v>1.37E-4</c:v>
                </c:pt>
                <c:pt idx="22527" formatCode="0.00E+00">
                  <c:v>1.36E-4</c:v>
                </c:pt>
                <c:pt idx="22528" formatCode="0.00E+00">
                  <c:v>1.36E-4</c:v>
                </c:pt>
                <c:pt idx="22529" formatCode="0.00E+00">
                  <c:v>1.36E-4</c:v>
                </c:pt>
                <c:pt idx="22530" formatCode="0.00E+00">
                  <c:v>1.36E-4</c:v>
                </c:pt>
                <c:pt idx="22531" formatCode="0.00E+00">
                  <c:v>1.36E-4</c:v>
                </c:pt>
                <c:pt idx="22532" formatCode="0.00E+00">
                  <c:v>1.36E-4</c:v>
                </c:pt>
                <c:pt idx="22533" formatCode="0.00E+00">
                  <c:v>1.36E-4</c:v>
                </c:pt>
                <c:pt idx="22534" formatCode="0.00E+00">
                  <c:v>1.36E-4</c:v>
                </c:pt>
                <c:pt idx="22535" formatCode="0.00E+00">
                  <c:v>1.36E-4</c:v>
                </c:pt>
                <c:pt idx="22536" formatCode="0.00E+00">
                  <c:v>1.36E-4</c:v>
                </c:pt>
                <c:pt idx="22537" formatCode="0.00E+00">
                  <c:v>1.36E-4</c:v>
                </c:pt>
                <c:pt idx="22538" formatCode="0.00E+00">
                  <c:v>1.36E-4</c:v>
                </c:pt>
                <c:pt idx="22539" formatCode="0.00E+00">
                  <c:v>1.36E-4</c:v>
                </c:pt>
                <c:pt idx="22540" formatCode="0.00E+00">
                  <c:v>1.36E-4</c:v>
                </c:pt>
                <c:pt idx="22541" formatCode="0.00E+00">
                  <c:v>1.36E-4</c:v>
                </c:pt>
                <c:pt idx="22542" formatCode="0.00E+00">
                  <c:v>1.36E-4</c:v>
                </c:pt>
                <c:pt idx="22543" formatCode="0.00E+00">
                  <c:v>1.35E-4</c:v>
                </c:pt>
                <c:pt idx="22544" formatCode="0.00E+00">
                  <c:v>1.36E-4</c:v>
                </c:pt>
                <c:pt idx="22545" formatCode="0.00E+00">
                  <c:v>1.36E-4</c:v>
                </c:pt>
                <c:pt idx="22546" formatCode="0.00E+00">
                  <c:v>1.35E-4</c:v>
                </c:pt>
                <c:pt idx="22547" formatCode="0.00E+00">
                  <c:v>1.36E-4</c:v>
                </c:pt>
                <c:pt idx="22548" formatCode="0.00E+00">
                  <c:v>1.35E-4</c:v>
                </c:pt>
                <c:pt idx="22549" formatCode="0.00E+00">
                  <c:v>1.35E-4</c:v>
                </c:pt>
                <c:pt idx="22550" formatCode="0.00E+00">
                  <c:v>1.35E-4</c:v>
                </c:pt>
                <c:pt idx="22551" formatCode="0.00E+00">
                  <c:v>1.35E-4</c:v>
                </c:pt>
                <c:pt idx="22552" formatCode="0.00E+00">
                  <c:v>1.35E-4</c:v>
                </c:pt>
                <c:pt idx="22553" formatCode="0.00E+00">
                  <c:v>1.35E-4</c:v>
                </c:pt>
                <c:pt idx="22554" formatCode="0.00E+00">
                  <c:v>1.35E-4</c:v>
                </c:pt>
                <c:pt idx="22555" formatCode="0.00E+00">
                  <c:v>1.35E-4</c:v>
                </c:pt>
                <c:pt idx="22556" formatCode="0.00E+00">
                  <c:v>1.35E-4</c:v>
                </c:pt>
                <c:pt idx="22557" formatCode="0.00E+00">
                  <c:v>1.35E-4</c:v>
                </c:pt>
                <c:pt idx="22558" formatCode="0.00E+00">
                  <c:v>1.35E-4</c:v>
                </c:pt>
                <c:pt idx="22559" formatCode="0.00E+00">
                  <c:v>1.35E-4</c:v>
                </c:pt>
                <c:pt idx="22560" formatCode="0.00E+00">
                  <c:v>1.35E-4</c:v>
                </c:pt>
                <c:pt idx="22561" formatCode="0.00E+00">
                  <c:v>1.35E-4</c:v>
                </c:pt>
                <c:pt idx="22562" formatCode="0.00E+00">
                  <c:v>1.35E-4</c:v>
                </c:pt>
                <c:pt idx="22563" formatCode="0.00E+00">
                  <c:v>1.35E-4</c:v>
                </c:pt>
                <c:pt idx="22564" formatCode="0.00E+00">
                  <c:v>1.35E-4</c:v>
                </c:pt>
                <c:pt idx="22565" formatCode="0.00E+00">
                  <c:v>1.34E-4</c:v>
                </c:pt>
                <c:pt idx="22566" formatCode="0.00E+00">
                  <c:v>1.34E-4</c:v>
                </c:pt>
                <c:pt idx="22567" formatCode="0.00E+00">
                  <c:v>1.34E-4</c:v>
                </c:pt>
                <c:pt idx="22568" formatCode="0.00E+00">
                  <c:v>1.35E-4</c:v>
                </c:pt>
                <c:pt idx="22569" formatCode="0.00E+00">
                  <c:v>1.34E-4</c:v>
                </c:pt>
                <c:pt idx="22570" formatCode="0.00E+00">
                  <c:v>1.34E-4</c:v>
                </c:pt>
                <c:pt idx="22571" formatCode="0.00E+00">
                  <c:v>1.34E-4</c:v>
                </c:pt>
                <c:pt idx="22572" formatCode="0.00E+00">
                  <c:v>1.34E-4</c:v>
                </c:pt>
                <c:pt idx="22573" formatCode="0.00E+00">
                  <c:v>1.34E-4</c:v>
                </c:pt>
                <c:pt idx="22574" formatCode="0.00E+00">
                  <c:v>1.34E-4</c:v>
                </c:pt>
                <c:pt idx="22575" formatCode="0.00E+00">
                  <c:v>1.34E-4</c:v>
                </c:pt>
                <c:pt idx="22576" formatCode="0.00E+00">
                  <c:v>1.34E-4</c:v>
                </c:pt>
                <c:pt idx="22577" formatCode="0.00E+00">
                  <c:v>1.34E-4</c:v>
                </c:pt>
                <c:pt idx="22578" formatCode="0.00E+00">
                  <c:v>1.34E-4</c:v>
                </c:pt>
                <c:pt idx="22579" formatCode="0.00E+00">
                  <c:v>1.34E-4</c:v>
                </c:pt>
                <c:pt idx="22580" formatCode="0.00E+00">
                  <c:v>1.34E-4</c:v>
                </c:pt>
                <c:pt idx="22581" formatCode="0.00E+00">
                  <c:v>1.34E-4</c:v>
                </c:pt>
                <c:pt idx="22582" formatCode="0.00E+00">
                  <c:v>1.34E-4</c:v>
                </c:pt>
                <c:pt idx="22583" formatCode="0.00E+00">
                  <c:v>1.34E-4</c:v>
                </c:pt>
                <c:pt idx="22584" formatCode="0.00E+00">
                  <c:v>1.3300000000000001E-4</c:v>
                </c:pt>
                <c:pt idx="22585" formatCode="0.00E+00">
                  <c:v>1.3300000000000001E-4</c:v>
                </c:pt>
                <c:pt idx="22586" formatCode="0.00E+00">
                  <c:v>1.34E-4</c:v>
                </c:pt>
                <c:pt idx="22587" formatCode="0.00E+00">
                  <c:v>1.34E-4</c:v>
                </c:pt>
                <c:pt idx="22588" formatCode="0.00E+00">
                  <c:v>1.3300000000000001E-4</c:v>
                </c:pt>
                <c:pt idx="22589" formatCode="0.00E+00">
                  <c:v>1.3300000000000001E-4</c:v>
                </c:pt>
                <c:pt idx="22590" formatCode="0.00E+00">
                  <c:v>1.3300000000000001E-4</c:v>
                </c:pt>
                <c:pt idx="22591" formatCode="0.00E+00">
                  <c:v>1.3300000000000001E-4</c:v>
                </c:pt>
                <c:pt idx="22592" formatCode="0.00E+00">
                  <c:v>1.3300000000000001E-4</c:v>
                </c:pt>
                <c:pt idx="22593" formatCode="0.00E+00">
                  <c:v>1.3300000000000001E-4</c:v>
                </c:pt>
                <c:pt idx="22594" formatCode="0.00E+00">
                  <c:v>1.3300000000000001E-4</c:v>
                </c:pt>
                <c:pt idx="22595" formatCode="0.00E+00">
                  <c:v>1.3300000000000001E-4</c:v>
                </c:pt>
                <c:pt idx="22596" formatCode="0.00E+00">
                  <c:v>1.3300000000000001E-4</c:v>
                </c:pt>
                <c:pt idx="22597" formatCode="0.00E+00">
                  <c:v>1.3300000000000001E-4</c:v>
                </c:pt>
                <c:pt idx="22598" formatCode="0.00E+00">
                  <c:v>1.3300000000000001E-4</c:v>
                </c:pt>
                <c:pt idx="22599" formatCode="0.00E+00">
                  <c:v>1.3300000000000001E-4</c:v>
                </c:pt>
                <c:pt idx="22600" formatCode="0.00E+00">
                  <c:v>1.3300000000000001E-4</c:v>
                </c:pt>
                <c:pt idx="22601" formatCode="0.00E+00">
                  <c:v>1.3300000000000001E-4</c:v>
                </c:pt>
                <c:pt idx="22602" formatCode="0.00E+00">
                  <c:v>1.3300000000000001E-4</c:v>
                </c:pt>
                <c:pt idx="22603" formatCode="0.00E+00">
                  <c:v>1.3300000000000001E-4</c:v>
                </c:pt>
                <c:pt idx="22604" formatCode="0.00E+00">
                  <c:v>1.3300000000000001E-4</c:v>
                </c:pt>
                <c:pt idx="22605" formatCode="0.00E+00">
                  <c:v>1.3200000000000001E-4</c:v>
                </c:pt>
                <c:pt idx="22606" formatCode="0.00E+00">
                  <c:v>1.3300000000000001E-4</c:v>
                </c:pt>
                <c:pt idx="22607" formatCode="0.00E+00">
                  <c:v>1.3300000000000001E-4</c:v>
                </c:pt>
                <c:pt idx="22608" formatCode="0.00E+00">
                  <c:v>1.3300000000000001E-4</c:v>
                </c:pt>
                <c:pt idx="22609" formatCode="0.00E+00">
                  <c:v>1.3300000000000001E-4</c:v>
                </c:pt>
                <c:pt idx="22610" formatCode="0.00E+00">
                  <c:v>1.3300000000000001E-4</c:v>
                </c:pt>
                <c:pt idx="22611" formatCode="0.00E+00">
                  <c:v>1.3200000000000001E-4</c:v>
                </c:pt>
                <c:pt idx="22612" formatCode="0.00E+00">
                  <c:v>1.3200000000000001E-4</c:v>
                </c:pt>
                <c:pt idx="22613" formatCode="0.00E+00">
                  <c:v>1.3300000000000001E-4</c:v>
                </c:pt>
                <c:pt idx="22614" formatCode="0.00E+00">
                  <c:v>1.3200000000000001E-4</c:v>
                </c:pt>
                <c:pt idx="22615" formatCode="0.00E+00">
                  <c:v>1.3200000000000001E-4</c:v>
                </c:pt>
                <c:pt idx="22616" formatCode="0.00E+00">
                  <c:v>1.3200000000000001E-4</c:v>
                </c:pt>
                <c:pt idx="22617" formatCode="0.00E+00">
                  <c:v>1.3200000000000001E-4</c:v>
                </c:pt>
                <c:pt idx="22618" formatCode="0.00E+00">
                  <c:v>1.3200000000000001E-4</c:v>
                </c:pt>
                <c:pt idx="22619" formatCode="0.00E+00">
                  <c:v>1.3200000000000001E-4</c:v>
                </c:pt>
                <c:pt idx="22620" formatCode="0.00E+00">
                  <c:v>1.3200000000000001E-4</c:v>
                </c:pt>
                <c:pt idx="22621" formatCode="0.00E+00">
                  <c:v>1.3200000000000001E-4</c:v>
                </c:pt>
                <c:pt idx="22622" formatCode="0.00E+00">
                  <c:v>1.3200000000000001E-4</c:v>
                </c:pt>
                <c:pt idx="22623" formatCode="0.00E+00">
                  <c:v>1.3200000000000001E-4</c:v>
                </c:pt>
                <c:pt idx="22624" formatCode="0.00E+00">
                  <c:v>1.3200000000000001E-4</c:v>
                </c:pt>
                <c:pt idx="22625" formatCode="0.00E+00">
                  <c:v>1.3200000000000001E-4</c:v>
                </c:pt>
                <c:pt idx="22626" formatCode="0.00E+00">
                  <c:v>1.3200000000000001E-4</c:v>
                </c:pt>
                <c:pt idx="22627" formatCode="0.00E+00">
                  <c:v>1.3200000000000001E-4</c:v>
                </c:pt>
                <c:pt idx="22628" formatCode="0.00E+00">
                  <c:v>1.3200000000000001E-4</c:v>
                </c:pt>
                <c:pt idx="22629" formatCode="0.00E+00">
                  <c:v>1.3200000000000001E-4</c:v>
                </c:pt>
                <c:pt idx="22630" formatCode="0.00E+00">
                  <c:v>1.3200000000000001E-4</c:v>
                </c:pt>
                <c:pt idx="22631" formatCode="0.00E+00">
                  <c:v>1.3200000000000001E-4</c:v>
                </c:pt>
                <c:pt idx="22632" formatCode="0.00E+00">
                  <c:v>1.3200000000000001E-4</c:v>
                </c:pt>
                <c:pt idx="22633" formatCode="0.00E+00">
                  <c:v>1.3200000000000001E-4</c:v>
                </c:pt>
                <c:pt idx="22634" formatCode="0.00E+00">
                  <c:v>1.3200000000000001E-4</c:v>
                </c:pt>
                <c:pt idx="22635" formatCode="0.00E+00">
                  <c:v>1.3100000000000001E-4</c:v>
                </c:pt>
                <c:pt idx="22636" formatCode="0.00E+00">
                  <c:v>1.3100000000000001E-4</c:v>
                </c:pt>
                <c:pt idx="22637" formatCode="0.00E+00">
                  <c:v>1.3100000000000001E-4</c:v>
                </c:pt>
                <c:pt idx="22638" formatCode="0.00E+00">
                  <c:v>1.3100000000000001E-4</c:v>
                </c:pt>
                <c:pt idx="22639" formatCode="0.00E+00">
                  <c:v>1.3100000000000001E-4</c:v>
                </c:pt>
                <c:pt idx="22640" formatCode="0.00E+00">
                  <c:v>1.3100000000000001E-4</c:v>
                </c:pt>
                <c:pt idx="22641" formatCode="0.00E+00">
                  <c:v>1.3100000000000001E-4</c:v>
                </c:pt>
                <c:pt idx="22642" formatCode="0.00E+00">
                  <c:v>1.3100000000000001E-4</c:v>
                </c:pt>
                <c:pt idx="22643" formatCode="0.00E+00">
                  <c:v>1.3100000000000001E-4</c:v>
                </c:pt>
                <c:pt idx="22644" formatCode="0.00E+00">
                  <c:v>1.3100000000000001E-4</c:v>
                </c:pt>
                <c:pt idx="22645" formatCode="0.00E+00">
                  <c:v>1.3100000000000001E-4</c:v>
                </c:pt>
                <c:pt idx="22646" formatCode="0.00E+00">
                  <c:v>1.3100000000000001E-4</c:v>
                </c:pt>
                <c:pt idx="22647" formatCode="0.00E+00">
                  <c:v>1.3100000000000001E-4</c:v>
                </c:pt>
                <c:pt idx="22648" formatCode="0.00E+00">
                  <c:v>1.3100000000000001E-4</c:v>
                </c:pt>
                <c:pt idx="22649" formatCode="0.00E+00">
                  <c:v>1.3100000000000001E-4</c:v>
                </c:pt>
                <c:pt idx="22650" formatCode="0.00E+00">
                  <c:v>1.3100000000000001E-4</c:v>
                </c:pt>
                <c:pt idx="22651" formatCode="0.00E+00">
                  <c:v>1.3100000000000001E-4</c:v>
                </c:pt>
                <c:pt idx="22652" formatCode="0.00E+00">
                  <c:v>1.3100000000000001E-4</c:v>
                </c:pt>
                <c:pt idx="22653" formatCode="0.00E+00">
                  <c:v>1.3100000000000001E-4</c:v>
                </c:pt>
                <c:pt idx="22654" formatCode="0.00E+00">
                  <c:v>1.3100000000000001E-4</c:v>
                </c:pt>
                <c:pt idx="22655" formatCode="0.00E+00">
                  <c:v>1.3100000000000001E-4</c:v>
                </c:pt>
                <c:pt idx="22656" formatCode="0.00E+00">
                  <c:v>1.3100000000000001E-4</c:v>
                </c:pt>
                <c:pt idx="22657" formatCode="0.00E+00">
                  <c:v>1.3100000000000001E-4</c:v>
                </c:pt>
                <c:pt idx="22658" formatCode="0.00E+00">
                  <c:v>1.3100000000000001E-4</c:v>
                </c:pt>
                <c:pt idx="22659" formatCode="0.00E+00">
                  <c:v>1.3100000000000001E-4</c:v>
                </c:pt>
                <c:pt idx="22660" formatCode="0.00E+00">
                  <c:v>1.3100000000000001E-4</c:v>
                </c:pt>
                <c:pt idx="22661" formatCode="0.00E+00">
                  <c:v>1.2999999999999999E-4</c:v>
                </c:pt>
                <c:pt idx="22662" formatCode="0.00E+00">
                  <c:v>1.2999999999999999E-4</c:v>
                </c:pt>
                <c:pt idx="22663" formatCode="0.00E+00">
                  <c:v>1.2999999999999999E-4</c:v>
                </c:pt>
                <c:pt idx="22664" formatCode="0.00E+00">
                  <c:v>1.2999999999999999E-4</c:v>
                </c:pt>
                <c:pt idx="22665" formatCode="0.00E+00">
                  <c:v>1.2999999999999999E-4</c:v>
                </c:pt>
                <c:pt idx="22666" formatCode="0.00E+00">
                  <c:v>1.2999999999999999E-4</c:v>
                </c:pt>
                <c:pt idx="22667" formatCode="0.00E+00">
                  <c:v>1.2999999999999999E-4</c:v>
                </c:pt>
                <c:pt idx="22668" formatCode="0.00E+00">
                  <c:v>1.2999999999999999E-4</c:v>
                </c:pt>
                <c:pt idx="22669" formatCode="0.00E+00">
                  <c:v>1.2999999999999999E-4</c:v>
                </c:pt>
                <c:pt idx="22670" formatCode="0.00E+00">
                  <c:v>1.2999999999999999E-4</c:v>
                </c:pt>
                <c:pt idx="22671" formatCode="0.00E+00">
                  <c:v>1.2999999999999999E-4</c:v>
                </c:pt>
                <c:pt idx="22672" formatCode="0.00E+00">
                  <c:v>1.2999999999999999E-4</c:v>
                </c:pt>
                <c:pt idx="22673" formatCode="0.00E+00">
                  <c:v>1.2999999999999999E-4</c:v>
                </c:pt>
                <c:pt idx="22674" formatCode="0.00E+00">
                  <c:v>1.2999999999999999E-4</c:v>
                </c:pt>
                <c:pt idx="22675" formatCode="0.00E+00">
                  <c:v>1.2999999999999999E-4</c:v>
                </c:pt>
                <c:pt idx="22676" formatCode="0.00E+00">
                  <c:v>1.2999999999999999E-4</c:v>
                </c:pt>
                <c:pt idx="22677" formatCode="0.00E+00">
                  <c:v>1.2999999999999999E-4</c:v>
                </c:pt>
                <c:pt idx="22678" formatCode="0.00E+00">
                  <c:v>1.2999999999999999E-4</c:v>
                </c:pt>
                <c:pt idx="22679" formatCode="0.00E+00">
                  <c:v>1.2999999999999999E-4</c:v>
                </c:pt>
                <c:pt idx="22680" formatCode="0.00E+00">
                  <c:v>1.2999999999999999E-4</c:v>
                </c:pt>
                <c:pt idx="22681" formatCode="0.00E+00">
                  <c:v>1.2999999999999999E-4</c:v>
                </c:pt>
                <c:pt idx="22682" formatCode="0.00E+00">
                  <c:v>1.2999999999999999E-4</c:v>
                </c:pt>
                <c:pt idx="22683" formatCode="0.00E+00">
                  <c:v>1.2999999999999999E-4</c:v>
                </c:pt>
                <c:pt idx="22684" formatCode="0.00E+00">
                  <c:v>1.2999999999999999E-4</c:v>
                </c:pt>
                <c:pt idx="22685" formatCode="0.00E+00">
                  <c:v>1.2899999999999999E-4</c:v>
                </c:pt>
                <c:pt idx="22686" formatCode="0.00E+00">
                  <c:v>1.2999999999999999E-4</c:v>
                </c:pt>
                <c:pt idx="22687" formatCode="0.00E+00">
                  <c:v>1.2999999999999999E-4</c:v>
                </c:pt>
                <c:pt idx="22688" formatCode="0.00E+00">
                  <c:v>1.2899999999999999E-4</c:v>
                </c:pt>
                <c:pt idx="22689" formatCode="0.00E+00">
                  <c:v>1.2899999999999999E-4</c:v>
                </c:pt>
                <c:pt idx="22690" formatCode="0.00E+00">
                  <c:v>1.2899999999999999E-4</c:v>
                </c:pt>
                <c:pt idx="22691" formatCode="0.00E+00">
                  <c:v>1.2899999999999999E-4</c:v>
                </c:pt>
                <c:pt idx="22692" formatCode="0.00E+00">
                  <c:v>1.2899999999999999E-4</c:v>
                </c:pt>
                <c:pt idx="22693" formatCode="0.00E+00">
                  <c:v>1.2899999999999999E-4</c:v>
                </c:pt>
                <c:pt idx="22694" formatCode="0.00E+00">
                  <c:v>1.2899999999999999E-4</c:v>
                </c:pt>
                <c:pt idx="22695" formatCode="0.00E+00">
                  <c:v>1.2899999999999999E-4</c:v>
                </c:pt>
                <c:pt idx="22696" formatCode="0.00E+00">
                  <c:v>1.2899999999999999E-4</c:v>
                </c:pt>
                <c:pt idx="22697" formatCode="0.00E+00">
                  <c:v>1.2899999999999999E-4</c:v>
                </c:pt>
                <c:pt idx="22698" formatCode="0.00E+00">
                  <c:v>1.2899999999999999E-4</c:v>
                </c:pt>
                <c:pt idx="22699" formatCode="0.00E+00">
                  <c:v>1.2899999999999999E-4</c:v>
                </c:pt>
                <c:pt idx="22700" formatCode="0.00E+00">
                  <c:v>1.2899999999999999E-4</c:v>
                </c:pt>
                <c:pt idx="22701" formatCode="0.00E+00">
                  <c:v>1.2899999999999999E-4</c:v>
                </c:pt>
                <c:pt idx="22702" formatCode="0.00E+00">
                  <c:v>1.2899999999999999E-4</c:v>
                </c:pt>
                <c:pt idx="22703" formatCode="0.00E+00">
                  <c:v>1.2899999999999999E-4</c:v>
                </c:pt>
                <c:pt idx="22704" formatCode="0.00E+00">
                  <c:v>1.2899999999999999E-4</c:v>
                </c:pt>
                <c:pt idx="22705" formatCode="0.00E+00">
                  <c:v>1.2899999999999999E-4</c:v>
                </c:pt>
                <c:pt idx="22706" formatCode="0.00E+00">
                  <c:v>1.2899999999999999E-4</c:v>
                </c:pt>
                <c:pt idx="22707" formatCode="0.00E+00">
                  <c:v>1.2899999999999999E-4</c:v>
                </c:pt>
                <c:pt idx="22708" formatCode="0.00E+00">
                  <c:v>1.2899999999999999E-4</c:v>
                </c:pt>
                <c:pt idx="22709" formatCode="0.00E+00">
                  <c:v>1.2899999999999999E-4</c:v>
                </c:pt>
                <c:pt idx="22710" formatCode="0.00E+00">
                  <c:v>1.2899999999999999E-4</c:v>
                </c:pt>
                <c:pt idx="22711" formatCode="0.00E+00">
                  <c:v>1.2899999999999999E-4</c:v>
                </c:pt>
                <c:pt idx="22712" formatCode="0.00E+00">
                  <c:v>1.2899999999999999E-4</c:v>
                </c:pt>
                <c:pt idx="22713" formatCode="0.00E+00">
                  <c:v>1.2799999999999999E-4</c:v>
                </c:pt>
                <c:pt idx="22714" formatCode="0.00E+00">
                  <c:v>1.2799999999999999E-4</c:v>
                </c:pt>
                <c:pt idx="22715" formatCode="0.00E+00">
                  <c:v>1.2899999999999999E-4</c:v>
                </c:pt>
                <c:pt idx="22716" formatCode="0.00E+00">
                  <c:v>1.2799999999999999E-4</c:v>
                </c:pt>
                <c:pt idx="22717" formatCode="0.00E+00">
                  <c:v>1.2799999999999999E-4</c:v>
                </c:pt>
                <c:pt idx="22718" formatCode="0.00E+00">
                  <c:v>1.2799999999999999E-4</c:v>
                </c:pt>
                <c:pt idx="22719" formatCode="0.00E+00">
                  <c:v>1.2799999999999999E-4</c:v>
                </c:pt>
                <c:pt idx="22720" formatCode="0.00E+00">
                  <c:v>1.2799999999999999E-4</c:v>
                </c:pt>
                <c:pt idx="22721" formatCode="0.00E+00">
                  <c:v>1.2799999999999999E-4</c:v>
                </c:pt>
                <c:pt idx="22722" formatCode="0.00E+00">
                  <c:v>1.2799999999999999E-4</c:v>
                </c:pt>
                <c:pt idx="22723" formatCode="0.00E+00">
                  <c:v>1.2799999999999999E-4</c:v>
                </c:pt>
                <c:pt idx="22724" formatCode="0.00E+00">
                  <c:v>1.2799999999999999E-4</c:v>
                </c:pt>
                <c:pt idx="22725" formatCode="0.00E+00">
                  <c:v>1.2799999999999999E-4</c:v>
                </c:pt>
                <c:pt idx="22726" formatCode="0.00E+00">
                  <c:v>1.2799999999999999E-4</c:v>
                </c:pt>
                <c:pt idx="22727" formatCode="0.00E+00">
                  <c:v>1.2799999999999999E-4</c:v>
                </c:pt>
                <c:pt idx="22728" formatCode="0.00E+00">
                  <c:v>1.2799999999999999E-4</c:v>
                </c:pt>
                <c:pt idx="22729" formatCode="0.00E+00">
                  <c:v>1.2799999999999999E-4</c:v>
                </c:pt>
                <c:pt idx="22730" formatCode="0.00E+00">
                  <c:v>1.2799999999999999E-4</c:v>
                </c:pt>
                <c:pt idx="22731" formatCode="0.00E+00">
                  <c:v>1.2799999999999999E-4</c:v>
                </c:pt>
                <c:pt idx="22732" formatCode="0.00E+00">
                  <c:v>1.2799999999999999E-4</c:v>
                </c:pt>
                <c:pt idx="22733" formatCode="0.00E+00">
                  <c:v>1.2799999999999999E-4</c:v>
                </c:pt>
                <c:pt idx="22734" formatCode="0.00E+00">
                  <c:v>1.2799999999999999E-4</c:v>
                </c:pt>
                <c:pt idx="22735" formatCode="0.00E+00">
                  <c:v>1.2799999999999999E-4</c:v>
                </c:pt>
                <c:pt idx="22736" formatCode="0.00E+00">
                  <c:v>1.2799999999999999E-4</c:v>
                </c:pt>
                <c:pt idx="22737" formatCode="0.00E+00">
                  <c:v>1.2799999999999999E-4</c:v>
                </c:pt>
                <c:pt idx="22738" formatCode="0.00E+00">
                  <c:v>1.2799999999999999E-4</c:v>
                </c:pt>
                <c:pt idx="22739" formatCode="0.00E+00">
                  <c:v>1.2799999999999999E-4</c:v>
                </c:pt>
                <c:pt idx="22740" formatCode="0.00E+00">
                  <c:v>1.2799999999999999E-4</c:v>
                </c:pt>
                <c:pt idx="22741" formatCode="0.00E+00">
                  <c:v>1.2799999999999999E-4</c:v>
                </c:pt>
                <c:pt idx="22742" formatCode="0.00E+00">
                  <c:v>1.2799999999999999E-4</c:v>
                </c:pt>
                <c:pt idx="22743" formatCode="0.00E+00">
                  <c:v>1.27E-4</c:v>
                </c:pt>
                <c:pt idx="22744" formatCode="0.00E+00">
                  <c:v>1.2799999999999999E-4</c:v>
                </c:pt>
                <c:pt idx="22745" formatCode="0.00E+00">
                  <c:v>1.27E-4</c:v>
                </c:pt>
                <c:pt idx="22746" formatCode="0.00E+00">
                  <c:v>1.27E-4</c:v>
                </c:pt>
                <c:pt idx="22747" formatCode="0.00E+00">
                  <c:v>1.27E-4</c:v>
                </c:pt>
                <c:pt idx="22748" formatCode="0.00E+00">
                  <c:v>1.27E-4</c:v>
                </c:pt>
                <c:pt idx="22749" formatCode="0.00E+00">
                  <c:v>1.27E-4</c:v>
                </c:pt>
                <c:pt idx="22750" formatCode="0.00E+00">
                  <c:v>1.27E-4</c:v>
                </c:pt>
                <c:pt idx="22751" formatCode="0.00E+00">
                  <c:v>1.27E-4</c:v>
                </c:pt>
                <c:pt idx="22752" formatCode="0.00E+00">
                  <c:v>1.27E-4</c:v>
                </c:pt>
                <c:pt idx="22753" formatCode="0.00E+00">
                  <c:v>1.27E-4</c:v>
                </c:pt>
                <c:pt idx="22754" formatCode="0.00E+00">
                  <c:v>1.27E-4</c:v>
                </c:pt>
                <c:pt idx="22755" formatCode="0.00E+00">
                  <c:v>1.27E-4</c:v>
                </c:pt>
                <c:pt idx="22756" formatCode="0.00E+00">
                  <c:v>1.27E-4</c:v>
                </c:pt>
                <c:pt idx="22757" formatCode="0.00E+00">
                  <c:v>1.27E-4</c:v>
                </c:pt>
                <c:pt idx="22758" formatCode="0.00E+00">
                  <c:v>1.27E-4</c:v>
                </c:pt>
                <c:pt idx="22759" formatCode="0.00E+00">
                  <c:v>1.27E-4</c:v>
                </c:pt>
                <c:pt idx="22760" formatCode="0.00E+00">
                  <c:v>1.27E-4</c:v>
                </c:pt>
                <c:pt idx="22761" formatCode="0.00E+00">
                  <c:v>1.27E-4</c:v>
                </c:pt>
                <c:pt idx="22762" formatCode="0.00E+00">
                  <c:v>1.27E-4</c:v>
                </c:pt>
                <c:pt idx="22763" formatCode="0.00E+00">
                  <c:v>1.27E-4</c:v>
                </c:pt>
                <c:pt idx="22764" formatCode="0.00E+00">
                  <c:v>1.27E-4</c:v>
                </c:pt>
                <c:pt idx="22765" formatCode="0.00E+00">
                  <c:v>1.27E-4</c:v>
                </c:pt>
                <c:pt idx="22766" formatCode="0.00E+00">
                  <c:v>1.27E-4</c:v>
                </c:pt>
                <c:pt idx="22767" formatCode="0.00E+00">
                  <c:v>1.27E-4</c:v>
                </c:pt>
                <c:pt idx="22768" formatCode="0.00E+00">
                  <c:v>1.27E-4</c:v>
                </c:pt>
                <c:pt idx="22769" formatCode="0.00E+00">
                  <c:v>1.27E-4</c:v>
                </c:pt>
                <c:pt idx="22770" formatCode="0.00E+00">
                  <c:v>1.26E-4</c:v>
                </c:pt>
                <c:pt idx="22771" formatCode="0.00E+00">
                  <c:v>1.27E-4</c:v>
                </c:pt>
                <c:pt idx="22772" formatCode="0.00E+00">
                  <c:v>1.27E-4</c:v>
                </c:pt>
                <c:pt idx="22773" formatCode="0.00E+00">
                  <c:v>1.27E-4</c:v>
                </c:pt>
                <c:pt idx="22774" formatCode="0.00E+00">
                  <c:v>1.27E-4</c:v>
                </c:pt>
                <c:pt idx="22775" formatCode="0.00E+00">
                  <c:v>1.26E-4</c:v>
                </c:pt>
                <c:pt idx="22776" formatCode="0.00E+00">
                  <c:v>1.26E-4</c:v>
                </c:pt>
                <c:pt idx="22777" formatCode="0.00E+00">
                  <c:v>1.26E-4</c:v>
                </c:pt>
                <c:pt idx="22778" formatCode="0.00E+00">
                  <c:v>1.26E-4</c:v>
                </c:pt>
                <c:pt idx="22779" formatCode="0.00E+00">
                  <c:v>1.26E-4</c:v>
                </c:pt>
                <c:pt idx="22780" formatCode="0.00E+00">
                  <c:v>1.26E-4</c:v>
                </c:pt>
                <c:pt idx="22781" formatCode="0.00E+00">
                  <c:v>1.26E-4</c:v>
                </c:pt>
                <c:pt idx="22782" formatCode="0.00E+00">
                  <c:v>1.26E-4</c:v>
                </c:pt>
                <c:pt idx="22783" formatCode="0.00E+00">
                  <c:v>1.26E-4</c:v>
                </c:pt>
                <c:pt idx="22784" formatCode="0.00E+00">
                  <c:v>1.26E-4</c:v>
                </c:pt>
                <c:pt idx="22785" formatCode="0.00E+00">
                  <c:v>1.26E-4</c:v>
                </c:pt>
                <c:pt idx="22786" formatCode="0.00E+00">
                  <c:v>1.26E-4</c:v>
                </c:pt>
                <c:pt idx="22787" formatCode="0.00E+00">
                  <c:v>1.26E-4</c:v>
                </c:pt>
                <c:pt idx="22788" formatCode="0.00E+00">
                  <c:v>1.26E-4</c:v>
                </c:pt>
                <c:pt idx="22789" formatCode="0.00E+00">
                  <c:v>1.26E-4</c:v>
                </c:pt>
                <c:pt idx="22790" formatCode="0.00E+00">
                  <c:v>1.26E-4</c:v>
                </c:pt>
                <c:pt idx="22791" formatCode="0.00E+00">
                  <c:v>1.26E-4</c:v>
                </c:pt>
                <c:pt idx="22792" formatCode="0.00E+00">
                  <c:v>1.26E-4</c:v>
                </c:pt>
                <c:pt idx="22793" formatCode="0.00E+00">
                  <c:v>1.26E-4</c:v>
                </c:pt>
                <c:pt idx="22794" formatCode="0.00E+00">
                  <c:v>1.26E-4</c:v>
                </c:pt>
                <c:pt idx="22795" formatCode="0.00E+00">
                  <c:v>1.26E-4</c:v>
                </c:pt>
                <c:pt idx="22796" formatCode="0.00E+00">
                  <c:v>1.26E-4</c:v>
                </c:pt>
                <c:pt idx="22797" formatCode="0.00E+00">
                  <c:v>1.26E-4</c:v>
                </c:pt>
                <c:pt idx="22798" formatCode="0.00E+00">
                  <c:v>1.26E-4</c:v>
                </c:pt>
                <c:pt idx="22799" formatCode="0.00E+00">
                  <c:v>1.26E-4</c:v>
                </c:pt>
                <c:pt idx="22800" formatCode="0.00E+00">
                  <c:v>1.25E-4</c:v>
                </c:pt>
                <c:pt idx="22801" formatCode="0.00E+00">
                  <c:v>1.26E-4</c:v>
                </c:pt>
                <c:pt idx="22802" formatCode="0.00E+00">
                  <c:v>1.26E-4</c:v>
                </c:pt>
                <c:pt idx="22803" formatCode="0.00E+00">
                  <c:v>1.26E-4</c:v>
                </c:pt>
                <c:pt idx="22804" formatCode="0.00E+00">
                  <c:v>1.26E-4</c:v>
                </c:pt>
                <c:pt idx="22805" formatCode="0.00E+00">
                  <c:v>1.26E-4</c:v>
                </c:pt>
                <c:pt idx="22806" formatCode="0.00E+00">
                  <c:v>1.25E-4</c:v>
                </c:pt>
                <c:pt idx="22807" formatCode="0.00E+00">
                  <c:v>1.26E-4</c:v>
                </c:pt>
                <c:pt idx="22808" formatCode="0.00E+00">
                  <c:v>1.26E-4</c:v>
                </c:pt>
                <c:pt idx="22809" formatCode="0.00E+00">
                  <c:v>1.25E-4</c:v>
                </c:pt>
                <c:pt idx="22810" formatCode="0.00E+00">
                  <c:v>1.25E-4</c:v>
                </c:pt>
                <c:pt idx="22811" formatCode="0.00E+00">
                  <c:v>1.25E-4</c:v>
                </c:pt>
                <c:pt idx="22812" formatCode="0.00E+00">
                  <c:v>1.25E-4</c:v>
                </c:pt>
                <c:pt idx="22813" formatCode="0.00E+00">
                  <c:v>1.25E-4</c:v>
                </c:pt>
                <c:pt idx="22814" formatCode="0.00E+00">
                  <c:v>1.25E-4</c:v>
                </c:pt>
                <c:pt idx="22815" formatCode="0.00E+00">
                  <c:v>1.25E-4</c:v>
                </c:pt>
                <c:pt idx="22816" formatCode="0.00E+00">
                  <c:v>1.25E-4</c:v>
                </c:pt>
                <c:pt idx="22817" formatCode="0.00E+00">
                  <c:v>1.25E-4</c:v>
                </c:pt>
                <c:pt idx="22818" formatCode="0.00E+00">
                  <c:v>1.25E-4</c:v>
                </c:pt>
                <c:pt idx="22819" formatCode="0.00E+00">
                  <c:v>1.25E-4</c:v>
                </c:pt>
                <c:pt idx="22820" formatCode="0.00E+00">
                  <c:v>1.25E-4</c:v>
                </c:pt>
                <c:pt idx="22821" formatCode="0.00E+00">
                  <c:v>1.25E-4</c:v>
                </c:pt>
                <c:pt idx="22822" formatCode="0.00E+00">
                  <c:v>1.25E-4</c:v>
                </c:pt>
                <c:pt idx="22823" formatCode="0.00E+00">
                  <c:v>1.25E-4</c:v>
                </c:pt>
                <c:pt idx="22824" formatCode="0.00E+00">
                  <c:v>1.25E-4</c:v>
                </c:pt>
                <c:pt idx="22825" formatCode="0.00E+00">
                  <c:v>1.25E-4</c:v>
                </c:pt>
                <c:pt idx="22826" formatCode="0.00E+00">
                  <c:v>1.25E-4</c:v>
                </c:pt>
                <c:pt idx="22827" formatCode="0.00E+00">
                  <c:v>1.25E-4</c:v>
                </c:pt>
                <c:pt idx="22828" formatCode="0.00E+00">
                  <c:v>1.25E-4</c:v>
                </c:pt>
                <c:pt idx="22829" formatCode="0.00E+00">
                  <c:v>1.25E-4</c:v>
                </c:pt>
                <c:pt idx="22830" formatCode="0.00E+00">
                  <c:v>1.25E-4</c:v>
                </c:pt>
                <c:pt idx="22831" formatCode="0.00E+00">
                  <c:v>1.25E-4</c:v>
                </c:pt>
                <c:pt idx="22832" formatCode="0.00E+00">
                  <c:v>1.25E-4</c:v>
                </c:pt>
                <c:pt idx="22833" formatCode="0.00E+00">
                  <c:v>1.25E-4</c:v>
                </c:pt>
                <c:pt idx="22834" formatCode="0.00E+00">
                  <c:v>1.25E-4</c:v>
                </c:pt>
                <c:pt idx="22835" formatCode="0.00E+00">
                  <c:v>1.25E-4</c:v>
                </c:pt>
                <c:pt idx="22836" formatCode="0.00E+00">
                  <c:v>1.25E-4</c:v>
                </c:pt>
                <c:pt idx="22837" formatCode="0.00E+00">
                  <c:v>1.25E-4</c:v>
                </c:pt>
                <c:pt idx="22838" formatCode="0.00E+00">
                  <c:v>1.25E-4</c:v>
                </c:pt>
                <c:pt idx="22839" formatCode="0.00E+00">
                  <c:v>1.25E-4</c:v>
                </c:pt>
                <c:pt idx="22840" formatCode="0.00E+00">
                  <c:v>1.25E-4</c:v>
                </c:pt>
                <c:pt idx="22841" formatCode="0.00E+00">
                  <c:v>1.25E-4</c:v>
                </c:pt>
                <c:pt idx="22842" formatCode="0.00E+00">
                  <c:v>1.25E-4</c:v>
                </c:pt>
                <c:pt idx="22843" formatCode="0.00E+00">
                  <c:v>1.2400000000000001E-4</c:v>
                </c:pt>
                <c:pt idx="22844" formatCode="0.00E+00">
                  <c:v>1.2400000000000001E-4</c:v>
                </c:pt>
                <c:pt idx="22845" formatCode="0.00E+00">
                  <c:v>1.2400000000000001E-4</c:v>
                </c:pt>
                <c:pt idx="22846" formatCode="0.00E+00">
                  <c:v>1.2400000000000001E-4</c:v>
                </c:pt>
                <c:pt idx="22847" formatCode="0.00E+00">
                  <c:v>1.2400000000000001E-4</c:v>
                </c:pt>
                <c:pt idx="22848" formatCode="0.00E+00">
                  <c:v>1.2400000000000001E-4</c:v>
                </c:pt>
                <c:pt idx="22849" formatCode="0.00E+00">
                  <c:v>1.2400000000000001E-4</c:v>
                </c:pt>
                <c:pt idx="22850" formatCode="0.00E+00">
                  <c:v>1.2400000000000001E-4</c:v>
                </c:pt>
                <c:pt idx="22851" formatCode="0.00E+00">
                  <c:v>1.2400000000000001E-4</c:v>
                </c:pt>
                <c:pt idx="22852" formatCode="0.00E+00">
                  <c:v>1.2400000000000001E-4</c:v>
                </c:pt>
                <c:pt idx="22853" formatCode="0.00E+00">
                  <c:v>1.2400000000000001E-4</c:v>
                </c:pt>
                <c:pt idx="22854" formatCode="0.00E+00">
                  <c:v>1.2400000000000001E-4</c:v>
                </c:pt>
                <c:pt idx="22855" formatCode="0.00E+00">
                  <c:v>1.2400000000000001E-4</c:v>
                </c:pt>
                <c:pt idx="22856" formatCode="0.00E+00">
                  <c:v>1.2400000000000001E-4</c:v>
                </c:pt>
                <c:pt idx="22857" formatCode="0.00E+00">
                  <c:v>1.2400000000000001E-4</c:v>
                </c:pt>
                <c:pt idx="22858" formatCode="0.00E+00">
                  <c:v>1.2400000000000001E-4</c:v>
                </c:pt>
                <c:pt idx="22859" formatCode="0.00E+00">
                  <c:v>1.2400000000000001E-4</c:v>
                </c:pt>
                <c:pt idx="22860" formatCode="0.00E+00">
                  <c:v>1.2400000000000001E-4</c:v>
                </c:pt>
                <c:pt idx="22861" formatCode="0.00E+00">
                  <c:v>1.2400000000000001E-4</c:v>
                </c:pt>
                <c:pt idx="22862" formatCode="0.00E+00">
                  <c:v>1.2400000000000001E-4</c:v>
                </c:pt>
                <c:pt idx="22863" formatCode="0.00E+00">
                  <c:v>1.2400000000000001E-4</c:v>
                </c:pt>
                <c:pt idx="22864" formatCode="0.00E+00">
                  <c:v>1.2400000000000001E-4</c:v>
                </c:pt>
                <c:pt idx="22865" formatCode="0.00E+00">
                  <c:v>1.2400000000000001E-4</c:v>
                </c:pt>
                <c:pt idx="22866" formatCode="0.00E+00">
                  <c:v>1.2400000000000001E-4</c:v>
                </c:pt>
                <c:pt idx="22867" formatCode="0.00E+00">
                  <c:v>1.2400000000000001E-4</c:v>
                </c:pt>
                <c:pt idx="22868" formatCode="0.00E+00">
                  <c:v>1.2400000000000001E-4</c:v>
                </c:pt>
                <c:pt idx="22869" formatCode="0.00E+00">
                  <c:v>1.2400000000000001E-4</c:v>
                </c:pt>
                <c:pt idx="22870" formatCode="0.00E+00">
                  <c:v>1.2400000000000001E-4</c:v>
                </c:pt>
                <c:pt idx="22871" formatCode="0.00E+00">
                  <c:v>1.2400000000000001E-4</c:v>
                </c:pt>
                <c:pt idx="22872" formatCode="0.00E+00">
                  <c:v>1.2400000000000001E-4</c:v>
                </c:pt>
                <c:pt idx="22873" formatCode="0.00E+00">
                  <c:v>1.2400000000000001E-4</c:v>
                </c:pt>
                <c:pt idx="22874" formatCode="0.00E+00">
                  <c:v>1.2400000000000001E-4</c:v>
                </c:pt>
                <c:pt idx="22875" formatCode="0.00E+00">
                  <c:v>1.2400000000000001E-4</c:v>
                </c:pt>
                <c:pt idx="22876" formatCode="0.00E+00">
                  <c:v>1.2400000000000001E-4</c:v>
                </c:pt>
                <c:pt idx="22877" formatCode="0.00E+00">
                  <c:v>1.2400000000000001E-4</c:v>
                </c:pt>
                <c:pt idx="22878" formatCode="0.00E+00">
                  <c:v>1.2400000000000001E-4</c:v>
                </c:pt>
                <c:pt idx="22879" formatCode="0.00E+00">
                  <c:v>1.2300000000000001E-4</c:v>
                </c:pt>
                <c:pt idx="22880" formatCode="0.00E+00">
                  <c:v>1.2300000000000001E-4</c:v>
                </c:pt>
                <c:pt idx="22881" formatCode="0.00E+00">
                  <c:v>1.2400000000000001E-4</c:v>
                </c:pt>
                <c:pt idx="22882" formatCode="0.00E+00">
                  <c:v>1.2300000000000001E-4</c:v>
                </c:pt>
                <c:pt idx="22883" formatCode="0.00E+00">
                  <c:v>1.2300000000000001E-4</c:v>
                </c:pt>
                <c:pt idx="22884" formatCode="0.00E+00">
                  <c:v>1.2400000000000001E-4</c:v>
                </c:pt>
                <c:pt idx="22885" formatCode="0.00E+00">
                  <c:v>1.2300000000000001E-4</c:v>
                </c:pt>
                <c:pt idx="22886" formatCode="0.00E+00">
                  <c:v>1.2300000000000001E-4</c:v>
                </c:pt>
                <c:pt idx="22887" formatCode="0.00E+00">
                  <c:v>1.2300000000000001E-4</c:v>
                </c:pt>
                <c:pt idx="22888" formatCode="0.00E+00">
                  <c:v>1.2300000000000001E-4</c:v>
                </c:pt>
                <c:pt idx="22889" formatCode="0.00E+00">
                  <c:v>1.2300000000000001E-4</c:v>
                </c:pt>
                <c:pt idx="22890" formatCode="0.00E+00">
                  <c:v>1.2300000000000001E-4</c:v>
                </c:pt>
                <c:pt idx="22891" formatCode="0.00E+00">
                  <c:v>1.2300000000000001E-4</c:v>
                </c:pt>
                <c:pt idx="22892" formatCode="0.00E+00">
                  <c:v>1.2300000000000001E-4</c:v>
                </c:pt>
                <c:pt idx="22893" formatCode="0.00E+00">
                  <c:v>1.2300000000000001E-4</c:v>
                </c:pt>
                <c:pt idx="22894" formatCode="0.00E+00">
                  <c:v>1.2300000000000001E-4</c:v>
                </c:pt>
                <c:pt idx="22895" formatCode="0.00E+00">
                  <c:v>1.2300000000000001E-4</c:v>
                </c:pt>
                <c:pt idx="22896" formatCode="0.00E+00">
                  <c:v>1.2300000000000001E-4</c:v>
                </c:pt>
                <c:pt idx="22897" formatCode="0.00E+00">
                  <c:v>1.2300000000000001E-4</c:v>
                </c:pt>
                <c:pt idx="22898" formatCode="0.00E+00">
                  <c:v>1.2300000000000001E-4</c:v>
                </c:pt>
                <c:pt idx="22899" formatCode="0.00E+00">
                  <c:v>1.2300000000000001E-4</c:v>
                </c:pt>
                <c:pt idx="22900" formatCode="0.00E+00">
                  <c:v>1.2300000000000001E-4</c:v>
                </c:pt>
                <c:pt idx="22901" formatCode="0.00E+00">
                  <c:v>1.2300000000000001E-4</c:v>
                </c:pt>
                <c:pt idx="22902" formatCode="0.00E+00">
                  <c:v>1.2300000000000001E-4</c:v>
                </c:pt>
                <c:pt idx="22903" formatCode="0.00E+00">
                  <c:v>1.2300000000000001E-4</c:v>
                </c:pt>
                <c:pt idx="22904" formatCode="0.00E+00">
                  <c:v>1.2300000000000001E-4</c:v>
                </c:pt>
                <c:pt idx="22905" formatCode="0.00E+00">
                  <c:v>1.2300000000000001E-4</c:v>
                </c:pt>
                <c:pt idx="22906" formatCode="0.00E+00">
                  <c:v>1.2300000000000001E-4</c:v>
                </c:pt>
                <c:pt idx="22907" formatCode="0.00E+00">
                  <c:v>1.2300000000000001E-4</c:v>
                </c:pt>
                <c:pt idx="22908" formatCode="0.00E+00">
                  <c:v>1.2300000000000001E-4</c:v>
                </c:pt>
                <c:pt idx="22909" formatCode="0.00E+00">
                  <c:v>1.2300000000000001E-4</c:v>
                </c:pt>
                <c:pt idx="22910" formatCode="0.00E+00">
                  <c:v>1.2300000000000001E-4</c:v>
                </c:pt>
                <c:pt idx="22911" formatCode="0.00E+00">
                  <c:v>1.2300000000000001E-4</c:v>
                </c:pt>
                <c:pt idx="22912" formatCode="0.00E+00">
                  <c:v>1.2300000000000001E-4</c:v>
                </c:pt>
                <c:pt idx="22913" formatCode="0.00E+00">
                  <c:v>1.2300000000000001E-4</c:v>
                </c:pt>
                <c:pt idx="22914" formatCode="0.00E+00">
                  <c:v>1.2300000000000001E-4</c:v>
                </c:pt>
                <c:pt idx="22915" formatCode="0.00E+00">
                  <c:v>1.22E-4</c:v>
                </c:pt>
                <c:pt idx="22916" formatCode="0.00E+00">
                  <c:v>1.2300000000000001E-4</c:v>
                </c:pt>
                <c:pt idx="22917" formatCode="0.00E+00">
                  <c:v>1.2300000000000001E-4</c:v>
                </c:pt>
                <c:pt idx="22918" formatCode="0.00E+00">
                  <c:v>1.22E-4</c:v>
                </c:pt>
                <c:pt idx="22919" formatCode="0.00E+00">
                  <c:v>1.22E-4</c:v>
                </c:pt>
                <c:pt idx="22920" formatCode="0.00E+00">
                  <c:v>1.2300000000000001E-4</c:v>
                </c:pt>
                <c:pt idx="22921" formatCode="0.00E+00">
                  <c:v>1.22E-4</c:v>
                </c:pt>
                <c:pt idx="22922" formatCode="0.00E+00">
                  <c:v>1.22E-4</c:v>
                </c:pt>
                <c:pt idx="22923" formatCode="0.00E+00">
                  <c:v>1.2300000000000001E-4</c:v>
                </c:pt>
                <c:pt idx="22924" formatCode="0.00E+00">
                  <c:v>1.22E-4</c:v>
                </c:pt>
                <c:pt idx="22925" formatCode="0.00E+00">
                  <c:v>1.22E-4</c:v>
                </c:pt>
                <c:pt idx="22926" formatCode="0.00E+00">
                  <c:v>1.22E-4</c:v>
                </c:pt>
                <c:pt idx="22927" formatCode="0.00E+00">
                  <c:v>1.22E-4</c:v>
                </c:pt>
                <c:pt idx="22928" formatCode="0.00E+00">
                  <c:v>1.22E-4</c:v>
                </c:pt>
                <c:pt idx="22929" formatCode="0.00E+00">
                  <c:v>1.22E-4</c:v>
                </c:pt>
                <c:pt idx="22930" formatCode="0.00E+00">
                  <c:v>1.22E-4</c:v>
                </c:pt>
                <c:pt idx="22931" formatCode="0.00E+00">
                  <c:v>1.22E-4</c:v>
                </c:pt>
                <c:pt idx="22932" formatCode="0.00E+00">
                  <c:v>1.22E-4</c:v>
                </c:pt>
                <c:pt idx="22933" formatCode="0.00E+00">
                  <c:v>1.22E-4</c:v>
                </c:pt>
                <c:pt idx="22934" formatCode="0.00E+00">
                  <c:v>1.22E-4</c:v>
                </c:pt>
                <c:pt idx="22935" formatCode="0.00E+00">
                  <c:v>1.22E-4</c:v>
                </c:pt>
                <c:pt idx="22936" formatCode="0.00E+00">
                  <c:v>1.22E-4</c:v>
                </c:pt>
                <c:pt idx="22937" formatCode="0.00E+00">
                  <c:v>1.22E-4</c:v>
                </c:pt>
                <c:pt idx="22938" formatCode="0.00E+00">
                  <c:v>1.22E-4</c:v>
                </c:pt>
                <c:pt idx="22939" formatCode="0.00E+00">
                  <c:v>1.22E-4</c:v>
                </c:pt>
                <c:pt idx="22940" formatCode="0.00E+00">
                  <c:v>1.22E-4</c:v>
                </c:pt>
                <c:pt idx="22941" formatCode="0.00E+00">
                  <c:v>1.22E-4</c:v>
                </c:pt>
                <c:pt idx="22942" formatCode="0.00E+00">
                  <c:v>1.22E-4</c:v>
                </c:pt>
                <c:pt idx="22943" formatCode="0.00E+00">
                  <c:v>1.22E-4</c:v>
                </c:pt>
                <c:pt idx="22944" formatCode="0.00E+00">
                  <c:v>1.22E-4</c:v>
                </c:pt>
                <c:pt idx="22945" formatCode="0.00E+00">
                  <c:v>1.22E-4</c:v>
                </c:pt>
                <c:pt idx="22946" formatCode="0.00E+00">
                  <c:v>1.22E-4</c:v>
                </c:pt>
                <c:pt idx="22947" formatCode="0.00E+00">
                  <c:v>1.22E-4</c:v>
                </c:pt>
                <c:pt idx="22948" formatCode="0.00E+00">
                  <c:v>1.22E-4</c:v>
                </c:pt>
                <c:pt idx="22949" formatCode="0.00E+00">
                  <c:v>1.22E-4</c:v>
                </c:pt>
                <c:pt idx="22950" formatCode="0.00E+00">
                  <c:v>1.22E-4</c:v>
                </c:pt>
                <c:pt idx="22951" formatCode="0.00E+00">
                  <c:v>1.22E-4</c:v>
                </c:pt>
                <c:pt idx="22952" formatCode="0.00E+00">
                  <c:v>1.22E-4</c:v>
                </c:pt>
                <c:pt idx="22953" formatCode="0.00E+00">
                  <c:v>1.21E-4</c:v>
                </c:pt>
                <c:pt idx="22954" formatCode="0.00E+00">
                  <c:v>1.22E-4</c:v>
                </c:pt>
                <c:pt idx="22955" formatCode="0.00E+00">
                  <c:v>1.22E-4</c:v>
                </c:pt>
                <c:pt idx="22956" formatCode="0.00E+00">
                  <c:v>1.22E-4</c:v>
                </c:pt>
                <c:pt idx="22957" formatCode="0.00E+00">
                  <c:v>1.22E-4</c:v>
                </c:pt>
                <c:pt idx="22958" formatCode="0.00E+00">
                  <c:v>1.22E-4</c:v>
                </c:pt>
                <c:pt idx="22959" formatCode="0.00E+00">
                  <c:v>1.21E-4</c:v>
                </c:pt>
                <c:pt idx="22960" formatCode="0.00E+00">
                  <c:v>1.21E-4</c:v>
                </c:pt>
                <c:pt idx="22961" formatCode="0.00E+00">
                  <c:v>1.21E-4</c:v>
                </c:pt>
                <c:pt idx="22962" formatCode="0.00E+00">
                  <c:v>1.21E-4</c:v>
                </c:pt>
                <c:pt idx="22963" formatCode="0.00E+00">
                  <c:v>1.21E-4</c:v>
                </c:pt>
                <c:pt idx="22964" formatCode="0.00E+00">
                  <c:v>1.22E-4</c:v>
                </c:pt>
                <c:pt idx="22965" formatCode="0.00E+00">
                  <c:v>1.21E-4</c:v>
                </c:pt>
                <c:pt idx="22966" formatCode="0.00E+00">
                  <c:v>1.21E-4</c:v>
                </c:pt>
                <c:pt idx="22967" formatCode="0.00E+00">
                  <c:v>1.21E-4</c:v>
                </c:pt>
                <c:pt idx="22968" formatCode="0.00E+00">
                  <c:v>1.21E-4</c:v>
                </c:pt>
                <c:pt idx="22969" formatCode="0.00E+00">
                  <c:v>1.21E-4</c:v>
                </c:pt>
                <c:pt idx="22970" formatCode="0.00E+00">
                  <c:v>1.21E-4</c:v>
                </c:pt>
                <c:pt idx="22971" formatCode="0.00E+00">
                  <c:v>1.21E-4</c:v>
                </c:pt>
                <c:pt idx="22972" formatCode="0.00E+00">
                  <c:v>1.21E-4</c:v>
                </c:pt>
                <c:pt idx="22973" formatCode="0.00E+00">
                  <c:v>1.21E-4</c:v>
                </c:pt>
                <c:pt idx="22974" formatCode="0.00E+00">
                  <c:v>1.21E-4</c:v>
                </c:pt>
                <c:pt idx="22975" formatCode="0.00E+00">
                  <c:v>1.21E-4</c:v>
                </c:pt>
                <c:pt idx="22976" formatCode="0.00E+00">
                  <c:v>1.21E-4</c:v>
                </c:pt>
                <c:pt idx="22977" formatCode="0.00E+00">
                  <c:v>1.21E-4</c:v>
                </c:pt>
                <c:pt idx="22978" formatCode="0.00E+00">
                  <c:v>1.21E-4</c:v>
                </c:pt>
                <c:pt idx="22979" formatCode="0.00E+00">
                  <c:v>1.21E-4</c:v>
                </c:pt>
                <c:pt idx="22980" formatCode="0.00E+00">
                  <c:v>1.21E-4</c:v>
                </c:pt>
                <c:pt idx="22981" formatCode="0.00E+00">
                  <c:v>1.21E-4</c:v>
                </c:pt>
                <c:pt idx="22982" formatCode="0.00E+00">
                  <c:v>1.21E-4</c:v>
                </c:pt>
                <c:pt idx="22983" formatCode="0.00E+00">
                  <c:v>1.21E-4</c:v>
                </c:pt>
                <c:pt idx="22984" formatCode="0.00E+00">
                  <c:v>1.21E-4</c:v>
                </c:pt>
                <c:pt idx="22985" formatCode="0.00E+00">
                  <c:v>1.21E-4</c:v>
                </c:pt>
                <c:pt idx="22986" formatCode="0.00E+00">
                  <c:v>1.21E-4</c:v>
                </c:pt>
                <c:pt idx="22987" formatCode="0.00E+00">
                  <c:v>1.21E-4</c:v>
                </c:pt>
                <c:pt idx="22988" formatCode="0.00E+00">
                  <c:v>1.21E-4</c:v>
                </c:pt>
                <c:pt idx="22989" formatCode="0.00E+00">
                  <c:v>1.21E-4</c:v>
                </c:pt>
                <c:pt idx="22990" formatCode="0.00E+00">
                  <c:v>1.21E-4</c:v>
                </c:pt>
                <c:pt idx="22991" formatCode="0.00E+00">
                  <c:v>1.21E-4</c:v>
                </c:pt>
                <c:pt idx="22992" formatCode="0.00E+00">
                  <c:v>1.21E-4</c:v>
                </c:pt>
                <c:pt idx="22993" formatCode="0.00E+00">
                  <c:v>1.21E-4</c:v>
                </c:pt>
                <c:pt idx="22994" formatCode="0.00E+00">
                  <c:v>1.21E-4</c:v>
                </c:pt>
                <c:pt idx="22995" formatCode="0.00E+00">
                  <c:v>1.21E-4</c:v>
                </c:pt>
                <c:pt idx="22996" formatCode="0.00E+00">
                  <c:v>1.21E-4</c:v>
                </c:pt>
                <c:pt idx="22997" formatCode="0.00E+00">
                  <c:v>1.21E-4</c:v>
                </c:pt>
                <c:pt idx="22998" formatCode="0.00E+00">
                  <c:v>1.2E-4</c:v>
                </c:pt>
                <c:pt idx="22999" formatCode="0.00E+00">
                  <c:v>1.2E-4</c:v>
                </c:pt>
                <c:pt idx="23000" formatCode="0.00E+00">
                  <c:v>1.21E-4</c:v>
                </c:pt>
                <c:pt idx="23001" formatCode="0.00E+00">
                  <c:v>1.2E-4</c:v>
                </c:pt>
                <c:pt idx="23002" formatCode="0.00E+00">
                  <c:v>1.2E-4</c:v>
                </c:pt>
                <c:pt idx="23003" formatCode="0.00E+00">
                  <c:v>1.2E-4</c:v>
                </c:pt>
                <c:pt idx="23004" formatCode="0.00E+00">
                  <c:v>1.2E-4</c:v>
                </c:pt>
                <c:pt idx="23005" formatCode="0.00E+00">
                  <c:v>1.2E-4</c:v>
                </c:pt>
                <c:pt idx="23006" formatCode="0.00E+00">
                  <c:v>1.21E-4</c:v>
                </c:pt>
                <c:pt idx="23007" formatCode="0.00E+00">
                  <c:v>1.2E-4</c:v>
                </c:pt>
                <c:pt idx="23008" formatCode="0.00E+00">
                  <c:v>1.2E-4</c:v>
                </c:pt>
                <c:pt idx="23009" formatCode="0.00E+00">
                  <c:v>1.2E-4</c:v>
                </c:pt>
                <c:pt idx="23010" formatCode="0.00E+00">
                  <c:v>1.2E-4</c:v>
                </c:pt>
                <c:pt idx="23011" formatCode="0.00E+00">
                  <c:v>1.2E-4</c:v>
                </c:pt>
                <c:pt idx="23012" formatCode="0.00E+00">
                  <c:v>1.2E-4</c:v>
                </c:pt>
                <c:pt idx="23013" formatCode="0.00E+00">
                  <c:v>1.2E-4</c:v>
                </c:pt>
                <c:pt idx="23014" formatCode="0.00E+00">
                  <c:v>1.2E-4</c:v>
                </c:pt>
                <c:pt idx="23015" formatCode="0.00E+00">
                  <c:v>1.2E-4</c:v>
                </c:pt>
                <c:pt idx="23016" formatCode="0.00E+00">
                  <c:v>1.2E-4</c:v>
                </c:pt>
                <c:pt idx="23017" formatCode="0.00E+00">
                  <c:v>1.2E-4</c:v>
                </c:pt>
                <c:pt idx="23018" formatCode="0.00E+00">
                  <c:v>1.2E-4</c:v>
                </c:pt>
                <c:pt idx="23019" formatCode="0.00E+00">
                  <c:v>1.2E-4</c:v>
                </c:pt>
                <c:pt idx="23020" formatCode="0.00E+00">
                  <c:v>1.2E-4</c:v>
                </c:pt>
                <c:pt idx="23021" formatCode="0.00E+00">
                  <c:v>1.2E-4</c:v>
                </c:pt>
                <c:pt idx="23022" formatCode="0.00E+00">
                  <c:v>1.2E-4</c:v>
                </c:pt>
                <c:pt idx="23023" formatCode="0.00E+00">
                  <c:v>1.2E-4</c:v>
                </c:pt>
                <c:pt idx="23024" formatCode="0.00E+00">
                  <c:v>1.2E-4</c:v>
                </c:pt>
                <c:pt idx="23025" formatCode="0.00E+00">
                  <c:v>1.2E-4</c:v>
                </c:pt>
                <c:pt idx="23026" formatCode="0.00E+00">
                  <c:v>1.2E-4</c:v>
                </c:pt>
                <c:pt idx="23027" formatCode="0.00E+00">
                  <c:v>1.2E-4</c:v>
                </c:pt>
                <c:pt idx="23028" formatCode="0.00E+00">
                  <c:v>1.2E-4</c:v>
                </c:pt>
                <c:pt idx="23029" formatCode="0.00E+00">
                  <c:v>1.2E-4</c:v>
                </c:pt>
                <c:pt idx="23030" formatCode="0.00E+00">
                  <c:v>1.2E-4</c:v>
                </c:pt>
                <c:pt idx="23031" formatCode="0.00E+00">
                  <c:v>1.2E-4</c:v>
                </c:pt>
                <c:pt idx="23032" formatCode="0.00E+00">
                  <c:v>1.2E-4</c:v>
                </c:pt>
                <c:pt idx="23033" formatCode="0.00E+00">
                  <c:v>1.2E-4</c:v>
                </c:pt>
                <c:pt idx="23034" formatCode="0.00E+00">
                  <c:v>1.1900000000000001E-4</c:v>
                </c:pt>
                <c:pt idx="23035" formatCode="0.00E+00">
                  <c:v>1.2E-4</c:v>
                </c:pt>
                <c:pt idx="23036" formatCode="0.00E+00">
                  <c:v>1.2E-4</c:v>
                </c:pt>
                <c:pt idx="23037" formatCode="0.00E+00">
                  <c:v>1.2E-4</c:v>
                </c:pt>
                <c:pt idx="23038" formatCode="0.00E+00">
                  <c:v>1.2E-4</c:v>
                </c:pt>
                <c:pt idx="23039" formatCode="0.00E+00">
                  <c:v>1.2E-4</c:v>
                </c:pt>
                <c:pt idx="23040" formatCode="0.00E+00">
                  <c:v>1.1900000000000001E-4</c:v>
                </c:pt>
                <c:pt idx="23041" formatCode="0.00E+00">
                  <c:v>1.2E-4</c:v>
                </c:pt>
                <c:pt idx="23042" formatCode="0.00E+00">
                  <c:v>1.2E-4</c:v>
                </c:pt>
                <c:pt idx="23043" formatCode="0.00E+00">
                  <c:v>1.2E-4</c:v>
                </c:pt>
                <c:pt idx="23044" formatCode="0.00E+00">
                  <c:v>1.1900000000000001E-4</c:v>
                </c:pt>
                <c:pt idx="23045" formatCode="0.00E+00">
                  <c:v>1.1900000000000001E-4</c:v>
                </c:pt>
                <c:pt idx="23046" formatCode="0.00E+00">
                  <c:v>1.1900000000000001E-4</c:v>
                </c:pt>
                <c:pt idx="23047" formatCode="0.00E+00">
                  <c:v>1.1900000000000001E-4</c:v>
                </c:pt>
                <c:pt idx="23048" formatCode="0.00E+00">
                  <c:v>1.1900000000000001E-4</c:v>
                </c:pt>
                <c:pt idx="23049" formatCode="0.00E+00">
                  <c:v>1.1900000000000001E-4</c:v>
                </c:pt>
                <c:pt idx="23050" formatCode="0.00E+00">
                  <c:v>1.1900000000000001E-4</c:v>
                </c:pt>
                <c:pt idx="23051" formatCode="0.00E+00">
                  <c:v>1.2E-4</c:v>
                </c:pt>
                <c:pt idx="23052" formatCode="0.00E+00">
                  <c:v>1.1900000000000001E-4</c:v>
                </c:pt>
                <c:pt idx="23053" formatCode="0.00E+00">
                  <c:v>1.1900000000000001E-4</c:v>
                </c:pt>
                <c:pt idx="23054" formatCode="0.00E+00">
                  <c:v>1.1900000000000001E-4</c:v>
                </c:pt>
                <c:pt idx="23055" formatCode="0.00E+00">
                  <c:v>1.1900000000000001E-4</c:v>
                </c:pt>
                <c:pt idx="23056" formatCode="0.00E+00">
                  <c:v>1.1900000000000001E-4</c:v>
                </c:pt>
                <c:pt idx="23057" formatCode="0.00E+00">
                  <c:v>1.1900000000000001E-4</c:v>
                </c:pt>
                <c:pt idx="23058" formatCode="0.00E+00">
                  <c:v>1.1900000000000001E-4</c:v>
                </c:pt>
                <c:pt idx="23059" formatCode="0.00E+00">
                  <c:v>1.1900000000000001E-4</c:v>
                </c:pt>
                <c:pt idx="23060" formatCode="0.00E+00">
                  <c:v>1.1900000000000001E-4</c:v>
                </c:pt>
                <c:pt idx="23061" formatCode="0.00E+00">
                  <c:v>1.1900000000000001E-4</c:v>
                </c:pt>
                <c:pt idx="23062" formatCode="0.00E+00">
                  <c:v>1.1900000000000001E-4</c:v>
                </c:pt>
                <c:pt idx="23063" formatCode="0.00E+00">
                  <c:v>1.1900000000000001E-4</c:v>
                </c:pt>
                <c:pt idx="23064" formatCode="0.00E+00">
                  <c:v>1.1900000000000001E-4</c:v>
                </c:pt>
                <c:pt idx="23065" formatCode="0.00E+00">
                  <c:v>1.1900000000000001E-4</c:v>
                </c:pt>
                <c:pt idx="23066" formatCode="0.00E+00">
                  <c:v>1.1900000000000001E-4</c:v>
                </c:pt>
                <c:pt idx="23067" formatCode="0.00E+00">
                  <c:v>1.1900000000000001E-4</c:v>
                </c:pt>
                <c:pt idx="23068" formatCode="0.00E+00">
                  <c:v>1.1900000000000001E-4</c:v>
                </c:pt>
                <c:pt idx="23069" formatCode="0.00E+00">
                  <c:v>1.1900000000000001E-4</c:v>
                </c:pt>
                <c:pt idx="23070" formatCode="0.00E+00">
                  <c:v>1.1900000000000001E-4</c:v>
                </c:pt>
                <c:pt idx="23071" formatCode="0.00E+00">
                  <c:v>1.1900000000000001E-4</c:v>
                </c:pt>
                <c:pt idx="23072" formatCode="0.00E+00">
                  <c:v>1.1900000000000001E-4</c:v>
                </c:pt>
                <c:pt idx="23073" formatCode="0.00E+00">
                  <c:v>1.1900000000000001E-4</c:v>
                </c:pt>
                <c:pt idx="23074" formatCode="0.00E+00">
                  <c:v>1.1900000000000001E-4</c:v>
                </c:pt>
                <c:pt idx="23075" formatCode="0.00E+00">
                  <c:v>1.1900000000000001E-4</c:v>
                </c:pt>
                <c:pt idx="23076" formatCode="0.00E+00">
                  <c:v>1.1900000000000001E-4</c:v>
                </c:pt>
                <c:pt idx="23077" formatCode="0.00E+00">
                  <c:v>1.1900000000000001E-4</c:v>
                </c:pt>
                <c:pt idx="23078" formatCode="0.00E+00">
                  <c:v>1.1900000000000001E-4</c:v>
                </c:pt>
                <c:pt idx="23079" formatCode="0.00E+00">
                  <c:v>1.1900000000000001E-4</c:v>
                </c:pt>
                <c:pt idx="23080" formatCode="0.00E+00">
                  <c:v>1.1900000000000001E-4</c:v>
                </c:pt>
                <c:pt idx="23081" formatCode="0.00E+00">
                  <c:v>1.1900000000000001E-4</c:v>
                </c:pt>
                <c:pt idx="23082" formatCode="0.00E+00">
                  <c:v>1.1900000000000001E-4</c:v>
                </c:pt>
                <c:pt idx="23083" formatCode="0.00E+00">
                  <c:v>1.1900000000000001E-4</c:v>
                </c:pt>
                <c:pt idx="23084" formatCode="0.00E+00">
                  <c:v>1.18E-4</c:v>
                </c:pt>
                <c:pt idx="23085" formatCode="0.00E+00">
                  <c:v>1.18E-4</c:v>
                </c:pt>
                <c:pt idx="23086" formatCode="0.00E+00">
                  <c:v>1.1900000000000001E-4</c:v>
                </c:pt>
                <c:pt idx="23087" formatCode="0.00E+00">
                  <c:v>1.1900000000000001E-4</c:v>
                </c:pt>
                <c:pt idx="23088" formatCode="0.00E+00">
                  <c:v>1.1900000000000001E-4</c:v>
                </c:pt>
                <c:pt idx="23089" formatCode="0.00E+00">
                  <c:v>1.18E-4</c:v>
                </c:pt>
                <c:pt idx="23090" formatCode="0.00E+00">
                  <c:v>1.18E-4</c:v>
                </c:pt>
                <c:pt idx="23091" formatCode="0.00E+00">
                  <c:v>1.18E-4</c:v>
                </c:pt>
                <c:pt idx="23092" formatCode="0.00E+00">
                  <c:v>1.18E-4</c:v>
                </c:pt>
                <c:pt idx="23093" formatCode="0.00E+00">
                  <c:v>1.18E-4</c:v>
                </c:pt>
                <c:pt idx="23094" formatCode="0.00E+00">
                  <c:v>1.18E-4</c:v>
                </c:pt>
                <c:pt idx="23095" formatCode="0.00E+00">
                  <c:v>1.18E-4</c:v>
                </c:pt>
                <c:pt idx="23096" formatCode="0.00E+00">
                  <c:v>1.18E-4</c:v>
                </c:pt>
                <c:pt idx="23097" formatCode="0.00E+00">
                  <c:v>1.18E-4</c:v>
                </c:pt>
                <c:pt idx="23098" formatCode="0.00E+00">
                  <c:v>1.18E-4</c:v>
                </c:pt>
                <c:pt idx="23099" formatCode="0.00E+00">
                  <c:v>1.18E-4</c:v>
                </c:pt>
                <c:pt idx="23100" formatCode="0.00E+00">
                  <c:v>1.18E-4</c:v>
                </c:pt>
                <c:pt idx="23101" formatCode="0.00E+00">
                  <c:v>1.18E-4</c:v>
                </c:pt>
                <c:pt idx="23102" formatCode="0.00E+00">
                  <c:v>1.18E-4</c:v>
                </c:pt>
                <c:pt idx="23103" formatCode="0.00E+00">
                  <c:v>1.18E-4</c:v>
                </c:pt>
                <c:pt idx="23104" formatCode="0.00E+00">
                  <c:v>1.18E-4</c:v>
                </c:pt>
                <c:pt idx="23105" formatCode="0.00E+00">
                  <c:v>1.18E-4</c:v>
                </c:pt>
                <c:pt idx="23106" formatCode="0.00E+00">
                  <c:v>1.18E-4</c:v>
                </c:pt>
                <c:pt idx="23107" formatCode="0.00E+00">
                  <c:v>1.18E-4</c:v>
                </c:pt>
                <c:pt idx="23108" formatCode="0.00E+00">
                  <c:v>1.18E-4</c:v>
                </c:pt>
                <c:pt idx="23109" formatCode="0.00E+00">
                  <c:v>1.18E-4</c:v>
                </c:pt>
                <c:pt idx="23110" formatCode="0.00E+00">
                  <c:v>1.18E-4</c:v>
                </c:pt>
                <c:pt idx="23111" formatCode="0.00E+00">
                  <c:v>1.18E-4</c:v>
                </c:pt>
                <c:pt idx="23112" formatCode="0.00E+00">
                  <c:v>1.18E-4</c:v>
                </c:pt>
                <c:pt idx="23113" formatCode="0.00E+00">
                  <c:v>1.18E-4</c:v>
                </c:pt>
                <c:pt idx="23114" formatCode="0.00E+00">
                  <c:v>1.18E-4</c:v>
                </c:pt>
                <c:pt idx="23115" formatCode="0.00E+00">
                  <c:v>1.18E-4</c:v>
                </c:pt>
                <c:pt idx="23116" formatCode="0.00E+00">
                  <c:v>1.18E-4</c:v>
                </c:pt>
                <c:pt idx="23117" formatCode="0.00E+00">
                  <c:v>1.18E-4</c:v>
                </c:pt>
                <c:pt idx="23118" formatCode="0.00E+00">
                  <c:v>1.18E-4</c:v>
                </c:pt>
                <c:pt idx="23119" formatCode="0.00E+00">
                  <c:v>1.18E-4</c:v>
                </c:pt>
                <c:pt idx="23120" formatCode="0.00E+00">
                  <c:v>1.18E-4</c:v>
                </c:pt>
                <c:pt idx="23121" formatCode="0.00E+00">
                  <c:v>1.18E-4</c:v>
                </c:pt>
                <c:pt idx="23122" formatCode="0.00E+00">
                  <c:v>1.18E-4</c:v>
                </c:pt>
                <c:pt idx="23123" formatCode="0.00E+00">
                  <c:v>1.18E-4</c:v>
                </c:pt>
                <c:pt idx="23124" formatCode="0.00E+00">
                  <c:v>1.18E-4</c:v>
                </c:pt>
                <c:pt idx="23125" formatCode="0.00E+00">
                  <c:v>1.18E-4</c:v>
                </c:pt>
                <c:pt idx="23126" formatCode="0.00E+00">
                  <c:v>1.18E-4</c:v>
                </c:pt>
                <c:pt idx="23127" formatCode="0.00E+00">
                  <c:v>1.18E-4</c:v>
                </c:pt>
                <c:pt idx="23128" formatCode="0.00E+00">
                  <c:v>1.18E-4</c:v>
                </c:pt>
                <c:pt idx="23129" formatCode="0.00E+00">
                  <c:v>1.18E-4</c:v>
                </c:pt>
                <c:pt idx="23130" formatCode="0.00E+00">
                  <c:v>1.18E-4</c:v>
                </c:pt>
                <c:pt idx="23131" formatCode="0.00E+00">
                  <c:v>1.18E-4</c:v>
                </c:pt>
                <c:pt idx="23132" formatCode="0.00E+00">
                  <c:v>1.18E-4</c:v>
                </c:pt>
                <c:pt idx="23133" formatCode="0.00E+00">
                  <c:v>1.18E-4</c:v>
                </c:pt>
                <c:pt idx="23134" formatCode="0.00E+00">
                  <c:v>1.18E-4</c:v>
                </c:pt>
                <c:pt idx="23135" formatCode="0.00E+00">
                  <c:v>1.18E-4</c:v>
                </c:pt>
                <c:pt idx="23136" formatCode="0.00E+00">
                  <c:v>1.18E-4</c:v>
                </c:pt>
                <c:pt idx="23137" formatCode="0.00E+00">
                  <c:v>1.18E-4</c:v>
                </c:pt>
                <c:pt idx="23138" formatCode="0.00E+00">
                  <c:v>1.18E-4</c:v>
                </c:pt>
                <c:pt idx="23139" formatCode="0.00E+00">
                  <c:v>1.17E-4</c:v>
                </c:pt>
                <c:pt idx="23140" formatCode="0.00E+00">
                  <c:v>1.17E-4</c:v>
                </c:pt>
                <c:pt idx="23141" formatCode="0.00E+00">
                  <c:v>1.17E-4</c:v>
                </c:pt>
                <c:pt idx="23142" formatCode="0.00E+00">
                  <c:v>1.17E-4</c:v>
                </c:pt>
                <c:pt idx="23143" formatCode="0.00E+00">
                  <c:v>1.17E-4</c:v>
                </c:pt>
                <c:pt idx="23144" formatCode="0.00E+00">
                  <c:v>1.17E-4</c:v>
                </c:pt>
                <c:pt idx="23145" formatCode="0.00E+00">
                  <c:v>1.17E-4</c:v>
                </c:pt>
                <c:pt idx="23146" formatCode="0.00E+00">
                  <c:v>1.17E-4</c:v>
                </c:pt>
                <c:pt idx="23147" formatCode="0.00E+00">
                  <c:v>1.17E-4</c:v>
                </c:pt>
                <c:pt idx="23148" formatCode="0.00E+00">
                  <c:v>1.17E-4</c:v>
                </c:pt>
                <c:pt idx="23149" formatCode="0.00E+00">
                  <c:v>1.17E-4</c:v>
                </c:pt>
                <c:pt idx="23150" formatCode="0.00E+00">
                  <c:v>1.17E-4</c:v>
                </c:pt>
                <c:pt idx="23151" formatCode="0.00E+00">
                  <c:v>1.17E-4</c:v>
                </c:pt>
                <c:pt idx="23152" formatCode="0.00E+00">
                  <c:v>1.17E-4</c:v>
                </c:pt>
                <c:pt idx="23153" formatCode="0.00E+00">
                  <c:v>1.17E-4</c:v>
                </c:pt>
                <c:pt idx="23154" formatCode="0.00E+00">
                  <c:v>1.17E-4</c:v>
                </c:pt>
                <c:pt idx="23155" formatCode="0.00E+00">
                  <c:v>1.17E-4</c:v>
                </c:pt>
                <c:pt idx="23156" formatCode="0.00E+00">
                  <c:v>1.17E-4</c:v>
                </c:pt>
                <c:pt idx="23157" formatCode="0.00E+00">
                  <c:v>1.17E-4</c:v>
                </c:pt>
                <c:pt idx="23158" formatCode="0.00E+00">
                  <c:v>1.17E-4</c:v>
                </c:pt>
                <c:pt idx="23159" formatCode="0.00E+00">
                  <c:v>1.17E-4</c:v>
                </c:pt>
                <c:pt idx="23160" formatCode="0.00E+00">
                  <c:v>1.17E-4</c:v>
                </c:pt>
                <c:pt idx="23161" formatCode="0.00E+00">
                  <c:v>1.17E-4</c:v>
                </c:pt>
                <c:pt idx="23162" formatCode="0.00E+00">
                  <c:v>1.17E-4</c:v>
                </c:pt>
                <c:pt idx="23163" formatCode="0.00E+00">
                  <c:v>1.17E-4</c:v>
                </c:pt>
                <c:pt idx="23164" formatCode="0.00E+00">
                  <c:v>1.17E-4</c:v>
                </c:pt>
                <c:pt idx="23165" formatCode="0.00E+00">
                  <c:v>1.17E-4</c:v>
                </c:pt>
                <c:pt idx="23166" formatCode="0.00E+00">
                  <c:v>1.17E-4</c:v>
                </c:pt>
                <c:pt idx="23167" formatCode="0.00E+00">
                  <c:v>1.17E-4</c:v>
                </c:pt>
                <c:pt idx="23168" formatCode="0.00E+00">
                  <c:v>1.17E-4</c:v>
                </c:pt>
                <c:pt idx="23169" formatCode="0.00E+00">
                  <c:v>1.17E-4</c:v>
                </c:pt>
                <c:pt idx="23170" formatCode="0.00E+00">
                  <c:v>1.17E-4</c:v>
                </c:pt>
                <c:pt idx="23171" formatCode="0.00E+00">
                  <c:v>1.17E-4</c:v>
                </c:pt>
                <c:pt idx="23172" formatCode="0.00E+00">
                  <c:v>1.17E-4</c:v>
                </c:pt>
                <c:pt idx="23173" formatCode="0.00E+00">
                  <c:v>1.17E-4</c:v>
                </c:pt>
                <c:pt idx="23174" formatCode="0.00E+00">
                  <c:v>1.17E-4</c:v>
                </c:pt>
                <c:pt idx="23175" formatCode="0.00E+00">
                  <c:v>1.17E-4</c:v>
                </c:pt>
                <c:pt idx="23176" formatCode="0.00E+00">
                  <c:v>1.17E-4</c:v>
                </c:pt>
                <c:pt idx="23177" formatCode="0.00E+00">
                  <c:v>1.17E-4</c:v>
                </c:pt>
                <c:pt idx="23178" formatCode="0.00E+00">
                  <c:v>1.17E-4</c:v>
                </c:pt>
                <c:pt idx="23179" formatCode="0.00E+00">
                  <c:v>1.17E-4</c:v>
                </c:pt>
                <c:pt idx="23180" formatCode="0.00E+00">
                  <c:v>1.17E-4</c:v>
                </c:pt>
                <c:pt idx="23181" formatCode="0.00E+00">
                  <c:v>1.16E-4</c:v>
                </c:pt>
                <c:pt idx="23182" formatCode="0.00E+00">
                  <c:v>1.16E-4</c:v>
                </c:pt>
                <c:pt idx="23183" formatCode="0.00E+00">
                  <c:v>1.17E-4</c:v>
                </c:pt>
                <c:pt idx="23184" formatCode="0.00E+00">
                  <c:v>1.17E-4</c:v>
                </c:pt>
                <c:pt idx="23185" formatCode="0.00E+00">
                  <c:v>1.17E-4</c:v>
                </c:pt>
                <c:pt idx="23186" formatCode="0.00E+00">
                  <c:v>1.17E-4</c:v>
                </c:pt>
                <c:pt idx="23187" formatCode="0.00E+00">
                  <c:v>1.16E-4</c:v>
                </c:pt>
                <c:pt idx="23188" formatCode="0.00E+00">
                  <c:v>1.16E-4</c:v>
                </c:pt>
                <c:pt idx="23189" formatCode="0.00E+00">
                  <c:v>1.16E-4</c:v>
                </c:pt>
                <c:pt idx="23190" formatCode="0.00E+00">
                  <c:v>1.16E-4</c:v>
                </c:pt>
                <c:pt idx="23191" formatCode="0.00E+00">
                  <c:v>1.16E-4</c:v>
                </c:pt>
                <c:pt idx="23192" formatCode="0.00E+00">
                  <c:v>1.16E-4</c:v>
                </c:pt>
                <c:pt idx="23193" formatCode="0.00E+00">
                  <c:v>1.16E-4</c:v>
                </c:pt>
                <c:pt idx="23194" formatCode="0.00E+00">
                  <c:v>1.16E-4</c:v>
                </c:pt>
                <c:pt idx="23195" formatCode="0.00E+00">
                  <c:v>1.16E-4</c:v>
                </c:pt>
                <c:pt idx="23196" formatCode="0.00E+00">
                  <c:v>1.16E-4</c:v>
                </c:pt>
                <c:pt idx="23197" formatCode="0.00E+00">
                  <c:v>1.16E-4</c:v>
                </c:pt>
                <c:pt idx="23198" formatCode="0.00E+00">
                  <c:v>1.16E-4</c:v>
                </c:pt>
                <c:pt idx="23199" formatCode="0.00E+00">
                  <c:v>1.16E-4</c:v>
                </c:pt>
                <c:pt idx="23200" formatCode="0.00E+00">
                  <c:v>1.16E-4</c:v>
                </c:pt>
                <c:pt idx="23201" formatCode="0.00E+00">
                  <c:v>1.16E-4</c:v>
                </c:pt>
                <c:pt idx="23202" formatCode="0.00E+00">
                  <c:v>1.16E-4</c:v>
                </c:pt>
                <c:pt idx="23203" formatCode="0.00E+00">
                  <c:v>1.16E-4</c:v>
                </c:pt>
                <c:pt idx="23204" formatCode="0.00E+00">
                  <c:v>1.16E-4</c:v>
                </c:pt>
                <c:pt idx="23205" formatCode="0.00E+00">
                  <c:v>1.16E-4</c:v>
                </c:pt>
                <c:pt idx="23206" formatCode="0.00E+00">
                  <c:v>1.16E-4</c:v>
                </c:pt>
                <c:pt idx="23207" formatCode="0.00E+00">
                  <c:v>1.16E-4</c:v>
                </c:pt>
                <c:pt idx="23208" formatCode="0.00E+00">
                  <c:v>1.16E-4</c:v>
                </c:pt>
                <c:pt idx="23209" formatCode="0.00E+00">
                  <c:v>1.16E-4</c:v>
                </c:pt>
                <c:pt idx="23210" formatCode="0.00E+00">
                  <c:v>1.16E-4</c:v>
                </c:pt>
                <c:pt idx="23211" formatCode="0.00E+00">
                  <c:v>1.16E-4</c:v>
                </c:pt>
                <c:pt idx="23212" formatCode="0.00E+00">
                  <c:v>1.16E-4</c:v>
                </c:pt>
                <c:pt idx="23213" formatCode="0.00E+00">
                  <c:v>1.16E-4</c:v>
                </c:pt>
                <c:pt idx="23214" formatCode="0.00E+00">
                  <c:v>1.16E-4</c:v>
                </c:pt>
                <c:pt idx="23215" formatCode="0.00E+00">
                  <c:v>1.16E-4</c:v>
                </c:pt>
                <c:pt idx="23216" formatCode="0.00E+00">
                  <c:v>1.16E-4</c:v>
                </c:pt>
                <c:pt idx="23217" formatCode="0.00E+00">
                  <c:v>1.16E-4</c:v>
                </c:pt>
                <c:pt idx="23218" formatCode="0.00E+00">
                  <c:v>1.16E-4</c:v>
                </c:pt>
                <c:pt idx="23219" formatCode="0.00E+00">
                  <c:v>1.16E-4</c:v>
                </c:pt>
                <c:pt idx="23220" formatCode="0.00E+00">
                  <c:v>1.16E-4</c:v>
                </c:pt>
                <c:pt idx="23221" formatCode="0.00E+00">
                  <c:v>1.16E-4</c:v>
                </c:pt>
                <c:pt idx="23222" formatCode="0.00E+00">
                  <c:v>1.16E-4</c:v>
                </c:pt>
                <c:pt idx="23223" formatCode="0.00E+00">
                  <c:v>1.16E-4</c:v>
                </c:pt>
                <c:pt idx="23224" formatCode="0.00E+00">
                  <c:v>1.16E-4</c:v>
                </c:pt>
                <c:pt idx="23225" formatCode="0.00E+00">
                  <c:v>1.16E-4</c:v>
                </c:pt>
                <c:pt idx="23226" formatCode="0.00E+00">
                  <c:v>1.16E-4</c:v>
                </c:pt>
                <c:pt idx="23227" formatCode="0.00E+00">
                  <c:v>1.16E-4</c:v>
                </c:pt>
                <c:pt idx="23228" formatCode="0.00E+00">
                  <c:v>1.16E-4</c:v>
                </c:pt>
                <c:pt idx="23229" formatCode="0.00E+00">
                  <c:v>1.16E-4</c:v>
                </c:pt>
                <c:pt idx="23230" formatCode="0.00E+00">
                  <c:v>1.16E-4</c:v>
                </c:pt>
                <c:pt idx="23231" formatCode="0.00E+00">
                  <c:v>1.16E-4</c:v>
                </c:pt>
                <c:pt idx="23232" formatCode="0.00E+00">
                  <c:v>1.16E-4</c:v>
                </c:pt>
                <c:pt idx="23233" formatCode="0.00E+00">
                  <c:v>1.16E-4</c:v>
                </c:pt>
                <c:pt idx="23234" formatCode="0.00E+00">
                  <c:v>1.16E-4</c:v>
                </c:pt>
                <c:pt idx="23235" formatCode="0.00E+00">
                  <c:v>1.15E-4</c:v>
                </c:pt>
                <c:pt idx="23236" formatCode="0.00E+00">
                  <c:v>1.16E-4</c:v>
                </c:pt>
                <c:pt idx="23237" formatCode="0.00E+00">
                  <c:v>1.16E-4</c:v>
                </c:pt>
                <c:pt idx="23238" formatCode="0.00E+00">
                  <c:v>1.15E-4</c:v>
                </c:pt>
                <c:pt idx="23239" formatCode="0.00E+00">
                  <c:v>1.15E-4</c:v>
                </c:pt>
                <c:pt idx="23240" formatCode="0.00E+00">
                  <c:v>1.15E-4</c:v>
                </c:pt>
                <c:pt idx="23241" formatCode="0.00E+00">
                  <c:v>1.15E-4</c:v>
                </c:pt>
                <c:pt idx="23242" formatCode="0.00E+00">
                  <c:v>1.15E-4</c:v>
                </c:pt>
                <c:pt idx="23243" formatCode="0.00E+00">
                  <c:v>1.15E-4</c:v>
                </c:pt>
                <c:pt idx="23244" formatCode="0.00E+00">
                  <c:v>1.15E-4</c:v>
                </c:pt>
                <c:pt idx="23245" formatCode="0.00E+00">
                  <c:v>1.15E-4</c:v>
                </c:pt>
                <c:pt idx="23246" formatCode="0.00E+00">
                  <c:v>1.15E-4</c:v>
                </c:pt>
                <c:pt idx="23247" formatCode="0.00E+00">
                  <c:v>1.15E-4</c:v>
                </c:pt>
                <c:pt idx="23248" formatCode="0.00E+00">
                  <c:v>1.15E-4</c:v>
                </c:pt>
                <c:pt idx="23249" formatCode="0.00E+00">
                  <c:v>1.15E-4</c:v>
                </c:pt>
                <c:pt idx="23250" formatCode="0.00E+00">
                  <c:v>1.15E-4</c:v>
                </c:pt>
                <c:pt idx="23251" formatCode="0.00E+00">
                  <c:v>1.15E-4</c:v>
                </c:pt>
                <c:pt idx="23252" formatCode="0.00E+00">
                  <c:v>1.15E-4</c:v>
                </c:pt>
                <c:pt idx="23253" formatCode="0.00E+00">
                  <c:v>1.15E-4</c:v>
                </c:pt>
                <c:pt idx="23254" formatCode="0.00E+00">
                  <c:v>1.15E-4</c:v>
                </c:pt>
                <c:pt idx="23255" formatCode="0.00E+00">
                  <c:v>1.15E-4</c:v>
                </c:pt>
                <c:pt idx="23256" formatCode="0.00E+00">
                  <c:v>1.15E-4</c:v>
                </c:pt>
                <c:pt idx="23257" formatCode="0.00E+00">
                  <c:v>1.15E-4</c:v>
                </c:pt>
                <c:pt idx="23258" formatCode="0.00E+00">
                  <c:v>1.15E-4</c:v>
                </c:pt>
                <c:pt idx="23259" formatCode="0.00E+00">
                  <c:v>1.15E-4</c:v>
                </c:pt>
                <c:pt idx="23260" formatCode="0.00E+00">
                  <c:v>1.15E-4</c:v>
                </c:pt>
                <c:pt idx="23261" formatCode="0.00E+00">
                  <c:v>1.15E-4</c:v>
                </c:pt>
                <c:pt idx="23262" formatCode="0.00E+00">
                  <c:v>1.15E-4</c:v>
                </c:pt>
                <c:pt idx="23263" formatCode="0.00E+00">
                  <c:v>1.15E-4</c:v>
                </c:pt>
                <c:pt idx="23264" formatCode="0.00E+00">
                  <c:v>1.15E-4</c:v>
                </c:pt>
                <c:pt idx="23265" formatCode="0.00E+00">
                  <c:v>1.15E-4</c:v>
                </c:pt>
                <c:pt idx="23266" formatCode="0.00E+00">
                  <c:v>1.15E-4</c:v>
                </c:pt>
                <c:pt idx="23267" formatCode="0.00E+00">
                  <c:v>1.15E-4</c:v>
                </c:pt>
                <c:pt idx="23268" formatCode="0.00E+00">
                  <c:v>1.15E-4</c:v>
                </c:pt>
                <c:pt idx="23269" formatCode="0.00E+00">
                  <c:v>1.15E-4</c:v>
                </c:pt>
                <c:pt idx="23270" formatCode="0.00E+00">
                  <c:v>1.15E-4</c:v>
                </c:pt>
                <c:pt idx="23271" formatCode="0.00E+00">
                  <c:v>1.15E-4</c:v>
                </c:pt>
                <c:pt idx="23272" formatCode="0.00E+00">
                  <c:v>1.15E-4</c:v>
                </c:pt>
                <c:pt idx="23273" formatCode="0.00E+00">
                  <c:v>1.15E-4</c:v>
                </c:pt>
                <c:pt idx="23274" formatCode="0.00E+00">
                  <c:v>1.15E-4</c:v>
                </c:pt>
                <c:pt idx="23275" formatCode="0.00E+00">
                  <c:v>1.15E-4</c:v>
                </c:pt>
                <c:pt idx="23276" formatCode="0.00E+00">
                  <c:v>1.15E-4</c:v>
                </c:pt>
                <c:pt idx="23277" formatCode="0.00E+00">
                  <c:v>1.15E-4</c:v>
                </c:pt>
                <c:pt idx="23278" formatCode="0.00E+00">
                  <c:v>1.15E-4</c:v>
                </c:pt>
                <c:pt idx="23279" formatCode="0.00E+00">
                  <c:v>1.15E-4</c:v>
                </c:pt>
                <c:pt idx="23280" formatCode="0.00E+00">
                  <c:v>1.15E-4</c:v>
                </c:pt>
                <c:pt idx="23281" formatCode="0.00E+00">
                  <c:v>1.15E-4</c:v>
                </c:pt>
                <c:pt idx="23282" formatCode="0.00E+00">
                  <c:v>1.15E-4</c:v>
                </c:pt>
                <c:pt idx="23283" formatCode="0.00E+00">
                  <c:v>1.15E-4</c:v>
                </c:pt>
                <c:pt idx="23284" formatCode="0.00E+00">
                  <c:v>1.15E-4</c:v>
                </c:pt>
                <c:pt idx="23285" formatCode="0.00E+00">
                  <c:v>1.15E-4</c:v>
                </c:pt>
                <c:pt idx="23286" formatCode="0.00E+00">
                  <c:v>1.15E-4</c:v>
                </c:pt>
                <c:pt idx="23287" formatCode="0.00E+00">
                  <c:v>1.15E-4</c:v>
                </c:pt>
                <c:pt idx="23288" formatCode="0.00E+00">
                  <c:v>1.15E-4</c:v>
                </c:pt>
                <c:pt idx="23289" formatCode="0.00E+00">
                  <c:v>1.15E-4</c:v>
                </c:pt>
                <c:pt idx="23290" formatCode="0.00E+00">
                  <c:v>1.15E-4</c:v>
                </c:pt>
                <c:pt idx="23291" formatCode="0.00E+00">
                  <c:v>1.15E-4</c:v>
                </c:pt>
                <c:pt idx="23292" formatCode="0.00E+00">
                  <c:v>1.15E-4</c:v>
                </c:pt>
                <c:pt idx="23293" formatCode="0.00E+00">
                  <c:v>1.1400000000000001E-4</c:v>
                </c:pt>
                <c:pt idx="23294" formatCode="0.00E+00">
                  <c:v>1.15E-4</c:v>
                </c:pt>
                <c:pt idx="23295" formatCode="0.00E+00">
                  <c:v>1.1400000000000001E-4</c:v>
                </c:pt>
                <c:pt idx="23296" formatCode="0.00E+00">
                  <c:v>1.1400000000000001E-4</c:v>
                </c:pt>
                <c:pt idx="23297" formatCode="0.00E+00">
                  <c:v>1.1400000000000001E-4</c:v>
                </c:pt>
                <c:pt idx="23298" formatCode="0.00E+00">
                  <c:v>1.1400000000000001E-4</c:v>
                </c:pt>
                <c:pt idx="23299" formatCode="0.00E+00">
                  <c:v>1.1400000000000001E-4</c:v>
                </c:pt>
                <c:pt idx="23300" formatCode="0.00E+00">
                  <c:v>1.1400000000000001E-4</c:v>
                </c:pt>
                <c:pt idx="23301" formatCode="0.00E+00">
                  <c:v>1.1400000000000001E-4</c:v>
                </c:pt>
                <c:pt idx="23302" formatCode="0.00E+00">
                  <c:v>1.1400000000000001E-4</c:v>
                </c:pt>
                <c:pt idx="23303" formatCode="0.00E+00">
                  <c:v>1.1400000000000001E-4</c:v>
                </c:pt>
                <c:pt idx="23304" formatCode="0.00E+00">
                  <c:v>1.1400000000000001E-4</c:v>
                </c:pt>
                <c:pt idx="23305" formatCode="0.00E+00">
                  <c:v>1.1400000000000001E-4</c:v>
                </c:pt>
                <c:pt idx="23306" formatCode="0.00E+00">
                  <c:v>1.1400000000000001E-4</c:v>
                </c:pt>
                <c:pt idx="23307" formatCode="0.00E+00">
                  <c:v>1.1400000000000001E-4</c:v>
                </c:pt>
                <c:pt idx="23308" formatCode="0.00E+00">
                  <c:v>1.1400000000000001E-4</c:v>
                </c:pt>
                <c:pt idx="23309" formatCode="0.00E+00">
                  <c:v>1.1400000000000001E-4</c:v>
                </c:pt>
                <c:pt idx="23310" formatCode="0.00E+00">
                  <c:v>1.1400000000000001E-4</c:v>
                </c:pt>
                <c:pt idx="23311" formatCode="0.00E+00">
                  <c:v>1.1400000000000001E-4</c:v>
                </c:pt>
                <c:pt idx="23312" formatCode="0.00E+00">
                  <c:v>1.1400000000000001E-4</c:v>
                </c:pt>
                <c:pt idx="23313" formatCode="0.00E+00">
                  <c:v>1.1400000000000001E-4</c:v>
                </c:pt>
                <c:pt idx="23314" formatCode="0.00E+00">
                  <c:v>1.1400000000000001E-4</c:v>
                </c:pt>
                <c:pt idx="23315" formatCode="0.00E+00">
                  <c:v>1.1400000000000001E-4</c:v>
                </c:pt>
                <c:pt idx="23316" formatCode="0.00E+00">
                  <c:v>1.1400000000000001E-4</c:v>
                </c:pt>
                <c:pt idx="23317" formatCode="0.00E+00">
                  <c:v>1.1400000000000001E-4</c:v>
                </c:pt>
                <c:pt idx="23318" formatCode="0.00E+00">
                  <c:v>1.1400000000000001E-4</c:v>
                </c:pt>
                <c:pt idx="23319" formatCode="0.00E+00">
                  <c:v>1.1400000000000001E-4</c:v>
                </c:pt>
                <c:pt idx="23320" formatCode="0.00E+00">
                  <c:v>1.1400000000000001E-4</c:v>
                </c:pt>
                <c:pt idx="23321" formatCode="0.00E+00">
                  <c:v>1.1400000000000001E-4</c:v>
                </c:pt>
                <c:pt idx="23322" formatCode="0.00E+00">
                  <c:v>1.1400000000000001E-4</c:v>
                </c:pt>
                <c:pt idx="23323" formatCode="0.00E+00">
                  <c:v>1.1400000000000001E-4</c:v>
                </c:pt>
                <c:pt idx="23324" formatCode="0.00E+00">
                  <c:v>1.1400000000000001E-4</c:v>
                </c:pt>
                <c:pt idx="23325" formatCode="0.00E+00">
                  <c:v>1.1400000000000001E-4</c:v>
                </c:pt>
                <c:pt idx="23326" formatCode="0.00E+00">
                  <c:v>1.1400000000000001E-4</c:v>
                </c:pt>
                <c:pt idx="23327" formatCode="0.00E+00">
                  <c:v>1.1400000000000001E-4</c:v>
                </c:pt>
                <c:pt idx="23328" formatCode="0.00E+00">
                  <c:v>1.1400000000000001E-4</c:v>
                </c:pt>
                <c:pt idx="23329" formatCode="0.00E+00">
                  <c:v>1.1400000000000001E-4</c:v>
                </c:pt>
                <c:pt idx="23330" formatCode="0.00E+00">
                  <c:v>1.1400000000000001E-4</c:v>
                </c:pt>
                <c:pt idx="23331" formatCode="0.00E+00">
                  <c:v>1.1400000000000001E-4</c:v>
                </c:pt>
                <c:pt idx="23332" formatCode="0.00E+00">
                  <c:v>1.1400000000000001E-4</c:v>
                </c:pt>
                <c:pt idx="23333" formatCode="0.00E+00">
                  <c:v>1.1400000000000001E-4</c:v>
                </c:pt>
                <c:pt idx="23334" formatCode="0.00E+00">
                  <c:v>1.1400000000000001E-4</c:v>
                </c:pt>
                <c:pt idx="23335" formatCode="0.00E+00">
                  <c:v>1.1400000000000001E-4</c:v>
                </c:pt>
                <c:pt idx="23336" formatCode="0.00E+00">
                  <c:v>1.1400000000000001E-4</c:v>
                </c:pt>
                <c:pt idx="23337" formatCode="0.00E+00">
                  <c:v>1.1400000000000001E-4</c:v>
                </c:pt>
                <c:pt idx="23338" formatCode="0.00E+00">
                  <c:v>1.1400000000000001E-4</c:v>
                </c:pt>
                <c:pt idx="23339" formatCode="0.00E+00">
                  <c:v>1.1400000000000001E-4</c:v>
                </c:pt>
                <c:pt idx="23340" formatCode="0.00E+00">
                  <c:v>1.1400000000000001E-4</c:v>
                </c:pt>
                <c:pt idx="23341" formatCode="0.00E+00">
                  <c:v>1.1400000000000001E-4</c:v>
                </c:pt>
                <c:pt idx="23342" formatCode="0.00E+00">
                  <c:v>1.1400000000000001E-4</c:v>
                </c:pt>
                <c:pt idx="23343" formatCode="0.00E+00">
                  <c:v>1.1400000000000001E-4</c:v>
                </c:pt>
                <c:pt idx="23344" formatCode="0.00E+00">
                  <c:v>1.1400000000000001E-4</c:v>
                </c:pt>
                <c:pt idx="23345" formatCode="0.00E+00">
                  <c:v>1.1400000000000001E-4</c:v>
                </c:pt>
                <c:pt idx="23346" formatCode="0.00E+00">
                  <c:v>1.1400000000000001E-4</c:v>
                </c:pt>
                <c:pt idx="23347" formatCode="0.00E+00">
                  <c:v>1.1400000000000001E-4</c:v>
                </c:pt>
                <c:pt idx="23348" formatCode="0.00E+00">
                  <c:v>1.1400000000000001E-4</c:v>
                </c:pt>
                <c:pt idx="23349" formatCode="0.00E+00">
                  <c:v>1.1400000000000001E-4</c:v>
                </c:pt>
                <c:pt idx="23350" formatCode="0.00E+00">
                  <c:v>1.1400000000000001E-4</c:v>
                </c:pt>
                <c:pt idx="23351" formatCode="0.00E+00">
                  <c:v>1.1400000000000001E-4</c:v>
                </c:pt>
                <c:pt idx="23352" formatCode="0.00E+00">
                  <c:v>1.1400000000000001E-4</c:v>
                </c:pt>
                <c:pt idx="23353" formatCode="0.00E+00">
                  <c:v>1.1400000000000001E-4</c:v>
                </c:pt>
                <c:pt idx="23354" formatCode="0.00E+00">
                  <c:v>1.1400000000000001E-4</c:v>
                </c:pt>
                <c:pt idx="23355" formatCode="0.00E+00">
                  <c:v>1.1400000000000001E-4</c:v>
                </c:pt>
                <c:pt idx="23356" formatCode="0.00E+00">
                  <c:v>1.1400000000000001E-4</c:v>
                </c:pt>
                <c:pt idx="23357" formatCode="0.00E+00">
                  <c:v>1.1400000000000001E-4</c:v>
                </c:pt>
                <c:pt idx="23358" formatCode="0.00E+00">
                  <c:v>1.1400000000000001E-4</c:v>
                </c:pt>
                <c:pt idx="23359" formatCode="0.00E+00">
                  <c:v>1.1400000000000001E-4</c:v>
                </c:pt>
                <c:pt idx="23360" formatCode="0.00E+00">
                  <c:v>1.1400000000000001E-4</c:v>
                </c:pt>
                <c:pt idx="23361" formatCode="0.00E+00">
                  <c:v>1.1400000000000001E-4</c:v>
                </c:pt>
                <c:pt idx="23362" formatCode="0.00E+00">
                  <c:v>1.1400000000000001E-4</c:v>
                </c:pt>
                <c:pt idx="23363" formatCode="0.00E+00">
                  <c:v>1.1400000000000001E-4</c:v>
                </c:pt>
                <c:pt idx="23364" formatCode="0.00E+00">
                  <c:v>1.1400000000000001E-4</c:v>
                </c:pt>
                <c:pt idx="23365" formatCode="0.00E+00">
                  <c:v>1.1400000000000001E-4</c:v>
                </c:pt>
                <c:pt idx="23366" formatCode="0.00E+00">
                  <c:v>1.13E-4</c:v>
                </c:pt>
                <c:pt idx="23367" formatCode="0.00E+00">
                  <c:v>1.1400000000000001E-4</c:v>
                </c:pt>
                <c:pt idx="23368" formatCode="0.00E+00">
                  <c:v>1.1400000000000001E-4</c:v>
                </c:pt>
                <c:pt idx="23369" formatCode="0.00E+00">
                  <c:v>1.1400000000000001E-4</c:v>
                </c:pt>
                <c:pt idx="23370" formatCode="0.00E+00">
                  <c:v>1.13E-4</c:v>
                </c:pt>
                <c:pt idx="23371" formatCode="0.00E+00">
                  <c:v>1.1400000000000001E-4</c:v>
                </c:pt>
                <c:pt idx="23372" formatCode="0.00E+00">
                  <c:v>1.13E-4</c:v>
                </c:pt>
                <c:pt idx="23373" formatCode="0.00E+00">
                  <c:v>1.13E-4</c:v>
                </c:pt>
                <c:pt idx="23374" formatCode="0.00E+00">
                  <c:v>1.13E-4</c:v>
                </c:pt>
                <c:pt idx="23375" formatCode="0.00E+00">
                  <c:v>1.13E-4</c:v>
                </c:pt>
                <c:pt idx="23376" formatCode="0.00E+00">
                  <c:v>1.1400000000000001E-4</c:v>
                </c:pt>
                <c:pt idx="23377" formatCode="0.00E+00">
                  <c:v>1.13E-4</c:v>
                </c:pt>
                <c:pt idx="23378" formatCode="0.00E+00">
                  <c:v>1.13E-4</c:v>
                </c:pt>
                <c:pt idx="23379" formatCode="0.00E+00">
                  <c:v>1.13E-4</c:v>
                </c:pt>
                <c:pt idx="23380" formatCode="0.00E+00">
                  <c:v>1.13E-4</c:v>
                </c:pt>
                <c:pt idx="23381" formatCode="0.00E+00">
                  <c:v>1.13E-4</c:v>
                </c:pt>
                <c:pt idx="23382" formatCode="0.00E+00">
                  <c:v>1.13E-4</c:v>
                </c:pt>
                <c:pt idx="23383" formatCode="0.00E+00">
                  <c:v>1.13E-4</c:v>
                </c:pt>
                <c:pt idx="23384" formatCode="0.00E+00">
                  <c:v>1.13E-4</c:v>
                </c:pt>
                <c:pt idx="23385" formatCode="0.00E+00">
                  <c:v>1.13E-4</c:v>
                </c:pt>
                <c:pt idx="23386" formatCode="0.00E+00">
                  <c:v>1.13E-4</c:v>
                </c:pt>
                <c:pt idx="23387" formatCode="0.00E+00">
                  <c:v>1.13E-4</c:v>
                </c:pt>
                <c:pt idx="23388" formatCode="0.00E+00">
                  <c:v>1.13E-4</c:v>
                </c:pt>
                <c:pt idx="23389" formatCode="0.00E+00">
                  <c:v>1.13E-4</c:v>
                </c:pt>
                <c:pt idx="23390" formatCode="0.00E+00">
                  <c:v>1.13E-4</c:v>
                </c:pt>
                <c:pt idx="23391" formatCode="0.00E+00">
                  <c:v>1.13E-4</c:v>
                </c:pt>
                <c:pt idx="23392" formatCode="0.00E+00">
                  <c:v>1.13E-4</c:v>
                </c:pt>
                <c:pt idx="23393" formatCode="0.00E+00">
                  <c:v>1.13E-4</c:v>
                </c:pt>
                <c:pt idx="23394" formatCode="0.00E+00">
                  <c:v>1.13E-4</c:v>
                </c:pt>
                <c:pt idx="23395" formatCode="0.00E+00">
                  <c:v>1.13E-4</c:v>
                </c:pt>
                <c:pt idx="23396" formatCode="0.00E+00">
                  <c:v>1.13E-4</c:v>
                </c:pt>
                <c:pt idx="23397" formatCode="0.00E+00">
                  <c:v>1.13E-4</c:v>
                </c:pt>
                <c:pt idx="23398" formatCode="0.00E+00">
                  <c:v>1.13E-4</c:v>
                </c:pt>
                <c:pt idx="23399" formatCode="0.00E+00">
                  <c:v>1.13E-4</c:v>
                </c:pt>
                <c:pt idx="23400" formatCode="0.00E+00">
                  <c:v>1.13E-4</c:v>
                </c:pt>
                <c:pt idx="23401" formatCode="0.00E+00">
                  <c:v>1.13E-4</c:v>
                </c:pt>
                <c:pt idx="23402" formatCode="0.00E+00">
                  <c:v>1.13E-4</c:v>
                </c:pt>
                <c:pt idx="23403" formatCode="0.00E+00">
                  <c:v>1.13E-4</c:v>
                </c:pt>
                <c:pt idx="23404" formatCode="0.00E+00">
                  <c:v>1.13E-4</c:v>
                </c:pt>
                <c:pt idx="23405" formatCode="0.00E+00">
                  <c:v>1.13E-4</c:v>
                </c:pt>
                <c:pt idx="23406" formatCode="0.00E+00">
                  <c:v>1.13E-4</c:v>
                </c:pt>
                <c:pt idx="23407" formatCode="0.00E+00">
                  <c:v>1.13E-4</c:v>
                </c:pt>
                <c:pt idx="23408" formatCode="0.00E+00">
                  <c:v>1.13E-4</c:v>
                </c:pt>
                <c:pt idx="23409" formatCode="0.00E+00">
                  <c:v>1.13E-4</c:v>
                </c:pt>
                <c:pt idx="23410" formatCode="0.00E+00">
                  <c:v>1.13E-4</c:v>
                </c:pt>
                <c:pt idx="23411" formatCode="0.00E+00">
                  <c:v>1.13E-4</c:v>
                </c:pt>
                <c:pt idx="23412" formatCode="0.00E+00">
                  <c:v>1.13E-4</c:v>
                </c:pt>
                <c:pt idx="23413" formatCode="0.00E+00">
                  <c:v>1.13E-4</c:v>
                </c:pt>
                <c:pt idx="23414" formatCode="0.00E+00">
                  <c:v>1.13E-4</c:v>
                </c:pt>
                <c:pt idx="23415" formatCode="0.00E+00">
                  <c:v>1.13E-4</c:v>
                </c:pt>
                <c:pt idx="23416" formatCode="0.00E+00">
                  <c:v>1.13E-4</c:v>
                </c:pt>
                <c:pt idx="23417" formatCode="0.00E+00">
                  <c:v>1.13E-4</c:v>
                </c:pt>
                <c:pt idx="23418" formatCode="0.00E+00">
                  <c:v>1.13E-4</c:v>
                </c:pt>
                <c:pt idx="23419" formatCode="0.00E+00">
                  <c:v>1.13E-4</c:v>
                </c:pt>
                <c:pt idx="23420" formatCode="0.00E+00">
                  <c:v>1.13E-4</c:v>
                </c:pt>
                <c:pt idx="23421" formatCode="0.00E+00">
                  <c:v>1.13E-4</c:v>
                </c:pt>
                <c:pt idx="23422" formatCode="0.00E+00">
                  <c:v>1.13E-4</c:v>
                </c:pt>
                <c:pt idx="23423" formatCode="0.00E+00">
                  <c:v>1.13E-4</c:v>
                </c:pt>
                <c:pt idx="23424" formatCode="0.00E+00">
                  <c:v>1.13E-4</c:v>
                </c:pt>
                <c:pt idx="23425" formatCode="0.00E+00">
                  <c:v>1.13E-4</c:v>
                </c:pt>
                <c:pt idx="23426" formatCode="0.00E+00">
                  <c:v>1.13E-4</c:v>
                </c:pt>
                <c:pt idx="23427" formatCode="0.00E+00">
                  <c:v>1.13E-4</c:v>
                </c:pt>
                <c:pt idx="23428" formatCode="0.00E+00">
                  <c:v>1.13E-4</c:v>
                </c:pt>
                <c:pt idx="23429" formatCode="0.00E+00">
                  <c:v>1.13E-4</c:v>
                </c:pt>
                <c:pt idx="23430" formatCode="0.00E+00">
                  <c:v>1.12E-4</c:v>
                </c:pt>
                <c:pt idx="23431" formatCode="0.00E+00">
                  <c:v>1.12E-4</c:v>
                </c:pt>
                <c:pt idx="23432" formatCode="0.00E+00">
                  <c:v>1.13E-4</c:v>
                </c:pt>
                <c:pt idx="23433" formatCode="0.00E+00">
                  <c:v>1.13E-4</c:v>
                </c:pt>
                <c:pt idx="23434" formatCode="0.00E+00">
                  <c:v>1.13E-4</c:v>
                </c:pt>
                <c:pt idx="23435" formatCode="0.00E+00">
                  <c:v>1.12E-4</c:v>
                </c:pt>
                <c:pt idx="23436" formatCode="0.00E+00">
                  <c:v>1.12E-4</c:v>
                </c:pt>
                <c:pt idx="23437" formatCode="0.00E+00">
                  <c:v>1.13E-4</c:v>
                </c:pt>
                <c:pt idx="23438" formatCode="0.00E+00">
                  <c:v>1.12E-4</c:v>
                </c:pt>
                <c:pt idx="23439" formatCode="0.00E+00">
                  <c:v>1.12E-4</c:v>
                </c:pt>
                <c:pt idx="23440" formatCode="0.00E+00">
                  <c:v>1.12E-4</c:v>
                </c:pt>
                <c:pt idx="23441" formatCode="0.00E+00">
                  <c:v>1.12E-4</c:v>
                </c:pt>
                <c:pt idx="23442" formatCode="0.00E+00">
                  <c:v>1.12E-4</c:v>
                </c:pt>
                <c:pt idx="23443" formatCode="0.00E+00">
                  <c:v>1.12E-4</c:v>
                </c:pt>
                <c:pt idx="23444" formatCode="0.00E+00">
                  <c:v>1.12E-4</c:v>
                </c:pt>
                <c:pt idx="23445" formatCode="0.00E+00">
                  <c:v>1.12E-4</c:v>
                </c:pt>
                <c:pt idx="23446" formatCode="0.00E+00">
                  <c:v>1.12E-4</c:v>
                </c:pt>
                <c:pt idx="23447" formatCode="0.00E+00">
                  <c:v>1.12E-4</c:v>
                </c:pt>
                <c:pt idx="23448" formatCode="0.00E+00">
                  <c:v>1.12E-4</c:v>
                </c:pt>
                <c:pt idx="23449" formatCode="0.00E+00">
                  <c:v>1.12E-4</c:v>
                </c:pt>
                <c:pt idx="23450" formatCode="0.00E+00">
                  <c:v>1.12E-4</c:v>
                </c:pt>
                <c:pt idx="23451" formatCode="0.00E+00">
                  <c:v>1.12E-4</c:v>
                </c:pt>
                <c:pt idx="23452" formatCode="0.00E+00">
                  <c:v>1.12E-4</c:v>
                </c:pt>
                <c:pt idx="23453" formatCode="0.00E+00">
                  <c:v>1.12E-4</c:v>
                </c:pt>
                <c:pt idx="23454" formatCode="0.00E+00">
                  <c:v>1.12E-4</c:v>
                </c:pt>
                <c:pt idx="23455" formatCode="0.00E+00">
                  <c:v>1.12E-4</c:v>
                </c:pt>
                <c:pt idx="23456" formatCode="0.00E+00">
                  <c:v>1.12E-4</c:v>
                </c:pt>
                <c:pt idx="23457" formatCode="0.00E+00">
                  <c:v>1.12E-4</c:v>
                </c:pt>
                <c:pt idx="23458" formatCode="0.00E+00">
                  <c:v>1.12E-4</c:v>
                </c:pt>
                <c:pt idx="23459" formatCode="0.00E+00">
                  <c:v>1.12E-4</c:v>
                </c:pt>
                <c:pt idx="23460" formatCode="0.00E+00">
                  <c:v>1.12E-4</c:v>
                </c:pt>
                <c:pt idx="23461" formatCode="0.00E+00">
                  <c:v>1.12E-4</c:v>
                </c:pt>
                <c:pt idx="23462" formatCode="0.00E+00">
                  <c:v>1.12E-4</c:v>
                </c:pt>
                <c:pt idx="23463" formatCode="0.00E+00">
                  <c:v>1.12E-4</c:v>
                </c:pt>
                <c:pt idx="23464" formatCode="0.00E+00">
                  <c:v>1.12E-4</c:v>
                </c:pt>
                <c:pt idx="23465" formatCode="0.00E+00">
                  <c:v>1.12E-4</c:v>
                </c:pt>
                <c:pt idx="23466" formatCode="0.00E+00">
                  <c:v>1.12E-4</c:v>
                </c:pt>
                <c:pt idx="23467" formatCode="0.00E+00">
                  <c:v>1.12E-4</c:v>
                </c:pt>
                <c:pt idx="23468" formatCode="0.00E+00">
                  <c:v>1.12E-4</c:v>
                </c:pt>
                <c:pt idx="23469" formatCode="0.00E+00">
                  <c:v>1.12E-4</c:v>
                </c:pt>
                <c:pt idx="23470" formatCode="0.00E+00">
                  <c:v>1.12E-4</c:v>
                </c:pt>
                <c:pt idx="23471" formatCode="0.00E+00">
                  <c:v>1.12E-4</c:v>
                </c:pt>
                <c:pt idx="23472" formatCode="0.00E+00">
                  <c:v>1.12E-4</c:v>
                </c:pt>
                <c:pt idx="23473" formatCode="0.00E+00">
                  <c:v>1.12E-4</c:v>
                </c:pt>
                <c:pt idx="23474" formatCode="0.00E+00">
                  <c:v>1.12E-4</c:v>
                </c:pt>
                <c:pt idx="23475" formatCode="0.00E+00">
                  <c:v>1.12E-4</c:v>
                </c:pt>
                <c:pt idx="23476" formatCode="0.00E+00">
                  <c:v>1.12E-4</c:v>
                </c:pt>
                <c:pt idx="23477" formatCode="0.00E+00">
                  <c:v>1.12E-4</c:v>
                </c:pt>
                <c:pt idx="23478" formatCode="0.00E+00">
                  <c:v>1.12E-4</c:v>
                </c:pt>
                <c:pt idx="23479" formatCode="0.00E+00">
                  <c:v>1.12E-4</c:v>
                </c:pt>
                <c:pt idx="23480" formatCode="0.00E+00">
                  <c:v>1.12E-4</c:v>
                </c:pt>
                <c:pt idx="23481" formatCode="0.00E+00">
                  <c:v>1.12E-4</c:v>
                </c:pt>
                <c:pt idx="23482" formatCode="0.00E+00">
                  <c:v>1.12E-4</c:v>
                </c:pt>
                <c:pt idx="23483" formatCode="0.00E+00">
                  <c:v>1.12E-4</c:v>
                </c:pt>
                <c:pt idx="23484" formatCode="0.00E+00">
                  <c:v>1.12E-4</c:v>
                </c:pt>
                <c:pt idx="23485" formatCode="0.00E+00">
                  <c:v>1.12E-4</c:v>
                </c:pt>
                <c:pt idx="23486" formatCode="0.00E+00">
                  <c:v>1.12E-4</c:v>
                </c:pt>
                <c:pt idx="23487" formatCode="0.00E+00">
                  <c:v>1.12E-4</c:v>
                </c:pt>
                <c:pt idx="23488" formatCode="0.00E+00">
                  <c:v>1.12E-4</c:v>
                </c:pt>
                <c:pt idx="23489" formatCode="0.00E+00">
                  <c:v>1.12E-4</c:v>
                </c:pt>
                <c:pt idx="23490" formatCode="0.00E+00">
                  <c:v>1.12E-4</c:v>
                </c:pt>
                <c:pt idx="23491" formatCode="0.00E+00">
                  <c:v>1.12E-4</c:v>
                </c:pt>
                <c:pt idx="23492" formatCode="0.00E+00">
                  <c:v>1.12E-4</c:v>
                </c:pt>
                <c:pt idx="23493" formatCode="0.00E+00">
                  <c:v>1.12E-4</c:v>
                </c:pt>
                <c:pt idx="23494" formatCode="0.00E+00">
                  <c:v>1.11E-4</c:v>
                </c:pt>
                <c:pt idx="23495" formatCode="0.00E+00">
                  <c:v>1.12E-4</c:v>
                </c:pt>
                <c:pt idx="23496" formatCode="0.00E+00">
                  <c:v>1.11E-4</c:v>
                </c:pt>
                <c:pt idx="23497" formatCode="0.00E+00">
                  <c:v>1.11E-4</c:v>
                </c:pt>
                <c:pt idx="23498" formatCode="0.00E+00">
                  <c:v>1.11E-4</c:v>
                </c:pt>
                <c:pt idx="23499" formatCode="0.00E+00">
                  <c:v>1.11E-4</c:v>
                </c:pt>
                <c:pt idx="23500" formatCode="0.00E+00">
                  <c:v>1.11E-4</c:v>
                </c:pt>
                <c:pt idx="23501" formatCode="0.00E+00">
                  <c:v>1.11E-4</c:v>
                </c:pt>
                <c:pt idx="23502" formatCode="0.00E+00">
                  <c:v>1.12E-4</c:v>
                </c:pt>
                <c:pt idx="23503" formatCode="0.00E+00">
                  <c:v>1.11E-4</c:v>
                </c:pt>
                <c:pt idx="23504" formatCode="0.00E+00">
                  <c:v>1.11E-4</c:v>
                </c:pt>
                <c:pt idx="23505" formatCode="0.00E+00">
                  <c:v>1.11E-4</c:v>
                </c:pt>
                <c:pt idx="23506" formatCode="0.00E+00">
                  <c:v>1.11E-4</c:v>
                </c:pt>
                <c:pt idx="23507" formatCode="0.00E+00">
                  <c:v>1.11E-4</c:v>
                </c:pt>
                <c:pt idx="23508" formatCode="0.00E+00">
                  <c:v>1.11E-4</c:v>
                </c:pt>
                <c:pt idx="23509" formatCode="0.00E+00">
                  <c:v>1.11E-4</c:v>
                </c:pt>
                <c:pt idx="23510" formatCode="0.00E+00">
                  <c:v>1.11E-4</c:v>
                </c:pt>
                <c:pt idx="23511" formatCode="0.00E+00">
                  <c:v>1.11E-4</c:v>
                </c:pt>
                <c:pt idx="23512" formatCode="0.00E+00">
                  <c:v>1.11E-4</c:v>
                </c:pt>
                <c:pt idx="23513" formatCode="0.00E+00">
                  <c:v>1.11E-4</c:v>
                </c:pt>
                <c:pt idx="23514" formatCode="0.00E+00">
                  <c:v>1.11E-4</c:v>
                </c:pt>
                <c:pt idx="23515" formatCode="0.00E+00">
                  <c:v>1.11E-4</c:v>
                </c:pt>
                <c:pt idx="23516" formatCode="0.00E+00">
                  <c:v>1.11E-4</c:v>
                </c:pt>
                <c:pt idx="23517" formatCode="0.00E+00">
                  <c:v>1.11E-4</c:v>
                </c:pt>
                <c:pt idx="23518" formatCode="0.00E+00">
                  <c:v>1.11E-4</c:v>
                </c:pt>
                <c:pt idx="23519" formatCode="0.00E+00">
                  <c:v>1.11E-4</c:v>
                </c:pt>
                <c:pt idx="23520" formatCode="0.00E+00">
                  <c:v>1.11E-4</c:v>
                </c:pt>
                <c:pt idx="23521" formatCode="0.00E+00">
                  <c:v>1.11E-4</c:v>
                </c:pt>
                <c:pt idx="23522" formatCode="0.00E+00">
                  <c:v>1.11E-4</c:v>
                </c:pt>
                <c:pt idx="23523" formatCode="0.00E+00">
                  <c:v>1.11E-4</c:v>
                </c:pt>
                <c:pt idx="23524" formatCode="0.00E+00">
                  <c:v>1.11E-4</c:v>
                </c:pt>
                <c:pt idx="23525" formatCode="0.00E+00">
                  <c:v>1.11E-4</c:v>
                </c:pt>
                <c:pt idx="23526" formatCode="0.00E+00">
                  <c:v>1.11E-4</c:v>
                </c:pt>
                <c:pt idx="23527" formatCode="0.00E+00">
                  <c:v>1.11E-4</c:v>
                </c:pt>
                <c:pt idx="23528" formatCode="0.00E+00">
                  <c:v>1.11E-4</c:v>
                </c:pt>
                <c:pt idx="23529" formatCode="0.00E+00">
                  <c:v>1.11E-4</c:v>
                </c:pt>
                <c:pt idx="23530" formatCode="0.00E+00">
                  <c:v>1.11E-4</c:v>
                </c:pt>
                <c:pt idx="23531" formatCode="0.00E+00">
                  <c:v>1.11E-4</c:v>
                </c:pt>
                <c:pt idx="23532" formatCode="0.00E+00">
                  <c:v>1.11E-4</c:v>
                </c:pt>
                <c:pt idx="23533" formatCode="0.00E+00">
                  <c:v>1.11E-4</c:v>
                </c:pt>
                <c:pt idx="23534" formatCode="0.00E+00">
                  <c:v>1.11E-4</c:v>
                </c:pt>
                <c:pt idx="23535" formatCode="0.00E+00">
                  <c:v>1.11E-4</c:v>
                </c:pt>
                <c:pt idx="23536" formatCode="0.00E+00">
                  <c:v>1.11E-4</c:v>
                </c:pt>
                <c:pt idx="23537" formatCode="0.00E+00">
                  <c:v>1.11E-4</c:v>
                </c:pt>
                <c:pt idx="23538" formatCode="0.00E+00">
                  <c:v>1.11E-4</c:v>
                </c:pt>
                <c:pt idx="23539" formatCode="0.00E+00">
                  <c:v>1.11E-4</c:v>
                </c:pt>
                <c:pt idx="23540" formatCode="0.00E+00">
                  <c:v>1.11E-4</c:v>
                </c:pt>
                <c:pt idx="23541" formatCode="0.00E+00">
                  <c:v>1.11E-4</c:v>
                </c:pt>
                <c:pt idx="23542" formatCode="0.00E+00">
                  <c:v>1.11E-4</c:v>
                </c:pt>
                <c:pt idx="23543" formatCode="0.00E+00">
                  <c:v>1.11E-4</c:v>
                </c:pt>
                <c:pt idx="23544" formatCode="0.00E+00">
                  <c:v>1.11E-4</c:v>
                </c:pt>
                <c:pt idx="23545" formatCode="0.00E+00">
                  <c:v>1.11E-4</c:v>
                </c:pt>
                <c:pt idx="23546" formatCode="0.00E+00">
                  <c:v>1.11E-4</c:v>
                </c:pt>
                <c:pt idx="23547" formatCode="0.00E+00">
                  <c:v>1.11E-4</c:v>
                </c:pt>
                <c:pt idx="23548" formatCode="0.00E+00">
                  <c:v>1.11E-4</c:v>
                </c:pt>
                <c:pt idx="23549" formatCode="0.00E+00">
                  <c:v>1.11E-4</c:v>
                </c:pt>
                <c:pt idx="23550" formatCode="0.00E+00">
                  <c:v>1.11E-4</c:v>
                </c:pt>
                <c:pt idx="23551" formatCode="0.00E+00">
                  <c:v>1.11E-4</c:v>
                </c:pt>
                <c:pt idx="23552" formatCode="0.00E+00">
                  <c:v>1.11E-4</c:v>
                </c:pt>
                <c:pt idx="23553" formatCode="0.00E+00">
                  <c:v>1.11E-4</c:v>
                </c:pt>
                <c:pt idx="23554" formatCode="0.00E+00">
                  <c:v>1.11E-4</c:v>
                </c:pt>
                <c:pt idx="23555" formatCode="0.00E+00">
                  <c:v>1.11E-4</c:v>
                </c:pt>
                <c:pt idx="23556" formatCode="0.00E+00">
                  <c:v>1.11E-4</c:v>
                </c:pt>
                <c:pt idx="23557" formatCode="0.00E+00">
                  <c:v>1.11E-4</c:v>
                </c:pt>
                <c:pt idx="23558" formatCode="0.00E+00">
                  <c:v>1.11E-4</c:v>
                </c:pt>
                <c:pt idx="23559" formatCode="0.00E+00">
                  <c:v>1.11E-4</c:v>
                </c:pt>
                <c:pt idx="23560" formatCode="0.00E+00">
                  <c:v>1.11E-4</c:v>
                </c:pt>
                <c:pt idx="23561" formatCode="0.00E+00">
                  <c:v>1.11E-4</c:v>
                </c:pt>
                <c:pt idx="23562" formatCode="0.00E+00">
                  <c:v>1.1E-4</c:v>
                </c:pt>
                <c:pt idx="23563" formatCode="0.00E+00">
                  <c:v>1.1E-4</c:v>
                </c:pt>
                <c:pt idx="23564" formatCode="0.00E+00">
                  <c:v>1.11E-4</c:v>
                </c:pt>
                <c:pt idx="23565" formatCode="0.00E+00">
                  <c:v>1.11E-4</c:v>
                </c:pt>
                <c:pt idx="23566" formatCode="0.00E+00">
                  <c:v>1.11E-4</c:v>
                </c:pt>
                <c:pt idx="23567" formatCode="0.00E+00">
                  <c:v>1.1E-4</c:v>
                </c:pt>
                <c:pt idx="23568" formatCode="0.00E+00">
                  <c:v>1.11E-4</c:v>
                </c:pt>
                <c:pt idx="23569" formatCode="0.00E+00">
                  <c:v>1.11E-4</c:v>
                </c:pt>
                <c:pt idx="23570" formatCode="0.00E+00">
                  <c:v>1.11E-4</c:v>
                </c:pt>
                <c:pt idx="23571" formatCode="0.00E+00">
                  <c:v>1.1E-4</c:v>
                </c:pt>
                <c:pt idx="23572" formatCode="0.00E+00">
                  <c:v>1.1E-4</c:v>
                </c:pt>
                <c:pt idx="23573" formatCode="0.00E+00">
                  <c:v>1.1E-4</c:v>
                </c:pt>
                <c:pt idx="23574" formatCode="0.00E+00">
                  <c:v>1.1E-4</c:v>
                </c:pt>
                <c:pt idx="23575" formatCode="0.00E+00">
                  <c:v>1.1E-4</c:v>
                </c:pt>
                <c:pt idx="23576" formatCode="0.00E+00">
                  <c:v>1.1E-4</c:v>
                </c:pt>
                <c:pt idx="23577" formatCode="0.00E+00">
                  <c:v>1.1E-4</c:v>
                </c:pt>
                <c:pt idx="23578" formatCode="0.00E+00">
                  <c:v>1.1E-4</c:v>
                </c:pt>
                <c:pt idx="23579" formatCode="0.00E+00">
                  <c:v>1.1E-4</c:v>
                </c:pt>
                <c:pt idx="23580" formatCode="0.00E+00">
                  <c:v>1.1E-4</c:v>
                </c:pt>
                <c:pt idx="23581" formatCode="0.00E+00">
                  <c:v>1.1E-4</c:v>
                </c:pt>
                <c:pt idx="23582" formatCode="0.00E+00">
                  <c:v>1.1E-4</c:v>
                </c:pt>
                <c:pt idx="23583" formatCode="0.00E+00">
                  <c:v>1.1E-4</c:v>
                </c:pt>
                <c:pt idx="23584" formatCode="0.00E+00">
                  <c:v>1.1E-4</c:v>
                </c:pt>
                <c:pt idx="23585" formatCode="0.00E+00">
                  <c:v>1.1E-4</c:v>
                </c:pt>
                <c:pt idx="23586" formatCode="0.00E+00">
                  <c:v>1.1E-4</c:v>
                </c:pt>
                <c:pt idx="23587" formatCode="0.00E+00">
                  <c:v>1.1E-4</c:v>
                </c:pt>
                <c:pt idx="23588" formatCode="0.00E+00">
                  <c:v>1.1E-4</c:v>
                </c:pt>
                <c:pt idx="23589" formatCode="0.00E+00">
                  <c:v>1.1E-4</c:v>
                </c:pt>
                <c:pt idx="23590" formatCode="0.00E+00">
                  <c:v>1.1E-4</c:v>
                </c:pt>
                <c:pt idx="23591" formatCode="0.00E+00">
                  <c:v>1.1E-4</c:v>
                </c:pt>
                <c:pt idx="23592" formatCode="0.00E+00">
                  <c:v>1.1E-4</c:v>
                </c:pt>
                <c:pt idx="23593" formatCode="0.00E+00">
                  <c:v>1.1E-4</c:v>
                </c:pt>
                <c:pt idx="23594" formatCode="0.00E+00">
                  <c:v>1.1E-4</c:v>
                </c:pt>
                <c:pt idx="23595" formatCode="0.00E+00">
                  <c:v>1.1E-4</c:v>
                </c:pt>
                <c:pt idx="23596" formatCode="0.00E+00">
                  <c:v>1.1E-4</c:v>
                </c:pt>
                <c:pt idx="23597" formatCode="0.00E+00">
                  <c:v>1.1E-4</c:v>
                </c:pt>
                <c:pt idx="23598" formatCode="0.00E+00">
                  <c:v>1.1E-4</c:v>
                </c:pt>
                <c:pt idx="23599" formatCode="0.00E+00">
                  <c:v>1.1E-4</c:v>
                </c:pt>
                <c:pt idx="23600" formatCode="0.00E+00">
                  <c:v>1.1E-4</c:v>
                </c:pt>
                <c:pt idx="23601" formatCode="0.00E+00">
                  <c:v>1.1E-4</c:v>
                </c:pt>
                <c:pt idx="23602" formatCode="0.00E+00">
                  <c:v>1.1E-4</c:v>
                </c:pt>
                <c:pt idx="23603" formatCode="0.00E+00">
                  <c:v>1.1E-4</c:v>
                </c:pt>
                <c:pt idx="23604" formatCode="0.00E+00">
                  <c:v>1.1E-4</c:v>
                </c:pt>
                <c:pt idx="23605" formatCode="0.00E+00">
                  <c:v>1.1E-4</c:v>
                </c:pt>
                <c:pt idx="23606" formatCode="0.00E+00">
                  <c:v>1.1E-4</c:v>
                </c:pt>
                <c:pt idx="23607" formatCode="0.00E+00">
                  <c:v>1.1E-4</c:v>
                </c:pt>
                <c:pt idx="23608" formatCode="0.00E+00">
                  <c:v>1.1E-4</c:v>
                </c:pt>
                <c:pt idx="23609" formatCode="0.00E+00">
                  <c:v>1.1E-4</c:v>
                </c:pt>
                <c:pt idx="23610" formatCode="0.00E+00">
                  <c:v>1.1E-4</c:v>
                </c:pt>
                <c:pt idx="23611" formatCode="0.00E+00">
                  <c:v>1.1E-4</c:v>
                </c:pt>
                <c:pt idx="23612" formatCode="0.00E+00">
                  <c:v>1.1E-4</c:v>
                </c:pt>
                <c:pt idx="23613" formatCode="0.00E+00">
                  <c:v>1.1E-4</c:v>
                </c:pt>
                <c:pt idx="23614" formatCode="0.00E+00">
                  <c:v>1.1E-4</c:v>
                </c:pt>
                <c:pt idx="23615" formatCode="0.00E+00">
                  <c:v>1.1E-4</c:v>
                </c:pt>
                <c:pt idx="23616" formatCode="0.00E+00">
                  <c:v>1.1E-4</c:v>
                </c:pt>
                <c:pt idx="23617" formatCode="0.00E+00">
                  <c:v>1.1E-4</c:v>
                </c:pt>
                <c:pt idx="23618" formatCode="0.00E+00">
                  <c:v>1.1E-4</c:v>
                </c:pt>
                <c:pt idx="23619" formatCode="0.00E+00">
                  <c:v>1.1E-4</c:v>
                </c:pt>
                <c:pt idx="23620" formatCode="0.00E+00">
                  <c:v>1.1E-4</c:v>
                </c:pt>
                <c:pt idx="23621" formatCode="0.00E+00">
                  <c:v>1.1E-4</c:v>
                </c:pt>
                <c:pt idx="23622" formatCode="0.00E+00">
                  <c:v>1.1E-4</c:v>
                </c:pt>
                <c:pt idx="23623" formatCode="0.00E+00">
                  <c:v>1.1E-4</c:v>
                </c:pt>
                <c:pt idx="23624" formatCode="0.00E+00">
                  <c:v>1.1E-4</c:v>
                </c:pt>
                <c:pt idx="23625" formatCode="0.00E+00">
                  <c:v>1.1E-4</c:v>
                </c:pt>
                <c:pt idx="23626" formatCode="0.00E+00">
                  <c:v>1.1E-4</c:v>
                </c:pt>
                <c:pt idx="23627" formatCode="0.00E+00">
                  <c:v>1.0900000000000001E-4</c:v>
                </c:pt>
                <c:pt idx="23628" formatCode="0.00E+00">
                  <c:v>1.1E-4</c:v>
                </c:pt>
                <c:pt idx="23629" formatCode="0.00E+00">
                  <c:v>1.1E-4</c:v>
                </c:pt>
                <c:pt idx="23630" formatCode="0.00E+00">
                  <c:v>1.1E-4</c:v>
                </c:pt>
                <c:pt idx="23631" formatCode="0.00E+00">
                  <c:v>1.1E-4</c:v>
                </c:pt>
                <c:pt idx="23632" formatCode="0.00E+00">
                  <c:v>1.0900000000000001E-4</c:v>
                </c:pt>
                <c:pt idx="23633" formatCode="0.00E+00">
                  <c:v>1.1E-4</c:v>
                </c:pt>
                <c:pt idx="23634" formatCode="0.00E+00">
                  <c:v>1.1E-4</c:v>
                </c:pt>
                <c:pt idx="23635" formatCode="0.00E+00">
                  <c:v>1.0900000000000001E-4</c:v>
                </c:pt>
                <c:pt idx="23636" formatCode="0.00E+00">
                  <c:v>1.0900000000000001E-4</c:v>
                </c:pt>
                <c:pt idx="23637" formatCode="0.00E+00">
                  <c:v>1.1E-4</c:v>
                </c:pt>
                <c:pt idx="23638" formatCode="0.00E+00">
                  <c:v>1.1E-4</c:v>
                </c:pt>
                <c:pt idx="23639" formatCode="0.00E+00">
                  <c:v>1.0900000000000001E-4</c:v>
                </c:pt>
                <c:pt idx="23640" formatCode="0.00E+00">
                  <c:v>1.1E-4</c:v>
                </c:pt>
                <c:pt idx="23641" formatCode="0.00E+00">
                  <c:v>1.0900000000000001E-4</c:v>
                </c:pt>
                <c:pt idx="23642" formatCode="0.00E+00">
                  <c:v>1.1E-4</c:v>
                </c:pt>
                <c:pt idx="23643" formatCode="0.00E+00">
                  <c:v>1.1E-4</c:v>
                </c:pt>
                <c:pt idx="23644" formatCode="0.00E+00">
                  <c:v>1.0900000000000001E-4</c:v>
                </c:pt>
                <c:pt idx="23645" formatCode="0.00E+00">
                  <c:v>1.0900000000000001E-4</c:v>
                </c:pt>
                <c:pt idx="23646" formatCode="0.00E+00">
                  <c:v>1.0900000000000001E-4</c:v>
                </c:pt>
                <c:pt idx="23647" formatCode="0.00E+00">
                  <c:v>1.0900000000000001E-4</c:v>
                </c:pt>
                <c:pt idx="23648" formatCode="0.00E+00">
                  <c:v>1.0900000000000001E-4</c:v>
                </c:pt>
                <c:pt idx="23649" formatCode="0.00E+00">
                  <c:v>1.0900000000000001E-4</c:v>
                </c:pt>
                <c:pt idx="23650" formatCode="0.00E+00">
                  <c:v>1.0900000000000001E-4</c:v>
                </c:pt>
                <c:pt idx="23651" formatCode="0.00E+00">
                  <c:v>1.0900000000000001E-4</c:v>
                </c:pt>
                <c:pt idx="23652" formatCode="0.00E+00">
                  <c:v>1.0900000000000001E-4</c:v>
                </c:pt>
                <c:pt idx="23653" formatCode="0.00E+00">
                  <c:v>1.0900000000000001E-4</c:v>
                </c:pt>
                <c:pt idx="23654" formatCode="0.00E+00">
                  <c:v>1.0900000000000001E-4</c:v>
                </c:pt>
                <c:pt idx="23655" formatCode="0.00E+00">
                  <c:v>1.0900000000000001E-4</c:v>
                </c:pt>
                <c:pt idx="23656" formatCode="0.00E+00">
                  <c:v>1.0900000000000001E-4</c:v>
                </c:pt>
                <c:pt idx="23657" formatCode="0.00E+00">
                  <c:v>1.0900000000000001E-4</c:v>
                </c:pt>
                <c:pt idx="23658" formatCode="0.00E+00">
                  <c:v>1.0900000000000001E-4</c:v>
                </c:pt>
                <c:pt idx="23659" formatCode="0.00E+00">
                  <c:v>1.0900000000000001E-4</c:v>
                </c:pt>
                <c:pt idx="23660" formatCode="0.00E+00">
                  <c:v>1.0900000000000001E-4</c:v>
                </c:pt>
                <c:pt idx="23661" formatCode="0.00E+00">
                  <c:v>1.0900000000000001E-4</c:v>
                </c:pt>
                <c:pt idx="23662" formatCode="0.00E+00">
                  <c:v>1.0900000000000001E-4</c:v>
                </c:pt>
                <c:pt idx="23663" formatCode="0.00E+00">
                  <c:v>1.0900000000000001E-4</c:v>
                </c:pt>
                <c:pt idx="23664" formatCode="0.00E+00">
                  <c:v>1.0900000000000001E-4</c:v>
                </c:pt>
                <c:pt idx="23665" formatCode="0.00E+00">
                  <c:v>1.0900000000000001E-4</c:v>
                </c:pt>
                <c:pt idx="23666" formatCode="0.00E+00">
                  <c:v>1.0900000000000001E-4</c:v>
                </c:pt>
                <c:pt idx="23667" formatCode="0.00E+00">
                  <c:v>1.0900000000000001E-4</c:v>
                </c:pt>
                <c:pt idx="23668" formatCode="0.00E+00">
                  <c:v>1.0900000000000001E-4</c:v>
                </c:pt>
                <c:pt idx="23669" formatCode="0.00E+00">
                  <c:v>1.0900000000000001E-4</c:v>
                </c:pt>
                <c:pt idx="23670" formatCode="0.00E+00">
                  <c:v>1.0900000000000001E-4</c:v>
                </c:pt>
                <c:pt idx="23671" formatCode="0.00E+00">
                  <c:v>1.0900000000000001E-4</c:v>
                </c:pt>
                <c:pt idx="23672" formatCode="0.00E+00">
                  <c:v>1.0900000000000001E-4</c:v>
                </c:pt>
                <c:pt idx="23673" formatCode="0.00E+00">
                  <c:v>1.0900000000000001E-4</c:v>
                </c:pt>
                <c:pt idx="23674" formatCode="0.00E+00">
                  <c:v>1.0900000000000001E-4</c:v>
                </c:pt>
                <c:pt idx="23675" formatCode="0.00E+00">
                  <c:v>1.0900000000000001E-4</c:v>
                </c:pt>
                <c:pt idx="23676" formatCode="0.00E+00">
                  <c:v>1.0900000000000001E-4</c:v>
                </c:pt>
                <c:pt idx="23677" formatCode="0.00E+00">
                  <c:v>1.0900000000000001E-4</c:v>
                </c:pt>
                <c:pt idx="23678" formatCode="0.00E+00">
                  <c:v>1.0900000000000001E-4</c:v>
                </c:pt>
                <c:pt idx="23679" formatCode="0.00E+00">
                  <c:v>1.0900000000000001E-4</c:v>
                </c:pt>
                <c:pt idx="23680" formatCode="0.00E+00">
                  <c:v>1.0900000000000001E-4</c:v>
                </c:pt>
                <c:pt idx="23681" formatCode="0.00E+00">
                  <c:v>1.0900000000000001E-4</c:v>
                </c:pt>
                <c:pt idx="23682" formatCode="0.00E+00">
                  <c:v>1.0900000000000001E-4</c:v>
                </c:pt>
                <c:pt idx="23683" formatCode="0.00E+00">
                  <c:v>1.0900000000000001E-4</c:v>
                </c:pt>
                <c:pt idx="23684" formatCode="0.00E+00">
                  <c:v>1.0900000000000001E-4</c:v>
                </c:pt>
                <c:pt idx="23685" formatCode="0.00E+00">
                  <c:v>1.0900000000000001E-4</c:v>
                </c:pt>
                <c:pt idx="23686" formatCode="0.00E+00">
                  <c:v>1.0900000000000001E-4</c:v>
                </c:pt>
                <c:pt idx="23687" formatCode="0.00E+00">
                  <c:v>1.0900000000000001E-4</c:v>
                </c:pt>
                <c:pt idx="23688" formatCode="0.00E+00">
                  <c:v>1.0900000000000001E-4</c:v>
                </c:pt>
                <c:pt idx="23689" formatCode="0.00E+00">
                  <c:v>1.0900000000000001E-4</c:v>
                </c:pt>
                <c:pt idx="23690" formatCode="0.00E+00">
                  <c:v>1.0900000000000001E-4</c:v>
                </c:pt>
                <c:pt idx="23691" formatCode="0.00E+00">
                  <c:v>1.0900000000000001E-4</c:v>
                </c:pt>
                <c:pt idx="23692" formatCode="0.00E+00">
                  <c:v>1.0900000000000001E-4</c:v>
                </c:pt>
                <c:pt idx="23693" formatCode="0.00E+00">
                  <c:v>1.0900000000000001E-4</c:v>
                </c:pt>
                <c:pt idx="23694" formatCode="0.00E+00">
                  <c:v>1.0900000000000001E-4</c:v>
                </c:pt>
                <c:pt idx="23695" formatCode="0.00E+00">
                  <c:v>1.0900000000000001E-4</c:v>
                </c:pt>
                <c:pt idx="23696" formatCode="0.00E+00">
                  <c:v>1.0900000000000001E-4</c:v>
                </c:pt>
                <c:pt idx="23697" formatCode="0.00E+00">
                  <c:v>1.0900000000000001E-4</c:v>
                </c:pt>
                <c:pt idx="23698" formatCode="0.00E+00">
                  <c:v>1.0900000000000001E-4</c:v>
                </c:pt>
                <c:pt idx="23699" formatCode="0.00E+00">
                  <c:v>1.0900000000000001E-4</c:v>
                </c:pt>
                <c:pt idx="23700" formatCode="0.00E+00">
                  <c:v>1.0900000000000001E-4</c:v>
                </c:pt>
                <c:pt idx="23701" formatCode="0.00E+00">
                  <c:v>1.0900000000000001E-4</c:v>
                </c:pt>
                <c:pt idx="23702" formatCode="0.00E+00">
                  <c:v>1.0900000000000001E-4</c:v>
                </c:pt>
                <c:pt idx="23703" formatCode="0.00E+00">
                  <c:v>1.0900000000000001E-4</c:v>
                </c:pt>
                <c:pt idx="23704" formatCode="0.00E+00">
                  <c:v>1.0900000000000001E-4</c:v>
                </c:pt>
                <c:pt idx="23705" formatCode="0.00E+00">
                  <c:v>1.0900000000000001E-4</c:v>
                </c:pt>
                <c:pt idx="23706" formatCode="0.00E+00">
                  <c:v>1.08E-4</c:v>
                </c:pt>
                <c:pt idx="23707" formatCode="0.00E+00">
                  <c:v>1.0900000000000001E-4</c:v>
                </c:pt>
                <c:pt idx="23708" formatCode="0.00E+00">
                  <c:v>1.0900000000000001E-4</c:v>
                </c:pt>
                <c:pt idx="23709" formatCode="0.00E+00">
                  <c:v>1.0900000000000001E-4</c:v>
                </c:pt>
                <c:pt idx="23710" formatCode="0.00E+00">
                  <c:v>1.0900000000000001E-4</c:v>
                </c:pt>
                <c:pt idx="23711" formatCode="0.00E+00">
                  <c:v>1.08E-4</c:v>
                </c:pt>
                <c:pt idx="23712" formatCode="0.00E+00">
                  <c:v>1.0900000000000001E-4</c:v>
                </c:pt>
                <c:pt idx="23713" formatCode="0.00E+00">
                  <c:v>1.0900000000000001E-4</c:v>
                </c:pt>
                <c:pt idx="23714" formatCode="0.00E+00">
                  <c:v>1.08E-4</c:v>
                </c:pt>
                <c:pt idx="23715" formatCode="0.00E+00">
                  <c:v>1.0900000000000001E-4</c:v>
                </c:pt>
                <c:pt idx="23716" formatCode="0.00E+00">
                  <c:v>1.0900000000000001E-4</c:v>
                </c:pt>
                <c:pt idx="23717" formatCode="0.00E+00">
                  <c:v>1.0900000000000001E-4</c:v>
                </c:pt>
                <c:pt idx="23718" formatCode="0.00E+00">
                  <c:v>1.08E-4</c:v>
                </c:pt>
                <c:pt idx="23719" formatCode="0.00E+00">
                  <c:v>1.08E-4</c:v>
                </c:pt>
                <c:pt idx="23720" formatCode="0.00E+00">
                  <c:v>1.0900000000000001E-4</c:v>
                </c:pt>
                <c:pt idx="23721" formatCode="0.00E+00">
                  <c:v>1.08E-4</c:v>
                </c:pt>
                <c:pt idx="23722" formatCode="0.00E+00">
                  <c:v>1.0900000000000001E-4</c:v>
                </c:pt>
                <c:pt idx="23723" formatCode="0.00E+00">
                  <c:v>1.0900000000000001E-4</c:v>
                </c:pt>
                <c:pt idx="23724" formatCode="0.00E+00">
                  <c:v>1.08E-4</c:v>
                </c:pt>
                <c:pt idx="23725" formatCode="0.00E+00">
                  <c:v>1.08E-4</c:v>
                </c:pt>
                <c:pt idx="23726" formatCode="0.00E+00">
                  <c:v>1.08E-4</c:v>
                </c:pt>
                <c:pt idx="23727" formatCode="0.00E+00">
                  <c:v>1.08E-4</c:v>
                </c:pt>
                <c:pt idx="23728" formatCode="0.00E+00">
                  <c:v>1.08E-4</c:v>
                </c:pt>
                <c:pt idx="23729" formatCode="0.00E+00">
                  <c:v>1.08E-4</c:v>
                </c:pt>
                <c:pt idx="23730" formatCode="0.00E+00">
                  <c:v>1.08E-4</c:v>
                </c:pt>
                <c:pt idx="23731" formatCode="0.00E+00">
                  <c:v>1.08E-4</c:v>
                </c:pt>
                <c:pt idx="23732" formatCode="0.00E+00">
                  <c:v>1.08E-4</c:v>
                </c:pt>
                <c:pt idx="23733" formatCode="0.00E+00">
                  <c:v>1.08E-4</c:v>
                </c:pt>
                <c:pt idx="23734" formatCode="0.00E+00">
                  <c:v>1.08E-4</c:v>
                </c:pt>
                <c:pt idx="23735" formatCode="0.00E+00">
                  <c:v>1.08E-4</c:v>
                </c:pt>
                <c:pt idx="23736" formatCode="0.00E+00">
                  <c:v>1.08E-4</c:v>
                </c:pt>
                <c:pt idx="23737" formatCode="0.00E+00">
                  <c:v>1.08E-4</c:v>
                </c:pt>
                <c:pt idx="23738" formatCode="0.00E+00">
                  <c:v>1.08E-4</c:v>
                </c:pt>
                <c:pt idx="23739" formatCode="0.00E+00">
                  <c:v>1.08E-4</c:v>
                </c:pt>
                <c:pt idx="23740" formatCode="0.00E+00">
                  <c:v>1.08E-4</c:v>
                </c:pt>
                <c:pt idx="23741" formatCode="0.00E+00">
                  <c:v>1.08E-4</c:v>
                </c:pt>
                <c:pt idx="23742" formatCode="0.00E+00">
                  <c:v>1.08E-4</c:v>
                </c:pt>
                <c:pt idx="23743" formatCode="0.00E+00">
                  <c:v>1.08E-4</c:v>
                </c:pt>
                <c:pt idx="23744" formatCode="0.00E+00">
                  <c:v>1.08E-4</c:v>
                </c:pt>
                <c:pt idx="23745" formatCode="0.00E+00">
                  <c:v>1.08E-4</c:v>
                </c:pt>
                <c:pt idx="23746" formatCode="0.00E+00">
                  <c:v>1.08E-4</c:v>
                </c:pt>
                <c:pt idx="23747" formatCode="0.00E+00">
                  <c:v>1.08E-4</c:v>
                </c:pt>
                <c:pt idx="23748" formatCode="0.00E+00">
                  <c:v>1.08E-4</c:v>
                </c:pt>
                <c:pt idx="23749" formatCode="0.00E+00">
                  <c:v>1.08E-4</c:v>
                </c:pt>
                <c:pt idx="23750" formatCode="0.00E+00">
                  <c:v>1.08E-4</c:v>
                </c:pt>
                <c:pt idx="23751" formatCode="0.00E+00">
                  <c:v>1.08E-4</c:v>
                </c:pt>
                <c:pt idx="23752" formatCode="0.00E+00">
                  <c:v>1.08E-4</c:v>
                </c:pt>
                <c:pt idx="23753" formatCode="0.00E+00">
                  <c:v>1.08E-4</c:v>
                </c:pt>
                <c:pt idx="23754" formatCode="0.00E+00">
                  <c:v>1.08E-4</c:v>
                </c:pt>
                <c:pt idx="23755" formatCode="0.00E+00">
                  <c:v>1.08E-4</c:v>
                </c:pt>
                <c:pt idx="23756" formatCode="0.00E+00">
                  <c:v>1.08E-4</c:v>
                </c:pt>
                <c:pt idx="23757" formatCode="0.00E+00">
                  <c:v>1.08E-4</c:v>
                </c:pt>
                <c:pt idx="23758" formatCode="0.00E+00">
                  <c:v>1.08E-4</c:v>
                </c:pt>
                <c:pt idx="23759" formatCode="0.00E+00">
                  <c:v>1.08E-4</c:v>
                </c:pt>
                <c:pt idx="23760" formatCode="0.00E+00">
                  <c:v>1.08E-4</c:v>
                </c:pt>
                <c:pt idx="23761" formatCode="0.00E+00">
                  <c:v>1.08E-4</c:v>
                </c:pt>
                <c:pt idx="23762" formatCode="0.00E+00">
                  <c:v>1.08E-4</c:v>
                </c:pt>
                <c:pt idx="23763" formatCode="0.00E+00">
                  <c:v>1.08E-4</c:v>
                </c:pt>
                <c:pt idx="23764" formatCode="0.00E+00">
                  <c:v>1.08E-4</c:v>
                </c:pt>
                <c:pt idx="23765" formatCode="0.00E+00">
                  <c:v>1.08E-4</c:v>
                </c:pt>
                <c:pt idx="23766" formatCode="0.00E+00">
                  <c:v>1.08E-4</c:v>
                </c:pt>
                <c:pt idx="23767" formatCode="0.00E+00">
                  <c:v>1.08E-4</c:v>
                </c:pt>
                <c:pt idx="23768" formatCode="0.00E+00">
                  <c:v>1.08E-4</c:v>
                </c:pt>
                <c:pt idx="23769" formatCode="0.00E+00">
                  <c:v>1.08E-4</c:v>
                </c:pt>
                <c:pt idx="23770" formatCode="0.00E+00">
                  <c:v>1.08E-4</c:v>
                </c:pt>
                <c:pt idx="23771" formatCode="0.00E+00">
                  <c:v>1.08E-4</c:v>
                </c:pt>
                <c:pt idx="23772" formatCode="0.00E+00">
                  <c:v>1.08E-4</c:v>
                </c:pt>
                <c:pt idx="23773" formatCode="0.00E+00">
                  <c:v>1.08E-4</c:v>
                </c:pt>
                <c:pt idx="23774" formatCode="0.00E+00">
                  <c:v>1.08E-4</c:v>
                </c:pt>
                <c:pt idx="23775" formatCode="0.00E+00">
                  <c:v>1.08E-4</c:v>
                </c:pt>
                <c:pt idx="23776" formatCode="0.00E+00">
                  <c:v>1.08E-4</c:v>
                </c:pt>
                <c:pt idx="23777" formatCode="0.00E+00">
                  <c:v>1.08E-4</c:v>
                </c:pt>
                <c:pt idx="23778" formatCode="0.00E+00">
                  <c:v>1.08E-4</c:v>
                </c:pt>
                <c:pt idx="23779" formatCode="0.00E+00">
                  <c:v>1.08E-4</c:v>
                </c:pt>
                <c:pt idx="23780" formatCode="0.00E+00">
                  <c:v>1.07E-4</c:v>
                </c:pt>
                <c:pt idx="23781" formatCode="0.00E+00">
                  <c:v>1.08E-4</c:v>
                </c:pt>
                <c:pt idx="23782" formatCode="0.00E+00">
                  <c:v>1.08E-4</c:v>
                </c:pt>
                <c:pt idx="23783" formatCode="0.00E+00">
                  <c:v>1.08E-4</c:v>
                </c:pt>
                <c:pt idx="23784" formatCode="0.00E+00">
                  <c:v>1.08E-4</c:v>
                </c:pt>
                <c:pt idx="23785" formatCode="0.00E+00">
                  <c:v>1.08E-4</c:v>
                </c:pt>
                <c:pt idx="23786" formatCode="0.00E+00">
                  <c:v>1.08E-4</c:v>
                </c:pt>
                <c:pt idx="23787" formatCode="0.00E+00">
                  <c:v>1.08E-4</c:v>
                </c:pt>
                <c:pt idx="23788" formatCode="0.00E+00">
                  <c:v>1.08E-4</c:v>
                </c:pt>
                <c:pt idx="23789" formatCode="0.00E+00">
                  <c:v>1.08E-4</c:v>
                </c:pt>
                <c:pt idx="23790" formatCode="0.00E+00">
                  <c:v>1.08E-4</c:v>
                </c:pt>
                <c:pt idx="23791" formatCode="0.00E+00">
                  <c:v>1.08E-4</c:v>
                </c:pt>
                <c:pt idx="23792" formatCode="0.00E+00">
                  <c:v>1.08E-4</c:v>
                </c:pt>
                <c:pt idx="23793" formatCode="0.00E+00">
                  <c:v>1.08E-4</c:v>
                </c:pt>
                <c:pt idx="23794" formatCode="0.00E+00">
                  <c:v>1.08E-4</c:v>
                </c:pt>
                <c:pt idx="23795" formatCode="0.00E+00">
                  <c:v>1.08E-4</c:v>
                </c:pt>
                <c:pt idx="23796" formatCode="0.00E+00">
                  <c:v>1.08E-4</c:v>
                </c:pt>
                <c:pt idx="23797" formatCode="0.00E+00">
                  <c:v>1.07E-4</c:v>
                </c:pt>
                <c:pt idx="23798" formatCode="0.00E+00">
                  <c:v>1.07E-4</c:v>
                </c:pt>
                <c:pt idx="23799" formatCode="0.00E+00">
                  <c:v>1.08E-4</c:v>
                </c:pt>
                <c:pt idx="23800" formatCode="0.00E+00">
                  <c:v>1.07E-4</c:v>
                </c:pt>
                <c:pt idx="23801" formatCode="0.00E+00">
                  <c:v>1.07E-4</c:v>
                </c:pt>
                <c:pt idx="23802" formatCode="0.00E+00">
                  <c:v>1.08E-4</c:v>
                </c:pt>
                <c:pt idx="23803" formatCode="0.00E+00">
                  <c:v>1.08E-4</c:v>
                </c:pt>
                <c:pt idx="23804" formatCode="0.00E+00">
                  <c:v>1.08E-4</c:v>
                </c:pt>
                <c:pt idx="23805" formatCode="0.00E+00">
                  <c:v>1.07E-4</c:v>
                </c:pt>
                <c:pt idx="23806" formatCode="0.00E+00">
                  <c:v>1.07E-4</c:v>
                </c:pt>
                <c:pt idx="23807" formatCode="0.00E+00">
                  <c:v>1.07E-4</c:v>
                </c:pt>
                <c:pt idx="23808" formatCode="0.00E+00">
                  <c:v>1.07E-4</c:v>
                </c:pt>
                <c:pt idx="23809" formatCode="0.00E+00">
                  <c:v>1.07E-4</c:v>
                </c:pt>
                <c:pt idx="23810" formatCode="0.00E+00">
                  <c:v>1.07E-4</c:v>
                </c:pt>
                <c:pt idx="23811" formatCode="0.00E+00">
                  <c:v>1.07E-4</c:v>
                </c:pt>
                <c:pt idx="23812" formatCode="0.00E+00">
                  <c:v>1.07E-4</c:v>
                </c:pt>
                <c:pt idx="23813" formatCode="0.00E+00">
                  <c:v>1.07E-4</c:v>
                </c:pt>
                <c:pt idx="23814" formatCode="0.00E+00">
                  <c:v>1.07E-4</c:v>
                </c:pt>
                <c:pt idx="23815" formatCode="0.00E+00">
                  <c:v>1.07E-4</c:v>
                </c:pt>
                <c:pt idx="23816" formatCode="0.00E+00">
                  <c:v>1.07E-4</c:v>
                </c:pt>
                <c:pt idx="23817" formatCode="0.00E+00">
                  <c:v>1.07E-4</c:v>
                </c:pt>
                <c:pt idx="23818" formatCode="0.00E+00">
                  <c:v>1.07E-4</c:v>
                </c:pt>
                <c:pt idx="23819" formatCode="0.00E+00">
                  <c:v>1.07E-4</c:v>
                </c:pt>
                <c:pt idx="23820" formatCode="0.00E+00">
                  <c:v>1.07E-4</c:v>
                </c:pt>
                <c:pt idx="23821" formatCode="0.00E+00">
                  <c:v>1.07E-4</c:v>
                </c:pt>
                <c:pt idx="23822" formatCode="0.00E+00">
                  <c:v>1.07E-4</c:v>
                </c:pt>
                <c:pt idx="23823" formatCode="0.00E+00">
                  <c:v>1.07E-4</c:v>
                </c:pt>
                <c:pt idx="23824" formatCode="0.00E+00">
                  <c:v>1.07E-4</c:v>
                </c:pt>
                <c:pt idx="23825" formatCode="0.00E+00">
                  <c:v>1.07E-4</c:v>
                </c:pt>
                <c:pt idx="23826" formatCode="0.00E+00">
                  <c:v>1.07E-4</c:v>
                </c:pt>
                <c:pt idx="23827" formatCode="0.00E+00">
                  <c:v>1.07E-4</c:v>
                </c:pt>
                <c:pt idx="23828" formatCode="0.00E+00">
                  <c:v>1.07E-4</c:v>
                </c:pt>
                <c:pt idx="23829" formatCode="0.00E+00">
                  <c:v>1.07E-4</c:v>
                </c:pt>
                <c:pt idx="23830" formatCode="0.00E+00">
                  <c:v>1.07E-4</c:v>
                </c:pt>
                <c:pt idx="23831" formatCode="0.00E+00">
                  <c:v>1.07E-4</c:v>
                </c:pt>
                <c:pt idx="23832" formatCode="0.00E+00">
                  <c:v>1.07E-4</c:v>
                </c:pt>
                <c:pt idx="23833" formatCode="0.00E+00">
                  <c:v>1.07E-4</c:v>
                </c:pt>
                <c:pt idx="23834" formatCode="0.00E+00">
                  <c:v>1.07E-4</c:v>
                </c:pt>
                <c:pt idx="23835" formatCode="0.00E+00">
                  <c:v>1.07E-4</c:v>
                </c:pt>
                <c:pt idx="23836" formatCode="0.00E+00">
                  <c:v>1.07E-4</c:v>
                </c:pt>
                <c:pt idx="23837" formatCode="0.00E+00">
                  <c:v>1.07E-4</c:v>
                </c:pt>
                <c:pt idx="23838" formatCode="0.00E+00">
                  <c:v>1.07E-4</c:v>
                </c:pt>
                <c:pt idx="23839" formatCode="0.00E+00">
                  <c:v>1.07E-4</c:v>
                </c:pt>
                <c:pt idx="23840" formatCode="0.00E+00">
                  <c:v>1.07E-4</c:v>
                </c:pt>
                <c:pt idx="23841" formatCode="0.00E+00">
                  <c:v>1.07E-4</c:v>
                </c:pt>
                <c:pt idx="23842" formatCode="0.00E+00">
                  <c:v>1.07E-4</c:v>
                </c:pt>
                <c:pt idx="23843" formatCode="0.00E+00">
                  <c:v>1.07E-4</c:v>
                </c:pt>
                <c:pt idx="23844" formatCode="0.00E+00">
                  <c:v>1.07E-4</c:v>
                </c:pt>
                <c:pt idx="23845" formatCode="0.00E+00">
                  <c:v>1.07E-4</c:v>
                </c:pt>
                <c:pt idx="23846" formatCode="0.00E+00">
                  <c:v>1.07E-4</c:v>
                </c:pt>
                <c:pt idx="23847" formatCode="0.00E+00">
                  <c:v>1.07E-4</c:v>
                </c:pt>
                <c:pt idx="23848" formatCode="0.00E+00">
                  <c:v>1.07E-4</c:v>
                </c:pt>
                <c:pt idx="23849" formatCode="0.00E+00">
                  <c:v>1.07E-4</c:v>
                </c:pt>
                <c:pt idx="23850" formatCode="0.00E+00">
                  <c:v>1.07E-4</c:v>
                </c:pt>
                <c:pt idx="23851" formatCode="0.00E+00">
                  <c:v>1.07E-4</c:v>
                </c:pt>
                <c:pt idx="23852" formatCode="0.00E+00">
                  <c:v>1.07E-4</c:v>
                </c:pt>
                <c:pt idx="23853" formatCode="0.00E+00">
                  <c:v>1.07E-4</c:v>
                </c:pt>
                <c:pt idx="23854" formatCode="0.00E+00">
                  <c:v>1.07E-4</c:v>
                </c:pt>
                <c:pt idx="23855" formatCode="0.00E+00">
                  <c:v>1.07E-4</c:v>
                </c:pt>
                <c:pt idx="23856" formatCode="0.00E+00">
                  <c:v>1.07E-4</c:v>
                </c:pt>
                <c:pt idx="23857" formatCode="0.00E+00">
                  <c:v>1.07E-4</c:v>
                </c:pt>
                <c:pt idx="23858" formatCode="0.00E+00">
                  <c:v>1.07E-4</c:v>
                </c:pt>
                <c:pt idx="23859" formatCode="0.00E+00">
                  <c:v>1.07E-4</c:v>
                </c:pt>
                <c:pt idx="23860" formatCode="0.00E+00">
                  <c:v>1.07E-4</c:v>
                </c:pt>
                <c:pt idx="23861" formatCode="0.00E+00">
                  <c:v>1.07E-4</c:v>
                </c:pt>
                <c:pt idx="23862" formatCode="0.00E+00">
                  <c:v>1.07E-4</c:v>
                </c:pt>
                <c:pt idx="23863" formatCode="0.00E+00">
                  <c:v>1.07E-4</c:v>
                </c:pt>
                <c:pt idx="23864" formatCode="0.00E+00">
                  <c:v>1.07E-4</c:v>
                </c:pt>
                <c:pt idx="23865" formatCode="0.00E+00">
                  <c:v>1.07E-4</c:v>
                </c:pt>
                <c:pt idx="23866" formatCode="0.00E+00">
                  <c:v>1.07E-4</c:v>
                </c:pt>
                <c:pt idx="23867" formatCode="0.00E+00">
                  <c:v>1.07E-4</c:v>
                </c:pt>
                <c:pt idx="23868" formatCode="0.00E+00">
                  <c:v>1.07E-4</c:v>
                </c:pt>
                <c:pt idx="23869" formatCode="0.00E+00">
                  <c:v>1.07E-4</c:v>
                </c:pt>
                <c:pt idx="23870" formatCode="0.00E+00">
                  <c:v>1.07E-4</c:v>
                </c:pt>
                <c:pt idx="23871" formatCode="0.00E+00">
                  <c:v>1.07E-4</c:v>
                </c:pt>
                <c:pt idx="23872" formatCode="0.00E+00">
                  <c:v>1.07E-4</c:v>
                </c:pt>
                <c:pt idx="23873" formatCode="0.00E+00">
                  <c:v>1.07E-4</c:v>
                </c:pt>
                <c:pt idx="23874" formatCode="0.00E+00">
                  <c:v>1.07E-4</c:v>
                </c:pt>
                <c:pt idx="23875" formatCode="0.00E+00">
                  <c:v>1.07E-4</c:v>
                </c:pt>
                <c:pt idx="23876" formatCode="0.00E+00">
                  <c:v>1.07E-4</c:v>
                </c:pt>
                <c:pt idx="23877" formatCode="0.00E+00">
                  <c:v>1.07E-4</c:v>
                </c:pt>
                <c:pt idx="23878" formatCode="0.00E+00">
                  <c:v>1.07E-4</c:v>
                </c:pt>
                <c:pt idx="23879" formatCode="0.00E+00">
                  <c:v>1.07E-4</c:v>
                </c:pt>
                <c:pt idx="23880" formatCode="0.00E+00">
                  <c:v>1.07E-4</c:v>
                </c:pt>
                <c:pt idx="23881" formatCode="0.00E+00">
                  <c:v>1.07E-4</c:v>
                </c:pt>
                <c:pt idx="23882" formatCode="0.00E+00">
                  <c:v>1.07E-4</c:v>
                </c:pt>
                <c:pt idx="23883" formatCode="0.00E+00">
                  <c:v>1.06E-4</c:v>
                </c:pt>
                <c:pt idx="23884" formatCode="0.00E+00">
                  <c:v>1.06E-4</c:v>
                </c:pt>
                <c:pt idx="23885" formatCode="0.00E+00">
                  <c:v>1.07E-4</c:v>
                </c:pt>
                <c:pt idx="23886" formatCode="0.00E+00">
                  <c:v>1.06E-4</c:v>
                </c:pt>
                <c:pt idx="23887" formatCode="0.00E+00">
                  <c:v>1.06E-4</c:v>
                </c:pt>
                <c:pt idx="23888" formatCode="0.00E+00">
                  <c:v>1.07E-4</c:v>
                </c:pt>
                <c:pt idx="23889" formatCode="0.00E+00">
                  <c:v>1.06E-4</c:v>
                </c:pt>
                <c:pt idx="23890" formatCode="0.00E+00">
                  <c:v>1.07E-4</c:v>
                </c:pt>
                <c:pt idx="23891" formatCode="0.00E+00">
                  <c:v>1.07E-4</c:v>
                </c:pt>
                <c:pt idx="23892" formatCode="0.00E+00">
                  <c:v>1.06E-4</c:v>
                </c:pt>
                <c:pt idx="23893" formatCode="0.00E+00">
                  <c:v>1.07E-4</c:v>
                </c:pt>
                <c:pt idx="23894" formatCode="0.00E+00">
                  <c:v>1.06E-4</c:v>
                </c:pt>
                <c:pt idx="23895" formatCode="0.00E+00">
                  <c:v>1.06E-4</c:v>
                </c:pt>
                <c:pt idx="23896" formatCode="0.00E+00">
                  <c:v>1.06E-4</c:v>
                </c:pt>
                <c:pt idx="23897" formatCode="0.00E+00">
                  <c:v>1.06E-4</c:v>
                </c:pt>
                <c:pt idx="23898" formatCode="0.00E+00">
                  <c:v>1.06E-4</c:v>
                </c:pt>
                <c:pt idx="23899" formatCode="0.00E+00">
                  <c:v>1.06E-4</c:v>
                </c:pt>
                <c:pt idx="23900" formatCode="0.00E+00">
                  <c:v>1.06E-4</c:v>
                </c:pt>
                <c:pt idx="23901" formatCode="0.00E+00">
                  <c:v>1.07E-4</c:v>
                </c:pt>
                <c:pt idx="23902" formatCode="0.00E+00">
                  <c:v>1.06E-4</c:v>
                </c:pt>
                <c:pt idx="23903" formatCode="0.00E+00">
                  <c:v>1.06E-4</c:v>
                </c:pt>
                <c:pt idx="23904" formatCode="0.00E+00">
                  <c:v>1.06E-4</c:v>
                </c:pt>
                <c:pt idx="23905" formatCode="0.00E+00">
                  <c:v>1.06E-4</c:v>
                </c:pt>
                <c:pt idx="23906" formatCode="0.00E+00">
                  <c:v>1.06E-4</c:v>
                </c:pt>
                <c:pt idx="23907" formatCode="0.00E+00">
                  <c:v>1.06E-4</c:v>
                </c:pt>
                <c:pt idx="23908" formatCode="0.00E+00">
                  <c:v>1.06E-4</c:v>
                </c:pt>
                <c:pt idx="23909" formatCode="0.00E+00">
                  <c:v>1.06E-4</c:v>
                </c:pt>
                <c:pt idx="23910" formatCode="0.00E+00">
                  <c:v>1.06E-4</c:v>
                </c:pt>
                <c:pt idx="23911" formatCode="0.00E+00">
                  <c:v>1.06E-4</c:v>
                </c:pt>
                <c:pt idx="23912" formatCode="0.00E+00">
                  <c:v>1.06E-4</c:v>
                </c:pt>
                <c:pt idx="23913" formatCode="0.00E+00">
                  <c:v>1.06E-4</c:v>
                </c:pt>
                <c:pt idx="23914" formatCode="0.00E+00">
                  <c:v>1.06E-4</c:v>
                </c:pt>
                <c:pt idx="23915" formatCode="0.00E+00">
                  <c:v>1.06E-4</c:v>
                </c:pt>
                <c:pt idx="23916" formatCode="0.00E+00">
                  <c:v>1.06E-4</c:v>
                </c:pt>
                <c:pt idx="23917" formatCode="0.00E+00">
                  <c:v>1.06E-4</c:v>
                </c:pt>
                <c:pt idx="23918" formatCode="0.00E+00">
                  <c:v>1.06E-4</c:v>
                </c:pt>
                <c:pt idx="23919" formatCode="0.00E+00">
                  <c:v>1.06E-4</c:v>
                </c:pt>
                <c:pt idx="23920" formatCode="0.00E+00">
                  <c:v>1.06E-4</c:v>
                </c:pt>
                <c:pt idx="23921" formatCode="0.00E+00">
                  <c:v>1.06E-4</c:v>
                </c:pt>
                <c:pt idx="23922" formatCode="0.00E+00">
                  <c:v>1.06E-4</c:v>
                </c:pt>
                <c:pt idx="23923" formatCode="0.00E+00">
                  <c:v>1.06E-4</c:v>
                </c:pt>
                <c:pt idx="23924" formatCode="0.00E+00">
                  <c:v>1.06E-4</c:v>
                </c:pt>
                <c:pt idx="23925" formatCode="0.00E+00">
                  <c:v>1.06E-4</c:v>
                </c:pt>
                <c:pt idx="23926" formatCode="0.00E+00">
                  <c:v>1.06E-4</c:v>
                </c:pt>
                <c:pt idx="23927" formatCode="0.00E+00">
                  <c:v>1.06E-4</c:v>
                </c:pt>
                <c:pt idx="23928" formatCode="0.00E+00">
                  <c:v>1.06E-4</c:v>
                </c:pt>
                <c:pt idx="23929" formatCode="0.00E+00">
                  <c:v>1.06E-4</c:v>
                </c:pt>
                <c:pt idx="23930" formatCode="0.00E+00">
                  <c:v>1.06E-4</c:v>
                </c:pt>
                <c:pt idx="23931" formatCode="0.00E+00">
                  <c:v>1.06E-4</c:v>
                </c:pt>
                <c:pt idx="23932" formatCode="0.00E+00">
                  <c:v>1.06E-4</c:v>
                </c:pt>
                <c:pt idx="23933" formatCode="0.00E+00">
                  <c:v>1.06E-4</c:v>
                </c:pt>
                <c:pt idx="23934" formatCode="0.00E+00">
                  <c:v>1.06E-4</c:v>
                </c:pt>
                <c:pt idx="23935" formatCode="0.00E+00">
                  <c:v>1.06E-4</c:v>
                </c:pt>
                <c:pt idx="23936" formatCode="0.00E+00">
                  <c:v>1.06E-4</c:v>
                </c:pt>
                <c:pt idx="23937" formatCode="0.00E+00">
                  <c:v>1.06E-4</c:v>
                </c:pt>
                <c:pt idx="23938" formatCode="0.00E+00">
                  <c:v>1.06E-4</c:v>
                </c:pt>
                <c:pt idx="23939" formatCode="0.00E+00">
                  <c:v>1.06E-4</c:v>
                </c:pt>
                <c:pt idx="23940" formatCode="0.00E+00">
                  <c:v>1.06E-4</c:v>
                </c:pt>
                <c:pt idx="23941" formatCode="0.00E+00">
                  <c:v>1.06E-4</c:v>
                </c:pt>
                <c:pt idx="23942" formatCode="0.00E+00">
                  <c:v>1.06E-4</c:v>
                </c:pt>
                <c:pt idx="23943" formatCode="0.00E+00">
                  <c:v>1.06E-4</c:v>
                </c:pt>
                <c:pt idx="23944" formatCode="0.00E+00">
                  <c:v>1.06E-4</c:v>
                </c:pt>
                <c:pt idx="23945" formatCode="0.00E+00">
                  <c:v>1.06E-4</c:v>
                </c:pt>
                <c:pt idx="23946" formatCode="0.00E+00">
                  <c:v>1.06E-4</c:v>
                </c:pt>
                <c:pt idx="23947" formatCode="0.00E+00">
                  <c:v>1.06E-4</c:v>
                </c:pt>
                <c:pt idx="23948" formatCode="0.00E+00">
                  <c:v>1.06E-4</c:v>
                </c:pt>
                <c:pt idx="23949" formatCode="0.00E+00">
                  <c:v>1.06E-4</c:v>
                </c:pt>
                <c:pt idx="23950" formatCode="0.00E+00">
                  <c:v>1.06E-4</c:v>
                </c:pt>
                <c:pt idx="23951" formatCode="0.00E+00">
                  <c:v>1.06E-4</c:v>
                </c:pt>
                <c:pt idx="23952" formatCode="0.00E+00">
                  <c:v>1.06E-4</c:v>
                </c:pt>
                <c:pt idx="23953" formatCode="0.00E+00">
                  <c:v>1.06E-4</c:v>
                </c:pt>
                <c:pt idx="23954" formatCode="0.00E+00">
                  <c:v>1.06E-4</c:v>
                </c:pt>
                <c:pt idx="23955" formatCode="0.00E+00">
                  <c:v>1.06E-4</c:v>
                </c:pt>
                <c:pt idx="23956" formatCode="0.00E+00">
                  <c:v>1.06E-4</c:v>
                </c:pt>
                <c:pt idx="23957" formatCode="0.00E+00">
                  <c:v>1.06E-4</c:v>
                </c:pt>
                <c:pt idx="23958" formatCode="0.00E+00">
                  <c:v>1.06E-4</c:v>
                </c:pt>
                <c:pt idx="23959" formatCode="0.00E+00">
                  <c:v>1.06E-4</c:v>
                </c:pt>
                <c:pt idx="23960" formatCode="0.00E+00">
                  <c:v>1.06E-4</c:v>
                </c:pt>
                <c:pt idx="23961" formatCode="0.00E+00">
                  <c:v>1.06E-4</c:v>
                </c:pt>
                <c:pt idx="23962" formatCode="0.00E+00">
                  <c:v>1.06E-4</c:v>
                </c:pt>
                <c:pt idx="23963" formatCode="0.00E+00">
                  <c:v>1.06E-4</c:v>
                </c:pt>
                <c:pt idx="23964" formatCode="0.00E+00">
                  <c:v>1.06E-4</c:v>
                </c:pt>
                <c:pt idx="23965" formatCode="0.00E+00">
                  <c:v>1.06E-4</c:v>
                </c:pt>
                <c:pt idx="23966" formatCode="0.00E+00">
                  <c:v>1.06E-4</c:v>
                </c:pt>
                <c:pt idx="23967" formatCode="0.00E+00">
                  <c:v>1.06E-4</c:v>
                </c:pt>
                <c:pt idx="23968" formatCode="0.00E+00">
                  <c:v>1.06E-4</c:v>
                </c:pt>
                <c:pt idx="23969" formatCode="0.00E+00">
                  <c:v>1.06E-4</c:v>
                </c:pt>
                <c:pt idx="23970" formatCode="0.00E+00">
                  <c:v>1.06E-4</c:v>
                </c:pt>
                <c:pt idx="23971" formatCode="0.00E+00">
                  <c:v>1.06E-4</c:v>
                </c:pt>
                <c:pt idx="23972" formatCode="0.00E+00">
                  <c:v>1.06E-4</c:v>
                </c:pt>
                <c:pt idx="23973" formatCode="0.00E+00">
                  <c:v>1.06E-4</c:v>
                </c:pt>
                <c:pt idx="23974" formatCode="0.00E+00">
                  <c:v>1.06E-4</c:v>
                </c:pt>
                <c:pt idx="23975" formatCode="0.00E+00">
                  <c:v>1.06E-4</c:v>
                </c:pt>
                <c:pt idx="23976" formatCode="0.00E+00">
                  <c:v>1.06E-4</c:v>
                </c:pt>
                <c:pt idx="23977" formatCode="0.00E+00">
                  <c:v>1.06E-4</c:v>
                </c:pt>
                <c:pt idx="23978" formatCode="0.00E+00">
                  <c:v>1.06E-4</c:v>
                </c:pt>
                <c:pt idx="23979" formatCode="0.00E+00">
                  <c:v>1.06E-4</c:v>
                </c:pt>
                <c:pt idx="23980" formatCode="0.00E+00">
                  <c:v>1.06E-4</c:v>
                </c:pt>
                <c:pt idx="23981" formatCode="0.00E+00">
                  <c:v>1.06E-4</c:v>
                </c:pt>
                <c:pt idx="23982" formatCode="0.00E+00">
                  <c:v>1.06E-4</c:v>
                </c:pt>
                <c:pt idx="23983" formatCode="0.00E+00">
                  <c:v>1.06E-4</c:v>
                </c:pt>
                <c:pt idx="23984" formatCode="0.00E+00">
                  <c:v>1.06E-4</c:v>
                </c:pt>
                <c:pt idx="23985" formatCode="0.00E+00">
                  <c:v>1.05E-4</c:v>
                </c:pt>
                <c:pt idx="23986" formatCode="0.00E+00">
                  <c:v>1.05E-4</c:v>
                </c:pt>
                <c:pt idx="23987" formatCode="0.00E+00">
                  <c:v>1.05E-4</c:v>
                </c:pt>
                <c:pt idx="23988" formatCode="0.00E+00">
                  <c:v>1.05E-4</c:v>
                </c:pt>
                <c:pt idx="23989" formatCode="0.00E+00">
                  <c:v>1.05E-4</c:v>
                </c:pt>
                <c:pt idx="23990" formatCode="0.00E+00">
                  <c:v>1.05E-4</c:v>
                </c:pt>
                <c:pt idx="23991" formatCode="0.00E+00">
                  <c:v>1.05E-4</c:v>
                </c:pt>
                <c:pt idx="23992" formatCode="0.00E+00">
                  <c:v>1.05E-4</c:v>
                </c:pt>
                <c:pt idx="23993" formatCode="0.00E+00">
                  <c:v>1.05E-4</c:v>
                </c:pt>
                <c:pt idx="23994" formatCode="0.00E+00">
                  <c:v>1.05E-4</c:v>
                </c:pt>
                <c:pt idx="23995" formatCode="0.00E+00">
                  <c:v>1.05E-4</c:v>
                </c:pt>
                <c:pt idx="23996" formatCode="0.00E+00">
                  <c:v>1.05E-4</c:v>
                </c:pt>
                <c:pt idx="23997" formatCode="0.00E+00">
                  <c:v>1.05E-4</c:v>
                </c:pt>
                <c:pt idx="23998" formatCode="0.00E+00">
                  <c:v>1.05E-4</c:v>
                </c:pt>
                <c:pt idx="23999" formatCode="0.00E+00">
                  <c:v>1.05E-4</c:v>
                </c:pt>
                <c:pt idx="24000" formatCode="0.00E+00">
                  <c:v>1.05E-4</c:v>
                </c:pt>
                <c:pt idx="24001" formatCode="0.00E+00">
                  <c:v>1.05E-4</c:v>
                </c:pt>
                <c:pt idx="24002" formatCode="0.00E+00">
                  <c:v>1.05E-4</c:v>
                </c:pt>
                <c:pt idx="24003" formatCode="0.00E+00">
                  <c:v>1.05E-4</c:v>
                </c:pt>
                <c:pt idx="24004" formatCode="0.00E+00">
                  <c:v>1.05E-4</c:v>
                </c:pt>
                <c:pt idx="24005" formatCode="0.00E+00">
                  <c:v>1.05E-4</c:v>
                </c:pt>
                <c:pt idx="24006" formatCode="0.00E+00">
                  <c:v>1.05E-4</c:v>
                </c:pt>
                <c:pt idx="24007" formatCode="0.00E+00">
                  <c:v>1.05E-4</c:v>
                </c:pt>
                <c:pt idx="24008" formatCode="0.00E+00">
                  <c:v>1.05E-4</c:v>
                </c:pt>
                <c:pt idx="24009" formatCode="0.00E+00">
                  <c:v>1.05E-4</c:v>
                </c:pt>
                <c:pt idx="24010" formatCode="0.00E+00">
                  <c:v>1.05E-4</c:v>
                </c:pt>
                <c:pt idx="24011" formatCode="0.00E+00">
                  <c:v>1.05E-4</c:v>
                </c:pt>
                <c:pt idx="24012" formatCode="0.00E+00">
                  <c:v>1.05E-4</c:v>
                </c:pt>
                <c:pt idx="24013" formatCode="0.00E+00">
                  <c:v>1.05E-4</c:v>
                </c:pt>
                <c:pt idx="24014" formatCode="0.00E+00">
                  <c:v>1.05E-4</c:v>
                </c:pt>
                <c:pt idx="24015" formatCode="0.00E+00">
                  <c:v>1.05E-4</c:v>
                </c:pt>
                <c:pt idx="24016" formatCode="0.00E+00">
                  <c:v>1.05E-4</c:v>
                </c:pt>
                <c:pt idx="24017" formatCode="0.00E+00">
                  <c:v>1.05E-4</c:v>
                </c:pt>
                <c:pt idx="24018" formatCode="0.00E+00">
                  <c:v>1.05E-4</c:v>
                </c:pt>
                <c:pt idx="24019" formatCode="0.00E+00">
                  <c:v>1.05E-4</c:v>
                </c:pt>
                <c:pt idx="24020" formatCode="0.00E+00">
                  <c:v>1.05E-4</c:v>
                </c:pt>
                <c:pt idx="24021" formatCode="0.00E+00">
                  <c:v>1.05E-4</c:v>
                </c:pt>
                <c:pt idx="24022" formatCode="0.00E+00">
                  <c:v>1.05E-4</c:v>
                </c:pt>
                <c:pt idx="24023" formatCode="0.00E+00">
                  <c:v>1.05E-4</c:v>
                </c:pt>
                <c:pt idx="24024" formatCode="0.00E+00">
                  <c:v>1.05E-4</c:v>
                </c:pt>
                <c:pt idx="24025" formatCode="0.00E+00">
                  <c:v>1.05E-4</c:v>
                </c:pt>
                <c:pt idx="24026" formatCode="0.00E+00">
                  <c:v>1.05E-4</c:v>
                </c:pt>
                <c:pt idx="24027" formatCode="0.00E+00">
                  <c:v>1.05E-4</c:v>
                </c:pt>
                <c:pt idx="24028" formatCode="0.00E+00">
                  <c:v>1.05E-4</c:v>
                </c:pt>
                <c:pt idx="24029" formatCode="0.00E+00">
                  <c:v>1.05E-4</c:v>
                </c:pt>
                <c:pt idx="24030" formatCode="0.00E+00">
                  <c:v>1.05E-4</c:v>
                </c:pt>
                <c:pt idx="24031" formatCode="0.00E+00">
                  <c:v>1.05E-4</c:v>
                </c:pt>
                <c:pt idx="24032" formatCode="0.00E+00">
                  <c:v>1.05E-4</c:v>
                </c:pt>
                <c:pt idx="24033" formatCode="0.00E+00">
                  <c:v>1.05E-4</c:v>
                </c:pt>
                <c:pt idx="24034" formatCode="0.00E+00">
                  <c:v>1.05E-4</c:v>
                </c:pt>
                <c:pt idx="24035" formatCode="0.00E+00">
                  <c:v>1.05E-4</c:v>
                </c:pt>
                <c:pt idx="24036" formatCode="0.00E+00">
                  <c:v>1.05E-4</c:v>
                </c:pt>
                <c:pt idx="24037" formatCode="0.00E+00">
                  <c:v>1.05E-4</c:v>
                </c:pt>
                <c:pt idx="24038" formatCode="0.00E+00">
                  <c:v>1.05E-4</c:v>
                </c:pt>
                <c:pt idx="24039" formatCode="0.00E+00">
                  <c:v>1.05E-4</c:v>
                </c:pt>
                <c:pt idx="24040" formatCode="0.00E+00">
                  <c:v>1.05E-4</c:v>
                </c:pt>
                <c:pt idx="24041" formatCode="0.00E+00">
                  <c:v>1.05E-4</c:v>
                </c:pt>
                <c:pt idx="24042" formatCode="0.00E+00">
                  <c:v>1.05E-4</c:v>
                </c:pt>
                <c:pt idx="24043" formatCode="0.00E+00">
                  <c:v>1.05E-4</c:v>
                </c:pt>
                <c:pt idx="24044" formatCode="0.00E+00">
                  <c:v>1.05E-4</c:v>
                </c:pt>
                <c:pt idx="24045" formatCode="0.00E+00">
                  <c:v>1.05E-4</c:v>
                </c:pt>
                <c:pt idx="24046" formatCode="0.00E+00">
                  <c:v>1.05E-4</c:v>
                </c:pt>
                <c:pt idx="24047" formatCode="0.00E+00">
                  <c:v>1.05E-4</c:v>
                </c:pt>
                <c:pt idx="24048" formatCode="0.00E+00">
                  <c:v>1.05E-4</c:v>
                </c:pt>
                <c:pt idx="24049" formatCode="0.00E+00">
                  <c:v>1.05E-4</c:v>
                </c:pt>
                <c:pt idx="24050" formatCode="0.00E+00">
                  <c:v>1.05E-4</c:v>
                </c:pt>
                <c:pt idx="24051" formatCode="0.00E+00">
                  <c:v>1.05E-4</c:v>
                </c:pt>
                <c:pt idx="24052" formatCode="0.00E+00">
                  <c:v>1.05E-4</c:v>
                </c:pt>
                <c:pt idx="24053" formatCode="0.00E+00">
                  <c:v>1.05E-4</c:v>
                </c:pt>
                <c:pt idx="24054" formatCode="0.00E+00">
                  <c:v>1.05E-4</c:v>
                </c:pt>
                <c:pt idx="24055" formatCode="0.00E+00">
                  <c:v>1.05E-4</c:v>
                </c:pt>
                <c:pt idx="24056" formatCode="0.00E+00">
                  <c:v>1.05E-4</c:v>
                </c:pt>
                <c:pt idx="24057" formatCode="0.00E+00">
                  <c:v>1.05E-4</c:v>
                </c:pt>
                <c:pt idx="24058" formatCode="0.00E+00">
                  <c:v>1.05E-4</c:v>
                </c:pt>
                <c:pt idx="24059" formatCode="0.00E+00">
                  <c:v>1.05E-4</c:v>
                </c:pt>
                <c:pt idx="24060" formatCode="0.00E+00">
                  <c:v>1.05E-4</c:v>
                </c:pt>
                <c:pt idx="24061" formatCode="0.00E+00">
                  <c:v>1.05E-4</c:v>
                </c:pt>
                <c:pt idx="24062" formatCode="0.00E+00">
                  <c:v>1.05E-4</c:v>
                </c:pt>
                <c:pt idx="24063" formatCode="0.00E+00">
                  <c:v>1.05E-4</c:v>
                </c:pt>
                <c:pt idx="24064" formatCode="0.00E+00">
                  <c:v>1.05E-4</c:v>
                </c:pt>
                <c:pt idx="24065" formatCode="0.00E+00">
                  <c:v>1.05E-4</c:v>
                </c:pt>
                <c:pt idx="24066" formatCode="0.00E+00">
                  <c:v>1.05E-4</c:v>
                </c:pt>
                <c:pt idx="24067" formatCode="0.00E+00">
                  <c:v>1.05E-4</c:v>
                </c:pt>
                <c:pt idx="24068" formatCode="0.00E+00">
                  <c:v>1.05E-4</c:v>
                </c:pt>
                <c:pt idx="24069" formatCode="0.00E+00">
                  <c:v>1.05E-4</c:v>
                </c:pt>
                <c:pt idx="24070" formatCode="0.00E+00">
                  <c:v>1.05E-4</c:v>
                </c:pt>
                <c:pt idx="24071" formatCode="0.00E+00">
                  <c:v>1.05E-4</c:v>
                </c:pt>
                <c:pt idx="24072" formatCode="0.00E+00">
                  <c:v>1.05E-4</c:v>
                </c:pt>
                <c:pt idx="24073" formatCode="0.00E+00">
                  <c:v>1.05E-4</c:v>
                </c:pt>
                <c:pt idx="24074" formatCode="0.00E+00">
                  <c:v>1.05E-4</c:v>
                </c:pt>
                <c:pt idx="24075" formatCode="0.00E+00">
                  <c:v>1.05E-4</c:v>
                </c:pt>
                <c:pt idx="24076" formatCode="0.00E+00">
                  <c:v>1.05E-4</c:v>
                </c:pt>
                <c:pt idx="24077" formatCode="0.00E+00">
                  <c:v>1.05E-4</c:v>
                </c:pt>
                <c:pt idx="24078" formatCode="0.00E+00">
                  <c:v>1.05E-4</c:v>
                </c:pt>
                <c:pt idx="24079" formatCode="0.00E+00">
                  <c:v>1.05E-4</c:v>
                </c:pt>
                <c:pt idx="24080" formatCode="0.00E+00">
                  <c:v>1.05E-4</c:v>
                </c:pt>
                <c:pt idx="24081" formatCode="0.00E+00">
                  <c:v>1.05E-4</c:v>
                </c:pt>
                <c:pt idx="24082" formatCode="0.00E+00">
                  <c:v>1.05E-4</c:v>
                </c:pt>
                <c:pt idx="24083" formatCode="0.00E+00">
                  <c:v>1.05E-4</c:v>
                </c:pt>
                <c:pt idx="24084" formatCode="0.00E+00">
                  <c:v>1.0399999999999999E-4</c:v>
                </c:pt>
                <c:pt idx="24085" formatCode="0.00E+00">
                  <c:v>1.05E-4</c:v>
                </c:pt>
                <c:pt idx="24086" formatCode="0.00E+00">
                  <c:v>1.05E-4</c:v>
                </c:pt>
                <c:pt idx="24087" formatCode="0.00E+00">
                  <c:v>1.05E-4</c:v>
                </c:pt>
                <c:pt idx="24088" formatCode="0.00E+00">
                  <c:v>1.0399999999999999E-4</c:v>
                </c:pt>
                <c:pt idx="24089" formatCode="0.00E+00">
                  <c:v>1.0399999999999999E-4</c:v>
                </c:pt>
                <c:pt idx="24090" formatCode="0.00E+00">
                  <c:v>1.0399999999999999E-4</c:v>
                </c:pt>
                <c:pt idx="24091" formatCode="0.00E+00">
                  <c:v>1.0399999999999999E-4</c:v>
                </c:pt>
                <c:pt idx="24092" formatCode="0.00E+00">
                  <c:v>1.05E-4</c:v>
                </c:pt>
                <c:pt idx="24093" formatCode="0.00E+00">
                  <c:v>1.05E-4</c:v>
                </c:pt>
                <c:pt idx="24094" formatCode="0.00E+00">
                  <c:v>1.0399999999999999E-4</c:v>
                </c:pt>
                <c:pt idx="24095" formatCode="0.00E+00">
                  <c:v>1.0399999999999999E-4</c:v>
                </c:pt>
                <c:pt idx="24096" formatCode="0.00E+00">
                  <c:v>1.0399999999999999E-4</c:v>
                </c:pt>
                <c:pt idx="24097" formatCode="0.00E+00">
                  <c:v>1.0399999999999999E-4</c:v>
                </c:pt>
                <c:pt idx="24098" formatCode="0.00E+00">
                  <c:v>1.0399999999999999E-4</c:v>
                </c:pt>
                <c:pt idx="24099" formatCode="0.00E+00">
                  <c:v>1.0399999999999999E-4</c:v>
                </c:pt>
                <c:pt idx="24100" formatCode="0.00E+00">
                  <c:v>1.0399999999999999E-4</c:v>
                </c:pt>
                <c:pt idx="24101" formatCode="0.00E+00">
                  <c:v>1.0399999999999999E-4</c:v>
                </c:pt>
                <c:pt idx="24102" formatCode="0.00E+00">
                  <c:v>1.0399999999999999E-4</c:v>
                </c:pt>
                <c:pt idx="24103" formatCode="0.00E+00">
                  <c:v>1.0399999999999999E-4</c:v>
                </c:pt>
                <c:pt idx="24104" formatCode="0.00E+00">
                  <c:v>1.0399999999999999E-4</c:v>
                </c:pt>
                <c:pt idx="24105" formatCode="0.00E+00">
                  <c:v>1.0399999999999999E-4</c:v>
                </c:pt>
                <c:pt idx="24106" formatCode="0.00E+00">
                  <c:v>1.0399999999999999E-4</c:v>
                </c:pt>
                <c:pt idx="24107" formatCode="0.00E+00">
                  <c:v>1.0399999999999999E-4</c:v>
                </c:pt>
                <c:pt idx="24108" formatCode="0.00E+00">
                  <c:v>1.0399999999999999E-4</c:v>
                </c:pt>
                <c:pt idx="24109" formatCode="0.00E+00">
                  <c:v>1.0399999999999999E-4</c:v>
                </c:pt>
                <c:pt idx="24110" formatCode="0.00E+00">
                  <c:v>1.0399999999999999E-4</c:v>
                </c:pt>
                <c:pt idx="24111" formatCode="0.00E+00">
                  <c:v>1.05E-4</c:v>
                </c:pt>
                <c:pt idx="24112" formatCode="0.00E+00">
                  <c:v>1.0399999999999999E-4</c:v>
                </c:pt>
                <c:pt idx="24113" formatCode="0.00E+00">
                  <c:v>1.0399999999999999E-4</c:v>
                </c:pt>
                <c:pt idx="24114" formatCode="0.00E+00">
                  <c:v>1.0399999999999999E-4</c:v>
                </c:pt>
                <c:pt idx="24115" formatCode="0.00E+00">
                  <c:v>1.0399999999999999E-4</c:v>
                </c:pt>
                <c:pt idx="24116" formatCode="0.00E+00">
                  <c:v>1.0399999999999999E-4</c:v>
                </c:pt>
                <c:pt idx="24117" formatCode="0.00E+00">
                  <c:v>1.0399999999999999E-4</c:v>
                </c:pt>
                <c:pt idx="24118" formatCode="0.00E+00">
                  <c:v>1.0399999999999999E-4</c:v>
                </c:pt>
                <c:pt idx="24119" formatCode="0.00E+00">
                  <c:v>1.0399999999999999E-4</c:v>
                </c:pt>
                <c:pt idx="24120" formatCode="0.00E+00">
                  <c:v>1.0399999999999999E-4</c:v>
                </c:pt>
                <c:pt idx="24121" formatCode="0.00E+00">
                  <c:v>1.0399999999999999E-4</c:v>
                </c:pt>
                <c:pt idx="24122" formatCode="0.00E+00">
                  <c:v>1.0399999999999999E-4</c:v>
                </c:pt>
                <c:pt idx="24123" formatCode="0.00E+00">
                  <c:v>1.0399999999999999E-4</c:v>
                </c:pt>
                <c:pt idx="24124" formatCode="0.00E+00">
                  <c:v>1.0399999999999999E-4</c:v>
                </c:pt>
                <c:pt idx="24125" formatCode="0.00E+00">
                  <c:v>1.0399999999999999E-4</c:v>
                </c:pt>
                <c:pt idx="24126" formatCode="0.00E+00">
                  <c:v>1.0399999999999999E-4</c:v>
                </c:pt>
                <c:pt idx="24127" formatCode="0.00E+00">
                  <c:v>1.0399999999999999E-4</c:v>
                </c:pt>
                <c:pt idx="24128" formatCode="0.00E+00">
                  <c:v>1.0399999999999999E-4</c:v>
                </c:pt>
                <c:pt idx="24129" formatCode="0.00E+00">
                  <c:v>1.0399999999999999E-4</c:v>
                </c:pt>
                <c:pt idx="24130" formatCode="0.00E+00">
                  <c:v>1.0399999999999999E-4</c:v>
                </c:pt>
                <c:pt idx="24131" formatCode="0.00E+00">
                  <c:v>1.0399999999999999E-4</c:v>
                </c:pt>
                <c:pt idx="24132" formatCode="0.00E+00">
                  <c:v>1.0399999999999999E-4</c:v>
                </c:pt>
                <c:pt idx="24133" formatCode="0.00E+00">
                  <c:v>1.0399999999999999E-4</c:v>
                </c:pt>
                <c:pt idx="24134" formatCode="0.00E+00">
                  <c:v>1.0399999999999999E-4</c:v>
                </c:pt>
                <c:pt idx="24135" formatCode="0.00E+00">
                  <c:v>1.0399999999999999E-4</c:v>
                </c:pt>
                <c:pt idx="24136" formatCode="0.00E+00">
                  <c:v>1.0399999999999999E-4</c:v>
                </c:pt>
                <c:pt idx="24137" formatCode="0.00E+00">
                  <c:v>1.0399999999999999E-4</c:v>
                </c:pt>
                <c:pt idx="24138" formatCode="0.00E+00">
                  <c:v>1.0399999999999999E-4</c:v>
                </c:pt>
                <c:pt idx="24139" formatCode="0.00E+00">
                  <c:v>1.0399999999999999E-4</c:v>
                </c:pt>
                <c:pt idx="24140" formatCode="0.00E+00">
                  <c:v>1.0399999999999999E-4</c:v>
                </c:pt>
                <c:pt idx="24141" formatCode="0.00E+00">
                  <c:v>1.0399999999999999E-4</c:v>
                </c:pt>
                <c:pt idx="24142" formatCode="0.00E+00">
                  <c:v>1.0399999999999999E-4</c:v>
                </c:pt>
                <c:pt idx="24143" formatCode="0.00E+00">
                  <c:v>1.0399999999999999E-4</c:v>
                </c:pt>
                <c:pt idx="24144" formatCode="0.00E+00">
                  <c:v>1.0399999999999999E-4</c:v>
                </c:pt>
                <c:pt idx="24145" formatCode="0.00E+00">
                  <c:v>1.0399999999999999E-4</c:v>
                </c:pt>
                <c:pt idx="24146" formatCode="0.00E+00">
                  <c:v>1.0399999999999999E-4</c:v>
                </c:pt>
                <c:pt idx="24147" formatCode="0.00E+00">
                  <c:v>1.0399999999999999E-4</c:v>
                </c:pt>
                <c:pt idx="24148" formatCode="0.00E+00">
                  <c:v>1.0399999999999999E-4</c:v>
                </c:pt>
                <c:pt idx="24149" formatCode="0.00E+00">
                  <c:v>1.0399999999999999E-4</c:v>
                </c:pt>
                <c:pt idx="24150" formatCode="0.00E+00">
                  <c:v>1.0399999999999999E-4</c:v>
                </c:pt>
                <c:pt idx="24151" formatCode="0.00E+00">
                  <c:v>1.0399999999999999E-4</c:v>
                </c:pt>
                <c:pt idx="24152" formatCode="0.00E+00">
                  <c:v>1.0399999999999999E-4</c:v>
                </c:pt>
                <c:pt idx="24153" formatCode="0.00E+00">
                  <c:v>1.0399999999999999E-4</c:v>
                </c:pt>
                <c:pt idx="24154" formatCode="0.00E+00">
                  <c:v>1.0399999999999999E-4</c:v>
                </c:pt>
                <c:pt idx="24155" formatCode="0.00E+00">
                  <c:v>1.0399999999999999E-4</c:v>
                </c:pt>
                <c:pt idx="24156" formatCode="0.00E+00">
                  <c:v>1.0399999999999999E-4</c:v>
                </c:pt>
                <c:pt idx="24157" formatCode="0.00E+00">
                  <c:v>1.0399999999999999E-4</c:v>
                </c:pt>
                <c:pt idx="24158" formatCode="0.00E+00">
                  <c:v>1.0399999999999999E-4</c:v>
                </c:pt>
                <c:pt idx="24159" formatCode="0.00E+00">
                  <c:v>1.0399999999999999E-4</c:v>
                </c:pt>
                <c:pt idx="24160" formatCode="0.00E+00">
                  <c:v>1.0399999999999999E-4</c:v>
                </c:pt>
                <c:pt idx="24161" formatCode="0.00E+00">
                  <c:v>1.0399999999999999E-4</c:v>
                </c:pt>
                <c:pt idx="24162" formatCode="0.00E+00">
                  <c:v>1.0399999999999999E-4</c:v>
                </c:pt>
                <c:pt idx="24163" formatCode="0.00E+00">
                  <c:v>1.0399999999999999E-4</c:v>
                </c:pt>
                <c:pt idx="24164" formatCode="0.00E+00">
                  <c:v>1.0399999999999999E-4</c:v>
                </c:pt>
                <c:pt idx="24165" formatCode="0.00E+00">
                  <c:v>1.0399999999999999E-4</c:v>
                </c:pt>
                <c:pt idx="24166" formatCode="0.00E+00">
                  <c:v>1.0399999999999999E-4</c:v>
                </c:pt>
                <c:pt idx="24167" formatCode="0.00E+00">
                  <c:v>1.0399999999999999E-4</c:v>
                </c:pt>
                <c:pt idx="24168" formatCode="0.00E+00">
                  <c:v>1.0399999999999999E-4</c:v>
                </c:pt>
                <c:pt idx="24169" formatCode="0.00E+00">
                  <c:v>1.0399999999999999E-4</c:v>
                </c:pt>
                <c:pt idx="24170" formatCode="0.00E+00">
                  <c:v>1.0399999999999999E-4</c:v>
                </c:pt>
                <c:pt idx="24171" formatCode="0.00E+00">
                  <c:v>1.0399999999999999E-4</c:v>
                </c:pt>
                <c:pt idx="24172" formatCode="0.00E+00">
                  <c:v>1.0399999999999999E-4</c:v>
                </c:pt>
                <c:pt idx="24173" formatCode="0.00E+00">
                  <c:v>1.0399999999999999E-4</c:v>
                </c:pt>
                <c:pt idx="24174" formatCode="0.00E+00">
                  <c:v>1.0399999999999999E-4</c:v>
                </c:pt>
                <c:pt idx="24175" formatCode="0.00E+00">
                  <c:v>1.0399999999999999E-4</c:v>
                </c:pt>
                <c:pt idx="24176" formatCode="0.00E+00">
                  <c:v>1.0399999999999999E-4</c:v>
                </c:pt>
                <c:pt idx="24177" formatCode="0.00E+00">
                  <c:v>1.0399999999999999E-4</c:v>
                </c:pt>
                <c:pt idx="24178" formatCode="0.00E+00">
                  <c:v>1.0399999999999999E-4</c:v>
                </c:pt>
                <c:pt idx="24179" formatCode="0.00E+00">
                  <c:v>1.0399999999999999E-4</c:v>
                </c:pt>
                <c:pt idx="24180" formatCode="0.00E+00">
                  <c:v>1.0399999999999999E-4</c:v>
                </c:pt>
                <c:pt idx="24181" formatCode="0.00E+00">
                  <c:v>1.0399999999999999E-4</c:v>
                </c:pt>
                <c:pt idx="24182" formatCode="0.00E+00">
                  <c:v>1.0399999999999999E-4</c:v>
                </c:pt>
                <c:pt idx="24183" formatCode="0.00E+00">
                  <c:v>1.0399999999999999E-4</c:v>
                </c:pt>
                <c:pt idx="24184" formatCode="0.00E+00">
                  <c:v>1.0399999999999999E-4</c:v>
                </c:pt>
                <c:pt idx="24185" formatCode="0.00E+00">
                  <c:v>1.0399999999999999E-4</c:v>
                </c:pt>
                <c:pt idx="24186" formatCode="0.00E+00">
                  <c:v>1.0399999999999999E-4</c:v>
                </c:pt>
                <c:pt idx="24187" formatCode="0.00E+00">
                  <c:v>1.0399999999999999E-4</c:v>
                </c:pt>
                <c:pt idx="24188" formatCode="0.00E+00">
                  <c:v>1.0399999999999999E-4</c:v>
                </c:pt>
                <c:pt idx="24189" formatCode="0.00E+00">
                  <c:v>1.0399999999999999E-4</c:v>
                </c:pt>
                <c:pt idx="24190" formatCode="0.00E+00">
                  <c:v>1.0399999999999999E-4</c:v>
                </c:pt>
                <c:pt idx="24191" formatCode="0.00E+00">
                  <c:v>1.0399999999999999E-4</c:v>
                </c:pt>
                <c:pt idx="24192" formatCode="0.00E+00">
                  <c:v>1.03E-4</c:v>
                </c:pt>
                <c:pt idx="24193" formatCode="0.00E+00">
                  <c:v>1.0399999999999999E-4</c:v>
                </c:pt>
                <c:pt idx="24194" formatCode="0.00E+00">
                  <c:v>1.0399999999999999E-4</c:v>
                </c:pt>
                <c:pt idx="24195" formatCode="0.00E+00">
                  <c:v>1.0399999999999999E-4</c:v>
                </c:pt>
                <c:pt idx="24196" formatCode="0.00E+00">
                  <c:v>1.0399999999999999E-4</c:v>
                </c:pt>
                <c:pt idx="24197" formatCode="0.00E+00">
                  <c:v>1.0399999999999999E-4</c:v>
                </c:pt>
                <c:pt idx="24198" formatCode="0.00E+00">
                  <c:v>1.0399999999999999E-4</c:v>
                </c:pt>
                <c:pt idx="24199" formatCode="0.00E+00">
                  <c:v>1.0399999999999999E-4</c:v>
                </c:pt>
                <c:pt idx="24200" formatCode="0.00E+00">
                  <c:v>1.0399999999999999E-4</c:v>
                </c:pt>
                <c:pt idx="24201" formatCode="0.00E+00">
                  <c:v>1.03E-4</c:v>
                </c:pt>
                <c:pt idx="24202" formatCode="0.00E+00">
                  <c:v>1.03E-4</c:v>
                </c:pt>
                <c:pt idx="24203" formatCode="0.00E+00">
                  <c:v>1.03E-4</c:v>
                </c:pt>
                <c:pt idx="24204" formatCode="0.00E+00">
                  <c:v>1.0399999999999999E-4</c:v>
                </c:pt>
                <c:pt idx="24205" formatCode="0.00E+00">
                  <c:v>1.03E-4</c:v>
                </c:pt>
                <c:pt idx="24206" formatCode="0.00E+00">
                  <c:v>1.03E-4</c:v>
                </c:pt>
                <c:pt idx="24207" formatCode="0.00E+00">
                  <c:v>1.0399999999999999E-4</c:v>
                </c:pt>
                <c:pt idx="24208" formatCode="0.00E+00">
                  <c:v>1.03E-4</c:v>
                </c:pt>
                <c:pt idx="24209" formatCode="0.00E+00">
                  <c:v>1.03E-4</c:v>
                </c:pt>
                <c:pt idx="24210" formatCode="0.00E+00">
                  <c:v>1.03E-4</c:v>
                </c:pt>
                <c:pt idx="24211" formatCode="0.00E+00">
                  <c:v>1.03E-4</c:v>
                </c:pt>
                <c:pt idx="24212" formatCode="0.00E+00">
                  <c:v>1.0399999999999999E-4</c:v>
                </c:pt>
                <c:pt idx="24213" formatCode="0.00E+00">
                  <c:v>1.03E-4</c:v>
                </c:pt>
                <c:pt idx="24214" formatCode="0.00E+00">
                  <c:v>1.03E-4</c:v>
                </c:pt>
                <c:pt idx="24215" formatCode="0.00E+00">
                  <c:v>1.03E-4</c:v>
                </c:pt>
                <c:pt idx="24216" formatCode="0.00E+00">
                  <c:v>1.03E-4</c:v>
                </c:pt>
                <c:pt idx="24217" formatCode="0.00E+00">
                  <c:v>1.03E-4</c:v>
                </c:pt>
                <c:pt idx="24218" formatCode="0.00E+00">
                  <c:v>1.03E-4</c:v>
                </c:pt>
                <c:pt idx="24219" formatCode="0.00E+00">
                  <c:v>1.03E-4</c:v>
                </c:pt>
                <c:pt idx="24220" formatCode="0.00E+00">
                  <c:v>1.03E-4</c:v>
                </c:pt>
                <c:pt idx="24221" formatCode="0.00E+00">
                  <c:v>1.03E-4</c:v>
                </c:pt>
                <c:pt idx="24222" formatCode="0.00E+00">
                  <c:v>1.03E-4</c:v>
                </c:pt>
                <c:pt idx="24223" formatCode="0.00E+00">
                  <c:v>1.03E-4</c:v>
                </c:pt>
                <c:pt idx="24224" formatCode="0.00E+00">
                  <c:v>1.03E-4</c:v>
                </c:pt>
                <c:pt idx="24225" formatCode="0.00E+00">
                  <c:v>1.03E-4</c:v>
                </c:pt>
                <c:pt idx="24226" formatCode="0.00E+00">
                  <c:v>1.03E-4</c:v>
                </c:pt>
                <c:pt idx="24227" formatCode="0.00E+00">
                  <c:v>1.03E-4</c:v>
                </c:pt>
                <c:pt idx="24228" formatCode="0.00E+00">
                  <c:v>1.03E-4</c:v>
                </c:pt>
                <c:pt idx="24229" formatCode="0.00E+00">
                  <c:v>1.03E-4</c:v>
                </c:pt>
                <c:pt idx="24230" formatCode="0.00E+00">
                  <c:v>1.03E-4</c:v>
                </c:pt>
                <c:pt idx="24231" formatCode="0.00E+00">
                  <c:v>1.03E-4</c:v>
                </c:pt>
                <c:pt idx="24232" formatCode="0.00E+00">
                  <c:v>1.03E-4</c:v>
                </c:pt>
                <c:pt idx="24233" formatCode="0.00E+00">
                  <c:v>1.03E-4</c:v>
                </c:pt>
                <c:pt idx="24234" formatCode="0.00E+00">
                  <c:v>1.03E-4</c:v>
                </c:pt>
                <c:pt idx="24235" formatCode="0.00E+00">
                  <c:v>1.03E-4</c:v>
                </c:pt>
                <c:pt idx="24236" formatCode="0.00E+00">
                  <c:v>1.03E-4</c:v>
                </c:pt>
                <c:pt idx="24237" formatCode="0.00E+00">
                  <c:v>1.03E-4</c:v>
                </c:pt>
                <c:pt idx="24238" formatCode="0.00E+00">
                  <c:v>1.03E-4</c:v>
                </c:pt>
                <c:pt idx="24239" formatCode="0.00E+00">
                  <c:v>1.03E-4</c:v>
                </c:pt>
                <c:pt idx="24240" formatCode="0.00E+00">
                  <c:v>1.03E-4</c:v>
                </c:pt>
                <c:pt idx="24241" formatCode="0.00E+00">
                  <c:v>1.03E-4</c:v>
                </c:pt>
                <c:pt idx="24242" formatCode="0.00E+00">
                  <c:v>1.03E-4</c:v>
                </c:pt>
                <c:pt idx="24243" formatCode="0.00E+00">
                  <c:v>1.03E-4</c:v>
                </c:pt>
                <c:pt idx="24244" formatCode="0.00E+00">
                  <c:v>1.03E-4</c:v>
                </c:pt>
                <c:pt idx="24245" formatCode="0.00E+00">
                  <c:v>1.03E-4</c:v>
                </c:pt>
                <c:pt idx="24246" formatCode="0.00E+00">
                  <c:v>1.03E-4</c:v>
                </c:pt>
                <c:pt idx="24247" formatCode="0.00E+00">
                  <c:v>1.03E-4</c:v>
                </c:pt>
                <c:pt idx="24248" formatCode="0.00E+00">
                  <c:v>1.03E-4</c:v>
                </c:pt>
                <c:pt idx="24249" formatCode="0.00E+00">
                  <c:v>1.03E-4</c:v>
                </c:pt>
                <c:pt idx="24250" formatCode="0.00E+00">
                  <c:v>1.03E-4</c:v>
                </c:pt>
                <c:pt idx="24251" formatCode="0.00E+00">
                  <c:v>1.03E-4</c:v>
                </c:pt>
                <c:pt idx="24252" formatCode="0.00E+00">
                  <c:v>1.03E-4</c:v>
                </c:pt>
                <c:pt idx="24253" formatCode="0.00E+00">
                  <c:v>1.03E-4</c:v>
                </c:pt>
                <c:pt idx="24254" formatCode="0.00E+00">
                  <c:v>1.03E-4</c:v>
                </c:pt>
                <c:pt idx="24255" formatCode="0.00E+00">
                  <c:v>1.03E-4</c:v>
                </c:pt>
                <c:pt idx="24256" formatCode="0.00E+00">
                  <c:v>1.03E-4</c:v>
                </c:pt>
                <c:pt idx="24257" formatCode="0.00E+00">
                  <c:v>1.03E-4</c:v>
                </c:pt>
                <c:pt idx="24258" formatCode="0.00E+00">
                  <c:v>1.03E-4</c:v>
                </c:pt>
                <c:pt idx="24259" formatCode="0.00E+00">
                  <c:v>1.03E-4</c:v>
                </c:pt>
                <c:pt idx="24260" formatCode="0.00E+00">
                  <c:v>1.03E-4</c:v>
                </c:pt>
                <c:pt idx="24261" formatCode="0.00E+00">
                  <c:v>1.03E-4</c:v>
                </c:pt>
                <c:pt idx="24262" formatCode="0.00E+00">
                  <c:v>1.03E-4</c:v>
                </c:pt>
                <c:pt idx="24263" formatCode="0.00E+00">
                  <c:v>1.03E-4</c:v>
                </c:pt>
                <c:pt idx="24264" formatCode="0.00E+00">
                  <c:v>1.03E-4</c:v>
                </c:pt>
                <c:pt idx="24265" formatCode="0.00E+00">
                  <c:v>1.03E-4</c:v>
                </c:pt>
                <c:pt idx="24266" formatCode="0.00E+00">
                  <c:v>1.03E-4</c:v>
                </c:pt>
                <c:pt idx="24267" formatCode="0.00E+00">
                  <c:v>1.03E-4</c:v>
                </c:pt>
                <c:pt idx="24268" formatCode="0.00E+00">
                  <c:v>1.03E-4</c:v>
                </c:pt>
                <c:pt idx="24269" formatCode="0.00E+00">
                  <c:v>1.03E-4</c:v>
                </c:pt>
                <c:pt idx="24270" formatCode="0.00E+00">
                  <c:v>1.03E-4</c:v>
                </c:pt>
                <c:pt idx="24271" formatCode="0.00E+00">
                  <c:v>1.03E-4</c:v>
                </c:pt>
                <c:pt idx="24272" formatCode="0.00E+00">
                  <c:v>1.03E-4</c:v>
                </c:pt>
                <c:pt idx="24273" formatCode="0.00E+00">
                  <c:v>1.03E-4</c:v>
                </c:pt>
                <c:pt idx="24274" formatCode="0.00E+00">
                  <c:v>1.03E-4</c:v>
                </c:pt>
                <c:pt idx="24275" formatCode="0.00E+00">
                  <c:v>1.03E-4</c:v>
                </c:pt>
                <c:pt idx="24276" formatCode="0.00E+00">
                  <c:v>1.03E-4</c:v>
                </c:pt>
                <c:pt idx="24277" formatCode="0.00E+00">
                  <c:v>1.03E-4</c:v>
                </c:pt>
                <c:pt idx="24278" formatCode="0.00E+00">
                  <c:v>1.03E-4</c:v>
                </c:pt>
                <c:pt idx="24279" formatCode="0.00E+00">
                  <c:v>1.03E-4</c:v>
                </c:pt>
                <c:pt idx="24280" formatCode="0.00E+00">
                  <c:v>1.03E-4</c:v>
                </c:pt>
                <c:pt idx="24281" formatCode="0.00E+00">
                  <c:v>1.03E-4</c:v>
                </c:pt>
                <c:pt idx="24282" formatCode="0.00E+00">
                  <c:v>1.03E-4</c:v>
                </c:pt>
                <c:pt idx="24283" formatCode="0.00E+00">
                  <c:v>1.03E-4</c:v>
                </c:pt>
                <c:pt idx="24284" formatCode="0.00E+00">
                  <c:v>1.03E-4</c:v>
                </c:pt>
                <c:pt idx="24285" formatCode="0.00E+00">
                  <c:v>1.03E-4</c:v>
                </c:pt>
                <c:pt idx="24286" formatCode="0.00E+00">
                  <c:v>1.03E-4</c:v>
                </c:pt>
                <c:pt idx="24287" formatCode="0.00E+00">
                  <c:v>1.03E-4</c:v>
                </c:pt>
                <c:pt idx="24288" formatCode="0.00E+00">
                  <c:v>1.03E-4</c:v>
                </c:pt>
                <c:pt idx="24289" formatCode="0.00E+00">
                  <c:v>1.03E-4</c:v>
                </c:pt>
                <c:pt idx="24290" formatCode="0.00E+00">
                  <c:v>1.03E-4</c:v>
                </c:pt>
                <c:pt idx="24291" formatCode="0.00E+00">
                  <c:v>1.03E-4</c:v>
                </c:pt>
                <c:pt idx="24292" formatCode="0.00E+00">
                  <c:v>1.03E-4</c:v>
                </c:pt>
                <c:pt idx="24293" formatCode="0.00E+00">
                  <c:v>1.03E-4</c:v>
                </c:pt>
                <c:pt idx="24294" formatCode="0.00E+00">
                  <c:v>1.03E-4</c:v>
                </c:pt>
                <c:pt idx="24295" formatCode="0.00E+00">
                  <c:v>1.03E-4</c:v>
                </c:pt>
                <c:pt idx="24296" formatCode="0.00E+00">
                  <c:v>1.03E-4</c:v>
                </c:pt>
                <c:pt idx="24297" formatCode="0.00E+00">
                  <c:v>1.03E-4</c:v>
                </c:pt>
                <c:pt idx="24298" formatCode="0.00E+00">
                  <c:v>1.03E-4</c:v>
                </c:pt>
                <c:pt idx="24299" formatCode="0.00E+00">
                  <c:v>1.03E-4</c:v>
                </c:pt>
                <c:pt idx="24300" formatCode="0.00E+00">
                  <c:v>1.03E-4</c:v>
                </c:pt>
                <c:pt idx="24301" formatCode="0.00E+00">
                  <c:v>1.03E-4</c:v>
                </c:pt>
                <c:pt idx="24302" formatCode="0.00E+00">
                  <c:v>1.03E-4</c:v>
                </c:pt>
                <c:pt idx="24303" formatCode="0.00E+00">
                  <c:v>1.03E-4</c:v>
                </c:pt>
                <c:pt idx="24304" formatCode="0.00E+00">
                  <c:v>1.03E-4</c:v>
                </c:pt>
                <c:pt idx="24305" formatCode="0.00E+00">
                  <c:v>1.03E-4</c:v>
                </c:pt>
                <c:pt idx="24306" formatCode="0.00E+00">
                  <c:v>1.03E-4</c:v>
                </c:pt>
                <c:pt idx="24307" formatCode="0.00E+00">
                  <c:v>1.03E-4</c:v>
                </c:pt>
                <c:pt idx="24308" formatCode="0.00E+00">
                  <c:v>1.03E-4</c:v>
                </c:pt>
                <c:pt idx="24309" formatCode="0.00E+00">
                  <c:v>1.03E-4</c:v>
                </c:pt>
                <c:pt idx="24310" formatCode="0.00E+00">
                  <c:v>1.03E-4</c:v>
                </c:pt>
                <c:pt idx="24311" formatCode="0.00E+00">
                  <c:v>1.03E-4</c:v>
                </c:pt>
                <c:pt idx="24312" formatCode="0.00E+00">
                  <c:v>1.03E-4</c:v>
                </c:pt>
                <c:pt idx="24313" formatCode="0.00E+00">
                  <c:v>1.03E-4</c:v>
                </c:pt>
                <c:pt idx="24314" formatCode="0.00E+00">
                  <c:v>1.03E-4</c:v>
                </c:pt>
                <c:pt idx="24315" formatCode="0.00E+00">
                  <c:v>1.03E-4</c:v>
                </c:pt>
                <c:pt idx="24316" formatCode="0.00E+00">
                  <c:v>1.03E-4</c:v>
                </c:pt>
                <c:pt idx="24317" formatCode="0.00E+00">
                  <c:v>1.03E-4</c:v>
                </c:pt>
                <c:pt idx="24318" formatCode="0.00E+00">
                  <c:v>1.03E-4</c:v>
                </c:pt>
                <c:pt idx="24319" formatCode="0.00E+00">
                  <c:v>1.03E-4</c:v>
                </c:pt>
                <c:pt idx="24320" formatCode="0.00E+00">
                  <c:v>1.03E-4</c:v>
                </c:pt>
                <c:pt idx="24321" formatCode="0.00E+00">
                  <c:v>1.03E-4</c:v>
                </c:pt>
                <c:pt idx="24322" formatCode="0.00E+00">
                  <c:v>1.03E-4</c:v>
                </c:pt>
                <c:pt idx="24323" formatCode="0.00E+00">
                  <c:v>1.03E-4</c:v>
                </c:pt>
                <c:pt idx="24324" formatCode="0.00E+00">
                  <c:v>1.03E-4</c:v>
                </c:pt>
                <c:pt idx="24325" formatCode="0.00E+00">
                  <c:v>1.03E-4</c:v>
                </c:pt>
                <c:pt idx="24326" formatCode="0.00E+00">
                  <c:v>1.03E-4</c:v>
                </c:pt>
                <c:pt idx="24327" formatCode="0.00E+00">
                  <c:v>1.03E-4</c:v>
                </c:pt>
                <c:pt idx="24328" formatCode="0.00E+00">
                  <c:v>1.03E-4</c:v>
                </c:pt>
                <c:pt idx="24329" formatCode="0.00E+00">
                  <c:v>1.02E-4</c:v>
                </c:pt>
                <c:pt idx="24330" formatCode="0.00E+00">
                  <c:v>1.02E-4</c:v>
                </c:pt>
                <c:pt idx="24331" formatCode="0.00E+00">
                  <c:v>1.03E-4</c:v>
                </c:pt>
                <c:pt idx="24332" formatCode="0.00E+00">
                  <c:v>1.03E-4</c:v>
                </c:pt>
                <c:pt idx="24333" formatCode="0.00E+00">
                  <c:v>1.03E-4</c:v>
                </c:pt>
                <c:pt idx="24334" formatCode="0.00E+00">
                  <c:v>1.02E-4</c:v>
                </c:pt>
                <c:pt idx="24335" formatCode="0.00E+00">
                  <c:v>1.02E-4</c:v>
                </c:pt>
                <c:pt idx="24336" formatCode="0.00E+00">
                  <c:v>1.02E-4</c:v>
                </c:pt>
                <c:pt idx="24337" formatCode="0.00E+00">
                  <c:v>1.02E-4</c:v>
                </c:pt>
                <c:pt idx="24338" formatCode="0.00E+00">
                  <c:v>1.03E-4</c:v>
                </c:pt>
                <c:pt idx="24339" formatCode="0.00E+00">
                  <c:v>1.02E-4</c:v>
                </c:pt>
                <c:pt idx="24340" formatCode="0.00E+00">
                  <c:v>1.02E-4</c:v>
                </c:pt>
                <c:pt idx="24341" formatCode="0.00E+00">
                  <c:v>1.02E-4</c:v>
                </c:pt>
                <c:pt idx="24342" formatCode="0.00E+00">
                  <c:v>1.02E-4</c:v>
                </c:pt>
                <c:pt idx="24343" formatCode="0.00E+00">
                  <c:v>1.03E-4</c:v>
                </c:pt>
                <c:pt idx="24344" formatCode="0.00E+00">
                  <c:v>1.02E-4</c:v>
                </c:pt>
                <c:pt idx="24345" formatCode="0.00E+00">
                  <c:v>1.02E-4</c:v>
                </c:pt>
                <c:pt idx="24346" formatCode="0.00E+00">
                  <c:v>1.02E-4</c:v>
                </c:pt>
                <c:pt idx="24347" formatCode="0.00E+00">
                  <c:v>1.02E-4</c:v>
                </c:pt>
                <c:pt idx="24348" formatCode="0.00E+00">
                  <c:v>1.02E-4</c:v>
                </c:pt>
                <c:pt idx="24349" formatCode="0.00E+00">
                  <c:v>1.02E-4</c:v>
                </c:pt>
                <c:pt idx="24350" formatCode="0.00E+00">
                  <c:v>1.02E-4</c:v>
                </c:pt>
                <c:pt idx="24351" formatCode="0.00E+00">
                  <c:v>1.02E-4</c:v>
                </c:pt>
                <c:pt idx="24352" formatCode="0.00E+00">
                  <c:v>1.02E-4</c:v>
                </c:pt>
                <c:pt idx="24353" formatCode="0.00E+00">
                  <c:v>1.03E-4</c:v>
                </c:pt>
                <c:pt idx="24354" formatCode="0.00E+00">
                  <c:v>1.02E-4</c:v>
                </c:pt>
                <c:pt idx="24355" formatCode="0.00E+00">
                  <c:v>1.02E-4</c:v>
                </c:pt>
                <c:pt idx="24356" formatCode="0.00E+00">
                  <c:v>1.02E-4</c:v>
                </c:pt>
                <c:pt idx="24357" formatCode="0.00E+00">
                  <c:v>1.02E-4</c:v>
                </c:pt>
                <c:pt idx="24358" formatCode="0.00E+00">
                  <c:v>1.02E-4</c:v>
                </c:pt>
                <c:pt idx="24359" formatCode="0.00E+00">
                  <c:v>1.02E-4</c:v>
                </c:pt>
                <c:pt idx="24360" formatCode="0.00E+00">
                  <c:v>1.02E-4</c:v>
                </c:pt>
                <c:pt idx="24361" formatCode="0.00E+00">
                  <c:v>1.02E-4</c:v>
                </c:pt>
                <c:pt idx="24362" formatCode="0.00E+00">
                  <c:v>1.02E-4</c:v>
                </c:pt>
                <c:pt idx="24363" formatCode="0.00E+00">
                  <c:v>1.02E-4</c:v>
                </c:pt>
                <c:pt idx="24364" formatCode="0.00E+00">
                  <c:v>1.02E-4</c:v>
                </c:pt>
                <c:pt idx="24365" formatCode="0.00E+00">
                  <c:v>1.02E-4</c:v>
                </c:pt>
                <c:pt idx="24366" formatCode="0.00E+00">
                  <c:v>1.02E-4</c:v>
                </c:pt>
                <c:pt idx="24367" formatCode="0.00E+00">
                  <c:v>1.02E-4</c:v>
                </c:pt>
                <c:pt idx="24368" formatCode="0.00E+00">
                  <c:v>1.02E-4</c:v>
                </c:pt>
                <c:pt idx="24369" formatCode="0.00E+00">
                  <c:v>1.02E-4</c:v>
                </c:pt>
                <c:pt idx="24370" formatCode="0.00E+00">
                  <c:v>1.02E-4</c:v>
                </c:pt>
                <c:pt idx="24371" formatCode="0.00E+00">
                  <c:v>1.02E-4</c:v>
                </c:pt>
                <c:pt idx="24372" formatCode="0.00E+00">
                  <c:v>1.02E-4</c:v>
                </c:pt>
                <c:pt idx="24373" formatCode="0.00E+00">
                  <c:v>1.02E-4</c:v>
                </c:pt>
                <c:pt idx="24374" formatCode="0.00E+00">
                  <c:v>1.02E-4</c:v>
                </c:pt>
                <c:pt idx="24375" formatCode="0.00E+00">
                  <c:v>1.02E-4</c:v>
                </c:pt>
                <c:pt idx="24376" formatCode="0.00E+00">
                  <c:v>1.02E-4</c:v>
                </c:pt>
                <c:pt idx="24377" formatCode="0.00E+00">
                  <c:v>1.02E-4</c:v>
                </c:pt>
                <c:pt idx="24378" formatCode="0.00E+00">
                  <c:v>1.02E-4</c:v>
                </c:pt>
                <c:pt idx="24379" formatCode="0.00E+00">
                  <c:v>1.02E-4</c:v>
                </c:pt>
                <c:pt idx="24380" formatCode="0.00E+00">
                  <c:v>1.02E-4</c:v>
                </c:pt>
                <c:pt idx="24381" formatCode="0.00E+00">
                  <c:v>1.02E-4</c:v>
                </c:pt>
                <c:pt idx="24382" formatCode="0.00E+00">
                  <c:v>1.02E-4</c:v>
                </c:pt>
                <c:pt idx="24383" formatCode="0.00E+00">
                  <c:v>1.02E-4</c:v>
                </c:pt>
                <c:pt idx="24384" formatCode="0.00E+00">
                  <c:v>1.02E-4</c:v>
                </c:pt>
                <c:pt idx="24385" formatCode="0.00E+00">
                  <c:v>1.02E-4</c:v>
                </c:pt>
                <c:pt idx="24386" formatCode="0.00E+00">
                  <c:v>1.02E-4</c:v>
                </c:pt>
                <c:pt idx="24387" formatCode="0.00E+00">
                  <c:v>1.02E-4</c:v>
                </c:pt>
                <c:pt idx="24388" formatCode="0.00E+00">
                  <c:v>1.02E-4</c:v>
                </c:pt>
                <c:pt idx="24389" formatCode="0.00E+00">
                  <c:v>1.02E-4</c:v>
                </c:pt>
                <c:pt idx="24390" formatCode="0.00E+00">
                  <c:v>1.02E-4</c:v>
                </c:pt>
                <c:pt idx="24391" formatCode="0.00E+00">
                  <c:v>1.02E-4</c:v>
                </c:pt>
                <c:pt idx="24392" formatCode="0.00E+00">
                  <c:v>1.02E-4</c:v>
                </c:pt>
                <c:pt idx="24393" formatCode="0.00E+00">
                  <c:v>1.02E-4</c:v>
                </c:pt>
                <c:pt idx="24394" formatCode="0.00E+00">
                  <c:v>1.02E-4</c:v>
                </c:pt>
                <c:pt idx="24395" formatCode="0.00E+00">
                  <c:v>1.02E-4</c:v>
                </c:pt>
                <c:pt idx="24396" formatCode="0.00E+00">
                  <c:v>1.02E-4</c:v>
                </c:pt>
                <c:pt idx="24397" formatCode="0.00E+00">
                  <c:v>1.02E-4</c:v>
                </c:pt>
                <c:pt idx="24398" formatCode="0.00E+00">
                  <c:v>1.02E-4</c:v>
                </c:pt>
                <c:pt idx="24399" formatCode="0.00E+00">
                  <c:v>1.02E-4</c:v>
                </c:pt>
                <c:pt idx="24400" formatCode="0.00E+00">
                  <c:v>1.02E-4</c:v>
                </c:pt>
                <c:pt idx="24401" formatCode="0.00E+00">
                  <c:v>1.02E-4</c:v>
                </c:pt>
                <c:pt idx="24402" formatCode="0.00E+00">
                  <c:v>1.02E-4</c:v>
                </c:pt>
                <c:pt idx="24403" formatCode="0.00E+00">
                  <c:v>1.02E-4</c:v>
                </c:pt>
                <c:pt idx="24404" formatCode="0.00E+00">
                  <c:v>1.02E-4</c:v>
                </c:pt>
                <c:pt idx="24405" formatCode="0.00E+00">
                  <c:v>1.02E-4</c:v>
                </c:pt>
                <c:pt idx="24406" formatCode="0.00E+00">
                  <c:v>1.02E-4</c:v>
                </c:pt>
                <c:pt idx="24407" formatCode="0.00E+00">
                  <c:v>1.02E-4</c:v>
                </c:pt>
                <c:pt idx="24408" formatCode="0.00E+00">
                  <c:v>1.02E-4</c:v>
                </c:pt>
                <c:pt idx="24409" formatCode="0.00E+00">
                  <c:v>1.02E-4</c:v>
                </c:pt>
                <c:pt idx="24410" formatCode="0.00E+00">
                  <c:v>1.02E-4</c:v>
                </c:pt>
                <c:pt idx="24411" formatCode="0.00E+00">
                  <c:v>1.02E-4</c:v>
                </c:pt>
                <c:pt idx="24412" formatCode="0.00E+00">
                  <c:v>1.02E-4</c:v>
                </c:pt>
                <c:pt idx="24413" formatCode="0.00E+00">
                  <c:v>1.02E-4</c:v>
                </c:pt>
                <c:pt idx="24414" formatCode="0.00E+00">
                  <c:v>1.02E-4</c:v>
                </c:pt>
                <c:pt idx="24415" formatCode="0.00E+00">
                  <c:v>1.02E-4</c:v>
                </c:pt>
                <c:pt idx="24416" formatCode="0.00E+00">
                  <c:v>1.02E-4</c:v>
                </c:pt>
                <c:pt idx="24417" formatCode="0.00E+00">
                  <c:v>1.02E-4</c:v>
                </c:pt>
                <c:pt idx="24418" formatCode="0.00E+00">
                  <c:v>1.02E-4</c:v>
                </c:pt>
                <c:pt idx="24419" formatCode="0.00E+00">
                  <c:v>1.02E-4</c:v>
                </c:pt>
                <c:pt idx="24420" formatCode="0.00E+00">
                  <c:v>1.02E-4</c:v>
                </c:pt>
                <c:pt idx="24421" formatCode="0.00E+00">
                  <c:v>1.02E-4</c:v>
                </c:pt>
                <c:pt idx="24422" formatCode="0.00E+00">
                  <c:v>1.02E-4</c:v>
                </c:pt>
                <c:pt idx="24423" formatCode="0.00E+00">
                  <c:v>1.02E-4</c:v>
                </c:pt>
                <c:pt idx="24424" formatCode="0.00E+00">
                  <c:v>1.02E-4</c:v>
                </c:pt>
                <c:pt idx="24425" formatCode="0.00E+00">
                  <c:v>1.02E-4</c:v>
                </c:pt>
                <c:pt idx="24426" formatCode="0.00E+00">
                  <c:v>1.02E-4</c:v>
                </c:pt>
                <c:pt idx="24427" formatCode="0.00E+00">
                  <c:v>1.02E-4</c:v>
                </c:pt>
                <c:pt idx="24428" formatCode="0.00E+00">
                  <c:v>1.02E-4</c:v>
                </c:pt>
                <c:pt idx="24429" formatCode="0.00E+00">
                  <c:v>1.02E-4</c:v>
                </c:pt>
                <c:pt idx="24430" formatCode="0.00E+00">
                  <c:v>1.02E-4</c:v>
                </c:pt>
                <c:pt idx="24431" formatCode="0.00E+00">
                  <c:v>1.02E-4</c:v>
                </c:pt>
                <c:pt idx="24432" formatCode="0.00E+00">
                  <c:v>1.02E-4</c:v>
                </c:pt>
                <c:pt idx="24433" formatCode="0.00E+00">
                  <c:v>1.02E-4</c:v>
                </c:pt>
                <c:pt idx="24434" formatCode="0.00E+00">
                  <c:v>1.02E-4</c:v>
                </c:pt>
                <c:pt idx="24435" formatCode="0.00E+00">
                  <c:v>1.02E-4</c:v>
                </c:pt>
                <c:pt idx="24436" formatCode="0.00E+00">
                  <c:v>1.02E-4</c:v>
                </c:pt>
                <c:pt idx="24437" formatCode="0.00E+00">
                  <c:v>1.02E-4</c:v>
                </c:pt>
                <c:pt idx="24438" formatCode="0.00E+00">
                  <c:v>1.02E-4</c:v>
                </c:pt>
                <c:pt idx="24439" formatCode="0.00E+00">
                  <c:v>1.02E-4</c:v>
                </c:pt>
                <c:pt idx="24440" formatCode="0.00E+00">
                  <c:v>1.02E-4</c:v>
                </c:pt>
                <c:pt idx="24441" formatCode="0.00E+00">
                  <c:v>1.02E-4</c:v>
                </c:pt>
                <c:pt idx="24442" formatCode="0.00E+00">
                  <c:v>1.02E-4</c:v>
                </c:pt>
                <c:pt idx="24443" formatCode="0.00E+00">
                  <c:v>1.02E-4</c:v>
                </c:pt>
                <c:pt idx="24444" formatCode="0.00E+00">
                  <c:v>1.02E-4</c:v>
                </c:pt>
                <c:pt idx="24445" formatCode="0.00E+00">
                  <c:v>1.02E-4</c:v>
                </c:pt>
                <c:pt idx="24446" formatCode="0.00E+00">
                  <c:v>1.02E-4</c:v>
                </c:pt>
                <c:pt idx="24447" formatCode="0.00E+00">
                  <c:v>1.02E-4</c:v>
                </c:pt>
                <c:pt idx="24448" formatCode="0.00E+00">
                  <c:v>1.02E-4</c:v>
                </c:pt>
                <c:pt idx="24449" formatCode="0.00E+00">
                  <c:v>1.02E-4</c:v>
                </c:pt>
                <c:pt idx="24450" formatCode="0.00E+00">
                  <c:v>1.02E-4</c:v>
                </c:pt>
                <c:pt idx="24451" formatCode="0.00E+00">
                  <c:v>1.02E-4</c:v>
                </c:pt>
                <c:pt idx="24452" formatCode="0.00E+00">
                  <c:v>1.02E-4</c:v>
                </c:pt>
                <c:pt idx="24453" formatCode="0.00E+00">
                  <c:v>1.02E-4</c:v>
                </c:pt>
                <c:pt idx="24454" formatCode="0.00E+00">
                  <c:v>1.01E-4</c:v>
                </c:pt>
                <c:pt idx="24455" formatCode="0.00E+00">
                  <c:v>1.02E-4</c:v>
                </c:pt>
                <c:pt idx="24456" formatCode="0.00E+00">
                  <c:v>1.02E-4</c:v>
                </c:pt>
                <c:pt idx="24457" formatCode="0.00E+00">
                  <c:v>1.01E-4</c:v>
                </c:pt>
                <c:pt idx="24458" formatCode="0.00E+00">
                  <c:v>1.02E-4</c:v>
                </c:pt>
                <c:pt idx="24459" formatCode="0.00E+00">
                  <c:v>1.02E-4</c:v>
                </c:pt>
                <c:pt idx="24460" formatCode="0.00E+00">
                  <c:v>1.02E-4</c:v>
                </c:pt>
                <c:pt idx="24461" formatCode="0.00E+00">
                  <c:v>1.01E-4</c:v>
                </c:pt>
                <c:pt idx="24462" formatCode="0.00E+00">
                  <c:v>1.02E-4</c:v>
                </c:pt>
                <c:pt idx="24463" formatCode="0.00E+00">
                  <c:v>1.02E-4</c:v>
                </c:pt>
                <c:pt idx="24464" formatCode="0.00E+00">
                  <c:v>1.01E-4</c:v>
                </c:pt>
                <c:pt idx="24465" formatCode="0.00E+00">
                  <c:v>1.01E-4</c:v>
                </c:pt>
                <c:pt idx="24466" formatCode="0.00E+00">
                  <c:v>1.01E-4</c:v>
                </c:pt>
                <c:pt idx="24467" formatCode="0.00E+00">
                  <c:v>1.01E-4</c:v>
                </c:pt>
                <c:pt idx="24468" formatCode="0.00E+00">
                  <c:v>1.02E-4</c:v>
                </c:pt>
                <c:pt idx="24469" formatCode="0.00E+00">
                  <c:v>1.01E-4</c:v>
                </c:pt>
                <c:pt idx="24470" formatCode="0.00E+00">
                  <c:v>1.01E-4</c:v>
                </c:pt>
                <c:pt idx="24471" formatCode="0.00E+00">
                  <c:v>1.02E-4</c:v>
                </c:pt>
                <c:pt idx="24472" formatCode="0.00E+00">
                  <c:v>1.01E-4</c:v>
                </c:pt>
                <c:pt idx="24473" formatCode="0.00E+00">
                  <c:v>1.01E-4</c:v>
                </c:pt>
                <c:pt idx="24474" formatCode="0.00E+00">
                  <c:v>1.02E-4</c:v>
                </c:pt>
                <c:pt idx="24475" formatCode="0.00E+00">
                  <c:v>1.01E-4</c:v>
                </c:pt>
                <c:pt idx="24476" formatCode="0.00E+00">
                  <c:v>1.01E-4</c:v>
                </c:pt>
                <c:pt idx="24477" formatCode="0.00E+00">
                  <c:v>1.01E-4</c:v>
                </c:pt>
                <c:pt idx="24478" formatCode="0.00E+00">
                  <c:v>1.01E-4</c:v>
                </c:pt>
                <c:pt idx="24479" formatCode="0.00E+00">
                  <c:v>1.01E-4</c:v>
                </c:pt>
                <c:pt idx="24480" formatCode="0.00E+00">
                  <c:v>1.01E-4</c:v>
                </c:pt>
                <c:pt idx="24481" formatCode="0.00E+00">
                  <c:v>1.01E-4</c:v>
                </c:pt>
                <c:pt idx="24482" formatCode="0.00E+00">
                  <c:v>1.01E-4</c:v>
                </c:pt>
                <c:pt idx="24483" formatCode="0.00E+00">
                  <c:v>1.01E-4</c:v>
                </c:pt>
                <c:pt idx="24484" formatCode="0.00E+00">
                  <c:v>1.01E-4</c:v>
                </c:pt>
                <c:pt idx="24485" formatCode="0.00E+00">
                  <c:v>1.01E-4</c:v>
                </c:pt>
                <c:pt idx="24486" formatCode="0.00E+00">
                  <c:v>1.01E-4</c:v>
                </c:pt>
                <c:pt idx="24487" formatCode="0.00E+00">
                  <c:v>1.01E-4</c:v>
                </c:pt>
                <c:pt idx="24488" formatCode="0.00E+00">
                  <c:v>1.01E-4</c:v>
                </c:pt>
                <c:pt idx="24489" formatCode="0.00E+00">
                  <c:v>1.01E-4</c:v>
                </c:pt>
                <c:pt idx="24490" formatCode="0.00E+00">
                  <c:v>1.01E-4</c:v>
                </c:pt>
                <c:pt idx="24491" formatCode="0.00E+00">
                  <c:v>1.01E-4</c:v>
                </c:pt>
                <c:pt idx="24492" formatCode="0.00E+00">
                  <c:v>1.01E-4</c:v>
                </c:pt>
                <c:pt idx="24493" formatCode="0.00E+00">
                  <c:v>1.01E-4</c:v>
                </c:pt>
                <c:pt idx="24494" formatCode="0.00E+00">
                  <c:v>1.01E-4</c:v>
                </c:pt>
                <c:pt idx="24495" formatCode="0.00E+00">
                  <c:v>1.01E-4</c:v>
                </c:pt>
                <c:pt idx="24496" formatCode="0.00E+00">
                  <c:v>1.01E-4</c:v>
                </c:pt>
                <c:pt idx="24497" formatCode="0.00E+00">
                  <c:v>1.01E-4</c:v>
                </c:pt>
                <c:pt idx="24498" formatCode="0.00E+00">
                  <c:v>1.01E-4</c:v>
                </c:pt>
                <c:pt idx="24499" formatCode="0.00E+00">
                  <c:v>1.01E-4</c:v>
                </c:pt>
                <c:pt idx="24500" formatCode="0.00E+00">
                  <c:v>1.01E-4</c:v>
                </c:pt>
                <c:pt idx="24501" formatCode="0.00E+00">
                  <c:v>1.01E-4</c:v>
                </c:pt>
                <c:pt idx="24502" formatCode="0.00E+00">
                  <c:v>1.01E-4</c:v>
                </c:pt>
                <c:pt idx="24503" formatCode="0.00E+00">
                  <c:v>1.01E-4</c:v>
                </c:pt>
                <c:pt idx="24504" formatCode="0.00E+00">
                  <c:v>1.01E-4</c:v>
                </c:pt>
                <c:pt idx="24505" formatCode="0.00E+00">
                  <c:v>1.01E-4</c:v>
                </c:pt>
                <c:pt idx="24506" formatCode="0.00E+00">
                  <c:v>1.01E-4</c:v>
                </c:pt>
                <c:pt idx="24507" formatCode="0.00E+00">
                  <c:v>1.01E-4</c:v>
                </c:pt>
                <c:pt idx="24508" formatCode="0.00E+00">
                  <c:v>1.01E-4</c:v>
                </c:pt>
                <c:pt idx="24509" formatCode="0.00E+00">
                  <c:v>1.01E-4</c:v>
                </c:pt>
                <c:pt idx="24510" formatCode="0.00E+00">
                  <c:v>1.01E-4</c:v>
                </c:pt>
                <c:pt idx="24511" formatCode="0.00E+00">
                  <c:v>1.01E-4</c:v>
                </c:pt>
                <c:pt idx="24512" formatCode="0.00E+00">
                  <c:v>1.01E-4</c:v>
                </c:pt>
                <c:pt idx="24513" formatCode="0.00E+00">
                  <c:v>1.01E-4</c:v>
                </c:pt>
                <c:pt idx="24514" formatCode="0.00E+00">
                  <c:v>1.01E-4</c:v>
                </c:pt>
                <c:pt idx="24515" formatCode="0.00E+00">
                  <c:v>1.01E-4</c:v>
                </c:pt>
                <c:pt idx="24516" formatCode="0.00E+00">
                  <c:v>1.01E-4</c:v>
                </c:pt>
                <c:pt idx="24517" formatCode="0.00E+00">
                  <c:v>1.01E-4</c:v>
                </c:pt>
                <c:pt idx="24518" formatCode="0.00E+00">
                  <c:v>1.01E-4</c:v>
                </c:pt>
                <c:pt idx="24519" formatCode="0.00E+00">
                  <c:v>1.01E-4</c:v>
                </c:pt>
                <c:pt idx="24520" formatCode="0.00E+00">
                  <c:v>1.01E-4</c:v>
                </c:pt>
                <c:pt idx="24521" formatCode="0.00E+00">
                  <c:v>1.01E-4</c:v>
                </c:pt>
                <c:pt idx="24522" formatCode="0.00E+00">
                  <c:v>1.01E-4</c:v>
                </c:pt>
                <c:pt idx="24523" formatCode="0.00E+00">
                  <c:v>1.01E-4</c:v>
                </c:pt>
                <c:pt idx="24524" formatCode="0.00E+00">
                  <c:v>1.01E-4</c:v>
                </c:pt>
                <c:pt idx="24525" formatCode="0.00E+00">
                  <c:v>1.01E-4</c:v>
                </c:pt>
                <c:pt idx="24526" formatCode="0.00E+00">
                  <c:v>1.01E-4</c:v>
                </c:pt>
                <c:pt idx="24527" formatCode="0.00E+00">
                  <c:v>1.01E-4</c:v>
                </c:pt>
                <c:pt idx="24528" formatCode="0.00E+00">
                  <c:v>1.01E-4</c:v>
                </c:pt>
                <c:pt idx="24529" formatCode="0.00E+00">
                  <c:v>1.01E-4</c:v>
                </c:pt>
                <c:pt idx="24530" formatCode="0.00E+00">
                  <c:v>1.01E-4</c:v>
                </c:pt>
                <c:pt idx="24531" formatCode="0.00E+00">
                  <c:v>1.01E-4</c:v>
                </c:pt>
                <c:pt idx="24532" formatCode="0.00E+00">
                  <c:v>1.01E-4</c:v>
                </c:pt>
                <c:pt idx="24533" formatCode="0.00E+00">
                  <c:v>1.01E-4</c:v>
                </c:pt>
                <c:pt idx="24534" formatCode="0.00E+00">
                  <c:v>1.01E-4</c:v>
                </c:pt>
                <c:pt idx="24535" formatCode="0.00E+00">
                  <c:v>1.01E-4</c:v>
                </c:pt>
                <c:pt idx="24536" formatCode="0.00E+00">
                  <c:v>1.01E-4</c:v>
                </c:pt>
                <c:pt idx="24537" formatCode="0.00E+00">
                  <c:v>1.01E-4</c:v>
                </c:pt>
                <c:pt idx="24538" formatCode="0.00E+00">
                  <c:v>1.01E-4</c:v>
                </c:pt>
                <c:pt idx="24539" formatCode="0.00E+00">
                  <c:v>1.01E-4</c:v>
                </c:pt>
                <c:pt idx="24540" formatCode="0.00E+00">
                  <c:v>1.01E-4</c:v>
                </c:pt>
                <c:pt idx="24541" formatCode="0.00E+00">
                  <c:v>1.01E-4</c:v>
                </c:pt>
                <c:pt idx="24542" formatCode="0.00E+00">
                  <c:v>1.01E-4</c:v>
                </c:pt>
                <c:pt idx="24543" formatCode="0.00E+00">
                  <c:v>1.01E-4</c:v>
                </c:pt>
                <c:pt idx="24544" formatCode="0.00E+00">
                  <c:v>1.01E-4</c:v>
                </c:pt>
                <c:pt idx="24545" formatCode="0.00E+00">
                  <c:v>1.01E-4</c:v>
                </c:pt>
                <c:pt idx="24546" formatCode="0.00E+00">
                  <c:v>1.01E-4</c:v>
                </c:pt>
                <c:pt idx="24547" formatCode="0.00E+00">
                  <c:v>1.01E-4</c:v>
                </c:pt>
                <c:pt idx="24548" formatCode="0.00E+00">
                  <c:v>1.01E-4</c:v>
                </c:pt>
                <c:pt idx="24549" formatCode="0.00E+00">
                  <c:v>1.01E-4</c:v>
                </c:pt>
                <c:pt idx="24550" formatCode="0.00E+00">
                  <c:v>1.01E-4</c:v>
                </c:pt>
                <c:pt idx="24551" formatCode="0.00E+00">
                  <c:v>1.01E-4</c:v>
                </c:pt>
                <c:pt idx="24552" formatCode="0.00E+00">
                  <c:v>1.01E-4</c:v>
                </c:pt>
                <c:pt idx="24553" formatCode="0.00E+00">
                  <c:v>1.01E-4</c:v>
                </c:pt>
                <c:pt idx="24554" formatCode="0.00E+00">
                  <c:v>1.01E-4</c:v>
                </c:pt>
                <c:pt idx="24555" formatCode="0.00E+00">
                  <c:v>1.01E-4</c:v>
                </c:pt>
                <c:pt idx="24556" formatCode="0.00E+00">
                  <c:v>1.01E-4</c:v>
                </c:pt>
                <c:pt idx="24557" formatCode="0.00E+00">
                  <c:v>1.01E-4</c:v>
                </c:pt>
                <c:pt idx="24558" formatCode="0.00E+00">
                  <c:v>1.01E-4</c:v>
                </c:pt>
                <c:pt idx="24559" formatCode="0.00E+00">
                  <c:v>1.01E-4</c:v>
                </c:pt>
                <c:pt idx="24560" formatCode="0.00E+00">
                  <c:v>1.01E-4</c:v>
                </c:pt>
                <c:pt idx="24561" formatCode="0.00E+00">
                  <c:v>1.01E-4</c:v>
                </c:pt>
                <c:pt idx="24562" formatCode="0.00E+00">
                  <c:v>1.01E-4</c:v>
                </c:pt>
                <c:pt idx="24563" formatCode="0.00E+00">
                  <c:v>1.01E-4</c:v>
                </c:pt>
                <c:pt idx="24564" formatCode="0.00E+00">
                  <c:v>1.01E-4</c:v>
                </c:pt>
                <c:pt idx="24565" formatCode="0.00E+00">
                  <c:v>1.01E-4</c:v>
                </c:pt>
                <c:pt idx="24566" formatCode="0.00E+00">
                  <c:v>1.01E-4</c:v>
                </c:pt>
                <c:pt idx="24567" formatCode="0.00E+00">
                  <c:v>1.01E-4</c:v>
                </c:pt>
                <c:pt idx="24568" formatCode="0.00E+00">
                  <c:v>1.01E-4</c:v>
                </c:pt>
                <c:pt idx="24569" formatCode="0.00E+00">
                  <c:v>1.01E-4</c:v>
                </c:pt>
                <c:pt idx="24570" formatCode="0.00E+00">
                  <c:v>1.01E-4</c:v>
                </c:pt>
                <c:pt idx="24571" formatCode="0.00E+00">
                  <c:v>1.01E-4</c:v>
                </c:pt>
                <c:pt idx="24572" formatCode="0.00E+00">
                  <c:v>1.01E-4</c:v>
                </c:pt>
                <c:pt idx="24573" formatCode="0.00E+00">
                  <c:v>1.01E-4</c:v>
                </c:pt>
                <c:pt idx="24574" formatCode="0.00E+00">
                  <c:v>1.01E-4</c:v>
                </c:pt>
                <c:pt idx="24575" formatCode="0.00E+00">
                  <c:v>1.01E-4</c:v>
                </c:pt>
                <c:pt idx="24576" formatCode="0.00E+00">
                  <c:v>1.01E-4</c:v>
                </c:pt>
                <c:pt idx="24577" formatCode="0.00E+00">
                  <c:v>1.01E-4</c:v>
                </c:pt>
                <c:pt idx="24578" formatCode="0.00E+00">
                  <c:v>1.01E-4</c:v>
                </c:pt>
                <c:pt idx="24579" formatCode="0.00E+00">
                  <c:v>1.01E-4</c:v>
                </c:pt>
                <c:pt idx="24580" formatCode="0.00E+00">
                  <c:v>1.01E-4</c:v>
                </c:pt>
                <c:pt idx="24581" formatCode="0.00E+00">
                  <c:v>1.01E-4</c:v>
                </c:pt>
                <c:pt idx="24582" formatCode="0.00E+00">
                  <c:v>1.01E-4</c:v>
                </c:pt>
                <c:pt idx="24583" formatCode="0.00E+00">
                  <c:v>1.01E-4</c:v>
                </c:pt>
                <c:pt idx="24584" formatCode="0.00E+00">
                  <c:v>1.01E-4</c:v>
                </c:pt>
                <c:pt idx="24585" formatCode="0.00E+00">
                  <c:v>1.01E-4</c:v>
                </c:pt>
                <c:pt idx="24586" formatCode="0.00E+00">
                  <c:v>1.01E-4</c:v>
                </c:pt>
                <c:pt idx="24587" formatCode="0.00E+00">
                  <c:v>1.01E-4</c:v>
                </c:pt>
                <c:pt idx="24588" formatCode="0.00E+00">
                  <c:v>1.01E-4</c:v>
                </c:pt>
                <c:pt idx="24589" formatCode="0.00E+00">
                  <c:v>1.01E-4</c:v>
                </c:pt>
                <c:pt idx="24590" formatCode="0.00E+00">
                  <c:v>1.01E-4</c:v>
                </c:pt>
                <c:pt idx="24591" formatCode="0.00E+00">
                  <c:v>1.01E-4</c:v>
                </c:pt>
                <c:pt idx="24592" formatCode="0.00E+00">
                  <c:v>1.01E-4</c:v>
                </c:pt>
                <c:pt idx="24593" formatCode="0.00E+00">
                  <c:v>1.01E-4</c:v>
                </c:pt>
                <c:pt idx="24594" formatCode="0.00E+00">
                  <c:v>1.01E-4</c:v>
                </c:pt>
                <c:pt idx="24595" formatCode="0.00E+00">
                  <c:v>1.01E-4</c:v>
                </c:pt>
                <c:pt idx="24596" formatCode="0.00E+00">
                  <c:v>1.01E-4</c:v>
                </c:pt>
                <c:pt idx="24597" formatCode="0.00E+00">
                  <c:v>1.01E-4</c:v>
                </c:pt>
                <c:pt idx="24598" formatCode="0.00E+00">
                  <c:v>1.01E-4</c:v>
                </c:pt>
                <c:pt idx="24599" formatCode="0.00E+00">
                  <c:v>1.01E-4</c:v>
                </c:pt>
                <c:pt idx="24600" formatCode="0.00E+00">
                  <c:v>1.01E-4</c:v>
                </c:pt>
                <c:pt idx="24601" formatCode="0.00E+00">
                  <c:v>1.01E-4</c:v>
                </c:pt>
                <c:pt idx="24602" formatCode="0.00E+00">
                  <c:v>1.01E-4</c:v>
                </c:pt>
                <c:pt idx="24603" formatCode="0.00E+00">
                  <c:v>1.01E-4</c:v>
                </c:pt>
                <c:pt idx="24604" formatCode="0.00E+00">
                  <c:v>1.01E-4</c:v>
                </c:pt>
                <c:pt idx="24605" formatCode="0.00E+00">
                  <c:v>1.01E-4</c:v>
                </c:pt>
                <c:pt idx="24606" formatCode="0.00E+00">
                  <c:v>1.01E-4</c:v>
                </c:pt>
                <c:pt idx="24607" formatCode="0.00E+00">
                  <c:v>1.01E-4</c:v>
                </c:pt>
                <c:pt idx="24608" formatCode="0.00E+00">
                  <c:v>1.01E-4</c:v>
                </c:pt>
                <c:pt idx="24609" formatCode="0.00E+00">
                  <c:v>1.01E-4</c:v>
                </c:pt>
                <c:pt idx="24610" formatCode="0.00E+00">
                  <c:v>1.01E-4</c:v>
                </c:pt>
                <c:pt idx="24611" formatCode="0.00E+00">
                  <c:v>1E-4</c:v>
                </c:pt>
                <c:pt idx="24612" formatCode="0.00E+00">
                  <c:v>1.01E-4</c:v>
                </c:pt>
                <c:pt idx="24613" formatCode="0.00E+00">
                  <c:v>1.01E-4</c:v>
                </c:pt>
                <c:pt idx="24614" formatCode="0.00E+00">
                  <c:v>1E-4</c:v>
                </c:pt>
                <c:pt idx="24615" formatCode="0.00E+00">
                  <c:v>1.01E-4</c:v>
                </c:pt>
                <c:pt idx="24616" formatCode="0.00E+00">
                  <c:v>1.01E-4</c:v>
                </c:pt>
                <c:pt idx="24617" formatCode="0.00E+00">
                  <c:v>1.01E-4</c:v>
                </c:pt>
                <c:pt idx="24618" formatCode="0.00E+00">
                  <c:v>1.01E-4</c:v>
                </c:pt>
                <c:pt idx="24619" formatCode="0.00E+00">
                  <c:v>1.01E-4</c:v>
                </c:pt>
                <c:pt idx="24620" formatCode="0.00E+00">
                  <c:v>1E-4</c:v>
                </c:pt>
                <c:pt idx="24621" formatCode="0.00E+00">
                  <c:v>1.01E-4</c:v>
                </c:pt>
                <c:pt idx="24622" formatCode="0.00E+00">
                  <c:v>1.01E-4</c:v>
                </c:pt>
                <c:pt idx="24623" formatCode="0.00E+00">
                  <c:v>1.01E-4</c:v>
                </c:pt>
                <c:pt idx="24624" formatCode="0.00E+00">
                  <c:v>1E-4</c:v>
                </c:pt>
                <c:pt idx="24625" formatCode="0.00E+00">
                  <c:v>1E-4</c:v>
                </c:pt>
                <c:pt idx="24626" formatCode="0.00E+00">
                  <c:v>1.01E-4</c:v>
                </c:pt>
                <c:pt idx="24627" formatCode="0.00E+00">
                  <c:v>1E-4</c:v>
                </c:pt>
                <c:pt idx="24628" formatCode="0.00E+00">
                  <c:v>1.01E-4</c:v>
                </c:pt>
                <c:pt idx="24629" formatCode="0.00E+00">
                  <c:v>1E-4</c:v>
                </c:pt>
                <c:pt idx="24630" formatCode="0.00E+00">
                  <c:v>1E-4</c:v>
                </c:pt>
                <c:pt idx="24631" formatCode="0.00E+00">
                  <c:v>1E-4</c:v>
                </c:pt>
                <c:pt idx="24632" formatCode="0.00E+00">
                  <c:v>1E-4</c:v>
                </c:pt>
                <c:pt idx="24633" formatCode="0.00E+00">
                  <c:v>1E-4</c:v>
                </c:pt>
                <c:pt idx="24634" formatCode="0.00E+00">
                  <c:v>1.01E-4</c:v>
                </c:pt>
                <c:pt idx="24635" formatCode="0.00E+00">
                  <c:v>1E-4</c:v>
                </c:pt>
                <c:pt idx="24636" formatCode="0.00E+00">
                  <c:v>1E-4</c:v>
                </c:pt>
                <c:pt idx="24637" formatCode="0.00E+00">
                  <c:v>1E-4</c:v>
                </c:pt>
                <c:pt idx="24638" formatCode="0.00E+00">
                  <c:v>1E-4</c:v>
                </c:pt>
                <c:pt idx="24639" formatCode="0.00E+00">
                  <c:v>1E-4</c:v>
                </c:pt>
                <c:pt idx="24640" formatCode="0.00E+00">
                  <c:v>1E-4</c:v>
                </c:pt>
                <c:pt idx="24641" formatCode="0.00E+00">
                  <c:v>1E-4</c:v>
                </c:pt>
                <c:pt idx="24642" formatCode="0.00E+00">
                  <c:v>1E-4</c:v>
                </c:pt>
                <c:pt idx="24643" formatCode="0.00E+00">
                  <c:v>1E-4</c:v>
                </c:pt>
                <c:pt idx="24644" formatCode="0.00E+00">
                  <c:v>1E-4</c:v>
                </c:pt>
                <c:pt idx="24645" formatCode="0.00E+00">
                  <c:v>1E-4</c:v>
                </c:pt>
                <c:pt idx="24646" formatCode="0.00E+00">
                  <c:v>1E-4</c:v>
                </c:pt>
                <c:pt idx="24647" formatCode="0.00E+00">
                  <c:v>1E-4</c:v>
                </c:pt>
                <c:pt idx="24648" formatCode="0.00E+00">
                  <c:v>1E-4</c:v>
                </c:pt>
                <c:pt idx="24649" formatCode="0.00E+00">
                  <c:v>1E-4</c:v>
                </c:pt>
                <c:pt idx="24650" formatCode="0.00E+00">
                  <c:v>1E-4</c:v>
                </c:pt>
                <c:pt idx="24651" formatCode="0.00E+00">
                  <c:v>1E-4</c:v>
                </c:pt>
                <c:pt idx="24652" formatCode="0.00E+00">
                  <c:v>1E-4</c:v>
                </c:pt>
                <c:pt idx="24653" formatCode="0.00E+00">
                  <c:v>1E-4</c:v>
                </c:pt>
                <c:pt idx="24654" formatCode="0.00E+00">
                  <c:v>1E-4</c:v>
                </c:pt>
                <c:pt idx="24655" formatCode="0.00E+00">
                  <c:v>1E-4</c:v>
                </c:pt>
                <c:pt idx="24656" formatCode="0.00E+00">
                  <c:v>1E-4</c:v>
                </c:pt>
                <c:pt idx="24657" formatCode="0.00E+00">
                  <c:v>1E-4</c:v>
                </c:pt>
                <c:pt idx="24658" formatCode="0.00E+00">
                  <c:v>1E-4</c:v>
                </c:pt>
                <c:pt idx="24659" formatCode="0.00E+00">
                  <c:v>1E-4</c:v>
                </c:pt>
                <c:pt idx="24660" formatCode="0.00E+00">
                  <c:v>1E-4</c:v>
                </c:pt>
                <c:pt idx="24661" formatCode="0.00E+00">
                  <c:v>1E-4</c:v>
                </c:pt>
                <c:pt idx="24662" formatCode="0.00E+00">
                  <c:v>1E-4</c:v>
                </c:pt>
                <c:pt idx="24663" formatCode="0.00E+00">
                  <c:v>1E-4</c:v>
                </c:pt>
                <c:pt idx="24664" formatCode="0.00E+00">
                  <c:v>1E-4</c:v>
                </c:pt>
                <c:pt idx="24665" formatCode="0.00E+00">
                  <c:v>1E-4</c:v>
                </c:pt>
                <c:pt idx="24666" formatCode="0.00E+00">
                  <c:v>1E-4</c:v>
                </c:pt>
                <c:pt idx="24667" formatCode="0.00E+00">
                  <c:v>1E-4</c:v>
                </c:pt>
                <c:pt idx="24668" formatCode="0.00E+00">
                  <c:v>1E-4</c:v>
                </c:pt>
                <c:pt idx="24669" formatCode="0.00E+00">
                  <c:v>1E-4</c:v>
                </c:pt>
                <c:pt idx="24670" formatCode="0.00E+00">
                  <c:v>1E-4</c:v>
                </c:pt>
                <c:pt idx="24671" formatCode="0.00E+00">
                  <c:v>1E-4</c:v>
                </c:pt>
                <c:pt idx="24672" formatCode="0.00E+00">
                  <c:v>1E-4</c:v>
                </c:pt>
                <c:pt idx="24673" formatCode="0.00E+00">
                  <c:v>1E-4</c:v>
                </c:pt>
                <c:pt idx="24674" formatCode="0.00E+00">
                  <c:v>1E-4</c:v>
                </c:pt>
                <c:pt idx="24675" formatCode="0.00E+00">
                  <c:v>1E-4</c:v>
                </c:pt>
                <c:pt idx="24676" formatCode="0.00E+00">
                  <c:v>1E-4</c:v>
                </c:pt>
                <c:pt idx="24677" formatCode="0.00E+00">
                  <c:v>1E-4</c:v>
                </c:pt>
                <c:pt idx="24678" formatCode="0.00E+00">
                  <c:v>1E-4</c:v>
                </c:pt>
                <c:pt idx="24679" formatCode="0.00E+00">
                  <c:v>1E-4</c:v>
                </c:pt>
                <c:pt idx="24680" formatCode="0.00E+00">
                  <c:v>1E-4</c:v>
                </c:pt>
                <c:pt idx="24681" formatCode="0.00E+00">
                  <c:v>1E-4</c:v>
                </c:pt>
                <c:pt idx="24682" formatCode="0.00E+00">
                  <c:v>1E-4</c:v>
                </c:pt>
                <c:pt idx="24683" formatCode="0.00E+00">
                  <c:v>1E-4</c:v>
                </c:pt>
                <c:pt idx="24684" formatCode="0.00E+00">
                  <c:v>1E-4</c:v>
                </c:pt>
                <c:pt idx="24685" formatCode="0.00E+00">
                  <c:v>1E-4</c:v>
                </c:pt>
                <c:pt idx="24686" formatCode="0.00E+00">
                  <c:v>1E-4</c:v>
                </c:pt>
                <c:pt idx="24687" formatCode="0.00E+00">
                  <c:v>1E-4</c:v>
                </c:pt>
                <c:pt idx="24688" formatCode="0.00E+00">
                  <c:v>1E-4</c:v>
                </c:pt>
                <c:pt idx="24689" formatCode="0.00E+00">
                  <c:v>1E-4</c:v>
                </c:pt>
                <c:pt idx="24690" formatCode="0.00E+00">
                  <c:v>1E-4</c:v>
                </c:pt>
                <c:pt idx="24691" formatCode="0.00E+00">
                  <c:v>1E-4</c:v>
                </c:pt>
                <c:pt idx="24692" formatCode="0.00E+00">
                  <c:v>1E-4</c:v>
                </c:pt>
                <c:pt idx="24693" formatCode="0.00E+00">
                  <c:v>1E-4</c:v>
                </c:pt>
                <c:pt idx="24694" formatCode="0.00E+00">
                  <c:v>1E-4</c:v>
                </c:pt>
                <c:pt idx="24695" formatCode="0.00E+00">
                  <c:v>1E-4</c:v>
                </c:pt>
                <c:pt idx="24696" formatCode="0.00E+00">
                  <c:v>9.9900000000000002E-5</c:v>
                </c:pt>
                <c:pt idx="24697" formatCode="0.00E+00">
                  <c:v>1E-4</c:v>
                </c:pt>
                <c:pt idx="24698" formatCode="0.00E+00">
                  <c:v>1E-4</c:v>
                </c:pt>
                <c:pt idx="24699" formatCode="0.00E+00">
                  <c:v>1E-4</c:v>
                </c:pt>
                <c:pt idx="24700" formatCode="0.00E+00">
                  <c:v>1E-4</c:v>
                </c:pt>
                <c:pt idx="24701" formatCode="0.00E+00">
                  <c:v>1E-4</c:v>
                </c:pt>
                <c:pt idx="24702" formatCode="0.00E+00">
                  <c:v>1E-4</c:v>
                </c:pt>
                <c:pt idx="24703" formatCode="0.00E+00">
                  <c:v>1E-4</c:v>
                </c:pt>
                <c:pt idx="24704" formatCode="0.00E+00">
                  <c:v>1E-4</c:v>
                </c:pt>
                <c:pt idx="24705" formatCode="0.00E+00">
                  <c:v>1E-4</c:v>
                </c:pt>
                <c:pt idx="24706" formatCode="0.00E+00">
                  <c:v>1E-4</c:v>
                </c:pt>
                <c:pt idx="24707" formatCode="0.00E+00">
                  <c:v>1E-4</c:v>
                </c:pt>
                <c:pt idx="24708" formatCode="0.00E+00">
                  <c:v>9.9900000000000002E-5</c:v>
                </c:pt>
                <c:pt idx="24709" formatCode="0.00E+00">
                  <c:v>1E-4</c:v>
                </c:pt>
                <c:pt idx="24710" formatCode="0.00E+00">
                  <c:v>9.9900000000000002E-5</c:v>
                </c:pt>
                <c:pt idx="24711" formatCode="0.00E+00">
                  <c:v>1E-4</c:v>
                </c:pt>
                <c:pt idx="24712" formatCode="0.00E+00">
                  <c:v>1E-4</c:v>
                </c:pt>
                <c:pt idx="24713" formatCode="0.00E+00">
                  <c:v>1E-4</c:v>
                </c:pt>
                <c:pt idx="24714" formatCode="0.00E+00">
                  <c:v>9.9900000000000002E-5</c:v>
                </c:pt>
                <c:pt idx="24715" formatCode="0.00E+00">
                  <c:v>1E-4</c:v>
                </c:pt>
                <c:pt idx="24716" formatCode="0.00E+00">
                  <c:v>1E-4</c:v>
                </c:pt>
                <c:pt idx="24717" formatCode="0.00E+00">
                  <c:v>1E-4</c:v>
                </c:pt>
                <c:pt idx="24718" formatCode="0.00E+00">
                  <c:v>9.9900000000000002E-5</c:v>
                </c:pt>
                <c:pt idx="24719" formatCode="0.00E+00">
                  <c:v>9.9900000000000002E-5</c:v>
                </c:pt>
                <c:pt idx="24720" formatCode="0.00E+00">
                  <c:v>9.9900000000000002E-5</c:v>
                </c:pt>
                <c:pt idx="24721" formatCode="0.00E+00">
                  <c:v>1E-4</c:v>
                </c:pt>
                <c:pt idx="24722" formatCode="0.00E+00">
                  <c:v>1E-4</c:v>
                </c:pt>
                <c:pt idx="24723" formatCode="0.00E+00">
                  <c:v>9.9900000000000002E-5</c:v>
                </c:pt>
                <c:pt idx="24724" formatCode="0.00E+00">
                  <c:v>9.9900000000000002E-5</c:v>
                </c:pt>
                <c:pt idx="24725" formatCode="0.00E+00">
                  <c:v>9.98E-5</c:v>
                </c:pt>
                <c:pt idx="24726" formatCode="0.00E+00">
                  <c:v>9.9900000000000002E-5</c:v>
                </c:pt>
                <c:pt idx="24727" formatCode="0.00E+00">
                  <c:v>9.9900000000000002E-5</c:v>
                </c:pt>
                <c:pt idx="24728" formatCode="0.00E+00">
                  <c:v>9.9900000000000002E-5</c:v>
                </c:pt>
                <c:pt idx="24729" formatCode="0.00E+00">
                  <c:v>9.9900000000000002E-5</c:v>
                </c:pt>
                <c:pt idx="24730" formatCode="0.00E+00">
                  <c:v>9.9900000000000002E-5</c:v>
                </c:pt>
                <c:pt idx="24731" formatCode="0.00E+00">
                  <c:v>9.9900000000000002E-5</c:v>
                </c:pt>
                <c:pt idx="24732" formatCode="0.00E+00">
                  <c:v>9.9900000000000002E-5</c:v>
                </c:pt>
                <c:pt idx="24733" formatCode="0.00E+00">
                  <c:v>9.9900000000000002E-5</c:v>
                </c:pt>
                <c:pt idx="24734" formatCode="0.00E+00">
                  <c:v>9.9900000000000002E-5</c:v>
                </c:pt>
                <c:pt idx="24735" formatCode="0.00E+00">
                  <c:v>9.9900000000000002E-5</c:v>
                </c:pt>
                <c:pt idx="24736" formatCode="0.00E+00">
                  <c:v>9.9699999999999998E-5</c:v>
                </c:pt>
                <c:pt idx="24737" formatCode="0.00E+00">
                  <c:v>9.9699999999999998E-5</c:v>
                </c:pt>
                <c:pt idx="24738" formatCode="0.00E+00">
                  <c:v>9.9900000000000002E-5</c:v>
                </c:pt>
                <c:pt idx="24739" formatCode="0.00E+00">
                  <c:v>1E-4</c:v>
                </c:pt>
                <c:pt idx="24740" formatCode="0.00E+00">
                  <c:v>9.98E-5</c:v>
                </c:pt>
                <c:pt idx="24741" formatCode="0.00E+00">
                  <c:v>9.98E-5</c:v>
                </c:pt>
                <c:pt idx="24742" formatCode="0.00E+00">
                  <c:v>9.98E-5</c:v>
                </c:pt>
                <c:pt idx="24743" formatCode="0.00E+00">
                  <c:v>9.9699999999999998E-5</c:v>
                </c:pt>
                <c:pt idx="24744" formatCode="0.00E+00">
                  <c:v>9.98E-5</c:v>
                </c:pt>
                <c:pt idx="24745" formatCode="0.00E+00">
                  <c:v>9.9699999999999998E-5</c:v>
                </c:pt>
                <c:pt idx="24746" formatCode="0.00E+00">
                  <c:v>9.9699999999999998E-5</c:v>
                </c:pt>
                <c:pt idx="24747" formatCode="0.00E+00">
                  <c:v>9.9900000000000002E-5</c:v>
                </c:pt>
                <c:pt idx="24748" formatCode="0.00E+00">
                  <c:v>9.98E-5</c:v>
                </c:pt>
                <c:pt idx="24749" formatCode="0.00E+00">
                  <c:v>9.98E-5</c:v>
                </c:pt>
                <c:pt idx="24750" formatCode="0.00E+00">
                  <c:v>9.98E-5</c:v>
                </c:pt>
                <c:pt idx="24751" formatCode="0.00E+00">
                  <c:v>9.9699999999999998E-5</c:v>
                </c:pt>
                <c:pt idx="24752" formatCode="0.00E+00">
                  <c:v>9.98E-5</c:v>
                </c:pt>
                <c:pt idx="24753" formatCode="0.00E+00">
                  <c:v>9.9900000000000002E-5</c:v>
                </c:pt>
                <c:pt idx="24754" formatCode="0.00E+00">
                  <c:v>9.98E-5</c:v>
                </c:pt>
                <c:pt idx="24755" formatCode="0.00E+00">
                  <c:v>9.9599999999999995E-5</c:v>
                </c:pt>
                <c:pt idx="24756" formatCode="0.00E+00">
                  <c:v>9.9599999999999995E-5</c:v>
                </c:pt>
                <c:pt idx="24757" formatCode="0.00E+00">
                  <c:v>9.98E-5</c:v>
                </c:pt>
                <c:pt idx="24758" formatCode="0.00E+00">
                  <c:v>9.9599999999999995E-5</c:v>
                </c:pt>
                <c:pt idx="24759" formatCode="0.00E+00">
                  <c:v>9.9400000000000004E-5</c:v>
                </c:pt>
                <c:pt idx="24760" formatCode="0.00E+00">
                  <c:v>9.9699999999999998E-5</c:v>
                </c:pt>
                <c:pt idx="24761" formatCode="0.00E+00">
                  <c:v>9.98E-5</c:v>
                </c:pt>
                <c:pt idx="24762" formatCode="0.00E+00">
                  <c:v>9.9699999999999998E-5</c:v>
                </c:pt>
                <c:pt idx="24763" formatCode="0.00E+00">
                  <c:v>9.9699999999999998E-5</c:v>
                </c:pt>
                <c:pt idx="24764" formatCode="0.00E+00">
                  <c:v>9.9699999999999998E-5</c:v>
                </c:pt>
                <c:pt idx="24765" formatCode="0.00E+00">
                  <c:v>9.9599999999999995E-5</c:v>
                </c:pt>
                <c:pt idx="24766" formatCode="0.00E+00">
                  <c:v>9.9599999999999995E-5</c:v>
                </c:pt>
                <c:pt idx="24767" formatCode="0.00E+00">
                  <c:v>9.9699999999999998E-5</c:v>
                </c:pt>
                <c:pt idx="24768" formatCode="0.00E+00">
                  <c:v>9.9500000000000006E-5</c:v>
                </c:pt>
                <c:pt idx="24769" formatCode="0.00E+00">
                  <c:v>9.9500000000000006E-5</c:v>
                </c:pt>
                <c:pt idx="24770" formatCode="0.00E+00">
                  <c:v>9.9599999999999995E-5</c:v>
                </c:pt>
                <c:pt idx="24771" formatCode="0.00E+00">
                  <c:v>9.9599999999999995E-5</c:v>
                </c:pt>
                <c:pt idx="24772" formatCode="0.00E+00">
                  <c:v>9.9699999999999998E-5</c:v>
                </c:pt>
                <c:pt idx="24773" formatCode="0.00E+00">
                  <c:v>9.9699999999999998E-5</c:v>
                </c:pt>
                <c:pt idx="24774" formatCode="0.00E+00">
                  <c:v>9.9599999999999995E-5</c:v>
                </c:pt>
                <c:pt idx="24775" formatCode="0.00E+00">
                  <c:v>9.98E-5</c:v>
                </c:pt>
                <c:pt idx="24776" formatCode="0.00E+00">
                  <c:v>9.9599999999999995E-5</c:v>
                </c:pt>
                <c:pt idx="24777" formatCode="0.00E+00">
                  <c:v>9.9599999999999995E-5</c:v>
                </c:pt>
                <c:pt idx="24778" formatCode="0.00E+00">
                  <c:v>9.9599999999999995E-5</c:v>
                </c:pt>
                <c:pt idx="24779" formatCode="0.00E+00">
                  <c:v>9.9500000000000006E-5</c:v>
                </c:pt>
                <c:pt idx="24780" formatCode="0.00E+00">
                  <c:v>9.9699999999999998E-5</c:v>
                </c:pt>
                <c:pt idx="24781" formatCode="0.00E+00">
                  <c:v>9.9500000000000006E-5</c:v>
                </c:pt>
                <c:pt idx="24782" formatCode="0.00E+00">
                  <c:v>9.9699999999999998E-5</c:v>
                </c:pt>
                <c:pt idx="24783" formatCode="0.00E+00">
                  <c:v>9.9599999999999995E-5</c:v>
                </c:pt>
                <c:pt idx="24784" formatCode="0.00E+00">
                  <c:v>9.9500000000000006E-5</c:v>
                </c:pt>
                <c:pt idx="24785" formatCode="0.00E+00">
                  <c:v>9.9699999999999998E-5</c:v>
                </c:pt>
                <c:pt idx="24786" formatCode="0.00E+00">
                  <c:v>9.9599999999999995E-5</c:v>
                </c:pt>
                <c:pt idx="24787" formatCode="0.00E+00">
                  <c:v>9.9599999999999995E-5</c:v>
                </c:pt>
                <c:pt idx="24788" formatCode="0.00E+00">
                  <c:v>9.9500000000000006E-5</c:v>
                </c:pt>
                <c:pt idx="24789" formatCode="0.00E+00">
                  <c:v>9.9599999999999995E-5</c:v>
                </c:pt>
                <c:pt idx="24790" formatCode="0.00E+00">
                  <c:v>9.9699999999999998E-5</c:v>
                </c:pt>
                <c:pt idx="24791" formatCode="0.00E+00">
                  <c:v>9.9599999999999995E-5</c:v>
                </c:pt>
                <c:pt idx="24792" formatCode="0.00E+00">
                  <c:v>9.9699999999999998E-5</c:v>
                </c:pt>
                <c:pt idx="24793" formatCode="0.00E+00">
                  <c:v>9.9599999999999995E-5</c:v>
                </c:pt>
                <c:pt idx="24794" formatCode="0.00E+00">
                  <c:v>9.9500000000000006E-5</c:v>
                </c:pt>
                <c:pt idx="24795" formatCode="0.00E+00">
                  <c:v>9.9500000000000006E-5</c:v>
                </c:pt>
                <c:pt idx="24796" formatCode="0.00E+00">
                  <c:v>9.9599999999999995E-5</c:v>
                </c:pt>
                <c:pt idx="24797" formatCode="0.00E+00">
                  <c:v>9.9599999999999995E-5</c:v>
                </c:pt>
                <c:pt idx="24798" formatCode="0.00E+00">
                  <c:v>9.9400000000000004E-5</c:v>
                </c:pt>
                <c:pt idx="24799" formatCode="0.00E+00">
                  <c:v>9.9500000000000006E-5</c:v>
                </c:pt>
                <c:pt idx="24800" formatCode="0.00E+00">
                  <c:v>9.9500000000000006E-5</c:v>
                </c:pt>
                <c:pt idx="24801" formatCode="0.00E+00">
                  <c:v>9.9400000000000004E-5</c:v>
                </c:pt>
                <c:pt idx="24802" formatCode="0.00E+00">
                  <c:v>9.9599999999999995E-5</c:v>
                </c:pt>
                <c:pt idx="24803" formatCode="0.00E+00">
                  <c:v>9.9500000000000006E-5</c:v>
                </c:pt>
                <c:pt idx="24804" formatCode="0.00E+00">
                  <c:v>9.9599999999999995E-5</c:v>
                </c:pt>
                <c:pt idx="24805" formatCode="0.00E+00">
                  <c:v>9.9500000000000006E-5</c:v>
                </c:pt>
                <c:pt idx="24806" formatCode="0.00E+00">
                  <c:v>9.9400000000000004E-5</c:v>
                </c:pt>
                <c:pt idx="24807" formatCode="0.00E+00">
                  <c:v>9.9300000000000001E-5</c:v>
                </c:pt>
                <c:pt idx="24808" formatCode="0.00E+00">
                  <c:v>9.9500000000000006E-5</c:v>
                </c:pt>
                <c:pt idx="24809" formatCode="0.00E+00">
                  <c:v>9.9500000000000006E-5</c:v>
                </c:pt>
                <c:pt idx="24810" formatCode="0.00E+00">
                  <c:v>9.9300000000000001E-5</c:v>
                </c:pt>
                <c:pt idx="24811" formatCode="0.00E+00">
                  <c:v>9.9500000000000006E-5</c:v>
                </c:pt>
                <c:pt idx="24812" formatCode="0.00E+00">
                  <c:v>9.9300000000000001E-5</c:v>
                </c:pt>
                <c:pt idx="24813" formatCode="0.00E+00">
                  <c:v>9.9400000000000004E-5</c:v>
                </c:pt>
                <c:pt idx="24814" formatCode="0.00E+00">
                  <c:v>9.9500000000000006E-5</c:v>
                </c:pt>
                <c:pt idx="24815" formatCode="0.00E+00">
                  <c:v>9.9400000000000004E-5</c:v>
                </c:pt>
                <c:pt idx="24816" formatCode="0.00E+00">
                  <c:v>9.9300000000000001E-5</c:v>
                </c:pt>
                <c:pt idx="24817" formatCode="0.00E+00">
                  <c:v>9.9300000000000001E-5</c:v>
                </c:pt>
                <c:pt idx="24818" formatCode="0.00E+00">
                  <c:v>9.9500000000000006E-5</c:v>
                </c:pt>
                <c:pt idx="24819" formatCode="0.00E+00">
                  <c:v>9.9400000000000004E-5</c:v>
                </c:pt>
                <c:pt idx="24820" formatCode="0.00E+00">
                  <c:v>9.9300000000000001E-5</c:v>
                </c:pt>
                <c:pt idx="24821" formatCode="0.00E+00">
                  <c:v>9.9300000000000001E-5</c:v>
                </c:pt>
                <c:pt idx="24822" formatCode="0.00E+00">
                  <c:v>9.9300000000000001E-5</c:v>
                </c:pt>
                <c:pt idx="24823" formatCode="0.00E+00">
                  <c:v>9.9300000000000001E-5</c:v>
                </c:pt>
                <c:pt idx="24824" formatCode="0.00E+00">
                  <c:v>9.9300000000000001E-5</c:v>
                </c:pt>
                <c:pt idx="24825" formatCode="0.00E+00">
                  <c:v>9.9300000000000001E-5</c:v>
                </c:pt>
                <c:pt idx="24826" formatCode="0.00E+00">
                  <c:v>9.9400000000000004E-5</c:v>
                </c:pt>
                <c:pt idx="24827" formatCode="0.00E+00">
                  <c:v>9.9300000000000001E-5</c:v>
                </c:pt>
                <c:pt idx="24828" formatCode="0.00E+00">
                  <c:v>9.9300000000000001E-5</c:v>
                </c:pt>
                <c:pt idx="24829" formatCode="0.00E+00">
                  <c:v>9.9400000000000004E-5</c:v>
                </c:pt>
                <c:pt idx="24830" formatCode="0.00E+00">
                  <c:v>9.9300000000000001E-5</c:v>
                </c:pt>
                <c:pt idx="24831" formatCode="0.00E+00">
                  <c:v>1.02E-4</c:v>
                </c:pt>
                <c:pt idx="24832" formatCode="0.00E+00">
                  <c:v>1.3999999999999999E-4</c:v>
                </c:pt>
                <c:pt idx="24833" formatCode="0.00E+00">
                  <c:v>2.81E-4</c:v>
                </c:pt>
                <c:pt idx="24834" formatCode="0.00E+00">
                  <c:v>4.46E-4</c:v>
                </c:pt>
                <c:pt idx="24835" formatCode="0.00E+00">
                  <c:v>4.8000000000000001E-4</c:v>
                </c:pt>
                <c:pt idx="24836" formatCode="0.00E+00">
                  <c:v>4.3399999999999998E-4</c:v>
                </c:pt>
                <c:pt idx="24837" formatCode="0.00E+00">
                  <c:v>4.1199999999999999E-4</c:v>
                </c:pt>
                <c:pt idx="24838" formatCode="0.00E+00">
                  <c:v>4.08E-4</c:v>
                </c:pt>
                <c:pt idx="24839" formatCode="0.00E+00">
                  <c:v>3.9300000000000001E-4</c:v>
                </c:pt>
                <c:pt idx="24840" formatCode="0.00E+00">
                  <c:v>3.8999999999999999E-4</c:v>
                </c:pt>
                <c:pt idx="24841" formatCode="0.00E+00">
                  <c:v>3.8400000000000001E-4</c:v>
                </c:pt>
                <c:pt idx="24842" formatCode="0.00E+00">
                  <c:v>3.7800000000000003E-4</c:v>
                </c:pt>
                <c:pt idx="24843" formatCode="0.00E+00">
                  <c:v>3.7599999999999998E-4</c:v>
                </c:pt>
                <c:pt idx="24844" formatCode="0.00E+00">
                  <c:v>3.7100000000000002E-4</c:v>
                </c:pt>
                <c:pt idx="24845" formatCode="0.00E+00">
                  <c:v>3.6999999999999999E-4</c:v>
                </c:pt>
                <c:pt idx="24846" formatCode="0.00E+00">
                  <c:v>3.6600000000000001E-4</c:v>
                </c:pt>
                <c:pt idx="24847" formatCode="0.00E+00">
                  <c:v>3.6499999999999998E-4</c:v>
                </c:pt>
                <c:pt idx="24848" formatCode="0.00E+00">
                  <c:v>3.6299999999999999E-4</c:v>
                </c:pt>
                <c:pt idx="24849" formatCode="0.00E+00">
                  <c:v>3.6000000000000002E-4</c:v>
                </c:pt>
                <c:pt idx="24850" formatCode="0.00E+00">
                  <c:v>3.59E-4</c:v>
                </c:pt>
                <c:pt idx="24851" formatCode="0.00E+00">
                  <c:v>3.57E-4</c:v>
                </c:pt>
                <c:pt idx="24852" formatCode="0.00E+00">
                  <c:v>3.5599999999999998E-4</c:v>
                </c:pt>
                <c:pt idx="24853" formatCode="0.00E+00">
                  <c:v>3.5399999999999999E-4</c:v>
                </c:pt>
                <c:pt idx="24854" formatCode="0.00E+00">
                  <c:v>3.5300000000000002E-4</c:v>
                </c:pt>
                <c:pt idx="24855" formatCode="0.00E+00">
                  <c:v>3.5100000000000002E-4</c:v>
                </c:pt>
                <c:pt idx="24856" formatCode="0.00E+00">
                  <c:v>3.5E-4</c:v>
                </c:pt>
                <c:pt idx="24857" formatCode="0.00E+00">
                  <c:v>3.4900000000000003E-4</c:v>
                </c:pt>
                <c:pt idx="24858" formatCode="0.00E+00">
                  <c:v>3.4699999999999998E-4</c:v>
                </c:pt>
                <c:pt idx="24859" formatCode="0.00E+00">
                  <c:v>3.4600000000000001E-4</c:v>
                </c:pt>
                <c:pt idx="24860" formatCode="0.00E+00">
                  <c:v>3.4499999999999998E-4</c:v>
                </c:pt>
                <c:pt idx="24861" formatCode="0.00E+00">
                  <c:v>3.4400000000000001E-4</c:v>
                </c:pt>
                <c:pt idx="24862" formatCode="0.00E+00">
                  <c:v>3.4299999999999999E-4</c:v>
                </c:pt>
                <c:pt idx="24863" formatCode="0.00E+00">
                  <c:v>3.4099999999999999E-4</c:v>
                </c:pt>
                <c:pt idx="24864" formatCode="0.00E+00">
                  <c:v>3.4000000000000002E-4</c:v>
                </c:pt>
                <c:pt idx="24865" formatCode="0.00E+00">
                  <c:v>3.39E-4</c:v>
                </c:pt>
                <c:pt idx="24866" formatCode="0.00E+00">
                  <c:v>3.3799999999999998E-4</c:v>
                </c:pt>
                <c:pt idx="24867" formatCode="0.00E+00">
                  <c:v>3.3700000000000001E-4</c:v>
                </c:pt>
                <c:pt idx="24868" formatCode="0.00E+00">
                  <c:v>3.3599999999999998E-4</c:v>
                </c:pt>
                <c:pt idx="24869" formatCode="0.00E+00">
                  <c:v>3.3500000000000001E-4</c:v>
                </c:pt>
                <c:pt idx="24870" formatCode="0.00E+00">
                  <c:v>3.3399999999999999E-4</c:v>
                </c:pt>
                <c:pt idx="24871" formatCode="0.00E+00">
                  <c:v>3.3300000000000002E-4</c:v>
                </c:pt>
                <c:pt idx="24872" formatCode="0.00E+00">
                  <c:v>3.3199999999999999E-4</c:v>
                </c:pt>
                <c:pt idx="24873" formatCode="0.00E+00">
                  <c:v>3.3100000000000002E-4</c:v>
                </c:pt>
                <c:pt idx="24874" formatCode="0.00E+00">
                  <c:v>3.3E-4</c:v>
                </c:pt>
                <c:pt idx="24875" formatCode="0.00E+00">
                  <c:v>3.2899999999999997E-4</c:v>
                </c:pt>
                <c:pt idx="24876" formatCode="0.00E+00">
                  <c:v>3.28E-4</c:v>
                </c:pt>
                <c:pt idx="24877" formatCode="0.00E+00">
                  <c:v>3.2699999999999998E-4</c:v>
                </c:pt>
                <c:pt idx="24878" formatCode="0.00E+00">
                  <c:v>3.2600000000000001E-4</c:v>
                </c:pt>
                <c:pt idx="24879" formatCode="0.00E+00">
                  <c:v>3.2499999999999999E-4</c:v>
                </c:pt>
                <c:pt idx="24880" formatCode="0.00E+00">
                  <c:v>3.2400000000000001E-4</c:v>
                </c:pt>
                <c:pt idx="24881" formatCode="0.00E+00">
                  <c:v>3.2299999999999999E-4</c:v>
                </c:pt>
                <c:pt idx="24882" formatCode="0.00E+00">
                  <c:v>3.2200000000000002E-4</c:v>
                </c:pt>
                <c:pt idx="24883" formatCode="0.00E+00">
                  <c:v>3.21E-4</c:v>
                </c:pt>
                <c:pt idx="24884" formatCode="0.00E+00">
                  <c:v>3.2000000000000003E-4</c:v>
                </c:pt>
                <c:pt idx="24885" formatCode="0.00E+00">
                  <c:v>3.19E-4</c:v>
                </c:pt>
                <c:pt idx="24886" formatCode="0.00E+00">
                  <c:v>3.1799999999999998E-4</c:v>
                </c:pt>
                <c:pt idx="24887" formatCode="0.00E+00">
                  <c:v>3.1700000000000001E-4</c:v>
                </c:pt>
                <c:pt idx="24888" formatCode="0.00E+00">
                  <c:v>3.1700000000000001E-4</c:v>
                </c:pt>
                <c:pt idx="24889" formatCode="0.00E+00">
                  <c:v>3.1599999999999998E-4</c:v>
                </c:pt>
                <c:pt idx="24890" formatCode="0.00E+00">
                  <c:v>3.1500000000000001E-4</c:v>
                </c:pt>
                <c:pt idx="24891" formatCode="0.00E+00">
                  <c:v>3.1399999999999999E-4</c:v>
                </c:pt>
                <c:pt idx="24892" formatCode="0.00E+00">
                  <c:v>3.1300000000000002E-4</c:v>
                </c:pt>
                <c:pt idx="24893" formatCode="0.00E+00">
                  <c:v>3.1199999999999999E-4</c:v>
                </c:pt>
                <c:pt idx="24894" formatCode="0.00E+00">
                  <c:v>3.1100000000000002E-4</c:v>
                </c:pt>
                <c:pt idx="24895" formatCode="0.00E+00">
                  <c:v>3.1E-4</c:v>
                </c:pt>
                <c:pt idx="24896" formatCode="0.00E+00">
                  <c:v>3.0899999999999998E-4</c:v>
                </c:pt>
                <c:pt idx="24897" formatCode="0.00E+00">
                  <c:v>3.0899999999999998E-4</c:v>
                </c:pt>
                <c:pt idx="24898" formatCode="0.00E+00">
                  <c:v>3.0800000000000001E-4</c:v>
                </c:pt>
                <c:pt idx="24899" formatCode="0.00E+00">
                  <c:v>3.0699999999999998E-4</c:v>
                </c:pt>
                <c:pt idx="24900" formatCode="0.00E+00">
                  <c:v>3.0600000000000001E-4</c:v>
                </c:pt>
                <c:pt idx="24901" formatCode="0.00E+00">
                  <c:v>3.0499999999999999E-4</c:v>
                </c:pt>
                <c:pt idx="24902" formatCode="0.00E+00">
                  <c:v>3.0400000000000002E-4</c:v>
                </c:pt>
                <c:pt idx="24903" formatCode="0.00E+00">
                  <c:v>3.0299999999999999E-4</c:v>
                </c:pt>
                <c:pt idx="24904" formatCode="0.00E+00">
                  <c:v>3.0299999999999999E-4</c:v>
                </c:pt>
                <c:pt idx="24905" formatCode="0.00E+00">
                  <c:v>3.0200000000000002E-4</c:v>
                </c:pt>
                <c:pt idx="24906" formatCode="0.00E+00">
                  <c:v>3.01E-4</c:v>
                </c:pt>
                <c:pt idx="24907" formatCode="0.00E+00">
                  <c:v>2.9999999999999997E-4</c:v>
                </c:pt>
                <c:pt idx="24908" formatCode="0.00E+00">
                  <c:v>2.99E-4</c:v>
                </c:pt>
                <c:pt idx="24909" formatCode="0.00E+00">
                  <c:v>2.9799999999999998E-4</c:v>
                </c:pt>
                <c:pt idx="24910" formatCode="0.00E+00">
                  <c:v>2.9799999999999998E-4</c:v>
                </c:pt>
                <c:pt idx="24911" formatCode="0.00E+00">
                  <c:v>2.9700000000000001E-4</c:v>
                </c:pt>
                <c:pt idx="24912" formatCode="0.00E+00">
                  <c:v>2.9599999999999998E-4</c:v>
                </c:pt>
                <c:pt idx="24913" formatCode="0.00E+00">
                  <c:v>2.9500000000000001E-4</c:v>
                </c:pt>
                <c:pt idx="24914" formatCode="0.00E+00">
                  <c:v>2.9399999999999999E-4</c:v>
                </c:pt>
                <c:pt idx="24915" formatCode="0.00E+00">
                  <c:v>2.9300000000000002E-4</c:v>
                </c:pt>
                <c:pt idx="24916" formatCode="0.00E+00">
                  <c:v>2.9300000000000002E-4</c:v>
                </c:pt>
                <c:pt idx="24917" formatCode="0.00E+00">
                  <c:v>2.92E-4</c:v>
                </c:pt>
                <c:pt idx="24918" formatCode="0.00E+00">
                  <c:v>2.9100000000000003E-4</c:v>
                </c:pt>
                <c:pt idx="24919" formatCode="0.00E+00">
                  <c:v>2.9E-4</c:v>
                </c:pt>
                <c:pt idx="24920" formatCode="0.00E+00">
                  <c:v>2.9E-4</c:v>
                </c:pt>
                <c:pt idx="24921" formatCode="0.00E+00">
                  <c:v>2.8899999999999998E-4</c:v>
                </c:pt>
                <c:pt idx="24922" formatCode="0.00E+00">
                  <c:v>2.8800000000000001E-4</c:v>
                </c:pt>
                <c:pt idx="24923" formatCode="0.00E+00">
                  <c:v>2.8699999999999998E-4</c:v>
                </c:pt>
                <c:pt idx="24924" formatCode="0.00E+00">
                  <c:v>2.8699999999999998E-4</c:v>
                </c:pt>
                <c:pt idx="24925" formatCode="0.00E+00">
                  <c:v>2.8600000000000001E-4</c:v>
                </c:pt>
                <c:pt idx="24926" formatCode="0.00E+00">
                  <c:v>2.8499999999999999E-4</c:v>
                </c:pt>
                <c:pt idx="24927" formatCode="0.00E+00">
                  <c:v>2.8400000000000002E-4</c:v>
                </c:pt>
                <c:pt idx="24928" formatCode="0.00E+00">
                  <c:v>2.8400000000000002E-4</c:v>
                </c:pt>
                <c:pt idx="24929" formatCode="0.00E+00">
                  <c:v>2.8299999999999999E-4</c:v>
                </c:pt>
                <c:pt idx="24930" formatCode="0.00E+00">
                  <c:v>2.8200000000000002E-4</c:v>
                </c:pt>
                <c:pt idx="24931" formatCode="0.00E+00">
                  <c:v>2.81E-4</c:v>
                </c:pt>
                <c:pt idx="24932" formatCode="0.00E+00">
                  <c:v>2.81E-4</c:v>
                </c:pt>
                <c:pt idx="24933" formatCode="0.00E+00">
                  <c:v>2.7999999999999998E-4</c:v>
                </c:pt>
                <c:pt idx="24934" formatCode="0.00E+00">
                  <c:v>2.7900000000000001E-4</c:v>
                </c:pt>
                <c:pt idx="24935" formatCode="0.00E+00">
                  <c:v>2.7799999999999998E-4</c:v>
                </c:pt>
                <c:pt idx="24936" formatCode="0.00E+00">
                  <c:v>2.7799999999999998E-4</c:v>
                </c:pt>
                <c:pt idx="24937" formatCode="0.00E+00">
                  <c:v>2.7700000000000001E-4</c:v>
                </c:pt>
                <c:pt idx="24938" formatCode="0.00E+00">
                  <c:v>2.7599999999999999E-4</c:v>
                </c:pt>
                <c:pt idx="24939" formatCode="0.00E+00">
                  <c:v>2.7599999999999999E-4</c:v>
                </c:pt>
                <c:pt idx="24940" formatCode="0.00E+00">
                  <c:v>2.7500000000000002E-4</c:v>
                </c:pt>
                <c:pt idx="24941" formatCode="0.00E+00">
                  <c:v>2.7399999999999999E-4</c:v>
                </c:pt>
                <c:pt idx="24942" formatCode="0.00E+00">
                  <c:v>2.7399999999999999E-4</c:v>
                </c:pt>
                <c:pt idx="24943" formatCode="0.00E+00">
                  <c:v>2.7300000000000002E-4</c:v>
                </c:pt>
                <c:pt idx="24944" formatCode="0.00E+00">
                  <c:v>2.72E-4</c:v>
                </c:pt>
                <c:pt idx="24945" formatCode="0.00E+00">
                  <c:v>2.72E-4</c:v>
                </c:pt>
                <c:pt idx="24946" formatCode="0.00E+00">
                  <c:v>2.7099999999999997E-4</c:v>
                </c:pt>
                <c:pt idx="24947" formatCode="0.00E+00">
                  <c:v>2.7E-4</c:v>
                </c:pt>
                <c:pt idx="24948" formatCode="0.00E+00">
                  <c:v>2.7E-4</c:v>
                </c:pt>
                <c:pt idx="24949" formatCode="0.00E+00">
                  <c:v>2.6899999999999998E-4</c:v>
                </c:pt>
                <c:pt idx="24950" formatCode="0.00E+00">
                  <c:v>2.6800000000000001E-4</c:v>
                </c:pt>
                <c:pt idx="24951" formatCode="0.00E+00">
                  <c:v>2.6800000000000001E-4</c:v>
                </c:pt>
                <c:pt idx="24952" formatCode="0.00E+00">
                  <c:v>2.6699999999999998E-4</c:v>
                </c:pt>
                <c:pt idx="24953" formatCode="0.00E+00">
                  <c:v>2.6699999999999998E-4</c:v>
                </c:pt>
                <c:pt idx="24954" formatCode="0.00E+00">
                  <c:v>2.6600000000000001E-4</c:v>
                </c:pt>
                <c:pt idx="24955" formatCode="0.00E+00">
                  <c:v>2.6499999999999999E-4</c:v>
                </c:pt>
                <c:pt idx="24956" formatCode="0.00E+00">
                  <c:v>2.6499999999999999E-4</c:v>
                </c:pt>
                <c:pt idx="24957" formatCode="0.00E+00">
                  <c:v>2.6400000000000002E-4</c:v>
                </c:pt>
                <c:pt idx="24958" formatCode="0.00E+00">
                  <c:v>2.63E-4</c:v>
                </c:pt>
                <c:pt idx="24959" formatCode="0.00E+00">
                  <c:v>2.63E-4</c:v>
                </c:pt>
                <c:pt idx="24960" formatCode="0.00E+00">
                  <c:v>2.6200000000000003E-4</c:v>
                </c:pt>
                <c:pt idx="24961" formatCode="0.00E+00">
                  <c:v>2.6200000000000003E-4</c:v>
                </c:pt>
                <c:pt idx="24962" formatCode="0.00E+00">
                  <c:v>2.61E-4</c:v>
                </c:pt>
                <c:pt idx="24963" formatCode="0.00E+00">
                  <c:v>2.5999999999999998E-4</c:v>
                </c:pt>
                <c:pt idx="24964" formatCode="0.00E+00">
                  <c:v>2.5999999999999998E-4</c:v>
                </c:pt>
                <c:pt idx="24965" formatCode="0.00E+00">
                  <c:v>2.5900000000000001E-4</c:v>
                </c:pt>
                <c:pt idx="24966" formatCode="0.00E+00">
                  <c:v>2.5900000000000001E-4</c:v>
                </c:pt>
                <c:pt idx="24967" formatCode="0.00E+00">
                  <c:v>2.5799999999999998E-4</c:v>
                </c:pt>
                <c:pt idx="24968" formatCode="0.00E+00">
                  <c:v>2.5700000000000001E-4</c:v>
                </c:pt>
                <c:pt idx="24969" formatCode="0.00E+00">
                  <c:v>2.5700000000000001E-4</c:v>
                </c:pt>
                <c:pt idx="24970" formatCode="0.00E+00">
                  <c:v>2.5599999999999999E-4</c:v>
                </c:pt>
                <c:pt idx="24971" formatCode="0.00E+00">
                  <c:v>2.5599999999999999E-4</c:v>
                </c:pt>
                <c:pt idx="24972" formatCode="0.00E+00">
                  <c:v>2.5500000000000002E-4</c:v>
                </c:pt>
                <c:pt idx="24973" formatCode="0.00E+00">
                  <c:v>2.5500000000000002E-4</c:v>
                </c:pt>
                <c:pt idx="24974" formatCode="0.00E+00">
                  <c:v>2.5399999999999999E-4</c:v>
                </c:pt>
                <c:pt idx="24975" formatCode="0.00E+00">
                  <c:v>2.5399999999999999E-4</c:v>
                </c:pt>
                <c:pt idx="24976" formatCode="0.00E+00">
                  <c:v>2.5300000000000002E-4</c:v>
                </c:pt>
                <c:pt idx="24977" formatCode="0.00E+00">
                  <c:v>2.52E-4</c:v>
                </c:pt>
                <c:pt idx="24978" formatCode="0.00E+00">
                  <c:v>2.52E-4</c:v>
                </c:pt>
                <c:pt idx="24979" formatCode="0.00E+00">
                  <c:v>2.5099999999999998E-4</c:v>
                </c:pt>
                <c:pt idx="24980" formatCode="0.00E+00">
                  <c:v>2.5099999999999998E-4</c:v>
                </c:pt>
                <c:pt idx="24981" formatCode="0.00E+00">
                  <c:v>2.5000000000000001E-4</c:v>
                </c:pt>
                <c:pt idx="24982" formatCode="0.00E+00">
                  <c:v>2.5000000000000001E-4</c:v>
                </c:pt>
                <c:pt idx="24983" formatCode="0.00E+00">
                  <c:v>2.4899999999999998E-4</c:v>
                </c:pt>
                <c:pt idx="24984" formatCode="0.00E+00">
                  <c:v>2.4899999999999998E-4</c:v>
                </c:pt>
                <c:pt idx="24985" formatCode="0.00E+00">
                  <c:v>2.4800000000000001E-4</c:v>
                </c:pt>
                <c:pt idx="24986" formatCode="0.00E+00">
                  <c:v>2.4699999999999999E-4</c:v>
                </c:pt>
                <c:pt idx="24987" formatCode="0.00E+00">
                  <c:v>2.4699999999999999E-4</c:v>
                </c:pt>
                <c:pt idx="24988" formatCode="0.00E+00">
                  <c:v>2.4600000000000002E-4</c:v>
                </c:pt>
                <c:pt idx="24989" formatCode="0.00E+00">
                  <c:v>2.4600000000000002E-4</c:v>
                </c:pt>
                <c:pt idx="24990" formatCode="0.00E+00">
                  <c:v>2.4600000000000002E-4</c:v>
                </c:pt>
                <c:pt idx="24991" formatCode="0.00E+00">
                  <c:v>2.4499999999999999E-4</c:v>
                </c:pt>
                <c:pt idx="24992" formatCode="0.00E+00">
                  <c:v>2.4399999999999999E-4</c:v>
                </c:pt>
                <c:pt idx="24993" formatCode="0.00E+00">
                  <c:v>2.4399999999999999E-4</c:v>
                </c:pt>
                <c:pt idx="24994" formatCode="0.00E+00">
                  <c:v>2.43E-4</c:v>
                </c:pt>
                <c:pt idx="24995" formatCode="0.00E+00">
                  <c:v>2.43E-4</c:v>
                </c:pt>
                <c:pt idx="24996" formatCode="0.00E+00">
                  <c:v>2.43E-4</c:v>
                </c:pt>
                <c:pt idx="24997" formatCode="0.00E+00">
                  <c:v>2.42E-4</c:v>
                </c:pt>
                <c:pt idx="24998" formatCode="0.00E+00">
                  <c:v>2.41E-4</c:v>
                </c:pt>
                <c:pt idx="24999" formatCode="0.00E+00">
                  <c:v>2.41E-4</c:v>
                </c:pt>
                <c:pt idx="25000" formatCode="0.00E+00">
                  <c:v>2.4000000000000001E-4</c:v>
                </c:pt>
                <c:pt idx="25001" formatCode="0.00E+00">
                  <c:v>2.4000000000000001E-4</c:v>
                </c:pt>
                <c:pt idx="25002" formatCode="0.00E+00">
                  <c:v>2.4000000000000001E-4</c:v>
                </c:pt>
                <c:pt idx="25003" formatCode="0.00E+00">
                  <c:v>2.3900000000000001E-4</c:v>
                </c:pt>
                <c:pt idx="25004" formatCode="0.00E+00">
                  <c:v>2.3800000000000001E-4</c:v>
                </c:pt>
                <c:pt idx="25005" formatCode="0.00E+00">
                  <c:v>2.3800000000000001E-4</c:v>
                </c:pt>
                <c:pt idx="25006" formatCode="0.00E+00">
                  <c:v>2.3800000000000001E-4</c:v>
                </c:pt>
                <c:pt idx="25007" formatCode="0.00E+00">
                  <c:v>2.3699999999999999E-4</c:v>
                </c:pt>
                <c:pt idx="25008" formatCode="0.00E+00">
                  <c:v>2.3699999999999999E-4</c:v>
                </c:pt>
                <c:pt idx="25009" formatCode="0.00E+00">
                  <c:v>2.3599999999999999E-4</c:v>
                </c:pt>
                <c:pt idx="25010" formatCode="0.00E+00">
                  <c:v>2.3499999999999999E-4</c:v>
                </c:pt>
                <c:pt idx="25011" formatCode="0.00E+00">
                  <c:v>2.3499999999999999E-4</c:v>
                </c:pt>
                <c:pt idx="25012" formatCode="0.00E+00">
                  <c:v>2.3499999999999999E-4</c:v>
                </c:pt>
                <c:pt idx="25013" formatCode="0.00E+00">
                  <c:v>2.34E-4</c:v>
                </c:pt>
                <c:pt idx="25014" formatCode="0.00E+00">
                  <c:v>2.34E-4</c:v>
                </c:pt>
                <c:pt idx="25015" formatCode="0.00E+00">
                  <c:v>2.33E-4</c:v>
                </c:pt>
                <c:pt idx="25016" formatCode="0.00E+00">
                  <c:v>2.33E-4</c:v>
                </c:pt>
                <c:pt idx="25017" formatCode="0.00E+00">
                  <c:v>2.33E-4</c:v>
                </c:pt>
                <c:pt idx="25018" formatCode="0.00E+00">
                  <c:v>2.32E-4</c:v>
                </c:pt>
                <c:pt idx="25019" formatCode="0.00E+00">
                  <c:v>2.32E-4</c:v>
                </c:pt>
                <c:pt idx="25020" formatCode="0.00E+00">
                  <c:v>2.31E-4</c:v>
                </c:pt>
                <c:pt idx="25021" formatCode="0.00E+00">
                  <c:v>2.31E-4</c:v>
                </c:pt>
                <c:pt idx="25022" formatCode="0.00E+00">
                  <c:v>2.3000000000000001E-4</c:v>
                </c:pt>
                <c:pt idx="25023" formatCode="0.00E+00">
                  <c:v>2.3000000000000001E-4</c:v>
                </c:pt>
                <c:pt idx="25024" formatCode="0.00E+00">
                  <c:v>2.2900000000000001E-4</c:v>
                </c:pt>
                <c:pt idx="25025" formatCode="0.00E+00">
                  <c:v>2.2900000000000001E-4</c:v>
                </c:pt>
                <c:pt idx="25026" formatCode="0.00E+00">
                  <c:v>2.2900000000000001E-4</c:v>
                </c:pt>
                <c:pt idx="25027" formatCode="0.00E+00">
                  <c:v>2.2800000000000001E-4</c:v>
                </c:pt>
                <c:pt idx="25028" formatCode="0.00E+00">
                  <c:v>2.2800000000000001E-4</c:v>
                </c:pt>
                <c:pt idx="25029" formatCode="0.00E+00">
                  <c:v>2.2699999999999999E-4</c:v>
                </c:pt>
                <c:pt idx="25030" formatCode="0.00E+00">
                  <c:v>2.2699999999999999E-4</c:v>
                </c:pt>
                <c:pt idx="25031" formatCode="0.00E+00">
                  <c:v>2.2699999999999999E-4</c:v>
                </c:pt>
                <c:pt idx="25032" formatCode="0.00E+00">
                  <c:v>2.2599999999999999E-4</c:v>
                </c:pt>
                <c:pt idx="25033" formatCode="0.00E+00">
                  <c:v>2.2599999999999999E-4</c:v>
                </c:pt>
                <c:pt idx="25034" formatCode="0.00E+00">
                  <c:v>2.2499999999999999E-4</c:v>
                </c:pt>
                <c:pt idx="25035" formatCode="0.00E+00">
                  <c:v>2.2499999999999999E-4</c:v>
                </c:pt>
                <c:pt idx="25036" formatCode="0.00E+00">
                  <c:v>2.24E-4</c:v>
                </c:pt>
                <c:pt idx="25037" formatCode="0.00E+00">
                  <c:v>2.24E-4</c:v>
                </c:pt>
                <c:pt idx="25038" formatCode="0.00E+00">
                  <c:v>2.24E-4</c:v>
                </c:pt>
                <c:pt idx="25039" formatCode="0.00E+00">
                  <c:v>2.23E-4</c:v>
                </c:pt>
                <c:pt idx="25040" formatCode="0.00E+00">
                  <c:v>2.23E-4</c:v>
                </c:pt>
                <c:pt idx="25041" formatCode="0.00E+00">
                  <c:v>2.23E-4</c:v>
                </c:pt>
                <c:pt idx="25042" formatCode="0.00E+00">
                  <c:v>2.22E-4</c:v>
                </c:pt>
                <c:pt idx="25043" formatCode="0.00E+00">
                  <c:v>2.22E-4</c:v>
                </c:pt>
                <c:pt idx="25044" formatCode="0.00E+00">
                  <c:v>2.2100000000000001E-4</c:v>
                </c:pt>
                <c:pt idx="25045" formatCode="0.00E+00">
                  <c:v>2.2100000000000001E-4</c:v>
                </c:pt>
                <c:pt idx="25046" formatCode="0.00E+00">
                  <c:v>2.2100000000000001E-4</c:v>
                </c:pt>
                <c:pt idx="25047" formatCode="0.00E+00">
                  <c:v>2.2000000000000001E-4</c:v>
                </c:pt>
                <c:pt idx="25048" formatCode="0.00E+00">
                  <c:v>2.2000000000000001E-4</c:v>
                </c:pt>
                <c:pt idx="25049" formatCode="0.00E+00">
                  <c:v>2.2000000000000001E-4</c:v>
                </c:pt>
                <c:pt idx="25050" formatCode="0.00E+00">
                  <c:v>2.1900000000000001E-4</c:v>
                </c:pt>
                <c:pt idx="25051" formatCode="0.00E+00">
                  <c:v>2.1900000000000001E-4</c:v>
                </c:pt>
                <c:pt idx="25052" formatCode="0.00E+00">
                  <c:v>2.1800000000000001E-4</c:v>
                </c:pt>
                <c:pt idx="25053" formatCode="0.00E+00">
                  <c:v>2.1800000000000001E-4</c:v>
                </c:pt>
                <c:pt idx="25054" formatCode="0.00E+00">
                  <c:v>2.1800000000000001E-4</c:v>
                </c:pt>
                <c:pt idx="25055" formatCode="0.00E+00">
                  <c:v>2.1800000000000001E-4</c:v>
                </c:pt>
                <c:pt idx="25056" formatCode="0.00E+00">
                  <c:v>2.1699999999999999E-4</c:v>
                </c:pt>
                <c:pt idx="25057" formatCode="0.00E+00">
                  <c:v>2.1699999999999999E-4</c:v>
                </c:pt>
                <c:pt idx="25058" formatCode="0.00E+00">
                  <c:v>2.1599999999999999E-4</c:v>
                </c:pt>
                <c:pt idx="25059" formatCode="0.00E+00">
                  <c:v>2.1599999999999999E-4</c:v>
                </c:pt>
                <c:pt idx="25060" formatCode="0.00E+00">
                  <c:v>2.1599999999999999E-4</c:v>
                </c:pt>
                <c:pt idx="25061" formatCode="0.00E+00">
                  <c:v>2.1499999999999999E-4</c:v>
                </c:pt>
                <c:pt idx="25062" formatCode="0.00E+00">
                  <c:v>2.1499999999999999E-4</c:v>
                </c:pt>
                <c:pt idx="25063" formatCode="0.00E+00">
                  <c:v>2.1499999999999999E-4</c:v>
                </c:pt>
                <c:pt idx="25064" formatCode="0.00E+00">
                  <c:v>2.14E-4</c:v>
                </c:pt>
                <c:pt idx="25065" formatCode="0.00E+00">
                  <c:v>2.14E-4</c:v>
                </c:pt>
                <c:pt idx="25066" formatCode="0.00E+00">
                  <c:v>2.13E-4</c:v>
                </c:pt>
                <c:pt idx="25067" formatCode="0.00E+00">
                  <c:v>2.13E-4</c:v>
                </c:pt>
                <c:pt idx="25068" formatCode="0.00E+00">
                  <c:v>2.13E-4</c:v>
                </c:pt>
                <c:pt idx="25069" formatCode="0.00E+00">
                  <c:v>2.13E-4</c:v>
                </c:pt>
                <c:pt idx="25070" formatCode="0.00E+00">
                  <c:v>2.12E-4</c:v>
                </c:pt>
                <c:pt idx="25071" formatCode="0.00E+00">
                  <c:v>2.12E-4</c:v>
                </c:pt>
                <c:pt idx="25072" formatCode="0.00E+00">
                  <c:v>2.12E-4</c:v>
                </c:pt>
                <c:pt idx="25073" formatCode="0.00E+00">
                  <c:v>2.1100000000000001E-4</c:v>
                </c:pt>
                <c:pt idx="25074" formatCode="0.00E+00">
                  <c:v>2.1100000000000001E-4</c:v>
                </c:pt>
                <c:pt idx="25075" formatCode="0.00E+00">
                  <c:v>2.1100000000000001E-4</c:v>
                </c:pt>
                <c:pt idx="25076" formatCode="0.00E+00">
                  <c:v>2.1000000000000001E-4</c:v>
                </c:pt>
                <c:pt idx="25077" formatCode="0.00E+00">
                  <c:v>2.1000000000000001E-4</c:v>
                </c:pt>
                <c:pt idx="25078" formatCode="0.00E+00">
                  <c:v>2.1000000000000001E-4</c:v>
                </c:pt>
                <c:pt idx="25079" formatCode="0.00E+00">
                  <c:v>2.0900000000000001E-4</c:v>
                </c:pt>
                <c:pt idx="25080" formatCode="0.00E+00">
                  <c:v>2.0900000000000001E-4</c:v>
                </c:pt>
                <c:pt idx="25081" formatCode="0.00E+00">
                  <c:v>2.0900000000000001E-4</c:v>
                </c:pt>
                <c:pt idx="25082" formatCode="0.00E+00">
                  <c:v>2.0799999999999999E-4</c:v>
                </c:pt>
                <c:pt idx="25083" formatCode="0.00E+00">
                  <c:v>2.0799999999999999E-4</c:v>
                </c:pt>
                <c:pt idx="25084" formatCode="0.00E+00">
                  <c:v>2.0799999999999999E-4</c:v>
                </c:pt>
                <c:pt idx="25085" formatCode="0.00E+00">
                  <c:v>2.0699999999999999E-4</c:v>
                </c:pt>
                <c:pt idx="25086" formatCode="0.00E+00">
                  <c:v>2.0699999999999999E-4</c:v>
                </c:pt>
                <c:pt idx="25087" formatCode="0.00E+00">
                  <c:v>2.0699999999999999E-4</c:v>
                </c:pt>
                <c:pt idx="25088" formatCode="0.00E+00">
                  <c:v>2.0599999999999999E-4</c:v>
                </c:pt>
                <c:pt idx="25089" formatCode="0.00E+00">
                  <c:v>2.0599999999999999E-4</c:v>
                </c:pt>
                <c:pt idx="25090" formatCode="0.00E+00">
                  <c:v>2.0599999999999999E-4</c:v>
                </c:pt>
                <c:pt idx="25091" formatCode="0.00E+00">
                  <c:v>2.0599999999999999E-4</c:v>
                </c:pt>
                <c:pt idx="25092" formatCode="0.00E+00">
                  <c:v>2.05E-4</c:v>
                </c:pt>
                <c:pt idx="25093" formatCode="0.00E+00">
                  <c:v>2.05E-4</c:v>
                </c:pt>
                <c:pt idx="25094" formatCode="0.00E+00">
                  <c:v>2.05E-4</c:v>
                </c:pt>
                <c:pt idx="25095" formatCode="0.00E+00">
                  <c:v>2.05E-4</c:v>
                </c:pt>
                <c:pt idx="25096" formatCode="0.00E+00">
                  <c:v>2.04E-4</c:v>
                </c:pt>
                <c:pt idx="25097" formatCode="0.00E+00">
                  <c:v>2.04E-4</c:v>
                </c:pt>
                <c:pt idx="25098" formatCode="0.00E+00">
                  <c:v>2.04E-4</c:v>
                </c:pt>
                <c:pt idx="25099" formatCode="0.00E+00">
                  <c:v>2.03E-4</c:v>
                </c:pt>
                <c:pt idx="25100" formatCode="0.00E+00">
                  <c:v>2.03E-4</c:v>
                </c:pt>
                <c:pt idx="25101" formatCode="0.00E+00">
                  <c:v>2.03E-4</c:v>
                </c:pt>
                <c:pt idx="25102" formatCode="0.00E+00">
                  <c:v>2.02E-4</c:v>
                </c:pt>
                <c:pt idx="25103" formatCode="0.00E+00">
                  <c:v>2.02E-4</c:v>
                </c:pt>
                <c:pt idx="25104" formatCode="0.00E+00">
                  <c:v>2.02E-4</c:v>
                </c:pt>
                <c:pt idx="25105" formatCode="0.00E+00">
                  <c:v>2.02E-4</c:v>
                </c:pt>
                <c:pt idx="25106" formatCode="0.00E+00">
                  <c:v>2.0100000000000001E-4</c:v>
                </c:pt>
                <c:pt idx="25107" formatCode="0.00E+00">
                  <c:v>2.0100000000000001E-4</c:v>
                </c:pt>
                <c:pt idx="25108" formatCode="0.00E+00">
                  <c:v>2.0100000000000001E-4</c:v>
                </c:pt>
                <c:pt idx="25109" formatCode="0.00E+00">
                  <c:v>2.0100000000000001E-4</c:v>
                </c:pt>
                <c:pt idx="25110" formatCode="0.00E+00">
                  <c:v>2.0000000000000001E-4</c:v>
                </c:pt>
                <c:pt idx="25111" formatCode="0.00E+00">
                  <c:v>2.0000000000000001E-4</c:v>
                </c:pt>
                <c:pt idx="25112" formatCode="0.00E+00">
                  <c:v>2.0000000000000001E-4</c:v>
                </c:pt>
                <c:pt idx="25113" formatCode="0.00E+00">
                  <c:v>2.0000000000000001E-4</c:v>
                </c:pt>
                <c:pt idx="25114" formatCode="0.00E+00">
                  <c:v>1.9900000000000001E-4</c:v>
                </c:pt>
                <c:pt idx="25115" formatCode="0.00E+00">
                  <c:v>1.9900000000000001E-4</c:v>
                </c:pt>
                <c:pt idx="25116" formatCode="0.00E+00">
                  <c:v>1.9900000000000001E-4</c:v>
                </c:pt>
                <c:pt idx="25117" formatCode="0.00E+00">
                  <c:v>1.9799999999999999E-4</c:v>
                </c:pt>
                <c:pt idx="25118" formatCode="0.00E+00">
                  <c:v>1.9799999999999999E-4</c:v>
                </c:pt>
                <c:pt idx="25119" formatCode="0.00E+00">
                  <c:v>1.9799999999999999E-4</c:v>
                </c:pt>
                <c:pt idx="25120" formatCode="0.00E+00">
                  <c:v>1.9799999999999999E-4</c:v>
                </c:pt>
                <c:pt idx="25121" formatCode="0.00E+00">
                  <c:v>1.9699999999999999E-4</c:v>
                </c:pt>
                <c:pt idx="25122" formatCode="0.00E+00">
                  <c:v>1.9699999999999999E-4</c:v>
                </c:pt>
                <c:pt idx="25123" formatCode="0.00E+00">
                  <c:v>1.9699999999999999E-4</c:v>
                </c:pt>
                <c:pt idx="25124" formatCode="0.00E+00">
                  <c:v>1.9699999999999999E-4</c:v>
                </c:pt>
                <c:pt idx="25125" formatCode="0.00E+00">
                  <c:v>1.9599999999999999E-4</c:v>
                </c:pt>
                <c:pt idx="25126" formatCode="0.00E+00">
                  <c:v>1.9599999999999999E-4</c:v>
                </c:pt>
                <c:pt idx="25127" formatCode="0.00E+00">
                  <c:v>1.9599999999999999E-4</c:v>
                </c:pt>
                <c:pt idx="25128" formatCode="0.00E+00">
                  <c:v>1.9599999999999999E-4</c:v>
                </c:pt>
                <c:pt idx="25129" formatCode="0.00E+00">
                  <c:v>1.95E-4</c:v>
                </c:pt>
                <c:pt idx="25130" formatCode="0.00E+00">
                  <c:v>1.95E-4</c:v>
                </c:pt>
                <c:pt idx="25131" formatCode="0.00E+00">
                  <c:v>1.95E-4</c:v>
                </c:pt>
                <c:pt idx="25132" formatCode="0.00E+00">
                  <c:v>1.95E-4</c:v>
                </c:pt>
                <c:pt idx="25133" formatCode="0.00E+00">
                  <c:v>1.95E-4</c:v>
                </c:pt>
                <c:pt idx="25134" formatCode="0.00E+00">
                  <c:v>1.94E-4</c:v>
                </c:pt>
                <c:pt idx="25135" formatCode="0.00E+00">
                  <c:v>1.94E-4</c:v>
                </c:pt>
                <c:pt idx="25136" formatCode="0.00E+00">
                  <c:v>1.94E-4</c:v>
                </c:pt>
                <c:pt idx="25137" formatCode="0.00E+00">
                  <c:v>1.93E-4</c:v>
                </c:pt>
                <c:pt idx="25138" formatCode="0.00E+00">
                  <c:v>1.93E-4</c:v>
                </c:pt>
                <c:pt idx="25139" formatCode="0.00E+00">
                  <c:v>1.93E-4</c:v>
                </c:pt>
                <c:pt idx="25140" formatCode="0.00E+00">
                  <c:v>1.93E-4</c:v>
                </c:pt>
                <c:pt idx="25141" formatCode="0.00E+00">
                  <c:v>1.93E-4</c:v>
                </c:pt>
                <c:pt idx="25142" formatCode="0.00E+00">
                  <c:v>1.92E-4</c:v>
                </c:pt>
                <c:pt idx="25143" formatCode="0.00E+00">
                  <c:v>1.92E-4</c:v>
                </c:pt>
                <c:pt idx="25144" formatCode="0.00E+00">
                  <c:v>1.92E-4</c:v>
                </c:pt>
                <c:pt idx="25145" formatCode="0.00E+00">
                  <c:v>1.9100000000000001E-4</c:v>
                </c:pt>
                <c:pt idx="25146" formatCode="0.00E+00">
                  <c:v>1.92E-4</c:v>
                </c:pt>
                <c:pt idx="25147" formatCode="0.00E+00">
                  <c:v>1.9100000000000001E-4</c:v>
                </c:pt>
                <c:pt idx="25148" formatCode="0.00E+00">
                  <c:v>1.9100000000000001E-4</c:v>
                </c:pt>
                <c:pt idx="25149" formatCode="0.00E+00">
                  <c:v>1.9100000000000001E-4</c:v>
                </c:pt>
                <c:pt idx="25150" formatCode="0.00E+00">
                  <c:v>1.9100000000000001E-4</c:v>
                </c:pt>
                <c:pt idx="25151" formatCode="0.00E+00">
                  <c:v>1.9000000000000001E-4</c:v>
                </c:pt>
                <c:pt idx="25152" formatCode="0.00E+00">
                  <c:v>1.9000000000000001E-4</c:v>
                </c:pt>
                <c:pt idx="25153" formatCode="0.00E+00">
                  <c:v>1.9000000000000001E-4</c:v>
                </c:pt>
                <c:pt idx="25154" formatCode="0.00E+00">
                  <c:v>1.9000000000000001E-4</c:v>
                </c:pt>
                <c:pt idx="25155" formatCode="0.00E+00">
                  <c:v>1.8900000000000001E-4</c:v>
                </c:pt>
                <c:pt idx="25156" formatCode="0.00E+00">
                  <c:v>1.8900000000000001E-4</c:v>
                </c:pt>
                <c:pt idx="25157" formatCode="0.00E+00">
                  <c:v>1.8900000000000001E-4</c:v>
                </c:pt>
                <c:pt idx="25158" formatCode="0.00E+00">
                  <c:v>1.8900000000000001E-4</c:v>
                </c:pt>
                <c:pt idx="25159" formatCode="0.00E+00">
                  <c:v>1.8799999999999999E-4</c:v>
                </c:pt>
                <c:pt idx="25160" formatCode="0.00E+00">
                  <c:v>1.8799999999999999E-4</c:v>
                </c:pt>
                <c:pt idx="25161" formatCode="0.00E+00">
                  <c:v>1.8799999999999999E-4</c:v>
                </c:pt>
                <c:pt idx="25162" formatCode="0.00E+00">
                  <c:v>1.8799999999999999E-4</c:v>
                </c:pt>
                <c:pt idx="25163" formatCode="0.00E+00">
                  <c:v>1.8799999999999999E-4</c:v>
                </c:pt>
                <c:pt idx="25164" formatCode="0.00E+00">
                  <c:v>1.8799999999999999E-4</c:v>
                </c:pt>
                <c:pt idx="25165" formatCode="0.00E+00">
                  <c:v>1.8699999999999999E-4</c:v>
                </c:pt>
                <c:pt idx="25166" formatCode="0.00E+00">
                  <c:v>1.8699999999999999E-4</c:v>
                </c:pt>
                <c:pt idx="25167" formatCode="0.00E+00">
                  <c:v>1.8699999999999999E-4</c:v>
                </c:pt>
                <c:pt idx="25168" formatCode="0.00E+00">
                  <c:v>1.8699999999999999E-4</c:v>
                </c:pt>
                <c:pt idx="25169" formatCode="0.00E+00">
                  <c:v>1.8699999999999999E-4</c:v>
                </c:pt>
                <c:pt idx="25170" formatCode="0.00E+00">
                  <c:v>1.8599999999999999E-4</c:v>
                </c:pt>
                <c:pt idx="25171" formatCode="0.00E+00">
                  <c:v>1.8599999999999999E-4</c:v>
                </c:pt>
                <c:pt idx="25172" formatCode="0.00E+00">
                  <c:v>1.8599999999999999E-4</c:v>
                </c:pt>
                <c:pt idx="25173" formatCode="0.00E+00">
                  <c:v>1.8599999999999999E-4</c:v>
                </c:pt>
                <c:pt idx="25174" formatCode="0.00E+00">
                  <c:v>1.8599999999999999E-4</c:v>
                </c:pt>
                <c:pt idx="25175" formatCode="0.00E+00">
                  <c:v>1.85E-4</c:v>
                </c:pt>
                <c:pt idx="25176" formatCode="0.00E+00">
                  <c:v>1.85E-4</c:v>
                </c:pt>
                <c:pt idx="25177" formatCode="0.00E+00">
                  <c:v>1.85E-4</c:v>
                </c:pt>
                <c:pt idx="25178" formatCode="0.00E+00">
                  <c:v>1.85E-4</c:v>
                </c:pt>
                <c:pt idx="25179" formatCode="0.00E+00">
                  <c:v>1.85E-4</c:v>
                </c:pt>
                <c:pt idx="25180" formatCode="0.00E+00">
                  <c:v>1.84E-4</c:v>
                </c:pt>
                <c:pt idx="25181" formatCode="0.00E+00">
                  <c:v>1.84E-4</c:v>
                </c:pt>
                <c:pt idx="25182" formatCode="0.00E+00">
                  <c:v>1.84E-4</c:v>
                </c:pt>
                <c:pt idx="25183" formatCode="0.00E+00">
                  <c:v>1.84E-4</c:v>
                </c:pt>
                <c:pt idx="25184" formatCode="0.00E+00">
                  <c:v>1.83E-4</c:v>
                </c:pt>
                <c:pt idx="25185" formatCode="0.00E+00">
                  <c:v>1.84E-4</c:v>
                </c:pt>
                <c:pt idx="25186" formatCode="0.00E+00">
                  <c:v>1.83E-4</c:v>
                </c:pt>
                <c:pt idx="25187" formatCode="0.00E+00">
                  <c:v>1.83E-4</c:v>
                </c:pt>
                <c:pt idx="25188" formatCode="0.00E+00">
                  <c:v>1.83E-4</c:v>
                </c:pt>
                <c:pt idx="25189" formatCode="0.00E+00">
                  <c:v>1.83E-4</c:v>
                </c:pt>
                <c:pt idx="25190" formatCode="0.00E+00">
                  <c:v>1.83E-4</c:v>
                </c:pt>
                <c:pt idx="25191" formatCode="0.00E+00">
                  <c:v>1.8200000000000001E-4</c:v>
                </c:pt>
                <c:pt idx="25192" formatCode="0.00E+00">
                  <c:v>1.8200000000000001E-4</c:v>
                </c:pt>
                <c:pt idx="25193" formatCode="0.00E+00">
                  <c:v>1.8200000000000001E-4</c:v>
                </c:pt>
                <c:pt idx="25194" formatCode="0.00E+00">
                  <c:v>1.8200000000000001E-4</c:v>
                </c:pt>
                <c:pt idx="25195" formatCode="0.00E+00">
                  <c:v>1.8200000000000001E-4</c:v>
                </c:pt>
                <c:pt idx="25196" formatCode="0.00E+00">
                  <c:v>1.8200000000000001E-4</c:v>
                </c:pt>
                <c:pt idx="25197" formatCode="0.00E+00">
                  <c:v>1.8100000000000001E-4</c:v>
                </c:pt>
                <c:pt idx="25198" formatCode="0.00E+00">
                  <c:v>1.8100000000000001E-4</c:v>
                </c:pt>
                <c:pt idx="25199" formatCode="0.00E+00">
                  <c:v>1.8100000000000001E-4</c:v>
                </c:pt>
                <c:pt idx="25200" formatCode="0.00E+00">
                  <c:v>1.8100000000000001E-4</c:v>
                </c:pt>
                <c:pt idx="25201" formatCode="0.00E+00">
                  <c:v>1.8100000000000001E-4</c:v>
                </c:pt>
                <c:pt idx="25202" formatCode="0.00E+00">
                  <c:v>1.8000000000000001E-4</c:v>
                </c:pt>
                <c:pt idx="25203" formatCode="0.00E+00">
                  <c:v>1.8000000000000001E-4</c:v>
                </c:pt>
                <c:pt idx="25204" formatCode="0.00E+00">
                  <c:v>1.8000000000000001E-4</c:v>
                </c:pt>
                <c:pt idx="25205" formatCode="0.00E+00">
                  <c:v>1.8000000000000001E-4</c:v>
                </c:pt>
                <c:pt idx="25206" formatCode="0.00E+00">
                  <c:v>1.8000000000000001E-4</c:v>
                </c:pt>
                <c:pt idx="25207" formatCode="0.00E+00">
                  <c:v>1.7899999999999999E-4</c:v>
                </c:pt>
                <c:pt idx="25208" formatCode="0.00E+00">
                  <c:v>1.7899999999999999E-4</c:v>
                </c:pt>
                <c:pt idx="25209" formatCode="0.00E+00">
                  <c:v>1.7899999999999999E-4</c:v>
                </c:pt>
                <c:pt idx="25210" formatCode="0.00E+00">
                  <c:v>1.7899999999999999E-4</c:v>
                </c:pt>
                <c:pt idx="25211" formatCode="0.00E+00">
                  <c:v>1.7899999999999999E-4</c:v>
                </c:pt>
                <c:pt idx="25212" formatCode="0.00E+00">
                  <c:v>1.7899999999999999E-4</c:v>
                </c:pt>
                <c:pt idx="25213" formatCode="0.00E+00">
                  <c:v>1.7899999999999999E-4</c:v>
                </c:pt>
                <c:pt idx="25214" formatCode="0.00E+00">
                  <c:v>1.7799999999999999E-4</c:v>
                </c:pt>
                <c:pt idx="25215" formatCode="0.00E+00">
                  <c:v>1.7799999999999999E-4</c:v>
                </c:pt>
                <c:pt idx="25216" formatCode="0.00E+00">
                  <c:v>1.7799999999999999E-4</c:v>
                </c:pt>
                <c:pt idx="25217" formatCode="0.00E+00">
                  <c:v>1.7799999999999999E-4</c:v>
                </c:pt>
                <c:pt idx="25218" formatCode="0.00E+00">
                  <c:v>1.7799999999999999E-4</c:v>
                </c:pt>
                <c:pt idx="25219" formatCode="0.00E+00">
                  <c:v>1.7699999999999999E-4</c:v>
                </c:pt>
                <c:pt idx="25220" formatCode="0.00E+00">
                  <c:v>1.7699999999999999E-4</c:v>
                </c:pt>
                <c:pt idx="25221" formatCode="0.00E+00">
                  <c:v>1.7699999999999999E-4</c:v>
                </c:pt>
                <c:pt idx="25222" formatCode="0.00E+00">
                  <c:v>1.7699999999999999E-4</c:v>
                </c:pt>
                <c:pt idx="25223" formatCode="0.00E+00">
                  <c:v>1.7699999999999999E-4</c:v>
                </c:pt>
                <c:pt idx="25224" formatCode="0.00E+00">
                  <c:v>1.7699999999999999E-4</c:v>
                </c:pt>
                <c:pt idx="25225" formatCode="0.00E+00">
                  <c:v>1.7699999999999999E-4</c:v>
                </c:pt>
                <c:pt idx="25226" formatCode="0.00E+00">
                  <c:v>1.7699999999999999E-4</c:v>
                </c:pt>
                <c:pt idx="25227" formatCode="0.00E+00">
                  <c:v>1.76E-4</c:v>
                </c:pt>
                <c:pt idx="25228" formatCode="0.00E+00">
                  <c:v>1.76E-4</c:v>
                </c:pt>
                <c:pt idx="25229" formatCode="0.00E+00">
                  <c:v>1.76E-4</c:v>
                </c:pt>
                <c:pt idx="25230" formatCode="0.00E+00">
                  <c:v>1.76E-4</c:v>
                </c:pt>
                <c:pt idx="25231" formatCode="0.00E+00">
                  <c:v>1.76E-4</c:v>
                </c:pt>
                <c:pt idx="25232" formatCode="0.00E+00">
                  <c:v>1.76E-4</c:v>
                </c:pt>
                <c:pt idx="25233" formatCode="0.00E+00">
                  <c:v>1.75E-4</c:v>
                </c:pt>
                <c:pt idx="25234" formatCode="0.00E+00">
                  <c:v>1.75E-4</c:v>
                </c:pt>
                <c:pt idx="25235" formatCode="0.00E+00">
                  <c:v>1.75E-4</c:v>
                </c:pt>
                <c:pt idx="25236" formatCode="0.00E+00">
                  <c:v>1.75E-4</c:v>
                </c:pt>
                <c:pt idx="25237" formatCode="0.00E+00">
                  <c:v>1.75E-4</c:v>
                </c:pt>
                <c:pt idx="25238" formatCode="0.00E+00">
                  <c:v>1.75E-4</c:v>
                </c:pt>
                <c:pt idx="25239" formatCode="0.00E+00">
                  <c:v>1.75E-4</c:v>
                </c:pt>
                <c:pt idx="25240" formatCode="0.00E+00">
                  <c:v>1.74E-4</c:v>
                </c:pt>
                <c:pt idx="25241" formatCode="0.00E+00">
                  <c:v>1.74E-4</c:v>
                </c:pt>
                <c:pt idx="25242" formatCode="0.00E+00">
                  <c:v>1.74E-4</c:v>
                </c:pt>
                <c:pt idx="25243" formatCode="0.00E+00">
                  <c:v>1.74E-4</c:v>
                </c:pt>
                <c:pt idx="25244" formatCode="0.00E+00">
                  <c:v>1.74E-4</c:v>
                </c:pt>
                <c:pt idx="25245" formatCode="0.00E+00">
                  <c:v>1.74E-4</c:v>
                </c:pt>
                <c:pt idx="25246" formatCode="0.00E+00">
                  <c:v>1.73E-4</c:v>
                </c:pt>
                <c:pt idx="25247" formatCode="0.00E+00">
                  <c:v>1.73E-4</c:v>
                </c:pt>
                <c:pt idx="25248" formatCode="0.00E+00">
                  <c:v>1.73E-4</c:v>
                </c:pt>
                <c:pt idx="25249" formatCode="0.00E+00">
                  <c:v>1.73E-4</c:v>
                </c:pt>
                <c:pt idx="25250" formatCode="0.00E+00">
                  <c:v>1.73E-4</c:v>
                </c:pt>
                <c:pt idx="25251" formatCode="0.00E+00">
                  <c:v>1.73E-4</c:v>
                </c:pt>
                <c:pt idx="25252" formatCode="0.00E+00">
                  <c:v>1.73E-4</c:v>
                </c:pt>
                <c:pt idx="25253" formatCode="0.00E+00">
                  <c:v>1.73E-4</c:v>
                </c:pt>
                <c:pt idx="25254" formatCode="0.00E+00">
                  <c:v>1.7200000000000001E-4</c:v>
                </c:pt>
                <c:pt idx="25255" formatCode="0.00E+00">
                  <c:v>1.73E-4</c:v>
                </c:pt>
                <c:pt idx="25256" formatCode="0.00E+00">
                  <c:v>1.7200000000000001E-4</c:v>
                </c:pt>
                <c:pt idx="25257" formatCode="0.00E+00">
                  <c:v>1.7200000000000001E-4</c:v>
                </c:pt>
                <c:pt idx="25258" formatCode="0.00E+00">
                  <c:v>1.7200000000000001E-4</c:v>
                </c:pt>
                <c:pt idx="25259" formatCode="0.00E+00">
                  <c:v>1.7200000000000001E-4</c:v>
                </c:pt>
                <c:pt idx="25260" formatCode="0.00E+00">
                  <c:v>1.7200000000000001E-4</c:v>
                </c:pt>
                <c:pt idx="25261" formatCode="0.00E+00">
                  <c:v>1.7200000000000001E-4</c:v>
                </c:pt>
                <c:pt idx="25262" formatCode="0.00E+00">
                  <c:v>1.7100000000000001E-4</c:v>
                </c:pt>
                <c:pt idx="25263" formatCode="0.00E+00">
                  <c:v>1.7100000000000001E-4</c:v>
                </c:pt>
                <c:pt idx="25264" formatCode="0.00E+00">
                  <c:v>1.7100000000000001E-4</c:v>
                </c:pt>
                <c:pt idx="25265" formatCode="0.00E+00">
                  <c:v>1.7100000000000001E-4</c:v>
                </c:pt>
                <c:pt idx="25266" formatCode="0.00E+00">
                  <c:v>1.7100000000000001E-4</c:v>
                </c:pt>
                <c:pt idx="25267" formatCode="0.00E+00">
                  <c:v>1.7100000000000001E-4</c:v>
                </c:pt>
                <c:pt idx="25268" formatCode="0.00E+00">
                  <c:v>1.7100000000000001E-4</c:v>
                </c:pt>
                <c:pt idx="25269" formatCode="0.00E+00">
                  <c:v>1.7000000000000001E-4</c:v>
                </c:pt>
                <c:pt idx="25270" formatCode="0.00E+00">
                  <c:v>1.7000000000000001E-4</c:v>
                </c:pt>
                <c:pt idx="25271" formatCode="0.00E+00">
                  <c:v>1.7000000000000001E-4</c:v>
                </c:pt>
                <c:pt idx="25272" formatCode="0.00E+00">
                  <c:v>1.7000000000000001E-4</c:v>
                </c:pt>
                <c:pt idx="25273" formatCode="0.00E+00">
                  <c:v>1.7000000000000001E-4</c:v>
                </c:pt>
                <c:pt idx="25274" formatCode="0.00E+00">
                  <c:v>1.7000000000000001E-4</c:v>
                </c:pt>
                <c:pt idx="25275" formatCode="0.00E+00">
                  <c:v>1.7000000000000001E-4</c:v>
                </c:pt>
                <c:pt idx="25276" formatCode="0.00E+00">
                  <c:v>1.7000000000000001E-4</c:v>
                </c:pt>
                <c:pt idx="25277" formatCode="0.00E+00">
                  <c:v>1.6899999999999999E-4</c:v>
                </c:pt>
                <c:pt idx="25278" formatCode="0.00E+00">
                  <c:v>1.6899999999999999E-4</c:v>
                </c:pt>
                <c:pt idx="25279" formatCode="0.00E+00">
                  <c:v>1.6899999999999999E-4</c:v>
                </c:pt>
                <c:pt idx="25280" formatCode="0.00E+00">
                  <c:v>1.6899999999999999E-4</c:v>
                </c:pt>
                <c:pt idx="25281" formatCode="0.00E+00">
                  <c:v>1.6899999999999999E-4</c:v>
                </c:pt>
                <c:pt idx="25282" formatCode="0.00E+00">
                  <c:v>1.6899999999999999E-4</c:v>
                </c:pt>
                <c:pt idx="25283" formatCode="0.00E+00">
                  <c:v>1.6899999999999999E-4</c:v>
                </c:pt>
                <c:pt idx="25284" formatCode="0.00E+00">
                  <c:v>1.6899999999999999E-4</c:v>
                </c:pt>
                <c:pt idx="25285" formatCode="0.00E+00">
                  <c:v>1.6799999999999999E-4</c:v>
                </c:pt>
                <c:pt idx="25286" formatCode="0.00E+00">
                  <c:v>1.6799999999999999E-4</c:v>
                </c:pt>
                <c:pt idx="25287" formatCode="0.00E+00">
                  <c:v>1.6799999999999999E-4</c:v>
                </c:pt>
                <c:pt idx="25288" formatCode="0.00E+00">
                  <c:v>1.6799999999999999E-4</c:v>
                </c:pt>
                <c:pt idx="25289" formatCode="0.00E+00">
                  <c:v>1.6799999999999999E-4</c:v>
                </c:pt>
                <c:pt idx="25290" formatCode="0.00E+00">
                  <c:v>1.6799999999999999E-4</c:v>
                </c:pt>
                <c:pt idx="25291" formatCode="0.00E+00">
                  <c:v>1.6799999999999999E-4</c:v>
                </c:pt>
                <c:pt idx="25292" formatCode="0.00E+00">
                  <c:v>1.6799999999999999E-4</c:v>
                </c:pt>
                <c:pt idx="25293" formatCode="0.00E+00">
                  <c:v>1.6799999999999999E-4</c:v>
                </c:pt>
                <c:pt idx="25294" formatCode="0.00E+00">
                  <c:v>1.6699999999999999E-4</c:v>
                </c:pt>
                <c:pt idx="25295" formatCode="0.00E+00">
                  <c:v>1.6699999999999999E-4</c:v>
                </c:pt>
                <c:pt idx="25296" formatCode="0.00E+00">
                  <c:v>1.6699999999999999E-4</c:v>
                </c:pt>
                <c:pt idx="25297" formatCode="0.00E+00">
                  <c:v>1.6699999999999999E-4</c:v>
                </c:pt>
                <c:pt idx="25298" formatCode="0.00E+00">
                  <c:v>1.6699999999999999E-4</c:v>
                </c:pt>
                <c:pt idx="25299" formatCode="0.00E+00">
                  <c:v>1.6699999999999999E-4</c:v>
                </c:pt>
                <c:pt idx="25300" formatCode="0.00E+00">
                  <c:v>1.6699999999999999E-4</c:v>
                </c:pt>
                <c:pt idx="25301" formatCode="0.00E+00">
                  <c:v>1.66E-4</c:v>
                </c:pt>
                <c:pt idx="25302" formatCode="0.00E+00">
                  <c:v>1.6699999999999999E-4</c:v>
                </c:pt>
                <c:pt idx="25303" formatCode="0.00E+00">
                  <c:v>1.6699999999999999E-4</c:v>
                </c:pt>
                <c:pt idx="25304" formatCode="0.00E+00">
                  <c:v>1.66E-4</c:v>
                </c:pt>
                <c:pt idx="25305" formatCode="0.00E+00">
                  <c:v>1.66E-4</c:v>
                </c:pt>
                <c:pt idx="25306" formatCode="0.00E+00">
                  <c:v>1.66E-4</c:v>
                </c:pt>
                <c:pt idx="25307" formatCode="0.00E+00">
                  <c:v>1.66E-4</c:v>
                </c:pt>
                <c:pt idx="25308" formatCode="0.00E+00">
                  <c:v>1.66E-4</c:v>
                </c:pt>
                <c:pt idx="25309" formatCode="0.00E+00">
                  <c:v>1.66E-4</c:v>
                </c:pt>
                <c:pt idx="25310" formatCode="0.00E+00">
                  <c:v>1.65E-4</c:v>
                </c:pt>
                <c:pt idx="25311" formatCode="0.00E+00">
                  <c:v>1.65E-4</c:v>
                </c:pt>
                <c:pt idx="25312" formatCode="0.00E+00">
                  <c:v>1.65E-4</c:v>
                </c:pt>
                <c:pt idx="25313" formatCode="0.00E+00">
                  <c:v>1.65E-4</c:v>
                </c:pt>
                <c:pt idx="25314" formatCode="0.00E+00">
                  <c:v>1.65E-4</c:v>
                </c:pt>
                <c:pt idx="25315" formatCode="0.00E+00">
                  <c:v>1.65E-4</c:v>
                </c:pt>
                <c:pt idx="25316" formatCode="0.00E+00">
                  <c:v>1.65E-4</c:v>
                </c:pt>
                <c:pt idx="25317" formatCode="0.00E+00">
                  <c:v>1.65E-4</c:v>
                </c:pt>
                <c:pt idx="25318" formatCode="0.00E+00">
                  <c:v>1.65E-4</c:v>
                </c:pt>
                <c:pt idx="25319" formatCode="0.00E+00">
                  <c:v>1.65E-4</c:v>
                </c:pt>
                <c:pt idx="25320" formatCode="0.00E+00">
                  <c:v>1.64E-4</c:v>
                </c:pt>
                <c:pt idx="25321" formatCode="0.00E+00">
                  <c:v>1.64E-4</c:v>
                </c:pt>
                <c:pt idx="25322" formatCode="0.00E+00">
                  <c:v>1.64E-4</c:v>
                </c:pt>
                <c:pt idx="25323" formatCode="0.00E+00">
                  <c:v>1.64E-4</c:v>
                </c:pt>
                <c:pt idx="25324" formatCode="0.00E+00">
                  <c:v>1.64E-4</c:v>
                </c:pt>
                <c:pt idx="25325" formatCode="0.00E+00">
                  <c:v>1.64E-4</c:v>
                </c:pt>
                <c:pt idx="25326" formatCode="0.00E+00">
                  <c:v>1.63E-4</c:v>
                </c:pt>
                <c:pt idx="25327" formatCode="0.00E+00">
                  <c:v>1.63E-4</c:v>
                </c:pt>
                <c:pt idx="25328" formatCode="0.00E+00">
                  <c:v>1.63E-4</c:v>
                </c:pt>
                <c:pt idx="25329" formatCode="0.00E+00">
                  <c:v>1.63E-4</c:v>
                </c:pt>
                <c:pt idx="25330" formatCode="0.00E+00">
                  <c:v>1.63E-4</c:v>
                </c:pt>
                <c:pt idx="25331" formatCode="0.00E+00">
                  <c:v>1.63E-4</c:v>
                </c:pt>
                <c:pt idx="25332" formatCode="0.00E+00">
                  <c:v>1.63E-4</c:v>
                </c:pt>
                <c:pt idx="25333" formatCode="0.00E+00">
                  <c:v>1.63E-4</c:v>
                </c:pt>
                <c:pt idx="25334" formatCode="0.00E+00">
                  <c:v>1.63E-4</c:v>
                </c:pt>
                <c:pt idx="25335" formatCode="0.00E+00">
                  <c:v>1.63E-4</c:v>
                </c:pt>
                <c:pt idx="25336" formatCode="0.00E+00">
                  <c:v>1.63E-4</c:v>
                </c:pt>
                <c:pt idx="25337" formatCode="0.00E+00">
                  <c:v>1.63E-4</c:v>
                </c:pt>
                <c:pt idx="25338" formatCode="0.00E+00">
                  <c:v>1.63E-4</c:v>
                </c:pt>
                <c:pt idx="25339" formatCode="0.00E+00">
                  <c:v>1.63E-4</c:v>
                </c:pt>
                <c:pt idx="25340" formatCode="0.00E+00">
                  <c:v>1.63E-4</c:v>
                </c:pt>
                <c:pt idx="25341" formatCode="0.00E+00">
                  <c:v>1.63E-4</c:v>
                </c:pt>
                <c:pt idx="25342" formatCode="0.00E+00">
                  <c:v>1.63E-4</c:v>
                </c:pt>
                <c:pt idx="25343" formatCode="0.00E+00">
                  <c:v>1.63E-4</c:v>
                </c:pt>
                <c:pt idx="25344" formatCode="0.00E+00">
                  <c:v>1.6200000000000001E-4</c:v>
                </c:pt>
                <c:pt idx="25345" formatCode="0.00E+00">
                  <c:v>1.63E-4</c:v>
                </c:pt>
                <c:pt idx="25346" formatCode="0.00E+00">
                  <c:v>1.63E-4</c:v>
                </c:pt>
                <c:pt idx="25347" formatCode="0.00E+00">
                  <c:v>1.6200000000000001E-4</c:v>
                </c:pt>
                <c:pt idx="25348" formatCode="0.00E+00">
                  <c:v>1.6200000000000001E-4</c:v>
                </c:pt>
                <c:pt idx="25349" formatCode="0.00E+00">
                  <c:v>1.6200000000000001E-4</c:v>
                </c:pt>
                <c:pt idx="25350" formatCode="0.00E+00">
                  <c:v>1.6200000000000001E-4</c:v>
                </c:pt>
                <c:pt idx="25351" formatCode="0.00E+00">
                  <c:v>1.6200000000000001E-4</c:v>
                </c:pt>
                <c:pt idx="25352" formatCode="0.00E+00">
                  <c:v>1.6200000000000001E-4</c:v>
                </c:pt>
                <c:pt idx="25353" formatCode="0.00E+00">
                  <c:v>1.6100000000000001E-4</c:v>
                </c:pt>
                <c:pt idx="25354" formatCode="0.00E+00">
                  <c:v>1.6200000000000001E-4</c:v>
                </c:pt>
                <c:pt idx="25355" formatCode="0.00E+00">
                  <c:v>1.6200000000000001E-4</c:v>
                </c:pt>
                <c:pt idx="25356" formatCode="0.00E+00">
                  <c:v>1.6100000000000001E-4</c:v>
                </c:pt>
                <c:pt idx="25357" formatCode="0.00E+00">
                  <c:v>1.6100000000000001E-4</c:v>
                </c:pt>
                <c:pt idx="25358" formatCode="0.00E+00">
                  <c:v>1.6100000000000001E-4</c:v>
                </c:pt>
                <c:pt idx="25359" formatCode="0.00E+00">
                  <c:v>1.6100000000000001E-4</c:v>
                </c:pt>
                <c:pt idx="25360" formatCode="0.00E+00">
                  <c:v>1.6100000000000001E-4</c:v>
                </c:pt>
                <c:pt idx="25361" formatCode="0.00E+00">
                  <c:v>1.6100000000000001E-4</c:v>
                </c:pt>
                <c:pt idx="25362" formatCode="0.00E+00">
                  <c:v>1.6100000000000001E-4</c:v>
                </c:pt>
                <c:pt idx="25363" formatCode="0.00E+00">
                  <c:v>1.6100000000000001E-4</c:v>
                </c:pt>
                <c:pt idx="25364" formatCode="0.00E+00">
                  <c:v>1.6100000000000001E-4</c:v>
                </c:pt>
                <c:pt idx="25365" formatCode="0.00E+00">
                  <c:v>1.6100000000000001E-4</c:v>
                </c:pt>
                <c:pt idx="25366" formatCode="0.00E+00">
                  <c:v>1.6000000000000001E-4</c:v>
                </c:pt>
                <c:pt idx="25367" formatCode="0.00E+00">
                  <c:v>1.6000000000000001E-4</c:v>
                </c:pt>
                <c:pt idx="25368" formatCode="0.00E+00">
                  <c:v>1.6000000000000001E-4</c:v>
                </c:pt>
                <c:pt idx="25369" formatCode="0.00E+00">
                  <c:v>1.6000000000000001E-4</c:v>
                </c:pt>
                <c:pt idx="25370" formatCode="0.00E+00">
                  <c:v>1.6000000000000001E-4</c:v>
                </c:pt>
                <c:pt idx="25371" formatCode="0.00E+00">
                  <c:v>1.6000000000000001E-4</c:v>
                </c:pt>
                <c:pt idx="25372" formatCode="0.00E+00">
                  <c:v>1.6000000000000001E-4</c:v>
                </c:pt>
                <c:pt idx="25373" formatCode="0.00E+00">
                  <c:v>1.6000000000000001E-4</c:v>
                </c:pt>
                <c:pt idx="25374" formatCode="0.00E+00">
                  <c:v>1.6000000000000001E-4</c:v>
                </c:pt>
                <c:pt idx="25375" formatCode="0.00E+00">
                  <c:v>1.6000000000000001E-4</c:v>
                </c:pt>
                <c:pt idx="25376" formatCode="0.00E+00">
                  <c:v>1.6000000000000001E-4</c:v>
                </c:pt>
                <c:pt idx="25377" formatCode="0.00E+00">
                  <c:v>1.6000000000000001E-4</c:v>
                </c:pt>
                <c:pt idx="25378" formatCode="0.00E+00">
                  <c:v>1.5899999999999999E-4</c:v>
                </c:pt>
                <c:pt idx="25379" formatCode="0.00E+00">
                  <c:v>1.5899999999999999E-4</c:v>
                </c:pt>
                <c:pt idx="25380" formatCode="0.00E+00">
                  <c:v>1.5899999999999999E-4</c:v>
                </c:pt>
                <c:pt idx="25381" formatCode="0.00E+00">
                  <c:v>1.5899999999999999E-4</c:v>
                </c:pt>
                <c:pt idx="25382" formatCode="0.00E+00">
                  <c:v>1.5899999999999999E-4</c:v>
                </c:pt>
                <c:pt idx="25383" formatCode="0.00E+00">
                  <c:v>1.5899999999999999E-4</c:v>
                </c:pt>
                <c:pt idx="25384" formatCode="0.00E+00">
                  <c:v>1.5899999999999999E-4</c:v>
                </c:pt>
                <c:pt idx="25385" formatCode="0.00E+00">
                  <c:v>1.5899999999999999E-4</c:v>
                </c:pt>
                <c:pt idx="25386" formatCode="0.00E+00">
                  <c:v>1.5899999999999999E-4</c:v>
                </c:pt>
                <c:pt idx="25387" formatCode="0.00E+00">
                  <c:v>1.5899999999999999E-4</c:v>
                </c:pt>
                <c:pt idx="25388" formatCode="0.00E+00">
                  <c:v>1.5899999999999999E-4</c:v>
                </c:pt>
                <c:pt idx="25389" formatCode="0.00E+00">
                  <c:v>1.5799999999999999E-4</c:v>
                </c:pt>
                <c:pt idx="25390" formatCode="0.00E+00">
                  <c:v>1.5799999999999999E-4</c:v>
                </c:pt>
                <c:pt idx="25391" formatCode="0.00E+00">
                  <c:v>1.5799999999999999E-4</c:v>
                </c:pt>
                <c:pt idx="25392" formatCode="0.00E+00">
                  <c:v>1.5799999999999999E-4</c:v>
                </c:pt>
                <c:pt idx="25393" formatCode="0.00E+00">
                  <c:v>1.5799999999999999E-4</c:v>
                </c:pt>
                <c:pt idx="25394" formatCode="0.00E+00">
                  <c:v>1.5799999999999999E-4</c:v>
                </c:pt>
                <c:pt idx="25395" formatCode="0.00E+00">
                  <c:v>1.5799999999999999E-4</c:v>
                </c:pt>
                <c:pt idx="25396" formatCode="0.00E+00">
                  <c:v>1.5799999999999999E-4</c:v>
                </c:pt>
                <c:pt idx="25397" formatCode="0.00E+00">
                  <c:v>1.5799999999999999E-4</c:v>
                </c:pt>
                <c:pt idx="25398" formatCode="0.00E+00">
                  <c:v>1.5799999999999999E-4</c:v>
                </c:pt>
                <c:pt idx="25399" formatCode="0.00E+00">
                  <c:v>1.5799999999999999E-4</c:v>
                </c:pt>
                <c:pt idx="25400" formatCode="0.00E+00">
                  <c:v>1.5799999999999999E-4</c:v>
                </c:pt>
                <c:pt idx="25401" formatCode="0.00E+00">
                  <c:v>1.5799999999999999E-4</c:v>
                </c:pt>
                <c:pt idx="25402" formatCode="0.00E+00">
                  <c:v>1.5699999999999999E-4</c:v>
                </c:pt>
                <c:pt idx="25403" formatCode="0.00E+00">
                  <c:v>1.5699999999999999E-4</c:v>
                </c:pt>
                <c:pt idx="25404" formatCode="0.00E+00">
                  <c:v>1.5699999999999999E-4</c:v>
                </c:pt>
                <c:pt idx="25405" formatCode="0.00E+00">
                  <c:v>1.5699999999999999E-4</c:v>
                </c:pt>
                <c:pt idx="25406" formatCode="0.00E+00">
                  <c:v>1.5699999999999999E-4</c:v>
                </c:pt>
                <c:pt idx="25407" formatCode="0.00E+00">
                  <c:v>1.5699999999999999E-4</c:v>
                </c:pt>
                <c:pt idx="25408" formatCode="0.00E+00">
                  <c:v>1.5699999999999999E-4</c:v>
                </c:pt>
                <c:pt idx="25409" formatCode="0.00E+00">
                  <c:v>1.5699999999999999E-4</c:v>
                </c:pt>
                <c:pt idx="25410" formatCode="0.00E+00">
                  <c:v>1.5699999999999999E-4</c:v>
                </c:pt>
                <c:pt idx="25411" formatCode="0.00E+00">
                  <c:v>1.5699999999999999E-4</c:v>
                </c:pt>
                <c:pt idx="25412" formatCode="0.00E+00">
                  <c:v>1.5699999999999999E-4</c:v>
                </c:pt>
                <c:pt idx="25413" formatCode="0.00E+00">
                  <c:v>1.5699999999999999E-4</c:v>
                </c:pt>
                <c:pt idx="25414" formatCode="0.00E+00">
                  <c:v>1.56E-4</c:v>
                </c:pt>
                <c:pt idx="25415" formatCode="0.00E+00">
                  <c:v>1.56E-4</c:v>
                </c:pt>
                <c:pt idx="25416" formatCode="0.00E+00">
                  <c:v>1.56E-4</c:v>
                </c:pt>
                <c:pt idx="25417" formatCode="0.00E+00">
                  <c:v>1.56E-4</c:v>
                </c:pt>
                <c:pt idx="25418" formatCode="0.00E+00">
                  <c:v>1.56E-4</c:v>
                </c:pt>
                <c:pt idx="25419" formatCode="0.00E+00">
                  <c:v>1.56E-4</c:v>
                </c:pt>
                <c:pt idx="25420" formatCode="0.00E+00">
                  <c:v>1.56E-4</c:v>
                </c:pt>
                <c:pt idx="25421" formatCode="0.00E+00">
                  <c:v>1.56E-4</c:v>
                </c:pt>
                <c:pt idx="25422" formatCode="0.00E+00">
                  <c:v>1.56E-4</c:v>
                </c:pt>
                <c:pt idx="25423" formatCode="0.00E+00">
                  <c:v>1.56E-4</c:v>
                </c:pt>
                <c:pt idx="25424" formatCode="0.00E+00">
                  <c:v>1.56E-4</c:v>
                </c:pt>
                <c:pt idx="25425" formatCode="0.00E+00">
                  <c:v>1.56E-4</c:v>
                </c:pt>
                <c:pt idx="25426" formatCode="0.00E+00">
                  <c:v>1.56E-4</c:v>
                </c:pt>
                <c:pt idx="25427" formatCode="0.00E+00">
                  <c:v>1.55E-4</c:v>
                </c:pt>
                <c:pt idx="25428" formatCode="0.00E+00">
                  <c:v>1.56E-4</c:v>
                </c:pt>
                <c:pt idx="25429" formatCode="0.00E+00">
                  <c:v>1.55E-4</c:v>
                </c:pt>
                <c:pt idx="25430" formatCode="0.00E+00">
                  <c:v>1.55E-4</c:v>
                </c:pt>
                <c:pt idx="25431" formatCode="0.00E+00">
                  <c:v>1.55E-4</c:v>
                </c:pt>
                <c:pt idx="25432" formatCode="0.00E+00">
                  <c:v>1.55E-4</c:v>
                </c:pt>
                <c:pt idx="25433" formatCode="0.00E+00">
                  <c:v>1.55E-4</c:v>
                </c:pt>
                <c:pt idx="25434" formatCode="0.00E+00">
                  <c:v>1.55E-4</c:v>
                </c:pt>
                <c:pt idx="25435" formatCode="0.00E+00">
                  <c:v>1.55E-4</c:v>
                </c:pt>
                <c:pt idx="25436" formatCode="0.00E+00">
                  <c:v>1.55E-4</c:v>
                </c:pt>
                <c:pt idx="25437" formatCode="0.00E+00">
                  <c:v>1.55E-4</c:v>
                </c:pt>
                <c:pt idx="25438" formatCode="0.00E+00">
                  <c:v>1.55E-4</c:v>
                </c:pt>
                <c:pt idx="25439" formatCode="0.00E+00">
                  <c:v>1.55E-4</c:v>
                </c:pt>
                <c:pt idx="25440" formatCode="0.00E+00">
                  <c:v>1.55E-4</c:v>
                </c:pt>
                <c:pt idx="25441" formatCode="0.00E+00">
                  <c:v>1.55E-4</c:v>
                </c:pt>
                <c:pt idx="25442" formatCode="0.00E+00">
                  <c:v>1.55E-4</c:v>
                </c:pt>
                <c:pt idx="25443" formatCode="0.00E+00">
                  <c:v>1.54E-4</c:v>
                </c:pt>
                <c:pt idx="25444" formatCode="0.00E+00">
                  <c:v>1.54E-4</c:v>
                </c:pt>
                <c:pt idx="25445" formatCode="0.00E+00">
                  <c:v>1.54E-4</c:v>
                </c:pt>
                <c:pt idx="25446" formatCode="0.00E+00">
                  <c:v>1.54E-4</c:v>
                </c:pt>
                <c:pt idx="25447" formatCode="0.00E+00">
                  <c:v>1.54E-4</c:v>
                </c:pt>
                <c:pt idx="25448" formatCode="0.00E+00">
                  <c:v>1.54E-4</c:v>
                </c:pt>
                <c:pt idx="25449" formatCode="0.00E+00">
                  <c:v>1.54E-4</c:v>
                </c:pt>
                <c:pt idx="25450" formatCode="0.00E+00">
                  <c:v>1.54E-4</c:v>
                </c:pt>
                <c:pt idx="25451" formatCode="0.00E+00">
                  <c:v>1.54E-4</c:v>
                </c:pt>
                <c:pt idx="25452" formatCode="0.00E+00">
                  <c:v>1.54E-4</c:v>
                </c:pt>
                <c:pt idx="25453" formatCode="0.00E+00">
                  <c:v>1.54E-4</c:v>
                </c:pt>
                <c:pt idx="25454" formatCode="0.00E+00">
                  <c:v>1.54E-4</c:v>
                </c:pt>
                <c:pt idx="25455" formatCode="0.00E+00">
                  <c:v>1.54E-4</c:v>
                </c:pt>
                <c:pt idx="25456" formatCode="0.00E+00">
                  <c:v>1.54E-4</c:v>
                </c:pt>
                <c:pt idx="25457" formatCode="0.00E+00">
                  <c:v>1.54E-4</c:v>
                </c:pt>
                <c:pt idx="25458" formatCode="0.00E+00">
                  <c:v>1.5300000000000001E-4</c:v>
                </c:pt>
                <c:pt idx="25459" formatCode="0.00E+00">
                  <c:v>1.5300000000000001E-4</c:v>
                </c:pt>
                <c:pt idx="25460" formatCode="0.00E+00">
                  <c:v>1.5300000000000001E-4</c:v>
                </c:pt>
                <c:pt idx="25461" formatCode="0.00E+00">
                  <c:v>1.5300000000000001E-4</c:v>
                </c:pt>
                <c:pt idx="25462" formatCode="0.00E+00">
                  <c:v>1.5300000000000001E-4</c:v>
                </c:pt>
                <c:pt idx="25463" formatCode="0.00E+00">
                  <c:v>1.5300000000000001E-4</c:v>
                </c:pt>
                <c:pt idx="25464" formatCode="0.00E+00">
                  <c:v>1.5300000000000001E-4</c:v>
                </c:pt>
                <c:pt idx="25465" formatCode="0.00E+00">
                  <c:v>1.5300000000000001E-4</c:v>
                </c:pt>
                <c:pt idx="25466" formatCode="0.00E+00">
                  <c:v>1.5300000000000001E-4</c:v>
                </c:pt>
                <c:pt idx="25467" formatCode="0.00E+00">
                  <c:v>1.5300000000000001E-4</c:v>
                </c:pt>
                <c:pt idx="25468" formatCode="0.00E+00">
                  <c:v>1.5300000000000001E-4</c:v>
                </c:pt>
                <c:pt idx="25469" formatCode="0.00E+00">
                  <c:v>1.5300000000000001E-4</c:v>
                </c:pt>
                <c:pt idx="25470" formatCode="0.00E+00">
                  <c:v>1.5300000000000001E-4</c:v>
                </c:pt>
                <c:pt idx="25471" formatCode="0.00E+00">
                  <c:v>1.5300000000000001E-4</c:v>
                </c:pt>
                <c:pt idx="25472" formatCode="0.00E+00">
                  <c:v>1.5300000000000001E-4</c:v>
                </c:pt>
                <c:pt idx="25473" formatCode="0.00E+00">
                  <c:v>1.5300000000000001E-4</c:v>
                </c:pt>
                <c:pt idx="25474" formatCode="0.00E+00">
                  <c:v>1.5200000000000001E-4</c:v>
                </c:pt>
                <c:pt idx="25475" formatCode="0.00E+00">
                  <c:v>1.5300000000000001E-4</c:v>
                </c:pt>
                <c:pt idx="25476" formatCode="0.00E+00">
                  <c:v>1.5200000000000001E-4</c:v>
                </c:pt>
                <c:pt idx="25477" formatCode="0.00E+00">
                  <c:v>1.5200000000000001E-4</c:v>
                </c:pt>
                <c:pt idx="25478" formatCode="0.00E+00">
                  <c:v>1.5200000000000001E-4</c:v>
                </c:pt>
                <c:pt idx="25479" formatCode="0.00E+00">
                  <c:v>1.5200000000000001E-4</c:v>
                </c:pt>
                <c:pt idx="25480" formatCode="0.00E+00">
                  <c:v>1.5200000000000001E-4</c:v>
                </c:pt>
                <c:pt idx="25481" formatCode="0.00E+00">
                  <c:v>1.5200000000000001E-4</c:v>
                </c:pt>
                <c:pt idx="25482" formatCode="0.00E+00">
                  <c:v>1.5200000000000001E-4</c:v>
                </c:pt>
                <c:pt idx="25483" formatCode="0.00E+00">
                  <c:v>1.5200000000000001E-4</c:v>
                </c:pt>
                <c:pt idx="25484" formatCode="0.00E+00">
                  <c:v>1.5200000000000001E-4</c:v>
                </c:pt>
                <c:pt idx="25485" formatCode="0.00E+00">
                  <c:v>1.5200000000000001E-4</c:v>
                </c:pt>
                <c:pt idx="25486" formatCode="0.00E+00">
                  <c:v>1.5200000000000001E-4</c:v>
                </c:pt>
                <c:pt idx="25487" formatCode="0.00E+00">
                  <c:v>1.5200000000000001E-4</c:v>
                </c:pt>
                <c:pt idx="25488" formatCode="0.00E+00">
                  <c:v>1.5200000000000001E-4</c:v>
                </c:pt>
                <c:pt idx="25489" formatCode="0.00E+00">
                  <c:v>1.5200000000000001E-4</c:v>
                </c:pt>
                <c:pt idx="25490" formatCode="0.00E+00">
                  <c:v>1.5200000000000001E-4</c:v>
                </c:pt>
                <c:pt idx="25491" formatCode="0.00E+00">
                  <c:v>1.5200000000000001E-4</c:v>
                </c:pt>
                <c:pt idx="25492" formatCode="0.00E+00">
                  <c:v>1.5100000000000001E-4</c:v>
                </c:pt>
                <c:pt idx="25493" formatCode="0.00E+00">
                  <c:v>1.5100000000000001E-4</c:v>
                </c:pt>
                <c:pt idx="25494" formatCode="0.00E+00">
                  <c:v>1.5100000000000001E-4</c:v>
                </c:pt>
                <c:pt idx="25495" formatCode="0.00E+00">
                  <c:v>1.5100000000000001E-4</c:v>
                </c:pt>
                <c:pt idx="25496" formatCode="0.00E+00">
                  <c:v>1.5100000000000001E-4</c:v>
                </c:pt>
                <c:pt idx="25497" formatCode="0.00E+00">
                  <c:v>1.5100000000000001E-4</c:v>
                </c:pt>
                <c:pt idx="25498" formatCode="0.00E+00">
                  <c:v>1.5100000000000001E-4</c:v>
                </c:pt>
                <c:pt idx="25499" formatCode="0.00E+00">
                  <c:v>1.5100000000000001E-4</c:v>
                </c:pt>
                <c:pt idx="25500" formatCode="0.00E+00">
                  <c:v>1.5100000000000001E-4</c:v>
                </c:pt>
                <c:pt idx="25501" formatCode="0.00E+00">
                  <c:v>1.5100000000000001E-4</c:v>
                </c:pt>
                <c:pt idx="25502" formatCode="0.00E+00">
                  <c:v>1.5100000000000001E-4</c:v>
                </c:pt>
                <c:pt idx="25503" formatCode="0.00E+00">
                  <c:v>1.5100000000000001E-4</c:v>
                </c:pt>
                <c:pt idx="25504" formatCode="0.00E+00">
                  <c:v>1.5100000000000001E-4</c:v>
                </c:pt>
                <c:pt idx="25505" formatCode="0.00E+00">
                  <c:v>1.5100000000000001E-4</c:v>
                </c:pt>
                <c:pt idx="25506" formatCode="0.00E+00">
                  <c:v>1.5100000000000001E-4</c:v>
                </c:pt>
                <c:pt idx="25507" formatCode="0.00E+00">
                  <c:v>1.5100000000000001E-4</c:v>
                </c:pt>
                <c:pt idx="25508" formatCode="0.00E+00">
                  <c:v>1.5100000000000001E-4</c:v>
                </c:pt>
                <c:pt idx="25509" formatCode="0.00E+00">
                  <c:v>1.4999999999999999E-4</c:v>
                </c:pt>
                <c:pt idx="25510" formatCode="0.00E+00">
                  <c:v>1.4999999999999999E-4</c:v>
                </c:pt>
                <c:pt idx="25511" formatCode="0.00E+00">
                  <c:v>1.4999999999999999E-4</c:v>
                </c:pt>
                <c:pt idx="25512" formatCode="0.00E+00">
                  <c:v>1.4999999999999999E-4</c:v>
                </c:pt>
                <c:pt idx="25513" formatCode="0.00E+00">
                  <c:v>1.4999999999999999E-4</c:v>
                </c:pt>
                <c:pt idx="25514" formatCode="0.00E+00">
                  <c:v>1.4999999999999999E-4</c:v>
                </c:pt>
                <c:pt idx="25515" formatCode="0.00E+00">
                  <c:v>1.4999999999999999E-4</c:v>
                </c:pt>
                <c:pt idx="25516" formatCode="0.00E+00">
                  <c:v>1.4999999999999999E-4</c:v>
                </c:pt>
                <c:pt idx="25517" formatCode="0.00E+00">
                  <c:v>1.4999999999999999E-4</c:v>
                </c:pt>
                <c:pt idx="25518" formatCode="0.00E+00">
                  <c:v>1.4999999999999999E-4</c:v>
                </c:pt>
                <c:pt idx="25519" formatCode="0.00E+00">
                  <c:v>1.4999999999999999E-4</c:v>
                </c:pt>
                <c:pt idx="25520" formatCode="0.00E+00">
                  <c:v>1.4999999999999999E-4</c:v>
                </c:pt>
                <c:pt idx="25521" formatCode="0.00E+00">
                  <c:v>1.4999999999999999E-4</c:v>
                </c:pt>
                <c:pt idx="25522" formatCode="0.00E+00">
                  <c:v>1.4999999999999999E-4</c:v>
                </c:pt>
                <c:pt idx="25523" formatCode="0.00E+00">
                  <c:v>1.4999999999999999E-4</c:v>
                </c:pt>
                <c:pt idx="25524" formatCode="0.00E+00">
                  <c:v>1.4999999999999999E-4</c:v>
                </c:pt>
                <c:pt idx="25525" formatCode="0.00E+00">
                  <c:v>1.4999999999999999E-4</c:v>
                </c:pt>
                <c:pt idx="25526" formatCode="0.00E+00">
                  <c:v>1.4999999999999999E-4</c:v>
                </c:pt>
                <c:pt idx="25527" formatCode="0.00E+00">
                  <c:v>1.4899999999999999E-4</c:v>
                </c:pt>
                <c:pt idx="25528" formatCode="0.00E+00">
                  <c:v>1.4899999999999999E-4</c:v>
                </c:pt>
                <c:pt idx="25529" formatCode="0.00E+00">
                  <c:v>1.4899999999999999E-4</c:v>
                </c:pt>
                <c:pt idx="25530" formatCode="0.00E+00">
                  <c:v>1.4899999999999999E-4</c:v>
                </c:pt>
                <c:pt idx="25531" formatCode="0.00E+00">
                  <c:v>1.4899999999999999E-4</c:v>
                </c:pt>
                <c:pt idx="25532" formatCode="0.00E+00">
                  <c:v>1.4899999999999999E-4</c:v>
                </c:pt>
                <c:pt idx="25533" formatCode="0.00E+00">
                  <c:v>1.4899999999999999E-4</c:v>
                </c:pt>
                <c:pt idx="25534" formatCode="0.00E+00">
                  <c:v>1.4899999999999999E-4</c:v>
                </c:pt>
                <c:pt idx="25535" formatCode="0.00E+00">
                  <c:v>1.4899999999999999E-4</c:v>
                </c:pt>
                <c:pt idx="25536" formatCode="0.00E+00">
                  <c:v>1.4899999999999999E-4</c:v>
                </c:pt>
                <c:pt idx="25537" formatCode="0.00E+00">
                  <c:v>1.4899999999999999E-4</c:v>
                </c:pt>
                <c:pt idx="25538" formatCode="0.00E+00">
                  <c:v>1.4899999999999999E-4</c:v>
                </c:pt>
                <c:pt idx="25539" formatCode="0.00E+00">
                  <c:v>1.4899999999999999E-4</c:v>
                </c:pt>
                <c:pt idx="25540" formatCode="0.00E+00">
                  <c:v>1.4899999999999999E-4</c:v>
                </c:pt>
                <c:pt idx="25541" formatCode="0.00E+00">
                  <c:v>1.4899999999999999E-4</c:v>
                </c:pt>
                <c:pt idx="25542" formatCode="0.00E+00">
                  <c:v>1.4899999999999999E-4</c:v>
                </c:pt>
                <c:pt idx="25543" formatCode="0.00E+00">
                  <c:v>1.4899999999999999E-4</c:v>
                </c:pt>
                <c:pt idx="25544" formatCode="0.00E+00">
                  <c:v>1.4899999999999999E-4</c:v>
                </c:pt>
                <c:pt idx="25545" formatCode="0.00E+00">
                  <c:v>1.4899999999999999E-4</c:v>
                </c:pt>
                <c:pt idx="25546" formatCode="0.00E+00">
                  <c:v>1.4799999999999999E-4</c:v>
                </c:pt>
                <c:pt idx="25547" formatCode="0.00E+00">
                  <c:v>1.4899999999999999E-4</c:v>
                </c:pt>
                <c:pt idx="25548" formatCode="0.00E+00">
                  <c:v>1.4899999999999999E-4</c:v>
                </c:pt>
                <c:pt idx="25549" formatCode="0.00E+00">
                  <c:v>1.4799999999999999E-4</c:v>
                </c:pt>
                <c:pt idx="25550" formatCode="0.00E+00">
                  <c:v>1.4799999999999999E-4</c:v>
                </c:pt>
                <c:pt idx="25551" formatCode="0.00E+00">
                  <c:v>1.4799999999999999E-4</c:v>
                </c:pt>
                <c:pt idx="25552" formatCode="0.00E+00">
                  <c:v>1.4799999999999999E-4</c:v>
                </c:pt>
                <c:pt idx="25553" formatCode="0.00E+00">
                  <c:v>1.4799999999999999E-4</c:v>
                </c:pt>
                <c:pt idx="25554" formatCode="0.00E+00">
                  <c:v>1.4799999999999999E-4</c:v>
                </c:pt>
                <c:pt idx="25555" formatCode="0.00E+00">
                  <c:v>1.4799999999999999E-4</c:v>
                </c:pt>
                <c:pt idx="25556" formatCode="0.00E+00">
                  <c:v>1.4799999999999999E-4</c:v>
                </c:pt>
                <c:pt idx="25557" formatCode="0.00E+00">
                  <c:v>1.4799999999999999E-4</c:v>
                </c:pt>
                <c:pt idx="25558" formatCode="0.00E+00">
                  <c:v>1.4799999999999999E-4</c:v>
                </c:pt>
                <c:pt idx="25559" formatCode="0.00E+00">
                  <c:v>1.4799999999999999E-4</c:v>
                </c:pt>
                <c:pt idx="25560" formatCode="0.00E+00">
                  <c:v>1.4799999999999999E-4</c:v>
                </c:pt>
                <c:pt idx="25561" formatCode="0.00E+00">
                  <c:v>1.4799999999999999E-4</c:v>
                </c:pt>
                <c:pt idx="25562" formatCode="0.00E+00">
                  <c:v>1.4799999999999999E-4</c:v>
                </c:pt>
                <c:pt idx="25563" formatCode="0.00E+00">
                  <c:v>1.4799999999999999E-4</c:v>
                </c:pt>
                <c:pt idx="25564" formatCode="0.00E+00">
                  <c:v>1.4799999999999999E-4</c:v>
                </c:pt>
                <c:pt idx="25565" formatCode="0.00E+00">
                  <c:v>1.4799999999999999E-4</c:v>
                </c:pt>
                <c:pt idx="25566" formatCode="0.00E+00">
                  <c:v>1.47E-4</c:v>
                </c:pt>
                <c:pt idx="25567" formatCode="0.00E+00">
                  <c:v>1.4799999999999999E-4</c:v>
                </c:pt>
                <c:pt idx="25568" formatCode="0.00E+00">
                  <c:v>1.47E-4</c:v>
                </c:pt>
                <c:pt idx="25569" formatCode="0.00E+00">
                  <c:v>1.47E-4</c:v>
                </c:pt>
                <c:pt idx="25570" formatCode="0.00E+00">
                  <c:v>1.47E-4</c:v>
                </c:pt>
                <c:pt idx="25571" formatCode="0.00E+00">
                  <c:v>1.47E-4</c:v>
                </c:pt>
                <c:pt idx="25572" formatCode="0.00E+00">
                  <c:v>1.47E-4</c:v>
                </c:pt>
                <c:pt idx="25573" formatCode="0.00E+00">
                  <c:v>1.47E-4</c:v>
                </c:pt>
                <c:pt idx="25574" formatCode="0.00E+00">
                  <c:v>1.47E-4</c:v>
                </c:pt>
                <c:pt idx="25575" formatCode="0.00E+00">
                  <c:v>1.47E-4</c:v>
                </c:pt>
                <c:pt idx="25576" formatCode="0.00E+00">
                  <c:v>1.47E-4</c:v>
                </c:pt>
                <c:pt idx="25577" formatCode="0.00E+00">
                  <c:v>1.47E-4</c:v>
                </c:pt>
                <c:pt idx="25578" formatCode="0.00E+00">
                  <c:v>1.47E-4</c:v>
                </c:pt>
                <c:pt idx="25579" formatCode="0.00E+00">
                  <c:v>1.47E-4</c:v>
                </c:pt>
                <c:pt idx="25580" formatCode="0.00E+00">
                  <c:v>1.47E-4</c:v>
                </c:pt>
                <c:pt idx="25581" formatCode="0.00E+00">
                  <c:v>1.47E-4</c:v>
                </c:pt>
                <c:pt idx="25582" formatCode="0.00E+00">
                  <c:v>1.47E-4</c:v>
                </c:pt>
                <c:pt idx="25583" formatCode="0.00E+00">
                  <c:v>1.47E-4</c:v>
                </c:pt>
                <c:pt idx="25584" formatCode="0.00E+00">
                  <c:v>1.47E-4</c:v>
                </c:pt>
                <c:pt idx="25585" formatCode="0.00E+00">
                  <c:v>1.47E-4</c:v>
                </c:pt>
                <c:pt idx="25586" formatCode="0.00E+00">
                  <c:v>1.47E-4</c:v>
                </c:pt>
                <c:pt idx="25587" formatCode="0.00E+00">
                  <c:v>1.47E-4</c:v>
                </c:pt>
                <c:pt idx="25588" formatCode="0.00E+00">
                  <c:v>1.46E-4</c:v>
                </c:pt>
                <c:pt idx="25589" formatCode="0.00E+00">
                  <c:v>1.47E-4</c:v>
                </c:pt>
                <c:pt idx="25590" formatCode="0.00E+00">
                  <c:v>1.46E-4</c:v>
                </c:pt>
                <c:pt idx="25591" formatCode="0.00E+00">
                  <c:v>1.46E-4</c:v>
                </c:pt>
                <c:pt idx="25592" formatCode="0.00E+00">
                  <c:v>1.46E-4</c:v>
                </c:pt>
                <c:pt idx="25593" formatCode="0.00E+00">
                  <c:v>1.46E-4</c:v>
                </c:pt>
                <c:pt idx="25594" formatCode="0.00E+00">
                  <c:v>1.46E-4</c:v>
                </c:pt>
                <c:pt idx="25595" formatCode="0.00E+00">
                  <c:v>1.46E-4</c:v>
                </c:pt>
                <c:pt idx="25596" formatCode="0.00E+00">
                  <c:v>1.46E-4</c:v>
                </c:pt>
                <c:pt idx="25597" formatCode="0.00E+00">
                  <c:v>1.46E-4</c:v>
                </c:pt>
                <c:pt idx="25598" formatCode="0.00E+00">
                  <c:v>1.46E-4</c:v>
                </c:pt>
                <c:pt idx="25599" formatCode="0.00E+00">
                  <c:v>1.46E-4</c:v>
                </c:pt>
                <c:pt idx="25600" formatCode="0.00E+00">
                  <c:v>1.46E-4</c:v>
                </c:pt>
                <c:pt idx="25601" formatCode="0.00E+00">
                  <c:v>1.46E-4</c:v>
                </c:pt>
                <c:pt idx="25602" formatCode="0.00E+00">
                  <c:v>1.46E-4</c:v>
                </c:pt>
                <c:pt idx="25603" formatCode="0.00E+00">
                  <c:v>1.46E-4</c:v>
                </c:pt>
                <c:pt idx="25604" formatCode="0.00E+00">
                  <c:v>1.46E-4</c:v>
                </c:pt>
                <c:pt idx="25605" formatCode="0.00E+00">
                  <c:v>1.46E-4</c:v>
                </c:pt>
                <c:pt idx="25606" formatCode="0.00E+00">
                  <c:v>1.46E-4</c:v>
                </c:pt>
                <c:pt idx="25607" formatCode="0.00E+00">
                  <c:v>1.46E-4</c:v>
                </c:pt>
                <c:pt idx="25608" formatCode="0.00E+00">
                  <c:v>1.46E-4</c:v>
                </c:pt>
                <c:pt idx="25609" formatCode="0.00E+00">
                  <c:v>1.46E-4</c:v>
                </c:pt>
                <c:pt idx="25610" formatCode="0.00E+00">
                  <c:v>1.45E-4</c:v>
                </c:pt>
                <c:pt idx="25611" formatCode="0.00E+00">
                  <c:v>1.46E-4</c:v>
                </c:pt>
                <c:pt idx="25612" formatCode="0.00E+00">
                  <c:v>1.46E-4</c:v>
                </c:pt>
                <c:pt idx="25613" formatCode="0.00E+00">
                  <c:v>1.45E-4</c:v>
                </c:pt>
                <c:pt idx="25614" formatCode="0.00E+00">
                  <c:v>1.45E-4</c:v>
                </c:pt>
                <c:pt idx="25615" formatCode="0.00E+00">
                  <c:v>1.45E-4</c:v>
                </c:pt>
                <c:pt idx="25616" formatCode="0.00E+00">
                  <c:v>1.45E-4</c:v>
                </c:pt>
                <c:pt idx="25617" formatCode="0.00E+00">
                  <c:v>1.45E-4</c:v>
                </c:pt>
                <c:pt idx="25618" formatCode="0.00E+00">
                  <c:v>1.45E-4</c:v>
                </c:pt>
                <c:pt idx="25619" formatCode="0.00E+00">
                  <c:v>1.45E-4</c:v>
                </c:pt>
                <c:pt idx="25620" formatCode="0.00E+00">
                  <c:v>1.45E-4</c:v>
                </c:pt>
                <c:pt idx="25621" formatCode="0.00E+00">
                  <c:v>1.45E-4</c:v>
                </c:pt>
                <c:pt idx="25622" formatCode="0.00E+00">
                  <c:v>1.45E-4</c:v>
                </c:pt>
                <c:pt idx="25623" formatCode="0.00E+00">
                  <c:v>1.45E-4</c:v>
                </c:pt>
                <c:pt idx="25624" formatCode="0.00E+00">
                  <c:v>1.45E-4</c:v>
                </c:pt>
                <c:pt idx="25625" formatCode="0.00E+00">
                  <c:v>1.45E-4</c:v>
                </c:pt>
                <c:pt idx="25626" formatCode="0.00E+00">
                  <c:v>1.45E-4</c:v>
                </c:pt>
                <c:pt idx="25627" formatCode="0.00E+00">
                  <c:v>1.45E-4</c:v>
                </c:pt>
                <c:pt idx="25628" formatCode="0.00E+00">
                  <c:v>1.45E-4</c:v>
                </c:pt>
                <c:pt idx="25629" formatCode="0.00E+00">
                  <c:v>1.45E-4</c:v>
                </c:pt>
                <c:pt idx="25630" formatCode="0.00E+00">
                  <c:v>1.45E-4</c:v>
                </c:pt>
                <c:pt idx="25631" formatCode="0.00E+00">
                  <c:v>1.45E-4</c:v>
                </c:pt>
                <c:pt idx="25632" formatCode="0.00E+00">
                  <c:v>1.45E-4</c:v>
                </c:pt>
                <c:pt idx="25633" formatCode="0.00E+00">
                  <c:v>1.45E-4</c:v>
                </c:pt>
                <c:pt idx="25634" formatCode="0.00E+00">
                  <c:v>1.45E-4</c:v>
                </c:pt>
                <c:pt idx="25635" formatCode="0.00E+00">
                  <c:v>1.45E-4</c:v>
                </c:pt>
                <c:pt idx="25636" formatCode="0.00E+00">
                  <c:v>1.45E-4</c:v>
                </c:pt>
                <c:pt idx="25637" formatCode="0.00E+00">
                  <c:v>1.45E-4</c:v>
                </c:pt>
                <c:pt idx="25638" formatCode="0.00E+00">
                  <c:v>1.44E-4</c:v>
                </c:pt>
                <c:pt idx="25639" formatCode="0.00E+00">
                  <c:v>1.44E-4</c:v>
                </c:pt>
                <c:pt idx="25640" formatCode="0.00E+00">
                  <c:v>1.44E-4</c:v>
                </c:pt>
                <c:pt idx="25641" formatCode="0.00E+00">
                  <c:v>1.44E-4</c:v>
                </c:pt>
                <c:pt idx="25642" formatCode="0.00E+00">
                  <c:v>1.44E-4</c:v>
                </c:pt>
                <c:pt idx="25643" formatCode="0.00E+00">
                  <c:v>1.44E-4</c:v>
                </c:pt>
                <c:pt idx="25644" formatCode="0.00E+00">
                  <c:v>1.44E-4</c:v>
                </c:pt>
                <c:pt idx="25645" formatCode="0.00E+00">
                  <c:v>1.44E-4</c:v>
                </c:pt>
                <c:pt idx="25646" formatCode="0.00E+00">
                  <c:v>1.44E-4</c:v>
                </c:pt>
                <c:pt idx="25647" formatCode="0.00E+00">
                  <c:v>1.44E-4</c:v>
                </c:pt>
                <c:pt idx="25648" formatCode="0.00E+00">
                  <c:v>1.44E-4</c:v>
                </c:pt>
                <c:pt idx="25649" formatCode="0.00E+00">
                  <c:v>1.44E-4</c:v>
                </c:pt>
                <c:pt idx="25650" formatCode="0.00E+00">
                  <c:v>1.44E-4</c:v>
                </c:pt>
                <c:pt idx="25651" formatCode="0.00E+00">
                  <c:v>1.44E-4</c:v>
                </c:pt>
                <c:pt idx="25652" formatCode="0.00E+00">
                  <c:v>1.44E-4</c:v>
                </c:pt>
                <c:pt idx="25653" formatCode="0.00E+00">
                  <c:v>1.44E-4</c:v>
                </c:pt>
                <c:pt idx="25654" formatCode="0.00E+00">
                  <c:v>1.44E-4</c:v>
                </c:pt>
                <c:pt idx="25655" formatCode="0.00E+00">
                  <c:v>1.44E-4</c:v>
                </c:pt>
                <c:pt idx="25656" formatCode="0.00E+00">
                  <c:v>1.44E-4</c:v>
                </c:pt>
                <c:pt idx="25657" formatCode="0.00E+00">
                  <c:v>1.44E-4</c:v>
                </c:pt>
                <c:pt idx="25658" formatCode="0.00E+00">
                  <c:v>1.44E-4</c:v>
                </c:pt>
                <c:pt idx="25659" formatCode="0.00E+00">
                  <c:v>1.44E-4</c:v>
                </c:pt>
                <c:pt idx="25660" formatCode="0.00E+00">
                  <c:v>1.4300000000000001E-4</c:v>
                </c:pt>
                <c:pt idx="25661" formatCode="0.00E+00">
                  <c:v>1.44E-4</c:v>
                </c:pt>
                <c:pt idx="25662" formatCode="0.00E+00">
                  <c:v>1.4300000000000001E-4</c:v>
                </c:pt>
                <c:pt idx="25663" formatCode="0.00E+00">
                  <c:v>1.4300000000000001E-4</c:v>
                </c:pt>
                <c:pt idx="25664" formatCode="0.00E+00">
                  <c:v>1.4300000000000001E-4</c:v>
                </c:pt>
                <c:pt idx="25665" formatCode="0.00E+00">
                  <c:v>1.4300000000000001E-4</c:v>
                </c:pt>
                <c:pt idx="25666" formatCode="0.00E+00">
                  <c:v>1.4300000000000001E-4</c:v>
                </c:pt>
                <c:pt idx="25667" formatCode="0.00E+00">
                  <c:v>1.44E-4</c:v>
                </c:pt>
                <c:pt idx="25668" formatCode="0.00E+00">
                  <c:v>1.4300000000000001E-4</c:v>
                </c:pt>
                <c:pt idx="25669" formatCode="0.00E+00">
                  <c:v>1.4300000000000001E-4</c:v>
                </c:pt>
                <c:pt idx="25670" formatCode="0.00E+00">
                  <c:v>1.4300000000000001E-4</c:v>
                </c:pt>
                <c:pt idx="25671" formatCode="0.00E+00">
                  <c:v>1.4300000000000001E-4</c:v>
                </c:pt>
                <c:pt idx="25672" formatCode="0.00E+00">
                  <c:v>1.4300000000000001E-4</c:v>
                </c:pt>
                <c:pt idx="25673" formatCode="0.00E+00">
                  <c:v>1.4300000000000001E-4</c:v>
                </c:pt>
                <c:pt idx="25674" formatCode="0.00E+00">
                  <c:v>1.4300000000000001E-4</c:v>
                </c:pt>
                <c:pt idx="25675" formatCode="0.00E+00">
                  <c:v>1.4300000000000001E-4</c:v>
                </c:pt>
                <c:pt idx="25676" formatCode="0.00E+00">
                  <c:v>1.4300000000000001E-4</c:v>
                </c:pt>
                <c:pt idx="25677" formatCode="0.00E+00">
                  <c:v>1.4300000000000001E-4</c:v>
                </c:pt>
                <c:pt idx="25678" formatCode="0.00E+00">
                  <c:v>1.4300000000000001E-4</c:v>
                </c:pt>
                <c:pt idx="25679" formatCode="0.00E+00">
                  <c:v>1.4300000000000001E-4</c:v>
                </c:pt>
                <c:pt idx="25680" formatCode="0.00E+00">
                  <c:v>1.4300000000000001E-4</c:v>
                </c:pt>
                <c:pt idx="25681" formatCode="0.00E+00">
                  <c:v>1.4300000000000001E-4</c:v>
                </c:pt>
                <c:pt idx="25682" formatCode="0.00E+00">
                  <c:v>1.4300000000000001E-4</c:v>
                </c:pt>
                <c:pt idx="25683" formatCode="0.00E+00">
                  <c:v>1.4300000000000001E-4</c:v>
                </c:pt>
                <c:pt idx="25684" formatCode="0.00E+00">
                  <c:v>1.4300000000000001E-4</c:v>
                </c:pt>
                <c:pt idx="25685" formatCode="0.00E+00">
                  <c:v>1.4300000000000001E-4</c:v>
                </c:pt>
                <c:pt idx="25686" formatCode="0.00E+00">
                  <c:v>1.4300000000000001E-4</c:v>
                </c:pt>
                <c:pt idx="25687" formatCode="0.00E+00">
                  <c:v>1.4300000000000001E-4</c:v>
                </c:pt>
                <c:pt idx="25688" formatCode="0.00E+00">
                  <c:v>1.4200000000000001E-4</c:v>
                </c:pt>
                <c:pt idx="25689" formatCode="0.00E+00">
                  <c:v>1.4200000000000001E-4</c:v>
                </c:pt>
                <c:pt idx="25690" formatCode="0.00E+00">
                  <c:v>1.4200000000000001E-4</c:v>
                </c:pt>
                <c:pt idx="25691" formatCode="0.00E+00">
                  <c:v>1.4200000000000001E-4</c:v>
                </c:pt>
                <c:pt idx="25692" formatCode="0.00E+00">
                  <c:v>1.4300000000000001E-4</c:v>
                </c:pt>
                <c:pt idx="25693" formatCode="0.00E+00">
                  <c:v>1.4300000000000001E-4</c:v>
                </c:pt>
                <c:pt idx="25694" formatCode="0.00E+00">
                  <c:v>1.4200000000000001E-4</c:v>
                </c:pt>
                <c:pt idx="25695" formatCode="0.00E+00">
                  <c:v>1.4200000000000001E-4</c:v>
                </c:pt>
                <c:pt idx="25696" formatCode="0.00E+00">
                  <c:v>1.4200000000000001E-4</c:v>
                </c:pt>
                <c:pt idx="25697" formatCode="0.00E+00">
                  <c:v>1.4200000000000001E-4</c:v>
                </c:pt>
                <c:pt idx="25698" formatCode="0.00E+00">
                  <c:v>1.4200000000000001E-4</c:v>
                </c:pt>
                <c:pt idx="25699" formatCode="0.00E+00">
                  <c:v>1.4200000000000001E-4</c:v>
                </c:pt>
                <c:pt idx="25700" formatCode="0.00E+00">
                  <c:v>1.4200000000000001E-4</c:v>
                </c:pt>
                <c:pt idx="25701" formatCode="0.00E+00">
                  <c:v>1.4200000000000001E-4</c:v>
                </c:pt>
                <c:pt idx="25702" formatCode="0.00E+00">
                  <c:v>1.4200000000000001E-4</c:v>
                </c:pt>
                <c:pt idx="25703" formatCode="0.00E+00">
                  <c:v>1.4200000000000001E-4</c:v>
                </c:pt>
                <c:pt idx="25704" formatCode="0.00E+00">
                  <c:v>1.4200000000000001E-4</c:v>
                </c:pt>
                <c:pt idx="25705" formatCode="0.00E+00">
                  <c:v>1.4200000000000001E-4</c:v>
                </c:pt>
                <c:pt idx="25706" formatCode="0.00E+00">
                  <c:v>1.4200000000000001E-4</c:v>
                </c:pt>
                <c:pt idx="25707" formatCode="0.00E+00">
                  <c:v>1.4200000000000001E-4</c:v>
                </c:pt>
                <c:pt idx="25708" formatCode="0.00E+00">
                  <c:v>1.4200000000000001E-4</c:v>
                </c:pt>
                <c:pt idx="25709" formatCode="0.00E+00">
                  <c:v>1.4200000000000001E-4</c:v>
                </c:pt>
                <c:pt idx="25710" formatCode="0.00E+00">
                  <c:v>1.4200000000000001E-4</c:v>
                </c:pt>
                <c:pt idx="25711" formatCode="0.00E+00">
                  <c:v>1.4200000000000001E-4</c:v>
                </c:pt>
                <c:pt idx="25712" formatCode="0.00E+00">
                  <c:v>1.4200000000000001E-4</c:v>
                </c:pt>
                <c:pt idx="25713" formatCode="0.00E+00">
                  <c:v>1.4200000000000001E-4</c:v>
                </c:pt>
                <c:pt idx="25714" formatCode="0.00E+00">
                  <c:v>1.4200000000000001E-4</c:v>
                </c:pt>
                <c:pt idx="25715" formatCode="0.00E+00">
                  <c:v>1.4100000000000001E-4</c:v>
                </c:pt>
                <c:pt idx="25716" formatCode="0.00E+00">
                  <c:v>1.4200000000000001E-4</c:v>
                </c:pt>
                <c:pt idx="25717" formatCode="0.00E+00">
                  <c:v>1.4200000000000001E-4</c:v>
                </c:pt>
                <c:pt idx="25718" formatCode="0.00E+00">
                  <c:v>1.4100000000000001E-4</c:v>
                </c:pt>
                <c:pt idx="25719" formatCode="0.00E+00">
                  <c:v>1.4100000000000001E-4</c:v>
                </c:pt>
                <c:pt idx="25720" formatCode="0.00E+00">
                  <c:v>1.4100000000000001E-4</c:v>
                </c:pt>
                <c:pt idx="25721" formatCode="0.00E+00">
                  <c:v>1.4100000000000001E-4</c:v>
                </c:pt>
                <c:pt idx="25722" formatCode="0.00E+00">
                  <c:v>1.4100000000000001E-4</c:v>
                </c:pt>
                <c:pt idx="25723" formatCode="0.00E+00">
                  <c:v>1.4100000000000001E-4</c:v>
                </c:pt>
                <c:pt idx="25724" formatCode="0.00E+00">
                  <c:v>1.4100000000000001E-4</c:v>
                </c:pt>
                <c:pt idx="25725" formatCode="0.00E+00">
                  <c:v>1.4100000000000001E-4</c:v>
                </c:pt>
                <c:pt idx="25726" formatCode="0.00E+00">
                  <c:v>1.4100000000000001E-4</c:v>
                </c:pt>
                <c:pt idx="25727" formatCode="0.00E+00">
                  <c:v>1.4100000000000001E-4</c:v>
                </c:pt>
                <c:pt idx="25728" formatCode="0.00E+00">
                  <c:v>1.4100000000000001E-4</c:v>
                </c:pt>
                <c:pt idx="25729" formatCode="0.00E+00">
                  <c:v>1.4100000000000001E-4</c:v>
                </c:pt>
                <c:pt idx="25730" formatCode="0.00E+00">
                  <c:v>1.4100000000000001E-4</c:v>
                </c:pt>
                <c:pt idx="25731" formatCode="0.00E+00">
                  <c:v>1.4100000000000001E-4</c:v>
                </c:pt>
                <c:pt idx="25732" formatCode="0.00E+00">
                  <c:v>1.4100000000000001E-4</c:v>
                </c:pt>
                <c:pt idx="25733" formatCode="0.00E+00">
                  <c:v>1.4100000000000001E-4</c:v>
                </c:pt>
                <c:pt idx="25734" formatCode="0.00E+00">
                  <c:v>1.4100000000000001E-4</c:v>
                </c:pt>
                <c:pt idx="25735" formatCode="0.00E+00">
                  <c:v>1.4100000000000001E-4</c:v>
                </c:pt>
                <c:pt idx="25736" formatCode="0.00E+00">
                  <c:v>1.4100000000000001E-4</c:v>
                </c:pt>
                <c:pt idx="25737" formatCode="0.00E+00">
                  <c:v>1.4100000000000001E-4</c:v>
                </c:pt>
                <c:pt idx="25738" formatCode="0.00E+00">
                  <c:v>1.4100000000000001E-4</c:v>
                </c:pt>
                <c:pt idx="25739" formatCode="0.00E+00">
                  <c:v>1.4100000000000001E-4</c:v>
                </c:pt>
                <c:pt idx="25740" formatCode="0.00E+00">
                  <c:v>1.4100000000000001E-4</c:v>
                </c:pt>
                <c:pt idx="25741" formatCode="0.00E+00">
                  <c:v>1.4100000000000001E-4</c:v>
                </c:pt>
                <c:pt idx="25742" formatCode="0.00E+00">
                  <c:v>1.4100000000000001E-4</c:v>
                </c:pt>
                <c:pt idx="25743" formatCode="0.00E+00">
                  <c:v>1.4100000000000001E-4</c:v>
                </c:pt>
                <c:pt idx="25744" formatCode="0.00E+00">
                  <c:v>1.4100000000000001E-4</c:v>
                </c:pt>
                <c:pt idx="25745" formatCode="0.00E+00">
                  <c:v>1.4100000000000001E-4</c:v>
                </c:pt>
                <c:pt idx="25746" formatCode="0.00E+00">
                  <c:v>1.3999999999999999E-4</c:v>
                </c:pt>
                <c:pt idx="25747" formatCode="0.00E+00">
                  <c:v>1.3999999999999999E-4</c:v>
                </c:pt>
                <c:pt idx="25748" formatCode="0.00E+00">
                  <c:v>1.3999999999999999E-4</c:v>
                </c:pt>
                <c:pt idx="25749" formatCode="0.00E+00">
                  <c:v>1.4100000000000001E-4</c:v>
                </c:pt>
                <c:pt idx="25750" formatCode="0.00E+00">
                  <c:v>1.3999999999999999E-4</c:v>
                </c:pt>
                <c:pt idx="25751" formatCode="0.00E+00">
                  <c:v>1.3999999999999999E-4</c:v>
                </c:pt>
                <c:pt idx="25752" formatCode="0.00E+00">
                  <c:v>1.3999999999999999E-4</c:v>
                </c:pt>
                <c:pt idx="25753" formatCode="0.00E+00">
                  <c:v>1.3999999999999999E-4</c:v>
                </c:pt>
                <c:pt idx="25754" formatCode="0.00E+00">
                  <c:v>1.3999999999999999E-4</c:v>
                </c:pt>
                <c:pt idx="25755" formatCode="0.00E+00">
                  <c:v>1.3999999999999999E-4</c:v>
                </c:pt>
                <c:pt idx="25756" formatCode="0.00E+00">
                  <c:v>1.3999999999999999E-4</c:v>
                </c:pt>
                <c:pt idx="25757" formatCode="0.00E+00">
                  <c:v>1.3999999999999999E-4</c:v>
                </c:pt>
                <c:pt idx="25758" formatCode="0.00E+00">
                  <c:v>1.3999999999999999E-4</c:v>
                </c:pt>
                <c:pt idx="25759" formatCode="0.00E+00">
                  <c:v>1.3999999999999999E-4</c:v>
                </c:pt>
                <c:pt idx="25760" formatCode="0.00E+00">
                  <c:v>1.3999999999999999E-4</c:v>
                </c:pt>
                <c:pt idx="25761" formatCode="0.00E+00">
                  <c:v>1.3999999999999999E-4</c:v>
                </c:pt>
                <c:pt idx="25762" formatCode="0.00E+00">
                  <c:v>1.3999999999999999E-4</c:v>
                </c:pt>
                <c:pt idx="25763" formatCode="0.00E+00">
                  <c:v>1.3999999999999999E-4</c:v>
                </c:pt>
                <c:pt idx="25764" formatCode="0.00E+00">
                  <c:v>1.3999999999999999E-4</c:v>
                </c:pt>
                <c:pt idx="25765" formatCode="0.00E+00">
                  <c:v>1.3999999999999999E-4</c:v>
                </c:pt>
                <c:pt idx="25766" formatCode="0.00E+00">
                  <c:v>1.3999999999999999E-4</c:v>
                </c:pt>
                <c:pt idx="25767" formatCode="0.00E+00">
                  <c:v>1.3999999999999999E-4</c:v>
                </c:pt>
                <c:pt idx="25768" formatCode="0.00E+00">
                  <c:v>1.3999999999999999E-4</c:v>
                </c:pt>
                <c:pt idx="25769" formatCode="0.00E+00">
                  <c:v>1.3999999999999999E-4</c:v>
                </c:pt>
                <c:pt idx="25770" formatCode="0.00E+00">
                  <c:v>1.3999999999999999E-4</c:v>
                </c:pt>
                <c:pt idx="25771" formatCode="0.00E+00">
                  <c:v>1.3999999999999999E-4</c:v>
                </c:pt>
                <c:pt idx="25772" formatCode="0.00E+00">
                  <c:v>1.3999999999999999E-4</c:v>
                </c:pt>
                <c:pt idx="25773" formatCode="0.00E+00">
                  <c:v>1.3999999999999999E-4</c:v>
                </c:pt>
                <c:pt idx="25774" formatCode="0.00E+00">
                  <c:v>1.3999999999999999E-4</c:v>
                </c:pt>
                <c:pt idx="25775" formatCode="0.00E+00">
                  <c:v>1.3999999999999999E-4</c:v>
                </c:pt>
                <c:pt idx="25776" formatCode="0.00E+00">
                  <c:v>1.3999999999999999E-4</c:v>
                </c:pt>
                <c:pt idx="25777" formatCode="0.00E+00">
                  <c:v>1.3999999999999999E-4</c:v>
                </c:pt>
                <c:pt idx="25778" formatCode="0.00E+00">
                  <c:v>1.3899999999999999E-4</c:v>
                </c:pt>
                <c:pt idx="25779" formatCode="0.00E+00">
                  <c:v>1.3999999999999999E-4</c:v>
                </c:pt>
                <c:pt idx="25780" formatCode="0.00E+00">
                  <c:v>1.3899999999999999E-4</c:v>
                </c:pt>
                <c:pt idx="25781" formatCode="0.00E+00">
                  <c:v>1.3999999999999999E-4</c:v>
                </c:pt>
                <c:pt idx="25782" formatCode="0.00E+00">
                  <c:v>1.3899999999999999E-4</c:v>
                </c:pt>
                <c:pt idx="25783" formatCode="0.00E+00">
                  <c:v>1.3899999999999999E-4</c:v>
                </c:pt>
                <c:pt idx="25784" formatCode="0.00E+00">
                  <c:v>1.3899999999999999E-4</c:v>
                </c:pt>
                <c:pt idx="25785" formatCode="0.00E+00">
                  <c:v>1.3899999999999999E-4</c:v>
                </c:pt>
                <c:pt idx="25786" formatCode="0.00E+00">
                  <c:v>1.3899999999999999E-4</c:v>
                </c:pt>
                <c:pt idx="25787" formatCode="0.00E+00">
                  <c:v>1.3899999999999999E-4</c:v>
                </c:pt>
                <c:pt idx="25788" formatCode="0.00E+00">
                  <c:v>1.3899999999999999E-4</c:v>
                </c:pt>
                <c:pt idx="25789" formatCode="0.00E+00">
                  <c:v>1.3899999999999999E-4</c:v>
                </c:pt>
                <c:pt idx="25790" formatCode="0.00E+00">
                  <c:v>1.3899999999999999E-4</c:v>
                </c:pt>
                <c:pt idx="25791" formatCode="0.00E+00">
                  <c:v>1.3899999999999999E-4</c:v>
                </c:pt>
                <c:pt idx="25792" formatCode="0.00E+00">
                  <c:v>1.3899999999999999E-4</c:v>
                </c:pt>
                <c:pt idx="25793" formatCode="0.00E+00">
                  <c:v>1.3899999999999999E-4</c:v>
                </c:pt>
                <c:pt idx="25794" formatCode="0.00E+00">
                  <c:v>1.3899999999999999E-4</c:v>
                </c:pt>
                <c:pt idx="25795" formatCode="0.00E+00">
                  <c:v>1.3899999999999999E-4</c:v>
                </c:pt>
                <c:pt idx="25796" formatCode="0.00E+00">
                  <c:v>1.3899999999999999E-4</c:v>
                </c:pt>
                <c:pt idx="25797" formatCode="0.00E+00">
                  <c:v>1.3899999999999999E-4</c:v>
                </c:pt>
                <c:pt idx="25798" formatCode="0.00E+00">
                  <c:v>1.3899999999999999E-4</c:v>
                </c:pt>
                <c:pt idx="25799" formatCode="0.00E+00">
                  <c:v>1.3899999999999999E-4</c:v>
                </c:pt>
                <c:pt idx="25800" formatCode="0.00E+00">
                  <c:v>1.3899999999999999E-4</c:v>
                </c:pt>
                <c:pt idx="25801" formatCode="0.00E+00">
                  <c:v>1.3899999999999999E-4</c:v>
                </c:pt>
                <c:pt idx="25802" formatCode="0.00E+00">
                  <c:v>1.3899999999999999E-4</c:v>
                </c:pt>
                <c:pt idx="25803" formatCode="0.00E+00">
                  <c:v>1.3899999999999999E-4</c:v>
                </c:pt>
                <c:pt idx="25804" formatCode="0.00E+00">
                  <c:v>1.3899999999999999E-4</c:v>
                </c:pt>
                <c:pt idx="25805" formatCode="0.00E+00">
                  <c:v>1.3899999999999999E-4</c:v>
                </c:pt>
                <c:pt idx="25806" formatCode="0.00E+00">
                  <c:v>1.3899999999999999E-4</c:v>
                </c:pt>
                <c:pt idx="25807" formatCode="0.00E+00">
                  <c:v>1.3899999999999999E-4</c:v>
                </c:pt>
                <c:pt idx="25808" formatCode="0.00E+00">
                  <c:v>1.3899999999999999E-4</c:v>
                </c:pt>
                <c:pt idx="25809" formatCode="0.00E+00">
                  <c:v>1.3799999999999999E-4</c:v>
                </c:pt>
                <c:pt idx="25810" formatCode="0.00E+00">
                  <c:v>1.3799999999999999E-4</c:v>
                </c:pt>
                <c:pt idx="25811" formatCode="0.00E+00">
                  <c:v>1.3799999999999999E-4</c:v>
                </c:pt>
                <c:pt idx="25812" formatCode="0.00E+00">
                  <c:v>1.3799999999999999E-4</c:v>
                </c:pt>
                <c:pt idx="25813" formatCode="0.00E+00">
                  <c:v>1.3799999999999999E-4</c:v>
                </c:pt>
                <c:pt idx="25814" formatCode="0.00E+00">
                  <c:v>1.3799999999999999E-4</c:v>
                </c:pt>
                <c:pt idx="25815" formatCode="0.00E+00">
                  <c:v>1.3799999999999999E-4</c:v>
                </c:pt>
                <c:pt idx="25816" formatCode="0.00E+00">
                  <c:v>1.3799999999999999E-4</c:v>
                </c:pt>
                <c:pt idx="25817" formatCode="0.00E+00">
                  <c:v>1.3799999999999999E-4</c:v>
                </c:pt>
                <c:pt idx="25818" formatCode="0.00E+00">
                  <c:v>1.3799999999999999E-4</c:v>
                </c:pt>
                <c:pt idx="25819" formatCode="0.00E+00">
                  <c:v>1.3799999999999999E-4</c:v>
                </c:pt>
                <c:pt idx="25820" formatCode="0.00E+00">
                  <c:v>1.3799999999999999E-4</c:v>
                </c:pt>
                <c:pt idx="25821" formatCode="0.00E+00">
                  <c:v>1.3799999999999999E-4</c:v>
                </c:pt>
                <c:pt idx="25822" formatCode="0.00E+00">
                  <c:v>1.3799999999999999E-4</c:v>
                </c:pt>
                <c:pt idx="25823" formatCode="0.00E+00">
                  <c:v>1.3799999999999999E-4</c:v>
                </c:pt>
                <c:pt idx="25824" formatCode="0.00E+00">
                  <c:v>1.3799999999999999E-4</c:v>
                </c:pt>
                <c:pt idx="25825" formatCode="0.00E+00">
                  <c:v>1.3799999999999999E-4</c:v>
                </c:pt>
                <c:pt idx="25826" formatCode="0.00E+00">
                  <c:v>1.3799999999999999E-4</c:v>
                </c:pt>
                <c:pt idx="25827" formatCode="0.00E+00">
                  <c:v>1.3799999999999999E-4</c:v>
                </c:pt>
                <c:pt idx="25828" formatCode="0.00E+00">
                  <c:v>1.3799999999999999E-4</c:v>
                </c:pt>
                <c:pt idx="25829" formatCode="0.00E+00">
                  <c:v>1.3799999999999999E-4</c:v>
                </c:pt>
                <c:pt idx="25830" formatCode="0.00E+00">
                  <c:v>1.3799999999999999E-4</c:v>
                </c:pt>
                <c:pt idx="25831" formatCode="0.00E+00">
                  <c:v>1.3799999999999999E-4</c:v>
                </c:pt>
                <c:pt idx="25832" formatCode="0.00E+00">
                  <c:v>1.3799999999999999E-4</c:v>
                </c:pt>
                <c:pt idx="25833" formatCode="0.00E+00">
                  <c:v>1.3799999999999999E-4</c:v>
                </c:pt>
                <c:pt idx="25834" formatCode="0.00E+00">
                  <c:v>1.3799999999999999E-4</c:v>
                </c:pt>
                <c:pt idx="25835" formatCode="0.00E+00">
                  <c:v>1.3799999999999999E-4</c:v>
                </c:pt>
                <c:pt idx="25836" formatCode="0.00E+00">
                  <c:v>1.3799999999999999E-4</c:v>
                </c:pt>
                <c:pt idx="25837" formatCode="0.00E+00">
                  <c:v>1.3799999999999999E-4</c:v>
                </c:pt>
                <c:pt idx="25838" formatCode="0.00E+00">
                  <c:v>1.3799999999999999E-4</c:v>
                </c:pt>
                <c:pt idx="25839" formatCode="0.00E+00">
                  <c:v>1.3799999999999999E-4</c:v>
                </c:pt>
                <c:pt idx="25840" formatCode="0.00E+00">
                  <c:v>1.3799999999999999E-4</c:v>
                </c:pt>
                <c:pt idx="25841" formatCode="0.00E+00">
                  <c:v>1.3799999999999999E-4</c:v>
                </c:pt>
                <c:pt idx="25842" formatCode="0.00E+00">
                  <c:v>1.3799999999999999E-4</c:v>
                </c:pt>
                <c:pt idx="25843" formatCode="0.00E+00">
                  <c:v>1.3799999999999999E-4</c:v>
                </c:pt>
                <c:pt idx="25844" formatCode="0.00E+00">
                  <c:v>1.3799999999999999E-4</c:v>
                </c:pt>
                <c:pt idx="25845" formatCode="0.00E+00">
                  <c:v>1.3799999999999999E-4</c:v>
                </c:pt>
                <c:pt idx="25846" formatCode="0.00E+00">
                  <c:v>1.3799999999999999E-4</c:v>
                </c:pt>
                <c:pt idx="25847" formatCode="0.00E+00">
                  <c:v>1.37E-4</c:v>
                </c:pt>
                <c:pt idx="25848" formatCode="0.00E+00">
                  <c:v>1.3799999999999999E-4</c:v>
                </c:pt>
                <c:pt idx="25849" formatCode="0.00E+00">
                  <c:v>1.3799999999999999E-4</c:v>
                </c:pt>
                <c:pt idx="25850" formatCode="0.00E+00">
                  <c:v>1.37E-4</c:v>
                </c:pt>
                <c:pt idx="25851" formatCode="0.00E+00">
                  <c:v>1.37E-4</c:v>
                </c:pt>
                <c:pt idx="25852" formatCode="0.00E+00">
                  <c:v>1.37E-4</c:v>
                </c:pt>
                <c:pt idx="25853" formatCode="0.00E+00">
                  <c:v>1.37E-4</c:v>
                </c:pt>
                <c:pt idx="25854" formatCode="0.00E+00">
                  <c:v>1.37E-4</c:v>
                </c:pt>
                <c:pt idx="25855" formatCode="0.00E+00">
                  <c:v>1.37E-4</c:v>
                </c:pt>
                <c:pt idx="25856" formatCode="0.00E+00">
                  <c:v>1.37E-4</c:v>
                </c:pt>
                <c:pt idx="25857" formatCode="0.00E+00">
                  <c:v>1.37E-4</c:v>
                </c:pt>
                <c:pt idx="25858" formatCode="0.00E+00">
                  <c:v>1.37E-4</c:v>
                </c:pt>
                <c:pt idx="25859" formatCode="0.00E+00">
                  <c:v>1.37E-4</c:v>
                </c:pt>
                <c:pt idx="25860" formatCode="0.00E+00">
                  <c:v>1.37E-4</c:v>
                </c:pt>
                <c:pt idx="25861" formatCode="0.00E+00">
                  <c:v>1.37E-4</c:v>
                </c:pt>
                <c:pt idx="25862" formatCode="0.00E+00">
                  <c:v>1.37E-4</c:v>
                </c:pt>
                <c:pt idx="25863" formatCode="0.00E+00">
                  <c:v>1.37E-4</c:v>
                </c:pt>
                <c:pt idx="25864" formatCode="0.00E+00">
                  <c:v>1.37E-4</c:v>
                </c:pt>
                <c:pt idx="25865" formatCode="0.00E+00">
                  <c:v>1.37E-4</c:v>
                </c:pt>
                <c:pt idx="25866" formatCode="0.00E+00">
                  <c:v>1.37E-4</c:v>
                </c:pt>
                <c:pt idx="25867" formatCode="0.00E+00">
                  <c:v>1.37E-4</c:v>
                </c:pt>
                <c:pt idx="25868" formatCode="0.00E+00">
                  <c:v>1.37E-4</c:v>
                </c:pt>
                <c:pt idx="25869" formatCode="0.00E+00">
                  <c:v>1.37E-4</c:v>
                </c:pt>
                <c:pt idx="25870" formatCode="0.00E+00">
                  <c:v>1.37E-4</c:v>
                </c:pt>
                <c:pt idx="25871" formatCode="0.00E+00">
                  <c:v>1.37E-4</c:v>
                </c:pt>
                <c:pt idx="25872" formatCode="0.00E+00">
                  <c:v>1.37E-4</c:v>
                </c:pt>
                <c:pt idx="25873" formatCode="0.00E+00">
                  <c:v>1.37E-4</c:v>
                </c:pt>
                <c:pt idx="25874" formatCode="0.00E+00">
                  <c:v>1.37E-4</c:v>
                </c:pt>
                <c:pt idx="25875" formatCode="0.00E+00">
                  <c:v>1.37E-4</c:v>
                </c:pt>
                <c:pt idx="25876" formatCode="0.00E+00">
                  <c:v>1.36E-4</c:v>
                </c:pt>
                <c:pt idx="25877" formatCode="0.00E+00">
                  <c:v>1.37E-4</c:v>
                </c:pt>
                <c:pt idx="25878" formatCode="0.00E+00">
                  <c:v>1.37E-4</c:v>
                </c:pt>
                <c:pt idx="25879" formatCode="0.00E+00">
                  <c:v>1.37E-4</c:v>
                </c:pt>
                <c:pt idx="25880" formatCode="0.00E+00">
                  <c:v>1.37E-4</c:v>
                </c:pt>
                <c:pt idx="25881" formatCode="0.00E+00">
                  <c:v>1.36E-4</c:v>
                </c:pt>
                <c:pt idx="25882" formatCode="0.00E+00">
                  <c:v>1.36E-4</c:v>
                </c:pt>
                <c:pt idx="25883" formatCode="0.00E+00">
                  <c:v>1.37E-4</c:v>
                </c:pt>
                <c:pt idx="25884" formatCode="0.00E+00">
                  <c:v>1.36E-4</c:v>
                </c:pt>
                <c:pt idx="25885" formatCode="0.00E+00">
                  <c:v>1.36E-4</c:v>
                </c:pt>
                <c:pt idx="25886" formatCode="0.00E+00">
                  <c:v>1.36E-4</c:v>
                </c:pt>
                <c:pt idx="25887" formatCode="0.00E+00">
                  <c:v>1.36E-4</c:v>
                </c:pt>
                <c:pt idx="25888" formatCode="0.00E+00">
                  <c:v>1.36E-4</c:v>
                </c:pt>
                <c:pt idx="25889" formatCode="0.00E+00">
                  <c:v>1.36E-4</c:v>
                </c:pt>
                <c:pt idx="25890" formatCode="0.00E+00">
                  <c:v>1.36E-4</c:v>
                </c:pt>
                <c:pt idx="25891" formatCode="0.00E+00">
                  <c:v>1.36E-4</c:v>
                </c:pt>
                <c:pt idx="25892" formatCode="0.00E+00">
                  <c:v>1.36E-4</c:v>
                </c:pt>
                <c:pt idx="25893" formatCode="0.00E+00">
                  <c:v>1.36E-4</c:v>
                </c:pt>
                <c:pt idx="25894" formatCode="0.00E+00">
                  <c:v>1.36E-4</c:v>
                </c:pt>
                <c:pt idx="25895" formatCode="0.00E+00">
                  <c:v>1.36E-4</c:v>
                </c:pt>
                <c:pt idx="25896" formatCode="0.00E+00">
                  <c:v>1.36E-4</c:v>
                </c:pt>
                <c:pt idx="25897" formatCode="0.00E+00">
                  <c:v>1.36E-4</c:v>
                </c:pt>
                <c:pt idx="25898" formatCode="0.00E+00">
                  <c:v>1.36E-4</c:v>
                </c:pt>
                <c:pt idx="25899" formatCode="0.00E+00">
                  <c:v>1.36E-4</c:v>
                </c:pt>
                <c:pt idx="25900" formatCode="0.00E+00">
                  <c:v>1.36E-4</c:v>
                </c:pt>
                <c:pt idx="25901" formatCode="0.00E+00">
                  <c:v>1.36E-4</c:v>
                </c:pt>
                <c:pt idx="25902" formatCode="0.00E+00">
                  <c:v>1.36E-4</c:v>
                </c:pt>
                <c:pt idx="25903" formatCode="0.00E+00">
                  <c:v>1.36E-4</c:v>
                </c:pt>
                <c:pt idx="25904" formatCode="0.00E+00">
                  <c:v>1.36E-4</c:v>
                </c:pt>
                <c:pt idx="25905" formatCode="0.00E+00">
                  <c:v>1.36E-4</c:v>
                </c:pt>
                <c:pt idx="25906" formatCode="0.00E+00">
                  <c:v>1.36E-4</c:v>
                </c:pt>
                <c:pt idx="25907" formatCode="0.00E+00">
                  <c:v>1.36E-4</c:v>
                </c:pt>
                <c:pt idx="25908" formatCode="0.00E+00">
                  <c:v>1.36E-4</c:v>
                </c:pt>
                <c:pt idx="25909" formatCode="0.00E+00">
                  <c:v>1.36E-4</c:v>
                </c:pt>
                <c:pt idx="25910" formatCode="0.00E+00">
                  <c:v>1.36E-4</c:v>
                </c:pt>
                <c:pt idx="25911" formatCode="0.00E+00">
                  <c:v>1.36E-4</c:v>
                </c:pt>
                <c:pt idx="25912" formatCode="0.00E+00">
                  <c:v>1.36E-4</c:v>
                </c:pt>
                <c:pt idx="25913" formatCode="0.00E+00">
                  <c:v>1.35E-4</c:v>
                </c:pt>
                <c:pt idx="25914" formatCode="0.00E+00">
                  <c:v>1.36E-4</c:v>
                </c:pt>
                <c:pt idx="25915" formatCode="0.00E+00">
                  <c:v>1.36E-4</c:v>
                </c:pt>
                <c:pt idx="25916" formatCode="0.00E+00">
                  <c:v>1.35E-4</c:v>
                </c:pt>
                <c:pt idx="25917" formatCode="0.00E+00">
                  <c:v>1.35E-4</c:v>
                </c:pt>
                <c:pt idx="25918" formatCode="0.00E+00">
                  <c:v>1.35E-4</c:v>
                </c:pt>
                <c:pt idx="25919" formatCode="0.00E+00">
                  <c:v>1.36E-4</c:v>
                </c:pt>
                <c:pt idx="25920" formatCode="0.00E+00">
                  <c:v>1.35E-4</c:v>
                </c:pt>
                <c:pt idx="25921" formatCode="0.00E+00">
                  <c:v>1.35E-4</c:v>
                </c:pt>
                <c:pt idx="25922" formatCode="0.00E+00">
                  <c:v>1.35E-4</c:v>
                </c:pt>
                <c:pt idx="25923" formatCode="0.00E+00">
                  <c:v>1.35E-4</c:v>
                </c:pt>
                <c:pt idx="25924" formatCode="0.00E+00">
                  <c:v>1.35E-4</c:v>
                </c:pt>
                <c:pt idx="25925" formatCode="0.00E+00">
                  <c:v>1.35E-4</c:v>
                </c:pt>
                <c:pt idx="25926" formatCode="0.00E+00">
                  <c:v>1.35E-4</c:v>
                </c:pt>
                <c:pt idx="25927" formatCode="0.00E+00">
                  <c:v>1.35E-4</c:v>
                </c:pt>
                <c:pt idx="25928" formatCode="0.00E+00">
                  <c:v>1.35E-4</c:v>
                </c:pt>
                <c:pt idx="25929" formatCode="0.00E+00">
                  <c:v>1.35E-4</c:v>
                </c:pt>
                <c:pt idx="25930" formatCode="0.00E+00">
                  <c:v>1.35E-4</c:v>
                </c:pt>
                <c:pt idx="25931" formatCode="0.00E+00">
                  <c:v>1.35E-4</c:v>
                </c:pt>
                <c:pt idx="25932" formatCode="0.00E+00">
                  <c:v>1.35E-4</c:v>
                </c:pt>
                <c:pt idx="25933" formatCode="0.00E+00">
                  <c:v>1.35E-4</c:v>
                </c:pt>
                <c:pt idx="25934" formatCode="0.00E+00">
                  <c:v>1.35E-4</c:v>
                </c:pt>
                <c:pt idx="25935" formatCode="0.00E+00">
                  <c:v>1.35E-4</c:v>
                </c:pt>
                <c:pt idx="25936" formatCode="0.00E+00">
                  <c:v>1.35E-4</c:v>
                </c:pt>
                <c:pt idx="25937" formatCode="0.00E+00">
                  <c:v>1.35E-4</c:v>
                </c:pt>
                <c:pt idx="25938" formatCode="0.00E+00">
                  <c:v>1.35E-4</c:v>
                </c:pt>
                <c:pt idx="25939" formatCode="0.00E+00">
                  <c:v>1.35E-4</c:v>
                </c:pt>
                <c:pt idx="25940" formatCode="0.00E+00">
                  <c:v>1.35E-4</c:v>
                </c:pt>
                <c:pt idx="25941" formatCode="0.00E+00">
                  <c:v>1.35E-4</c:v>
                </c:pt>
                <c:pt idx="25942" formatCode="0.00E+00">
                  <c:v>1.35E-4</c:v>
                </c:pt>
                <c:pt idx="25943" formatCode="0.00E+00">
                  <c:v>1.35E-4</c:v>
                </c:pt>
                <c:pt idx="25944" formatCode="0.00E+00">
                  <c:v>1.35E-4</c:v>
                </c:pt>
                <c:pt idx="25945" formatCode="0.00E+00">
                  <c:v>1.35E-4</c:v>
                </c:pt>
                <c:pt idx="25946" formatCode="0.00E+00">
                  <c:v>1.35E-4</c:v>
                </c:pt>
                <c:pt idx="25947" formatCode="0.00E+00">
                  <c:v>1.35E-4</c:v>
                </c:pt>
                <c:pt idx="25948" formatCode="0.00E+00">
                  <c:v>1.35E-4</c:v>
                </c:pt>
                <c:pt idx="25949" formatCode="0.00E+00">
                  <c:v>1.35E-4</c:v>
                </c:pt>
                <c:pt idx="25950" formatCode="0.00E+00">
                  <c:v>1.35E-4</c:v>
                </c:pt>
                <c:pt idx="25951" formatCode="0.00E+00">
                  <c:v>1.35E-4</c:v>
                </c:pt>
                <c:pt idx="25952" formatCode="0.00E+00">
                  <c:v>1.35E-4</c:v>
                </c:pt>
                <c:pt idx="25953" formatCode="0.00E+00">
                  <c:v>1.35E-4</c:v>
                </c:pt>
                <c:pt idx="25954" formatCode="0.00E+00">
                  <c:v>1.34E-4</c:v>
                </c:pt>
                <c:pt idx="25955" formatCode="0.00E+00">
                  <c:v>1.35E-4</c:v>
                </c:pt>
                <c:pt idx="25956" formatCode="0.00E+00">
                  <c:v>1.35E-4</c:v>
                </c:pt>
                <c:pt idx="25957" formatCode="0.00E+00">
                  <c:v>1.34E-4</c:v>
                </c:pt>
                <c:pt idx="25958" formatCode="0.00E+00">
                  <c:v>1.35E-4</c:v>
                </c:pt>
                <c:pt idx="25959" formatCode="0.00E+00">
                  <c:v>1.34E-4</c:v>
                </c:pt>
                <c:pt idx="25960" formatCode="0.00E+00">
                  <c:v>1.35E-4</c:v>
                </c:pt>
                <c:pt idx="25961" formatCode="0.00E+00">
                  <c:v>1.34E-4</c:v>
                </c:pt>
                <c:pt idx="25962" formatCode="0.00E+00">
                  <c:v>1.34E-4</c:v>
                </c:pt>
                <c:pt idx="25963" formatCode="0.00E+00">
                  <c:v>1.34E-4</c:v>
                </c:pt>
                <c:pt idx="25964" formatCode="0.00E+00">
                  <c:v>1.34E-4</c:v>
                </c:pt>
                <c:pt idx="25965" formatCode="0.00E+00">
                  <c:v>1.34E-4</c:v>
                </c:pt>
                <c:pt idx="25966" formatCode="0.00E+00">
                  <c:v>1.34E-4</c:v>
                </c:pt>
                <c:pt idx="25967" formatCode="0.00E+00">
                  <c:v>1.34E-4</c:v>
                </c:pt>
                <c:pt idx="25968" formatCode="0.00E+00">
                  <c:v>1.34E-4</c:v>
                </c:pt>
                <c:pt idx="25969" formatCode="0.00E+00">
                  <c:v>1.34E-4</c:v>
                </c:pt>
                <c:pt idx="25970" formatCode="0.00E+00">
                  <c:v>1.34E-4</c:v>
                </c:pt>
                <c:pt idx="25971" formatCode="0.00E+00">
                  <c:v>1.34E-4</c:v>
                </c:pt>
                <c:pt idx="25972" formatCode="0.00E+00">
                  <c:v>1.34E-4</c:v>
                </c:pt>
                <c:pt idx="25973" formatCode="0.00E+00">
                  <c:v>1.34E-4</c:v>
                </c:pt>
                <c:pt idx="25974" formatCode="0.00E+00">
                  <c:v>1.34E-4</c:v>
                </c:pt>
                <c:pt idx="25975" formatCode="0.00E+00">
                  <c:v>1.34E-4</c:v>
                </c:pt>
                <c:pt idx="25976" formatCode="0.00E+00">
                  <c:v>1.34E-4</c:v>
                </c:pt>
                <c:pt idx="25977" formatCode="0.00E+00">
                  <c:v>1.34E-4</c:v>
                </c:pt>
                <c:pt idx="25978" formatCode="0.00E+00">
                  <c:v>1.34E-4</c:v>
                </c:pt>
                <c:pt idx="25979" formatCode="0.00E+00">
                  <c:v>1.34E-4</c:v>
                </c:pt>
                <c:pt idx="25980" formatCode="0.00E+00">
                  <c:v>1.34E-4</c:v>
                </c:pt>
                <c:pt idx="25981" formatCode="0.00E+00">
                  <c:v>1.34E-4</c:v>
                </c:pt>
                <c:pt idx="25982" formatCode="0.00E+00">
                  <c:v>1.34E-4</c:v>
                </c:pt>
                <c:pt idx="25983" formatCode="0.00E+00">
                  <c:v>1.34E-4</c:v>
                </c:pt>
                <c:pt idx="25984" formatCode="0.00E+00">
                  <c:v>1.34E-4</c:v>
                </c:pt>
                <c:pt idx="25985" formatCode="0.00E+00">
                  <c:v>1.34E-4</c:v>
                </c:pt>
                <c:pt idx="25986" formatCode="0.00E+00">
                  <c:v>1.34E-4</c:v>
                </c:pt>
                <c:pt idx="25987" formatCode="0.00E+00">
                  <c:v>1.34E-4</c:v>
                </c:pt>
                <c:pt idx="25988" formatCode="0.00E+00">
                  <c:v>1.34E-4</c:v>
                </c:pt>
                <c:pt idx="25989" formatCode="0.00E+00">
                  <c:v>1.34E-4</c:v>
                </c:pt>
                <c:pt idx="25990" formatCode="0.00E+00">
                  <c:v>1.34E-4</c:v>
                </c:pt>
                <c:pt idx="25991" formatCode="0.00E+00">
                  <c:v>1.34E-4</c:v>
                </c:pt>
                <c:pt idx="25992" formatCode="0.00E+00">
                  <c:v>1.34E-4</c:v>
                </c:pt>
                <c:pt idx="25993" formatCode="0.00E+00">
                  <c:v>1.34E-4</c:v>
                </c:pt>
                <c:pt idx="25994" formatCode="0.00E+00">
                  <c:v>1.34E-4</c:v>
                </c:pt>
                <c:pt idx="25995" formatCode="0.00E+00">
                  <c:v>1.34E-4</c:v>
                </c:pt>
                <c:pt idx="25996" formatCode="0.00E+00">
                  <c:v>1.34E-4</c:v>
                </c:pt>
                <c:pt idx="25997" formatCode="0.00E+00">
                  <c:v>1.3300000000000001E-4</c:v>
                </c:pt>
                <c:pt idx="25998" formatCode="0.00E+00">
                  <c:v>1.34E-4</c:v>
                </c:pt>
                <c:pt idx="25999" formatCode="0.00E+00">
                  <c:v>1.34E-4</c:v>
                </c:pt>
                <c:pt idx="26000" formatCode="0.00E+00">
                  <c:v>1.3300000000000001E-4</c:v>
                </c:pt>
                <c:pt idx="26001" formatCode="0.00E+00">
                  <c:v>1.3300000000000001E-4</c:v>
                </c:pt>
                <c:pt idx="26002" formatCode="0.00E+00">
                  <c:v>1.3300000000000001E-4</c:v>
                </c:pt>
                <c:pt idx="26003" formatCode="0.00E+00">
                  <c:v>1.3300000000000001E-4</c:v>
                </c:pt>
                <c:pt idx="26004" formatCode="0.00E+00">
                  <c:v>1.3300000000000001E-4</c:v>
                </c:pt>
                <c:pt idx="26005" formatCode="0.00E+00">
                  <c:v>1.34E-4</c:v>
                </c:pt>
                <c:pt idx="26006" formatCode="0.00E+00">
                  <c:v>1.3300000000000001E-4</c:v>
                </c:pt>
                <c:pt idx="26007" formatCode="0.00E+00">
                  <c:v>1.3300000000000001E-4</c:v>
                </c:pt>
                <c:pt idx="26008" formatCode="0.00E+00">
                  <c:v>1.3300000000000001E-4</c:v>
                </c:pt>
                <c:pt idx="26009" formatCode="0.00E+00">
                  <c:v>1.3300000000000001E-4</c:v>
                </c:pt>
                <c:pt idx="26010" formatCode="0.00E+00">
                  <c:v>1.3300000000000001E-4</c:v>
                </c:pt>
                <c:pt idx="26011" formatCode="0.00E+00">
                  <c:v>1.3300000000000001E-4</c:v>
                </c:pt>
                <c:pt idx="26012" formatCode="0.00E+00">
                  <c:v>1.3300000000000001E-4</c:v>
                </c:pt>
                <c:pt idx="26013" formatCode="0.00E+00">
                  <c:v>1.3300000000000001E-4</c:v>
                </c:pt>
                <c:pt idx="26014" formatCode="0.00E+00">
                  <c:v>1.3300000000000001E-4</c:v>
                </c:pt>
                <c:pt idx="26015" formatCode="0.00E+00">
                  <c:v>1.3300000000000001E-4</c:v>
                </c:pt>
                <c:pt idx="26016" formatCode="0.00E+00">
                  <c:v>1.3300000000000001E-4</c:v>
                </c:pt>
                <c:pt idx="26017" formatCode="0.00E+00">
                  <c:v>1.3300000000000001E-4</c:v>
                </c:pt>
                <c:pt idx="26018" formatCode="0.00E+00">
                  <c:v>1.3300000000000001E-4</c:v>
                </c:pt>
                <c:pt idx="26019" formatCode="0.00E+00">
                  <c:v>1.3300000000000001E-4</c:v>
                </c:pt>
                <c:pt idx="26020" formatCode="0.00E+00">
                  <c:v>1.3300000000000001E-4</c:v>
                </c:pt>
                <c:pt idx="26021" formatCode="0.00E+00">
                  <c:v>1.3300000000000001E-4</c:v>
                </c:pt>
                <c:pt idx="26022" formatCode="0.00E+00">
                  <c:v>1.3300000000000001E-4</c:v>
                </c:pt>
                <c:pt idx="26023" formatCode="0.00E+00">
                  <c:v>1.3300000000000001E-4</c:v>
                </c:pt>
                <c:pt idx="26024" formatCode="0.00E+00">
                  <c:v>1.3300000000000001E-4</c:v>
                </c:pt>
                <c:pt idx="26025" formatCode="0.00E+00">
                  <c:v>1.3300000000000001E-4</c:v>
                </c:pt>
                <c:pt idx="26026" formatCode="0.00E+00">
                  <c:v>1.3300000000000001E-4</c:v>
                </c:pt>
                <c:pt idx="26027" formatCode="0.00E+00">
                  <c:v>1.3300000000000001E-4</c:v>
                </c:pt>
                <c:pt idx="26028" formatCode="0.00E+00">
                  <c:v>1.3300000000000001E-4</c:v>
                </c:pt>
                <c:pt idx="26029" formatCode="0.00E+00">
                  <c:v>1.3300000000000001E-4</c:v>
                </c:pt>
                <c:pt idx="26030" formatCode="0.00E+00">
                  <c:v>1.3300000000000001E-4</c:v>
                </c:pt>
                <c:pt idx="26031" formatCode="0.00E+00">
                  <c:v>1.3300000000000001E-4</c:v>
                </c:pt>
                <c:pt idx="26032" formatCode="0.00E+00">
                  <c:v>1.3300000000000001E-4</c:v>
                </c:pt>
                <c:pt idx="26033" formatCode="0.00E+00">
                  <c:v>1.3300000000000001E-4</c:v>
                </c:pt>
                <c:pt idx="26034" formatCode="0.00E+00">
                  <c:v>1.3300000000000001E-4</c:v>
                </c:pt>
                <c:pt idx="26035" formatCode="0.00E+00">
                  <c:v>1.3300000000000001E-4</c:v>
                </c:pt>
                <c:pt idx="26036" formatCode="0.00E+00">
                  <c:v>1.3300000000000001E-4</c:v>
                </c:pt>
                <c:pt idx="26037" formatCode="0.00E+00">
                  <c:v>1.3300000000000001E-4</c:v>
                </c:pt>
                <c:pt idx="26038" formatCode="0.00E+00">
                  <c:v>1.3300000000000001E-4</c:v>
                </c:pt>
                <c:pt idx="26039" formatCode="0.00E+00">
                  <c:v>1.3300000000000001E-4</c:v>
                </c:pt>
                <c:pt idx="26040" formatCode="0.00E+00">
                  <c:v>1.3300000000000001E-4</c:v>
                </c:pt>
                <c:pt idx="26041" formatCode="0.00E+00">
                  <c:v>1.3300000000000001E-4</c:v>
                </c:pt>
                <c:pt idx="26042" formatCode="0.00E+00">
                  <c:v>1.3300000000000001E-4</c:v>
                </c:pt>
                <c:pt idx="26043" formatCode="0.00E+00">
                  <c:v>1.3200000000000001E-4</c:v>
                </c:pt>
                <c:pt idx="26044" formatCode="0.00E+00">
                  <c:v>1.3200000000000001E-4</c:v>
                </c:pt>
                <c:pt idx="26045" formatCode="0.00E+00">
                  <c:v>1.3300000000000001E-4</c:v>
                </c:pt>
                <c:pt idx="26046" formatCode="0.00E+00">
                  <c:v>1.3200000000000001E-4</c:v>
                </c:pt>
                <c:pt idx="26047" formatCode="0.00E+00">
                  <c:v>1.3200000000000001E-4</c:v>
                </c:pt>
                <c:pt idx="26048" formatCode="0.00E+00">
                  <c:v>1.3200000000000001E-4</c:v>
                </c:pt>
                <c:pt idx="26049" formatCode="0.00E+00">
                  <c:v>1.3200000000000001E-4</c:v>
                </c:pt>
                <c:pt idx="26050" formatCode="0.00E+00">
                  <c:v>1.3200000000000001E-4</c:v>
                </c:pt>
                <c:pt idx="26051" formatCode="0.00E+00">
                  <c:v>1.3200000000000001E-4</c:v>
                </c:pt>
                <c:pt idx="26052" formatCode="0.00E+00">
                  <c:v>1.3200000000000001E-4</c:v>
                </c:pt>
                <c:pt idx="26053" formatCode="0.00E+00">
                  <c:v>1.3200000000000001E-4</c:v>
                </c:pt>
                <c:pt idx="26054" formatCode="0.00E+00">
                  <c:v>1.3200000000000001E-4</c:v>
                </c:pt>
                <c:pt idx="26055" formatCode="0.00E+00">
                  <c:v>1.3200000000000001E-4</c:v>
                </c:pt>
                <c:pt idx="26056" formatCode="0.00E+00">
                  <c:v>1.3200000000000001E-4</c:v>
                </c:pt>
                <c:pt idx="26057" formatCode="0.00E+00">
                  <c:v>1.3200000000000001E-4</c:v>
                </c:pt>
                <c:pt idx="26058" formatCode="0.00E+00">
                  <c:v>1.3200000000000001E-4</c:v>
                </c:pt>
                <c:pt idx="26059" formatCode="0.00E+00">
                  <c:v>1.3200000000000001E-4</c:v>
                </c:pt>
                <c:pt idx="26060" formatCode="0.00E+00">
                  <c:v>1.3200000000000001E-4</c:v>
                </c:pt>
                <c:pt idx="26061" formatCode="0.00E+00">
                  <c:v>1.3200000000000001E-4</c:v>
                </c:pt>
                <c:pt idx="26062" formatCode="0.00E+00">
                  <c:v>1.3200000000000001E-4</c:v>
                </c:pt>
                <c:pt idx="26063" formatCode="0.00E+00">
                  <c:v>1.3200000000000001E-4</c:v>
                </c:pt>
                <c:pt idx="26064" formatCode="0.00E+00">
                  <c:v>1.3200000000000001E-4</c:v>
                </c:pt>
                <c:pt idx="26065" formatCode="0.00E+00">
                  <c:v>1.3200000000000001E-4</c:v>
                </c:pt>
                <c:pt idx="26066" formatCode="0.00E+00">
                  <c:v>1.3200000000000001E-4</c:v>
                </c:pt>
                <c:pt idx="26067" formatCode="0.00E+00">
                  <c:v>1.3200000000000001E-4</c:v>
                </c:pt>
                <c:pt idx="26068" formatCode="0.00E+00">
                  <c:v>1.3200000000000001E-4</c:v>
                </c:pt>
                <c:pt idx="26069" formatCode="0.00E+00">
                  <c:v>1.3200000000000001E-4</c:v>
                </c:pt>
                <c:pt idx="26070" formatCode="0.00E+00">
                  <c:v>1.3200000000000001E-4</c:v>
                </c:pt>
                <c:pt idx="26071" formatCode="0.00E+00">
                  <c:v>1.3200000000000001E-4</c:v>
                </c:pt>
                <c:pt idx="26072" formatCode="0.00E+00">
                  <c:v>1.3200000000000001E-4</c:v>
                </c:pt>
                <c:pt idx="26073" formatCode="0.00E+00">
                  <c:v>1.3200000000000001E-4</c:v>
                </c:pt>
                <c:pt idx="26074" formatCode="0.00E+00">
                  <c:v>1.3200000000000001E-4</c:v>
                </c:pt>
                <c:pt idx="26075" formatCode="0.00E+00">
                  <c:v>1.3200000000000001E-4</c:v>
                </c:pt>
                <c:pt idx="26076" formatCode="0.00E+00">
                  <c:v>1.3200000000000001E-4</c:v>
                </c:pt>
                <c:pt idx="26077" formatCode="0.00E+00">
                  <c:v>1.3200000000000001E-4</c:v>
                </c:pt>
                <c:pt idx="26078" formatCode="0.00E+00">
                  <c:v>1.3200000000000001E-4</c:v>
                </c:pt>
                <c:pt idx="26079" formatCode="0.00E+00">
                  <c:v>1.3200000000000001E-4</c:v>
                </c:pt>
                <c:pt idx="26080" formatCode="0.00E+00">
                  <c:v>1.3200000000000001E-4</c:v>
                </c:pt>
                <c:pt idx="26081" formatCode="0.00E+00">
                  <c:v>1.3200000000000001E-4</c:v>
                </c:pt>
                <c:pt idx="26082" formatCode="0.00E+00">
                  <c:v>1.3200000000000001E-4</c:v>
                </c:pt>
                <c:pt idx="26083" formatCode="0.00E+00">
                  <c:v>1.3200000000000001E-4</c:v>
                </c:pt>
                <c:pt idx="26084" formatCode="0.00E+00">
                  <c:v>1.3200000000000001E-4</c:v>
                </c:pt>
                <c:pt idx="26085" formatCode="0.00E+00">
                  <c:v>1.3200000000000001E-4</c:v>
                </c:pt>
                <c:pt idx="26086" formatCode="0.00E+00">
                  <c:v>1.3200000000000001E-4</c:v>
                </c:pt>
                <c:pt idx="26087" formatCode="0.00E+00">
                  <c:v>1.3100000000000001E-4</c:v>
                </c:pt>
                <c:pt idx="26088" formatCode="0.00E+00">
                  <c:v>1.3200000000000001E-4</c:v>
                </c:pt>
                <c:pt idx="26089" formatCode="0.00E+00">
                  <c:v>1.3100000000000001E-4</c:v>
                </c:pt>
                <c:pt idx="26090" formatCode="0.00E+00">
                  <c:v>1.3200000000000001E-4</c:v>
                </c:pt>
                <c:pt idx="26091" formatCode="0.00E+00">
                  <c:v>1.3100000000000001E-4</c:v>
                </c:pt>
                <c:pt idx="26092" formatCode="0.00E+00">
                  <c:v>1.3100000000000001E-4</c:v>
                </c:pt>
                <c:pt idx="26093" formatCode="0.00E+00">
                  <c:v>1.3100000000000001E-4</c:v>
                </c:pt>
                <c:pt idx="26094" formatCode="0.00E+00">
                  <c:v>1.3100000000000001E-4</c:v>
                </c:pt>
                <c:pt idx="26095" formatCode="0.00E+00">
                  <c:v>1.3100000000000001E-4</c:v>
                </c:pt>
                <c:pt idx="26096" formatCode="0.00E+00">
                  <c:v>1.3100000000000001E-4</c:v>
                </c:pt>
                <c:pt idx="26097" formatCode="0.00E+00">
                  <c:v>1.3100000000000001E-4</c:v>
                </c:pt>
                <c:pt idx="26098" formatCode="0.00E+00">
                  <c:v>1.3100000000000001E-4</c:v>
                </c:pt>
                <c:pt idx="26099" formatCode="0.00E+00">
                  <c:v>1.3100000000000001E-4</c:v>
                </c:pt>
                <c:pt idx="26100" formatCode="0.00E+00">
                  <c:v>1.3100000000000001E-4</c:v>
                </c:pt>
                <c:pt idx="26101" formatCode="0.00E+00">
                  <c:v>1.3100000000000001E-4</c:v>
                </c:pt>
                <c:pt idx="26102" formatCode="0.00E+00">
                  <c:v>1.3100000000000001E-4</c:v>
                </c:pt>
                <c:pt idx="26103" formatCode="0.00E+00">
                  <c:v>1.3100000000000001E-4</c:v>
                </c:pt>
                <c:pt idx="26104" formatCode="0.00E+00">
                  <c:v>1.3100000000000001E-4</c:v>
                </c:pt>
                <c:pt idx="26105" formatCode="0.00E+00">
                  <c:v>1.3100000000000001E-4</c:v>
                </c:pt>
                <c:pt idx="26106" formatCode="0.00E+00">
                  <c:v>1.3100000000000001E-4</c:v>
                </c:pt>
                <c:pt idx="26107" formatCode="0.00E+00">
                  <c:v>1.3100000000000001E-4</c:v>
                </c:pt>
                <c:pt idx="26108" formatCode="0.00E+00">
                  <c:v>1.3100000000000001E-4</c:v>
                </c:pt>
                <c:pt idx="26109" formatCode="0.00E+00">
                  <c:v>1.3100000000000001E-4</c:v>
                </c:pt>
                <c:pt idx="26110" formatCode="0.00E+00">
                  <c:v>1.3100000000000001E-4</c:v>
                </c:pt>
                <c:pt idx="26111" formatCode="0.00E+00">
                  <c:v>1.3100000000000001E-4</c:v>
                </c:pt>
                <c:pt idx="26112" formatCode="0.00E+00">
                  <c:v>1.3100000000000001E-4</c:v>
                </c:pt>
                <c:pt idx="26113" formatCode="0.00E+00">
                  <c:v>1.3100000000000001E-4</c:v>
                </c:pt>
                <c:pt idx="26114" formatCode="0.00E+00">
                  <c:v>1.3100000000000001E-4</c:v>
                </c:pt>
                <c:pt idx="26115" formatCode="0.00E+00">
                  <c:v>1.3100000000000001E-4</c:v>
                </c:pt>
                <c:pt idx="26116" formatCode="0.00E+00">
                  <c:v>1.3100000000000001E-4</c:v>
                </c:pt>
                <c:pt idx="26117" formatCode="0.00E+00">
                  <c:v>1.3100000000000001E-4</c:v>
                </c:pt>
                <c:pt idx="26118" formatCode="0.00E+00">
                  <c:v>1.3100000000000001E-4</c:v>
                </c:pt>
                <c:pt idx="26119" formatCode="0.00E+00">
                  <c:v>1.3100000000000001E-4</c:v>
                </c:pt>
                <c:pt idx="26120" formatCode="0.00E+00">
                  <c:v>1.3100000000000001E-4</c:v>
                </c:pt>
                <c:pt idx="26121" formatCode="0.00E+00">
                  <c:v>1.3100000000000001E-4</c:v>
                </c:pt>
                <c:pt idx="26122" formatCode="0.00E+00">
                  <c:v>1.3100000000000001E-4</c:v>
                </c:pt>
                <c:pt idx="26123" formatCode="0.00E+00">
                  <c:v>1.3100000000000001E-4</c:v>
                </c:pt>
                <c:pt idx="26124" formatCode="0.00E+00">
                  <c:v>1.3100000000000001E-4</c:v>
                </c:pt>
                <c:pt idx="26125" formatCode="0.00E+00">
                  <c:v>1.3100000000000001E-4</c:v>
                </c:pt>
                <c:pt idx="26126" formatCode="0.00E+00">
                  <c:v>1.3100000000000001E-4</c:v>
                </c:pt>
                <c:pt idx="26127" formatCode="0.00E+00">
                  <c:v>1.3100000000000001E-4</c:v>
                </c:pt>
                <c:pt idx="26128" formatCode="0.00E+00">
                  <c:v>1.3100000000000001E-4</c:v>
                </c:pt>
                <c:pt idx="26129" formatCode="0.00E+00">
                  <c:v>1.3100000000000001E-4</c:v>
                </c:pt>
                <c:pt idx="26130" formatCode="0.00E+00">
                  <c:v>1.3100000000000001E-4</c:v>
                </c:pt>
                <c:pt idx="26131" formatCode="0.00E+00">
                  <c:v>1.3100000000000001E-4</c:v>
                </c:pt>
                <c:pt idx="26132" formatCode="0.00E+00">
                  <c:v>1.3100000000000001E-4</c:v>
                </c:pt>
                <c:pt idx="26133" formatCode="0.00E+00">
                  <c:v>1.2999999999999999E-4</c:v>
                </c:pt>
                <c:pt idx="26134" formatCode="0.00E+00">
                  <c:v>1.2999999999999999E-4</c:v>
                </c:pt>
                <c:pt idx="26135" formatCode="0.00E+00">
                  <c:v>1.2999999999999999E-4</c:v>
                </c:pt>
                <c:pt idx="26136" formatCode="0.00E+00">
                  <c:v>1.3100000000000001E-4</c:v>
                </c:pt>
                <c:pt idx="26137" formatCode="0.00E+00">
                  <c:v>1.3100000000000001E-4</c:v>
                </c:pt>
                <c:pt idx="26138" formatCode="0.00E+00">
                  <c:v>1.2999999999999999E-4</c:v>
                </c:pt>
                <c:pt idx="26139" formatCode="0.00E+00">
                  <c:v>1.2999999999999999E-4</c:v>
                </c:pt>
                <c:pt idx="26140" formatCode="0.00E+00">
                  <c:v>1.2999999999999999E-4</c:v>
                </c:pt>
                <c:pt idx="26141" formatCode="0.00E+00">
                  <c:v>1.3100000000000001E-4</c:v>
                </c:pt>
                <c:pt idx="26142" formatCode="0.00E+00">
                  <c:v>1.2999999999999999E-4</c:v>
                </c:pt>
                <c:pt idx="26143" formatCode="0.00E+00">
                  <c:v>1.2999999999999999E-4</c:v>
                </c:pt>
                <c:pt idx="26144" formatCode="0.00E+00">
                  <c:v>1.2999999999999999E-4</c:v>
                </c:pt>
                <c:pt idx="26145" formatCode="0.00E+00">
                  <c:v>1.2999999999999999E-4</c:v>
                </c:pt>
                <c:pt idx="26146" formatCode="0.00E+00">
                  <c:v>1.2999999999999999E-4</c:v>
                </c:pt>
                <c:pt idx="26147" formatCode="0.00E+00">
                  <c:v>1.2999999999999999E-4</c:v>
                </c:pt>
                <c:pt idx="26148" formatCode="0.00E+00">
                  <c:v>1.2999999999999999E-4</c:v>
                </c:pt>
                <c:pt idx="26149" formatCode="0.00E+00">
                  <c:v>1.2999999999999999E-4</c:v>
                </c:pt>
                <c:pt idx="26150" formatCode="0.00E+00">
                  <c:v>1.2999999999999999E-4</c:v>
                </c:pt>
                <c:pt idx="26151" formatCode="0.00E+00">
                  <c:v>1.2999999999999999E-4</c:v>
                </c:pt>
                <c:pt idx="26152" formatCode="0.00E+00">
                  <c:v>1.2999999999999999E-4</c:v>
                </c:pt>
                <c:pt idx="26153" formatCode="0.00E+00">
                  <c:v>1.2999999999999999E-4</c:v>
                </c:pt>
                <c:pt idx="26154" formatCode="0.00E+00">
                  <c:v>1.2999999999999999E-4</c:v>
                </c:pt>
                <c:pt idx="26155" formatCode="0.00E+00">
                  <c:v>1.2999999999999999E-4</c:v>
                </c:pt>
                <c:pt idx="26156" formatCode="0.00E+00">
                  <c:v>1.2999999999999999E-4</c:v>
                </c:pt>
                <c:pt idx="26157" formatCode="0.00E+00">
                  <c:v>1.2999999999999999E-4</c:v>
                </c:pt>
                <c:pt idx="26158" formatCode="0.00E+00">
                  <c:v>1.2999999999999999E-4</c:v>
                </c:pt>
                <c:pt idx="26159" formatCode="0.00E+00">
                  <c:v>1.2999999999999999E-4</c:v>
                </c:pt>
                <c:pt idx="26160" formatCode="0.00E+00">
                  <c:v>1.2999999999999999E-4</c:v>
                </c:pt>
                <c:pt idx="26161" formatCode="0.00E+00">
                  <c:v>1.2999999999999999E-4</c:v>
                </c:pt>
                <c:pt idx="26162" formatCode="0.00E+00">
                  <c:v>1.2999999999999999E-4</c:v>
                </c:pt>
                <c:pt idx="26163" formatCode="0.00E+00">
                  <c:v>1.2999999999999999E-4</c:v>
                </c:pt>
                <c:pt idx="26164" formatCode="0.00E+00">
                  <c:v>1.2999999999999999E-4</c:v>
                </c:pt>
                <c:pt idx="26165" formatCode="0.00E+00">
                  <c:v>1.2999999999999999E-4</c:v>
                </c:pt>
                <c:pt idx="26166" formatCode="0.00E+00">
                  <c:v>1.2999999999999999E-4</c:v>
                </c:pt>
                <c:pt idx="26167" formatCode="0.00E+00">
                  <c:v>1.2999999999999999E-4</c:v>
                </c:pt>
                <c:pt idx="26168" formatCode="0.00E+00">
                  <c:v>1.2999999999999999E-4</c:v>
                </c:pt>
                <c:pt idx="26169" formatCode="0.00E+00">
                  <c:v>1.2999999999999999E-4</c:v>
                </c:pt>
                <c:pt idx="26170" formatCode="0.00E+00">
                  <c:v>1.2999999999999999E-4</c:v>
                </c:pt>
                <c:pt idx="26171" formatCode="0.00E+00">
                  <c:v>1.2999999999999999E-4</c:v>
                </c:pt>
                <c:pt idx="26172" formatCode="0.00E+00">
                  <c:v>1.2999999999999999E-4</c:v>
                </c:pt>
                <c:pt idx="26173" formatCode="0.00E+00">
                  <c:v>1.2999999999999999E-4</c:v>
                </c:pt>
                <c:pt idx="26174" formatCode="0.00E+00">
                  <c:v>1.2999999999999999E-4</c:v>
                </c:pt>
                <c:pt idx="26175" formatCode="0.00E+00">
                  <c:v>1.2999999999999999E-4</c:v>
                </c:pt>
                <c:pt idx="26176" formatCode="0.00E+00">
                  <c:v>1.2999999999999999E-4</c:v>
                </c:pt>
                <c:pt idx="26177" formatCode="0.00E+00">
                  <c:v>1.2999999999999999E-4</c:v>
                </c:pt>
                <c:pt idx="26178" formatCode="0.00E+00">
                  <c:v>1.2999999999999999E-4</c:v>
                </c:pt>
                <c:pt idx="26179" formatCode="0.00E+00">
                  <c:v>1.2999999999999999E-4</c:v>
                </c:pt>
                <c:pt idx="26180" formatCode="0.00E+00">
                  <c:v>1.2999999999999999E-4</c:v>
                </c:pt>
                <c:pt idx="26181" formatCode="0.00E+00">
                  <c:v>1.2899999999999999E-4</c:v>
                </c:pt>
                <c:pt idx="26182" formatCode="0.00E+00">
                  <c:v>1.2899999999999999E-4</c:v>
                </c:pt>
                <c:pt idx="26183" formatCode="0.00E+00">
                  <c:v>1.2899999999999999E-4</c:v>
                </c:pt>
                <c:pt idx="26184" formatCode="0.00E+00">
                  <c:v>1.2999999999999999E-4</c:v>
                </c:pt>
                <c:pt idx="26185" formatCode="0.00E+00">
                  <c:v>1.2899999999999999E-4</c:v>
                </c:pt>
                <c:pt idx="26186" formatCode="0.00E+00">
                  <c:v>1.2899999999999999E-4</c:v>
                </c:pt>
                <c:pt idx="26187" formatCode="0.00E+00">
                  <c:v>1.2999999999999999E-4</c:v>
                </c:pt>
                <c:pt idx="26188" formatCode="0.00E+00">
                  <c:v>1.2899999999999999E-4</c:v>
                </c:pt>
                <c:pt idx="26189" formatCode="0.00E+00">
                  <c:v>1.2899999999999999E-4</c:v>
                </c:pt>
                <c:pt idx="26190" formatCode="0.00E+00">
                  <c:v>1.2899999999999999E-4</c:v>
                </c:pt>
                <c:pt idx="26191" formatCode="0.00E+00">
                  <c:v>1.2899999999999999E-4</c:v>
                </c:pt>
                <c:pt idx="26192" formatCode="0.00E+00">
                  <c:v>1.2899999999999999E-4</c:v>
                </c:pt>
                <c:pt idx="26193" formatCode="0.00E+00">
                  <c:v>1.2899999999999999E-4</c:v>
                </c:pt>
                <c:pt idx="26194" formatCode="0.00E+00">
                  <c:v>1.2899999999999999E-4</c:v>
                </c:pt>
                <c:pt idx="26195" formatCode="0.00E+00">
                  <c:v>1.2899999999999999E-4</c:v>
                </c:pt>
                <c:pt idx="26196" formatCode="0.00E+00">
                  <c:v>1.2899999999999999E-4</c:v>
                </c:pt>
                <c:pt idx="26197" formatCode="0.00E+00">
                  <c:v>1.2899999999999999E-4</c:v>
                </c:pt>
                <c:pt idx="26198" formatCode="0.00E+00">
                  <c:v>1.2899999999999999E-4</c:v>
                </c:pt>
                <c:pt idx="26199" formatCode="0.00E+00">
                  <c:v>1.2899999999999999E-4</c:v>
                </c:pt>
                <c:pt idx="26200" formatCode="0.00E+00">
                  <c:v>1.2899999999999999E-4</c:v>
                </c:pt>
                <c:pt idx="26201" formatCode="0.00E+00">
                  <c:v>1.2899999999999999E-4</c:v>
                </c:pt>
                <c:pt idx="26202" formatCode="0.00E+00">
                  <c:v>1.2899999999999999E-4</c:v>
                </c:pt>
                <c:pt idx="26203" formatCode="0.00E+00">
                  <c:v>1.2899999999999999E-4</c:v>
                </c:pt>
                <c:pt idx="26204" formatCode="0.00E+00">
                  <c:v>1.2899999999999999E-4</c:v>
                </c:pt>
                <c:pt idx="26205" formatCode="0.00E+00">
                  <c:v>1.2899999999999999E-4</c:v>
                </c:pt>
                <c:pt idx="26206" formatCode="0.00E+00">
                  <c:v>1.2899999999999999E-4</c:v>
                </c:pt>
                <c:pt idx="26207" formatCode="0.00E+00">
                  <c:v>1.2899999999999999E-4</c:v>
                </c:pt>
                <c:pt idx="26208" formatCode="0.00E+00">
                  <c:v>1.2899999999999999E-4</c:v>
                </c:pt>
                <c:pt idx="26209" formatCode="0.00E+00">
                  <c:v>1.2899999999999999E-4</c:v>
                </c:pt>
                <c:pt idx="26210" formatCode="0.00E+00">
                  <c:v>1.2899999999999999E-4</c:v>
                </c:pt>
                <c:pt idx="26211" formatCode="0.00E+00">
                  <c:v>1.2899999999999999E-4</c:v>
                </c:pt>
                <c:pt idx="26212" formatCode="0.00E+00">
                  <c:v>1.2899999999999999E-4</c:v>
                </c:pt>
                <c:pt idx="26213" formatCode="0.00E+00">
                  <c:v>1.2899999999999999E-4</c:v>
                </c:pt>
                <c:pt idx="26214" formatCode="0.00E+00">
                  <c:v>1.2899999999999999E-4</c:v>
                </c:pt>
                <c:pt idx="26215" formatCode="0.00E+00">
                  <c:v>1.2899999999999999E-4</c:v>
                </c:pt>
                <c:pt idx="26216" formatCode="0.00E+00">
                  <c:v>1.2899999999999999E-4</c:v>
                </c:pt>
                <c:pt idx="26217" formatCode="0.00E+00">
                  <c:v>1.2899999999999999E-4</c:v>
                </c:pt>
                <c:pt idx="26218" formatCode="0.00E+00">
                  <c:v>1.2899999999999999E-4</c:v>
                </c:pt>
                <c:pt idx="26219" formatCode="0.00E+00">
                  <c:v>1.2899999999999999E-4</c:v>
                </c:pt>
                <c:pt idx="26220" formatCode="0.00E+00">
                  <c:v>1.2899999999999999E-4</c:v>
                </c:pt>
                <c:pt idx="26221" formatCode="0.00E+00">
                  <c:v>1.2899999999999999E-4</c:v>
                </c:pt>
                <c:pt idx="26222" formatCode="0.00E+00">
                  <c:v>1.2899999999999999E-4</c:v>
                </c:pt>
                <c:pt idx="26223" formatCode="0.00E+00">
                  <c:v>1.2899999999999999E-4</c:v>
                </c:pt>
                <c:pt idx="26224" formatCode="0.00E+00">
                  <c:v>1.2899999999999999E-4</c:v>
                </c:pt>
                <c:pt idx="26225" formatCode="0.00E+00">
                  <c:v>1.2899999999999999E-4</c:v>
                </c:pt>
                <c:pt idx="26226" formatCode="0.00E+00">
                  <c:v>1.2899999999999999E-4</c:v>
                </c:pt>
                <c:pt idx="26227" formatCode="0.00E+00">
                  <c:v>1.2899999999999999E-4</c:v>
                </c:pt>
                <c:pt idx="26228" formatCode="0.00E+00">
                  <c:v>1.2799999999999999E-4</c:v>
                </c:pt>
                <c:pt idx="26229" formatCode="0.00E+00">
                  <c:v>1.2899999999999999E-4</c:v>
                </c:pt>
                <c:pt idx="26230" formatCode="0.00E+00">
                  <c:v>1.2899999999999999E-4</c:v>
                </c:pt>
                <c:pt idx="26231" formatCode="0.00E+00">
                  <c:v>1.2899999999999999E-4</c:v>
                </c:pt>
                <c:pt idx="26232" formatCode="0.00E+00">
                  <c:v>1.2899999999999999E-4</c:v>
                </c:pt>
                <c:pt idx="26233" formatCode="0.00E+00">
                  <c:v>1.2799999999999999E-4</c:v>
                </c:pt>
                <c:pt idx="26234" formatCode="0.00E+00">
                  <c:v>1.2899999999999999E-4</c:v>
                </c:pt>
                <c:pt idx="26235" formatCode="0.00E+00">
                  <c:v>1.2899999999999999E-4</c:v>
                </c:pt>
                <c:pt idx="26236" formatCode="0.00E+00">
                  <c:v>1.2799999999999999E-4</c:v>
                </c:pt>
                <c:pt idx="26237" formatCode="0.00E+00">
                  <c:v>1.2799999999999999E-4</c:v>
                </c:pt>
                <c:pt idx="26238" formatCode="0.00E+00">
                  <c:v>1.2799999999999999E-4</c:v>
                </c:pt>
                <c:pt idx="26239" formatCode="0.00E+00">
                  <c:v>1.2799999999999999E-4</c:v>
                </c:pt>
                <c:pt idx="26240" formatCode="0.00E+00">
                  <c:v>1.2799999999999999E-4</c:v>
                </c:pt>
                <c:pt idx="26241" formatCode="0.00E+00">
                  <c:v>1.2799999999999999E-4</c:v>
                </c:pt>
                <c:pt idx="26242" formatCode="0.00E+00">
                  <c:v>1.2799999999999999E-4</c:v>
                </c:pt>
                <c:pt idx="26243" formatCode="0.00E+00">
                  <c:v>1.2799999999999999E-4</c:v>
                </c:pt>
                <c:pt idx="26244" formatCode="0.00E+00">
                  <c:v>1.2799999999999999E-4</c:v>
                </c:pt>
                <c:pt idx="26245" formatCode="0.00E+00">
                  <c:v>1.2799999999999999E-4</c:v>
                </c:pt>
                <c:pt idx="26246" formatCode="0.00E+00">
                  <c:v>1.2799999999999999E-4</c:v>
                </c:pt>
                <c:pt idx="26247" formatCode="0.00E+00">
                  <c:v>1.2799999999999999E-4</c:v>
                </c:pt>
                <c:pt idx="26248" formatCode="0.00E+00">
                  <c:v>1.2799999999999999E-4</c:v>
                </c:pt>
                <c:pt idx="26249" formatCode="0.00E+00">
                  <c:v>1.2799999999999999E-4</c:v>
                </c:pt>
                <c:pt idx="26250" formatCode="0.00E+00">
                  <c:v>1.2799999999999999E-4</c:v>
                </c:pt>
                <c:pt idx="26251" formatCode="0.00E+00">
                  <c:v>1.2799999999999999E-4</c:v>
                </c:pt>
                <c:pt idx="26252" formatCode="0.00E+00">
                  <c:v>1.2799999999999999E-4</c:v>
                </c:pt>
                <c:pt idx="26253" formatCode="0.00E+00">
                  <c:v>1.2799999999999999E-4</c:v>
                </c:pt>
                <c:pt idx="26254" formatCode="0.00E+00">
                  <c:v>1.2799999999999999E-4</c:v>
                </c:pt>
                <c:pt idx="26255" formatCode="0.00E+00">
                  <c:v>1.2799999999999999E-4</c:v>
                </c:pt>
                <c:pt idx="26256" formatCode="0.00E+00">
                  <c:v>1.2799999999999999E-4</c:v>
                </c:pt>
                <c:pt idx="26257" formatCode="0.00E+00">
                  <c:v>1.2799999999999999E-4</c:v>
                </c:pt>
                <c:pt idx="26258" formatCode="0.00E+00">
                  <c:v>1.2799999999999999E-4</c:v>
                </c:pt>
                <c:pt idx="26259" formatCode="0.00E+00">
                  <c:v>1.2799999999999999E-4</c:v>
                </c:pt>
                <c:pt idx="26260" formatCode="0.00E+00">
                  <c:v>1.2799999999999999E-4</c:v>
                </c:pt>
                <c:pt idx="26261" formatCode="0.00E+00">
                  <c:v>1.2799999999999999E-4</c:v>
                </c:pt>
                <c:pt idx="26262" formatCode="0.00E+00">
                  <c:v>1.2799999999999999E-4</c:v>
                </c:pt>
                <c:pt idx="26263" formatCode="0.00E+00">
                  <c:v>1.2799999999999999E-4</c:v>
                </c:pt>
                <c:pt idx="26264" formatCode="0.00E+00">
                  <c:v>1.2799999999999999E-4</c:v>
                </c:pt>
                <c:pt idx="26265" formatCode="0.00E+00">
                  <c:v>1.2799999999999999E-4</c:v>
                </c:pt>
                <c:pt idx="26266" formatCode="0.00E+00">
                  <c:v>1.2799999999999999E-4</c:v>
                </c:pt>
                <c:pt idx="26267" formatCode="0.00E+00">
                  <c:v>1.2799999999999999E-4</c:v>
                </c:pt>
                <c:pt idx="26268" formatCode="0.00E+00">
                  <c:v>1.2799999999999999E-4</c:v>
                </c:pt>
                <c:pt idx="26269" formatCode="0.00E+00">
                  <c:v>1.2799999999999999E-4</c:v>
                </c:pt>
                <c:pt idx="26270" formatCode="0.00E+00">
                  <c:v>1.2799999999999999E-4</c:v>
                </c:pt>
                <c:pt idx="26271" formatCode="0.00E+00">
                  <c:v>1.2799999999999999E-4</c:v>
                </c:pt>
                <c:pt idx="26272" formatCode="0.00E+00">
                  <c:v>1.2799999999999999E-4</c:v>
                </c:pt>
                <c:pt idx="26273" formatCode="0.00E+00">
                  <c:v>1.2799999999999999E-4</c:v>
                </c:pt>
                <c:pt idx="26274" formatCode="0.00E+00">
                  <c:v>1.2799999999999999E-4</c:v>
                </c:pt>
                <c:pt idx="26275" formatCode="0.00E+00">
                  <c:v>1.2799999999999999E-4</c:v>
                </c:pt>
                <c:pt idx="26276" formatCode="0.00E+00">
                  <c:v>1.2799999999999999E-4</c:v>
                </c:pt>
                <c:pt idx="26277" formatCode="0.00E+00">
                  <c:v>1.2799999999999999E-4</c:v>
                </c:pt>
                <c:pt idx="26278" formatCode="0.00E+00">
                  <c:v>1.2799999999999999E-4</c:v>
                </c:pt>
                <c:pt idx="26279" formatCode="0.00E+00">
                  <c:v>1.2799999999999999E-4</c:v>
                </c:pt>
                <c:pt idx="26280" formatCode="0.00E+00">
                  <c:v>1.2799999999999999E-4</c:v>
                </c:pt>
                <c:pt idx="26281" formatCode="0.00E+00">
                  <c:v>1.2799999999999999E-4</c:v>
                </c:pt>
                <c:pt idx="26282" formatCode="0.00E+00">
                  <c:v>1.2799999999999999E-4</c:v>
                </c:pt>
                <c:pt idx="26283" formatCode="0.00E+00">
                  <c:v>1.2799999999999999E-4</c:v>
                </c:pt>
                <c:pt idx="26284" formatCode="0.00E+00">
                  <c:v>1.27E-4</c:v>
                </c:pt>
                <c:pt idx="26285" formatCode="0.00E+00">
                  <c:v>1.2799999999999999E-4</c:v>
                </c:pt>
                <c:pt idx="26286" formatCode="0.00E+00">
                  <c:v>1.2799999999999999E-4</c:v>
                </c:pt>
                <c:pt idx="26287" formatCode="0.00E+00">
                  <c:v>1.27E-4</c:v>
                </c:pt>
                <c:pt idx="26288" formatCode="0.00E+00">
                  <c:v>1.27E-4</c:v>
                </c:pt>
                <c:pt idx="26289" formatCode="0.00E+00">
                  <c:v>1.27E-4</c:v>
                </c:pt>
                <c:pt idx="26290" formatCode="0.00E+00">
                  <c:v>1.27E-4</c:v>
                </c:pt>
                <c:pt idx="26291" formatCode="0.00E+00">
                  <c:v>1.27E-4</c:v>
                </c:pt>
                <c:pt idx="26292" formatCode="0.00E+00">
                  <c:v>1.27E-4</c:v>
                </c:pt>
                <c:pt idx="26293" formatCode="0.00E+00">
                  <c:v>1.27E-4</c:v>
                </c:pt>
                <c:pt idx="26294" formatCode="0.00E+00">
                  <c:v>1.27E-4</c:v>
                </c:pt>
                <c:pt idx="26295" formatCode="0.00E+00">
                  <c:v>1.2799999999999999E-4</c:v>
                </c:pt>
                <c:pt idx="26296" formatCode="0.00E+00">
                  <c:v>1.27E-4</c:v>
                </c:pt>
                <c:pt idx="26297" formatCode="0.00E+00">
                  <c:v>1.27E-4</c:v>
                </c:pt>
                <c:pt idx="26298" formatCode="0.00E+00">
                  <c:v>1.27E-4</c:v>
                </c:pt>
                <c:pt idx="26299" formatCode="0.00E+00">
                  <c:v>1.27E-4</c:v>
                </c:pt>
                <c:pt idx="26300" formatCode="0.00E+00">
                  <c:v>1.27E-4</c:v>
                </c:pt>
                <c:pt idx="26301" formatCode="0.00E+00">
                  <c:v>1.27E-4</c:v>
                </c:pt>
                <c:pt idx="26302" formatCode="0.00E+00">
                  <c:v>1.27E-4</c:v>
                </c:pt>
                <c:pt idx="26303" formatCode="0.00E+00">
                  <c:v>1.27E-4</c:v>
                </c:pt>
                <c:pt idx="26304" formatCode="0.00E+00">
                  <c:v>1.27E-4</c:v>
                </c:pt>
                <c:pt idx="26305" formatCode="0.00E+00">
                  <c:v>1.27E-4</c:v>
                </c:pt>
                <c:pt idx="26306" formatCode="0.00E+00">
                  <c:v>1.27E-4</c:v>
                </c:pt>
                <c:pt idx="26307" formatCode="0.00E+00">
                  <c:v>1.27E-4</c:v>
                </c:pt>
                <c:pt idx="26308" formatCode="0.00E+00">
                  <c:v>1.27E-4</c:v>
                </c:pt>
                <c:pt idx="26309" formatCode="0.00E+00">
                  <c:v>1.27E-4</c:v>
                </c:pt>
                <c:pt idx="26310" formatCode="0.00E+00">
                  <c:v>1.27E-4</c:v>
                </c:pt>
                <c:pt idx="26311" formatCode="0.00E+00">
                  <c:v>1.27E-4</c:v>
                </c:pt>
                <c:pt idx="26312" formatCode="0.00E+00">
                  <c:v>1.27E-4</c:v>
                </c:pt>
                <c:pt idx="26313" formatCode="0.00E+00">
                  <c:v>1.27E-4</c:v>
                </c:pt>
                <c:pt idx="26314" formatCode="0.00E+00">
                  <c:v>1.27E-4</c:v>
                </c:pt>
                <c:pt idx="26315" formatCode="0.00E+00">
                  <c:v>1.27E-4</c:v>
                </c:pt>
                <c:pt idx="26316" formatCode="0.00E+00">
                  <c:v>1.27E-4</c:v>
                </c:pt>
                <c:pt idx="26317" formatCode="0.00E+00">
                  <c:v>1.27E-4</c:v>
                </c:pt>
                <c:pt idx="26318" formatCode="0.00E+00">
                  <c:v>1.27E-4</c:v>
                </c:pt>
                <c:pt idx="26319" formatCode="0.00E+00">
                  <c:v>1.27E-4</c:v>
                </c:pt>
                <c:pt idx="26320" formatCode="0.00E+00">
                  <c:v>1.27E-4</c:v>
                </c:pt>
                <c:pt idx="26321" formatCode="0.00E+00">
                  <c:v>1.27E-4</c:v>
                </c:pt>
                <c:pt idx="26322" formatCode="0.00E+00">
                  <c:v>1.27E-4</c:v>
                </c:pt>
                <c:pt idx="26323" formatCode="0.00E+00">
                  <c:v>1.27E-4</c:v>
                </c:pt>
                <c:pt idx="26324" formatCode="0.00E+00">
                  <c:v>1.27E-4</c:v>
                </c:pt>
                <c:pt idx="26325" formatCode="0.00E+00">
                  <c:v>1.27E-4</c:v>
                </c:pt>
                <c:pt idx="26326" formatCode="0.00E+00">
                  <c:v>1.27E-4</c:v>
                </c:pt>
                <c:pt idx="26327" formatCode="0.00E+00">
                  <c:v>1.27E-4</c:v>
                </c:pt>
                <c:pt idx="26328" formatCode="0.00E+00">
                  <c:v>1.27E-4</c:v>
                </c:pt>
                <c:pt idx="26329" formatCode="0.00E+00">
                  <c:v>1.27E-4</c:v>
                </c:pt>
                <c:pt idx="26330" formatCode="0.00E+00">
                  <c:v>1.27E-4</c:v>
                </c:pt>
                <c:pt idx="26331" formatCode="0.00E+00">
                  <c:v>1.27E-4</c:v>
                </c:pt>
                <c:pt idx="26332" formatCode="0.00E+00">
                  <c:v>1.27E-4</c:v>
                </c:pt>
                <c:pt idx="26333" formatCode="0.00E+00">
                  <c:v>1.27E-4</c:v>
                </c:pt>
                <c:pt idx="26334" formatCode="0.00E+00">
                  <c:v>1.27E-4</c:v>
                </c:pt>
                <c:pt idx="26335" formatCode="0.00E+00">
                  <c:v>1.27E-4</c:v>
                </c:pt>
                <c:pt idx="26336" formatCode="0.00E+00">
                  <c:v>1.27E-4</c:v>
                </c:pt>
                <c:pt idx="26337" formatCode="0.00E+00">
                  <c:v>1.27E-4</c:v>
                </c:pt>
                <c:pt idx="26338" formatCode="0.00E+00">
                  <c:v>1.27E-4</c:v>
                </c:pt>
                <c:pt idx="26339" formatCode="0.00E+00">
                  <c:v>1.26E-4</c:v>
                </c:pt>
                <c:pt idx="26340" formatCode="0.00E+00">
                  <c:v>1.27E-4</c:v>
                </c:pt>
                <c:pt idx="26341" formatCode="0.00E+00">
                  <c:v>1.27E-4</c:v>
                </c:pt>
                <c:pt idx="26342" formatCode="0.00E+00">
                  <c:v>1.26E-4</c:v>
                </c:pt>
                <c:pt idx="26343" formatCode="0.00E+00">
                  <c:v>1.27E-4</c:v>
                </c:pt>
                <c:pt idx="26344" formatCode="0.00E+00">
                  <c:v>1.27E-4</c:v>
                </c:pt>
                <c:pt idx="26345" formatCode="0.00E+00">
                  <c:v>1.27E-4</c:v>
                </c:pt>
                <c:pt idx="26346" formatCode="0.00E+00">
                  <c:v>1.27E-4</c:v>
                </c:pt>
                <c:pt idx="26347" formatCode="0.00E+00">
                  <c:v>1.26E-4</c:v>
                </c:pt>
                <c:pt idx="26348" formatCode="0.00E+00">
                  <c:v>1.26E-4</c:v>
                </c:pt>
                <c:pt idx="26349" formatCode="0.00E+00">
                  <c:v>1.26E-4</c:v>
                </c:pt>
                <c:pt idx="26350" formatCode="0.00E+00">
                  <c:v>1.26E-4</c:v>
                </c:pt>
                <c:pt idx="26351" formatCode="0.00E+00">
                  <c:v>1.26E-4</c:v>
                </c:pt>
                <c:pt idx="26352" formatCode="0.00E+00">
                  <c:v>1.26E-4</c:v>
                </c:pt>
                <c:pt idx="26353" formatCode="0.00E+00">
                  <c:v>1.26E-4</c:v>
                </c:pt>
                <c:pt idx="26354" formatCode="0.00E+00">
                  <c:v>1.26E-4</c:v>
                </c:pt>
                <c:pt idx="26355" formatCode="0.00E+00">
                  <c:v>1.26E-4</c:v>
                </c:pt>
                <c:pt idx="26356" formatCode="0.00E+00">
                  <c:v>1.26E-4</c:v>
                </c:pt>
                <c:pt idx="26357" formatCode="0.00E+00">
                  <c:v>1.26E-4</c:v>
                </c:pt>
                <c:pt idx="26358" formatCode="0.00E+00">
                  <c:v>1.26E-4</c:v>
                </c:pt>
                <c:pt idx="26359" formatCode="0.00E+00">
                  <c:v>1.26E-4</c:v>
                </c:pt>
                <c:pt idx="26360" formatCode="0.00E+00">
                  <c:v>1.26E-4</c:v>
                </c:pt>
                <c:pt idx="26361" formatCode="0.00E+00">
                  <c:v>1.26E-4</c:v>
                </c:pt>
                <c:pt idx="26362" formatCode="0.00E+00">
                  <c:v>1.26E-4</c:v>
                </c:pt>
                <c:pt idx="26363" formatCode="0.00E+00">
                  <c:v>1.26E-4</c:v>
                </c:pt>
                <c:pt idx="26364" formatCode="0.00E+00">
                  <c:v>1.26E-4</c:v>
                </c:pt>
                <c:pt idx="26365" formatCode="0.00E+00">
                  <c:v>1.26E-4</c:v>
                </c:pt>
                <c:pt idx="26366" formatCode="0.00E+00">
                  <c:v>1.26E-4</c:v>
                </c:pt>
                <c:pt idx="26367" formatCode="0.00E+00">
                  <c:v>1.26E-4</c:v>
                </c:pt>
                <c:pt idx="26368" formatCode="0.00E+00">
                  <c:v>1.26E-4</c:v>
                </c:pt>
                <c:pt idx="26369" formatCode="0.00E+00">
                  <c:v>1.26E-4</c:v>
                </c:pt>
                <c:pt idx="26370" formatCode="0.00E+00">
                  <c:v>1.26E-4</c:v>
                </c:pt>
                <c:pt idx="26371" formatCode="0.00E+00">
                  <c:v>1.26E-4</c:v>
                </c:pt>
                <c:pt idx="26372" formatCode="0.00E+00">
                  <c:v>1.26E-4</c:v>
                </c:pt>
                <c:pt idx="26373" formatCode="0.00E+00">
                  <c:v>1.26E-4</c:v>
                </c:pt>
                <c:pt idx="26374" formatCode="0.00E+00">
                  <c:v>1.26E-4</c:v>
                </c:pt>
                <c:pt idx="26375" formatCode="0.00E+00">
                  <c:v>1.26E-4</c:v>
                </c:pt>
                <c:pt idx="26376" formatCode="0.00E+00">
                  <c:v>1.26E-4</c:v>
                </c:pt>
                <c:pt idx="26377" formatCode="0.00E+00">
                  <c:v>1.26E-4</c:v>
                </c:pt>
                <c:pt idx="26378" formatCode="0.00E+00">
                  <c:v>1.26E-4</c:v>
                </c:pt>
                <c:pt idx="26379" formatCode="0.00E+00">
                  <c:v>1.26E-4</c:v>
                </c:pt>
                <c:pt idx="26380" formatCode="0.00E+00">
                  <c:v>1.26E-4</c:v>
                </c:pt>
                <c:pt idx="26381" formatCode="0.00E+00">
                  <c:v>1.26E-4</c:v>
                </c:pt>
                <c:pt idx="26382" formatCode="0.00E+00">
                  <c:v>1.26E-4</c:v>
                </c:pt>
                <c:pt idx="26383" formatCode="0.00E+00">
                  <c:v>1.26E-4</c:v>
                </c:pt>
                <c:pt idx="26384" formatCode="0.00E+00">
                  <c:v>1.26E-4</c:v>
                </c:pt>
                <c:pt idx="26385" formatCode="0.00E+00">
                  <c:v>1.26E-4</c:v>
                </c:pt>
                <c:pt idx="26386" formatCode="0.00E+00">
                  <c:v>1.26E-4</c:v>
                </c:pt>
                <c:pt idx="26387" formatCode="0.00E+00">
                  <c:v>1.26E-4</c:v>
                </c:pt>
                <c:pt idx="26388" formatCode="0.00E+00">
                  <c:v>1.26E-4</c:v>
                </c:pt>
                <c:pt idx="26389" formatCode="0.00E+00">
                  <c:v>1.26E-4</c:v>
                </c:pt>
                <c:pt idx="26390" formatCode="0.00E+00">
                  <c:v>1.26E-4</c:v>
                </c:pt>
                <c:pt idx="26391" formatCode="0.00E+00">
                  <c:v>1.26E-4</c:v>
                </c:pt>
                <c:pt idx="26392" formatCode="0.00E+00">
                  <c:v>1.26E-4</c:v>
                </c:pt>
                <c:pt idx="26393" formatCode="0.00E+00">
                  <c:v>1.26E-4</c:v>
                </c:pt>
                <c:pt idx="26394" formatCode="0.00E+00">
                  <c:v>1.26E-4</c:v>
                </c:pt>
                <c:pt idx="26395" formatCode="0.00E+00">
                  <c:v>1.26E-4</c:v>
                </c:pt>
                <c:pt idx="26396" formatCode="0.00E+00">
                  <c:v>1.26E-4</c:v>
                </c:pt>
                <c:pt idx="26397" formatCode="0.00E+00">
                  <c:v>1.26E-4</c:v>
                </c:pt>
                <c:pt idx="26398" formatCode="0.00E+00">
                  <c:v>1.26E-4</c:v>
                </c:pt>
                <c:pt idx="26399" formatCode="0.00E+00">
                  <c:v>1.26E-4</c:v>
                </c:pt>
                <c:pt idx="26400" formatCode="0.00E+00">
                  <c:v>1.26E-4</c:v>
                </c:pt>
                <c:pt idx="26401" formatCode="0.00E+00">
                  <c:v>1.26E-4</c:v>
                </c:pt>
                <c:pt idx="26402" formatCode="0.00E+00">
                  <c:v>1.26E-4</c:v>
                </c:pt>
                <c:pt idx="26403" formatCode="0.00E+00">
                  <c:v>1.25E-4</c:v>
                </c:pt>
                <c:pt idx="26404" formatCode="0.00E+00">
                  <c:v>1.26E-4</c:v>
                </c:pt>
                <c:pt idx="26405" formatCode="0.00E+00">
                  <c:v>1.26E-4</c:v>
                </c:pt>
                <c:pt idx="26406" formatCode="0.00E+00">
                  <c:v>1.25E-4</c:v>
                </c:pt>
                <c:pt idx="26407" formatCode="0.00E+00">
                  <c:v>1.26E-4</c:v>
                </c:pt>
                <c:pt idx="26408" formatCode="0.00E+00">
                  <c:v>1.26E-4</c:v>
                </c:pt>
                <c:pt idx="26409" formatCode="0.00E+00">
                  <c:v>1.25E-4</c:v>
                </c:pt>
                <c:pt idx="26410" formatCode="0.00E+00">
                  <c:v>1.26E-4</c:v>
                </c:pt>
                <c:pt idx="26411" formatCode="0.00E+00">
                  <c:v>1.26E-4</c:v>
                </c:pt>
                <c:pt idx="26412" formatCode="0.00E+00">
                  <c:v>1.25E-4</c:v>
                </c:pt>
                <c:pt idx="26413" formatCode="0.00E+00">
                  <c:v>1.25E-4</c:v>
                </c:pt>
                <c:pt idx="26414" formatCode="0.00E+00">
                  <c:v>1.25E-4</c:v>
                </c:pt>
                <c:pt idx="26415" formatCode="0.00E+00">
                  <c:v>1.25E-4</c:v>
                </c:pt>
                <c:pt idx="26416" formatCode="0.00E+00">
                  <c:v>1.25E-4</c:v>
                </c:pt>
                <c:pt idx="26417" formatCode="0.00E+00">
                  <c:v>1.25E-4</c:v>
                </c:pt>
                <c:pt idx="26418" formatCode="0.00E+00">
                  <c:v>1.25E-4</c:v>
                </c:pt>
                <c:pt idx="26419" formatCode="0.00E+00">
                  <c:v>1.25E-4</c:v>
                </c:pt>
                <c:pt idx="26420" formatCode="0.00E+00">
                  <c:v>1.25E-4</c:v>
                </c:pt>
                <c:pt idx="26421" formatCode="0.00E+00">
                  <c:v>1.25E-4</c:v>
                </c:pt>
                <c:pt idx="26422" formatCode="0.00E+00">
                  <c:v>1.25E-4</c:v>
                </c:pt>
                <c:pt idx="26423" formatCode="0.00E+00">
                  <c:v>1.25E-4</c:v>
                </c:pt>
                <c:pt idx="26424" formatCode="0.00E+00">
                  <c:v>1.25E-4</c:v>
                </c:pt>
                <c:pt idx="26425" formatCode="0.00E+00">
                  <c:v>1.25E-4</c:v>
                </c:pt>
                <c:pt idx="26426" formatCode="0.00E+00">
                  <c:v>1.25E-4</c:v>
                </c:pt>
                <c:pt idx="26427" formatCode="0.00E+00">
                  <c:v>1.25E-4</c:v>
                </c:pt>
                <c:pt idx="26428" formatCode="0.00E+00">
                  <c:v>1.25E-4</c:v>
                </c:pt>
                <c:pt idx="26429" formatCode="0.00E+00">
                  <c:v>1.25E-4</c:v>
                </c:pt>
                <c:pt idx="26430" formatCode="0.00E+00">
                  <c:v>1.25E-4</c:v>
                </c:pt>
                <c:pt idx="26431" formatCode="0.00E+00">
                  <c:v>1.25E-4</c:v>
                </c:pt>
                <c:pt idx="26432" formatCode="0.00E+00">
                  <c:v>1.25E-4</c:v>
                </c:pt>
                <c:pt idx="26433" formatCode="0.00E+00">
                  <c:v>1.25E-4</c:v>
                </c:pt>
                <c:pt idx="26434" formatCode="0.00E+00">
                  <c:v>1.25E-4</c:v>
                </c:pt>
                <c:pt idx="26435" formatCode="0.00E+00">
                  <c:v>1.25E-4</c:v>
                </c:pt>
                <c:pt idx="26436" formatCode="0.00E+00">
                  <c:v>1.25E-4</c:v>
                </c:pt>
                <c:pt idx="26437" formatCode="0.00E+00">
                  <c:v>1.25E-4</c:v>
                </c:pt>
                <c:pt idx="26438" formatCode="0.00E+00">
                  <c:v>1.25E-4</c:v>
                </c:pt>
                <c:pt idx="26439" formatCode="0.00E+00">
                  <c:v>1.25E-4</c:v>
                </c:pt>
                <c:pt idx="26440" formatCode="0.00E+00">
                  <c:v>1.25E-4</c:v>
                </c:pt>
                <c:pt idx="26441" formatCode="0.00E+00">
                  <c:v>1.25E-4</c:v>
                </c:pt>
                <c:pt idx="26442" formatCode="0.00E+00">
                  <c:v>1.25E-4</c:v>
                </c:pt>
                <c:pt idx="26443" formatCode="0.00E+00">
                  <c:v>1.25E-4</c:v>
                </c:pt>
                <c:pt idx="26444" formatCode="0.00E+00">
                  <c:v>1.25E-4</c:v>
                </c:pt>
                <c:pt idx="26445" formatCode="0.00E+00">
                  <c:v>1.25E-4</c:v>
                </c:pt>
                <c:pt idx="26446" formatCode="0.00E+00">
                  <c:v>1.25E-4</c:v>
                </c:pt>
                <c:pt idx="26447" formatCode="0.00E+00">
                  <c:v>1.25E-4</c:v>
                </c:pt>
                <c:pt idx="26448" formatCode="0.00E+00">
                  <c:v>1.25E-4</c:v>
                </c:pt>
                <c:pt idx="26449" formatCode="0.00E+00">
                  <c:v>1.25E-4</c:v>
                </c:pt>
                <c:pt idx="26450" formatCode="0.00E+00">
                  <c:v>1.25E-4</c:v>
                </c:pt>
                <c:pt idx="26451" formatCode="0.00E+00">
                  <c:v>1.25E-4</c:v>
                </c:pt>
                <c:pt idx="26452" formatCode="0.00E+00">
                  <c:v>1.25E-4</c:v>
                </c:pt>
                <c:pt idx="26453" formatCode="0.00E+00">
                  <c:v>1.25E-4</c:v>
                </c:pt>
                <c:pt idx="26454" formatCode="0.00E+00">
                  <c:v>1.25E-4</c:v>
                </c:pt>
                <c:pt idx="26455" formatCode="0.00E+00">
                  <c:v>1.25E-4</c:v>
                </c:pt>
                <c:pt idx="26456" formatCode="0.00E+00">
                  <c:v>1.25E-4</c:v>
                </c:pt>
                <c:pt idx="26457" formatCode="0.00E+00">
                  <c:v>1.25E-4</c:v>
                </c:pt>
                <c:pt idx="26458" formatCode="0.00E+00">
                  <c:v>1.25E-4</c:v>
                </c:pt>
                <c:pt idx="26459" formatCode="0.00E+00">
                  <c:v>1.25E-4</c:v>
                </c:pt>
                <c:pt idx="26460" formatCode="0.00E+00">
                  <c:v>1.25E-4</c:v>
                </c:pt>
                <c:pt idx="26461" formatCode="0.00E+00">
                  <c:v>1.2400000000000001E-4</c:v>
                </c:pt>
                <c:pt idx="26462" formatCode="0.00E+00">
                  <c:v>1.25E-4</c:v>
                </c:pt>
                <c:pt idx="26463" formatCode="0.00E+00">
                  <c:v>1.25E-4</c:v>
                </c:pt>
                <c:pt idx="26464" formatCode="0.00E+00">
                  <c:v>1.25E-4</c:v>
                </c:pt>
                <c:pt idx="26465" formatCode="0.00E+00">
                  <c:v>1.25E-4</c:v>
                </c:pt>
                <c:pt idx="26466" formatCode="0.00E+00">
                  <c:v>1.25E-4</c:v>
                </c:pt>
                <c:pt idx="26467" formatCode="0.00E+00">
                  <c:v>1.25E-4</c:v>
                </c:pt>
                <c:pt idx="26468" formatCode="0.00E+00">
                  <c:v>1.25E-4</c:v>
                </c:pt>
                <c:pt idx="26469" formatCode="0.00E+00">
                  <c:v>1.2400000000000001E-4</c:v>
                </c:pt>
                <c:pt idx="26470" formatCode="0.00E+00">
                  <c:v>1.25E-4</c:v>
                </c:pt>
                <c:pt idx="26471" formatCode="0.00E+00">
                  <c:v>1.25E-4</c:v>
                </c:pt>
                <c:pt idx="26472" formatCode="0.00E+00">
                  <c:v>1.25E-4</c:v>
                </c:pt>
                <c:pt idx="26473" formatCode="0.00E+00">
                  <c:v>1.25E-4</c:v>
                </c:pt>
                <c:pt idx="26474" formatCode="0.00E+00">
                  <c:v>1.2400000000000001E-4</c:v>
                </c:pt>
                <c:pt idx="26475" formatCode="0.00E+00">
                  <c:v>1.25E-4</c:v>
                </c:pt>
                <c:pt idx="26476" formatCode="0.00E+00">
                  <c:v>1.25E-4</c:v>
                </c:pt>
                <c:pt idx="26477" formatCode="0.00E+00">
                  <c:v>1.2400000000000001E-4</c:v>
                </c:pt>
                <c:pt idx="26478" formatCode="0.00E+00">
                  <c:v>1.2400000000000001E-4</c:v>
                </c:pt>
                <c:pt idx="26479" formatCode="0.00E+00">
                  <c:v>1.2400000000000001E-4</c:v>
                </c:pt>
                <c:pt idx="26480" formatCode="0.00E+00">
                  <c:v>1.2400000000000001E-4</c:v>
                </c:pt>
                <c:pt idx="26481" formatCode="0.00E+00">
                  <c:v>1.2400000000000001E-4</c:v>
                </c:pt>
                <c:pt idx="26482" formatCode="0.00E+00">
                  <c:v>1.2400000000000001E-4</c:v>
                </c:pt>
                <c:pt idx="26483" formatCode="0.00E+00">
                  <c:v>1.2400000000000001E-4</c:v>
                </c:pt>
                <c:pt idx="26484" formatCode="0.00E+00">
                  <c:v>1.2400000000000001E-4</c:v>
                </c:pt>
                <c:pt idx="26485" formatCode="0.00E+00">
                  <c:v>1.2400000000000001E-4</c:v>
                </c:pt>
                <c:pt idx="26486" formatCode="0.00E+00">
                  <c:v>1.2400000000000001E-4</c:v>
                </c:pt>
                <c:pt idx="26487" formatCode="0.00E+00">
                  <c:v>1.2400000000000001E-4</c:v>
                </c:pt>
                <c:pt idx="26488" formatCode="0.00E+00">
                  <c:v>1.2400000000000001E-4</c:v>
                </c:pt>
                <c:pt idx="26489" formatCode="0.00E+00">
                  <c:v>1.2400000000000001E-4</c:v>
                </c:pt>
                <c:pt idx="26490" formatCode="0.00E+00">
                  <c:v>1.2400000000000001E-4</c:v>
                </c:pt>
                <c:pt idx="26491" formatCode="0.00E+00">
                  <c:v>1.2400000000000001E-4</c:v>
                </c:pt>
                <c:pt idx="26492" formatCode="0.00E+00">
                  <c:v>1.2400000000000001E-4</c:v>
                </c:pt>
                <c:pt idx="26493" formatCode="0.00E+00">
                  <c:v>1.2400000000000001E-4</c:v>
                </c:pt>
                <c:pt idx="26494" formatCode="0.00E+00">
                  <c:v>1.2400000000000001E-4</c:v>
                </c:pt>
                <c:pt idx="26495" formatCode="0.00E+00">
                  <c:v>1.2400000000000001E-4</c:v>
                </c:pt>
                <c:pt idx="26496" formatCode="0.00E+00">
                  <c:v>1.2400000000000001E-4</c:v>
                </c:pt>
                <c:pt idx="26497" formatCode="0.00E+00">
                  <c:v>1.2400000000000001E-4</c:v>
                </c:pt>
                <c:pt idx="26498" formatCode="0.00E+00">
                  <c:v>1.2400000000000001E-4</c:v>
                </c:pt>
                <c:pt idx="26499" formatCode="0.00E+00">
                  <c:v>1.2400000000000001E-4</c:v>
                </c:pt>
                <c:pt idx="26500" formatCode="0.00E+00">
                  <c:v>1.2400000000000001E-4</c:v>
                </c:pt>
                <c:pt idx="26501" formatCode="0.00E+00">
                  <c:v>1.2400000000000001E-4</c:v>
                </c:pt>
                <c:pt idx="26502" formatCode="0.00E+00">
                  <c:v>1.2400000000000001E-4</c:v>
                </c:pt>
                <c:pt idx="26503" formatCode="0.00E+00">
                  <c:v>1.2400000000000001E-4</c:v>
                </c:pt>
                <c:pt idx="26504" formatCode="0.00E+00">
                  <c:v>1.2400000000000001E-4</c:v>
                </c:pt>
                <c:pt idx="26505" formatCode="0.00E+00">
                  <c:v>1.2400000000000001E-4</c:v>
                </c:pt>
                <c:pt idx="26506" formatCode="0.00E+00">
                  <c:v>1.2400000000000001E-4</c:v>
                </c:pt>
                <c:pt idx="26507" formatCode="0.00E+00">
                  <c:v>1.2400000000000001E-4</c:v>
                </c:pt>
                <c:pt idx="26508" formatCode="0.00E+00">
                  <c:v>1.2400000000000001E-4</c:v>
                </c:pt>
                <c:pt idx="26509" formatCode="0.00E+00">
                  <c:v>1.2400000000000001E-4</c:v>
                </c:pt>
                <c:pt idx="26510" formatCode="0.00E+00">
                  <c:v>1.2400000000000001E-4</c:v>
                </c:pt>
                <c:pt idx="26511" formatCode="0.00E+00">
                  <c:v>1.2400000000000001E-4</c:v>
                </c:pt>
                <c:pt idx="26512" formatCode="0.00E+00">
                  <c:v>1.2400000000000001E-4</c:v>
                </c:pt>
                <c:pt idx="26513" formatCode="0.00E+00">
                  <c:v>1.2400000000000001E-4</c:v>
                </c:pt>
                <c:pt idx="26514" formatCode="0.00E+00">
                  <c:v>1.2400000000000001E-4</c:v>
                </c:pt>
                <c:pt idx="26515" formatCode="0.00E+00">
                  <c:v>1.2400000000000001E-4</c:v>
                </c:pt>
                <c:pt idx="26516" formatCode="0.00E+00">
                  <c:v>1.2400000000000001E-4</c:v>
                </c:pt>
                <c:pt idx="26517" formatCode="0.00E+00">
                  <c:v>1.2400000000000001E-4</c:v>
                </c:pt>
                <c:pt idx="26518" formatCode="0.00E+00">
                  <c:v>1.2400000000000001E-4</c:v>
                </c:pt>
                <c:pt idx="26519" formatCode="0.00E+00">
                  <c:v>1.2400000000000001E-4</c:v>
                </c:pt>
                <c:pt idx="26520" formatCode="0.00E+00">
                  <c:v>1.2400000000000001E-4</c:v>
                </c:pt>
                <c:pt idx="26521" formatCode="0.00E+00">
                  <c:v>1.2400000000000001E-4</c:v>
                </c:pt>
                <c:pt idx="26522" formatCode="0.00E+00">
                  <c:v>1.2400000000000001E-4</c:v>
                </c:pt>
                <c:pt idx="26523" formatCode="0.00E+00">
                  <c:v>1.2400000000000001E-4</c:v>
                </c:pt>
                <c:pt idx="26524" formatCode="0.00E+00">
                  <c:v>1.2400000000000001E-4</c:v>
                </c:pt>
                <c:pt idx="26525" formatCode="0.00E+00">
                  <c:v>1.2400000000000001E-4</c:v>
                </c:pt>
                <c:pt idx="26526" formatCode="0.00E+00">
                  <c:v>1.2400000000000001E-4</c:v>
                </c:pt>
                <c:pt idx="26527" formatCode="0.00E+00">
                  <c:v>1.2300000000000001E-4</c:v>
                </c:pt>
                <c:pt idx="26528" formatCode="0.00E+00">
                  <c:v>1.2400000000000001E-4</c:v>
                </c:pt>
                <c:pt idx="26529" formatCode="0.00E+00">
                  <c:v>1.2400000000000001E-4</c:v>
                </c:pt>
                <c:pt idx="26530" formatCode="0.00E+00">
                  <c:v>1.2400000000000001E-4</c:v>
                </c:pt>
                <c:pt idx="26531" formatCode="0.00E+00">
                  <c:v>1.2400000000000001E-4</c:v>
                </c:pt>
                <c:pt idx="26532" formatCode="0.00E+00">
                  <c:v>1.2400000000000001E-4</c:v>
                </c:pt>
                <c:pt idx="26533" formatCode="0.00E+00">
                  <c:v>1.2400000000000001E-4</c:v>
                </c:pt>
                <c:pt idx="26534" formatCode="0.00E+00">
                  <c:v>1.2300000000000001E-4</c:v>
                </c:pt>
                <c:pt idx="26535" formatCode="0.00E+00">
                  <c:v>1.2300000000000001E-4</c:v>
                </c:pt>
                <c:pt idx="26536" formatCode="0.00E+00">
                  <c:v>1.2400000000000001E-4</c:v>
                </c:pt>
                <c:pt idx="26537" formatCode="0.00E+00">
                  <c:v>1.2300000000000001E-4</c:v>
                </c:pt>
                <c:pt idx="26538" formatCode="0.00E+00">
                  <c:v>1.2300000000000001E-4</c:v>
                </c:pt>
                <c:pt idx="26539" formatCode="0.00E+00">
                  <c:v>1.2400000000000001E-4</c:v>
                </c:pt>
                <c:pt idx="26540" formatCode="0.00E+00">
                  <c:v>1.2400000000000001E-4</c:v>
                </c:pt>
                <c:pt idx="26541" formatCode="0.00E+00">
                  <c:v>1.2300000000000001E-4</c:v>
                </c:pt>
                <c:pt idx="26542" formatCode="0.00E+00">
                  <c:v>1.2300000000000001E-4</c:v>
                </c:pt>
                <c:pt idx="26543" formatCode="0.00E+00">
                  <c:v>1.2300000000000001E-4</c:v>
                </c:pt>
                <c:pt idx="26544" formatCode="0.00E+00">
                  <c:v>1.2300000000000001E-4</c:v>
                </c:pt>
                <c:pt idx="26545" formatCode="0.00E+00">
                  <c:v>1.2300000000000001E-4</c:v>
                </c:pt>
                <c:pt idx="26546" formatCode="0.00E+00">
                  <c:v>1.2300000000000001E-4</c:v>
                </c:pt>
                <c:pt idx="26547" formatCode="0.00E+00">
                  <c:v>1.2300000000000001E-4</c:v>
                </c:pt>
                <c:pt idx="26548" formatCode="0.00E+00">
                  <c:v>1.2300000000000001E-4</c:v>
                </c:pt>
                <c:pt idx="26549" formatCode="0.00E+00">
                  <c:v>1.2400000000000001E-4</c:v>
                </c:pt>
                <c:pt idx="26550" formatCode="0.00E+00">
                  <c:v>1.2400000000000001E-4</c:v>
                </c:pt>
                <c:pt idx="26551" formatCode="0.00E+00">
                  <c:v>1.2300000000000001E-4</c:v>
                </c:pt>
                <c:pt idx="26552" formatCode="0.00E+00">
                  <c:v>1.2300000000000001E-4</c:v>
                </c:pt>
                <c:pt idx="26553" formatCode="0.00E+00">
                  <c:v>1.2300000000000001E-4</c:v>
                </c:pt>
                <c:pt idx="26554" formatCode="0.00E+00">
                  <c:v>1.2300000000000001E-4</c:v>
                </c:pt>
                <c:pt idx="26555" formatCode="0.00E+00">
                  <c:v>1.2300000000000001E-4</c:v>
                </c:pt>
                <c:pt idx="26556" formatCode="0.00E+00">
                  <c:v>1.2300000000000001E-4</c:v>
                </c:pt>
                <c:pt idx="26557" formatCode="0.00E+00">
                  <c:v>1.2300000000000001E-4</c:v>
                </c:pt>
                <c:pt idx="26558" formatCode="0.00E+00">
                  <c:v>1.2300000000000001E-4</c:v>
                </c:pt>
                <c:pt idx="26559" formatCode="0.00E+00">
                  <c:v>1.2300000000000001E-4</c:v>
                </c:pt>
                <c:pt idx="26560" formatCode="0.00E+00">
                  <c:v>1.2300000000000001E-4</c:v>
                </c:pt>
                <c:pt idx="26561" formatCode="0.00E+00">
                  <c:v>1.2300000000000001E-4</c:v>
                </c:pt>
                <c:pt idx="26562" formatCode="0.00E+00">
                  <c:v>1.2300000000000001E-4</c:v>
                </c:pt>
                <c:pt idx="26563" formatCode="0.00E+00">
                  <c:v>1.2300000000000001E-4</c:v>
                </c:pt>
                <c:pt idx="26564" formatCode="0.00E+00">
                  <c:v>1.2300000000000001E-4</c:v>
                </c:pt>
                <c:pt idx="26565" formatCode="0.00E+00">
                  <c:v>1.2300000000000001E-4</c:v>
                </c:pt>
                <c:pt idx="26566" formatCode="0.00E+00">
                  <c:v>1.2300000000000001E-4</c:v>
                </c:pt>
                <c:pt idx="26567" formatCode="0.00E+00">
                  <c:v>1.2300000000000001E-4</c:v>
                </c:pt>
                <c:pt idx="26568" formatCode="0.00E+00">
                  <c:v>1.2300000000000001E-4</c:v>
                </c:pt>
                <c:pt idx="26569" formatCode="0.00E+00">
                  <c:v>1.2300000000000001E-4</c:v>
                </c:pt>
                <c:pt idx="26570" formatCode="0.00E+00">
                  <c:v>1.2300000000000001E-4</c:v>
                </c:pt>
                <c:pt idx="26571" formatCode="0.00E+00">
                  <c:v>1.2300000000000001E-4</c:v>
                </c:pt>
                <c:pt idx="26572" formatCode="0.00E+00">
                  <c:v>1.2300000000000001E-4</c:v>
                </c:pt>
                <c:pt idx="26573" formatCode="0.00E+00">
                  <c:v>1.2300000000000001E-4</c:v>
                </c:pt>
                <c:pt idx="26574" formatCode="0.00E+00">
                  <c:v>1.2300000000000001E-4</c:v>
                </c:pt>
                <c:pt idx="26575" formatCode="0.00E+00">
                  <c:v>1.2300000000000001E-4</c:v>
                </c:pt>
                <c:pt idx="26576" formatCode="0.00E+00">
                  <c:v>1.2300000000000001E-4</c:v>
                </c:pt>
                <c:pt idx="26577" formatCode="0.00E+00">
                  <c:v>1.2300000000000001E-4</c:v>
                </c:pt>
                <c:pt idx="26578" formatCode="0.00E+00">
                  <c:v>1.2300000000000001E-4</c:v>
                </c:pt>
                <c:pt idx="26579" formatCode="0.00E+00">
                  <c:v>1.2300000000000001E-4</c:v>
                </c:pt>
                <c:pt idx="26580" formatCode="0.00E+00">
                  <c:v>1.2300000000000001E-4</c:v>
                </c:pt>
                <c:pt idx="26581" formatCode="0.00E+00">
                  <c:v>1.2300000000000001E-4</c:v>
                </c:pt>
                <c:pt idx="26582" formatCode="0.00E+00">
                  <c:v>1.2300000000000001E-4</c:v>
                </c:pt>
                <c:pt idx="26583" formatCode="0.00E+00">
                  <c:v>1.2300000000000001E-4</c:v>
                </c:pt>
                <c:pt idx="26584" formatCode="0.00E+00">
                  <c:v>1.2300000000000001E-4</c:v>
                </c:pt>
                <c:pt idx="26585" formatCode="0.00E+00">
                  <c:v>1.2300000000000001E-4</c:v>
                </c:pt>
                <c:pt idx="26586" formatCode="0.00E+00">
                  <c:v>1.2300000000000001E-4</c:v>
                </c:pt>
                <c:pt idx="26587" formatCode="0.00E+00">
                  <c:v>1.2300000000000001E-4</c:v>
                </c:pt>
                <c:pt idx="26588" formatCode="0.00E+00">
                  <c:v>1.2300000000000001E-4</c:v>
                </c:pt>
                <c:pt idx="26589" formatCode="0.00E+00">
                  <c:v>1.2300000000000001E-4</c:v>
                </c:pt>
                <c:pt idx="26590" formatCode="0.00E+00">
                  <c:v>1.2300000000000001E-4</c:v>
                </c:pt>
                <c:pt idx="26591" formatCode="0.00E+00">
                  <c:v>1.2300000000000001E-4</c:v>
                </c:pt>
                <c:pt idx="26592" formatCode="0.00E+00">
                  <c:v>1.2300000000000001E-4</c:v>
                </c:pt>
                <c:pt idx="26593" formatCode="0.00E+00">
                  <c:v>1.2300000000000001E-4</c:v>
                </c:pt>
                <c:pt idx="26594" formatCode="0.00E+00">
                  <c:v>1.2300000000000001E-4</c:v>
                </c:pt>
                <c:pt idx="26595" formatCode="0.00E+00">
                  <c:v>1.2300000000000001E-4</c:v>
                </c:pt>
                <c:pt idx="26596" formatCode="0.00E+00">
                  <c:v>1.2300000000000001E-4</c:v>
                </c:pt>
                <c:pt idx="26597" formatCode="0.00E+00">
                  <c:v>1.2300000000000001E-4</c:v>
                </c:pt>
                <c:pt idx="26598" formatCode="0.00E+00">
                  <c:v>1.2300000000000001E-4</c:v>
                </c:pt>
                <c:pt idx="26599" formatCode="0.00E+00">
                  <c:v>1.2300000000000001E-4</c:v>
                </c:pt>
                <c:pt idx="26600" formatCode="0.00E+00">
                  <c:v>1.22E-4</c:v>
                </c:pt>
                <c:pt idx="26601" formatCode="0.00E+00">
                  <c:v>1.2300000000000001E-4</c:v>
                </c:pt>
                <c:pt idx="26602" formatCode="0.00E+00">
                  <c:v>1.2300000000000001E-4</c:v>
                </c:pt>
                <c:pt idx="26603" formatCode="0.00E+00">
                  <c:v>1.22E-4</c:v>
                </c:pt>
                <c:pt idx="26604" formatCode="0.00E+00">
                  <c:v>1.2300000000000001E-4</c:v>
                </c:pt>
                <c:pt idx="26605" formatCode="0.00E+00">
                  <c:v>1.22E-4</c:v>
                </c:pt>
                <c:pt idx="26606" formatCode="0.00E+00">
                  <c:v>1.22E-4</c:v>
                </c:pt>
                <c:pt idx="26607" formatCode="0.00E+00">
                  <c:v>1.22E-4</c:v>
                </c:pt>
                <c:pt idx="26608" formatCode="0.00E+00">
                  <c:v>1.22E-4</c:v>
                </c:pt>
                <c:pt idx="26609" formatCode="0.00E+00">
                  <c:v>1.22E-4</c:v>
                </c:pt>
                <c:pt idx="26610" formatCode="0.00E+00">
                  <c:v>1.22E-4</c:v>
                </c:pt>
                <c:pt idx="26611" formatCode="0.00E+00">
                  <c:v>1.22E-4</c:v>
                </c:pt>
                <c:pt idx="26612" formatCode="0.00E+00">
                  <c:v>1.22E-4</c:v>
                </c:pt>
                <c:pt idx="26613" formatCode="0.00E+00">
                  <c:v>1.22E-4</c:v>
                </c:pt>
                <c:pt idx="26614" formatCode="0.00E+00">
                  <c:v>1.22E-4</c:v>
                </c:pt>
                <c:pt idx="26615" formatCode="0.00E+00">
                  <c:v>1.22E-4</c:v>
                </c:pt>
                <c:pt idx="26616" formatCode="0.00E+00">
                  <c:v>1.22E-4</c:v>
                </c:pt>
                <c:pt idx="26617" formatCode="0.00E+00">
                  <c:v>1.22E-4</c:v>
                </c:pt>
                <c:pt idx="26618" formatCode="0.00E+00">
                  <c:v>1.22E-4</c:v>
                </c:pt>
                <c:pt idx="26619" formatCode="0.00E+00">
                  <c:v>1.22E-4</c:v>
                </c:pt>
                <c:pt idx="26620" formatCode="0.00E+00">
                  <c:v>1.22E-4</c:v>
                </c:pt>
                <c:pt idx="26621" formatCode="0.00E+00">
                  <c:v>1.22E-4</c:v>
                </c:pt>
                <c:pt idx="26622" formatCode="0.00E+00">
                  <c:v>1.22E-4</c:v>
                </c:pt>
                <c:pt idx="26623" formatCode="0.00E+00">
                  <c:v>1.22E-4</c:v>
                </c:pt>
                <c:pt idx="26624" formatCode="0.00E+00">
                  <c:v>1.22E-4</c:v>
                </c:pt>
                <c:pt idx="26625" formatCode="0.00E+00">
                  <c:v>1.22E-4</c:v>
                </c:pt>
                <c:pt idx="26626" formatCode="0.00E+00">
                  <c:v>1.22E-4</c:v>
                </c:pt>
                <c:pt idx="26627" formatCode="0.00E+00">
                  <c:v>1.22E-4</c:v>
                </c:pt>
                <c:pt idx="26628" formatCode="0.00E+00">
                  <c:v>1.22E-4</c:v>
                </c:pt>
                <c:pt idx="26629" formatCode="0.00E+00">
                  <c:v>1.22E-4</c:v>
                </c:pt>
                <c:pt idx="26630" formatCode="0.00E+00">
                  <c:v>1.22E-4</c:v>
                </c:pt>
                <c:pt idx="26631" formatCode="0.00E+00">
                  <c:v>1.22E-4</c:v>
                </c:pt>
                <c:pt idx="26632" formatCode="0.00E+00">
                  <c:v>1.22E-4</c:v>
                </c:pt>
                <c:pt idx="26633" formatCode="0.00E+00">
                  <c:v>1.22E-4</c:v>
                </c:pt>
                <c:pt idx="26634" formatCode="0.00E+00">
                  <c:v>1.22E-4</c:v>
                </c:pt>
                <c:pt idx="26635" formatCode="0.00E+00">
                  <c:v>1.22E-4</c:v>
                </c:pt>
                <c:pt idx="26636" formatCode="0.00E+00">
                  <c:v>1.22E-4</c:v>
                </c:pt>
                <c:pt idx="26637" formatCode="0.00E+00">
                  <c:v>1.22E-4</c:v>
                </c:pt>
                <c:pt idx="26638" formatCode="0.00E+00">
                  <c:v>1.22E-4</c:v>
                </c:pt>
                <c:pt idx="26639" formatCode="0.00E+00">
                  <c:v>1.22E-4</c:v>
                </c:pt>
                <c:pt idx="26640" formatCode="0.00E+00">
                  <c:v>1.22E-4</c:v>
                </c:pt>
                <c:pt idx="26641" formatCode="0.00E+00">
                  <c:v>1.22E-4</c:v>
                </c:pt>
                <c:pt idx="26642" formatCode="0.00E+00">
                  <c:v>1.22E-4</c:v>
                </c:pt>
                <c:pt idx="26643" formatCode="0.00E+00">
                  <c:v>1.22E-4</c:v>
                </c:pt>
                <c:pt idx="26644" formatCode="0.00E+00">
                  <c:v>1.22E-4</c:v>
                </c:pt>
                <c:pt idx="26645" formatCode="0.00E+00">
                  <c:v>1.22E-4</c:v>
                </c:pt>
                <c:pt idx="26646" formatCode="0.00E+00">
                  <c:v>1.22E-4</c:v>
                </c:pt>
                <c:pt idx="26647" formatCode="0.00E+00">
                  <c:v>1.22E-4</c:v>
                </c:pt>
                <c:pt idx="26648" formatCode="0.00E+00">
                  <c:v>1.22E-4</c:v>
                </c:pt>
                <c:pt idx="26649" formatCode="0.00E+00">
                  <c:v>1.22E-4</c:v>
                </c:pt>
                <c:pt idx="26650" formatCode="0.00E+00">
                  <c:v>1.22E-4</c:v>
                </c:pt>
                <c:pt idx="26651" formatCode="0.00E+00">
                  <c:v>1.22E-4</c:v>
                </c:pt>
                <c:pt idx="26652" formatCode="0.00E+00">
                  <c:v>1.22E-4</c:v>
                </c:pt>
                <c:pt idx="26653" formatCode="0.00E+00">
                  <c:v>1.22E-4</c:v>
                </c:pt>
                <c:pt idx="26654" formatCode="0.00E+00">
                  <c:v>1.22E-4</c:v>
                </c:pt>
                <c:pt idx="26655" formatCode="0.00E+00">
                  <c:v>1.22E-4</c:v>
                </c:pt>
                <c:pt idx="26656" formatCode="0.00E+00">
                  <c:v>1.22E-4</c:v>
                </c:pt>
                <c:pt idx="26657" formatCode="0.00E+00">
                  <c:v>1.22E-4</c:v>
                </c:pt>
                <c:pt idx="26658" formatCode="0.00E+00">
                  <c:v>1.22E-4</c:v>
                </c:pt>
                <c:pt idx="26659" formatCode="0.00E+00">
                  <c:v>1.22E-4</c:v>
                </c:pt>
                <c:pt idx="26660" formatCode="0.00E+00">
                  <c:v>1.22E-4</c:v>
                </c:pt>
                <c:pt idx="26661" formatCode="0.00E+00">
                  <c:v>1.22E-4</c:v>
                </c:pt>
                <c:pt idx="26662" formatCode="0.00E+00">
                  <c:v>1.22E-4</c:v>
                </c:pt>
                <c:pt idx="26663" formatCode="0.00E+00">
                  <c:v>1.22E-4</c:v>
                </c:pt>
                <c:pt idx="26664" formatCode="0.00E+00">
                  <c:v>1.22E-4</c:v>
                </c:pt>
                <c:pt idx="26665" formatCode="0.00E+00">
                  <c:v>1.22E-4</c:v>
                </c:pt>
                <c:pt idx="26666" formatCode="0.00E+00">
                  <c:v>1.22E-4</c:v>
                </c:pt>
                <c:pt idx="26667" formatCode="0.00E+00">
                  <c:v>1.22E-4</c:v>
                </c:pt>
                <c:pt idx="26668" formatCode="0.00E+00">
                  <c:v>1.22E-4</c:v>
                </c:pt>
                <c:pt idx="26669" formatCode="0.00E+00">
                  <c:v>1.22E-4</c:v>
                </c:pt>
                <c:pt idx="26670" formatCode="0.00E+00">
                  <c:v>1.22E-4</c:v>
                </c:pt>
                <c:pt idx="26671" formatCode="0.00E+00">
                  <c:v>1.22E-4</c:v>
                </c:pt>
                <c:pt idx="26672" formatCode="0.00E+00">
                  <c:v>1.22E-4</c:v>
                </c:pt>
                <c:pt idx="26673" formatCode="0.00E+00">
                  <c:v>1.22E-4</c:v>
                </c:pt>
                <c:pt idx="26674" formatCode="0.00E+00">
                  <c:v>1.22E-4</c:v>
                </c:pt>
                <c:pt idx="26675" formatCode="0.00E+00">
                  <c:v>1.22E-4</c:v>
                </c:pt>
                <c:pt idx="26676" formatCode="0.00E+00">
                  <c:v>1.22E-4</c:v>
                </c:pt>
                <c:pt idx="26677" formatCode="0.00E+00">
                  <c:v>1.22E-4</c:v>
                </c:pt>
                <c:pt idx="26678" formatCode="0.00E+00">
                  <c:v>1.22E-4</c:v>
                </c:pt>
                <c:pt idx="26679" formatCode="0.00E+00">
                  <c:v>1.22E-4</c:v>
                </c:pt>
                <c:pt idx="26680" formatCode="0.00E+00">
                  <c:v>1.21E-4</c:v>
                </c:pt>
                <c:pt idx="26681" formatCode="0.00E+00">
                  <c:v>1.21E-4</c:v>
                </c:pt>
                <c:pt idx="26682" formatCode="0.00E+00">
                  <c:v>1.22E-4</c:v>
                </c:pt>
                <c:pt idx="26683" formatCode="0.00E+00">
                  <c:v>1.22E-4</c:v>
                </c:pt>
                <c:pt idx="26684" formatCode="0.00E+00">
                  <c:v>1.21E-4</c:v>
                </c:pt>
                <c:pt idx="26685" formatCode="0.00E+00">
                  <c:v>1.21E-4</c:v>
                </c:pt>
                <c:pt idx="26686" formatCode="0.00E+00">
                  <c:v>1.22E-4</c:v>
                </c:pt>
                <c:pt idx="26687" formatCode="0.00E+00">
                  <c:v>1.21E-4</c:v>
                </c:pt>
                <c:pt idx="26688" formatCode="0.00E+00">
                  <c:v>1.21E-4</c:v>
                </c:pt>
                <c:pt idx="26689" formatCode="0.00E+00">
                  <c:v>1.21E-4</c:v>
                </c:pt>
                <c:pt idx="26690" formatCode="0.00E+00">
                  <c:v>1.21E-4</c:v>
                </c:pt>
                <c:pt idx="26691" formatCode="0.00E+00">
                  <c:v>1.21E-4</c:v>
                </c:pt>
                <c:pt idx="26692" formatCode="0.00E+00">
                  <c:v>1.21E-4</c:v>
                </c:pt>
                <c:pt idx="26693" formatCode="0.00E+00">
                  <c:v>1.21E-4</c:v>
                </c:pt>
                <c:pt idx="26694" formatCode="0.00E+00">
                  <c:v>1.21E-4</c:v>
                </c:pt>
                <c:pt idx="26695" formatCode="0.00E+00">
                  <c:v>1.21E-4</c:v>
                </c:pt>
                <c:pt idx="26696" formatCode="0.00E+00">
                  <c:v>1.21E-4</c:v>
                </c:pt>
                <c:pt idx="26697" formatCode="0.00E+00">
                  <c:v>1.21E-4</c:v>
                </c:pt>
                <c:pt idx="26698" formatCode="0.00E+00">
                  <c:v>1.21E-4</c:v>
                </c:pt>
                <c:pt idx="26699" formatCode="0.00E+00">
                  <c:v>1.21E-4</c:v>
                </c:pt>
                <c:pt idx="26700" formatCode="0.00E+00">
                  <c:v>1.21E-4</c:v>
                </c:pt>
                <c:pt idx="26701" formatCode="0.00E+00">
                  <c:v>1.21E-4</c:v>
                </c:pt>
                <c:pt idx="26702" formatCode="0.00E+00">
                  <c:v>1.21E-4</c:v>
                </c:pt>
                <c:pt idx="26703" formatCode="0.00E+00">
                  <c:v>1.21E-4</c:v>
                </c:pt>
                <c:pt idx="26704" formatCode="0.00E+00">
                  <c:v>1.21E-4</c:v>
                </c:pt>
                <c:pt idx="26705" formatCode="0.00E+00">
                  <c:v>1.21E-4</c:v>
                </c:pt>
                <c:pt idx="26706" formatCode="0.00E+00">
                  <c:v>1.21E-4</c:v>
                </c:pt>
                <c:pt idx="26707" formatCode="0.00E+00">
                  <c:v>1.21E-4</c:v>
                </c:pt>
                <c:pt idx="26708" formatCode="0.00E+00">
                  <c:v>1.21E-4</c:v>
                </c:pt>
                <c:pt idx="26709" formatCode="0.00E+00">
                  <c:v>1.21E-4</c:v>
                </c:pt>
                <c:pt idx="26710" formatCode="0.00E+00">
                  <c:v>1.21E-4</c:v>
                </c:pt>
                <c:pt idx="26711" formatCode="0.00E+00">
                  <c:v>1.21E-4</c:v>
                </c:pt>
                <c:pt idx="26712" formatCode="0.00E+00">
                  <c:v>1.21E-4</c:v>
                </c:pt>
                <c:pt idx="26713" formatCode="0.00E+00">
                  <c:v>1.21E-4</c:v>
                </c:pt>
                <c:pt idx="26714" formatCode="0.00E+00">
                  <c:v>1.21E-4</c:v>
                </c:pt>
                <c:pt idx="26715" formatCode="0.00E+00">
                  <c:v>1.21E-4</c:v>
                </c:pt>
                <c:pt idx="26716" formatCode="0.00E+00">
                  <c:v>1.21E-4</c:v>
                </c:pt>
                <c:pt idx="26717" formatCode="0.00E+00">
                  <c:v>1.21E-4</c:v>
                </c:pt>
                <c:pt idx="26718" formatCode="0.00E+00">
                  <c:v>1.21E-4</c:v>
                </c:pt>
                <c:pt idx="26719" formatCode="0.00E+00">
                  <c:v>1.21E-4</c:v>
                </c:pt>
                <c:pt idx="26720" formatCode="0.00E+00">
                  <c:v>1.21E-4</c:v>
                </c:pt>
                <c:pt idx="26721" formatCode="0.00E+00">
                  <c:v>1.21E-4</c:v>
                </c:pt>
                <c:pt idx="26722" formatCode="0.00E+00">
                  <c:v>1.21E-4</c:v>
                </c:pt>
                <c:pt idx="26723" formatCode="0.00E+00">
                  <c:v>1.21E-4</c:v>
                </c:pt>
                <c:pt idx="26724" formatCode="0.00E+00">
                  <c:v>1.21E-4</c:v>
                </c:pt>
                <c:pt idx="26725" formatCode="0.00E+00">
                  <c:v>1.21E-4</c:v>
                </c:pt>
                <c:pt idx="26726" formatCode="0.00E+00">
                  <c:v>1.21E-4</c:v>
                </c:pt>
                <c:pt idx="26727" formatCode="0.00E+00">
                  <c:v>1.21E-4</c:v>
                </c:pt>
                <c:pt idx="26728" formatCode="0.00E+00">
                  <c:v>1.21E-4</c:v>
                </c:pt>
                <c:pt idx="26729" formatCode="0.00E+00">
                  <c:v>1.21E-4</c:v>
                </c:pt>
                <c:pt idx="26730" formatCode="0.00E+00">
                  <c:v>1.21E-4</c:v>
                </c:pt>
                <c:pt idx="26731" formatCode="0.00E+00">
                  <c:v>1.21E-4</c:v>
                </c:pt>
                <c:pt idx="26732" formatCode="0.00E+00">
                  <c:v>1.21E-4</c:v>
                </c:pt>
                <c:pt idx="26733" formatCode="0.00E+00">
                  <c:v>1.21E-4</c:v>
                </c:pt>
                <c:pt idx="26734" formatCode="0.00E+00">
                  <c:v>1.21E-4</c:v>
                </c:pt>
                <c:pt idx="26735" formatCode="0.00E+00">
                  <c:v>1.21E-4</c:v>
                </c:pt>
                <c:pt idx="26736" formatCode="0.00E+00">
                  <c:v>1.21E-4</c:v>
                </c:pt>
                <c:pt idx="26737" formatCode="0.00E+00">
                  <c:v>1.21E-4</c:v>
                </c:pt>
                <c:pt idx="26738" formatCode="0.00E+00">
                  <c:v>1.21E-4</c:v>
                </c:pt>
                <c:pt idx="26739" formatCode="0.00E+00">
                  <c:v>1.21E-4</c:v>
                </c:pt>
                <c:pt idx="26740" formatCode="0.00E+00">
                  <c:v>1.21E-4</c:v>
                </c:pt>
                <c:pt idx="26741" formatCode="0.00E+00">
                  <c:v>1.21E-4</c:v>
                </c:pt>
                <c:pt idx="26742" formatCode="0.00E+00">
                  <c:v>1.21E-4</c:v>
                </c:pt>
                <c:pt idx="26743" formatCode="0.00E+00">
                  <c:v>1.21E-4</c:v>
                </c:pt>
                <c:pt idx="26744" formatCode="0.00E+00">
                  <c:v>1.21E-4</c:v>
                </c:pt>
                <c:pt idx="26745" formatCode="0.00E+00">
                  <c:v>1.21E-4</c:v>
                </c:pt>
                <c:pt idx="26746" formatCode="0.00E+00">
                  <c:v>1.21E-4</c:v>
                </c:pt>
                <c:pt idx="26747" formatCode="0.00E+00">
                  <c:v>1.21E-4</c:v>
                </c:pt>
                <c:pt idx="26748" formatCode="0.00E+00">
                  <c:v>1.21E-4</c:v>
                </c:pt>
                <c:pt idx="26749" formatCode="0.00E+00">
                  <c:v>1.21E-4</c:v>
                </c:pt>
                <c:pt idx="26750" formatCode="0.00E+00">
                  <c:v>1.21E-4</c:v>
                </c:pt>
                <c:pt idx="26751" formatCode="0.00E+00">
                  <c:v>1.21E-4</c:v>
                </c:pt>
                <c:pt idx="26752" formatCode="0.00E+00">
                  <c:v>1.2E-4</c:v>
                </c:pt>
                <c:pt idx="26753" formatCode="0.00E+00">
                  <c:v>1.2E-4</c:v>
                </c:pt>
                <c:pt idx="26754" formatCode="0.00E+00">
                  <c:v>1.21E-4</c:v>
                </c:pt>
                <c:pt idx="26755" formatCode="0.00E+00">
                  <c:v>1.21E-4</c:v>
                </c:pt>
                <c:pt idx="26756" formatCode="0.00E+00">
                  <c:v>1.21E-4</c:v>
                </c:pt>
                <c:pt idx="26757" formatCode="0.00E+00">
                  <c:v>1.21E-4</c:v>
                </c:pt>
                <c:pt idx="26758" formatCode="0.00E+00">
                  <c:v>1.2E-4</c:v>
                </c:pt>
                <c:pt idx="26759" formatCode="0.00E+00">
                  <c:v>1.21E-4</c:v>
                </c:pt>
                <c:pt idx="26760" formatCode="0.00E+00">
                  <c:v>1.21E-4</c:v>
                </c:pt>
                <c:pt idx="26761" formatCode="0.00E+00">
                  <c:v>1.2E-4</c:v>
                </c:pt>
                <c:pt idx="26762" formatCode="0.00E+00">
                  <c:v>1.2E-4</c:v>
                </c:pt>
                <c:pt idx="26763" formatCode="0.00E+00">
                  <c:v>1.21E-4</c:v>
                </c:pt>
                <c:pt idx="26764" formatCode="0.00E+00">
                  <c:v>1.2E-4</c:v>
                </c:pt>
                <c:pt idx="26765" formatCode="0.00E+00">
                  <c:v>1.2E-4</c:v>
                </c:pt>
                <c:pt idx="26766" formatCode="0.00E+00">
                  <c:v>1.2E-4</c:v>
                </c:pt>
                <c:pt idx="26767" formatCode="0.00E+00">
                  <c:v>1.2E-4</c:v>
                </c:pt>
                <c:pt idx="26768" formatCode="0.00E+00">
                  <c:v>1.2E-4</c:v>
                </c:pt>
                <c:pt idx="26769" formatCode="0.00E+00">
                  <c:v>1.2E-4</c:v>
                </c:pt>
                <c:pt idx="26770" formatCode="0.00E+00">
                  <c:v>1.2E-4</c:v>
                </c:pt>
                <c:pt idx="26771" formatCode="0.00E+00">
                  <c:v>1.2E-4</c:v>
                </c:pt>
                <c:pt idx="26772" formatCode="0.00E+00">
                  <c:v>1.2E-4</c:v>
                </c:pt>
                <c:pt idx="26773" formatCode="0.00E+00">
                  <c:v>1.2E-4</c:v>
                </c:pt>
                <c:pt idx="26774" formatCode="0.00E+00">
                  <c:v>1.2E-4</c:v>
                </c:pt>
                <c:pt idx="26775" formatCode="0.00E+00">
                  <c:v>1.21E-4</c:v>
                </c:pt>
                <c:pt idx="26776" formatCode="0.00E+00">
                  <c:v>1.2E-4</c:v>
                </c:pt>
                <c:pt idx="26777" formatCode="0.00E+00">
                  <c:v>1.2E-4</c:v>
                </c:pt>
                <c:pt idx="26778" formatCode="0.00E+00">
                  <c:v>1.2E-4</c:v>
                </c:pt>
                <c:pt idx="26779" formatCode="0.00E+00">
                  <c:v>1.2E-4</c:v>
                </c:pt>
                <c:pt idx="26780" formatCode="0.00E+00">
                  <c:v>1.2E-4</c:v>
                </c:pt>
                <c:pt idx="26781" formatCode="0.00E+00">
                  <c:v>1.2E-4</c:v>
                </c:pt>
                <c:pt idx="26782" formatCode="0.00E+00">
                  <c:v>1.2E-4</c:v>
                </c:pt>
                <c:pt idx="26783" formatCode="0.00E+00">
                  <c:v>1.2E-4</c:v>
                </c:pt>
                <c:pt idx="26784" formatCode="0.00E+00">
                  <c:v>1.2E-4</c:v>
                </c:pt>
                <c:pt idx="26785" formatCode="0.00E+00">
                  <c:v>1.2E-4</c:v>
                </c:pt>
                <c:pt idx="26786" formatCode="0.00E+00">
                  <c:v>1.2E-4</c:v>
                </c:pt>
                <c:pt idx="26787" formatCode="0.00E+00">
                  <c:v>1.2E-4</c:v>
                </c:pt>
                <c:pt idx="26788" formatCode="0.00E+00">
                  <c:v>1.2E-4</c:v>
                </c:pt>
                <c:pt idx="26789" formatCode="0.00E+00">
                  <c:v>1.2E-4</c:v>
                </c:pt>
                <c:pt idx="26790" formatCode="0.00E+00">
                  <c:v>1.2E-4</c:v>
                </c:pt>
                <c:pt idx="26791" formatCode="0.00E+00">
                  <c:v>1.2E-4</c:v>
                </c:pt>
                <c:pt idx="26792" formatCode="0.00E+00">
                  <c:v>1.2E-4</c:v>
                </c:pt>
                <c:pt idx="26793" formatCode="0.00E+00">
                  <c:v>1.2E-4</c:v>
                </c:pt>
                <c:pt idx="26794" formatCode="0.00E+00">
                  <c:v>1.2E-4</c:v>
                </c:pt>
                <c:pt idx="26795" formatCode="0.00E+00">
                  <c:v>1.2E-4</c:v>
                </c:pt>
                <c:pt idx="26796" formatCode="0.00E+00">
                  <c:v>1.2E-4</c:v>
                </c:pt>
                <c:pt idx="26797" formatCode="0.00E+00">
                  <c:v>1.2E-4</c:v>
                </c:pt>
                <c:pt idx="26798" formatCode="0.00E+00">
                  <c:v>1.2E-4</c:v>
                </c:pt>
                <c:pt idx="26799" formatCode="0.00E+00">
                  <c:v>1.2E-4</c:v>
                </c:pt>
                <c:pt idx="26800" formatCode="0.00E+00">
                  <c:v>1.2E-4</c:v>
                </c:pt>
                <c:pt idx="26801" formatCode="0.00E+00">
                  <c:v>1.2E-4</c:v>
                </c:pt>
                <c:pt idx="26802" formatCode="0.00E+00">
                  <c:v>1.2E-4</c:v>
                </c:pt>
                <c:pt idx="26803" formatCode="0.00E+00">
                  <c:v>1.2E-4</c:v>
                </c:pt>
                <c:pt idx="26804" formatCode="0.00E+00">
                  <c:v>1.2E-4</c:v>
                </c:pt>
                <c:pt idx="26805" formatCode="0.00E+00">
                  <c:v>1.2E-4</c:v>
                </c:pt>
                <c:pt idx="26806" formatCode="0.00E+00">
                  <c:v>1.2E-4</c:v>
                </c:pt>
                <c:pt idx="26807" formatCode="0.00E+00">
                  <c:v>1.2E-4</c:v>
                </c:pt>
                <c:pt idx="26808" formatCode="0.00E+00">
                  <c:v>1.2E-4</c:v>
                </c:pt>
                <c:pt idx="26809" formatCode="0.00E+00">
                  <c:v>1.2E-4</c:v>
                </c:pt>
                <c:pt idx="26810" formatCode="0.00E+00">
                  <c:v>1.2E-4</c:v>
                </c:pt>
                <c:pt idx="26811" formatCode="0.00E+00">
                  <c:v>1.2E-4</c:v>
                </c:pt>
                <c:pt idx="26812" formatCode="0.00E+00">
                  <c:v>1.2E-4</c:v>
                </c:pt>
                <c:pt idx="26813" formatCode="0.00E+00">
                  <c:v>1.2E-4</c:v>
                </c:pt>
                <c:pt idx="26814" formatCode="0.00E+00">
                  <c:v>1.2E-4</c:v>
                </c:pt>
                <c:pt idx="26815" formatCode="0.00E+00">
                  <c:v>1.2E-4</c:v>
                </c:pt>
                <c:pt idx="26816" formatCode="0.00E+00">
                  <c:v>1.2E-4</c:v>
                </c:pt>
                <c:pt idx="26817" formatCode="0.00E+00">
                  <c:v>1.2E-4</c:v>
                </c:pt>
                <c:pt idx="26818" formatCode="0.00E+00">
                  <c:v>1.2E-4</c:v>
                </c:pt>
                <c:pt idx="26819" formatCode="0.00E+00">
                  <c:v>1.2E-4</c:v>
                </c:pt>
                <c:pt idx="26820" formatCode="0.00E+00">
                  <c:v>1.2E-4</c:v>
                </c:pt>
                <c:pt idx="26821" formatCode="0.00E+00">
                  <c:v>1.2E-4</c:v>
                </c:pt>
                <c:pt idx="26822" formatCode="0.00E+00">
                  <c:v>1.2E-4</c:v>
                </c:pt>
                <c:pt idx="26823" formatCode="0.00E+00">
                  <c:v>1.2E-4</c:v>
                </c:pt>
                <c:pt idx="26824" formatCode="0.00E+00">
                  <c:v>1.2E-4</c:v>
                </c:pt>
                <c:pt idx="26825" formatCode="0.00E+00">
                  <c:v>1.2E-4</c:v>
                </c:pt>
                <c:pt idx="26826" formatCode="0.00E+00">
                  <c:v>1.2E-4</c:v>
                </c:pt>
                <c:pt idx="26827" formatCode="0.00E+00">
                  <c:v>1.2E-4</c:v>
                </c:pt>
                <c:pt idx="26828" formatCode="0.00E+00">
                  <c:v>1.2E-4</c:v>
                </c:pt>
                <c:pt idx="26829" formatCode="0.00E+00">
                  <c:v>1.2E-4</c:v>
                </c:pt>
                <c:pt idx="26830" formatCode="0.00E+00">
                  <c:v>1.2E-4</c:v>
                </c:pt>
                <c:pt idx="26831" formatCode="0.00E+00">
                  <c:v>1.2E-4</c:v>
                </c:pt>
                <c:pt idx="26832" formatCode="0.00E+00">
                  <c:v>1.2E-4</c:v>
                </c:pt>
                <c:pt idx="26833" formatCode="0.00E+00">
                  <c:v>1.2E-4</c:v>
                </c:pt>
                <c:pt idx="26834" formatCode="0.00E+00">
                  <c:v>1.2E-4</c:v>
                </c:pt>
                <c:pt idx="26835" formatCode="0.00E+00">
                  <c:v>1.1900000000000001E-4</c:v>
                </c:pt>
                <c:pt idx="26836" formatCode="0.00E+00">
                  <c:v>1.1900000000000001E-4</c:v>
                </c:pt>
                <c:pt idx="26837" formatCode="0.00E+00">
                  <c:v>1.2E-4</c:v>
                </c:pt>
                <c:pt idx="26838" formatCode="0.00E+00">
                  <c:v>1.1900000000000001E-4</c:v>
                </c:pt>
                <c:pt idx="26839" formatCode="0.00E+00">
                  <c:v>1.1900000000000001E-4</c:v>
                </c:pt>
                <c:pt idx="26840" formatCode="0.00E+00">
                  <c:v>1.2E-4</c:v>
                </c:pt>
                <c:pt idx="26841" formatCode="0.00E+00">
                  <c:v>1.1900000000000001E-4</c:v>
                </c:pt>
                <c:pt idx="26842" formatCode="0.00E+00">
                  <c:v>1.1900000000000001E-4</c:v>
                </c:pt>
                <c:pt idx="26843" formatCode="0.00E+00">
                  <c:v>1.1900000000000001E-4</c:v>
                </c:pt>
                <c:pt idx="26844" formatCode="0.00E+00">
                  <c:v>1.1900000000000001E-4</c:v>
                </c:pt>
                <c:pt idx="26845" formatCode="0.00E+00">
                  <c:v>1.1900000000000001E-4</c:v>
                </c:pt>
                <c:pt idx="26846" formatCode="0.00E+00">
                  <c:v>1.1900000000000001E-4</c:v>
                </c:pt>
                <c:pt idx="26847" formatCode="0.00E+00">
                  <c:v>1.1900000000000001E-4</c:v>
                </c:pt>
                <c:pt idx="26848" formatCode="0.00E+00">
                  <c:v>1.1900000000000001E-4</c:v>
                </c:pt>
                <c:pt idx="26849" formatCode="0.00E+00">
                  <c:v>1.1900000000000001E-4</c:v>
                </c:pt>
                <c:pt idx="26850" formatCode="0.00E+00">
                  <c:v>1.1900000000000001E-4</c:v>
                </c:pt>
                <c:pt idx="26851" formatCode="0.00E+00">
                  <c:v>1.1900000000000001E-4</c:v>
                </c:pt>
                <c:pt idx="26852" formatCode="0.00E+00">
                  <c:v>1.2E-4</c:v>
                </c:pt>
                <c:pt idx="26853" formatCode="0.00E+00">
                  <c:v>1.1900000000000001E-4</c:v>
                </c:pt>
                <c:pt idx="26854" formatCode="0.00E+00">
                  <c:v>1.1900000000000001E-4</c:v>
                </c:pt>
                <c:pt idx="26855" formatCode="0.00E+00">
                  <c:v>1.1900000000000001E-4</c:v>
                </c:pt>
                <c:pt idx="26856" formatCode="0.00E+00">
                  <c:v>1.1900000000000001E-4</c:v>
                </c:pt>
                <c:pt idx="26857" formatCode="0.00E+00">
                  <c:v>1.1900000000000001E-4</c:v>
                </c:pt>
                <c:pt idx="26858" formatCode="0.00E+00">
                  <c:v>1.1900000000000001E-4</c:v>
                </c:pt>
                <c:pt idx="26859" formatCode="0.00E+00">
                  <c:v>1.1900000000000001E-4</c:v>
                </c:pt>
                <c:pt idx="26860" formatCode="0.00E+00">
                  <c:v>1.1900000000000001E-4</c:v>
                </c:pt>
                <c:pt idx="26861" formatCode="0.00E+00">
                  <c:v>1.1900000000000001E-4</c:v>
                </c:pt>
                <c:pt idx="26862" formatCode="0.00E+00">
                  <c:v>1.1900000000000001E-4</c:v>
                </c:pt>
                <c:pt idx="26863" formatCode="0.00E+00">
                  <c:v>1.1900000000000001E-4</c:v>
                </c:pt>
                <c:pt idx="26864" formatCode="0.00E+00">
                  <c:v>1.1900000000000001E-4</c:v>
                </c:pt>
                <c:pt idx="26865" formatCode="0.00E+00">
                  <c:v>1.1900000000000001E-4</c:v>
                </c:pt>
                <c:pt idx="26866" formatCode="0.00E+00">
                  <c:v>1.1900000000000001E-4</c:v>
                </c:pt>
                <c:pt idx="26867" formatCode="0.00E+00">
                  <c:v>1.1900000000000001E-4</c:v>
                </c:pt>
                <c:pt idx="26868" formatCode="0.00E+00">
                  <c:v>1.1900000000000001E-4</c:v>
                </c:pt>
                <c:pt idx="26869" formatCode="0.00E+00">
                  <c:v>1.1900000000000001E-4</c:v>
                </c:pt>
                <c:pt idx="26870" formatCode="0.00E+00">
                  <c:v>1.1900000000000001E-4</c:v>
                </c:pt>
                <c:pt idx="26871" formatCode="0.00E+00">
                  <c:v>1.1900000000000001E-4</c:v>
                </c:pt>
                <c:pt idx="26872" formatCode="0.00E+00">
                  <c:v>1.1900000000000001E-4</c:v>
                </c:pt>
                <c:pt idx="26873" formatCode="0.00E+00">
                  <c:v>1.1900000000000001E-4</c:v>
                </c:pt>
                <c:pt idx="26874" formatCode="0.00E+00">
                  <c:v>1.1900000000000001E-4</c:v>
                </c:pt>
                <c:pt idx="26875" formatCode="0.00E+00">
                  <c:v>1.1900000000000001E-4</c:v>
                </c:pt>
                <c:pt idx="26876" formatCode="0.00E+00">
                  <c:v>1.1900000000000001E-4</c:v>
                </c:pt>
                <c:pt idx="26877" formatCode="0.00E+00">
                  <c:v>1.1900000000000001E-4</c:v>
                </c:pt>
                <c:pt idx="26878" formatCode="0.00E+00">
                  <c:v>1.1900000000000001E-4</c:v>
                </c:pt>
                <c:pt idx="26879" formatCode="0.00E+00">
                  <c:v>1.1900000000000001E-4</c:v>
                </c:pt>
                <c:pt idx="26880" formatCode="0.00E+00">
                  <c:v>1.1900000000000001E-4</c:v>
                </c:pt>
                <c:pt idx="26881" formatCode="0.00E+00">
                  <c:v>1.1900000000000001E-4</c:v>
                </c:pt>
                <c:pt idx="26882" formatCode="0.00E+00">
                  <c:v>1.1900000000000001E-4</c:v>
                </c:pt>
                <c:pt idx="26883" formatCode="0.00E+00">
                  <c:v>1.1900000000000001E-4</c:v>
                </c:pt>
                <c:pt idx="26884" formatCode="0.00E+00">
                  <c:v>1.1900000000000001E-4</c:v>
                </c:pt>
                <c:pt idx="26885" formatCode="0.00E+00">
                  <c:v>1.1900000000000001E-4</c:v>
                </c:pt>
                <c:pt idx="26886" formatCode="0.00E+00">
                  <c:v>1.1900000000000001E-4</c:v>
                </c:pt>
                <c:pt idx="26887" formatCode="0.00E+00">
                  <c:v>1.1900000000000001E-4</c:v>
                </c:pt>
                <c:pt idx="26888" formatCode="0.00E+00">
                  <c:v>1.1900000000000001E-4</c:v>
                </c:pt>
                <c:pt idx="26889" formatCode="0.00E+00">
                  <c:v>1.1900000000000001E-4</c:v>
                </c:pt>
                <c:pt idx="26890" formatCode="0.00E+00">
                  <c:v>1.1900000000000001E-4</c:v>
                </c:pt>
                <c:pt idx="26891" formatCode="0.00E+00">
                  <c:v>1.1900000000000001E-4</c:v>
                </c:pt>
                <c:pt idx="26892" formatCode="0.00E+00">
                  <c:v>1.1900000000000001E-4</c:v>
                </c:pt>
                <c:pt idx="26893" formatCode="0.00E+00">
                  <c:v>1.1900000000000001E-4</c:v>
                </c:pt>
                <c:pt idx="26894" formatCode="0.00E+00">
                  <c:v>1.1900000000000001E-4</c:v>
                </c:pt>
                <c:pt idx="26895" formatCode="0.00E+00">
                  <c:v>1.1900000000000001E-4</c:v>
                </c:pt>
                <c:pt idx="26896" formatCode="0.00E+00">
                  <c:v>1.1900000000000001E-4</c:v>
                </c:pt>
                <c:pt idx="26897" formatCode="0.00E+00">
                  <c:v>1.1900000000000001E-4</c:v>
                </c:pt>
                <c:pt idx="26898" formatCode="0.00E+00">
                  <c:v>1.1900000000000001E-4</c:v>
                </c:pt>
                <c:pt idx="26899" formatCode="0.00E+00">
                  <c:v>1.1900000000000001E-4</c:v>
                </c:pt>
                <c:pt idx="26900" formatCode="0.00E+00">
                  <c:v>1.1900000000000001E-4</c:v>
                </c:pt>
                <c:pt idx="26901" formatCode="0.00E+00">
                  <c:v>1.1900000000000001E-4</c:v>
                </c:pt>
                <c:pt idx="26902" formatCode="0.00E+00">
                  <c:v>1.1900000000000001E-4</c:v>
                </c:pt>
                <c:pt idx="26903" formatCode="0.00E+00">
                  <c:v>1.1900000000000001E-4</c:v>
                </c:pt>
                <c:pt idx="26904" formatCode="0.00E+00">
                  <c:v>1.1900000000000001E-4</c:v>
                </c:pt>
                <c:pt idx="26905" formatCode="0.00E+00">
                  <c:v>1.1900000000000001E-4</c:v>
                </c:pt>
                <c:pt idx="26906" formatCode="0.00E+00">
                  <c:v>1.1900000000000001E-4</c:v>
                </c:pt>
                <c:pt idx="26907" formatCode="0.00E+00">
                  <c:v>1.1900000000000001E-4</c:v>
                </c:pt>
                <c:pt idx="26908" formatCode="0.00E+00">
                  <c:v>1.1900000000000001E-4</c:v>
                </c:pt>
                <c:pt idx="26909" formatCode="0.00E+00">
                  <c:v>1.1900000000000001E-4</c:v>
                </c:pt>
                <c:pt idx="26910" formatCode="0.00E+00">
                  <c:v>1.1900000000000001E-4</c:v>
                </c:pt>
                <c:pt idx="26911" formatCode="0.00E+00">
                  <c:v>1.1900000000000001E-4</c:v>
                </c:pt>
                <c:pt idx="26912" formatCode="0.00E+00">
                  <c:v>1.1900000000000001E-4</c:v>
                </c:pt>
                <c:pt idx="26913" formatCode="0.00E+00">
                  <c:v>1.1900000000000001E-4</c:v>
                </c:pt>
                <c:pt idx="26914" formatCode="0.00E+00">
                  <c:v>1.1900000000000001E-4</c:v>
                </c:pt>
                <c:pt idx="26915" formatCode="0.00E+00">
                  <c:v>1.1900000000000001E-4</c:v>
                </c:pt>
                <c:pt idx="26916" formatCode="0.00E+00">
                  <c:v>1.1900000000000001E-4</c:v>
                </c:pt>
                <c:pt idx="26917" formatCode="0.00E+00">
                  <c:v>1.1900000000000001E-4</c:v>
                </c:pt>
                <c:pt idx="26918" formatCode="0.00E+00">
                  <c:v>1.1900000000000001E-4</c:v>
                </c:pt>
                <c:pt idx="26919" formatCode="0.00E+00">
                  <c:v>1.1900000000000001E-4</c:v>
                </c:pt>
                <c:pt idx="26920" formatCode="0.00E+00">
                  <c:v>1.1900000000000001E-4</c:v>
                </c:pt>
                <c:pt idx="26921" formatCode="0.00E+00">
                  <c:v>1.1900000000000001E-4</c:v>
                </c:pt>
                <c:pt idx="26922" formatCode="0.00E+00">
                  <c:v>1.1900000000000001E-4</c:v>
                </c:pt>
                <c:pt idx="26923" formatCode="0.00E+00">
                  <c:v>1.1900000000000001E-4</c:v>
                </c:pt>
                <c:pt idx="26924" formatCode="0.00E+00">
                  <c:v>1.18E-4</c:v>
                </c:pt>
                <c:pt idx="26925" formatCode="0.00E+00">
                  <c:v>1.18E-4</c:v>
                </c:pt>
                <c:pt idx="26926" formatCode="0.00E+00">
                  <c:v>1.1900000000000001E-4</c:v>
                </c:pt>
                <c:pt idx="26927" formatCode="0.00E+00">
                  <c:v>1.18E-4</c:v>
                </c:pt>
                <c:pt idx="26928" formatCode="0.00E+00">
                  <c:v>1.1900000000000001E-4</c:v>
                </c:pt>
                <c:pt idx="26929" formatCode="0.00E+00">
                  <c:v>1.18E-4</c:v>
                </c:pt>
                <c:pt idx="26930" formatCode="0.00E+00">
                  <c:v>1.1900000000000001E-4</c:v>
                </c:pt>
                <c:pt idx="26931" formatCode="0.00E+00">
                  <c:v>1.1900000000000001E-4</c:v>
                </c:pt>
                <c:pt idx="26932" formatCode="0.00E+00">
                  <c:v>1.18E-4</c:v>
                </c:pt>
                <c:pt idx="26933" formatCode="0.00E+00">
                  <c:v>1.1900000000000001E-4</c:v>
                </c:pt>
                <c:pt idx="26934" formatCode="0.00E+00">
                  <c:v>1.1900000000000001E-4</c:v>
                </c:pt>
                <c:pt idx="26935" formatCode="0.00E+00">
                  <c:v>1.18E-4</c:v>
                </c:pt>
                <c:pt idx="26936" formatCode="0.00E+00">
                  <c:v>1.1900000000000001E-4</c:v>
                </c:pt>
                <c:pt idx="26937" formatCode="0.00E+00">
                  <c:v>1.18E-4</c:v>
                </c:pt>
                <c:pt idx="26938" formatCode="0.00E+00">
                  <c:v>1.18E-4</c:v>
                </c:pt>
                <c:pt idx="26939" formatCode="0.00E+00">
                  <c:v>1.1900000000000001E-4</c:v>
                </c:pt>
                <c:pt idx="26940" formatCode="0.00E+00">
                  <c:v>1.18E-4</c:v>
                </c:pt>
                <c:pt idx="26941" formatCode="0.00E+00">
                  <c:v>1.18E-4</c:v>
                </c:pt>
                <c:pt idx="26942" formatCode="0.00E+00">
                  <c:v>1.18E-4</c:v>
                </c:pt>
                <c:pt idx="26943" formatCode="0.00E+00">
                  <c:v>1.18E-4</c:v>
                </c:pt>
                <c:pt idx="26944" formatCode="0.00E+00">
                  <c:v>1.18E-4</c:v>
                </c:pt>
                <c:pt idx="26945" formatCode="0.00E+00">
                  <c:v>1.18E-4</c:v>
                </c:pt>
                <c:pt idx="26946" formatCode="0.00E+00">
                  <c:v>1.18E-4</c:v>
                </c:pt>
                <c:pt idx="26947" formatCode="0.00E+00">
                  <c:v>1.18E-4</c:v>
                </c:pt>
                <c:pt idx="26948" formatCode="0.00E+00">
                  <c:v>1.18E-4</c:v>
                </c:pt>
                <c:pt idx="26949" formatCode="0.00E+00">
                  <c:v>1.18E-4</c:v>
                </c:pt>
                <c:pt idx="26950" formatCode="0.00E+00">
                  <c:v>1.18E-4</c:v>
                </c:pt>
                <c:pt idx="26951" formatCode="0.00E+00">
                  <c:v>1.18E-4</c:v>
                </c:pt>
                <c:pt idx="26952" formatCode="0.00E+00">
                  <c:v>1.18E-4</c:v>
                </c:pt>
                <c:pt idx="26953" formatCode="0.00E+00">
                  <c:v>1.18E-4</c:v>
                </c:pt>
                <c:pt idx="26954" formatCode="0.00E+00">
                  <c:v>1.18E-4</c:v>
                </c:pt>
                <c:pt idx="26955" formatCode="0.00E+00">
                  <c:v>1.18E-4</c:v>
                </c:pt>
                <c:pt idx="26956" formatCode="0.00E+00">
                  <c:v>1.18E-4</c:v>
                </c:pt>
                <c:pt idx="26957" formatCode="0.00E+00">
                  <c:v>1.18E-4</c:v>
                </c:pt>
                <c:pt idx="26958" formatCode="0.00E+00">
                  <c:v>1.18E-4</c:v>
                </c:pt>
                <c:pt idx="26959" formatCode="0.00E+00">
                  <c:v>1.18E-4</c:v>
                </c:pt>
                <c:pt idx="26960" formatCode="0.00E+00">
                  <c:v>1.18E-4</c:v>
                </c:pt>
                <c:pt idx="26961" formatCode="0.00E+00">
                  <c:v>1.18E-4</c:v>
                </c:pt>
                <c:pt idx="26962" formatCode="0.00E+00">
                  <c:v>1.18E-4</c:v>
                </c:pt>
                <c:pt idx="26963" formatCode="0.00E+00">
                  <c:v>1.18E-4</c:v>
                </c:pt>
                <c:pt idx="26964" formatCode="0.00E+00">
                  <c:v>1.18E-4</c:v>
                </c:pt>
                <c:pt idx="26965" formatCode="0.00E+00">
                  <c:v>1.18E-4</c:v>
                </c:pt>
                <c:pt idx="26966" formatCode="0.00E+00">
                  <c:v>1.18E-4</c:v>
                </c:pt>
                <c:pt idx="26967" formatCode="0.00E+00">
                  <c:v>1.18E-4</c:v>
                </c:pt>
                <c:pt idx="26968" formatCode="0.00E+00">
                  <c:v>1.18E-4</c:v>
                </c:pt>
                <c:pt idx="26969" formatCode="0.00E+00">
                  <c:v>1.18E-4</c:v>
                </c:pt>
                <c:pt idx="26970" formatCode="0.00E+00">
                  <c:v>1.18E-4</c:v>
                </c:pt>
                <c:pt idx="26971" formatCode="0.00E+00">
                  <c:v>1.18E-4</c:v>
                </c:pt>
                <c:pt idx="26972" formatCode="0.00E+00">
                  <c:v>1.18E-4</c:v>
                </c:pt>
                <c:pt idx="26973" formatCode="0.00E+00">
                  <c:v>1.18E-4</c:v>
                </c:pt>
                <c:pt idx="26974" formatCode="0.00E+00">
                  <c:v>1.18E-4</c:v>
                </c:pt>
                <c:pt idx="26975" formatCode="0.00E+00">
                  <c:v>1.18E-4</c:v>
                </c:pt>
                <c:pt idx="26976" formatCode="0.00E+00">
                  <c:v>1.18E-4</c:v>
                </c:pt>
                <c:pt idx="26977" formatCode="0.00E+00">
                  <c:v>1.18E-4</c:v>
                </c:pt>
                <c:pt idx="26978" formatCode="0.00E+00">
                  <c:v>1.18E-4</c:v>
                </c:pt>
                <c:pt idx="26979" formatCode="0.00E+00">
                  <c:v>1.18E-4</c:v>
                </c:pt>
                <c:pt idx="26980" formatCode="0.00E+00">
                  <c:v>1.18E-4</c:v>
                </c:pt>
                <c:pt idx="26981" formatCode="0.00E+00">
                  <c:v>1.18E-4</c:v>
                </c:pt>
                <c:pt idx="26982" formatCode="0.00E+00">
                  <c:v>1.18E-4</c:v>
                </c:pt>
                <c:pt idx="26983" formatCode="0.00E+00">
                  <c:v>1.18E-4</c:v>
                </c:pt>
                <c:pt idx="26984" formatCode="0.00E+00">
                  <c:v>1.18E-4</c:v>
                </c:pt>
                <c:pt idx="26985" formatCode="0.00E+00">
                  <c:v>1.18E-4</c:v>
                </c:pt>
                <c:pt idx="26986" formatCode="0.00E+00">
                  <c:v>1.18E-4</c:v>
                </c:pt>
                <c:pt idx="26987" formatCode="0.00E+00">
                  <c:v>1.18E-4</c:v>
                </c:pt>
                <c:pt idx="26988" formatCode="0.00E+00">
                  <c:v>1.18E-4</c:v>
                </c:pt>
                <c:pt idx="26989" formatCode="0.00E+00">
                  <c:v>1.18E-4</c:v>
                </c:pt>
                <c:pt idx="26990" formatCode="0.00E+00">
                  <c:v>1.18E-4</c:v>
                </c:pt>
                <c:pt idx="26991" formatCode="0.00E+00">
                  <c:v>1.18E-4</c:v>
                </c:pt>
                <c:pt idx="26992" formatCode="0.00E+00">
                  <c:v>1.18E-4</c:v>
                </c:pt>
                <c:pt idx="26993" formatCode="0.00E+00">
                  <c:v>1.18E-4</c:v>
                </c:pt>
                <c:pt idx="26994" formatCode="0.00E+00">
                  <c:v>1.18E-4</c:v>
                </c:pt>
                <c:pt idx="26995" formatCode="0.00E+00">
                  <c:v>1.18E-4</c:v>
                </c:pt>
                <c:pt idx="26996" formatCode="0.00E+00">
                  <c:v>1.18E-4</c:v>
                </c:pt>
                <c:pt idx="26997" formatCode="0.00E+00">
                  <c:v>1.18E-4</c:v>
                </c:pt>
                <c:pt idx="26998" formatCode="0.00E+00">
                  <c:v>1.18E-4</c:v>
                </c:pt>
                <c:pt idx="26999" formatCode="0.00E+00">
                  <c:v>1.18E-4</c:v>
                </c:pt>
                <c:pt idx="27000" formatCode="0.00E+00">
                  <c:v>1.18E-4</c:v>
                </c:pt>
                <c:pt idx="27001" formatCode="0.00E+00">
                  <c:v>1.18E-4</c:v>
                </c:pt>
                <c:pt idx="27002" formatCode="0.00E+00">
                  <c:v>1.18E-4</c:v>
                </c:pt>
                <c:pt idx="27003" formatCode="0.00E+00">
                  <c:v>1.18E-4</c:v>
                </c:pt>
                <c:pt idx="27004" formatCode="0.00E+00">
                  <c:v>1.18E-4</c:v>
                </c:pt>
                <c:pt idx="27005" formatCode="0.00E+00">
                  <c:v>1.18E-4</c:v>
                </c:pt>
                <c:pt idx="27006" formatCode="0.00E+00">
                  <c:v>1.18E-4</c:v>
                </c:pt>
                <c:pt idx="27007" formatCode="0.00E+00">
                  <c:v>1.18E-4</c:v>
                </c:pt>
                <c:pt idx="27008" formatCode="0.00E+00">
                  <c:v>1.18E-4</c:v>
                </c:pt>
                <c:pt idx="27009" formatCode="0.00E+00">
                  <c:v>1.18E-4</c:v>
                </c:pt>
                <c:pt idx="27010" formatCode="0.00E+00">
                  <c:v>1.18E-4</c:v>
                </c:pt>
                <c:pt idx="27011" formatCode="0.00E+00">
                  <c:v>1.18E-4</c:v>
                </c:pt>
                <c:pt idx="27012" formatCode="0.00E+00">
                  <c:v>1.18E-4</c:v>
                </c:pt>
                <c:pt idx="27013" formatCode="0.00E+00">
                  <c:v>1.18E-4</c:v>
                </c:pt>
                <c:pt idx="27014" formatCode="0.00E+00">
                  <c:v>1.17E-4</c:v>
                </c:pt>
                <c:pt idx="27015" formatCode="0.00E+00">
                  <c:v>1.18E-4</c:v>
                </c:pt>
                <c:pt idx="27016" formatCode="0.00E+00">
                  <c:v>1.18E-4</c:v>
                </c:pt>
                <c:pt idx="27017" formatCode="0.00E+00">
                  <c:v>1.18E-4</c:v>
                </c:pt>
                <c:pt idx="27018" formatCode="0.00E+00">
                  <c:v>1.18E-4</c:v>
                </c:pt>
                <c:pt idx="27019" formatCode="0.00E+00">
                  <c:v>1.18E-4</c:v>
                </c:pt>
                <c:pt idx="27020" formatCode="0.00E+00">
                  <c:v>1.18E-4</c:v>
                </c:pt>
                <c:pt idx="27021" formatCode="0.00E+00">
                  <c:v>1.18E-4</c:v>
                </c:pt>
                <c:pt idx="27022" formatCode="0.00E+00">
                  <c:v>1.18E-4</c:v>
                </c:pt>
                <c:pt idx="27023" formatCode="0.00E+00">
                  <c:v>1.18E-4</c:v>
                </c:pt>
                <c:pt idx="27024" formatCode="0.00E+00">
                  <c:v>1.17E-4</c:v>
                </c:pt>
                <c:pt idx="27025" formatCode="0.00E+00">
                  <c:v>1.17E-4</c:v>
                </c:pt>
                <c:pt idx="27026" formatCode="0.00E+00">
                  <c:v>1.18E-4</c:v>
                </c:pt>
                <c:pt idx="27027" formatCode="0.00E+00">
                  <c:v>1.17E-4</c:v>
                </c:pt>
                <c:pt idx="27028" formatCode="0.00E+00">
                  <c:v>1.18E-4</c:v>
                </c:pt>
                <c:pt idx="27029" formatCode="0.00E+00">
                  <c:v>1.18E-4</c:v>
                </c:pt>
                <c:pt idx="27030" formatCode="0.00E+00">
                  <c:v>1.17E-4</c:v>
                </c:pt>
                <c:pt idx="27031" formatCode="0.00E+00">
                  <c:v>1.17E-4</c:v>
                </c:pt>
                <c:pt idx="27032" formatCode="0.00E+00">
                  <c:v>1.18E-4</c:v>
                </c:pt>
                <c:pt idx="27033" formatCode="0.00E+00">
                  <c:v>1.18E-4</c:v>
                </c:pt>
                <c:pt idx="27034" formatCode="0.00E+00">
                  <c:v>1.17E-4</c:v>
                </c:pt>
                <c:pt idx="27035" formatCode="0.00E+00">
                  <c:v>1.18E-4</c:v>
                </c:pt>
                <c:pt idx="27036" formatCode="0.00E+00">
                  <c:v>1.17E-4</c:v>
                </c:pt>
                <c:pt idx="27037" formatCode="0.00E+00">
                  <c:v>1.17E-4</c:v>
                </c:pt>
                <c:pt idx="27038" formatCode="0.00E+00">
                  <c:v>1.18E-4</c:v>
                </c:pt>
                <c:pt idx="27039" formatCode="0.00E+00">
                  <c:v>1.17E-4</c:v>
                </c:pt>
                <c:pt idx="27040" formatCode="0.00E+00">
                  <c:v>1.17E-4</c:v>
                </c:pt>
                <c:pt idx="27041" formatCode="0.00E+00">
                  <c:v>1.17E-4</c:v>
                </c:pt>
                <c:pt idx="27042" formatCode="0.00E+00">
                  <c:v>1.17E-4</c:v>
                </c:pt>
                <c:pt idx="27043" formatCode="0.00E+00">
                  <c:v>1.17E-4</c:v>
                </c:pt>
                <c:pt idx="27044" formatCode="0.00E+00">
                  <c:v>1.17E-4</c:v>
                </c:pt>
                <c:pt idx="27045" formatCode="0.00E+00">
                  <c:v>1.17E-4</c:v>
                </c:pt>
                <c:pt idx="27046" formatCode="0.00E+00">
                  <c:v>1.17E-4</c:v>
                </c:pt>
                <c:pt idx="27047" formatCode="0.00E+00">
                  <c:v>1.17E-4</c:v>
                </c:pt>
                <c:pt idx="27048" formatCode="0.00E+00">
                  <c:v>1.17E-4</c:v>
                </c:pt>
                <c:pt idx="27049" formatCode="0.00E+00">
                  <c:v>1.17E-4</c:v>
                </c:pt>
                <c:pt idx="27050" formatCode="0.00E+00">
                  <c:v>1.17E-4</c:v>
                </c:pt>
                <c:pt idx="27051" formatCode="0.00E+00">
                  <c:v>1.17E-4</c:v>
                </c:pt>
                <c:pt idx="27052" formatCode="0.00E+00">
                  <c:v>1.17E-4</c:v>
                </c:pt>
                <c:pt idx="27053" formatCode="0.00E+00">
                  <c:v>1.17E-4</c:v>
                </c:pt>
                <c:pt idx="27054" formatCode="0.00E+00">
                  <c:v>1.17E-4</c:v>
                </c:pt>
                <c:pt idx="27055" formatCode="0.00E+00">
                  <c:v>1.17E-4</c:v>
                </c:pt>
                <c:pt idx="27056" formatCode="0.00E+00">
                  <c:v>1.17E-4</c:v>
                </c:pt>
                <c:pt idx="27057" formatCode="0.00E+00">
                  <c:v>1.17E-4</c:v>
                </c:pt>
                <c:pt idx="27058" formatCode="0.00E+00">
                  <c:v>1.17E-4</c:v>
                </c:pt>
                <c:pt idx="27059" formatCode="0.00E+00">
                  <c:v>1.17E-4</c:v>
                </c:pt>
                <c:pt idx="27060" formatCode="0.00E+00">
                  <c:v>1.17E-4</c:v>
                </c:pt>
                <c:pt idx="27061" formatCode="0.00E+00">
                  <c:v>1.17E-4</c:v>
                </c:pt>
                <c:pt idx="27062" formatCode="0.00E+00">
                  <c:v>1.17E-4</c:v>
                </c:pt>
                <c:pt idx="27063" formatCode="0.00E+00">
                  <c:v>1.17E-4</c:v>
                </c:pt>
                <c:pt idx="27064" formatCode="0.00E+00">
                  <c:v>1.17E-4</c:v>
                </c:pt>
                <c:pt idx="27065" formatCode="0.00E+00">
                  <c:v>1.17E-4</c:v>
                </c:pt>
                <c:pt idx="27066" formatCode="0.00E+00">
                  <c:v>1.17E-4</c:v>
                </c:pt>
                <c:pt idx="27067" formatCode="0.00E+00">
                  <c:v>1.17E-4</c:v>
                </c:pt>
                <c:pt idx="27068" formatCode="0.00E+00">
                  <c:v>1.17E-4</c:v>
                </c:pt>
                <c:pt idx="27069" formatCode="0.00E+00">
                  <c:v>1.17E-4</c:v>
                </c:pt>
                <c:pt idx="27070" formatCode="0.00E+00">
                  <c:v>1.17E-4</c:v>
                </c:pt>
                <c:pt idx="27071" formatCode="0.00E+00">
                  <c:v>1.17E-4</c:v>
                </c:pt>
                <c:pt idx="27072" formatCode="0.00E+00">
                  <c:v>1.17E-4</c:v>
                </c:pt>
                <c:pt idx="27073" formatCode="0.00E+00">
                  <c:v>1.17E-4</c:v>
                </c:pt>
                <c:pt idx="27074" formatCode="0.00E+00">
                  <c:v>1.17E-4</c:v>
                </c:pt>
                <c:pt idx="27075" formatCode="0.00E+00">
                  <c:v>1.17E-4</c:v>
                </c:pt>
                <c:pt idx="27076" formatCode="0.00E+00">
                  <c:v>1.17E-4</c:v>
                </c:pt>
                <c:pt idx="27077" formatCode="0.00E+00">
                  <c:v>1.17E-4</c:v>
                </c:pt>
                <c:pt idx="27078" formatCode="0.00E+00">
                  <c:v>1.17E-4</c:v>
                </c:pt>
                <c:pt idx="27079" formatCode="0.00E+00">
                  <c:v>1.17E-4</c:v>
                </c:pt>
                <c:pt idx="27080" formatCode="0.00E+00">
                  <c:v>1.17E-4</c:v>
                </c:pt>
                <c:pt idx="27081" formatCode="0.00E+00">
                  <c:v>1.17E-4</c:v>
                </c:pt>
                <c:pt idx="27082" formatCode="0.00E+00">
                  <c:v>1.17E-4</c:v>
                </c:pt>
                <c:pt idx="27083" formatCode="0.00E+00">
                  <c:v>1.17E-4</c:v>
                </c:pt>
                <c:pt idx="27084" formatCode="0.00E+00">
                  <c:v>1.17E-4</c:v>
                </c:pt>
                <c:pt idx="27085" formatCode="0.00E+00">
                  <c:v>1.17E-4</c:v>
                </c:pt>
                <c:pt idx="27086" formatCode="0.00E+00">
                  <c:v>1.17E-4</c:v>
                </c:pt>
                <c:pt idx="27087" formatCode="0.00E+00">
                  <c:v>1.17E-4</c:v>
                </c:pt>
                <c:pt idx="27088" formatCode="0.00E+00">
                  <c:v>1.17E-4</c:v>
                </c:pt>
                <c:pt idx="27089" formatCode="0.00E+00">
                  <c:v>1.17E-4</c:v>
                </c:pt>
                <c:pt idx="27090" formatCode="0.00E+00">
                  <c:v>1.17E-4</c:v>
                </c:pt>
                <c:pt idx="27091" formatCode="0.00E+00">
                  <c:v>1.17E-4</c:v>
                </c:pt>
                <c:pt idx="27092" formatCode="0.00E+00">
                  <c:v>1.17E-4</c:v>
                </c:pt>
                <c:pt idx="27093" formatCode="0.00E+00">
                  <c:v>1.17E-4</c:v>
                </c:pt>
                <c:pt idx="27094" formatCode="0.00E+00">
                  <c:v>1.17E-4</c:v>
                </c:pt>
                <c:pt idx="27095" formatCode="0.00E+00">
                  <c:v>1.17E-4</c:v>
                </c:pt>
                <c:pt idx="27096" formatCode="0.00E+00">
                  <c:v>1.17E-4</c:v>
                </c:pt>
                <c:pt idx="27097" formatCode="0.00E+00">
                  <c:v>1.17E-4</c:v>
                </c:pt>
                <c:pt idx="27098" formatCode="0.00E+00">
                  <c:v>1.17E-4</c:v>
                </c:pt>
                <c:pt idx="27099" formatCode="0.00E+00">
                  <c:v>1.17E-4</c:v>
                </c:pt>
                <c:pt idx="27100" formatCode="0.00E+00">
                  <c:v>1.17E-4</c:v>
                </c:pt>
                <c:pt idx="27101" formatCode="0.00E+00">
                  <c:v>1.17E-4</c:v>
                </c:pt>
                <c:pt idx="27102" formatCode="0.00E+00">
                  <c:v>1.17E-4</c:v>
                </c:pt>
                <c:pt idx="27103" formatCode="0.00E+00">
                  <c:v>1.17E-4</c:v>
                </c:pt>
                <c:pt idx="27104" formatCode="0.00E+00">
                  <c:v>1.17E-4</c:v>
                </c:pt>
                <c:pt idx="27105" formatCode="0.00E+00">
                  <c:v>1.17E-4</c:v>
                </c:pt>
                <c:pt idx="27106" formatCode="0.00E+00">
                  <c:v>1.17E-4</c:v>
                </c:pt>
                <c:pt idx="27107" formatCode="0.00E+00">
                  <c:v>1.17E-4</c:v>
                </c:pt>
                <c:pt idx="27108" formatCode="0.00E+00">
                  <c:v>1.17E-4</c:v>
                </c:pt>
                <c:pt idx="27109" formatCode="0.00E+00">
                  <c:v>1.17E-4</c:v>
                </c:pt>
                <c:pt idx="27110" formatCode="0.00E+00">
                  <c:v>1.17E-4</c:v>
                </c:pt>
                <c:pt idx="27111" formatCode="0.00E+00">
                  <c:v>1.17E-4</c:v>
                </c:pt>
                <c:pt idx="27112" formatCode="0.00E+00">
                  <c:v>1.17E-4</c:v>
                </c:pt>
                <c:pt idx="27113" formatCode="0.00E+00">
                  <c:v>1.17E-4</c:v>
                </c:pt>
                <c:pt idx="27114" formatCode="0.00E+00">
                  <c:v>1.17E-4</c:v>
                </c:pt>
                <c:pt idx="27115" formatCode="0.00E+00">
                  <c:v>1.17E-4</c:v>
                </c:pt>
                <c:pt idx="27116" formatCode="0.00E+00">
                  <c:v>1.17E-4</c:v>
                </c:pt>
                <c:pt idx="27117" formatCode="0.00E+00">
                  <c:v>1.17E-4</c:v>
                </c:pt>
                <c:pt idx="27118" formatCode="0.00E+00">
                  <c:v>1.17E-4</c:v>
                </c:pt>
                <c:pt idx="27119" formatCode="0.00E+00">
                  <c:v>1.17E-4</c:v>
                </c:pt>
                <c:pt idx="27120" formatCode="0.00E+00">
                  <c:v>1.17E-4</c:v>
                </c:pt>
                <c:pt idx="27121" formatCode="0.00E+00">
                  <c:v>1.17E-4</c:v>
                </c:pt>
                <c:pt idx="27122" formatCode="0.00E+00">
                  <c:v>1.17E-4</c:v>
                </c:pt>
                <c:pt idx="27123" formatCode="0.00E+00">
                  <c:v>1.17E-4</c:v>
                </c:pt>
                <c:pt idx="27124" formatCode="0.00E+00">
                  <c:v>1.16E-4</c:v>
                </c:pt>
                <c:pt idx="27125" formatCode="0.00E+00">
                  <c:v>1.17E-4</c:v>
                </c:pt>
                <c:pt idx="27126" formatCode="0.00E+00">
                  <c:v>1.17E-4</c:v>
                </c:pt>
                <c:pt idx="27127" formatCode="0.00E+00">
                  <c:v>1.17E-4</c:v>
                </c:pt>
                <c:pt idx="27128" formatCode="0.00E+00">
                  <c:v>1.17E-4</c:v>
                </c:pt>
                <c:pt idx="27129" formatCode="0.00E+00">
                  <c:v>1.17E-4</c:v>
                </c:pt>
                <c:pt idx="27130" formatCode="0.00E+00">
                  <c:v>1.17E-4</c:v>
                </c:pt>
                <c:pt idx="27131" formatCode="0.00E+00">
                  <c:v>1.16E-4</c:v>
                </c:pt>
                <c:pt idx="27132" formatCode="0.00E+00">
                  <c:v>1.17E-4</c:v>
                </c:pt>
                <c:pt idx="27133" formatCode="0.00E+00">
                  <c:v>1.16E-4</c:v>
                </c:pt>
                <c:pt idx="27134" formatCode="0.00E+00">
                  <c:v>1.16E-4</c:v>
                </c:pt>
                <c:pt idx="27135" formatCode="0.00E+00">
                  <c:v>1.17E-4</c:v>
                </c:pt>
                <c:pt idx="27136" formatCode="0.00E+00">
                  <c:v>1.16E-4</c:v>
                </c:pt>
                <c:pt idx="27137" formatCode="0.00E+00">
                  <c:v>1.16E-4</c:v>
                </c:pt>
                <c:pt idx="27138" formatCode="0.00E+00">
                  <c:v>1.16E-4</c:v>
                </c:pt>
                <c:pt idx="27139" formatCode="0.00E+00">
                  <c:v>1.17E-4</c:v>
                </c:pt>
                <c:pt idx="27140" formatCode="0.00E+00">
                  <c:v>1.17E-4</c:v>
                </c:pt>
                <c:pt idx="27141" formatCode="0.00E+00">
                  <c:v>1.16E-4</c:v>
                </c:pt>
                <c:pt idx="27142" formatCode="0.00E+00">
                  <c:v>1.16E-4</c:v>
                </c:pt>
                <c:pt idx="27143" formatCode="0.00E+00">
                  <c:v>1.16E-4</c:v>
                </c:pt>
                <c:pt idx="27144" formatCode="0.00E+00">
                  <c:v>1.16E-4</c:v>
                </c:pt>
                <c:pt idx="27145" formatCode="0.00E+00">
                  <c:v>1.16E-4</c:v>
                </c:pt>
                <c:pt idx="27146" formatCode="0.00E+00">
                  <c:v>1.16E-4</c:v>
                </c:pt>
                <c:pt idx="27147" formatCode="0.00E+00">
                  <c:v>1.16E-4</c:v>
                </c:pt>
                <c:pt idx="27148" formatCode="0.00E+00">
                  <c:v>1.17E-4</c:v>
                </c:pt>
                <c:pt idx="27149" formatCode="0.00E+00">
                  <c:v>1.17E-4</c:v>
                </c:pt>
                <c:pt idx="27150" formatCode="0.00E+00">
                  <c:v>1.16E-4</c:v>
                </c:pt>
                <c:pt idx="27151" formatCode="0.00E+00">
                  <c:v>1.16E-4</c:v>
                </c:pt>
                <c:pt idx="27152" formatCode="0.00E+00">
                  <c:v>1.16E-4</c:v>
                </c:pt>
                <c:pt idx="27153" formatCode="0.00E+00">
                  <c:v>1.16E-4</c:v>
                </c:pt>
                <c:pt idx="27154" formatCode="0.00E+00">
                  <c:v>1.16E-4</c:v>
                </c:pt>
                <c:pt idx="27155" formatCode="0.00E+00">
                  <c:v>1.16E-4</c:v>
                </c:pt>
                <c:pt idx="27156" formatCode="0.00E+00">
                  <c:v>1.16E-4</c:v>
                </c:pt>
                <c:pt idx="27157" formatCode="0.00E+00">
                  <c:v>1.16E-4</c:v>
                </c:pt>
                <c:pt idx="27158" formatCode="0.00E+00">
                  <c:v>1.17E-4</c:v>
                </c:pt>
                <c:pt idx="27159" formatCode="0.00E+00">
                  <c:v>1.16E-4</c:v>
                </c:pt>
                <c:pt idx="27160" formatCode="0.00E+00">
                  <c:v>1.16E-4</c:v>
                </c:pt>
                <c:pt idx="27161" formatCode="0.00E+00">
                  <c:v>1.16E-4</c:v>
                </c:pt>
                <c:pt idx="27162" formatCode="0.00E+00">
                  <c:v>1.16E-4</c:v>
                </c:pt>
                <c:pt idx="27163" formatCode="0.00E+00">
                  <c:v>1.16E-4</c:v>
                </c:pt>
                <c:pt idx="27164" formatCode="0.00E+00">
                  <c:v>1.16E-4</c:v>
                </c:pt>
                <c:pt idx="27165" formatCode="0.00E+00">
                  <c:v>1.16E-4</c:v>
                </c:pt>
                <c:pt idx="27166" formatCode="0.00E+00">
                  <c:v>1.16E-4</c:v>
                </c:pt>
                <c:pt idx="27167" formatCode="0.00E+00">
                  <c:v>1.16E-4</c:v>
                </c:pt>
                <c:pt idx="27168" formatCode="0.00E+00">
                  <c:v>1.16E-4</c:v>
                </c:pt>
                <c:pt idx="27169" formatCode="0.00E+00">
                  <c:v>1.16E-4</c:v>
                </c:pt>
                <c:pt idx="27170" formatCode="0.00E+00">
                  <c:v>1.16E-4</c:v>
                </c:pt>
                <c:pt idx="27171" formatCode="0.00E+00">
                  <c:v>1.16E-4</c:v>
                </c:pt>
                <c:pt idx="27172" formatCode="0.00E+00">
                  <c:v>1.16E-4</c:v>
                </c:pt>
                <c:pt idx="27173" formatCode="0.00E+00">
                  <c:v>1.16E-4</c:v>
                </c:pt>
                <c:pt idx="27174" formatCode="0.00E+00">
                  <c:v>1.16E-4</c:v>
                </c:pt>
                <c:pt idx="27175" formatCode="0.00E+00">
                  <c:v>1.16E-4</c:v>
                </c:pt>
                <c:pt idx="27176" formatCode="0.00E+00">
                  <c:v>1.16E-4</c:v>
                </c:pt>
                <c:pt idx="27177" formatCode="0.00E+00">
                  <c:v>1.16E-4</c:v>
                </c:pt>
                <c:pt idx="27178" formatCode="0.00E+00">
                  <c:v>1.16E-4</c:v>
                </c:pt>
                <c:pt idx="27179" formatCode="0.00E+00">
                  <c:v>1.16E-4</c:v>
                </c:pt>
                <c:pt idx="27180" formatCode="0.00E+00">
                  <c:v>1.16E-4</c:v>
                </c:pt>
                <c:pt idx="27181" formatCode="0.00E+00">
                  <c:v>1.16E-4</c:v>
                </c:pt>
                <c:pt idx="27182" formatCode="0.00E+00">
                  <c:v>1.16E-4</c:v>
                </c:pt>
                <c:pt idx="27183" formatCode="0.00E+00">
                  <c:v>1.16E-4</c:v>
                </c:pt>
                <c:pt idx="27184" formatCode="0.00E+00">
                  <c:v>1.16E-4</c:v>
                </c:pt>
                <c:pt idx="27185" formatCode="0.00E+00">
                  <c:v>1.16E-4</c:v>
                </c:pt>
                <c:pt idx="27186" formatCode="0.00E+00">
                  <c:v>1.16E-4</c:v>
                </c:pt>
                <c:pt idx="27187" formatCode="0.00E+00">
                  <c:v>1.16E-4</c:v>
                </c:pt>
                <c:pt idx="27188" formatCode="0.00E+00">
                  <c:v>1.16E-4</c:v>
                </c:pt>
                <c:pt idx="27189" formatCode="0.00E+00">
                  <c:v>1.16E-4</c:v>
                </c:pt>
                <c:pt idx="27190" formatCode="0.00E+00">
                  <c:v>1.16E-4</c:v>
                </c:pt>
                <c:pt idx="27191" formatCode="0.00E+00">
                  <c:v>1.16E-4</c:v>
                </c:pt>
                <c:pt idx="27192" formatCode="0.00E+00">
                  <c:v>1.16E-4</c:v>
                </c:pt>
                <c:pt idx="27193" formatCode="0.00E+00">
                  <c:v>1.16E-4</c:v>
                </c:pt>
                <c:pt idx="27194" formatCode="0.00E+00">
                  <c:v>1.16E-4</c:v>
                </c:pt>
                <c:pt idx="27195" formatCode="0.00E+00">
                  <c:v>1.16E-4</c:v>
                </c:pt>
                <c:pt idx="27196" formatCode="0.00E+00">
                  <c:v>1.16E-4</c:v>
                </c:pt>
                <c:pt idx="27197" formatCode="0.00E+00">
                  <c:v>1.16E-4</c:v>
                </c:pt>
                <c:pt idx="27198" formatCode="0.00E+00">
                  <c:v>1.16E-4</c:v>
                </c:pt>
                <c:pt idx="27199" formatCode="0.00E+00">
                  <c:v>1.16E-4</c:v>
                </c:pt>
                <c:pt idx="27200" formatCode="0.00E+00">
                  <c:v>1.16E-4</c:v>
                </c:pt>
                <c:pt idx="27201" formatCode="0.00E+00">
                  <c:v>1.16E-4</c:v>
                </c:pt>
                <c:pt idx="27202" formatCode="0.00E+00">
                  <c:v>1.16E-4</c:v>
                </c:pt>
                <c:pt idx="27203" formatCode="0.00E+00">
                  <c:v>1.16E-4</c:v>
                </c:pt>
                <c:pt idx="27204" formatCode="0.00E+00">
                  <c:v>1.16E-4</c:v>
                </c:pt>
                <c:pt idx="27205" formatCode="0.00E+00">
                  <c:v>1.16E-4</c:v>
                </c:pt>
                <c:pt idx="27206" formatCode="0.00E+00">
                  <c:v>1.16E-4</c:v>
                </c:pt>
                <c:pt idx="27207" formatCode="0.00E+00">
                  <c:v>1.16E-4</c:v>
                </c:pt>
                <c:pt idx="27208" formatCode="0.00E+00">
                  <c:v>1.16E-4</c:v>
                </c:pt>
                <c:pt idx="27209" formatCode="0.00E+00">
                  <c:v>1.16E-4</c:v>
                </c:pt>
                <c:pt idx="27210" formatCode="0.00E+00">
                  <c:v>1.16E-4</c:v>
                </c:pt>
                <c:pt idx="27211" formatCode="0.00E+00">
                  <c:v>1.16E-4</c:v>
                </c:pt>
                <c:pt idx="27212" formatCode="0.00E+00">
                  <c:v>1.16E-4</c:v>
                </c:pt>
                <c:pt idx="27213" formatCode="0.00E+00">
                  <c:v>1.16E-4</c:v>
                </c:pt>
                <c:pt idx="27214" formatCode="0.00E+00">
                  <c:v>1.16E-4</c:v>
                </c:pt>
                <c:pt idx="27215" formatCode="0.00E+00">
                  <c:v>1.16E-4</c:v>
                </c:pt>
                <c:pt idx="27216" formatCode="0.00E+00">
                  <c:v>1.16E-4</c:v>
                </c:pt>
                <c:pt idx="27217" formatCode="0.00E+00">
                  <c:v>1.16E-4</c:v>
                </c:pt>
                <c:pt idx="27218" formatCode="0.00E+00">
                  <c:v>1.16E-4</c:v>
                </c:pt>
                <c:pt idx="27219" formatCode="0.00E+00">
                  <c:v>1.16E-4</c:v>
                </c:pt>
                <c:pt idx="27220" formatCode="0.00E+00">
                  <c:v>1.16E-4</c:v>
                </c:pt>
                <c:pt idx="27221" formatCode="0.00E+00">
                  <c:v>1.16E-4</c:v>
                </c:pt>
                <c:pt idx="27222" formatCode="0.00E+00">
                  <c:v>1.16E-4</c:v>
                </c:pt>
                <c:pt idx="27223" formatCode="0.00E+00">
                  <c:v>1.16E-4</c:v>
                </c:pt>
                <c:pt idx="27224" formatCode="0.00E+00">
                  <c:v>1.16E-4</c:v>
                </c:pt>
                <c:pt idx="27225" formatCode="0.00E+00">
                  <c:v>1.16E-4</c:v>
                </c:pt>
                <c:pt idx="27226" formatCode="0.00E+00">
                  <c:v>1.16E-4</c:v>
                </c:pt>
                <c:pt idx="27227" formatCode="0.00E+00">
                  <c:v>1.16E-4</c:v>
                </c:pt>
                <c:pt idx="27228" formatCode="0.00E+00">
                  <c:v>1.16E-4</c:v>
                </c:pt>
                <c:pt idx="27229" formatCode="0.00E+00">
                  <c:v>1.16E-4</c:v>
                </c:pt>
                <c:pt idx="27230" formatCode="0.00E+00">
                  <c:v>1.16E-4</c:v>
                </c:pt>
                <c:pt idx="27231" formatCode="0.00E+00">
                  <c:v>1.16E-4</c:v>
                </c:pt>
                <c:pt idx="27232" formatCode="0.00E+00">
                  <c:v>1.16E-4</c:v>
                </c:pt>
                <c:pt idx="27233" formatCode="0.00E+00">
                  <c:v>1.16E-4</c:v>
                </c:pt>
                <c:pt idx="27234" formatCode="0.00E+00">
                  <c:v>1.16E-4</c:v>
                </c:pt>
                <c:pt idx="27235" formatCode="0.00E+00">
                  <c:v>1.16E-4</c:v>
                </c:pt>
                <c:pt idx="27236" formatCode="0.00E+00">
                  <c:v>1.16E-4</c:v>
                </c:pt>
                <c:pt idx="27237" formatCode="0.00E+00">
                  <c:v>1.16E-4</c:v>
                </c:pt>
                <c:pt idx="27238" formatCode="0.00E+00">
                  <c:v>1.16E-4</c:v>
                </c:pt>
                <c:pt idx="27239" formatCode="0.00E+00">
                  <c:v>1.16E-4</c:v>
                </c:pt>
                <c:pt idx="27240" formatCode="0.00E+00">
                  <c:v>1.16E-4</c:v>
                </c:pt>
                <c:pt idx="27241" formatCode="0.00E+00">
                  <c:v>1.16E-4</c:v>
                </c:pt>
                <c:pt idx="27242" formatCode="0.00E+00">
                  <c:v>1.16E-4</c:v>
                </c:pt>
                <c:pt idx="27243" formatCode="0.00E+00">
                  <c:v>1.16E-4</c:v>
                </c:pt>
                <c:pt idx="27244" formatCode="0.00E+00">
                  <c:v>1.16E-4</c:v>
                </c:pt>
                <c:pt idx="27245" formatCode="0.00E+00">
                  <c:v>1.16E-4</c:v>
                </c:pt>
                <c:pt idx="27246" formatCode="0.00E+00">
                  <c:v>1.16E-4</c:v>
                </c:pt>
                <c:pt idx="27247" formatCode="0.00E+00">
                  <c:v>1.15E-4</c:v>
                </c:pt>
                <c:pt idx="27248" formatCode="0.00E+00">
                  <c:v>1.15E-4</c:v>
                </c:pt>
                <c:pt idx="27249" formatCode="0.00E+00">
                  <c:v>1.16E-4</c:v>
                </c:pt>
                <c:pt idx="27250" formatCode="0.00E+00">
                  <c:v>1.16E-4</c:v>
                </c:pt>
                <c:pt idx="27251" formatCode="0.00E+00">
                  <c:v>1.16E-4</c:v>
                </c:pt>
                <c:pt idx="27252" formatCode="0.00E+00">
                  <c:v>1.16E-4</c:v>
                </c:pt>
                <c:pt idx="27253" formatCode="0.00E+00">
                  <c:v>1.16E-4</c:v>
                </c:pt>
                <c:pt idx="27254" formatCode="0.00E+00">
                  <c:v>1.15E-4</c:v>
                </c:pt>
                <c:pt idx="27255" formatCode="0.00E+00">
                  <c:v>1.15E-4</c:v>
                </c:pt>
                <c:pt idx="27256" formatCode="0.00E+00">
                  <c:v>1.16E-4</c:v>
                </c:pt>
                <c:pt idx="27257" formatCode="0.00E+00">
                  <c:v>1.15E-4</c:v>
                </c:pt>
                <c:pt idx="27258" formatCode="0.00E+00">
                  <c:v>1.15E-4</c:v>
                </c:pt>
                <c:pt idx="27259" formatCode="0.00E+00">
                  <c:v>1.15E-4</c:v>
                </c:pt>
                <c:pt idx="27260" formatCode="0.00E+00">
                  <c:v>1.15E-4</c:v>
                </c:pt>
                <c:pt idx="27261" formatCode="0.00E+00">
                  <c:v>1.15E-4</c:v>
                </c:pt>
                <c:pt idx="27262" formatCode="0.00E+00">
                  <c:v>1.15E-4</c:v>
                </c:pt>
                <c:pt idx="27263" formatCode="0.00E+00">
                  <c:v>1.15E-4</c:v>
                </c:pt>
                <c:pt idx="27264" formatCode="0.00E+00">
                  <c:v>1.15E-4</c:v>
                </c:pt>
                <c:pt idx="27265" formatCode="0.00E+00">
                  <c:v>1.15E-4</c:v>
                </c:pt>
                <c:pt idx="27266" formatCode="0.00E+00">
                  <c:v>1.15E-4</c:v>
                </c:pt>
                <c:pt idx="27267" formatCode="0.00E+00">
                  <c:v>1.15E-4</c:v>
                </c:pt>
                <c:pt idx="27268" formatCode="0.00E+00">
                  <c:v>1.15E-4</c:v>
                </c:pt>
                <c:pt idx="27269" formatCode="0.00E+00">
                  <c:v>1.15E-4</c:v>
                </c:pt>
                <c:pt idx="27270" formatCode="0.00E+00">
                  <c:v>1.15E-4</c:v>
                </c:pt>
                <c:pt idx="27271" formatCode="0.00E+00">
                  <c:v>1.15E-4</c:v>
                </c:pt>
                <c:pt idx="27272" formatCode="0.00E+00">
                  <c:v>1.15E-4</c:v>
                </c:pt>
                <c:pt idx="27273" formatCode="0.00E+00">
                  <c:v>1.15E-4</c:v>
                </c:pt>
                <c:pt idx="27274" formatCode="0.00E+00">
                  <c:v>1.15E-4</c:v>
                </c:pt>
                <c:pt idx="27275" formatCode="0.00E+00">
                  <c:v>1.15E-4</c:v>
                </c:pt>
                <c:pt idx="27276" formatCode="0.00E+00">
                  <c:v>1.15E-4</c:v>
                </c:pt>
                <c:pt idx="27277" formatCode="0.00E+00">
                  <c:v>1.15E-4</c:v>
                </c:pt>
                <c:pt idx="27278" formatCode="0.00E+00">
                  <c:v>1.15E-4</c:v>
                </c:pt>
                <c:pt idx="27279" formatCode="0.00E+00">
                  <c:v>1.15E-4</c:v>
                </c:pt>
                <c:pt idx="27280" formatCode="0.00E+00">
                  <c:v>1.15E-4</c:v>
                </c:pt>
                <c:pt idx="27281" formatCode="0.00E+00">
                  <c:v>1.15E-4</c:v>
                </c:pt>
                <c:pt idx="27282" formatCode="0.00E+00">
                  <c:v>1.15E-4</c:v>
                </c:pt>
                <c:pt idx="27283" formatCode="0.00E+00">
                  <c:v>1.15E-4</c:v>
                </c:pt>
                <c:pt idx="27284" formatCode="0.00E+00">
                  <c:v>1.15E-4</c:v>
                </c:pt>
                <c:pt idx="27285" formatCode="0.00E+00">
                  <c:v>1.15E-4</c:v>
                </c:pt>
                <c:pt idx="27286" formatCode="0.00E+00">
                  <c:v>1.15E-4</c:v>
                </c:pt>
                <c:pt idx="27287" formatCode="0.00E+00">
                  <c:v>1.15E-4</c:v>
                </c:pt>
                <c:pt idx="27288" formatCode="0.00E+00">
                  <c:v>1.15E-4</c:v>
                </c:pt>
                <c:pt idx="27289" formatCode="0.00E+00">
                  <c:v>1.15E-4</c:v>
                </c:pt>
                <c:pt idx="27290" formatCode="0.00E+00">
                  <c:v>1.15E-4</c:v>
                </c:pt>
                <c:pt idx="27291" formatCode="0.00E+00">
                  <c:v>1.15E-4</c:v>
                </c:pt>
                <c:pt idx="27292" formatCode="0.00E+00">
                  <c:v>1.15E-4</c:v>
                </c:pt>
                <c:pt idx="27293" formatCode="0.00E+00">
                  <c:v>1.15E-4</c:v>
                </c:pt>
                <c:pt idx="27294" formatCode="0.00E+00">
                  <c:v>1.15E-4</c:v>
                </c:pt>
                <c:pt idx="27295" formatCode="0.00E+00">
                  <c:v>1.15E-4</c:v>
                </c:pt>
                <c:pt idx="27296" formatCode="0.00E+00">
                  <c:v>1.15E-4</c:v>
                </c:pt>
                <c:pt idx="27297" formatCode="0.00E+00">
                  <c:v>1.15E-4</c:v>
                </c:pt>
                <c:pt idx="27298" formatCode="0.00E+00">
                  <c:v>1.15E-4</c:v>
                </c:pt>
                <c:pt idx="27299" formatCode="0.00E+00">
                  <c:v>1.15E-4</c:v>
                </c:pt>
                <c:pt idx="27300" formatCode="0.00E+00">
                  <c:v>1.15E-4</c:v>
                </c:pt>
                <c:pt idx="27301" formatCode="0.00E+00">
                  <c:v>1.15E-4</c:v>
                </c:pt>
                <c:pt idx="27302" formatCode="0.00E+00">
                  <c:v>1.15E-4</c:v>
                </c:pt>
                <c:pt idx="27303" formatCode="0.00E+00">
                  <c:v>1.15E-4</c:v>
                </c:pt>
                <c:pt idx="27304" formatCode="0.00E+00">
                  <c:v>1.15E-4</c:v>
                </c:pt>
                <c:pt idx="27305" formatCode="0.00E+00">
                  <c:v>1.15E-4</c:v>
                </c:pt>
                <c:pt idx="27306" formatCode="0.00E+00">
                  <c:v>1.15E-4</c:v>
                </c:pt>
                <c:pt idx="27307" formatCode="0.00E+00">
                  <c:v>1.15E-4</c:v>
                </c:pt>
                <c:pt idx="27308" formatCode="0.00E+00">
                  <c:v>1.15E-4</c:v>
                </c:pt>
                <c:pt idx="27309" formatCode="0.00E+00">
                  <c:v>1.15E-4</c:v>
                </c:pt>
                <c:pt idx="27310" formatCode="0.00E+00">
                  <c:v>1.15E-4</c:v>
                </c:pt>
                <c:pt idx="27311" formatCode="0.00E+00">
                  <c:v>1.15E-4</c:v>
                </c:pt>
                <c:pt idx="27312" formatCode="0.00E+00">
                  <c:v>1.15E-4</c:v>
                </c:pt>
                <c:pt idx="27313" formatCode="0.00E+00">
                  <c:v>1.15E-4</c:v>
                </c:pt>
                <c:pt idx="27314" formatCode="0.00E+00">
                  <c:v>1.15E-4</c:v>
                </c:pt>
                <c:pt idx="27315" formatCode="0.00E+00">
                  <c:v>1.15E-4</c:v>
                </c:pt>
                <c:pt idx="27316" formatCode="0.00E+00">
                  <c:v>1.15E-4</c:v>
                </c:pt>
                <c:pt idx="27317" formatCode="0.00E+00">
                  <c:v>1.15E-4</c:v>
                </c:pt>
                <c:pt idx="27318" formatCode="0.00E+00">
                  <c:v>1.15E-4</c:v>
                </c:pt>
                <c:pt idx="27319" formatCode="0.00E+00">
                  <c:v>1.15E-4</c:v>
                </c:pt>
                <c:pt idx="27320" formatCode="0.00E+00">
                  <c:v>1.15E-4</c:v>
                </c:pt>
                <c:pt idx="27321" formatCode="0.00E+00">
                  <c:v>1.15E-4</c:v>
                </c:pt>
                <c:pt idx="27322" formatCode="0.00E+00">
                  <c:v>1.15E-4</c:v>
                </c:pt>
                <c:pt idx="27323" formatCode="0.00E+00">
                  <c:v>1.15E-4</c:v>
                </c:pt>
                <c:pt idx="27324" formatCode="0.00E+00">
                  <c:v>1.15E-4</c:v>
                </c:pt>
                <c:pt idx="27325" formatCode="0.00E+00">
                  <c:v>1.15E-4</c:v>
                </c:pt>
                <c:pt idx="27326" formatCode="0.00E+00">
                  <c:v>1.15E-4</c:v>
                </c:pt>
                <c:pt idx="27327" formatCode="0.00E+00">
                  <c:v>1.15E-4</c:v>
                </c:pt>
                <c:pt idx="27328" formatCode="0.00E+00">
                  <c:v>1.15E-4</c:v>
                </c:pt>
                <c:pt idx="27329" formatCode="0.00E+00">
                  <c:v>1.15E-4</c:v>
                </c:pt>
                <c:pt idx="27330" formatCode="0.00E+00">
                  <c:v>1.15E-4</c:v>
                </c:pt>
                <c:pt idx="27331" formatCode="0.00E+00">
                  <c:v>1.15E-4</c:v>
                </c:pt>
                <c:pt idx="27332" formatCode="0.00E+00">
                  <c:v>1.15E-4</c:v>
                </c:pt>
                <c:pt idx="27333" formatCode="0.00E+00">
                  <c:v>1.15E-4</c:v>
                </c:pt>
                <c:pt idx="27334" formatCode="0.00E+00">
                  <c:v>1.15E-4</c:v>
                </c:pt>
                <c:pt idx="27335" formatCode="0.00E+00">
                  <c:v>1.15E-4</c:v>
                </c:pt>
                <c:pt idx="27336" formatCode="0.00E+00">
                  <c:v>1.15E-4</c:v>
                </c:pt>
                <c:pt idx="27337" formatCode="0.00E+00">
                  <c:v>1.15E-4</c:v>
                </c:pt>
                <c:pt idx="27338" formatCode="0.00E+00">
                  <c:v>1.15E-4</c:v>
                </c:pt>
                <c:pt idx="27339" formatCode="0.00E+00">
                  <c:v>1.15E-4</c:v>
                </c:pt>
                <c:pt idx="27340" formatCode="0.00E+00">
                  <c:v>1.15E-4</c:v>
                </c:pt>
                <c:pt idx="27341" formatCode="0.00E+00">
                  <c:v>1.15E-4</c:v>
                </c:pt>
                <c:pt idx="27342" formatCode="0.00E+00">
                  <c:v>1.15E-4</c:v>
                </c:pt>
                <c:pt idx="27343" formatCode="0.00E+00">
                  <c:v>1.15E-4</c:v>
                </c:pt>
                <c:pt idx="27344" formatCode="0.00E+00">
                  <c:v>1.15E-4</c:v>
                </c:pt>
                <c:pt idx="27345" formatCode="0.00E+00">
                  <c:v>1.15E-4</c:v>
                </c:pt>
                <c:pt idx="27346" formatCode="0.00E+00">
                  <c:v>1.15E-4</c:v>
                </c:pt>
                <c:pt idx="27347" formatCode="0.00E+00">
                  <c:v>1.15E-4</c:v>
                </c:pt>
                <c:pt idx="27348" formatCode="0.00E+00">
                  <c:v>1.15E-4</c:v>
                </c:pt>
                <c:pt idx="27349" formatCode="0.00E+00">
                  <c:v>1.15E-4</c:v>
                </c:pt>
                <c:pt idx="27350" formatCode="0.00E+00">
                  <c:v>1.15E-4</c:v>
                </c:pt>
                <c:pt idx="27351" formatCode="0.00E+00">
                  <c:v>1.15E-4</c:v>
                </c:pt>
                <c:pt idx="27352" formatCode="0.00E+00">
                  <c:v>1.15E-4</c:v>
                </c:pt>
                <c:pt idx="27353" formatCode="0.00E+00">
                  <c:v>1.15E-4</c:v>
                </c:pt>
                <c:pt idx="27354" formatCode="0.00E+00">
                  <c:v>1.15E-4</c:v>
                </c:pt>
                <c:pt idx="27355" formatCode="0.00E+00">
                  <c:v>1.15E-4</c:v>
                </c:pt>
                <c:pt idx="27356" formatCode="0.00E+00">
                  <c:v>1.15E-4</c:v>
                </c:pt>
                <c:pt idx="27357" formatCode="0.00E+00">
                  <c:v>1.15E-4</c:v>
                </c:pt>
                <c:pt idx="27358" formatCode="0.00E+00">
                  <c:v>1.15E-4</c:v>
                </c:pt>
                <c:pt idx="27359" formatCode="0.00E+00">
                  <c:v>1.15E-4</c:v>
                </c:pt>
                <c:pt idx="27360" formatCode="0.00E+00">
                  <c:v>1.15E-4</c:v>
                </c:pt>
                <c:pt idx="27361" formatCode="0.00E+00">
                  <c:v>1.15E-4</c:v>
                </c:pt>
                <c:pt idx="27362" formatCode="0.00E+00">
                  <c:v>1.15E-4</c:v>
                </c:pt>
                <c:pt idx="27363" formatCode="0.00E+00">
                  <c:v>1.15E-4</c:v>
                </c:pt>
                <c:pt idx="27364" formatCode="0.00E+00">
                  <c:v>1.15E-4</c:v>
                </c:pt>
                <c:pt idx="27365" formatCode="0.00E+00">
                  <c:v>1.15E-4</c:v>
                </c:pt>
                <c:pt idx="27366" formatCode="0.00E+00">
                  <c:v>1.15E-4</c:v>
                </c:pt>
                <c:pt idx="27367" formatCode="0.00E+00">
                  <c:v>1.15E-4</c:v>
                </c:pt>
                <c:pt idx="27368" formatCode="0.00E+00">
                  <c:v>1.15E-4</c:v>
                </c:pt>
                <c:pt idx="27369" formatCode="0.00E+00">
                  <c:v>1.15E-4</c:v>
                </c:pt>
                <c:pt idx="27370" formatCode="0.00E+00">
                  <c:v>1.1400000000000001E-4</c:v>
                </c:pt>
                <c:pt idx="27371" formatCode="0.00E+00">
                  <c:v>1.15E-4</c:v>
                </c:pt>
                <c:pt idx="27372" formatCode="0.00E+00">
                  <c:v>1.15E-4</c:v>
                </c:pt>
                <c:pt idx="27373" formatCode="0.00E+00">
                  <c:v>1.15E-4</c:v>
                </c:pt>
                <c:pt idx="27374" formatCode="0.00E+00">
                  <c:v>1.15E-4</c:v>
                </c:pt>
                <c:pt idx="27375" formatCode="0.00E+00">
                  <c:v>1.1400000000000001E-4</c:v>
                </c:pt>
                <c:pt idx="27376" formatCode="0.00E+00">
                  <c:v>1.1400000000000001E-4</c:v>
                </c:pt>
                <c:pt idx="27377" formatCode="0.00E+00">
                  <c:v>1.1400000000000001E-4</c:v>
                </c:pt>
                <c:pt idx="27378" formatCode="0.00E+00">
                  <c:v>1.15E-4</c:v>
                </c:pt>
                <c:pt idx="27379" formatCode="0.00E+00">
                  <c:v>1.1400000000000001E-4</c:v>
                </c:pt>
                <c:pt idx="27380" formatCode="0.00E+00">
                  <c:v>1.15E-4</c:v>
                </c:pt>
                <c:pt idx="27381" formatCode="0.00E+00">
                  <c:v>1.15E-4</c:v>
                </c:pt>
                <c:pt idx="27382" formatCode="0.00E+00">
                  <c:v>1.1400000000000001E-4</c:v>
                </c:pt>
                <c:pt idx="27383" formatCode="0.00E+00">
                  <c:v>1.15E-4</c:v>
                </c:pt>
                <c:pt idx="27384" formatCode="0.00E+00">
                  <c:v>1.1400000000000001E-4</c:v>
                </c:pt>
                <c:pt idx="27385" formatCode="0.00E+00">
                  <c:v>1.15E-4</c:v>
                </c:pt>
                <c:pt idx="27386" formatCode="0.00E+00">
                  <c:v>1.15E-4</c:v>
                </c:pt>
                <c:pt idx="27387" formatCode="0.00E+00">
                  <c:v>1.1400000000000001E-4</c:v>
                </c:pt>
                <c:pt idx="27388" formatCode="0.00E+00">
                  <c:v>1.1400000000000001E-4</c:v>
                </c:pt>
                <c:pt idx="27389" formatCode="0.00E+00">
                  <c:v>1.1400000000000001E-4</c:v>
                </c:pt>
                <c:pt idx="27390" formatCode="0.00E+00">
                  <c:v>1.1400000000000001E-4</c:v>
                </c:pt>
                <c:pt idx="27391" formatCode="0.00E+00">
                  <c:v>1.1400000000000001E-4</c:v>
                </c:pt>
                <c:pt idx="27392" formatCode="0.00E+00">
                  <c:v>1.1400000000000001E-4</c:v>
                </c:pt>
                <c:pt idx="27393" formatCode="0.00E+00">
                  <c:v>1.1400000000000001E-4</c:v>
                </c:pt>
                <c:pt idx="27394" formatCode="0.00E+00">
                  <c:v>1.1400000000000001E-4</c:v>
                </c:pt>
                <c:pt idx="27395" formatCode="0.00E+00">
                  <c:v>1.1400000000000001E-4</c:v>
                </c:pt>
                <c:pt idx="27396" formatCode="0.00E+00">
                  <c:v>1.1400000000000001E-4</c:v>
                </c:pt>
                <c:pt idx="27397" formatCode="0.00E+00">
                  <c:v>1.1400000000000001E-4</c:v>
                </c:pt>
                <c:pt idx="27398" formatCode="0.00E+00">
                  <c:v>1.1400000000000001E-4</c:v>
                </c:pt>
                <c:pt idx="27399" formatCode="0.00E+00">
                  <c:v>1.1400000000000001E-4</c:v>
                </c:pt>
                <c:pt idx="27400" formatCode="0.00E+00">
                  <c:v>1.1400000000000001E-4</c:v>
                </c:pt>
                <c:pt idx="27401" formatCode="0.00E+00">
                  <c:v>1.1400000000000001E-4</c:v>
                </c:pt>
                <c:pt idx="27402" formatCode="0.00E+00">
                  <c:v>1.1400000000000001E-4</c:v>
                </c:pt>
                <c:pt idx="27403" formatCode="0.00E+00">
                  <c:v>1.1400000000000001E-4</c:v>
                </c:pt>
                <c:pt idx="27404" formatCode="0.00E+00">
                  <c:v>1.1400000000000001E-4</c:v>
                </c:pt>
                <c:pt idx="27405" formatCode="0.00E+00">
                  <c:v>1.1400000000000001E-4</c:v>
                </c:pt>
                <c:pt idx="27406" formatCode="0.00E+00">
                  <c:v>1.1400000000000001E-4</c:v>
                </c:pt>
                <c:pt idx="27407" formatCode="0.00E+00">
                  <c:v>1.1400000000000001E-4</c:v>
                </c:pt>
                <c:pt idx="27408" formatCode="0.00E+00">
                  <c:v>1.1400000000000001E-4</c:v>
                </c:pt>
                <c:pt idx="27409" formatCode="0.00E+00">
                  <c:v>1.1400000000000001E-4</c:v>
                </c:pt>
                <c:pt idx="27410" formatCode="0.00E+00">
                  <c:v>1.1400000000000001E-4</c:v>
                </c:pt>
                <c:pt idx="27411" formatCode="0.00E+00">
                  <c:v>1.1400000000000001E-4</c:v>
                </c:pt>
                <c:pt idx="27412" formatCode="0.00E+00">
                  <c:v>1.1400000000000001E-4</c:v>
                </c:pt>
                <c:pt idx="27413" formatCode="0.00E+00">
                  <c:v>1.1400000000000001E-4</c:v>
                </c:pt>
                <c:pt idx="27414" formatCode="0.00E+00">
                  <c:v>1.1400000000000001E-4</c:v>
                </c:pt>
                <c:pt idx="27415" formatCode="0.00E+00">
                  <c:v>1.1400000000000001E-4</c:v>
                </c:pt>
                <c:pt idx="27416" formatCode="0.00E+00">
                  <c:v>1.1400000000000001E-4</c:v>
                </c:pt>
                <c:pt idx="27417" formatCode="0.00E+00">
                  <c:v>1.1400000000000001E-4</c:v>
                </c:pt>
                <c:pt idx="27418" formatCode="0.00E+00">
                  <c:v>1.1400000000000001E-4</c:v>
                </c:pt>
                <c:pt idx="27419" formatCode="0.00E+00">
                  <c:v>1.1400000000000001E-4</c:v>
                </c:pt>
                <c:pt idx="27420" formatCode="0.00E+00">
                  <c:v>1.1400000000000001E-4</c:v>
                </c:pt>
                <c:pt idx="27421" formatCode="0.00E+00">
                  <c:v>1.1400000000000001E-4</c:v>
                </c:pt>
                <c:pt idx="27422" formatCode="0.00E+00">
                  <c:v>1.1400000000000001E-4</c:v>
                </c:pt>
                <c:pt idx="27423" formatCode="0.00E+00">
                  <c:v>1.1400000000000001E-4</c:v>
                </c:pt>
                <c:pt idx="27424" formatCode="0.00E+00">
                  <c:v>1.1400000000000001E-4</c:v>
                </c:pt>
                <c:pt idx="27425" formatCode="0.00E+00">
                  <c:v>1.1400000000000001E-4</c:v>
                </c:pt>
                <c:pt idx="27426" formatCode="0.00E+00">
                  <c:v>1.1400000000000001E-4</c:v>
                </c:pt>
                <c:pt idx="27427" formatCode="0.00E+00">
                  <c:v>1.1400000000000001E-4</c:v>
                </c:pt>
                <c:pt idx="27428" formatCode="0.00E+00">
                  <c:v>1.1400000000000001E-4</c:v>
                </c:pt>
                <c:pt idx="27429" formatCode="0.00E+00">
                  <c:v>1.1400000000000001E-4</c:v>
                </c:pt>
                <c:pt idx="27430" formatCode="0.00E+00">
                  <c:v>1.1400000000000001E-4</c:v>
                </c:pt>
                <c:pt idx="27431" formatCode="0.00E+00">
                  <c:v>1.1400000000000001E-4</c:v>
                </c:pt>
                <c:pt idx="27432" formatCode="0.00E+00">
                  <c:v>1.1400000000000001E-4</c:v>
                </c:pt>
                <c:pt idx="27433" formatCode="0.00E+00">
                  <c:v>1.1400000000000001E-4</c:v>
                </c:pt>
                <c:pt idx="27434" formatCode="0.00E+00">
                  <c:v>1.1400000000000001E-4</c:v>
                </c:pt>
                <c:pt idx="27435" formatCode="0.00E+00">
                  <c:v>1.1400000000000001E-4</c:v>
                </c:pt>
                <c:pt idx="27436" formatCode="0.00E+00">
                  <c:v>1.1400000000000001E-4</c:v>
                </c:pt>
                <c:pt idx="27437" formatCode="0.00E+00">
                  <c:v>1.1400000000000001E-4</c:v>
                </c:pt>
                <c:pt idx="27438" formatCode="0.00E+00">
                  <c:v>1.1400000000000001E-4</c:v>
                </c:pt>
                <c:pt idx="27439" formatCode="0.00E+00">
                  <c:v>1.1400000000000001E-4</c:v>
                </c:pt>
                <c:pt idx="27440" formatCode="0.00E+00">
                  <c:v>1.1400000000000001E-4</c:v>
                </c:pt>
                <c:pt idx="27441" formatCode="0.00E+00">
                  <c:v>1.1400000000000001E-4</c:v>
                </c:pt>
                <c:pt idx="27442" formatCode="0.00E+00">
                  <c:v>1.1400000000000001E-4</c:v>
                </c:pt>
                <c:pt idx="27443" formatCode="0.00E+00">
                  <c:v>1.1400000000000001E-4</c:v>
                </c:pt>
                <c:pt idx="27444" formatCode="0.00E+00">
                  <c:v>1.1400000000000001E-4</c:v>
                </c:pt>
                <c:pt idx="27445" formatCode="0.00E+00">
                  <c:v>1.1400000000000001E-4</c:v>
                </c:pt>
                <c:pt idx="27446" formatCode="0.00E+00">
                  <c:v>1.1400000000000001E-4</c:v>
                </c:pt>
                <c:pt idx="27447" formatCode="0.00E+00">
                  <c:v>1.1400000000000001E-4</c:v>
                </c:pt>
                <c:pt idx="27448" formatCode="0.00E+00">
                  <c:v>1.1400000000000001E-4</c:v>
                </c:pt>
                <c:pt idx="27449" formatCode="0.00E+00">
                  <c:v>1.1400000000000001E-4</c:v>
                </c:pt>
                <c:pt idx="27450" formatCode="0.00E+00">
                  <c:v>1.1400000000000001E-4</c:v>
                </c:pt>
                <c:pt idx="27451" formatCode="0.00E+00">
                  <c:v>1.1400000000000001E-4</c:v>
                </c:pt>
                <c:pt idx="27452" formatCode="0.00E+00">
                  <c:v>1.1400000000000001E-4</c:v>
                </c:pt>
                <c:pt idx="27453" formatCode="0.00E+00">
                  <c:v>1.1400000000000001E-4</c:v>
                </c:pt>
                <c:pt idx="27454" formatCode="0.00E+00">
                  <c:v>1.1400000000000001E-4</c:v>
                </c:pt>
                <c:pt idx="27455" formatCode="0.00E+00">
                  <c:v>1.1400000000000001E-4</c:v>
                </c:pt>
                <c:pt idx="27456" formatCode="0.00E+00">
                  <c:v>1.1400000000000001E-4</c:v>
                </c:pt>
                <c:pt idx="27457" formatCode="0.00E+00">
                  <c:v>1.1400000000000001E-4</c:v>
                </c:pt>
                <c:pt idx="27458" formatCode="0.00E+00">
                  <c:v>1.1400000000000001E-4</c:v>
                </c:pt>
                <c:pt idx="27459" formatCode="0.00E+00">
                  <c:v>1.1400000000000001E-4</c:v>
                </c:pt>
                <c:pt idx="27460" formatCode="0.00E+00">
                  <c:v>1.1400000000000001E-4</c:v>
                </c:pt>
                <c:pt idx="27461" formatCode="0.00E+00">
                  <c:v>1.1400000000000001E-4</c:v>
                </c:pt>
                <c:pt idx="27462" formatCode="0.00E+00">
                  <c:v>1.1400000000000001E-4</c:v>
                </c:pt>
                <c:pt idx="27463" formatCode="0.00E+00">
                  <c:v>1.1400000000000001E-4</c:v>
                </c:pt>
                <c:pt idx="27464" formatCode="0.00E+00">
                  <c:v>1.1400000000000001E-4</c:v>
                </c:pt>
                <c:pt idx="27465" formatCode="0.00E+00">
                  <c:v>1.1400000000000001E-4</c:v>
                </c:pt>
                <c:pt idx="27466" formatCode="0.00E+00">
                  <c:v>1.1400000000000001E-4</c:v>
                </c:pt>
                <c:pt idx="27467" formatCode="0.00E+00">
                  <c:v>1.1400000000000001E-4</c:v>
                </c:pt>
                <c:pt idx="27468" formatCode="0.00E+00">
                  <c:v>1.1400000000000001E-4</c:v>
                </c:pt>
                <c:pt idx="27469" formatCode="0.00E+00">
                  <c:v>1.1400000000000001E-4</c:v>
                </c:pt>
                <c:pt idx="27470" formatCode="0.00E+00">
                  <c:v>1.1400000000000001E-4</c:v>
                </c:pt>
                <c:pt idx="27471" formatCode="0.00E+00">
                  <c:v>1.1400000000000001E-4</c:v>
                </c:pt>
                <c:pt idx="27472" formatCode="0.00E+00">
                  <c:v>1.1400000000000001E-4</c:v>
                </c:pt>
                <c:pt idx="27473" formatCode="0.00E+00">
                  <c:v>1.1400000000000001E-4</c:v>
                </c:pt>
                <c:pt idx="27474" formatCode="0.00E+00">
                  <c:v>1.1400000000000001E-4</c:v>
                </c:pt>
                <c:pt idx="27475" formatCode="0.00E+00">
                  <c:v>1.1400000000000001E-4</c:v>
                </c:pt>
                <c:pt idx="27476" formatCode="0.00E+00">
                  <c:v>1.1400000000000001E-4</c:v>
                </c:pt>
                <c:pt idx="27477" formatCode="0.00E+00">
                  <c:v>1.1400000000000001E-4</c:v>
                </c:pt>
                <c:pt idx="27478" formatCode="0.00E+00">
                  <c:v>1.1400000000000001E-4</c:v>
                </c:pt>
                <c:pt idx="27479" formatCode="0.00E+00">
                  <c:v>1.1400000000000001E-4</c:v>
                </c:pt>
                <c:pt idx="27480" formatCode="0.00E+00">
                  <c:v>1.1400000000000001E-4</c:v>
                </c:pt>
                <c:pt idx="27481" formatCode="0.00E+00">
                  <c:v>1.1400000000000001E-4</c:v>
                </c:pt>
                <c:pt idx="27482" formatCode="0.00E+00">
                  <c:v>1.1400000000000001E-4</c:v>
                </c:pt>
                <c:pt idx="27483" formatCode="0.00E+00">
                  <c:v>1.1400000000000001E-4</c:v>
                </c:pt>
                <c:pt idx="27484" formatCode="0.00E+00">
                  <c:v>1.1400000000000001E-4</c:v>
                </c:pt>
                <c:pt idx="27485" formatCode="0.00E+00">
                  <c:v>1.1400000000000001E-4</c:v>
                </c:pt>
                <c:pt idx="27486" formatCode="0.00E+00">
                  <c:v>1.1400000000000001E-4</c:v>
                </c:pt>
                <c:pt idx="27487" formatCode="0.00E+00">
                  <c:v>1.1400000000000001E-4</c:v>
                </c:pt>
                <c:pt idx="27488" formatCode="0.00E+00">
                  <c:v>1.1400000000000001E-4</c:v>
                </c:pt>
                <c:pt idx="27489" formatCode="0.00E+00">
                  <c:v>1.1400000000000001E-4</c:v>
                </c:pt>
                <c:pt idx="27490" formatCode="0.00E+00">
                  <c:v>1.1400000000000001E-4</c:v>
                </c:pt>
                <c:pt idx="27491" formatCode="0.00E+00">
                  <c:v>1.1400000000000001E-4</c:v>
                </c:pt>
                <c:pt idx="27492" formatCode="0.00E+00">
                  <c:v>1.1400000000000001E-4</c:v>
                </c:pt>
                <c:pt idx="27493" formatCode="0.00E+00">
                  <c:v>1.1400000000000001E-4</c:v>
                </c:pt>
                <c:pt idx="27494" formatCode="0.00E+00">
                  <c:v>1.1400000000000001E-4</c:v>
                </c:pt>
                <c:pt idx="27495" formatCode="0.00E+00">
                  <c:v>1.1400000000000001E-4</c:v>
                </c:pt>
                <c:pt idx="27496" formatCode="0.00E+00">
                  <c:v>1.1400000000000001E-4</c:v>
                </c:pt>
                <c:pt idx="27497" formatCode="0.00E+00">
                  <c:v>1.1400000000000001E-4</c:v>
                </c:pt>
                <c:pt idx="27498" formatCode="0.00E+00">
                  <c:v>1.1400000000000001E-4</c:v>
                </c:pt>
                <c:pt idx="27499" formatCode="0.00E+00">
                  <c:v>1.1400000000000001E-4</c:v>
                </c:pt>
                <c:pt idx="27500" formatCode="0.00E+00">
                  <c:v>1.1400000000000001E-4</c:v>
                </c:pt>
                <c:pt idx="27501" formatCode="0.00E+00">
                  <c:v>1.1400000000000001E-4</c:v>
                </c:pt>
                <c:pt idx="27502" formatCode="0.00E+00">
                  <c:v>1.1400000000000001E-4</c:v>
                </c:pt>
                <c:pt idx="27503" formatCode="0.00E+00">
                  <c:v>1.1400000000000001E-4</c:v>
                </c:pt>
                <c:pt idx="27504" formatCode="0.00E+00">
                  <c:v>1.1400000000000001E-4</c:v>
                </c:pt>
                <c:pt idx="27505" formatCode="0.00E+00">
                  <c:v>1.1400000000000001E-4</c:v>
                </c:pt>
                <c:pt idx="27506" formatCode="0.00E+00">
                  <c:v>1.1400000000000001E-4</c:v>
                </c:pt>
                <c:pt idx="27507" formatCode="0.00E+00">
                  <c:v>1.1400000000000001E-4</c:v>
                </c:pt>
                <c:pt idx="27508" formatCode="0.00E+00">
                  <c:v>1.1400000000000001E-4</c:v>
                </c:pt>
                <c:pt idx="27509" formatCode="0.00E+00">
                  <c:v>1.13E-4</c:v>
                </c:pt>
                <c:pt idx="27510" formatCode="0.00E+00">
                  <c:v>1.13E-4</c:v>
                </c:pt>
                <c:pt idx="27511" formatCode="0.00E+00">
                  <c:v>1.1400000000000001E-4</c:v>
                </c:pt>
                <c:pt idx="27512" formatCode="0.00E+00">
                  <c:v>1.1400000000000001E-4</c:v>
                </c:pt>
                <c:pt idx="27513" formatCode="0.00E+00">
                  <c:v>1.1400000000000001E-4</c:v>
                </c:pt>
                <c:pt idx="27514" formatCode="0.00E+00">
                  <c:v>1.1400000000000001E-4</c:v>
                </c:pt>
                <c:pt idx="27515" formatCode="0.00E+00">
                  <c:v>1.1400000000000001E-4</c:v>
                </c:pt>
                <c:pt idx="27516" formatCode="0.00E+00">
                  <c:v>1.1400000000000001E-4</c:v>
                </c:pt>
                <c:pt idx="27517" formatCode="0.00E+00">
                  <c:v>1.13E-4</c:v>
                </c:pt>
                <c:pt idx="27518" formatCode="0.00E+00">
                  <c:v>1.13E-4</c:v>
                </c:pt>
                <c:pt idx="27519" formatCode="0.00E+00">
                  <c:v>1.1400000000000001E-4</c:v>
                </c:pt>
                <c:pt idx="27520" formatCode="0.00E+00">
                  <c:v>1.13E-4</c:v>
                </c:pt>
                <c:pt idx="27521" formatCode="0.00E+00">
                  <c:v>1.1400000000000001E-4</c:v>
                </c:pt>
                <c:pt idx="27522" formatCode="0.00E+00">
                  <c:v>1.1400000000000001E-4</c:v>
                </c:pt>
                <c:pt idx="27523" formatCode="0.00E+00">
                  <c:v>1.13E-4</c:v>
                </c:pt>
                <c:pt idx="27524" formatCode="0.00E+00">
                  <c:v>1.1400000000000001E-4</c:v>
                </c:pt>
                <c:pt idx="27525" formatCode="0.00E+00">
                  <c:v>1.13E-4</c:v>
                </c:pt>
                <c:pt idx="27526" formatCode="0.00E+00">
                  <c:v>1.13E-4</c:v>
                </c:pt>
                <c:pt idx="27527" formatCode="0.00E+00">
                  <c:v>1.13E-4</c:v>
                </c:pt>
                <c:pt idx="27528" formatCode="0.00E+00">
                  <c:v>1.13E-4</c:v>
                </c:pt>
                <c:pt idx="27529" formatCode="0.00E+00">
                  <c:v>1.1400000000000001E-4</c:v>
                </c:pt>
                <c:pt idx="27530" formatCode="0.00E+00">
                  <c:v>1.13E-4</c:v>
                </c:pt>
                <c:pt idx="27531" formatCode="0.00E+00">
                  <c:v>1.13E-4</c:v>
                </c:pt>
                <c:pt idx="27532" formatCode="0.00E+00">
                  <c:v>1.13E-4</c:v>
                </c:pt>
                <c:pt idx="27533" formatCode="0.00E+00">
                  <c:v>1.13E-4</c:v>
                </c:pt>
                <c:pt idx="27534" formatCode="0.00E+00">
                  <c:v>1.13E-4</c:v>
                </c:pt>
                <c:pt idx="27535" formatCode="0.00E+00">
                  <c:v>1.13E-4</c:v>
                </c:pt>
                <c:pt idx="27536" formatCode="0.00E+00">
                  <c:v>1.13E-4</c:v>
                </c:pt>
                <c:pt idx="27537" formatCode="0.00E+00">
                  <c:v>1.13E-4</c:v>
                </c:pt>
                <c:pt idx="27538" formatCode="0.00E+00">
                  <c:v>1.13E-4</c:v>
                </c:pt>
                <c:pt idx="27539" formatCode="0.00E+00">
                  <c:v>1.13E-4</c:v>
                </c:pt>
                <c:pt idx="27540" formatCode="0.00E+00">
                  <c:v>1.13E-4</c:v>
                </c:pt>
                <c:pt idx="27541" formatCode="0.00E+00">
                  <c:v>1.13E-4</c:v>
                </c:pt>
                <c:pt idx="27542" formatCode="0.00E+00">
                  <c:v>1.13E-4</c:v>
                </c:pt>
                <c:pt idx="27543" formatCode="0.00E+00">
                  <c:v>1.13E-4</c:v>
                </c:pt>
                <c:pt idx="27544" formatCode="0.00E+00">
                  <c:v>1.13E-4</c:v>
                </c:pt>
                <c:pt idx="27545" formatCode="0.00E+00">
                  <c:v>1.13E-4</c:v>
                </c:pt>
                <c:pt idx="27546" formatCode="0.00E+00">
                  <c:v>1.13E-4</c:v>
                </c:pt>
                <c:pt idx="27547" formatCode="0.00E+00">
                  <c:v>1.13E-4</c:v>
                </c:pt>
                <c:pt idx="27548" formatCode="0.00E+00">
                  <c:v>1.13E-4</c:v>
                </c:pt>
                <c:pt idx="27549" formatCode="0.00E+00">
                  <c:v>1.13E-4</c:v>
                </c:pt>
                <c:pt idx="27550" formatCode="0.00E+00">
                  <c:v>1.13E-4</c:v>
                </c:pt>
                <c:pt idx="27551" formatCode="0.00E+00">
                  <c:v>1.13E-4</c:v>
                </c:pt>
                <c:pt idx="27552" formatCode="0.00E+00">
                  <c:v>1.13E-4</c:v>
                </c:pt>
                <c:pt idx="27553" formatCode="0.00E+00">
                  <c:v>1.13E-4</c:v>
                </c:pt>
                <c:pt idx="27554" formatCode="0.00E+00">
                  <c:v>1.13E-4</c:v>
                </c:pt>
                <c:pt idx="27555" formatCode="0.00E+00">
                  <c:v>1.13E-4</c:v>
                </c:pt>
                <c:pt idx="27556" formatCode="0.00E+00">
                  <c:v>1.13E-4</c:v>
                </c:pt>
                <c:pt idx="27557" formatCode="0.00E+00">
                  <c:v>1.13E-4</c:v>
                </c:pt>
                <c:pt idx="27558" formatCode="0.00E+00">
                  <c:v>1.13E-4</c:v>
                </c:pt>
                <c:pt idx="27559" formatCode="0.00E+00">
                  <c:v>1.13E-4</c:v>
                </c:pt>
                <c:pt idx="27560" formatCode="0.00E+00">
                  <c:v>1.13E-4</c:v>
                </c:pt>
                <c:pt idx="27561" formatCode="0.00E+00">
                  <c:v>1.13E-4</c:v>
                </c:pt>
                <c:pt idx="27562" formatCode="0.00E+00">
                  <c:v>1.13E-4</c:v>
                </c:pt>
                <c:pt idx="27563" formatCode="0.00E+00">
                  <c:v>1.13E-4</c:v>
                </c:pt>
                <c:pt idx="27564" formatCode="0.00E+00">
                  <c:v>1.13E-4</c:v>
                </c:pt>
                <c:pt idx="27565" formatCode="0.00E+00">
                  <c:v>1.13E-4</c:v>
                </c:pt>
                <c:pt idx="27566" formatCode="0.00E+00">
                  <c:v>1.13E-4</c:v>
                </c:pt>
                <c:pt idx="27567" formatCode="0.00E+00">
                  <c:v>1.13E-4</c:v>
                </c:pt>
                <c:pt idx="27568" formatCode="0.00E+00">
                  <c:v>1.13E-4</c:v>
                </c:pt>
                <c:pt idx="27569" formatCode="0.00E+00">
                  <c:v>1.13E-4</c:v>
                </c:pt>
                <c:pt idx="27570" formatCode="0.00E+00">
                  <c:v>1.13E-4</c:v>
                </c:pt>
                <c:pt idx="27571" formatCode="0.00E+00">
                  <c:v>1.13E-4</c:v>
                </c:pt>
                <c:pt idx="27572" formatCode="0.00E+00">
                  <c:v>1.13E-4</c:v>
                </c:pt>
                <c:pt idx="27573" formatCode="0.00E+00">
                  <c:v>1.13E-4</c:v>
                </c:pt>
                <c:pt idx="27574" formatCode="0.00E+00">
                  <c:v>1.13E-4</c:v>
                </c:pt>
                <c:pt idx="27575" formatCode="0.00E+00">
                  <c:v>1.13E-4</c:v>
                </c:pt>
                <c:pt idx="27576" formatCode="0.00E+00">
                  <c:v>1.13E-4</c:v>
                </c:pt>
                <c:pt idx="27577" formatCode="0.00E+00">
                  <c:v>1.13E-4</c:v>
                </c:pt>
                <c:pt idx="27578" formatCode="0.00E+00">
                  <c:v>1.13E-4</c:v>
                </c:pt>
                <c:pt idx="27579" formatCode="0.00E+00">
                  <c:v>1.13E-4</c:v>
                </c:pt>
                <c:pt idx="27580" formatCode="0.00E+00">
                  <c:v>1.13E-4</c:v>
                </c:pt>
                <c:pt idx="27581" formatCode="0.00E+00">
                  <c:v>1.13E-4</c:v>
                </c:pt>
                <c:pt idx="27582" formatCode="0.00E+00">
                  <c:v>1.13E-4</c:v>
                </c:pt>
                <c:pt idx="27583" formatCode="0.00E+00">
                  <c:v>1.13E-4</c:v>
                </c:pt>
                <c:pt idx="27584" formatCode="0.00E+00">
                  <c:v>1.13E-4</c:v>
                </c:pt>
                <c:pt idx="27585" formatCode="0.00E+00">
                  <c:v>1.13E-4</c:v>
                </c:pt>
                <c:pt idx="27586" formatCode="0.00E+00">
                  <c:v>1.13E-4</c:v>
                </c:pt>
                <c:pt idx="27587" formatCode="0.00E+00">
                  <c:v>1.13E-4</c:v>
                </c:pt>
                <c:pt idx="27588" formatCode="0.00E+00">
                  <c:v>1.13E-4</c:v>
                </c:pt>
                <c:pt idx="27589" formatCode="0.00E+00">
                  <c:v>1.13E-4</c:v>
                </c:pt>
                <c:pt idx="27590" formatCode="0.00E+00">
                  <c:v>1.13E-4</c:v>
                </c:pt>
                <c:pt idx="27591" formatCode="0.00E+00">
                  <c:v>1.13E-4</c:v>
                </c:pt>
                <c:pt idx="27592" formatCode="0.00E+00">
                  <c:v>1.13E-4</c:v>
                </c:pt>
                <c:pt idx="27593" formatCode="0.00E+00">
                  <c:v>1.13E-4</c:v>
                </c:pt>
                <c:pt idx="27594" formatCode="0.00E+00">
                  <c:v>1.13E-4</c:v>
                </c:pt>
                <c:pt idx="27595" formatCode="0.00E+00">
                  <c:v>1.13E-4</c:v>
                </c:pt>
                <c:pt idx="27596" formatCode="0.00E+00">
                  <c:v>1.13E-4</c:v>
                </c:pt>
                <c:pt idx="27597" formatCode="0.00E+00">
                  <c:v>1.13E-4</c:v>
                </c:pt>
                <c:pt idx="27598" formatCode="0.00E+00">
                  <c:v>1.13E-4</c:v>
                </c:pt>
                <c:pt idx="27599" formatCode="0.00E+00">
                  <c:v>1.13E-4</c:v>
                </c:pt>
                <c:pt idx="27600" formatCode="0.00E+00">
                  <c:v>1.13E-4</c:v>
                </c:pt>
                <c:pt idx="27601" formatCode="0.00E+00">
                  <c:v>1.13E-4</c:v>
                </c:pt>
                <c:pt idx="27602" formatCode="0.00E+00">
                  <c:v>1.13E-4</c:v>
                </c:pt>
                <c:pt idx="27603" formatCode="0.00E+00">
                  <c:v>1.13E-4</c:v>
                </c:pt>
                <c:pt idx="27604" formatCode="0.00E+00">
                  <c:v>1.13E-4</c:v>
                </c:pt>
                <c:pt idx="27605" formatCode="0.00E+00">
                  <c:v>1.13E-4</c:v>
                </c:pt>
                <c:pt idx="27606" formatCode="0.00E+00">
                  <c:v>1.13E-4</c:v>
                </c:pt>
                <c:pt idx="27607" formatCode="0.00E+00">
                  <c:v>1.13E-4</c:v>
                </c:pt>
                <c:pt idx="27608" formatCode="0.00E+00">
                  <c:v>1.13E-4</c:v>
                </c:pt>
                <c:pt idx="27609" formatCode="0.00E+00">
                  <c:v>1.13E-4</c:v>
                </c:pt>
                <c:pt idx="27610" formatCode="0.00E+00">
                  <c:v>1.13E-4</c:v>
                </c:pt>
                <c:pt idx="27611" formatCode="0.00E+00">
                  <c:v>1.13E-4</c:v>
                </c:pt>
                <c:pt idx="27612" formatCode="0.00E+00">
                  <c:v>1.13E-4</c:v>
                </c:pt>
                <c:pt idx="27613" formatCode="0.00E+00">
                  <c:v>1.13E-4</c:v>
                </c:pt>
                <c:pt idx="27614" formatCode="0.00E+00">
                  <c:v>1.13E-4</c:v>
                </c:pt>
                <c:pt idx="27615" formatCode="0.00E+00">
                  <c:v>1.13E-4</c:v>
                </c:pt>
                <c:pt idx="27616" formatCode="0.00E+00">
                  <c:v>1.13E-4</c:v>
                </c:pt>
                <c:pt idx="27617" formatCode="0.00E+00">
                  <c:v>1.13E-4</c:v>
                </c:pt>
                <c:pt idx="27618" formatCode="0.00E+00">
                  <c:v>1.13E-4</c:v>
                </c:pt>
                <c:pt idx="27619" formatCode="0.00E+00">
                  <c:v>1.13E-4</c:v>
                </c:pt>
                <c:pt idx="27620" formatCode="0.00E+00">
                  <c:v>1.13E-4</c:v>
                </c:pt>
                <c:pt idx="27621" formatCode="0.00E+00">
                  <c:v>1.13E-4</c:v>
                </c:pt>
                <c:pt idx="27622" formatCode="0.00E+00">
                  <c:v>1.13E-4</c:v>
                </c:pt>
                <c:pt idx="27623" formatCode="0.00E+00">
                  <c:v>1.13E-4</c:v>
                </c:pt>
                <c:pt idx="27624" formatCode="0.00E+00">
                  <c:v>1.13E-4</c:v>
                </c:pt>
                <c:pt idx="27625" formatCode="0.00E+00">
                  <c:v>1.13E-4</c:v>
                </c:pt>
                <c:pt idx="27626" formatCode="0.00E+00">
                  <c:v>1.13E-4</c:v>
                </c:pt>
                <c:pt idx="27627" formatCode="0.00E+00">
                  <c:v>1.13E-4</c:v>
                </c:pt>
                <c:pt idx="27628" formatCode="0.00E+00">
                  <c:v>1.13E-4</c:v>
                </c:pt>
                <c:pt idx="27629" formatCode="0.00E+00">
                  <c:v>1.13E-4</c:v>
                </c:pt>
                <c:pt idx="27630" formatCode="0.00E+00">
                  <c:v>1.13E-4</c:v>
                </c:pt>
                <c:pt idx="27631" formatCode="0.00E+00">
                  <c:v>1.13E-4</c:v>
                </c:pt>
                <c:pt idx="27632" formatCode="0.00E+00">
                  <c:v>1.13E-4</c:v>
                </c:pt>
                <c:pt idx="27633" formatCode="0.00E+00">
                  <c:v>1.13E-4</c:v>
                </c:pt>
                <c:pt idx="27634" formatCode="0.00E+00">
                  <c:v>1.13E-4</c:v>
                </c:pt>
                <c:pt idx="27635" formatCode="0.00E+00">
                  <c:v>1.13E-4</c:v>
                </c:pt>
                <c:pt idx="27636" formatCode="0.00E+00">
                  <c:v>1.13E-4</c:v>
                </c:pt>
                <c:pt idx="27637" formatCode="0.00E+00">
                  <c:v>1.13E-4</c:v>
                </c:pt>
                <c:pt idx="27638" formatCode="0.00E+00">
                  <c:v>1.13E-4</c:v>
                </c:pt>
                <c:pt idx="27639" formatCode="0.00E+00">
                  <c:v>1.13E-4</c:v>
                </c:pt>
                <c:pt idx="27640" formatCode="0.00E+00">
                  <c:v>1.13E-4</c:v>
                </c:pt>
                <c:pt idx="27641" formatCode="0.00E+00">
                  <c:v>1.13E-4</c:v>
                </c:pt>
                <c:pt idx="27642" formatCode="0.00E+00">
                  <c:v>1.13E-4</c:v>
                </c:pt>
                <c:pt idx="27643" formatCode="0.00E+00">
                  <c:v>1.13E-4</c:v>
                </c:pt>
                <c:pt idx="27644" formatCode="0.00E+00">
                  <c:v>1.13E-4</c:v>
                </c:pt>
                <c:pt idx="27645" formatCode="0.00E+00">
                  <c:v>1.13E-4</c:v>
                </c:pt>
                <c:pt idx="27646" formatCode="0.00E+00">
                  <c:v>1.13E-4</c:v>
                </c:pt>
                <c:pt idx="27647" formatCode="0.00E+00">
                  <c:v>1.13E-4</c:v>
                </c:pt>
                <c:pt idx="27648" formatCode="0.00E+00">
                  <c:v>1.13E-4</c:v>
                </c:pt>
                <c:pt idx="27649" formatCode="0.00E+00">
                  <c:v>1.13E-4</c:v>
                </c:pt>
                <c:pt idx="27650" formatCode="0.00E+00">
                  <c:v>1.13E-4</c:v>
                </c:pt>
                <c:pt idx="27651" formatCode="0.00E+00">
                  <c:v>1.13E-4</c:v>
                </c:pt>
                <c:pt idx="27652" formatCode="0.00E+00">
                  <c:v>1.13E-4</c:v>
                </c:pt>
                <c:pt idx="27653" formatCode="0.00E+00">
                  <c:v>1.13E-4</c:v>
                </c:pt>
                <c:pt idx="27654" formatCode="0.00E+00">
                  <c:v>1.13E-4</c:v>
                </c:pt>
                <c:pt idx="27655" formatCode="0.00E+00">
                  <c:v>1.13E-4</c:v>
                </c:pt>
                <c:pt idx="27656" formatCode="0.00E+00">
                  <c:v>1.13E-4</c:v>
                </c:pt>
                <c:pt idx="27657" formatCode="0.00E+00">
                  <c:v>1.13E-4</c:v>
                </c:pt>
                <c:pt idx="27658" formatCode="0.00E+00">
                  <c:v>1.13E-4</c:v>
                </c:pt>
                <c:pt idx="27659" formatCode="0.00E+00">
                  <c:v>1.13E-4</c:v>
                </c:pt>
                <c:pt idx="27660" formatCode="0.00E+00">
                  <c:v>1.13E-4</c:v>
                </c:pt>
                <c:pt idx="27661" formatCode="0.00E+00">
                  <c:v>1.12E-4</c:v>
                </c:pt>
                <c:pt idx="27662" formatCode="0.00E+00">
                  <c:v>1.13E-4</c:v>
                </c:pt>
                <c:pt idx="27663" formatCode="0.00E+00">
                  <c:v>1.13E-4</c:v>
                </c:pt>
                <c:pt idx="27664" formatCode="0.00E+00">
                  <c:v>1.13E-4</c:v>
                </c:pt>
                <c:pt idx="27665" formatCode="0.00E+00">
                  <c:v>1.12E-4</c:v>
                </c:pt>
                <c:pt idx="27666" formatCode="0.00E+00">
                  <c:v>1.12E-4</c:v>
                </c:pt>
                <c:pt idx="27667" formatCode="0.00E+00">
                  <c:v>1.13E-4</c:v>
                </c:pt>
                <c:pt idx="27668" formatCode="0.00E+00">
                  <c:v>1.13E-4</c:v>
                </c:pt>
                <c:pt idx="27669" formatCode="0.00E+00">
                  <c:v>1.12E-4</c:v>
                </c:pt>
                <c:pt idx="27670" formatCode="0.00E+00">
                  <c:v>1.12E-4</c:v>
                </c:pt>
                <c:pt idx="27671" formatCode="0.00E+00">
                  <c:v>1.12E-4</c:v>
                </c:pt>
                <c:pt idx="27672" formatCode="0.00E+00">
                  <c:v>1.12E-4</c:v>
                </c:pt>
                <c:pt idx="27673" formatCode="0.00E+00">
                  <c:v>1.13E-4</c:v>
                </c:pt>
                <c:pt idx="27674" formatCode="0.00E+00">
                  <c:v>1.13E-4</c:v>
                </c:pt>
                <c:pt idx="27675" formatCode="0.00E+00">
                  <c:v>1.13E-4</c:v>
                </c:pt>
                <c:pt idx="27676" formatCode="0.00E+00">
                  <c:v>1.13E-4</c:v>
                </c:pt>
                <c:pt idx="27677" formatCode="0.00E+00">
                  <c:v>1.13E-4</c:v>
                </c:pt>
                <c:pt idx="27678" formatCode="0.00E+00">
                  <c:v>1.13E-4</c:v>
                </c:pt>
                <c:pt idx="27679" formatCode="0.00E+00">
                  <c:v>1.13E-4</c:v>
                </c:pt>
                <c:pt idx="27680" formatCode="0.00E+00">
                  <c:v>1.13E-4</c:v>
                </c:pt>
                <c:pt idx="27681" formatCode="0.00E+00">
                  <c:v>1.12E-4</c:v>
                </c:pt>
                <c:pt idx="27682" formatCode="0.00E+00">
                  <c:v>1.13E-4</c:v>
                </c:pt>
                <c:pt idx="27683" formatCode="0.00E+00">
                  <c:v>1.12E-4</c:v>
                </c:pt>
                <c:pt idx="27684" formatCode="0.00E+00">
                  <c:v>1.12E-4</c:v>
                </c:pt>
                <c:pt idx="27685" formatCode="0.00E+00">
                  <c:v>1.13E-4</c:v>
                </c:pt>
                <c:pt idx="27686" formatCode="0.00E+00">
                  <c:v>1.12E-4</c:v>
                </c:pt>
                <c:pt idx="27687" formatCode="0.00E+00">
                  <c:v>1.12E-4</c:v>
                </c:pt>
                <c:pt idx="27688" formatCode="0.00E+00">
                  <c:v>1.13E-4</c:v>
                </c:pt>
                <c:pt idx="27689" formatCode="0.00E+00">
                  <c:v>1.13E-4</c:v>
                </c:pt>
                <c:pt idx="27690" formatCode="0.00E+00">
                  <c:v>1.13E-4</c:v>
                </c:pt>
                <c:pt idx="27691" formatCode="0.00E+00">
                  <c:v>1.12E-4</c:v>
                </c:pt>
                <c:pt idx="27692" formatCode="0.00E+00">
                  <c:v>1.12E-4</c:v>
                </c:pt>
                <c:pt idx="27693" formatCode="0.00E+00">
                  <c:v>1.12E-4</c:v>
                </c:pt>
                <c:pt idx="27694" formatCode="0.00E+00">
                  <c:v>1.12E-4</c:v>
                </c:pt>
                <c:pt idx="27695" formatCode="0.00E+00">
                  <c:v>1.12E-4</c:v>
                </c:pt>
                <c:pt idx="27696" formatCode="0.00E+00">
                  <c:v>1.12E-4</c:v>
                </c:pt>
                <c:pt idx="27697" formatCode="0.00E+00">
                  <c:v>1.12E-4</c:v>
                </c:pt>
                <c:pt idx="27698" formatCode="0.00E+00">
                  <c:v>1.12E-4</c:v>
                </c:pt>
                <c:pt idx="27699" formatCode="0.00E+00">
                  <c:v>1.12E-4</c:v>
                </c:pt>
                <c:pt idx="27700" formatCode="0.00E+00">
                  <c:v>1.12E-4</c:v>
                </c:pt>
                <c:pt idx="27701" formatCode="0.00E+00">
                  <c:v>1.12E-4</c:v>
                </c:pt>
                <c:pt idx="27702" formatCode="0.00E+00">
                  <c:v>1.12E-4</c:v>
                </c:pt>
                <c:pt idx="27703" formatCode="0.00E+00">
                  <c:v>1.12E-4</c:v>
                </c:pt>
                <c:pt idx="27704" formatCode="0.00E+00">
                  <c:v>1.12E-4</c:v>
                </c:pt>
                <c:pt idx="27705" formatCode="0.00E+00">
                  <c:v>1.12E-4</c:v>
                </c:pt>
                <c:pt idx="27706" formatCode="0.00E+00">
                  <c:v>1.12E-4</c:v>
                </c:pt>
                <c:pt idx="27707" formatCode="0.00E+00">
                  <c:v>1.12E-4</c:v>
                </c:pt>
                <c:pt idx="27708" formatCode="0.00E+00">
                  <c:v>1.13E-4</c:v>
                </c:pt>
                <c:pt idx="27709" formatCode="0.00E+00">
                  <c:v>1.12E-4</c:v>
                </c:pt>
                <c:pt idx="27710" formatCode="0.00E+00">
                  <c:v>1.12E-4</c:v>
                </c:pt>
                <c:pt idx="27711" formatCode="0.00E+00">
                  <c:v>1.12E-4</c:v>
                </c:pt>
                <c:pt idx="27712" formatCode="0.00E+00">
                  <c:v>1.12E-4</c:v>
                </c:pt>
                <c:pt idx="27713" formatCode="0.00E+00">
                  <c:v>1.12E-4</c:v>
                </c:pt>
                <c:pt idx="27714" formatCode="0.00E+00">
                  <c:v>1.12E-4</c:v>
                </c:pt>
                <c:pt idx="27715" formatCode="0.00E+00">
                  <c:v>1.12E-4</c:v>
                </c:pt>
                <c:pt idx="27716" formatCode="0.00E+00">
                  <c:v>1.12E-4</c:v>
                </c:pt>
                <c:pt idx="27717" formatCode="0.00E+00">
                  <c:v>1.12E-4</c:v>
                </c:pt>
                <c:pt idx="27718" formatCode="0.00E+00">
                  <c:v>1.12E-4</c:v>
                </c:pt>
                <c:pt idx="27719" formatCode="0.00E+00">
                  <c:v>1.12E-4</c:v>
                </c:pt>
                <c:pt idx="27720" formatCode="0.00E+00">
                  <c:v>1.12E-4</c:v>
                </c:pt>
                <c:pt idx="27721" formatCode="0.00E+00">
                  <c:v>1.12E-4</c:v>
                </c:pt>
                <c:pt idx="27722" formatCode="0.00E+00">
                  <c:v>1.12E-4</c:v>
                </c:pt>
                <c:pt idx="27723" formatCode="0.00E+00">
                  <c:v>1.12E-4</c:v>
                </c:pt>
                <c:pt idx="27724" formatCode="0.00E+00">
                  <c:v>1.12E-4</c:v>
                </c:pt>
                <c:pt idx="27725" formatCode="0.00E+00">
                  <c:v>1.12E-4</c:v>
                </c:pt>
                <c:pt idx="27726" formatCode="0.00E+00">
                  <c:v>1.12E-4</c:v>
                </c:pt>
                <c:pt idx="27727" formatCode="0.00E+00">
                  <c:v>1.12E-4</c:v>
                </c:pt>
                <c:pt idx="27728" formatCode="0.00E+00">
                  <c:v>1.12E-4</c:v>
                </c:pt>
                <c:pt idx="27729" formatCode="0.00E+00">
                  <c:v>1.12E-4</c:v>
                </c:pt>
                <c:pt idx="27730" formatCode="0.00E+00">
                  <c:v>1.12E-4</c:v>
                </c:pt>
                <c:pt idx="27731" formatCode="0.00E+00">
                  <c:v>1.12E-4</c:v>
                </c:pt>
                <c:pt idx="27732" formatCode="0.00E+00">
                  <c:v>1.12E-4</c:v>
                </c:pt>
                <c:pt idx="27733" formatCode="0.00E+00">
                  <c:v>1.12E-4</c:v>
                </c:pt>
                <c:pt idx="27734" formatCode="0.00E+00">
                  <c:v>1.12E-4</c:v>
                </c:pt>
                <c:pt idx="27735" formatCode="0.00E+00">
                  <c:v>1.12E-4</c:v>
                </c:pt>
                <c:pt idx="27736" formatCode="0.00E+00">
                  <c:v>1.12E-4</c:v>
                </c:pt>
                <c:pt idx="27737" formatCode="0.00E+00">
                  <c:v>1.12E-4</c:v>
                </c:pt>
                <c:pt idx="27738" formatCode="0.00E+00">
                  <c:v>1.12E-4</c:v>
                </c:pt>
                <c:pt idx="27739" formatCode="0.00E+00">
                  <c:v>1.12E-4</c:v>
                </c:pt>
                <c:pt idx="27740" formatCode="0.00E+00">
                  <c:v>1.12E-4</c:v>
                </c:pt>
                <c:pt idx="27741" formatCode="0.00E+00">
                  <c:v>1.12E-4</c:v>
                </c:pt>
                <c:pt idx="27742" formatCode="0.00E+00">
                  <c:v>1.12E-4</c:v>
                </c:pt>
                <c:pt idx="27743" formatCode="0.00E+00">
                  <c:v>1.12E-4</c:v>
                </c:pt>
                <c:pt idx="27744" formatCode="0.00E+00">
                  <c:v>1.12E-4</c:v>
                </c:pt>
                <c:pt idx="27745" formatCode="0.00E+00">
                  <c:v>1.12E-4</c:v>
                </c:pt>
                <c:pt idx="27746" formatCode="0.00E+00">
                  <c:v>1.12E-4</c:v>
                </c:pt>
                <c:pt idx="27747" formatCode="0.00E+00">
                  <c:v>1.12E-4</c:v>
                </c:pt>
                <c:pt idx="27748" formatCode="0.00E+00">
                  <c:v>1.12E-4</c:v>
                </c:pt>
                <c:pt idx="27749" formatCode="0.00E+00">
                  <c:v>1.12E-4</c:v>
                </c:pt>
                <c:pt idx="27750" formatCode="0.00E+00">
                  <c:v>1.12E-4</c:v>
                </c:pt>
                <c:pt idx="27751" formatCode="0.00E+00">
                  <c:v>1.12E-4</c:v>
                </c:pt>
                <c:pt idx="27752" formatCode="0.00E+00">
                  <c:v>1.12E-4</c:v>
                </c:pt>
                <c:pt idx="27753" formatCode="0.00E+00">
                  <c:v>1.12E-4</c:v>
                </c:pt>
                <c:pt idx="27754" formatCode="0.00E+00">
                  <c:v>1.12E-4</c:v>
                </c:pt>
                <c:pt idx="27755" formatCode="0.00E+00">
                  <c:v>1.12E-4</c:v>
                </c:pt>
                <c:pt idx="27756" formatCode="0.00E+00">
                  <c:v>1.12E-4</c:v>
                </c:pt>
                <c:pt idx="27757" formatCode="0.00E+00">
                  <c:v>1.12E-4</c:v>
                </c:pt>
                <c:pt idx="27758" formatCode="0.00E+00">
                  <c:v>1.12E-4</c:v>
                </c:pt>
                <c:pt idx="27759" formatCode="0.00E+00">
                  <c:v>1.12E-4</c:v>
                </c:pt>
                <c:pt idx="27760" formatCode="0.00E+00">
                  <c:v>1.12E-4</c:v>
                </c:pt>
                <c:pt idx="27761" formatCode="0.00E+00">
                  <c:v>1.12E-4</c:v>
                </c:pt>
                <c:pt idx="27762" formatCode="0.00E+00">
                  <c:v>1.12E-4</c:v>
                </c:pt>
                <c:pt idx="27763" formatCode="0.00E+00">
                  <c:v>1.12E-4</c:v>
                </c:pt>
                <c:pt idx="27764" formatCode="0.00E+00">
                  <c:v>1.12E-4</c:v>
                </c:pt>
                <c:pt idx="27765" formatCode="0.00E+00">
                  <c:v>1.12E-4</c:v>
                </c:pt>
                <c:pt idx="27766" formatCode="0.00E+00">
                  <c:v>1.12E-4</c:v>
                </c:pt>
                <c:pt idx="27767" formatCode="0.00E+00">
                  <c:v>1.12E-4</c:v>
                </c:pt>
                <c:pt idx="27768" formatCode="0.00E+00">
                  <c:v>1.12E-4</c:v>
                </c:pt>
                <c:pt idx="27769" formatCode="0.00E+00">
                  <c:v>1.12E-4</c:v>
                </c:pt>
                <c:pt idx="27770" formatCode="0.00E+00">
                  <c:v>1.12E-4</c:v>
                </c:pt>
                <c:pt idx="27771" formatCode="0.00E+00">
                  <c:v>1.12E-4</c:v>
                </c:pt>
                <c:pt idx="27772" formatCode="0.00E+00">
                  <c:v>1.12E-4</c:v>
                </c:pt>
                <c:pt idx="27773" formatCode="0.00E+00">
                  <c:v>1.12E-4</c:v>
                </c:pt>
                <c:pt idx="27774" formatCode="0.00E+00">
                  <c:v>1.12E-4</c:v>
                </c:pt>
                <c:pt idx="27775" formatCode="0.00E+00">
                  <c:v>1.12E-4</c:v>
                </c:pt>
                <c:pt idx="27776" formatCode="0.00E+00">
                  <c:v>1.12E-4</c:v>
                </c:pt>
                <c:pt idx="27777" formatCode="0.00E+00">
                  <c:v>1.12E-4</c:v>
                </c:pt>
                <c:pt idx="27778" formatCode="0.00E+00">
                  <c:v>1.12E-4</c:v>
                </c:pt>
                <c:pt idx="27779" formatCode="0.00E+00">
                  <c:v>1.12E-4</c:v>
                </c:pt>
                <c:pt idx="27780" formatCode="0.00E+00">
                  <c:v>1.12E-4</c:v>
                </c:pt>
                <c:pt idx="27781" formatCode="0.00E+00">
                  <c:v>1.12E-4</c:v>
                </c:pt>
                <c:pt idx="27782" formatCode="0.00E+00">
                  <c:v>1.12E-4</c:v>
                </c:pt>
                <c:pt idx="27783" formatCode="0.00E+00">
                  <c:v>1.12E-4</c:v>
                </c:pt>
                <c:pt idx="27784" formatCode="0.00E+00">
                  <c:v>1.12E-4</c:v>
                </c:pt>
                <c:pt idx="27785" formatCode="0.00E+00">
                  <c:v>1.12E-4</c:v>
                </c:pt>
                <c:pt idx="27786" formatCode="0.00E+00">
                  <c:v>1.12E-4</c:v>
                </c:pt>
                <c:pt idx="27787" formatCode="0.00E+00">
                  <c:v>1.12E-4</c:v>
                </c:pt>
                <c:pt idx="27788" formatCode="0.00E+00">
                  <c:v>1.12E-4</c:v>
                </c:pt>
                <c:pt idx="27789" formatCode="0.00E+00">
                  <c:v>1.12E-4</c:v>
                </c:pt>
                <c:pt idx="27790" formatCode="0.00E+00">
                  <c:v>1.12E-4</c:v>
                </c:pt>
                <c:pt idx="27791" formatCode="0.00E+00">
                  <c:v>1.12E-4</c:v>
                </c:pt>
                <c:pt idx="27792" formatCode="0.00E+00">
                  <c:v>1.12E-4</c:v>
                </c:pt>
                <c:pt idx="27793" formatCode="0.00E+00">
                  <c:v>1.12E-4</c:v>
                </c:pt>
                <c:pt idx="27794" formatCode="0.00E+00">
                  <c:v>1.12E-4</c:v>
                </c:pt>
                <c:pt idx="27795" formatCode="0.00E+00">
                  <c:v>1.12E-4</c:v>
                </c:pt>
                <c:pt idx="27796" formatCode="0.00E+00">
                  <c:v>1.12E-4</c:v>
                </c:pt>
                <c:pt idx="27797" formatCode="0.00E+00">
                  <c:v>1.12E-4</c:v>
                </c:pt>
                <c:pt idx="27798" formatCode="0.00E+00">
                  <c:v>1.12E-4</c:v>
                </c:pt>
                <c:pt idx="27799" formatCode="0.00E+00">
                  <c:v>1.12E-4</c:v>
                </c:pt>
                <c:pt idx="27800" formatCode="0.00E+00">
                  <c:v>1.12E-4</c:v>
                </c:pt>
                <c:pt idx="27801" formatCode="0.00E+00">
                  <c:v>1.12E-4</c:v>
                </c:pt>
                <c:pt idx="27802" formatCode="0.00E+00">
                  <c:v>1.12E-4</c:v>
                </c:pt>
                <c:pt idx="27803" formatCode="0.00E+00">
                  <c:v>1.12E-4</c:v>
                </c:pt>
                <c:pt idx="27804" formatCode="0.00E+00">
                  <c:v>1.12E-4</c:v>
                </c:pt>
                <c:pt idx="27805" formatCode="0.00E+00">
                  <c:v>1.12E-4</c:v>
                </c:pt>
                <c:pt idx="27806" formatCode="0.00E+00">
                  <c:v>1.12E-4</c:v>
                </c:pt>
                <c:pt idx="27807" formatCode="0.00E+00">
                  <c:v>1.12E-4</c:v>
                </c:pt>
                <c:pt idx="27808" formatCode="0.00E+00">
                  <c:v>1.12E-4</c:v>
                </c:pt>
                <c:pt idx="27809" formatCode="0.00E+00">
                  <c:v>1.12E-4</c:v>
                </c:pt>
                <c:pt idx="27810" formatCode="0.00E+00">
                  <c:v>1.12E-4</c:v>
                </c:pt>
                <c:pt idx="27811" formatCode="0.00E+00">
                  <c:v>1.12E-4</c:v>
                </c:pt>
                <c:pt idx="27812" formatCode="0.00E+00">
                  <c:v>1.12E-4</c:v>
                </c:pt>
                <c:pt idx="27813" formatCode="0.00E+00">
                  <c:v>1.12E-4</c:v>
                </c:pt>
                <c:pt idx="27814" formatCode="0.00E+00">
                  <c:v>1.12E-4</c:v>
                </c:pt>
                <c:pt idx="27815" formatCode="0.00E+00">
                  <c:v>1.12E-4</c:v>
                </c:pt>
                <c:pt idx="27816" formatCode="0.00E+00">
                  <c:v>1.12E-4</c:v>
                </c:pt>
                <c:pt idx="27817" formatCode="0.00E+00">
                  <c:v>1.12E-4</c:v>
                </c:pt>
                <c:pt idx="27818" formatCode="0.00E+00">
                  <c:v>1.12E-4</c:v>
                </c:pt>
                <c:pt idx="27819" formatCode="0.00E+00">
                  <c:v>1.12E-4</c:v>
                </c:pt>
                <c:pt idx="27820" formatCode="0.00E+00">
                  <c:v>1.12E-4</c:v>
                </c:pt>
                <c:pt idx="27821" formatCode="0.00E+00">
                  <c:v>1.12E-4</c:v>
                </c:pt>
                <c:pt idx="27822" formatCode="0.00E+00">
                  <c:v>1.12E-4</c:v>
                </c:pt>
                <c:pt idx="27823" formatCode="0.00E+00">
                  <c:v>1.12E-4</c:v>
                </c:pt>
                <c:pt idx="27824" formatCode="0.00E+00">
                  <c:v>1.12E-4</c:v>
                </c:pt>
                <c:pt idx="27825" formatCode="0.00E+00">
                  <c:v>1.12E-4</c:v>
                </c:pt>
                <c:pt idx="27826" formatCode="0.00E+00">
                  <c:v>1.12E-4</c:v>
                </c:pt>
                <c:pt idx="27827" formatCode="0.00E+00">
                  <c:v>1.12E-4</c:v>
                </c:pt>
                <c:pt idx="27828" formatCode="0.00E+00">
                  <c:v>1.12E-4</c:v>
                </c:pt>
                <c:pt idx="27829" formatCode="0.00E+00">
                  <c:v>1.12E-4</c:v>
                </c:pt>
                <c:pt idx="27830" formatCode="0.00E+00">
                  <c:v>1.12E-4</c:v>
                </c:pt>
                <c:pt idx="27831" formatCode="0.00E+00">
                  <c:v>1.12E-4</c:v>
                </c:pt>
                <c:pt idx="27832" formatCode="0.00E+00">
                  <c:v>1.12E-4</c:v>
                </c:pt>
                <c:pt idx="27833" formatCode="0.00E+00">
                  <c:v>1.12E-4</c:v>
                </c:pt>
                <c:pt idx="27834" formatCode="0.00E+00">
                  <c:v>1.12E-4</c:v>
                </c:pt>
                <c:pt idx="27835" formatCode="0.00E+00">
                  <c:v>1.12E-4</c:v>
                </c:pt>
                <c:pt idx="27836" formatCode="0.00E+00">
                  <c:v>1.12E-4</c:v>
                </c:pt>
                <c:pt idx="27837" formatCode="0.00E+00">
                  <c:v>1.12E-4</c:v>
                </c:pt>
                <c:pt idx="27838" formatCode="0.00E+00">
                  <c:v>1.12E-4</c:v>
                </c:pt>
                <c:pt idx="27839" formatCode="0.00E+00">
                  <c:v>1.12E-4</c:v>
                </c:pt>
                <c:pt idx="27840" formatCode="0.00E+00">
                  <c:v>1.12E-4</c:v>
                </c:pt>
                <c:pt idx="27841" formatCode="0.00E+00">
                  <c:v>1.12E-4</c:v>
                </c:pt>
                <c:pt idx="27842" formatCode="0.00E+00">
                  <c:v>1.12E-4</c:v>
                </c:pt>
                <c:pt idx="27843" formatCode="0.00E+00">
                  <c:v>1.12E-4</c:v>
                </c:pt>
                <c:pt idx="27844" formatCode="0.00E+00">
                  <c:v>1.12E-4</c:v>
                </c:pt>
                <c:pt idx="27845" formatCode="0.00E+00">
                  <c:v>1.12E-4</c:v>
                </c:pt>
                <c:pt idx="27846" formatCode="0.00E+00">
                  <c:v>1.12E-4</c:v>
                </c:pt>
                <c:pt idx="27847" formatCode="0.00E+00">
                  <c:v>1.12E-4</c:v>
                </c:pt>
                <c:pt idx="27848" formatCode="0.00E+00">
                  <c:v>1.12E-4</c:v>
                </c:pt>
                <c:pt idx="27849" formatCode="0.00E+00">
                  <c:v>1.12E-4</c:v>
                </c:pt>
                <c:pt idx="27850" formatCode="0.00E+00">
                  <c:v>1.11E-4</c:v>
                </c:pt>
                <c:pt idx="27851" formatCode="0.00E+00">
                  <c:v>1.11E-4</c:v>
                </c:pt>
                <c:pt idx="27852" formatCode="0.00E+00">
                  <c:v>1.12E-4</c:v>
                </c:pt>
                <c:pt idx="27853" formatCode="0.00E+00">
                  <c:v>1.11E-4</c:v>
                </c:pt>
                <c:pt idx="27854" formatCode="0.00E+00">
                  <c:v>1.11E-4</c:v>
                </c:pt>
                <c:pt idx="27855" formatCode="0.00E+00">
                  <c:v>1.12E-4</c:v>
                </c:pt>
                <c:pt idx="27856" formatCode="0.00E+00">
                  <c:v>1.12E-4</c:v>
                </c:pt>
                <c:pt idx="27857" formatCode="0.00E+00">
                  <c:v>1.11E-4</c:v>
                </c:pt>
                <c:pt idx="27858" formatCode="0.00E+00">
                  <c:v>1.12E-4</c:v>
                </c:pt>
                <c:pt idx="27859" formatCode="0.00E+00">
                  <c:v>1.11E-4</c:v>
                </c:pt>
                <c:pt idx="27860" formatCode="0.00E+00">
                  <c:v>1.11E-4</c:v>
                </c:pt>
                <c:pt idx="27861" formatCode="0.00E+00">
                  <c:v>1.11E-4</c:v>
                </c:pt>
                <c:pt idx="27862" formatCode="0.00E+00">
                  <c:v>1.11E-4</c:v>
                </c:pt>
                <c:pt idx="27863" formatCode="0.00E+00">
                  <c:v>1.12E-4</c:v>
                </c:pt>
                <c:pt idx="27864" formatCode="0.00E+00">
                  <c:v>1.12E-4</c:v>
                </c:pt>
                <c:pt idx="27865" formatCode="0.00E+00">
                  <c:v>1.11E-4</c:v>
                </c:pt>
                <c:pt idx="27866" formatCode="0.00E+00">
                  <c:v>1.11E-4</c:v>
                </c:pt>
                <c:pt idx="27867" formatCode="0.00E+00">
                  <c:v>1.11E-4</c:v>
                </c:pt>
                <c:pt idx="27868" formatCode="0.00E+00">
                  <c:v>1.11E-4</c:v>
                </c:pt>
                <c:pt idx="27869" formatCode="0.00E+00">
                  <c:v>1.11E-4</c:v>
                </c:pt>
                <c:pt idx="27870" formatCode="0.00E+00">
                  <c:v>1.11E-4</c:v>
                </c:pt>
                <c:pt idx="27871" formatCode="0.00E+00">
                  <c:v>1.12E-4</c:v>
                </c:pt>
                <c:pt idx="27872" formatCode="0.00E+00">
                  <c:v>1.11E-4</c:v>
                </c:pt>
                <c:pt idx="27873" formatCode="0.00E+00">
                  <c:v>1.11E-4</c:v>
                </c:pt>
                <c:pt idx="27874" formatCode="0.00E+00">
                  <c:v>1.12E-4</c:v>
                </c:pt>
                <c:pt idx="27875" formatCode="0.00E+00">
                  <c:v>1.11E-4</c:v>
                </c:pt>
                <c:pt idx="27876" formatCode="0.00E+00">
                  <c:v>1.12E-4</c:v>
                </c:pt>
                <c:pt idx="27877" formatCode="0.00E+00">
                  <c:v>1.11E-4</c:v>
                </c:pt>
                <c:pt idx="27878" formatCode="0.00E+00">
                  <c:v>1.11E-4</c:v>
                </c:pt>
                <c:pt idx="27879" formatCode="0.00E+00">
                  <c:v>1.11E-4</c:v>
                </c:pt>
                <c:pt idx="27880" formatCode="0.00E+00">
                  <c:v>1.11E-4</c:v>
                </c:pt>
                <c:pt idx="27881" formatCode="0.00E+00">
                  <c:v>1.11E-4</c:v>
                </c:pt>
                <c:pt idx="27882" formatCode="0.00E+00">
                  <c:v>1.11E-4</c:v>
                </c:pt>
                <c:pt idx="27883" formatCode="0.00E+00">
                  <c:v>1.11E-4</c:v>
                </c:pt>
                <c:pt idx="27884" formatCode="0.00E+00">
                  <c:v>1.12E-4</c:v>
                </c:pt>
                <c:pt idx="27885" formatCode="0.00E+00">
                  <c:v>1.12E-4</c:v>
                </c:pt>
                <c:pt idx="27886" formatCode="0.00E+00">
                  <c:v>1.11E-4</c:v>
                </c:pt>
                <c:pt idx="27887" formatCode="0.00E+00">
                  <c:v>1.11E-4</c:v>
                </c:pt>
                <c:pt idx="27888" formatCode="0.00E+00">
                  <c:v>1.11E-4</c:v>
                </c:pt>
                <c:pt idx="27889" formatCode="0.00E+00">
                  <c:v>1.11E-4</c:v>
                </c:pt>
                <c:pt idx="27890" formatCode="0.00E+00">
                  <c:v>1.11E-4</c:v>
                </c:pt>
                <c:pt idx="27891" formatCode="0.00E+00">
                  <c:v>1.12E-4</c:v>
                </c:pt>
                <c:pt idx="27892" formatCode="0.00E+00">
                  <c:v>1.3100000000000001E-4</c:v>
                </c:pt>
                <c:pt idx="27893" formatCode="0.00E+00">
                  <c:v>2.3599999999999999E-4</c:v>
                </c:pt>
                <c:pt idx="27894" formatCode="0.00E+00">
                  <c:v>4.1599999999999997E-4</c:v>
                </c:pt>
                <c:pt idx="27895" formatCode="0.00E+00">
                  <c:v>4.9799999999999996E-4</c:v>
                </c:pt>
                <c:pt idx="27896" formatCode="0.00E+00">
                  <c:v>4.6299999999999998E-4</c:v>
                </c:pt>
                <c:pt idx="27897" formatCode="0.00E+00">
                  <c:v>4.28E-4</c:v>
                </c:pt>
                <c:pt idx="27898" formatCode="0.00E+00">
                  <c:v>4.2400000000000001E-4</c:v>
                </c:pt>
                <c:pt idx="27899" formatCode="0.00E+00">
                  <c:v>4.1100000000000002E-4</c:v>
                </c:pt>
                <c:pt idx="27900" formatCode="0.00E+00">
                  <c:v>4.0299999999999998E-4</c:v>
                </c:pt>
                <c:pt idx="27901" formatCode="0.00E+00">
                  <c:v>4.0000000000000002E-4</c:v>
                </c:pt>
                <c:pt idx="27902" formatCode="0.00E+00">
                  <c:v>3.9300000000000001E-4</c:v>
                </c:pt>
                <c:pt idx="27903" formatCode="0.00E+00">
                  <c:v>3.9100000000000002E-4</c:v>
                </c:pt>
                <c:pt idx="27904" formatCode="0.00E+00">
                  <c:v>3.86E-4</c:v>
                </c:pt>
                <c:pt idx="27905" formatCode="0.00E+00">
                  <c:v>3.8400000000000001E-4</c:v>
                </c:pt>
                <c:pt idx="27906" formatCode="0.00E+00">
                  <c:v>3.8099999999999999E-4</c:v>
                </c:pt>
                <c:pt idx="27907" formatCode="0.00E+00">
                  <c:v>3.79E-4</c:v>
                </c:pt>
                <c:pt idx="27908" formatCode="0.00E+00">
                  <c:v>3.77E-4</c:v>
                </c:pt>
                <c:pt idx="27909" formatCode="0.00E+00">
                  <c:v>3.7399999999999998E-4</c:v>
                </c:pt>
                <c:pt idx="27910" formatCode="0.00E+00">
                  <c:v>3.7300000000000001E-4</c:v>
                </c:pt>
                <c:pt idx="27911" formatCode="0.00E+00">
                  <c:v>3.7100000000000002E-4</c:v>
                </c:pt>
                <c:pt idx="27912" formatCode="0.00E+00">
                  <c:v>3.6900000000000002E-4</c:v>
                </c:pt>
                <c:pt idx="27913" formatCode="0.00E+00">
                  <c:v>3.68E-4</c:v>
                </c:pt>
                <c:pt idx="27914" formatCode="0.00E+00">
                  <c:v>3.6600000000000001E-4</c:v>
                </c:pt>
                <c:pt idx="27915" formatCode="0.00E+00">
                  <c:v>3.6499999999999998E-4</c:v>
                </c:pt>
                <c:pt idx="27916" formatCode="0.00E+00">
                  <c:v>3.6299999999999999E-4</c:v>
                </c:pt>
                <c:pt idx="27917" formatCode="0.00E+00">
                  <c:v>3.6200000000000002E-4</c:v>
                </c:pt>
                <c:pt idx="27918" formatCode="0.00E+00">
                  <c:v>3.6099999999999999E-4</c:v>
                </c:pt>
                <c:pt idx="27919" formatCode="0.00E+00">
                  <c:v>3.6000000000000002E-4</c:v>
                </c:pt>
                <c:pt idx="27920" formatCode="0.00E+00">
                  <c:v>3.59E-4</c:v>
                </c:pt>
                <c:pt idx="27921" formatCode="0.00E+00">
                  <c:v>3.57E-4</c:v>
                </c:pt>
                <c:pt idx="27922" formatCode="0.00E+00">
                  <c:v>3.5599999999999998E-4</c:v>
                </c:pt>
                <c:pt idx="27923" formatCode="0.00E+00">
                  <c:v>3.5500000000000001E-4</c:v>
                </c:pt>
                <c:pt idx="27924" formatCode="0.00E+00">
                  <c:v>3.5399999999999999E-4</c:v>
                </c:pt>
                <c:pt idx="27925" formatCode="0.00E+00">
                  <c:v>3.5300000000000002E-4</c:v>
                </c:pt>
                <c:pt idx="27926" formatCode="0.00E+00">
                  <c:v>3.5199999999999999E-4</c:v>
                </c:pt>
                <c:pt idx="27927" formatCode="0.00E+00">
                  <c:v>3.5100000000000002E-4</c:v>
                </c:pt>
                <c:pt idx="27928" formatCode="0.00E+00">
                  <c:v>3.5E-4</c:v>
                </c:pt>
                <c:pt idx="27929" formatCode="0.00E+00">
                  <c:v>3.4900000000000003E-4</c:v>
                </c:pt>
                <c:pt idx="27930" formatCode="0.00E+00">
                  <c:v>3.48E-4</c:v>
                </c:pt>
                <c:pt idx="27931" formatCode="0.00E+00">
                  <c:v>3.4699999999999998E-4</c:v>
                </c:pt>
                <c:pt idx="27932" formatCode="0.00E+00">
                  <c:v>3.4600000000000001E-4</c:v>
                </c:pt>
                <c:pt idx="27933" formatCode="0.00E+00">
                  <c:v>3.4499999999999998E-4</c:v>
                </c:pt>
                <c:pt idx="27934" formatCode="0.00E+00">
                  <c:v>3.4400000000000001E-4</c:v>
                </c:pt>
                <c:pt idx="27935" formatCode="0.00E+00">
                  <c:v>3.4299999999999999E-4</c:v>
                </c:pt>
                <c:pt idx="27936" formatCode="0.00E+00">
                  <c:v>3.4200000000000002E-4</c:v>
                </c:pt>
                <c:pt idx="27937" formatCode="0.00E+00">
                  <c:v>3.4099999999999999E-4</c:v>
                </c:pt>
                <c:pt idx="27938" formatCode="0.00E+00">
                  <c:v>3.4000000000000002E-4</c:v>
                </c:pt>
                <c:pt idx="27939" formatCode="0.00E+00">
                  <c:v>3.39E-4</c:v>
                </c:pt>
                <c:pt idx="27940" formatCode="0.00E+00">
                  <c:v>3.3799999999999998E-4</c:v>
                </c:pt>
                <c:pt idx="27941" formatCode="0.00E+00">
                  <c:v>3.3700000000000001E-4</c:v>
                </c:pt>
                <c:pt idx="27942" formatCode="0.00E+00">
                  <c:v>3.3599999999999998E-4</c:v>
                </c:pt>
                <c:pt idx="27943" formatCode="0.00E+00">
                  <c:v>3.3500000000000001E-4</c:v>
                </c:pt>
                <c:pt idx="27944" formatCode="0.00E+00">
                  <c:v>3.3399999999999999E-4</c:v>
                </c:pt>
                <c:pt idx="27945" formatCode="0.00E+00">
                  <c:v>3.3300000000000002E-4</c:v>
                </c:pt>
                <c:pt idx="27946" formatCode="0.00E+00">
                  <c:v>3.3199999999999999E-4</c:v>
                </c:pt>
                <c:pt idx="27947" formatCode="0.00E+00">
                  <c:v>3.3100000000000002E-4</c:v>
                </c:pt>
                <c:pt idx="27948" formatCode="0.00E+00">
                  <c:v>3.3E-4</c:v>
                </c:pt>
                <c:pt idx="27949" formatCode="0.00E+00">
                  <c:v>3.3E-4</c:v>
                </c:pt>
                <c:pt idx="27950" formatCode="0.00E+00">
                  <c:v>3.2899999999999997E-4</c:v>
                </c:pt>
                <c:pt idx="27951" formatCode="0.00E+00">
                  <c:v>3.28E-4</c:v>
                </c:pt>
                <c:pt idx="27952" formatCode="0.00E+00">
                  <c:v>3.2699999999999998E-4</c:v>
                </c:pt>
                <c:pt idx="27953" formatCode="0.00E+00">
                  <c:v>3.2600000000000001E-4</c:v>
                </c:pt>
                <c:pt idx="27954" formatCode="0.00E+00">
                  <c:v>3.2499999999999999E-4</c:v>
                </c:pt>
                <c:pt idx="27955" formatCode="0.00E+00">
                  <c:v>3.2400000000000001E-4</c:v>
                </c:pt>
                <c:pt idx="27956" formatCode="0.00E+00">
                  <c:v>3.2299999999999999E-4</c:v>
                </c:pt>
                <c:pt idx="27957" formatCode="0.00E+00">
                  <c:v>3.2200000000000002E-4</c:v>
                </c:pt>
                <c:pt idx="27958" formatCode="0.00E+00">
                  <c:v>3.2200000000000002E-4</c:v>
                </c:pt>
                <c:pt idx="27959" formatCode="0.00E+00">
                  <c:v>3.21E-4</c:v>
                </c:pt>
                <c:pt idx="27960" formatCode="0.00E+00">
                  <c:v>3.2000000000000003E-4</c:v>
                </c:pt>
                <c:pt idx="27961" formatCode="0.00E+00">
                  <c:v>3.19E-4</c:v>
                </c:pt>
                <c:pt idx="27962" formatCode="0.00E+00">
                  <c:v>3.1799999999999998E-4</c:v>
                </c:pt>
                <c:pt idx="27963" formatCode="0.00E+00">
                  <c:v>3.1700000000000001E-4</c:v>
                </c:pt>
                <c:pt idx="27964" formatCode="0.00E+00">
                  <c:v>3.1700000000000001E-4</c:v>
                </c:pt>
                <c:pt idx="27965" formatCode="0.00E+00">
                  <c:v>3.1599999999999998E-4</c:v>
                </c:pt>
                <c:pt idx="27966" formatCode="0.00E+00">
                  <c:v>3.1500000000000001E-4</c:v>
                </c:pt>
                <c:pt idx="27967" formatCode="0.00E+00">
                  <c:v>3.1399999999999999E-4</c:v>
                </c:pt>
                <c:pt idx="27968" formatCode="0.00E+00">
                  <c:v>3.1300000000000002E-4</c:v>
                </c:pt>
                <c:pt idx="27969" formatCode="0.00E+00">
                  <c:v>3.1199999999999999E-4</c:v>
                </c:pt>
                <c:pt idx="27970" formatCode="0.00E+00">
                  <c:v>3.1100000000000002E-4</c:v>
                </c:pt>
                <c:pt idx="27971" formatCode="0.00E+00">
                  <c:v>3.1100000000000002E-4</c:v>
                </c:pt>
                <c:pt idx="27972" formatCode="0.00E+00">
                  <c:v>3.1E-4</c:v>
                </c:pt>
                <c:pt idx="27973" formatCode="0.00E+00">
                  <c:v>3.0899999999999998E-4</c:v>
                </c:pt>
                <c:pt idx="27974" formatCode="0.00E+00">
                  <c:v>3.0800000000000001E-4</c:v>
                </c:pt>
                <c:pt idx="27975" formatCode="0.00E+00">
                  <c:v>3.0699999999999998E-4</c:v>
                </c:pt>
                <c:pt idx="27976" formatCode="0.00E+00">
                  <c:v>3.0600000000000001E-4</c:v>
                </c:pt>
                <c:pt idx="27977" formatCode="0.00E+00">
                  <c:v>3.0600000000000001E-4</c:v>
                </c:pt>
                <c:pt idx="27978" formatCode="0.00E+00">
                  <c:v>3.0499999999999999E-4</c:v>
                </c:pt>
                <c:pt idx="27979" formatCode="0.00E+00">
                  <c:v>3.0400000000000002E-4</c:v>
                </c:pt>
                <c:pt idx="27980" formatCode="0.00E+00">
                  <c:v>3.0299999999999999E-4</c:v>
                </c:pt>
                <c:pt idx="27981" formatCode="0.00E+00">
                  <c:v>3.0299999999999999E-4</c:v>
                </c:pt>
                <c:pt idx="27982" formatCode="0.00E+00">
                  <c:v>3.0200000000000002E-4</c:v>
                </c:pt>
                <c:pt idx="27983" formatCode="0.00E+00">
                  <c:v>3.01E-4</c:v>
                </c:pt>
                <c:pt idx="27984" formatCode="0.00E+00">
                  <c:v>2.9999999999999997E-4</c:v>
                </c:pt>
                <c:pt idx="27985" formatCode="0.00E+00">
                  <c:v>2.9999999999999997E-4</c:v>
                </c:pt>
                <c:pt idx="27986" formatCode="0.00E+00">
                  <c:v>2.99E-4</c:v>
                </c:pt>
                <c:pt idx="27987" formatCode="0.00E+00">
                  <c:v>2.9799999999999998E-4</c:v>
                </c:pt>
                <c:pt idx="27988" formatCode="0.00E+00">
                  <c:v>2.9799999999999998E-4</c:v>
                </c:pt>
                <c:pt idx="27989" formatCode="0.00E+00">
                  <c:v>2.9700000000000001E-4</c:v>
                </c:pt>
                <c:pt idx="27990" formatCode="0.00E+00">
                  <c:v>2.9599999999999998E-4</c:v>
                </c:pt>
                <c:pt idx="27991" formatCode="0.00E+00">
                  <c:v>2.9500000000000001E-4</c:v>
                </c:pt>
                <c:pt idx="27992" formatCode="0.00E+00">
                  <c:v>2.9500000000000001E-4</c:v>
                </c:pt>
                <c:pt idx="27993" formatCode="0.00E+00">
                  <c:v>2.9399999999999999E-4</c:v>
                </c:pt>
                <c:pt idx="27994" formatCode="0.00E+00">
                  <c:v>2.9300000000000002E-4</c:v>
                </c:pt>
                <c:pt idx="27995" formatCode="0.00E+00">
                  <c:v>2.92E-4</c:v>
                </c:pt>
                <c:pt idx="27996" formatCode="0.00E+00">
                  <c:v>2.92E-4</c:v>
                </c:pt>
                <c:pt idx="27997" formatCode="0.00E+00">
                  <c:v>2.9100000000000003E-4</c:v>
                </c:pt>
                <c:pt idx="27998" formatCode="0.00E+00">
                  <c:v>2.9E-4</c:v>
                </c:pt>
                <c:pt idx="27999" formatCode="0.00E+00">
                  <c:v>2.9E-4</c:v>
                </c:pt>
                <c:pt idx="28000" formatCode="0.00E+00">
                  <c:v>2.8899999999999998E-4</c:v>
                </c:pt>
                <c:pt idx="28001" formatCode="0.00E+00">
                  <c:v>2.8800000000000001E-4</c:v>
                </c:pt>
                <c:pt idx="28002" formatCode="0.00E+00">
                  <c:v>2.8699999999999998E-4</c:v>
                </c:pt>
                <c:pt idx="28003" formatCode="0.00E+00">
                  <c:v>2.8699999999999998E-4</c:v>
                </c:pt>
                <c:pt idx="28004" formatCode="0.00E+00">
                  <c:v>2.8600000000000001E-4</c:v>
                </c:pt>
                <c:pt idx="28005" formatCode="0.00E+00">
                  <c:v>2.8600000000000001E-4</c:v>
                </c:pt>
                <c:pt idx="28006" formatCode="0.00E+00">
                  <c:v>2.8499999999999999E-4</c:v>
                </c:pt>
                <c:pt idx="28007" formatCode="0.00E+00">
                  <c:v>2.8400000000000002E-4</c:v>
                </c:pt>
                <c:pt idx="28008" formatCode="0.00E+00">
                  <c:v>2.8400000000000002E-4</c:v>
                </c:pt>
                <c:pt idx="28009" formatCode="0.00E+00">
                  <c:v>2.8299999999999999E-4</c:v>
                </c:pt>
                <c:pt idx="28010" formatCode="0.00E+00">
                  <c:v>2.8200000000000002E-4</c:v>
                </c:pt>
                <c:pt idx="28011" formatCode="0.00E+00">
                  <c:v>2.8200000000000002E-4</c:v>
                </c:pt>
                <c:pt idx="28012" formatCode="0.00E+00">
                  <c:v>2.81E-4</c:v>
                </c:pt>
                <c:pt idx="28013" formatCode="0.00E+00">
                  <c:v>2.7999999999999998E-4</c:v>
                </c:pt>
                <c:pt idx="28014" formatCode="0.00E+00">
                  <c:v>2.7999999999999998E-4</c:v>
                </c:pt>
                <c:pt idx="28015" formatCode="0.00E+00">
                  <c:v>2.7900000000000001E-4</c:v>
                </c:pt>
                <c:pt idx="28016" formatCode="0.00E+00">
                  <c:v>2.7799999999999998E-4</c:v>
                </c:pt>
                <c:pt idx="28017" formatCode="0.00E+00">
                  <c:v>2.7799999999999998E-4</c:v>
                </c:pt>
                <c:pt idx="28018" formatCode="0.00E+00">
                  <c:v>2.7700000000000001E-4</c:v>
                </c:pt>
                <c:pt idx="28019" formatCode="0.00E+00">
                  <c:v>2.7700000000000001E-4</c:v>
                </c:pt>
                <c:pt idx="28020" formatCode="0.00E+00">
                  <c:v>2.7599999999999999E-4</c:v>
                </c:pt>
                <c:pt idx="28021" formatCode="0.00E+00">
                  <c:v>2.7500000000000002E-4</c:v>
                </c:pt>
                <c:pt idx="28022" formatCode="0.00E+00">
                  <c:v>2.7500000000000002E-4</c:v>
                </c:pt>
                <c:pt idx="28023" formatCode="0.00E+00">
                  <c:v>2.7399999999999999E-4</c:v>
                </c:pt>
                <c:pt idx="28024" formatCode="0.00E+00">
                  <c:v>2.7300000000000002E-4</c:v>
                </c:pt>
                <c:pt idx="28025" formatCode="0.00E+00">
                  <c:v>2.7300000000000002E-4</c:v>
                </c:pt>
                <c:pt idx="28026" formatCode="0.00E+00">
                  <c:v>2.72E-4</c:v>
                </c:pt>
                <c:pt idx="28027" formatCode="0.00E+00">
                  <c:v>2.72E-4</c:v>
                </c:pt>
                <c:pt idx="28028" formatCode="0.00E+00">
                  <c:v>2.7099999999999997E-4</c:v>
                </c:pt>
                <c:pt idx="28029" formatCode="0.00E+00">
                  <c:v>2.7099999999999997E-4</c:v>
                </c:pt>
                <c:pt idx="28030" formatCode="0.00E+00">
                  <c:v>2.7E-4</c:v>
                </c:pt>
                <c:pt idx="28031" formatCode="0.00E+00">
                  <c:v>2.7E-4</c:v>
                </c:pt>
                <c:pt idx="28032" formatCode="0.00E+00">
                  <c:v>2.6899999999999998E-4</c:v>
                </c:pt>
                <c:pt idx="28033" formatCode="0.00E+00">
                  <c:v>2.6899999999999998E-4</c:v>
                </c:pt>
                <c:pt idx="28034" formatCode="0.00E+00">
                  <c:v>2.6800000000000001E-4</c:v>
                </c:pt>
                <c:pt idx="28035" formatCode="0.00E+00">
                  <c:v>2.6699999999999998E-4</c:v>
                </c:pt>
                <c:pt idx="28036" formatCode="0.00E+00">
                  <c:v>2.6699999999999998E-4</c:v>
                </c:pt>
                <c:pt idx="28037" formatCode="0.00E+00">
                  <c:v>2.6600000000000001E-4</c:v>
                </c:pt>
                <c:pt idx="28038" formatCode="0.00E+00">
                  <c:v>2.6600000000000001E-4</c:v>
                </c:pt>
                <c:pt idx="28039" formatCode="0.00E+00">
                  <c:v>2.6499999999999999E-4</c:v>
                </c:pt>
                <c:pt idx="28040" formatCode="0.00E+00">
                  <c:v>2.6499999999999999E-4</c:v>
                </c:pt>
                <c:pt idx="28041" formatCode="0.00E+00">
                  <c:v>2.6400000000000002E-4</c:v>
                </c:pt>
                <c:pt idx="28042" formatCode="0.00E+00">
                  <c:v>2.6400000000000002E-4</c:v>
                </c:pt>
                <c:pt idx="28043" formatCode="0.00E+00">
                  <c:v>2.63E-4</c:v>
                </c:pt>
                <c:pt idx="28044" formatCode="0.00E+00">
                  <c:v>2.6200000000000003E-4</c:v>
                </c:pt>
                <c:pt idx="28045" formatCode="0.00E+00">
                  <c:v>2.6200000000000003E-4</c:v>
                </c:pt>
                <c:pt idx="28046" formatCode="0.00E+00">
                  <c:v>2.61E-4</c:v>
                </c:pt>
                <c:pt idx="28047" formatCode="0.00E+00">
                  <c:v>2.61E-4</c:v>
                </c:pt>
                <c:pt idx="28048" formatCode="0.00E+00">
                  <c:v>2.5999999999999998E-4</c:v>
                </c:pt>
                <c:pt idx="28049" formatCode="0.00E+00">
                  <c:v>2.5999999999999998E-4</c:v>
                </c:pt>
                <c:pt idx="28050" formatCode="0.00E+00">
                  <c:v>2.5900000000000001E-4</c:v>
                </c:pt>
                <c:pt idx="28051" formatCode="0.00E+00">
                  <c:v>2.5900000000000001E-4</c:v>
                </c:pt>
                <c:pt idx="28052" formatCode="0.00E+00">
                  <c:v>2.5799999999999998E-4</c:v>
                </c:pt>
                <c:pt idx="28053" formatCode="0.00E+00">
                  <c:v>2.5799999999999998E-4</c:v>
                </c:pt>
                <c:pt idx="28054" formatCode="0.00E+00">
                  <c:v>2.5700000000000001E-4</c:v>
                </c:pt>
                <c:pt idx="28055" formatCode="0.00E+00">
                  <c:v>2.5700000000000001E-4</c:v>
                </c:pt>
                <c:pt idx="28056" formatCode="0.00E+00">
                  <c:v>2.5599999999999999E-4</c:v>
                </c:pt>
                <c:pt idx="28057" formatCode="0.00E+00">
                  <c:v>2.5599999999999999E-4</c:v>
                </c:pt>
                <c:pt idx="28058" formatCode="0.00E+00">
                  <c:v>2.5500000000000002E-4</c:v>
                </c:pt>
                <c:pt idx="28059" formatCode="0.00E+00">
                  <c:v>2.5500000000000002E-4</c:v>
                </c:pt>
                <c:pt idx="28060" formatCode="0.00E+00">
                  <c:v>2.5399999999999999E-4</c:v>
                </c:pt>
                <c:pt idx="28061" formatCode="0.00E+00">
                  <c:v>2.5399999999999999E-4</c:v>
                </c:pt>
                <c:pt idx="28062" formatCode="0.00E+00">
                  <c:v>2.5300000000000002E-4</c:v>
                </c:pt>
                <c:pt idx="28063" formatCode="0.00E+00">
                  <c:v>2.5300000000000002E-4</c:v>
                </c:pt>
                <c:pt idx="28064" formatCode="0.00E+00">
                  <c:v>2.5300000000000002E-4</c:v>
                </c:pt>
                <c:pt idx="28065" formatCode="0.00E+00">
                  <c:v>2.52E-4</c:v>
                </c:pt>
                <c:pt idx="28066" formatCode="0.00E+00">
                  <c:v>2.52E-4</c:v>
                </c:pt>
                <c:pt idx="28067" formatCode="0.00E+00">
                  <c:v>2.5099999999999998E-4</c:v>
                </c:pt>
                <c:pt idx="28068" formatCode="0.00E+00">
                  <c:v>2.5000000000000001E-4</c:v>
                </c:pt>
                <c:pt idx="28069" formatCode="0.00E+00">
                  <c:v>2.5000000000000001E-4</c:v>
                </c:pt>
                <c:pt idx="28070" formatCode="0.00E+00">
                  <c:v>2.5000000000000001E-4</c:v>
                </c:pt>
                <c:pt idx="28071" formatCode="0.00E+00">
                  <c:v>2.4899999999999998E-4</c:v>
                </c:pt>
                <c:pt idx="28072" formatCode="0.00E+00">
                  <c:v>2.4899999999999998E-4</c:v>
                </c:pt>
                <c:pt idx="28073" formatCode="0.00E+00">
                  <c:v>2.4800000000000001E-4</c:v>
                </c:pt>
                <c:pt idx="28074" formatCode="0.00E+00">
                  <c:v>2.4800000000000001E-4</c:v>
                </c:pt>
                <c:pt idx="28075" formatCode="0.00E+00">
                  <c:v>2.4699999999999999E-4</c:v>
                </c:pt>
                <c:pt idx="28076" formatCode="0.00E+00">
                  <c:v>2.4699999999999999E-4</c:v>
                </c:pt>
                <c:pt idx="28077" formatCode="0.00E+00">
                  <c:v>2.4600000000000002E-4</c:v>
                </c:pt>
                <c:pt idx="28078" formatCode="0.00E+00">
                  <c:v>2.4600000000000002E-4</c:v>
                </c:pt>
                <c:pt idx="28079" formatCode="0.00E+00">
                  <c:v>2.4499999999999999E-4</c:v>
                </c:pt>
                <c:pt idx="28080" formatCode="0.00E+00">
                  <c:v>2.4499999999999999E-4</c:v>
                </c:pt>
                <c:pt idx="28081" formatCode="0.00E+00">
                  <c:v>2.4499999999999999E-4</c:v>
                </c:pt>
                <c:pt idx="28082" formatCode="0.00E+00">
                  <c:v>2.4399999999999999E-4</c:v>
                </c:pt>
                <c:pt idx="28083" formatCode="0.00E+00">
                  <c:v>2.4399999999999999E-4</c:v>
                </c:pt>
                <c:pt idx="28084" formatCode="0.00E+00">
                  <c:v>2.43E-4</c:v>
                </c:pt>
                <c:pt idx="28085" formatCode="0.00E+00">
                  <c:v>2.43E-4</c:v>
                </c:pt>
                <c:pt idx="28086" formatCode="0.00E+00">
                  <c:v>2.43E-4</c:v>
                </c:pt>
                <c:pt idx="28087" formatCode="0.00E+00">
                  <c:v>2.42E-4</c:v>
                </c:pt>
                <c:pt idx="28088" formatCode="0.00E+00">
                  <c:v>2.42E-4</c:v>
                </c:pt>
                <c:pt idx="28089" formatCode="0.00E+00">
                  <c:v>2.42E-4</c:v>
                </c:pt>
                <c:pt idx="28090" formatCode="0.00E+00">
                  <c:v>2.41E-4</c:v>
                </c:pt>
                <c:pt idx="28091" formatCode="0.00E+00">
                  <c:v>2.41E-4</c:v>
                </c:pt>
                <c:pt idx="28092" formatCode="0.00E+00">
                  <c:v>2.4000000000000001E-4</c:v>
                </c:pt>
                <c:pt idx="28093" formatCode="0.00E+00">
                  <c:v>2.3900000000000001E-4</c:v>
                </c:pt>
                <c:pt idx="28094" formatCode="0.00E+00">
                  <c:v>2.3900000000000001E-4</c:v>
                </c:pt>
                <c:pt idx="28095" formatCode="0.00E+00">
                  <c:v>2.3900000000000001E-4</c:v>
                </c:pt>
                <c:pt idx="28096" formatCode="0.00E+00">
                  <c:v>2.3900000000000001E-4</c:v>
                </c:pt>
                <c:pt idx="28097" formatCode="0.00E+00">
                  <c:v>2.3800000000000001E-4</c:v>
                </c:pt>
                <c:pt idx="28098" formatCode="0.00E+00">
                  <c:v>2.3800000000000001E-4</c:v>
                </c:pt>
                <c:pt idx="28099" formatCode="0.00E+00">
                  <c:v>2.3699999999999999E-4</c:v>
                </c:pt>
                <c:pt idx="28100" formatCode="0.00E+00">
                  <c:v>2.3699999999999999E-4</c:v>
                </c:pt>
                <c:pt idx="28101" formatCode="0.00E+00">
                  <c:v>2.3699999999999999E-4</c:v>
                </c:pt>
                <c:pt idx="28102" formatCode="0.00E+00">
                  <c:v>2.3599999999999999E-4</c:v>
                </c:pt>
                <c:pt idx="28103" formatCode="0.00E+00">
                  <c:v>2.3599999999999999E-4</c:v>
                </c:pt>
                <c:pt idx="28104" formatCode="0.00E+00">
                  <c:v>2.3499999999999999E-4</c:v>
                </c:pt>
                <c:pt idx="28105" formatCode="0.00E+00">
                  <c:v>2.3499999999999999E-4</c:v>
                </c:pt>
                <c:pt idx="28106" formatCode="0.00E+00">
                  <c:v>2.3499999999999999E-4</c:v>
                </c:pt>
                <c:pt idx="28107" formatCode="0.00E+00">
                  <c:v>2.34E-4</c:v>
                </c:pt>
                <c:pt idx="28108" formatCode="0.00E+00">
                  <c:v>2.34E-4</c:v>
                </c:pt>
                <c:pt idx="28109" formatCode="0.00E+00">
                  <c:v>2.33E-4</c:v>
                </c:pt>
                <c:pt idx="28110" formatCode="0.00E+00">
                  <c:v>2.33E-4</c:v>
                </c:pt>
                <c:pt idx="28111" formatCode="0.00E+00">
                  <c:v>2.33E-4</c:v>
                </c:pt>
                <c:pt idx="28112" formatCode="0.00E+00">
                  <c:v>2.32E-4</c:v>
                </c:pt>
                <c:pt idx="28113" formatCode="0.00E+00">
                  <c:v>2.32E-4</c:v>
                </c:pt>
                <c:pt idx="28114" formatCode="0.00E+00">
                  <c:v>2.31E-4</c:v>
                </c:pt>
                <c:pt idx="28115" formatCode="0.00E+00">
                  <c:v>2.31E-4</c:v>
                </c:pt>
                <c:pt idx="28116" formatCode="0.00E+00">
                  <c:v>2.31E-4</c:v>
                </c:pt>
                <c:pt idx="28117" formatCode="0.00E+00">
                  <c:v>2.31E-4</c:v>
                </c:pt>
                <c:pt idx="28118" formatCode="0.00E+00">
                  <c:v>2.3000000000000001E-4</c:v>
                </c:pt>
                <c:pt idx="28119" formatCode="0.00E+00">
                  <c:v>2.3000000000000001E-4</c:v>
                </c:pt>
                <c:pt idx="28120" formatCode="0.00E+00">
                  <c:v>2.2900000000000001E-4</c:v>
                </c:pt>
                <c:pt idx="28121" formatCode="0.00E+00">
                  <c:v>2.2900000000000001E-4</c:v>
                </c:pt>
                <c:pt idx="28122" formatCode="0.00E+00">
                  <c:v>2.2900000000000001E-4</c:v>
                </c:pt>
                <c:pt idx="28123" formatCode="0.00E+00">
                  <c:v>2.2800000000000001E-4</c:v>
                </c:pt>
                <c:pt idx="28124" formatCode="0.00E+00">
                  <c:v>2.2800000000000001E-4</c:v>
                </c:pt>
                <c:pt idx="28125" formatCode="0.00E+00">
                  <c:v>2.2800000000000001E-4</c:v>
                </c:pt>
                <c:pt idx="28126" formatCode="0.00E+00">
                  <c:v>2.2699999999999999E-4</c:v>
                </c:pt>
                <c:pt idx="28127" formatCode="0.00E+00">
                  <c:v>2.2699999999999999E-4</c:v>
                </c:pt>
                <c:pt idx="28128" formatCode="0.00E+00">
                  <c:v>2.2699999999999999E-4</c:v>
                </c:pt>
                <c:pt idx="28129" formatCode="0.00E+00">
                  <c:v>2.2599999999999999E-4</c:v>
                </c:pt>
                <c:pt idx="28130" formatCode="0.00E+00">
                  <c:v>2.2599999999999999E-4</c:v>
                </c:pt>
                <c:pt idx="28131" formatCode="0.00E+00">
                  <c:v>2.2599999999999999E-4</c:v>
                </c:pt>
                <c:pt idx="28132" formatCode="0.00E+00">
                  <c:v>2.2499999999999999E-4</c:v>
                </c:pt>
                <c:pt idx="28133" formatCode="0.00E+00">
                  <c:v>2.2499999999999999E-4</c:v>
                </c:pt>
                <c:pt idx="28134" formatCode="0.00E+00">
                  <c:v>2.2499999999999999E-4</c:v>
                </c:pt>
                <c:pt idx="28135" formatCode="0.00E+00">
                  <c:v>2.24E-4</c:v>
                </c:pt>
                <c:pt idx="28136" formatCode="0.00E+00">
                  <c:v>2.24E-4</c:v>
                </c:pt>
                <c:pt idx="28137" formatCode="0.00E+00">
                  <c:v>2.24E-4</c:v>
                </c:pt>
                <c:pt idx="28138" formatCode="0.00E+00">
                  <c:v>2.23E-4</c:v>
                </c:pt>
                <c:pt idx="28139" formatCode="0.00E+00">
                  <c:v>2.23E-4</c:v>
                </c:pt>
                <c:pt idx="28140" formatCode="0.00E+00">
                  <c:v>2.23E-4</c:v>
                </c:pt>
                <c:pt idx="28141" formatCode="0.00E+00">
                  <c:v>2.22E-4</c:v>
                </c:pt>
                <c:pt idx="28142" formatCode="0.00E+00">
                  <c:v>2.22E-4</c:v>
                </c:pt>
                <c:pt idx="28143" formatCode="0.00E+00">
                  <c:v>2.22E-4</c:v>
                </c:pt>
                <c:pt idx="28144" formatCode="0.00E+00">
                  <c:v>2.2100000000000001E-4</c:v>
                </c:pt>
                <c:pt idx="28145" formatCode="0.00E+00">
                  <c:v>2.2100000000000001E-4</c:v>
                </c:pt>
                <c:pt idx="28146" formatCode="0.00E+00">
                  <c:v>2.2100000000000001E-4</c:v>
                </c:pt>
                <c:pt idx="28147" formatCode="0.00E+00">
                  <c:v>2.2100000000000001E-4</c:v>
                </c:pt>
                <c:pt idx="28148" formatCode="0.00E+00">
                  <c:v>2.2000000000000001E-4</c:v>
                </c:pt>
                <c:pt idx="28149" formatCode="0.00E+00">
                  <c:v>2.2000000000000001E-4</c:v>
                </c:pt>
                <c:pt idx="28150" formatCode="0.00E+00">
                  <c:v>2.2000000000000001E-4</c:v>
                </c:pt>
                <c:pt idx="28151" formatCode="0.00E+00">
                  <c:v>2.1900000000000001E-4</c:v>
                </c:pt>
                <c:pt idx="28152" formatCode="0.00E+00">
                  <c:v>2.1900000000000001E-4</c:v>
                </c:pt>
                <c:pt idx="28153" formatCode="0.00E+00">
                  <c:v>2.1900000000000001E-4</c:v>
                </c:pt>
                <c:pt idx="28154" formatCode="0.00E+00">
                  <c:v>2.1800000000000001E-4</c:v>
                </c:pt>
                <c:pt idx="28155" formatCode="0.00E+00">
                  <c:v>2.1800000000000001E-4</c:v>
                </c:pt>
                <c:pt idx="28156" formatCode="0.00E+00">
                  <c:v>2.1800000000000001E-4</c:v>
                </c:pt>
                <c:pt idx="28157" formatCode="0.00E+00">
                  <c:v>2.1800000000000001E-4</c:v>
                </c:pt>
                <c:pt idx="28158" formatCode="0.00E+00">
                  <c:v>2.1699999999999999E-4</c:v>
                </c:pt>
                <c:pt idx="28159" formatCode="0.00E+00">
                  <c:v>2.1699999999999999E-4</c:v>
                </c:pt>
                <c:pt idx="28160" formatCode="0.00E+00">
                  <c:v>2.1699999999999999E-4</c:v>
                </c:pt>
                <c:pt idx="28161" formatCode="0.00E+00">
                  <c:v>2.1699999999999999E-4</c:v>
                </c:pt>
                <c:pt idx="28162" formatCode="0.00E+00">
                  <c:v>2.1599999999999999E-4</c:v>
                </c:pt>
                <c:pt idx="28163" formatCode="0.00E+00">
                  <c:v>2.1599999999999999E-4</c:v>
                </c:pt>
                <c:pt idx="28164" formatCode="0.00E+00">
                  <c:v>2.1599999999999999E-4</c:v>
                </c:pt>
                <c:pt idx="28165" formatCode="0.00E+00">
                  <c:v>2.1499999999999999E-4</c:v>
                </c:pt>
                <c:pt idx="28166" formatCode="0.00E+00">
                  <c:v>2.1499999999999999E-4</c:v>
                </c:pt>
                <c:pt idx="28167" formatCode="0.00E+00">
                  <c:v>2.1499999999999999E-4</c:v>
                </c:pt>
                <c:pt idx="28168" formatCode="0.00E+00">
                  <c:v>2.14E-4</c:v>
                </c:pt>
                <c:pt idx="28169" formatCode="0.00E+00">
                  <c:v>2.14E-4</c:v>
                </c:pt>
                <c:pt idx="28170" formatCode="0.00E+00">
                  <c:v>2.14E-4</c:v>
                </c:pt>
                <c:pt idx="28171" formatCode="0.00E+00">
                  <c:v>2.14E-4</c:v>
                </c:pt>
                <c:pt idx="28172" formatCode="0.00E+00">
                  <c:v>2.13E-4</c:v>
                </c:pt>
                <c:pt idx="28173" formatCode="0.00E+00">
                  <c:v>2.13E-4</c:v>
                </c:pt>
                <c:pt idx="28174" formatCode="0.00E+00">
                  <c:v>2.13E-4</c:v>
                </c:pt>
                <c:pt idx="28175" formatCode="0.00E+00">
                  <c:v>2.13E-4</c:v>
                </c:pt>
                <c:pt idx="28176" formatCode="0.00E+00">
                  <c:v>2.12E-4</c:v>
                </c:pt>
                <c:pt idx="28177" formatCode="0.00E+00">
                  <c:v>2.12E-4</c:v>
                </c:pt>
                <c:pt idx="28178" formatCode="0.00E+00">
                  <c:v>2.12E-4</c:v>
                </c:pt>
                <c:pt idx="28179" formatCode="0.00E+00">
                  <c:v>2.12E-4</c:v>
                </c:pt>
                <c:pt idx="28180" formatCode="0.00E+00">
                  <c:v>2.1100000000000001E-4</c:v>
                </c:pt>
                <c:pt idx="28181" formatCode="0.00E+00">
                  <c:v>2.1100000000000001E-4</c:v>
                </c:pt>
                <c:pt idx="28182" formatCode="0.00E+00">
                  <c:v>2.1100000000000001E-4</c:v>
                </c:pt>
                <c:pt idx="28183" formatCode="0.00E+00">
                  <c:v>2.1100000000000001E-4</c:v>
                </c:pt>
                <c:pt idx="28184" formatCode="0.00E+00">
                  <c:v>2.1000000000000001E-4</c:v>
                </c:pt>
                <c:pt idx="28185" formatCode="0.00E+00">
                  <c:v>2.1000000000000001E-4</c:v>
                </c:pt>
                <c:pt idx="28186" formatCode="0.00E+00">
                  <c:v>2.1000000000000001E-4</c:v>
                </c:pt>
                <c:pt idx="28187" formatCode="0.00E+00">
                  <c:v>2.1000000000000001E-4</c:v>
                </c:pt>
                <c:pt idx="28188" formatCode="0.00E+00">
                  <c:v>2.0900000000000001E-4</c:v>
                </c:pt>
                <c:pt idx="28189" formatCode="0.00E+00">
                  <c:v>2.0900000000000001E-4</c:v>
                </c:pt>
                <c:pt idx="28190" formatCode="0.00E+00">
                  <c:v>2.0900000000000001E-4</c:v>
                </c:pt>
                <c:pt idx="28191" formatCode="0.00E+00">
                  <c:v>2.0900000000000001E-4</c:v>
                </c:pt>
                <c:pt idx="28192" formatCode="0.00E+00">
                  <c:v>2.0799999999999999E-4</c:v>
                </c:pt>
                <c:pt idx="28193" formatCode="0.00E+00">
                  <c:v>2.0799999999999999E-4</c:v>
                </c:pt>
                <c:pt idx="28194" formatCode="0.00E+00">
                  <c:v>2.0799999999999999E-4</c:v>
                </c:pt>
                <c:pt idx="28195" formatCode="0.00E+00">
                  <c:v>2.0799999999999999E-4</c:v>
                </c:pt>
                <c:pt idx="28196" formatCode="0.00E+00">
                  <c:v>2.0699999999999999E-4</c:v>
                </c:pt>
                <c:pt idx="28197" formatCode="0.00E+00">
                  <c:v>2.0699999999999999E-4</c:v>
                </c:pt>
                <c:pt idx="28198" formatCode="0.00E+00">
                  <c:v>2.0699999999999999E-4</c:v>
                </c:pt>
                <c:pt idx="28199" formatCode="0.00E+00">
                  <c:v>2.0699999999999999E-4</c:v>
                </c:pt>
                <c:pt idx="28200" formatCode="0.00E+00">
                  <c:v>2.0599999999999999E-4</c:v>
                </c:pt>
                <c:pt idx="28201" formatCode="0.00E+00">
                  <c:v>2.0599999999999999E-4</c:v>
                </c:pt>
                <c:pt idx="28202" formatCode="0.00E+00">
                  <c:v>2.0599999999999999E-4</c:v>
                </c:pt>
                <c:pt idx="28203" formatCode="0.00E+00">
                  <c:v>2.0599999999999999E-4</c:v>
                </c:pt>
                <c:pt idx="28204" formatCode="0.00E+00">
                  <c:v>2.0599999999999999E-4</c:v>
                </c:pt>
                <c:pt idx="28205" formatCode="0.00E+00">
                  <c:v>2.0599999999999999E-4</c:v>
                </c:pt>
                <c:pt idx="28206" formatCode="0.00E+00">
                  <c:v>2.05E-4</c:v>
                </c:pt>
                <c:pt idx="28207" formatCode="0.00E+00">
                  <c:v>2.05E-4</c:v>
                </c:pt>
                <c:pt idx="28208" formatCode="0.00E+00">
                  <c:v>2.05E-4</c:v>
                </c:pt>
                <c:pt idx="28209" formatCode="0.00E+00">
                  <c:v>2.04E-4</c:v>
                </c:pt>
                <c:pt idx="28210" formatCode="0.00E+00">
                  <c:v>2.04E-4</c:v>
                </c:pt>
                <c:pt idx="28211" formatCode="0.00E+00">
                  <c:v>2.04E-4</c:v>
                </c:pt>
                <c:pt idx="28212" formatCode="0.00E+00">
                  <c:v>2.04E-4</c:v>
                </c:pt>
                <c:pt idx="28213" formatCode="0.00E+00">
                  <c:v>2.04E-4</c:v>
                </c:pt>
                <c:pt idx="28214" formatCode="0.00E+00">
                  <c:v>2.03E-4</c:v>
                </c:pt>
                <c:pt idx="28215" formatCode="0.00E+00">
                  <c:v>2.03E-4</c:v>
                </c:pt>
                <c:pt idx="28216" formatCode="0.00E+00">
                  <c:v>2.03E-4</c:v>
                </c:pt>
                <c:pt idx="28217" formatCode="0.00E+00">
                  <c:v>2.03E-4</c:v>
                </c:pt>
                <c:pt idx="28218" formatCode="0.00E+00">
                  <c:v>2.02E-4</c:v>
                </c:pt>
                <c:pt idx="28219" formatCode="0.00E+00">
                  <c:v>2.02E-4</c:v>
                </c:pt>
                <c:pt idx="28220" formatCode="0.00E+00">
                  <c:v>2.02E-4</c:v>
                </c:pt>
                <c:pt idx="28221" formatCode="0.00E+00">
                  <c:v>2.02E-4</c:v>
                </c:pt>
                <c:pt idx="28222" formatCode="0.00E+00">
                  <c:v>2.02E-4</c:v>
                </c:pt>
                <c:pt idx="28223" formatCode="0.00E+00">
                  <c:v>2.0100000000000001E-4</c:v>
                </c:pt>
                <c:pt idx="28224" formatCode="0.00E+00">
                  <c:v>2.0100000000000001E-4</c:v>
                </c:pt>
                <c:pt idx="28225" formatCode="0.00E+00">
                  <c:v>2.0100000000000001E-4</c:v>
                </c:pt>
                <c:pt idx="28226" formatCode="0.00E+00">
                  <c:v>2.0100000000000001E-4</c:v>
                </c:pt>
                <c:pt idx="28227" formatCode="0.00E+00">
                  <c:v>2.0100000000000001E-4</c:v>
                </c:pt>
                <c:pt idx="28228" formatCode="0.00E+00">
                  <c:v>2.0100000000000001E-4</c:v>
                </c:pt>
                <c:pt idx="28229" formatCode="0.00E+00">
                  <c:v>2.0000000000000001E-4</c:v>
                </c:pt>
                <c:pt idx="28230" formatCode="0.00E+00">
                  <c:v>2.0000000000000001E-4</c:v>
                </c:pt>
                <c:pt idx="28231" formatCode="0.00E+00">
                  <c:v>2.0000000000000001E-4</c:v>
                </c:pt>
                <c:pt idx="28232" formatCode="0.00E+00">
                  <c:v>2.0000000000000001E-4</c:v>
                </c:pt>
                <c:pt idx="28233" formatCode="0.00E+00">
                  <c:v>1.9900000000000001E-4</c:v>
                </c:pt>
                <c:pt idx="28234" formatCode="0.00E+00">
                  <c:v>1.9900000000000001E-4</c:v>
                </c:pt>
                <c:pt idx="28235" formatCode="0.00E+00">
                  <c:v>1.9900000000000001E-4</c:v>
                </c:pt>
                <c:pt idx="28236" formatCode="0.00E+00">
                  <c:v>1.9900000000000001E-4</c:v>
                </c:pt>
                <c:pt idx="28237" formatCode="0.00E+00">
                  <c:v>1.9900000000000001E-4</c:v>
                </c:pt>
                <c:pt idx="28238" formatCode="0.00E+00">
                  <c:v>1.9799999999999999E-4</c:v>
                </c:pt>
                <c:pt idx="28239" formatCode="0.00E+00">
                  <c:v>1.9799999999999999E-4</c:v>
                </c:pt>
                <c:pt idx="28240" formatCode="0.00E+00">
                  <c:v>1.9799999999999999E-4</c:v>
                </c:pt>
                <c:pt idx="28241" formatCode="0.00E+00">
                  <c:v>1.9799999999999999E-4</c:v>
                </c:pt>
                <c:pt idx="28242" formatCode="0.00E+00">
                  <c:v>1.9799999999999999E-4</c:v>
                </c:pt>
                <c:pt idx="28243" formatCode="0.00E+00">
                  <c:v>1.9699999999999999E-4</c:v>
                </c:pt>
                <c:pt idx="28244" formatCode="0.00E+00">
                  <c:v>1.9699999999999999E-4</c:v>
                </c:pt>
                <c:pt idx="28245" formatCode="0.00E+00">
                  <c:v>1.9699999999999999E-4</c:v>
                </c:pt>
                <c:pt idx="28246" formatCode="0.00E+00">
                  <c:v>1.9699999999999999E-4</c:v>
                </c:pt>
                <c:pt idx="28247" formatCode="0.00E+00">
                  <c:v>1.9699999999999999E-4</c:v>
                </c:pt>
                <c:pt idx="28248" formatCode="0.00E+00">
                  <c:v>1.9599999999999999E-4</c:v>
                </c:pt>
                <c:pt idx="28249" formatCode="0.00E+00">
                  <c:v>1.9599999999999999E-4</c:v>
                </c:pt>
                <c:pt idx="28250" formatCode="0.00E+00">
                  <c:v>1.9599999999999999E-4</c:v>
                </c:pt>
                <c:pt idx="28251" formatCode="0.00E+00">
                  <c:v>1.9599999999999999E-4</c:v>
                </c:pt>
                <c:pt idx="28252" formatCode="0.00E+00">
                  <c:v>1.9599999999999999E-4</c:v>
                </c:pt>
                <c:pt idx="28253" formatCode="0.00E+00">
                  <c:v>1.95E-4</c:v>
                </c:pt>
                <c:pt idx="28254" formatCode="0.00E+00">
                  <c:v>1.95E-4</c:v>
                </c:pt>
                <c:pt idx="28255" formatCode="0.00E+00">
                  <c:v>1.95E-4</c:v>
                </c:pt>
                <c:pt idx="28256" formatCode="0.00E+00">
                  <c:v>1.95E-4</c:v>
                </c:pt>
                <c:pt idx="28257" formatCode="0.00E+00">
                  <c:v>1.95E-4</c:v>
                </c:pt>
                <c:pt idx="28258" formatCode="0.00E+00">
                  <c:v>1.95E-4</c:v>
                </c:pt>
                <c:pt idx="28259" formatCode="0.00E+00">
                  <c:v>1.95E-4</c:v>
                </c:pt>
                <c:pt idx="28260" formatCode="0.00E+00">
                  <c:v>1.94E-4</c:v>
                </c:pt>
                <c:pt idx="28261" formatCode="0.00E+00">
                  <c:v>1.94E-4</c:v>
                </c:pt>
                <c:pt idx="28262" formatCode="0.00E+00">
                  <c:v>1.94E-4</c:v>
                </c:pt>
                <c:pt idx="28263" formatCode="0.00E+00">
                  <c:v>1.94E-4</c:v>
                </c:pt>
                <c:pt idx="28264" formatCode="0.00E+00">
                  <c:v>1.94E-4</c:v>
                </c:pt>
                <c:pt idx="28265" formatCode="0.00E+00">
                  <c:v>1.94E-4</c:v>
                </c:pt>
                <c:pt idx="28266" formatCode="0.00E+00">
                  <c:v>1.93E-4</c:v>
                </c:pt>
                <c:pt idx="28267" formatCode="0.00E+00">
                  <c:v>1.93E-4</c:v>
                </c:pt>
                <c:pt idx="28268" formatCode="0.00E+00">
                  <c:v>1.93E-4</c:v>
                </c:pt>
                <c:pt idx="28269" formatCode="0.00E+00">
                  <c:v>1.93E-4</c:v>
                </c:pt>
                <c:pt idx="28270" formatCode="0.00E+00">
                  <c:v>1.93E-4</c:v>
                </c:pt>
                <c:pt idx="28271" formatCode="0.00E+00">
                  <c:v>1.92E-4</c:v>
                </c:pt>
                <c:pt idx="28272" formatCode="0.00E+00">
                  <c:v>1.92E-4</c:v>
                </c:pt>
                <c:pt idx="28273" formatCode="0.00E+00">
                  <c:v>1.92E-4</c:v>
                </c:pt>
                <c:pt idx="28274" formatCode="0.00E+00">
                  <c:v>1.92E-4</c:v>
                </c:pt>
                <c:pt idx="28275" formatCode="0.00E+00">
                  <c:v>1.92E-4</c:v>
                </c:pt>
                <c:pt idx="28276" formatCode="0.00E+00">
                  <c:v>1.92E-4</c:v>
                </c:pt>
                <c:pt idx="28277" formatCode="0.00E+00">
                  <c:v>1.9100000000000001E-4</c:v>
                </c:pt>
                <c:pt idx="28278" formatCode="0.00E+00">
                  <c:v>1.9100000000000001E-4</c:v>
                </c:pt>
                <c:pt idx="28279" formatCode="0.00E+00">
                  <c:v>1.9100000000000001E-4</c:v>
                </c:pt>
                <c:pt idx="28280" formatCode="0.00E+00">
                  <c:v>1.9100000000000001E-4</c:v>
                </c:pt>
                <c:pt idx="28281" formatCode="0.00E+00">
                  <c:v>1.9100000000000001E-4</c:v>
                </c:pt>
                <c:pt idx="28282" formatCode="0.00E+00">
                  <c:v>1.9100000000000001E-4</c:v>
                </c:pt>
                <c:pt idx="28283" formatCode="0.00E+00">
                  <c:v>1.9000000000000001E-4</c:v>
                </c:pt>
                <c:pt idx="28284" formatCode="0.00E+00">
                  <c:v>1.9000000000000001E-4</c:v>
                </c:pt>
                <c:pt idx="28285" formatCode="0.00E+00">
                  <c:v>1.9000000000000001E-4</c:v>
                </c:pt>
                <c:pt idx="28286" formatCode="0.00E+00">
                  <c:v>1.9000000000000001E-4</c:v>
                </c:pt>
                <c:pt idx="28287" formatCode="0.00E+00">
                  <c:v>1.9000000000000001E-4</c:v>
                </c:pt>
                <c:pt idx="28288" formatCode="0.00E+00">
                  <c:v>1.9000000000000001E-4</c:v>
                </c:pt>
                <c:pt idx="28289" formatCode="0.00E+00">
                  <c:v>1.8900000000000001E-4</c:v>
                </c:pt>
                <c:pt idx="28290" formatCode="0.00E+00">
                  <c:v>1.8900000000000001E-4</c:v>
                </c:pt>
                <c:pt idx="28291" formatCode="0.00E+00">
                  <c:v>1.8900000000000001E-4</c:v>
                </c:pt>
                <c:pt idx="28292" formatCode="0.00E+00">
                  <c:v>1.8900000000000001E-4</c:v>
                </c:pt>
                <c:pt idx="28293" formatCode="0.00E+00">
                  <c:v>1.8900000000000001E-4</c:v>
                </c:pt>
                <c:pt idx="28294" formatCode="0.00E+00">
                  <c:v>1.8900000000000001E-4</c:v>
                </c:pt>
                <c:pt idx="28295" formatCode="0.00E+00">
                  <c:v>1.8900000000000001E-4</c:v>
                </c:pt>
                <c:pt idx="28296" formatCode="0.00E+00">
                  <c:v>1.8799999999999999E-4</c:v>
                </c:pt>
                <c:pt idx="28297" formatCode="0.00E+00">
                  <c:v>1.8799999999999999E-4</c:v>
                </c:pt>
                <c:pt idx="28298" formatCode="0.00E+00">
                  <c:v>1.8799999999999999E-4</c:v>
                </c:pt>
                <c:pt idx="28299" formatCode="0.00E+00">
                  <c:v>1.8799999999999999E-4</c:v>
                </c:pt>
                <c:pt idx="28300" formatCode="0.00E+00">
                  <c:v>1.8799999999999999E-4</c:v>
                </c:pt>
                <c:pt idx="28301" formatCode="0.00E+00">
                  <c:v>1.8799999999999999E-4</c:v>
                </c:pt>
                <c:pt idx="28302" formatCode="0.00E+00">
                  <c:v>1.8799999999999999E-4</c:v>
                </c:pt>
                <c:pt idx="28303" formatCode="0.00E+00">
                  <c:v>1.8699999999999999E-4</c:v>
                </c:pt>
                <c:pt idx="28304" formatCode="0.00E+00">
                  <c:v>1.8699999999999999E-4</c:v>
                </c:pt>
                <c:pt idx="28305" formatCode="0.00E+00">
                  <c:v>1.8699999999999999E-4</c:v>
                </c:pt>
                <c:pt idx="28306" formatCode="0.00E+00">
                  <c:v>1.8699999999999999E-4</c:v>
                </c:pt>
                <c:pt idx="28307" formatCode="0.00E+00">
                  <c:v>1.8699999999999999E-4</c:v>
                </c:pt>
                <c:pt idx="28308" formatCode="0.00E+00">
                  <c:v>1.8699999999999999E-4</c:v>
                </c:pt>
                <c:pt idx="28309" formatCode="0.00E+00">
                  <c:v>1.8699999999999999E-4</c:v>
                </c:pt>
                <c:pt idx="28310" formatCode="0.00E+00">
                  <c:v>1.8599999999999999E-4</c:v>
                </c:pt>
                <c:pt idx="28311" formatCode="0.00E+00">
                  <c:v>1.8599999999999999E-4</c:v>
                </c:pt>
                <c:pt idx="28312" formatCode="0.00E+00">
                  <c:v>1.8599999999999999E-4</c:v>
                </c:pt>
                <c:pt idx="28313" formatCode="0.00E+00">
                  <c:v>1.8599999999999999E-4</c:v>
                </c:pt>
                <c:pt idx="28314" formatCode="0.00E+00">
                  <c:v>1.8599999999999999E-4</c:v>
                </c:pt>
                <c:pt idx="28315" formatCode="0.00E+00">
                  <c:v>1.8599999999999999E-4</c:v>
                </c:pt>
                <c:pt idx="28316" formatCode="0.00E+00">
                  <c:v>1.8599999999999999E-4</c:v>
                </c:pt>
                <c:pt idx="28317" formatCode="0.00E+00">
                  <c:v>1.85E-4</c:v>
                </c:pt>
                <c:pt idx="28318" formatCode="0.00E+00">
                  <c:v>1.85E-4</c:v>
                </c:pt>
                <c:pt idx="28319" formatCode="0.00E+00">
                  <c:v>1.85E-4</c:v>
                </c:pt>
                <c:pt idx="28320" formatCode="0.00E+00">
                  <c:v>1.85E-4</c:v>
                </c:pt>
                <c:pt idx="28321" formatCode="0.00E+00">
                  <c:v>1.85E-4</c:v>
                </c:pt>
                <c:pt idx="28322" formatCode="0.00E+00">
                  <c:v>1.85E-4</c:v>
                </c:pt>
                <c:pt idx="28323" formatCode="0.00E+00">
                  <c:v>1.85E-4</c:v>
                </c:pt>
                <c:pt idx="28324" formatCode="0.00E+00">
                  <c:v>1.85E-4</c:v>
                </c:pt>
                <c:pt idx="28325" formatCode="0.00E+00">
                  <c:v>1.84E-4</c:v>
                </c:pt>
                <c:pt idx="28326" formatCode="0.00E+00">
                  <c:v>1.84E-4</c:v>
                </c:pt>
                <c:pt idx="28327" formatCode="0.00E+00">
                  <c:v>1.84E-4</c:v>
                </c:pt>
                <c:pt idx="28328" formatCode="0.00E+00">
                  <c:v>1.84E-4</c:v>
                </c:pt>
                <c:pt idx="28329" formatCode="0.00E+00">
                  <c:v>1.84E-4</c:v>
                </c:pt>
                <c:pt idx="28330" formatCode="0.00E+00">
                  <c:v>1.84E-4</c:v>
                </c:pt>
                <c:pt idx="28331" formatCode="0.00E+00">
                  <c:v>1.84E-4</c:v>
                </c:pt>
                <c:pt idx="28332" formatCode="0.00E+00">
                  <c:v>1.84E-4</c:v>
                </c:pt>
                <c:pt idx="28333" formatCode="0.00E+00">
                  <c:v>1.83E-4</c:v>
                </c:pt>
                <c:pt idx="28334" formatCode="0.00E+00">
                  <c:v>1.83E-4</c:v>
                </c:pt>
                <c:pt idx="28335" formatCode="0.00E+00">
                  <c:v>1.83E-4</c:v>
                </c:pt>
                <c:pt idx="28336" formatCode="0.00E+00">
                  <c:v>1.83E-4</c:v>
                </c:pt>
                <c:pt idx="28337" formatCode="0.00E+00">
                  <c:v>1.83E-4</c:v>
                </c:pt>
                <c:pt idx="28338" formatCode="0.00E+00">
                  <c:v>1.83E-4</c:v>
                </c:pt>
                <c:pt idx="28339" formatCode="0.00E+00">
                  <c:v>1.83E-4</c:v>
                </c:pt>
                <c:pt idx="28340" formatCode="0.00E+00">
                  <c:v>1.83E-4</c:v>
                </c:pt>
                <c:pt idx="28341" formatCode="0.00E+00">
                  <c:v>1.8200000000000001E-4</c:v>
                </c:pt>
                <c:pt idx="28342" formatCode="0.00E+00">
                  <c:v>1.8200000000000001E-4</c:v>
                </c:pt>
                <c:pt idx="28343" formatCode="0.00E+00">
                  <c:v>1.8200000000000001E-4</c:v>
                </c:pt>
                <c:pt idx="28344" formatCode="0.00E+00">
                  <c:v>1.8200000000000001E-4</c:v>
                </c:pt>
                <c:pt idx="28345" formatCode="0.00E+00">
                  <c:v>1.8200000000000001E-4</c:v>
                </c:pt>
                <c:pt idx="28346" formatCode="0.00E+00">
                  <c:v>1.8200000000000001E-4</c:v>
                </c:pt>
                <c:pt idx="28347" formatCode="0.00E+00">
                  <c:v>1.8200000000000001E-4</c:v>
                </c:pt>
                <c:pt idx="28348" formatCode="0.00E+00">
                  <c:v>1.8200000000000001E-4</c:v>
                </c:pt>
                <c:pt idx="28349" formatCode="0.00E+00">
                  <c:v>1.8200000000000001E-4</c:v>
                </c:pt>
                <c:pt idx="28350" formatCode="0.00E+00">
                  <c:v>1.8100000000000001E-4</c:v>
                </c:pt>
                <c:pt idx="28351" formatCode="0.00E+00">
                  <c:v>1.8100000000000001E-4</c:v>
                </c:pt>
                <c:pt idx="28352" formatCode="0.00E+00">
                  <c:v>1.8100000000000001E-4</c:v>
                </c:pt>
                <c:pt idx="28353" formatCode="0.00E+00">
                  <c:v>1.8100000000000001E-4</c:v>
                </c:pt>
                <c:pt idx="28354" formatCode="0.00E+00">
                  <c:v>1.8100000000000001E-4</c:v>
                </c:pt>
                <c:pt idx="28355" formatCode="0.00E+00">
                  <c:v>1.8100000000000001E-4</c:v>
                </c:pt>
                <c:pt idx="28356" formatCode="0.00E+00">
                  <c:v>1.8100000000000001E-4</c:v>
                </c:pt>
                <c:pt idx="28357" formatCode="0.00E+00">
                  <c:v>1.8100000000000001E-4</c:v>
                </c:pt>
                <c:pt idx="28358" formatCode="0.00E+00">
                  <c:v>1.8000000000000001E-4</c:v>
                </c:pt>
                <c:pt idx="28359" formatCode="0.00E+00">
                  <c:v>1.8000000000000001E-4</c:v>
                </c:pt>
                <c:pt idx="28360" formatCode="0.00E+00">
                  <c:v>1.8000000000000001E-4</c:v>
                </c:pt>
                <c:pt idx="28361" formatCode="0.00E+00">
                  <c:v>1.8000000000000001E-4</c:v>
                </c:pt>
                <c:pt idx="28362" formatCode="0.00E+00">
                  <c:v>1.8000000000000001E-4</c:v>
                </c:pt>
                <c:pt idx="28363" formatCode="0.00E+00">
                  <c:v>1.8000000000000001E-4</c:v>
                </c:pt>
                <c:pt idx="28364" formatCode="0.00E+00">
                  <c:v>1.8000000000000001E-4</c:v>
                </c:pt>
                <c:pt idx="28365" formatCode="0.00E+00">
                  <c:v>1.8000000000000001E-4</c:v>
                </c:pt>
                <c:pt idx="28366" formatCode="0.00E+00">
                  <c:v>1.7899999999999999E-4</c:v>
                </c:pt>
                <c:pt idx="28367" formatCode="0.00E+00">
                  <c:v>1.7899999999999999E-4</c:v>
                </c:pt>
                <c:pt idx="28368" formatCode="0.00E+00">
                  <c:v>1.7899999999999999E-4</c:v>
                </c:pt>
                <c:pt idx="28369" formatCode="0.00E+00">
                  <c:v>1.7899999999999999E-4</c:v>
                </c:pt>
                <c:pt idx="28370" formatCode="0.00E+00">
                  <c:v>1.7899999999999999E-4</c:v>
                </c:pt>
                <c:pt idx="28371" formatCode="0.00E+00">
                  <c:v>1.7899999999999999E-4</c:v>
                </c:pt>
                <c:pt idx="28372" formatCode="0.00E+00">
                  <c:v>1.7899999999999999E-4</c:v>
                </c:pt>
                <c:pt idx="28373" formatCode="0.00E+00">
                  <c:v>1.7899999999999999E-4</c:v>
                </c:pt>
                <c:pt idx="28374" formatCode="0.00E+00">
                  <c:v>1.7899999999999999E-4</c:v>
                </c:pt>
                <c:pt idx="28375" formatCode="0.00E+00">
                  <c:v>1.7899999999999999E-4</c:v>
                </c:pt>
                <c:pt idx="28376" formatCode="0.00E+00">
                  <c:v>1.7799999999999999E-4</c:v>
                </c:pt>
                <c:pt idx="28377" formatCode="0.00E+00">
                  <c:v>1.7799999999999999E-4</c:v>
                </c:pt>
                <c:pt idx="28378" formatCode="0.00E+00">
                  <c:v>1.7799999999999999E-4</c:v>
                </c:pt>
                <c:pt idx="28379" formatCode="0.00E+00">
                  <c:v>1.7799999999999999E-4</c:v>
                </c:pt>
                <c:pt idx="28380" formatCode="0.00E+00">
                  <c:v>1.7799999999999999E-4</c:v>
                </c:pt>
                <c:pt idx="28381" formatCode="0.00E+00">
                  <c:v>1.7799999999999999E-4</c:v>
                </c:pt>
                <c:pt idx="28382" formatCode="0.00E+00">
                  <c:v>1.7799999999999999E-4</c:v>
                </c:pt>
                <c:pt idx="28383" formatCode="0.00E+00">
                  <c:v>1.7799999999999999E-4</c:v>
                </c:pt>
                <c:pt idx="28384" formatCode="0.00E+00">
                  <c:v>1.7799999999999999E-4</c:v>
                </c:pt>
                <c:pt idx="28385" formatCode="0.00E+00">
                  <c:v>1.7699999999999999E-4</c:v>
                </c:pt>
                <c:pt idx="28386" formatCode="0.00E+00">
                  <c:v>1.7799999999999999E-4</c:v>
                </c:pt>
                <c:pt idx="28387" formatCode="0.00E+00">
                  <c:v>1.7699999999999999E-4</c:v>
                </c:pt>
                <c:pt idx="28388" formatCode="0.00E+00">
                  <c:v>1.7699999999999999E-4</c:v>
                </c:pt>
                <c:pt idx="28389" formatCode="0.00E+00">
                  <c:v>1.7699999999999999E-4</c:v>
                </c:pt>
                <c:pt idx="28390" formatCode="0.00E+00">
                  <c:v>1.7699999999999999E-4</c:v>
                </c:pt>
                <c:pt idx="28391" formatCode="0.00E+00">
                  <c:v>1.7699999999999999E-4</c:v>
                </c:pt>
                <c:pt idx="28392" formatCode="0.00E+00">
                  <c:v>1.7699999999999999E-4</c:v>
                </c:pt>
                <c:pt idx="28393" formatCode="0.00E+00">
                  <c:v>1.7699999999999999E-4</c:v>
                </c:pt>
                <c:pt idx="28394" formatCode="0.00E+00">
                  <c:v>1.7699999999999999E-4</c:v>
                </c:pt>
                <c:pt idx="28395" formatCode="0.00E+00">
                  <c:v>1.76E-4</c:v>
                </c:pt>
                <c:pt idx="28396" formatCode="0.00E+00">
                  <c:v>1.7699999999999999E-4</c:v>
                </c:pt>
                <c:pt idx="28397" formatCode="0.00E+00">
                  <c:v>1.76E-4</c:v>
                </c:pt>
                <c:pt idx="28398" formatCode="0.00E+00">
                  <c:v>1.76E-4</c:v>
                </c:pt>
                <c:pt idx="28399" formatCode="0.00E+00">
                  <c:v>1.76E-4</c:v>
                </c:pt>
                <c:pt idx="28400" formatCode="0.00E+00">
                  <c:v>1.76E-4</c:v>
                </c:pt>
                <c:pt idx="28401" formatCode="0.00E+00">
                  <c:v>1.76E-4</c:v>
                </c:pt>
                <c:pt idx="28402" formatCode="0.00E+00">
                  <c:v>1.76E-4</c:v>
                </c:pt>
                <c:pt idx="28403" formatCode="0.00E+00">
                  <c:v>1.76E-4</c:v>
                </c:pt>
                <c:pt idx="28404" formatCode="0.00E+00">
                  <c:v>1.76E-4</c:v>
                </c:pt>
                <c:pt idx="28405" formatCode="0.00E+00">
                  <c:v>1.76E-4</c:v>
                </c:pt>
                <c:pt idx="28406" formatCode="0.00E+00">
                  <c:v>1.76E-4</c:v>
                </c:pt>
                <c:pt idx="28407" formatCode="0.00E+00">
                  <c:v>1.75E-4</c:v>
                </c:pt>
                <c:pt idx="28408" formatCode="0.00E+00">
                  <c:v>1.75E-4</c:v>
                </c:pt>
                <c:pt idx="28409" formatCode="0.00E+00">
                  <c:v>1.75E-4</c:v>
                </c:pt>
                <c:pt idx="28410" formatCode="0.00E+00">
                  <c:v>1.75E-4</c:v>
                </c:pt>
                <c:pt idx="28411" formatCode="0.00E+00">
                  <c:v>1.75E-4</c:v>
                </c:pt>
                <c:pt idx="28412" formatCode="0.00E+00">
                  <c:v>1.75E-4</c:v>
                </c:pt>
                <c:pt idx="28413" formatCode="0.00E+00">
                  <c:v>1.75E-4</c:v>
                </c:pt>
                <c:pt idx="28414" formatCode="0.00E+00">
                  <c:v>1.74E-4</c:v>
                </c:pt>
                <c:pt idx="28415" formatCode="0.00E+00">
                  <c:v>1.75E-4</c:v>
                </c:pt>
                <c:pt idx="28416" formatCode="0.00E+00">
                  <c:v>1.74E-4</c:v>
                </c:pt>
                <c:pt idx="28417" formatCode="0.00E+00">
                  <c:v>1.74E-4</c:v>
                </c:pt>
                <c:pt idx="28418" formatCode="0.00E+00">
                  <c:v>1.74E-4</c:v>
                </c:pt>
                <c:pt idx="28419" formatCode="0.00E+00">
                  <c:v>1.74E-4</c:v>
                </c:pt>
                <c:pt idx="28420" formatCode="0.00E+00">
                  <c:v>1.74E-4</c:v>
                </c:pt>
                <c:pt idx="28421" formatCode="0.00E+00">
                  <c:v>1.74E-4</c:v>
                </c:pt>
                <c:pt idx="28422" formatCode="0.00E+00">
                  <c:v>1.74E-4</c:v>
                </c:pt>
                <c:pt idx="28423" formatCode="0.00E+00">
                  <c:v>1.74E-4</c:v>
                </c:pt>
                <c:pt idx="28424" formatCode="0.00E+00">
                  <c:v>1.74E-4</c:v>
                </c:pt>
                <c:pt idx="28425" formatCode="0.00E+00">
                  <c:v>1.74E-4</c:v>
                </c:pt>
                <c:pt idx="28426" formatCode="0.00E+00">
                  <c:v>1.74E-4</c:v>
                </c:pt>
                <c:pt idx="28427" formatCode="0.00E+00">
                  <c:v>1.74E-4</c:v>
                </c:pt>
                <c:pt idx="28428" formatCode="0.00E+00">
                  <c:v>1.73E-4</c:v>
                </c:pt>
                <c:pt idx="28429" formatCode="0.00E+00">
                  <c:v>1.73E-4</c:v>
                </c:pt>
                <c:pt idx="28430" formatCode="0.00E+00">
                  <c:v>1.73E-4</c:v>
                </c:pt>
                <c:pt idx="28431" formatCode="0.00E+00">
                  <c:v>1.73E-4</c:v>
                </c:pt>
                <c:pt idx="28432" formatCode="0.00E+00">
                  <c:v>1.73E-4</c:v>
                </c:pt>
                <c:pt idx="28433" formatCode="0.00E+00">
                  <c:v>1.73E-4</c:v>
                </c:pt>
                <c:pt idx="28434" formatCode="0.00E+00">
                  <c:v>1.73E-4</c:v>
                </c:pt>
                <c:pt idx="28435" formatCode="0.00E+00">
                  <c:v>1.73E-4</c:v>
                </c:pt>
                <c:pt idx="28436" formatCode="0.00E+00">
                  <c:v>1.73E-4</c:v>
                </c:pt>
                <c:pt idx="28437" formatCode="0.00E+00">
                  <c:v>1.73E-4</c:v>
                </c:pt>
                <c:pt idx="28438" formatCode="0.00E+00">
                  <c:v>1.7200000000000001E-4</c:v>
                </c:pt>
                <c:pt idx="28439" formatCode="0.00E+00">
                  <c:v>1.7200000000000001E-4</c:v>
                </c:pt>
                <c:pt idx="28440" formatCode="0.00E+00">
                  <c:v>1.7200000000000001E-4</c:v>
                </c:pt>
                <c:pt idx="28441" formatCode="0.00E+00">
                  <c:v>1.7200000000000001E-4</c:v>
                </c:pt>
                <c:pt idx="28442" formatCode="0.00E+00">
                  <c:v>1.7200000000000001E-4</c:v>
                </c:pt>
                <c:pt idx="28443" formatCode="0.00E+00">
                  <c:v>1.7200000000000001E-4</c:v>
                </c:pt>
                <c:pt idx="28444" formatCode="0.00E+00">
                  <c:v>1.7200000000000001E-4</c:v>
                </c:pt>
                <c:pt idx="28445" formatCode="0.00E+00">
                  <c:v>1.7200000000000001E-4</c:v>
                </c:pt>
                <c:pt idx="28446" formatCode="0.00E+00">
                  <c:v>1.7200000000000001E-4</c:v>
                </c:pt>
                <c:pt idx="28447" formatCode="0.00E+00">
                  <c:v>1.7200000000000001E-4</c:v>
                </c:pt>
                <c:pt idx="28448" formatCode="0.00E+00">
                  <c:v>1.7200000000000001E-4</c:v>
                </c:pt>
                <c:pt idx="28449" formatCode="0.00E+00">
                  <c:v>1.7200000000000001E-4</c:v>
                </c:pt>
                <c:pt idx="28450" formatCode="0.00E+00">
                  <c:v>1.7100000000000001E-4</c:v>
                </c:pt>
                <c:pt idx="28451" formatCode="0.00E+00">
                  <c:v>1.7100000000000001E-4</c:v>
                </c:pt>
                <c:pt idx="28452" formatCode="0.00E+00">
                  <c:v>1.7100000000000001E-4</c:v>
                </c:pt>
                <c:pt idx="28453" formatCode="0.00E+00">
                  <c:v>1.7100000000000001E-4</c:v>
                </c:pt>
                <c:pt idx="28454" formatCode="0.00E+00">
                  <c:v>1.7100000000000001E-4</c:v>
                </c:pt>
                <c:pt idx="28455" formatCode="0.00E+00">
                  <c:v>1.7100000000000001E-4</c:v>
                </c:pt>
                <c:pt idx="28456" formatCode="0.00E+00">
                  <c:v>1.7100000000000001E-4</c:v>
                </c:pt>
                <c:pt idx="28457" formatCode="0.00E+00">
                  <c:v>1.7100000000000001E-4</c:v>
                </c:pt>
                <c:pt idx="28458" formatCode="0.00E+00">
                  <c:v>1.7100000000000001E-4</c:v>
                </c:pt>
                <c:pt idx="28459" formatCode="0.00E+00">
                  <c:v>1.7100000000000001E-4</c:v>
                </c:pt>
                <c:pt idx="28460" formatCode="0.00E+00">
                  <c:v>1.7100000000000001E-4</c:v>
                </c:pt>
                <c:pt idx="28461" formatCode="0.00E+00">
                  <c:v>1.7100000000000001E-4</c:v>
                </c:pt>
                <c:pt idx="28462" formatCode="0.00E+00">
                  <c:v>1.7100000000000001E-4</c:v>
                </c:pt>
                <c:pt idx="28463" formatCode="0.00E+00">
                  <c:v>1.7000000000000001E-4</c:v>
                </c:pt>
                <c:pt idx="28464" formatCode="0.00E+00">
                  <c:v>1.7000000000000001E-4</c:v>
                </c:pt>
                <c:pt idx="28465" formatCode="0.00E+00">
                  <c:v>1.7000000000000001E-4</c:v>
                </c:pt>
                <c:pt idx="28466" formatCode="0.00E+00">
                  <c:v>1.7000000000000001E-4</c:v>
                </c:pt>
                <c:pt idx="28467" formatCode="0.00E+00">
                  <c:v>1.7000000000000001E-4</c:v>
                </c:pt>
                <c:pt idx="28468" formatCode="0.00E+00">
                  <c:v>1.7000000000000001E-4</c:v>
                </c:pt>
                <c:pt idx="28469" formatCode="0.00E+00">
                  <c:v>1.7000000000000001E-4</c:v>
                </c:pt>
                <c:pt idx="28470" formatCode="0.00E+00">
                  <c:v>1.7000000000000001E-4</c:v>
                </c:pt>
                <c:pt idx="28471" formatCode="0.00E+00">
                  <c:v>1.7000000000000001E-4</c:v>
                </c:pt>
                <c:pt idx="28472" formatCode="0.00E+00">
                  <c:v>1.7000000000000001E-4</c:v>
                </c:pt>
                <c:pt idx="28473" formatCode="0.00E+00">
                  <c:v>1.7000000000000001E-4</c:v>
                </c:pt>
                <c:pt idx="28474" formatCode="0.00E+00">
                  <c:v>1.7000000000000001E-4</c:v>
                </c:pt>
                <c:pt idx="28475" formatCode="0.00E+00">
                  <c:v>1.7000000000000001E-4</c:v>
                </c:pt>
                <c:pt idx="28476" formatCode="0.00E+00">
                  <c:v>1.7000000000000001E-4</c:v>
                </c:pt>
                <c:pt idx="28477" formatCode="0.00E+00">
                  <c:v>1.6899999999999999E-4</c:v>
                </c:pt>
                <c:pt idx="28478" formatCode="0.00E+00">
                  <c:v>1.6899999999999999E-4</c:v>
                </c:pt>
                <c:pt idx="28479" formatCode="0.00E+00">
                  <c:v>1.6899999999999999E-4</c:v>
                </c:pt>
                <c:pt idx="28480" formatCode="0.00E+00">
                  <c:v>1.6899999999999999E-4</c:v>
                </c:pt>
                <c:pt idx="28481" formatCode="0.00E+00">
                  <c:v>1.6899999999999999E-4</c:v>
                </c:pt>
                <c:pt idx="28482" formatCode="0.00E+00">
                  <c:v>1.6899999999999999E-4</c:v>
                </c:pt>
                <c:pt idx="28483" formatCode="0.00E+00">
                  <c:v>1.6899999999999999E-4</c:v>
                </c:pt>
                <c:pt idx="28484" formatCode="0.00E+00">
                  <c:v>1.6899999999999999E-4</c:v>
                </c:pt>
                <c:pt idx="28485" formatCode="0.00E+00">
                  <c:v>1.6899999999999999E-4</c:v>
                </c:pt>
                <c:pt idx="28486" formatCode="0.00E+00">
                  <c:v>1.6899999999999999E-4</c:v>
                </c:pt>
                <c:pt idx="28487" formatCode="0.00E+00">
                  <c:v>1.6899999999999999E-4</c:v>
                </c:pt>
                <c:pt idx="28488" formatCode="0.00E+00">
                  <c:v>1.6899999999999999E-4</c:v>
                </c:pt>
                <c:pt idx="28489" formatCode="0.00E+00">
                  <c:v>1.6899999999999999E-4</c:v>
                </c:pt>
                <c:pt idx="28490" formatCode="0.00E+00">
                  <c:v>1.6799999999999999E-4</c:v>
                </c:pt>
                <c:pt idx="28491" formatCode="0.00E+00">
                  <c:v>1.6899999999999999E-4</c:v>
                </c:pt>
                <c:pt idx="28492" formatCode="0.00E+00">
                  <c:v>1.6899999999999999E-4</c:v>
                </c:pt>
                <c:pt idx="28493" formatCode="0.00E+00">
                  <c:v>1.6799999999999999E-4</c:v>
                </c:pt>
                <c:pt idx="28494" formatCode="0.00E+00">
                  <c:v>1.6799999999999999E-4</c:v>
                </c:pt>
                <c:pt idx="28495" formatCode="0.00E+00">
                  <c:v>1.6799999999999999E-4</c:v>
                </c:pt>
                <c:pt idx="28496" formatCode="0.00E+00">
                  <c:v>1.6799999999999999E-4</c:v>
                </c:pt>
                <c:pt idx="28497" formatCode="0.00E+00">
                  <c:v>1.6799999999999999E-4</c:v>
                </c:pt>
                <c:pt idx="28498" formatCode="0.00E+00">
                  <c:v>1.6799999999999999E-4</c:v>
                </c:pt>
                <c:pt idx="28499" formatCode="0.00E+00">
                  <c:v>1.6799999999999999E-4</c:v>
                </c:pt>
                <c:pt idx="28500" formatCode="0.00E+00">
                  <c:v>1.6799999999999999E-4</c:v>
                </c:pt>
                <c:pt idx="28501" formatCode="0.00E+00">
                  <c:v>1.6799999999999999E-4</c:v>
                </c:pt>
                <c:pt idx="28502" formatCode="0.00E+00">
                  <c:v>1.6799999999999999E-4</c:v>
                </c:pt>
                <c:pt idx="28503" formatCode="0.00E+00">
                  <c:v>1.6799999999999999E-4</c:v>
                </c:pt>
                <c:pt idx="28504" formatCode="0.00E+00">
                  <c:v>1.6799999999999999E-4</c:v>
                </c:pt>
                <c:pt idx="28505" formatCode="0.00E+00">
                  <c:v>1.6799999999999999E-4</c:v>
                </c:pt>
                <c:pt idx="28506" formatCode="0.00E+00">
                  <c:v>1.6699999999999999E-4</c:v>
                </c:pt>
                <c:pt idx="28507" formatCode="0.00E+00">
                  <c:v>1.6799999999999999E-4</c:v>
                </c:pt>
                <c:pt idx="28508" formatCode="0.00E+00">
                  <c:v>1.6699999999999999E-4</c:v>
                </c:pt>
                <c:pt idx="28509" formatCode="0.00E+00">
                  <c:v>1.6699999999999999E-4</c:v>
                </c:pt>
                <c:pt idx="28510" formatCode="0.00E+00">
                  <c:v>1.6699999999999999E-4</c:v>
                </c:pt>
                <c:pt idx="28511" formatCode="0.00E+00">
                  <c:v>1.6699999999999999E-4</c:v>
                </c:pt>
                <c:pt idx="28512" formatCode="0.00E+00">
                  <c:v>1.6699999999999999E-4</c:v>
                </c:pt>
                <c:pt idx="28513" formatCode="0.00E+00">
                  <c:v>1.6699999999999999E-4</c:v>
                </c:pt>
                <c:pt idx="28514" formatCode="0.00E+00">
                  <c:v>1.6699999999999999E-4</c:v>
                </c:pt>
                <c:pt idx="28515" formatCode="0.00E+00">
                  <c:v>1.6699999999999999E-4</c:v>
                </c:pt>
                <c:pt idx="28516" formatCode="0.00E+00">
                  <c:v>1.6699999999999999E-4</c:v>
                </c:pt>
                <c:pt idx="28517" formatCode="0.00E+00">
                  <c:v>1.6699999999999999E-4</c:v>
                </c:pt>
                <c:pt idx="28518" formatCode="0.00E+00">
                  <c:v>1.6699999999999999E-4</c:v>
                </c:pt>
                <c:pt idx="28519" formatCode="0.00E+00">
                  <c:v>1.66E-4</c:v>
                </c:pt>
                <c:pt idx="28520" formatCode="0.00E+00">
                  <c:v>1.66E-4</c:v>
                </c:pt>
                <c:pt idx="28521" formatCode="0.00E+00">
                  <c:v>1.66E-4</c:v>
                </c:pt>
                <c:pt idx="28522" formatCode="0.00E+00">
                  <c:v>1.66E-4</c:v>
                </c:pt>
                <c:pt idx="28523" formatCode="0.00E+00">
                  <c:v>1.66E-4</c:v>
                </c:pt>
                <c:pt idx="28524" formatCode="0.00E+00">
                  <c:v>1.66E-4</c:v>
                </c:pt>
                <c:pt idx="28525" formatCode="0.00E+00">
                  <c:v>1.66E-4</c:v>
                </c:pt>
                <c:pt idx="28526" formatCode="0.00E+00">
                  <c:v>1.66E-4</c:v>
                </c:pt>
                <c:pt idx="28527" formatCode="0.00E+00">
                  <c:v>1.66E-4</c:v>
                </c:pt>
                <c:pt idx="28528" formatCode="0.00E+00">
                  <c:v>1.66E-4</c:v>
                </c:pt>
                <c:pt idx="28529" formatCode="0.00E+00">
                  <c:v>1.66E-4</c:v>
                </c:pt>
                <c:pt idx="28530" formatCode="0.00E+00">
                  <c:v>1.66E-4</c:v>
                </c:pt>
                <c:pt idx="28531" formatCode="0.00E+00">
                  <c:v>1.66E-4</c:v>
                </c:pt>
                <c:pt idx="28532" formatCode="0.00E+00">
                  <c:v>1.66E-4</c:v>
                </c:pt>
                <c:pt idx="28533" formatCode="0.00E+00">
                  <c:v>1.66E-4</c:v>
                </c:pt>
                <c:pt idx="28534" formatCode="0.00E+00">
                  <c:v>1.66E-4</c:v>
                </c:pt>
                <c:pt idx="28535" formatCode="0.00E+00">
                  <c:v>1.65E-4</c:v>
                </c:pt>
                <c:pt idx="28536" formatCode="0.00E+00">
                  <c:v>1.65E-4</c:v>
                </c:pt>
                <c:pt idx="28537" formatCode="0.00E+00">
                  <c:v>1.65E-4</c:v>
                </c:pt>
                <c:pt idx="28538" formatCode="0.00E+00">
                  <c:v>1.65E-4</c:v>
                </c:pt>
                <c:pt idx="28539" formatCode="0.00E+00">
                  <c:v>1.65E-4</c:v>
                </c:pt>
                <c:pt idx="28540" formatCode="0.00E+00">
                  <c:v>1.65E-4</c:v>
                </c:pt>
                <c:pt idx="28541" formatCode="0.00E+00">
                  <c:v>1.65E-4</c:v>
                </c:pt>
                <c:pt idx="28542" formatCode="0.00E+00">
                  <c:v>1.65E-4</c:v>
                </c:pt>
                <c:pt idx="28543" formatCode="0.00E+00">
                  <c:v>1.65E-4</c:v>
                </c:pt>
                <c:pt idx="28544" formatCode="0.00E+00">
                  <c:v>1.65E-4</c:v>
                </c:pt>
                <c:pt idx="28545" formatCode="0.00E+00">
                  <c:v>1.65E-4</c:v>
                </c:pt>
                <c:pt idx="28546" formatCode="0.00E+00">
                  <c:v>1.65E-4</c:v>
                </c:pt>
                <c:pt idx="28547" formatCode="0.00E+00">
                  <c:v>1.65E-4</c:v>
                </c:pt>
                <c:pt idx="28548" formatCode="0.00E+00">
                  <c:v>1.65E-4</c:v>
                </c:pt>
                <c:pt idx="28549" formatCode="0.00E+00">
                  <c:v>1.65E-4</c:v>
                </c:pt>
                <c:pt idx="28550" formatCode="0.00E+00">
                  <c:v>1.65E-4</c:v>
                </c:pt>
                <c:pt idx="28551" formatCode="0.00E+00">
                  <c:v>1.64E-4</c:v>
                </c:pt>
                <c:pt idx="28552" formatCode="0.00E+00">
                  <c:v>1.64E-4</c:v>
                </c:pt>
                <c:pt idx="28553" formatCode="0.00E+00">
                  <c:v>1.64E-4</c:v>
                </c:pt>
                <c:pt idx="28554" formatCode="0.00E+00">
                  <c:v>1.65E-4</c:v>
                </c:pt>
                <c:pt idx="28555" formatCode="0.00E+00">
                  <c:v>1.64E-4</c:v>
                </c:pt>
                <c:pt idx="28556" formatCode="0.00E+00">
                  <c:v>1.64E-4</c:v>
                </c:pt>
                <c:pt idx="28557" formatCode="0.00E+00">
                  <c:v>1.64E-4</c:v>
                </c:pt>
                <c:pt idx="28558" formatCode="0.00E+00">
                  <c:v>1.63E-4</c:v>
                </c:pt>
                <c:pt idx="28559" formatCode="0.00E+00">
                  <c:v>1.64E-4</c:v>
                </c:pt>
                <c:pt idx="28560" formatCode="0.00E+00">
                  <c:v>1.64E-4</c:v>
                </c:pt>
                <c:pt idx="28561" formatCode="0.00E+00">
                  <c:v>1.63E-4</c:v>
                </c:pt>
                <c:pt idx="28562" formatCode="0.00E+00">
                  <c:v>1.64E-4</c:v>
                </c:pt>
                <c:pt idx="28563" formatCode="0.00E+00">
                  <c:v>1.64E-4</c:v>
                </c:pt>
                <c:pt idx="28564" formatCode="0.00E+00">
                  <c:v>1.64E-4</c:v>
                </c:pt>
                <c:pt idx="28565" formatCode="0.00E+00">
                  <c:v>1.63E-4</c:v>
                </c:pt>
                <c:pt idx="28566" formatCode="0.00E+00">
                  <c:v>1.63E-4</c:v>
                </c:pt>
                <c:pt idx="28567" formatCode="0.00E+00">
                  <c:v>1.63E-4</c:v>
                </c:pt>
                <c:pt idx="28568" formatCode="0.00E+00">
                  <c:v>1.63E-4</c:v>
                </c:pt>
                <c:pt idx="28569" formatCode="0.00E+00">
                  <c:v>1.63E-4</c:v>
                </c:pt>
                <c:pt idx="28570" formatCode="0.00E+00">
                  <c:v>1.63E-4</c:v>
                </c:pt>
                <c:pt idx="28571" formatCode="0.00E+00">
                  <c:v>1.63E-4</c:v>
                </c:pt>
                <c:pt idx="28572" formatCode="0.00E+00">
                  <c:v>1.63E-4</c:v>
                </c:pt>
                <c:pt idx="28573" formatCode="0.00E+00">
                  <c:v>1.63E-4</c:v>
                </c:pt>
                <c:pt idx="28574" formatCode="0.00E+00">
                  <c:v>1.63E-4</c:v>
                </c:pt>
                <c:pt idx="28575" formatCode="0.00E+00">
                  <c:v>1.63E-4</c:v>
                </c:pt>
                <c:pt idx="28576" formatCode="0.00E+00">
                  <c:v>1.63E-4</c:v>
                </c:pt>
                <c:pt idx="28577" formatCode="0.00E+00">
                  <c:v>1.63E-4</c:v>
                </c:pt>
                <c:pt idx="28578" formatCode="0.00E+00">
                  <c:v>1.63E-4</c:v>
                </c:pt>
                <c:pt idx="28579" formatCode="0.00E+00">
                  <c:v>1.63E-4</c:v>
                </c:pt>
                <c:pt idx="28580" formatCode="0.00E+00">
                  <c:v>1.63E-4</c:v>
                </c:pt>
                <c:pt idx="28581" formatCode="0.00E+00">
                  <c:v>1.63E-4</c:v>
                </c:pt>
                <c:pt idx="28582" formatCode="0.00E+00">
                  <c:v>1.63E-4</c:v>
                </c:pt>
                <c:pt idx="28583" formatCode="0.00E+00">
                  <c:v>1.63E-4</c:v>
                </c:pt>
                <c:pt idx="28584" formatCode="0.00E+00">
                  <c:v>1.63E-4</c:v>
                </c:pt>
                <c:pt idx="28585" formatCode="0.00E+00">
                  <c:v>1.63E-4</c:v>
                </c:pt>
                <c:pt idx="28586" formatCode="0.00E+00">
                  <c:v>1.63E-4</c:v>
                </c:pt>
                <c:pt idx="28587" formatCode="0.00E+00">
                  <c:v>1.63E-4</c:v>
                </c:pt>
                <c:pt idx="28588" formatCode="0.00E+00">
                  <c:v>1.63E-4</c:v>
                </c:pt>
                <c:pt idx="28589" formatCode="0.00E+00">
                  <c:v>1.63E-4</c:v>
                </c:pt>
                <c:pt idx="28590" formatCode="0.00E+00">
                  <c:v>1.63E-4</c:v>
                </c:pt>
                <c:pt idx="28591" formatCode="0.00E+00">
                  <c:v>1.63E-4</c:v>
                </c:pt>
                <c:pt idx="28592" formatCode="0.00E+00">
                  <c:v>1.6200000000000001E-4</c:v>
                </c:pt>
                <c:pt idx="28593" formatCode="0.00E+00">
                  <c:v>1.63E-4</c:v>
                </c:pt>
                <c:pt idx="28594" formatCode="0.00E+00">
                  <c:v>1.63E-4</c:v>
                </c:pt>
                <c:pt idx="28595" formatCode="0.00E+00">
                  <c:v>1.63E-4</c:v>
                </c:pt>
                <c:pt idx="28596" formatCode="0.00E+00">
                  <c:v>1.63E-4</c:v>
                </c:pt>
                <c:pt idx="28597" formatCode="0.00E+00">
                  <c:v>1.6200000000000001E-4</c:v>
                </c:pt>
                <c:pt idx="28598" formatCode="0.00E+00">
                  <c:v>1.6200000000000001E-4</c:v>
                </c:pt>
                <c:pt idx="28599" formatCode="0.00E+00">
                  <c:v>1.63E-4</c:v>
                </c:pt>
                <c:pt idx="28600" formatCode="0.00E+00">
                  <c:v>1.6200000000000001E-4</c:v>
                </c:pt>
                <c:pt idx="28601" formatCode="0.00E+00">
                  <c:v>1.6200000000000001E-4</c:v>
                </c:pt>
                <c:pt idx="28602" formatCode="0.00E+00">
                  <c:v>1.63E-4</c:v>
                </c:pt>
                <c:pt idx="28603" formatCode="0.00E+00">
                  <c:v>1.6200000000000001E-4</c:v>
                </c:pt>
                <c:pt idx="28604" formatCode="0.00E+00">
                  <c:v>1.6200000000000001E-4</c:v>
                </c:pt>
                <c:pt idx="28605" formatCode="0.00E+00">
                  <c:v>1.6200000000000001E-4</c:v>
                </c:pt>
                <c:pt idx="28606" formatCode="0.00E+00">
                  <c:v>1.6200000000000001E-4</c:v>
                </c:pt>
                <c:pt idx="28607" formatCode="0.00E+00">
                  <c:v>1.6200000000000001E-4</c:v>
                </c:pt>
                <c:pt idx="28608" formatCode="0.00E+00">
                  <c:v>1.6100000000000001E-4</c:v>
                </c:pt>
                <c:pt idx="28609" formatCode="0.00E+00">
                  <c:v>1.6200000000000001E-4</c:v>
                </c:pt>
                <c:pt idx="28610" formatCode="0.00E+00">
                  <c:v>1.6200000000000001E-4</c:v>
                </c:pt>
                <c:pt idx="28611" formatCode="0.00E+00">
                  <c:v>1.6100000000000001E-4</c:v>
                </c:pt>
                <c:pt idx="28612" formatCode="0.00E+00">
                  <c:v>1.6200000000000001E-4</c:v>
                </c:pt>
                <c:pt idx="28613" formatCode="0.00E+00">
                  <c:v>1.6200000000000001E-4</c:v>
                </c:pt>
                <c:pt idx="28614" formatCode="0.00E+00">
                  <c:v>1.6100000000000001E-4</c:v>
                </c:pt>
                <c:pt idx="28615" formatCode="0.00E+00">
                  <c:v>1.6100000000000001E-4</c:v>
                </c:pt>
                <c:pt idx="28616" formatCode="0.00E+00">
                  <c:v>1.6200000000000001E-4</c:v>
                </c:pt>
                <c:pt idx="28617" formatCode="0.00E+00">
                  <c:v>1.6100000000000001E-4</c:v>
                </c:pt>
                <c:pt idx="28618" formatCode="0.00E+00">
                  <c:v>1.6100000000000001E-4</c:v>
                </c:pt>
                <c:pt idx="28619" formatCode="0.00E+00">
                  <c:v>1.6200000000000001E-4</c:v>
                </c:pt>
                <c:pt idx="28620" formatCode="0.00E+00">
                  <c:v>1.6100000000000001E-4</c:v>
                </c:pt>
                <c:pt idx="28621" formatCode="0.00E+00">
                  <c:v>1.6100000000000001E-4</c:v>
                </c:pt>
                <c:pt idx="28622" formatCode="0.00E+00">
                  <c:v>1.6100000000000001E-4</c:v>
                </c:pt>
                <c:pt idx="28623" formatCode="0.00E+00">
                  <c:v>1.6100000000000001E-4</c:v>
                </c:pt>
                <c:pt idx="28624" formatCode="0.00E+00">
                  <c:v>1.6100000000000001E-4</c:v>
                </c:pt>
                <c:pt idx="28625" formatCode="0.00E+00">
                  <c:v>1.6100000000000001E-4</c:v>
                </c:pt>
                <c:pt idx="28626" formatCode="0.00E+00">
                  <c:v>1.6100000000000001E-4</c:v>
                </c:pt>
                <c:pt idx="28627" formatCode="0.00E+00">
                  <c:v>1.6100000000000001E-4</c:v>
                </c:pt>
                <c:pt idx="28628" formatCode="0.00E+00">
                  <c:v>1.6100000000000001E-4</c:v>
                </c:pt>
                <c:pt idx="28629" formatCode="0.00E+00">
                  <c:v>1.6100000000000001E-4</c:v>
                </c:pt>
                <c:pt idx="28630" formatCode="0.00E+00">
                  <c:v>1.6100000000000001E-4</c:v>
                </c:pt>
                <c:pt idx="28631" formatCode="0.00E+00">
                  <c:v>1.6100000000000001E-4</c:v>
                </c:pt>
                <c:pt idx="28632" formatCode="0.00E+00">
                  <c:v>1.6000000000000001E-4</c:v>
                </c:pt>
                <c:pt idx="28633" formatCode="0.00E+00">
                  <c:v>1.6100000000000001E-4</c:v>
                </c:pt>
                <c:pt idx="28634" formatCode="0.00E+00">
                  <c:v>1.6000000000000001E-4</c:v>
                </c:pt>
                <c:pt idx="28635" formatCode="0.00E+00">
                  <c:v>1.6000000000000001E-4</c:v>
                </c:pt>
                <c:pt idx="28636" formatCode="0.00E+00">
                  <c:v>1.6000000000000001E-4</c:v>
                </c:pt>
                <c:pt idx="28637" formatCode="0.00E+00">
                  <c:v>1.6000000000000001E-4</c:v>
                </c:pt>
                <c:pt idx="28638" formatCode="0.00E+00">
                  <c:v>1.6000000000000001E-4</c:v>
                </c:pt>
                <c:pt idx="28639" formatCode="0.00E+00">
                  <c:v>1.6000000000000001E-4</c:v>
                </c:pt>
                <c:pt idx="28640" formatCode="0.00E+00">
                  <c:v>1.6000000000000001E-4</c:v>
                </c:pt>
                <c:pt idx="28641" formatCode="0.00E+00">
                  <c:v>1.6000000000000001E-4</c:v>
                </c:pt>
                <c:pt idx="28642" formatCode="0.00E+00">
                  <c:v>1.6000000000000001E-4</c:v>
                </c:pt>
                <c:pt idx="28643" formatCode="0.00E+00">
                  <c:v>1.6000000000000001E-4</c:v>
                </c:pt>
                <c:pt idx="28644" formatCode="0.00E+00">
                  <c:v>1.6000000000000001E-4</c:v>
                </c:pt>
                <c:pt idx="28645" formatCode="0.00E+00">
                  <c:v>1.6000000000000001E-4</c:v>
                </c:pt>
                <c:pt idx="28646" formatCode="0.00E+00">
                  <c:v>1.6000000000000001E-4</c:v>
                </c:pt>
                <c:pt idx="28647" formatCode="0.00E+00">
                  <c:v>1.6000000000000001E-4</c:v>
                </c:pt>
                <c:pt idx="28648" formatCode="0.00E+00">
                  <c:v>1.6000000000000001E-4</c:v>
                </c:pt>
                <c:pt idx="28649" formatCode="0.00E+00">
                  <c:v>1.6000000000000001E-4</c:v>
                </c:pt>
                <c:pt idx="28650" formatCode="0.00E+00">
                  <c:v>1.6000000000000001E-4</c:v>
                </c:pt>
                <c:pt idx="28651" formatCode="0.00E+00">
                  <c:v>1.6000000000000001E-4</c:v>
                </c:pt>
                <c:pt idx="28652" formatCode="0.00E+00">
                  <c:v>1.6000000000000001E-4</c:v>
                </c:pt>
                <c:pt idx="28653" formatCode="0.00E+00">
                  <c:v>1.6000000000000001E-4</c:v>
                </c:pt>
                <c:pt idx="28654" formatCode="0.00E+00">
                  <c:v>1.5899999999999999E-4</c:v>
                </c:pt>
                <c:pt idx="28655" formatCode="0.00E+00">
                  <c:v>1.5899999999999999E-4</c:v>
                </c:pt>
                <c:pt idx="28656" formatCode="0.00E+00">
                  <c:v>1.5899999999999999E-4</c:v>
                </c:pt>
                <c:pt idx="28657" formatCode="0.00E+00">
                  <c:v>1.5899999999999999E-4</c:v>
                </c:pt>
                <c:pt idx="28658" formatCode="0.00E+00">
                  <c:v>1.5899999999999999E-4</c:v>
                </c:pt>
                <c:pt idx="28659" formatCode="0.00E+00">
                  <c:v>1.5899999999999999E-4</c:v>
                </c:pt>
                <c:pt idx="28660" formatCode="0.00E+00">
                  <c:v>1.5899999999999999E-4</c:v>
                </c:pt>
                <c:pt idx="28661" formatCode="0.00E+00">
                  <c:v>1.5899999999999999E-4</c:v>
                </c:pt>
                <c:pt idx="28662" formatCode="0.00E+00">
                  <c:v>1.5899999999999999E-4</c:v>
                </c:pt>
                <c:pt idx="28663" formatCode="0.00E+00">
                  <c:v>1.5899999999999999E-4</c:v>
                </c:pt>
                <c:pt idx="28664" formatCode="0.00E+00">
                  <c:v>1.5899999999999999E-4</c:v>
                </c:pt>
                <c:pt idx="28665" formatCode="0.00E+00">
                  <c:v>1.5899999999999999E-4</c:v>
                </c:pt>
                <c:pt idx="28666" formatCode="0.00E+00">
                  <c:v>1.5899999999999999E-4</c:v>
                </c:pt>
                <c:pt idx="28667" formatCode="0.00E+00">
                  <c:v>1.5899999999999999E-4</c:v>
                </c:pt>
                <c:pt idx="28668" formatCode="0.00E+00">
                  <c:v>1.5899999999999999E-4</c:v>
                </c:pt>
                <c:pt idx="28669" formatCode="0.00E+00">
                  <c:v>1.5899999999999999E-4</c:v>
                </c:pt>
                <c:pt idx="28670" formatCode="0.00E+00">
                  <c:v>1.5899999999999999E-4</c:v>
                </c:pt>
                <c:pt idx="28671" formatCode="0.00E+00">
                  <c:v>1.5899999999999999E-4</c:v>
                </c:pt>
                <c:pt idx="28672" formatCode="0.00E+00">
                  <c:v>1.5899999999999999E-4</c:v>
                </c:pt>
                <c:pt idx="28673" formatCode="0.00E+00">
                  <c:v>1.5899999999999999E-4</c:v>
                </c:pt>
                <c:pt idx="28674" formatCode="0.00E+00">
                  <c:v>1.5899999999999999E-4</c:v>
                </c:pt>
                <c:pt idx="28675" formatCode="0.00E+00">
                  <c:v>1.5799999999999999E-4</c:v>
                </c:pt>
                <c:pt idx="28676" formatCode="0.00E+00">
                  <c:v>1.5799999999999999E-4</c:v>
                </c:pt>
                <c:pt idx="28677" formatCode="0.00E+00">
                  <c:v>1.5799999999999999E-4</c:v>
                </c:pt>
                <c:pt idx="28678" formatCode="0.00E+00">
                  <c:v>1.5799999999999999E-4</c:v>
                </c:pt>
                <c:pt idx="28679" formatCode="0.00E+00">
                  <c:v>1.5899999999999999E-4</c:v>
                </c:pt>
                <c:pt idx="28680" formatCode="0.00E+00">
                  <c:v>1.5799999999999999E-4</c:v>
                </c:pt>
                <c:pt idx="28681" formatCode="0.00E+00">
                  <c:v>1.5799999999999999E-4</c:v>
                </c:pt>
                <c:pt idx="28682" formatCode="0.00E+00">
                  <c:v>1.5799999999999999E-4</c:v>
                </c:pt>
                <c:pt idx="28683" formatCode="0.00E+00">
                  <c:v>1.5799999999999999E-4</c:v>
                </c:pt>
                <c:pt idx="28684" formatCode="0.00E+00">
                  <c:v>1.5799999999999999E-4</c:v>
                </c:pt>
                <c:pt idx="28685" formatCode="0.00E+00">
                  <c:v>1.5799999999999999E-4</c:v>
                </c:pt>
                <c:pt idx="28686" formatCode="0.00E+00">
                  <c:v>1.5799999999999999E-4</c:v>
                </c:pt>
                <c:pt idx="28687" formatCode="0.00E+00">
                  <c:v>1.5799999999999999E-4</c:v>
                </c:pt>
                <c:pt idx="28688" formatCode="0.00E+00">
                  <c:v>1.5799999999999999E-4</c:v>
                </c:pt>
                <c:pt idx="28689" formatCode="0.00E+00">
                  <c:v>1.5799999999999999E-4</c:v>
                </c:pt>
                <c:pt idx="28690" formatCode="0.00E+00">
                  <c:v>1.5799999999999999E-4</c:v>
                </c:pt>
                <c:pt idx="28691" formatCode="0.00E+00">
                  <c:v>1.5799999999999999E-4</c:v>
                </c:pt>
                <c:pt idx="28692" formatCode="0.00E+00">
                  <c:v>1.5799999999999999E-4</c:v>
                </c:pt>
                <c:pt idx="28693" formatCode="0.00E+00">
                  <c:v>1.5799999999999999E-4</c:v>
                </c:pt>
                <c:pt idx="28694" formatCode="0.00E+00">
                  <c:v>1.5799999999999999E-4</c:v>
                </c:pt>
                <c:pt idx="28695" formatCode="0.00E+00">
                  <c:v>1.5799999999999999E-4</c:v>
                </c:pt>
                <c:pt idx="28696" formatCode="0.00E+00">
                  <c:v>1.5799999999999999E-4</c:v>
                </c:pt>
                <c:pt idx="28697" formatCode="0.00E+00">
                  <c:v>1.5799999999999999E-4</c:v>
                </c:pt>
                <c:pt idx="28698" formatCode="0.00E+00">
                  <c:v>1.5799999999999999E-4</c:v>
                </c:pt>
                <c:pt idx="28699" formatCode="0.00E+00">
                  <c:v>1.5799999999999999E-4</c:v>
                </c:pt>
                <c:pt idx="28700" formatCode="0.00E+00">
                  <c:v>1.5799999999999999E-4</c:v>
                </c:pt>
                <c:pt idx="28701" formatCode="0.00E+00">
                  <c:v>1.5799999999999999E-4</c:v>
                </c:pt>
                <c:pt idx="28702" formatCode="0.00E+00">
                  <c:v>1.5699999999999999E-4</c:v>
                </c:pt>
                <c:pt idx="28703" formatCode="0.00E+00">
                  <c:v>1.5699999999999999E-4</c:v>
                </c:pt>
                <c:pt idx="28704" formatCode="0.00E+00">
                  <c:v>1.5699999999999999E-4</c:v>
                </c:pt>
                <c:pt idx="28705" formatCode="0.00E+00">
                  <c:v>1.5699999999999999E-4</c:v>
                </c:pt>
                <c:pt idx="28706" formatCode="0.00E+00">
                  <c:v>1.5699999999999999E-4</c:v>
                </c:pt>
                <c:pt idx="28707" formatCode="0.00E+00">
                  <c:v>1.5699999999999999E-4</c:v>
                </c:pt>
                <c:pt idx="28708" formatCode="0.00E+00">
                  <c:v>1.5699999999999999E-4</c:v>
                </c:pt>
                <c:pt idx="28709" formatCode="0.00E+00">
                  <c:v>1.5699999999999999E-4</c:v>
                </c:pt>
                <c:pt idx="28710" formatCode="0.00E+00">
                  <c:v>1.5699999999999999E-4</c:v>
                </c:pt>
                <c:pt idx="28711" formatCode="0.00E+00">
                  <c:v>1.5699999999999999E-4</c:v>
                </c:pt>
                <c:pt idx="28712" formatCode="0.00E+00">
                  <c:v>1.5699999999999999E-4</c:v>
                </c:pt>
                <c:pt idx="28713" formatCode="0.00E+00">
                  <c:v>1.5699999999999999E-4</c:v>
                </c:pt>
                <c:pt idx="28714" formatCode="0.00E+00">
                  <c:v>1.5699999999999999E-4</c:v>
                </c:pt>
                <c:pt idx="28715" formatCode="0.00E+00">
                  <c:v>1.5699999999999999E-4</c:v>
                </c:pt>
                <c:pt idx="28716" formatCode="0.00E+00">
                  <c:v>1.5699999999999999E-4</c:v>
                </c:pt>
                <c:pt idx="28717" formatCode="0.00E+00">
                  <c:v>1.5699999999999999E-4</c:v>
                </c:pt>
                <c:pt idx="28718" formatCode="0.00E+00">
                  <c:v>1.5699999999999999E-4</c:v>
                </c:pt>
                <c:pt idx="28719" formatCode="0.00E+00">
                  <c:v>1.5699999999999999E-4</c:v>
                </c:pt>
                <c:pt idx="28720" formatCode="0.00E+00">
                  <c:v>1.5699999999999999E-4</c:v>
                </c:pt>
                <c:pt idx="28721" formatCode="0.00E+00">
                  <c:v>1.5699999999999999E-4</c:v>
                </c:pt>
                <c:pt idx="28722" formatCode="0.00E+00">
                  <c:v>1.56E-4</c:v>
                </c:pt>
                <c:pt idx="28723" formatCode="0.00E+00">
                  <c:v>1.56E-4</c:v>
                </c:pt>
                <c:pt idx="28724" formatCode="0.00E+00">
                  <c:v>1.5699999999999999E-4</c:v>
                </c:pt>
                <c:pt idx="28725" formatCode="0.00E+00">
                  <c:v>1.5699999999999999E-4</c:v>
                </c:pt>
                <c:pt idx="28726" formatCode="0.00E+00">
                  <c:v>1.5699999999999999E-4</c:v>
                </c:pt>
                <c:pt idx="28727" formatCode="0.00E+00">
                  <c:v>1.56E-4</c:v>
                </c:pt>
                <c:pt idx="28728" formatCode="0.00E+00">
                  <c:v>1.56E-4</c:v>
                </c:pt>
                <c:pt idx="28729" formatCode="0.00E+00">
                  <c:v>1.56E-4</c:v>
                </c:pt>
                <c:pt idx="28730" formatCode="0.00E+00">
                  <c:v>1.56E-4</c:v>
                </c:pt>
                <c:pt idx="28731" formatCode="0.00E+00">
                  <c:v>1.56E-4</c:v>
                </c:pt>
                <c:pt idx="28732" formatCode="0.00E+00">
                  <c:v>1.56E-4</c:v>
                </c:pt>
                <c:pt idx="28733" formatCode="0.00E+00">
                  <c:v>1.56E-4</c:v>
                </c:pt>
                <c:pt idx="28734" formatCode="0.00E+00">
                  <c:v>1.56E-4</c:v>
                </c:pt>
                <c:pt idx="28735" formatCode="0.00E+00">
                  <c:v>1.56E-4</c:v>
                </c:pt>
                <c:pt idx="28736" formatCode="0.00E+00">
                  <c:v>1.56E-4</c:v>
                </c:pt>
                <c:pt idx="28737" formatCode="0.00E+00">
                  <c:v>1.56E-4</c:v>
                </c:pt>
                <c:pt idx="28738" formatCode="0.00E+00">
                  <c:v>1.56E-4</c:v>
                </c:pt>
                <c:pt idx="28739" formatCode="0.00E+00">
                  <c:v>1.56E-4</c:v>
                </c:pt>
                <c:pt idx="28740" formatCode="0.00E+00">
                  <c:v>1.56E-4</c:v>
                </c:pt>
                <c:pt idx="28741" formatCode="0.00E+00">
                  <c:v>1.56E-4</c:v>
                </c:pt>
                <c:pt idx="28742" formatCode="0.00E+00">
                  <c:v>1.56E-4</c:v>
                </c:pt>
                <c:pt idx="28743" formatCode="0.00E+00">
                  <c:v>1.56E-4</c:v>
                </c:pt>
                <c:pt idx="28744" formatCode="0.00E+00">
                  <c:v>1.56E-4</c:v>
                </c:pt>
                <c:pt idx="28745" formatCode="0.00E+00">
                  <c:v>1.56E-4</c:v>
                </c:pt>
                <c:pt idx="28746" formatCode="0.00E+00">
                  <c:v>1.56E-4</c:v>
                </c:pt>
                <c:pt idx="28747" formatCode="0.00E+00">
                  <c:v>1.56E-4</c:v>
                </c:pt>
                <c:pt idx="28748" formatCode="0.00E+00">
                  <c:v>1.56E-4</c:v>
                </c:pt>
                <c:pt idx="28749" formatCode="0.00E+00">
                  <c:v>1.56E-4</c:v>
                </c:pt>
                <c:pt idx="28750" formatCode="0.00E+00">
                  <c:v>1.56E-4</c:v>
                </c:pt>
                <c:pt idx="28751" formatCode="0.00E+00">
                  <c:v>1.55E-4</c:v>
                </c:pt>
                <c:pt idx="28752" formatCode="0.00E+00">
                  <c:v>1.55E-4</c:v>
                </c:pt>
                <c:pt idx="28753" formatCode="0.00E+00">
                  <c:v>1.55E-4</c:v>
                </c:pt>
                <c:pt idx="28754" formatCode="0.00E+00">
                  <c:v>1.55E-4</c:v>
                </c:pt>
                <c:pt idx="28755" formatCode="0.00E+00">
                  <c:v>1.56E-4</c:v>
                </c:pt>
                <c:pt idx="28756" formatCode="0.00E+00">
                  <c:v>1.55E-4</c:v>
                </c:pt>
                <c:pt idx="28757" formatCode="0.00E+00">
                  <c:v>1.55E-4</c:v>
                </c:pt>
                <c:pt idx="28758" formatCode="0.00E+00">
                  <c:v>1.55E-4</c:v>
                </c:pt>
                <c:pt idx="28759" formatCode="0.00E+00">
                  <c:v>1.55E-4</c:v>
                </c:pt>
                <c:pt idx="28760" formatCode="0.00E+00">
                  <c:v>1.55E-4</c:v>
                </c:pt>
                <c:pt idx="28761" formatCode="0.00E+00">
                  <c:v>1.55E-4</c:v>
                </c:pt>
                <c:pt idx="28762" formatCode="0.00E+00">
                  <c:v>1.55E-4</c:v>
                </c:pt>
                <c:pt idx="28763" formatCode="0.00E+00">
                  <c:v>1.55E-4</c:v>
                </c:pt>
                <c:pt idx="28764" formatCode="0.00E+00">
                  <c:v>1.55E-4</c:v>
                </c:pt>
                <c:pt idx="28765" formatCode="0.00E+00">
                  <c:v>1.55E-4</c:v>
                </c:pt>
                <c:pt idx="28766" formatCode="0.00E+00">
                  <c:v>1.55E-4</c:v>
                </c:pt>
                <c:pt idx="28767" formatCode="0.00E+00">
                  <c:v>1.55E-4</c:v>
                </c:pt>
                <c:pt idx="28768" formatCode="0.00E+00">
                  <c:v>1.55E-4</c:v>
                </c:pt>
                <c:pt idx="28769" formatCode="0.00E+00">
                  <c:v>1.55E-4</c:v>
                </c:pt>
                <c:pt idx="28770" formatCode="0.00E+00">
                  <c:v>1.55E-4</c:v>
                </c:pt>
                <c:pt idx="28771" formatCode="0.00E+00">
                  <c:v>1.55E-4</c:v>
                </c:pt>
                <c:pt idx="28772" formatCode="0.00E+00">
                  <c:v>1.55E-4</c:v>
                </c:pt>
                <c:pt idx="28773" formatCode="0.00E+00">
                  <c:v>1.55E-4</c:v>
                </c:pt>
                <c:pt idx="28774" formatCode="0.00E+00">
                  <c:v>1.55E-4</c:v>
                </c:pt>
                <c:pt idx="28775" formatCode="0.00E+00">
                  <c:v>1.55E-4</c:v>
                </c:pt>
                <c:pt idx="28776" formatCode="0.00E+00">
                  <c:v>1.55E-4</c:v>
                </c:pt>
                <c:pt idx="28777" formatCode="0.00E+00">
                  <c:v>1.55E-4</c:v>
                </c:pt>
                <c:pt idx="28778" formatCode="0.00E+00">
                  <c:v>1.54E-4</c:v>
                </c:pt>
                <c:pt idx="28779" formatCode="0.00E+00">
                  <c:v>1.55E-4</c:v>
                </c:pt>
                <c:pt idx="28780" formatCode="0.00E+00">
                  <c:v>1.54E-4</c:v>
                </c:pt>
                <c:pt idx="28781" formatCode="0.00E+00">
                  <c:v>1.54E-4</c:v>
                </c:pt>
                <c:pt idx="28782" formatCode="0.00E+00">
                  <c:v>1.55E-4</c:v>
                </c:pt>
                <c:pt idx="28783" formatCode="0.00E+00">
                  <c:v>1.54E-4</c:v>
                </c:pt>
                <c:pt idx="28784" formatCode="0.00E+00">
                  <c:v>1.54E-4</c:v>
                </c:pt>
                <c:pt idx="28785" formatCode="0.00E+00">
                  <c:v>1.54E-4</c:v>
                </c:pt>
                <c:pt idx="28786" formatCode="0.00E+00">
                  <c:v>1.54E-4</c:v>
                </c:pt>
                <c:pt idx="28787" formatCode="0.00E+00">
                  <c:v>1.54E-4</c:v>
                </c:pt>
                <c:pt idx="28788" formatCode="0.00E+00">
                  <c:v>1.54E-4</c:v>
                </c:pt>
                <c:pt idx="28789" formatCode="0.00E+00">
                  <c:v>1.54E-4</c:v>
                </c:pt>
                <c:pt idx="28790" formatCode="0.00E+00">
                  <c:v>1.54E-4</c:v>
                </c:pt>
                <c:pt idx="28791" formatCode="0.00E+00">
                  <c:v>1.54E-4</c:v>
                </c:pt>
                <c:pt idx="28792" formatCode="0.00E+00">
                  <c:v>1.54E-4</c:v>
                </c:pt>
                <c:pt idx="28793" formatCode="0.00E+00">
                  <c:v>1.54E-4</c:v>
                </c:pt>
                <c:pt idx="28794" formatCode="0.00E+00">
                  <c:v>1.54E-4</c:v>
                </c:pt>
                <c:pt idx="28795" formatCode="0.00E+00">
                  <c:v>1.54E-4</c:v>
                </c:pt>
                <c:pt idx="28796" formatCode="0.00E+00">
                  <c:v>1.54E-4</c:v>
                </c:pt>
                <c:pt idx="28797" formatCode="0.00E+00">
                  <c:v>1.54E-4</c:v>
                </c:pt>
                <c:pt idx="28798" formatCode="0.00E+00">
                  <c:v>1.54E-4</c:v>
                </c:pt>
                <c:pt idx="28799" formatCode="0.00E+00">
                  <c:v>1.54E-4</c:v>
                </c:pt>
                <c:pt idx="28800" formatCode="0.00E+00">
                  <c:v>1.54E-4</c:v>
                </c:pt>
                <c:pt idx="28801" formatCode="0.00E+00">
                  <c:v>1.54E-4</c:v>
                </c:pt>
                <c:pt idx="28802" formatCode="0.00E+00">
                  <c:v>1.54E-4</c:v>
                </c:pt>
                <c:pt idx="28803" formatCode="0.00E+00">
                  <c:v>1.54E-4</c:v>
                </c:pt>
                <c:pt idx="28804" formatCode="0.00E+00">
                  <c:v>1.54E-4</c:v>
                </c:pt>
                <c:pt idx="28805" formatCode="0.00E+00">
                  <c:v>1.54E-4</c:v>
                </c:pt>
                <c:pt idx="28806" formatCode="0.00E+00">
                  <c:v>1.5300000000000001E-4</c:v>
                </c:pt>
                <c:pt idx="28807" formatCode="0.00E+00">
                  <c:v>1.5300000000000001E-4</c:v>
                </c:pt>
                <c:pt idx="28808" formatCode="0.00E+00">
                  <c:v>1.54E-4</c:v>
                </c:pt>
                <c:pt idx="28809" formatCode="0.00E+00">
                  <c:v>1.5300000000000001E-4</c:v>
                </c:pt>
                <c:pt idx="28810" formatCode="0.00E+00">
                  <c:v>1.5300000000000001E-4</c:v>
                </c:pt>
                <c:pt idx="28811" formatCode="0.00E+00">
                  <c:v>1.5300000000000001E-4</c:v>
                </c:pt>
                <c:pt idx="28812" formatCode="0.00E+00">
                  <c:v>1.5300000000000001E-4</c:v>
                </c:pt>
                <c:pt idx="28813" formatCode="0.00E+00">
                  <c:v>1.5300000000000001E-4</c:v>
                </c:pt>
                <c:pt idx="28814" formatCode="0.00E+00">
                  <c:v>1.5300000000000001E-4</c:v>
                </c:pt>
                <c:pt idx="28815" formatCode="0.00E+00">
                  <c:v>1.5300000000000001E-4</c:v>
                </c:pt>
                <c:pt idx="28816" formatCode="0.00E+00">
                  <c:v>1.5300000000000001E-4</c:v>
                </c:pt>
                <c:pt idx="28817" formatCode="0.00E+00">
                  <c:v>1.5300000000000001E-4</c:v>
                </c:pt>
                <c:pt idx="28818" formatCode="0.00E+00">
                  <c:v>1.5300000000000001E-4</c:v>
                </c:pt>
                <c:pt idx="28819" formatCode="0.00E+00">
                  <c:v>1.5300000000000001E-4</c:v>
                </c:pt>
                <c:pt idx="28820" formatCode="0.00E+00">
                  <c:v>1.5300000000000001E-4</c:v>
                </c:pt>
                <c:pt idx="28821" formatCode="0.00E+00">
                  <c:v>1.5300000000000001E-4</c:v>
                </c:pt>
                <c:pt idx="28822" formatCode="0.00E+00">
                  <c:v>1.5300000000000001E-4</c:v>
                </c:pt>
                <c:pt idx="28823" formatCode="0.00E+00">
                  <c:v>1.5300000000000001E-4</c:v>
                </c:pt>
                <c:pt idx="28824" formatCode="0.00E+00">
                  <c:v>1.5300000000000001E-4</c:v>
                </c:pt>
                <c:pt idx="28825" formatCode="0.00E+00">
                  <c:v>1.5300000000000001E-4</c:v>
                </c:pt>
                <c:pt idx="28826" formatCode="0.00E+00">
                  <c:v>1.5300000000000001E-4</c:v>
                </c:pt>
                <c:pt idx="28827" formatCode="0.00E+00">
                  <c:v>1.5300000000000001E-4</c:v>
                </c:pt>
                <c:pt idx="28828" formatCode="0.00E+00">
                  <c:v>1.5300000000000001E-4</c:v>
                </c:pt>
                <c:pt idx="28829" formatCode="0.00E+00">
                  <c:v>1.5300000000000001E-4</c:v>
                </c:pt>
                <c:pt idx="28830" formatCode="0.00E+00">
                  <c:v>1.5300000000000001E-4</c:v>
                </c:pt>
                <c:pt idx="28831" formatCode="0.00E+00">
                  <c:v>1.5300000000000001E-4</c:v>
                </c:pt>
                <c:pt idx="28832" formatCode="0.00E+00">
                  <c:v>1.5300000000000001E-4</c:v>
                </c:pt>
                <c:pt idx="28833" formatCode="0.00E+00">
                  <c:v>1.5300000000000001E-4</c:v>
                </c:pt>
                <c:pt idx="28834" formatCode="0.00E+00">
                  <c:v>1.5300000000000001E-4</c:v>
                </c:pt>
                <c:pt idx="28835" formatCode="0.00E+00">
                  <c:v>1.5300000000000001E-4</c:v>
                </c:pt>
                <c:pt idx="28836" formatCode="0.00E+00">
                  <c:v>1.5300000000000001E-4</c:v>
                </c:pt>
                <c:pt idx="28837" formatCode="0.00E+00">
                  <c:v>1.5300000000000001E-4</c:v>
                </c:pt>
                <c:pt idx="28838" formatCode="0.00E+00">
                  <c:v>1.5200000000000001E-4</c:v>
                </c:pt>
                <c:pt idx="28839" formatCode="0.00E+00">
                  <c:v>1.5200000000000001E-4</c:v>
                </c:pt>
                <c:pt idx="28840" formatCode="0.00E+00">
                  <c:v>1.5200000000000001E-4</c:v>
                </c:pt>
                <c:pt idx="28841" formatCode="0.00E+00">
                  <c:v>1.5300000000000001E-4</c:v>
                </c:pt>
                <c:pt idx="28842" formatCode="0.00E+00">
                  <c:v>1.5200000000000001E-4</c:v>
                </c:pt>
                <c:pt idx="28843" formatCode="0.00E+00">
                  <c:v>1.5300000000000001E-4</c:v>
                </c:pt>
                <c:pt idx="28844" formatCode="0.00E+00">
                  <c:v>1.5200000000000001E-4</c:v>
                </c:pt>
                <c:pt idx="28845" formatCode="0.00E+00">
                  <c:v>1.5200000000000001E-4</c:v>
                </c:pt>
                <c:pt idx="28846" formatCode="0.00E+00">
                  <c:v>1.5200000000000001E-4</c:v>
                </c:pt>
                <c:pt idx="28847" formatCode="0.00E+00">
                  <c:v>1.5200000000000001E-4</c:v>
                </c:pt>
                <c:pt idx="28848" formatCode="0.00E+00">
                  <c:v>1.5200000000000001E-4</c:v>
                </c:pt>
                <c:pt idx="28849" formatCode="0.00E+00">
                  <c:v>1.5200000000000001E-4</c:v>
                </c:pt>
                <c:pt idx="28850" formatCode="0.00E+00">
                  <c:v>1.5200000000000001E-4</c:v>
                </c:pt>
                <c:pt idx="28851" formatCode="0.00E+00">
                  <c:v>1.5200000000000001E-4</c:v>
                </c:pt>
                <c:pt idx="28852" formatCode="0.00E+00">
                  <c:v>1.5200000000000001E-4</c:v>
                </c:pt>
                <c:pt idx="28853" formatCode="0.00E+00">
                  <c:v>1.5200000000000001E-4</c:v>
                </c:pt>
                <c:pt idx="28854" formatCode="0.00E+00">
                  <c:v>1.5200000000000001E-4</c:v>
                </c:pt>
                <c:pt idx="28855" formatCode="0.00E+00">
                  <c:v>1.5200000000000001E-4</c:v>
                </c:pt>
                <c:pt idx="28856" formatCode="0.00E+00">
                  <c:v>1.5200000000000001E-4</c:v>
                </c:pt>
                <c:pt idx="28857" formatCode="0.00E+00">
                  <c:v>1.5200000000000001E-4</c:v>
                </c:pt>
                <c:pt idx="28858" formatCode="0.00E+00">
                  <c:v>1.5200000000000001E-4</c:v>
                </c:pt>
                <c:pt idx="28859" formatCode="0.00E+00">
                  <c:v>1.5200000000000001E-4</c:v>
                </c:pt>
                <c:pt idx="28860" formatCode="0.00E+00">
                  <c:v>1.5200000000000001E-4</c:v>
                </c:pt>
                <c:pt idx="28861" formatCode="0.00E+00">
                  <c:v>1.5200000000000001E-4</c:v>
                </c:pt>
                <c:pt idx="28862" formatCode="0.00E+00">
                  <c:v>1.5200000000000001E-4</c:v>
                </c:pt>
                <c:pt idx="28863" formatCode="0.00E+00">
                  <c:v>1.5200000000000001E-4</c:v>
                </c:pt>
                <c:pt idx="28864" formatCode="0.00E+00">
                  <c:v>1.5200000000000001E-4</c:v>
                </c:pt>
                <c:pt idx="28865" formatCode="0.00E+00">
                  <c:v>1.5200000000000001E-4</c:v>
                </c:pt>
                <c:pt idx="28866" formatCode="0.00E+00">
                  <c:v>1.5200000000000001E-4</c:v>
                </c:pt>
                <c:pt idx="28867" formatCode="0.00E+00">
                  <c:v>1.5200000000000001E-4</c:v>
                </c:pt>
                <c:pt idx="28868" formatCode="0.00E+00">
                  <c:v>1.5200000000000001E-4</c:v>
                </c:pt>
                <c:pt idx="28869" formatCode="0.00E+00">
                  <c:v>1.5100000000000001E-4</c:v>
                </c:pt>
                <c:pt idx="28870" formatCode="0.00E+00">
                  <c:v>1.5200000000000001E-4</c:v>
                </c:pt>
                <c:pt idx="28871" formatCode="0.00E+00">
                  <c:v>1.5100000000000001E-4</c:v>
                </c:pt>
                <c:pt idx="28872" formatCode="0.00E+00">
                  <c:v>1.5100000000000001E-4</c:v>
                </c:pt>
                <c:pt idx="28873" formatCode="0.00E+00">
                  <c:v>1.5200000000000001E-4</c:v>
                </c:pt>
                <c:pt idx="28874" formatCode="0.00E+00">
                  <c:v>1.5200000000000001E-4</c:v>
                </c:pt>
                <c:pt idx="28875" formatCode="0.00E+00">
                  <c:v>1.5100000000000001E-4</c:v>
                </c:pt>
                <c:pt idx="28876" formatCode="0.00E+00">
                  <c:v>1.5100000000000001E-4</c:v>
                </c:pt>
                <c:pt idx="28877" formatCode="0.00E+00">
                  <c:v>1.5100000000000001E-4</c:v>
                </c:pt>
                <c:pt idx="28878" formatCode="0.00E+00">
                  <c:v>1.5100000000000001E-4</c:v>
                </c:pt>
                <c:pt idx="28879" formatCode="0.00E+00">
                  <c:v>1.5100000000000001E-4</c:v>
                </c:pt>
                <c:pt idx="28880" formatCode="0.00E+00">
                  <c:v>1.5100000000000001E-4</c:v>
                </c:pt>
                <c:pt idx="28881" formatCode="0.00E+00">
                  <c:v>1.5100000000000001E-4</c:v>
                </c:pt>
                <c:pt idx="28882" formatCode="0.00E+00">
                  <c:v>1.5100000000000001E-4</c:v>
                </c:pt>
                <c:pt idx="28883" formatCode="0.00E+00">
                  <c:v>1.5100000000000001E-4</c:v>
                </c:pt>
                <c:pt idx="28884" formatCode="0.00E+00">
                  <c:v>1.5100000000000001E-4</c:v>
                </c:pt>
                <c:pt idx="28885" formatCode="0.00E+00">
                  <c:v>1.5100000000000001E-4</c:v>
                </c:pt>
                <c:pt idx="28886" formatCode="0.00E+00">
                  <c:v>1.5100000000000001E-4</c:v>
                </c:pt>
                <c:pt idx="28887" formatCode="0.00E+00">
                  <c:v>1.5100000000000001E-4</c:v>
                </c:pt>
                <c:pt idx="28888" formatCode="0.00E+00">
                  <c:v>1.5100000000000001E-4</c:v>
                </c:pt>
                <c:pt idx="28889" formatCode="0.00E+00">
                  <c:v>1.5100000000000001E-4</c:v>
                </c:pt>
                <c:pt idx="28890" formatCode="0.00E+00">
                  <c:v>1.5100000000000001E-4</c:v>
                </c:pt>
                <c:pt idx="28891" formatCode="0.00E+00">
                  <c:v>1.5100000000000001E-4</c:v>
                </c:pt>
                <c:pt idx="28892" formatCode="0.00E+00">
                  <c:v>1.5100000000000001E-4</c:v>
                </c:pt>
                <c:pt idx="28893" formatCode="0.00E+00">
                  <c:v>1.5100000000000001E-4</c:v>
                </c:pt>
                <c:pt idx="28894" formatCode="0.00E+00">
                  <c:v>1.5100000000000001E-4</c:v>
                </c:pt>
                <c:pt idx="28895" formatCode="0.00E+00">
                  <c:v>1.5100000000000001E-4</c:v>
                </c:pt>
                <c:pt idx="28896" formatCode="0.00E+00">
                  <c:v>1.5100000000000001E-4</c:v>
                </c:pt>
                <c:pt idx="28897" formatCode="0.00E+00">
                  <c:v>1.5100000000000001E-4</c:v>
                </c:pt>
                <c:pt idx="28898" formatCode="0.00E+00">
                  <c:v>1.5100000000000001E-4</c:v>
                </c:pt>
                <c:pt idx="28899" formatCode="0.00E+00">
                  <c:v>1.4999999999999999E-4</c:v>
                </c:pt>
                <c:pt idx="28900" formatCode="0.00E+00">
                  <c:v>1.5100000000000001E-4</c:v>
                </c:pt>
                <c:pt idx="28901" formatCode="0.00E+00">
                  <c:v>1.5100000000000001E-4</c:v>
                </c:pt>
                <c:pt idx="28902" formatCode="0.00E+00">
                  <c:v>1.5100000000000001E-4</c:v>
                </c:pt>
                <c:pt idx="28903" formatCode="0.00E+00">
                  <c:v>1.5100000000000001E-4</c:v>
                </c:pt>
                <c:pt idx="28904" formatCode="0.00E+00">
                  <c:v>1.4999999999999999E-4</c:v>
                </c:pt>
                <c:pt idx="28905" formatCode="0.00E+00">
                  <c:v>1.4999999999999999E-4</c:v>
                </c:pt>
                <c:pt idx="28906" formatCode="0.00E+00">
                  <c:v>1.4999999999999999E-4</c:v>
                </c:pt>
                <c:pt idx="28907" formatCode="0.00E+00">
                  <c:v>1.4999999999999999E-4</c:v>
                </c:pt>
                <c:pt idx="28908" formatCode="0.00E+00">
                  <c:v>1.4999999999999999E-4</c:v>
                </c:pt>
                <c:pt idx="28909" formatCode="0.00E+00">
                  <c:v>1.4999999999999999E-4</c:v>
                </c:pt>
                <c:pt idx="28910" formatCode="0.00E+00">
                  <c:v>1.4999999999999999E-4</c:v>
                </c:pt>
                <c:pt idx="28911" formatCode="0.00E+00">
                  <c:v>1.4999999999999999E-4</c:v>
                </c:pt>
                <c:pt idx="28912" formatCode="0.00E+00">
                  <c:v>1.4999999999999999E-4</c:v>
                </c:pt>
                <c:pt idx="28913" formatCode="0.00E+00">
                  <c:v>1.4999999999999999E-4</c:v>
                </c:pt>
                <c:pt idx="28914" formatCode="0.00E+00">
                  <c:v>1.4999999999999999E-4</c:v>
                </c:pt>
                <c:pt idx="28915" formatCode="0.00E+00">
                  <c:v>1.4999999999999999E-4</c:v>
                </c:pt>
                <c:pt idx="28916" formatCode="0.00E+00">
                  <c:v>1.4999999999999999E-4</c:v>
                </c:pt>
                <c:pt idx="28917" formatCode="0.00E+00">
                  <c:v>1.4999999999999999E-4</c:v>
                </c:pt>
                <c:pt idx="28918" formatCode="0.00E+00">
                  <c:v>1.4999999999999999E-4</c:v>
                </c:pt>
                <c:pt idx="28919" formatCode="0.00E+00">
                  <c:v>1.4999999999999999E-4</c:v>
                </c:pt>
                <c:pt idx="28920" formatCode="0.00E+00">
                  <c:v>1.4999999999999999E-4</c:v>
                </c:pt>
                <c:pt idx="28921" formatCode="0.00E+00">
                  <c:v>1.4999999999999999E-4</c:v>
                </c:pt>
                <c:pt idx="28922" formatCode="0.00E+00">
                  <c:v>1.4999999999999999E-4</c:v>
                </c:pt>
                <c:pt idx="28923" formatCode="0.00E+00">
                  <c:v>1.4999999999999999E-4</c:v>
                </c:pt>
                <c:pt idx="28924" formatCode="0.00E+00">
                  <c:v>1.4999999999999999E-4</c:v>
                </c:pt>
                <c:pt idx="28925" formatCode="0.00E+00">
                  <c:v>1.4999999999999999E-4</c:v>
                </c:pt>
                <c:pt idx="28926" formatCode="0.00E+00">
                  <c:v>1.4999999999999999E-4</c:v>
                </c:pt>
                <c:pt idx="28927" formatCode="0.00E+00">
                  <c:v>1.4999999999999999E-4</c:v>
                </c:pt>
                <c:pt idx="28928" formatCode="0.00E+00">
                  <c:v>1.4999999999999999E-4</c:v>
                </c:pt>
                <c:pt idx="28929" formatCode="0.00E+00">
                  <c:v>1.4999999999999999E-4</c:v>
                </c:pt>
                <c:pt idx="28930" formatCode="0.00E+00">
                  <c:v>1.4999999999999999E-4</c:v>
                </c:pt>
                <c:pt idx="28931" formatCode="0.00E+00">
                  <c:v>1.4999999999999999E-4</c:v>
                </c:pt>
                <c:pt idx="28932" formatCode="0.00E+00">
                  <c:v>1.4999999999999999E-4</c:v>
                </c:pt>
                <c:pt idx="28933" formatCode="0.00E+00">
                  <c:v>1.4999999999999999E-4</c:v>
                </c:pt>
                <c:pt idx="28934" formatCode="0.00E+00">
                  <c:v>1.4999999999999999E-4</c:v>
                </c:pt>
                <c:pt idx="28935" formatCode="0.00E+00">
                  <c:v>1.4999999999999999E-4</c:v>
                </c:pt>
                <c:pt idx="28936" formatCode="0.00E+00">
                  <c:v>1.4999999999999999E-4</c:v>
                </c:pt>
                <c:pt idx="28937" formatCode="0.00E+00">
                  <c:v>1.4999999999999999E-4</c:v>
                </c:pt>
                <c:pt idx="28938" formatCode="0.00E+00">
                  <c:v>1.4999999999999999E-4</c:v>
                </c:pt>
                <c:pt idx="28939" formatCode="0.00E+00">
                  <c:v>1.4999999999999999E-4</c:v>
                </c:pt>
                <c:pt idx="28940" formatCode="0.00E+00">
                  <c:v>1.4999999999999999E-4</c:v>
                </c:pt>
                <c:pt idx="28941" formatCode="0.00E+00">
                  <c:v>1.4899999999999999E-4</c:v>
                </c:pt>
                <c:pt idx="28942" formatCode="0.00E+00">
                  <c:v>1.4899999999999999E-4</c:v>
                </c:pt>
                <c:pt idx="28943" formatCode="0.00E+00">
                  <c:v>1.4899999999999999E-4</c:v>
                </c:pt>
                <c:pt idx="28944" formatCode="0.00E+00">
                  <c:v>1.4899999999999999E-4</c:v>
                </c:pt>
                <c:pt idx="28945" formatCode="0.00E+00">
                  <c:v>1.4899999999999999E-4</c:v>
                </c:pt>
                <c:pt idx="28946" formatCode="0.00E+00">
                  <c:v>1.4899999999999999E-4</c:v>
                </c:pt>
                <c:pt idx="28947" formatCode="0.00E+00">
                  <c:v>1.4899999999999999E-4</c:v>
                </c:pt>
                <c:pt idx="28948" formatCode="0.00E+00">
                  <c:v>1.4899999999999999E-4</c:v>
                </c:pt>
                <c:pt idx="28949" formatCode="0.00E+00">
                  <c:v>1.4899999999999999E-4</c:v>
                </c:pt>
                <c:pt idx="28950" formatCode="0.00E+00">
                  <c:v>1.4899999999999999E-4</c:v>
                </c:pt>
                <c:pt idx="28951" formatCode="0.00E+00">
                  <c:v>1.4899999999999999E-4</c:v>
                </c:pt>
                <c:pt idx="28952" formatCode="0.00E+00">
                  <c:v>1.4899999999999999E-4</c:v>
                </c:pt>
                <c:pt idx="28953" formatCode="0.00E+00">
                  <c:v>1.4899999999999999E-4</c:v>
                </c:pt>
                <c:pt idx="28954" formatCode="0.00E+00">
                  <c:v>1.4899999999999999E-4</c:v>
                </c:pt>
                <c:pt idx="28955" formatCode="0.00E+00">
                  <c:v>1.4899999999999999E-4</c:v>
                </c:pt>
                <c:pt idx="28956" formatCode="0.00E+00">
                  <c:v>1.4899999999999999E-4</c:v>
                </c:pt>
                <c:pt idx="28957" formatCode="0.00E+00">
                  <c:v>1.4899999999999999E-4</c:v>
                </c:pt>
                <c:pt idx="28958" formatCode="0.00E+00">
                  <c:v>1.4899999999999999E-4</c:v>
                </c:pt>
                <c:pt idx="28959" formatCode="0.00E+00">
                  <c:v>1.4899999999999999E-4</c:v>
                </c:pt>
                <c:pt idx="28960" formatCode="0.00E+00">
                  <c:v>1.4899999999999999E-4</c:v>
                </c:pt>
                <c:pt idx="28961" formatCode="0.00E+00">
                  <c:v>1.4899999999999999E-4</c:v>
                </c:pt>
                <c:pt idx="28962" formatCode="0.00E+00">
                  <c:v>1.4899999999999999E-4</c:v>
                </c:pt>
                <c:pt idx="28963" formatCode="0.00E+00">
                  <c:v>1.4899999999999999E-4</c:v>
                </c:pt>
                <c:pt idx="28964" formatCode="0.00E+00">
                  <c:v>1.4899999999999999E-4</c:v>
                </c:pt>
                <c:pt idx="28965" formatCode="0.00E+00">
                  <c:v>1.4899999999999999E-4</c:v>
                </c:pt>
                <c:pt idx="28966" formatCode="0.00E+00">
                  <c:v>1.4899999999999999E-4</c:v>
                </c:pt>
                <c:pt idx="28967" formatCode="0.00E+00">
                  <c:v>1.4899999999999999E-4</c:v>
                </c:pt>
                <c:pt idx="28968" formatCode="0.00E+00">
                  <c:v>1.4899999999999999E-4</c:v>
                </c:pt>
                <c:pt idx="28969" formatCode="0.00E+00">
                  <c:v>1.4899999999999999E-4</c:v>
                </c:pt>
                <c:pt idx="28970" formatCode="0.00E+00">
                  <c:v>1.4899999999999999E-4</c:v>
                </c:pt>
                <c:pt idx="28971" formatCode="0.00E+00">
                  <c:v>1.4899999999999999E-4</c:v>
                </c:pt>
                <c:pt idx="28972" formatCode="0.00E+00">
                  <c:v>1.4799999999999999E-4</c:v>
                </c:pt>
                <c:pt idx="28973" formatCode="0.00E+00">
                  <c:v>1.4899999999999999E-4</c:v>
                </c:pt>
                <c:pt idx="28974" formatCode="0.00E+00">
                  <c:v>1.4899999999999999E-4</c:v>
                </c:pt>
                <c:pt idx="28975" formatCode="0.00E+00">
                  <c:v>1.4899999999999999E-4</c:v>
                </c:pt>
                <c:pt idx="28976" formatCode="0.00E+00">
                  <c:v>1.4899999999999999E-4</c:v>
                </c:pt>
                <c:pt idx="28977" formatCode="0.00E+00">
                  <c:v>1.4899999999999999E-4</c:v>
                </c:pt>
                <c:pt idx="28978" formatCode="0.00E+00">
                  <c:v>1.4899999999999999E-4</c:v>
                </c:pt>
                <c:pt idx="28979" formatCode="0.00E+00">
                  <c:v>1.4799999999999999E-4</c:v>
                </c:pt>
                <c:pt idx="28980" formatCode="0.00E+00">
                  <c:v>1.4799999999999999E-4</c:v>
                </c:pt>
                <c:pt idx="28981" formatCode="0.00E+00">
                  <c:v>1.4799999999999999E-4</c:v>
                </c:pt>
                <c:pt idx="28982" formatCode="0.00E+00">
                  <c:v>1.4799999999999999E-4</c:v>
                </c:pt>
                <c:pt idx="28983" formatCode="0.00E+00">
                  <c:v>1.4799999999999999E-4</c:v>
                </c:pt>
                <c:pt idx="28984" formatCode="0.00E+00">
                  <c:v>1.4899999999999999E-4</c:v>
                </c:pt>
                <c:pt idx="28985" formatCode="0.00E+00">
                  <c:v>1.4799999999999999E-4</c:v>
                </c:pt>
                <c:pt idx="28986" formatCode="0.00E+00">
                  <c:v>1.4799999999999999E-4</c:v>
                </c:pt>
                <c:pt idx="28987" formatCode="0.00E+00">
                  <c:v>1.4799999999999999E-4</c:v>
                </c:pt>
                <c:pt idx="28988" formatCode="0.00E+00">
                  <c:v>1.4799999999999999E-4</c:v>
                </c:pt>
                <c:pt idx="28989" formatCode="0.00E+00">
                  <c:v>1.4799999999999999E-4</c:v>
                </c:pt>
                <c:pt idx="28990" formatCode="0.00E+00">
                  <c:v>1.4799999999999999E-4</c:v>
                </c:pt>
                <c:pt idx="28991" formatCode="0.00E+00">
                  <c:v>1.4799999999999999E-4</c:v>
                </c:pt>
                <c:pt idx="28992" formatCode="0.00E+00">
                  <c:v>1.4799999999999999E-4</c:v>
                </c:pt>
                <c:pt idx="28993" formatCode="0.00E+00">
                  <c:v>1.4799999999999999E-4</c:v>
                </c:pt>
                <c:pt idx="28994" formatCode="0.00E+00">
                  <c:v>1.4799999999999999E-4</c:v>
                </c:pt>
                <c:pt idx="28995" formatCode="0.00E+00">
                  <c:v>1.4799999999999999E-4</c:v>
                </c:pt>
                <c:pt idx="28996" formatCode="0.00E+00">
                  <c:v>1.4799999999999999E-4</c:v>
                </c:pt>
                <c:pt idx="28997" formatCode="0.00E+00">
                  <c:v>1.4799999999999999E-4</c:v>
                </c:pt>
                <c:pt idx="28998" formatCode="0.00E+00">
                  <c:v>1.4799999999999999E-4</c:v>
                </c:pt>
                <c:pt idx="28999" formatCode="0.00E+00">
                  <c:v>1.4799999999999999E-4</c:v>
                </c:pt>
                <c:pt idx="29000" formatCode="0.00E+00">
                  <c:v>1.4799999999999999E-4</c:v>
                </c:pt>
                <c:pt idx="29001" formatCode="0.00E+00">
                  <c:v>1.4799999999999999E-4</c:v>
                </c:pt>
                <c:pt idx="29002" formatCode="0.00E+00">
                  <c:v>1.4799999999999999E-4</c:v>
                </c:pt>
                <c:pt idx="29003" formatCode="0.00E+00">
                  <c:v>1.4799999999999999E-4</c:v>
                </c:pt>
                <c:pt idx="29004" formatCode="0.00E+00">
                  <c:v>1.4799999999999999E-4</c:v>
                </c:pt>
                <c:pt idx="29005" formatCode="0.00E+00">
                  <c:v>1.4799999999999999E-4</c:v>
                </c:pt>
                <c:pt idx="29006" formatCode="0.00E+00">
                  <c:v>1.4799999999999999E-4</c:v>
                </c:pt>
                <c:pt idx="29007" formatCode="0.00E+00">
                  <c:v>1.4799999999999999E-4</c:v>
                </c:pt>
                <c:pt idx="29008" formatCode="0.00E+00">
                  <c:v>1.4799999999999999E-4</c:v>
                </c:pt>
                <c:pt idx="29009" formatCode="0.00E+00">
                  <c:v>1.4799999999999999E-4</c:v>
                </c:pt>
                <c:pt idx="29010" formatCode="0.00E+00">
                  <c:v>1.4799999999999999E-4</c:v>
                </c:pt>
                <c:pt idx="29011" formatCode="0.00E+00">
                  <c:v>1.47E-4</c:v>
                </c:pt>
                <c:pt idx="29012" formatCode="0.00E+00">
                  <c:v>1.4799999999999999E-4</c:v>
                </c:pt>
                <c:pt idx="29013" formatCode="0.00E+00">
                  <c:v>1.47E-4</c:v>
                </c:pt>
                <c:pt idx="29014" formatCode="0.00E+00">
                  <c:v>1.4799999999999999E-4</c:v>
                </c:pt>
                <c:pt idx="29015" formatCode="0.00E+00">
                  <c:v>1.47E-4</c:v>
                </c:pt>
                <c:pt idx="29016" formatCode="0.00E+00">
                  <c:v>1.4799999999999999E-4</c:v>
                </c:pt>
                <c:pt idx="29017" formatCode="0.00E+00">
                  <c:v>1.47E-4</c:v>
                </c:pt>
                <c:pt idx="29018" formatCode="0.00E+00">
                  <c:v>1.47E-4</c:v>
                </c:pt>
                <c:pt idx="29019" formatCode="0.00E+00">
                  <c:v>1.47E-4</c:v>
                </c:pt>
                <c:pt idx="29020" formatCode="0.00E+00">
                  <c:v>1.47E-4</c:v>
                </c:pt>
                <c:pt idx="29021" formatCode="0.00E+00">
                  <c:v>1.47E-4</c:v>
                </c:pt>
                <c:pt idx="29022" formatCode="0.00E+00">
                  <c:v>1.47E-4</c:v>
                </c:pt>
                <c:pt idx="29023" formatCode="0.00E+00">
                  <c:v>1.47E-4</c:v>
                </c:pt>
                <c:pt idx="29024" formatCode="0.00E+00">
                  <c:v>1.47E-4</c:v>
                </c:pt>
                <c:pt idx="29025" formatCode="0.00E+00">
                  <c:v>1.47E-4</c:v>
                </c:pt>
                <c:pt idx="29026" formatCode="0.00E+00">
                  <c:v>1.47E-4</c:v>
                </c:pt>
                <c:pt idx="29027" formatCode="0.00E+00">
                  <c:v>1.47E-4</c:v>
                </c:pt>
                <c:pt idx="29028" formatCode="0.00E+00">
                  <c:v>1.47E-4</c:v>
                </c:pt>
                <c:pt idx="29029" formatCode="0.00E+00">
                  <c:v>1.47E-4</c:v>
                </c:pt>
                <c:pt idx="29030" formatCode="0.00E+00">
                  <c:v>1.47E-4</c:v>
                </c:pt>
                <c:pt idx="29031" formatCode="0.00E+00">
                  <c:v>1.47E-4</c:v>
                </c:pt>
                <c:pt idx="29032" formatCode="0.00E+00">
                  <c:v>1.47E-4</c:v>
                </c:pt>
                <c:pt idx="29033" formatCode="0.00E+00">
                  <c:v>1.47E-4</c:v>
                </c:pt>
                <c:pt idx="29034" formatCode="0.00E+00">
                  <c:v>1.47E-4</c:v>
                </c:pt>
                <c:pt idx="29035" formatCode="0.00E+00">
                  <c:v>1.47E-4</c:v>
                </c:pt>
                <c:pt idx="29036" formatCode="0.00E+00">
                  <c:v>1.47E-4</c:v>
                </c:pt>
                <c:pt idx="29037" formatCode="0.00E+00">
                  <c:v>1.47E-4</c:v>
                </c:pt>
                <c:pt idx="29038" formatCode="0.00E+00">
                  <c:v>1.47E-4</c:v>
                </c:pt>
                <c:pt idx="29039" formatCode="0.00E+00">
                  <c:v>1.47E-4</c:v>
                </c:pt>
                <c:pt idx="29040" formatCode="0.00E+00">
                  <c:v>1.47E-4</c:v>
                </c:pt>
                <c:pt idx="29041" formatCode="0.00E+00">
                  <c:v>1.47E-4</c:v>
                </c:pt>
                <c:pt idx="29042" formatCode="0.00E+00">
                  <c:v>1.47E-4</c:v>
                </c:pt>
                <c:pt idx="29043" formatCode="0.00E+00">
                  <c:v>1.47E-4</c:v>
                </c:pt>
                <c:pt idx="29044" formatCode="0.00E+00">
                  <c:v>1.47E-4</c:v>
                </c:pt>
                <c:pt idx="29045" formatCode="0.00E+00">
                  <c:v>1.47E-4</c:v>
                </c:pt>
                <c:pt idx="29046" formatCode="0.00E+00">
                  <c:v>1.47E-4</c:v>
                </c:pt>
                <c:pt idx="29047" formatCode="0.00E+00">
                  <c:v>1.47E-4</c:v>
                </c:pt>
                <c:pt idx="29048" formatCode="0.00E+00">
                  <c:v>1.47E-4</c:v>
                </c:pt>
                <c:pt idx="29049" formatCode="0.00E+00">
                  <c:v>1.47E-4</c:v>
                </c:pt>
                <c:pt idx="29050" formatCode="0.00E+00">
                  <c:v>1.47E-4</c:v>
                </c:pt>
                <c:pt idx="29051" formatCode="0.00E+00">
                  <c:v>1.46E-4</c:v>
                </c:pt>
                <c:pt idx="29052" formatCode="0.00E+00">
                  <c:v>1.47E-4</c:v>
                </c:pt>
                <c:pt idx="29053" formatCode="0.00E+00">
                  <c:v>1.47E-4</c:v>
                </c:pt>
                <c:pt idx="29054" formatCode="0.00E+00">
                  <c:v>1.47E-4</c:v>
                </c:pt>
                <c:pt idx="29055" formatCode="0.00E+00">
                  <c:v>1.46E-4</c:v>
                </c:pt>
                <c:pt idx="29056" formatCode="0.00E+00">
                  <c:v>1.46E-4</c:v>
                </c:pt>
                <c:pt idx="29057" formatCode="0.00E+00">
                  <c:v>1.47E-4</c:v>
                </c:pt>
                <c:pt idx="29058" formatCode="0.00E+00">
                  <c:v>1.47E-4</c:v>
                </c:pt>
                <c:pt idx="29059" formatCode="0.00E+00">
                  <c:v>1.46E-4</c:v>
                </c:pt>
                <c:pt idx="29060" formatCode="0.00E+00">
                  <c:v>1.47E-4</c:v>
                </c:pt>
                <c:pt idx="29061" formatCode="0.00E+00">
                  <c:v>1.46E-4</c:v>
                </c:pt>
                <c:pt idx="29062" formatCode="0.00E+00">
                  <c:v>1.46E-4</c:v>
                </c:pt>
                <c:pt idx="29063" formatCode="0.00E+00">
                  <c:v>1.46E-4</c:v>
                </c:pt>
                <c:pt idx="29064" formatCode="0.00E+00">
                  <c:v>1.46E-4</c:v>
                </c:pt>
                <c:pt idx="29065" formatCode="0.00E+00">
                  <c:v>1.46E-4</c:v>
                </c:pt>
                <c:pt idx="29066" formatCode="0.00E+00">
                  <c:v>1.46E-4</c:v>
                </c:pt>
                <c:pt idx="29067" formatCode="0.00E+00">
                  <c:v>1.46E-4</c:v>
                </c:pt>
                <c:pt idx="29068" formatCode="0.00E+00">
                  <c:v>1.46E-4</c:v>
                </c:pt>
                <c:pt idx="29069" formatCode="0.00E+00">
                  <c:v>1.46E-4</c:v>
                </c:pt>
                <c:pt idx="29070" formatCode="0.00E+00">
                  <c:v>1.46E-4</c:v>
                </c:pt>
                <c:pt idx="29071" formatCode="0.00E+00">
                  <c:v>1.46E-4</c:v>
                </c:pt>
                <c:pt idx="29072" formatCode="0.00E+00">
                  <c:v>1.46E-4</c:v>
                </c:pt>
                <c:pt idx="29073" formatCode="0.00E+00">
                  <c:v>1.46E-4</c:v>
                </c:pt>
                <c:pt idx="29074" formatCode="0.00E+00">
                  <c:v>1.46E-4</c:v>
                </c:pt>
                <c:pt idx="29075" formatCode="0.00E+00">
                  <c:v>1.46E-4</c:v>
                </c:pt>
                <c:pt idx="29076" formatCode="0.00E+00">
                  <c:v>1.46E-4</c:v>
                </c:pt>
                <c:pt idx="29077" formatCode="0.00E+00">
                  <c:v>1.46E-4</c:v>
                </c:pt>
                <c:pt idx="29078" formatCode="0.00E+00">
                  <c:v>1.46E-4</c:v>
                </c:pt>
                <c:pt idx="29079" formatCode="0.00E+00">
                  <c:v>1.46E-4</c:v>
                </c:pt>
                <c:pt idx="29080" formatCode="0.00E+00">
                  <c:v>1.46E-4</c:v>
                </c:pt>
                <c:pt idx="29081" formatCode="0.00E+00">
                  <c:v>1.46E-4</c:v>
                </c:pt>
                <c:pt idx="29082" formatCode="0.00E+00">
                  <c:v>1.46E-4</c:v>
                </c:pt>
                <c:pt idx="29083" formatCode="0.00E+00">
                  <c:v>1.46E-4</c:v>
                </c:pt>
                <c:pt idx="29084" formatCode="0.00E+00">
                  <c:v>1.46E-4</c:v>
                </c:pt>
                <c:pt idx="29085" formatCode="0.00E+00">
                  <c:v>1.46E-4</c:v>
                </c:pt>
                <c:pt idx="29086" formatCode="0.00E+00">
                  <c:v>1.46E-4</c:v>
                </c:pt>
                <c:pt idx="29087" formatCode="0.00E+00">
                  <c:v>1.46E-4</c:v>
                </c:pt>
                <c:pt idx="29088" formatCode="0.00E+00">
                  <c:v>1.45E-4</c:v>
                </c:pt>
                <c:pt idx="29089" formatCode="0.00E+00">
                  <c:v>1.46E-4</c:v>
                </c:pt>
                <c:pt idx="29090" formatCode="0.00E+00">
                  <c:v>1.46E-4</c:v>
                </c:pt>
                <c:pt idx="29091" formatCode="0.00E+00">
                  <c:v>1.46E-4</c:v>
                </c:pt>
                <c:pt idx="29092" formatCode="0.00E+00">
                  <c:v>1.46E-4</c:v>
                </c:pt>
                <c:pt idx="29093" formatCode="0.00E+00">
                  <c:v>1.46E-4</c:v>
                </c:pt>
                <c:pt idx="29094" formatCode="0.00E+00">
                  <c:v>1.46E-4</c:v>
                </c:pt>
                <c:pt idx="29095" formatCode="0.00E+00">
                  <c:v>1.46E-4</c:v>
                </c:pt>
                <c:pt idx="29096" formatCode="0.00E+00">
                  <c:v>1.46E-4</c:v>
                </c:pt>
                <c:pt idx="29097" formatCode="0.00E+00">
                  <c:v>1.46E-4</c:v>
                </c:pt>
                <c:pt idx="29098" formatCode="0.00E+00">
                  <c:v>1.45E-4</c:v>
                </c:pt>
                <c:pt idx="29099" formatCode="0.00E+00">
                  <c:v>1.45E-4</c:v>
                </c:pt>
                <c:pt idx="29100" formatCode="0.00E+00">
                  <c:v>1.45E-4</c:v>
                </c:pt>
                <c:pt idx="29101" formatCode="0.00E+00">
                  <c:v>1.45E-4</c:v>
                </c:pt>
                <c:pt idx="29102" formatCode="0.00E+00">
                  <c:v>1.45E-4</c:v>
                </c:pt>
                <c:pt idx="29103" formatCode="0.00E+00">
                  <c:v>1.45E-4</c:v>
                </c:pt>
                <c:pt idx="29104" formatCode="0.00E+00">
                  <c:v>1.45E-4</c:v>
                </c:pt>
                <c:pt idx="29105" formatCode="0.00E+00">
                  <c:v>1.45E-4</c:v>
                </c:pt>
                <c:pt idx="29106" formatCode="0.00E+00">
                  <c:v>1.45E-4</c:v>
                </c:pt>
                <c:pt idx="29107" formatCode="0.00E+00">
                  <c:v>1.45E-4</c:v>
                </c:pt>
                <c:pt idx="29108" formatCode="0.00E+00">
                  <c:v>1.45E-4</c:v>
                </c:pt>
                <c:pt idx="29109" formatCode="0.00E+00">
                  <c:v>1.45E-4</c:v>
                </c:pt>
                <c:pt idx="29110" formatCode="0.00E+00">
                  <c:v>1.45E-4</c:v>
                </c:pt>
                <c:pt idx="29111" formatCode="0.00E+00">
                  <c:v>1.45E-4</c:v>
                </c:pt>
                <c:pt idx="29112" formatCode="0.00E+00">
                  <c:v>1.45E-4</c:v>
                </c:pt>
                <c:pt idx="29113" formatCode="0.00E+00">
                  <c:v>1.45E-4</c:v>
                </c:pt>
                <c:pt idx="29114" formatCode="0.00E+00">
                  <c:v>1.45E-4</c:v>
                </c:pt>
                <c:pt idx="29115" formatCode="0.00E+00">
                  <c:v>1.45E-4</c:v>
                </c:pt>
                <c:pt idx="29116" formatCode="0.00E+00">
                  <c:v>1.45E-4</c:v>
                </c:pt>
                <c:pt idx="29117" formatCode="0.00E+00">
                  <c:v>1.45E-4</c:v>
                </c:pt>
                <c:pt idx="29118" formatCode="0.00E+00">
                  <c:v>1.45E-4</c:v>
                </c:pt>
                <c:pt idx="29119" formatCode="0.00E+00">
                  <c:v>1.45E-4</c:v>
                </c:pt>
                <c:pt idx="29120" formatCode="0.00E+00">
                  <c:v>1.45E-4</c:v>
                </c:pt>
                <c:pt idx="29121" formatCode="0.00E+00">
                  <c:v>1.45E-4</c:v>
                </c:pt>
                <c:pt idx="29122" formatCode="0.00E+00">
                  <c:v>1.45E-4</c:v>
                </c:pt>
                <c:pt idx="29123" formatCode="0.00E+00">
                  <c:v>1.45E-4</c:v>
                </c:pt>
                <c:pt idx="29124" formatCode="0.00E+00">
                  <c:v>1.45E-4</c:v>
                </c:pt>
                <c:pt idx="29125" formatCode="0.00E+00">
                  <c:v>1.45E-4</c:v>
                </c:pt>
                <c:pt idx="29126" formatCode="0.00E+00">
                  <c:v>1.45E-4</c:v>
                </c:pt>
                <c:pt idx="29127" formatCode="0.00E+00">
                  <c:v>1.45E-4</c:v>
                </c:pt>
                <c:pt idx="29128" formatCode="0.00E+00">
                  <c:v>1.45E-4</c:v>
                </c:pt>
                <c:pt idx="29129" formatCode="0.00E+00">
                  <c:v>1.45E-4</c:v>
                </c:pt>
                <c:pt idx="29130" formatCode="0.00E+00">
                  <c:v>1.45E-4</c:v>
                </c:pt>
                <c:pt idx="29131" formatCode="0.00E+00">
                  <c:v>1.45E-4</c:v>
                </c:pt>
                <c:pt idx="29132" formatCode="0.00E+00">
                  <c:v>1.45E-4</c:v>
                </c:pt>
                <c:pt idx="29133" formatCode="0.00E+00">
                  <c:v>1.45E-4</c:v>
                </c:pt>
                <c:pt idx="29134" formatCode="0.00E+00">
                  <c:v>1.45E-4</c:v>
                </c:pt>
                <c:pt idx="29135" formatCode="0.00E+00">
                  <c:v>1.45E-4</c:v>
                </c:pt>
                <c:pt idx="29136" formatCode="0.00E+00">
                  <c:v>1.45E-4</c:v>
                </c:pt>
                <c:pt idx="29137" formatCode="0.00E+00">
                  <c:v>1.45E-4</c:v>
                </c:pt>
                <c:pt idx="29138" formatCode="0.00E+00">
                  <c:v>1.45E-4</c:v>
                </c:pt>
                <c:pt idx="29139" formatCode="0.00E+00">
                  <c:v>1.45E-4</c:v>
                </c:pt>
                <c:pt idx="29140" formatCode="0.00E+00">
                  <c:v>1.45E-4</c:v>
                </c:pt>
                <c:pt idx="29141" formatCode="0.00E+00">
                  <c:v>1.45E-4</c:v>
                </c:pt>
                <c:pt idx="29142" formatCode="0.00E+00">
                  <c:v>1.45E-4</c:v>
                </c:pt>
                <c:pt idx="29143" formatCode="0.00E+00">
                  <c:v>1.44E-4</c:v>
                </c:pt>
                <c:pt idx="29144" formatCode="0.00E+00">
                  <c:v>1.44E-4</c:v>
                </c:pt>
                <c:pt idx="29145" formatCode="0.00E+00">
                  <c:v>1.44E-4</c:v>
                </c:pt>
                <c:pt idx="29146" formatCode="0.00E+00">
                  <c:v>1.44E-4</c:v>
                </c:pt>
                <c:pt idx="29147" formatCode="0.00E+00">
                  <c:v>1.44E-4</c:v>
                </c:pt>
                <c:pt idx="29148" formatCode="0.00E+00">
                  <c:v>1.44E-4</c:v>
                </c:pt>
                <c:pt idx="29149" formatCode="0.00E+00">
                  <c:v>1.44E-4</c:v>
                </c:pt>
                <c:pt idx="29150" formatCode="0.00E+00">
                  <c:v>1.44E-4</c:v>
                </c:pt>
                <c:pt idx="29151" formatCode="0.00E+00">
                  <c:v>1.44E-4</c:v>
                </c:pt>
                <c:pt idx="29152" formatCode="0.00E+00">
                  <c:v>1.44E-4</c:v>
                </c:pt>
                <c:pt idx="29153" formatCode="0.00E+00">
                  <c:v>1.44E-4</c:v>
                </c:pt>
                <c:pt idx="29154" formatCode="0.00E+00">
                  <c:v>1.44E-4</c:v>
                </c:pt>
                <c:pt idx="29155" formatCode="0.00E+00">
                  <c:v>1.44E-4</c:v>
                </c:pt>
                <c:pt idx="29156" formatCode="0.00E+00">
                  <c:v>1.44E-4</c:v>
                </c:pt>
                <c:pt idx="29157" formatCode="0.00E+00">
                  <c:v>1.44E-4</c:v>
                </c:pt>
                <c:pt idx="29158" formatCode="0.00E+00">
                  <c:v>1.44E-4</c:v>
                </c:pt>
                <c:pt idx="29159" formatCode="0.00E+00">
                  <c:v>1.44E-4</c:v>
                </c:pt>
                <c:pt idx="29160" formatCode="0.00E+00">
                  <c:v>1.44E-4</c:v>
                </c:pt>
                <c:pt idx="29161" formatCode="0.00E+00">
                  <c:v>1.44E-4</c:v>
                </c:pt>
                <c:pt idx="29162" formatCode="0.00E+00">
                  <c:v>1.44E-4</c:v>
                </c:pt>
                <c:pt idx="29163" formatCode="0.00E+00">
                  <c:v>1.44E-4</c:v>
                </c:pt>
                <c:pt idx="29164" formatCode="0.00E+00">
                  <c:v>1.44E-4</c:v>
                </c:pt>
                <c:pt idx="29165" formatCode="0.00E+00">
                  <c:v>1.44E-4</c:v>
                </c:pt>
                <c:pt idx="29166" formatCode="0.00E+00">
                  <c:v>1.44E-4</c:v>
                </c:pt>
                <c:pt idx="29167" formatCode="0.00E+00">
                  <c:v>1.44E-4</c:v>
                </c:pt>
                <c:pt idx="29168" formatCode="0.00E+00">
                  <c:v>1.44E-4</c:v>
                </c:pt>
                <c:pt idx="29169" formatCode="0.00E+00">
                  <c:v>1.44E-4</c:v>
                </c:pt>
                <c:pt idx="29170" formatCode="0.00E+00">
                  <c:v>1.44E-4</c:v>
                </c:pt>
                <c:pt idx="29171" formatCode="0.00E+00">
                  <c:v>1.44E-4</c:v>
                </c:pt>
                <c:pt idx="29172" formatCode="0.00E+00">
                  <c:v>1.44E-4</c:v>
                </c:pt>
                <c:pt idx="29173" formatCode="0.00E+00">
                  <c:v>1.44E-4</c:v>
                </c:pt>
                <c:pt idx="29174" formatCode="0.00E+00">
                  <c:v>1.44E-4</c:v>
                </c:pt>
                <c:pt idx="29175" formatCode="0.00E+00">
                  <c:v>1.44E-4</c:v>
                </c:pt>
                <c:pt idx="29176" formatCode="0.00E+00">
                  <c:v>1.44E-4</c:v>
                </c:pt>
                <c:pt idx="29177" formatCode="0.00E+00">
                  <c:v>1.44E-4</c:v>
                </c:pt>
                <c:pt idx="29178" formatCode="0.00E+00">
                  <c:v>1.44E-4</c:v>
                </c:pt>
                <c:pt idx="29179" formatCode="0.00E+00">
                  <c:v>1.44E-4</c:v>
                </c:pt>
                <c:pt idx="29180" formatCode="0.00E+00">
                  <c:v>1.44E-4</c:v>
                </c:pt>
                <c:pt idx="29181" formatCode="0.00E+00">
                  <c:v>1.44E-4</c:v>
                </c:pt>
                <c:pt idx="29182" formatCode="0.00E+00">
                  <c:v>1.44E-4</c:v>
                </c:pt>
                <c:pt idx="29183" formatCode="0.00E+00">
                  <c:v>1.44E-4</c:v>
                </c:pt>
                <c:pt idx="29184" formatCode="0.00E+00">
                  <c:v>1.44E-4</c:v>
                </c:pt>
                <c:pt idx="29185" formatCode="0.00E+00">
                  <c:v>1.44E-4</c:v>
                </c:pt>
                <c:pt idx="29186" formatCode="0.00E+00">
                  <c:v>1.4300000000000001E-4</c:v>
                </c:pt>
                <c:pt idx="29187" formatCode="0.00E+00">
                  <c:v>1.44E-4</c:v>
                </c:pt>
                <c:pt idx="29188" formatCode="0.00E+00">
                  <c:v>1.44E-4</c:v>
                </c:pt>
                <c:pt idx="29189" formatCode="0.00E+00">
                  <c:v>1.4300000000000001E-4</c:v>
                </c:pt>
                <c:pt idx="29190" formatCode="0.00E+00">
                  <c:v>1.44E-4</c:v>
                </c:pt>
                <c:pt idx="29191" formatCode="0.00E+00">
                  <c:v>1.4300000000000001E-4</c:v>
                </c:pt>
                <c:pt idx="29192" formatCode="0.00E+00">
                  <c:v>1.4300000000000001E-4</c:v>
                </c:pt>
                <c:pt idx="29193" formatCode="0.00E+00">
                  <c:v>1.4300000000000001E-4</c:v>
                </c:pt>
                <c:pt idx="29194" formatCode="0.00E+00">
                  <c:v>1.4300000000000001E-4</c:v>
                </c:pt>
                <c:pt idx="29195" formatCode="0.00E+00">
                  <c:v>1.4300000000000001E-4</c:v>
                </c:pt>
                <c:pt idx="29196" formatCode="0.00E+00">
                  <c:v>1.4300000000000001E-4</c:v>
                </c:pt>
                <c:pt idx="29197" formatCode="0.00E+00">
                  <c:v>1.4300000000000001E-4</c:v>
                </c:pt>
                <c:pt idx="29198" formatCode="0.00E+00">
                  <c:v>1.4300000000000001E-4</c:v>
                </c:pt>
                <c:pt idx="29199" formatCode="0.00E+00">
                  <c:v>1.4300000000000001E-4</c:v>
                </c:pt>
                <c:pt idx="29200" formatCode="0.00E+00">
                  <c:v>1.4300000000000001E-4</c:v>
                </c:pt>
                <c:pt idx="29201" formatCode="0.00E+00">
                  <c:v>1.4300000000000001E-4</c:v>
                </c:pt>
                <c:pt idx="29202" formatCode="0.00E+00">
                  <c:v>1.4300000000000001E-4</c:v>
                </c:pt>
                <c:pt idx="29203" formatCode="0.00E+00">
                  <c:v>1.4300000000000001E-4</c:v>
                </c:pt>
                <c:pt idx="29204" formatCode="0.00E+00">
                  <c:v>1.4300000000000001E-4</c:v>
                </c:pt>
                <c:pt idx="29205" formatCode="0.00E+00">
                  <c:v>1.4300000000000001E-4</c:v>
                </c:pt>
                <c:pt idx="29206" formatCode="0.00E+00">
                  <c:v>1.4300000000000001E-4</c:v>
                </c:pt>
                <c:pt idx="29207" formatCode="0.00E+00">
                  <c:v>1.4300000000000001E-4</c:v>
                </c:pt>
                <c:pt idx="29208" formatCode="0.00E+00">
                  <c:v>1.4300000000000001E-4</c:v>
                </c:pt>
                <c:pt idx="29209" formatCode="0.00E+00">
                  <c:v>1.4300000000000001E-4</c:v>
                </c:pt>
                <c:pt idx="29210" formatCode="0.00E+00">
                  <c:v>1.4300000000000001E-4</c:v>
                </c:pt>
                <c:pt idx="29211" formatCode="0.00E+00">
                  <c:v>1.4300000000000001E-4</c:v>
                </c:pt>
                <c:pt idx="29212" formatCode="0.00E+00">
                  <c:v>1.4300000000000001E-4</c:v>
                </c:pt>
                <c:pt idx="29213" formatCode="0.00E+00">
                  <c:v>1.4300000000000001E-4</c:v>
                </c:pt>
                <c:pt idx="29214" formatCode="0.00E+00">
                  <c:v>1.4300000000000001E-4</c:v>
                </c:pt>
                <c:pt idx="29215" formatCode="0.00E+00">
                  <c:v>1.4300000000000001E-4</c:v>
                </c:pt>
                <c:pt idx="29216" formatCode="0.00E+00">
                  <c:v>1.4300000000000001E-4</c:v>
                </c:pt>
                <c:pt idx="29217" formatCode="0.00E+00">
                  <c:v>1.4300000000000001E-4</c:v>
                </c:pt>
                <c:pt idx="29218" formatCode="0.00E+00">
                  <c:v>1.4300000000000001E-4</c:v>
                </c:pt>
                <c:pt idx="29219" formatCode="0.00E+00">
                  <c:v>1.4300000000000001E-4</c:v>
                </c:pt>
                <c:pt idx="29220" formatCode="0.00E+00">
                  <c:v>1.4300000000000001E-4</c:v>
                </c:pt>
                <c:pt idx="29221" formatCode="0.00E+00">
                  <c:v>1.4300000000000001E-4</c:v>
                </c:pt>
                <c:pt idx="29222" formatCode="0.00E+00">
                  <c:v>1.4300000000000001E-4</c:v>
                </c:pt>
                <c:pt idx="29223" formatCode="0.00E+00">
                  <c:v>1.4300000000000001E-4</c:v>
                </c:pt>
                <c:pt idx="29224" formatCode="0.00E+00">
                  <c:v>1.4300000000000001E-4</c:v>
                </c:pt>
                <c:pt idx="29225" formatCode="0.00E+00">
                  <c:v>1.4300000000000001E-4</c:v>
                </c:pt>
                <c:pt idx="29226" formatCode="0.00E+00">
                  <c:v>1.4300000000000001E-4</c:v>
                </c:pt>
                <c:pt idx="29227" formatCode="0.00E+00">
                  <c:v>1.4300000000000001E-4</c:v>
                </c:pt>
                <c:pt idx="29228" formatCode="0.00E+00">
                  <c:v>1.4300000000000001E-4</c:v>
                </c:pt>
                <c:pt idx="29229" formatCode="0.00E+00">
                  <c:v>1.4300000000000001E-4</c:v>
                </c:pt>
                <c:pt idx="29230" formatCode="0.00E+00">
                  <c:v>1.4300000000000001E-4</c:v>
                </c:pt>
                <c:pt idx="29231" formatCode="0.00E+00">
                  <c:v>1.4300000000000001E-4</c:v>
                </c:pt>
                <c:pt idx="29232" formatCode="0.00E+00">
                  <c:v>1.4200000000000001E-4</c:v>
                </c:pt>
                <c:pt idx="29233" formatCode="0.00E+00">
                  <c:v>1.4300000000000001E-4</c:v>
                </c:pt>
                <c:pt idx="29234" formatCode="0.00E+00">
                  <c:v>1.4200000000000001E-4</c:v>
                </c:pt>
                <c:pt idx="29235" formatCode="0.00E+00">
                  <c:v>1.4200000000000001E-4</c:v>
                </c:pt>
                <c:pt idx="29236" formatCode="0.00E+00">
                  <c:v>1.4300000000000001E-4</c:v>
                </c:pt>
                <c:pt idx="29237" formatCode="0.00E+00">
                  <c:v>1.4200000000000001E-4</c:v>
                </c:pt>
                <c:pt idx="29238" formatCode="0.00E+00">
                  <c:v>1.4200000000000001E-4</c:v>
                </c:pt>
                <c:pt idx="29239" formatCode="0.00E+00">
                  <c:v>1.4300000000000001E-4</c:v>
                </c:pt>
                <c:pt idx="29240" formatCode="0.00E+00">
                  <c:v>1.4200000000000001E-4</c:v>
                </c:pt>
                <c:pt idx="29241" formatCode="0.00E+00">
                  <c:v>1.4200000000000001E-4</c:v>
                </c:pt>
                <c:pt idx="29242" formatCode="0.00E+00">
                  <c:v>1.4200000000000001E-4</c:v>
                </c:pt>
                <c:pt idx="29243" formatCode="0.00E+00">
                  <c:v>1.4200000000000001E-4</c:v>
                </c:pt>
                <c:pt idx="29244" formatCode="0.00E+00">
                  <c:v>1.4200000000000001E-4</c:v>
                </c:pt>
                <c:pt idx="29245" formatCode="0.00E+00">
                  <c:v>1.4200000000000001E-4</c:v>
                </c:pt>
                <c:pt idx="29246" formatCode="0.00E+00">
                  <c:v>1.4200000000000001E-4</c:v>
                </c:pt>
                <c:pt idx="29247" formatCode="0.00E+00">
                  <c:v>1.4200000000000001E-4</c:v>
                </c:pt>
                <c:pt idx="29248" formatCode="0.00E+00">
                  <c:v>1.4200000000000001E-4</c:v>
                </c:pt>
                <c:pt idx="29249" formatCode="0.00E+00">
                  <c:v>1.4200000000000001E-4</c:v>
                </c:pt>
                <c:pt idx="29250" formatCode="0.00E+00">
                  <c:v>1.4200000000000001E-4</c:v>
                </c:pt>
                <c:pt idx="29251" formatCode="0.00E+00">
                  <c:v>1.4200000000000001E-4</c:v>
                </c:pt>
                <c:pt idx="29252" formatCode="0.00E+00">
                  <c:v>1.4200000000000001E-4</c:v>
                </c:pt>
                <c:pt idx="29253" formatCode="0.00E+00">
                  <c:v>1.4200000000000001E-4</c:v>
                </c:pt>
                <c:pt idx="29254" formatCode="0.00E+00">
                  <c:v>1.4200000000000001E-4</c:v>
                </c:pt>
                <c:pt idx="29255" formatCode="0.00E+00">
                  <c:v>1.4200000000000001E-4</c:v>
                </c:pt>
                <c:pt idx="29256" formatCode="0.00E+00">
                  <c:v>1.4200000000000001E-4</c:v>
                </c:pt>
                <c:pt idx="29257" formatCode="0.00E+00">
                  <c:v>1.4200000000000001E-4</c:v>
                </c:pt>
                <c:pt idx="29258" formatCode="0.00E+00">
                  <c:v>1.4200000000000001E-4</c:v>
                </c:pt>
                <c:pt idx="29259" formatCode="0.00E+00">
                  <c:v>1.4200000000000001E-4</c:v>
                </c:pt>
                <c:pt idx="29260" formatCode="0.00E+00">
                  <c:v>1.4200000000000001E-4</c:v>
                </c:pt>
                <c:pt idx="29261" formatCode="0.00E+00">
                  <c:v>1.4200000000000001E-4</c:v>
                </c:pt>
                <c:pt idx="29262" formatCode="0.00E+00">
                  <c:v>1.4200000000000001E-4</c:v>
                </c:pt>
                <c:pt idx="29263" formatCode="0.00E+00">
                  <c:v>1.4200000000000001E-4</c:v>
                </c:pt>
                <c:pt idx="29264" formatCode="0.00E+00">
                  <c:v>1.4200000000000001E-4</c:v>
                </c:pt>
                <c:pt idx="29265" formatCode="0.00E+00">
                  <c:v>1.4200000000000001E-4</c:v>
                </c:pt>
                <c:pt idx="29266" formatCode="0.00E+00">
                  <c:v>1.4200000000000001E-4</c:v>
                </c:pt>
                <c:pt idx="29267" formatCode="0.00E+00">
                  <c:v>1.4200000000000001E-4</c:v>
                </c:pt>
                <c:pt idx="29268" formatCode="0.00E+00">
                  <c:v>1.4200000000000001E-4</c:v>
                </c:pt>
                <c:pt idx="29269" formatCode="0.00E+00">
                  <c:v>1.4200000000000001E-4</c:v>
                </c:pt>
                <c:pt idx="29270" formatCode="0.00E+00">
                  <c:v>1.4200000000000001E-4</c:v>
                </c:pt>
                <c:pt idx="29271" formatCode="0.00E+00">
                  <c:v>1.4200000000000001E-4</c:v>
                </c:pt>
                <c:pt idx="29272" formatCode="0.00E+00">
                  <c:v>1.4200000000000001E-4</c:v>
                </c:pt>
                <c:pt idx="29273" formatCode="0.00E+00">
                  <c:v>1.4200000000000001E-4</c:v>
                </c:pt>
                <c:pt idx="29274" formatCode="0.00E+00">
                  <c:v>1.4200000000000001E-4</c:v>
                </c:pt>
                <c:pt idx="29275" formatCode="0.00E+00">
                  <c:v>1.4200000000000001E-4</c:v>
                </c:pt>
                <c:pt idx="29276" formatCode="0.00E+00">
                  <c:v>1.4200000000000001E-4</c:v>
                </c:pt>
                <c:pt idx="29277" formatCode="0.00E+00">
                  <c:v>1.4200000000000001E-4</c:v>
                </c:pt>
                <c:pt idx="29278" formatCode="0.00E+00">
                  <c:v>1.4200000000000001E-4</c:v>
                </c:pt>
                <c:pt idx="29279" formatCode="0.00E+00">
                  <c:v>1.4100000000000001E-4</c:v>
                </c:pt>
                <c:pt idx="29280" formatCode="0.00E+00">
                  <c:v>1.4200000000000001E-4</c:v>
                </c:pt>
                <c:pt idx="29281" formatCode="0.00E+00">
                  <c:v>1.4200000000000001E-4</c:v>
                </c:pt>
                <c:pt idx="29282" formatCode="0.00E+00">
                  <c:v>1.4200000000000001E-4</c:v>
                </c:pt>
                <c:pt idx="29283" formatCode="0.00E+00">
                  <c:v>1.4100000000000001E-4</c:v>
                </c:pt>
                <c:pt idx="29284" formatCode="0.00E+00">
                  <c:v>1.4100000000000001E-4</c:v>
                </c:pt>
                <c:pt idx="29285" formatCode="0.00E+00">
                  <c:v>1.4200000000000001E-4</c:v>
                </c:pt>
                <c:pt idx="29286" formatCode="0.00E+00">
                  <c:v>1.4200000000000001E-4</c:v>
                </c:pt>
                <c:pt idx="29287" formatCode="0.00E+00">
                  <c:v>1.4200000000000001E-4</c:v>
                </c:pt>
                <c:pt idx="29288" formatCode="0.00E+00">
                  <c:v>1.4200000000000001E-4</c:v>
                </c:pt>
                <c:pt idx="29289" formatCode="0.00E+00">
                  <c:v>1.4100000000000001E-4</c:v>
                </c:pt>
                <c:pt idx="29290" formatCode="0.00E+00">
                  <c:v>1.4100000000000001E-4</c:v>
                </c:pt>
                <c:pt idx="29291" formatCode="0.00E+00">
                  <c:v>1.4100000000000001E-4</c:v>
                </c:pt>
                <c:pt idx="29292" formatCode="0.00E+00">
                  <c:v>1.4100000000000001E-4</c:v>
                </c:pt>
                <c:pt idx="29293" formatCode="0.00E+00">
                  <c:v>1.4100000000000001E-4</c:v>
                </c:pt>
                <c:pt idx="29294" formatCode="0.00E+00">
                  <c:v>1.4100000000000001E-4</c:v>
                </c:pt>
                <c:pt idx="29295" formatCode="0.00E+00">
                  <c:v>1.4100000000000001E-4</c:v>
                </c:pt>
                <c:pt idx="29296" formatCode="0.00E+00">
                  <c:v>1.4100000000000001E-4</c:v>
                </c:pt>
                <c:pt idx="29297" formatCode="0.00E+00">
                  <c:v>1.4100000000000001E-4</c:v>
                </c:pt>
                <c:pt idx="29298" formatCode="0.00E+00">
                  <c:v>1.4100000000000001E-4</c:v>
                </c:pt>
                <c:pt idx="29299" formatCode="0.00E+00">
                  <c:v>1.4100000000000001E-4</c:v>
                </c:pt>
                <c:pt idx="29300" formatCode="0.00E+00">
                  <c:v>1.4100000000000001E-4</c:v>
                </c:pt>
                <c:pt idx="29301" formatCode="0.00E+00">
                  <c:v>1.4100000000000001E-4</c:v>
                </c:pt>
                <c:pt idx="29302" formatCode="0.00E+00">
                  <c:v>1.4100000000000001E-4</c:v>
                </c:pt>
                <c:pt idx="29303" formatCode="0.00E+00">
                  <c:v>1.4100000000000001E-4</c:v>
                </c:pt>
                <c:pt idx="29304" formatCode="0.00E+00">
                  <c:v>1.4100000000000001E-4</c:v>
                </c:pt>
                <c:pt idx="29305" formatCode="0.00E+00">
                  <c:v>1.4100000000000001E-4</c:v>
                </c:pt>
                <c:pt idx="29306" formatCode="0.00E+00">
                  <c:v>1.4100000000000001E-4</c:v>
                </c:pt>
                <c:pt idx="29307" formatCode="0.00E+00">
                  <c:v>1.4100000000000001E-4</c:v>
                </c:pt>
                <c:pt idx="29308" formatCode="0.00E+00">
                  <c:v>1.4100000000000001E-4</c:v>
                </c:pt>
                <c:pt idx="29309" formatCode="0.00E+00">
                  <c:v>1.4100000000000001E-4</c:v>
                </c:pt>
                <c:pt idx="29310" formatCode="0.00E+00">
                  <c:v>1.4100000000000001E-4</c:v>
                </c:pt>
                <c:pt idx="29311" formatCode="0.00E+00">
                  <c:v>1.4100000000000001E-4</c:v>
                </c:pt>
                <c:pt idx="29312" formatCode="0.00E+00">
                  <c:v>1.4100000000000001E-4</c:v>
                </c:pt>
                <c:pt idx="29313" formatCode="0.00E+00">
                  <c:v>1.4100000000000001E-4</c:v>
                </c:pt>
                <c:pt idx="29314" formatCode="0.00E+00">
                  <c:v>1.4100000000000001E-4</c:v>
                </c:pt>
                <c:pt idx="29315" formatCode="0.00E+00">
                  <c:v>1.4100000000000001E-4</c:v>
                </c:pt>
                <c:pt idx="29316" formatCode="0.00E+00">
                  <c:v>1.4100000000000001E-4</c:v>
                </c:pt>
                <c:pt idx="29317" formatCode="0.00E+00">
                  <c:v>1.4100000000000001E-4</c:v>
                </c:pt>
                <c:pt idx="29318" formatCode="0.00E+00">
                  <c:v>1.4100000000000001E-4</c:v>
                </c:pt>
                <c:pt idx="29319" formatCode="0.00E+00">
                  <c:v>1.4100000000000001E-4</c:v>
                </c:pt>
                <c:pt idx="29320" formatCode="0.00E+00">
                  <c:v>1.4100000000000001E-4</c:v>
                </c:pt>
                <c:pt idx="29321" formatCode="0.00E+00">
                  <c:v>1.4100000000000001E-4</c:v>
                </c:pt>
                <c:pt idx="29322" formatCode="0.00E+00">
                  <c:v>1.4100000000000001E-4</c:v>
                </c:pt>
                <c:pt idx="29323" formatCode="0.00E+00">
                  <c:v>1.4100000000000001E-4</c:v>
                </c:pt>
                <c:pt idx="29324" formatCode="0.00E+00">
                  <c:v>1.4100000000000001E-4</c:v>
                </c:pt>
                <c:pt idx="29325" formatCode="0.00E+00">
                  <c:v>1.4100000000000001E-4</c:v>
                </c:pt>
                <c:pt idx="29326" formatCode="0.00E+00">
                  <c:v>1.4100000000000001E-4</c:v>
                </c:pt>
                <c:pt idx="29327" formatCode="0.00E+00">
                  <c:v>1.4100000000000001E-4</c:v>
                </c:pt>
                <c:pt idx="29328" formatCode="0.00E+00">
                  <c:v>1.4100000000000001E-4</c:v>
                </c:pt>
                <c:pt idx="29329" formatCode="0.00E+00">
                  <c:v>1.4100000000000001E-4</c:v>
                </c:pt>
                <c:pt idx="29330" formatCode="0.00E+00">
                  <c:v>1.4100000000000001E-4</c:v>
                </c:pt>
                <c:pt idx="29331" formatCode="0.00E+00">
                  <c:v>1.4100000000000001E-4</c:v>
                </c:pt>
                <c:pt idx="29332" formatCode="0.00E+00">
                  <c:v>1.4100000000000001E-4</c:v>
                </c:pt>
                <c:pt idx="29333" formatCode="0.00E+00">
                  <c:v>1.4100000000000001E-4</c:v>
                </c:pt>
                <c:pt idx="29334" formatCode="0.00E+00">
                  <c:v>1.4100000000000001E-4</c:v>
                </c:pt>
                <c:pt idx="29335" formatCode="0.00E+00">
                  <c:v>1.3999999999999999E-4</c:v>
                </c:pt>
                <c:pt idx="29336" formatCode="0.00E+00">
                  <c:v>1.4100000000000001E-4</c:v>
                </c:pt>
                <c:pt idx="29337" formatCode="0.00E+00">
                  <c:v>1.4100000000000001E-4</c:v>
                </c:pt>
                <c:pt idx="29338" formatCode="0.00E+00">
                  <c:v>1.3999999999999999E-4</c:v>
                </c:pt>
                <c:pt idx="29339" formatCode="0.00E+00">
                  <c:v>1.3999999999999999E-4</c:v>
                </c:pt>
                <c:pt idx="29340" formatCode="0.00E+00">
                  <c:v>1.3999999999999999E-4</c:v>
                </c:pt>
                <c:pt idx="29341" formatCode="0.00E+00">
                  <c:v>1.3999999999999999E-4</c:v>
                </c:pt>
                <c:pt idx="29342" formatCode="0.00E+00">
                  <c:v>1.3999999999999999E-4</c:v>
                </c:pt>
                <c:pt idx="29343" formatCode="0.00E+00">
                  <c:v>1.3999999999999999E-4</c:v>
                </c:pt>
                <c:pt idx="29344" formatCode="0.00E+00">
                  <c:v>1.3999999999999999E-4</c:v>
                </c:pt>
                <c:pt idx="29345" formatCode="0.00E+00">
                  <c:v>1.3999999999999999E-4</c:v>
                </c:pt>
                <c:pt idx="29346" formatCode="0.00E+00">
                  <c:v>1.3999999999999999E-4</c:v>
                </c:pt>
                <c:pt idx="29347" formatCode="0.00E+00">
                  <c:v>1.3999999999999999E-4</c:v>
                </c:pt>
                <c:pt idx="29348" formatCode="0.00E+00">
                  <c:v>1.3999999999999999E-4</c:v>
                </c:pt>
                <c:pt idx="29349" formatCode="0.00E+00">
                  <c:v>1.3999999999999999E-4</c:v>
                </c:pt>
                <c:pt idx="29350" formatCode="0.00E+00">
                  <c:v>1.3999999999999999E-4</c:v>
                </c:pt>
                <c:pt idx="29351" formatCode="0.00E+00">
                  <c:v>1.3999999999999999E-4</c:v>
                </c:pt>
                <c:pt idx="29352" formatCode="0.00E+00">
                  <c:v>1.3999999999999999E-4</c:v>
                </c:pt>
                <c:pt idx="29353" formatCode="0.00E+00">
                  <c:v>1.3999999999999999E-4</c:v>
                </c:pt>
                <c:pt idx="29354" formatCode="0.00E+00">
                  <c:v>1.3999999999999999E-4</c:v>
                </c:pt>
                <c:pt idx="29355" formatCode="0.00E+00">
                  <c:v>1.3999999999999999E-4</c:v>
                </c:pt>
                <c:pt idx="29356" formatCode="0.00E+00">
                  <c:v>1.3999999999999999E-4</c:v>
                </c:pt>
                <c:pt idx="29357" formatCode="0.00E+00">
                  <c:v>1.3999999999999999E-4</c:v>
                </c:pt>
                <c:pt idx="29358" formatCode="0.00E+00">
                  <c:v>1.3999999999999999E-4</c:v>
                </c:pt>
                <c:pt idx="29359" formatCode="0.00E+00">
                  <c:v>1.3999999999999999E-4</c:v>
                </c:pt>
                <c:pt idx="29360" formatCode="0.00E+00">
                  <c:v>1.3999999999999999E-4</c:v>
                </c:pt>
                <c:pt idx="29361" formatCode="0.00E+00">
                  <c:v>1.3999999999999999E-4</c:v>
                </c:pt>
                <c:pt idx="29362" formatCode="0.00E+00">
                  <c:v>1.3999999999999999E-4</c:v>
                </c:pt>
                <c:pt idx="29363" formatCode="0.00E+00">
                  <c:v>1.3999999999999999E-4</c:v>
                </c:pt>
                <c:pt idx="29364" formatCode="0.00E+00">
                  <c:v>1.3999999999999999E-4</c:v>
                </c:pt>
                <c:pt idx="29365" formatCode="0.00E+00">
                  <c:v>1.3999999999999999E-4</c:v>
                </c:pt>
                <c:pt idx="29366" formatCode="0.00E+00">
                  <c:v>1.3999999999999999E-4</c:v>
                </c:pt>
                <c:pt idx="29367" formatCode="0.00E+00">
                  <c:v>1.3999999999999999E-4</c:v>
                </c:pt>
                <c:pt idx="29368" formatCode="0.00E+00">
                  <c:v>1.3999999999999999E-4</c:v>
                </c:pt>
                <c:pt idx="29369" formatCode="0.00E+00">
                  <c:v>1.3999999999999999E-4</c:v>
                </c:pt>
                <c:pt idx="29370" formatCode="0.00E+00">
                  <c:v>1.3999999999999999E-4</c:v>
                </c:pt>
                <c:pt idx="29371" formatCode="0.00E+00">
                  <c:v>1.3999999999999999E-4</c:v>
                </c:pt>
                <c:pt idx="29372" formatCode="0.00E+00">
                  <c:v>1.3999999999999999E-4</c:v>
                </c:pt>
                <c:pt idx="29373" formatCode="0.00E+00">
                  <c:v>1.3999999999999999E-4</c:v>
                </c:pt>
                <c:pt idx="29374" formatCode="0.00E+00">
                  <c:v>1.3999999999999999E-4</c:v>
                </c:pt>
                <c:pt idx="29375" formatCode="0.00E+00">
                  <c:v>1.3999999999999999E-4</c:v>
                </c:pt>
                <c:pt idx="29376" formatCode="0.00E+00">
                  <c:v>1.3999999999999999E-4</c:v>
                </c:pt>
                <c:pt idx="29377" formatCode="0.00E+00">
                  <c:v>1.3999999999999999E-4</c:v>
                </c:pt>
                <c:pt idx="29378" formatCode="0.00E+00">
                  <c:v>1.3999999999999999E-4</c:v>
                </c:pt>
                <c:pt idx="29379" formatCode="0.00E+00">
                  <c:v>1.3999999999999999E-4</c:v>
                </c:pt>
                <c:pt idx="29380" formatCode="0.00E+00">
                  <c:v>1.3999999999999999E-4</c:v>
                </c:pt>
                <c:pt idx="29381" formatCode="0.00E+00">
                  <c:v>1.3999999999999999E-4</c:v>
                </c:pt>
                <c:pt idx="29382" formatCode="0.00E+00">
                  <c:v>1.3999999999999999E-4</c:v>
                </c:pt>
                <c:pt idx="29383" formatCode="0.00E+00">
                  <c:v>1.3999999999999999E-4</c:v>
                </c:pt>
                <c:pt idx="29384" formatCode="0.00E+00">
                  <c:v>1.3999999999999999E-4</c:v>
                </c:pt>
                <c:pt idx="29385" formatCode="0.00E+00">
                  <c:v>1.3999999999999999E-4</c:v>
                </c:pt>
                <c:pt idx="29386" formatCode="0.00E+00">
                  <c:v>1.3999999999999999E-4</c:v>
                </c:pt>
                <c:pt idx="29387" formatCode="0.00E+00">
                  <c:v>1.3999999999999999E-4</c:v>
                </c:pt>
                <c:pt idx="29388" formatCode="0.00E+00">
                  <c:v>1.3999999999999999E-4</c:v>
                </c:pt>
                <c:pt idx="29389" formatCode="0.00E+00">
                  <c:v>1.3999999999999999E-4</c:v>
                </c:pt>
                <c:pt idx="29390" formatCode="0.00E+00">
                  <c:v>1.3999999999999999E-4</c:v>
                </c:pt>
                <c:pt idx="29391" formatCode="0.00E+00">
                  <c:v>1.3999999999999999E-4</c:v>
                </c:pt>
                <c:pt idx="29392" formatCode="0.00E+00">
                  <c:v>1.3899999999999999E-4</c:v>
                </c:pt>
                <c:pt idx="29393" formatCode="0.00E+00">
                  <c:v>1.3999999999999999E-4</c:v>
                </c:pt>
                <c:pt idx="29394" formatCode="0.00E+00">
                  <c:v>1.3999999999999999E-4</c:v>
                </c:pt>
                <c:pt idx="29395" formatCode="0.00E+00">
                  <c:v>1.3899999999999999E-4</c:v>
                </c:pt>
                <c:pt idx="29396" formatCode="0.00E+00">
                  <c:v>1.3899999999999999E-4</c:v>
                </c:pt>
                <c:pt idx="29397" formatCode="0.00E+00">
                  <c:v>1.3999999999999999E-4</c:v>
                </c:pt>
                <c:pt idx="29398" formatCode="0.00E+00">
                  <c:v>1.3899999999999999E-4</c:v>
                </c:pt>
                <c:pt idx="29399" formatCode="0.00E+00">
                  <c:v>1.3899999999999999E-4</c:v>
                </c:pt>
                <c:pt idx="29400" formatCode="0.00E+00">
                  <c:v>1.3899999999999999E-4</c:v>
                </c:pt>
                <c:pt idx="29401" formatCode="0.00E+00">
                  <c:v>1.3899999999999999E-4</c:v>
                </c:pt>
                <c:pt idx="29402" formatCode="0.00E+00">
                  <c:v>1.3899999999999999E-4</c:v>
                </c:pt>
                <c:pt idx="29403" formatCode="0.00E+00">
                  <c:v>1.3899999999999999E-4</c:v>
                </c:pt>
                <c:pt idx="29404" formatCode="0.00E+00">
                  <c:v>1.3899999999999999E-4</c:v>
                </c:pt>
                <c:pt idx="29405" formatCode="0.00E+00">
                  <c:v>1.3899999999999999E-4</c:v>
                </c:pt>
                <c:pt idx="29406" formatCode="0.00E+00">
                  <c:v>1.3899999999999999E-4</c:v>
                </c:pt>
                <c:pt idx="29407" formatCode="0.00E+00">
                  <c:v>1.3899999999999999E-4</c:v>
                </c:pt>
                <c:pt idx="29408" formatCode="0.00E+00">
                  <c:v>1.3899999999999999E-4</c:v>
                </c:pt>
                <c:pt idx="29409" formatCode="0.00E+00">
                  <c:v>1.3899999999999999E-4</c:v>
                </c:pt>
                <c:pt idx="29410" formatCode="0.00E+00">
                  <c:v>1.3899999999999999E-4</c:v>
                </c:pt>
                <c:pt idx="29411" formatCode="0.00E+00">
                  <c:v>1.3899999999999999E-4</c:v>
                </c:pt>
                <c:pt idx="29412" formatCode="0.00E+00">
                  <c:v>1.3899999999999999E-4</c:v>
                </c:pt>
                <c:pt idx="29413" formatCode="0.00E+00">
                  <c:v>1.3899999999999999E-4</c:v>
                </c:pt>
                <c:pt idx="29414" formatCode="0.00E+00">
                  <c:v>1.3899999999999999E-4</c:v>
                </c:pt>
                <c:pt idx="29415" formatCode="0.00E+00">
                  <c:v>1.3899999999999999E-4</c:v>
                </c:pt>
                <c:pt idx="29416" formatCode="0.00E+00">
                  <c:v>1.3899999999999999E-4</c:v>
                </c:pt>
                <c:pt idx="29417" formatCode="0.00E+00">
                  <c:v>1.3899999999999999E-4</c:v>
                </c:pt>
                <c:pt idx="29418" formatCode="0.00E+00">
                  <c:v>1.3899999999999999E-4</c:v>
                </c:pt>
                <c:pt idx="29419" formatCode="0.00E+00">
                  <c:v>1.3899999999999999E-4</c:v>
                </c:pt>
                <c:pt idx="29420" formatCode="0.00E+00">
                  <c:v>1.3899999999999999E-4</c:v>
                </c:pt>
                <c:pt idx="29421" formatCode="0.00E+00">
                  <c:v>1.3899999999999999E-4</c:v>
                </c:pt>
                <c:pt idx="29422" formatCode="0.00E+00">
                  <c:v>1.3899999999999999E-4</c:v>
                </c:pt>
                <c:pt idx="29423" formatCode="0.00E+00">
                  <c:v>1.3899999999999999E-4</c:v>
                </c:pt>
                <c:pt idx="29424" formatCode="0.00E+00">
                  <c:v>1.3899999999999999E-4</c:v>
                </c:pt>
                <c:pt idx="29425" formatCode="0.00E+00">
                  <c:v>1.3899999999999999E-4</c:v>
                </c:pt>
                <c:pt idx="29426" formatCode="0.00E+00">
                  <c:v>1.3899999999999999E-4</c:v>
                </c:pt>
                <c:pt idx="29427" formatCode="0.00E+00">
                  <c:v>1.3899999999999999E-4</c:v>
                </c:pt>
                <c:pt idx="29428" formatCode="0.00E+00">
                  <c:v>1.3899999999999999E-4</c:v>
                </c:pt>
                <c:pt idx="29429" formatCode="0.00E+00">
                  <c:v>1.3899999999999999E-4</c:v>
                </c:pt>
                <c:pt idx="29430" formatCode="0.00E+00">
                  <c:v>1.3899999999999999E-4</c:v>
                </c:pt>
                <c:pt idx="29431" formatCode="0.00E+00">
                  <c:v>1.3899999999999999E-4</c:v>
                </c:pt>
                <c:pt idx="29432" formatCode="0.00E+00">
                  <c:v>1.3899999999999999E-4</c:v>
                </c:pt>
                <c:pt idx="29433" formatCode="0.00E+00">
                  <c:v>1.3899999999999999E-4</c:v>
                </c:pt>
                <c:pt idx="29434" formatCode="0.00E+00">
                  <c:v>1.3899999999999999E-4</c:v>
                </c:pt>
                <c:pt idx="29435" formatCode="0.00E+00">
                  <c:v>1.3899999999999999E-4</c:v>
                </c:pt>
                <c:pt idx="29436" formatCode="0.00E+00">
                  <c:v>1.3899999999999999E-4</c:v>
                </c:pt>
                <c:pt idx="29437" formatCode="0.00E+00">
                  <c:v>1.3899999999999999E-4</c:v>
                </c:pt>
                <c:pt idx="29438" formatCode="0.00E+00">
                  <c:v>1.3899999999999999E-4</c:v>
                </c:pt>
                <c:pt idx="29439" formatCode="0.00E+00">
                  <c:v>1.3899999999999999E-4</c:v>
                </c:pt>
                <c:pt idx="29440" formatCode="0.00E+00">
                  <c:v>1.3899999999999999E-4</c:v>
                </c:pt>
                <c:pt idx="29441" formatCode="0.00E+00">
                  <c:v>1.3899999999999999E-4</c:v>
                </c:pt>
                <c:pt idx="29442" formatCode="0.00E+00">
                  <c:v>1.3899999999999999E-4</c:v>
                </c:pt>
                <c:pt idx="29443" formatCode="0.00E+00">
                  <c:v>1.3899999999999999E-4</c:v>
                </c:pt>
                <c:pt idx="29444" formatCode="0.00E+00">
                  <c:v>1.3899999999999999E-4</c:v>
                </c:pt>
                <c:pt idx="29445" formatCode="0.00E+00">
                  <c:v>1.3899999999999999E-4</c:v>
                </c:pt>
                <c:pt idx="29446" formatCode="0.00E+00">
                  <c:v>1.3899999999999999E-4</c:v>
                </c:pt>
                <c:pt idx="29447" formatCode="0.00E+00">
                  <c:v>1.3799999999999999E-4</c:v>
                </c:pt>
                <c:pt idx="29448" formatCode="0.00E+00">
                  <c:v>1.3899999999999999E-4</c:v>
                </c:pt>
                <c:pt idx="29449" formatCode="0.00E+00">
                  <c:v>1.3899999999999999E-4</c:v>
                </c:pt>
                <c:pt idx="29450" formatCode="0.00E+00">
                  <c:v>1.3799999999999999E-4</c:v>
                </c:pt>
                <c:pt idx="29451" formatCode="0.00E+00">
                  <c:v>1.3899999999999999E-4</c:v>
                </c:pt>
                <c:pt idx="29452" formatCode="0.00E+00">
                  <c:v>1.3799999999999999E-4</c:v>
                </c:pt>
                <c:pt idx="29453" formatCode="0.00E+00">
                  <c:v>1.3899999999999999E-4</c:v>
                </c:pt>
                <c:pt idx="29454" formatCode="0.00E+00">
                  <c:v>1.3799999999999999E-4</c:v>
                </c:pt>
                <c:pt idx="29455" formatCode="0.00E+00">
                  <c:v>1.3899999999999999E-4</c:v>
                </c:pt>
                <c:pt idx="29456" formatCode="0.00E+00">
                  <c:v>1.3899999999999999E-4</c:v>
                </c:pt>
                <c:pt idx="29457" formatCode="0.00E+00">
                  <c:v>1.3799999999999999E-4</c:v>
                </c:pt>
                <c:pt idx="29458" formatCode="0.00E+00">
                  <c:v>1.3799999999999999E-4</c:v>
                </c:pt>
                <c:pt idx="29459" formatCode="0.00E+00">
                  <c:v>1.3799999999999999E-4</c:v>
                </c:pt>
                <c:pt idx="29460" formatCode="0.00E+00">
                  <c:v>1.3799999999999999E-4</c:v>
                </c:pt>
                <c:pt idx="29461" formatCode="0.00E+00">
                  <c:v>1.3799999999999999E-4</c:v>
                </c:pt>
                <c:pt idx="29462" formatCode="0.00E+00">
                  <c:v>1.3799999999999999E-4</c:v>
                </c:pt>
                <c:pt idx="29463" formatCode="0.00E+00">
                  <c:v>1.3799999999999999E-4</c:v>
                </c:pt>
                <c:pt idx="29464" formatCode="0.00E+00">
                  <c:v>1.3799999999999999E-4</c:v>
                </c:pt>
                <c:pt idx="29465" formatCode="0.00E+00">
                  <c:v>1.3799999999999999E-4</c:v>
                </c:pt>
                <c:pt idx="29466" formatCode="0.00E+00">
                  <c:v>1.3799999999999999E-4</c:v>
                </c:pt>
                <c:pt idx="29467" formatCode="0.00E+00">
                  <c:v>1.3799999999999999E-4</c:v>
                </c:pt>
                <c:pt idx="29468" formatCode="0.00E+00">
                  <c:v>1.3799999999999999E-4</c:v>
                </c:pt>
                <c:pt idx="29469" formatCode="0.00E+00">
                  <c:v>1.3799999999999999E-4</c:v>
                </c:pt>
                <c:pt idx="29470" formatCode="0.00E+00">
                  <c:v>1.3799999999999999E-4</c:v>
                </c:pt>
                <c:pt idx="29471" formatCode="0.00E+00">
                  <c:v>1.3799999999999999E-4</c:v>
                </c:pt>
                <c:pt idx="29472" formatCode="0.00E+00">
                  <c:v>1.3799999999999999E-4</c:v>
                </c:pt>
                <c:pt idx="29473" formatCode="0.00E+00">
                  <c:v>1.3799999999999999E-4</c:v>
                </c:pt>
                <c:pt idx="29474" formatCode="0.00E+00">
                  <c:v>1.3799999999999999E-4</c:v>
                </c:pt>
                <c:pt idx="29475" formatCode="0.00E+00">
                  <c:v>1.3799999999999999E-4</c:v>
                </c:pt>
                <c:pt idx="29476" formatCode="0.00E+00">
                  <c:v>1.3799999999999999E-4</c:v>
                </c:pt>
                <c:pt idx="29477" formatCode="0.00E+00">
                  <c:v>1.3799999999999999E-4</c:v>
                </c:pt>
                <c:pt idx="29478" formatCode="0.00E+00">
                  <c:v>1.3799999999999999E-4</c:v>
                </c:pt>
                <c:pt idx="29479" formatCode="0.00E+00">
                  <c:v>1.3799999999999999E-4</c:v>
                </c:pt>
                <c:pt idx="29480" formatCode="0.00E+00">
                  <c:v>1.3799999999999999E-4</c:v>
                </c:pt>
                <c:pt idx="29481" formatCode="0.00E+00">
                  <c:v>1.3799999999999999E-4</c:v>
                </c:pt>
                <c:pt idx="29482" formatCode="0.00E+00">
                  <c:v>1.3799999999999999E-4</c:v>
                </c:pt>
                <c:pt idx="29483" formatCode="0.00E+00">
                  <c:v>1.3799999999999999E-4</c:v>
                </c:pt>
                <c:pt idx="29484" formatCode="0.00E+00">
                  <c:v>1.3799999999999999E-4</c:v>
                </c:pt>
                <c:pt idx="29485" formatCode="0.00E+00">
                  <c:v>1.3799999999999999E-4</c:v>
                </c:pt>
                <c:pt idx="29486" formatCode="0.00E+00">
                  <c:v>1.3799999999999999E-4</c:v>
                </c:pt>
                <c:pt idx="29487" formatCode="0.00E+00">
                  <c:v>1.3799999999999999E-4</c:v>
                </c:pt>
                <c:pt idx="29488" formatCode="0.00E+00">
                  <c:v>1.3799999999999999E-4</c:v>
                </c:pt>
                <c:pt idx="29489" formatCode="0.00E+00">
                  <c:v>1.3799999999999999E-4</c:v>
                </c:pt>
                <c:pt idx="29490" formatCode="0.00E+00">
                  <c:v>1.3799999999999999E-4</c:v>
                </c:pt>
                <c:pt idx="29491" formatCode="0.00E+00">
                  <c:v>1.3799999999999999E-4</c:v>
                </c:pt>
                <c:pt idx="29492" formatCode="0.00E+00">
                  <c:v>1.3799999999999999E-4</c:v>
                </c:pt>
                <c:pt idx="29493" formatCode="0.00E+00">
                  <c:v>1.3799999999999999E-4</c:v>
                </c:pt>
                <c:pt idx="29494" formatCode="0.00E+00">
                  <c:v>1.3799999999999999E-4</c:v>
                </c:pt>
                <c:pt idx="29495" formatCode="0.00E+00">
                  <c:v>1.3799999999999999E-4</c:v>
                </c:pt>
                <c:pt idx="29496" formatCode="0.00E+00">
                  <c:v>1.3799999999999999E-4</c:v>
                </c:pt>
                <c:pt idx="29497" formatCode="0.00E+00">
                  <c:v>1.3799999999999999E-4</c:v>
                </c:pt>
                <c:pt idx="29498" formatCode="0.00E+00">
                  <c:v>1.3799999999999999E-4</c:v>
                </c:pt>
                <c:pt idx="29499" formatCode="0.00E+00">
                  <c:v>1.3799999999999999E-4</c:v>
                </c:pt>
                <c:pt idx="29500" formatCode="0.00E+00">
                  <c:v>1.3799999999999999E-4</c:v>
                </c:pt>
                <c:pt idx="29501" formatCode="0.00E+00">
                  <c:v>1.3799999999999999E-4</c:v>
                </c:pt>
                <c:pt idx="29502" formatCode="0.00E+00">
                  <c:v>1.3799999999999999E-4</c:v>
                </c:pt>
                <c:pt idx="29503" formatCode="0.00E+00">
                  <c:v>1.3799999999999999E-4</c:v>
                </c:pt>
                <c:pt idx="29504" formatCode="0.00E+00">
                  <c:v>1.3799999999999999E-4</c:v>
                </c:pt>
                <c:pt idx="29505" formatCode="0.00E+00">
                  <c:v>1.3799999999999999E-4</c:v>
                </c:pt>
                <c:pt idx="29506" formatCode="0.00E+00">
                  <c:v>1.3799999999999999E-4</c:v>
                </c:pt>
                <c:pt idx="29507" formatCode="0.00E+00">
                  <c:v>1.3799999999999999E-4</c:v>
                </c:pt>
                <c:pt idx="29508" formatCode="0.00E+00">
                  <c:v>1.3799999999999999E-4</c:v>
                </c:pt>
                <c:pt idx="29509" formatCode="0.00E+00">
                  <c:v>1.3799999999999999E-4</c:v>
                </c:pt>
                <c:pt idx="29510" formatCode="0.00E+00">
                  <c:v>1.3799999999999999E-4</c:v>
                </c:pt>
                <c:pt idx="29511" formatCode="0.00E+00">
                  <c:v>1.37E-4</c:v>
                </c:pt>
                <c:pt idx="29512" formatCode="0.00E+00">
                  <c:v>1.37E-4</c:v>
                </c:pt>
                <c:pt idx="29513" formatCode="0.00E+00">
                  <c:v>1.3799999999999999E-4</c:v>
                </c:pt>
                <c:pt idx="29514" formatCode="0.00E+00">
                  <c:v>1.3799999999999999E-4</c:v>
                </c:pt>
                <c:pt idx="29515" formatCode="0.00E+00">
                  <c:v>1.3799999999999999E-4</c:v>
                </c:pt>
                <c:pt idx="29516" formatCode="0.00E+00">
                  <c:v>1.37E-4</c:v>
                </c:pt>
                <c:pt idx="29517" formatCode="0.00E+00">
                  <c:v>1.37E-4</c:v>
                </c:pt>
                <c:pt idx="29518" formatCode="0.00E+00">
                  <c:v>1.37E-4</c:v>
                </c:pt>
                <c:pt idx="29519" formatCode="0.00E+00">
                  <c:v>1.3799999999999999E-4</c:v>
                </c:pt>
                <c:pt idx="29520" formatCode="0.00E+00">
                  <c:v>1.37E-4</c:v>
                </c:pt>
                <c:pt idx="29521" formatCode="0.00E+00">
                  <c:v>1.37E-4</c:v>
                </c:pt>
                <c:pt idx="29522" formatCode="0.00E+00">
                  <c:v>1.37E-4</c:v>
                </c:pt>
                <c:pt idx="29523" formatCode="0.00E+00">
                  <c:v>1.37E-4</c:v>
                </c:pt>
                <c:pt idx="29524" formatCode="0.00E+00">
                  <c:v>1.37E-4</c:v>
                </c:pt>
                <c:pt idx="29525" formatCode="0.00E+00">
                  <c:v>1.37E-4</c:v>
                </c:pt>
                <c:pt idx="29526" formatCode="0.00E+00">
                  <c:v>1.37E-4</c:v>
                </c:pt>
                <c:pt idx="29527" formatCode="0.00E+00">
                  <c:v>1.37E-4</c:v>
                </c:pt>
                <c:pt idx="29528" formatCode="0.00E+00">
                  <c:v>1.37E-4</c:v>
                </c:pt>
                <c:pt idx="29529" formatCode="0.00E+00">
                  <c:v>1.37E-4</c:v>
                </c:pt>
                <c:pt idx="29530" formatCode="0.00E+00">
                  <c:v>1.37E-4</c:v>
                </c:pt>
                <c:pt idx="29531" formatCode="0.00E+00">
                  <c:v>1.37E-4</c:v>
                </c:pt>
                <c:pt idx="29532" formatCode="0.00E+00">
                  <c:v>1.37E-4</c:v>
                </c:pt>
                <c:pt idx="29533" formatCode="0.00E+00">
                  <c:v>1.37E-4</c:v>
                </c:pt>
                <c:pt idx="29534" formatCode="0.00E+00">
                  <c:v>1.37E-4</c:v>
                </c:pt>
                <c:pt idx="29535" formatCode="0.00E+00">
                  <c:v>1.37E-4</c:v>
                </c:pt>
                <c:pt idx="29536" formatCode="0.00E+00">
                  <c:v>1.37E-4</c:v>
                </c:pt>
                <c:pt idx="29537" formatCode="0.00E+00">
                  <c:v>1.37E-4</c:v>
                </c:pt>
                <c:pt idx="29538" formatCode="0.00E+00">
                  <c:v>1.37E-4</c:v>
                </c:pt>
                <c:pt idx="29539" formatCode="0.00E+00">
                  <c:v>1.37E-4</c:v>
                </c:pt>
                <c:pt idx="29540" formatCode="0.00E+00">
                  <c:v>1.37E-4</c:v>
                </c:pt>
                <c:pt idx="29541" formatCode="0.00E+00">
                  <c:v>1.37E-4</c:v>
                </c:pt>
                <c:pt idx="29542" formatCode="0.00E+00">
                  <c:v>1.37E-4</c:v>
                </c:pt>
                <c:pt idx="29543" formatCode="0.00E+00">
                  <c:v>1.37E-4</c:v>
                </c:pt>
                <c:pt idx="29544" formatCode="0.00E+00">
                  <c:v>1.37E-4</c:v>
                </c:pt>
                <c:pt idx="29545" formatCode="0.00E+00">
                  <c:v>1.37E-4</c:v>
                </c:pt>
                <c:pt idx="29546" formatCode="0.00E+00">
                  <c:v>1.37E-4</c:v>
                </c:pt>
                <c:pt idx="29547" formatCode="0.00E+00">
                  <c:v>1.37E-4</c:v>
                </c:pt>
                <c:pt idx="29548" formatCode="0.00E+00">
                  <c:v>1.37E-4</c:v>
                </c:pt>
                <c:pt idx="29549" formatCode="0.00E+00">
                  <c:v>1.37E-4</c:v>
                </c:pt>
                <c:pt idx="29550" formatCode="0.00E+00">
                  <c:v>1.37E-4</c:v>
                </c:pt>
                <c:pt idx="29551" formatCode="0.00E+00">
                  <c:v>1.37E-4</c:v>
                </c:pt>
                <c:pt idx="29552" formatCode="0.00E+00">
                  <c:v>1.37E-4</c:v>
                </c:pt>
                <c:pt idx="29553" formatCode="0.00E+00">
                  <c:v>1.37E-4</c:v>
                </c:pt>
                <c:pt idx="29554" formatCode="0.00E+00">
                  <c:v>1.37E-4</c:v>
                </c:pt>
                <c:pt idx="29555" formatCode="0.00E+00">
                  <c:v>1.37E-4</c:v>
                </c:pt>
                <c:pt idx="29556" formatCode="0.00E+00">
                  <c:v>1.37E-4</c:v>
                </c:pt>
                <c:pt idx="29557" formatCode="0.00E+00">
                  <c:v>1.37E-4</c:v>
                </c:pt>
                <c:pt idx="29558" formatCode="0.00E+00">
                  <c:v>1.37E-4</c:v>
                </c:pt>
                <c:pt idx="29559" formatCode="0.00E+00">
                  <c:v>1.37E-4</c:v>
                </c:pt>
                <c:pt idx="29560" formatCode="0.00E+00">
                  <c:v>1.37E-4</c:v>
                </c:pt>
                <c:pt idx="29561" formatCode="0.00E+00">
                  <c:v>1.37E-4</c:v>
                </c:pt>
                <c:pt idx="29562" formatCode="0.00E+00">
                  <c:v>1.37E-4</c:v>
                </c:pt>
                <c:pt idx="29563" formatCode="0.00E+00">
                  <c:v>1.37E-4</c:v>
                </c:pt>
                <c:pt idx="29564" formatCode="0.00E+00">
                  <c:v>1.37E-4</c:v>
                </c:pt>
                <c:pt idx="29565" formatCode="0.00E+00">
                  <c:v>1.37E-4</c:v>
                </c:pt>
                <c:pt idx="29566" formatCode="0.00E+00">
                  <c:v>1.37E-4</c:v>
                </c:pt>
                <c:pt idx="29567" formatCode="0.00E+00">
                  <c:v>1.37E-4</c:v>
                </c:pt>
                <c:pt idx="29568" formatCode="0.00E+00">
                  <c:v>1.37E-4</c:v>
                </c:pt>
                <c:pt idx="29569" formatCode="0.00E+00">
                  <c:v>1.37E-4</c:v>
                </c:pt>
                <c:pt idx="29570" formatCode="0.00E+00">
                  <c:v>1.37E-4</c:v>
                </c:pt>
                <c:pt idx="29571" formatCode="0.00E+00">
                  <c:v>1.37E-4</c:v>
                </c:pt>
                <c:pt idx="29572" formatCode="0.00E+00">
                  <c:v>1.37E-4</c:v>
                </c:pt>
                <c:pt idx="29573" formatCode="0.00E+00">
                  <c:v>1.37E-4</c:v>
                </c:pt>
                <c:pt idx="29574" formatCode="0.00E+00">
                  <c:v>1.37E-4</c:v>
                </c:pt>
                <c:pt idx="29575" formatCode="0.00E+00">
                  <c:v>1.37E-4</c:v>
                </c:pt>
                <c:pt idx="29576" formatCode="0.00E+00">
                  <c:v>1.37E-4</c:v>
                </c:pt>
                <c:pt idx="29577" formatCode="0.00E+00">
                  <c:v>1.37E-4</c:v>
                </c:pt>
                <c:pt idx="29578" formatCode="0.00E+00">
                  <c:v>1.36E-4</c:v>
                </c:pt>
                <c:pt idx="29579" formatCode="0.00E+00">
                  <c:v>1.37E-4</c:v>
                </c:pt>
                <c:pt idx="29580" formatCode="0.00E+00">
                  <c:v>1.36E-4</c:v>
                </c:pt>
                <c:pt idx="29581" formatCode="0.00E+00">
                  <c:v>1.36E-4</c:v>
                </c:pt>
                <c:pt idx="29582" formatCode="0.00E+00">
                  <c:v>1.37E-4</c:v>
                </c:pt>
                <c:pt idx="29583" formatCode="0.00E+00">
                  <c:v>1.37E-4</c:v>
                </c:pt>
                <c:pt idx="29584" formatCode="0.00E+00">
                  <c:v>1.37E-4</c:v>
                </c:pt>
                <c:pt idx="29585" formatCode="0.00E+00">
                  <c:v>1.36E-4</c:v>
                </c:pt>
                <c:pt idx="29586" formatCode="0.00E+00">
                  <c:v>1.36E-4</c:v>
                </c:pt>
                <c:pt idx="29587" formatCode="0.00E+00">
                  <c:v>1.36E-4</c:v>
                </c:pt>
                <c:pt idx="29588" formatCode="0.00E+00">
                  <c:v>1.36E-4</c:v>
                </c:pt>
                <c:pt idx="29589" formatCode="0.00E+00">
                  <c:v>1.36E-4</c:v>
                </c:pt>
                <c:pt idx="29590" formatCode="0.00E+00">
                  <c:v>1.36E-4</c:v>
                </c:pt>
                <c:pt idx="29591" formatCode="0.00E+00">
                  <c:v>1.36E-4</c:v>
                </c:pt>
                <c:pt idx="29592" formatCode="0.00E+00">
                  <c:v>1.36E-4</c:v>
                </c:pt>
                <c:pt idx="29593" formatCode="0.00E+00">
                  <c:v>1.36E-4</c:v>
                </c:pt>
                <c:pt idx="29594" formatCode="0.00E+00">
                  <c:v>1.36E-4</c:v>
                </c:pt>
                <c:pt idx="29595" formatCode="0.00E+00">
                  <c:v>1.36E-4</c:v>
                </c:pt>
                <c:pt idx="29596" formatCode="0.00E+00">
                  <c:v>1.36E-4</c:v>
                </c:pt>
                <c:pt idx="29597" formatCode="0.00E+00">
                  <c:v>1.36E-4</c:v>
                </c:pt>
                <c:pt idx="29598" formatCode="0.00E+00">
                  <c:v>1.36E-4</c:v>
                </c:pt>
                <c:pt idx="29599" formatCode="0.00E+00">
                  <c:v>1.36E-4</c:v>
                </c:pt>
                <c:pt idx="29600" formatCode="0.00E+00">
                  <c:v>1.36E-4</c:v>
                </c:pt>
                <c:pt idx="29601" formatCode="0.00E+00">
                  <c:v>1.36E-4</c:v>
                </c:pt>
                <c:pt idx="29602" formatCode="0.00E+00">
                  <c:v>1.36E-4</c:v>
                </c:pt>
                <c:pt idx="29603" formatCode="0.00E+00">
                  <c:v>1.36E-4</c:v>
                </c:pt>
                <c:pt idx="29604" formatCode="0.00E+00">
                  <c:v>1.36E-4</c:v>
                </c:pt>
                <c:pt idx="29605" formatCode="0.00E+00">
                  <c:v>1.36E-4</c:v>
                </c:pt>
                <c:pt idx="29606" formatCode="0.00E+00">
                  <c:v>1.36E-4</c:v>
                </c:pt>
                <c:pt idx="29607" formatCode="0.00E+00">
                  <c:v>1.36E-4</c:v>
                </c:pt>
                <c:pt idx="29608" formatCode="0.00E+00">
                  <c:v>1.36E-4</c:v>
                </c:pt>
                <c:pt idx="29609" formatCode="0.00E+00">
                  <c:v>1.36E-4</c:v>
                </c:pt>
                <c:pt idx="29610" formatCode="0.00E+00">
                  <c:v>1.36E-4</c:v>
                </c:pt>
                <c:pt idx="29611" formatCode="0.00E+00">
                  <c:v>1.36E-4</c:v>
                </c:pt>
                <c:pt idx="29612" formatCode="0.00E+00">
                  <c:v>1.36E-4</c:v>
                </c:pt>
                <c:pt idx="29613" formatCode="0.00E+00">
                  <c:v>1.36E-4</c:v>
                </c:pt>
                <c:pt idx="29614" formatCode="0.00E+00">
                  <c:v>1.36E-4</c:v>
                </c:pt>
                <c:pt idx="29615" formatCode="0.00E+00">
                  <c:v>1.36E-4</c:v>
                </c:pt>
                <c:pt idx="29616" formatCode="0.00E+00">
                  <c:v>1.36E-4</c:v>
                </c:pt>
                <c:pt idx="29617" formatCode="0.00E+00">
                  <c:v>1.36E-4</c:v>
                </c:pt>
                <c:pt idx="29618" formatCode="0.00E+00">
                  <c:v>1.36E-4</c:v>
                </c:pt>
                <c:pt idx="29619" formatCode="0.00E+00">
                  <c:v>1.36E-4</c:v>
                </c:pt>
                <c:pt idx="29620" formatCode="0.00E+00">
                  <c:v>1.36E-4</c:v>
                </c:pt>
                <c:pt idx="29621" formatCode="0.00E+00">
                  <c:v>1.36E-4</c:v>
                </c:pt>
                <c:pt idx="29622" formatCode="0.00E+00">
                  <c:v>1.36E-4</c:v>
                </c:pt>
                <c:pt idx="29623" formatCode="0.00E+00">
                  <c:v>1.36E-4</c:v>
                </c:pt>
                <c:pt idx="29624" formatCode="0.00E+00">
                  <c:v>1.36E-4</c:v>
                </c:pt>
                <c:pt idx="29625" formatCode="0.00E+00">
                  <c:v>1.36E-4</c:v>
                </c:pt>
                <c:pt idx="29626" formatCode="0.00E+00">
                  <c:v>1.36E-4</c:v>
                </c:pt>
                <c:pt idx="29627" formatCode="0.00E+00">
                  <c:v>1.36E-4</c:v>
                </c:pt>
                <c:pt idx="29628" formatCode="0.00E+00">
                  <c:v>1.36E-4</c:v>
                </c:pt>
                <c:pt idx="29629" formatCode="0.00E+00">
                  <c:v>1.36E-4</c:v>
                </c:pt>
                <c:pt idx="29630" formatCode="0.00E+00">
                  <c:v>1.36E-4</c:v>
                </c:pt>
                <c:pt idx="29631" formatCode="0.00E+00">
                  <c:v>1.36E-4</c:v>
                </c:pt>
                <c:pt idx="29632" formatCode="0.00E+00">
                  <c:v>1.36E-4</c:v>
                </c:pt>
                <c:pt idx="29633" formatCode="0.00E+00">
                  <c:v>1.36E-4</c:v>
                </c:pt>
                <c:pt idx="29634" formatCode="0.00E+00">
                  <c:v>1.36E-4</c:v>
                </c:pt>
                <c:pt idx="29635" formatCode="0.00E+00">
                  <c:v>1.36E-4</c:v>
                </c:pt>
                <c:pt idx="29636" formatCode="0.00E+00">
                  <c:v>1.36E-4</c:v>
                </c:pt>
                <c:pt idx="29637" formatCode="0.00E+00">
                  <c:v>1.36E-4</c:v>
                </c:pt>
                <c:pt idx="29638" formatCode="0.00E+00">
                  <c:v>1.36E-4</c:v>
                </c:pt>
                <c:pt idx="29639" formatCode="0.00E+00">
                  <c:v>1.36E-4</c:v>
                </c:pt>
                <c:pt idx="29640" formatCode="0.00E+00">
                  <c:v>1.36E-4</c:v>
                </c:pt>
                <c:pt idx="29641" formatCode="0.00E+00">
                  <c:v>1.36E-4</c:v>
                </c:pt>
                <c:pt idx="29642" formatCode="0.00E+00">
                  <c:v>1.36E-4</c:v>
                </c:pt>
                <c:pt idx="29643" formatCode="0.00E+00">
                  <c:v>1.36E-4</c:v>
                </c:pt>
                <c:pt idx="29644" formatCode="0.00E+00">
                  <c:v>1.36E-4</c:v>
                </c:pt>
                <c:pt idx="29645" formatCode="0.00E+00">
                  <c:v>1.35E-4</c:v>
                </c:pt>
                <c:pt idx="29646" formatCode="0.00E+00">
                  <c:v>1.36E-4</c:v>
                </c:pt>
                <c:pt idx="29647" formatCode="0.00E+00">
                  <c:v>1.36E-4</c:v>
                </c:pt>
                <c:pt idx="29648" formatCode="0.00E+00">
                  <c:v>1.35E-4</c:v>
                </c:pt>
                <c:pt idx="29649" formatCode="0.00E+00">
                  <c:v>1.36E-4</c:v>
                </c:pt>
                <c:pt idx="29650" formatCode="0.00E+00">
                  <c:v>1.36E-4</c:v>
                </c:pt>
                <c:pt idx="29651" formatCode="0.00E+00">
                  <c:v>1.35E-4</c:v>
                </c:pt>
                <c:pt idx="29652" formatCode="0.00E+00">
                  <c:v>1.36E-4</c:v>
                </c:pt>
                <c:pt idx="29653" formatCode="0.00E+00">
                  <c:v>1.35E-4</c:v>
                </c:pt>
                <c:pt idx="29654" formatCode="0.00E+00">
                  <c:v>1.35E-4</c:v>
                </c:pt>
                <c:pt idx="29655" formatCode="0.00E+00">
                  <c:v>1.35E-4</c:v>
                </c:pt>
                <c:pt idx="29656" formatCode="0.00E+00">
                  <c:v>1.36E-4</c:v>
                </c:pt>
                <c:pt idx="29657" formatCode="0.00E+00">
                  <c:v>1.35E-4</c:v>
                </c:pt>
                <c:pt idx="29658" formatCode="0.00E+00">
                  <c:v>1.35E-4</c:v>
                </c:pt>
                <c:pt idx="29659" formatCode="0.00E+00">
                  <c:v>1.35E-4</c:v>
                </c:pt>
                <c:pt idx="29660" formatCode="0.00E+00">
                  <c:v>1.35E-4</c:v>
                </c:pt>
                <c:pt idx="29661" formatCode="0.00E+00">
                  <c:v>1.35E-4</c:v>
                </c:pt>
                <c:pt idx="29662" formatCode="0.00E+00">
                  <c:v>1.35E-4</c:v>
                </c:pt>
                <c:pt idx="29663" formatCode="0.00E+00">
                  <c:v>1.35E-4</c:v>
                </c:pt>
                <c:pt idx="29664" formatCode="0.00E+00">
                  <c:v>1.35E-4</c:v>
                </c:pt>
                <c:pt idx="29665" formatCode="0.00E+00">
                  <c:v>1.35E-4</c:v>
                </c:pt>
                <c:pt idx="29666" formatCode="0.00E+00">
                  <c:v>1.35E-4</c:v>
                </c:pt>
                <c:pt idx="29667" formatCode="0.00E+00">
                  <c:v>1.35E-4</c:v>
                </c:pt>
                <c:pt idx="29668" formatCode="0.00E+00">
                  <c:v>1.35E-4</c:v>
                </c:pt>
                <c:pt idx="29669" formatCode="0.00E+00">
                  <c:v>1.35E-4</c:v>
                </c:pt>
                <c:pt idx="29670" formatCode="0.00E+00">
                  <c:v>1.35E-4</c:v>
                </c:pt>
                <c:pt idx="29671" formatCode="0.00E+00">
                  <c:v>1.35E-4</c:v>
                </c:pt>
                <c:pt idx="29672" formatCode="0.00E+00">
                  <c:v>1.35E-4</c:v>
                </c:pt>
                <c:pt idx="29673" formatCode="0.00E+00">
                  <c:v>1.35E-4</c:v>
                </c:pt>
                <c:pt idx="29674" formatCode="0.00E+00">
                  <c:v>1.35E-4</c:v>
                </c:pt>
                <c:pt idx="29675" formatCode="0.00E+00">
                  <c:v>1.35E-4</c:v>
                </c:pt>
                <c:pt idx="29676" formatCode="0.00E+00">
                  <c:v>1.35E-4</c:v>
                </c:pt>
                <c:pt idx="29677" formatCode="0.00E+00">
                  <c:v>1.35E-4</c:v>
                </c:pt>
                <c:pt idx="29678" formatCode="0.00E+00">
                  <c:v>1.35E-4</c:v>
                </c:pt>
                <c:pt idx="29679" formatCode="0.00E+00">
                  <c:v>1.35E-4</c:v>
                </c:pt>
                <c:pt idx="29680" formatCode="0.00E+00">
                  <c:v>1.35E-4</c:v>
                </c:pt>
                <c:pt idx="29681" formatCode="0.00E+00">
                  <c:v>1.35E-4</c:v>
                </c:pt>
                <c:pt idx="29682" formatCode="0.00E+00">
                  <c:v>1.35E-4</c:v>
                </c:pt>
                <c:pt idx="29683" formatCode="0.00E+00">
                  <c:v>1.35E-4</c:v>
                </c:pt>
                <c:pt idx="29684" formatCode="0.00E+00">
                  <c:v>1.35E-4</c:v>
                </c:pt>
                <c:pt idx="29685" formatCode="0.00E+00">
                  <c:v>1.35E-4</c:v>
                </c:pt>
                <c:pt idx="29686" formatCode="0.00E+00">
                  <c:v>1.35E-4</c:v>
                </c:pt>
                <c:pt idx="29687" formatCode="0.00E+00">
                  <c:v>1.35E-4</c:v>
                </c:pt>
                <c:pt idx="29688" formatCode="0.00E+00">
                  <c:v>1.35E-4</c:v>
                </c:pt>
                <c:pt idx="29689" formatCode="0.00E+00">
                  <c:v>1.35E-4</c:v>
                </c:pt>
                <c:pt idx="29690" formatCode="0.00E+00">
                  <c:v>1.35E-4</c:v>
                </c:pt>
                <c:pt idx="29691" formatCode="0.00E+00">
                  <c:v>1.35E-4</c:v>
                </c:pt>
                <c:pt idx="29692" formatCode="0.00E+00">
                  <c:v>1.35E-4</c:v>
                </c:pt>
                <c:pt idx="29693" formatCode="0.00E+00">
                  <c:v>1.35E-4</c:v>
                </c:pt>
                <c:pt idx="29694" formatCode="0.00E+00">
                  <c:v>1.35E-4</c:v>
                </c:pt>
                <c:pt idx="29695" formatCode="0.00E+00">
                  <c:v>1.35E-4</c:v>
                </c:pt>
                <c:pt idx="29696" formatCode="0.00E+00">
                  <c:v>1.35E-4</c:v>
                </c:pt>
                <c:pt idx="29697" formatCode="0.00E+00">
                  <c:v>1.35E-4</c:v>
                </c:pt>
                <c:pt idx="29698" formatCode="0.00E+00">
                  <c:v>1.35E-4</c:v>
                </c:pt>
                <c:pt idx="29699" formatCode="0.00E+00">
                  <c:v>1.35E-4</c:v>
                </c:pt>
                <c:pt idx="29700" formatCode="0.00E+00">
                  <c:v>1.35E-4</c:v>
                </c:pt>
                <c:pt idx="29701" formatCode="0.00E+00">
                  <c:v>1.35E-4</c:v>
                </c:pt>
                <c:pt idx="29702" formatCode="0.00E+00">
                  <c:v>1.35E-4</c:v>
                </c:pt>
                <c:pt idx="29703" formatCode="0.00E+00">
                  <c:v>1.35E-4</c:v>
                </c:pt>
                <c:pt idx="29704" formatCode="0.00E+00">
                  <c:v>1.35E-4</c:v>
                </c:pt>
                <c:pt idx="29705" formatCode="0.00E+00">
                  <c:v>1.35E-4</c:v>
                </c:pt>
                <c:pt idx="29706" formatCode="0.00E+00">
                  <c:v>1.35E-4</c:v>
                </c:pt>
                <c:pt idx="29707" formatCode="0.00E+00">
                  <c:v>1.35E-4</c:v>
                </c:pt>
                <c:pt idx="29708" formatCode="0.00E+00">
                  <c:v>1.35E-4</c:v>
                </c:pt>
                <c:pt idx="29709" formatCode="0.00E+00">
                  <c:v>1.35E-4</c:v>
                </c:pt>
                <c:pt idx="29710" formatCode="0.00E+00">
                  <c:v>1.35E-4</c:v>
                </c:pt>
                <c:pt idx="29711" formatCode="0.00E+00">
                  <c:v>1.35E-4</c:v>
                </c:pt>
                <c:pt idx="29712" formatCode="0.00E+00">
                  <c:v>1.35E-4</c:v>
                </c:pt>
                <c:pt idx="29713" formatCode="0.00E+00">
                  <c:v>1.34E-4</c:v>
                </c:pt>
                <c:pt idx="29714" formatCode="0.00E+00">
                  <c:v>1.35E-4</c:v>
                </c:pt>
                <c:pt idx="29715" formatCode="0.00E+00">
                  <c:v>1.35E-4</c:v>
                </c:pt>
                <c:pt idx="29716" formatCode="0.00E+00">
                  <c:v>1.35E-4</c:v>
                </c:pt>
                <c:pt idx="29717" formatCode="0.00E+00">
                  <c:v>1.35E-4</c:v>
                </c:pt>
                <c:pt idx="29718" formatCode="0.00E+00">
                  <c:v>1.34E-4</c:v>
                </c:pt>
                <c:pt idx="29719" formatCode="0.00E+00">
                  <c:v>1.35E-4</c:v>
                </c:pt>
                <c:pt idx="29720" formatCode="0.00E+00">
                  <c:v>1.35E-4</c:v>
                </c:pt>
                <c:pt idx="29721" formatCode="0.00E+00">
                  <c:v>1.34E-4</c:v>
                </c:pt>
                <c:pt idx="29722" formatCode="0.00E+00">
                  <c:v>1.34E-4</c:v>
                </c:pt>
                <c:pt idx="29723" formatCode="0.00E+00">
                  <c:v>1.34E-4</c:v>
                </c:pt>
                <c:pt idx="29724" formatCode="0.00E+00">
                  <c:v>1.34E-4</c:v>
                </c:pt>
                <c:pt idx="29725" formatCode="0.00E+00">
                  <c:v>1.34E-4</c:v>
                </c:pt>
                <c:pt idx="29726" formatCode="0.00E+00">
                  <c:v>1.34E-4</c:v>
                </c:pt>
                <c:pt idx="29727" formatCode="0.00E+00">
                  <c:v>1.34E-4</c:v>
                </c:pt>
                <c:pt idx="29728" formatCode="0.00E+00">
                  <c:v>1.34E-4</c:v>
                </c:pt>
                <c:pt idx="29729" formatCode="0.00E+00">
                  <c:v>1.34E-4</c:v>
                </c:pt>
                <c:pt idx="29730" formatCode="0.00E+00">
                  <c:v>1.34E-4</c:v>
                </c:pt>
                <c:pt idx="29731" formatCode="0.00E+00">
                  <c:v>1.34E-4</c:v>
                </c:pt>
                <c:pt idx="29732" formatCode="0.00E+00">
                  <c:v>1.34E-4</c:v>
                </c:pt>
                <c:pt idx="29733" formatCode="0.00E+00">
                  <c:v>1.34E-4</c:v>
                </c:pt>
                <c:pt idx="29734" formatCode="0.00E+00">
                  <c:v>1.34E-4</c:v>
                </c:pt>
                <c:pt idx="29735" formatCode="0.00E+00">
                  <c:v>1.34E-4</c:v>
                </c:pt>
                <c:pt idx="29736" formatCode="0.00E+00">
                  <c:v>1.34E-4</c:v>
                </c:pt>
                <c:pt idx="29737" formatCode="0.00E+00">
                  <c:v>1.34E-4</c:v>
                </c:pt>
                <c:pt idx="29738" formatCode="0.00E+00">
                  <c:v>1.34E-4</c:v>
                </c:pt>
                <c:pt idx="29739" formatCode="0.00E+00">
                  <c:v>1.34E-4</c:v>
                </c:pt>
                <c:pt idx="29740" formatCode="0.00E+00">
                  <c:v>1.34E-4</c:v>
                </c:pt>
                <c:pt idx="29741" formatCode="0.00E+00">
                  <c:v>1.34E-4</c:v>
                </c:pt>
                <c:pt idx="29742" formatCode="0.00E+00">
                  <c:v>1.34E-4</c:v>
                </c:pt>
                <c:pt idx="29743" formatCode="0.00E+00">
                  <c:v>1.34E-4</c:v>
                </c:pt>
                <c:pt idx="29744" formatCode="0.00E+00">
                  <c:v>1.34E-4</c:v>
                </c:pt>
                <c:pt idx="29745" formatCode="0.00E+00">
                  <c:v>1.34E-4</c:v>
                </c:pt>
                <c:pt idx="29746" formatCode="0.00E+00">
                  <c:v>1.34E-4</c:v>
                </c:pt>
                <c:pt idx="29747" formatCode="0.00E+00">
                  <c:v>1.34E-4</c:v>
                </c:pt>
                <c:pt idx="29748" formatCode="0.00E+00">
                  <c:v>1.34E-4</c:v>
                </c:pt>
                <c:pt idx="29749" formatCode="0.00E+00">
                  <c:v>1.34E-4</c:v>
                </c:pt>
                <c:pt idx="29750" formatCode="0.00E+00">
                  <c:v>1.34E-4</c:v>
                </c:pt>
                <c:pt idx="29751" formatCode="0.00E+00">
                  <c:v>1.34E-4</c:v>
                </c:pt>
                <c:pt idx="29752" formatCode="0.00E+00">
                  <c:v>1.34E-4</c:v>
                </c:pt>
                <c:pt idx="29753" formatCode="0.00E+00">
                  <c:v>1.34E-4</c:v>
                </c:pt>
                <c:pt idx="29754" formatCode="0.00E+00">
                  <c:v>1.34E-4</c:v>
                </c:pt>
                <c:pt idx="29755" formatCode="0.00E+00">
                  <c:v>1.34E-4</c:v>
                </c:pt>
                <c:pt idx="29756" formatCode="0.00E+00">
                  <c:v>1.34E-4</c:v>
                </c:pt>
                <c:pt idx="29757" formatCode="0.00E+00">
                  <c:v>1.34E-4</c:v>
                </c:pt>
                <c:pt idx="29758" formatCode="0.00E+00">
                  <c:v>1.34E-4</c:v>
                </c:pt>
                <c:pt idx="29759" formatCode="0.00E+00">
                  <c:v>1.34E-4</c:v>
                </c:pt>
                <c:pt idx="29760" formatCode="0.00E+00">
                  <c:v>1.34E-4</c:v>
                </c:pt>
                <c:pt idx="29761" formatCode="0.00E+00">
                  <c:v>1.34E-4</c:v>
                </c:pt>
                <c:pt idx="29762" formatCode="0.00E+00">
                  <c:v>1.34E-4</c:v>
                </c:pt>
                <c:pt idx="29763" formatCode="0.00E+00">
                  <c:v>1.34E-4</c:v>
                </c:pt>
                <c:pt idx="29764" formatCode="0.00E+00">
                  <c:v>1.34E-4</c:v>
                </c:pt>
                <c:pt idx="29765" formatCode="0.00E+00">
                  <c:v>1.34E-4</c:v>
                </c:pt>
                <c:pt idx="29766" formatCode="0.00E+00">
                  <c:v>1.34E-4</c:v>
                </c:pt>
                <c:pt idx="29767" formatCode="0.00E+00">
                  <c:v>1.34E-4</c:v>
                </c:pt>
                <c:pt idx="29768" formatCode="0.00E+00">
                  <c:v>1.34E-4</c:v>
                </c:pt>
                <c:pt idx="29769" formatCode="0.00E+00">
                  <c:v>1.34E-4</c:v>
                </c:pt>
                <c:pt idx="29770" formatCode="0.00E+00">
                  <c:v>1.34E-4</c:v>
                </c:pt>
                <c:pt idx="29771" formatCode="0.00E+00">
                  <c:v>1.34E-4</c:v>
                </c:pt>
                <c:pt idx="29772" formatCode="0.00E+00">
                  <c:v>1.34E-4</c:v>
                </c:pt>
                <c:pt idx="29773" formatCode="0.00E+00">
                  <c:v>1.34E-4</c:v>
                </c:pt>
                <c:pt idx="29774" formatCode="0.00E+00">
                  <c:v>1.34E-4</c:v>
                </c:pt>
                <c:pt idx="29775" formatCode="0.00E+00">
                  <c:v>1.34E-4</c:v>
                </c:pt>
                <c:pt idx="29776" formatCode="0.00E+00">
                  <c:v>1.34E-4</c:v>
                </c:pt>
                <c:pt idx="29777" formatCode="0.00E+00">
                  <c:v>1.34E-4</c:v>
                </c:pt>
                <c:pt idx="29778" formatCode="0.00E+00">
                  <c:v>1.34E-4</c:v>
                </c:pt>
                <c:pt idx="29779" formatCode="0.00E+00">
                  <c:v>1.34E-4</c:v>
                </c:pt>
                <c:pt idx="29780" formatCode="0.00E+00">
                  <c:v>1.34E-4</c:v>
                </c:pt>
                <c:pt idx="29781" formatCode="0.00E+00">
                  <c:v>1.34E-4</c:v>
                </c:pt>
                <c:pt idx="29782" formatCode="0.00E+00">
                  <c:v>1.34E-4</c:v>
                </c:pt>
                <c:pt idx="29783" formatCode="0.00E+00">
                  <c:v>1.34E-4</c:v>
                </c:pt>
                <c:pt idx="29784" formatCode="0.00E+00">
                  <c:v>1.34E-4</c:v>
                </c:pt>
                <c:pt idx="29785" formatCode="0.00E+00">
                  <c:v>1.34E-4</c:v>
                </c:pt>
                <c:pt idx="29786" formatCode="0.00E+00">
                  <c:v>1.34E-4</c:v>
                </c:pt>
                <c:pt idx="29787" formatCode="0.00E+00">
                  <c:v>1.34E-4</c:v>
                </c:pt>
                <c:pt idx="29788" formatCode="0.00E+00">
                  <c:v>1.34E-4</c:v>
                </c:pt>
                <c:pt idx="29789" formatCode="0.00E+00">
                  <c:v>1.3300000000000001E-4</c:v>
                </c:pt>
                <c:pt idx="29790" formatCode="0.00E+00">
                  <c:v>1.34E-4</c:v>
                </c:pt>
                <c:pt idx="29791" formatCode="0.00E+00">
                  <c:v>1.34E-4</c:v>
                </c:pt>
                <c:pt idx="29792" formatCode="0.00E+00">
                  <c:v>1.3300000000000001E-4</c:v>
                </c:pt>
                <c:pt idx="29793" formatCode="0.00E+00">
                  <c:v>1.34E-4</c:v>
                </c:pt>
                <c:pt idx="29794" formatCode="0.00E+00">
                  <c:v>1.34E-4</c:v>
                </c:pt>
                <c:pt idx="29795" formatCode="0.00E+00">
                  <c:v>1.34E-4</c:v>
                </c:pt>
                <c:pt idx="29796" formatCode="0.00E+00">
                  <c:v>1.34E-4</c:v>
                </c:pt>
                <c:pt idx="29797" formatCode="0.00E+00">
                  <c:v>1.3300000000000001E-4</c:v>
                </c:pt>
                <c:pt idx="29798" formatCode="0.00E+00">
                  <c:v>1.3300000000000001E-4</c:v>
                </c:pt>
                <c:pt idx="29799" formatCode="0.00E+00">
                  <c:v>1.34E-4</c:v>
                </c:pt>
                <c:pt idx="29800" formatCode="0.00E+00">
                  <c:v>1.34E-4</c:v>
                </c:pt>
                <c:pt idx="29801" formatCode="0.00E+00">
                  <c:v>1.3300000000000001E-4</c:v>
                </c:pt>
                <c:pt idx="29802" formatCode="0.00E+00">
                  <c:v>1.3300000000000001E-4</c:v>
                </c:pt>
                <c:pt idx="29803" formatCode="0.00E+00">
                  <c:v>1.3300000000000001E-4</c:v>
                </c:pt>
                <c:pt idx="29804" formatCode="0.00E+00">
                  <c:v>1.3300000000000001E-4</c:v>
                </c:pt>
                <c:pt idx="29805" formatCode="0.00E+00">
                  <c:v>1.3300000000000001E-4</c:v>
                </c:pt>
                <c:pt idx="29806" formatCode="0.00E+00">
                  <c:v>1.3300000000000001E-4</c:v>
                </c:pt>
                <c:pt idx="29807" formatCode="0.00E+00">
                  <c:v>1.3300000000000001E-4</c:v>
                </c:pt>
                <c:pt idx="29808" formatCode="0.00E+00">
                  <c:v>1.3300000000000001E-4</c:v>
                </c:pt>
                <c:pt idx="29809" formatCode="0.00E+00">
                  <c:v>1.3300000000000001E-4</c:v>
                </c:pt>
                <c:pt idx="29810" formatCode="0.00E+00">
                  <c:v>1.3300000000000001E-4</c:v>
                </c:pt>
                <c:pt idx="29811" formatCode="0.00E+00">
                  <c:v>1.3300000000000001E-4</c:v>
                </c:pt>
                <c:pt idx="29812" formatCode="0.00E+00">
                  <c:v>1.3300000000000001E-4</c:v>
                </c:pt>
                <c:pt idx="29813" formatCode="0.00E+00">
                  <c:v>1.3300000000000001E-4</c:v>
                </c:pt>
                <c:pt idx="29814" formatCode="0.00E+00">
                  <c:v>1.3300000000000001E-4</c:v>
                </c:pt>
                <c:pt idx="29815" formatCode="0.00E+00">
                  <c:v>1.3300000000000001E-4</c:v>
                </c:pt>
                <c:pt idx="29816" formatCode="0.00E+00">
                  <c:v>1.3300000000000001E-4</c:v>
                </c:pt>
                <c:pt idx="29817" formatCode="0.00E+00">
                  <c:v>1.3300000000000001E-4</c:v>
                </c:pt>
                <c:pt idx="29818" formatCode="0.00E+00">
                  <c:v>1.3300000000000001E-4</c:v>
                </c:pt>
                <c:pt idx="29819" formatCode="0.00E+00">
                  <c:v>1.3300000000000001E-4</c:v>
                </c:pt>
                <c:pt idx="29820" formatCode="0.00E+00">
                  <c:v>1.3300000000000001E-4</c:v>
                </c:pt>
                <c:pt idx="29821" formatCode="0.00E+00">
                  <c:v>1.3300000000000001E-4</c:v>
                </c:pt>
                <c:pt idx="29822" formatCode="0.00E+00">
                  <c:v>1.3300000000000001E-4</c:v>
                </c:pt>
                <c:pt idx="29823" formatCode="0.00E+00">
                  <c:v>1.3300000000000001E-4</c:v>
                </c:pt>
                <c:pt idx="29824" formatCode="0.00E+00">
                  <c:v>1.3300000000000001E-4</c:v>
                </c:pt>
                <c:pt idx="29825" formatCode="0.00E+00">
                  <c:v>1.3300000000000001E-4</c:v>
                </c:pt>
                <c:pt idx="29826" formatCode="0.00E+00">
                  <c:v>1.3300000000000001E-4</c:v>
                </c:pt>
                <c:pt idx="29827" formatCode="0.00E+00">
                  <c:v>1.3300000000000001E-4</c:v>
                </c:pt>
                <c:pt idx="29828" formatCode="0.00E+00">
                  <c:v>1.3300000000000001E-4</c:v>
                </c:pt>
                <c:pt idx="29829" formatCode="0.00E+00">
                  <c:v>1.3300000000000001E-4</c:v>
                </c:pt>
                <c:pt idx="29830" formatCode="0.00E+00">
                  <c:v>1.3300000000000001E-4</c:v>
                </c:pt>
                <c:pt idx="29831" formatCode="0.00E+00">
                  <c:v>1.3300000000000001E-4</c:v>
                </c:pt>
                <c:pt idx="29832" formatCode="0.00E+00">
                  <c:v>1.3300000000000001E-4</c:v>
                </c:pt>
                <c:pt idx="29833" formatCode="0.00E+00">
                  <c:v>1.3300000000000001E-4</c:v>
                </c:pt>
                <c:pt idx="29834" formatCode="0.00E+00">
                  <c:v>1.3300000000000001E-4</c:v>
                </c:pt>
                <c:pt idx="29835" formatCode="0.00E+00">
                  <c:v>1.3300000000000001E-4</c:v>
                </c:pt>
                <c:pt idx="29836" formatCode="0.00E+00">
                  <c:v>1.3300000000000001E-4</c:v>
                </c:pt>
                <c:pt idx="29837" formatCode="0.00E+00">
                  <c:v>1.3300000000000001E-4</c:v>
                </c:pt>
                <c:pt idx="29838" formatCode="0.00E+00">
                  <c:v>1.3300000000000001E-4</c:v>
                </c:pt>
                <c:pt idx="29839" formatCode="0.00E+00">
                  <c:v>1.3300000000000001E-4</c:v>
                </c:pt>
                <c:pt idx="29840" formatCode="0.00E+00">
                  <c:v>1.3300000000000001E-4</c:v>
                </c:pt>
                <c:pt idx="29841" formatCode="0.00E+00">
                  <c:v>1.3300000000000001E-4</c:v>
                </c:pt>
                <c:pt idx="29842" formatCode="0.00E+00">
                  <c:v>1.3300000000000001E-4</c:v>
                </c:pt>
                <c:pt idx="29843" formatCode="0.00E+00">
                  <c:v>1.3300000000000001E-4</c:v>
                </c:pt>
                <c:pt idx="29844" formatCode="0.00E+00">
                  <c:v>1.3300000000000001E-4</c:v>
                </c:pt>
                <c:pt idx="29845" formatCode="0.00E+00">
                  <c:v>1.3300000000000001E-4</c:v>
                </c:pt>
                <c:pt idx="29846" formatCode="0.00E+00">
                  <c:v>1.3300000000000001E-4</c:v>
                </c:pt>
                <c:pt idx="29847" formatCode="0.00E+00">
                  <c:v>1.3300000000000001E-4</c:v>
                </c:pt>
                <c:pt idx="29848" formatCode="0.00E+00">
                  <c:v>1.3300000000000001E-4</c:v>
                </c:pt>
                <c:pt idx="29849" formatCode="0.00E+00">
                  <c:v>1.3300000000000001E-4</c:v>
                </c:pt>
                <c:pt idx="29850" formatCode="0.00E+00">
                  <c:v>1.3300000000000001E-4</c:v>
                </c:pt>
                <c:pt idx="29851" formatCode="0.00E+00">
                  <c:v>1.3300000000000001E-4</c:v>
                </c:pt>
                <c:pt idx="29852" formatCode="0.00E+00">
                  <c:v>1.3300000000000001E-4</c:v>
                </c:pt>
                <c:pt idx="29853" formatCode="0.00E+00">
                  <c:v>1.3300000000000001E-4</c:v>
                </c:pt>
                <c:pt idx="29854" formatCode="0.00E+00">
                  <c:v>1.3300000000000001E-4</c:v>
                </c:pt>
                <c:pt idx="29855" formatCode="0.00E+00">
                  <c:v>1.3300000000000001E-4</c:v>
                </c:pt>
                <c:pt idx="29856" formatCode="0.00E+00">
                  <c:v>1.3300000000000001E-4</c:v>
                </c:pt>
                <c:pt idx="29857" formatCode="0.00E+00">
                  <c:v>1.3300000000000001E-4</c:v>
                </c:pt>
                <c:pt idx="29858" formatCode="0.00E+00">
                  <c:v>1.3300000000000001E-4</c:v>
                </c:pt>
                <c:pt idx="29859" formatCode="0.00E+00">
                  <c:v>1.3300000000000001E-4</c:v>
                </c:pt>
                <c:pt idx="29860" formatCode="0.00E+00">
                  <c:v>1.3300000000000001E-4</c:v>
                </c:pt>
                <c:pt idx="29861" formatCode="0.00E+00">
                  <c:v>1.3300000000000001E-4</c:v>
                </c:pt>
                <c:pt idx="29862" formatCode="0.00E+00">
                  <c:v>1.3300000000000001E-4</c:v>
                </c:pt>
                <c:pt idx="29863" formatCode="0.00E+00">
                  <c:v>1.3300000000000001E-4</c:v>
                </c:pt>
                <c:pt idx="29864" formatCode="0.00E+00">
                  <c:v>1.3300000000000001E-4</c:v>
                </c:pt>
                <c:pt idx="29865" formatCode="0.00E+00">
                  <c:v>1.3300000000000001E-4</c:v>
                </c:pt>
                <c:pt idx="29866" formatCode="0.00E+00">
                  <c:v>1.3300000000000001E-4</c:v>
                </c:pt>
                <c:pt idx="29867" formatCode="0.00E+00">
                  <c:v>1.3300000000000001E-4</c:v>
                </c:pt>
                <c:pt idx="29868" formatCode="0.00E+00">
                  <c:v>1.3300000000000001E-4</c:v>
                </c:pt>
                <c:pt idx="29869" formatCode="0.00E+00">
                  <c:v>1.3300000000000001E-4</c:v>
                </c:pt>
                <c:pt idx="29870" formatCode="0.00E+00">
                  <c:v>1.3300000000000001E-4</c:v>
                </c:pt>
                <c:pt idx="29871" formatCode="0.00E+00">
                  <c:v>1.3200000000000001E-4</c:v>
                </c:pt>
                <c:pt idx="29872" formatCode="0.00E+00">
                  <c:v>1.3300000000000001E-4</c:v>
                </c:pt>
                <c:pt idx="29873" formatCode="0.00E+00">
                  <c:v>1.3300000000000001E-4</c:v>
                </c:pt>
                <c:pt idx="29874" formatCode="0.00E+00">
                  <c:v>1.3200000000000001E-4</c:v>
                </c:pt>
                <c:pt idx="29875" formatCode="0.00E+00">
                  <c:v>1.3300000000000001E-4</c:v>
                </c:pt>
                <c:pt idx="29876" formatCode="0.00E+00">
                  <c:v>1.3300000000000001E-4</c:v>
                </c:pt>
                <c:pt idx="29877" formatCode="0.00E+00">
                  <c:v>1.3300000000000001E-4</c:v>
                </c:pt>
                <c:pt idx="29878" formatCode="0.00E+00">
                  <c:v>1.3200000000000001E-4</c:v>
                </c:pt>
                <c:pt idx="29879" formatCode="0.00E+00">
                  <c:v>1.3200000000000001E-4</c:v>
                </c:pt>
                <c:pt idx="29880" formatCode="0.00E+00">
                  <c:v>1.3200000000000001E-4</c:v>
                </c:pt>
                <c:pt idx="29881" formatCode="0.00E+00">
                  <c:v>1.3200000000000001E-4</c:v>
                </c:pt>
                <c:pt idx="29882" formatCode="0.00E+00">
                  <c:v>1.3300000000000001E-4</c:v>
                </c:pt>
                <c:pt idx="29883" formatCode="0.00E+00">
                  <c:v>1.3300000000000001E-4</c:v>
                </c:pt>
                <c:pt idx="29884" formatCode="0.00E+00">
                  <c:v>1.3200000000000001E-4</c:v>
                </c:pt>
                <c:pt idx="29885" formatCode="0.00E+00">
                  <c:v>1.3200000000000001E-4</c:v>
                </c:pt>
                <c:pt idx="29886" formatCode="0.00E+00">
                  <c:v>1.3200000000000001E-4</c:v>
                </c:pt>
                <c:pt idx="29887" formatCode="0.00E+00">
                  <c:v>1.3200000000000001E-4</c:v>
                </c:pt>
                <c:pt idx="29888" formatCode="0.00E+00">
                  <c:v>1.3200000000000001E-4</c:v>
                </c:pt>
                <c:pt idx="29889" formatCode="0.00E+00">
                  <c:v>1.3200000000000001E-4</c:v>
                </c:pt>
                <c:pt idx="29890" formatCode="0.00E+00">
                  <c:v>1.3200000000000001E-4</c:v>
                </c:pt>
                <c:pt idx="29891" formatCode="0.00E+00">
                  <c:v>1.3200000000000001E-4</c:v>
                </c:pt>
                <c:pt idx="29892" formatCode="0.00E+00">
                  <c:v>1.3200000000000001E-4</c:v>
                </c:pt>
                <c:pt idx="29893" formatCode="0.00E+00">
                  <c:v>1.3200000000000001E-4</c:v>
                </c:pt>
                <c:pt idx="29894" formatCode="0.00E+00">
                  <c:v>1.3200000000000001E-4</c:v>
                </c:pt>
                <c:pt idx="29895" formatCode="0.00E+00">
                  <c:v>1.3200000000000001E-4</c:v>
                </c:pt>
                <c:pt idx="29896" formatCode="0.00E+00">
                  <c:v>1.3200000000000001E-4</c:v>
                </c:pt>
                <c:pt idx="29897" formatCode="0.00E+00">
                  <c:v>1.3200000000000001E-4</c:v>
                </c:pt>
                <c:pt idx="29898" formatCode="0.00E+00">
                  <c:v>1.3200000000000001E-4</c:v>
                </c:pt>
                <c:pt idx="29899" formatCode="0.00E+00">
                  <c:v>1.3200000000000001E-4</c:v>
                </c:pt>
                <c:pt idx="29900" formatCode="0.00E+00">
                  <c:v>1.3200000000000001E-4</c:v>
                </c:pt>
                <c:pt idx="29901" formatCode="0.00E+00">
                  <c:v>1.3200000000000001E-4</c:v>
                </c:pt>
                <c:pt idx="29902" formatCode="0.00E+00">
                  <c:v>1.3200000000000001E-4</c:v>
                </c:pt>
                <c:pt idx="29903" formatCode="0.00E+00">
                  <c:v>1.3200000000000001E-4</c:v>
                </c:pt>
                <c:pt idx="29904" formatCode="0.00E+00">
                  <c:v>1.3200000000000001E-4</c:v>
                </c:pt>
                <c:pt idx="29905" formatCode="0.00E+00">
                  <c:v>1.3200000000000001E-4</c:v>
                </c:pt>
                <c:pt idx="29906" formatCode="0.00E+00">
                  <c:v>1.3200000000000001E-4</c:v>
                </c:pt>
                <c:pt idx="29907" formatCode="0.00E+00">
                  <c:v>1.3200000000000001E-4</c:v>
                </c:pt>
                <c:pt idx="29908" formatCode="0.00E+00">
                  <c:v>1.3200000000000001E-4</c:v>
                </c:pt>
                <c:pt idx="29909" formatCode="0.00E+00">
                  <c:v>1.3200000000000001E-4</c:v>
                </c:pt>
                <c:pt idx="29910" formatCode="0.00E+00">
                  <c:v>1.3200000000000001E-4</c:v>
                </c:pt>
                <c:pt idx="29911" formatCode="0.00E+00">
                  <c:v>1.3200000000000001E-4</c:v>
                </c:pt>
                <c:pt idx="29912" formatCode="0.00E+00">
                  <c:v>1.3200000000000001E-4</c:v>
                </c:pt>
                <c:pt idx="29913" formatCode="0.00E+00">
                  <c:v>1.3200000000000001E-4</c:v>
                </c:pt>
                <c:pt idx="29914" formatCode="0.00E+00">
                  <c:v>1.3200000000000001E-4</c:v>
                </c:pt>
                <c:pt idx="29915" formatCode="0.00E+00">
                  <c:v>1.3200000000000001E-4</c:v>
                </c:pt>
                <c:pt idx="29916" formatCode="0.00E+00">
                  <c:v>1.3200000000000001E-4</c:v>
                </c:pt>
                <c:pt idx="29917" formatCode="0.00E+00">
                  <c:v>1.3200000000000001E-4</c:v>
                </c:pt>
                <c:pt idx="29918" formatCode="0.00E+00">
                  <c:v>1.3200000000000001E-4</c:v>
                </c:pt>
                <c:pt idx="29919" formatCode="0.00E+00">
                  <c:v>1.3200000000000001E-4</c:v>
                </c:pt>
                <c:pt idx="29920" formatCode="0.00E+00">
                  <c:v>1.3200000000000001E-4</c:v>
                </c:pt>
                <c:pt idx="29921" formatCode="0.00E+00">
                  <c:v>1.3200000000000001E-4</c:v>
                </c:pt>
                <c:pt idx="29922" formatCode="0.00E+00">
                  <c:v>1.3200000000000001E-4</c:v>
                </c:pt>
                <c:pt idx="29923" formatCode="0.00E+00">
                  <c:v>1.3200000000000001E-4</c:v>
                </c:pt>
                <c:pt idx="29924" formatCode="0.00E+00">
                  <c:v>1.3200000000000001E-4</c:v>
                </c:pt>
                <c:pt idx="29925" formatCode="0.00E+00">
                  <c:v>1.3200000000000001E-4</c:v>
                </c:pt>
                <c:pt idx="29926" formatCode="0.00E+00">
                  <c:v>1.3200000000000001E-4</c:v>
                </c:pt>
                <c:pt idx="29927" formatCode="0.00E+00">
                  <c:v>1.3200000000000001E-4</c:v>
                </c:pt>
                <c:pt idx="29928" formatCode="0.00E+00">
                  <c:v>1.3200000000000001E-4</c:v>
                </c:pt>
                <c:pt idx="29929" formatCode="0.00E+00">
                  <c:v>1.3200000000000001E-4</c:v>
                </c:pt>
                <c:pt idx="29930" formatCode="0.00E+00">
                  <c:v>1.3200000000000001E-4</c:v>
                </c:pt>
                <c:pt idx="29931" formatCode="0.00E+00">
                  <c:v>1.3200000000000001E-4</c:v>
                </c:pt>
                <c:pt idx="29932" formatCode="0.00E+00">
                  <c:v>1.3200000000000001E-4</c:v>
                </c:pt>
                <c:pt idx="29933" formatCode="0.00E+00">
                  <c:v>1.3200000000000001E-4</c:v>
                </c:pt>
                <c:pt idx="29934" formatCode="0.00E+00">
                  <c:v>1.3200000000000001E-4</c:v>
                </c:pt>
                <c:pt idx="29935" formatCode="0.00E+00">
                  <c:v>1.3200000000000001E-4</c:v>
                </c:pt>
                <c:pt idx="29936" formatCode="0.00E+00">
                  <c:v>1.3200000000000001E-4</c:v>
                </c:pt>
                <c:pt idx="29937" formatCode="0.00E+00">
                  <c:v>1.3200000000000001E-4</c:v>
                </c:pt>
                <c:pt idx="29938" formatCode="0.00E+00">
                  <c:v>1.3200000000000001E-4</c:v>
                </c:pt>
                <c:pt idx="29939" formatCode="0.00E+00">
                  <c:v>1.3200000000000001E-4</c:v>
                </c:pt>
                <c:pt idx="29940" formatCode="0.00E+00">
                  <c:v>1.3200000000000001E-4</c:v>
                </c:pt>
                <c:pt idx="29941" formatCode="0.00E+00">
                  <c:v>1.3200000000000001E-4</c:v>
                </c:pt>
                <c:pt idx="29942" formatCode="0.00E+00">
                  <c:v>1.3200000000000001E-4</c:v>
                </c:pt>
                <c:pt idx="29943" formatCode="0.00E+00">
                  <c:v>1.3200000000000001E-4</c:v>
                </c:pt>
                <c:pt idx="29944" formatCode="0.00E+00">
                  <c:v>1.3200000000000001E-4</c:v>
                </c:pt>
                <c:pt idx="29945" formatCode="0.00E+00">
                  <c:v>1.3200000000000001E-4</c:v>
                </c:pt>
                <c:pt idx="29946" formatCode="0.00E+00">
                  <c:v>1.3200000000000001E-4</c:v>
                </c:pt>
                <c:pt idx="29947" formatCode="0.00E+00">
                  <c:v>1.3200000000000001E-4</c:v>
                </c:pt>
                <c:pt idx="29948" formatCode="0.00E+00">
                  <c:v>1.3200000000000001E-4</c:v>
                </c:pt>
                <c:pt idx="29949" formatCode="0.00E+00">
                  <c:v>1.3200000000000001E-4</c:v>
                </c:pt>
                <c:pt idx="29950" formatCode="0.00E+00">
                  <c:v>1.3200000000000001E-4</c:v>
                </c:pt>
                <c:pt idx="29951" formatCode="0.00E+00">
                  <c:v>1.3200000000000001E-4</c:v>
                </c:pt>
                <c:pt idx="29952" formatCode="0.00E+00">
                  <c:v>1.3200000000000001E-4</c:v>
                </c:pt>
                <c:pt idx="29953" formatCode="0.00E+00">
                  <c:v>1.3100000000000001E-4</c:v>
                </c:pt>
                <c:pt idx="29954" formatCode="0.00E+00">
                  <c:v>1.3200000000000001E-4</c:v>
                </c:pt>
                <c:pt idx="29955" formatCode="0.00E+00">
                  <c:v>1.3200000000000001E-4</c:v>
                </c:pt>
                <c:pt idx="29956" formatCode="0.00E+00">
                  <c:v>1.3200000000000001E-4</c:v>
                </c:pt>
                <c:pt idx="29957" formatCode="0.00E+00">
                  <c:v>1.3200000000000001E-4</c:v>
                </c:pt>
                <c:pt idx="29958" formatCode="0.00E+00">
                  <c:v>1.3200000000000001E-4</c:v>
                </c:pt>
                <c:pt idx="29959" formatCode="0.00E+00">
                  <c:v>1.3200000000000001E-4</c:v>
                </c:pt>
                <c:pt idx="29960" formatCode="0.00E+00">
                  <c:v>1.3200000000000001E-4</c:v>
                </c:pt>
                <c:pt idx="29961" formatCode="0.00E+00">
                  <c:v>1.3200000000000001E-4</c:v>
                </c:pt>
                <c:pt idx="29962" formatCode="0.00E+00">
                  <c:v>1.3200000000000001E-4</c:v>
                </c:pt>
                <c:pt idx="29963" formatCode="0.00E+00">
                  <c:v>1.3200000000000001E-4</c:v>
                </c:pt>
                <c:pt idx="29964" formatCode="0.00E+00">
                  <c:v>1.3200000000000001E-4</c:v>
                </c:pt>
                <c:pt idx="29965" formatCode="0.00E+00">
                  <c:v>1.3200000000000001E-4</c:v>
                </c:pt>
                <c:pt idx="29966" formatCode="0.00E+00">
                  <c:v>1.3100000000000001E-4</c:v>
                </c:pt>
                <c:pt idx="29967" formatCode="0.00E+00">
                  <c:v>1.3200000000000001E-4</c:v>
                </c:pt>
                <c:pt idx="29968" formatCode="0.00E+00">
                  <c:v>1.3200000000000001E-4</c:v>
                </c:pt>
                <c:pt idx="29969" formatCode="0.00E+00">
                  <c:v>1.3200000000000001E-4</c:v>
                </c:pt>
                <c:pt idx="29970" formatCode="0.00E+00">
                  <c:v>1.3100000000000001E-4</c:v>
                </c:pt>
                <c:pt idx="29971" formatCode="0.00E+00">
                  <c:v>1.3100000000000001E-4</c:v>
                </c:pt>
                <c:pt idx="29972" formatCode="0.00E+00">
                  <c:v>1.3100000000000001E-4</c:v>
                </c:pt>
                <c:pt idx="29973" formatCode="0.00E+00">
                  <c:v>1.3100000000000001E-4</c:v>
                </c:pt>
                <c:pt idx="29974" formatCode="0.00E+00">
                  <c:v>1.3200000000000001E-4</c:v>
                </c:pt>
                <c:pt idx="29975" formatCode="0.00E+00">
                  <c:v>1.3100000000000001E-4</c:v>
                </c:pt>
                <c:pt idx="29976" formatCode="0.00E+00">
                  <c:v>1.3100000000000001E-4</c:v>
                </c:pt>
                <c:pt idx="29977" formatCode="0.00E+00">
                  <c:v>1.3200000000000001E-4</c:v>
                </c:pt>
                <c:pt idx="29978" formatCode="0.00E+00">
                  <c:v>1.3100000000000001E-4</c:v>
                </c:pt>
                <c:pt idx="29979" formatCode="0.00E+00">
                  <c:v>1.3100000000000001E-4</c:v>
                </c:pt>
                <c:pt idx="29980" formatCode="0.00E+00">
                  <c:v>1.3100000000000001E-4</c:v>
                </c:pt>
                <c:pt idx="29981" formatCode="0.00E+00">
                  <c:v>1.3100000000000001E-4</c:v>
                </c:pt>
                <c:pt idx="29982" formatCode="0.00E+00">
                  <c:v>1.3100000000000001E-4</c:v>
                </c:pt>
                <c:pt idx="29983" formatCode="0.00E+00">
                  <c:v>1.3100000000000001E-4</c:v>
                </c:pt>
                <c:pt idx="29984" formatCode="0.00E+00">
                  <c:v>1.3100000000000001E-4</c:v>
                </c:pt>
                <c:pt idx="29985" formatCode="0.00E+00">
                  <c:v>1.3100000000000001E-4</c:v>
                </c:pt>
                <c:pt idx="29986" formatCode="0.00E+00">
                  <c:v>1.3200000000000001E-4</c:v>
                </c:pt>
                <c:pt idx="29987" formatCode="0.00E+00">
                  <c:v>1.3100000000000001E-4</c:v>
                </c:pt>
                <c:pt idx="29988" formatCode="0.00E+00">
                  <c:v>1.3100000000000001E-4</c:v>
                </c:pt>
                <c:pt idx="29989" formatCode="0.00E+00">
                  <c:v>1.3100000000000001E-4</c:v>
                </c:pt>
                <c:pt idx="29990" formatCode="0.00E+00">
                  <c:v>1.3100000000000001E-4</c:v>
                </c:pt>
                <c:pt idx="29991" formatCode="0.00E+00">
                  <c:v>1.3100000000000001E-4</c:v>
                </c:pt>
                <c:pt idx="29992" formatCode="0.00E+00">
                  <c:v>1.3100000000000001E-4</c:v>
                </c:pt>
                <c:pt idx="29993" formatCode="0.00E+00">
                  <c:v>1.3100000000000001E-4</c:v>
                </c:pt>
                <c:pt idx="29994" formatCode="0.00E+00">
                  <c:v>1.3100000000000001E-4</c:v>
                </c:pt>
                <c:pt idx="29995" formatCode="0.00E+00">
                  <c:v>1.3100000000000001E-4</c:v>
                </c:pt>
                <c:pt idx="29996" formatCode="0.00E+00">
                  <c:v>1.3100000000000001E-4</c:v>
                </c:pt>
                <c:pt idx="29997" formatCode="0.00E+00">
                  <c:v>1.3100000000000001E-4</c:v>
                </c:pt>
                <c:pt idx="29998" formatCode="0.00E+00">
                  <c:v>1.3100000000000001E-4</c:v>
                </c:pt>
                <c:pt idx="29999" formatCode="0.00E+00">
                  <c:v>1.3100000000000001E-4</c:v>
                </c:pt>
                <c:pt idx="30000" formatCode="0.00E+00">
                  <c:v>1.3100000000000001E-4</c:v>
                </c:pt>
                <c:pt idx="30001" formatCode="0.00E+00">
                  <c:v>1.3100000000000001E-4</c:v>
                </c:pt>
                <c:pt idx="30002" formatCode="0.00E+00">
                  <c:v>1.3100000000000001E-4</c:v>
                </c:pt>
                <c:pt idx="30003" formatCode="0.00E+00">
                  <c:v>1.3100000000000001E-4</c:v>
                </c:pt>
                <c:pt idx="30004" formatCode="0.00E+00">
                  <c:v>1.3100000000000001E-4</c:v>
                </c:pt>
                <c:pt idx="30005" formatCode="0.00E+00">
                  <c:v>1.3100000000000001E-4</c:v>
                </c:pt>
                <c:pt idx="30006" formatCode="0.00E+00">
                  <c:v>1.3100000000000001E-4</c:v>
                </c:pt>
                <c:pt idx="30007" formatCode="0.00E+00">
                  <c:v>1.3100000000000001E-4</c:v>
                </c:pt>
                <c:pt idx="30008" formatCode="0.00E+00">
                  <c:v>1.3100000000000001E-4</c:v>
                </c:pt>
                <c:pt idx="30009" formatCode="0.00E+00">
                  <c:v>1.3100000000000001E-4</c:v>
                </c:pt>
                <c:pt idx="30010" formatCode="0.00E+00">
                  <c:v>1.3100000000000001E-4</c:v>
                </c:pt>
                <c:pt idx="30011" formatCode="0.00E+00">
                  <c:v>1.3100000000000001E-4</c:v>
                </c:pt>
                <c:pt idx="30012" formatCode="0.00E+00">
                  <c:v>1.3100000000000001E-4</c:v>
                </c:pt>
                <c:pt idx="30013" formatCode="0.00E+00">
                  <c:v>1.3100000000000001E-4</c:v>
                </c:pt>
                <c:pt idx="30014" formatCode="0.00E+00">
                  <c:v>1.3100000000000001E-4</c:v>
                </c:pt>
                <c:pt idx="30015" formatCode="0.00E+00">
                  <c:v>1.3100000000000001E-4</c:v>
                </c:pt>
                <c:pt idx="30016" formatCode="0.00E+00">
                  <c:v>1.3100000000000001E-4</c:v>
                </c:pt>
                <c:pt idx="30017" formatCode="0.00E+00">
                  <c:v>1.3100000000000001E-4</c:v>
                </c:pt>
                <c:pt idx="30018" formatCode="0.00E+00">
                  <c:v>1.3100000000000001E-4</c:v>
                </c:pt>
                <c:pt idx="30019" formatCode="0.00E+00">
                  <c:v>1.3100000000000001E-4</c:v>
                </c:pt>
                <c:pt idx="30020" formatCode="0.00E+00">
                  <c:v>1.3100000000000001E-4</c:v>
                </c:pt>
                <c:pt idx="30021" formatCode="0.00E+00">
                  <c:v>1.3100000000000001E-4</c:v>
                </c:pt>
                <c:pt idx="30022" formatCode="0.00E+00">
                  <c:v>1.3100000000000001E-4</c:v>
                </c:pt>
                <c:pt idx="30023" formatCode="0.00E+00">
                  <c:v>1.3100000000000001E-4</c:v>
                </c:pt>
                <c:pt idx="30024" formatCode="0.00E+00">
                  <c:v>1.3100000000000001E-4</c:v>
                </c:pt>
                <c:pt idx="30025" formatCode="0.00E+00">
                  <c:v>1.3100000000000001E-4</c:v>
                </c:pt>
                <c:pt idx="30026" formatCode="0.00E+00">
                  <c:v>1.3100000000000001E-4</c:v>
                </c:pt>
                <c:pt idx="30027" formatCode="0.00E+00">
                  <c:v>1.3100000000000001E-4</c:v>
                </c:pt>
                <c:pt idx="30028" formatCode="0.00E+00">
                  <c:v>1.3100000000000001E-4</c:v>
                </c:pt>
                <c:pt idx="30029" formatCode="0.00E+00">
                  <c:v>1.3100000000000001E-4</c:v>
                </c:pt>
                <c:pt idx="30030" formatCode="0.00E+00">
                  <c:v>1.3100000000000001E-4</c:v>
                </c:pt>
                <c:pt idx="30031" formatCode="0.00E+00">
                  <c:v>1.3100000000000001E-4</c:v>
                </c:pt>
                <c:pt idx="30032" formatCode="0.00E+00">
                  <c:v>1.3100000000000001E-4</c:v>
                </c:pt>
                <c:pt idx="30033" formatCode="0.00E+00">
                  <c:v>1.3100000000000001E-4</c:v>
                </c:pt>
                <c:pt idx="30034" formatCode="0.00E+00">
                  <c:v>1.3100000000000001E-4</c:v>
                </c:pt>
                <c:pt idx="30035" formatCode="0.00E+00">
                  <c:v>1.3100000000000001E-4</c:v>
                </c:pt>
                <c:pt idx="30036" formatCode="0.00E+00">
                  <c:v>1.3100000000000001E-4</c:v>
                </c:pt>
                <c:pt idx="30037" formatCode="0.00E+00">
                  <c:v>1.3100000000000001E-4</c:v>
                </c:pt>
                <c:pt idx="30038" formatCode="0.00E+00">
                  <c:v>1.3100000000000001E-4</c:v>
                </c:pt>
                <c:pt idx="30039" formatCode="0.00E+00">
                  <c:v>1.3100000000000001E-4</c:v>
                </c:pt>
                <c:pt idx="30040" formatCode="0.00E+00">
                  <c:v>1.3100000000000001E-4</c:v>
                </c:pt>
                <c:pt idx="30041" formatCode="0.00E+00">
                  <c:v>1.3100000000000001E-4</c:v>
                </c:pt>
                <c:pt idx="30042" formatCode="0.00E+00">
                  <c:v>1.3100000000000001E-4</c:v>
                </c:pt>
                <c:pt idx="30043" formatCode="0.00E+00">
                  <c:v>1.3100000000000001E-4</c:v>
                </c:pt>
                <c:pt idx="30044" formatCode="0.00E+00">
                  <c:v>1.3100000000000001E-4</c:v>
                </c:pt>
                <c:pt idx="30045" formatCode="0.00E+00">
                  <c:v>1.3100000000000001E-4</c:v>
                </c:pt>
                <c:pt idx="30046" formatCode="0.00E+00">
                  <c:v>1.3100000000000001E-4</c:v>
                </c:pt>
                <c:pt idx="30047" formatCode="0.00E+00">
                  <c:v>1.3100000000000001E-4</c:v>
                </c:pt>
                <c:pt idx="30048" formatCode="0.00E+00">
                  <c:v>1.3100000000000001E-4</c:v>
                </c:pt>
                <c:pt idx="30049" formatCode="0.00E+00">
                  <c:v>1.2999999999999999E-4</c:v>
                </c:pt>
                <c:pt idx="30050" formatCode="0.00E+00">
                  <c:v>1.3100000000000001E-4</c:v>
                </c:pt>
                <c:pt idx="30051" formatCode="0.00E+00">
                  <c:v>1.3100000000000001E-4</c:v>
                </c:pt>
                <c:pt idx="30052" formatCode="0.00E+00">
                  <c:v>1.2999999999999999E-4</c:v>
                </c:pt>
                <c:pt idx="30053" formatCode="0.00E+00">
                  <c:v>1.3100000000000001E-4</c:v>
                </c:pt>
                <c:pt idx="30054" formatCode="0.00E+00">
                  <c:v>1.3100000000000001E-4</c:v>
                </c:pt>
                <c:pt idx="30055" formatCode="0.00E+00">
                  <c:v>1.2999999999999999E-4</c:v>
                </c:pt>
                <c:pt idx="30056" formatCode="0.00E+00">
                  <c:v>1.2999999999999999E-4</c:v>
                </c:pt>
                <c:pt idx="30057" formatCode="0.00E+00">
                  <c:v>1.3100000000000001E-4</c:v>
                </c:pt>
                <c:pt idx="30058" formatCode="0.00E+00">
                  <c:v>1.3100000000000001E-4</c:v>
                </c:pt>
                <c:pt idx="30059" formatCode="0.00E+00">
                  <c:v>1.3100000000000001E-4</c:v>
                </c:pt>
                <c:pt idx="30060" formatCode="0.00E+00">
                  <c:v>1.3100000000000001E-4</c:v>
                </c:pt>
                <c:pt idx="30061" formatCode="0.00E+00">
                  <c:v>1.3100000000000001E-4</c:v>
                </c:pt>
                <c:pt idx="30062" formatCode="0.00E+00">
                  <c:v>1.2999999999999999E-4</c:v>
                </c:pt>
                <c:pt idx="30063" formatCode="0.00E+00">
                  <c:v>1.3100000000000001E-4</c:v>
                </c:pt>
                <c:pt idx="30064" formatCode="0.00E+00">
                  <c:v>1.2999999999999999E-4</c:v>
                </c:pt>
                <c:pt idx="30065" formatCode="0.00E+00">
                  <c:v>1.2999999999999999E-4</c:v>
                </c:pt>
                <c:pt idx="30066" formatCode="0.00E+00">
                  <c:v>1.2999999999999999E-4</c:v>
                </c:pt>
                <c:pt idx="30067" formatCode="0.00E+00">
                  <c:v>1.2999999999999999E-4</c:v>
                </c:pt>
                <c:pt idx="30068" formatCode="0.00E+00">
                  <c:v>1.2999999999999999E-4</c:v>
                </c:pt>
                <c:pt idx="30069" formatCode="0.00E+00">
                  <c:v>1.3100000000000001E-4</c:v>
                </c:pt>
                <c:pt idx="30070" formatCode="0.00E+00">
                  <c:v>1.3100000000000001E-4</c:v>
                </c:pt>
                <c:pt idx="30071" formatCode="0.00E+00">
                  <c:v>1.2999999999999999E-4</c:v>
                </c:pt>
                <c:pt idx="30072" formatCode="0.00E+00">
                  <c:v>1.2999999999999999E-4</c:v>
                </c:pt>
                <c:pt idx="30073" formatCode="0.00E+00">
                  <c:v>1.2999999999999999E-4</c:v>
                </c:pt>
                <c:pt idx="30074" formatCode="0.00E+00">
                  <c:v>1.2999999999999999E-4</c:v>
                </c:pt>
                <c:pt idx="30075" formatCode="0.00E+00">
                  <c:v>1.2999999999999999E-4</c:v>
                </c:pt>
                <c:pt idx="30076" formatCode="0.00E+00">
                  <c:v>1.2999999999999999E-4</c:v>
                </c:pt>
                <c:pt idx="30077" formatCode="0.00E+00">
                  <c:v>1.2999999999999999E-4</c:v>
                </c:pt>
                <c:pt idx="30078" formatCode="0.00E+00">
                  <c:v>1.2999999999999999E-4</c:v>
                </c:pt>
                <c:pt idx="30079" formatCode="0.00E+00">
                  <c:v>1.2999999999999999E-4</c:v>
                </c:pt>
                <c:pt idx="30080" formatCode="0.00E+00">
                  <c:v>1.2999999999999999E-4</c:v>
                </c:pt>
                <c:pt idx="30081" formatCode="0.00E+00">
                  <c:v>1.2999999999999999E-4</c:v>
                </c:pt>
                <c:pt idx="30082" formatCode="0.00E+00">
                  <c:v>1.2999999999999999E-4</c:v>
                </c:pt>
                <c:pt idx="30083" formatCode="0.00E+00">
                  <c:v>1.2999999999999999E-4</c:v>
                </c:pt>
                <c:pt idx="30084" formatCode="0.00E+00">
                  <c:v>1.2999999999999999E-4</c:v>
                </c:pt>
                <c:pt idx="30085" formatCode="0.00E+00">
                  <c:v>1.2999999999999999E-4</c:v>
                </c:pt>
                <c:pt idx="30086" formatCode="0.00E+00">
                  <c:v>1.2999999999999999E-4</c:v>
                </c:pt>
                <c:pt idx="30087" formatCode="0.00E+00">
                  <c:v>1.2999999999999999E-4</c:v>
                </c:pt>
                <c:pt idx="30088" formatCode="0.00E+00">
                  <c:v>1.2999999999999999E-4</c:v>
                </c:pt>
                <c:pt idx="30089" formatCode="0.00E+00">
                  <c:v>1.2999999999999999E-4</c:v>
                </c:pt>
                <c:pt idx="30090" formatCode="0.00E+00">
                  <c:v>1.2999999999999999E-4</c:v>
                </c:pt>
                <c:pt idx="30091" formatCode="0.00E+00">
                  <c:v>1.2999999999999999E-4</c:v>
                </c:pt>
                <c:pt idx="30092" formatCode="0.00E+00">
                  <c:v>1.2999999999999999E-4</c:v>
                </c:pt>
                <c:pt idx="30093" formatCode="0.00E+00">
                  <c:v>1.2999999999999999E-4</c:v>
                </c:pt>
                <c:pt idx="30094" formatCode="0.00E+00">
                  <c:v>1.2999999999999999E-4</c:v>
                </c:pt>
                <c:pt idx="30095" formatCode="0.00E+00">
                  <c:v>1.2999999999999999E-4</c:v>
                </c:pt>
                <c:pt idx="30096" formatCode="0.00E+00">
                  <c:v>1.2999999999999999E-4</c:v>
                </c:pt>
                <c:pt idx="30097" formatCode="0.00E+00">
                  <c:v>1.2999999999999999E-4</c:v>
                </c:pt>
                <c:pt idx="30098" formatCode="0.00E+00">
                  <c:v>1.2999999999999999E-4</c:v>
                </c:pt>
                <c:pt idx="30099" formatCode="0.00E+00">
                  <c:v>1.2999999999999999E-4</c:v>
                </c:pt>
                <c:pt idx="30100" formatCode="0.00E+00">
                  <c:v>1.2999999999999999E-4</c:v>
                </c:pt>
                <c:pt idx="30101" formatCode="0.00E+00">
                  <c:v>1.2999999999999999E-4</c:v>
                </c:pt>
                <c:pt idx="30102" formatCode="0.00E+00">
                  <c:v>1.2999999999999999E-4</c:v>
                </c:pt>
                <c:pt idx="30103" formatCode="0.00E+00">
                  <c:v>1.2999999999999999E-4</c:v>
                </c:pt>
                <c:pt idx="30104" formatCode="0.00E+00">
                  <c:v>1.2999999999999999E-4</c:v>
                </c:pt>
                <c:pt idx="30105" formatCode="0.00E+00">
                  <c:v>1.2999999999999999E-4</c:v>
                </c:pt>
                <c:pt idx="30106" formatCode="0.00E+00">
                  <c:v>1.2999999999999999E-4</c:v>
                </c:pt>
                <c:pt idx="30107" formatCode="0.00E+00">
                  <c:v>1.2999999999999999E-4</c:v>
                </c:pt>
                <c:pt idx="30108" formatCode="0.00E+00">
                  <c:v>1.2999999999999999E-4</c:v>
                </c:pt>
                <c:pt idx="30109" formatCode="0.00E+00">
                  <c:v>1.2999999999999999E-4</c:v>
                </c:pt>
                <c:pt idx="30110" formatCode="0.00E+00">
                  <c:v>1.2999999999999999E-4</c:v>
                </c:pt>
                <c:pt idx="30111" formatCode="0.00E+00">
                  <c:v>1.2999999999999999E-4</c:v>
                </c:pt>
                <c:pt idx="30112" formatCode="0.00E+00">
                  <c:v>1.2999999999999999E-4</c:v>
                </c:pt>
                <c:pt idx="30113" formatCode="0.00E+00">
                  <c:v>1.2999999999999999E-4</c:v>
                </c:pt>
                <c:pt idx="30114" formatCode="0.00E+00">
                  <c:v>1.2999999999999999E-4</c:v>
                </c:pt>
                <c:pt idx="30115" formatCode="0.00E+00">
                  <c:v>1.2999999999999999E-4</c:v>
                </c:pt>
                <c:pt idx="30116" formatCode="0.00E+00">
                  <c:v>1.2999999999999999E-4</c:v>
                </c:pt>
                <c:pt idx="30117" formatCode="0.00E+00">
                  <c:v>1.2999999999999999E-4</c:v>
                </c:pt>
                <c:pt idx="30118" formatCode="0.00E+00">
                  <c:v>1.2999999999999999E-4</c:v>
                </c:pt>
                <c:pt idx="30119" formatCode="0.00E+00">
                  <c:v>1.2999999999999999E-4</c:v>
                </c:pt>
                <c:pt idx="30120" formatCode="0.00E+00">
                  <c:v>1.2999999999999999E-4</c:v>
                </c:pt>
                <c:pt idx="30121" formatCode="0.00E+00">
                  <c:v>1.2999999999999999E-4</c:v>
                </c:pt>
                <c:pt idx="30122" formatCode="0.00E+00">
                  <c:v>1.2999999999999999E-4</c:v>
                </c:pt>
                <c:pt idx="30123" formatCode="0.00E+00">
                  <c:v>1.2999999999999999E-4</c:v>
                </c:pt>
                <c:pt idx="30124" formatCode="0.00E+00">
                  <c:v>1.2999999999999999E-4</c:v>
                </c:pt>
                <c:pt idx="30125" formatCode="0.00E+00">
                  <c:v>1.2999999999999999E-4</c:v>
                </c:pt>
                <c:pt idx="30126" formatCode="0.00E+00">
                  <c:v>1.2999999999999999E-4</c:v>
                </c:pt>
                <c:pt idx="30127" formatCode="0.00E+00">
                  <c:v>1.2999999999999999E-4</c:v>
                </c:pt>
                <c:pt idx="30128" formatCode="0.00E+00">
                  <c:v>1.2999999999999999E-4</c:v>
                </c:pt>
                <c:pt idx="30129" formatCode="0.00E+00">
                  <c:v>1.2999999999999999E-4</c:v>
                </c:pt>
                <c:pt idx="30130" formatCode="0.00E+00">
                  <c:v>1.2999999999999999E-4</c:v>
                </c:pt>
                <c:pt idx="30131" formatCode="0.00E+00">
                  <c:v>1.2999999999999999E-4</c:v>
                </c:pt>
                <c:pt idx="30132" formatCode="0.00E+00">
                  <c:v>1.2999999999999999E-4</c:v>
                </c:pt>
                <c:pt idx="30133" formatCode="0.00E+00">
                  <c:v>1.2999999999999999E-4</c:v>
                </c:pt>
                <c:pt idx="30134" formatCode="0.00E+00">
                  <c:v>1.2999999999999999E-4</c:v>
                </c:pt>
                <c:pt idx="30135" formatCode="0.00E+00">
                  <c:v>1.2999999999999999E-4</c:v>
                </c:pt>
                <c:pt idx="30136" formatCode="0.00E+00">
                  <c:v>1.2999999999999999E-4</c:v>
                </c:pt>
                <c:pt idx="30137" formatCode="0.00E+00">
                  <c:v>1.2999999999999999E-4</c:v>
                </c:pt>
                <c:pt idx="30138" formatCode="0.00E+00">
                  <c:v>1.2999999999999999E-4</c:v>
                </c:pt>
                <c:pt idx="30139" formatCode="0.00E+00">
                  <c:v>1.2999999999999999E-4</c:v>
                </c:pt>
                <c:pt idx="30140" formatCode="0.00E+00">
                  <c:v>1.2999999999999999E-4</c:v>
                </c:pt>
                <c:pt idx="30141" formatCode="0.00E+00">
                  <c:v>1.2999999999999999E-4</c:v>
                </c:pt>
                <c:pt idx="30142" formatCode="0.00E+00">
                  <c:v>1.2999999999999999E-4</c:v>
                </c:pt>
                <c:pt idx="30143" formatCode="0.00E+00">
                  <c:v>1.2999999999999999E-4</c:v>
                </c:pt>
                <c:pt idx="30144" formatCode="0.00E+00">
                  <c:v>1.2999999999999999E-4</c:v>
                </c:pt>
                <c:pt idx="30145" formatCode="0.00E+00">
                  <c:v>1.2999999999999999E-4</c:v>
                </c:pt>
                <c:pt idx="30146" formatCode="0.00E+00">
                  <c:v>1.2999999999999999E-4</c:v>
                </c:pt>
                <c:pt idx="30147" formatCode="0.00E+00">
                  <c:v>1.2999999999999999E-4</c:v>
                </c:pt>
                <c:pt idx="30148" formatCode="0.00E+00">
                  <c:v>1.2999999999999999E-4</c:v>
                </c:pt>
                <c:pt idx="30149" formatCode="0.00E+00">
                  <c:v>1.2999999999999999E-4</c:v>
                </c:pt>
                <c:pt idx="30150" formatCode="0.00E+00">
                  <c:v>1.2999999999999999E-4</c:v>
                </c:pt>
                <c:pt idx="30151" formatCode="0.00E+00">
                  <c:v>1.2999999999999999E-4</c:v>
                </c:pt>
                <c:pt idx="30152" formatCode="0.00E+00">
                  <c:v>1.2999999999999999E-4</c:v>
                </c:pt>
                <c:pt idx="30153" formatCode="0.00E+00">
                  <c:v>1.2999999999999999E-4</c:v>
                </c:pt>
                <c:pt idx="30154" formatCode="0.00E+00">
                  <c:v>1.2999999999999999E-4</c:v>
                </c:pt>
                <c:pt idx="30155" formatCode="0.00E+00">
                  <c:v>1.2999999999999999E-4</c:v>
                </c:pt>
                <c:pt idx="30156" formatCode="0.00E+00">
                  <c:v>1.2999999999999999E-4</c:v>
                </c:pt>
                <c:pt idx="30157" formatCode="0.00E+00">
                  <c:v>1.2999999999999999E-4</c:v>
                </c:pt>
                <c:pt idx="30158" formatCode="0.00E+00">
                  <c:v>1.2999999999999999E-4</c:v>
                </c:pt>
                <c:pt idx="30159" formatCode="0.00E+00">
                  <c:v>1.2999999999999999E-4</c:v>
                </c:pt>
                <c:pt idx="30160" formatCode="0.00E+00">
                  <c:v>1.2999999999999999E-4</c:v>
                </c:pt>
                <c:pt idx="30161" formatCode="0.00E+00">
                  <c:v>1.2999999999999999E-4</c:v>
                </c:pt>
                <c:pt idx="30162" formatCode="0.00E+00">
                  <c:v>1.2899999999999999E-4</c:v>
                </c:pt>
                <c:pt idx="30163" formatCode="0.00E+00">
                  <c:v>1.2899999999999999E-4</c:v>
                </c:pt>
                <c:pt idx="30164" formatCode="0.00E+00">
                  <c:v>1.2899999999999999E-4</c:v>
                </c:pt>
                <c:pt idx="30165" formatCode="0.00E+00">
                  <c:v>1.2899999999999999E-4</c:v>
                </c:pt>
                <c:pt idx="30166" formatCode="0.00E+00">
                  <c:v>1.2999999999999999E-4</c:v>
                </c:pt>
                <c:pt idx="30167" formatCode="0.00E+00">
                  <c:v>1.2999999999999999E-4</c:v>
                </c:pt>
                <c:pt idx="30168" formatCode="0.00E+00">
                  <c:v>1.2899999999999999E-4</c:v>
                </c:pt>
                <c:pt idx="30169" formatCode="0.00E+00">
                  <c:v>1.2899999999999999E-4</c:v>
                </c:pt>
                <c:pt idx="30170" formatCode="0.00E+00">
                  <c:v>1.2899999999999999E-4</c:v>
                </c:pt>
                <c:pt idx="30171" formatCode="0.00E+00">
                  <c:v>1.2899999999999999E-4</c:v>
                </c:pt>
                <c:pt idx="30172" formatCode="0.00E+00">
                  <c:v>1.2999999999999999E-4</c:v>
                </c:pt>
                <c:pt idx="30173" formatCode="0.00E+00">
                  <c:v>1.2999999999999999E-4</c:v>
                </c:pt>
                <c:pt idx="30174" formatCode="0.00E+00">
                  <c:v>1.2899999999999999E-4</c:v>
                </c:pt>
                <c:pt idx="30175" formatCode="0.00E+00">
                  <c:v>1.2999999999999999E-4</c:v>
                </c:pt>
                <c:pt idx="30176" formatCode="0.00E+00">
                  <c:v>1.2999999999999999E-4</c:v>
                </c:pt>
                <c:pt idx="30177" formatCode="0.00E+00">
                  <c:v>1.2899999999999999E-4</c:v>
                </c:pt>
                <c:pt idx="30178" formatCode="0.00E+00">
                  <c:v>1.2899999999999999E-4</c:v>
                </c:pt>
                <c:pt idx="30179" formatCode="0.00E+00">
                  <c:v>1.2899999999999999E-4</c:v>
                </c:pt>
                <c:pt idx="30180" formatCode="0.00E+00">
                  <c:v>1.2899999999999999E-4</c:v>
                </c:pt>
                <c:pt idx="30181" formatCode="0.00E+00">
                  <c:v>1.2899999999999999E-4</c:v>
                </c:pt>
                <c:pt idx="30182" formatCode="0.00E+00">
                  <c:v>1.2899999999999999E-4</c:v>
                </c:pt>
                <c:pt idx="30183" formatCode="0.00E+00">
                  <c:v>1.2899999999999999E-4</c:v>
                </c:pt>
                <c:pt idx="30184" formatCode="0.00E+00">
                  <c:v>1.2899999999999999E-4</c:v>
                </c:pt>
                <c:pt idx="30185" formatCode="0.00E+00">
                  <c:v>1.2899999999999999E-4</c:v>
                </c:pt>
                <c:pt idx="30186" formatCode="0.00E+00">
                  <c:v>1.2899999999999999E-4</c:v>
                </c:pt>
                <c:pt idx="30187" formatCode="0.00E+00">
                  <c:v>1.2899999999999999E-4</c:v>
                </c:pt>
                <c:pt idx="30188" formatCode="0.00E+00">
                  <c:v>1.2899999999999999E-4</c:v>
                </c:pt>
                <c:pt idx="30189" formatCode="0.00E+00">
                  <c:v>1.2899999999999999E-4</c:v>
                </c:pt>
                <c:pt idx="30190" formatCode="0.00E+00">
                  <c:v>1.2899999999999999E-4</c:v>
                </c:pt>
                <c:pt idx="30191" formatCode="0.00E+00">
                  <c:v>1.2899999999999999E-4</c:v>
                </c:pt>
                <c:pt idx="30192" formatCode="0.00E+00">
                  <c:v>1.2899999999999999E-4</c:v>
                </c:pt>
                <c:pt idx="30193" formatCode="0.00E+00">
                  <c:v>1.2899999999999999E-4</c:v>
                </c:pt>
                <c:pt idx="30194" formatCode="0.00E+00">
                  <c:v>1.2899999999999999E-4</c:v>
                </c:pt>
                <c:pt idx="30195" formatCode="0.00E+00">
                  <c:v>1.2899999999999999E-4</c:v>
                </c:pt>
                <c:pt idx="30196" formatCode="0.00E+00">
                  <c:v>1.2899999999999999E-4</c:v>
                </c:pt>
                <c:pt idx="30197" formatCode="0.00E+00">
                  <c:v>1.2899999999999999E-4</c:v>
                </c:pt>
                <c:pt idx="30198" formatCode="0.00E+00">
                  <c:v>1.2899999999999999E-4</c:v>
                </c:pt>
                <c:pt idx="30199" formatCode="0.00E+00">
                  <c:v>1.2899999999999999E-4</c:v>
                </c:pt>
                <c:pt idx="30200" formatCode="0.00E+00">
                  <c:v>1.2899999999999999E-4</c:v>
                </c:pt>
                <c:pt idx="30201" formatCode="0.00E+00">
                  <c:v>1.2899999999999999E-4</c:v>
                </c:pt>
                <c:pt idx="30202" formatCode="0.00E+00">
                  <c:v>1.2899999999999999E-4</c:v>
                </c:pt>
                <c:pt idx="30203" formatCode="0.00E+00">
                  <c:v>1.2899999999999999E-4</c:v>
                </c:pt>
                <c:pt idx="30204" formatCode="0.00E+00">
                  <c:v>1.2899999999999999E-4</c:v>
                </c:pt>
                <c:pt idx="30205" formatCode="0.00E+00">
                  <c:v>1.2899999999999999E-4</c:v>
                </c:pt>
                <c:pt idx="30206" formatCode="0.00E+00">
                  <c:v>1.2899999999999999E-4</c:v>
                </c:pt>
                <c:pt idx="30207" formatCode="0.00E+00">
                  <c:v>1.2899999999999999E-4</c:v>
                </c:pt>
                <c:pt idx="30208" formatCode="0.00E+00">
                  <c:v>1.2899999999999999E-4</c:v>
                </c:pt>
                <c:pt idx="30209" formatCode="0.00E+00">
                  <c:v>1.2899999999999999E-4</c:v>
                </c:pt>
                <c:pt idx="30210" formatCode="0.00E+00">
                  <c:v>1.2899999999999999E-4</c:v>
                </c:pt>
                <c:pt idx="30211" formatCode="0.00E+00">
                  <c:v>1.2899999999999999E-4</c:v>
                </c:pt>
                <c:pt idx="30212" formatCode="0.00E+00">
                  <c:v>1.2899999999999999E-4</c:v>
                </c:pt>
                <c:pt idx="30213" formatCode="0.00E+00">
                  <c:v>1.2899999999999999E-4</c:v>
                </c:pt>
                <c:pt idx="30214" formatCode="0.00E+00">
                  <c:v>1.2899999999999999E-4</c:v>
                </c:pt>
                <c:pt idx="30215" formatCode="0.00E+00">
                  <c:v>1.2899999999999999E-4</c:v>
                </c:pt>
                <c:pt idx="30216" formatCode="0.00E+00">
                  <c:v>1.2899999999999999E-4</c:v>
                </c:pt>
                <c:pt idx="30217" formatCode="0.00E+00">
                  <c:v>1.2899999999999999E-4</c:v>
                </c:pt>
                <c:pt idx="30218" formatCode="0.00E+00">
                  <c:v>1.2899999999999999E-4</c:v>
                </c:pt>
                <c:pt idx="30219" formatCode="0.00E+00">
                  <c:v>1.2899999999999999E-4</c:v>
                </c:pt>
                <c:pt idx="30220" formatCode="0.00E+00">
                  <c:v>1.2899999999999999E-4</c:v>
                </c:pt>
                <c:pt idx="30221" formatCode="0.00E+00">
                  <c:v>1.2899999999999999E-4</c:v>
                </c:pt>
                <c:pt idx="30222" formatCode="0.00E+00">
                  <c:v>1.2899999999999999E-4</c:v>
                </c:pt>
                <c:pt idx="30223" formatCode="0.00E+00">
                  <c:v>1.2899999999999999E-4</c:v>
                </c:pt>
                <c:pt idx="30224" formatCode="0.00E+00">
                  <c:v>1.2899999999999999E-4</c:v>
                </c:pt>
                <c:pt idx="30225" formatCode="0.00E+00">
                  <c:v>1.2899999999999999E-4</c:v>
                </c:pt>
                <c:pt idx="30226" formatCode="0.00E+00">
                  <c:v>1.2899999999999999E-4</c:v>
                </c:pt>
                <c:pt idx="30227" formatCode="0.00E+00">
                  <c:v>1.2899999999999999E-4</c:v>
                </c:pt>
                <c:pt idx="30228" formatCode="0.00E+00">
                  <c:v>1.2899999999999999E-4</c:v>
                </c:pt>
                <c:pt idx="30229" formatCode="0.00E+00">
                  <c:v>1.2899999999999999E-4</c:v>
                </c:pt>
                <c:pt idx="30230" formatCode="0.00E+00">
                  <c:v>1.2899999999999999E-4</c:v>
                </c:pt>
                <c:pt idx="30231" formatCode="0.00E+00">
                  <c:v>1.2899999999999999E-4</c:v>
                </c:pt>
                <c:pt idx="30232" formatCode="0.00E+00">
                  <c:v>1.2899999999999999E-4</c:v>
                </c:pt>
                <c:pt idx="30233" formatCode="0.00E+00">
                  <c:v>1.2899999999999999E-4</c:v>
                </c:pt>
                <c:pt idx="30234" formatCode="0.00E+00">
                  <c:v>1.2899999999999999E-4</c:v>
                </c:pt>
                <c:pt idx="30235" formatCode="0.00E+00">
                  <c:v>1.2899999999999999E-4</c:v>
                </c:pt>
                <c:pt idx="30236" formatCode="0.00E+00">
                  <c:v>1.2899999999999999E-4</c:v>
                </c:pt>
                <c:pt idx="30237" formatCode="0.00E+00">
                  <c:v>1.2899999999999999E-4</c:v>
                </c:pt>
                <c:pt idx="30238" formatCode="0.00E+00">
                  <c:v>1.2899999999999999E-4</c:v>
                </c:pt>
                <c:pt idx="30239" formatCode="0.00E+00">
                  <c:v>1.2899999999999999E-4</c:v>
                </c:pt>
                <c:pt idx="30240" formatCode="0.00E+00">
                  <c:v>1.2899999999999999E-4</c:v>
                </c:pt>
                <c:pt idx="30241" formatCode="0.00E+00">
                  <c:v>1.2899999999999999E-4</c:v>
                </c:pt>
                <c:pt idx="30242" formatCode="0.00E+00">
                  <c:v>1.2899999999999999E-4</c:v>
                </c:pt>
                <c:pt idx="30243" formatCode="0.00E+00">
                  <c:v>1.2899999999999999E-4</c:v>
                </c:pt>
                <c:pt idx="30244" formatCode="0.00E+00">
                  <c:v>1.2899999999999999E-4</c:v>
                </c:pt>
                <c:pt idx="30245" formatCode="0.00E+00">
                  <c:v>1.2899999999999999E-4</c:v>
                </c:pt>
                <c:pt idx="30246" formatCode="0.00E+00">
                  <c:v>1.2899999999999999E-4</c:v>
                </c:pt>
                <c:pt idx="30247" formatCode="0.00E+00">
                  <c:v>1.2899999999999999E-4</c:v>
                </c:pt>
                <c:pt idx="30248" formatCode="0.00E+00">
                  <c:v>1.2899999999999999E-4</c:v>
                </c:pt>
                <c:pt idx="30249" formatCode="0.00E+00">
                  <c:v>1.2899999999999999E-4</c:v>
                </c:pt>
                <c:pt idx="30250" formatCode="0.00E+00">
                  <c:v>1.2899999999999999E-4</c:v>
                </c:pt>
                <c:pt idx="30251" formatCode="0.00E+00">
                  <c:v>1.2899999999999999E-4</c:v>
                </c:pt>
                <c:pt idx="30252" formatCode="0.00E+00">
                  <c:v>1.2899999999999999E-4</c:v>
                </c:pt>
                <c:pt idx="30253" formatCode="0.00E+00">
                  <c:v>1.2899999999999999E-4</c:v>
                </c:pt>
                <c:pt idx="30254" formatCode="0.00E+00">
                  <c:v>1.2899999999999999E-4</c:v>
                </c:pt>
                <c:pt idx="30255" formatCode="0.00E+00">
                  <c:v>1.2899999999999999E-4</c:v>
                </c:pt>
                <c:pt idx="30256" formatCode="0.00E+00">
                  <c:v>1.2899999999999999E-4</c:v>
                </c:pt>
                <c:pt idx="30257" formatCode="0.00E+00">
                  <c:v>1.2799999999999999E-4</c:v>
                </c:pt>
                <c:pt idx="30258" formatCode="0.00E+00">
                  <c:v>1.2899999999999999E-4</c:v>
                </c:pt>
                <c:pt idx="30259" formatCode="0.00E+00">
                  <c:v>1.2899999999999999E-4</c:v>
                </c:pt>
                <c:pt idx="30260" formatCode="0.00E+00">
                  <c:v>1.2899999999999999E-4</c:v>
                </c:pt>
                <c:pt idx="30261" formatCode="0.00E+00">
                  <c:v>1.2899999999999999E-4</c:v>
                </c:pt>
                <c:pt idx="30262" formatCode="0.00E+00">
                  <c:v>1.2899999999999999E-4</c:v>
                </c:pt>
                <c:pt idx="30263" formatCode="0.00E+00">
                  <c:v>1.2899999999999999E-4</c:v>
                </c:pt>
                <c:pt idx="30264" formatCode="0.00E+00">
                  <c:v>1.2899999999999999E-4</c:v>
                </c:pt>
                <c:pt idx="30265" formatCode="0.00E+00">
                  <c:v>1.2899999999999999E-4</c:v>
                </c:pt>
                <c:pt idx="30266" formatCode="0.00E+00">
                  <c:v>1.2899999999999999E-4</c:v>
                </c:pt>
                <c:pt idx="30267" formatCode="0.00E+00">
                  <c:v>1.2899999999999999E-4</c:v>
                </c:pt>
                <c:pt idx="30268" formatCode="0.00E+00">
                  <c:v>1.2899999999999999E-4</c:v>
                </c:pt>
                <c:pt idx="30269" formatCode="0.00E+00">
                  <c:v>1.2899999999999999E-4</c:v>
                </c:pt>
                <c:pt idx="30270" formatCode="0.00E+00">
                  <c:v>1.2899999999999999E-4</c:v>
                </c:pt>
                <c:pt idx="30271" formatCode="0.00E+00">
                  <c:v>1.2899999999999999E-4</c:v>
                </c:pt>
                <c:pt idx="30272" formatCode="0.00E+00">
                  <c:v>1.2899999999999999E-4</c:v>
                </c:pt>
                <c:pt idx="30273" formatCode="0.00E+00">
                  <c:v>1.2899999999999999E-4</c:v>
                </c:pt>
                <c:pt idx="30274" formatCode="0.00E+00">
                  <c:v>1.2899999999999999E-4</c:v>
                </c:pt>
                <c:pt idx="30275" formatCode="0.00E+00">
                  <c:v>1.2899999999999999E-4</c:v>
                </c:pt>
                <c:pt idx="30276" formatCode="0.00E+00">
                  <c:v>1.2799999999999999E-4</c:v>
                </c:pt>
                <c:pt idx="30277" formatCode="0.00E+00">
                  <c:v>1.2799999999999999E-4</c:v>
                </c:pt>
                <c:pt idx="30278" formatCode="0.00E+00">
                  <c:v>1.2899999999999999E-4</c:v>
                </c:pt>
                <c:pt idx="30279" formatCode="0.00E+00">
                  <c:v>1.2799999999999999E-4</c:v>
                </c:pt>
                <c:pt idx="30280" formatCode="0.00E+00">
                  <c:v>1.2799999999999999E-4</c:v>
                </c:pt>
                <c:pt idx="30281" formatCode="0.00E+00">
                  <c:v>1.2899999999999999E-4</c:v>
                </c:pt>
                <c:pt idx="30282" formatCode="0.00E+00">
                  <c:v>1.2799999999999999E-4</c:v>
                </c:pt>
                <c:pt idx="30283" formatCode="0.00E+00">
                  <c:v>1.2799999999999999E-4</c:v>
                </c:pt>
                <c:pt idx="30284" formatCode="0.00E+00">
                  <c:v>1.2799999999999999E-4</c:v>
                </c:pt>
                <c:pt idx="30285" formatCode="0.00E+00">
                  <c:v>1.2799999999999999E-4</c:v>
                </c:pt>
                <c:pt idx="30286" formatCode="0.00E+00">
                  <c:v>1.2799999999999999E-4</c:v>
                </c:pt>
                <c:pt idx="30287" formatCode="0.00E+00">
                  <c:v>1.2799999999999999E-4</c:v>
                </c:pt>
                <c:pt idx="30288" formatCode="0.00E+00">
                  <c:v>1.2799999999999999E-4</c:v>
                </c:pt>
                <c:pt idx="30289" formatCode="0.00E+00">
                  <c:v>1.2799999999999999E-4</c:v>
                </c:pt>
                <c:pt idx="30290" formatCode="0.00E+00">
                  <c:v>1.2799999999999999E-4</c:v>
                </c:pt>
                <c:pt idx="30291" formatCode="0.00E+00">
                  <c:v>1.2799999999999999E-4</c:v>
                </c:pt>
                <c:pt idx="30292" formatCode="0.00E+00">
                  <c:v>1.2799999999999999E-4</c:v>
                </c:pt>
                <c:pt idx="30293" formatCode="0.00E+00">
                  <c:v>1.2799999999999999E-4</c:v>
                </c:pt>
                <c:pt idx="30294" formatCode="0.00E+00">
                  <c:v>1.2799999999999999E-4</c:v>
                </c:pt>
                <c:pt idx="30295" formatCode="0.00E+00">
                  <c:v>1.2799999999999999E-4</c:v>
                </c:pt>
                <c:pt idx="30296" formatCode="0.00E+00">
                  <c:v>1.2799999999999999E-4</c:v>
                </c:pt>
                <c:pt idx="30297" formatCode="0.00E+00">
                  <c:v>1.2799999999999999E-4</c:v>
                </c:pt>
                <c:pt idx="30298" formatCode="0.00E+00">
                  <c:v>1.2799999999999999E-4</c:v>
                </c:pt>
                <c:pt idx="30299" formatCode="0.00E+00">
                  <c:v>1.2799999999999999E-4</c:v>
                </c:pt>
                <c:pt idx="30300" formatCode="0.00E+00">
                  <c:v>1.2799999999999999E-4</c:v>
                </c:pt>
                <c:pt idx="30301" formatCode="0.00E+00">
                  <c:v>1.2799999999999999E-4</c:v>
                </c:pt>
                <c:pt idx="30302" formatCode="0.00E+00">
                  <c:v>1.2799999999999999E-4</c:v>
                </c:pt>
                <c:pt idx="30303" formatCode="0.00E+00">
                  <c:v>1.2799999999999999E-4</c:v>
                </c:pt>
                <c:pt idx="30304" formatCode="0.00E+00">
                  <c:v>1.2799999999999999E-4</c:v>
                </c:pt>
                <c:pt idx="30305" formatCode="0.00E+00">
                  <c:v>1.2799999999999999E-4</c:v>
                </c:pt>
                <c:pt idx="30306" formatCode="0.00E+00">
                  <c:v>1.2799999999999999E-4</c:v>
                </c:pt>
                <c:pt idx="30307" formatCode="0.00E+00">
                  <c:v>1.2799999999999999E-4</c:v>
                </c:pt>
                <c:pt idx="30308" formatCode="0.00E+00">
                  <c:v>1.2799999999999999E-4</c:v>
                </c:pt>
                <c:pt idx="30309" formatCode="0.00E+00">
                  <c:v>1.2799999999999999E-4</c:v>
                </c:pt>
                <c:pt idx="30310" formatCode="0.00E+00">
                  <c:v>1.2799999999999999E-4</c:v>
                </c:pt>
                <c:pt idx="30311" formatCode="0.00E+00">
                  <c:v>1.2799999999999999E-4</c:v>
                </c:pt>
                <c:pt idx="30312" formatCode="0.00E+00">
                  <c:v>1.2799999999999999E-4</c:v>
                </c:pt>
                <c:pt idx="30313" formatCode="0.00E+00">
                  <c:v>1.2799999999999999E-4</c:v>
                </c:pt>
                <c:pt idx="30314" formatCode="0.00E+00">
                  <c:v>1.2799999999999999E-4</c:v>
                </c:pt>
                <c:pt idx="30315" formatCode="0.00E+00">
                  <c:v>1.2799999999999999E-4</c:v>
                </c:pt>
                <c:pt idx="30316" formatCode="0.00E+00">
                  <c:v>1.2799999999999999E-4</c:v>
                </c:pt>
                <c:pt idx="30317" formatCode="0.00E+00">
                  <c:v>1.2799999999999999E-4</c:v>
                </c:pt>
                <c:pt idx="30318" formatCode="0.00E+00">
                  <c:v>1.2799999999999999E-4</c:v>
                </c:pt>
                <c:pt idx="30319" formatCode="0.00E+00">
                  <c:v>1.2799999999999999E-4</c:v>
                </c:pt>
                <c:pt idx="30320" formatCode="0.00E+00">
                  <c:v>1.2799999999999999E-4</c:v>
                </c:pt>
                <c:pt idx="30321" formatCode="0.00E+00">
                  <c:v>1.2799999999999999E-4</c:v>
                </c:pt>
                <c:pt idx="30322" formatCode="0.00E+00">
                  <c:v>1.2799999999999999E-4</c:v>
                </c:pt>
                <c:pt idx="30323" formatCode="0.00E+00">
                  <c:v>1.2799999999999999E-4</c:v>
                </c:pt>
                <c:pt idx="30324" formatCode="0.00E+00">
                  <c:v>1.2799999999999999E-4</c:v>
                </c:pt>
                <c:pt idx="30325" formatCode="0.00E+00">
                  <c:v>1.2799999999999999E-4</c:v>
                </c:pt>
                <c:pt idx="30326" formatCode="0.00E+00">
                  <c:v>1.2799999999999999E-4</c:v>
                </c:pt>
                <c:pt idx="30327" formatCode="0.00E+00">
                  <c:v>1.2799999999999999E-4</c:v>
                </c:pt>
                <c:pt idx="30328" formatCode="0.00E+00">
                  <c:v>1.2799999999999999E-4</c:v>
                </c:pt>
                <c:pt idx="30329" formatCode="0.00E+00">
                  <c:v>1.2799999999999999E-4</c:v>
                </c:pt>
                <c:pt idx="30330" formatCode="0.00E+00">
                  <c:v>1.2799999999999999E-4</c:v>
                </c:pt>
                <c:pt idx="30331" formatCode="0.00E+00">
                  <c:v>1.2799999999999999E-4</c:v>
                </c:pt>
                <c:pt idx="30332" formatCode="0.00E+00">
                  <c:v>1.2799999999999999E-4</c:v>
                </c:pt>
                <c:pt idx="30333" formatCode="0.00E+00">
                  <c:v>1.2799999999999999E-4</c:v>
                </c:pt>
                <c:pt idx="30334" formatCode="0.00E+00">
                  <c:v>1.2799999999999999E-4</c:v>
                </c:pt>
                <c:pt idx="30335" formatCode="0.00E+00">
                  <c:v>1.2799999999999999E-4</c:v>
                </c:pt>
                <c:pt idx="30336" formatCode="0.00E+00">
                  <c:v>1.2799999999999999E-4</c:v>
                </c:pt>
                <c:pt idx="30337" formatCode="0.00E+00">
                  <c:v>1.2799999999999999E-4</c:v>
                </c:pt>
                <c:pt idx="30338" formatCode="0.00E+00">
                  <c:v>1.2799999999999999E-4</c:v>
                </c:pt>
                <c:pt idx="30339" formatCode="0.00E+00">
                  <c:v>1.2799999999999999E-4</c:v>
                </c:pt>
                <c:pt idx="30340" formatCode="0.00E+00">
                  <c:v>1.2799999999999999E-4</c:v>
                </c:pt>
                <c:pt idx="30341" formatCode="0.00E+00">
                  <c:v>1.2799999999999999E-4</c:v>
                </c:pt>
                <c:pt idx="30342" formatCode="0.00E+00">
                  <c:v>1.2799999999999999E-4</c:v>
                </c:pt>
                <c:pt idx="30343" formatCode="0.00E+00">
                  <c:v>1.2799999999999999E-4</c:v>
                </c:pt>
                <c:pt idx="30344" formatCode="0.00E+00">
                  <c:v>1.2799999999999999E-4</c:v>
                </c:pt>
                <c:pt idx="30345" formatCode="0.00E+00">
                  <c:v>1.2799999999999999E-4</c:v>
                </c:pt>
                <c:pt idx="30346" formatCode="0.00E+00">
                  <c:v>1.2799999999999999E-4</c:v>
                </c:pt>
                <c:pt idx="30347" formatCode="0.00E+00">
                  <c:v>1.2799999999999999E-4</c:v>
                </c:pt>
                <c:pt idx="30348" formatCode="0.00E+00">
                  <c:v>1.2799999999999999E-4</c:v>
                </c:pt>
                <c:pt idx="30349" formatCode="0.00E+00">
                  <c:v>1.2799999999999999E-4</c:v>
                </c:pt>
                <c:pt idx="30350" formatCode="0.00E+00">
                  <c:v>1.2799999999999999E-4</c:v>
                </c:pt>
                <c:pt idx="30351" formatCode="0.00E+00">
                  <c:v>1.2799999999999999E-4</c:v>
                </c:pt>
                <c:pt idx="30352" formatCode="0.00E+00">
                  <c:v>1.2799999999999999E-4</c:v>
                </c:pt>
                <c:pt idx="30353" formatCode="0.00E+00">
                  <c:v>1.2799999999999999E-4</c:v>
                </c:pt>
                <c:pt idx="30354" formatCode="0.00E+00">
                  <c:v>1.2799999999999999E-4</c:v>
                </c:pt>
                <c:pt idx="30355" formatCode="0.00E+00">
                  <c:v>1.2799999999999999E-4</c:v>
                </c:pt>
                <c:pt idx="30356" formatCode="0.00E+00">
                  <c:v>1.2799999999999999E-4</c:v>
                </c:pt>
                <c:pt idx="30357" formatCode="0.00E+00">
                  <c:v>1.2799999999999999E-4</c:v>
                </c:pt>
                <c:pt idx="30358" formatCode="0.00E+00">
                  <c:v>1.2799999999999999E-4</c:v>
                </c:pt>
                <c:pt idx="30359" formatCode="0.00E+00">
                  <c:v>1.2799999999999999E-4</c:v>
                </c:pt>
                <c:pt idx="30360" formatCode="0.00E+00">
                  <c:v>1.2799999999999999E-4</c:v>
                </c:pt>
                <c:pt idx="30361" formatCode="0.00E+00">
                  <c:v>1.2799999999999999E-4</c:v>
                </c:pt>
                <c:pt idx="30362" formatCode="0.00E+00">
                  <c:v>1.2799999999999999E-4</c:v>
                </c:pt>
                <c:pt idx="30363" formatCode="0.00E+00">
                  <c:v>1.2799999999999999E-4</c:v>
                </c:pt>
                <c:pt idx="30364" formatCode="0.00E+00">
                  <c:v>1.2799999999999999E-4</c:v>
                </c:pt>
                <c:pt idx="30365" formatCode="0.00E+00">
                  <c:v>1.2799999999999999E-4</c:v>
                </c:pt>
                <c:pt idx="30366" formatCode="0.00E+00">
                  <c:v>1.2799999999999999E-4</c:v>
                </c:pt>
                <c:pt idx="30367" formatCode="0.00E+00">
                  <c:v>1.2799999999999999E-4</c:v>
                </c:pt>
                <c:pt idx="30368" formatCode="0.00E+00">
                  <c:v>1.2799999999999999E-4</c:v>
                </c:pt>
                <c:pt idx="30369" formatCode="0.00E+00">
                  <c:v>1.2799999999999999E-4</c:v>
                </c:pt>
                <c:pt idx="30370" formatCode="0.00E+00">
                  <c:v>1.2799999999999999E-4</c:v>
                </c:pt>
                <c:pt idx="30371" formatCode="0.00E+00">
                  <c:v>1.2799999999999999E-4</c:v>
                </c:pt>
                <c:pt idx="30372" formatCode="0.00E+00">
                  <c:v>1.2799999999999999E-4</c:v>
                </c:pt>
                <c:pt idx="30373" formatCode="0.00E+00">
                  <c:v>1.2799999999999999E-4</c:v>
                </c:pt>
                <c:pt idx="30374" formatCode="0.00E+00">
                  <c:v>1.2799999999999999E-4</c:v>
                </c:pt>
                <c:pt idx="30375" formatCode="0.00E+00">
                  <c:v>1.2799999999999999E-4</c:v>
                </c:pt>
                <c:pt idx="30376" formatCode="0.00E+00">
                  <c:v>1.2799999999999999E-4</c:v>
                </c:pt>
                <c:pt idx="30377" formatCode="0.00E+00">
                  <c:v>1.2799999999999999E-4</c:v>
                </c:pt>
                <c:pt idx="30378" formatCode="0.00E+00">
                  <c:v>1.2799999999999999E-4</c:v>
                </c:pt>
                <c:pt idx="30379" formatCode="0.00E+00">
                  <c:v>1.2799999999999999E-4</c:v>
                </c:pt>
                <c:pt idx="30380" formatCode="0.00E+00">
                  <c:v>1.2799999999999999E-4</c:v>
                </c:pt>
                <c:pt idx="30381" formatCode="0.00E+00">
                  <c:v>1.2799999999999999E-4</c:v>
                </c:pt>
                <c:pt idx="30382" formatCode="0.00E+00">
                  <c:v>1.27E-4</c:v>
                </c:pt>
                <c:pt idx="30383" formatCode="0.00E+00">
                  <c:v>1.27E-4</c:v>
                </c:pt>
                <c:pt idx="30384" formatCode="0.00E+00">
                  <c:v>1.2799999999999999E-4</c:v>
                </c:pt>
                <c:pt idx="30385" formatCode="0.00E+00">
                  <c:v>1.2799999999999999E-4</c:v>
                </c:pt>
                <c:pt idx="30386" formatCode="0.00E+00">
                  <c:v>1.2799999999999999E-4</c:v>
                </c:pt>
                <c:pt idx="30387" formatCode="0.00E+00">
                  <c:v>1.2799999999999999E-4</c:v>
                </c:pt>
                <c:pt idx="30388" formatCode="0.00E+00">
                  <c:v>1.2799999999999999E-4</c:v>
                </c:pt>
                <c:pt idx="30389" formatCode="0.00E+00">
                  <c:v>1.2799999999999999E-4</c:v>
                </c:pt>
                <c:pt idx="30390" formatCode="0.00E+00">
                  <c:v>1.2799999999999999E-4</c:v>
                </c:pt>
                <c:pt idx="30391" formatCode="0.00E+00">
                  <c:v>1.2799999999999999E-4</c:v>
                </c:pt>
                <c:pt idx="30392" formatCode="0.00E+00">
                  <c:v>1.2799999999999999E-4</c:v>
                </c:pt>
                <c:pt idx="30393" formatCode="0.00E+00">
                  <c:v>1.2799999999999999E-4</c:v>
                </c:pt>
                <c:pt idx="30394" formatCode="0.00E+00">
                  <c:v>1.2799999999999999E-4</c:v>
                </c:pt>
                <c:pt idx="30395" formatCode="0.00E+00">
                  <c:v>1.2799999999999999E-4</c:v>
                </c:pt>
                <c:pt idx="30396" formatCode="0.00E+00">
                  <c:v>1.27E-4</c:v>
                </c:pt>
                <c:pt idx="30397" formatCode="0.00E+00">
                  <c:v>1.27E-4</c:v>
                </c:pt>
                <c:pt idx="30398" formatCode="0.00E+00">
                  <c:v>1.27E-4</c:v>
                </c:pt>
                <c:pt idx="30399" formatCode="0.00E+00">
                  <c:v>1.2799999999999999E-4</c:v>
                </c:pt>
                <c:pt idx="30400" formatCode="0.00E+00">
                  <c:v>1.27E-4</c:v>
                </c:pt>
                <c:pt idx="30401" formatCode="0.00E+00">
                  <c:v>1.27E-4</c:v>
                </c:pt>
                <c:pt idx="30402" formatCode="0.00E+00">
                  <c:v>1.2799999999999999E-4</c:v>
                </c:pt>
                <c:pt idx="30403" formatCode="0.00E+00">
                  <c:v>1.2799999999999999E-4</c:v>
                </c:pt>
                <c:pt idx="30404" formatCode="0.00E+00">
                  <c:v>1.27E-4</c:v>
                </c:pt>
                <c:pt idx="30405" formatCode="0.00E+00">
                  <c:v>1.2799999999999999E-4</c:v>
                </c:pt>
                <c:pt idx="30406" formatCode="0.00E+00">
                  <c:v>1.27E-4</c:v>
                </c:pt>
                <c:pt idx="30407" formatCode="0.00E+00">
                  <c:v>1.27E-4</c:v>
                </c:pt>
                <c:pt idx="30408" formatCode="0.00E+00">
                  <c:v>1.27E-4</c:v>
                </c:pt>
                <c:pt idx="30409" formatCode="0.00E+00">
                  <c:v>1.27E-4</c:v>
                </c:pt>
                <c:pt idx="30410" formatCode="0.00E+00">
                  <c:v>1.27E-4</c:v>
                </c:pt>
                <c:pt idx="30411" formatCode="0.00E+00">
                  <c:v>1.27E-4</c:v>
                </c:pt>
                <c:pt idx="30412" formatCode="0.00E+00">
                  <c:v>1.27E-4</c:v>
                </c:pt>
                <c:pt idx="30413" formatCode="0.00E+00">
                  <c:v>1.27E-4</c:v>
                </c:pt>
                <c:pt idx="30414" formatCode="0.00E+00">
                  <c:v>1.27E-4</c:v>
                </c:pt>
                <c:pt idx="30415" formatCode="0.00E+00">
                  <c:v>1.27E-4</c:v>
                </c:pt>
                <c:pt idx="30416" formatCode="0.00E+00">
                  <c:v>1.27E-4</c:v>
                </c:pt>
                <c:pt idx="30417" formatCode="0.00E+00">
                  <c:v>1.27E-4</c:v>
                </c:pt>
                <c:pt idx="30418" formatCode="0.00E+00">
                  <c:v>1.27E-4</c:v>
                </c:pt>
                <c:pt idx="30419" formatCode="0.00E+00">
                  <c:v>1.27E-4</c:v>
                </c:pt>
                <c:pt idx="30420" formatCode="0.00E+00">
                  <c:v>1.27E-4</c:v>
                </c:pt>
                <c:pt idx="30421" formatCode="0.00E+00">
                  <c:v>1.27E-4</c:v>
                </c:pt>
                <c:pt idx="30422" formatCode="0.00E+00">
                  <c:v>1.27E-4</c:v>
                </c:pt>
                <c:pt idx="30423" formatCode="0.00E+00">
                  <c:v>1.27E-4</c:v>
                </c:pt>
                <c:pt idx="30424" formatCode="0.00E+00">
                  <c:v>1.27E-4</c:v>
                </c:pt>
                <c:pt idx="30425" formatCode="0.00E+00">
                  <c:v>1.27E-4</c:v>
                </c:pt>
                <c:pt idx="30426" formatCode="0.00E+00">
                  <c:v>1.27E-4</c:v>
                </c:pt>
                <c:pt idx="30427" formatCode="0.00E+00">
                  <c:v>1.27E-4</c:v>
                </c:pt>
                <c:pt idx="30428" formatCode="0.00E+00">
                  <c:v>1.27E-4</c:v>
                </c:pt>
                <c:pt idx="30429" formatCode="0.00E+00">
                  <c:v>1.27E-4</c:v>
                </c:pt>
                <c:pt idx="30430" formatCode="0.00E+00">
                  <c:v>1.27E-4</c:v>
                </c:pt>
                <c:pt idx="30431" formatCode="0.00E+00">
                  <c:v>1.27E-4</c:v>
                </c:pt>
                <c:pt idx="30432" formatCode="0.00E+00">
                  <c:v>1.27E-4</c:v>
                </c:pt>
                <c:pt idx="30433" formatCode="0.00E+00">
                  <c:v>1.27E-4</c:v>
                </c:pt>
                <c:pt idx="30434" formatCode="0.00E+00">
                  <c:v>1.27E-4</c:v>
                </c:pt>
                <c:pt idx="30435" formatCode="0.00E+00">
                  <c:v>1.27E-4</c:v>
                </c:pt>
                <c:pt idx="30436" formatCode="0.00E+00">
                  <c:v>1.27E-4</c:v>
                </c:pt>
                <c:pt idx="30437" formatCode="0.00E+00">
                  <c:v>1.27E-4</c:v>
                </c:pt>
                <c:pt idx="30438" formatCode="0.00E+00">
                  <c:v>1.27E-4</c:v>
                </c:pt>
                <c:pt idx="30439" formatCode="0.00E+00">
                  <c:v>1.27E-4</c:v>
                </c:pt>
                <c:pt idx="30440" formatCode="0.00E+00">
                  <c:v>1.27E-4</c:v>
                </c:pt>
                <c:pt idx="30441" formatCode="0.00E+00">
                  <c:v>1.27E-4</c:v>
                </c:pt>
                <c:pt idx="30442" formatCode="0.00E+00">
                  <c:v>1.27E-4</c:v>
                </c:pt>
                <c:pt idx="30443" formatCode="0.00E+00">
                  <c:v>1.27E-4</c:v>
                </c:pt>
                <c:pt idx="30444" formatCode="0.00E+00">
                  <c:v>1.27E-4</c:v>
                </c:pt>
                <c:pt idx="30445" formatCode="0.00E+00">
                  <c:v>1.27E-4</c:v>
                </c:pt>
                <c:pt idx="30446" formatCode="0.00E+00">
                  <c:v>1.27E-4</c:v>
                </c:pt>
                <c:pt idx="30447" formatCode="0.00E+00">
                  <c:v>1.27E-4</c:v>
                </c:pt>
                <c:pt idx="30448" formatCode="0.00E+00">
                  <c:v>1.27E-4</c:v>
                </c:pt>
                <c:pt idx="30449" formatCode="0.00E+00">
                  <c:v>1.27E-4</c:v>
                </c:pt>
                <c:pt idx="30450" formatCode="0.00E+00">
                  <c:v>1.27E-4</c:v>
                </c:pt>
                <c:pt idx="30451" formatCode="0.00E+00">
                  <c:v>1.27E-4</c:v>
                </c:pt>
                <c:pt idx="30452" formatCode="0.00E+00">
                  <c:v>1.27E-4</c:v>
                </c:pt>
                <c:pt idx="30453" formatCode="0.00E+00">
                  <c:v>1.27E-4</c:v>
                </c:pt>
                <c:pt idx="30454" formatCode="0.00E+00">
                  <c:v>1.27E-4</c:v>
                </c:pt>
                <c:pt idx="30455" formatCode="0.00E+00">
                  <c:v>1.27E-4</c:v>
                </c:pt>
                <c:pt idx="30456" formatCode="0.00E+00">
                  <c:v>1.27E-4</c:v>
                </c:pt>
                <c:pt idx="30457" formatCode="0.00E+00">
                  <c:v>1.27E-4</c:v>
                </c:pt>
                <c:pt idx="30458" formatCode="0.00E+00">
                  <c:v>1.27E-4</c:v>
                </c:pt>
                <c:pt idx="30459" formatCode="0.00E+00">
                  <c:v>1.27E-4</c:v>
                </c:pt>
                <c:pt idx="30460" formatCode="0.00E+00">
                  <c:v>1.27E-4</c:v>
                </c:pt>
                <c:pt idx="30461" formatCode="0.00E+00">
                  <c:v>1.27E-4</c:v>
                </c:pt>
                <c:pt idx="30462" formatCode="0.00E+00">
                  <c:v>1.27E-4</c:v>
                </c:pt>
                <c:pt idx="30463" formatCode="0.00E+00">
                  <c:v>1.27E-4</c:v>
                </c:pt>
                <c:pt idx="30464" formatCode="0.00E+00">
                  <c:v>1.27E-4</c:v>
                </c:pt>
                <c:pt idx="30465" formatCode="0.00E+00">
                  <c:v>1.27E-4</c:v>
                </c:pt>
                <c:pt idx="30466" formatCode="0.00E+00">
                  <c:v>1.27E-4</c:v>
                </c:pt>
                <c:pt idx="30467" formatCode="0.00E+00">
                  <c:v>1.27E-4</c:v>
                </c:pt>
                <c:pt idx="30468" formatCode="0.00E+00">
                  <c:v>1.27E-4</c:v>
                </c:pt>
                <c:pt idx="30469" formatCode="0.00E+00">
                  <c:v>1.27E-4</c:v>
                </c:pt>
                <c:pt idx="30470" formatCode="0.00E+00">
                  <c:v>1.27E-4</c:v>
                </c:pt>
                <c:pt idx="30471" formatCode="0.00E+00">
                  <c:v>1.27E-4</c:v>
                </c:pt>
                <c:pt idx="30472" formatCode="0.00E+00">
                  <c:v>1.27E-4</c:v>
                </c:pt>
                <c:pt idx="30473" formatCode="0.00E+00">
                  <c:v>1.27E-4</c:v>
                </c:pt>
                <c:pt idx="30474" formatCode="0.00E+00">
                  <c:v>1.27E-4</c:v>
                </c:pt>
                <c:pt idx="30475" formatCode="0.00E+00">
                  <c:v>1.27E-4</c:v>
                </c:pt>
                <c:pt idx="30476" formatCode="0.00E+00">
                  <c:v>1.27E-4</c:v>
                </c:pt>
                <c:pt idx="30477" formatCode="0.00E+00">
                  <c:v>1.27E-4</c:v>
                </c:pt>
                <c:pt idx="30478" formatCode="0.00E+00">
                  <c:v>1.27E-4</c:v>
                </c:pt>
                <c:pt idx="30479" formatCode="0.00E+00">
                  <c:v>1.27E-4</c:v>
                </c:pt>
                <c:pt idx="30480" formatCode="0.00E+00">
                  <c:v>1.27E-4</c:v>
                </c:pt>
                <c:pt idx="30481" formatCode="0.00E+00">
                  <c:v>1.27E-4</c:v>
                </c:pt>
                <c:pt idx="30482" formatCode="0.00E+00">
                  <c:v>1.27E-4</c:v>
                </c:pt>
                <c:pt idx="30483" formatCode="0.00E+00">
                  <c:v>1.27E-4</c:v>
                </c:pt>
                <c:pt idx="30484" formatCode="0.00E+00">
                  <c:v>1.27E-4</c:v>
                </c:pt>
                <c:pt idx="30485" formatCode="0.00E+00">
                  <c:v>1.27E-4</c:v>
                </c:pt>
                <c:pt idx="30486" formatCode="0.00E+00">
                  <c:v>1.27E-4</c:v>
                </c:pt>
                <c:pt idx="30487" formatCode="0.00E+00">
                  <c:v>1.27E-4</c:v>
                </c:pt>
                <c:pt idx="30488" formatCode="0.00E+00">
                  <c:v>1.27E-4</c:v>
                </c:pt>
                <c:pt idx="30489" formatCode="0.00E+00">
                  <c:v>1.27E-4</c:v>
                </c:pt>
                <c:pt idx="30490" formatCode="0.00E+00">
                  <c:v>1.27E-4</c:v>
                </c:pt>
                <c:pt idx="30491" formatCode="0.00E+00">
                  <c:v>1.27E-4</c:v>
                </c:pt>
                <c:pt idx="30492" formatCode="0.00E+00">
                  <c:v>1.27E-4</c:v>
                </c:pt>
                <c:pt idx="30493" formatCode="0.00E+00">
                  <c:v>1.27E-4</c:v>
                </c:pt>
                <c:pt idx="30494" formatCode="0.00E+00">
                  <c:v>1.27E-4</c:v>
                </c:pt>
                <c:pt idx="30495" formatCode="0.00E+00">
                  <c:v>1.27E-4</c:v>
                </c:pt>
                <c:pt idx="30496" formatCode="0.00E+00">
                  <c:v>1.27E-4</c:v>
                </c:pt>
                <c:pt idx="30497" formatCode="0.00E+00">
                  <c:v>1.27E-4</c:v>
                </c:pt>
                <c:pt idx="30498" formatCode="0.00E+00">
                  <c:v>1.27E-4</c:v>
                </c:pt>
                <c:pt idx="30499" formatCode="0.00E+00">
                  <c:v>1.27E-4</c:v>
                </c:pt>
                <c:pt idx="30500" formatCode="0.00E+00">
                  <c:v>1.27E-4</c:v>
                </c:pt>
                <c:pt idx="30501" formatCode="0.00E+00">
                  <c:v>1.27E-4</c:v>
                </c:pt>
                <c:pt idx="30502" formatCode="0.00E+00">
                  <c:v>1.27E-4</c:v>
                </c:pt>
                <c:pt idx="30503" formatCode="0.00E+00">
                  <c:v>1.27E-4</c:v>
                </c:pt>
                <c:pt idx="30504" formatCode="0.00E+00">
                  <c:v>1.27E-4</c:v>
                </c:pt>
                <c:pt idx="30505" formatCode="0.00E+00">
                  <c:v>1.27E-4</c:v>
                </c:pt>
                <c:pt idx="30506" formatCode="0.00E+00">
                  <c:v>1.27E-4</c:v>
                </c:pt>
                <c:pt idx="30507" formatCode="0.00E+00">
                  <c:v>1.27E-4</c:v>
                </c:pt>
                <c:pt idx="30508" formatCode="0.00E+00">
                  <c:v>1.27E-4</c:v>
                </c:pt>
                <c:pt idx="30509" formatCode="0.00E+00">
                  <c:v>1.27E-4</c:v>
                </c:pt>
                <c:pt idx="30510" formatCode="0.00E+00">
                  <c:v>1.27E-4</c:v>
                </c:pt>
                <c:pt idx="30511" formatCode="0.00E+00">
                  <c:v>1.27E-4</c:v>
                </c:pt>
                <c:pt idx="30512" formatCode="0.00E+00">
                  <c:v>1.27E-4</c:v>
                </c:pt>
                <c:pt idx="30513" formatCode="0.00E+00">
                  <c:v>1.27E-4</c:v>
                </c:pt>
                <c:pt idx="30514" formatCode="0.00E+00">
                  <c:v>1.27E-4</c:v>
                </c:pt>
                <c:pt idx="30515" formatCode="0.00E+00">
                  <c:v>1.27E-4</c:v>
                </c:pt>
                <c:pt idx="30516" formatCode="0.00E+00">
                  <c:v>1.27E-4</c:v>
                </c:pt>
                <c:pt idx="30517" formatCode="0.00E+00">
                  <c:v>1.27E-4</c:v>
                </c:pt>
                <c:pt idx="30518" formatCode="0.00E+00">
                  <c:v>1.26E-4</c:v>
                </c:pt>
                <c:pt idx="30519" formatCode="0.00E+00">
                  <c:v>1.27E-4</c:v>
                </c:pt>
                <c:pt idx="30520" formatCode="0.00E+00">
                  <c:v>1.27E-4</c:v>
                </c:pt>
                <c:pt idx="30521" formatCode="0.00E+00">
                  <c:v>1.27E-4</c:v>
                </c:pt>
                <c:pt idx="30522" formatCode="0.00E+00">
                  <c:v>1.27E-4</c:v>
                </c:pt>
                <c:pt idx="30523" formatCode="0.00E+00">
                  <c:v>1.27E-4</c:v>
                </c:pt>
                <c:pt idx="30524" formatCode="0.00E+00">
                  <c:v>1.27E-4</c:v>
                </c:pt>
                <c:pt idx="30525" formatCode="0.00E+00">
                  <c:v>1.27E-4</c:v>
                </c:pt>
                <c:pt idx="30526" formatCode="0.00E+00">
                  <c:v>1.26E-4</c:v>
                </c:pt>
                <c:pt idx="30527" formatCode="0.00E+00">
                  <c:v>1.27E-4</c:v>
                </c:pt>
                <c:pt idx="30528" formatCode="0.00E+00">
                  <c:v>1.27E-4</c:v>
                </c:pt>
                <c:pt idx="30529" formatCode="0.00E+00">
                  <c:v>1.27E-4</c:v>
                </c:pt>
                <c:pt idx="30530" formatCode="0.00E+00">
                  <c:v>1.27E-4</c:v>
                </c:pt>
                <c:pt idx="30531" formatCode="0.00E+00">
                  <c:v>1.27E-4</c:v>
                </c:pt>
                <c:pt idx="30532" formatCode="0.00E+00">
                  <c:v>1.27E-4</c:v>
                </c:pt>
                <c:pt idx="30533" formatCode="0.00E+00">
                  <c:v>1.27E-4</c:v>
                </c:pt>
                <c:pt idx="30534" formatCode="0.00E+00">
                  <c:v>1.27E-4</c:v>
                </c:pt>
                <c:pt idx="30535" formatCode="0.00E+00">
                  <c:v>1.26E-4</c:v>
                </c:pt>
                <c:pt idx="30536" formatCode="0.00E+00">
                  <c:v>1.26E-4</c:v>
                </c:pt>
                <c:pt idx="30537" formatCode="0.00E+00">
                  <c:v>1.26E-4</c:v>
                </c:pt>
                <c:pt idx="30538" formatCode="0.00E+00">
                  <c:v>1.26E-4</c:v>
                </c:pt>
                <c:pt idx="30539" formatCode="0.00E+00">
                  <c:v>1.26E-4</c:v>
                </c:pt>
                <c:pt idx="30540" formatCode="0.00E+00">
                  <c:v>1.26E-4</c:v>
                </c:pt>
                <c:pt idx="30541" formatCode="0.00E+00">
                  <c:v>1.27E-4</c:v>
                </c:pt>
                <c:pt idx="30542" formatCode="0.00E+00">
                  <c:v>1.27E-4</c:v>
                </c:pt>
                <c:pt idx="30543" formatCode="0.00E+00">
                  <c:v>1.27E-4</c:v>
                </c:pt>
                <c:pt idx="30544" formatCode="0.00E+00">
                  <c:v>1.27E-4</c:v>
                </c:pt>
                <c:pt idx="30545" formatCode="0.00E+00">
                  <c:v>1.26E-4</c:v>
                </c:pt>
                <c:pt idx="30546" formatCode="0.00E+00">
                  <c:v>1.26E-4</c:v>
                </c:pt>
                <c:pt idx="30547" formatCode="0.00E+00">
                  <c:v>1.26E-4</c:v>
                </c:pt>
                <c:pt idx="30548" formatCode="0.00E+00">
                  <c:v>1.26E-4</c:v>
                </c:pt>
                <c:pt idx="30549" formatCode="0.00E+00">
                  <c:v>1.26E-4</c:v>
                </c:pt>
                <c:pt idx="30550" formatCode="0.00E+00">
                  <c:v>1.26E-4</c:v>
                </c:pt>
                <c:pt idx="30551" formatCode="0.00E+00">
                  <c:v>1.26E-4</c:v>
                </c:pt>
                <c:pt idx="30552" formatCode="0.00E+00">
                  <c:v>1.26E-4</c:v>
                </c:pt>
                <c:pt idx="30553" formatCode="0.00E+00">
                  <c:v>1.26E-4</c:v>
                </c:pt>
                <c:pt idx="30554" formatCode="0.00E+00">
                  <c:v>1.26E-4</c:v>
                </c:pt>
                <c:pt idx="30555" formatCode="0.00E+00">
                  <c:v>1.26E-4</c:v>
                </c:pt>
                <c:pt idx="30556" formatCode="0.00E+00">
                  <c:v>1.26E-4</c:v>
                </c:pt>
                <c:pt idx="30557" formatCode="0.00E+00">
                  <c:v>1.26E-4</c:v>
                </c:pt>
                <c:pt idx="30558" formatCode="0.00E+00">
                  <c:v>1.26E-4</c:v>
                </c:pt>
                <c:pt idx="30559" formatCode="0.00E+00">
                  <c:v>1.26E-4</c:v>
                </c:pt>
                <c:pt idx="30560" formatCode="0.00E+00">
                  <c:v>1.26E-4</c:v>
                </c:pt>
                <c:pt idx="30561" formatCode="0.00E+00">
                  <c:v>1.26E-4</c:v>
                </c:pt>
                <c:pt idx="30562" formatCode="0.00E+00">
                  <c:v>1.26E-4</c:v>
                </c:pt>
                <c:pt idx="30563" formatCode="0.00E+00">
                  <c:v>1.26E-4</c:v>
                </c:pt>
                <c:pt idx="30564" formatCode="0.00E+00">
                  <c:v>1.26E-4</c:v>
                </c:pt>
                <c:pt idx="30565" formatCode="0.00E+00">
                  <c:v>1.26E-4</c:v>
                </c:pt>
                <c:pt idx="30566" formatCode="0.00E+00">
                  <c:v>1.26E-4</c:v>
                </c:pt>
                <c:pt idx="30567" formatCode="0.00E+00">
                  <c:v>1.26E-4</c:v>
                </c:pt>
                <c:pt idx="30568" formatCode="0.00E+00">
                  <c:v>1.26E-4</c:v>
                </c:pt>
                <c:pt idx="30569" formatCode="0.00E+00">
                  <c:v>1.26E-4</c:v>
                </c:pt>
                <c:pt idx="30570" formatCode="0.00E+00">
                  <c:v>1.26E-4</c:v>
                </c:pt>
                <c:pt idx="30571" formatCode="0.00E+00">
                  <c:v>1.26E-4</c:v>
                </c:pt>
                <c:pt idx="30572" formatCode="0.00E+00">
                  <c:v>1.26E-4</c:v>
                </c:pt>
                <c:pt idx="30573" formatCode="0.00E+00">
                  <c:v>1.26E-4</c:v>
                </c:pt>
                <c:pt idx="30574" formatCode="0.00E+00">
                  <c:v>1.26E-4</c:v>
                </c:pt>
                <c:pt idx="30575" formatCode="0.00E+00">
                  <c:v>1.26E-4</c:v>
                </c:pt>
                <c:pt idx="30576" formatCode="0.00E+00">
                  <c:v>1.26E-4</c:v>
                </c:pt>
                <c:pt idx="30577" formatCode="0.00E+00">
                  <c:v>1.26E-4</c:v>
                </c:pt>
                <c:pt idx="30578" formatCode="0.00E+00">
                  <c:v>1.26E-4</c:v>
                </c:pt>
                <c:pt idx="30579" formatCode="0.00E+00">
                  <c:v>1.26E-4</c:v>
                </c:pt>
                <c:pt idx="30580" formatCode="0.00E+00">
                  <c:v>1.26E-4</c:v>
                </c:pt>
                <c:pt idx="30581" formatCode="0.00E+00">
                  <c:v>1.26E-4</c:v>
                </c:pt>
                <c:pt idx="30582" formatCode="0.00E+00">
                  <c:v>1.26E-4</c:v>
                </c:pt>
                <c:pt idx="30583" formatCode="0.00E+00">
                  <c:v>1.26E-4</c:v>
                </c:pt>
                <c:pt idx="30584" formatCode="0.00E+00">
                  <c:v>1.26E-4</c:v>
                </c:pt>
                <c:pt idx="30585" formatCode="0.00E+00">
                  <c:v>1.26E-4</c:v>
                </c:pt>
                <c:pt idx="30586" formatCode="0.00E+00">
                  <c:v>1.26E-4</c:v>
                </c:pt>
                <c:pt idx="30587" formatCode="0.00E+00">
                  <c:v>1.26E-4</c:v>
                </c:pt>
                <c:pt idx="30588" formatCode="0.00E+00">
                  <c:v>1.26E-4</c:v>
                </c:pt>
                <c:pt idx="30589" formatCode="0.00E+00">
                  <c:v>1.26E-4</c:v>
                </c:pt>
                <c:pt idx="30590" formatCode="0.00E+00">
                  <c:v>1.26E-4</c:v>
                </c:pt>
                <c:pt idx="30591" formatCode="0.00E+00">
                  <c:v>1.26E-4</c:v>
                </c:pt>
                <c:pt idx="30592" formatCode="0.00E+00">
                  <c:v>1.26E-4</c:v>
                </c:pt>
                <c:pt idx="30593" formatCode="0.00E+00">
                  <c:v>1.26E-4</c:v>
                </c:pt>
                <c:pt idx="30594" formatCode="0.00E+00">
                  <c:v>1.26E-4</c:v>
                </c:pt>
                <c:pt idx="30595" formatCode="0.00E+00">
                  <c:v>1.26E-4</c:v>
                </c:pt>
                <c:pt idx="30596" formatCode="0.00E+00">
                  <c:v>1.26E-4</c:v>
                </c:pt>
                <c:pt idx="30597" formatCode="0.00E+00">
                  <c:v>1.26E-4</c:v>
                </c:pt>
                <c:pt idx="30598" formatCode="0.00E+00">
                  <c:v>1.26E-4</c:v>
                </c:pt>
                <c:pt idx="30599" formatCode="0.00E+00">
                  <c:v>1.26E-4</c:v>
                </c:pt>
                <c:pt idx="30600" formatCode="0.00E+00">
                  <c:v>1.26E-4</c:v>
                </c:pt>
                <c:pt idx="30601" formatCode="0.00E+00">
                  <c:v>1.26E-4</c:v>
                </c:pt>
                <c:pt idx="30602" formatCode="0.00E+00">
                  <c:v>1.26E-4</c:v>
                </c:pt>
                <c:pt idx="30603" formatCode="0.00E+00">
                  <c:v>1.26E-4</c:v>
                </c:pt>
                <c:pt idx="30604" formatCode="0.00E+00">
                  <c:v>1.26E-4</c:v>
                </c:pt>
                <c:pt idx="30605" formatCode="0.00E+00">
                  <c:v>1.26E-4</c:v>
                </c:pt>
                <c:pt idx="30606" formatCode="0.00E+00">
                  <c:v>1.26E-4</c:v>
                </c:pt>
                <c:pt idx="30607" formatCode="0.00E+00">
                  <c:v>1.26E-4</c:v>
                </c:pt>
                <c:pt idx="30608" formatCode="0.00E+00">
                  <c:v>1.26E-4</c:v>
                </c:pt>
                <c:pt idx="30609" formatCode="0.00E+00">
                  <c:v>1.26E-4</c:v>
                </c:pt>
                <c:pt idx="30610" formatCode="0.00E+00">
                  <c:v>1.26E-4</c:v>
                </c:pt>
                <c:pt idx="30611" formatCode="0.00E+00">
                  <c:v>1.26E-4</c:v>
                </c:pt>
                <c:pt idx="30612" formatCode="0.00E+00">
                  <c:v>1.26E-4</c:v>
                </c:pt>
                <c:pt idx="30613" formatCode="0.00E+00">
                  <c:v>1.26E-4</c:v>
                </c:pt>
                <c:pt idx="30614" formatCode="0.00E+00">
                  <c:v>1.26E-4</c:v>
                </c:pt>
                <c:pt idx="30615" formatCode="0.00E+00">
                  <c:v>1.26E-4</c:v>
                </c:pt>
                <c:pt idx="30616" formatCode="0.00E+00">
                  <c:v>1.26E-4</c:v>
                </c:pt>
                <c:pt idx="30617" formatCode="0.00E+00">
                  <c:v>1.26E-4</c:v>
                </c:pt>
                <c:pt idx="30618" formatCode="0.00E+00">
                  <c:v>1.26E-4</c:v>
                </c:pt>
                <c:pt idx="30619" formatCode="0.00E+00">
                  <c:v>1.26E-4</c:v>
                </c:pt>
                <c:pt idx="30620" formatCode="0.00E+00">
                  <c:v>1.26E-4</c:v>
                </c:pt>
                <c:pt idx="30621" formatCode="0.00E+00">
                  <c:v>1.26E-4</c:v>
                </c:pt>
                <c:pt idx="30622" formatCode="0.00E+00">
                  <c:v>1.26E-4</c:v>
                </c:pt>
                <c:pt idx="30623" formatCode="0.00E+00">
                  <c:v>1.26E-4</c:v>
                </c:pt>
                <c:pt idx="30624" formatCode="0.00E+00">
                  <c:v>1.26E-4</c:v>
                </c:pt>
                <c:pt idx="30625" formatCode="0.00E+00">
                  <c:v>1.26E-4</c:v>
                </c:pt>
                <c:pt idx="30626" formatCode="0.00E+00">
                  <c:v>1.26E-4</c:v>
                </c:pt>
                <c:pt idx="30627" formatCode="0.00E+00">
                  <c:v>1.26E-4</c:v>
                </c:pt>
                <c:pt idx="30628" formatCode="0.00E+00">
                  <c:v>1.26E-4</c:v>
                </c:pt>
                <c:pt idx="30629" formatCode="0.00E+00">
                  <c:v>1.26E-4</c:v>
                </c:pt>
                <c:pt idx="30630" formatCode="0.00E+00">
                  <c:v>1.26E-4</c:v>
                </c:pt>
                <c:pt idx="30631" formatCode="0.00E+00">
                  <c:v>1.26E-4</c:v>
                </c:pt>
                <c:pt idx="30632" formatCode="0.00E+00">
                  <c:v>1.26E-4</c:v>
                </c:pt>
                <c:pt idx="30633" formatCode="0.00E+00">
                  <c:v>1.26E-4</c:v>
                </c:pt>
                <c:pt idx="30634" formatCode="0.00E+00">
                  <c:v>1.26E-4</c:v>
                </c:pt>
                <c:pt idx="30635" formatCode="0.00E+00">
                  <c:v>1.26E-4</c:v>
                </c:pt>
                <c:pt idx="30636" formatCode="0.00E+00">
                  <c:v>1.26E-4</c:v>
                </c:pt>
                <c:pt idx="30637" formatCode="0.00E+00">
                  <c:v>1.26E-4</c:v>
                </c:pt>
                <c:pt idx="30638" formatCode="0.00E+00">
                  <c:v>1.26E-4</c:v>
                </c:pt>
                <c:pt idx="30639" formatCode="0.00E+00">
                  <c:v>1.26E-4</c:v>
                </c:pt>
                <c:pt idx="30640" formatCode="0.00E+00">
                  <c:v>1.26E-4</c:v>
                </c:pt>
                <c:pt idx="30641" formatCode="0.00E+00">
                  <c:v>1.26E-4</c:v>
                </c:pt>
                <c:pt idx="30642" formatCode="0.00E+00">
                  <c:v>1.26E-4</c:v>
                </c:pt>
                <c:pt idx="30643" formatCode="0.00E+00">
                  <c:v>1.26E-4</c:v>
                </c:pt>
                <c:pt idx="30644" formatCode="0.00E+00">
                  <c:v>1.26E-4</c:v>
                </c:pt>
                <c:pt idx="30645" formatCode="0.00E+00">
                  <c:v>1.26E-4</c:v>
                </c:pt>
                <c:pt idx="30646" formatCode="0.00E+00">
                  <c:v>1.26E-4</c:v>
                </c:pt>
                <c:pt idx="30647" formatCode="0.00E+00">
                  <c:v>1.26E-4</c:v>
                </c:pt>
                <c:pt idx="30648" formatCode="0.00E+00">
                  <c:v>1.26E-4</c:v>
                </c:pt>
                <c:pt idx="30649" formatCode="0.00E+00">
                  <c:v>1.26E-4</c:v>
                </c:pt>
                <c:pt idx="30650" formatCode="0.00E+00">
                  <c:v>1.26E-4</c:v>
                </c:pt>
                <c:pt idx="30651" formatCode="0.00E+00">
                  <c:v>1.26E-4</c:v>
                </c:pt>
                <c:pt idx="30652" formatCode="0.00E+00">
                  <c:v>1.26E-4</c:v>
                </c:pt>
                <c:pt idx="30653" formatCode="0.00E+00">
                  <c:v>1.26E-4</c:v>
                </c:pt>
                <c:pt idx="30654" formatCode="0.00E+00">
                  <c:v>1.26E-4</c:v>
                </c:pt>
                <c:pt idx="30655" formatCode="0.00E+00">
                  <c:v>1.26E-4</c:v>
                </c:pt>
                <c:pt idx="30656" formatCode="0.00E+00">
                  <c:v>1.26E-4</c:v>
                </c:pt>
                <c:pt idx="30657" formatCode="0.00E+00">
                  <c:v>1.26E-4</c:v>
                </c:pt>
                <c:pt idx="30658" formatCode="0.00E+00">
                  <c:v>1.26E-4</c:v>
                </c:pt>
                <c:pt idx="30659" formatCode="0.00E+00">
                  <c:v>1.26E-4</c:v>
                </c:pt>
                <c:pt idx="30660" formatCode="0.00E+00">
                  <c:v>1.26E-4</c:v>
                </c:pt>
                <c:pt idx="30661" formatCode="0.00E+00">
                  <c:v>1.26E-4</c:v>
                </c:pt>
                <c:pt idx="30662" formatCode="0.00E+00">
                  <c:v>1.26E-4</c:v>
                </c:pt>
                <c:pt idx="30663" formatCode="0.00E+00">
                  <c:v>1.25E-4</c:v>
                </c:pt>
                <c:pt idx="30664" formatCode="0.00E+00">
                  <c:v>1.26E-4</c:v>
                </c:pt>
                <c:pt idx="30665" formatCode="0.00E+00">
                  <c:v>1.26E-4</c:v>
                </c:pt>
                <c:pt idx="30666" formatCode="0.00E+00">
                  <c:v>1.26E-4</c:v>
                </c:pt>
                <c:pt idx="30667" formatCode="0.00E+00">
                  <c:v>1.26E-4</c:v>
                </c:pt>
                <c:pt idx="30668" formatCode="0.00E+00">
                  <c:v>1.26E-4</c:v>
                </c:pt>
                <c:pt idx="30669" formatCode="0.00E+00">
                  <c:v>1.26E-4</c:v>
                </c:pt>
                <c:pt idx="30670" formatCode="0.00E+00">
                  <c:v>1.26E-4</c:v>
                </c:pt>
                <c:pt idx="30671" formatCode="0.00E+00">
                  <c:v>1.26E-4</c:v>
                </c:pt>
                <c:pt idx="30672" formatCode="0.00E+00">
                  <c:v>1.26E-4</c:v>
                </c:pt>
                <c:pt idx="30673" formatCode="0.00E+00">
                  <c:v>1.26E-4</c:v>
                </c:pt>
                <c:pt idx="30674" formatCode="0.00E+00">
                  <c:v>1.26E-4</c:v>
                </c:pt>
                <c:pt idx="30675" formatCode="0.00E+00">
                  <c:v>1.25E-4</c:v>
                </c:pt>
                <c:pt idx="30676" formatCode="0.00E+00">
                  <c:v>1.25E-4</c:v>
                </c:pt>
                <c:pt idx="30677" formatCode="0.00E+00">
                  <c:v>1.26E-4</c:v>
                </c:pt>
                <c:pt idx="30678" formatCode="0.00E+00">
                  <c:v>1.26E-4</c:v>
                </c:pt>
                <c:pt idx="30679" formatCode="0.00E+00">
                  <c:v>1.25E-4</c:v>
                </c:pt>
                <c:pt idx="30680" formatCode="0.00E+00">
                  <c:v>1.26E-4</c:v>
                </c:pt>
                <c:pt idx="30681" formatCode="0.00E+00">
                  <c:v>1.26E-4</c:v>
                </c:pt>
                <c:pt idx="30682" formatCode="0.00E+00">
                  <c:v>1.26E-4</c:v>
                </c:pt>
                <c:pt idx="30683" formatCode="0.00E+00">
                  <c:v>1.26E-4</c:v>
                </c:pt>
                <c:pt idx="30684" formatCode="0.00E+00">
                  <c:v>1.26E-4</c:v>
                </c:pt>
                <c:pt idx="30685" formatCode="0.00E+00">
                  <c:v>1.25E-4</c:v>
                </c:pt>
                <c:pt idx="30686" formatCode="0.00E+00">
                  <c:v>1.26E-4</c:v>
                </c:pt>
                <c:pt idx="30687" formatCode="0.00E+00">
                  <c:v>1.26E-4</c:v>
                </c:pt>
                <c:pt idx="30688" formatCode="0.00E+00">
                  <c:v>1.25E-4</c:v>
                </c:pt>
                <c:pt idx="30689" formatCode="0.00E+00">
                  <c:v>1.25E-4</c:v>
                </c:pt>
                <c:pt idx="30690" formatCode="0.00E+00">
                  <c:v>1.26E-4</c:v>
                </c:pt>
                <c:pt idx="30691" formatCode="0.00E+00">
                  <c:v>1.25E-4</c:v>
                </c:pt>
                <c:pt idx="30692" formatCode="0.00E+00">
                  <c:v>1.26E-4</c:v>
                </c:pt>
                <c:pt idx="30693" formatCode="0.00E+00">
                  <c:v>1.25E-4</c:v>
                </c:pt>
                <c:pt idx="30694" formatCode="0.00E+00">
                  <c:v>1.25E-4</c:v>
                </c:pt>
                <c:pt idx="30695" formatCode="0.00E+00">
                  <c:v>1.25E-4</c:v>
                </c:pt>
                <c:pt idx="30696" formatCode="0.00E+00">
                  <c:v>1.25E-4</c:v>
                </c:pt>
                <c:pt idx="30697" formatCode="0.00E+00">
                  <c:v>1.25E-4</c:v>
                </c:pt>
                <c:pt idx="30698" formatCode="0.00E+00">
                  <c:v>1.26E-4</c:v>
                </c:pt>
                <c:pt idx="30699" formatCode="0.00E+00">
                  <c:v>1.25E-4</c:v>
                </c:pt>
                <c:pt idx="30700" formatCode="0.00E+00">
                  <c:v>1.25E-4</c:v>
                </c:pt>
                <c:pt idx="30701" formatCode="0.00E+00">
                  <c:v>1.25E-4</c:v>
                </c:pt>
                <c:pt idx="30702" formatCode="0.00E+00">
                  <c:v>1.26E-4</c:v>
                </c:pt>
                <c:pt idx="30703" formatCode="0.00E+00">
                  <c:v>1.25E-4</c:v>
                </c:pt>
                <c:pt idx="30704" formatCode="0.00E+00">
                  <c:v>1.26E-4</c:v>
                </c:pt>
                <c:pt idx="30705" formatCode="0.00E+00">
                  <c:v>1.26E-4</c:v>
                </c:pt>
                <c:pt idx="30706" formatCode="0.00E+00">
                  <c:v>1.25E-4</c:v>
                </c:pt>
                <c:pt idx="30707" formatCode="0.00E+00">
                  <c:v>1.25E-4</c:v>
                </c:pt>
                <c:pt idx="30708" formatCode="0.00E+00">
                  <c:v>1.25E-4</c:v>
                </c:pt>
                <c:pt idx="30709" formatCode="0.00E+00">
                  <c:v>1.25E-4</c:v>
                </c:pt>
                <c:pt idx="30710" formatCode="0.00E+00">
                  <c:v>1.25E-4</c:v>
                </c:pt>
                <c:pt idx="30711" formatCode="0.00E+00">
                  <c:v>1.25E-4</c:v>
                </c:pt>
                <c:pt idx="30712" formatCode="0.00E+00">
                  <c:v>1.26E-4</c:v>
                </c:pt>
                <c:pt idx="30713" formatCode="0.00E+00">
                  <c:v>1.25E-4</c:v>
                </c:pt>
                <c:pt idx="30714" formatCode="0.00E+00">
                  <c:v>1.25E-4</c:v>
                </c:pt>
                <c:pt idx="30715" formatCode="0.00E+00">
                  <c:v>1.25E-4</c:v>
                </c:pt>
                <c:pt idx="30716" formatCode="0.00E+00">
                  <c:v>1.25E-4</c:v>
                </c:pt>
                <c:pt idx="30717" formatCode="0.00E+00">
                  <c:v>1.25E-4</c:v>
                </c:pt>
                <c:pt idx="30718" formatCode="0.00E+00">
                  <c:v>1.25E-4</c:v>
                </c:pt>
                <c:pt idx="30719" formatCode="0.00E+00">
                  <c:v>1.25E-4</c:v>
                </c:pt>
                <c:pt idx="30720" formatCode="0.00E+00">
                  <c:v>1.25E-4</c:v>
                </c:pt>
                <c:pt idx="30721" formatCode="0.00E+00">
                  <c:v>1.25E-4</c:v>
                </c:pt>
                <c:pt idx="30722" formatCode="0.00E+00">
                  <c:v>1.25E-4</c:v>
                </c:pt>
                <c:pt idx="30723" formatCode="0.00E+00">
                  <c:v>1.25E-4</c:v>
                </c:pt>
                <c:pt idx="30724" formatCode="0.00E+00">
                  <c:v>1.25E-4</c:v>
                </c:pt>
                <c:pt idx="30725" formatCode="0.00E+00">
                  <c:v>1.25E-4</c:v>
                </c:pt>
                <c:pt idx="30726" formatCode="0.00E+00">
                  <c:v>1.25E-4</c:v>
                </c:pt>
                <c:pt idx="30727" formatCode="0.00E+00">
                  <c:v>1.25E-4</c:v>
                </c:pt>
                <c:pt idx="30728" formatCode="0.00E+00">
                  <c:v>1.25E-4</c:v>
                </c:pt>
                <c:pt idx="30729" formatCode="0.00E+00">
                  <c:v>1.25E-4</c:v>
                </c:pt>
                <c:pt idx="30730" formatCode="0.00E+00">
                  <c:v>1.25E-4</c:v>
                </c:pt>
                <c:pt idx="30731" formatCode="0.00E+00">
                  <c:v>1.25E-4</c:v>
                </c:pt>
                <c:pt idx="30732" formatCode="0.00E+00">
                  <c:v>1.25E-4</c:v>
                </c:pt>
                <c:pt idx="30733" formatCode="0.00E+00">
                  <c:v>1.25E-4</c:v>
                </c:pt>
                <c:pt idx="30734" formatCode="0.00E+00">
                  <c:v>1.25E-4</c:v>
                </c:pt>
                <c:pt idx="30735" formatCode="0.00E+00">
                  <c:v>1.25E-4</c:v>
                </c:pt>
                <c:pt idx="30736" formatCode="0.00E+00">
                  <c:v>1.25E-4</c:v>
                </c:pt>
                <c:pt idx="30737" formatCode="0.00E+00">
                  <c:v>1.25E-4</c:v>
                </c:pt>
                <c:pt idx="30738" formatCode="0.00E+00">
                  <c:v>1.25E-4</c:v>
                </c:pt>
                <c:pt idx="30739" formatCode="0.00E+00">
                  <c:v>1.25E-4</c:v>
                </c:pt>
                <c:pt idx="30740" formatCode="0.00E+00">
                  <c:v>1.25E-4</c:v>
                </c:pt>
                <c:pt idx="30741" formatCode="0.00E+00">
                  <c:v>1.25E-4</c:v>
                </c:pt>
                <c:pt idx="30742" formatCode="0.00E+00">
                  <c:v>1.25E-4</c:v>
                </c:pt>
                <c:pt idx="30743" formatCode="0.00E+00">
                  <c:v>1.25E-4</c:v>
                </c:pt>
                <c:pt idx="30744" formatCode="0.00E+00">
                  <c:v>1.25E-4</c:v>
                </c:pt>
                <c:pt idx="30745" formatCode="0.00E+00">
                  <c:v>1.25E-4</c:v>
                </c:pt>
                <c:pt idx="30746" formatCode="0.00E+00">
                  <c:v>1.25E-4</c:v>
                </c:pt>
                <c:pt idx="30747" formatCode="0.00E+00">
                  <c:v>1.25E-4</c:v>
                </c:pt>
                <c:pt idx="30748" formatCode="0.00E+00">
                  <c:v>1.25E-4</c:v>
                </c:pt>
                <c:pt idx="30749" formatCode="0.00E+00">
                  <c:v>1.25E-4</c:v>
                </c:pt>
                <c:pt idx="30750" formatCode="0.00E+00">
                  <c:v>1.25E-4</c:v>
                </c:pt>
                <c:pt idx="30751" formatCode="0.00E+00">
                  <c:v>1.25E-4</c:v>
                </c:pt>
                <c:pt idx="30752" formatCode="0.00E+00">
                  <c:v>1.25E-4</c:v>
                </c:pt>
                <c:pt idx="30753" formatCode="0.00E+00">
                  <c:v>1.25E-4</c:v>
                </c:pt>
                <c:pt idx="30754" formatCode="0.00E+00">
                  <c:v>1.25E-4</c:v>
                </c:pt>
                <c:pt idx="30755" formatCode="0.00E+00">
                  <c:v>1.25E-4</c:v>
                </c:pt>
                <c:pt idx="30756" formatCode="0.00E+00">
                  <c:v>1.25E-4</c:v>
                </c:pt>
                <c:pt idx="30757" formatCode="0.00E+00">
                  <c:v>1.25E-4</c:v>
                </c:pt>
                <c:pt idx="30758" formatCode="0.00E+00">
                  <c:v>1.25E-4</c:v>
                </c:pt>
                <c:pt idx="30759" formatCode="0.00E+00">
                  <c:v>1.25E-4</c:v>
                </c:pt>
                <c:pt idx="30760" formatCode="0.00E+00">
                  <c:v>1.25E-4</c:v>
                </c:pt>
                <c:pt idx="30761" formatCode="0.00E+00">
                  <c:v>1.25E-4</c:v>
                </c:pt>
                <c:pt idx="30762" formatCode="0.00E+00">
                  <c:v>1.25E-4</c:v>
                </c:pt>
                <c:pt idx="30763" formatCode="0.00E+00">
                  <c:v>1.25E-4</c:v>
                </c:pt>
                <c:pt idx="30764" formatCode="0.00E+00">
                  <c:v>1.25E-4</c:v>
                </c:pt>
                <c:pt idx="30765" formatCode="0.00E+00">
                  <c:v>1.25E-4</c:v>
                </c:pt>
                <c:pt idx="30766" formatCode="0.00E+00">
                  <c:v>1.25E-4</c:v>
                </c:pt>
                <c:pt idx="30767" formatCode="0.00E+00">
                  <c:v>1.25E-4</c:v>
                </c:pt>
                <c:pt idx="30768" formatCode="0.00E+00">
                  <c:v>1.25E-4</c:v>
                </c:pt>
                <c:pt idx="30769" formatCode="0.00E+00">
                  <c:v>1.25E-4</c:v>
                </c:pt>
                <c:pt idx="30770" formatCode="0.00E+00">
                  <c:v>1.25E-4</c:v>
                </c:pt>
                <c:pt idx="30771" formatCode="0.00E+00">
                  <c:v>1.25E-4</c:v>
                </c:pt>
                <c:pt idx="30772" formatCode="0.00E+00">
                  <c:v>1.25E-4</c:v>
                </c:pt>
                <c:pt idx="30773" formatCode="0.00E+00">
                  <c:v>1.25E-4</c:v>
                </c:pt>
                <c:pt idx="30774" formatCode="0.00E+00">
                  <c:v>1.25E-4</c:v>
                </c:pt>
                <c:pt idx="30775" formatCode="0.00E+00">
                  <c:v>1.25E-4</c:v>
                </c:pt>
                <c:pt idx="30776" formatCode="0.00E+00">
                  <c:v>1.25E-4</c:v>
                </c:pt>
                <c:pt idx="30777" formatCode="0.00E+00">
                  <c:v>1.25E-4</c:v>
                </c:pt>
                <c:pt idx="30778" formatCode="0.00E+00">
                  <c:v>1.25E-4</c:v>
                </c:pt>
                <c:pt idx="30779" formatCode="0.00E+00">
                  <c:v>1.25E-4</c:v>
                </c:pt>
                <c:pt idx="30780" formatCode="0.00E+00">
                  <c:v>1.25E-4</c:v>
                </c:pt>
                <c:pt idx="30781" formatCode="0.00E+00">
                  <c:v>1.25E-4</c:v>
                </c:pt>
                <c:pt idx="30782" formatCode="0.00E+00">
                  <c:v>1.25E-4</c:v>
                </c:pt>
                <c:pt idx="30783" formatCode="0.00E+00">
                  <c:v>1.25E-4</c:v>
                </c:pt>
                <c:pt idx="30784" formatCode="0.00E+00">
                  <c:v>1.25E-4</c:v>
                </c:pt>
                <c:pt idx="30785" formatCode="0.00E+00">
                  <c:v>1.25E-4</c:v>
                </c:pt>
                <c:pt idx="30786" formatCode="0.00E+00">
                  <c:v>1.25E-4</c:v>
                </c:pt>
                <c:pt idx="30787" formatCode="0.00E+00">
                  <c:v>1.25E-4</c:v>
                </c:pt>
                <c:pt idx="30788" formatCode="0.00E+00">
                  <c:v>1.25E-4</c:v>
                </c:pt>
                <c:pt idx="30789" formatCode="0.00E+00">
                  <c:v>1.25E-4</c:v>
                </c:pt>
                <c:pt idx="30790" formatCode="0.00E+00">
                  <c:v>1.25E-4</c:v>
                </c:pt>
                <c:pt idx="30791" formatCode="0.00E+00">
                  <c:v>1.25E-4</c:v>
                </c:pt>
                <c:pt idx="30792" formatCode="0.00E+00">
                  <c:v>1.25E-4</c:v>
                </c:pt>
                <c:pt idx="30793" formatCode="0.00E+00">
                  <c:v>1.25E-4</c:v>
                </c:pt>
                <c:pt idx="30794" formatCode="0.00E+00">
                  <c:v>1.25E-4</c:v>
                </c:pt>
                <c:pt idx="30795" formatCode="0.00E+00">
                  <c:v>1.25E-4</c:v>
                </c:pt>
                <c:pt idx="30796" formatCode="0.00E+00">
                  <c:v>1.25E-4</c:v>
                </c:pt>
                <c:pt idx="30797" formatCode="0.00E+00">
                  <c:v>1.25E-4</c:v>
                </c:pt>
                <c:pt idx="30798" formatCode="0.00E+00">
                  <c:v>1.25E-4</c:v>
                </c:pt>
                <c:pt idx="30799" formatCode="0.00E+00">
                  <c:v>1.25E-4</c:v>
                </c:pt>
                <c:pt idx="30800" formatCode="0.00E+00">
                  <c:v>1.25E-4</c:v>
                </c:pt>
                <c:pt idx="30801" formatCode="0.00E+00">
                  <c:v>1.25E-4</c:v>
                </c:pt>
                <c:pt idx="30802" formatCode="0.00E+00">
                  <c:v>1.25E-4</c:v>
                </c:pt>
                <c:pt idx="30803" formatCode="0.00E+00">
                  <c:v>1.25E-4</c:v>
                </c:pt>
                <c:pt idx="30804" formatCode="0.00E+00">
                  <c:v>1.25E-4</c:v>
                </c:pt>
                <c:pt idx="30805" formatCode="0.00E+00">
                  <c:v>1.25E-4</c:v>
                </c:pt>
                <c:pt idx="30806" formatCode="0.00E+00">
                  <c:v>1.25E-4</c:v>
                </c:pt>
                <c:pt idx="30807" formatCode="0.00E+00">
                  <c:v>1.25E-4</c:v>
                </c:pt>
                <c:pt idx="30808" formatCode="0.00E+00">
                  <c:v>1.25E-4</c:v>
                </c:pt>
                <c:pt idx="30809" formatCode="0.00E+00">
                  <c:v>1.25E-4</c:v>
                </c:pt>
                <c:pt idx="30810" formatCode="0.00E+00">
                  <c:v>1.25E-4</c:v>
                </c:pt>
                <c:pt idx="30811" formatCode="0.00E+00">
                  <c:v>1.25E-4</c:v>
                </c:pt>
                <c:pt idx="30812" formatCode="0.00E+00">
                  <c:v>1.25E-4</c:v>
                </c:pt>
                <c:pt idx="30813" formatCode="0.00E+00">
                  <c:v>1.25E-4</c:v>
                </c:pt>
                <c:pt idx="30814" formatCode="0.00E+00">
                  <c:v>1.25E-4</c:v>
                </c:pt>
                <c:pt idx="30815" formatCode="0.00E+00">
                  <c:v>1.25E-4</c:v>
                </c:pt>
                <c:pt idx="30816" formatCode="0.00E+00">
                  <c:v>1.25E-4</c:v>
                </c:pt>
                <c:pt idx="30817" formatCode="0.00E+00">
                  <c:v>1.25E-4</c:v>
                </c:pt>
                <c:pt idx="30818" formatCode="0.00E+00">
                  <c:v>1.25E-4</c:v>
                </c:pt>
                <c:pt idx="30819" formatCode="0.00E+00">
                  <c:v>1.25E-4</c:v>
                </c:pt>
                <c:pt idx="30820" formatCode="0.00E+00">
                  <c:v>1.25E-4</c:v>
                </c:pt>
                <c:pt idx="30821" formatCode="0.00E+00">
                  <c:v>1.25E-4</c:v>
                </c:pt>
                <c:pt idx="30822" formatCode="0.00E+00">
                  <c:v>1.25E-4</c:v>
                </c:pt>
                <c:pt idx="30823" formatCode="0.00E+00">
                  <c:v>1.25E-4</c:v>
                </c:pt>
                <c:pt idx="30824" formatCode="0.00E+00">
                  <c:v>1.25E-4</c:v>
                </c:pt>
                <c:pt idx="30825" formatCode="0.00E+00">
                  <c:v>1.25E-4</c:v>
                </c:pt>
                <c:pt idx="30826" formatCode="0.00E+00">
                  <c:v>1.25E-4</c:v>
                </c:pt>
                <c:pt idx="30827" formatCode="0.00E+00">
                  <c:v>1.25E-4</c:v>
                </c:pt>
                <c:pt idx="30828" formatCode="0.00E+00">
                  <c:v>1.25E-4</c:v>
                </c:pt>
                <c:pt idx="30829" formatCode="0.00E+00">
                  <c:v>1.25E-4</c:v>
                </c:pt>
                <c:pt idx="30830" formatCode="0.00E+00">
                  <c:v>1.25E-4</c:v>
                </c:pt>
                <c:pt idx="30831" formatCode="0.00E+00">
                  <c:v>1.25E-4</c:v>
                </c:pt>
                <c:pt idx="30832" formatCode="0.00E+00">
                  <c:v>1.25E-4</c:v>
                </c:pt>
                <c:pt idx="30833" formatCode="0.00E+00">
                  <c:v>1.25E-4</c:v>
                </c:pt>
                <c:pt idx="30834" formatCode="0.00E+00">
                  <c:v>1.25E-4</c:v>
                </c:pt>
                <c:pt idx="30835" formatCode="0.00E+00">
                  <c:v>1.25E-4</c:v>
                </c:pt>
                <c:pt idx="30836" formatCode="0.00E+00">
                  <c:v>1.25E-4</c:v>
                </c:pt>
                <c:pt idx="30837" formatCode="0.00E+00">
                  <c:v>1.25E-4</c:v>
                </c:pt>
                <c:pt idx="30838" formatCode="0.00E+00">
                  <c:v>1.25E-4</c:v>
                </c:pt>
                <c:pt idx="30839" formatCode="0.00E+00">
                  <c:v>1.25E-4</c:v>
                </c:pt>
                <c:pt idx="30840" formatCode="0.00E+00">
                  <c:v>1.25E-4</c:v>
                </c:pt>
                <c:pt idx="30841" formatCode="0.00E+00">
                  <c:v>1.25E-4</c:v>
                </c:pt>
                <c:pt idx="30842" formatCode="0.00E+00">
                  <c:v>1.25E-4</c:v>
                </c:pt>
                <c:pt idx="30843" formatCode="0.00E+00">
                  <c:v>1.25E-4</c:v>
                </c:pt>
                <c:pt idx="30844" formatCode="0.00E+00">
                  <c:v>1.25E-4</c:v>
                </c:pt>
                <c:pt idx="30845" formatCode="0.00E+00">
                  <c:v>1.25E-4</c:v>
                </c:pt>
                <c:pt idx="30846" formatCode="0.00E+00">
                  <c:v>1.25E-4</c:v>
                </c:pt>
                <c:pt idx="30847" formatCode="0.00E+00">
                  <c:v>1.25E-4</c:v>
                </c:pt>
                <c:pt idx="30848" formatCode="0.00E+00">
                  <c:v>1.25E-4</c:v>
                </c:pt>
                <c:pt idx="30849" formatCode="0.00E+00">
                  <c:v>1.25E-4</c:v>
                </c:pt>
                <c:pt idx="30850" formatCode="0.00E+00">
                  <c:v>1.25E-4</c:v>
                </c:pt>
                <c:pt idx="30851" formatCode="0.00E+00">
                  <c:v>1.25E-4</c:v>
                </c:pt>
                <c:pt idx="30852" formatCode="0.00E+00">
                  <c:v>1.2400000000000001E-4</c:v>
                </c:pt>
                <c:pt idx="30853" formatCode="0.00E+00">
                  <c:v>1.25E-4</c:v>
                </c:pt>
                <c:pt idx="30854" formatCode="0.00E+00">
                  <c:v>1.25E-4</c:v>
                </c:pt>
                <c:pt idx="30855" formatCode="0.00E+00">
                  <c:v>1.25E-4</c:v>
                </c:pt>
                <c:pt idx="30856" formatCode="0.00E+00">
                  <c:v>1.25E-4</c:v>
                </c:pt>
                <c:pt idx="30857" formatCode="0.00E+00">
                  <c:v>1.25E-4</c:v>
                </c:pt>
                <c:pt idx="30858" formatCode="0.00E+00">
                  <c:v>1.2400000000000001E-4</c:v>
                </c:pt>
                <c:pt idx="30859" formatCode="0.00E+00">
                  <c:v>1.2400000000000001E-4</c:v>
                </c:pt>
                <c:pt idx="30860" formatCode="0.00E+00">
                  <c:v>1.25E-4</c:v>
                </c:pt>
                <c:pt idx="30861" formatCode="0.00E+00">
                  <c:v>1.25E-4</c:v>
                </c:pt>
                <c:pt idx="30862" formatCode="0.00E+00">
                  <c:v>1.2400000000000001E-4</c:v>
                </c:pt>
                <c:pt idx="30863" formatCode="0.00E+00">
                  <c:v>1.2400000000000001E-4</c:v>
                </c:pt>
                <c:pt idx="30864" formatCode="0.00E+00">
                  <c:v>1.2400000000000001E-4</c:v>
                </c:pt>
                <c:pt idx="30865" formatCode="0.00E+00">
                  <c:v>1.25E-4</c:v>
                </c:pt>
                <c:pt idx="30866" formatCode="0.00E+00">
                  <c:v>1.2400000000000001E-4</c:v>
                </c:pt>
                <c:pt idx="30867" formatCode="0.00E+00">
                  <c:v>1.2400000000000001E-4</c:v>
                </c:pt>
                <c:pt idx="30868" formatCode="0.00E+00">
                  <c:v>1.2400000000000001E-4</c:v>
                </c:pt>
                <c:pt idx="30869" formatCode="0.00E+00">
                  <c:v>1.25E-4</c:v>
                </c:pt>
                <c:pt idx="30870" formatCode="0.00E+00">
                  <c:v>1.2400000000000001E-4</c:v>
                </c:pt>
                <c:pt idx="30871" formatCode="0.00E+00">
                  <c:v>1.2400000000000001E-4</c:v>
                </c:pt>
                <c:pt idx="30872" formatCode="0.00E+00">
                  <c:v>1.25E-4</c:v>
                </c:pt>
                <c:pt idx="30873" formatCode="0.00E+00">
                  <c:v>1.2400000000000001E-4</c:v>
                </c:pt>
                <c:pt idx="30874" formatCode="0.00E+00">
                  <c:v>1.25E-4</c:v>
                </c:pt>
                <c:pt idx="30875" formatCode="0.00E+00">
                  <c:v>1.2400000000000001E-4</c:v>
                </c:pt>
                <c:pt idx="30876" formatCode="0.00E+00">
                  <c:v>1.2400000000000001E-4</c:v>
                </c:pt>
                <c:pt idx="30877" formatCode="0.00E+00">
                  <c:v>1.2400000000000001E-4</c:v>
                </c:pt>
                <c:pt idx="30878" formatCode="0.00E+00">
                  <c:v>1.2400000000000001E-4</c:v>
                </c:pt>
                <c:pt idx="30879" formatCode="0.00E+00">
                  <c:v>1.2400000000000001E-4</c:v>
                </c:pt>
                <c:pt idx="30880" formatCode="0.00E+00">
                  <c:v>1.2400000000000001E-4</c:v>
                </c:pt>
                <c:pt idx="30881" formatCode="0.00E+00">
                  <c:v>1.2400000000000001E-4</c:v>
                </c:pt>
                <c:pt idx="30882" formatCode="0.00E+00">
                  <c:v>1.2400000000000001E-4</c:v>
                </c:pt>
                <c:pt idx="30883" formatCode="0.00E+00">
                  <c:v>1.2400000000000001E-4</c:v>
                </c:pt>
                <c:pt idx="30884" formatCode="0.00E+00">
                  <c:v>1.2400000000000001E-4</c:v>
                </c:pt>
                <c:pt idx="30885" formatCode="0.00E+00">
                  <c:v>1.2400000000000001E-4</c:v>
                </c:pt>
                <c:pt idx="30886" formatCode="0.00E+00">
                  <c:v>1.2400000000000001E-4</c:v>
                </c:pt>
                <c:pt idx="30887" formatCode="0.00E+00">
                  <c:v>1.2400000000000001E-4</c:v>
                </c:pt>
                <c:pt idx="30888" formatCode="0.00E+00">
                  <c:v>1.2400000000000001E-4</c:v>
                </c:pt>
                <c:pt idx="30889" formatCode="0.00E+00">
                  <c:v>1.2400000000000001E-4</c:v>
                </c:pt>
                <c:pt idx="30890" formatCode="0.00E+00">
                  <c:v>1.2400000000000001E-4</c:v>
                </c:pt>
                <c:pt idx="30891" formatCode="0.00E+00">
                  <c:v>1.2400000000000001E-4</c:v>
                </c:pt>
                <c:pt idx="30892" formatCode="0.00E+00">
                  <c:v>1.2400000000000001E-4</c:v>
                </c:pt>
                <c:pt idx="30893" formatCode="0.00E+00">
                  <c:v>1.2400000000000001E-4</c:v>
                </c:pt>
                <c:pt idx="30894" formatCode="0.00E+00">
                  <c:v>1.2400000000000001E-4</c:v>
                </c:pt>
                <c:pt idx="30895" formatCode="0.00E+00">
                  <c:v>1.2400000000000001E-4</c:v>
                </c:pt>
                <c:pt idx="30896" formatCode="0.00E+00">
                  <c:v>1.2400000000000001E-4</c:v>
                </c:pt>
                <c:pt idx="30897" formatCode="0.00E+00">
                  <c:v>1.2400000000000001E-4</c:v>
                </c:pt>
                <c:pt idx="30898" formatCode="0.00E+00">
                  <c:v>1.2400000000000001E-4</c:v>
                </c:pt>
                <c:pt idx="30899" formatCode="0.00E+00">
                  <c:v>1.2400000000000001E-4</c:v>
                </c:pt>
                <c:pt idx="30900" formatCode="0.00E+00">
                  <c:v>1.2400000000000001E-4</c:v>
                </c:pt>
                <c:pt idx="30901" formatCode="0.00E+00">
                  <c:v>1.2400000000000001E-4</c:v>
                </c:pt>
                <c:pt idx="30902" formatCode="0.00E+00">
                  <c:v>1.2400000000000001E-4</c:v>
                </c:pt>
                <c:pt idx="30903" formatCode="0.00E+00">
                  <c:v>1.2400000000000001E-4</c:v>
                </c:pt>
                <c:pt idx="30904" formatCode="0.00E+00">
                  <c:v>1.2400000000000001E-4</c:v>
                </c:pt>
                <c:pt idx="30905" formatCode="0.00E+00">
                  <c:v>1.2400000000000001E-4</c:v>
                </c:pt>
                <c:pt idx="30906" formatCode="0.00E+00">
                  <c:v>1.2400000000000001E-4</c:v>
                </c:pt>
                <c:pt idx="30907" formatCode="0.00E+00">
                  <c:v>1.2400000000000001E-4</c:v>
                </c:pt>
                <c:pt idx="30908" formatCode="0.00E+00">
                  <c:v>1.2400000000000001E-4</c:v>
                </c:pt>
                <c:pt idx="30909" formatCode="0.00E+00">
                  <c:v>1.26E-4</c:v>
                </c:pt>
                <c:pt idx="30910" formatCode="0.00E+00">
                  <c:v>1.56E-4</c:v>
                </c:pt>
                <c:pt idx="30911" formatCode="0.00E+00">
                  <c:v>2.8600000000000001E-4</c:v>
                </c:pt>
                <c:pt idx="30912" formatCode="0.00E+00">
                  <c:v>4.6000000000000001E-4</c:v>
                </c:pt>
                <c:pt idx="30913" formatCode="0.00E+00">
                  <c:v>5.1099999999999995E-4</c:v>
                </c:pt>
                <c:pt idx="30914" formatCode="0.00E+00">
                  <c:v>4.6700000000000002E-4</c:v>
                </c:pt>
                <c:pt idx="30915" formatCode="0.00E+00">
                  <c:v>4.4099999999999999E-4</c:v>
                </c:pt>
                <c:pt idx="30916" formatCode="0.00E+00">
                  <c:v>4.37E-4</c:v>
                </c:pt>
                <c:pt idx="30917" formatCode="0.00E+00">
                  <c:v>4.2299999999999998E-4</c:v>
                </c:pt>
                <c:pt idx="30918" formatCode="0.00E+00">
                  <c:v>4.1800000000000002E-4</c:v>
                </c:pt>
                <c:pt idx="30919" formatCode="0.00E+00">
                  <c:v>4.1300000000000001E-4</c:v>
                </c:pt>
                <c:pt idx="30920" formatCode="0.00E+00">
                  <c:v>4.0700000000000003E-4</c:v>
                </c:pt>
                <c:pt idx="30921" formatCode="0.00E+00">
                  <c:v>4.0499999999999998E-4</c:v>
                </c:pt>
                <c:pt idx="30922" formatCode="0.00E+00">
                  <c:v>4.0000000000000002E-4</c:v>
                </c:pt>
                <c:pt idx="30923" formatCode="0.00E+00">
                  <c:v>3.9800000000000002E-4</c:v>
                </c:pt>
                <c:pt idx="30924" formatCode="0.00E+00">
                  <c:v>3.9500000000000001E-4</c:v>
                </c:pt>
                <c:pt idx="30925" formatCode="0.00E+00">
                  <c:v>3.9300000000000001E-4</c:v>
                </c:pt>
                <c:pt idx="30926" formatCode="0.00E+00">
                  <c:v>3.9100000000000002E-4</c:v>
                </c:pt>
                <c:pt idx="30927" formatCode="0.00E+00">
                  <c:v>3.88E-4</c:v>
                </c:pt>
                <c:pt idx="30928" formatCode="0.00E+00">
                  <c:v>3.8699999999999997E-4</c:v>
                </c:pt>
                <c:pt idx="30929" formatCode="0.00E+00">
                  <c:v>3.8499999999999998E-4</c:v>
                </c:pt>
                <c:pt idx="30930" formatCode="0.00E+00">
                  <c:v>3.8400000000000001E-4</c:v>
                </c:pt>
                <c:pt idx="30931" formatCode="0.00E+00">
                  <c:v>3.8200000000000002E-4</c:v>
                </c:pt>
                <c:pt idx="30932" formatCode="0.00E+00">
                  <c:v>3.8099999999999999E-4</c:v>
                </c:pt>
                <c:pt idx="30933" formatCode="0.00E+00">
                  <c:v>3.79E-4</c:v>
                </c:pt>
                <c:pt idx="30934" formatCode="0.00E+00">
                  <c:v>3.7800000000000003E-4</c:v>
                </c:pt>
                <c:pt idx="30935" formatCode="0.00E+00">
                  <c:v>3.77E-4</c:v>
                </c:pt>
                <c:pt idx="30936" formatCode="0.00E+00">
                  <c:v>3.7500000000000001E-4</c:v>
                </c:pt>
                <c:pt idx="30937" formatCode="0.00E+00">
                  <c:v>3.7399999999999998E-4</c:v>
                </c:pt>
                <c:pt idx="30938" formatCode="0.00E+00">
                  <c:v>3.7300000000000001E-4</c:v>
                </c:pt>
                <c:pt idx="30939" formatCode="0.00E+00">
                  <c:v>3.7199999999999999E-4</c:v>
                </c:pt>
                <c:pt idx="30940" formatCode="0.00E+00">
                  <c:v>3.7100000000000002E-4</c:v>
                </c:pt>
                <c:pt idx="30941" formatCode="0.00E+00">
                  <c:v>3.6900000000000002E-4</c:v>
                </c:pt>
                <c:pt idx="30942" formatCode="0.00E+00">
                  <c:v>3.68E-4</c:v>
                </c:pt>
                <c:pt idx="30943" formatCode="0.00E+00">
                  <c:v>3.6699999999999998E-4</c:v>
                </c:pt>
                <c:pt idx="30944" formatCode="0.00E+00">
                  <c:v>3.6600000000000001E-4</c:v>
                </c:pt>
                <c:pt idx="30945" formatCode="0.00E+00">
                  <c:v>3.6499999999999998E-4</c:v>
                </c:pt>
                <c:pt idx="30946" formatCode="0.00E+00">
                  <c:v>3.6400000000000001E-4</c:v>
                </c:pt>
                <c:pt idx="30947" formatCode="0.00E+00">
                  <c:v>3.6299999999999999E-4</c:v>
                </c:pt>
                <c:pt idx="30948" formatCode="0.00E+00">
                  <c:v>3.6200000000000002E-4</c:v>
                </c:pt>
                <c:pt idx="30949" formatCode="0.00E+00">
                  <c:v>3.6099999999999999E-4</c:v>
                </c:pt>
                <c:pt idx="30950" formatCode="0.00E+00">
                  <c:v>3.6000000000000002E-4</c:v>
                </c:pt>
                <c:pt idx="30951" formatCode="0.00E+00">
                  <c:v>3.59E-4</c:v>
                </c:pt>
                <c:pt idx="30952" formatCode="0.00E+00">
                  <c:v>3.5799999999999997E-4</c:v>
                </c:pt>
                <c:pt idx="30953" formatCode="0.00E+00">
                  <c:v>3.57E-4</c:v>
                </c:pt>
                <c:pt idx="30954" formatCode="0.00E+00">
                  <c:v>3.5599999999999998E-4</c:v>
                </c:pt>
                <c:pt idx="30955" formatCode="0.00E+00">
                  <c:v>3.5500000000000001E-4</c:v>
                </c:pt>
                <c:pt idx="30956" formatCode="0.00E+00">
                  <c:v>3.5399999999999999E-4</c:v>
                </c:pt>
                <c:pt idx="30957" formatCode="0.00E+00">
                  <c:v>3.5300000000000002E-4</c:v>
                </c:pt>
                <c:pt idx="30958" formatCode="0.00E+00">
                  <c:v>3.5199999999999999E-4</c:v>
                </c:pt>
                <c:pt idx="30959" formatCode="0.00E+00">
                  <c:v>3.5100000000000002E-4</c:v>
                </c:pt>
                <c:pt idx="30960" formatCode="0.00E+00">
                  <c:v>3.5E-4</c:v>
                </c:pt>
                <c:pt idx="30961" formatCode="0.00E+00">
                  <c:v>3.5E-4</c:v>
                </c:pt>
                <c:pt idx="30962" formatCode="0.00E+00">
                  <c:v>3.4900000000000003E-4</c:v>
                </c:pt>
                <c:pt idx="30963" formatCode="0.00E+00">
                  <c:v>3.48E-4</c:v>
                </c:pt>
                <c:pt idx="30964" formatCode="0.00E+00">
                  <c:v>3.4699999999999998E-4</c:v>
                </c:pt>
                <c:pt idx="30965" formatCode="0.00E+00">
                  <c:v>3.4600000000000001E-4</c:v>
                </c:pt>
                <c:pt idx="30966" formatCode="0.00E+00">
                  <c:v>3.4499999999999998E-4</c:v>
                </c:pt>
                <c:pt idx="30967" formatCode="0.00E+00">
                  <c:v>3.4400000000000001E-4</c:v>
                </c:pt>
                <c:pt idx="30968" formatCode="0.00E+00">
                  <c:v>3.4299999999999999E-4</c:v>
                </c:pt>
                <c:pt idx="30969" formatCode="0.00E+00">
                  <c:v>3.4200000000000002E-4</c:v>
                </c:pt>
                <c:pt idx="30970" formatCode="0.00E+00">
                  <c:v>3.4099999999999999E-4</c:v>
                </c:pt>
                <c:pt idx="30971" formatCode="0.00E+00">
                  <c:v>3.4000000000000002E-4</c:v>
                </c:pt>
                <c:pt idx="30972" formatCode="0.00E+00">
                  <c:v>3.4000000000000002E-4</c:v>
                </c:pt>
                <c:pt idx="30973" formatCode="0.00E+00">
                  <c:v>3.39E-4</c:v>
                </c:pt>
                <c:pt idx="30974" formatCode="0.00E+00">
                  <c:v>3.3799999999999998E-4</c:v>
                </c:pt>
                <c:pt idx="30975" formatCode="0.00E+00">
                  <c:v>3.3700000000000001E-4</c:v>
                </c:pt>
                <c:pt idx="30976" formatCode="0.00E+00">
                  <c:v>3.3599999999999998E-4</c:v>
                </c:pt>
                <c:pt idx="30977" formatCode="0.00E+00">
                  <c:v>3.3500000000000001E-4</c:v>
                </c:pt>
                <c:pt idx="30978" formatCode="0.00E+00">
                  <c:v>3.3399999999999999E-4</c:v>
                </c:pt>
                <c:pt idx="30979" formatCode="0.00E+00">
                  <c:v>3.3399999999999999E-4</c:v>
                </c:pt>
                <c:pt idx="30980" formatCode="0.00E+00">
                  <c:v>3.3199999999999999E-4</c:v>
                </c:pt>
                <c:pt idx="30981" formatCode="0.00E+00">
                  <c:v>3.3199999999999999E-4</c:v>
                </c:pt>
                <c:pt idx="30982" formatCode="0.00E+00">
                  <c:v>3.3100000000000002E-4</c:v>
                </c:pt>
                <c:pt idx="30983" formatCode="0.00E+00">
                  <c:v>3.3E-4</c:v>
                </c:pt>
                <c:pt idx="30984" formatCode="0.00E+00">
                  <c:v>3.2899999999999997E-4</c:v>
                </c:pt>
                <c:pt idx="30985" formatCode="0.00E+00">
                  <c:v>3.28E-4</c:v>
                </c:pt>
                <c:pt idx="30986" formatCode="0.00E+00">
                  <c:v>3.28E-4</c:v>
                </c:pt>
                <c:pt idx="30987" formatCode="0.00E+00">
                  <c:v>3.2699999999999998E-4</c:v>
                </c:pt>
                <c:pt idx="30988" formatCode="0.00E+00">
                  <c:v>3.2600000000000001E-4</c:v>
                </c:pt>
                <c:pt idx="30989" formatCode="0.00E+00">
                  <c:v>3.2499999999999999E-4</c:v>
                </c:pt>
                <c:pt idx="30990" formatCode="0.00E+00">
                  <c:v>3.2400000000000001E-4</c:v>
                </c:pt>
                <c:pt idx="30991" formatCode="0.00E+00">
                  <c:v>3.2299999999999999E-4</c:v>
                </c:pt>
                <c:pt idx="30992" formatCode="0.00E+00">
                  <c:v>3.2299999999999999E-4</c:v>
                </c:pt>
                <c:pt idx="30993" formatCode="0.00E+00">
                  <c:v>3.2200000000000002E-4</c:v>
                </c:pt>
                <c:pt idx="30994" formatCode="0.00E+00">
                  <c:v>3.21E-4</c:v>
                </c:pt>
                <c:pt idx="30995" formatCode="0.00E+00">
                  <c:v>3.2000000000000003E-4</c:v>
                </c:pt>
                <c:pt idx="30996" formatCode="0.00E+00">
                  <c:v>3.2000000000000003E-4</c:v>
                </c:pt>
                <c:pt idx="30997" formatCode="0.00E+00">
                  <c:v>3.19E-4</c:v>
                </c:pt>
                <c:pt idx="30998" formatCode="0.00E+00">
                  <c:v>3.1799999999999998E-4</c:v>
                </c:pt>
                <c:pt idx="30999" formatCode="0.00E+00">
                  <c:v>3.1700000000000001E-4</c:v>
                </c:pt>
                <c:pt idx="31000" formatCode="0.00E+00">
                  <c:v>3.1599999999999998E-4</c:v>
                </c:pt>
                <c:pt idx="31001" formatCode="0.00E+00">
                  <c:v>3.1599999999999998E-4</c:v>
                </c:pt>
                <c:pt idx="31002" formatCode="0.00E+00">
                  <c:v>3.1500000000000001E-4</c:v>
                </c:pt>
                <c:pt idx="31003" formatCode="0.00E+00">
                  <c:v>3.1399999999999999E-4</c:v>
                </c:pt>
                <c:pt idx="31004" formatCode="0.00E+00">
                  <c:v>3.1399999999999999E-4</c:v>
                </c:pt>
                <c:pt idx="31005" formatCode="0.00E+00">
                  <c:v>3.1300000000000002E-4</c:v>
                </c:pt>
                <c:pt idx="31006" formatCode="0.00E+00">
                  <c:v>3.1199999999999999E-4</c:v>
                </c:pt>
                <c:pt idx="31007" formatCode="0.00E+00">
                  <c:v>3.1100000000000002E-4</c:v>
                </c:pt>
                <c:pt idx="31008" formatCode="0.00E+00">
                  <c:v>3.1100000000000002E-4</c:v>
                </c:pt>
                <c:pt idx="31009" formatCode="0.00E+00">
                  <c:v>3.1E-4</c:v>
                </c:pt>
                <c:pt idx="31010" formatCode="0.00E+00">
                  <c:v>3.0899999999999998E-4</c:v>
                </c:pt>
                <c:pt idx="31011" formatCode="0.00E+00">
                  <c:v>3.0800000000000001E-4</c:v>
                </c:pt>
                <c:pt idx="31012" formatCode="0.00E+00">
                  <c:v>3.0800000000000001E-4</c:v>
                </c:pt>
                <c:pt idx="31013" formatCode="0.00E+00">
                  <c:v>3.0699999999999998E-4</c:v>
                </c:pt>
                <c:pt idx="31014" formatCode="0.00E+00">
                  <c:v>3.0600000000000001E-4</c:v>
                </c:pt>
                <c:pt idx="31015" formatCode="0.00E+00">
                  <c:v>3.0499999999999999E-4</c:v>
                </c:pt>
                <c:pt idx="31016" formatCode="0.00E+00">
                  <c:v>3.0499999999999999E-4</c:v>
                </c:pt>
                <c:pt idx="31017" formatCode="0.00E+00">
                  <c:v>3.0400000000000002E-4</c:v>
                </c:pt>
                <c:pt idx="31018" formatCode="0.00E+00">
                  <c:v>3.0299999999999999E-4</c:v>
                </c:pt>
                <c:pt idx="31019" formatCode="0.00E+00">
                  <c:v>3.0299999999999999E-4</c:v>
                </c:pt>
                <c:pt idx="31020" formatCode="0.00E+00">
                  <c:v>3.0200000000000002E-4</c:v>
                </c:pt>
                <c:pt idx="31021" formatCode="0.00E+00">
                  <c:v>3.01E-4</c:v>
                </c:pt>
                <c:pt idx="31022" formatCode="0.00E+00">
                  <c:v>3.01E-4</c:v>
                </c:pt>
                <c:pt idx="31023" formatCode="0.00E+00">
                  <c:v>2.9999999999999997E-4</c:v>
                </c:pt>
                <c:pt idx="31024" formatCode="0.00E+00">
                  <c:v>2.99E-4</c:v>
                </c:pt>
                <c:pt idx="31025" formatCode="0.00E+00">
                  <c:v>2.99E-4</c:v>
                </c:pt>
                <c:pt idx="31026" formatCode="0.00E+00">
                  <c:v>2.9799999999999998E-4</c:v>
                </c:pt>
                <c:pt idx="31027" formatCode="0.00E+00">
                  <c:v>2.9700000000000001E-4</c:v>
                </c:pt>
                <c:pt idx="31028" formatCode="0.00E+00">
                  <c:v>2.9700000000000001E-4</c:v>
                </c:pt>
                <c:pt idx="31029" formatCode="0.00E+00">
                  <c:v>2.9599999999999998E-4</c:v>
                </c:pt>
                <c:pt idx="31030" formatCode="0.00E+00">
                  <c:v>2.9500000000000001E-4</c:v>
                </c:pt>
                <c:pt idx="31031" formatCode="0.00E+00">
                  <c:v>2.9500000000000001E-4</c:v>
                </c:pt>
                <c:pt idx="31032" formatCode="0.00E+00">
                  <c:v>2.9399999999999999E-4</c:v>
                </c:pt>
                <c:pt idx="31033" formatCode="0.00E+00">
                  <c:v>2.9300000000000002E-4</c:v>
                </c:pt>
                <c:pt idx="31034" formatCode="0.00E+00">
                  <c:v>2.9300000000000002E-4</c:v>
                </c:pt>
                <c:pt idx="31035" formatCode="0.00E+00">
                  <c:v>2.92E-4</c:v>
                </c:pt>
                <c:pt idx="31036" formatCode="0.00E+00">
                  <c:v>2.92E-4</c:v>
                </c:pt>
                <c:pt idx="31037" formatCode="0.00E+00">
                  <c:v>2.9100000000000003E-4</c:v>
                </c:pt>
                <c:pt idx="31038" formatCode="0.00E+00">
                  <c:v>2.9100000000000003E-4</c:v>
                </c:pt>
                <c:pt idx="31039" formatCode="0.00E+00">
                  <c:v>2.9E-4</c:v>
                </c:pt>
                <c:pt idx="31040" formatCode="0.00E+00">
                  <c:v>2.8899999999999998E-4</c:v>
                </c:pt>
                <c:pt idx="31041" formatCode="0.00E+00">
                  <c:v>2.8899999999999998E-4</c:v>
                </c:pt>
                <c:pt idx="31042" formatCode="0.00E+00">
                  <c:v>2.8800000000000001E-4</c:v>
                </c:pt>
                <c:pt idx="31043" formatCode="0.00E+00">
                  <c:v>2.8800000000000001E-4</c:v>
                </c:pt>
                <c:pt idx="31044" formatCode="0.00E+00">
                  <c:v>2.8699999999999998E-4</c:v>
                </c:pt>
                <c:pt idx="31045" formatCode="0.00E+00">
                  <c:v>2.8600000000000001E-4</c:v>
                </c:pt>
                <c:pt idx="31046" formatCode="0.00E+00">
                  <c:v>2.8600000000000001E-4</c:v>
                </c:pt>
                <c:pt idx="31047" formatCode="0.00E+00">
                  <c:v>2.8499999999999999E-4</c:v>
                </c:pt>
                <c:pt idx="31048" formatCode="0.00E+00">
                  <c:v>2.8499999999999999E-4</c:v>
                </c:pt>
                <c:pt idx="31049" formatCode="0.00E+00">
                  <c:v>2.8400000000000002E-4</c:v>
                </c:pt>
                <c:pt idx="31050" formatCode="0.00E+00">
                  <c:v>2.8299999999999999E-4</c:v>
                </c:pt>
                <c:pt idx="31051" formatCode="0.00E+00">
                  <c:v>2.8299999999999999E-4</c:v>
                </c:pt>
                <c:pt idx="31052" formatCode="0.00E+00">
                  <c:v>2.8200000000000002E-4</c:v>
                </c:pt>
                <c:pt idx="31053" formatCode="0.00E+00">
                  <c:v>2.8200000000000002E-4</c:v>
                </c:pt>
                <c:pt idx="31054" formatCode="0.00E+00">
                  <c:v>2.81E-4</c:v>
                </c:pt>
                <c:pt idx="31055" formatCode="0.00E+00">
                  <c:v>2.81E-4</c:v>
                </c:pt>
                <c:pt idx="31056" formatCode="0.00E+00">
                  <c:v>2.7999999999999998E-4</c:v>
                </c:pt>
                <c:pt idx="31057" formatCode="0.00E+00">
                  <c:v>2.7900000000000001E-4</c:v>
                </c:pt>
                <c:pt idx="31058" formatCode="0.00E+00">
                  <c:v>2.7900000000000001E-4</c:v>
                </c:pt>
                <c:pt idx="31059" formatCode="0.00E+00">
                  <c:v>2.7799999999999998E-4</c:v>
                </c:pt>
                <c:pt idx="31060" formatCode="0.00E+00">
                  <c:v>2.7799999999999998E-4</c:v>
                </c:pt>
                <c:pt idx="31061" formatCode="0.00E+00">
                  <c:v>2.7799999999999998E-4</c:v>
                </c:pt>
                <c:pt idx="31062" formatCode="0.00E+00">
                  <c:v>2.7700000000000001E-4</c:v>
                </c:pt>
                <c:pt idx="31063" formatCode="0.00E+00">
                  <c:v>2.7599999999999999E-4</c:v>
                </c:pt>
                <c:pt idx="31064" formatCode="0.00E+00">
                  <c:v>2.7599999999999999E-4</c:v>
                </c:pt>
                <c:pt idx="31065" formatCode="0.00E+00">
                  <c:v>2.7500000000000002E-4</c:v>
                </c:pt>
                <c:pt idx="31066" formatCode="0.00E+00">
                  <c:v>2.7500000000000002E-4</c:v>
                </c:pt>
                <c:pt idx="31067" formatCode="0.00E+00">
                  <c:v>2.7399999999999999E-4</c:v>
                </c:pt>
                <c:pt idx="31068" formatCode="0.00E+00">
                  <c:v>2.7399999999999999E-4</c:v>
                </c:pt>
                <c:pt idx="31069" formatCode="0.00E+00">
                  <c:v>2.7300000000000002E-4</c:v>
                </c:pt>
                <c:pt idx="31070" formatCode="0.00E+00">
                  <c:v>2.7300000000000002E-4</c:v>
                </c:pt>
                <c:pt idx="31071" formatCode="0.00E+00">
                  <c:v>2.72E-4</c:v>
                </c:pt>
                <c:pt idx="31072" formatCode="0.00E+00">
                  <c:v>2.72E-4</c:v>
                </c:pt>
                <c:pt idx="31073" formatCode="0.00E+00">
                  <c:v>2.7099999999999997E-4</c:v>
                </c:pt>
                <c:pt idx="31074" formatCode="0.00E+00">
                  <c:v>2.7099999999999997E-4</c:v>
                </c:pt>
                <c:pt idx="31075" formatCode="0.00E+00">
                  <c:v>2.7E-4</c:v>
                </c:pt>
                <c:pt idx="31076" formatCode="0.00E+00">
                  <c:v>2.7E-4</c:v>
                </c:pt>
                <c:pt idx="31077" formatCode="0.00E+00">
                  <c:v>2.6899999999999998E-4</c:v>
                </c:pt>
                <c:pt idx="31078" formatCode="0.00E+00">
                  <c:v>2.6899999999999998E-4</c:v>
                </c:pt>
                <c:pt idx="31079" formatCode="0.00E+00">
                  <c:v>2.6899999999999998E-4</c:v>
                </c:pt>
                <c:pt idx="31080" formatCode="0.00E+00">
                  <c:v>2.6800000000000001E-4</c:v>
                </c:pt>
                <c:pt idx="31081" formatCode="0.00E+00">
                  <c:v>2.6699999999999998E-4</c:v>
                </c:pt>
                <c:pt idx="31082" formatCode="0.00E+00">
                  <c:v>2.6699999999999998E-4</c:v>
                </c:pt>
                <c:pt idx="31083" formatCode="0.00E+00">
                  <c:v>2.6600000000000001E-4</c:v>
                </c:pt>
                <c:pt idx="31084" formatCode="0.00E+00">
                  <c:v>2.6600000000000001E-4</c:v>
                </c:pt>
                <c:pt idx="31085" formatCode="0.00E+00">
                  <c:v>2.6499999999999999E-4</c:v>
                </c:pt>
                <c:pt idx="31086" formatCode="0.00E+00">
                  <c:v>2.6499999999999999E-4</c:v>
                </c:pt>
                <c:pt idx="31087" formatCode="0.00E+00">
                  <c:v>2.6499999999999999E-4</c:v>
                </c:pt>
                <c:pt idx="31088" formatCode="0.00E+00">
                  <c:v>2.6400000000000002E-4</c:v>
                </c:pt>
                <c:pt idx="31089" formatCode="0.00E+00">
                  <c:v>2.6400000000000002E-4</c:v>
                </c:pt>
                <c:pt idx="31090" formatCode="0.00E+00">
                  <c:v>2.63E-4</c:v>
                </c:pt>
                <c:pt idx="31091" formatCode="0.00E+00">
                  <c:v>2.63E-4</c:v>
                </c:pt>
                <c:pt idx="31092" formatCode="0.00E+00">
                  <c:v>2.6200000000000003E-4</c:v>
                </c:pt>
                <c:pt idx="31093" formatCode="0.00E+00">
                  <c:v>2.6200000000000003E-4</c:v>
                </c:pt>
                <c:pt idx="31094" formatCode="0.00E+00">
                  <c:v>2.61E-4</c:v>
                </c:pt>
                <c:pt idx="31095" formatCode="0.00E+00">
                  <c:v>2.61E-4</c:v>
                </c:pt>
                <c:pt idx="31096" formatCode="0.00E+00">
                  <c:v>2.5999999999999998E-4</c:v>
                </c:pt>
                <c:pt idx="31097" formatCode="0.00E+00">
                  <c:v>2.5999999999999998E-4</c:v>
                </c:pt>
                <c:pt idx="31098" formatCode="0.00E+00">
                  <c:v>2.5999999999999998E-4</c:v>
                </c:pt>
                <c:pt idx="31099" formatCode="0.00E+00">
                  <c:v>2.5900000000000001E-4</c:v>
                </c:pt>
                <c:pt idx="31100" formatCode="0.00E+00">
                  <c:v>2.5900000000000001E-4</c:v>
                </c:pt>
                <c:pt idx="31101" formatCode="0.00E+00">
                  <c:v>2.5799999999999998E-4</c:v>
                </c:pt>
                <c:pt idx="31102" formatCode="0.00E+00">
                  <c:v>2.5799999999999998E-4</c:v>
                </c:pt>
                <c:pt idx="31103" formatCode="0.00E+00">
                  <c:v>2.5799999999999998E-4</c:v>
                </c:pt>
                <c:pt idx="31104" formatCode="0.00E+00">
                  <c:v>2.5700000000000001E-4</c:v>
                </c:pt>
                <c:pt idx="31105" formatCode="0.00E+00">
                  <c:v>2.5700000000000001E-4</c:v>
                </c:pt>
                <c:pt idx="31106" formatCode="0.00E+00">
                  <c:v>2.5599999999999999E-4</c:v>
                </c:pt>
                <c:pt idx="31107" formatCode="0.00E+00">
                  <c:v>2.5599999999999999E-4</c:v>
                </c:pt>
                <c:pt idx="31108" formatCode="0.00E+00">
                  <c:v>2.5500000000000002E-4</c:v>
                </c:pt>
                <c:pt idx="31109" formatCode="0.00E+00">
                  <c:v>2.5500000000000002E-4</c:v>
                </c:pt>
                <c:pt idx="31110" formatCode="0.00E+00">
                  <c:v>2.5500000000000002E-4</c:v>
                </c:pt>
                <c:pt idx="31111" formatCode="0.00E+00">
                  <c:v>2.5399999999999999E-4</c:v>
                </c:pt>
                <c:pt idx="31112" formatCode="0.00E+00">
                  <c:v>2.5399999999999999E-4</c:v>
                </c:pt>
                <c:pt idx="31113" formatCode="0.00E+00">
                  <c:v>2.5300000000000002E-4</c:v>
                </c:pt>
                <c:pt idx="31114" formatCode="0.00E+00">
                  <c:v>2.5300000000000002E-4</c:v>
                </c:pt>
                <c:pt idx="31115" formatCode="0.00E+00">
                  <c:v>2.5300000000000002E-4</c:v>
                </c:pt>
                <c:pt idx="31116" formatCode="0.00E+00">
                  <c:v>2.52E-4</c:v>
                </c:pt>
                <c:pt idx="31117" formatCode="0.00E+00">
                  <c:v>2.52E-4</c:v>
                </c:pt>
                <c:pt idx="31118" formatCode="0.00E+00">
                  <c:v>2.5099999999999998E-4</c:v>
                </c:pt>
                <c:pt idx="31119" formatCode="0.00E+00">
                  <c:v>2.5099999999999998E-4</c:v>
                </c:pt>
                <c:pt idx="31120" formatCode="0.00E+00">
                  <c:v>2.5099999999999998E-4</c:v>
                </c:pt>
                <c:pt idx="31121" formatCode="0.00E+00">
                  <c:v>2.5000000000000001E-4</c:v>
                </c:pt>
                <c:pt idx="31122" formatCode="0.00E+00">
                  <c:v>2.5000000000000001E-4</c:v>
                </c:pt>
                <c:pt idx="31123" formatCode="0.00E+00">
                  <c:v>2.5000000000000001E-4</c:v>
                </c:pt>
                <c:pt idx="31124" formatCode="0.00E+00">
                  <c:v>2.4899999999999998E-4</c:v>
                </c:pt>
                <c:pt idx="31125" formatCode="0.00E+00">
                  <c:v>2.4899999999999998E-4</c:v>
                </c:pt>
                <c:pt idx="31126" formatCode="0.00E+00">
                  <c:v>2.4800000000000001E-4</c:v>
                </c:pt>
                <c:pt idx="31127" formatCode="0.00E+00">
                  <c:v>2.4800000000000001E-4</c:v>
                </c:pt>
                <c:pt idx="31128" formatCode="0.00E+00">
                  <c:v>2.4699999999999999E-4</c:v>
                </c:pt>
                <c:pt idx="31129" formatCode="0.00E+00">
                  <c:v>2.4699999999999999E-4</c:v>
                </c:pt>
                <c:pt idx="31130" formatCode="0.00E+00">
                  <c:v>2.4699999999999999E-4</c:v>
                </c:pt>
                <c:pt idx="31131" formatCode="0.00E+00">
                  <c:v>2.4600000000000002E-4</c:v>
                </c:pt>
                <c:pt idx="31132" formatCode="0.00E+00">
                  <c:v>2.4600000000000002E-4</c:v>
                </c:pt>
                <c:pt idx="31133" formatCode="0.00E+00">
                  <c:v>2.4600000000000002E-4</c:v>
                </c:pt>
                <c:pt idx="31134" formatCode="0.00E+00">
                  <c:v>2.4499999999999999E-4</c:v>
                </c:pt>
                <c:pt idx="31135" formatCode="0.00E+00">
                  <c:v>2.4499999999999999E-4</c:v>
                </c:pt>
                <c:pt idx="31136" formatCode="0.00E+00">
                  <c:v>2.4499999999999999E-4</c:v>
                </c:pt>
                <c:pt idx="31137" formatCode="0.00E+00">
                  <c:v>2.4399999999999999E-4</c:v>
                </c:pt>
                <c:pt idx="31138" formatCode="0.00E+00">
                  <c:v>2.4399999999999999E-4</c:v>
                </c:pt>
                <c:pt idx="31139" formatCode="0.00E+00">
                  <c:v>2.43E-4</c:v>
                </c:pt>
                <c:pt idx="31140" formatCode="0.00E+00">
                  <c:v>2.43E-4</c:v>
                </c:pt>
                <c:pt idx="31141" formatCode="0.00E+00">
                  <c:v>2.43E-4</c:v>
                </c:pt>
                <c:pt idx="31142" formatCode="0.00E+00">
                  <c:v>2.43E-4</c:v>
                </c:pt>
                <c:pt idx="31143" formatCode="0.00E+00">
                  <c:v>2.42E-4</c:v>
                </c:pt>
                <c:pt idx="31144" formatCode="0.00E+00">
                  <c:v>2.42E-4</c:v>
                </c:pt>
                <c:pt idx="31145" formatCode="0.00E+00">
                  <c:v>2.41E-4</c:v>
                </c:pt>
                <c:pt idx="31146" formatCode="0.00E+00">
                  <c:v>2.41E-4</c:v>
                </c:pt>
                <c:pt idx="31147" formatCode="0.00E+00">
                  <c:v>2.41E-4</c:v>
                </c:pt>
                <c:pt idx="31148" formatCode="0.00E+00">
                  <c:v>2.4000000000000001E-4</c:v>
                </c:pt>
                <c:pt idx="31149" formatCode="0.00E+00">
                  <c:v>2.4000000000000001E-4</c:v>
                </c:pt>
                <c:pt idx="31150" formatCode="0.00E+00">
                  <c:v>2.4000000000000001E-4</c:v>
                </c:pt>
                <c:pt idx="31151" formatCode="0.00E+00">
                  <c:v>2.3900000000000001E-4</c:v>
                </c:pt>
                <c:pt idx="31152" formatCode="0.00E+00">
                  <c:v>2.3900000000000001E-4</c:v>
                </c:pt>
                <c:pt idx="31153" formatCode="0.00E+00">
                  <c:v>2.3900000000000001E-4</c:v>
                </c:pt>
                <c:pt idx="31154" formatCode="0.00E+00">
                  <c:v>2.3800000000000001E-4</c:v>
                </c:pt>
                <c:pt idx="31155" formatCode="0.00E+00">
                  <c:v>2.3800000000000001E-4</c:v>
                </c:pt>
                <c:pt idx="31156" formatCode="0.00E+00">
                  <c:v>2.3800000000000001E-4</c:v>
                </c:pt>
                <c:pt idx="31157" formatCode="0.00E+00">
                  <c:v>2.3800000000000001E-4</c:v>
                </c:pt>
                <c:pt idx="31158" formatCode="0.00E+00">
                  <c:v>2.3699999999999999E-4</c:v>
                </c:pt>
                <c:pt idx="31159" formatCode="0.00E+00">
                  <c:v>2.3699999999999999E-4</c:v>
                </c:pt>
                <c:pt idx="31160" formatCode="0.00E+00">
                  <c:v>2.3599999999999999E-4</c:v>
                </c:pt>
                <c:pt idx="31161" formatCode="0.00E+00">
                  <c:v>2.3599999999999999E-4</c:v>
                </c:pt>
                <c:pt idx="31162" formatCode="0.00E+00">
                  <c:v>2.3599999999999999E-4</c:v>
                </c:pt>
                <c:pt idx="31163" formatCode="0.00E+00">
                  <c:v>2.3599999999999999E-4</c:v>
                </c:pt>
                <c:pt idx="31164" formatCode="0.00E+00">
                  <c:v>2.3499999999999999E-4</c:v>
                </c:pt>
                <c:pt idx="31165" formatCode="0.00E+00">
                  <c:v>2.3499999999999999E-4</c:v>
                </c:pt>
                <c:pt idx="31166" formatCode="0.00E+00">
                  <c:v>2.3499999999999999E-4</c:v>
                </c:pt>
                <c:pt idx="31167" formatCode="0.00E+00">
                  <c:v>2.34E-4</c:v>
                </c:pt>
                <c:pt idx="31168" formatCode="0.00E+00">
                  <c:v>2.34E-4</c:v>
                </c:pt>
                <c:pt idx="31169" formatCode="0.00E+00">
                  <c:v>2.34E-4</c:v>
                </c:pt>
                <c:pt idx="31170" formatCode="0.00E+00">
                  <c:v>2.33E-4</c:v>
                </c:pt>
                <c:pt idx="31171" formatCode="0.00E+00">
                  <c:v>2.33E-4</c:v>
                </c:pt>
                <c:pt idx="31172" formatCode="0.00E+00">
                  <c:v>2.33E-4</c:v>
                </c:pt>
                <c:pt idx="31173" formatCode="0.00E+00">
                  <c:v>2.33E-4</c:v>
                </c:pt>
                <c:pt idx="31174" formatCode="0.00E+00">
                  <c:v>2.33E-4</c:v>
                </c:pt>
                <c:pt idx="31175" formatCode="0.00E+00">
                  <c:v>2.32E-4</c:v>
                </c:pt>
                <c:pt idx="31176" formatCode="0.00E+00">
                  <c:v>2.32E-4</c:v>
                </c:pt>
                <c:pt idx="31177" formatCode="0.00E+00">
                  <c:v>2.32E-4</c:v>
                </c:pt>
                <c:pt idx="31178" formatCode="0.00E+00">
                  <c:v>2.31E-4</c:v>
                </c:pt>
                <c:pt idx="31179" formatCode="0.00E+00">
                  <c:v>2.31E-4</c:v>
                </c:pt>
                <c:pt idx="31180" formatCode="0.00E+00">
                  <c:v>2.31E-4</c:v>
                </c:pt>
                <c:pt idx="31181" formatCode="0.00E+00">
                  <c:v>2.3000000000000001E-4</c:v>
                </c:pt>
                <c:pt idx="31182" formatCode="0.00E+00">
                  <c:v>2.3000000000000001E-4</c:v>
                </c:pt>
                <c:pt idx="31183" formatCode="0.00E+00">
                  <c:v>2.3000000000000001E-4</c:v>
                </c:pt>
                <c:pt idx="31184" formatCode="0.00E+00">
                  <c:v>2.2900000000000001E-4</c:v>
                </c:pt>
                <c:pt idx="31185" formatCode="0.00E+00">
                  <c:v>2.2900000000000001E-4</c:v>
                </c:pt>
                <c:pt idx="31186" formatCode="0.00E+00">
                  <c:v>2.2900000000000001E-4</c:v>
                </c:pt>
                <c:pt idx="31187" formatCode="0.00E+00">
                  <c:v>2.2900000000000001E-4</c:v>
                </c:pt>
                <c:pt idx="31188" formatCode="0.00E+00">
                  <c:v>2.2800000000000001E-4</c:v>
                </c:pt>
                <c:pt idx="31189" formatCode="0.00E+00">
                  <c:v>2.2800000000000001E-4</c:v>
                </c:pt>
                <c:pt idx="31190" formatCode="0.00E+00">
                  <c:v>2.2800000000000001E-4</c:v>
                </c:pt>
                <c:pt idx="31191" formatCode="0.00E+00">
                  <c:v>2.2800000000000001E-4</c:v>
                </c:pt>
                <c:pt idx="31192" formatCode="0.00E+00">
                  <c:v>2.2699999999999999E-4</c:v>
                </c:pt>
                <c:pt idx="31193" formatCode="0.00E+00">
                  <c:v>2.2699999999999999E-4</c:v>
                </c:pt>
                <c:pt idx="31194" formatCode="0.00E+00">
                  <c:v>2.2699999999999999E-4</c:v>
                </c:pt>
                <c:pt idx="31195" formatCode="0.00E+00">
                  <c:v>2.2599999999999999E-4</c:v>
                </c:pt>
                <c:pt idx="31196" formatCode="0.00E+00">
                  <c:v>2.2599999999999999E-4</c:v>
                </c:pt>
                <c:pt idx="31197" formatCode="0.00E+00">
                  <c:v>2.2599999999999999E-4</c:v>
                </c:pt>
                <c:pt idx="31198" formatCode="0.00E+00">
                  <c:v>2.2599999999999999E-4</c:v>
                </c:pt>
                <c:pt idx="31199" formatCode="0.00E+00">
                  <c:v>2.2599999999999999E-4</c:v>
                </c:pt>
                <c:pt idx="31200" formatCode="0.00E+00">
                  <c:v>2.2499999999999999E-4</c:v>
                </c:pt>
                <c:pt idx="31201" formatCode="0.00E+00">
                  <c:v>2.2499999999999999E-4</c:v>
                </c:pt>
                <c:pt idx="31202" formatCode="0.00E+00">
                  <c:v>2.2499999999999999E-4</c:v>
                </c:pt>
                <c:pt idx="31203" formatCode="0.00E+00">
                  <c:v>2.2499999999999999E-4</c:v>
                </c:pt>
                <c:pt idx="31204" formatCode="0.00E+00">
                  <c:v>2.24E-4</c:v>
                </c:pt>
                <c:pt idx="31205" formatCode="0.00E+00">
                  <c:v>2.24E-4</c:v>
                </c:pt>
                <c:pt idx="31206" formatCode="0.00E+00">
                  <c:v>2.24E-4</c:v>
                </c:pt>
                <c:pt idx="31207" formatCode="0.00E+00">
                  <c:v>2.23E-4</c:v>
                </c:pt>
                <c:pt idx="31208" formatCode="0.00E+00">
                  <c:v>2.23E-4</c:v>
                </c:pt>
                <c:pt idx="31209" formatCode="0.00E+00">
                  <c:v>2.23E-4</c:v>
                </c:pt>
                <c:pt idx="31210" formatCode="0.00E+00">
                  <c:v>2.23E-4</c:v>
                </c:pt>
                <c:pt idx="31211" formatCode="0.00E+00">
                  <c:v>2.23E-4</c:v>
                </c:pt>
                <c:pt idx="31212" formatCode="0.00E+00">
                  <c:v>2.22E-4</c:v>
                </c:pt>
                <c:pt idx="31213" formatCode="0.00E+00">
                  <c:v>2.22E-4</c:v>
                </c:pt>
                <c:pt idx="31214" formatCode="0.00E+00">
                  <c:v>2.22E-4</c:v>
                </c:pt>
                <c:pt idx="31215" formatCode="0.00E+00">
                  <c:v>2.22E-4</c:v>
                </c:pt>
                <c:pt idx="31216" formatCode="0.00E+00">
                  <c:v>2.2100000000000001E-4</c:v>
                </c:pt>
                <c:pt idx="31217" formatCode="0.00E+00">
                  <c:v>2.2100000000000001E-4</c:v>
                </c:pt>
                <c:pt idx="31218" formatCode="0.00E+00">
                  <c:v>2.2100000000000001E-4</c:v>
                </c:pt>
                <c:pt idx="31219" formatCode="0.00E+00">
                  <c:v>2.2100000000000001E-4</c:v>
                </c:pt>
                <c:pt idx="31220" formatCode="0.00E+00">
                  <c:v>2.2000000000000001E-4</c:v>
                </c:pt>
                <c:pt idx="31221" formatCode="0.00E+00">
                  <c:v>2.2000000000000001E-4</c:v>
                </c:pt>
                <c:pt idx="31222" formatCode="0.00E+00">
                  <c:v>2.2000000000000001E-4</c:v>
                </c:pt>
                <c:pt idx="31223" formatCode="0.00E+00">
                  <c:v>2.2000000000000001E-4</c:v>
                </c:pt>
                <c:pt idx="31224" formatCode="0.00E+00">
                  <c:v>2.1900000000000001E-4</c:v>
                </c:pt>
                <c:pt idx="31225" formatCode="0.00E+00">
                  <c:v>2.1900000000000001E-4</c:v>
                </c:pt>
                <c:pt idx="31226" formatCode="0.00E+00">
                  <c:v>2.1900000000000001E-4</c:v>
                </c:pt>
                <c:pt idx="31227" formatCode="0.00E+00">
                  <c:v>2.1900000000000001E-4</c:v>
                </c:pt>
                <c:pt idx="31228" formatCode="0.00E+00">
                  <c:v>2.1800000000000001E-4</c:v>
                </c:pt>
                <c:pt idx="31229" formatCode="0.00E+00">
                  <c:v>2.1800000000000001E-4</c:v>
                </c:pt>
                <c:pt idx="31230" formatCode="0.00E+00">
                  <c:v>2.1800000000000001E-4</c:v>
                </c:pt>
                <c:pt idx="31231" formatCode="0.00E+00">
                  <c:v>2.1800000000000001E-4</c:v>
                </c:pt>
                <c:pt idx="31232" formatCode="0.00E+00">
                  <c:v>2.1800000000000001E-4</c:v>
                </c:pt>
                <c:pt idx="31233" formatCode="0.00E+00">
                  <c:v>2.1699999999999999E-4</c:v>
                </c:pt>
                <c:pt idx="31234" formatCode="0.00E+00">
                  <c:v>2.1699999999999999E-4</c:v>
                </c:pt>
                <c:pt idx="31235" formatCode="0.00E+00">
                  <c:v>2.1699999999999999E-4</c:v>
                </c:pt>
                <c:pt idx="31236" formatCode="0.00E+00">
                  <c:v>2.1699999999999999E-4</c:v>
                </c:pt>
                <c:pt idx="31237" formatCode="0.00E+00">
                  <c:v>2.1599999999999999E-4</c:v>
                </c:pt>
                <c:pt idx="31238" formatCode="0.00E+00">
                  <c:v>2.1599999999999999E-4</c:v>
                </c:pt>
                <c:pt idx="31239" formatCode="0.00E+00">
                  <c:v>2.1599999999999999E-4</c:v>
                </c:pt>
                <c:pt idx="31240" formatCode="0.00E+00">
                  <c:v>2.1599999999999999E-4</c:v>
                </c:pt>
                <c:pt idx="31241" formatCode="0.00E+00">
                  <c:v>2.1599999999999999E-4</c:v>
                </c:pt>
                <c:pt idx="31242" formatCode="0.00E+00">
                  <c:v>2.1599999999999999E-4</c:v>
                </c:pt>
                <c:pt idx="31243" formatCode="0.00E+00">
                  <c:v>2.1499999999999999E-4</c:v>
                </c:pt>
                <c:pt idx="31244" formatCode="0.00E+00">
                  <c:v>2.1499999999999999E-4</c:v>
                </c:pt>
                <c:pt idx="31245" formatCode="0.00E+00">
                  <c:v>2.1499999999999999E-4</c:v>
                </c:pt>
                <c:pt idx="31246" formatCode="0.00E+00">
                  <c:v>2.1499999999999999E-4</c:v>
                </c:pt>
                <c:pt idx="31247" formatCode="0.00E+00">
                  <c:v>2.14E-4</c:v>
                </c:pt>
                <c:pt idx="31248" formatCode="0.00E+00">
                  <c:v>2.14E-4</c:v>
                </c:pt>
                <c:pt idx="31249" formatCode="0.00E+00">
                  <c:v>2.14E-4</c:v>
                </c:pt>
                <c:pt idx="31250" formatCode="0.00E+00">
                  <c:v>2.14E-4</c:v>
                </c:pt>
                <c:pt idx="31251" formatCode="0.00E+00">
                  <c:v>2.14E-4</c:v>
                </c:pt>
                <c:pt idx="31252" formatCode="0.00E+00">
                  <c:v>2.13E-4</c:v>
                </c:pt>
                <c:pt idx="31253" formatCode="0.00E+00">
                  <c:v>2.13E-4</c:v>
                </c:pt>
                <c:pt idx="31254" formatCode="0.00E+00">
                  <c:v>2.13E-4</c:v>
                </c:pt>
                <c:pt idx="31255" formatCode="0.00E+00">
                  <c:v>2.13E-4</c:v>
                </c:pt>
                <c:pt idx="31256" formatCode="0.00E+00">
                  <c:v>2.13E-4</c:v>
                </c:pt>
                <c:pt idx="31257" formatCode="0.00E+00">
                  <c:v>2.12E-4</c:v>
                </c:pt>
                <c:pt idx="31258" formatCode="0.00E+00">
                  <c:v>2.12E-4</c:v>
                </c:pt>
                <c:pt idx="31259" formatCode="0.00E+00">
                  <c:v>2.12E-4</c:v>
                </c:pt>
                <c:pt idx="31260" formatCode="0.00E+00">
                  <c:v>2.12E-4</c:v>
                </c:pt>
                <c:pt idx="31261" formatCode="0.00E+00">
                  <c:v>2.12E-4</c:v>
                </c:pt>
                <c:pt idx="31262" formatCode="0.00E+00">
                  <c:v>2.1100000000000001E-4</c:v>
                </c:pt>
                <c:pt idx="31263" formatCode="0.00E+00">
                  <c:v>2.1100000000000001E-4</c:v>
                </c:pt>
                <c:pt idx="31264" formatCode="0.00E+00">
                  <c:v>2.1100000000000001E-4</c:v>
                </c:pt>
                <c:pt idx="31265" formatCode="0.00E+00">
                  <c:v>2.1100000000000001E-4</c:v>
                </c:pt>
                <c:pt idx="31266" formatCode="0.00E+00">
                  <c:v>2.1100000000000001E-4</c:v>
                </c:pt>
                <c:pt idx="31267" formatCode="0.00E+00">
                  <c:v>2.1000000000000001E-4</c:v>
                </c:pt>
                <c:pt idx="31268" formatCode="0.00E+00">
                  <c:v>2.1000000000000001E-4</c:v>
                </c:pt>
                <c:pt idx="31269" formatCode="0.00E+00">
                  <c:v>2.1000000000000001E-4</c:v>
                </c:pt>
                <c:pt idx="31270" formatCode="0.00E+00">
                  <c:v>2.1000000000000001E-4</c:v>
                </c:pt>
                <c:pt idx="31271" formatCode="0.00E+00">
                  <c:v>2.1000000000000001E-4</c:v>
                </c:pt>
                <c:pt idx="31272" formatCode="0.00E+00">
                  <c:v>2.1000000000000001E-4</c:v>
                </c:pt>
                <c:pt idx="31273" formatCode="0.00E+00">
                  <c:v>2.0900000000000001E-4</c:v>
                </c:pt>
                <c:pt idx="31274" formatCode="0.00E+00">
                  <c:v>2.0900000000000001E-4</c:v>
                </c:pt>
                <c:pt idx="31275" formatCode="0.00E+00">
                  <c:v>2.0900000000000001E-4</c:v>
                </c:pt>
                <c:pt idx="31276" formatCode="0.00E+00">
                  <c:v>2.0900000000000001E-4</c:v>
                </c:pt>
                <c:pt idx="31277" formatCode="0.00E+00">
                  <c:v>2.0900000000000001E-4</c:v>
                </c:pt>
                <c:pt idx="31278" formatCode="0.00E+00">
                  <c:v>2.0900000000000001E-4</c:v>
                </c:pt>
                <c:pt idx="31279" formatCode="0.00E+00">
                  <c:v>2.0799999999999999E-4</c:v>
                </c:pt>
                <c:pt idx="31280" formatCode="0.00E+00">
                  <c:v>2.0799999999999999E-4</c:v>
                </c:pt>
                <c:pt idx="31281" formatCode="0.00E+00">
                  <c:v>2.0799999999999999E-4</c:v>
                </c:pt>
                <c:pt idx="31282" formatCode="0.00E+00">
                  <c:v>2.0799999999999999E-4</c:v>
                </c:pt>
                <c:pt idx="31283" formatCode="0.00E+00">
                  <c:v>2.0699999999999999E-4</c:v>
                </c:pt>
                <c:pt idx="31284" formatCode="0.00E+00">
                  <c:v>2.0699999999999999E-4</c:v>
                </c:pt>
                <c:pt idx="31285" formatCode="0.00E+00">
                  <c:v>2.0699999999999999E-4</c:v>
                </c:pt>
                <c:pt idx="31286" formatCode="0.00E+00">
                  <c:v>2.0699999999999999E-4</c:v>
                </c:pt>
                <c:pt idx="31287" formatCode="0.00E+00">
                  <c:v>2.0699999999999999E-4</c:v>
                </c:pt>
                <c:pt idx="31288" formatCode="0.00E+00">
                  <c:v>2.0699999999999999E-4</c:v>
                </c:pt>
                <c:pt idx="31289" formatCode="0.00E+00">
                  <c:v>2.0699999999999999E-4</c:v>
                </c:pt>
                <c:pt idx="31290" formatCode="0.00E+00">
                  <c:v>2.0599999999999999E-4</c:v>
                </c:pt>
                <c:pt idx="31291" formatCode="0.00E+00">
                  <c:v>2.0599999999999999E-4</c:v>
                </c:pt>
                <c:pt idx="31292" formatCode="0.00E+00">
                  <c:v>2.0599999999999999E-4</c:v>
                </c:pt>
                <c:pt idx="31293" formatCode="0.00E+00">
                  <c:v>2.0599999999999999E-4</c:v>
                </c:pt>
                <c:pt idx="31294" formatCode="0.00E+00">
                  <c:v>2.0599999999999999E-4</c:v>
                </c:pt>
                <c:pt idx="31295" formatCode="0.00E+00">
                  <c:v>2.0599999999999999E-4</c:v>
                </c:pt>
                <c:pt idx="31296" formatCode="0.00E+00">
                  <c:v>2.05E-4</c:v>
                </c:pt>
                <c:pt idx="31297" formatCode="0.00E+00">
                  <c:v>2.05E-4</c:v>
                </c:pt>
                <c:pt idx="31298" formatCode="0.00E+00">
                  <c:v>2.05E-4</c:v>
                </c:pt>
                <c:pt idx="31299" formatCode="0.00E+00">
                  <c:v>2.05E-4</c:v>
                </c:pt>
                <c:pt idx="31300" formatCode="0.00E+00">
                  <c:v>2.05E-4</c:v>
                </c:pt>
                <c:pt idx="31301" formatCode="0.00E+00">
                  <c:v>2.05E-4</c:v>
                </c:pt>
                <c:pt idx="31302" formatCode="0.00E+00">
                  <c:v>2.04E-4</c:v>
                </c:pt>
                <c:pt idx="31303" formatCode="0.00E+00">
                  <c:v>2.04E-4</c:v>
                </c:pt>
                <c:pt idx="31304" formatCode="0.00E+00">
                  <c:v>2.04E-4</c:v>
                </c:pt>
                <c:pt idx="31305" formatCode="0.00E+00">
                  <c:v>2.04E-4</c:v>
                </c:pt>
                <c:pt idx="31306" formatCode="0.00E+00">
                  <c:v>2.04E-4</c:v>
                </c:pt>
                <c:pt idx="31307" formatCode="0.00E+00">
                  <c:v>2.04E-4</c:v>
                </c:pt>
                <c:pt idx="31308" formatCode="0.00E+00">
                  <c:v>2.04E-4</c:v>
                </c:pt>
                <c:pt idx="31309" formatCode="0.00E+00">
                  <c:v>2.03E-4</c:v>
                </c:pt>
                <c:pt idx="31310" formatCode="0.00E+00">
                  <c:v>2.03E-4</c:v>
                </c:pt>
                <c:pt idx="31311" formatCode="0.00E+00">
                  <c:v>2.03E-4</c:v>
                </c:pt>
                <c:pt idx="31312" formatCode="0.00E+00">
                  <c:v>2.03E-4</c:v>
                </c:pt>
                <c:pt idx="31313" formatCode="0.00E+00">
                  <c:v>2.03E-4</c:v>
                </c:pt>
                <c:pt idx="31314" formatCode="0.00E+00">
                  <c:v>2.03E-4</c:v>
                </c:pt>
                <c:pt idx="31315" formatCode="0.00E+00">
                  <c:v>2.02E-4</c:v>
                </c:pt>
                <c:pt idx="31316" formatCode="0.00E+00">
                  <c:v>2.02E-4</c:v>
                </c:pt>
                <c:pt idx="31317" formatCode="0.00E+00">
                  <c:v>2.02E-4</c:v>
                </c:pt>
                <c:pt idx="31318" formatCode="0.00E+00">
                  <c:v>2.02E-4</c:v>
                </c:pt>
                <c:pt idx="31319" formatCode="0.00E+00">
                  <c:v>2.02E-4</c:v>
                </c:pt>
                <c:pt idx="31320" formatCode="0.00E+00">
                  <c:v>2.02E-4</c:v>
                </c:pt>
                <c:pt idx="31321" formatCode="0.00E+00">
                  <c:v>2.02E-4</c:v>
                </c:pt>
                <c:pt idx="31322" formatCode="0.00E+00">
                  <c:v>2.0100000000000001E-4</c:v>
                </c:pt>
                <c:pt idx="31323" formatCode="0.00E+00">
                  <c:v>2.0100000000000001E-4</c:v>
                </c:pt>
                <c:pt idx="31324" formatCode="0.00E+00">
                  <c:v>2.0100000000000001E-4</c:v>
                </c:pt>
                <c:pt idx="31325" formatCode="0.00E+00">
                  <c:v>2.0100000000000001E-4</c:v>
                </c:pt>
                <c:pt idx="31326" formatCode="0.00E+00">
                  <c:v>2.0100000000000001E-4</c:v>
                </c:pt>
                <c:pt idx="31327" formatCode="0.00E+00">
                  <c:v>2.0100000000000001E-4</c:v>
                </c:pt>
                <c:pt idx="31328" formatCode="0.00E+00">
                  <c:v>2.0000000000000001E-4</c:v>
                </c:pt>
                <c:pt idx="31329" formatCode="0.00E+00">
                  <c:v>2.0000000000000001E-4</c:v>
                </c:pt>
                <c:pt idx="31330" formatCode="0.00E+00">
                  <c:v>2.0000000000000001E-4</c:v>
                </c:pt>
                <c:pt idx="31331" formatCode="0.00E+00">
                  <c:v>2.0000000000000001E-4</c:v>
                </c:pt>
                <c:pt idx="31332" formatCode="0.00E+00">
                  <c:v>2.0000000000000001E-4</c:v>
                </c:pt>
                <c:pt idx="31333" formatCode="0.00E+00">
                  <c:v>2.0000000000000001E-4</c:v>
                </c:pt>
                <c:pt idx="31334" formatCode="0.00E+00">
                  <c:v>2.0000000000000001E-4</c:v>
                </c:pt>
                <c:pt idx="31335" formatCode="0.00E+00">
                  <c:v>2.0000000000000001E-4</c:v>
                </c:pt>
                <c:pt idx="31336" formatCode="0.00E+00">
                  <c:v>1.9900000000000001E-4</c:v>
                </c:pt>
                <c:pt idx="31337" formatCode="0.00E+00">
                  <c:v>1.9900000000000001E-4</c:v>
                </c:pt>
                <c:pt idx="31338" formatCode="0.00E+00">
                  <c:v>1.9900000000000001E-4</c:v>
                </c:pt>
                <c:pt idx="31339" formatCode="0.00E+00">
                  <c:v>1.9900000000000001E-4</c:v>
                </c:pt>
                <c:pt idx="31340" formatCode="0.00E+00">
                  <c:v>1.9900000000000001E-4</c:v>
                </c:pt>
                <c:pt idx="31341" formatCode="0.00E+00">
                  <c:v>1.9900000000000001E-4</c:v>
                </c:pt>
                <c:pt idx="31342" formatCode="0.00E+00">
                  <c:v>1.9900000000000001E-4</c:v>
                </c:pt>
                <c:pt idx="31343" formatCode="0.00E+00">
                  <c:v>1.9900000000000001E-4</c:v>
                </c:pt>
                <c:pt idx="31344" formatCode="0.00E+00">
                  <c:v>1.9799999999999999E-4</c:v>
                </c:pt>
                <c:pt idx="31345" formatCode="0.00E+00">
                  <c:v>1.9799999999999999E-4</c:v>
                </c:pt>
                <c:pt idx="31346" formatCode="0.00E+00">
                  <c:v>1.9799999999999999E-4</c:v>
                </c:pt>
                <c:pt idx="31347" formatCode="0.00E+00">
                  <c:v>1.9799999999999999E-4</c:v>
                </c:pt>
                <c:pt idx="31348" formatCode="0.00E+00">
                  <c:v>1.9799999999999999E-4</c:v>
                </c:pt>
                <c:pt idx="31349" formatCode="0.00E+00">
                  <c:v>1.9799999999999999E-4</c:v>
                </c:pt>
                <c:pt idx="31350" formatCode="0.00E+00">
                  <c:v>1.9699999999999999E-4</c:v>
                </c:pt>
                <c:pt idx="31351" formatCode="0.00E+00">
                  <c:v>1.9699999999999999E-4</c:v>
                </c:pt>
                <c:pt idx="31352" formatCode="0.00E+00">
                  <c:v>1.9699999999999999E-4</c:v>
                </c:pt>
                <c:pt idx="31353" formatCode="0.00E+00">
                  <c:v>1.9699999999999999E-4</c:v>
                </c:pt>
                <c:pt idx="31354" formatCode="0.00E+00">
                  <c:v>1.9699999999999999E-4</c:v>
                </c:pt>
                <c:pt idx="31355" formatCode="0.00E+00">
                  <c:v>1.9699999999999999E-4</c:v>
                </c:pt>
                <c:pt idx="31356" formatCode="0.00E+00">
                  <c:v>1.9699999999999999E-4</c:v>
                </c:pt>
                <c:pt idx="31357" formatCode="0.00E+00">
                  <c:v>1.9699999999999999E-4</c:v>
                </c:pt>
                <c:pt idx="31358" formatCode="0.00E+00">
                  <c:v>1.9699999999999999E-4</c:v>
                </c:pt>
                <c:pt idx="31359" formatCode="0.00E+00">
                  <c:v>1.9599999999999999E-4</c:v>
                </c:pt>
                <c:pt idx="31360" formatCode="0.00E+00">
                  <c:v>1.9599999999999999E-4</c:v>
                </c:pt>
                <c:pt idx="31361" formatCode="0.00E+00">
                  <c:v>1.9599999999999999E-4</c:v>
                </c:pt>
                <c:pt idx="31362" formatCode="0.00E+00">
                  <c:v>1.9599999999999999E-4</c:v>
                </c:pt>
                <c:pt idx="31363" formatCode="0.00E+00">
                  <c:v>1.9599999999999999E-4</c:v>
                </c:pt>
                <c:pt idx="31364" formatCode="0.00E+00">
                  <c:v>1.9599999999999999E-4</c:v>
                </c:pt>
                <c:pt idx="31365" formatCode="0.00E+00">
                  <c:v>1.9599999999999999E-4</c:v>
                </c:pt>
                <c:pt idx="31366" formatCode="0.00E+00">
                  <c:v>1.9599999999999999E-4</c:v>
                </c:pt>
                <c:pt idx="31367" formatCode="0.00E+00">
                  <c:v>1.9599999999999999E-4</c:v>
                </c:pt>
                <c:pt idx="31368" formatCode="0.00E+00">
                  <c:v>1.95E-4</c:v>
                </c:pt>
                <c:pt idx="31369" formatCode="0.00E+00">
                  <c:v>1.95E-4</c:v>
                </c:pt>
                <c:pt idx="31370" formatCode="0.00E+00">
                  <c:v>1.95E-4</c:v>
                </c:pt>
                <c:pt idx="31371" formatCode="0.00E+00">
                  <c:v>1.95E-4</c:v>
                </c:pt>
                <c:pt idx="31372" formatCode="0.00E+00">
                  <c:v>1.95E-4</c:v>
                </c:pt>
                <c:pt idx="31373" formatCode="0.00E+00">
                  <c:v>1.95E-4</c:v>
                </c:pt>
                <c:pt idx="31374" formatCode="0.00E+00">
                  <c:v>1.95E-4</c:v>
                </c:pt>
                <c:pt idx="31375" formatCode="0.00E+00">
                  <c:v>1.95E-4</c:v>
                </c:pt>
                <c:pt idx="31376" formatCode="0.00E+00">
                  <c:v>1.95E-4</c:v>
                </c:pt>
                <c:pt idx="31377" formatCode="0.00E+00">
                  <c:v>1.94E-4</c:v>
                </c:pt>
                <c:pt idx="31378" formatCode="0.00E+00">
                  <c:v>1.94E-4</c:v>
                </c:pt>
                <c:pt idx="31379" formatCode="0.00E+00">
                  <c:v>1.94E-4</c:v>
                </c:pt>
                <c:pt idx="31380" formatCode="0.00E+00">
                  <c:v>1.94E-4</c:v>
                </c:pt>
                <c:pt idx="31381" formatCode="0.00E+00">
                  <c:v>1.94E-4</c:v>
                </c:pt>
                <c:pt idx="31382" formatCode="0.00E+00">
                  <c:v>1.94E-4</c:v>
                </c:pt>
                <c:pt idx="31383" formatCode="0.00E+00">
                  <c:v>1.94E-4</c:v>
                </c:pt>
                <c:pt idx="31384" formatCode="0.00E+00">
                  <c:v>1.94E-4</c:v>
                </c:pt>
                <c:pt idx="31385" formatCode="0.00E+00">
                  <c:v>1.93E-4</c:v>
                </c:pt>
                <c:pt idx="31386" formatCode="0.00E+00">
                  <c:v>1.93E-4</c:v>
                </c:pt>
                <c:pt idx="31387" formatCode="0.00E+00">
                  <c:v>1.93E-4</c:v>
                </c:pt>
                <c:pt idx="31388" formatCode="0.00E+00">
                  <c:v>1.93E-4</c:v>
                </c:pt>
                <c:pt idx="31389" formatCode="0.00E+00">
                  <c:v>1.93E-4</c:v>
                </c:pt>
                <c:pt idx="31390" formatCode="0.00E+00">
                  <c:v>1.93E-4</c:v>
                </c:pt>
                <c:pt idx="31391" formatCode="0.00E+00">
                  <c:v>1.93E-4</c:v>
                </c:pt>
                <c:pt idx="31392" formatCode="0.00E+00">
                  <c:v>1.93E-4</c:v>
                </c:pt>
                <c:pt idx="31393" formatCode="0.00E+00">
                  <c:v>1.93E-4</c:v>
                </c:pt>
                <c:pt idx="31394" formatCode="0.00E+00">
                  <c:v>1.92E-4</c:v>
                </c:pt>
                <c:pt idx="31395" formatCode="0.00E+00">
                  <c:v>1.92E-4</c:v>
                </c:pt>
                <c:pt idx="31396" formatCode="0.00E+00">
                  <c:v>1.92E-4</c:v>
                </c:pt>
                <c:pt idx="31397" formatCode="0.00E+00">
                  <c:v>1.92E-4</c:v>
                </c:pt>
                <c:pt idx="31398" formatCode="0.00E+00">
                  <c:v>1.92E-4</c:v>
                </c:pt>
                <c:pt idx="31399" formatCode="0.00E+00">
                  <c:v>1.92E-4</c:v>
                </c:pt>
                <c:pt idx="31400" formatCode="0.00E+00">
                  <c:v>1.92E-4</c:v>
                </c:pt>
                <c:pt idx="31401" formatCode="0.00E+00">
                  <c:v>1.92E-4</c:v>
                </c:pt>
                <c:pt idx="31402" formatCode="0.00E+00">
                  <c:v>1.92E-4</c:v>
                </c:pt>
                <c:pt idx="31403" formatCode="0.00E+00">
                  <c:v>1.92E-4</c:v>
                </c:pt>
                <c:pt idx="31404" formatCode="0.00E+00">
                  <c:v>1.9100000000000001E-4</c:v>
                </c:pt>
                <c:pt idx="31405" formatCode="0.00E+00">
                  <c:v>1.9100000000000001E-4</c:v>
                </c:pt>
                <c:pt idx="31406" formatCode="0.00E+00">
                  <c:v>1.9100000000000001E-4</c:v>
                </c:pt>
                <c:pt idx="31407" formatCode="0.00E+00">
                  <c:v>1.9100000000000001E-4</c:v>
                </c:pt>
                <c:pt idx="31408" formatCode="0.00E+00">
                  <c:v>1.9100000000000001E-4</c:v>
                </c:pt>
                <c:pt idx="31409" formatCode="0.00E+00">
                  <c:v>1.9100000000000001E-4</c:v>
                </c:pt>
                <c:pt idx="31410" formatCode="0.00E+00">
                  <c:v>1.9100000000000001E-4</c:v>
                </c:pt>
                <c:pt idx="31411" formatCode="0.00E+00">
                  <c:v>1.9100000000000001E-4</c:v>
                </c:pt>
                <c:pt idx="31412" formatCode="0.00E+00">
                  <c:v>1.9000000000000001E-4</c:v>
                </c:pt>
                <c:pt idx="31413" formatCode="0.00E+00">
                  <c:v>1.9000000000000001E-4</c:v>
                </c:pt>
                <c:pt idx="31414" formatCode="0.00E+00">
                  <c:v>1.9000000000000001E-4</c:v>
                </c:pt>
                <c:pt idx="31415" formatCode="0.00E+00">
                  <c:v>1.9000000000000001E-4</c:v>
                </c:pt>
                <c:pt idx="31416" formatCode="0.00E+00">
                  <c:v>1.9000000000000001E-4</c:v>
                </c:pt>
                <c:pt idx="31417" formatCode="0.00E+00">
                  <c:v>1.9000000000000001E-4</c:v>
                </c:pt>
                <c:pt idx="31418" formatCode="0.00E+00">
                  <c:v>1.9000000000000001E-4</c:v>
                </c:pt>
                <c:pt idx="31419" formatCode="0.00E+00">
                  <c:v>1.9000000000000001E-4</c:v>
                </c:pt>
                <c:pt idx="31420" formatCode="0.00E+00">
                  <c:v>1.9000000000000001E-4</c:v>
                </c:pt>
                <c:pt idx="31421" formatCode="0.00E+00">
                  <c:v>1.9000000000000001E-4</c:v>
                </c:pt>
                <c:pt idx="31422" formatCode="0.00E+00">
                  <c:v>1.8900000000000001E-4</c:v>
                </c:pt>
                <c:pt idx="31423" formatCode="0.00E+00">
                  <c:v>1.9000000000000001E-4</c:v>
                </c:pt>
                <c:pt idx="31424" formatCode="0.00E+00">
                  <c:v>1.8900000000000001E-4</c:v>
                </c:pt>
                <c:pt idx="31425" formatCode="0.00E+00">
                  <c:v>1.8900000000000001E-4</c:v>
                </c:pt>
                <c:pt idx="31426" formatCode="0.00E+00">
                  <c:v>1.8900000000000001E-4</c:v>
                </c:pt>
                <c:pt idx="31427" formatCode="0.00E+00">
                  <c:v>1.8900000000000001E-4</c:v>
                </c:pt>
                <c:pt idx="31428" formatCode="0.00E+00">
                  <c:v>1.8900000000000001E-4</c:v>
                </c:pt>
                <c:pt idx="31429" formatCode="0.00E+00">
                  <c:v>1.8900000000000001E-4</c:v>
                </c:pt>
                <c:pt idx="31430" formatCode="0.00E+00">
                  <c:v>1.8900000000000001E-4</c:v>
                </c:pt>
                <c:pt idx="31431" formatCode="0.00E+00">
                  <c:v>1.8900000000000001E-4</c:v>
                </c:pt>
                <c:pt idx="31432" formatCode="0.00E+00">
                  <c:v>1.8900000000000001E-4</c:v>
                </c:pt>
                <c:pt idx="31433" formatCode="0.00E+00">
                  <c:v>1.8900000000000001E-4</c:v>
                </c:pt>
                <c:pt idx="31434" formatCode="0.00E+00">
                  <c:v>1.8799999999999999E-4</c:v>
                </c:pt>
                <c:pt idx="31435" formatCode="0.00E+00">
                  <c:v>1.8799999999999999E-4</c:v>
                </c:pt>
                <c:pt idx="31436" formatCode="0.00E+00">
                  <c:v>1.8799999999999999E-4</c:v>
                </c:pt>
                <c:pt idx="31437" formatCode="0.00E+00">
                  <c:v>1.8799999999999999E-4</c:v>
                </c:pt>
                <c:pt idx="31438" formatCode="0.00E+00">
                  <c:v>1.8799999999999999E-4</c:v>
                </c:pt>
                <c:pt idx="31439" formatCode="0.00E+00">
                  <c:v>1.8799999999999999E-4</c:v>
                </c:pt>
                <c:pt idx="31440" formatCode="0.00E+00">
                  <c:v>1.8799999999999999E-4</c:v>
                </c:pt>
                <c:pt idx="31441" formatCode="0.00E+00">
                  <c:v>1.8799999999999999E-4</c:v>
                </c:pt>
                <c:pt idx="31442" formatCode="0.00E+00">
                  <c:v>1.8799999999999999E-4</c:v>
                </c:pt>
                <c:pt idx="31443" formatCode="0.00E+00">
                  <c:v>1.8799999999999999E-4</c:v>
                </c:pt>
                <c:pt idx="31444" formatCode="0.00E+00">
                  <c:v>1.8699999999999999E-4</c:v>
                </c:pt>
                <c:pt idx="31445" formatCode="0.00E+00">
                  <c:v>1.8699999999999999E-4</c:v>
                </c:pt>
                <c:pt idx="31446" formatCode="0.00E+00">
                  <c:v>1.8699999999999999E-4</c:v>
                </c:pt>
                <c:pt idx="31447" formatCode="0.00E+00">
                  <c:v>1.8699999999999999E-4</c:v>
                </c:pt>
                <c:pt idx="31448" formatCode="0.00E+00">
                  <c:v>1.8699999999999999E-4</c:v>
                </c:pt>
                <c:pt idx="31449" formatCode="0.00E+00">
                  <c:v>1.8699999999999999E-4</c:v>
                </c:pt>
                <c:pt idx="31450" formatCode="0.00E+00">
                  <c:v>1.8699999999999999E-4</c:v>
                </c:pt>
                <c:pt idx="31451" formatCode="0.00E+00">
                  <c:v>1.8699999999999999E-4</c:v>
                </c:pt>
                <c:pt idx="31452" formatCode="0.00E+00">
                  <c:v>1.8699999999999999E-4</c:v>
                </c:pt>
                <c:pt idx="31453" formatCode="0.00E+00">
                  <c:v>1.8699999999999999E-4</c:v>
                </c:pt>
                <c:pt idx="31454" formatCode="0.00E+00">
                  <c:v>1.8699999999999999E-4</c:v>
                </c:pt>
                <c:pt idx="31455" formatCode="0.00E+00">
                  <c:v>1.8599999999999999E-4</c:v>
                </c:pt>
                <c:pt idx="31456" formatCode="0.00E+00">
                  <c:v>1.8599999999999999E-4</c:v>
                </c:pt>
                <c:pt idx="31457" formatCode="0.00E+00">
                  <c:v>1.8599999999999999E-4</c:v>
                </c:pt>
                <c:pt idx="31458" formatCode="0.00E+00">
                  <c:v>1.8599999999999999E-4</c:v>
                </c:pt>
                <c:pt idx="31459" formatCode="0.00E+00">
                  <c:v>1.8599999999999999E-4</c:v>
                </c:pt>
                <c:pt idx="31460" formatCode="0.00E+00">
                  <c:v>1.8599999999999999E-4</c:v>
                </c:pt>
                <c:pt idx="31461" formatCode="0.00E+00">
                  <c:v>1.8599999999999999E-4</c:v>
                </c:pt>
                <c:pt idx="31462" formatCode="0.00E+00">
                  <c:v>1.8599999999999999E-4</c:v>
                </c:pt>
                <c:pt idx="31463" formatCode="0.00E+00">
                  <c:v>1.8599999999999999E-4</c:v>
                </c:pt>
                <c:pt idx="31464" formatCode="0.00E+00">
                  <c:v>1.8599999999999999E-4</c:v>
                </c:pt>
                <c:pt idx="31465" formatCode="0.00E+00">
                  <c:v>1.8599999999999999E-4</c:v>
                </c:pt>
                <c:pt idx="31466" formatCode="0.00E+00">
                  <c:v>1.8599999999999999E-4</c:v>
                </c:pt>
                <c:pt idx="31467" formatCode="0.00E+00">
                  <c:v>1.85E-4</c:v>
                </c:pt>
                <c:pt idx="31468" formatCode="0.00E+00">
                  <c:v>1.85E-4</c:v>
                </c:pt>
                <c:pt idx="31469" formatCode="0.00E+00">
                  <c:v>1.85E-4</c:v>
                </c:pt>
                <c:pt idx="31470" formatCode="0.00E+00">
                  <c:v>1.85E-4</c:v>
                </c:pt>
                <c:pt idx="31471" formatCode="0.00E+00">
                  <c:v>1.85E-4</c:v>
                </c:pt>
                <c:pt idx="31472" formatCode="0.00E+00">
                  <c:v>1.85E-4</c:v>
                </c:pt>
                <c:pt idx="31473" formatCode="0.00E+00">
                  <c:v>1.85E-4</c:v>
                </c:pt>
                <c:pt idx="31474" formatCode="0.00E+00">
                  <c:v>1.85E-4</c:v>
                </c:pt>
                <c:pt idx="31475" formatCode="0.00E+00">
                  <c:v>1.85E-4</c:v>
                </c:pt>
                <c:pt idx="31476" formatCode="0.00E+00">
                  <c:v>1.85E-4</c:v>
                </c:pt>
                <c:pt idx="31477" formatCode="0.00E+00">
                  <c:v>1.85E-4</c:v>
                </c:pt>
                <c:pt idx="31478" formatCode="0.00E+00">
                  <c:v>1.85E-4</c:v>
                </c:pt>
                <c:pt idx="31479" formatCode="0.00E+00">
                  <c:v>1.84E-4</c:v>
                </c:pt>
                <c:pt idx="31480" formatCode="0.00E+00">
                  <c:v>1.85E-4</c:v>
                </c:pt>
                <c:pt idx="31481" formatCode="0.00E+00">
                  <c:v>1.84E-4</c:v>
                </c:pt>
                <c:pt idx="31482" formatCode="0.00E+00">
                  <c:v>1.84E-4</c:v>
                </c:pt>
                <c:pt idx="31483" formatCode="0.00E+00">
                  <c:v>1.84E-4</c:v>
                </c:pt>
                <c:pt idx="31484" formatCode="0.00E+00">
                  <c:v>1.84E-4</c:v>
                </c:pt>
                <c:pt idx="31485" formatCode="0.00E+00">
                  <c:v>1.84E-4</c:v>
                </c:pt>
                <c:pt idx="31486" formatCode="0.00E+00">
                  <c:v>1.84E-4</c:v>
                </c:pt>
                <c:pt idx="31487" formatCode="0.00E+00">
                  <c:v>1.84E-4</c:v>
                </c:pt>
                <c:pt idx="31488" formatCode="0.00E+00">
                  <c:v>1.84E-4</c:v>
                </c:pt>
                <c:pt idx="31489" formatCode="0.00E+00">
                  <c:v>1.84E-4</c:v>
                </c:pt>
                <c:pt idx="31490" formatCode="0.00E+00">
                  <c:v>1.84E-4</c:v>
                </c:pt>
                <c:pt idx="31491" formatCode="0.00E+00">
                  <c:v>1.84E-4</c:v>
                </c:pt>
                <c:pt idx="31492" formatCode="0.00E+00">
                  <c:v>1.84E-4</c:v>
                </c:pt>
                <c:pt idx="31493" formatCode="0.00E+00">
                  <c:v>1.83E-4</c:v>
                </c:pt>
                <c:pt idx="31494" formatCode="0.00E+00">
                  <c:v>1.83E-4</c:v>
                </c:pt>
                <c:pt idx="31495" formatCode="0.00E+00">
                  <c:v>1.83E-4</c:v>
                </c:pt>
                <c:pt idx="31496" formatCode="0.00E+00">
                  <c:v>1.83E-4</c:v>
                </c:pt>
                <c:pt idx="31497" formatCode="0.00E+00">
                  <c:v>1.83E-4</c:v>
                </c:pt>
                <c:pt idx="31498" formatCode="0.00E+00">
                  <c:v>1.83E-4</c:v>
                </c:pt>
                <c:pt idx="31499" formatCode="0.00E+00">
                  <c:v>1.83E-4</c:v>
                </c:pt>
                <c:pt idx="31500" formatCode="0.00E+00">
                  <c:v>1.83E-4</c:v>
                </c:pt>
                <c:pt idx="31501" formatCode="0.00E+00">
                  <c:v>1.83E-4</c:v>
                </c:pt>
                <c:pt idx="31502" formatCode="0.00E+00">
                  <c:v>1.83E-4</c:v>
                </c:pt>
                <c:pt idx="31503" formatCode="0.00E+00">
                  <c:v>1.83E-4</c:v>
                </c:pt>
                <c:pt idx="31504" formatCode="0.00E+00">
                  <c:v>1.83E-4</c:v>
                </c:pt>
                <c:pt idx="31505" formatCode="0.00E+00">
                  <c:v>1.83E-4</c:v>
                </c:pt>
                <c:pt idx="31506" formatCode="0.00E+00">
                  <c:v>1.83E-4</c:v>
                </c:pt>
                <c:pt idx="31507" formatCode="0.00E+00">
                  <c:v>1.83E-4</c:v>
                </c:pt>
                <c:pt idx="31508" formatCode="0.00E+00">
                  <c:v>1.8200000000000001E-4</c:v>
                </c:pt>
                <c:pt idx="31509" formatCode="0.00E+00">
                  <c:v>1.8200000000000001E-4</c:v>
                </c:pt>
                <c:pt idx="31510" formatCode="0.00E+00">
                  <c:v>1.8200000000000001E-4</c:v>
                </c:pt>
                <c:pt idx="31511" formatCode="0.00E+00">
                  <c:v>1.8200000000000001E-4</c:v>
                </c:pt>
                <c:pt idx="31512" formatCode="0.00E+00">
                  <c:v>1.8200000000000001E-4</c:v>
                </c:pt>
                <c:pt idx="31513" formatCode="0.00E+00">
                  <c:v>1.8200000000000001E-4</c:v>
                </c:pt>
                <c:pt idx="31514" formatCode="0.00E+00">
                  <c:v>1.8200000000000001E-4</c:v>
                </c:pt>
                <c:pt idx="31515" formatCode="0.00E+00">
                  <c:v>1.8200000000000001E-4</c:v>
                </c:pt>
                <c:pt idx="31516" formatCode="0.00E+00">
                  <c:v>1.8200000000000001E-4</c:v>
                </c:pt>
                <c:pt idx="31517" formatCode="0.00E+00">
                  <c:v>1.8200000000000001E-4</c:v>
                </c:pt>
                <c:pt idx="31518" formatCode="0.00E+00">
                  <c:v>1.8200000000000001E-4</c:v>
                </c:pt>
                <c:pt idx="31519" formatCode="0.00E+00">
                  <c:v>1.8200000000000001E-4</c:v>
                </c:pt>
                <c:pt idx="31520" formatCode="0.00E+00">
                  <c:v>1.8200000000000001E-4</c:v>
                </c:pt>
                <c:pt idx="31521" formatCode="0.00E+00">
                  <c:v>1.8100000000000001E-4</c:v>
                </c:pt>
                <c:pt idx="31522" formatCode="0.00E+00">
                  <c:v>1.8100000000000001E-4</c:v>
                </c:pt>
                <c:pt idx="31523" formatCode="0.00E+00">
                  <c:v>1.8100000000000001E-4</c:v>
                </c:pt>
                <c:pt idx="31524" formatCode="0.00E+00">
                  <c:v>1.8100000000000001E-4</c:v>
                </c:pt>
                <c:pt idx="31525" formatCode="0.00E+00">
                  <c:v>1.8100000000000001E-4</c:v>
                </c:pt>
                <c:pt idx="31526" formatCode="0.00E+00">
                  <c:v>1.8100000000000001E-4</c:v>
                </c:pt>
                <c:pt idx="31527" formatCode="0.00E+00">
                  <c:v>1.8100000000000001E-4</c:v>
                </c:pt>
                <c:pt idx="31528" formatCode="0.00E+00">
                  <c:v>1.8100000000000001E-4</c:v>
                </c:pt>
                <c:pt idx="31529" formatCode="0.00E+00">
                  <c:v>1.8100000000000001E-4</c:v>
                </c:pt>
                <c:pt idx="31530" formatCode="0.00E+00">
                  <c:v>1.8100000000000001E-4</c:v>
                </c:pt>
                <c:pt idx="31531" formatCode="0.00E+00">
                  <c:v>1.8100000000000001E-4</c:v>
                </c:pt>
                <c:pt idx="31532" formatCode="0.00E+00">
                  <c:v>1.8100000000000001E-4</c:v>
                </c:pt>
                <c:pt idx="31533" formatCode="0.00E+00">
                  <c:v>1.8100000000000001E-4</c:v>
                </c:pt>
                <c:pt idx="31534" formatCode="0.00E+00">
                  <c:v>1.8000000000000001E-4</c:v>
                </c:pt>
                <c:pt idx="31535" formatCode="0.00E+00">
                  <c:v>1.8000000000000001E-4</c:v>
                </c:pt>
                <c:pt idx="31536" formatCode="0.00E+00">
                  <c:v>1.8000000000000001E-4</c:v>
                </c:pt>
                <c:pt idx="31537" formatCode="0.00E+00">
                  <c:v>1.8000000000000001E-4</c:v>
                </c:pt>
                <c:pt idx="31538" formatCode="0.00E+00">
                  <c:v>1.8000000000000001E-4</c:v>
                </c:pt>
                <c:pt idx="31539" formatCode="0.00E+00">
                  <c:v>1.8000000000000001E-4</c:v>
                </c:pt>
                <c:pt idx="31540" formatCode="0.00E+00">
                  <c:v>1.8000000000000001E-4</c:v>
                </c:pt>
                <c:pt idx="31541" formatCode="0.00E+00">
                  <c:v>1.8000000000000001E-4</c:v>
                </c:pt>
                <c:pt idx="31542" formatCode="0.00E+00">
                  <c:v>1.8000000000000001E-4</c:v>
                </c:pt>
                <c:pt idx="31543" formatCode="0.00E+00">
                  <c:v>1.8000000000000001E-4</c:v>
                </c:pt>
                <c:pt idx="31544" formatCode="0.00E+00">
                  <c:v>1.8000000000000001E-4</c:v>
                </c:pt>
                <c:pt idx="31545" formatCode="0.00E+00">
                  <c:v>1.8000000000000001E-4</c:v>
                </c:pt>
                <c:pt idx="31546" formatCode="0.00E+00">
                  <c:v>1.8000000000000001E-4</c:v>
                </c:pt>
                <c:pt idx="31547" formatCode="0.00E+00">
                  <c:v>1.8000000000000001E-4</c:v>
                </c:pt>
                <c:pt idx="31548" formatCode="0.00E+00">
                  <c:v>1.8000000000000001E-4</c:v>
                </c:pt>
                <c:pt idx="31549" formatCode="0.00E+00">
                  <c:v>1.8000000000000001E-4</c:v>
                </c:pt>
                <c:pt idx="31550" formatCode="0.00E+00">
                  <c:v>1.8000000000000001E-4</c:v>
                </c:pt>
                <c:pt idx="31551" formatCode="0.00E+00">
                  <c:v>1.8000000000000001E-4</c:v>
                </c:pt>
                <c:pt idx="31552" formatCode="0.00E+00">
                  <c:v>1.7899999999999999E-4</c:v>
                </c:pt>
                <c:pt idx="31553" formatCode="0.00E+00">
                  <c:v>1.7899999999999999E-4</c:v>
                </c:pt>
                <c:pt idx="31554" formatCode="0.00E+00">
                  <c:v>1.7899999999999999E-4</c:v>
                </c:pt>
                <c:pt idx="31555" formatCode="0.00E+00">
                  <c:v>1.7899999999999999E-4</c:v>
                </c:pt>
                <c:pt idx="31556" formatCode="0.00E+00">
                  <c:v>1.7899999999999999E-4</c:v>
                </c:pt>
                <c:pt idx="31557" formatCode="0.00E+00">
                  <c:v>1.7899999999999999E-4</c:v>
                </c:pt>
                <c:pt idx="31558" formatCode="0.00E+00">
                  <c:v>1.7899999999999999E-4</c:v>
                </c:pt>
                <c:pt idx="31559" formatCode="0.00E+00">
                  <c:v>1.7899999999999999E-4</c:v>
                </c:pt>
                <c:pt idx="31560" formatCode="0.00E+00">
                  <c:v>1.7899999999999999E-4</c:v>
                </c:pt>
                <c:pt idx="31561" formatCode="0.00E+00">
                  <c:v>1.7899999999999999E-4</c:v>
                </c:pt>
                <c:pt idx="31562" formatCode="0.00E+00">
                  <c:v>1.7899999999999999E-4</c:v>
                </c:pt>
                <c:pt idx="31563" formatCode="0.00E+00">
                  <c:v>1.7899999999999999E-4</c:v>
                </c:pt>
                <c:pt idx="31564" formatCode="0.00E+00">
                  <c:v>1.7799999999999999E-4</c:v>
                </c:pt>
                <c:pt idx="31565" formatCode="0.00E+00">
                  <c:v>1.7799999999999999E-4</c:v>
                </c:pt>
                <c:pt idx="31566" formatCode="0.00E+00">
                  <c:v>1.7799999999999999E-4</c:v>
                </c:pt>
                <c:pt idx="31567" formatCode="0.00E+00">
                  <c:v>1.7799999999999999E-4</c:v>
                </c:pt>
                <c:pt idx="31568" formatCode="0.00E+00">
                  <c:v>1.7899999999999999E-4</c:v>
                </c:pt>
                <c:pt idx="31569" formatCode="0.00E+00">
                  <c:v>1.7799999999999999E-4</c:v>
                </c:pt>
                <c:pt idx="31570" formatCode="0.00E+00">
                  <c:v>1.7799999999999999E-4</c:v>
                </c:pt>
                <c:pt idx="31571" formatCode="0.00E+00">
                  <c:v>1.7799999999999999E-4</c:v>
                </c:pt>
                <c:pt idx="31572" formatCode="0.00E+00">
                  <c:v>1.7799999999999999E-4</c:v>
                </c:pt>
                <c:pt idx="31573" formatCode="0.00E+00">
                  <c:v>1.7799999999999999E-4</c:v>
                </c:pt>
                <c:pt idx="31574" formatCode="0.00E+00">
                  <c:v>1.7799999999999999E-4</c:v>
                </c:pt>
                <c:pt idx="31575" formatCode="0.00E+00">
                  <c:v>1.7799999999999999E-4</c:v>
                </c:pt>
                <c:pt idx="31576" formatCode="0.00E+00">
                  <c:v>1.7799999999999999E-4</c:v>
                </c:pt>
                <c:pt idx="31577" formatCode="0.00E+00">
                  <c:v>1.7799999999999999E-4</c:v>
                </c:pt>
                <c:pt idx="31578" formatCode="0.00E+00">
                  <c:v>1.7799999999999999E-4</c:v>
                </c:pt>
                <c:pt idx="31579" formatCode="0.00E+00">
                  <c:v>1.7799999999999999E-4</c:v>
                </c:pt>
                <c:pt idx="31580" formatCode="0.00E+00">
                  <c:v>1.7799999999999999E-4</c:v>
                </c:pt>
                <c:pt idx="31581" formatCode="0.00E+00">
                  <c:v>1.7799999999999999E-4</c:v>
                </c:pt>
                <c:pt idx="31582" formatCode="0.00E+00">
                  <c:v>1.7799999999999999E-4</c:v>
                </c:pt>
                <c:pt idx="31583" formatCode="0.00E+00">
                  <c:v>1.7799999999999999E-4</c:v>
                </c:pt>
                <c:pt idx="31584" formatCode="0.00E+00">
                  <c:v>1.7699999999999999E-4</c:v>
                </c:pt>
                <c:pt idx="31585" formatCode="0.00E+00">
                  <c:v>1.7699999999999999E-4</c:v>
                </c:pt>
                <c:pt idx="31586" formatCode="0.00E+00">
                  <c:v>1.7699999999999999E-4</c:v>
                </c:pt>
                <c:pt idx="31587" formatCode="0.00E+00">
                  <c:v>1.7699999999999999E-4</c:v>
                </c:pt>
                <c:pt idx="31588" formatCode="0.00E+00">
                  <c:v>1.7699999999999999E-4</c:v>
                </c:pt>
                <c:pt idx="31589" formatCode="0.00E+00">
                  <c:v>1.7699999999999999E-4</c:v>
                </c:pt>
                <c:pt idx="31590" formatCode="0.00E+00">
                  <c:v>1.7699999999999999E-4</c:v>
                </c:pt>
                <c:pt idx="31591" formatCode="0.00E+00">
                  <c:v>1.7699999999999999E-4</c:v>
                </c:pt>
                <c:pt idx="31592" formatCode="0.00E+00">
                  <c:v>1.7699999999999999E-4</c:v>
                </c:pt>
                <c:pt idx="31593" formatCode="0.00E+00">
                  <c:v>1.7699999999999999E-4</c:v>
                </c:pt>
                <c:pt idx="31594" formatCode="0.00E+00">
                  <c:v>1.7699999999999999E-4</c:v>
                </c:pt>
                <c:pt idx="31595" formatCode="0.00E+00">
                  <c:v>1.7699999999999999E-4</c:v>
                </c:pt>
                <c:pt idx="31596" formatCode="0.00E+00">
                  <c:v>1.7699999999999999E-4</c:v>
                </c:pt>
                <c:pt idx="31597" formatCode="0.00E+00">
                  <c:v>1.7699999999999999E-4</c:v>
                </c:pt>
                <c:pt idx="31598" formatCode="0.00E+00">
                  <c:v>1.7699999999999999E-4</c:v>
                </c:pt>
                <c:pt idx="31599" formatCode="0.00E+00">
                  <c:v>1.76E-4</c:v>
                </c:pt>
                <c:pt idx="31600" formatCode="0.00E+00">
                  <c:v>1.7699999999999999E-4</c:v>
                </c:pt>
                <c:pt idx="31601" formatCode="0.00E+00">
                  <c:v>1.7699999999999999E-4</c:v>
                </c:pt>
                <c:pt idx="31602" formatCode="0.00E+00">
                  <c:v>1.76E-4</c:v>
                </c:pt>
                <c:pt idx="31603" formatCode="0.00E+00">
                  <c:v>1.76E-4</c:v>
                </c:pt>
                <c:pt idx="31604" formatCode="0.00E+00">
                  <c:v>1.76E-4</c:v>
                </c:pt>
                <c:pt idx="31605" formatCode="0.00E+00">
                  <c:v>1.76E-4</c:v>
                </c:pt>
                <c:pt idx="31606" formatCode="0.00E+00">
                  <c:v>1.76E-4</c:v>
                </c:pt>
                <c:pt idx="31607" formatCode="0.00E+00">
                  <c:v>1.76E-4</c:v>
                </c:pt>
                <c:pt idx="31608" formatCode="0.00E+00">
                  <c:v>1.76E-4</c:v>
                </c:pt>
                <c:pt idx="31609" formatCode="0.00E+00">
                  <c:v>1.76E-4</c:v>
                </c:pt>
                <c:pt idx="31610" formatCode="0.00E+00">
                  <c:v>1.76E-4</c:v>
                </c:pt>
                <c:pt idx="31611" formatCode="0.00E+00">
                  <c:v>1.76E-4</c:v>
                </c:pt>
                <c:pt idx="31612" formatCode="0.00E+00">
                  <c:v>1.76E-4</c:v>
                </c:pt>
                <c:pt idx="31613" formatCode="0.00E+00">
                  <c:v>1.76E-4</c:v>
                </c:pt>
                <c:pt idx="31614" formatCode="0.00E+00">
                  <c:v>1.76E-4</c:v>
                </c:pt>
                <c:pt idx="31615" formatCode="0.00E+00">
                  <c:v>1.76E-4</c:v>
                </c:pt>
                <c:pt idx="31616" formatCode="0.00E+00">
                  <c:v>1.76E-4</c:v>
                </c:pt>
                <c:pt idx="31617" formatCode="0.00E+00">
                  <c:v>1.76E-4</c:v>
                </c:pt>
                <c:pt idx="31618" formatCode="0.00E+00">
                  <c:v>1.76E-4</c:v>
                </c:pt>
                <c:pt idx="31619" formatCode="0.00E+00">
                  <c:v>1.75E-4</c:v>
                </c:pt>
                <c:pt idx="31620" formatCode="0.00E+00">
                  <c:v>1.75E-4</c:v>
                </c:pt>
                <c:pt idx="31621" formatCode="0.00E+00">
                  <c:v>1.75E-4</c:v>
                </c:pt>
                <c:pt idx="31622" formatCode="0.00E+00">
                  <c:v>1.75E-4</c:v>
                </c:pt>
                <c:pt idx="31623" formatCode="0.00E+00">
                  <c:v>1.75E-4</c:v>
                </c:pt>
                <c:pt idx="31624" formatCode="0.00E+00">
                  <c:v>1.75E-4</c:v>
                </c:pt>
                <c:pt idx="31625" formatCode="0.00E+00">
                  <c:v>1.75E-4</c:v>
                </c:pt>
                <c:pt idx="31626" formatCode="0.00E+00">
                  <c:v>1.75E-4</c:v>
                </c:pt>
                <c:pt idx="31627" formatCode="0.00E+00">
                  <c:v>1.75E-4</c:v>
                </c:pt>
                <c:pt idx="31628" formatCode="0.00E+00">
                  <c:v>1.75E-4</c:v>
                </c:pt>
                <c:pt idx="31629" formatCode="0.00E+00">
                  <c:v>1.75E-4</c:v>
                </c:pt>
                <c:pt idx="31630" formatCode="0.00E+00">
                  <c:v>1.75E-4</c:v>
                </c:pt>
                <c:pt idx="31631" formatCode="0.00E+00">
                  <c:v>1.75E-4</c:v>
                </c:pt>
                <c:pt idx="31632" formatCode="0.00E+00">
                  <c:v>1.75E-4</c:v>
                </c:pt>
                <c:pt idx="31633" formatCode="0.00E+00">
                  <c:v>1.75E-4</c:v>
                </c:pt>
                <c:pt idx="31634" formatCode="0.00E+00">
                  <c:v>1.75E-4</c:v>
                </c:pt>
                <c:pt idx="31635" formatCode="0.00E+00">
                  <c:v>1.75E-4</c:v>
                </c:pt>
                <c:pt idx="31636" formatCode="0.00E+00">
                  <c:v>1.75E-4</c:v>
                </c:pt>
                <c:pt idx="31637" formatCode="0.00E+00">
                  <c:v>1.75E-4</c:v>
                </c:pt>
                <c:pt idx="31638" formatCode="0.00E+00">
                  <c:v>1.74E-4</c:v>
                </c:pt>
                <c:pt idx="31639" formatCode="0.00E+00">
                  <c:v>1.75E-4</c:v>
                </c:pt>
                <c:pt idx="31640" formatCode="0.00E+00">
                  <c:v>1.75E-4</c:v>
                </c:pt>
                <c:pt idx="31641" formatCode="0.00E+00">
                  <c:v>1.74E-4</c:v>
                </c:pt>
                <c:pt idx="31642" formatCode="0.00E+00">
                  <c:v>1.74E-4</c:v>
                </c:pt>
                <c:pt idx="31643" formatCode="0.00E+00">
                  <c:v>1.74E-4</c:v>
                </c:pt>
                <c:pt idx="31644" formatCode="0.00E+00">
                  <c:v>1.74E-4</c:v>
                </c:pt>
                <c:pt idx="31645" formatCode="0.00E+00">
                  <c:v>1.74E-4</c:v>
                </c:pt>
                <c:pt idx="31646" formatCode="0.00E+00">
                  <c:v>1.74E-4</c:v>
                </c:pt>
                <c:pt idx="31647" formatCode="0.00E+00">
                  <c:v>1.74E-4</c:v>
                </c:pt>
                <c:pt idx="31648" formatCode="0.00E+00">
                  <c:v>1.74E-4</c:v>
                </c:pt>
                <c:pt idx="31649" formatCode="0.00E+00">
                  <c:v>1.74E-4</c:v>
                </c:pt>
                <c:pt idx="31650" formatCode="0.00E+00">
                  <c:v>1.74E-4</c:v>
                </c:pt>
                <c:pt idx="31651" formatCode="0.00E+00">
                  <c:v>1.74E-4</c:v>
                </c:pt>
                <c:pt idx="31652" formatCode="0.00E+00">
                  <c:v>1.74E-4</c:v>
                </c:pt>
                <c:pt idx="31653" formatCode="0.00E+00">
                  <c:v>1.74E-4</c:v>
                </c:pt>
                <c:pt idx="31654" formatCode="0.00E+00">
                  <c:v>1.74E-4</c:v>
                </c:pt>
                <c:pt idx="31655" formatCode="0.00E+00">
                  <c:v>1.74E-4</c:v>
                </c:pt>
                <c:pt idx="31656" formatCode="0.00E+00">
                  <c:v>1.74E-4</c:v>
                </c:pt>
                <c:pt idx="31657" formatCode="0.00E+00">
                  <c:v>1.74E-4</c:v>
                </c:pt>
                <c:pt idx="31658" formatCode="0.00E+00">
                  <c:v>1.74E-4</c:v>
                </c:pt>
                <c:pt idx="31659" formatCode="0.00E+00">
                  <c:v>1.74E-4</c:v>
                </c:pt>
                <c:pt idx="31660" formatCode="0.00E+00">
                  <c:v>1.74E-4</c:v>
                </c:pt>
                <c:pt idx="31661" formatCode="0.00E+00">
                  <c:v>1.73E-4</c:v>
                </c:pt>
                <c:pt idx="31662" formatCode="0.00E+00">
                  <c:v>1.73E-4</c:v>
                </c:pt>
                <c:pt idx="31663" formatCode="0.00E+00">
                  <c:v>1.73E-4</c:v>
                </c:pt>
                <c:pt idx="31664" formatCode="0.00E+00">
                  <c:v>1.73E-4</c:v>
                </c:pt>
                <c:pt idx="31665" formatCode="0.00E+00">
                  <c:v>1.73E-4</c:v>
                </c:pt>
                <c:pt idx="31666" formatCode="0.00E+00">
                  <c:v>1.73E-4</c:v>
                </c:pt>
                <c:pt idx="31667" formatCode="0.00E+00">
                  <c:v>1.73E-4</c:v>
                </c:pt>
                <c:pt idx="31668" formatCode="0.00E+00">
                  <c:v>1.73E-4</c:v>
                </c:pt>
                <c:pt idx="31669" formatCode="0.00E+00">
                  <c:v>1.73E-4</c:v>
                </c:pt>
                <c:pt idx="31670" formatCode="0.00E+00">
                  <c:v>1.73E-4</c:v>
                </c:pt>
                <c:pt idx="31671" formatCode="0.00E+00">
                  <c:v>1.73E-4</c:v>
                </c:pt>
                <c:pt idx="31672" formatCode="0.00E+00">
                  <c:v>1.73E-4</c:v>
                </c:pt>
                <c:pt idx="31673" formatCode="0.00E+00">
                  <c:v>1.73E-4</c:v>
                </c:pt>
                <c:pt idx="31674" formatCode="0.00E+00">
                  <c:v>1.73E-4</c:v>
                </c:pt>
                <c:pt idx="31675" formatCode="0.00E+00">
                  <c:v>1.73E-4</c:v>
                </c:pt>
                <c:pt idx="31676" formatCode="0.00E+00">
                  <c:v>1.73E-4</c:v>
                </c:pt>
                <c:pt idx="31677" formatCode="0.00E+00">
                  <c:v>1.73E-4</c:v>
                </c:pt>
                <c:pt idx="31678" formatCode="0.00E+00">
                  <c:v>1.73E-4</c:v>
                </c:pt>
                <c:pt idx="31679" formatCode="0.00E+00">
                  <c:v>1.73E-4</c:v>
                </c:pt>
                <c:pt idx="31680" formatCode="0.00E+00">
                  <c:v>1.73E-4</c:v>
                </c:pt>
                <c:pt idx="31681" formatCode="0.00E+00">
                  <c:v>1.7200000000000001E-4</c:v>
                </c:pt>
                <c:pt idx="31682" formatCode="0.00E+00">
                  <c:v>1.73E-4</c:v>
                </c:pt>
                <c:pt idx="31683" formatCode="0.00E+00">
                  <c:v>1.7200000000000001E-4</c:v>
                </c:pt>
                <c:pt idx="31684" formatCode="0.00E+00">
                  <c:v>1.7200000000000001E-4</c:v>
                </c:pt>
                <c:pt idx="31685" formatCode="0.00E+00">
                  <c:v>1.7200000000000001E-4</c:v>
                </c:pt>
                <c:pt idx="31686" formatCode="0.00E+00">
                  <c:v>1.7200000000000001E-4</c:v>
                </c:pt>
                <c:pt idx="31687" formatCode="0.00E+00">
                  <c:v>1.7200000000000001E-4</c:v>
                </c:pt>
                <c:pt idx="31688" formatCode="0.00E+00">
                  <c:v>1.7200000000000001E-4</c:v>
                </c:pt>
                <c:pt idx="31689" formatCode="0.00E+00">
                  <c:v>1.7200000000000001E-4</c:v>
                </c:pt>
                <c:pt idx="31690" formatCode="0.00E+00">
                  <c:v>1.7200000000000001E-4</c:v>
                </c:pt>
                <c:pt idx="31691" formatCode="0.00E+00">
                  <c:v>1.7200000000000001E-4</c:v>
                </c:pt>
                <c:pt idx="31692" formatCode="0.00E+00">
                  <c:v>1.7200000000000001E-4</c:v>
                </c:pt>
                <c:pt idx="31693" formatCode="0.00E+00">
                  <c:v>1.7200000000000001E-4</c:v>
                </c:pt>
                <c:pt idx="31694" formatCode="0.00E+00">
                  <c:v>1.7200000000000001E-4</c:v>
                </c:pt>
                <c:pt idx="31695" formatCode="0.00E+00">
                  <c:v>1.7200000000000001E-4</c:v>
                </c:pt>
                <c:pt idx="31696" formatCode="0.00E+00">
                  <c:v>1.7200000000000001E-4</c:v>
                </c:pt>
                <c:pt idx="31697" formatCode="0.00E+00">
                  <c:v>1.7200000000000001E-4</c:v>
                </c:pt>
                <c:pt idx="31698" formatCode="0.00E+00">
                  <c:v>1.7200000000000001E-4</c:v>
                </c:pt>
                <c:pt idx="31699" formatCode="0.00E+00">
                  <c:v>1.7200000000000001E-4</c:v>
                </c:pt>
                <c:pt idx="31700" formatCode="0.00E+00">
                  <c:v>1.7200000000000001E-4</c:v>
                </c:pt>
                <c:pt idx="31701" formatCode="0.00E+00">
                  <c:v>1.7200000000000001E-4</c:v>
                </c:pt>
                <c:pt idx="31702" formatCode="0.00E+00">
                  <c:v>1.7200000000000001E-4</c:v>
                </c:pt>
                <c:pt idx="31703" formatCode="0.00E+00">
                  <c:v>1.7200000000000001E-4</c:v>
                </c:pt>
                <c:pt idx="31704" formatCode="0.00E+00">
                  <c:v>1.7100000000000001E-4</c:v>
                </c:pt>
                <c:pt idx="31705" formatCode="0.00E+00">
                  <c:v>1.7100000000000001E-4</c:v>
                </c:pt>
                <c:pt idx="31706" formatCode="0.00E+00">
                  <c:v>1.7100000000000001E-4</c:v>
                </c:pt>
                <c:pt idx="31707" formatCode="0.00E+00">
                  <c:v>1.7100000000000001E-4</c:v>
                </c:pt>
                <c:pt idx="31708" formatCode="0.00E+00">
                  <c:v>1.7100000000000001E-4</c:v>
                </c:pt>
                <c:pt idx="31709" formatCode="0.00E+00">
                  <c:v>1.7100000000000001E-4</c:v>
                </c:pt>
                <c:pt idx="31710" formatCode="0.00E+00">
                  <c:v>1.7100000000000001E-4</c:v>
                </c:pt>
                <c:pt idx="31711" formatCode="0.00E+00">
                  <c:v>1.7100000000000001E-4</c:v>
                </c:pt>
                <c:pt idx="31712" formatCode="0.00E+00">
                  <c:v>1.7100000000000001E-4</c:v>
                </c:pt>
                <c:pt idx="31713" formatCode="0.00E+00">
                  <c:v>1.7100000000000001E-4</c:v>
                </c:pt>
                <c:pt idx="31714" formatCode="0.00E+00">
                  <c:v>1.7100000000000001E-4</c:v>
                </c:pt>
                <c:pt idx="31715" formatCode="0.00E+00">
                  <c:v>1.7100000000000001E-4</c:v>
                </c:pt>
                <c:pt idx="31716" formatCode="0.00E+00">
                  <c:v>1.7100000000000001E-4</c:v>
                </c:pt>
                <c:pt idx="31717" formatCode="0.00E+00">
                  <c:v>1.7100000000000001E-4</c:v>
                </c:pt>
                <c:pt idx="31718" formatCode="0.00E+00">
                  <c:v>1.7100000000000001E-4</c:v>
                </c:pt>
                <c:pt idx="31719" formatCode="0.00E+00">
                  <c:v>1.7100000000000001E-4</c:v>
                </c:pt>
                <c:pt idx="31720" formatCode="0.00E+00">
                  <c:v>1.7100000000000001E-4</c:v>
                </c:pt>
                <c:pt idx="31721" formatCode="0.00E+00">
                  <c:v>1.7100000000000001E-4</c:v>
                </c:pt>
                <c:pt idx="31722" formatCode="0.00E+00">
                  <c:v>1.7100000000000001E-4</c:v>
                </c:pt>
                <c:pt idx="31723" formatCode="0.00E+00">
                  <c:v>1.7100000000000001E-4</c:v>
                </c:pt>
                <c:pt idx="31724" formatCode="0.00E+00">
                  <c:v>1.7100000000000001E-4</c:v>
                </c:pt>
                <c:pt idx="31725" formatCode="0.00E+00">
                  <c:v>1.7100000000000001E-4</c:v>
                </c:pt>
                <c:pt idx="31726" formatCode="0.00E+00">
                  <c:v>1.7100000000000001E-4</c:v>
                </c:pt>
                <c:pt idx="31727" formatCode="0.00E+00">
                  <c:v>1.7100000000000001E-4</c:v>
                </c:pt>
                <c:pt idx="31728" formatCode="0.00E+00">
                  <c:v>1.7000000000000001E-4</c:v>
                </c:pt>
                <c:pt idx="31729" formatCode="0.00E+00">
                  <c:v>1.7000000000000001E-4</c:v>
                </c:pt>
                <c:pt idx="31730" formatCode="0.00E+00">
                  <c:v>1.7000000000000001E-4</c:v>
                </c:pt>
                <c:pt idx="31731" formatCode="0.00E+00">
                  <c:v>1.7000000000000001E-4</c:v>
                </c:pt>
                <c:pt idx="31732" formatCode="0.00E+00">
                  <c:v>1.7000000000000001E-4</c:v>
                </c:pt>
                <c:pt idx="31733" formatCode="0.00E+00">
                  <c:v>1.7000000000000001E-4</c:v>
                </c:pt>
                <c:pt idx="31734" formatCode="0.00E+00">
                  <c:v>1.7000000000000001E-4</c:v>
                </c:pt>
                <c:pt idx="31735" formatCode="0.00E+00">
                  <c:v>1.7000000000000001E-4</c:v>
                </c:pt>
                <c:pt idx="31736" formatCode="0.00E+00">
                  <c:v>1.7000000000000001E-4</c:v>
                </c:pt>
                <c:pt idx="31737" formatCode="0.00E+00">
                  <c:v>1.7000000000000001E-4</c:v>
                </c:pt>
                <c:pt idx="31738" formatCode="0.00E+00">
                  <c:v>1.7000000000000001E-4</c:v>
                </c:pt>
                <c:pt idx="31739" formatCode="0.00E+00">
                  <c:v>1.7000000000000001E-4</c:v>
                </c:pt>
                <c:pt idx="31740" formatCode="0.00E+00">
                  <c:v>1.7000000000000001E-4</c:v>
                </c:pt>
                <c:pt idx="31741" formatCode="0.00E+00">
                  <c:v>1.7000000000000001E-4</c:v>
                </c:pt>
                <c:pt idx="31742" formatCode="0.00E+00">
                  <c:v>1.7000000000000001E-4</c:v>
                </c:pt>
                <c:pt idx="31743" formatCode="0.00E+00">
                  <c:v>1.7000000000000001E-4</c:v>
                </c:pt>
                <c:pt idx="31744" formatCode="0.00E+00">
                  <c:v>1.7000000000000001E-4</c:v>
                </c:pt>
                <c:pt idx="31745" formatCode="0.00E+00">
                  <c:v>1.7000000000000001E-4</c:v>
                </c:pt>
                <c:pt idx="31746" formatCode="0.00E+00">
                  <c:v>1.7000000000000001E-4</c:v>
                </c:pt>
                <c:pt idx="31747" formatCode="0.00E+00">
                  <c:v>1.7000000000000001E-4</c:v>
                </c:pt>
                <c:pt idx="31748" formatCode="0.00E+00">
                  <c:v>1.7000000000000001E-4</c:v>
                </c:pt>
                <c:pt idx="31749" formatCode="0.00E+00">
                  <c:v>1.7000000000000001E-4</c:v>
                </c:pt>
                <c:pt idx="31750" formatCode="0.00E+00">
                  <c:v>1.7000000000000001E-4</c:v>
                </c:pt>
                <c:pt idx="31751" formatCode="0.00E+00">
                  <c:v>1.7000000000000001E-4</c:v>
                </c:pt>
                <c:pt idx="31752" formatCode="0.00E+00">
                  <c:v>1.7000000000000001E-4</c:v>
                </c:pt>
                <c:pt idx="31753" formatCode="0.00E+00">
                  <c:v>1.6899999999999999E-4</c:v>
                </c:pt>
                <c:pt idx="31754" formatCode="0.00E+00">
                  <c:v>1.7000000000000001E-4</c:v>
                </c:pt>
                <c:pt idx="31755" formatCode="0.00E+00">
                  <c:v>1.7000000000000001E-4</c:v>
                </c:pt>
                <c:pt idx="31756" formatCode="0.00E+00">
                  <c:v>1.6899999999999999E-4</c:v>
                </c:pt>
                <c:pt idx="31757" formatCode="0.00E+00">
                  <c:v>1.6899999999999999E-4</c:v>
                </c:pt>
                <c:pt idx="31758" formatCode="0.00E+00">
                  <c:v>1.6899999999999999E-4</c:v>
                </c:pt>
                <c:pt idx="31759" formatCode="0.00E+00">
                  <c:v>1.6899999999999999E-4</c:v>
                </c:pt>
                <c:pt idx="31760" formatCode="0.00E+00">
                  <c:v>1.6899999999999999E-4</c:v>
                </c:pt>
                <c:pt idx="31761" formatCode="0.00E+00">
                  <c:v>1.6899999999999999E-4</c:v>
                </c:pt>
                <c:pt idx="31762" formatCode="0.00E+00">
                  <c:v>1.6899999999999999E-4</c:v>
                </c:pt>
                <c:pt idx="31763" formatCode="0.00E+00">
                  <c:v>1.6899999999999999E-4</c:v>
                </c:pt>
                <c:pt idx="31764" formatCode="0.00E+00">
                  <c:v>1.6899999999999999E-4</c:v>
                </c:pt>
                <c:pt idx="31765" formatCode="0.00E+00">
                  <c:v>1.6899999999999999E-4</c:v>
                </c:pt>
                <c:pt idx="31766" formatCode="0.00E+00">
                  <c:v>1.6899999999999999E-4</c:v>
                </c:pt>
                <c:pt idx="31767" formatCode="0.00E+00">
                  <c:v>1.6899999999999999E-4</c:v>
                </c:pt>
                <c:pt idx="31768" formatCode="0.00E+00">
                  <c:v>1.6899999999999999E-4</c:v>
                </c:pt>
                <c:pt idx="31769" formatCode="0.00E+00">
                  <c:v>1.6899999999999999E-4</c:v>
                </c:pt>
                <c:pt idx="31770" formatCode="0.00E+00">
                  <c:v>1.6899999999999999E-4</c:v>
                </c:pt>
                <c:pt idx="31771" formatCode="0.00E+00">
                  <c:v>1.6899999999999999E-4</c:v>
                </c:pt>
                <c:pt idx="31772" formatCode="0.00E+00">
                  <c:v>1.6899999999999999E-4</c:v>
                </c:pt>
                <c:pt idx="31773" formatCode="0.00E+00">
                  <c:v>1.6899999999999999E-4</c:v>
                </c:pt>
                <c:pt idx="31774" formatCode="0.00E+00">
                  <c:v>1.6899999999999999E-4</c:v>
                </c:pt>
                <c:pt idx="31775" formatCode="0.00E+00">
                  <c:v>1.6899999999999999E-4</c:v>
                </c:pt>
                <c:pt idx="31776" formatCode="0.00E+00">
                  <c:v>1.6899999999999999E-4</c:v>
                </c:pt>
                <c:pt idx="31777" formatCode="0.00E+00">
                  <c:v>1.6899999999999999E-4</c:v>
                </c:pt>
                <c:pt idx="31778" formatCode="0.00E+00">
                  <c:v>1.6899999999999999E-4</c:v>
                </c:pt>
                <c:pt idx="31779" formatCode="0.00E+00">
                  <c:v>1.6799999999999999E-4</c:v>
                </c:pt>
                <c:pt idx="31780" formatCode="0.00E+00">
                  <c:v>1.6799999999999999E-4</c:v>
                </c:pt>
                <c:pt idx="31781" formatCode="0.00E+00">
                  <c:v>1.6799999999999999E-4</c:v>
                </c:pt>
                <c:pt idx="31782" formatCode="0.00E+00">
                  <c:v>1.6799999999999999E-4</c:v>
                </c:pt>
                <c:pt idx="31783" formatCode="0.00E+00">
                  <c:v>1.6799999999999999E-4</c:v>
                </c:pt>
                <c:pt idx="31784" formatCode="0.00E+00">
                  <c:v>1.6799999999999999E-4</c:v>
                </c:pt>
                <c:pt idx="31785" formatCode="0.00E+00">
                  <c:v>1.6799999999999999E-4</c:v>
                </c:pt>
                <c:pt idx="31786" formatCode="0.00E+00">
                  <c:v>1.6799999999999999E-4</c:v>
                </c:pt>
                <c:pt idx="31787" formatCode="0.00E+00">
                  <c:v>1.6799999999999999E-4</c:v>
                </c:pt>
                <c:pt idx="31788" formatCode="0.00E+00">
                  <c:v>1.6799999999999999E-4</c:v>
                </c:pt>
                <c:pt idx="31789" formatCode="0.00E+00">
                  <c:v>1.6799999999999999E-4</c:v>
                </c:pt>
                <c:pt idx="31790" formatCode="0.00E+00">
                  <c:v>1.6799999999999999E-4</c:v>
                </c:pt>
                <c:pt idx="31791" formatCode="0.00E+00">
                  <c:v>1.6799999999999999E-4</c:v>
                </c:pt>
                <c:pt idx="31792" formatCode="0.00E+00">
                  <c:v>1.6799999999999999E-4</c:v>
                </c:pt>
                <c:pt idx="31793" formatCode="0.00E+00">
                  <c:v>1.6799999999999999E-4</c:v>
                </c:pt>
                <c:pt idx="31794" formatCode="0.00E+00">
                  <c:v>1.6799999999999999E-4</c:v>
                </c:pt>
                <c:pt idx="31795" formatCode="0.00E+00">
                  <c:v>1.6799999999999999E-4</c:v>
                </c:pt>
                <c:pt idx="31796" formatCode="0.00E+00">
                  <c:v>1.6799999999999999E-4</c:v>
                </c:pt>
                <c:pt idx="31797" formatCode="0.00E+00">
                  <c:v>1.6799999999999999E-4</c:v>
                </c:pt>
                <c:pt idx="31798" formatCode="0.00E+00">
                  <c:v>1.6799999999999999E-4</c:v>
                </c:pt>
                <c:pt idx="31799" formatCode="0.00E+00">
                  <c:v>1.6799999999999999E-4</c:v>
                </c:pt>
                <c:pt idx="31800" formatCode="0.00E+00">
                  <c:v>1.6799999999999999E-4</c:v>
                </c:pt>
                <c:pt idx="31801" formatCode="0.00E+00">
                  <c:v>1.6799999999999999E-4</c:v>
                </c:pt>
                <c:pt idx="31802" formatCode="0.00E+00">
                  <c:v>1.6799999999999999E-4</c:v>
                </c:pt>
                <c:pt idx="31803" formatCode="0.00E+00">
                  <c:v>1.6799999999999999E-4</c:v>
                </c:pt>
                <c:pt idx="31804" formatCode="0.00E+00">
                  <c:v>1.6699999999999999E-4</c:v>
                </c:pt>
                <c:pt idx="31805" formatCode="0.00E+00">
                  <c:v>1.6799999999999999E-4</c:v>
                </c:pt>
                <c:pt idx="31806" formatCode="0.00E+00">
                  <c:v>1.6799999999999999E-4</c:v>
                </c:pt>
                <c:pt idx="31807" formatCode="0.00E+00">
                  <c:v>1.6799999999999999E-4</c:v>
                </c:pt>
                <c:pt idx="31808" formatCode="0.00E+00">
                  <c:v>1.6699999999999999E-4</c:v>
                </c:pt>
                <c:pt idx="31809" formatCode="0.00E+00">
                  <c:v>1.6699999999999999E-4</c:v>
                </c:pt>
                <c:pt idx="31810" formatCode="0.00E+00">
                  <c:v>1.6699999999999999E-4</c:v>
                </c:pt>
                <c:pt idx="31811" formatCode="0.00E+00">
                  <c:v>1.6699999999999999E-4</c:v>
                </c:pt>
                <c:pt idx="31812" formatCode="0.00E+00">
                  <c:v>1.6699999999999999E-4</c:v>
                </c:pt>
                <c:pt idx="31813" formatCode="0.00E+00">
                  <c:v>1.6699999999999999E-4</c:v>
                </c:pt>
                <c:pt idx="31814" formatCode="0.00E+00">
                  <c:v>1.6699999999999999E-4</c:v>
                </c:pt>
                <c:pt idx="31815" formatCode="0.00E+00">
                  <c:v>1.6699999999999999E-4</c:v>
                </c:pt>
                <c:pt idx="31816" formatCode="0.00E+00">
                  <c:v>1.6699999999999999E-4</c:v>
                </c:pt>
                <c:pt idx="31817" formatCode="0.00E+00">
                  <c:v>1.6699999999999999E-4</c:v>
                </c:pt>
                <c:pt idx="31818" formatCode="0.00E+00">
                  <c:v>1.6699999999999999E-4</c:v>
                </c:pt>
                <c:pt idx="31819" formatCode="0.00E+00">
                  <c:v>1.6699999999999999E-4</c:v>
                </c:pt>
                <c:pt idx="31820" formatCode="0.00E+00">
                  <c:v>1.6699999999999999E-4</c:v>
                </c:pt>
                <c:pt idx="31821" formatCode="0.00E+00">
                  <c:v>1.6699999999999999E-4</c:v>
                </c:pt>
                <c:pt idx="31822" formatCode="0.00E+00">
                  <c:v>1.6699999999999999E-4</c:v>
                </c:pt>
                <c:pt idx="31823" formatCode="0.00E+00">
                  <c:v>1.6699999999999999E-4</c:v>
                </c:pt>
                <c:pt idx="31824" formatCode="0.00E+00">
                  <c:v>1.6699999999999999E-4</c:v>
                </c:pt>
                <c:pt idx="31825" formatCode="0.00E+00">
                  <c:v>1.6699999999999999E-4</c:v>
                </c:pt>
                <c:pt idx="31826" formatCode="0.00E+00">
                  <c:v>1.6699999999999999E-4</c:v>
                </c:pt>
                <c:pt idx="31827" formatCode="0.00E+00">
                  <c:v>1.6699999999999999E-4</c:v>
                </c:pt>
                <c:pt idx="31828" formatCode="0.00E+00">
                  <c:v>1.6699999999999999E-4</c:v>
                </c:pt>
                <c:pt idx="31829" formatCode="0.00E+00">
                  <c:v>1.6699999999999999E-4</c:v>
                </c:pt>
                <c:pt idx="31830" formatCode="0.00E+00">
                  <c:v>1.6699999999999999E-4</c:v>
                </c:pt>
                <c:pt idx="31831" formatCode="0.00E+00">
                  <c:v>1.6699999999999999E-4</c:v>
                </c:pt>
                <c:pt idx="31832" formatCode="0.00E+00">
                  <c:v>1.6699999999999999E-4</c:v>
                </c:pt>
                <c:pt idx="31833" formatCode="0.00E+00">
                  <c:v>1.66E-4</c:v>
                </c:pt>
                <c:pt idx="31834" formatCode="0.00E+00">
                  <c:v>1.6699999999999999E-4</c:v>
                </c:pt>
                <c:pt idx="31835" formatCode="0.00E+00">
                  <c:v>1.6699999999999999E-4</c:v>
                </c:pt>
                <c:pt idx="31836" formatCode="0.00E+00">
                  <c:v>1.6699999999999999E-4</c:v>
                </c:pt>
                <c:pt idx="31837" formatCode="0.00E+00">
                  <c:v>1.66E-4</c:v>
                </c:pt>
                <c:pt idx="31838" formatCode="0.00E+00">
                  <c:v>1.6699999999999999E-4</c:v>
                </c:pt>
                <c:pt idx="31839" formatCode="0.00E+00">
                  <c:v>1.66E-4</c:v>
                </c:pt>
                <c:pt idx="31840" formatCode="0.00E+00">
                  <c:v>1.66E-4</c:v>
                </c:pt>
                <c:pt idx="31841" formatCode="0.00E+00">
                  <c:v>1.66E-4</c:v>
                </c:pt>
                <c:pt idx="31842" formatCode="0.00E+00">
                  <c:v>1.66E-4</c:v>
                </c:pt>
                <c:pt idx="31843" formatCode="0.00E+00">
                  <c:v>1.66E-4</c:v>
                </c:pt>
                <c:pt idx="31844" formatCode="0.00E+00">
                  <c:v>1.66E-4</c:v>
                </c:pt>
                <c:pt idx="31845" formatCode="0.00E+00">
                  <c:v>1.66E-4</c:v>
                </c:pt>
                <c:pt idx="31846" formatCode="0.00E+00">
                  <c:v>1.66E-4</c:v>
                </c:pt>
                <c:pt idx="31847" formatCode="0.00E+00">
                  <c:v>1.66E-4</c:v>
                </c:pt>
                <c:pt idx="31848" formatCode="0.00E+00">
                  <c:v>1.66E-4</c:v>
                </c:pt>
                <c:pt idx="31849" formatCode="0.00E+00">
                  <c:v>1.66E-4</c:v>
                </c:pt>
                <c:pt idx="31850" formatCode="0.00E+00">
                  <c:v>1.66E-4</c:v>
                </c:pt>
                <c:pt idx="31851" formatCode="0.00E+00">
                  <c:v>1.66E-4</c:v>
                </c:pt>
                <c:pt idx="31852" formatCode="0.00E+00">
                  <c:v>1.66E-4</c:v>
                </c:pt>
                <c:pt idx="31853" formatCode="0.00E+00">
                  <c:v>1.66E-4</c:v>
                </c:pt>
                <c:pt idx="31854" formatCode="0.00E+00">
                  <c:v>1.66E-4</c:v>
                </c:pt>
                <c:pt idx="31855" formatCode="0.00E+00">
                  <c:v>1.66E-4</c:v>
                </c:pt>
                <c:pt idx="31856" formatCode="0.00E+00">
                  <c:v>1.66E-4</c:v>
                </c:pt>
                <c:pt idx="31857" formatCode="0.00E+00">
                  <c:v>1.66E-4</c:v>
                </c:pt>
                <c:pt idx="31858" formatCode="0.00E+00">
                  <c:v>1.66E-4</c:v>
                </c:pt>
                <c:pt idx="31859" formatCode="0.00E+00">
                  <c:v>1.66E-4</c:v>
                </c:pt>
                <c:pt idx="31860" formatCode="0.00E+00">
                  <c:v>1.66E-4</c:v>
                </c:pt>
                <c:pt idx="31861" formatCode="0.00E+00">
                  <c:v>1.65E-4</c:v>
                </c:pt>
                <c:pt idx="31862" formatCode="0.00E+00">
                  <c:v>1.65E-4</c:v>
                </c:pt>
                <c:pt idx="31863" formatCode="0.00E+00">
                  <c:v>1.66E-4</c:v>
                </c:pt>
                <c:pt idx="31864" formatCode="0.00E+00">
                  <c:v>1.66E-4</c:v>
                </c:pt>
                <c:pt idx="31865" formatCode="0.00E+00">
                  <c:v>1.66E-4</c:v>
                </c:pt>
                <c:pt idx="31866" formatCode="0.00E+00">
                  <c:v>1.65E-4</c:v>
                </c:pt>
                <c:pt idx="31867" formatCode="0.00E+00">
                  <c:v>1.65E-4</c:v>
                </c:pt>
                <c:pt idx="31868" formatCode="0.00E+00">
                  <c:v>1.65E-4</c:v>
                </c:pt>
                <c:pt idx="31869" formatCode="0.00E+00">
                  <c:v>1.65E-4</c:v>
                </c:pt>
                <c:pt idx="31870" formatCode="0.00E+00">
                  <c:v>1.65E-4</c:v>
                </c:pt>
                <c:pt idx="31871" formatCode="0.00E+00">
                  <c:v>1.65E-4</c:v>
                </c:pt>
                <c:pt idx="31872" formatCode="0.00E+00">
                  <c:v>1.65E-4</c:v>
                </c:pt>
                <c:pt idx="31873" formatCode="0.00E+00">
                  <c:v>1.65E-4</c:v>
                </c:pt>
                <c:pt idx="31874" formatCode="0.00E+00">
                  <c:v>1.65E-4</c:v>
                </c:pt>
                <c:pt idx="31875" formatCode="0.00E+00">
                  <c:v>1.65E-4</c:v>
                </c:pt>
                <c:pt idx="31876" formatCode="0.00E+00">
                  <c:v>1.65E-4</c:v>
                </c:pt>
                <c:pt idx="31877" formatCode="0.00E+00">
                  <c:v>1.65E-4</c:v>
                </c:pt>
                <c:pt idx="31878" formatCode="0.00E+00">
                  <c:v>1.65E-4</c:v>
                </c:pt>
                <c:pt idx="31879" formatCode="0.00E+00">
                  <c:v>1.65E-4</c:v>
                </c:pt>
                <c:pt idx="31880" formatCode="0.00E+00">
                  <c:v>1.65E-4</c:v>
                </c:pt>
                <c:pt idx="31881" formatCode="0.00E+00">
                  <c:v>1.65E-4</c:v>
                </c:pt>
                <c:pt idx="31882" formatCode="0.00E+00">
                  <c:v>1.65E-4</c:v>
                </c:pt>
                <c:pt idx="31883" formatCode="0.00E+00">
                  <c:v>1.65E-4</c:v>
                </c:pt>
                <c:pt idx="31884" formatCode="0.00E+00">
                  <c:v>1.65E-4</c:v>
                </c:pt>
                <c:pt idx="31885" formatCode="0.00E+00">
                  <c:v>1.65E-4</c:v>
                </c:pt>
                <c:pt idx="31886" formatCode="0.00E+00">
                  <c:v>1.65E-4</c:v>
                </c:pt>
                <c:pt idx="31887" formatCode="0.00E+00">
                  <c:v>1.65E-4</c:v>
                </c:pt>
                <c:pt idx="31888" formatCode="0.00E+00">
                  <c:v>1.65E-4</c:v>
                </c:pt>
                <c:pt idx="31889" formatCode="0.00E+00">
                  <c:v>1.64E-4</c:v>
                </c:pt>
                <c:pt idx="31890" formatCode="0.00E+00">
                  <c:v>1.65E-4</c:v>
                </c:pt>
                <c:pt idx="31891" formatCode="0.00E+00">
                  <c:v>1.65E-4</c:v>
                </c:pt>
                <c:pt idx="31892" formatCode="0.00E+00">
                  <c:v>1.64E-4</c:v>
                </c:pt>
                <c:pt idx="31893" formatCode="0.00E+00">
                  <c:v>1.64E-4</c:v>
                </c:pt>
                <c:pt idx="31894" formatCode="0.00E+00">
                  <c:v>1.65E-4</c:v>
                </c:pt>
                <c:pt idx="31895" formatCode="0.00E+00">
                  <c:v>1.65E-4</c:v>
                </c:pt>
                <c:pt idx="31896" formatCode="0.00E+00">
                  <c:v>1.64E-4</c:v>
                </c:pt>
                <c:pt idx="31897" formatCode="0.00E+00">
                  <c:v>1.64E-4</c:v>
                </c:pt>
                <c:pt idx="31898" formatCode="0.00E+00">
                  <c:v>1.64E-4</c:v>
                </c:pt>
                <c:pt idx="31899" formatCode="0.00E+00">
                  <c:v>1.65E-4</c:v>
                </c:pt>
                <c:pt idx="31900" formatCode="0.00E+00">
                  <c:v>1.64E-4</c:v>
                </c:pt>
                <c:pt idx="31901" formatCode="0.00E+00">
                  <c:v>1.64E-4</c:v>
                </c:pt>
                <c:pt idx="31902" formatCode="0.00E+00">
                  <c:v>1.64E-4</c:v>
                </c:pt>
                <c:pt idx="31903" formatCode="0.00E+00">
                  <c:v>1.64E-4</c:v>
                </c:pt>
                <c:pt idx="31904" formatCode="0.00E+00">
                  <c:v>1.65E-4</c:v>
                </c:pt>
                <c:pt idx="31905" formatCode="0.00E+00">
                  <c:v>1.64E-4</c:v>
                </c:pt>
                <c:pt idx="31906" formatCode="0.00E+00">
                  <c:v>1.64E-4</c:v>
                </c:pt>
                <c:pt idx="31907" formatCode="0.00E+00">
                  <c:v>1.65E-4</c:v>
                </c:pt>
                <c:pt idx="31908" formatCode="0.00E+00">
                  <c:v>1.64E-4</c:v>
                </c:pt>
                <c:pt idx="31909" formatCode="0.00E+00">
                  <c:v>1.63E-4</c:v>
                </c:pt>
                <c:pt idx="31910" formatCode="0.00E+00">
                  <c:v>1.64E-4</c:v>
                </c:pt>
                <c:pt idx="31911" formatCode="0.00E+00">
                  <c:v>1.64E-4</c:v>
                </c:pt>
                <c:pt idx="31912" formatCode="0.00E+00">
                  <c:v>1.65E-4</c:v>
                </c:pt>
                <c:pt idx="31913" formatCode="0.00E+00">
                  <c:v>1.64E-4</c:v>
                </c:pt>
                <c:pt idx="31914" formatCode="0.00E+00">
                  <c:v>1.63E-4</c:v>
                </c:pt>
                <c:pt idx="31915" formatCode="0.00E+00">
                  <c:v>1.64E-4</c:v>
                </c:pt>
                <c:pt idx="31916" formatCode="0.00E+00">
                  <c:v>1.64E-4</c:v>
                </c:pt>
                <c:pt idx="31917" formatCode="0.00E+00">
                  <c:v>1.64E-4</c:v>
                </c:pt>
                <c:pt idx="31918" formatCode="0.00E+00">
                  <c:v>1.63E-4</c:v>
                </c:pt>
                <c:pt idx="31919" formatCode="0.00E+00">
                  <c:v>1.63E-4</c:v>
                </c:pt>
                <c:pt idx="31920" formatCode="0.00E+00">
                  <c:v>1.63E-4</c:v>
                </c:pt>
                <c:pt idx="31921" formatCode="0.00E+00">
                  <c:v>1.63E-4</c:v>
                </c:pt>
                <c:pt idx="31922" formatCode="0.00E+00">
                  <c:v>1.63E-4</c:v>
                </c:pt>
                <c:pt idx="31923" formatCode="0.00E+00">
                  <c:v>1.63E-4</c:v>
                </c:pt>
                <c:pt idx="31924" formatCode="0.00E+00">
                  <c:v>1.63E-4</c:v>
                </c:pt>
                <c:pt idx="31925" formatCode="0.00E+00">
                  <c:v>1.63E-4</c:v>
                </c:pt>
                <c:pt idx="31926" formatCode="0.00E+00">
                  <c:v>1.63E-4</c:v>
                </c:pt>
                <c:pt idx="31927" formatCode="0.00E+00">
                  <c:v>1.63E-4</c:v>
                </c:pt>
                <c:pt idx="31928" formatCode="0.00E+00">
                  <c:v>1.63E-4</c:v>
                </c:pt>
                <c:pt idx="31929" formatCode="0.00E+00">
                  <c:v>1.63E-4</c:v>
                </c:pt>
                <c:pt idx="31930" formatCode="0.00E+00">
                  <c:v>1.63E-4</c:v>
                </c:pt>
                <c:pt idx="31931" formatCode="0.00E+00">
                  <c:v>1.63E-4</c:v>
                </c:pt>
                <c:pt idx="31932" formatCode="0.00E+00">
                  <c:v>1.63E-4</c:v>
                </c:pt>
                <c:pt idx="31933" formatCode="0.00E+00">
                  <c:v>1.63E-4</c:v>
                </c:pt>
                <c:pt idx="31934" formatCode="0.00E+00">
                  <c:v>1.63E-4</c:v>
                </c:pt>
                <c:pt idx="31935" formatCode="0.00E+00">
                  <c:v>1.63E-4</c:v>
                </c:pt>
                <c:pt idx="31936" formatCode="0.00E+00">
                  <c:v>1.63E-4</c:v>
                </c:pt>
                <c:pt idx="31937" formatCode="0.00E+00">
                  <c:v>1.63E-4</c:v>
                </c:pt>
                <c:pt idx="31938" formatCode="0.00E+00">
                  <c:v>1.63E-4</c:v>
                </c:pt>
                <c:pt idx="31939" formatCode="0.00E+00">
                  <c:v>1.63E-4</c:v>
                </c:pt>
                <c:pt idx="31940" formatCode="0.00E+00">
                  <c:v>1.63E-4</c:v>
                </c:pt>
                <c:pt idx="31941" formatCode="0.00E+00">
                  <c:v>1.63E-4</c:v>
                </c:pt>
                <c:pt idx="31942" formatCode="0.00E+00">
                  <c:v>1.63E-4</c:v>
                </c:pt>
                <c:pt idx="31943" formatCode="0.00E+00">
                  <c:v>1.63E-4</c:v>
                </c:pt>
                <c:pt idx="31944" formatCode="0.00E+00">
                  <c:v>1.63E-4</c:v>
                </c:pt>
                <c:pt idx="31945" formatCode="0.00E+00">
                  <c:v>1.63E-4</c:v>
                </c:pt>
                <c:pt idx="31946" formatCode="0.00E+00">
                  <c:v>1.63E-4</c:v>
                </c:pt>
                <c:pt idx="31947" formatCode="0.00E+00">
                  <c:v>1.63E-4</c:v>
                </c:pt>
                <c:pt idx="31948" formatCode="0.00E+00">
                  <c:v>1.63E-4</c:v>
                </c:pt>
                <c:pt idx="31949" formatCode="0.00E+00">
                  <c:v>1.63E-4</c:v>
                </c:pt>
                <c:pt idx="31950" formatCode="0.00E+00">
                  <c:v>1.63E-4</c:v>
                </c:pt>
                <c:pt idx="31951" formatCode="0.00E+00">
                  <c:v>1.63E-4</c:v>
                </c:pt>
                <c:pt idx="31952" formatCode="0.00E+00">
                  <c:v>1.63E-4</c:v>
                </c:pt>
                <c:pt idx="31953" formatCode="0.00E+00">
                  <c:v>1.63E-4</c:v>
                </c:pt>
                <c:pt idx="31954" formatCode="0.00E+00">
                  <c:v>1.63E-4</c:v>
                </c:pt>
                <c:pt idx="31955" formatCode="0.00E+00">
                  <c:v>1.63E-4</c:v>
                </c:pt>
                <c:pt idx="31956" formatCode="0.00E+00">
                  <c:v>1.63E-4</c:v>
                </c:pt>
                <c:pt idx="31957" formatCode="0.00E+00">
                  <c:v>1.63E-4</c:v>
                </c:pt>
                <c:pt idx="31958" formatCode="0.00E+00">
                  <c:v>1.63E-4</c:v>
                </c:pt>
                <c:pt idx="31959" formatCode="0.00E+00">
                  <c:v>1.63E-4</c:v>
                </c:pt>
                <c:pt idx="31960" formatCode="0.00E+00">
                  <c:v>1.63E-4</c:v>
                </c:pt>
                <c:pt idx="31961" formatCode="0.00E+00">
                  <c:v>1.63E-4</c:v>
                </c:pt>
                <c:pt idx="31962" formatCode="0.00E+00">
                  <c:v>1.63E-4</c:v>
                </c:pt>
                <c:pt idx="31963" formatCode="0.00E+00">
                  <c:v>1.63E-4</c:v>
                </c:pt>
                <c:pt idx="31964" formatCode="0.00E+00">
                  <c:v>1.63E-4</c:v>
                </c:pt>
                <c:pt idx="31965" formatCode="0.00E+00">
                  <c:v>1.63E-4</c:v>
                </c:pt>
                <c:pt idx="31966" formatCode="0.00E+00">
                  <c:v>1.6200000000000001E-4</c:v>
                </c:pt>
                <c:pt idx="31967" formatCode="0.00E+00">
                  <c:v>1.63E-4</c:v>
                </c:pt>
                <c:pt idx="31968" formatCode="0.00E+00">
                  <c:v>1.63E-4</c:v>
                </c:pt>
                <c:pt idx="31969" formatCode="0.00E+00">
                  <c:v>1.63E-4</c:v>
                </c:pt>
                <c:pt idx="31970" formatCode="0.00E+00">
                  <c:v>1.63E-4</c:v>
                </c:pt>
                <c:pt idx="31971" formatCode="0.00E+00">
                  <c:v>1.63E-4</c:v>
                </c:pt>
                <c:pt idx="31972" formatCode="0.00E+00">
                  <c:v>1.63E-4</c:v>
                </c:pt>
                <c:pt idx="31973" formatCode="0.00E+00">
                  <c:v>1.63E-4</c:v>
                </c:pt>
                <c:pt idx="31974" formatCode="0.00E+00">
                  <c:v>1.63E-4</c:v>
                </c:pt>
                <c:pt idx="31975" formatCode="0.00E+00">
                  <c:v>1.63E-4</c:v>
                </c:pt>
                <c:pt idx="31976" formatCode="0.00E+00">
                  <c:v>1.6200000000000001E-4</c:v>
                </c:pt>
                <c:pt idx="31977" formatCode="0.00E+00">
                  <c:v>1.6200000000000001E-4</c:v>
                </c:pt>
                <c:pt idx="31978" formatCode="0.00E+00">
                  <c:v>1.63E-4</c:v>
                </c:pt>
                <c:pt idx="31979" formatCode="0.00E+00">
                  <c:v>1.6200000000000001E-4</c:v>
                </c:pt>
                <c:pt idx="31980" formatCode="0.00E+00">
                  <c:v>1.6200000000000001E-4</c:v>
                </c:pt>
                <c:pt idx="31981" formatCode="0.00E+00">
                  <c:v>1.63E-4</c:v>
                </c:pt>
                <c:pt idx="31982" formatCode="0.00E+00">
                  <c:v>1.6200000000000001E-4</c:v>
                </c:pt>
                <c:pt idx="31983" formatCode="0.00E+00">
                  <c:v>1.6200000000000001E-4</c:v>
                </c:pt>
                <c:pt idx="31984" formatCode="0.00E+00">
                  <c:v>1.6200000000000001E-4</c:v>
                </c:pt>
                <c:pt idx="31985" formatCode="0.00E+00">
                  <c:v>1.6200000000000001E-4</c:v>
                </c:pt>
                <c:pt idx="31986" formatCode="0.00E+00">
                  <c:v>1.63E-4</c:v>
                </c:pt>
                <c:pt idx="31987" formatCode="0.00E+00">
                  <c:v>1.63E-4</c:v>
                </c:pt>
                <c:pt idx="31988" formatCode="0.00E+00">
                  <c:v>1.6200000000000001E-4</c:v>
                </c:pt>
                <c:pt idx="31989" formatCode="0.00E+00">
                  <c:v>1.6200000000000001E-4</c:v>
                </c:pt>
                <c:pt idx="31990" formatCode="0.00E+00">
                  <c:v>1.6200000000000001E-4</c:v>
                </c:pt>
                <c:pt idx="31991" formatCode="0.00E+00">
                  <c:v>1.6200000000000001E-4</c:v>
                </c:pt>
                <c:pt idx="31992" formatCode="0.00E+00">
                  <c:v>1.6200000000000001E-4</c:v>
                </c:pt>
                <c:pt idx="31993" formatCode="0.00E+00">
                  <c:v>1.6100000000000001E-4</c:v>
                </c:pt>
                <c:pt idx="31994" formatCode="0.00E+00">
                  <c:v>1.6200000000000001E-4</c:v>
                </c:pt>
                <c:pt idx="31995" formatCode="0.00E+00">
                  <c:v>1.6200000000000001E-4</c:v>
                </c:pt>
                <c:pt idx="31996" formatCode="0.00E+00">
                  <c:v>1.6200000000000001E-4</c:v>
                </c:pt>
                <c:pt idx="31997" formatCode="0.00E+00">
                  <c:v>1.6200000000000001E-4</c:v>
                </c:pt>
                <c:pt idx="31998" formatCode="0.00E+00">
                  <c:v>1.6200000000000001E-4</c:v>
                </c:pt>
                <c:pt idx="31999" formatCode="0.00E+00">
                  <c:v>1.6200000000000001E-4</c:v>
                </c:pt>
                <c:pt idx="32000" formatCode="0.00E+00">
                  <c:v>1.6100000000000001E-4</c:v>
                </c:pt>
                <c:pt idx="32001" formatCode="0.00E+00">
                  <c:v>1.6200000000000001E-4</c:v>
                </c:pt>
                <c:pt idx="32002" formatCode="0.00E+00">
                  <c:v>1.6200000000000001E-4</c:v>
                </c:pt>
                <c:pt idx="32003" formatCode="0.00E+00">
                  <c:v>1.6200000000000001E-4</c:v>
                </c:pt>
                <c:pt idx="32004" formatCode="0.00E+00">
                  <c:v>1.6200000000000001E-4</c:v>
                </c:pt>
                <c:pt idx="32005" formatCode="0.00E+00">
                  <c:v>1.6200000000000001E-4</c:v>
                </c:pt>
                <c:pt idx="32006" formatCode="0.00E+00">
                  <c:v>1.6200000000000001E-4</c:v>
                </c:pt>
                <c:pt idx="32007" formatCode="0.00E+00">
                  <c:v>1.6100000000000001E-4</c:v>
                </c:pt>
                <c:pt idx="32008" formatCode="0.00E+00">
                  <c:v>1.6200000000000001E-4</c:v>
                </c:pt>
                <c:pt idx="32009" formatCode="0.00E+00">
                  <c:v>1.6200000000000001E-4</c:v>
                </c:pt>
                <c:pt idx="32010" formatCode="0.00E+00">
                  <c:v>1.6100000000000001E-4</c:v>
                </c:pt>
                <c:pt idx="32011" formatCode="0.00E+00">
                  <c:v>1.6100000000000001E-4</c:v>
                </c:pt>
                <c:pt idx="32012" formatCode="0.00E+00">
                  <c:v>1.6200000000000001E-4</c:v>
                </c:pt>
                <c:pt idx="32013" formatCode="0.00E+00">
                  <c:v>1.6100000000000001E-4</c:v>
                </c:pt>
                <c:pt idx="32014" formatCode="0.00E+00">
                  <c:v>1.6100000000000001E-4</c:v>
                </c:pt>
                <c:pt idx="32015" formatCode="0.00E+00">
                  <c:v>1.6100000000000001E-4</c:v>
                </c:pt>
                <c:pt idx="32016" formatCode="0.00E+00">
                  <c:v>1.6100000000000001E-4</c:v>
                </c:pt>
                <c:pt idx="32017" formatCode="0.00E+00">
                  <c:v>1.6100000000000001E-4</c:v>
                </c:pt>
                <c:pt idx="32018" formatCode="0.00E+00">
                  <c:v>1.6100000000000001E-4</c:v>
                </c:pt>
                <c:pt idx="32019" formatCode="0.00E+00">
                  <c:v>1.6100000000000001E-4</c:v>
                </c:pt>
                <c:pt idx="32020" formatCode="0.00E+00">
                  <c:v>1.6100000000000001E-4</c:v>
                </c:pt>
                <c:pt idx="32021" formatCode="0.00E+00">
                  <c:v>1.6100000000000001E-4</c:v>
                </c:pt>
                <c:pt idx="32022" formatCode="0.00E+00">
                  <c:v>1.6100000000000001E-4</c:v>
                </c:pt>
                <c:pt idx="32023" formatCode="0.00E+00">
                  <c:v>1.6100000000000001E-4</c:v>
                </c:pt>
                <c:pt idx="32024" formatCode="0.00E+00">
                  <c:v>1.6100000000000001E-4</c:v>
                </c:pt>
                <c:pt idx="32025" formatCode="0.00E+00">
                  <c:v>1.6100000000000001E-4</c:v>
                </c:pt>
                <c:pt idx="32026" formatCode="0.00E+00">
                  <c:v>1.6100000000000001E-4</c:v>
                </c:pt>
                <c:pt idx="32027" formatCode="0.00E+00">
                  <c:v>1.6100000000000001E-4</c:v>
                </c:pt>
                <c:pt idx="32028" formatCode="0.00E+00">
                  <c:v>1.6100000000000001E-4</c:v>
                </c:pt>
                <c:pt idx="32029" formatCode="0.00E+00">
                  <c:v>1.6100000000000001E-4</c:v>
                </c:pt>
                <c:pt idx="32030" formatCode="0.00E+00">
                  <c:v>1.6100000000000001E-4</c:v>
                </c:pt>
                <c:pt idx="32031" formatCode="0.00E+00">
                  <c:v>1.6100000000000001E-4</c:v>
                </c:pt>
                <c:pt idx="32032" formatCode="0.00E+00">
                  <c:v>1.6100000000000001E-4</c:v>
                </c:pt>
                <c:pt idx="32033" formatCode="0.00E+00">
                  <c:v>1.6100000000000001E-4</c:v>
                </c:pt>
                <c:pt idx="32034" formatCode="0.00E+00">
                  <c:v>1.6100000000000001E-4</c:v>
                </c:pt>
                <c:pt idx="32035" formatCode="0.00E+00">
                  <c:v>1.6100000000000001E-4</c:v>
                </c:pt>
                <c:pt idx="32036" formatCode="0.00E+00">
                  <c:v>1.6100000000000001E-4</c:v>
                </c:pt>
                <c:pt idx="32037" formatCode="0.00E+00">
                  <c:v>1.6100000000000001E-4</c:v>
                </c:pt>
                <c:pt idx="32038" formatCode="0.00E+00">
                  <c:v>1.6100000000000001E-4</c:v>
                </c:pt>
                <c:pt idx="32039" formatCode="0.00E+00">
                  <c:v>1.6100000000000001E-4</c:v>
                </c:pt>
                <c:pt idx="32040" formatCode="0.00E+00">
                  <c:v>1.6100000000000001E-4</c:v>
                </c:pt>
                <c:pt idx="32041" formatCode="0.00E+00">
                  <c:v>1.6100000000000001E-4</c:v>
                </c:pt>
                <c:pt idx="32042" formatCode="0.00E+00">
                  <c:v>1.6100000000000001E-4</c:v>
                </c:pt>
                <c:pt idx="32043" formatCode="0.00E+00">
                  <c:v>1.6000000000000001E-4</c:v>
                </c:pt>
                <c:pt idx="32044" formatCode="0.00E+00">
                  <c:v>1.6100000000000001E-4</c:v>
                </c:pt>
                <c:pt idx="32045" formatCode="0.00E+00">
                  <c:v>1.6000000000000001E-4</c:v>
                </c:pt>
                <c:pt idx="32046" formatCode="0.00E+00">
                  <c:v>1.6000000000000001E-4</c:v>
                </c:pt>
                <c:pt idx="32047" formatCode="0.00E+00">
                  <c:v>1.6000000000000001E-4</c:v>
                </c:pt>
                <c:pt idx="32048" formatCode="0.00E+00">
                  <c:v>1.6000000000000001E-4</c:v>
                </c:pt>
                <c:pt idx="32049" formatCode="0.00E+00">
                  <c:v>1.6000000000000001E-4</c:v>
                </c:pt>
                <c:pt idx="32050" formatCode="0.00E+00">
                  <c:v>1.6000000000000001E-4</c:v>
                </c:pt>
                <c:pt idx="32051" formatCode="0.00E+00">
                  <c:v>1.6000000000000001E-4</c:v>
                </c:pt>
                <c:pt idx="32052" formatCode="0.00E+00">
                  <c:v>1.6000000000000001E-4</c:v>
                </c:pt>
                <c:pt idx="32053" formatCode="0.00E+00">
                  <c:v>1.6000000000000001E-4</c:v>
                </c:pt>
                <c:pt idx="32054" formatCode="0.00E+00">
                  <c:v>1.6000000000000001E-4</c:v>
                </c:pt>
                <c:pt idx="32055" formatCode="0.00E+00">
                  <c:v>1.6000000000000001E-4</c:v>
                </c:pt>
                <c:pt idx="32056" formatCode="0.00E+00">
                  <c:v>1.6000000000000001E-4</c:v>
                </c:pt>
                <c:pt idx="32057" formatCode="0.00E+00">
                  <c:v>1.6000000000000001E-4</c:v>
                </c:pt>
                <c:pt idx="32058" formatCode="0.00E+00">
                  <c:v>1.6000000000000001E-4</c:v>
                </c:pt>
                <c:pt idx="32059" formatCode="0.00E+00">
                  <c:v>1.6000000000000001E-4</c:v>
                </c:pt>
                <c:pt idx="32060" formatCode="0.00E+00">
                  <c:v>1.6000000000000001E-4</c:v>
                </c:pt>
                <c:pt idx="32061" formatCode="0.00E+00">
                  <c:v>1.6000000000000001E-4</c:v>
                </c:pt>
                <c:pt idx="32062" formatCode="0.00E+00">
                  <c:v>1.6000000000000001E-4</c:v>
                </c:pt>
                <c:pt idx="32063" formatCode="0.00E+00">
                  <c:v>1.6000000000000001E-4</c:v>
                </c:pt>
                <c:pt idx="32064" formatCode="0.00E+00">
                  <c:v>1.6000000000000001E-4</c:v>
                </c:pt>
                <c:pt idx="32065" formatCode="0.00E+00">
                  <c:v>1.6000000000000001E-4</c:v>
                </c:pt>
                <c:pt idx="32066" formatCode="0.00E+00">
                  <c:v>1.6000000000000001E-4</c:v>
                </c:pt>
                <c:pt idx="32067" formatCode="0.00E+00">
                  <c:v>1.6000000000000001E-4</c:v>
                </c:pt>
                <c:pt idx="32068" formatCode="0.00E+00">
                  <c:v>1.6000000000000001E-4</c:v>
                </c:pt>
                <c:pt idx="32069" formatCode="0.00E+00">
                  <c:v>1.6000000000000001E-4</c:v>
                </c:pt>
                <c:pt idx="32070" formatCode="0.00E+00">
                  <c:v>1.6000000000000001E-4</c:v>
                </c:pt>
                <c:pt idx="32071" formatCode="0.00E+00">
                  <c:v>1.6000000000000001E-4</c:v>
                </c:pt>
                <c:pt idx="32072" formatCode="0.00E+00">
                  <c:v>1.6000000000000001E-4</c:v>
                </c:pt>
                <c:pt idx="32073" formatCode="0.00E+00">
                  <c:v>1.6000000000000001E-4</c:v>
                </c:pt>
                <c:pt idx="32074" formatCode="0.00E+00">
                  <c:v>1.6000000000000001E-4</c:v>
                </c:pt>
                <c:pt idx="32075" formatCode="0.00E+00">
                  <c:v>1.6000000000000001E-4</c:v>
                </c:pt>
                <c:pt idx="32076" formatCode="0.00E+00">
                  <c:v>1.6000000000000001E-4</c:v>
                </c:pt>
                <c:pt idx="32077" formatCode="0.00E+00">
                  <c:v>1.6000000000000001E-4</c:v>
                </c:pt>
                <c:pt idx="32078" formatCode="0.00E+00">
                  <c:v>1.6000000000000001E-4</c:v>
                </c:pt>
                <c:pt idx="32079" formatCode="0.00E+00">
                  <c:v>1.6000000000000001E-4</c:v>
                </c:pt>
                <c:pt idx="32080" formatCode="0.00E+00">
                  <c:v>1.6000000000000001E-4</c:v>
                </c:pt>
                <c:pt idx="32081" formatCode="0.00E+00">
                  <c:v>1.6000000000000001E-4</c:v>
                </c:pt>
                <c:pt idx="32082" formatCode="0.00E+00">
                  <c:v>1.6000000000000001E-4</c:v>
                </c:pt>
                <c:pt idx="32083" formatCode="0.00E+00">
                  <c:v>1.6000000000000001E-4</c:v>
                </c:pt>
                <c:pt idx="32084" formatCode="0.00E+00">
                  <c:v>1.5899999999999999E-4</c:v>
                </c:pt>
                <c:pt idx="32085" formatCode="0.00E+00">
                  <c:v>1.6000000000000001E-4</c:v>
                </c:pt>
                <c:pt idx="32086" formatCode="0.00E+00">
                  <c:v>1.6000000000000001E-4</c:v>
                </c:pt>
                <c:pt idx="32087" formatCode="0.00E+00">
                  <c:v>1.6000000000000001E-4</c:v>
                </c:pt>
                <c:pt idx="32088" formatCode="0.00E+00">
                  <c:v>1.6000000000000001E-4</c:v>
                </c:pt>
                <c:pt idx="32089" formatCode="0.00E+00">
                  <c:v>1.5899999999999999E-4</c:v>
                </c:pt>
                <c:pt idx="32090" formatCode="0.00E+00">
                  <c:v>1.5899999999999999E-4</c:v>
                </c:pt>
                <c:pt idx="32091" formatCode="0.00E+00">
                  <c:v>1.5899999999999999E-4</c:v>
                </c:pt>
                <c:pt idx="32092" formatCode="0.00E+00">
                  <c:v>1.5899999999999999E-4</c:v>
                </c:pt>
                <c:pt idx="32093" formatCode="0.00E+00">
                  <c:v>1.5899999999999999E-4</c:v>
                </c:pt>
                <c:pt idx="32094" formatCode="0.00E+00">
                  <c:v>1.5899999999999999E-4</c:v>
                </c:pt>
                <c:pt idx="32095" formatCode="0.00E+00">
                  <c:v>1.5899999999999999E-4</c:v>
                </c:pt>
                <c:pt idx="32096" formatCode="0.00E+00">
                  <c:v>1.5899999999999999E-4</c:v>
                </c:pt>
                <c:pt idx="32097" formatCode="0.00E+00">
                  <c:v>1.5899999999999999E-4</c:v>
                </c:pt>
                <c:pt idx="32098" formatCode="0.00E+00">
                  <c:v>1.5899999999999999E-4</c:v>
                </c:pt>
                <c:pt idx="32099" formatCode="0.00E+00">
                  <c:v>1.5899999999999999E-4</c:v>
                </c:pt>
                <c:pt idx="32100" formatCode="0.00E+00">
                  <c:v>1.5899999999999999E-4</c:v>
                </c:pt>
                <c:pt idx="32101" formatCode="0.00E+00">
                  <c:v>1.5899999999999999E-4</c:v>
                </c:pt>
                <c:pt idx="32102" formatCode="0.00E+00">
                  <c:v>1.5899999999999999E-4</c:v>
                </c:pt>
                <c:pt idx="32103" formatCode="0.00E+00">
                  <c:v>1.5899999999999999E-4</c:v>
                </c:pt>
                <c:pt idx="32104" formatCode="0.00E+00">
                  <c:v>1.5899999999999999E-4</c:v>
                </c:pt>
                <c:pt idx="32105" formatCode="0.00E+00">
                  <c:v>1.5899999999999999E-4</c:v>
                </c:pt>
                <c:pt idx="32106" formatCode="0.00E+00">
                  <c:v>1.5899999999999999E-4</c:v>
                </c:pt>
                <c:pt idx="32107" formatCode="0.00E+00">
                  <c:v>1.5899999999999999E-4</c:v>
                </c:pt>
                <c:pt idx="32108" formatCode="0.00E+00">
                  <c:v>1.5899999999999999E-4</c:v>
                </c:pt>
                <c:pt idx="32109" formatCode="0.00E+00">
                  <c:v>1.5899999999999999E-4</c:v>
                </c:pt>
                <c:pt idx="32110" formatCode="0.00E+00">
                  <c:v>1.5899999999999999E-4</c:v>
                </c:pt>
                <c:pt idx="32111" formatCode="0.00E+00">
                  <c:v>1.5899999999999999E-4</c:v>
                </c:pt>
                <c:pt idx="32112" formatCode="0.00E+00">
                  <c:v>1.5899999999999999E-4</c:v>
                </c:pt>
                <c:pt idx="32113" formatCode="0.00E+00">
                  <c:v>1.5899999999999999E-4</c:v>
                </c:pt>
                <c:pt idx="32114" formatCode="0.00E+00">
                  <c:v>1.5899999999999999E-4</c:v>
                </c:pt>
                <c:pt idx="32115" formatCode="0.00E+00">
                  <c:v>1.5899999999999999E-4</c:v>
                </c:pt>
                <c:pt idx="32116" formatCode="0.00E+00">
                  <c:v>1.5899999999999999E-4</c:v>
                </c:pt>
                <c:pt idx="32117" formatCode="0.00E+00">
                  <c:v>1.5899999999999999E-4</c:v>
                </c:pt>
                <c:pt idx="32118" formatCode="0.00E+00">
                  <c:v>1.5899999999999999E-4</c:v>
                </c:pt>
                <c:pt idx="32119" formatCode="0.00E+00">
                  <c:v>1.5899999999999999E-4</c:v>
                </c:pt>
                <c:pt idx="32120" formatCode="0.00E+00">
                  <c:v>1.5899999999999999E-4</c:v>
                </c:pt>
                <c:pt idx="32121" formatCode="0.00E+00">
                  <c:v>1.5799999999999999E-4</c:v>
                </c:pt>
                <c:pt idx="32122" formatCode="0.00E+00">
                  <c:v>1.5899999999999999E-4</c:v>
                </c:pt>
                <c:pt idx="32123" formatCode="0.00E+00">
                  <c:v>1.5899999999999999E-4</c:v>
                </c:pt>
                <c:pt idx="32124" formatCode="0.00E+00">
                  <c:v>1.5799999999999999E-4</c:v>
                </c:pt>
                <c:pt idx="32125" formatCode="0.00E+00">
                  <c:v>1.5799999999999999E-4</c:v>
                </c:pt>
                <c:pt idx="32126" formatCode="0.00E+00">
                  <c:v>1.5799999999999999E-4</c:v>
                </c:pt>
                <c:pt idx="32127" formatCode="0.00E+00">
                  <c:v>1.5899999999999999E-4</c:v>
                </c:pt>
                <c:pt idx="32128" formatCode="0.00E+00">
                  <c:v>1.5799999999999999E-4</c:v>
                </c:pt>
                <c:pt idx="32129" formatCode="0.00E+00">
                  <c:v>1.5899999999999999E-4</c:v>
                </c:pt>
                <c:pt idx="32130" formatCode="0.00E+00">
                  <c:v>1.5799999999999999E-4</c:v>
                </c:pt>
                <c:pt idx="32131" formatCode="0.00E+00">
                  <c:v>1.5799999999999999E-4</c:v>
                </c:pt>
                <c:pt idx="32132" formatCode="0.00E+00">
                  <c:v>1.5799999999999999E-4</c:v>
                </c:pt>
                <c:pt idx="32133" formatCode="0.00E+00">
                  <c:v>1.5799999999999999E-4</c:v>
                </c:pt>
                <c:pt idx="32134" formatCode="0.00E+00">
                  <c:v>1.5899999999999999E-4</c:v>
                </c:pt>
                <c:pt idx="32135" formatCode="0.00E+00">
                  <c:v>1.5799999999999999E-4</c:v>
                </c:pt>
                <c:pt idx="32136" formatCode="0.00E+00">
                  <c:v>1.5799999999999999E-4</c:v>
                </c:pt>
                <c:pt idx="32137" formatCode="0.00E+00">
                  <c:v>1.5799999999999999E-4</c:v>
                </c:pt>
                <c:pt idx="32138" formatCode="0.00E+00">
                  <c:v>1.5799999999999999E-4</c:v>
                </c:pt>
                <c:pt idx="32139" formatCode="0.00E+00">
                  <c:v>1.5799999999999999E-4</c:v>
                </c:pt>
                <c:pt idx="32140" formatCode="0.00E+00">
                  <c:v>1.5799999999999999E-4</c:v>
                </c:pt>
                <c:pt idx="32141" formatCode="0.00E+00">
                  <c:v>1.5799999999999999E-4</c:v>
                </c:pt>
                <c:pt idx="32142" formatCode="0.00E+00">
                  <c:v>1.5799999999999999E-4</c:v>
                </c:pt>
                <c:pt idx="32143" formatCode="0.00E+00">
                  <c:v>1.5799999999999999E-4</c:v>
                </c:pt>
                <c:pt idx="32144" formatCode="0.00E+00">
                  <c:v>1.5799999999999999E-4</c:v>
                </c:pt>
                <c:pt idx="32145" formatCode="0.00E+00">
                  <c:v>1.5799999999999999E-4</c:v>
                </c:pt>
                <c:pt idx="32146" formatCode="0.00E+00">
                  <c:v>1.5799999999999999E-4</c:v>
                </c:pt>
                <c:pt idx="32147" formatCode="0.00E+00">
                  <c:v>1.5799999999999999E-4</c:v>
                </c:pt>
                <c:pt idx="32148" formatCode="0.00E+00">
                  <c:v>1.5799999999999999E-4</c:v>
                </c:pt>
                <c:pt idx="32149" formatCode="0.00E+00">
                  <c:v>1.5799999999999999E-4</c:v>
                </c:pt>
                <c:pt idx="32150" formatCode="0.00E+00">
                  <c:v>1.5799999999999999E-4</c:v>
                </c:pt>
                <c:pt idx="32151" formatCode="0.00E+00">
                  <c:v>1.5799999999999999E-4</c:v>
                </c:pt>
                <c:pt idx="32152" formatCode="0.00E+00">
                  <c:v>1.5799999999999999E-4</c:v>
                </c:pt>
                <c:pt idx="32153" formatCode="0.00E+00">
                  <c:v>1.5799999999999999E-4</c:v>
                </c:pt>
                <c:pt idx="32154" formatCode="0.00E+00">
                  <c:v>1.5799999999999999E-4</c:v>
                </c:pt>
                <c:pt idx="32155" formatCode="0.00E+00">
                  <c:v>1.5799999999999999E-4</c:v>
                </c:pt>
                <c:pt idx="32156" formatCode="0.00E+00">
                  <c:v>1.5799999999999999E-4</c:v>
                </c:pt>
                <c:pt idx="32157" formatCode="0.00E+00">
                  <c:v>1.5799999999999999E-4</c:v>
                </c:pt>
                <c:pt idx="32158" formatCode="0.00E+00">
                  <c:v>1.5799999999999999E-4</c:v>
                </c:pt>
                <c:pt idx="32159" formatCode="0.00E+00">
                  <c:v>1.5699999999999999E-4</c:v>
                </c:pt>
                <c:pt idx="32160" formatCode="0.00E+00">
                  <c:v>1.5799999999999999E-4</c:v>
                </c:pt>
                <c:pt idx="32161" formatCode="0.00E+00">
                  <c:v>1.5799999999999999E-4</c:v>
                </c:pt>
                <c:pt idx="32162" formatCode="0.00E+00">
                  <c:v>1.5699999999999999E-4</c:v>
                </c:pt>
                <c:pt idx="32163" formatCode="0.00E+00">
                  <c:v>1.5799999999999999E-4</c:v>
                </c:pt>
                <c:pt idx="32164" formatCode="0.00E+00">
                  <c:v>1.5799999999999999E-4</c:v>
                </c:pt>
                <c:pt idx="32165" formatCode="0.00E+00">
                  <c:v>1.5799999999999999E-4</c:v>
                </c:pt>
                <c:pt idx="32166" formatCode="0.00E+00">
                  <c:v>1.5799999999999999E-4</c:v>
                </c:pt>
                <c:pt idx="32167" formatCode="0.00E+00">
                  <c:v>1.5699999999999999E-4</c:v>
                </c:pt>
                <c:pt idx="32168" formatCode="0.00E+00">
                  <c:v>1.5799999999999999E-4</c:v>
                </c:pt>
                <c:pt idx="32169" formatCode="0.00E+00">
                  <c:v>1.5699999999999999E-4</c:v>
                </c:pt>
                <c:pt idx="32170" formatCode="0.00E+00">
                  <c:v>1.5699999999999999E-4</c:v>
                </c:pt>
                <c:pt idx="32171" formatCode="0.00E+00">
                  <c:v>1.5699999999999999E-4</c:v>
                </c:pt>
                <c:pt idx="32172" formatCode="0.00E+00">
                  <c:v>1.5799999999999999E-4</c:v>
                </c:pt>
                <c:pt idx="32173" formatCode="0.00E+00">
                  <c:v>1.5699999999999999E-4</c:v>
                </c:pt>
                <c:pt idx="32174" formatCode="0.00E+00">
                  <c:v>1.5699999999999999E-4</c:v>
                </c:pt>
                <c:pt idx="32175" formatCode="0.00E+00">
                  <c:v>1.5699999999999999E-4</c:v>
                </c:pt>
                <c:pt idx="32176" formatCode="0.00E+00">
                  <c:v>1.5699999999999999E-4</c:v>
                </c:pt>
                <c:pt idx="32177" formatCode="0.00E+00">
                  <c:v>1.5699999999999999E-4</c:v>
                </c:pt>
                <c:pt idx="32178" formatCode="0.00E+00">
                  <c:v>1.5699999999999999E-4</c:v>
                </c:pt>
                <c:pt idx="32179" formatCode="0.00E+00">
                  <c:v>1.5699999999999999E-4</c:v>
                </c:pt>
                <c:pt idx="32180" formatCode="0.00E+00">
                  <c:v>1.5699999999999999E-4</c:v>
                </c:pt>
                <c:pt idx="32181" formatCode="0.00E+00">
                  <c:v>1.5699999999999999E-4</c:v>
                </c:pt>
                <c:pt idx="32182" formatCode="0.00E+00">
                  <c:v>1.5699999999999999E-4</c:v>
                </c:pt>
                <c:pt idx="32183" formatCode="0.00E+00">
                  <c:v>1.5699999999999999E-4</c:v>
                </c:pt>
                <c:pt idx="32184" formatCode="0.00E+00">
                  <c:v>1.5699999999999999E-4</c:v>
                </c:pt>
                <c:pt idx="32185" formatCode="0.00E+00">
                  <c:v>1.5699999999999999E-4</c:v>
                </c:pt>
                <c:pt idx="32186" formatCode="0.00E+00">
                  <c:v>1.5699999999999999E-4</c:v>
                </c:pt>
                <c:pt idx="32187" formatCode="0.00E+00">
                  <c:v>1.5699999999999999E-4</c:v>
                </c:pt>
                <c:pt idx="32188" formatCode="0.00E+00">
                  <c:v>1.5699999999999999E-4</c:v>
                </c:pt>
                <c:pt idx="32189" formatCode="0.00E+00">
                  <c:v>1.5699999999999999E-4</c:v>
                </c:pt>
                <c:pt idx="32190" formatCode="0.00E+00">
                  <c:v>1.5699999999999999E-4</c:v>
                </c:pt>
                <c:pt idx="32191" formatCode="0.00E+00">
                  <c:v>1.5699999999999999E-4</c:v>
                </c:pt>
                <c:pt idx="32192" formatCode="0.00E+00">
                  <c:v>1.5699999999999999E-4</c:v>
                </c:pt>
                <c:pt idx="32193" formatCode="0.00E+00">
                  <c:v>1.5699999999999999E-4</c:v>
                </c:pt>
                <c:pt idx="32194" formatCode="0.00E+00">
                  <c:v>1.5699999999999999E-4</c:v>
                </c:pt>
                <c:pt idx="32195" formatCode="0.00E+00">
                  <c:v>1.5699999999999999E-4</c:v>
                </c:pt>
                <c:pt idx="32196" formatCode="0.00E+00">
                  <c:v>1.5699999999999999E-4</c:v>
                </c:pt>
                <c:pt idx="32197" formatCode="0.00E+00">
                  <c:v>1.5699999999999999E-4</c:v>
                </c:pt>
                <c:pt idx="32198" formatCode="0.00E+00">
                  <c:v>1.5699999999999999E-4</c:v>
                </c:pt>
                <c:pt idx="32199" formatCode="0.00E+00">
                  <c:v>1.5699999999999999E-4</c:v>
                </c:pt>
                <c:pt idx="32200" formatCode="0.00E+00">
                  <c:v>1.5699999999999999E-4</c:v>
                </c:pt>
                <c:pt idx="32201" formatCode="0.00E+00">
                  <c:v>1.5699999999999999E-4</c:v>
                </c:pt>
                <c:pt idx="32202" formatCode="0.00E+00">
                  <c:v>1.5699999999999999E-4</c:v>
                </c:pt>
                <c:pt idx="32203" formatCode="0.00E+00">
                  <c:v>1.5699999999999999E-4</c:v>
                </c:pt>
                <c:pt idx="32204" formatCode="0.00E+00">
                  <c:v>1.5699999999999999E-4</c:v>
                </c:pt>
                <c:pt idx="32205" formatCode="0.00E+00">
                  <c:v>1.5699999999999999E-4</c:v>
                </c:pt>
                <c:pt idx="32206" formatCode="0.00E+00">
                  <c:v>1.5699999999999999E-4</c:v>
                </c:pt>
                <c:pt idx="32207" formatCode="0.00E+00">
                  <c:v>1.5699999999999999E-4</c:v>
                </c:pt>
                <c:pt idx="32208" formatCode="0.00E+00">
                  <c:v>1.5699999999999999E-4</c:v>
                </c:pt>
                <c:pt idx="32209" formatCode="0.00E+00">
                  <c:v>1.5699999999999999E-4</c:v>
                </c:pt>
                <c:pt idx="32210" formatCode="0.00E+00">
                  <c:v>1.5699999999999999E-4</c:v>
                </c:pt>
                <c:pt idx="32211" formatCode="0.00E+00">
                  <c:v>1.5699999999999999E-4</c:v>
                </c:pt>
                <c:pt idx="32212" formatCode="0.00E+00">
                  <c:v>1.5699999999999999E-4</c:v>
                </c:pt>
                <c:pt idx="32213" formatCode="0.00E+00">
                  <c:v>1.5699999999999999E-4</c:v>
                </c:pt>
                <c:pt idx="32214" formatCode="0.00E+00">
                  <c:v>1.56E-4</c:v>
                </c:pt>
                <c:pt idx="32215" formatCode="0.00E+00">
                  <c:v>1.56E-4</c:v>
                </c:pt>
                <c:pt idx="32216" formatCode="0.00E+00">
                  <c:v>1.5699999999999999E-4</c:v>
                </c:pt>
                <c:pt idx="32217" formatCode="0.00E+00">
                  <c:v>1.56E-4</c:v>
                </c:pt>
                <c:pt idx="32218" formatCode="0.00E+00">
                  <c:v>1.56E-4</c:v>
                </c:pt>
                <c:pt idx="32219" formatCode="0.00E+00">
                  <c:v>1.56E-4</c:v>
                </c:pt>
                <c:pt idx="32220" formatCode="0.00E+00">
                  <c:v>1.56E-4</c:v>
                </c:pt>
                <c:pt idx="32221" formatCode="0.00E+00">
                  <c:v>1.56E-4</c:v>
                </c:pt>
                <c:pt idx="32222" formatCode="0.00E+00">
                  <c:v>1.56E-4</c:v>
                </c:pt>
                <c:pt idx="32223" formatCode="0.00E+00">
                  <c:v>1.56E-4</c:v>
                </c:pt>
                <c:pt idx="32224" formatCode="0.00E+00">
                  <c:v>1.56E-4</c:v>
                </c:pt>
                <c:pt idx="32225" formatCode="0.00E+00">
                  <c:v>1.56E-4</c:v>
                </c:pt>
                <c:pt idx="32226" formatCode="0.00E+00">
                  <c:v>1.56E-4</c:v>
                </c:pt>
                <c:pt idx="32227" formatCode="0.00E+00">
                  <c:v>1.56E-4</c:v>
                </c:pt>
                <c:pt idx="32228" formatCode="0.00E+00">
                  <c:v>1.56E-4</c:v>
                </c:pt>
                <c:pt idx="32229" formatCode="0.00E+00">
                  <c:v>1.56E-4</c:v>
                </c:pt>
                <c:pt idx="32230" formatCode="0.00E+00">
                  <c:v>1.56E-4</c:v>
                </c:pt>
                <c:pt idx="32231" formatCode="0.00E+00">
                  <c:v>1.56E-4</c:v>
                </c:pt>
                <c:pt idx="32232" formatCode="0.00E+00">
                  <c:v>1.56E-4</c:v>
                </c:pt>
                <c:pt idx="32233" formatCode="0.00E+00">
                  <c:v>1.56E-4</c:v>
                </c:pt>
                <c:pt idx="32234" formatCode="0.00E+00">
                  <c:v>1.56E-4</c:v>
                </c:pt>
                <c:pt idx="32235" formatCode="0.00E+00">
                  <c:v>1.56E-4</c:v>
                </c:pt>
                <c:pt idx="32236" formatCode="0.00E+00">
                  <c:v>1.56E-4</c:v>
                </c:pt>
                <c:pt idx="32237" formatCode="0.00E+00">
                  <c:v>1.56E-4</c:v>
                </c:pt>
                <c:pt idx="32238" formatCode="0.00E+00">
                  <c:v>1.56E-4</c:v>
                </c:pt>
                <c:pt idx="32239" formatCode="0.00E+00">
                  <c:v>1.56E-4</c:v>
                </c:pt>
                <c:pt idx="32240" formatCode="0.00E+00">
                  <c:v>1.56E-4</c:v>
                </c:pt>
                <c:pt idx="32241" formatCode="0.00E+00">
                  <c:v>1.56E-4</c:v>
                </c:pt>
                <c:pt idx="32242" formatCode="0.00E+00">
                  <c:v>1.56E-4</c:v>
                </c:pt>
                <c:pt idx="32243" formatCode="0.00E+00">
                  <c:v>1.56E-4</c:v>
                </c:pt>
                <c:pt idx="32244" formatCode="0.00E+00">
                  <c:v>1.56E-4</c:v>
                </c:pt>
                <c:pt idx="32245" formatCode="0.00E+00">
                  <c:v>1.56E-4</c:v>
                </c:pt>
                <c:pt idx="32246" formatCode="0.00E+00">
                  <c:v>1.56E-4</c:v>
                </c:pt>
                <c:pt idx="32247" formatCode="0.00E+00">
                  <c:v>1.56E-4</c:v>
                </c:pt>
                <c:pt idx="32248" formatCode="0.00E+00">
                  <c:v>1.56E-4</c:v>
                </c:pt>
                <c:pt idx="32249" formatCode="0.00E+00">
                  <c:v>1.56E-4</c:v>
                </c:pt>
                <c:pt idx="32250" formatCode="0.00E+00">
                  <c:v>1.56E-4</c:v>
                </c:pt>
                <c:pt idx="32251" formatCode="0.00E+00">
                  <c:v>1.56E-4</c:v>
                </c:pt>
                <c:pt idx="32252" formatCode="0.00E+00">
                  <c:v>1.56E-4</c:v>
                </c:pt>
                <c:pt idx="32253" formatCode="0.00E+00">
                  <c:v>1.56E-4</c:v>
                </c:pt>
                <c:pt idx="32254" formatCode="0.00E+00">
                  <c:v>1.56E-4</c:v>
                </c:pt>
                <c:pt idx="32255" formatCode="0.00E+00">
                  <c:v>1.56E-4</c:v>
                </c:pt>
                <c:pt idx="32256" formatCode="0.00E+00">
                  <c:v>1.56E-4</c:v>
                </c:pt>
                <c:pt idx="32257" formatCode="0.00E+00">
                  <c:v>1.56E-4</c:v>
                </c:pt>
                <c:pt idx="32258" formatCode="0.00E+00">
                  <c:v>1.55E-4</c:v>
                </c:pt>
                <c:pt idx="32259" formatCode="0.00E+00">
                  <c:v>1.56E-4</c:v>
                </c:pt>
                <c:pt idx="32260" formatCode="0.00E+00">
                  <c:v>1.56E-4</c:v>
                </c:pt>
                <c:pt idx="32261" formatCode="0.00E+00">
                  <c:v>1.56E-4</c:v>
                </c:pt>
                <c:pt idx="32262" formatCode="0.00E+00">
                  <c:v>1.56E-4</c:v>
                </c:pt>
                <c:pt idx="32263" formatCode="0.00E+00">
                  <c:v>1.55E-4</c:v>
                </c:pt>
                <c:pt idx="32264" formatCode="0.00E+00">
                  <c:v>1.56E-4</c:v>
                </c:pt>
                <c:pt idx="32265" formatCode="0.00E+00">
                  <c:v>1.56E-4</c:v>
                </c:pt>
                <c:pt idx="32266" formatCode="0.00E+00">
                  <c:v>1.56E-4</c:v>
                </c:pt>
                <c:pt idx="32267" formatCode="0.00E+00">
                  <c:v>1.56E-4</c:v>
                </c:pt>
                <c:pt idx="32268" formatCode="0.00E+00">
                  <c:v>1.55E-4</c:v>
                </c:pt>
                <c:pt idx="32269" formatCode="0.00E+00">
                  <c:v>1.55E-4</c:v>
                </c:pt>
                <c:pt idx="32270" formatCode="0.00E+00">
                  <c:v>1.55E-4</c:v>
                </c:pt>
                <c:pt idx="32271" formatCode="0.00E+00">
                  <c:v>1.55E-4</c:v>
                </c:pt>
                <c:pt idx="32272" formatCode="0.00E+00">
                  <c:v>1.55E-4</c:v>
                </c:pt>
                <c:pt idx="32273" formatCode="0.00E+00">
                  <c:v>1.55E-4</c:v>
                </c:pt>
                <c:pt idx="32274" formatCode="0.00E+00">
                  <c:v>1.55E-4</c:v>
                </c:pt>
                <c:pt idx="32275" formatCode="0.00E+00">
                  <c:v>1.55E-4</c:v>
                </c:pt>
                <c:pt idx="32276" formatCode="0.00E+00">
                  <c:v>1.55E-4</c:v>
                </c:pt>
                <c:pt idx="32277" formatCode="0.00E+00">
                  <c:v>1.55E-4</c:v>
                </c:pt>
                <c:pt idx="32278" formatCode="0.00E+00">
                  <c:v>1.55E-4</c:v>
                </c:pt>
                <c:pt idx="32279" formatCode="0.00E+00">
                  <c:v>1.55E-4</c:v>
                </c:pt>
                <c:pt idx="32280" formatCode="0.00E+00">
                  <c:v>1.55E-4</c:v>
                </c:pt>
                <c:pt idx="32281" formatCode="0.00E+00">
                  <c:v>1.55E-4</c:v>
                </c:pt>
                <c:pt idx="32282" formatCode="0.00E+00">
                  <c:v>1.55E-4</c:v>
                </c:pt>
                <c:pt idx="32283" formatCode="0.00E+00">
                  <c:v>1.55E-4</c:v>
                </c:pt>
                <c:pt idx="32284" formatCode="0.00E+00">
                  <c:v>1.55E-4</c:v>
                </c:pt>
                <c:pt idx="32285" formatCode="0.00E+00">
                  <c:v>1.55E-4</c:v>
                </c:pt>
                <c:pt idx="32286" formatCode="0.00E+00">
                  <c:v>1.55E-4</c:v>
                </c:pt>
                <c:pt idx="32287" formatCode="0.00E+00">
                  <c:v>1.55E-4</c:v>
                </c:pt>
                <c:pt idx="32288" formatCode="0.00E+00">
                  <c:v>1.55E-4</c:v>
                </c:pt>
                <c:pt idx="32289" formatCode="0.00E+00">
                  <c:v>1.55E-4</c:v>
                </c:pt>
                <c:pt idx="32290" formatCode="0.00E+00">
                  <c:v>1.55E-4</c:v>
                </c:pt>
                <c:pt idx="32291" formatCode="0.00E+00">
                  <c:v>1.55E-4</c:v>
                </c:pt>
                <c:pt idx="32292" formatCode="0.00E+00">
                  <c:v>1.55E-4</c:v>
                </c:pt>
                <c:pt idx="32293" formatCode="0.00E+00">
                  <c:v>1.55E-4</c:v>
                </c:pt>
                <c:pt idx="32294" formatCode="0.00E+00">
                  <c:v>1.55E-4</c:v>
                </c:pt>
                <c:pt idx="32295" formatCode="0.00E+00">
                  <c:v>1.55E-4</c:v>
                </c:pt>
                <c:pt idx="32296" formatCode="0.00E+00">
                  <c:v>1.55E-4</c:v>
                </c:pt>
                <c:pt idx="32297" formatCode="0.00E+00">
                  <c:v>1.55E-4</c:v>
                </c:pt>
                <c:pt idx="32298" formatCode="0.00E+00">
                  <c:v>1.55E-4</c:v>
                </c:pt>
                <c:pt idx="32299" formatCode="0.00E+00">
                  <c:v>1.55E-4</c:v>
                </c:pt>
                <c:pt idx="32300" formatCode="0.00E+00">
                  <c:v>1.55E-4</c:v>
                </c:pt>
                <c:pt idx="32301" formatCode="0.00E+00">
                  <c:v>1.55E-4</c:v>
                </c:pt>
                <c:pt idx="32302" formatCode="0.00E+00">
                  <c:v>1.55E-4</c:v>
                </c:pt>
                <c:pt idx="32303" formatCode="0.00E+00">
                  <c:v>1.55E-4</c:v>
                </c:pt>
                <c:pt idx="32304" formatCode="0.00E+00">
                  <c:v>1.55E-4</c:v>
                </c:pt>
                <c:pt idx="32305" formatCode="0.00E+00">
                  <c:v>1.55E-4</c:v>
                </c:pt>
                <c:pt idx="32306" formatCode="0.00E+00">
                  <c:v>1.55E-4</c:v>
                </c:pt>
                <c:pt idx="32307" formatCode="0.00E+00">
                  <c:v>1.55E-4</c:v>
                </c:pt>
                <c:pt idx="32308" formatCode="0.00E+00">
                  <c:v>1.55E-4</c:v>
                </c:pt>
                <c:pt idx="32309" formatCode="0.00E+00">
                  <c:v>1.55E-4</c:v>
                </c:pt>
                <c:pt idx="32310" formatCode="0.00E+00">
                  <c:v>1.55E-4</c:v>
                </c:pt>
                <c:pt idx="32311" formatCode="0.00E+00">
                  <c:v>1.55E-4</c:v>
                </c:pt>
                <c:pt idx="32312" formatCode="0.00E+00">
                  <c:v>1.55E-4</c:v>
                </c:pt>
                <c:pt idx="32313" formatCode="0.00E+00">
                  <c:v>1.55E-4</c:v>
                </c:pt>
                <c:pt idx="32314" formatCode="0.00E+00">
                  <c:v>1.54E-4</c:v>
                </c:pt>
                <c:pt idx="32315" formatCode="0.00E+00">
                  <c:v>1.54E-4</c:v>
                </c:pt>
                <c:pt idx="32316" formatCode="0.00E+00">
                  <c:v>1.55E-4</c:v>
                </c:pt>
                <c:pt idx="32317" formatCode="0.00E+00">
                  <c:v>1.55E-4</c:v>
                </c:pt>
                <c:pt idx="32318" formatCode="0.00E+00">
                  <c:v>1.54E-4</c:v>
                </c:pt>
                <c:pt idx="32319" formatCode="0.00E+00">
                  <c:v>1.54E-4</c:v>
                </c:pt>
                <c:pt idx="32320" formatCode="0.00E+00">
                  <c:v>1.54E-4</c:v>
                </c:pt>
                <c:pt idx="32321" formatCode="0.00E+00">
                  <c:v>1.54E-4</c:v>
                </c:pt>
                <c:pt idx="32322" formatCode="0.00E+00">
                  <c:v>1.54E-4</c:v>
                </c:pt>
                <c:pt idx="32323" formatCode="0.00E+00">
                  <c:v>1.54E-4</c:v>
                </c:pt>
                <c:pt idx="32324" formatCode="0.00E+00">
                  <c:v>1.54E-4</c:v>
                </c:pt>
                <c:pt idx="32325" formatCode="0.00E+00">
                  <c:v>1.54E-4</c:v>
                </c:pt>
                <c:pt idx="32326" formatCode="0.00E+00">
                  <c:v>1.54E-4</c:v>
                </c:pt>
                <c:pt idx="32327" formatCode="0.00E+00">
                  <c:v>1.54E-4</c:v>
                </c:pt>
                <c:pt idx="32328" formatCode="0.00E+00">
                  <c:v>1.54E-4</c:v>
                </c:pt>
                <c:pt idx="32329" formatCode="0.00E+00">
                  <c:v>1.54E-4</c:v>
                </c:pt>
                <c:pt idx="32330" formatCode="0.00E+00">
                  <c:v>1.54E-4</c:v>
                </c:pt>
                <c:pt idx="32331" formatCode="0.00E+00">
                  <c:v>1.54E-4</c:v>
                </c:pt>
                <c:pt idx="32332" formatCode="0.00E+00">
                  <c:v>1.54E-4</c:v>
                </c:pt>
                <c:pt idx="32333" formatCode="0.00E+00">
                  <c:v>1.54E-4</c:v>
                </c:pt>
                <c:pt idx="32334" formatCode="0.00E+00">
                  <c:v>1.54E-4</c:v>
                </c:pt>
                <c:pt idx="32335" formatCode="0.00E+00">
                  <c:v>1.54E-4</c:v>
                </c:pt>
                <c:pt idx="32336" formatCode="0.00E+00">
                  <c:v>1.54E-4</c:v>
                </c:pt>
                <c:pt idx="32337" formatCode="0.00E+00">
                  <c:v>1.54E-4</c:v>
                </c:pt>
                <c:pt idx="32338" formatCode="0.00E+00">
                  <c:v>1.54E-4</c:v>
                </c:pt>
                <c:pt idx="32339" formatCode="0.00E+00">
                  <c:v>1.54E-4</c:v>
                </c:pt>
                <c:pt idx="32340" formatCode="0.00E+00">
                  <c:v>1.54E-4</c:v>
                </c:pt>
                <c:pt idx="32341" formatCode="0.00E+00">
                  <c:v>1.54E-4</c:v>
                </c:pt>
                <c:pt idx="32342" formatCode="0.00E+00">
                  <c:v>1.54E-4</c:v>
                </c:pt>
                <c:pt idx="32343" formatCode="0.00E+00">
                  <c:v>1.54E-4</c:v>
                </c:pt>
                <c:pt idx="32344" formatCode="0.00E+00">
                  <c:v>1.54E-4</c:v>
                </c:pt>
                <c:pt idx="32345" formatCode="0.00E+00">
                  <c:v>1.54E-4</c:v>
                </c:pt>
                <c:pt idx="32346" formatCode="0.00E+00">
                  <c:v>1.54E-4</c:v>
                </c:pt>
                <c:pt idx="32347" formatCode="0.00E+00">
                  <c:v>1.54E-4</c:v>
                </c:pt>
                <c:pt idx="32348" formatCode="0.00E+00">
                  <c:v>1.54E-4</c:v>
                </c:pt>
                <c:pt idx="32349" formatCode="0.00E+00">
                  <c:v>1.54E-4</c:v>
                </c:pt>
                <c:pt idx="32350" formatCode="0.00E+00">
                  <c:v>1.54E-4</c:v>
                </c:pt>
                <c:pt idx="32351" formatCode="0.00E+00">
                  <c:v>1.54E-4</c:v>
                </c:pt>
                <c:pt idx="32352" formatCode="0.00E+00">
                  <c:v>1.54E-4</c:v>
                </c:pt>
                <c:pt idx="32353" formatCode="0.00E+00">
                  <c:v>1.54E-4</c:v>
                </c:pt>
                <c:pt idx="32354" formatCode="0.00E+00">
                  <c:v>1.54E-4</c:v>
                </c:pt>
                <c:pt idx="32355" formatCode="0.00E+00">
                  <c:v>1.54E-4</c:v>
                </c:pt>
                <c:pt idx="32356" formatCode="0.00E+00">
                  <c:v>1.54E-4</c:v>
                </c:pt>
                <c:pt idx="32357" formatCode="0.00E+00">
                  <c:v>1.54E-4</c:v>
                </c:pt>
                <c:pt idx="32358" formatCode="0.00E+00">
                  <c:v>1.54E-4</c:v>
                </c:pt>
                <c:pt idx="32359" formatCode="0.00E+00">
                  <c:v>1.54E-4</c:v>
                </c:pt>
                <c:pt idx="32360" formatCode="0.00E+00">
                  <c:v>1.54E-4</c:v>
                </c:pt>
                <c:pt idx="32361" formatCode="0.00E+00">
                  <c:v>1.5300000000000001E-4</c:v>
                </c:pt>
                <c:pt idx="32362" formatCode="0.00E+00">
                  <c:v>1.5300000000000001E-4</c:v>
                </c:pt>
                <c:pt idx="32363" formatCode="0.00E+00">
                  <c:v>1.54E-4</c:v>
                </c:pt>
                <c:pt idx="32364" formatCode="0.00E+00">
                  <c:v>1.54E-4</c:v>
                </c:pt>
                <c:pt idx="32365" formatCode="0.00E+00">
                  <c:v>1.5300000000000001E-4</c:v>
                </c:pt>
                <c:pt idx="32366" formatCode="0.00E+00">
                  <c:v>1.5300000000000001E-4</c:v>
                </c:pt>
                <c:pt idx="32367" formatCode="0.00E+00">
                  <c:v>1.5300000000000001E-4</c:v>
                </c:pt>
                <c:pt idx="32368" formatCode="0.00E+00">
                  <c:v>1.5300000000000001E-4</c:v>
                </c:pt>
                <c:pt idx="32369" formatCode="0.00E+00">
                  <c:v>1.5300000000000001E-4</c:v>
                </c:pt>
                <c:pt idx="32370" formatCode="0.00E+00">
                  <c:v>1.54E-4</c:v>
                </c:pt>
                <c:pt idx="32371" formatCode="0.00E+00">
                  <c:v>1.5300000000000001E-4</c:v>
                </c:pt>
                <c:pt idx="32372" formatCode="0.00E+00">
                  <c:v>1.5300000000000001E-4</c:v>
                </c:pt>
                <c:pt idx="32373" formatCode="0.00E+00">
                  <c:v>1.5300000000000001E-4</c:v>
                </c:pt>
                <c:pt idx="32374" formatCode="0.00E+00">
                  <c:v>1.5300000000000001E-4</c:v>
                </c:pt>
                <c:pt idx="32375" formatCode="0.00E+00">
                  <c:v>1.5300000000000001E-4</c:v>
                </c:pt>
                <c:pt idx="32376" formatCode="0.00E+00">
                  <c:v>1.5300000000000001E-4</c:v>
                </c:pt>
                <c:pt idx="32377" formatCode="0.00E+00">
                  <c:v>1.5300000000000001E-4</c:v>
                </c:pt>
                <c:pt idx="32378" formatCode="0.00E+00">
                  <c:v>1.5300000000000001E-4</c:v>
                </c:pt>
                <c:pt idx="32379" formatCode="0.00E+00">
                  <c:v>1.5300000000000001E-4</c:v>
                </c:pt>
                <c:pt idx="32380" formatCode="0.00E+00">
                  <c:v>1.5300000000000001E-4</c:v>
                </c:pt>
                <c:pt idx="32381" formatCode="0.00E+00">
                  <c:v>1.5300000000000001E-4</c:v>
                </c:pt>
                <c:pt idx="32382" formatCode="0.00E+00">
                  <c:v>1.5300000000000001E-4</c:v>
                </c:pt>
                <c:pt idx="32383" formatCode="0.00E+00">
                  <c:v>1.5300000000000001E-4</c:v>
                </c:pt>
                <c:pt idx="32384" formatCode="0.00E+00">
                  <c:v>1.5300000000000001E-4</c:v>
                </c:pt>
                <c:pt idx="32385" formatCode="0.00E+00">
                  <c:v>1.5300000000000001E-4</c:v>
                </c:pt>
                <c:pt idx="32386" formatCode="0.00E+00">
                  <c:v>1.5300000000000001E-4</c:v>
                </c:pt>
                <c:pt idx="32387" formatCode="0.00E+00">
                  <c:v>1.5300000000000001E-4</c:v>
                </c:pt>
                <c:pt idx="32388" formatCode="0.00E+00">
                  <c:v>1.5300000000000001E-4</c:v>
                </c:pt>
                <c:pt idx="32389" formatCode="0.00E+00">
                  <c:v>1.5300000000000001E-4</c:v>
                </c:pt>
                <c:pt idx="32390" formatCode="0.00E+00">
                  <c:v>1.5300000000000001E-4</c:v>
                </c:pt>
                <c:pt idx="32391" formatCode="0.00E+00">
                  <c:v>1.5300000000000001E-4</c:v>
                </c:pt>
                <c:pt idx="32392" formatCode="0.00E+00">
                  <c:v>1.5300000000000001E-4</c:v>
                </c:pt>
                <c:pt idx="32393" formatCode="0.00E+00">
                  <c:v>1.5300000000000001E-4</c:v>
                </c:pt>
                <c:pt idx="32394" formatCode="0.00E+00">
                  <c:v>1.5300000000000001E-4</c:v>
                </c:pt>
                <c:pt idx="32395" formatCode="0.00E+00">
                  <c:v>1.5300000000000001E-4</c:v>
                </c:pt>
                <c:pt idx="32396" formatCode="0.00E+00">
                  <c:v>1.5300000000000001E-4</c:v>
                </c:pt>
                <c:pt idx="32397" formatCode="0.00E+00">
                  <c:v>1.5300000000000001E-4</c:v>
                </c:pt>
                <c:pt idx="32398" formatCode="0.00E+00">
                  <c:v>1.5300000000000001E-4</c:v>
                </c:pt>
                <c:pt idx="32399" formatCode="0.00E+00">
                  <c:v>1.5300000000000001E-4</c:v>
                </c:pt>
                <c:pt idx="32400" formatCode="0.00E+00">
                  <c:v>1.5300000000000001E-4</c:v>
                </c:pt>
                <c:pt idx="32401" formatCode="0.00E+00">
                  <c:v>1.5300000000000001E-4</c:v>
                </c:pt>
                <c:pt idx="32402" formatCode="0.00E+00">
                  <c:v>1.5300000000000001E-4</c:v>
                </c:pt>
                <c:pt idx="32403" formatCode="0.00E+00">
                  <c:v>1.5300000000000001E-4</c:v>
                </c:pt>
                <c:pt idx="32404" formatCode="0.00E+00">
                  <c:v>1.5300000000000001E-4</c:v>
                </c:pt>
                <c:pt idx="32405" formatCode="0.00E+00">
                  <c:v>1.5300000000000001E-4</c:v>
                </c:pt>
                <c:pt idx="32406" formatCode="0.00E+00">
                  <c:v>1.5300000000000001E-4</c:v>
                </c:pt>
                <c:pt idx="32407" formatCode="0.00E+00">
                  <c:v>1.5300000000000001E-4</c:v>
                </c:pt>
                <c:pt idx="32408" formatCode="0.00E+00">
                  <c:v>1.5300000000000001E-4</c:v>
                </c:pt>
                <c:pt idx="32409" formatCode="0.00E+00">
                  <c:v>1.5300000000000001E-4</c:v>
                </c:pt>
                <c:pt idx="32410" formatCode="0.00E+00">
                  <c:v>1.5300000000000001E-4</c:v>
                </c:pt>
                <c:pt idx="32411" formatCode="0.00E+00">
                  <c:v>1.5300000000000001E-4</c:v>
                </c:pt>
                <c:pt idx="32412" formatCode="0.00E+00">
                  <c:v>1.5300000000000001E-4</c:v>
                </c:pt>
                <c:pt idx="32413" formatCode="0.00E+00">
                  <c:v>1.5300000000000001E-4</c:v>
                </c:pt>
                <c:pt idx="32414" formatCode="0.00E+00">
                  <c:v>1.5300000000000001E-4</c:v>
                </c:pt>
                <c:pt idx="32415" formatCode="0.00E+00">
                  <c:v>1.5300000000000001E-4</c:v>
                </c:pt>
                <c:pt idx="32416" formatCode="0.00E+00">
                  <c:v>1.5200000000000001E-4</c:v>
                </c:pt>
                <c:pt idx="32417" formatCode="0.00E+00">
                  <c:v>1.5300000000000001E-4</c:v>
                </c:pt>
                <c:pt idx="32418" formatCode="0.00E+00">
                  <c:v>1.5300000000000001E-4</c:v>
                </c:pt>
                <c:pt idx="32419" formatCode="0.00E+00">
                  <c:v>1.5300000000000001E-4</c:v>
                </c:pt>
                <c:pt idx="32420" formatCode="0.00E+00">
                  <c:v>1.5300000000000001E-4</c:v>
                </c:pt>
                <c:pt idx="32421" formatCode="0.00E+00">
                  <c:v>1.5300000000000001E-4</c:v>
                </c:pt>
                <c:pt idx="32422" formatCode="0.00E+00">
                  <c:v>1.5300000000000001E-4</c:v>
                </c:pt>
                <c:pt idx="32423" formatCode="0.00E+00">
                  <c:v>1.5200000000000001E-4</c:v>
                </c:pt>
                <c:pt idx="32424" formatCode="0.00E+00">
                  <c:v>1.5200000000000001E-4</c:v>
                </c:pt>
                <c:pt idx="32425" formatCode="0.00E+00">
                  <c:v>1.5200000000000001E-4</c:v>
                </c:pt>
                <c:pt idx="32426" formatCode="0.00E+00">
                  <c:v>1.5200000000000001E-4</c:v>
                </c:pt>
                <c:pt idx="32427" formatCode="0.00E+00">
                  <c:v>1.5200000000000001E-4</c:v>
                </c:pt>
                <c:pt idx="32428" formatCode="0.00E+00">
                  <c:v>1.5200000000000001E-4</c:v>
                </c:pt>
                <c:pt idx="32429" formatCode="0.00E+00">
                  <c:v>1.5200000000000001E-4</c:v>
                </c:pt>
                <c:pt idx="32430" formatCode="0.00E+00">
                  <c:v>1.5200000000000001E-4</c:v>
                </c:pt>
                <c:pt idx="32431" formatCode="0.00E+00">
                  <c:v>1.5200000000000001E-4</c:v>
                </c:pt>
                <c:pt idx="32432" formatCode="0.00E+00">
                  <c:v>1.5200000000000001E-4</c:v>
                </c:pt>
                <c:pt idx="32433" formatCode="0.00E+00">
                  <c:v>1.5200000000000001E-4</c:v>
                </c:pt>
                <c:pt idx="32434" formatCode="0.00E+00">
                  <c:v>1.5200000000000001E-4</c:v>
                </c:pt>
                <c:pt idx="32435" formatCode="0.00E+00">
                  <c:v>1.5200000000000001E-4</c:v>
                </c:pt>
                <c:pt idx="32436" formatCode="0.00E+00">
                  <c:v>1.5200000000000001E-4</c:v>
                </c:pt>
                <c:pt idx="32437" formatCode="0.00E+00">
                  <c:v>1.5200000000000001E-4</c:v>
                </c:pt>
                <c:pt idx="32438" formatCode="0.00E+00">
                  <c:v>1.5200000000000001E-4</c:v>
                </c:pt>
                <c:pt idx="32439" formatCode="0.00E+00">
                  <c:v>1.5200000000000001E-4</c:v>
                </c:pt>
                <c:pt idx="32440" formatCode="0.00E+00">
                  <c:v>1.5200000000000001E-4</c:v>
                </c:pt>
                <c:pt idx="32441" formatCode="0.00E+00">
                  <c:v>1.5200000000000001E-4</c:v>
                </c:pt>
                <c:pt idx="32442" formatCode="0.00E+00">
                  <c:v>1.5200000000000001E-4</c:v>
                </c:pt>
                <c:pt idx="32443" formatCode="0.00E+00">
                  <c:v>1.5200000000000001E-4</c:v>
                </c:pt>
                <c:pt idx="32444" formatCode="0.00E+00">
                  <c:v>1.5200000000000001E-4</c:v>
                </c:pt>
                <c:pt idx="32445" formatCode="0.00E+00">
                  <c:v>1.5200000000000001E-4</c:v>
                </c:pt>
                <c:pt idx="32446" formatCode="0.00E+00">
                  <c:v>1.5200000000000001E-4</c:v>
                </c:pt>
                <c:pt idx="32447" formatCode="0.00E+00">
                  <c:v>1.5200000000000001E-4</c:v>
                </c:pt>
                <c:pt idx="32448" formatCode="0.00E+00">
                  <c:v>1.5200000000000001E-4</c:v>
                </c:pt>
                <c:pt idx="32449" formatCode="0.00E+00">
                  <c:v>1.5200000000000001E-4</c:v>
                </c:pt>
                <c:pt idx="32450" formatCode="0.00E+00">
                  <c:v>1.5200000000000001E-4</c:v>
                </c:pt>
                <c:pt idx="32451" formatCode="0.00E+00">
                  <c:v>1.5200000000000001E-4</c:v>
                </c:pt>
                <c:pt idx="32452" formatCode="0.00E+00">
                  <c:v>1.5200000000000001E-4</c:v>
                </c:pt>
                <c:pt idx="32453" formatCode="0.00E+00">
                  <c:v>1.5200000000000001E-4</c:v>
                </c:pt>
                <c:pt idx="32454" formatCode="0.00E+00">
                  <c:v>1.5200000000000001E-4</c:v>
                </c:pt>
                <c:pt idx="32455" formatCode="0.00E+00">
                  <c:v>1.5200000000000001E-4</c:v>
                </c:pt>
                <c:pt idx="32456" formatCode="0.00E+00">
                  <c:v>1.5200000000000001E-4</c:v>
                </c:pt>
                <c:pt idx="32457" formatCode="0.00E+00">
                  <c:v>1.5200000000000001E-4</c:v>
                </c:pt>
                <c:pt idx="32458" formatCode="0.00E+00">
                  <c:v>1.5200000000000001E-4</c:v>
                </c:pt>
                <c:pt idx="32459" formatCode="0.00E+00">
                  <c:v>1.5200000000000001E-4</c:v>
                </c:pt>
                <c:pt idx="32460" formatCode="0.00E+00">
                  <c:v>1.5200000000000001E-4</c:v>
                </c:pt>
                <c:pt idx="32461" formatCode="0.00E+00">
                  <c:v>1.5200000000000001E-4</c:v>
                </c:pt>
                <c:pt idx="32462" formatCode="0.00E+00">
                  <c:v>1.5200000000000001E-4</c:v>
                </c:pt>
                <c:pt idx="32463" formatCode="0.00E+00">
                  <c:v>1.5200000000000001E-4</c:v>
                </c:pt>
                <c:pt idx="32464" formatCode="0.00E+00">
                  <c:v>1.5200000000000001E-4</c:v>
                </c:pt>
                <c:pt idx="32465" formatCode="0.00E+00">
                  <c:v>1.5200000000000001E-4</c:v>
                </c:pt>
                <c:pt idx="32466" formatCode="0.00E+00">
                  <c:v>1.5200000000000001E-4</c:v>
                </c:pt>
                <c:pt idx="32467" formatCode="0.00E+00">
                  <c:v>1.5200000000000001E-4</c:v>
                </c:pt>
                <c:pt idx="32468" formatCode="0.00E+00">
                  <c:v>1.5200000000000001E-4</c:v>
                </c:pt>
                <c:pt idx="32469" formatCode="0.00E+00">
                  <c:v>1.5200000000000001E-4</c:v>
                </c:pt>
                <c:pt idx="32470" formatCode="0.00E+00">
                  <c:v>1.5100000000000001E-4</c:v>
                </c:pt>
                <c:pt idx="32471" formatCode="0.00E+00">
                  <c:v>1.5100000000000001E-4</c:v>
                </c:pt>
                <c:pt idx="32472" formatCode="0.00E+00">
                  <c:v>1.5200000000000001E-4</c:v>
                </c:pt>
                <c:pt idx="32473" formatCode="0.00E+00">
                  <c:v>1.5100000000000001E-4</c:v>
                </c:pt>
                <c:pt idx="32474" formatCode="0.00E+00">
                  <c:v>1.5100000000000001E-4</c:v>
                </c:pt>
                <c:pt idx="32475" formatCode="0.00E+00">
                  <c:v>1.5200000000000001E-4</c:v>
                </c:pt>
                <c:pt idx="32476" formatCode="0.00E+00">
                  <c:v>1.5100000000000001E-4</c:v>
                </c:pt>
                <c:pt idx="32477" formatCode="0.00E+00">
                  <c:v>1.5200000000000001E-4</c:v>
                </c:pt>
                <c:pt idx="32478" formatCode="0.00E+00">
                  <c:v>1.5100000000000001E-4</c:v>
                </c:pt>
                <c:pt idx="32479" formatCode="0.00E+00">
                  <c:v>1.5100000000000001E-4</c:v>
                </c:pt>
                <c:pt idx="32480" formatCode="0.00E+00">
                  <c:v>1.5100000000000001E-4</c:v>
                </c:pt>
                <c:pt idx="32481" formatCode="0.00E+00">
                  <c:v>1.5100000000000001E-4</c:v>
                </c:pt>
                <c:pt idx="32482" formatCode="0.00E+00">
                  <c:v>1.5100000000000001E-4</c:v>
                </c:pt>
                <c:pt idx="32483" formatCode="0.00E+00">
                  <c:v>1.5100000000000001E-4</c:v>
                </c:pt>
                <c:pt idx="32484" formatCode="0.00E+00">
                  <c:v>1.5100000000000001E-4</c:v>
                </c:pt>
                <c:pt idx="32485" formatCode="0.00E+00">
                  <c:v>1.5100000000000001E-4</c:v>
                </c:pt>
                <c:pt idx="32486" formatCode="0.00E+00">
                  <c:v>1.5100000000000001E-4</c:v>
                </c:pt>
                <c:pt idx="32487" formatCode="0.00E+00">
                  <c:v>1.5100000000000001E-4</c:v>
                </c:pt>
                <c:pt idx="32488" formatCode="0.00E+00">
                  <c:v>1.5100000000000001E-4</c:v>
                </c:pt>
                <c:pt idx="32489" formatCode="0.00E+00">
                  <c:v>1.5100000000000001E-4</c:v>
                </c:pt>
                <c:pt idx="32490" formatCode="0.00E+00">
                  <c:v>1.5100000000000001E-4</c:v>
                </c:pt>
                <c:pt idx="32491" formatCode="0.00E+00">
                  <c:v>1.5100000000000001E-4</c:v>
                </c:pt>
                <c:pt idx="32492" formatCode="0.00E+00">
                  <c:v>1.5100000000000001E-4</c:v>
                </c:pt>
                <c:pt idx="32493" formatCode="0.00E+00">
                  <c:v>1.5100000000000001E-4</c:v>
                </c:pt>
                <c:pt idx="32494" formatCode="0.00E+00">
                  <c:v>1.5100000000000001E-4</c:v>
                </c:pt>
                <c:pt idx="32495" formatCode="0.00E+00">
                  <c:v>1.5100000000000001E-4</c:v>
                </c:pt>
                <c:pt idx="32496" formatCode="0.00E+00">
                  <c:v>1.5100000000000001E-4</c:v>
                </c:pt>
                <c:pt idx="32497" formatCode="0.00E+00">
                  <c:v>1.5100000000000001E-4</c:v>
                </c:pt>
                <c:pt idx="32498" formatCode="0.00E+00">
                  <c:v>1.5100000000000001E-4</c:v>
                </c:pt>
                <c:pt idx="32499" formatCode="0.00E+00">
                  <c:v>1.5100000000000001E-4</c:v>
                </c:pt>
                <c:pt idx="32500" formatCode="0.00E+00">
                  <c:v>1.5100000000000001E-4</c:v>
                </c:pt>
                <c:pt idx="32501" formatCode="0.00E+00">
                  <c:v>1.5100000000000001E-4</c:v>
                </c:pt>
                <c:pt idx="32502" formatCode="0.00E+00">
                  <c:v>1.5100000000000001E-4</c:v>
                </c:pt>
                <c:pt idx="32503" formatCode="0.00E+00">
                  <c:v>1.5100000000000001E-4</c:v>
                </c:pt>
                <c:pt idx="32504" formatCode="0.00E+00">
                  <c:v>1.5100000000000001E-4</c:v>
                </c:pt>
                <c:pt idx="32505" formatCode="0.00E+00">
                  <c:v>1.5100000000000001E-4</c:v>
                </c:pt>
                <c:pt idx="32506" formatCode="0.00E+00">
                  <c:v>1.5100000000000001E-4</c:v>
                </c:pt>
                <c:pt idx="32507" formatCode="0.00E+00">
                  <c:v>1.5100000000000001E-4</c:v>
                </c:pt>
                <c:pt idx="32508" formatCode="0.00E+00">
                  <c:v>1.5100000000000001E-4</c:v>
                </c:pt>
                <c:pt idx="32509" formatCode="0.00E+00">
                  <c:v>1.5100000000000001E-4</c:v>
                </c:pt>
                <c:pt idx="32510" formatCode="0.00E+00">
                  <c:v>1.5100000000000001E-4</c:v>
                </c:pt>
                <c:pt idx="32511" formatCode="0.00E+00">
                  <c:v>1.5100000000000001E-4</c:v>
                </c:pt>
                <c:pt idx="32512" formatCode="0.00E+00">
                  <c:v>1.5100000000000001E-4</c:v>
                </c:pt>
                <c:pt idx="32513" formatCode="0.00E+00">
                  <c:v>1.5100000000000001E-4</c:v>
                </c:pt>
                <c:pt idx="32514" formatCode="0.00E+00">
                  <c:v>1.5100000000000001E-4</c:v>
                </c:pt>
                <c:pt idx="32515" formatCode="0.00E+00">
                  <c:v>1.5100000000000001E-4</c:v>
                </c:pt>
                <c:pt idx="32516" formatCode="0.00E+00">
                  <c:v>1.5100000000000001E-4</c:v>
                </c:pt>
                <c:pt idx="32517" formatCode="0.00E+00">
                  <c:v>1.5100000000000001E-4</c:v>
                </c:pt>
                <c:pt idx="32518" formatCode="0.00E+00">
                  <c:v>1.5100000000000001E-4</c:v>
                </c:pt>
                <c:pt idx="32519" formatCode="0.00E+00">
                  <c:v>1.5100000000000001E-4</c:v>
                </c:pt>
                <c:pt idx="32520" formatCode="0.00E+00">
                  <c:v>1.5100000000000001E-4</c:v>
                </c:pt>
                <c:pt idx="32521" formatCode="0.00E+00">
                  <c:v>1.5100000000000001E-4</c:v>
                </c:pt>
                <c:pt idx="32522" formatCode="0.00E+00">
                  <c:v>1.5100000000000001E-4</c:v>
                </c:pt>
                <c:pt idx="32523" formatCode="0.00E+00">
                  <c:v>1.5100000000000001E-4</c:v>
                </c:pt>
                <c:pt idx="32524" formatCode="0.00E+00">
                  <c:v>1.5100000000000001E-4</c:v>
                </c:pt>
                <c:pt idx="32525" formatCode="0.00E+00">
                  <c:v>1.5100000000000001E-4</c:v>
                </c:pt>
                <c:pt idx="32526" formatCode="0.00E+00">
                  <c:v>1.5100000000000001E-4</c:v>
                </c:pt>
                <c:pt idx="32527" formatCode="0.00E+00">
                  <c:v>1.5100000000000001E-4</c:v>
                </c:pt>
                <c:pt idx="32528" formatCode="0.00E+00">
                  <c:v>1.5100000000000001E-4</c:v>
                </c:pt>
                <c:pt idx="32529" formatCode="0.00E+00">
                  <c:v>1.5100000000000001E-4</c:v>
                </c:pt>
                <c:pt idx="32530" formatCode="0.00E+00">
                  <c:v>1.5100000000000001E-4</c:v>
                </c:pt>
                <c:pt idx="32531" formatCode="0.00E+00">
                  <c:v>1.5100000000000001E-4</c:v>
                </c:pt>
                <c:pt idx="32532" formatCode="0.00E+00">
                  <c:v>1.5100000000000001E-4</c:v>
                </c:pt>
                <c:pt idx="32533" formatCode="0.00E+00">
                  <c:v>1.5100000000000001E-4</c:v>
                </c:pt>
                <c:pt idx="32534" formatCode="0.00E+00">
                  <c:v>1.5100000000000001E-4</c:v>
                </c:pt>
                <c:pt idx="32535" formatCode="0.00E+00">
                  <c:v>1.4999999999999999E-4</c:v>
                </c:pt>
                <c:pt idx="32536" formatCode="0.00E+00">
                  <c:v>1.4999999999999999E-4</c:v>
                </c:pt>
                <c:pt idx="32537" formatCode="0.00E+00">
                  <c:v>1.4999999999999999E-4</c:v>
                </c:pt>
                <c:pt idx="32538" formatCode="0.00E+00">
                  <c:v>1.5100000000000001E-4</c:v>
                </c:pt>
                <c:pt idx="32539" formatCode="0.00E+00">
                  <c:v>1.4999999999999999E-4</c:v>
                </c:pt>
                <c:pt idx="32540" formatCode="0.00E+00">
                  <c:v>1.5100000000000001E-4</c:v>
                </c:pt>
                <c:pt idx="32541" formatCode="0.00E+00">
                  <c:v>1.4999999999999999E-4</c:v>
                </c:pt>
                <c:pt idx="32542" formatCode="0.00E+00">
                  <c:v>1.4999999999999999E-4</c:v>
                </c:pt>
                <c:pt idx="32543" formatCode="0.00E+00">
                  <c:v>1.4999999999999999E-4</c:v>
                </c:pt>
                <c:pt idx="32544" formatCode="0.00E+00">
                  <c:v>1.4999999999999999E-4</c:v>
                </c:pt>
                <c:pt idx="32545" formatCode="0.00E+00">
                  <c:v>1.4999999999999999E-4</c:v>
                </c:pt>
                <c:pt idx="32546" formatCode="0.00E+00">
                  <c:v>1.4999999999999999E-4</c:v>
                </c:pt>
                <c:pt idx="32547" formatCode="0.00E+00">
                  <c:v>1.4999999999999999E-4</c:v>
                </c:pt>
                <c:pt idx="32548" formatCode="0.00E+00">
                  <c:v>1.5100000000000001E-4</c:v>
                </c:pt>
                <c:pt idx="32549" formatCode="0.00E+00">
                  <c:v>1.4999999999999999E-4</c:v>
                </c:pt>
                <c:pt idx="32550" formatCode="0.00E+00">
                  <c:v>1.4999999999999999E-4</c:v>
                </c:pt>
                <c:pt idx="32551" formatCode="0.00E+00">
                  <c:v>1.5100000000000001E-4</c:v>
                </c:pt>
                <c:pt idx="32552" formatCode="0.00E+00">
                  <c:v>1.4999999999999999E-4</c:v>
                </c:pt>
                <c:pt idx="32553" formatCode="0.00E+00">
                  <c:v>1.4999999999999999E-4</c:v>
                </c:pt>
                <c:pt idx="32554" formatCode="0.00E+00">
                  <c:v>1.4999999999999999E-4</c:v>
                </c:pt>
                <c:pt idx="32555" formatCode="0.00E+00">
                  <c:v>1.4999999999999999E-4</c:v>
                </c:pt>
                <c:pt idx="32556" formatCode="0.00E+00">
                  <c:v>1.4999999999999999E-4</c:v>
                </c:pt>
                <c:pt idx="32557" formatCode="0.00E+00">
                  <c:v>1.4999999999999999E-4</c:v>
                </c:pt>
                <c:pt idx="32558" formatCode="0.00E+00">
                  <c:v>1.4999999999999999E-4</c:v>
                </c:pt>
                <c:pt idx="32559" formatCode="0.00E+00">
                  <c:v>1.4999999999999999E-4</c:v>
                </c:pt>
                <c:pt idx="32560" formatCode="0.00E+00">
                  <c:v>1.4999999999999999E-4</c:v>
                </c:pt>
                <c:pt idx="32561" formatCode="0.00E+00">
                  <c:v>1.4999999999999999E-4</c:v>
                </c:pt>
                <c:pt idx="32562" formatCode="0.00E+00">
                  <c:v>1.4999999999999999E-4</c:v>
                </c:pt>
                <c:pt idx="32563" formatCode="0.00E+00">
                  <c:v>1.4999999999999999E-4</c:v>
                </c:pt>
                <c:pt idx="32564" formatCode="0.00E+00">
                  <c:v>1.4999999999999999E-4</c:v>
                </c:pt>
                <c:pt idx="32565" formatCode="0.00E+00">
                  <c:v>1.4999999999999999E-4</c:v>
                </c:pt>
                <c:pt idx="32566" formatCode="0.00E+00">
                  <c:v>1.4999999999999999E-4</c:v>
                </c:pt>
                <c:pt idx="32567" formatCode="0.00E+00">
                  <c:v>1.4999999999999999E-4</c:v>
                </c:pt>
                <c:pt idx="32568" formatCode="0.00E+00">
                  <c:v>1.4999999999999999E-4</c:v>
                </c:pt>
                <c:pt idx="32569" formatCode="0.00E+00">
                  <c:v>1.4999999999999999E-4</c:v>
                </c:pt>
                <c:pt idx="32570" formatCode="0.00E+00">
                  <c:v>1.4999999999999999E-4</c:v>
                </c:pt>
                <c:pt idx="32571" formatCode="0.00E+00">
                  <c:v>1.4999999999999999E-4</c:v>
                </c:pt>
                <c:pt idx="32572" formatCode="0.00E+00">
                  <c:v>1.4999999999999999E-4</c:v>
                </c:pt>
                <c:pt idx="32573" formatCode="0.00E+00">
                  <c:v>1.4999999999999999E-4</c:v>
                </c:pt>
                <c:pt idx="32574" formatCode="0.00E+00">
                  <c:v>1.4999999999999999E-4</c:v>
                </c:pt>
                <c:pt idx="32575" formatCode="0.00E+00">
                  <c:v>1.4999999999999999E-4</c:v>
                </c:pt>
                <c:pt idx="32576" formatCode="0.00E+00">
                  <c:v>1.4999999999999999E-4</c:v>
                </c:pt>
                <c:pt idx="32577" formatCode="0.00E+00">
                  <c:v>1.4999999999999999E-4</c:v>
                </c:pt>
                <c:pt idx="32578" formatCode="0.00E+00">
                  <c:v>1.4999999999999999E-4</c:v>
                </c:pt>
                <c:pt idx="32579" formatCode="0.00E+00">
                  <c:v>1.4999999999999999E-4</c:v>
                </c:pt>
                <c:pt idx="32580" formatCode="0.00E+00">
                  <c:v>1.4999999999999999E-4</c:v>
                </c:pt>
                <c:pt idx="32581" formatCode="0.00E+00">
                  <c:v>1.4999999999999999E-4</c:v>
                </c:pt>
                <c:pt idx="32582" formatCode="0.00E+00">
                  <c:v>1.4999999999999999E-4</c:v>
                </c:pt>
                <c:pt idx="32583" formatCode="0.00E+00">
                  <c:v>1.4999999999999999E-4</c:v>
                </c:pt>
                <c:pt idx="32584" formatCode="0.00E+00">
                  <c:v>1.4999999999999999E-4</c:v>
                </c:pt>
                <c:pt idx="32585" formatCode="0.00E+00">
                  <c:v>1.4999999999999999E-4</c:v>
                </c:pt>
                <c:pt idx="32586" formatCode="0.00E+00">
                  <c:v>1.4999999999999999E-4</c:v>
                </c:pt>
                <c:pt idx="32587" formatCode="0.00E+00">
                  <c:v>1.4999999999999999E-4</c:v>
                </c:pt>
                <c:pt idx="32588" formatCode="0.00E+00">
                  <c:v>1.4999999999999999E-4</c:v>
                </c:pt>
                <c:pt idx="32589" formatCode="0.00E+00">
                  <c:v>1.4999999999999999E-4</c:v>
                </c:pt>
                <c:pt idx="32590" formatCode="0.00E+00">
                  <c:v>1.4999999999999999E-4</c:v>
                </c:pt>
                <c:pt idx="32591" formatCode="0.00E+00">
                  <c:v>1.4999999999999999E-4</c:v>
                </c:pt>
                <c:pt idx="32592" formatCode="0.00E+00">
                  <c:v>1.4999999999999999E-4</c:v>
                </c:pt>
                <c:pt idx="32593" formatCode="0.00E+00">
                  <c:v>1.4999999999999999E-4</c:v>
                </c:pt>
                <c:pt idx="32594" formatCode="0.00E+00">
                  <c:v>1.4999999999999999E-4</c:v>
                </c:pt>
                <c:pt idx="32595" formatCode="0.00E+00">
                  <c:v>1.4999999999999999E-4</c:v>
                </c:pt>
                <c:pt idx="32596" formatCode="0.00E+00">
                  <c:v>1.4899999999999999E-4</c:v>
                </c:pt>
                <c:pt idx="32597" formatCode="0.00E+00">
                  <c:v>1.4999999999999999E-4</c:v>
                </c:pt>
                <c:pt idx="32598" formatCode="0.00E+00">
                  <c:v>1.4999999999999999E-4</c:v>
                </c:pt>
                <c:pt idx="32599" formatCode="0.00E+00">
                  <c:v>1.4999999999999999E-4</c:v>
                </c:pt>
                <c:pt idx="32600" formatCode="0.00E+00">
                  <c:v>1.4999999999999999E-4</c:v>
                </c:pt>
                <c:pt idx="32601" formatCode="0.00E+00">
                  <c:v>1.4899999999999999E-4</c:v>
                </c:pt>
                <c:pt idx="32602" formatCode="0.00E+00">
                  <c:v>1.4899999999999999E-4</c:v>
                </c:pt>
                <c:pt idx="32603" formatCode="0.00E+00">
                  <c:v>1.4999999999999999E-4</c:v>
                </c:pt>
                <c:pt idx="32604" formatCode="0.00E+00">
                  <c:v>1.4999999999999999E-4</c:v>
                </c:pt>
                <c:pt idx="32605" formatCode="0.00E+00">
                  <c:v>1.4899999999999999E-4</c:v>
                </c:pt>
                <c:pt idx="32606" formatCode="0.00E+00">
                  <c:v>1.4899999999999999E-4</c:v>
                </c:pt>
                <c:pt idx="32607" formatCode="0.00E+00">
                  <c:v>1.4999999999999999E-4</c:v>
                </c:pt>
                <c:pt idx="32608" formatCode="0.00E+00">
                  <c:v>1.4899999999999999E-4</c:v>
                </c:pt>
                <c:pt idx="32609" formatCode="0.00E+00">
                  <c:v>1.4899999999999999E-4</c:v>
                </c:pt>
                <c:pt idx="32610" formatCode="0.00E+00">
                  <c:v>1.4899999999999999E-4</c:v>
                </c:pt>
                <c:pt idx="32611" formatCode="0.00E+00">
                  <c:v>1.4899999999999999E-4</c:v>
                </c:pt>
                <c:pt idx="32612" formatCode="0.00E+00">
                  <c:v>1.4899999999999999E-4</c:v>
                </c:pt>
                <c:pt idx="32613" formatCode="0.00E+00">
                  <c:v>1.4899999999999999E-4</c:v>
                </c:pt>
                <c:pt idx="32614" formatCode="0.00E+00">
                  <c:v>1.4899999999999999E-4</c:v>
                </c:pt>
                <c:pt idx="32615" formatCode="0.00E+00">
                  <c:v>1.4899999999999999E-4</c:v>
                </c:pt>
                <c:pt idx="32616" formatCode="0.00E+00">
                  <c:v>1.4899999999999999E-4</c:v>
                </c:pt>
                <c:pt idx="32617" formatCode="0.00E+00">
                  <c:v>1.4899999999999999E-4</c:v>
                </c:pt>
                <c:pt idx="32618" formatCode="0.00E+00">
                  <c:v>1.4899999999999999E-4</c:v>
                </c:pt>
                <c:pt idx="32619" formatCode="0.00E+00">
                  <c:v>1.4899999999999999E-4</c:v>
                </c:pt>
                <c:pt idx="32620" formatCode="0.00E+00">
                  <c:v>1.4899999999999999E-4</c:v>
                </c:pt>
                <c:pt idx="32621" formatCode="0.00E+00">
                  <c:v>1.4899999999999999E-4</c:v>
                </c:pt>
                <c:pt idx="32622" formatCode="0.00E+00">
                  <c:v>1.4899999999999999E-4</c:v>
                </c:pt>
                <c:pt idx="32623" formatCode="0.00E+00">
                  <c:v>1.4899999999999999E-4</c:v>
                </c:pt>
                <c:pt idx="32624" formatCode="0.00E+00">
                  <c:v>1.4899999999999999E-4</c:v>
                </c:pt>
                <c:pt idx="32625" formatCode="0.00E+00">
                  <c:v>1.4899999999999999E-4</c:v>
                </c:pt>
                <c:pt idx="32626" formatCode="0.00E+00">
                  <c:v>1.4899999999999999E-4</c:v>
                </c:pt>
                <c:pt idx="32627" formatCode="0.00E+00">
                  <c:v>1.4899999999999999E-4</c:v>
                </c:pt>
                <c:pt idx="32628" formatCode="0.00E+00">
                  <c:v>1.4899999999999999E-4</c:v>
                </c:pt>
                <c:pt idx="32629" formatCode="0.00E+00">
                  <c:v>1.4899999999999999E-4</c:v>
                </c:pt>
                <c:pt idx="32630" formatCode="0.00E+00">
                  <c:v>1.4899999999999999E-4</c:v>
                </c:pt>
                <c:pt idx="32631" formatCode="0.00E+00">
                  <c:v>1.4899999999999999E-4</c:v>
                </c:pt>
                <c:pt idx="32632" formatCode="0.00E+00">
                  <c:v>1.4899999999999999E-4</c:v>
                </c:pt>
                <c:pt idx="32633" formatCode="0.00E+00">
                  <c:v>1.4899999999999999E-4</c:v>
                </c:pt>
                <c:pt idx="32634" formatCode="0.00E+00">
                  <c:v>1.4899999999999999E-4</c:v>
                </c:pt>
                <c:pt idx="32635" formatCode="0.00E+00">
                  <c:v>1.4899999999999999E-4</c:v>
                </c:pt>
                <c:pt idx="32636" formatCode="0.00E+00">
                  <c:v>1.4899999999999999E-4</c:v>
                </c:pt>
                <c:pt idx="32637" formatCode="0.00E+00">
                  <c:v>1.4899999999999999E-4</c:v>
                </c:pt>
                <c:pt idx="32638" formatCode="0.00E+00">
                  <c:v>1.4899999999999999E-4</c:v>
                </c:pt>
                <c:pt idx="32639" formatCode="0.00E+00">
                  <c:v>1.4899999999999999E-4</c:v>
                </c:pt>
                <c:pt idx="32640" formatCode="0.00E+00">
                  <c:v>1.4899999999999999E-4</c:v>
                </c:pt>
                <c:pt idx="32641" formatCode="0.00E+00">
                  <c:v>1.4899999999999999E-4</c:v>
                </c:pt>
                <c:pt idx="32642" formatCode="0.00E+00">
                  <c:v>1.4899999999999999E-4</c:v>
                </c:pt>
                <c:pt idx="32643" formatCode="0.00E+00">
                  <c:v>1.4899999999999999E-4</c:v>
                </c:pt>
                <c:pt idx="32644" formatCode="0.00E+00">
                  <c:v>1.4899999999999999E-4</c:v>
                </c:pt>
                <c:pt idx="32645" formatCode="0.00E+00">
                  <c:v>1.4899999999999999E-4</c:v>
                </c:pt>
                <c:pt idx="32646" formatCode="0.00E+00">
                  <c:v>1.4899999999999999E-4</c:v>
                </c:pt>
                <c:pt idx="32647" formatCode="0.00E+00">
                  <c:v>1.4899999999999999E-4</c:v>
                </c:pt>
                <c:pt idx="32648" formatCode="0.00E+00">
                  <c:v>1.4899999999999999E-4</c:v>
                </c:pt>
                <c:pt idx="32649" formatCode="0.00E+00">
                  <c:v>1.4899999999999999E-4</c:v>
                </c:pt>
                <c:pt idx="32650" formatCode="0.00E+00">
                  <c:v>1.4899999999999999E-4</c:v>
                </c:pt>
                <c:pt idx="32651" formatCode="0.00E+00">
                  <c:v>1.4899999999999999E-4</c:v>
                </c:pt>
                <c:pt idx="32652" formatCode="0.00E+00">
                  <c:v>1.4899999999999999E-4</c:v>
                </c:pt>
                <c:pt idx="32653" formatCode="0.00E+00">
                  <c:v>1.4899999999999999E-4</c:v>
                </c:pt>
                <c:pt idx="32654" formatCode="0.00E+00">
                  <c:v>1.4899999999999999E-4</c:v>
                </c:pt>
                <c:pt idx="32655" formatCode="0.00E+00">
                  <c:v>1.4899999999999999E-4</c:v>
                </c:pt>
                <c:pt idx="32656" formatCode="0.00E+00">
                  <c:v>1.4899999999999999E-4</c:v>
                </c:pt>
                <c:pt idx="32657" formatCode="0.00E+00">
                  <c:v>1.4899999999999999E-4</c:v>
                </c:pt>
                <c:pt idx="32658" formatCode="0.00E+00">
                  <c:v>1.4899999999999999E-4</c:v>
                </c:pt>
                <c:pt idx="32659" formatCode="0.00E+00">
                  <c:v>1.4899999999999999E-4</c:v>
                </c:pt>
                <c:pt idx="32660" formatCode="0.00E+00">
                  <c:v>1.4899999999999999E-4</c:v>
                </c:pt>
                <c:pt idx="32661" formatCode="0.00E+00">
                  <c:v>1.4899999999999999E-4</c:v>
                </c:pt>
                <c:pt idx="32662" formatCode="0.00E+00">
                  <c:v>1.4899999999999999E-4</c:v>
                </c:pt>
                <c:pt idx="32663" formatCode="0.00E+00">
                  <c:v>1.4899999999999999E-4</c:v>
                </c:pt>
                <c:pt idx="32664" formatCode="0.00E+00">
                  <c:v>1.4799999999999999E-4</c:v>
                </c:pt>
                <c:pt idx="32665" formatCode="0.00E+00">
                  <c:v>1.4899999999999999E-4</c:v>
                </c:pt>
                <c:pt idx="32666" formatCode="0.00E+00">
                  <c:v>1.4899999999999999E-4</c:v>
                </c:pt>
                <c:pt idx="32667" formatCode="0.00E+00">
                  <c:v>1.4899999999999999E-4</c:v>
                </c:pt>
                <c:pt idx="32668" formatCode="0.00E+00">
                  <c:v>1.4799999999999999E-4</c:v>
                </c:pt>
                <c:pt idx="32669" formatCode="0.00E+00">
                  <c:v>1.4799999999999999E-4</c:v>
                </c:pt>
                <c:pt idx="32670" formatCode="0.00E+00">
                  <c:v>1.4899999999999999E-4</c:v>
                </c:pt>
                <c:pt idx="32671" formatCode="0.00E+00">
                  <c:v>1.4799999999999999E-4</c:v>
                </c:pt>
                <c:pt idx="32672" formatCode="0.00E+00">
                  <c:v>1.4899999999999999E-4</c:v>
                </c:pt>
                <c:pt idx="32673" formatCode="0.00E+00">
                  <c:v>1.4899999999999999E-4</c:v>
                </c:pt>
                <c:pt idx="32674" formatCode="0.00E+00">
                  <c:v>1.4899999999999999E-4</c:v>
                </c:pt>
                <c:pt idx="32675" formatCode="0.00E+00">
                  <c:v>1.4799999999999999E-4</c:v>
                </c:pt>
                <c:pt idx="32676" formatCode="0.00E+00">
                  <c:v>1.4799999999999999E-4</c:v>
                </c:pt>
                <c:pt idx="32677" formatCode="0.00E+00">
                  <c:v>1.4799999999999999E-4</c:v>
                </c:pt>
                <c:pt idx="32678" formatCode="0.00E+00">
                  <c:v>1.4799999999999999E-4</c:v>
                </c:pt>
                <c:pt idx="32679" formatCode="0.00E+00">
                  <c:v>1.4799999999999999E-4</c:v>
                </c:pt>
                <c:pt idx="32680" formatCode="0.00E+00">
                  <c:v>1.4799999999999999E-4</c:v>
                </c:pt>
                <c:pt idx="32681" formatCode="0.00E+00">
                  <c:v>1.4799999999999999E-4</c:v>
                </c:pt>
                <c:pt idx="32682" formatCode="0.00E+00">
                  <c:v>1.4899999999999999E-4</c:v>
                </c:pt>
                <c:pt idx="32683" formatCode="0.00E+00">
                  <c:v>1.4799999999999999E-4</c:v>
                </c:pt>
                <c:pt idx="32684" formatCode="0.00E+00">
                  <c:v>1.4799999999999999E-4</c:v>
                </c:pt>
                <c:pt idx="32685" formatCode="0.00E+00">
                  <c:v>1.4799999999999999E-4</c:v>
                </c:pt>
                <c:pt idx="32686" formatCode="0.00E+00">
                  <c:v>1.4799999999999999E-4</c:v>
                </c:pt>
                <c:pt idx="32687" formatCode="0.00E+00">
                  <c:v>1.4799999999999999E-4</c:v>
                </c:pt>
                <c:pt idx="32688" formatCode="0.00E+00">
                  <c:v>1.4799999999999999E-4</c:v>
                </c:pt>
                <c:pt idx="32689" formatCode="0.00E+00">
                  <c:v>1.4799999999999999E-4</c:v>
                </c:pt>
                <c:pt idx="32690" formatCode="0.00E+00">
                  <c:v>1.4799999999999999E-4</c:v>
                </c:pt>
                <c:pt idx="32691" formatCode="0.00E+00">
                  <c:v>1.4799999999999999E-4</c:v>
                </c:pt>
                <c:pt idx="32692" formatCode="0.00E+00">
                  <c:v>1.4799999999999999E-4</c:v>
                </c:pt>
                <c:pt idx="32693" formatCode="0.00E+00">
                  <c:v>1.4799999999999999E-4</c:v>
                </c:pt>
                <c:pt idx="32694" formatCode="0.00E+00">
                  <c:v>1.4799999999999999E-4</c:v>
                </c:pt>
                <c:pt idx="32695" formatCode="0.00E+00">
                  <c:v>1.4799999999999999E-4</c:v>
                </c:pt>
                <c:pt idx="32696" formatCode="0.00E+00">
                  <c:v>1.4799999999999999E-4</c:v>
                </c:pt>
                <c:pt idx="32697" formatCode="0.00E+00">
                  <c:v>1.4799999999999999E-4</c:v>
                </c:pt>
                <c:pt idx="32698" formatCode="0.00E+00">
                  <c:v>1.4799999999999999E-4</c:v>
                </c:pt>
                <c:pt idx="32699" formatCode="0.00E+00">
                  <c:v>1.4799999999999999E-4</c:v>
                </c:pt>
                <c:pt idx="32700" formatCode="0.00E+00">
                  <c:v>1.4799999999999999E-4</c:v>
                </c:pt>
                <c:pt idx="32701" formatCode="0.00E+00">
                  <c:v>1.4799999999999999E-4</c:v>
                </c:pt>
                <c:pt idx="32702" formatCode="0.00E+00">
                  <c:v>1.4799999999999999E-4</c:v>
                </c:pt>
                <c:pt idx="32703" formatCode="0.00E+00">
                  <c:v>1.4799999999999999E-4</c:v>
                </c:pt>
                <c:pt idx="32704" formatCode="0.00E+00">
                  <c:v>1.4799999999999999E-4</c:v>
                </c:pt>
                <c:pt idx="32705" formatCode="0.00E+00">
                  <c:v>1.4799999999999999E-4</c:v>
                </c:pt>
                <c:pt idx="32706" formatCode="0.00E+00">
                  <c:v>1.4799999999999999E-4</c:v>
                </c:pt>
                <c:pt idx="32707" formatCode="0.00E+00">
                  <c:v>1.4799999999999999E-4</c:v>
                </c:pt>
                <c:pt idx="32708" formatCode="0.00E+00">
                  <c:v>1.4799999999999999E-4</c:v>
                </c:pt>
                <c:pt idx="32709" formatCode="0.00E+00">
                  <c:v>1.4799999999999999E-4</c:v>
                </c:pt>
                <c:pt idx="32710" formatCode="0.00E+00">
                  <c:v>1.4799999999999999E-4</c:v>
                </c:pt>
                <c:pt idx="32711" formatCode="0.00E+00">
                  <c:v>1.4799999999999999E-4</c:v>
                </c:pt>
                <c:pt idx="32712" formatCode="0.00E+00">
                  <c:v>1.4799999999999999E-4</c:v>
                </c:pt>
                <c:pt idx="32713" formatCode="0.00E+00">
                  <c:v>1.4799999999999999E-4</c:v>
                </c:pt>
                <c:pt idx="32714" formatCode="0.00E+00">
                  <c:v>1.4799999999999999E-4</c:v>
                </c:pt>
                <c:pt idx="32715" formatCode="0.00E+00">
                  <c:v>1.4799999999999999E-4</c:v>
                </c:pt>
                <c:pt idx="32716" formatCode="0.00E+00">
                  <c:v>1.4799999999999999E-4</c:v>
                </c:pt>
                <c:pt idx="32717" formatCode="0.00E+00">
                  <c:v>1.4799999999999999E-4</c:v>
                </c:pt>
                <c:pt idx="32718" formatCode="0.00E+00">
                  <c:v>1.4799999999999999E-4</c:v>
                </c:pt>
                <c:pt idx="32719" formatCode="0.00E+00">
                  <c:v>1.4799999999999999E-4</c:v>
                </c:pt>
                <c:pt idx="32720" formatCode="0.00E+00">
                  <c:v>1.4799999999999999E-4</c:v>
                </c:pt>
                <c:pt idx="32721" formatCode="0.00E+00">
                  <c:v>1.4799999999999999E-4</c:v>
                </c:pt>
                <c:pt idx="32722" formatCode="0.00E+00">
                  <c:v>1.4799999999999999E-4</c:v>
                </c:pt>
                <c:pt idx="32723" formatCode="0.00E+00">
                  <c:v>1.4799999999999999E-4</c:v>
                </c:pt>
                <c:pt idx="32724" formatCode="0.00E+00">
                  <c:v>1.4799999999999999E-4</c:v>
                </c:pt>
                <c:pt idx="32725" formatCode="0.00E+00">
                  <c:v>1.4799999999999999E-4</c:v>
                </c:pt>
                <c:pt idx="32726" formatCode="0.00E+00">
                  <c:v>1.4799999999999999E-4</c:v>
                </c:pt>
                <c:pt idx="32727" formatCode="0.00E+00">
                  <c:v>1.4799999999999999E-4</c:v>
                </c:pt>
                <c:pt idx="32728" formatCode="0.00E+00">
                  <c:v>1.4799999999999999E-4</c:v>
                </c:pt>
                <c:pt idx="32729" formatCode="0.00E+00">
                  <c:v>1.4799999999999999E-4</c:v>
                </c:pt>
                <c:pt idx="32730" formatCode="0.00E+00">
                  <c:v>1.4799999999999999E-4</c:v>
                </c:pt>
                <c:pt idx="32731" formatCode="0.00E+00">
                  <c:v>1.4799999999999999E-4</c:v>
                </c:pt>
                <c:pt idx="32732" formatCode="0.00E+00">
                  <c:v>1.4799999999999999E-4</c:v>
                </c:pt>
                <c:pt idx="32733" formatCode="0.00E+00">
                  <c:v>1.4799999999999999E-4</c:v>
                </c:pt>
                <c:pt idx="32734" formatCode="0.00E+00">
                  <c:v>1.4799999999999999E-4</c:v>
                </c:pt>
                <c:pt idx="32735" formatCode="0.00E+00">
                  <c:v>1.4799999999999999E-4</c:v>
                </c:pt>
                <c:pt idx="32736" formatCode="0.00E+00">
                  <c:v>1.4799999999999999E-4</c:v>
                </c:pt>
                <c:pt idx="32737" formatCode="0.00E+00">
                  <c:v>1.4799999999999999E-4</c:v>
                </c:pt>
                <c:pt idx="32738" formatCode="0.00E+00">
                  <c:v>1.4799999999999999E-4</c:v>
                </c:pt>
                <c:pt idx="32739" formatCode="0.00E+00">
                  <c:v>1.47E-4</c:v>
                </c:pt>
                <c:pt idx="32740" formatCode="0.00E+00">
                  <c:v>1.47E-4</c:v>
                </c:pt>
                <c:pt idx="32741" formatCode="0.00E+00">
                  <c:v>1.4799999999999999E-4</c:v>
                </c:pt>
                <c:pt idx="32742" formatCode="0.00E+00">
                  <c:v>1.47E-4</c:v>
                </c:pt>
                <c:pt idx="32743" formatCode="0.00E+00">
                  <c:v>1.4799999999999999E-4</c:v>
                </c:pt>
                <c:pt idx="32744" formatCode="0.00E+00">
                  <c:v>1.4799999999999999E-4</c:v>
                </c:pt>
                <c:pt idx="32745" formatCode="0.00E+00">
                  <c:v>1.47E-4</c:v>
                </c:pt>
                <c:pt idx="32746" formatCode="0.00E+00">
                  <c:v>1.47E-4</c:v>
                </c:pt>
                <c:pt idx="32747" formatCode="0.00E+00">
                  <c:v>1.4799999999999999E-4</c:v>
                </c:pt>
                <c:pt idx="32748" formatCode="0.00E+00">
                  <c:v>1.47E-4</c:v>
                </c:pt>
                <c:pt idx="32749" formatCode="0.00E+00">
                  <c:v>1.47E-4</c:v>
                </c:pt>
                <c:pt idx="32750" formatCode="0.00E+00">
                  <c:v>1.47E-4</c:v>
                </c:pt>
                <c:pt idx="32751" formatCode="0.00E+00">
                  <c:v>1.47E-4</c:v>
                </c:pt>
                <c:pt idx="32752" formatCode="0.00E+00">
                  <c:v>1.47E-4</c:v>
                </c:pt>
                <c:pt idx="32753" formatCode="0.00E+00">
                  <c:v>1.47E-4</c:v>
                </c:pt>
                <c:pt idx="32754" formatCode="0.00E+00">
                  <c:v>1.47E-4</c:v>
                </c:pt>
                <c:pt idx="32755" formatCode="0.00E+00">
                  <c:v>1.47E-4</c:v>
                </c:pt>
                <c:pt idx="32756" formatCode="0.00E+00">
                  <c:v>1.47E-4</c:v>
                </c:pt>
                <c:pt idx="32757" formatCode="0.00E+00">
                  <c:v>1.47E-4</c:v>
                </c:pt>
                <c:pt idx="32758" formatCode="0.00E+00">
                  <c:v>1.47E-4</c:v>
                </c:pt>
                <c:pt idx="32759" formatCode="0.00E+00">
                  <c:v>1.47E-4</c:v>
                </c:pt>
                <c:pt idx="32760" formatCode="0.00E+00">
                  <c:v>1.47E-4</c:v>
                </c:pt>
                <c:pt idx="32761" formatCode="0.00E+00">
                  <c:v>1.47E-4</c:v>
                </c:pt>
                <c:pt idx="32762" formatCode="0.00E+00">
                  <c:v>1.47E-4</c:v>
                </c:pt>
                <c:pt idx="32763" formatCode="0.00E+00">
                  <c:v>1.47E-4</c:v>
                </c:pt>
                <c:pt idx="32764" formatCode="0.00E+00">
                  <c:v>1.47E-4</c:v>
                </c:pt>
                <c:pt idx="32765" formatCode="0.00E+00">
                  <c:v>1.47E-4</c:v>
                </c:pt>
                <c:pt idx="32766" formatCode="0.00E+00">
                  <c:v>1.47E-4</c:v>
                </c:pt>
                <c:pt idx="32767" formatCode="0.00E+00">
                  <c:v>1.47E-4</c:v>
                </c:pt>
                <c:pt idx="32768" formatCode="0.00E+00">
                  <c:v>1.47E-4</c:v>
                </c:pt>
                <c:pt idx="32769" formatCode="0.00E+00">
                  <c:v>1.47E-4</c:v>
                </c:pt>
                <c:pt idx="32770" formatCode="0.00E+00">
                  <c:v>1.47E-4</c:v>
                </c:pt>
                <c:pt idx="32771" formatCode="0.00E+00">
                  <c:v>1.47E-4</c:v>
                </c:pt>
                <c:pt idx="32772" formatCode="0.00E+00">
                  <c:v>1.47E-4</c:v>
                </c:pt>
                <c:pt idx="32773" formatCode="0.00E+00">
                  <c:v>1.47E-4</c:v>
                </c:pt>
                <c:pt idx="32774" formatCode="0.00E+00">
                  <c:v>1.47E-4</c:v>
                </c:pt>
                <c:pt idx="32775" formatCode="0.00E+00">
                  <c:v>1.47E-4</c:v>
                </c:pt>
                <c:pt idx="32776" formatCode="0.00E+00">
                  <c:v>1.47E-4</c:v>
                </c:pt>
                <c:pt idx="32777" formatCode="0.00E+00">
                  <c:v>1.47E-4</c:v>
                </c:pt>
                <c:pt idx="32778" formatCode="0.00E+00">
                  <c:v>1.47E-4</c:v>
                </c:pt>
                <c:pt idx="32779" formatCode="0.00E+00">
                  <c:v>1.47E-4</c:v>
                </c:pt>
                <c:pt idx="32780" formatCode="0.00E+00">
                  <c:v>1.47E-4</c:v>
                </c:pt>
                <c:pt idx="32781" formatCode="0.00E+00">
                  <c:v>1.47E-4</c:v>
                </c:pt>
                <c:pt idx="32782" formatCode="0.00E+00">
                  <c:v>1.47E-4</c:v>
                </c:pt>
                <c:pt idx="32783" formatCode="0.00E+00">
                  <c:v>1.47E-4</c:v>
                </c:pt>
                <c:pt idx="32784" formatCode="0.00E+00">
                  <c:v>1.47E-4</c:v>
                </c:pt>
                <c:pt idx="32785" formatCode="0.00E+00">
                  <c:v>1.47E-4</c:v>
                </c:pt>
                <c:pt idx="32786" formatCode="0.00E+00">
                  <c:v>1.47E-4</c:v>
                </c:pt>
                <c:pt idx="32787" formatCode="0.00E+00">
                  <c:v>1.47E-4</c:v>
                </c:pt>
                <c:pt idx="32788" formatCode="0.00E+00">
                  <c:v>1.47E-4</c:v>
                </c:pt>
                <c:pt idx="32789" formatCode="0.00E+00">
                  <c:v>1.47E-4</c:v>
                </c:pt>
                <c:pt idx="32790" formatCode="0.00E+00">
                  <c:v>1.47E-4</c:v>
                </c:pt>
                <c:pt idx="32791" formatCode="0.00E+00">
                  <c:v>1.47E-4</c:v>
                </c:pt>
                <c:pt idx="32792" formatCode="0.00E+00">
                  <c:v>1.47E-4</c:v>
                </c:pt>
                <c:pt idx="32793" formatCode="0.00E+00">
                  <c:v>1.47E-4</c:v>
                </c:pt>
                <c:pt idx="32794" formatCode="0.00E+00">
                  <c:v>1.47E-4</c:v>
                </c:pt>
                <c:pt idx="32795" formatCode="0.00E+00">
                  <c:v>1.47E-4</c:v>
                </c:pt>
                <c:pt idx="32796" formatCode="0.00E+00">
                  <c:v>1.47E-4</c:v>
                </c:pt>
                <c:pt idx="32797" formatCode="0.00E+00">
                  <c:v>1.47E-4</c:v>
                </c:pt>
                <c:pt idx="32798" formatCode="0.00E+00">
                  <c:v>1.47E-4</c:v>
                </c:pt>
                <c:pt idx="32799" formatCode="0.00E+00">
                  <c:v>1.47E-4</c:v>
                </c:pt>
                <c:pt idx="32800" formatCode="0.00E+00">
                  <c:v>1.47E-4</c:v>
                </c:pt>
                <c:pt idx="32801" formatCode="0.00E+00">
                  <c:v>1.47E-4</c:v>
                </c:pt>
                <c:pt idx="32802" formatCode="0.00E+00">
                  <c:v>1.47E-4</c:v>
                </c:pt>
                <c:pt idx="32803" formatCode="0.00E+00">
                  <c:v>1.47E-4</c:v>
                </c:pt>
                <c:pt idx="32804" formatCode="0.00E+00">
                  <c:v>1.47E-4</c:v>
                </c:pt>
                <c:pt idx="32805" formatCode="0.00E+00">
                  <c:v>1.47E-4</c:v>
                </c:pt>
                <c:pt idx="32806" formatCode="0.00E+00">
                  <c:v>1.47E-4</c:v>
                </c:pt>
                <c:pt idx="32807" formatCode="0.00E+00">
                  <c:v>1.47E-4</c:v>
                </c:pt>
                <c:pt idx="32808" formatCode="0.00E+00">
                  <c:v>1.47E-4</c:v>
                </c:pt>
                <c:pt idx="32809" formatCode="0.00E+00">
                  <c:v>1.47E-4</c:v>
                </c:pt>
                <c:pt idx="32810" formatCode="0.00E+00">
                  <c:v>1.47E-4</c:v>
                </c:pt>
                <c:pt idx="32811" formatCode="0.00E+00">
                  <c:v>1.47E-4</c:v>
                </c:pt>
                <c:pt idx="32812" formatCode="0.00E+00">
                  <c:v>1.47E-4</c:v>
                </c:pt>
                <c:pt idx="32813" formatCode="0.00E+00">
                  <c:v>1.47E-4</c:v>
                </c:pt>
                <c:pt idx="32814" formatCode="0.00E+00">
                  <c:v>1.47E-4</c:v>
                </c:pt>
                <c:pt idx="32815" formatCode="0.00E+00">
                  <c:v>1.47E-4</c:v>
                </c:pt>
                <c:pt idx="32816" formatCode="0.00E+00">
                  <c:v>1.47E-4</c:v>
                </c:pt>
                <c:pt idx="32817" formatCode="0.00E+00">
                  <c:v>1.47E-4</c:v>
                </c:pt>
                <c:pt idx="32818" formatCode="0.00E+00">
                  <c:v>1.46E-4</c:v>
                </c:pt>
                <c:pt idx="32819" formatCode="0.00E+00">
                  <c:v>1.47E-4</c:v>
                </c:pt>
                <c:pt idx="32820" formatCode="0.00E+00">
                  <c:v>1.46E-4</c:v>
                </c:pt>
                <c:pt idx="32821" formatCode="0.00E+00">
                  <c:v>1.46E-4</c:v>
                </c:pt>
                <c:pt idx="32822" formatCode="0.00E+00">
                  <c:v>1.47E-4</c:v>
                </c:pt>
                <c:pt idx="32823" formatCode="0.00E+00">
                  <c:v>1.46E-4</c:v>
                </c:pt>
                <c:pt idx="32824" formatCode="0.00E+00">
                  <c:v>1.46E-4</c:v>
                </c:pt>
                <c:pt idx="32825" formatCode="0.00E+00">
                  <c:v>1.46E-4</c:v>
                </c:pt>
                <c:pt idx="32826" formatCode="0.00E+00">
                  <c:v>1.46E-4</c:v>
                </c:pt>
                <c:pt idx="32827" formatCode="0.00E+00">
                  <c:v>1.47E-4</c:v>
                </c:pt>
                <c:pt idx="32828" formatCode="0.00E+00">
                  <c:v>1.46E-4</c:v>
                </c:pt>
                <c:pt idx="32829" formatCode="0.00E+00">
                  <c:v>1.46E-4</c:v>
                </c:pt>
                <c:pt idx="32830" formatCode="0.00E+00">
                  <c:v>1.47E-4</c:v>
                </c:pt>
                <c:pt idx="32831" formatCode="0.00E+00">
                  <c:v>1.46E-4</c:v>
                </c:pt>
                <c:pt idx="32832" formatCode="0.00E+00">
                  <c:v>1.46E-4</c:v>
                </c:pt>
                <c:pt idx="32833" formatCode="0.00E+00">
                  <c:v>1.46E-4</c:v>
                </c:pt>
                <c:pt idx="32834" formatCode="0.00E+00">
                  <c:v>1.46E-4</c:v>
                </c:pt>
                <c:pt idx="32835" formatCode="0.00E+00">
                  <c:v>1.46E-4</c:v>
                </c:pt>
                <c:pt idx="32836" formatCode="0.00E+00">
                  <c:v>1.46E-4</c:v>
                </c:pt>
                <c:pt idx="32837" formatCode="0.00E+00">
                  <c:v>1.46E-4</c:v>
                </c:pt>
                <c:pt idx="32838" formatCode="0.00E+00">
                  <c:v>1.46E-4</c:v>
                </c:pt>
                <c:pt idx="32839" formatCode="0.00E+00">
                  <c:v>1.46E-4</c:v>
                </c:pt>
                <c:pt idx="32840" formatCode="0.00E+00">
                  <c:v>1.46E-4</c:v>
                </c:pt>
                <c:pt idx="32841" formatCode="0.00E+00">
                  <c:v>1.46E-4</c:v>
                </c:pt>
                <c:pt idx="32842" formatCode="0.00E+00">
                  <c:v>1.46E-4</c:v>
                </c:pt>
                <c:pt idx="32843" formatCode="0.00E+00">
                  <c:v>1.46E-4</c:v>
                </c:pt>
                <c:pt idx="32844" formatCode="0.00E+00">
                  <c:v>1.46E-4</c:v>
                </c:pt>
                <c:pt idx="32845" formatCode="0.00E+00">
                  <c:v>1.46E-4</c:v>
                </c:pt>
                <c:pt idx="32846" formatCode="0.00E+00">
                  <c:v>1.46E-4</c:v>
                </c:pt>
                <c:pt idx="32847" formatCode="0.00E+00">
                  <c:v>1.46E-4</c:v>
                </c:pt>
                <c:pt idx="32848" formatCode="0.00E+00">
                  <c:v>1.46E-4</c:v>
                </c:pt>
                <c:pt idx="32849" formatCode="0.00E+00">
                  <c:v>1.46E-4</c:v>
                </c:pt>
                <c:pt idx="32850" formatCode="0.00E+00">
                  <c:v>1.46E-4</c:v>
                </c:pt>
                <c:pt idx="32851" formatCode="0.00E+00">
                  <c:v>1.46E-4</c:v>
                </c:pt>
                <c:pt idx="32852" formatCode="0.00E+00">
                  <c:v>1.46E-4</c:v>
                </c:pt>
                <c:pt idx="32853" formatCode="0.00E+00">
                  <c:v>1.46E-4</c:v>
                </c:pt>
                <c:pt idx="32854" formatCode="0.00E+00">
                  <c:v>1.46E-4</c:v>
                </c:pt>
                <c:pt idx="32855" formatCode="0.00E+00">
                  <c:v>1.46E-4</c:v>
                </c:pt>
                <c:pt idx="32856" formatCode="0.00E+00">
                  <c:v>1.46E-4</c:v>
                </c:pt>
                <c:pt idx="32857" formatCode="0.00E+00">
                  <c:v>1.46E-4</c:v>
                </c:pt>
                <c:pt idx="32858" formatCode="0.00E+00">
                  <c:v>1.46E-4</c:v>
                </c:pt>
                <c:pt idx="32859" formatCode="0.00E+00">
                  <c:v>1.46E-4</c:v>
                </c:pt>
                <c:pt idx="32860" formatCode="0.00E+00">
                  <c:v>1.46E-4</c:v>
                </c:pt>
                <c:pt idx="32861" formatCode="0.00E+00">
                  <c:v>1.46E-4</c:v>
                </c:pt>
                <c:pt idx="32862" formatCode="0.00E+00">
                  <c:v>1.46E-4</c:v>
                </c:pt>
                <c:pt idx="32863" formatCode="0.00E+00">
                  <c:v>1.46E-4</c:v>
                </c:pt>
                <c:pt idx="32864" formatCode="0.00E+00">
                  <c:v>1.46E-4</c:v>
                </c:pt>
                <c:pt idx="32865" formatCode="0.00E+00">
                  <c:v>1.46E-4</c:v>
                </c:pt>
                <c:pt idx="32866" formatCode="0.00E+00">
                  <c:v>1.46E-4</c:v>
                </c:pt>
                <c:pt idx="32867" formatCode="0.00E+00">
                  <c:v>1.46E-4</c:v>
                </c:pt>
                <c:pt idx="32868" formatCode="0.00E+00">
                  <c:v>1.46E-4</c:v>
                </c:pt>
                <c:pt idx="32869" formatCode="0.00E+00">
                  <c:v>1.46E-4</c:v>
                </c:pt>
                <c:pt idx="32870" formatCode="0.00E+00">
                  <c:v>1.46E-4</c:v>
                </c:pt>
                <c:pt idx="32871" formatCode="0.00E+00">
                  <c:v>1.46E-4</c:v>
                </c:pt>
                <c:pt idx="32872" formatCode="0.00E+00">
                  <c:v>1.46E-4</c:v>
                </c:pt>
                <c:pt idx="32873" formatCode="0.00E+00">
                  <c:v>1.46E-4</c:v>
                </c:pt>
                <c:pt idx="32874" formatCode="0.00E+00">
                  <c:v>1.46E-4</c:v>
                </c:pt>
                <c:pt idx="32875" formatCode="0.00E+00">
                  <c:v>1.46E-4</c:v>
                </c:pt>
                <c:pt idx="32876" formatCode="0.00E+00">
                  <c:v>1.46E-4</c:v>
                </c:pt>
                <c:pt idx="32877" formatCode="0.00E+00">
                  <c:v>1.46E-4</c:v>
                </c:pt>
                <c:pt idx="32878" formatCode="0.00E+00">
                  <c:v>1.46E-4</c:v>
                </c:pt>
                <c:pt idx="32879" formatCode="0.00E+00">
                  <c:v>1.46E-4</c:v>
                </c:pt>
                <c:pt idx="32880" formatCode="0.00E+00">
                  <c:v>1.46E-4</c:v>
                </c:pt>
                <c:pt idx="32881" formatCode="0.00E+00">
                  <c:v>1.46E-4</c:v>
                </c:pt>
                <c:pt idx="32882" formatCode="0.00E+00">
                  <c:v>1.46E-4</c:v>
                </c:pt>
                <c:pt idx="32883" formatCode="0.00E+00">
                  <c:v>1.46E-4</c:v>
                </c:pt>
                <c:pt idx="32884" formatCode="0.00E+00">
                  <c:v>1.46E-4</c:v>
                </c:pt>
                <c:pt idx="32885" formatCode="0.00E+00">
                  <c:v>1.46E-4</c:v>
                </c:pt>
                <c:pt idx="32886" formatCode="0.00E+00">
                  <c:v>1.46E-4</c:v>
                </c:pt>
                <c:pt idx="32887" formatCode="0.00E+00">
                  <c:v>1.46E-4</c:v>
                </c:pt>
                <c:pt idx="32888" formatCode="0.00E+00">
                  <c:v>1.45E-4</c:v>
                </c:pt>
                <c:pt idx="32889" formatCode="0.00E+00">
                  <c:v>1.46E-4</c:v>
                </c:pt>
                <c:pt idx="32890" formatCode="0.00E+00">
                  <c:v>1.46E-4</c:v>
                </c:pt>
                <c:pt idx="32891" formatCode="0.00E+00">
                  <c:v>1.46E-4</c:v>
                </c:pt>
                <c:pt idx="32892" formatCode="0.00E+00">
                  <c:v>1.46E-4</c:v>
                </c:pt>
                <c:pt idx="32893" formatCode="0.00E+00">
                  <c:v>1.46E-4</c:v>
                </c:pt>
                <c:pt idx="32894" formatCode="0.00E+00">
                  <c:v>1.46E-4</c:v>
                </c:pt>
                <c:pt idx="32895" formatCode="0.00E+00">
                  <c:v>1.46E-4</c:v>
                </c:pt>
                <c:pt idx="32896" formatCode="0.00E+00">
                  <c:v>1.46E-4</c:v>
                </c:pt>
                <c:pt idx="32897" formatCode="0.00E+00">
                  <c:v>1.46E-4</c:v>
                </c:pt>
                <c:pt idx="32898" formatCode="0.00E+00">
                  <c:v>1.46E-4</c:v>
                </c:pt>
                <c:pt idx="32899" formatCode="0.00E+00">
                  <c:v>1.46E-4</c:v>
                </c:pt>
                <c:pt idx="32900" formatCode="0.00E+00">
                  <c:v>1.46E-4</c:v>
                </c:pt>
                <c:pt idx="32901" formatCode="0.00E+00">
                  <c:v>1.46E-4</c:v>
                </c:pt>
                <c:pt idx="32902" formatCode="0.00E+00">
                  <c:v>1.46E-4</c:v>
                </c:pt>
                <c:pt idx="32903" formatCode="0.00E+00">
                  <c:v>1.46E-4</c:v>
                </c:pt>
                <c:pt idx="32904" formatCode="0.00E+00">
                  <c:v>1.46E-4</c:v>
                </c:pt>
                <c:pt idx="32905" formatCode="0.00E+00">
                  <c:v>1.46E-4</c:v>
                </c:pt>
                <c:pt idx="32906" formatCode="0.00E+00">
                  <c:v>1.46E-4</c:v>
                </c:pt>
                <c:pt idx="32907" formatCode="0.00E+00">
                  <c:v>1.46E-4</c:v>
                </c:pt>
                <c:pt idx="32908" formatCode="0.00E+00">
                  <c:v>1.45E-4</c:v>
                </c:pt>
                <c:pt idx="32909" formatCode="0.00E+00">
                  <c:v>1.45E-4</c:v>
                </c:pt>
                <c:pt idx="32910" formatCode="0.00E+00">
                  <c:v>1.45E-4</c:v>
                </c:pt>
                <c:pt idx="32911" formatCode="0.00E+00">
                  <c:v>1.45E-4</c:v>
                </c:pt>
                <c:pt idx="32912" formatCode="0.00E+00">
                  <c:v>1.46E-4</c:v>
                </c:pt>
                <c:pt idx="32913" formatCode="0.00E+00">
                  <c:v>1.46E-4</c:v>
                </c:pt>
                <c:pt idx="32914" formatCode="0.00E+00">
                  <c:v>1.45E-4</c:v>
                </c:pt>
                <c:pt idx="32915" formatCode="0.00E+00">
                  <c:v>1.45E-4</c:v>
                </c:pt>
                <c:pt idx="32916" formatCode="0.00E+00">
                  <c:v>1.45E-4</c:v>
                </c:pt>
                <c:pt idx="32917" formatCode="0.00E+00">
                  <c:v>1.45E-4</c:v>
                </c:pt>
                <c:pt idx="32918" formatCode="0.00E+00">
                  <c:v>1.45E-4</c:v>
                </c:pt>
                <c:pt idx="32919" formatCode="0.00E+00">
                  <c:v>1.45E-4</c:v>
                </c:pt>
                <c:pt idx="32920" formatCode="0.00E+00">
                  <c:v>1.45E-4</c:v>
                </c:pt>
                <c:pt idx="32921" formatCode="0.00E+00">
                  <c:v>1.45E-4</c:v>
                </c:pt>
                <c:pt idx="32922" formatCode="0.00E+00">
                  <c:v>1.45E-4</c:v>
                </c:pt>
                <c:pt idx="32923" formatCode="0.00E+00">
                  <c:v>1.45E-4</c:v>
                </c:pt>
                <c:pt idx="32924" formatCode="0.00E+00">
                  <c:v>1.45E-4</c:v>
                </c:pt>
                <c:pt idx="32925" formatCode="0.00E+00">
                  <c:v>1.45E-4</c:v>
                </c:pt>
                <c:pt idx="32926" formatCode="0.00E+00">
                  <c:v>1.45E-4</c:v>
                </c:pt>
                <c:pt idx="32927" formatCode="0.00E+00">
                  <c:v>1.45E-4</c:v>
                </c:pt>
                <c:pt idx="32928" formatCode="0.00E+00">
                  <c:v>1.45E-4</c:v>
                </c:pt>
                <c:pt idx="32929" formatCode="0.00E+00">
                  <c:v>1.45E-4</c:v>
                </c:pt>
                <c:pt idx="32930" formatCode="0.00E+00">
                  <c:v>1.45E-4</c:v>
                </c:pt>
                <c:pt idx="32931" formatCode="0.00E+00">
                  <c:v>1.45E-4</c:v>
                </c:pt>
                <c:pt idx="32932" formatCode="0.00E+00">
                  <c:v>1.45E-4</c:v>
                </c:pt>
                <c:pt idx="32933" formatCode="0.00E+00">
                  <c:v>1.45E-4</c:v>
                </c:pt>
                <c:pt idx="32934" formatCode="0.00E+00">
                  <c:v>1.45E-4</c:v>
                </c:pt>
                <c:pt idx="32935" formatCode="0.00E+00">
                  <c:v>1.45E-4</c:v>
                </c:pt>
                <c:pt idx="32936" formatCode="0.00E+00">
                  <c:v>1.45E-4</c:v>
                </c:pt>
                <c:pt idx="32937" formatCode="0.00E+00">
                  <c:v>1.45E-4</c:v>
                </c:pt>
                <c:pt idx="32938" formatCode="0.00E+00">
                  <c:v>1.45E-4</c:v>
                </c:pt>
                <c:pt idx="32939" formatCode="0.00E+00">
                  <c:v>1.45E-4</c:v>
                </c:pt>
                <c:pt idx="32940" formatCode="0.00E+00">
                  <c:v>1.45E-4</c:v>
                </c:pt>
                <c:pt idx="32941" formatCode="0.00E+00">
                  <c:v>1.45E-4</c:v>
                </c:pt>
                <c:pt idx="32942" formatCode="0.00E+00">
                  <c:v>1.45E-4</c:v>
                </c:pt>
                <c:pt idx="32943" formatCode="0.00E+00">
                  <c:v>1.45E-4</c:v>
                </c:pt>
                <c:pt idx="32944" formatCode="0.00E+00">
                  <c:v>1.45E-4</c:v>
                </c:pt>
                <c:pt idx="32945" formatCode="0.00E+00">
                  <c:v>1.45E-4</c:v>
                </c:pt>
                <c:pt idx="32946" formatCode="0.00E+00">
                  <c:v>1.45E-4</c:v>
                </c:pt>
                <c:pt idx="32947" formatCode="0.00E+00">
                  <c:v>1.45E-4</c:v>
                </c:pt>
                <c:pt idx="32948" formatCode="0.00E+00">
                  <c:v>1.45E-4</c:v>
                </c:pt>
                <c:pt idx="32949" formatCode="0.00E+00">
                  <c:v>1.45E-4</c:v>
                </c:pt>
                <c:pt idx="32950" formatCode="0.00E+00">
                  <c:v>1.45E-4</c:v>
                </c:pt>
                <c:pt idx="32951" formatCode="0.00E+00">
                  <c:v>1.45E-4</c:v>
                </c:pt>
                <c:pt idx="32952" formatCode="0.00E+00">
                  <c:v>1.45E-4</c:v>
                </c:pt>
                <c:pt idx="32953" formatCode="0.00E+00">
                  <c:v>1.45E-4</c:v>
                </c:pt>
                <c:pt idx="32954" formatCode="0.00E+00">
                  <c:v>1.45E-4</c:v>
                </c:pt>
                <c:pt idx="32955" formatCode="0.00E+00">
                  <c:v>1.45E-4</c:v>
                </c:pt>
                <c:pt idx="32956" formatCode="0.00E+00">
                  <c:v>1.45E-4</c:v>
                </c:pt>
                <c:pt idx="32957" formatCode="0.00E+00">
                  <c:v>1.45E-4</c:v>
                </c:pt>
                <c:pt idx="32958" formatCode="0.00E+00">
                  <c:v>1.45E-4</c:v>
                </c:pt>
                <c:pt idx="32959" formatCode="0.00E+00">
                  <c:v>1.45E-4</c:v>
                </c:pt>
                <c:pt idx="32960" formatCode="0.00E+00">
                  <c:v>1.45E-4</c:v>
                </c:pt>
                <c:pt idx="32961" formatCode="0.00E+00">
                  <c:v>1.45E-4</c:v>
                </c:pt>
                <c:pt idx="32962" formatCode="0.00E+00">
                  <c:v>1.45E-4</c:v>
                </c:pt>
                <c:pt idx="32963" formatCode="0.00E+00">
                  <c:v>1.45E-4</c:v>
                </c:pt>
                <c:pt idx="32964" formatCode="0.00E+00">
                  <c:v>1.45E-4</c:v>
                </c:pt>
                <c:pt idx="32965" formatCode="0.00E+00">
                  <c:v>1.45E-4</c:v>
                </c:pt>
                <c:pt idx="32966" formatCode="0.00E+00">
                  <c:v>1.45E-4</c:v>
                </c:pt>
                <c:pt idx="32967" formatCode="0.00E+00">
                  <c:v>1.45E-4</c:v>
                </c:pt>
                <c:pt idx="32968" formatCode="0.00E+00">
                  <c:v>1.45E-4</c:v>
                </c:pt>
                <c:pt idx="32969" formatCode="0.00E+00">
                  <c:v>1.45E-4</c:v>
                </c:pt>
                <c:pt idx="32970" formatCode="0.00E+00">
                  <c:v>1.45E-4</c:v>
                </c:pt>
                <c:pt idx="32971" formatCode="0.00E+00">
                  <c:v>1.45E-4</c:v>
                </c:pt>
                <c:pt idx="32972" formatCode="0.00E+00">
                  <c:v>1.45E-4</c:v>
                </c:pt>
                <c:pt idx="32973" formatCode="0.00E+00">
                  <c:v>1.45E-4</c:v>
                </c:pt>
                <c:pt idx="32974" formatCode="0.00E+00">
                  <c:v>1.45E-4</c:v>
                </c:pt>
                <c:pt idx="32975" formatCode="0.00E+00">
                  <c:v>1.45E-4</c:v>
                </c:pt>
                <c:pt idx="32976" formatCode="0.00E+00">
                  <c:v>1.45E-4</c:v>
                </c:pt>
                <c:pt idx="32977" formatCode="0.00E+00">
                  <c:v>1.45E-4</c:v>
                </c:pt>
                <c:pt idx="32978" formatCode="0.00E+00">
                  <c:v>1.45E-4</c:v>
                </c:pt>
                <c:pt idx="32979" formatCode="0.00E+00">
                  <c:v>1.45E-4</c:v>
                </c:pt>
                <c:pt idx="32980" formatCode="0.00E+00">
                  <c:v>1.45E-4</c:v>
                </c:pt>
                <c:pt idx="32981" formatCode="0.00E+00">
                  <c:v>1.45E-4</c:v>
                </c:pt>
                <c:pt idx="32982" formatCode="0.00E+00">
                  <c:v>1.45E-4</c:v>
                </c:pt>
                <c:pt idx="32983" formatCode="0.00E+00">
                  <c:v>1.45E-4</c:v>
                </c:pt>
                <c:pt idx="32984" formatCode="0.00E+00">
                  <c:v>1.45E-4</c:v>
                </c:pt>
                <c:pt idx="32985" formatCode="0.00E+00">
                  <c:v>1.45E-4</c:v>
                </c:pt>
                <c:pt idx="32986" formatCode="0.00E+00">
                  <c:v>1.45E-4</c:v>
                </c:pt>
                <c:pt idx="32987" formatCode="0.00E+00">
                  <c:v>1.44E-4</c:v>
                </c:pt>
                <c:pt idx="32988" formatCode="0.00E+00">
                  <c:v>1.45E-4</c:v>
                </c:pt>
                <c:pt idx="32989" formatCode="0.00E+00">
                  <c:v>1.45E-4</c:v>
                </c:pt>
                <c:pt idx="32990" formatCode="0.00E+00">
                  <c:v>1.45E-4</c:v>
                </c:pt>
                <c:pt idx="32991" formatCode="0.00E+00">
                  <c:v>1.45E-4</c:v>
                </c:pt>
                <c:pt idx="32992" formatCode="0.00E+00">
                  <c:v>1.44E-4</c:v>
                </c:pt>
                <c:pt idx="32993" formatCode="0.00E+00">
                  <c:v>1.44E-4</c:v>
                </c:pt>
                <c:pt idx="32994" formatCode="0.00E+00">
                  <c:v>1.44E-4</c:v>
                </c:pt>
                <c:pt idx="32995" formatCode="0.00E+00">
                  <c:v>1.45E-4</c:v>
                </c:pt>
                <c:pt idx="32996" formatCode="0.00E+00">
                  <c:v>1.44E-4</c:v>
                </c:pt>
                <c:pt idx="32997" formatCode="0.00E+00">
                  <c:v>1.44E-4</c:v>
                </c:pt>
                <c:pt idx="32998" formatCode="0.00E+00">
                  <c:v>1.45E-4</c:v>
                </c:pt>
                <c:pt idx="32999" formatCode="0.00E+00">
                  <c:v>1.44E-4</c:v>
                </c:pt>
                <c:pt idx="33000" formatCode="0.00E+00">
                  <c:v>1.44E-4</c:v>
                </c:pt>
                <c:pt idx="33001" formatCode="0.00E+00">
                  <c:v>1.44E-4</c:v>
                </c:pt>
                <c:pt idx="33002" formatCode="0.00E+00">
                  <c:v>1.44E-4</c:v>
                </c:pt>
                <c:pt idx="33003" formatCode="0.00E+00">
                  <c:v>1.44E-4</c:v>
                </c:pt>
                <c:pt idx="33004" formatCode="0.00E+00">
                  <c:v>1.44E-4</c:v>
                </c:pt>
                <c:pt idx="33005" formatCode="0.00E+00">
                  <c:v>1.44E-4</c:v>
                </c:pt>
                <c:pt idx="33006" formatCode="0.00E+00">
                  <c:v>1.44E-4</c:v>
                </c:pt>
                <c:pt idx="33007" formatCode="0.00E+00">
                  <c:v>1.44E-4</c:v>
                </c:pt>
                <c:pt idx="33008" formatCode="0.00E+00">
                  <c:v>1.44E-4</c:v>
                </c:pt>
                <c:pt idx="33009" formatCode="0.00E+00">
                  <c:v>1.44E-4</c:v>
                </c:pt>
                <c:pt idx="33010" formatCode="0.00E+00">
                  <c:v>1.44E-4</c:v>
                </c:pt>
                <c:pt idx="33011" formatCode="0.00E+00">
                  <c:v>1.44E-4</c:v>
                </c:pt>
                <c:pt idx="33012" formatCode="0.00E+00">
                  <c:v>1.44E-4</c:v>
                </c:pt>
                <c:pt idx="33013" formatCode="0.00E+00">
                  <c:v>1.44E-4</c:v>
                </c:pt>
                <c:pt idx="33014" formatCode="0.00E+00">
                  <c:v>1.44E-4</c:v>
                </c:pt>
                <c:pt idx="33015" formatCode="0.00E+00">
                  <c:v>1.44E-4</c:v>
                </c:pt>
                <c:pt idx="33016" formatCode="0.00E+00">
                  <c:v>1.44E-4</c:v>
                </c:pt>
                <c:pt idx="33017" formatCode="0.00E+00">
                  <c:v>1.44E-4</c:v>
                </c:pt>
                <c:pt idx="33018" formatCode="0.00E+00">
                  <c:v>1.44E-4</c:v>
                </c:pt>
                <c:pt idx="33019" formatCode="0.00E+00">
                  <c:v>1.44E-4</c:v>
                </c:pt>
                <c:pt idx="33020" formatCode="0.00E+00">
                  <c:v>1.44E-4</c:v>
                </c:pt>
                <c:pt idx="33021" formatCode="0.00E+00">
                  <c:v>1.44E-4</c:v>
                </c:pt>
                <c:pt idx="33022" formatCode="0.00E+00">
                  <c:v>1.44E-4</c:v>
                </c:pt>
                <c:pt idx="33023" formatCode="0.00E+00">
                  <c:v>1.44E-4</c:v>
                </c:pt>
                <c:pt idx="33024" formatCode="0.00E+00">
                  <c:v>1.44E-4</c:v>
                </c:pt>
                <c:pt idx="33025" formatCode="0.00E+00">
                  <c:v>1.44E-4</c:v>
                </c:pt>
                <c:pt idx="33026" formatCode="0.00E+00">
                  <c:v>1.44E-4</c:v>
                </c:pt>
                <c:pt idx="33027" formatCode="0.00E+00">
                  <c:v>1.44E-4</c:v>
                </c:pt>
                <c:pt idx="33028" formatCode="0.00E+00">
                  <c:v>1.44E-4</c:v>
                </c:pt>
                <c:pt idx="33029" formatCode="0.00E+00">
                  <c:v>1.44E-4</c:v>
                </c:pt>
                <c:pt idx="33030" formatCode="0.00E+00">
                  <c:v>1.44E-4</c:v>
                </c:pt>
                <c:pt idx="33031" formatCode="0.00E+00">
                  <c:v>1.44E-4</c:v>
                </c:pt>
                <c:pt idx="33032" formatCode="0.00E+00">
                  <c:v>1.44E-4</c:v>
                </c:pt>
                <c:pt idx="33033" formatCode="0.00E+00">
                  <c:v>1.44E-4</c:v>
                </c:pt>
                <c:pt idx="33034" formatCode="0.00E+00">
                  <c:v>1.44E-4</c:v>
                </c:pt>
                <c:pt idx="33035" formatCode="0.00E+00">
                  <c:v>1.44E-4</c:v>
                </c:pt>
                <c:pt idx="33036" formatCode="0.00E+00">
                  <c:v>1.44E-4</c:v>
                </c:pt>
                <c:pt idx="33037" formatCode="0.00E+00">
                  <c:v>1.44E-4</c:v>
                </c:pt>
                <c:pt idx="33038" formatCode="0.00E+00">
                  <c:v>1.44E-4</c:v>
                </c:pt>
                <c:pt idx="33039" formatCode="0.00E+00">
                  <c:v>1.44E-4</c:v>
                </c:pt>
                <c:pt idx="33040" formatCode="0.00E+00">
                  <c:v>1.44E-4</c:v>
                </c:pt>
                <c:pt idx="33041" formatCode="0.00E+00">
                  <c:v>1.44E-4</c:v>
                </c:pt>
                <c:pt idx="33042" formatCode="0.00E+00">
                  <c:v>1.44E-4</c:v>
                </c:pt>
                <c:pt idx="33043" formatCode="0.00E+00">
                  <c:v>1.44E-4</c:v>
                </c:pt>
                <c:pt idx="33044" formatCode="0.00E+00">
                  <c:v>1.44E-4</c:v>
                </c:pt>
                <c:pt idx="33045" formatCode="0.00E+00">
                  <c:v>1.44E-4</c:v>
                </c:pt>
                <c:pt idx="33046" formatCode="0.00E+00">
                  <c:v>1.44E-4</c:v>
                </c:pt>
                <c:pt idx="33047" formatCode="0.00E+00">
                  <c:v>1.44E-4</c:v>
                </c:pt>
                <c:pt idx="33048" formatCode="0.00E+00">
                  <c:v>1.44E-4</c:v>
                </c:pt>
                <c:pt idx="33049" formatCode="0.00E+00">
                  <c:v>1.44E-4</c:v>
                </c:pt>
                <c:pt idx="33050" formatCode="0.00E+00">
                  <c:v>1.44E-4</c:v>
                </c:pt>
                <c:pt idx="33051" formatCode="0.00E+00">
                  <c:v>1.44E-4</c:v>
                </c:pt>
                <c:pt idx="33052" formatCode="0.00E+00">
                  <c:v>1.44E-4</c:v>
                </c:pt>
                <c:pt idx="33053" formatCode="0.00E+00">
                  <c:v>1.44E-4</c:v>
                </c:pt>
                <c:pt idx="33054" formatCode="0.00E+00">
                  <c:v>1.44E-4</c:v>
                </c:pt>
                <c:pt idx="33055" formatCode="0.00E+00">
                  <c:v>1.44E-4</c:v>
                </c:pt>
                <c:pt idx="33056" formatCode="0.00E+00">
                  <c:v>1.44E-4</c:v>
                </c:pt>
                <c:pt idx="33057" formatCode="0.00E+00">
                  <c:v>1.44E-4</c:v>
                </c:pt>
                <c:pt idx="33058" formatCode="0.00E+00">
                  <c:v>1.44E-4</c:v>
                </c:pt>
                <c:pt idx="33059" formatCode="0.00E+00">
                  <c:v>1.44E-4</c:v>
                </c:pt>
                <c:pt idx="33060" formatCode="0.00E+00">
                  <c:v>1.44E-4</c:v>
                </c:pt>
                <c:pt idx="33061" formatCode="0.00E+00">
                  <c:v>1.44E-4</c:v>
                </c:pt>
                <c:pt idx="33062" formatCode="0.00E+00">
                  <c:v>1.44E-4</c:v>
                </c:pt>
                <c:pt idx="33063" formatCode="0.00E+00">
                  <c:v>1.44E-4</c:v>
                </c:pt>
                <c:pt idx="33064" formatCode="0.00E+00">
                  <c:v>1.44E-4</c:v>
                </c:pt>
                <c:pt idx="33065" formatCode="0.00E+00">
                  <c:v>1.44E-4</c:v>
                </c:pt>
                <c:pt idx="33066" formatCode="0.00E+00">
                  <c:v>1.44E-4</c:v>
                </c:pt>
                <c:pt idx="33067" formatCode="0.00E+00">
                  <c:v>1.44E-4</c:v>
                </c:pt>
                <c:pt idx="33068" formatCode="0.00E+00">
                  <c:v>1.44E-4</c:v>
                </c:pt>
                <c:pt idx="33069" formatCode="0.00E+00">
                  <c:v>1.44E-4</c:v>
                </c:pt>
                <c:pt idx="33070" formatCode="0.00E+00">
                  <c:v>1.44E-4</c:v>
                </c:pt>
                <c:pt idx="33071" formatCode="0.00E+00">
                  <c:v>1.44E-4</c:v>
                </c:pt>
                <c:pt idx="33072" formatCode="0.00E+00">
                  <c:v>1.44E-4</c:v>
                </c:pt>
                <c:pt idx="33073" formatCode="0.00E+00">
                  <c:v>1.44E-4</c:v>
                </c:pt>
                <c:pt idx="33074" formatCode="0.00E+00">
                  <c:v>1.44E-4</c:v>
                </c:pt>
                <c:pt idx="33075" formatCode="0.00E+00">
                  <c:v>1.44E-4</c:v>
                </c:pt>
                <c:pt idx="33076" formatCode="0.00E+00">
                  <c:v>1.44E-4</c:v>
                </c:pt>
                <c:pt idx="33077" formatCode="0.00E+00">
                  <c:v>1.44E-4</c:v>
                </c:pt>
                <c:pt idx="33078" formatCode="0.00E+00">
                  <c:v>1.44E-4</c:v>
                </c:pt>
                <c:pt idx="33079" formatCode="0.00E+00">
                  <c:v>1.44E-4</c:v>
                </c:pt>
                <c:pt idx="33080" formatCode="0.00E+00">
                  <c:v>1.44E-4</c:v>
                </c:pt>
                <c:pt idx="33081" formatCode="0.00E+00">
                  <c:v>1.44E-4</c:v>
                </c:pt>
                <c:pt idx="33082" formatCode="0.00E+00">
                  <c:v>1.44E-4</c:v>
                </c:pt>
                <c:pt idx="33083" formatCode="0.00E+00">
                  <c:v>1.4300000000000001E-4</c:v>
                </c:pt>
                <c:pt idx="33084" formatCode="0.00E+00">
                  <c:v>1.4300000000000001E-4</c:v>
                </c:pt>
                <c:pt idx="33085" formatCode="0.00E+00">
                  <c:v>1.44E-4</c:v>
                </c:pt>
                <c:pt idx="33086" formatCode="0.00E+00">
                  <c:v>1.44E-4</c:v>
                </c:pt>
                <c:pt idx="33087" formatCode="0.00E+00">
                  <c:v>1.44E-4</c:v>
                </c:pt>
                <c:pt idx="33088" formatCode="0.00E+00">
                  <c:v>1.4300000000000001E-4</c:v>
                </c:pt>
                <c:pt idx="33089" formatCode="0.00E+00">
                  <c:v>1.4300000000000001E-4</c:v>
                </c:pt>
                <c:pt idx="33090" formatCode="0.00E+00">
                  <c:v>1.4300000000000001E-4</c:v>
                </c:pt>
                <c:pt idx="33091" formatCode="0.00E+00">
                  <c:v>1.4300000000000001E-4</c:v>
                </c:pt>
                <c:pt idx="33092" formatCode="0.00E+00">
                  <c:v>1.44E-4</c:v>
                </c:pt>
                <c:pt idx="33093" formatCode="0.00E+00">
                  <c:v>1.44E-4</c:v>
                </c:pt>
                <c:pt idx="33094" formatCode="0.00E+00">
                  <c:v>1.4300000000000001E-4</c:v>
                </c:pt>
                <c:pt idx="33095" formatCode="0.00E+00">
                  <c:v>1.44E-4</c:v>
                </c:pt>
                <c:pt idx="33096" formatCode="0.00E+00">
                  <c:v>1.4300000000000001E-4</c:v>
                </c:pt>
                <c:pt idx="33097" formatCode="0.00E+00">
                  <c:v>1.4300000000000001E-4</c:v>
                </c:pt>
                <c:pt idx="33098" formatCode="0.00E+00">
                  <c:v>1.4300000000000001E-4</c:v>
                </c:pt>
                <c:pt idx="33099" formatCode="0.00E+00">
                  <c:v>1.4300000000000001E-4</c:v>
                </c:pt>
                <c:pt idx="33100" formatCode="0.00E+00">
                  <c:v>1.4300000000000001E-4</c:v>
                </c:pt>
                <c:pt idx="33101" formatCode="0.00E+00">
                  <c:v>1.4300000000000001E-4</c:v>
                </c:pt>
                <c:pt idx="33102" formatCode="0.00E+00">
                  <c:v>1.4300000000000001E-4</c:v>
                </c:pt>
                <c:pt idx="33103" formatCode="0.00E+00">
                  <c:v>1.4300000000000001E-4</c:v>
                </c:pt>
                <c:pt idx="33104" formatCode="0.00E+00">
                  <c:v>1.4300000000000001E-4</c:v>
                </c:pt>
                <c:pt idx="33105" formatCode="0.00E+00">
                  <c:v>1.4300000000000001E-4</c:v>
                </c:pt>
                <c:pt idx="33106" formatCode="0.00E+00">
                  <c:v>1.4300000000000001E-4</c:v>
                </c:pt>
                <c:pt idx="33107" formatCode="0.00E+00">
                  <c:v>1.4300000000000001E-4</c:v>
                </c:pt>
                <c:pt idx="33108" formatCode="0.00E+00">
                  <c:v>1.4300000000000001E-4</c:v>
                </c:pt>
                <c:pt idx="33109" formatCode="0.00E+00">
                  <c:v>1.4300000000000001E-4</c:v>
                </c:pt>
                <c:pt idx="33110" formatCode="0.00E+00">
                  <c:v>1.4300000000000001E-4</c:v>
                </c:pt>
                <c:pt idx="33111" formatCode="0.00E+00">
                  <c:v>1.4300000000000001E-4</c:v>
                </c:pt>
                <c:pt idx="33112" formatCode="0.00E+00">
                  <c:v>1.4300000000000001E-4</c:v>
                </c:pt>
                <c:pt idx="33113" formatCode="0.00E+00">
                  <c:v>1.4300000000000001E-4</c:v>
                </c:pt>
                <c:pt idx="33114" formatCode="0.00E+00">
                  <c:v>1.4300000000000001E-4</c:v>
                </c:pt>
                <c:pt idx="33115" formatCode="0.00E+00">
                  <c:v>1.4300000000000001E-4</c:v>
                </c:pt>
                <c:pt idx="33116" formatCode="0.00E+00">
                  <c:v>1.4300000000000001E-4</c:v>
                </c:pt>
                <c:pt idx="33117" formatCode="0.00E+00">
                  <c:v>1.4300000000000001E-4</c:v>
                </c:pt>
                <c:pt idx="33118" formatCode="0.00E+00">
                  <c:v>1.4300000000000001E-4</c:v>
                </c:pt>
                <c:pt idx="33119" formatCode="0.00E+00">
                  <c:v>1.4300000000000001E-4</c:v>
                </c:pt>
                <c:pt idx="33120" formatCode="0.00E+00">
                  <c:v>1.4300000000000001E-4</c:v>
                </c:pt>
                <c:pt idx="33121" formatCode="0.00E+00">
                  <c:v>1.4300000000000001E-4</c:v>
                </c:pt>
                <c:pt idx="33122" formatCode="0.00E+00">
                  <c:v>1.4300000000000001E-4</c:v>
                </c:pt>
                <c:pt idx="33123" formatCode="0.00E+00">
                  <c:v>1.4300000000000001E-4</c:v>
                </c:pt>
                <c:pt idx="33124" formatCode="0.00E+00">
                  <c:v>1.4300000000000001E-4</c:v>
                </c:pt>
                <c:pt idx="33125" formatCode="0.00E+00">
                  <c:v>1.4300000000000001E-4</c:v>
                </c:pt>
                <c:pt idx="33126" formatCode="0.00E+00">
                  <c:v>1.4300000000000001E-4</c:v>
                </c:pt>
                <c:pt idx="33127" formatCode="0.00E+00">
                  <c:v>1.4300000000000001E-4</c:v>
                </c:pt>
                <c:pt idx="33128" formatCode="0.00E+00">
                  <c:v>1.4300000000000001E-4</c:v>
                </c:pt>
                <c:pt idx="33129" formatCode="0.00E+00">
                  <c:v>1.4300000000000001E-4</c:v>
                </c:pt>
                <c:pt idx="33130" formatCode="0.00E+00">
                  <c:v>1.4300000000000001E-4</c:v>
                </c:pt>
                <c:pt idx="33131" formatCode="0.00E+00">
                  <c:v>1.4300000000000001E-4</c:v>
                </c:pt>
                <c:pt idx="33132" formatCode="0.00E+00">
                  <c:v>1.4300000000000001E-4</c:v>
                </c:pt>
                <c:pt idx="33133" formatCode="0.00E+00">
                  <c:v>1.4300000000000001E-4</c:v>
                </c:pt>
                <c:pt idx="33134" formatCode="0.00E+00">
                  <c:v>1.4300000000000001E-4</c:v>
                </c:pt>
                <c:pt idx="33135" formatCode="0.00E+00">
                  <c:v>1.4300000000000001E-4</c:v>
                </c:pt>
                <c:pt idx="33136" formatCode="0.00E+00">
                  <c:v>1.4300000000000001E-4</c:v>
                </c:pt>
                <c:pt idx="33137" formatCode="0.00E+00">
                  <c:v>1.4300000000000001E-4</c:v>
                </c:pt>
                <c:pt idx="33138" formatCode="0.00E+00">
                  <c:v>1.4300000000000001E-4</c:v>
                </c:pt>
                <c:pt idx="33139" formatCode="0.00E+00">
                  <c:v>1.4300000000000001E-4</c:v>
                </c:pt>
                <c:pt idx="33140" formatCode="0.00E+00">
                  <c:v>1.4300000000000001E-4</c:v>
                </c:pt>
                <c:pt idx="33141" formatCode="0.00E+00">
                  <c:v>1.4300000000000001E-4</c:v>
                </c:pt>
                <c:pt idx="33142" formatCode="0.00E+00">
                  <c:v>1.4300000000000001E-4</c:v>
                </c:pt>
                <c:pt idx="33143" formatCode="0.00E+00">
                  <c:v>1.4300000000000001E-4</c:v>
                </c:pt>
                <c:pt idx="33144" formatCode="0.00E+00">
                  <c:v>1.4300000000000001E-4</c:v>
                </c:pt>
                <c:pt idx="33145" formatCode="0.00E+00">
                  <c:v>1.4300000000000001E-4</c:v>
                </c:pt>
                <c:pt idx="33146" formatCode="0.00E+00">
                  <c:v>1.4300000000000001E-4</c:v>
                </c:pt>
                <c:pt idx="33147" formatCode="0.00E+00">
                  <c:v>1.4300000000000001E-4</c:v>
                </c:pt>
                <c:pt idx="33148" formatCode="0.00E+00">
                  <c:v>1.4300000000000001E-4</c:v>
                </c:pt>
                <c:pt idx="33149" formatCode="0.00E+00">
                  <c:v>1.4300000000000001E-4</c:v>
                </c:pt>
                <c:pt idx="33150" formatCode="0.00E+00">
                  <c:v>1.4300000000000001E-4</c:v>
                </c:pt>
                <c:pt idx="33151" formatCode="0.00E+00">
                  <c:v>1.4300000000000001E-4</c:v>
                </c:pt>
                <c:pt idx="33152" formatCode="0.00E+00">
                  <c:v>1.4300000000000001E-4</c:v>
                </c:pt>
                <c:pt idx="33153" formatCode="0.00E+00">
                  <c:v>1.4300000000000001E-4</c:v>
                </c:pt>
                <c:pt idx="33154" formatCode="0.00E+00">
                  <c:v>1.4300000000000001E-4</c:v>
                </c:pt>
                <c:pt idx="33155" formatCode="0.00E+00">
                  <c:v>1.4300000000000001E-4</c:v>
                </c:pt>
                <c:pt idx="33156" formatCode="0.00E+00">
                  <c:v>1.4300000000000001E-4</c:v>
                </c:pt>
                <c:pt idx="33157" formatCode="0.00E+00">
                  <c:v>1.4300000000000001E-4</c:v>
                </c:pt>
                <c:pt idx="33158" formatCode="0.00E+00">
                  <c:v>1.4300000000000001E-4</c:v>
                </c:pt>
                <c:pt idx="33159" formatCode="0.00E+00">
                  <c:v>1.4300000000000001E-4</c:v>
                </c:pt>
                <c:pt idx="33160" formatCode="0.00E+00">
                  <c:v>1.4300000000000001E-4</c:v>
                </c:pt>
                <c:pt idx="33161" formatCode="0.00E+00">
                  <c:v>1.4300000000000001E-4</c:v>
                </c:pt>
                <c:pt idx="33162" formatCode="0.00E+00">
                  <c:v>1.4300000000000001E-4</c:v>
                </c:pt>
                <c:pt idx="33163" formatCode="0.00E+00">
                  <c:v>1.4300000000000001E-4</c:v>
                </c:pt>
                <c:pt idx="33164" formatCode="0.00E+00">
                  <c:v>1.4300000000000001E-4</c:v>
                </c:pt>
                <c:pt idx="33165" formatCode="0.00E+00">
                  <c:v>1.4300000000000001E-4</c:v>
                </c:pt>
                <c:pt idx="33166" formatCode="0.00E+00">
                  <c:v>1.4300000000000001E-4</c:v>
                </c:pt>
                <c:pt idx="33167" formatCode="0.00E+00">
                  <c:v>1.4300000000000001E-4</c:v>
                </c:pt>
                <c:pt idx="33168" formatCode="0.00E+00">
                  <c:v>1.4300000000000001E-4</c:v>
                </c:pt>
                <c:pt idx="33169" formatCode="0.00E+00">
                  <c:v>1.4300000000000001E-4</c:v>
                </c:pt>
                <c:pt idx="33170" formatCode="0.00E+00">
                  <c:v>1.4300000000000001E-4</c:v>
                </c:pt>
                <c:pt idx="33171" formatCode="0.00E+00">
                  <c:v>1.4300000000000001E-4</c:v>
                </c:pt>
                <c:pt idx="33172" formatCode="0.00E+00">
                  <c:v>1.4300000000000001E-4</c:v>
                </c:pt>
                <c:pt idx="33173" formatCode="0.00E+00">
                  <c:v>1.4300000000000001E-4</c:v>
                </c:pt>
                <c:pt idx="33174" formatCode="0.00E+00">
                  <c:v>1.4300000000000001E-4</c:v>
                </c:pt>
                <c:pt idx="33175" formatCode="0.00E+00">
                  <c:v>1.4300000000000001E-4</c:v>
                </c:pt>
                <c:pt idx="33176" formatCode="0.00E+00">
                  <c:v>1.4300000000000001E-4</c:v>
                </c:pt>
                <c:pt idx="33177" formatCode="0.00E+00">
                  <c:v>1.4300000000000001E-4</c:v>
                </c:pt>
                <c:pt idx="33178" formatCode="0.00E+00">
                  <c:v>1.4300000000000001E-4</c:v>
                </c:pt>
                <c:pt idx="33179" formatCode="0.00E+00">
                  <c:v>1.4300000000000001E-4</c:v>
                </c:pt>
                <c:pt idx="33180" formatCode="0.00E+00">
                  <c:v>1.4300000000000001E-4</c:v>
                </c:pt>
                <c:pt idx="33181" formatCode="0.00E+00">
                  <c:v>1.4200000000000001E-4</c:v>
                </c:pt>
                <c:pt idx="33182" formatCode="0.00E+00">
                  <c:v>1.4300000000000001E-4</c:v>
                </c:pt>
                <c:pt idx="33183" formatCode="0.00E+00">
                  <c:v>1.4300000000000001E-4</c:v>
                </c:pt>
                <c:pt idx="33184" formatCode="0.00E+00">
                  <c:v>1.4300000000000001E-4</c:v>
                </c:pt>
                <c:pt idx="33185" formatCode="0.00E+00">
                  <c:v>1.4300000000000001E-4</c:v>
                </c:pt>
                <c:pt idx="33186" formatCode="0.00E+00">
                  <c:v>1.4300000000000001E-4</c:v>
                </c:pt>
                <c:pt idx="33187" formatCode="0.00E+00">
                  <c:v>1.4300000000000001E-4</c:v>
                </c:pt>
                <c:pt idx="33188" formatCode="0.00E+00">
                  <c:v>1.4300000000000001E-4</c:v>
                </c:pt>
                <c:pt idx="33189" formatCode="0.00E+00">
                  <c:v>1.4300000000000001E-4</c:v>
                </c:pt>
                <c:pt idx="33190" formatCode="0.00E+00">
                  <c:v>1.4300000000000001E-4</c:v>
                </c:pt>
                <c:pt idx="33191" formatCode="0.00E+00">
                  <c:v>1.4300000000000001E-4</c:v>
                </c:pt>
                <c:pt idx="33192" formatCode="0.00E+00">
                  <c:v>1.4300000000000001E-4</c:v>
                </c:pt>
                <c:pt idx="33193" formatCode="0.00E+00">
                  <c:v>1.4300000000000001E-4</c:v>
                </c:pt>
                <c:pt idx="33194" formatCode="0.00E+00">
                  <c:v>1.4200000000000001E-4</c:v>
                </c:pt>
                <c:pt idx="33195" formatCode="0.00E+00">
                  <c:v>1.4200000000000001E-4</c:v>
                </c:pt>
                <c:pt idx="33196" formatCode="0.00E+00">
                  <c:v>1.4200000000000001E-4</c:v>
                </c:pt>
                <c:pt idx="33197" formatCode="0.00E+00">
                  <c:v>1.4200000000000001E-4</c:v>
                </c:pt>
                <c:pt idx="33198" formatCode="0.00E+00">
                  <c:v>1.4200000000000001E-4</c:v>
                </c:pt>
                <c:pt idx="33199" formatCode="0.00E+00">
                  <c:v>1.4200000000000001E-4</c:v>
                </c:pt>
                <c:pt idx="33200" formatCode="0.00E+00">
                  <c:v>1.4200000000000001E-4</c:v>
                </c:pt>
                <c:pt idx="33201" formatCode="0.00E+00">
                  <c:v>1.4200000000000001E-4</c:v>
                </c:pt>
                <c:pt idx="33202" formatCode="0.00E+00">
                  <c:v>1.4200000000000001E-4</c:v>
                </c:pt>
                <c:pt idx="33203" formatCode="0.00E+00">
                  <c:v>1.4200000000000001E-4</c:v>
                </c:pt>
                <c:pt idx="33204" formatCode="0.00E+00">
                  <c:v>1.4200000000000001E-4</c:v>
                </c:pt>
                <c:pt idx="33205" formatCode="0.00E+00">
                  <c:v>1.4200000000000001E-4</c:v>
                </c:pt>
                <c:pt idx="33206" formatCode="0.00E+00">
                  <c:v>1.4200000000000001E-4</c:v>
                </c:pt>
                <c:pt idx="33207" formatCode="0.00E+00">
                  <c:v>1.4200000000000001E-4</c:v>
                </c:pt>
                <c:pt idx="33208" formatCode="0.00E+00">
                  <c:v>1.4200000000000001E-4</c:v>
                </c:pt>
                <c:pt idx="33209" formatCode="0.00E+00">
                  <c:v>1.4300000000000001E-4</c:v>
                </c:pt>
                <c:pt idx="33210" formatCode="0.00E+00">
                  <c:v>1.4200000000000001E-4</c:v>
                </c:pt>
                <c:pt idx="33211" formatCode="0.00E+00">
                  <c:v>1.4200000000000001E-4</c:v>
                </c:pt>
                <c:pt idx="33212" formatCode="0.00E+00">
                  <c:v>1.4200000000000001E-4</c:v>
                </c:pt>
                <c:pt idx="33213" formatCode="0.00E+00">
                  <c:v>1.4200000000000001E-4</c:v>
                </c:pt>
                <c:pt idx="33214" formatCode="0.00E+00">
                  <c:v>1.4200000000000001E-4</c:v>
                </c:pt>
                <c:pt idx="33215" formatCode="0.00E+00">
                  <c:v>1.4200000000000001E-4</c:v>
                </c:pt>
                <c:pt idx="33216" formatCode="0.00E+00">
                  <c:v>1.4200000000000001E-4</c:v>
                </c:pt>
                <c:pt idx="33217" formatCode="0.00E+00">
                  <c:v>1.4200000000000001E-4</c:v>
                </c:pt>
                <c:pt idx="33218" formatCode="0.00E+00">
                  <c:v>1.4200000000000001E-4</c:v>
                </c:pt>
                <c:pt idx="33219" formatCode="0.00E+00">
                  <c:v>1.4200000000000001E-4</c:v>
                </c:pt>
                <c:pt idx="33220" formatCode="0.00E+00">
                  <c:v>1.4200000000000001E-4</c:v>
                </c:pt>
                <c:pt idx="33221" formatCode="0.00E+00">
                  <c:v>1.4200000000000001E-4</c:v>
                </c:pt>
                <c:pt idx="33222" formatCode="0.00E+00">
                  <c:v>1.4200000000000001E-4</c:v>
                </c:pt>
                <c:pt idx="33223" formatCode="0.00E+00">
                  <c:v>1.4200000000000001E-4</c:v>
                </c:pt>
                <c:pt idx="33224" formatCode="0.00E+00">
                  <c:v>1.4200000000000001E-4</c:v>
                </c:pt>
                <c:pt idx="33225" formatCode="0.00E+00">
                  <c:v>1.4200000000000001E-4</c:v>
                </c:pt>
                <c:pt idx="33226" formatCode="0.00E+00">
                  <c:v>1.4200000000000001E-4</c:v>
                </c:pt>
                <c:pt idx="33227" formatCode="0.00E+00">
                  <c:v>1.4200000000000001E-4</c:v>
                </c:pt>
                <c:pt idx="33228" formatCode="0.00E+00">
                  <c:v>1.4200000000000001E-4</c:v>
                </c:pt>
                <c:pt idx="33229" formatCode="0.00E+00">
                  <c:v>1.4200000000000001E-4</c:v>
                </c:pt>
                <c:pt idx="33230" formatCode="0.00E+00">
                  <c:v>1.4200000000000001E-4</c:v>
                </c:pt>
                <c:pt idx="33231" formatCode="0.00E+00">
                  <c:v>1.4200000000000001E-4</c:v>
                </c:pt>
                <c:pt idx="33232" formatCode="0.00E+00">
                  <c:v>1.4200000000000001E-4</c:v>
                </c:pt>
                <c:pt idx="33233" formatCode="0.00E+00">
                  <c:v>1.4200000000000001E-4</c:v>
                </c:pt>
                <c:pt idx="33234" formatCode="0.00E+00">
                  <c:v>1.4200000000000001E-4</c:v>
                </c:pt>
                <c:pt idx="33235" formatCode="0.00E+00">
                  <c:v>1.4200000000000001E-4</c:v>
                </c:pt>
                <c:pt idx="33236" formatCode="0.00E+00">
                  <c:v>1.4200000000000001E-4</c:v>
                </c:pt>
                <c:pt idx="33237" formatCode="0.00E+00">
                  <c:v>1.4200000000000001E-4</c:v>
                </c:pt>
                <c:pt idx="33238" formatCode="0.00E+00">
                  <c:v>1.4200000000000001E-4</c:v>
                </c:pt>
                <c:pt idx="33239" formatCode="0.00E+00">
                  <c:v>1.4200000000000001E-4</c:v>
                </c:pt>
                <c:pt idx="33240" formatCode="0.00E+00">
                  <c:v>1.4200000000000001E-4</c:v>
                </c:pt>
                <c:pt idx="33241" formatCode="0.00E+00">
                  <c:v>1.4200000000000001E-4</c:v>
                </c:pt>
                <c:pt idx="33242" formatCode="0.00E+00">
                  <c:v>1.4200000000000001E-4</c:v>
                </c:pt>
                <c:pt idx="33243" formatCode="0.00E+00">
                  <c:v>1.4200000000000001E-4</c:v>
                </c:pt>
                <c:pt idx="33244" formatCode="0.00E+00">
                  <c:v>1.4200000000000001E-4</c:v>
                </c:pt>
                <c:pt idx="33245" formatCode="0.00E+00">
                  <c:v>1.4200000000000001E-4</c:v>
                </c:pt>
                <c:pt idx="33246" formatCode="0.00E+00">
                  <c:v>1.4200000000000001E-4</c:v>
                </c:pt>
                <c:pt idx="33247" formatCode="0.00E+00">
                  <c:v>1.4200000000000001E-4</c:v>
                </c:pt>
                <c:pt idx="33248" formatCode="0.00E+00">
                  <c:v>1.4200000000000001E-4</c:v>
                </c:pt>
                <c:pt idx="33249" formatCode="0.00E+00">
                  <c:v>1.4200000000000001E-4</c:v>
                </c:pt>
                <c:pt idx="33250" formatCode="0.00E+00">
                  <c:v>1.4200000000000001E-4</c:v>
                </c:pt>
                <c:pt idx="33251" formatCode="0.00E+00">
                  <c:v>1.4200000000000001E-4</c:v>
                </c:pt>
                <c:pt idx="33252" formatCode="0.00E+00">
                  <c:v>1.4200000000000001E-4</c:v>
                </c:pt>
                <c:pt idx="33253" formatCode="0.00E+00">
                  <c:v>1.4200000000000001E-4</c:v>
                </c:pt>
                <c:pt idx="33254" formatCode="0.00E+00">
                  <c:v>1.4200000000000001E-4</c:v>
                </c:pt>
                <c:pt idx="33255" formatCode="0.00E+00">
                  <c:v>1.4200000000000001E-4</c:v>
                </c:pt>
                <c:pt idx="33256" formatCode="0.00E+00">
                  <c:v>1.4200000000000001E-4</c:v>
                </c:pt>
                <c:pt idx="33257" formatCode="0.00E+00">
                  <c:v>1.4200000000000001E-4</c:v>
                </c:pt>
                <c:pt idx="33258" formatCode="0.00E+00">
                  <c:v>1.4200000000000001E-4</c:v>
                </c:pt>
                <c:pt idx="33259" formatCode="0.00E+00">
                  <c:v>1.4200000000000001E-4</c:v>
                </c:pt>
                <c:pt idx="33260" formatCode="0.00E+00">
                  <c:v>1.4200000000000001E-4</c:v>
                </c:pt>
                <c:pt idx="33261" formatCode="0.00E+00">
                  <c:v>1.4200000000000001E-4</c:v>
                </c:pt>
                <c:pt idx="33262" formatCode="0.00E+00">
                  <c:v>1.4200000000000001E-4</c:v>
                </c:pt>
                <c:pt idx="33263" formatCode="0.00E+00">
                  <c:v>1.4200000000000001E-4</c:v>
                </c:pt>
                <c:pt idx="33264" formatCode="0.00E+00">
                  <c:v>1.4200000000000001E-4</c:v>
                </c:pt>
                <c:pt idx="33265" formatCode="0.00E+00">
                  <c:v>1.4200000000000001E-4</c:v>
                </c:pt>
                <c:pt idx="33266" formatCode="0.00E+00">
                  <c:v>1.4200000000000001E-4</c:v>
                </c:pt>
                <c:pt idx="33267" formatCode="0.00E+00">
                  <c:v>1.4200000000000001E-4</c:v>
                </c:pt>
                <c:pt idx="33268" formatCode="0.00E+00">
                  <c:v>1.4200000000000001E-4</c:v>
                </c:pt>
                <c:pt idx="33269" formatCode="0.00E+00">
                  <c:v>1.4200000000000001E-4</c:v>
                </c:pt>
                <c:pt idx="33270" formatCode="0.00E+00">
                  <c:v>1.4200000000000001E-4</c:v>
                </c:pt>
                <c:pt idx="33271" formatCode="0.00E+00">
                  <c:v>1.4200000000000001E-4</c:v>
                </c:pt>
                <c:pt idx="33272" formatCode="0.00E+00">
                  <c:v>1.4200000000000001E-4</c:v>
                </c:pt>
                <c:pt idx="33273" formatCode="0.00E+00">
                  <c:v>1.4200000000000001E-4</c:v>
                </c:pt>
                <c:pt idx="33274" formatCode="0.00E+00">
                  <c:v>1.4200000000000001E-4</c:v>
                </c:pt>
                <c:pt idx="33275" formatCode="0.00E+00">
                  <c:v>1.4200000000000001E-4</c:v>
                </c:pt>
                <c:pt idx="33276" formatCode="0.00E+00">
                  <c:v>1.4200000000000001E-4</c:v>
                </c:pt>
                <c:pt idx="33277" formatCode="0.00E+00">
                  <c:v>1.4200000000000001E-4</c:v>
                </c:pt>
                <c:pt idx="33278" formatCode="0.00E+00">
                  <c:v>1.4200000000000001E-4</c:v>
                </c:pt>
                <c:pt idx="33279" formatCode="0.00E+00">
                  <c:v>1.4200000000000001E-4</c:v>
                </c:pt>
                <c:pt idx="33280" formatCode="0.00E+00">
                  <c:v>1.4200000000000001E-4</c:v>
                </c:pt>
                <c:pt idx="33281" formatCode="0.00E+00">
                  <c:v>1.4200000000000001E-4</c:v>
                </c:pt>
                <c:pt idx="33282" formatCode="0.00E+00">
                  <c:v>1.4200000000000001E-4</c:v>
                </c:pt>
                <c:pt idx="33283" formatCode="0.00E+00">
                  <c:v>1.4200000000000001E-4</c:v>
                </c:pt>
                <c:pt idx="33284" formatCode="0.00E+00">
                  <c:v>1.4200000000000001E-4</c:v>
                </c:pt>
                <c:pt idx="33285" formatCode="0.00E+00">
                  <c:v>1.4200000000000001E-4</c:v>
                </c:pt>
                <c:pt idx="33286" formatCode="0.00E+00">
                  <c:v>1.4200000000000001E-4</c:v>
                </c:pt>
                <c:pt idx="33287" formatCode="0.00E+00">
                  <c:v>1.4200000000000001E-4</c:v>
                </c:pt>
                <c:pt idx="33288" formatCode="0.00E+00">
                  <c:v>1.4200000000000001E-4</c:v>
                </c:pt>
                <c:pt idx="33289" formatCode="0.00E+00">
                  <c:v>1.4200000000000001E-4</c:v>
                </c:pt>
                <c:pt idx="33290" formatCode="0.00E+00">
                  <c:v>1.4200000000000001E-4</c:v>
                </c:pt>
                <c:pt idx="33291" formatCode="0.00E+00">
                  <c:v>1.4200000000000001E-4</c:v>
                </c:pt>
                <c:pt idx="33292" formatCode="0.00E+00">
                  <c:v>1.4200000000000001E-4</c:v>
                </c:pt>
                <c:pt idx="33293" formatCode="0.00E+00">
                  <c:v>1.4100000000000001E-4</c:v>
                </c:pt>
                <c:pt idx="33294" formatCode="0.00E+00">
                  <c:v>1.4200000000000001E-4</c:v>
                </c:pt>
                <c:pt idx="33295" formatCode="0.00E+00">
                  <c:v>1.4200000000000001E-4</c:v>
                </c:pt>
                <c:pt idx="33296" formatCode="0.00E+00">
                  <c:v>1.4100000000000001E-4</c:v>
                </c:pt>
                <c:pt idx="33297" formatCode="0.00E+00">
                  <c:v>1.4200000000000001E-4</c:v>
                </c:pt>
                <c:pt idx="33298" formatCode="0.00E+00">
                  <c:v>1.4200000000000001E-4</c:v>
                </c:pt>
                <c:pt idx="33299" formatCode="0.00E+00">
                  <c:v>1.4100000000000001E-4</c:v>
                </c:pt>
                <c:pt idx="33300" formatCode="0.00E+00">
                  <c:v>1.4100000000000001E-4</c:v>
                </c:pt>
                <c:pt idx="33301" formatCode="0.00E+00">
                  <c:v>1.4200000000000001E-4</c:v>
                </c:pt>
                <c:pt idx="33302" formatCode="0.00E+00">
                  <c:v>1.4100000000000001E-4</c:v>
                </c:pt>
                <c:pt idx="33303" formatCode="0.00E+00">
                  <c:v>1.4100000000000001E-4</c:v>
                </c:pt>
                <c:pt idx="33304" formatCode="0.00E+00">
                  <c:v>1.4100000000000001E-4</c:v>
                </c:pt>
                <c:pt idx="33305" formatCode="0.00E+00">
                  <c:v>1.4100000000000001E-4</c:v>
                </c:pt>
                <c:pt idx="33306" formatCode="0.00E+00">
                  <c:v>1.4100000000000001E-4</c:v>
                </c:pt>
                <c:pt idx="33307" formatCode="0.00E+00">
                  <c:v>1.4100000000000001E-4</c:v>
                </c:pt>
                <c:pt idx="33308" formatCode="0.00E+00">
                  <c:v>1.4200000000000001E-4</c:v>
                </c:pt>
                <c:pt idx="33309" formatCode="0.00E+00">
                  <c:v>1.4100000000000001E-4</c:v>
                </c:pt>
                <c:pt idx="33310" formatCode="0.00E+00">
                  <c:v>1.4100000000000001E-4</c:v>
                </c:pt>
                <c:pt idx="33311" formatCode="0.00E+00">
                  <c:v>1.4100000000000001E-4</c:v>
                </c:pt>
                <c:pt idx="33312" formatCode="0.00E+00">
                  <c:v>1.4100000000000001E-4</c:v>
                </c:pt>
                <c:pt idx="33313" formatCode="0.00E+00">
                  <c:v>1.4200000000000001E-4</c:v>
                </c:pt>
                <c:pt idx="33314" formatCode="0.00E+00">
                  <c:v>1.4100000000000001E-4</c:v>
                </c:pt>
                <c:pt idx="33315" formatCode="0.00E+00">
                  <c:v>1.4100000000000001E-4</c:v>
                </c:pt>
                <c:pt idx="33316" formatCode="0.00E+00">
                  <c:v>1.4100000000000001E-4</c:v>
                </c:pt>
                <c:pt idx="33317" formatCode="0.00E+00">
                  <c:v>1.4100000000000001E-4</c:v>
                </c:pt>
                <c:pt idx="33318" formatCode="0.00E+00">
                  <c:v>1.4100000000000001E-4</c:v>
                </c:pt>
                <c:pt idx="33319" formatCode="0.00E+00">
                  <c:v>1.4100000000000001E-4</c:v>
                </c:pt>
                <c:pt idx="33320" formatCode="0.00E+00">
                  <c:v>1.4200000000000001E-4</c:v>
                </c:pt>
                <c:pt idx="33321" formatCode="0.00E+00">
                  <c:v>1.4100000000000001E-4</c:v>
                </c:pt>
                <c:pt idx="33322" formatCode="0.00E+00">
                  <c:v>1.4100000000000001E-4</c:v>
                </c:pt>
                <c:pt idx="33323" formatCode="0.00E+00">
                  <c:v>1.4100000000000001E-4</c:v>
                </c:pt>
                <c:pt idx="33324" formatCode="0.00E+00">
                  <c:v>1.4100000000000001E-4</c:v>
                </c:pt>
                <c:pt idx="33325" formatCode="0.00E+00">
                  <c:v>1.4100000000000001E-4</c:v>
                </c:pt>
                <c:pt idx="33326" formatCode="0.00E+00">
                  <c:v>1.4100000000000001E-4</c:v>
                </c:pt>
                <c:pt idx="33327" formatCode="0.00E+00">
                  <c:v>1.4100000000000001E-4</c:v>
                </c:pt>
                <c:pt idx="33328" formatCode="0.00E+00">
                  <c:v>1.4100000000000001E-4</c:v>
                </c:pt>
                <c:pt idx="33329" formatCode="0.00E+00">
                  <c:v>1.4100000000000001E-4</c:v>
                </c:pt>
                <c:pt idx="33330" formatCode="0.00E+00">
                  <c:v>1.4100000000000001E-4</c:v>
                </c:pt>
                <c:pt idx="33331" formatCode="0.00E+00">
                  <c:v>1.4100000000000001E-4</c:v>
                </c:pt>
                <c:pt idx="33332" formatCode="0.00E+00">
                  <c:v>1.4100000000000001E-4</c:v>
                </c:pt>
                <c:pt idx="33333" formatCode="0.00E+00">
                  <c:v>1.4100000000000001E-4</c:v>
                </c:pt>
                <c:pt idx="33334" formatCode="0.00E+00">
                  <c:v>1.4100000000000001E-4</c:v>
                </c:pt>
                <c:pt idx="33335" formatCode="0.00E+00">
                  <c:v>1.4100000000000001E-4</c:v>
                </c:pt>
                <c:pt idx="33336" formatCode="0.00E+00">
                  <c:v>1.4100000000000001E-4</c:v>
                </c:pt>
                <c:pt idx="33337" formatCode="0.00E+00">
                  <c:v>1.4100000000000001E-4</c:v>
                </c:pt>
                <c:pt idx="33338" formatCode="0.00E+00">
                  <c:v>1.4100000000000001E-4</c:v>
                </c:pt>
                <c:pt idx="33339" formatCode="0.00E+00">
                  <c:v>1.4100000000000001E-4</c:v>
                </c:pt>
                <c:pt idx="33340" formatCode="0.00E+00">
                  <c:v>1.4100000000000001E-4</c:v>
                </c:pt>
                <c:pt idx="33341" formatCode="0.00E+00">
                  <c:v>1.4100000000000001E-4</c:v>
                </c:pt>
                <c:pt idx="33342" formatCode="0.00E+00">
                  <c:v>1.4100000000000001E-4</c:v>
                </c:pt>
                <c:pt idx="33343" formatCode="0.00E+00">
                  <c:v>1.4100000000000001E-4</c:v>
                </c:pt>
                <c:pt idx="33344" formatCode="0.00E+00">
                  <c:v>1.4100000000000001E-4</c:v>
                </c:pt>
                <c:pt idx="33345" formatCode="0.00E+00">
                  <c:v>1.4100000000000001E-4</c:v>
                </c:pt>
                <c:pt idx="33346" formatCode="0.00E+00">
                  <c:v>1.4100000000000001E-4</c:v>
                </c:pt>
                <c:pt idx="33347" formatCode="0.00E+00">
                  <c:v>1.4100000000000001E-4</c:v>
                </c:pt>
                <c:pt idx="33348" formatCode="0.00E+00">
                  <c:v>1.4100000000000001E-4</c:v>
                </c:pt>
                <c:pt idx="33349" formatCode="0.00E+00">
                  <c:v>1.4100000000000001E-4</c:v>
                </c:pt>
                <c:pt idx="33350" formatCode="0.00E+00">
                  <c:v>1.4100000000000001E-4</c:v>
                </c:pt>
                <c:pt idx="33351" formatCode="0.00E+00">
                  <c:v>1.4100000000000001E-4</c:v>
                </c:pt>
                <c:pt idx="33352" formatCode="0.00E+00">
                  <c:v>1.4100000000000001E-4</c:v>
                </c:pt>
                <c:pt idx="33353" formatCode="0.00E+00">
                  <c:v>1.4100000000000001E-4</c:v>
                </c:pt>
                <c:pt idx="33354" formatCode="0.00E+00">
                  <c:v>1.4100000000000001E-4</c:v>
                </c:pt>
                <c:pt idx="33355" formatCode="0.00E+00">
                  <c:v>1.4100000000000001E-4</c:v>
                </c:pt>
                <c:pt idx="33356" formatCode="0.00E+00">
                  <c:v>1.4100000000000001E-4</c:v>
                </c:pt>
                <c:pt idx="33357" formatCode="0.00E+00">
                  <c:v>1.4100000000000001E-4</c:v>
                </c:pt>
                <c:pt idx="33358" formatCode="0.00E+00">
                  <c:v>1.4100000000000001E-4</c:v>
                </c:pt>
                <c:pt idx="33359" formatCode="0.00E+00">
                  <c:v>1.4100000000000001E-4</c:v>
                </c:pt>
                <c:pt idx="33360" formatCode="0.00E+00">
                  <c:v>1.4100000000000001E-4</c:v>
                </c:pt>
                <c:pt idx="33361" formatCode="0.00E+00">
                  <c:v>1.4100000000000001E-4</c:v>
                </c:pt>
                <c:pt idx="33362" formatCode="0.00E+00">
                  <c:v>1.4100000000000001E-4</c:v>
                </c:pt>
                <c:pt idx="33363" formatCode="0.00E+00">
                  <c:v>1.4100000000000001E-4</c:v>
                </c:pt>
                <c:pt idx="33364" formatCode="0.00E+00">
                  <c:v>1.4100000000000001E-4</c:v>
                </c:pt>
                <c:pt idx="33365" formatCode="0.00E+00">
                  <c:v>1.4100000000000001E-4</c:v>
                </c:pt>
                <c:pt idx="33366" formatCode="0.00E+00">
                  <c:v>1.4100000000000001E-4</c:v>
                </c:pt>
                <c:pt idx="33367" formatCode="0.00E+00">
                  <c:v>1.4100000000000001E-4</c:v>
                </c:pt>
                <c:pt idx="33368" formatCode="0.00E+00">
                  <c:v>1.4100000000000001E-4</c:v>
                </c:pt>
                <c:pt idx="33369" formatCode="0.00E+00">
                  <c:v>1.4100000000000001E-4</c:v>
                </c:pt>
                <c:pt idx="33370" formatCode="0.00E+00">
                  <c:v>1.4100000000000001E-4</c:v>
                </c:pt>
                <c:pt idx="33371" formatCode="0.00E+00">
                  <c:v>1.4100000000000001E-4</c:v>
                </c:pt>
                <c:pt idx="33372" formatCode="0.00E+00">
                  <c:v>1.4100000000000001E-4</c:v>
                </c:pt>
                <c:pt idx="33373" formatCode="0.00E+00">
                  <c:v>1.4100000000000001E-4</c:v>
                </c:pt>
                <c:pt idx="33374" formatCode="0.00E+00">
                  <c:v>1.4100000000000001E-4</c:v>
                </c:pt>
                <c:pt idx="33375" formatCode="0.00E+00">
                  <c:v>1.4100000000000001E-4</c:v>
                </c:pt>
                <c:pt idx="33376" formatCode="0.00E+00">
                  <c:v>1.4100000000000001E-4</c:v>
                </c:pt>
                <c:pt idx="33377" formatCode="0.00E+00">
                  <c:v>1.4100000000000001E-4</c:v>
                </c:pt>
                <c:pt idx="33378" formatCode="0.00E+00">
                  <c:v>1.4100000000000001E-4</c:v>
                </c:pt>
                <c:pt idx="33379" formatCode="0.00E+00">
                  <c:v>1.4100000000000001E-4</c:v>
                </c:pt>
                <c:pt idx="33380" formatCode="0.00E+00">
                  <c:v>1.4100000000000001E-4</c:v>
                </c:pt>
                <c:pt idx="33381" formatCode="0.00E+00">
                  <c:v>1.4100000000000001E-4</c:v>
                </c:pt>
                <c:pt idx="33382" formatCode="0.00E+00">
                  <c:v>1.4100000000000001E-4</c:v>
                </c:pt>
                <c:pt idx="33383" formatCode="0.00E+00">
                  <c:v>1.4100000000000001E-4</c:v>
                </c:pt>
                <c:pt idx="33384" formatCode="0.00E+00">
                  <c:v>1.4100000000000001E-4</c:v>
                </c:pt>
                <c:pt idx="33385" formatCode="0.00E+00">
                  <c:v>1.4100000000000001E-4</c:v>
                </c:pt>
                <c:pt idx="33386" formatCode="0.00E+00">
                  <c:v>1.4100000000000001E-4</c:v>
                </c:pt>
                <c:pt idx="33387" formatCode="0.00E+00">
                  <c:v>1.4100000000000001E-4</c:v>
                </c:pt>
                <c:pt idx="33388" formatCode="0.00E+00">
                  <c:v>1.4100000000000001E-4</c:v>
                </c:pt>
                <c:pt idx="33389" formatCode="0.00E+00">
                  <c:v>1.4100000000000001E-4</c:v>
                </c:pt>
                <c:pt idx="33390" formatCode="0.00E+00">
                  <c:v>1.4100000000000001E-4</c:v>
                </c:pt>
                <c:pt idx="33391" formatCode="0.00E+00">
                  <c:v>1.4100000000000001E-4</c:v>
                </c:pt>
                <c:pt idx="33392" formatCode="0.00E+00">
                  <c:v>1.4100000000000001E-4</c:v>
                </c:pt>
                <c:pt idx="33393" formatCode="0.00E+00">
                  <c:v>1.4100000000000001E-4</c:v>
                </c:pt>
                <c:pt idx="33394" formatCode="0.00E+00">
                  <c:v>1.4100000000000001E-4</c:v>
                </c:pt>
                <c:pt idx="33395" formatCode="0.00E+00">
                  <c:v>1.4100000000000001E-4</c:v>
                </c:pt>
                <c:pt idx="33396" formatCode="0.00E+00">
                  <c:v>1.4100000000000001E-4</c:v>
                </c:pt>
                <c:pt idx="33397" formatCode="0.00E+00">
                  <c:v>1.4100000000000001E-4</c:v>
                </c:pt>
                <c:pt idx="33398" formatCode="0.00E+00">
                  <c:v>1.4100000000000001E-4</c:v>
                </c:pt>
                <c:pt idx="33399" formatCode="0.00E+00">
                  <c:v>1.4100000000000001E-4</c:v>
                </c:pt>
                <c:pt idx="33400" formatCode="0.00E+00">
                  <c:v>1.4100000000000001E-4</c:v>
                </c:pt>
                <c:pt idx="33401" formatCode="0.00E+00">
                  <c:v>1.4100000000000001E-4</c:v>
                </c:pt>
                <c:pt idx="33402" formatCode="0.00E+00">
                  <c:v>1.4100000000000001E-4</c:v>
                </c:pt>
                <c:pt idx="33403" formatCode="0.00E+00">
                  <c:v>1.4100000000000001E-4</c:v>
                </c:pt>
                <c:pt idx="33404" formatCode="0.00E+00">
                  <c:v>1.4100000000000001E-4</c:v>
                </c:pt>
                <c:pt idx="33405" formatCode="0.00E+00">
                  <c:v>1.4100000000000001E-4</c:v>
                </c:pt>
                <c:pt idx="33406" formatCode="0.00E+00">
                  <c:v>1.4100000000000001E-4</c:v>
                </c:pt>
                <c:pt idx="33407" formatCode="0.00E+00">
                  <c:v>1.4100000000000001E-4</c:v>
                </c:pt>
                <c:pt idx="33408" formatCode="0.00E+00">
                  <c:v>1.4100000000000001E-4</c:v>
                </c:pt>
                <c:pt idx="33409" formatCode="0.00E+00">
                  <c:v>1.4100000000000001E-4</c:v>
                </c:pt>
                <c:pt idx="33410" formatCode="0.00E+00">
                  <c:v>1.4100000000000001E-4</c:v>
                </c:pt>
                <c:pt idx="33411" formatCode="0.00E+00">
                  <c:v>1.4100000000000001E-4</c:v>
                </c:pt>
                <c:pt idx="33412" formatCode="0.00E+00">
                  <c:v>1.4100000000000001E-4</c:v>
                </c:pt>
                <c:pt idx="33413" formatCode="0.00E+00">
                  <c:v>1.4100000000000001E-4</c:v>
                </c:pt>
                <c:pt idx="33414" formatCode="0.00E+00">
                  <c:v>1.4100000000000001E-4</c:v>
                </c:pt>
                <c:pt idx="33415" formatCode="0.00E+00">
                  <c:v>1.3999999999999999E-4</c:v>
                </c:pt>
                <c:pt idx="33416" formatCode="0.00E+00">
                  <c:v>1.4100000000000001E-4</c:v>
                </c:pt>
                <c:pt idx="33417" formatCode="0.00E+00">
                  <c:v>1.4100000000000001E-4</c:v>
                </c:pt>
                <c:pt idx="33418" formatCode="0.00E+00">
                  <c:v>1.4100000000000001E-4</c:v>
                </c:pt>
                <c:pt idx="33419" formatCode="0.00E+00">
                  <c:v>1.4100000000000001E-4</c:v>
                </c:pt>
                <c:pt idx="33420" formatCode="0.00E+00">
                  <c:v>1.4100000000000001E-4</c:v>
                </c:pt>
                <c:pt idx="33421" formatCode="0.00E+00">
                  <c:v>1.3999999999999999E-4</c:v>
                </c:pt>
                <c:pt idx="33422" formatCode="0.00E+00">
                  <c:v>1.3999999999999999E-4</c:v>
                </c:pt>
                <c:pt idx="33423" formatCode="0.00E+00">
                  <c:v>1.4100000000000001E-4</c:v>
                </c:pt>
                <c:pt idx="33424" formatCode="0.00E+00">
                  <c:v>1.4100000000000001E-4</c:v>
                </c:pt>
                <c:pt idx="33425" formatCode="0.00E+00">
                  <c:v>1.3999999999999999E-4</c:v>
                </c:pt>
                <c:pt idx="33426" formatCode="0.00E+00">
                  <c:v>1.4100000000000001E-4</c:v>
                </c:pt>
                <c:pt idx="33427" formatCode="0.00E+00">
                  <c:v>1.3999999999999999E-4</c:v>
                </c:pt>
                <c:pt idx="33428" formatCode="0.00E+00">
                  <c:v>1.3999999999999999E-4</c:v>
                </c:pt>
                <c:pt idx="33429" formatCode="0.00E+00">
                  <c:v>1.4100000000000001E-4</c:v>
                </c:pt>
                <c:pt idx="33430" formatCode="0.00E+00">
                  <c:v>1.4100000000000001E-4</c:v>
                </c:pt>
                <c:pt idx="33431" formatCode="0.00E+00">
                  <c:v>1.3999999999999999E-4</c:v>
                </c:pt>
                <c:pt idx="33432" formatCode="0.00E+00">
                  <c:v>1.3999999999999999E-4</c:v>
                </c:pt>
                <c:pt idx="33433" formatCode="0.00E+00">
                  <c:v>1.3999999999999999E-4</c:v>
                </c:pt>
                <c:pt idx="33434" formatCode="0.00E+00">
                  <c:v>1.3999999999999999E-4</c:v>
                </c:pt>
                <c:pt idx="33435" formatCode="0.00E+00">
                  <c:v>1.3999999999999999E-4</c:v>
                </c:pt>
                <c:pt idx="33436" formatCode="0.00E+00">
                  <c:v>1.3999999999999999E-4</c:v>
                </c:pt>
                <c:pt idx="33437" formatCode="0.00E+00">
                  <c:v>1.3999999999999999E-4</c:v>
                </c:pt>
                <c:pt idx="33438" formatCode="0.00E+00">
                  <c:v>1.3999999999999999E-4</c:v>
                </c:pt>
                <c:pt idx="33439" formatCode="0.00E+00">
                  <c:v>1.4100000000000001E-4</c:v>
                </c:pt>
                <c:pt idx="33440" formatCode="0.00E+00">
                  <c:v>1.3999999999999999E-4</c:v>
                </c:pt>
                <c:pt idx="33441" formatCode="0.00E+00">
                  <c:v>1.3999999999999999E-4</c:v>
                </c:pt>
                <c:pt idx="33442" formatCode="0.00E+00">
                  <c:v>1.3999999999999999E-4</c:v>
                </c:pt>
                <c:pt idx="33443" formatCode="0.00E+00">
                  <c:v>1.3999999999999999E-4</c:v>
                </c:pt>
                <c:pt idx="33444" formatCode="0.00E+00">
                  <c:v>1.3999999999999999E-4</c:v>
                </c:pt>
                <c:pt idx="33445" formatCode="0.00E+00">
                  <c:v>1.3999999999999999E-4</c:v>
                </c:pt>
                <c:pt idx="33446" formatCode="0.00E+00">
                  <c:v>1.3999999999999999E-4</c:v>
                </c:pt>
                <c:pt idx="33447" formatCode="0.00E+00">
                  <c:v>1.3999999999999999E-4</c:v>
                </c:pt>
                <c:pt idx="33448" formatCode="0.00E+00">
                  <c:v>1.3999999999999999E-4</c:v>
                </c:pt>
                <c:pt idx="33449" formatCode="0.00E+00">
                  <c:v>1.3999999999999999E-4</c:v>
                </c:pt>
                <c:pt idx="33450" formatCode="0.00E+00">
                  <c:v>1.3999999999999999E-4</c:v>
                </c:pt>
                <c:pt idx="33451" formatCode="0.00E+00">
                  <c:v>1.3999999999999999E-4</c:v>
                </c:pt>
                <c:pt idx="33452" formatCode="0.00E+00">
                  <c:v>1.3999999999999999E-4</c:v>
                </c:pt>
                <c:pt idx="33453" formatCode="0.00E+00">
                  <c:v>1.3999999999999999E-4</c:v>
                </c:pt>
                <c:pt idx="33454" formatCode="0.00E+00">
                  <c:v>1.3999999999999999E-4</c:v>
                </c:pt>
                <c:pt idx="33455" formatCode="0.00E+00">
                  <c:v>1.3999999999999999E-4</c:v>
                </c:pt>
                <c:pt idx="33456" formatCode="0.00E+00">
                  <c:v>1.3999999999999999E-4</c:v>
                </c:pt>
                <c:pt idx="33457" formatCode="0.00E+00">
                  <c:v>1.3999999999999999E-4</c:v>
                </c:pt>
                <c:pt idx="33458" formatCode="0.00E+00">
                  <c:v>1.3999999999999999E-4</c:v>
                </c:pt>
                <c:pt idx="33459" formatCode="0.00E+00">
                  <c:v>1.3999999999999999E-4</c:v>
                </c:pt>
                <c:pt idx="33460" formatCode="0.00E+00">
                  <c:v>1.3999999999999999E-4</c:v>
                </c:pt>
                <c:pt idx="33461" formatCode="0.00E+00">
                  <c:v>1.3999999999999999E-4</c:v>
                </c:pt>
                <c:pt idx="33462" formatCode="0.00E+00">
                  <c:v>1.3999999999999999E-4</c:v>
                </c:pt>
                <c:pt idx="33463" formatCode="0.00E+00">
                  <c:v>1.3999999999999999E-4</c:v>
                </c:pt>
                <c:pt idx="33464" formatCode="0.00E+00">
                  <c:v>1.3999999999999999E-4</c:v>
                </c:pt>
                <c:pt idx="33465" formatCode="0.00E+00">
                  <c:v>1.3999999999999999E-4</c:v>
                </c:pt>
                <c:pt idx="33466" formatCode="0.00E+00">
                  <c:v>1.3999999999999999E-4</c:v>
                </c:pt>
                <c:pt idx="33467" formatCode="0.00E+00">
                  <c:v>1.3999999999999999E-4</c:v>
                </c:pt>
                <c:pt idx="33468" formatCode="0.00E+00">
                  <c:v>1.3999999999999999E-4</c:v>
                </c:pt>
                <c:pt idx="33469" formatCode="0.00E+00">
                  <c:v>1.3999999999999999E-4</c:v>
                </c:pt>
                <c:pt idx="33470" formatCode="0.00E+00">
                  <c:v>1.3999999999999999E-4</c:v>
                </c:pt>
                <c:pt idx="33471" formatCode="0.00E+00">
                  <c:v>1.3999999999999999E-4</c:v>
                </c:pt>
                <c:pt idx="33472" formatCode="0.00E+00">
                  <c:v>1.3999999999999999E-4</c:v>
                </c:pt>
                <c:pt idx="33473" formatCode="0.00E+00">
                  <c:v>1.3999999999999999E-4</c:v>
                </c:pt>
                <c:pt idx="33474" formatCode="0.00E+00">
                  <c:v>1.3999999999999999E-4</c:v>
                </c:pt>
                <c:pt idx="33475" formatCode="0.00E+00">
                  <c:v>1.3999999999999999E-4</c:v>
                </c:pt>
                <c:pt idx="33476" formatCode="0.00E+00">
                  <c:v>1.3999999999999999E-4</c:v>
                </c:pt>
                <c:pt idx="33477" formatCode="0.00E+00">
                  <c:v>1.3999999999999999E-4</c:v>
                </c:pt>
                <c:pt idx="33478" formatCode="0.00E+00">
                  <c:v>1.3999999999999999E-4</c:v>
                </c:pt>
                <c:pt idx="33479" formatCode="0.00E+00">
                  <c:v>1.3999999999999999E-4</c:v>
                </c:pt>
                <c:pt idx="33480" formatCode="0.00E+00">
                  <c:v>1.3999999999999999E-4</c:v>
                </c:pt>
                <c:pt idx="33481" formatCode="0.00E+00">
                  <c:v>1.3999999999999999E-4</c:v>
                </c:pt>
                <c:pt idx="33482" formatCode="0.00E+00">
                  <c:v>1.3999999999999999E-4</c:v>
                </c:pt>
                <c:pt idx="33483" formatCode="0.00E+00">
                  <c:v>1.3999999999999999E-4</c:v>
                </c:pt>
                <c:pt idx="33484" formatCode="0.00E+00">
                  <c:v>1.3999999999999999E-4</c:v>
                </c:pt>
                <c:pt idx="33485" formatCode="0.00E+00">
                  <c:v>1.3999999999999999E-4</c:v>
                </c:pt>
                <c:pt idx="33486" formatCode="0.00E+00">
                  <c:v>1.3999999999999999E-4</c:v>
                </c:pt>
                <c:pt idx="33487" formatCode="0.00E+00">
                  <c:v>1.3999999999999999E-4</c:v>
                </c:pt>
                <c:pt idx="33488" formatCode="0.00E+00">
                  <c:v>1.3999999999999999E-4</c:v>
                </c:pt>
                <c:pt idx="33489" formatCode="0.00E+00">
                  <c:v>1.3999999999999999E-4</c:v>
                </c:pt>
                <c:pt idx="33490" formatCode="0.00E+00">
                  <c:v>1.3999999999999999E-4</c:v>
                </c:pt>
                <c:pt idx="33491" formatCode="0.00E+00">
                  <c:v>1.3999999999999999E-4</c:v>
                </c:pt>
                <c:pt idx="33492" formatCode="0.00E+00">
                  <c:v>1.3999999999999999E-4</c:v>
                </c:pt>
                <c:pt idx="33493" formatCode="0.00E+00">
                  <c:v>1.3999999999999999E-4</c:v>
                </c:pt>
                <c:pt idx="33494" formatCode="0.00E+00">
                  <c:v>1.3999999999999999E-4</c:v>
                </c:pt>
                <c:pt idx="33495" formatCode="0.00E+00">
                  <c:v>1.3999999999999999E-4</c:v>
                </c:pt>
                <c:pt idx="33496" formatCode="0.00E+00">
                  <c:v>1.3999999999999999E-4</c:v>
                </c:pt>
                <c:pt idx="33497" formatCode="0.00E+00">
                  <c:v>1.3999999999999999E-4</c:v>
                </c:pt>
                <c:pt idx="33498" formatCode="0.00E+00">
                  <c:v>1.3999999999999999E-4</c:v>
                </c:pt>
                <c:pt idx="33499" formatCode="0.00E+00">
                  <c:v>1.3999999999999999E-4</c:v>
                </c:pt>
                <c:pt idx="33500" formatCode="0.00E+00">
                  <c:v>1.3999999999999999E-4</c:v>
                </c:pt>
                <c:pt idx="33501" formatCode="0.00E+00">
                  <c:v>1.3999999999999999E-4</c:v>
                </c:pt>
                <c:pt idx="33502" formatCode="0.00E+00">
                  <c:v>1.3999999999999999E-4</c:v>
                </c:pt>
                <c:pt idx="33503" formatCode="0.00E+00">
                  <c:v>1.3999999999999999E-4</c:v>
                </c:pt>
                <c:pt idx="33504" formatCode="0.00E+00">
                  <c:v>1.3999999999999999E-4</c:v>
                </c:pt>
                <c:pt idx="33505" formatCode="0.00E+00">
                  <c:v>1.3999999999999999E-4</c:v>
                </c:pt>
                <c:pt idx="33506" formatCode="0.00E+00">
                  <c:v>1.3999999999999999E-4</c:v>
                </c:pt>
                <c:pt idx="33507" formatCode="0.00E+00">
                  <c:v>1.3999999999999999E-4</c:v>
                </c:pt>
                <c:pt idx="33508" formatCode="0.00E+00">
                  <c:v>1.3999999999999999E-4</c:v>
                </c:pt>
                <c:pt idx="33509" formatCode="0.00E+00">
                  <c:v>1.3999999999999999E-4</c:v>
                </c:pt>
                <c:pt idx="33510" formatCode="0.00E+00">
                  <c:v>1.3999999999999999E-4</c:v>
                </c:pt>
                <c:pt idx="33511" formatCode="0.00E+00">
                  <c:v>1.3999999999999999E-4</c:v>
                </c:pt>
                <c:pt idx="33512" formatCode="0.00E+00">
                  <c:v>1.3999999999999999E-4</c:v>
                </c:pt>
                <c:pt idx="33513" formatCode="0.00E+00">
                  <c:v>1.3999999999999999E-4</c:v>
                </c:pt>
                <c:pt idx="33514" formatCode="0.00E+00">
                  <c:v>1.3999999999999999E-4</c:v>
                </c:pt>
                <c:pt idx="33515" formatCode="0.00E+00">
                  <c:v>1.3999999999999999E-4</c:v>
                </c:pt>
                <c:pt idx="33516" formatCode="0.00E+00">
                  <c:v>1.3999999999999999E-4</c:v>
                </c:pt>
                <c:pt idx="33517" formatCode="0.00E+00">
                  <c:v>1.3999999999999999E-4</c:v>
                </c:pt>
                <c:pt idx="33518" formatCode="0.00E+00">
                  <c:v>1.3999999999999999E-4</c:v>
                </c:pt>
                <c:pt idx="33519" formatCode="0.00E+00">
                  <c:v>1.3999999999999999E-4</c:v>
                </c:pt>
                <c:pt idx="33520" formatCode="0.00E+00">
                  <c:v>1.3999999999999999E-4</c:v>
                </c:pt>
                <c:pt idx="33521" formatCode="0.00E+00">
                  <c:v>1.3999999999999999E-4</c:v>
                </c:pt>
                <c:pt idx="33522" formatCode="0.00E+00">
                  <c:v>1.3999999999999999E-4</c:v>
                </c:pt>
                <c:pt idx="33523" formatCode="0.00E+00">
                  <c:v>1.3999999999999999E-4</c:v>
                </c:pt>
                <c:pt idx="33524" formatCode="0.00E+00">
                  <c:v>1.3999999999999999E-4</c:v>
                </c:pt>
                <c:pt idx="33525" formatCode="0.00E+00">
                  <c:v>1.3999999999999999E-4</c:v>
                </c:pt>
                <c:pt idx="33526" formatCode="0.00E+00">
                  <c:v>1.3999999999999999E-4</c:v>
                </c:pt>
                <c:pt idx="33527" formatCode="0.00E+00">
                  <c:v>1.3999999999999999E-4</c:v>
                </c:pt>
                <c:pt idx="33528" formatCode="0.00E+00">
                  <c:v>1.3999999999999999E-4</c:v>
                </c:pt>
                <c:pt idx="33529" formatCode="0.00E+00">
                  <c:v>1.3999999999999999E-4</c:v>
                </c:pt>
                <c:pt idx="33530" formatCode="0.00E+00">
                  <c:v>1.3999999999999999E-4</c:v>
                </c:pt>
                <c:pt idx="33531" formatCode="0.00E+00">
                  <c:v>1.3999999999999999E-4</c:v>
                </c:pt>
                <c:pt idx="33532" formatCode="0.00E+00">
                  <c:v>1.3999999999999999E-4</c:v>
                </c:pt>
                <c:pt idx="33533" formatCode="0.00E+00">
                  <c:v>1.3999999999999999E-4</c:v>
                </c:pt>
                <c:pt idx="33534" formatCode="0.00E+00">
                  <c:v>1.3999999999999999E-4</c:v>
                </c:pt>
                <c:pt idx="33535" formatCode="0.00E+00">
                  <c:v>1.3999999999999999E-4</c:v>
                </c:pt>
                <c:pt idx="33536" formatCode="0.00E+00">
                  <c:v>1.3999999999999999E-4</c:v>
                </c:pt>
                <c:pt idx="33537" formatCode="0.00E+00">
                  <c:v>1.3999999999999999E-4</c:v>
                </c:pt>
                <c:pt idx="33538" formatCode="0.00E+00">
                  <c:v>1.3999999999999999E-4</c:v>
                </c:pt>
                <c:pt idx="33539" formatCode="0.00E+00">
                  <c:v>1.3999999999999999E-4</c:v>
                </c:pt>
                <c:pt idx="33540" formatCode="0.00E+00">
                  <c:v>1.3999999999999999E-4</c:v>
                </c:pt>
                <c:pt idx="33541" formatCode="0.00E+00">
                  <c:v>1.3999999999999999E-4</c:v>
                </c:pt>
                <c:pt idx="33542" formatCode="0.00E+00">
                  <c:v>1.3999999999999999E-4</c:v>
                </c:pt>
                <c:pt idx="33543" formatCode="0.00E+00">
                  <c:v>1.3999999999999999E-4</c:v>
                </c:pt>
                <c:pt idx="33544" formatCode="0.00E+00">
                  <c:v>1.3999999999999999E-4</c:v>
                </c:pt>
                <c:pt idx="33545" formatCode="0.00E+00">
                  <c:v>1.3999999999999999E-4</c:v>
                </c:pt>
                <c:pt idx="33546" formatCode="0.00E+00">
                  <c:v>1.3999999999999999E-4</c:v>
                </c:pt>
                <c:pt idx="33547" formatCode="0.00E+00">
                  <c:v>1.3999999999999999E-4</c:v>
                </c:pt>
                <c:pt idx="33548" formatCode="0.00E+00">
                  <c:v>1.3999999999999999E-4</c:v>
                </c:pt>
                <c:pt idx="33549" formatCode="0.00E+00">
                  <c:v>1.3999999999999999E-4</c:v>
                </c:pt>
                <c:pt idx="33550" formatCode="0.00E+00">
                  <c:v>1.3999999999999999E-4</c:v>
                </c:pt>
                <c:pt idx="33551" formatCode="0.00E+00">
                  <c:v>1.3999999999999999E-4</c:v>
                </c:pt>
                <c:pt idx="33552" formatCode="0.00E+00">
                  <c:v>1.3999999999999999E-4</c:v>
                </c:pt>
                <c:pt idx="33553" formatCode="0.00E+00">
                  <c:v>1.3999999999999999E-4</c:v>
                </c:pt>
                <c:pt idx="33554" formatCode="0.00E+00">
                  <c:v>1.3999999999999999E-4</c:v>
                </c:pt>
                <c:pt idx="33555" formatCode="0.00E+00">
                  <c:v>1.3999999999999999E-4</c:v>
                </c:pt>
                <c:pt idx="33556" formatCode="0.00E+00">
                  <c:v>1.3999999999999999E-4</c:v>
                </c:pt>
                <c:pt idx="33557" formatCode="0.00E+00">
                  <c:v>1.3999999999999999E-4</c:v>
                </c:pt>
                <c:pt idx="33558" formatCode="0.00E+00">
                  <c:v>1.3999999999999999E-4</c:v>
                </c:pt>
                <c:pt idx="33559" formatCode="0.00E+00">
                  <c:v>1.3999999999999999E-4</c:v>
                </c:pt>
                <c:pt idx="33560" formatCode="0.00E+00">
                  <c:v>1.3999999999999999E-4</c:v>
                </c:pt>
                <c:pt idx="33561" formatCode="0.00E+00">
                  <c:v>1.3899999999999999E-4</c:v>
                </c:pt>
                <c:pt idx="33562" formatCode="0.00E+00">
                  <c:v>1.3899999999999999E-4</c:v>
                </c:pt>
                <c:pt idx="33563" formatCode="0.00E+00">
                  <c:v>1.3999999999999999E-4</c:v>
                </c:pt>
                <c:pt idx="33564" formatCode="0.00E+00">
                  <c:v>1.3999999999999999E-4</c:v>
                </c:pt>
                <c:pt idx="33565" formatCode="0.00E+00">
                  <c:v>1.3999999999999999E-4</c:v>
                </c:pt>
                <c:pt idx="33566" formatCode="0.00E+00">
                  <c:v>1.3899999999999999E-4</c:v>
                </c:pt>
                <c:pt idx="33567" formatCode="0.00E+00">
                  <c:v>1.3999999999999999E-4</c:v>
                </c:pt>
                <c:pt idx="33568" formatCode="0.00E+00">
                  <c:v>1.3899999999999999E-4</c:v>
                </c:pt>
                <c:pt idx="33569" formatCode="0.00E+00">
                  <c:v>1.3899999999999999E-4</c:v>
                </c:pt>
                <c:pt idx="33570" formatCode="0.00E+00">
                  <c:v>1.3899999999999999E-4</c:v>
                </c:pt>
                <c:pt idx="33571" formatCode="0.00E+00">
                  <c:v>1.3999999999999999E-4</c:v>
                </c:pt>
                <c:pt idx="33572" formatCode="0.00E+00">
                  <c:v>1.3899999999999999E-4</c:v>
                </c:pt>
                <c:pt idx="33573" formatCode="0.00E+00">
                  <c:v>1.3899999999999999E-4</c:v>
                </c:pt>
                <c:pt idx="33574" formatCode="0.00E+00">
                  <c:v>1.3999999999999999E-4</c:v>
                </c:pt>
                <c:pt idx="33575" formatCode="0.00E+00">
                  <c:v>1.3899999999999999E-4</c:v>
                </c:pt>
                <c:pt idx="33576" formatCode="0.00E+00">
                  <c:v>1.3899999999999999E-4</c:v>
                </c:pt>
                <c:pt idx="33577" formatCode="0.00E+00">
                  <c:v>1.3999999999999999E-4</c:v>
                </c:pt>
                <c:pt idx="33578" formatCode="0.00E+00">
                  <c:v>1.3899999999999999E-4</c:v>
                </c:pt>
                <c:pt idx="33579" formatCode="0.00E+00">
                  <c:v>1.3899999999999999E-4</c:v>
                </c:pt>
                <c:pt idx="33580" formatCode="0.00E+00">
                  <c:v>1.3899999999999999E-4</c:v>
                </c:pt>
                <c:pt idx="33581" formatCode="0.00E+00">
                  <c:v>1.3899999999999999E-4</c:v>
                </c:pt>
                <c:pt idx="33582" formatCode="0.00E+00">
                  <c:v>1.3899999999999999E-4</c:v>
                </c:pt>
                <c:pt idx="33583" formatCode="0.00E+00">
                  <c:v>1.3999999999999999E-4</c:v>
                </c:pt>
                <c:pt idx="33584" formatCode="0.00E+00">
                  <c:v>1.3899999999999999E-4</c:v>
                </c:pt>
                <c:pt idx="33585" formatCode="0.00E+00">
                  <c:v>1.3899999999999999E-4</c:v>
                </c:pt>
                <c:pt idx="33586" formatCode="0.00E+00">
                  <c:v>1.3899999999999999E-4</c:v>
                </c:pt>
                <c:pt idx="33587" formatCode="0.00E+00">
                  <c:v>1.3899999999999999E-4</c:v>
                </c:pt>
                <c:pt idx="33588" formatCode="0.00E+00">
                  <c:v>1.3899999999999999E-4</c:v>
                </c:pt>
                <c:pt idx="33589" formatCode="0.00E+00">
                  <c:v>1.3899999999999999E-4</c:v>
                </c:pt>
                <c:pt idx="33590" formatCode="0.00E+00">
                  <c:v>1.3899999999999999E-4</c:v>
                </c:pt>
                <c:pt idx="33591" formatCode="0.00E+00">
                  <c:v>1.3899999999999999E-4</c:v>
                </c:pt>
                <c:pt idx="33592" formatCode="0.00E+00">
                  <c:v>1.3899999999999999E-4</c:v>
                </c:pt>
                <c:pt idx="33593" formatCode="0.00E+00">
                  <c:v>1.3899999999999999E-4</c:v>
                </c:pt>
                <c:pt idx="33594" formatCode="0.00E+00">
                  <c:v>1.3899999999999999E-4</c:v>
                </c:pt>
                <c:pt idx="33595" formatCode="0.00E+00">
                  <c:v>1.3899999999999999E-4</c:v>
                </c:pt>
                <c:pt idx="33596" formatCode="0.00E+00">
                  <c:v>1.3899999999999999E-4</c:v>
                </c:pt>
                <c:pt idx="33597" formatCode="0.00E+00">
                  <c:v>1.3899999999999999E-4</c:v>
                </c:pt>
                <c:pt idx="33598" formatCode="0.00E+00">
                  <c:v>1.3899999999999999E-4</c:v>
                </c:pt>
                <c:pt idx="33599" formatCode="0.00E+00">
                  <c:v>1.3899999999999999E-4</c:v>
                </c:pt>
                <c:pt idx="33600" formatCode="0.00E+00">
                  <c:v>1.3899999999999999E-4</c:v>
                </c:pt>
                <c:pt idx="33601" formatCode="0.00E+00">
                  <c:v>1.3899999999999999E-4</c:v>
                </c:pt>
                <c:pt idx="33602" formatCode="0.00E+00">
                  <c:v>1.3899999999999999E-4</c:v>
                </c:pt>
                <c:pt idx="33603" formatCode="0.00E+00">
                  <c:v>1.3899999999999999E-4</c:v>
                </c:pt>
                <c:pt idx="33604" formatCode="0.00E+00">
                  <c:v>1.3899999999999999E-4</c:v>
                </c:pt>
                <c:pt idx="33605" formatCode="0.00E+00">
                  <c:v>1.3899999999999999E-4</c:v>
                </c:pt>
                <c:pt idx="33606" formatCode="0.00E+00">
                  <c:v>1.3899999999999999E-4</c:v>
                </c:pt>
                <c:pt idx="33607" formatCode="0.00E+00">
                  <c:v>1.3899999999999999E-4</c:v>
                </c:pt>
                <c:pt idx="33608" formatCode="0.00E+00">
                  <c:v>1.3899999999999999E-4</c:v>
                </c:pt>
                <c:pt idx="33609" formatCode="0.00E+00">
                  <c:v>1.3899999999999999E-4</c:v>
                </c:pt>
                <c:pt idx="33610" formatCode="0.00E+00">
                  <c:v>1.3899999999999999E-4</c:v>
                </c:pt>
                <c:pt idx="33611" formatCode="0.00E+00">
                  <c:v>1.3899999999999999E-4</c:v>
                </c:pt>
                <c:pt idx="33612" formatCode="0.00E+00">
                  <c:v>1.3899999999999999E-4</c:v>
                </c:pt>
                <c:pt idx="33613" formatCode="0.00E+00">
                  <c:v>1.3899999999999999E-4</c:v>
                </c:pt>
                <c:pt idx="33614" formatCode="0.00E+00">
                  <c:v>1.3899999999999999E-4</c:v>
                </c:pt>
                <c:pt idx="33615" formatCode="0.00E+00">
                  <c:v>1.3899999999999999E-4</c:v>
                </c:pt>
                <c:pt idx="33616" formatCode="0.00E+00">
                  <c:v>1.3899999999999999E-4</c:v>
                </c:pt>
                <c:pt idx="33617" formatCode="0.00E+00">
                  <c:v>1.3899999999999999E-4</c:v>
                </c:pt>
                <c:pt idx="33618" formatCode="0.00E+00">
                  <c:v>1.3899999999999999E-4</c:v>
                </c:pt>
                <c:pt idx="33619" formatCode="0.00E+00">
                  <c:v>1.3899999999999999E-4</c:v>
                </c:pt>
                <c:pt idx="33620" formatCode="0.00E+00">
                  <c:v>1.3899999999999999E-4</c:v>
                </c:pt>
                <c:pt idx="33621" formatCode="0.00E+00">
                  <c:v>1.3899999999999999E-4</c:v>
                </c:pt>
                <c:pt idx="33622" formatCode="0.00E+00">
                  <c:v>1.3899999999999999E-4</c:v>
                </c:pt>
                <c:pt idx="33623" formatCode="0.00E+00">
                  <c:v>1.3899999999999999E-4</c:v>
                </c:pt>
                <c:pt idx="33624" formatCode="0.00E+00">
                  <c:v>1.3899999999999999E-4</c:v>
                </c:pt>
                <c:pt idx="33625" formatCode="0.00E+00">
                  <c:v>1.3899999999999999E-4</c:v>
                </c:pt>
                <c:pt idx="33626" formatCode="0.00E+00">
                  <c:v>1.3899999999999999E-4</c:v>
                </c:pt>
                <c:pt idx="33627" formatCode="0.00E+00">
                  <c:v>1.3899999999999999E-4</c:v>
                </c:pt>
                <c:pt idx="33628" formatCode="0.00E+00">
                  <c:v>1.3899999999999999E-4</c:v>
                </c:pt>
                <c:pt idx="33629" formatCode="0.00E+00">
                  <c:v>1.3899999999999999E-4</c:v>
                </c:pt>
                <c:pt idx="33630" formatCode="0.00E+00">
                  <c:v>1.3899999999999999E-4</c:v>
                </c:pt>
                <c:pt idx="33631" formatCode="0.00E+00">
                  <c:v>1.3899999999999999E-4</c:v>
                </c:pt>
                <c:pt idx="33632" formatCode="0.00E+00">
                  <c:v>1.3899999999999999E-4</c:v>
                </c:pt>
                <c:pt idx="33633" formatCode="0.00E+00">
                  <c:v>1.3899999999999999E-4</c:v>
                </c:pt>
                <c:pt idx="33634" formatCode="0.00E+00">
                  <c:v>1.3899999999999999E-4</c:v>
                </c:pt>
                <c:pt idx="33635" formatCode="0.00E+00">
                  <c:v>1.3899999999999999E-4</c:v>
                </c:pt>
                <c:pt idx="33636" formatCode="0.00E+00">
                  <c:v>1.3899999999999999E-4</c:v>
                </c:pt>
                <c:pt idx="33637" formatCode="0.00E+00">
                  <c:v>1.3899999999999999E-4</c:v>
                </c:pt>
                <c:pt idx="33638" formatCode="0.00E+00">
                  <c:v>1.3899999999999999E-4</c:v>
                </c:pt>
                <c:pt idx="33639" formatCode="0.00E+00">
                  <c:v>1.3899999999999999E-4</c:v>
                </c:pt>
                <c:pt idx="33640" formatCode="0.00E+00">
                  <c:v>1.3899999999999999E-4</c:v>
                </c:pt>
                <c:pt idx="33641" formatCode="0.00E+00">
                  <c:v>1.3899999999999999E-4</c:v>
                </c:pt>
                <c:pt idx="33642" formatCode="0.00E+00">
                  <c:v>1.3899999999999999E-4</c:v>
                </c:pt>
                <c:pt idx="33643" formatCode="0.00E+00">
                  <c:v>1.3899999999999999E-4</c:v>
                </c:pt>
                <c:pt idx="33644" formatCode="0.00E+00">
                  <c:v>1.3899999999999999E-4</c:v>
                </c:pt>
                <c:pt idx="33645" formatCode="0.00E+00">
                  <c:v>1.3899999999999999E-4</c:v>
                </c:pt>
                <c:pt idx="33646" formatCode="0.00E+00">
                  <c:v>1.3899999999999999E-4</c:v>
                </c:pt>
                <c:pt idx="33647" formatCode="0.00E+00">
                  <c:v>1.3899999999999999E-4</c:v>
                </c:pt>
                <c:pt idx="33648" formatCode="0.00E+00">
                  <c:v>1.3899999999999999E-4</c:v>
                </c:pt>
                <c:pt idx="33649" formatCode="0.00E+00">
                  <c:v>1.3899999999999999E-4</c:v>
                </c:pt>
                <c:pt idx="33650" formatCode="0.00E+00">
                  <c:v>1.3899999999999999E-4</c:v>
                </c:pt>
                <c:pt idx="33651" formatCode="0.00E+00">
                  <c:v>1.3899999999999999E-4</c:v>
                </c:pt>
                <c:pt idx="33652" formatCode="0.00E+00">
                  <c:v>1.3899999999999999E-4</c:v>
                </c:pt>
                <c:pt idx="33653" formatCode="0.00E+00">
                  <c:v>1.3899999999999999E-4</c:v>
                </c:pt>
                <c:pt idx="33654" formatCode="0.00E+00">
                  <c:v>1.3899999999999999E-4</c:v>
                </c:pt>
                <c:pt idx="33655" formatCode="0.00E+00">
                  <c:v>1.3899999999999999E-4</c:v>
                </c:pt>
                <c:pt idx="33656" formatCode="0.00E+00">
                  <c:v>1.3899999999999999E-4</c:v>
                </c:pt>
                <c:pt idx="33657" formatCode="0.00E+00">
                  <c:v>1.3899999999999999E-4</c:v>
                </c:pt>
                <c:pt idx="33658" formatCode="0.00E+00">
                  <c:v>1.3899999999999999E-4</c:v>
                </c:pt>
                <c:pt idx="33659" formatCode="0.00E+00">
                  <c:v>1.3899999999999999E-4</c:v>
                </c:pt>
                <c:pt idx="33660" formatCode="0.00E+00">
                  <c:v>1.3899999999999999E-4</c:v>
                </c:pt>
                <c:pt idx="33661" formatCode="0.00E+00">
                  <c:v>1.3899999999999999E-4</c:v>
                </c:pt>
                <c:pt idx="33662" formatCode="0.00E+00">
                  <c:v>1.3899999999999999E-4</c:v>
                </c:pt>
                <c:pt idx="33663" formatCode="0.00E+00">
                  <c:v>1.3899999999999999E-4</c:v>
                </c:pt>
                <c:pt idx="33664" formatCode="0.00E+00">
                  <c:v>1.3899999999999999E-4</c:v>
                </c:pt>
                <c:pt idx="33665" formatCode="0.00E+00">
                  <c:v>1.3899999999999999E-4</c:v>
                </c:pt>
                <c:pt idx="33666" formatCode="0.00E+00">
                  <c:v>1.3899999999999999E-4</c:v>
                </c:pt>
                <c:pt idx="33667" formatCode="0.00E+00">
                  <c:v>1.3899999999999999E-4</c:v>
                </c:pt>
                <c:pt idx="33668" formatCode="0.00E+00">
                  <c:v>1.3899999999999999E-4</c:v>
                </c:pt>
                <c:pt idx="33669" formatCode="0.00E+00">
                  <c:v>1.3899999999999999E-4</c:v>
                </c:pt>
                <c:pt idx="33670" formatCode="0.00E+00">
                  <c:v>1.3899999999999999E-4</c:v>
                </c:pt>
                <c:pt idx="33671" formatCode="0.00E+00">
                  <c:v>1.3899999999999999E-4</c:v>
                </c:pt>
                <c:pt idx="33672" formatCode="0.00E+00">
                  <c:v>1.3899999999999999E-4</c:v>
                </c:pt>
                <c:pt idx="33673" formatCode="0.00E+00">
                  <c:v>1.3899999999999999E-4</c:v>
                </c:pt>
                <c:pt idx="33674" formatCode="0.00E+00">
                  <c:v>1.3899999999999999E-4</c:v>
                </c:pt>
                <c:pt idx="33675" formatCode="0.00E+00">
                  <c:v>1.3899999999999999E-4</c:v>
                </c:pt>
                <c:pt idx="33676" formatCode="0.00E+00">
                  <c:v>1.3899999999999999E-4</c:v>
                </c:pt>
                <c:pt idx="33677" formatCode="0.00E+00">
                  <c:v>1.3899999999999999E-4</c:v>
                </c:pt>
                <c:pt idx="33678" formatCode="0.00E+00">
                  <c:v>1.3899999999999999E-4</c:v>
                </c:pt>
                <c:pt idx="33679" formatCode="0.00E+00">
                  <c:v>1.3899999999999999E-4</c:v>
                </c:pt>
                <c:pt idx="33680" formatCode="0.00E+00">
                  <c:v>1.3899999999999999E-4</c:v>
                </c:pt>
                <c:pt idx="33681" formatCode="0.00E+00">
                  <c:v>1.3899999999999999E-4</c:v>
                </c:pt>
                <c:pt idx="33682" formatCode="0.00E+00">
                  <c:v>1.3899999999999999E-4</c:v>
                </c:pt>
                <c:pt idx="33683" formatCode="0.00E+00">
                  <c:v>1.3899999999999999E-4</c:v>
                </c:pt>
                <c:pt idx="33684" formatCode="0.00E+00">
                  <c:v>1.3899999999999999E-4</c:v>
                </c:pt>
                <c:pt idx="33685" formatCode="0.00E+00">
                  <c:v>1.3899999999999999E-4</c:v>
                </c:pt>
                <c:pt idx="33686" formatCode="0.00E+00">
                  <c:v>1.3899999999999999E-4</c:v>
                </c:pt>
                <c:pt idx="33687" formatCode="0.00E+00">
                  <c:v>1.3899999999999999E-4</c:v>
                </c:pt>
                <c:pt idx="33688" formatCode="0.00E+00">
                  <c:v>1.3899999999999999E-4</c:v>
                </c:pt>
                <c:pt idx="33689" formatCode="0.00E+00">
                  <c:v>1.3899999999999999E-4</c:v>
                </c:pt>
                <c:pt idx="33690" formatCode="0.00E+00">
                  <c:v>1.3899999999999999E-4</c:v>
                </c:pt>
                <c:pt idx="33691" formatCode="0.00E+00">
                  <c:v>1.3899999999999999E-4</c:v>
                </c:pt>
                <c:pt idx="33692" formatCode="0.00E+00">
                  <c:v>1.3899999999999999E-4</c:v>
                </c:pt>
                <c:pt idx="33693" formatCode="0.00E+00">
                  <c:v>1.3899999999999999E-4</c:v>
                </c:pt>
                <c:pt idx="33694" formatCode="0.00E+00">
                  <c:v>1.3899999999999999E-4</c:v>
                </c:pt>
                <c:pt idx="33695" formatCode="0.00E+00">
                  <c:v>1.3899999999999999E-4</c:v>
                </c:pt>
                <c:pt idx="33696" formatCode="0.00E+00">
                  <c:v>1.3899999999999999E-4</c:v>
                </c:pt>
                <c:pt idx="33697" formatCode="0.00E+00">
                  <c:v>1.3899999999999999E-4</c:v>
                </c:pt>
                <c:pt idx="33698" formatCode="0.00E+00">
                  <c:v>1.3899999999999999E-4</c:v>
                </c:pt>
                <c:pt idx="33699" formatCode="0.00E+00">
                  <c:v>1.3899999999999999E-4</c:v>
                </c:pt>
                <c:pt idx="33700" formatCode="0.00E+00">
                  <c:v>1.3899999999999999E-4</c:v>
                </c:pt>
                <c:pt idx="33701" formatCode="0.00E+00">
                  <c:v>1.3899999999999999E-4</c:v>
                </c:pt>
                <c:pt idx="33702" formatCode="0.00E+00">
                  <c:v>1.3899999999999999E-4</c:v>
                </c:pt>
                <c:pt idx="33703" formatCode="0.00E+00">
                  <c:v>1.3899999999999999E-4</c:v>
                </c:pt>
                <c:pt idx="33704" formatCode="0.00E+00">
                  <c:v>1.3899999999999999E-4</c:v>
                </c:pt>
                <c:pt idx="33705" formatCode="0.00E+00">
                  <c:v>1.3899999999999999E-4</c:v>
                </c:pt>
                <c:pt idx="33706" formatCode="0.00E+00">
                  <c:v>1.3899999999999999E-4</c:v>
                </c:pt>
                <c:pt idx="33707" formatCode="0.00E+00">
                  <c:v>1.3899999999999999E-4</c:v>
                </c:pt>
                <c:pt idx="33708" formatCode="0.00E+00">
                  <c:v>1.3899999999999999E-4</c:v>
                </c:pt>
                <c:pt idx="33709" formatCode="0.00E+00">
                  <c:v>1.3899999999999999E-4</c:v>
                </c:pt>
                <c:pt idx="33710" formatCode="0.00E+00">
                  <c:v>1.3899999999999999E-4</c:v>
                </c:pt>
                <c:pt idx="33711" formatCode="0.00E+00">
                  <c:v>1.3899999999999999E-4</c:v>
                </c:pt>
                <c:pt idx="33712" formatCode="0.00E+00">
                  <c:v>1.3899999999999999E-4</c:v>
                </c:pt>
                <c:pt idx="33713" formatCode="0.00E+00">
                  <c:v>1.3899999999999999E-4</c:v>
                </c:pt>
                <c:pt idx="33714" formatCode="0.00E+00">
                  <c:v>1.3899999999999999E-4</c:v>
                </c:pt>
                <c:pt idx="33715" formatCode="0.00E+00">
                  <c:v>1.3899999999999999E-4</c:v>
                </c:pt>
                <c:pt idx="33716" formatCode="0.00E+00">
                  <c:v>1.3899999999999999E-4</c:v>
                </c:pt>
                <c:pt idx="33717" formatCode="0.00E+00">
                  <c:v>1.3899999999999999E-4</c:v>
                </c:pt>
                <c:pt idx="33718" formatCode="0.00E+00">
                  <c:v>1.3899999999999999E-4</c:v>
                </c:pt>
                <c:pt idx="33719" formatCode="0.00E+00">
                  <c:v>1.3899999999999999E-4</c:v>
                </c:pt>
                <c:pt idx="33720" formatCode="0.00E+00">
                  <c:v>1.3899999999999999E-4</c:v>
                </c:pt>
                <c:pt idx="33721" formatCode="0.00E+00">
                  <c:v>1.3799999999999999E-4</c:v>
                </c:pt>
                <c:pt idx="33722" formatCode="0.00E+00">
                  <c:v>1.3799999999999999E-4</c:v>
                </c:pt>
                <c:pt idx="33723" formatCode="0.00E+00">
                  <c:v>1.3799999999999999E-4</c:v>
                </c:pt>
                <c:pt idx="33724" formatCode="0.00E+00">
                  <c:v>1.3899999999999999E-4</c:v>
                </c:pt>
                <c:pt idx="33725" formatCode="0.00E+00">
                  <c:v>1.3899999999999999E-4</c:v>
                </c:pt>
                <c:pt idx="33726" formatCode="0.00E+00">
                  <c:v>1.3899999999999999E-4</c:v>
                </c:pt>
                <c:pt idx="33727" formatCode="0.00E+00">
                  <c:v>1.3799999999999999E-4</c:v>
                </c:pt>
                <c:pt idx="33728" formatCode="0.00E+00">
                  <c:v>1.3799999999999999E-4</c:v>
                </c:pt>
                <c:pt idx="33729" formatCode="0.00E+00">
                  <c:v>1.3799999999999999E-4</c:v>
                </c:pt>
                <c:pt idx="33730" formatCode="0.00E+00">
                  <c:v>1.3899999999999999E-4</c:v>
                </c:pt>
                <c:pt idx="33731" formatCode="0.00E+00">
                  <c:v>1.3799999999999999E-4</c:v>
                </c:pt>
                <c:pt idx="33732" formatCode="0.00E+00">
                  <c:v>1.3799999999999999E-4</c:v>
                </c:pt>
                <c:pt idx="33733" formatCode="0.00E+00">
                  <c:v>1.3899999999999999E-4</c:v>
                </c:pt>
                <c:pt idx="33734" formatCode="0.00E+00">
                  <c:v>1.3899999999999999E-4</c:v>
                </c:pt>
                <c:pt idx="33735" formatCode="0.00E+00">
                  <c:v>1.3799999999999999E-4</c:v>
                </c:pt>
                <c:pt idx="33736" formatCode="0.00E+00">
                  <c:v>1.3799999999999999E-4</c:v>
                </c:pt>
                <c:pt idx="33737" formatCode="0.00E+00">
                  <c:v>1.3799999999999999E-4</c:v>
                </c:pt>
                <c:pt idx="33738" formatCode="0.00E+00">
                  <c:v>1.3799999999999999E-4</c:v>
                </c:pt>
                <c:pt idx="33739" formatCode="0.00E+00">
                  <c:v>1.3799999999999999E-4</c:v>
                </c:pt>
                <c:pt idx="33740" formatCode="0.00E+00">
                  <c:v>1.3799999999999999E-4</c:v>
                </c:pt>
                <c:pt idx="33741" formatCode="0.00E+00">
                  <c:v>1.3799999999999999E-4</c:v>
                </c:pt>
                <c:pt idx="33742" formatCode="0.00E+00">
                  <c:v>1.3799999999999999E-4</c:v>
                </c:pt>
                <c:pt idx="33743" formatCode="0.00E+00">
                  <c:v>1.3799999999999999E-4</c:v>
                </c:pt>
                <c:pt idx="33744" formatCode="0.00E+00">
                  <c:v>1.3799999999999999E-4</c:v>
                </c:pt>
                <c:pt idx="33745" formatCode="0.00E+00">
                  <c:v>1.3899999999999999E-4</c:v>
                </c:pt>
                <c:pt idx="33746" formatCode="0.00E+00">
                  <c:v>1.3799999999999999E-4</c:v>
                </c:pt>
                <c:pt idx="33747" formatCode="0.00E+00">
                  <c:v>1.3799999999999999E-4</c:v>
                </c:pt>
                <c:pt idx="33748" formatCode="0.00E+00">
                  <c:v>1.3899999999999999E-4</c:v>
                </c:pt>
                <c:pt idx="33749" formatCode="0.00E+00">
                  <c:v>1.3799999999999999E-4</c:v>
                </c:pt>
                <c:pt idx="33750" formatCode="0.00E+00">
                  <c:v>1.3799999999999999E-4</c:v>
                </c:pt>
                <c:pt idx="33751" formatCode="0.00E+00">
                  <c:v>1.3799999999999999E-4</c:v>
                </c:pt>
                <c:pt idx="33752" formatCode="0.00E+00">
                  <c:v>1.3799999999999999E-4</c:v>
                </c:pt>
                <c:pt idx="33753" formatCode="0.00E+00">
                  <c:v>1.3799999999999999E-4</c:v>
                </c:pt>
                <c:pt idx="33754" formatCode="0.00E+00">
                  <c:v>1.3799999999999999E-4</c:v>
                </c:pt>
                <c:pt idx="33755" formatCode="0.00E+00">
                  <c:v>1.3799999999999999E-4</c:v>
                </c:pt>
                <c:pt idx="33756" formatCode="0.00E+00">
                  <c:v>1.3799999999999999E-4</c:v>
                </c:pt>
                <c:pt idx="33757" formatCode="0.00E+00">
                  <c:v>1.3799999999999999E-4</c:v>
                </c:pt>
                <c:pt idx="33758" formatCode="0.00E+00">
                  <c:v>1.3799999999999999E-4</c:v>
                </c:pt>
                <c:pt idx="33759" formatCode="0.00E+00">
                  <c:v>1.3799999999999999E-4</c:v>
                </c:pt>
                <c:pt idx="33760" formatCode="0.00E+00">
                  <c:v>1.3799999999999999E-4</c:v>
                </c:pt>
                <c:pt idx="33761" formatCode="0.00E+00">
                  <c:v>1.3799999999999999E-4</c:v>
                </c:pt>
                <c:pt idx="33762" formatCode="0.00E+00">
                  <c:v>1.3799999999999999E-4</c:v>
                </c:pt>
                <c:pt idx="33763" formatCode="0.00E+00">
                  <c:v>1.3799999999999999E-4</c:v>
                </c:pt>
                <c:pt idx="33764" formatCode="0.00E+00">
                  <c:v>1.3799999999999999E-4</c:v>
                </c:pt>
                <c:pt idx="33765" formatCode="0.00E+00">
                  <c:v>1.3799999999999999E-4</c:v>
                </c:pt>
                <c:pt idx="33766" formatCode="0.00E+00">
                  <c:v>1.3799999999999999E-4</c:v>
                </c:pt>
                <c:pt idx="33767" formatCode="0.00E+00">
                  <c:v>1.3799999999999999E-4</c:v>
                </c:pt>
                <c:pt idx="33768" formatCode="0.00E+00">
                  <c:v>1.3799999999999999E-4</c:v>
                </c:pt>
                <c:pt idx="33769" formatCode="0.00E+00">
                  <c:v>1.3799999999999999E-4</c:v>
                </c:pt>
                <c:pt idx="33770" formatCode="0.00E+00">
                  <c:v>1.3799999999999999E-4</c:v>
                </c:pt>
                <c:pt idx="33771" formatCode="0.00E+00">
                  <c:v>1.3799999999999999E-4</c:v>
                </c:pt>
                <c:pt idx="33772" formatCode="0.00E+00">
                  <c:v>1.3799999999999999E-4</c:v>
                </c:pt>
                <c:pt idx="33773" formatCode="0.00E+00">
                  <c:v>1.3799999999999999E-4</c:v>
                </c:pt>
                <c:pt idx="33774" formatCode="0.00E+00">
                  <c:v>1.3799999999999999E-4</c:v>
                </c:pt>
                <c:pt idx="33775" formatCode="0.00E+00">
                  <c:v>1.3799999999999999E-4</c:v>
                </c:pt>
                <c:pt idx="33776" formatCode="0.00E+00">
                  <c:v>1.3799999999999999E-4</c:v>
                </c:pt>
                <c:pt idx="33777" formatCode="0.00E+00">
                  <c:v>1.3799999999999999E-4</c:v>
                </c:pt>
                <c:pt idx="33778" formatCode="0.00E+00">
                  <c:v>1.3799999999999999E-4</c:v>
                </c:pt>
                <c:pt idx="33779" formatCode="0.00E+00">
                  <c:v>1.3799999999999999E-4</c:v>
                </c:pt>
                <c:pt idx="33780" formatCode="0.00E+00">
                  <c:v>1.3799999999999999E-4</c:v>
                </c:pt>
                <c:pt idx="33781" formatCode="0.00E+00">
                  <c:v>1.3799999999999999E-4</c:v>
                </c:pt>
                <c:pt idx="33782" formatCode="0.00E+00">
                  <c:v>1.3799999999999999E-4</c:v>
                </c:pt>
                <c:pt idx="33783" formatCode="0.00E+00">
                  <c:v>1.3799999999999999E-4</c:v>
                </c:pt>
                <c:pt idx="33784" formatCode="0.00E+00">
                  <c:v>1.3799999999999999E-4</c:v>
                </c:pt>
                <c:pt idx="33785" formatCode="0.00E+00">
                  <c:v>1.3799999999999999E-4</c:v>
                </c:pt>
                <c:pt idx="33786" formatCode="0.00E+00">
                  <c:v>1.3799999999999999E-4</c:v>
                </c:pt>
                <c:pt idx="33787" formatCode="0.00E+00">
                  <c:v>1.3799999999999999E-4</c:v>
                </c:pt>
                <c:pt idx="33788" formatCode="0.00E+00">
                  <c:v>1.3799999999999999E-4</c:v>
                </c:pt>
                <c:pt idx="33789" formatCode="0.00E+00">
                  <c:v>1.3799999999999999E-4</c:v>
                </c:pt>
                <c:pt idx="33790" formatCode="0.00E+00">
                  <c:v>1.3799999999999999E-4</c:v>
                </c:pt>
                <c:pt idx="33791" formatCode="0.00E+00">
                  <c:v>1.3799999999999999E-4</c:v>
                </c:pt>
                <c:pt idx="33792" formatCode="0.00E+00">
                  <c:v>1.3799999999999999E-4</c:v>
                </c:pt>
                <c:pt idx="33793" formatCode="0.00E+00">
                  <c:v>1.3799999999999999E-4</c:v>
                </c:pt>
                <c:pt idx="33794" formatCode="0.00E+00">
                  <c:v>1.3799999999999999E-4</c:v>
                </c:pt>
                <c:pt idx="33795" formatCode="0.00E+00">
                  <c:v>1.3799999999999999E-4</c:v>
                </c:pt>
                <c:pt idx="33796" formatCode="0.00E+00">
                  <c:v>1.3799999999999999E-4</c:v>
                </c:pt>
                <c:pt idx="33797" formatCode="0.00E+00">
                  <c:v>1.3799999999999999E-4</c:v>
                </c:pt>
                <c:pt idx="33798" formatCode="0.00E+00">
                  <c:v>1.3799999999999999E-4</c:v>
                </c:pt>
                <c:pt idx="33799" formatCode="0.00E+00">
                  <c:v>1.3799999999999999E-4</c:v>
                </c:pt>
                <c:pt idx="33800" formatCode="0.00E+00">
                  <c:v>1.3799999999999999E-4</c:v>
                </c:pt>
                <c:pt idx="33801" formatCode="0.00E+00">
                  <c:v>1.3799999999999999E-4</c:v>
                </c:pt>
                <c:pt idx="33802" formatCode="0.00E+00">
                  <c:v>1.3799999999999999E-4</c:v>
                </c:pt>
                <c:pt idx="33803" formatCode="0.00E+00">
                  <c:v>1.3799999999999999E-4</c:v>
                </c:pt>
                <c:pt idx="33804" formatCode="0.00E+00">
                  <c:v>1.3799999999999999E-4</c:v>
                </c:pt>
                <c:pt idx="33805" formatCode="0.00E+00">
                  <c:v>1.3799999999999999E-4</c:v>
                </c:pt>
                <c:pt idx="33806" formatCode="0.00E+00">
                  <c:v>1.3799999999999999E-4</c:v>
                </c:pt>
                <c:pt idx="33807" formatCode="0.00E+00">
                  <c:v>1.3799999999999999E-4</c:v>
                </c:pt>
                <c:pt idx="33808" formatCode="0.00E+00">
                  <c:v>1.3799999999999999E-4</c:v>
                </c:pt>
                <c:pt idx="33809" formatCode="0.00E+00">
                  <c:v>1.3799999999999999E-4</c:v>
                </c:pt>
                <c:pt idx="33810" formatCode="0.00E+00">
                  <c:v>1.3799999999999999E-4</c:v>
                </c:pt>
                <c:pt idx="33811" formatCode="0.00E+00">
                  <c:v>1.3799999999999999E-4</c:v>
                </c:pt>
                <c:pt idx="33812" formatCode="0.00E+00">
                  <c:v>1.3799999999999999E-4</c:v>
                </c:pt>
                <c:pt idx="33813" formatCode="0.00E+00">
                  <c:v>1.3799999999999999E-4</c:v>
                </c:pt>
                <c:pt idx="33814" formatCode="0.00E+00">
                  <c:v>1.3799999999999999E-4</c:v>
                </c:pt>
                <c:pt idx="33815" formatCode="0.00E+00">
                  <c:v>1.3799999999999999E-4</c:v>
                </c:pt>
                <c:pt idx="33816" formatCode="0.00E+00">
                  <c:v>1.3799999999999999E-4</c:v>
                </c:pt>
                <c:pt idx="33817" formatCode="0.00E+00">
                  <c:v>1.3799999999999999E-4</c:v>
                </c:pt>
                <c:pt idx="33818" formatCode="0.00E+00">
                  <c:v>1.3799999999999999E-4</c:v>
                </c:pt>
                <c:pt idx="33819" formatCode="0.00E+00">
                  <c:v>1.3799999999999999E-4</c:v>
                </c:pt>
                <c:pt idx="33820" formatCode="0.00E+00">
                  <c:v>1.3799999999999999E-4</c:v>
                </c:pt>
                <c:pt idx="33821" formatCode="0.00E+00">
                  <c:v>1.3799999999999999E-4</c:v>
                </c:pt>
                <c:pt idx="33822" formatCode="0.00E+00">
                  <c:v>1.3799999999999999E-4</c:v>
                </c:pt>
                <c:pt idx="33823" formatCode="0.00E+00">
                  <c:v>1.3799999999999999E-4</c:v>
                </c:pt>
                <c:pt idx="33824" formatCode="0.00E+00">
                  <c:v>1.3799999999999999E-4</c:v>
                </c:pt>
                <c:pt idx="33825" formatCode="0.00E+00">
                  <c:v>1.3799999999999999E-4</c:v>
                </c:pt>
                <c:pt idx="33826" formatCode="0.00E+00">
                  <c:v>1.3799999999999999E-4</c:v>
                </c:pt>
                <c:pt idx="33827" formatCode="0.00E+00">
                  <c:v>1.3799999999999999E-4</c:v>
                </c:pt>
                <c:pt idx="33828" formatCode="0.00E+00">
                  <c:v>1.3799999999999999E-4</c:v>
                </c:pt>
                <c:pt idx="33829" formatCode="0.00E+00">
                  <c:v>1.3799999999999999E-4</c:v>
                </c:pt>
                <c:pt idx="33830" formatCode="0.00E+00">
                  <c:v>1.3799999999999999E-4</c:v>
                </c:pt>
                <c:pt idx="33831" formatCode="0.00E+00">
                  <c:v>1.3799999999999999E-4</c:v>
                </c:pt>
                <c:pt idx="33832" formatCode="0.00E+00">
                  <c:v>1.3799999999999999E-4</c:v>
                </c:pt>
                <c:pt idx="33833" formatCode="0.00E+00">
                  <c:v>1.3799999999999999E-4</c:v>
                </c:pt>
                <c:pt idx="33834" formatCode="0.00E+00">
                  <c:v>1.3799999999999999E-4</c:v>
                </c:pt>
                <c:pt idx="33835" formatCode="0.00E+00">
                  <c:v>1.3799999999999999E-4</c:v>
                </c:pt>
                <c:pt idx="33836" formatCode="0.00E+00">
                  <c:v>1.3799999999999999E-4</c:v>
                </c:pt>
                <c:pt idx="33837" formatCode="0.00E+00">
                  <c:v>1.3799999999999999E-4</c:v>
                </c:pt>
                <c:pt idx="33838" formatCode="0.00E+00">
                  <c:v>1.3799999999999999E-4</c:v>
                </c:pt>
                <c:pt idx="33839" formatCode="0.00E+00">
                  <c:v>1.3799999999999999E-4</c:v>
                </c:pt>
                <c:pt idx="33840" formatCode="0.00E+00">
                  <c:v>1.3799999999999999E-4</c:v>
                </c:pt>
                <c:pt idx="33841" formatCode="0.00E+00">
                  <c:v>1.3799999999999999E-4</c:v>
                </c:pt>
                <c:pt idx="33842" formatCode="0.00E+00">
                  <c:v>1.3799999999999999E-4</c:v>
                </c:pt>
                <c:pt idx="33843" formatCode="0.00E+00">
                  <c:v>1.3799999999999999E-4</c:v>
                </c:pt>
                <c:pt idx="33844" formatCode="0.00E+00">
                  <c:v>1.3799999999999999E-4</c:v>
                </c:pt>
                <c:pt idx="33845" formatCode="0.00E+00">
                  <c:v>1.3799999999999999E-4</c:v>
                </c:pt>
                <c:pt idx="33846" formatCode="0.00E+00">
                  <c:v>1.3799999999999999E-4</c:v>
                </c:pt>
                <c:pt idx="33847" formatCode="0.00E+00">
                  <c:v>1.3799999999999999E-4</c:v>
                </c:pt>
                <c:pt idx="33848" formatCode="0.00E+00">
                  <c:v>1.3799999999999999E-4</c:v>
                </c:pt>
                <c:pt idx="33849" formatCode="0.00E+00">
                  <c:v>1.3799999999999999E-4</c:v>
                </c:pt>
                <c:pt idx="33850" formatCode="0.00E+00">
                  <c:v>1.3799999999999999E-4</c:v>
                </c:pt>
                <c:pt idx="33851" formatCode="0.00E+00">
                  <c:v>1.3799999999999999E-4</c:v>
                </c:pt>
                <c:pt idx="33852" formatCode="0.00E+00">
                  <c:v>1.3799999999999999E-4</c:v>
                </c:pt>
                <c:pt idx="33853" formatCode="0.00E+00">
                  <c:v>1.3799999999999999E-4</c:v>
                </c:pt>
                <c:pt idx="33854" formatCode="0.00E+00">
                  <c:v>1.3799999999999999E-4</c:v>
                </c:pt>
                <c:pt idx="33855" formatCode="0.00E+00">
                  <c:v>1.3799999999999999E-4</c:v>
                </c:pt>
                <c:pt idx="33856" formatCode="0.00E+00">
                  <c:v>1.3799999999999999E-4</c:v>
                </c:pt>
                <c:pt idx="33857" formatCode="0.00E+00">
                  <c:v>1.3799999999999999E-4</c:v>
                </c:pt>
                <c:pt idx="33858" formatCode="0.00E+00">
                  <c:v>1.3799999999999999E-4</c:v>
                </c:pt>
                <c:pt idx="33859" formatCode="0.00E+00">
                  <c:v>1.3799999999999999E-4</c:v>
                </c:pt>
                <c:pt idx="33860" formatCode="0.00E+00">
                  <c:v>1.3799999999999999E-4</c:v>
                </c:pt>
                <c:pt idx="33861" formatCode="0.00E+00">
                  <c:v>1.3799999999999999E-4</c:v>
                </c:pt>
                <c:pt idx="33862" formatCode="0.00E+00">
                  <c:v>1.3799999999999999E-4</c:v>
                </c:pt>
                <c:pt idx="33863" formatCode="0.00E+00">
                  <c:v>1.3799999999999999E-4</c:v>
                </c:pt>
                <c:pt idx="33864" formatCode="0.00E+00">
                  <c:v>1.3799999999999999E-4</c:v>
                </c:pt>
                <c:pt idx="33865" formatCode="0.00E+00">
                  <c:v>1.3799999999999999E-4</c:v>
                </c:pt>
                <c:pt idx="33866" formatCode="0.00E+00">
                  <c:v>1.3799999999999999E-4</c:v>
                </c:pt>
                <c:pt idx="33867" formatCode="0.00E+00">
                  <c:v>1.3799999999999999E-4</c:v>
                </c:pt>
                <c:pt idx="33868" formatCode="0.00E+00">
                  <c:v>1.3799999999999999E-4</c:v>
                </c:pt>
                <c:pt idx="33869" formatCode="0.00E+00">
                  <c:v>1.3799999999999999E-4</c:v>
                </c:pt>
                <c:pt idx="33870" formatCode="0.00E+00">
                  <c:v>1.3799999999999999E-4</c:v>
                </c:pt>
                <c:pt idx="33871" formatCode="0.00E+00">
                  <c:v>1.3799999999999999E-4</c:v>
                </c:pt>
                <c:pt idx="33872" formatCode="0.00E+00">
                  <c:v>1.3799999999999999E-4</c:v>
                </c:pt>
                <c:pt idx="33873" formatCode="0.00E+00">
                  <c:v>1.3799999999999999E-4</c:v>
                </c:pt>
                <c:pt idx="33874" formatCode="0.00E+00">
                  <c:v>1.3799999999999999E-4</c:v>
                </c:pt>
                <c:pt idx="33875" formatCode="0.00E+00">
                  <c:v>1.3799999999999999E-4</c:v>
                </c:pt>
                <c:pt idx="33876" formatCode="0.00E+00">
                  <c:v>1.3799999999999999E-4</c:v>
                </c:pt>
                <c:pt idx="33877" formatCode="0.00E+00">
                  <c:v>1.3799999999999999E-4</c:v>
                </c:pt>
                <c:pt idx="33878" formatCode="0.00E+00">
                  <c:v>1.3799999999999999E-4</c:v>
                </c:pt>
                <c:pt idx="33879" formatCode="0.00E+00">
                  <c:v>1.3799999999999999E-4</c:v>
                </c:pt>
                <c:pt idx="33880" formatCode="0.00E+00">
                  <c:v>1.3799999999999999E-4</c:v>
                </c:pt>
                <c:pt idx="33881" formatCode="0.00E+00">
                  <c:v>1.3799999999999999E-4</c:v>
                </c:pt>
                <c:pt idx="33882" formatCode="0.00E+00">
                  <c:v>1.3799999999999999E-4</c:v>
                </c:pt>
                <c:pt idx="33883" formatCode="0.00E+00">
                  <c:v>1.3799999999999999E-4</c:v>
                </c:pt>
                <c:pt idx="33884" formatCode="0.00E+00">
                  <c:v>1.3799999999999999E-4</c:v>
                </c:pt>
                <c:pt idx="33885" formatCode="0.00E+00">
                  <c:v>1.3799999999999999E-4</c:v>
                </c:pt>
                <c:pt idx="33886" formatCode="0.00E+00">
                  <c:v>1.3799999999999999E-4</c:v>
                </c:pt>
                <c:pt idx="33887" formatCode="0.00E+00">
                  <c:v>1.3799999999999999E-4</c:v>
                </c:pt>
                <c:pt idx="33888" formatCode="0.00E+00">
                  <c:v>1.3799999999999999E-4</c:v>
                </c:pt>
                <c:pt idx="33889" formatCode="0.00E+00">
                  <c:v>1.3799999999999999E-4</c:v>
                </c:pt>
                <c:pt idx="33890" formatCode="0.00E+00">
                  <c:v>1.3799999999999999E-4</c:v>
                </c:pt>
                <c:pt idx="33891" formatCode="0.00E+00">
                  <c:v>1.3799999999999999E-4</c:v>
                </c:pt>
                <c:pt idx="33892" formatCode="0.00E+00">
                  <c:v>1.3799999999999999E-4</c:v>
                </c:pt>
                <c:pt idx="33893" formatCode="0.00E+00">
                  <c:v>1.3799999999999999E-4</c:v>
                </c:pt>
                <c:pt idx="33894" formatCode="0.00E+00">
                  <c:v>1.3799999999999999E-4</c:v>
                </c:pt>
                <c:pt idx="33895" formatCode="0.00E+00">
                  <c:v>1.3799999999999999E-4</c:v>
                </c:pt>
                <c:pt idx="33896" formatCode="0.00E+00">
                  <c:v>1.3799999999999999E-4</c:v>
                </c:pt>
                <c:pt idx="33897" formatCode="0.00E+00">
                  <c:v>1.3799999999999999E-4</c:v>
                </c:pt>
                <c:pt idx="33898" formatCode="0.00E+00">
                  <c:v>1.3799999999999999E-4</c:v>
                </c:pt>
                <c:pt idx="33899" formatCode="0.00E+00">
                  <c:v>1.37E-4</c:v>
                </c:pt>
                <c:pt idx="33900" formatCode="0.00E+00">
                  <c:v>1.37E-4</c:v>
                </c:pt>
                <c:pt idx="33901" formatCode="0.00E+00">
                  <c:v>1.3799999999999999E-4</c:v>
                </c:pt>
                <c:pt idx="33902" formatCode="0.00E+00">
                  <c:v>1.3799999999999999E-4</c:v>
                </c:pt>
                <c:pt idx="33903" formatCode="0.00E+00">
                  <c:v>1.3799999999999999E-4</c:v>
                </c:pt>
                <c:pt idx="33904" formatCode="0.00E+00">
                  <c:v>1.37E-4</c:v>
                </c:pt>
                <c:pt idx="33905" formatCode="0.00E+00">
                  <c:v>1.3799999999999999E-4</c:v>
                </c:pt>
                <c:pt idx="33906" formatCode="0.00E+00">
                  <c:v>1.3799999999999999E-4</c:v>
                </c:pt>
                <c:pt idx="33907" formatCode="0.00E+00">
                  <c:v>1.3799999999999999E-4</c:v>
                </c:pt>
                <c:pt idx="33908" formatCode="0.00E+00">
                  <c:v>1.37E-4</c:v>
                </c:pt>
                <c:pt idx="33909" formatCode="0.00E+00">
                  <c:v>1.3799999999999999E-4</c:v>
                </c:pt>
                <c:pt idx="33910" formatCode="0.00E+00">
                  <c:v>1.3799999999999999E-4</c:v>
                </c:pt>
                <c:pt idx="33911" formatCode="0.00E+00">
                  <c:v>1.37E-4</c:v>
                </c:pt>
                <c:pt idx="33912" formatCode="0.00E+00">
                  <c:v>1.3799999999999999E-4</c:v>
                </c:pt>
                <c:pt idx="33913" formatCode="0.00E+00">
                  <c:v>1.37E-4</c:v>
                </c:pt>
                <c:pt idx="33914" formatCode="0.00E+00">
                  <c:v>1.37E-4</c:v>
                </c:pt>
                <c:pt idx="33915" formatCode="0.00E+00">
                  <c:v>1.37E-4</c:v>
                </c:pt>
                <c:pt idx="33916" formatCode="0.00E+00">
                  <c:v>1.37E-4</c:v>
                </c:pt>
                <c:pt idx="33917" formatCode="0.00E+00">
                  <c:v>1.37E-4</c:v>
                </c:pt>
                <c:pt idx="33918" formatCode="0.00E+00">
                  <c:v>1.37E-4</c:v>
                </c:pt>
                <c:pt idx="33919" formatCode="0.00E+00">
                  <c:v>1.3799999999999999E-4</c:v>
                </c:pt>
                <c:pt idx="33920" formatCode="0.00E+00">
                  <c:v>1.37E-4</c:v>
                </c:pt>
                <c:pt idx="33921" formatCode="0.00E+00">
                  <c:v>1.37E-4</c:v>
                </c:pt>
                <c:pt idx="33922" formatCode="0.00E+00">
                  <c:v>1.37E-4</c:v>
                </c:pt>
                <c:pt idx="33923" formatCode="0.00E+00">
                  <c:v>1.37E-4</c:v>
                </c:pt>
                <c:pt idx="33924" formatCode="0.00E+00">
                  <c:v>1.3799999999999999E-4</c:v>
                </c:pt>
                <c:pt idx="33925" formatCode="0.00E+00">
                  <c:v>1.37E-4</c:v>
                </c:pt>
                <c:pt idx="33926" formatCode="0.00E+00">
                  <c:v>1.37E-4</c:v>
                </c:pt>
                <c:pt idx="33927" formatCode="0.00E+00">
                  <c:v>1.37E-4</c:v>
                </c:pt>
                <c:pt idx="33928" formatCode="0.00E+00">
                  <c:v>1.37E-4</c:v>
                </c:pt>
                <c:pt idx="33929" formatCode="0.00E+00">
                  <c:v>1.37E-4</c:v>
                </c:pt>
                <c:pt idx="33930" formatCode="0.00E+00">
                  <c:v>1.37E-4</c:v>
                </c:pt>
                <c:pt idx="33931" formatCode="0.00E+00">
                  <c:v>1.3799999999999999E-4</c:v>
                </c:pt>
                <c:pt idx="33932" formatCode="0.00E+00">
                  <c:v>1.37E-4</c:v>
                </c:pt>
                <c:pt idx="33933" formatCode="0.00E+00">
                  <c:v>1.37E-4</c:v>
                </c:pt>
                <c:pt idx="33934" formatCode="0.00E+00">
                  <c:v>1.37E-4</c:v>
                </c:pt>
                <c:pt idx="33935" formatCode="0.00E+00">
                  <c:v>1.37E-4</c:v>
                </c:pt>
                <c:pt idx="33936" formatCode="0.00E+00">
                  <c:v>1.37E-4</c:v>
                </c:pt>
                <c:pt idx="33937" formatCode="0.00E+00">
                  <c:v>1.37E-4</c:v>
                </c:pt>
                <c:pt idx="33938" formatCode="0.00E+00">
                  <c:v>1.37E-4</c:v>
                </c:pt>
                <c:pt idx="33939" formatCode="0.00E+00">
                  <c:v>1.37E-4</c:v>
                </c:pt>
                <c:pt idx="33940" formatCode="0.00E+00">
                  <c:v>1.37E-4</c:v>
                </c:pt>
                <c:pt idx="33941" formatCode="0.00E+00">
                  <c:v>1.37E-4</c:v>
                </c:pt>
                <c:pt idx="33942" formatCode="0.00E+00">
                  <c:v>1.37E-4</c:v>
                </c:pt>
                <c:pt idx="33943" formatCode="0.00E+00">
                  <c:v>1.37E-4</c:v>
                </c:pt>
                <c:pt idx="33944" formatCode="0.00E+00">
                  <c:v>1.37E-4</c:v>
                </c:pt>
                <c:pt idx="33945" formatCode="0.00E+00">
                  <c:v>1.37E-4</c:v>
                </c:pt>
                <c:pt idx="33946" formatCode="0.00E+00">
                  <c:v>1.37E-4</c:v>
                </c:pt>
                <c:pt idx="33947" formatCode="0.00E+00">
                  <c:v>1.37E-4</c:v>
                </c:pt>
                <c:pt idx="33948" formatCode="0.00E+00">
                  <c:v>1.37E-4</c:v>
                </c:pt>
                <c:pt idx="33949" formatCode="0.00E+00">
                  <c:v>1.37E-4</c:v>
                </c:pt>
                <c:pt idx="33950" formatCode="0.00E+00">
                  <c:v>1.37E-4</c:v>
                </c:pt>
                <c:pt idx="33951" formatCode="0.00E+00">
                  <c:v>1.37E-4</c:v>
                </c:pt>
                <c:pt idx="33952" formatCode="0.00E+00">
                  <c:v>1.37E-4</c:v>
                </c:pt>
                <c:pt idx="33953" formatCode="0.00E+00">
                  <c:v>1.37E-4</c:v>
                </c:pt>
                <c:pt idx="33954" formatCode="0.00E+00">
                  <c:v>1.37E-4</c:v>
                </c:pt>
                <c:pt idx="33955" formatCode="0.00E+00">
                  <c:v>1.37E-4</c:v>
                </c:pt>
                <c:pt idx="33956" formatCode="0.00E+00">
                  <c:v>1.37E-4</c:v>
                </c:pt>
                <c:pt idx="33957" formatCode="0.00E+00">
                  <c:v>1.37E-4</c:v>
                </c:pt>
                <c:pt idx="33958" formatCode="0.00E+00">
                  <c:v>1.37E-4</c:v>
                </c:pt>
                <c:pt idx="33959" formatCode="0.00E+00">
                  <c:v>1.37E-4</c:v>
                </c:pt>
                <c:pt idx="33960" formatCode="0.00E+00">
                  <c:v>1.37E-4</c:v>
                </c:pt>
                <c:pt idx="33961" formatCode="0.00E+00">
                  <c:v>1.37E-4</c:v>
                </c:pt>
                <c:pt idx="33962" formatCode="0.00E+00">
                  <c:v>1.37E-4</c:v>
                </c:pt>
                <c:pt idx="33963" formatCode="0.00E+00">
                  <c:v>1.37E-4</c:v>
                </c:pt>
                <c:pt idx="33964" formatCode="0.00E+00">
                  <c:v>1.37E-4</c:v>
                </c:pt>
                <c:pt idx="33965" formatCode="0.00E+00">
                  <c:v>1.37E-4</c:v>
                </c:pt>
                <c:pt idx="33966" formatCode="0.00E+00">
                  <c:v>1.3899999999999999E-4</c:v>
                </c:pt>
                <c:pt idx="33967" formatCode="0.00E+00">
                  <c:v>1.6200000000000001E-4</c:v>
                </c:pt>
                <c:pt idx="33968" formatCode="0.00E+00">
                  <c:v>2.81E-4</c:v>
                </c:pt>
                <c:pt idx="33969" formatCode="0.00E+00">
                  <c:v>4.6000000000000001E-4</c:v>
                </c:pt>
                <c:pt idx="33970" formatCode="0.00E+00">
                  <c:v>5.2599999999999999E-4</c:v>
                </c:pt>
                <c:pt idx="33971" formatCode="0.00E+00">
                  <c:v>4.8500000000000003E-4</c:v>
                </c:pt>
                <c:pt idx="33972" formatCode="0.00E+00">
                  <c:v>4.5600000000000003E-4</c:v>
                </c:pt>
                <c:pt idx="33973" formatCode="0.00E+00">
                  <c:v>4.5199999999999998E-4</c:v>
                </c:pt>
                <c:pt idx="33974" formatCode="0.00E+00">
                  <c:v>4.3800000000000002E-4</c:v>
                </c:pt>
                <c:pt idx="33975" formatCode="0.00E+00">
                  <c:v>4.3199999999999998E-4</c:v>
                </c:pt>
                <c:pt idx="33976" formatCode="0.00E+00">
                  <c:v>4.28E-4</c:v>
                </c:pt>
                <c:pt idx="33977" formatCode="0.00E+00">
                  <c:v>4.2099999999999999E-4</c:v>
                </c:pt>
                <c:pt idx="33978" formatCode="0.00E+00">
                  <c:v>4.2000000000000002E-4</c:v>
                </c:pt>
                <c:pt idx="33979" formatCode="0.00E+00">
                  <c:v>4.15E-4</c:v>
                </c:pt>
                <c:pt idx="33980" formatCode="0.00E+00">
                  <c:v>4.1300000000000001E-4</c:v>
                </c:pt>
                <c:pt idx="33981" formatCode="0.00E+00">
                  <c:v>4.0999999999999999E-4</c:v>
                </c:pt>
                <c:pt idx="33982" formatCode="0.00E+00">
                  <c:v>4.08E-4</c:v>
                </c:pt>
                <c:pt idx="33983" formatCode="0.00E+00">
                  <c:v>4.06E-4</c:v>
                </c:pt>
                <c:pt idx="33984" formatCode="0.00E+00">
                  <c:v>4.0299999999999998E-4</c:v>
                </c:pt>
                <c:pt idx="33985" formatCode="0.00E+00">
                  <c:v>4.0200000000000001E-4</c:v>
                </c:pt>
                <c:pt idx="33986" formatCode="0.00E+00">
                  <c:v>4.0000000000000002E-4</c:v>
                </c:pt>
                <c:pt idx="33987" formatCode="0.00E+00">
                  <c:v>3.9800000000000002E-4</c:v>
                </c:pt>
                <c:pt idx="33988" formatCode="0.00E+00">
                  <c:v>3.97E-4</c:v>
                </c:pt>
                <c:pt idx="33989" formatCode="0.00E+00">
                  <c:v>3.9500000000000001E-4</c:v>
                </c:pt>
                <c:pt idx="33990" formatCode="0.00E+00">
                  <c:v>3.9399999999999998E-4</c:v>
                </c:pt>
                <c:pt idx="33991" formatCode="0.00E+00">
                  <c:v>3.9300000000000001E-4</c:v>
                </c:pt>
                <c:pt idx="33992" formatCode="0.00E+00">
                  <c:v>3.9199999999999999E-4</c:v>
                </c:pt>
                <c:pt idx="33993" formatCode="0.00E+00">
                  <c:v>3.8999999999999999E-4</c:v>
                </c:pt>
                <c:pt idx="33994" formatCode="0.00E+00">
                  <c:v>3.8900000000000002E-4</c:v>
                </c:pt>
                <c:pt idx="33995" formatCode="0.00E+00">
                  <c:v>3.88E-4</c:v>
                </c:pt>
                <c:pt idx="33996" formatCode="0.00E+00">
                  <c:v>3.8699999999999997E-4</c:v>
                </c:pt>
                <c:pt idx="33997" formatCode="0.00E+00">
                  <c:v>3.86E-4</c:v>
                </c:pt>
                <c:pt idx="33998" formatCode="0.00E+00">
                  <c:v>3.8400000000000001E-4</c:v>
                </c:pt>
                <c:pt idx="33999" formatCode="0.00E+00">
                  <c:v>3.8299999999999999E-4</c:v>
                </c:pt>
                <c:pt idx="34000" formatCode="0.00E+00">
                  <c:v>3.8200000000000002E-4</c:v>
                </c:pt>
                <c:pt idx="34001" formatCode="0.00E+00">
                  <c:v>3.8099999999999999E-4</c:v>
                </c:pt>
                <c:pt idx="34002" formatCode="0.00E+00">
                  <c:v>3.8000000000000002E-4</c:v>
                </c:pt>
                <c:pt idx="34003" formatCode="0.00E+00">
                  <c:v>3.79E-4</c:v>
                </c:pt>
                <c:pt idx="34004" formatCode="0.00E+00">
                  <c:v>3.7800000000000003E-4</c:v>
                </c:pt>
                <c:pt idx="34005" formatCode="0.00E+00">
                  <c:v>3.77E-4</c:v>
                </c:pt>
                <c:pt idx="34006" formatCode="0.00E+00">
                  <c:v>3.7599999999999998E-4</c:v>
                </c:pt>
                <c:pt idx="34007" formatCode="0.00E+00">
                  <c:v>3.7500000000000001E-4</c:v>
                </c:pt>
                <c:pt idx="34008" formatCode="0.00E+00">
                  <c:v>3.7399999999999998E-4</c:v>
                </c:pt>
                <c:pt idx="34009" formatCode="0.00E+00">
                  <c:v>3.7300000000000001E-4</c:v>
                </c:pt>
                <c:pt idx="34010" formatCode="0.00E+00">
                  <c:v>3.7199999999999999E-4</c:v>
                </c:pt>
                <c:pt idx="34011" formatCode="0.00E+00">
                  <c:v>3.7100000000000002E-4</c:v>
                </c:pt>
                <c:pt idx="34012" formatCode="0.00E+00">
                  <c:v>3.6999999999999999E-4</c:v>
                </c:pt>
                <c:pt idx="34013" formatCode="0.00E+00">
                  <c:v>3.6900000000000002E-4</c:v>
                </c:pt>
                <c:pt idx="34014" formatCode="0.00E+00">
                  <c:v>3.68E-4</c:v>
                </c:pt>
                <c:pt idx="34015" formatCode="0.00E+00">
                  <c:v>3.6699999999999998E-4</c:v>
                </c:pt>
                <c:pt idx="34016" formatCode="0.00E+00">
                  <c:v>3.6600000000000001E-4</c:v>
                </c:pt>
                <c:pt idx="34017" formatCode="0.00E+00">
                  <c:v>3.6499999999999998E-4</c:v>
                </c:pt>
                <c:pt idx="34018" formatCode="0.00E+00">
                  <c:v>3.6400000000000001E-4</c:v>
                </c:pt>
                <c:pt idx="34019" formatCode="0.00E+00">
                  <c:v>3.6299999999999999E-4</c:v>
                </c:pt>
                <c:pt idx="34020" formatCode="0.00E+00">
                  <c:v>3.6200000000000002E-4</c:v>
                </c:pt>
                <c:pt idx="34021" formatCode="0.00E+00">
                  <c:v>3.6200000000000002E-4</c:v>
                </c:pt>
                <c:pt idx="34022" formatCode="0.00E+00">
                  <c:v>3.6099999999999999E-4</c:v>
                </c:pt>
                <c:pt idx="34023" formatCode="0.00E+00">
                  <c:v>3.59E-4</c:v>
                </c:pt>
                <c:pt idx="34024" formatCode="0.00E+00">
                  <c:v>3.59E-4</c:v>
                </c:pt>
                <c:pt idx="34025" formatCode="0.00E+00">
                  <c:v>3.5799999999999997E-4</c:v>
                </c:pt>
                <c:pt idx="34026" formatCode="0.00E+00">
                  <c:v>3.57E-4</c:v>
                </c:pt>
                <c:pt idx="34027" formatCode="0.00E+00">
                  <c:v>3.5599999999999998E-4</c:v>
                </c:pt>
                <c:pt idx="34028" formatCode="0.00E+00">
                  <c:v>3.5500000000000001E-4</c:v>
                </c:pt>
                <c:pt idx="34029" formatCode="0.00E+00">
                  <c:v>3.5399999999999999E-4</c:v>
                </c:pt>
                <c:pt idx="34030" formatCode="0.00E+00">
                  <c:v>3.5300000000000002E-4</c:v>
                </c:pt>
                <c:pt idx="34031" formatCode="0.00E+00">
                  <c:v>3.5300000000000002E-4</c:v>
                </c:pt>
                <c:pt idx="34032" formatCode="0.00E+00">
                  <c:v>3.5199999999999999E-4</c:v>
                </c:pt>
                <c:pt idx="34033" formatCode="0.00E+00">
                  <c:v>3.5100000000000002E-4</c:v>
                </c:pt>
                <c:pt idx="34034" formatCode="0.00E+00">
                  <c:v>3.5E-4</c:v>
                </c:pt>
                <c:pt idx="34035" formatCode="0.00E+00">
                  <c:v>3.4900000000000003E-4</c:v>
                </c:pt>
                <c:pt idx="34036" formatCode="0.00E+00">
                  <c:v>3.48E-4</c:v>
                </c:pt>
                <c:pt idx="34037" formatCode="0.00E+00">
                  <c:v>3.4699999999999998E-4</c:v>
                </c:pt>
                <c:pt idx="34038" formatCode="0.00E+00">
                  <c:v>3.4600000000000001E-4</c:v>
                </c:pt>
                <c:pt idx="34039" formatCode="0.00E+00">
                  <c:v>3.4600000000000001E-4</c:v>
                </c:pt>
                <c:pt idx="34040" formatCode="0.00E+00">
                  <c:v>3.4499999999999998E-4</c:v>
                </c:pt>
                <c:pt idx="34041" formatCode="0.00E+00">
                  <c:v>3.4400000000000001E-4</c:v>
                </c:pt>
                <c:pt idx="34042" formatCode="0.00E+00">
                  <c:v>3.4299999999999999E-4</c:v>
                </c:pt>
                <c:pt idx="34043" formatCode="0.00E+00">
                  <c:v>3.4200000000000002E-4</c:v>
                </c:pt>
                <c:pt idx="34044" formatCode="0.00E+00">
                  <c:v>3.4200000000000002E-4</c:v>
                </c:pt>
                <c:pt idx="34045" formatCode="0.00E+00">
                  <c:v>3.4099999999999999E-4</c:v>
                </c:pt>
                <c:pt idx="34046" formatCode="0.00E+00">
                  <c:v>3.4000000000000002E-4</c:v>
                </c:pt>
                <c:pt idx="34047" formatCode="0.00E+00">
                  <c:v>3.39E-4</c:v>
                </c:pt>
                <c:pt idx="34048" formatCode="0.00E+00">
                  <c:v>3.3799999999999998E-4</c:v>
                </c:pt>
                <c:pt idx="34049" formatCode="0.00E+00">
                  <c:v>3.3799999999999998E-4</c:v>
                </c:pt>
                <c:pt idx="34050" formatCode="0.00E+00">
                  <c:v>3.3700000000000001E-4</c:v>
                </c:pt>
                <c:pt idx="34051" formatCode="0.00E+00">
                  <c:v>3.3599999999999998E-4</c:v>
                </c:pt>
                <c:pt idx="34052" formatCode="0.00E+00">
                  <c:v>3.3500000000000001E-4</c:v>
                </c:pt>
                <c:pt idx="34053" formatCode="0.00E+00">
                  <c:v>3.3399999999999999E-4</c:v>
                </c:pt>
                <c:pt idx="34054" formatCode="0.00E+00">
                  <c:v>3.3399999999999999E-4</c:v>
                </c:pt>
                <c:pt idx="34055" formatCode="0.00E+00">
                  <c:v>3.3300000000000002E-4</c:v>
                </c:pt>
                <c:pt idx="34056" formatCode="0.00E+00">
                  <c:v>3.3199999999999999E-4</c:v>
                </c:pt>
                <c:pt idx="34057" formatCode="0.00E+00">
                  <c:v>3.3100000000000002E-4</c:v>
                </c:pt>
                <c:pt idx="34058" formatCode="0.00E+00">
                  <c:v>3.3100000000000002E-4</c:v>
                </c:pt>
                <c:pt idx="34059" formatCode="0.00E+00">
                  <c:v>3.3E-4</c:v>
                </c:pt>
                <c:pt idx="34060" formatCode="0.00E+00">
                  <c:v>3.2899999999999997E-4</c:v>
                </c:pt>
                <c:pt idx="34061" formatCode="0.00E+00">
                  <c:v>3.28E-4</c:v>
                </c:pt>
                <c:pt idx="34062" formatCode="0.00E+00">
                  <c:v>3.28E-4</c:v>
                </c:pt>
                <c:pt idx="34063" formatCode="0.00E+00">
                  <c:v>3.2699999999999998E-4</c:v>
                </c:pt>
                <c:pt idx="34064" formatCode="0.00E+00">
                  <c:v>3.2600000000000001E-4</c:v>
                </c:pt>
                <c:pt idx="34065" formatCode="0.00E+00">
                  <c:v>3.2499999999999999E-4</c:v>
                </c:pt>
                <c:pt idx="34066" formatCode="0.00E+00">
                  <c:v>3.2499999999999999E-4</c:v>
                </c:pt>
                <c:pt idx="34067" formatCode="0.00E+00">
                  <c:v>3.2400000000000001E-4</c:v>
                </c:pt>
                <c:pt idx="34068" formatCode="0.00E+00">
                  <c:v>3.2299999999999999E-4</c:v>
                </c:pt>
                <c:pt idx="34069" formatCode="0.00E+00">
                  <c:v>3.2299999999999999E-4</c:v>
                </c:pt>
                <c:pt idx="34070" formatCode="0.00E+00">
                  <c:v>3.2200000000000002E-4</c:v>
                </c:pt>
                <c:pt idx="34071" formatCode="0.00E+00">
                  <c:v>3.21E-4</c:v>
                </c:pt>
                <c:pt idx="34072" formatCode="0.00E+00">
                  <c:v>3.2000000000000003E-4</c:v>
                </c:pt>
                <c:pt idx="34073" formatCode="0.00E+00">
                  <c:v>3.2000000000000003E-4</c:v>
                </c:pt>
                <c:pt idx="34074" formatCode="0.00E+00">
                  <c:v>3.19E-4</c:v>
                </c:pt>
                <c:pt idx="34075" formatCode="0.00E+00">
                  <c:v>3.1799999999999998E-4</c:v>
                </c:pt>
                <c:pt idx="34076" formatCode="0.00E+00">
                  <c:v>3.1799999999999998E-4</c:v>
                </c:pt>
                <c:pt idx="34077" formatCode="0.00E+00">
                  <c:v>3.1700000000000001E-4</c:v>
                </c:pt>
                <c:pt idx="34078" formatCode="0.00E+00">
                  <c:v>3.1599999999999998E-4</c:v>
                </c:pt>
                <c:pt idx="34079" formatCode="0.00E+00">
                  <c:v>3.1599999999999998E-4</c:v>
                </c:pt>
                <c:pt idx="34080" formatCode="0.00E+00">
                  <c:v>3.1500000000000001E-4</c:v>
                </c:pt>
                <c:pt idx="34081" formatCode="0.00E+00">
                  <c:v>3.1399999999999999E-4</c:v>
                </c:pt>
                <c:pt idx="34082" formatCode="0.00E+00">
                  <c:v>3.1399999999999999E-4</c:v>
                </c:pt>
                <c:pt idx="34083" formatCode="0.00E+00">
                  <c:v>3.1300000000000002E-4</c:v>
                </c:pt>
                <c:pt idx="34084" formatCode="0.00E+00">
                  <c:v>3.1199999999999999E-4</c:v>
                </c:pt>
                <c:pt idx="34085" formatCode="0.00E+00">
                  <c:v>3.1199999999999999E-4</c:v>
                </c:pt>
                <c:pt idx="34086" formatCode="0.00E+00">
                  <c:v>3.1100000000000002E-4</c:v>
                </c:pt>
                <c:pt idx="34087" formatCode="0.00E+00">
                  <c:v>3.1E-4</c:v>
                </c:pt>
                <c:pt idx="34088" formatCode="0.00E+00">
                  <c:v>3.1E-4</c:v>
                </c:pt>
                <c:pt idx="34089" formatCode="0.00E+00">
                  <c:v>3.0899999999999998E-4</c:v>
                </c:pt>
                <c:pt idx="34090" formatCode="0.00E+00">
                  <c:v>3.0800000000000001E-4</c:v>
                </c:pt>
                <c:pt idx="34091" formatCode="0.00E+00">
                  <c:v>3.0800000000000001E-4</c:v>
                </c:pt>
                <c:pt idx="34092" formatCode="0.00E+00">
                  <c:v>3.0699999999999998E-4</c:v>
                </c:pt>
                <c:pt idx="34093" formatCode="0.00E+00">
                  <c:v>3.0699999999999998E-4</c:v>
                </c:pt>
                <c:pt idx="34094" formatCode="0.00E+00">
                  <c:v>3.0600000000000001E-4</c:v>
                </c:pt>
                <c:pt idx="34095" formatCode="0.00E+00">
                  <c:v>3.0499999999999999E-4</c:v>
                </c:pt>
                <c:pt idx="34096" formatCode="0.00E+00">
                  <c:v>3.0499999999999999E-4</c:v>
                </c:pt>
                <c:pt idx="34097" formatCode="0.00E+00">
                  <c:v>3.0400000000000002E-4</c:v>
                </c:pt>
                <c:pt idx="34098" formatCode="0.00E+00">
                  <c:v>3.0299999999999999E-4</c:v>
                </c:pt>
                <c:pt idx="34099" formatCode="0.00E+00">
                  <c:v>3.0299999999999999E-4</c:v>
                </c:pt>
                <c:pt idx="34100" formatCode="0.00E+00">
                  <c:v>3.0200000000000002E-4</c:v>
                </c:pt>
                <c:pt idx="34101" formatCode="0.00E+00">
                  <c:v>3.0200000000000002E-4</c:v>
                </c:pt>
                <c:pt idx="34102" formatCode="0.00E+00">
                  <c:v>3.01E-4</c:v>
                </c:pt>
                <c:pt idx="34103" formatCode="0.00E+00">
                  <c:v>3.01E-4</c:v>
                </c:pt>
                <c:pt idx="34104" formatCode="0.00E+00">
                  <c:v>2.9999999999999997E-4</c:v>
                </c:pt>
                <c:pt idx="34105" formatCode="0.00E+00">
                  <c:v>2.99E-4</c:v>
                </c:pt>
                <c:pt idx="34106" formatCode="0.00E+00">
                  <c:v>2.99E-4</c:v>
                </c:pt>
                <c:pt idx="34107" formatCode="0.00E+00">
                  <c:v>2.9799999999999998E-4</c:v>
                </c:pt>
                <c:pt idx="34108" formatCode="0.00E+00">
                  <c:v>2.9799999999999998E-4</c:v>
                </c:pt>
                <c:pt idx="34109" formatCode="0.00E+00">
                  <c:v>2.9700000000000001E-4</c:v>
                </c:pt>
                <c:pt idx="34110" formatCode="0.00E+00">
                  <c:v>2.9599999999999998E-4</c:v>
                </c:pt>
                <c:pt idx="34111" formatCode="0.00E+00">
                  <c:v>2.9599999999999998E-4</c:v>
                </c:pt>
                <c:pt idx="34112" formatCode="0.00E+00">
                  <c:v>2.9500000000000001E-4</c:v>
                </c:pt>
                <c:pt idx="34113" formatCode="0.00E+00">
                  <c:v>2.9500000000000001E-4</c:v>
                </c:pt>
                <c:pt idx="34114" formatCode="0.00E+00">
                  <c:v>2.9399999999999999E-4</c:v>
                </c:pt>
                <c:pt idx="34115" formatCode="0.00E+00">
                  <c:v>2.9399999999999999E-4</c:v>
                </c:pt>
                <c:pt idx="34116" formatCode="0.00E+00">
                  <c:v>2.9300000000000002E-4</c:v>
                </c:pt>
                <c:pt idx="34117" formatCode="0.00E+00">
                  <c:v>2.9300000000000002E-4</c:v>
                </c:pt>
                <c:pt idx="34118" formatCode="0.00E+00">
                  <c:v>2.92E-4</c:v>
                </c:pt>
                <c:pt idx="34119" formatCode="0.00E+00">
                  <c:v>2.92E-4</c:v>
                </c:pt>
                <c:pt idx="34120" formatCode="0.00E+00">
                  <c:v>2.9100000000000003E-4</c:v>
                </c:pt>
                <c:pt idx="34121" formatCode="0.00E+00">
                  <c:v>2.9100000000000003E-4</c:v>
                </c:pt>
                <c:pt idx="34122" formatCode="0.00E+00">
                  <c:v>2.9E-4</c:v>
                </c:pt>
                <c:pt idx="34123" formatCode="0.00E+00">
                  <c:v>2.9E-4</c:v>
                </c:pt>
                <c:pt idx="34124" formatCode="0.00E+00">
                  <c:v>2.8899999999999998E-4</c:v>
                </c:pt>
                <c:pt idx="34125" formatCode="0.00E+00">
                  <c:v>2.8800000000000001E-4</c:v>
                </c:pt>
                <c:pt idx="34126" formatCode="0.00E+00">
                  <c:v>2.8800000000000001E-4</c:v>
                </c:pt>
                <c:pt idx="34127" formatCode="0.00E+00">
                  <c:v>2.8699999999999998E-4</c:v>
                </c:pt>
                <c:pt idx="34128" formatCode="0.00E+00">
                  <c:v>2.8699999999999998E-4</c:v>
                </c:pt>
                <c:pt idx="34129" formatCode="0.00E+00">
                  <c:v>2.8600000000000001E-4</c:v>
                </c:pt>
                <c:pt idx="34130" formatCode="0.00E+00">
                  <c:v>2.8600000000000001E-4</c:v>
                </c:pt>
                <c:pt idx="34131" formatCode="0.00E+00">
                  <c:v>2.8499999999999999E-4</c:v>
                </c:pt>
                <c:pt idx="34132" formatCode="0.00E+00">
                  <c:v>2.8499999999999999E-4</c:v>
                </c:pt>
                <c:pt idx="34133" formatCode="0.00E+00">
                  <c:v>2.8400000000000002E-4</c:v>
                </c:pt>
                <c:pt idx="34134" formatCode="0.00E+00">
                  <c:v>2.8400000000000002E-4</c:v>
                </c:pt>
                <c:pt idx="34135" formatCode="0.00E+00">
                  <c:v>2.8400000000000002E-4</c:v>
                </c:pt>
                <c:pt idx="34136" formatCode="0.00E+00">
                  <c:v>2.8299999999999999E-4</c:v>
                </c:pt>
                <c:pt idx="34137" formatCode="0.00E+00">
                  <c:v>2.8200000000000002E-4</c:v>
                </c:pt>
                <c:pt idx="34138" formatCode="0.00E+00">
                  <c:v>2.8200000000000002E-4</c:v>
                </c:pt>
                <c:pt idx="34139" formatCode="0.00E+00">
                  <c:v>2.8200000000000002E-4</c:v>
                </c:pt>
                <c:pt idx="34140" formatCode="0.00E+00">
                  <c:v>2.81E-4</c:v>
                </c:pt>
                <c:pt idx="34141" formatCode="0.00E+00">
                  <c:v>2.7999999999999998E-4</c:v>
                </c:pt>
                <c:pt idx="34142" formatCode="0.00E+00">
                  <c:v>2.7999999999999998E-4</c:v>
                </c:pt>
                <c:pt idx="34143" formatCode="0.00E+00">
                  <c:v>2.7999999999999998E-4</c:v>
                </c:pt>
                <c:pt idx="34144" formatCode="0.00E+00">
                  <c:v>2.7900000000000001E-4</c:v>
                </c:pt>
                <c:pt idx="34145" formatCode="0.00E+00">
                  <c:v>2.7900000000000001E-4</c:v>
                </c:pt>
                <c:pt idx="34146" formatCode="0.00E+00">
                  <c:v>2.7799999999999998E-4</c:v>
                </c:pt>
                <c:pt idx="34147" formatCode="0.00E+00">
                  <c:v>2.7799999999999998E-4</c:v>
                </c:pt>
                <c:pt idx="34148" formatCode="0.00E+00">
                  <c:v>2.7700000000000001E-4</c:v>
                </c:pt>
                <c:pt idx="34149" formatCode="0.00E+00">
                  <c:v>2.7700000000000001E-4</c:v>
                </c:pt>
                <c:pt idx="34150" formatCode="0.00E+00">
                  <c:v>2.7599999999999999E-4</c:v>
                </c:pt>
                <c:pt idx="34151" formatCode="0.00E+00">
                  <c:v>2.7599999999999999E-4</c:v>
                </c:pt>
                <c:pt idx="34152" formatCode="0.00E+00">
                  <c:v>2.7500000000000002E-4</c:v>
                </c:pt>
                <c:pt idx="34153" formatCode="0.00E+00">
                  <c:v>2.7500000000000002E-4</c:v>
                </c:pt>
                <c:pt idx="34154" formatCode="0.00E+00">
                  <c:v>2.7500000000000002E-4</c:v>
                </c:pt>
                <c:pt idx="34155" formatCode="0.00E+00">
                  <c:v>2.7399999999999999E-4</c:v>
                </c:pt>
                <c:pt idx="34156" formatCode="0.00E+00">
                  <c:v>2.7300000000000002E-4</c:v>
                </c:pt>
                <c:pt idx="34157" formatCode="0.00E+00">
                  <c:v>2.7300000000000002E-4</c:v>
                </c:pt>
                <c:pt idx="34158" formatCode="0.00E+00">
                  <c:v>2.7300000000000002E-4</c:v>
                </c:pt>
                <c:pt idx="34159" formatCode="0.00E+00">
                  <c:v>2.72E-4</c:v>
                </c:pt>
                <c:pt idx="34160" formatCode="0.00E+00">
                  <c:v>2.72E-4</c:v>
                </c:pt>
                <c:pt idx="34161" formatCode="0.00E+00">
                  <c:v>2.72E-4</c:v>
                </c:pt>
                <c:pt idx="34162" formatCode="0.00E+00">
                  <c:v>2.7099999999999997E-4</c:v>
                </c:pt>
                <c:pt idx="34163" formatCode="0.00E+00">
                  <c:v>2.7E-4</c:v>
                </c:pt>
                <c:pt idx="34164" formatCode="0.00E+00">
                  <c:v>2.7E-4</c:v>
                </c:pt>
                <c:pt idx="34165" formatCode="0.00E+00">
                  <c:v>2.7E-4</c:v>
                </c:pt>
                <c:pt idx="34166" formatCode="0.00E+00">
                  <c:v>2.6899999999999998E-4</c:v>
                </c:pt>
                <c:pt idx="34167" formatCode="0.00E+00">
                  <c:v>2.6899999999999998E-4</c:v>
                </c:pt>
                <c:pt idx="34168" formatCode="0.00E+00">
                  <c:v>2.6899999999999998E-4</c:v>
                </c:pt>
                <c:pt idx="34169" formatCode="0.00E+00">
                  <c:v>2.6800000000000001E-4</c:v>
                </c:pt>
                <c:pt idx="34170" formatCode="0.00E+00">
                  <c:v>2.6800000000000001E-4</c:v>
                </c:pt>
                <c:pt idx="34171" formatCode="0.00E+00">
                  <c:v>2.6699999999999998E-4</c:v>
                </c:pt>
                <c:pt idx="34172" formatCode="0.00E+00">
                  <c:v>2.6699999999999998E-4</c:v>
                </c:pt>
                <c:pt idx="34173" formatCode="0.00E+00">
                  <c:v>2.6699999999999998E-4</c:v>
                </c:pt>
                <c:pt idx="34174" formatCode="0.00E+00">
                  <c:v>2.6600000000000001E-4</c:v>
                </c:pt>
                <c:pt idx="34175" formatCode="0.00E+00">
                  <c:v>2.6600000000000001E-4</c:v>
                </c:pt>
                <c:pt idx="34176" formatCode="0.00E+00">
                  <c:v>2.6499999999999999E-4</c:v>
                </c:pt>
                <c:pt idx="34177" formatCode="0.00E+00">
                  <c:v>2.6499999999999999E-4</c:v>
                </c:pt>
                <c:pt idx="34178" formatCode="0.00E+00">
                  <c:v>2.6499999999999999E-4</c:v>
                </c:pt>
                <c:pt idx="34179" formatCode="0.00E+00">
                  <c:v>2.6400000000000002E-4</c:v>
                </c:pt>
                <c:pt idx="34180" formatCode="0.00E+00">
                  <c:v>2.6400000000000002E-4</c:v>
                </c:pt>
                <c:pt idx="34181" formatCode="0.00E+00">
                  <c:v>2.63E-4</c:v>
                </c:pt>
                <c:pt idx="34182" formatCode="0.00E+00">
                  <c:v>2.63E-4</c:v>
                </c:pt>
                <c:pt idx="34183" formatCode="0.00E+00">
                  <c:v>2.63E-4</c:v>
                </c:pt>
                <c:pt idx="34184" formatCode="0.00E+00">
                  <c:v>2.6200000000000003E-4</c:v>
                </c:pt>
                <c:pt idx="34185" formatCode="0.00E+00">
                  <c:v>2.6200000000000003E-4</c:v>
                </c:pt>
                <c:pt idx="34186" formatCode="0.00E+00">
                  <c:v>2.6200000000000003E-4</c:v>
                </c:pt>
                <c:pt idx="34187" formatCode="0.00E+00">
                  <c:v>2.61E-4</c:v>
                </c:pt>
                <c:pt idx="34188" formatCode="0.00E+00">
                  <c:v>2.61E-4</c:v>
                </c:pt>
                <c:pt idx="34189" formatCode="0.00E+00">
                  <c:v>2.61E-4</c:v>
                </c:pt>
                <c:pt idx="34190" formatCode="0.00E+00">
                  <c:v>2.5999999999999998E-4</c:v>
                </c:pt>
                <c:pt idx="34191" formatCode="0.00E+00">
                  <c:v>2.5999999999999998E-4</c:v>
                </c:pt>
                <c:pt idx="34192" formatCode="0.00E+00">
                  <c:v>2.5900000000000001E-4</c:v>
                </c:pt>
                <c:pt idx="34193" formatCode="0.00E+00">
                  <c:v>2.5900000000000001E-4</c:v>
                </c:pt>
                <c:pt idx="34194" formatCode="0.00E+00">
                  <c:v>2.5900000000000001E-4</c:v>
                </c:pt>
                <c:pt idx="34195" formatCode="0.00E+00">
                  <c:v>2.5799999999999998E-4</c:v>
                </c:pt>
                <c:pt idx="34196" formatCode="0.00E+00">
                  <c:v>2.5799999999999998E-4</c:v>
                </c:pt>
                <c:pt idx="34197" formatCode="0.00E+00">
                  <c:v>2.5799999999999998E-4</c:v>
                </c:pt>
                <c:pt idx="34198" formatCode="0.00E+00">
                  <c:v>2.5700000000000001E-4</c:v>
                </c:pt>
                <c:pt idx="34199" formatCode="0.00E+00">
                  <c:v>2.5700000000000001E-4</c:v>
                </c:pt>
                <c:pt idx="34200" formatCode="0.00E+00">
                  <c:v>2.5700000000000001E-4</c:v>
                </c:pt>
                <c:pt idx="34201" formatCode="0.00E+00">
                  <c:v>2.5599999999999999E-4</c:v>
                </c:pt>
                <c:pt idx="34202" formatCode="0.00E+00">
                  <c:v>2.5599999999999999E-4</c:v>
                </c:pt>
                <c:pt idx="34203" formatCode="0.00E+00">
                  <c:v>2.5599999999999999E-4</c:v>
                </c:pt>
                <c:pt idx="34204" formatCode="0.00E+00">
                  <c:v>2.5500000000000002E-4</c:v>
                </c:pt>
                <c:pt idx="34205" formatCode="0.00E+00">
                  <c:v>2.5500000000000002E-4</c:v>
                </c:pt>
                <c:pt idx="34206" formatCode="0.00E+00">
                  <c:v>2.5399999999999999E-4</c:v>
                </c:pt>
                <c:pt idx="34207" formatCode="0.00E+00">
                  <c:v>2.5399999999999999E-4</c:v>
                </c:pt>
                <c:pt idx="34208" formatCode="0.00E+00">
                  <c:v>2.5399999999999999E-4</c:v>
                </c:pt>
                <c:pt idx="34209" formatCode="0.00E+00">
                  <c:v>2.5300000000000002E-4</c:v>
                </c:pt>
                <c:pt idx="34210" formatCode="0.00E+00">
                  <c:v>2.5300000000000002E-4</c:v>
                </c:pt>
                <c:pt idx="34211" formatCode="0.00E+00">
                  <c:v>2.5300000000000002E-4</c:v>
                </c:pt>
                <c:pt idx="34212" formatCode="0.00E+00">
                  <c:v>2.5300000000000002E-4</c:v>
                </c:pt>
                <c:pt idx="34213" formatCode="0.00E+00">
                  <c:v>2.52E-4</c:v>
                </c:pt>
                <c:pt idx="34214" formatCode="0.00E+00">
                  <c:v>2.52E-4</c:v>
                </c:pt>
                <c:pt idx="34215" formatCode="0.00E+00">
                  <c:v>2.52E-4</c:v>
                </c:pt>
                <c:pt idx="34216" formatCode="0.00E+00">
                  <c:v>2.5099999999999998E-4</c:v>
                </c:pt>
                <c:pt idx="34217" formatCode="0.00E+00">
                  <c:v>2.5099999999999998E-4</c:v>
                </c:pt>
                <c:pt idx="34218" formatCode="0.00E+00">
                  <c:v>2.5099999999999998E-4</c:v>
                </c:pt>
                <c:pt idx="34219" formatCode="0.00E+00">
                  <c:v>2.5000000000000001E-4</c:v>
                </c:pt>
                <c:pt idx="34220" formatCode="0.00E+00">
                  <c:v>2.5000000000000001E-4</c:v>
                </c:pt>
                <c:pt idx="34221" formatCode="0.00E+00">
                  <c:v>2.4899999999999998E-4</c:v>
                </c:pt>
                <c:pt idx="34222" formatCode="0.00E+00">
                  <c:v>2.4899999999999998E-4</c:v>
                </c:pt>
                <c:pt idx="34223" formatCode="0.00E+00">
                  <c:v>2.4899999999999998E-4</c:v>
                </c:pt>
                <c:pt idx="34224" formatCode="0.00E+00">
                  <c:v>2.4899999999999998E-4</c:v>
                </c:pt>
                <c:pt idx="34225" formatCode="0.00E+00">
                  <c:v>2.4800000000000001E-4</c:v>
                </c:pt>
                <c:pt idx="34226" formatCode="0.00E+00">
                  <c:v>2.4800000000000001E-4</c:v>
                </c:pt>
                <c:pt idx="34227" formatCode="0.00E+00">
                  <c:v>2.4800000000000001E-4</c:v>
                </c:pt>
                <c:pt idx="34228" formatCode="0.00E+00">
                  <c:v>2.4699999999999999E-4</c:v>
                </c:pt>
                <c:pt idx="34229" formatCode="0.00E+00">
                  <c:v>2.4699999999999999E-4</c:v>
                </c:pt>
                <c:pt idx="34230" formatCode="0.00E+00">
                  <c:v>2.4699999999999999E-4</c:v>
                </c:pt>
                <c:pt idx="34231" formatCode="0.00E+00">
                  <c:v>2.4699999999999999E-4</c:v>
                </c:pt>
                <c:pt idx="34232" formatCode="0.00E+00">
                  <c:v>2.4600000000000002E-4</c:v>
                </c:pt>
                <c:pt idx="34233" formatCode="0.00E+00">
                  <c:v>2.4600000000000002E-4</c:v>
                </c:pt>
                <c:pt idx="34234" formatCode="0.00E+00">
                  <c:v>2.4600000000000002E-4</c:v>
                </c:pt>
                <c:pt idx="34235" formatCode="0.00E+00">
                  <c:v>2.4499999999999999E-4</c:v>
                </c:pt>
                <c:pt idx="34236" formatCode="0.00E+00">
                  <c:v>2.4499999999999999E-4</c:v>
                </c:pt>
                <c:pt idx="34237" formatCode="0.00E+00">
                  <c:v>2.4499999999999999E-4</c:v>
                </c:pt>
                <c:pt idx="34238" formatCode="0.00E+00">
                  <c:v>2.4499999999999999E-4</c:v>
                </c:pt>
                <c:pt idx="34239" formatCode="0.00E+00">
                  <c:v>2.4399999999999999E-4</c:v>
                </c:pt>
                <c:pt idx="34240" formatCode="0.00E+00">
                  <c:v>2.4399999999999999E-4</c:v>
                </c:pt>
                <c:pt idx="34241" formatCode="0.00E+00">
                  <c:v>2.4399999999999999E-4</c:v>
                </c:pt>
                <c:pt idx="34242" formatCode="0.00E+00">
                  <c:v>2.43E-4</c:v>
                </c:pt>
                <c:pt idx="34243" formatCode="0.00E+00">
                  <c:v>2.43E-4</c:v>
                </c:pt>
                <c:pt idx="34244" formatCode="0.00E+00">
                  <c:v>2.43E-4</c:v>
                </c:pt>
                <c:pt idx="34245" formatCode="0.00E+00">
                  <c:v>2.43E-4</c:v>
                </c:pt>
                <c:pt idx="34246" formatCode="0.00E+00">
                  <c:v>2.42E-4</c:v>
                </c:pt>
                <c:pt idx="34247" formatCode="0.00E+00">
                  <c:v>2.42E-4</c:v>
                </c:pt>
                <c:pt idx="34248" formatCode="0.00E+00">
                  <c:v>2.42E-4</c:v>
                </c:pt>
                <c:pt idx="34249" formatCode="0.00E+00">
                  <c:v>2.41E-4</c:v>
                </c:pt>
                <c:pt idx="34250" formatCode="0.00E+00">
                  <c:v>2.41E-4</c:v>
                </c:pt>
                <c:pt idx="34251" formatCode="0.00E+00">
                  <c:v>2.41E-4</c:v>
                </c:pt>
                <c:pt idx="34252" formatCode="0.00E+00">
                  <c:v>2.41E-4</c:v>
                </c:pt>
                <c:pt idx="34253" formatCode="0.00E+00">
                  <c:v>2.4000000000000001E-4</c:v>
                </c:pt>
                <c:pt idx="34254" formatCode="0.00E+00">
                  <c:v>2.4000000000000001E-4</c:v>
                </c:pt>
                <c:pt idx="34255" formatCode="0.00E+00">
                  <c:v>2.4000000000000001E-4</c:v>
                </c:pt>
                <c:pt idx="34256" formatCode="0.00E+00">
                  <c:v>2.4000000000000001E-4</c:v>
                </c:pt>
                <c:pt idx="34257" formatCode="0.00E+00">
                  <c:v>2.4000000000000001E-4</c:v>
                </c:pt>
                <c:pt idx="34258" formatCode="0.00E+00">
                  <c:v>2.3900000000000001E-4</c:v>
                </c:pt>
                <c:pt idx="34259" formatCode="0.00E+00">
                  <c:v>2.3900000000000001E-4</c:v>
                </c:pt>
                <c:pt idx="34260" formatCode="0.00E+00">
                  <c:v>2.3900000000000001E-4</c:v>
                </c:pt>
                <c:pt idx="34261" formatCode="0.00E+00">
                  <c:v>2.3800000000000001E-4</c:v>
                </c:pt>
                <c:pt idx="34262" formatCode="0.00E+00">
                  <c:v>2.3800000000000001E-4</c:v>
                </c:pt>
                <c:pt idx="34263" formatCode="0.00E+00">
                  <c:v>2.3800000000000001E-4</c:v>
                </c:pt>
                <c:pt idx="34264" formatCode="0.00E+00">
                  <c:v>2.3800000000000001E-4</c:v>
                </c:pt>
                <c:pt idx="34265" formatCode="0.00E+00">
                  <c:v>2.3699999999999999E-4</c:v>
                </c:pt>
                <c:pt idx="34266" formatCode="0.00E+00">
                  <c:v>2.3699999999999999E-4</c:v>
                </c:pt>
                <c:pt idx="34267" formatCode="0.00E+00">
                  <c:v>2.3699999999999999E-4</c:v>
                </c:pt>
                <c:pt idx="34268" formatCode="0.00E+00">
                  <c:v>2.3699999999999999E-4</c:v>
                </c:pt>
                <c:pt idx="34269" formatCode="0.00E+00">
                  <c:v>2.3599999999999999E-4</c:v>
                </c:pt>
                <c:pt idx="34270" formatCode="0.00E+00">
                  <c:v>2.3599999999999999E-4</c:v>
                </c:pt>
                <c:pt idx="34271" formatCode="0.00E+00">
                  <c:v>2.3599999999999999E-4</c:v>
                </c:pt>
                <c:pt idx="34272" formatCode="0.00E+00">
                  <c:v>2.3599999999999999E-4</c:v>
                </c:pt>
                <c:pt idx="34273" formatCode="0.00E+00">
                  <c:v>2.3499999999999999E-4</c:v>
                </c:pt>
                <c:pt idx="34274" formatCode="0.00E+00">
                  <c:v>2.3499999999999999E-4</c:v>
                </c:pt>
                <c:pt idx="34275" formatCode="0.00E+00">
                  <c:v>2.3499999999999999E-4</c:v>
                </c:pt>
                <c:pt idx="34276" formatCode="0.00E+00">
                  <c:v>2.3499999999999999E-4</c:v>
                </c:pt>
                <c:pt idx="34277" formatCode="0.00E+00">
                  <c:v>2.3499999999999999E-4</c:v>
                </c:pt>
                <c:pt idx="34278" formatCode="0.00E+00">
                  <c:v>2.34E-4</c:v>
                </c:pt>
                <c:pt idx="34279" formatCode="0.00E+00">
                  <c:v>2.34E-4</c:v>
                </c:pt>
                <c:pt idx="34280" formatCode="0.00E+00">
                  <c:v>2.34E-4</c:v>
                </c:pt>
                <c:pt idx="34281" formatCode="0.00E+00">
                  <c:v>2.33E-4</c:v>
                </c:pt>
                <c:pt idx="34282" formatCode="0.00E+00">
                  <c:v>2.33E-4</c:v>
                </c:pt>
                <c:pt idx="34283" formatCode="0.00E+00">
                  <c:v>2.33E-4</c:v>
                </c:pt>
                <c:pt idx="34284" formatCode="0.00E+00">
                  <c:v>2.33E-4</c:v>
                </c:pt>
                <c:pt idx="34285" formatCode="0.00E+00">
                  <c:v>2.33E-4</c:v>
                </c:pt>
                <c:pt idx="34286" formatCode="0.00E+00">
                  <c:v>2.32E-4</c:v>
                </c:pt>
                <c:pt idx="34287" formatCode="0.00E+00">
                  <c:v>2.32E-4</c:v>
                </c:pt>
                <c:pt idx="34288" formatCode="0.00E+00">
                  <c:v>2.32E-4</c:v>
                </c:pt>
                <c:pt idx="34289" formatCode="0.00E+00">
                  <c:v>2.32E-4</c:v>
                </c:pt>
                <c:pt idx="34290" formatCode="0.00E+00">
                  <c:v>2.31E-4</c:v>
                </c:pt>
                <c:pt idx="34291" formatCode="0.00E+00">
                  <c:v>2.31E-4</c:v>
                </c:pt>
                <c:pt idx="34292" formatCode="0.00E+00">
                  <c:v>2.31E-4</c:v>
                </c:pt>
                <c:pt idx="34293" formatCode="0.00E+00">
                  <c:v>2.31E-4</c:v>
                </c:pt>
                <c:pt idx="34294" formatCode="0.00E+00">
                  <c:v>2.31E-4</c:v>
                </c:pt>
                <c:pt idx="34295" formatCode="0.00E+00">
                  <c:v>2.3000000000000001E-4</c:v>
                </c:pt>
                <c:pt idx="34296" formatCode="0.00E+00">
                  <c:v>2.3000000000000001E-4</c:v>
                </c:pt>
                <c:pt idx="34297" formatCode="0.00E+00">
                  <c:v>2.3000000000000001E-4</c:v>
                </c:pt>
                <c:pt idx="34298" formatCode="0.00E+00">
                  <c:v>2.3000000000000001E-4</c:v>
                </c:pt>
                <c:pt idx="34299" formatCode="0.00E+00">
                  <c:v>2.3000000000000001E-4</c:v>
                </c:pt>
                <c:pt idx="34300" formatCode="0.00E+00">
                  <c:v>2.2900000000000001E-4</c:v>
                </c:pt>
                <c:pt idx="34301" formatCode="0.00E+00">
                  <c:v>2.2900000000000001E-4</c:v>
                </c:pt>
                <c:pt idx="34302" formatCode="0.00E+00">
                  <c:v>2.2900000000000001E-4</c:v>
                </c:pt>
                <c:pt idx="34303" formatCode="0.00E+00">
                  <c:v>2.2900000000000001E-4</c:v>
                </c:pt>
                <c:pt idx="34304" formatCode="0.00E+00">
                  <c:v>2.2800000000000001E-4</c:v>
                </c:pt>
                <c:pt idx="34305" formatCode="0.00E+00">
                  <c:v>2.2800000000000001E-4</c:v>
                </c:pt>
                <c:pt idx="34306" formatCode="0.00E+00">
                  <c:v>2.2800000000000001E-4</c:v>
                </c:pt>
                <c:pt idx="34307" formatCode="0.00E+00">
                  <c:v>2.2800000000000001E-4</c:v>
                </c:pt>
                <c:pt idx="34308" formatCode="0.00E+00">
                  <c:v>2.2800000000000001E-4</c:v>
                </c:pt>
                <c:pt idx="34309" formatCode="0.00E+00">
                  <c:v>2.2699999999999999E-4</c:v>
                </c:pt>
                <c:pt idx="34310" formatCode="0.00E+00">
                  <c:v>2.2699999999999999E-4</c:v>
                </c:pt>
                <c:pt idx="34311" formatCode="0.00E+00">
                  <c:v>2.2699999999999999E-4</c:v>
                </c:pt>
                <c:pt idx="34312" formatCode="0.00E+00">
                  <c:v>2.2699999999999999E-4</c:v>
                </c:pt>
                <c:pt idx="34313" formatCode="0.00E+00">
                  <c:v>2.2699999999999999E-4</c:v>
                </c:pt>
                <c:pt idx="34314" formatCode="0.00E+00">
                  <c:v>2.2599999999999999E-4</c:v>
                </c:pt>
                <c:pt idx="34315" formatCode="0.00E+00">
                  <c:v>2.2599999999999999E-4</c:v>
                </c:pt>
                <c:pt idx="34316" formatCode="0.00E+00">
                  <c:v>2.2599999999999999E-4</c:v>
                </c:pt>
                <c:pt idx="34317" formatCode="0.00E+00">
                  <c:v>2.2599999999999999E-4</c:v>
                </c:pt>
                <c:pt idx="34318" formatCode="0.00E+00">
                  <c:v>2.2599999999999999E-4</c:v>
                </c:pt>
                <c:pt idx="34319" formatCode="0.00E+00">
                  <c:v>2.2499999999999999E-4</c:v>
                </c:pt>
                <c:pt idx="34320" formatCode="0.00E+00">
                  <c:v>2.2499999999999999E-4</c:v>
                </c:pt>
                <c:pt idx="34321" formatCode="0.00E+00">
                  <c:v>2.2499999999999999E-4</c:v>
                </c:pt>
                <c:pt idx="34322" formatCode="0.00E+00">
                  <c:v>2.2499999999999999E-4</c:v>
                </c:pt>
                <c:pt idx="34323" formatCode="0.00E+00">
                  <c:v>2.2499999999999999E-4</c:v>
                </c:pt>
                <c:pt idx="34324" formatCode="0.00E+00">
                  <c:v>2.24E-4</c:v>
                </c:pt>
                <c:pt idx="34325" formatCode="0.00E+00">
                  <c:v>2.24E-4</c:v>
                </c:pt>
                <c:pt idx="34326" formatCode="0.00E+00">
                  <c:v>2.24E-4</c:v>
                </c:pt>
                <c:pt idx="34327" formatCode="0.00E+00">
                  <c:v>2.24E-4</c:v>
                </c:pt>
                <c:pt idx="34328" formatCode="0.00E+00">
                  <c:v>2.24E-4</c:v>
                </c:pt>
                <c:pt idx="34329" formatCode="0.00E+00">
                  <c:v>2.23E-4</c:v>
                </c:pt>
                <c:pt idx="34330" formatCode="0.00E+00">
                  <c:v>2.23E-4</c:v>
                </c:pt>
                <c:pt idx="34331" formatCode="0.00E+00">
                  <c:v>2.23E-4</c:v>
                </c:pt>
                <c:pt idx="34332" formatCode="0.00E+00">
                  <c:v>2.23E-4</c:v>
                </c:pt>
                <c:pt idx="34333" formatCode="0.00E+00">
                  <c:v>2.23E-4</c:v>
                </c:pt>
                <c:pt idx="34334" formatCode="0.00E+00">
                  <c:v>2.23E-4</c:v>
                </c:pt>
                <c:pt idx="34335" formatCode="0.00E+00">
                  <c:v>2.23E-4</c:v>
                </c:pt>
                <c:pt idx="34336" formatCode="0.00E+00">
                  <c:v>2.22E-4</c:v>
                </c:pt>
                <c:pt idx="34337" formatCode="0.00E+00">
                  <c:v>2.22E-4</c:v>
                </c:pt>
                <c:pt idx="34338" formatCode="0.00E+00">
                  <c:v>2.22E-4</c:v>
                </c:pt>
                <c:pt idx="34339" formatCode="0.00E+00">
                  <c:v>2.22E-4</c:v>
                </c:pt>
                <c:pt idx="34340" formatCode="0.00E+00">
                  <c:v>2.22E-4</c:v>
                </c:pt>
                <c:pt idx="34341" formatCode="0.00E+00">
                  <c:v>2.2100000000000001E-4</c:v>
                </c:pt>
                <c:pt idx="34342" formatCode="0.00E+00">
                  <c:v>2.2100000000000001E-4</c:v>
                </c:pt>
                <c:pt idx="34343" formatCode="0.00E+00">
                  <c:v>2.2100000000000001E-4</c:v>
                </c:pt>
                <c:pt idx="34344" formatCode="0.00E+00">
                  <c:v>2.2100000000000001E-4</c:v>
                </c:pt>
                <c:pt idx="34345" formatCode="0.00E+00">
                  <c:v>2.2100000000000001E-4</c:v>
                </c:pt>
                <c:pt idx="34346" formatCode="0.00E+00">
                  <c:v>2.2100000000000001E-4</c:v>
                </c:pt>
                <c:pt idx="34347" formatCode="0.00E+00">
                  <c:v>2.2000000000000001E-4</c:v>
                </c:pt>
                <c:pt idx="34348" formatCode="0.00E+00">
                  <c:v>2.2000000000000001E-4</c:v>
                </c:pt>
                <c:pt idx="34349" formatCode="0.00E+00">
                  <c:v>2.2000000000000001E-4</c:v>
                </c:pt>
                <c:pt idx="34350" formatCode="0.00E+00">
                  <c:v>2.2000000000000001E-4</c:v>
                </c:pt>
                <c:pt idx="34351" formatCode="0.00E+00">
                  <c:v>2.2000000000000001E-4</c:v>
                </c:pt>
                <c:pt idx="34352" formatCode="0.00E+00">
                  <c:v>2.2000000000000001E-4</c:v>
                </c:pt>
                <c:pt idx="34353" formatCode="0.00E+00">
                  <c:v>2.1900000000000001E-4</c:v>
                </c:pt>
                <c:pt idx="34354" formatCode="0.00E+00">
                  <c:v>2.1900000000000001E-4</c:v>
                </c:pt>
                <c:pt idx="34355" formatCode="0.00E+00">
                  <c:v>2.1900000000000001E-4</c:v>
                </c:pt>
                <c:pt idx="34356" formatCode="0.00E+00">
                  <c:v>2.1900000000000001E-4</c:v>
                </c:pt>
                <c:pt idx="34357" formatCode="0.00E+00">
                  <c:v>2.1900000000000001E-4</c:v>
                </c:pt>
                <c:pt idx="34358" formatCode="0.00E+00">
                  <c:v>2.1800000000000001E-4</c:v>
                </c:pt>
                <c:pt idx="34359" formatCode="0.00E+00">
                  <c:v>2.1800000000000001E-4</c:v>
                </c:pt>
                <c:pt idx="34360" formatCode="0.00E+00">
                  <c:v>2.1800000000000001E-4</c:v>
                </c:pt>
                <c:pt idx="34361" formatCode="0.00E+00">
                  <c:v>2.1800000000000001E-4</c:v>
                </c:pt>
                <c:pt idx="34362" formatCode="0.00E+00">
                  <c:v>2.1800000000000001E-4</c:v>
                </c:pt>
                <c:pt idx="34363" formatCode="0.00E+00">
                  <c:v>2.1800000000000001E-4</c:v>
                </c:pt>
                <c:pt idx="34364" formatCode="0.00E+00">
                  <c:v>2.1800000000000001E-4</c:v>
                </c:pt>
                <c:pt idx="34365" formatCode="0.00E+00">
                  <c:v>2.1699999999999999E-4</c:v>
                </c:pt>
                <c:pt idx="34366" formatCode="0.00E+00">
                  <c:v>2.1800000000000001E-4</c:v>
                </c:pt>
                <c:pt idx="34367" formatCode="0.00E+00">
                  <c:v>2.1699999999999999E-4</c:v>
                </c:pt>
                <c:pt idx="34368" formatCode="0.00E+00">
                  <c:v>2.1699999999999999E-4</c:v>
                </c:pt>
                <c:pt idx="34369" formatCode="0.00E+00">
                  <c:v>2.1699999999999999E-4</c:v>
                </c:pt>
                <c:pt idx="34370" formatCode="0.00E+00">
                  <c:v>2.1699999999999999E-4</c:v>
                </c:pt>
                <c:pt idx="34371" formatCode="0.00E+00">
                  <c:v>2.1699999999999999E-4</c:v>
                </c:pt>
                <c:pt idx="34372" formatCode="0.00E+00">
                  <c:v>2.1599999999999999E-4</c:v>
                </c:pt>
                <c:pt idx="34373" formatCode="0.00E+00">
                  <c:v>2.1599999999999999E-4</c:v>
                </c:pt>
                <c:pt idx="34374" formatCode="0.00E+00">
                  <c:v>2.1599999999999999E-4</c:v>
                </c:pt>
                <c:pt idx="34375" formatCode="0.00E+00">
                  <c:v>2.1599999999999999E-4</c:v>
                </c:pt>
                <c:pt idx="34376" formatCode="0.00E+00">
                  <c:v>2.1599999999999999E-4</c:v>
                </c:pt>
                <c:pt idx="34377" formatCode="0.00E+00">
                  <c:v>2.1599999999999999E-4</c:v>
                </c:pt>
                <c:pt idx="34378" formatCode="0.00E+00">
                  <c:v>2.1499999999999999E-4</c:v>
                </c:pt>
                <c:pt idx="34379" formatCode="0.00E+00">
                  <c:v>2.1499999999999999E-4</c:v>
                </c:pt>
                <c:pt idx="34380" formatCode="0.00E+00">
                  <c:v>2.1499999999999999E-4</c:v>
                </c:pt>
                <c:pt idx="34381" formatCode="0.00E+00">
                  <c:v>2.1499999999999999E-4</c:v>
                </c:pt>
                <c:pt idx="34382" formatCode="0.00E+00">
                  <c:v>2.1499999999999999E-4</c:v>
                </c:pt>
                <c:pt idx="34383" formatCode="0.00E+00">
                  <c:v>2.1499999999999999E-4</c:v>
                </c:pt>
                <c:pt idx="34384" formatCode="0.00E+00">
                  <c:v>2.1499999999999999E-4</c:v>
                </c:pt>
                <c:pt idx="34385" formatCode="0.00E+00">
                  <c:v>2.14E-4</c:v>
                </c:pt>
                <c:pt idx="34386" formatCode="0.00E+00">
                  <c:v>2.14E-4</c:v>
                </c:pt>
                <c:pt idx="34387" formatCode="0.00E+00">
                  <c:v>2.14E-4</c:v>
                </c:pt>
                <c:pt idx="34388" formatCode="0.00E+00">
                  <c:v>2.14E-4</c:v>
                </c:pt>
                <c:pt idx="34389" formatCode="0.00E+00">
                  <c:v>2.14E-4</c:v>
                </c:pt>
                <c:pt idx="34390" formatCode="0.00E+00">
                  <c:v>2.14E-4</c:v>
                </c:pt>
                <c:pt idx="34391" formatCode="0.00E+00">
                  <c:v>2.14E-4</c:v>
                </c:pt>
                <c:pt idx="34392" formatCode="0.00E+00">
                  <c:v>2.14E-4</c:v>
                </c:pt>
                <c:pt idx="34393" formatCode="0.00E+00">
                  <c:v>2.13E-4</c:v>
                </c:pt>
                <c:pt idx="34394" formatCode="0.00E+00">
                  <c:v>2.13E-4</c:v>
                </c:pt>
                <c:pt idx="34395" formatCode="0.00E+00">
                  <c:v>2.13E-4</c:v>
                </c:pt>
                <c:pt idx="34396" formatCode="0.00E+00">
                  <c:v>2.13E-4</c:v>
                </c:pt>
                <c:pt idx="34397" formatCode="0.00E+00">
                  <c:v>2.13E-4</c:v>
                </c:pt>
                <c:pt idx="34398" formatCode="0.00E+00">
                  <c:v>2.13E-4</c:v>
                </c:pt>
                <c:pt idx="34399" formatCode="0.00E+00">
                  <c:v>2.13E-4</c:v>
                </c:pt>
                <c:pt idx="34400" formatCode="0.00E+00">
                  <c:v>2.12E-4</c:v>
                </c:pt>
                <c:pt idx="34401" formatCode="0.00E+00">
                  <c:v>2.12E-4</c:v>
                </c:pt>
                <c:pt idx="34402" formatCode="0.00E+00">
                  <c:v>2.12E-4</c:v>
                </c:pt>
                <c:pt idx="34403" formatCode="0.00E+00">
                  <c:v>2.12E-4</c:v>
                </c:pt>
                <c:pt idx="34404" formatCode="0.00E+00">
                  <c:v>2.12E-4</c:v>
                </c:pt>
                <c:pt idx="34405" formatCode="0.00E+00">
                  <c:v>2.12E-4</c:v>
                </c:pt>
                <c:pt idx="34406" formatCode="0.00E+00">
                  <c:v>2.12E-4</c:v>
                </c:pt>
                <c:pt idx="34407" formatCode="0.00E+00">
                  <c:v>2.1100000000000001E-4</c:v>
                </c:pt>
                <c:pt idx="34408" formatCode="0.00E+00">
                  <c:v>2.1100000000000001E-4</c:v>
                </c:pt>
                <c:pt idx="34409" formatCode="0.00E+00">
                  <c:v>2.1100000000000001E-4</c:v>
                </c:pt>
                <c:pt idx="34410" formatCode="0.00E+00">
                  <c:v>2.1100000000000001E-4</c:v>
                </c:pt>
                <c:pt idx="34411" formatCode="0.00E+00">
                  <c:v>2.1100000000000001E-4</c:v>
                </c:pt>
                <c:pt idx="34412" formatCode="0.00E+00">
                  <c:v>2.1100000000000001E-4</c:v>
                </c:pt>
                <c:pt idx="34413" formatCode="0.00E+00">
                  <c:v>2.1100000000000001E-4</c:v>
                </c:pt>
                <c:pt idx="34414" formatCode="0.00E+00">
                  <c:v>2.1100000000000001E-4</c:v>
                </c:pt>
                <c:pt idx="34415" formatCode="0.00E+00">
                  <c:v>2.1000000000000001E-4</c:v>
                </c:pt>
                <c:pt idx="34416" formatCode="0.00E+00">
                  <c:v>2.1000000000000001E-4</c:v>
                </c:pt>
                <c:pt idx="34417" formatCode="0.00E+00">
                  <c:v>2.1000000000000001E-4</c:v>
                </c:pt>
                <c:pt idx="34418" formatCode="0.00E+00">
                  <c:v>2.1000000000000001E-4</c:v>
                </c:pt>
                <c:pt idx="34419" formatCode="0.00E+00">
                  <c:v>2.1000000000000001E-4</c:v>
                </c:pt>
                <c:pt idx="34420" formatCode="0.00E+00">
                  <c:v>2.1000000000000001E-4</c:v>
                </c:pt>
                <c:pt idx="34421" formatCode="0.00E+00">
                  <c:v>2.0900000000000001E-4</c:v>
                </c:pt>
                <c:pt idx="34422" formatCode="0.00E+00">
                  <c:v>2.0900000000000001E-4</c:v>
                </c:pt>
                <c:pt idx="34423" formatCode="0.00E+00">
                  <c:v>2.0900000000000001E-4</c:v>
                </c:pt>
                <c:pt idx="34424" formatCode="0.00E+00">
                  <c:v>2.0900000000000001E-4</c:v>
                </c:pt>
                <c:pt idx="34425" formatCode="0.00E+00">
                  <c:v>2.0900000000000001E-4</c:v>
                </c:pt>
                <c:pt idx="34426" formatCode="0.00E+00">
                  <c:v>2.0900000000000001E-4</c:v>
                </c:pt>
                <c:pt idx="34427" formatCode="0.00E+00">
                  <c:v>2.0900000000000001E-4</c:v>
                </c:pt>
                <c:pt idx="34428" formatCode="0.00E+00">
                  <c:v>2.0900000000000001E-4</c:v>
                </c:pt>
                <c:pt idx="34429" formatCode="0.00E+00">
                  <c:v>2.0900000000000001E-4</c:v>
                </c:pt>
                <c:pt idx="34430" formatCode="0.00E+00">
                  <c:v>2.0900000000000001E-4</c:v>
                </c:pt>
                <c:pt idx="34431" formatCode="0.00E+00">
                  <c:v>2.0799999999999999E-4</c:v>
                </c:pt>
                <c:pt idx="34432" formatCode="0.00E+00">
                  <c:v>2.0799999999999999E-4</c:v>
                </c:pt>
                <c:pt idx="34433" formatCode="0.00E+00">
                  <c:v>2.0799999999999999E-4</c:v>
                </c:pt>
                <c:pt idx="34434" formatCode="0.00E+00">
                  <c:v>2.0799999999999999E-4</c:v>
                </c:pt>
                <c:pt idx="34435" formatCode="0.00E+00">
                  <c:v>2.0799999999999999E-4</c:v>
                </c:pt>
                <c:pt idx="34436" formatCode="0.00E+00">
                  <c:v>2.0799999999999999E-4</c:v>
                </c:pt>
                <c:pt idx="34437" formatCode="0.00E+00">
                  <c:v>2.0799999999999999E-4</c:v>
                </c:pt>
                <c:pt idx="34438" formatCode="0.00E+00">
                  <c:v>2.0799999999999999E-4</c:v>
                </c:pt>
                <c:pt idx="34439" formatCode="0.00E+00">
                  <c:v>2.0699999999999999E-4</c:v>
                </c:pt>
                <c:pt idx="34440" formatCode="0.00E+00">
                  <c:v>2.0699999999999999E-4</c:v>
                </c:pt>
                <c:pt idx="34441" formatCode="0.00E+00">
                  <c:v>2.0699999999999999E-4</c:v>
                </c:pt>
                <c:pt idx="34442" formatCode="0.00E+00">
                  <c:v>2.0699999999999999E-4</c:v>
                </c:pt>
                <c:pt idx="34443" formatCode="0.00E+00">
                  <c:v>2.0699999999999999E-4</c:v>
                </c:pt>
                <c:pt idx="34444" formatCode="0.00E+00">
                  <c:v>2.0699999999999999E-4</c:v>
                </c:pt>
                <c:pt idx="34445" formatCode="0.00E+00">
                  <c:v>2.0699999999999999E-4</c:v>
                </c:pt>
                <c:pt idx="34446" formatCode="0.00E+00">
                  <c:v>2.0699999999999999E-4</c:v>
                </c:pt>
                <c:pt idx="34447" formatCode="0.00E+00">
                  <c:v>2.0699999999999999E-4</c:v>
                </c:pt>
                <c:pt idx="34448" formatCode="0.00E+00">
                  <c:v>2.0699999999999999E-4</c:v>
                </c:pt>
                <c:pt idx="34449" formatCode="0.00E+00">
                  <c:v>2.0599999999999999E-4</c:v>
                </c:pt>
                <c:pt idx="34450" formatCode="0.00E+00">
                  <c:v>2.0599999999999999E-4</c:v>
                </c:pt>
                <c:pt idx="34451" formatCode="0.00E+00">
                  <c:v>2.0599999999999999E-4</c:v>
                </c:pt>
                <c:pt idx="34452" formatCode="0.00E+00">
                  <c:v>2.0599999999999999E-4</c:v>
                </c:pt>
                <c:pt idx="34453" formatCode="0.00E+00">
                  <c:v>2.0599999999999999E-4</c:v>
                </c:pt>
                <c:pt idx="34454" formatCode="0.00E+00">
                  <c:v>2.0599999999999999E-4</c:v>
                </c:pt>
                <c:pt idx="34455" formatCode="0.00E+00">
                  <c:v>2.0599999999999999E-4</c:v>
                </c:pt>
                <c:pt idx="34456" formatCode="0.00E+00">
                  <c:v>2.0599999999999999E-4</c:v>
                </c:pt>
                <c:pt idx="34457" formatCode="0.00E+00">
                  <c:v>2.05E-4</c:v>
                </c:pt>
                <c:pt idx="34458" formatCode="0.00E+00">
                  <c:v>2.05E-4</c:v>
                </c:pt>
                <c:pt idx="34459" formatCode="0.00E+00">
                  <c:v>2.05E-4</c:v>
                </c:pt>
                <c:pt idx="34460" formatCode="0.00E+00">
                  <c:v>2.05E-4</c:v>
                </c:pt>
                <c:pt idx="34461" formatCode="0.00E+00">
                  <c:v>2.05E-4</c:v>
                </c:pt>
                <c:pt idx="34462" formatCode="0.00E+00">
                  <c:v>2.05E-4</c:v>
                </c:pt>
                <c:pt idx="34463" formatCode="0.00E+00">
                  <c:v>2.05E-4</c:v>
                </c:pt>
                <c:pt idx="34464" formatCode="0.00E+00">
                  <c:v>2.05E-4</c:v>
                </c:pt>
                <c:pt idx="34465" formatCode="0.00E+00">
                  <c:v>2.05E-4</c:v>
                </c:pt>
                <c:pt idx="34466" formatCode="0.00E+00">
                  <c:v>2.05E-4</c:v>
                </c:pt>
                <c:pt idx="34467" formatCode="0.00E+00">
                  <c:v>2.04E-4</c:v>
                </c:pt>
                <c:pt idx="34468" formatCode="0.00E+00">
                  <c:v>2.04E-4</c:v>
                </c:pt>
                <c:pt idx="34469" formatCode="0.00E+00">
                  <c:v>2.04E-4</c:v>
                </c:pt>
                <c:pt idx="34470" formatCode="0.00E+00">
                  <c:v>2.04E-4</c:v>
                </c:pt>
                <c:pt idx="34471" formatCode="0.00E+00">
                  <c:v>2.04E-4</c:v>
                </c:pt>
                <c:pt idx="34472" formatCode="0.00E+00">
                  <c:v>2.04E-4</c:v>
                </c:pt>
                <c:pt idx="34473" formatCode="0.00E+00">
                  <c:v>2.04E-4</c:v>
                </c:pt>
                <c:pt idx="34474" formatCode="0.00E+00">
                  <c:v>2.04E-4</c:v>
                </c:pt>
                <c:pt idx="34475" formatCode="0.00E+00">
                  <c:v>2.04E-4</c:v>
                </c:pt>
                <c:pt idx="34476" formatCode="0.00E+00">
                  <c:v>2.04E-4</c:v>
                </c:pt>
                <c:pt idx="34477" formatCode="0.00E+00">
                  <c:v>2.04E-4</c:v>
                </c:pt>
                <c:pt idx="34478" formatCode="0.00E+00">
                  <c:v>2.03E-4</c:v>
                </c:pt>
                <c:pt idx="34479" formatCode="0.00E+00">
                  <c:v>2.03E-4</c:v>
                </c:pt>
                <c:pt idx="34480" formatCode="0.00E+00">
                  <c:v>2.03E-4</c:v>
                </c:pt>
                <c:pt idx="34481" formatCode="0.00E+00">
                  <c:v>2.03E-4</c:v>
                </c:pt>
                <c:pt idx="34482" formatCode="0.00E+00">
                  <c:v>2.03E-4</c:v>
                </c:pt>
                <c:pt idx="34483" formatCode="0.00E+00">
                  <c:v>2.03E-4</c:v>
                </c:pt>
                <c:pt idx="34484" formatCode="0.00E+00">
                  <c:v>2.03E-4</c:v>
                </c:pt>
                <c:pt idx="34485" formatCode="0.00E+00">
                  <c:v>2.03E-4</c:v>
                </c:pt>
                <c:pt idx="34486" formatCode="0.00E+00">
                  <c:v>2.03E-4</c:v>
                </c:pt>
                <c:pt idx="34487" formatCode="0.00E+00">
                  <c:v>2.02E-4</c:v>
                </c:pt>
                <c:pt idx="34488" formatCode="0.00E+00">
                  <c:v>2.02E-4</c:v>
                </c:pt>
                <c:pt idx="34489" formatCode="0.00E+00">
                  <c:v>2.02E-4</c:v>
                </c:pt>
                <c:pt idx="34490" formatCode="0.00E+00">
                  <c:v>2.02E-4</c:v>
                </c:pt>
                <c:pt idx="34491" formatCode="0.00E+00">
                  <c:v>2.02E-4</c:v>
                </c:pt>
                <c:pt idx="34492" formatCode="0.00E+00">
                  <c:v>2.02E-4</c:v>
                </c:pt>
                <c:pt idx="34493" formatCode="0.00E+00">
                  <c:v>2.02E-4</c:v>
                </c:pt>
                <c:pt idx="34494" formatCode="0.00E+00">
                  <c:v>2.02E-4</c:v>
                </c:pt>
                <c:pt idx="34495" formatCode="0.00E+00">
                  <c:v>2.02E-4</c:v>
                </c:pt>
                <c:pt idx="34496" formatCode="0.00E+00">
                  <c:v>2.02E-4</c:v>
                </c:pt>
                <c:pt idx="34497" formatCode="0.00E+00">
                  <c:v>2.02E-4</c:v>
                </c:pt>
                <c:pt idx="34498" formatCode="0.00E+00">
                  <c:v>2.02E-4</c:v>
                </c:pt>
                <c:pt idx="34499" formatCode="0.00E+00">
                  <c:v>2.0100000000000001E-4</c:v>
                </c:pt>
                <c:pt idx="34500" formatCode="0.00E+00">
                  <c:v>2.0100000000000001E-4</c:v>
                </c:pt>
                <c:pt idx="34501" formatCode="0.00E+00">
                  <c:v>2.0100000000000001E-4</c:v>
                </c:pt>
                <c:pt idx="34502" formatCode="0.00E+00">
                  <c:v>2.0100000000000001E-4</c:v>
                </c:pt>
                <c:pt idx="34503" formatCode="0.00E+00">
                  <c:v>2.0100000000000001E-4</c:v>
                </c:pt>
                <c:pt idx="34504" formatCode="0.00E+00">
                  <c:v>2.0100000000000001E-4</c:v>
                </c:pt>
                <c:pt idx="34505" formatCode="0.00E+00">
                  <c:v>2.0100000000000001E-4</c:v>
                </c:pt>
                <c:pt idx="34506" formatCode="0.00E+00">
                  <c:v>2.0100000000000001E-4</c:v>
                </c:pt>
                <c:pt idx="34507" formatCode="0.00E+00">
                  <c:v>2.0100000000000001E-4</c:v>
                </c:pt>
                <c:pt idx="34508" formatCode="0.00E+00">
                  <c:v>2.0100000000000001E-4</c:v>
                </c:pt>
                <c:pt idx="34509" formatCode="0.00E+00">
                  <c:v>2.0000000000000001E-4</c:v>
                </c:pt>
                <c:pt idx="34510" formatCode="0.00E+00">
                  <c:v>2.0000000000000001E-4</c:v>
                </c:pt>
                <c:pt idx="34511" formatCode="0.00E+00">
                  <c:v>2.0000000000000001E-4</c:v>
                </c:pt>
                <c:pt idx="34512" formatCode="0.00E+00">
                  <c:v>2.0000000000000001E-4</c:v>
                </c:pt>
                <c:pt idx="34513" formatCode="0.00E+00">
                  <c:v>2.0000000000000001E-4</c:v>
                </c:pt>
                <c:pt idx="34514" formatCode="0.00E+00">
                  <c:v>2.0000000000000001E-4</c:v>
                </c:pt>
                <c:pt idx="34515" formatCode="0.00E+00">
                  <c:v>2.0000000000000001E-4</c:v>
                </c:pt>
                <c:pt idx="34516" formatCode="0.00E+00">
                  <c:v>2.0000000000000001E-4</c:v>
                </c:pt>
                <c:pt idx="34517" formatCode="0.00E+00">
                  <c:v>2.0000000000000001E-4</c:v>
                </c:pt>
                <c:pt idx="34518" formatCode="0.00E+00">
                  <c:v>1.9900000000000001E-4</c:v>
                </c:pt>
                <c:pt idx="34519" formatCode="0.00E+00">
                  <c:v>1.9900000000000001E-4</c:v>
                </c:pt>
                <c:pt idx="34520" formatCode="0.00E+00">
                  <c:v>2.0000000000000001E-4</c:v>
                </c:pt>
                <c:pt idx="34521" formatCode="0.00E+00">
                  <c:v>1.9900000000000001E-4</c:v>
                </c:pt>
                <c:pt idx="34522" formatCode="0.00E+00">
                  <c:v>1.9900000000000001E-4</c:v>
                </c:pt>
                <c:pt idx="34523" formatCode="0.00E+00">
                  <c:v>1.9900000000000001E-4</c:v>
                </c:pt>
                <c:pt idx="34524" formatCode="0.00E+00">
                  <c:v>1.9900000000000001E-4</c:v>
                </c:pt>
                <c:pt idx="34525" formatCode="0.00E+00">
                  <c:v>1.9900000000000001E-4</c:v>
                </c:pt>
                <c:pt idx="34526" formatCode="0.00E+00">
                  <c:v>1.9900000000000001E-4</c:v>
                </c:pt>
                <c:pt idx="34527" formatCode="0.00E+00">
                  <c:v>1.9900000000000001E-4</c:v>
                </c:pt>
                <c:pt idx="34528" formatCode="0.00E+00">
                  <c:v>1.9900000000000001E-4</c:v>
                </c:pt>
                <c:pt idx="34529" formatCode="0.00E+00">
                  <c:v>1.9900000000000001E-4</c:v>
                </c:pt>
                <c:pt idx="34530" formatCode="0.00E+00">
                  <c:v>1.9900000000000001E-4</c:v>
                </c:pt>
                <c:pt idx="34531" formatCode="0.00E+00">
                  <c:v>1.9799999999999999E-4</c:v>
                </c:pt>
                <c:pt idx="34532" formatCode="0.00E+00">
                  <c:v>1.9799999999999999E-4</c:v>
                </c:pt>
                <c:pt idx="34533" formatCode="0.00E+00">
                  <c:v>1.9799999999999999E-4</c:v>
                </c:pt>
                <c:pt idx="34534" formatCode="0.00E+00">
                  <c:v>1.9799999999999999E-4</c:v>
                </c:pt>
                <c:pt idx="34535" formatCode="0.00E+00">
                  <c:v>1.9799999999999999E-4</c:v>
                </c:pt>
                <c:pt idx="34536" formatCode="0.00E+00">
                  <c:v>1.9799999999999999E-4</c:v>
                </c:pt>
                <c:pt idx="34537" formatCode="0.00E+00">
                  <c:v>1.9799999999999999E-4</c:v>
                </c:pt>
                <c:pt idx="34538" formatCode="0.00E+00">
                  <c:v>1.9799999999999999E-4</c:v>
                </c:pt>
                <c:pt idx="34539" formatCode="0.00E+00">
                  <c:v>1.9799999999999999E-4</c:v>
                </c:pt>
                <c:pt idx="34540" formatCode="0.00E+00">
                  <c:v>1.9799999999999999E-4</c:v>
                </c:pt>
                <c:pt idx="34541" formatCode="0.00E+00">
                  <c:v>1.9799999999999999E-4</c:v>
                </c:pt>
                <c:pt idx="34542" formatCode="0.00E+00">
                  <c:v>1.9799999999999999E-4</c:v>
                </c:pt>
                <c:pt idx="34543" formatCode="0.00E+00">
                  <c:v>1.9799999999999999E-4</c:v>
                </c:pt>
                <c:pt idx="34544" formatCode="0.00E+00">
                  <c:v>1.9799999999999999E-4</c:v>
                </c:pt>
                <c:pt idx="34545" formatCode="0.00E+00">
                  <c:v>1.9699999999999999E-4</c:v>
                </c:pt>
                <c:pt idx="34546" formatCode="0.00E+00">
                  <c:v>1.9699999999999999E-4</c:v>
                </c:pt>
                <c:pt idx="34547" formatCode="0.00E+00">
                  <c:v>1.9699999999999999E-4</c:v>
                </c:pt>
                <c:pt idx="34548" formatCode="0.00E+00">
                  <c:v>1.9699999999999999E-4</c:v>
                </c:pt>
                <c:pt idx="34549" formatCode="0.00E+00">
                  <c:v>1.9699999999999999E-4</c:v>
                </c:pt>
                <c:pt idx="34550" formatCode="0.00E+00">
                  <c:v>1.9699999999999999E-4</c:v>
                </c:pt>
                <c:pt idx="34551" formatCode="0.00E+00">
                  <c:v>1.9699999999999999E-4</c:v>
                </c:pt>
                <c:pt idx="34552" formatCode="0.00E+00">
                  <c:v>1.9699999999999999E-4</c:v>
                </c:pt>
                <c:pt idx="34553" formatCode="0.00E+00">
                  <c:v>1.9699999999999999E-4</c:v>
                </c:pt>
                <c:pt idx="34554" formatCode="0.00E+00">
                  <c:v>1.9699999999999999E-4</c:v>
                </c:pt>
                <c:pt idx="34555" formatCode="0.00E+00">
                  <c:v>1.9699999999999999E-4</c:v>
                </c:pt>
                <c:pt idx="34556" formatCode="0.00E+00">
                  <c:v>1.9699999999999999E-4</c:v>
                </c:pt>
                <c:pt idx="34557" formatCode="0.00E+00">
                  <c:v>1.9699999999999999E-4</c:v>
                </c:pt>
                <c:pt idx="34558" formatCode="0.00E+00">
                  <c:v>1.9599999999999999E-4</c:v>
                </c:pt>
                <c:pt idx="34559" formatCode="0.00E+00">
                  <c:v>1.9599999999999999E-4</c:v>
                </c:pt>
                <c:pt idx="34560" formatCode="0.00E+00">
                  <c:v>1.9599999999999999E-4</c:v>
                </c:pt>
                <c:pt idx="34561" formatCode="0.00E+00">
                  <c:v>1.9599999999999999E-4</c:v>
                </c:pt>
                <c:pt idx="34562" formatCode="0.00E+00">
                  <c:v>1.9599999999999999E-4</c:v>
                </c:pt>
                <c:pt idx="34563" formatCode="0.00E+00">
                  <c:v>1.9599999999999999E-4</c:v>
                </c:pt>
                <c:pt idx="34564" formatCode="0.00E+00">
                  <c:v>1.9599999999999999E-4</c:v>
                </c:pt>
                <c:pt idx="34565" formatCode="0.00E+00">
                  <c:v>1.9599999999999999E-4</c:v>
                </c:pt>
                <c:pt idx="34566" formatCode="0.00E+00">
                  <c:v>1.9599999999999999E-4</c:v>
                </c:pt>
                <c:pt idx="34567" formatCode="0.00E+00">
                  <c:v>1.9599999999999999E-4</c:v>
                </c:pt>
                <c:pt idx="34568" formatCode="0.00E+00">
                  <c:v>1.9599999999999999E-4</c:v>
                </c:pt>
                <c:pt idx="34569" formatCode="0.00E+00">
                  <c:v>1.9599999999999999E-4</c:v>
                </c:pt>
                <c:pt idx="34570" formatCode="0.00E+00">
                  <c:v>1.95E-4</c:v>
                </c:pt>
                <c:pt idx="34571" formatCode="0.00E+00">
                  <c:v>1.9599999999999999E-4</c:v>
                </c:pt>
                <c:pt idx="34572" formatCode="0.00E+00">
                  <c:v>1.9599999999999999E-4</c:v>
                </c:pt>
                <c:pt idx="34573" formatCode="0.00E+00">
                  <c:v>1.95E-4</c:v>
                </c:pt>
                <c:pt idx="34574" formatCode="0.00E+00">
                  <c:v>1.95E-4</c:v>
                </c:pt>
                <c:pt idx="34575" formatCode="0.00E+00">
                  <c:v>1.95E-4</c:v>
                </c:pt>
                <c:pt idx="34576" formatCode="0.00E+00">
                  <c:v>1.95E-4</c:v>
                </c:pt>
                <c:pt idx="34577" formatCode="0.00E+00">
                  <c:v>1.95E-4</c:v>
                </c:pt>
                <c:pt idx="34578" formatCode="0.00E+00">
                  <c:v>1.95E-4</c:v>
                </c:pt>
                <c:pt idx="34579" formatCode="0.00E+00">
                  <c:v>1.95E-4</c:v>
                </c:pt>
                <c:pt idx="34580" formatCode="0.00E+00">
                  <c:v>1.95E-4</c:v>
                </c:pt>
                <c:pt idx="34581" formatCode="0.00E+00">
                  <c:v>1.95E-4</c:v>
                </c:pt>
                <c:pt idx="34582" formatCode="0.00E+00">
                  <c:v>1.95E-4</c:v>
                </c:pt>
                <c:pt idx="34583" formatCode="0.00E+00">
                  <c:v>1.95E-4</c:v>
                </c:pt>
                <c:pt idx="34584" formatCode="0.00E+00">
                  <c:v>1.95E-4</c:v>
                </c:pt>
                <c:pt idx="34585" formatCode="0.00E+00">
                  <c:v>1.95E-4</c:v>
                </c:pt>
                <c:pt idx="34586" formatCode="0.00E+00">
                  <c:v>1.94E-4</c:v>
                </c:pt>
                <c:pt idx="34587" formatCode="0.00E+00">
                  <c:v>1.94E-4</c:v>
                </c:pt>
                <c:pt idx="34588" formatCode="0.00E+00">
                  <c:v>1.94E-4</c:v>
                </c:pt>
                <c:pt idx="34589" formatCode="0.00E+00">
                  <c:v>1.94E-4</c:v>
                </c:pt>
                <c:pt idx="34590" formatCode="0.00E+00">
                  <c:v>1.94E-4</c:v>
                </c:pt>
                <c:pt idx="34591" formatCode="0.00E+00">
                  <c:v>1.94E-4</c:v>
                </c:pt>
                <c:pt idx="34592" formatCode="0.00E+00">
                  <c:v>1.94E-4</c:v>
                </c:pt>
                <c:pt idx="34593" formatCode="0.00E+00">
                  <c:v>1.94E-4</c:v>
                </c:pt>
                <c:pt idx="34594" formatCode="0.00E+00">
                  <c:v>1.94E-4</c:v>
                </c:pt>
                <c:pt idx="34595" formatCode="0.00E+00">
                  <c:v>1.94E-4</c:v>
                </c:pt>
                <c:pt idx="34596" formatCode="0.00E+00">
                  <c:v>1.94E-4</c:v>
                </c:pt>
                <c:pt idx="34597" formatCode="0.00E+00">
                  <c:v>1.94E-4</c:v>
                </c:pt>
                <c:pt idx="34598" formatCode="0.00E+00">
                  <c:v>1.94E-4</c:v>
                </c:pt>
                <c:pt idx="34599" formatCode="0.00E+00">
                  <c:v>1.94E-4</c:v>
                </c:pt>
                <c:pt idx="34600" formatCode="0.00E+00">
                  <c:v>1.94E-4</c:v>
                </c:pt>
                <c:pt idx="34601" formatCode="0.00E+00">
                  <c:v>1.94E-4</c:v>
                </c:pt>
                <c:pt idx="34602" formatCode="0.00E+00">
                  <c:v>1.93E-4</c:v>
                </c:pt>
                <c:pt idx="34603" formatCode="0.00E+00">
                  <c:v>1.93E-4</c:v>
                </c:pt>
                <c:pt idx="34604" formatCode="0.00E+00">
                  <c:v>1.93E-4</c:v>
                </c:pt>
                <c:pt idx="34605" formatCode="0.00E+00">
                  <c:v>1.93E-4</c:v>
                </c:pt>
                <c:pt idx="34606" formatCode="0.00E+00">
                  <c:v>1.93E-4</c:v>
                </c:pt>
                <c:pt idx="34607" formatCode="0.00E+00">
                  <c:v>1.93E-4</c:v>
                </c:pt>
                <c:pt idx="34608" formatCode="0.00E+00">
                  <c:v>1.93E-4</c:v>
                </c:pt>
                <c:pt idx="34609" formatCode="0.00E+00">
                  <c:v>1.93E-4</c:v>
                </c:pt>
                <c:pt idx="34610" formatCode="0.00E+00">
                  <c:v>1.93E-4</c:v>
                </c:pt>
                <c:pt idx="34611" formatCode="0.00E+00">
                  <c:v>1.93E-4</c:v>
                </c:pt>
                <c:pt idx="34612" formatCode="0.00E+00">
                  <c:v>1.93E-4</c:v>
                </c:pt>
                <c:pt idx="34613" formatCode="0.00E+00">
                  <c:v>1.93E-4</c:v>
                </c:pt>
                <c:pt idx="34614" formatCode="0.00E+00">
                  <c:v>1.93E-4</c:v>
                </c:pt>
                <c:pt idx="34615" formatCode="0.00E+00">
                  <c:v>1.92E-4</c:v>
                </c:pt>
                <c:pt idx="34616" formatCode="0.00E+00">
                  <c:v>1.93E-4</c:v>
                </c:pt>
                <c:pt idx="34617" formatCode="0.00E+00">
                  <c:v>1.92E-4</c:v>
                </c:pt>
                <c:pt idx="34618" formatCode="0.00E+00">
                  <c:v>1.92E-4</c:v>
                </c:pt>
                <c:pt idx="34619" formatCode="0.00E+00">
                  <c:v>1.92E-4</c:v>
                </c:pt>
                <c:pt idx="34620" formatCode="0.00E+00">
                  <c:v>1.92E-4</c:v>
                </c:pt>
                <c:pt idx="34621" formatCode="0.00E+00">
                  <c:v>1.92E-4</c:v>
                </c:pt>
                <c:pt idx="34622" formatCode="0.00E+00">
                  <c:v>1.92E-4</c:v>
                </c:pt>
                <c:pt idx="34623" formatCode="0.00E+00">
                  <c:v>1.92E-4</c:v>
                </c:pt>
                <c:pt idx="34624" formatCode="0.00E+00">
                  <c:v>1.92E-4</c:v>
                </c:pt>
                <c:pt idx="34625" formatCode="0.00E+00">
                  <c:v>1.92E-4</c:v>
                </c:pt>
                <c:pt idx="34626" formatCode="0.00E+00">
                  <c:v>1.92E-4</c:v>
                </c:pt>
                <c:pt idx="34627" formatCode="0.00E+00">
                  <c:v>1.92E-4</c:v>
                </c:pt>
                <c:pt idx="34628" formatCode="0.00E+00">
                  <c:v>1.92E-4</c:v>
                </c:pt>
                <c:pt idx="34629" formatCode="0.00E+00">
                  <c:v>1.92E-4</c:v>
                </c:pt>
                <c:pt idx="34630" formatCode="0.00E+00">
                  <c:v>1.92E-4</c:v>
                </c:pt>
                <c:pt idx="34631" formatCode="0.00E+00">
                  <c:v>1.92E-4</c:v>
                </c:pt>
                <c:pt idx="34632" formatCode="0.00E+00">
                  <c:v>1.92E-4</c:v>
                </c:pt>
                <c:pt idx="34633" formatCode="0.00E+00">
                  <c:v>1.9100000000000001E-4</c:v>
                </c:pt>
                <c:pt idx="34634" formatCode="0.00E+00">
                  <c:v>1.9100000000000001E-4</c:v>
                </c:pt>
                <c:pt idx="34635" formatCode="0.00E+00">
                  <c:v>1.9100000000000001E-4</c:v>
                </c:pt>
                <c:pt idx="34636" formatCode="0.00E+00">
                  <c:v>1.9100000000000001E-4</c:v>
                </c:pt>
                <c:pt idx="34637" formatCode="0.00E+00">
                  <c:v>1.9100000000000001E-4</c:v>
                </c:pt>
                <c:pt idx="34638" formatCode="0.00E+00">
                  <c:v>1.9100000000000001E-4</c:v>
                </c:pt>
                <c:pt idx="34639" formatCode="0.00E+00">
                  <c:v>1.9100000000000001E-4</c:v>
                </c:pt>
                <c:pt idx="34640" formatCode="0.00E+00">
                  <c:v>1.9100000000000001E-4</c:v>
                </c:pt>
                <c:pt idx="34641" formatCode="0.00E+00">
                  <c:v>1.9100000000000001E-4</c:v>
                </c:pt>
                <c:pt idx="34642" formatCode="0.00E+00">
                  <c:v>1.9100000000000001E-4</c:v>
                </c:pt>
                <c:pt idx="34643" formatCode="0.00E+00">
                  <c:v>1.9100000000000001E-4</c:v>
                </c:pt>
                <c:pt idx="34644" formatCode="0.00E+00">
                  <c:v>1.9100000000000001E-4</c:v>
                </c:pt>
                <c:pt idx="34645" formatCode="0.00E+00">
                  <c:v>1.9100000000000001E-4</c:v>
                </c:pt>
                <c:pt idx="34646" formatCode="0.00E+00">
                  <c:v>1.9100000000000001E-4</c:v>
                </c:pt>
                <c:pt idx="34647" formatCode="0.00E+00">
                  <c:v>1.9000000000000001E-4</c:v>
                </c:pt>
                <c:pt idx="34648" formatCode="0.00E+00">
                  <c:v>1.9100000000000001E-4</c:v>
                </c:pt>
                <c:pt idx="34649" formatCode="0.00E+00">
                  <c:v>1.9100000000000001E-4</c:v>
                </c:pt>
                <c:pt idx="34650" formatCode="0.00E+00">
                  <c:v>1.9000000000000001E-4</c:v>
                </c:pt>
                <c:pt idx="34651" formatCode="0.00E+00">
                  <c:v>1.9000000000000001E-4</c:v>
                </c:pt>
                <c:pt idx="34652" formatCode="0.00E+00">
                  <c:v>1.9000000000000001E-4</c:v>
                </c:pt>
                <c:pt idx="34653" formatCode="0.00E+00">
                  <c:v>1.9000000000000001E-4</c:v>
                </c:pt>
                <c:pt idx="34654" formatCode="0.00E+00">
                  <c:v>1.9000000000000001E-4</c:v>
                </c:pt>
                <c:pt idx="34655" formatCode="0.00E+00">
                  <c:v>1.9000000000000001E-4</c:v>
                </c:pt>
                <c:pt idx="34656" formatCode="0.00E+00">
                  <c:v>1.9000000000000001E-4</c:v>
                </c:pt>
                <c:pt idx="34657" formatCode="0.00E+00">
                  <c:v>1.9000000000000001E-4</c:v>
                </c:pt>
                <c:pt idx="34658" formatCode="0.00E+00">
                  <c:v>1.9000000000000001E-4</c:v>
                </c:pt>
                <c:pt idx="34659" formatCode="0.00E+00">
                  <c:v>1.9000000000000001E-4</c:v>
                </c:pt>
                <c:pt idx="34660" formatCode="0.00E+00">
                  <c:v>1.9000000000000001E-4</c:v>
                </c:pt>
                <c:pt idx="34661" formatCode="0.00E+00">
                  <c:v>1.9000000000000001E-4</c:v>
                </c:pt>
                <c:pt idx="34662" formatCode="0.00E+00">
                  <c:v>1.9000000000000001E-4</c:v>
                </c:pt>
                <c:pt idx="34663" formatCode="0.00E+00">
                  <c:v>1.9000000000000001E-4</c:v>
                </c:pt>
                <c:pt idx="34664" formatCode="0.00E+00">
                  <c:v>1.9000000000000001E-4</c:v>
                </c:pt>
                <c:pt idx="34665" formatCode="0.00E+00">
                  <c:v>1.9000000000000001E-4</c:v>
                </c:pt>
                <c:pt idx="34666" formatCode="0.00E+00">
                  <c:v>1.9000000000000001E-4</c:v>
                </c:pt>
                <c:pt idx="34667" formatCode="0.00E+00">
                  <c:v>1.9000000000000001E-4</c:v>
                </c:pt>
                <c:pt idx="34668" formatCode="0.00E+00">
                  <c:v>1.9000000000000001E-4</c:v>
                </c:pt>
                <c:pt idx="34669" formatCode="0.00E+00">
                  <c:v>1.8900000000000001E-4</c:v>
                </c:pt>
                <c:pt idx="34670" formatCode="0.00E+00">
                  <c:v>1.8900000000000001E-4</c:v>
                </c:pt>
                <c:pt idx="34671" formatCode="0.00E+00">
                  <c:v>1.8900000000000001E-4</c:v>
                </c:pt>
                <c:pt idx="34672" formatCode="0.00E+00">
                  <c:v>1.8900000000000001E-4</c:v>
                </c:pt>
                <c:pt idx="34673" formatCode="0.00E+00">
                  <c:v>1.8900000000000001E-4</c:v>
                </c:pt>
                <c:pt idx="34674" formatCode="0.00E+00">
                  <c:v>1.8900000000000001E-4</c:v>
                </c:pt>
                <c:pt idx="34675" formatCode="0.00E+00">
                  <c:v>1.8900000000000001E-4</c:v>
                </c:pt>
                <c:pt idx="34676" formatCode="0.00E+00">
                  <c:v>1.8900000000000001E-4</c:v>
                </c:pt>
                <c:pt idx="34677" formatCode="0.00E+00">
                  <c:v>1.8900000000000001E-4</c:v>
                </c:pt>
                <c:pt idx="34678" formatCode="0.00E+00">
                  <c:v>1.8900000000000001E-4</c:v>
                </c:pt>
                <c:pt idx="34679" formatCode="0.00E+00">
                  <c:v>1.8900000000000001E-4</c:v>
                </c:pt>
                <c:pt idx="34680" formatCode="0.00E+00">
                  <c:v>1.8900000000000001E-4</c:v>
                </c:pt>
                <c:pt idx="34681" formatCode="0.00E+00">
                  <c:v>1.8900000000000001E-4</c:v>
                </c:pt>
                <c:pt idx="34682" formatCode="0.00E+00">
                  <c:v>1.8900000000000001E-4</c:v>
                </c:pt>
                <c:pt idx="34683" formatCode="0.00E+00">
                  <c:v>1.8900000000000001E-4</c:v>
                </c:pt>
                <c:pt idx="34684" formatCode="0.00E+00">
                  <c:v>1.8900000000000001E-4</c:v>
                </c:pt>
                <c:pt idx="34685" formatCode="0.00E+00">
                  <c:v>1.8900000000000001E-4</c:v>
                </c:pt>
                <c:pt idx="34686" formatCode="0.00E+00">
                  <c:v>1.8900000000000001E-4</c:v>
                </c:pt>
                <c:pt idx="34687" formatCode="0.00E+00">
                  <c:v>1.8799999999999999E-4</c:v>
                </c:pt>
                <c:pt idx="34688" formatCode="0.00E+00">
                  <c:v>1.8900000000000001E-4</c:v>
                </c:pt>
                <c:pt idx="34689" formatCode="0.00E+00">
                  <c:v>1.8799999999999999E-4</c:v>
                </c:pt>
                <c:pt idx="34690" formatCode="0.00E+00">
                  <c:v>1.8799999999999999E-4</c:v>
                </c:pt>
                <c:pt idx="34691" formatCode="0.00E+00">
                  <c:v>1.8799999999999999E-4</c:v>
                </c:pt>
                <c:pt idx="34692" formatCode="0.00E+00">
                  <c:v>1.8799999999999999E-4</c:v>
                </c:pt>
                <c:pt idx="34693" formatCode="0.00E+00">
                  <c:v>1.8799999999999999E-4</c:v>
                </c:pt>
                <c:pt idx="34694" formatCode="0.00E+00">
                  <c:v>1.8799999999999999E-4</c:v>
                </c:pt>
                <c:pt idx="34695" formatCode="0.00E+00">
                  <c:v>1.8799999999999999E-4</c:v>
                </c:pt>
                <c:pt idx="34696" formatCode="0.00E+00">
                  <c:v>1.8799999999999999E-4</c:v>
                </c:pt>
                <c:pt idx="34697" formatCode="0.00E+00">
                  <c:v>1.8799999999999999E-4</c:v>
                </c:pt>
                <c:pt idx="34698" formatCode="0.00E+00">
                  <c:v>1.8799999999999999E-4</c:v>
                </c:pt>
                <c:pt idx="34699" formatCode="0.00E+00">
                  <c:v>1.8799999999999999E-4</c:v>
                </c:pt>
                <c:pt idx="34700" formatCode="0.00E+00">
                  <c:v>1.8799999999999999E-4</c:v>
                </c:pt>
                <c:pt idx="34701" formatCode="0.00E+00">
                  <c:v>1.8799999999999999E-4</c:v>
                </c:pt>
                <c:pt idx="34702" formatCode="0.00E+00">
                  <c:v>1.8799999999999999E-4</c:v>
                </c:pt>
                <c:pt idx="34703" formatCode="0.00E+00">
                  <c:v>1.8799999999999999E-4</c:v>
                </c:pt>
                <c:pt idx="34704" formatCode="0.00E+00">
                  <c:v>1.8799999999999999E-4</c:v>
                </c:pt>
                <c:pt idx="34705" formatCode="0.00E+00">
                  <c:v>1.8799999999999999E-4</c:v>
                </c:pt>
                <c:pt idx="34706" formatCode="0.00E+00">
                  <c:v>1.8799999999999999E-4</c:v>
                </c:pt>
                <c:pt idx="34707" formatCode="0.00E+00">
                  <c:v>1.8699999999999999E-4</c:v>
                </c:pt>
                <c:pt idx="34708" formatCode="0.00E+00">
                  <c:v>1.8699999999999999E-4</c:v>
                </c:pt>
                <c:pt idx="34709" formatCode="0.00E+00">
                  <c:v>1.8699999999999999E-4</c:v>
                </c:pt>
                <c:pt idx="34710" formatCode="0.00E+00">
                  <c:v>1.8699999999999999E-4</c:v>
                </c:pt>
                <c:pt idx="34711" formatCode="0.00E+00">
                  <c:v>1.8699999999999999E-4</c:v>
                </c:pt>
                <c:pt idx="34712" formatCode="0.00E+00">
                  <c:v>1.8699999999999999E-4</c:v>
                </c:pt>
                <c:pt idx="34713" formatCode="0.00E+00">
                  <c:v>1.8699999999999999E-4</c:v>
                </c:pt>
                <c:pt idx="34714" formatCode="0.00E+00">
                  <c:v>1.8699999999999999E-4</c:v>
                </c:pt>
                <c:pt idx="34715" formatCode="0.00E+00">
                  <c:v>1.8699999999999999E-4</c:v>
                </c:pt>
                <c:pt idx="34716" formatCode="0.00E+00">
                  <c:v>1.8699999999999999E-4</c:v>
                </c:pt>
                <c:pt idx="34717" formatCode="0.00E+00">
                  <c:v>1.8699999999999999E-4</c:v>
                </c:pt>
                <c:pt idx="34718" formatCode="0.00E+00">
                  <c:v>1.8699999999999999E-4</c:v>
                </c:pt>
                <c:pt idx="34719" formatCode="0.00E+00">
                  <c:v>1.8699999999999999E-4</c:v>
                </c:pt>
                <c:pt idx="34720" formatCode="0.00E+00">
                  <c:v>1.8699999999999999E-4</c:v>
                </c:pt>
                <c:pt idx="34721" formatCode="0.00E+00">
                  <c:v>1.8699999999999999E-4</c:v>
                </c:pt>
                <c:pt idx="34722" formatCode="0.00E+00">
                  <c:v>1.8699999999999999E-4</c:v>
                </c:pt>
                <c:pt idx="34723" formatCode="0.00E+00">
                  <c:v>1.8699999999999999E-4</c:v>
                </c:pt>
                <c:pt idx="34724" formatCode="0.00E+00">
                  <c:v>1.8699999999999999E-4</c:v>
                </c:pt>
                <c:pt idx="34725" formatCode="0.00E+00">
                  <c:v>1.8699999999999999E-4</c:v>
                </c:pt>
                <c:pt idx="34726" formatCode="0.00E+00">
                  <c:v>1.8699999999999999E-4</c:v>
                </c:pt>
                <c:pt idx="34727" formatCode="0.00E+00">
                  <c:v>1.8699999999999999E-4</c:v>
                </c:pt>
                <c:pt idx="34728" formatCode="0.00E+00">
                  <c:v>1.8599999999999999E-4</c:v>
                </c:pt>
                <c:pt idx="34729" formatCode="0.00E+00">
                  <c:v>1.8599999999999999E-4</c:v>
                </c:pt>
                <c:pt idx="34730" formatCode="0.00E+00">
                  <c:v>1.8699999999999999E-4</c:v>
                </c:pt>
                <c:pt idx="34731" formatCode="0.00E+00">
                  <c:v>1.8599999999999999E-4</c:v>
                </c:pt>
                <c:pt idx="34732" formatCode="0.00E+00">
                  <c:v>1.8599999999999999E-4</c:v>
                </c:pt>
                <c:pt idx="34733" formatCode="0.00E+00">
                  <c:v>1.8599999999999999E-4</c:v>
                </c:pt>
                <c:pt idx="34734" formatCode="0.00E+00">
                  <c:v>1.8599999999999999E-4</c:v>
                </c:pt>
                <c:pt idx="34735" formatCode="0.00E+00">
                  <c:v>1.8599999999999999E-4</c:v>
                </c:pt>
                <c:pt idx="34736" formatCode="0.00E+00">
                  <c:v>1.8599999999999999E-4</c:v>
                </c:pt>
                <c:pt idx="34737" formatCode="0.00E+00">
                  <c:v>1.8599999999999999E-4</c:v>
                </c:pt>
                <c:pt idx="34738" formatCode="0.00E+00">
                  <c:v>1.8599999999999999E-4</c:v>
                </c:pt>
                <c:pt idx="34739" formatCode="0.00E+00">
                  <c:v>1.8599999999999999E-4</c:v>
                </c:pt>
                <c:pt idx="34740" formatCode="0.00E+00">
                  <c:v>1.8599999999999999E-4</c:v>
                </c:pt>
                <c:pt idx="34741" formatCode="0.00E+00">
                  <c:v>1.8599999999999999E-4</c:v>
                </c:pt>
                <c:pt idx="34742" formatCode="0.00E+00">
                  <c:v>1.8599999999999999E-4</c:v>
                </c:pt>
                <c:pt idx="34743" formatCode="0.00E+00">
                  <c:v>1.8599999999999999E-4</c:v>
                </c:pt>
                <c:pt idx="34744" formatCode="0.00E+00">
                  <c:v>1.8599999999999999E-4</c:v>
                </c:pt>
                <c:pt idx="34745" formatCode="0.00E+00">
                  <c:v>1.8599999999999999E-4</c:v>
                </c:pt>
                <c:pt idx="34746" formatCode="0.00E+00">
                  <c:v>1.8599999999999999E-4</c:v>
                </c:pt>
                <c:pt idx="34747" formatCode="0.00E+00">
                  <c:v>1.8599999999999999E-4</c:v>
                </c:pt>
                <c:pt idx="34748" formatCode="0.00E+00">
                  <c:v>1.8599999999999999E-4</c:v>
                </c:pt>
                <c:pt idx="34749" formatCode="0.00E+00">
                  <c:v>1.8599999999999999E-4</c:v>
                </c:pt>
                <c:pt idx="34750" formatCode="0.00E+00">
                  <c:v>1.85E-4</c:v>
                </c:pt>
                <c:pt idx="34751" formatCode="0.00E+00">
                  <c:v>1.85E-4</c:v>
                </c:pt>
                <c:pt idx="34752" formatCode="0.00E+00">
                  <c:v>1.85E-4</c:v>
                </c:pt>
                <c:pt idx="34753" formatCode="0.00E+00">
                  <c:v>1.85E-4</c:v>
                </c:pt>
                <c:pt idx="34754" formatCode="0.00E+00">
                  <c:v>1.85E-4</c:v>
                </c:pt>
                <c:pt idx="34755" formatCode="0.00E+00">
                  <c:v>1.85E-4</c:v>
                </c:pt>
                <c:pt idx="34756" formatCode="0.00E+00">
                  <c:v>1.85E-4</c:v>
                </c:pt>
                <c:pt idx="34757" formatCode="0.00E+00">
                  <c:v>1.85E-4</c:v>
                </c:pt>
                <c:pt idx="34758" formatCode="0.00E+00">
                  <c:v>1.85E-4</c:v>
                </c:pt>
                <c:pt idx="34759" formatCode="0.00E+00">
                  <c:v>1.85E-4</c:v>
                </c:pt>
                <c:pt idx="34760" formatCode="0.00E+00">
                  <c:v>1.85E-4</c:v>
                </c:pt>
                <c:pt idx="34761" formatCode="0.00E+00">
                  <c:v>1.85E-4</c:v>
                </c:pt>
                <c:pt idx="34762" formatCode="0.00E+00">
                  <c:v>1.85E-4</c:v>
                </c:pt>
                <c:pt idx="34763" formatCode="0.00E+00">
                  <c:v>1.85E-4</c:v>
                </c:pt>
                <c:pt idx="34764" formatCode="0.00E+00">
                  <c:v>1.85E-4</c:v>
                </c:pt>
                <c:pt idx="34765" formatCode="0.00E+00">
                  <c:v>1.85E-4</c:v>
                </c:pt>
                <c:pt idx="34766" formatCode="0.00E+00">
                  <c:v>1.85E-4</c:v>
                </c:pt>
                <c:pt idx="34767" formatCode="0.00E+00">
                  <c:v>1.85E-4</c:v>
                </c:pt>
                <c:pt idx="34768" formatCode="0.00E+00">
                  <c:v>1.85E-4</c:v>
                </c:pt>
                <c:pt idx="34769" formatCode="0.00E+00">
                  <c:v>1.85E-4</c:v>
                </c:pt>
                <c:pt idx="34770" formatCode="0.00E+00">
                  <c:v>1.85E-4</c:v>
                </c:pt>
                <c:pt idx="34771" formatCode="0.00E+00">
                  <c:v>1.84E-4</c:v>
                </c:pt>
                <c:pt idx="34772" formatCode="0.00E+00">
                  <c:v>1.85E-4</c:v>
                </c:pt>
                <c:pt idx="34773" formatCode="0.00E+00">
                  <c:v>1.85E-4</c:v>
                </c:pt>
                <c:pt idx="34774" formatCode="0.00E+00">
                  <c:v>1.84E-4</c:v>
                </c:pt>
                <c:pt idx="34775" formatCode="0.00E+00">
                  <c:v>1.85E-4</c:v>
                </c:pt>
                <c:pt idx="34776" formatCode="0.00E+00">
                  <c:v>1.84E-4</c:v>
                </c:pt>
                <c:pt idx="34777" formatCode="0.00E+00">
                  <c:v>1.84E-4</c:v>
                </c:pt>
                <c:pt idx="34778" formatCode="0.00E+00">
                  <c:v>1.84E-4</c:v>
                </c:pt>
                <c:pt idx="34779" formatCode="0.00E+00">
                  <c:v>1.84E-4</c:v>
                </c:pt>
                <c:pt idx="34780" formatCode="0.00E+00">
                  <c:v>1.84E-4</c:v>
                </c:pt>
                <c:pt idx="34781" formatCode="0.00E+00">
                  <c:v>1.84E-4</c:v>
                </c:pt>
                <c:pt idx="34782" formatCode="0.00E+00">
                  <c:v>1.84E-4</c:v>
                </c:pt>
                <c:pt idx="34783" formatCode="0.00E+00">
                  <c:v>1.84E-4</c:v>
                </c:pt>
                <c:pt idx="34784" formatCode="0.00E+00">
                  <c:v>1.84E-4</c:v>
                </c:pt>
                <c:pt idx="34785" formatCode="0.00E+00">
                  <c:v>1.84E-4</c:v>
                </c:pt>
                <c:pt idx="34786" formatCode="0.00E+00">
                  <c:v>1.84E-4</c:v>
                </c:pt>
                <c:pt idx="34787" formatCode="0.00E+00">
                  <c:v>1.84E-4</c:v>
                </c:pt>
                <c:pt idx="34788" formatCode="0.00E+00">
                  <c:v>1.84E-4</c:v>
                </c:pt>
                <c:pt idx="34789" formatCode="0.00E+00">
                  <c:v>1.84E-4</c:v>
                </c:pt>
                <c:pt idx="34790" formatCode="0.00E+00">
                  <c:v>1.84E-4</c:v>
                </c:pt>
                <c:pt idx="34791" formatCode="0.00E+00">
                  <c:v>1.84E-4</c:v>
                </c:pt>
                <c:pt idx="34792" formatCode="0.00E+00">
                  <c:v>1.84E-4</c:v>
                </c:pt>
                <c:pt idx="34793" formatCode="0.00E+00">
                  <c:v>1.84E-4</c:v>
                </c:pt>
                <c:pt idx="34794" formatCode="0.00E+00">
                  <c:v>1.83E-4</c:v>
                </c:pt>
                <c:pt idx="34795" formatCode="0.00E+00">
                  <c:v>1.84E-4</c:v>
                </c:pt>
                <c:pt idx="34796" formatCode="0.00E+00">
                  <c:v>1.84E-4</c:v>
                </c:pt>
                <c:pt idx="34797" formatCode="0.00E+00">
                  <c:v>1.84E-4</c:v>
                </c:pt>
                <c:pt idx="34798" formatCode="0.00E+00">
                  <c:v>1.83E-4</c:v>
                </c:pt>
                <c:pt idx="34799" formatCode="0.00E+00">
                  <c:v>1.83E-4</c:v>
                </c:pt>
                <c:pt idx="34800" formatCode="0.00E+00">
                  <c:v>1.83E-4</c:v>
                </c:pt>
                <c:pt idx="34801" formatCode="0.00E+00">
                  <c:v>1.83E-4</c:v>
                </c:pt>
                <c:pt idx="34802" formatCode="0.00E+00">
                  <c:v>1.83E-4</c:v>
                </c:pt>
                <c:pt idx="34803" formatCode="0.00E+00">
                  <c:v>1.83E-4</c:v>
                </c:pt>
                <c:pt idx="34804" formatCode="0.00E+00">
                  <c:v>1.83E-4</c:v>
                </c:pt>
                <c:pt idx="34805" formatCode="0.00E+00">
                  <c:v>1.83E-4</c:v>
                </c:pt>
                <c:pt idx="34806" formatCode="0.00E+00">
                  <c:v>1.83E-4</c:v>
                </c:pt>
                <c:pt idx="34807" formatCode="0.00E+00">
                  <c:v>1.83E-4</c:v>
                </c:pt>
                <c:pt idx="34808" formatCode="0.00E+00">
                  <c:v>1.83E-4</c:v>
                </c:pt>
                <c:pt idx="34809" formatCode="0.00E+00">
                  <c:v>1.83E-4</c:v>
                </c:pt>
                <c:pt idx="34810" formatCode="0.00E+00">
                  <c:v>1.83E-4</c:v>
                </c:pt>
                <c:pt idx="34811" formatCode="0.00E+00">
                  <c:v>1.83E-4</c:v>
                </c:pt>
                <c:pt idx="34812" formatCode="0.00E+00">
                  <c:v>1.83E-4</c:v>
                </c:pt>
                <c:pt idx="34813" formatCode="0.00E+00">
                  <c:v>1.83E-4</c:v>
                </c:pt>
                <c:pt idx="34814" formatCode="0.00E+00">
                  <c:v>1.83E-4</c:v>
                </c:pt>
                <c:pt idx="34815" formatCode="0.00E+00">
                  <c:v>1.83E-4</c:v>
                </c:pt>
                <c:pt idx="34816" formatCode="0.00E+00">
                  <c:v>1.83E-4</c:v>
                </c:pt>
                <c:pt idx="34817" formatCode="0.00E+00">
                  <c:v>1.83E-4</c:v>
                </c:pt>
                <c:pt idx="34818" formatCode="0.00E+00">
                  <c:v>1.83E-4</c:v>
                </c:pt>
                <c:pt idx="34819" formatCode="0.00E+00">
                  <c:v>1.83E-4</c:v>
                </c:pt>
                <c:pt idx="34820" formatCode="0.00E+00">
                  <c:v>1.83E-4</c:v>
                </c:pt>
                <c:pt idx="34821" formatCode="0.00E+00">
                  <c:v>1.83E-4</c:v>
                </c:pt>
                <c:pt idx="34822" formatCode="0.00E+00">
                  <c:v>1.83E-4</c:v>
                </c:pt>
                <c:pt idx="34823" formatCode="0.00E+00">
                  <c:v>1.83E-4</c:v>
                </c:pt>
                <c:pt idx="34824" formatCode="0.00E+00">
                  <c:v>1.8200000000000001E-4</c:v>
                </c:pt>
                <c:pt idx="34825" formatCode="0.00E+00">
                  <c:v>1.8200000000000001E-4</c:v>
                </c:pt>
                <c:pt idx="34826" formatCode="0.00E+00">
                  <c:v>1.8200000000000001E-4</c:v>
                </c:pt>
                <c:pt idx="34827" formatCode="0.00E+00">
                  <c:v>1.8200000000000001E-4</c:v>
                </c:pt>
                <c:pt idx="34828" formatCode="0.00E+00">
                  <c:v>1.8200000000000001E-4</c:v>
                </c:pt>
                <c:pt idx="34829" formatCode="0.00E+00">
                  <c:v>1.8200000000000001E-4</c:v>
                </c:pt>
                <c:pt idx="34830" formatCode="0.00E+00">
                  <c:v>1.8200000000000001E-4</c:v>
                </c:pt>
                <c:pt idx="34831" formatCode="0.00E+00">
                  <c:v>1.8200000000000001E-4</c:v>
                </c:pt>
                <c:pt idx="34832" formatCode="0.00E+00">
                  <c:v>1.8200000000000001E-4</c:v>
                </c:pt>
                <c:pt idx="34833" formatCode="0.00E+00">
                  <c:v>1.8200000000000001E-4</c:v>
                </c:pt>
                <c:pt idx="34834" formatCode="0.00E+00">
                  <c:v>1.8200000000000001E-4</c:v>
                </c:pt>
                <c:pt idx="34835" formatCode="0.00E+00">
                  <c:v>1.8200000000000001E-4</c:v>
                </c:pt>
                <c:pt idx="34836" formatCode="0.00E+00">
                  <c:v>1.8200000000000001E-4</c:v>
                </c:pt>
                <c:pt idx="34837" formatCode="0.00E+00">
                  <c:v>1.8200000000000001E-4</c:v>
                </c:pt>
                <c:pt idx="34838" formatCode="0.00E+00">
                  <c:v>1.8200000000000001E-4</c:v>
                </c:pt>
                <c:pt idx="34839" formatCode="0.00E+00">
                  <c:v>1.8200000000000001E-4</c:v>
                </c:pt>
                <c:pt idx="34840" formatCode="0.00E+00">
                  <c:v>1.8200000000000001E-4</c:v>
                </c:pt>
                <c:pt idx="34841" formatCode="0.00E+00">
                  <c:v>1.8200000000000001E-4</c:v>
                </c:pt>
                <c:pt idx="34842" formatCode="0.00E+00">
                  <c:v>1.8200000000000001E-4</c:v>
                </c:pt>
                <c:pt idx="34843" formatCode="0.00E+00">
                  <c:v>1.8200000000000001E-4</c:v>
                </c:pt>
                <c:pt idx="34844" formatCode="0.00E+00">
                  <c:v>1.8200000000000001E-4</c:v>
                </c:pt>
                <c:pt idx="34845" formatCode="0.00E+00">
                  <c:v>1.8200000000000001E-4</c:v>
                </c:pt>
                <c:pt idx="34846" formatCode="0.00E+00">
                  <c:v>1.8200000000000001E-4</c:v>
                </c:pt>
                <c:pt idx="34847" formatCode="0.00E+00">
                  <c:v>1.8200000000000001E-4</c:v>
                </c:pt>
                <c:pt idx="34848" formatCode="0.00E+00">
                  <c:v>1.8200000000000001E-4</c:v>
                </c:pt>
                <c:pt idx="34849" formatCode="0.00E+00">
                  <c:v>1.8200000000000001E-4</c:v>
                </c:pt>
                <c:pt idx="34850" formatCode="0.00E+00">
                  <c:v>1.8200000000000001E-4</c:v>
                </c:pt>
                <c:pt idx="34851" formatCode="0.00E+00">
                  <c:v>1.8200000000000001E-4</c:v>
                </c:pt>
                <c:pt idx="34852" formatCode="0.00E+00">
                  <c:v>1.8100000000000001E-4</c:v>
                </c:pt>
                <c:pt idx="34853" formatCode="0.00E+00">
                  <c:v>1.8100000000000001E-4</c:v>
                </c:pt>
                <c:pt idx="34854" formatCode="0.00E+00">
                  <c:v>1.8100000000000001E-4</c:v>
                </c:pt>
                <c:pt idx="34855" formatCode="0.00E+00">
                  <c:v>1.8100000000000001E-4</c:v>
                </c:pt>
                <c:pt idx="34856" formatCode="0.00E+00">
                  <c:v>1.8100000000000001E-4</c:v>
                </c:pt>
                <c:pt idx="34857" formatCode="0.00E+00">
                  <c:v>1.8100000000000001E-4</c:v>
                </c:pt>
                <c:pt idx="34858" formatCode="0.00E+00">
                  <c:v>1.8100000000000001E-4</c:v>
                </c:pt>
                <c:pt idx="34859" formatCode="0.00E+00">
                  <c:v>1.8100000000000001E-4</c:v>
                </c:pt>
                <c:pt idx="34860" formatCode="0.00E+00">
                  <c:v>1.8100000000000001E-4</c:v>
                </c:pt>
                <c:pt idx="34861" formatCode="0.00E+00">
                  <c:v>1.8100000000000001E-4</c:v>
                </c:pt>
                <c:pt idx="34862" formatCode="0.00E+00">
                  <c:v>1.8100000000000001E-4</c:v>
                </c:pt>
                <c:pt idx="34863" formatCode="0.00E+00">
                  <c:v>1.8100000000000001E-4</c:v>
                </c:pt>
                <c:pt idx="34864" formatCode="0.00E+00">
                  <c:v>1.8100000000000001E-4</c:v>
                </c:pt>
                <c:pt idx="34865" formatCode="0.00E+00">
                  <c:v>1.8100000000000001E-4</c:v>
                </c:pt>
                <c:pt idx="34866" formatCode="0.00E+00">
                  <c:v>1.8100000000000001E-4</c:v>
                </c:pt>
                <c:pt idx="34867" formatCode="0.00E+00">
                  <c:v>1.8100000000000001E-4</c:v>
                </c:pt>
                <c:pt idx="34868" formatCode="0.00E+00">
                  <c:v>1.8100000000000001E-4</c:v>
                </c:pt>
                <c:pt idx="34869" formatCode="0.00E+00">
                  <c:v>1.8100000000000001E-4</c:v>
                </c:pt>
                <c:pt idx="34870" formatCode="0.00E+00">
                  <c:v>1.8100000000000001E-4</c:v>
                </c:pt>
                <c:pt idx="34871" formatCode="0.00E+00">
                  <c:v>1.8100000000000001E-4</c:v>
                </c:pt>
                <c:pt idx="34872" formatCode="0.00E+00">
                  <c:v>1.8100000000000001E-4</c:v>
                </c:pt>
                <c:pt idx="34873" formatCode="0.00E+00">
                  <c:v>1.8100000000000001E-4</c:v>
                </c:pt>
                <c:pt idx="34874" formatCode="0.00E+00">
                  <c:v>1.8100000000000001E-4</c:v>
                </c:pt>
                <c:pt idx="34875" formatCode="0.00E+00">
                  <c:v>1.8100000000000001E-4</c:v>
                </c:pt>
                <c:pt idx="34876" formatCode="0.00E+00">
                  <c:v>1.8100000000000001E-4</c:v>
                </c:pt>
                <c:pt idx="34877" formatCode="0.00E+00">
                  <c:v>1.8000000000000001E-4</c:v>
                </c:pt>
                <c:pt idx="34878" formatCode="0.00E+00">
                  <c:v>1.8100000000000001E-4</c:v>
                </c:pt>
                <c:pt idx="34879" formatCode="0.00E+00">
                  <c:v>1.8100000000000001E-4</c:v>
                </c:pt>
                <c:pt idx="34880" formatCode="0.00E+00">
                  <c:v>1.8000000000000001E-4</c:v>
                </c:pt>
                <c:pt idx="34881" formatCode="0.00E+00">
                  <c:v>1.8100000000000001E-4</c:v>
                </c:pt>
                <c:pt idx="34882" formatCode="0.00E+00">
                  <c:v>1.8000000000000001E-4</c:v>
                </c:pt>
                <c:pt idx="34883" formatCode="0.00E+00">
                  <c:v>1.8000000000000001E-4</c:v>
                </c:pt>
                <c:pt idx="34884" formatCode="0.00E+00">
                  <c:v>1.8000000000000001E-4</c:v>
                </c:pt>
                <c:pt idx="34885" formatCode="0.00E+00">
                  <c:v>1.8000000000000001E-4</c:v>
                </c:pt>
                <c:pt idx="34886" formatCode="0.00E+00">
                  <c:v>1.8000000000000001E-4</c:v>
                </c:pt>
                <c:pt idx="34887" formatCode="0.00E+00">
                  <c:v>1.8000000000000001E-4</c:v>
                </c:pt>
                <c:pt idx="34888" formatCode="0.00E+00">
                  <c:v>1.8000000000000001E-4</c:v>
                </c:pt>
                <c:pt idx="34889" formatCode="0.00E+00">
                  <c:v>1.8000000000000001E-4</c:v>
                </c:pt>
                <c:pt idx="34890" formatCode="0.00E+00">
                  <c:v>1.8000000000000001E-4</c:v>
                </c:pt>
                <c:pt idx="34891" formatCode="0.00E+00">
                  <c:v>1.8000000000000001E-4</c:v>
                </c:pt>
                <c:pt idx="34892" formatCode="0.00E+00">
                  <c:v>1.8000000000000001E-4</c:v>
                </c:pt>
                <c:pt idx="34893" formatCode="0.00E+00">
                  <c:v>1.8000000000000001E-4</c:v>
                </c:pt>
                <c:pt idx="34894" formatCode="0.00E+00">
                  <c:v>1.8000000000000001E-4</c:v>
                </c:pt>
                <c:pt idx="34895" formatCode="0.00E+00">
                  <c:v>1.8000000000000001E-4</c:v>
                </c:pt>
                <c:pt idx="34896" formatCode="0.00E+00">
                  <c:v>1.8000000000000001E-4</c:v>
                </c:pt>
                <c:pt idx="34897" formatCode="0.00E+00">
                  <c:v>1.8000000000000001E-4</c:v>
                </c:pt>
                <c:pt idx="34898" formatCode="0.00E+00">
                  <c:v>1.8000000000000001E-4</c:v>
                </c:pt>
                <c:pt idx="34899" formatCode="0.00E+00">
                  <c:v>1.8000000000000001E-4</c:v>
                </c:pt>
                <c:pt idx="34900" formatCode="0.00E+00">
                  <c:v>1.8000000000000001E-4</c:v>
                </c:pt>
                <c:pt idx="34901" formatCode="0.00E+00">
                  <c:v>1.8000000000000001E-4</c:v>
                </c:pt>
                <c:pt idx="34902" formatCode="0.00E+00">
                  <c:v>1.8000000000000001E-4</c:v>
                </c:pt>
                <c:pt idx="34903" formatCode="0.00E+00">
                  <c:v>1.8000000000000001E-4</c:v>
                </c:pt>
                <c:pt idx="34904" formatCode="0.00E+00">
                  <c:v>1.8000000000000001E-4</c:v>
                </c:pt>
                <c:pt idx="34905" formatCode="0.00E+00">
                  <c:v>1.8000000000000001E-4</c:v>
                </c:pt>
                <c:pt idx="34906" formatCode="0.00E+00">
                  <c:v>1.8000000000000001E-4</c:v>
                </c:pt>
                <c:pt idx="34907" formatCode="0.00E+00">
                  <c:v>1.8000000000000001E-4</c:v>
                </c:pt>
                <c:pt idx="34908" formatCode="0.00E+00">
                  <c:v>1.8000000000000001E-4</c:v>
                </c:pt>
                <c:pt idx="34909" formatCode="0.00E+00">
                  <c:v>1.8000000000000001E-4</c:v>
                </c:pt>
                <c:pt idx="34910" formatCode="0.00E+00">
                  <c:v>1.7899999999999999E-4</c:v>
                </c:pt>
                <c:pt idx="34911" formatCode="0.00E+00">
                  <c:v>1.7899999999999999E-4</c:v>
                </c:pt>
                <c:pt idx="34912" formatCode="0.00E+00">
                  <c:v>1.7899999999999999E-4</c:v>
                </c:pt>
                <c:pt idx="34913" formatCode="0.00E+00">
                  <c:v>1.7899999999999999E-4</c:v>
                </c:pt>
                <c:pt idx="34914" formatCode="0.00E+00">
                  <c:v>1.7899999999999999E-4</c:v>
                </c:pt>
                <c:pt idx="34915" formatCode="0.00E+00">
                  <c:v>1.7899999999999999E-4</c:v>
                </c:pt>
                <c:pt idx="34916" formatCode="0.00E+00">
                  <c:v>1.7899999999999999E-4</c:v>
                </c:pt>
                <c:pt idx="34917" formatCode="0.00E+00">
                  <c:v>1.7899999999999999E-4</c:v>
                </c:pt>
                <c:pt idx="34918" formatCode="0.00E+00">
                  <c:v>1.7899999999999999E-4</c:v>
                </c:pt>
                <c:pt idx="34919" formatCode="0.00E+00">
                  <c:v>1.7899999999999999E-4</c:v>
                </c:pt>
                <c:pt idx="34920" formatCode="0.00E+00">
                  <c:v>1.7899999999999999E-4</c:v>
                </c:pt>
                <c:pt idx="34921" formatCode="0.00E+00">
                  <c:v>1.7899999999999999E-4</c:v>
                </c:pt>
                <c:pt idx="34922" formatCode="0.00E+00">
                  <c:v>1.7899999999999999E-4</c:v>
                </c:pt>
                <c:pt idx="34923" formatCode="0.00E+00">
                  <c:v>1.7899999999999999E-4</c:v>
                </c:pt>
                <c:pt idx="34924" formatCode="0.00E+00">
                  <c:v>1.7899999999999999E-4</c:v>
                </c:pt>
                <c:pt idx="34925" formatCode="0.00E+00">
                  <c:v>1.7899999999999999E-4</c:v>
                </c:pt>
                <c:pt idx="34926" formatCode="0.00E+00">
                  <c:v>1.7899999999999999E-4</c:v>
                </c:pt>
                <c:pt idx="34927" formatCode="0.00E+00">
                  <c:v>1.7899999999999999E-4</c:v>
                </c:pt>
                <c:pt idx="34928" formatCode="0.00E+00">
                  <c:v>1.7899999999999999E-4</c:v>
                </c:pt>
                <c:pt idx="34929" formatCode="0.00E+00">
                  <c:v>1.7899999999999999E-4</c:v>
                </c:pt>
                <c:pt idx="34930" formatCode="0.00E+00">
                  <c:v>1.7899999999999999E-4</c:v>
                </c:pt>
                <c:pt idx="34931" formatCode="0.00E+00">
                  <c:v>1.7899999999999999E-4</c:v>
                </c:pt>
                <c:pt idx="34932" formatCode="0.00E+00">
                  <c:v>1.7899999999999999E-4</c:v>
                </c:pt>
                <c:pt idx="34933" formatCode="0.00E+00">
                  <c:v>1.7899999999999999E-4</c:v>
                </c:pt>
                <c:pt idx="34934" formatCode="0.00E+00">
                  <c:v>1.7899999999999999E-4</c:v>
                </c:pt>
                <c:pt idx="34935" formatCode="0.00E+00">
                  <c:v>1.7899999999999999E-4</c:v>
                </c:pt>
                <c:pt idx="34936" formatCode="0.00E+00">
                  <c:v>1.7899999999999999E-4</c:v>
                </c:pt>
                <c:pt idx="34937" formatCode="0.00E+00">
                  <c:v>1.7899999999999999E-4</c:v>
                </c:pt>
                <c:pt idx="34938" formatCode="0.00E+00">
                  <c:v>1.7899999999999999E-4</c:v>
                </c:pt>
                <c:pt idx="34939" formatCode="0.00E+00">
                  <c:v>1.7799999999999999E-4</c:v>
                </c:pt>
                <c:pt idx="34940" formatCode="0.00E+00">
                  <c:v>1.7899999999999999E-4</c:v>
                </c:pt>
                <c:pt idx="34941" formatCode="0.00E+00">
                  <c:v>1.7799999999999999E-4</c:v>
                </c:pt>
                <c:pt idx="34942" formatCode="0.00E+00">
                  <c:v>1.7799999999999999E-4</c:v>
                </c:pt>
                <c:pt idx="34943" formatCode="0.00E+00">
                  <c:v>1.7799999999999999E-4</c:v>
                </c:pt>
                <c:pt idx="34944" formatCode="0.00E+00">
                  <c:v>1.7799999999999999E-4</c:v>
                </c:pt>
                <c:pt idx="34945" formatCode="0.00E+00">
                  <c:v>1.7799999999999999E-4</c:v>
                </c:pt>
                <c:pt idx="34946" formatCode="0.00E+00">
                  <c:v>1.7799999999999999E-4</c:v>
                </c:pt>
                <c:pt idx="34947" formatCode="0.00E+00">
                  <c:v>1.7799999999999999E-4</c:v>
                </c:pt>
                <c:pt idx="34948" formatCode="0.00E+00">
                  <c:v>1.7799999999999999E-4</c:v>
                </c:pt>
                <c:pt idx="34949" formatCode="0.00E+00">
                  <c:v>1.7799999999999999E-4</c:v>
                </c:pt>
                <c:pt idx="34950" formatCode="0.00E+00">
                  <c:v>1.7799999999999999E-4</c:v>
                </c:pt>
                <c:pt idx="34951" formatCode="0.00E+00">
                  <c:v>1.7799999999999999E-4</c:v>
                </c:pt>
                <c:pt idx="34952" formatCode="0.00E+00">
                  <c:v>1.7799999999999999E-4</c:v>
                </c:pt>
                <c:pt idx="34953" formatCode="0.00E+00">
                  <c:v>1.7799999999999999E-4</c:v>
                </c:pt>
                <c:pt idx="34954" formatCode="0.00E+00">
                  <c:v>1.7799999999999999E-4</c:v>
                </c:pt>
                <c:pt idx="34955" formatCode="0.00E+00">
                  <c:v>1.7799999999999999E-4</c:v>
                </c:pt>
                <c:pt idx="34956" formatCode="0.00E+00">
                  <c:v>1.7799999999999999E-4</c:v>
                </c:pt>
                <c:pt idx="34957" formatCode="0.00E+00">
                  <c:v>1.7799999999999999E-4</c:v>
                </c:pt>
                <c:pt idx="34958" formatCode="0.00E+00">
                  <c:v>1.7799999999999999E-4</c:v>
                </c:pt>
                <c:pt idx="34959" formatCode="0.00E+00">
                  <c:v>1.7799999999999999E-4</c:v>
                </c:pt>
                <c:pt idx="34960" formatCode="0.00E+00">
                  <c:v>1.7799999999999999E-4</c:v>
                </c:pt>
                <c:pt idx="34961" formatCode="0.00E+00">
                  <c:v>1.7799999999999999E-4</c:v>
                </c:pt>
                <c:pt idx="34962" formatCode="0.00E+00">
                  <c:v>1.7799999999999999E-4</c:v>
                </c:pt>
                <c:pt idx="34963" formatCode="0.00E+00">
                  <c:v>1.7799999999999999E-4</c:v>
                </c:pt>
                <c:pt idx="34964" formatCode="0.00E+00">
                  <c:v>1.7799999999999999E-4</c:v>
                </c:pt>
                <c:pt idx="34965" formatCode="0.00E+00">
                  <c:v>1.7799999999999999E-4</c:v>
                </c:pt>
                <c:pt idx="34966" formatCode="0.00E+00">
                  <c:v>1.7799999999999999E-4</c:v>
                </c:pt>
                <c:pt idx="34967" formatCode="0.00E+00">
                  <c:v>1.7799999999999999E-4</c:v>
                </c:pt>
                <c:pt idx="34968" formatCode="0.00E+00">
                  <c:v>1.7799999999999999E-4</c:v>
                </c:pt>
                <c:pt idx="34969" formatCode="0.00E+00">
                  <c:v>1.7799999999999999E-4</c:v>
                </c:pt>
                <c:pt idx="34970" formatCode="0.00E+00">
                  <c:v>1.7799999999999999E-4</c:v>
                </c:pt>
                <c:pt idx="34971" formatCode="0.00E+00">
                  <c:v>1.7799999999999999E-4</c:v>
                </c:pt>
                <c:pt idx="34972" formatCode="0.00E+00">
                  <c:v>1.7799999999999999E-4</c:v>
                </c:pt>
                <c:pt idx="34973" formatCode="0.00E+00">
                  <c:v>1.7699999999999999E-4</c:v>
                </c:pt>
                <c:pt idx="34974" formatCode="0.00E+00">
                  <c:v>1.7799999999999999E-4</c:v>
                </c:pt>
                <c:pt idx="34975" formatCode="0.00E+00">
                  <c:v>1.7799999999999999E-4</c:v>
                </c:pt>
                <c:pt idx="34976" formatCode="0.00E+00">
                  <c:v>1.7799999999999999E-4</c:v>
                </c:pt>
                <c:pt idx="34977" formatCode="0.00E+00">
                  <c:v>1.7699999999999999E-4</c:v>
                </c:pt>
                <c:pt idx="34978" formatCode="0.00E+00">
                  <c:v>1.7699999999999999E-4</c:v>
                </c:pt>
                <c:pt idx="34979" formatCode="0.00E+00">
                  <c:v>1.7699999999999999E-4</c:v>
                </c:pt>
                <c:pt idx="34980" formatCode="0.00E+00">
                  <c:v>1.7699999999999999E-4</c:v>
                </c:pt>
                <c:pt idx="34981" formatCode="0.00E+00">
                  <c:v>1.7699999999999999E-4</c:v>
                </c:pt>
                <c:pt idx="34982" formatCode="0.00E+00">
                  <c:v>1.7699999999999999E-4</c:v>
                </c:pt>
                <c:pt idx="34983" formatCode="0.00E+00">
                  <c:v>1.7699999999999999E-4</c:v>
                </c:pt>
                <c:pt idx="34984" formatCode="0.00E+00">
                  <c:v>1.7699999999999999E-4</c:v>
                </c:pt>
                <c:pt idx="34985" formatCode="0.00E+00">
                  <c:v>1.7699999999999999E-4</c:v>
                </c:pt>
                <c:pt idx="34986" formatCode="0.00E+00">
                  <c:v>1.7699999999999999E-4</c:v>
                </c:pt>
                <c:pt idx="34987" formatCode="0.00E+00">
                  <c:v>1.7699999999999999E-4</c:v>
                </c:pt>
                <c:pt idx="34988" formatCode="0.00E+00">
                  <c:v>1.7699999999999999E-4</c:v>
                </c:pt>
                <c:pt idx="34989" formatCode="0.00E+00">
                  <c:v>1.7699999999999999E-4</c:v>
                </c:pt>
                <c:pt idx="34990" formatCode="0.00E+00">
                  <c:v>1.7699999999999999E-4</c:v>
                </c:pt>
                <c:pt idx="34991" formatCode="0.00E+00">
                  <c:v>1.7699999999999999E-4</c:v>
                </c:pt>
                <c:pt idx="34992" formatCode="0.00E+00">
                  <c:v>1.7699999999999999E-4</c:v>
                </c:pt>
                <c:pt idx="34993" formatCode="0.00E+00">
                  <c:v>1.7699999999999999E-4</c:v>
                </c:pt>
                <c:pt idx="34994" formatCode="0.00E+00">
                  <c:v>1.7699999999999999E-4</c:v>
                </c:pt>
                <c:pt idx="34995" formatCode="0.00E+00">
                  <c:v>1.7699999999999999E-4</c:v>
                </c:pt>
                <c:pt idx="34996" formatCode="0.00E+00">
                  <c:v>1.7699999999999999E-4</c:v>
                </c:pt>
                <c:pt idx="34997" formatCode="0.00E+00">
                  <c:v>1.7699999999999999E-4</c:v>
                </c:pt>
                <c:pt idx="34998" formatCode="0.00E+00">
                  <c:v>1.7699999999999999E-4</c:v>
                </c:pt>
                <c:pt idx="34999" formatCode="0.00E+00">
                  <c:v>1.7699999999999999E-4</c:v>
                </c:pt>
                <c:pt idx="35000" formatCode="0.00E+00">
                  <c:v>1.7699999999999999E-4</c:v>
                </c:pt>
                <c:pt idx="35001" formatCode="0.00E+00">
                  <c:v>1.7699999999999999E-4</c:v>
                </c:pt>
                <c:pt idx="35002" formatCode="0.00E+00">
                  <c:v>1.7699999999999999E-4</c:v>
                </c:pt>
                <c:pt idx="35003" formatCode="0.00E+00">
                  <c:v>1.7699999999999999E-4</c:v>
                </c:pt>
                <c:pt idx="35004" formatCode="0.00E+00">
                  <c:v>1.7699999999999999E-4</c:v>
                </c:pt>
                <c:pt idx="35005" formatCode="0.00E+00">
                  <c:v>1.7699999999999999E-4</c:v>
                </c:pt>
                <c:pt idx="35006" formatCode="0.00E+00">
                  <c:v>1.7699999999999999E-4</c:v>
                </c:pt>
                <c:pt idx="35007" formatCode="0.00E+00">
                  <c:v>1.7699999999999999E-4</c:v>
                </c:pt>
                <c:pt idx="35008" formatCode="0.00E+00">
                  <c:v>1.76E-4</c:v>
                </c:pt>
                <c:pt idx="35009" formatCode="0.00E+00">
                  <c:v>1.76E-4</c:v>
                </c:pt>
                <c:pt idx="35010" formatCode="0.00E+00">
                  <c:v>1.76E-4</c:v>
                </c:pt>
                <c:pt idx="35011" formatCode="0.00E+00">
                  <c:v>1.76E-4</c:v>
                </c:pt>
                <c:pt idx="35012" formatCode="0.00E+00">
                  <c:v>1.76E-4</c:v>
                </c:pt>
                <c:pt idx="35013" formatCode="0.00E+00">
                  <c:v>1.76E-4</c:v>
                </c:pt>
                <c:pt idx="35014" formatCode="0.00E+00">
                  <c:v>1.76E-4</c:v>
                </c:pt>
                <c:pt idx="35015" formatCode="0.00E+00">
                  <c:v>1.76E-4</c:v>
                </c:pt>
                <c:pt idx="35016" formatCode="0.00E+00">
                  <c:v>1.76E-4</c:v>
                </c:pt>
                <c:pt idx="35017" formatCode="0.00E+00">
                  <c:v>1.76E-4</c:v>
                </c:pt>
                <c:pt idx="35018" formatCode="0.00E+00">
                  <c:v>1.76E-4</c:v>
                </c:pt>
                <c:pt idx="35019" formatCode="0.00E+00">
                  <c:v>1.76E-4</c:v>
                </c:pt>
                <c:pt idx="35020" formatCode="0.00E+00">
                  <c:v>1.76E-4</c:v>
                </c:pt>
                <c:pt idx="35021" formatCode="0.00E+00">
                  <c:v>1.76E-4</c:v>
                </c:pt>
                <c:pt idx="35022" formatCode="0.00E+00">
                  <c:v>1.76E-4</c:v>
                </c:pt>
                <c:pt idx="35023" formatCode="0.00E+00">
                  <c:v>1.76E-4</c:v>
                </c:pt>
                <c:pt idx="35024" formatCode="0.00E+00">
                  <c:v>1.76E-4</c:v>
                </c:pt>
                <c:pt idx="35025" formatCode="0.00E+00">
                  <c:v>1.76E-4</c:v>
                </c:pt>
                <c:pt idx="35026" formatCode="0.00E+00">
                  <c:v>1.76E-4</c:v>
                </c:pt>
                <c:pt idx="35027" formatCode="0.00E+00">
                  <c:v>1.76E-4</c:v>
                </c:pt>
                <c:pt idx="35028" formatCode="0.00E+00">
                  <c:v>1.76E-4</c:v>
                </c:pt>
                <c:pt idx="35029" formatCode="0.00E+00">
                  <c:v>1.76E-4</c:v>
                </c:pt>
                <c:pt idx="35030" formatCode="0.00E+00">
                  <c:v>1.76E-4</c:v>
                </c:pt>
                <c:pt idx="35031" formatCode="0.00E+00">
                  <c:v>1.76E-4</c:v>
                </c:pt>
                <c:pt idx="35032" formatCode="0.00E+00">
                  <c:v>1.76E-4</c:v>
                </c:pt>
                <c:pt idx="35033" formatCode="0.00E+00">
                  <c:v>1.76E-4</c:v>
                </c:pt>
                <c:pt idx="35034" formatCode="0.00E+00">
                  <c:v>1.76E-4</c:v>
                </c:pt>
                <c:pt idx="35035" formatCode="0.00E+00">
                  <c:v>1.76E-4</c:v>
                </c:pt>
                <c:pt idx="35036" formatCode="0.00E+00">
                  <c:v>1.76E-4</c:v>
                </c:pt>
                <c:pt idx="35037" formatCode="0.00E+00">
                  <c:v>1.76E-4</c:v>
                </c:pt>
                <c:pt idx="35038" formatCode="0.00E+00">
                  <c:v>1.76E-4</c:v>
                </c:pt>
                <c:pt idx="35039" formatCode="0.00E+00">
                  <c:v>1.76E-4</c:v>
                </c:pt>
                <c:pt idx="35040" formatCode="0.00E+00">
                  <c:v>1.76E-4</c:v>
                </c:pt>
                <c:pt idx="35041" formatCode="0.00E+00">
                  <c:v>1.76E-4</c:v>
                </c:pt>
                <c:pt idx="35042" formatCode="0.00E+00">
                  <c:v>1.75E-4</c:v>
                </c:pt>
                <c:pt idx="35043" formatCode="0.00E+00">
                  <c:v>1.76E-4</c:v>
                </c:pt>
                <c:pt idx="35044" formatCode="0.00E+00">
                  <c:v>1.76E-4</c:v>
                </c:pt>
                <c:pt idx="35045" formatCode="0.00E+00">
                  <c:v>1.76E-4</c:v>
                </c:pt>
                <c:pt idx="35046" formatCode="0.00E+00">
                  <c:v>1.75E-4</c:v>
                </c:pt>
                <c:pt idx="35047" formatCode="0.00E+00">
                  <c:v>1.75E-4</c:v>
                </c:pt>
                <c:pt idx="35048" formatCode="0.00E+00">
                  <c:v>1.75E-4</c:v>
                </c:pt>
                <c:pt idx="35049" formatCode="0.00E+00">
                  <c:v>1.75E-4</c:v>
                </c:pt>
                <c:pt idx="35050" formatCode="0.00E+00">
                  <c:v>1.75E-4</c:v>
                </c:pt>
                <c:pt idx="35051" formatCode="0.00E+00">
                  <c:v>1.75E-4</c:v>
                </c:pt>
                <c:pt idx="35052" formatCode="0.00E+00">
                  <c:v>1.75E-4</c:v>
                </c:pt>
                <c:pt idx="35053" formatCode="0.00E+00">
                  <c:v>1.75E-4</c:v>
                </c:pt>
                <c:pt idx="35054" formatCode="0.00E+00">
                  <c:v>1.75E-4</c:v>
                </c:pt>
                <c:pt idx="35055" formatCode="0.00E+00">
                  <c:v>1.75E-4</c:v>
                </c:pt>
                <c:pt idx="35056" formatCode="0.00E+00">
                  <c:v>1.75E-4</c:v>
                </c:pt>
                <c:pt idx="35057" formatCode="0.00E+00">
                  <c:v>1.75E-4</c:v>
                </c:pt>
                <c:pt idx="35058" formatCode="0.00E+00">
                  <c:v>1.75E-4</c:v>
                </c:pt>
                <c:pt idx="35059" formatCode="0.00E+00">
                  <c:v>1.75E-4</c:v>
                </c:pt>
                <c:pt idx="35060" formatCode="0.00E+00">
                  <c:v>1.75E-4</c:v>
                </c:pt>
                <c:pt idx="35061" formatCode="0.00E+00">
                  <c:v>1.75E-4</c:v>
                </c:pt>
                <c:pt idx="35062" formatCode="0.00E+00">
                  <c:v>1.75E-4</c:v>
                </c:pt>
                <c:pt idx="35063" formatCode="0.00E+00">
                  <c:v>1.75E-4</c:v>
                </c:pt>
                <c:pt idx="35064" formatCode="0.00E+00">
                  <c:v>1.75E-4</c:v>
                </c:pt>
                <c:pt idx="35065" formatCode="0.00E+00">
                  <c:v>1.75E-4</c:v>
                </c:pt>
                <c:pt idx="35066" formatCode="0.00E+00">
                  <c:v>1.75E-4</c:v>
                </c:pt>
                <c:pt idx="35067" formatCode="0.00E+00">
                  <c:v>1.75E-4</c:v>
                </c:pt>
                <c:pt idx="35068" formatCode="0.00E+00">
                  <c:v>1.75E-4</c:v>
                </c:pt>
                <c:pt idx="35069" formatCode="0.00E+00">
                  <c:v>1.75E-4</c:v>
                </c:pt>
                <c:pt idx="35070" formatCode="0.00E+00">
                  <c:v>1.75E-4</c:v>
                </c:pt>
                <c:pt idx="35071" formatCode="0.00E+00">
                  <c:v>1.75E-4</c:v>
                </c:pt>
                <c:pt idx="35072" formatCode="0.00E+00">
                  <c:v>1.75E-4</c:v>
                </c:pt>
                <c:pt idx="35073" formatCode="0.00E+00">
                  <c:v>1.75E-4</c:v>
                </c:pt>
                <c:pt idx="35074" formatCode="0.00E+00">
                  <c:v>1.75E-4</c:v>
                </c:pt>
                <c:pt idx="35075" formatCode="0.00E+00">
                  <c:v>1.75E-4</c:v>
                </c:pt>
                <c:pt idx="35076" formatCode="0.00E+00">
                  <c:v>1.75E-4</c:v>
                </c:pt>
                <c:pt idx="35077" formatCode="0.00E+00">
                  <c:v>1.75E-4</c:v>
                </c:pt>
                <c:pt idx="35078" formatCode="0.00E+00">
                  <c:v>1.75E-4</c:v>
                </c:pt>
                <c:pt idx="35079" formatCode="0.00E+00">
                  <c:v>1.75E-4</c:v>
                </c:pt>
                <c:pt idx="35080" formatCode="0.00E+00">
                  <c:v>1.75E-4</c:v>
                </c:pt>
                <c:pt idx="35081" formatCode="0.00E+00">
                  <c:v>1.74E-4</c:v>
                </c:pt>
                <c:pt idx="35082" formatCode="0.00E+00">
                  <c:v>1.74E-4</c:v>
                </c:pt>
                <c:pt idx="35083" formatCode="0.00E+00">
                  <c:v>1.75E-4</c:v>
                </c:pt>
                <c:pt idx="35084" formatCode="0.00E+00">
                  <c:v>1.74E-4</c:v>
                </c:pt>
                <c:pt idx="35085" formatCode="0.00E+00">
                  <c:v>1.74E-4</c:v>
                </c:pt>
                <c:pt idx="35086" formatCode="0.00E+00">
                  <c:v>1.74E-4</c:v>
                </c:pt>
                <c:pt idx="35087" formatCode="0.00E+00">
                  <c:v>1.74E-4</c:v>
                </c:pt>
                <c:pt idx="35088" formatCode="0.00E+00">
                  <c:v>1.74E-4</c:v>
                </c:pt>
                <c:pt idx="35089" formatCode="0.00E+00">
                  <c:v>1.74E-4</c:v>
                </c:pt>
                <c:pt idx="35090" formatCode="0.00E+00">
                  <c:v>1.74E-4</c:v>
                </c:pt>
                <c:pt idx="35091" formatCode="0.00E+00">
                  <c:v>1.74E-4</c:v>
                </c:pt>
                <c:pt idx="35092" formatCode="0.00E+00">
                  <c:v>1.74E-4</c:v>
                </c:pt>
                <c:pt idx="35093" formatCode="0.00E+00">
                  <c:v>1.74E-4</c:v>
                </c:pt>
                <c:pt idx="35094" formatCode="0.00E+00">
                  <c:v>1.74E-4</c:v>
                </c:pt>
                <c:pt idx="35095" formatCode="0.00E+00">
                  <c:v>1.74E-4</c:v>
                </c:pt>
                <c:pt idx="35096" formatCode="0.00E+00">
                  <c:v>1.74E-4</c:v>
                </c:pt>
                <c:pt idx="35097" formatCode="0.00E+00">
                  <c:v>1.74E-4</c:v>
                </c:pt>
                <c:pt idx="35098" formatCode="0.00E+00">
                  <c:v>1.74E-4</c:v>
                </c:pt>
                <c:pt idx="35099" formatCode="0.00E+00">
                  <c:v>1.74E-4</c:v>
                </c:pt>
                <c:pt idx="35100" formatCode="0.00E+00">
                  <c:v>1.74E-4</c:v>
                </c:pt>
                <c:pt idx="35101" formatCode="0.00E+00">
                  <c:v>1.74E-4</c:v>
                </c:pt>
                <c:pt idx="35102" formatCode="0.00E+00">
                  <c:v>1.74E-4</c:v>
                </c:pt>
                <c:pt idx="35103" formatCode="0.00E+00">
                  <c:v>1.74E-4</c:v>
                </c:pt>
                <c:pt idx="35104" formatCode="0.00E+00">
                  <c:v>1.74E-4</c:v>
                </c:pt>
                <c:pt idx="35105" formatCode="0.00E+00">
                  <c:v>1.74E-4</c:v>
                </c:pt>
                <c:pt idx="35106" formatCode="0.00E+00">
                  <c:v>1.74E-4</c:v>
                </c:pt>
                <c:pt idx="35107" formatCode="0.00E+00">
                  <c:v>1.74E-4</c:v>
                </c:pt>
                <c:pt idx="35108" formatCode="0.00E+00">
                  <c:v>1.74E-4</c:v>
                </c:pt>
                <c:pt idx="35109" formatCode="0.00E+00">
                  <c:v>1.74E-4</c:v>
                </c:pt>
                <c:pt idx="35110" formatCode="0.00E+00">
                  <c:v>1.74E-4</c:v>
                </c:pt>
                <c:pt idx="35111" formatCode="0.00E+00">
                  <c:v>1.74E-4</c:v>
                </c:pt>
                <c:pt idx="35112" formatCode="0.00E+00">
                  <c:v>1.74E-4</c:v>
                </c:pt>
                <c:pt idx="35113" formatCode="0.00E+00">
                  <c:v>1.74E-4</c:v>
                </c:pt>
                <c:pt idx="35114" formatCode="0.00E+00">
                  <c:v>1.74E-4</c:v>
                </c:pt>
                <c:pt idx="35115" formatCode="0.00E+00">
                  <c:v>1.74E-4</c:v>
                </c:pt>
                <c:pt idx="35116" formatCode="0.00E+00">
                  <c:v>1.74E-4</c:v>
                </c:pt>
                <c:pt idx="35117" formatCode="0.00E+00">
                  <c:v>1.74E-4</c:v>
                </c:pt>
                <c:pt idx="35118" formatCode="0.00E+00">
                  <c:v>1.74E-4</c:v>
                </c:pt>
                <c:pt idx="35119" formatCode="0.00E+00">
                  <c:v>1.74E-4</c:v>
                </c:pt>
                <c:pt idx="35120" formatCode="0.00E+00">
                  <c:v>1.73E-4</c:v>
                </c:pt>
                <c:pt idx="35121" formatCode="0.00E+00">
                  <c:v>1.73E-4</c:v>
                </c:pt>
                <c:pt idx="35122" formatCode="0.00E+00">
                  <c:v>1.74E-4</c:v>
                </c:pt>
                <c:pt idx="35123" formatCode="0.00E+00">
                  <c:v>1.73E-4</c:v>
                </c:pt>
                <c:pt idx="35124" formatCode="0.00E+00">
                  <c:v>1.73E-4</c:v>
                </c:pt>
                <c:pt idx="35125" formatCode="0.00E+00">
                  <c:v>1.74E-4</c:v>
                </c:pt>
                <c:pt idx="35126" formatCode="0.00E+00">
                  <c:v>1.73E-4</c:v>
                </c:pt>
                <c:pt idx="35127" formatCode="0.00E+00">
                  <c:v>1.73E-4</c:v>
                </c:pt>
                <c:pt idx="35128" formatCode="0.00E+00">
                  <c:v>1.74E-4</c:v>
                </c:pt>
                <c:pt idx="35129" formatCode="0.00E+00">
                  <c:v>1.73E-4</c:v>
                </c:pt>
                <c:pt idx="35130" formatCode="0.00E+00">
                  <c:v>1.73E-4</c:v>
                </c:pt>
                <c:pt idx="35131" formatCode="0.00E+00">
                  <c:v>1.73E-4</c:v>
                </c:pt>
                <c:pt idx="35132" formatCode="0.00E+00">
                  <c:v>1.73E-4</c:v>
                </c:pt>
                <c:pt idx="35133" formatCode="0.00E+00">
                  <c:v>1.73E-4</c:v>
                </c:pt>
                <c:pt idx="35134" formatCode="0.00E+00">
                  <c:v>1.73E-4</c:v>
                </c:pt>
                <c:pt idx="35135" formatCode="0.00E+00">
                  <c:v>1.73E-4</c:v>
                </c:pt>
                <c:pt idx="35136" formatCode="0.00E+00">
                  <c:v>1.73E-4</c:v>
                </c:pt>
                <c:pt idx="35137" formatCode="0.00E+00">
                  <c:v>1.73E-4</c:v>
                </c:pt>
                <c:pt idx="35138" formatCode="0.00E+00">
                  <c:v>1.73E-4</c:v>
                </c:pt>
                <c:pt idx="35139" formatCode="0.00E+00">
                  <c:v>1.73E-4</c:v>
                </c:pt>
                <c:pt idx="35140" formatCode="0.00E+00">
                  <c:v>1.73E-4</c:v>
                </c:pt>
                <c:pt idx="35141" formatCode="0.00E+00">
                  <c:v>1.73E-4</c:v>
                </c:pt>
                <c:pt idx="35142" formatCode="0.00E+00">
                  <c:v>1.73E-4</c:v>
                </c:pt>
                <c:pt idx="35143" formatCode="0.00E+00">
                  <c:v>1.73E-4</c:v>
                </c:pt>
                <c:pt idx="35144" formatCode="0.00E+00">
                  <c:v>1.73E-4</c:v>
                </c:pt>
                <c:pt idx="35145" formatCode="0.00E+00">
                  <c:v>1.73E-4</c:v>
                </c:pt>
                <c:pt idx="35146" formatCode="0.00E+00">
                  <c:v>1.73E-4</c:v>
                </c:pt>
                <c:pt idx="35147" formatCode="0.00E+00">
                  <c:v>1.73E-4</c:v>
                </c:pt>
                <c:pt idx="35148" formatCode="0.00E+00">
                  <c:v>1.73E-4</c:v>
                </c:pt>
                <c:pt idx="35149" formatCode="0.00E+00">
                  <c:v>1.73E-4</c:v>
                </c:pt>
                <c:pt idx="35150" formatCode="0.00E+00">
                  <c:v>1.73E-4</c:v>
                </c:pt>
                <c:pt idx="35151" formatCode="0.00E+00">
                  <c:v>1.73E-4</c:v>
                </c:pt>
                <c:pt idx="35152" formatCode="0.00E+00">
                  <c:v>1.73E-4</c:v>
                </c:pt>
                <c:pt idx="35153" formatCode="0.00E+00">
                  <c:v>1.73E-4</c:v>
                </c:pt>
                <c:pt idx="35154" formatCode="0.00E+00">
                  <c:v>1.73E-4</c:v>
                </c:pt>
                <c:pt idx="35155" formatCode="0.00E+00">
                  <c:v>1.73E-4</c:v>
                </c:pt>
                <c:pt idx="35156" formatCode="0.00E+00">
                  <c:v>1.73E-4</c:v>
                </c:pt>
                <c:pt idx="35157" formatCode="0.00E+00">
                  <c:v>1.73E-4</c:v>
                </c:pt>
                <c:pt idx="35158" formatCode="0.00E+00">
                  <c:v>1.73E-4</c:v>
                </c:pt>
                <c:pt idx="35159" formatCode="0.00E+00">
                  <c:v>1.73E-4</c:v>
                </c:pt>
                <c:pt idx="35160" formatCode="0.00E+00">
                  <c:v>1.73E-4</c:v>
                </c:pt>
                <c:pt idx="35161" formatCode="0.00E+00">
                  <c:v>1.73E-4</c:v>
                </c:pt>
                <c:pt idx="35162" formatCode="0.00E+00">
                  <c:v>1.73E-4</c:v>
                </c:pt>
                <c:pt idx="35163" formatCode="0.00E+00">
                  <c:v>1.73E-4</c:v>
                </c:pt>
                <c:pt idx="35164" formatCode="0.00E+00">
                  <c:v>1.7200000000000001E-4</c:v>
                </c:pt>
                <c:pt idx="35165" formatCode="0.00E+00">
                  <c:v>1.7200000000000001E-4</c:v>
                </c:pt>
                <c:pt idx="35166" formatCode="0.00E+00">
                  <c:v>1.73E-4</c:v>
                </c:pt>
                <c:pt idx="35167" formatCode="0.00E+00">
                  <c:v>1.73E-4</c:v>
                </c:pt>
                <c:pt idx="35168" formatCode="0.00E+00">
                  <c:v>1.7200000000000001E-4</c:v>
                </c:pt>
                <c:pt idx="35169" formatCode="0.00E+00">
                  <c:v>1.7200000000000001E-4</c:v>
                </c:pt>
                <c:pt idx="35170" formatCode="0.00E+00">
                  <c:v>1.7200000000000001E-4</c:v>
                </c:pt>
                <c:pt idx="35171" formatCode="0.00E+00">
                  <c:v>1.7200000000000001E-4</c:v>
                </c:pt>
                <c:pt idx="35172" formatCode="0.00E+00">
                  <c:v>1.7200000000000001E-4</c:v>
                </c:pt>
                <c:pt idx="35173" formatCode="0.00E+00">
                  <c:v>1.7200000000000001E-4</c:v>
                </c:pt>
                <c:pt idx="35174" formatCode="0.00E+00">
                  <c:v>1.7200000000000001E-4</c:v>
                </c:pt>
                <c:pt idx="35175" formatCode="0.00E+00">
                  <c:v>1.7200000000000001E-4</c:v>
                </c:pt>
                <c:pt idx="35176" formatCode="0.00E+00">
                  <c:v>1.7200000000000001E-4</c:v>
                </c:pt>
                <c:pt idx="35177" formatCode="0.00E+00">
                  <c:v>1.7200000000000001E-4</c:v>
                </c:pt>
                <c:pt idx="35178" formatCode="0.00E+00">
                  <c:v>1.7200000000000001E-4</c:v>
                </c:pt>
                <c:pt idx="35179" formatCode="0.00E+00">
                  <c:v>1.7200000000000001E-4</c:v>
                </c:pt>
                <c:pt idx="35180" formatCode="0.00E+00">
                  <c:v>1.7200000000000001E-4</c:v>
                </c:pt>
                <c:pt idx="35181" formatCode="0.00E+00">
                  <c:v>1.7200000000000001E-4</c:v>
                </c:pt>
                <c:pt idx="35182" formatCode="0.00E+00">
                  <c:v>1.7200000000000001E-4</c:v>
                </c:pt>
                <c:pt idx="35183" formatCode="0.00E+00">
                  <c:v>1.7200000000000001E-4</c:v>
                </c:pt>
                <c:pt idx="35184" formatCode="0.00E+00">
                  <c:v>1.7200000000000001E-4</c:v>
                </c:pt>
                <c:pt idx="35185" formatCode="0.00E+00">
                  <c:v>1.7200000000000001E-4</c:v>
                </c:pt>
                <c:pt idx="35186" formatCode="0.00E+00">
                  <c:v>1.7200000000000001E-4</c:v>
                </c:pt>
                <c:pt idx="35187" formatCode="0.00E+00">
                  <c:v>1.7200000000000001E-4</c:v>
                </c:pt>
                <c:pt idx="35188" formatCode="0.00E+00">
                  <c:v>1.7200000000000001E-4</c:v>
                </c:pt>
                <c:pt idx="35189" formatCode="0.00E+00">
                  <c:v>1.7200000000000001E-4</c:v>
                </c:pt>
                <c:pt idx="35190" formatCode="0.00E+00">
                  <c:v>1.7200000000000001E-4</c:v>
                </c:pt>
                <c:pt idx="35191" formatCode="0.00E+00">
                  <c:v>1.7200000000000001E-4</c:v>
                </c:pt>
                <c:pt idx="35192" formatCode="0.00E+00">
                  <c:v>1.7200000000000001E-4</c:v>
                </c:pt>
                <c:pt idx="35193" formatCode="0.00E+00">
                  <c:v>1.7200000000000001E-4</c:v>
                </c:pt>
                <c:pt idx="35194" formatCode="0.00E+00">
                  <c:v>1.7200000000000001E-4</c:v>
                </c:pt>
                <c:pt idx="35195" formatCode="0.00E+00">
                  <c:v>1.7200000000000001E-4</c:v>
                </c:pt>
                <c:pt idx="35196" formatCode="0.00E+00">
                  <c:v>1.7200000000000001E-4</c:v>
                </c:pt>
                <c:pt idx="35197" formatCode="0.00E+00">
                  <c:v>1.7200000000000001E-4</c:v>
                </c:pt>
                <c:pt idx="35198" formatCode="0.00E+00">
                  <c:v>1.7200000000000001E-4</c:v>
                </c:pt>
                <c:pt idx="35199" formatCode="0.00E+00">
                  <c:v>1.7200000000000001E-4</c:v>
                </c:pt>
                <c:pt idx="35200" formatCode="0.00E+00">
                  <c:v>1.7200000000000001E-4</c:v>
                </c:pt>
                <c:pt idx="35201" formatCode="0.00E+00">
                  <c:v>1.7200000000000001E-4</c:v>
                </c:pt>
                <c:pt idx="35202" formatCode="0.00E+00">
                  <c:v>1.7200000000000001E-4</c:v>
                </c:pt>
                <c:pt idx="35203" formatCode="0.00E+00">
                  <c:v>1.7200000000000001E-4</c:v>
                </c:pt>
                <c:pt idx="35204" formatCode="0.00E+00">
                  <c:v>1.7200000000000001E-4</c:v>
                </c:pt>
                <c:pt idx="35205" formatCode="0.00E+00">
                  <c:v>1.7200000000000001E-4</c:v>
                </c:pt>
                <c:pt idx="35206" formatCode="0.00E+00">
                  <c:v>1.7100000000000001E-4</c:v>
                </c:pt>
                <c:pt idx="35207" formatCode="0.00E+00">
                  <c:v>1.7100000000000001E-4</c:v>
                </c:pt>
                <c:pt idx="35208" formatCode="0.00E+00">
                  <c:v>1.7200000000000001E-4</c:v>
                </c:pt>
                <c:pt idx="35209" formatCode="0.00E+00">
                  <c:v>1.7100000000000001E-4</c:v>
                </c:pt>
                <c:pt idx="35210" formatCode="0.00E+00">
                  <c:v>1.7100000000000001E-4</c:v>
                </c:pt>
                <c:pt idx="35211" formatCode="0.00E+00">
                  <c:v>1.7100000000000001E-4</c:v>
                </c:pt>
                <c:pt idx="35212" formatCode="0.00E+00">
                  <c:v>1.7100000000000001E-4</c:v>
                </c:pt>
                <c:pt idx="35213" formatCode="0.00E+00">
                  <c:v>1.7100000000000001E-4</c:v>
                </c:pt>
                <c:pt idx="35214" formatCode="0.00E+00">
                  <c:v>1.7100000000000001E-4</c:v>
                </c:pt>
                <c:pt idx="35215" formatCode="0.00E+00">
                  <c:v>1.7100000000000001E-4</c:v>
                </c:pt>
                <c:pt idx="35216" formatCode="0.00E+00">
                  <c:v>1.7100000000000001E-4</c:v>
                </c:pt>
                <c:pt idx="35217" formatCode="0.00E+00">
                  <c:v>1.7100000000000001E-4</c:v>
                </c:pt>
                <c:pt idx="35218" formatCode="0.00E+00">
                  <c:v>1.7100000000000001E-4</c:v>
                </c:pt>
                <c:pt idx="35219" formatCode="0.00E+00">
                  <c:v>1.7100000000000001E-4</c:v>
                </c:pt>
                <c:pt idx="35220" formatCode="0.00E+00">
                  <c:v>1.7100000000000001E-4</c:v>
                </c:pt>
                <c:pt idx="35221" formatCode="0.00E+00">
                  <c:v>1.7100000000000001E-4</c:v>
                </c:pt>
                <c:pt idx="35222" formatCode="0.00E+00">
                  <c:v>1.7100000000000001E-4</c:v>
                </c:pt>
                <c:pt idx="35223" formatCode="0.00E+00">
                  <c:v>1.7100000000000001E-4</c:v>
                </c:pt>
                <c:pt idx="35224" formatCode="0.00E+00">
                  <c:v>1.7100000000000001E-4</c:v>
                </c:pt>
                <c:pt idx="35225" formatCode="0.00E+00">
                  <c:v>1.7100000000000001E-4</c:v>
                </c:pt>
                <c:pt idx="35226" formatCode="0.00E+00">
                  <c:v>1.7100000000000001E-4</c:v>
                </c:pt>
                <c:pt idx="35227" formatCode="0.00E+00">
                  <c:v>1.7100000000000001E-4</c:v>
                </c:pt>
                <c:pt idx="35228" formatCode="0.00E+00">
                  <c:v>1.7100000000000001E-4</c:v>
                </c:pt>
                <c:pt idx="35229" formatCode="0.00E+00">
                  <c:v>1.7100000000000001E-4</c:v>
                </c:pt>
                <c:pt idx="35230" formatCode="0.00E+00">
                  <c:v>1.7100000000000001E-4</c:v>
                </c:pt>
                <c:pt idx="35231" formatCode="0.00E+00">
                  <c:v>1.7100000000000001E-4</c:v>
                </c:pt>
                <c:pt idx="35232" formatCode="0.00E+00">
                  <c:v>1.7100000000000001E-4</c:v>
                </c:pt>
                <c:pt idx="35233" formatCode="0.00E+00">
                  <c:v>1.7100000000000001E-4</c:v>
                </c:pt>
                <c:pt idx="35234" formatCode="0.00E+00">
                  <c:v>1.7100000000000001E-4</c:v>
                </c:pt>
                <c:pt idx="35235" formatCode="0.00E+00">
                  <c:v>1.7100000000000001E-4</c:v>
                </c:pt>
                <c:pt idx="35236" formatCode="0.00E+00">
                  <c:v>1.7100000000000001E-4</c:v>
                </c:pt>
                <c:pt idx="35237" formatCode="0.00E+00">
                  <c:v>1.7100000000000001E-4</c:v>
                </c:pt>
                <c:pt idx="35238" formatCode="0.00E+00">
                  <c:v>1.7100000000000001E-4</c:v>
                </c:pt>
                <c:pt idx="35239" formatCode="0.00E+00">
                  <c:v>1.7100000000000001E-4</c:v>
                </c:pt>
                <c:pt idx="35240" formatCode="0.00E+00">
                  <c:v>1.7100000000000001E-4</c:v>
                </c:pt>
                <c:pt idx="35241" formatCode="0.00E+00">
                  <c:v>1.7100000000000001E-4</c:v>
                </c:pt>
                <c:pt idx="35242" formatCode="0.00E+00">
                  <c:v>1.7100000000000001E-4</c:v>
                </c:pt>
                <c:pt idx="35243" formatCode="0.00E+00">
                  <c:v>1.7100000000000001E-4</c:v>
                </c:pt>
                <c:pt idx="35244" formatCode="0.00E+00">
                  <c:v>1.7100000000000001E-4</c:v>
                </c:pt>
                <c:pt idx="35245" formatCode="0.00E+00">
                  <c:v>1.7100000000000001E-4</c:v>
                </c:pt>
                <c:pt idx="35246" formatCode="0.00E+00">
                  <c:v>1.7100000000000001E-4</c:v>
                </c:pt>
                <c:pt idx="35247" formatCode="0.00E+00">
                  <c:v>1.7100000000000001E-4</c:v>
                </c:pt>
                <c:pt idx="35248" formatCode="0.00E+00">
                  <c:v>1.7100000000000001E-4</c:v>
                </c:pt>
                <c:pt idx="35249" formatCode="0.00E+00">
                  <c:v>1.7100000000000001E-4</c:v>
                </c:pt>
                <c:pt idx="35250" formatCode="0.00E+00">
                  <c:v>1.7100000000000001E-4</c:v>
                </c:pt>
                <c:pt idx="35251" formatCode="0.00E+00">
                  <c:v>1.7100000000000001E-4</c:v>
                </c:pt>
                <c:pt idx="35252" formatCode="0.00E+00">
                  <c:v>1.7100000000000001E-4</c:v>
                </c:pt>
                <c:pt idx="35253" formatCode="0.00E+00">
                  <c:v>1.7100000000000001E-4</c:v>
                </c:pt>
                <c:pt idx="35254" formatCode="0.00E+00">
                  <c:v>1.7100000000000001E-4</c:v>
                </c:pt>
                <c:pt idx="35255" formatCode="0.00E+00">
                  <c:v>1.7000000000000001E-4</c:v>
                </c:pt>
                <c:pt idx="35256" formatCode="0.00E+00">
                  <c:v>1.7100000000000001E-4</c:v>
                </c:pt>
                <c:pt idx="35257" formatCode="0.00E+00">
                  <c:v>1.7000000000000001E-4</c:v>
                </c:pt>
                <c:pt idx="35258" formatCode="0.00E+00">
                  <c:v>1.7000000000000001E-4</c:v>
                </c:pt>
                <c:pt idx="35259" formatCode="0.00E+00">
                  <c:v>1.7000000000000001E-4</c:v>
                </c:pt>
                <c:pt idx="35260" formatCode="0.00E+00">
                  <c:v>1.7000000000000001E-4</c:v>
                </c:pt>
                <c:pt idx="35261" formatCode="0.00E+00">
                  <c:v>1.7000000000000001E-4</c:v>
                </c:pt>
                <c:pt idx="35262" formatCode="0.00E+00">
                  <c:v>1.7000000000000001E-4</c:v>
                </c:pt>
                <c:pt idx="35263" formatCode="0.00E+00">
                  <c:v>1.7000000000000001E-4</c:v>
                </c:pt>
                <c:pt idx="35264" formatCode="0.00E+00">
                  <c:v>1.7000000000000001E-4</c:v>
                </c:pt>
                <c:pt idx="35265" formatCode="0.00E+00">
                  <c:v>1.7000000000000001E-4</c:v>
                </c:pt>
                <c:pt idx="35266" formatCode="0.00E+00">
                  <c:v>1.7000000000000001E-4</c:v>
                </c:pt>
                <c:pt idx="35267" formatCode="0.00E+00">
                  <c:v>1.7000000000000001E-4</c:v>
                </c:pt>
                <c:pt idx="35268" formatCode="0.00E+00">
                  <c:v>1.7000000000000001E-4</c:v>
                </c:pt>
                <c:pt idx="35269" formatCode="0.00E+00">
                  <c:v>1.7000000000000001E-4</c:v>
                </c:pt>
                <c:pt idx="35270" formatCode="0.00E+00">
                  <c:v>1.7000000000000001E-4</c:v>
                </c:pt>
                <c:pt idx="35271" formatCode="0.00E+00">
                  <c:v>1.7000000000000001E-4</c:v>
                </c:pt>
                <c:pt idx="35272" formatCode="0.00E+00">
                  <c:v>1.7000000000000001E-4</c:v>
                </c:pt>
                <c:pt idx="35273" formatCode="0.00E+00">
                  <c:v>1.7000000000000001E-4</c:v>
                </c:pt>
                <c:pt idx="35274" formatCode="0.00E+00">
                  <c:v>1.7000000000000001E-4</c:v>
                </c:pt>
                <c:pt idx="35275" formatCode="0.00E+00">
                  <c:v>1.7000000000000001E-4</c:v>
                </c:pt>
                <c:pt idx="35276" formatCode="0.00E+00">
                  <c:v>1.7000000000000001E-4</c:v>
                </c:pt>
                <c:pt idx="35277" formatCode="0.00E+00">
                  <c:v>1.7000000000000001E-4</c:v>
                </c:pt>
                <c:pt idx="35278" formatCode="0.00E+00">
                  <c:v>1.7000000000000001E-4</c:v>
                </c:pt>
                <c:pt idx="35279" formatCode="0.00E+00">
                  <c:v>1.7000000000000001E-4</c:v>
                </c:pt>
                <c:pt idx="35280" formatCode="0.00E+00">
                  <c:v>1.7000000000000001E-4</c:v>
                </c:pt>
                <c:pt idx="35281" formatCode="0.00E+00">
                  <c:v>1.7000000000000001E-4</c:v>
                </c:pt>
                <c:pt idx="35282" formatCode="0.00E+00">
                  <c:v>1.7000000000000001E-4</c:v>
                </c:pt>
                <c:pt idx="35283" formatCode="0.00E+00">
                  <c:v>1.7000000000000001E-4</c:v>
                </c:pt>
                <c:pt idx="35284" formatCode="0.00E+00">
                  <c:v>1.7000000000000001E-4</c:v>
                </c:pt>
                <c:pt idx="35285" formatCode="0.00E+00">
                  <c:v>1.7000000000000001E-4</c:v>
                </c:pt>
                <c:pt idx="35286" formatCode="0.00E+00">
                  <c:v>1.7000000000000001E-4</c:v>
                </c:pt>
                <c:pt idx="35287" formatCode="0.00E+00">
                  <c:v>1.7000000000000001E-4</c:v>
                </c:pt>
                <c:pt idx="35288" formatCode="0.00E+00">
                  <c:v>1.7000000000000001E-4</c:v>
                </c:pt>
                <c:pt idx="35289" formatCode="0.00E+00">
                  <c:v>1.7000000000000001E-4</c:v>
                </c:pt>
                <c:pt idx="35290" formatCode="0.00E+00">
                  <c:v>1.7000000000000001E-4</c:v>
                </c:pt>
                <c:pt idx="35291" formatCode="0.00E+00">
                  <c:v>1.7000000000000001E-4</c:v>
                </c:pt>
                <c:pt idx="35292" formatCode="0.00E+00">
                  <c:v>1.7000000000000001E-4</c:v>
                </c:pt>
                <c:pt idx="35293" formatCode="0.00E+00">
                  <c:v>1.7000000000000001E-4</c:v>
                </c:pt>
                <c:pt idx="35294" formatCode="0.00E+00">
                  <c:v>1.7000000000000001E-4</c:v>
                </c:pt>
                <c:pt idx="35295" formatCode="0.00E+00">
                  <c:v>1.7000000000000001E-4</c:v>
                </c:pt>
                <c:pt idx="35296" formatCode="0.00E+00">
                  <c:v>1.7000000000000001E-4</c:v>
                </c:pt>
                <c:pt idx="35297" formatCode="0.00E+00">
                  <c:v>1.7000000000000001E-4</c:v>
                </c:pt>
                <c:pt idx="35298" formatCode="0.00E+00">
                  <c:v>1.7000000000000001E-4</c:v>
                </c:pt>
                <c:pt idx="35299" formatCode="0.00E+00">
                  <c:v>1.7000000000000001E-4</c:v>
                </c:pt>
                <c:pt idx="35300" formatCode="0.00E+00">
                  <c:v>1.6899999999999999E-4</c:v>
                </c:pt>
                <c:pt idx="35301" formatCode="0.00E+00">
                  <c:v>1.6899999999999999E-4</c:v>
                </c:pt>
                <c:pt idx="35302" formatCode="0.00E+00">
                  <c:v>1.7000000000000001E-4</c:v>
                </c:pt>
                <c:pt idx="35303" formatCode="0.00E+00">
                  <c:v>1.7000000000000001E-4</c:v>
                </c:pt>
                <c:pt idx="35304" formatCode="0.00E+00">
                  <c:v>1.6899999999999999E-4</c:v>
                </c:pt>
                <c:pt idx="35305" formatCode="0.00E+00">
                  <c:v>1.6899999999999999E-4</c:v>
                </c:pt>
                <c:pt idx="35306" formatCode="0.00E+00">
                  <c:v>1.6899999999999999E-4</c:v>
                </c:pt>
                <c:pt idx="35307" formatCode="0.00E+00">
                  <c:v>1.6899999999999999E-4</c:v>
                </c:pt>
                <c:pt idx="35308" formatCode="0.00E+00">
                  <c:v>1.6899999999999999E-4</c:v>
                </c:pt>
                <c:pt idx="35309" formatCode="0.00E+00">
                  <c:v>1.6899999999999999E-4</c:v>
                </c:pt>
                <c:pt idx="35310" formatCode="0.00E+00">
                  <c:v>1.6899999999999999E-4</c:v>
                </c:pt>
                <c:pt idx="35311" formatCode="0.00E+00">
                  <c:v>1.6899999999999999E-4</c:v>
                </c:pt>
                <c:pt idx="35312" formatCode="0.00E+00">
                  <c:v>1.6899999999999999E-4</c:v>
                </c:pt>
                <c:pt idx="35313" formatCode="0.00E+00">
                  <c:v>1.6899999999999999E-4</c:v>
                </c:pt>
                <c:pt idx="35314" formatCode="0.00E+00">
                  <c:v>1.6899999999999999E-4</c:v>
                </c:pt>
                <c:pt idx="35315" formatCode="0.00E+00">
                  <c:v>1.6899999999999999E-4</c:v>
                </c:pt>
                <c:pt idx="35316" formatCode="0.00E+00">
                  <c:v>1.6899999999999999E-4</c:v>
                </c:pt>
                <c:pt idx="35317" formatCode="0.00E+00">
                  <c:v>1.6899999999999999E-4</c:v>
                </c:pt>
                <c:pt idx="35318" formatCode="0.00E+00">
                  <c:v>1.6899999999999999E-4</c:v>
                </c:pt>
                <c:pt idx="35319" formatCode="0.00E+00">
                  <c:v>1.6899999999999999E-4</c:v>
                </c:pt>
                <c:pt idx="35320" formatCode="0.00E+00">
                  <c:v>1.6899999999999999E-4</c:v>
                </c:pt>
                <c:pt idx="35321" formatCode="0.00E+00">
                  <c:v>1.6899999999999999E-4</c:v>
                </c:pt>
                <c:pt idx="35322" formatCode="0.00E+00">
                  <c:v>1.6899999999999999E-4</c:v>
                </c:pt>
                <c:pt idx="35323" formatCode="0.00E+00">
                  <c:v>1.6899999999999999E-4</c:v>
                </c:pt>
                <c:pt idx="35324" formatCode="0.00E+00">
                  <c:v>1.6899999999999999E-4</c:v>
                </c:pt>
                <c:pt idx="35325" formatCode="0.00E+00">
                  <c:v>1.6899999999999999E-4</c:v>
                </c:pt>
                <c:pt idx="35326" formatCode="0.00E+00">
                  <c:v>1.6899999999999999E-4</c:v>
                </c:pt>
                <c:pt idx="35327" formatCode="0.00E+00">
                  <c:v>1.6899999999999999E-4</c:v>
                </c:pt>
                <c:pt idx="35328" formatCode="0.00E+00">
                  <c:v>1.6899999999999999E-4</c:v>
                </c:pt>
                <c:pt idx="35329" formatCode="0.00E+00">
                  <c:v>1.6899999999999999E-4</c:v>
                </c:pt>
                <c:pt idx="35330" formatCode="0.00E+00">
                  <c:v>1.6899999999999999E-4</c:v>
                </c:pt>
                <c:pt idx="35331" formatCode="0.00E+00">
                  <c:v>1.6899999999999999E-4</c:v>
                </c:pt>
                <c:pt idx="35332" formatCode="0.00E+00">
                  <c:v>1.6899999999999999E-4</c:v>
                </c:pt>
                <c:pt idx="35333" formatCode="0.00E+00">
                  <c:v>1.6899999999999999E-4</c:v>
                </c:pt>
                <c:pt idx="35334" formatCode="0.00E+00">
                  <c:v>1.6899999999999999E-4</c:v>
                </c:pt>
                <c:pt idx="35335" formatCode="0.00E+00">
                  <c:v>1.6899999999999999E-4</c:v>
                </c:pt>
                <c:pt idx="35336" formatCode="0.00E+00">
                  <c:v>1.6899999999999999E-4</c:v>
                </c:pt>
                <c:pt idx="35337" formatCode="0.00E+00">
                  <c:v>1.6899999999999999E-4</c:v>
                </c:pt>
                <c:pt idx="35338" formatCode="0.00E+00">
                  <c:v>1.6899999999999999E-4</c:v>
                </c:pt>
                <c:pt idx="35339" formatCode="0.00E+00">
                  <c:v>1.6899999999999999E-4</c:v>
                </c:pt>
                <c:pt idx="35340" formatCode="0.00E+00">
                  <c:v>1.6899999999999999E-4</c:v>
                </c:pt>
                <c:pt idx="35341" formatCode="0.00E+00">
                  <c:v>1.6899999999999999E-4</c:v>
                </c:pt>
                <c:pt idx="35342" formatCode="0.00E+00">
                  <c:v>1.6899999999999999E-4</c:v>
                </c:pt>
                <c:pt idx="35343" formatCode="0.00E+00">
                  <c:v>1.6899999999999999E-4</c:v>
                </c:pt>
                <c:pt idx="35344" formatCode="0.00E+00">
                  <c:v>1.6899999999999999E-4</c:v>
                </c:pt>
                <c:pt idx="35345" formatCode="0.00E+00">
                  <c:v>1.6899999999999999E-4</c:v>
                </c:pt>
                <c:pt idx="35346" formatCode="0.00E+00">
                  <c:v>1.6899999999999999E-4</c:v>
                </c:pt>
                <c:pt idx="35347" formatCode="0.00E+00">
                  <c:v>1.6899999999999999E-4</c:v>
                </c:pt>
                <c:pt idx="35348" formatCode="0.00E+00">
                  <c:v>1.6799999999999999E-4</c:v>
                </c:pt>
                <c:pt idx="35349" formatCode="0.00E+00">
                  <c:v>1.6899999999999999E-4</c:v>
                </c:pt>
                <c:pt idx="35350" formatCode="0.00E+00">
                  <c:v>1.6899999999999999E-4</c:v>
                </c:pt>
                <c:pt idx="35351" formatCode="0.00E+00">
                  <c:v>1.6799999999999999E-4</c:v>
                </c:pt>
                <c:pt idx="35352" formatCode="0.00E+00">
                  <c:v>1.6899999999999999E-4</c:v>
                </c:pt>
                <c:pt idx="35353" formatCode="0.00E+00">
                  <c:v>1.6799999999999999E-4</c:v>
                </c:pt>
                <c:pt idx="35354" formatCode="0.00E+00">
                  <c:v>1.6799999999999999E-4</c:v>
                </c:pt>
                <c:pt idx="35355" formatCode="0.00E+00">
                  <c:v>1.6799999999999999E-4</c:v>
                </c:pt>
                <c:pt idx="35356" formatCode="0.00E+00">
                  <c:v>1.6799999999999999E-4</c:v>
                </c:pt>
                <c:pt idx="35357" formatCode="0.00E+00">
                  <c:v>1.6799999999999999E-4</c:v>
                </c:pt>
                <c:pt idx="35358" formatCode="0.00E+00">
                  <c:v>1.6799999999999999E-4</c:v>
                </c:pt>
                <c:pt idx="35359" formatCode="0.00E+00">
                  <c:v>1.6799999999999999E-4</c:v>
                </c:pt>
                <c:pt idx="35360" formatCode="0.00E+00">
                  <c:v>1.6799999999999999E-4</c:v>
                </c:pt>
                <c:pt idx="35361" formatCode="0.00E+00">
                  <c:v>1.6899999999999999E-4</c:v>
                </c:pt>
                <c:pt idx="35362" formatCode="0.00E+00">
                  <c:v>1.6799999999999999E-4</c:v>
                </c:pt>
                <c:pt idx="35363" formatCode="0.00E+00">
                  <c:v>1.6799999999999999E-4</c:v>
                </c:pt>
                <c:pt idx="35364" formatCode="0.00E+00">
                  <c:v>1.6799999999999999E-4</c:v>
                </c:pt>
                <c:pt idx="35365" formatCode="0.00E+00">
                  <c:v>1.6799999999999999E-4</c:v>
                </c:pt>
                <c:pt idx="35366" formatCode="0.00E+00">
                  <c:v>1.6799999999999999E-4</c:v>
                </c:pt>
                <c:pt idx="35367" formatCode="0.00E+00">
                  <c:v>1.6799999999999999E-4</c:v>
                </c:pt>
                <c:pt idx="35368" formatCode="0.00E+00">
                  <c:v>1.6799999999999999E-4</c:v>
                </c:pt>
                <c:pt idx="35369" formatCode="0.00E+00">
                  <c:v>1.6799999999999999E-4</c:v>
                </c:pt>
                <c:pt idx="35370" formatCode="0.00E+00">
                  <c:v>1.6799999999999999E-4</c:v>
                </c:pt>
                <c:pt idx="35371" formatCode="0.00E+00">
                  <c:v>1.6799999999999999E-4</c:v>
                </c:pt>
                <c:pt idx="35372" formatCode="0.00E+00">
                  <c:v>1.6799999999999999E-4</c:v>
                </c:pt>
                <c:pt idx="35373" formatCode="0.00E+00">
                  <c:v>1.6799999999999999E-4</c:v>
                </c:pt>
                <c:pt idx="35374" formatCode="0.00E+00">
                  <c:v>1.6799999999999999E-4</c:v>
                </c:pt>
                <c:pt idx="35375" formatCode="0.00E+00">
                  <c:v>1.6799999999999999E-4</c:v>
                </c:pt>
                <c:pt idx="35376" formatCode="0.00E+00">
                  <c:v>1.6799999999999999E-4</c:v>
                </c:pt>
                <c:pt idx="35377" formatCode="0.00E+00">
                  <c:v>1.6799999999999999E-4</c:v>
                </c:pt>
                <c:pt idx="35378" formatCode="0.00E+00">
                  <c:v>1.6799999999999999E-4</c:v>
                </c:pt>
                <c:pt idx="35379" formatCode="0.00E+00">
                  <c:v>1.6799999999999999E-4</c:v>
                </c:pt>
                <c:pt idx="35380" formatCode="0.00E+00">
                  <c:v>1.6799999999999999E-4</c:v>
                </c:pt>
                <c:pt idx="35381" formatCode="0.00E+00">
                  <c:v>1.6799999999999999E-4</c:v>
                </c:pt>
                <c:pt idx="35382" formatCode="0.00E+00">
                  <c:v>1.6799999999999999E-4</c:v>
                </c:pt>
                <c:pt idx="35383" formatCode="0.00E+00">
                  <c:v>1.6799999999999999E-4</c:v>
                </c:pt>
                <c:pt idx="35384" formatCode="0.00E+00">
                  <c:v>1.6799999999999999E-4</c:v>
                </c:pt>
                <c:pt idx="35385" formatCode="0.00E+00">
                  <c:v>1.6799999999999999E-4</c:v>
                </c:pt>
                <c:pt idx="35386" formatCode="0.00E+00">
                  <c:v>1.6799999999999999E-4</c:v>
                </c:pt>
                <c:pt idx="35387" formatCode="0.00E+00">
                  <c:v>1.6799999999999999E-4</c:v>
                </c:pt>
                <c:pt idx="35388" formatCode="0.00E+00">
                  <c:v>1.6799999999999999E-4</c:v>
                </c:pt>
                <c:pt idx="35389" formatCode="0.00E+00">
                  <c:v>1.6799999999999999E-4</c:v>
                </c:pt>
                <c:pt idx="35390" formatCode="0.00E+00">
                  <c:v>1.6799999999999999E-4</c:v>
                </c:pt>
                <c:pt idx="35391" formatCode="0.00E+00">
                  <c:v>1.6799999999999999E-4</c:v>
                </c:pt>
                <c:pt idx="35392" formatCode="0.00E+00">
                  <c:v>1.6799999999999999E-4</c:v>
                </c:pt>
                <c:pt idx="35393" formatCode="0.00E+00">
                  <c:v>1.6799999999999999E-4</c:v>
                </c:pt>
                <c:pt idx="35394" formatCode="0.00E+00">
                  <c:v>1.6799999999999999E-4</c:v>
                </c:pt>
                <c:pt idx="35395" formatCode="0.00E+00">
                  <c:v>1.6799999999999999E-4</c:v>
                </c:pt>
                <c:pt idx="35396" formatCode="0.00E+00">
                  <c:v>1.6799999999999999E-4</c:v>
                </c:pt>
                <c:pt idx="35397" formatCode="0.00E+00">
                  <c:v>1.6799999999999999E-4</c:v>
                </c:pt>
                <c:pt idx="35398" formatCode="0.00E+00">
                  <c:v>1.6799999999999999E-4</c:v>
                </c:pt>
                <c:pt idx="35399" formatCode="0.00E+00">
                  <c:v>1.6699999999999999E-4</c:v>
                </c:pt>
                <c:pt idx="35400" formatCode="0.00E+00">
                  <c:v>1.6799999999999999E-4</c:v>
                </c:pt>
                <c:pt idx="35401" formatCode="0.00E+00">
                  <c:v>1.6799999999999999E-4</c:v>
                </c:pt>
                <c:pt idx="35402" formatCode="0.00E+00">
                  <c:v>1.6699999999999999E-4</c:v>
                </c:pt>
                <c:pt idx="35403" formatCode="0.00E+00">
                  <c:v>1.6799999999999999E-4</c:v>
                </c:pt>
                <c:pt idx="35404" formatCode="0.00E+00">
                  <c:v>1.6799999999999999E-4</c:v>
                </c:pt>
                <c:pt idx="35405" formatCode="0.00E+00">
                  <c:v>1.6699999999999999E-4</c:v>
                </c:pt>
                <c:pt idx="35406" formatCode="0.00E+00">
                  <c:v>1.6799999999999999E-4</c:v>
                </c:pt>
                <c:pt idx="35407" formatCode="0.00E+00">
                  <c:v>1.6699999999999999E-4</c:v>
                </c:pt>
                <c:pt idx="35408" formatCode="0.00E+00">
                  <c:v>1.6699999999999999E-4</c:v>
                </c:pt>
                <c:pt idx="35409" formatCode="0.00E+00">
                  <c:v>1.6699999999999999E-4</c:v>
                </c:pt>
                <c:pt idx="35410" formatCode="0.00E+00">
                  <c:v>1.6699999999999999E-4</c:v>
                </c:pt>
                <c:pt idx="35411" formatCode="0.00E+00">
                  <c:v>1.6699999999999999E-4</c:v>
                </c:pt>
                <c:pt idx="35412" formatCode="0.00E+00">
                  <c:v>1.6699999999999999E-4</c:v>
                </c:pt>
                <c:pt idx="35413" formatCode="0.00E+00">
                  <c:v>1.6699999999999999E-4</c:v>
                </c:pt>
                <c:pt idx="35414" formatCode="0.00E+00">
                  <c:v>1.6699999999999999E-4</c:v>
                </c:pt>
                <c:pt idx="35415" formatCode="0.00E+00">
                  <c:v>1.6699999999999999E-4</c:v>
                </c:pt>
                <c:pt idx="35416" formatCode="0.00E+00">
                  <c:v>1.6699999999999999E-4</c:v>
                </c:pt>
                <c:pt idx="35417" formatCode="0.00E+00">
                  <c:v>1.6699999999999999E-4</c:v>
                </c:pt>
                <c:pt idx="35418" formatCode="0.00E+00">
                  <c:v>1.6699999999999999E-4</c:v>
                </c:pt>
                <c:pt idx="35419" formatCode="0.00E+00">
                  <c:v>1.6699999999999999E-4</c:v>
                </c:pt>
                <c:pt idx="35420" formatCode="0.00E+00">
                  <c:v>1.6699999999999999E-4</c:v>
                </c:pt>
                <c:pt idx="35421" formatCode="0.00E+00">
                  <c:v>1.6699999999999999E-4</c:v>
                </c:pt>
                <c:pt idx="35422" formatCode="0.00E+00">
                  <c:v>1.6699999999999999E-4</c:v>
                </c:pt>
                <c:pt idx="35423" formatCode="0.00E+00">
                  <c:v>1.6699999999999999E-4</c:v>
                </c:pt>
                <c:pt idx="35424" formatCode="0.00E+00">
                  <c:v>1.6699999999999999E-4</c:v>
                </c:pt>
                <c:pt idx="35425" formatCode="0.00E+00">
                  <c:v>1.6699999999999999E-4</c:v>
                </c:pt>
                <c:pt idx="35426" formatCode="0.00E+00">
                  <c:v>1.6699999999999999E-4</c:v>
                </c:pt>
                <c:pt idx="35427" formatCode="0.00E+00">
                  <c:v>1.6699999999999999E-4</c:v>
                </c:pt>
                <c:pt idx="35428" formatCode="0.00E+00">
                  <c:v>1.6699999999999999E-4</c:v>
                </c:pt>
                <c:pt idx="35429" formatCode="0.00E+00">
                  <c:v>1.6699999999999999E-4</c:v>
                </c:pt>
                <c:pt idx="35430" formatCode="0.00E+00">
                  <c:v>1.6699999999999999E-4</c:v>
                </c:pt>
                <c:pt idx="35431" formatCode="0.00E+00">
                  <c:v>1.6699999999999999E-4</c:v>
                </c:pt>
                <c:pt idx="35432" formatCode="0.00E+00">
                  <c:v>1.6699999999999999E-4</c:v>
                </c:pt>
                <c:pt idx="35433" formatCode="0.00E+00">
                  <c:v>1.6699999999999999E-4</c:v>
                </c:pt>
                <c:pt idx="35434" formatCode="0.00E+00">
                  <c:v>1.6699999999999999E-4</c:v>
                </c:pt>
                <c:pt idx="35435" formatCode="0.00E+00">
                  <c:v>1.6699999999999999E-4</c:v>
                </c:pt>
                <c:pt idx="35436" formatCode="0.00E+00">
                  <c:v>1.6699999999999999E-4</c:v>
                </c:pt>
                <c:pt idx="35437" formatCode="0.00E+00">
                  <c:v>1.6699999999999999E-4</c:v>
                </c:pt>
                <c:pt idx="35438" formatCode="0.00E+00">
                  <c:v>1.6699999999999999E-4</c:v>
                </c:pt>
                <c:pt idx="35439" formatCode="0.00E+00">
                  <c:v>1.6699999999999999E-4</c:v>
                </c:pt>
                <c:pt idx="35440" formatCode="0.00E+00">
                  <c:v>1.6699999999999999E-4</c:v>
                </c:pt>
                <c:pt idx="35441" formatCode="0.00E+00">
                  <c:v>1.6699999999999999E-4</c:v>
                </c:pt>
                <c:pt idx="35442" formatCode="0.00E+00">
                  <c:v>1.6699999999999999E-4</c:v>
                </c:pt>
                <c:pt idx="35443" formatCode="0.00E+00">
                  <c:v>1.6699999999999999E-4</c:v>
                </c:pt>
                <c:pt idx="35444" formatCode="0.00E+00">
                  <c:v>1.6699999999999999E-4</c:v>
                </c:pt>
                <c:pt idx="35445" formatCode="0.00E+00">
                  <c:v>1.6699999999999999E-4</c:v>
                </c:pt>
                <c:pt idx="35446" formatCode="0.00E+00">
                  <c:v>1.6699999999999999E-4</c:v>
                </c:pt>
                <c:pt idx="35447" formatCode="0.00E+00">
                  <c:v>1.6699999999999999E-4</c:v>
                </c:pt>
                <c:pt idx="35448" formatCode="0.00E+00">
                  <c:v>1.6699999999999999E-4</c:v>
                </c:pt>
                <c:pt idx="35449" formatCode="0.00E+00">
                  <c:v>1.6699999999999999E-4</c:v>
                </c:pt>
                <c:pt idx="35450" formatCode="0.00E+00">
                  <c:v>1.6699999999999999E-4</c:v>
                </c:pt>
                <c:pt idx="35451" formatCode="0.00E+00">
                  <c:v>1.6699999999999999E-4</c:v>
                </c:pt>
                <c:pt idx="35452" formatCode="0.00E+00">
                  <c:v>1.6699999999999999E-4</c:v>
                </c:pt>
                <c:pt idx="35453" formatCode="0.00E+00">
                  <c:v>1.6699999999999999E-4</c:v>
                </c:pt>
                <c:pt idx="35454" formatCode="0.00E+00">
                  <c:v>1.6699999999999999E-4</c:v>
                </c:pt>
                <c:pt idx="35455" formatCode="0.00E+00">
                  <c:v>1.6699999999999999E-4</c:v>
                </c:pt>
                <c:pt idx="35456" formatCode="0.00E+00">
                  <c:v>1.6699999999999999E-4</c:v>
                </c:pt>
                <c:pt idx="35457" formatCode="0.00E+00">
                  <c:v>1.6699999999999999E-4</c:v>
                </c:pt>
                <c:pt idx="35458" formatCode="0.00E+00">
                  <c:v>1.66E-4</c:v>
                </c:pt>
                <c:pt idx="35459" formatCode="0.00E+00">
                  <c:v>1.6699999999999999E-4</c:v>
                </c:pt>
                <c:pt idx="35460" formatCode="0.00E+00">
                  <c:v>1.66E-4</c:v>
                </c:pt>
                <c:pt idx="35461" formatCode="0.00E+00">
                  <c:v>1.66E-4</c:v>
                </c:pt>
                <c:pt idx="35462" formatCode="0.00E+00">
                  <c:v>1.6699999999999999E-4</c:v>
                </c:pt>
                <c:pt idx="35463" formatCode="0.00E+00">
                  <c:v>1.66E-4</c:v>
                </c:pt>
                <c:pt idx="35464" formatCode="0.00E+00">
                  <c:v>1.6699999999999999E-4</c:v>
                </c:pt>
                <c:pt idx="35465" formatCode="0.00E+00">
                  <c:v>1.66E-4</c:v>
                </c:pt>
                <c:pt idx="35466" formatCode="0.00E+00">
                  <c:v>1.66E-4</c:v>
                </c:pt>
                <c:pt idx="35467" formatCode="0.00E+00">
                  <c:v>1.66E-4</c:v>
                </c:pt>
                <c:pt idx="35468" formatCode="0.00E+00">
                  <c:v>1.66E-4</c:v>
                </c:pt>
                <c:pt idx="35469" formatCode="0.00E+00">
                  <c:v>1.66E-4</c:v>
                </c:pt>
                <c:pt idx="35470" formatCode="0.00E+00">
                  <c:v>1.66E-4</c:v>
                </c:pt>
                <c:pt idx="35471" formatCode="0.00E+00">
                  <c:v>1.66E-4</c:v>
                </c:pt>
                <c:pt idx="35472" formatCode="0.00E+00">
                  <c:v>1.66E-4</c:v>
                </c:pt>
                <c:pt idx="35473" formatCode="0.00E+00">
                  <c:v>1.66E-4</c:v>
                </c:pt>
                <c:pt idx="35474" formatCode="0.00E+00">
                  <c:v>1.66E-4</c:v>
                </c:pt>
                <c:pt idx="35475" formatCode="0.00E+00">
                  <c:v>1.66E-4</c:v>
                </c:pt>
                <c:pt idx="35476" formatCode="0.00E+00">
                  <c:v>1.66E-4</c:v>
                </c:pt>
                <c:pt idx="35477" formatCode="0.00E+00">
                  <c:v>1.66E-4</c:v>
                </c:pt>
                <c:pt idx="35478" formatCode="0.00E+00">
                  <c:v>1.66E-4</c:v>
                </c:pt>
                <c:pt idx="35479" formatCode="0.00E+00">
                  <c:v>1.66E-4</c:v>
                </c:pt>
                <c:pt idx="35480" formatCode="0.00E+00">
                  <c:v>1.66E-4</c:v>
                </c:pt>
                <c:pt idx="35481" formatCode="0.00E+00">
                  <c:v>1.66E-4</c:v>
                </c:pt>
                <c:pt idx="35482" formatCode="0.00E+00">
                  <c:v>1.66E-4</c:v>
                </c:pt>
                <c:pt idx="35483" formatCode="0.00E+00">
                  <c:v>1.66E-4</c:v>
                </c:pt>
                <c:pt idx="35484" formatCode="0.00E+00">
                  <c:v>1.66E-4</c:v>
                </c:pt>
                <c:pt idx="35485" formatCode="0.00E+00">
                  <c:v>1.66E-4</c:v>
                </c:pt>
                <c:pt idx="35486" formatCode="0.00E+00">
                  <c:v>1.66E-4</c:v>
                </c:pt>
                <c:pt idx="35487" formatCode="0.00E+00">
                  <c:v>1.66E-4</c:v>
                </c:pt>
                <c:pt idx="35488" formatCode="0.00E+00">
                  <c:v>1.66E-4</c:v>
                </c:pt>
                <c:pt idx="35489" formatCode="0.00E+00">
                  <c:v>1.66E-4</c:v>
                </c:pt>
                <c:pt idx="35490" formatCode="0.00E+00">
                  <c:v>1.66E-4</c:v>
                </c:pt>
                <c:pt idx="35491" formatCode="0.00E+00">
                  <c:v>1.66E-4</c:v>
                </c:pt>
                <c:pt idx="35492" formatCode="0.00E+00">
                  <c:v>1.66E-4</c:v>
                </c:pt>
                <c:pt idx="35493" formatCode="0.00E+00">
                  <c:v>1.66E-4</c:v>
                </c:pt>
                <c:pt idx="35494" formatCode="0.00E+00">
                  <c:v>1.66E-4</c:v>
                </c:pt>
                <c:pt idx="35495" formatCode="0.00E+00">
                  <c:v>1.66E-4</c:v>
                </c:pt>
                <c:pt idx="35496" formatCode="0.00E+00">
                  <c:v>1.66E-4</c:v>
                </c:pt>
                <c:pt idx="35497" formatCode="0.00E+00">
                  <c:v>1.66E-4</c:v>
                </c:pt>
                <c:pt idx="35498" formatCode="0.00E+00">
                  <c:v>1.66E-4</c:v>
                </c:pt>
                <c:pt idx="35499" formatCode="0.00E+00">
                  <c:v>1.66E-4</c:v>
                </c:pt>
                <c:pt idx="35500" formatCode="0.00E+00">
                  <c:v>1.66E-4</c:v>
                </c:pt>
                <c:pt idx="35501" formatCode="0.00E+00">
                  <c:v>1.66E-4</c:v>
                </c:pt>
                <c:pt idx="35502" formatCode="0.00E+00">
                  <c:v>1.66E-4</c:v>
                </c:pt>
                <c:pt idx="35503" formatCode="0.00E+00">
                  <c:v>1.66E-4</c:v>
                </c:pt>
                <c:pt idx="35504" formatCode="0.00E+00">
                  <c:v>1.66E-4</c:v>
                </c:pt>
                <c:pt idx="35505" formatCode="0.00E+00">
                  <c:v>1.66E-4</c:v>
                </c:pt>
                <c:pt idx="35506" formatCode="0.00E+00">
                  <c:v>1.66E-4</c:v>
                </c:pt>
                <c:pt idx="35507" formatCode="0.00E+00">
                  <c:v>1.66E-4</c:v>
                </c:pt>
                <c:pt idx="35508" formatCode="0.00E+00">
                  <c:v>1.66E-4</c:v>
                </c:pt>
                <c:pt idx="35509" formatCode="0.00E+00">
                  <c:v>1.66E-4</c:v>
                </c:pt>
                <c:pt idx="35510" formatCode="0.00E+00">
                  <c:v>1.66E-4</c:v>
                </c:pt>
                <c:pt idx="35511" formatCode="0.00E+00">
                  <c:v>1.66E-4</c:v>
                </c:pt>
                <c:pt idx="35512" formatCode="0.00E+00">
                  <c:v>1.66E-4</c:v>
                </c:pt>
                <c:pt idx="35513" formatCode="0.00E+00">
                  <c:v>1.65E-4</c:v>
                </c:pt>
                <c:pt idx="35514" formatCode="0.00E+00">
                  <c:v>1.65E-4</c:v>
                </c:pt>
                <c:pt idx="35515" formatCode="0.00E+00">
                  <c:v>1.65E-4</c:v>
                </c:pt>
                <c:pt idx="35516" formatCode="0.00E+00">
                  <c:v>1.66E-4</c:v>
                </c:pt>
                <c:pt idx="35517" formatCode="0.00E+00">
                  <c:v>1.65E-4</c:v>
                </c:pt>
                <c:pt idx="35518" formatCode="0.00E+00">
                  <c:v>1.66E-4</c:v>
                </c:pt>
                <c:pt idx="35519" formatCode="0.00E+00">
                  <c:v>1.65E-4</c:v>
                </c:pt>
                <c:pt idx="35520" formatCode="0.00E+00">
                  <c:v>1.65E-4</c:v>
                </c:pt>
                <c:pt idx="35521" formatCode="0.00E+00">
                  <c:v>1.66E-4</c:v>
                </c:pt>
                <c:pt idx="35522" formatCode="0.00E+00">
                  <c:v>1.65E-4</c:v>
                </c:pt>
                <c:pt idx="35523" formatCode="0.00E+00">
                  <c:v>1.65E-4</c:v>
                </c:pt>
                <c:pt idx="35524" formatCode="0.00E+00">
                  <c:v>1.65E-4</c:v>
                </c:pt>
                <c:pt idx="35525" formatCode="0.00E+00">
                  <c:v>1.65E-4</c:v>
                </c:pt>
                <c:pt idx="35526" formatCode="0.00E+00">
                  <c:v>1.65E-4</c:v>
                </c:pt>
                <c:pt idx="35527" formatCode="0.00E+00">
                  <c:v>1.65E-4</c:v>
                </c:pt>
                <c:pt idx="35528" formatCode="0.00E+00">
                  <c:v>1.65E-4</c:v>
                </c:pt>
                <c:pt idx="35529" formatCode="0.00E+00">
                  <c:v>1.65E-4</c:v>
                </c:pt>
                <c:pt idx="35530" formatCode="0.00E+00">
                  <c:v>1.65E-4</c:v>
                </c:pt>
                <c:pt idx="35531" formatCode="0.00E+00">
                  <c:v>1.65E-4</c:v>
                </c:pt>
                <c:pt idx="35532" formatCode="0.00E+00">
                  <c:v>1.65E-4</c:v>
                </c:pt>
                <c:pt idx="35533" formatCode="0.00E+00">
                  <c:v>1.65E-4</c:v>
                </c:pt>
                <c:pt idx="35534" formatCode="0.00E+00">
                  <c:v>1.65E-4</c:v>
                </c:pt>
                <c:pt idx="35535" formatCode="0.00E+00">
                  <c:v>1.65E-4</c:v>
                </c:pt>
                <c:pt idx="35536" formatCode="0.00E+00">
                  <c:v>1.65E-4</c:v>
                </c:pt>
                <c:pt idx="35537" formatCode="0.00E+00">
                  <c:v>1.65E-4</c:v>
                </c:pt>
                <c:pt idx="35538" formatCode="0.00E+00">
                  <c:v>1.65E-4</c:v>
                </c:pt>
                <c:pt idx="35539" formatCode="0.00E+00">
                  <c:v>1.65E-4</c:v>
                </c:pt>
                <c:pt idx="35540" formatCode="0.00E+00">
                  <c:v>1.65E-4</c:v>
                </c:pt>
                <c:pt idx="35541" formatCode="0.00E+00">
                  <c:v>1.65E-4</c:v>
                </c:pt>
                <c:pt idx="35542" formatCode="0.00E+00">
                  <c:v>1.65E-4</c:v>
                </c:pt>
                <c:pt idx="35543" formatCode="0.00E+00">
                  <c:v>1.65E-4</c:v>
                </c:pt>
                <c:pt idx="35544" formatCode="0.00E+00">
                  <c:v>1.65E-4</c:v>
                </c:pt>
                <c:pt idx="35545" formatCode="0.00E+00">
                  <c:v>1.65E-4</c:v>
                </c:pt>
                <c:pt idx="35546" formatCode="0.00E+00">
                  <c:v>1.65E-4</c:v>
                </c:pt>
                <c:pt idx="35547" formatCode="0.00E+00">
                  <c:v>1.65E-4</c:v>
                </c:pt>
                <c:pt idx="35548" formatCode="0.00E+00">
                  <c:v>1.65E-4</c:v>
                </c:pt>
                <c:pt idx="35549" formatCode="0.00E+00">
                  <c:v>1.65E-4</c:v>
                </c:pt>
                <c:pt idx="35550" formatCode="0.00E+00">
                  <c:v>1.65E-4</c:v>
                </c:pt>
                <c:pt idx="35551" formatCode="0.00E+00">
                  <c:v>1.65E-4</c:v>
                </c:pt>
                <c:pt idx="35552" formatCode="0.00E+00">
                  <c:v>1.65E-4</c:v>
                </c:pt>
                <c:pt idx="35553" formatCode="0.00E+00">
                  <c:v>1.65E-4</c:v>
                </c:pt>
                <c:pt idx="35554" formatCode="0.00E+00">
                  <c:v>1.65E-4</c:v>
                </c:pt>
                <c:pt idx="35555" formatCode="0.00E+00">
                  <c:v>1.65E-4</c:v>
                </c:pt>
                <c:pt idx="35556" formatCode="0.00E+00">
                  <c:v>1.65E-4</c:v>
                </c:pt>
                <c:pt idx="35557" formatCode="0.00E+00">
                  <c:v>1.65E-4</c:v>
                </c:pt>
                <c:pt idx="35558" formatCode="0.00E+00">
                  <c:v>1.65E-4</c:v>
                </c:pt>
                <c:pt idx="35559" formatCode="0.00E+00">
                  <c:v>1.64E-4</c:v>
                </c:pt>
                <c:pt idx="35560" formatCode="0.00E+00">
                  <c:v>1.65E-4</c:v>
                </c:pt>
                <c:pt idx="35561" formatCode="0.00E+00">
                  <c:v>1.65E-4</c:v>
                </c:pt>
                <c:pt idx="35562" formatCode="0.00E+00">
                  <c:v>1.65E-4</c:v>
                </c:pt>
                <c:pt idx="35563" formatCode="0.00E+00">
                  <c:v>1.64E-4</c:v>
                </c:pt>
                <c:pt idx="35564" formatCode="0.00E+00">
                  <c:v>1.64E-4</c:v>
                </c:pt>
                <c:pt idx="35565" formatCode="0.00E+00">
                  <c:v>1.65E-4</c:v>
                </c:pt>
                <c:pt idx="35566" formatCode="0.00E+00">
                  <c:v>1.65E-4</c:v>
                </c:pt>
                <c:pt idx="35567" formatCode="0.00E+00">
                  <c:v>1.64E-4</c:v>
                </c:pt>
                <c:pt idx="35568" formatCode="0.00E+00">
                  <c:v>1.64E-4</c:v>
                </c:pt>
                <c:pt idx="35569" formatCode="0.00E+00">
                  <c:v>1.65E-4</c:v>
                </c:pt>
                <c:pt idx="35570" formatCode="0.00E+00">
                  <c:v>1.65E-4</c:v>
                </c:pt>
                <c:pt idx="35571" formatCode="0.00E+00">
                  <c:v>1.64E-4</c:v>
                </c:pt>
                <c:pt idx="35572" formatCode="0.00E+00">
                  <c:v>1.64E-4</c:v>
                </c:pt>
                <c:pt idx="35573" formatCode="0.00E+00">
                  <c:v>1.64E-4</c:v>
                </c:pt>
                <c:pt idx="35574" formatCode="0.00E+00">
                  <c:v>1.65E-4</c:v>
                </c:pt>
                <c:pt idx="35575" formatCode="0.00E+00">
                  <c:v>1.64E-4</c:v>
                </c:pt>
                <c:pt idx="35576" formatCode="0.00E+00">
                  <c:v>1.65E-4</c:v>
                </c:pt>
                <c:pt idx="35577" formatCode="0.00E+00">
                  <c:v>1.64E-4</c:v>
                </c:pt>
                <c:pt idx="35578" formatCode="0.00E+00">
                  <c:v>1.64E-4</c:v>
                </c:pt>
                <c:pt idx="35579" formatCode="0.00E+00">
                  <c:v>1.64E-4</c:v>
                </c:pt>
                <c:pt idx="35580" formatCode="0.00E+00">
                  <c:v>1.64E-4</c:v>
                </c:pt>
                <c:pt idx="35581" formatCode="0.00E+00">
                  <c:v>1.64E-4</c:v>
                </c:pt>
                <c:pt idx="35582" formatCode="0.00E+00">
                  <c:v>1.64E-4</c:v>
                </c:pt>
                <c:pt idx="35583" formatCode="0.00E+00">
                  <c:v>1.65E-4</c:v>
                </c:pt>
                <c:pt idx="35584" formatCode="0.00E+00">
                  <c:v>1.64E-4</c:v>
                </c:pt>
                <c:pt idx="35585" formatCode="0.00E+00">
                  <c:v>1.64E-4</c:v>
                </c:pt>
                <c:pt idx="35586" formatCode="0.00E+00">
                  <c:v>1.65E-4</c:v>
                </c:pt>
                <c:pt idx="35587" formatCode="0.00E+00">
                  <c:v>1.63E-4</c:v>
                </c:pt>
                <c:pt idx="35588" formatCode="0.00E+00">
                  <c:v>1.64E-4</c:v>
                </c:pt>
                <c:pt idx="35589" formatCode="0.00E+00">
                  <c:v>1.65E-4</c:v>
                </c:pt>
                <c:pt idx="35590" formatCode="0.00E+00">
                  <c:v>1.64E-4</c:v>
                </c:pt>
                <c:pt idx="35591" formatCode="0.00E+00">
                  <c:v>1.64E-4</c:v>
                </c:pt>
                <c:pt idx="35592" formatCode="0.00E+00">
                  <c:v>1.64E-4</c:v>
                </c:pt>
                <c:pt idx="35593" formatCode="0.00E+00">
                  <c:v>1.63E-4</c:v>
                </c:pt>
                <c:pt idx="35594" formatCode="0.00E+00">
                  <c:v>1.64E-4</c:v>
                </c:pt>
                <c:pt idx="35595" formatCode="0.00E+00">
                  <c:v>1.65E-4</c:v>
                </c:pt>
                <c:pt idx="35596" formatCode="0.00E+00">
                  <c:v>1.64E-4</c:v>
                </c:pt>
                <c:pt idx="35597" formatCode="0.00E+00">
                  <c:v>1.64E-4</c:v>
                </c:pt>
                <c:pt idx="35598" formatCode="0.00E+00">
                  <c:v>1.64E-4</c:v>
                </c:pt>
                <c:pt idx="35599" formatCode="0.00E+00">
                  <c:v>1.64E-4</c:v>
                </c:pt>
                <c:pt idx="35600" formatCode="0.00E+00">
                  <c:v>1.63E-4</c:v>
                </c:pt>
                <c:pt idx="35601" formatCode="0.00E+00">
                  <c:v>1.64E-4</c:v>
                </c:pt>
                <c:pt idx="35602" formatCode="0.00E+00">
                  <c:v>1.64E-4</c:v>
                </c:pt>
                <c:pt idx="35603" formatCode="0.00E+00">
                  <c:v>1.64E-4</c:v>
                </c:pt>
                <c:pt idx="35604" formatCode="0.00E+00">
                  <c:v>1.63E-4</c:v>
                </c:pt>
                <c:pt idx="35605" formatCode="0.00E+00">
                  <c:v>1.64E-4</c:v>
                </c:pt>
                <c:pt idx="35606" formatCode="0.00E+00">
                  <c:v>1.64E-4</c:v>
                </c:pt>
                <c:pt idx="35607" formatCode="0.00E+00">
                  <c:v>1.64E-4</c:v>
                </c:pt>
                <c:pt idx="35608" formatCode="0.00E+00">
                  <c:v>1.63E-4</c:v>
                </c:pt>
                <c:pt idx="35609" formatCode="0.00E+00">
                  <c:v>1.63E-4</c:v>
                </c:pt>
                <c:pt idx="35610" formatCode="0.00E+00">
                  <c:v>1.63E-4</c:v>
                </c:pt>
                <c:pt idx="35611" formatCode="0.00E+00">
                  <c:v>1.63E-4</c:v>
                </c:pt>
                <c:pt idx="35612" formatCode="0.00E+00">
                  <c:v>1.63E-4</c:v>
                </c:pt>
                <c:pt idx="35613" formatCode="0.00E+00">
                  <c:v>1.63E-4</c:v>
                </c:pt>
                <c:pt idx="35614" formatCode="0.00E+00">
                  <c:v>1.64E-4</c:v>
                </c:pt>
                <c:pt idx="35615" formatCode="0.00E+00">
                  <c:v>1.64E-4</c:v>
                </c:pt>
                <c:pt idx="35616" formatCode="0.00E+00">
                  <c:v>1.64E-4</c:v>
                </c:pt>
                <c:pt idx="35617" formatCode="0.00E+00">
                  <c:v>1.63E-4</c:v>
                </c:pt>
                <c:pt idx="35618" formatCode="0.00E+00">
                  <c:v>1.63E-4</c:v>
                </c:pt>
                <c:pt idx="35619" formatCode="0.00E+00">
                  <c:v>1.63E-4</c:v>
                </c:pt>
                <c:pt idx="35620" formatCode="0.00E+00">
                  <c:v>1.63E-4</c:v>
                </c:pt>
                <c:pt idx="35621" formatCode="0.00E+00">
                  <c:v>1.63E-4</c:v>
                </c:pt>
                <c:pt idx="35622" formatCode="0.00E+00">
                  <c:v>1.63E-4</c:v>
                </c:pt>
                <c:pt idx="35623" formatCode="0.00E+00">
                  <c:v>1.63E-4</c:v>
                </c:pt>
                <c:pt idx="35624" formatCode="0.00E+00">
                  <c:v>1.63E-4</c:v>
                </c:pt>
                <c:pt idx="35625" formatCode="0.00E+00">
                  <c:v>1.63E-4</c:v>
                </c:pt>
                <c:pt idx="35626" formatCode="0.00E+00">
                  <c:v>1.64E-4</c:v>
                </c:pt>
                <c:pt idx="35627" formatCode="0.00E+00">
                  <c:v>1.64E-4</c:v>
                </c:pt>
                <c:pt idx="35628" formatCode="0.00E+00">
                  <c:v>1.64E-4</c:v>
                </c:pt>
                <c:pt idx="35629" formatCode="0.00E+00">
                  <c:v>1.63E-4</c:v>
                </c:pt>
                <c:pt idx="35630" formatCode="0.00E+00">
                  <c:v>1.63E-4</c:v>
                </c:pt>
                <c:pt idx="35631" formatCode="0.00E+00">
                  <c:v>1.63E-4</c:v>
                </c:pt>
                <c:pt idx="35632" formatCode="0.00E+00">
                  <c:v>1.63E-4</c:v>
                </c:pt>
                <c:pt idx="35633" formatCode="0.00E+00">
                  <c:v>1.63E-4</c:v>
                </c:pt>
                <c:pt idx="35634" formatCode="0.00E+00">
                  <c:v>1.63E-4</c:v>
                </c:pt>
                <c:pt idx="35635" formatCode="0.00E+00">
                  <c:v>1.63E-4</c:v>
                </c:pt>
                <c:pt idx="35636" formatCode="0.00E+00">
                  <c:v>1.63E-4</c:v>
                </c:pt>
                <c:pt idx="35637" formatCode="0.00E+00">
                  <c:v>1.63E-4</c:v>
                </c:pt>
                <c:pt idx="35638" formatCode="0.00E+00">
                  <c:v>1.63E-4</c:v>
                </c:pt>
                <c:pt idx="35639" formatCode="0.00E+00">
                  <c:v>1.63E-4</c:v>
                </c:pt>
                <c:pt idx="35640" formatCode="0.00E+00">
                  <c:v>1.63E-4</c:v>
                </c:pt>
                <c:pt idx="35641" formatCode="0.00E+00">
                  <c:v>1.63E-4</c:v>
                </c:pt>
                <c:pt idx="35642" formatCode="0.00E+00">
                  <c:v>1.63E-4</c:v>
                </c:pt>
                <c:pt idx="35643" formatCode="0.00E+00">
                  <c:v>1.63E-4</c:v>
                </c:pt>
                <c:pt idx="35644" formatCode="0.00E+00">
                  <c:v>1.63E-4</c:v>
                </c:pt>
                <c:pt idx="35645" formatCode="0.00E+00">
                  <c:v>1.63E-4</c:v>
                </c:pt>
                <c:pt idx="35646" formatCode="0.00E+00">
                  <c:v>1.63E-4</c:v>
                </c:pt>
                <c:pt idx="35647" formatCode="0.00E+00">
                  <c:v>1.63E-4</c:v>
                </c:pt>
                <c:pt idx="35648" formatCode="0.00E+00">
                  <c:v>1.63E-4</c:v>
                </c:pt>
                <c:pt idx="35649" formatCode="0.00E+00">
                  <c:v>1.63E-4</c:v>
                </c:pt>
                <c:pt idx="35650" formatCode="0.00E+00">
                  <c:v>1.63E-4</c:v>
                </c:pt>
                <c:pt idx="35651" formatCode="0.00E+00">
                  <c:v>1.63E-4</c:v>
                </c:pt>
                <c:pt idx="35652" formatCode="0.00E+00">
                  <c:v>1.63E-4</c:v>
                </c:pt>
                <c:pt idx="35653" formatCode="0.00E+00">
                  <c:v>1.63E-4</c:v>
                </c:pt>
                <c:pt idx="35654" formatCode="0.00E+00">
                  <c:v>1.63E-4</c:v>
                </c:pt>
                <c:pt idx="35655" formatCode="0.00E+00">
                  <c:v>1.63E-4</c:v>
                </c:pt>
                <c:pt idx="35656" formatCode="0.00E+00">
                  <c:v>1.63E-4</c:v>
                </c:pt>
                <c:pt idx="35657" formatCode="0.00E+00">
                  <c:v>1.63E-4</c:v>
                </c:pt>
                <c:pt idx="35658" formatCode="0.00E+00">
                  <c:v>1.63E-4</c:v>
                </c:pt>
                <c:pt idx="35659" formatCode="0.00E+00">
                  <c:v>1.63E-4</c:v>
                </c:pt>
                <c:pt idx="35660" formatCode="0.00E+00">
                  <c:v>1.63E-4</c:v>
                </c:pt>
                <c:pt idx="35661" formatCode="0.00E+00">
                  <c:v>1.63E-4</c:v>
                </c:pt>
                <c:pt idx="35662" formatCode="0.00E+00">
                  <c:v>1.63E-4</c:v>
                </c:pt>
                <c:pt idx="35663" formatCode="0.00E+00">
                  <c:v>1.63E-4</c:v>
                </c:pt>
                <c:pt idx="35664" formatCode="0.00E+00">
                  <c:v>1.63E-4</c:v>
                </c:pt>
                <c:pt idx="35665" formatCode="0.00E+00">
                  <c:v>1.63E-4</c:v>
                </c:pt>
                <c:pt idx="35666" formatCode="0.00E+00">
                  <c:v>1.63E-4</c:v>
                </c:pt>
                <c:pt idx="35667" formatCode="0.00E+00">
                  <c:v>1.63E-4</c:v>
                </c:pt>
                <c:pt idx="35668" formatCode="0.00E+00">
                  <c:v>1.63E-4</c:v>
                </c:pt>
                <c:pt idx="35669" formatCode="0.00E+00">
                  <c:v>1.63E-4</c:v>
                </c:pt>
                <c:pt idx="35670" formatCode="0.00E+00">
                  <c:v>1.63E-4</c:v>
                </c:pt>
                <c:pt idx="35671" formatCode="0.00E+00">
                  <c:v>1.63E-4</c:v>
                </c:pt>
                <c:pt idx="35672" formatCode="0.00E+00">
                  <c:v>1.63E-4</c:v>
                </c:pt>
                <c:pt idx="35673" formatCode="0.00E+00">
                  <c:v>1.63E-4</c:v>
                </c:pt>
                <c:pt idx="35674" formatCode="0.00E+00">
                  <c:v>1.63E-4</c:v>
                </c:pt>
                <c:pt idx="35675" formatCode="0.00E+00">
                  <c:v>1.63E-4</c:v>
                </c:pt>
                <c:pt idx="35676" formatCode="0.00E+00">
                  <c:v>1.63E-4</c:v>
                </c:pt>
                <c:pt idx="35677" formatCode="0.00E+00">
                  <c:v>1.63E-4</c:v>
                </c:pt>
                <c:pt idx="35678" formatCode="0.00E+00">
                  <c:v>1.63E-4</c:v>
                </c:pt>
                <c:pt idx="35679" formatCode="0.00E+00">
                  <c:v>1.63E-4</c:v>
                </c:pt>
                <c:pt idx="35680" formatCode="0.00E+00">
                  <c:v>1.63E-4</c:v>
                </c:pt>
                <c:pt idx="35681" formatCode="0.00E+00">
                  <c:v>1.63E-4</c:v>
                </c:pt>
                <c:pt idx="35682" formatCode="0.00E+00">
                  <c:v>1.63E-4</c:v>
                </c:pt>
                <c:pt idx="35683" formatCode="0.00E+00">
                  <c:v>1.63E-4</c:v>
                </c:pt>
                <c:pt idx="35684" formatCode="0.00E+00">
                  <c:v>1.63E-4</c:v>
                </c:pt>
                <c:pt idx="35685" formatCode="0.00E+00">
                  <c:v>1.63E-4</c:v>
                </c:pt>
                <c:pt idx="35686" formatCode="0.00E+00">
                  <c:v>1.63E-4</c:v>
                </c:pt>
                <c:pt idx="35687" formatCode="0.00E+00">
                  <c:v>1.63E-4</c:v>
                </c:pt>
                <c:pt idx="35688" formatCode="0.00E+00">
                  <c:v>1.63E-4</c:v>
                </c:pt>
                <c:pt idx="35689" formatCode="0.00E+00">
                  <c:v>1.63E-4</c:v>
                </c:pt>
                <c:pt idx="35690" formatCode="0.00E+00">
                  <c:v>1.63E-4</c:v>
                </c:pt>
                <c:pt idx="35691" formatCode="0.00E+00">
                  <c:v>1.63E-4</c:v>
                </c:pt>
                <c:pt idx="35692" formatCode="0.00E+00">
                  <c:v>1.63E-4</c:v>
                </c:pt>
                <c:pt idx="35693" formatCode="0.00E+00">
                  <c:v>1.63E-4</c:v>
                </c:pt>
                <c:pt idx="35694" formatCode="0.00E+00">
                  <c:v>1.63E-4</c:v>
                </c:pt>
                <c:pt idx="35695" formatCode="0.00E+00">
                  <c:v>1.63E-4</c:v>
                </c:pt>
                <c:pt idx="35696" formatCode="0.00E+00">
                  <c:v>1.63E-4</c:v>
                </c:pt>
                <c:pt idx="35697" formatCode="0.00E+00">
                  <c:v>1.63E-4</c:v>
                </c:pt>
                <c:pt idx="35698" formatCode="0.00E+00">
                  <c:v>1.63E-4</c:v>
                </c:pt>
                <c:pt idx="35699" formatCode="0.00E+00">
                  <c:v>1.63E-4</c:v>
                </c:pt>
                <c:pt idx="35700" formatCode="0.00E+00">
                  <c:v>1.63E-4</c:v>
                </c:pt>
                <c:pt idx="35701" formatCode="0.00E+00">
                  <c:v>1.63E-4</c:v>
                </c:pt>
                <c:pt idx="35702" formatCode="0.00E+00">
                  <c:v>1.63E-4</c:v>
                </c:pt>
                <c:pt idx="35703" formatCode="0.00E+00">
                  <c:v>1.63E-4</c:v>
                </c:pt>
                <c:pt idx="35704" formatCode="0.00E+00">
                  <c:v>1.63E-4</c:v>
                </c:pt>
                <c:pt idx="35705" formatCode="0.00E+00">
                  <c:v>1.63E-4</c:v>
                </c:pt>
                <c:pt idx="35706" formatCode="0.00E+00">
                  <c:v>1.63E-4</c:v>
                </c:pt>
                <c:pt idx="35707" formatCode="0.00E+00">
                  <c:v>1.6200000000000001E-4</c:v>
                </c:pt>
                <c:pt idx="35708" formatCode="0.00E+00">
                  <c:v>1.63E-4</c:v>
                </c:pt>
                <c:pt idx="35709" formatCode="0.00E+00">
                  <c:v>1.63E-4</c:v>
                </c:pt>
                <c:pt idx="35710" formatCode="0.00E+00">
                  <c:v>1.63E-4</c:v>
                </c:pt>
                <c:pt idx="35711" formatCode="0.00E+00">
                  <c:v>1.63E-4</c:v>
                </c:pt>
                <c:pt idx="35712" formatCode="0.00E+00">
                  <c:v>1.63E-4</c:v>
                </c:pt>
                <c:pt idx="35713" formatCode="0.00E+00">
                  <c:v>1.63E-4</c:v>
                </c:pt>
                <c:pt idx="35714" formatCode="0.00E+00">
                  <c:v>1.63E-4</c:v>
                </c:pt>
                <c:pt idx="35715" formatCode="0.00E+00">
                  <c:v>1.63E-4</c:v>
                </c:pt>
                <c:pt idx="35716" formatCode="0.00E+00">
                  <c:v>1.63E-4</c:v>
                </c:pt>
                <c:pt idx="35717" formatCode="0.00E+00">
                  <c:v>1.63E-4</c:v>
                </c:pt>
                <c:pt idx="35718" formatCode="0.00E+00">
                  <c:v>1.63E-4</c:v>
                </c:pt>
                <c:pt idx="35719" formatCode="0.00E+00">
                  <c:v>1.63E-4</c:v>
                </c:pt>
                <c:pt idx="35720" formatCode="0.00E+00">
                  <c:v>1.63E-4</c:v>
                </c:pt>
                <c:pt idx="35721" formatCode="0.00E+00">
                  <c:v>1.63E-4</c:v>
                </c:pt>
                <c:pt idx="35722" formatCode="0.00E+00">
                  <c:v>1.63E-4</c:v>
                </c:pt>
                <c:pt idx="35723" formatCode="0.00E+00">
                  <c:v>1.63E-4</c:v>
                </c:pt>
                <c:pt idx="35724" formatCode="0.00E+00">
                  <c:v>1.63E-4</c:v>
                </c:pt>
                <c:pt idx="35725" formatCode="0.00E+00">
                  <c:v>1.6200000000000001E-4</c:v>
                </c:pt>
                <c:pt idx="35726" formatCode="0.00E+00">
                  <c:v>1.6200000000000001E-4</c:v>
                </c:pt>
                <c:pt idx="35727" formatCode="0.00E+00">
                  <c:v>1.63E-4</c:v>
                </c:pt>
                <c:pt idx="35728" formatCode="0.00E+00">
                  <c:v>1.63E-4</c:v>
                </c:pt>
                <c:pt idx="35729" formatCode="0.00E+00">
                  <c:v>1.6200000000000001E-4</c:v>
                </c:pt>
                <c:pt idx="35730" formatCode="0.00E+00">
                  <c:v>1.63E-4</c:v>
                </c:pt>
                <c:pt idx="35731" formatCode="0.00E+00">
                  <c:v>1.63E-4</c:v>
                </c:pt>
                <c:pt idx="35732" formatCode="0.00E+00">
                  <c:v>1.63E-4</c:v>
                </c:pt>
                <c:pt idx="35733" formatCode="0.00E+00">
                  <c:v>1.6200000000000001E-4</c:v>
                </c:pt>
                <c:pt idx="35734" formatCode="0.00E+00">
                  <c:v>1.6200000000000001E-4</c:v>
                </c:pt>
                <c:pt idx="35735" formatCode="0.00E+00">
                  <c:v>1.63E-4</c:v>
                </c:pt>
                <c:pt idx="35736" formatCode="0.00E+00">
                  <c:v>1.6200000000000001E-4</c:v>
                </c:pt>
                <c:pt idx="35737" formatCode="0.00E+00">
                  <c:v>1.6200000000000001E-4</c:v>
                </c:pt>
                <c:pt idx="35738" formatCode="0.00E+00">
                  <c:v>1.63E-4</c:v>
                </c:pt>
                <c:pt idx="35739" formatCode="0.00E+00">
                  <c:v>1.63E-4</c:v>
                </c:pt>
                <c:pt idx="35740" formatCode="0.00E+00">
                  <c:v>1.6200000000000001E-4</c:v>
                </c:pt>
                <c:pt idx="35741" formatCode="0.00E+00">
                  <c:v>1.6200000000000001E-4</c:v>
                </c:pt>
                <c:pt idx="35742" formatCode="0.00E+00">
                  <c:v>1.6200000000000001E-4</c:v>
                </c:pt>
                <c:pt idx="35743" formatCode="0.00E+00">
                  <c:v>1.6200000000000001E-4</c:v>
                </c:pt>
                <c:pt idx="35744" formatCode="0.00E+00">
                  <c:v>1.6200000000000001E-4</c:v>
                </c:pt>
                <c:pt idx="35745" formatCode="0.00E+00">
                  <c:v>1.63E-4</c:v>
                </c:pt>
                <c:pt idx="35746" formatCode="0.00E+00">
                  <c:v>1.6200000000000001E-4</c:v>
                </c:pt>
                <c:pt idx="35747" formatCode="0.00E+00">
                  <c:v>1.6200000000000001E-4</c:v>
                </c:pt>
                <c:pt idx="35748" formatCode="0.00E+00">
                  <c:v>1.63E-4</c:v>
                </c:pt>
                <c:pt idx="35749" formatCode="0.00E+00">
                  <c:v>1.6200000000000001E-4</c:v>
                </c:pt>
                <c:pt idx="35750" formatCode="0.00E+00">
                  <c:v>1.63E-4</c:v>
                </c:pt>
                <c:pt idx="35751" formatCode="0.00E+00">
                  <c:v>1.6200000000000001E-4</c:v>
                </c:pt>
                <c:pt idx="35752" formatCode="0.00E+00">
                  <c:v>1.6100000000000001E-4</c:v>
                </c:pt>
                <c:pt idx="35753" formatCode="0.00E+00">
                  <c:v>1.6200000000000001E-4</c:v>
                </c:pt>
                <c:pt idx="35754" formatCode="0.00E+00">
                  <c:v>1.6200000000000001E-4</c:v>
                </c:pt>
                <c:pt idx="35755" formatCode="0.00E+00">
                  <c:v>1.63E-4</c:v>
                </c:pt>
                <c:pt idx="35756" formatCode="0.00E+00">
                  <c:v>1.6200000000000001E-4</c:v>
                </c:pt>
                <c:pt idx="35757" formatCode="0.00E+00">
                  <c:v>1.6100000000000001E-4</c:v>
                </c:pt>
                <c:pt idx="35758" formatCode="0.00E+00">
                  <c:v>1.6200000000000001E-4</c:v>
                </c:pt>
                <c:pt idx="35759" formatCode="0.00E+00">
                  <c:v>1.6200000000000001E-4</c:v>
                </c:pt>
                <c:pt idx="35760" formatCode="0.00E+00">
                  <c:v>1.6200000000000001E-4</c:v>
                </c:pt>
                <c:pt idx="35761" formatCode="0.00E+00">
                  <c:v>1.6200000000000001E-4</c:v>
                </c:pt>
                <c:pt idx="35762" formatCode="0.00E+00">
                  <c:v>1.6200000000000001E-4</c:v>
                </c:pt>
                <c:pt idx="35763" formatCode="0.00E+00">
                  <c:v>1.6200000000000001E-4</c:v>
                </c:pt>
                <c:pt idx="35764" formatCode="0.00E+00">
                  <c:v>1.6200000000000001E-4</c:v>
                </c:pt>
                <c:pt idx="35765" formatCode="0.00E+00">
                  <c:v>1.6200000000000001E-4</c:v>
                </c:pt>
                <c:pt idx="35766" formatCode="0.00E+00">
                  <c:v>1.6100000000000001E-4</c:v>
                </c:pt>
                <c:pt idx="35767" formatCode="0.00E+00">
                  <c:v>1.6200000000000001E-4</c:v>
                </c:pt>
                <c:pt idx="35768" formatCode="0.00E+00">
                  <c:v>1.6200000000000001E-4</c:v>
                </c:pt>
                <c:pt idx="35769" formatCode="0.00E+00">
                  <c:v>1.6200000000000001E-4</c:v>
                </c:pt>
                <c:pt idx="35770" formatCode="0.00E+00">
                  <c:v>1.6200000000000001E-4</c:v>
                </c:pt>
                <c:pt idx="35771" formatCode="0.00E+00">
                  <c:v>1.6200000000000001E-4</c:v>
                </c:pt>
                <c:pt idx="35772" formatCode="0.00E+00">
                  <c:v>1.6200000000000001E-4</c:v>
                </c:pt>
                <c:pt idx="35773" formatCode="0.00E+00">
                  <c:v>1.6200000000000001E-4</c:v>
                </c:pt>
                <c:pt idx="35774" formatCode="0.00E+00">
                  <c:v>1.6200000000000001E-4</c:v>
                </c:pt>
                <c:pt idx="35775" formatCode="0.00E+00">
                  <c:v>1.6200000000000001E-4</c:v>
                </c:pt>
                <c:pt idx="35776" formatCode="0.00E+00">
                  <c:v>1.6200000000000001E-4</c:v>
                </c:pt>
                <c:pt idx="35777" formatCode="0.00E+00">
                  <c:v>1.6200000000000001E-4</c:v>
                </c:pt>
                <c:pt idx="35778" formatCode="0.00E+00">
                  <c:v>1.6200000000000001E-4</c:v>
                </c:pt>
                <c:pt idx="35779" formatCode="0.00E+00">
                  <c:v>1.6200000000000001E-4</c:v>
                </c:pt>
                <c:pt idx="35780" formatCode="0.00E+00">
                  <c:v>1.6200000000000001E-4</c:v>
                </c:pt>
                <c:pt idx="35781" formatCode="0.00E+00">
                  <c:v>1.6200000000000001E-4</c:v>
                </c:pt>
                <c:pt idx="35782" formatCode="0.00E+00">
                  <c:v>1.6200000000000001E-4</c:v>
                </c:pt>
                <c:pt idx="35783" formatCode="0.00E+00">
                  <c:v>1.6200000000000001E-4</c:v>
                </c:pt>
                <c:pt idx="35784" formatCode="0.00E+00">
                  <c:v>1.6200000000000001E-4</c:v>
                </c:pt>
                <c:pt idx="35785" formatCode="0.00E+00">
                  <c:v>1.6200000000000001E-4</c:v>
                </c:pt>
                <c:pt idx="35786" formatCode="0.00E+00">
                  <c:v>1.6200000000000001E-4</c:v>
                </c:pt>
                <c:pt idx="35787" formatCode="0.00E+00">
                  <c:v>1.6200000000000001E-4</c:v>
                </c:pt>
                <c:pt idx="35788" formatCode="0.00E+00">
                  <c:v>1.6200000000000001E-4</c:v>
                </c:pt>
                <c:pt idx="35789" formatCode="0.00E+00">
                  <c:v>1.6200000000000001E-4</c:v>
                </c:pt>
                <c:pt idx="35790" formatCode="0.00E+00">
                  <c:v>1.6200000000000001E-4</c:v>
                </c:pt>
                <c:pt idx="35791" formatCode="0.00E+00">
                  <c:v>1.6100000000000001E-4</c:v>
                </c:pt>
                <c:pt idx="35792" formatCode="0.00E+00">
                  <c:v>1.6100000000000001E-4</c:v>
                </c:pt>
                <c:pt idx="35793" formatCode="0.00E+00">
                  <c:v>1.6200000000000001E-4</c:v>
                </c:pt>
                <c:pt idx="35794" formatCode="0.00E+00">
                  <c:v>1.6100000000000001E-4</c:v>
                </c:pt>
                <c:pt idx="35795" formatCode="0.00E+00">
                  <c:v>1.6100000000000001E-4</c:v>
                </c:pt>
                <c:pt idx="35796" formatCode="0.00E+00">
                  <c:v>1.6200000000000001E-4</c:v>
                </c:pt>
                <c:pt idx="35797" formatCode="0.00E+00">
                  <c:v>1.6200000000000001E-4</c:v>
                </c:pt>
                <c:pt idx="35798" formatCode="0.00E+00">
                  <c:v>1.6100000000000001E-4</c:v>
                </c:pt>
                <c:pt idx="35799" formatCode="0.00E+00">
                  <c:v>1.6200000000000001E-4</c:v>
                </c:pt>
                <c:pt idx="35800" formatCode="0.00E+00">
                  <c:v>1.6200000000000001E-4</c:v>
                </c:pt>
                <c:pt idx="35801" formatCode="0.00E+00">
                  <c:v>1.6100000000000001E-4</c:v>
                </c:pt>
                <c:pt idx="35802" formatCode="0.00E+00">
                  <c:v>1.6200000000000001E-4</c:v>
                </c:pt>
                <c:pt idx="35803" formatCode="0.00E+00">
                  <c:v>1.6200000000000001E-4</c:v>
                </c:pt>
                <c:pt idx="35804" formatCode="0.00E+00">
                  <c:v>1.6100000000000001E-4</c:v>
                </c:pt>
                <c:pt idx="35805" formatCode="0.00E+00">
                  <c:v>1.6200000000000001E-4</c:v>
                </c:pt>
                <c:pt idx="35806" formatCode="0.00E+00">
                  <c:v>1.6100000000000001E-4</c:v>
                </c:pt>
                <c:pt idx="35807" formatCode="0.00E+00">
                  <c:v>1.6100000000000001E-4</c:v>
                </c:pt>
                <c:pt idx="35808" formatCode="0.00E+00">
                  <c:v>1.6100000000000001E-4</c:v>
                </c:pt>
                <c:pt idx="35809" formatCode="0.00E+00">
                  <c:v>1.6100000000000001E-4</c:v>
                </c:pt>
                <c:pt idx="35810" formatCode="0.00E+00">
                  <c:v>1.6100000000000001E-4</c:v>
                </c:pt>
                <c:pt idx="35811" formatCode="0.00E+00">
                  <c:v>1.6100000000000001E-4</c:v>
                </c:pt>
                <c:pt idx="35812" formatCode="0.00E+00">
                  <c:v>1.6100000000000001E-4</c:v>
                </c:pt>
                <c:pt idx="35813" formatCode="0.00E+00">
                  <c:v>1.6100000000000001E-4</c:v>
                </c:pt>
                <c:pt idx="35814" formatCode="0.00E+00">
                  <c:v>1.6100000000000001E-4</c:v>
                </c:pt>
                <c:pt idx="35815" formatCode="0.00E+00">
                  <c:v>1.6100000000000001E-4</c:v>
                </c:pt>
                <c:pt idx="35816" formatCode="0.00E+00">
                  <c:v>1.6100000000000001E-4</c:v>
                </c:pt>
                <c:pt idx="35817" formatCode="0.00E+00">
                  <c:v>1.6100000000000001E-4</c:v>
                </c:pt>
                <c:pt idx="35818" formatCode="0.00E+00">
                  <c:v>1.6100000000000001E-4</c:v>
                </c:pt>
                <c:pt idx="35819" formatCode="0.00E+00">
                  <c:v>1.6100000000000001E-4</c:v>
                </c:pt>
                <c:pt idx="35820" formatCode="0.00E+00">
                  <c:v>1.6100000000000001E-4</c:v>
                </c:pt>
                <c:pt idx="35821" formatCode="0.00E+00">
                  <c:v>1.6100000000000001E-4</c:v>
                </c:pt>
                <c:pt idx="35822" formatCode="0.00E+00">
                  <c:v>1.6100000000000001E-4</c:v>
                </c:pt>
                <c:pt idx="35823" formatCode="0.00E+00">
                  <c:v>1.6100000000000001E-4</c:v>
                </c:pt>
                <c:pt idx="35824" formatCode="0.00E+00">
                  <c:v>1.6100000000000001E-4</c:v>
                </c:pt>
                <c:pt idx="35825" formatCode="0.00E+00">
                  <c:v>1.6100000000000001E-4</c:v>
                </c:pt>
                <c:pt idx="35826" formatCode="0.00E+00">
                  <c:v>1.6100000000000001E-4</c:v>
                </c:pt>
                <c:pt idx="35827" formatCode="0.00E+00">
                  <c:v>1.6100000000000001E-4</c:v>
                </c:pt>
                <c:pt idx="35828" formatCode="0.00E+00">
                  <c:v>1.6100000000000001E-4</c:v>
                </c:pt>
                <c:pt idx="35829" formatCode="0.00E+00">
                  <c:v>1.6100000000000001E-4</c:v>
                </c:pt>
                <c:pt idx="35830" formatCode="0.00E+00">
                  <c:v>1.6100000000000001E-4</c:v>
                </c:pt>
                <c:pt idx="35831" formatCode="0.00E+00">
                  <c:v>1.6100000000000001E-4</c:v>
                </c:pt>
                <c:pt idx="35832" formatCode="0.00E+00">
                  <c:v>1.6100000000000001E-4</c:v>
                </c:pt>
                <c:pt idx="35833" formatCode="0.00E+00">
                  <c:v>1.6100000000000001E-4</c:v>
                </c:pt>
                <c:pt idx="35834" formatCode="0.00E+00">
                  <c:v>1.6100000000000001E-4</c:v>
                </c:pt>
                <c:pt idx="35835" formatCode="0.00E+00">
                  <c:v>1.6100000000000001E-4</c:v>
                </c:pt>
                <c:pt idx="35836" formatCode="0.00E+00">
                  <c:v>1.6100000000000001E-4</c:v>
                </c:pt>
                <c:pt idx="35837" formatCode="0.00E+00">
                  <c:v>1.6100000000000001E-4</c:v>
                </c:pt>
                <c:pt idx="35838" formatCode="0.00E+00">
                  <c:v>1.6100000000000001E-4</c:v>
                </c:pt>
                <c:pt idx="35839" formatCode="0.00E+00">
                  <c:v>1.6100000000000001E-4</c:v>
                </c:pt>
                <c:pt idx="35840" formatCode="0.00E+00">
                  <c:v>1.6100000000000001E-4</c:v>
                </c:pt>
                <c:pt idx="35841" formatCode="0.00E+00">
                  <c:v>1.6100000000000001E-4</c:v>
                </c:pt>
                <c:pt idx="35842" formatCode="0.00E+00">
                  <c:v>1.6100000000000001E-4</c:v>
                </c:pt>
                <c:pt idx="35843" formatCode="0.00E+00">
                  <c:v>1.6100000000000001E-4</c:v>
                </c:pt>
                <c:pt idx="35844" formatCode="0.00E+00">
                  <c:v>1.6100000000000001E-4</c:v>
                </c:pt>
                <c:pt idx="35845" formatCode="0.00E+00">
                  <c:v>1.6100000000000001E-4</c:v>
                </c:pt>
                <c:pt idx="35846" formatCode="0.00E+00">
                  <c:v>1.6100000000000001E-4</c:v>
                </c:pt>
                <c:pt idx="35847" formatCode="0.00E+00">
                  <c:v>1.6100000000000001E-4</c:v>
                </c:pt>
                <c:pt idx="35848" formatCode="0.00E+00">
                  <c:v>1.6100000000000001E-4</c:v>
                </c:pt>
                <c:pt idx="35849" formatCode="0.00E+00">
                  <c:v>1.6100000000000001E-4</c:v>
                </c:pt>
                <c:pt idx="35850" formatCode="0.00E+00">
                  <c:v>1.6100000000000001E-4</c:v>
                </c:pt>
                <c:pt idx="35851" formatCode="0.00E+00">
                  <c:v>1.6100000000000001E-4</c:v>
                </c:pt>
                <c:pt idx="35852" formatCode="0.00E+00">
                  <c:v>1.6100000000000001E-4</c:v>
                </c:pt>
                <c:pt idx="35853" formatCode="0.00E+00">
                  <c:v>1.6100000000000001E-4</c:v>
                </c:pt>
                <c:pt idx="35854" formatCode="0.00E+00">
                  <c:v>1.6100000000000001E-4</c:v>
                </c:pt>
                <c:pt idx="35855" formatCode="0.00E+00">
                  <c:v>1.6100000000000001E-4</c:v>
                </c:pt>
                <c:pt idx="35856" formatCode="0.00E+00">
                  <c:v>1.6100000000000001E-4</c:v>
                </c:pt>
                <c:pt idx="35857" formatCode="0.00E+00">
                  <c:v>1.6100000000000001E-4</c:v>
                </c:pt>
                <c:pt idx="35858" formatCode="0.00E+00">
                  <c:v>1.6100000000000001E-4</c:v>
                </c:pt>
                <c:pt idx="35859" formatCode="0.00E+00">
                  <c:v>1.6100000000000001E-4</c:v>
                </c:pt>
                <c:pt idx="35860" formatCode="0.00E+00">
                  <c:v>1.6100000000000001E-4</c:v>
                </c:pt>
                <c:pt idx="35861" formatCode="0.00E+00">
                  <c:v>1.6100000000000001E-4</c:v>
                </c:pt>
                <c:pt idx="35862" formatCode="0.00E+00">
                  <c:v>1.6100000000000001E-4</c:v>
                </c:pt>
                <c:pt idx="35863" formatCode="0.00E+00">
                  <c:v>1.6100000000000001E-4</c:v>
                </c:pt>
                <c:pt idx="35864" formatCode="0.00E+00">
                  <c:v>1.6100000000000001E-4</c:v>
                </c:pt>
                <c:pt idx="35865" formatCode="0.00E+00">
                  <c:v>1.6100000000000001E-4</c:v>
                </c:pt>
                <c:pt idx="35866" formatCode="0.00E+00">
                  <c:v>1.6100000000000001E-4</c:v>
                </c:pt>
                <c:pt idx="35867" formatCode="0.00E+00">
                  <c:v>1.6100000000000001E-4</c:v>
                </c:pt>
                <c:pt idx="35868" formatCode="0.00E+00">
                  <c:v>1.6100000000000001E-4</c:v>
                </c:pt>
                <c:pt idx="35869" formatCode="0.00E+00">
                  <c:v>1.6100000000000001E-4</c:v>
                </c:pt>
                <c:pt idx="35870" formatCode="0.00E+00">
                  <c:v>1.6000000000000001E-4</c:v>
                </c:pt>
                <c:pt idx="35871" formatCode="0.00E+00">
                  <c:v>1.6000000000000001E-4</c:v>
                </c:pt>
                <c:pt idx="35872" formatCode="0.00E+00">
                  <c:v>1.6100000000000001E-4</c:v>
                </c:pt>
                <c:pt idx="35873" formatCode="0.00E+00">
                  <c:v>1.6000000000000001E-4</c:v>
                </c:pt>
                <c:pt idx="35874" formatCode="0.00E+00">
                  <c:v>1.6000000000000001E-4</c:v>
                </c:pt>
                <c:pt idx="35875" formatCode="0.00E+00">
                  <c:v>1.6000000000000001E-4</c:v>
                </c:pt>
                <c:pt idx="35876" formatCode="0.00E+00">
                  <c:v>1.6000000000000001E-4</c:v>
                </c:pt>
                <c:pt idx="35877" formatCode="0.00E+00">
                  <c:v>1.6000000000000001E-4</c:v>
                </c:pt>
                <c:pt idx="35878" formatCode="0.00E+00">
                  <c:v>1.6000000000000001E-4</c:v>
                </c:pt>
                <c:pt idx="35879" formatCode="0.00E+00">
                  <c:v>1.6000000000000001E-4</c:v>
                </c:pt>
                <c:pt idx="35880" formatCode="0.00E+00">
                  <c:v>1.6000000000000001E-4</c:v>
                </c:pt>
                <c:pt idx="35881" formatCode="0.00E+00">
                  <c:v>1.6000000000000001E-4</c:v>
                </c:pt>
                <c:pt idx="35882" formatCode="0.00E+00">
                  <c:v>1.6000000000000001E-4</c:v>
                </c:pt>
                <c:pt idx="35883" formatCode="0.00E+00">
                  <c:v>1.6000000000000001E-4</c:v>
                </c:pt>
                <c:pt idx="35884" formatCode="0.00E+00">
                  <c:v>1.6000000000000001E-4</c:v>
                </c:pt>
                <c:pt idx="35885" formatCode="0.00E+00">
                  <c:v>1.6000000000000001E-4</c:v>
                </c:pt>
                <c:pt idx="35886" formatCode="0.00E+00">
                  <c:v>1.6000000000000001E-4</c:v>
                </c:pt>
                <c:pt idx="35887" formatCode="0.00E+00">
                  <c:v>1.6100000000000001E-4</c:v>
                </c:pt>
                <c:pt idx="35888" formatCode="0.00E+00">
                  <c:v>1.6000000000000001E-4</c:v>
                </c:pt>
                <c:pt idx="35889" formatCode="0.00E+00">
                  <c:v>1.6000000000000001E-4</c:v>
                </c:pt>
                <c:pt idx="35890" formatCode="0.00E+00">
                  <c:v>1.6000000000000001E-4</c:v>
                </c:pt>
                <c:pt idx="35891" formatCode="0.00E+00">
                  <c:v>1.6000000000000001E-4</c:v>
                </c:pt>
                <c:pt idx="35892" formatCode="0.00E+00">
                  <c:v>1.6000000000000001E-4</c:v>
                </c:pt>
                <c:pt idx="35893" formatCode="0.00E+00">
                  <c:v>1.6000000000000001E-4</c:v>
                </c:pt>
                <c:pt idx="35894" formatCode="0.00E+00">
                  <c:v>1.6000000000000001E-4</c:v>
                </c:pt>
                <c:pt idx="35895" formatCode="0.00E+00">
                  <c:v>1.6000000000000001E-4</c:v>
                </c:pt>
                <c:pt idx="35896" formatCode="0.00E+00">
                  <c:v>1.6000000000000001E-4</c:v>
                </c:pt>
                <c:pt idx="35897" formatCode="0.00E+00">
                  <c:v>1.6000000000000001E-4</c:v>
                </c:pt>
                <c:pt idx="35898" formatCode="0.00E+00">
                  <c:v>1.6000000000000001E-4</c:v>
                </c:pt>
                <c:pt idx="35899" formatCode="0.00E+00">
                  <c:v>1.6000000000000001E-4</c:v>
                </c:pt>
                <c:pt idx="35900" formatCode="0.00E+00">
                  <c:v>1.6000000000000001E-4</c:v>
                </c:pt>
                <c:pt idx="35901" formatCode="0.00E+00">
                  <c:v>1.6000000000000001E-4</c:v>
                </c:pt>
                <c:pt idx="35902" formatCode="0.00E+00">
                  <c:v>1.6000000000000001E-4</c:v>
                </c:pt>
                <c:pt idx="35903" formatCode="0.00E+00">
                  <c:v>1.6000000000000001E-4</c:v>
                </c:pt>
                <c:pt idx="35904" formatCode="0.00E+00">
                  <c:v>1.6000000000000001E-4</c:v>
                </c:pt>
                <c:pt idx="35905" formatCode="0.00E+00">
                  <c:v>1.6000000000000001E-4</c:v>
                </c:pt>
                <c:pt idx="35906" formatCode="0.00E+00">
                  <c:v>1.6000000000000001E-4</c:v>
                </c:pt>
                <c:pt idx="35907" formatCode="0.00E+00">
                  <c:v>1.6000000000000001E-4</c:v>
                </c:pt>
                <c:pt idx="35908" formatCode="0.00E+00">
                  <c:v>1.6000000000000001E-4</c:v>
                </c:pt>
                <c:pt idx="35909" formatCode="0.00E+00">
                  <c:v>1.6000000000000001E-4</c:v>
                </c:pt>
                <c:pt idx="35910" formatCode="0.00E+00">
                  <c:v>1.6000000000000001E-4</c:v>
                </c:pt>
                <c:pt idx="35911" formatCode="0.00E+00">
                  <c:v>1.6000000000000001E-4</c:v>
                </c:pt>
                <c:pt idx="35912" formatCode="0.00E+00">
                  <c:v>1.6000000000000001E-4</c:v>
                </c:pt>
                <c:pt idx="35913" formatCode="0.00E+00">
                  <c:v>1.6000000000000001E-4</c:v>
                </c:pt>
                <c:pt idx="35914" formatCode="0.00E+00">
                  <c:v>1.6000000000000001E-4</c:v>
                </c:pt>
                <c:pt idx="35915" formatCode="0.00E+00">
                  <c:v>1.6000000000000001E-4</c:v>
                </c:pt>
                <c:pt idx="35916" formatCode="0.00E+00">
                  <c:v>1.6000000000000001E-4</c:v>
                </c:pt>
                <c:pt idx="35917" formatCode="0.00E+00">
                  <c:v>1.6000000000000001E-4</c:v>
                </c:pt>
                <c:pt idx="35918" formatCode="0.00E+00">
                  <c:v>1.6000000000000001E-4</c:v>
                </c:pt>
                <c:pt idx="35919" formatCode="0.00E+00">
                  <c:v>1.6000000000000001E-4</c:v>
                </c:pt>
                <c:pt idx="35920" formatCode="0.00E+00">
                  <c:v>1.6000000000000001E-4</c:v>
                </c:pt>
                <c:pt idx="35921" formatCode="0.00E+00">
                  <c:v>1.6000000000000001E-4</c:v>
                </c:pt>
                <c:pt idx="35922" formatCode="0.00E+00">
                  <c:v>1.6000000000000001E-4</c:v>
                </c:pt>
                <c:pt idx="35923" formatCode="0.00E+00">
                  <c:v>1.6000000000000001E-4</c:v>
                </c:pt>
                <c:pt idx="35924" formatCode="0.00E+00">
                  <c:v>1.6000000000000001E-4</c:v>
                </c:pt>
                <c:pt idx="35925" formatCode="0.00E+00">
                  <c:v>1.6000000000000001E-4</c:v>
                </c:pt>
                <c:pt idx="35926" formatCode="0.00E+00">
                  <c:v>1.6000000000000001E-4</c:v>
                </c:pt>
                <c:pt idx="35927" formatCode="0.00E+00">
                  <c:v>1.6000000000000001E-4</c:v>
                </c:pt>
                <c:pt idx="35928" formatCode="0.00E+00">
                  <c:v>1.6000000000000001E-4</c:v>
                </c:pt>
                <c:pt idx="35929" formatCode="0.00E+00">
                  <c:v>1.6000000000000001E-4</c:v>
                </c:pt>
                <c:pt idx="35930" formatCode="0.00E+00">
                  <c:v>1.6000000000000001E-4</c:v>
                </c:pt>
                <c:pt idx="35931" formatCode="0.00E+00">
                  <c:v>1.6000000000000001E-4</c:v>
                </c:pt>
                <c:pt idx="35932" formatCode="0.00E+00">
                  <c:v>1.6000000000000001E-4</c:v>
                </c:pt>
                <c:pt idx="35933" formatCode="0.00E+00">
                  <c:v>1.6000000000000001E-4</c:v>
                </c:pt>
                <c:pt idx="35934" formatCode="0.00E+00">
                  <c:v>1.6000000000000001E-4</c:v>
                </c:pt>
                <c:pt idx="35935" formatCode="0.00E+00">
                  <c:v>1.6000000000000001E-4</c:v>
                </c:pt>
                <c:pt idx="35936" formatCode="0.00E+00">
                  <c:v>1.6000000000000001E-4</c:v>
                </c:pt>
                <c:pt idx="35937" formatCode="0.00E+00">
                  <c:v>1.6000000000000001E-4</c:v>
                </c:pt>
                <c:pt idx="35938" formatCode="0.00E+00">
                  <c:v>1.6000000000000001E-4</c:v>
                </c:pt>
                <c:pt idx="35939" formatCode="0.00E+00">
                  <c:v>1.6000000000000001E-4</c:v>
                </c:pt>
                <c:pt idx="35940" formatCode="0.00E+00">
                  <c:v>1.6000000000000001E-4</c:v>
                </c:pt>
                <c:pt idx="35941" formatCode="0.00E+00">
                  <c:v>1.6000000000000001E-4</c:v>
                </c:pt>
                <c:pt idx="35942" formatCode="0.00E+00">
                  <c:v>1.6000000000000001E-4</c:v>
                </c:pt>
                <c:pt idx="35943" formatCode="0.00E+00">
                  <c:v>1.6000000000000001E-4</c:v>
                </c:pt>
                <c:pt idx="35944" formatCode="0.00E+00">
                  <c:v>1.6000000000000001E-4</c:v>
                </c:pt>
                <c:pt idx="35945" formatCode="0.00E+00">
                  <c:v>1.6000000000000001E-4</c:v>
                </c:pt>
                <c:pt idx="35946" formatCode="0.00E+00">
                  <c:v>1.5899999999999999E-4</c:v>
                </c:pt>
                <c:pt idx="35947" formatCode="0.00E+00">
                  <c:v>1.6000000000000001E-4</c:v>
                </c:pt>
                <c:pt idx="35948" formatCode="0.00E+00">
                  <c:v>1.6000000000000001E-4</c:v>
                </c:pt>
                <c:pt idx="35949" formatCode="0.00E+00">
                  <c:v>1.6000000000000001E-4</c:v>
                </c:pt>
                <c:pt idx="35950" formatCode="0.00E+00">
                  <c:v>1.6000000000000001E-4</c:v>
                </c:pt>
                <c:pt idx="35951" formatCode="0.00E+00">
                  <c:v>1.6000000000000001E-4</c:v>
                </c:pt>
                <c:pt idx="35952" formatCode="0.00E+00">
                  <c:v>1.6000000000000001E-4</c:v>
                </c:pt>
                <c:pt idx="35953" formatCode="0.00E+00">
                  <c:v>1.5899999999999999E-4</c:v>
                </c:pt>
                <c:pt idx="35954" formatCode="0.00E+00">
                  <c:v>1.5899999999999999E-4</c:v>
                </c:pt>
                <c:pt idx="35955" formatCode="0.00E+00">
                  <c:v>1.5899999999999999E-4</c:v>
                </c:pt>
                <c:pt idx="35956" formatCode="0.00E+00">
                  <c:v>1.6000000000000001E-4</c:v>
                </c:pt>
                <c:pt idx="35957" formatCode="0.00E+00">
                  <c:v>1.5899999999999999E-4</c:v>
                </c:pt>
                <c:pt idx="35958" formatCode="0.00E+00">
                  <c:v>1.5899999999999999E-4</c:v>
                </c:pt>
                <c:pt idx="35959" formatCode="0.00E+00">
                  <c:v>1.6000000000000001E-4</c:v>
                </c:pt>
                <c:pt idx="35960" formatCode="0.00E+00">
                  <c:v>1.5899999999999999E-4</c:v>
                </c:pt>
                <c:pt idx="35961" formatCode="0.00E+00">
                  <c:v>1.5899999999999999E-4</c:v>
                </c:pt>
                <c:pt idx="35962" formatCode="0.00E+00">
                  <c:v>1.5899999999999999E-4</c:v>
                </c:pt>
                <c:pt idx="35963" formatCode="0.00E+00">
                  <c:v>1.6000000000000001E-4</c:v>
                </c:pt>
                <c:pt idx="35964" formatCode="0.00E+00">
                  <c:v>1.5899999999999999E-4</c:v>
                </c:pt>
                <c:pt idx="35965" formatCode="0.00E+00">
                  <c:v>1.5899999999999999E-4</c:v>
                </c:pt>
                <c:pt idx="35966" formatCode="0.00E+00">
                  <c:v>1.5899999999999999E-4</c:v>
                </c:pt>
                <c:pt idx="35967" formatCode="0.00E+00">
                  <c:v>1.5899999999999999E-4</c:v>
                </c:pt>
                <c:pt idx="35968" formatCode="0.00E+00">
                  <c:v>1.5899999999999999E-4</c:v>
                </c:pt>
                <c:pt idx="35969" formatCode="0.00E+00">
                  <c:v>1.5899999999999999E-4</c:v>
                </c:pt>
                <c:pt idx="35970" formatCode="0.00E+00">
                  <c:v>1.5899999999999999E-4</c:v>
                </c:pt>
                <c:pt idx="35971" formatCode="0.00E+00">
                  <c:v>1.5899999999999999E-4</c:v>
                </c:pt>
                <c:pt idx="35972" formatCode="0.00E+00">
                  <c:v>1.5899999999999999E-4</c:v>
                </c:pt>
                <c:pt idx="35973" formatCode="0.00E+00">
                  <c:v>1.5899999999999999E-4</c:v>
                </c:pt>
                <c:pt idx="35974" formatCode="0.00E+00">
                  <c:v>1.5899999999999999E-4</c:v>
                </c:pt>
                <c:pt idx="35975" formatCode="0.00E+00">
                  <c:v>1.5899999999999999E-4</c:v>
                </c:pt>
                <c:pt idx="35976" formatCode="0.00E+00">
                  <c:v>1.5899999999999999E-4</c:v>
                </c:pt>
                <c:pt idx="35977" formatCode="0.00E+00">
                  <c:v>1.5899999999999999E-4</c:v>
                </c:pt>
                <c:pt idx="35978" formatCode="0.00E+00">
                  <c:v>1.5899999999999999E-4</c:v>
                </c:pt>
                <c:pt idx="35979" formatCode="0.00E+00">
                  <c:v>1.5899999999999999E-4</c:v>
                </c:pt>
                <c:pt idx="35980" formatCode="0.00E+00">
                  <c:v>1.5899999999999999E-4</c:v>
                </c:pt>
                <c:pt idx="35981" formatCode="0.00E+00">
                  <c:v>1.5899999999999999E-4</c:v>
                </c:pt>
                <c:pt idx="35982" formatCode="0.00E+00">
                  <c:v>1.5899999999999999E-4</c:v>
                </c:pt>
                <c:pt idx="35983" formatCode="0.00E+00">
                  <c:v>1.5899999999999999E-4</c:v>
                </c:pt>
                <c:pt idx="35984" formatCode="0.00E+00">
                  <c:v>1.5899999999999999E-4</c:v>
                </c:pt>
                <c:pt idx="35985" formatCode="0.00E+00">
                  <c:v>1.5899999999999999E-4</c:v>
                </c:pt>
                <c:pt idx="35986" formatCode="0.00E+00">
                  <c:v>1.5899999999999999E-4</c:v>
                </c:pt>
                <c:pt idx="35987" formatCode="0.00E+00">
                  <c:v>1.5899999999999999E-4</c:v>
                </c:pt>
                <c:pt idx="35988" formatCode="0.00E+00">
                  <c:v>1.5899999999999999E-4</c:v>
                </c:pt>
                <c:pt idx="35989" formatCode="0.00E+00">
                  <c:v>1.5899999999999999E-4</c:v>
                </c:pt>
                <c:pt idx="35990" formatCode="0.00E+00">
                  <c:v>1.5899999999999999E-4</c:v>
                </c:pt>
                <c:pt idx="35991" formatCode="0.00E+00">
                  <c:v>1.5899999999999999E-4</c:v>
                </c:pt>
                <c:pt idx="35992" formatCode="0.00E+00">
                  <c:v>1.5899999999999999E-4</c:v>
                </c:pt>
                <c:pt idx="35993" formatCode="0.00E+00">
                  <c:v>1.5899999999999999E-4</c:v>
                </c:pt>
                <c:pt idx="35994" formatCode="0.00E+00">
                  <c:v>1.5899999999999999E-4</c:v>
                </c:pt>
                <c:pt idx="35995" formatCode="0.00E+00">
                  <c:v>1.5899999999999999E-4</c:v>
                </c:pt>
                <c:pt idx="35996" formatCode="0.00E+00">
                  <c:v>1.5899999999999999E-4</c:v>
                </c:pt>
                <c:pt idx="35997" formatCode="0.00E+00">
                  <c:v>1.5899999999999999E-4</c:v>
                </c:pt>
                <c:pt idx="35998" formatCode="0.00E+00">
                  <c:v>1.5899999999999999E-4</c:v>
                </c:pt>
                <c:pt idx="35999" formatCode="0.00E+00">
                  <c:v>1.5899999999999999E-4</c:v>
                </c:pt>
                <c:pt idx="36000" formatCode="0.00E+00">
                  <c:v>1.5899999999999999E-4</c:v>
                </c:pt>
                <c:pt idx="36001" formatCode="0.00E+00">
                  <c:v>1.5899999999999999E-4</c:v>
                </c:pt>
                <c:pt idx="36002" formatCode="0.00E+00">
                  <c:v>1.5899999999999999E-4</c:v>
                </c:pt>
                <c:pt idx="36003" formatCode="0.00E+00">
                  <c:v>1.5899999999999999E-4</c:v>
                </c:pt>
                <c:pt idx="36004" formatCode="0.00E+00">
                  <c:v>1.5899999999999999E-4</c:v>
                </c:pt>
                <c:pt idx="36005" formatCode="0.00E+00">
                  <c:v>1.5899999999999999E-4</c:v>
                </c:pt>
                <c:pt idx="36006" formatCode="0.00E+00">
                  <c:v>1.5899999999999999E-4</c:v>
                </c:pt>
                <c:pt idx="36007" formatCode="0.00E+00">
                  <c:v>1.5899999999999999E-4</c:v>
                </c:pt>
                <c:pt idx="36008" formatCode="0.00E+00">
                  <c:v>1.5899999999999999E-4</c:v>
                </c:pt>
                <c:pt idx="36009" formatCode="0.00E+00">
                  <c:v>1.5899999999999999E-4</c:v>
                </c:pt>
                <c:pt idx="36010" formatCode="0.00E+00">
                  <c:v>1.5899999999999999E-4</c:v>
                </c:pt>
                <c:pt idx="36011" formatCode="0.00E+00">
                  <c:v>1.5899999999999999E-4</c:v>
                </c:pt>
                <c:pt idx="36012" formatCode="0.00E+00">
                  <c:v>1.5899999999999999E-4</c:v>
                </c:pt>
                <c:pt idx="36013" formatCode="0.00E+00">
                  <c:v>1.5899999999999999E-4</c:v>
                </c:pt>
                <c:pt idx="36014" formatCode="0.00E+00">
                  <c:v>1.5899999999999999E-4</c:v>
                </c:pt>
                <c:pt idx="36015" formatCode="0.00E+00">
                  <c:v>1.5899999999999999E-4</c:v>
                </c:pt>
                <c:pt idx="36016" formatCode="0.00E+00">
                  <c:v>1.5899999999999999E-4</c:v>
                </c:pt>
                <c:pt idx="36017" formatCode="0.00E+00">
                  <c:v>1.5899999999999999E-4</c:v>
                </c:pt>
                <c:pt idx="36018" formatCode="0.00E+00">
                  <c:v>1.5899999999999999E-4</c:v>
                </c:pt>
                <c:pt idx="36019" formatCode="0.00E+00">
                  <c:v>1.5899999999999999E-4</c:v>
                </c:pt>
                <c:pt idx="36020" formatCode="0.00E+00">
                  <c:v>1.5899999999999999E-4</c:v>
                </c:pt>
                <c:pt idx="36021" formatCode="0.00E+00">
                  <c:v>1.5899999999999999E-4</c:v>
                </c:pt>
                <c:pt idx="36022" formatCode="0.00E+00">
                  <c:v>1.5899999999999999E-4</c:v>
                </c:pt>
                <c:pt idx="36023" formatCode="0.00E+00">
                  <c:v>1.5899999999999999E-4</c:v>
                </c:pt>
                <c:pt idx="36024" formatCode="0.00E+00">
                  <c:v>1.5899999999999999E-4</c:v>
                </c:pt>
                <c:pt idx="36025" formatCode="0.00E+00">
                  <c:v>1.5899999999999999E-4</c:v>
                </c:pt>
                <c:pt idx="36026" formatCode="0.00E+00">
                  <c:v>1.5799999999999999E-4</c:v>
                </c:pt>
                <c:pt idx="36027" formatCode="0.00E+00">
                  <c:v>1.5899999999999999E-4</c:v>
                </c:pt>
                <c:pt idx="36028" formatCode="0.00E+00">
                  <c:v>1.5899999999999999E-4</c:v>
                </c:pt>
                <c:pt idx="36029" formatCode="0.00E+00">
                  <c:v>1.5899999999999999E-4</c:v>
                </c:pt>
                <c:pt idx="36030" formatCode="0.00E+00">
                  <c:v>1.5899999999999999E-4</c:v>
                </c:pt>
                <c:pt idx="36031" formatCode="0.00E+00">
                  <c:v>1.5899999999999999E-4</c:v>
                </c:pt>
                <c:pt idx="36032" formatCode="0.00E+00">
                  <c:v>1.5799999999999999E-4</c:v>
                </c:pt>
                <c:pt idx="36033" formatCode="0.00E+00">
                  <c:v>1.5899999999999999E-4</c:v>
                </c:pt>
                <c:pt idx="36034" formatCode="0.00E+00">
                  <c:v>1.5899999999999999E-4</c:v>
                </c:pt>
                <c:pt idx="36035" formatCode="0.00E+00">
                  <c:v>1.5899999999999999E-4</c:v>
                </c:pt>
                <c:pt idx="36036" formatCode="0.00E+00">
                  <c:v>1.5899999999999999E-4</c:v>
                </c:pt>
                <c:pt idx="36037" formatCode="0.00E+00">
                  <c:v>1.5899999999999999E-4</c:v>
                </c:pt>
                <c:pt idx="36038" formatCode="0.00E+00">
                  <c:v>1.5899999999999999E-4</c:v>
                </c:pt>
                <c:pt idx="36039" formatCode="0.00E+00">
                  <c:v>1.5899999999999999E-4</c:v>
                </c:pt>
                <c:pt idx="36040" formatCode="0.00E+00">
                  <c:v>1.5899999999999999E-4</c:v>
                </c:pt>
                <c:pt idx="36041" formatCode="0.00E+00">
                  <c:v>1.5799999999999999E-4</c:v>
                </c:pt>
                <c:pt idx="36042" formatCode="0.00E+00">
                  <c:v>1.5899999999999999E-4</c:v>
                </c:pt>
                <c:pt idx="36043" formatCode="0.00E+00">
                  <c:v>1.5799999999999999E-4</c:v>
                </c:pt>
                <c:pt idx="36044" formatCode="0.00E+00">
                  <c:v>1.5899999999999999E-4</c:v>
                </c:pt>
                <c:pt idx="36045" formatCode="0.00E+00">
                  <c:v>1.5899999999999999E-4</c:v>
                </c:pt>
                <c:pt idx="36046" formatCode="0.00E+00">
                  <c:v>1.5899999999999999E-4</c:v>
                </c:pt>
                <c:pt idx="36047" formatCode="0.00E+00">
                  <c:v>1.5899999999999999E-4</c:v>
                </c:pt>
                <c:pt idx="36048" formatCode="0.00E+00">
                  <c:v>1.5799999999999999E-4</c:v>
                </c:pt>
                <c:pt idx="36049" formatCode="0.00E+00">
                  <c:v>1.5799999999999999E-4</c:v>
                </c:pt>
                <c:pt idx="36050" formatCode="0.00E+00">
                  <c:v>1.5799999999999999E-4</c:v>
                </c:pt>
                <c:pt idx="36051" formatCode="0.00E+00">
                  <c:v>1.5799999999999999E-4</c:v>
                </c:pt>
                <c:pt idx="36052" formatCode="0.00E+00">
                  <c:v>1.5799999999999999E-4</c:v>
                </c:pt>
                <c:pt idx="36053" formatCode="0.00E+00">
                  <c:v>1.5799999999999999E-4</c:v>
                </c:pt>
                <c:pt idx="36054" formatCode="0.00E+00">
                  <c:v>1.5799999999999999E-4</c:v>
                </c:pt>
                <c:pt idx="36055" formatCode="0.00E+00">
                  <c:v>1.5799999999999999E-4</c:v>
                </c:pt>
                <c:pt idx="36056" formatCode="0.00E+00">
                  <c:v>1.5799999999999999E-4</c:v>
                </c:pt>
                <c:pt idx="36057" formatCode="0.00E+00">
                  <c:v>1.5799999999999999E-4</c:v>
                </c:pt>
                <c:pt idx="36058" formatCode="0.00E+00">
                  <c:v>1.5799999999999999E-4</c:v>
                </c:pt>
                <c:pt idx="36059" formatCode="0.00E+00">
                  <c:v>1.5799999999999999E-4</c:v>
                </c:pt>
                <c:pt idx="36060" formatCode="0.00E+00">
                  <c:v>1.5799999999999999E-4</c:v>
                </c:pt>
                <c:pt idx="36061" formatCode="0.00E+00">
                  <c:v>1.5799999999999999E-4</c:v>
                </c:pt>
                <c:pt idx="36062" formatCode="0.00E+00">
                  <c:v>1.5799999999999999E-4</c:v>
                </c:pt>
                <c:pt idx="36063" formatCode="0.00E+00">
                  <c:v>1.5799999999999999E-4</c:v>
                </c:pt>
                <c:pt idx="36064" formatCode="0.00E+00">
                  <c:v>1.5799999999999999E-4</c:v>
                </c:pt>
                <c:pt idx="36065" formatCode="0.00E+00">
                  <c:v>1.5799999999999999E-4</c:v>
                </c:pt>
                <c:pt idx="36066" formatCode="0.00E+00">
                  <c:v>1.5799999999999999E-4</c:v>
                </c:pt>
                <c:pt idx="36067" formatCode="0.00E+00">
                  <c:v>1.5799999999999999E-4</c:v>
                </c:pt>
                <c:pt idx="36068" formatCode="0.00E+00">
                  <c:v>1.5799999999999999E-4</c:v>
                </c:pt>
                <c:pt idx="36069" formatCode="0.00E+00">
                  <c:v>1.5799999999999999E-4</c:v>
                </c:pt>
                <c:pt idx="36070" formatCode="0.00E+00">
                  <c:v>1.5799999999999999E-4</c:v>
                </c:pt>
                <c:pt idx="36071" formatCode="0.00E+00">
                  <c:v>1.5799999999999999E-4</c:v>
                </c:pt>
                <c:pt idx="36072" formatCode="0.00E+00">
                  <c:v>1.5799999999999999E-4</c:v>
                </c:pt>
                <c:pt idx="36073" formatCode="0.00E+00">
                  <c:v>1.5799999999999999E-4</c:v>
                </c:pt>
                <c:pt idx="36074" formatCode="0.00E+00">
                  <c:v>1.5799999999999999E-4</c:v>
                </c:pt>
                <c:pt idx="36075" formatCode="0.00E+00">
                  <c:v>1.5799999999999999E-4</c:v>
                </c:pt>
                <c:pt idx="36076" formatCode="0.00E+00">
                  <c:v>1.5799999999999999E-4</c:v>
                </c:pt>
                <c:pt idx="36077" formatCode="0.00E+00">
                  <c:v>1.5799999999999999E-4</c:v>
                </c:pt>
                <c:pt idx="36078" formatCode="0.00E+00">
                  <c:v>1.5799999999999999E-4</c:v>
                </c:pt>
                <c:pt idx="36079" formatCode="0.00E+00">
                  <c:v>1.5799999999999999E-4</c:v>
                </c:pt>
                <c:pt idx="36080" formatCode="0.00E+00">
                  <c:v>1.5799999999999999E-4</c:v>
                </c:pt>
                <c:pt idx="36081" formatCode="0.00E+00">
                  <c:v>1.5799999999999999E-4</c:v>
                </c:pt>
                <c:pt idx="36082" formatCode="0.00E+00">
                  <c:v>1.5799999999999999E-4</c:v>
                </c:pt>
                <c:pt idx="36083" formatCode="0.00E+00">
                  <c:v>1.5799999999999999E-4</c:v>
                </c:pt>
                <c:pt idx="36084" formatCode="0.00E+00">
                  <c:v>1.5799999999999999E-4</c:v>
                </c:pt>
                <c:pt idx="36085" formatCode="0.00E+00">
                  <c:v>1.5799999999999999E-4</c:v>
                </c:pt>
                <c:pt idx="36086" formatCode="0.00E+00">
                  <c:v>1.5799999999999999E-4</c:v>
                </c:pt>
                <c:pt idx="36087" formatCode="0.00E+00">
                  <c:v>1.5799999999999999E-4</c:v>
                </c:pt>
                <c:pt idx="36088" formatCode="0.00E+00">
                  <c:v>1.5799999999999999E-4</c:v>
                </c:pt>
                <c:pt idx="36089" formatCode="0.00E+00">
                  <c:v>1.5799999999999999E-4</c:v>
                </c:pt>
                <c:pt idx="36090" formatCode="0.00E+00">
                  <c:v>1.5799999999999999E-4</c:v>
                </c:pt>
                <c:pt idx="36091" formatCode="0.00E+00">
                  <c:v>1.5799999999999999E-4</c:v>
                </c:pt>
                <c:pt idx="36092" formatCode="0.00E+00">
                  <c:v>1.5799999999999999E-4</c:v>
                </c:pt>
                <c:pt idx="36093" formatCode="0.00E+00">
                  <c:v>1.5799999999999999E-4</c:v>
                </c:pt>
                <c:pt idx="36094" formatCode="0.00E+00">
                  <c:v>1.5799999999999999E-4</c:v>
                </c:pt>
                <c:pt idx="36095" formatCode="0.00E+00">
                  <c:v>1.5799999999999999E-4</c:v>
                </c:pt>
                <c:pt idx="36096" formatCode="0.00E+00">
                  <c:v>1.5799999999999999E-4</c:v>
                </c:pt>
                <c:pt idx="36097" formatCode="0.00E+00">
                  <c:v>1.5799999999999999E-4</c:v>
                </c:pt>
                <c:pt idx="36098" formatCode="0.00E+00">
                  <c:v>1.5799999999999999E-4</c:v>
                </c:pt>
                <c:pt idx="36099" formatCode="0.00E+00">
                  <c:v>1.5799999999999999E-4</c:v>
                </c:pt>
                <c:pt idx="36100" formatCode="0.00E+00">
                  <c:v>1.5799999999999999E-4</c:v>
                </c:pt>
                <c:pt idx="36101" formatCode="0.00E+00">
                  <c:v>1.5799999999999999E-4</c:v>
                </c:pt>
                <c:pt idx="36102" formatCode="0.00E+00">
                  <c:v>1.5799999999999999E-4</c:v>
                </c:pt>
                <c:pt idx="36103" formatCode="0.00E+00">
                  <c:v>1.5799999999999999E-4</c:v>
                </c:pt>
                <c:pt idx="36104" formatCode="0.00E+00">
                  <c:v>1.5799999999999999E-4</c:v>
                </c:pt>
                <c:pt idx="36105" formatCode="0.00E+00">
                  <c:v>1.5799999999999999E-4</c:v>
                </c:pt>
                <c:pt idx="36106" formatCode="0.00E+00">
                  <c:v>1.5799999999999999E-4</c:v>
                </c:pt>
                <c:pt idx="36107" formatCode="0.00E+00">
                  <c:v>1.5799999999999999E-4</c:v>
                </c:pt>
                <c:pt idx="36108" formatCode="0.00E+00">
                  <c:v>1.5799999999999999E-4</c:v>
                </c:pt>
                <c:pt idx="36109" formatCode="0.00E+00">
                  <c:v>1.5799999999999999E-4</c:v>
                </c:pt>
                <c:pt idx="36110" formatCode="0.00E+00">
                  <c:v>1.5799999999999999E-4</c:v>
                </c:pt>
                <c:pt idx="36111" formatCode="0.00E+00">
                  <c:v>1.5799999999999999E-4</c:v>
                </c:pt>
                <c:pt idx="36112" formatCode="0.00E+00">
                  <c:v>1.5799999999999999E-4</c:v>
                </c:pt>
                <c:pt idx="36113" formatCode="0.00E+00">
                  <c:v>1.5799999999999999E-4</c:v>
                </c:pt>
                <c:pt idx="36114" formatCode="0.00E+00">
                  <c:v>1.5799999999999999E-4</c:v>
                </c:pt>
                <c:pt idx="36115" formatCode="0.00E+00">
                  <c:v>1.5799999999999999E-4</c:v>
                </c:pt>
                <c:pt idx="36116" formatCode="0.00E+00">
                  <c:v>1.5799999999999999E-4</c:v>
                </c:pt>
                <c:pt idx="36117" formatCode="0.00E+00">
                  <c:v>1.5799999999999999E-4</c:v>
                </c:pt>
                <c:pt idx="36118" formatCode="0.00E+00">
                  <c:v>1.5799999999999999E-4</c:v>
                </c:pt>
                <c:pt idx="36119" formatCode="0.00E+00">
                  <c:v>1.5799999999999999E-4</c:v>
                </c:pt>
                <c:pt idx="36120" formatCode="0.00E+00">
                  <c:v>1.5799999999999999E-4</c:v>
                </c:pt>
                <c:pt idx="36121" formatCode="0.00E+00">
                  <c:v>1.5799999999999999E-4</c:v>
                </c:pt>
                <c:pt idx="36122" formatCode="0.00E+00">
                  <c:v>1.5799999999999999E-4</c:v>
                </c:pt>
                <c:pt idx="36123" formatCode="0.00E+00">
                  <c:v>1.5799999999999999E-4</c:v>
                </c:pt>
                <c:pt idx="36124" formatCode="0.00E+00">
                  <c:v>1.5799999999999999E-4</c:v>
                </c:pt>
                <c:pt idx="36125" formatCode="0.00E+00">
                  <c:v>1.5799999999999999E-4</c:v>
                </c:pt>
                <c:pt idx="36126" formatCode="0.00E+00">
                  <c:v>1.5799999999999999E-4</c:v>
                </c:pt>
                <c:pt idx="36127" formatCode="0.00E+00">
                  <c:v>1.5799999999999999E-4</c:v>
                </c:pt>
                <c:pt idx="36128" formatCode="0.00E+00">
                  <c:v>1.5799999999999999E-4</c:v>
                </c:pt>
                <c:pt idx="36129" formatCode="0.00E+00">
                  <c:v>1.5799999999999999E-4</c:v>
                </c:pt>
                <c:pt idx="36130" formatCode="0.00E+00">
                  <c:v>1.5799999999999999E-4</c:v>
                </c:pt>
                <c:pt idx="36131" formatCode="0.00E+00">
                  <c:v>1.5799999999999999E-4</c:v>
                </c:pt>
                <c:pt idx="36132" formatCode="0.00E+00">
                  <c:v>1.5799999999999999E-4</c:v>
                </c:pt>
                <c:pt idx="36133" formatCode="0.00E+00">
                  <c:v>1.5799999999999999E-4</c:v>
                </c:pt>
                <c:pt idx="36134" formatCode="0.00E+00">
                  <c:v>1.5799999999999999E-4</c:v>
                </c:pt>
                <c:pt idx="36135" formatCode="0.00E+00">
                  <c:v>1.5699999999999999E-4</c:v>
                </c:pt>
                <c:pt idx="36136" formatCode="0.00E+00">
                  <c:v>1.5699999999999999E-4</c:v>
                </c:pt>
                <c:pt idx="36137" formatCode="0.00E+00">
                  <c:v>1.5699999999999999E-4</c:v>
                </c:pt>
                <c:pt idx="36138" formatCode="0.00E+00">
                  <c:v>1.5799999999999999E-4</c:v>
                </c:pt>
                <c:pt idx="36139" formatCode="0.00E+00">
                  <c:v>1.5699999999999999E-4</c:v>
                </c:pt>
                <c:pt idx="36140" formatCode="0.00E+00">
                  <c:v>1.5799999999999999E-4</c:v>
                </c:pt>
                <c:pt idx="36141" formatCode="0.00E+00">
                  <c:v>1.5699999999999999E-4</c:v>
                </c:pt>
                <c:pt idx="36142" formatCode="0.00E+00">
                  <c:v>1.5699999999999999E-4</c:v>
                </c:pt>
                <c:pt idx="36143" formatCode="0.00E+00">
                  <c:v>1.5799999999999999E-4</c:v>
                </c:pt>
                <c:pt idx="36144" formatCode="0.00E+00">
                  <c:v>1.5699999999999999E-4</c:v>
                </c:pt>
                <c:pt idx="36145" formatCode="0.00E+00">
                  <c:v>1.5799999999999999E-4</c:v>
                </c:pt>
                <c:pt idx="36146" formatCode="0.00E+00">
                  <c:v>1.5799999999999999E-4</c:v>
                </c:pt>
                <c:pt idx="36147" formatCode="0.00E+00">
                  <c:v>1.5699999999999999E-4</c:v>
                </c:pt>
                <c:pt idx="36148" formatCode="0.00E+00">
                  <c:v>1.5799999999999999E-4</c:v>
                </c:pt>
                <c:pt idx="36149" formatCode="0.00E+00">
                  <c:v>1.5799999999999999E-4</c:v>
                </c:pt>
                <c:pt idx="36150" formatCode="0.00E+00">
                  <c:v>1.5699999999999999E-4</c:v>
                </c:pt>
                <c:pt idx="36151" formatCode="0.00E+00">
                  <c:v>1.5699999999999999E-4</c:v>
                </c:pt>
                <c:pt idx="36152" formatCode="0.00E+00">
                  <c:v>1.5799999999999999E-4</c:v>
                </c:pt>
                <c:pt idx="36153" formatCode="0.00E+00">
                  <c:v>1.5799999999999999E-4</c:v>
                </c:pt>
                <c:pt idx="36154" formatCode="0.00E+00">
                  <c:v>1.5699999999999999E-4</c:v>
                </c:pt>
                <c:pt idx="36155" formatCode="0.00E+00">
                  <c:v>1.5699999999999999E-4</c:v>
                </c:pt>
                <c:pt idx="36156" formatCode="0.00E+00">
                  <c:v>1.5699999999999999E-4</c:v>
                </c:pt>
                <c:pt idx="36157" formatCode="0.00E+00">
                  <c:v>1.5699999999999999E-4</c:v>
                </c:pt>
                <c:pt idx="36158" formatCode="0.00E+00">
                  <c:v>1.5699999999999999E-4</c:v>
                </c:pt>
                <c:pt idx="36159" formatCode="0.00E+00">
                  <c:v>1.5699999999999999E-4</c:v>
                </c:pt>
                <c:pt idx="36160" formatCode="0.00E+00">
                  <c:v>1.5699999999999999E-4</c:v>
                </c:pt>
                <c:pt idx="36161" formatCode="0.00E+00">
                  <c:v>1.5699999999999999E-4</c:v>
                </c:pt>
                <c:pt idx="36162" formatCode="0.00E+00">
                  <c:v>1.5699999999999999E-4</c:v>
                </c:pt>
                <c:pt idx="36163" formatCode="0.00E+00">
                  <c:v>1.5699999999999999E-4</c:v>
                </c:pt>
                <c:pt idx="36164" formatCode="0.00E+00">
                  <c:v>1.5699999999999999E-4</c:v>
                </c:pt>
                <c:pt idx="36165" formatCode="0.00E+00">
                  <c:v>1.5699999999999999E-4</c:v>
                </c:pt>
                <c:pt idx="36166" formatCode="0.00E+00">
                  <c:v>1.5699999999999999E-4</c:v>
                </c:pt>
                <c:pt idx="36167" formatCode="0.00E+00">
                  <c:v>1.5699999999999999E-4</c:v>
                </c:pt>
                <c:pt idx="36168" formatCode="0.00E+00">
                  <c:v>1.5699999999999999E-4</c:v>
                </c:pt>
                <c:pt idx="36169" formatCode="0.00E+00">
                  <c:v>1.5699999999999999E-4</c:v>
                </c:pt>
                <c:pt idx="36170" formatCode="0.00E+00">
                  <c:v>1.5699999999999999E-4</c:v>
                </c:pt>
                <c:pt idx="36171" formatCode="0.00E+00">
                  <c:v>1.5699999999999999E-4</c:v>
                </c:pt>
                <c:pt idx="36172" formatCode="0.00E+00">
                  <c:v>1.5699999999999999E-4</c:v>
                </c:pt>
                <c:pt idx="36173" formatCode="0.00E+00">
                  <c:v>1.5699999999999999E-4</c:v>
                </c:pt>
                <c:pt idx="36174" formatCode="0.00E+00">
                  <c:v>1.5699999999999999E-4</c:v>
                </c:pt>
                <c:pt idx="36175" formatCode="0.00E+00">
                  <c:v>1.5699999999999999E-4</c:v>
                </c:pt>
                <c:pt idx="36176" formatCode="0.00E+00">
                  <c:v>1.5699999999999999E-4</c:v>
                </c:pt>
                <c:pt idx="36177" formatCode="0.00E+00">
                  <c:v>1.5699999999999999E-4</c:v>
                </c:pt>
                <c:pt idx="36178" formatCode="0.00E+00">
                  <c:v>1.5699999999999999E-4</c:v>
                </c:pt>
                <c:pt idx="36179" formatCode="0.00E+00">
                  <c:v>1.5699999999999999E-4</c:v>
                </c:pt>
                <c:pt idx="36180" formatCode="0.00E+00">
                  <c:v>1.5699999999999999E-4</c:v>
                </c:pt>
                <c:pt idx="36181" formatCode="0.00E+00">
                  <c:v>1.5699999999999999E-4</c:v>
                </c:pt>
                <c:pt idx="36182" formatCode="0.00E+00">
                  <c:v>1.5699999999999999E-4</c:v>
                </c:pt>
                <c:pt idx="36183" formatCode="0.00E+00">
                  <c:v>1.5699999999999999E-4</c:v>
                </c:pt>
                <c:pt idx="36184" formatCode="0.00E+00">
                  <c:v>1.5699999999999999E-4</c:v>
                </c:pt>
                <c:pt idx="36185" formatCode="0.00E+00">
                  <c:v>1.5699999999999999E-4</c:v>
                </c:pt>
                <c:pt idx="36186" formatCode="0.00E+00">
                  <c:v>1.5699999999999999E-4</c:v>
                </c:pt>
                <c:pt idx="36187" formatCode="0.00E+00">
                  <c:v>1.5699999999999999E-4</c:v>
                </c:pt>
                <c:pt idx="36188" formatCode="0.00E+00">
                  <c:v>1.5699999999999999E-4</c:v>
                </c:pt>
                <c:pt idx="36189" formatCode="0.00E+00">
                  <c:v>1.5699999999999999E-4</c:v>
                </c:pt>
                <c:pt idx="36190" formatCode="0.00E+00">
                  <c:v>1.5699999999999999E-4</c:v>
                </c:pt>
                <c:pt idx="36191" formatCode="0.00E+00">
                  <c:v>1.5699999999999999E-4</c:v>
                </c:pt>
                <c:pt idx="36192" formatCode="0.00E+00">
                  <c:v>1.5699999999999999E-4</c:v>
                </c:pt>
                <c:pt idx="36193" formatCode="0.00E+00">
                  <c:v>1.5699999999999999E-4</c:v>
                </c:pt>
                <c:pt idx="36194" formatCode="0.00E+00">
                  <c:v>1.5699999999999999E-4</c:v>
                </c:pt>
                <c:pt idx="36195" formatCode="0.00E+00">
                  <c:v>1.5699999999999999E-4</c:v>
                </c:pt>
                <c:pt idx="36196" formatCode="0.00E+00">
                  <c:v>1.5699999999999999E-4</c:v>
                </c:pt>
                <c:pt idx="36197" formatCode="0.00E+00">
                  <c:v>1.5699999999999999E-4</c:v>
                </c:pt>
                <c:pt idx="36198" formatCode="0.00E+00">
                  <c:v>1.5699999999999999E-4</c:v>
                </c:pt>
                <c:pt idx="36199" formatCode="0.00E+00">
                  <c:v>1.5699999999999999E-4</c:v>
                </c:pt>
                <c:pt idx="36200" formatCode="0.00E+00">
                  <c:v>1.5699999999999999E-4</c:v>
                </c:pt>
                <c:pt idx="36201" formatCode="0.00E+00">
                  <c:v>1.5699999999999999E-4</c:v>
                </c:pt>
                <c:pt idx="36202" formatCode="0.00E+00">
                  <c:v>1.5699999999999999E-4</c:v>
                </c:pt>
                <c:pt idx="36203" formatCode="0.00E+00">
                  <c:v>1.5699999999999999E-4</c:v>
                </c:pt>
                <c:pt idx="36204" formatCode="0.00E+00">
                  <c:v>1.5699999999999999E-4</c:v>
                </c:pt>
                <c:pt idx="36205" formatCode="0.00E+00">
                  <c:v>1.5699999999999999E-4</c:v>
                </c:pt>
                <c:pt idx="36206" formatCode="0.00E+00">
                  <c:v>1.5699999999999999E-4</c:v>
                </c:pt>
                <c:pt idx="36207" formatCode="0.00E+00">
                  <c:v>1.5699999999999999E-4</c:v>
                </c:pt>
                <c:pt idx="36208" formatCode="0.00E+00">
                  <c:v>1.5699999999999999E-4</c:v>
                </c:pt>
                <c:pt idx="36209" formatCode="0.00E+00">
                  <c:v>1.5699999999999999E-4</c:v>
                </c:pt>
                <c:pt idx="36210" formatCode="0.00E+00">
                  <c:v>1.5699999999999999E-4</c:v>
                </c:pt>
                <c:pt idx="36211" formatCode="0.00E+00">
                  <c:v>1.5699999999999999E-4</c:v>
                </c:pt>
                <c:pt idx="36212" formatCode="0.00E+00">
                  <c:v>1.5699999999999999E-4</c:v>
                </c:pt>
                <c:pt idx="36213" formatCode="0.00E+00">
                  <c:v>1.5699999999999999E-4</c:v>
                </c:pt>
                <c:pt idx="36214" formatCode="0.00E+00">
                  <c:v>1.5699999999999999E-4</c:v>
                </c:pt>
                <c:pt idx="36215" formatCode="0.00E+00">
                  <c:v>1.5699999999999999E-4</c:v>
                </c:pt>
                <c:pt idx="36216" formatCode="0.00E+00">
                  <c:v>1.5699999999999999E-4</c:v>
                </c:pt>
                <c:pt idx="36217" formatCode="0.00E+00">
                  <c:v>1.5699999999999999E-4</c:v>
                </c:pt>
                <c:pt idx="36218" formatCode="0.00E+00">
                  <c:v>1.5699999999999999E-4</c:v>
                </c:pt>
                <c:pt idx="36219" formatCode="0.00E+00">
                  <c:v>1.5699999999999999E-4</c:v>
                </c:pt>
                <c:pt idx="36220" formatCode="0.00E+00">
                  <c:v>1.5699999999999999E-4</c:v>
                </c:pt>
                <c:pt idx="36221" formatCode="0.00E+00">
                  <c:v>1.5699999999999999E-4</c:v>
                </c:pt>
                <c:pt idx="36222" formatCode="0.00E+00">
                  <c:v>1.5699999999999999E-4</c:v>
                </c:pt>
                <c:pt idx="36223" formatCode="0.00E+00">
                  <c:v>1.5699999999999999E-4</c:v>
                </c:pt>
                <c:pt idx="36224" formatCode="0.00E+00">
                  <c:v>1.5699999999999999E-4</c:v>
                </c:pt>
                <c:pt idx="36225" formatCode="0.00E+00">
                  <c:v>1.5699999999999999E-4</c:v>
                </c:pt>
                <c:pt idx="36226" formatCode="0.00E+00">
                  <c:v>1.5699999999999999E-4</c:v>
                </c:pt>
                <c:pt idx="36227" formatCode="0.00E+00">
                  <c:v>1.5699999999999999E-4</c:v>
                </c:pt>
                <c:pt idx="36228" formatCode="0.00E+00">
                  <c:v>1.5699999999999999E-4</c:v>
                </c:pt>
                <c:pt idx="36229" formatCode="0.00E+00">
                  <c:v>1.5699999999999999E-4</c:v>
                </c:pt>
                <c:pt idx="36230" formatCode="0.00E+00">
                  <c:v>1.5699999999999999E-4</c:v>
                </c:pt>
                <c:pt idx="36231" formatCode="0.00E+00">
                  <c:v>1.5699999999999999E-4</c:v>
                </c:pt>
                <c:pt idx="36232" formatCode="0.00E+00">
                  <c:v>1.5699999999999999E-4</c:v>
                </c:pt>
                <c:pt idx="36233" formatCode="0.00E+00">
                  <c:v>1.5699999999999999E-4</c:v>
                </c:pt>
                <c:pt idx="36234" formatCode="0.00E+00">
                  <c:v>1.5699999999999999E-4</c:v>
                </c:pt>
                <c:pt idx="36235" formatCode="0.00E+00">
                  <c:v>1.5699999999999999E-4</c:v>
                </c:pt>
                <c:pt idx="36236" formatCode="0.00E+00">
                  <c:v>1.5699999999999999E-4</c:v>
                </c:pt>
                <c:pt idx="36237" formatCode="0.00E+00">
                  <c:v>1.56E-4</c:v>
                </c:pt>
                <c:pt idx="36238" formatCode="0.00E+00">
                  <c:v>1.5699999999999999E-4</c:v>
                </c:pt>
                <c:pt idx="36239" formatCode="0.00E+00">
                  <c:v>1.56E-4</c:v>
                </c:pt>
                <c:pt idx="36240" formatCode="0.00E+00">
                  <c:v>1.56E-4</c:v>
                </c:pt>
                <c:pt idx="36241" formatCode="0.00E+00">
                  <c:v>1.5699999999999999E-4</c:v>
                </c:pt>
                <c:pt idx="36242" formatCode="0.00E+00">
                  <c:v>1.5699999999999999E-4</c:v>
                </c:pt>
                <c:pt idx="36243" formatCode="0.00E+00">
                  <c:v>1.56E-4</c:v>
                </c:pt>
                <c:pt idx="36244" formatCode="0.00E+00">
                  <c:v>1.5699999999999999E-4</c:v>
                </c:pt>
                <c:pt idx="36245" formatCode="0.00E+00">
                  <c:v>1.5699999999999999E-4</c:v>
                </c:pt>
                <c:pt idx="36246" formatCode="0.00E+00">
                  <c:v>1.5699999999999999E-4</c:v>
                </c:pt>
                <c:pt idx="36247" formatCode="0.00E+00">
                  <c:v>1.56E-4</c:v>
                </c:pt>
                <c:pt idx="36248" formatCode="0.00E+00">
                  <c:v>1.5699999999999999E-4</c:v>
                </c:pt>
                <c:pt idx="36249" formatCode="0.00E+00">
                  <c:v>1.5699999999999999E-4</c:v>
                </c:pt>
                <c:pt idx="36250" formatCode="0.00E+00">
                  <c:v>1.5699999999999999E-4</c:v>
                </c:pt>
                <c:pt idx="36251" formatCode="0.00E+00">
                  <c:v>1.5699999999999999E-4</c:v>
                </c:pt>
                <c:pt idx="36252" formatCode="0.00E+00">
                  <c:v>1.56E-4</c:v>
                </c:pt>
                <c:pt idx="36253" formatCode="0.00E+00">
                  <c:v>1.56E-4</c:v>
                </c:pt>
                <c:pt idx="36254" formatCode="0.00E+00">
                  <c:v>1.5699999999999999E-4</c:v>
                </c:pt>
                <c:pt idx="36255" formatCode="0.00E+00">
                  <c:v>1.5699999999999999E-4</c:v>
                </c:pt>
                <c:pt idx="36256" formatCode="0.00E+00">
                  <c:v>1.56E-4</c:v>
                </c:pt>
                <c:pt idx="36257" formatCode="0.00E+00">
                  <c:v>1.56E-4</c:v>
                </c:pt>
                <c:pt idx="36258" formatCode="0.00E+00">
                  <c:v>1.56E-4</c:v>
                </c:pt>
                <c:pt idx="36259" formatCode="0.00E+00">
                  <c:v>1.56E-4</c:v>
                </c:pt>
                <c:pt idx="36260" formatCode="0.00E+00">
                  <c:v>1.56E-4</c:v>
                </c:pt>
                <c:pt idx="36261" formatCode="0.00E+00">
                  <c:v>1.56E-4</c:v>
                </c:pt>
                <c:pt idx="36262" formatCode="0.00E+00">
                  <c:v>1.56E-4</c:v>
                </c:pt>
                <c:pt idx="36263" formatCode="0.00E+00">
                  <c:v>1.56E-4</c:v>
                </c:pt>
                <c:pt idx="36264" formatCode="0.00E+00">
                  <c:v>1.56E-4</c:v>
                </c:pt>
                <c:pt idx="36265" formatCode="0.00E+00">
                  <c:v>1.56E-4</c:v>
                </c:pt>
                <c:pt idx="36266" formatCode="0.00E+00">
                  <c:v>1.56E-4</c:v>
                </c:pt>
                <c:pt idx="36267" formatCode="0.00E+00">
                  <c:v>1.56E-4</c:v>
                </c:pt>
                <c:pt idx="36268" formatCode="0.00E+00">
                  <c:v>1.56E-4</c:v>
                </c:pt>
                <c:pt idx="36269" formatCode="0.00E+00">
                  <c:v>1.56E-4</c:v>
                </c:pt>
                <c:pt idx="36270" formatCode="0.00E+00">
                  <c:v>1.56E-4</c:v>
                </c:pt>
                <c:pt idx="36271" formatCode="0.00E+00">
                  <c:v>1.56E-4</c:v>
                </c:pt>
                <c:pt idx="36272" formatCode="0.00E+00">
                  <c:v>1.56E-4</c:v>
                </c:pt>
                <c:pt idx="36273" formatCode="0.00E+00">
                  <c:v>1.56E-4</c:v>
                </c:pt>
                <c:pt idx="36274" formatCode="0.00E+00">
                  <c:v>1.56E-4</c:v>
                </c:pt>
                <c:pt idx="36275" formatCode="0.00E+00">
                  <c:v>1.56E-4</c:v>
                </c:pt>
                <c:pt idx="36276" formatCode="0.00E+00">
                  <c:v>1.56E-4</c:v>
                </c:pt>
                <c:pt idx="36277" formatCode="0.00E+00">
                  <c:v>1.56E-4</c:v>
                </c:pt>
                <c:pt idx="36278" formatCode="0.00E+00">
                  <c:v>1.56E-4</c:v>
                </c:pt>
                <c:pt idx="36279" formatCode="0.00E+00">
                  <c:v>1.56E-4</c:v>
                </c:pt>
                <c:pt idx="36280" formatCode="0.00E+00">
                  <c:v>1.56E-4</c:v>
                </c:pt>
                <c:pt idx="36281" formatCode="0.00E+00">
                  <c:v>1.56E-4</c:v>
                </c:pt>
                <c:pt idx="36282" formatCode="0.00E+00">
                  <c:v>1.56E-4</c:v>
                </c:pt>
                <c:pt idx="36283" formatCode="0.00E+00">
                  <c:v>1.56E-4</c:v>
                </c:pt>
                <c:pt idx="36284" formatCode="0.00E+00">
                  <c:v>1.56E-4</c:v>
                </c:pt>
                <c:pt idx="36285" formatCode="0.00E+00">
                  <c:v>1.56E-4</c:v>
                </c:pt>
                <c:pt idx="36286" formatCode="0.00E+00">
                  <c:v>1.56E-4</c:v>
                </c:pt>
                <c:pt idx="36287" formatCode="0.00E+00">
                  <c:v>1.56E-4</c:v>
                </c:pt>
                <c:pt idx="36288" formatCode="0.00E+00">
                  <c:v>1.56E-4</c:v>
                </c:pt>
                <c:pt idx="36289" formatCode="0.00E+00">
                  <c:v>1.56E-4</c:v>
                </c:pt>
                <c:pt idx="36290" formatCode="0.00E+00">
                  <c:v>1.56E-4</c:v>
                </c:pt>
                <c:pt idx="36291" formatCode="0.00E+00">
                  <c:v>1.56E-4</c:v>
                </c:pt>
                <c:pt idx="36292" formatCode="0.00E+00">
                  <c:v>1.56E-4</c:v>
                </c:pt>
                <c:pt idx="36293" formatCode="0.00E+00">
                  <c:v>1.56E-4</c:v>
                </c:pt>
                <c:pt idx="36294" formatCode="0.00E+00">
                  <c:v>1.56E-4</c:v>
                </c:pt>
                <c:pt idx="36295" formatCode="0.00E+00">
                  <c:v>1.56E-4</c:v>
                </c:pt>
                <c:pt idx="36296" formatCode="0.00E+00">
                  <c:v>1.56E-4</c:v>
                </c:pt>
                <c:pt idx="36297" formatCode="0.00E+00">
                  <c:v>1.56E-4</c:v>
                </c:pt>
                <c:pt idx="36298" formatCode="0.00E+00">
                  <c:v>1.56E-4</c:v>
                </c:pt>
                <c:pt idx="36299" formatCode="0.00E+00">
                  <c:v>1.56E-4</c:v>
                </c:pt>
                <c:pt idx="36300" formatCode="0.00E+00">
                  <c:v>1.56E-4</c:v>
                </c:pt>
                <c:pt idx="36301" formatCode="0.00E+00">
                  <c:v>1.56E-4</c:v>
                </c:pt>
                <c:pt idx="36302" formatCode="0.00E+00">
                  <c:v>1.56E-4</c:v>
                </c:pt>
                <c:pt idx="36303" formatCode="0.00E+00">
                  <c:v>1.56E-4</c:v>
                </c:pt>
                <c:pt idx="36304" formatCode="0.00E+00">
                  <c:v>1.56E-4</c:v>
                </c:pt>
                <c:pt idx="36305" formatCode="0.00E+00">
                  <c:v>1.56E-4</c:v>
                </c:pt>
                <c:pt idx="36306" formatCode="0.00E+00">
                  <c:v>1.56E-4</c:v>
                </c:pt>
                <c:pt idx="36307" formatCode="0.00E+00">
                  <c:v>1.56E-4</c:v>
                </c:pt>
                <c:pt idx="36308" formatCode="0.00E+00">
                  <c:v>1.56E-4</c:v>
                </c:pt>
                <c:pt idx="36309" formatCode="0.00E+00">
                  <c:v>1.56E-4</c:v>
                </c:pt>
                <c:pt idx="36310" formatCode="0.00E+00">
                  <c:v>1.56E-4</c:v>
                </c:pt>
                <c:pt idx="36311" formatCode="0.00E+00">
                  <c:v>1.56E-4</c:v>
                </c:pt>
                <c:pt idx="36312" formatCode="0.00E+00">
                  <c:v>1.56E-4</c:v>
                </c:pt>
                <c:pt idx="36313" formatCode="0.00E+00">
                  <c:v>1.56E-4</c:v>
                </c:pt>
                <c:pt idx="36314" formatCode="0.00E+00">
                  <c:v>1.56E-4</c:v>
                </c:pt>
                <c:pt idx="36315" formatCode="0.00E+00">
                  <c:v>1.56E-4</c:v>
                </c:pt>
                <c:pt idx="36316" formatCode="0.00E+00">
                  <c:v>1.56E-4</c:v>
                </c:pt>
                <c:pt idx="36317" formatCode="0.00E+00">
                  <c:v>1.56E-4</c:v>
                </c:pt>
                <c:pt idx="36318" formatCode="0.00E+00">
                  <c:v>1.56E-4</c:v>
                </c:pt>
                <c:pt idx="36319" formatCode="0.00E+00">
                  <c:v>1.56E-4</c:v>
                </c:pt>
                <c:pt idx="36320" formatCode="0.00E+00">
                  <c:v>1.56E-4</c:v>
                </c:pt>
                <c:pt idx="36321" formatCode="0.00E+00">
                  <c:v>1.56E-4</c:v>
                </c:pt>
                <c:pt idx="36322" formatCode="0.00E+00">
                  <c:v>1.56E-4</c:v>
                </c:pt>
                <c:pt idx="36323" formatCode="0.00E+00">
                  <c:v>1.56E-4</c:v>
                </c:pt>
                <c:pt idx="36324" formatCode="0.00E+00">
                  <c:v>1.56E-4</c:v>
                </c:pt>
                <c:pt idx="36325" formatCode="0.00E+00">
                  <c:v>1.56E-4</c:v>
                </c:pt>
                <c:pt idx="36326" formatCode="0.00E+00">
                  <c:v>1.56E-4</c:v>
                </c:pt>
                <c:pt idx="36327" formatCode="0.00E+00">
                  <c:v>1.56E-4</c:v>
                </c:pt>
                <c:pt idx="36328" formatCode="0.00E+00">
                  <c:v>1.56E-4</c:v>
                </c:pt>
                <c:pt idx="36329" formatCode="0.00E+00">
                  <c:v>1.56E-4</c:v>
                </c:pt>
                <c:pt idx="36330" formatCode="0.00E+00">
                  <c:v>1.56E-4</c:v>
                </c:pt>
                <c:pt idx="36331" formatCode="0.00E+00">
                  <c:v>1.56E-4</c:v>
                </c:pt>
                <c:pt idx="36332" formatCode="0.00E+00">
                  <c:v>1.56E-4</c:v>
                </c:pt>
                <c:pt idx="36333" formatCode="0.00E+00">
                  <c:v>1.56E-4</c:v>
                </c:pt>
                <c:pt idx="36334" formatCode="0.00E+00">
                  <c:v>1.56E-4</c:v>
                </c:pt>
                <c:pt idx="36335" formatCode="0.00E+00">
                  <c:v>1.56E-4</c:v>
                </c:pt>
                <c:pt idx="36336" formatCode="0.00E+00">
                  <c:v>1.56E-4</c:v>
                </c:pt>
                <c:pt idx="36337" formatCode="0.00E+00">
                  <c:v>1.56E-4</c:v>
                </c:pt>
                <c:pt idx="36338" formatCode="0.00E+00">
                  <c:v>1.56E-4</c:v>
                </c:pt>
                <c:pt idx="36339" formatCode="0.00E+00">
                  <c:v>1.56E-4</c:v>
                </c:pt>
                <c:pt idx="36340" formatCode="0.00E+00">
                  <c:v>1.56E-4</c:v>
                </c:pt>
                <c:pt idx="36341" formatCode="0.00E+00">
                  <c:v>1.56E-4</c:v>
                </c:pt>
                <c:pt idx="36342" formatCode="0.00E+00">
                  <c:v>1.56E-4</c:v>
                </c:pt>
                <c:pt idx="36343" formatCode="0.00E+00">
                  <c:v>1.56E-4</c:v>
                </c:pt>
                <c:pt idx="36344" formatCode="0.00E+00">
                  <c:v>1.56E-4</c:v>
                </c:pt>
                <c:pt idx="36345" formatCode="0.00E+00">
                  <c:v>1.56E-4</c:v>
                </c:pt>
                <c:pt idx="36346" formatCode="0.00E+00">
                  <c:v>1.56E-4</c:v>
                </c:pt>
                <c:pt idx="36347" formatCode="0.00E+00">
                  <c:v>1.56E-4</c:v>
                </c:pt>
                <c:pt idx="36348" formatCode="0.00E+00">
                  <c:v>1.56E-4</c:v>
                </c:pt>
                <c:pt idx="36349" formatCode="0.00E+00">
                  <c:v>1.55E-4</c:v>
                </c:pt>
                <c:pt idx="36350" formatCode="0.00E+00">
                  <c:v>1.55E-4</c:v>
                </c:pt>
                <c:pt idx="36351" formatCode="0.00E+00">
                  <c:v>1.56E-4</c:v>
                </c:pt>
                <c:pt idx="36352" formatCode="0.00E+00">
                  <c:v>1.56E-4</c:v>
                </c:pt>
                <c:pt idx="36353" formatCode="0.00E+00">
                  <c:v>1.56E-4</c:v>
                </c:pt>
                <c:pt idx="36354" formatCode="0.00E+00">
                  <c:v>1.56E-4</c:v>
                </c:pt>
                <c:pt idx="36355" formatCode="0.00E+00">
                  <c:v>1.56E-4</c:v>
                </c:pt>
                <c:pt idx="36356" formatCode="0.00E+00">
                  <c:v>1.55E-4</c:v>
                </c:pt>
                <c:pt idx="36357" formatCode="0.00E+00">
                  <c:v>1.56E-4</c:v>
                </c:pt>
                <c:pt idx="36358" formatCode="0.00E+00">
                  <c:v>1.56E-4</c:v>
                </c:pt>
                <c:pt idx="36359" formatCode="0.00E+00">
                  <c:v>1.56E-4</c:v>
                </c:pt>
                <c:pt idx="36360" formatCode="0.00E+00">
                  <c:v>1.56E-4</c:v>
                </c:pt>
                <c:pt idx="36361" formatCode="0.00E+00">
                  <c:v>1.56E-4</c:v>
                </c:pt>
                <c:pt idx="36362" formatCode="0.00E+00">
                  <c:v>1.55E-4</c:v>
                </c:pt>
                <c:pt idx="36363" formatCode="0.00E+00">
                  <c:v>1.55E-4</c:v>
                </c:pt>
                <c:pt idx="36364" formatCode="0.00E+00">
                  <c:v>1.56E-4</c:v>
                </c:pt>
                <c:pt idx="36365" formatCode="0.00E+00">
                  <c:v>1.55E-4</c:v>
                </c:pt>
                <c:pt idx="36366" formatCode="0.00E+00">
                  <c:v>1.55E-4</c:v>
                </c:pt>
                <c:pt idx="36367" formatCode="0.00E+00">
                  <c:v>1.56E-4</c:v>
                </c:pt>
                <c:pt idx="36368" formatCode="0.00E+00">
                  <c:v>1.55E-4</c:v>
                </c:pt>
                <c:pt idx="36369" formatCode="0.00E+00">
                  <c:v>1.55E-4</c:v>
                </c:pt>
                <c:pt idx="36370" formatCode="0.00E+00">
                  <c:v>1.55E-4</c:v>
                </c:pt>
                <c:pt idx="36371" formatCode="0.00E+00">
                  <c:v>1.55E-4</c:v>
                </c:pt>
                <c:pt idx="36372" formatCode="0.00E+00">
                  <c:v>1.55E-4</c:v>
                </c:pt>
                <c:pt idx="36373" formatCode="0.00E+00">
                  <c:v>1.55E-4</c:v>
                </c:pt>
                <c:pt idx="36374" formatCode="0.00E+00">
                  <c:v>1.55E-4</c:v>
                </c:pt>
                <c:pt idx="36375" formatCode="0.00E+00">
                  <c:v>1.55E-4</c:v>
                </c:pt>
                <c:pt idx="36376" formatCode="0.00E+00">
                  <c:v>1.55E-4</c:v>
                </c:pt>
                <c:pt idx="36377" formatCode="0.00E+00">
                  <c:v>1.55E-4</c:v>
                </c:pt>
                <c:pt idx="36378" formatCode="0.00E+00">
                  <c:v>1.55E-4</c:v>
                </c:pt>
                <c:pt idx="36379" formatCode="0.00E+00">
                  <c:v>1.55E-4</c:v>
                </c:pt>
                <c:pt idx="36380" formatCode="0.00E+00">
                  <c:v>1.55E-4</c:v>
                </c:pt>
                <c:pt idx="36381" formatCode="0.00E+00">
                  <c:v>1.55E-4</c:v>
                </c:pt>
                <c:pt idx="36382" formatCode="0.00E+00">
                  <c:v>1.55E-4</c:v>
                </c:pt>
                <c:pt idx="36383" formatCode="0.00E+00">
                  <c:v>1.55E-4</c:v>
                </c:pt>
                <c:pt idx="36384" formatCode="0.00E+00">
                  <c:v>1.55E-4</c:v>
                </c:pt>
                <c:pt idx="36385" formatCode="0.00E+00">
                  <c:v>1.55E-4</c:v>
                </c:pt>
                <c:pt idx="36386" formatCode="0.00E+00">
                  <c:v>1.56E-4</c:v>
                </c:pt>
                <c:pt idx="36387" formatCode="0.00E+00">
                  <c:v>1.55E-4</c:v>
                </c:pt>
                <c:pt idx="36388" formatCode="0.00E+00">
                  <c:v>1.55E-4</c:v>
                </c:pt>
                <c:pt idx="36389" formatCode="0.00E+00">
                  <c:v>1.55E-4</c:v>
                </c:pt>
                <c:pt idx="36390" formatCode="0.00E+00">
                  <c:v>1.55E-4</c:v>
                </c:pt>
                <c:pt idx="36391" formatCode="0.00E+00">
                  <c:v>1.55E-4</c:v>
                </c:pt>
                <c:pt idx="36392" formatCode="0.00E+00">
                  <c:v>1.55E-4</c:v>
                </c:pt>
                <c:pt idx="36393" formatCode="0.00E+00">
                  <c:v>1.55E-4</c:v>
                </c:pt>
                <c:pt idx="36394" formatCode="0.00E+00">
                  <c:v>1.55E-4</c:v>
                </c:pt>
                <c:pt idx="36395" formatCode="0.00E+00">
                  <c:v>1.55E-4</c:v>
                </c:pt>
                <c:pt idx="36396" formatCode="0.00E+00">
                  <c:v>1.55E-4</c:v>
                </c:pt>
                <c:pt idx="36397" formatCode="0.00E+00">
                  <c:v>1.55E-4</c:v>
                </c:pt>
                <c:pt idx="36398" formatCode="0.00E+00">
                  <c:v>1.55E-4</c:v>
                </c:pt>
                <c:pt idx="36399" formatCode="0.00E+00">
                  <c:v>1.55E-4</c:v>
                </c:pt>
                <c:pt idx="36400" formatCode="0.00E+00">
                  <c:v>1.55E-4</c:v>
                </c:pt>
                <c:pt idx="36401" formatCode="0.00E+00">
                  <c:v>1.55E-4</c:v>
                </c:pt>
                <c:pt idx="36402" formatCode="0.00E+00">
                  <c:v>1.55E-4</c:v>
                </c:pt>
                <c:pt idx="36403" formatCode="0.00E+00">
                  <c:v>1.55E-4</c:v>
                </c:pt>
                <c:pt idx="36404" formatCode="0.00E+00">
                  <c:v>1.55E-4</c:v>
                </c:pt>
                <c:pt idx="36405" formatCode="0.00E+00">
                  <c:v>1.55E-4</c:v>
                </c:pt>
                <c:pt idx="36406" formatCode="0.00E+00">
                  <c:v>1.55E-4</c:v>
                </c:pt>
                <c:pt idx="36407" formatCode="0.00E+00">
                  <c:v>1.55E-4</c:v>
                </c:pt>
                <c:pt idx="36408" formatCode="0.00E+00">
                  <c:v>1.55E-4</c:v>
                </c:pt>
                <c:pt idx="36409" formatCode="0.00E+00">
                  <c:v>1.55E-4</c:v>
                </c:pt>
                <c:pt idx="36410" formatCode="0.00E+00">
                  <c:v>1.55E-4</c:v>
                </c:pt>
                <c:pt idx="36411" formatCode="0.00E+00">
                  <c:v>1.55E-4</c:v>
                </c:pt>
                <c:pt idx="36412" formatCode="0.00E+00">
                  <c:v>1.55E-4</c:v>
                </c:pt>
                <c:pt idx="36413" formatCode="0.00E+00">
                  <c:v>1.55E-4</c:v>
                </c:pt>
                <c:pt idx="36414" formatCode="0.00E+00">
                  <c:v>1.55E-4</c:v>
                </c:pt>
                <c:pt idx="36415" formatCode="0.00E+00">
                  <c:v>1.55E-4</c:v>
                </c:pt>
                <c:pt idx="36416" formatCode="0.00E+00">
                  <c:v>1.55E-4</c:v>
                </c:pt>
                <c:pt idx="36417" formatCode="0.00E+00">
                  <c:v>1.55E-4</c:v>
                </c:pt>
                <c:pt idx="36418" formatCode="0.00E+00">
                  <c:v>1.55E-4</c:v>
                </c:pt>
                <c:pt idx="36419" formatCode="0.00E+00">
                  <c:v>1.55E-4</c:v>
                </c:pt>
                <c:pt idx="36420" formatCode="0.00E+00">
                  <c:v>1.55E-4</c:v>
                </c:pt>
                <c:pt idx="36421" formatCode="0.00E+00">
                  <c:v>1.55E-4</c:v>
                </c:pt>
                <c:pt idx="36422" formatCode="0.00E+00">
                  <c:v>1.55E-4</c:v>
                </c:pt>
                <c:pt idx="36423" formatCode="0.00E+00">
                  <c:v>1.55E-4</c:v>
                </c:pt>
                <c:pt idx="36424" formatCode="0.00E+00">
                  <c:v>1.55E-4</c:v>
                </c:pt>
                <c:pt idx="36425" formatCode="0.00E+00">
                  <c:v>1.55E-4</c:v>
                </c:pt>
                <c:pt idx="36426" formatCode="0.00E+00">
                  <c:v>1.55E-4</c:v>
                </c:pt>
                <c:pt idx="36427" formatCode="0.00E+00">
                  <c:v>1.55E-4</c:v>
                </c:pt>
                <c:pt idx="36428" formatCode="0.00E+00">
                  <c:v>1.55E-4</c:v>
                </c:pt>
                <c:pt idx="36429" formatCode="0.00E+00">
                  <c:v>1.55E-4</c:v>
                </c:pt>
                <c:pt idx="36430" formatCode="0.00E+00">
                  <c:v>1.55E-4</c:v>
                </c:pt>
                <c:pt idx="36431" formatCode="0.00E+00">
                  <c:v>1.55E-4</c:v>
                </c:pt>
                <c:pt idx="36432" formatCode="0.00E+00">
                  <c:v>1.55E-4</c:v>
                </c:pt>
                <c:pt idx="36433" formatCode="0.00E+00">
                  <c:v>1.55E-4</c:v>
                </c:pt>
                <c:pt idx="36434" formatCode="0.00E+00">
                  <c:v>1.55E-4</c:v>
                </c:pt>
                <c:pt idx="36435" formatCode="0.00E+00">
                  <c:v>1.55E-4</c:v>
                </c:pt>
                <c:pt idx="36436" formatCode="0.00E+00">
                  <c:v>1.55E-4</c:v>
                </c:pt>
                <c:pt idx="36437" formatCode="0.00E+00">
                  <c:v>1.55E-4</c:v>
                </c:pt>
                <c:pt idx="36438" formatCode="0.00E+00">
                  <c:v>1.55E-4</c:v>
                </c:pt>
                <c:pt idx="36439" formatCode="0.00E+00">
                  <c:v>1.55E-4</c:v>
                </c:pt>
                <c:pt idx="36440" formatCode="0.00E+00">
                  <c:v>1.55E-4</c:v>
                </c:pt>
                <c:pt idx="36441" formatCode="0.00E+00">
                  <c:v>1.55E-4</c:v>
                </c:pt>
                <c:pt idx="36442" formatCode="0.00E+00">
                  <c:v>1.55E-4</c:v>
                </c:pt>
                <c:pt idx="36443" formatCode="0.00E+00">
                  <c:v>1.55E-4</c:v>
                </c:pt>
                <c:pt idx="36444" formatCode="0.00E+00">
                  <c:v>1.55E-4</c:v>
                </c:pt>
                <c:pt idx="36445" formatCode="0.00E+00">
                  <c:v>1.55E-4</c:v>
                </c:pt>
                <c:pt idx="36446" formatCode="0.00E+00">
                  <c:v>1.55E-4</c:v>
                </c:pt>
                <c:pt idx="36447" formatCode="0.00E+00">
                  <c:v>1.55E-4</c:v>
                </c:pt>
                <c:pt idx="36448" formatCode="0.00E+00">
                  <c:v>1.55E-4</c:v>
                </c:pt>
                <c:pt idx="36449" formatCode="0.00E+00">
                  <c:v>1.55E-4</c:v>
                </c:pt>
                <c:pt idx="36450" formatCode="0.00E+00">
                  <c:v>1.55E-4</c:v>
                </c:pt>
                <c:pt idx="36451" formatCode="0.00E+00">
                  <c:v>1.55E-4</c:v>
                </c:pt>
                <c:pt idx="36452" formatCode="0.00E+00">
                  <c:v>1.55E-4</c:v>
                </c:pt>
                <c:pt idx="36453" formatCode="0.00E+00">
                  <c:v>1.55E-4</c:v>
                </c:pt>
                <c:pt idx="36454" formatCode="0.00E+00">
                  <c:v>1.55E-4</c:v>
                </c:pt>
                <c:pt idx="36455" formatCode="0.00E+00">
                  <c:v>1.55E-4</c:v>
                </c:pt>
                <c:pt idx="36456" formatCode="0.00E+00">
                  <c:v>1.55E-4</c:v>
                </c:pt>
                <c:pt idx="36457" formatCode="0.00E+00">
                  <c:v>1.55E-4</c:v>
                </c:pt>
                <c:pt idx="36458" formatCode="0.00E+00">
                  <c:v>1.55E-4</c:v>
                </c:pt>
                <c:pt idx="36459" formatCode="0.00E+00">
                  <c:v>1.55E-4</c:v>
                </c:pt>
                <c:pt idx="36460" formatCode="0.00E+00">
                  <c:v>1.55E-4</c:v>
                </c:pt>
                <c:pt idx="36461" formatCode="0.00E+00">
                  <c:v>1.55E-4</c:v>
                </c:pt>
                <c:pt idx="36462" formatCode="0.00E+00">
                  <c:v>1.55E-4</c:v>
                </c:pt>
                <c:pt idx="36463" formatCode="0.00E+00">
                  <c:v>1.55E-4</c:v>
                </c:pt>
                <c:pt idx="36464" formatCode="0.00E+00">
                  <c:v>1.55E-4</c:v>
                </c:pt>
                <c:pt idx="36465" formatCode="0.00E+00">
                  <c:v>1.55E-4</c:v>
                </c:pt>
                <c:pt idx="36466" formatCode="0.00E+00">
                  <c:v>1.55E-4</c:v>
                </c:pt>
                <c:pt idx="36467" formatCode="0.00E+00">
                  <c:v>1.55E-4</c:v>
                </c:pt>
                <c:pt idx="36468" formatCode="0.00E+00">
                  <c:v>1.55E-4</c:v>
                </c:pt>
                <c:pt idx="36469" formatCode="0.00E+00">
                  <c:v>1.54E-4</c:v>
                </c:pt>
                <c:pt idx="36470" formatCode="0.00E+00">
                  <c:v>1.55E-4</c:v>
                </c:pt>
                <c:pt idx="36471" formatCode="0.00E+00">
                  <c:v>1.55E-4</c:v>
                </c:pt>
                <c:pt idx="36472" formatCode="0.00E+00">
                  <c:v>1.54E-4</c:v>
                </c:pt>
                <c:pt idx="36473" formatCode="0.00E+00">
                  <c:v>1.55E-4</c:v>
                </c:pt>
                <c:pt idx="36474" formatCode="0.00E+00">
                  <c:v>1.55E-4</c:v>
                </c:pt>
                <c:pt idx="36475" formatCode="0.00E+00">
                  <c:v>1.55E-4</c:v>
                </c:pt>
                <c:pt idx="36476" formatCode="0.00E+00">
                  <c:v>1.55E-4</c:v>
                </c:pt>
                <c:pt idx="36477" formatCode="0.00E+00">
                  <c:v>1.55E-4</c:v>
                </c:pt>
                <c:pt idx="36478" formatCode="0.00E+00">
                  <c:v>1.55E-4</c:v>
                </c:pt>
                <c:pt idx="36479" formatCode="0.00E+00">
                  <c:v>1.55E-4</c:v>
                </c:pt>
                <c:pt idx="36480" formatCode="0.00E+00">
                  <c:v>1.55E-4</c:v>
                </c:pt>
                <c:pt idx="36481" formatCode="0.00E+00">
                  <c:v>1.55E-4</c:v>
                </c:pt>
                <c:pt idx="36482" formatCode="0.00E+00">
                  <c:v>1.54E-4</c:v>
                </c:pt>
                <c:pt idx="36483" formatCode="0.00E+00">
                  <c:v>1.54E-4</c:v>
                </c:pt>
                <c:pt idx="36484" formatCode="0.00E+00">
                  <c:v>1.54E-4</c:v>
                </c:pt>
                <c:pt idx="36485" formatCode="0.00E+00">
                  <c:v>1.54E-4</c:v>
                </c:pt>
                <c:pt idx="36486" formatCode="0.00E+00">
                  <c:v>1.55E-4</c:v>
                </c:pt>
                <c:pt idx="36487" formatCode="0.00E+00">
                  <c:v>1.54E-4</c:v>
                </c:pt>
                <c:pt idx="36488" formatCode="0.00E+00">
                  <c:v>1.55E-4</c:v>
                </c:pt>
                <c:pt idx="36489" formatCode="0.00E+00">
                  <c:v>1.55E-4</c:v>
                </c:pt>
                <c:pt idx="36490" formatCode="0.00E+00">
                  <c:v>1.55E-4</c:v>
                </c:pt>
                <c:pt idx="36491" formatCode="0.00E+00">
                  <c:v>1.55E-4</c:v>
                </c:pt>
                <c:pt idx="36492" formatCode="0.00E+00">
                  <c:v>1.55E-4</c:v>
                </c:pt>
                <c:pt idx="36493" formatCode="0.00E+00">
                  <c:v>1.55E-4</c:v>
                </c:pt>
                <c:pt idx="36494" formatCode="0.00E+00">
                  <c:v>1.55E-4</c:v>
                </c:pt>
                <c:pt idx="36495" formatCode="0.00E+00">
                  <c:v>1.55E-4</c:v>
                </c:pt>
                <c:pt idx="36496" formatCode="0.00E+00">
                  <c:v>1.54E-4</c:v>
                </c:pt>
                <c:pt idx="36497" formatCode="0.00E+00">
                  <c:v>1.54E-4</c:v>
                </c:pt>
                <c:pt idx="36498" formatCode="0.00E+00">
                  <c:v>1.55E-4</c:v>
                </c:pt>
                <c:pt idx="36499" formatCode="0.00E+00">
                  <c:v>1.54E-4</c:v>
                </c:pt>
                <c:pt idx="36500" formatCode="0.00E+00">
                  <c:v>1.54E-4</c:v>
                </c:pt>
                <c:pt idx="36501" formatCode="0.00E+00">
                  <c:v>1.55E-4</c:v>
                </c:pt>
                <c:pt idx="36502" formatCode="0.00E+00">
                  <c:v>1.54E-4</c:v>
                </c:pt>
                <c:pt idx="36503" formatCode="0.00E+00">
                  <c:v>1.54E-4</c:v>
                </c:pt>
                <c:pt idx="36504" formatCode="0.00E+00">
                  <c:v>1.54E-4</c:v>
                </c:pt>
                <c:pt idx="36505" formatCode="0.00E+00">
                  <c:v>1.54E-4</c:v>
                </c:pt>
                <c:pt idx="36506" formatCode="0.00E+00">
                  <c:v>1.54E-4</c:v>
                </c:pt>
                <c:pt idx="36507" formatCode="0.00E+00">
                  <c:v>1.54E-4</c:v>
                </c:pt>
                <c:pt idx="36508" formatCode="0.00E+00">
                  <c:v>1.54E-4</c:v>
                </c:pt>
                <c:pt idx="36509" formatCode="0.00E+00">
                  <c:v>1.54E-4</c:v>
                </c:pt>
                <c:pt idx="36510" formatCode="0.00E+00">
                  <c:v>1.54E-4</c:v>
                </c:pt>
                <c:pt idx="36511" formatCode="0.00E+00">
                  <c:v>1.54E-4</c:v>
                </c:pt>
                <c:pt idx="36512" formatCode="0.00E+00">
                  <c:v>1.54E-4</c:v>
                </c:pt>
                <c:pt idx="36513" formatCode="0.00E+00">
                  <c:v>1.54E-4</c:v>
                </c:pt>
                <c:pt idx="36514" formatCode="0.00E+00">
                  <c:v>1.54E-4</c:v>
                </c:pt>
                <c:pt idx="36515" formatCode="0.00E+00">
                  <c:v>1.54E-4</c:v>
                </c:pt>
                <c:pt idx="36516" formatCode="0.00E+00">
                  <c:v>1.54E-4</c:v>
                </c:pt>
                <c:pt idx="36517" formatCode="0.00E+00">
                  <c:v>1.54E-4</c:v>
                </c:pt>
                <c:pt idx="36518" formatCode="0.00E+00">
                  <c:v>1.54E-4</c:v>
                </c:pt>
                <c:pt idx="36519" formatCode="0.00E+00">
                  <c:v>1.54E-4</c:v>
                </c:pt>
                <c:pt idx="36520" formatCode="0.00E+00">
                  <c:v>1.54E-4</c:v>
                </c:pt>
                <c:pt idx="36521" formatCode="0.00E+00">
                  <c:v>1.54E-4</c:v>
                </c:pt>
                <c:pt idx="36522" formatCode="0.00E+00">
                  <c:v>1.54E-4</c:v>
                </c:pt>
                <c:pt idx="36523" formatCode="0.00E+00">
                  <c:v>1.54E-4</c:v>
                </c:pt>
                <c:pt idx="36524" formatCode="0.00E+00">
                  <c:v>1.54E-4</c:v>
                </c:pt>
                <c:pt idx="36525" formatCode="0.00E+00">
                  <c:v>1.54E-4</c:v>
                </c:pt>
                <c:pt idx="36526" formatCode="0.00E+00">
                  <c:v>1.54E-4</c:v>
                </c:pt>
                <c:pt idx="36527" formatCode="0.00E+00">
                  <c:v>1.54E-4</c:v>
                </c:pt>
                <c:pt idx="36528" formatCode="0.00E+00">
                  <c:v>1.54E-4</c:v>
                </c:pt>
                <c:pt idx="36529" formatCode="0.00E+00">
                  <c:v>1.54E-4</c:v>
                </c:pt>
                <c:pt idx="36530" formatCode="0.00E+00">
                  <c:v>1.54E-4</c:v>
                </c:pt>
                <c:pt idx="36531" formatCode="0.00E+00">
                  <c:v>1.54E-4</c:v>
                </c:pt>
                <c:pt idx="36532" formatCode="0.00E+00">
                  <c:v>1.54E-4</c:v>
                </c:pt>
                <c:pt idx="36533" formatCode="0.00E+00">
                  <c:v>1.54E-4</c:v>
                </c:pt>
                <c:pt idx="36534" formatCode="0.00E+00">
                  <c:v>1.54E-4</c:v>
                </c:pt>
                <c:pt idx="36535" formatCode="0.00E+00">
                  <c:v>1.54E-4</c:v>
                </c:pt>
                <c:pt idx="36536" formatCode="0.00E+00">
                  <c:v>1.54E-4</c:v>
                </c:pt>
                <c:pt idx="36537" formatCode="0.00E+00">
                  <c:v>1.54E-4</c:v>
                </c:pt>
                <c:pt idx="36538" formatCode="0.00E+00">
                  <c:v>1.54E-4</c:v>
                </c:pt>
                <c:pt idx="36539" formatCode="0.00E+00">
                  <c:v>1.54E-4</c:v>
                </c:pt>
                <c:pt idx="36540" formatCode="0.00E+00">
                  <c:v>1.54E-4</c:v>
                </c:pt>
                <c:pt idx="36541" formatCode="0.00E+00">
                  <c:v>1.54E-4</c:v>
                </c:pt>
                <c:pt idx="36542" formatCode="0.00E+00">
                  <c:v>1.54E-4</c:v>
                </c:pt>
                <c:pt idx="36543" formatCode="0.00E+00">
                  <c:v>1.54E-4</c:v>
                </c:pt>
                <c:pt idx="36544" formatCode="0.00E+00">
                  <c:v>1.54E-4</c:v>
                </c:pt>
                <c:pt idx="36545" formatCode="0.00E+00">
                  <c:v>1.54E-4</c:v>
                </c:pt>
                <c:pt idx="36546" formatCode="0.00E+00">
                  <c:v>1.54E-4</c:v>
                </c:pt>
                <c:pt idx="36547" formatCode="0.00E+00">
                  <c:v>1.54E-4</c:v>
                </c:pt>
                <c:pt idx="36548" formatCode="0.00E+00">
                  <c:v>1.54E-4</c:v>
                </c:pt>
                <c:pt idx="36549" formatCode="0.00E+00">
                  <c:v>1.54E-4</c:v>
                </c:pt>
                <c:pt idx="36550" formatCode="0.00E+00">
                  <c:v>1.54E-4</c:v>
                </c:pt>
                <c:pt idx="36551" formatCode="0.00E+00">
                  <c:v>1.54E-4</c:v>
                </c:pt>
                <c:pt idx="36552" formatCode="0.00E+00">
                  <c:v>1.54E-4</c:v>
                </c:pt>
                <c:pt idx="36553" formatCode="0.00E+00">
                  <c:v>1.54E-4</c:v>
                </c:pt>
                <c:pt idx="36554" formatCode="0.00E+00">
                  <c:v>1.54E-4</c:v>
                </c:pt>
                <c:pt idx="36555" formatCode="0.00E+00">
                  <c:v>1.54E-4</c:v>
                </c:pt>
                <c:pt idx="36556" formatCode="0.00E+00">
                  <c:v>1.54E-4</c:v>
                </c:pt>
                <c:pt idx="36557" formatCode="0.00E+00">
                  <c:v>1.54E-4</c:v>
                </c:pt>
                <c:pt idx="36558" formatCode="0.00E+00">
                  <c:v>1.54E-4</c:v>
                </c:pt>
                <c:pt idx="36559" formatCode="0.00E+00">
                  <c:v>1.54E-4</c:v>
                </c:pt>
                <c:pt idx="36560" formatCode="0.00E+00">
                  <c:v>1.54E-4</c:v>
                </c:pt>
                <c:pt idx="36561" formatCode="0.00E+00">
                  <c:v>1.54E-4</c:v>
                </c:pt>
                <c:pt idx="36562" formatCode="0.00E+00">
                  <c:v>1.54E-4</c:v>
                </c:pt>
                <c:pt idx="36563" formatCode="0.00E+00">
                  <c:v>1.54E-4</c:v>
                </c:pt>
                <c:pt idx="36564" formatCode="0.00E+00">
                  <c:v>1.54E-4</c:v>
                </c:pt>
                <c:pt idx="36565" formatCode="0.00E+00">
                  <c:v>1.54E-4</c:v>
                </c:pt>
                <c:pt idx="36566" formatCode="0.00E+00">
                  <c:v>1.54E-4</c:v>
                </c:pt>
                <c:pt idx="36567" formatCode="0.00E+00">
                  <c:v>1.54E-4</c:v>
                </c:pt>
                <c:pt idx="36568" formatCode="0.00E+00">
                  <c:v>1.54E-4</c:v>
                </c:pt>
                <c:pt idx="36569" formatCode="0.00E+00">
                  <c:v>1.54E-4</c:v>
                </c:pt>
                <c:pt idx="36570" formatCode="0.00E+00">
                  <c:v>1.54E-4</c:v>
                </c:pt>
                <c:pt idx="36571" formatCode="0.00E+00">
                  <c:v>1.54E-4</c:v>
                </c:pt>
                <c:pt idx="36572" formatCode="0.00E+00">
                  <c:v>1.54E-4</c:v>
                </c:pt>
                <c:pt idx="36573" formatCode="0.00E+00">
                  <c:v>1.54E-4</c:v>
                </c:pt>
                <c:pt idx="36574" formatCode="0.00E+00">
                  <c:v>1.54E-4</c:v>
                </c:pt>
                <c:pt idx="36575" formatCode="0.00E+00">
                  <c:v>1.54E-4</c:v>
                </c:pt>
                <c:pt idx="36576" formatCode="0.00E+00">
                  <c:v>1.54E-4</c:v>
                </c:pt>
                <c:pt idx="36577" formatCode="0.00E+00">
                  <c:v>1.54E-4</c:v>
                </c:pt>
                <c:pt idx="36578" formatCode="0.00E+00">
                  <c:v>1.54E-4</c:v>
                </c:pt>
                <c:pt idx="36579" formatCode="0.00E+00">
                  <c:v>1.54E-4</c:v>
                </c:pt>
                <c:pt idx="36580" formatCode="0.00E+00">
                  <c:v>1.54E-4</c:v>
                </c:pt>
                <c:pt idx="36581" formatCode="0.00E+00">
                  <c:v>1.54E-4</c:v>
                </c:pt>
                <c:pt idx="36582" formatCode="0.00E+00">
                  <c:v>1.54E-4</c:v>
                </c:pt>
                <c:pt idx="36583" formatCode="0.00E+00">
                  <c:v>1.54E-4</c:v>
                </c:pt>
                <c:pt idx="36584" formatCode="0.00E+00">
                  <c:v>1.54E-4</c:v>
                </c:pt>
                <c:pt idx="36585" formatCode="0.00E+00">
                  <c:v>1.54E-4</c:v>
                </c:pt>
                <c:pt idx="36586" formatCode="0.00E+00">
                  <c:v>1.54E-4</c:v>
                </c:pt>
                <c:pt idx="36587" formatCode="0.00E+00">
                  <c:v>1.54E-4</c:v>
                </c:pt>
                <c:pt idx="36588" formatCode="0.00E+00">
                  <c:v>1.54E-4</c:v>
                </c:pt>
                <c:pt idx="36589" formatCode="0.00E+00">
                  <c:v>1.54E-4</c:v>
                </c:pt>
                <c:pt idx="36590" formatCode="0.00E+00">
                  <c:v>1.54E-4</c:v>
                </c:pt>
                <c:pt idx="36591" formatCode="0.00E+00">
                  <c:v>1.54E-4</c:v>
                </c:pt>
                <c:pt idx="36592" formatCode="0.00E+00">
                  <c:v>1.54E-4</c:v>
                </c:pt>
                <c:pt idx="36593" formatCode="0.00E+00">
                  <c:v>1.54E-4</c:v>
                </c:pt>
                <c:pt idx="36594" formatCode="0.00E+00">
                  <c:v>1.54E-4</c:v>
                </c:pt>
                <c:pt idx="36595" formatCode="0.00E+00">
                  <c:v>1.54E-4</c:v>
                </c:pt>
                <c:pt idx="36596" formatCode="0.00E+00">
                  <c:v>1.54E-4</c:v>
                </c:pt>
                <c:pt idx="36597" formatCode="0.00E+00">
                  <c:v>1.54E-4</c:v>
                </c:pt>
                <c:pt idx="36598" formatCode="0.00E+00">
                  <c:v>1.54E-4</c:v>
                </c:pt>
                <c:pt idx="36599" formatCode="0.00E+00">
                  <c:v>1.54E-4</c:v>
                </c:pt>
                <c:pt idx="36600" formatCode="0.00E+00">
                  <c:v>1.54E-4</c:v>
                </c:pt>
                <c:pt idx="36601" formatCode="0.00E+00">
                  <c:v>1.54E-4</c:v>
                </c:pt>
                <c:pt idx="36602" formatCode="0.00E+00">
                  <c:v>1.54E-4</c:v>
                </c:pt>
                <c:pt idx="36603" formatCode="0.00E+00">
                  <c:v>1.54E-4</c:v>
                </c:pt>
                <c:pt idx="36604" formatCode="0.00E+00">
                  <c:v>1.54E-4</c:v>
                </c:pt>
                <c:pt idx="36605" formatCode="0.00E+00">
                  <c:v>1.54E-4</c:v>
                </c:pt>
                <c:pt idx="36606" formatCode="0.00E+00">
                  <c:v>1.54E-4</c:v>
                </c:pt>
                <c:pt idx="36607" formatCode="0.00E+00">
                  <c:v>1.54E-4</c:v>
                </c:pt>
                <c:pt idx="36608" formatCode="0.00E+00">
                  <c:v>1.54E-4</c:v>
                </c:pt>
                <c:pt idx="36609" formatCode="0.00E+00">
                  <c:v>1.54E-4</c:v>
                </c:pt>
                <c:pt idx="36610" formatCode="0.00E+00">
                  <c:v>1.54E-4</c:v>
                </c:pt>
                <c:pt idx="36611" formatCode="0.00E+00">
                  <c:v>1.54E-4</c:v>
                </c:pt>
                <c:pt idx="36612" formatCode="0.00E+00">
                  <c:v>1.54E-4</c:v>
                </c:pt>
                <c:pt idx="36613" formatCode="0.00E+00">
                  <c:v>1.5300000000000001E-4</c:v>
                </c:pt>
                <c:pt idx="36614" formatCode="0.00E+00">
                  <c:v>1.54E-4</c:v>
                </c:pt>
                <c:pt idx="36615" formatCode="0.00E+00">
                  <c:v>1.54E-4</c:v>
                </c:pt>
                <c:pt idx="36616" formatCode="0.00E+00">
                  <c:v>1.54E-4</c:v>
                </c:pt>
                <c:pt idx="36617" formatCode="0.00E+00">
                  <c:v>1.54E-4</c:v>
                </c:pt>
                <c:pt idx="36618" formatCode="0.00E+00">
                  <c:v>1.54E-4</c:v>
                </c:pt>
                <c:pt idx="36619" formatCode="0.00E+00">
                  <c:v>1.54E-4</c:v>
                </c:pt>
                <c:pt idx="36620" formatCode="0.00E+00">
                  <c:v>1.5300000000000001E-4</c:v>
                </c:pt>
                <c:pt idx="36621" formatCode="0.00E+00">
                  <c:v>1.54E-4</c:v>
                </c:pt>
                <c:pt idx="36622" formatCode="0.00E+00">
                  <c:v>1.54E-4</c:v>
                </c:pt>
                <c:pt idx="36623" formatCode="0.00E+00">
                  <c:v>1.54E-4</c:v>
                </c:pt>
                <c:pt idx="36624" formatCode="0.00E+00">
                  <c:v>1.54E-4</c:v>
                </c:pt>
                <c:pt idx="36625" formatCode="0.00E+00">
                  <c:v>1.5300000000000001E-4</c:v>
                </c:pt>
                <c:pt idx="36626" formatCode="0.00E+00">
                  <c:v>1.5300000000000001E-4</c:v>
                </c:pt>
                <c:pt idx="36627" formatCode="0.00E+00">
                  <c:v>1.54E-4</c:v>
                </c:pt>
                <c:pt idx="36628" formatCode="0.00E+00">
                  <c:v>1.54E-4</c:v>
                </c:pt>
                <c:pt idx="36629" formatCode="0.00E+00">
                  <c:v>1.54E-4</c:v>
                </c:pt>
                <c:pt idx="36630" formatCode="0.00E+00">
                  <c:v>1.5300000000000001E-4</c:v>
                </c:pt>
                <c:pt idx="36631" formatCode="0.00E+00">
                  <c:v>1.5300000000000001E-4</c:v>
                </c:pt>
                <c:pt idx="36632" formatCode="0.00E+00">
                  <c:v>1.54E-4</c:v>
                </c:pt>
                <c:pt idx="36633" formatCode="0.00E+00">
                  <c:v>1.54E-4</c:v>
                </c:pt>
                <c:pt idx="36634" formatCode="0.00E+00">
                  <c:v>1.5300000000000001E-4</c:v>
                </c:pt>
                <c:pt idx="36635" formatCode="0.00E+00">
                  <c:v>1.54E-4</c:v>
                </c:pt>
                <c:pt idx="36636" formatCode="0.00E+00">
                  <c:v>1.54E-4</c:v>
                </c:pt>
                <c:pt idx="36637" formatCode="0.00E+00">
                  <c:v>1.54E-4</c:v>
                </c:pt>
                <c:pt idx="36638" formatCode="0.00E+00">
                  <c:v>1.5300000000000001E-4</c:v>
                </c:pt>
                <c:pt idx="36639" formatCode="0.00E+00">
                  <c:v>1.5300000000000001E-4</c:v>
                </c:pt>
                <c:pt idx="36640" formatCode="0.00E+00">
                  <c:v>1.54E-4</c:v>
                </c:pt>
                <c:pt idx="36641" formatCode="0.00E+00">
                  <c:v>1.54E-4</c:v>
                </c:pt>
                <c:pt idx="36642" formatCode="0.00E+00">
                  <c:v>1.5300000000000001E-4</c:v>
                </c:pt>
                <c:pt idx="36643" formatCode="0.00E+00">
                  <c:v>1.5300000000000001E-4</c:v>
                </c:pt>
                <c:pt idx="36644" formatCode="0.00E+00">
                  <c:v>1.54E-4</c:v>
                </c:pt>
                <c:pt idx="36645" formatCode="0.00E+00">
                  <c:v>1.54E-4</c:v>
                </c:pt>
                <c:pt idx="36646" formatCode="0.00E+00">
                  <c:v>1.5300000000000001E-4</c:v>
                </c:pt>
                <c:pt idx="36647" formatCode="0.00E+00">
                  <c:v>1.5300000000000001E-4</c:v>
                </c:pt>
                <c:pt idx="36648" formatCode="0.00E+00">
                  <c:v>1.5300000000000001E-4</c:v>
                </c:pt>
                <c:pt idx="36649" formatCode="0.00E+00">
                  <c:v>1.5300000000000001E-4</c:v>
                </c:pt>
                <c:pt idx="36650" formatCode="0.00E+00">
                  <c:v>1.54E-4</c:v>
                </c:pt>
                <c:pt idx="36651" formatCode="0.00E+00">
                  <c:v>1.5300000000000001E-4</c:v>
                </c:pt>
                <c:pt idx="36652" formatCode="0.00E+00">
                  <c:v>1.5300000000000001E-4</c:v>
                </c:pt>
                <c:pt idx="36653" formatCode="0.00E+00">
                  <c:v>1.5300000000000001E-4</c:v>
                </c:pt>
                <c:pt idx="36654" formatCode="0.00E+00">
                  <c:v>1.5300000000000001E-4</c:v>
                </c:pt>
                <c:pt idx="36655" formatCode="0.00E+00">
                  <c:v>1.5300000000000001E-4</c:v>
                </c:pt>
                <c:pt idx="36656" formatCode="0.00E+00">
                  <c:v>1.5300000000000001E-4</c:v>
                </c:pt>
                <c:pt idx="36657" formatCode="0.00E+00">
                  <c:v>1.5300000000000001E-4</c:v>
                </c:pt>
                <c:pt idx="36658" formatCode="0.00E+00">
                  <c:v>1.5300000000000001E-4</c:v>
                </c:pt>
                <c:pt idx="36659" formatCode="0.00E+00">
                  <c:v>1.5300000000000001E-4</c:v>
                </c:pt>
                <c:pt idx="36660" formatCode="0.00E+00">
                  <c:v>1.5300000000000001E-4</c:v>
                </c:pt>
                <c:pt idx="36661" formatCode="0.00E+00">
                  <c:v>1.5300000000000001E-4</c:v>
                </c:pt>
                <c:pt idx="36662" formatCode="0.00E+00">
                  <c:v>1.5300000000000001E-4</c:v>
                </c:pt>
                <c:pt idx="36663" formatCode="0.00E+00">
                  <c:v>1.5300000000000001E-4</c:v>
                </c:pt>
                <c:pt idx="36664" formatCode="0.00E+00">
                  <c:v>1.5300000000000001E-4</c:v>
                </c:pt>
                <c:pt idx="36665" formatCode="0.00E+00">
                  <c:v>1.5300000000000001E-4</c:v>
                </c:pt>
                <c:pt idx="36666" formatCode="0.00E+00">
                  <c:v>1.5300000000000001E-4</c:v>
                </c:pt>
                <c:pt idx="36667" formatCode="0.00E+00">
                  <c:v>1.5300000000000001E-4</c:v>
                </c:pt>
                <c:pt idx="36668" formatCode="0.00E+00">
                  <c:v>1.5300000000000001E-4</c:v>
                </c:pt>
                <c:pt idx="36669" formatCode="0.00E+00">
                  <c:v>1.5300000000000001E-4</c:v>
                </c:pt>
                <c:pt idx="36670" formatCode="0.00E+00">
                  <c:v>1.5300000000000001E-4</c:v>
                </c:pt>
                <c:pt idx="36671" formatCode="0.00E+00">
                  <c:v>1.5300000000000001E-4</c:v>
                </c:pt>
                <c:pt idx="36672" formatCode="0.00E+00">
                  <c:v>1.5300000000000001E-4</c:v>
                </c:pt>
                <c:pt idx="36673" formatCode="0.00E+00">
                  <c:v>1.5300000000000001E-4</c:v>
                </c:pt>
                <c:pt idx="36674" formatCode="0.00E+00">
                  <c:v>1.5300000000000001E-4</c:v>
                </c:pt>
                <c:pt idx="36675" formatCode="0.00E+00">
                  <c:v>1.5300000000000001E-4</c:v>
                </c:pt>
                <c:pt idx="36676" formatCode="0.00E+00">
                  <c:v>1.5300000000000001E-4</c:v>
                </c:pt>
                <c:pt idx="36677" formatCode="0.00E+00">
                  <c:v>1.5300000000000001E-4</c:v>
                </c:pt>
                <c:pt idx="36678" formatCode="0.00E+00">
                  <c:v>1.5300000000000001E-4</c:v>
                </c:pt>
                <c:pt idx="36679" formatCode="0.00E+00">
                  <c:v>1.5300000000000001E-4</c:v>
                </c:pt>
                <c:pt idx="36680" formatCode="0.00E+00">
                  <c:v>1.5300000000000001E-4</c:v>
                </c:pt>
                <c:pt idx="36681" formatCode="0.00E+00">
                  <c:v>1.5300000000000001E-4</c:v>
                </c:pt>
                <c:pt idx="36682" formatCode="0.00E+00">
                  <c:v>1.5300000000000001E-4</c:v>
                </c:pt>
                <c:pt idx="36683" formatCode="0.00E+00">
                  <c:v>1.5300000000000001E-4</c:v>
                </c:pt>
                <c:pt idx="36684" formatCode="0.00E+00">
                  <c:v>1.5300000000000001E-4</c:v>
                </c:pt>
                <c:pt idx="36685" formatCode="0.00E+00">
                  <c:v>1.5300000000000001E-4</c:v>
                </c:pt>
                <c:pt idx="36686" formatCode="0.00E+00">
                  <c:v>1.5300000000000001E-4</c:v>
                </c:pt>
                <c:pt idx="36687" formatCode="0.00E+00">
                  <c:v>1.5300000000000001E-4</c:v>
                </c:pt>
                <c:pt idx="36688" formatCode="0.00E+00">
                  <c:v>1.5300000000000001E-4</c:v>
                </c:pt>
                <c:pt idx="36689" formatCode="0.00E+00">
                  <c:v>1.5300000000000001E-4</c:v>
                </c:pt>
                <c:pt idx="36690" formatCode="0.00E+00">
                  <c:v>1.5300000000000001E-4</c:v>
                </c:pt>
                <c:pt idx="36691" formatCode="0.00E+00">
                  <c:v>1.5300000000000001E-4</c:v>
                </c:pt>
                <c:pt idx="36692" formatCode="0.00E+00">
                  <c:v>1.5300000000000001E-4</c:v>
                </c:pt>
                <c:pt idx="36693" formatCode="0.00E+00">
                  <c:v>1.5300000000000001E-4</c:v>
                </c:pt>
                <c:pt idx="36694" formatCode="0.00E+00">
                  <c:v>1.5300000000000001E-4</c:v>
                </c:pt>
                <c:pt idx="36695" formatCode="0.00E+00">
                  <c:v>1.5300000000000001E-4</c:v>
                </c:pt>
                <c:pt idx="36696" formatCode="0.00E+00">
                  <c:v>1.5300000000000001E-4</c:v>
                </c:pt>
                <c:pt idx="36697" formatCode="0.00E+00">
                  <c:v>1.5300000000000001E-4</c:v>
                </c:pt>
                <c:pt idx="36698" formatCode="0.00E+00">
                  <c:v>1.5300000000000001E-4</c:v>
                </c:pt>
                <c:pt idx="36699" formatCode="0.00E+00">
                  <c:v>1.5300000000000001E-4</c:v>
                </c:pt>
                <c:pt idx="36700" formatCode="0.00E+00">
                  <c:v>1.5300000000000001E-4</c:v>
                </c:pt>
                <c:pt idx="36701" formatCode="0.00E+00">
                  <c:v>1.5300000000000001E-4</c:v>
                </c:pt>
                <c:pt idx="36702" formatCode="0.00E+00">
                  <c:v>1.5300000000000001E-4</c:v>
                </c:pt>
                <c:pt idx="36703" formatCode="0.00E+00">
                  <c:v>1.5300000000000001E-4</c:v>
                </c:pt>
                <c:pt idx="36704" formatCode="0.00E+00">
                  <c:v>1.5300000000000001E-4</c:v>
                </c:pt>
                <c:pt idx="36705" formatCode="0.00E+00">
                  <c:v>1.5300000000000001E-4</c:v>
                </c:pt>
                <c:pt idx="36706" formatCode="0.00E+00">
                  <c:v>1.5300000000000001E-4</c:v>
                </c:pt>
                <c:pt idx="36707" formatCode="0.00E+00">
                  <c:v>1.5300000000000001E-4</c:v>
                </c:pt>
                <c:pt idx="36708" formatCode="0.00E+00">
                  <c:v>1.5300000000000001E-4</c:v>
                </c:pt>
                <c:pt idx="36709" formatCode="0.00E+00">
                  <c:v>1.5300000000000001E-4</c:v>
                </c:pt>
                <c:pt idx="36710" formatCode="0.00E+00">
                  <c:v>1.5300000000000001E-4</c:v>
                </c:pt>
                <c:pt idx="36711" formatCode="0.00E+00">
                  <c:v>1.5300000000000001E-4</c:v>
                </c:pt>
                <c:pt idx="36712" formatCode="0.00E+00">
                  <c:v>1.5300000000000001E-4</c:v>
                </c:pt>
                <c:pt idx="36713" formatCode="0.00E+00">
                  <c:v>1.5300000000000001E-4</c:v>
                </c:pt>
                <c:pt idx="36714" formatCode="0.00E+00">
                  <c:v>1.5300000000000001E-4</c:v>
                </c:pt>
                <c:pt idx="36715" formatCode="0.00E+00">
                  <c:v>1.5300000000000001E-4</c:v>
                </c:pt>
                <c:pt idx="36716" formatCode="0.00E+00">
                  <c:v>1.5300000000000001E-4</c:v>
                </c:pt>
                <c:pt idx="36717" formatCode="0.00E+00">
                  <c:v>1.5300000000000001E-4</c:v>
                </c:pt>
                <c:pt idx="36718" formatCode="0.00E+00">
                  <c:v>1.5300000000000001E-4</c:v>
                </c:pt>
                <c:pt idx="36719" formatCode="0.00E+00">
                  <c:v>1.5300000000000001E-4</c:v>
                </c:pt>
                <c:pt idx="36720" formatCode="0.00E+00">
                  <c:v>1.5300000000000001E-4</c:v>
                </c:pt>
                <c:pt idx="36721" formatCode="0.00E+00">
                  <c:v>1.5300000000000001E-4</c:v>
                </c:pt>
                <c:pt idx="36722" formatCode="0.00E+00">
                  <c:v>1.5300000000000001E-4</c:v>
                </c:pt>
                <c:pt idx="36723" formatCode="0.00E+00">
                  <c:v>1.5300000000000001E-4</c:v>
                </c:pt>
                <c:pt idx="36724" formatCode="0.00E+00">
                  <c:v>1.5300000000000001E-4</c:v>
                </c:pt>
                <c:pt idx="36725" formatCode="0.00E+00">
                  <c:v>1.5300000000000001E-4</c:v>
                </c:pt>
                <c:pt idx="36726" formatCode="0.00E+00">
                  <c:v>1.5300000000000001E-4</c:v>
                </c:pt>
                <c:pt idx="36727" formatCode="0.00E+00">
                  <c:v>1.5300000000000001E-4</c:v>
                </c:pt>
                <c:pt idx="36728" formatCode="0.00E+00">
                  <c:v>1.5300000000000001E-4</c:v>
                </c:pt>
                <c:pt idx="36729" formatCode="0.00E+00">
                  <c:v>1.5300000000000001E-4</c:v>
                </c:pt>
                <c:pt idx="36730" formatCode="0.00E+00">
                  <c:v>1.5300000000000001E-4</c:v>
                </c:pt>
                <c:pt idx="36731" formatCode="0.00E+00">
                  <c:v>1.5300000000000001E-4</c:v>
                </c:pt>
                <c:pt idx="36732" formatCode="0.00E+00">
                  <c:v>1.5300000000000001E-4</c:v>
                </c:pt>
                <c:pt idx="36733" formatCode="0.00E+00">
                  <c:v>1.5300000000000001E-4</c:v>
                </c:pt>
                <c:pt idx="36734" formatCode="0.00E+00">
                  <c:v>1.5300000000000001E-4</c:v>
                </c:pt>
                <c:pt idx="36735" formatCode="0.00E+00">
                  <c:v>1.5300000000000001E-4</c:v>
                </c:pt>
                <c:pt idx="36736" formatCode="0.00E+00">
                  <c:v>1.5300000000000001E-4</c:v>
                </c:pt>
                <c:pt idx="36737" formatCode="0.00E+00">
                  <c:v>1.5300000000000001E-4</c:v>
                </c:pt>
                <c:pt idx="36738" formatCode="0.00E+00">
                  <c:v>1.5300000000000001E-4</c:v>
                </c:pt>
                <c:pt idx="36739" formatCode="0.00E+00">
                  <c:v>1.5300000000000001E-4</c:v>
                </c:pt>
                <c:pt idx="36740" formatCode="0.00E+00">
                  <c:v>1.5300000000000001E-4</c:v>
                </c:pt>
                <c:pt idx="36741" formatCode="0.00E+00">
                  <c:v>1.5300000000000001E-4</c:v>
                </c:pt>
                <c:pt idx="36742" formatCode="0.00E+00">
                  <c:v>1.5300000000000001E-4</c:v>
                </c:pt>
                <c:pt idx="36743" formatCode="0.00E+00">
                  <c:v>1.5300000000000001E-4</c:v>
                </c:pt>
                <c:pt idx="36744" formatCode="0.00E+00">
                  <c:v>1.5300000000000001E-4</c:v>
                </c:pt>
                <c:pt idx="36745" formatCode="0.00E+00">
                  <c:v>1.5300000000000001E-4</c:v>
                </c:pt>
                <c:pt idx="36746" formatCode="0.00E+00">
                  <c:v>1.5300000000000001E-4</c:v>
                </c:pt>
                <c:pt idx="36747" formatCode="0.00E+00">
                  <c:v>1.5300000000000001E-4</c:v>
                </c:pt>
                <c:pt idx="36748" formatCode="0.00E+00">
                  <c:v>1.5300000000000001E-4</c:v>
                </c:pt>
                <c:pt idx="36749" formatCode="0.00E+00">
                  <c:v>1.5300000000000001E-4</c:v>
                </c:pt>
                <c:pt idx="36750" formatCode="0.00E+00">
                  <c:v>1.5300000000000001E-4</c:v>
                </c:pt>
                <c:pt idx="36751" formatCode="0.00E+00">
                  <c:v>1.5300000000000001E-4</c:v>
                </c:pt>
                <c:pt idx="36752" formatCode="0.00E+00">
                  <c:v>1.5300000000000001E-4</c:v>
                </c:pt>
                <c:pt idx="36753" formatCode="0.00E+00">
                  <c:v>1.5300000000000001E-4</c:v>
                </c:pt>
                <c:pt idx="36754" formatCode="0.00E+00">
                  <c:v>1.5300000000000001E-4</c:v>
                </c:pt>
                <c:pt idx="36755" formatCode="0.00E+00">
                  <c:v>1.5300000000000001E-4</c:v>
                </c:pt>
                <c:pt idx="36756" formatCode="0.00E+00">
                  <c:v>1.5300000000000001E-4</c:v>
                </c:pt>
                <c:pt idx="36757" formatCode="0.00E+00">
                  <c:v>1.5300000000000001E-4</c:v>
                </c:pt>
                <c:pt idx="36758" formatCode="0.00E+00">
                  <c:v>1.5300000000000001E-4</c:v>
                </c:pt>
                <c:pt idx="36759" formatCode="0.00E+00">
                  <c:v>1.5300000000000001E-4</c:v>
                </c:pt>
                <c:pt idx="36760" formatCode="0.00E+00">
                  <c:v>1.5300000000000001E-4</c:v>
                </c:pt>
                <c:pt idx="36761" formatCode="0.00E+00">
                  <c:v>1.5300000000000001E-4</c:v>
                </c:pt>
                <c:pt idx="36762" formatCode="0.00E+00">
                  <c:v>1.5300000000000001E-4</c:v>
                </c:pt>
                <c:pt idx="36763" formatCode="0.00E+00">
                  <c:v>1.5300000000000001E-4</c:v>
                </c:pt>
                <c:pt idx="36764" formatCode="0.00E+00">
                  <c:v>1.5300000000000001E-4</c:v>
                </c:pt>
                <c:pt idx="36765" formatCode="0.00E+00">
                  <c:v>1.5300000000000001E-4</c:v>
                </c:pt>
                <c:pt idx="36766" formatCode="0.00E+00">
                  <c:v>1.5300000000000001E-4</c:v>
                </c:pt>
                <c:pt idx="36767" formatCode="0.00E+00">
                  <c:v>1.5300000000000001E-4</c:v>
                </c:pt>
                <c:pt idx="36768" formatCode="0.00E+00">
                  <c:v>1.5300000000000001E-4</c:v>
                </c:pt>
                <c:pt idx="36769" formatCode="0.00E+00">
                  <c:v>1.5300000000000001E-4</c:v>
                </c:pt>
                <c:pt idx="36770" formatCode="0.00E+00">
                  <c:v>1.5300000000000001E-4</c:v>
                </c:pt>
                <c:pt idx="36771" formatCode="0.00E+00">
                  <c:v>1.5300000000000001E-4</c:v>
                </c:pt>
                <c:pt idx="36772" formatCode="0.00E+00">
                  <c:v>1.5300000000000001E-4</c:v>
                </c:pt>
                <c:pt idx="36773" formatCode="0.00E+00">
                  <c:v>1.5300000000000001E-4</c:v>
                </c:pt>
                <c:pt idx="36774" formatCode="0.00E+00">
                  <c:v>1.5300000000000001E-4</c:v>
                </c:pt>
                <c:pt idx="36775" formatCode="0.00E+00">
                  <c:v>1.5300000000000001E-4</c:v>
                </c:pt>
                <c:pt idx="36776" formatCode="0.00E+00">
                  <c:v>1.5300000000000001E-4</c:v>
                </c:pt>
                <c:pt idx="36777" formatCode="0.00E+00">
                  <c:v>1.5300000000000001E-4</c:v>
                </c:pt>
                <c:pt idx="36778" formatCode="0.00E+00">
                  <c:v>1.5300000000000001E-4</c:v>
                </c:pt>
                <c:pt idx="36779" formatCode="0.00E+00">
                  <c:v>1.5300000000000001E-4</c:v>
                </c:pt>
                <c:pt idx="36780" formatCode="0.00E+00">
                  <c:v>1.5300000000000001E-4</c:v>
                </c:pt>
                <c:pt idx="36781" formatCode="0.00E+00">
                  <c:v>1.5300000000000001E-4</c:v>
                </c:pt>
                <c:pt idx="36782" formatCode="0.00E+00">
                  <c:v>1.5300000000000001E-4</c:v>
                </c:pt>
                <c:pt idx="36783" formatCode="0.00E+00">
                  <c:v>1.5300000000000001E-4</c:v>
                </c:pt>
                <c:pt idx="36784" formatCode="0.00E+00">
                  <c:v>1.5300000000000001E-4</c:v>
                </c:pt>
                <c:pt idx="36785" formatCode="0.00E+00">
                  <c:v>1.5300000000000001E-4</c:v>
                </c:pt>
                <c:pt idx="36786" formatCode="0.00E+00">
                  <c:v>1.5300000000000001E-4</c:v>
                </c:pt>
                <c:pt idx="36787" formatCode="0.00E+00">
                  <c:v>1.5300000000000001E-4</c:v>
                </c:pt>
                <c:pt idx="36788" formatCode="0.00E+00">
                  <c:v>1.5300000000000001E-4</c:v>
                </c:pt>
                <c:pt idx="36789" formatCode="0.00E+00">
                  <c:v>1.5200000000000001E-4</c:v>
                </c:pt>
                <c:pt idx="36790" formatCode="0.00E+00">
                  <c:v>1.5300000000000001E-4</c:v>
                </c:pt>
                <c:pt idx="36791" formatCode="0.00E+00">
                  <c:v>1.5300000000000001E-4</c:v>
                </c:pt>
                <c:pt idx="36792" formatCode="0.00E+00">
                  <c:v>1.5200000000000001E-4</c:v>
                </c:pt>
                <c:pt idx="36793" formatCode="0.00E+00">
                  <c:v>1.5200000000000001E-4</c:v>
                </c:pt>
                <c:pt idx="36794" formatCode="0.00E+00">
                  <c:v>1.5200000000000001E-4</c:v>
                </c:pt>
                <c:pt idx="36795" formatCode="0.00E+00">
                  <c:v>1.5200000000000001E-4</c:v>
                </c:pt>
                <c:pt idx="36796" formatCode="0.00E+00">
                  <c:v>1.5200000000000001E-4</c:v>
                </c:pt>
                <c:pt idx="36797" formatCode="0.00E+00">
                  <c:v>1.5300000000000001E-4</c:v>
                </c:pt>
                <c:pt idx="36798" formatCode="0.00E+00">
                  <c:v>1.5300000000000001E-4</c:v>
                </c:pt>
                <c:pt idx="36799" formatCode="0.00E+00">
                  <c:v>1.5200000000000001E-4</c:v>
                </c:pt>
                <c:pt idx="36800" formatCode="0.00E+00">
                  <c:v>1.5200000000000001E-4</c:v>
                </c:pt>
                <c:pt idx="36801" formatCode="0.00E+00">
                  <c:v>1.5200000000000001E-4</c:v>
                </c:pt>
                <c:pt idx="36802" formatCode="0.00E+00">
                  <c:v>1.5300000000000001E-4</c:v>
                </c:pt>
                <c:pt idx="36803" formatCode="0.00E+00">
                  <c:v>1.5300000000000001E-4</c:v>
                </c:pt>
                <c:pt idx="36804" formatCode="0.00E+00">
                  <c:v>1.5300000000000001E-4</c:v>
                </c:pt>
                <c:pt idx="36805" formatCode="0.00E+00">
                  <c:v>1.5300000000000001E-4</c:v>
                </c:pt>
                <c:pt idx="36806" formatCode="0.00E+00">
                  <c:v>1.5300000000000001E-4</c:v>
                </c:pt>
                <c:pt idx="36807" formatCode="0.00E+00">
                  <c:v>1.5200000000000001E-4</c:v>
                </c:pt>
                <c:pt idx="36808" formatCode="0.00E+00">
                  <c:v>1.5300000000000001E-4</c:v>
                </c:pt>
                <c:pt idx="36809" formatCode="0.00E+00">
                  <c:v>1.5200000000000001E-4</c:v>
                </c:pt>
                <c:pt idx="36810" formatCode="0.00E+00">
                  <c:v>1.5200000000000001E-4</c:v>
                </c:pt>
                <c:pt idx="36811" formatCode="0.00E+00">
                  <c:v>1.5200000000000001E-4</c:v>
                </c:pt>
                <c:pt idx="36812" formatCode="0.00E+00">
                  <c:v>1.5200000000000001E-4</c:v>
                </c:pt>
                <c:pt idx="36813" formatCode="0.00E+00">
                  <c:v>1.5200000000000001E-4</c:v>
                </c:pt>
                <c:pt idx="36814" formatCode="0.00E+00">
                  <c:v>1.5200000000000001E-4</c:v>
                </c:pt>
                <c:pt idx="36815" formatCode="0.00E+00">
                  <c:v>1.5200000000000001E-4</c:v>
                </c:pt>
                <c:pt idx="36816" formatCode="0.00E+00">
                  <c:v>1.5200000000000001E-4</c:v>
                </c:pt>
                <c:pt idx="36817" formatCode="0.00E+00">
                  <c:v>1.5300000000000001E-4</c:v>
                </c:pt>
                <c:pt idx="36818" formatCode="0.00E+00">
                  <c:v>1.5200000000000001E-4</c:v>
                </c:pt>
                <c:pt idx="36819" formatCode="0.00E+00">
                  <c:v>1.5200000000000001E-4</c:v>
                </c:pt>
                <c:pt idx="36820" formatCode="0.00E+00">
                  <c:v>1.5200000000000001E-4</c:v>
                </c:pt>
                <c:pt idx="36821" formatCode="0.00E+00">
                  <c:v>1.5200000000000001E-4</c:v>
                </c:pt>
                <c:pt idx="36822" formatCode="0.00E+00">
                  <c:v>1.5200000000000001E-4</c:v>
                </c:pt>
                <c:pt idx="36823" formatCode="0.00E+00">
                  <c:v>1.5200000000000001E-4</c:v>
                </c:pt>
                <c:pt idx="36824" formatCode="0.00E+00">
                  <c:v>1.5200000000000001E-4</c:v>
                </c:pt>
                <c:pt idx="36825" formatCode="0.00E+00">
                  <c:v>1.5200000000000001E-4</c:v>
                </c:pt>
                <c:pt idx="36826" formatCode="0.00E+00">
                  <c:v>1.5200000000000001E-4</c:v>
                </c:pt>
                <c:pt idx="36827" formatCode="0.00E+00">
                  <c:v>1.5200000000000001E-4</c:v>
                </c:pt>
                <c:pt idx="36828" formatCode="0.00E+00">
                  <c:v>1.5200000000000001E-4</c:v>
                </c:pt>
                <c:pt idx="36829" formatCode="0.00E+00">
                  <c:v>1.5200000000000001E-4</c:v>
                </c:pt>
                <c:pt idx="36830" formatCode="0.00E+00">
                  <c:v>1.5200000000000001E-4</c:v>
                </c:pt>
                <c:pt idx="36831" formatCode="0.00E+00">
                  <c:v>1.5200000000000001E-4</c:v>
                </c:pt>
                <c:pt idx="36832" formatCode="0.00E+00">
                  <c:v>1.5200000000000001E-4</c:v>
                </c:pt>
                <c:pt idx="36833" formatCode="0.00E+00">
                  <c:v>1.5200000000000001E-4</c:v>
                </c:pt>
                <c:pt idx="36834" formatCode="0.00E+00">
                  <c:v>1.5200000000000001E-4</c:v>
                </c:pt>
                <c:pt idx="36835" formatCode="0.00E+00">
                  <c:v>1.5200000000000001E-4</c:v>
                </c:pt>
                <c:pt idx="36836" formatCode="0.00E+00">
                  <c:v>1.5200000000000001E-4</c:v>
                </c:pt>
                <c:pt idx="36837" formatCode="0.00E+00">
                  <c:v>1.5200000000000001E-4</c:v>
                </c:pt>
                <c:pt idx="36838" formatCode="0.00E+00">
                  <c:v>1.5200000000000001E-4</c:v>
                </c:pt>
                <c:pt idx="36839" formatCode="0.00E+00">
                  <c:v>1.5200000000000001E-4</c:v>
                </c:pt>
                <c:pt idx="36840" formatCode="0.00E+00">
                  <c:v>1.5200000000000001E-4</c:v>
                </c:pt>
                <c:pt idx="36841" formatCode="0.00E+00">
                  <c:v>1.5200000000000001E-4</c:v>
                </c:pt>
                <c:pt idx="36842" formatCode="0.00E+00">
                  <c:v>1.5200000000000001E-4</c:v>
                </c:pt>
                <c:pt idx="36843" formatCode="0.00E+00">
                  <c:v>1.5200000000000001E-4</c:v>
                </c:pt>
                <c:pt idx="36844" formatCode="0.00E+00">
                  <c:v>1.5200000000000001E-4</c:v>
                </c:pt>
                <c:pt idx="36845" formatCode="0.00E+00">
                  <c:v>1.5200000000000001E-4</c:v>
                </c:pt>
                <c:pt idx="36846" formatCode="0.00E+00">
                  <c:v>1.5200000000000001E-4</c:v>
                </c:pt>
                <c:pt idx="36847" formatCode="0.00E+00">
                  <c:v>1.5200000000000001E-4</c:v>
                </c:pt>
                <c:pt idx="36848" formatCode="0.00E+00">
                  <c:v>1.5200000000000001E-4</c:v>
                </c:pt>
                <c:pt idx="36849" formatCode="0.00E+00">
                  <c:v>1.5200000000000001E-4</c:v>
                </c:pt>
                <c:pt idx="36850" formatCode="0.00E+00">
                  <c:v>1.5200000000000001E-4</c:v>
                </c:pt>
                <c:pt idx="36851" formatCode="0.00E+00">
                  <c:v>1.5200000000000001E-4</c:v>
                </c:pt>
                <c:pt idx="36852" formatCode="0.00E+00">
                  <c:v>1.5200000000000001E-4</c:v>
                </c:pt>
                <c:pt idx="36853" formatCode="0.00E+00">
                  <c:v>1.5200000000000001E-4</c:v>
                </c:pt>
                <c:pt idx="36854" formatCode="0.00E+00">
                  <c:v>1.5200000000000001E-4</c:v>
                </c:pt>
                <c:pt idx="36855" formatCode="0.00E+00">
                  <c:v>1.5200000000000001E-4</c:v>
                </c:pt>
                <c:pt idx="36856" formatCode="0.00E+00">
                  <c:v>1.5200000000000001E-4</c:v>
                </c:pt>
                <c:pt idx="36857" formatCode="0.00E+00">
                  <c:v>1.5200000000000001E-4</c:v>
                </c:pt>
                <c:pt idx="36858" formatCode="0.00E+00">
                  <c:v>1.5200000000000001E-4</c:v>
                </c:pt>
                <c:pt idx="36859" formatCode="0.00E+00">
                  <c:v>1.5200000000000001E-4</c:v>
                </c:pt>
                <c:pt idx="36860" formatCode="0.00E+00">
                  <c:v>1.5200000000000001E-4</c:v>
                </c:pt>
                <c:pt idx="36861" formatCode="0.00E+00">
                  <c:v>1.5200000000000001E-4</c:v>
                </c:pt>
                <c:pt idx="36862" formatCode="0.00E+00">
                  <c:v>1.5200000000000001E-4</c:v>
                </c:pt>
                <c:pt idx="36863" formatCode="0.00E+00">
                  <c:v>1.5200000000000001E-4</c:v>
                </c:pt>
                <c:pt idx="36864" formatCode="0.00E+00">
                  <c:v>1.5200000000000001E-4</c:v>
                </c:pt>
                <c:pt idx="36865" formatCode="0.00E+00">
                  <c:v>1.5200000000000001E-4</c:v>
                </c:pt>
                <c:pt idx="36866" formatCode="0.00E+00">
                  <c:v>1.5200000000000001E-4</c:v>
                </c:pt>
                <c:pt idx="36867" formatCode="0.00E+00">
                  <c:v>1.5200000000000001E-4</c:v>
                </c:pt>
                <c:pt idx="36868" formatCode="0.00E+00">
                  <c:v>1.5200000000000001E-4</c:v>
                </c:pt>
                <c:pt idx="36869" formatCode="0.00E+00">
                  <c:v>1.5200000000000001E-4</c:v>
                </c:pt>
                <c:pt idx="36870" formatCode="0.00E+00">
                  <c:v>1.5200000000000001E-4</c:v>
                </c:pt>
                <c:pt idx="36871" formatCode="0.00E+00">
                  <c:v>1.5200000000000001E-4</c:v>
                </c:pt>
                <c:pt idx="36872" formatCode="0.00E+00">
                  <c:v>1.5200000000000001E-4</c:v>
                </c:pt>
                <c:pt idx="36873" formatCode="0.00E+00">
                  <c:v>1.5200000000000001E-4</c:v>
                </c:pt>
                <c:pt idx="36874" formatCode="0.00E+00">
                  <c:v>1.5200000000000001E-4</c:v>
                </c:pt>
                <c:pt idx="36875" formatCode="0.00E+00">
                  <c:v>1.5200000000000001E-4</c:v>
                </c:pt>
                <c:pt idx="36876" formatCode="0.00E+00">
                  <c:v>1.5200000000000001E-4</c:v>
                </c:pt>
                <c:pt idx="36877" formatCode="0.00E+00">
                  <c:v>1.5200000000000001E-4</c:v>
                </c:pt>
                <c:pt idx="36878" formatCode="0.00E+00">
                  <c:v>1.5200000000000001E-4</c:v>
                </c:pt>
                <c:pt idx="36879" formatCode="0.00E+00">
                  <c:v>1.5200000000000001E-4</c:v>
                </c:pt>
                <c:pt idx="36880" formatCode="0.00E+00">
                  <c:v>1.5200000000000001E-4</c:v>
                </c:pt>
                <c:pt idx="36881" formatCode="0.00E+00">
                  <c:v>1.5200000000000001E-4</c:v>
                </c:pt>
                <c:pt idx="36882" formatCode="0.00E+00">
                  <c:v>1.5200000000000001E-4</c:v>
                </c:pt>
                <c:pt idx="36883" formatCode="0.00E+00">
                  <c:v>1.5200000000000001E-4</c:v>
                </c:pt>
                <c:pt idx="36884" formatCode="0.00E+00">
                  <c:v>1.5200000000000001E-4</c:v>
                </c:pt>
                <c:pt idx="36885" formatCode="0.00E+00">
                  <c:v>1.5200000000000001E-4</c:v>
                </c:pt>
                <c:pt idx="36886" formatCode="0.00E+00">
                  <c:v>1.5200000000000001E-4</c:v>
                </c:pt>
                <c:pt idx="36887" formatCode="0.00E+00">
                  <c:v>1.5200000000000001E-4</c:v>
                </c:pt>
                <c:pt idx="36888" formatCode="0.00E+00">
                  <c:v>1.5200000000000001E-4</c:v>
                </c:pt>
                <c:pt idx="36889" formatCode="0.00E+00">
                  <c:v>1.5200000000000001E-4</c:v>
                </c:pt>
                <c:pt idx="36890" formatCode="0.00E+00">
                  <c:v>1.5200000000000001E-4</c:v>
                </c:pt>
                <c:pt idx="36891" formatCode="0.00E+00">
                  <c:v>1.5200000000000001E-4</c:v>
                </c:pt>
                <c:pt idx="36892" formatCode="0.00E+00">
                  <c:v>1.5200000000000001E-4</c:v>
                </c:pt>
                <c:pt idx="36893" formatCode="0.00E+00">
                  <c:v>1.5200000000000001E-4</c:v>
                </c:pt>
                <c:pt idx="36894" formatCode="0.00E+00">
                  <c:v>1.5200000000000001E-4</c:v>
                </c:pt>
                <c:pt idx="36895" formatCode="0.00E+00">
                  <c:v>1.5200000000000001E-4</c:v>
                </c:pt>
                <c:pt idx="36896" formatCode="0.00E+00">
                  <c:v>1.5200000000000001E-4</c:v>
                </c:pt>
                <c:pt idx="36897" formatCode="0.00E+00">
                  <c:v>1.5200000000000001E-4</c:v>
                </c:pt>
                <c:pt idx="36898" formatCode="0.00E+00">
                  <c:v>1.5200000000000001E-4</c:v>
                </c:pt>
                <c:pt idx="36899" formatCode="0.00E+00">
                  <c:v>1.5200000000000001E-4</c:v>
                </c:pt>
                <c:pt idx="36900" formatCode="0.00E+00">
                  <c:v>1.5200000000000001E-4</c:v>
                </c:pt>
                <c:pt idx="36901" formatCode="0.00E+00">
                  <c:v>1.5200000000000001E-4</c:v>
                </c:pt>
                <c:pt idx="36902" formatCode="0.00E+00">
                  <c:v>1.5200000000000001E-4</c:v>
                </c:pt>
                <c:pt idx="36903" formatCode="0.00E+00">
                  <c:v>1.5200000000000001E-4</c:v>
                </c:pt>
                <c:pt idx="36904" formatCode="0.00E+00">
                  <c:v>1.5200000000000001E-4</c:v>
                </c:pt>
                <c:pt idx="36905" formatCode="0.00E+00">
                  <c:v>1.5200000000000001E-4</c:v>
                </c:pt>
                <c:pt idx="36906" formatCode="0.00E+00">
                  <c:v>1.5200000000000001E-4</c:v>
                </c:pt>
                <c:pt idx="36907" formatCode="0.00E+00">
                  <c:v>1.5200000000000001E-4</c:v>
                </c:pt>
                <c:pt idx="36908" formatCode="0.00E+00">
                  <c:v>1.5200000000000001E-4</c:v>
                </c:pt>
                <c:pt idx="36909" formatCode="0.00E+00">
                  <c:v>1.5200000000000001E-4</c:v>
                </c:pt>
                <c:pt idx="36910" formatCode="0.00E+00">
                  <c:v>1.5200000000000001E-4</c:v>
                </c:pt>
                <c:pt idx="36911" formatCode="0.00E+00">
                  <c:v>1.5200000000000001E-4</c:v>
                </c:pt>
                <c:pt idx="36912" formatCode="0.00E+00">
                  <c:v>1.5200000000000001E-4</c:v>
                </c:pt>
                <c:pt idx="36913" formatCode="0.00E+00">
                  <c:v>1.5200000000000001E-4</c:v>
                </c:pt>
                <c:pt idx="36914" formatCode="0.00E+00">
                  <c:v>1.5200000000000001E-4</c:v>
                </c:pt>
                <c:pt idx="36915" formatCode="0.00E+00">
                  <c:v>1.5200000000000001E-4</c:v>
                </c:pt>
                <c:pt idx="36916" formatCode="0.00E+00">
                  <c:v>1.5200000000000001E-4</c:v>
                </c:pt>
                <c:pt idx="36917" formatCode="0.00E+00">
                  <c:v>1.5200000000000001E-4</c:v>
                </c:pt>
                <c:pt idx="36918" formatCode="0.00E+00">
                  <c:v>1.5200000000000001E-4</c:v>
                </c:pt>
                <c:pt idx="36919" formatCode="0.00E+00">
                  <c:v>1.5200000000000001E-4</c:v>
                </c:pt>
                <c:pt idx="36920" formatCode="0.00E+00">
                  <c:v>1.5200000000000001E-4</c:v>
                </c:pt>
                <c:pt idx="36921" formatCode="0.00E+00">
                  <c:v>1.5200000000000001E-4</c:v>
                </c:pt>
                <c:pt idx="36922" formatCode="0.00E+00">
                  <c:v>1.5200000000000001E-4</c:v>
                </c:pt>
                <c:pt idx="36923" formatCode="0.00E+00">
                  <c:v>1.5200000000000001E-4</c:v>
                </c:pt>
                <c:pt idx="36924" formatCode="0.00E+00">
                  <c:v>1.5200000000000001E-4</c:v>
                </c:pt>
                <c:pt idx="36925" formatCode="0.00E+00">
                  <c:v>1.5200000000000001E-4</c:v>
                </c:pt>
                <c:pt idx="36926" formatCode="0.00E+00">
                  <c:v>1.5200000000000001E-4</c:v>
                </c:pt>
                <c:pt idx="36927" formatCode="0.00E+00">
                  <c:v>1.5200000000000001E-4</c:v>
                </c:pt>
                <c:pt idx="36928" formatCode="0.00E+00">
                  <c:v>1.5200000000000001E-4</c:v>
                </c:pt>
                <c:pt idx="36929" formatCode="0.00E+00">
                  <c:v>1.5200000000000001E-4</c:v>
                </c:pt>
                <c:pt idx="36930" formatCode="0.00E+00">
                  <c:v>1.5200000000000001E-4</c:v>
                </c:pt>
                <c:pt idx="36931" formatCode="0.00E+00">
                  <c:v>1.5200000000000001E-4</c:v>
                </c:pt>
                <c:pt idx="36932" formatCode="0.00E+00">
                  <c:v>1.5200000000000001E-4</c:v>
                </c:pt>
                <c:pt idx="36933" formatCode="0.00E+00">
                  <c:v>1.5200000000000001E-4</c:v>
                </c:pt>
                <c:pt idx="36934" formatCode="0.00E+00">
                  <c:v>1.5200000000000001E-4</c:v>
                </c:pt>
                <c:pt idx="36935" formatCode="0.00E+00">
                  <c:v>1.5200000000000001E-4</c:v>
                </c:pt>
                <c:pt idx="36936" formatCode="0.00E+00">
                  <c:v>1.5200000000000001E-4</c:v>
                </c:pt>
                <c:pt idx="36937" formatCode="0.00E+00">
                  <c:v>1.5200000000000001E-4</c:v>
                </c:pt>
                <c:pt idx="36938" formatCode="0.00E+00">
                  <c:v>1.5200000000000001E-4</c:v>
                </c:pt>
                <c:pt idx="36939" formatCode="0.00E+00">
                  <c:v>1.5200000000000001E-4</c:v>
                </c:pt>
                <c:pt idx="36940" formatCode="0.00E+00">
                  <c:v>1.5200000000000001E-4</c:v>
                </c:pt>
                <c:pt idx="36941" formatCode="0.00E+00">
                  <c:v>1.5200000000000001E-4</c:v>
                </c:pt>
                <c:pt idx="36942" formatCode="0.00E+00">
                  <c:v>1.5200000000000001E-4</c:v>
                </c:pt>
                <c:pt idx="36943" formatCode="0.00E+00">
                  <c:v>1.5200000000000001E-4</c:v>
                </c:pt>
                <c:pt idx="36944" formatCode="0.00E+00">
                  <c:v>1.5200000000000001E-4</c:v>
                </c:pt>
                <c:pt idx="36945" formatCode="0.00E+00">
                  <c:v>1.5200000000000001E-4</c:v>
                </c:pt>
                <c:pt idx="36946" formatCode="0.00E+00">
                  <c:v>1.5200000000000001E-4</c:v>
                </c:pt>
                <c:pt idx="36947" formatCode="0.00E+00">
                  <c:v>1.5200000000000001E-4</c:v>
                </c:pt>
                <c:pt idx="36948" formatCode="0.00E+00">
                  <c:v>1.5200000000000001E-4</c:v>
                </c:pt>
                <c:pt idx="36949" formatCode="0.00E+00">
                  <c:v>1.5200000000000001E-4</c:v>
                </c:pt>
                <c:pt idx="36950" formatCode="0.00E+00">
                  <c:v>1.5200000000000001E-4</c:v>
                </c:pt>
                <c:pt idx="36951" formatCode="0.00E+00">
                  <c:v>1.5200000000000001E-4</c:v>
                </c:pt>
                <c:pt idx="36952" formatCode="0.00E+00">
                  <c:v>1.5200000000000001E-4</c:v>
                </c:pt>
                <c:pt idx="36953" formatCode="0.00E+00">
                  <c:v>1.5200000000000001E-4</c:v>
                </c:pt>
                <c:pt idx="36954" formatCode="0.00E+00">
                  <c:v>1.5200000000000001E-4</c:v>
                </c:pt>
                <c:pt idx="36955" formatCode="0.00E+00">
                  <c:v>1.5200000000000001E-4</c:v>
                </c:pt>
                <c:pt idx="36956" formatCode="0.00E+00">
                  <c:v>1.5200000000000001E-4</c:v>
                </c:pt>
                <c:pt idx="36957" formatCode="0.00E+00">
                  <c:v>1.5200000000000001E-4</c:v>
                </c:pt>
                <c:pt idx="36958" formatCode="0.00E+00">
                  <c:v>1.5200000000000001E-4</c:v>
                </c:pt>
                <c:pt idx="36959" formatCode="0.00E+00">
                  <c:v>1.5200000000000001E-4</c:v>
                </c:pt>
                <c:pt idx="36960" formatCode="0.00E+00">
                  <c:v>1.5200000000000001E-4</c:v>
                </c:pt>
                <c:pt idx="36961" formatCode="0.00E+00">
                  <c:v>1.5200000000000001E-4</c:v>
                </c:pt>
                <c:pt idx="36962" formatCode="0.00E+00">
                  <c:v>1.5200000000000001E-4</c:v>
                </c:pt>
                <c:pt idx="36963" formatCode="0.00E+00">
                  <c:v>1.75E-4</c:v>
                </c:pt>
                <c:pt idx="36964" formatCode="0.00E+00">
                  <c:v>2.9E-4</c:v>
                </c:pt>
                <c:pt idx="36965" formatCode="0.00E+00">
                  <c:v>4.6999999999999999E-4</c:v>
                </c:pt>
                <c:pt idx="36966" formatCode="0.00E+00">
                  <c:v>5.4299999999999997E-4</c:v>
                </c:pt>
                <c:pt idx="36967" formatCode="0.00E+00">
                  <c:v>5.04E-4</c:v>
                </c:pt>
                <c:pt idx="36968" formatCode="0.00E+00">
                  <c:v>4.7199999999999998E-4</c:v>
                </c:pt>
                <c:pt idx="36969" formatCode="0.00E+00">
                  <c:v>4.6900000000000002E-4</c:v>
                </c:pt>
                <c:pt idx="36970" formatCode="0.00E+00">
                  <c:v>4.5600000000000003E-4</c:v>
                </c:pt>
                <c:pt idx="36971" formatCode="0.00E+00">
                  <c:v>4.4900000000000002E-4</c:v>
                </c:pt>
                <c:pt idx="36972" formatCode="0.00E+00">
                  <c:v>4.4499999999999997E-4</c:v>
                </c:pt>
                <c:pt idx="36973" formatCode="0.00E+00">
                  <c:v>4.3899999999999999E-4</c:v>
                </c:pt>
                <c:pt idx="36974" formatCode="0.00E+00">
                  <c:v>4.3800000000000002E-4</c:v>
                </c:pt>
                <c:pt idx="36975" formatCode="0.00E+00">
                  <c:v>4.3300000000000001E-4</c:v>
                </c:pt>
                <c:pt idx="36976" formatCode="0.00E+00">
                  <c:v>4.2999999999999999E-4</c:v>
                </c:pt>
                <c:pt idx="36977" formatCode="0.00E+00">
                  <c:v>4.28E-4</c:v>
                </c:pt>
                <c:pt idx="36978" formatCode="0.00E+00">
                  <c:v>4.2499999999999998E-4</c:v>
                </c:pt>
                <c:pt idx="36979" formatCode="0.00E+00">
                  <c:v>4.2400000000000001E-4</c:v>
                </c:pt>
                <c:pt idx="36980" formatCode="0.00E+00">
                  <c:v>4.2099999999999999E-4</c:v>
                </c:pt>
                <c:pt idx="36981" formatCode="0.00E+00">
                  <c:v>4.1899999999999999E-4</c:v>
                </c:pt>
                <c:pt idx="36982" formatCode="0.00E+00">
                  <c:v>4.17E-4</c:v>
                </c:pt>
                <c:pt idx="36983" formatCode="0.00E+00">
                  <c:v>4.1599999999999997E-4</c:v>
                </c:pt>
                <c:pt idx="36984" formatCode="0.00E+00">
                  <c:v>4.1399999999999998E-4</c:v>
                </c:pt>
                <c:pt idx="36985" formatCode="0.00E+00">
                  <c:v>4.1300000000000001E-4</c:v>
                </c:pt>
                <c:pt idx="36986" formatCode="0.00E+00">
                  <c:v>4.1199999999999999E-4</c:v>
                </c:pt>
                <c:pt idx="36987" formatCode="0.00E+00">
                  <c:v>4.0999999999999999E-4</c:v>
                </c:pt>
                <c:pt idx="36988" formatCode="0.00E+00">
                  <c:v>4.0900000000000002E-4</c:v>
                </c:pt>
                <c:pt idx="36989" formatCode="0.00E+00">
                  <c:v>4.0700000000000003E-4</c:v>
                </c:pt>
                <c:pt idx="36990" formatCode="0.00E+00">
                  <c:v>4.06E-4</c:v>
                </c:pt>
                <c:pt idx="36991" formatCode="0.00E+00">
                  <c:v>4.0499999999999998E-4</c:v>
                </c:pt>
                <c:pt idx="36992" formatCode="0.00E+00">
                  <c:v>4.0400000000000001E-4</c:v>
                </c:pt>
                <c:pt idx="36993" formatCode="0.00E+00">
                  <c:v>4.0299999999999998E-4</c:v>
                </c:pt>
                <c:pt idx="36994" formatCode="0.00E+00">
                  <c:v>4.0200000000000001E-4</c:v>
                </c:pt>
                <c:pt idx="36995" formatCode="0.00E+00">
                  <c:v>4.0099999999999999E-4</c:v>
                </c:pt>
                <c:pt idx="36996" formatCode="0.00E+00">
                  <c:v>4.0000000000000002E-4</c:v>
                </c:pt>
                <c:pt idx="36997" formatCode="0.00E+00">
                  <c:v>3.9800000000000002E-4</c:v>
                </c:pt>
                <c:pt idx="36998" formatCode="0.00E+00">
                  <c:v>3.97E-4</c:v>
                </c:pt>
                <c:pt idx="36999" formatCode="0.00E+00">
                  <c:v>3.9599999999999998E-4</c:v>
                </c:pt>
                <c:pt idx="37000" formatCode="0.00E+00">
                  <c:v>3.9500000000000001E-4</c:v>
                </c:pt>
                <c:pt idx="37001" formatCode="0.00E+00">
                  <c:v>3.9399999999999998E-4</c:v>
                </c:pt>
                <c:pt idx="37002" formatCode="0.00E+00">
                  <c:v>3.9300000000000001E-4</c:v>
                </c:pt>
                <c:pt idx="37003" formatCode="0.00E+00">
                  <c:v>3.9199999999999999E-4</c:v>
                </c:pt>
                <c:pt idx="37004" formatCode="0.00E+00">
                  <c:v>3.9100000000000002E-4</c:v>
                </c:pt>
                <c:pt idx="37005" formatCode="0.00E+00">
                  <c:v>3.8999999999999999E-4</c:v>
                </c:pt>
                <c:pt idx="37006" formatCode="0.00E+00">
                  <c:v>3.8900000000000002E-4</c:v>
                </c:pt>
                <c:pt idx="37007" formatCode="0.00E+00">
                  <c:v>3.88E-4</c:v>
                </c:pt>
                <c:pt idx="37008" formatCode="0.00E+00">
                  <c:v>3.8699999999999997E-4</c:v>
                </c:pt>
                <c:pt idx="37009" formatCode="0.00E+00">
                  <c:v>3.86E-4</c:v>
                </c:pt>
                <c:pt idx="37010" formatCode="0.00E+00">
                  <c:v>3.8499999999999998E-4</c:v>
                </c:pt>
                <c:pt idx="37011" formatCode="0.00E+00">
                  <c:v>3.8400000000000001E-4</c:v>
                </c:pt>
                <c:pt idx="37012" formatCode="0.00E+00">
                  <c:v>3.8299999999999999E-4</c:v>
                </c:pt>
                <c:pt idx="37013" formatCode="0.00E+00">
                  <c:v>3.8200000000000002E-4</c:v>
                </c:pt>
                <c:pt idx="37014" formatCode="0.00E+00">
                  <c:v>3.8099999999999999E-4</c:v>
                </c:pt>
                <c:pt idx="37015" formatCode="0.00E+00">
                  <c:v>3.8000000000000002E-4</c:v>
                </c:pt>
                <c:pt idx="37016" formatCode="0.00E+00">
                  <c:v>3.79E-4</c:v>
                </c:pt>
                <c:pt idx="37017" formatCode="0.00E+00">
                  <c:v>3.7800000000000003E-4</c:v>
                </c:pt>
                <c:pt idx="37018" formatCode="0.00E+00">
                  <c:v>3.77E-4</c:v>
                </c:pt>
                <c:pt idx="37019" formatCode="0.00E+00">
                  <c:v>3.77E-4</c:v>
                </c:pt>
                <c:pt idx="37020" formatCode="0.00E+00">
                  <c:v>3.7599999999999998E-4</c:v>
                </c:pt>
                <c:pt idx="37021" formatCode="0.00E+00">
                  <c:v>3.7500000000000001E-4</c:v>
                </c:pt>
                <c:pt idx="37022" formatCode="0.00E+00">
                  <c:v>3.7399999999999998E-4</c:v>
                </c:pt>
                <c:pt idx="37023" formatCode="0.00E+00">
                  <c:v>3.7300000000000001E-4</c:v>
                </c:pt>
                <c:pt idx="37024" formatCode="0.00E+00">
                  <c:v>3.7199999999999999E-4</c:v>
                </c:pt>
                <c:pt idx="37025" formatCode="0.00E+00">
                  <c:v>3.7100000000000002E-4</c:v>
                </c:pt>
                <c:pt idx="37026" formatCode="0.00E+00">
                  <c:v>3.6999999999999999E-4</c:v>
                </c:pt>
                <c:pt idx="37027" formatCode="0.00E+00">
                  <c:v>3.6900000000000002E-4</c:v>
                </c:pt>
                <c:pt idx="37028" formatCode="0.00E+00">
                  <c:v>3.68E-4</c:v>
                </c:pt>
                <c:pt idx="37029" formatCode="0.00E+00">
                  <c:v>3.6699999999999998E-4</c:v>
                </c:pt>
                <c:pt idx="37030" formatCode="0.00E+00">
                  <c:v>3.6699999999999998E-4</c:v>
                </c:pt>
                <c:pt idx="37031" formatCode="0.00E+00">
                  <c:v>3.6600000000000001E-4</c:v>
                </c:pt>
                <c:pt idx="37032" formatCode="0.00E+00">
                  <c:v>3.6499999999999998E-4</c:v>
                </c:pt>
                <c:pt idx="37033" formatCode="0.00E+00">
                  <c:v>3.6400000000000001E-4</c:v>
                </c:pt>
                <c:pt idx="37034" formatCode="0.00E+00">
                  <c:v>3.6299999999999999E-4</c:v>
                </c:pt>
                <c:pt idx="37035" formatCode="0.00E+00">
                  <c:v>3.6200000000000002E-4</c:v>
                </c:pt>
                <c:pt idx="37036" formatCode="0.00E+00">
                  <c:v>3.6099999999999999E-4</c:v>
                </c:pt>
                <c:pt idx="37037" formatCode="0.00E+00">
                  <c:v>3.6099999999999999E-4</c:v>
                </c:pt>
                <c:pt idx="37038" formatCode="0.00E+00">
                  <c:v>3.6000000000000002E-4</c:v>
                </c:pt>
                <c:pt idx="37039" formatCode="0.00E+00">
                  <c:v>3.59E-4</c:v>
                </c:pt>
                <c:pt idx="37040" formatCode="0.00E+00">
                  <c:v>3.5799999999999997E-4</c:v>
                </c:pt>
                <c:pt idx="37041" formatCode="0.00E+00">
                  <c:v>3.57E-4</c:v>
                </c:pt>
                <c:pt idx="37042" formatCode="0.00E+00">
                  <c:v>3.5599999999999998E-4</c:v>
                </c:pt>
                <c:pt idx="37043" formatCode="0.00E+00">
                  <c:v>3.5599999999999998E-4</c:v>
                </c:pt>
                <c:pt idx="37044" formatCode="0.00E+00">
                  <c:v>3.5500000000000001E-4</c:v>
                </c:pt>
                <c:pt idx="37045" formatCode="0.00E+00">
                  <c:v>3.5399999999999999E-4</c:v>
                </c:pt>
                <c:pt idx="37046" formatCode="0.00E+00">
                  <c:v>3.5300000000000002E-4</c:v>
                </c:pt>
                <c:pt idx="37047" formatCode="0.00E+00">
                  <c:v>3.5199999999999999E-4</c:v>
                </c:pt>
                <c:pt idx="37048" formatCode="0.00E+00">
                  <c:v>3.5100000000000002E-4</c:v>
                </c:pt>
                <c:pt idx="37049" formatCode="0.00E+00">
                  <c:v>3.5100000000000002E-4</c:v>
                </c:pt>
                <c:pt idx="37050" formatCode="0.00E+00">
                  <c:v>3.5E-4</c:v>
                </c:pt>
                <c:pt idx="37051" formatCode="0.00E+00">
                  <c:v>3.4900000000000003E-4</c:v>
                </c:pt>
                <c:pt idx="37052" formatCode="0.00E+00">
                  <c:v>3.48E-4</c:v>
                </c:pt>
                <c:pt idx="37053" formatCode="0.00E+00">
                  <c:v>3.48E-4</c:v>
                </c:pt>
                <c:pt idx="37054" formatCode="0.00E+00">
                  <c:v>3.4699999999999998E-4</c:v>
                </c:pt>
                <c:pt idx="37055" formatCode="0.00E+00">
                  <c:v>3.4600000000000001E-4</c:v>
                </c:pt>
                <c:pt idx="37056" formatCode="0.00E+00">
                  <c:v>3.4499999999999998E-4</c:v>
                </c:pt>
                <c:pt idx="37057" formatCode="0.00E+00">
                  <c:v>3.4400000000000001E-4</c:v>
                </c:pt>
                <c:pt idx="37058" formatCode="0.00E+00">
                  <c:v>3.4400000000000001E-4</c:v>
                </c:pt>
                <c:pt idx="37059" formatCode="0.00E+00">
                  <c:v>3.4299999999999999E-4</c:v>
                </c:pt>
                <c:pt idx="37060" formatCode="0.00E+00">
                  <c:v>3.4200000000000002E-4</c:v>
                </c:pt>
                <c:pt idx="37061" formatCode="0.00E+00">
                  <c:v>3.4200000000000002E-4</c:v>
                </c:pt>
                <c:pt idx="37062" formatCode="0.00E+00">
                  <c:v>3.4099999999999999E-4</c:v>
                </c:pt>
                <c:pt idx="37063" formatCode="0.00E+00">
                  <c:v>3.4000000000000002E-4</c:v>
                </c:pt>
                <c:pt idx="37064" formatCode="0.00E+00">
                  <c:v>3.39E-4</c:v>
                </c:pt>
                <c:pt idx="37065" formatCode="0.00E+00">
                  <c:v>3.39E-4</c:v>
                </c:pt>
                <c:pt idx="37066" formatCode="0.00E+00">
                  <c:v>3.3799999999999998E-4</c:v>
                </c:pt>
                <c:pt idx="37067" formatCode="0.00E+00">
                  <c:v>3.3700000000000001E-4</c:v>
                </c:pt>
                <c:pt idx="37068" formatCode="0.00E+00">
                  <c:v>3.3700000000000001E-4</c:v>
                </c:pt>
                <c:pt idx="37069" formatCode="0.00E+00">
                  <c:v>3.3599999999999998E-4</c:v>
                </c:pt>
                <c:pt idx="37070" formatCode="0.00E+00">
                  <c:v>3.3500000000000001E-4</c:v>
                </c:pt>
                <c:pt idx="37071" formatCode="0.00E+00">
                  <c:v>3.3399999999999999E-4</c:v>
                </c:pt>
                <c:pt idx="37072" formatCode="0.00E+00">
                  <c:v>3.3399999999999999E-4</c:v>
                </c:pt>
                <c:pt idx="37073" formatCode="0.00E+00">
                  <c:v>3.3300000000000002E-4</c:v>
                </c:pt>
                <c:pt idx="37074" formatCode="0.00E+00">
                  <c:v>3.3300000000000002E-4</c:v>
                </c:pt>
                <c:pt idx="37075" formatCode="0.00E+00">
                  <c:v>3.3199999999999999E-4</c:v>
                </c:pt>
                <c:pt idx="37076" formatCode="0.00E+00">
                  <c:v>3.3100000000000002E-4</c:v>
                </c:pt>
                <c:pt idx="37077" formatCode="0.00E+00">
                  <c:v>3.3100000000000002E-4</c:v>
                </c:pt>
                <c:pt idx="37078" formatCode="0.00E+00">
                  <c:v>3.3E-4</c:v>
                </c:pt>
                <c:pt idx="37079" formatCode="0.00E+00">
                  <c:v>3.2899999999999997E-4</c:v>
                </c:pt>
                <c:pt idx="37080" formatCode="0.00E+00">
                  <c:v>3.2899999999999997E-4</c:v>
                </c:pt>
                <c:pt idx="37081" formatCode="0.00E+00">
                  <c:v>3.28E-4</c:v>
                </c:pt>
                <c:pt idx="37082" formatCode="0.00E+00">
                  <c:v>3.2699999999999998E-4</c:v>
                </c:pt>
                <c:pt idx="37083" formatCode="0.00E+00">
                  <c:v>3.2699999999999998E-4</c:v>
                </c:pt>
                <c:pt idx="37084" formatCode="0.00E+00">
                  <c:v>3.2600000000000001E-4</c:v>
                </c:pt>
                <c:pt idx="37085" formatCode="0.00E+00">
                  <c:v>3.2499999999999999E-4</c:v>
                </c:pt>
                <c:pt idx="37086" formatCode="0.00E+00">
                  <c:v>3.2499999999999999E-4</c:v>
                </c:pt>
                <c:pt idx="37087" formatCode="0.00E+00">
                  <c:v>3.2400000000000001E-4</c:v>
                </c:pt>
                <c:pt idx="37088" formatCode="0.00E+00">
                  <c:v>3.2299999999999999E-4</c:v>
                </c:pt>
                <c:pt idx="37089" formatCode="0.00E+00">
                  <c:v>3.2299999999999999E-4</c:v>
                </c:pt>
                <c:pt idx="37090" formatCode="0.00E+00">
                  <c:v>3.2200000000000002E-4</c:v>
                </c:pt>
                <c:pt idx="37091" formatCode="0.00E+00">
                  <c:v>3.2200000000000002E-4</c:v>
                </c:pt>
                <c:pt idx="37092" formatCode="0.00E+00">
                  <c:v>3.21E-4</c:v>
                </c:pt>
                <c:pt idx="37093" formatCode="0.00E+00">
                  <c:v>3.2000000000000003E-4</c:v>
                </c:pt>
                <c:pt idx="37094" formatCode="0.00E+00">
                  <c:v>3.2000000000000003E-4</c:v>
                </c:pt>
                <c:pt idx="37095" formatCode="0.00E+00">
                  <c:v>3.19E-4</c:v>
                </c:pt>
                <c:pt idx="37096" formatCode="0.00E+00">
                  <c:v>3.19E-4</c:v>
                </c:pt>
                <c:pt idx="37097" formatCode="0.00E+00">
                  <c:v>3.1799999999999998E-4</c:v>
                </c:pt>
                <c:pt idx="37098" formatCode="0.00E+00">
                  <c:v>3.1700000000000001E-4</c:v>
                </c:pt>
                <c:pt idx="37099" formatCode="0.00E+00">
                  <c:v>3.1700000000000001E-4</c:v>
                </c:pt>
                <c:pt idx="37100" formatCode="0.00E+00">
                  <c:v>3.1599999999999998E-4</c:v>
                </c:pt>
                <c:pt idx="37101" formatCode="0.00E+00">
                  <c:v>3.1500000000000001E-4</c:v>
                </c:pt>
                <c:pt idx="37102" formatCode="0.00E+00">
                  <c:v>3.1500000000000001E-4</c:v>
                </c:pt>
                <c:pt idx="37103" formatCode="0.00E+00">
                  <c:v>3.1399999999999999E-4</c:v>
                </c:pt>
                <c:pt idx="37104" formatCode="0.00E+00">
                  <c:v>3.1399999999999999E-4</c:v>
                </c:pt>
                <c:pt idx="37105" formatCode="0.00E+00">
                  <c:v>3.1300000000000002E-4</c:v>
                </c:pt>
                <c:pt idx="37106" formatCode="0.00E+00">
                  <c:v>3.1300000000000002E-4</c:v>
                </c:pt>
                <c:pt idx="37107" formatCode="0.00E+00">
                  <c:v>3.1199999999999999E-4</c:v>
                </c:pt>
                <c:pt idx="37108" formatCode="0.00E+00">
                  <c:v>3.1199999999999999E-4</c:v>
                </c:pt>
                <c:pt idx="37109" formatCode="0.00E+00">
                  <c:v>3.1100000000000002E-4</c:v>
                </c:pt>
                <c:pt idx="37110" formatCode="0.00E+00">
                  <c:v>3.1E-4</c:v>
                </c:pt>
                <c:pt idx="37111" formatCode="0.00E+00">
                  <c:v>3.1E-4</c:v>
                </c:pt>
                <c:pt idx="37112" formatCode="0.00E+00">
                  <c:v>3.0899999999999998E-4</c:v>
                </c:pt>
                <c:pt idx="37113" formatCode="0.00E+00">
                  <c:v>3.0899999999999998E-4</c:v>
                </c:pt>
                <c:pt idx="37114" formatCode="0.00E+00">
                  <c:v>3.0800000000000001E-4</c:v>
                </c:pt>
                <c:pt idx="37115" formatCode="0.00E+00">
                  <c:v>3.0800000000000001E-4</c:v>
                </c:pt>
                <c:pt idx="37116" formatCode="0.00E+00">
                  <c:v>3.0699999999999998E-4</c:v>
                </c:pt>
                <c:pt idx="37117" formatCode="0.00E+00">
                  <c:v>3.0699999999999998E-4</c:v>
                </c:pt>
                <c:pt idx="37118" formatCode="0.00E+00">
                  <c:v>3.0600000000000001E-4</c:v>
                </c:pt>
                <c:pt idx="37119" formatCode="0.00E+00">
                  <c:v>3.0600000000000001E-4</c:v>
                </c:pt>
                <c:pt idx="37120" formatCode="0.00E+00">
                  <c:v>3.0499999999999999E-4</c:v>
                </c:pt>
                <c:pt idx="37121" formatCode="0.00E+00">
                  <c:v>3.0400000000000002E-4</c:v>
                </c:pt>
                <c:pt idx="37122" formatCode="0.00E+00">
                  <c:v>3.0400000000000002E-4</c:v>
                </c:pt>
                <c:pt idx="37123" formatCode="0.00E+00">
                  <c:v>3.0400000000000002E-4</c:v>
                </c:pt>
                <c:pt idx="37124" formatCode="0.00E+00">
                  <c:v>3.0299999999999999E-4</c:v>
                </c:pt>
                <c:pt idx="37125" formatCode="0.00E+00">
                  <c:v>3.0200000000000002E-4</c:v>
                </c:pt>
                <c:pt idx="37126" formatCode="0.00E+00">
                  <c:v>3.0200000000000002E-4</c:v>
                </c:pt>
                <c:pt idx="37127" formatCode="0.00E+00">
                  <c:v>3.0200000000000002E-4</c:v>
                </c:pt>
                <c:pt idx="37128" formatCode="0.00E+00">
                  <c:v>3.01E-4</c:v>
                </c:pt>
                <c:pt idx="37129" formatCode="0.00E+00">
                  <c:v>2.9999999999999997E-4</c:v>
                </c:pt>
                <c:pt idx="37130" formatCode="0.00E+00">
                  <c:v>2.9999999999999997E-4</c:v>
                </c:pt>
                <c:pt idx="37131" formatCode="0.00E+00">
                  <c:v>2.9999999999999997E-4</c:v>
                </c:pt>
                <c:pt idx="37132" formatCode="0.00E+00">
                  <c:v>2.99E-4</c:v>
                </c:pt>
                <c:pt idx="37133" formatCode="0.00E+00">
                  <c:v>2.99E-4</c:v>
                </c:pt>
                <c:pt idx="37134" formatCode="0.00E+00">
                  <c:v>2.9799999999999998E-4</c:v>
                </c:pt>
                <c:pt idx="37135" formatCode="0.00E+00">
                  <c:v>2.9799999999999998E-4</c:v>
                </c:pt>
                <c:pt idx="37136" formatCode="0.00E+00">
                  <c:v>2.9700000000000001E-4</c:v>
                </c:pt>
                <c:pt idx="37137" formatCode="0.00E+00">
                  <c:v>2.9700000000000001E-4</c:v>
                </c:pt>
                <c:pt idx="37138" formatCode="0.00E+00">
                  <c:v>2.9599999999999998E-4</c:v>
                </c:pt>
                <c:pt idx="37139" formatCode="0.00E+00">
                  <c:v>2.9599999999999998E-4</c:v>
                </c:pt>
                <c:pt idx="37140" formatCode="0.00E+00">
                  <c:v>2.9500000000000001E-4</c:v>
                </c:pt>
                <c:pt idx="37141" formatCode="0.00E+00">
                  <c:v>2.9399999999999999E-4</c:v>
                </c:pt>
                <c:pt idx="37142" formatCode="0.00E+00">
                  <c:v>2.9399999999999999E-4</c:v>
                </c:pt>
                <c:pt idx="37143" formatCode="0.00E+00">
                  <c:v>2.9399999999999999E-4</c:v>
                </c:pt>
                <c:pt idx="37144" formatCode="0.00E+00">
                  <c:v>2.9300000000000002E-4</c:v>
                </c:pt>
                <c:pt idx="37145" formatCode="0.00E+00">
                  <c:v>2.9300000000000002E-4</c:v>
                </c:pt>
                <c:pt idx="37146" formatCode="0.00E+00">
                  <c:v>2.92E-4</c:v>
                </c:pt>
                <c:pt idx="37147" formatCode="0.00E+00">
                  <c:v>2.92E-4</c:v>
                </c:pt>
                <c:pt idx="37148" formatCode="0.00E+00">
                  <c:v>2.9100000000000003E-4</c:v>
                </c:pt>
                <c:pt idx="37149" formatCode="0.00E+00">
                  <c:v>2.9100000000000003E-4</c:v>
                </c:pt>
                <c:pt idx="37150" formatCode="0.00E+00">
                  <c:v>2.9100000000000003E-4</c:v>
                </c:pt>
                <c:pt idx="37151" formatCode="0.00E+00">
                  <c:v>2.9E-4</c:v>
                </c:pt>
                <c:pt idx="37152" formatCode="0.00E+00">
                  <c:v>2.9E-4</c:v>
                </c:pt>
                <c:pt idx="37153" formatCode="0.00E+00">
                  <c:v>2.8899999999999998E-4</c:v>
                </c:pt>
                <c:pt idx="37154" formatCode="0.00E+00">
                  <c:v>2.8899999999999998E-4</c:v>
                </c:pt>
                <c:pt idx="37155" formatCode="0.00E+00">
                  <c:v>2.8800000000000001E-4</c:v>
                </c:pt>
                <c:pt idx="37156" formatCode="0.00E+00">
                  <c:v>2.8800000000000001E-4</c:v>
                </c:pt>
                <c:pt idx="37157" formatCode="0.00E+00">
                  <c:v>2.8800000000000001E-4</c:v>
                </c:pt>
                <c:pt idx="37158" formatCode="0.00E+00">
                  <c:v>2.8699999999999998E-4</c:v>
                </c:pt>
                <c:pt idx="37159" formatCode="0.00E+00">
                  <c:v>2.8699999999999998E-4</c:v>
                </c:pt>
                <c:pt idx="37160" formatCode="0.00E+00">
                  <c:v>2.8600000000000001E-4</c:v>
                </c:pt>
                <c:pt idx="37161" formatCode="0.00E+00">
                  <c:v>2.8600000000000001E-4</c:v>
                </c:pt>
                <c:pt idx="37162" formatCode="0.00E+00">
                  <c:v>2.8600000000000001E-4</c:v>
                </c:pt>
                <c:pt idx="37163" formatCode="0.00E+00">
                  <c:v>2.8499999999999999E-4</c:v>
                </c:pt>
                <c:pt idx="37164" formatCode="0.00E+00">
                  <c:v>2.8499999999999999E-4</c:v>
                </c:pt>
                <c:pt idx="37165" formatCode="0.00E+00">
                  <c:v>2.8400000000000002E-4</c:v>
                </c:pt>
                <c:pt idx="37166" formatCode="0.00E+00">
                  <c:v>2.8400000000000002E-4</c:v>
                </c:pt>
                <c:pt idx="37167" formatCode="0.00E+00">
                  <c:v>2.8400000000000002E-4</c:v>
                </c:pt>
                <c:pt idx="37168" formatCode="0.00E+00">
                  <c:v>2.8299999999999999E-4</c:v>
                </c:pt>
                <c:pt idx="37169" formatCode="0.00E+00">
                  <c:v>2.8299999999999999E-4</c:v>
                </c:pt>
                <c:pt idx="37170" formatCode="0.00E+00">
                  <c:v>2.8200000000000002E-4</c:v>
                </c:pt>
                <c:pt idx="37171" formatCode="0.00E+00">
                  <c:v>2.8200000000000002E-4</c:v>
                </c:pt>
                <c:pt idx="37172" formatCode="0.00E+00">
                  <c:v>2.81E-4</c:v>
                </c:pt>
                <c:pt idx="37173" formatCode="0.00E+00">
                  <c:v>2.81E-4</c:v>
                </c:pt>
                <c:pt idx="37174" formatCode="0.00E+00">
                  <c:v>2.81E-4</c:v>
                </c:pt>
                <c:pt idx="37175" formatCode="0.00E+00">
                  <c:v>2.7999999999999998E-4</c:v>
                </c:pt>
                <c:pt idx="37176" formatCode="0.00E+00">
                  <c:v>2.7999999999999998E-4</c:v>
                </c:pt>
                <c:pt idx="37177" formatCode="0.00E+00">
                  <c:v>2.7900000000000001E-4</c:v>
                </c:pt>
                <c:pt idx="37178" formatCode="0.00E+00">
                  <c:v>2.7900000000000001E-4</c:v>
                </c:pt>
                <c:pt idx="37179" formatCode="0.00E+00">
                  <c:v>2.7900000000000001E-4</c:v>
                </c:pt>
                <c:pt idx="37180" formatCode="0.00E+00">
                  <c:v>2.7799999999999998E-4</c:v>
                </c:pt>
                <c:pt idx="37181" formatCode="0.00E+00">
                  <c:v>2.7799999999999998E-4</c:v>
                </c:pt>
                <c:pt idx="37182" formatCode="0.00E+00">
                  <c:v>2.7799999999999998E-4</c:v>
                </c:pt>
                <c:pt idx="37183" formatCode="0.00E+00">
                  <c:v>2.7700000000000001E-4</c:v>
                </c:pt>
                <c:pt idx="37184" formatCode="0.00E+00">
                  <c:v>2.7700000000000001E-4</c:v>
                </c:pt>
                <c:pt idx="37185" formatCode="0.00E+00">
                  <c:v>2.7700000000000001E-4</c:v>
                </c:pt>
                <c:pt idx="37186" formatCode="0.00E+00">
                  <c:v>2.7599999999999999E-4</c:v>
                </c:pt>
                <c:pt idx="37187" formatCode="0.00E+00">
                  <c:v>2.7599999999999999E-4</c:v>
                </c:pt>
                <c:pt idx="37188" formatCode="0.00E+00">
                  <c:v>2.7599999999999999E-4</c:v>
                </c:pt>
                <c:pt idx="37189" formatCode="0.00E+00">
                  <c:v>2.7500000000000002E-4</c:v>
                </c:pt>
                <c:pt idx="37190" formatCode="0.00E+00">
                  <c:v>2.7500000000000002E-4</c:v>
                </c:pt>
                <c:pt idx="37191" formatCode="0.00E+00">
                  <c:v>2.7399999999999999E-4</c:v>
                </c:pt>
                <c:pt idx="37192" formatCode="0.00E+00">
                  <c:v>2.7399999999999999E-4</c:v>
                </c:pt>
                <c:pt idx="37193" formatCode="0.00E+00">
                  <c:v>2.7399999999999999E-4</c:v>
                </c:pt>
                <c:pt idx="37194" formatCode="0.00E+00">
                  <c:v>2.7300000000000002E-4</c:v>
                </c:pt>
                <c:pt idx="37195" formatCode="0.00E+00">
                  <c:v>2.7300000000000002E-4</c:v>
                </c:pt>
                <c:pt idx="37196" formatCode="0.00E+00">
                  <c:v>2.7300000000000002E-4</c:v>
                </c:pt>
                <c:pt idx="37197" formatCode="0.00E+00">
                  <c:v>2.72E-4</c:v>
                </c:pt>
                <c:pt idx="37198" formatCode="0.00E+00">
                  <c:v>2.72E-4</c:v>
                </c:pt>
                <c:pt idx="37199" formatCode="0.00E+00">
                  <c:v>2.72E-4</c:v>
                </c:pt>
                <c:pt idx="37200" formatCode="0.00E+00">
                  <c:v>2.7099999999999997E-4</c:v>
                </c:pt>
                <c:pt idx="37201" formatCode="0.00E+00">
                  <c:v>2.7099999999999997E-4</c:v>
                </c:pt>
                <c:pt idx="37202" formatCode="0.00E+00">
                  <c:v>2.7E-4</c:v>
                </c:pt>
                <c:pt idx="37203" formatCode="0.00E+00">
                  <c:v>2.7E-4</c:v>
                </c:pt>
                <c:pt idx="37204" formatCode="0.00E+00">
                  <c:v>2.7E-4</c:v>
                </c:pt>
                <c:pt idx="37205" formatCode="0.00E+00">
                  <c:v>2.6899999999999998E-4</c:v>
                </c:pt>
                <c:pt idx="37206" formatCode="0.00E+00">
                  <c:v>2.6899999999999998E-4</c:v>
                </c:pt>
                <c:pt idx="37207" formatCode="0.00E+00">
                  <c:v>2.6899999999999998E-4</c:v>
                </c:pt>
                <c:pt idx="37208" formatCode="0.00E+00">
                  <c:v>2.6899999999999998E-4</c:v>
                </c:pt>
                <c:pt idx="37209" formatCode="0.00E+00">
                  <c:v>2.6800000000000001E-4</c:v>
                </c:pt>
                <c:pt idx="37210" formatCode="0.00E+00">
                  <c:v>2.6800000000000001E-4</c:v>
                </c:pt>
                <c:pt idx="37211" formatCode="0.00E+00">
                  <c:v>2.6800000000000001E-4</c:v>
                </c:pt>
                <c:pt idx="37212" formatCode="0.00E+00">
                  <c:v>2.6699999999999998E-4</c:v>
                </c:pt>
                <c:pt idx="37213" formatCode="0.00E+00">
                  <c:v>2.6699999999999998E-4</c:v>
                </c:pt>
                <c:pt idx="37214" formatCode="0.00E+00">
                  <c:v>2.6699999999999998E-4</c:v>
                </c:pt>
                <c:pt idx="37215" formatCode="0.00E+00">
                  <c:v>2.6600000000000001E-4</c:v>
                </c:pt>
                <c:pt idx="37216" formatCode="0.00E+00">
                  <c:v>2.6600000000000001E-4</c:v>
                </c:pt>
                <c:pt idx="37217" formatCode="0.00E+00">
                  <c:v>2.6600000000000001E-4</c:v>
                </c:pt>
                <c:pt idx="37218" formatCode="0.00E+00">
                  <c:v>2.6600000000000001E-4</c:v>
                </c:pt>
                <c:pt idx="37219" formatCode="0.00E+00">
                  <c:v>2.6499999999999999E-4</c:v>
                </c:pt>
                <c:pt idx="37220" formatCode="0.00E+00">
                  <c:v>2.6499999999999999E-4</c:v>
                </c:pt>
                <c:pt idx="37221" formatCode="0.00E+00">
                  <c:v>2.6499999999999999E-4</c:v>
                </c:pt>
                <c:pt idx="37222" formatCode="0.00E+00">
                  <c:v>2.6400000000000002E-4</c:v>
                </c:pt>
                <c:pt idx="37223" formatCode="0.00E+00">
                  <c:v>2.6400000000000002E-4</c:v>
                </c:pt>
                <c:pt idx="37224" formatCode="0.00E+00">
                  <c:v>2.6400000000000002E-4</c:v>
                </c:pt>
                <c:pt idx="37225" formatCode="0.00E+00">
                  <c:v>2.63E-4</c:v>
                </c:pt>
                <c:pt idx="37226" formatCode="0.00E+00">
                  <c:v>2.63E-4</c:v>
                </c:pt>
                <c:pt idx="37227" formatCode="0.00E+00">
                  <c:v>2.63E-4</c:v>
                </c:pt>
                <c:pt idx="37228" formatCode="0.00E+00">
                  <c:v>2.6200000000000003E-4</c:v>
                </c:pt>
                <c:pt idx="37229" formatCode="0.00E+00">
                  <c:v>2.6200000000000003E-4</c:v>
                </c:pt>
                <c:pt idx="37230" formatCode="0.00E+00">
                  <c:v>2.6200000000000003E-4</c:v>
                </c:pt>
                <c:pt idx="37231" formatCode="0.00E+00">
                  <c:v>2.6200000000000003E-4</c:v>
                </c:pt>
                <c:pt idx="37232" formatCode="0.00E+00">
                  <c:v>2.61E-4</c:v>
                </c:pt>
                <c:pt idx="37233" formatCode="0.00E+00">
                  <c:v>2.61E-4</c:v>
                </c:pt>
                <c:pt idx="37234" formatCode="0.00E+00">
                  <c:v>2.5999999999999998E-4</c:v>
                </c:pt>
                <c:pt idx="37235" formatCode="0.00E+00">
                  <c:v>2.5999999999999998E-4</c:v>
                </c:pt>
                <c:pt idx="37236" formatCode="0.00E+00">
                  <c:v>2.5999999999999998E-4</c:v>
                </c:pt>
                <c:pt idx="37237" formatCode="0.00E+00">
                  <c:v>2.5999999999999998E-4</c:v>
                </c:pt>
                <c:pt idx="37238" formatCode="0.00E+00">
                  <c:v>2.5900000000000001E-4</c:v>
                </c:pt>
                <c:pt idx="37239" formatCode="0.00E+00">
                  <c:v>2.5900000000000001E-4</c:v>
                </c:pt>
                <c:pt idx="37240" formatCode="0.00E+00">
                  <c:v>2.5900000000000001E-4</c:v>
                </c:pt>
                <c:pt idx="37241" formatCode="0.00E+00">
                  <c:v>2.5799999999999998E-4</c:v>
                </c:pt>
                <c:pt idx="37242" formatCode="0.00E+00">
                  <c:v>2.5799999999999998E-4</c:v>
                </c:pt>
                <c:pt idx="37243" formatCode="0.00E+00">
                  <c:v>2.5799999999999998E-4</c:v>
                </c:pt>
                <c:pt idx="37244" formatCode="0.00E+00">
                  <c:v>2.5799999999999998E-4</c:v>
                </c:pt>
                <c:pt idx="37245" formatCode="0.00E+00">
                  <c:v>2.5700000000000001E-4</c:v>
                </c:pt>
                <c:pt idx="37246" formatCode="0.00E+00">
                  <c:v>2.5700000000000001E-4</c:v>
                </c:pt>
                <c:pt idx="37247" formatCode="0.00E+00">
                  <c:v>2.5700000000000001E-4</c:v>
                </c:pt>
                <c:pt idx="37248" formatCode="0.00E+00">
                  <c:v>2.5700000000000001E-4</c:v>
                </c:pt>
                <c:pt idx="37249" formatCode="0.00E+00">
                  <c:v>2.5599999999999999E-4</c:v>
                </c:pt>
                <c:pt idx="37250" formatCode="0.00E+00">
                  <c:v>2.5599999999999999E-4</c:v>
                </c:pt>
                <c:pt idx="37251" formatCode="0.00E+00">
                  <c:v>2.5599999999999999E-4</c:v>
                </c:pt>
                <c:pt idx="37252" formatCode="0.00E+00">
                  <c:v>2.5599999999999999E-4</c:v>
                </c:pt>
                <c:pt idx="37253" formatCode="0.00E+00">
                  <c:v>2.5500000000000002E-4</c:v>
                </c:pt>
                <c:pt idx="37254" formatCode="0.00E+00">
                  <c:v>2.5500000000000002E-4</c:v>
                </c:pt>
                <c:pt idx="37255" formatCode="0.00E+00">
                  <c:v>2.5500000000000002E-4</c:v>
                </c:pt>
                <c:pt idx="37256" formatCode="0.00E+00">
                  <c:v>2.5500000000000002E-4</c:v>
                </c:pt>
                <c:pt idx="37257" formatCode="0.00E+00">
                  <c:v>2.5399999999999999E-4</c:v>
                </c:pt>
                <c:pt idx="37258" formatCode="0.00E+00">
                  <c:v>2.5399999999999999E-4</c:v>
                </c:pt>
                <c:pt idx="37259" formatCode="0.00E+00">
                  <c:v>2.5399999999999999E-4</c:v>
                </c:pt>
                <c:pt idx="37260" formatCode="0.00E+00">
                  <c:v>2.5399999999999999E-4</c:v>
                </c:pt>
                <c:pt idx="37261" formatCode="0.00E+00">
                  <c:v>2.5300000000000002E-4</c:v>
                </c:pt>
                <c:pt idx="37262" formatCode="0.00E+00">
                  <c:v>2.5300000000000002E-4</c:v>
                </c:pt>
                <c:pt idx="37263" formatCode="0.00E+00">
                  <c:v>2.5300000000000002E-4</c:v>
                </c:pt>
                <c:pt idx="37264" formatCode="0.00E+00">
                  <c:v>2.5300000000000002E-4</c:v>
                </c:pt>
                <c:pt idx="37265" formatCode="0.00E+00">
                  <c:v>2.52E-4</c:v>
                </c:pt>
                <c:pt idx="37266" formatCode="0.00E+00">
                  <c:v>2.52E-4</c:v>
                </c:pt>
                <c:pt idx="37267" formatCode="0.00E+00">
                  <c:v>2.52E-4</c:v>
                </c:pt>
                <c:pt idx="37268" formatCode="0.00E+00">
                  <c:v>2.52E-4</c:v>
                </c:pt>
                <c:pt idx="37269" formatCode="0.00E+00">
                  <c:v>2.5099999999999998E-4</c:v>
                </c:pt>
                <c:pt idx="37270" formatCode="0.00E+00">
                  <c:v>2.5099999999999998E-4</c:v>
                </c:pt>
                <c:pt idx="37271" formatCode="0.00E+00">
                  <c:v>2.5099999999999998E-4</c:v>
                </c:pt>
                <c:pt idx="37272" formatCode="0.00E+00">
                  <c:v>2.5099999999999998E-4</c:v>
                </c:pt>
                <c:pt idx="37273" formatCode="0.00E+00">
                  <c:v>2.5000000000000001E-4</c:v>
                </c:pt>
                <c:pt idx="37274" formatCode="0.00E+00">
                  <c:v>2.5000000000000001E-4</c:v>
                </c:pt>
                <c:pt idx="37275" formatCode="0.00E+00">
                  <c:v>2.5000000000000001E-4</c:v>
                </c:pt>
                <c:pt idx="37276" formatCode="0.00E+00">
                  <c:v>2.5000000000000001E-4</c:v>
                </c:pt>
                <c:pt idx="37277" formatCode="0.00E+00">
                  <c:v>2.4899999999999998E-4</c:v>
                </c:pt>
                <c:pt idx="37278" formatCode="0.00E+00">
                  <c:v>2.4899999999999998E-4</c:v>
                </c:pt>
                <c:pt idx="37279" formatCode="0.00E+00">
                  <c:v>2.4899999999999998E-4</c:v>
                </c:pt>
                <c:pt idx="37280" formatCode="0.00E+00">
                  <c:v>2.4899999999999998E-4</c:v>
                </c:pt>
                <c:pt idx="37281" formatCode="0.00E+00">
                  <c:v>2.4899999999999998E-4</c:v>
                </c:pt>
                <c:pt idx="37282" formatCode="0.00E+00">
                  <c:v>2.4800000000000001E-4</c:v>
                </c:pt>
                <c:pt idx="37283" formatCode="0.00E+00">
                  <c:v>2.4800000000000001E-4</c:v>
                </c:pt>
                <c:pt idx="37284" formatCode="0.00E+00">
                  <c:v>2.4800000000000001E-4</c:v>
                </c:pt>
                <c:pt idx="37285" formatCode="0.00E+00">
                  <c:v>2.4800000000000001E-4</c:v>
                </c:pt>
                <c:pt idx="37286" formatCode="0.00E+00">
                  <c:v>2.4699999999999999E-4</c:v>
                </c:pt>
                <c:pt idx="37287" formatCode="0.00E+00">
                  <c:v>2.4699999999999999E-4</c:v>
                </c:pt>
                <c:pt idx="37288" formatCode="0.00E+00">
                  <c:v>2.4699999999999999E-4</c:v>
                </c:pt>
                <c:pt idx="37289" formatCode="0.00E+00">
                  <c:v>2.4699999999999999E-4</c:v>
                </c:pt>
                <c:pt idx="37290" formatCode="0.00E+00">
                  <c:v>2.4699999999999999E-4</c:v>
                </c:pt>
                <c:pt idx="37291" formatCode="0.00E+00">
                  <c:v>2.4600000000000002E-4</c:v>
                </c:pt>
                <c:pt idx="37292" formatCode="0.00E+00">
                  <c:v>2.4600000000000002E-4</c:v>
                </c:pt>
                <c:pt idx="37293" formatCode="0.00E+00">
                  <c:v>2.4600000000000002E-4</c:v>
                </c:pt>
                <c:pt idx="37294" formatCode="0.00E+00">
                  <c:v>2.4600000000000002E-4</c:v>
                </c:pt>
                <c:pt idx="37295" formatCode="0.00E+00">
                  <c:v>2.4600000000000002E-4</c:v>
                </c:pt>
                <c:pt idx="37296" formatCode="0.00E+00">
                  <c:v>2.4499999999999999E-4</c:v>
                </c:pt>
                <c:pt idx="37297" formatCode="0.00E+00">
                  <c:v>2.4499999999999999E-4</c:v>
                </c:pt>
                <c:pt idx="37298" formatCode="0.00E+00">
                  <c:v>2.4499999999999999E-4</c:v>
                </c:pt>
                <c:pt idx="37299" formatCode="0.00E+00">
                  <c:v>2.4499999999999999E-4</c:v>
                </c:pt>
                <c:pt idx="37300" formatCode="0.00E+00">
                  <c:v>2.4399999999999999E-4</c:v>
                </c:pt>
                <c:pt idx="37301" formatCode="0.00E+00">
                  <c:v>2.4399999999999999E-4</c:v>
                </c:pt>
                <c:pt idx="37302" formatCode="0.00E+00">
                  <c:v>2.4399999999999999E-4</c:v>
                </c:pt>
                <c:pt idx="37303" formatCode="0.00E+00">
                  <c:v>2.4399999999999999E-4</c:v>
                </c:pt>
                <c:pt idx="37304" formatCode="0.00E+00">
                  <c:v>2.4399999999999999E-4</c:v>
                </c:pt>
                <c:pt idx="37305" formatCode="0.00E+00">
                  <c:v>2.43E-4</c:v>
                </c:pt>
                <c:pt idx="37306" formatCode="0.00E+00">
                  <c:v>2.43E-4</c:v>
                </c:pt>
                <c:pt idx="37307" formatCode="0.00E+00">
                  <c:v>2.43E-4</c:v>
                </c:pt>
                <c:pt idx="37308" formatCode="0.00E+00">
                  <c:v>2.43E-4</c:v>
                </c:pt>
                <c:pt idx="37309" formatCode="0.00E+00">
                  <c:v>2.43E-4</c:v>
                </c:pt>
                <c:pt idx="37310" formatCode="0.00E+00">
                  <c:v>2.42E-4</c:v>
                </c:pt>
                <c:pt idx="37311" formatCode="0.00E+00">
                  <c:v>2.42E-4</c:v>
                </c:pt>
                <c:pt idx="37312" formatCode="0.00E+00">
                  <c:v>2.42E-4</c:v>
                </c:pt>
                <c:pt idx="37313" formatCode="0.00E+00">
                  <c:v>2.42E-4</c:v>
                </c:pt>
                <c:pt idx="37314" formatCode="0.00E+00">
                  <c:v>2.41E-4</c:v>
                </c:pt>
                <c:pt idx="37315" formatCode="0.00E+00">
                  <c:v>2.41E-4</c:v>
                </c:pt>
                <c:pt idx="37316" formatCode="0.00E+00">
                  <c:v>2.41E-4</c:v>
                </c:pt>
                <c:pt idx="37317" formatCode="0.00E+00">
                  <c:v>2.41E-4</c:v>
                </c:pt>
                <c:pt idx="37318" formatCode="0.00E+00">
                  <c:v>2.41E-4</c:v>
                </c:pt>
                <c:pt idx="37319" formatCode="0.00E+00">
                  <c:v>2.41E-4</c:v>
                </c:pt>
                <c:pt idx="37320" formatCode="0.00E+00">
                  <c:v>2.4000000000000001E-4</c:v>
                </c:pt>
                <c:pt idx="37321" formatCode="0.00E+00">
                  <c:v>2.4000000000000001E-4</c:v>
                </c:pt>
                <c:pt idx="37322" formatCode="0.00E+00">
                  <c:v>2.4000000000000001E-4</c:v>
                </c:pt>
                <c:pt idx="37323" formatCode="0.00E+00">
                  <c:v>2.4000000000000001E-4</c:v>
                </c:pt>
                <c:pt idx="37324" formatCode="0.00E+00">
                  <c:v>2.4000000000000001E-4</c:v>
                </c:pt>
                <c:pt idx="37325" formatCode="0.00E+00">
                  <c:v>2.3900000000000001E-4</c:v>
                </c:pt>
                <c:pt idx="37326" formatCode="0.00E+00">
                  <c:v>2.3900000000000001E-4</c:v>
                </c:pt>
                <c:pt idx="37327" formatCode="0.00E+00">
                  <c:v>2.3900000000000001E-4</c:v>
                </c:pt>
                <c:pt idx="37328" formatCode="0.00E+00">
                  <c:v>2.3900000000000001E-4</c:v>
                </c:pt>
                <c:pt idx="37329" formatCode="0.00E+00">
                  <c:v>2.3900000000000001E-4</c:v>
                </c:pt>
                <c:pt idx="37330" formatCode="0.00E+00">
                  <c:v>2.3900000000000001E-4</c:v>
                </c:pt>
                <c:pt idx="37331" formatCode="0.00E+00">
                  <c:v>2.3800000000000001E-4</c:v>
                </c:pt>
                <c:pt idx="37332" formatCode="0.00E+00">
                  <c:v>2.3800000000000001E-4</c:v>
                </c:pt>
                <c:pt idx="37333" formatCode="0.00E+00">
                  <c:v>2.3800000000000001E-4</c:v>
                </c:pt>
                <c:pt idx="37334" formatCode="0.00E+00">
                  <c:v>2.3800000000000001E-4</c:v>
                </c:pt>
                <c:pt idx="37335" formatCode="0.00E+00">
                  <c:v>2.3800000000000001E-4</c:v>
                </c:pt>
                <c:pt idx="37336" formatCode="0.00E+00">
                  <c:v>2.3699999999999999E-4</c:v>
                </c:pt>
                <c:pt idx="37337" formatCode="0.00E+00">
                  <c:v>2.3699999999999999E-4</c:v>
                </c:pt>
                <c:pt idx="37338" formatCode="0.00E+00">
                  <c:v>2.3699999999999999E-4</c:v>
                </c:pt>
                <c:pt idx="37339" formatCode="0.00E+00">
                  <c:v>2.3699999999999999E-4</c:v>
                </c:pt>
                <c:pt idx="37340" formatCode="0.00E+00">
                  <c:v>2.3699999999999999E-4</c:v>
                </c:pt>
                <c:pt idx="37341" formatCode="0.00E+00">
                  <c:v>2.3599999999999999E-4</c:v>
                </c:pt>
                <c:pt idx="37342" formatCode="0.00E+00">
                  <c:v>2.3599999999999999E-4</c:v>
                </c:pt>
                <c:pt idx="37343" formatCode="0.00E+00">
                  <c:v>2.3599999999999999E-4</c:v>
                </c:pt>
                <c:pt idx="37344" formatCode="0.00E+00">
                  <c:v>2.3599999999999999E-4</c:v>
                </c:pt>
                <c:pt idx="37345" formatCode="0.00E+00">
                  <c:v>2.3599999999999999E-4</c:v>
                </c:pt>
                <c:pt idx="37346" formatCode="0.00E+00">
                  <c:v>2.3599999999999999E-4</c:v>
                </c:pt>
                <c:pt idx="37347" formatCode="0.00E+00">
                  <c:v>2.3499999999999999E-4</c:v>
                </c:pt>
                <c:pt idx="37348" formatCode="0.00E+00">
                  <c:v>2.3499999999999999E-4</c:v>
                </c:pt>
                <c:pt idx="37349" formatCode="0.00E+00">
                  <c:v>2.3499999999999999E-4</c:v>
                </c:pt>
                <c:pt idx="37350" formatCode="0.00E+00">
                  <c:v>2.3499999999999999E-4</c:v>
                </c:pt>
                <c:pt idx="37351" formatCode="0.00E+00">
                  <c:v>2.3499999999999999E-4</c:v>
                </c:pt>
                <c:pt idx="37352" formatCode="0.00E+00">
                  <c:v>2.3499999999999999E-4</c:v>
                </c:pt>
                <c:pt idx="37353" formatCode="0.00E+00">
                  <c:v>2.34E-4</c:v>
                </c:pt>
                <c:pt idx="37354" formatCode="0.00E+00">
                  <c:v>2.34E-4</c:v>
                </c:pt>
                <c:pt idx="37355" formatCode="0.00E+00">
                  <c:v>2.34E-4</c:v>
                </c:pt>
                <c:pt idx="37356" formatCode="0.00E+00">
                  <c:v>2.34E-4</c:v>
                </c:pt>
                <c:pt idx="37357" formatCode="0.00E+00">
                  <c:v>2.34E-4</c:v>
                </c:pt>
                <c:pt idx="37358" formatCode="0.00E+00">
                  <c:v>2.34E-4</c:v>
                </c:pt>
                <c:pt idx="37359" formatCode="0.00E+00">
                  <c:v>2.33E-4</c:v>
                </c:pt>
                <c:pt idx="37360" formatCode="0.00E+00">
                  <c:v>2.33E-4</c:v>
                </c:pt>
                <c:pt idx="37361" formatCode="0.00E+00">
                  <c:v>2.33E-4</c:v>
                </c:pt>
                <c:pt idx="37362" formatCode="0.00E+00">
                  <c:v>2.33E-4</c:v>
                </c:pt>
                <c:pt idx="37363" formatCode="0.00E+00">
                  <c:v>2.33E-4</c:v>
                </c:pt>
                <c:pt idx="37364" formatCode="0.00E+00">
                  <c:v>2.33E-4</c:v>
                </c:pt>
                <c:pt idx="37365" formatCode="0.00E+00">
                  <c:v>2.33E-4</c:v>
                </c:pt>
                <c:pt idx="37366" formatCode="0.00E+00">
                  <c:v>2.32E-4</c:v>
                </c:pt>
                <c:pt idx="37367" formatCode="0.00E+00">
                  <c:v>2.32E-4</c:v>
                </c:pt>
                <c:pt idx="37368" formatCode="0.00E+00">
                  <c:v>2.32E-4</c:v>
                </c:pt>
                <c:pt idx="37369" formatCode="0.00E+00">
                  <c:v>2.32E-4</c:v>
                </c:pt>
                <c:pt idx="37370" formatCode="0.00E+00">
                  <c:v>2.32E-4</c:v>
                </c:pt>
                <c:pt idx="37371" formatCode="0.00E+00">
                  <c:v>2.32E-4</c:v>
                </c:pt>
                <c:pt idx="37372" formatCode="0.00E+00">
                  <c:v>2.32E-4</c:v>
                </c:pt>
                <c:pt idx="37373" formatCode="0.00E+00">
                  <c:v>2.31E-4</c:v>
                </c:pt>
                <c:pt idx="37374" formatCode="0.00E+00">
                  <c:v>2.31E-4</c:v>
                </c:pt>
                <c:pt idx="37375" formatCode="0.00E+00">
                  <c:v>2.31E-4</c:v>
                </c:pt>
                <c:pt idx="37376" formatCode="0.00E+00">
                  <c:v>2.31E-4</c:v>
                </c:pt>
                <c:pt idx="37377" formatCode="0.00E+00">
                  <c:v>2.31E-4</c:v>
                </c:pt>
                <c:pt idx="37378" formatCode="0.00E+00">
                  <c:v>2.31E-4</c:v>
                </c:pt>
                <c:pt idx="37379" formatCode="0.00E+00">
                  <c:v>2.31E-4</c:v>
                </c:pt>
                <c:pt idx="37380" formatCode="0.00E+00">
                  <c:v>2.3000000000000001E-4</c:v>
                </c:pt>
                <c:pt idx="37381" formatCode="0.00E+00">
                  <c:v>2.3000000000000001E-4</c:v>
                </c:pt>
                <c:pt idx="37382" formatCode="0.00E+00">
                  <c:v>2.3000000000000001E-4</c:v>
                </c:pt>
                <c:pt idx="37383" formatCode="0.00E+00">
                  <c:v>2.3000000000000001E-4</c:v>
                </c:pt>
                <c:pt idx="37384" formatCode="0.00E+00">
                  <c:v>2.2900000000000001E-4</c:v>
                </c:pt>
                <c:pt idx="37385" formatCode="0.00E+00">
                  <c:v>2.3000000000000001E-4</c:v>
                </c:pt>
                <c:pt idx="37386" formatCode="0.00E+00">
                  <c:v>2.2900000000000001E-4</c:v>
                </c:pt>
                <c:pt idx="37387" formatCode="0.00E+00">
                  <c:v>2.2900000000000001E-4</c:v>
                </c:pt>
                <c:pt idx="37388" formatCode="0.00E+00">
                  <c:v>2.2900000000000001E-4</c:v>
                </c:pt>
                <c:pt idx="37389" formatCode="0.00E+00">
                  <c:v>2.2900000000000001E-4</c:v>
                </c:pt>
                <c:pt idx="37390" formatCode="0.00E+00">
                  <c:v>2.2900000000000001E-4</c:v>
                </c:pt>
                <c:pt idx="37391" formatCode="0.00E+00">
                  <c:v>2.2900000000000001E-4</c:v>
                </c:pt>
                <c:pt idx="37392" formatCode="0.00E+00">
                  <c:v>2.2900000000000001E-4</c:v>
                </c:pt>
                <c:pt idx="37393" formatCode="0.00E+00">
                  <c:v>2.2800000000000001E-4</c:v>
                </c:pt>
                <c:pt idx="37394" formatCode="0.00E+00">
                  <c:v>2.2800000000000001E-4</c:v>
                </c:pt>
                <c:pt idx="37395" formatCode="0.00E+00">
                  <c:v>2.2800000000000001E-4</c:v>
                </c:pt>
                <c:pt idx="37396" formatCode="0.00E+00">
                  <c:v>2.2800000000000001E-4</c:v>
                </c:pt>
                <c:pt idx="37397" formatCode="0.00E+00">
                  <c:v>2.2800000000000001E-4</c:v>
                </c:pt>
                <c:pt idx="37398" formatCode="0.00E+00">
                  <c:v>2.2800000000000001E-4</c:v>
                </c:pt>
                <c:pt idx="37399" formatCode="0.00E+00">
                  <c:v>2.2800000000000001E-4</c:v>
                </c:pt>
                <c:pt idx="37400" formatCode="0.00E+00">
                  <c:v>2.2699999999999999E-4</c:v>
                </c:pt>
                <c:pt idx="37401" formatCode="0.00E+00">
                  <c:v>2.2699999999999999E-4</c:v>
                </c:pt>
                <c:pt idx="37402" formatCode="0.00E+00">
                  <c:v>2.2699999999999999E-4</c:v>
                </c:pt>
                <c:pt idx="37403" formatCode="0.00E+00">
                  <c:v>2.2699999999999999E-4</c:v>
                </c:pt>
                <c:pt idx="37404" formatCode="0.00E+00">
                  <c:v>2.2699999999999999E-4</c:v>
                </c:pt>
                <c:pt idx="37405" formatCode="0.00E+00">
                  <c:v>2.2699999999999999E-4</c:v>
                </c:pt>
                <c:pt idx="37406" formatCode="0.00E+00">
                  <c:v>2.2699999999999999E-4</c:v>
                </c:pt>
                <c:pt idx="37407" formatCode="0.00E+00">
                  <c:v>2.2599999999999999E-4</c:v>
                </c:pt>
                <c:pt idx="37408" formatCode="0.00E+00">
                  <c:v>2.2599999999999999E-4</c:v>
                </c:pt>
                <c:pt idx="37409" formatCode="0.00E+00">
                  <c:v>2.2599999999999999E-4</c:v>
                </c:pt>
                <c:pt idx="37410" formatCode="0.00E+00">
                  <c:v>2.2599999999999999E-4</c:v>
                </c:pt>
                <c:pt idx="37411" formatCode="0.00E+00">
                  <c:v>2.2599999999999999E-4</c:v>
                </c:pt>
                <c:pt idx="37412" formatCode="0.00E+00">
                  <c:v>2.2599999999999999E-4</c:v>
                </c:pt>
                <c:pt idx="37413" formatCode="0.00E+00">
                  <c:v>2.2599999999999999E-4</c:v>
                </c:pt>
                <c:pt idx="37414" formatCode="0.00E+00">
                  <c:v>2.2599999999999999E-4</c:v>
                </c:pt>
                <c:pt idx="37415" formatCode="0.00E+00">
                  <c:v>2.2599999999999999E-4</c:v>
                </c:pt>
                <c:pt idx="37416" formatCode="0.00E+00">
                  <c:v>2.2499999999999999E-4</c:v>
                </c:pt>
                <c:pt idx="37417" formatCode="0.00E+00">
                  <c:v>2.2499999999999999E-4</c:v>
                </c:pt>
                <c:pt idx="37418" formatCode="0.00E+00">
                  <c:v>2.2499999999999999E-4</c:v>
                </c:pt>
                <c:pt idx="37419" formatCode="0.00E+00">
                  <c:v>2.2499999999999999E-4</c:v>
                </c:pt>
                <c:pt idx="37420" formatCode="0.00E+00">
                  <c:v>2.2499999999999999E-4</c:v>
                </c:pt>
                <c:pt idx="37421" formatCode="0.00E+00">
                  <c:v>2.2499999999999999E-4</c:v>
                </c:pt>
                <c:pt idx="37422" formatCode="0.00E+00">
                  <c:v>2.2499999999999999E-4</c:v>
                </c:pt>
                <c:pt idx="37423" formatCode="0.00E+00">
                  <c:v>2.2499999999999999E-4</c:v>
                </c:pt>
                <c:pt idx="37424" formatCode="0.00E+00">
                  <c:v>2.24E-4</c:v>
                </c:pt>
                <c:pt idx="37425" formatCode="0.00E+00">
                  <c:v>2.24E-4</c:v>
                </c:pt>
                <c:pt idx="37426" formatCode="0.00E+00">
                  <c:v>2.24E-4</c:v>
                </c:pt>
                <c:pt idx="37427" formatCode="0.00E+00">
                  <c:v>2.24E-4</c:v>
                </c:pt>
                <c:pt idx="37428" formatCode="0.00E+00">
                  <c:v>2.24E-4</c:v>
                </c:pt>
                <c:pt idx="37429" formatCode="0.00E+00">
                  <c:v>2.24E-4</c:v>
                </c:pt>
                <c:pt idx="37430" formatCode="0.00E+00">
                  <c:v>2.24E-4</c:v>
                </c:pt>
                <c:pt idx="37431" formatCode="0.00E+00">
                  <c:v>2.24E-4</c:v>
                </c:pt>
                <c:pt idx="37432" formatCode="0.00E+00">
                  <c:v>2.23E-4</c:v>
                </c:pt>
                <c:pt idx="37433" formatCode="0.00E+00">
                  <c:v>2.23E-4</c:v>
                </c:pt>
                <c:pt idx="37434" formatCode="0.00E+00">
                  <c:v>2.23E-4</c:v>
                </c:pt>
                <c:pt idx="37435" formatCode="0.00E+00">
                  <c:v>2.23E-4</c:v>
                </c:pt>
                <c:pt idx="37436" formatCode="0.00E+00">
                  <c:v>2.23E-4</c:v>
                </c:pt>
                <c:pt idx="37437" formatCode="0.00E+00">
                  <c:v>2.23E-4</c:v>
                </c:pt>
                <c:pt idx="37438" formatCode="0.00E+00">
                  <c:v>2.23E-4</c:v>
                </c:pt>
                <c:pt idx="37439" formatCode="0.00E+00">
                  <c:v>2.23E-4</c:v>
                </c:pt>
                <c:pt idx="37440" formatCode="0.00E+00">
                  <c:v>2.22E-4</c:v>
                </c:pt>
                <c:pt idx="37441" formatCode="0.00E+00">
                  <c:v>2.22E-4</c:v>
                </c:pt>
                <c:pt idx="37442" formatCode="0.00E+00">
                  <c:v>2.22E-4</c:v>
                </c:pt>
                <c:pt idx="37443" formatCode="0.00E+00">
                  <c:v>2.22E-4</c:v>
                </c:pt>
                <c:pt idx="37444" formatCode="0.00E+00">
                  <c:v>2.22E-4</c:v>
                </c:pt>
                <c:pt idx="37445" formatCode="0.00E+00">
                  <c:v>2.22E-4</c:v>
                </c:pt>
                <c:pt idx="37446" formatCode="0.00E+00">
                  <c:v>2.22E-4</c:v>
                </c:pt>
                <c:pt idx="37447" formatCode="0.00E+00">
                  <c:v>2.22E-4</c:v>
                </c:pt>
                <c:pt idx="37448" formatCode="0.00E+00">
                  <c:v>2.22E-4</c:v>
                </c:pt>
                <c:pt idx="37449" formatCode="0.00E+00">
                  <c:v>2.2100000000000001E-4</c:v>
                </c:pt>
                <c:pt idx="37450" formatCode="0.00E+00">
                  <c:v>2.2100000000000001E-4</c:v>
                </c:pt>
                <c:pt idx="37451" formatCode="0.00E+00">
                  <c:v>2.2100000000000001E-4</c:v>
                </c:pt>
                <c:pt idx="37452" formatCode="0.00E+00">
                  <c:v>2.2100000000000001E-4</c:v>
                </c:pt>
                <c:pt idx="37453" formatCode="0.00E+00">
                  <c:v>2.2100000000000001E-4</c:v>
                </c:pt>
                <c:pt idx="37454" formatCode="0.00E+00">
                  <c:v>2.2100000000000001E-4</c:v>
                </c:pt>
                <c:pt idx="37455" formatCode="0.00E+00">
                  <c:v>2.2100000000000001E-4</c:v>
                </c:pt>
                <c:pt idx="37456" formatCode="0.00E+00">
                  <c:v>2.2100000000000001E-4</c:v>
                </c:pt>
                <c:pt idx="37457" formatCode="0.00E+00">
                  <c:v>2.2100000000000001E-4</c:v>
                </c:pt>
                <c:pt idx="37458" formatCode="0.00E+00">
                  <c:v>2.2000000000000001E-4</c:v>
                </c:pt>
                <c:pt idx="37459" formatCode="0.00E+00">
                  <c:v>2.2000000000000001E-4</c:v>
                </c:pt>
                <c:pt idx="37460" formatCode="0.00E+00">
                  <c:v>2.2000000000000001E-4</c:v>
                </c:pt>
                <c:pt idx="37461" formatCode="0.00E+00">
                  <c:v>2.2000000000000001E-4</c:v>
                </c:pt>
                <c:pt idx="37462" formatCode="0.00E+00">
                  <c:v>2.2000000000000001E-4</c:v>
                </c:pt>
                <c:pt idx="37463" formatCode="0.00E+00">
                  <c:v>2.2000000000000001E-4</c:v>
                </c:pt>
                <c:pt idx="37464" formatCode="0.00E+00">
                  <c:v>2.2000000000000001E-4</c:v>
                </c:pt>
                <c:pt idx="37465" formatCode="0.00E+00">
                  <c:v>2.2000000000000001E-4</c:v>
                </c:pt>
                <c:pt idx="37466" formatCode="0.00E+00">
                  <c:v>2.2000000000000001E-4</c:v>
                </c:pt>
                <c:pt idx="37467" formatCode="0.00E+00">
                  <c:v>2.1900000000000001E-4</c:v>
                </c:pt>
                <c:pt idx="37468" formatCode="0.00E+00">
                  <c:v>2.1900000000000001E-4</c:v>
                </c:pt>
                <c:pt idx="37469" formatCode="0.00E+00">
                  <c:v>2.1900000000000001E-4</c:v>
                </c:pt>
                <c:pt idx="37470" formatCode="0.00E+00">
                  <c:v>2.1900000000000001E-4</c:v>
                </c:pt>
                <c:pt idx="37471" formatCode="0.00E+00">
                  <c:v>2.1900000000000001E-4</c:v>
                </c:pt>
                <c:pt idx="37472" formatCode="0.00E+00">
                  <c:v>2.1900000000000001E-4</c:v>
                </c:pt>
                <c:pt idx="37473" formatCode="0.00E+00">
                  <c:v>2.1900000000000001E-4</c:v>
                </c:pt>
                <c:pt idx="37474" formatCode="0.00E+00">
                  <c:v>2.1900000000000001E-4</c:v>
                </c:pt>
                <c:pt idx="37475" formatCode="0.00E+00">
                  <c:v>2.1900000000000001E-4</c:v>
                </c:pt>
                <c:pt idx="37476" formatCode="0.00E+00">
                  <c:v>2.1900000000000001E-4</c:v>
                </c:pt>
                <c:pt idx="37477" formatCode="0.00E+00">
                  <c:v>2.1800000000000001E-4</c:v>
                </c:pt>
                <c:pt idx="37478" formatCode="0.00E+00">
                  <c:v>2.1800000000000001E-4</c:v>
                </c:pt>
                <c:pt idx="37479" formatCode="0.00E+00">
                  <c:v>2.1800000000000001E-4</c:v>
                </c:pt>
                <c:pt idx="37480" formatCode="0.00E+00">
                  <c:v>2.1800000000000001E-4</c:v>
                </c:pt>
                <c:pt idx="37481" formatCode="0.00E+00">
                  <c:v>2.1800000000000001E-4</c:v>
                </c:pt>
                <c:pt idx="37482" formatCode="0.00E+00">
                  <c:v>2.1800000000000001E-4</c:v>
                </c:pt>
                <c:pt idx="37483" formatCode="0.00E+00">
                  <c:v>2.1800000000000001E-4</c:v>
                </c:pt>
                <c:pt idx="37484" formatCode="0.00E+00">
                  <c:v>2.1800000000000001E-4</c:v>
                </c:pt>
                <c:pt idx="37485" formatCode="0.00E+00">
                  <c:v>2.1800000000000001E-4</c:v>
                </c:pt>
                <c:pt idx="37486" formatCode="0.00E+00">
                  <c:v>2.1800000000000001E-4</c:v>
                </c:pt>
                <c:pt idx="37487" formatCode="0.00E+00">
                  <c:v>2.1800000000000001E-4</c:v>
                </c:pt>
                <c:pt idx="37488" formatCode="0.00E+00">
                  <c:v>2.1800000000000001E-4</c:v>
                </c:pt>
                <c:pt idx="37489" formatCode="0.00E+00">
                  <c:v>2.1699999999999999E-4</c:v>
                </c:pt>
                <c:pt idx="37490" formatCode="0.00E+00">
                  <c:v>2.1699999999999999E-4</c:v>
                </c:pt>
                <c:pt idx="37491" formatCode="0.00E+00">
                  <c:v>2.1699999999999999E-4</c:v>
                </c:pt>
                <c:pt idx="37492" formatCode="0.00E+00">
                  <c:v>2.1699999999999999E-4</c:v>
                </c:pt>
                <c:pt idx="37493" formatCode="0.00E+00">
                  <c:v>2.1699999999999999E-4</c:v>
                </c:pt>
                <c:pt idx="37494" formatCode="0.00E+00">
                  <c:v>2.1699999999999999E-4</c:v>
                </c:pt>
                <c:pt idx="37495" formatCode="0.00E+00">
                  <c:v>2.1699999999999999E-4</c:v>
                </c:pt>
                <c:pt idx="37496" formatCode="0.00E+00">
                  <c:v>2.1699999999999999E-4</c:v>
                </c:pt>
                <c:pt idx="37497" formatCode="0.00E+00">
                  <c:v>2.1699999999999999E-4</c:v>
                </c:pt>
                <c:pt idx="37498" formatCode="0.00E+00">
                  <c:v>2.1599999999999999E-4</c:v>
                </c:pt>
                <c:pt idx="37499" formatCode="0.00E+00">
                  <c:v>2.1599999999999999E-4</c:v>
                </c:pt>
                <c:pt idx="37500" formatCode="0.00E+00">
                  <c:v>2.1599999999999999E-4</c:v>
                </c:pt>
                <c:pt idx="37501" formatCode="0.00E+00">
                  <c:v>2.1599999999999999E-4</c:v>
                </c:pt>
                <c:pt idx="37502" formatCode="0.00E+00">
                  <c:v>2.1599999999999999E-4</c:v>
                </c:pt>
                <c:pt idx="37503" formatCode="0.00E+00">
                  <c:v>2.1599999999999999E-4</c:v>
                </c:pt>
                <c:pt idx="37504" formatCode="0.00E+00">
                  <c:v>2.1599999999999999E-4</c:v>
                </c:pt>
                <c:pt idx="37505" formatCode="0.00E+00">
                  <c:v>2.1599999999999999E-4</c:v>
                </c:pt>
                <c:pt idx="37506" formatCode="0.00E+00">
                  <c:v>2.1599999999999999E-4</c:v>
                </c:pt>
                <c:pt idx="37507" formatCode="0.00E+00">
                  <c:v>2.1599999999999999E-4</c:v>
                </c:pt>
                <c:pt idx="37508" formatCode="0.00E+00">
                  <c:v>2.1599999999999999E-4</c:v>
                </c:pt>
                <c:pt idx="37509" formatCode="0.00E+00">
                  <c:v>2.1599999999999999E-4</c:v>
                </c:pt>
                <c:pt idx="37510" formatCode="0.00E+00">
                  <c:v>2.1499999999999999E-4</c:v>
                </c:pt>
                <c:pt idx="37511" formatCode="0.00E+00">
                  <c:v>2.1499999999999999E-4</c:v>
                </c:pt>
                <c:pt idx="37512" formatCode="0.00E+00">
                  <c:v>2.1499999999999999E-4</c:v>
                </c:pt>
                <c:pt idx="37513" formatCode="0.00E+00">
                  <c:v>2.1499999999999999E-4</c:v>
                </c:pt>
                <c:pt idx="37514" formatCode="0.00E+00">
                  <c:v>2.1499999999999999E-4</c:v>
                </c:pt>
                <c:pt idx="37515" formatCode="0.00E+00">
                  <c:v>2.1499999999999999E-4</c:v>
                </c:pt>
                <c:pt idx="37516" formatCode="0.00E+00">
                  <c:v>2.1499999999999999E-4</c:v>
                </c:pt>
                <c:pt idx="37517" formatCode="0.00E+00">
                  <c:v>2.1499999999999999E-4</c:v>
                </c:pt>
                <c:pt idx="37518" formatCode="0.00E+00">
                  <c:v>2.1499999999999999E-4</c:v>
                </c:pt>
                <c:pt idx="37519" formatCode="0.00E+00">
                  <c:v>2.1499999999999999E-4</c:v>
                </c:pt>
                <c:pt idx="37520" formatCode="0.00E+00">
                  <c:v>2.1499999999999999E-4</c:v>
                </c:pt>
                <c:pt idx="37521" formatCode="0.00E+00">
                  <c:v>2.1499999999999999E-4</c:v>
                </c:pt>
                <c:pt idx="37522" formatCode="0.00E+00">
                  <c:v>2.14E-4</c:v>
                </c:pt>
                <c:pt idx="37523" formatCode="0.00E+00">
                  <c:v>2.14E-4</c:v>
                </c:pt>
                <c:pt idx="37524" formatCode="0.00E+00">
                  <c:v>2.14E-4</c:v>
                </c:pt>
                <c:pt idx="37525" formatCode="0.00E+00">
                  <c:v>2.14E-4</c:v>
                </c:pt>
                <c:pt idx="37526" formatCode="0.00E+00">
                  <c:v>2.14E-4</c:v>
                </c:pt>
                <c:pt idx="37527" formatCode="0.00E+00">
                  <c:v>2.14E-4</c:v>
                </c:pt>
                <c:pt idx="37528" formatCode="0.00E+00">
                  <c:v>2.14E-4</c:v>
                </c:pt>
                <c:pt idx="37529" formatCode="0.00E+00">
                  <c:v>2.14E-4</c:v>
                </c:pt>
                <c:pt idx="37530" formatCode="0.00E+00">
                  <c:v>2.14E-4</c:v>
                </c:pt>
                <c:pt idx="37531" formatCode="0.00E+00">
                  <c:v>2.14E-4</c:v>
                </c:pt>
                <c:pt idx="37532" formatCode="0.00E+00">
                  <c:v>2.14E-4</c:v>
                </c:pt>
                <c:pt idx="37533" formatCode="0.00E+00">
                  <c:v>2.14E-4</c:v>
                </c:pt>
                <c:pt idx="37534" formatCode="0.00E+00">
                  <c:v>2.13E-4</c:v>
                </c:pt>
                <c:pt idx="37535" formatCode="0.00E+00">
                  <c:v>2.13E-4</c:v>
                </c:pt>
                <c:pt idx="37536" formatCode="0.00E+00">
                  <c:v>2.13E-4</c:v>
                </c:pt>
                <c:pt idx="37537" formatCode="0.00E+00">
                  <c:v>2.13E-4</c:v>
                </c:pt>
                <c:pt idx="37538" formatCode="0.00E+00">
                  <c:v>2.13E-4</c:v>
                </c:pt>
                <c:pt idx="37539" formatCode="0.00E+00">
                  <c:v>2.13E-4</c:v>
                </c:pt>
                <c:pt idx="37540" formatCode="0.00E+00">
                  <c:v>2.13E-4</c:v>
                </c:pt>
                <c:pt idx="37541" formatCode="0.00E+00">
                  <c:v>2.13E-4</c:v>
                </c:pt>
                <c:pt idx="37542" formatCode="0.00E+00">
                  <c:v>2.13E-4</c:v>
                </c:pt>
                <c:pt idx="37543" formatCode="0.00E+00">
                  <c:v>2.13E-4</c:v>
                </c:pt>
                <c:pt idx="37544" formatCode="0.00E+00">
                  <c:v>2.13E-4</c:v>
                </c:pt>
                <c:pt idx="37545" formatCode="0.00E+00">
                  <c:v>2.13E-4</c:v>
                </c:pt>
                <c:pt idx="37546" formatCode="0.00E+00">
                  <c:v>2.13E-4</c:v>
                </c:pt>
                <c:pt idx="37547" formatCode="0.00E+00">
                  <c:v>2.12E-4</c:v>
                </c:pt>
                <c:pt idx="37548" formatCode="0.00E+00">
                  <c:v>2.12E-4</c:v>
                </c:pt>
                <c:pt idx="37549" formatCode="0.00E+00">
                  <c:v>2.12E-4</c:v>
                </c:pt>
                <c:pt idx="37550" formatCode="0.00E+00">
                  <c:v>2.12E-4</c:v>
                </c:pt>
                <c:pt idx="37551" formatCode="0.00E+00">
                  <c:v>2.12E-4</c:v>
                </c:pt>
                <c:pt idx="37552" formatCode="0.00E+00">
                  <c:v>2.12E-4</c:v>
                </c:pt>
                <c:pt idx="37553" formatCode="0.00E+00">
                  <c:v>2.12E-4</c:v>
                </c:pt>
                <c:pt idx="37554" formatCode="0.00E+00">
                  <c:v>2.12E-4</c:v>
                </c:pt>
                <c:pt idx="37555" formatCode="0.00E+00">
                  <c:v>2.12E-4</c:v>
                </c:pt>
                <c:pt idx="37556" formatCode="0.00E+00">
                  <c:v>2.12E-4</c:v>
                </c:pt>
                <c:pt idx="37557" formatCode="0.00E+00">
                  <c:v>2.12E-4</c:v>
                </c:pt>
                <c:pt idx="37558" formatCode="0.00E+00">
                  <c:v>2.12E-4</c:v>
                </c:pt>
                <c:pt idx="37559" formatCode="0.00E+00">
                  <c:v>2.1100000000000001E-4</c:v>
                </c:pt>
                <c:pt idx="37560" formatCode="0.00E+00">
                  <c:v>2.1100000000000001E-4</c:v>
                </c:pt>
                <c:pt idx="37561" formatCode="0.00E+00">
                  <c:v>2.1100000000000001E-4</c:v>
                </c:pt>
                <c:pt idx="37562" formatCode="0.00E+00">
                  <c:v>2.1100000000000001E-4</c:v>
                </c:pt>
                <c:pt idx="37563" formatCode="0.00E+00">
                  <c:v>2.1100000000000001E-4</c:v>
                </c:pt>
                <c:pt idx="37564" formatCode="0.00E+00">
                  <c:v>2.1100000000000001E-4</c:v>
                </c:pt>
                <c:pt idx="37565" formatCode="0.00E+00">
                  <c:v>2.1100000000000001E-4</c:v>
                </c:pt>
                <c:pt idx="37566" formatCode="0.00E+00">
                  <c:v>2.1100000000000001E-4</c:v>
                </c:pt>
                <c:pt idx="37567" formatCode="0.00E+00">
                  <c:v>2.1100000000000001E-4</c:v>
                </c:pt>
                <c:pt idx="37568" formatCode="0.00E+00">
                  <c:v>2.1100000000000001E-4</c:v>
                </c:pt>
                <c:pt idx="37569" formatCode="0.00E+00">
                  <c:v>2.1100000000000001E-4</c:v>
                </c:pt>
                <c:pt idx="37570" formatCode="0.00E+00">
                  <c:v>2.1100000000000001E-4</c:v>
                </c:pt>
                <c:pt idx="37571" formatCode="0.00E+00">
                  <c:v>2.1100000000000001E-4</c:v>
                </c:pt>
                <c:pt idx="37572" formatCode="0.00E+00">
                  <c:v>2.1100000000000001E-4</c:v>
                </c:pt>
                <c:pt idx="37573" formatCode="0.00E+00">
                  <c:v>2.1100000000000001E-4</c:v>
                </c:pt>
                <c:pt idx="37574" formatCode="0.00E+00">
                  <c:v>2.1000000000000001E-4</c:v>
                </c:pt>
                <c:pt idx="37575" formatCode="0.00E+00">
                  <c:v>2.1000000000000001E-4</c:v>
                </c:pt>
                <c:pt idx="37576" formatCode="0.00E+00">
                  <c:v>2.1000000000000001E-4</c:v>
                </c:pt>
                <c:pt idx="37577" formatCode="0.00E+00">
                  <c:v>2.1000000000000001E-4</c:v>
                </c:pt>
                <c:pt idx="37578" formatCode="0.00E+00">
                  <c:v>2.1000000000000001E-4</c:v>
                </c:pt>
                <c:pt idx="37579" formatCode="0.00E+00">
                  <c:v>2.1000000000000001E-4</c:v>
                </c:pt>
                <c:pt idx="37580" formatCode="0.00E+00">
                  <c:v>2.1000000000000001E-4</c:v>
                </c:pt>
                <c:pt idx="37581" formatCode="0.00E+00">
                  <c:v>2.1000000000000001E-4</c:v>
                </c:pt>
                <c:pt idx="37582" formatCode="0.00E+00">
                  <c:v>2.1000000000000001E-4</c:v>
                </c:pt>
                <c:pt idx="37583" formatCode="0.00E+00">
                  <c:v>2.1000000000000001E-4</c:v>
                </c:pt>
                <c:pt idx="37584" formatCode="0.00E+00">
                  <c:v>2.1000000000000001E-4</c:v>
                </c:pt>
                <c:pt idx="37585" formatCode="0.00E+00">
                  <c:v>2.1000000000000001E-4</c:v>
                </c:pt>
                <c:pt idx="37586" formatCode="0.00E+00">
                  <c:v>2.1000000000000001E-4</c:v>
                </c:pt>
                <c:pt idx="37587" formatCode="0.00E+00">
                  <c:v>2.1000000000000001E-4</c:v>
                </c:pt>
                <c:pt idx="37588" formatCode="0.00E+00">
                  <c:v>2.0900000000000001E-4</c:v>
                </c:pt>
                <c:pt idx="37589" formatCode="0.00E+00">
                  <c:v>2.0900000000000001E-4</c:v>
                </c:pt>
                <c:pt idx="37590" formatCode="0.00E+00">
                  <c:v>2.0900000000000001E-4</c:v>
                </c:pt>
                <c:pt idx="37591" formatCode="0.00E+00">
                  <c:v>2.0900000000000001E-4</c:v>
                </c:pt>
                <c:pt idx="37592" formatCode="0.00E+00">
                  <c:v>2.0900000000000001E-4</c:v>
                </c:pt>
                <c:pt idx="37593" formatCode="0.00E+00">
                  <c:v>2.0900000000000001E-4</c:v>
                </c:pt>
                <c:pt idx="37594" formatCode="0.00E+00">
                  <c:v>2.0900000000000001E-4</c:v>
                </c:pt>
                <c:pt idx="37595" formatCode="0.00E+00">
                  <c:v>2.0900000000000001E-4</c:v>
                </c:pt>
                <c:pt idx="37596" formatCode="0.00E+00">
                  <c:v>2.0900000000000001E-4</c:v>
                </c:pt>
                <c:pt idx="37597" formatCode="0.00E+00">
                  <c:v>2.0900000000000001E-4</c:v>
                </c:pt>
                <c:pt idx="37598" formatCode="0.00E+00">
                  <c:v>2.0900000000000001E-4</c:v>
                </c:pt>
                <c:pt idx="37599" formatCode="0.00E+00">
                  <c:v>2.0900000000000001E-4</c:v>
                </c:pt>
                <c:pt idx="37600" formatCode="0.00E+00">
                  <c:v>2.0900000000000001E-4</c:v>
                </c:pt>
                <c:pt idx="37601" formatCode="0.00E+00">
                  <c:v>2.0799999999999999E-4</c:v>
                </c:pt>
                <c:pt idx="37602" formatCode="0.00E+00">
                  <c:v>2.0900000000000001E-4</c:v>
                </c:pt>
                <c:pt idx="37603" formatCode="0.00E+00">
                  <c:v>2.0900000000000001E-4</c:v>
                </c:pt>
                <c:pt idx="37604" formatCode="0.00E+00">
                  <c:v>2.0799999999999999E-4</c:v>
                </c:pt>
                <c:pt idx="37605" formatCode="0.00E+00">
                  <c:v>2.0799999999999999E-4</c:v>
                </c:pt>
                <c:pt idx="37606" formatCode="0.00E+00">
                  <c:v>2.0799999999999999E-4</c:v>
                </c:pt>
                <c:pt idx="37607" formatCode="0.00E+00">
                  <c:v>2.0799999999999999E-4</c:v>
                </c:pt>
                <c:pt idx="37608" formatCode="0.00E+00">
                  <c:v>2.0799999999999999E-4</c:v>
                </c:pt>
                <c:pt idx="37609" formatCode="0.00E+00">
                  <c:v>2.0799999999999999E-4</c:v>
                </c:pt>
                <c:pt idx="37610" formatCode="0.00E+00">
                  <c:v>2.0799999999999999E-4</c:v>
                </c:pt>
                <c:pt idx="37611" formatCode="0.00E+00">
                  <c:v>2.0799999999999999E-4</c:v>
                </c:pt>
                <c:pt idx="37612" formatCode="0.00E+00">
                  <c:v>2.0799999999999999E-4</c:v>
                </c:pt>
                <c:pt idx="37613" formatCode="0.00E+00">
                  <c:v>2.0799999999999999E-4</c:v>
                </c:pt>
                <c:pt idx="37614" formatCode="0.00E+00">
                  <c:v>2.0799999999999999E-4</c:v>
                </c:pt>
                <c:pt idx="37615" formatCode="0.00E+00">
                  <c:v>2.0799999999999999E-4</c:v>
                </c:pt>
                <c:pt idx="37616" formatCode="0.00E+00">
                  <c:v>2.0799999999999999E-4</c:v>
                </c:pt>
                <c:pt idx="37617" formatCode="0.00E+00">
                  <c:v>2.0799999999999999E-4</c:v>
                </c:pt>
                <c:pt idx="37618" formatCode="0.00E+00">
                  <c:v>2.0799999999999999E-4</c:v>
                </c:pt>
                <c:pt idx="37619" formatCode="0.00E+00">
                  <c:v>2.0799999999999999E-4</c:v>
                </c:pt>
                <c:pt idx="37620" formatCode="0.00E+00">
                  <c:v>2.0699999999999999E-4</c:v>
                </c:pt>
                <c:pt idx="37621" formatCode="0.00E+00">
                  <c:v>2.0699999999999999E-4</c:v>
                </c:pt>
                <c:pt idx="37622" formatCode="0.00E+00">
                  <c:v>2.0699999999999999E-4</c:v>
                </c:pt>
                <c:pt idx="37623" formatCode="0.00E+00">
                  <c:v>2.0699999999999999E-4</c:v>
                </c:pt>
                <c:pt idx="37624" formatCode="0.00E+00">
                  <c:v>2.0699999999999999E-4</c:v>
                </c:pt>
                <c:pt idx="37625" formatCode="0.00E+00">
                  <c:v>2.0699999999999999E-4</c:v>
                </c:pt>
                <c:pt idx="37626" formatCode="0.00E+00">
                  <c:v>2.0699999999999999E-4</c:v>
                </c:pt>
                <c:pt idx="37627" formatCode="0.00E+00">
                  <c:v>2.0699999999999999E-4</c:v>
                </c:pt>
                <c:pt idx="37628" formatCode="0.00E+00">
                  <c:v>2.0699999999999999E-4</c:v>
                </c:pt>
                <c:pt idx="37629" formatCode="0.00E+00">
                  <c:v>2.0699999999999999E-4</c:v>
                </c:pt>
                <c:pt idx="37630" formatCode="0.00E+00">
                  <c:v>2.0699999999999999E-4</c:v>
                </c:pt>
                <c:pt idx="37631" formatCode="0.00E+00">
                  <c:v>2.0699999999999999E-4</c:v>
                </c:pt>
                <c:pt idx="37632" formatCode="0.00E+00">
                  <c:v>2.0699999999999999E-4</c:v>
                </c:pt>
                <c:pt idx="37633" formatCode="0.00E+00">
                  <c:v>2.0699999999999999E-4</c:v>
                </c:pt>
                <c:pt idx="37634" formatCode="0.00E+00">
                  <c:v>2.0699999999999999E-4</c:v>
                </c:pt>
                <c:pt idx="37635" formatCode="0.00E+00">
                  <c:v>2.0599999999999999E-4</c:v>
                </c:pt>
                <c:pt idx="37636" formatCode="0.00E+00">
                  <c:v>2.0599999999999999E-4</c:v>
                </c:pt>
                <c:pt idx="37637" formatCode="0.00E+00">
                  <c:v>2.0599999999999999E-4</c:v>
                </c:pt>
                <c:pt idx="37638" formatCode="0.00E+00">
                  <c:v>2.0599999999999999E-4</c:v>
                </c:pt>
                <c:pt idx="37639" formatCode="0.00E+00">
                  <c:v>2.0599999999999999E-4</c:v>
                </c:pt>
                <c:pt idx="37640" formatCode="0.00E+00">
                  <c:v>2.0599999999999999E-4</c:v>
                </c:pt>
                <c:pt idx="37641" formatCode="0.00E+00">
                  <c:v>2.0599999999999999E-4</c:v>
                </c:pt>
                <c:pt idx="37642" formatCode="0.00E+00">
                  <c:v>2.0599999999999999E-4</c:v>
                </c:pt>
                <c:pt idx="37643" formatCode="0.00E+00">
                  <c:v>2.0599999999999999E-4</c:v>
                </c:pt>
                <c:pt idx="37644" formatCode="0.00E+00">
                  <c:v>2.0599999999999999E-4</c:v>
                </c:pt>
                <c:pt idx="37645" formatCode="0.00E+00">
                  <c:v>2.0599999999999999E-4</c:v>
                </c:pt>
                <c:pt idx="37646" formatCode="0.00E+00">
                  <c:v>2.0599999999999999E-4</c:v>
                </c:pt>
                <c:pt idx="37647" formatCode="0.00E+00">
                  <c:v>2.0599999999999999E-4</c:v>
                </c:pt>
                <c:pt idx="37648" formatCode="0.00E+00">
                  <c:v>2.0599999999999999E-4</c:v>
                </c:pt>
                <c:pt idx="37649" formatCode="0.00E+00">
                  <c:v>2.0599999999999999E-4</c:v>
                </c:pt>
                <c:pt idx="37650" formatCode="0.00E+00">
                  <c:v>2.0599999999999999E-4</c:v>
                </c:pt>
                <c:pt idx="37651" formatCode="0.00E+00">
                  <c:v>2.0599999999999999E-4</c:v>
                </c:pt>
                <c:pt idx="37652" formatCode="0.00E+00">
                  <c:v>2.0599999999999999E-4</c:v>
                </c:pt>
                <c:pt idx="37653" formatCode="0.00E+00">
                  <c:v>2.0599999999999999E-4</c:v>
                </c:pt>
                <c:pt idx="37654" formatCode="0.00E+00">
                  <c:v>2.05E-4</c:v>
                </c:pt>
                <c:pt idx="37655" formatCode="0.00E+00">
                  <c:v>2.05E-4</c:v>
                </c:pt>
                <c:pt idx="37656" formatCode="0.00E+00">
                  <c:v>2.05E-4</c:v>
                </c:pt>
                <c:pt idx="37657" formatCode="0.00E+00">
                  <c:v>2.05E-4</c:v>
                </c:pt>
                <c:pt idx="37658" formatCode="0.00E+00">
                  <c:v>2.05E-4</c:v>
                </c:pt>
                <c:pt idx="37659" formatCode="0.00E+00">
                  <c:v>2.05E-4</c:v>
                </c:pt>
                <c:pt idx="37660" formatCode="0.00E+00">
                  <c:v>2.05E-4</c:v>
                </c:pt>
                <c:pt idx="37661" formatCode="0.00E+00">
                  <c:v>2.05E-4</c:v>
                </c:pt>
                <c:pt idx="37662" formatCode="0.00E+00">
                  <c:v>2.05E-4</c:v>
                </c:pt>
                <c:pt idx="37663" formatCode="0.00E+00">
                  <c:v>2.05E-4</c:v>
                </c:pt>
                <c:pt idx="37664" formatCode="0.00E+00">
                  <c:v>2.05E-4</c:v>
                </c:pt>
                <c:pt idx="37665" formatCode="0.00E+00">
                  <c:v>2.05E-4</c:v>
                </c:pt>
                <c:pt idx="37666" formatCode="0.00E+00">
                  <c:v>2.05E-4</c:v>
                </c:pt>
                <c:pt idx="37667" formatCode="0.00E+00">
                  <c:v>2.05E-4</c:v>
                </c:pt>
                <c:pt idx="37668" formatCode="0.00E+00">
                  <c:v>2.05E-4</c:v>
                </c:pt>
                <c:pt idx="37669" formatCode="0.00E+00">
                  <c:v>2.05E-4</c:v>
                </c:pt>
                <c:pt idx="37670" formatCode="0.00E+00">
                  <c:v>2.04E-4</c:v>
                </c:pt>
                <c:pt idx="37671" formatCode="0.00E+00">
                  <c:v>2.04E-4</c:v>
                </c:pt>
                <c:pt idx="37672" formatCode="0.00E+00">
                  <c:v>2.05E-4</c:v>
                </c:pt>
                <c:pt idx="37673" formatCode="0.00E+00">
                  <c:v>2.04E-4</c:v>
                </c:pt>
                <c:pt idx="37674" formatCode="0.00E+00">
                  <c:v>2.04E-4</c:v>
                </c:pt>
                <c:pt idx="37675" formatCode="0.00E+00">
                  <c:v>2.04E-4</c:v>
                </c:pt>
                <c:pt idx="37676" formatCode="0.00E+00">
                  <c:v>2.04E-4</c:v>
                </c:pt>
                <c:pt idx="37677" formatCode="0.00E+00">
                  <c:v>2.04E-4</c:v>
                </c:pt>
                <c:pt idx="37678" formatCode="0.00E+00">
                  <c:v>2.04E-4</c:v>
                </c:pt>
                <c:pt idx="37679" formatCode="0.00E+00">
                  <c:v>2.04E-4</c:v>
                </c:pt>
                <c:pt idx="37680" formatCode="0.00E+00">
                  <c:v>2.04E-4</c:v>
                </c:pt>
                <c:pt idx="37681" formatCode="0.00E+00">
                  <c:v>2.04E-4</c:v>
                </c:pt>
                <c:pt idx="37682" formatCode="0.00E+00">
                  <c:v>2.04E-4</c:v>
                </c:pt>
                <c:pt idx="37683" formatCode="0.00E+00">
                  <c:v>2.04E-4</c:v>
                </c:pt>
                <c:pt idx="37684" formatCode="0.00E+00">
                  <c:v>2.04E-4</c:v>
                </c:pt>
                <c:pt idx="37685" formatCode="0.00E+00">
                  <c:v>2.04E-4</c:v>
                </c:pt>
                <c:pt idx="37686" formatCode="0.00E+00">
                  <c:v>2.04E-4</c:v>
                </c:pt>
                <c:pt idx="37687" formatCode="0.00E+00">
                  <c:v>2.04E-4</c:v>
                </c:pt>
                <c:pt idx="37688" formatCode="0.00E+00">
                  <c:v>2.04E-4</c:v>
                </c:pt>
                <c:pt idx="37689" formatCode="0.00E+00">
                  <c:v>2.03E-4</c:v>
                </c:pt>
                <c:pt idx="37690" formatCode="0.00E+00">
                  <c:v>2.03E-4</c:v>
                </c:pt>
                <c:pt idx="37691" formatCode="0.00E+00">
                  <c:v>2.03E-4</c:v>
                </c:pt>
                <c:pt idx="37692" formatCode="0.00E+00">
                  <c:v>2.03E-4</c:v>
                </c:pt>
                <c:pt idx="37693" formatCode="0.00E+00">
                  <c:v>2.03E-4</c:v>
                </c:pt>
                <c:pt idx="37694" formatCode="0.00E+00">
                  <c:v>2.03E-4</c:v>
                </c:pt>
                <c:pt idx="37695" formatCode="0.00E+00">
                  <c:v>2.03E-4</c:v>
                </c:pt>
                <c:pt idx="37696" formatCode="0.00E+00">
                  <c:v>2.03E-4</c:v>
                </c:pt>
                <c:pt idx="37697" formatCode="0.00E+00">
                  <c:v>2.03E-4</c:v>
                </c:pt>
                <c:pt idx="37698" formatCode="0.00E+00">
                  <c:v>2.03E-4</c:v>
                </c:pt>
                <c:pt idx="37699" formatCode="0.00E+00">
                  <c:v>2.03E-4</c:v>
                </c:pt>
                <c:pt idx="37700" formatCode="0.00E+00">
                  <c:v>2.03E-4</c:v>
                </c:pt>
                <c:pt idx="37701" formatCode="0.00E+00">
                  <c:v>2.03E-4</c:v>
                </c:pt>
                <c:pt idx="37702" formatCode="0.00E+00">
                  <c:v>2.03E-4</c:v>
                </c:pt>
                <c:pt idx="37703" formatCode="0.00E+00">
                  <c:v>2.03E-4</c:v>
                </c:pt>
                <c:pt idx="37704" formatCode="0.00E+00">
                  <c:v>2.03E-4</c:v>
                </c:pt>
                <c:pt idx="37705" formatCode="0.00E+00">
                  <c:v>2.03E-4</c:v>
                </c:pt>
                <c:pt idx="37706" formatCode="0.00E+00">
                  <c:v>2.03E-4</c:v>
                </c:pt>
                <c:pt idx="37707" formatCode="0.00E+00">
                  <c:v>2.02E-4</c:v>
                </c:pt>
                <c:pt idx="37708" formatCode="0.00E+00">
                  <c:v>2.03E-4</c:v>
                </c:pt>
                <c:pt idx="37709" formatCode="0.00E+00">
                  <c:v>2.02E-4</c:v>
                </c:pt>
                <c:pt idx="37710" formatCode="0.00E+00">
                  <c:v>2.02E-4</c:v>
                </c:pt>
                <c:pt idx="37711" formatCode="0.00E+00">
                  <c:v>2.02E-4</c:v>
                </c:pt>
                <c:pt idx="37712" formatCode="0.00E+00">
                  <c:v>2.02E-4</c:v>
                </c:pt>
                <c:pt idx="37713" formatCode="0.00E+00">
                  <c:v>2.02E-4</c:v>
                </c:pt>
                <c:pt idx="37714" formatCode="0.00E+00">
                  <c:v>2.02E-4</c:v>
                </c:pt>
                <c:pt idx="37715" formatCode="0.00E+00">
                  <c:v>2.02E-4</c:v>
                </c:pt>
                <c:pt idx="37716" formatCode="0.00E+00">
                  <c:v>2.02E-4</c:v>
                </c:pt>
                <c:pt idx="37717" formatCode="0.00E+00">
                  <c:v>2.02E-4</c:v>
                </c:pt>
                <c:pt idx="37718" formatCode="0.00E+00">
                  <c:v>2.02E-4</c:v>
                </c:pt>
                <c:pt idx="37719" formatCode="0.00E+00">
                  <c:v>2.02E-4</c:v>
                </c:pt>
                <c:pt idx="37720" formatCode="0.00E+00">
                  <c:v>2.02E-4</c:v>
                </c:pt>
                <c:pt idx="37721" formatCode="0.00E+00">
                  <c:v>2.02E-4</c:v>
                </c:pt>
                <c:pt idx="37722" formatCode="0.00E+00">
                  <c:v>2.02E-4</c:v>
                </c:pt>
                <c:pt idx="37723" formatCode="0.00E+00">
                  <c:v>2.02E-4</c:v>
                </c:pt>
                <c:pt idx="37724" formatCode="0.00E+00">
                  <c:v>2.02E-4</c:v>
                </c:pt>
                <c:pt idx="37725" formatCode="0.00E+00">
                  <c:v>2.02E-4</c:v>
                </c:pt>
                <c:pt idx="37726" formatCode="0.00E+00">
                  <c:v>2.02E-4</c:v>
                </c:pt>
                <c:pt idx="37727" formatCode="0.00E+00">
                  <c:v>2.02E-4</c:v>
                </c:pt>
                <c:pt idx="37728" formatCode="0.00E+00">
                  <c:v>2.02E-4</c:v>
                </c:pt>
                <c:pt idx="37729" formatCode="0.00E+00">
                  <c:v>2.0100000000000001E-4</c:v>
                </c:pt>
                <c:pt idx="37730" formatCode="0.00E+00">
                  <c:v>2.0100000000000001E-4</c:v>
                </c:pt>
                <c:pt idx="37731" formatCode="0.00E+00">
                  <c:v>2.0100000000000001E-4</c:v>
                </c:pt>
                <c:pt idx="37732" formatCode="0.00E+00">
                  <c:v>2.0100000000000001E-4</c:v>
                </c:pt>
                <c:pt idx="37733" formatCode="0.00E+00">
                  <c:v>2.0100000000000001E-4</c:v>
                </c:pt>
                <c:pt idx="37734" formatCode="0.00E+00">
                  <c:v>2.0100000000000001E-4</c:v>
                </c:pt>
                <c:pt idx="37735" formatCode="0.00E+00">
                  <c:v>2.0100000000000001E-4</c:v>
                </c:pt>
                <c:pt idx="37736" formatCode="0.00E+00">
                  <c:v>2.0100000000000001E-4</c:v>
                </c:pt>
                <c:pt idx="37737" formatCode="0.00E+00">
                  <c:v>2.0100000000000001E-4</c:v>
                </c:pt>
                <c:pt idx="37738" formatCode="0.00E+00">
                  <c:v>2.0100000000000001E-4</c:v>
                </c:pt>
                <c:pt idx="37739" formatCode="0.00E+00">
                  <c:v>2.0100000000000001E-4</c:v>
                </c:pt>
                <c:pt idx="37740" formatCode="0.00E+00">
                  <c:v>2.0100000000000001E-4</c:v>
                </c:pt>
                <c:pt idx="37741" formatCode="0.00E+00">
                  <c:v>2.0100000000000001E-4</c:v>
                </c:pt>
                <c:pt idx="37742" formatCode="0.00E+00">
                  <c:v>2.0100000000000001E-4</c:v>
                </c:pt>
                <c:pt idx="37743" formatCode="0.00E+00">
                  <c:v>2.0100000000000001E-4</c:v>
                </c:pt>
                <c:pt idx="37744" formatCode="0.00E+00">
                  <c:v>2.0100000000000001E-4</c:v>
                </c:pt>
                <c:pt idx="37745" formatCode="0.00E+00">
                  <c:v>2.0100000000000001E-4</c:v>
                </c:pt>
                <c:pt idx="37746" formatCode="0.00E+00">
                  <c:v>2.0100000000000001E-4</c:v>
                </c:pt>
                <c:pt idx="37747" formatCode="0.00E+00">
                  <c:v>2.0100000000000001E-4</c:v>
                </c:pt>
                <c:pt idx="37748" formatCode="0.00E+00">
                  <c:v>2.0100000000000001E-4</c:v>
                </c:pt>
                <c:pt idx="37749" formatCode="0.00E+00">
                  <c:v>2.0100000000000001E-4</c:v>
                </c:pt>
                <c:pt idx="37750" formatCode="0.00E+00">
                  <c:v>2.0100000000000001E-4</c:v>
                </c:pt>
                <c:pt idx="37751" formatCode="0.00E+00">
                  <c:v>2.0000000000000001E-4</c:v>
                </c:pt>
                <c:pt idx="37752" formatCode="0.00E+00">
                  <c:v>2.0000000000000001E-4</c:v>
                </c:pt>
                <c:pt idx="37753" formatCode="0.00E+00">
                  <c:v>2.0100000000000001E-4</c:v>
                </c:pt>
                <c:pt idx="37754" formatCode="0.00E+00">
                  <c:v>2.0000000000000001E-4</c:v>
                </c:pt>
                <c:pt idx="37755" formatCode="0.00E+00">
                  <c:v>2.0000000000000001E-4</c:v>
                </c:pt>
                <c:pt idx="37756" formatCode="0.00E+00">
                  <c:v>2.0000000000000001E-4</c:v>
                </c:pt>
                <c:pt idx="37757" formatCode="0.00E+00">
                  <c:v>2.0000000000000001E-4</c:v>
                </c:pt>
                <c:pt idx="37758" formatCode="0.00E+00">
                  <c:v>2.0000000000000001E-4</c:v>
                </c:pt>
                <c:pt idx="37759" formatCode="0.00E+00">
                  <c:v>2.0000000000000001E-4</c:v>
                </c:pt>
                <c:pt idx="37760" formatCode="0.00E+00">
                  <c:v>2.0000000000000001E-4</c:v>
                </c:pt>
                <c:pt idx="37761" formatCode="0.00E+00">
                  <c:v>2.0000000000000001E-4</c:v>
                </c:pt>
                <c:pt idx="37762" formatCode="0.00E+00">
                  <c:v>2.0000000000000001E-4</c:v>
                </c:pt>
                <c:pt idx="37763" formatCode="0.00E+00">
                  <c:v>2.0000000000000001E-4</c:v>
                </c:pt>
                <c:pt idx="37764" formatCode="0.00E+00">
                  <c:v>2.0000000000000001E-4</c:v>
                </c:pt>
                <c:pt idx="37765" formatCode="0.00E+00">
                  <c:v>2.0000000000000001E-4</c:v>
                </c:pt>
                <c:pt idx="37766" formatCode="0.00E+00">
                  <c:v>2.0000000000000001E-4</c:v>
                </c:pt>
                <c:pt idx="37767" formatCode="0.00E+00">
                  <c:v>2.0000000000000001E-4</c:v>
                </c:pt>
                <c:pt idx="37768" formatCode="0.00E+00">
                  <c:v>2.0000000000000001E-4</c:v>
                </c:pt>
                <c:pt idx="37769" formatCode="0.00E+00">
                  <c:v>2.0000000000000001E-4</c:v>
                </c:pt>
                <c:pt idx="37770" formatCode="0.00E+00">
                  <c:v>2.0000000000000001E-4</c:v>
                </c:pt>
                <c:pt idx="37771" formatCode="0.00E+00">
                  <c:v>2.0000000000000001E-4</c:v>
                </c:pt>
                <c:pt idx="37772" formatCode="0.00E+00">
                  <c:v>2.0000000000000001E-4</c:v>
                </c:pt>
                <c:pt idx="37773" formatCode="0.00E+00">
                  <c:v>2.0000000000000001E-4</c:v>
                </c:pt>
                <c:pt idx="37774" formatCode="0.00E+00">
                  <c:v>2.0000000000000001E-4</c:v>
                </c:pt>
                <c:pt idx="37775" formatCode="0.00E+00">
                  <c:v>1.9900000000000001E-4</c:v>
                </c:pt>
                <c:pt idx="37776" formatCode="0.00E+00">
                  <c:v>1.9900000000000001E-4</c:v>
                </c:pt>
                <c:pt idx="37777" formatCode="0.00E+00">
                  <c:v>1.9900000000000001E-4</c:v>
                </c:pt>
                <c:pt idx="37778" formatCode="0.00E+00">
                  <c:v>1.9900000000000001E-4</c:v>
                </c:pt>
                <c:pt idx="37779" formatCode="0.00E+00">
                  <c:v>1.9900000000000001E-4</c:v>
                </c:pt>
                <c:pt idx="37780" formatCode="0.00E+00">
                  <c:v>1.9900000000000001E-4</c:v>
                </c:pt>
                <c:pt idx="37781" formatCode="0.00E+00">
                  <c:v>1.9900000000000001E-4</c:v>
                </c:pt>
                <c:pt idx="37782" formatCode="0.00E+00">
                  <c:v>1.9900000000000001E-4</c:v>
                </c:pt>
                <c:pt idx="37783" formatCode="0.00E+00">
                  <c:v>1.9900000000000001E-4</c:v>
                </c:pt>
                <c:pt idx="37784" formatCode="0.00E+00">
                  <c:v>1.9900000000000001E-4</c:v>
                </c:pt>
                <c:pt idx="37785" formatCode="0.00E+00">
                  <c:v>1.9900000000000001E-4</c:v>
                </c:pt>
                <c:pt idx="37786" formatCode="0.00E+00">
                  <c:v>1.9900000000000001E-4</c:v>
                </c:pt>
                <c:pt idx="37787" formatCode="0.00E+00">
                  <c:v>1.9900000000000001E-4</c:v>
                </c:pt>
                <c:pt idx="37788" formatCode="0.00E+00">
                  <c:v>1.9900000000000001E-4</c:v>
                </c:pt>
                <c:pt idx="37789" formatCode="0.00E+00">
                  <c:v>1.9900000000000001E-4</c:v>
                </c:pt>
                <c:pt idx="37790" formatCode="0.00E+00">
                  <c:v>1.9900000000000001E-4</c:v>
                </c:pt>
                <c:pt idx="37791" formatCode="0.00E+00">
                  <c:v>1.9900000000000001E-4</c:v>
                </c:pt>
                <c:pt idx="37792" formatCode="0.00E+00">
                  <c:v>1.9900000000000001E-4</c:v>
                </c:pt>
                <c:pt idx="37793" formatCode="0.00E+00">
                  <c:v>1.9900000000000001E-4</c:v>
                </c:pt>
                <c:pt idx="37794" formatCode="0.00E+00">
                  <c:v>1.9900000000000001E-4</c:v>
                </c:pt>
                <c:pt idx="37795" formatCode="0.00E+00">
                  <c:v>1.9900000000000001E-4</c:v>
                </c:pt>
                <c:pt idx="37796" formatCode="0.00E+00">
                  <c:v>1.9900000000000001E-4</c:v>
                </c:pt>
                <c:pt idx="37797" formatCode="0.00E+00">
                  <c:v>1.9900000000000001E-4</c:v>
                </c:pt>
                <c:pt idx="37798" formatCode="0.00E+00">
                  <c:v>1.9900000000000001E-4</c:v>
                </c:pt>
                <c:pt idx="37799" formatCode="0.00E+00">
                  <c:v>1.9799999999999999E-4</c:v>
                </c:pt>
                <c:pt idx="37800" formatCode="0.00E+00">
                  <c:v>1.9799999999999999E-4</c:v>
                </c:pt>
                <c:pt idx="37801" formatCode="0.00E+00">
                  <c:v>1.9799999999999999E-4</c:v>
                </c:pt>
                <c:pt idx="37802" formatCode="0.00E+00">
                  <c:v>1.9799999999999999E-4</c:v>
                </c:pt>
                <c:pt idx="37803" formatCode="0.00E+00">
                  <c:v>1.9799999999999999E-4</c:v>
                </c:pt>
                <c:pt idx="37804" formatCode="0.00E+00">
                  <c:v>1.9799999999999999E-4</c:v>
                </c:pt>
                <c:pt idx="37805" formatCode="0.00E+00">
                  <c:v>1.9799999999999999E-4</c:v>
                </c:pt>
                <c:pt idx="37806" formatCode="0.00E+00">
                  <c:v>1.9799999999999999E-4</c:v>
                </c:pt>
                <c:pt idx="37807" formatCode="0.00E+00">
                  <c:v>1.9799999999999999E-4</c:v>
                </c:pt>
                <c:pt idx="37808" formatCode="0.00E+00">
                  <c:v>1.9799999999999999E-4</c:v>
                </c:pt>
                <c:pt idx="37809" formatCode="0.00E+00">
                  <c:v>1.9799999999999999E-4</c:v>
                </c:pt>
                <c:pt idx="37810" formatCode="0.00E+00">
                  <c:v>1.9799999999999999E-4</c:v>
                </c:pt>
                <c:pt idx="37811" formatCode="0.00E+00">
                  <c:v>1.9799999999999999E-4</c:v>
                </c:pt>
                <c:pt idx="37812" formatCode="0.00E+00">
                  <c:v>1.9799999999999999E-4</c:v>
                </c:pt>
                <c:pt idx="37813" formatCode="0.00E+00">
                  <c:v>1.9799999999999999E-4</c:v>
                </c:pt>
                <c:pt idx="37814" formatCode="0.00E+00">
                  <c:v>1.9799999999999999E-4</c:v>
                </c:pt>
                <c:pt idx="37815" formatCode="0.00E+00">
                  <c:v>1.9799999999999999E-4</c:v>
                </c:pt>
                <c:pt idx="37816" formatCode="0.00E+00">
                  <c:v>1.9799999999999999E-4</c:v>
                </c:pt>
                <c:pt idx="37817" formatCode="0.00E+00">
                  <c:v>1.9799999999999999E-4</c:v>
                </c:pt>
                <c:pt idx="37818" formatCode="0.00E+00">
                  <c:v>1.9799999999999999E-4</c:v>
                </c:pt>
                <c:pt idx="37819" formatCode="0.00E+00">
                  <c:v>1.9799999999999999E-4</c:v>
                </c:pt>
                <c:pt idx="37820" formatCode="0.00E+00">
                  <c:v>1.9799999999999999E-4</c:v>
                </c:pt>
                <c:pt idx="37821" formatCode="0.00E+00">
                  <c:v>1.9799999999999999E-4</c:v>
                </c:pt>
                <c:pt idx="37822" formatCode="0.00E+00">
                  <c:v>1.9799999999999999E-4</c:v>
                </c:pt>
                <c:pt idx="37823" formatCode="0.00E+00">
                  <c:v>1.9799999999999999E-4</c:v>
                </c:pt>
                <c:pt idx="37824" formatCode="0.00E+00">
                  <c:v>1.9799999999999999E-4</c:v>
                </c:pt>
                <c:pt idx="37825" formatCode="0.00E+00">
                  <c:v>1.9699999999999999E-4</c:v>
                </c:pt>
                <c:pt idx="37826" formatCode="0.00E+00">
                  <c:v>1.9799999999999999E-4</c:v>
                </c:pt>
                <c:pt idx="37827" formatCode="0.00E+00">
                  <c:v>1.9699999999999999E-4</c:v>
                </c:pt>
                <c:pt idx="37828" formatCode="0.00E+00">
                  <c:v>1.9699999999999999E-4</c:v>
                </c:pt>
                <c:pt idx="37829" formatCode="0.00E+00">
                  <c:v>1.9699999999999999E-4</c:v>
                </c:pt>
                <c:pt idx="37830" formatCode="0.00E+00">
                  <c:v>1.9699999999999999E-4</c:v>
                </c:pt>
                <c:pt idx="37831" formatCode="0.00E+00">
                  <c:v>1.9699999999999999E-4</c:v>
                </c:pt>
                <c:pt idx="37832" formatCode="0.00E+00">
                  <c:v>1.9699999999999999E-4</c:v>
                </c:pt>
                <c:pt idx="37833" formatCode="0.00E+00">
                  <c:v>1.9699999999999999E-4</c:v>
                </c:pt>
                <c:pt idx="37834" formatCode="0.00E+00">
                  <c:v>1.9699999999999999E-4</c:v>
                </c:pt>
                <c:pt idx="37835" formatCode="0.00E+00">
                  <c:v>1.9699999999999999E-4</c:v>
                </c:pt>
                <c:pt idx="37836" formatCode="0.00E+00">
                  <c:v>1.9699999999999999E-4</c:v>
                </c:pt>
                <c:pt idx="37837" formatCode="0.00E+00">
                  <c:v>1.9699999999999999E-4</c:v>
                </c:pt>
                <c:pt idx="37838" formatCode="0.00E+00">
                  <c:v>1.9699999999999999E-4</c:v>
                </c:pt>
                <c:pt idx="37839" formatCode="0.00E+00">
                  <c:v>1.9699999999999999E-4</c:v>
                </c:pt>
                <c:pt idx="37840" formatCode="0.00E+00">
                  <c:v>1.9699999999999999E-4</c:v>
                </c:pt>
                <c:pt idx="37841" formatCode="0.00E+00">
                  <c:v>1.9699999999999999E-4</c:v>
                </c:pt>
                <c:pt idx="37842" formatCode="0.00E+00">
                  <c:v>1.9699999999999999E-4</c:v>
                </c:pt>
                <c:pt idx="37843" formatCode="0.00E+00">
                  <c:v>1.9699999999999999E-4</c:v>
                </c:pt>
                <c:pt idx="37844" formatCode="0.00E+00">
                  <c:v>1.9699999999999999E-4</c:v>
                </c:pt>
                <c:pt idx="37845" formatCode="0.00E+00">
                  <c:v>1.9699999999999999E-4</c:v>
                </c:pt>
                <c:pt idx="37846" formatCode="0.00E+00">
                  <c:v>1.9699999999999999E-4</c:v>
                </c:pt>
                <c:pt idx="37847" formatCode="0.00E+00">
                  <c:v>1.9699999999999999E-4</c:v>
                </c:pt>
                <c:pt idx="37848" formatCode="0.00E+00">
                  <c:v>1.9699999999999999E-4</c:v>
                </c:pt>
                <c:pt idx="37849" formatCode="0.00E+00">
                  <c:v>1.9699999999999999E-4</c:v>
                </c:pt>
                <c:pt idx="37850" formatCode="0.00E+00">
                  <c:v>1.9699999999999999E-4</c:v>
                </c:pt>
                <c:pt idx="37851" formatCode="0.00E+00">
                  <c:v>1.9599999999999999E-4</c:v>
                </c:pt>
                <c:pt idx="37852" formatCode="0.00E+00">
                  <c:v>1.9599999999999999E-4</c:v>
                </c:pt>
                <c:pt idx="37853" formatCode="0.00E+00">
                  <c:v>1.9599999999999999E-4</c:v>
                </c:pt>
                <c:pt idx="37854" formatCode="0.00E+00">
                  <c:v>1.9599999999999999E-4</c:v>
                </c:pt>
                <c:pt idx="37855" formatCode="0.00E+00">
                  <c:v>1.9599999999999999E-4</c:v>
                </c:pt>
                <c:pt idx="37856" formatCode="0.00E+00">
                  <c:v>1.9599999999999999E-4</c:v>
                </c:pt>
                <c:pt idx="37857" formatCode="0.00E+00">
                  <c:v>1.9599999999999999E-4</c:v>
                </c:pt>
                <c:pt idx="37858" formatCode="0.00E+00">
                  <c:v>1.9599999999999999E-4</c:v>
                </c:pt>
                <c:pt idx="37859" formatCode="0.00E+00">
                  <c:v>1.9599999999999999E-4</c:v>
                </c:pt>
                <c:pt idx="37860" formatCode="0.00E+00">
                  <c:v>1.9599999999999999E-4</c:v>
                </c:pt>
                <c:pt idx="37861" formatCode="0.00E+00">
                  <c:v>1.9599999999999999E-4</c:v>
                </c:pt>
                <c:pt idx="37862" formatCode="0.00E+00">
                  <c:v>1.9599999999999999E-4</c:v>
                </c:pt>
                <c:pt idx="37863" formatCode="0.00E+00">
                  <c:v>1.9599999999999999E-4</c:v>
                </c:pt>
                <c:pt idx="37864" formatCode="0.00E+00">
                  <c:v>1.9599999999999999E-4</c:v>
                </c:pt>
                <c:pt idx="37865" formatCode="0.00E+00">
                  <c:v>1.9599999999999999E-4</c:v>
                </c:pt>
                <c:pt idx="37866" formatCode="0.00E+00">
                  <c:v>1.9599999999999999E-4</c:v>
                </c:pt>
                <c:pt idx="37867" formatCode="0.00E+00">
                  <c:v>1.9599999999999999E-4</c:v>
                </c:pt>
                <c:pt idx="37868" formatCode="0.00E+00">
                  <c:v>1.9599999999999999E-4</c:v>
                </c:pt>
                <c:pt idx="37869" formatCode="0.00E+00">
                  <c:v>1.9599999999999999E-4</c:v>
                </c:pt>
                <c:pt idx="37870" formatCode="0.00E+00">
                  <c:v>1.9599999999999999E-4</c:v>
                </c:pt>
                <c:pt idx="37871" formatCode="0.00E+00">
                  <c:v>1.9599999999999999E-4</c:v>
                </c:pt>
                <c:pt idx="37872" formatCode="0.00E+00">
                  <c:v>1.9599999999999999E-4</c:v>
                </c:pt>
                <c:pt idx="37873" formatCode="0.00E+00">
                  <c:v>1.9599999999999999E-4</c:v>
                </c:pt>
                <c:pt idx="37874" formatCode="0.00E+00">
                  <c:v>1.9599999999999999E-4</c:v>
                </c:pt>
                <c:pt idx="37875" formatCode="0.00E+00">
                  <c:v>1.9599999999999999E-4</c:v>
                </c:pt>
                <c:pt idx="37876" formatCode="0.00E+00">
                  <c:v>1.9599999999999999E-4</c:v>
                </c:pt>
                <c:pt idx="37877" formatCode="0.00E+00">
                  <c:v>1.9599999999999999E-4</c:v>
                </c:pt>
                <c:pt idx="37878" formatCode="0.00E+00">
                  <c:v>1.9599999999999999E-4</c:v>
                </c:pt>
                <c:pt idx="37879" formatCode="0.00E+00">
                  <c:v>1.95E-4</c:v>
                </c:pt>
                <c:pt idx="37880" formatCode="0.00E+00">
                  <c:v>1.95E-4</c:v>
                </c:pt>
                <c:pt idx="37881" formatCode="0.00E+00">
                  <c:v>1.95E-4</c:v>
                </c:pt>
                <c:pt idx="37882" formatCode="0.00E+00">
                  <c:v>1.95E-4</c:v>
                </c:pt>
                <c:pt idx="37883" formatCode="0.00E+00">
                  <c:v>1.95E-4</c:v>
                </c:pt>
                <c:pt idx="37884" formatCode="0.00E+00">
                  <c:v>1.95E-4</c:v>
                </c:pt>
                <c:pt idx="37885" formatCode="0.00E+00">
                  <c:v>1.95E-4</c:v>
                </c:pt>
                <c:pt idx="37886" formatCode="0.00E+00">
                  <c:v>1.95E-4</c:v>
                </c:pt>
                <c:pt idx="37887" formatCode="0.00E+00">
                  <c:v>1.95E-4</c:v>
                </c:pt>
                <c:pt idx="37888" formatCode="0.00E+00">
                  <c:v>1.95E-4</c:v>
                </c:pt>
                <c:pt idx="37889" formatCode="0.00E+00">
                  <c:v>1.95E-4</c:v>
                </c:pt>
                <c:pt idx="37890" formatCode="0.00E+00">
                  <c:v>1.95E-4</c:v>
                </c:pt>
                <c:pt idx="37891" formatCode="0.00E+00">
                  <c:v>1.95E-4</c:v>
                </c:pt>
                <c:pt idx="37892" formatCode="0.00E+00">
                  <c:v>1.95E-4</c:v>
                </c:pt>
                <c:pt idx="37893" formatCode="0.00E+00">
                  <c:v>1.95E-4</c:v>
                </c:pt>
                <c:pt idx="37894" formatCode="0.00E+00">
                  <c:v>1.95E-4</c:v>
                </c:pt>
                <c:pt idx="37895" formatCode="0.00E+00">
                  <c:v>1.95E-4</c:v>
                </c:pt>
                <c:pt idx="37896" formatCode="0.00E+00">
                  <c:v>1.95E-4</c:v>
                </c:pt>
                <c:pt idx="37897" formatCode="0.00E+00">
                  <c:v>1.95E-4</c:v>
                </c:pt>
                <c:pt idx="37898" formatCode="0.00E+00">
                  <c:v>1.95E-4</c:v>
                </c:pt>
                <c:pt idx="37899" formatCode="0.00E+00">
                  <c:v>1.95E-4</c:v>
                </c:pt>
                <c:pt idx="37900" formatCode="0.00E+00">
                  <c:v>1.95E-4</c:v>
                </c:pt>
                <c:pt idx="37901" formatCode="0.00E+00">
                  <c:v>1.95E-4</c:v>
                </c:pt>
                <c:pt idx="37902" formatCode="0.00E+00">
                  <c:v>1.95E-4</c:v>
                </c:pt>
                <c:pt idx="37903" formatCode="0.00E+00">
                  <c:v>1.94E-4</c:v>
                </c:pt>
                <c:pt idx="37904" formatCode="0.00E+00">
                  <c:v>1.95E-4</c:v>
                </c:pt>
                <c:pt idx="37905" formatCode="0.00E+00">
                  <c:v>1.95E-4</c:v>
                </c:pt>
                <c:pt idx="37906" formatCode="0.00E+00">
                  <c:v>1.95E-4</c:v>
                </c:pt>
                <c:pt idx="37907" formatCode="0.00E+00">
                  <c:v>1.95E-4</c:v>
                </c:pt>
                <c:pt idx="37908" formatCode="0.00E+00">
                  <c:v>1.94E-4</c:v>
                </c:pt>
                <c:pt idx="37909" formatCode="0.00E+00">
                  <c:v>1.95E-4</c:v>
                </c:pt>
                <c:pt idx="37910" formatCode="0.00E+00">
                  <c:v>1.95E-4</c:v>
                </c:pt>
                <c:pt idx="37911" formatCode="0.00E+00">
                  <c:v>1.95E-4</c:v>
                </c:pt>
                <c:pt idx="37912" formatCode="0.00E+00">
                  <c:v>1.95E-4</c:v>
                </c:pt>
                <c:pt idx="37913" formatCode="0.00E+00">
                  <c:v>1.94E-4</c:v>
                </c:pt>
                <c:pt idx="37914" formatCode="0.00E+00">
                  <c:v>1.94E-4</c:v>
                </c:pt>
                <c:pt idx="37915" formatCode="0.00E+00">
                  <c:v>1.94E-4</c:v>
                </c:pt>
                <c:pt idx="37916" formatCode="0.00E+00">
                  <c:v>1.94E-4</c:v>
                </c:pt>
                <c:pt idx="37917" formatCode="0.00E+00">
                  <c:v>1.94E-4</c:v>
                </c:pt>
                <c:pt idx="37918" formatCode="0.00E+00">
                  <c:v>1.94E-4</c:v>
                </c:pt>
                <c:pt idx="37919" formatCode="0.00E+00">
                  <c:v>1.94E-4</c:v>
                </c:pt>
                <c:pt idx="37920" formatCode="0.00E+00">
                  <c:v>1.94E-4</c:v>
                </c:pt>
                <c:pt idx="37921" formatCode="0.00E+00">
                  <c:v>1.94E-4</c:v>
                </c:pt>
                <c:pt idx="37922" formatCode="0.00E+00">
                  <c:v>1.94E-4</c:v>
                </c:pt>
                <c:pt idx="37923" formatCode="0.00E+00">
                  <c:v>1.94E-4</c:v>
                </c:pt>
                <c:pt idx="37924" formatCode="0.00E+00">
                  <c:v>1.94E-4</c:v>
                </c:pt>
                <c:pt idx="37925" formatCode="0.00E+00">
                  <c:v>1.94E-4</c:v>
                </c:pt>
                <c:pt idx="37926" formatCode="0.00E+00">
                  <c:v>1.94E-4</c:v>
                </c:pt>
                <c:pt idx="37927" formatCode="0.00E+00">
                  <c:v>1.94E-4</c:v>
                </c:pt>
                <c:pt idx="37928" formatCode="0.00E+00">
                  <c:v>1.94E-4</c:v>
                </c:pt>
                <c:pt idx="37929" formatCode="0.00E+00">
                  <c:v>1.94E-4</c:v>
                </c:pt>
                <c:pt idx="37930" formatCode="0.00E+00">
                  <c:v>1.94E-4</c:v>
                </c:pt>
                <c:pt idx="37931" formatCode="0.00E+00">
                  <c:v>1.94E-4</c:v>
                </c:pt>
                <c:pt idx="37932" formatCode="0.00E+00">
                  <c:v>1.94E-4</c:v>
                </c:pt>
                <c:pt idx="37933" formatCode="0.00E+00">
                  <c:v>1.93E-4</c:v>
                </c:pt>
                <c:pt idx="37934" formatCode="0.00E+00">
                  <c:v>1.94E-4</c:v>
                </c:pt>
                <c:pt idx="37935" formatCode="0.00E+00">
                  <c:v>1.94E-4</c:v>
                </c:pt>
                <c:pt idx="37936" formatCode="0.00E+00">
                  <c:v>1.94E-4</c:v>
                </c:pt>
                <c:pt idx="37937" formatCode="0.00E+00">
                  <c:v>1.94E-4</c:v>
                </c:pt>
                <c:pt idx="37938" formatCode="0.00E+00">
                  <c:v>1.94E-4</c:v>
                </c:pt>
                <c:pt idx="37939" formatCode="0.00E+00">
                  <c:v>1.93E-4</c:v>
                </c:pt>
                <c:pt idx="37940" formatCode="0.00E+00">
                  <c:v>1.94E-4</c:v>
                </c:pt>
                <c:pt idx="37941" formatCode="0.00E+00">
                  <c:v>1.94E-4</c:v>
                </c:pt>
                <c:pt idx="37942" formatCode="0.00E+00">
                  <c:v>1.94E-4</c:v>
                </c:pt>
                <c:pt idx="37943" formatCode="0.00E+00">
                  <c:v>1.93E-4</c:v>
                </c:pt>
                <c:pt idx="37944" formatCode="0.00E+00">
                  <c:v>1.93E-4</c:v>
                </c:pt>
                <c:pt idx="37945" formatCode="0.00E+00">
                  <c:v>1.93E-4</c:v>
                </c:pt>
                <c:pt idx="37946" formatCode="0.00E+00">
                  <c:v>1.93E-4</c:v>
                </c:pt>
                <c:pt idx="37947" formatCode="0.00E+00">
                  <c:v>1.93E-4</c:v>
                </c:pt>
                <c:pt idx="37948" formatCode="0.00E+00">
                  <c:v>1.93E-4</c:v>
                </c:pt>
                <c:pt idx="37949" formatCode="0.00E+00">
                  <c:v>1.93E-4</c:v>
                </c:pt>
                <c:pt idx="37950" formatCode="0.00E+00">
                  <c:v>1.93E-4</c:v>
                </c:pt>
                <c:pt idx="37951" formatCode="0.00E+00">
                  <c:v>1.93E-4</c:v>
                </c:pt>
                <c:pt idx="37952" formatCode="0.00E+00">
                  <c:v>1.93E-4</c:v>
                </c:pt>
                <c:pt idx="37953" formatCode="0.00E+00">
                  <c:v>1.93E-4</c:v>
                </c:pt>
                <c:pt idx="37954" formatCode="0.00E+00">
                  <c:v>1.93E-4</c:v>
                </c:pt>
                <c:pt idx="37955" formatCode="0.00E+00">
                  <c:v>1.93E-4</c:v>
                </c:pt>
                <c:pt idx="37956" formatCode="0.00E+00">
                  <c:v>1.93E-4</c:v>
                </c:pt>
                <c:pt idx="37957" formatCode="0.00E+00">
                  <c:v>1.93E-4</c:v>
                </c:pt>
                <c:pt idx="37958" formatCode="0.00E+00">
                  <c:v>1.93E-4</c:v>
                </c:pt>
                <c:pt idx="37959" formatCode="0.00E+00">
                  <c:v>1.93E-4</c:v>
                </c:pt>
                <c:pt idx="37960" formatCode="0.00E+00">
                  <c:v>1.93E-4</c:v>
                </c:pt>
                <c:pt idx="37961" formatCode="0.00E+00">
                  <c:v>1.93E-4</c:v>
                </c:pt>
                <c:pt idx="37962" formatCode="0.00E+00">
                  <c:v>1.93E-4</c:v>
                </c:pt>
                <c:pt idx="37963" formatCode="0.00E+00">
                  <c:v>1.93E-4</c:v>
                </c:pt>
                <c:pt idx="37964" formatCode="0.00E+00">
                  <c:v>1.93E-4</c:v>
                </c:pt>
                <c:pt idx="37965" formatCode="0.00E+00">
                  <c:v>1.93E-4</c:v>
                </c:pt>
                <c:pt idx="37966" formatCode="0.00E+00">
                  <c:v>1.93E-4</c:v>
                </c:pt>
                <c:pt idx="37967" formatCode="0.00E+00">
                  <c:v>1.93E-4</c:v>
                </c:pt>
                <c:pt idx="37968" formatCode="0.00E+00">
                  <c:v>1.93E-4</c:v>
                </c:pt>
                <c:pt idx="37969" formatCode="0.00E+00">
                  <c:v>1.93E-4</c:v>
                </c:pt>
                <c:pt idx="37970" formatCode="0.00E+00">
                  <c:v>1.92E-4</c:v>
                </c:pt>
                <c:pt idx="37971" formatCode="0.00E+00">
                  <c:v>1.92E-4</c:v>
                </c:pt>
                <c:pt idx="37972" formatCode="0.00E+00">
                  <c:v>1.93E-4</c:v>
                </c:pt>
                <c:pt idx="37973" formatCode="0.00E+00">
                  <c:v>1.92E-4</c:v>
                </c:pt>
                <c:pt idx="37974" formatCode="0.00E+00">
                  <c:v>1.92E-4</c:v>
                </c:pt>
                <c:pt idx="37975" formatCode="0.00E+00">
                  <c:v>1.92E-4</c:v>
                </c:pt>
                <c:pt idx="37976" formatCode="0.00E+00">
                  <c:v>1.92E-4</c:v>
                </c:pt>
                <c:pt idx="37977" formatCode="0.00E+00">
                  <c:v>1.92E-4</c:v>
                </c:pt>
                <c:pt idx="37978" formatCode="0.00E+00">
                  <c:v>1.92E-4</c:v>
                </c:pt>
                <c:pt idx="37979" formatCode="0.00E+00">
                  <c:v>1.92E-4</c:v>
                </c:pt>
                <c:pt idx="37980" formatCode="0.00E+00">
                  <c:v>1.92E-4</c:v>
                </c:pt>
                <c:pt idx="37981" formatCode="0.00E+00">
                  <c:v>1.92E-4</c:v>
                </c:pt>
                <c:pt idx="37982" formatCode="0.00E+00">
                  <c:v>1.92E-4</c:v>
                </c:pt>
                <c:pt idx="37983" formatCode="0.00E+00">
                  <c:v>1.92E-4</c:v>
                </c:pt>
                <c:pt idx="37984" formatCode="0.00E+00">
                  <c:v>1.92E-4</c:v>
                </c:pt>
                <c:pt idx="37985" formatCode="0.00E+00">
                  <c:v>1.92E-4</c:v>
                </c:pt>
                <c:pt idx="37986" formatCode="0.00E+00">
                  <c:v>1.92E-4</c:v>
                </c:pt>
                <c:pt idx="37987" formatCode="0.00E+00">
                  <c:v>1.92E-4</c:v>
                </c:pt>
                <c:pt idx="37988" formatCode="0.00E+00">
                  <c:v>1.92E-4</c:v>
                </c:pt>
                <c:pt idx="37989" formatCode="0.00E+00">
                  <c:v>1.92E-4</c:v>
                </c:pt>
                <c:pt idx="37990" formatCode="0.00E+00">
                  <c:v>1.92E-4</c:v>
                </c:pt>
                <c:pt idx="37991" formatCode="0.00E+00">
                  <c:v>1.92E-4</c:v>
                </c:pt>
                <c:pt idx="37992" formatCode="0.00E+00">
                  <c:v>1.92E-4</c:v>
                </c:pt>
                <c:pt idx="37993" formatCode="0.00E+00">
                  <c:v>1.92E-4</c:v>
                </c:pt>
                <c:pt idx="37994" formatCode="0.00E+00">
                  <c:v>1.92E-4</c:v>
                </c:pt>
                <c:pt idx="37995" formatCode="0.00E+00">
                  <c:v>1.92E-4</c:v>
                </c:pt>
                <c:pt idx="37996" formatCode="0.00E+00">
                  <c:v>1.92E-4</c:v>
                </c:pt>
                <c:pt idx="37997" formatCode="0.00E+00">
                  <c:v>1.92E-4</c:v>
                </c:pt>
                <c:pt idx="37998" formatCode="0.00E+00">
                  <c:v>1.92E-4</c:v>
                </c:pt>
                <c:pt idx="37999" formatCode="0.00E+00">
                  <c:v>1.92E-4</c:v>
                </c:pt>
                <c:pt idx="38000" formatCode="0.00E+00">
                  <c:v>1.92E-4</c:v>
                </c:pt>
                <c:pt idx="38001" formatCode="0.00E+00">
                  <c:v>1.92E-4</c:v>
                </c:pt>
                <c:pt idx="38002" formatCode="0.00E+00">
                  <c:v>1.92E-4</c:v>
                </c:pt>
                <c:pt idx="38003" formatCode="0.00E+00">
                  <c:v>1.92E-4</c:v>
                </c:pt>
                <c:pt idx="38004" formatCode="0.00E+00">
                  <c:v>1.92E-4</c:v>
                </c:pt>
                <c:pt idx="38005" formatCode="0.00E+00">
                  <c:v>1.92E-4</c:v>
                </c:pt>
                <c:pt idx="38006" formatCode="0.00E+00">
                  <c:v>1.92E-4</c:v>
                </c:pt>
                <c:pt idx="38007" formatCode="0.00E+00">
                  <c:v>1.9100000000000001E-4</c:v>
                </c:pt>
                <c:pt idx="38008" formatCode="0.00E+00">
                  <c:v>1.9100000000000001E-4</c:v>
                </c:pt>
                <c:pt idx="38009" formatCode="0.00E+00">
                  <c:v>1.9100000000000001E-4</c:v>
                </c:pt>
                <c:pt idx="38010" formatCode="0.00E+00">
                  <c:v>1.9100000000000001E-4</c:v>
                </c:pt>
                <c:pt idx="38011" formatCode="0.00E+00">
                  <c:v>1.9100000000000001E-4</c:v>
                </c:pt>
                <c:pt idx="38012" formatCode="0.00E+00">
                  <c:v>1.9100000000000001E-4</c:v>
                </c:pt>
                <c:pt idx="38013" formatCode="0.00E+00">
                  <c:v>1.9100000000000001E-4</c:v>
                </c:pt>
                <c:pt idx="38014" formatCode="0.00E+00">
                  <c:v>1.9100000000000001E-4</c:v>
                </c:pt>
                <c:pt idx="38015" formatCode="0.00E+00">
                  <c:v>1.9100000000000001E-4</c:v>
                </c:pt>
                <c:pt idx="38016" formatCode="0.00E+00">
                  <c:v>1.9100000000000001E-4</c:v>
                </c:pt>
                <c:pt idx="38017" formatCode="0.00E+00">
                  <c:v>1.9100000000000001E-4</c:v>
                </c:pt>
                <c:pt idx="38018" formatCode="0.00E+00">
                  <c:v>1.9100000000000001E-4</c:v>
                </c:pt>
                <c:pt idx="38019" formatCode="0.00E+00">
                  <c:v>1.9100000000000001E-4</c:v>
                </c:pt>
                <c:pt idx="38020" formatCode="0.00E+00">
                  <c:v>1.9100000000000001E-4</c:v>
                </c:pt>
                <c:pt idx="38021" formatCode="0.00E+00">
                  <c:v>1.9100000000000001E-4</c:v>
                </c:pt>
                <c:pt idx="38022" formatCode="0.00E+00">
                  <c:v>1.9100000000000001E-4</c:v>
                </c:pt>
                <c:pt idx="38023" formatCode="0.00E+00">
                  <c:v>1.9100000000000001E-4</c:v>
                </c:pt>
                <c:pt idx="38024" formatCode="0.00E+00">
                  <c:v>1.9100000000000001E-4</c:v>
                </c:pt>
                <c:pt idx="38025" formatCode="0.00E+00">
                  <c:v>1.9100000000000001E-4</c:v>
                </c:pt>
                <c:pt idx="38026" formatCode="0.00E+00">
                  <c:v>1.9100000000000001E-4</c:v>
                </c:pt>
                <c:pt idx="38027" formatCode="0.00E+00">
                  <c:v>1.9100000000000001E-4</c:v>
                </c:pt>
                <c:pt idx="38028" formatCode="0.00E+00">
                  <c:v>1.9100000000000001E-4</c:v>
                </c:pt>
                <c:pt idx="38029" formatCode="0.00E+00">
                  <c:v>1.9100000000000001E-4</c:v>
                </c:pt>
                <c:pt idx="38030" formatCode="0.00E+00">
                  <c:v>1.9100000000000001E-4</c:v>
                </c:pt>
                <c:pt idx="38031" formatCode="0.00E+00">
                  <c:v>1.9100000000000001E-4</c:v>
                </c:pt>
                <c:pt idx="38032" formatCode="0.00E+00">
                  <c:v>1.9100000000000001E-4</c:v>
                </c:pt>
                <c:pt idx="38033" formatCode="0.00E+00">
                  <c:v>1.9100000000000001E-4</c:v>
                </c:pt>
                <c:pt idx="38034" formatCode="0.00E+00">
                  <c:v>1.9100000000000001E-4</c:v>
                </c:pt>
                <c:pt idx="38035" formatCode="0.00E+00">
                  <c:v>1.9100000000000001E-4</c:v>
                </c:pt>
                <c:pt idx="38036" formatCode="0.00E+00">
                  <c:v>1.9000000000000001E-4</c:v>
                </c:pt>
                <c:pt idx="38037" formatCode="0.00E+00">
                  <c:v>1.9100000000000001E-4</c:v>
                </c:pt>
                <c:pt idx="38038" formatCode="0.00E+00">
                  <c:v>1.9000000000000001E-4</c:v>
                </c:pt>
                <c:pt idx="38039" formatCode="0.00E+00">
                  <c:v>1.9000000000000001E-4</c:v>
                </c:pt>
                <c:pt idx="38040" formatCode="0.00E+00">
                  <c:v>1.9100000000000001E-4</c:v>
                </c:pt>
                <c:pt idx="38041" formatCode="0.00E+00">
                  <c:v>1.9000000000000001E-4</c:v>
                </c:pt>
                <c:pt idx="38042" formatCode="0.00E+00">
                  <c:v>1.9000000000000001E-4</c:v>
                </c:pt>
                <c:pt idx="38043" formatCode="0.00E+00">
                  <c:v>1.9100000000000001E-4</c:v>
                </c:pt>
                <c:pt idx="38044" formatCode="0.00E+00">
                  <c:v>1.9000000000000001E-4</c:v>
                </c:pt>
                <c:pt idx="38045" formatCode="0.00E+00">
                  <c:v>1.9000000000000001E-4</c:v>
                </c:pt>
                <c:pt idx="38046" formatCode="0.00E+00">
                  <c:v>1.9000000000000001E-4</c:v>
                </c:pt>
                <c:pt idx="38047" formatCode="0.00E+00">
                  <c:v>1.9000000000000001E-4</c:v>
                </c:pt>
                <c:pt idx="38048" formatCode="0.00E+00">
                  <c:v>1.9000000000000001E-4</c:v>
                </c:pt>
                <c:pt idx="38049" formatCode="0.00E+00">
                  <c:v>1.9000000000000001E-4</c:v>
                </c:pt>
                <c:pt idx="38050" formatCode="0.00E+00">
                  <c:v>1.9000000000000001E-4</c:v>
                </c:pt>
                <c:pt idx="38051" formatCode="0.00E+00">
                  <c:v>1.9000000000000001E-4</c:v>
                </c:pt>
                <c:pt idx="38052" formatCode="0.00E+00">
                  <c:v>1.9000000000000001E-4</c:v>
                </c:pt>
                <c:pt idx="38053" formatCode="0.00E+00">
                  <c:v>1.9000000000000001E-4</c:v>
                </c:pt>
                <c:pt idx="38054" formatCode="0.00E+00">
                  <c:v>1.9000000000000001E-4</c:v>
                </c:pt>
                <c:pt idx="38055" formatCode="0.00E+00">
                  <c:v>1.9000000000000001E-4</c:v>
                </c:pt>
                <c:pt idx="38056" formatCode="0.00E+00">
                  <c:v>1.9000000000000001E-4</c:v>
                </c:pt>
                <c:pt idx="38057" formatCode="0.00E+00">
                  <c:v>1.9000000000000001E-4</c:v>
                </c:pt>
                <c:pt idx="38058" formatCode="0.00E+00">
                  <c:v>1.9000000000000001E-4</c:v>
                </c:pt>
                <c:pt idx="38059" formatCode="0.00E+00">
                  <c:v>1.9000000000000001E-4</c:v>
                </c:pt>
                <c:pt idx="38060" formatCode="0.00E+00">
                  <c:v>1.9000000000000001E-4</c:v>
                </c:pt>
                <c:pt idx="38061" formatCode="0.00E+00">
                  <c:v>1.9000000000000001E-4</c:v>
                </c:pt>
                <c:pt idx="38062" formatCode="0.00E+00">
                  <c:v>1.9000000000000001E-4</c:v>
                </c:pt>
                <c:pt idx="38063" formatCode="0.00E+00">
                  <c:v>1.9000000000000001E-4</c:v>
                </c:pt>
                <c:pt idx="38064" formatCode="0.00E+00">
                  <c:v>1.9000000000000001E-4</c:v>
                </c:pt>
                <c:pt idx="38065" formatCode="0.00E+00">
                  <c:v>1.9000000000000001E-4</c:v>
                </c:pt>
                <c:pt idx="38066" formatCode="0.00E+00">
                  <c:v>1.9000000000000001E-4</c:v>
                </c:pt>
                <c:pt idx="38067" formatCode="0.00E+00">
                  <c:v>1.9000000000000001E-4</c:v>
                </c:pt>
                <c:pt idx="38068" formatCode="0.00E+00">
                  <c:v>1.9000000000000001E-4</c:v>
                </c:pt>
                <c:pt idx="38069" formatCode="0.00E+00">
                  <c:v>1.9000000000000001E-4</c:v>
                </c:pt>
                <c:pt idx="38070" formatCode="0.00E+00">
                  <c:v>1.9000000000000001E-4</c:v>
                </c:pt>
                <c:pt idx="38071" formatCode="0.00E+00">
                  <c:v>1.9000000000000001E-4</c:v>
                </c:pt>
                <c:pt idx="38072" formatCode="0.00E+00">
                  <c:v>1.9000000000000001E-4</c:v>
                </c:pt>
                <c:pt idx="38073" formatCode="0.00E+00">
                  <c:v>1.9000000000000001E-4</c:v>
                </c:pt>
                <c:pt idx="38074" formatCode="0.00E+00">
                  <c:v>1.8900000000000001E-4</c:v>
                </c:pt>
                <c:pt idx="38075" formatCode="0.00E+00">
                  <c:v>1.8900000000000001E-4</c:v>
                </c:pt>
                <c:pt idx="38076" formatCode="0.00E+00">
                  <c:v>1.9000000000000001E-4</c:v>
                </c:pt>
                <c:pt idx="38077" formatCode="0.00E+00">
                  <c:v>1.8900000000000001E-4</c:v>
                </c:pt>
                <c:pt idx="38078" formatCode="0.00E+00">
                  <c:v>1.8900000000000001E-4</c:v>
                </c:pt>
                <c:pt idx="38079" formatCode="0.00E+00">
                  <c:v>1.8900000000000001E-4</c:v>
                </c:pt>
                <c:pt idx="38080" formatCode="0.00E+00">
                  <c:v>1.8900000000000001E-4</c:v>
                </c:pt>
                <c:pt idx="38081" formatCode="0.00E+00">
                  <c:v>1.9000000000000001E-4</c:v>
                </c:pt>
                <c:pt idx="38082" formatCode="0.00E+00">
                  <c:v>1.8900000000000001E-4</c:v>
                </c:pt>
                <c:pt idx="38083" formatCode="0.00E+00">
                  <c:v>1.8900000000000001E-4</c:v>
                </c:pt>
                <c:pt idx="38084" formatCode="0.00E+00">
                  <c:v>1.8900000000000001E-4</c:v>
                </c:pt>
                <c:pt idx="38085" formatCode="0.00E+00">
                  <c:v>1.8900000000000001E-4</c:v>
                </c:pt>
                <c:pt idx="38086" formatCode="0.00E+00">
                  <c:v>1.8900000000000001E-4</c:v>
                </c:pt>
                <c:pt idx="38087" formatCode="0.00E+00">
                  <c:v>1.8900000000000001E-4</c:v>
                </c:pt>
                <c:pt idx="38088" formatCode="0.00E+00">
                  <c:v>1.8900000000000001E-4</c:v>
                </c:pt>
                <c:pt idx="38089" formatCode="0.00E+00">
                  <c:v>1.8900000000000001E-4</c:v>
                </c:pt>
                <c:pt idx="38090" formatCode="0.00E+00">
                  <c:v>1.8900000000000001E-4</c:v>
                </c:pt>
                <c:pt idx="38091" formatCode="0.00E+00">
                  <c:v>1.8900000000000001E-4</c:v>
                </c:pt>
                <c:pt idx="38092" formatCode="0.00E+00">
                  <c:v>1.8900000000000001E-4</c:v>
                </c:pt>
                <c:pt idx="38093" formatCode="0.00E+00">
                  <c:v>1.8900000000000001E-4</c:v>
                </c:pt>
                <c:pt idx="38094" formatCode="0.00E+00">
                  <c:v>1.8900000000000001E-4</c:v>
                </c:pt>
                <c:pt idx="38095" formatCode="0.00E+00">
                  <c:v>1.8900000000000001E-4</c:v>
                </c:pt>
                <c:pt idx="38096" formatCode="0.00E+00">
                  <c:v>1.8900000000000001E-4</c:v>
                </c:pt>
                <c:pt idx="38097" formatCode="0.00E+00">
                  <c:v>1.8900000000000001E-4</c:v>
                </c:pt>
                <c:pt idx="38098" formatCode="0.00E+00">
                  <c:v>1.8900000000000001E-4</c:v>
                </c:pt>
                <c:pt idx="38099" formatCode="0.00E+00">
                  <c:v>1.8900000000000001E-4</c:v>
                </c:pt>
                <c:pt idx="38100" formatCode="0.00E+00">
                  <c:v>1.8900000000000001E-4</c:v>
                </c:pt>
                <c:pt idx="38101" formatCode="0.00E+00">
                  <c:v>1.8900000000000001E-4</c:v>
                </c:pt>
                <c:pt idx="38102" formatCode="0.00E+00">
                  <c:v>1.8900000000000001E-4</c:v>
                </c:pt>
                <c:pt idx="38103" formatCode="0.00E+00">
                  <c:v>1.8900000000000001E-4</c:v>
                </c:pt>
                <c:pt idx="38104" formatCode="0.00E+00">
                  <c:v>1.8900000000000001E-4</c:v>
                </c:pt>
                <c:pt idx="38105" formatCode="0.00E+00">
                  <c:v>1.8900000000000001E-4</c:v>
                </c:pt>
                <c:pt idx="38106" formatCode="0.00E+00">
                  <c:v>1.8900000000000001E-4</c:v>
                </c:pt>
                <c:pt idx="38107" formatCode="0.00E+00">
                  <c:v>1.8900000000000001E-4</c:v>
                </c:pt>
                <c:pt idx="38108" formatCode="0.00E+00">
                  <c:v>1.8900000000000001E-4</c:v>
                </c:pt>
                <c:pt idx="38109" formatCode="0.00E+00">
                  <c:v>1.8900000000000001E-4</c:v>
                </c:pt>
                <c:pt idx="38110" formatCode="0.00E+00">
                  <c:v>1.8900000000000001E-4</c:v>
                </c:pt>
                <c:pt idx="38111" formatCode="0.00E+00">
                  <c:v>1.8900000000000001E-4</c:v>
                </c:pt>
                <c:pt idx="38112" formatCode="0.00E+00">
                  <c:v>1.8900000000000001E-4</c:v>
                </c:pt>
                <c:pt idx="38113" formatCode="0.00E+00">
                  <c:v>1.8799999999999999E-4</c:v>
                </c:pt>
                <c:pt idx="38114" formatCode="0.00E+00">
                  <c:v>1.8900000000000001E-4</c:v>
                </c:pt>
                <c:pt idx="38115" formatCode="0.00E+00">
                  <c:v>1.8900000000000001E-4</c:v>
                </c:pt>
                <c:pt idx="38116" formatCode="0.00E+00">
                  <c:v>1.8799999999999999E-4</c:v>
                </c:pt>
                <c:pt idx="38117" formatCode="0.00E+00">
                  <c:v>1.8799999999999999E-4</c:v>
                </c:pt>
                <c:pt idx="38118" formatCode="0.00E+00">
                  <c:v>1.8799999999999999E-4</c:v>
                </c:pt>
                <c:pt idx="38119" formatCode="0.00E+00">
                  <c:v>1.8900000000000001E-4</c:v>
                </c:pt>
                <c:pt idx="38120" formatCode="0.00E+00">
                  <c:v>1.8799999999999999E-4</c:v>
                </c:pt>
                <c:pt idx="38121" formatCode="0.00E+00">
                  <c:v>1.8799999999999999E-4</c:v>
                </c:pt>
                <c:pt idx="38122" formatCode="0.00E+00">
                  <c:v>1.8799999999999999E-4</c:v>
                </c:pt>
                <c:pt idx="38123" formatCode="0.00E+00">
                  <c:v>1.8799999999999999E-4</c:v>
                </c:pt>
                <c:pt idx="38124" formatCode="0.00E+00">
                  <c:v>1.8799999999999999E-4</c:v>
                </c:pt>
                <c:pt idx="38125" formatCode="0.00E+00">
                  <c:v>1.8799999999999999E-4</c:v>
                </c:pt>
                <c:pt idx="38126" formatCode="0.00E+00">
                  <c:v>1.8799999999999999E-4</c:v>
                </c:pt>
                <c:pt idx="38127" formatCode="0.00E+00">
                  <c:v>1.8799999999999999E-4</c:v>
                </c:pt>
                <c:pt idx="38128" formatCode="0.00E+00">
                  <c:v>1.8799999999999999E-4</c:v>
                </c:pt>
                <c:pt idx="38129" formatCode="0.00E+00">
                  <c:v>1.8799999999999999E-4</c:v>
                </c:pt>
                <c:pt idx="38130" formatCode="0.00E+00">
                  <c:v>1.8799999999999999E-4</c:v>
                </c:pt>
                <c:pt idx="38131" formatCode="0.00E+00">
                  <c:v>1.8799999999999999E-4</c:v>
                </c:pt>
                <c:pt idx="38132" formatCode="0.00E+00">
                  <c:v>1.8799999999999999E-4</c:v>
                </c:pt>
                <c:pt idx="38133" formatCode="0.00E+00">
                  <c:v>1.8799999999999999E-4</c:v>
                </c:pt>
                <c:pt idx="38134" formatCode="0.00E+00">
                  <c:v>1.8799999999999999E-4</c:v>
                </c:pt>
                <c:pt idx="38135" formatCode="0.00E+00">
                  <c:v>1.8799999999999999E-4</c:v>
                </c:pt>
                <c:pt idx="38136" formatCode="0.00E+00">
                  <c:v>1.8799999999999999E-4</c:v>
                </c:pt>
                <c:pt idx="38137" formatCode="0.00E+00">
                  <c:v>1.8799999999999999E-4</c:v>
                </c:pt>
                <c:pt idx="38138" formatCode="0.00E+00">
                  <c:v>1.8799999999999999E-4</c:v>
                </c:pt>
                <c:pt idx="38139" formatCode="0.00E+00">
                  <c:v>1.8799999999999999E-4</c:v>
                </c:pt>
                <c:pt idx="38140" formatCode="0.00E+00">
                  <c:v>1.8799999999999999E-4</c:v>
                </c:pt>
                <c:pt idx="38141" formatCode="0.00E+00">
                  <c:v>1.8799999999999999E-4</c:v>
                </c:pt>
                <c:pt idx="38142" formatCode="0.00E+00">
                  <c:v>1.8799999999999999E-4</c:v>
                </c:pt>
                <c:pt idx="38143" formatCode="0.00E+00">
                  <c:v>1.8799999999999999E-4</c:v>
                </c:pt>
                <c:pt idx="38144" formatCode="0.00E+00">
                  <c:v>1.8799999999999999E-4</c:v>
                </c:pt>
                <c:pt idx="38145" formatCode="0.00E+00">
                  <c:v>1.8799999999999999E-4</c:v>
                </c:pt>
                <c:pt idx="38146" formatCode="0.00E+00">
                  <c:v>1.8799999999999999E-4</c:v>
                </c:pt>
                <c:pt idx="38147" formatCode="0.00E+00">
                  <c:v>1.8799999999999999E-4</c:v>
                </c:pt>
                <c:pt idx="38148" formatCode="0.00E+00">
                  <c:v>1.8799999999999999E-4</c:v>
                </c:pt>
                <c:pt idx="38149" formatCode="0.00E+00">
                  <c:v>1.8799999999999999E-4</c:v>
                </c:pt>
                <c:pt idx="38150" formatCode="0.00E+00">
                  <c:v>1.8799999999999999E-4</c:v>
                </c:pt>
                <c:pt idx="38151" formatCode="0.00E+00">
                  <c:v>1.8799999999999999E-4</c:v>
                </c:pt>
                <c:pt idx="38152" formatCode="0.00E+00">
                  <c:v>1.8799999999999999E-4</c:v>
                </c:pt>
                <c:pt idx="38153" formatCode="0.00E+00">
                  <c:v>1.8699999999999999E-4</c:v>
                </c:pt>
                <c:pt idx="38154" formatCode="0.00E+00">
                  <c:v>1.8699999999999999E-4</c:v>
                </c:pt>
                <c:pt idx="38155" formatCode="0.00E+00">
                  <c:v>1.8699999999999999E-4</c:v>
                </c:pt>
                <c:pt idx="38156" formatCode="0.00E+00">
                  <c:v>1.8799999999999999E-4</c:v>
                </c:pt>
                <c:pt idx="38157" formatCode="0.00E+00">
                  <c:v>1.8799999999999999E-4</c:v>
                </c:pt>
                <c:pt idx="38158" formatCode="0.00E+00">
                  <c:v>1.8699999999999999E-4</c:v>
                </c:pt>
                <c:pt idx="38159" formatCode="0.00E+00">
                  <c:v>1.8699999999999999E-4</c:v>
                </c:pt>
                <c:pt idx="38160" formatCode="0.00E+00">
                  <c:v>1.8699999999999999E-4</c:v>
                </c:pt>
                <c:pt idx="38161" formatCode="0.00E+00">
                  <c:v>1.8699999999999999E-4</c:v>
                </c:pt>
                <c:pt idx="38162" formatCode="0.00E+00">
                  <c:v>1.8799999999999999E-4</c:v>
                </c:pt>
                <c:pt idx="38163" formatCode="0.00E+00">
                  <c:v>1.8699999999999999E-4</c:v>
                </c:pt>
                <c:pt idx="38164" formatCode="0.00E+00">
                  <c:v>1.8699999999999999E-4</c:v>
                </c:pt>
                <c:pt idx="38165" formatCode="0.00E+00">
                  <c:v>1.8699999999999999E-4</c:v>
                </c:pt>
                <c:pt idx="38166" formatCode="0.00E+00">
                  <c:v>1.8699999999999999E-4</c:v>
                </c:pt>
                <c:pt idx="38167" formatCode="0.00E+00">
                  <c:v>1.8699999999999999E-4</c:v>
                </c:pt>
                <c:pt idx="38168" formatCode="0.00E+00">
                  <c:v>1.8699999999999999E-4</c:v>
                </c:pt>
                <c:pt idx="38169" formatCode="0.00E+00">
                  <c:v>1.8699999999999999E-4</c:v>
                </c:pt>
                <c:pt idx="38170" formatCode="0.00E+00">
                  <c:v>1.8699999999999999E-4</c:v>
                </c:pt>
                <c:pt idx="38171" formatCode="0.00E+00">
                  <c:v>1.8699999999999999E-4</c:v>
                </c:pt>
                <c:pt idx="38172" formatCode="0.00E+00">
                  <c:v>1.8699999999999999E-4</c:v>
                </c:pt>
                <c:pt idx="38173" formatCode="0.00E+00">
                  <c:v>1.8699999999999999E-4</c:v>
                </c:pt>
                <c:pt idx="38174" formatCode="0.00E+00">
                  <c:v>1.8699999999999999E-4</c:v>
                </c:pt>
                <c:pt idx="38175" formatCode="0.00E+00">
                  <c:v>1.8699999999999999E-4</c:v>
                </c:pt>
                <c:pt idx="38176" formatCode="0.00E+00">
                  <c:v>1.8699999999999999E-4</c:v>
                </c:pt>
                <c:pt idx="38177" formatCode="0.00E+00">
                  <c:v>1.8699999999999999E-4</c:v>
                </c:pt>
                <c:pt idx="38178" formatCode="0.00E+00">
                  <c:v>1.8699999999999999E-4</c:v>
                </c:pt>
                <c:pt idx="38179" formatCode="0.00E+00">
                  <c:v>1.8699999999999999E-4</c:v>
                </c:pt>
                <c:pt idx="38180" formatCode="0.00E+00">
                  <c:v>1.8699999999999999E-4</c:v>
                </c:pt>
                <c:pt idx="38181" formatCode="0.00E+00">
                  <c:v>1.8699999999999999E-4</c:v>
                </c:pt>
                <c:pt idx="38182" formatCode="0.00E+00">
                  <c:v>1.8699999999999999E-4</c:v>
                </c:pt>
                <c:pt idx="38183" formatCode="0.00E+00">
                  <c:v>1.8699999999999999E-4</c:v>
                </c:pt>
                <c:pt idx="38184" formatCode="0.00E+00">
                  <c:v>1.8699999999999999E-4</c:v>
                </c:pt>
                <c:pt idx="38185" formatCode="0.00E+00">
                  <c:v>1.8699999999999999E-4</c:v>
                </c:pt>
                <c:pt idx="38186" formatCode="0.00E+00">
                  <c:v>1.8699999999999999E-4</c:v>
                </c:pt>
                <c:pt idx="38187" formatCode="0.00E+00">
                  <c:v>1.8699999999999999E-4</c:v>
                </c:pt>
                <c:pt idx="38188" formatCode="0.00E+00">
                  <c:v>1.8699999999999999E-4</c:v>
                </c:pt>
                <c:pt idx="38189" formatCode="0.00E+00">
                  <c:v>1.8699999999999999E-4</c:v>
                </c:pt>
                <c:pt idx="38190" formatCode="0.00E+00">
                  <c:v>1.8699999999999999E-4</c:v>
                </c:pt>
                <c:pt idx="38191" formatCode="0.00E+00">
                  <c:v>1.8699999999999999E-4</c:v>
                </c:pt>
                <c:pt idx="38192" formatCode="0.00E+00">
                  <c:v>1.8699999999999999E-4</c:v>
                </c:pt>
                <c:pt idx="38193" formatCode="0.00E+00">
                  <c:v>1.8599999999999999E-4</c:v>
                </c:pt>
                <c:pt idx="38194" formatCode="0.00E+00">
                  <c:v>1.8599999999999999E-4</c:v>
                </c:pt>
                <c:pt idx="38195" formatCode="0.00E+00">
                  <c:v>1.8699999999999999E-4</c:v>
                </c:pt>
                <c:pt idx="38196" formatCode="0.00E+00">
                  <c:v>1.8699999999999999E-4</c:v>
                </c:pt>
                <c:pt idx="38197" formatCode="0.00E+00">
                  <c:v>1.8699999999999999E-4</c:v>
                </c:pt>
                <c:pt idx="38198" formatCode="0.00E+00">
                  <c:v>1.8699999999999999E-4</c:v>
                </c:pt>
                <c:pt idx="38199" formatCode="0.00E+00">
                  <c:v>1.8699999999999999E-4</c:v>
                </c:pt>
                <c:pt idx="38200" formatCode="0.00E+00">
                  <c:v>1.8699999999999999E-4</c:v>
                </c:pt>
                <c:pt idx="38201" formatCode="0.00E+00">
                  <c:v>1.8599999999999999E-4</c:v>
                </c:pt>
                <c:pt idx="38202" formatCode="0.00E+00">
                  <c:v>1.8699999999999999E-4</c:v>
                </c:pt>
                <c:pt idx="38203" formatCode="0.00E+00">
                  <c:v>1.8699999999999999E-4</c:v>
                </c:pt>
                <c:pt idx="38204" formatCode="0.00E+00">
                  <c:v>1.8699999999999999E-4</c:v>
                </c:pt>
                <c:pt idx="38205" formatCode="0.00E+00">
                  <c:v>1.8599999999999999E-4</c:v>
                </c:pt>
                <c:pt idx="38206" formatCode="0.00E+00">
                  <c:v>1.8599999999999999E-4</c:v>
                </c:pt>
                <c:pt idx="38207" formatCode="0.00E+00">
                  <c:v>1.8599999999999999E-4</c:v>
                </c:pt>
                <c:pt idx="38208" formatCode="0.00E+00">
                  <c:v>1.8599999999999999E-4</c:v>
                </c:pt>
                <c:pt idx="38209" formatCode="0.00E+00">
                  <c:v>1.8599999999999999E-4</c:v>
                </c:pt>
                <c:pt idx="38210" formatCode="0.00E+00">
                  <c:v>1.8599999999999999E-4</c:v>
                </c:pt>
                <c:pt idx="38211" formatCode="0.00E+00">
                  <c:v>1.8599999999999999E-4</c:v>
                </c:pt>
                <c:pt idx="38212" formatCode="0.00E+00">
                  <c:v>1.8599999999999999E-4</c:v>
                </c:pt>
                <c:pt idx="38213" formatCode="0.00E+00">
                  <c:v>1.8599999999999999E-4</c:v>
                </c:pt>
                <c:pt idx="38214" formatCode="0.00E+00">
                  <c:v>1.8599999999999999E-4</c:v>
                </c:pt>
                <c:pt idx="38215" formatCode="0.00E+00">
                  <c:v>1.8599999999999999E-4</c:v>
                </c:pt>
                <c:pt idx="38216" formatCode="0.00E+00">
                  <c:v>1.8599999999999999E-4</c:v>
                </c:pt>
                <c:pt idx="38217" formatCode="0.00E+00">
                  <c:v>1.8599999999999999E-4</c:v>
                </c:pt>
                <c:pt idx="38218" formatCode="0.00E+00">
                  <c:v>1.8599999999999999E-4</c:v>
                </c:pt>
                <c:pt idx="38219" formatCode="0.00E+00">
                  <c:v>1.8599999999999999E-4</c:v>
                </c:pt>
                <c:pt idx="38220" formatCode="0.00E+00">
                  <c:v>1.8599999999999999E-4</c:v>
                </c:pt>
                <c:pt idx="38221" formatCode="0.00E+00">
                  <c:v>1.8599999999999999E-4</c:v>
                </c:pt>
                <c:pt idx="38222" formatCode="0.00E+00">
                  <c:v>1.8599999999999999E-4</c:v>
                </c:pt>
                <c:pt idx="38223" formatCode="0.00E+00">
                  <c:v>1.8599999999999999E-4</c:v>
                </c:pt>
                <c:pt idx="38224" formatCode="0.00E+00">
                  <c:v>1.8599999999999999E-4</c:v>
                </c:pt>
                <c:pt idx="38225" formatCode="0.00E+00">
                  <c:v>1.8599999999999999E-4</c:v>
                </c:pt>
                <c:pt idx="38226" formatCode="0.00E+00">
                  <c:v>1.8599999999999999E-4</c:v>
                </c:pt>
                <c:pt idx="38227" formatCode="0.00E+00">
                  <c:v>1.8599999999999999E-4</c:v>
                </c:pt>
                <c:pt idx="38228" formatCode="0.00E+00">
                  <c:v>1.8599999999999999E-4</c:v>
                </c:pt>
                <c:pt idx="38229" formatCode="0.00E+00">
                  <c:v>1.8599999999999999E-4</c:v>
                </c:pt>
                <c:pt idx="38230" formatCode="0.00E+00">
                  <c:v>1.8599999999999999E-4</c:v>
                </c:pt>
                <c:pt idx="38231" formatCode="0.00E+00">
                  <c:v>1.8599999999999999E-4</c:v>
                </c:pt>
                <c:pt idx="38232" formatCode="0.00E+00">
                  <c:v>1.8599999999999999E-4</c:v>
                </c:pt>
                <c:pt idx="38233" formatCode="0.00E+00">
                  <c:v>1.8599999999999999E-4</c:v>
                </c:pt>
                <c:pt idx="38234" formatCode="0.00E+00">
                  <c:v>1.8599999999999999E-4</c:v>
                </c:pt>
                <c:pt idx="38235" formatCode="0.00E+00">
                  <c:v>1.8599999999999999E-4</c:v>
                </c:pt>
                <c:pt idx="38236" formatCode="0.00E+00">
                  <c:v>1.8599999999999999E-4</c:v>
                </c:pt>
                <c:pt idx="38237" formatCode="0.00E+00">
                  <c:v>1.8599999999999999E-4</c:v>
                </c:pt>
                <c:pt idx="38238" formatCode="0.00E+00">
                  <c:v>1.8599999999999999E-4</c:v>
                </c:pt>
                <c:pt idx="38239" formatCode="0.00E+00">
                  <c:v>1.8599999999999999E-4</c:v>
                </c:pt>
                <c:pt idx="38240" formatCode="0.00E+00">
                  <c:v>1.8599999999999999E-4</c:v>
                </c:pt>
                <c:pt idx="38241" formatCode="0.00E+00">
                  <c:v>1.8599999999999999E-4</c:v>
                </c:pt>
                <c:pt idx="38242" formatCode="0.00E+00">
                  <c:v>1.8599999999999999E-4</c:v>
                </c:pt>
                <c:pt idx="38243" formatCode="0.00E+00">
                  <c:v>1.85E-4</c:v>
                </c:pt>
                <c:pt idx="38244" formatCode="0.00E+00">
                  <c:v>1.85E-4</c:v>
                </c:pt>
                <c:pt idx="38245" formatCode="0.00E+00">
                  <c:v>1.85E-4</c:v>
                </c:pt>
                <c:pt idx="38246" formatCode="0.00E+00">
                  <c:v>1.85E-4</c:v>
                </c:pt>
                <c:pt idx="38247" formatCode="0.00E+00">
                  <c:v>1.85E-4</c:v>
                </c:pt>
                <c:pt idx="38248" formatCode="0.00E+00">
                  <c:v>1.8599999999999999E-4</c:v>
                </c:pt>
                <c:pt idx="38249" formatCode="0.00E+00">
                  <c:v>1.85E-4</c:v>
                </c:pt>
                <c:pt idx="38250" formatCode="0.00E+00">
                  <c:v>1.85E-4</c:v>
                </c:pt>
                <c:pt idx="38251" formatCode="0.00E+00">
                  <c:v>1.85E-4</c:v>
                </c:pt>
                <c:pt idx="38252" formatCode="0.00E+00">
                  <c:v>1.85E-4</c:v>
                </c:pt>
                <c:pt idx="38253" formatCode="0.00E+00">
                  <c:v>1.85E-4</c:v>
                </c:pt>
                <c:pt idx="38254" formatCode="0.00E+00">
                  <c:v>1.85E-4</c:v>
                </c:pt>
                <c:pt idx="38255" formatCode="0.00E+00">
                  <c:v>1.85E-4</c:v>
                </c:pt>
                <c:pt idx="38256" formatCode="0.00E+00">
                  <c:v>1.85E-4</c:v>
                </c:pt>
                <c:pt idx="38257" formatCode="0.00E+00">
                  <c:v>1.85E-4</c:v>
                </c:pt>
                <c:pt idx="38258" formatCode="0.00E+00">
                  <c:v>1.85E-4</c:v>
                </c:pt>
                <c:pt idx="38259" formatCode="0.00E+00">
                  <c:v>1.85E-4</c:v>
                </c:pt>
                <c:pt idx="38260" formatCode="0.00E+00">
                  <c:v>1.85E-4</c:v>
                </c:pt>
                <c:pt idx="38261" formatCode="0.00E+00">
                  <c:v>1.85E-4</c:v>
                </c:pt>
                <c:pt idx="38262" formatCode="0.00E+00">
                  <c:v>1.85E-4</c:v>
                </c:pt>
                <c:pt idx="38263" formatCode="0.00E+00">
                  <c:v>1.85E-4</c:v>
                </c:pt>
                <c:pt idx="38264" formatCode="0.00E+00">
                  <c:v>1.85E-4</c:v>
                </c:pt>
                <c:pt idx="38265" formatCode="0.00E+00">
                  <c:v>1.85E-4</c:v>
                </c:pt>
                <c:pt idx="38266" formatCode="0.00E+00">
                  <c:v>1.85E-4</c:v>
                </c:pt>
                <c:pt idx="38267" formatCode="0.00E+00">
                  <c:v>1.85E-4</c:v>
                </c:pt>
                <c:pt idx="38268" formatCode="0.00E+00">
                  <c:v>1.85E-4</c:v>
                </c:pt>
                <c:pt idx="38269" formatCode="0.00E+00">
                  <c:v>1.85E-4</c:v>
                </c:pt>
                <c:pt idx="38270" formatCode="0.00E+00">
                  <c:v>1.85E-4</c:v>
                </c:pt>
                <c:pt idx="38271" formatCode="0.00E+00">
                  <c:v>1.85E-4</c:v>
                </c:pt>
                <c:pt idx="38272" formatCode="0.00E+00">
                  <c:v>1.85E-4</c:v>
                </c:pt>
                <c:pt idx="38273" formatCode="0.00E+00">
                  <c:v>1.85E-4</c:v>
                </c:pt>
                <c:pt idx="38274" formatCode="0.00E+00">
                  <c:v>1.85E-4</c:v>
                </c:pt>
                <c:pt idx="38275" formatCode="0.00E+00">
                  <c:v>1.85E-4</c:v>
                </c:pt>
                <c:pt idx="38276" formatCode="0.00E+00">
                  <c:v>1.85E-4</c:v>
                </c:pt>
                <c:pt idx="38277" formatCode="0.00E+00">
                  <c:v>1.85E-4</c:v>
                </c:pt>
                <c:pt idx="38278" formatCode="0.00E+00">
                  <c:v>1.85E-4</c:v>
                </c:pt>
                <c:pt idx="38279" formatCode="0.00E+00">
                  <c:v>1.85E-4</c:v>
                </c:pt>
                <c:pt idx="38280" formatCode="0.00E+00">
                  <c:v>1.85E-4</c:v>
                </c:pt>
                <c:pt idx="38281" formatCode="0.00E+00">
                  <c:v>1.85E-4</c:v>
                </c:pt>
                <c:pt idx="38282" formatCode="0.00E+00">
                  <c:v>1.85E-4</c:v>
                </c:pt>
                <c:pt idx="38283" formatCode="0.00E+00">
                  <c:v>1.85E-4</c:v>
                </c:pt>
                <c:pt idx="38284" formatCode="0.00E+00">
                  <c:v>1.85E-4</c:v>
                </c:pt>
                <c:pt idx="38285" formatCode="0.00E+00">
                  <c:v>1.85E-4</c:v>
                </c:pt>
                <c:pt idx="38286" formatCode="0.00E+00">
                  <c:v>1.85E-4</c:v>
                </c:pt>
                <c:pt idx="38287" formatCode="0.00E+00">
                  <c:v>1.85E-4</c:v>
                </c:pt>
                <c:pt idx="38288" formatCode="0.00E+00">
                  <c:v>1.85E-4</c:v>
                </c:pt>
                <c:pt idx="38289" formatCode="0.00E+00">
                  <c:v>1.85E-4</c:v>
                </c:pt>
                <c:pt idx="38290" formatCode="0.00E+00">
                  <c:v>1.85E-4</c:v>
                </c:pt>
                <c:pt idx="38291" formatCode="0.00E+00">
                  <c:v>1.84E-4</c:v>
                </c:pt>
                <c:pt idx="38292" formatCode="0.00E+00">
                  <c:v>1.84E-4</c:v>
                </c:pt>
                <c:pt idx="38293" formatCode="0.00E+00">
                  <c:v>1.84E-4</c:v>
                </c:pt>
                <c:pt idx="38294" formatCode="0.00E+00">
                  <c:v>1.85E-4</c:v>
                </c:pt>
                <c:pt idx="38295" formatCode="0.00E+00">
                  <c:v>1.85E-4</c:v>
                </c:pt>
                <c:pt idx="38296" formatCode="0.00E+00">
                  <c:v>1.84E-4</c:v>
                </c:pt>
                <c:pt idx="38297" formatCode="0.00E+00">
                  <c:v>1.84E-4</c:v>
                </c:pt>
                <c:pt idx="38298" formatCode="0.00E+00">
                  <c:v>1.84E-4</c:v>
                </c:pt>
                <c:pt idx="38299" formatCode="0.00E+00">
                  <c:v>1.84E-4</c:v>
                </c:pt>
                <c:pt idx="38300" formatCode="0.00E+00">
                  <c:v>1.84E-4</c:v>
                </c:pt>
                <c:pt idx="38301" formatCode="0.00E+00">
                  <c:v>1.84E-4</c:v>
                </c:pt>
                <c:pt idx="38302" formatCode="0.00E+00">
                  <c:v>1.84E-4</c:v>
                </c:pt>
                <c:pt idx="38303" formatCode="0.00E+00">
                  <c:v>1.84E-4</c:v>
                </c:pt>
                <c:pt idx="38304" formatCode="0.00E+00">
                  <c:v>1.84E-4</c:v>
                </c:pt>
                <c:pt idx="38305" formatCode="0.00E+00">
                  <c:v>1.84E-4</c:v>
                </c:pt>
                <c:pt idx="38306" formatCode="0.00E+00">
                  <c:v>1.84E-4</c:v>
                </c:pt>
                <c:pt idx="38307" formatCode="0.00E+00">
                  <c:v>1.84E-4</c:v>
                </c:pt>
                <c:pt idx="38308" formatCode="0.00E+00">
                  <c:v>1.84E-4</c:v>
                </c:pt>
                <c:pt idx="38309" formatCode="0.00E+00">
                  <c:v>1.84E-4</c:v>
                </c:pt>
                <c:pt idx="38310" formatCode="0.00E+00">
                  <c:v>1.84E-4</c:v>
                </c:pt>
                <c:pt idx="38311" formatCode="0.00E+00">
                  <c:v>1.84E-4</c:v>
                </c:pt>
                <c:pt idx="38312" formatCode="0.00E+00">
                  <c:v>1.84E-4</c:v>
                </c:pt>
                <c:pt idx="38313" formatCode="0.00E+00">
                  <c:v>1.84E-4</c:v>
                </c:pt>
                <c:pt idx="38314" formatCode="0.00E+00">
                  <c:v>1.84E-4</c:v>
                </c:pt>
                <c:pt idx="38315" formatCode="0.00E+00">
                  <c:v>1.84E-4</c:v>
                </c:pt>
                <c:pt idx="38316" formatCode="0.00E+00">
                  <c:v>1.84E-4</c:v>
                </c:pt>
                <c:pt idx="38317" formatCode="0.00E+00">
                  <c:v>1.84E-4</c:v>
                </c:pt>
                <c:pt idx="38318" formatCode="0.00E+00">
                  <c:v>1.84E-4</c:v>
                </c:pt>
                <c:pt idx="38319" formatCode="0.00E+00">
                  <c:v>1.84E-4</c:v>
                </c:pt>
                <c:pt idx="38320" formatCode="0.00E+00">
                  <c:v>1.84E-4</c:v>
                </c:pt>
                <c:pt idx="38321" formatCode="0.00E+00">
                  <c:v>1.84E-4</c:v>
                </c:pt>
                <c:pt idx="38322" formatCode="0.00E+00">
                  <c:v>1.84E-4</c:v>
                </c:pt>
                <c:pt idx="38323" formatCode="0.00E+00">
                  <c:v>1.84E-4</c:v>
                </c:pt>
                <c:pt idx="38324" formatCode="0.00E+00">
                  <c:v>1.84E-4</c:v>
                </c:pt>
                <c:pt idx="38325" formatCode="0.00E+00">
                  <c:v>1.84E-4</c:v>
                </c:pt>
                <c:pt idx="38326" formatCode="0.00E+00">
                  <c:v>1.84E-4</c:v>
                </c:pt>
                <c:pt idx="38327" formatCode="0.00E+00">
                  <c:v>1.84E-4</c:v>
                </c:pt>
                <c:pt idx="38328" formatCode="0.00E+00">
                  <c:v>1.84E-4</c:v>
                </c:pt>
                <c:pt idx="38329" formatCode="0.00E+00">
                  <c:v>1.84E-4</c:v>
                </c:pt>
                <c:pt idx="38330" formatCode="0.00E+00">
                  <c:v>1.84E-4</c:v>
                </c:pt>
                <c:pt idx="38331" formatCode="0.00E+00">
                  <c:v>1.84E-4</c:v>
                </c:pt>
                <c:pt idx="38332" formatCode="0.00E+00">
                  <c:v>1.84E-4</c:v>
                </c:pt>
                <c:pt idx="38333" formatCode="0.00E+00">
                  <c:v>1.84E-4</c:v>
                </c:pt>
                <c:pt idx="38334" formatCode="0.00E+00">
                  <c:v>1.84E-4</c:v>
                </c:pt>
                <c:pt idx="38335" formatCode="0.00E+00">
                  <c:v>1.84E-4</c:v>
                </c:pt>
                <c:pt idx="38336" formatCode="0.00E+00">
                  <c:v>1.84E-4</c:v>
                </c:pt>
                <c:pt idx="38337" formatCode="0.00E+00">
                  <c:v>1.84E-4</c:v>
                </c:pt>
                <c:pt idx="38338" formatCode="0.00E+00">
                  <c:v>1.83E-4</c:v>
                </c:pt>
                <c:pt idx="38339" formatCode="0.00E+00">
                  <c:v>1.83E-4</c:v>
                </c:pt>
                <c:pt idx="38340" formatCode="0.00E+00">
                  <c:v>1.83E-4</c:v>
                </c:pt>
                <c:pt idx="38341" formatCode="0.00E+00">
                  <c:v>1.84E-4</c:v>
                </c:pt>
                <c:pt idx="38342" formatCode="0.00E+00">
                  <c:v>1.83E-4</c:v>
                </c:pt>
                <c:pt idx="38343" formatCode="0.00E+00">
                  <c:v>1.83E-4</c:v>
                </c:pt>
                <c:pt idx="38344" formatCode="0.00E+00">
                  <c:v>1.83E-4</c:v>
                </c:pt>
                <c:pt idx="38345" formatCode="0.00E+00">
                  <c:v>1.83E-4</c:v>
                </c:pt>
                <c:pt idx="38346" formatCode="0.00E+00">
                  <c:v>1.83E-4</c:v>
                </c:pt>
                <c:pt idx="38347" formatCode="0.00E+00">
                  <c:v>1.83E-4</c:v>
                </c:pt>
                <c:pt idx="38348" formatCode="0.00E+00">
                  <c:v>1.83E-4</c:v>
                </c:pt>
                <c:pt idx="38349" formatCode="0.00E+00">
                  <c:v>1.83E-4</c:v>
                </c:pt>
                <c:pt idx="38350" formatCode="0.00E+00">
                  <c:v>1.83E-4</c:v>
                </c:pt>
                <c:pt idx="38351" formatCode="0.00E+00">
                  <c:v>1.83E-4</c:v>
                </c:pt>
                <c:pt idx="38352" formatCode="0.00E+00">
                  <c:v>1.83E-4</c:v>
                </c:pt>
                <c:pt idx="38353" formatCode="0.00E+00">
                  <c:v>1.83E-4</c:v>
                </c:pt>
                <c:pt idx="38354" formatCode="0.00E+00">
                  <c:v>1.83E-4</c:v>
                </c:pt>
                <c:pt idx="38355" formatCode="0.00E+00">
                  <c:v>1.83E-4</c:v>
                </c:pt>
                <c:pt idx="38356" formatCode="0.00E+00">
                  <c:v>1.83E-4</c:v>
                </c:pt>
                <c:pt idx="38357" formatCode="0.00E+00">
                  <c:v>1.83E-4</c:v>
                </c:pt>
                <c:pt idx="38358" formatCode="0.00E+00">
                  <c:v>1.83E-4</c:v>
                </c:pt>
                <c:pt idx="38359" formatCode="0.00E+00">
                  <c:v>1.83E-4</c:v>
                </c:pt>
                <c:pt idx="38360" formatCode="0.00E+00">
                  <c:v>1.83E-4</c:v>
                </c:pt>
                <c:pt idx="38361" formatCode="0.00E+00">
                  <c:v>1.83E-4</c:v>
                </c:pt>
                <c:pt idx="38362" formatCode="0.00E+00">
                  <c:v>1.83E-4</c:v>
                </c:pt>
                <c:pt idx="38363" formatCode="0.00E+00">
                  <c:v>1.83E-4</c:v>
                </c:pt>
                <c:pt idx="38364" formatCode="0.00E+00">
                  <c:v>1.83E-4</c:v>
                </c:pt>
                <c:pt idx="38365" formatCode="0.00E+00">
                  <c:v>1.83E-4</c:v>
                </c:pt>
                <c:pt idx="38366" formatCode="0.00E+00">
                  <c:v>1.83E-4</c:v>
                </c:pt>
                <c:pt idx="38367" formatCode="0.00E+00">
                  <c:v>1.83E-4</c:v>
                </c:pt>
                <c:pt idx="38368" formatCode="0.00E+00">
                  <c:v>1.83E-4</c:v>
                </c:pt>
                <c:pt idx="38369" formatCode="0.00E+00">
                  <c:v>1.83E-4</c:v>
                </c:pt>
                <c:pt idx="38370" formatCode="0.00E+00">
                  <c:v>1.83E-4</c:v>
                </c:pt>
                <c:pt idx="38371" formatCode="0.00E+00">
                  <c:v>1.83E-4</c:v>
                </c:pt>
                <c:pt idx="38372" formatCode="0.00E+00">
                  <c:v>1.83E-4</c:v>
                </c:pt>
                <c:pt idx="38373" formatCode="0.00E+00">
                  <c:v>1.83E-4</c:v>
                </c:pt>
                <c:pt idx="38374" formatCode="0.00E+00">
                  <c:v>1.83E-4</c:v>
                </c:pt>
                <c:pt idx="38375" formatCode="0.00E+00">
                  <c:v>1.83E-4</c:v>
                </c:pt>
                <c:pt idx="38376" formatCode="0.00E+00">
                  <c:v>1.83E-4</c:v>
                </c:pt>
                <c:pt idx="38377" formatCode="0.00E+00">
                  <c:v>1.83E-4</c:v>
                </c:pt>
                <c:pt idx="38378" formatCode="0.00E+00">
                  <c:v>1.83E-4</c:v>
                </c:pt>
                <c:pt idx="38379" formatCode="0.00E+00">
                  <c:v>1.83E-4</c:v>
                </c:pt>
                <c:pt idx="38380" formatCode="0.00E+00">
                  <c:v>1.83E-4</c:v>
                </c:pt>
                <c:pt idx="38381" formatCode="0.00E+00">
                  <c:v>1.83E-4</c:v>
                </c:pt>
                <c:pt idx="38382" formatCode="0.00E+00">
                  <c:v>1.83E-4</c:v>
                </c:pt>
                <c:pt idx="38383" formatCode="0.00E+00">
                  <c:v>1.83E-4</c:v>
                </c:pt>
                <c:pt idx="38384" formatCode="0.00E+00">
                  <c:v>1.83E-4</c:v>
                </c:pt>
                <c:pt idx="38385" formatCode="0.00E+00">
                  <c:v>1.83E-4</c:v>
                </c:pt>
                <c:pt idx="38386" formatCode="0.00E+00">
                  <c:v>1.83E-4</c:v>
                </c:pt>
                <c:pt idx="38387" formatCode="0.00E+00">
                  <c:v>1.8200000000000001E-4</c:v>
                </c:pt>
                <c:pt idx="38388" formatCode="0.00E+00">
                  <c:v>1.83E-4</c:v>
                </c:pt>
                <c:pt idx="38389" formatCode="0.00E+00">
                  <c:v>1.8200000000000001E-4</c:v>
                </c:pt>
                <c:pt idx="38390" formatCode="0.00E+00">
                  <c:v>1.8200000000000001E-4</c:v>
                </c:pt>
                <c:pt idx="38391" formatCode="0.00E+00">
                  <c:v>1.83E-4</c:v>
                </c:pt>
                <c:pt idx="38392" formatCode="0.00E+00">
                  <c:v>1.8200000000000001E-4</c:v>
                </c:pt>
                <c:pt idx="38393" formatCode="0.00E+00">
                  <c:v>1.8200000000000001E-4</c:v>
                </c:pt>
                <c:pt idx="38394" formatCode="0.00E+00">
                  <c:v>1.83E-4</c:v>
                </c:pt>
                <c:pt idx="38395" formatCode="0.00E+00">
                  <c:v>1.8200000000000001E-4</c:v>
                </c:pt>
                <c:pt idx="38396" formatCode="0.00E+00">
                  <c:v>1.8200000000000001E-4</c:v>
                </c:pt>
                <c:pt idx="38397" formatCode="0.00E+00">
                  <c:v>1.8200000000000001E-4</c:v>
                </c:pt>
                <c:pt idx="38398" formatCode="0.00E+00">
                  <c:v>1.8200000000000001E-4</c:v>
                </c:pt>
                <c:pt idx="38399" formatCode="0.00E+00">
                  <c:v>1.8200000000000001E-4</c:v>
                </c:pt>
                <c:pt idx="38400" formatCode="0.00E+00">
                  <c:v>1.8200000000000001E-4</c:v>
                </c:pt>
                <c:pt idx="38401" formatCode="0.00E+00">
                  <c:v>1.8200000000000001E-4</c:v>
                </c:pt>
                <c:pt idx="38402" formatCode="0.00E+00">
                  <c:v>1.8200000000000001E-4</c:v>
                </c:pt>
                <c:pt idx="38403" formatCode="0.00E+00">
                  <c:v>1.8200000000000001E-4</c:v>
                </c:pt>
                <c:pt idx="38404" formatCode="0.00E+00">
                  <c:v>1.8200000000000001E-4</c:v>
                </c:pt>
                <c:pt idx="38405" formatCode="0.00E+00">
                  <c:v>1.8200000000000001E-4</c:v>
                </c:pt>
                <c:pt idx="38406" formatCode="0.00E+00">
                  <c:v>1.8200000000000001E-4</c:v>
                </c:pt>
                <c:pt idx="38407" formatCode="0.00E+00">
                  <c:v>1.8200000000000001E-4</c:v>
                </c:pt>
                <c:pt idx="38408" formatCode="0.00E+00">
                  <c:v>1.8200000000000001E-4</c:v>
                </c:pt>
                <c:pt idx="38409" formatCode="0.00E+00">
                  <c:v>1.8200000000000001E-4</c:v>
                </c:pt>
                <c:pt idx="38410" formatCode="0.00E+00">
                  <c:v>1.8200000000000001E-4</c:v>
                </c:pt>
                <c:pt idx="38411" formatCode="0.00E+00">
                  <c:v>1.8200000000000001E-4</c:v>
                </c:pt>
                <c:pt idx="38412" formatCode="0.00E+00">
                  <c:v>1.8200000000000001E-4</c:v>
                </c:pt>
                <c:pt idx="38413" formatCode="0.00E+00">
                  <c:v>1.8200000000000001E-4</c:v>
                </c:pt>
                <c:pt idx="38414" formatCode="0.00E+00">
                  <c:v>1.8200000000000001E-4</c:v>
                </c:pt>
                <c:pt idx="38415" formatCode="0.00E+00">
                  <c:v>1.8200000000000001E-4</c:v>
                </c:pt>
                <c:pt idx="38416" formatCode="0.00E+00">
                  <c:v>1.8200000000000001E-4</c:v>
                </c:pt>
                <c:pt idx="38417" formatCode="0.00E+00">
                  <c:v>1.8200000000000001E-4</c:v>
                </c:pt>
                <c:pt idx="38418" formatCode="0.00E+00">
                  <c:v>1.8200000000000001E-4</c:v>
                </c:pt>
                <c:pt idx="38419" formatCode="0.00E+00">
                  <c:v>1.8200000000000001E-4</c:v>
                </c:pt>
                <c:pt idx="38420" formatCode="0.00E+00">
                  <c:v>1.8200000000000001E-4</c:v>
                </c:pt>
                <c:pt idx="38421" formatCode="0.00E+00">
                  <c:v>1.8200000000000001E-4</c:v>
                </c:pt>
                <c:pt idx="38422" formatCode="0.00E+00">
                  <c:v>1.8200000000000001E-4</c:v>
                </c:pt>
                <c:pt idx="38423" formatCode="0.00E+00">
                  <c:v>1.8200000000000001E-4</c:v>
                </c:pt>
                <c:pt idx="38424" formatCode="0.00E+00">
                  <c:v>1.8200000000000001E-4</c:v>
                </c:pt>
                <c:pt idx="38425" formatCode="0.00E+00">
                  <c:v>1.8200000000000001E-4</c:v>
                </c:pt>
                <c:pt idx="38426" formatCode="0.00E+00">
                  <c:v>1.8200000000000001E-4</c:v>
                </c:pt>
                <c:pt idx="38427" formatCode="0.00E+00">
                  <c:v>1.8200000000000001E-4</c:v>
                </c:pt>
                <c:pt idx="38428" formatCode="0.00E+00">
                  <c:v>1.8200000000000001E-4</c:v>
                </c:pt>
                <c:pt idx="38429" formatCode="0.00E+00">
                  <c:v>1.8200000000000001E-4</c:v>
                </c:pt>
                <c:pt idx="38430" formatCode="0.00E+00">
                  <c:v>1.8200000000000001E-4</c:v>
                </c:pt>
                <c:pt idx="38431" formatCode="0.00E+00">
                  <c:v>1.8200000000000001E-4</c:v>
                </c:pt>
                <c:pt idx="38432" formatCode="0.00E+00">
                  <c:v>1.8200000000000001E-4</c:v>
                </c:pt>
                <c:pt idx="38433" formatCode="0.00E+00">
                  <c:v>1.8200000000000001E-4</c:v>
                </c:pt>
                <c:pt idx="38434" formatCode="0.00E+00">
                  <c:v>1.8200000000000001E-4</c:v>
                </c:pt>
                <c:pt idx="38435" formatCode="0.00E+00">
                  <c:v>1.8200000000000001E-4</c:v>
                </c:pt>
                <c:pt idx="38436" formatCode="0.00E+00">
                  <c:v>1.8200000000000001E-4</c:v>
                </c:pt>
                <c:pt idx="38437" formatCode="0.00E+00">
                  <c:v>1.8200000000000001E-4</c:v>
                </c:pt>
                <c:pt idx="38438" formatCode="0.00E+00">
                  <c:v>1.8200000000000001E-4</c:v>
                </c:pt>
                <c:pt idx="38439" formatCode="0.00E+00">
                  <c:v>1.8200000000000001E-4</c:v>
                </c:pt>
                <c:pt idx="38440" formatCode="0.00E+00">
                  <c:v>1.8100000000000001E-4</c:v>
                </c:pt>
                <c:pt idx="38441" formatCode="0.00E+00">
                  <c:v>1.8200000000000001E-4</c:v>
                </c:pt>
                <c:pt idx="38442" formatCode="0.00E+00">
                  <c:v>1.8200000000000001E-4</c:v>
                </c:pt>
                <c:pt idx="38443" formatCode="0.00E+00">
                  <c:v>1.8200000000000001E-4</c:v>
                </c:pt>
                <c:pt idx="38444" formatCode="0.00E+00">
                  <c:v>1.8200000000000001E-4</c:v>
                </c:pt>
                <c:pt idx="38445" formatCode="0.00E+00">
                  <c:v>1.8200000000000001E-4</c:v>
                </c:pt>
                <c:pt idx="38446" formatCode="0.00E+00">
                  <c:v>1.8100000000000001E-4</c:v>
                </c:pt>
                <c:pt idx="38447" formatCode="0.00E+00">
                  <c:v>1.8100000000000001E-4</c:v>
                </c:pt>
                <c:pt idx="38448" formatCode="0.00E+00">
                  <c:v>1.8100000000000001E-4</c:v>
                </c:pt>
                <c:pt idx="38449" formatCode="0.00E+00">
                  <c:v>1.8100000000000001E-4</c:v>
                </c:pt>
                <c:pt idx="38450" formatCode="0.00E+00">
                  <c:v>1.8100000000000001E-4</c:v>
                </c:pt>
                <c:pt idx="38451" formatCode="0.00E+00">
                  <c:v>1.8100000000000001E-4</c:v>
                </c:pt>
                <c:pt idx="38452" formatCode="0.00E+00">
                  <c:v>1.8100000000000001E-4</c:v>
                </c:pt>
                <c:pt idx="38453" formatCode="0.00E+00">
                  <c:v>1.8100000000000001E-4</c:v>
                </c:pt>
                <c:pt idx="38454" formatCode="0.00E+00">
                  <c:v>1.8100000000000001E-4</c:v>
                </c:pt>
                <c:pt idx="38455" formatCode="0.00E+00">
                  <c:v>1.8100000000000001E-4</c:v>
                </c:pt>
                <c:pt idx="38456" formatCode="0.00E+00">
                  <c:v>1.8100000000000001E-4</c:v>
                </c:pt>
                <c:pt idx="38457" formatCode="0.00E+00">
                  <c:v>1.8100000000000001E-4</c:v>
                </c:pt>
                <c:pt idx="38458" formatCode="0.00E+00">
                  <c:v>1.8100000000000001E-4</c:v>
                </c:pt>
                <c:pt idx="38459" formatCode="0.00E+00">
                  <c:v>1.8100000000000001E-4</c:v>
                </c:pt>
                <c:pt idx="38460" formatCode="0.00E+00">
                  <c:v>1.8100000000000001E-4</c:v>
                </c:pt>
                <c:pt idx="38461" formatCode="0.00E+00">
                  <c:v>1.8100000000000001E-4</c:v>
                </c:pt>
                <c:pt idx="38462" formatCode="0.00E+00">
                  <c:v>1.8100000000000001E-4</c:v>
                </c:pt>
                <c:pt idx="38463" formatCode="0.00E+00">
                  <c:v>1.8100000000000001E-4</c:v>
                </c:pt>
                <c:pt idx="38464" formatCode="0.00E+00">
                  <c:v>1.8100000000000001E-4</c:v>
                </c:pt>
                <c:pt idx="38465" formatCode="0.00E+00">
                  <c:v>1.8100000000000001E-4</c:v>
                </c:pt>
                <c:pt idx="38466" formatCode="0.00E+00">
                  <c:v>1.8100000000000001E-4</c:v>
                </c:pt>
                <c:pt idx="38467" formatCode="0.00E+00">
                  <c:v>1.8100000000000001E-4</c:v>
                </c:pt>
                <c:pt idx="38468" formatCode="0.00E+00">
                  <c:v>1.8100000000000001E-4</c:v>
                </c:pt>
                <c:pt idx="38469" formatCode="0.00E+00">
                  <c:v>1.8100000000000001E-4</c:v>
                </c:pt>
                <c:pt idx="38470" formatCode="0.00E+00">
                  <c:v>1.8100000000000001E-4</c:v>
                </c:pt>
                <c:pt idx="38471" formatCode="0.00E+00">
                  <c:v>1.8100000000000001E-4</c:v>
                </c:pt>
                <c:pt idx="38472" formatCode="0.00E+00">
                  <c:v>1.8100000000000001E-4</c:v>
                </c:pt>
                <c:pt idx="38473" formatCode="0.00E+00">
                  <c:v>1.8100000000000001E-4</c:v>
                </c:pt>
                <c:pt idx="38474" formatCode="0.00E+00">
                  <c:v>1.8100000000000001E-4</c:v>
                </c:pt>
                <c:pt idx="38475" formatCode="0.00E+00">
                  <c:v>1.8100000000000001E-4</c:v>
                </c:pt>
                <c:pt idx="38476" formatCode="0.00E+00">
                  <c:v>1.8100000000000001E-4</c:v>
                </c:pt>
                <c:pt idx="38477" formatCode="0.00E+00">
                  <c:v>1.8100000000000001E-4</c:v>
                </c:pt>
                <c:pt idx="38478" formatCode="0.00E+00">
                  <c:v>1.8100000000000001E-4</c:v>
                </c:pt>
                <c:pt idx="38479" formatCode="0.00E+00">
                  <c:v>1.8100000000000001E-4</c:v>
                </c:pt>
                <c:pt idx="38480" formatCode="0.00E+00">
                  <c:v>1.8100000000000001E-4</c:v>
                </c:pt>
                <c:pt idx="38481" formatCode="0.00E+00">
                  <c:v>1.8100000000000001E-4</c:v>
                </c:pt>
                <c:pt idx="38482" formatCode="0.00E+00">
                  <c:v>1.8100000000000001E-4</c:v>
                </c:pt>
                <c:pt idx="38483" formatCode="0.00E+00">
                  <c:v>1.8100000000000001E-4</c:v>
                </c:pt>
                <c:pt idx="38484" formatCode="0.00E+00">
                  <c:v>1.8100000000000001E-4</c:v>
                </c:pt>
                <c:pt idx="38485" formatCode="0.00E+00">
                  <c:v>1.8100000000000001E-4</c:v>
                </c:pt>
                <c:pt idx="38486" formatCode="0.00E+00">
                  <c:v>1.8100000000000001E-4</c:v>
                </c:pt>
                <c:pt idx="38487" formatCode="0.00E+00">
                  <c:v>1.8100000000000001E-4</c:v>
                </c:pt>
                <c:pt idx="38488" formatCode="0.00E+00">
                  <c:v>1.8100000000000001E-4</c:v>
                </c:pt>
                <c:pt idx="38489" formatCode="0.00E+00">
                  <c:v>1.8100000000000001E-4</c:v>
                </c:pt>
                <c:pt idx="38490" formatCode="0.00E+00">
                  <c:v>1.8100000000000001E-4</c:v>
                </c:pt>
                <c:pt idx="38491" formatCode="0.00E+00">
                  <c:v>1.8100000000000001E-4</c:v>
                </c:pt>
                <c:pt idx="38492" formatCode="0.00E+00">
                  <c:v>1.8100000000000001E-4</c:v>
                </c:pt>
                <c:pt idx="38493" formatCode="0.00E+00">
                  <c:v>1.8000000000000001E-4</c:v>
                </c:pt>
                <c:pt idx="38494" formatCode="0.00E+00">
                  <c:v>1.8100000000000001E-4</c:v>
                </c:pt>
                <c:pt idx="38495" formatCode="0.00E+00">
                  <c:v>1.8100000000000001E-4</c:v>
                </c:pt>
                <c:pt idx="38496" formatCode="0.00E+00">
                  <c:v>1.8000000000000001E-4</c:v>
                </c:pt>
                <c:pt idx="38497" formatCode="0.00E+00">
                  <c:v>1.8000000000000001E-4</c:v>
                </c:pt>
                <c:pt idx="38498" formatCode="0.00E+00">
                  <c:v>1.8100000000000001E-4</c:v>
                </c:pt>
                <c:pt idx="38499" formatCode="0.00E+00">
                  <c:v>1.8100000000000001E-4</c:v>
                </c:pt>
                <c:pt idx="38500" formatCode="0.00E+00">
                  <c:v>1.8100000000000001E-4</c:v>
                </c:pt>
                <c:pt idx="38501" formatCode="0.00E+00">
                  <c:v>1.8000000000000001E-4</c:v>
                </c:pt>
                <c:pt idx="38502" formatCode="0.00E+00">
                  <c:v>1.8000000000000001E-4</c:v>
                </c:pt>
                <c:pt idx="38503" formatCode="0.00E+00">
                  <c:v>1.8100000000000001E-4</c:v>
                </c:pt>
                <c:pt idx="38504" formatCode="0.00E+00">
                  <c:v>1.8000000000000001E-4</c:v>
                </c:pt>
                <c:pt idx="38505" formatCode="0.00E+00">
                  <c:v>1.8000000000000001E-4</c:v>
                </c:pt>
                <c:pt idx="38506" formatCode="0.00E+00">
                  <c:v>1.8000000000000001E-4</c:v>
                </c:pt>
                <c:pt idx="38507" formatCode="0.00E+00">
                  <c:v>1.8000000000000001E-4</c:v>
                </c:pt>
                <c:pt idx="38508" formatCode="0.00E+00">
                  <c:v>1.8000000000000001E-4</c:v>
                </c:pt>
                <c:pt idx="38509" formatCode="0.00E+00">
                  <c:v>1.8000000000000001E-4</c:v>
                </c:pt>
                <c:pt idx="38510" formatCode="0.00E+00">
                  <c:v>1.8000000000000001E-4</c:v>
                </c:pt>
                <c:pt idx="38511" formatCode="0.00E+00">
                  <c:v>1.8000000000000001E-4</c:v>
                </c:pt>
                <c:pt idx="38512" formatCode="0.00E+00">
                  <c:v>1.8000000000000001E-4</c:v>
                </c:pt>
                <c:pt idx="38513" formatCode="0.00E+00">
                  <c:v>1.8000000000000001E-4</c:v>
                </c:pt>
                <c:pt idx="38514" formatCode="0.00E+00">
                  <c:v>1.8000000000000001E-4</c:v>
                </c:pt>
                <c:pt idx="38515" formatCode="0.00E+00">
                  <c:v>1.8000000000000001E-4</c:v>
                </c:pt>
                <c:pt idx="38516" formatCode="0.00E+00">
                  <c:v>1.8000000000000001E-4</c:v>
                </c:pt>
                <c:pt idx="38517" formatCode="0.00E+00">
                  <c:v>1.8000000000000001E-4</c:v>
                </c:pt>
                <c:pt idx="38518" formatCode="0.00E+00">
                  <c:v>1.8000000000000001E-4</c:v>
                </c:pt>
                <c:pt idx="38519" formatCode="0.00E+00">
                  <c:v>1.8000000000000001E-4</c:v>
                </c:pt>
                <c:pt idx="38520" formatCode="0.00E+00">
                  <c:v>1.8000000000000001E-4</c:v>
                </c:pt>
                <c:pt idx="38521" formatCode="0.00E+00">
                  <c:v>1.8000000000000001E-4</c:v>
                </c:pt>
                <c:pt idx="38522" formatCode="0.00E+00">
                  <c:v>1.8000000000000001E-4</c:v>
                </c:pt>
                <c:pt idx="38523" formatCode="0.00E+00">
                  <c:v>1.8000000000000001E-4</c:v>
                </c:pt>
                <c:pt idx="38524" formatCode="0.00E+00">
                  <c:v>1.8000000000000001E-4</c:v>
                </c:pt>
                <c:pt idx="38525" formatCode="0.00E+00">
                  <c:v>1.8000000000000001E-4</c:v>
                </c:pt>
                <c:pt idx="38526" formatCode="0.00E+00">
                  <c:v>1.8000000000000001E-4</c:v>
                </c:pt>
                <c:pt idx="38527" formatCode="0.00E+00">
                  <c:v>1.8000000000000001E-4</c:v>
                </c:pt>
                <c:pt idx="38528" formatCode="0.00E+00">
                  <c:v>1.8000000000000001E-4</c:v>
                </c:pt>
                <c:pt idx="38529" formatCode="0.00E+00">
                  <c:v>1.8000000000000001E-4</c:v>
                </c:pt>
                <c:pt idx="38530" formatCode="0.00E+00">
                  <c:v>1.8000000000000001E-4</c:v>
                </c:pt>
                <c:pt idx="38531" formatCode="0.00E+00">
                  <c:v>1.8000000000000001E-4</c:v>
                </c:pt>
                <c:pt idx="38532" formatCode="0.00E+00">
                  <c:v>1.8000000000000001E-4</c:v>
                </c:pt>
                <c:pt idx="38533" formatCode="0.00E+00">
                  <c:v>1.8000000000000001E-4</c:v>
                </c:pt>
                <c:pt idx="38534" formatCode="0.00E+00">
                  <c:v>1.8000000000000001E-4</c:v>
                </c:pt>
                <c:pt idx="38535" formatCode="0.00E+00">
                  <c:v>1.8000000000000001E-4</c:v>
                </c:pt>
                <c:pt idx="38536" formatCode="0.00E+00">
                  <c:v>1.8000000000000001E-4</c:v>
                </c:pt>
                <c:pt idx="38537" formatCode="0.00E+00">
                  <c:v>1.8000000000000001E-4</c:v>
                </c:pt>
                <c:pt idx="38538" formatCode="0.00E+00">
                  <c:v>1.8000000000000001E-4</c:v>
                </c:pt>
                <c:pt idx="38539" formatCode="0.00E+00">
                  <c:v>1.8000000000000001E-4</c:v>
                </c:pt>
                <c:pt idx="38540" formatCode="0.00E+00">
                  <c:v>1.8000000000000001E-4</c:v>
                </c:pt>
                <c:pt idx="38541" formatCode="0.00E+00">
                  <c:v>1.8000000000000001E-4</c:v>
                </c:pt>
                <c:pt idx="38542" formatCode="0.00E+00">
                  <c:v>1.8000000000000001E-4</c:v>
                </c:pt>
                <c:pt idx="38543" formatCode="0.00E+00">
                  <c:v>1.8000000000000001E-4</c:v>
                </c:pt>
                <c:pt idx="38544" formatCode="0.00E+00">
                  <c:v>1.8000000000000001E-4</c:v>
                </c:pt>
                <c:pt idx="38545" formatCode="0.00E+00">
                  <c:v>1.8000000000000001E-4</c:v>
                </c:pt>
                <c:pt idx="38546" formatCode="0.00E+00">
                  <c:v>1.8000000000000001E-4</c:v>
                </c:pt>
                <c:pt idx="38547" formatCode="0.00E+00">
                  <c:v>1.8000000000000001E-4</c:v>
                </c:pt>
                <c:pt idx="38548" formatCode="0.00E+00">
                  <c:v>1.8000000000000001E-4</c:v>
                </c:pt>
                <c:pt idx="38549" formatCode="0.00E+00">
                  <c:v>1.8000000000000001E-4</c:v>
                </c:pt>
                <c:pt idx="38550" formatCode="0.00E+00">
                  <c:v>1.8000000000000001E-4</c:v>
                </c:pt>
                <c:pt idx="38551" formatCode="0.00E+00">
                  <c:v>1.8000000000000001E-4</c:v>
                </c:pt>
                <c:pt idx="38552" formatCode="0.00E+00">
                  <c:v>1.8000000000000001E-4</c:v>
                </c:pt>
                <c:pt idx="38553" formatCode="0.00E+00">
                  <c:v>1.8000000000000001E-4</c:v>
                </c:pt>
                <c:pt idx="38554" formatCode="0.00E+00">
                  <c:v>1.8000000000000001E-4</c:v>
                </c:pt>
                <c:pt idx="38555" formatCode="0.00E+00">
                  <c:v>1.8000000000000001E-4</c:v>
                </c:pt>
                <c:pt idx="38556" formatCode="0.00E+00">
                  <c:v>1.8000000000000001E-4</c:v>
                </c:pt>
                <c:pt idx="38557" formatCode="0.00E+00">
                  <c:v>1.8000000000000001E-4</c:v>
                </c:pt>
                <c:pt idx="38558" formatCode="0.00E+00">
                  <c:v>1.8000000000000001E-4</c:v>
                </c:pt>
                <c:pt idx="38559" formatCode="0.00E+00">
                  <c:v>1.7899999999999999E-4</c:v>
                </c:pt>
                <c:pt idx="38560" formatCode="0.00E+00">
                  <c:v>1.8000000000000001E-4</c:v>
                </c:pt>
                <c:pt idx="38561" formatCode="0.00E+00">
                  <c:v>1.8000000000000001E-4</c:v>
                </c:pt>
                <c:pt idx="38562" formatCode="0.00E+00">
                  <c:v>1.7899999999999999E-4</c:v>
                </c:pt>
                <c:pt idx="38563" formatCode="0.00E+00">
                  <c:v>1.8000000000000001E-4</c:v>
                </c:pt>
                <c:pt idx="38564" formatCode="0.00E+00">
                  <c:v>1.8000000000000001E-4</c:v>
                </c:pt>
                <c:pt idx="38565" formatCode="0.00E+00">
                  <c:v>1.8000000000000001E-4</c:v>
                </c:pt>
                <c:pt idx="38566" formatCode="0.00E+00">
                  <c:v>1.7899999999999999E-4</c:v>
                </c:pt>
                <c:pt idx="38567" formatCode="0.00E+00">
                  <c:v>1.7899999999999999E-4</c:v>
                </c:pt>
                <c:pt idx="38568" formatCode="0.00E+00">
                  <c:v>1.7899999999999999E-4</c:v>
                </c:pt>
                <c:pt idx="38569" formatCode="0.00E+00">
                  <c:v>1.7899999999999999E-4</c:v>
                </c:pt>
                <c:pt idx="38570" formatCode="0.00E+00">
                  <c:v>1.7899999999999999E-4</c:v>
                </c:pt>
                <c:pt idx="38571" formatCode="0.00E+00">
                  <c:v>1.7899999999999999E-4</c:v>
                </c:pt>
                <c:pt idx="38572" formatCode="0.00E+00">
                  <c:v>1.7899999999999999E-4</c:v>
                </c:pt>
                <c:pt idx="38573" formatCode="0.00E+00">
                  <c:v>1.7899999999999999E-4</c:v>
                </c:pt>
                <c:pt idx="38574" formatCode="0.00E+00">
                  <c:v>1.7899999999999999E-4</c:v>
                </c:pt>
                <c:pt idx="38575" formatCode="0.00E+00">
                  <c:v>1.7899999999999999E-4</c:v>
                </c:pt>
                <c:pt idx="38576" formatCode="0.00E+00">
                  <c:v>1.7899999999999999E-4</c:v>
                </c:pt>
                <c:pt idx="38577" formatCode="0.00E+00">
                  <c:v>1.7899999999999999E-4</c:v>
                </c:pt>
                <c:pt idx="38578" formatCode="0.00E+00">
                  <c:v>1.7899999999999999E-4</c:v>
                </c:pt>
                <c:pt idx="38579" formatCode="0.00E+00">
                  <c:v>1.7899999999999999E-4</c:v>
                </c:pt>
                <c:pt idx="38580" formatCode="0.00E+00">
                  <c:v>1.7899999999999999E-4</c:v>
                </c:pt>
                <c:pt idx="38581" formatCode="0.00E+00">
                  <c:v>1.7899999999999999E-4</c:v>
                </c:pt>
                <c:pt idx="38582" formatCode="0.00E+00">
                  <c:v>1.7899999999999999E-4</c:v>
                </c:pt>
                <c:pt idx="38583" formatCode="0.00E+00">
                  <c:v>1.7899999999999999E-4</c:v>
                </c:pt>
                <c:pt idx="38584" formatCode="0.00E+00">
                  <c:v>1.7899999999999999E-4</c:v>
                </c:pt>
                <c:pt idx="38585" formatCode="0.00E+00">
                  <c:v>1.7899999999999999E-4</c:v>
                </c:pt>
                <c:pt idx="38586" formatCode="0.00E+00">
                  <c:v>1.7899999999999999E-4</c:v>
                </c:pt>
                <c:pt idx="38587" formatCode="0.00E+00">
                  <c:v>1.7899999999999999E-4</c:v>
                </c:pt>
                <c:pt idx="38588" formatCode="0.00E+00">
                  <c:v>1.7899999999999999E-4</c:v>
                </c:pt>
                <c:pt idx="38589" formatCode="0.00E+00">
                  <c:v>1.7899999999999999E-4</c:v>
                </c:pt>
                <c:pt idx="38590" formatCode="0.00E+00">
                  <c:v>1.7899999999999999E-4</c:v>
                </c:pt>
                <c:pt idx="38591" formatCode="0.00E+00">
                  <c:v>1.7899999999999999E-4</c:v>
                </c:pt>
                <c:pt idx="38592" formatCode="0.00E+00">
                  <c:v>1.7899999999999999E-4</c:v>
                </c:pt>
                <c:pt idx="38593" formatCode="0.00E+00">
                  <c:v>1.7899999999999999E-4</c:v>
                </c:pt>
                <c:pt idx="38594" formatCode="0.00E+00">
                  <c:v>1.7899999999999999E-4</c:v>
                </c:pt>
                <c:pt idx="38595" formatCode="0.00E+00">
                  <c:v>1.7899999999999999E-4</c:v>
                </c:pt>
                <c:pt idx="38596" formatCode="0.00E+00">
                  <c:v>1.7899999999999999E-4</c:v>
                </c:pt>
                <c:pt idx="38597" formatCode="0.00E+00">
                  <c:v>1.7899999999999999E-4</c:v>
                </c:pt>
                <c:pt idx="38598" formatCode="0.00E+00">
                  <c:v>1.7899999999999999E-4</c:v>
                </c:pt>
                <c:pt idx="38599" formatCode="0.00E+00">
                  <c:v>1.7899999999999999E-4</c:v>
                </c:pt>
                <c:pt idx="38600" formatCode="0.00E+00">
                  <c:v>1.7899999999999999E-4</c:v>
                </c:pt>
                <c:pt idx="38601" formatCode="0.00E+00">
                  <c:v>1.7899999999999999E-4</c:v>
                </c:pt>
                <c:pt idx="38602" formatCode="0.00E+00">
                  <c:v>1.7899999999999999E-4</c:v>
                </c:pt>
                <c:pt idx="38603" formatCode="0.00E+00">
                  <c:v>1.7899999999999999E-4</c:v>
                </c:pt>
                <c:pt idx="38604" formatCode="0.00E+00">
                  <c:v>1.7899999999999999E-4</c:v>
                </c:pt>
                <c:pt idx="38605" formatCode="0.00E+00">
                  <c:v>1.7899999999999999E-4</c:v>
                </c:pt>
                <c:pt idx="38606" formatCode="0.00E+00">
                  <c:v>1.7899999999999999E-4</c:v>
                </c:pt>
                <c:pt idx="38607" formatCode="0.00E+00">
                  <c:v>1.7899999999999999E-4</c:v>
                </c:pt>
                <c:pt idx="38608" formatCode="0.00E+00">
                  <c:v>1.7899999999999999E-4</c:v>
                </c:pt>
                <c:pt idx="38609" formatCode="0.00E+00">
                  <c:v>1.7899999999999999E-4</c:v>
                </c:pt>
                <c:pt idx="38610" formatCode="0.00E+00">
                  <c:v>1.7899999999999999E-4</c:v>
                </c:pt>
                <c:pt idx="38611" formatCode="0.00E+00">
                  <c:v>1.7899999999999999E-4</c:v>
                </c:pt>
                <c:pt idx="38612" formatCode="0.00E+00">
                  <c:v>1.7899999999999999E-4</c:v>
                </c:pt>
                <c:pt idx="38613" formatCode="0.00E+00">
                  <c:v>1.7899999999999999E-4</c:v>
                </c:pt>
                <c:pt idx="38614" formatCode="0.00E+00">
                  <c:v>1.7899999999999999E-4</c:v>
                </c:pt>
                <c:pt idx="38615" formatCode="0.00E+00">
                  <c:v>1.7899999999999999E-4</c:v>
                </c:pt>
                <c:pt idx="38616" formatCode="0.00E+00">
                  <c:v>1.7899999999999999E-4</c:v>
                </c:pt>
                <c:pt idx="38617" formatCode="0.00E+00">
                  <c:v>1.7799999999999999E-4</c:v>
                </c:pt>
                <c:pt idx="38618" formatCode="0.00E+00">
                  <c:v>1.7799999999999999E-4</c:v>
                </c:pt>
                <c:pt idx="38619" formatCode="0.00E+00">
                  <c:v>1.7899999999999999E-4</c:v>
                </c:pt>
                <c:pt idx="38620" formatCode="0.00E+00">
                  <c:v>1.7799999999999999E-4</c:v>
                </c:pt>
                <c:pt idx="38621" formatCode="0.00E+00">
                  <c:v>1.7799999999999999E-4</c:v>
                </c:pt>
                <c:pt idx="38622" formatCode="0.00E+00">
                  <c:v>1.7899999999999999E-4</c:v>
                </c:pt>
                <c:pt idx="38623" formatCode="0.00E+00">
                  <c:v>1.7799999999999999E-4</c:v>
                </c:pt>
                <c:pt idx="38624" formatCode="0.00E+00">
                  <c:v>1.7799999999999999E-4</c:v>
                </c:pt>
                <c:pt idx="38625" formatCode="0.00E+00">
                  <c:v>1.7799999999999999E-4</c:v>
                </c:pt>
                <c:pt idx="38626" formatCode="0.00E+00">
                  <c:v>1.7799999999999999E-4</c:v>
                </c:pt>
                <c:pt idx="38627" formatCode="0.00E+00">
                  <c:v>1.7799999999999999E-4</c:v>
                </c:pt>
                <c:pt idx="38628" formatCode="0.00E+00">
                  <c:v>1.7799999999999999E-4</c:v>
                </c:pt>
                <c:pt idx="38629" formatCode="0.00E+00">
                  <c:v>1.7899999999999999E-4</c:v>
                </c:pt>
                <c:pt idx="38630" formatCode="0.00E+00">
                  <c:v>1.7799999999999999E-4</c:v>
                </c:pt>
                <c:pt idx="38631" formatCode="0.00E+00">
                  <c:v>1.7799999999999999E-4</c:v>
                </c:pt>
                <c:pt idx="38632" formatCode="0.00E+00">
                  <c:v>1.7799999999999999E-4</c:v>
                </c:pt>
                <c:pt idx="38633" formatCode="0.00E+00">
                  <c:v>1.7799999999999999E-4</c:v>
                </c:pt>
                <c:pt idx="38634" formatCode="0.00E+00">
                  <c:v>1.7799999999999999E-4</c:v>
                </c:pt>
                <c:pt idx="38635" formatCode="0.00E+00">
                  <c:v>1.7799999999999999E-4</c:v>
                </c:pt>
                <c:pt idx="38636" formatCode="0.00E+00">
                  <c:v>1.7799999999999999E-4</c:v>
                </c:pt>
                <c:pt idx="38637" formatCode="0.00E+00">
                  <c:v>1.7799999999999999E-4</c:v>
                </c:pt>
                <c:pt idx="38638" formatCode="0.00E+00">
                  <c:v>1.7799999999999999E-4</c:v>
                </c:pt>
                <c:pt idx="38639" formatCode="0.00E+00">
                  <c:v>1.7799999999999999E-4</c:v>
                </c:pt>
                <c:pt idx="38640" formatCode="0.00E+00">
                  <c:v>1.7799999999999999E-4</c:v>
                </c:pt>
                <c:pt idx="38641" formatCode="0.00E+00">
                  <c:v>1.7799999999999999E-4</c:v>
                </c:pt>
                <c:pt idx="38642" formatCode="0.00E+00">
                  <c:v>1.7799999999999999E-4</c:v>
                </c:pt>
                <c:pt idx="38643" formatCode="0.00E+00">
                  <c:v>1.7799999999999999E-4</c:v>
                </c:pt>
                <c:pt idx="38644" formatCode="0.00E+00">
                  <c:v>1.7799999999999999E-4</c:v>
                </c:pt>
                <c:pt idx="38645" formatCode="0.00E+00">
                  <c:v>1.7799999999999999E-4</c:v>
                </c:pt>
                <c:pt idx="38646" formatCode="0.00E+00">
                  <c:v>1.7799999999999999E-4</c:v>
                </c:pt>
                <c:pt idx="38647" formatCode="0.00E+00">
                  <c:v>1.7799999999999999E-4</c:v>
                </c:pt>
                <c:pt idx="38648" formatCode="0.00E+00">
                  <c:v>1.7799999999999999E-4</c:v>
                </c:pt>
                <c:pt idx="38649" formatCode="0.00E+00">
                  <c:v>1.7799999999999999E-4</c:v>
                </c:pt>
                <c:pt idx="38650" formatCode="0.00E+00">
                  <c:v>1.7799999999999999E-4</c:v>
                </c:pt>
                <c:pt idx="38651" formatCode="0.00E+00">
                  <c:v>1.7799999999999999E-4</c:v>
                </c:pt>
                <c:pt idx="38652" formatCode="0.00E+00">
                  <c:v>1.7799999999999999E-4</c:v>
                </c:pt>
                <c:pt idx="38653" formatCode="0.00E+00">
                  <c:v>1.7799999999999999E-4</c:v>
                </c:pt>
                <c:pt idx="38654" formatCode="0.00E+00">
                  <c:v>1.7799999999999999E-4</c:v>
                </c:pt>
                <c:pt idx="38655" formatCode="0.00E+00">
                  <c:v>1.7799999999999999E-4</c:v>
                </c:pt>
                <c:pt idx="38656" formatCode="0.00E+00">
                  <c:v>1.7799999999999999E-4</c:v>
                </c:pt>
                <c:pt idx="38657" formatCode="0.00E+00">
                  <c:v>1.7799999999999999E-4</c:v>
                </c:pt>
                <c:pt idx="38658" formatCode="0.00E+00">
                  <c:v>1.7799999999999999E-4</c:v>
                </c:pt>
                <c:pt idx="38659" formatCode="0.00E+00">
                  <c:v>1.7799999999999999E-4</c:v>
                </c:pt>
                <c:pt idx="38660" formatCode="0.00E+00">
                  <c:v>1.7799999999999999E-4</c:v>
                </c:pt>
                <c:pt idx="38661" formatCode="0.00E+00">
                  <c:v>1.7799999999999999E-4</c:v>
                </c:pt>
                <c:pt idx="38662" formatCode="0.00E+00">
                  <c:v>1.7799999999999999E-4</c:v>
                </c:pt>
                <c:pt idx="38663" formatCode="0.00E+00">
                  <c:v>1.7799999999999999E-4</c:v>
                </c:pt>
                <c:pt idx="38664" formatCode="0.00E+00">
                  <c:v>1.7799999999999999E-4</c:v>
                </c:pt>
                <c:pt idx="38665" formatCode="0.00E+00">
                  <c:v>1.7799999999999999E-4</c:v>
                </c:pt>
                <c:pt idx="38666" formatCode="0.00E+00">
                  <c:v>1.7799999999999999E-4</c:v>
                </c:pt>
                <c:pt idx="38667" formatCode="0.00E+00">
                  <c:v>1.7799999999999999E-4</c:v>
                </c:pt>
                <c:pt idx="38668" formatCode="0.00E+00">
                  <c:v>1.7799999999999999E-4</c:v>
                </c:pt>
                <c:pt idx="38669" formatCode="0.00E+00">
                  <c:v>1.7799999999999999E-4</c:v>
                </c:pt>
                <c:pt idx="38670" formatCode="0.00E+00">
                  <c:v>1.7799999999999999E-4</c:v>
                </c:pt>
                <c:pt idx="38671" formatCode="0.00E+00">
                  <c:v>1.7799999999999999E-4</c:v>
                </c:pt>
                <c:pt idx="38672" formatCode="0.00E+00">
                  <c:v>1.7799999999999999E-4</c:v>
                </c:pt>
                <c:pt idx="38673" formatCode="0.00E+00">
                  <c:v>1.7799999999999999E-4</c:v>
                </c:pt>
                <c:pt idx="38674" formatCode="0.00E+00">
                  <c:v>1.7799999999999999E-4</c:v>
                </c:pt>
                <c:pt idx="38675" formatCode="0.00E+00">
                  <c:v>1.7799999999999999E-4</c:v>
                </c:pt>
                <c:pt idx="38676" formatCode="0.00E+00">
                  <c:v>1.7799999999999999E-4</c:v>
                </c:pt>
                <c:pt idx="38677" formatCode="0.00E+00">
                  <c:v>1.7799999999999999E-4</c:v>
                </c:pt>
                <c:pt idx="38678" formatCode="0.00E+00">
                  <c:v>1.7799999999999999E-4</c:v>
                </c:pt>
                <c:pt idx="38679" formatCode="0.00E+00">
                  <c:v>1.7799999999999999E-4</c:v>
                </c:pt>
                <c:pt idx="38680" formatCode="0.00E+00">
                  <c:v>1.7799999999999999E-4</c:v>
                </c:pt>
                <c:pt idx="38681" formatCode="0.00E+00">
                  <c:v>1.7799999999999999E-4</c:v>
                </c:pt>
                <c:pt idx="38682" formatCode="0.00E+00">
                  <c:v>1.7799999999999999E-4</c:v>
                </c:pt>
                <c:pt idx="38683" formatCode="0.00E+00">
                  <c:v>1.7799999999999999E-4</c:v>
                </c:pt>
                <c:pt idx="38684" formatCode="0.00E+00">
                  <c:v>1.7699999999999999E-4</c:v>
                </c:pt>
                <c:pt idx="38685" formatCode="0.00E+00">
                  <c:v>1.7699999999999999E-4</c:v>
                </c:pt>
                <c:pt idx="38686" formatCode="0.00E+00">
                  <c:v>1.7799999999999999E-4</c:v>
                </c:pt>
                <c:pt idx="38687" formatCode="0.00E+00">
                  <c:v>1.7699999999999999E-4</c:v>
                </c:pt>
                <c:pt idx="38688" formatCode="0.00E+00">
                  <c:v>1.7699999999999999E-4</c:v>
                </c:pt>
                <c:pt idx="38689" formatCode="0.00E+00">
                  <c:v>1.7799999999999999E-4</c:v>
                </c:pt>
                <c:pt idx="38690" formatCode="0.00E+00">
                  <c:v>1.7699999999999999E-4</c:v>
                </c:pt>
                <c:pt idx="38691" formatCode="0.00E+00">
                  <c:v>1.7699999999999999E-4</c:v>
                </c:pt>
                <c:pt idx="38692" formatCode="0.00E+00">
                  <c:v>1.7699999999999999E-4</c:v>
                </c:pt>
                <c:pt idx="38693" formatCode="0.00E+00">
                  <c:v>1.7799999999999999E-4</c:v>
                </c:pt>
                <c:pt idx="38694" formatCode="0.00E+00">
                  <c:v>1.7699999999999999E-4</c:v>
                </c:pt>
                <c:pt idx="38695" formatCode="0.00E+00">
                  <c:v>1.7699999999999999E-4</c:v>
                </c:pt>
                <c:pt idx="38696" formatCode="0.00E+00">
                  <c:v>1.7799999999999999E-4</c:v>
                </c:pt>
                <c:pt idx="38697" formatCode="0.00E+00">
                  <c:v>1.7699999999999999E-4</c:v>
                </c:pt>
                <c:pt idx="38698" formatCode="0.00E+00">
                  <c:v>1.7699999999999999E-4</c:v>
                </c:pt>
                <c:pt idx="38699" formatCode="0.00E+00">
                  <c:v>1.7699999999999999E-4</c:v>
                </c:pt>
                <c:pt idx="38700" formatCode="0.00E+00">
                  <c:v>1.7699999999999999E-4</c:v>
                </c:pt>
                <c:pt idx="38701" formatCode="0.00E+00">
                  <c:v>1.7699999999999999E-4</c:v>
                </c:pt>
                <c:pt idx="38702" formatCode="0.00E+00">
                  <c:v>1.7699999999999999E-4</c:v>
                </c:pt>
                <c:pt idx="38703" formatCode="0.00E+00">
                  <c:v>1.7699999999999999E-4</c:v>
                </c:pt>
                <c:pt idx="38704" formatCode="0.00E+00">
                  <c:v>1.7699999999999999E-4</c:v>
                </c:pt>
                <c:pt idx="38705" formatCode="0.00E+00">
                  <c:v>1.7699999999999999E-4</c:v>
                </c:pt>
                <c:pt idx="38706" formatCode="0.00E+00">
                  <c:v>1.7699999999999999E-4</c:v>
                </c:pt>
                <c:pt idx="38707" formatCode="0.00E+00">
                  <c:v>1.7699999999999999E-4</c:v>
                </c:pt>
                <c:pt idx="38708" formatCode="0.00E+00">
                  <c:v>1.7699999999999999E-4</c:v>
                </c:pt>
                <c:pt idx="38709" formatCode="0.00E+00">
                  <c:v>1.7699999999999999E-4</c:v>
                </c:pt>
                <c:pt idx="38710" formatCode="0.00E+00">
                  <c:v>1.7699999999999999E-4</c:v>
                </c:pt>
                <c:pt idx="38711" formatCode="0.00E+00">
                  <c:v>1.7699999999999999E-4</c:v>
                </c:pt>
                <c:pt idx="38712" formatCode="0.00E+00">
                  <c:v>1.7699999999999999E-4</c:v>
                </c:pt>
                <c:pt idx="38713" formatCode="0.00E+00">
                  <c:v>1.7699999999999999E-4</c:v>
                </c:pt>
                <c:pt idx="38714" formatCode="0.00E+00">
                  <c:v>1.7699999999999999E-4</c:v>
                </c:pt>
                <c:pt idx="38715" formatCode="0.00E+00">
                  <c:v>1.7699999999999999E-4</c:v>
                </c:pt>
                <c:pt idx="38716" formatCode="0.00E+00">
                  <c:v>1.7699999999999999E-4</c:v>
                </c:pt>
                <c:pt idx="38717" formatCode="0.00E+00">
                  <c:v>1.7699999999999999E-4</c:v>
                </c:pt>
                <c:pt idx="38718" formatCode="0.00E+00">
                  <c:v>1.7699999999999999E-4</c:v>
                </c:pt>
                <c:pt idx="38719" formatCode="0.00E+00">
                  <c:v>1.7699999999999999E-4</c:v>
                </c:pt>
                <c:pt idx="38720" formatCode="0.00E+00">
                  <c:v>1.7699999999999999E-4</c:v>
                </c:pt>
                <c:pt idx="38721" formatCode="0.00E+00">
                  <c:v>1.7699999999999999E-4</c:v>
                </c:pt>
                <c:pt idx="38722" formatCode="0.00E+00">
                  <c:v>1.7699999999999999E-4</c:v>
                </c:pt>
                <c:pt idx="38723" formatCode="0.00E+00">
                  <c:v>1.7699999999999999E-4</c:v>
                </c:pt>
                <c:pt idx="38724" formatCode="0.00E+00">
                  <c:v>1.7699999999999999E-4</c:v>
                </c:pt>
                <c:pt idx="38725" formatCode="0.00E+00">
                  <c:v>1.7699999999999999E-4</c:v>
                </c:pt>
                <c:pt idx="38726" formatCode="0.00E+00">
                  <c:v>1.7699999999999999E-4</c:v>
                </c:pt>
                <c:pt idx="38727" formatCode="0.00E+00">
                  <c:v>1.7699999999999999E-4</c:v>
                </c:pt>
                <c:pt idx="38728" formatCode="0.00E+00">
                  <c:v>1.7699999999999999E-4</c:v>
                </c:pt>
                <c:pt idx="38729" formatCode="0.00E+00">
                  <c:v>1.7699999999999999E-4</c:v>
                </c:pt>
                <c:pt idx="38730" formatCode="0.00E+00">
                  <c:v>1.7699999999999999E-4</c:v>
                </c:pt>
                <c:pt idx="38731" formatCode="0.00E+00">
                  <c:v>1.7699999999999999E-4</c:v>
                </c:pt>
                <c:pt idx="38732" formatCode="0.00E+00">
                  <c:v>1.7699999999999999E-4</c:v>
                </c:pt>
                <c:pt idx="38733" formatCode="0.00E+00">
                  <c:v>1.7699999999999999E-4</c:v>
                </c:pt>
                <c:pt idx="38734" formatCode="0.00E+00">
                  <c:v>1.7699999999999999E-4</c:v>
                </c:pt>
                <c:pt idx="38735" formatCode="0.00E+00">
                  <c:v>1.7699999999999999E-4</c:v>
                </c:pt>
                <c:pt idx="38736" formatCode="0.00E+00">
                  <c:v>1.7699999999999999E-4</c:v>
                </c:pt>
                <c:pt idx="38737" formatCode="0.00E+00">
                  <c:v>1.7699999999999999E-4</c:v>
                </c:pt>
                <c:pt idx="38738" formatCode="0.00E+00">
                  <c:v>1.7699999999999999E-4</c:v>
                </c:pt>
                <c:pt idx="38739" formatCode="0.00E+00">
                  <c:v>1.7699999999999999E-4</c:v>
                </c:pt>
                <c:pt idx="38740" formatCode="0.00E+00">
                  <c:v>1.7699999999999999E-4</c:v>
                </c:pt>
                <c:pt idx="38741" formatCode="0.00E+00">
                  <c:v>1.7699999999999999E-4</c:v>
                </c:pt>
                <c:pt idx="38742" formatCode="0.00E+00">
                  <c:v>1.7699999999999999E-4</c:v>
                </c:pt>
                <c:pt idx="38743" formatCode="0.00E+00">
                  <c:v>1.7699999999999999E-4</c:v>
                </c:pt>
                <c:pt idx="38744" formatCode="0.00E+00">
                  <c:v>1.7699999999999999E-4</c:v>
                </c:pt>
                <c:pt idx="38745" formatCode="0.00E+00">
                  <c:v>1.7699999999999999E-4</c:v>
                </c:pt>
                <c:pt idx="38746" formatCode="0.00E+00">
                  <c:v>1.7699999999999999E-4</c:v>
                </c:pt>
                <c:pt idx="38747" formatCode="0.00E+00">
                  <c:v>1.7699999999999999E-4</c:v>
                </c:pt>
                <c:pt idx="38748" formatCode="0.00E+00">
                  <c:v>1.7699999999999999E-4</c:v>
                </c:pt>
                <c:pt idx="38749" formatCode="0.00E+00">
                  <c:v>1.7699999999999999E-4</c:v>
                </c:pt>
                <c:pt idx="38750" formatCode="0.00E+00">
                  <c:v>1.7699999999999999E-4</c:v>
                </c:pt>
                <c:pt idx="38751" formatCode="0.00E+00">
                  <c:v>1.7699999999999999E-4</c:v>
                </c:pt>
                <c:pt idx="38752" formatCode="0.00E+00">
                  <c:v>1.7699999999999999E-4</c:v>
                </c:pt>
                <c:pt idx="38753" formatCode="0.00E+00">
                  <c:v>1.7699999999999999E-4</c:v>
                </c:pt>
                <c:pt idx="38754" formatCode="0.00E+00">
                  <c:v>1.7699999999999999E-4</c:v>
                </c:pt>
                <c:pt idx="38755" formatCode="0.00E+00">
                  <c:v>1.7699999999999999E-4</c:v>
                </c:pt>
                <c:pt idx="38756" formatCode="0.00E+00">
                  <c:v>1.76E-4</c:v>
                </c:pt>
                <c:pt idx="38757" formatCode="0.00E+00">
                  <c:v>1.76E-4</c:v>
                </c:pt>
                <c:pt idx="38758" formatCode="0.00E+00">
                  <c:v>1.76E-4</c:v>
                </c:pt>
                <c:pt idx="38759" formatCode="0.00E+00">
                  <c:v>1.7699999999999999E-4</c:v>
                </c:pt>
                <c:pt idx="38760" formatCode="0.00E+00">
                  <c:v>1.7699999999999999E-4</c:v>
                </c:pt>
                <c:pt idx="38761" formatCode="0.00E+00">
                  <c:v>1.7699999999999999E-4</c:v>
                </c:pt>
                <c:pt idx="38762" formatCode="0.00E+00">
                  <c:v>1.76E-4</c:v>
                </c:pt>
                <c:pt idx="38763" formatCode="0.00E+00">
                  <c:v>1.76E-4</c:v>
                </c:pt>
                <c:pt idx="38764" formatCode="0.00E+00">
                  <c:v>1.76E-4</c:v>
                </c:pt>
                <c:pt idx="38765" formatCode="0.00E+00">
                  <c:v>1.76E-4</c:v>
                </c:pt>
                <c:pt idx="38766" formatCode="0.00E+00">
                  <c:v>1.76E-4</c:v>
                </c:pt>
                <c:pt idx="38767" formatCode="0.00E+00">
                  <c:v>1.76E-4</c:v>
                </c:pt>
                <c:pt idx="38768" formatCode="0.00E+00">
                  <c:v>1.76E-4</c:v>
                </c:pt>
                <c:pt idx="38769" formatCode="0.00E+00">
                  <c:v>1.76E-4</c:v>
                </c:pt>
                <c:pt idx="38770" formatCode="0.00E+00">
                  <c:v>1.76E-4</c:v>
                </c:pt>
                <c:pt idx="38771" formatCode="0.00E+00">
                  <c:v>1.76E-4</c:v>
                </c:pt>
                <c:pt idx="38772" formatCode="0.00E+00">
                  <c:v>1.76E-4</c:v>
                </c:pt>
                <c:pt idx="38773" formatCode="0.00E+00">
                  <c:v>1.76E-4</c:v>
                </c:pt>
                <c:pt idx="38774" formatCode="0.00E+00">
                  <c:v>1.76E-4</c:v>
                </c:pt>
                <c:pt idx="38775" formatCode="0.00E+00">
                  <c:v>1.76E-4</c:v>
                </c:pt>
                <c:pt idx="38776" formatCode="0.00E+00">
                  <c:v>1.76E-4</c:v>
                </c:pt>
                <c:pt idx="38777" formatCode="0.00E+00">
                  <c:v>1.76E-4</c:v>
                </c:pt>
                <c:pt idx="38778" formatCode="0.00E+00">
                  <c:v>1.76E-4</c:v>
                </c:pt>
                <c:pt idx="38779" formatCode="0.00E+00">
                  <c:v>1.76E-4</c:v>
                </c:pt>
                <c:pt idx="38780" formatCode="0.00E+00">
                  <c:v>1.76E-4</c:v>
                </c:pt>
                <c:pt idx="38781" formatCode="0.00E+00">
                  <c:v>1.76E-4</c:v>
                </c:pt>
                <c:pt idx="38782" formatCode="0.00E+00">
                  <c:v>1.76E-4</c:v>
                </c:pt>
                <c:pt idx="38783" formatCode="0.00E+00">
                  <c:v>1.76E-4</c:v>
                </c:pt>
                <c:pt idx="38784" formatCode="0.00E+00">
                  <c:v>1.76E-4</c:v>
                </c:pt>
                <c:pt idx="38785" formatCode="0.00E+00">
                  <c:v>1.76E-4</c:v>
                </c:pt>
                <c:pt idx="38786" formatCode="0.00E+00">
                  <c:v>1.76E-4</c:v>
                </c:pt>
                <c:pt idx="38787" formatCode="0.00E+00">
                  <c:v>1.76E-4</c:v>
                </c:pt>
                <c:pt idx="38788" formatCode="0.00E+00">
                  <c:v>1.76E-4</c:v>
                </c:pt>
                <c:pt idx="38789" formatCode="0.00E+00">
                  <c:v>1.76E-4</c:v>
                </c:pt>
                <c:pt idx="38790" formatCode="0.00E+00">
                  <c:v>1.76E-4</c:v>
                </c:pt>
                <c:pt idx="38791" formatCode="0.00E+00">
                  <c:v>1.76E-4</c:v>
                </c:pt>
                <c:pt idx="38792" formatCode="0.00E+00">
                  <c:v>1.76E-4</c:v>
                </c:pt>
                <c:pt idx="38793" formatCode="0.00E+00">
                  <c:v>1.76E-4</c:v>
                </c:pt>
                <c:pt idx="38794" formatCode="0.00E+00">
                  <c:v>1.76E-4</c:v>
                </c:pt>
                <c:pt idx="38795" formatCode="0.00E+00">
                  <c:v>1.76E-4</c:v>
                </c:pt>
                <c:pt idx="38796" formatCode="0.00E+00">
                  <c:v>1.76E-4</c:v>
                </c:pt>
                <c:pt idx="38797" formatCode="0.00E+00">
                  <c:v>1.76E-4</c:v>
                </c:pt>
                <c:pt idx="38798" formatCode="0.00E+00">
                  <c:v>1.76E-4</c:v>
                </c:pt>
                <c:pt idx="38799" formatCode="0.00E+00">
                  <c:v>1.76E-4</c:v>
                </c:pt>
                <c:pt idx="38800" formatCode="0.00E+00">
                  <c:v>1.76E-4</c:v>
                </c:pt>
                <c:pt idx="38801" formatCode="0.00E+00">
                  <c:v>1.76E-4</c:v>
                </c:pt>
                <c:pt idx="38802" formatCode="0.00E+00">
                  <c:v>1.76E-4</c:v>
                </c:pt>
                <c:pt idx="38803" formatCode="0.00E+00">
                  <c:v>1.76E-4</c:v>
                </c:pt>
                <c:pt idx="38804" formatCode="0.00E+00">
                  <c:v>1.76E-4</c:v>
                </c:pt>
                <c:pt idx="38805" formatCode="0.00E+00">
                  <c:v>1.76E-4</c:v>
                </c:pt>
                <c:pt idx="38806" formatCode="0.00E+00">
                  <c:v>1.76E-4</c:v>
                </c:pt>
                <c:pt idx="38807" formatCode="0.00E+00">
                  <c:v>1.76E-4</c:v>
                </c:pt>
                <c:pt idx="38808" formatCode="0.00E+00">
                  <c:v>1.76E-4</c:v>
                </c:pt>
                <c:pt idx="38809" formatCode="0.00E+00">
                  <c:v>1.76E-4</c:v>
                </c:pt>
                <c:pt idx="38810" formatCode="0.00E+00">
                  <c:v>1.76E-4</c:v>
                </c:pt>
                <c:pt idx="38811" formatCode="0.00E+00">
                  <c:v>1.76E-4</c:v>
                </c:pt>
                <c:pt idx="38812" formatCode="0.00E+00">
                  <c:v>1.76E-4</c:v>
                </c:pt>
                <c:pt idx="38813" formatCode="0.00E+00">
                  <c:v>1.76E-4</c:v>
                </c:pt>
                <c:pt idx="38814" formatCode="0.00E+00">
                  <c:v>1.76E-4</c:v>
                </c:pt>
                <c:pt idx="38815" formatCode="0.00E+00">
                  <c:v>1.76E-4</c:v>
                </c:pt>
                <c:pt idx="38816" formatCode="0.00E+00">
                  <c:v>1.76E-4</c:v>
                </c:pt>
                <c:pt idx="38817" formatCode="0.00E+00">
                  <c:v>1.76E-4</c:v>
                </c:pt>
                <c:pt idx="38818" formatCode="0.00E+00">
                  <c:v>1.76E-4</c:v>
                </c:pt>
                <c:pt idx="38819" formatCode="0.00E+00">
                  <c:v>1.76E-4</c:v>
                </c:pt>
                <c:pt idx="38820" formatCode="0.00E+00">
                  <c:v>1.76E-4</c:v>
                </c:pt>
                <c:pt idx="38821" formatCode="0.00E+00">
                  <c:v>1.76E-4</c:v>
                </c:pt>
                <c:pt idx="38822" formatCode="0.00E+00">
                  <c:v>1.76E-4</c:v>
                </c:pt>
                <c:pt idx="38823" formatCode="0.00E+00">
                  <c:v>1.75E-4</c:v>
                </c:pt>
                <c:pt idx="38824" formatCode="0.00E+00">
                  <c:v>1.76E-4</c:v>
                </c:pt>
                <c:pt idx="38825" formatCode="0.00E+00">
                  <c:v>1.76E-4</c:v>
                </c:pt>
                <c:pt idx="38826" formatCode="0.00E+00">
                  <c:v>1.76E-4</c:v>
                </c:pt>
                <c:pt idx="38827" formatCode="0.00E+00">
                  <c:v>1.76E-4</c:v>
                </c:pt>
                <c:pt idx="38828" formatCode="0.00E+00">
                  <c:v>1.76E-4</c:v>
                </c:pt>
                <c:pt idx="38829" formatCode="0.00E+00">
                  <c:v>1.75E-4</c:v>
                </c:pt>
                <c:pt idx="38830" formatCode="0.00E+00">
                  <c:v>1.75E-4</c:v>
                </c:pt>
                <c:pt idx="38831" formatCode="0.00E+00">
                  <c:v>1.76E-4</c:v>
                </c:pt>
                <c:pt idx="38832" formatCode="0.00E+00">
                  <c:v>1.76E-4</c:v>
                </c:pt>
                <c:pt idx="38833" formatCode="0.00E+00">
                  <c:v>1.75E-4</c:v>
                </c:pt>
                <c:pt idx="38834" formatCode="0.00E+00">
                  <c:v>1.75E-4</c:v>
                </c:pt>
                <c:pt idx="38835" formatCode="0.00E+00">
                  <c:v>1.75E-4</c:v>
                </c:pt>
                <c:pt idx="38836" formatCode="0.00E+00">
                  <c:v>1.75E-4</c:v>
                </c:pt>
                <c:pt idx="38837" formatCode="0.00E+00">
                  <c:v>1.76E-4</c:v>
                </c:pt>
                <c:pt idx="38838" formatCode="0.00E+00">
                  <c:v>1.75E-4</c:v>
                </c:pt>
                <c:pt idx="38839" formatCode="0.00E+00">
                  <c:v>1.75E-4</c:v>
                </c:pt>
                <c:pt idx="38840" formatCode="0.00E+00">
                  <c:v>1.75E-4</c:v>
                </c:pt>
                <c:pt idx="38841" formatCode="0.00E+00">
                  <c:v>1.75E-4</c:v>
                </c:pt>
                <c:pt idx="38842" formatCode="0.00E+00">
                  <c:v>1.75E-4</c:v>
                </c:pt>
                <c:pt idx="38843" formatCode="0.00E+00">
                  <c:v>1.75E-4</c:v>
                </c:pt>
                <c:pt idx="38844" formatCode="0.00E+00">
                  <c:v>1.75E-4</c:v>
                </c:pt>
                <c:pt idx="38845" formatCode="0.00E+00">
                  <c:v>1.75E-4</c:v>
                </c:pt>
                <c:pt idx="38846" formatCode="0.00E+00">
                  <c:v>1.75E-4</c:v>
                </c:pt>
                <c:pt idx="38847" formatCode="0.00E+00">
                  <c:v>1.75E-4</c:v>
                </c:pt>
                <c:pt idx="38848" formatCode="0.00E+00">
                  <c:v>1.75E-4</c:v>
                </c:pt>
                <c:pt idx="38849" formatCode="0.00E+00">
                  <c:v>1.75E-4</c:v>
                </c:pt>
                <c:pt idx="38850" formatCode="0.00E+00">
                  <c:v>1.75E-4</c:v>
                </c:pt>
                <c:pt idx="38851" formatCode="0.00E+00">
                  <c:v>1.75E-4</c:v>
                </c:pt>
                <c:pt idx="38852" formatCode="0.00E+00">
                  <c:v>1.75E-4</c:v>
                </c:pt>
                <c:pt idx="38853" formatCode="0.00E+00">
                  <c:v>1.75E-4</c:v>
                </c:pt>
                <c:pt idx="38854" formatCode="0.00E+00">
                  <c:v>1.75E-4</c:v>
                </c:pt>
                <c:pt idx="38855" formatCode="0.00E+00">
                  <c:v>1.75E-4</c:v>
                </c:pt>
                <c:pt idx="38856" formatCode="0.00E+00">
                  <c:v>1.75E-4</c:v>
                </c:pt>
                <c:pt idx="38857" formatCode="0.00E+00">
                  <c:v>1.75E-4</c:v>
                </c:pt>
                <c:pt idx="38858" formatCode="0.00E+00">
                  <c:v>1.75E-4</c:v>
                </c:pt>
                <c:pt idx="38859" formatCode="0.00E+00">
                  <c:v>1.75E-4</c:v>
                </c:pt>
                <c:pt idx="38860" formatCode="0.00E+00">
                  <c:v>1.75E-4</c:v>
                </c:pt>
                <c:pt idx="38861" formatCode="0.00E+00">
                  <c:v>1.75E-4</c:v>
                </c:pt>
                <c:pt idx="38862" formatCode="0.00E+00">
                  <c:v>1.75E-4</c:v>
                </c:pt>
                <c:pt idx="38863" formatCode="0.00E+00">
                  <c:v>1.75E-4</c:v>
                </c:pt>
                <c:pt idx="38864" formatCode="0.00E+00">
                  <c:v>1.75E-4</c:v>
                </c:pt>
                <c:pt idx="38865" formatCode="0.00E+00">
                  <c:v>1.75E-4</c:v>
                </c:pt>
                <c:pt idx="38866" formatCode="0.00E+00">
                  <c:v>1.75E-4</c:v>
                </c:pt>
                <c:pt idx="38867" formatCode="0.00E+00">
                  <c:v>1.75E-4</c:v>
                </c:pt>
                <c:pt idx="38868" formatCode="0.00E+00">
                  <c:v>1.75E-4</c:v>
                </c:pt>
                <c:pt idx="38869" formatCode="0.00E+00">
                  <c:v>1.75E-4</c:v>
                </c:pt>
                <c:pt idx="38870" formatCode="0.00E+00">
                  <c:v>1.75E-4</c:v>
                </c:pt>
                <c:pt idx="38871" formatCode="0.00E+00">
                  <c:v>1.75E-4</c:v>
                </c:pt>
                <c:pt idx="38872" formatCode="0.00E+00">
                  <c:v>1.75E-4</c:v>
                </c:pt>
                <c:pt idx="38873" formatCode="0.00E+00">
                  <c:v>1.75E-4</c:v>
                </c:pt>
                <c:pt idx="38874" formatCode="0.00E+00">
                  <c:v>1.75E-4</c:v>
                </c:pt>
                <c:pt idx="38875" formatCode="0.00E+00">
                  <c:v>1.75E-4</c:v>
                </c:pt>
                <c:pt idx="38876" formatCode="0.00E+00">
                  <c:v>1.75E-4</c:v>
                </c:pt>
                <c:pt idx="38877" formatCode="0.00E+00">
                  <c:v>1.75E-4</c:v>
                </c:pt>
                <c:pt idx="38878" formatCode="0.00E+00">
                  <c:v>1.75E-4</c:v>
                </c:pt>
                <c:pt idx="38879" formatCode="0.00E+00">
                  <c:v>1.75E-4</c:v>
                </c:pt>
                <c:pt idx="38880" formatCode="0.00E+00">
                  <c:v>1.75E-4</c:v>
                </c:pt>
                <c:pt idx="38881" formatCode="0.00E+00">
                  <c:v>1.75E-4</c:v>
                </c:pt>
                <c:pt idx="38882" formatCode="0.00E+00">
                  <c:v>1.75E-4</c:v>
                </c:pt>
                <c:pt idx="38883" formatCode="0.00E+00">
                  <c:v>1.75E-4</c:v>
                </c:pt>
                <c:pt idx="38884" formatCode="0.00E+00">
                  <c:v>1.75E-4</c:v>
                </c:pt>
                <c:pt idx="38885" formatCode="0.00E+00">
                  <c:v>1.75E-4</c:v>
                </c:pt>
                <c:pt idx="38886" formatCode="0.00E+00">
                  <c:v>1.75E-4</c:v>
                </c:pt>
                <c:pt idx="38887" formatCode="0.00E+00">
                  <c:v>1.75E-4</c:v>
                </c:pt>
                <c:pt idx="38888" formatCode="0.00E+00">
                  <c:v>1.75E-4</c:v>
                </c:pt>
                <c:pt idx="38889" formatCode="0.00E+00">
                  <c:v>1.75E-4</c:v>
                </c:pt>
                <c:pt idx="38890" formatCode="0.00E+00">
                  <c:v>1.75E-4</c:v>
                </c:pt>
                <c:pt idx="38891" formatCode="0.00E+00">
                  <c:v>1.75E-4</c:v>
                </c:pt>
                <c:pt idx="38892" formatCode="0.00E+00">
                  <c:v>1.75E-4</c:v>
                </c:pt>
                <c:pt idx="38893" formatCode="0.00E+00">
                  <c:v>1.75E-4</c:v>
                </c:pt>
                <c:pt idx="38894" formatCode="0.00E+00">
                  <c:v>1.75E-4</c:v>
                </c:pt>
                <c:pt idx="38895" formatCode="0.00E+00">
                  <c:v>1.75E-4</c:v>
                </c:pt>
                <c:pt idx="38896" formatCode="0.00E+00">
                  <c:v>1.75E-4</c:v>
                </c:pt>
                <c:pt idx="38897" formatCode="0.00E+00">
                  <c:v>1.75E-4</c:v>
                </c:pt>
                <c:pt idx="38898" formatCode="0.00E+00">
                  <c:v>1.75E-4</c:v>
                </c:pt>
                <c:pt idx="38899" formatCode="0.00E+00">
                  <c:v>1.75E-4</c:v>
                </c:pt>
                <c:pt idx="38900" formatCode="0.00E+00">
                  <c:v>1.75E-4</c:v>
                </c:pt>
                <c:pt idx="38901" formatCode="0.00E+00">
                  <c:v>1.75E-4</c:v>
                </c:pt>
                <c:pt idx="38902" formatCode="0.00E+00">
                  <c:v>1.75E-4</c:v>
                </c:pt>
                <c:pt idx="38903" formatCode="0.00E+00">
                  <c:v>1.75E-4</c:v>
                </c:pt>
                <c:pt idx="38904" formatCode="0.00E+00">
                  <c:v>1.75E-4</c:v>
                </c:pt>
                <c:pt idx="38905" formatCode="0.00E+00">
                  <c:v>1.75E-4</c:v>
                </c:pt>
                <c:pt idx="38906" formatCode="0.00E+00">
                  <c:v>1.75E-4</c:v>
                </c:pt>
                <c:pt idx="38907" formatCode="0.00E+00">
                  <c:v>1.75E-4</c:v>
                </c:pt>
                <c:pt idx="38908" formatCode="0.00E+00">
                  <c:v>1.74E-4</c:v>
                </c:pt>
                <c:pt idx="38909" formatCode="0.00E+00">
                  <c:v>1.74E-4</c:v>
                </c:pt>
                <c:pt idx="38910" formatCode="0.00E+00">
                  <c:v>1.75E-4</c:v>
                </c:pt>
                <c:pt idx="38911" formatCode="0.00E+00">
                  <c:v>1.75E-4</c:v>
                </c:pt>
                <c:pt idx="38912" formatCode="0.00E+00">
                  <c:v>1.75E-4</c:v>
                </c:pt>
                <c:pt idx="38913" formatCode="0.00E+00">
                  <c:v>1.75E-4</c:v>
                </c:pt>
                <c:pt idx="38914" formatCode="0.00E+00">
                  <c:v>1.74E-4</c:v>
                </c:pt>
                <c:pt idx="38915" formatCode="0.00E+00">
                  <c:v>1.74E-4</c:v>
                </c:pt>
                <c:pt idx="38916" formatCode="0.00E+00">
                  <c:v>1.74E-4</c:v>
                </c:pt>
                <c:pt idx="38917" formatCode="0.00E+00">
                  <c:v>1.74E-4</c:v>
                </c:pt>
                <c:pt idx="38918" formatCode="0.00E+00">
                  <c:v>1.74E-4</c:v>
                </c:pt>
                <c:pt idx="38919" formatCode="0.00E+00">
                  <c:v>1.74E-4</c:v>
                </c:pt>
                <c:pt idx="38920" formatCode="0.00E+00">
                  <c:v>1.74E-4</c:v>
                </c:pt>
                <c:pt idx="38921" formatCode="0.00E+00">
                  <c:v>1.74E-4</c:v>
                </c:pt>
                <c:pt idx="38922" formatCode="0.00E+00">
                  <c:v>1.74E-4</c:v>
                </c:pt>
                <c:pt idx="38923" formatCode="0.00E+00">
                  <c:v>1.74E-4</c:v>
                </c:pt>
                <c:pt idx="38924" formatCode="0.00E+00">
                  <c:v>1.74E-4</c:v>
                </c:pt>
                <c:pt idx="38925" formatCode="0.00E+00">
                  <c:v>1.75E-4</c:v>
                </c:pt>
                <c:pt idx="38926" formatCode="0.00E+00">
                  <c:v>1.74E-4</c:v>
                </c:pt>
                <c:pt idx="38927" formatCode="0.00E+00">
                  <c:v>1.74E-4</c:v>
                </c:pt>
                <c:pt idx="38928" formatCode="0.00E+00">
                  <c:v>1.74E-4</c:v>
                </c:pt>
                <c:pt idx="38929" formatCode="0.00E+00">
                  <c:v>1.74E-4</c:v>
                </c:pt>
                <c:pt idx="38930" formatCode="0.00E+00">
                  <c:v>1.74E-4</c:v>
                </c:pt>
                <c:pt idx="38931" formatCode="0.00E+00">
                  <c:v>1.74E-4</c:v>
                </c:pt>
                <c:pt idx="38932" formatCode="0.00E+00">
                  <c:v>1.74E-4</c:v>
                </c:pt>
                <c:pt idx="38933" formatCode="0.00E+00">
                  <c:v>1.74E-4</c:v>
                </c:pt>
                <c:pt idx="38934" formatCode="0.00E+00">
                  <c:v>1.74E-4</c:v>
                </c:pt>
                <c:pt idx="38935" formatCode="0.00E+00">
                  <c:v>1.74E-4</c:v>
                </c:pt>
                <c:pt idx="38936" formatCode="0.00E+00">
                  <c:v>1.74E-4</c:v>
                </c:pt>
                <c:pt idx="38937" formatCode="0.00E+00">
                  <c:v>1.74E-4</c:v>
                </c:pt>
                <c:pt idx="38938" formatCode="0.00E+00">
                  <c:v>1.74E-4</c:v>
                </c:pt>
                <c:pt idx="38939" formatCode="0.00E+00">
                  <c:v>1.74E-4</c:v>
                </c:pt>
                <c:pt idx="38940" formatCode="0.00E+00">
                  <c:v>1.74E-4</c:v>
                </c:pt>
                <c:pt idx="38941" formatCode="0.00E+00">
                  <c:v>1.74E-4</c:v>
                </c:pt>
                <c:pt idx="38942" formatCode="0.00E+00">
                  <c:v>1.74E-4</c:v>
                </c:pt>
                <c:pt idx="38943" formatCode="0.00E+00">
                  <c:v>1.74E-4</c:v>
                </c:pt>
                <c:pt idx="38944" formatCode="0.00E+00">
                  <c:v>1.74E-4</c:v>
                </c:pt>
                <c:pt idx="38945" formatCode="0.00E+00">
                  <c:v>1.74E-4</c:v>
                </c:pt>
                <c:pt idx="38946" formatCode="0.00E+00">
                  <c:v>1.74E-4</c:v>
                </c:pt>
                <c:pt idx="38947" formatCode="0.00E+00">
                  <c:v>1.74E-4</c:v>
                </c:pt>
                <c:pt idx="38948" formatCode="0.00E+00">
                  <c:v>1.74E-4</c:v>
                </c:pt>
                <c:pt idx="38949" formatCode="0.00E+00">
                  <c:v>1.74E-4</c:v>
                </c:pt>
                <c:pt idx="38950" formatCode="0.00E+00">
                  <c:v>1.74E-4</c:v>
                </c:pt>
                <c:pt idx="38951" formatCode="0.00E+00">
                  <c:v>1.74E-4</c:v>
                </c:pt>
                <c:pt idx="38952" formatCode="0.00E+00">
                  <c:v>1.74E-4</c:v>
                </c:pt>
                <c:pt idx="38953" formatCode="0.00E+00">
                  <c:v>1.74E-4</c:v>
                </c:pt>
                <c:pt idx="38954" formatCode="0.00E+00">
                  <c:v>1.74E-4</c:v>
                </c:pt>
                <c:pt idx="38955" formatCode="0.00E+00">
                  <c:v>1.74E-4</c:v>
                </c:pt>
                <c:pt idx="38956" formatCode="0.00E+00">
                  <c:v>1.74E-4</c:v>
                </c:pt>
                <c:pt idx="38957" formatCode="0.00E+00">
                  <c:v>1.74E-4</c:v>
                </c:pt>
                <c:pt idx="38958" formatCode="0.00E+00">
                  <c:v>1.74E-4</c:v>
                </c:pt>
                <c:pt idx="38959" formatCode="0.00E+00">
                  <c:v>1.74E-4</c:v>
                </c:pt>
                <c:pt idx="38960" formatCode="0.00E+00">
                  <c:v>1.74E-4</c:v>
                </c:pt>
                <c:pt idx="38961" formatCode="0.00E+00">
                  <c:v>1.74E-4</c:v>
                </c:pt>
                <c:pt idx="38962" formatCode="0.00E+00">
                  <c:v>1.74E-4</c:v>
                </c:pt>
                <c:pt idx="38963" formatCode="0.00E+00">
                  <c:v>1.74E-4</c:v>
                </c:pt>
                <c:pt idx="38964" formatCode="0.00E+00">
                  <c:v>1.74E-4</c:v>
                </c:pt>
                <c:pt idx="38965" formatCode="0.00E+00">
                  <c:v>1.74E-4</c:v>
                </c:pt>
                <c:pt idx="38966" formatCode="0.00E+00">
                  <c:v>1.74E-4</c:v>
                </c:pt>
                <c:pt idx="38967" formatCode="0.00E+00">
                  <c:v>1.74E-4</c:v>
                </c:pt>
                <c:pt idx="38968" formatCode="0.00E+00">
                  <c:v>1.74E-4</c:v>
                </c:pt>
                <c:pt idx="38969" formatCode="0.00E+00">
                  <c:v>1.74E-4</c:v>
                </c:pt>
                <c:pt idx="38970" formatCode="0.00E+00">
                  <c:v>1.74E-4</c:v>
                </c:pt>
                <c:pt idx="38971" formatCode="0.00E+00">
                  <c:v>1.74E-4</c:v>
                </c:pt>
                <c:pt idx="38972" formatCode="0.00E+00">
                  <c:v>1.74E-4</c:v>
                </c:pt>
                <c:pt idx="38973" formatCode="0.00E+00">
                  <c:v>1.74E-4</c:v>
                </c:pt>
                <c:pt idx="38974" formatCode="0.00E+00">
                  <c:v>1.74E-4</c:v>
                </c:pt>
                <c:pt idx="38975" formatCode="0.00E+00">
                  <c:v>1.74E-4</c:v>
                </c:pt>
                <c:pt idx="38976" formatCode="0.00E+00">
                  <c:v>1.74E-4</c:v>
                </c:pt>
                <c:pt idx="38977" formatCode="0.00E+00">
                  <c:v>1.74E-4</c:v>
                </c:pt>
                <c:pt idx="38978" formatCode="0.00E+00">
                  <c:v>1.74E-4</c:v>
                </c:pt>
                <c:pt idx="38979" formatCode="0.00E+00">
                  <c:v>1.74E-4</c:v>
                </c:pt>
                <c:pt idx="38980" formatCode="0.00E+00">
                  <c:v>1.74E-4</c:v>
                </c:pt>
                <c:pt idx="38981" formatCode="0.00E+00">
                  <c:v>1.74E-4</c:v>
                </c:pt>
                <c:pt idx="38982" formatCode="0.00E+00">
                  <c:v>1.74E-4</c:v>
                </c:pt>
                <c:pt idx="38983" formatCode="0.00E+00">
                  <c:v>1.74E-4</c:v>
                </c:pt>
                <c:pt idx="38984" formatCode="0.00E+00">
                  <c:v>1.74E-4</c:v>
                </c:pt>
                <c:pt idx="38985" formatCode="0.00E+00">
                  <c:v>1.74E-4</c:v>
                </c:pt>
                <c:pt idx="38986" formatCode="0.00E+00">
                  <c:v>1.74E-4</c:v>
                </c:pt>
                <c:pt idx="38987" formatCode="0.00E+00">
                  <c:v>1.74E-4</c:v>
                </c:pt>
                <c:pt idx="38988" formatCode="0.00E+00">
                  <c:v>1.74E-4</c:v>
                </c:pt>
                <c:pt idx="38989" formatCode="0.00E+00">
                  <c:v>1.74E-4</c:v>
                </c:pt>
                <c:pt idx="38990" formatCode="0.00E+00">
                  <c:v>1.74E-4</c:v>
                </c:pt>
                <c:pt idx="38991" formatCode="0.00E+00">
                  <c:v>1.74E-4</c:v>
                </c:pt>
                <c:pt idx="38992" formatCode="0.00E+00">
                  <c:v>1.74E-4</c:v>
                </c:pt>
                <c:pt idx="38993" formatCode="0.00E+00">
                  <c:v>1.74E-4</c:v>
                </c:pt>
                <c:pt idx="38994" formatCode="0.00E+00">
                  <c:v>1.74E-4</c:v>
                </c:pt>
                <c:pt idx="38995" formatCode="0.00E+00">
                  <c:v>1.74E-4</c:v>
                </c:pt>
                <c:pt idx="38996" formatCode="0.00E+00">
                  <c:v>1.74E-4</c:v>
                </c:pt>
                <c:pt idx="38997" formatCode="0.00E+00">
                  <c:v>1.74E-4</c:v>
                </c:pt>
                <c:pt idx="38998" formatCode="0.00E+00">
                  <c:v>1.74E-4</c:v>
                </c:pt>
                <c:pt idx="38999" formatCode="0.00E+00">
                  <c:v>1.74E-4</c:v>
                </c:pt>
                <c:pt idx="39000" formatCode="0.00E+00">
                  <c:v>1.73E-4</c:v>
                </c:pt>
                <c:pt idx="39001" formatCode="0.00E+00">
                  <c:v>1.73E-4</c:v>
                </c:pt>
                <c:pt idx="39002" formatCode="0.00E+00">
                  <c:v>1.74E-4</c:v>
                </c:pt>
                <c:pt idx="39003" formatCode="0.00E+00">
                  <c:v>1.73E-4</c:v>
                </c:pt>
                <c:pt idx="39004" formatCode="0.00E+00">
                  <c:v>1.73E-4</c:v>
                </c:pt>
                <c:pt idx="39005" formatCode="0.00E+00">
                  <c:v>1.73E-4</c:v>
                </c:pt>
                <c:pt idx="39006" formatCode="0.00E+00">
                  <c:v>1.73E-4</c:v>
                </c:pt>
                <c:pt idx="39007" formatCode="0.00E+00">
                  <c:v>1.73E-4</c:v>
                </c:pt>
                <c:pt idx="39008" formatCode="0.00E+00">
                  <c:v>1.73E-4</c:v>
                </c:pt>
                <c:pt idx="39009" formatCode="0.00E+00">
                  <c:v>1.73E-4</c:v>
                </c:pt>
                <c:pt idx="39010" formatCode="0.00E+00">
                  <c:v>1.73E-4</c:v>
                </c:pt>
                <c:pt idx="39011" formatCode="0.00E+00">
                  <c:v>1.73E-4</c:v>
                </c:pt>
                <c:pt idx="39012" formatCode="0.00E+00">
                  <c:v>1.73E-4</c:v>
                </c:pt>
                <c:pt idx="39013" formatCode="0.00E+00">
                  <c:v>1.73E-4</c:v>
                </c:pt>
                <c:pt idx="39014" formatCode="0.00E+00">
                  <c:v>1.73E-4</c:v>
                </c:pt>
                <c:pt idx="39015" formatCode="0.00E+00">
                  <c:v>1.73E-4</c:v>
                </c:pt>
                <c:pt idx="39016" formatCode="0.00E+00">
                  <c:v>1.73E-4</c:v>
                </c:pt>
                <c:pt idx="39017" formatCode="0.00E+00">
                  <c:v>1.73E-4</c:v>
                </c:pt>
                <c:pt idx="39018" formatCode="0.00E+00">
                  <c:v>1.73E-4</c:v>
                </c:pt>
                <c:pt idx="39019" formatCode="0.00E+00">
                  <c:v>1.73E-4</c:v>
                </c:pt>
                <c:pt idx="39020" formatCode="0.00E+00">
                  <c:v>1.73E-4</c:v>
                </c:pt>
                <c:pt idx="39021" formatCode="0.00E+00">
                  <c:v>1.73E-4</c:v>
                </c:pt>
                <c:pt idx="39022" formatCode="0.00E+00">
                  <c:v>1.73E-4</c:v>
                </c:pt>
                <c:pt idx="39023" formatCode="0.00E+00">
                  <c:v>1.73E-4</c:v>
                </c:pt>
                <c:pt idx="39024" formatCode="0.00E+00">
                  <c:v>1.73E-4</c:v>
                </c:pt>
                <c:pt idx="39025" formatCode="0.00E+00">
                  <c:v>1.73E-4</c:v>
                </c:pt>
                <c:pt idx="39026" formatCode="0.00E+00">
                  <c:v>1.73E-4</c:v>
                </c:pt>
                <c:pt idx="39027" formatCode="0.00E+00">
                  <c:v>1.73E-4</c:v>
                </c:pt>
                <c:pt idx="39028" formatCode="0.00E+00">
                  <c:v>1.73E-4</c:v>
                </c:pt>
                <c:pt idx="39029" formatCode="0.00E+00">
                  <c:v>1.73E-4</c:v>
                </c:pt>
                <c:pt idx="39030" formatCode="0.00E+00">
                  <c:v>1.73E-4</c:v>
                </c:pt>
                <c:pt idx="39031" formatCode="0.00E+00">
                  <c:v>1.73E-4</c:v>
                </c:pt>
                <c:pt idx="39032" formatCode="0.00E+00">
                  <c:v>1.73E-4</c:v>
                </c:pt>
                <c:pt idx="39033" formatCode="0.00E+00">
                  <c:v>1.73E-4</c:v>
                </c:pt>
                <c:pt idx="39034" formatCode="0.00E+00">
                  <c:v>1.73E-4</c:v>
                </c:pt>
                <c:pt idx="39035" formatCode="0.00E+00">
                  <c:v>1.73E-4</c:v>
                </c:pt>
                <c:pt idx="39036" formatCode="0.00E+00">
                  <c:v>1.73E-4</c:v>
                </c:pt>
                <c:pt idx="39037" formatCode="0.00E+00">
                  <c:v>1.73E-4</c:v>
                </c:pt>
                <c:pt idx="39038" formatCode="0.00E+00">
                  <c:v>1.73E-4</c:v>
                </c:pt>
                <c:pt idx="39039" formatCode="0.00E+00">
                  <c:v>1.73E-4</c:v>
                </c:pt>
                <c:pt idx="39040" formatCode="0.00E+00">
                  <c:v>1.73E-4</c:v>
                </c:pt>
                <c:pt idx="39041" formatCode="0.00E+00">
                  <c:v>1.73E-4</c:v>
                </c:pt>
                <c:pt idx="39042" formatCode="0.00E+00">
                  <c:v>1.73E-4</c:v>
                </c:pt>
                <c:pt idx="39043" formatCode="0.00E+00">
                  <c:v>1.73E-4</c:v>
                </c:pt>
                <c:pt idx="39044" formatCode="0.00E+00">
                  <c:v>1.73E-4</c:v>
                </c:pt>
                <c:pt idx="39045" formatCode="0.00E+00">
                  <c:v>1.73E-4</c:v>
                </c:pt>
                <c:pt idx="39046" formatCode="0.00E+00">
                  <c:v>1.73E-4</c:v>
                </c:pt>
                <c:pt idx="39047" formatCode="0.00E+00">
                  <c:v>1.73E-4</c:v>
                </c:pt>
                <c:pt idx="39048" formatCode="0.00E+00">
                  <c:v>1.73E-4</c:v>
                </c:pt>
                <c:pt idx="39049" formatCode="0.00E+00">
                  <c:v>1.73E-4</c:v>
                </c:pt>
                <c:pt idx="39050" formatCode="0.00E+00">
                  <c:v>1.73E-4</c:v>
                </c:pt>
                <c:pt idx="39051" formatCode="0.00E+00">
                  <c:v>1.73E-4</c:v>
                </c:pt>
                <c:pt idx="39052" formatCode="0.00E+00">
                  <c:v>1.73E-4</c:v>
                </c:pt>
                <c:pt idx="39053" formatCode="0.00E+00">
                  <c:v>1.73E-4</c:v>
                </c:pt>
                <c:pt idx="39054" formatCode="0.00E+00">
                  <c:v>1.73E-4</c:v>
                </c:pt>
                <c:pt idx="39055" formatCode="0.00E+00">
                  <c:v>1.73E-4</c:v>
                </c:pt>
                <c:pt idx="39056" formatCode="0.00E+00">
                  <c:v>1.73E-4</c:v>
                </c:pt>
                <c:pt idx="39057" formatCode="0.00E+00">
                  <c:v>1.73E-4</c:v>
                </c:pt>
                <c:pt idx="39058" formatCode="0.00E+00">
                  <c:v>1.73E-4</c:v>
                </c:pt>
                <c:pt idx="39059" formatCode="0.00E+00">
                  <c:v>1.73E-4</c:v>
                </c:pt>
                <c:pt idx="39060" formatCode="0.00E+00">
                  <c:v>1.73E-4</c:v>
                </c:pt>
                <c:pt idx="39061" formatCode="0.00E+00">
                  <c:v>1.73E-4</c:v>
                </c:pt>
                <c:pt idx="39062" formatCode="0.00E+00">
                  <c:v>1.73E-4</c:v>
                </c:pt>
                <c:pt idx="39063" formatCode="0.00E+00">
                  <c:v>1.73E-4</c:v>
                </c:pt>
                <c:pt idx="39064" formatCode="0.00E+00">
                  <c:v>1.73E-4</c:v>
                </c:pt>
                <c:pt idx="39065" formatCode="0.00E+00">
                  <c:v>1.73E-4</c:v>
                </c:pt>
                <c:pt idx="39066" formatCode="0.00E+00">
                  <c:v>1.73E-4</c:v>
                </c:pt>
                <c:pt idx="39067" formatCode="0.00E+00">
                  <c:v>1.73E-4</c:v>
                </c:pt>
                <c:pt idx="39068" formatCode="0.00E+00">
                  <c:v>1.73E-4</c:v>
                </c:pt>
                <c:pt idx="39069" formatCode="0.00E+00">
                  <c:v>1.73E-4</c:v>
                </c:pt>
                <c:pt idx="39070" formatCode="0.00E+00">
                  <c:v>1.73E-4</c:v>
                </c:pt>
                <c:pt idx="39071" formatCode="0.00E+00">
                  <c:v>1.73E-4</c:v>
                </c:pt>
                <c:pt idx="39072" formatCode="0.00E+00">
                  <c:v>1.73E-4</c:v>
                </c:pt>
                <c:pt idx="39073" formatCode="0.00E+00">
                  <c:v>1.73E-4</c:v>
                </c:pt>
                <c:pt idx="39074" formatCode="0.00E+00">
                  <c:v>1.73E-4</c:v>
                </c:pt>
                <c:pt idx="39075" formatCode="0.00E+00">
                  <c:v>1.73E-4</c:v>
                </c:pt>
                <c:pt idx="39076" formatCode="0.00E+00">
                  <c:v>1.73E-4</c:v>
                </c:pt>
                <c:pt idx="39077" formatCode="0.00E+00">
                  <c:v>1.73E-4</c:v>
                </c:pt>
                <c:pt idx="39078" formatCode="0.00E+00">
                  <c:v>1.73E-4</c:v>
                </c:pt>
                <c:pt idx="39079" formatCode="0.00E+00">
                  <c:v>1.73E-4</c:v>
                </c:pt>
                <c:pt idx="39080" formatCode="0.00E+00">
                  <c:v>1.73E-4</c:v>
                </c:pt>
                <c:pt idx="39081" formatCode="0.00E+00">
                  <c:v>1.73E-4</c:v>
                </c:pt>
                <c:pt idx="39082" formatCode="0.00E+00">
                  <c:v>1.73E-4</c:v>
                </c:pt>
                <c:pt idx="39083" formatCode="0.00E+00">
                  <c:v>1.73E-4</c:v>
                </c:pt>
                <c:pt idx="39084" formatCode="0.00E+00">
                  <c:v>1.73E-4</c:v>
                </c:pt>
                <c:pt idx="39085" formatCode="0.00E+00">
                  <c:v>1.73E-4</c:v>
                </c:pt>
                <c:pt idx="39086" formatCode="0.00E+00">
                  <c:v>1.73E-4</c:v>
                </c:pt>
                <c:pt idx="39087" formatCode="0.00E+00">
                  <c:v>1.73E-4</c:v>
                </c:pt>
                <c:pt idx="39088" formatCode="0.00E+00">
                  <c:v>1.7200000000000001E-4</c:v>
                </c:pt>
                <c:pt idx="39089" formatCode="0.00E+00">
                  <c:v>1.7200000000000001E-4</c:v>
                </c:pt>
                <c:pt idx="39090" formatCode="0.00E+00">
                  <c:v>1.7200000000000001E-4</c:v>
                </c:pt>
                <c:pt idx="39091" formatCode="0.00E+00">
                  <c:v>1.7200000000000001E-4</c:v>
                </c:pt>
                <c:pt idx="39092" formatCode="0.00E+00">
                  <c:v>1.73E-4</c:v>
                </c:pt>
                <c:pt idx="39093" formatCode="0.00E+00">
                  <c:v>1.73E-4</c:v>
                </c:pt>
                <c:pt idx="39094" formatCode="0.00E+00">
                  <c:v>1.7200000000000001E-4</c:v>
                </c:pt>
                <c:pt idx="39095" formatCode="0.00E+00">
                  <c:v>1.7200000000000001E-4</c:v>
                </c:pt>
                <c:pt idx="39096" formatCode="0.00E+00">
                  <c:v>1.7200000000000001E-4</c:v>
                </c:pt>
                <c:pt idx="39097" formatCode="0.00E+00">
                  <c:v>1.73E-4</c:v>
                </c:pt>
                <c:pt idx="39098" formatCode="0.00E+00">
                  <c:v>1.73E-4</c:v>
                </c:pt>
                <c:pt idx="39099" formatCode="0.00E+00">
                  <c:v>1.7200000000000001E-4</c:v>
                </c:pt>
                <c:pt idx="39100" formatCode="0.00E+00">
                  <c:v>1.7200000000000001E-4</c:v>
                </c:pt>
                <c:pt idx="39101" formatCode="0.00E+00">
                  <c:v>1.7200000000000001E-4</c:v>
                </c:pt>
                <c:pt idx="39102" formatCode="0.00E+00">
                  <c:v>1.7200000000000001E-4</c:v>
                </c:pt>
                <c:pt idx="39103" formatCode="0.00E+00">
                  <c:v>1.7200000000000001E-4</c:v>
                </c:pt>
                <c:pt idx="39104" formatCode="0.00E+00">
                  <c:v>1.7200000000000001E-4</c:v>
                </c:pt>
                <c:pt idx="39105" formatCode="0.00E+00">
                  <c:v>1.7200000000000001E-4</c:v>
                </c:pt>
                <c:pt idx="39106" formatCode="0.00E+00">
                  <c:v>1.7200000000000001E-4</c:v>
                </c:pt>
                <c:pt idx="39107" formatCode="0.00E+00">
                  <c:v>1.7200000000000001E-4</c:v>
                </c:pt>
                <c:pt idx="39108" formatCode="0.00E+00">
                  <c:v>1.7200000000000001E-4</c:v>
                </c:pt>
                <c:pt idx="39109" formatCode="0.00E+00">
                  <c:v>1.7200000000000001E-4</c:v>
                </c:pt>
                <c:pt idx="39110" formatCode="0.00E+00">
                  <c:v>1.7200000000000001E-4</c:v>
                </c:pt>
                <c:pt idx="39111" formatCode="0.00E+00">
                  <c:v>1.7200000000000001E-4</c:v>
                </c:pt>
                <c:pt idx="39112" formatCode="0.00E+00">
                  <c:v>1.7200000000000001E-4</c:v>
                </c:pt>
                <c:pt idx="39113" formatCode="0.00E+00">
                  <c:v>1.7200000000000001E-4</c:v>
                </c:pt>
                <c:pt idx="39114" formatCode="0.00E+00">
                  <c:v>1.7200000000000001E-4</c:v>
                </c:pt>
                <c:pt idx="39115" formatCode="0.00E+00">
                  <c:v>1.7200000000000001E-4</c:v>
                </c:pt>
                <c:pt idx="39116" formatCode="0.00E+00">
                  <c:v>1.7200000000000001E-4</c:v>
                </c:pt>
                <c:pt idx="39117" formatCode="0.00E+00">
                  <c:v>1.7200000000000001E-4</c:v>
                </c:pt>
                <c:pt idx="39118" formatCode="0.00E+00">
                  <c:v>1.7200000000000001E-4</c:v>
                </c:pt>
                <c:pt idx="39119" formatCode="0.00E+00">
                  <c:v>1.7200000000000001E-4</c:v>
                </c:pt>
                <c:pt idx="39120" formatCode="0.00E+00">
                  <c:v>1.7200000000000001E-4</c:v>
                </c:pt>
                <c:pt idx="39121" formatCode="0.00E+00">
                  <c:v>1.7200000000000001E-4</c:v>
                </c:pt>
                <c:pt idx="39122" formatCode="0.00E+00">
                  <c:v>1.7200000000000001E-4</c:v>
                </c:pt>
                <c:pt idx="39123" formatCode="0.00E+00">
                  <c:v>1.7200000000000001E-4</c:v>
                </c:pt>
                <c:pt idx="39124" formatCode="0.00E+00">
                  <c:v>1.7200000000000001E-4</c:v>
                </c:pt>
                <c:pt idx="39125" formatCode="0.00E+00">
                  <c:v>1.7200000000000001E-4</c:v>
                </c:pt>
                <c:pt idx="39126" formatCode="0.00E+00">
                  <c:v>1.7200000000000001E-4</c:v>
                </c:pt>
                <c:pt idx="39127" formatCode="0.00E+00">
                  <c:v>1.7200000000000001E-4</c:v>
                </c:pt>
                <c:pt idx="39128" formatCode="0.00E+00">
                  <c:v>1.7200000000000001E-4</c:v>
                </c:pt>
                <c:pt idx="39129" formatCode="0.00E+00">
                  <c:v>1.7200000000000001E-4</c:v>
                </c:pt>
                <c:pt idx="39130" formatCode="0.00E+00">
                  <c:v>1.7200000000000001E-4</c:v>
                </c:pt>
                <c:pt idx="39131" formatCode="0.00E+00">
                  <c:v>1.7200000000000001E-4</c:v>
                </c:pt>
                <c:pt idx="39132" formatCode="0.00E+00">
                  <c:v>1.7200000000000001E-4</c:v>
                </c:pt>
                <c:pt idx="39133" formatCode="0.00E+00">
                  <c:v>1.7200000000000001E-4</c:v>
                </c:pt>
                <c:pt idx="39134" formatCode="0.00E+00">
                  <c:v>1.7200000000000001E-4</c:v>
                </c:pt>
                <c:pt idx="39135" formatCode="0.00E+00">
                  <c:v>1.7200000000000001E-4</c:v>
                </c:pt>
                <c:pt idx="39136" formatCode="0.00E+00">
                  <c:v>1.7200000000000001E-4</c:v>
                </c:pt>
                <c:pt idx="39137" formatCode="0.00E+00">
                  <c:v>1.7200000000000001E-4</c:v>
                </c:pt>
                <c:pt idx="39138" formatCode="0.00E+00">
                  <c:v>1.7200000000000001E-4</c:v>
                </c:pt>
                <c:pt idx="39139" formatCode="0.00E+00">
                  <c:v>1.7200000000000001E-4</c:v>
                </c:pt>
                <c:pt idx="39140" formatCode="0.00E+00">
                  <c:v>1.7200000000000001E-4</c:v>
                </c:pt>
                <c:pt idx="39141" formatCode="0.00E+00">
                  <c:v>1.7200000000000001E-4</c:v>
                </c:pt>
                <c:pt idx="39142" formatCode="0.00E+00">
                  <c:v>1.7200000000000001E-4</c:v>
                </c:pt>
                <c:pt idx="39143" formatCode="0.00E+00">
                  <c:v>1.7200000000000001E-4</c:v>
                </c:pt>
                <c:pt idx="39144" formatCode="0.00E+00">
                  <c:v>1.7200000000000001E-4</c:v>
                </c:pt>
                <c:pt idx="39145" formatCode="0.00E+00">
                  <c:v>1.7200000000000001E-4</c:v>
                </c:pt>
                <c:pt idx="39146" formatCode="0.00E+00">
                  <c:v>1.7200000000000001E-4</c:v>
                </c:pt>
                <c:pt idx="39147" formatCode="0.00E+00">
                  <c:v>1.7200000000000001E-4</c:v>
                </c:pt>
                <c:pt idx="39148" formatCode="0.00E+00">
                  <c:v>1.7200000000000001E-4</c:v>
                </c:pt>
                <c:pt idx="39149" formatCode="0.00E+00">
                  <c:v>1.7200000000000001E-4</c:v>
                </c:pt>
                <c:pt idx="39150" formatCode="0.00E+00">
                  <c:v>1.7200000000000001E-4</c:v>
                </c:pt>
                <c:pt idx="39151" formatCode="0.00E+00">
                  <c:v>1.7200000000000001E-4</c:v>
                </c:pt>
                <c:pt idx="39152" formatCode="0.00E+00">
                  <c:v>1.7200000000000001E-4</c:v>
                </c:pt>
                <c:pt idx="39153" formatCode="0.00E+00">
                  <c:v>1.7200000000000001E-4</c:v>
                </c:pt>
                <c:pt idx="39154" formatCode="0.00E+00">
                  <c:v>1.7200000000000001E-4</c:v>
                </c:pt>
                <c:pt idx="39155" formatCode="0.00E+00">
                  <c:v>1.7200000000000001E-4</c:v>
                </c:pt>
                <c:pt idx="39156" formatCode="0.00E+00">
                  <c:v>1.7200000000000001E-4</c:v>
                </c:pt>
                <c:pt idx="39157" formatCode="0.00E+00">
                  <c:v>1.7200000000000001E-4</c:v>
                </c:pt>
                <c:pt idx="39158" formatCode="0.00E+00">
                  <c:v>1.7200000000000001E-4</c:v>
                </c:pt>
                <c:pt idx="39159" formatCode="0.00E+00">
                  <c:v>1.7200000000000001E-4</c:v>
                </c:pt>
                <c:pt idx="39160" formatCode="0.00E+00">
                  <c:v>1.7200000000000001E-4</c:v>
                </c:pt>
                <c:pt idx="39161" formatCode="0.00E+00">
                  <c:v>1.7200000000000001E-4</c:v>
                </c:pt>
                <c:pt idx="39162" formatCode="0.00E+00">
                  <c:v>1.7200000000000001E-4</c:v>
                </c:pt>
                <c:pt idx="39163" formatCode="0.00E+00">
                  <c:v>1.7200000000000001E-4</c:v>
                </c:pt>
                <c:pt idx="39164" formatCode="0.00E+00">
                  <c:v>1.7200000000000001E-4</c:v>
                </c:pt>
                <c:pt idx="39165" formatCode="0.00E+00">
                  <c:v>1.7200000000000001E-4</c:v>
                </c:pt>
                <c:pt idx="39166" formatCode="0.00E+00">
                  <c:v>1.7200000000000001E-4</c:v>
                </c:pt>
                <c:pt idx="39167" formatCode="0.00E+00">
                  <c:v>1.7200000000000001E-4</c:v>
                </c:pt>
                <c:pt idx="39168" formatCode="0.00E+00">
                  <c:v>1.7200000000000001E-4</c:v>
                </c:pt>
                <c:pt idx="39169" formatCode="0.00E+00">
                  <c:v>1.7200000000000001E-4</c:v>
                </c:pt>
                <c:pt idx="39170" formatCode="0.00E+00">
                  <c:v>1.7200000000000001E-4</c:v>
                </c:pt>
                <c:pt idx="39171" formatCode="0.00E+00">
                  <c:v>1.7200000000000001E-4</c:v>
                </c:pt>
                <c:pt idx="39172" formatCode="0.00E+00">
                  <c:v>1.7200000000000001E-4</c:v>
                </c:pt>
                <c:pt idx="39173" formatCode="0.00E+00">
                  <c:v>1.7200000000000001E-4</c:v>
                </c:pt>
                <c:pt idx="39174" formatCode="0.00E+00">
                  <c:v>1.7200000000000001E-4</c:v>
                </c:pt>
                <c:pt idx="39175" formatCode="0.00E+00">
                  <c:v>1.7200000000000001E-4</c:v>
                </c:pt>
                <c:pt idx="39176" formatCode="0.00E+00">
                  <c:v>1.7200000000000001E-4</c:v>
                </c:pt>
                <c:pt idx="39177" formatCode="0.00E+00">
                  <c:v>1.7200000000000001E-4</c:v>
                </c:pt>
                <c:pt idx="39178" formatCode="0.00E+00">
                  <c:v>1.7200000000000001E-4</c:v>
                </c:pt>
                <c:pt idx="39179" formatCode="0.00E+00">
                  <c:v>1.7200000000000001E-4</c:v>
                </c:pt>
                <c:pt idx="39180" formatCode="0.00E+00">
                  <c:v>1.7200000000000001E-4</c:v>
                </c:pt>
                <c:pt idx="39181" formatCode="0.00E+00">
                  <c:v>1.7200000000000001E-4</c:v>
                </c:pt>
                <c:pt idx="39182" formatCode="0.00E+00">
                  <c:v>1.7200000000000001E-4</c:v>
                </c:pt>
                <c:pt idx="39183" formatCode="0.00E+00">
                  <c:v>1.7200000000000001E-4</c:v>
                </c:pt>
                <c:pt idx="39184" formatCode="0.00E+00">
                  <c:v>1.7200000000000001E-4</c:v>
                </c:pt>
                <c:pt idx="39185" formatCode="0.00E+00">
                  <c:v>1.7200000000000001E-4</c:v>
                </c:pt>
                <c:pt idx="39186" formatCode="0.00E+00">
                  <c:v>1.7200000000000001E-4</c:v>
                </c:pt>
                <c:pt idx="39187" formatCode="0.00E+00">
                  <c:v>1.7200000000000001E-4</c:v>
                </c:pt>
                <c:pt idx="39188" formatCode="0.00E+00">
                  <c:v>1.7200000000000001E-4</c:v>
                </c:pt>
                <c:pt idx="39189" formatCode="0.00E+00">
                  <c:v>1.7100000000000001E-4</c:v>
                </c:pt>
                <c:pt idx="39190" formatCode="0.00E+00">
                  <c:v>1.7100000000000001E-4</c:v>
                </c:pt>
                <c:pt idx="39191" formatCode="0.00E+00">
                  <c:v>1.7100000000000001E-4</c:v>
                </c:pt>
                <c:pt idx="39192" formatCode="0.00E+00">
                  <c:v>1.7200000000000001E-4</c:v>
                </c:pt>
                <c:pt idx="39193" formatCode="0.00E+00">
                  <c:v>1.7200000000000001E-4</c:v>
                </c:pt>
                <c:pt idx="39194" formatCode="0.00E+00">
                  <c:v>1.7100000000000001E-4</c:v>
                </c:pt>
                <c:pt idx="39195" formatCode="0.00E+00">
                  <c:v>1.7200000000000001E-4</c:v>
                </c:pt>
                <c:pt idx="39196" formatCode="0.00E+00">
                  <c:v>1.7200000000000001E-4</c:v>
                </c:pt>
                <c:pt idx="39197" formatCode="0.00E+00">
                  <c:v>1.7100000000000001E-4</c:v>
                </c:pt>
                <c:pt idx="39198" formatCode="0.00E+00">
                  <c:v>1.7100000000000001E-4</c:v>
                </c:pt>
                <c:pt idx="39199" formatCode="0.00E+00">
                  <c:v>1.7100000000000001E-4</c:v>
                </c:pt>
                <c:pt idx="39200" formatCode="0.00E+00">
                  <c:v>1.7100000000000001E-4</c:v>
                </c:pt>
                <c:pt idx="39201" formatCode="0.00E+00">
                  <c:v>1.7200000000000001E-4</c:v>
                </c:pt>
                <c:pt idx="39202" formatCode="0.00E+00">
                  <c:v>1.7100000000000001E-4</c:v>
                </c:pt>
                <c:pt idx="39203" formatCode="0.00E+00">
                  <c:v>1.7100000000000001E-4</c:v>
                </c:pt>
                <c:pt idx="39204" formatCode="0.00E+00">
                  <c:v>1.7100000000000001E-4</c:v>
                </c:pt>
                <c:pt idx="39205" formatCode="0.00E+00">
                  <c:v>1.7100000000000001E-4</c:v>
                </c:pt>
                <c:pt idx="39206" formatCode="0.00E+00">
                  <c:v>1.7100000000000001E-4</c:v>
                </c:pt>
                <c:pt idx="39207" formatCode="0.00E+00">
                  <c:v>1.7100000000000001E-4</c:v>
                </c:pt>
                <c:pt idx="39208" formatCode="0.00E+00">
                  <c:v>1.7100000000000001E-4</c:v>
                </c:pt>
                <c:pt idx="39209" formatCode="0.00E+00">
                  <c:v>1.7100000000000001E-4</c:v>
                </c:pt>
                <c:pt idx="39210" formatCode="0.00E+00">
                  <c:v>1.7100000000000001E-4</c:v>
                </c:pt>
                <c:pt idx="39211" formatCode="0.00E+00">
                  <c:v>1.7100000000000001E-4</c:v>
                </c:pt>
                <c:pt idx="39212" formatCode="0.00E+00">
                  <c:v>1.7100000000000001E-4</c:v>
                </c:pt>
                <c:pt idx="39213" formatCode="0.00E+00">
                  <c:v>1.7100000000000001E-4</c:v>
                </c:pt>
                <c:pt idx="39214" formatCode="0.00E+00">
                  <c:v>1.7100000000000001E-4</c:v>
                </c:pt>
                <c:pt idx="39215" formatCode="0.00E+00">
                  <c:v>1.7100000000000001E-4</c:v>
                </c:pt>
                <c:pt idx="39216" formatCode="0.00E+00">
                  <c:v>1.7100000000000001E-4</c:v>
                </c:pt>
                <c:pt idx="39217" formatCode="0.00E+00">
                  <c:v>1.7100000000000001E-4</c:v>
                </c:pt>
                <c:pt idx="39218" formatCode="0.00E+00">
                  <c:v>1.7100000000000001E-4</c:v>
                </c:pt>
                <c:pt idx="39219" formatCode="0.00E+00">
                  <c:v>1.7100000000000001E-4</c:v>
                </c:pt>
                <c:pt idx="39220" formatCode="0.00E+00">
                  <c:v>1.7100000000000001E-4</c:v>
                </c:pt>
                <c:pt idx="39221" formatCode="0.00E+00">
                  <c:v>1.7100000000000001E-4</c:v>
                </c:pt>
                <c:pt idx="39222" formatCode="0.00E+00">
                  <c:v>1.7100000000000001E-4</c:v>
                </c:pt>
                <c:pt idx="39223" formatCode="0.00E+00">
                  <c:v>1.7100000000000001E-4</c:v>
                </c:pt>
                <c:pt idx="39224" formatCode="0.00E+00">
                  <c:v>1.7100000000000001E-4</c:v>
                </c:pt>
                <c:pt idx="39225" formatCode="0.00E+00">
                  <c:v>1.7100000000000001E-4</c:v>
                </c:pt>
                <c:pt idx="39226" formatCode="0.00E+00">
                  <c:v>1.7100000000000001E-4</c:v>
                </c:pt>
                <c:pt idx="39227" formatCode="0.00E+00">
                  <c:v>1.7100000000000001E-4</c:v>
                </c:pt>
                <c:pt idx="39228" formatCode="0.00E+00">
                  <c:v>1.7100000000000001E-4</c:v>
                </c:pt>
                <c:pt idx="39229" formatCode="0.00E+00">
                  <c:v>1.7100000000000001E-4</c:v>
                </c:pt>
                <c:pt idx="39230" formatCode="0.00E+00">
                  <c:v>1.7100000000000001E-4</c:v>
                </c:pt>
                <c:pt idx="39231" formatCode="0.00E+00">
                  <c:v>1.7100000000000001E-4</c:v>
                </c:pt>
                <c:pt idx="39232" formatCode="0.00E+00">
                  <c:v>1.7100000000000001E-4</c:v>
                </c:pt>
                <c:pt idx="39233" formatCode="0.00E+00">
                  <c:v>1.7100000000000001E-4</c:v>
                </c:pt>
                <c:pt idx="39234" formatCode="0.00E+00">
                  <c:v>1.7100000000000001E-4</c:v>
                </c:pt>
                <c:pt idx="39235" formatCode="0.00E+00">
                  <c:v>1.7100000000000001E-4</c:v>
                </c:pt>
                <c:pt idx="39236" formatCode="0.00E+00">
                  <c:v>1.7100000000000001E-4</c:v>
                </c:pt>
                <c:pt idx="39237" formatCode="0.00E+00">
                  <c:v>1.7100000000000001E-4</c:v>
                </c:pt>
                <c:pt idx="39238" formatCode="0.00E+00">
                  <c:v>1.7100000000000001E-4</c:v>
                </c:pt>
                <c:pt idx="39239" formatCode="0.00E+00">
                  <c:v>1.7100000000000001E-4</c:v>
                </c:pt>
                <c:pt idx="39240" formatCode="0.00E+00">
                  <c:v>1.7100000000000001E-4</c:v>
                </c:pt>
                <c:pt idx="39241" formatCode="0.00E+00">
                  <c:v>1.7100000000000001E-4</c:v>
                </c:pt>
                <c:pt idx="39242" formatCode="0.00E+00">
                  <c:v>1.7100000000000001E-4</c:v>
                </c:pt>
                <c:pt idx="39243" formatCode="0.00E+00">
                  <c:v>1.7100000000000001E-4</c:v>
                </c:pt>
                <c:pt idx="39244" formatCode="0.00E+00">
                  <c:v>1.7100000000000001E-4</c:v>
                </c:pt>
                <c:pt idx="39245" formatCode="0.00E+00">
                  <c:v>1.7100000000000001E-4</c:v>
                </c:pt>
                <c:pt idx="39246" formatCode="0.00E+00">
                  <c:v>1.7100000000000001E-4</c:v>
                </c:pt>
                <c:pt idx="39247" formatCode="0.00E+00">
                  <c:v>1.7100000000000001E-4</c:v>
                </c:pt>
                <c:pt idx="39248" formatCode="0.00E+00">
                  <c:v>1.7100000000000001E-4</c:v>
                </c:pt>
                <c:pt idx="39249" formatCode="0.00E+00">
                  <c:v>1.7100000000000001E-4</c:v>
                </c:pt>
                <c:pt idx="39250" formatCode="0.00E+00">
                  <c:v>1.7100000000000001E-4</c:v>
                </c:pt>
                <c:pt idx="39251" formatCode="0.00E+00">
                  <c:v>1.7100000000000001E-4</c:v>
                </c:pt>
                <c:pt idx="39252" formatCode="0.00E+00">
                  <c:v>1.7100000000000001E-4</c:v>
                </c:pt>
                <c:pt idx="39253" formatCode="0.00E+00">
                  <c:v>1.7100000000000001E-4</c:v>
                </c:pt>
                <c:pt idx="39254" formatCode="0.00E+00">
                  <c:v>1.7100000000000001E-4</c:v>
                </c:pt>
                <c:pt idx="39255" formatCode="0.00E+00">
                  <c:v>1.7100000000000001E-4</c:v>
                </c:pt>
                <c:pt idx="39256" formatCode="0.00E+00">
                  <c:v>1.7100000000000001E-4</c:v>
                </c:pt>
                <c:pt idx="39257" formatCode="0.00E+00">
                  <c:v>1.7100000000000001E-4</c:v>
                </c:pt>
                <c:pt idx="39258" formatCode="0.00E+00">
                  <c:v>1.7100000000000001E-4</c:v>
                </c:pt>
                <c:pt idx="39259" formatCode="0.00E+00">
                  <c:v>1.7100000000000001E-4</c:v>
                </c:pt>
                <c:pt idx="39260" formatCode="0.00E+00">
                  <c:v>1.7100000000000001E-4</c:v>
                </c:pt>
                <c:pt idx="39261" formatCode="0.00E+00">
                  <c:v>1.7100000000000001E-4</c:v>
                </c:pt>
                <c:pt idx="39262" formatCode="0.00E+00">
                  <c:v>1.7100000000000001E-4</c:v>
                </c:pt>
                <c:pt idx="39263" formatCode="0.00E+00">
                  <c:v>1.7100000000000001E-4</c:v>
                </c:pt>
                <c:pt idx="39264" formatCode="0.00E+00">
                  <c:v>1.7100000000000001E-4</c:v>
                </c:pt>
                <c:pt idx="39265" formatCode="0.00E+00">
                  <c:v>1.7100000000000001E-4</c:v>
                </c:pt>
                <c:pt idx="39266" formatCode="0.00E+00">
                  <c:v>1.7100000000000001E-4</c:v>
                </c:pt>
                <c:pt idx="39267" formatCode="0.00E+00">
                  <c:v>1.7100000000000001E-4</c:v>
                </c:pt>
                <c:pt idx="39268" formatCode="0.00E+00">
                  <c:v>1.7100000000000001E-4</c:v>
                </c:pt>
                <c:pt idx="39269" formatCode="0.00E+00">
                  <c:v>1.7100000000000001E-4</c:v>
                </c:pt>
                <c:pt idx="39270" formatCode="0.00E+00">
                  <c:v>1.7100000000000001E-4</c:v>
                </c:pt>
                <c:pt idx="39271" formatCode="0.00E+00">
                  <c:v>1.7100000000000001E-4</c:v>
                </c:pt>
                <c:pt idx="39272" formatCode="0.00E+00">
                  <c:v>1.7100000000000001E-4</c:v>
                </c:pt>
                <c:pt idx="39273" formatCode="0.00E+00">
                  <c:v>1.7100000000000001E-4</c:v>
                </c:pt>
                <c:pt idx="39274" formatCode="0.00E+00">
                  <c:v>1.7100000000000001E-4</c:v>
                </c:pt>
                <c:pt idx="39275" formatCode="0.00E+00">
                  <c:v>1.7100000000000001E-4</c:v>
                </c:pt>
                <c:pt idx="39276" formatCode="0.00E+00">
                  <c:v>1.7100000000000001E-4</c:v>
                </c:pt>
                <c:pt idx="39277" formatCode="0.00E+00">
                  <c:v>1.7100000000000001E-4</c:v>
                </c:pt>
                <c:pt idx="39278" formatCode="0.00E+00">
                  <c:v>1.7100000000000001E-4</c:v>
                </c:pt>
                <c:pt idx="39279" formatCode="0.00E+00">
                  <c:v>1.7100000000000001E-4</c:v>
                </c:pt>
                <c:pt idx="39280" formatCode="0.00E+00">
                  <c:v>1.7100000000000001E-4</c:v>
                </c:pt>
                <c:pt idx="39281" formatCode="0.00E+00">
                  <c:v>1.7100000000000001E-4</c:v>
                </c:pt>
                <c:pt idx="39282" formatCode="0.00E+00">
                  <c:v>1.7100000000000001E-4</c:v>
                </c:pt>
                <c:pt idx="39283" formatCode="0.00E+00">
                  <c:v>1.7100000000000001E-4</c:v>
                </c:pt>
                <c:pt idx="39284" formatCode="0.00E+00">
                  <c:v>1.7100000000000001E-4</c:v>
                </c:pt>
                <c:pt idx="39285" formatCode="0.00E+00">
                  <c:v>1.7100000000000001E-4</c:v>
                </c:pt>
                <c:pt idx="39286" formatCode="0.00E+00">
                  <c:v>1.7100000000000001E-4</c:v>
                </c:pt>
                <c:pt idx="39287" formatCode="0.00E+00">
                  <c:v>1.7100000000000001E-4</c:v>
                </c:pt>
                <c:pt idx="39288" formatCode="0.00E+00">
                  <c:v>1.7100000000000001E-4</c:v>
                </c:pt>
                <c:pt idx="39289" formatCode="0.00E+00">
                  <c:v>1.7100000000000001E-4</c:v>
                </c:pt>
                <c:pt idx="39290" formatCode="0.00E+00">
                  <c:v>1.7100000000000001E-4</c:v>
                </c:pt>
                <c:pt idx="39291" formatCode="0.00E+00">
                  <c:v>1.7100000000000001E-4</c:v>
                </c:pt>
                <c:pt idx="39292" formatCode="0.00E+00">
                  <c:v>1.7100000000000001E-4</c:v>
                </c:pt>
                <c:pt idx="39293" formatCode="0.00E+00">
                  <c:v>1.7100000000000001E-4</c:v>
                </c:pt>
                <c:pt idx="39294" formatCode="0.00E+00">
                  <c:v>1.7100000000000001E-4</c:v>
                </c:pt>
                <c:pt idx="39295" formatCode="0.00E+00">
                  <c:v>1.7100000000000001E-4</c:v>
                </c:pt>
                <c:pt idx="39296" formatCode="0.00E+00">
                  <c:v>1.7100000000000001E-4</c:v>
                </c:pt>
                <c:pt idx="39297" formatCode="0.00E+00">
                  <c:v>1.7100000000000001E-4</c:v>
                </c:pt>
                <c:pt idx="39298" formatCode="0.00E+00">
                  <c:v>1.7100000000000001E-4</c:v>
                </c:pt>
                <c:pt idx="39299" formatCode="0.00E+00">
                  <c:v>1.7100000000000001E-4</c:v>
                </c:pt>
                <c:pt idx="39300" formatCode="0.00E+00">
                  <c:v>1.7100000000000001E-4</c:v>
                </c:pt>
                <c:pt idx="39301" formatCode="0.00E+00">
                  <c:v>1.7100000000000001E-4</c:v>
                </c:pt>
                <c:pt idx="39302" formatCode="0.00E+00">
                  <c:v>1.7100000000000001E-4</c:v>
                </c:pt>
                <c:pt idx="39303" formatCode="0.00E+00">
                  <c:v>1.7000000000000001E-4</c:v>
                </c:pt>
                <c:pt idx="39304" formatCode="0.00E+00">
                  <c:v>1.7000000000000001E-4</c:v>
                </c:pt>
                <c:pt idx="39305" formatCode="0.00E+00">
                  <c:v>1.7000000000000001E-4</c:v>
                </c:pt>
                <c:pt idx="39306" formatCode="0.00E+00">
                  <c:v>1.7000000000000001E-4</c:v>
                </c:pt>
                <c:pt idx="39307" formatCode="0.00E+00">
                  <c:v>1.7100000000000001E-4</c:v>
                </c:pt>
                <c:pt idx="39308" formatCode="0.00E+00">
                  <c:v>1.7100000000000001E-4</c:v>
                </c:pt>
                <c:pt idx="39309" formatCode="0.00E+00">
                  <c:v>1.7100000000000001E-4</c:v>
                </c:pt>
                <c:pt idx="39310" formatCode="0.00E+00">
                  <c:v>1.7000000000000001E-4</c:v>
                </c:pt>
                <c:pt idx="39311" formatCode="0.00E+00">
                  <c:v>1.7000000000000001E-4</c:v>
                </c:pt>
                <c:pt idx="39312" formatCode="0.00E+00">
                  <c:v>1.7100000000000001E-4</c:v>
                </c:pt>
                <c:pt idx="39313" formatCode="0.00E+00">
                  <c:v>1.7100000000000001E-4</c:v>
                </c:pt>
                <c:pt idx="39314" formatCode="0.00E+00">
                  <c:v>1.7000000000000001E-4</c:v>
                </c:pt>
                <c:pt idx="39315" formatCode="0.00E+00">
                  <c:v>1.7000000000000001E-4</c:v>
                </c:pt>
                <c:pt idx="39316" formatCode="0.00E+00">
                  <c:v>1.7000000000000001E-4</c:v>
                </c:pt>
                <c:pt idx="39317" formatCode="0.00E+00">
                  <c:v>1.7000000000000001E-4</c:v>
                </c:pt>
                <c:pt idx="39318" formatCode="0.00E+00">
                  <c:v>1.7000000000000001E-4</c:v>
                </c:pt>
                <c:pt idx="39319" formatCode="0.00E+00">
                  <c:v>1.7000000000000001E-4</c:v>
                </c:pt>
                <c:pt idx="39320" formatCode="0.00E+00">
                  <c:v>1.7000000000000001E-4</c:v>
                </c:pt>
                <c:pt idx="39321" formatCode="0.00E+00">
                  <c:v>1.7000000000000001E-4</c:v>
                </c:pt>
                <c:pt idx="39322" formatCode="0.00E+00">
                  <c:v>1.7000000000000001E-4</c:v>
                </c:pt>
                <c:pt idx="39323" formatCode="0.00E+00">
                  <c:v>1.7000000000000001E-4</c:v>
                </c:pt>
                <c:pt idx="39324" formatCode="0.00E+00">
                  <c:v>1.7000000000000001E-4</c:v>
                </c:pt>
                <c:pt idx="39325" formatCode="0.00E+00">
                  <c:v>1.7000000000000001E-4</c:v>
                </c:pt>
                <c:pt idx="39326" formatCode="0.00E+00">
                  <c:v>1.7000000000000001E-4</c:v>
                </c:pt>
                <c:pt idx="39327" formatCode="0.00E+00">
                  <c:v>1.7000000000000001E-4</c:v>
                </c:pt>
                <c:pt idx="39328" formatCode="0.00E+00">
                  <c:v>1.7000000000000001E-4</c:v>
                </c:pt>
                <c:pt idx="39329" formatCode="0.00E+00">
                  <c:v>1.7000000000000001E-4</c:v>
                </c:pt>
                <c:pt idx="39330" formatCode="0.00E+00">
                  <c:v>1.7000000000000001E-4</c:v>
                </c:pt>
                <c:pt idx="39331" formatCode="0.00E+00">
                  <c:v>1.7000000000000001E-4</c:v>
                </c:pt>
                <c:pt idx="39332" formatCode="0.00E+00">
                  <c:v>1.7000000000000001E-4</c:v>
                </c:pt>
                <c:pt idx="39333" formatCode="0.00E+00">
                  <c:v>1.7000000000000001E-4</c:v>
                </c:pt>
                <c:pt idx="39334" formatCode="0.00E+00">
                  <c:v>1.7000000000000001E-4</c:v>
                </c:pt>
                <c:pt idx="39335" formatCode="0.00E+00">
                  <c:v>1.7000000000000001E-4</c:v>
                </c:pt>
                <c:pt idx="39336" formatCode="0.00E+00">
                  <c:v>1.7000000000000001E-4</c:v>
                </c:pt>
                <c:pt idx="39337" formatCode="0.00E+00">
                  <c:v>1.7000000000000001E-4</c:v>
                </c:pt>
                <c:pt idx="39338" formatCode="0.00E+00">
                  <c:v>1.7000000000000001E-4</c:v>
                </c:pt>
                <c:pt idx="39339" formatCode="0.00E+00">
                  <c:v>1.7000000000000001E-4</c:v>
                </c:pt>
                <c:pt idx="39340" formatCode="0.00E+00">
                  <c:v>1.7000000000000001E-4</c:v>
                </c:pt>
                <c:pt idx="39341" formatCode="0.00E+00">
                  <c:v>1.7000000000000001E-4</c:v>
                </c:pt>
                <c:pt idx="39342" formatCode="0.00E+00">
                  <c:v>1.7000000000000001E-4</c:v>
                </c:pt>
                <c:pt idx="39343" formatCode="0.00E+00">
                  <c:v>1.7000000000000001E-4</c:v>
                </c:pt>
                <c:pt idx="39344" formatCode="0.00E+00">
                  <c:v>1.7000000000000001E-4</c:v>
                </c:pt>
                <c:pt idx="39345" formatCode="0.00E+00">
                  <c:v>1.7000000000000001E-4</c:v>
                </c:pt>
                <c:pt idx="39346" formatCode="0.00E+00">
                  <c:v>1.7000000000000001E-4</c:v>
                </c:pt>
                <c:pt idx="39347" formatCode="0.00E+00">
                  <c:v>1.7000000000000001E-4</c:v>
                </c:pt>
                <c:pt idx="39348" formatCode="0.00E+00">
                  <c:v>1.7000000000000001E-4</c:v>
                </c:pt>
                <c:pt idx="39349" formatCode="0.00E+00">
                  <c:v>1.7000000000000001E-4</c:v>
                </c:pt>
                <c:pt idx="39350" formatCode="0.00E+00">
                  <c:v>1.7000000000000001E-4</c:v>
                </c:pt>
                <c:pt idx="39351" formatCode="0.00E+00">
                  <c:v>1.7000000000000001E-4</c:v>
                </c:pt>
                <c:pt idx="39352" formatCode="0.00E+00">
                  <c:v>1.7000000000000001E-4</c:v>
                </c:pt>
                <c:pt idx="39353" formatCode="0.00E+00">
                  <c:v>1.7000000000000001E-4</c:v>
                </c:pt>
                <c:pt idx="39354" formatCode="0.00E+00">
                  <c:v>1.7000000000000001E-4</c:v>
                </c:pt>
                <c:pt idx="39355" formatCode="0.00E+00">
                  <c:v>1.7000000000000001E-4</c:v>
                </c:pt>
                <c:pt idx="39356" formatCode="0.00E+00">
                  <c:v>1.7000000000000001E-4</c:v>
                </c:pt>
                <c:pt idx="39357" formatCode="0.00E+00">
                  <c:v>1.7000000000000001E-4</c:v>
                </c:pt>
                <c:pt idx="39358" formatCode="0.00E+00">
                  <c:v>1.7000000000000001E-4</c:v>
                </c:pt>
                <c:pt idx="39359" formatCode="0.00E+00">
                  <c:v>1.7000000000000001E-4</c:v>
                </c:pt>
                <c:pt idx="39360" formatCode="0.00E+00">
                  <c:v>1.7000000000000001E-4</c:v>
                </c:pt>
                <c:pt idx="39361" formatCode="0.00E+00">
                  <c:v>1.7000000000000001E-4</c:v>
                </c:pt>
                <c:pt idx="39362" formatCode="0.00E+00">
                  <c:v>1.7000000000000001E-4</c:v>
                </c:pt>
                <c:pt idx="39363" formatCode="0.00E+00">
                  <c:v>1.7000000000000001E-4</c:v>
                </c:pt>
                <c:pt idx="39364" formatCode="0.00E+00">
                  <c:v>1.7000000000000001E-4</c:v>
                </c:pt>
                <c:pt idx="39365" formatCode="0.00E+00">
                  <c:v>1.7000000000000001E-4</c:v>
                </c:pt>
                <c:pt idx="39366" formatCode="0.00E+00">
                  <c:v>1.7000000000000001E-4</c:v>
                </c:pt>
                <c:pt idx="39367" formatCode="0.00E+00">
                  <c:v>1.7000000000000001E-4</c:v>
                </c:pt>
                <c:pt idx="39368" formatCode="0.00E+00">
                  <c:v>1.7000000000000001E-4</c:v>
                </c:pt>
                <c:pt idx="39369" formatCode="0.00E+00">
                  <c:v>1.7000000000000001E-4</c:v>
                </c:pt>
                <c:pt idx="39370" formatCode="0.00E+00">
                  <c:v>1.7000000000000001E-4</c:v>
                </c:pt>
                <c:pt idx="39371" formatCode="0.00E+00">
                  <c:v>1.7000000000000001E-4</c:v>
                </c:pt>
                <c:pt idx="39372" formatCode="0.00E+00">
                  <c:v>1.7000000000000001E-4</c:v>
                </c:pt>
                <c:pt idx="39373" formatCode="0.00E+00">
                  <c:v>1.7000000000000001E-4</c:v>
                </c:pt>
                <c:pt idx="39374" formatCode="0.00E+00">
                  <c:v>1.7000000000000001E-4</c:v>
                </c:pt>
                <c:pt idx="39375" formatCode="0.00E+00">
                  <c:v>1.7000000000000001E-4</c:v>
                </c:pt>
                <c:pt idx="39376" formatCode="0.00E+00">
                  <c:v>1.7000000000000001E-4</c:v>
                </c:pt>
                <c:pt idx="39377" formatCode="0.00E+00">
                  <c:v>1.7000000000000001E-4</c:v>
                </c:pt>
                <c:pt idx="39378" formatCode="0.00E+00">
                  <c:v>1.7000000000000001E-4</c:v>
                </c:pt>
                <c:pt idx="39379" formatCode="0.00E+00">
                  <c:v>1.7000000000000001E-4</c:v>
                </c:pt>
                <c:pt idx="39380" formatCode="0.00E+00">
                  <c:v>1.7000000000000001E-4</c:v>
                </c:pt>
                <c:pt idx="39381" formatCode="0.00E+00">
                  <c:v>1.7000000000000001E-4</c:v>
                </c:pt>
                <c:pt idx="39382" formatCode="0.00E+00">
                  <c:v>1.7000000000000001E-4</c:v>
                </c:pt>
                <c:pt idx="39383" formatCode="0.00E+00">
                  <c:v>1.7000000000000001E-4</c:v>
                </c:pt>
                <c:pt idx="39384" formatCode="0.00E+00">
                  <c:v>1.7000000000000001E-4</c:v>
                </c:pt>
                <c:pt idx="39385" formatCode="0.00E+00">
                  <c:v>1.7000000000000001E-4</c:v>
                </c:pt>
                <c:pt idx="39386" formatCode="0.00E+00">
                  <c:v>1.7000000000000001E-4</c:v>
                </c:pt>
                <c:pt idx="39387" formatCode="0.00E+00">
                  <c:v>1.7000000000000001E-4</c:v>
                </c:pt>
                <c:pt idx="39388" formatCode="0.00E+00">
                  <c:v>1.7000000000000001E-4</c:v>
                </c:pt>
                <c:pt idx="39389" formatCode="0.00E+00">
                  <c:v>1.7000000000000001E-4</c:v>
                </c:pt>
                <c:pt idx="39390" formatCode="0.00E+00">
                  <c:v>1.7000000000000001E-4</c:v>
                </c:pt>
                <c:pt idx="39391" formatCode="0.00E+00">
                  <c:v>1.7000000000000001E-4</c:v>
                </c:pt>
                <c:pt idx="39392" formatCode="0.00E+00">
                  <c:v>1.7000000000000001E-4</c:v>
                </c:pt>
                <c:pt idx="39393" formatCode="0.00E+00">
                  <c:v>1.7000000000000001E-4</c:v>
                </c:pt>
                <c:pt idx="39394" formatCode="0.00E+00">
                  <c:v>1.7000000000000001E-4</c:v>
                </c:pt>
                <c:pt idx="39395" formatCode="0.00E+00">
                  <c:v>1.7000000000000001E-4</c:v>
                </c:pt>
                <c:pt idx="39396" formatCode="0.00E+00">
                  <c:v>1.7000000000000001E-4</c:v>
                </c:pt>
                <c:pt idx="39397" formatCode="0.00E+00">
                  <c:v>1.7000000000000001E-4</c:v>
                </c:pt>
                <c:pt idx="39398" formatCode="0.00E+00">
                  <c:v>1.7000000000000001E-4</c:v>
                </c:pt>
                <c:pt idx="39399" formatCode="0.00E+00">
                  <c:v>1.7000000000000001E-4</c:v>
                </c:pt>
                <c:pt idx="39400" formatCode="0.00E+00">
                  <c:v>1.7000000000000001E-4</c:v>
                </c:pt>
                <c:pt idx="39401" formatCode="0.00E+00">
                  <c:v>1.7000000000000001E-4</c:v>
                </c:pt>
                <c:pt idx="39402" formatCode="0.00E+00">
                  <c:v>1.7000000000000001E-4</c:v>
                </c:pt>
                <c:pt idx="39403" formatCode="0.00E+00">
                  <c:v>1.7000000000000001E-4</c:v>
                </c:pt>
                <c:pt idx="39404" formatCode="0.00E+00">
                  <c:v>1.7000000000000001E-4</c:v>
                </c:pt>
                <c:pt idx="39405" formatCode="0.00E+00">
                  <c:v>1.6899999999999999E-4</c:v>
                </c:pt>
                <c:pt idx="39406" formatCode="0.00E+00">
                  <c:v>1.7000000000000001E-4</c:v>
                </c:pt>
                <c:pt idx="39407" formatCode="0.00E+00">
                  <c:v>1.7000000000000001E-4</c:v>
                </c:pt>
                <c:pt idx="39408" formatCode="0.00E+00">
                  <c:v>1.6899999999999999E-4</c:v>
                </c:pt>
                <c:pt idx="39409" formatCode="0.00E+00">
                  <c:v>1.7000000000000001E-4</c:v>
                </c:pt>
                <c:pt idx="39410" formatCode="0.00E+00">
                  <c:v>1.7000000000000001E-4</c:v>
                </c:pt>
                <c:pt idx="39411" formatCode="0.00E+00">
                  <c:v>1.7000000000000001E-4</c:v>
                </c:pt>
                <c:pt idx="39412" formatCode="0.00E+00">
                  <c:v>1.7000000000000001E-4</c:v>
                </c:pt>
                <c:pt idx="39413" formatCode="0.00E+00">
                  <c:v>1.7000000000000001E-4</c:v>
                </c:pt>
                <c:pt idx="39414" formatCode="0.00E+00">
                  <c:v>1.7000000000000001E-4</c:v>
                </c:pt>
                <c:pt idx="39415" formatCode="0.00E+00">
                  <c:v>1.7000000000000001E-4</c:v>
                </c:pt>
                <c:pt idx="39416" formatCode="0.00E+00">
                  <c:v>1.6899999999999999E-4</c:v>
                </c:pt>
                <c:pt idx="39417" formatCode="0.00E+00">
                  <c:v>1.7000000000000001E-4</c:v>
                </c:pt>
                <c:pt idx="39418" formatCode="0.00E+00">
                  <c:v>1.7000000000000001E-4</c:v>
                </c:pt>
                <c:pt idx="39419" formatCode="0.00E+00">
                  <c:v>1.6899999999999999E-4</c:v>
                </c:pt>
                <c:pt idx="39420" formatCode="0.00E+00">
                  <c:v>1.6899999999999999E-4</c:v>
                </c:pt>
                <c:pt idx="39421" formatCode="0.00E+00">
                  <c:v>1.7000000000000001E-4</c:v>
                </c:pt>
                <c:pt idx="39422" formatCode="0.00E+00">
                  <c:v>1.7000000000000001E-4</c:v>
                </c:pt>
                <c:pt idx="39423" formatCode="0.00E+00">
                  <c:v>1.7000000000000001E-4</c:v>
                </c:pt>
                <c:pt idx="39424" formatCode="0.00E+00">
                  <c:v>1.6899999999999999E-4</c:v>
                </c:pt>
                <c:pt idx="39425" formatCode="0.00E+00">
                  <c:v>1.6899999999999999E-4</c:v>
                </c:pt>
                <c:pt idx="39426" formatCode="0.00E+00">
                  <c:v>1.6899999999999999E-4</c:v>
                </c:pt>
                <c:pt idx="39427" formatCode="0.00E+00">
                  <c:v>1.6899999999999999E-4</c:v>
                </c:pt>
                <c:pt idx="39428" formatCode="0.00E+00">
                  <c:v>1.6899999999999999E-4</c:v>
                </c:pt>
                <c:pt idx="39429" formatCode="0.00E+00">
                  <c:v>1.6899999999999999E-4</c:v>
                </c:pt>
                <c:pt idx="39430" formatCode="0.00E+00">
                  <c:v>1.6899999999999999E-4</c:v>
                </c:pt>
                <c:pt idx="39431" formatCode="0.00E+00">
                  <c:v>1.7000000000000001E-4</c:v>
                </c:pt>
                <c:pt idx="39432" formatCode="0.00E+00">
                  <c:v>1.6899999999999999E-4</c:v>
                </c:pt>
                <c:pt idx="39433" formatCode="0.00E+00">
                  <c:v>1.6899999999999999E-4</c:v>
                </c:pt>
                <c:pt idx="39434" formatCode="0.00E+00">
                  <c:v>1.7000000000000001E-4</c:v>
                </c:pt>
                <c:pt idx="39435" formatCode="0.00E+00">
                  <c:v>1.6899999999999999E-4</c:v>
                </c:pt>
                <c:pt idx="39436" formatCode="0.00E+00">
                  <c:v>1.6899999999999999E-4</c:v>
                </c:pt>
                <c:pt idx="39437" formatCode="0.00E+00">
                  <c:v>1.6899999999999999E-4</c:v>
                </c:pt>
                <c:pt idx="39438" formatCode="0.00E+00">
                  <c:v>1.6899999999999999E-4</c:v>
                </c:pt>
                <c:pt idx="39439" formatCode="0.00E+00">
                  <c:v>1.6899999999999999E-4</c:v>
                </c:pt>
                <c:pt idx="39440" formatCode="0.00E+00">
                  <c:v>1.7000000000000001E-4</c:v>
                </c:pt>
                <c:pt idx="39441" formatCode="0.00E+00">
                  <c:v>1.6899999999999999E-4</c:v>
                </c:pt>
                <c:pt idx="39442" formatCode="0.00E+00">
                  <c:v>1.6899999999999999E-4</c:v>
                </c:pt>
                <c:pt idx="39443" formatCode="0.00E+00">
                  <c:v>1.6899999999999999E-4</c:v>
                </c:pt>
                <c:pt idx="39444" formatCode="0.00E+00">
                  <c:v>1.6899999999999999E-4</c:v>
                </c:pt>
                <c:pt idx="39445" formatCode="0.00E+00">
                  <c:v>1.6899999999999999E-4</c:v>
                </c:pt>
                <c:pt idx="39446" formatCode="0.00E+00">
                  <c:v>1.6899999999999999E-4</c:v>
                </c:pt>
                <c:pt idx="39447" formatCode="0.00E+00">
                  <c:v>1.6899999999999999E-4</c:v>
                </c:pt>
                <c:pt idx="39448" formatCode="0.00E+00">
                  <c:v>1.6899999999999999E-4</c:v>
                </c:pt>
                <c:pt idx="39449" formatCode="0.00E+00">
                  <c:v>1.6899999999999999E-4</c:v>
                </c:pt>
                <c:pt idx="39450" formatCode="0.00E+00">
                  <c:v>1.6899999999999999E-4</c:v>
                </c:pt>
                <c:pt idx="39451" formatCode="0.00E+00">
                  <c:v>1.6899999999999999E-4</c:v>
                </c:pt>
                <c:pt idx="39452" formatCode="0.00E+00">
                  <c:v>1.6899999999999999E-4</c:v>
                </c:pt>
                <c:pt idx="39453" formatCode="0.00E+00">
                  <c:v>1.6899999999999999E-4</c:v>
                </c:pt>
                <c:pt idx="39454" formatCode="0.00E+00">
                  <c:v>1.6899999999999999E-4</c:v>
                </c:pt>
                <c:pt idx="39455" formatCode="0.00E+00">
                  <c:v>1.6899999999999999E-4</c:v>
                </c:pt>
                <c:pt idx="39456" formatCode="0.00E+00">
                  <c:v>1.6899999999999999E-4</c:v>
                </c:pt>
                <c:pt idx="39457" formatCode="0.00E+00">
                  <c:v>1.6899999999999999E-4</c:v>
                </c:pt>
                <c:pt idx="39458" formatCode="0.00E+00">
                  <c:v>1.6899999999999999E-4</c:v>
                </c:pt>
                <c:pt idx="39459" formatCode="0.00E+00">
                  <c:v>1.6899999999999999E-4</c:v>
                </c:pt>
                <c:pt idx="39460" formatCode="0.00E+00">
                  <c:v>1.6899999999999999E-4</c:v>
                </c:pt>
                <c:pt idx="39461" formatCode="0.00E+00">
                  <c:v>1.6899999999999999E-4</c:v>
                </c:pt>
                <c:pt idx="39462" formatCode="0.00E+00">
                  <c:v>1.6899999999999999E-4</c:v>
                </c:pt>
                <c:pt idx="39463" formatCode="0.00E+00">
                  <c:v>1.6899999999999999E-4</c:v>
                </c:pt>
                <c:pt idx="39464" formatCode="0.00E+00">
                  <c:v>1.6899999999999999E-4</c:v>
                </c:pt>
                <c:pt idx="39465" formatCode="0.00E+00">
                  <c:v>1.6899999999999999E-4</c:v>
                </c:pt>
                <c:pt idx="39466" formatCode="0.00E+00">
                  <c:v>1.6899999999999999E-4</c:v>
                </c:pt>
                <c:pt idx="39467" formatCode="0.00E+00">
                  <c:v>1.6899999999999999E-4</c:v>
                </c:pt>
                <c:pt idx="39468" formatCode="0.00E+00">
                  <c:v>1.6899999999999999E-4</c:v>
                </c:pt>
                <c:pt idx="39469" formatCode="0.00E+00">
                  <c:v>1.6899999999999999E-4</c:v>
                </c:pt>
                <c:pt idx="39470" formatCode="0.00E+00">
                  <c:v>1.6899999999999999E-4</c:v>
                </c:pt>
                <c:pt idx="39471" formatCode="0.00E+00">
                  <c:v>1.6899999999999999E-4</c:v>
                </c:pt>
                <c:pt idx="39472" formatCode="0.00E+00">
                  <c:v>1.6899999999999999E-4</c:v>
                </c:pt>
                <c:pt idx="39473" formatCode="0.00E+00">
                  <c:v>1.6899999999999999E-4</c:v>
                </c:pt>
                <c:pt idx="39474" formatCode="0.00E+00">
                  <c:v>1.6899999999999999E-4</c:v>
                </c:pt>
                <c:pt idx="39475" formatCode="0.00E+00">
                  <c:v>1.6899999999999999E-4</c:v>
                </c:pt>
                <c:pt idx="39476" formatCode="0.00E+00">
                  <c:v>1.6899999999999999E-4</c:v>
                </c:pt>
                <c:pt idx="39477" formatCode="0.00E+00">
                  <c:v>1.6899999999999999E-4</c:v>
                </c:pt>
                <c:pt idx="39478" formatCode="0.00E+00">
                  <c:v>1.6899999999999999E-4</c:v>
                </c:pt>
                <c:pt idx="39479" formatCode="0.00E+00">
                  <c:v>1.6899999999999999E-4</c:v>
                </c:pt>
                <c:pt idx="39480" formatCode="0.00E+00">
                  <c:v>1.6899999999999999E-4</c:v>
                </c:pt>
                <c:pt idx="39481" formatCode="0.00E+00">
                  <c:v>1.6899999999999999E-4</c:v>
                </c:pt>
                <c:pt idx="39482" formatCode="0.00E+00">
                  <c:v>1.6899999999999999E-4</c:v>
                </c:pt>
                <c:pt idx="39483" formatCode="0.00E+00">
                  <c:v>1.6899999999999999E-4</c:v>
                </c:pt>
                <c:pt idx="39484" formatCode="0.00E+00">
                  <c:v>1.6899999999999999E-4</c:v>
                </c:pt>
                <c:pt idx="39485" formatCode="0.00E+00">
                  <c:v>1.6899999999999999E-4</c:v>
                </c:pt>
                <c:pt idx="39486" formatCode="0.00E+00">
                  <c:v>1.6899999999999999E-4</c:v>
                </c:pt>
                <c:pt idx="39487" formatCode="0.00E+00">
                  <c:v>1.6899999999999999E-4</c:v>
                </c:pt>
                <c:pt idx="39488" formatCode="0.00E+00">
                  <c:v>1.6899999999999999E-4</c:v>
                </c:pt>
                <c:pt idx="39489" formatCode="0.00E+00">
                  <c:v>1.6899999999999999E-4</c:v>
                </c:pt>
                <c:pt idx="39490" formatCode="0.00E+00">
                  <c:v>1.6899999999999999E-4</c:v>
                </c:pt>
                <c:pt idx="39491" formatCode="0.00E+00">
                  <c:v>1.6899999999999999E-4</c:v>
                </c:pt>
                <c:pt idx="39492" formatCode="0.00E+00">
                  <c:v>1.6899999999999999E-4</c:v>
                </c:pt>
                <c:pt idx="39493" formatCode="0.00E+00">
                  <c:v>1.6899999999999999E-4</c:v>
                </c:pt>
                <c:pt idx="39494" formatCode="0.00E+00">
                  <c:v>1.6899999999999999E-4</c:v>
                </c:pt>
                <c:pt idx="39495" formatCode="0.00E+00">
                  <c:v>1.6899999999999999E-4</c:v>
                </c:pt>
                <c:pt idx="39496" formatCode="0.00E+00">
                  <c:v>1.6899999999999999E-4</c:v>
                </c:pt>
                <c:pt idx="39497" formatCode="0.00E+00">
                  <c:v>1.6899999999999999E-4</c:v>
                </c:pt>
                <c:pt idx="39498" formatCode="0.00E+00">
                  <c:v>1.6899999999999999E-4</c:v>
                </c:pt>
                <c:pt idx="39499" formatCode="0.00E+00">
                  <c:v>1.6899999999999999E-4</c:v>
                </c:pt>
                <c:pt idx="39500" formatCode="0.00E+00">
                  <c:v>1.6899999999999999E-4</c:v>
                </c:pt>
                <c:pt idx="39501" formatCode="0.00E+00">
                  <c:v>1.6899999999999999E-4</c:v>
                </c:pt>
                <c:pt idx="39502" formatCode="0.00E+00">
                  <c:v>1.6899999999999999E-4</c:v>
                </c:pt>
                <c:pt idx="39503" formatCode="0.00E+00">
                  <c:v>1.6899999999999999E-4</c:v>
                </c:pt>
                <c:pt idx="39504" formatCode="0.00E+00">
                  <c:v>1.6899999999999999E-4</c:v>
                </c:pt>
                <c:pt idx="39505" formatCode="0.00E+00">
                  <c:v>1.6899999999999999E-4</c:v>
                </c:pt>
                <c:pt idx="39506" formatCode="0.00E+00">
                  <c:v>1.6899999999999999E-4</c:v>
                </c:pt>
                <c:pt idx="39507" formatCode="0.00E+00">
                  <c:v>1.6899999999999999E-4</c:v>
                </c:pt>
                <c:pt idx="39508" formatCode="0.00E+00">
                  <c:v>1.6899999999999999E-4</c:v>
                </c:pt>
                <c:pt idx="39509" formatCode="0.00E+00">
                  <c:v>1.6899999999999999E-4</c:v>
                </c:pt>
                <c:pt idx="39510" formatCode="0.00E+00">
                  <c:v>1.6899999999999999E-4</c:v>
                </c:pt>
                <c:pt idx="39511" formatCode="0.00E+00">
                  <c:v>1.6899999999999999E-4</c:v>
                </c:pt>
                <c:pt idx="39512" formatCode="0.00E+00">
                  <c:v>1.6899999999999999E-4</c:v>
                </c:pt>
                <c:pt idx="39513" formatCode="0.00E+00">
                  <c:v>1.6899999999999999E-4</c:v>
                </c:pt>
                <c:pt idx="39514" formatCode="0.00E+00">
                  <c:v>1.6899999999999999E-4</c:v>
                </c:pt>
                <c:pt idx="39515" formatCode="0.00E+00">
                  <c:v>1.6899999999999999E-4</c:v>
                </c:pt>
                <c:pt idx="39516" formatCode="0.00E+00">
                  <c:v>1.6899999999999999E-4</c:v>
                </c:pt>
                <c:pt idx="39517" formatCode="0.00E+00">
                  <c:v>1.6899999999999999E-4</c:v>
                </c:pt>
                <c:pt idx="39518" formatCode="0.00E+00">
                  <c:v>1.6899999999999999E-4</c:v>
                </c:pt>
                <c:pt idx="39519" formatCode="0.00E+00">
                  <c:v>1.6899999999999999E-4</c:v>
                </c:pt>
                <c:pt idx="39520" formatCode="0.00E+00">
                  <c:v>1.6899999999999999E-4</c:v>
                </c:pt>
                <c:pt idx="39521" formatCode="0.00E+00">
                  <c:v>1.6899999999999999E-4</c:v>
                </c:pt>
                <c:pt idx="39522" formatCode="0.00E+00">
                  <c:v>1.6899999999999999E-4</c:v>
                </c:pt>
                <c:pt idx="39523" formatCode="0.00E+00">
                  <c:v>1.6899999999999999E-4</c:v>
                </c:pt>
                <c:pt idx="39524" formatCode="0.00E+00">
                  <c:v>1.6899999999999999E-4</c:v>
                </c:pt>
                <c:pt idx="39525" formatCode="0.00E+00">
                  <c:v>1.6899999999999999E-4</c:v>
                </c:pt>
                <c:pt idx="39526" formatCode="0.00E+00">
                  <c:v>1.6899999999999999E-4</c:v>
                </c:pt>
                <c:pt idx="39527" formatCode="0.00E+00">
                  <c:v>1.6899999999999999E-4</c:v>
                </c:pt>
                <c:pt idx="39528" formatCode="0.00E+00">
                  <c:v>1.6899999999999999E-4</c:v>
                </c:pt>
                <c:pt idx="39529" formatCode="0.00E+00">
                  <c:v>1.6899999999999999E-4</c:v>
                </c:pt>
                <c:pt idx="39530" formatCode="0.00E+00">
                  <c:v>1.6899999999999999E-4</c:v>
                </c:pt>
                <c:pt idx="39531" formatCode="0.00E+00">
                  <c:v>1.6899999999999999E-4</c:v>
                </c:pt>
                <c:pt idx="39532" formatCode="0.00E+00">
                  <c:v>1.6899999999999999E-4</c:v>
                </c:pt>
                <c:pt idx="39533" formatCode="0.00E+00">
                  <c:v>1.6899999999999999E-4</c:v>
                </c:pt>
                <c:pt idx="39534" formatCode="0.00E+00">
                  <c:v>1.6899999999999999E-4</c:v>
                </c:pt>
                <c:pt idx="39535" formatCode="0.00E+00">
                  <c:v>1.6899999999999999E-4</c:v>
                </c:pt>
                <c:pt idx="39536" formatCode="0.00E+00">
                  <c:v>1.6899999999999999E-4</c:v>
                </c:pt>
                <c:pt idx="39537" formatCode="0.00E+00">
                  <c:v>1.6899999999999999E-4</c:v>
                </c:pt>
                <c:pt idx="39538" formatCode="0.00E+00">
                  <c:v>1.6899999999999999E-4</c:v>
                </c:pt>
                <c:pt idx="39539" formatCode="0.00E+00">
                  <c:v>1.6899999999999999E-4</c:v>
                </c:pt>
                <c:pt idx="39540" formatCode="0.00E+00">
                  <c:v>1.6899999999999999E-4</c:v>
                </c:pt>
                <c:pt idx="39541" formatCode="0.00E+00">
                  <c:v>1.6899999999999999E-4</c:v>
                </c:pt>
                <c:pt idx="39542" formatCode="0.00E+00">
                  <c:v>1.6899999999999999E-4</c:v>
                </c:pt>
                <c:pt idx="39543" formatCode="0.00E+00">
                  <c:v>1.6899999999999999E-4</c:v>
                </c:pt>
                <c:pt idx="39544" formatCode="0.00E+00">
                  <c:v>1.6799999999999999E-4</c:v>
                </c:pt>
                <c:pt idx="39545" formatCode="0.00E+00">
                  <c:v>1.6899999999999999E-4</c:v>
                </c:pt>
                <c:pt idx="39546" formatCode="0.00E+00">
                  <c:v>1.6899999999999999E-4</c:v>
                </c:pt>
                <c:pt idx="39547" formatCode="0.00E+00">
                  <c:v>1.6899999999999999E-4</c:v>
                </c:pt>
                <c:pt idx="39548" formatCode="0.00E+00">
                  <c:v>1.6899999999999999E-4</c:v>
                </c:pt>
                <c:pt idx="39549" formatCode="0.00E+00">
                  <c:v>1.6799999999999999E-4</c:v>
                </c:pt>
                <c:pt idx="39550" formatCode="0.00E+00">
                  <c:v>1.6899999999999999E-4</c:v>
                </c:pt>
                <c:pt idx="39551" formatCode="0.00E+00">
                  <c:v>1.6899999999999999E-4</c:v>
                </c:pt>
                <c:pt idx="39552" formatCode="0.00E+00">
                  <c:v>1.6799999999999999E-4</c:v>
                </c:pt>
                <c:pt idx="39553" formatCode="0.00E+00">
                  <c:v>1.6799999999999999E-4</c:v>
                </c:pt>
                <c:pt idx="39554" formatCode="0.00E+00">
                  <c:v>1.6799999999999999E-4</c:v>
                </c:pt>
                <c:pt idx="39555" formatCode="0.00E+00">
                  <c:v>1.6799999999999999E-4</c:v>
                </c:pt>
                <c:pt idx="39556" formatCode="0.00E+00">
                  <c:v>1.6899999999999999E-4</c:v>
                </c:pt>
                <c:pt idx="39557" formatCode="0.00E+00">
                  <c:v>1.6799999999999999E-4</c:v>
                </c:pt>
                <c:pt idx="39558" formatCode="0.00E+00">
                  <c:v>1.6799999999999999E-4</c:v>
                </c:pt>
                <c:pt idx="39559" formatCode="0.00E+00">
                  <c:v>1.6899999999999999E-4</c:v>
                </c:pt>
                <c:pt idx="39560" formatCode="0.00E+00">
                  <c:v>1.6799999999999999E-4</c:v>
                </c:pt>
                <c:pt idx="39561" formatCode="0.00E+00">
                  <c:v>1.6799999999999999E-4</c:v>
                </c:pt>
                <c:pt idx="39562" formatCode="0.00E+00">
                  <c:v>1.6799999999999999E-4</c:v>
                </c:pt>
                <c:pt idx="39563" formatCode="0.00E+00">
                  <c:v>1.6799999999999999E-4</c:v>
                </c:pt>
                <c:pt idx="39564" formatCode="0.00E+00">
                  <c:v>1.6799999999999999E-4</c:v>
                </c:pt>
                <c:pt idx="39565" formatCode="0.00E+00">
                  <c:v>1.6799999999999999E-4</c:v>
                </c:pt>
                <c:pt idx="39566" formatCode="0.00E+00">
                  <c:v>1.6899999999999999E-4</c:v>
                </c:pt>
                <c:pt idx="39567" formatCode="0.00E+00">
                  <c:v>1.6799999999999999E-4</c:v>
                </c:pt>
                <c:pt idx="39568" formatCode="0.00E+00">
                  <c:v>1.6799999999999999E-4</c:v>
                </c:pt>
                <c:pt idx="39569" formatCode="0.00E+00">
                  <c:v>1.6799999999999999E-4</c:v>
                </c:pt>
                <c:pt idx="39570" formatCode="0.00E+00">
                  <c:v>1.6799999999999999E-4</c:v>
                </c:pt>
                <c:pt idx="39571" formatCode="0.00E+00">
                  <c:v>1.6799999999999999E-4</c:v>
                </c:pt>
                <c:pt idx="39572" formatCode="0.00E+00">
                  <c:v>1.6799999999999999E-4</c:v>
                </c:pt>
                <c:pt idx="39573" formatCode="0.00E+00">
                  <c:v>1.6799999999999999E-4</c:v>
                </c:pt>
                <c:pt idx="39574" formatCode="0.00E+00">
                  <c:v>1.6799999999999999E-4</c:v>
                </c:pt>
                <c:pt idx="39575" formatCode="0.00E+00">
                  <c:v>1.6799999999999999E-4</c:v>
                </c:pt>
                <c:pt idx="39576" formatCode="0.00E+00">
                  <c:v>1.6799999999999999E-4</c:v>
                </c:pt>
                <c:pt idx="39577" formatCode="0.00E+00">
                  <c:v>1.6799999999999999E-4</c:v>
                </c:pt>
                <c:pt idx="39578" formatCode="0.00E+00">
                  <c:v>1.6799999999999999E-4</c:v>
                </c:pt>
                <c:pt idx="39579" formatCode="0.00E+00">
                  <c:v>1.6799999999999999E-4</c:v>
                </c:pt>
                <c:pt idx="39580" formatCode="0.00E+00">
                  <c:v>1.6799999999999999E-4</c:v>
                </c:pt>
                <c:pt idx="39581" formatCode="0.00E+00">
                  <c:v>1.6799999999999999E-4</c:v>
                </c:pt>
                <c:pt idx="39582" formatCode="0.00E+00">
                  <c:v>1.6799999999999999E-4</c:v>
                </c:pt>
                <c:pt idx="39583" formatCode="0.00E+00">
                  <c:v>1.6799999999999999E-4</c:v>
                </c:pt>
                <c:pt idx="39584" formatCode="0.00E+00">
                  <c:v>1.6799999999999999E-4</c:v>
                </c:pt>
                <c:pt idx="39585" formatCode="0.00E+00">
                  <c:v>1.6799999999999999E-4</c:v>
                </c:pt>
                <c:pt idx="39586" formatCode="0.00E+00">
                  <c:v>1.6799999999999999E-4</c:v>
                </c:pt>
                <c:pt idx="39587" formatCode="0.00E+00">
                  <c:v>1.6799999999999999E-4</c:v>
                </c:pt>
                <c:pt idx="39588" formatCode="0.00E+00">
                  <c:v>1.6799999999999999E-4</c:v>
                </c:pt>
                <c:pt idx="39589" formatCode="0.00E+00">
                  <c:v>1.6799999999999999E-4</c:v>
                </c:pt>
                <c:pt idx="39590" formatCode="0.00E+00">
                  <c:v>1.6799999999999999E-4</c:v>
                </c:pt>
                <c:pt idx="39591" formatCode="0.00E+00">
                  <c:v>1.6799999999999999E-4</c:v>
                </c:pt>
                <c:pt idx="39592" formatCode="0.00E+00">
                  <c:v>1.6799999999999999E-4</c:v>
                </c:pt>
                <c:pt idx="39593" formatCode="0.00E+00">
                  <c:v>1.6799999999999999E-4</c:v>
                </c:pt>
                <c:pt idx="39594" formatCode="0.00E+00">
                  <c:v>1.6799999999999999E-4</c:v>
                </c:pt>
                <c:pt idx="39595" formatCode="0.00E+00">
                  <c:v>1.6799999999999999E-4</c:v>
                </c:pt>
                <c:pt idx="39596" formatCode="0.00E+00">
                  <c:v>1.6799999999999999E-4</c:v>
                </c:pt>
                <c:pt idx="39597" formatCode="0.00E+00">
                  <c:v>1.6799999999999999E-4</c:v>
                </c:pt>
                <c:pt idx="39598" formatCode="0.00E+00">
                  <c:v>1.6799999999999999E-4</c:v>
                </c:pt>
                <c:pt idx="39599" formatCode="0.00E+00">
                  <c:v>1.6799999999999999E-4</c:v>
                </c:pt>
                <c:pt idx="39600" formatCode="0.00E+00">
                  <c:v>1.6799999999999999E-4</c:v>
                </c:pt>
                <c:pt idx="39601" formatCode="0.00E+00">
                  <c:v>1.6799999999999999E-4</c:v>
                </c:pt>
                <c:pt idx="39602" formatCode="0.00E+00">
                  <c:v>1.6799999999999999E-4</c:v>
                </c:pt>
                <c:pt idx="39603" formatCode="0.00E+00">
                  <c:v>1.6799999999999999E-4</c:v>
                </c:pt>
                <c:pt idx="39604" formatCode="0.00E+00">
                  <c:v>1.6799999999999999E-4</c:v>
                </c:pt>
                <c:pt idx="39605" formatCode="0.00E+00">
                  <c:v>1.6799999999999999E-4</c:v>
                </c:pt>
                <c:pt idx="39606" formatCode="0.00E+00">
                  <c:v>1.6799999999999999E-4</c:v>
                </c:pt>
                <c:pt idx="39607" formatCode="0.00E+00">
                  <c:v>1.6799999999999999E-4</c:v>
                </c:pt>
                <c:pt idx="39608" formatCode="0.00E+00">
                  <c:v>1.6799999999999999E-4</c:v>
                </c:pt>
                <c:pt idx="39609" formatCode="0.00E+00">
                  <c:v>1.6799999999999999E-4</c:v>
                </c:pt>
                <c:pt idx="39610" formatCode="0.00E+00">
                  <c:v>1.6799999999999999E-4</c:v>
                </c:pt>
                <c:pt idx="39611" formatCode="0.00E+00">
                  <c:v>1.6799999999999999E-4</c:v>
                </c:pt>
                <c:pt idx="39612" formatCode="0.00E+00">
                  <c:v>1.6799999999999999E-4</c:v>
                </c:pt>
                <c:pt idx="39613" formatCode="0.00E+00">
                  <c:v>1.6799999999999999E-4</c:v>
                </c:pt>
                <c:pt idx="39614" formatCode="0.00E+00">
                  <c:v>1.6799999999999999E-4</c:v>
                </c:pt>
                <c:pt idx="39615" formatCode="0.00E+00">
                  <c:v>1.6799999999999999E-4</c:v>
                </c:pt>
                <c:pt idx="39616" formatCode="0.00E+00">
                  <c:v>1.6799999999999999E-4</c:v>
                </c:pt>
                <c:pt idx="39617" formatCode="0.00E+00">
                  <c:v>1.6799999999999999E-4</c:v>
                </c:pt>
                <c:pt idx="39618" formatCode="0.00E+00">
                  <c:v>1.6799999999999999E-4</c:v>
                </c:pt>
                <c:pt idx="39619" formatCode="0.00E+00">
                  <c:v>1.6799999999999999E-4</c:v>
                </c:pt>
                <c:pt idx="39620" formatCode="0.00E+00">
                  <c:v>1.6799999999999999E-4</c:v>
                </c:pt>
                <c:pt idx="39621" formatCode="0.00E+00">
                  <c:v>1.6799999999999999E-4</c:v>
                </c:pt>
                <c:pt idx="39622" formatCode="0.00E+00">
                  <c:v>1.6799999999999999E-4</c:v>
                </c:pt>
                <c:pt idx="39623" formatCode="0.00E+00">
                  <c:v>1.6799999999999999E-4</c:v>
                </c:pt>
                <c:pt idx="39624" formatCode="0.00E+00">
                  <c:v>1.6799999999999999E-4</c:v>
                </c:pt>
                <c:pt idx="39625" formatCode="0.00E+00">
                  <c:v>1.6799999999999999E-4</c:v>
                </c:pt>
                <c:pt idx="39626" formatCode="0.00E+00">
                  <c:v>1.6799999999999999E-4</c:v>
                </c:pt>
                <c:pt idx="39627" formatCode="0.00E+00">
                  <c:v>1.6799999999999999E-4</c:v>
                </c:pt>
                <c:pt idx="39628" formatCode="0.00E+00">
                  <c:v>1.6799999999999999E-4</c:v>
                </c:pt>
                <c:pt idx="39629" formatCode="0.00E+00">
                  <c:v>1.6799999999999999E-4</c:v>
                </c:pt>
                <c:pt idx="39630" formatCode="0.00E+00">
                  <c:v>1.6799999999999999E-4</c:v>
                </c:pt>
                <c:pt idx="39631" formatCode="0.00E+00">
                  <c:v>1.6799999999999999E-4</c:v>
                </c:pt>
                <c:pt idx="39632" formatCode="0.00E+00">
                  <c:v>1.6799999999999999E-4</c:v>
                </c:pt>
                <c:pt idx="39633" formatCode="0.00E+00">
                  <c:v>1.6799999999999999E-4</c:v>
                </c:pt>
                <c:pt idx="39634" formatCode="0.00E+00">
                  <c:v>1.6799999999999999E-4</c:v>
                </c:pt>
                <c:pt idx="39635" formatCode="0.00E+00">
                  <c:v>1.6799999999999999E-4</c:v>
                </c:pt>
                <c:pt idx="39636" formatCode="0.00E+00">
                  <c:v>1.6799999999999999E-4</c:v>
                </c:pt>
                <c:pt idx="39637" formatCode="0.00E+00">
                  <c:v>1.6799999999999999E-4</c:v>
                </c:pt>
                <c:pt idx="39638" formatCode="0.00E+00">
                  <c:v>1.6799999999999999E-4</c:v>
                </c:pt>
                <c:pt idx="39639" formatCode="0.00E+00">
                  <c:v>1.6799999999999999E-4</c:v>
                </c:pt>
                <c:pt idx="39640" formatCode="0.00E+00">
                  <c:v>1.6799999999999999E-4</c:v>
                </c:pt>
                <c:pt idx="39641" formatCode="0.00E+00">
                  <c:v>1.6799999999999999E-4</c:v>
                </c:pt>
                <c:pt idx="39642" formatCode="0.00E+00">
                  <c:v>1.6799999999999999E-4</c:v>
                </c:pt>
                <c:pt idx="39643" formatCode="0.00E+00">
                  <c:v>1.6799999999999999E-4</c:v>
                </c:pt>
                <c:pt idx="39644" formatCode="0.00E+00">
                  <c:v>1.6799999999999999E-4</c:v>
                </c:pt>
                <c:pt idx="39645" formatCode="0.00E+00">
                  <c:v>1.6799999999999999E-4</c:v>
                </c:pt>
                <c:pt idx="39646" formatCode="0.00E+00">
                  <c:v>1.6799999999999999E-4</c:v>
                </c:pt>
                <c:pt idx="39647" formatCode="0.00E+00">
                  <c:v>1.6799999999999999E-4</c:v>
                </c:pt>
                <c:pt idx="39648" formatCode="0.00E+00">
                  <c:v>1.6799999999999999E-4</c:v>
                </c:pt>
                <c:pt idx="39649" formatCode="0.00E+00">
                  <c:v>1.6799999999999999E-4</c:v>
                </c:pt>
                <c:pt idx="39650" formatCode="0.00E+00">
                  <c:v>1.6799999999999999E-4</c:v>
                </c:pt>
                <c:pt idx="39651" formatCode="0.00E+00">
                  <c:v>1.6799999999999999E-4</c:v>
                </c:pt>
                <c:pt idx="39652" formatCode="0.00E+00">
                  <c:v>1.6799999999999999E-4</c:v>
                </c:pt>
                <c:pt idx="39653" formatCode="0.00E+00">
                  <c:v>1.6799999999999999E-4</c:v>
                </c:pt>
                <c:pt idx="39654" formatCode="0.00E+00">
                  <c:v>1.6799999999999999E-4</c:v>
                </c:pt>
                <c:pt idx="39655" formatCode="0.00E+00">
                  <c:v>1.6799999999999999E-4</c:v>
                </c:pt>
                <c:pt idx="39656" formatCode="0.00E+00">
                  <c:v>1.6799999999999999E-4</c:v>
                </c:pt>
                <c:pt idx="39657" formatCode="0.00E+00">
                  <c:v>1.6799999999999999E-4</c:v>
                </c:pt>
                <c:pt idx="39658" formatCode="0.00E+00">
                  <c:v>1.6799999999999999E-4</c:v>
                </c:pt>
                <c:pt idx="39659" formatCode="0.00E+00">
                  <c:v>1.6799999999999999E-4</c:v>
                </c:pt>
                <c:pt idx="39660" formatCode="0.00E+00">
                  <c:v>1.6799999999999999E-4</c:v>
                </c:pt>
                <c:pt idx="39661" formatCode="0.00E+00">
                  <c:v>1.6799999999999999E-4</c:v>
                </c:pt>
                <c:pt idx="39662" formatCode="0.00E+00">
                  <c:v>1.6799999999999999E-4</c:v>
                </c:pt>
                <c:pt idx="39663" formatCode="0.00E+00">
                  <c:v>1.6799999999999999E-4</c:v>
                </c:pt>
                <c:pt idx="39664" formatCode="0.00E+00">
                  <c:v>1.6799999999999999E-4</c:v>
                </c:pt>
                <c:pt idx="39665" formatCode="0.00E+00">
                  <c:v>1.6799999999999999E-4</c:v>
                </c:pt>
                <c:pt idx="39666" formatCode="0.00E+00">
                  <c:v>1.6799999999999999E-4</c:v>
                </c:pt>
                <c:pt idx="39667" formatCode="0.00E+00">
                  <c:v>1.6799999999999999E-4</c:v>
                </c:pt>
                <c:pt idx="39668" formatCode="0.00E+00">
                  <c:v>1.6799999999999999E-4</c:v>
                </c:pt>
                <c:pt idx="39669" formatCode="0.00E+00">
                  <c:v>1.6799999999999999E-4</c:v>
                </c:pt>
                <c:pt idx="39670" formatCode="0.00E+00">
                  <c:v>1.6799999999999999E-4</c:v>
                </c:pt>
                <c:pt idx="39671" formatCode="0.00E+00">
                  <c:v>1.6799999999999999E-4</c:v>
                </c:pt>
                <c:pt idx="39672" formatCode="0.00E+00">
                  <c:v>1.6799999999999999E-4</c:v>
                </c:pt>
                <c:pt idx="39673" formatCode="0.00E+00">
                  <c:v>1.6799999999999999E-4</c:v>
                </c:pt>
                <c:pt idx="39674" formatCode="0.00E+00">
                  <c:v>1.6799999999999999E-4</c:v>
                </c:pt>
                <c:pt idx="39675" formatCode="0.00E+00">
                  <c:v>1.6799999999999999E-4</c:v>
                </c:pt>
                <c:pt idx="39676" formatCode="0.00E+00">
                  <c:v>1.6799999999999999E-4</c:v>
                </c:pt>
                <c:pt idx="39677" formatCode="0.00E+00">
                  <c:v>1.6799999999999999E-4</c:v>
                </c:pt>
                <c:pt idx="39678" formatCode="0.00E+00">
                  <c:v>1.6799999999999999E-4</c:v>
                </c:pt>
                <c:pt idx="39679" formatCode="0.00E+00">
                  <c:v>1.6799999999999999E-4</c:v>
                </c:pt>
                <c:pt idx="39680" formatCode="0.00E+00">
                  <c:v>1.6799999999999999E-4</c:v>
                </c:pt>
                <c:pt idx="39681" formatCode="0.00E+00">
                  <c:v>1.6799999999999999E-4</c:v>
                </c:pt>
                <c:pt idx="39682" formatCode="0.00E+00">
                  <c:v>1.6799999999999999E-4</c:v>
                </c:pt>
                <c:pt idx="39683" formatCode="0.00E+00">
                  <c:v>1.6799999999999999E-4</c:v>
                </c:pt>
                <c:pt idx="39684" formatCode="0.00E+00">
                  <c:v>1.6799999999999999E-4</c:v>
                </c:pt>
                <c:pt idx="39685" formatCode="0.00E+00">
                  <c:v>1.6799999999999999E-4</c:v>
                </c:pt>
                <c:pt idx="39686" formatCode="0.00E+00">
                  <c:v>1.6799999999999999E-4</c:v>
                </c:pt>
                <c:pt idx="39687" formatCode="0.00E+00">
                  <c:v>1.6799999999999999E-4</c:v>
                </c:pt>
                <c:pt idx="39688" formatCode="0.00E+00">
                  <c:v>1.6799999999999999E-4</c:v>
                </c:pt>
                <c:pt idx="39689" formatCode="0.00E+00">
                  <c:v>1.6699999999999999E-4</c:v>
                </c:pt>
                <c:pt idx="39690" formatCode="0.00E+00">
                  <c:v>1.6799999999999999E-4</c:v>
                </c:pt>
                <c:pt idx="39691" formatCode="0.00E+00">
                  <c:v>1.6799999999999999E-4</c:v>
                </c:pt>
                <c:pt idx="39692" formatCode="0.00E+00">
                  <c:v>1.6799999999999999E-4</c:v>
                </c:pt>
                <c:pt idx="39693" formatCode="0.00E+00">
                  <c:v>1.6799999999999999E-4</c:v>
                </c:pt>
                <c:pt idx="39694" formatCode="0.00E+00">
                  <c:v>1.6699999999999999E-4</c:v>
                </c:pt>
                <c:pt idx="39695" formatCode="0.00E+00">
                  <c:v>1.6799999999999999E-4</c:v>
                </c:pt>
                <c:pt idx="39696" formatCode="0.00E+00">
                  <c:v>1.6799999999999999E-4</c:v>
                </c:pt>
                <c:pt idx="39697" formatCode="0.00E+00">
                  <c:v>1.6799999999999999E-4</c:v>
                </c:pt>
                <c:pt idx="39698" formatCode="0.00E+00">
                  <c:v>1.6699999999999999E-4</c:v>
                </c:pt>
                <c:pt idx="39699" formatCode="0.00E+00">
                  <c:v>1.6699999999999999E-4</c:v>
                </c:pt>
                <c:pt idx="39700" formatCode="0.00E+00">
                  <c:v>1.6699999999999999E-4</c:v>
                </c:pt>
                <c:pt idx="39701" formatCode="0.00E+00">
                  <c:v>1.6699999999999999E-4</c:v>
                </c:pt>
                <c:pt idx="39702" formatCode="0.00E+00">
                  <c:v>1.6799999999999999E-4</c:v>
                </c:pt>
                <c:pt idx="39703" formatCode="0.00E+00">
                  <c:v>1.6699999999999999E-4</c:v>
                </c:pt>
                <c:pt idx="39704" formatCode="0.00E+00">
                  <c:v>1.6699999999999999E-4</c:v>
                </c:pt>
                <c:pt idx="39705" formatCode="0.00E+00">
                  <c:v>1.6699999999999999E-4</c:v>
                </c:pt>
                <c:pt idx="39706" formatCode="0.00E+00">
                  <c:v>1.6699999999999999E-4</c:v>
                </c:pt>
                <c:pt idx="39707" formatCode="0.00E+00">
                  <c:v>1.6699999999999999E-4</c:v>
                </c:pt>
                <c:pt idx="39708" formatCode="0.00E+00">
                  <c:v>1.6799999999999999E-4</c:v>
                </c:pt>
                <c:pt idx="39709" formatCode="0.00E+00">
                  <c:v>1.6699999999999999E-4</c:v>
                </c:pt>
                <c:pt idx="39710" formatCode="0.00E+00">
                  <c:v>1.6799999999999999E-4</c:v>
                </c:pt>
                <c:pt idx="39711" formatCode="0.00E+00">
                  <c:v>1.6799999999999999E-4</c:v>
                </c:pt>
                <c:pt idx="39712" formatCode="0.00E+00">
                  <c:v>1.6799999999999999E-4</c:v>
                </c:pt>
                <c:pt idx="39713" formatCode="0.00E+00">
                  <c:v>1.6799999999999999E-4</c:v>
                </c:pt>
                <c:pt idx="39714" formatCode="0.00E+00">
                  <c:v>1.6699999999999999E-4</c:v>
                </c:pt>
                <c:pt idx="39715" formatCode="0.00E+00">
                  <c:v>1.6699999999999999E-4</c:v>
                </c:pt>
                <c:pt idx="39716" formatCode="0.00E+00">
                  <c:v>1.6699999999999999E-4</c:v>
                </c:pt>
                <c:pt idx="39717" formatCode="0.00E+00">
                  <c:v>1.6699999999999999E-4</c:v>
                </c:pt>
                <c:pt idx="39718" formatCode="0.00E+00">
                  <c:v>1.6699999999999999E-4</c:v>
                </c:pt>
                <c:pt idx="39719" formatCode="0.00E+00">
                  <c:v>1.6699999999999999E-4</c:v>
                </c:pt>
                <c:pt idx="39720" formatCode="0.00E+00">
                  <c:v>1.6699999999999999E-4</c:v>
                </c:pt>
                <c:pt idx="39721" formatCode="0.00E+00">
                  <c:v>1.6699999999999999E-4</c:v>
                </c:pt>
                <c:pt idx="39722" formatCode="0.00E+00">
                  <c:v>1.6699999999999999E-4</c:v>
                </c:pt>
                <c:pt idx="39723" formatCode="0.00E+00">
                  <c:v>1.6699999999999999E-4</c:v>
                </c:pt>
                <c:pt idx="39724" formatCode="0.00E+00">
                  <c:v>1.6699999999999999E-4</c:v>
                </c:pt>
                <c:pt idx="39725" formatCode="0.00E+00">
                  <c:v>1.6699999999999999E-4</c:v>
                </c:pt>
                <c:pt idx="39726" formatCode="0.00E+00">
                  <c:v>1.6699999999999999E-4</c:v>
                </c:pt>
                <c:pt idx="39727" formatCode="0.00E+00">
                  <c:v>1.6699999999999999E-4</c:v>
                </c:pt>
                <c:pt idx="39728" formatCode="0.00E+00">
                  <c:v>1.6699999999999999E-4</c:v>
                </c:pt>
                <c:pt idx="39729" formatCode="0.00E+00">
                  <c:v>1.6699999999999999E-4</c:v>
                </c:pt>
                <c:pt idx="39730" formatCode="0.00E+00">
                  <c:v>1.6699999999999999E-4</c:v>
                </c:pt>
                <c:pt idx="39731" formatCode="0.00E+00">
                  <c:v>1.6699999999999999E-4</c:v>
                </c:pt>
                <c:pt idx="39732" formatCode="0.00E+00">
                  <c:v>1.6699999999999999E-4</c:v>
                </c:pt>
                <c:pt idx="39733" formatCode="0.00E+00">
                  <c:v>1.6699999999999999E-4</c:v>
                </c:pt>
                <c:pt idx="39734" formatCode="0.00E+00">
                  <c:v>1.6699999999999999E-4</c:v>
                </c:pt>
                <c:pt idx="39735" formatCode="0.00E+00">
                  <c:v>1.6699999999999999E-4</c:v>
                </c:pt>
                <c:pt idx="39736" formatCode="0.00E+00">
                  <c:v>1.6699999999999999E-4</c:v>
                </c:pt>
                <c:pt idx="39737" formatCode="0.00E+00">
                  <c:v>1.6699999999999999E-4</c:v>
                </c:pt>
                <c:pt idx="39738" formatCode="0.00E+00">
                  <c:v>1.6699999999999999E-4</c:v>
                </c:pt>
                <c:pt idx="39739" formatCode="0.00E+00">
                  <c:v>1.6699999999999999E-4</c:v>
                </c:pt>
                <c:pt idx="39740" formatCode="0.00E+00">
                  <c:v>1.6699999999999999E-4</c:v>
                </c:pt>
                <c:pt idx="39741" formatCode="0.00E+00">
                  <c:v>1.6699999999999999E-4</c:v>
                </c:pt>
                <c:pt idx="39742" formatCode="0.00E+00">
                  <c:v>1.6699999999999999E-4</c:v>
                </c:pt>
                <c:pt idx="39743" formatCode="0.00E+00">
                  <c:v>1.6699999999999999E-4</c:v>
                </c:pt>
                <c:pt idx="39744" formatCode="0.00E+00">
                  <c:v>1.6699999999999999E-4</c:v>
                </c:pt>
                <c:pt idx="39745" formatCode="0.00E+00">
                  <c:v>1.6699999999999999E-4</c:v>
                </c:pt>
                <c:pt idx="39746" formatCode="0.00E+00">
                  <c:v>1.6699999999999999E-4</c:v>
                </c:pt>
                <c:pt idx="39747" formatCode="0.00E+00">
                  <c:v>1.6699999999999999E-4</c:v>
                </c:pt>
                <c:pt idx="39748" formatCode="0.00E+00">
                  <c:v>1.6699999999999999E-4</c:v>
                </c:pt>
                <c:pt idx="39749" formatCode="0.00E+00">
                  <c:v>1.6699999999999999E-4</c:v>
                </c:pt>
                <c:pt idx="39750" formatCode="0.00E+00">
                  <c:v>1.6699999999999999E-4</c:v>
                </c:pt>
                <c:pt idx="39751" formatCode="0.00E+00">
                  <c:v>1.6699999999999999E-4</c:v>
                </c:pt>
                <c:pt idx="39752" formatCode="0.00E+00">
                  <c:v>1.6699999999999999E-4</c:v>
                </c:pt>
                <c:pt idx="39753" formatCode="0.00E+00">
                  <c:v>1.6699999999999999E-4</c:v>
                </c:pt>
                <c:pt idx="39754" formatCode="0.00E+00">
                  <c:v>1.6699999999999999E-4</c:v>
                </c:pt>
                <c:pt idx="39755" formatCode="0.00E+00">
                  <c:v>1.6699999999999999E-4</c:v>
                </c:pt>
                <c:pt idx="39756" formatCode="0.00E+00">
                  <c:v>1.6699999999999999E-4</c:v>
                </c:pt>
                <c:pt idx="39757" formatCode="0.00E+00">
                  <c:v>1.6699999999999999E-4</c:v>
                </c:pt>
                <c:pt idx="39758" formatCode="0.00E+00">
                  <c:v>1.6699999999999999E-4</c:v>
                </c:pt>
                <c:pt idx="39759" formatCode="0.00E+00">
                  <c:v>1.6699999999999999E-4</c:v>
                </c:pt>
                <c:pt idx="39760" formatCode="0.00E+00">
                  <c:v>1.6699999999999999E-4</c:v>
                </c:pt>
                <c:pt idx="39761" formatCode="0.00E+00">
                  <c:v>1.6699999999999999E-4</c:v>
                </c:pt>
                <c:pt idx="39762" formatCode="0.00E+00">
                  <c:v>1.6699999999999999E-4</c:v>
                </c:pt>
                <c:pt idx="39763" formatCode="0.00E+00">
                  <c:v>1.6699999999999999E-4</c:v>
                </c:pt>
                <c:pt idx="39764" formatCode="0.00E+00">
                  <c:v>1.6699999999999999E-4</c:v>
                </c:pt>
                <c:pt idx="39765" formatCode="0.00E+00">
                  <c:v>1.6699999999999999E-4</c:v>
                </c:pt>
                <c:pt idx="39766" formatCode="0.00E+00">
                  <c:v>1.6699999999999999E-4</c:v>
                </c:pt>
                <c:pt idx="39767" formatCode="0.00E+00">
                  <c:v>1.6699999999999999E-4</c:v>
                </c:pt>
                <c:pt idx="39768" formatCode="0.00E+00">
                  <c:v>1.6699999999999999E-4</c:v>
                </c:pt>
                <c:pt idx="39769" formatCode="0.00E+00">
                  <c:v>1.6699999999999999E-4</c:v>
                </c:pt>
                <c:pt idx="39770" formatCode="0.00E+00">
                  <c:v>1.6699999999999999E-4</c:v>
                </c:pt>
                <c:pt idx="39771" formatCode="0.00E+00">
                  <c:v>1.6699999999999999E-4</c:v>
                </c:pt>
                <c:pt idx="39772" formatCode="0.00E+00">
                  <c:v>1.6699999999999999E-4</c:v>
                </c:pt>
                <c:pt idx="39773" formatCode="0.00E+00">
                  <c:v>1.6699999999999999E-4</c:v>
                </c:pt>
                <c:pt idx="39774" formatCode="0.00E+00">
                  <c:v>1.6699999999999999E-4</c:v>
                </c:pt>
                <c:pt idx="39775" formatCode="0.00E+00">
                  <c:v>1.6699999999999999E-4</c:v>
                </c:pt>
                <c:pt idx="39776" formatCode="0.00E+00">
                  <c:v>1.6699999999999999E-4</c:v>
                </c:pt>
                <c:pt idx="39777" formatCode="0.00E+00">
                  <c:v>1.6699999999999999E-4</c:v>
                </c:pt>
                <c:pt idx="39778" formatCode="0.00E+00">
                  <c:v>1.6699999999999999E-4</c:v>
                </c:pt>
                <c:pt idx="39779" formatCode="0.00E+00">
                  <c:v>1.6699999999999999E-4</c:v>
                </c:pt>
                <c:pt idx="39780" formatCode="0.00E+00">
                  <c:v>1.6699999999999999E-4</c:v>
                </c:pt>
                <c:pt idx="39781" formatCode="0.00E+00">
                  <c:v>1.6699999999999999E-4</c:v>
                </c:pt>
                <c:pt idx="39782" formatCode="0.00E+00">
                  <c:v>1.6699999999999999E-4</c:v>
                </c:pt>
                <c:pt idx="39783" formatCode="0.00E+00">
                  <c:v>1.6699999999999999E-4</c:v>
                </c:pt>
                <c:pt idx="39784" formatCode="0.00E+00">
                  <c:v>1.6699999999999999E-4</c:v>
                </c:pt>
                <c:pt idx="39785" formatCode="0.00E+00">
                  <c:v>1.6699999999999999E-4</c:v>
                </c:pt>
                <c:pt idx="39786" formatCode="0.00E+00">
                  <c:v>1.6699999999999999E-4</c:v>
                </c:pt>
                <c:pt idx="39787" formatCode="0.00E+00">
                  <c:v>1.6699999999999999E-4</c:v>
                </c:pt>
                <c:pt idx="39788" formatCode="0.00E+00">
                  <c:v>1.6699999999999999E-4</c:v>
                </c:pt>
                <c:pt idx="39789" formatCode="0.00E+00">
                  <c:v>1.6699999999999999E-4</c:v>
                </c:pt>
                <c:pt idx="39790" formatCode="0.00E+00">
                  <c:v>1.6699999999999999E-4</c:v>
                </c:pt>
                <c:pt idx="39791" formatCode="0.00E+00">
                  <c:v>1.6699999999999999E-4</c:v>
                </c:pt>
                <c:pt idx="39792" formatCode="0.00E+00">
                  <c:v>1.6699999999999999E-4</c:v>
                </c:pt>
                <c:pt idx="39793" formatCode="0.00E+00">
                  <c:v>1.6699999999999999E-4</c:v>
                </c:pt>
                <c:pt idx="39794" formatCode="0.00E+00">
                  <c:v>1.6699999999999999E-4</c:v>
                </c:pt>
                <c:pt idx="39795" formatCode="0.00E+00">
                  <c:v>1.6699999999999999E-4</c:v>
                </c:pt>
                <c:pt idx="39796" formatCode="0.00E+00">
                  <c:v>1.6699999999999999E-4</c:v>
                </c:pt>
                <c:pt idx="39797" formatCode="0.00E+00">
                  <c:v>1.6699999999999999E-4</c:v>
                </c:pt>
                <c:pt idx="39798" formatCode="0.00E+00">
                  <c:v>1.6699999999999999E-4</c:v>
                </c:pt>
                <c:pt idx="39799" formatCode="0.00E+00">
                  <c:v>1.6699999999999999E-4</c:v>
                </c:pt>
                <c:pt idx="39800" formatCode="0.00E+00">
                  <c:v>1.6699999999999999E-4</c:v>
                </c:pt>
                <c:pt idx="39801" formatCode="0.00E+00">
                  <c:v>1.6699999999999999E-4</c:v>
                </c:pt>
                <c:pt idx="39802" formatCode="0.00E+00">
                  <c:v>1.6699999999999999E-4</c:v>
                </c:pt>
                <c:pt idx="39803" formatCode="0.00E+00">
                  <c:v>1.6699999999999999E-4</c:v>
                </c:pt>
                <c:pt idx="39804" formatCode="0.00E+00">
                  <c:v>1.6699999999999999E-4</c:v>
                </c:pt>
                <c:pt idx="39805" formatCode="0.00E+00">
                  <c:v>1.6699999999999999E-4</c:v>
                </c:pt>
                <c:pt idx="39806" formatCode="0.00E+00">
                  <c:v>1.6699999999999999E-4</c:v>
                </c:pt>
                <c:pt idx="39807" formatCode="0.00E+00">
                  <c:v>1.6699999999999999E-4</c:v>
                </c:pt>
                <c:pt idx="39808" formatCode="0.00E+00">
                  <c:v>1.6699999999999999E-4</c:v>
                </c:pt>
                <c:pt idx="39809" formatCode="0.00E+00">
                  <c:v>1.6699999999999999E-4</c:v>
                </c:pt>
                <c:pt idx="39810" formatCode="0.00E+00">
                  <c:v>1.6699999999999999E-4</c:v>
                </c:pt>
                <c:pt idx="39811" formatCode="0.00E+00">
                  <c:v>1.6699999999999999E-4</c:v>
                </c:pt>
                <c:pt idx="39812" formatCode="0.00E+00">
                  <c:v>1.6699999999999999E-4</c:v>
                </c:pt>
                <c:pt idx="39813" formatCode="0.00E+00">
                  <c:v>1.6699999999999999E-4</c:v>
                </c:pt>
                <c:pt idx="39814" formatCode="0.00E+00">
                  <c:v>1.6699999999999999E-4</c:v>
                </c:pt>
                <c:pt idx="39815" formatCode="0.00E+00">
                  <c:v>1.6699999999999999E-4</c:v>
                </c:pt>
                <c:pt idx="39816" formatCode="0.00E+00">
                  <c:v>1.6699999999999999E-4</c:v>
                </c:pt>
                <c:pt idx="39817" formatCode="0.00E+00">
                  <c:v>1.6699999999999999E-4</c:v>
                </c:pt>
                <c:pt idx="39818" formatCode="0.00E+00">
                  <c:v>1.6699999999999999E-4</c:v>
                </c:pt>
                <c:pt idx="39819" formatCode="0.00E+00">
                  <c:v>1.6699999999999999E-4</c:v>
                </c:pt>
                <c:pt idx="39820" formatCode="0.00E+00">
                  <c:v>1.6699999999999999E-4</c:v>
                </c:pt>
                <c:pt idx="39821" formatCode="0.00E+00">
                  <c:v>1.6699999999999999E-4</c:v>
                </c:pt>
                <c:pt idx="39822" formatCode="0.00E+00">
                  <c:v>1.6699999999999999E-4</c:v>
                </c:pt>
                <c:pt idx="39823" formatCode="0.00E+00">
                  <c:v>1.6699999999999999E-4</c:v>
                </c:pt>
                <c:pt idx="39824" formatCode="0.00E+00">
                  <c:v>1.6699999999999999E-4</c:v>
                </c:pt>
                <c:pt idx="39825" formatCode="0.00E+00">
                  <c:v>1.6699999999999999E-4</c:v>
                </c:pt>
                <c:pt idx="39826" formatCode="0.00E+00">
                  <c:v>1.6699999999999999E-4</c:v>
                </c:pt>
                <c:pt idx="39827" formatCode="0.00E+00">
                  <c:v>1.6699999999999999E-4</c:v>
                </c:pt>
                <c:pt idx="39828" formatCode="0.00E+00">
                  <c:v>1.6699999999999999E-4</c:v>
                </c:pt>
                <c:pt idx="39829" formatCode="0.00E+00">
                  <c:v>1.6699999999999999E-4</c:v>
                </c:pt>
                <c:pt idx="39830" formatCode="0.00E+00">
                  <c:v>1.6699999999999999E-4</c:v>
                </c:pt>
                <c:pt idx="39831" formatCode="0.00E+00">
                  <c:v>1.6699999999999999E-4</c:v>
                </c:pt>
                <c:pt idx="39832" formatCode="0.00E+00">
                  <c:v>1.6699999999999999E-4</c:v>
                </c:pt>
                <c:pt idx="39833" formatCode="0.00E+00">
                  <c:v>1.6699999999999999E-4</c:v>
                </c:pt>
                <c:pt idx="39834" formatCode="0.00E+00">
                  <c:v>1.6699999999999999E-4</c:v>
                </c:pt>
                <c:pt idx="39835" formatCode="0.00E+00">
                  <c:v>1.6699999999999999E-4</c:v>
                </c:pt>
                <c:pt idx="39836" formatCode="0.00E+00">
                  <c:v>1.6699999999999999E-4</c:v>
                </c:pt>
                <c:pt idx="39837" formatCode="0.00E+00">
                  <c:v>1.6699999999999999E-4</c:v>
                </c:pt>
                <c:pt idx="39838" formatCode="0.00E+00">
                  <c:v>1.66E-4</c:v>
                </c:pt>
                <c:pt idx="39839" formatCode="0.00E+00">
                  <c:v>1.6699999999999999E-4</c:v>
                </c:pt>
                <c:pt idx="39840" formatCode="0.00E+00">
                  <c:v>1.6699999999999999E-4</c:v>
                </c:pt>
                <c:pt idx="39841" formatCode="0.00E+00">
                  <c:v>1.6699999999999999E-4</c:v>
                </c:pt>
                <c:pt idx="39842" formatCode="0.00E+00">
                  <c:v>1.6699999999999999E-4</c:v>
                </c:pt>
                <c:pt idx="39843" formatCode="0.00E+00">
                  <c:v>1.6699999999999999E-4</c:v>
                </c:pt>
                <c:pt idx="39844" formatCode="0.00E+00">
                  <c:v>1.6699999999999999E-4</c:v>
                </c:pt>
                <c:pt idx="39845" formatCode="0.00E+00">
                  <c:v>1.6699999999999999E-4</c:v>
                </c:pt>
                <c:pt idx="39846" formatCode="0.00E+00">
                  <c:v>1.6699999999999999E-4</c:v>
                </c:pt>
                <c:pt idx="39847" formatCode="0.00E+00">
                  <c:v>1.6699999999999999E-4</c:v>
                </c:pt>
                <c:pt idx="39848" formatCode="0.00E+00">
                  <c:v>1.6699999999999999E-4</c:v>
                </c:pt>
                <c:pt idx="39849" formatCode="0.00E+00">
                  <c:v>1.6699999999999999E-4</c:v>
                </c:pt>
                <c:pt idx="39850" formatCode="0.00E+00">
                  <c:v>1.6699999999999999E-4</c:v>
                </c:pt>
                <c:pt idx="39851" formatCode="0.00E+00">
                  <c:v>1.6699999999999999E-4</c:v>
                </c:pt>
                <c:pt idx="39852" formatCode="0.00E+00">
                  <c:v>1.6699999999999999E-4</c:v>
                </c:pt>
                <c:pt idx="39853" formatCode="0.00E+00">
                  <c:v>1.6699999999999999E-4</c:v>
                </c:pt>
                <c:pt idx="39854" formatCode="0.00E+00">
                  <c:v>1.6699999999999999E-4</c:v>
                </c:pt>
                <c:pt idx="39855" formatCode="0.00E+00">
                  <c:v>1.6699999999999999E-4</c:v>
                </c:pt>
                <c:pt idx="39856" formatCode="0.00E+00">
                  <c:v>1.6699999999999999E-4</c:v>
                </c:pt>
                <c:pt idx="39857" formatCode="0.00E+00">
                  <c:v>1.66E-4</c:v>
                </c:pt>
                <c:pt idx="39858" formatCode="0.00E+00">
                  <c:v>1.6699999999999999E-4</c:v>
                </c:pt>
                <c:pt idx="39859" formatCode="0.00E+00">
                  <c:v>1.6699999999999999E-4</c:v>
                </c:pt>
                <c:pt idx="39860" formatCode="0.00E+00">
                  <c:v>1.66E-4</c:v>
                </c:pt>
                <c:pt idx="39861" formatCode="0.00E+00">
                  <c:v>1.6699999999999999E-4</c:v>
                </c:pt>
                <c:pt idx="39862" formatCode="0.00E+00">
                  <c:v>1.6699999999999999E-4</c:v>
                </c:pt>
                <c:pt idx="39863" formatCode="0.00E+00">
                  <c:v>1.6699999999999999E-4</c:v>
                </c:pt>
                <c:pt idx="39864" formatCode="0.00E+00">
                  <c:v>1.6699999999999999E-4</c:v>
                </c:pt>
                <c:pt idx="39865" formatCode="0.00E+00">
                  <c:v>1.6699999999999999E-4</c:v>
                </c:pt>
                <c:pt idx="39866" formatCode="0.00E+00">
                  <c:v>1.6699999999999999E-4</c:v>
                </c:pt>
                <c:pt idx="39867" formatCode="0.00E+00">
                  <c:v>1.6699999999999999E-4</c:v>
                </c:pt>
                <c:pt idx="39868" formatCode="0.00E+00">
                  <c:v>1.6699999999999999E-4</c:v>
                </c:pt>
                <c:pt idx="39869" formatCode="0.00E+00">
                  <c:v>1.6699999999999999E-4</c:v>
                </c:pt>
                <c:pt idx="39870" formatCode="0.00E+00">
                  <c:v>1.6699999999999999E-4</c:v>
                </c:pt>
                <c:pt idx="39871" formatCode="0.00E+00">
                  <c:v>1.6699999999999999E-4</c:v>
                </c:pt>
                <c:pt idx="39872" formatCode="0.00E+00">
                  <c:v>1.6699999999999999E-4</c:v>
                </c:pt>
                <c:pt idx="39873" formatCode="0.00E+00">
                  <c:v>1.66E-4</c:v>
                </c:pt>
                <c:pt idx="39874" formatCode="0.00E+00">
                  <c:v>1.66E-4</c:v>
                </c:pt>
                <c:pt idx="39875" formatCode="0.00E+00">
                  <c:v>1.66E-4</c:v>
                </c:pt>
                <c:pt idx="39876" formatCode="0.00E+00">
                  <c:v>1.6699999999999999E-4</c:v>
                </c:pt>
                <c:pt idx="39877" formatCode="0.00E+00">
                  <c:v>1.66E-4</c:v>
                </c:pt>
                <c:pt idx="39878" formatCode="0.00E+00">
                  <c:v>1.6699999999999999E-4</c:v>
                </c:pt>
                <c:pt idx="39879" formatCode="0.00E+00">
                  <c:v>1.6699999999999999E-4</c:v>
                </c:pt>
                <c:pt idx="39880" formatCode="0.00E+00">
                  <c:v>1.66E-4</c:v>
                </c:pt>
                <c:pt idx="39881" formatCode="0.00E+00">
                  <c:v>1.66E-4</c:v>
                </c:pt>
                <c:pt idx="39882" formatCode="0.00E+00">
                  <c:v>1.66E-4</c:v>
                </c:pt>
                <c:pt idx="39883" formatCode="0.00E+00">
                  <c:v>1.66E-4</c:v>
                </c:pt>
                <c:pt idx="39884" formatCode="0.00E+00">
                  <c:v>1.6699999999999999E-4</c:v>
                </c:pt>
                <c:pt idx="39885" formatCode="0.00E+00">
                  <c:v>1.66E-4</c:v>
                </c:pt>
                <c:pt idx="39886" formatCode="0.00E+00">
                  <c:v>1.66E-4</c:v>
                </c:pt>
                <c:pt idx="39887" formatCode="0.00E+00">
                  <c:v>1.66E-4</c:v>
                </c:pt>
                <c:pt idx="39888" formatCode="0.00E+00">
                  <c:v>1.66E-4</c:v>
                </c:pt>
                <c:pt idx="39889" formatCode="0.00E+00">
                  <c:v>1.66E-4</c:v>
                </c:pt>
                <c:pt idx="39890" formatCode="0.00E+00">
                  <c:v>1.66E-4</c:v>
                </c:pt>
                <c:pt idx="39891" formatCode="0.00E+00">
                  <c:v>1.66E-4</c:v>
                </c:pt>
                <c:pt idx="39892" formatCode="0.00E+00">
                  <c:v>1.66E-4</c:v>
                </c:pt>
                <c:pt idx="39893" formatCode="0.00E+00">
                  <c:v>1.66E-4</c:v>
                </c:pt>
                <c:pt idx="39894" formatCode="0.00E+00">
                  <c:v>1.66E-4</c:v>
                </c:pt>
                <c:pt idx="39895" formatCode="0.00E+00">
                  <c:v>1.66E-4</c:v>
                </c:pt>
                <c:pt idx="39896" formatCode="0.00E+00">
                  <c:v>1.66E-4</c:v>
                </c:pt>
                <c:pt idx="39897" formatCode="0.00E+00">
                  <c:v>1.66E-4</c:v>
                </c:pt>
                <c:pt idx="39898" formatCode="0.00E+00">
                  <c:v>1.66E-4</c:v>
                </c:pt>
                <c:pt idx="39899" formatCode="0.00E+00">
                  <c:v>1.66E-4</c:v>
                </c:pt>
                <c:pt idx="39900" formatCode="0.00E+00">
                  <c:v>1.66E-4</c:v>
                </c:pt>
                <c:pt idx="39901" formatCode="0.00E+00">
                  <c:v>1.66E-4</c:v>
                </c:pt>
                <c:pt idx="39902" formatCode="0.00E+00">
                  <c:v>1.66E-4</c:v>
                </c:pt>
                <c:pt idx="39903" formatCode="0.00E+00">
                  <c:v>1.66E-4</c:v>
                </c:pt>
                <c:pt idx="39904" formatCode="0.00E+00">
                  <c:v>1.66E-4</c:v>
                </c:pt>
                <c:pt idx="39905" formatCode="0.00E+00">
                  <c:v>1.66E-4</c:v>
                </c:pt>
                <c:pt idx="39906" formatCode="0.00E+00">
                  <c:v>1.66E-4</c:v>
                </c:pt>
                <c:pt idx="39907" formatCode="0.00E+00">
                  <c:v>1.66E-4</c:v>
                </c:pt>
                <c:pt idx="39908" formatCode="0.00E+00">
                  <c:v>1.66E-4</c:v>
                </c:pt>
                <c:pt idx="39909" formatCode="0.00E+00">
                  <c:v>1.66E-4</c:v>
                </c:pt>
                <c:pt idx="39910" formatCode="0.00E+00">
                  <c:v>1.66E-4</c:v>
                </c:pt>
                <c:pt idx="39911" formatCode="0.00E+00">
                  <c:v>1.66E-4</c:v>
                </c:pt>
                <c:pt idx="39912" formatCode="0.00E+00">
                  <c:v>1.66E-4</c:v>
                </c:pt>
                <c:pt idx="39913" formatCode="0.00E+00">
                  <c:v>1.66E-4</c:v>
                </c:pt>
                <c:pt idx="39914" formatCode="0.00E+00">
                  <c:v>1.66E-4</c:v>
                </c:pt>
                <c:pt idx="39915" formatCode="0.00E+00">
                  <c:v>1.66E-4</c:v>
                </c:pt>
                <c:pt idx="39916" formatCode="0.00E+00">
                  <c:v>1.66E-4</c:v>
                </c:pt>
                <c:pt idx="39917" formatCode="0.00E+00">
                  <c:v>1.66E-4</c:v>
                </c:pt>
                <c:pt idx="39918" formatCode="0.00E+00">
                  <c:v>1.66E-4</c:v>
                </c:pt>
                <c:pt idx="39919" formatCode="0.00E+00">
                  <c:v>1.66E-4</c:v>
                </c:pt>
                <c:pt idx="39920" formatCode="0.00E+00">
                  <c:v>1.66E-4</c:v>
                </c:pt>
                <c:pt idx="39921" formatCode="0.00E+00">
                  <c:v>1.66E-4</c:v>
                </c:pt>
                <c:pt idx="39922" formatCode="0.00E+00">
                  <c:v>1.66E-4</c:v>
                </c:pt>
                <c:pt idx="39923" formatCode="0.00E+00">
                  <c:v>1.66E-4</c:v>
                </c:pt>
                <c:pt idx="39924" formatCode="0.00E+00">
                  <c:v>1.66E-4</c:v>
                </c:pt>
                <c:pt idx="39925" formatCode="0.00E+00">
                  <c:v>1.66E-4</c:v>
                </c:pt>
                <c:pt idx="39926" formatCode="0.00E+00">
                  <c:v>1.66E-4</c:v>
                </c:pt>
                <c:pt idx="39927" formatCode="0.00E+00">
                  <c:v>1.66E-4</c:v>
                </c:pt>
                <c:pt idx="39928" formatCode="0.00E+00">
                  <c:v>1.66E-4</c:v>
                </c:pt>
                <c:pt idx="39929" formatCode="0.00E+00">
                  <c:v>1.66E-4</c:v>
                </c:pt>
                <c:pt idx="39930" formatCode="0.00E+00">
                  <c:v>1.66E-4</c:v>
                </c:pt>
                <c:pt idx="39931" formatCode="0.00E+00">
                  <c:v>1.66E-4</c:v>
                </c:pt>
                <c:pt idx="39932" formatCode="0.00E+00">
                  <c:v>1.66E-4</c:v>
                </c:pt>
                <c:pt idx="39933" formatCode="0.00E+00">
                  <c:v>1.66E-4</c:v>
                </c:pt>
                <c:pt idx="39934" formatCode="0.00E+00">
                  <c:v>1.66E-4</c:v>
                </c:pt>
                <c:pt idx="39935" formatCode="0.00E+00">
                  <c:v>1.66E-4</c:v>
                </c:pt>
                <c:pt idx="39936" formatCode="0.00E+00">
                  <c:v>1.66E-4</c:v>
                </c:pt>
                <c:pt idx="39937" formatCode="0.00E+00">
                  <c:v>1.66E-4</c:v>
                </c:pt>
                <c:pt idx="39938" formatCode="0.00E+00">
                  <c:v>1.66E-4</c:v>
                </c:pt>
                <c:pt idx="39939" formatCode="0.00E+00">
                  <c:v>1.66E-4</c:v>
                </c:pt>
                <c:pt idx="39940" formatCode="0.00E+00">
                  <c:v>1.66E-4</c:v>
                </c:pt>
                <c:pt idx="39941" formatCode="0.00E+00">
                  <c:v>1.66E-4</c:v>
                </c:pt>
                <c:pt idx="39942" formatCode="0.00E+00">
                  <c:v>1.66E-4</c:v>
                </c:pt>
                <c:pt idx="39943" formatCode="0.00E+00">
                  <c:v>1.66E-4</c:v>
                </c:pt>
                <c:pt idx="39944" formatCode="0.00E+00">
                  <c:v>1.66E-4</c:v>
                </c:pt>
                <c:pt idx="39945" formatCode="0.00E+00">
                  <c:v>1.66E-4</c:v>
                </c:pt>
                <c:pt idx="39946" formatCode="0.00E+00">
                  <c:v>1.66E-4</c:v>
                </c:pt>
                <c:pt idx="39947" formatCode="0.00E+00">
                  <c:v>1.66E-4</c:v>
                </c:pt>
                <c:pt idx="39948" formatCode="0.00E+00">
                  <c:v>1.66E-4</c:v>
                </c:pt>
                <c:pt idx="39949" formatCode="0.00E+00">
                  <c:v>1.66E-4</c:v>
                </c:pt>
                <c:pt idx="39950" formatCode="0.00E+00">
                  <c:v>1.66E-4</c:v>
                </c:pt>
                <c:pt idx="39951" formatCode="0.00E+00">
                  <c:v>1.66E-4</c:v>
                </c:pt>
                <c:pt idx="39952" formatCode="0.00E+00">
                  <c:v>1.66E-4</c:v>
                </c:pt>
                <c:pt idx="39953" formatCode="0.00E+00">
                  <c:v>1.66E-4</c:v>
                </c:pt>
                <c:pt idx="39954" formatCode="0.00E+00">
                  <c:v>1.66E-4</c:v>
                </c:pt>
                <c:pt idx="39955" formatCode="0.00E+00">
                  <c:v>1.66E-4</c:v>
                </c:pt>
                <c:pt idx="39956" formatCode="0.00E+00">
                  <c:v>1.66E-4</c:v>
                </c:pt>
                <c:pt idx="39957" formatCode="0.00E+00">
                  <c:v>1.66E-4</c:v>
                </c:pt>
                <c:pt idx="39958" formatCode="0.00E+00">
                  <c:v>1.66E-4</c:v>
                </c:pt>
                <c:pt idx="39959" formatCode="0.00E+00">
                  <c:v>1.66E-4</c:v>
                </c:pt>
                <c:pt idx="39960" formatCode="0.00E+00">
                  <c:v>1.66E-4</c:v>
                </c:pt>
                <c:pt idx="39961" formatCode="0.00E+00">
                  <c:v>1.66E-4</c:v>
                </c:pt>
                <c:pt idx="39962" formatCode="0.00E+00">
                  <c:v>1.66E-4</c:v>
                </c:pt>
                <c:pt idx="39963" formatCode="0.00E+00">
                  <c:v>1.66E-4</c:v>
                </c:pt>
                <c:pt idx="39964" formatCode="0.00E+00">
                  <c:v>1.66E-4</c:v>
                </c:pt>
                <c:pt idx="39965" formatCode="0.00E+00">
                  <c:v>1.66E-4</c:v>
                </c:pt>
                <c:pt idx="39966" formatCode="0.00E+00">
                  <c:v>1.66E-4</c:v>
                </c:pt>
                <c:pt idx="39967" formatCode="0.00E+00">
                  <c:v>1.66E-4</c:v>
                </c:pt>
                <c:pt idx="39968" formatCode="0.00E+00">
                  <c:v>1.66E-4</c:v>
                </c:pt>
                <c:pt idx="39969" formatCode="0.00E+00">
                  <c:v>1.66E-4</c:v>
                </c:pt>
                <c:pt idx="39970" formatCode="0.00E+00">
                  <c:v>1.66E-4</c:v>
                </c:pt>
                <c:pt idx="39971" formatCode="0.00E+00">
                  <c:v>1.66E-4</c:v>
                </c:pt>
                <c:pt idx="39972" formatCode="0.00E+00">
                  <c:v>1.66E-4</c:v>
                </c:pt>
                <c:pt idx="39973" formatCode="0.00E+00">
                  <c:v>1.66E-4</c:v>
                </c:pt>
                <c:pt idx="39974" formatCode="0.00E+00">
                  <c:v>1.66E-4</c:v>
                </c:pt>
                <c:pt idx="39975" formatCode="0.00E+00">
                  <c:v>1.66E-4</c:v>
                </c:pt>
                <c:pt idx="39976" formatCode="0.00E+00">
                  <c:v>1.66E-4</c:v>
                </c:pt>
                <c:pt idx="39977" formatCode="0.00E+00">
                  <c:v>1.66E-4</c:v>
                </c:pt>
                <c:pt idx="39978" formatCode="0.00E+00">
                  <c:v>1.66E-4</c:v>
                </c:pt>
                <c:pt idx="39979" formatCode="0.00E+00">
                  <c:v>1.66E-4</c:v>
                </c:pt>
                <c:pt idx="39980" formatCode="0.00E+00">
                  <c:v>1.66E-4</c:v>
                </c:pt>
                <c:pt idx="39981" formatCode="0.00E+00">
                  <c:v>1.66E-4</c:v>
                </c:pt>
                <c:pt idx="39982" formatCode="0.00E+00">
                  <c:v>1.66E-4</c:v>
                </c:pt>
                <c:pt idx="39983" formatCode="0.00E+00">
                  <c:v>1.66E-4</c:v>
                </c:pt>
                <c:pt idx="39984" formatCode="0.00E+00">
                  <c:v>1.66E-4</c:v>
                </c:pt>
                <c:pt idx="39985" formatCode="0.00E+00">
                  <c:v>1.66E-4</c:v>
                </c:pt>
                <c:pt idx="39986" formatCode="0.00E+00">
                  <c:v>1.66E-4</c:v>
                </c:pt>
                <c:pt idx="39987" formatCode="0.00E+00">
                  <c:v>1.66E-4</c:v>
                </c:pt>
                <c:pt idx="39988" formatCode="0.00E+00">
                  <c:v>1.66E-4</c:v>
                </c:pt>
                <c:pt idx="39989" formatCode="0.00E+00">
                  <c:v>1.66E-4</c:v>
                </c:pt>
                <c:pt idx="39990" formatCode="0.00E+00">
                  <c:v>1.66E-4</c:v>
                </c:pt>
                <c:pt idx="39991" formatCode="0.00E+00">
                  <c:v>1.66E-4</c:v>
                </c:pt>
                <c:pt idx="39992" formatCode="0.00E+00">
                  <c:v>1.66E-4</c:v>
                </c:pt>
                <c:pt idx="39993" formatCode="0.00E+00">
                  <c:v>1.66E-4</c:v>
                </c:pt>
                <c:pt idx="39994" formatCode="0.00E+00">
                  <c:v>1.66E-4</c:v>
                </c:pt>
                <c:pt idx="39995" formatCode="0.00E+00">
                  <c:v>1.66E-4</c:v>
                </c:pt>
                <c:pt idx="39996" formatCode="0.00E+00">
                  <c:v>1.66E-4</c:v>
                </c:pt>
                <c:pt idx="39997" formatCode="0.00E+00">
                  <c:v>1.66E-4</c:v>
                </c:pt>
                <c:pt idx="39998" formatCode="0.00E+00">
                  <c:v>1.66E-4</c:v>
                </c:pt>
                <c:pt idx="39999" formatCode="0.00E+00">
                  <c:v>1.66E-4</c:v>
                </c:pt>
                <c:pt idx="40000" formatCode="0.00E+00">
                  <c:v>1.66E-4</c:v>
                </c:pt>
                <c:pt idx="40001" formatCode="0.00E+00">
                  <c:v>1.66E-4</c:v>
                </c:pt>
                <c:pt idx="40002" formatCode="0.00E+00">
                  <c:v>1.66E-4</c:v>
                </c:pt>
                <c:pt idx="40003" formatCode="0.00E+00">
                  <c:v>1.66E-4</c:v>
                </c:pt>
                <c:pt idx="40004" formatCode="0.00E+00">
                  <c:v>1.66E-4</c:v>
                </c:pt>
                <c:pt idx="40005" formatCode="0.00E+00">
                  <c:v>1.66E-4</c:v>
                </c:pt>
                <c:pt idx="40006" formatCode="0.00E+00">
                  <c:v>1.66E-4</c:v>
                </c:pt>
                <c:pt idx="40007" formatCode="0.00E+00">
                  <c:v>1.66E-4</c:v>
                </c:pt>
                <c:pt idx="40008" formatCode="0.00E+00">
                  <c:v>1.66E-4</c:v>
                </c:pt>
                <c:pt idx="40009" formatCode="0.00E+00">
                  <c:v>1.66E-4</c:v>
                </c:pt>
                <c:pt idx="40010" formatCode="0.00E+00">
                  <c:v>1.66E-4</c:v>
                </c:pt>
                <c:pt idx="40011" formatCode="0.00E+00">
                  <c:v>1.66E-4</c:v>
                </c:pt>
                <c:pt idx="40012" formatCode="0.00E+00">
                  <c:v>1.66E-4</c:v>
                </c:pt>
                <c:pt idx="40013" formatCode="0.00E+00">
                  <c:v>1.66E-4</c:v>
                </c:pt>
                <c:pt idx="40014" formatCode="0.00E+00">
                  <c:v>1.66E-4</c:v>
                </c:pt>
                <c:pt idx="40015" formatCode="0.00E+00">
                  <c:v>1.66E-4</c:v>
                </c:pt>
                <c:pt idx="40016" formatCode="0.00E+00">
                  <c:v>1.66E-4</c:v>
                </c:pt>
                <c:pt idx="40017" formatCode="0.00E+00">
                  <c:v>1.66E-4</c:v>
                </c:pt>
                <c:pt idx="40018" formatCode="0.00E+00">
                  <c:v>1.66E-4</c:v>
                </c:pt>
                <c:pt idx="40019" formatCode="0.00E+00">
                  <c:v>1.66E-4</c:v>
                </c:pt>
                <c:pt idx="40020" formatCode="0.00E+00">
                  <c:v>1.66E-4</c:v>
                </c:pt>
                <c:pt idx="40021" formatCode="0.00E+00">
                  <c:v>1.66E-4</c:v>
                </c:pt>
                <c:pt idx="40022" formatCode="0.00E+00">
                  <c:v>1.66E-4</c:v>
                </c:pt>
                <c:pt idx="40023" formatCode="0.00E+00">
                  <c:v>1.66E-4</c:v>
                </c:pt>
                <c:pt idx="40024" formatCode="0.00E+00">
                  <c:v>1.66E-4</c:v>
                </c:pt>
                <c:pt idx="40025" formatCode="0.00E+00">
                  <c:v>1.66E-4</c:v>
                </c:pt>
                <c:pt idx="40026" formatCode="0.00E+00">
                  <c:v>1.66E-4</c:v>
                </c:pt>
                <c:pt idx="40027" formatCode="0.00E+00">
                  <c:v>1.66E-4</c:v>
                </c:pt>
                <c:pt idx="40028" formatCode="0.00E+00">
                  <c:v>1.66E-4</c:v>
                </c:pt>
                <c:pt idx="40029" formatCode="0.00E+00">
                  <c:v>1.66E-4</c:v>
                </c:pt>
                <c:pt idx="40030" formatCode="0.00E+00">
                  <c:v>1.66E-4</c:v>
                </c:pt>
                <c:pt idx="40031" formatCode="0.00E+00">
                  <c:v>1.66E-4</c:v>
                </c:pt>
                <c:pt idx="40032" formatCode="0.00E+00">
                  <c:v>1.66E-4</c:v>
                </c:pt>
                <c:pt idx="40033" formatCode="0.00E+00">
                  <c:v>1.66E-4</c:v>
                </c:pt>
                <c:pt idx="40034" formatCode="0.00E+00">
                  <c:v>1.66E-4</c:v>
                </c:pt>
                <c:pt idx="40035" formatCode="0.00E+00">
                  <c:v>1.74E-4</c:v>
                </c:pt>
                <c:pt idx="40036" formatCode="0.00E+00">
                  <c:v>2.4499999999999999E-4</c:v>
                </c:pt>
                <c:pt idx="40037" formatCode="0.00E+00">
                  <c:v>4.1899999999999999E-4</c:v>
                </c:pt>
                <c:pt idx="40038" formatCode="0.00E+00">
                  <c:v>5.4900000000000001E-4</c:v>
                </c:pt>
                <c:pt idx="40039" formatCode="0.00E+00">
                  <c:v>5.3899999999999998E-4</c:v>
                </c:pt>
                <c:pt idx="40040" formatCode="0.00E+00">
                  <c:v>4.95E-4</c:v>
                </c:pt>
                <c:pt idx="40041" formatCode="0.00E+00">
                  <c:v>4.86E-4</c:v>
                </c:pt>
                <c:pt idx="40042" formatCode="0.00E+00">
                  <c:v>4.7699999999999999E-4</c:v>
                </c:pt>
                <c:pt idx="40043" formatCode="0.00E+00">
                  <c:v>4.6500000000000003E-4</c:v>
                </c:pt>
                <c:pt idx="40044" formatCode="0.00E+00">
                  <c:v>4.64E-4</c:v>
                </c:pt>
                <c:pt idx="40045" formatCode="0.00E+00">
                  <c:v>4.5600000000000003E-4</c:v>
                </c:pt>
                <c:pt idx="40046" formatCode="0.00E+00">
                  <c:v>4.5300000000000001E-4</c:v>
                </c:pt>
                <c:pt idx="40047" formatCode="0.00E+00">
                  <c:v>4.4900000000000002E-4</c:v>
                </c:pt>
                <c:pt idx="40048" formatCode="0.00E+00">
                  <c:v>4.46E-4</c:v>
                </c:pt>
                <c:pt idx="40049" formatCode="0.00E+00">
                  <c:v>4.44E-4</c:v>
                </c:pt>
                <c:pt idx="40050" formatCode="0.00E+00">
                  <c:v>4.4099999999999999E-4</c:v>
                </c:pt>
                <c:pt idx="40051" formatCode="0.00E+00">
                  <c:v>4.4000000000000002E-4</c:v>
                </c:pt>
                <c:pt idx="40052" formatCode="0.00E+00">
                  <c:v>4.37E-4</c:v>
                </c:pt>
                <c:pt idx="40053" formatCode="0.00E+00">
                  <c:v>4.35E-4</c:v>
                </c:pt>
                <c:pt idx="40054" formatCode="0.00E+00">
                  <c:v>4.3300000000000001E-4</c:v>
                </c:pt>
                <c:pt idx="40055" formatCode="0.00E+00">
                  <c:v>4.3199999999999998E-4</c:v>
                </c:pt>
                <c:pt idx="40056" formatCode="0.00E+00">
                  <c:v>4.3100000000000001E-4</c:v>
                </c:pt>
                <c:pt idx="40057" formatCode="0.00E+00">
                  <c:v>4.28E-4</c:v>
                </c:pt>
                <c:pt idx="40058" formatCode="0.00E+00">
                  <c:v>4.2700000000000002E-4</c:v>
                </c:pt>
                <c:pt idx="40059" formatCode="0.00E+00">
                  <c:v>4.26E-4</c:v>
                </c:pt>
                <c:pt idx="40060" formatCode="0.00E+00">
                  <c:v>4.2499999999999998E-4</c:v>
                </c:pt>
                <c:pt idx="40061" formatCode="0.00E+00">
                  <c:v>4.2299999999999998E-4</c:v>
                </c:pt>
                <c:pt idx="40062" formatCode="0.00E+00">
                  <c:v>4.2200000000000001E-4</c:v>
                </c:pt>
                <c:pt idx="40063" formatCode="0.00E+00">
                  <c:v>4.2099999999999999E-4</c:v>
                </c:pt>
                <c:pt idx="40064" formatCode="0.00E+00">
                  <c:v>4.2000000000000002E-4</c:v>
                </c:pt>
                <c:pt idx="40065" formatCode="0.00E+00">
                  <c:v>4.1899999999999999E-4</c:v>
                </c:pt>
                <c:pt idx="40066" formatCode="0.00E+00">
                  <c:v>4.17E-4</c:v>
                </c:pt>
                <c:pt idx="40067" formatCode="0.00E+00">
                  <c:v>4.17E-4</c:v>
                </c:pt>
                <c:pt idx="40068" formatCode="0.00E+00">
                  <c:v>4.15E-4</c:v>
                </c:pt>
                <c:pt idx="40069" formatCode="0.00E+00">
                  <c:v>4.1399999999999998E-4</c:v>
                </c:pt>
                <c:pt idx="40070" formatCode="0.00E+00">
                  <c:v>4.1300000000000001E-4</c:v>
                </c:pt>
                <c:pt idx="40071" formatCode="0.00E+00">
                  <c:v>4.1199999999999999E-4</c:v>
                </c:pt>
                <c:pt idx="40072" formatCode="0.00E+00">
                  <c:v>4.1100000000000002E-4</c:v>
                </c:pt>
                <c:pt idx="40073" formatCode="0.00E+00">
                  <c:v>4.0999999999999999E-4</c:v>
                </c:pt>
                <c:pt idx="40074" formatCode="0.00E+00">
                  <c:v>4.0900000000000002E-4</c:v>
                </c:pt>
                <c:pt idx="40075" formatCode="0.00E+00">
                  <c:v>4.08E-4</c:v>
                </c:pt>
                <c:pt idx="40076" formatCode="0.00E+00">
                  <c:v>4.0700000000000003E-4</c:v>
                </c:pt>
                <c:pt idx="40077" formatCode="0.00E+00">
                  <c:v>4.06E-4</c:v>
                </c:pt>
                <c:pt idx="40078" formatCode="0.00E+00">
                  <c:v>4.0499999999999998E-4</c:v>
                </c:pt>
                <c:pt idx="40079" formatCode="0.00E+00">
                  <c:v>4.0400000000000001E-4</c:v>
                </c:pt>
                <c:pt idx="40080" formatCode="0.00E+00">
                  <c:v>4.0299999999999998E-4</c:v>
                </c:pt>
                <c:pt idx="40081" formatCode="0.00E+00">
                  <c:v>4.0200000000000001E-4</c:v>
                </c:pt>
                <c:pt idx="40082" formatCode="0.00E+00">
                  <c:v>4.0099999999999999E-4</c:v>
                </c:pt>
                <c:pt idx="40083" formatCode="0.00E+00">
                  <c:v>4.0000000000000002E-4</c:v>
                </c:pt>
                <c:pt idx="40084" formatCode="0.00E+00">
                  <c:v>3.9899999999999999E-4</c:v>
                </c:pt>
                <c:pt idx="40085" formatCode="0.00E+00">
                  <c:v>3.9800000000000002E-4</c:v>
                </c:pt>
                <c:pt idx="40086" formatCode="0.00E+00">
                  <c:v>3.97E-4</c:v>
                </c:pt>
                <c:pt idx="40087" formatCode="0.00E+00">
                  <c:v>3.9599999999999998E-4</c:v>
                </c:pt>
                <c:pt idx="40088" formatCode="0.00E+00">
                  <c:v>3.9500000000000001E-4</c:v>
                </c:pt>
                <c:pt idx="40089" formatCode="0.00E+00">
                  <c:v>3.9399999999999998E-4</c:v>
                </c:pt>
                <c:pt idx="40090" formatCode="0.00E+00">
                  <c:v>3.9399999999999998E-4</c:v>
                </c:pt>
                <c:pt idx="40091" formatCode="0.00E+00">
                  <c:v>3.9300000000000001E-4</c:v>
                </c:pt>
                <c:pt idx="40092" formatCode="0.00E+00">
                  <c:v>3.9199999999999999E-4</c:v>
                </c:pt>
                <c:pt idx="40093" formatCode="0.00E+00">
                  <c:v>3.9100000000000002E-4</c:v>
                </c:pt>
                <c:pt idx="40094" formatCode="0.00E+00">
                  <c:v>3.8999999999999999E-4</c:v>
                </c:pt>
                <c:pt idx="40095" formatCode="0.00E+00">
                  <c:v>3.8900000000000002E-4</c:v>
                </c:pt>
                <c:pt idx="40096" formatCode="0.00E+00">
                  <c:v>3.88E-4</c:v>
                </c:pt>
                <c:pt idx="40097" formatCode="0.00E+00">
                  <c:v>3.8699999999999997E-4</c:v>
                </c:pt>
                <c:pt idx="40098" formatCode="0.00E+00">
                  <c:v>3.86E-4</c:v>
                </c:pt>
                <c:pt idx="40099" formatCode="0.00E+00">
                  <c:v>3.8499999999999998E-4</c:v>
                </c:pt>
                <c:pt idx="40100" formatCode="0.00E+00">
                  <c:v>3.8400000000000001E-4</c:v>
                </c:pt>
                <c:pt idx="40101" formatCode="0.00E+00">
                  <c:v>3.8400000000000001E-4</c:v>
                </c:pt>
                <c:pt idx="40102" formatCode="0.00E+00">
                  <c:v>3.8299999999999999E-4</c:v>
                </c:pt>
                <c:pt idx="40103" formatCode="0.00E+00">
                  <c:v>3.8200000000000002E-4</c:v>
                </c:pt>
                <c:pt idx="40104" formatCode="0.00E+00">
                  <c:v>3.8099999999999999E-4</c:v>
                </c:pt>
                <c:pt idx="40105" formatCode="0.00E+00">
                  <c:v>3.8000000000000002E-4</c:v>
                </c:pt>
                <c:pt idx="40106" formatCode="0.00E+00">
                  <c:v>3.79E-4</c:v>
                </c:pt>
                <c:pt idx="40107" formatCode="0.00E+00">
                  <c:v>3.7800000000000003E-4</c:v>
                </c:pt>
                <c:pt idx="40108" formatCode="0.00E+00">
                  <c:v>3.77E-4</c:v>
                </c:pt>
                <c:pt idx="40109" formatCode="0.00E+00">
                  <c:v>3.77E-4</c:v>
                </c:pt>
                <c:pt idx="40110" formatCode="0.00E+00">
                  <c:v>3.7599999999999998E-4</c:v>
                </c:pt>
                <c:pt idx="40111" formatCode="0.00E+00">
                  <c:v>3.7500000000000001E-4</c:v>
                </c:pt>
                <c:pt idx="40112" formatCode="0.00E+00">
                  <c:v>3.7399999999999998E-4</c:v>
                </c:pt>
                <c:pt idx="40113" formatCode="0.00E+00">
                  <c:v>3.7300000000000001E-4</c:v>
                </c:pt>
                <c:pt idx="40114" formatCode="0.00E+00">
                  <c:v>3.7199999999999999E-4</c:v>
                </c:pt>
                <c:pt idx="40115" formatCode="0.00E+00">
                  <c:v>3.7199999999999999E-4</c:v>
                </c:pt>
                <c:pt idx="40116" formatCode="0.00E+00">
                  <c:v>3.7100000000000002E-4</c:v>
                </c:pt>
                <c:pt idx="40117" formatCode="0.00E+00">
                  <c:v>3.6999999999999999E-4</c:v>
                </c:pt>
                <c:pt idx="40118" formatCode="0.00E+00">
                  <c:v>3.6900000000000002E-4</c:v>
                </c:pt>
                <c:pt idx="40119" formatCode="0.00E+00">
                  <c:v>3.68E-4</c:v>
                </c:pt>
                <c:pt idx="40120" formatCode="0.00E+00">
                  <c:v>3.6699999999999998E-4</c:v>
                </c:pt>
                <c:pt idx="40121" formatCode="0.00E+00">
                  <c:v>3.6699999999999998E-4</c:v>
                </c:pt>
                <c:pt idx="40122" formatCode="0.00E+00">
                  <c:v>3.6600000000000001E-4</c:v>
                </c:pt>
                <c:pt idx="40123" formatCode="0.00E+00">
                  <c:v>3.6499999999999998E-4</c:v>
                </c:pt>
                <c:pt idx="40124" formatCode="0.00E+00">
                  <c:v>3.6499999999999998E-4</c:v>
                </c:pt>
                <c:pt idx="40125" formatCode="0.00E+00">
                  <c:v>3.6299999999999999E-4</c:v>
                </c:pt>
                <c:pt idx="40126" formatCode="0.00E+00">
                  <c:v>3.6299999999999999E-4</c:v>
                </c:pt>
                <c:pt idx="40127" formatCode="0.00E+00">
                  <c:v>3.6200000000000002E-4</c:v>
                </c:pt>
                <c:pt idx="40128" formatCode="0.00E+00">
                  <c:v>3.6099999999999999E-4</c:v>
                </c:pt>
                <c:pt idx="40129" formatCode="0.00E+00">
                  <c:v>3.6099999999999999E-4</c:v>
                </c:pt>
                <c:pt idx="40130" formatCode="0.00E+00">
                  <c:v>3.6000000000000002E-4</c:v>
                </c:pt>
                <c:pt idx="40131" formatCode="0.00E+00">
                  <c:v>3.59E-4</c:v>
                </c:pt>
                <c:pt idx="40132" formatCode="0.00E+00">
                  <c:v>3.5799999999999997E-4</c:v>
                </c:pt>
                <c:pt idx="40133" formatCode="0.00E+00">
                  <c:v>3.5799999999999997E-4</c:v>
                </c:pt>
                <c:pt idx="40134" formatCode="0.00E+00">
                  <c:v>3.57E-4</c:v>
                </c:pt>
                <c:pt idx="40135" formatCode="0.00E+00">
                  <c:v>3.5599999999999998E-4</c:v>
                </c:pt>
                <c:pt idx="40136" formatCode="0.00E+00">
                  <c:v>3.5500000000000001E-4</c:v>
                </c:pt>
                <c:pt idx="40137" formatCode="0.00E+00">
                  <c:v>3.5500000000000001E-4</c:v>
                </c:pt>
                <c:pt idx="40138" formatCode="0.00E+00">
                  <c:v>3.5399999999999999E-4</c:v>
                </c:pt>
                <c:pt idx="40139" formatCode="0.00E+00">
                  <c:v>3.5300000000000002E-4</c:v>
                </c:pt>
                <c:pt idx="40140" formatCode="0.00E+00">
                  <c:v>3.5300000000000002E-4</c:v>
                </c:pt>
                <c:pt idx="40141" formatCode="0.00E+00">
                  <c:v>3.5199999999999999E-4</c:v>
                </c:pt>
                <c:pt idx="40142" formatCode="0.00E+00">
                  <c:v>3.5100000000000002E-4</c:v>
                </c:pt>
                <c:pt idx="40143" formatCode="0.00E+00">
                  <c:v>3.5100000000000002E-4</c:v>
                </c:pt>
                <c:pt idx="40144" formatCode="0.00E+00">
                  <c:v>3.5E-4</c:v>
                </c:pt>
                <c:pt idx="40145" formatCode="0.00E+00">
                  <c:v>3.4900000000000003E-4</c:v>
                </c:pt>
                <c:pt idx="40146" formatCode="0.00E+00">
                  <c:v>3.48E-4</c:v>
                </c:pt>
                <c:pt idx="40147" formatCode="0.00E+00">
                  <c:v>3.48E-4</c:v>
                </c:pt>
                <c:pt idx="40148" formatCode="0.00E+00">
                  <c:v>3.4699999999999998E-4</c:v>
                </c:pt>
                <c:pt idx="40149" formatCode="0.00E+00">
                  <c:v>3.4600000000000001E-4</c:v>
                </c:pt>
                <c:pt idx="40150" formatCode="0.00E+00">
                  <c:v>3.4600000000000001E-4</c:v>
                </c:pt>
                <c:pt idx="40151" formatCode="0.00E+00">
                  <c:v>3.4499999999999998E-4</c:v>
                </c:pt>
                <c:pt idx="40152" formatCode="0.00E+00">
                  <c:v>3.4499999999999998E-4</c:v>
                </c:pt>
                <c:pt idx="40153" formatCode="0.00E+00">
                  <c:v>3.4400000000000001E-4</c:v>
                </c:pt>
                <c:pt idx="40154" formatCode="0.00E+00">
                  <c:v>3.4299999999999999E-4</c:v>
                </c:pt>
                <c:pt idx="40155" formatCode="0.00E+00">
                  <c:v>3.4299999999999999E-4</c:v>
                </c:pt>
                <c:pt idx="40156" formatCode="0.00E+00">
                  <c:v>3.4200000000000002E-4</c:v>
                </c:pt>
                <c:pt idx="40157" formatCode="0.00E+00">
                  <c:v>3.4099999999999999E-4</c:v>
                </c:pt>
                <c:pt idx="40158" formatCode="0.00E+00">
                  <c:v>3.4099999999999999E-4</c:v>
                </c:pt>
                <c:pt idx="40159" formatCode="0.00E+00">
                  <c:v>3.4000000000000002E-4</c:v>
                </c:pt>
                <c:pt idx="40160" formatCode="0.00E+00">
                  <c:v>3.39E-4</c:v>
                </c:pt>
                <c:pt idx="40161" formatCode="0.00E+00">
                  <c:v>3.39E-4</c:v>
                </c:pt>
                <c:pt idx="40162" formatCode="0.00E+00">
                  <c:v>3.3799999999999998E-4</c:v>
                </c:pt>
                <c:pt idx="40163" formatCode="0.00E+00">
                  <c:v>3.3700000000000001E-4</c:v>
                </c:pt>
                <c:pt idx="40164" formatCode="0.00E+00">
                  <c:v>3.3700000000000001E-4</c:v>
                </c:pt>
                <c:pt idx="40165" formatCode="0.00E+00">
                  <c:v>3.3599999999999998E-4</c:v>
                </c:pt>
                <c:pt idx="40166" formatCode="0.00E+00">
                  <c:v>3.3599999999999998E-4</c:v>
                </c:pt>
                <c:pt idx="40167" formatCode="0.00E+00">
                  <c:v>3.3500000000000001E-4</c:v>
                </c:pt>
                <c:pt idx="40168" formatCode="0.00E+00">
                  <c:v>3.3399999999999999E-4</c:v>
                </c:pt>
                <c:pt idx="40169" formatCode="0.00E+00">
                  <c:v>3.3399999999999999E-4</c:v>
                </c:pt>
                <c:pt idx="40170" formatCode="0.00E+00">
                  <c:v>3.3300000000000002E-4</c:v>
                </c:pt>
                <c:pt idx="40171" formatCode="0.00E+00">
                  <c:v>3.3300000000000002E-4</c:v>
                </c:pt>
                <c:pt idx="40172" formatCode="0.00E+00">
                  <c:v>3.3199999999999999E-4</c:v>
                </c:pt>
                <c:pt idx="40173" formatCode="0.00E+00">
                  <c:v>3.3199999999999999E-4</c:v>
                </c:pt>
                <c:pt idx="40174" formatCode="0.00E+00">
                  <c:v>3.3100000000000002E-4</c:v>
                </c:pt>
                <c:pt idx="40175" formatCode="0.00E+00">
                  <c:v>3.3E-4</c:v>
                </c:pt>
                <c:pt idx="40176" formatCode="0.00E+00">
                  <c:v>3.3E-4</c:v>
                </c:pt>
                <c:pt idx="40177" formatCode="0.00E+00">
                  <c:v>3.2899999999999997E-4</c:v>
                </c:pt>
                <c:pt idx="40178" formatCode="0.00E+00">
                  <c:v>3.2899999999999997E-4</c:v>
                </c:pt>
                <c:pt idx="40179" formatCode="0.00E+00">
                  <c:v>3.28E-4</c:v>
                </c:pt>
                <c:pt idx="40180" formatCode="0.00E+00">
                  <c:v>3.2699999999999998E-4</c:v>
                </c:pt>
                <c:pt idx="40181" formatCode="0.00E+00">
                  <c:v>3.2699999999999998E-4</c:v>
                </c:pt>
                <c:pt idx="40182" formatCode="0.00E+00">
                  <c:v>3.2600000000000001E-4</c:v>
                </c:pt>
                <c:pt idx="40183" formatCode="0.00E+00">
                  <c:v>3.2600000000000001E-4</c:v>
                </c:pt>
                <c:pt idx="40184" formatCode="0.00E+00">
                  <c:v>3.2499999999999999E-4</c:v>
                </c:pt>
                <c:pt idx="40185" formatCode="0.00E+00">
                  <c:v>3.2499999999999999E-4</c:v>
                </c:pt>
                <c:pt idx="40186" formatCode="0.00E+00">
                  <c:v>3.2400000000000001E-4</c:v>
                </c:pt>
                <c:pt idx="40187" formatCode="0.00E+00">
                  <c:v>3.2400000000000001E-4</c:v>
                </c:pt>
                <c:pt idx="40188" formatCode="0.00E+00">
                  <c:v>3.2299999999999999E-4</c:v>
                </c:pt>
                <c:pt idx="40189" formatCode="0.00E+00">
                  <c:v>3.2299999999999999E-4</c:v>
                </c:pt>
                <c:pt idx="40190" formatCode="0.00E+00">
                  <c:v>3.2200000000000002E-4</c:v>
                </c:pt>
                <c:pt idx="40191" formatCode="0.00E+00">
                  <c:v>3.2200000000000002E-4</c:v>
                </c:pt>
                <c:pt idx="40192" formatCode="0.00E+00">
                  <c:v>3.21E-4</c:v>
                </c:pt>
                <c:pt idx="40193" formatCode="0.00E+00">
                  <c:v>3.21E-4</c:v>
                </c:pt>
                <c:pt idx="40194" formatCode="0.00E+00">
                  <c:v>3.2000000000000003E-4</c:v>
                </c:pt>
                <c:pt idx="40195" formatCode="0.00E+00">
                  <c:v>3.2000000000000003E-4</c:v>
                </c:pt>
                <c:pt idx="40196" formatCode="0.00E+00">
                  <c:v>3.19E-4</c:v>
                </c:pt>
                <c:pt idx="40197" formatCode="0.00E+00">
                  <c:v>3.19E-4</c:v>
                </c:pt>
                <c:pt idx="40198" formatCode="0.00E+00">
                  <c:v>3.1799999999999998E-4</c:v>
                </c:pt>
                <c:pt idx="40199" formatCode="0.00E+00">
                  <c:v>3.1799999999999998E-4</c:v>
                </c:pt>
                <c:pt idx="40200" formatCode="0.00E+00">
                  <c:v>3.1700000000000001E-4</c:v>
                </c:pt>
                <c:pt idx="40201" formatCode="0.00E+00">
                  <c:v>3.1599999999999998E-4</c:v>
                </c:pt>
                <c:pt idx="40202" formatCode="0.00E+00">
                  <c:v>3.1599999999999998E-4</c:v>
                </c:pt>
                <c:pt idx="40203" formatCode="0.00E+00">
                  <c:v>3.1599999999999998E-4</c:v>
                </c:pt>
                <c:pt idx="40204" formatCode="0.00E+00">
                  <c:v>3.1500000000000001E-4</c:v>
                </c:pt>
                <c:pt idx="40205" formatCode="0.00E+00">
                  <c:v>3.1500000000000001E-4</c:v>
                </c:pt>
                <c:pt idx="40206" formatCode="0.00E+00">
                  <c:v>3.1399999999999999E-4</c:v>
                </c:pt>
                <c:pt idx="40207" formatCode="0.00E+00">
                  <c:v>3.1399999999999999E-4</c:v>
                </c:pt>
                <c:pt idx="40208" formatCode="0.00E+00">
                  <c:v>3.1300000000000002E-4</c:v>
                </c:pt>
                <c:pt idx="40209" formatCode="0.00E+00">
                  <c:v>3.1199999999999999E-4</c:v>
                </c:pt>
                <c:pt idx="40210" formatCode="0.00E+00">
                  <c:v>3.1199999999999999E-4</c:v>
                </c:pt>
                <c:pt idx="40211" formatCode="0.00E+00">
                  <c:v>3.1199999999999999E-4</c:v>
                </c:pt>
                <c:pt idx="40212" formatCode="0.00E+00">
                  <c:v>3.1100000000000002E-4</c:v>
                </c:pt>
                <c:pt idx="40213" formatCode="0.00E+00">
                  <c:v>3.1100000000000002E-4</c:v>
                </c:pt>
                <c:pt idx="40214" formatCode="0.00E+00">
                  <c:v>3.1E-4</c:v>
                </c:pt>
                <c:pt idx="40215" formatCode="0.00E+00">
                  <c:v>3.1E-4</c:v>
                </c:pt>
                <c:pt idx="40216" formatCode="0.00E+00">
                  <c:v>3.0899999999999998E-4</c:v>
                </c:pt>
                <c:pt idx="40217" formatCode="0.00E+00">
                  <c:v>3.0899999999999998E-4</c:v>
                </c:pt>
                <c:pt idx="40218" formatCode="0.00E+00">
                  <c:v>3.0899999999999998E-4</c:v>
                </c:pt>
                <c:pt idx="40219" formatCode="0.00E+00">
                  <c:v>3.0800000000000001E-4</c:v>
                </c:pt>
                <c:pt idx="40220" formatCode="0.00E+00">
                  <c:v>3.0699999999999998E-4</c:v>
                </c:pt>
                <c:pt idx="40221" formatCode="0.00E+00">
                  <c:v>3.0699999999999998E-4</c:v>
                </c:pt>
                <c:pt idx="40222" formatCode="0.00E+00">
                  <c:v>3.0699999999999998E-4</c:v>
                </c:pt>
                <c:pt idx="40223" formatCode="0.00E+00">
                  <c:v>3.0600000000000001E-4</c:v>
                </c:pt>
                <c:pt idx="40224" formatCode="0.00E+00">
                  <c:v>3.0600000000000001E-4</c:v>
                </c:pt>
                <c:pt idx="40225" formatCode="0.00E+00">
                  <c:v>3.0499999999999999E-4</c:v>
                </c:pt>
                <c:pt idx="40226" formatCode="0.00E+00">
                  <c:v>3.0499999999999999E-4</c:v>
                </c:pt>
                <c:pt idx="40227" formatCode="0.00E+00">
                  <c:v>3.0499999999999999E-4</c:v>
                </c:pt>
                <c:pt idx="40228" formatCode="0.00E+00">
                  <c:v>3.0400000000000002E-4</c:v>
                </c:pt>
                <c:pt idx="40229" formatCode="0.00E+00">
                  <c:v>3.0400000000000002E-4</c:v>
                </c:pt>
                <c:pt idx="40230" formatCode="0.00E+00">
                  <c:v>3.0299999999999999E-4</c:v>
                </c:pt>
                <c:pt idx="40231" formatCode="0.00E+00">
                  <c:v>3.0299999999999999E-4</c:v>
                </c:pt>
                <c:pt idx="40232" formatCode="0.00E+00">
                  <c:v>3.0200000000000002E-4</c:v>
                </c:pt>
                <c:pt idx="40233" formatCode="0.00E+00">
                  <c:v>3.0200000000000002E-4</c:v>
                </c:pt>
                <c:pt idx="40234" formatCode="0.00E+00">
                  <c:v>3.0200000000000002E-4</c:v>
                </c:pt>
                <c:pt idx="40235" formatCode="0.00E+00">
                  <c:v>3.01E-4</c:v>
                </c:pt>
                <c:pt idx="40236" formatCode="0.00E+00">
                  <c:v>3.01E-4</c:v>
                </c:pt>
                <c:pt idx="40237" formatCode="0.00E+00">
                  <c:v>2.9999999999999997E-4</c:v>
                </c:pt>
                <c:pt idx="40238" formatCode="0.00E+00">
                  <c:v>2.9999999999999997E-4</c:v>
                </c:pt>
                <c:pt idx="40239" formatCode="0.00E+00">
                  <c:v>2.9999999999999997E-4</c:v>
                </c:pt>
                <c:pt idx="40240" formatCode="0.00E+00">
                  <c:v>2.99E-4</c:v>
                </c:pt>
                <c:pt idx="40241" formatCode="0.00E+00">
                  <c:v>2.99E-4</c:v>
                </c:pt>
                <c:pt idx="40242" formatCode="0.00E+00">
                  <c:v>2.9799999999999998E-4</c:v>
                </c:pt>
                <c:pt idx="40243" formatCode="0.00E+00">
                  <c:v>2.9799999999999998E-4</c:v>
                </c:pt>
                <c:pt idx="40244" formatCode="0.00E+00">
                  <c:v>2.9799999999999998E-4</c:v>
                </c:pt>
                <c:pt idx="40245" formatCode="0.00E+00">
                  <c:v>2.9700000000000001E-4</c:v>
                </c:pt>
                <c:pt idx="40246" formatCode="0.00E+00">
                  <c:v>2.9700000000000001E-4</c:v>
                </c:pt>
                <c:pt idx="40247" formatCode="0.00E+00">
                  <c:v>2.9599999999999998E-4</c:v>
                </c:pt>
                <c:pt idx="40248" formatCode="0.00E+00">
                  <c:v>2.9599999999999998E-4</c:v>
                </c:pt>
                <c:pt idx="40249" formatCode="0.00E+00">
                  <c:v>2.9599999999999998E-4</c:v>
                </c:pt>
                <c:pt idx="40250" formatCode="0.00E+00">
                  <c:v>2.9500000000000001E-4</c:v>
                </c:pt>
                <c:pt idx="40251" formatCode="0.00E+00">
                  <c:v>2.9500000000000001E-4</c:v>
                </c:pt>
                <c:pt idx="40252" formatCode="0.00E+00">
                  <c:v>2.9399999999999999E-4</c:v>
                </c:pt>
                <c:pt idx="40253" formatCode="0.00E+00">
                  <c:v>2.9399999999999999E-4</c:v>
                </c:pt>
                <c:pt idx="40254" formatCode="0.00E+00">
                  <c:v>2.9399999999999999E-4</c:v>
                </c:pt>
                <c:pt idx="40255" formatCode="0.00E+00">
                  <c:v>2.9300000000000002E-4</c:v>
                </c:pt>
                <c:pt idx="40256" formatCode="0.00E+00">
                  <c:v>2.9300000000000002E-4</c:v>
                </c:pt>
                <c:pt idx="40257" formatCode="0.00E+00">
                  <c:v>2.92E-4</c:v>
                </c:pt>
                <c:pt idx="40258" formatCode="0.00E+00">
                  <c:v>2.92E-4</c:v>
                </c:pt>
                <c:pt idx="40259" formatCode="0.00E+00">
                  <c:v>2.92E-4</c:v>
                </c:pt>
                <c:pt idx="40260" formatCode="0.00E+00">
                  <c:v>2.92E-4</c:v>
                </c:pt>
                <c:pt idx="40261" formatCode="0.00E+00">
                  <c:v>2.9100000000000003E-4</c:v>
                </c:pt>
                <c:pt idx="40262" formatCode="0.00E+00">
                  <c:v>2.9100000000000003E-4</c:v>
                </c:pt>
                <c:pt idx="40263" formatCode="0.00E+00">
                  <c:v>2.9E-4</c:v>
                </c:pt>
                <c:pt idx="40264" formatCode="0.00E+00">
                  <c:v>2.9E-4</c:v>
                </c:pt>
                <c:pt idx="40265" formatCode="0.00E+00">
                  <c:v>2.9E-4</c:v>
                </c:pt>
                <c:pt idx="40266" formatCode="0.00E+00">
                  <c:v>2.8899999999999998E-4</c:v>
                </c:pt>
                <c:pt idx="40267" formatCode="0.00E+00">
                  <c:v>2.8899999999999998E-4</c:v>
                </c:pt>
                <c:pt idx="40268" formatCode="0.00E+00">
                  <c:v>2.8899999999999998E-4</c:v>
                </c:pt>
                <c:pt idx="40269" formatCode="0.00E+00">
                  <c:v>2.8800000000000001E-4</c:v>
                </c:pt>
                <c:pt idx="40270" formatCode="0.00E+00">
                  <c:v>2.8800000000000001E-4</c:v>
                </c:pt>
                <c:pt idx="40271" formatCode="0.00E+00">
                  <c:v>2.8800000000000001E-4</c:v>
                </c:pt>
                <c:pt idx="40272" formatCode="0.00E+00">
                  <c:v>2.8699999999999998E-4</c:v>
                </c:pt>
                <c:pt idx="40273" formatCode="0.00E+00">
                  <c:v>2.8699999999999998E-4</c:v>
                </c:pt>
                <c:pt idx="40274" formatCode="0.00E+00">
                  <c:v>2.8699999999999998E-4</c:v>
                </c:pt>
                <c:pt idx="40275" formatCode="0.00E+00">
                  <c:v>2.8600000000000001E-4</c:v>
                </c:pt>
                <c:pt idx="40276" formatCode="0.00E+00">
                  <c:v>2.8600000000000001E-4</c:v>
                </c:pt>
                <c:pt idx="40277" formatCode="0.00E+00">
                  <c:v>2.8600000000000001E-4</c:v>
                </c:pt>
                <c:pt idx="40278" formatCode="0.00E+00">
                  <c:v>2.8499999999999999E-4</c:v>
                </c:pt>
                <c:pt idx="40279" formatCode="0.00E+00">
                  <c:v>2.8499999999999999E-4</c:v>
                </c:pt>
                <c:pt idx="40280" formatCode="0.00E+00">
                  <c:v>2.8499999999999999E-4</c:v>
                </c:pt>
                <c:pt idx="40281" formatCode="0.00E+00">
                  <c:v>2.8400000000000002E-4</c:v>
                </c:pt>
                <c:pt idx="40282" formatCode="0.00E+00">
                  <c:v>2.8400000000000002E-4</c:v>
                </c:pt>
                <c:pt idx="40283" formatCode="0.00E+00">
                  <c:v>2.8400000000000002E-4</c:v>
                </c:pt>
                <c:pt idx="40284" formatCode="0.00E+00">
                  <c:v>2.8299999999999999E-4</c:v>
                </c:pt>
                <c:pt idx="40285" formatCode="0.00E+00">
                  <c:v>2.8299999999999999E-4</c:v>
                </c:pt>
                <c:pt idx="40286" formatCode="0.00E+00">
                  <c:v>2.8299999999999999E-4</c:v>
                </c:pt>
                <c:pt idx="40287" formatCode="0.00E+00">
                  <c:v>2.8200000000000002E-4</c:v>
                </c:pt>
                <c:pt idx="40288" formatCode="0.00E+00">
                  <c:v>2.8200000000000002E-4</c:v>
                </c:pt>
                <c:pt idx="40289" formatCode="0.00E+00">
                  <c:v>2.8200000000000002E-4</c:v>
                </c:pt>
                <c:pt idx="40290" formatCode="0.00E+00">
                  <c:v>2.81E-4</c:v>
                </c:pt>
                <c:pt idx="40291" formatCode="0.00E+00">
                  <c:v>2.81E-4</c:v>
                </c:pt>
                <c:pt idx="40292" formatCode="0.00E+00">
                  <c:v>2.81E-4</c:v>
                </c:pt>
                <c:pt idx="40293" formatCode="0.00E+00">
                  <c:v>2.81E-4</c:v>
                </c:pt>
                <c:pt idx="40294" formatCode="0.00E+00">
                  <c:v>2.7999999999999998E-4</c:v>
                </c:pt>
                <c:pt idx="40295" formatCode="0.00E+00">
                  <c:v>2.7999999999999998E-4</c:v>
                </c:pt>
                <c:pt idx="40296" formatCode="0.00E+00">
                  <c:v>2.7999999999999998E-4</c:v>
                </c:pt>
                <c:pt idx="40297" formatCode="0.00E+00">
                  <c:v>2.7900000000000001E-4</c:v>
                </c:pt>
                <c:pt idx="40298" formatCode="0.00E+00">
                  <c:v>2.7900000000000001E-4</c:v>
                </c:pt>
                <c:pt idx="40299" formatCode="0.00E+00">
                  <c:v>2.7900000000000001E-4</c:v>
                </c:pt>
                <c:pt idx="40300" formatCode="0.00E+00">
                  <c:v>2.7799999999999998E-4</c:v>
                </c:pt>
                <c:pt idx="40301" formatCode="0.00E+00">
                  <c:v>2.7799999999999998E-4</c:v>
                </c:pt>
                <c:pt idx="40302" formatCode="0.00E+00">
                  <c:v>2.7799999999999998E-4</c:v>
                </c:pt>
                <c:pt idx="40303" formatCode="0.00E+00">
                  <c:v>2.7799999999999998E-4</c:v>
                </c:pt>
                <c:pt idx="40304" formatCode="0.00E+00">
                  <c:v>2.7700000000000001E-4</c:v>
                </c:pt>
                <c:pt idx="40305" formatCode="0.00E+00">
                  <c:v>2.7700000000000001E-4</c:v>
                </c:pt>
                <c:pt idx="40306" formatCode="0.00E+00">
                  <c:v>2.7700000000000001E-4</c:v>
                </c:pt>
                <c:pt idx="40307" formatCode="0.00E+00">
                  <c:v>2.7599999999999999E-4</c:v>
                </c:pt>
                <c:pt idx="40308" formatCode="0.00E+00">
                  <c:v>2.7599999999999999E-4</c:v>
                </c:pt>
                <c:pt idx="40309" formatCode="0.00E+00">
                  <c:v>2.7599999999999999E-4</c:v>
                </c:pt>
                <c:pt idx="40310" formatCode="0.00E+00">
                  <c:v>2.7599999999999999E-4</c:v>
                </c:pt>
                <c:pt idx="40311" formatCode="0.00E+00">
                  <c:v>2.7500000000000002E-4</c:v>
                </c:pt>
                <c:pt idx="40312" formatCode="0.00E+00">
                  <c:v>2.7500000000000002E-4</c:v>
                </c:pt>
                <c:pt idx="40313" formatCode="0.00E+00">
                  <c:v>2.7500000000000002E-4</c:v>
                </c:pt>
                <c:pt idx="40314" formatCode="0.00E+00">
                  <c:v>2.7399999999999999E-4</c:v>
                </c:pt>
                <c:pt idx="40315" formatCode="0.00E+00">
                  <c:v>2.7399999999999999E-4</c:v>
                </c:pt>
                <c:pt idx="40316" formatCode="0.00E+00">
                  <c:v>2.7399999999999999E-4</c:v>
                </c:pt>
                <c:pt idx="40317" formatCode="0.00E+00">
                  <c:v>2.7399999999999999E-4</c:v>
                </c:pt>
                <c:pt idx="40318" formatCode="0.00E+00">
                  <c:v>2.7300000000000002E-4</c:v>
                </c:pt>
                <c:pt idx="40319" formatCode="0.00E+00">
                  <c:v>2.7300000000000002E-4</c:v>
                </c:pt>
                <c:pt idx="40320" formatCode="0.00E+00">
                  <c:v>2.7300000000000002E-4</c:v>
                </c:pt>
                <c:pt idx="40321" formatCode="0.00E+00">
                  <c:v>2.7300000000000002E-4</c:v>
                </c:pt>
                <c:pt idx="40322" formatCode="0.00E+00">
                  <c:v>2.72E-4</c:v>
                </c:pt>
                <c:pt idx="40323" formatCode="0.00E+00">
                  <c:v>2.72E-4</c:v>
                </c:pt>
                <c:pt idx="40324" formatCode="0.00E+00">
                  <c:v>2.72E-4</c:v>
                </c:pt>
                <c:pt idx="40325" formatCode="0.00E+00">
                  <c:v>2.7099999999999997E-4</c:v>
                </c:pt>
                <c:pt idx="40326" formatCode="0.00E+00">
                  <c:v>2.7099999999999997E-4</c:v>
                </c:pt>
                <c:pt idx="40327" formatCode="0.00E+00">
                  <c:v>2.7099999999999997E-4</c:v>
                </c:pt>
                <c:pt idx="40328" formatCode="0.00E+00">
                  <c:v>2.7099999999999997E-4</c:v>
                </c:pt>
                <c:pt idx="40329" formatCode="0.00E+00">
                  <c:v>2.7E-4</c:v>
                </c:pt>
                <c:pt idx="40330" formatCode="0.00E+00">
                  <c:v>2.7E-4</c:v>
                </c:pt>
                <c:pt idx="40331" formatCode="0.00E+00">
                  <c:v>2.7E-4</c:v>
                </c:pt>
                <c:pt idx="40332" formatCode="0.00E+00">
                  <c:v>2.7E-4</c:v>
                </c:pt>
                <c:pt idx="40333" formatCode="0.00E+00">
                  <c:v>2.6899999999999998E-4</c:v>
                </c:pt>
                <c:pt idx="40334" formatCode="0.00E+00">
                  <c:v>2.6899999999999998E-4</c:v>
                </c:pt>
                <c:pt idx="40335" formatCode="0.00E+00">
                  <c:v>2.6899999999999998E-4</c:v>
                </c:pt>
                <c:pt idx="40336" formatCode="0.00E+00">
                  <c:v>2.6800000000000001E-4</c:v>
                </c:pt>
                <c:pt idx="40337" formatCode="0.00E+00">
                  <c:v>2.6800000000000001E-4</c:v>
                </c:pt>
                <c:pt idx="40338" formatCode="0.00E+00">
                  <c:v>2.6800000000000001E-4</c:v>
                </c:pt>
                <c:pt idx="40339" formatCode="0.00E+00">
                  <c:v>2.6800000000000001E-4</c:v>
                </c:pt>
                <c:pt idx="40340" formatCode="0.00E+00">
                  <c:v>2.6699999999999998E-4</c:v>
                </c:pt>
                <c:pt idx="40341" formatCode="0.00E+00">
                  <c:v>2.6699999999999998E-4</c:v>
                </c:pt>
                <c:pt idx="40342" formatCode="0.00E+00">
                  <c:v>2.6699999999999998E-4</c:v>
                </c:pt>
                <c:pt idx="40343" formatCode="0.00E+00">
                  <c:v>2.6699999999999998E-4</c:v>
                </c:pt>
                <c:pt idx="40344" formatCode="0.00E+00">
                  <c:v>2.6699999999999998E-4</c:v>
                </c:pt>
                <c:pt idx="40345" formatCode="0.00E+00">
                  <c:v>2.6699999999999998E-4</c:v>
                </c:pt>
                <c:pt idx="40346" formatCode="0.00E+00">
                  <c:v>2.6600000000000001E-4</c:v>
                </c:pt>
                <c:pt idx="40347" formatCode="0.00E+00">
                  <c:v>2.6600000000000001E-4</c:v>
                </c:pt>
                <c:pt idx="40348" formatCode="0.00E+00">
                  <c:v>2.6600000000000001E-4</c:v>
                </c:pt>
                <c:pt idx="40349" formatCode="0.00E+00">
                  <c:v>2.6499999999999999E-4</c:v>
                </c:pt>
                <c:pt idx="40350" formatCode="0.00E+00">
                  <c:v>2.6499999999999999E-4</c:v>
                </c:pt>
                <c:pt idx="40351" formatCode="0.00E+00">
                  <c:v>2.6499999999999999E-4</c:v>
                </c:pt>
                <c:pt idx="40352" formatCode="0.00E+00">
                  <c:v>2.6499999999999999E-4</c:v>
                </c:pt>
                <c:pt idx="40353" formatCode="0.00E+00">
                  <c:v>2.6400000000000002E-4</c:v>
                </c:pt>
                <c:pt idx="40354" formatCode="0.00E+00">
                  <c:v>2.6400000000000002E-4</c:v>
                </c:pt>
                <c:pt idx="40355" formatCode="0.00E+00">
                  <c:v>2.6400000000000002E-4</c:v>
                </c:pt>
                <c:pt idx="40356" formatCode="0.00E+00">
                  <c:v>2.6400000000000002E-4</c:v>
                </c:pt>
                <c:pt idx="40357" formatCode="0.00E+00">
                  <c:v>2.6400000000000002E-4</c:v>
                </c:pt>
                <c:pt idx="40358" formatCode="0.00E+00">
                  <c:v>2.63E-4</c:v>
                </c:pt>
                <c:pt idx="40359" formatCode="0.00E+00">
                  <c:v>2.63E-4</c:v>
                </c:pt>
                <c:pt idx="40360" formatCode="0.00E+00">
                  <c:v>2.63E-4</c:v>
                </c:pt>
                <c:pt idx="40361" formatCode="0.00E+00">
                  <c:v>2.63E-4</c:v>
                </c:pt>
                <c:pt idx="40362" formatCode="0.00E+00">
                  <c:v>2.6200000000000003E-4</c:v>
                </c:pt>
                <c:pt idx="40363" formatCode="0.00E+00">
                  <c:v>2.6200000000000003E-4</c:v>
                </c:pt>
                <c:pt idx="40364" formatCode="0.00E+00">
                  <c:v>2.6200000000000003E-4</c:v>
                </c:pt>
                <c:pt idx="40365" formatCode="0.00E+00">
                  <c:v>2.6200000000000003E-4</c:v>
                </c:pt>
                <c:pt idx="40366" formatCode="0.00E+00">
                  <c:v>2.6200000000000003E-4</c:v>
                </c:pt>
                <c:pt idx="40367" formatCode="0.00E+00">
                  <c:v>2.61E-4</c:v>
                </c:pt>
                <c:pt idx="40368" formatCode="0.00E+00">
                  <c:v>2.61E-4</c:v>
                </c:pt>
                <c:pt idx="40369" formatCode="0.00E+00">
                  <c:v>2.61E-4</c:v>
                </c:pt>
                <c:pt idx="40370" formatCode="0.00E+00">
                  <c:v>2.61E-4</c:v>
                </c:pt>
                <c:pt idx="40371" formatCode="0.00E+00">
                  <c:v>2.61E-4</c:v>
                </c:pt>
                <c:pt idx="40372" formatCode="0.00E+00">
                  <c:v>2.5999999999999998E-4</c:v>
                </c:pt>
                <c:pt idx="40373" formatCode="0.00E+00">
                  <c:v>2.5999999999999998E-4</c:v>
                </c:pt>
                <c:pt idx="40374" formatCode="0.00E+00">
                  <c:v>2.5999999999999998E-4</c:v>
                </c:pt>
                <c:pt idx="40375" formatCode="0.00E+00">
                  <c:v>2.5999999999999998E-4</c:v>
                </c:pt>
                <c:pt idx="40376" formatCode="0.00E+00">
                  <c:v>2.5999999999999998E-4</c:v>
                </c:pt>
                <c:pt idx="40377" formatCode="0.00E+00">
                  <c:v>2.5900000000000001E-4</c:v>
                </c:pt>
                <c:pt idx="40378" formatCode="0.00E+00">
                  <c:v>2.5900000000000001E-4</c:v>
                </c:pt>
                <c:pt idx="40379" formatCode="0.00E+00">
                  <c:v>2.5900000000000001E-4</c:v>
                </c:pt>
                <c:pt idx="40380" formatCode="0.00E+00">
                  <c:v>2.5900000000000001E-4</c:v>
                </c:pt>
                <c:pt idx="40381" formatCode="0.00E+00">
                  <c:v>2.5799999999999998E-4</c:v>
                </c:pt>
                <c:pt idx="40382" formatCode="0.00E+00">
                  <c:v>2.5799999999999998E-4</c:v>
                </c:pt>
                <c:pt idx="40383" formatCode="0.00E+00">
                  <c:v>2.5799999999999998E-4</c:v>
                </c:pt>
                <c:pt idx="40384" formatCode="0.00E+00">
                  <c:v>2.5799999999999998E-4</c:v>
                </c:pt>
                <c:pt idx="40385" formatCode="0.00E+00">
                  <c:v>2.5799999999999998E-4</c:v>
                </c:pt>
                <c:pt idx="40386" formatCode="0.00E+00">
                  <c:v>2.5799999999999998E-4</c:v>
                </c:pt>
                <c:pt idx="40387" formatCode="0.00E+00">
                  <c:v>2.5700000000000001E-4</c:v>
                </c:pt>
                <c:pt idx="40388" formatCode="0.00E+00">
                  <c:v>2.5700000000000001E-4</c:v>
                </c:pt>
                <c:pt idx="40389" formatCode="0.00E+00">
                  <c:v>2.5700000000000001E-4</c:v>
                </c:pt>
                <c:pt idx="40390" formatCode="0.00E+00">
                  <c:v>2.5700000000000001E-4</c:v>
                </c:pt>
                <c:pt idx="40391" formatCode="0.00E+00">
                  <c:v>2.5599999999999999E-4</c:v>
                </c:pt>
                <c:pt idx="40392" formatCode="0.00E+00">
                  <c:v>2.5599999999999999E-4</c:v>
                </c:pt>
                <c:pt idx="40393" formatCode="0.00E+00">
                  <c:v>2.5599999999999999E-4</c:v>
                </c:pt>
                <c:pt idx="40394" formatCode="0.00E+00">
                  <c:v>2.5599999999999999E-4</c:v>
                </c:pt>
                <c:pt idx="40395" formatCode="0.00E+00">
                  <c:v>2.5599999999999999E-4</c:v>
                </c:pt>
                <c:pt idx="40396" formatCode="0.00E+00">
                  <c:v>2.5599999999999999E-4</c:v>
                </c:pt>
                <c:pt idx="40397" formatCode="0.00E+00">
                  <c:v>2.5500000000000002E-4</c:v>
                </c:pt>
                <c:pt idx="40398" formatCode="0.00E+00">
                  <c:v>2.5500000000000002E-4</c:v>
                </c:pt>
                <c:pt idx="40399" formatCode="0.00E+00">
                  <c:v>2.5500000000000002E-4</c:v>
                </c:pt>
                <c:pt idx="40400" formatCode="0.00E+00">
                  <c:v>2.5500000000000002E-4</c:v>
                </c:pt>
                <c:pt idx="40401" formatCode="0.00E+00">
                  <c:v>2.5500000000000002E-4</c:v>
                </c:pt>
                <c:pt idx="40402" formatCode="0.00E+00">
                  <c:v>2.5399999999999999E-4</c:v>
                </c:pt>
                <c:pt idx="40403" formatCode="0.00E+00">
                  <c:v>2.5399999999999999E-4</c:v>
                </c:pt>
                <c:pt idx="40404" formatCode="0.00E+00">
                  <c:v>2.5399999999999999E-4</c:v>
                </c:pt>
                <c:pt idx="40405" formatCode="0.00E+00">
                  <c:v>2.5399999999999999E-4</c:v>
                </c:pt>
                <c:pt idx="40406" formatCode="0.00E+00">
                  <c:v>2.5399999999999999E-4</c:v>
                </c:pt>
                <c:pt idx="40407" formatCode="0.00E+00">
                  <c:v>2.5300000000000002E-4</c:v>
                </c:pt>
                <c:pt idx="40408" formatCode="0.00E+00">
                  <c:v>2.5300000000000002E-4</c:v>
                </c:pt>
                <c:pt idx="40409" formatCode="0.00E+00">
                  <c:v>2.5300000000000002E-4</c:v>
                </c:pt>
                <c:pt idx="40410" formatCode="0.00E+00">
                  <c:v>2.5300000000000002E-4</c:v>
                </c:pt>
                <c:pt idx="40411" formatCode="0.00E+00">
                  <c:v>2.5300000000000002E-4</c:v>
                </c:pt>
                <c:pt idx="40412" formatCode="0.00E+00">
                  <c:v>2.5300000000000002E-4</c:v>
                </c:pt>
                <c:pt idx="40413" formatCode="0.00E+00">
                  <c:v>2.5300000000000002E-4</c:v>
                </c:pt>
                <c:pt idx="40414" formatCode="0.00E+00">
                  <c:v>2.52E-4</c:v>
                </c:pt>
                <c:pt idx="40415" formatCode="0.00E+00">
                  <c:v>2.52E-4</c:v>
                </c:pt>
                <c:pt idx="40416" formatCode="0.00E+00">
                  <c:v>2.52E-4</c:v>
                </c:pt>
                <c:pt idx="40417" formatCode="0.00E+00">
                  <c:v>2.52E-4</c:v>
                </c:pt>
                <c:pt idx="40418" formatCode="0.00E+00">
                  <c:v>2.52E-4</c:v>
                </c:pt>
                <c:pt idx="40419" formatCode="0.00E+00">
                  <c:v>2.5099999999999998E-4</c:v>
                </c:pt>
                <c:pt idx="40420" formatCode="0.00E+00">
                  <c:v>2.5099999999999998E-4</c:v>
                </c:pt>
                <c:pt idx="40421" formatCode="0.00E+00">
                  <c:v>2.5099999999999998E-4</c:v>
                </c:pt>
                <c:pt idx="40422" formatCode="0.00E+00">
                  <c:v>2.5099999999999998E-4</c:v>
                </c:pt>
                <c:pt idx="40423" formatCode="0.00E+00">
                  <c:v>2.5099999999999998E-4</c:v>
                </c:pt>
                <c:pt idx="40424" formatCode="0.00E+00">
                  <c:v>2.5099999999999998E-4</c:v>
                </c:pt>
                <c:pt idx="40425" formatCode="0.00E+00">
                  <c:v>2.5099999999999998E-4</c:v>
                </c:pt>
                <c:pt idx="40426" formatCode="0.00E+00">
                  <c:v>2.5000000000000001E-4</c:v>
                </c:pt>
                <c:pt idx="40427" formatCode="0.00E+00">
                  <c:v>2.5000000000000001E-4</c:v>
                </c:pt>
                <c:pt idx="40428" formatCode="0.00E+00">
                  <c:v>2.5000000000000001E-4</c:v>
                </c:pt>
                <c:pt idx="40429" formatCode="0.00E+00">
                  <c:v>2.5000000000000001E-4</c:v>
                </c:pt>
                <c:pt idx="40430" formatCode="0.00E+00">
                  <c:v>2.5000000000000001E-4</c:v>
                </c:pt>
                <c:pt idx="40431" formatCode="0.00E+00">
                  <c:v>2.4899999999999998E-4</c:v>
                </c:pt>
                <c:pt idx="40432" formatCode="0.00E+00">
                  <c:v>2.4899999999999998E-4</c:v>
                </c:pt>
                <c:pt idx="40433" formatCode="0.00E+00">
                  <c:v>2.4899999999999998E-4</c:v>
                </c:pt>
                <c:pt idx="40434" formatCode="0.00E+00">
                  <c:v>2.4899999999999998E-4</c:v>
                </c:pt>
                <c:pt idx="40435" formatCode="0.00E+00">
                  <c:v>2.4899999999999998E-4</c:v>
                </c:pt>
                <c:pt idx="40436" formatCode="0.00E+00">
                  <c:v>2.4899999999999998E-4</c:v>
                </c:pt>
                <c:pt idx="40437" formatCode="0.00E+00">
                  <c:v>2.4899999999999998E-4</c:v>
                </c:pt>
                <c:pt idx="40438" formatCode="0.00E+00">
                  <c:v>2.4800000000000001E-4</c:v>
                </c:pt>
                <c:pt idx="40439" formatCode="0.00E+00">
                  <c:v>2.4800000000000001E-4</c:v>
                </c:pt>
                <c:pt idx="40440" formatCode="0.00E+00">
                  <c:v>2.4800000000000001E-4</c:v>
                </c:pt>
                <c:pt idx="40441" formatCode="0.00E+00">
                  <c:v>2.4800000000000001E-4</c:v>
                </c:pt>
                <c:pt idx="40442" formatCode="0.00E+00">
                  <c:v>2.4800000000000001E-4</c:v>
                </c:pt>
                <c:pt idx="40443" formatCode="0.00E+00">
                  <c:v>2.4800000000000001E-4</c:v>
                </c:pt>
                <c:pt idx="40444" formatCode="0.00E+00">
                  <c:v>2.4699999999999999E-4</c:v>
                </c:pt>
                <c:pt idx="40445" formatCode="0.00E+00">
                  <c:v>2.4699999999999999E-4</c:v>
                </c:pt>
                <c:pt idx="40446" formatCode="0.00E+00">
                  <c:v>2.4699999999999999E-4</c:v>
                </c:pt>
                <c:pt idx="40447" formatCode="0.00E+00">
                  <c:v>2.4699999999999999E-4</c:v>
                </c:pt>
                <c:pt idx="40448" formatCode="0.00E+00">
                  <c:v>2.4699999999999999E-4</c:v>
                </c:pt>
                <c:pt idx="40449" formatCode="0.00E+00">
                  <c:v>2.4699999999999999E-4</c:v>
                </c:pt>
                <c:pt idx="40450" formatCode="0.00E+00">
                  <c:v>2.4699999999999999E-4</c:v>
                </c:pt>
                <c:pt idx="40451" formatCode="0.00E+00">
                  <c:v>2.4600000000000002E-4</c:v>
                </c:pt>
                <c:pt idx="40452" formatCode="0.00E+00">
                  <c:v>2.4600000000000002E-4</c:v>
                </c:pt>
                <c:pt idx="40453" formatCode="0.00E+00">
                  <c:v>2.4600000000000002E-4</c:v>
                </c:pt>
                <c:pt idx="40454" formatCode="0.00E+00">
                  <c:v>2.4600000000000002E-4</c:v>
                </c:pt>
                <c:pt idx="40455" formatCode="0.00E+00">
                  <c:v>2.4600000000000002E-4</c:v>
                </c:pt>
                <c:pt idx="40456" formatCode="0.00E+00">
                  <c:v>2.4600000000000002E-4</c:v>
                </c:pt>
                <c:pt idx="40457" formatCode="0.00E+00">
                  <c:v>2.4499999999999999E-4</c:v>
                </c:pt>
                <c:pt idx="40458" formatCode="0.00E+00">
                  <c:v>2.4499999999999999E-4</c:v>
                </c:pt>
                <c:pt idx="40459" formatCode="0.00E+00">
                  <c:v>2.4499999999999999E-4</c:v>
                </c:pt>
                <c:pt idx="40460" formatCode="0.00E+00">
                  <c:v>2.4499999999999999E-4</c:v>
                </c:pt>
                <c:pt idx="40461" formatCode="0.00E+00">
                  <c:v>2.4499999999999999E-4</c:v>
                </c:pt>
                <c:pt idx="40462" formatCode="0.00E+00">
                  <c:v>2.4499999999999999E-4</c:v>
                </c:pt>
                <c:pt idx="40463" formatCode="0.00E+00">
                  <c:v>2.4499999999999999E-4</c:v>
                </c:pt>
                <c:pt idx="40464" formatCode="0.00E+00">
                  <c:v>2.4499999999999999E-4</c:v>
                </c:pt>
                <c:pt idx="40465" formatCode="0.00E+00">
                  <c:v>2.4399999999999999E-4</c:v>
                </c:pt>
                <c:pt idx="40466" formatCode="0.00E+00">
                  <c:v>2.4399999999999999E-4</c:v>
                </c:pt>
                <c:pt idx="40467" formatCode="0.00E+00">
                  <c:v>2.4399999999999999E-4</c:v>
                </c:pt>
                <c:pt idx="40468" formatCode="0.00E+00">
                  <c:v>2.4399999999999999E-4</c:v>
                </c:pt>
                <c:pt idx="40469" formatCode="0.00E+00">
                  <c:v>2.4399999999999999E-4</c:v>
                </c:pt>
                <c:pt idx="40470" formatCode="0.00E+00">
                  <c:v>2.4399999999999999E-4</c:v>
                </c:pt>
                <c:pt idx="40471" formatCode="0.00E+00">
                  <c:v>2.4399999999999999E-4</c:v>
                </c:pt>
                <c:pt idx="40472" formatCode="0.00E+00">
                  <c:v>2.43E-4</c:v>
                </c:pt>
                <c:pt idx="40473" formatCode="0.00E+00">
                  <c:v>2.43E-4</c:v>
                </c:pt>
                <c:pt idx="40474" formatCode="0.00E+00">
                  <c:v>2.43E-4</c:v>
                </c:pt>
                <c:pt idx="40475" formatCode="0.00E+00">
                  <c:v>2.43E-4</c:v>
                </c:pt>
                <c:pt idx="40476" formatCode="0.00E+00">
                  <c:v>2.43E-4</c:v>
                </c:pt>
                <c:pt idx="40477" formatCode="0.00E+00">
                  <c:v>2.43E-4</c:v>
                </c:pt>
                <c:pt idx="40478" formatCode="0.00E+00">
                  <c:v>2.43E-4</c:v>
                </c:pt>
                <c:pt idx="40479" formatCode="0.00E+00">
                  <c:v>2.43E-4</c:v>
                </c:pt>
                <c:pt idx="40480" formatCode="0.00E+00">
                  <c:v>2.42E-4</c:v>
                </c:pt>
                <c:pt idx="40481" formatCode="0.00E+00">
                  <c:v>2.42E-4</c:v>
                </c:pt>
                <c:pt idx="40482" formatCode="0.00E+00">
                  <c:v>2.42E-4</c:v>
                </c:pt>
                <c:pt idx="40483" formatCode="0.00E+00">
                  <c:v>2.42E-4</c:v>
                </c:pt>
                <c:pt idx="40484" formatCode="0.00E+00">
                  <c:v>2.42E-4</c:v>
                </c:pt>
                <c:pt idx="40485" formatCode="0.00E+00">
                  <c:v>2.42E-4</c:v>
                </c:pt>
                <c:pt idx="40486" formatCode="0.00E+00">
                  <c:v>2.42E-4</c:v>
                </c:pt>
                <c:pt idx="40487" formatCode="0.00E+00">
                  <c:v>2.41E-4</c:v>
                </c:pt>
                <c:pt idx="40488" formatCode="0.00E+00">
                  <c:v>2.41E-4</c:v>
                </c:pt>
                <c:pt idx="40489" formatCode="0.00E+00">
                  <c:v>2.41E-4</c:v>
                </c:pt>
                <c:pt idx="40490" formatCode="0.00E+00">
                  <c:v>2.41E-4</c:v>
                </c:pt>
                <c:pt idx="40491" formatCode="0.00E+00">
                  <c:v>2.41E-4</c:v>
                </c:pt>
                <c:pt idx="40492" formatCode="0.00E+00">
                  <c:v>2.41E-4</c:v>
                </c:pt>
                <c:pt idx="40493" formatCode="0.00E+00">
                  <c:v>2.41E-4</c:v>
                </c:pt>
                <c:pt idx="40494" formatCode="0.00E+00">
                  <c:v>2.4000000000000001E-4</c:v>
                </c:pt>
                <c:pt idx="40495" formatCode="0.00E+00">
                  <c:v>2.41E-4</c:v>
                </c:pt>
                <c:pt idx="40496" formatCode="0.00E+00">
                  <c:v>2.4000000000000001E-4</c:v>
                </c:pt>
                <c:pt idx="40497" formatCode="0.00E+00">
                  <c:v>2.4000000000000001E-4</c:v>
                </c:pt>
                <c:pt idx="40498" formatCode="0.00E+00">
                  <c:v>2.4000000000000001E-4</c:v>
                </c:pt>
                <c:pt idx="40499" formatCode="0.00E+00">
                  <c:v>2.4000000000000001E-4</c:v>
                </c:pt>
                <c:pt idx="40500" formatCode="0.00E+00">
                  <c:v>2.4000000000000001E-4</c:v>
                </c:pt>
                <c:pt idx="40501" formatCode="0.00E+00">
                  <c:v>2.4000000000000001E-4</c:v>
                </c:pt>
                <c:pt idx="40502" formatCode="0.00E+00">
                  <c:v>2.4000000000000001E-4</c:v>
                </c:pt>
                <c:pt idx="40503" formatCode="0.00E+00">
                  <c:v>2.3900000000000001E-4</c:v>
                </c:pt>
                <c:pt idx="40504" formatCode="0.00E+00">
                  <c:v>2.3900000000000001E-4</c:v>
                </c:pt>
                <c:pt idx="40505" formatCode="0.00E+00">
                  <c:v>2.3900000000000001E-4</c:v>
                </c:pt>
                <c:pt idx="40506" formatCode="0.00E+00">
                  <c:v>2.3900000000000001E-4</c:v>
                </c:pt>
                <c:pt idx="40507" formatCode="0.00E+00">
                  <c:v>2.3900000000000001E-4</c:v>
                </c:pt>
                <c:pt idx="40508" formatCode="0.00E+00">
                  <c:v>2.3900000000000001E-4</c:v>
                </c:pt>
                <c:pt idx="40509" formatCode="0.00E+00">
                  <c:v>2.3900000000000001E-4</c:v>
                </c:pt>
                <c:pt idx="40510" formatCode="0.00E+00">
                  <c:v>2.3900000000000001E-4</c:v>
                </c:pt>
                <c:pt idx="40511" formatCode="0.00E+00">
                  <c:v>2.3900000000000001E-4</c:v>
                </c:pt>
                <c:pt idx="40512" formatCode="0.00E+00">
                  <c:v>2.3800000000000001E-4</c:v>
                </c:pt>
                <c:pt idx="40513" formatCode="0.00E+00">
                  <c:v>2.3800000000000001E-4</c:v>
                </c:pt>
                <c:pt idx="40514" formatCode="0.00E+00">
                  <c:v>2.3800000000000001E-4</c:v>
                </c:pt>
                <c:pt idx="40515" formatCode="0.00E+00">
                  <c:v>2.3800000000000001E-4</c:v>
                </c:pt>
                <c:pt idx="40516" formatCode="0.00E+00">
                  <c:v>2.3800000000000001E-4</c:v>
                </c:pt>
                <c:pt idx="40517" formatCode="0.00E+00">
                  <c:v>2.3800000000000001E-4</c:v>
                </c:pt>
                <c:pt idx="40518" formatCode="0.00E+00">
                  <c:v>2.3800000000000001E-4</c:v>
                </c:pt>
                <c:pt idx="40519" formatCode="0.00E+00">
                  <c:v>2.3800000000000001E-4</c:v>
                </c:pt>
                <c:pt idx="40520" formatCode="0.00E+00">
                  <c:v>2.3699999999999999E-4</c:v>
                </c:pt>
                <c:pt idx="40521" formatCode="0.00E+00">
                  <c:v>2.3699999999999999E-4</c:v>
                </c:pt>
                <c:pt idx="40522" formatCode="0.00E+00">
                  <c:v>2.3699999999999999E-4</c:v>
                </c:pt>
                <c:pt idx="40523" formatCode="0.00E+00">
                  <c:v>2.3699999999999999E-4</c:v>
                </c:pt>
                <c:pt idx="40524" formatCode="0.00E+00">
                  <c:v>2.3699999999999999E-4</c:v>
                </c:pt>
                <c:pt idx="40525" formatCode="0.00E+00">
                  <c:v>2.3699999999999999E-4</c:v>
                </c:pt>
                <c:pt idx="40526" formatCode="0.00E+00">
                  <c:v>2.3699999999999999E-4</c:v>
                </c:pt>
                <c:pt idx="40527" formatCode="0.00E+00">
                  <c:v>2.3699999999999999E-4</c:v>
                </c:pt>
                <c:pt idx="40528" formatCode="0.00E+00">
                  <c:v>2.3699999999999999E-4</c:v>
                </c:pt>
                <c:pt idx="40529" formatCode="0.00E+00">
                  <c:v>2.3699999999999999E-4</c:v>
                </c:pt>
                <c:pt idx="40530" formatCode="0.00E+00">
                  <c:v>2.3599999999999999E-4</c:v>
                </c:pt>
                <c:pt idx="40531" formatCode="0.00E+00">
                  <c:v>2.3599999999999999E-4</c:v>
                </c:pt>
                <c:pt idx="40532" formatCode="0.00E+00">
                  <c:v>2.3599999999999999E-4</c:v>
                </c:pt>
                <c:pt idx="40533" formatCode="0.00E+00">
                  <c:v>2.3599999999999999E-4</c:v>
                </c:pt>
                <c:pt idx="40534" formatCode="0.00E+00">
                  <c:v>2.3599999999999999E-4</c:v>
                </c:pt>
                <c:pt idx="40535" formatCode="0.00E+00">
                  <c:v>2.3599999999999999E-4</c:v>
                </c:pt>
                <c:pt idx="40536" formatCode="0.00E+00">
                  <c:v>2.3599999999999999E-4</c:v>
                </c:pt>
                <c:pt idx="40537" formatCode="0.00E+00">
                  <c:v>2.3599999999999999E-4</c:v>
                </c:pt>
                <c:pt idx="40538" formatCode="0.00E+00">
                  <c:v>2.3599999999999999E-4</c:v>
                </c:pt>
                <c:pt idx="40539" formatCode="0.00E+00">
                  <c:v>2.3499999999999999E-4</c:v>
                </c:pt>
                <c:pt idx="40540" formatCode="0.00E+00">
                  <c:v>2.3499999999999999E-4</c:v>
                </c:pt>
                <c:pt idx="40541" formatCode="0.00E+00">
                  <c:v>2.3499999999999999E-4</c:v>
                </c:pt>
                <c:pt idx="40542" formatCode="0.00E+00">
                  <c:v>2.3499999999999999E-4</c:v>
                </c:pt>
                <c:pt idx="40543" formatCode="0.00E+00">
                  <c:v>2.3499999999999999E-4</c:v>
                </c:pt>
                <c:pt idx="40544" formatCode="0.00E+00">
                  <c:v>2.3499999999999999E-4</c:v>
                </c:pt>
                <c:pt idx="40545" formatCode="0.00E+00">
                  <c:v>2.3499999999999999E-4</c:v>
                </c:pt>
                <c:pt idx="40546" formatCode="0.00E+00">
                  <c:v>2.3499999999999999E-4</c:v>
                </c:pt>
                <c:pt idx="40547" formatCode="0.00E+00">
                  <c:v>2.3499999999999999E-4</c:v>
                </c:pt>
                <c:pt idx="40548" formatCode="0.00E+00">
                  <c:v>2.3499999999999999E-4</c:v>
                </c:pt>
                <c:pt idx="40549" formatCode="0.00E+00">
                  <c:v>2.34E-4</c:v>
                </c:pt>
                <c:pt idx="40550" formatCode="0.00E+00">
                  <c:v>2.34E-4</c:v>
                </c:pt>
                <c:pt idx="40551" formatCode="0.00E+00">
                  <c:v>2.34E-4</c:v>
                </c:pt>
                <c:pt idx="40552" formatCode="0.00E+00">
                  <c:v>2.34E-4</c:v>
                </c:pt>
                <c:pt idx="40553" formatCode="0.00E+00">
                  <c:v>2.34E-4</c:v>
                </c:pt>
                <c:pt idx="40554" formatCode="0.00E+00">
                  <c:v>2.34E-4</c:v>
                </c:pt>
                <c:pt idx="40555" formatCode="0.00E+00">
                  <c:v>2.34E-4</c:v>
                </c:pt>
                <c:pt idx="40556" formatCode="0.00E+00">
                  <c:v>2.34E-4</c:v>
                </c:pt>
                <c:pt idx="40557" formatCode="0.00E+00">
                  <c:v>2.33E-4</c:v>
                </c:pt>
                <c:pt idx="40558" formatCode="0.00E+00">
                  <c:v>2.33E-4</c:v>
                </c:pt>
                <c:pt idx="40559" formatCode="0.00E+00">
                  <c:v>2.33E-4</c:v>
                </c:pt>
                <c:pt idx="40560" formatCode="0.00E+00">
                  <c:v>2.33E-4</c:v>
                </c:pt>
                <c:pt idx="40561" formatCode="0.00E+00">
                  <c:v>2.33E-4</c:v>
                </c:pt>
                <c:pt idx="40562" formatCode="0.00E+00">
                  <c:v>2.33E-4</c:v>
                </c:pt>
                <c:pt idx="40563" formatCode="0.00E+00">
                  <c:v>2.33E-4</c:v>
                </c:pt>
                <c:pt idx="40564" formatCode="0.00E+00">
                  <c:v>2.33E-4</c:v>
                </c:pt>
                <c:pt idx="40565" formatCode="0.00E+00">
                  <c:v>2.33E-4</c:v>
                </c:pt>
                <c:pt idx="40566" formatCode="0.00E+00">
                  <c:v>2.33E-4</c:v>
                </c:pt>
                <c:pt idx="40567" formatCode="0.00E+00">
                  <c:v>2.33E-4</c:v>
                </c:pt>
                <c:pt idx="40568" formatCode="0.00E+00">
                  <c:v>2.33E-4</c:v>
                </c:pt>
                <c:pt idx="40569" formatCode="0.00E+00">
                  <c:v>2.32E-4</c:v>
                </c:pt>
                <c:pt idx="40570" formatCode="0.00E+00">
                  <c:v>2.32E-4</c:v>
                </c:pt>
                <c:pt idx="40571" formatCode="0.00E+00">
                  <c:v>2.32E-4</c:v>
                </c:pt>
                <c:pt idx="40572" formatCode="0.00E+00">
                  <c:v>2.32E-4</c:v>
                </c:pt>
                <c:pt idx="40573" formatCode="0.00E+00">
                  <c:v>2.32E-4</c:v>
                </c:pt>
                <c:pt idx="40574" formatCode="0.00E+00">
                  <c:v>2.32E-4</c:v>
                </c:pt>
                <c:pt idx="40575" formatCode="0.00E+00">
                  <c:v>2.32E-4</c:v>
                </c:pt>
                <c:pt idx="40576" formatCode="0.00E+00">
                  <c:v>2.32E-4</c:v>
                </c:pt>
                <c:pt idx="40577" formatCode="0.00E+00">
                  <c:v>2.32E-4</c:v>
                </c:pt>
                <c:pt idx="40578" formatCode="0.00E+00">
                  <c:v>2.32E-4</c:v>
                </c:pt>
                <c:pt idx="40579" formatCode="0.00E+00">
                  <c:v>2.32E-4</c:v>
                </c:pt>
                <c:pt idx="40580" formatCode="0.00E+00">
                  <c:v>2.31E-4</c:v>
                </c:pt>
                <c:pt idx="40581" formatCode="0.00E+00">
                  <c:v>2.31E-4</c:v>
                </c:pt>
                <c:pt idx="40582" formatCode="0.00E+00">
                  <c:v>2.31E-4</c:v>
                </c:pt>
                <c:pt idx="40583" formatCode="0.00E+00">
                  <c:v>2.31E-4</c:v>
                </c:pt>
                <c:pt idx="40584" formatCode="0.00E+00">
                  <c:v>2.31E-4</c:v>
                </c:pt>
                <c:pt idx="40585" formatCode="0.00E+00">
                  <c:v>2.31E-4</c:v>
                </c:pt>
                <c:pt idx="40586" formatCode="0.00E+00">
                  <c:v>2.31E-4</c:v>
                </c:pt>
                <c:pt idx="40587" formatCode="0.00E+00">
                  <c:v>2.31E-4</c:v>
                </c:pt>
                <c:pt idx="40588" formatCode="0.00E+00">
                  <c:v>2.31E-4</c:v>
                </c:pt>
                <c:pt idx="40589" formatCode="0.00E+00">
                  <c:v>2.3000000000000001E-4</c:v>
                </c:pt>
                <c:pt idx="40590" formatCode="0.00E+00">
                  <c:v>2.31E-4</c:v>
                </c:pt>
                <c:pt idx="40591" formatCode="0.00E+00">
                  <c:v>2.31E-4</c:v>
                </c:pt>
                <c:pt idx="40592" formatCode="0.00E+00">
                  <c:v>2.3000000000000001E-4</c:v>
                </c:pt>
                <c:pt idx="40593" formatCode="0.00E+00">
                  <c:v>2.3000000000000001E-4</c:v>
                </c:pt>
                <c:pt idx="40594" formatCode="0.00E+00">
                  <c:v>2.3000000000000001E-4</c:v>
                </c:pt>
                <c:pt idx="40595" formatCode="0.00E+00">
                  <c:v>2.3000000000000001E-4</c:v>
                </c:pt>
                <c:pt idx="40596" formatCode="0.00E+00">
                  <c:v>2.3000000000000001E-4</c:v>
                </c:pt>
                <c:pt idx="40597" formatCode="0.00E+00">
                  <c:v>2.3000000000000001E-4</c:v>
                </c:pt>
                <c:pt idx="40598" formatCode="0.00E+00">
                  <c:v>2.3000000000000001E-4</c:v>
                </c:pt>
                <c:pt idx="40599" formatCode="0.00E+00">
                  <c:v>2.3000000000000001E-4</c:v>
                </c:pt>
                <c:pt idx="40600" formatCode="0.00E+00">
                  <c:v>2.3000000000000001E-4</c:v>
                </c:pt>
                <c:pt idx="40601" formatCode="0.00E+00">
                  <c:v>2.3000000000000001E-4</c:v>
                </c:pt>
                <c:pt idx="40602" formatCode="0.00E+00">
                  <c:v>2.2900000000000001E-4</c:v>
                </c:pt>
                <c:pt idx="40603" formatCode="0.00E+00">
                  <c:v>2.2900000000000001E-4</c:v>
                </c:pt>
                <c:pt idx="40604" formatCode="0.00E+00">
                  <c:v>2.2900000000000001E-4</c:v>
                </c:pt>
                <c:pt idx="40605" formatCode="0.00E+00">
                  <c:v>2.2900000000000001E-4</c:v>
                </c:pt>
                <c:pt idx="40606" formatCode="0.00E+00">
                  <c:v>2.2900000000000001E-4</c:v>
                </c:pt>
                <c:pt idx="40607" formatCode="0.00E+00">
                  <c:v>2.2900000000000001E-4</c:v>
                </c:pt>
                <c:pt idx="40608" formatCode="0.00E+00">
                  <c:v>2.2900000000000001E-4</c:v>
                </c:pt>
                <c:pt idx="40609" formatCode="0.00E+00">
                  <c:v>2.2900000000000001E-4</c:v>
                </c:pt>
                <c:pt idx="40610" formatCode="0.00E+00">
                  <c:v>2.2900000000000001E-4</c:v>
                </c:pt>
                <c:pt idx="40611" formatCode="0.00E+00">
                  <c:v>2.2900000000000001E-4</c:v>
                </c:pt>
                <c:pt idx="40612" formatCode="0.00E+00">
                  <c:v>2.2900000000000001E-4</c:v>
                </c:pt>
                <c:pt idx="40613" formatCode="0.00E+00">
                  <c:v>2.2900000000000001E-4</c:v>
                </c:pt>
                <c:pt idx="40614" formatCode="0.00E+00">
                  <c:v>2.2900000000000001E-4</c:v>
                </c:pt>
                <c:pt idx="40615" formatCode="0.00E+00">
                  <c:v>2.2800000000000001E-4</c:v>
                </c:pt>
                <c:pt idx="40616" formatCode="0.00E+00">
                  <c:v>2.2800000000000001E-4</c:v>
                </c:pt>
                <c:pt idx="40617" formatCode="0.00E+00">
                  <c:v>2.2800000000000001E-4</c:v>
                </c:pt>
                <c:pt idx="40618" formatCode="0.00E+00">
                  <c:v>2.2800000000000001E-4</c:v>
                </c:pt>
                <c:pt idx="40619" formatCode="0.00E+00">
                  <c:v>2.2800000000000001E-4</c:v>
                </c:pt>
                <c:pt idx="40620" formatCode="0.00E+00">
                  <c:v>2.2800000000000001E-4</c:v>
                </c:pt>
                <c:pt idx="40621" formatCode="0.00E+00">
                  <c:v>2.2800000000000001E-4</c:v>
                </c:pt>
                <c:pt idx="40622" formatCode="0.00E+00">
                  <c:v>2.2800000000000001E-4</c:v>
                </c:pt>
                <c:pt idx="40623" formatCode="0.00E+00">
                  <c:v>2.2800000000000001E-4</c:v>
                </c:pt>
                <c:pt idx="40624" formatCode="0.00E+00">
                  <c:v>2.2800000000000001E-4</c:v>
                </c:pt>
                <c:pt idx="40625" formatCode="0.00E+00">
                  <c:v>2.2800000000000001E-4</c:v>
                </c:pt>
                <c:pt idx="40626" formatCode="0.00E+00">
                  <c:v>2.2800000000000001E-4</c:v>
                </c:pt>
                <c:pt idx="40627" formatCode="0.00E+00">
                  <c:v>2.2800000000000001E-4</c:v>
                </c:pt>
                <c:pt idx="40628" formatCode="0.00E+00">
                  <c:v>2.2699999999999999E-4</c:v>
                </c:pt>
                <c:pt idx="40629" formatCode="0.00E+00">
                  <c:v>2.2800000000000001E-4</c:v>
                </c:pt>
                <c:pt idx="40630" formatCode="0.00E+00">
                  <c:v>2.2699999999999999E-4</c:v>
                </c:pt>
                <c:pt idx="40631" formatCode="0.00E+00">
                  <c:v>2.2699999999999999E-4</c:v>
                </c:pt>
                <c:pt idx="40632" formatCode="0.00E+00">
                  <c:v>2.2699999999999999E-4</c:v>
                </c:pt>
                <c:pt idx="40633" formatCode="0.00E+00">
                  <c:v>2.2699999999999999E-4</c:v>
                </c:pt>
                <c:pt idx="40634" formatCode="0.00E+00">
                  <c:v>2.2699999999999999E-4</c:v>
                </c:pt>
                <c:pt idx="40635" formatCode="0.00E+00">
                  <c:v>2.2699999999999999E-4</c:v>
                </c:pt>
                <c:pt idx="40636" formatCode="0.00E+00">
                  <c:v>2.2699999999999999E-4</c:v>
                </c:pt>
                <c:pt idx="40637" formatCode="0.00E+00">
                  <c:v>2.2699999999999999E-4</c:v>
                </c:pt>
                <c:pt idx="40638" formatCode="0.00E+00">
                  <c:v>2.2699999999999999E-4</c:v>
                </c:pt>
                <c:pt idx="40639" formatCode="0.00E+00">
                  <c:v>2.2699999999999999E-4</c:v>
                </c:pt>
                <c:pt idx="40640" formatCode="0.00E+00">
                  <c:v>2.2699999999999999E-4</c:v>
                </c:pt>
                <c:pt idx="40641" formatCode="0.00E+00">
                  <c:v>2.2699999999999999E-4</c:v>
                </c:pt>
                <c:pt idx="40642" formatCode="0.00E+00">
                  <c:v>2.2599999999999999E-4</c:v>
                </c:pt>
                <c:pt idx="40643" formatCode="0.00E+00">
                  <c:v>2.2599999999999999E-4</c:v>
                </c:pt>
                <c:pt idx="40644" formatCode="0.00E+00">
                  <c:v>2.2599999999999999E-4</c:v>
                </c:pt>
                <c:pt idx="40645" formatCode="0.00E+00">
                  <c:v>2.2599999999999999E-4</c:v>
                </c:pt>
                <c:pt idx="40646" formatCode="0.00E+00">
                  <c:v>2.2599999999999999E-4</c:v>
                </c:pt>
                <c:pt idx="40647" formatCode="0.00E+00">
                  <c:v>2.2599999999999999E-4</c:v>
                </c:pt>
                <c:pt idx="40648" formatCode="0.00E+00">
                  <c:v>2.2599999999999999E-4</c:v>
                </c:pt>
                <c:pt idx="40649" formatCode="0.00E+00">
                  <c:v>2.2599999999999999E-4</c:v>
                </c:pt>
                <c:pt idx="40650" formatCode="0.00E+00">
                  <c:v>2.2599999999999999E-4</c:v>
                </c:pt>
                <c:pt idx="40651" formatCode="0.00E+00">
                  <c:v>2.2599999999999999E-4</c:v>
                </c:pt>
                <c:pt idx="40652" formatCode="0.00E+00">
                  <c:v>2.2599999999999999E-4</c:v>
                </c:pt>
                <c:pt idx="40653" formatCode="0.00E+00">
                  <c:v>2.2599999999999999E-4</c:v>
                </c:pt>
                <c:pt idx="40654" formatCode="0.00E+00">
                  <c:v>2.2499999999999999E-4</c:v>
                </c:pt>
                <c:pt idx="40655" formatCode="0.00E+00">
                  <c:v>2.2499999999999999E-4</c:v>
                </c:pt>
                <c:pt idx="40656" formatCode="0.00E+00">
                  <c:v>2.2499999999999999E-4</c:v>
                </c:pt>
                <c:pt idx="40657" formatCode="0.00E+00">
                  <c:v>2.2499999999999999E-4</c:v>
                </c:pt>
                <c:pt idx="40658" formatCode="0.00E+00">
                  <c:v>2.2499999999999999E-4</c:v>
                </c:pt>
                <c:pt idx="40659" formatCode="0.00E+00">
                  <c:v>2.2499999999999999E-4</c:v>
                </c:pt>
                <c:pt idx="40660" formatCode="0.00E+00">
                  <c:v>2.2499999999999999E-4</c:v>
                </c:pt>
                <c:pt idx="40661" formatCode="0.00E+00">
                  <c:v>2.2499999999999999E-4</c:v>
                </c:pt>
                <c:pt idx="40662" formatCode="0.00E+00">
                  <c:v>2.2499999999999999E-4</c:v>
                </c:pt>
                <c:pt idx="40663" formatCode="0.00E+00">
                  <c:v>2.2499999999999999E-4</c:v>
                </c:pt>
                <c:pt idx="40664" formatCode="0.00E+00">
                  <c:v>2.2499999999999999E-4</c:v>
                </c:pt>
                <c:pt idx="40665" formatCode="0.00E+00">
                  <c:v>2.2499999999999999E-4</c:v>
                </c:pt>
                <c:pt idx="40666" formatCode="0.00E+00">
                  <c:v>2.2499999999999999E-4</c:v>
                </c:pt>
                <c:pt idx="40667" formatCode="0.00E+00">
                  <c:v>2.2499999999999999E-4</c:v>
                </c:pt>
                <c:pt idx="40668" formatCode="0.00E+00">
                  <c:v>2.24E-4</c:v>
                </c:pt>
                <c:pt idx="40669" formatCode="0.00E+00">
                  <c:v>2.24E-4</c:v>
                </c:pt>
                <c:pt idx="40670" formatCode="0.00E+00">
                  <c:v>2.24E-4</c:v>
                </c:pt>
                <c:pt idx="40671" formatCode="0.00E+00">
                  <c:v>2.24E-4</c:v>
                </c:pt>
                <c:pt idx="40672" formatCode="0.00E+00">
                  <c:v>2.24E-4</c:v>
                </c:pt>
                <c:pt idx="40673" formatCode="0.00E+00">
                  <c:v>2.24E-4</c:v>
                </c:pt>
                <c:pt idx="40674" formatCode="0.00E+00">
                  <c:v>2.24E-4</c:v>
                </c:pt>
                <c:pt idx="40675" formatCode="0.00E+00">
                  <c:v>2.24E-4</c:v>
                </c:pt>
                <c:pt idx="40676" formatCode="0.00E+00">
                  <c:v>2.24E-4</c:v>
                </c:pt>
                <c:pt idx="40677" formatCode="0.00E+00">
                  <c:v>2.24E-4</c:v>
                </c:pt>
                <c:pt idx="40678" formatCode="0.00E+00">
                  <c:v>2.24E-4</c:v>
                </c:pt>
                <c:pt idx="40679" formatCode="0.00E+00">
                  <c:v>2.24E-4</c:v>
                </c:pt>
                <c:pt idx="40680" formatCode="0.00E+00">
                  <c:v>2.24E-4</c:v>
                </c:pt>
                <c:pt idx="40681" formatCode="0.00E+00">
                  <c:v>2.24E-4</c:v>
                </c:pt>
                <c:pt idx="40682" formatCode="0.00E+00">
                  <c:v>2.24E-4</c:v>
                </c:pt>
                <c:pt idx="40683" formatCode="0.00E+00">
                  <c:v>2.24E-4</c:v>
                </c:pt>
                <c:pt idx="40684" formatCode="0.00E+00">
                  <c:v>2.24E-4</c:v>
                </c:pt>
                <c:pt idx="40685" formatCode="0.00E+00">
                  <c:v>2.23E-4</c:v>
                </c:pt>
                <c:pt idx="40686" formatCode="0.00E+00">
                  <c:v>2.23E-4</c:v>
                </c:pt>
                <c:pt idx="40687" formatCode="0.00E+00">
                  <c:v>2.23E-4</c:v>
                </c:pt>
                <c:pt idx="40688" formatCode="0.00E+00">
                  <c:v>2.23E-4</c:v>
                </c:pt>
                <c:pt idx="40689" formatCode="0.00E+00">
                  <c:v>2.23E-4</c:v>
                </c:pt>
                <c:pt idx="40690" formatCode="0.00E+00">
                  <c:v>2.23E-4</c:v>
                </c:pt>
                <c:pt idx="40691" formatCode="0.00E+00">
                  <c:v>2.23E-4</c:v>
                </c:pt>
                <c:pt idx="40692" formatCode="0.00E+00">
                  <c:v>2.23E-4</c:v>
                </c:pt>
                <c:pt idx="40693" formatCode="0.00E+00">
                  <c:v>2.23E-4</c:v>
                </c:pt>
                <c:pt idx="40694" formatCode="0.00E+00">
                  <c:v>2.23E-4</c:v>
                </c:pt>
                <c:pt idx="40695" formatCode="0.00E+00">
                  <c:v>2.23E-4</c:v>
                </c:pt>
                <c:pt idx="40696" formatCode="0.00E+00">
                  <c:v>2.23E-4</c:v>
                </c:pt>
                <c:pt idx="40697" formatCode="0.00E+00">
                  <c:v>2.23E-4</c:v>
                </c:pt>
                <c:pt idx="40698" formatCode="0.00E+00">
                  <c:v>2.23E-4</c:v>
                </c:pt>
                <c:pt idx="40699" formatCode="0.00E+00">
                  <c:v>2.23E-4</c:v>
                </c:pt>
                <c:pt idx="40700" formatCode="0.00E+00">
                  <c:v>2.23E-4</c:v>
                </c:pt>
                <c:pt idx="40701" formatCode="0.00E+00">
                  <c:v>2.23E-4</c:v>
                </c:pt>
                <c:pt idx="40702" formatCode="0.00E+00">
                  <c:v>2.22E-4</c:v>
                </c:pt>
                <c:pt idx="40703" formatCode="0.00E+00">
                  <c:v>2.22E-4</c:v>
                </c:pt>
                <c:pt idx="40704" formatCode="0.00E+00">
                  <c:v>2.22E-4</c:v>
                </c:pt>
                <c:pt idx="40705" formatCode="0.00E+00">
                  <c:v>2.22E-4</c:v>
                </c:pt>
                <c:pt idx="40706" formatCode="0.00E+00">
                  <c:v>2.22E-4</c:v>
                </c:pt>
                <c:pt idx="40707" formatCode="0.00E+00">
                  <c:v>2.22E-4</c:v>
                </c:pt>
                <c:pt idx="40708" formatCode="0.00E+00">
                  <c:v>2.22E-4</c:v>
                </c:pt>
                <c:pt idx="40709" formatCode="0.00E+00">
                  <c:v>2.22E-4</c:v>
                </c:pt>
                <c:pt idx="40710" formatCode="0.00E+00">
                  <c:v>2.22E-4</c:v>
                </c:pt>
                <c:pt idx="40711" formatCode="0.00E+00">
                  <c:v>2.22E-4</c:v>
                </c:pt>
                <c:pt idx="40712" formatCode="0.00E+00">
                  <c:v>2.22E-4</c:v>
                </c:pt>
                <c:pt idx="40713" formatCode="0.00E+00">
                  <c:v>2.22E-4</c:v>
                </c:pt>
                <c:pt idx="40714" formatCode="0.00E+00">
                  <c:v>2.22E-4</c:v>
                </c:pt>
                <c:pt idx="40715" formatCode="0.00E+00">
                  <c:v>2.2100000000000001E-4</c:v>
                </c:pt>
                <c:pt idx="40716" formatCode="0.00E+00">
                  <c:v>2.22E-4</c:v>
                </c:pt>
                <c:pt idx="40717" formatCode="0.00E+00">
                  <c:v>2.22E-4</c:v>
                </c:pt>
                <c:pt idx="40718" formatCode="0.00E+00">
                  <c:v>2.2100000000000001E-4</c:v>
                </c:pt>
                <c:pt idx="40719" formatCode="0.00E+00">
                  <c:v>2.2100000000000001E-4</c:v>
                </c:pt>
                <c:pt idx="40720" formatCode="0.00E+00">
                  <c:v>2.2100000000000001E-4</c:v>
                </c:pt>
                <c:pt idx="40721" formatCode="0.00E+00">
                  <c:v>2.2100000000000001E-4</c:v>
                </c:pt>
                <c:pt idx="40722" formatCode="0.00E+00">
                  <c:v>2.2100000000000001E-4</c:v>
                </c:pt>
                <c:pt idx="40723" formatCode="0.00E+00">
                  <c:v>2.2100000000000001E-4</c:v>
                </c:pt>
                <c:pt idx="40724" formatCode="0.00E+00">
                  <c:v>2.2100000000000001E-4</c:v>
                </c:pt>
                <c:pt idx="40725" formatCode="0.00E+00">
                  <c:v>2.2100000000000001E-4</c:v>
                </c:pt>
                <c:pt idx="40726" formatCode="0.00E+00">
                  <c:v>2.2100000000000001E-4</c:v>
                </c:pt>
                <c:pt idx="40727" formatCode="0.00E+00">
                  <c:v>2.2100000000000001E-4</c:v>
                </c:pt>
                <c:pt idx="40728" formatCode="0.00E+00">
                  <c:v>2.2100000000000001E-4</c:v>
                </c:pt>
                <c:pt idx="40729" formatCode="0.00E+00">
                  <c:v>2.2100000000000001E-4</c:v>
                </c:pt>
                <c:pt idx="40730" formatCode="0.00E+00">
                  <c:v>2.2100000000000001E-4</c:v>
                </c:pt>
                <c:pt idx="40731" formatCode="0.00E+00">
                  <c:v>2.2100000000000001E-4</c:v>
                </c:pt>
                <c:pt idx="40732" formatCode="0.00E+00">
                  <c:v>2.2100000000000001E-4</c:v>
                </c:pt>
                <c:pt idx="40733" formatCode="0.00E+00">
                  <c:v>2.2100000000000001E-4</c:v>
                </c:pt>
                <c:pt idx="40734" formatCode="0.00E+00">
                  <c:v>2.2100000000000001E-4</c:v>
                </c:pt>
                <c:pt idx="40735" formatCode="0.00E+00">
                  <c:v>2.2000000000000001E-4</c:v>
                </c:pt>
                <c:pt idx="40736" formatCode="0.00E+00">
                  <c:v>2.2100000000000001E-4</c:v>
                </c:pt>
                <c:pt idx="40737" formatCode="0.00E+00">
                  <c:v>2.2000000000000001E-4</c:v>
                </c:pt>
                <c:pt idx="40738" formatCode="0.00E+00">
                  <c:v>2.2000000000000001E-4</c:v>
                </c:pt>
                <c:pt idx="40739" formatCode="0.00E+00">
                  <c:v>2.2000000000000001E-4</c:v>
                </c:pt>
                <c:pt idx="40740" formatCode="0.00E+00">
                  <c:v>2.2000000000000001E-4</c:v>
                </c:pt>
                <c:pt idx="40741" formatCode="0.00E+00">
                  <c:v>2.2000000000000001E-4</c:v>
                </c:pt>
                <c:pt idx="40742" formatCode="0.00E+00">
                  <c:v>2.2000000000000001E-4</c:v>
                </c:pt>
                <c:pt idx="40743" formatCode="0.00E+00">
                  <c:v>2.2000000000000001E-4</c:v>
                </c:pt>
                <c:pt idx="40744" formatCode="0.00E+00">
                  <c:v>2.2000000000000001E-4</c:v>
                </c:pt>
                <c:pt idx="40745" formatCode="0.00E+00">
                  <c:v>2.2000000000000001E-4</c:v>
                </c:pt>
                <c:pt idx="40746" formatCode="0.00E+00">
                  <c:v>2.2000000000000001E-4</c:v>
                </c:pt>
                <c:pt idx="40747" formatCode="0.00E+00">
                  <c:v>2.2000000000000001E-4</c:v>
                </c:pt>
                <c:pt idx="40748" formatCode="0.00E+00">
                  <c:v>2.2000000000000001E-4</c:v>
                </c:pt>
                <c:pt idx="40749" formatCode="0.00E+00">
                  <c:v>2.1900000000000001E-4</c:v>
                </c:pt>
                <c:pt idx="40750" formatCode="0.00E+00">
                  <c:v>2.1900000000000001E-4</c:v>
                </c:pt>
                <c:pt idx="40751" formatCode="0.00E+00">
                  <c:v>2.2000000000000001E-4</c:v>
                </c:pt>
                <c:pt idx="40752" formatCode="0.00E+00">
                  <c:v>2.1900000000000001E-4</c:v>
                </c:pt>
                <c:pt idx="40753" formatCode="0.00E+00">
                  <c:v>2.1900000000000001E-4</c:v>
                </c:pt>
                <c:pt idx="40754" formatCode="0.00E+00">
                  <c:v>2.1900000000000001E-4</c:v>
                </c:pt>
                <c:pt idx="40755" formatCode="0.00E+00">
                  <c:v>2.1900000000000001E-4</c:v>
                </c:pt>
                <c:pt idx="40756" formatCode="0.00E+00">
                  <c:v>2.1900000000000001E-4</c:v>
                </c:pt>
                <c:pt idx="40757" formatCode="0.00E+00">
                  <c:v>2.1900000000000001E-4</c:v>
                </c:pt>
                <c:pt idx="40758" formatCode="0.00E+00">
                  <c:v>2.1900000000000001E-4</c:v>
                </c:pt>
                <c:pt idx="40759" formatCode="0.00E+00">
                  <c:v>2.1900000000000001E-4</c:v>
                </c:pt>
                <c:pt idx="40760" formatCode="0.00E+00">
                  <c:v>2.1900000000000001E-4</c:v>
                </c:pt>
                <c:pt idx="40761" formatCode="0.00E+00">
                  <c:v>2.1900000000000001E-4</c:v>
                </c:pt>
                <c:pt idx="40762" formatCode="0.00E+00">
                  <c:v>2.1900000000000001E-4</c:v>
                </c:pt>
                <c:pt idx="40763" formatCode="0.00E+00">
                  <c:v>2.1900000000000001E-4</c:v>
                </c:pt>
                <c:pt idx="40764" formatCode="0.00E+00">
                  <c:v>2.1900000000000001E-4</c:v>
                </c:pt>
                <c:pt idx="40765" formatCode="0.00E+00">
                  <c:v>2.1900000000000001E-4</c:v>
                </c:pt>
                <c:pt idx="40766" formatCode="0.00E+00">
                  <c:v>2.1900000000000001E-4</c:v>
                </c:pt>
                <c:pt idx="40767" formatCode="0.00E+00">
                  <c:v>2.1900000000000001E-4</c:v>
                </c:pt>
                <c:pt idx="40768" formatCode="0.00E+00">
                  <c:v>2.1900000000000001E-4</c:v>
                </c:pt>
                <c:pt idx="40769" formatCode="0.00E+00">
                  <c:v>2.1900000000000001E-4</c:v>
                </c:pt>
                <c:pt idx="40770" formatCode="0.00E+00">
                  <c:v>2.1800000000000001E-4</c:v>
                </c:pt>
                <c:pt idx="40771" formatCode="0.00E+00">
                  <c:v>2.1800000000000001E-4</c:v>
                </c:pt>
                <c:pt idx="40772" formatCode="0.00E+00">
                  <c:v>2.1800000000000001E-4</c:v>
                </c:pt>
                <c:pt idx="40773" formatCode="0.00E+00">
                  <c:v>2.1800000000000001E-4</c:v>
                </c:pt>
                <c:pt idx="40774" formatCode="0.00E+00">
                  <c:v>2.1800000000000001E-4</c:v>
                </c:pt>
                <c:pt idx="40775" formatCode="0.00E+00">
                  <c:v>2.1800000000000001E-4</c:v>
                </c:pt>
                <c:pt idx="40776" formatCode="0.00E+00">
                  <c:v>2.1800000000000001E-4</c:v>
                </c:pt>
                <c:pt idx="40777" formatCode="0.00E+00">
                  <c:v>2.1800000000000001E-4</c:v>
                </c:pt>
                <c:pt idx="40778" formatCode="0.00E+00">
                  <c:v>2.1800000000000001E-4</c:v>
                </c:pt>
                <c:pt idx="40779" formatCode="0.00E+00">
                  <c:v>2.1800000000000001E-4</c:v>
                </c:pt>
                <c:pt idx="40780" formatCode="0.00E+00">
                  <c:v>2.1800000000000001E-4</c:v>
                </c:pt>
                <c:pt idx="40781" formatCode="0.00E+00">
                  <c:v>2.1800000000000001E-4</c:v>
                </c:pt>
                <c:pt idx="40782" formatCode="0.00E+00">
                  <c:v>2.1800000000000001E-4</c:v>
                </c:pt>
                <c:pt idx="40783" formatCode="0.00E+00">
                  <c:v>2.1800000000000001E-4</c:v>
                </c:pt>
                <c:pt idx="40784" formatCode="0.00E+00">
                  <c:v>2.1800000000000001E-4</c:v>
                </c:pt>
                <c:pt idx="40785" formatCode="0.00E+00">
                  <c:v>2.1800000000000001E-4</c:v>
                </c:pt>
                <c:pt idx="40786" formatCode="0.00E+00">
                  <c:v>2.1800000000000001E-4</c:v>
                </c:pt>
                <c:pt idx="40787" formatCode="0.00E+00">
                  <c:v>2.1800000000000001E-4</c:v>
                </c:pt>
                <c:pt idx="40788" formatCode="0.00E+00">
                  <c:v>2.1800000000000001E-4</c:v>
                </c:pt>
                <c:pt idx="40789" formatCode="0.00E+00">
                  <c:v>2.1800000000000001E-4</c:v>
                </c:pt>
                <c:pt idx="40790" formatCode="0.00E+00">
                  <c:v>2.1699999999999999E-4</c:v>
                </c:pt>
                <c:pt idx="40791" formatCode="0.00E+00">
                  <c:v>2.1800000000000001E-4</c:v>
                </c:pt>
                <c:pt idx="40792" formatCode="0.00E+00">
                  <c:v>2.1800000000000001E-4</c:v>
                </c:pt>
                <c:pt idx="40793" formatCode="0.00E+00">
                  <c:v>2.1800000000000001E-4</c:v>
                </c:pt>
                <c:pt idx="40794" formatCode="0.00E+00">
                  <c:v>2.1800000000000001E-4</c:v>
                </c:pt>
                <c:pt idx="40795" formatCode="0.00E+00">
                  <c:v>2.1699999999999999E-4</c:v>
                </c:pt>
                <c:pt idx="40796" formatCode="0.00E+00">
                  <c:v>2.1699999999999999E-4</c:v>
                </c:pt>
                <c:pt idx="40797" formatCode="0.00E+00">
                  <c:v>2.1699999999999999E-4</c:v>
                </c:pt>
                <c:pt idx="40798" formatCode="0.00E+00">
                  <c:v>2.1699999999999999E-4</c:v>
                </c:pt>
                <c:pt idx="40799" formatCode="0.00E+00">
                  <c:v>2.1699999999999999E-4</c:v>
                </c:pt>
                <c:pt idx="40800" formatCode="0.00E+00">
                  <c:v>2.1699999999999999E-4</c:v>
                </c:pt>
                <c:pt idx="40801" formatCode="0.00E+00">
                  <c:v>2.1699999999999999E-4</c:v>
                </c:pt>
                <c:pt idx="40802" formatCode="0.00E+00">
                  <c:v>2.1699999999999999E-4</c:v>
                </c:pt>
                <c:pt idx="40803" formatCode="0.00E+00">
                  <c:v>2.1699999999999999E-4</c:v>
                </c:pt>
                <c:pt idx="40804" formatCode="0.00E+00">
                  <c:v>2.1699999999999999E-4</c:v>
                </c:pt>
                <c:pt idx="40805" formatCode="0.00E+00">
                  <c:v>2.1699999999999999E-4</c:v>
                </c:pt>
                <c:pt idx="40806" formatCode="0.00E+00">
                  <c:v>2.1699999999999999E-4</c:v>
                </c:pt>
                <c:pt idx="40807" formatCode="0.00E+00">
                  <c:v>2.1699999999999999E-4</c:v>
                </c:pt>
                <c:pt idx="40808" formatCode="0.00E+00">
                  <c:v>2.1699999999999999E-4</c:v>
                </c:pt>
                <c:pt idx="40809" formatCode="0.00E+00">
                  <c:v>2.1699999999999999E-4</c:v>
                </c:pt>
                <c:pt idx="40810" formatCode="0.00E+00">
                  <c:v>2.1699999999999999E-4</c:v>
                </c:pt>
                <c:pt idx="40811" formatCode="0.00E+00">
                  <c:v>2.1699999999999999E-4</c:v>
                </c:pt>
                <c:pt idx="40812" formatCode="0.00E+00">
                  <c:v>2.1599999999999999E-4</c:v>
                </c:pt>
                <c:pt idx="40813" formatCode="0.00E+00">
                  <c:v>2.1599999999999999E-4</c:v>
                </c:pt>
                <c:pt idx="40814" formatCode="0.00E+00">
                  <c:v>2.1699999999999999E-4</c:v>
                </c:pt>
                <c:pt idx="40815" formatCode="0.00E+00">
                  <c:v>2.1599999999999999E-4</c:v>
                </c:pt>
                <c:pt idx="40816" formatCode="0.00E+00">
                  <c:v>2.1599999999999999E-4</c:v>
                </c:pt>
                <c:pt idx="40817" formatCode="0.00E+00">
                  <c:v>2.1599999999999999E-4</c:v>
                </c:pt>
                <c:pt idx="40818" formatCode="0.00E+00">
                  <c:v>2.1599999999999999E-4</c:v>
                </c:pt>
                <c:pt idx="40819" formatCode="0.00E+00">
                  <c:v>2.1599999999999999E-4</c:v>
                </c:pt>
                <c:pt idx="40820" formatCode="0.00E+00">
                  <c:v>2.1599999999999999E-4</c:v>
                </c:pt>
                <c:pt idx="40821" formatCode="0.00E+00">
                  <c:v>2.1599999999999999E-4</c:v>
                </c:pt>
                <c:pt idx="40822" formatCode="0.00E+00">
                  <c:v>2.1599999999999999E-4</c:v>
                </c:pt>
                <c:pt idx="40823" formatCode="0.00E+00">
                  <c:v>2.1599999999999999E-4</c:v>
                </c:pt>
                <c:pt idx="40824" formatCode="0.00E+00">
                  <c:v>2.1599999999999999E-4</c:v>
                </c:pt>
                <c:pt idx="40825" formatCode="0.00E+00">
                  <c:v>2.1599999999999999E-4</c:v>
                </c:pt>
                <c:pt idx="40826" formatCode="0.00E+00">
                  <c:v>2.1599999999999999E-4</c:v>
                </c:pt>
                <c:pt idx="40827" formatCode="0.00E+00">
                  <c:v>2.1599999999999999E-4</c:v>
                </c:pt>
                <c:pt idx="40828" formatCode="0.00E+00">
                  <c:v>2.1599999999999999E-4</c:v>
                </c:pt>
                <c:pt idx="40829" formatCode="0.00E+00">
                  <c:v>2.1599999999999999E-4</c:v>
                </c:pt>
                <c:pt idx="40830" formatCode="0.00E+00">
                  <c:v>2.1599999999999999E-4</c:v>
                </c:pt>
                <c:pt idx="40831" formatCode="0.00E+00">
                  <c:v>2.1599999999999999E-4</c:v>
                </c:pt>
                <c:pt idx="40832" formatCode="0.00E+00">
                  <c:v>2.1599999999999999E-4</c:v>
                </c:pt>
                <c:pt idx="40833" formatCode="0.00E+00">
                  <c:v>2.1599999999999999E-4</c:v>
                </c:pt>
                <c:pt idx="40834" formatCode="0.00E+00">
                  <c:v>2.1499999999999999E-4</c:v>
                </c:pt>
                <c:pt idx="40835" formatCode="0.00E+00">
                  <c:v>2.1599999999999999E-4</c:v>
                </c:pt>
                <c:pt idx="40836" formatCode="0.00E+00">
                  <c:v>2.1499999999999999E-4</c:v>
                </c:pt>
                <c:pt idx="40837" formatCode="0.00E+00">
                  <c:v>2.1499999999999999E-4</c:v>
                </c:pt>
                <c:pt idx="40838" formatCode="0.00E+00">
                  <c:v>2.1499999999999999E-4</c:v>
                </c:pt>
                <c:pt idx="40839" formatCode="0.00E+00">
                  <c:v>2.1499999999999999E-4</c:v>
                </c:pt>
                <c:pt idx="40840" formatCode="0.00E+00">
                  <c:v>2.1499999999999999E-4</c:v>
                </c:pt>
                <c:pt idx="40841" formatCode="0.00E+00">
                  <c:v>2.1499999999999999E-4</c:v>
                </c:pt>
                <c:pt idx="40842" formatCode="0.00E+00">
                  <c:v>2.1499999999999999E-4</c:v>
                </c:pt>
                <c:pt idx="40843" formatCode="0.00E+00">
                  <c:v>2.1499999999999999E-4</c:v>
                </c:pt>
                <c:pt idx="40844" formatCode="0.00E+00">
                  <c:v>2.1499999999999999E-4</c:v>
                </c:pt>
                <c:pt idx="40845" formatCode="0.00E+00">
                  <c:v>2.1499999999999999E-4</c:v>
                </c:pt>
                <c:pt idx="40846" formatCode="0.00E+00">
                  <c:v>2.1499999999999999E-4</c:v>
                </c:pt>
                <c:pt idx="40847" formatCode="0.00E+00">
                  <c:v>2.1499999999999999E-4</c:v>
                </c:pt>
                <c:pt idx="40848" formatCode="0.00E+00">
                  <c:v>2.1499999999999999E-4</c:v>
                </c:pt>
                <c:pt idx="40849" formatCode="0.00E+00">
                  <c:v>2.1499999999999999E-4</c:v>
                </c:pt>
                <c:pt idx="40850" formatCode="0.00E+00">
                  <c:v>2.1499999999999999E-4</c:v>
                </c:pt>
                <c:pt idx="40851" formatCode="0.00E+00">
                  <c:v>2.1499999999999999E-4</c:v>
                </c:pt>
                <c:pt idx="40852" formatCode="0.00E+00">
                  <c:v>2.1499999999999999E-4</c:v>
                </c:pt>
                <c:pt idx="40853" formatCode="0.00E+00">
                  <c:v>2.1499999999999999E-4</c:v>
                </c:pt>
                <c:pt idx="40854" formatCode="0.00E+00">
                  <c:v>2.1499999999999999E-4</c:v>
                </c:pt>
                <c:pt idx="40855" formatCode="0.00E+00">
                  <c:v>2.1499999999999999E-4</c:v>
                </c:pt>
                <c:pt idx="40856" formatCode="0.00E+00">
                  <c:v>2.1499999999999999E-4</c:v>
                </c:pt>
                <c:pt idx="40857" formatCode="0.00E+00">
                  <c:v>2.1499999999999999E-4</c:v>
                </c:pt>
                <c:pt idx="40858" formatCode="0.00E+00">
                  <c:v>2.14E-4</c:v>
                </c:pt>
                <c:pt idx="40859" formatCode="0.00E+00">
                  <c:v>2.14E-4</c:v>
                </c:pt>
                <c:pt idx="40860" formatCode="0.00E+00">
                  <c:v>2.14E-4</c:v>
                </c:pt>
                <c:pt idx="40861" formatCode="0.00E+00">
                  <c:v>2.14E-4</c:v>
                </c:pt>
                <c:pt idx="40862" formatCode="0.00E+00">
                  <c:v>2.14E-4</c:v>
                </c:pt>
                <c:pt idx="40863" formatCode="0.00E+00">
                  <c:v>2.14E-4</c:v>
                </c:pt>
                <c:pt idx="40864" formatCode="0.00E+00">
                  <c:v>2.14E-4</c:v>
                </c:pt>
                <c:pt idx="40865" formatCode="0.00E+00">
                  <c:v>2.14E-4</c:v>
                </c:pt>
                <c:pt idx="40866" formatCode="0.00E+00">
                  <c:v>2.14E-4</c:v>
                </c:pt>
                <c:pt idx="40867" formatCode="0.00E+00">
                  <c:v>2.14E-4</c:v>
                </c:pt>
                <c:pt idx="40868" formatCode="0.00E+00">
                  <c:v>2.14E-4</c:v>
                </c:pt>
                <c:pt idx="40869" formatCode="0.00E+00">
                  <c:v>2.14E-4</c:v>
                </c:pt>
                <c:pt idx="40870" formatCode="0.00E+00">
                  <c:v>2.14E-4</c:v>
                </c:pt>
                <c:pt idx="40871" formatCode="0.00E+00">
                  <c:v>2.14E-4</c:v>
                </c:pt>
                <c:pt idx="40872" formatCode="0.00E+00">
                  <c:v>2.14E-4</c:v>
                </c:pt>
                <c:pt idx="40873" formatCode="0.00E+00">
                  <c:v>2.14E-4</c:v>
                </c:pt>
                <c:pt idx="40874" formatCode="0.00E+00">
                  <c:v>2.14E-4</c:v>
                </c:pt>
                <c:pt idx="40875" formatCode="0.00E+00">
                  <c:v>2.14E-4</c:v>
                </c:pt>
                <c:pt idx="40876" formatCode="0.00E+00">
                  <c:v>2.14E-4</c:v>
                </c:pt>
                <c:pt idx="40877" formatCode="0.00E+00">
                  <c:v>2.14E-4</c:v>
                </c:pt>
                <c:pt idx="40878" formatCode="0.00E+00">
                  <c:v>2.13E-4</c:v>
                </c:pt>
                <c:pt idx="40879" formatCode="0.00E+00">
                  <c:v>2.14E-4</c:v>
                </c:pt>
                <c:pt idx="40880" formatCode="0.00E+00">
                  <c:v>2.14E-4</c:v>
                </c:pt>
                <c:pt idx="40881" formatCode="0.00E+00">
                  <c:v>2.14E-4</c:v>
                </c:pt>
                <c:pt idx="40882" formatCode="0.00E+00">
                  <c:v>2.13E-4</c:v>
                </c:pt>
                <c:pt idx="40883" formatCode="0.00E+00">
                  <c:v>2.13E-4</c:v>
                </c:pt>
                <c:pt idx="40884" formatCode="0.00E+00">
                  <c:v>2.13E-4</c:v>
                </c:pt>
                <c:pt idx="40885" formatCode="0.00E+00">
                  <c:v>2.13E-4</c:v>
                </c:pt>
                <c:pt idx="40886" formatCode="0.00E+00">
                  <c:v>2.13E-4</c:v>
                </c:pt>
                <c:pt idx="40887" formatCode="0.00E+00">
                  <c:v>2.13E-4</c:v>
                </c:pt>
                <c:pt idx="40888" formatCode="0.00E+00">
                  <c:v>2.13E-4</c:v>
                </c:pt>
                <c:pt idx="40889" formatCode="0.00E+00">
                  <c:v>2.13E-4</c:v>
                </c:pt>
                <c:pt idx="40890" formatCode="0.00E+00">
                  <c:v>2.13E-4</c:v>
                </c:pt>
                <c:pt idx="40891" formatCode="0.00E+00">
                  <c:v>2.13E-4</c:v>
                </c:pt>
                <c:pt idx="40892" formatCode="0.00E+00">
                  <c:v>2.13E-4</c:v>
                </c:pt>
                <c:pt idx="40893" formatCode="0.00E+00">
                  <c:v>2.13E-4</c:v>
                </c:pt>
                <c:pt idx="40894" formatCode="0.00E+00">
                  <c:v>2.13E-4</c:v>
                </c:pt>
                <c:pt idx="40895" formatCode="0.00E+00">
                  <c:v>2.13E-4</c:v>
                </c:pt>
                <c:pt idx="40896" formatCode="0.00E+00">
                  <c:v>2.13E-4</c:v>
                </c:pt>
                <c:pt idx="40897" formatCode="0.00E+00">
                  <c:v>2.13E-4</c:v>
                </c:pt>
                <c:pt idx="40898" formatCode="0.00E+00">
                  <c:v>2.13E-4</c:v>
                </c:pt>
                <c:pt idx="40899" formatCode="0.00E+00">
                  <c:v>2.13E-4</c:v>
                </c:pt>
                <c:pt idx="40900" formatCode="0.00E+00">
                  <c:v>2.13E-4</c:v>
                </c:pt>
                <c:pt idx="40901" formatCode="0.00E+00">
                  <c:v>2.13E-4</c:v>
                </c:pt>
                <c:pt idx="40902" formatCode="0.00E+00">
                  <c:v>2.13E-4</c:v>
                </c:pt>
                <c:pt idx="40903" formatCode="0.00E+00">
                  <c:v>2.13E-4</c:v>
                </c:pt>
                <c:pt idx="40904" formatCode="0.00E+00">
                  <c:v>2.13E-4</c:v>
                </c:pt>
                <c:pt idx="40905" formatCode="0.00E+00">
                  <c:v>2.12E-4</c:v>
                </c:pt>
                <c:pt idx="40906" formatCode="0.00E+00">
                  <c:v>2.12E-4</c:v>
                </c:pt>
                <c:pt idx="40907" formatCode="0.00E+00">
                  <c:v>2.13E-4</c:v>
                </c:pt>
                <c:pt idx="40908" formatCode="0.00E+00">
                  <c:v>2.12E-4</c:v>
                </c:pt>
                <c:pt idx="40909" formatCode="0.00E+00">
                  <c:v>2.12E-4</c:v>
                </c:pt>
                <c:pt idx="40910" formatCode="0.00E+00">
                  <c:v>2.12E-4</c:v>
                </c:pt>
                <c:pt idx="40911" formatCode="0.00E+00">
                  <c:v>2.12E-4</c:v>
                </c:pt>
                <c:pt idx="40912" formatCode="0.00E+00">
                  <c:v>2.12E-4</c:v>
                </c:pt>
                <c:pt idx="40913" formatCode="0.00E+00">
                  <c:v>2.12E-4</c:v>
                </c:pt>
                <c:pt idx="40914" formatCode="0.00E+00">
                  <c:v>2.12E-4</c:v>
                </c:pt>
                <c:pt idx="40915" formatCode="0.00E+00">
                  <c:v>2.12E-4</c:v>
                </c:pt>
                <c:pt idx="40916" formatCode="0.00E+00">
                  <c:v>2.12E-4</c:v>
                </c:pt>
                <c:pt idx="40917" formatCode="0.00E+00">
                  <c:v>2.12E-4</c:v>
                </c:pt>
                <c:pt idx="40918" formatCode="0.00E+00">
                  <c:v>2.12E-4</c:v>
                </c:pt>
                <c:pt idx="40919" formatCode="0.00E+00">
                  <c:v>2.12E-4</c:v>
                </c:pt>
                <c:pt idx="40920" formatCode="0.00E+00">
                  <c:v>2.12E-4</c:v>
                </c:pt>
                <c:pt idx="40921" formatCode="0.00E+00">
                  <c:v>2.12E-4</c:v>
                </c:pt>
                <c:pt idx="40922" formatCode="0.00E+00">
                  <c:v>2.12E-4</c:v>
                </c:pt>
                <c:pt idx="40923" formatCode="0.00E+00">
                  <c:v>2.12E-4</c:v>
                </c:pt>
                <c:pt idx="40924" formatCode="0.00E+00">
                  <c:v>2.12E-4</c:v>
                </c:pt>
                <c:pt idx="40925" formatCode="0.00E+00">
                  <c:v>2.12E-4</c:v>
                </c:pt>
                <c:pt idx="40926" formatCode="0.00E+00">
                  <c:v>2.12E-4</c:v>
                </c:pt>
                <c:pt idx="40927" formatCode="0.00E+00">
                  <c:v>2.12E-4</c:v>
                </c:pt>
                <c:pt idx="40928" formatCode="0.00E+00">
                  <c:v>2.1100000000000001E-4</c:v>
                </c:pt>
                <c:pt idx="40929" formatCode="0.00E+00">
                  <c:v>2.12E-4</c:v>
                </c:pt>
                <c:pt idx="40930" formatCode="0.00E+00">
                  <c:v>2.12E-4</c:v>
                </c:pt>
                <c:pt idx="40931" formatCode="0.00E+00">
                  <c:v>2.1100000000000001E-4</c:v>
                </c:pt>
                <c:pt idx="40932" formatCode="0.00E+00">
                  <c:v>2.12E-4</c:v>
                </c:pt>
                <c:pt idx="40933" formatCode="0.00E+00">
                  <c:v>2.1100000000000001E-4</c:v>
                </c:pt>
                <c:pt idx="40934" formatCode="0.00E+00">
                  <c:v>2.1100000000000001E-4</c:v>
                </c:pt>
                <c:pt idx="40935" formatCode="0.00E+00">
                  <c:v>2.12E-4</c:v>
                </c:pt>
                <c:pt idx="40936" formatCode="0.00E+00">
                  <c:v>2.1100000000000001E-4</c:v>
                </c:pt>
                <c:pt idx="40937" formatCode="0.00E+00">
                  <c:v>2.1100000000000001E-4</c:v>
                </c:pt>
                <c:pt idx="40938" formatCode="0.00E+00">
                  <c:v>2.1100000000000001E-4</c:v>
                </c:pt>
                <c:pt idx="40939" formatCode="0.00E+00">
                  <c:v>2.1100000000000001E-4</c:v>
                </c:pt>
                <c:pt idx="40940" formatCode="0.00E+00">
                  <c:v>2.1100000000000001E-4</c:v>
                </c:pt>
                <c:pt idx="40941" formatCode="0.00E+00">
                  <c:v>2.1100000000000001E-4</c:v>
                </c:pt>
                <c:pt idx="40942" formatCode="0.00E+00">
                  <c:v>2.1100000000000001E-4</c:v>
                </c:pt>
                <c:pt idx="40943" formatCode="0.00E+00">
                  <c:v>2.1100000000000001E-4</c:v>
                </c:pt>
                <c:pt idx="40944" formatCode="0.00E+00">
                  <c:v>2.1100000000000001E-4</c:v>
                </c:pt>
                <c:pt idx="40945" formatCode="0.00E+00">
                  <c:v>2.1100000000000001E-4</c:v>
                </c:pt>
                <c:pt idx="40946" formatCode="0.00E+00">
                  <c:v>2.1100000000000001E-4</c:v>
                </c:pt>
                <c:pt idx="40947" formatCode="0.00E+00">
                  <c:v>2.1100000000000001E-4</c:v>
                </c:pt>
                <c:pt idx="40948" formatCode="0.00E+00">
                  <c:v>2.1100000000000001E-4</c:v>
                </c:pt>
                <c:pt idx="40949" formatCode="0.00E+00">
                  <c:v>2.1100000000000001E-4</c:v>
                </c:pt>
                <c:pt idx="40950" formatCode="0.00E+00">
                  <c:v>2.1100000000000001E-4</c:v>
                </c:pt>
                <c:pt idx="40951" formatCode="0.00E+00">
                  <c:v>2.1100000000000001E-4</c:v>
                </c:pt>
                <c:pt idx="40952" formatCode="0.00E+00">
                  <c:v>2.1100000000000001E-4</c:v>
                </c:pt>
                <c:pt idx="40953" formatCode="0.00E+00">
                  <c:v>2.1100000000000001E-4</c:v>
                </c:pt>
                <c:pt idx="40954" formatCode="0.00E+00">
                  <c:v>2.1100000000000001E-4</c:v>
                </c:pt>
                <c:pt idx="40955" formatCode="0.00E+00">
                  <c:v>2.1100000000000001E-4</c:v>
                </c:pt>
                <c:pt idx="40956" formatCode="0.00E+00">
                  <c:v>2.1100000000000001E-4</c:v>
                </c:pt>
                <c:pt idx="40957" formatCode="0.00E+00">
                  <c:v>2.1100000000000001E-4</c:v>
                </c:pt>
                <c:pt idx="40958" formatCode="0.00E+00">
                  <c:v>2.1100000000000001E-4</c:v>
                </c:pt>
                <c:pt idx="40959" formatCode="0.00E+00">
                  <c:v>2.1100000000000001E-4</c:v>
                </c:pt>
                <c:pt idx="40960" formatCode="0.00E+00">
                  <c:v>2.1100000000000001E-4</c:v>
                </c:pt>
                <c:pt idx="40961" formatCode="0.00E+00">
                  <c:v>2.1000000000000001E-4</c:v>
                </c:pt>
                <c:pt idx="40962" formatCode="0.00E+00">
                  <c:v>2.1000000000000001E-4</c:v>
                </c:pt>
                <c:pt idx="40963" formatCode="0.00E+00">
                  <c:v>2.1000000000000001E-4</c:v>
                </c:pt>
                <c:pt idx="40964" formatCode="0.00E+00">
                  <c:v>2.1000000000000001E-4</c:v>
                </c:pt>
                <c:pt idx="40965" formatCode="0.00E+00">
                  <c:v>2.1000000000000001E-4</c:v>
                </c:pt>
                <c:pt idx="40966" formatCode="0.00E+00">
                  <c:v>2.1000000000000001E-4</c:v>
                </c:pt>
                <c:pt idx="40967" formatCode="0.00E+00">
                  <c:v>2.1000000000000001E-4</c:v>
                </c:pt>
                <c:pt idx="40968" formatCode="0.00E+00">
                  <c:v>2.1000000000000001E-4</c:v>
                </c:pt>
                <c:pt idx="40969" formatCode="0.00E+00">
                  <c:v>2.1000000000000001E-4</c:v>
                </c:pt>
                <c:pt idx="40970" formatCode="0.00E+00">
                  <c:v>2.1000000000000001E-4</c:v>
                </c:pt>
                <c:pt idx="40971" formatCode="0.00E+00">
                  <c:v>2.1000000000000001E-4</c:v>
                </c:pt>
                <c:pt idx="40972" formatCode="0.00E+00">
                  <c:v>2.1000000000000001E-4</c:v>
                </c:pt>
                <c:pt idx="40973" formatCode="0.00E+00">
                  <c:v>2.1000000000000001E-4</c:v>
                </c:pt>
                <c:pt idx="40974" formatCode="0.00E+00">
                  <c:v>2.1000000000000001E-4</c:v>
                </c:pt>
                <c:pt idx="40975" formatCode="0.00E+00">
                  <c:v>2.1000000000000001E-4</c:v>
                </c:pt>
                <c:pt idx="40976" formatCode="0.00E+00">
                  <c:v>2.1000000000000001E-4</c:v>
                </c:pt>
                <c:pt idx="40977" formatCode="0.00E+00">
                  <c:v>2.1000000000000001E-4</c:v>
                </c:pt>
                <c:pt idx="40978" formatCode="0.00E+00">
                  <c:v>2.1000000000000001E-4</c:v>
                </c:pt>
                <c:pt idx="40979" formatCode="0.00E+00">
                  <c:v>2.1000000000000001E-4</c:v>
                </c:pt>
                <c:pt idx="40980" formatCode="0.00E+00">
                  <c:v>2.1000000000000001E-4</c:v>
                </c:pt>
                <c:pt idx="40981" formatCode="0.00E+00">
                  <c:v>2.1000000000000001E-4</c:v>
                </c:pt>
                <c:pt idx="40982" formatCode="0.00E+00">
                  <c:v>2.1000000000000001E-4</c:v>
                </c:pt>
                <c:pt idx="40983" formatCode="0.00E+00">
                  <c:v>2.1000000000000001E-4</c:v>
                </c:pt>
                <c:pt idx="40984" formatCode="0.00E+00">
                  <c:v>2.1000000000000001E-4</c:v>
                </c:pt>
                <c:pt idx="40985" formatCode="0.00E+00">
                  <c:v>2.1000000000000001E-4</c:v>
                </c:pt>
                <c:pt idx="40986" formatCode="0.00E+00">
                  <c:v>2.1000000000000001E-4</c:v>
                </c:pt>
                <c:pt idx="40987" formatCode="0.00E+00">
                  <c:v>2.1000000000000001E-4</c:v>
                </c:pt>
                <c:pt idx="40988" formatCode="0.00E+00">
                  <c:v>2.1000000000000001E-4</c:v>
                </c:pt>
                <c:pt idx="40989" formatCode="0.00E+00">
                  <c:v>2.0900000000000001E-4</c:v>
                </c:pt>
                <c:pt idx="40990" formatCode="0.00E+00">
                  <c:v>2.1000000000000001E-4</c:v>
                </c:pt>
                <c:pt idx="40991" formatCode="0.00E+00">
                  <c:v>2.1000000000000001E-4</c:v>
                </c:pt>
                <c:pt idx="40992" formatCode="0.00E+00">
                  <c:v>2.0900000000000001E-4</c:v>
                </c:pt>
                <c:pt idx="40993" formatCode="0.00E+00">
                  <c:v>2.0900000000000001E-4</c:v>
                </c:pt>
                <c:pt idx="40994" formatCode="0.00E+00">
                  <c:v>2.0900000000000001E-4</c:v>
                </c:pt>
                <c:pt idx="40995" formatCode="0.00E+00">
                  <c:v>2.0900000000000001E-4</c:v>
                </c:pt>
                <c:pt idx="40996" formatCode="0.00E+00">
                  <c:v>2.0900000000000001E-4</c:v>
                </c:pt>
                <c:pt idx="40997" formatCode="0.00E+00">
                  <c:v>2.0900000000000001E-4</c:v>
                </c:pt>
                <c:pt idx="40998" formatCode="0.00E+00">
                  <c:v>2.0900000000000001E-4</c:v>
                </c:pt>
                <c:pt idx="40999" formatCode="0.00E+00">
                  <c:v>2.0900000000000001E-4</c:v>
                </c:pt>
                <c:pt idx="41000" formatCode="0.00E+00">
                  <c:v>2.0900000000000001E-4</c:v>
                </c:pt>
                <c:pt idx="41001" formatCode="0.00E+00">
                  <c:v>2.0900000000000001E-4</c:v>
                </c:pt>
                <c:pt idx="41002" formatCode="0.00E+00">
                  <c:v>2.0900000000000001E-4</c:v>
                </c:pt>
                <c:pt idx="41003" formatCode="0.00E+00">
                  <c:v>2.0900000000000001E-4</c:v>
                </c:pt>
                <c:pt idx="41004" formatCode="0.00E+00">
                  <c:v>2.0900000000000001E-4</c:v>
                </c:pt>
                <c:pt idx="41005" formatCode="0.00E+00">
                  <c:v>2.0900000000000001E-4</c:v>
                </c:pt>
                <c:pt idx="41006" formatCode="0.00E+00">
                  <c:v>2.0900000000000001E-4</c:v>
                </c:pt>
                <c:pt idx="41007" formatCode="0.00E+00">
                  <c:v>2.0900000000000001E-4</c:v>
                </c:pt>
                <c:pt idx="41008" formatCode="0.00E+00">
                  <c:v>2.0900000000000001E-4</c:v>
                </c:pt>
                <c:pt idx="41009" formatCode="0.00E+00">
                  <c:v>2.0900000000000001E-4</c:v>
                </c:pt>
                <c:pt idx="41010" formatCode="0.00E+00">
                  <c:v>2.0900000000000001E-4</c:v>
                </c:pt>
                <c:pt idx="41011" formatCode="0.00E+00">
                  <c:v>2.0900000000000001E-4</c:v>
                </c:pt>
                <c:pt idx="41012" formatCode="0.00E+00">
                  <c:v>2.0900000000000001E-4</c:v>
                </c:pt>
                <c:pt idx="41013" formatCode="0.00E+00">
                  <c:v>2.0900000000000001E-4</c:v>
                </c:pt>
                <c:pt idx="41014" formatCode="0.00E+00">
                  <c:v>2.0900000000000001E-4</c:v>
                </c:pt>
                <c:pt idx="41015" formatCode="0.00E+00">
                  <c:v>2.0900000000000001E-4</c:v>
                </c:pt>
                <c:pt idx="41016" formatCode="0.00E+00">
                  <c:v>2.0900000000000001E-4</c:v>
                </c:pt>
                <c:pt idx="41017" formatCode="0.00E+00">
                  <c:v>2.0900000000000001E-4</c:v>
                </c:pt>
                <c:pt idx="41018" formatCode="0.00E+00">
                  <c:v>2.0900000000000001E-4</c:v>
                </c:pt>
                <c:pt idx="41019" formatCode="0.00E+00">
                  <c:v>2.0900000000000001E-4</c:v>
                </c:pt>
                <c:pt idx="41020" formatCode="0.00E+00">
                  <c:v>2.0900000000000001E-4</c:v>
                </c:pt>
                <c:pt idx="41021" formatCode="0.00E+00">
                  <c:v>2.0900000000000001E-4</c:v>
                </c:pt>
                <c:pt idx="41022" formatCode="0.00E+00">
                  <c:v>2.0799999999999999E-4</c:v>
                </c:pt>
                <c:pt idx="41023" formatCode="0.00E+00">
                  <c:v>2.0900000000000001E-4</c:v>
                </c:pt>
                <c:pt idx="41024" formatCode="0.00E+00">
                  <c:v>2.0799999999999999E-4</c:v>
                </c:pt>
                <c:pt idx="41025" formatCode="0.00E+00">
                  <c:v>2.0799999999999999E-4</c:v>
                </c:pt>
                <c:pt idx="41026" formatCode="0.00E+00">
                  <c:v>2.0799999999999999E-4</c:v>
                </c:pt>
                <c:pt idx="41027" formatCode="0.00E+00">
                  <c:v>2.0799999999999999E-4</c:v>
                </c:pt>
                <c:pt idx="41028" formatCode="0.00E+00">
                  <c:v>2.0799999999999999E-4</c:v>
                </c:pt>
                <c:pt idx="41029" formatCode="0.00E+00">
                  <c:v>2.0799999999999999E-4</c:v>
                </c:pt>
                <c:pt idx="41030" formatCode="0.00E+00">
                  <c:v>2.0799999999999999E-4</c:v>
                </c:pt>
                <c:pt idx="41031" formatCode="0.00E+00">
                  <c:v>2.0799999999999999E-4</c:v>
                </c:pt>
                <c:pt idx="41032" formatCode="0.00E+00">
                  <c:v>2.0799999999999999E-4</c:v>
                </c:pt>
                <c:pt idx="41033" formatCode="0.00E+00">
                  <c:v>2.0799999999999999E-4</c:v>
                </c:pt>
                <c:pt idx="41034" formatCode="0.00E+00">
                  <c:v>2.0799999999999999E-4</c:v>
                </c:pt>
                <c:pt idx="41035" formatCode="0.00E+00">
                  <c:v>2.0799999999999999E-4</c:v>
                </c:pt>
                <c:pt idx="41036" formatCode="0.00E+00">
                  <c:v>2.0799999999999999E-4</c:v>
                </c:pt>
                <c:pt idx="41037" formatCode="0.00E+00">
                  <c:v>2.0799999999999999E-4</c:v>
                </c:pt>
                <c:pt idx="41038" formatCode="0.00E+00">
                  <c:v>2.0799999999999999E-4</c:v>
                </c:pt>
                <c:pt idx="41039" formatCode="0.00E+00">
                  <c:v>2.0799999999999999E-4</c:v>
                </c:pt>
                <c:pt idx="41040" formatCode="0.00E+00">
                  <c:v>2.0799999999999999E-4</c:v>
                </c:pt>
                <c:pt idx="41041" formatCode="0.00E+00">
                  <c:v>2.0799999999999999E-4</c:v>
                </c:pt>
                <c:pt idx="41042" formatCode="0.00E+00">
                  <c:v>2.0799999999999999E-4</c:v>
                </c:pt>
                <c:pt idx="41043" formatCode="0.00E+00">
                  <c:v>2.0799999999999999E-4</c:v>
                </c:pt>
                <c:pt idx="41044" formatCode="0.00E+00">
                  <c:v>2.0799999999999999E-4</c:v>
                </c:pt>
                <c:pt idx="41045" formatCode="0.00E+00">
                  <c:v>2.0799999999999999E-4</c:v>
                </c:pt>
                <c:pt idx="41046" formatCode="0.00E+00">
                  <c:v>2.0799999999999999E-4</c:v>
                </c:pt>
                <c:pt idx="41047" formatCode="0.00E+00">
                  <c:v>2.0799999999999999E-4</c:v>
                </c:pt>
                <c:pt idx="41048" formatCode="0.00E+00">
                  <c:v>2.0799999999999999E-4</c:v>
                </c:pt>
                <c:pt idx="41049" formatCode="0.00E+00">
                  <c:v>2.0799999999999999E-4</c:v>
                </c:pt>
                <c:pt idx="41050" formatCode="0.00E+00">
                  <c:v>2.0699999999999999E-4</c:v>
                </c:pt>
                <c:pt idx="41051" formatCode="0.00E+00">
                  <c:v>2.0799999999999999E-4</c:v>
                </c:pt>
                <c:pt idx="41052" formatCode="0.00E+00">
                  <c:v>2.0799999999999999E-4</c:v>
                </c:pt>
                <c:pt idx="41053" formatCode="0.00E+00">
                  <c:v>2.0699999999999999E-4</c:v>
                </c:pt>
                <c:pt idx="41054" formatCode="0.00E+00">
                  <c:v>2.0799999999999999E-4</c:v>
                </c:pt>
                <c:pt idx="41055" formatCode="0.00E+00">
                  <c:v>2.0699999999999999E-4</c:v>
                </c:pt>
                <c:pt idx="41056" formatCode="0.00E+00">
                  <c:v>2.0699999999999999E-4</c:v>
                </c:pt>
                <c:pt idx="41057" formatCode="0.00E+00">
                  <c:v>2.0799999999999999E-4</c:v>
                </c:pt>
                <c:pt idx="41058" formatCode="0.00E+00">
                  <c:v>2.0699999999999999E-4</c:v>
                </c:pt>
                <c:pt idx="41059" formatCode="0.00E+00">
                  <c:v>2.0699999999999999E-4</c:v>
                </c:pt>
                <c:pt idx="41060" formatCode="0.00E+00">
                  <c:v>2.0699999999999999E-4</c:v>
                </c:pt>
                <c:pt idx="41061" formatCode="0.00E+00">
                  <c:v>2.0699999999999999E-4</c:v>
                </c:pt>
                <c:pt idx="41062" formatCode="0.00E+00">
                  <c:v>2.0699999999999999E-4</c:v>
                </c:pt>
                <c:pt idx="41063" formatCode="0.00E+00">
                  <c:v>2.0699999999999999E-4</c:v>
                </c:pt>
                <c:pt idx="41064" formatCode="0.00E+00">
                  <c:v>2.0699999999999999E-4</c:v>
                </c:pt>
                <c:pt idx="41065" formatCode="0.00E+00">
                  <c:v>2.0699999999999999E-4</c:v>
                </c:pt>
                <c:pt idx="41066" formatCode="0.00E+00">
                  <c:v>2.0699999999999999E-4</c:v>
                </c:pt>
                <c:pt idx="41067" formatCode="0.00E+00">
                  <c:v>2.0699999999999999E-4</c:v>
                </c:pt>
                <c:pt idx="41068" formatCode="0.00E+00">
                  <c:v>2.0699999999999999E-4</c:v>
                </c:pt>
                <c:pt idx="41069" formatCode="0.00E+00">
                  <c:v>2.0699999999999999E-4</c:v>
                </c:pt>
                <c:pt idx="41070" formatCode="0.00E+00">
                  <c:v>2.0699999999999999E-4</c:v>
                </c:pt>
                <c:pt idx="41071" formatCode="0.00E+00">
                  <c:v>2.0699999999999999E-4</c:v>
                </c:pt>
                <c:pt idx="41072" formatCode="0.00E+00">
                  <c:v>2.0699999999999999E-4</c:v>
                </c:pt>
                <c:pt idx="41073" formatCode="0.00E+00">
                  <c:v>2.0699999999999999E-4</c:v>
                </c:pt>
                <c:pt idx="41074" formatCode="0.00E+00">
                  <c:v>2.0699999999999999E-4</c:v>
                </c:pt>
                <c:pt idx="41075" formatCode="0.00E+00">
                  <c:v>2.0699999999999999E-4</c:v>
                </c:pt>
                <c:pt idx="41076" formatCode="0.00E+00">
                  <c:v>2.0699999999999999E-4</c:v>
                </c:pt>
                <c:pt idx="41077" formatCode="0.00E+00">
                  <c:v>2.0699999999999999E-4</c:v>
                </c:pt>
                <c:pt idx="41078" formatCode="0.00E+00">
                  <c:v>2.0699999999999999E-4</c:v>
                </c:pt>
                <c:pt idx="41079" formatCode="0.00E+00">
                  <c:v>2.0699999999999999E-4</c:v>
                </c:pt>
                <c:pt idx="41080" formatCode="0.00E+00">
                  <c:v>2.0699999999999999E-4</c:v>
                </c:pt>
                <c:pt idx="41081" formatCode="0.00E+00">
                  <c:v>2.0699999999999999E-4</c:v>
                </c:pt>
                <c:pt idx="41082" formatCode="0.00E+00">
                  <c:v>2.0699999999999999E-4</c:v>
                </c:pt>
                <c:pt idx="41083" formatCode="0.00E+00">
                  <c:v>2.0699999999999999E-4</c:v>
                </c:pt>
                <c:pt idx="41084" formatCode="0.00E+00">
                  <c:v>2.0699999999999999E-4</c:v>
                </c:pt>
                <c:pt idx="41085" formatCode="0.00E+00">
                  <c:v>2.0699999999999999E-4</c:v>
                </c:pt>
                <c:pt idx="41086" formatCode="0.00E+00">
                  <c:v>2.0699999999999999E-4</c:v>
                </c:pt>
                <c:pt idx="41087" formatCode="0.00E+00">
                  <c:v>2.0599999999999999E-4</c:v>
                </c:pt>
                <c:pt idx="41088" formatCode="0.00E+00">
                  <c:v>2.0599999999999999E-4</c:v>
                </c:pt>
                <c:pt idx="41089" formatCode="0.00E+00">
                  <c:v>2.0599999999999999E-4</c:v>
                </c:pt>
                <c:pt idx="41090" formatCode="0.00E+00">
                  <c:v>2.0699999999999999E-4</c:v>
                </c:pt>
                <c:pt idx="41091" formatCode="0.00E+00">
                  <c:v>2.0599999999999999E-4</c:v>
                </c:pt>
                <c:pt idx="41092" formatCode="0.00E+00">
                  <c:v>2.0599999999999999E-4</c:v>
                </c:pt>
                <c:pt idx="41093" formatCode="0.00E+00">
                  <c:v>2.0599999999999999E-4</c:v>
                </c:pt>
                <c:pt idx="41094" formatCode="0.00E+00">
                  <c:v>2.0599999999999999E-4</c:v>
                </c:pt>
                <c:pt idx="41095" formatCode="0.00E+00">
                  <c:v>2.0599999999999999E-4</c:v>
                </c:pt>
                <c:pt idx="41096" formatCode="0.00E+00">
                  <c:v>2.0599999999999999E-4</c:v>
                </c:pt>
                <c:pt idx="41097" formatCode="0.00E+00">
                  <c:v>2.0599999999999999E-4</c:v>
                </c:pt>
                <c:pt idx="41098" formatCode="0.00E+00">
                  <c:v>2.0599999999999999E-4</c:v>
                </c:pt>
                <c:pt idx="41099" formatCode="0.00E+00">
                  <c:v>2.0599999999999999E-4</c:v>
                </c:pt>
                <c:pt idx="41100" formatCode="0.00E+00">
                  <c:v>2.0599999999999999E-4</c:v>
                </c:pt>
                <c:pt idx="41101" formatCode="0.00E+00">
                  <c:v>2.0599999999999999E-4</c:v>
                </c:pt>
                <c:pt idx="41102" formatCode="0.00E+00">
                  <c:v>2.0599999999999999E-4</c:v>
                </c:pt>
                <c:pt idx="41103" formatCode="0.00E+00">
                  <c:v>2.0599999999999999E-4</c:v>
                </c:pt>
                <c:pt idx="41104" formatCode="0.00E+00">
                  <c:v>2.0599999999999999E-4</c:v>
                </c:pt>
                <c:pt idx="41105" formatCode="0.00E+00">
                  <c:v>2.0599999999999999E-4</c:v>
                </c:pt>
                <c:pt idx="41106" formatCode="0.00E+00">
                  <c:v>2.0599999999999999E-4</c:v>
                </c:pt>
                <c:pt idx="41107" formatCode="0.00E+00">
                  <c:v>2.0599999999999999E-4</c:v>
                </c:pt>
                <c:pt idx="41108" formatCode="0.00E+00">
                  <c:v>2.0599999999999999E-4</c:v>
                </c:pt>
                <c:pt idx="41109" formatCode="0.00E+00">
                  <c:v>2.0599999999999999E-4</c:v>
                </c:pt>
                <c:pt idx="41110" formatCode="0.00E+00">
                  <c:v>2.0599999999999999E-4</c:v>
                </c:pt>
                <c:pt idx="41111" formatCode="0.00E+00">
                  <c:v>2.0599999999999999E-4</c:v>
                </c:pt>
                <c:pt idx="41112" formatCode="0.00E+00">
                  <c:v>2.0599999999999999E-4</c:v>
                </c:pt>
                <c:pt idx="41113" formatCode="0.00E+00">
                  <c:v>2.0599999999999999E-4</c:v>
                </c:pt>
                <c:pt idx="41114" formatCode="0.00E+00">
                  <c:v>2.0599999999999999E-4</c:v>
                </c:pt>
                <c:pt idx="41115" formatCode="0.00E+00">
                  <c:v>2.0599999999999999E-4</c:v>
                </c:pt>
                <c:pt idx="41116" formatCode="0.00E+00">
                  <c:v>2.0599999999999999E-4</c:v>
                </c:pt>
                <c:pt idx="41117" formatCode="0.00E+00">
                  <c:v>2.0599999999999999E-4</c:v>
                </c:pt>
                <c:pt idx="41118" formatCode="0.00E+00">
                  <c:v>2.0599999999999999E-4</c:v>
                </c:pt>
                <c:pt idx="41119" formatCode="0.00E+00">
                  <c:v>2.0599999999999999E-4</c:v>
                </c:pt>
                <c:pt idx="41120" formatCode="0.00E+00">
                  <c:v>2.0599999999999999E-4</c:v>
                </c:pt>
                <c:pt idx="41121" formatCode="0.00E+00">
                  <c:v>2.0599999999999999E-4</c:v>
                </c:pt>
                <c:pt idx="41122" formatCode="0.00E+00">
                  <c:v>2.0599999999999999E-4</c:v>
                </c:pt>
                <c:pt idx="41123" formatCode="0.00E+00">
                  <c:v>2.05E-4</c:v>
                </c:pt>
                <c:pt idx="41124" formatCode="0.00E+00">
                  <c:v>2.05E-4</c:v>
                </c:pt>
                <c:pt idx="41125" formatCode="0.00E+00">
                  <c:v>2.05E-4</c:v>
                </c:pt>
                <c:pt idx="41126" formatCode="0.00E+00">
                  <c:v>2.05E-4</c:v>
                </c:pt>
                <c:pt idx="41127" formatCode="0.00E+00">
                  <c:v>2.05E-4</c:v>
                </c:pt>
                <c:pt idx="41128" formatCode="0.00E+00">
                  <c:v>2.05E-4</c:v>
                </c:pt>
                <c:pt idx="41129" formatCode="0.00E+00">
                  <c:v>2.05E-4</c:v>
                </c:pt>
                <c:pt idx="41130" formatCode="0.00E+00">
                  <c:v>2.05E-4</c:v>
                </c:pt>
                <c:pt idx="41131" formatCode="0.00E+00">
                  <c:v>2.05E-4</c:v>
                </c:pt>
                <c:pt idx="41132" formatCode="0.00E+00">
                  <c:v>2.05E-4</c:v>
                </c:pt>
                <c:pt idx="41133" formatCode="0.00E+00">
                  <c:v>2.05E-4</c:v>
                </c:pt>
                <c:pt idx="41134" formatCode="0.00E+00">
                  <c:v>2.05E-4</c:v>
                </c:pt>
                <c:pt idx="41135" formatCode="0.00E+00">
                  <c:v>2.05E-4</c:v>
                </c:pt>
                <c:pt idx="41136" formatCode="0.00E+00">
                  <c:v>2.05E-4</c:v>
                </c:pt>
                <c:pt idx="41137" formatCode="0.00E+00">
                  <c:v>2.05E-4</c:v>
                </c:pt>
                <c:pt idx="41138" formatCode="0.00E+00">
                  <c:v>2.05E-4</c:v>
                </c:pt>
                <c:pt idx="41139" formatCode="0.00E+00">
                  <c:v>2.05E-4</c:v>
                </c:pt>
                <c:pt idx="41140" formatCode="0.00E+00">
                  <c:v>2.05E-4</c:v>
                </c:pt>
                <c:pt idx="41141" formatCode="0.00E+00">
                  <c:v>2.05E-4</c:v>
                </c:pt>
                <c:pt idx="41142" formatCode="0.00E+00">
                  <c:v>2.05E-4</c:v>
                </c:pt>
                <c:pt idx="41143" formatCode="0.00E+00">
                  <c:v>2.05E-4</c:v>
                </c:pt>
                <c:pt idx="41144" formatCode="0.00E+00">
                  <c:v>2.05E-4</c:v>
                </c:pt>
                <c:pt idx="41145" formatCode="0.00E+00">
                  <c:v>2.05E-4</c:v>
                </c:pt>
                <c:pt idx="41146" formatCode="0.00E+00">
                  <c:v>2.05E-4</c:v>
                </c:pt>
                <c:pt idx="41147" formatCode="0.00E+00">
                  <c:v>2.05E-4</c:v>
                </c:pt>
                <c:pt idx="41148" formatCode="0.00E+00">
                  <c:v>2.05E-4</c:v>
                </c:pt>
                <c:pt idx="41149" formatCode="0.00E+00">
                  <c:v>2.05E-4</c:v>
                </c:pt>
                <c:pt idx="41150" formatCode="0.00E+00">
                  <c:v>2.05E-4</c:v>
                </c:pt>
                <c:pt idx="41151" formatCode="0.00E+00">
                  <c:v>2.05E-4</c:v>
                </c:pt>
                <c:pt idx="41152" formatCode="0.00E+00">
                  <c:v>2.05E-4</c:v>
                </c:pt>
                <c:pt idx="41153" formatCode="0.00E+00">
                  <c:v>2.05E-4</c:v>
                </c:pt>
                <c:pt idx="41154" formatCode="0.00E+00">
                  <c:v>2.05E-4</c:v>
                </c:pt>
                <c:pt idx="41155" formatCode="0.00E+00">
                  <c:v>2.05E-4</c:v>
                </c:pt>
                <c:pt idx="41156" formatCode="0.00E+00">
                  <c:v>2.05E-4</c:v>
                </c:pt>
                <c:pt idx="41157" formatCode="0.00E+00">
                  <c:v>2.05E-4</c:v>
                </c:pt>
                <c:pt idx="41158" formatCode="0.00E+00">
                  <c:v>2.04E-4</c:v>
                </c:pt>
                <c:pt idx="41159" formatCode="0.00E+00">
                  <c:v>2.04E-4</c:v>
                </c:pt>
                <c:pt idx="41160" formatCode="0.00E+00">
                  <c:v>2.04E-4</c:v>
                </c:pt>
                <c:pt idx="41161" formatCode="0.00E+00">
                  <c:v>2.04E-4</c:v>
                </c:pt>
                <c:pt idx="41162" formatCode="0.00E+00">
                  <c:v>2.05E-4</c:v>
                </c:pt>
                <c:pt idx="41163" formatCode="0.00E+00">
                  <c:v>2.04E-4</c:v>
                </c:pt>
                <c:pt idx="41164" formatCode="0.00E+00">
                  <c:v>2.04E-4</c:v>
                </c:pt>
                <c:pt idx="41165" formatCode="0.00E+00">
                  <c:v>2.04E-4</c:v>
                </c:pt>
                <c:pt idx="41166" formatCode="0.00E+00">
                  <c:v>2.04E-4</c:v>
                </c:pt>
                <c:pt idx="41167" formatCode="0.00E+00">
                  <c:v>2.04E-4</c:v>
                </c:pt>
                <c:pt idx="41168" formatCode="0.00E+00">
                  <c:v>2.04E-4</c:v>
                </c:pt>
                <c:pt idx="41169" formatCode="0.00E+00">
                  <c:v>2.04E-4</c:v>
                </c:pt>
                <c:pt idx="41170" formatCode="0.00E+00">
                  <c:v>2.04E-4</c:v>
                </c:pt>
                <c:pt idx="41171" formatCode="0.00E+00">
                  <c:v>2.04E-4</c:v>
                </c:pt>
                <c:pt idx="41172" formatCode="0.00E+00">
                  <c:v>2.04E-4</c:v>
                </c:pt>
                <c:pt idx="41173" formatCode="0.00E+00">
                  <c:v>2.04E-4</c:v>
                </c:pt>
                <c:pt idx="41174" formatCode="0.00E+00">
                  <c:v>2.04E-4</c:v>
                </c:pt>
                <c:pt idx="41175" formatCode="0.00E+00">
                  <c:v>2.04E-4</c:v>
                </c:pt>
                <c:pt idx="41176" formatCode="0.00E+00">
                  <c:v>2.04E-4</c:v>
                </c:pt>
                <c:pt idx="41177" formatCode="0.00E+00">
                  <c:v>2.04E-4</c:v>
                </c:pt>
                <c:pt idx="41178" formatCode="0.00E+00">
                  <c:v>2.04E-4</c:v>
                </c:pt>
                <c:pt idx="41179" formatCode="0.00E+00">
                  <c:v>2.04E-4</c:v>
                </c:pt>
                <c:pt idx="41180" formatCode="0.00E+00">
                  <c:v>2.04E-4</c:v>
                </c:pt>
                <c:pt idx="41181" formatCode="0.00E+00">
                  <c:v>2.04E-4</c:v>
                </c:pt>
                <c:pt idx="41182" formatCode="0.00E+00">
                  <c:v>2.04E-4</c:v>
                </c:pt>
                <c:pt idx="41183" formatCode="0.00E+00">
                  <c:v>2.04E-4</c:v>
                </c:pt>
                <c:pt idx="41184" formatCode="0.00E+00">
                  <c:v>2.04E-4</c:v>
                </c:pt>
                <c:pt idx="41185" formatCode="0.00E+00">
                  <c:v>2.04E-4</c:v>
                </c:pt>
                <c:pt idx="41186" formatCode="0.00E+00">
                  <c:v>2.04E-4</c:v>
                </c:pt>
                <c:pt idx="41187" formatCode="0.00E+00">
                  <c:v>2.04E-4</c:v>
                </c:pt>
                <c:pt idx="41188" formatCode="0.00E+00">
                  <c:v>2.04E-4</c:v>
                </c:pt>
                <c:pt idx="41189" formatCode="0.00E+00">
                  <c:v>2.04E-4</c:v>
                </c:pt>
                <c:pt idx="41190" formatCode="0.00E+00">
                  <c:v>2.04E-4</c:v>
                </c:pt>
                <c:pt idx="41191" formatCode="0.00E+00">
                  <c:v>2.04E-4</c:v>
                </c:pt>
                <c:pt idx="41192" formatCode="0.00E+00">
                  <c:v>2.04E-4</c:v>
                </c:pt>
                <c:pt idx="41193" formatCode="0.00E+00">
                  <c:v>2.04E-4</c:v>
                </c:pt>
                <c:pt idx="41194" formatCode="0.00E+00">
                  <c:v>2.04E-4</c:v>
                </c:pt>
                <c:pt idx="41195" formatCode="0.00E+00">
                  <c:v>2.04E-4</c:v>
                </c:pt>
                <c:pt idx="41196" formatCode="0.00E+00">
                  <c:v>2.03E-4</c:v>
                </c:pt>
                <c:pt idx="41197" formatCode="0.00E+00">
                  <c:v>2.03E-4</c:v>
                </c:pt>
                <c:pt idx="41198" formatCode="0.00E+00">
                  <c:v>2.03E-4</c:v>
                </c:pt>
                <c:pt idx="41199" formatCode="0.00E+00">
                  <c:v>2.03E-4</c:v>
                </c:pt>
                <c:pt idx="41200" formatCode="0.00E+00">
                  <c:v>2.04E-4</c:v>
                </c:pt>
                <c:pt idx="41201" formatCode="0.00E+00">
                  <c:v>2.04E-4</c:v>
                </c:pt>
                <c:pt idx="41202" formatCode="0.00E+00">
                  <c:v>2.03E-4</c:v>
                </c:pt>
                <c:pt idx="41203" formatCode="0.00E+00">
                  <c:v>2.03E-4</c:v>
                </c:pt>
                <c:pt idx="41204" formatCode="0.00E+00">
                  <c:v>2.03E-4</c:v>
                </c:pt>
                <c:pt idx="41205" formatCode="0.00E+00">
                  <c:v>2.03E-4</c:v>
                </c:pt>
                <c:pt idx="41206" formatCode="0.00E+00">
                  <c:v>2.03E-4</c:v>
                </c:pt>
                <c:pt idx="41207" formatCode="0.00E+00">
                  <c:v>2.03E-4</c:v>
                </c:pt>
                <c:pt idx="41208" formatCode="0.00E+00">
                  <c:v>2.03E-4</c:v>
                </c:pt>
                <c:pt idx="41209" formatCode="0.00E+00">
                  <c:v>2.03E-4</c:v>
                </c:pt>
                <c:pt idx="41210" formatCode="0.00E+00">
                  <c:v>2.03E-4</c:v>
                </c:pt>
                <c:pt idx="41211" formatCode="0.00E+00">
                  <c:v>2.03E-4</c:v>
                </c:pt>
                <c:pt idx="41212" formatCode="0.00E+00">
                  <c:v>2.03E-4</c:v>
                </c:pt>
                <c:pt idx="41213" formatCode="0.00E+00">
                  <c:v>2.03E-4</c:v>
                </c:pt>
                <c:pt idx="41214" formatCode="0.00E+00">
                  <c:v>2.03E-4</c:v>
                </c:pt>
                <c:pt idx="41215" formatCode="0.00E+00">
                  <c:v>2.03E-4</c:v>
                </c:pt>
                <c:pt idx="41216" formatCode="0.00E+00">
                  <c:v>2.03E-4</c:v>
                </c:pt>
                <c:pt idx="41217" formatCode="0.00E+00">
                  <c:v>2.03E-4</c:v>
                </c:pt>
                <c:pt idx="41218" formatCode="0.00E+00">
                  <c:v>2.03E-4</c:v>
                </c:pt>
                <c:pt idx="41219" formatCode="0.00E+00">
                  <c:v>2.03E-4</c:v>
                </c:pt>
                <c:pt idx="41220" formatCode="0.00E+00">
                  <c:v>2.03E-4</c:v>
                </c:pt>
                <c:pt idx="41221" formatCode="0.00E+00">
                  <c:v>2.03E-4</c:v>
                </c:pt>
                <c:pt idx="41222" formatCode="0.00E+00">
                  <c:v>2.03E-4</c:v>
                </c:pt>
                <c:pt idx="41223" formatCode="0.00E+00">
                  <c:v>2.03E-4</c:v>
                </c:pt>
                <c:pt idx="41224" formatCode="0.00E+00">
                  <c:v>2.03E-4</c:v>
                </c:pt>
                <c:pt idx="41225" formatCode="0.00E+00">
                  <c:v>2.03E-4</c:v>
                </c:pt>
                <c:pt idx="41226" formatCode="0.00E+00">
                  <c:v>2.03E-4</c:v>
                </c:pt>
                <c:pt idx="41227" formatCode="0.00E+00">
                  <c:v>2.03E-4</c:v>
                </c:pt>
                <c:pt idx="41228" formatCode="0.00E+00">
                  <c:v>2.03E-4</c:v>
                </c:pt>
                <c:pt idx="41229" formatCode="0.00E+00">
                  <c:v>2.03E-4</c:v>
                </c:pt>
                <c:pt idx="41230" formatCode="0.00E+00">
                  <c:v>2.03E-4</c:v>
                </c:pt>
                <c:pt idx="41231" formatCode="0.00E+00">
                  <c:v>2.03E-4</c:v>
                </c:pt>
                <c:pt idx="41232" formatCode="0.00E+00">
                  <c:v>2.03E-4</c:v>
                </c:pt>
                <c:pt idx="41233" formatCode="0.00E+00">
                  <c:v>2.03E-4</c:v>
                </c:pt>
                <c:pt idx="41234" formatCode="0.00E+00">
                  <c:v>2.03E-4</c:v>
                </c:pt>
                <c:pt idx="41235" formatCode="0.00E+00">
                  <c:v>2.02E-4</c:v>
                </c:pt>
                <c:pt idx="41236" formatCode="0.00E+00">
                  <c:v>2.03E-4</c:v>
                </c:pt>
                <c:pt idx="41237" formatCode="0.00E+00">
                  <c:v>2.03E-4</c:v>
                </c:pt>
                <c:pt idx="41238" formatCode="0.00E+00">
                  <c:v>2.03E-4</c:v>
                </c:pt>
                <c:pt idx="41239" formatCode="0.00E+00">
                  <c:v>2.02E-4</c:v>
                </c:pt>
                <c:pt idx="41240" formatCode="0.00E+00">
                  <c:v>2.02E-4</c:v>
                </c:pt>
                <c:pt idx="41241" formatCode="0.00E+00">
                  <c:v>2.02E-4</c:v>
                </c:pt>
                <c:pt idx="41242" formatCode="0.00E+00">
                  <c:v>2.02E-4</c:v>
                </c:pt>
                <c:pt idx="41243" formatCode="0.00E+00">
                  <c:v>2.02E-4</c:v>
                </c:pt>
                <c:pt idx="41244" formatCode="0.00E+00">
                  <c:v>2.02E-4</c:v>
                </c:pt>
                <c:pt idx="41245" formatCode="0.00E+00">
                  <c:v>2.02E-4</c:v>
                </c:pt>
                <c:pt idx="41246" formatCode="0.00E+00">
                  <c:v>2.02E-4</c:v>
                </c:pt>
                <c:pt idx="41247" formatCode="0.00E+00">
                  <c:v>2.02E-4</c:v>
                </c:pt>
                <c:pt idx="41248" formatCode="0.00E+00">
                  <c:v>2.02E-4</c:v>
                </c:pt>
                <c:pt idx="41249" formatCode="0.00E+00">
                  <c:v>2.02E-4</c:v>
                </c:pt>
                <c:pt idx="41250" formatCode="0.00E+00">
                  <c:v>2.02E-4</c:v>
                </c:pt>
                <c:pt idx="41251" formatCode="0.00E+00">
                  <c:v>2.02E-4</c:v>
                </c:pt>
                <c:pt idx="41252" formatCode="0.00E+00">
                  <c:v>2.02E-4</c:v>
                </c:pt>
                <c:pt idx="41253" formatCode="0.00E+00">
                  <c:v>2.02E-4</c:v>
                </c:pt>
                <c:pt idx="41254" formatCode="0.00E+00">
                  <c:v>2.02E-4</c:v>
                </c:pt>
                <c:pt idx="41255" formatCode="0.00E+00">
                  <c:v>2.02E-4</c:v>
                </c:pt>
                <c:pt idx="41256" formatCode="0.00E+00">
                  <c:v>2.02E-4</c:v>
                </c:pt>
                <c:pt idx="41257" formatCode="0.00E+00">
                  <c:v>2.02E-4</c:v>
                </c:pt>
                <c:pt idx="41258" formatCode="0.00E+00">
                  <c:v>2.02E-4</c:v>
                </c:pt>
                <c:pt idx="41259" formatCode="0.00E+00">
                  <c:v>2.02E-4</c:v>
                </c:pt>
                <c:pt idx="41260" formatCode="0.00E+00">
                  <c:v>2.02E-4</c:v>
                </c:pt>
                <c:pt idx="41261" formatCode="0.00E+00">
                  <c:v>2.02E-4</c:v>
                </c:pt>
                <c:pt idx="41262" formatCode="0.00E+00">
                  <c:v>2.02E-4</c:v>
                </c:pt>
                <c:pt idx="41263" formatCode="0.00E+00">
                  <c:v>2.02E-4</c:v>
                </c:pt>
                <c:pt idx="41264" formatCode="0.00E+00">
                  <c:v>2.02E-4</c:v>
                </c:pt>
                <c:pt idx="41265" formatCode="0.00E+00">
                  <c:v>2.02E-4</c:v>
                </c:pt>
                <c:pt idx="41266" formatCode="0.00E+00">
                  <c:v>2.02E-4</c:v>
                </c:pt>
                <c:pt idx="41267" formatCode="0.00E+00">
                  <c:v>2.02E-4</c:v>
                </c:pt>
                <c:pt idx="41268" formatCode="0.00E+00">
                  <c:v>2.02E-4</c:v>
                </c:pt>
                <c:pt idx="41269" formatCode="0.00E+00">
                  <c:v>2.02E-4</c:v>
                </c:pt>
                <c:pt idx="41270" formatCode="0.00E+00">
                  <c:v>2.02E-4</c:v>
                </c:pt>
                <c:pt idx="41271" formatCode="0.00E+00">
                  <c:v>2.02E-4</c:v>
                </c:pt>
                <c:pt idx="41272" formatCode="0.00E+00">
                  <c:v>2.02E-4</c:v>
                </c:pt>
                <c:pt idx="41273" formatCode="0.00E+00">
                  <c:v>2.02E-4</c:v>
                </c:pt>
                <c:pt idx="41274" formatCode="0.00E+00">
                  <c:v>2.02E-4</c:v>
                </c:pt>
                <c:pt idx="41275" formatCode="0.00E+00">
                  <c:v>2.02E-4</c:v>
                </c:pt>
                <c:pt idx="41276" formatCode="0.00E+00">
                  <c:v>2.02E-4</c:v>
                </c:pt>
                <c:pt idx="41277" formatCode="0.00E+00">
                  <c:v>2.02E-4</c:v>
                </c:pt>
                <c:pt idx="41278" formatCode="0.00E+00">
                  <c:v>2.0100000000000001E-4</c:v>
                </c:pt>
                <c:pt idx="41279" formatCode="0.00E+00">
                  <c:v>2.02E-4</c:v>
                </c:pt>
                <c:pt idx="41280" formatCode="0.00E+00">
                  <c:v>2.0100000000000001E-4</c:v>
                </c:pt>
                <c:pt idx="41281" formatCode="0.00E+00">
                  <c:v>2.0100000000000001E-4</c:v>
                </c:pt>
                <c:pt idx="41282" formatCode="0.00E+00">
                  <c:v>2.0100000000000001E-4</c:v>
                </c:pt>
                <c:pt idx="41283" formatCode="0.00E+00">
                  <c:v>2.0100000000000001E-4</c:v>
                </c:pt>
                <c:pt idx="41284" formatCode="0.00E+00">
                  <c:v>2.0100000000000001E-4</c:v>
                </c:pt>
                <c:pt idx="41285" formatCode="0.00E+00">
                  <c:v>2.0100000000000001E-4</c:v>
                </c:pt>
                <c:pt idx="41286" formatCode="0.00E+00">
                  <c:v>2.0100000000000001E-4</c:v>
                </c:pt>
                <c:pt idx="41287" formatCode="0.00E+00">
                  <c:v>2.0100000000000001E-4</c:v>
                </c:pt>
                <c:pt idx="41288" formatCode="0.00E+00">
                  <c:v>2.0100000000000001E-4</c:v>
                </c:pt>
                <c:pt idx="41289" formatCode="0.00E+00">
                  <c:v>2.0100000000000001E-4</c:v>
                </c:pt>
                <c:pt idx="41290" formatCode="0.00E+00">
                  <c:v>2.0100000000000001E-4</c:v>
                </c:pt>
                <c:pt idx="41291" formatCode="0.00E+00">
                  <c:v>2.0100000000000001E-4</c:v>
                </c:pt>
                <c:pt idx="41292" formatCode="0.00E+00">
                  <c:v>2.0100000000000001E-4</c:v>
                </c:pt>
                <c:pt idx="41293" formatCode="0.00E+00">
                  <c:v>2.0100000000000001E-4</c:v>
                </c:pt>
                <c:pt idx="41294" formatCode="0.00E+00">
                  <c:v>2.0100000000000001E-4</c:v>
                </c:pt>
                <c:pt idx="41295" formatCode="0.00E+00">
                  <c:v>2.0100000000000001E-4</c:v>
                </c:pt>
                <c:pt idx="41296" formatCode="0.00E+00">
                  <c:v>2.0100000000000001E-4</c:v>
                </c:pt>
                <c:pt idx="41297" formatCode="0.00E+00">
                  <c:v>2.0100000000000001E-4</c:v>
                </c:pt>
                <c:pt idx="41298" formatCode="0.00E+00">
                  <c:v>2.0100000000000001E-4</c:v>
                </c:pt>
                <c:pt idx="41299" formatCode="0.00E+00">
                  <c:v>2.0100000000000001E-4</c:v>
                </c:pt>
                <c:pt idx="41300" formatCode="0.00E+00">
                  <c:v>2.0100000000000001E-4</c:v>
                </c:pt>
                <c:pt idx="41301" formatCode="0.00E+00">
                  <c:v>2.0100000000000001E-4</c:v>
                </c:pt>
                <c:pt idx="41302" formatCode="0.00E+00">
                  <c:v>2.0100000000000001E-4</c:v>
                </c:pt>
                <c:pt idx="41303" formatCode="0.00E+00">
                  <c:v>2.0100000000000001E-4</c:v>
                </c:pt>
                <c:pt idx="41304" formatCode="0.00E+00">
                  <c:v>2.0100000000000001E-4</c:v>
                </c:pt>
                <c:pt idx="41305" formatCode="0.00E+00">
                  <c:v>2.0100000000000001E-4</c:v>
                </c:pt>
                <c:pt idx="41306" formatCode="0.00E+00">
                  <c:v>2.0100000000000001E-4</c:v>
                </c:pt>
                <c:pt idx="41307" formatCode="0.00E+00">
                  <c:v>2.0100000000000001E-4</c:v>
                </c:pt>
                <c:pt idx="41308" formatCode="0.00E+00">
                  <c:v>2.0100000000000001E-4</c:v>
                </c:pt>
                <c:pt idx="41309" formatCode="0.00E+00">
                  <c:v>2.0100000000000001E-4</c:v>
                </c:pt>
                <c:pt idx="41310" formatCode="0.00E+00">
                  <c:v>2.0100000000000001E-4</c:v>
                </c:pt>
                <c:pt idx="41311" formatCode="0.00E+00">
                  <c:v>2.0100000000000001E-4</c:v>
                </c:pt>
                <c:pt idx="41312" formatCode="0.00E+00">
                  <c:v>2.0100000000000001E-4</c:v>
                </c:pt>
                <c:pt idx="41313" formatCode="0.00E+00">
                  <c:v>2.0100000000000001E-4</c:v>
                </c:pt>
                <c:pt idx="41314" formatCode="0.00E+00">
                  <c:v>2.0100000000000001E-4</c:v>
                </c:pt>
                <c:pt idx="41315" formatCode="0.00E+00">
                  <c:v>2.0100000000000001E-4</c:v>
                </c:pt>
                <c:pt idx="41316" formatCode="0.00E+00">
                  <c:v>2.0100000000000001E-4</c:v>
                </c:pt>
                <c:pt idx="41317" formatCode="0.00E+00">
                  <c:v>2.0100000000000001E-4</c:v>
                </c:pt>
                <c:pt idx="41318" formatCode="0.00E+00">
                  <c:v>2.0100000000000001E-4</c:v>
                </c:pt>
                <c:pt idx="41319" formatCode="0.00E+00">
                  <c:v>2.0100000000000001E-4</c:v>
                </c:pt>
                <c:pt idx="41320" formatCode="0.00E+00">
                  <c:v>2.0100000000000001E-4</c:v>
                </c:pt>
                <c:pt idx="41321" formatCode="0.00E+00">
                  <c:v>2.0100000000000001E-4</c:v>
                </c:pt>
                <c:pt idx="41322" formatCode="0.00E+00">
                  <c:v>2.0000000000000001E-4</c:v>
                </c:pt>
                <c:pt idx="41323" formatCode="0.00E+00">
                  <c:v>2.0000000000000001E-4</c:v>
                </c:pt>
                <c:pt idx="41324" formatCode="0.00E+00">
                  <c:v>2.0000000000000001E-4</c:v>
                </c:pt>
                <c:pt idx="41325" formatCode="0.00E+00">
                  <c:v>2.0100000000000001E-4</c:v>
                </c:pt>
                <c:pt idx="41326" formatCode="0.00E+00">
                  <c:v>2.0000000000000001E-4</c:v>
                </c:pt>
                <c:pt idx="41327" formatCode="0.00E+00">
                  <c:v>2.0000000000000001E-4</c:v>
                </c:pt>
                <c:pt idx="41328" formatCode="0.00E+00">
                  <c:v>2.0100000000000001E-4</c:v>
                </c:pt>
                <c:pt idx="41329" formatCode="0.00E+00">
                  <c:v>2.0000000000000001E-4</c:v>
                </c:pt>
                <c:pt idx="41330" formatCode="0.00E+00">
                  <c:v>2.0000000000000001E-4</c:v>
                </c:pt>
                <c:pt idx="41331" formatCode="0.00E+00">
                  <c:v>2.0000000000000001E-4</c:v>
                </c:pt>
                <c:pt idx="41332" formatCode="0.00E+00">
                  <c:v>2.0000000000000001E-4</c:v>
                </c:pt>
                <c:pt idx="41333" formatCode="0.00E+00">
                  <c:v>2.0000000000000001E-4</c:v>
                </c:pt>
                <c:pt idx="41334" formatCode="0.00E+00">
                  <c:v>2.0000000000000001E-4</c:v>
                </c:pt>
                <c:pt idx="41335" formatCode="0.00E+00">
                  <c:v>2.0000000000000001E-4</c:v>
                </c:pt>
                <c:pt idx="41336" formatCode="0.00E+00">
                  <c:v>2.0000000000000001E-4</c:v>
                </c:pt>
                <c:pt idx="41337" formatCode="0.00E+00">
                  <c:v>2.0000000000000001E-4</c:v>
                </c:pt>
                <c:pt idx="41338" formatCode="0.00E+00">
                  <c:v>2.0000000000000001E-4</c:v>
                </c:pt>
                <c:pt idx="41339" formatCode="0.00E+00">
                  <c:v>2.0000000000000001E-4</c:v>
                </c:pt>
                <c:pt idx="41340" formatCode="0.00E+00">
                  <c:v>2.0000000000000001E-4</c:v>
                </c:pt>
                <c:pt idx="41341" formatCode="0.00E+00">
                  <c:v>2.0000000000000001E-4</c:v>
                </c:pt>
                <c:pt idx="41342" formatCode="0.00E+00">
                  <c:v>2.0000000000000001E-4</c:v>
                </c:pt>
                <c:pt idx="41343" formatCode="0.00E+00">
                  <c:v>2.0000000000000001E-4</c:v>
                </c:pt>
                <c:pt idx="41344" formatCode="0.00E+00">
                  <c:v>2.0000000000000001E-4</c:v>
                </c:pt>
                <c:pt idx="41345" formatCode="0.00E+00">
                  <c:v>2.0000000000000001E-4</c:v>
                </c:pt>
                <c:pt idx="41346" formatCode="0.00E+00">
                  <c:v>2.0000000000000001E-4</c:v>
                </c:pt>
                <c:pt idx="41347" formatCode="0.00E+00">
                  <c:v>2.0000000000000001E-4</c:v>
                </c:pt>
                <c:pt idx="41348" formatCode="0.00E+00">
                  <c:v>2.0000000000000001E-4</c:v>
                </c:pt>
                <c:pt idx="41349" formatCode="0.00E+00">
                  <c:v>2.0000000000000001E-4</c:v>
                </c:pt>
                <c:pt idx="41350" formatCode="0.00E+00">
                  <c:v>2.0000000000000001E-4</c:v>
                </c:pt>
                <c:pt idx="41351" formatCode="0.00E+00">
                  <c:v>2.0000000000000001E-4</c:v>
                </c:pt>
                <c:pt idx="41352" formatCode="0.00E+00">
                  <c:v>2.0000000000000001E-4</c:v>
                </c:pt>
                <c:pt idx="41353" formatCode="0.00E+00">
                  <c:v>2.0000000000000001E-4</c:v>
                </c:pt>
                <c:pt idx="41354" formatCode="0.00E+00">
                  <c:v>2.0000000000000001E-4</c:v>
                </c:pt>
                <c:pt idx="41355" formatCode="0.00E+00">
                  <c:v>2.0000000000000001E-4</c:v>
                </c:pt>
                <c:pt idx="41356" formatCode="0.00E+00">
                  <c:v>2.0000000000000001E-4</c:v>
                </c:pt>
                <c:pt idx="41357" formatCode="0.00E+00">
                  <c:v>2.0000000000000001E-4</c:v>
                </c:pt>
                <c:pt idx="41358" formatCode="0.00E+00">
                  <c:v>2.0000000000000001E-4</c:v>
                </c:pt>
                <c:pt idx="41359" formatCode="0.00E+00">
                  <c:v>2.0000000000000001E-4</c:v>
                </c:pt>
                <c:pt idx="41360" formatCode="0.00E+00">
                  <c:v>2.0000000000000001E-4</c:v>
                </c:pt>
                <c:pt idx="41361" formatCode="0.00E+00">
                  <c:v>2.0000000000000001E-4</c:v>
                </c:pt>
                <c:pt idx="41362" formatCode="0.00E+00">
                  <c:v>2.0000000000000001E-4</c:v>
                </c:pt>
                <c:pt idx="41363" formatCode="0.00E+00">
                  <c:v>2.0000000000000001E-4</c:v>
                </c:pt>
                <c:pt idx="41364" formatCode="0.00E+00">
                  <c:v>2.0000000000000001E-4</c:v>
                </c:pt>
                <c:pt idx="41365" formatCode="0.00E+00">
                  <c:v>2.0000000000000001E-4</c:v>
                </c:pt>
                <c:pt idx="41366" formatCode="0.00E+00">
                  <c:v>2.0000000000000001E-4</c:v>
                </c:pt>
                <c:pt idx="41367" formatCode="0.00E+00">
                  <c:v>2.0000000000000001E-4</c:v>
                </c:pt>
                <c:pt idx="41368" formatCode="0.00E+00">
                  <c:v>2.0000000000000001E-4</c:v>
                </c:pt>
                <c:pt idx="41369" formatCode="0.00E+00">
                  <c:v>2.0000000000000001E-4</c:v>
                </c:pt>
                <c:pt idx="41370" formatCode="0.00E+00">
                  <c:v>1.9900000000000001E-4</c:v>
                </c:pt>
                <c:pt idx="41371" formatCode="0.00E+00">
                  <c:v>1.9900000000000001E-4</c:v>
                </c:pt>
                <c:pt idx="41372" formatCode="0.00E+00">
                  <c:v>2.0000000000000001E-4</c:v>
                </c:pt>
                <c:pt idx="41373" formatCode="0.00E+00">
                  <c:v>1.9900000000000001E-4</c:v>
                </c:pt>
                <c:pt idx="41374" formatCode="0.00E+00">
                  <c:v>1.9900000000000001E-4</c:v>
                </c:pt>
                <c:pt idx="41375" formatCode="0.00E+00">
                  <c:v>1.9900000000000001E-4</c:v>
                </c:pt>
                <c:pt idx="41376" formatCode="0.00E+00">
                  <c:v>1.9900000000000001E-4</c:v>
                </c:pt>
                <c:pt idx="41377" formatCode="0.00E+00">
                  <c:v>1.9900000000000001E-4</c:v>
                </c:pt>
                <c:pt idx="41378" formatCode="0.00E+00">
                  <c:v>1.9900000000000001E-4</c:v>
                </c:pt>
                <c:pt idx="41379" formatCode="0.00E+00">
                  <c:v>1.9900000000000001E-4</c:v>
                </c:pt>
                <c:pt idx="41380" formatCode="0.00E+00">
                  <c:v>1.9900000000000001E-4</c:v>
                </c:pt>
                <c:pt idx="41381" formatCode="0.00E+00">
                  <c:v>1.9900000000000001E-4</c:v>
                </c:pt>
                <c:pt idx="41382" formatCode="0.00E+00">
                  <c:v>1.9900000000000001E-4</c:v>
                </c:pt>
                <c:pt idx="41383" formatCode="0.00E+00">
                  <c:v>1.9900000000000001E-4</c:v>
                </c:pt>
                <c:pt idx="41384" formatCode="0.00E+00">
                  <c:v>1.9900000000000001E-4</c:v>
                </c:pt>
                <c:pt idx="41385" formatCode="0.00E+00">
                  <c:v>1.9900000000000001E-4</c:v>
                </c:pt>
                <c:pt idx="41386" formatCode="0.00E+00">
                  <c:v>1.9900000000000001E-4</c:v>
                </c:pt>
                <c:pt idx="41387" formatCode="0.00E+00">
                  <c:v>1.9900000000000001E-4</c:v>
                </c:pt>
                <c:pt idx="41388" formatCode="0.00E+00">
                  <c:v>1.9900000000000001E-4</c:v>
                </c:pt>
                <c:pt idx="41389" formatCode="0.00E+00">
                  <c:v>1.9900000000000001E-4</c:v>
                </c:pt>
                <c:pt idx="41390" formatCode="0.00E+00">
                  <c:v>1.9900000000000001E-4</c:v>
                </c:pt>
                <c:pt idx="41391" formatCode="0.00E+00">
                  <c:v>1.9900000000000001E-4</c:v>
                </c:pt>
                <c:pt idx="41392" formatCode="0.00E+00">
                  <c:v>1.9900000000000001E-4</c:v>
                </c:pt>
                <c:pt idx="41393" formatCode="0.00E+00">
                  <c:v>1.9900000000000001E-4</c:v>
                </c:pt>
                <c:pt idx="41394" formatCode="0.00E+00">
                  <c:v>1.9900000000000001E-4</c:v>
                </c:pt>
                <c:pt idx="41395" formatCode="0.00E+00">
                  <c:v>1.9900000000000001E-4</c:v>
                </c:pt>
                <c:pt idx="41396" formatCode="0.00E+00">
                  <c:v>1.9900000000000001E-4</c:v>
                </c:pt>
                <c:pt idx="41397" formatCode="0.00E+00">
                  <c:v>1.9900000000000001E-4</c:v>
                </c:pt>
                <c:pt idx="41398" formatCode="0.00E+00">
                  <c:v>1.9900000000000001E-4</c:v>
                </c:pt>
                <c:pt idx="41399" formatCode="0.00E+00">
                  <c:v>1.9900000000000001E-4</c:v>
                </c:pt>
                <c:pt idx="41400" formatCode="0.00E+00">
                  <c:v>1.9900000000000001E-4</c:v>
                </c:pt>
                <c:pt idx="41401" formatCode="0.00E+00">
                  <c:v>1.9900000000000001E-4</c:v>
                </c:pt>
                <c:pt idx="41402" formatCode="0.00E+00">
                  <c:v>1.9900000000000001E-4</c:v>
                </c:pt>
                <c:pt idx="41403" formatCode="0.00E+00">
                  <c:v>1.9900000000000001E-4</c:v>
                </c:pt>
                <c:pt idx="41404" formatCode="0.00E+00">
                  <c:v>1.9900000000000001E-4</c:v>
                </c:pt>
                <c:pt idx="41405" formatCode="0.00E+00">
                  <c:v>1.9900000000000001E-4</c:v>
                </c:pt>
                <c:pt idx="41406" formatCode="0.00E+00">
                  <c:v>1.9900000000000001E-4</c:v>
                </c:pt>
                <c:pt idx="41407" formatCode="0.00E+00">
                  <c:v>1.9900000000000001E-4</c:v>
                </c:pt>
                <c:pt idx="41408" formatCode="0.00E+00">
                  <c:v>1.9900000000000001E-4</c:v>
                </c:pt>
                <c:pt idx="41409" formatCode="0.00E+00">
                  <c:v>1.9900000000000001E-4</c:v>
                </c:pt>
                <c:pt idx="41410" formatCode="0.00E+00">
                  <c:v>1.9900000000000001E-4</c:v>
                </c:pt>
                <c:pt idx="41411" formatCode="0.00E+00">
                  <c:v>1.9900000000000001E-4</c:v>
                </c:pt>
                <c:pt idx="41412" formatCode="0.00E+00">
                  <c:v>1.9900000000000001E-4</c:v>
                </c:pt>
                <c:pt idx="41413" formatCode="0.00E+00">
                  <c:v>1.9900000000000001E-4</c:v>
                </c:pt>
                <c:pt idx="41414" formatCode="0.00E+00">
                  <c:v>1.9900000000000001E-4</c:v>
                </c:pt>
                <c:pt idx="41415" formatCode="0.00E+00">
                  <c:v>1.9900000000000001E-4</c:v>
                </c:pt>
                <c:pt idx="41416" formatCode="0.00E+00">
                  <c:v>1.9900000000000001E-4</c:v>
                </c:pt>
                <c:pt idx="41417" formatCode="0.00E+00">
                  <c:v>1.9900000000000001E-4</c:v>
                </c:pt>
                <c:pt idx="41418" formatCode="0.00E+00">
                  <c:v>1.9900000000000001E-4</c:v>
                </c:pt>
                <c:pt idx="41419" formatCode="0.00E+00">
                  <c:v>1.9900000000000001E-4</c:v>
                </c:pt>
                <c:pt idx="41420" formatCode="0.00E+00">
                  <c:v>1.9799999999999999E-4</c:v>
                </c:pt>
                <c:pt idx="41421" formatCode="0.00E+00">
                  <c:v>1.9900000000000001E-4</c:v>
                </c:pt>
                <c:pt idx="41422" formatCode="0.00E+00">
                  <c:v>1.9900000000000001E-4</c:v>
                </c:pt>
                <c:pt idx="41423" formatCode="0.00E+00">
                  <c:v>1.9799999999999999E-4</c:v>
                </c:pt>
                <c:pt idx="41424" formatCode="0.00E+00">
                  <c:v>1.9799999999999999E-4</c:v>
                </c:pt>
                <c:pt idx="41425" formatCode="0.00E+00">
                  <c:v>1.9799999999999999E-4</c:v>
                </c:pt>
                <c:pt idx="41426" formatCode="0.00E+00">
                  <c:v>1.9799999999999999E-4</c:v>
                </c:pt>
                <c:pt idx="41427" formatCode="0.00E+00">
                  <c:v>1.9900000000000001E-4</c:v>
                </c:pt>
                <c:pt idx="41428" formatCode="0.00E+00">
                  <c:v>1.9799999999999999E-4</c:v>
                </c:pt>
                <c:pt idx="41429" formatCode="0.00E+00">
                  <c:v>1.9799999999999999E-4</c:v>
                </c:pt>
                <c:pt idx="41430" formatCode="0.00E+00">
                  <c:v>1.9799999999999999E-4</c:v>
                </c:pt>
                <c:pt idx="41431" formatCode="0.00E+00">
                  <c:v>1.9799999999999999E-4</c:v>
                </c:pt>
                <c:pt idx="41432" formatCode="0.00E+00">
                  <c:v>1.9900000000000001E-4</c:v>
                </c:pt>
                <c:pt idx="41433" formatCode="0.00E+00">
                  <c:v>1.9799999999999999E-4</c:v>
                </c:pt>
                <c:pt idx="41434" formatCode="0.00E+00">
                  <c:v>1.9799999999999999E-4</c:v>
                </c:pt>
                <c:pt idx="41435" formatCode="0.00E+00">
                  <c:v>1.9799999999999999E-4</c:v>
                </c:pt>
                <c:pt idx="41436" formatCode="0.00E+00">
                  <c:v>1.9799999999999999E-4</c:v>
                </c:pt>
                <c:pt idx="41437" formatCode="0.00E+00">
                  <c:v>1.9799999999999999E-4</c:v>
                </c:pt>
                <c:pt idx="41438" formatCode="0.00E+00">
                  <c:v>1.9799999999999999E-4</c:v>
                </c:pt>
                <c:pt idx="41439" formatCode="0.00E+00">
                  <c:v>1.9799999999999999E-4</c:v>
                </c:pt>
                <c:pt idx="41440" formatCode="0.00E+00">
                  <c:v>1.9799999999999999E-4</c:v>
                </c:pt>
                <c:pt idx="41441" formatCode="0.00E+00">
                  <c:v>1.9799999999999999E-4</c:v>
                </c:pt>
                <c:pt idx="41442" formatCode="0.00E+00">
                  <c:v>1.9799999999999999E-4</c:v>
                </c:pt>
                <c:pt idx="41443" formatCode="0.00E+00">
                  <c:v>1.9799999999999999E-4</c:v>
                </c:pt>
                <c:pt idx="41444" formatCode="0.00E+00">
                  <c:v>1.9799999999999999E-4</c:v>
                </c:pt>
                <c:pt idx="41445" formatCode="0.00E+00">
                  <c:v>1.9799999999999999E-4</c:v>
                </c:pt>
                <c:pt idx="41446" formatCode="0.00E+00">
                  <c:v>1.9799999999999999E-4</c:v>
                </c:pt>
                <c:pt idx="41447" formatCode="0.00E+00">
                  <c:v>1.9799999999999999E-4</c:v>
                </c:pt>
                <c:pt idx="41448" formatCode="0.00E+00">
                  <c:v>1.9799999999999999E-4</c:v>
                </c:pt>
                <c:pt idx="41449" formatCode="0.00E+00">
                  <c:v>1.9799999999999999E-4</c:v>
                </c:pt>
                <c:pt idx="41450" formatCode="0.00E+00">
                  <c:v>1.9799999999999999E-4</c:v>
                </c:pt>
                <c:pt idx="41451" formatCode="0.00E+00">
                  <c:v>1.9799999999999999E-4</c:v>
                </c:pt>
                <c:pt idx="41452" formatCode="0.00E+00">
                  <c:v>1.9799999999999999E-4</c:v>
                </c:pt>
                <c:pt idx="41453" formatCode="0.00E+00">
                  <c:v>1.9799999999999999E-4</c:v>
                </c:pt>
                <c:pt idx="41454" formatCode="0.00E+00">
                  <c:v>1.9799999999999999E-4</c:v>
                </c:pt>
                <c:pt idx="41455" formatCode="0.00E+00">
                  <c:v>1.9799999999999999E-4</c:v>
                </c:pt>
                <c:pt idx="41456" formatCode="0.00E+00">
                  <c:v>1.9799999999999999E-4</c:v>
                </c:pt>
                <c:pt idx="41457" formatCode="0.00E+00">
                  <c:v>1.9799999999999999E-4</c:v>
                </c:pt>
                <c:pt idx="41458" formatCode="0.00E+00">
                  <c:v>1.9799999999999999E-4</c:v>
                </c:pt>
                <c:pt idx="41459" formatCode="0.00E+00">
                  <c:v>1.9799999999999999E-4</c:v>
                </c:pt>
                <c:pt idx="41460" formatCode="0.00E+00">
                  <c:v>1.9799999999999999E-4</c:v>
                </c:pt>
                <c:pt idx="41461" formatCode="0.00E+00">
                  <c:v>1.9799999999999999E-4</c:v>
                </c:pt>
                <c:pt idx="41462" formatCode="0.00E+00">
                  <c:v>1.9799999999999999E-4</c:v>
                </c:pt>
                <c:pt idx="41463" formatCode="0.00E+00">
                  <c:v>1.9799999999999999E-4</c:v>
                </c:pt>
                <c:pt idx="41464" formatCode="0.00E+00">
                  <c:v>1.9799999999999999E-4</c:v>
                </c:pt>
                <c:pt idx="41465" formatCode="0.00E+00">
                  <c:v>1.9799999999999999E-4</c:v>
                </c:pt>
                <c:pt idx="41466" formatCode="0.00E+00">
                  <c:v>1.9799999999999999E-4</c:v>
                </c:pt>
                <c:pt idx="41467" formatCode="0.00E+00">
                  <c:v>1.9799999999999999E-4</c:v>
                </c:pt>
                <c:pt idx="41468" formatCode="0.00E+00">
                  <c:v>1.9799999999999999E-4</c:v>
                </c:pt>
                <c:pt idx="41469" formatCode="0.00E+00">
                  <c:v>1.9699999999999999E-4</c:v>
                </c:pt>
                <c:pt idx="41470" formatCode="0.00E+00">
                  <c:v>1.9699999999999999E-4</c:v>
                </c:pt>
                <c:pt idx="41471" formatCode="0.00E+00">
                  <c:v>1.9699999999999999E-4</c:v>
                </c:pt>
                <c:pt idx="41472" formatCode="0.00E+00">
                  <c:v>1.9699999999999999E-4</c:v>
                </c:pt>
                <c:pt idx="41473" formatCode="0.00E+00">
                  <c:v>1.9699999999999999E-4</c:v>
                </c:pt>
                <c:pt idx="41474" formatCode="0.00E+00">
                  <c:v>1.9699999999999999E-4</c:v>
                </c:pt>
                <c:pt idx="41475" formatCode="0.00E+00">
                  <c:v>1.9699999999999999E-4</c:v>
                </c:pt>
                <c:pt idx="41476" formatCode="0.00E+00">
                  <c:v>1.9699999999999999E-4</c:v>
                </c:pt>
                <c:pt idx="41477" formatCode="0.00E+00">
                  <c:v>1.9699999999999999E-4</c:v>
                </c:pt>
                <c:pt idx="41478" formatCode="0.00E+00">
                  <c:v>1.9699999999999999E-4</c:v>
                </c:pt>
                <c:pt idx="41479" formatCode="0.00E+00">
                  <c:v>1.9699999999999999E-4</c:v>
                </c:pt>
                <c:pt idx="41480" formatCode="0.00E+00">
                  <c:v>1.9699999999999999E-4</c:v>
                </c:pt>
                <c:pt idx="41481" formatCode="0.00E+00">
                  <c:v>1.9699999999999999E-4</c:v>
                </c:pt>
                <c:pt idx="41482" formatCode="0.00E+00">
                  <c:v>1.9699999999999999E-4</c:v>
                </c:pt>
                <c:pt idx="41483" formatCode="0.00E+00">
                  <c:v>1.9699999999999999E-4</c:v>
                </c:pt>
                <c:pt idx="41484" formatCode="0.00E+00">
                  <c:v>1.9699999999999999E-4</c:v>
                </c:pt>
                <c:pt idx="41485" formatCode="0.00E+00">
                  <c:v>1.9699999999999999E-4</c:v>
                </c:pt>
                <c:pt idx="41486" formatCode="0.00E+00">
                  <c:v>1.9699999999999999E-4</c:v>
                </c:pt>
                <c:pt idx="41487" formatCode="0.00E+00">
                  <c:v>1.9699999999999999E-4</c:v>
                </c:pt>
                <c:pt idx="41488" formatCode="0.00E+00">
                  <c:v>1.9699999999999999E-4</c:v>
                </c:pt>
                <c:pt idx="41489" formatCode="0.00E+00">
                  <c:v>1.9699999999999999E-4</c:v>
                </c:pt>
                <c:pt idx="41490" formatCode="0.00E+00">
                  <c:v>1.9699999999999999E-4</c:v>
                </c:pt>
                <c:pt idx="41491" formatCode="0.00E+00">
                  <c:v>1.9699999999999999E-4</c:v>
                </c:pt>
                <c:pt idx="41492" formatCode="0.00E+00">
                  <c:v>1.9699999999999999E-4</c:v>
                </c:pt>
                <c:pt idx="41493" formatCode="0.00E+00">
                  <c:v>1.9699999999999999E-4</c:v>
                </c:pt>
                <c:pt idx="41494" formatCode="0.00E+00">
                  <c:v>1.9699999999999999E-4</c:v>
                </c:pt>
                <c:pt idx="41495" formatCode="0.00E+00">
                  <c:v>1.9699999999999999E-4</c:v>
                </c:pt>
                <c:pt idx="41496" formatCode="0.00E+00">
                  <c:v>1.9699999999999999E-4</c:v>
                </c:pt>
                <c:pt idx="41497" formatCode="0.00E+00">
                  <c:v>1.9699999999999999E-4</c:v>
                </c:pt>
                <c:pt idx="41498" formatCode="0.00E+00">
                  <c:v>1.9699999999999999E-4</c:v>
                </c:pt>
                <c:pt idx="41499" formatCode="0.00E+00">
                  <c:v>1.9699999999999999E-4</c:v>
                </c:pt>
                <c:pt idx="41500" formatCode="0.00E+00">
                  <c:v>1.9699999999999999E-4</c:v>
                </c:pt>
                <c:pt idx="41501" formatCode="0.00E+00">
                  <c:v>1.9699999999999999E-4</c:v>
                </c:pt>
                <c:pt idx="41502" formatCode="0.00E+00">
                  <c:v>1.9699999999999999E-4</c:v>
                </c:pt>
                <c:pt idx="41503" formatCode="0.00E+00">
                  <c:v>1.9699999999999999E-4</c:v>
                </c:pt>
                <c:pt idx="41504" formatCode="0.00E+00">
                  <c:v>1.9699999999999999E-4</c:v>
                </c:pt>
                <c:pt idx="41505" formatCode="0.00E+00">
                  <c:v>1.9699999999999999E-4</c:v>
                </c:pt>
                <c:pt idx="41506" formatCode="0.00E+00">
                  <c:v>1.9699999999999999E-4</c:v>
                </c:pt>
                <c:pt idx="41507" formatCode="0.00E+00">
                  <c:v>1.9699999999999999E-4</c:v>
                </c:pt>
                <c:pt idx="41508" formatCode="0.00E+00">
                  <c:v>1.9699999999999999E-4</c:v>
                </c:pt>
                <c:pt idx="41509" formatCode="0.00E+00">
                  <c:v>1.9699999999999999E-4</c:v>
                </c:pt>
                <c:pt idx="41510" formatCode="0.00E+00">
                  <c:v>1.9699999999999999E-4</c:v>
                </c:pt>
                <c:pt idx="41511" formatCode="0.00E+00">
                  <c:v>1.9699999999999999E-4</c:v>
                </c:pt>
                <c:pt idx="41512" formatCode="0.00E+00">
                  <c:v>1.9699999999999999E-4</c:v>
                </c:pt>
                <c:pt idx="41513" formatCode="0.00E+00">
                  <c:v>1.9699999999999999E-4</c:v>
                </c:pt>
                <c:pt idx="41514" formatCode="0.00E+00">
                  <c:v>1.9699999999999999E-4</c:v>
                </c:pt>
                <c:pt idx="41515" formatCode="0.00E+00">
                  <c:v>1.9699999999999999E-4</c:v>
                </c:pt>
                <c:pt idx="41516" formatCode="0.00E+00">
                  <c:v>1.9699999999999999E-4</c:v>
                </c:pt>
                <c:pt idx="41517" formatCode="0.00E+00">
                  <c:v>1.9699999999999999E-4</c:v>
                </c:pt>
                <c:pt idx="41518" formatCode="0.00E+00">
                  <c:v>1.9699999999999999E-4</c:v>
                </c:pt>
                <c:pt idx="41519" formatCode="0.00E+00">
                  <c:v>1.9699999999999999E-4</c:v>
                </c:pt>
                <c:pt idx="41520" formatCode="0.00E+00">
                  <c:v>1.9699999999999999E-4</c:v>
                </c:pt>
                <c:pt idx="41521" formatCode="0.00E+00">
                  <c:v>1.9699999999999999E-4</c:v>
                </c:pt>
                <c:pt idx="41522" formatCode="0.00E+00">
                  <c:v>1.9699999999999999E-4</c:v>
                </c:pt>
                <c:pt idx="41523" formatCode="0.00E+00">
                  <c:v>1.9699999999999999E-4</c:v>
                </c:pt>
                <c:pt idx="41524" formatCode="0.00E+00">
                  <c:v>1.9599999999999999E-4</c:v>
                </c:pt>
                <c:pt idx="41525" formatCode="0.00E+00">
                  <c:v>1.9699999999999999E-4</c:v>
                </c:pt>
                <c:pt idx="41526" formatCode="0.00E+00">
                  <c:v>1.9599999999999999E-4</c:v>
                </c:pt>
                <c:pt idx="41527" formatCode="0.00E+00">
                  <c:v>1.9599999999999999E-4</c:v>
                </c:pt>
                <c:pt idx="41528" formatCode="0.00E+00">
                  <c:v>1.9599999999999999E-4</c:v>
                </c:pt>
                <c:pt idx="41529" formatCode="0.00E+00">
                  <c:v>1.9599999999999999E-4</c:v>
                </c:pt>
                <c:pt idx="41530" formatCode="0.00E+00">
                  <c:v>1.9599999999999999E-4</c:v>
                </c:pt>
                <c:pt idx="41531" formatCode="0.00E+00">
                  <c:v>1.9599999999999999E-4</c:v>
                </c:pt>
                <c:pt idx="41532" formatCode="0.00E+00">
                  <c:v>1.9699999999999999E-4</c:v>
                </c:pt>
                <c:pt idx="41533" formatCode="0.00E+00">
                  <c:v>1.9599999999999999E-4</c:v>
                </c:pt>
                <c:pt idx="41534" formatCode="0.00E+00">
                  <c:v>1.9599999999999999E-4</c:v>
                </c:pt>
                <c:pt idx="41535" formatCode="0.00E+00">
                  <c:v>1.9599999999999999E-4</c:v>
                </c:pt>
                <c:pt idx="41536" formatCode="0.00E+00">
                  <c:v>1.9599999999999999E-4</c:v>
                </c:pt>
                <c:pt idx="41537" formatCode="0.00E+00">
                  <c:v>1.9599999999999999E-4</c:v>
                </c:pt>
                <c:pt idx="41538" formatCode="0.00E+00">
                  <c:v>1.9599999999999999E-4</c:v>
                </c:pt>
                <c:pt idx="41539" formatCode="0.00E+00">
                  <c:v>1.9599999999999999E-4</c:v>
                </c:pt>
                <c:pt idx="41540" formatCode="0.00E+00">
                  <c:v>1.9599999999999999E-4</c:v>
                </c:pt>
                <c:pt idx="41541" formatCode="0.00E+00">
                  <c:v>1.9599999999999999E-4</c:v>
                </c:pt>
                <c:pt idx="41542" formatCode="0.00E+00">
                  <c:v>1.9599999999999999E-4</c:v>
                </c:pt>
                <c:pt idx="41543" formatCode="0.00E+00">
                  <c:v>1.9599999999999999E-4</c:v>
                </c:pt>
                <c:pt idx="41544" formatCode="0.00E+00">
                  <c:v>1.9599999999999999E-4</c:v>
                </c:pt>
                <c:pt idx="41545" formatCode="0.00E+00">
                  <c:v>1.9599999999999999E-4</c:v>
                </c:pt>
                <c:pt idx="41546" formatCode="0.00E+00">
                  <c:v>1.9599999999999999E-4</c:v>
                </c:pt>
                <c:pt idx="41547" formatCode="0.00E+00">
                  <c:v>1.9599999999999999E-4</c:v>
                </c:pt>
                <c:pt idx="41548" formatCode="0.00E+00">
                  <c:v>1.9599999999999999E-4</c:v>
                </c:pt>
                <c:pt idx="41549" formatCode="0.00E+00">
                  <c:v>1.9599999999999999E-4</c:v>
                </c:pt>
                <c:pt idx="41550" formatCode="0.00E+00">
                  <c:v>1.9599999999999999E-4</c:v>
                </c:pt>
                <c:pt idx="41551" formatCode="0.00E+00">
                  <c:v>1.9599999999999999E-4</c:v>
                </c:pt>
                <c:pt idx="41552" formatCode="0.00E+00">
                  <c:v>1.9599999999999999E-4</c:v>
                </c:pt>
                <c:pt idx="41553" formatCode="0.00E+00">
                  <c:v>1.9599999999999999E-4</c:v>
                </c:pt>
                <c:pt idx="41554" formatCode="0.00E+00">
                  <c:v>1.9599999999999999E-4</c:v>
                </c:pt>
                <c:pt idx="41555" formatCode="0.00E+00">
                  <c:v>1.9599999999999999E-4</c:v>
                </c:pt>
                <c:pt idx="41556" formatCode="0.00E+00">
                  <c:v>1.9599999999999999E-4</c:v>
                </c:pt>
                <c:pt idx="41557" formatCode="0.00E+00">
                  <c:v>1.9599999999999999E-4</c:v>
                </c:pt>
                <c:pt idx="41558" formatCode="0.00E+00">
                  <c:v>1.9599999999999999E-4</c:v>
                </c:pt>
                <c:pt idx="41559" formatCode="0.00E+00">
                  <c:v>1.9599999999999999E-4</c:v>
                </c:pt>
                <c:pt idx="41560" formatCode="0.00E+00">
                  <c:v>1.9599999999999999E-4</c:v>
                </c:pt>
                <c:pt idx="41561" formatCode="0.00E+00">
                  <c:v>1.9599999999999999E-4</c:v>
                </c:pt>
                <c:pt idx="41562" formatCode="0.00E+00">
                  <c:v>1.9599999999999999E-4</c:v>
                </c:pt>
                <c:pt idx="41563" formatCode="0.00E+00">
                  <c:v>1.9599999999999999E-4</c:v>
                </c:pt>
                <c:pt idx="41564" formatCode="0.00E+00">
                  <c:v>1.9599999999999999E-4</c:v>
                </c:pt>
                <c:pt idx="41565" formatCode="0.00E+00">
                  <c:v>1.9599999999999999E-4</c:v>
                </c:pt>
                <c:pt idx="41566" formatCode="0.00E+00">
                  <c:v>1.9599999999999999E-4</c:v>
                </c:pt>
                <c:pt idx="41567" formatCode="0.00E+00">
                  <c:v>1.9599999999999999E-4</c:v>
                </c:pt>
                <c:pt idx="41568" formatCode="0.00E+00">
                  <c:v>1.9599999999999999E-4</c:v>
                </c:pt>
                <c:pt idx="41569" formatCode="0.00E+00">
                  <c:v>1.9599999999999999E-4</c:v>
                </c:pt>
                <c:pt idx="41570" formatCode="0.00E+00">
                  <c:v>1.9599999999999999E-4</c:v>
                </c:pt>
                <c:pt idx="41571" formatCode="0.00E+00">
                  <c:v>1.9599999999999999E-4</c:v>
                </c:pt>
                <c:pt idx="41572" formatCode="0.00E+00">
                  <c:v>1.9599999999999999E-4</c:v>
                </c:pt>
                <c:pt idx="41573" formatCode="0.00E+00">
                  <c:v>1.9599999999999999E-4</c:v>
                </c:pt>
                <c:pt idx="41574" formatCode="0.00E+00">
                  <c:v>1.9599999999999999E-4</c:v>
                </c:pt>
                <c:pt idx="41575" formatCode="0.00E+00">
                  <c:v>1.9599999999999999E-4</c:v>
                </c:pt>
                <c:pt idx="41576" formatCode="0.00E+00">
                  <c:v>1.9599999999999999E-4</c:v>
                </c:pt>
                <c:pt idx="41577" formatCode="0.00E+00">
                  <c:v>1.95E-4</c:v>
                </c:pt>
                <c:pt idx="41578" formatCode="0.00E+00">
                  <c:v>1.9599999999999999E-4</c:v>
                </c:pt>
                <c:pt idx="41579" formatCode="0.00E+00">
                  <c:v>1.9599999999999999E-4</c:v>
                </c:pt>
                <c:pt idx="41580" formatCode="0.00E+00">
                  <c:v>1.95E-4</c:v>
                </c:pt>
                <c:pt idx="41581" formatCode="0.00E+00">
                  <c:v>1.9599999999999999E-4</c:v>
                </c:pt>
                <c:pt idx="41582" formatCode="0.00E+00">
                  <c:v>1.9599999999999999E-4</c:v>
                </c:pt>
                <c:pt idx="41583" formatCode="0.00E+00">
                  <c:v>1.95E-4</c:v>
                </c:pt>
                <c:pt idx="41584" formatCode="0.00E+00">
                  <c:v>1.95E-4</c:v>
                </c:pt>
                <c:pt idx="41585" formatCode="0.00E+00">
                  <c:v>1.9599999999999999E-4</c:v>
                </c:pt>
                <c:pt idx="41586" formatCode="0.00E+00">
                  <c:v>1.9599999999999999E-4</c:v>
                </c:pt>
                <c:pt idx="41587" formatCode="0.00E+00">
                  <c:v>1.95E-4</c:v>
                </c:pt>
                <c:pt idx="41588" formatCode="0.00E+00">
                  <c:v>1.95E-4</c:v>
                </c:pt>
                <c:pt idx="41589" formatCode="0.00E+00">
                  <c:v>1.95E-4</c:v>
                </c:pt>
                <c:pt idx="41590" formatCode="0.00E+00">
                  <c:v>1.95E-4</c:v>
                </c:pt>
                <c:pt idx="41591" formatCode="0.00E+00">
                  <c:v>1.95E-4</c:v>
                </c:pt>
                <c:pt idx="41592" formatCode="0.00E+00">
                  <c:v>1.95E-4</c:v>
                </c:pt>
                <c:pt idx="41593" formatCode="0.00E+00">
                  <c:v>1.95E-4</c:v>
                </c:pt>
                <c:pt idx="41594" formatCode="0.00E+00">
                  <c:v>1.95E-4</c:v>
                </c:pt>
                <c:pt idx="41595" formatCode="0.00E+00">
                  <c:v>1.95E-4</c:v>
                </c:pt>
                <c:pt idx="41596" formatCode="0.00E+00">
                  <c:v>1.95E-4</c:v>
                </c:pt>
                <c:pt idx="41597" formatCode="0.00E+00">
                  <c:v>1.95E-4</c:v>
                </c:pt>
                <c:pt idx="41598" formatCode="0.00E+00">
                  <c:v>1.95E-4</c:v>
                </c:pt>
                <c:pt idx="41599" formatCode="0.00E+00">
                  <c:v>1.95E-4</c:v>
                </c:pt>
                <c:pt idx="41600" formatCode="0.00E+00">
                  <c:v>1.95E-4</c:v>
                </c:pt>
                <c:pt idx="41601" formatCode="0.00E+00">
                  <c:v>1.95E-4</c:v>
                </c:pt>
                <c:pt idx="41602" formatCode="0.00E+00">
                  <c:v>1.95E-4</c:v>
                </c:pt>
                <c:pt idx="41603" formatCode="0.00E+00">
                  <c:v>1.95E-4</c:v>
                </c:pt>
                <c:pt idx="41604" formatCode="0.00E+00">
                  <c:v>1.95E-4</c:v>
                </c:pt>
                <c:pt idx="41605" formatCode="0.00E+00">
                  <c:v>1.95E-4</c:v>
                </c:pt>
                <c:pt idx="41606" formatCode="0.00E+00">
                  <c:v>1.95E-4</c:v>
                </c:pt>
                <c:pt idx="41607" formatCode="0.00E+00">
                  <c:v>1.95E-4</c:v>
                </c:pt>
                <c:pt idx="41608" formatCode="0.00E+00">
                  <c:v>1.95E-4</c:v>
                </c:pt>
                <c:pt idx="41609" formatCode="0.00E+00">
                  <c:v>1.95E-4</c:v>
                </c:pt>
                <c:pt idx="41610" formatCode="0.00E+00">
                  <c:v>1.95E-4</c:v>
                </c:pt>
                <c:pt idx="41611" formatCode="0.00E+00">
                  <c:v>1.95E-4</c:v>
                </c:pt>
                <c:pt idx="41612" formatCode="0.00E+00">
                  <c:v>1.95E-4</c:v>
                </c:pt>
                <c:pt idx="41613" formatCode="0.00E+00">
                  <c:v>1.95E-4</c:v>
                </c:pt>
                <c:pt idx="41614" formatCode="0.00E+00">
                  <c:v>1.95E-4</c:v>
                </c:pt>
                <c:pt idx="41615" formatCode="0.00E+00">
                  <c:v>1.95E-4</c:v>
                </c:pt>
                <c:pt idx="41616" formatCode="0.00E+00">
                  <c:v>1.95E-4</c:v>
                </c:pt>
                <c:pt idx="41617" formatCode="0.00E+00">
                  <c:v>1.95E-4</c:v>
                </c:pt>
                <c:pt idx="41618" formatCode="0.00E+00">
                  <c:v>1.95E-4</c:v>
                </c:pt>
                <c:pt idx="41619" formatCode="0.00E+00">
                  <c:v>1.95E-4</c:v>
                </c:pt>
                <c:pt idx="41620" formatCode="0.00E+00">
                  <c:v>1.95E-4</c:v>
                </c:pt>
                <c:pt idx="41621" formatCode="0.00E+00">
                  <c:v>1.95E-4</c:v>
                </c:pt>
                <c:pt idx="41622" formatCode="0.00E+00">
                  <c:v>1.95E-4</c:v>
                </c:pt>
                <c:pt idx="41623" formatCode="0.00E+00">
                  <c:v>1.95E-4</c:v>
                </c:pt>
                <c:pt idx="41624" formatCode="0.00E+00">
                  <c:v>1.95E-4</c:v>
                </c:pt>
                <c:pt idx="41625" formatCode="0.00E+00">
                  <c:v>1.95E-4</c:v>
                </c:pt>
                <c:pt idx="41626" formatCode="0.00E+00">
                  <c:v>1.95E-4</c:v>
                </c:pt>
                <c:pt idx="41627" formatCode="0.00E+00">
                  <c:v>1.95E-4</c:v>
                </c:pt>
                <c:pt idx="41628" formatCode="0.00E+00">
                  <c:v>1.95E-4</c:v>
                </c:pt>
                <c:pt idx="41629" formatCode="0.00E+00">
                  <c:v>1.95E-4</c:v>
                </c:pt>
                <c:pt idx="41630" formatCode="0.00E+00">
                  <c:v>1.95E-4</c:v>
                </c:pt>
                <c:pt idx="41631" formatCode="0.00E+00">
                  <c:v>1.95E-4</c:v>
                </c:pt>
                <c:pt idx="41632" formatCode="0.00E+00">
                  <c:v>1.95E-4</c:v>
                </c:pt>
                <c:pt idx="41633" formatCode="0.00E+00">
                  <c:v>1.95E-4</c:v>
                </c:pt>
                <c:pt idx="41634" formatCode="0.00E+00">
                  <c:v>1.95E-4</c:v>
                </c:pt>
                <c:pt idx="41635" formatCode="0.00E+00">
                  <c:v>1.95E-4</c:v>
                </c:pt>
                <c:pt idx="41636" formatCode="0.00E+00">
                  <c:v>1.95E-4</c:v>
                </c:pt>
                <c:pt idx="41637" formatCode="0.00E+00">
                  <c:v>1.95E-4</c:v>
                </c:pt>
                <c:pt idx="41638" formatCode="0.00E+00">
                  <c:v>1.95E-4</c:v>
                </c:pt>
                <c:pt idx="41639" formatCode="0.00E+00">
                  <c:v>1.95E-4</c:v>
                </c:pt>
                <c:pt idx="41640" formatCode="0.00E+00">
                  <c:v>1.94E-4</c:v>
                </c:pt>
                <c:pt idx="41641" formatCode="0.00E+00">
                  <c:v>1.95E-4</c:v>
                </c:pt>
                <c:pt idx="41642" formatCode="0.00E+00">
                  <c:v>1.94E-4</c:v>
                </c:pt>
                <c:pt idx="41643" formatCode="0.00E+00">
                  <c:v>1.95E-4</c:v>
                </c:pt>
                <c:pt idx="41644" formatCode="0.00E+00">
                  <c:v>1.95E-4</c:v>
                </c:pt>
                <c:pt idx="41645" formatCode="0.00E+00">
                  <c:v>1.94E-4</c:v>
                </c:pt>
                <c:pt idx="41646" formatCode="0.00E+00">
                  <c:v>1.94E-4</c:v>
                </c:pt>
                <c:pt idx="41647" formatCode="0.00E+00">
                  <c:v>1.94E-4</c:v>
                </c:pt>
                <c:pt idx="41648" formatCode="0.00E+00">
                  <c:v>1.94E-4</c:v>
                </c:pt>
                <c:pt idx="41649" formatCode="0.00E+00">
                  <c:v>1.94E-4</c:v>
                </c:pt>
                <c:pt idx="41650" formatCode="0.00E+00">
                  <c:v>1.94E-4</c:v>
                </c:pt>
                <c:pt idx="41651" formatCode="0.00E+00">
                  <c:v>1.94E-4</c:v>
                </c:pt>
                <c:pt idx="41652" formatCode="0.00E+00">
                  <c:v>1.94E-4</c:v>
                </c:pt>
                <c:pt idx="41653" formatCode="0.00E+00">
                  <c:v>1.94E-4</c:v>
                </c:pt>
                <c:pt idx="41654" formatCode="0.00E+00">
                  <c:v>1.94E-4</c:v>
                </c:pt>
                <c:pt idx="41655" formatCode="0.00E+00">
                  <c:v>1.94E-4</c:v>
                </c:pt>
                <c:pt idx="41656" formatCode="0.00E+00">
                  <c:v>1.94E-4</c:v>
                </c:pt>
                <c:pt idx="41657" formatCode="0.00E+00">
                  <c:v>1.94E-4</c:v>
                </c:pt>
                <c:pt idx="41658" formatCode="0.00E+00">
                  <c:v>1.94E-4</c:v>
                </c:pt>
                <c:pt idx="41659" formatCode="0.00E+00">
                  <c:v>1.94E-4</c:v>
                </c:pt>
                <c:pt idx="41660" formatCode="0.00E+00">
                  <c:v>1.94E-4</c:v>
                </c:pt>
                <c:pt idx="41661" formatCode="0.00E+00">
                  <c:v>1.94E-4</c:v>
                </c:pt>
                <c:pt idx="41662" formatCode="0.00E+00">
                  <c:v>1.94E-4</c:v>
                </c:pt>
                <c:pt idx="41663" formatCode="0.00E+00">
                  <c:v>1.94E-4</c:v>
                </c:pt>
                <c:pt idx="41664" formatCode="0.00E+00">
                  <c:v>1.94E-4</c:v>
                </c:pt>
                <c:pt idx="41665" formatCode="0.00E+00">
                  <c:v>1.94E-4</c:v>
                </c:pt>
                <c:pt idx="41666" formatCode="0.00E+00">
                  <c:v>1.94E-4</c:v>
                </c:pt>
                <c:pt idx="41667" formatCode="0.00E+00">
                  <c:v>1.94E-4</c:v>
                </c:pt>
                <c:pt idx="41668" formatCode="0.00E+00">
                  <c:v>1.94E-4</c:v>
                </c:pt>
                <c:pt idx="41669" formatCode="0.00E+00">
                  <c:v>1.94E-4</c:v>
                </c:pt>
                <c:pt idx="41670" formatCode="0.00E+00">
                  <c:v>1.94E-4</c:v>
                </c:pt>
                <c:pt idx="41671" formatCode="0.00E+00">
                  <c:v>1.94E-4</c:v>
                </c:pt>
                <c:pt idx="41672" formatCode="0.00E+00">
                  <c:v>1.94E-4</c:v>
                </c:pt>
                <c:pt idx="41673" formatCode="0.00E+00">
                  <c:v>1.94E-4</c:v>
                </c:pt>
                <c:pt idx="41674" formatCode="0.00E+00">
                  <c:v>1.94E-4</c:v>
                </c:pt>
                <c:pt idx="41675" formatCode="0.00E+00">
                  <c:v>1.94E-4</c:v>
                </c:pt>
                <c:pt idx="41676" formatCode="0.00E+00">
                  <c:v>1.94E-4</c:v>
                </c:pt>
                <c:pt idx="41677" formatCode="0.00E+00">
                  <c:v>1.94E-4</c:v>
                </c:pt>
                <c:pt idx="41678" formatCode="0.00E+00">
                  <c:v>1.94E-4</c:v>
                </c:pt>
                <c:pt idx="41679" formatCode="0.00E+00">
                  <c:v>1.94E-4</c:v>
                </c:pt>
                <c:pt idx="41680" formatCode="0.00E+00">
                  <c:v>1.94E-4</c:v>
                </c:pt>
                <c:pt idx="41681" formatCode="0.00E+00">
                  <c:v>1.94E-4</c:v>
                </c:pt>
                <c:pt idx="41682" formatCode="0.00E+00">
                  <c:v>1.94E-4</c:v>
                </c:pt>
                <c:pt idx="41683" formatCode="0.00E+00">
                  <c:v>1.94E-4</c:v>
                </c:pt>
                <c:pt idx="41684" formatCode="0.00E+00">
                  <c:v>1.94E-4</c:v>
                </c:pt>
                <c:pt idx="41685" formatCode="0.00E+00">
                  <c:v>1.94E-4</c:v>
                </c:pt>
                <c:pt idx="41686" formatCode="0.00E+00">
                  <c:v>1.94E-4</c:v>
                </c:pt>
                <c:pt idx="41687" formatCode="0.00E+00">
                  <c:v>1.94E-4</c:v>
                </c:pt>
                <c:pt idx="41688" formatCode="0.00E+00">
                  <c:v>1.94E-4</c:v>
                </c:pt>
                <c:pt idx="41689" formatCode="0.00E+00">
                  <c:v>1.94E-4</c:v>
                </c:pt>
                <c:pt idx="41690" formatCode="0.00E+00">
                  <c:v>1.94E-4</c:v>
                </c:pt>
                <c:pt idx="41691" formatCode="0.00E+00">
                  <c:v>1.94E-4</c:v>
                </c:pt>
                <c:pt idx="41692" formatCode="0.00E+00">
                  <c:v>1.94E-4</c:v>
                </c:pt>
                <c:pt idx="41693" formatCode="0.00E+00">
                  <c:v>1.94E-4</c:v>
                </c:pt>
                <c:pt idx="41694" formatCode="0.00E+00">
                  <c:v>1.94E-4</c:v>
                </c:pt>
                <c:pt idx="41695" formatCode="0.00E+00">
                  <c:v>1.94E-4</c:v>
                </c:pt>
                <c:pt idx="41696" formatCode="0.00E+00">
                  <c:v>1.94E-4</c:v>
                </c:pt>
                <c:pt idx="41697" formatCode="0.00E+00">
                  <c:v>1.94E-4</c:v>
                </c:pt>
                <c:pt idx="41698" formatCode="0.00E+00">
                  <c:v>1.94E-4</c:v>
                </c:pt>
                <c:pt idx="41699" formatCode="0.00E+00">
                  <c:v>1.93E-4</c:v>
                </c:pt>
                <c:pt idx="41700" formatCode="0.00E+00">
                  <c:v>1.94E-4</c:v>
                </c:pt>
                <c:pt idx="41701" formatCode="0.00E+00">
                  <c:v>1.94E-4</c:v>
                </c:pt>
                <c:pt idx="41702" formatCode="0.00E+00">
                  <c:v>1.94E-4</c:v>
                </c:pt>
                <c:pt idx="41703" formatCode="0.00E+00">
                  <c:v>1.94E-4</c:v>
                </c:pt>
                <c:pt idx="41704" formatCode="0.00E+00">
                  <c:v>1.93E-4</c:v>
                </c:pt>
                <c:pt idx="41705" formatCode="0.00E+00">
                  <c:v>1.94E-4</c:v>
                </c:pt>
                <c:pt idx="41706" formatCode="0.00E+00">
                  <c:v>1.93E-4</c:v>
                </c:pt>
                <c:pt idx="41707" formatCode="0.00E+00">
                  <c:v>1.93E-4</c:v>
                </c:pt>
                <c:pt idx="41708" formatCode="0.00E+00">
                  <c:v>1.93E-4</c:v>
                </c:pt>
                <c:pt idx="41709" formatCode="0.00E+00">
                  <c:v>1.93E-4</c:v>
                </c:pt>
                <c:pt idx="41710" formatCode="0.00E+00">
                  <c:v>1.93E-4</c:v>
                </c:pt>
                <c:pt idx="41711" formatCode="0.00E+00">
                  <c:v>1.93E-4</c:v>
                </c:pt>
                <c:pt idx="41712" formatCode="0.00E+00">
                  <c:v>1.93E-4</c:v>
                </c:pt>
                <c:pt idx="41713" formatCode="0.00E+00">
                  <c:v>1.93E-4</c:v>
                </c:pt>
                <c:pt idx="41714" formatCode="0.00E+00">
                  <c:v>1.93E-4</c:v>
                </c:pt>
                <c:pt idx="41715" formatCode="0.00E+00">
                  <c:v>1.93E-4</c:v>
                </c:pt>
                <c:pt idx="41716" formatCode="0.00E+00">
                  <c:v>1.93E-4</c:v>
                </c:pt>
                <c:pt idx="41717" formatCode="0.00E+00">
                  <c:v>1.93E-4</c:v>
                </c:pt>
                <c:pt idx="41718" formatCode="0.00E+00">
                  <c:v>1.93E-4</c:v>
                </c:pt>
                <c:pt idx="41719" formatCode="0.00E+00">
                  <c:v>1.93E-4</c:v>
                </c:pt>
                <c:pt idx="41720" formatCode="0.00E+00">
                  <c:v>1.93E-4</c:v>
                </c:pt>
                <c:pt idx="41721" formatCode="0.00E+00">
                  <c:v>1.93E-4</c:v>
                </c:pt>
                <c:pt idx="41722" formatCode="0.00E+00">
                  <c:v>1.93E-4</c:v>
                </c:pt>
                <c:pt idx="41723" formatCode="0.00E+00">
                  <c:v>1.93E-4</c:v>
                </c:pt>
                <c:pt idx="41724" formatCode="0.00E+00">
                  <c:v>1.93E-4</c:v>
                </c:pt>
                <c:pt idx="41725" formatCode="0.00E+00">
                  <c:v>1.93E-4</c:v>
                </c:pt>
                <c:pt idx="41726" formatCode="0.00E+00">
                  <c:v>1.93E-4</c:v>
                </c:pt>
                <c:pt idx="41727" formatCode="0.00E+00">
                  <c:v>1.93E-4</c:v>
                </c:pt>
                <c:pt idx="41728" formatCode="0.00E+00">
                  <c:v>1.93E-4</c:v>
                </c:pt>
                <c:pt idx="41729" formatCode="0.00E+00">
                  <c:v>1.93E-4</c:v>
                </c:pt>
                <c:pt idx="41730" formatCode="0.00E+00">
                  <c:v>1.93E-4</c:v>
                </c:pt>
                <c:pt idx="41731" formatCode="0.00E+00">
                  <c:v>1.93E-4</c:v>
                </c:pt>
                <c:pt idx="41732" formatCode="0.00E+00">
                  <c:v>1.93E-4</c:v>
                </c:pt>
                <c:pt idx="41733" formatCode="0.00E+00">
                  <c:v>1.93E-4</c:v>
                </c:pt>
                <c:pt idx="41734" formatCode="0.00E+00">
                  <c:v>1.93E-4</c:v>
                </c:pt>
                <c:pt idx="41735" formatCode="0.00E+00">
                  <c:v>1.93E-4</c:v>
                </c:pt>
                <c:pt idx="41736" formatCode="0.00E+00">
                  <c:v>1.93E-4</c:v>
                </c:pt>
                <c:pt idx="41737" formatCode="0.00E+00">
                  <c:v>1.93E-4</c:v>
                </c:pt>
                <c:pt idx="41738" formatCode="0.00E+00">
                  <c:v>1.93E-4</c:v>
                </c:pt>
                <c:pt idx="41739" formatCode="0.00E+00">
                  <c:v>1.93E-4</c:v>
                </c:pt>
                <c:pt idx="41740" formatCode="0.00E+00">
                  <c:v>1.93E-4</c:v>
                </c:pt>
                <c:pt idx="41741" formatCode="0.00E+00">
                  <c:v>1.93E-4</c:v>
                </c:pt>
                <c:pt idx="41742" formatCode="0.00E+00">
                  <c:v>1.93E-4</c:v>
                </c:pt>
                <c:pt idx="41743" formatCode="0.00E+00">
                  <c:v>1.93E-4</c:v>
                </c:pt>
                <c:pt idx="41744" formatCode="0.00E+00">
                  <c:v>1.93E-4</c:v>
                </c:pt>
                <c:pt idx="41745" formatCode="0.00E+00">
                  <c:v>1.93E-4</c:v>
                </c:pt>
                <c:pt idx="41746" formatCode="0.00E+00">
                  <c:v>1.93E-4</c:v>
                </c:pt>
                <c:pt idx="41747" formatCode="0.00E+00">
                  <c:v>1.93E-4</c:v>
                </c:pt>
                <c:pt idx="41748" formatCode="0.00E+00">
                  <c:v>1.93E-4</c:v>
                </c:pt>
                <c:pt idx="41749" formatCode="0.00E+00">
                  <c:v>1.93E-4</c:v>
                </c:pt>
                <c:pt idx="41750" formatCode="0.00E+00">
                  <c:v>1.93E-4</c:v>
                </c:pt>
                <c:pt idx="41751" formatCode="0.00E+00">
                  <c:v>1.93E-4</c:v>
                </c:pt>
                <c:pt idx="41752" formatCode="0.00E+00">
                  <c:v>1.93E-4</c:v>
                </c:pt>
                <c:pt idx="41753" formatCode="0.00E+00">
                  <c:v>1.93E-4</c:v>
                </c:pt>
                <c:pt idx="41754" formatCode="0.00E+00">
                  <c:v>1.93E-4</c:v>
                </c:pt>
                <c:pt idx="41755" formatCode="0.00E+00">
                  <c:v>1.93E-4</c:v>
                </c:pt>
                <c:pt idx="41756" formatCode="0.00E+00">
                  <c:v>1.93E-4</c:v>
                </c:pt>
                <c:pt idx="41757" formatCode="0.00E+00">
                  <c:v>1.93E-4</c:v>
                </c:pt>
                <c:pt idx="41758" formatCode="0.00E+00">
                  <c:v>1.93E-4</c:v>
                </c:pt>
                <c:pt idx="41759" formatCode="0.00E+00">
                  <c:v>1.93E-4</c:v>
                </c:pt>
                <c:pt idx="41760" formatCode="0.00E+00">
                  <c:v>1.93E-4</c:v>
                </c:pt>
                <c:pt idx="41761" formatCode="0.00E+00">
                  <c:v>1.93E-4</c:v>
                </c:pt>
                <c:pt idx="41762" formatCode="0.00E+00">
                  <c:v>1.93E-4</c:v>
                </c:pt>
                <c:pt idx="41763" formatCode="0.00E+00">
                  <c:v>1.92E-4</c:v>
                </c:pt>
                <c:pt idx="41764" formatCode="0.00E+00">
                  <c:v>1.93E-4</c:v>
                </c:pt>
                <c:pt idx="41765" formatCode="0.00E+00">
                  <c:v>1.93E-4</c:v>
                </c:pt>
                <c:pt idx="41766" formatCode="0.00E+00">
                  <c:v>1.92E-4</c:v>
                </c:pt>
                <c:pt idx="41767" formatCode="0.00E+00">
                  <c:v>1.93E-4</c:v>
                </c:pt>
                <c:pt idx="41768" formatCode="0.00E+00">
                  <c:v>1.93E-4</c:v>
                </c:pt>
                <c:pt idx="41769" formatCode="0.00E+00">
                  <c:v>1.93E-4</c:v>
                </c:pt>
                <c:pt idx="41770" formatCode="0.00E+00">
                  <c:v>1.92E-4</c:v>
                </c:pt>
                <c:pt idx="41771" formatCode="0.00E+00">
                  <c:v>1.93E-4</c:v>
                </c:pt>
                <c:pt idx="41772" formatCode="0.00E+00">
                  <c:v>1.93E-4</c:v>
                </c:pt>
                <c:pt idx="41773" formatCode="0.00E+00">
                  <c:v>1.92E-4</c:v>
                </c:pt>
                <c:pt idx="41774" formatCode="0.00E+00">
                  <c:v>1.92E-4</c:v>
                </c:pt>
                <c:pt idx="41775" formatCode="0.00E+00">
                  <c:v>1.92E-4</c:v>
                </c:pt>
                <c:pt idx="41776" formatCode="0.00E+00">
                  <c:v>1.92E-4</c:v>
                </c:pt>
                <c:pt idx="41777" formatCode="0.00E+00">
                  <c:v>1.92E-4</c:v>
                </c:pt>
                <c:pt idx="41778" formatCode="0.00E+00">
                  <c:v>1.92E-4</c:v>
                </c:pt>
                <c:pt idx="41779" formatCode="0.00E+00">
                  <c:v>1.92E-4</c:v>
                </c:pt>
                <c:pt idx="41780" formatCode="0.00E+00">
                  <c:v>1.92E-4</c:v>
                </c:pt>
                <c:pt idx="41781" formatCode="0.00E+00">
                  <c:v>1.92E-4</c:v>
                </c:pt>
                <c:pt idx="41782" formatCode="0.00E+00">
                  <c:v>1.92E-4</c:v>
                </c:pt>
                <c:pt idx="41783" formatCode="0.00E+00">
                  <c:v>1.92E-4</c:v>
                </c:pt>
                <c:pt idx="41784" formatCode="0.00E+00">
                  <c:v>1.92E-4</c:v>
                </c:pt>
                <c:pt idx="41785" formatCode="0.00E+00">
                  <c:v>1.92E-4</c:v>
                </c:pt>
                <c:pt idx="41786" formatCode="0.00E+00">
                  <c:v>1.92E-4</c:v>
                </c:pt>
                <c:pt idx="41787" formatCode="0.00E+00">
                  <c:v>1.92E-4</c:v>
                </c:pt>
                <c:pt idx="41788" formatCode="0.00E+00">
                  <c:v>1.92E-4</c:v>
                </c:pt>
                <c:pt idx="41789" formatCode="0.00E+00">
                  <c:v>1.92E-4</c:v>
                </c:pt>
                <c:pt idx="41790" formatCode="0.00E+00">
                  <c:v>1.92E-4</c:v>
                </c:pt>
                <c:pt idx="41791" formatCode="0.00E+00">
                  <c:v>1.92E-4</c:v>
                </c:pt>
                <c:pt idx="41792" formatCode="0.00E+00">
                  <c:v>1.92E-4</c:v>
                </c:pt>
                <c:pt idx="41793" formatCode="0.00E+00">
                  <c:v>1.92E-4</c:v>
                </c:pt>
                <c:pt idx="41794" formatCode="0.00E+00">
                  <c:v>1.92E-4</c:v>
                </c:pt>
                <c:pt idx="41795" formatCode="0.00E+00">
                  <c:v>1.92E-4</c:v>
                </c:pt>
                <c:pt idx="41796" formatCode="0.00E+00">
                  <c:v>1.92E-4</c:v>
                </c:pt>
                <c:pt idx="41797" formatCode="0.00E+00">
                  <c:v>1.92E-4</c:v>
                </c:pt>
                <c:pt idx="41798" formatCode="0.00E+00">
                  <c:v>1.92E-4</c:v>
                </c:pt>
                <c:pt idx="41799" formatCode="0.00E+00">
                  <c:v>1.92E-4</c:v>
                </c:pt>
                <c:pt idx="41800" formatCode="0.00E+00">
                  <c:v>1.92E-4</c:v>
                </c:pt>
                <c:pt idx="41801" formatCode="0.00E+00">
                  <c:v>1.92E-4</c:v>
                </c:pt>
                <c:pt idx="41802" formatCode="0.00E+00">
                  <c:v>1.92E-4</c:v>
                </c:pt>
                <c:pt idx="41803" formatCode="0.00E+00">
                  <c:v>1.92E-4</c:v>
                </c:pt>
                <c:pt idx="41804" formatCode="0.00E+00">
                  <c:v>1.92E-4</c:v>
                </c:pt>
                <c:pt idx="41805" formatCode="0.00E+00">
                  <c:v>1.92E-4</c:v>
                </c:pt>
                <c:pt idx="41806" formatCode="0.00E+00">
                  <c:v>1.92E-4</c:v>
                </c:pt>
                <c:pt idx="41807" formatCode="0.00E+00">
                  <c:v>1.92E-4</c:v>
                </c:pt>
                <c:pt idx="41808" formatCode="0.00E+00">
                  <c:v>1.92E-4</c:v>
                </c:pt>
                <c:pt idx="41809" formatCode="0.00E+00">
                  <c:v>1.92E-4</c:v>
                </c:pt>
                <c:pt idx="41810" formatCode="0.00E+00">
                  <c:v>1.92E-4</c:v>
                </c:pt>
                <c:pt idx="41811" formatCode="0.00E+00">
                  <c:v>1.92E-4</c:v>
                </c:pt>
                <c:pt idx="41812" formatCode="0.00E+00">
                  <c:v>1.92E-4</c:v>
                </c:pt>
                <c:pt idx="41813" formatCode="0.00E+00">
                  <c:v>1.92E-4</c:v>
                </c:pt>
                <c:pt idx="41814" formatCode="0.00E+00">
                  <c:v>1.92E-4</c:v>
                </c:pt>
                <c:pt idx="41815" formatCode="0.00E+00">
                  <c:v>1.92E-4</c:v>
                </c:pt>
                <c:pt idx="41816" formatCode="0.00E+00">
                  <c:v>1.92E-4</c:v>
                </c:pt>
                <c:pt idx="41817" formatCode="0.00E+00">
                  <c:v>1.92E-4</c:v>
                </c:pt>
                <c:pt idx="41818" formatCode="0.00E+00">
                  <c:v>1.92E-4</c:v>
                </c:pt>
                <c:pt idx="41819" formatCode="0.00E+00">
                  <c:v>1.92E-4</c:v>
                </c:pt>
                <c:pt idx="41820" formatCode="0.00E+00">
                  <c:v>1.92E-4</c:v>
                </c:pt>
                <c:pt idx="41821" formatCode="0.00E+00">
                  <c:v>1.92E-4</c:v>
                </c:pt>
                <c:pt idx="41822" formatCode="0.00E+00">
                  <c:v>1.92E-4</c:v>
                </c:pt>
                <c:pt idx="41823" formatCode="0.00E+00">
                  <c:v>1.92E-4</c:v>
                </c:pt>
                <c:pt idx="41824" formatCode="0.00E+00">
                  <c:v>1.92E-4</c:v>
                </c:pt>
                <c:pt idx="41825" formatCode="0.00E+00">
                  <c:v>1.92E-4</c:v>
                </c:pt>
                <c:pt idx="41826" formatCode="0.00E+00">
                  <c:v>1.92E-4</c:v>
                </c:pt>
                <c:pt idx="41827" formatCode="0.00E+00">
                  <c:v>1.9100000000000001E-4</c:v>
                </c:pt>
                <c:pt idx="41828" formatCode="0.00E+00">
                  <c:v>1.92E-4</c:v>
                </c:pt>
                <c:pt idx="41829" formatCode="0.00E+00">
                  <c:v>1.92E-4</c:v>
                </c:pt>
                <c:pt idx="41830" formatCode="0.00E+00">
                  <c:v>1.9100000000000001E-4</c:v>
                </c:pt>
                <c:pt idx="41831" formatCode="0.00E+00">
                  <c:v>1.92E-4</c:v>
                </c:pt>
                <c:pt idx="41832" formatCode="0.00E+00">
                  <c:v>1.92E-4</c:v>
                </c:pt>
                <c:pt idx="41833" formatCode="0.00E+00">
                  <c:v>1.92E-4</c:v>
                </c:pt>
                <c:pt idx="41834" formatCode="0.00E+00">
                  <c:v>1.92E-4</c:v>
                </c:pt>
                <c:pt idx="41835" formatCode="0.00E+00">
                  <c:v>1.92E-4</c:v>
                </c:pt>
                <c:pt idx="41836" formatCode="0.00E+00">
                  <c:v>1.9100000000000001E-4</c:v>
                </c:pt>
                <c:pt idx="41837" formatCode="0.00E+00">
                  <c:v>1.9100000000000001E-4</c:v>
                </c:pt>
                <c:pt idx="41838" formatCode="0.00E+00">
                  <c:v>1.9100000000000001E-4</c:v>
                </c:pt>
                <c:pt idx="41839" formatCode="0.00E+00">
                  <c:v>1.9100000000000001E-4</c:v>
                </c:pt>
                <c:pt idx="41840" formatCode="0.00E+00">
                  <c:v>1.92E-4</c:v>
                </c:pt>
                <c:pt idx="41841" formatCode="0.00E+00">
                  <c:v>1.92E-4</c:v>
                </c:pt>
                <c:pt idx="41842" formatCode="0.00E+00">
                  <c:v>1.9100000000000001E-4</c:v>
                </c:pt>
                <c:pt idx="41843" formatCode="0.00E+00">
                  <c:v>1.9100000000000001E-4</c:v>
                </c:pt>
                <c:pt idx="41844" formatCode="0.00E+00">
                  <c:v>1.9100000000000001E-4</c:v>
                </c:pt>
                <c:pt idx="41845" formatCode="0.00E+00">
                  <c:v>1.9100000000000001E-4</c:v>
                </c:pt>
                <c:pt idx="41846" formatCode="0.00E+00">
                  <c:v>1.9100000000000001E-4</c:v>
                </c:pt>
                <c:pt idx="41847" formatCode="0.00E+00">
                  <c:v>1.92E-4</c:v>
                </c:pt>
                <c:pt idx="41848" formatCode="0.00E+00">
                  <c:v>1.9100000000000001E-4</c:v>
                </c:pt>
                <c:pt idx="41849" formatCode="0.00E+00">
                  <c:v>1.9100000000000001E-4</c:v>
                </c:pt>
                <c:pt idx="41850" formatCode="0.00E+00">
                  <c:v>1.9100000000000001E-4</c:v>
                </c:pt>
                <c:pt idx="41851" formatCode="0.00E+00">
                  <c:v>1.9100000000000001E-4</c:v>
                </c:pt>
                <c:pt idx="41852" formatCode="0.00E+00">
                  <c:v>1.9100000000000001E-4</c:v>
                </c:pt>
                <c:pt idx="41853" formatCode="0.00E+00">
                  <c:v>1.9100000000000001E-4</c:v>
                </c:pt>
                <c:pt idx="41854" formatCode="0.00E+00">
                  <c:v>1.9100000000000001E-4</c:v>
                </c:pt>
                <c:pt idx="41855" formatCode="0.00E+00">
                  <c:v>1.9100000000000001E-4</c:v>
                </c:pt>
                <c:pt idx="41856" formatCode="0.00E+00">
                  <c:v>1.9100000000000001E-4</c:v>
                </c:pt>
                <c:pt idx="41857" formatCode="0.00E+00">
                  <c:v>1.9100000000000001E-4</c:v>
                </c:pt>
                <c:pt idx="41858" formatCode="0.00E+00">
                  <c:v>1.9100000000000001E-4</c:v>
                </c:pt>
                <c:pt idx="41859" formatCode="0.00E+00">
                  <c:v>1.9100000000000001E-4</c:v>
                </c:pt>
                <c:pt idx="41860" formatCode="0.00E+00">
                  <c:v>1.9100000000000001E-4</c:v>
                </c:pt>
                <c:pt idx="41861" formatCode="0.00E+00">
                  <c:v>1.9100000000000001E-4</c:v>
                </c:pt>
                <c:pt idx="41862" formatCode="0.00E+00">
                  <c:v>1.9100000000000001E-4</c:v>
                </c:pt>
                <c:pt idx="41863" formatCode="0.00E+00">
                  <c:v>1.9100000000000001E-4</c:v>
                </c:pt>
                <c:pt idx="41864" formatCode="0.00E+00">
                  <c:v>1.9100000000000001E-4</c:v>
                </c:pt>
                <c:pt idx="41865" formatCode="0.00E+00">
                  <c:v>1.9100000000000001E-4</c:v>
                </c:pt>
                <c:pt idx="41866" formatCode="0.00E+00">
                  <c:v>1.9100000000000001E-4</c:v>
                </c:pt>
                <c:pt idx="41867" formatCode="0.00E+00">
                  <c:v>1.9100000000000001E-4</c:v>
                </c:pt>
                <c:pt idx="41868" formatCode="0.00E+00">
                  <c:v>1.9100000000000001E-4</c:v>
                </c:pt>
                <c:pt idx="41869" formatCode="0.00E+00">
                  <c:v>1.9100000000000001E-4</c:v>
                </c:pt>
                <c:pt idx="41870" formatCode="0.00E+00">
                  <c:v>1.9100000000000001E-4</c:v>
                </c:pt>
                <c:pt idx="41871" formatCode="0.00E+00">
                  <c:v>1.9100000000000001E-4</c:v>
                </c:pt>
                <c:pt idx="41872" formatCode="0.00E+00">
                  <c:v>1.9100000000000001E-4</c:v>
                </c:pt>
                <c:pt idx="41873" formatCode="0.00E+00">
                  <c:v>1.9100000000000001E-4</c:v>
                </c:pt>
                <c:pt idx="41874" formatCode="0.00E+00">
                  <c:v>1.9100000000000001E-4</c:v>
                </c:pt>
                <c:pt idx="41875" formatCode="0.00E+00">
                  <c:v>1.9100000000000001E-4</c:v>
                </c:pt>
                <c:pt idx="41876" formatCode="0.00E+00">
                  <c:v>1.9100000000000001E-4</c:v>
                </c:pt>
                <c:pt idx="41877" formatCode="0.00E+00">
                  <c:v>1.9100000000000001E-4</c:v>
                </c:pt>
                <c:pt idx="41878" formatCode="0.00E+00">
                  <c:v>1.9100000000000001E-4</c:v>
                </c:pt>
                <c:pt idx="41879" formatCode="0.00E+00">
                  <c:v>1.9100000000000001E-4</c:v>
                </c:pt>
                <c:pt idx="41880" formatCode="0.00E+00">
                  <c:v>1.9100000000000001E-4</c:v>
                </c:pt>
                <c:pt idx="41881" formatCode="0.00E+00">
                  <c:v>1.9100000000000001E-4</c:v>
                </c:pt>
                <c:pt idx="41882" formatCode="0.00E+00">
                  <c:v>1.9100000000000001E-4</c:v>
                </c:pt>
                <c:pt idx="41883" formatCode="0.00E+00">
                  <c:v>1.9100000000000001E-4</c:v>
                </c:pt>
                <c:pt idx="41884" formatCode="0.00E+00">
                  <c:v>1.9100000000000001E-4</c:v>
                </c:pt>
                <c:pt idx="41885" formatCode="0.00E+00">
                  <c:v>1.9100000000000001E-4</c:v>
                </c:pt>
                <c:pt idx="41886" formatCode="0.00E+00">
                  <c:v>1.9100000000000001E-4</c:v>
                </c:pt>
                <c:pt idx="41887" formatCode="0.00E+00">
                  <c:v>1.9100000000000001E-4</c:v>
                </c:pt>
                <c:pt idx="41888" formatCode="0.00E+00">
                  <c:v>1.9100000000000001E-4</c:v>
                </c:pt>
                <c:pt idx="41889" formatCode="0.00E+00">
                  <c:v>1.9100000000000001E-4</c:v>
                </c:pt>
                <c:pt idx="41890" formatCode="0.00E+00">
                  <c:v>1.9100000000000001E-4</c:v>
                </c:pt>
                <c:pt idx="41891" formatCode="0.00E+00">
                  <c:v>1.9100000000000001E-4</c:v>
                </c:pt>
                <c:pt idx="41892" formatCode="0.00E+00">
                  <c:v>1.9100000000000001E-4</c:v>
                </c:pt>
                <c:pt idx="41893" formatCode="0.00E+00">
                  <c:v>1.9100000000000001E-4</c:v>
                </c:pt>
                <c:pt idx="41894" formatCode="0.00E+00">
                  <c:v>1.9100000000000001E-4</c:v>
                </c:pt>
                <c:pt idx="41895" formatCode="0.00E+00">
                  <c:v>1.9100000000000001E-4</c:v>
                </c:pt>
                <c:pt idx="41896" formatCode="0.00E+00">
                  <c:v>1.9100000000000001E-4</c:v>
                </c:pt>
                <c:pt idx="41897" formatCode="0.00E+00">
                  <c:v>1.9100000000000001E-4</c:v>
                </c:pt>
                <c:pt idx="41898" formatCode="0.00E+00">
                  <c:v>1.9100000000000001E-4</c:v>
                </c:pt>
                <c:pt idx="41899" formatCode="0.00E+00">
                  <c:v>1.9100000000000001E-4</c:v>
                </c:pt>
                <c:pt idx="41900" formatCode="0.00E+00">
                  <c:v>1.9100000000000001E-4</c:v>
                </c:pt>
                <c:pt idx="41901" formatCode="0.00E+00">
                  <c:v>1.9100000000000001E-4</c:v>
                </c:pt>
                <c:pt idx="41902" formatCode="0.00E+00">
                  <c:v>1.9100000000000001E-4</c:v>
                </c:pt>
                <c:pt idx="41903" formatCode="0.00E+00">
                  <c:v>1.9100000000000001E-4</c:v>
                </c:pt>
                <c:pt idx="41904" formatCode="0.00E+00">
                  <c:v>1.9000000000000001E-4</c:v>
                </c:pt>
                <c:pt idx="41905" formatCode="0.00E+00">
                  <c:v>1.9100000000000001E-4</c:v>
                </c:pt>
                <c:pt idx="41906" formatCode="0.00E+00">
                  <c:v>1.9100000000000001E-4</c:v>
                </c:pt>
                <c:pt idx="41907" formatCode="0.00E+00">
                  <c:v>1.9100000000000001E-4</c:v>
                </c:pt>
                <c:pt idx="41908" formatCode="0.00E+00">
                  <c:v>1.9100000000000001E-4</c:v>
                </c:pt>
                <c:pt idx="41909" formatCode="0.00E+00">
                  <c:v>1.9100000000000001E-4</c:v>
                </c:pt>
                <c:pt idx="41910" formatCode="0.00E+00">
                  <c:v>1.9100000000000001E-4</c:v>
                </c:pt>
                <c:pt idx="41911" formatCode="0.00E+00">
                  <c:v>1.9100000000000001E-4</c:v>
                </c:pt>
                <c:pt idx="41912" formatCode="0.00E+00">
                  <c:v>1.9000000000000001E-4</c:v>
                </c:pt>
                <c:pt idx="41913" formatCode="0.00E+00">
                  <c:v>1.9100000000000001E-4</c:v>
                </c:pt>
                <c:pt idx="41914" formatCode="0.00E+00">
                  <c:v>1.9100000000000001E-4</c:v>
                </c:pt>
                <c:pt idx="41915" formatCode="0.00E+00">
                  <c:v>1.9100000000000001E-4</c:v>
                </c:pt>
                <c:pt idx="41916" formatCode="0.00E+00">
                  <c:v>1.9000000000000001E-4</c:v>
                </c:pt>
                <c:pt idx="41917" formatCode="0.00E+00">
                  <c:v>1.9000000000000001E-4</c:v>
                </c:pt>
                <c:pt idx="41918" formatCode="0.00E+00">
                  <c:v>1.9000000000000001E-4</c:v>
                </c:pt>
                <c:pt idx="41919" formatCode="0.00E+00">
                  <c:v>1.9000000000000001E-4</c:v>
                </c:pt>
                <c:pt idx="41920" formatCode="0.00E+00">
                  <c:v>1.9000000000000001E-4</c:v>
                </c:pt>
                <c:pt idx="41921" formatCode="0.00E+00">
                  <c:v>1.9100000000000001E-4</c:v>
                </c:pt>
                <c:pt idx="41922" formatCode="0.00E+00">
                  <c:v>1.9000000000000001E-4</c:v>
                </c:pt>
                <c:pt idx="41923" formatCode="0.00E+00">
                  <c:v>1.9000000000000001E-4</c:v>
                </c:pt>
                <c:pt idx="41924" formatCode="0.00E+00">
                  <c:v>1.9000000000000001E-4</c:v>
                </c:pt>
                <c:pt idx="41925" formatCode="0.00E+00">
                  <c:v>1.9000000000000001E-4</c:v>
                </c:pt>
                <c:pt idx="41926" formatCode="0.00E+00">
                  <c:v>1.9000000000000001E-4</c:v>
                </c:pt>
                <c:pt idx="41927" formatCode="0.00E+00">
                  <c:v>1.9000000000000001E-4</c:v>
                </c:pt>
                <c:pt idx="41928" formatCode="0.00E+00">
                  <c:v>1.9000000000000001E-4</c:v>
                </c:pt>
                <c:pt idx="41929" formatCode="0.00E+00">
                  <c:v>1.9000000000000001E-4</c:v>
                </c:pt>
                <c:pt idx="41930" formatCode="0.00E+00">
                  <c:v>1.9000000000000001E-4</c:v>
                </c:pt>
                <c:pt idx="41931" formatCode="0.00E+00">
                  <c:v>1.9000000000000001E-4</c:v>
                </c:pt>
                <c:pt idx="41932" formatCode="0.00E+00">
                  <c:v>1.9000000000000001E-4</c:v>
                </c:pt>
                <c:pt idx="41933" formatCode="0.00E+00">
                  <c:v>1.9000000000000001E-4</c:v>
                </c:pt>
                <c:pt idx="41934" formatCode="0.00E+00">
                  <c:v>1.9000000000000001E-4</c:v>
                </c:pt>
                <c:pt idx="41935" formatCode="0.00E+00">
                  <c:v>1.9000000000000001E-4</c:v>
                </c:pt>
                <c:pt idx="41936" formatCode="0.00E+00">
                  <c:v>1.9000000000000001E-4</c:v>
                </c:pt>
                <c:pt idx="41937" formatCode="0.00E+00">
                  <c:v>1.9000000000000001E-4</c:v>
                </c:pt>
                <c:pt idx="41938" formatCode="0.00E+00">
                  <c:v>1.9000000000000001E-4</c:v>
                </c:pt>
                <c:pt idx="41939" formatCode="0.00E+00">
                  <c:v>1.9000000000000001E-4</c:v>
                </c:pt>
                <c:pt idx="41940" formatCode="0.00E+00">
                  <c:v>1.9000000000000001E-4</c:v>
                </c:pt>
                <c:pt idx="41941" formatCode="0.00E+00">
                  <c:v>1.9000000000000001E-4</c:v>
                </c:pt>
                <c:pt idx="41942" formatCode="0.00E+00">
                  <c:v>1.9000000000000001E-4</c:v>
                </c:pt>
                <c:pt idx="41943" formatCode="0.00E+00">
                  <c:v>1.9000000000000001E-4</c:v>
                </c:pt>
                <c:pt idx="41944" formatCode="0.00E+00">
                  <c:v>1.9000000000000001E-4</c:v>
                </c:pt>
                <c:pt idx="41945" formatCode="0.00E+00">
                  <c:v>1.9000000000000001E-4</c:v>
                </c:pt>
                <c:pt idx="41946" formatCode="0.00E+00">
                  <c:v>1.9000000000000001E-4</c:v>
                </c:pt>
                <c:pt idx="41947" formatCode="0.00E+00">
                  <c:v>1.9000000000000001E-4</c:v>
                </c:pt>
                <c:pt idx="41948" formatCode="0.00E+00">
                  <c:v>1.9000000000000001E-4</c:v>
                </c:pt>
                <c:pt idx="41949" formatCode="0.00E+00">
                  <c:v>1.9000000000000001E-4</c:v>
                </c:pt>
                <c:pt idx="41950" formatCode="0.00E+00">
                  <c:v>1.9000000000000001E-4</c:v>
                </c:pt>
                <c:pt idx="41951" formatCode="0.00E+00">
                  <c:v>1.9000000000000001E-4</c:v>
                </c:pt>
                <c:pt idx="41952" formatCode="0.00E+00">
                  <c:v>1.9000000000000001E-4</c:v>
                </c:pt>
                <c:pt idx="41953" formatCode="0.00E+00">
                  <c:v>1.9000000000000001E-4</c:v>
                </c:pt>
                <c:pt idx="41954" formatCode="0.00E+00">
                  <c:v>1.9000000000000001E-4</c:v>
                </c:pt>
                <c:pt idx="41955" formatCode="0.00E+00">
                  <c:v>1.9000000000000001E-4</c:v>
                </c:pt>
                <c:pt idx="41956" formatCode="0.00E+00">
                  <c:v>1.9000000000000001E-4</c:v>
                </c:pt>
                <c:pt idx="41957" formatCode="0.00E+00">
                  <c:v>1.9000000000000001E-4</c:v>
                </c:pt>
                <c:pt idx="41958" formatCode="0.00E+00">
                  <c:v>1.9000000000000001E-4</c:v>
                </c:pt>
                <c:pt idx="41959" formatCode="0.00E+00">
                  <c:v>1.9000000000000001E-4</c:v>
                </c:pt>
                <c:pt idx="41960" formatCode="0.00E+00">
                  <c:v>1.9000000000000001E-4</c:v>
                </c:pt>
                <c:pt idx="41961" formatCode="0.00E+00">
                  <c:v>1.9000000000000001E-4</c:v>
                </c:pt>
                <c:pt idx="41962" formatCode="0.00E+00">
                  <c:v>1.9000000000000001E-4</c:v>
                </c:pt>
                <c:pt idx="41963" formatCode="0.00E+00">
                  <c:v>1.9000000000000001E-4</c:v>
                </c:pt>
                <c:pt idx="41964" formatCode="0.00E+00">
                  <c:v>1.9000000000000001E-4</c:v>
                </c:pt>
                <c:pt idx="41965" formatCode="0.00E+00">
                  <c:v>1.9000000000000001E-4</c:v>
                </c:pt>
                <c:pt idx="41966" formatCode="0.00E+00">
                  <c:v>1.9000000000000001E-4</c:v>
                </c:pt>
                <c:pt idx="41967" formatCode="0.00E+00">
                  <c:v>1.9000000000000001E-4</c:v>
                </c:pt>
                <c:pt idx="41968" formatCode="0.00E+00">
                  <c:v>1.9000000000000001E-4</c:v>
                </c:pt>
                <c:pt idx="41969" formatCode="0.00E+00">
                  <c:v>1.9000000000000001E-4</c:v>
                </c:pt>
                <c:pt idx="41970" formatCode="0.00E+00">
                  <c:v>1.9000000000000001E-4</c:v>
                </c:pt>
                <c:pt idx="41971" formatCode="0.00E+00">
                  <c:v>1.9000000000000001E-4</c:v>
                </c:pt>
                <c:pt idx="41972" formatCode="0.00E+00">
                  <c:v>1.9000000000000001E-4</c:v>
                </c:pt>
                <c:pt idx="41973" formatCode="0.00E+00">
                  <c:v>1.9000000000000001E-4</c:v>
                </c:pt>
                <c:pt idx="41974" formatCode="0.00E+00">
                  <c:v>1.9000000000000001E-4</c:v>
                </c:pt>
                <c:pt idx="41975" formatCode="0.00E+00">
                  <c:v>1.9000000000000001E-4</c:v>
                </c:pt>
                <c:pt idx="41976" formatCode="0.00E+00">
                  <c:v>1.9000000000000001E-4</c:v>
                </c:pt>
                <c:pt idx="41977" formatCode="0.00E+00">
                  <c:v>1.9000000000000001E-4</c:v>
                </c:pt>
                <c:pt idx="41978" formatCode="0.00E+00">
                  <c:v>1.9000000000000001E-4</c:v>
                </c:pt>
                <c:pt idx="41979" formatCode="0.00E+00">
                  <c:v>1.9000000000000001E-4</c:v>
                </c:pt>
                <c:pt idx="41980" formatCode="0.00E+00">
                  <c:v>1.9000000000000001E-4</c:v>
                </c:pt>
                <c:pt idx="41981" formatCode="0.00E+00">
                  <c:v>1.9000000000000001E-4</c:v>
                </c:pt>
                <c:pt idx="41982" formatCode="0.00E+00">
                  <c:v>1.9000000000000001E-4</c:v>
                </c:pt>
                <c:pt idx="41983" formatCode="0.00E+00">
                  <c:v>1.9000000000000001E-4</c:v>
                </c:pt>
                <c:pt idx="41984" formatCode="0.00E+00">
                  <c:v>1.9000000000000001E-4</c:v>
                </c:pt>
                <c:pt idx="41985" formatCode="0.00E+00">
                  <c:v>1.9000000000000001E-4</c:v>
                </c:pt>
                <c:pt idx="41986" formatCode="0.00E+00">
                  <c:v>1.9000000000000001E-4</c:v>
                </c:pt>
                <c:pt idx="41987" formatCode="0.00E+00">
                  <c:v>1.9000000000000001E-4</c:v>
                </c:pt>
                <c:pt idx="41988" formatCode="0.00E+00">
                  <c:v>1.9000000000000001E-4</c:v>
                </c:pt>
                <c:pt idx="41989" formatCode="0.00E+00">
                  <c:v>1.9000000000000001E-4</c:v>
                </c:pt>
                <c:pt idx="41990" formatCode="0.00E+00">
                  <c:v>1.9000000000000001E-4</c:v>
                </c:pt>
                <c:pt idx="41991" formatCode="0.00E+00">
                  <c:v>1.9000000000000001E-4</c:v>
                </c:pt>
                <c:pt idx="41992" formatCode="0.00E+00">
                  <c:v>1.9000000000000001E-4</c:v>
                </c:pt>
                <c:pt idx="41993" formatCode="0.00E+00">
                  <c:v>1.8900000000000001E-4</c:v>
                </c:pt>
                <c:pt idx="41994" formatCode="0.00E+00">
                  <c:v>1.9000000000000001E-4</c:v>
                </c:pt>
                <c:pt idx="41995" formatCode="0.00E+00">
                  <c:v>1.9000000000000001E-4</c:v>
                </c:pt>
                <c:pt idx="41996" formatCode="0.00E+00">
                  <c:v>1.9000000000000001E-4</c:v>
                </c:pt>
                <c:pt idx="41997" formatCode="0.00E+00">
                  <c:v>1.9000000000000001E-4</c:v>
                </c:pt>
                <c:pt idx="41998" formatCode="0.00E+00">
                  <c:v>1.8900000000000001E-4</c:v>
                </c:pt>
                <c:pt idx="41999" formatCode="0.00E+00">
                  <c:v>1.8900000000000001E-4</c:v>
                </c:pt>
                <c:pt idx="42000" formatCode="0.00E+00">
                  <c:v>1.8900000000000001E-4</c:v>
                </c:pt>
                <c:pt idx="42001" formatCode="0.00E+00">
                  <c:v>1.8900000000000001E-4</c:v>
                </c:pt>
                <c:pt idx="42002" formatCode="0.00E+00">
                  <c:v>1.8900000000000001E-4</c:v>
                </c:pt>
                <c:pt idx="42003" formatCode="0.00E+00">
                  <c:v>1.8900000000000001E-4</c:v>
                </c:pt>
                <c:pt idx="42004" formatCode="0.00E+00">
                  <c:v>1.8900000000000001E-4</c:v>
                </c:pt>
                <c:pt idx="42005" formatCode="0.00E+00">
                  <c:v>1.8900000000000001E-4</c:v>
                </c:pt>
                <c:pt idx="42006" formatCode="0.00E+00">
                  <c:v>1.8900000000000001E-4</c:v>
                </c:pt>
                <c:pt idx="42007" formatCode="0.00E+00">
                  <c:v>1.8900000000000001E-4</c:v>
                </c:pt>
                <c:pt idx="42008" formatCode="0.00E+00">
                  <c:v>1.8900000000000001E-4</c:v>
                </c:pt>
                <c:pt idx="42009" formatCode="0.00E+00">
                  <c:v>1.8900000000000001E-4</c:v>
                </c:pt>
                <c:pt idx="42010" formatCode="0.00E+00">
                  <c:v>1.8900000000000001E-4</c:v>
                </c:pt>
                <c:pt idx="42011" formatCode="0.00E+00">
                  <c:v>1.8900000000000001E-4</c:v>
                </c:pt>
                <c:pt idx="42012" formatCode="0.00E+00">
                  <c:v>1.8900000000000001E-4</c:v>
                </c:pt>
                <c:pt idx="42013" formatCode="0.00E+00">
                  <c:v>1.8900000000000001E-4</c:v>
                </c:pt>
                <c:pt idx="42014" formatCode="0.00E+00">
                  <c:v>1.8900000000000001E-4</c:v>
                </c:pt>
                <c:pt idx="42015" formatCode="0.00E+00">
                  <c:v>1.8900000000000001E-4</c:v>
                </c:pt>
                <c:pt idx="42016" formatCode="0.00E+00">
                  <c:v>1.8900000000000001E-4</c:v>
                </c:pt>
                <c:pt idx="42017" formatCode="0.00E+00">
                  <c:v>1.8900000000000001E-4</c:v>
                </c:pt>
                <c:pt idx="42018" formatCode="0.00E+00">
                  <c:v>1.8900000000000001E-4</c:v>
                </c:pt>
                <c:pt idx="42019" formatCode="0.00E+00">
                  <c:v>1.8900000000000001E-4</c:v>
                </c:pt>
                <c:pt idx="42020" formatCode="0.00E+00">
                  <c:v>1.8900000000000001E-4</c:v>
                </c:pt>
                <c:pt idx="42021" formatCode="0.00E+00">
                  <c:v>1.8900000000000001E-4</c:v>
                </c:pt>
                <c:pt idx="42022" formatCode="0.00E+00">
                  <c:v>1.8900000000000001E-4</c:v>
                </c:pt>
                <c:pt idx="42023" formatCode="0.00E+00">
                  <c:v>1.8900000000000001E-4</c:v>
                </c:pt>
                <c:pt idx="42024" formatCode="0.00E+00">
                  <c:v>1.8900000000000001E-4</c:v>
                </c:pt>
                <c:pt idx="42025" formatCode="0.00E+00">
                  <c:v>1.8900000000000001E-4</c:v>
                </c:pt>
                <c:pt idx="42026" formatCode="0.00E+00">
                  <c:v>1.8900000000000001E-4</c:v>
                </c:pt>
                <c:pt idx="42027" formatCode="0.00E+00">
                  <c:v>1.8900000000000001E-4</c:v>
                </c:pt>
                <c:pt idx="42028" formatCode="0.00E+00">
                  <c:v>1.8900000000000001E-4</c:v>
                </c:pt>
                <c:pt idx="42029" formatCode="0.00E+00">
                  <c:v>1.8900000000000001E-4</c:v>
                </c:pt>
                <c:pt idx="42030" formatCode="0.00E+00">
                  <c:v>1.8900000000000001E-4</c:v>
                </c:pt>
                <c:pt idx="42031" formatCode="0.00E+00">
                  <c:v>1.8900000000000001E-4</c:v>
                </c:pt>
                <c:pt idx="42032" formatCode="0.00E+00">
                  <c:v>1.8900000000000001E-4</c:v>
                </c:pt>
                <c:pt idx="42033" formatCode="0.00E+00">
                  <c:v>1.8900000000000001E-4</c:v>
                </c:pt>
                <c:pt idx="42034" formatCode="0.00E+00">
                  <c:v>1.8900000000000001E-4</c:v>
                </c:pt>
                <c:pt idx="42035" formatCode="0.00E+00">
                  <c:v>1.8900000000000001E-4</c:v>
                </c:pt>
                <c:pt idx="42036" formatCode="0.00E+00">
                  <c:v>1.8900000000000001E-4</c:v>
                </c:pt>
                <c:pt idx="42037" formatCode="0.00E+00">
                  <c:v>1.8900000000000001E-4</c:v>
                </c:pt>
                <c:pt idx="42038" formatCode="0.00E+00">
                  <c:v>1.8900000000000001E-4</c:v>
                </c:pt>
                <c:pt idx="42039" formatCode="0.00E+00">
                  <c:v>1.8900000000000001E-4</c:v>
                </c:pt>
                <c:pt idx="42040" formatCode="0.00E+00">
                  <c:v>1.8900000000000001E-4</c:v>
                </c:pt>
                <c:pt idx="42041" formatCode="0.00E+00">
                  <c:v>1.8900000000000001E-4</c:v>
                </c:pt>
                <c:pt idx="42042" formatCode="0.00E+00">
                  <c:v>1.8900000000000001E-4</c:v>
                </c:pt>
                <c:pt idx="42043" formatCode="0.00E+00">
                  <c:v>1.8900000000000001E-4</c:v>
                </c:pt>
                <c:pt idx="42044" formatCode="0.00E+00">
                  <c:v>1.8900000000000001E-4</c:v>
                </c:pt>
                <c:pt idx="42045" formatCode="0.00E+00">
                  <c:v>1.8900000000000001E-4</c:v>
                </c:pt>
                <c:pt idx="42046" formatCode="0.00E+00">
                  <c:v>1.8900000000000001E-4</c:v>
                </c:pt>
                <c:pt idx="42047" formatCode="0.00E+00">
                  <c:v>1.8900000000000001E-4</c:v>
                </c:pt>
                <c:pt idx="42048" formatCode="0.00E+00">
                  <c:v>1.8900000000000001E-4</c:v>
                </c:pt>
                <c:pt idx="42049" formatCode="0.00E+00">
                  <c:v>1.8900000000000001E-4</c:v>
                </c:pt>
                <c:pt idx="42050" formatCode="0.00E+00">
                  <c:v>1.8900000000000001E-4</c:v>
                </c:pt>
                <c:pt idx="42051" formatCode="0.00E+00">
                  <c:v>1.8900000000000001E-4</c:v>
                </c:pt>
                <c:pt idx="42052" formatCode="0.00E+00">
                  <c:v>1.8900000000000001E-4</c:v>
                </c:pt>
                <c:pt idx="42053" formatCode="0.00E+00">
                  <c:v>1.8900000000000001E-4</c:v>
                </c:pt>
                <c:pt idx="42054" formatCode="0.00E+00">
                  <c:v>1.8900000000000001E-4</c:v>
                </c:pt>
                <c:pt idx="42055" formatCode="0.00E+00">
                  <c:v>1.8900000000000001E-4</c:v>
                </c:pt>
                <c:pt idx="42056" formatCode="0.00E+00">
                  <c:v>1.8900000000000001E-4</c:v>
                </c:pt>
                <c:pt idx="42057" formatCode="0.00E+00">
                  <c:v>1.8900000000000001E-4</c:v>
                </c:pt>
                <c:pt idx="42058" formatCode="0.00E+00">
                  <c:v>1.8900000000000001E-4</c:v>
                </c:pt>
                <c:pt idx="42059" formatCode="0.00E+00">
                  <c:v>1.8900000000000001E-4</c:v>
                </c:pt>
                <c:pt idx="42060" formatCode="0.00E+00">
                  <c:v>1.8900000000000001E-4</c:v>
                </c:pt>
                <c:pt idx="42061" formatCode="0.00E+00">
                  <c:v>1.8900000000000001E-4</c:v>
                </c:pt>
                <c:pt idx="42062" formatCode="0.00E+00">
                  <c:v>1.8900000000000001E-4</c:v>
                </c:pt>
                <c:pt idx="42063" formatCode="0.00E+00">
                  <c:v>1.8900000000000001E-4</c:v>
                </c:pt>
                <c:pt idx="42064" formatCode="0.00E+00">
                  <c:v>1.8900000000000001E-4</c:v>
                </c:pt>
                <c:pt idx="42065" formatCode="0.00E+00">
                  <c:v>1.8900000000000001E-4</c:v>
                </c:pt>
                <c:pt idx="42066" formatCode="0.00E+00">
                  <c:v>1.8799999999999999E-4</c:v>
                </c:pt>
                <c:pt idx="42067" formatCode="0.00E+00">
                  <c:v>1.8900000000000001E-4</c:v>
                </c:pt>
                <c:pt idx="42068" formatCode="0.00E+00">
                  <c:v>1.8900000000000001E-4</c:v>
                </c:pt>
                <c:pt idx="42069" formatCode="0.00E+00">
                  <c:v>1.8900000000000001E-4</c:v>
                </c:pt>
                <c:pt idx="42070" formatCode="0.00E+00">
                  <c:v>1.8900000000000001E-4</c:v>
                </c:pt>
                <c:pt idx="42071" formatCode="0.00E+00">
                  <c:v>1.8900000000000001E-4</c:v>
                </c:pt>
                <c:pt idx="42072" formatCode="0.00E+00">
                  <c:v>1.8900000000000001E-4</c:v>
                </c:pt>
                <c:pt idx="42073" formatCode="0.00E+00">
                  <c:v>1.8799999999999999E-4</c:v>
                </c:pt>
                <c:pt idx="42074" formatCode="0.00E+00">
                  <c:v>1.8799999999999999E-4</c:v>
                </c:pt>
                <c:pt idx="42075" formatCode="0.00E+00">
                  <c:v>1.8900000000000001E-4</c:v>
                </c:pt>
                <c:pt idx="42076" formatCode="0.00E+00">
                  <c:v>1.8799999999999999E-4</c:v>
                </c:pt>
                <c:pt idx="42077" formatCode="0.00E+00">
                  <c:v>1.8799999999999999E-4</c:v>
                </c:pt>
                <c:pt idx="42078" formatCode="0.00E+00">
                  <c:v>1.8900000000000001E-4</c:v>
                </c:pt>
                <c:pt idx="42079" formatCode="0.00E+00">
                  <c:v>1.8900000000000001E-4</c:v>
                </c:pt>
                <c:pt idx="42080" formatCode="0.00E+00">
                  <c:v>1.8799999999999999E-4</c:v>
                </c:pt>
                <c:pt idx="42081" formatCode="0.00E+00">
                  <c:v>1.8799999999999999E-4</c:v>
                </c:pt>
                <c:pt idx="42082" formatCode="0.00E+00">
                  <c:v>1.8799999999999999E-4</c:v>
                </c:pt>
                <c:pt idx="42083" formatCode="0.00E+00">
                  <c:v>1.8799999999999999E-4</c:v>
                </c:pt>
                <c:pt idx="42084" formatCode="0.00E+00">
                  <c:v>1.8799999999999999E-4</c:v>
                </c:pt>
                <c:pt idx="42085" formatCode="0.00E+00">
                  <c:v>1.8799999999999999E-4</c:v>
                </c:pt>
                <c:pt idx="42086" formatCode="0.00E+00">
                  <c:v>1.8799999999999999E-4</c:v>
                </c:pt>
                <c:pt idx="42087" formatCode="0.00E+00">
                  <c:v>1.8799999999999999E-4</c:v>
                </c:pt>
                <c:pt idx="42088" formatCode="0.00E+00">
                  <c:v>1.8799999999999999E-4</c:v>
                </c:pt>
                <c:pt idx="42089" formatCode="0.00E+00">
                  <c:v>1.8799999999999999E-4</c:v>
                </c:pt>
                <c:pt idx="42090" formatCode="0.00E+00">
                  <c:v>1.8799999999999999E-4</c:v>
                </c:pt>
                <c:pt idx="42091" formatCode="0.00E+00">
                  <c:v>1.8900000000000001E-4</c:v>
                </c:pt>
                <c:pt idx="42092" formatCode="0.00E+00">
                  <c:v>1.8799999999999999E-4</c:v>
                </c:pt>
                <c:pt idx="42093" formatCode="0.00E+00">
                  <c:v>1.8799999999999999E-4</c:v>
                </c:pt>
                <c:pt idx="42094" formatCode="0.00E+00">
                  <c:v>1.8799999999999999E-4</c:v>
                </c:pt>
                <c:pt idx="42095" formatCode="0.00E+00">
                  <c:v>1.8799999999999999E-4</c:v>
                </c:pt>
                <c:pt idx="42096" formatCode="0.00E+00">
                  <c:v>1.8799999999999999E-4</c:v>
                </c:pt>
                <c:pt idx="42097" formatCode="0.00E+00">
                  <c:v>1.8799999999999999E-4</c:v>
                </c:pt>
                <c:pt idx="42098" formatCode="0.00E+00">
                  <c:v>1.8799999999999999E-4</c:v>
                </c:pt>
                <c:pt idx="42099" formatCode="0.00E+00">
                  <c:v>1.8799999999999999E-4</c:v>
                </c:pt>
                <c:pt idx="42100" formatCode="0.00E+00">
                  <c:v>1.8799999999999999E-4</c:v>
                </c:pt>
                <c:pt idx="42101" formatCode="0.00E+00">
                  <c:v>1.8799999999999999E-4</c:v>
                </c:pt>
                <c:pt idx="42102" formatCode="0.00E+00">
                  <c:v>1.8799999999999999E-4</c:v>
                </c:pt>
                <c:pt idx="42103" formatCode="0.00E+00">
                  <c:v>1.8799999999999999E-4</c:v>
                </c:pt>
                <c:pt idx="42104" formatCode="0.00E+00">
                  <c:v>1.8799999999999999E-4</c:v>
                </c:pt>
                <c:pt idx="42105" formatCode="0.00E+00">
                  <c:v>1.8799999999999999E-4</c:v>
                </c:pt>
                <c:pt idx="42106" formatCode="0.00E+00">
                  <c:v>1.8799999999999999E-4</c:v>
                </c:pt>
                <c:pt idx="42107" formatCode="0.00E+00">
                  <c:v>1.8799999999999999E-4</c:v>
                </c:pt>
                <c:pt idx="42108" formatCode="0.00E+00">
                  <c:v>1.8799999999999999E-4</c:v>
                </c:pt>
                <c:pt idx="42109" formatCode="0.00E+00">
                  <c:v>1.8799999999999999E-4</c:v>
                </c:pt>
                <c:pt idx="42110" formatCode="0.00E+00">
                  <c:v>1.8799999999999999E-4</c:v>
                </c:pt>
                <c:pt idx="42111" formatCode="0.00E+00">
                  <c:v>1.8799999999999999E-4</c:v>
                </c:pt>
                <c:pt idx="42112" formatCode="0.00E+00">
                  <c:v>1.8799999999999999E-4</c:v>
                </c:pt>
                <c:pt idx="42113" formatCode="0.00E+00">
                  <c:v>1.8799999999999999E-4</c:v>
                </c:pt>
                <c:pt idx="42114" formatCode="0.00E+00">
                  <c:v>1.8799999999999999E-4</c:v>
                </c:pt>
                <c:pt idx="42115" formatCode="0.00E+00">
                  <c:v>1.8799999999999999E-4</c:v>
                </c:pt>
                <c:pt idx="42116" formatCode="0.00E+00">
                  <c:v>1.8799999999999999E-4</c:v>
                </c:pt>
                <c:pt idx="42117" formatCode="0.00E+00">
                  <c:v>1.8799999999999999E-4</c:v>
                </c:pt>
                <c:pt idx="42118" formatCode="0.00E+00">
                  <c:v>1.8799999999999999E-4</c:v>
                </c:pt>
                <c:pt idx="42119" formatCode="0.00E+00">
                  <c:v>1.8799999999999999E-4</c:v>
                </c:pt>
                <c:pt idx="42120" formatCode="0.00E+00">
                  <c:v>1.8799999999999999E-4</c:v>
                </c:pt>
                <c:pt idx="42121" formatCode="0.00E+00">
                  <c:v>1.8799999999999999E-4</c:v>
                </c:pt>
                <c:pt idx="42122" formatCode="0.00E+00">
                  <c:v>1.8799999999999999E-4</c:v>
                </c:pt>
                <c:pt idx="42123" formatCode="0.00E+00">
                  <c:v>1.8799999999999999E-4</c:v>
                </c:pt>
                <c:pt idx="42124" formatCode="0.00E+00">
                  <c:v>1.8799999999999999E-4</c:v>
                </c:pt>
                <c:pt idx="42125" formatCode="0.00E+00">
                  <c:v>1.8799999999999999E-4</c:v>
                </c:pt>
                <c:pt idx="42126" formatCode="0.00E+00">
                  <c:v>1.8799999999999999E-4</c:v>
                </c:pt>
                <c:pt idx="42127" formatCode="0.00E+00">
                  <c:v>1.8799999999999999E-4</c:v>
                </c:pt>
                <c:pt idx="42128" formatCode="0.00E+00">
                  <c:v>1.8799999999999999E-4</c:v>
                </c:pt>
                <c:pt idx="42129" formatCode="0.00E+00">
                  <c:v>1.8799999999999999E-4</c:v>
                </c:pt>
                <c:pt idx="42130" formatCode="0.00E+00">
                  <c:v>1.8799999999999999E-4</c:v>
                </c:pt>
                <c:pt idx="42131" formatCode="0.00E+00">
                  <c:v>1.8799999999999999E-4</c:v>
                </c:pt>
                <c:pt idx="42132" formatCode="0.00E+00">
                  <c:v>1.8799999999999999E-4</c:v>
                </c:pt>
                <c:pt idx="42133" formatCode="0.00E+00">
                  <c:v>1.8799999999999999E-4</c:v>
                </c:pt>
                <c:pt idx="42134" formatCode="0.00E+00">
                  <c:v>1.8799999999999999E-4</c:v>
                </c:pt>
                <c:pt idx="42135" formatCode="0.00E+00">
                  <c:v>1.8799999999999999E-4</c:v>
                </c:pt>
                <c:pt idx="42136" formatCode="0.00E+00">
                  <c:v>1.8799999999999999E-4</c:v>
                </c:pt>
                <c:pt idx="42137" formatCode="0.00E+00">
                  <c:v>1.8799999999999999E-4</c:v>
                </c:pt>
                <c:pt idx="42138" formatCode="0.00E+00">
                  <c:v>1.8799999999999999E-4</c:v>
                </c:pt>
                <c:pt idx="42139" formatCode="0.00E+00">
                  <c:v>1.8799999999999999E-4</c:v>
                </c:pt>
                <c:pt idx="42140" formatCode="0.00E+00">
                  <c:v>1.8799999999999999E-4</c:v>
                </c:pt>
                <c:pt idx="42141" formatCode="0.00E+00">
                  <c:v>1.8799999999999999E-4</c:v>
                </c:pt>
                <c:pt idx="42142" formatCode="0.00E+00">
                  <c:v>1.8799999999999999E-4</c:v>
                </c:pt>
                <c:pt idx="42143" formatCode="0.00E+00">
                  <c:v>1.8799999999999999E-4</c:v>
                </c:pt>
                <c:pt idx="42144" formatCode="0.00E+00">
                  <c:v>1.8799999999999999E-4</c:v>
                </c:pt>
                <c:pt idx="42145" formatCode="0.00E+00">
                  <c:v>1.8799999999999999E-4</c:v>
                </c:pt>
                <c:pt idx="42146" formatCode="0.00E+00">
                  <c:v>1.8799999999999999E-4</c:v>
                </c:pt>
                <c:pt idx="42147" formatCode="0.00E+00">
                  <c:v>1.8799999999999999E-4</c:v>
                </c:pt>
                <c:pt idx="42148" formatCode="0.00E+00">
                  <c:v>1.8799999999999999E-4</c:v>
                </c:pt>
                <c:pt idx="42149" formatCode="0.00E+00">
                  <c:v>1.8799999999999999E-4</c:v>
                </c:pt>
                <c:pt idx="42150" formatCode="0.00E+00">
                  <c:v>1.8799999999999999E-4</c:v>
                </c:pt>
                <c:pt idx="42151" formatCode="0.00E+00">
                  <c:v>1.8799999999999999E-4</c:v>
                </c:pt>
                <c:pt idx="42152" formatCode="0.00E+00">
                  <c:v>1.8799999999999999E-4</c:v>
                </c:pt>
                <c:pt idx="42153" formatCode="0.00E+00">
                  <c:v>1.8799999999999999E-4</c:v>
                </c:pt>
                <c:pt idx="42154" formatCode="0.00E+00">
                  <c:v>1.8799999999999999E-4</c:v>
                </c:pt>
                <c:pt idx="42155" formatCode="0.00E+00">
                  <c:v>1.8799999999999999E-4</c:v>
                </c:pt>
                <c:pt idx="42156" formatCode="0.00E+00">
                  <c:v>1.8699999999999999E-4</c:v>
                </c:pt>
                <c:pt idx="42157" formatCode="0.00E+00">
                  <c:v>1.8699999999999999E-4</c:v>
                </c:pt>
                <c:pt idx="42158" formatCode="0.00E+00">
                  <c:v>1.8799999999999999E-4</c:v>
                </c:pt>
                <c:pt idx="42159" formatCode="0.00E+00">
                  <c:v>1.8699999999999999E-4</c:v>
                </c:pt>
                <c:pt idx="42160" formatCode="0.00E+00">
                  <c:v>1.8799999999999999E-4</c:v>
                </c:pt>
                <c:pt idx="42161" formatCode="0.00E+00">
                  <c:v>1.8799999999999999E-4</c:v>
                </c:pt>
                <c:pt idx="42162" formatCode="0.00E+00">
                  <c:v>1.8799999999999999E-4</c:v>
                </c:pt>
                <c:pt idx="42163" formatCode="0.00E+00">
                  <c:v>1.8799999999999999E-4</c:v>
                </c:pt>
                <c:pt idx="42164" formatCode="0.00E+00">
                  <c:v>1.8799999999999999E-4</c:v>
                </c:pt>
                <c:pt idx="42165" formatCode="0.00E+00">
                  <c:v>1.8799999999999999E-4</c:v>
                </c:pt>
                <c:pt idx="42166" formatCode="0.00E+00">
                  <c:v>1.8799999999999999E-4</c:v>
                </c:pt>
                <c:pt idx="42167" formatCode="0.00E+00">
                  <c:v>1.8699999999999999E-4</c:v>
                </c:pt>
                <c:pt idx="42168" formatCode="0.00E+00">
                  <c:v>1.8699999999999999E-4</c:v>
                </c:pt>
                <c:pt idx="42169" formatCode="0.00E+00">
                  <c:v>1.8699999999999999E-4</c:v>
                </c:pt>
                <c:pt idx="42170" formatCode="0.00E+00">
                  <c:v>1.8799999999999999E-4</c:v>
                </c:pt>
                <c:pt idx="42171" formatCode="0.00E+00">
                  <c:v>1.8799999999999999E-4</c:v>
                </c:pt>
                <c:pt idx="42172" formatCode="0.00E+00">
                  <c:v>1.8699999999999999E-4</c:v>
                </c:pt>
                <c:pt idx="42173" formatCode="0.00E+00">
                  <c:v>1.8699999999999999E-4</c:v>
                </c:pt>
                <c:pt idx="42174" formatCode="0.00E+00">
                  <c:v>1.8699999999999999E-4</c:v>
                </c:pt>
                <c:pt idx="42175" formatCode="0.00E+00">
                  <c:v>1.8699999999999999E-4</c:v>
                </c:pt>
                <c:pt idx="42176" formatCode="0.00E+00">
                  <c:v>1.8699999999999999E-4</c:v>
                </c:pt>
                <c:pt idx="42177" formatCode="0.00E+00">
                  <c:v>1.8699999999999999E-4</c:v>
                </c:pt>
                <c:pt idx="42178" formatCode="0.00E+00">
                  <c:v>1.8699999999999999E-4</c:v>
                </c:pt>
                <c:pt idx="42179" formatCode="0.00E+00">
                  <c:v>1.8699999999999999E-4</c:v>
                </c:pt>
                <c:pt idx="42180" formatCode="0.00E+00">
                  <c:v>1.8699999999999999E-4</c:v>
                </c:pt>
                <c:pt idx="42181" formatCode="0.00E+00">
                  <c:v>1.8699999999999999E-4</c:v>
                </c:pt>
                <c:pt idx="42182" formatCode="0.00E+00">
                  <c:v>1.8699999999999999E-4</c:v>
                </c:pt>
                <c:pt idx="42183" formatCode="0.00E+00">
                  <c:v>1.8699999999999999E-4</c:v>
                </c:pt>
                <c:pt idx="42184" formatCode="0.00E+00">
                  <c:v>1.8699999999999999E-4</c:v>
                </c:pt>
                <c:pt idx="42185" formatCode="0.00E+00">
                  <c:v>1.8699999999999999E-4</c:v>
                </c:pt>
                <c:pt idx="42186" formatCode="0.00E+00">
                  <c:v>1.8699999999999999E-4</c:v>
                </c:pt>
                <c:pt idx="42187" formatCode="0.00E+00">
                  <c:v>1.8699999999999999E-4</c:v>
                </c:pt>
                <c:pt idx="42188" formatCode="0.00E+00">
                  <c:v>1.8699999999999999E-4</c:v>
                </c:pt>
                <c:pt idx="42189" formatCode="0.00E+00">
                  <c:v>1.8699999999999999E-4</c:v>
                </c:pt>
                <c:pt idx="42190" formatCode="0.00E+00">
                  <c:v>1.8699999999999999E-4</c:v>
                </c:pt>
                <c:pt idx="42191" formatCode="0.00E+00">
                  <c:v>1.8699999999999999E-4</c:v>
                </c:pt>
                <c:pt idx="42192" formatCode="0.00E+00">
                  <c:v>1.8699999999999999E-4</c:v>
                </c:pt>
                <c:pt idx="42193" formatCode="0.00E+00">
                  <c:v>1.8699999999999999E-4</c:v>
                </c:pt>
                <c:pt idx="42194" formatCode="0.00E+00">
                  <c:v>1.8699999999999999E-4</c:v>
                </c:pt>
                <c:pt idx="42195" formatCode="0.00E+00">
                  <c:v>1.8699999999999999E-4</c:v>
                </c:pt>
                <c:pt idx="42196" formatCode="0.00E+00">
                  <c:v>1.8699999999999999E-4</c:v>
                </c:pt>
                <c:pt idx="42197" formatCode="0.00E+00">
                  <c:v>1.8699999999999999E-4</c:v>
                </c:pt>
                <c:pt idx="42198" formatCode="0.00E+00">
                  <c:v>1.8699999999999999E-4</c:v>
                </c:pt>
                <c:pt idx="42199" formatCode="0.00E+00">
                  <c:v>1.8699999999999999E-4</c:v>
                </c:pt>
                <c:pt idx="42200" formatCode="0.00E+00">
                  <c:v>1.8699999999999999E-4</c:v>
                </c:pt>
                <c:pt idx="42201" formatCode="0.00E+00">
                  <c:v>1.8699999999999999E-4</c:v>
                </c:pt>
                <c:pt idx="42202" formatCode="0.00E+00">
                  <c:v>1.8699999999999999E-4</c:v>
                </c:pt>
                <c:pt idx="42203" formatCode="0.00E+00">
                  <c:v>1.8699999999999999E-4</c:v>
                </c:pt>
                <c:pt idx="42204" formatCode="0.00E+00">
                  <c:v>1.8699999999999999E-4</c:v>
                </c:pt>
                <c:pt idx="42205" formatCode="0.00E+00">
                  <c:v>1.8699999999999999E-4</c:v>
                </c:pt>
                <c:pt idx="42206" formatCode="0.00E+00">
                  <c:v>1.8699999999999999E-4</c:v>
                </c:pt>
                <c:pt idx="42207" formatCode="0.00E+00">
                  <c:v>1.8699999999999999E-4</c:v>
                </c:pt>
                <c:pt idx="42208" formatCode="0.00E+00">
                  <c:v>1.8699999999999999E-4</c:v>
                </c:pt>
                <c:pt idx="42209" formatCode="0.00E+00">
                  <c:v>1.8699999999999999E-4</c:v>
                </c:pt>
                <c:pt idx="42210" formatCode="0.00E+00">
                  <c:v>1.8699999999999999E-4</c:v>
                </c:pt>
                <c:pt idx="42211" formatCode="0.00E+00">
                  <c:v>1.8699999999999999E-4</c:v>
                </c:pt>
                <c:pt idx="42212" formatCode="0.00E+00">
                  <c:v>1.8699999999999999E-4</c:v>
                </c:pt>
                <c:pt idx="42213" formatCode="0.00E+00">
                  <c:v>1.8699999999999999E-4</c:v>
                </c:pt>
                <c:pt idx="42214" formatCode="0.00E+00">
                  <c:v>1.8699999999999999E-4</c:v>
                </c:pt>
                <c:pt idx="42215" formatCode="0.00E+00">
                  <c:v>1.8699999999999999E-4</c:v>
                </c:pt>
                <c:pt idx="42216" formatCode="0.00E+00">
                  <c:v>1.8699999999999999E-4</c:v>
                </c:pt>
                <c:pt idx="42217" formatCode="0.00E+00">
                  <c:v>1.8699999999999999E-4</c:v>
                </c:pt>
                <c:pt idx="42218" formatCode="0.00E+00">
                  <c:v>1.8699999999999999E-4</c:v>
                </c:pt>
                <c:pt idx="42219" formatCode="0.00E+00">
                  <c:v>1.8699999999999999E-4</c:v>
                </c:pt>
                <c:pt idx="42220" formatCode="0.00E+00">
                  <c:v>1.8699999999999999E-4</c:v>
                </c:pt>
                <c:pt idx="42221" formatCode="0.00E+00">
                  <c:v>1.8699999999999999E-4</c:v>
                </c:pt>
                <c:pt idx="42222" formatCode="0.00E+00">
                  <c:v>1.8699999999999999E-4</c:v>
                </c:pt>
                <c:pt idx="42223" formatCode="0.00E+00">
                  <c:v>1.8699999999999999E-4</c:v>
                </c:pt>
                <c:pt idx="42224" formatCode="0.00E+00">
                  <c:v>1.8699999999999999E-4</c:v>
                </c:pt>
                <c:pt idx="42225" formatCode="0.00E+00">
                  <c:v>1.8699999999999999E-4</c:v>
                </c:pt>
                <c:pt idx="42226" formatCode="0.00E+00">
                  <c:v>1.8699999999999999E-4</c:v>
                </c:pt>
                <c:pt idx="42227" formatCode="0.00E+00">
                  <c:v>1.8699999999999999E-4</c:v>
                </c:pt>
                <c:pt idx="42228" formatCode="0.00E+00">
                  <c:v>1.8699999999999999E-4</c:v>
                </c:pt>
                <c:pt idx="42229" formatCode="0.00E+00">
                  <c:v>1.8699999999999999E-4</c:v>
                </c:pt>
                <c:pt idx="42230" formatCode="0.00E+00">
                  <c:v>1.8699999999999999E-4</c:v>
                </c:pt>
                <c:pt idx="42231" formatCode="0.00E+00">
                  <c:v>1.8699999999999999E-4</c:v>
                </c:pt>
                <c:pt idx="42232" formatCode="0.00E+00">
                  <c:v>1.8699999999999999E-4</c:v>
                </c:pt>
                <c:pt idx="42233" formatCode="0.00E+00">
                  <c:v>1.8699999999999999E-4</c:v>
                </c:pt>
                <c:pt idx="42234" formatCode="0.00E+00">
                  <c:v>1.8699999999999999E-4</c:v>
                </c:pt>
                <c:pt idx="42235" formatCode="0.00E+00">
                  <c:v>1.8699999999999999E-4</c:v>
                </c:pt>
                <c:pt idx="42236" formatCode="0.00E+00">
                  <c:v>1.8699999999999999E-4</c:v>
                </c:pt>
                <c:pt idx="42237" formatCode="0.00E+00">
                  <c:v>1.8699999999999999E-4</c:v>
                </c:pt>
                <c:pt idx="42238" formatCode="0.00E+00">
                  <c:v>1.8699999999999999E-4</c:v>
                </c:pt>
                <c:pt idx="42239" formatCode="0.00E+00">
                  <c:v>1.8699999999999999E-4</c:v>
                </c:pt>
                <c:pt idx="42240" formatCode="0.00E+00">
                  <c:v>1.8699999999999999E-4</c:v>
                </c:pt>
                <c:pt idx="42241" formatCode="0.00E+00">
                  <c:v>1.8699999999999999E-4</c:v>
                </c:pt>
                <c:pt idx="42242" formatCode="0.00E+00">
                  <c:v>1.8699999999999999E-4</c:v>
                </c:pt>
                <c:pt idx="42243" formatCode="0.00E+00">
                  <c:v>1.8699999999999999E-4</c:v>
                </c:pt>
                <c:pt idx="42244" formatCode="0.00E+00">
                  <c:v>1.8699999999999999E-4</c:v>
                </c:pt>
                <c:pt idx="42245" formatCode="0.00E+00">
                  <c:v>1.8699999999999999E-4</c:v>
                </c:pt>
                <c:pt idx="42246" formatCode="0.00E+00">
                  <c:v>1.8699999999999999E-4</c:v>
                </c:pt>
                <c:pt idx="42247" formatCode="0.00E+00">
                  <c:v>1.8699999999999999E-4</c:v>
                </c:pt>
                <c:pt idx="42248" formatCode="0.00E+00">
                  <c:v>1.8699999999999999E-4</c:v>
                </c:pt>
                <c:pt idx="42249" formatCode="0.00E+00">
                  <c:v>1.8699999999999999E-4</c:v>
                </c:pt>
                <c:pt idx="42250" formatCode="0.00E+00">
                  <c:v>1.8699999999999999E-4</c:v>
                </c:pt>
                <c:pt idx="42251" formatCode="0.00E+00">
                  <c:v>1.8699999999999999E-4</c:v>
                </c:pt>
                <c:pt idx="42252" formatCode="0.00E+00">
                  <c:v>1.8699999999999999E-4</c:v>
                </c:pt>
                <c:pt idx="42253" formatCode="0.00E+00">
                  <c:v>1.8699999999999999E-4</c:v>
                </c:pt>
                <c:pt idx="42254" formatCode="0.00E+00">
                  <c:v>1.8699999999999999E-4</c:v>
                </c:pt>
                <c:pt idx="42255" formatCode="0.00E+00">
                  <c:v>1.8699999999999999E-4</c:v>
                </c:pt>
                <c:pt idx="42256" formatCode="0.00E+00">
                  <c:v>1.8699999999999999E-4</c:v>
                </c:pt>
                <c:pt idx="42257" formatCode="0.00E+00">
                  <c:v>1.8699999999999999E-4</c:v>
                </c:pt>
                <c:pt idx="42258" formatCode="0.00E+00">
                  <c:v>1.8599999999999999E-4</c:v>
                </c:pt>
                <c:pt idx="42259" formatCode="0.00E+00">
                  <c:v>1.8699999999999999E-4</c:v>
                </c:pt>
                <c:pt idx="42260" formatCode="0.00E+00">
                  <c:v>1.8699999999999999E-4</c:v>
                </c:pt>
                <c:pt idx="42261" formatCode="0.00E+00">
                  <c:v>1.8699999999999999E-4</c:v>
                </c:pt>
                <c:pt idx="42262" formatCode="0.00E+00">
                  <c:v>1.8599999999999999E-4</c:v>
                </c:pt>
                <c:pt idx="42263" formatCode="0.00E+00">
                  <c:v>1.8599999999999999E-4</c:v>
                </c:pt>
                <c:pt idx="42264" formatCode="0.00E+00">
                  <c:v>1.8699999999999999E-4</c:v>
                </c:pt>
                <c:pt idx="42265" formatCode="0.00E+00">
                  <c:v>1.8699999999999999E-4</c:v>
                </c:pt>
                <c:pt idx="42266" formatCode="0.00E+00">
                  <c:v>1.8599999999999999E-4</c:v>
                </c:pt>
                <c:pt idx="42267" formatCode="0.00E+00">
                  <c:v>1.8599999999999999E-4</c:v>
                </c:pt>
                <c:pt idx="42268" formatCode="0.00E+00">
                  <c:v>1.8699999999999999E-4</c:v>
                </c:pt>
                <c:pt idx="42269" formatCode="0.00E+00">
                  <c:v>1.8599999999999999E-4</c:v>
                </c:pt>
                <c:pt idx="42270" formatCode="0.00E+00">
                  <c:v>1.8599999999999999E-4</c:v>
                </c:pt>
                <c:pt idx="42271" formatCode="0.00E+00">
                  <c:v>1.8599999999999999E-4</c:v>
                </c:pt>
                <c:pt idx="42272" formatCode="0.00E+00">
                  <c:v>1.8599999999999999E-4</c:v>
                </c:pt>
                <c:pt idx="42273" formatCode="0.00E+00">
                  <c:v>1.8599999999999999E-4</c:v>
                </c:pt>
                <c:pt idx="42274" formatCode="0.00E+00">
                  <c:v>1.8599999999999999E-4</c:v>
                </c:pt>
                <c:pt idx="42275" formatCode="0.00E+00">
                  <c:v>1.8699999999999999E-4</c:v>
                </c:pt>
                <c:pt idx="42276" formatCode="0.00E+00">
                  <c:v>1.8599999999999999E-4</c:v>
                </c:pt>
                <c:pt idx="42277" formatCode="0.00E+00">
                  <c:v>1.8599999999999999E-4</c:v>
                </c:pt>
                <c:pt idx="42278" formatCode="0.00E+00">
                  <c:v>1.8599999999999999E-4</c:v>
                </c:pt>
                <c:pt idx="42279" formatCode="0.00E+00">
                  <c:v>1.8599999999999999E-4</c:v>
                </c:pt>
                <c:pt idx="42280" formatCode="0.00E+00">
                  <c:v>1.8599999999999999E-4</c:v>
                </c:pt>
                <c:pt idx="42281" formatCode="0.00E+00">
                  <c:v>1.8599999999999999E-4</c:v>
                </c:pt>
                <c:pt idx="42282" formatCode="0.00E+00">
                  <c:v>1.8599999999999999E-4</c:v>
                </c:pt>
                <c:pt idx="42283" formatCode="0.00E+00">
                  <c:v>1.8599999999999999E-4</c:v>
                </c:pt>
                <c:pt idx="42284" formatCode="0.00E+00">
                  <c:v>1.8599999999999999E-4</c:v>
                </c:pt>
                <c:pt idx="42285" formatCode="0.00E+00">
                  <c:v>1.8599999999999999E-4</c:v>
                </c:pt>
                <c:pt idx="42286" formatCode="0.00E+00">
                  <c:v>1.8599999999999999E-4</c:v>
                </c:pt>
                <c:pt idx="42287" formatCode="0.00E+00">
                  <c:v>1.8599999999999999E-4</c:v>
                </c:pt>
                <c:pt idx="42288" formatCode="0.00E+00">
                  <c:v>1.8599999999999999E-4</c:v>
                </c:pt>
                <c:pt idx="42289" formatCode="0.00E+00">
                  <c:v>1.8599999999999999E-4</c:v>
                </c:pt>
                <c:pt idx="42290" formatCode="0.00E+00">
                  <c:v>1.8599999999999999E-4</c:v>
                </c:pt>
                <c:pt idx="42291" formatCode="0.00E+00">
                  <c:v>1.8599999999999999E-4</c:v>
                </c:pt>
                <c:pt idx="42292" formatCode="0.00E+00">
                  <c:v>1.8599999999999999E-4</c:v>
                </c:pt>
                <c:pt idx="42293" formatCode="0.00E+00">
                  <c:v>1.8599999999999999E-4</c:v>
                </c:pt>
                <c:pt idx="42294" formatCode="0.00E+00">
                  <c:v>1.8599999999999999E-4</c:v>
                </c:pt>
                <c:pt idx="42295" formatCode="0.00E+00">
                  <c:v>1.8599999999999999E-4</c:v>
                </c:pt>
                <c:pt idx="42296" formatCode="0.00E+00">
                  <c:v>1.8599999999999999E-4</c:v>
                </c:pt>
                <c:pt idx="42297" formatCode="0.00E+00">
                  <c:v>1.8599999999999999E-4</c:v>
                </c:pt>
                <c:pt idx="42298" formatCode="0.00E+00">
                  <c:v>1.8599999999999999E-4</c:v>
                </c:pt>
                <c:pt idx="42299" formatCode="0.00E+00">
                  <c:v>1.8599999999999999E-4</c:v>
                </c:pt>
                <c:pt idx="42300" formatCode="0.00E+00">
                  <c:v>1.8599999999999999E-4</c:v>
                </c:pt>
                <c:pt idx="42301" formatCode="0.00E+00">
                  <c:v>1.8599999999999999E-4</c:v>
                </c:pt>
                <c:pt idx="42302" formatCode="0.00E+00">
                  <c:v>1.8599999999999999E-4</c:v>
                </c:pt>
                <c:pt idx="42303" formatCode="0.00E+00">
                  <c:v>1.8599999999999999E-4</c:v>
                </c:pt>
                <c:pt idx="42304" formatCode="0.00E+00">
                  <c:v>1.8599999999999999E-4</c:v>
                </c:pt>
                <c:pt idx="42305" formatCode="0.00E+00">
                  <c:v>1.8599999999999999E-4</c:v>
                </c:pt>
                <c:pt idx="42306" formatCode="0.00E+00">
                  <c:v>1.8599999999999999E-4</c:v>
                </c:pt>
                <c:pt idx="42307" formatCode="0.00E+00">
                  <c:v>1.8599999999999999E-4</c:v>
                </c:pt>
                <c:pt idx="42308" formatCode="0.00E+00">
                  <c:v>1.8599999999999999E-4</c:v>
                </c:pt>
                <c:pt idx="42309" formatCode="0.00E+00">
                  <c:v>1.8599999999999999E-4</c:v>
                </c:pt>
                <c:pt idx="42310" formatCode="0.00E+00">
                  <c:v>1.8599999999999999E-4</c:v>
                </c:pt>
                <c:pt idx="42311" formatCode="0.00E+00">
                  <c:v>1.8599999999999999E-4</c:v>
                </c:pt>
                <c:pt idx="42312" formatCode="0.00E+00">
                  <c:v>1.8599999999999999E-4</c:v>
                </c:pt>
                <c:pt idx="42313" formatCode="0.00E+00">
                  <c:v>1.8599999999999999E-4</c:v>
                </c:pt>
                <c:pt idx="42314" formatCode="0.00E+00">
                  <c:v>1.8599999999999999E-4</c:v>
                </c:pt>
                <c:pt idx="42315" formatCode="0.00E+00">
                  <c:v>1.8599999999999999E-4</c:v>
                </c:pt>
                <c:pt idx="42316" formatCode="0.00E+00">
                  <c:v>1.8599999999999999E-4</c:v>
                </c:pt>
                <c:pt idx="42317" formatCode="0.00E+00">
                  <c:v>1.8599999999999999E-4</c:v>
                </c:pt>
                <c:pt idx="42318" formatCode="0.00E+00">
                  <c:v>1.8599999999999999E-4</c:v>
                </c:pt>
                <c:pt idx="42319" formatCode="0.00E+00">
                  <c:v>1.8599999999999999E-4</c:v>
                </c:pt>
                <c:pt idx="42320" formatCode="0.00E+00">
                  <c:v>1.8599999999999999E-4</c:v>
                </c:pt>
                <c:pt idx="42321" formatCode="0.00E+00">
                  <c:v>1.8599999999999999E-4</c:v>
                </c:pt>
                <c:pt idx="42322" formatCode="0.00E+00">
                  <c:v>1.8599999999999999E-4</c:v>
                </c:pt>
                <c:pt idx="42323" formatCode="0.00E+00">
                  <c:v>1.8599999999999999E-4</c:v>
                </c:pt>
                <c:pt idx="42324" formatCode="0.00E+00">
                  <c:v>1.8599999999999999E-4</c:v>
                </c:pt>
                <c:pt idx="42325" formatCode="0.00E+00">
                  <c:v>1.8599999999999999E-4</c:v>
                </c:pt>
                <c:pt idx="42326" formatCode="0.00E+00">
                  <c:v>1.8599999999999999E-4</c:v>
                </c:pt>
                <c:pt idx="42327" formatCode="0.00E+00">
                  <c:v>1.8599999999999999E-4</c:v>
                </c:pt>
                <c:pt idx="42328" formatCode="0.00E+00">
                  <c:v>1.8599999999999999E-4</c:v>
                </c:pt>
                <c:pt idx="42329" formatCode="0.00E+00">
                  <c:v>1.8599999999999999E-4</c:v>
                </c:pt>
                <c:pt idx="42330" formatCode="0.00E+00">
                  <c:v>1.8599999999999999E-4</c:v>
                </c:pt>
                <c:pt idx="42331" formatCode="0.00E+00">
                  <c:v>1.8599999999999999E-4</c:v>
                </c:pt>
                <c:pt idx="42332" formatCode="0.00E+00">
                  <c:v>1.8599999999999999E-4</c:v>
                </c:pt>
                <c:pt idx="42333" formatCode="0.00E+00">
                  <c:v>1.8599999999999999E-4</c:v>
                </c:pt>
                <c:pt idx="42334" formatCode="0.00E+00">
                  <c:v>1.8599999999999999E-4</c:v>
                </c:pt>
                <c:pt idx="42335" formatCode="0.00E+00">
                  <c:v>1.8599999999999999E-4</c:v>
                </c:pt>
                <c:pt idx="42336" formatCode="0.00E+00">
                  <c:v>1.8599999999999999E-4</c:v>
                </c:pt>
                <c:pt idx="42337" formatCode="0.00E+00">
                  <c:v>1.8599999999999999E-4</c:v>
                </c:pt>
                <c:pt idx="42338" formatCode="0.00E+00">
                  <c:v>1.8599999999999999E-4</c:v>
                </c:pt>
                <c:pt idx="42339" formatCode="0.00E+00">
                  <c:v>1.8599999999999999E-4</c:v>
                </c:pt>
                <c:pt idx="42340" formatCode="0.00E+00">
                  <c:v>1.8599999999999999E-4</c:v>
                </c:pt>
                <c:pt idx="42341" formatCode="0.00E+00">
                  <c:v>1.8599999999999999E-4</c:v>
                </c:pt>
                <c:pt idx="42342" formatCode="0.00E+00">
                  <c:v>1.8599999999999999E-4</c:v>
                </c:pt>
                <c:pt idx="42343" formatCode="0.00E+00">
                  <c:v>1.8599999999999999E-4</c:v>
                </c:pt>
                <c:pt idx="42344" formatCode="0.00E+00">
                  <c:v>1.8599999999999999E-4</c:v>
                </c:pt>
                <c:pt idx="42345" formatCode="0.00E+00">
                  <c:v>1.8599999999999999E-4</c:v>
                </c:pt>
                <c:pt idx="42346" formatCode="0.00E+00">
                  <c:v>1.8599999999999999E-4</c:v>
                </c:pt>
                <c:pt idx="42347" formatCode="0.00E+00">
                  <c:v>1.8599999999999999E-4</c:v>
                </c:pt>
                <c:pt idx="42348" formatCode="0.00E+00">
                  <c:v>1.8599999999999999E-4</c:v>
                </c:pt>
                <c:pt idx="42349" formatCode="0.00E+00">
                  <c:v>1.8599999999999999E-4</c:v>
                </c:pt>
                <c:pt idx="42350" formatCode="0.00E+00">
                  <c:v>1.8599999999999999E-4</c:v>
                </c:pt>
                <c:pt idx="42351" formatCode="0.00E+00">
                  <c:v>1.8599999999999999E-4</c:v>
                </c:pt>
                <c:pt idx="42352" formatCode="0.00E+00">
                  <c:v>1.8599999999999999E-4</c:v>
                </c:pt>
                <c:pt idx="42353" formatCode="0.00E+00">
                  <c:v>1.8599999999999999E-4</c:v>
                </c:pt>
                <c:pt idx="42354" formatCode="0.00E+00">
                  <c:v>1.8599999999999999E-4</c:v>
                </c:pt>
                <c:pt idx="42355" formatCode="0.00E+00">
                  <c:v>1.8599999999999999E-4</c:v>
                </c:pt>
                <c:pt idx="42356" formatCode="0.00E+00">
                  <c:v>1.8599999999999999E-4</c:v>
                </c:pt>
                <c:pt idx="42357" formatCode="0.00E+00">
                  <c:v>1.8599999999999999E-4</c:v>
                </c:pt>
                <c:pt idx="42358" formatCode="0.00E+00">
                  <c:v>1.8599999999999999E-4</c:v>
                </c:pt>
                <c:pt idx="42359" formatCode="0.00E+00">
                  <c:v>1.85E-4</c:v>
                </c:pt>
                <c:pt idx="42360" formatCode="0.00E+00">
                  <c:v>1.85E-4</c:v>
                </c:pt>
                <c:pt idx="42361" formatCode="0.00E+00">
                  <c:v>1.8599999999999999E-4</c:v>
                </c:pt>
                <c:pt idx="42362" formatCode="0.00E+00">
                  <c:v>1.8599999999999999E-4</c:v>
                </c:pt>
                <c:pt idx="42363" formatCode="0.00E+00">
                  <c:v>1.8599999999999999E-4</c:v>
                </c:pt>
                <c:pt idx="42364" formatCode="0.00E+00">
                  <c:v>1.8599999999999999E-4</c:v>
                </c:pt>
                <c:pt idx="42365" formatCode="0.00E+00">
                  <c:v>1.85E-4</c:v>
                </c:pt>
                <c:pt idx="42366" formatCode="0.00E+00">
                  <c:v>1.8599999999999999E-4</c:v>
                </c:pt>
                <c:pt idx="42367" formatCode="0.00E+00">
                  <c:v>1.85E-4</c:v>
                </c:pt>
                <c:pt idx="42368" formatCode="0.00E+00">
                  <c:v>1.8599999999999999E-4</c:v>
                </c:pt>
                <c:pt idx="42369" formatCode="0.00E+00">
                  <c:v>1.8599999999999999E-4</c:v>
                </c:pt>
                <c:pt idx="42370" formatCode="0.00E+00">
                  <c:v>1.85E-4</c:v>
                </c:pt>
                <c:pt idx="42371" formatCode="0.00E+00">
                  <c:v>1.8599999999999999E-4</c:v>
                </c:pt>
                <c:pt idx="42372" formatCode="0.00E+00">
                  <c:v>1.85E-4</c:v>
                </c:pt>
                <c:pt idx="42373" formatCode="0.00E+00">
                  <c:v>1.85E-4</c:v>
                </c:pt>
                <c:pt idx="42374" formatCode="0.00E+00">
                  <c:v>1.8599999999999999E-4</c:v>
                </c:pt>
                <c:pt idx="42375" formatCode="0.00E+00">
                  <c:v>1.8599999999999999E-4</c:v>
                </c:pt>
                <c:pt idx="42376" formatCode="0.00E+00">
                  <c:v>1.8599999999999999E-4</c:v>
                </c:pt>
                <c:pt idx="42377" formatCode="0.00E+00">
                  <c:v>1.85E-4</c:v>
                </c:pt>
                <c:pt idx="42378" formatCode="0.00E+00">
                  <c:v>1.85E-4</c:v>
                </c:pt>
                <c:pt idx="42379" formatCode="0.00E+00">
                  <c:v>1.85E-4</c:v>
                </c:pt>
                <c:pt idx="42380" formatCode="0.00E+00">
                  <c:v>1.85E-4</c:v>
                </c:pt>
                <c:pt idx="42381" formatCode="0.00E+00">
                  <c:v>1.85E-4</c:v>
                </c:pt>
                <c:pt idx="42382" formatCode="0.00E+00">
                  <c:v>1.8599999999999999E-4</c:v>
                </c:pt>
                <c:pt idx="42383" formatCode="0.00E+00">
                  <c:v>1.85E-4</c:v>
                </c:pt>
                <c:pt idx="42384" formatCode="0.00E+00">
                  <c:v>1.85E-4</c:v>
                </c:pt>
                <c:pt idx="42385" formatCode="0.00E+00">
                  <c:v>1.85E-4</c:v>
                </c:pt>
                <c:pt idx="42386" formatCode="0.00E+00">
                  <c:v>1.85E-4</c:v>
                </c:pt>
                <c:pt idx="42387" formatCode="0.00E+00">
                  <c:v>1.85E-4</c:v>
                </c:pt>
                <c:pt idx="42388" formatCode="0.00E+00">
                  <c:v>1.85E-4</c:v>
                </c:pt>
                <c:pt idx="42389" formatCode="0.00E+00">
                  <c:v>1.85E-4</c:v>
                </c:pt>
                <c:pt idx="42390" formatCode="0.00E+00">
                  <c:v>1.85E-4</c:v>
                </c:pt>
                <c:pt idx="42391" formatCode="0.00E+00">
                  <c:v>1.85E-4</c:v>
                </c:pt>
                <c:pt idx="42392" formatCode="0.00E+00">
                  <c:v>1.85E-4</c:v>
                </c:pt>
                <c:pt idx="42393" formatCode="0.00E+00">
                  <c:v>1.85E-4</c:v>
                </c:pt>
                <c:pt idx="42394" formatCode="0.00E+00">
                  <c:v>1.85E-4</c:v>
                </c:pt>
                <c:pt idx="42395" formatCode="0.00E+00">
                  <c:v>1.85E-4</c:v>
                </c:pt>
                <c:pt idx="42396" formatCode="0.00E+00">
                  <c:v>1.85E-4</c:v>
                </c:pt>
                <c:pt idx="42397" formatCode="0.00E+00">
                  <c:v>1.85E-4</c:v>
                </c:pt>
                <c:pt idx="42398" formatCode="0.00E+00">
                  <c:v>1.85E-4</c:v>
                </c:pt>
                <c:pt idx="42399" formatCode="0.00E+00">
                  <c:v>1.85E-4</c:v>
                </c:pt>
                <c:pt idx="42400" formatCode="0.00E+00">
                  <c:v>1.85E-4</c:v>
                </c:pt>
                <c:pt idx="42401" formatCode="0.00E+00">
                  <c:v>1.85E-4</c:v>
                </c:pt>
                <c:pt idx="42402" formatCode="0.00E+00">
                  <c:v>1.85E-4</c:v>
                </c:pt>
                <c:pt idx="42403" formatCode="0.00E+00">
                  <c:v>1.85E-4</c:v>
                </c:pt>
                <c:pt idx="42404" formatCode="0.00E+00">
                  <c:v>1.85E-4</c:v>
                </c:pt>
                <c:pt idx="42405" formatCode="0.00E+00">
                  <c:v>1.85E-4</c:v>
                </c:pt>
                <c:pt idx="42406" formatCode="0.00E+00">
                  <c:v>1.85E-4</c:v>
                </c:pt>
                <c:pt idx="42407" formatCode="0.00E+00">
                  <c:v>1.85E-4</c:v>
                </c:pt>
                <c:pt idx="42408" formatCode="0.00E+00">
                  <c:v>1.85E-4</c:v>
                </c:pt>
                <c:pt idx="42409" formatCode="0.00E+00">
                  <c:v>1.85E-4</c:v>
                </c:pt>
                <c:pt idx="42410" formatCode="0.00E+00">
                  <c:v>1.85E-4</c:v>
                </c:pt>
                <c:pt idx="42411" formatCode="0.00E+00">
                  <c:v>1.85E-4</c:v>
                </c:pt>
                <c:pt idx="42412" formatCode="0.00E+00">
                  <c:v>1.85E-4</c:v>
                </c:pt>
                <c:pt idx="42413" formatCode="0.00E+00">
                  <c:v>1.85E-4</c:v>
                </c:pt>
                <c:pt idx="42414" formatCode="0.00E+00">
                  <c:v>1.85E-4</c:v>
                </c:pt>
                <c:pt idx="42415" formatCode="0.00E+00">
                  <c:v>1.85E-4</c:v>
                </c:pt>
                <c:pt idx="42416" formatCode="0.00E+00">
                  <c:v>1.85E-4</c:v>
                </c:pt>
                <c:pt idx="42417" formatCode="0.00E+00">
                  <c:v>1.85E-4</c:v>
                </c:pt>
                <c:pt idx="42418" formatCode="0.00E+00">
                  <c:v>1.85E-4</c:v>
                </c:pt>
                <c:pt idx="42419" formatCode="0.00E+00">
                  <c:v>1.85E-4</c:v>
                </c:pt>
                <c:pt idx="42420" formatCode="0.00E+00">
                  <c:v>1.85E-4</c:v>
                </c:pt>
                <c:pt idx="42421" formatCode="0.00E+00">
                  <c:v>1.85E-4</c:v>
                </c:pt>
                <c:pt idx="42422" formatCode="0.00E+00">
                  <c:v>1.85E-4</c:v>
                </c:pt>
                <c:pt idx="42423" formatCode="0.00E+00">
                  <c:v>1.85E-4</c:v>
                </c:pt>
                <c:pt idx="42424" formatCode="0.00E+00">
                  <c:v>1.85E-4</c:v>
                </c:pt>
                <c:pt idx="42425" formatCode="0.00E+00">
                  <c:v>1.85E-4</c:v>
                </c:pt>
                <c:pt idx="42426" formatCode="0.00E+00">
                  <c:v>1.85E-4</c:v>
                </c:pt>
                <c:pt idx="42427" formatCode="0.00E+00">
                  <c:v>1.85E-4</c:v>
                </c:pt>
                <c:pt idx="42428" formatCode="0.00E+00">
                  <c:v>1.85E-4</c:v>
                </c:pt>
                <c:pt idx="42429" formatCode="0.00E+00">
                  <c:v>1.85E-4</c:v>
                </c:pt>
                <c:pt idx="42430" formatCode="0.00E+00">
                  <c:v>1.85E-4</c:v>
                </c:pt>
                <c:pt idx="42431" formatCode="0.00E+00">
                  <c:v>1.85E-4</c:v>
                </c:pt>
                <c:pt idx="42432" formatCode="0.00E+00">
                  <c:v>1.85E-4</c:v>
                </c:pt>
                <c:pt idx="42433" formatCode="0.00E+00">
                  <c:v>1.85E-4</c:v>
                </c:pt>
                <c:pt idx="42434" formatCode="0.00E+00">
                  <c:v>1.85E-4</c:v>
                </c:pt>
                <c:pt idx="42435" formatCode="0.00E+00">
                  <c:v>1.85E-4</c:v>
                </c:pt>
                <c:pt idx="42436" formatCode="0.00E+00">
                  <c:v>1.85E-4</c:v>
                </c:pt>
                <c:pt idx="42437" formatCode="0.00E+00">
                  <c:v>1.85E-4</c:v>
                </c:pt>
                <c:pt idx="42438" formatCode="0.00E+00">
                  <c:v>1.85E-4</c:v>
                </c:pt>
                <c:pt idx="42439" formatCode="0.00E+00">
                  <c:v>1.85E-4</c:v>
                </c:pt>
                <c:pt idx="42440" formatCode="0.00E+00">
                  <c:v>1.85E-4</c:v>
                </c:pt>
                <c:pt idx="42441" formatCode="0.00E+00">
                  <c:v>1.85E-4</c:v>
                </c:pt>
                <c:pt idx="42442" formatCode="0.00E+00">
                  <c:v>1.85E-4</c:v>
                </c:pt>
                <c:pt idx="42443" formatCode="0.00E+00">
                  <c:v>1.85E-4</c:v>
                </c:pt>
                <c:pt idx="42444" formatCode="0.00E+00">
                  <c:v>1.85E-4</c:v>
                </c:pt>
                <c:pt idx="42445" formatCode="0.00E+00">
                  <c:v>1.85E-4</c:v>
                </c:pt>
                <c:pt idx="42446" formatCode="0.00E+00">
                  <c:v>1.85E-4</c:v>
                </c:pt>
                <c:pt idx="42447" formatCode="0.00E+00">
                  <c:v>1.85E-4</c:v>
                </c:pt>
                <c:pt idx="42448" formatCode="0.00E+00">
                  <c:v>1.85E-4</c:v>
                </c:pt>
                <c:pt idx="42449" formatCode="0.00E+00">
                  <c:v>1.85E-4</c:v>
                </c:pt>
                <c:pt idx="42450" formatCode="0.00E+00">
                  <c:v>1.85E-4</c:v>
                </c:pt>
                <c:pt idx="42451" formatCode="0.00E+00">
                  <c:v>1.85E-4</c:v>
                </c:pt>
                <c:pt idx="42452" formatCode="0.00E+00">
                  <c:v>1.85E-4</c:v>
                </c:pt>
                <c:pt idx="42453" formatCode="0.00E+00">
                  <c:v>1.85E-4</c:v>
                </c:pt>
                <c:pt idx="42454" formatCode="0.00E+00">
                  <c:v>1.85E-4</c:v>
                </c:pt>
                <c:pt idx="42455" formatCode="0.00E+00">
                  <c:v>1.85E-4</c:v>
                </c:pt>
                <c:pt idx="42456" formatCode="0.00E+00">
                  <c:v>1.85E-4</c:v>
                </c:pt>
                <c:pt idx="42457" formatCode="0.00E+00">
                  <c:v>1.85E-4</c:v>
                </c:pt>
                <c:pt idx="42458" formatCode="0.00E+00">
                  <c:v>1.85E-4</c:v>
                </c:pt>
                <c:pt idx="42459" formatCode="0.00E+00">
                  <c:v>1.85E-4</c:v>
                </c:pt>
                <c:pt idx="42460" formatCode="0.00E+00">
                  <c:v>1.85E-4</c:v>
                </c:pt>
                <c:pt idx="42461" formatCode="0.00E+00">
                  <c:v>1.85E-4</c:v>
                </c:pt>
                <c:pt idx="42462" formatCode="0.00E+00">
                  <c:v>1.85E-4</c:v>
                </c:pt>
                <c:pt idx="42463" formatCode="0.00E+00">
                  <c:v>1.85E-4</c:v>
                </c:pt>
                <c:pt idx="42464" formatCode="0.00E+00">
                  <c:v>1.85E-4</c:v>
                </c:pt>
                <c:pt idx="42465" formatCode="0.00E+00">
                  <c:v>1.85E-4</c:v>
                </c:pt>
                <c:pt idx="42466" formatCode="0.00E+00">
                  <c:v>1.85E-4</c:v>
                </c:pt>
                <c:pt idx="42467" formatCode="0.00E+00">
                  <c:v>1.85E-4</c:v>
                </c:pt>
                <c:pt idx="42468" formatCode="0.00E+00">
                  <c:v>1.85E-4</c:v>
                </c:pt>
                <c:pt idx="42469" formatCode="0.00E+00">
                  <c:v>1.85E-4</c:v>
                </c:pt>
                <c:pt idx="42470" formatCode="0.00E+00">
                  <c:v>1.85E-4</c:v>
                </c:pt>
                <c:pt idx="42471" formatCode="0.00E+00">
                  <c:v>1.84E-4</c:v>
                </c:pt>
                <c:pt idx="42472" formatCode="0.00E+00">
                  <c:v>1.85E-4</c:v>
                </c:pt>
                <c:pt idx="42473" formatCode="0.00E+00">
                  <c:v>1.85E-4</c:v>
                </c:pt>
                <c:pt idx="42474" formatCode="0.00E+00">
                  <c:v>1.84E-4</c:v>
                </c:pt>
                <c:pt idx="42475" formatCode="0.00E+00">
                  <c:v>1.84E-4</c:v>
                </c:pt>
                <c:pt idx="42476" formatCode="0.00E+00">
                  <c:v>1.85E-4</c:v>
                </c:pt>
                <c:pt idx="42477" formatCode="0.00E+00">
                  <c:v>1.85E-4</c:v>
                </c:pt>
                <c:pt idx="42478" formatCode="0.00E+00">
                  <c:v>1.85E-4</c:v>
                </c:pt>
                <c:pt idx="42479" formatCode="0.00E+00">
                  <c:v>1.85E-4</c:v>
                </c:pt>
                <c:pt idx="42480" formatCode="0.00E+00">
                  <c:v>1.85E-4</c:v>
                </c:pt>
                <c:pt idx="42481" formatCode="0.00E+00">
                  <c:v>1.85E-4</c:v>
                </c:pt>
                <c:pt idx="42482" formatCode="0.00E+00">
                  <c:v>1.85E-4</c:v>
                </c:pt>
                <c:pt idx="42483" formatCode="0.00E+00">
                  <c:v>1.85E-4</c:v>
                </c:pt>
                <c:pt idx="42484" formatCode="0.00E+00">
                  <c:v>1.84E-4</c:v>
                </c:pt>
                <c:pt idx="42485" formatCode="0.00E+00">
                  <c:v>1.85E-4</c:v>
                </c:pt>
                <c:pt idx="42486" formatCode="0.00E+00">
                  <c:v>1.85E-4</c:v>
                </c:pt>
                <c:pt idx="42487" formatCode="0.00E+00">
                  <c:v>1.84E-4</c:v>
                </c:pt>
                <c:pt idx="42488" formatCode="0.00E+00">
                  <c:v>1.85E-4</c:v>
                </c:pt>
                <c:pt idx="42489" formatCode="0.00E+00">
                  <c:v>1.85E-4</c:v>
                </c:pt>
                <c:pt idx="42490" formatCode="0.00E+00">
                  <c:v>1.84E-4</c:v>
                </c:pt>
                <c:pt idx="42491" formatCode="0.00E+00">
                  <c:v>1.84E-4</c:v>
                </c:pt>
                <c:pt idx="42492" formatCode="0.00E+00">
                  <c:v>1.84E-4</c:v>
                </c:pt>
                <c:pt idx="42493" formatCode="0.00E+00">
                  <c:v>1.84E-4</c:v>
                </c:pt>
                <c:pt idx="42494" formatCode="0.00E+00">
                  <c:v>1.85E-4</c:v>
                </c:pt>
                <c:pt idx="42495" formatCode="0.00E+00">
                  <c:v>1.85E-4</c:v>
                </c:pt>
                <c:pt idx="42496" formatCode="0.00E+00">
                  <c:v>1.84E-4</c:v>
                </c:pt>
                <c:pt idx="42497" formatCode="0.00E+00">
                  <c:v>1.84E-4</c:v>
                </c:pt>
                <c:pt idx="42498" formatCode="0.00E+00">
                  <c:v>1.85E-4</c:v>
                </c:pt>
                <c:pt idx="42499" formatCode="0.00E+00">
                  <c:v>1.84E-4</c:v>
                </c:pt>
                <c:pt idx="42500" formatCode="0.00E+00">
                  <c:v>1.84E-4</c:v>
                </c:pt>
                <c:pt idx="42501" formatCode="0.00E+00">
                  <c:v>1.84E-4</c:v>
                </c:pt>
                <c:pt idx="42502" formatCode="0.00E+00">
                  <c:v>1.84E-4</c:v>
                </c:pt>
                <c:pt idx="42503" formatCode="0.00E+00">
                  <c:v>1.84E-4</c:v>
                </c:pt>
                <c:pt idx="42504" formatCode="0.00E+00">
                  <c:v>1.84E-4</c:v>
                </c:pt>
                <c:pt idx="42505" formatCode="0.00E+00">
                  <c:v>1.84E-4</c:v>
                </c:pt>
                <c:pt idx="42506" formatCode="0.00E+00">
                  <c:v>1.84E-4</c:v>
                </c:pt>
                <c:pt idx="42507" formatCode="0.00E+00">
                  <c:v>1.84E-4</c:v>
                </c:pt>
                <c:pt idx="42508" formatCode="0.00E+00">
                  <c:v>1.84E-4</c:v>
                </c:pt>
                <c:pt idx="42509" formatCode="0.00E+00">
                  <c:v>1.84E-4</c:v>
                </c:pt>
                <c:pt idx="42510" formatCode="0.00E+00">
                  <c:v>1.84E-4</c:v>
                </c:pt>
                <c:pt idx="42511" formatCode="0.00E+00">
                  <c:v>1.84E-4</c:v>
                </c:pt>
                <c:pt idx="42512" formatCode="0.00E+00">
                  <c:v>1.84E-4</c:v>
                </c:pt>
                <c:pt idx="42513" formatCode="0.00E+00">
                  <c:v>1.84E-4</c:v>
                </c:pt>
                <c:pt idx="42514" formatCode="0.00E+00">
                  <c:v>1.84E-4</c:v>
                </c:pt>
                <c:pt idx="42515" formatCode="0.00E+00">
                  <c:v>1.84E-4</c:v>
                </c:pt>
                <c:pt idx="42516" formatCode="0.00E+00">
                  <c:v>1.84E-4</c:v>
                </c:pt>
                <c:pt idx="42517" formatCode="0.00E+00">
                  <c:v>1.84E-4</c:v>
                </c:pt>
                <c:pt idx="42518" formatCode="0.00E+00">
                  <c:v>1.84E-4</c:v>
                </c:pt>
                <c:pt idx="42519" formatCode="0.00E+00">
                  <c:v>1.84E-4</c:v>
                </c:pt>
                <c:pt idx="42520" formatCode="0.00E+00">
                  <c:v>1.84E-4</c:v>
                </c:pt>
                <c:pt idx="42521" formatCode="0.00E+00">
                  <c:v>1.84E-4</c:v>
                </c:pt>
                <c:pt idx="42522" formatCode="0.00E+00">
                  <c:v>1.84E-4</c:v>
                </c:pt>
                <c:pt idx="42523" formatCode="0.00E+00">
                  <c:v>1.84E-4</c:v>
                </c:pt>
                <c:pt idx="42524" formatCode="0.00E+00">
                  <c:v>1.84E-4</c:v>
                </c:pt>
                <c:pt idx="42525" formatCode="0.00E+00">
                  <c:v>1.84E-4</c:v>
                </c:pt>
                <c:pt idx="42526" formatCode="0.00E+00">
                  <c:v>1.84E-4</c:v>
                </c:pt>
                <c:pt idx="42527" formatCode="0.00E+00">
                  <c:v>1.84E-4</c:v>
                </c:pt>
                <c:pt idx="42528" formatCode="0.00E+00">
                  <c:v>1.84E-4</c:v>
                </c:pt>
                <c:pt idx="42529" formatCode="0.00E+00">
                  <c:v>1.84E-4</c:v>
                </c:pt>
                <c:pt idx="42530" formatCode="0.00E+00">
                  <c:v>1.84E-4</c:v>
                </c:pt>
                <c:pt idx="42531" formatCode="0.00E+00">
                  <c:v>1.84E-4</c:v>
                </c:pt>
                <c:pt idx="42532" formatCode="0.00E+00">
                  <c:v>1.84E-4</c:v>
                </c:pt>
                <c:pt idx="42533" formatCode="0.00E+00">
                  <c:v>1.84E-4</c:v>
                </c:pt>
                <c:pt idx="42534" formatCode="0.00E+00">
                  <c:v>1.84E-4</c:v>
                </c:pt>
                <c:pt idx="42535" formatCode="0.00E+00">
                  <c:v>1.84E-4</c:v>
                </c:pt>
                <c:pt idx="42536" formatCode="0.00E+00">
                  <c:v>1.84E-4</c:v>
                </c:pt>
                <c:pt idx="42537" formatCode="0.00E+00">
                  <c:v>1.84E-4</c:v>
                </c:pt>
                <c:pt idx="42538" formatCode="0.00E+00">
                  <c:v>1.84E-4</c:v>
                </c:pt>
                <c:pt idx="42539" formatCode="0.00E+00">
                  <c:v>1.84E-4</c:v>
                </c:pt>
                <c:pt idx="42540" formatCode="0.00E+00">
                  <c:v>1.84E-4</c:v>
                </c:pt>
                <c:pt idx="42541" formatCode="0.00E+00">
                  <c:v>1.84E-4</c:v>
                </c:pt>
                <c:pt idx="42542" formatCode="0.00E+00">
                  <c:v>1.84E-4</c:v>
                </c:pt>
                <c:pt idx="42543" formatCode="0.00E+00">
                  <c:v>1.84E-4</c:v>
                </c:pt>
                <c:pt idx="42544" formatCode="0.00E+00">
                  <c:v>1.84E-4</c:v>
                </c:pt>
                <c:pt idx="42545" formatCode="0.00E+00">
                  <c:v>1.84E-4</c:v>
                </c:pt>
                <c:pt idx="42546" formatCode="0.00E+00">
                  <c:v>1.84E-4</c:v>
                </c:pt>
                <c:pt idx="42547" formatCode="0.00E+00">
                  <c:v>1.84E-4</c:v>
                </c:pt>
                <c:pt idx="42548" formatCode="0.00E+00">
                  <c:v>1.84E-4</c:v>
                </c:pt>
                <c:pt idx="42549" formatCode="0.00E+00">
                  <c:v>1.84E-4</c:v>
                </c:pt>
                <c:pt idx="42550" formatCode="0.00E+00">
                  <c:v>1.84E-4</c:v>
                </c:pt>
                <c:pt idx="42551" formatCode="0.00E+00">
                  <c:v>1.84E-4</c:v>
                </c:pt>
                <c:pt idx="42552" formatCode="0.00E+00">
                  <c:v>1.84E-4</c:v>
                </c:pt>
                <c:pt idx="42553" formatCode="0.00E+00">
                  <c:v>1.84E-4</c:v>
                </c:pt>
                <c:pt idx="42554" formatCode="0.00E+00">
                  <c:v>1.84E-4</c:v>
                </c:pt>
                <c:pt idx="42555" formatCode="0.00E+00">
                  <c:v>1.84E-4</c:v>
                </c:pt>
                <c:pt idx="42556" formatCode="0.00E+00">
                  <c:v>1.84E-4</c:v>
                </c:pt>
                <c:pt idx="42557" formatCode="0.00E+00">
                  <c:v>1.84E-4</c:v>
                </c:pt>
                <c:pt idx="42558" formatCode="0.00E+00">
                  <c:v>1.84E-4</c:v>
                </c:pt>
                <c:pt idx="42559" formatCode="0.00E+00">
                  <c:v>1.84E-4</c:v>
                </c:pt>
                <c:pt idx="42560" formatCode="0.00E+00">
                  <c:v>1.84E-4</c:v>
                </c:pt>
                <c:pt idx="42561" formatCode="0.00E+00">
                  <c:v>1.84E-4</c:v>
                </c:pt>
                <c:pt idx="42562" formatCode="0.00E+00">
                  <c:v>1.84E-4</c:v>
                </c:pt>
                <c:pt idx="42563" formatCode="0.00E+00">
                  <c:v>1.84E-4</c:v>
                </c:pt>
                <c:pt idx="42564" formatCode="0.00E+00">
                  <c:v>1.84E-4</c:v>
                </c:pt>
                <c:pt idx="42565" formatCode="0.00E+00">
                  <c:v>1.84E-4</c:v>
                </c:pt>
                <c:pt idx="42566" formatCode="0.00E+00">
                  <c:v>1.84E-4</c:v>
                </c:pt>
                <c:pt idx="42567" formatCode="0.00E+00">
                  <c:v>1.84E-4</c:v>
                </c:pt>
                <c:pt idx="42568" formatCode="0.00E+00">
                  <c:v>1.84E-4</c:v>
                </c:pt>
                <c:pt idx="42569" formatCode="0.00E+00">
                  <c:v>1.84E-4</c:v>
                </c:pt>
                <c:pt idx="42570" formatCode="0.00E+00">
                  <c:v>1.84E-4</c:v>
                </c:pt>
                <c:pt idx="42571" formatCode="0.00E+00">
                  <c:v>1.84E-4</c:v>
                </c:pt>
                <c:pt idx="42572" formatCode="0.00E+00">
                  <c:v>1.84E-4</c:v>
                </c:pt>
                <c:pt idx="42573" formatCode="0.00E+00">
                  <c:v>1.84E-4</c:v>
                </c:pt>
                <c:pt idx="42574" formatCode="0.00E+00">
                  <c:v>1.84E-4</c:v>
                </c:pt>
                <c:pt idx="42575" formatCode="0.00E+00">
                  <c:v>1.84E-4</c:v>
                </c:pt>
                <c:pt idx="42576" formatCode="0.00E+00">
                  <c:v>1.84E-4</c:v>
                </c:pt>
                <c:pt idx="42577" formatCode="0.00E+00">
                  <c:v>1.84E-4</c:v>
                </c:pt>
                <c:pt idx="42578" formatCode="0.00E+00">
                  <c:v>1.84E-4</c:v>
                </c:pt>
                <c:pt idx="42579" formatCode="0.00E+00">
                  <c:v>1.84E-4</c:v>
                </c:pt>
                <c:pt idx="42580" formatCode="0.00E+00">
                  <c:v>1.84E-4</c:v>
                </c:pt>
                <c:pt idx="42581" formatCode="0.00E+00">
                  <c:v>1.84E-4</c:v>
                </c:pt>
                <c:pt idx="42582" formatCode="0.00E+00">
                  <c:v>1.84E-4</c:v>
                </c:pt>
                <c:pt idx="42583" formatCode="0.00E+00">
                  <c:v>1.84E-4</c:v>
                </c:pt>
                <c:pt idx="42584" formatCode="0.00E+00">
                  <c:v>1.84E-4</c:v>
                </c:pt>
                <c:pt idx="42585" formatCode="0.00E+00">
                  <c:v>1.84E-4</c:v>
                </c:pt>
                <c:pt idx="42586" formatCode="0.00E+00">
                  <c:v>1.84E-4</c:v>
                </c:pt>
                <c:pt idx="42587" formatCode="0.00E+00">
                  <c:v>1.84E-4</c:v>
                </c:pt>
                <c:pt idx="42588" formatCode="0.00E+00">
                  <c:v>1.84E-4</c:v>
                </c:pt>
                <c:pt idx="42589" formatCode="0.00E+00">
                  <c:v>1.84E-4</c:v>
                </c:pt>
                <c:pt idx="42590" formatCode="0.00E+00">
                  <c:v>1.84E-4</c:v>
                </c:pt>
                <c:pt idx="42591" formatCode="0.00E+00">
                  <c:v>1.84E-4</c:v>
                </c:pt>
                <c:pt idx="42592" formatCode="0.00E+00">
                  <c:v>1.84E-4</c:v>
                </c:pt>
                <c:pt idx="42593" formatCode="0.00E+00">
                  <c:v>1.84E-4</c:v>
                </c:pt>
                <c:pt idx="42594" formatCode="0.00E+00">
                  <c:v>1.84E-4</c:v>
                </c:pt>
                <c:pt idx="42595" formatCode="0.00E+00">
                  <c:v>1.84E-4</c:v>
                </c:pt>
                <c:pt idx="42596" formatCode="0.00E+00">
                  <c:v>1.84E-4</c:v>
                </c:pt>
                <c:pt idx="42597" formatCode="0.00E+00">
                  <c:v>1.84E-4</c:v>
                </c:pt>
                <c:pt idx="42598" formatCode="0.00E+00">
                  <c:v>1.84E-4</c:v>
                </c:pt>
                <c:pt idx="42599" formatCode="0.00E+00">
                  <c:v>1.84E-4</c:v>
                </c:pt>
                <c:pt idx="42600" formatCode="0.00E+00">
                  <c:v>1.84E-4</c:v>
                </c:pt>
                <c:pt idx="42601" formatCode="0.00E+00">
                  <c:v>1.84E-4</c:v>
                </c:pt>
                <c:pt idx="42602" formatCode="0.00E+00">
                  <c:v>1.84E-4</c:v>
                </c:pt>
                <c:pt idx="42603" formatCode="0.00E+00">
                  <c:v>1.84E-4</c:v>
                </c:pt>
                <c:pt idx="42604" formatCode="0.00E+00">
                  <c:v>1.84E-4</c:v>
                </c:pt>
                <c:pt idx="42605" formatCode="0.00E+00">
                  <c:v>1.84E-4</c:v>
                </c:pt>
                <c:pt idx="42606" formatCode="0.00E+00">
                  <c:v>1.84E-4</c:v>
                </c:pt>
                <c:pt idx="42607" formatCode="0.00E+00">
                  <c:v>1.84E-4</c:v>
                </c:pt>
                <c:pt idx="42608" formatCode="0.00E+00">
                  <c:v>1.84E-4</c:v>
                </c:pt>
                <c:pt idx="42609" formatCode="0.00E+00">
                  <c:v>1.83E-4</c:v>
                </c:pt>
                <c:pt idx="42610" formatCode="0.00E+00">
                  <c:v>1.84E-4</c:v>
                </c:pt>
                <c:pt idx="42611" formatCode="0.00E+00">
                  <c:v>1.84E-4</c:v>
                </c:pt>
                <c:pt idx="42612" formatCode="0.00E+00">
                  <c:v>1.84E-4</c:v>
                </c:pt>
                <c:pt idx="42613" formatCode="0.00E+00">
                  <c:v>1.84E-4</c:v>
                </c:pt>
                <c:pt idx="42614" formatCode="0.00E+00">
                  <c:v>1.84E-4</c:v>
                </c:pt>
                <c:pt idx="42615" formatCode="0.00E+00">
                  <c:v>1.84E-4</c:v>
                </c:pt>
                <c:pt idx="42616" formatCode="0.00E+00">
                  <c:v>1.84E-4</c:v>
                </c:pt>
                <c:pt idx="42617" formatCode="0.00E+00">
                  <c:v>1.83E-4</c:v>
                </c:pt>
                <c:pt idx="42618" formatCode="0.00E+00">
                  <c:v>1.83E-4</c:v>
                </c:pt>
                <c:pt idx="42619" formatCode="0.00E+00">
                  <c:v>1.84E-4</c:v>
                </c:pt>
                <c:pt idx="42620" formatCode="0.00E+00">
                  <c:v>1.83E-4</c:v>
                </c:pt>
                <c:pt idx="42621" formatCode="0.00E+00">
                  <c:v>1.83E-4</c:v>
                </c:pt>
                <c:pt idx="42622" formatCode="0.00E+00">
                  <c:v>1.83E-4</c:v>
                </c:pt>
                <c:pt idx="42623" formatCode="0.00E+00">
                  <c:v>1.84E-4</c:v>
                </c:pt>
                <c:pt idx="42624" formatCode="0.00E+00">
                  <c:v>1.84E-4</c:v>
                </c:pt>
                <c:pt idx="42625" formatCode="0.00E+00">
                  <c:v>1.84E-4</c:v>
                </c:pt>
                <c:pt idx="42626" formatCode="0.00E+00">
                  <c:v>1.84E-4</c:v>
                </c:pt>
                <c:pt idx="42627" formatCode="0.00E+00">
                  <c:v>1.83E-4</c:v>
                </c:pt>
                <c:pt idx="42628" formatCode="0.00E+00">
                  <c:v>1.83E-4</c:v>
                </c:pt>
                <c:pt idx="42629" formatCode="0.00E+00">
                  <c:v>1.84E-4</c:v>
                </c:pt>
                <c:pt idx="42630" formatCode="0.00E+00">
                  <c:v>1.83E-4</c:v>
                </c:pt>
                <c:pt idx="42631" formatCode="0.00E+00">
                  <c:v>1.84E-4</c:v>
                </c:pt>
                <c:pt idx="42632" formatCode="0.00E+00">
                  <c:v>1.84E-4</c:v>
                </c:pt>
                <c:pt idx="42633" formatCode="0.00E+00">
                  <c:v>1.83E-4</c:v>
                </c:pt>
                <c:pt idx="42634" formatCode="0.00E+00">
                  <c:v>1.83E-4</c:v>
                </c:pt>
                <c:pt idx="42635" formatCode="0.00E+00">
                  <c:v>1.83E-4</c:v>
                </c:pt>
                <c:pt idx="42636" formatCode="0.00E+00">
                  <c:v>1.83E-4</c:v>
                </c:pt>
                <c:pt idx="42637" formatCode="0.00E+00">
                  <c:v>1.83E-4</c:v>
                </c:pt>
                <c:pt idx="42638" formatCode="0.00E+00">
                  <c:v>1.83E-4</c:v>
                </c:pt>
                <c:pt idx="42639" formatCode="0.00E+00">
                  <c:v>1.83E-4</c:v>
                </c:pt>
                <c:pt idx="42640" formatCode="0.00E+00">
                  <c:v>1.83E-4</c:v>
                </c:pt>
                <c:pt idx="42641" formatCode="0.00E+00">
                  <c:v>1.83E-4</c:v>
                </c:pt>
                <c:pt idx="42642" formatCode="0.00E+00">
                  <c:v>1.83E-4</c:v>
                </c:pt>
                <c:pt idx="42643" formatCode="0.00E+00">
                  <c:v>1.83E-4</c:v>
                </c:pt>
                <c:pt idx="42644" formatCode="0.00E+00">
                  <c:v>1.83E-4</c:v>
                </c:pt>
                <c:pt idx="42645" formatCode="0.00E+00">
                  <c:v>1.83E-4</c:v>
                </c:pt>
                <c:pt idx="42646" formatCode="0.00E+00">
                  <c:v>1.83E-4</c:v>
                </c:pt>
                <c:pt idx="42647" formatCode="0.00E+00">
                  <c:v>1.83E-4</c:v>
                </c:pt>
                <c:pt idx="42648" formatCode="0.00E+00">
                  <c:v>1.83E-4</c:v>
                </c:pt>
                <c:pt idx="42649" formatCode="0.00E+00">
                  <c:v>1.83E-4</c:v>
                </c:pt>
                <c:pt idx="42650" formatCode="0.00E+00">
                  <c:v>1.83E-4</c:v>
                </c:pt>
                <c:pt idx="42651" formatCode="0.00E+00">
                  <c:v>1.83E-4</c:v>
                </c:pt>
                <c:pt idx="42652" formatCode="0.00E+00">
                  <c:v>1.83E-4</c:v>
                </c:pt>
                <c:pt idx="42653" formatCode="0.00E+00">
                  <c:v>1.83E-4</c:v>
                </c:pt>
                <c:pt idx="42654" formatCode="0.00E+00">
                  <c:v>1.83E-4</c:v>
                </c:pt>
                <c:pt idx="42655" formatCode="0.00E+00">
                  <c:v>1.83E-4</c:v>
                </c:pt>
                <c:pt idx="42656" formatCode="0.00E+00">
                  <c:v>1.83E-4</c:v>
                </c:pt>
                <c:pt idx="42657" formatCode="0.00E+00">
                  <c:v>1.83E-4</c:v>
                </c:pt>
                <c:pt idx="42658" formatCode="0.00E+00">
                  <c:v>1.83E-4</c:v>
                </c:pt>
                <c:pt idx="42659" formatCode="0.00E+00">
                  <c:v>1.83E-4</c:v>
                </c:pt>
                <c:pt idx="42660" formatCode="0.00E+00">
                  <c:v>1.83E-4</c:v>
                </c:pt>
                <c:pt idx="42661" formatCode="0.00E+00">
                  <c:v>1.83E-4</c:v>
                </c:pt>
                <c:pt idx="42662" formatCode="0.00E+00">
                  <c:v>1.83E-4</c:v>
                </c:pt>
                <c:pt idx="42663" formatCode="0.00E+00">
                  <c:v>1.83E-4</c:v>
                </c:pt>
                <c:pt idx="42664" formatCode="0.00E+00">
                  <c:v>1.83E-4</c:v>
                </c:pt>
                <c:pt idx="42665" formatCode="0.00E+00">
                  <c:v>1.83E-4</c:v>
                </c:pt>
                <c:pt idx="42666" formatCode="0.00E+00">
                  <c:v>1.83E-4</c:v>
                </c:pt>
                <c:pt idx="42667" formatCode="0.00E+00">
                  <c:v>1.83E-4</c:v>
                </c:pt>
                <c:pt idx="42668" formatCode="0.00E+00">
                  <c:v>1.83E-4</c:v>
                </c:pt>
                <c:pt idx="42669" formatCode="0.00E+00">
                  <c:v>1.83E-4</c:v>
                </c:pt>
                <c:pt idx="42670" formatCode="0.00E+00">
                  <c:v>1.83E-4</c:v>
                </c:pt>
                <c:pt idx="42671" formatCode="0.00E+00">
                  <c:v>1.83E-4</c:v>
                </c:pt>
                <c:pt idx="42672" formatCode="0.00E+00">
                  <c:v>1.83E-4</c:v>
                </c:pt>
                <c:pt idx="42673" formatCode="0.00E+00">
                  <c:v>1.83E-4</c:v>
                </c:pt>
                <c:pt idx="42674" formatCode="0.00E+00">
                  <c:v>1.83E-4</c:v>
                </c:pt>
                <c:pt idx="42675" formatCode="0.00E+00">
                  <c:v>1.83E-4</c:v>
                </c:pt>
                <c:pt idx="42676" formatCode="0.00E+00">
                  <c:v>1.83E-4</c:v>
                </c:pt>
                <c:pt idx="42677" formatCode="0.00E+00">
                  <c:v>1.83E-4</c:v>
                </c:pt>
                <c:pt idx="42678" formatCode="0.00E+00">
                  <c:v>1.83E-4</c:v>
                </c:pt>
                <c:pt idx="42679" formatCode="0.00E+00">
                  <c:v>1.83E-4</c:v>
                </c:pt>
                <c:pt idx="42680" formatCode="0.00E+00">
                  <c:v>1.83E-4</c:v>
                </c:pt>
                <c:pt idx="42681" formatCode="0.00E+00">
                  <c:v>1.83E-4</c:v>
                </c:pt>
                <c:pt idx="42682" formatCode="0.00E+00">
                  <c:v>1.83E-4</c:v>
                </c:pt>
                <c:pt idx="42683" formatCode="0.00E+00">
                  <c:v>1.83E-4</c:v>
                </c:pt>
                <c:pt idx="42684" formatCode="0.00E+00">
                  <c:v>1.83E-4</c:v>
                </c:pt>
                <c:pt idx="42685" formatCode="0.00E+00">
                  <c:v>1.83E-4</c:v>
                </c:pt>
                <c:pt idx="42686" formatCode="0.00E+00">
                  <c:v>1.83E-4</c:v>
                </c:pt>
                <c:pt idx="42687" formatCode="0.00E+00">
                  <c:v>1.83E-4</c:v>
                </c:pt>
                <c:pt idx="42688" formatCode="0.00E+00">
                  <c:v>1.83E-4</c:v>
                </c:pt>
                <c:pt idx="42689" formatCode="0.00E+00">
                  <c:v>1.83E-4</c:v>
                </c:pt>
                <c:pt idx="42690" formatCode="0.00E+00">
                  <c:v>1.83E-4</c:v>
                </c:pt>
                <c:pt idx="42691" formatCode="0.00E+00">
                  <c:v>1.83E-4</c:v>
                </c:pt>
                <c:pt idx="42692" formatCode="0.00E+00">
                  <c:v>1.83E-4</c:v>
                </c:pt>
                <c:pt idx="42693" formatCode="0.00E+00">
                  <c:v>1.83E-4</c:v>
                </c:pt>
                <c:pt idx="42694" formatCode="0.00E+00">
                  <c:v>1.83E-4</c:v>
                </c:pt>
                <c:pt idx="42695" formatCode="0.00E+00">
                  <c:v>1.83E-4</c:v>
                </c:pt>
                <c:pt idx="42696" formatCode="0.00E+00">
                  <c:v>1.83E-4</c:v>
                </c:pt>
                <c:pt idx="42697" formatCode="0.00E+00">
                  <c:v>1.83E-4</c:v>
                </c:pt>
                <c:pt idx="42698" formatCode="0.00E+00">
                  <c:v>1.83E-4</c:v>
                </c:pt>
                <c:pt idx="42699" formatCode="0.00E+00">
                  <c:v>1.83E-4</c:v>
                </c:pt>
                <c:pt idx="42700" formatCode="0.00E+00">
                  <c:v>1.83E-4</c:v>
                </c:pt>
                <c:pt idx="42701" formatCode="0.00E+00">
                  <c:v>1.83E-4</c:v>
                </c:pt>
                <c:pt idx="42702" formatCode="0.00E+00">
                  <c:v>1.83E-4</c:v>
                </c:pt>
                <c:pt idx="42703" formatCode="0.00E+00">
                  <c:v>1.83E-4</c:v>
                </c:pt>
                <c:pt idx="42704" formatCode="0.00E+00">
                  <c:v>1.83E-4</c:v>
                </c:pt>
                <c:pt idx="42705" formatCode="0.00E+00">
                  <c:v>1.83E-4</c:v>
                </c:pt>
                <c:pt idx="42706" formatCode="0.00E+00">
                  <c:v>1.83E-4</c:v>
                </c:pt>
                <c:pt idx="42707" formatCode="0.00E+00">
                  <c:v>1.83E-4</c:v>
                </c:pt>
                <c:pt idx="42708" formatCode="0.00E+00">
                  <c:v>1.83E-4</c:v>
                </c:pt>
                <c:pt idx="42709" formatCode="0.00E+00">
                  <c:v>1.83E-4</c:v>
                </c:pt>
                <c:pt idx="42710" formatCode="0.00E+00">
                  <c:v>1.83E-4</c:v>
                </c:pt>
                <c:pt idx="42711" formatCode="0.00E+00">
                  <c:v>1.83E-4</c:v>
                </c:pt>
                <c:pt idx="42712" formatCode="0.00E+00">
                  <c:v>1.83E-4</c:v>
                </c:pt>
                <c:pt idx="42713" formatCode="0.00E+00">
                  <c:v>1.83E-4</c:v>
                </c:pt>
                <c:pt idx="42714" formatCode="0.00E+00">
                  <c:v>1.83E-4</c:v>
                </c:pt>
                <c:pt idx="42715" formatCode="0.00E+00">
                  <c:v>1.83E-4</c:v>
                </c:pt>
                <c:pt idx="42716" formatCode="0.00E+00">
                  <c:v>1.83E-4</c:v>
                </c:pt>
                <c:pt idx="42717" formatCode="0.00E+00">
                  <c:v>1.83E-4</c:v>
                </c:pt>
                <c:pt idx="42718" formatCode="0.00E+00">
                  <c:v>1.83E-4</c:v>
                </c:pt>
                <c:pt idx="42719" formatCode="0.00E+00">
                  <c:v>1.83E-4</c:v>
                </c:pt>
                <c:pt idx="42720" formatCode="0.00E+00">
                  <c:v>1.83E-4</c:v>
                </c:pt>
                <c:pt idx="42721" formatCode="0.00E+00">
                  <c:v>1.83E-4</c:v>
                </c:pt>
                <c:pt idx="42722" formatCode="0.00E+00">
                  <c:v>1.83E-4</c:v>
                </c:pt>
                <c:pt idx="42723" formatCode="0.00E+00">
                  <c:v>1.83E-4</c:v>
                </c:pt>
                <c:pt idx="42724" formatCode="0.00E+00">
                  <c:v>1.83E-4</c:v>
                </c:pt>
                <c:pt idx="42725" formatCode="0.00E+00">
                  <c:v>1.83E-4</c:v>
                </c:pt>
                <c:pt idx="42726" formatCode="0.00E+00">
                  <c:v>1.83E-4</c:v>
                </c:pt>
                <c:pt idx="42727" formatCode="0.00E+00">
                  <c:v>1.83E-4</c:v>
                </c:pt>
                <c:pt idx="42728" formatCode="0.00E+00">
                  <c:v>1.83E-4</c:v>
                </c:pt>
                <c:pt idx="42729" formatCode="0.00E+00">
                  <c:v>1.83E-4</c:v>
                </c:pt>
                <c:pt idx="42730" formatCode="0.00E+00">
                  <c:v>1.83E-4</c:v>
                </c:pt>
                <c:pt idx="42731" formatCode="0.00E+00">
                  <c:v>1.83E-4</c:v>
                </c:pt>
                <c:pt idx="42732" formatCode="0.00E+00">
                  <c:v>1.83E-4</c:v>
                </c:pt>
                <c:pt idx="42733" formatCode="0.00E+00">
                  <c:v>1.83E-4</c:v>
                </c:pt>
                <c:pt idx="42734" formatCode="0.00E+00">
                  <c:v>1.83E-4</c:v>
                </c:pt>
                <c:pt idx="42735" formatCode="0.00E+00">
                  <c:v>1.83E-4</c:v>
                </c:pt>
                <c:pt idx="42736" formatCode="0.00E+00">
                  <c:v>1.83E-4</c:v>
                </c:pt>
                <c:pt idx="42737" formatCode="0.00E+00">
                  <c:v>1.83E-4</c:v>
                </c:pt>
                <c:pt idx="42738" formatCode="0.00E+00">
                  <c:v>1.83E-4</c:v>
                </c:pt>
                <c:pt idx="42739" formatCode="0.00E+00">
                  <c:v>1.83E-4</c:v>
                </c:pt>
                <c:pt idx="42740" formatCode="0.00E+00">
                  <c:v>1.83E-4</c:v>
                </c:pt>
                <c:pt idx="42741" formatCode="0.00E+00">
                  <c:v>1.83E-4</c:v>
                </c:pt>
                <c:pt idx="42742" formatCode="0.00E+00">
                  <c:v>1.83E-4</c:v>
                </c:pt>
                <c:pt idx="42743" formatCode="0.00E+00">
                  <c:v>1.83E-4</c:v>
                </c:pt>
                <c:pt idx="42744" formatCode="0.00E+00">
                  <c:v>1.83E-4</c:v>
                </c:pt>
                <c:pt idx="42745" formatCode="0.00E+00">
                  <c:v>1.83E-4</c:v>
                </c:pt>
                <c:pt idx="42746" formatCode="0.00E+00">
                  <c:v>1.83E-4</c:v>
                </c:pt>
                <c:pt idx="42747" formatCode="0.00E+00">
                  <c:v>1.83E-4</c:v>
                </c:pt>
                <c:pt idx="42748" formatCode="0.00E+00">
                  <c:v>1.83E-4</c:v>
                </c:pt>
                <c:pt idx="42749" formatCode="0.00E+00">
                  <c:v>1.83E-4</c:v>
                </c:pt>
                <c:pt idx="42750" formatCode="0.00E+00">
                  <c:v>1.83E-4</c:v>
                </c:pt>
                <c:pt idx="42751" formatCode="0.00E+00">
                  <c:v>1.83E-4</c:v>
                </c:pt>
                <c:pt idx="42752" formatCode="0.00E+00">
                  <c:v>1.83E-4</c:v>
                </c:pt>
                <c:pt idx="42753" formatCode="0.00E+00">
                  <c:v>1.8200000000000001E-4</c:v>
                </c:pt>
                <c:pt idx="42754" formatCode="0.00E+00">
                  <c:v>1.83E-4</c:v>
                </c:pt>
                <c:pt idx="42755" formatCode="0.00E+00">
                  <c:v>1.83E-4</c:v>
                </c:pt>
                <c:pt idx="42756" formatCode="0.00E+00">
                  <c:v>1.83E-4</c:v>
                </c:pt>
                <c:pt idx="42757" formatCode="0.00E+00">
                  <c:v>1.83E-4</c:v>
                </c:pt>
                <c:pt idx="42758" formatCode="0.00E+00">
                  <c:v>1.83E-4</c:v>
                </c:pt>
                <c:pt idx="42759" formatCode="0.00E+00">
                  <c:v>1.8200000000000001E-4</c:v>
                </c:pt>
                <c:pt idx="42760" formatCode="0.00E+00">
                  <c:v>1.83E-4</c:v>
                </c:pt>
                <c:pt idx="42761" formatCode="0.00E+00">
                  <c:v>1.83E-4</c:v>
                </c:pt>
                <c:pt idx="42762" formatCode="0.00E+00">
                  <c:v>1.83E-4</c:v>
                </c:pt>
                <c:pt idx="42763" formatCode="0.00E+00">
                  <c:v>1.83E-4</c:v>
                </c:pt>
                <c:pt idx="42764" formatCode="0.00E+00">
                  <c:v>1.83E-4</c:v>
                </c:pt>
                <c:pt idx="42765" formatCode="0.00E+00">
                  <c:v>1.8200000000000001E-4</c:v>
                </c:pt>
                <c:pt idx="42766" formatCode="0.00E+00">
                  <c:v>1.8200000000000001E-4</c:v>
                </c:pt>
                <c:pt idx="42767" formatCode="0.00E+00">
                  <c:v>1.83E-4</c:v>
                </c:pt>
                <c:pt idx="42768" formatCode="0.00E+00">
                  <c:v>1.8200000000000001E-4</c:v>
                </c:pt>
                <c:pt idx="42769" formatCode="0.00E+00">
                  <c:v>1.83E-4</c:v>
                </c:pt>
                <c:pt idx="42770" formatCode="0.00E+00">
                  <c:v>1.83E-4</c:v>
                </c:pt>
                <c:pt idx="42771" formatCode="0.00E+00">
                  <c:v>1.83E-4</c:v>
                </c:pt>
                <c:pt idx="42772" formatCode="0.00E+00">
                  <c:v>1.8200000000000001E-4</c:v>
                </c:pt>
                <c:pt idx="42773" formatCode="0.00E+00">
                  <c:v>1.83E-4</c:v>
                </c:pt>
                <c:pt idx="42774" formatCode="0.00E+00">
                  <c:v>1.8200000000000001E-4</c:v>
                </c:pt>
                <c:pt idx="42775" formatCode="0.00E+00">
                  <c:v>1.8200000000000001E-4</c:v>
                </c:pt>
                <c:pt idx="42776" formatCode="0.00E+00">
                  <c:v>1.83E-4</c:v>
                </c:pt>
                <c:pt idx="42777" formatCode="0.00E+00">
                  <c:v>1.8200000000000001E-4</c:v>
                </c:pt>
                <c:pt idx="42778" formatCode="0.00E+00">
                  <c:v>1.8200000000000001E-4</c:v>
                </c:pt>
                <c:pt idx="42779" formatCode="0.00E+00">
                  <c:v>1.8200000000000001E-4</c:v>
                </c:pt>
                <c:pt idx="42780" formatCode="0.00E+00">
                  <c:v>1.8200000000000001E-4</c:v>
                </c:pt>
                <c:pt idx="42781" formatCode="0.00E+00">
                  <c:v>1.8200000000000001E-4</c:v>
                </c:pt>
                <c:pt idx="42782" formatCode="0.00E+00">
                  <c:v>1.83E-4</c:v>
                </c:pt>
                <c:pt idx="42783" formatCode="0.00E+00">
                  <c:v>1.83E-4</c:v>
                </c:pt>
                <c:pt idx="42784" formatCode="0.00E+00">
                  <c:v>1.8200000000000001E-4</c:v>
                </c:pt>
                <c:pt idx="42785" formatCode="0.00E+00">
                  <c:v>1.83E-4</c:v>
                </c:pt>
                <c:pt idx="42786" formatCode="0.00E+00">
                  <c:v>1.8200000000000001E-4</c:v>
                </c:pt>
                <c:pt idx="42787" formatCode="0.00E+00">
                  <c:v>1.8200000000000001E-4</c:v>
                </c:pt>
                <c:pt idx="42788" formatCode="0.00E+00">
                  <c:v>1.8200000000000001E-4</c:v>
                </c:pt>
                <c:pt idx="42789" formatCode="0.00E+00">
                  <c:v>1.8200000000000001E-4</c:v>
                </c:pt>
                <c:pt idx="42790" formatCode="0.00E+00">
                  <c:v>1.8200000000000001E-4</c:v>
                </c:pt>
                <c:pt idx="42791" formatCode="0.00E+00">
                  <c:v>1.8200000000000001E-4</c:v>
                </c:pt>
                <c:pt idx="42792" formatCode="0.00E+00">
                  <c:v>1.8200000000000001E-4</c:v>
                </c:pt>
                <c:pt idx="42793" formatCode="0.00E+00">
                  <c:v>1.8200000000000001E-4</c:v>
                </c:pt>
                <c:pt idx="42794" formatCode="0.00E+00">
                  <c:v>1.8200000000000001E-4</c:v>
                </c:pt>
                <c:pt idx="42795" formatCode="0.00E+00">
                  <c:v>1.8200000000000001E-4</c:v>
                </c:pt>
                <c:pt idx="42796" formatCode="0.00E+00">
                  <c:v>1.8200000000000001E-4</c:v>
                </c:pt>
                <c:pt idx="42797" formatCode="0.00E+00">
                  <c:v>1.8200000000000001E-4</c:v>
                </c:pt>
                <c:pt idx="42798" formatCode="0.00E+00">
                  <c:v>1.8200000000000001E-4</c:v>
                </c:pt>
                <c:pt idx="42799" formatCode="0.00E+00">
                  <c:v>1.8200000000000001E-4</c:v>
                </c:pt>
                <c:pt idx="42800" formatCode="0.00E+00">
                  <c:v>1.8200000000000001E-4</c:v>
                </c:pt>
                <c:pt idx="42801" formatCode="0.00E+00">
                  <c:v>1.8200000000000001E-4</c:v>
                </c:pt>
                <c:pt idx="42802" formatCode="0.00E+00">
                  <c:v>1.8200000000000001E-4</c:v>
                </c:pt>
                <c:pt idx="42803" formatCode="0.00E+00">
                  <c:v>1.8200000000000001E-4</c:v>
                </c:pt>
                <c:pt idx="42804" formatCode="0.00E+00">
                  <c:v>1.8200000000000001E-4</c:v>
                </c:pt>
                <c:pt idx="42805" formatCode="0.00E+00">
                  <c:v>1.8200000000000001E-4</c:v>
                </c:pt>
                <c:pt idx="42806" formatCode="0.00E+00">
                  <c:v>1.8200000000000001E-4</c:v>
                </c:pt>
                <c:pt idx="42807" formatCode="0.00E+00">
                  <c:v>1.8200000000000001E-4</c:v>
                </c:pt>
                <c:pt idx="42808" formatCode="0.00E+00">
                  <c:v>1.8200000000000001E-4</c:v>
                </c:pt>
                <c:pt idx="42809" formatCode="0.00E+00">
                  <c:v>1.8200000000000001E-4</c:v>
                </c:pt>
                <c:pt idx="42810" formatCode="0.00E+00">
                  <c:v>1.8200000000000001E-4</c:v>
                </c:pt>
                <c:pt idx="42811" formatCode="0.00E+00">
                  <c:v>1.8200000000000001E-4</c:v>
                </c:pt>
                <c:pt idx="42812" formatCode="0.00E+00">
                  <c:v>1.8200000000000001E-4</c:v>
                </c:pt>
                <c:pt idx="42813" formatCode="0.00E+00">
                  <c:v>1.8200000000000001E-4</c:v>
                </c:pt>
                <c:pt idx="42814" formatCode="0.00E+00">
                  <c:v>1.8200000000000001E-4</c:v>
                </c:pt>
                <c:pt idx="42815" formatCode="0.00E+00">
                  <c:v>1.8200000000000001E-4</c:v>
                </c:pt>
                <c:pt idx="42816" formatCode="0.00E+00">
                  <c:v>1.8200000000000001E-4</c:v>
                </c:pt>
                <c:pt idx="42817" formatCode="0.00E+00">
                  <c:v>1.8200000000000001E-4</c:v>
                </c:pt>
                <c:pt idx="42818" formatCode="0.00E+00">
                  <c:v>1.8200000000000001E-4</c:v>
                </c:pt>
                <c:pt idx="42819" formatCode="0.00E+00">
                  <c:v>1.8200000000000001E-4</c:v>
                </c:pt>
                <c:pt idx="42820" formatCode="0.00E+00">
                  <c:v>1.8200000000000001E-4</c:v>
                </c:pt>
                <c:pt idx="42821" formatCode="0.00E+00">
                  <c:v>1.8200000000000001E-4</c:v>
                </c:pt>
                <c:pt idx="42822" formatCode="0.00E+00">
                  <c:v>1.8200000000000001E-4</c:v>
                </c:pt>
                <c:pt idx="42823" formatCode="0.00E+00">
                  <c:v>1.8200000000000001E-4</c:v>
                </c:pt>
                <c:pt idx="42824" formatCode="0.00E+00">
                  <c:v>1.8200000000000001E-4</c:v>
                </c:pt>
                <c:pt idx="42825" formatCode="0.00E+00">
                  <c:v>1.8200000000000001E-4</c:v>
                </c:pt>
                <c:pt idx="42826" formatCode="0.00E+00">
                  <c:v>1.8200000000000001E-4</c:v>
                </c:pt>
                <c:pt idx="42827" formatCode="0.00E+00">
                  <c:v>1.8200000000000001E-4</c:v>
                </c:pt>
                <c:pt idx="42828" formatCode="0.00E+00">
                  <c:v>1.8200000000000001E-4</c:v>
                </c:pt>
                <c:pt idx="42829" formatCode="0.00E+00">
                  <c:v>1.8200000000000001E-4</c:v>
                </c:pt>
                <c:pt idx="42830" formatCode="0.00E+00">
                  <c:v>1.8200000000000001E-4</c:v>
                </c:pt>
                <c:pt idx="42831" formatCode="0.00E+00">
                  <c:v>1.8200000000000001E-4</c:v>
                </c:pt>
                <c:pt idx="42832" formatCode="0.00E+00">
                  <c:v>1.8200000000000001E-4</c:v>
                </c:pt>
                <c:pt idx="42833" formatCode="0.00E+00">
                  <c:v>1.8200000000000001E-4</c:v>
                </c:pt>
                <c:pt idx="42834" formatCode="0.00E+00">
                  <c:v>1.8200000000000001E-4</c:v>
                </c:pt>
                <c:pt idx="42835" formatCode="0.00E+00">
                  <c:v>1.8200000000000001E-4</c:v>
                </c:pt>
                <c:pt idx="42836" formatCode="0.00E+00">
                  <c:v>1.8200000000000001E-4</c:v>
                </c:pt>
                <c:pt idx="42837" formatCode="0.00E+00">
                  <c:v>1.8200000000000001E-4</c:v>
                </c:pt>
                <c:pt idx="42838" formatCode="0.00E+00">
                  <c:v>1.8200000000000001E-4</c:v>
                </c:pt>
                <c:pt idx="42839" formatCode="0.00E+00">
                  <c:v>1.8200000000000001E-4</c:v>
                </c:pt>
                <c:pt idx="42840" formatCode="0.00E+00">
                  <c:v>1.8200000000000001E-4</c:v>
                </c:pt>
                <c:pt idx="42841" formatCode="0.00E+00">
                  <c:v>1.8200000000000001E-4</c:v>
                </c:pt>
                <c:pt idx="42842" formatCode="0.00E+00">
                  <c:v>1.8200000000000001E-4</c:v>
                </c:pt>
                <c:pt idx="42843" formatCode="0.00E+00">
                  <c:v>1.8200000000000001E-4</c:v>
                </c:pt>
                <c:pt idx="42844" formatCode="0.00E+00">
                  <c:v>1.8200000000000001E-4</c:v>
                </c:pt>
                <c:pt idx="42845" formatCode="0.00E+00">
                  <c:v>1.8200000000000001E-4</c:v>
                </c:pt>
                <c:pt idx="42846" formatCode="0.00E+00">
                  <c:v>1.8200000000000001E-4</c:v>
                </c:pt>
                <c:pt idx="42847" formatCode="0.00E+00">
                  <c:v>1.8200000000000001E-4</c:v>
                </c:pt>
                <c:pt idx="42848" formatCode="0.00E+00">
                  <c:v>1.8200000000000001E-4</c:v>
                </c:pt>
                <c:pt idx="42849" formatCode="0.00E+00">
                  <c:v>1.8200000000000001E-4</c:v>
                </c:pt>
                <c:pt idx="42850" formatCode="0.00E+00">
                  <c:v>1.8200000000000001E-4</c:v>
                </c:pt>
                <c:pt idx="42851" formatCode="0.00E+00">
                  <c:v>1.8200000000000001E-4</c:v>
                </c:pt>
                <c:pt idx="42852" formatCode="0.00E+00">
                  <c:v>1.8200000000000001E-4</c:v>
                </c:pt>
                <c:pt idx="42853" formatCode="0.00E+00">
                  <c:v>1.8200000000000001E-4</c:v>
                </c:pt>
                <c:pt idx="42854" formatCode="0.00E+00">
                  <c:v>1.8200000000000001E-4</c:v>
                </c:pt>
                <c:pt idx="42855" formatCode="0.00E+00">
                  <c:v>1.8200000000000001E-4</c:v>
                </c:pt>
                <c:pt idx="42856" formatCode="0.00E+00">
                  <c:v>1.8200000000000001E-4</c:v>
                </c:pt>
                <c:pt idx="42857" formatCode="0.00E+00">
                  <c:v>1.8200000000000001E-4</c:v>
                </c:pt>
                <c:pt idx="42858" formatCode="0.00E+00">
                  <c:v>1.8200000000000001E-4</c:v>
                </c:pt>
                <c:pt idx="42859" formatCode="0.00E+00">
                  <c:v>1.8200000000000001E-4</c:v>
                </c:pt>
                <c:pt idx="42860" formatCode="0.00E+00">
                  <c:v>1.8200000000000001E-4</c:v>
                </c:pt>
                <c:pt idx="42861" formatCode="0.00E+00">
                  <c:v>1.8200000000000001E-4</c:v>
                </c:pt>
                <c:pt idx="42862" formatCode="0.00E+00">
                  <c:v>1.8200000000000001E-4</c:v>
                </c:pt>
                <c:pt idx="42863" formatCode="0.00E+00">
                  <c:v>1.8200000000000001E-4</c:v>
                </c:pt>
                <c:pt idx="42864" formatCode="0.00E+00">
                  <c:v>1.8200000000000001E-4</c:v>
                </c:pt>
                <c:pt idx="42865" formatCode="0.00E+00">
                  <c:v>1.8200000000000001E-4</c:v>
                </c:pt>
                <c:pt idx="42866" formatCode="0.00E+00">
                  <c:v>1.8200000000000001E-4</c:v>
                </c:pt>
                <c:pt idx="42867" formatCode="0.00E+00">
                  <c:v>1.8200000000000001E-4</c:v>
                </c:pt>
                <c:pt idx="42868" formatCode="0.00E+00">
                  <c:v>1.8200000000000001E-4</c:v>
                </c:pt>
                <c:pt idx="42869" formatCode="0.00E+00">
                  <c:v>1.8200000000000001E-4</c:v>
                </c:pt>
                <c:pt idx="42870" formatCode="0.00E+00">
                  <c:v>1.8200000000000001E-4</c:v>
                </c:pt>
                <c:pt idx="42871" formatCode="0.00E+00">
                  <c:v>1.8200000000000001E-4</c:v>
                </c:pt>
                <c:pt idx="42872" formatCode="0.00E+00">
                  <c:v>1.8200000000000001E-4</c:v>
                </c:pt>
                <c:pt idx="42873" formatCode="0.00E+00">
                  <c:v>1.8200000000000001E-4</c:v>
                </c:pt>
                <c:pt idx="42874" formatCode="0.00E+00">
                  <c:v>1.8200000000000001E-4</c:v>
                </c:pt>
                <c:pt idx="42875" formatCode="0.00E+00">
                  <c:v>1.8200000000000001E-4</c:v>
                </c:pt>
                <c:pt idx="42876" formatCode="0.00E+00">
                  <c:v>1.8200000000000001E-4</c:v>
                </c:pt>
                <c:pt idx="42877" formatCode="0.00E+00">
                  <c:v>1.8200000000000001E-4</c:v>
                </c:pt>
                <c:pt idx="42878" formatCode="0.00E+00">
                  <c:v>1.8200000000000001E-4</c:v>
                </c:pt>
                <c:pt idx="42879" formatCode="0.00E+00">
                  <c:v>1.8200000000000001E-4</c:v>
                </c:pt>
                <c:pt idx="42880" formatCode="0.00E+00">
                  <c:v>1.8200000000000001E-4</c:v>
                </c:pt>
                <c:pt idx="42881" formatCode="0.00E+00">
                  <c:v>1.8200000000000001E-4</c:v>
                </c:pt>
                <c:pt idx="42882" formatCode="0.00E+00">
                  <c:v>1.8200000000000001E-4</c:v>
                </c:pt>
                <c:pt idx="42883" formatCode="0.00E+00">
                  <c:v>1.8200000000000001E-4</c:v>
                </c:pt>
                <c:pt idx="42884" formatCode="0.00E+00">
                  <c:v>1.8200000000000001E-4</c:v>
                </c:pt>
                <c:pt idx="42885" formatCode="0.00E+00">
                  <c:v>1.8200000000000001E-4</c:v>
                </c:pt>
                <c:pt idx="42886" formatCode="0.00E+00">
                  <c:v>1.8200000000000001E-4</c:v>
                </c:pt>
                <c:pt idx="42887" formatCode="0.00E+00">
                  <c:v>1.8200000000000001E-4</c:v>
                </c:pt>
                <c:pt idx="42888" formatCode="0.00E+00">
                  <c:v>1.8200000000000001E-4</c:v>
                </c:pt>
                <c:pt idx="42889" formatCode="0.00E+00">
                  <c:v>1.8200000000000001E-4</c:v>
                </c:pt>
                <c:pt idx="42890" formatCode="0.00E+00">
                  <c:v>1.8200000000000001E-4</c:v>
                </c:pt>
                <c:pt idx="42891" formatCode="0.00E+00">
                  <c:v>1.8200000000000001E-4</c:v>
                </c:pt>
                <c:pt idx="42892" formatCode="0.00E+00">
                  <c:v>1.8200000000000001E-4</c:v>
                </c:pt>
                <c:pt idx="42893" formatCode="0.00E+00">
                  <c:v>1.8200000000000001E-4</c:v>
                </c:pt>
                <c:pt idx="42894" formatCode="0.00E+00">
                  <c:v>1.8200000000000001E-4</c:v>
                </c:pt>
                <c:pt idx="42895" formatCode="0.00E+00">
                  <c:v>1.8200000000000001E-4</c:v>
                </c:pt>
                <c:pt idx="42896" formatCode="0.00E+00">
                  <c:v>1.8200000000000001E-4</c:v>
                </c:pt>
                <c:pt idx="42897" formatCode="0.00E+00">
                  <c:v>1.8200000000000001E-4</c:v>
                </c:pt>
                <c:pt idx="42898" formatCode="0.00E+00">
                  <c:v>1.8200000000000001E-4</c:v>
                </c:pt>
                <c:pt idx="42899" formatCode="0.00E+00">
                  <c:v>1.8200000000000001E-4</c:v>
                </c:pt>
                <c:pt idx="42900" formatCode="0.00E+00">
                  <c:v>1.8200000000000001E-4</c:v>
                </c:pt>
                <c:pt idx="42901" formatCode="0.00E+00">
                  <c:v>1.8200000000000001E-4</c:v>
                </c:pt>
                <c:pt idx="42902" formatCode="0.00E+00">
                  <c:v>1.8200000000000001E-4</c:v>
                </c:pt>
                <c:pt idx="42903" formatCode="0.00E+00">
                  <c:v>1.8200000000000001E-4</c:v>
                </c:pt>
                <c:pt idx="42904" formatCode="0.00E+00">
                  <c:v>1.8200000000000001E-4</c:v>
                </c:pt>
                <c:pt idx="42905" formatCode="0.00E+00">
                  <c:v>1.8200000000000001E-4</c:v>
                </c:pt>
                <c:pt idx="42906" formatCode="0.00E+00">
                  <c:v>1.8200000000000001E-4</c:v>
                </c:pt>
                <c:pt idx="42907" formatCode="0.00E+00">
                  <c:v>1.8200000000000001E-4</c:v>
                </c:pt>
                <c:pt idx="42908" formatCode="0.00E+00">
                  <c:v>1.8200000000000001E-4</c:v>
                </c:pt>
                <c:pt idx="42909" formatCode="0.00E+00">
                  <c:v>1.8200000000000001E-4</c:v>
                </c:pt>
                <c:pt idx="42910" formatCode="0.00E+00">
                  <c:v>1.8200000000000001E-4</c:v>
                </c:pt>
                <c:pt idx="42911" formatCode="0.00E+00">
                  <c:v>1.8200000000000001E-4</c:v>
                </c:pt>
                <c:pt idx="42912" formatCode="0.00E+00">
                  <c:v>1.8200000000000001E-4</c:v>
                </c:pt>
                <c:pt idx="42913" formatCode="0.00E+00">
                  <c:v>1.8200000000000001E-4</c:v>
                </c:pt>
                <c:pt idx="42914" formatCode="0.00E+00">
                  <c:v>1.8200000000000001E-4</c:v>
                </c:pt>
                <c:pt idx="42915" formatCode="0.00E+00">
                  <c:v>1.8200000000000001E-4</c:v>
                </c:pt>
                <c:pt idx="42916" formatCode="0.00E+00">
                  <c:v>1.8200000000000001E-4</c:v>
                </c:pt>
                <c:pt idx="42917" formatCode="0.00E+00">
                  <c:v>1.8200000000000001E-4</c:v>
                </c:pt>
                <c:pt idx="42918" formatCode="0.00E+00">
                  <c:v>1.8200000000000001E-4</c:v>
                </c:pt>
                <c:pt idx="42919" formatCode="0.00E+00">
                  <c:v>1.8200000000000001E-4</c:v>
                </c:pt>
                <c:pt idx="42920" formatCode="0.00E+00">
                  <c:v>1.8200000000000001E-4</c:v>
                </c:pt>
                <c:pt idx="42921" formatCode="0.00E+00">
                  <c:v>1.8100000000000001E-4</c:v>
                </c:pt>
                <c:pt idx="42922" formatCode="0.00E+00">
                  <c:v>1.8100000000000001E-4</c:v>
                </c:pt>
                <c:pt idx="42923" formatCode="0.00E+00">
                  <c:v>1.8200000000000001E-4</c:v>
                </c:pt>
                <c:pt idx="42924" formatCode="0.00E+00">
                  <c:v>1.8200000000000001E-4</c:v>
                </c:pt>
                <c:pt idx="42925" formatCode="0.00E+00">
                  <c:v>1.8200000000000001E-4</c:v>
                </c:pt>
                <c:pt idx="42926" formatCode="0.00E+00">
                  <c:v>1.8100000000000001E-4</c:v>
                </c:pt>
                <c:pt idx="42927" formatCode="0.00E+00">
                  <c:v>1.8200000000000001E-4</c:v>
                </c:pt>
                <c:pt idx="42928" formatCode="0.00E+00">
                  <c:v>1.8200000000000001E-4</c:v>
                </c:pt>
                <c:pt idx="42929" formatCode="0.00E+00">
                  <c:v>1.8200000000000001E-4</c:v>
                </c:pt>
                <c:pt idx="42930" formatCode="0.00E+00">
                  <c:v>1.8200000000000001E-4</c:v>
                </c:pt>
                <c:pt idx="42931" formatCode="0.00E+00">
                  <c:v>1.8100000000000001E-4</c:v>
                </c:pt>
                <c:pt idx="42932" formatCode="0.00E+00">
                  <c:v>1.8200000000000001E-4</c:v>
                </c:pt>
                <c:pt idx="42933" formatCode="0.00E+00">
                  <c:v>1.8200000000000001E-4</c:v>
                </c:pt>
                <c:pt idx="42934" formatCode="0.00E+00">
                  <c:v>1.8200000000000001E-4</c:v>
                </c:pt>
                <c:pt idx="42935" formatCode="0.00E+00">
                  <c:v>1.8200000000000001E-4</c:v>
                </c:pt>
                <c:pt idx="42936" formatCode="0.00E+00">
                  <c:v>1.8100000000000001E-4</c:v>
                </c:pt>
                <c:pt idx="42937" formatCode="0.00E+00">
                  <c:v>1.8100000000000001E-4</c:v>
                </c:pt>
                <c:pt idx="42938" formatCode="0.00E+00">
                  <c:v>1.8100000000000001E-4</c:v>
                </c:pt>
                <c:pt idx="42939" formatCode="0.00E+00">
                  <c:v>1.8100000000000001E-4</c:v>
                </c:pt>
                <c:pt idx="42940" formatCode="0.00E+00">
                  <c:v>1.8200000000000001E-4</c:v>
                </c:pt>
                <c:pt idx="42941" formatCode="0.00E+00">
                  <c:v>1.8100000000000001E-4</c:v>
                </c:pt>
                <c:pt idx="42942" formatCode="0.00E+00">
                  <c:v>1.8200000000000001E-4</c:v>
                </c:pt>
                <c:pt idx="42943" formatCode="0.00E+00">
                  <c:v>1.8200000000000001E-4</c:v>
                </c:pt>
                <c:pt idx="42944" formatCode="0.00E+00">
                  <c:v>1.8200000000000001E-4</c:v>
                </c:pt>
                <c:pt idx="42945" formatCode="0.00E+00">
                  <c:v>1.8200000000000001E-4</c:v>
                </c:pt>
                <c:pt idx="42946" formatCode="0.00E+00">
                  <c:v>1.8100000000000001E-4</c:v>
                </c:pt>
                <c:pt idx="42947" formatCode="0.00E+00">
                  <c:v>1.8100000000000001E-4</c:v>
                </c:pt>
                <c:pt idx="42948" formatCode="0.00E+00">
                  <c:v>1.8100000000000001E-4</c:v>
                </c:pt>
                <c:pt idx="42949" formatCode="0.00E+00">
                  <c:v>1.8100000000000001E-4</c:v>
                </c:pt>
                <c:pt idx="42950" formatCode="0.00E+00">
                  <c:v>1.8100000000000001E-4</c:v>
                </c:pt>
                <c:pt idx="42951" formatCode="0.00E+00">
                  <c:v>1.8200000000000001E-4</c:v>
                </c:pt>
                <c:pt idx="42952" formatCode="0.00E+00">
                  <c:v>1.8100000000000001E-4</c:v>
                </c:pt>
                <c:pt idx="42953" formatCode="0.00E+00">
                  <c:v>1.8100000000000001E-4</c:v>
                </c:pt>
                <c:pt idx="42954" formatCode="0.00E+00">
                  <c:v>1.8100000000000001E-4</c:v>
                </c:pt>
                <c:pt idx="42955" formatCode="0.00E+00">
                  <c:v>1.8100000000000001E-4</c:v>
                </c:pt>
                <c:pt idx="42956" formatCode="0.00E+00">
                  <c:v>1.8200000000000001E-4</c:v>
                </c:pt>
                <c:pt idx="42957" formatCode="0.00E+00">
                  <c:v>1.8100000000000001E-4</c:v>
                </c:pt>
                <c:pt idx="42958" formatCode="0.00E+00">
                  <c:v>1.8100000000000001E-4</c:v>
                </c:pt>
                <c:pt idx="42959" formatCode="0.00E+00">
                  <c:v>1.8100000000000001E-4</c:v>
                </c:pt>
                <c:pt idx="42960" formatCode="0.00E+00">
                  <c:v>1.8100000000000001E-4</c:v>
                </c:pt>
                <c:pt idx="42961" formatCode="0.00E+00">
                  <c:v>1.8100000000000001E-4</c:v>
                </c:pt>
                <c:pt idx="42962" formatCode="0.00E+00">
                  <c:v>1.8100000000000001E-4</c:v>
                </c:pt>
                <c:pt idx="42963" formatCode="0.00E+00">
                  <c:v>1.8100000000000001E-4</c:v>
                </c:pt>
                <c:pt idx="42964" formatCode="0.00E+00">
                  <c:v>1.8100000000000001E-4</c:v>
                </c:pt>
                <c:pt idx="42965" formatCode="0.00E+00">
                  <c:v>1.8100000000000001E-4</c:v>
                </c:pt>
                <c:pt idx="42966" formatCode="0.00E+00">
                  <c:v>1.8100000000000001E-4</c:v>
                </c:pt>
                <c:pt idx="42967" formatCode="0.00E+00">
                  <c:v>1.8100000000000001E-4</c:v>
                </c:pt>
                <c:pt idx="42968" formatCode="0.00E+00">
                  <c:v>1.8100000000000001E-4</c:v>
                </c:pt>
                <c:pt idx="42969" formatCode="0.00E+00">
                  <c:v>1.8100000000000001E-4</c:v>
                </c:pt>
                <c:pt idx="42970" formatCode="0.00E+00">
                  <c:v>1.8100000000000001E-4</c:v>
                </c:pt>
                <c:pt idx="42971" formatCode="0.00E+00">
                  <c:v>1.8100000000000001E-4</c:v>
                </c:pt>
                <c:pt idx="42972" formatCode="0.00E+00">
                  <c:v>1.8100000000000001E-4</c:v>
                </c:pt>
                <c:pt idx="42973" formatCode="0.00E+00">
                  <c:v>1.8100000000000001E-4</c:v>
                </c:pt>
                <c:pt idx="42974" formatCode="0.00E+00">
                  <c:v>1.8100000000000001E-4</c:v>
                </c:pt>
                <c:pt idx="42975" formatCode="0.00E+00">
                  <c:v>1.8100000000000001E-4</c:v>
                </c:pt>
                <c:pt idx="42976" formatCode="0.00E+00">
                  <c:v>1.8100000000000001E-4</c:v>
                </c:pt>
                <c:pt idx="42977" formatCode="0.00E+00">
                  <c:v>1.8100000000000001E-4</c:v>
                </c:pt>
                <c:pt idx="42978" formatCode="0.00E+00">
                  <c:v>1.8100000000000001E-4</c:v>
                </c:pt>
                <c:pt idx="42979" formatCode="0.00E+00">
                  <c:v>1.8100000000000001E-4</c:v>
                </c:pt>
                <c:pt idx="42980" formatCode="0.00E+00">
                  <c:v>1.8100000000000001E-4</c:v>
                </c:pt>
                <c:pt idx="42981" formatCode="0.00E+00">
                  <c:v>1.8100000000000001E-4</c:v>
                </c:pt>
                <c:pt idx="42982" formatCode="0.00E+00">
                  <c:v>1.8100000000000001E-4</c:v>
                </c:pt>
                <c:pt idx="42983" formatCode="0.00E+00">
                  <c:v>1.8100000000000001E-4</c:v>
                </c:pt>
                <c:pt idx="42984" formatCode="0.00E+00">
                  <c:v>1.8100000000000001E-4</c:v>
                </c:pt>
                <c:pt idx="42985" formatCode="0.00E+00">
                  <c:v>1.8100000000000001E-4</c:v>
                </c:pt>
                <c:pt idx="42986" formatCode="0.00E+00">
                  <c:v>1.8100000000000001E-4</c:v>
                </c:pt>
                <c:pt idx="42987" formatCode="0.00E+00">
                  <c:v>1.8100000000000001E-4</c:v>
                </c:pt>
                <c:pt idx="42988" formatCode="0.00E+00">
                  <c:v>1.8100000000000001E-4</c:v>
                </c:pt>
                <c:pt idx="42989" formatCode="0.00E+00">
                  <c:v>1.8100000000000001E-4</c:v>
                </c:pt>
                <c:pt idx="42990" formatCode="0.00E+00">
                  <c:v>1.8100000000000001E-4</c:v>
                </c:pt>
                <c:pt idx="42991" formatCode="0.00E+00">
                  <c:v>1.8100000000000001E-4</c:v>
                </c:pt>
                <c:pt idx="42992" formatCode="0.00E+00">
                  <c:v>1.8100000000000001E-4</c:v>
                </c:pt>
                <c:pt idx="42993" formatCode="0.00E+00">
                  <c:v>1.8100000000000001E-4</c:v>
                </c:pt>
                <c:pt idx="42994" formatCode="0.00E+00">
                  <c:v>1.8100000000000001E-4</c:v>
                </c:pt>
                <c:pt idx="42995" formatCode="0.00E+00">
                  <c:v>1.8100000000000001E-4</c:v>
                </c:pt>
                <c:pt idx="42996" formatCode="0.00E+00">
                  <c:v>1.8100000000000001E-4</c:v>
                </c:pt>
                <c:pt idx="42997" formatCode="0.00E+00">
                  <c:v>1.8100000000000001E-4</c:v>
                </c:pt>
                <c:pt idx="42998" formatCode="0.00E+00">
                  <c:v>1.8100000000000001E-4</c:v>
                </c:pt>
                <c:pt idx="42999" formatCode="0.00E+00">
                  <c:v>1.8100000000000001E-4</c:v>
                </c:pt>
                <c:pt idx="43000" formatCode="0.00E+00">
                  <c:v>1.8100000000000001E-4</c:v>
                </c:pt>
                <c:pt idx="43001" formatCode="0.00E+00">
                  <c:v>1.8100000000000001E-4</c:v>
                </c:pt>
                <c:pt idx="43002" formatCode="0.00E+00">
                  <c:v>1.8100000000000001E-4</c:v>
                </c:pt>
                <c:pt idx="43003" formatCode="0.00E+00">
                  <c:v>1.8100000000000001E-4</c:v>
                </c:pt>
                <c:pt idx="43004" formatCode="0.00E+00">
                  <c:v>1.8100000000000001E-4</c:v>
                </c:pt>
                <c:pt idx="43005" formatCode="0.00E+00">
                  <c:v>1.8100000000000001E-4</c:v>
                </c:pt>
                <c:pt idx="43006" formatCode="0.00E+00">
                  <c:v>1.8100000000000001E-4</c:v>
                </c:pt>
                <c:pt idx="43007" formatCode="0.00E+00">
                  <c:v>1.8100000000000001E-4</c:v>
                </c:pt>
                <c:pt idx="43008" formatCode="0.00E+00">
                  <c:v>1.8100000000000001E-4</c:v>
                </c:pt>
                <c:pt idx="43009" formatCode="0.00E+00">
                  <c:v>1.8100000000000001E-4</c:v>
                </c:pt>
                <c:pt idx="43010" formatCode="0.00E+00">
                  <c:v>1.8100000000000001E-4</c:v>
                </c:pt>
                <c:pt idx="43011" formatCode="0.00E+00">
                  <c:v>1.8100000000000001E-4</c:v>
                </c:pt>
                <c:pt idx="43012" formatCode="0.00E+00">
                  <c:v>1.8100000000000001E-4</c:v>
                </c:pt>
                <c:pt idx="43013" formatCode="0.00E+00">
                  <c:v>1.8100000000000001E-4</c:v>
                </c:pt>
                <c:pt idx="43014" formatCode="0.00E+00">
                  <c:v>1.8100000000000001E-4</c:v>
                </c:pt>
                <c:pt idx="43015" formatCode="0.00E+00">
                  <c:v>1.8100000000000001E-4</c:v>
                </c:pt>
                <c:pt idx="43016" formatCode="0.00E+00">
                  <c:v>1.8100000000000001E-4</c:v>
                </c:pt>
                <c:pt idx="43017" formatCode="0.00E+00">
                  <c:v>1.8100000000000001E-4</c:v>
                </c:pt>
                <c:pt idx="43018" formatCode="0.00E+00">
                  <c:v>1.8100000000000001E-4</c:v>
                </c:pt>
                <c:pt idx="43019" formatCode="0.00E+00">
                  <c:v>1.8100000000000001E-4</c:v>
                </c:pt>
                <c:pt idx="43020" formatCode="0.00E+00">
                  <c:v>1.8100000000000001E-4</c:v>
                </c:pt>
                <c:pt idx="43021" formatCode="0.00E+00">
                  <c:v>1.8100000000000001E-4</c:v>
                </c:pt>
                <c:pt idx="43022" formatCode="0.00E+00">
                  <c:v>1.8100000000000001E-4</c:v>
                </c:pt>
                <c:pt idx="43023" formatCode="0.00E+00">
                  <c:v>1.8100000000000001E-4</c:v>
                </c:pt>
                <c:pt idx="43024" formatCode="0.00E+00">
                  <c:v>1.8100000000000001E-4</c:v>
                </c:pt>
                <c:pt idx="43025" formatCode="0.00E+00">
                  <c:v>1.8100000000000001E-4</c:v>
                </c:pt>
                <c:pt idx="43026" formatCode="0.00E+00">
                  <c:v>1.8100000000000001E-4</c:v>
                </c:pt>
                <c:pt idx="43027" formatCode="0.00E+00">
                  <c:v>1.8100000000000001E-4</c:v>
                </c:pt>
                <c:pt idx="43028" formatCode="0.00E+00">
                  <c:v>1.8100000000000001E-4</c:v>
                </c:pt>
                <c:pt idx="43029" formatCode="0.00E+00">
                  <c:v>1.8100000000000001E-4</c:v>
                </c:pt>
                <c:pt idx="43030" formatCode="0.00E+00">
                  <c:v>1.8100000000000001E-4</c:v>
                </c:pt>
                <c:pt idx="43031" formatCode="0.00E+00">
                  <c:v>1.8100000000000001E-4</c:v>
                </c:pt>
                <c:pt idx="43032" formatCode="0.00E+00">
                  <c:v>1.8100000000000001E-4</c:v>
                </c:pt>
                <c:pt idx="43033" formatCode="0.00E+00">
                  <c:v>1.8100000000000001E-4</c:v>
                </c:pt>
                <c:pt idx="43034" formatCode="0.00E+00">
                  <c:v>1.8100000000000001E-4</c:v>
                </c:pt>
                <c:pt idx="43035" formatCode="0.00E+00">
                  <c:v>1.8100000000000001E-4</c:v>
                </c:pt>
                <c:pt idx="43036" formatCode="0.00E+00">
                  <c:v>1.8100000000000001E-4</c:v>
                </c:pt>
                <c:pt idx="43037" formatCode="0.00E+00">
                  <c:v>1.8100000000000001E-4</c:v>
                </c:pt>
                <c:pt idx="43038" formatCode="0.00E+00">
                  <c:v>1.8100000000000001E-4</c:v>
                </c:pt>
                <c:pt idx="43039" formatCode="0.00E+00">
                  <c:v>1.8100000000000001E-4</c:v>
                </c:pt>
                <c:pt idx="43040" formatCode="0.00E+00">
                  <c:v>1.8100000000000001E-4</c:v>
                </c:pt>
                <c:pt idx="43041" formatCode="0.00E+00">
                  <c:v>1.8100000000000001E-4</c:v>
                </c:pt>
                <c:pt idx="43042" formatCode="0.00E+00">
                  <c:v>1.8100000000000001E-4</c:v>
                </c:pt>
                <c:pt idx="43043" formatCode="0.00E+00">
                  <c:v>1.8100000000000001E-4</c:v>
                </c:pt>
                <c:pt idx="43044" formatCode="0.00E+00">
                  <c:v>1.8100000000000001E-4</c:v>
                </c:pt>
                <c:pt idx="43045" formatCode="0.00E+00">
                  <c:v>1.8100000000000001E-4</c:v>
                </c:pt>
                <c:pt idx="43046" formatCode="0.00E+00">
                  <c:v>1.8100000000000001E-4</c:v>
                </c:pt>
                <c:pt idx="43047" formatCode="0.00E+00">
                  <c:v>1.8100000000000001E-4</c:v>
                </c:pt>
                <c:pt idx="43048" formatCode="0.00E+00">
                  <c:v>1.8100000000000001E-4</c:v>
                </c:pt>
                <c:pt idx="43049" formatCode="0.00E+00">
                  <c:v>1.8100000000000001E-4</c:v>
                </c:pt>
                <c:pt idx="43050" formatCode="0.00E+00">
                  <c:v>1.8100000000000001E-4</c:v>
                </c:pt>
                <c:pt idx="43051" formatCode="0.00E+00">
                  <c:v>1.8100000000000001E-4</c:v>
                </c:pt>
                <c:pt idx="43052" formatCode="0.00E+00">
                  <c:v>1.8100000000000001E-4</c:v>
                </c:pt>
                <c:pt idx="43053" formatCode="0.00E+00">
                  <c:v>1.8100000000000001E-4</c:v>
                </c:pt>
                <c:pt idx="43054" formatCode="0.00E+00">
                  <c:v>1.8100000000000001E-4</c:v>
                </c:pt>
                <c:pt idx="43055" formatCode="0.00E+00">
                  <c:v>1.8100000000000001E-4</c:v>
                </c:pt>
                <c:pt idx="43056" formatCode="0.00E+00">
                  <c:v>1.8100000000000001E-4</c:v>
                </c:pt>
                <c:pt idx="43057" formatCode="0.00E+00">
                  <c:v>1.8100000000000001E-4</c:v>
                </c:pt>
                <c:pt idx="43058" formatCode="0.00E+00">
                  <c:v>1.8100000000000001E-4</c:v>
                </c:pt>
                <c:pt idx="43059" formatCode="0.00E+00">
                  <c:v>1.8100000000000001E-4</c:v>
                </c:pt>
                <c:pt idx="43060" formatCode="0.00E+00">
                  <c:v>1.8100000000000001E-4</c:v>
                </c:pt>
                <c:pt idx="43061" formatCode="0.00E+00">
                  <c:v>1.8100000000000001E-4</c:v>
                </c:pt>
                <c:pt idx="43062" formatCode="0.00E+00">
                  <c:v>1.8100000000000001E-4</c:v>
                </c:pt>
                <c:pt idx="43063" formatCode="0.00E+00">
                  <c:v>1.8100000000000001E-4</c:v>
                </c:pt>
                <c:pt idx="43064" formatCode="0.00E+00">
                  <c:v>1.8100000000000001E-4</c:v>
                </c:pt>
                <c:pt idx="43065" formatCode="0.00E+00">
                  <c:v>1.8100000000000001E-4</c:v>
                </c:pt>
                <c:pt idx="43066" formatCode="0.00E+00">
                  <c:v>1.8100000000000001E-4</c:v>
                </c:pt>
                <c:pt idx="43067" formatCode="0.00E+00">
                  <c:v>1.8100000000000001E-4</c:v>
                </c:pt>
                <c:pt idx="43068" formatCode="0.00E+00">
                  <c:v>1.8100000000000001E-4</c:v>
                </c:pt>
                <c:pt idx="43069" formatCode="0.00E+00">
                  <c:v>1.8100000000000001E-4</c:v>
                </c:pt>
                <c:pt idx="43070" formatCode="0.00E+00">
                  <c:v>1.8100000000000001E-4</c:v>
                </c:pt>
                <c:pt idx="43071" formatCode="0.00E+00">
                  <c:v>1.8100000000000001E-4</c:v>
                </c:pt>
                <c:pt idx="43072" formatCode="0.00E+00">
                  <c:v>1.8100000000000001E-4</c:v>
                </c:pt>
                <c:pt idx="43073" formatCode="0.00E+00">
                  <c:v>1.8100000000000001E-4</c:v>
                </c:pt>
                <c:pt idx="43074" formatCode="0.00E+00">
                  <c:v>1.8100000000000001E-4</c:v>
                </c:pt>
                <c:pt idx="43075" formatCode="0.00E+00">
                  <c:v>1.8100000000000001E-4</c:v>
                </c:pt>
                <c:pt idx="43076" formatCode="0.00E+00">
                  <c:v>1.8100000000000001E-4</c:v>
                </c:pt>
                <c:pt idx="43077" formatCode="0.00E+00">
                  <c:v>1.8100000000000001E-4</c:v>
                </c:pt>
                <c:pt idx="43078" formatCode="0.00E+00">
                  <c:v>1.8100000000000001E-4</c:v>
                </c:pt>
                <c:pt idx="43079" formatCode="0.00E+00">
                  <c:v>1.8100000000000001E-4</c:v>
                </c:pt>
                <c:pt idx="43080" formatCode="0.00E+00">
                  <c:v>1.8100000000000001E-4</c:v>
                </c:pt>
                <c:pt idx="43081" formatCode="0.00E+00">
                  <c:v>1.8100000000000001E-4</c:v>
                </c:pt>
                <c:pt idx="43082" formatCode="0.00E+00">
                  <c:v>1.8100000000000001E-4</c:v>
                </c:pt>
                <c:pt idx="43083" formatCode="0.00E+00">
                  <c:v>1.8100000000000001E-4</c:v>
                </c:pt>
                <c:pt idx="43084" formatCode="0.00E+00">
                  <c:v>1.8100000000000001E-4</c:v>
                </c:pt>
                <c:pt idx="43085" formatCode="0.00E+00">
                  <c:v>1.8100000000000001E-4</c:v>
                </c:pt>
                <c:pt idx="43086" formatCode="0.00E+00">
                  <c:v>1.8100000000000001E-4</c:v>
                </c:pt>
                <c:pt idx="43087" formatCode="0.00E+00">
                  <c:v>1.8100000000000001E-4</c:v>
                </c:pt>
                <c:pt idx="43088" formatCode="0.00E+00">
                  <c:v>1.8100000000000001E-4</c:v>
                </c:pt>
                <c:pt idx="43089" formatCode="0.00E+00">
                  <c:v>1.8100000000000001E-4</c:v>
                </c:pt>
                <c:pt idx="43090" formatCode="0.00E+00">
                  <c:v>1.8100000000000001E-4</c:v>
                </c:pt>
                <c:pt idx="43091" formatCode="0.00E+00">
                  <c:v>1.8100000000000001E-4</c:v>
                </c:pt>
                <c:pt idx="43092" formatCode="0.00E+00">
                  <c:v>1.8100000000000001E-4</c:v>
                </c:pt>
                <c:pt idx="43093" formatCode="0.00E+00">
                  <c:v>1.8100000000000001E-4</c:v>
                </c:pt>
                <c:pt idx="43094" formatCode="0.00E+00">
                  <c:v>1.8100000000000001E-4</c:v>
                </c:pt>
                <c:pt idx="43095" formatCode="0.00E+00">
                  <c:v>1.8100000000000001E-4</c:v>
                </c:pt>
                <c:pt idx="43096" formatCode="0.00E+00">
                  <c:v>1.8100000000000001E-4</c:v>
                </c:pt>
                <c:pt idx="43097" formatCode="0.00E+00">
                  <c:v>1.8100000000000001E-4</c:v>
                </c:pt>
                <c:pt idx="43098" formatCode="0.00E+00">
                  <c:v>1.8100000000000001E-4</c:v>
                </c:pt>
                <c:pt idx="43099" formatCode="0.00E+00">
                  <c:v>1.8100000000000001E-4</c:v>
                </c:pt>
                <c:pt idx="43100" formatCode="0.00E+00">
                  <c:v>1.8100000000000001E-4</c:v>
                </c:pt>
                <c:pt idx="43101" formatCode="0.00E+00">
                  <c:v>1.8100000000000001E-4</c:v>
                </c:pt>
                <c:pt idx="43102" formatCode="0.00E+00">
                  <c:v>1.8100000000000001E-4</c:v>
                </c:pt>
                <c:pt idx="43103" formatCode="0.00E+00">
                  <c:v>1.8100000000000001E-4</c:v>
                </c:pt>
                <c:pt idx="43104" formatCode="0.00E+00">
                  <c:v>1.8100000000000001E-4</c:v>
                </c:pt>
                <c:pt idx="43105" formatCode="0.00E+00">
                  <c:v>1.8100000000000001E-4</c:v>
                </c:pt>
                <c:pt idx="43106" formatCode="0.00E+00">
                  <c:v>1.8100000000000001E-4</c:v>
                </c:pt>
                <c:pt idx="43107" formatCode="0.00E+00">
                  <c:v>1.8100000000000001E-4</c:v>
                </c:pt>
                <c:pt idx="43108" formatCode="0.00E+00">
                  <c:v>1.8100000000000001E-4</c:v>
                </c:pt>
                <c:pt idx="43109" formatCode="0.00E+00">
                  <c:v>1.8100000000000001E-4</c:v>
                </c:pt>
                <c:pt idx="43110" formatCode="0.00E+00">
                  <c:v>1.8100000000000001E-4</c:v>
                </c:pt>
                <c:pt idx="43111" formatCode="0.00E+00">
                  <c:v>1.8100000000000001E-4</c:v>
                </c:pt>
                <c:pt idx="43112" formatCode="0.00E+00">
                  <c:v>1.8100000000000001E-4</c:v>
                </c:pt>
                <c:pt idx="43113" formatCode="0.00E+00">
                  <c:v>1.8100000000000001E-4</c:v>
                </c:pt>
                <c:pt idx="43114" formatCode="0.00E+00">
                  <c:v>1.8100000000000001E-4</c:v>
                </c:pt>
                <c:pt idx="43115" formatCode="0.00E+00">
                  <c:v>1.8100000000000001E-4</c:v>
                </c:pt>
                <c:pt idx="43116" formatCode="0.00E+00">
                  <c:v>1.8100000000000001E-4</c:v>
                </c:pt>
                <c:pt idx="43117" formatCode="0.00E+00">
                  <c:v>1.8100000000000001E-4</c:v>
                </c:pt>
                <c:pt idx="43118" formatCode="0.00E+00">
                  <c:v>1.8000000000000001E-4</c:v>
                </c:pt>
                <c:pt idx="43119" formatCode="0.00E+00">
                  <c:v>1.8100000000000001E-4</c:v>
                </c:pt>
                <c:pt idx="43120" formatCode="0.00E+00">
                  <c:v>1.8100000000000001E-4</c:v>
                </c:pt>
                <c:pt idx="43121" formatCode="0.00E+00">
                  <c:v>1.8000000000000001E-4</c:v>
                </c:pt>
                <c:pt idx="43122" formatCode="0.00E+00">
                  <c:v>1.8000000000000001E-4</c:v>
                </c:pt>
                <c:pt idx="43123" formatCode="0.00E+00">
                  <c:v>1.8000000000000001E-4</c:v>
                </c:pt>
                <c:pt idx="43124" formatCode="0.00E+00">
                  <c:v>1.8100000000000001E-4</c:v>
                </c:pt>
                <c:pt idx="43125" formatCode="0.00E+00">
                  <c:v>1.8100000000000001E-4</c:v>
                </c:pt>
                <c:pt idx="43126" formatCode="0.00E+00">
                  <c:v>1.8100000000000001E-4</c:v>
                </c:pt>
                <c:pt idx="43127" formatCode="0.00E+00">
                  <c:v>1.8100000000000001E-4</c:v>
                </c:pt>
                <c:pt idx="43128" formatCode="0.00E+00">
                  <c:v>1.8100000000000001E-4</c:v>
                </c:pt>
                <c:pt idx="43129" formatCode="0.00E+00">
                  <c:v>1.8100000000000001E-4</c:v>
                </c:pt>
                <c:pt idx="43130" formatCode="0.00E+00">
                  <c:v>1.8100000000000001E-4</c:v>
                </c:pt>
                <c:pt idx="43131" formatCode="0.00E+00">
                  <c:v>1.8100000000000001E-4</c:v>
                </c:pt>
                <c:pt idx="43132" formatCode="0.00E+00">
                  <c:v>1.8100000000000001E-4</c:v>
                </c:pt>
                <c:pt idx="43133" formatCode="0.00E+00">
                  <c:v>1.8000000000000001E-4</c:v>
                </c:pt>
                <c:pt idx="43134" formatCode="0.00E+00">
                  <c:v>1.8100000000000001E-4</c:v>
                </c:pt>
                <c:pt idx="43135" formatCode="0.00E+00">
                  <c:v>1.8000000000000001E-4</c:v>
                </c:pt>
                <c:pt idx="43136" formatCode="0.00E+00">
                  <c:v>1.8100000000000001E-4</c:v>
                </c:pt>
                <c:pt idx="43137" formatCode="0.00E+00">
                  <c:v>1.8100000000000001E-4</c:v>
                </c:pt>
                <c:pt idx="43138" formatCode="0.00E+00">
                  <c:v>1.8000000000000001E-4</c:v>
                </c:pt>
                <c:pt idx="43139" formatCode="0.00E+00">
                  <c:v>1.8000000000000001E-4</c:v>
                </c:pt>
                <c:pt idx="43140" formatCode="0.00E+00">
                  <c:v>1.8100000000000001E-4</c:v>
                </c:pt>
                <c:pt idx="43141" formatCode="0.00E+00">
                  <c:v>1.8000000000000001E-4</c:v>
                </c:pt>
                <c:pt idx="43142" formatCode="0.00E+00">
                  <c:v>1.8000000000000001E-4</c:v>
                </c:pt>
                <c:pt idx="43143" formatCode="0.00E+00">
                  <c:v>1.8000000000000001E-4</c:v>
                </c:pt>
                <c:pt idx="43144" formatCode="0.00E+00">
                  <c:v>1.8100000000000001E-4</c:v>
                </c:pt>
                <c:pt idx="43145" formatCode="0.00E+00">
                  <c:v>1.8000000000000001E-4</c:v>
                </c:pt>
                <c:pt idx="43146" formatCode="0.00E+00">
                  <c:v>1.8000000000000001E-4</c:v>
                </c:pt>
                <c:pt idx="43147" formatCode="0.00E+00">
                  <c:v>1.8000000000000001E-4</c:v>
                </c:pt>
                <c:pt idx="43148" formatCode="0.00E+00">
                  <c:v>1.8000000000000001E-4</c:v>
                </c:pt>
                <c:pt idx="43149" formatCode="0.00E+00">
                  <c:v>1.8100000000000001E-4</c:v>
                </c:pt>
                <c:pt idx="43150" formatCode="0.00E+00">
                  <c:v>1.8000000000000001E-4</c:v>
                </c:pt>
                <c:pt idx="43151" formatCode="0.00E+00">
                  <c:v>1.8000000000000001E-4</c:v>
                </c:pt>
                <c:pt idx="43152" formatCode="0.00E+00">
                  <c:v>1.8000000000000001E-4</c:v>
                </c:pt>
                <c:pt idx="43153" formatCode="0.00E+00">
                  <c:v>1.8000000000000001E-4</c:v>
                </c:pt>
                <c:pt idx="43154" formatCode="0.00E+00">
                  <c:v>1.8000000000000001E-4</c:v>
                </c:pt>
                <c:pt idx="43155" formatCode="0.00E+00">
                  <c:v>1.8000000000000001E-4</c:v>
                </c:pt>
                <c:pt idx="43156" formatCode="0.00E+00">
                  <c:v>1.8100000000000001E-4</c:v>
                </c:pt>
                <c:pt idx="43157" formatCode="0.00E+00">
                  <c:v>1.8000000000000001E-4</c:v>
                </c:pt>
                <c:pt idx="43158" formatCode="0.00E+00">
                  <c:v>1.8000000000000001E-4</c:v>
                </c:pt>
                <c:pt idx="43159" formatCode="0.00E+00">
                  <c:v>1.8000000000000001E-4</c:v>
                </c:pt>
                <c:pt idx="43160" formatCode="0.00E+00">
                  <c:v>1.8000000000000001E-4</c:v>
                </c:pt>
                <c:pt idx="43161" formatCode="0.00E+00">
                  <c:v>1.8100000000000001E-4</c:v>
                </c:pt>
                <c:pt idx="43162" formatCode="0.00E+00">
                  <c:v>1.8000000000000001E-4</c:v>
                </c:pt>
                <c:pt idx="43163" formatCode="0.00E+00">
                  <c:v>1.8000000000000001E-4</c:v>
                </c:pt>
                <c:pt idx="43164" formatCode="0.00E+00">
                  <c:v>1.8100000000000001E-4</c:v>
                </c:pt>
                <c:pt idx="43165" formatCode="0.00E+00">
                  <c:v>1.8000000000000001E-4</c:v>
                </c:pt>
                <c:pt idx="43166" formatCode="0.00E+00">
                  <c:v>1.8000000000000001E-4</c:v>
                </c:pt>
                <c:pt idx="43167" formatCode="0.00E+00">
                  <c:v>1.8000000000000001E-4</c:v>
                </c:pt>
                <c:pt idx="43168" formatCode="0.00E+00">
                  <c:v>1.8000000000000001E-4</c:v>
                </c:pt>
                <c:pt idx="43169" formatCode="0.00E+00">
                  <c:v>1.8000000000000001E-4</c:v>
                </c:pt>
                <c:pt idx="43170" formatCode="0.00E+00">
                  <c:v>1.8000000000000001E-4</c:v>
                </c:pt>
                <c:pt idx="43171" formatCode="0.00E+00">
                  <c:v>1.8000000000000001E-4</c:v>
                </c:pt>
                <c:pt idx="43172" formatCode="0.00E+00">
                  <c:v>1.8000000000000001E-4</c:v>
                </c:pt>
                <c:pt idx="43173" formatCode="0.00E+00">
                  <c:v>1.8000000000000001E-4</c:v>
                </c:pt>
                <c:pt idx="43174" formatCode="0.00E+00">
                  <c:v>1.8000000000000001E-4</c:v>
                </c:pt>
                <c:pt idx="43175" formatCode="0.00E+00">
                  <c:v>1.8000000000000001E-4</c:v>
                </c:pt>
                <c:pt idx="43176" formatCode="0.00E+00">
                  <c:v>1.8000000000000001E-4</c:v>
                </c:pt>
                <c:pt idx="43177" formatCode="0.00E+00">
                  <c:v>1.8000000000000001E-4</c:v>
                </c:pt>
                <c:pt idx="43178" formatCode="0.00E+00">
                  <c:v>1.8000000000000001E-4</c:v>
                </c:pt>
                <c:pt idx="43179" formatCode="0.00E+00">
                  <c:v>1.8000000000000001E-4</c:v>
                </c:pt>
                <c:pt idx="43180" formatCode="0.00E+00">
                  <c:v>1.8000000000000001E-4</c:v>
                </c:pt>
                <c:pt idx="43181" formatCode="0.00E+00">
                  <c:v>1.8000000000000001E-4</c:v>
                </c:pt>
                <c:pt idx="43182" formatCode="0.00E+00">
                  <c:v>1.8000000000000001E-4</c:v>
                </c:pt>
                <c:pt idx="43183" formatCode="0.00E+00">
                  <c:v>1.8000000000000001E-4</c:v>
                </c:pt>
                <c:pt idx="43184" formatCode="0.00E+00">
                  <c:v>1.8000000000000001E-4</c:v>
                </c:pt>
                <c:pt idx="43185" formatCode="0.00E+00">
                  <c:v>1.8000000000000001E-4</c:v>
                </c:pt>
                <c:pt idx="43186" formatCode="0.00E+00">
                  <c:v>1.8000000000000001E-4</c:v>
                </c:pt>
                <c:pt idx="43187" formatCode="0.00E+00">
                  <c:v>1.8000000000000001E-4</c:v>
                </c:pt>
                <c:pt idx="43188" formatCode="0.00E+00">
                  <c:v>1.8000000000000001E-4</c:v>
                </c:pt>
                <c:pt idx="43189" formatCode="0.00E+00">
                  <c:v>1.8000000000000001E-4</c:v>
                </c:pt>
                <c:pt idx="43190" formatCode="0.00E+00">
                  <c:v>1.8000000000000001E-4</c:v>
                </c:pt>
                <c:pt idx="43191" formatCode="0.00E+00">
                  <c:v>1.8000000000000001E-4</c:v>
                </c:pt>
                <c:pt idx="43192" formatCode="0.00E+00">
                  <c:v>1.8000000000000001E-4</c:v>
                </c:pt>
                <c:pt idx="43193" formatCode="0.00E+00">
                  <c:v>1.8000000000000001E-4</c:v>
                </c:pt>
                <c:pt idx="43194" formatCode="0.00E+00">
                  <c:v>1.8000000000000001E-4</c:v>
                </c:pt>
                <c:pt idx="43195" formatCode="0.00E+00">
                  <c:v>1.8000000000000001E-4</c:v>
                </c:pt>
                <c:pt idx="43196" formatCode="0.00E+00">
                  <c:v>1.8000000000000001E-4</c:v>
                </c:pt>
                <c:pt idx="43197" formatCode="0.00E+00">
                  <c:v>1.8000000000000001E-4</c:v>
                </c:pt>
                <c:pt idx="43198" formatCode="0.00E+00">
                  <c:v>1.8000000000000001E-4</c:v>
                </c:pt>
                <c:pt idx="43199" formatCode="0.00E+00">
                  <c:v>1.8000000000000001E-4</c:v>
                </c:pt>
                <c:pt idx="43200" formatCode="0.00E+00">
                  <c:v>1.8000000000000001E-4</c:v>
                </c:pt>
                <c:pt idx="43201" formatCode="0.00E+00">
                  <c:v>1.8000000000000001E-4</c:v>
                </c:pt>
                <c:pt idx="43202" formatCode="0.00E+00">
                  <c:v>1.8000000000000001E-4</c:v>
                </c:pt>
                <c:pt idx="43203" formatCode="0.00E+00">
                  <c:v>1.8000000000000001E-4</c:v>
                </c:pt>
                <c:pt idx="43204" formatCode="0.00E+00">
                  <c:v>1.8000000000000001E-4</c:v>
                </c:pt>
                <c:pt idx="43205" formatCode="0.00E+00">
                  <c:v>1.8000000000000001E-4</c:v>
                </c:pt>
                <c:pt idx="43206" formatCode="0.00E+00">
                  <c:v>1.8000000000000001E-4</c:v>
                </c:pt>
                <c:pt idx="43207" formatCode="0.00E+00">
                  <c:v>1.8000000000000001E-4</c:v>
                </c:pt>
                <c:pt idx="43208" formatCode="0.00E+00">
                  <c:v>1.8000000000000001E-4</c:v>
                </c:pt>
                <c:pt idx="43209" formatCode="0.00E+00">
                  <c:v>1.8000000000000001E-4</c:v>
                </c:pt>
                <c:pt idx="43210" formatCode="0.00E+00">
                  <c:v>1.8000000000000001E-4</c:v>
                </c:pt>
                <c:pt idx="43211" formatCode="0.00E+00">
                  <c:v>1.8000000000000001E-4</c:v>
                </c:pt>
                <c:pt idx="43212" formatCode="0.00E+00">
                  <c:v>1.8000000000000001E-4</c:v>
                </c:pt>
                <c:pt idx="43213" formatCode="0.00E+00">
                  <c:v>1.8000000000000001E-4</c:v>
                </c:pt>
                <c:pt idx="43214" formatCode="0.00E+00">
                  <c:v>1.8000000000000001E-4</c:v>
                </c:pt>
                <c:pt idx="43215" formatCode="0.00E+00">
                  <c:v>1.8000000000000001E-4</c:v>
                </c:pt>
                <c:pt idx="43216" formatCode="0.00E+00">
                  <c:v>1.8000000000000001E-4</c:v>
                </c:pt>
                <c:pt idx="43217" formatCode="0.00E+00">
                  <c:v>1.8000000000000001E-4</c:v>
                </c:pt>
                <c:pt idx="43218" formatCode="0.00E+00">
                  <c:v>1.8000000000000001E-4</c:v>
                </c:pt>
                <c:pt idx="43219" formatCode="0.00E+00">
                  <c:v>1.8000000000000001E-4</c:v>
                </c:pt>
                <c:pt idx="43220" formatCode="0.00E+00">
                  <c:v>1.8000000000000001E-4</c:v>
                </c:pt>
                <c:pt idx="43221" formatCode="0.00E+00">
                  <c:v>1.8000000000000001E-4</c:v>
                </c:pt>
                <c:pt idx="43222" formatCode="0.00E+00">
                  <c:v>1.8000000000000001E-4</c:v>
                </c:pt>
                <c:pt idx="43223" formatCode="0.00E+00">
                  <c:v>1.8000000000000001E-4</c:v>
                </c:pt>
                <c:pt idx="43224" formatCode="0.00E+00">
                  <c:v>1.8000000000000001E-4</c:v>
                </c:pt>
                <c:pt idx="43225" formatCode="0.00E+00">
                  <c:v>1.8000000000000001E-4</c:v>
                </c:pt>
                <c:pt idx="43226" formatCode="0.00E+00">
                  <c:v>1.8000000000000001E-4</c:v>
                </c:pt>
                <c:pt idx="43227" formatCode="0.00E+00">
                  <c:v>1.8000000000000001E-4</c:v>
                </c:pt>
                <c:pt idx="43228" formatCode="0.00E+00">
                  <c:v>1.8000000000000001E-4</c:v>
                </c:pt>
                <c:pt idx="43229" formatCode="0.00E+00">
                  <c:v>1.8000000000000001E-4</c:v>
                </c:pt>
                <c:pt idx="43230" formatCode="0.00E+00">
                  <c:v>1.8000000000000001E-4</c:v>
                </c:pt>
                <c:pt idx="43231" formatCode="0.00E+00">
                  <c:v>1.8000000000000001E-4</c:v>
                </c:pt>
                <c:pt idx="43232" formatCode="0.00E+00">
                  <c:v>1.8000000000000001E-4</c:v>
                </c:pt>
                <c:pt idx="43233" formatCode="0.00E+00">
                  <c:v>1.8000000000000001E-4</c:v>
                </c:pt>
                <c:pt idx="43234" formatCode="0.00E+00">
                  <c:v>1.8799999999999999E-4</c:v>
                </c:pt>
                <c:pt idx="43235" formatCode="0.00E+00">
                  <c:v>2.5599999999999999E-4</c:v>
                </c:pt>
                <c:pt idx="43236" formatCode="0.00E+00">
                  <c:v>4.2900000000000002E-4</c:v>
                </c:pt>
                <c:pt idx="43237" formatCode="0.00E+00">
                  <c:v>5.6300000000000002E-4</c:v>
                </c:pt>
                <c:pt idx="43238" formatCode="0.00E+00">
                  <c:v>5.5599999999999996E-4</c:v>
                </c:pt>
                <c:pt idx="43239" formatCode="0.00E+00">
                  <c:v>5.1199999999999998E-4</c:v>
                </c:pt>
                <c:pt idx="43240" formatCode="0.00E+00">
                  <c:v>5.0199999999999995E-4</c:v>
                </c:pt>
                <c:pt idx="43241" formatCode="0.00E+00">
                  <c:v>4.9399999999999997E-4</c:v>
                </c:pt>
                <c:pt idx="43242" formatCode="0.00E+00">
                  <c:v>4.8099999999999998E-4</c:v>
                </c:pt>
                <c:pt idx="43243" formatCode="0.00E+00">
                  <c:v>4.7899999999999999E-4</c:v>
                </c:pt>
                <c:pt idx="43244" formatCode="0.00E+00">
                  <c:v>4.7199999999999998E-4</c:v>
                </c:pt>
                <c:pt idx="43245" formatCode="0.00E+00">
                  <c:v>4.6900000000000002E-4</c:v>
                </c:pt>
                <c:pt idx="43246" formatCode="0.00E+00">
                  <c:v>4.6500000000000003E-4</c:v>
                </c:pt>
                <c:pt idx="43247" formatCode="0.00E+00">
                  <c:v>4.6200000000000001E-4</c:v>
                </c:pt>
                <c:pt idx="43248" formatCode="0.00E+00">
                  <c:v>4.6000000000000001E-4</c:v>
                </c:pt>
                <c:pt idx="43249" formatCode="0.00E+00">
                  <c:v>4.5600000000000003E-4</c:v>
                </c:pt>
                <c:pt idx="43250" formatCode="0.00E+00">
                  <c:v>4.55E-4</c:v>
                </c:pt>
                <c:pt idx="43251" formatCode="0.00E+00">
                  <c:v>4.5199999999999998E-4</c:v>
                </c:pt>
                <c:pt idx="43252" formatCode="0.00E+00">
                  <c:v>4.5100000000000001E-4</c:v>
                </c:pt>
                <c:pt idx="43253" formatCode="0.00E+00">
                  <c:v>4.4900000000000002E-4</c:v>
                </c:pt>
                <c:pt idx="43254" formatCode="0.00E+00">
                  <c:v>4.4700000000000002E-4</c:v>
                </c:pt>
                <c:pt idx="43255" formatCode="0.00E+00">
                  <c:v>4.46E-4</c:v>
                </c:pt>
                <c:pt idx="43256" formatCode="0.00E+00">
                  <c:v>4.44E-4</c:v>
                </c:pt>
                <c:pt idx="43257" formatCode="0.00E+00">
                  <c:v>4.4299999999999998E-4</c:v>
                </c:pt>
                <c:pt idx="43258" formatCode="0.00E+00">
                  <c:v>4.4099999999999999E-4</c:v>
                </c:pt>
                <c:pt idx="43259" formatCode="0.00E+00">
                  <c:v>4.4000000000000002E-4</c:v>
                </c:pt>
                <c:pt idx="43260" formatCode="0.00E+00">
                  <c:v>4.3899999999999999E-4</c:v>
                </c:pt>
                <c:pt idx="43261" formatCode="0.00E+00">
                  <c:v>4.3800000000000002E-4</c:v>
                </c:pt>
                <c:pt idx="43262" formatCode="0.00E+00">
                  <c:v>4.3600000000000003E-4</c:v>
                </c:pt>
                <c:pt idx="43263" formatCode="0.00E+00">
                  <c:v>4.35E-4</c:v>
                </c:pt>
                <c:pt idx="43264" formatCode="0.00E+00">
                  <c:v>4.3399999999999998E-4</c:v>
                </c:pt>
                <c:pt idx="43265" formatCode="0.00E+00">
                  <c:v>4.3300000000000001E-4</c:v>
                </c:pt>
                <c:pt idx="43266" formatCode="0.00E+00">
                  <c:v>4.3199999999999998E-4</c:v>
                </c:pt>
                <c:pt idx="43267" formatCode="0.00E+00">
                  <c:v>4.3100000000000001E-4</c:v>
                </c:pt>
                <c:pt idx="43268" formatCode="0.00E+00">
                  <c:v>4.2999999999999999E-4</c:v>
                </c:pt>
                <c:pt idx="43269" formatCode="0.00E+00">
                  <c:v>4.2900000000000002E-4</c:v>
                </c:pt>
                <c:pt idx="43270" formatCode="0.00E+00">
                  <c:v>4.2700000000000002E-4</c:v>
                </c:pt>
                <c:pt idx="43271" formatCode="0.00E+00">
                  <c:v>4.2700000000000002E-4</c:v>
                </c:pt>
                <c:pt idx="43272" formatCode="0.00E+00">
                  <c:v>4.2499999999999998E-4</c:v>
                </c:pt>
                <c:pt idx="43273" formatCode="0.00E+00">
                  <c:v>4.2400000000000001E-4</c:v>
                </c:pt>
                <c:pt idx="43274" formatCode="0.00E+00">
                  <c:v>4.2299999999999998E-4</c:v>
                </c:pt>
                <c:pt idx="43275" formatCode="0.00E+00">
                  <c:v>4.2200000000000001E-4</c:v>
                </c:pt>
                <c:pt idx="43276" formatCode="0.00E+00">
                  <c:v>4.2099999999999999E-4</c:v>
                </c:pt>
                <c:pt idx="43277" formatCode="0.00E+00">
                  <c:v>4.2000000000000002E-4</c:v>
                </c:pt>
                <c:pt idx="43278" formatCode="0.00E+00">
                  <c:v>4.2000000000000002E-4</c:v>
                </c:pt>
                <c:pt idx="43279" formatCode="0.00E+00">
                  <c:v>4.1800000000000002E-4</c:v>
                </c:pt>
                <c:pt idx="43280" formatCode="0.00E+00">
                  <c:v>4.17E-4</c:v>
                </c:pt>
                <c:pt idx="43281" formatCode="0.00E+00">
                  <c:v>4.17E-4</c:v>
                </c:pt>
                <c:pt idx="43282" formatCode="0.00E+00">
                  <c:v>4.1599999999999997E-4</c:v>
                </c:pt>
                <c:pt idx="43283" formatCode="0.00E+00">
                  <c:v>4.15E-4</c:v>
                </c:pt>
                <c:pt idx="43284" formatCode="0.00E+00">
                  <c:v>4.1399999999999998E-4</c:v>
                </c:pt>
                <c:pt idx="43285" formatCode="0.00E+00">
                  <c:v>4.1300000000000001E-4</c:v>
                </c:pt>
                <c:pt idx="43286" formatCode="0.00E+00">
                  <c:v>4.1199999999999999E-4</c:v>
                </c:pt>
                <c:pt idx="43287" formatCode="0.00E+00">
                  <c:v>4.1100000000000002E-4</c:v>
                </c:pt>
                <c:pt idx="43288" formatCode="0.00E+00">
                  <c:v>4.0999999999999999E-4</c:v>
                </c:pt>
                <c:pt idx="43289" formatCode="0.00E+00">
                  <c:v>4.0900000000000002E-4</c:v>
                </c:pt>
                <c:pt idx="43290" formatCode="0.00E+00">
                  <c:v>4.08E-4</c:v>
                </c:pt>
                <c:pt idx="43291" formatCode="0.00E+00">
                  <c:v>4.0700000000000003E-4</c:v>
                </c:pt>
                <c:pt idx="43292" formatCode="0.00E+00">
                  <c:v>4.06E-4</c:v>
                </c:pt>
                <c:pt idx="43293" formatCode="0.00E+00">
                  <c:v>4.0499999999999998E-4</c:v>
                </c:pt>
                <c:pt idx="43294" formatCode="0.00E+00">
                  <c:v>4.0499999999999998E-4</c:v>
                </c:pt>
                <c:pt idx="43295" formatCode="0.00E+00">
                  <c:v>4.0400000000000001E-4</c:v>
                </c:pt>
                <c:pt idx="43296" formatCode="0.00E+00">
                  <c:v>4.0299999999999998E-4</c:v>
                </c:pt>
                <c:pt idx="43297" formatCode="0.00E+00">
                  <c:v>4.0200000000000001E-4</c:v>
                </c:pt>
                <c:pt idx="43298" formatCode="0.00E+00">
                  <c:v>4.0099999999999999E-4</c:v>
                </c:pt>
                <c:pt idx="43299" formatCode="0.00E+00">
                  <c:v>4.0000000000000002E-4</c:v>
                </c:pt>
                <c:pt idx="43300" formatCode="0.00E+00">
                  <c:v>3.9899999999999999E-4</c:v>
                </c:pt>
                <c:pt idx="43301" formatCode="0.00E+00">
                  <c:v>3.9800000000000002E-4</c:v>
                </c:pt>
                <c:pt idx="43302" formatCode="0.00E+00">
                  <c:v>3.97E-4</c:v>
                </c:pt>
                <c:pt idx="43303" formatCode="0.00E+00">
                  <c:v>3.97E-4</c:v>
                </c:pt>
                <c:pt idx="43304" formatCode="0.00E+00">
                  <c:v>3.9599999999999998E-4</c:v>
                </c:pt>
                <c:pt idx="43305" formatCode="0.00E+00">
                  <c:v>3.9500000000000001E-4</c:v>
                </c:pt>
                <c:pt idx="43306" formatCode="0.00E+00">
                  <c:v>3.9399999999999998E-4</c:v>
                </c:pt>
                <c:pt idx="43307" formatCode="0.00E+00">
                  <c:v>3.9300000000000001E-4</c:v>
                </c:pt>
                <c:pt idx="43308" formatCode="0.00E+00">
                  <c:v>3.9199999999999999E-4</c:v>
                </c:pt>
                <c:pt idx="43309" formatCode="0.00E+00">
                  <c:v>3.9199999999999999E-4</c:v>
                </c:pt>
                <c:pt idx="43310" formatCode="0.00E+00">
                  <c:v>3.8999999999999999E-4</c:v>
                </c:pt>
                <c:pt idx="43311" formatCode="0.00E+00">
                  <c:v>3.8999999999999999E-4</c:v>
                </c:pt>
                <c:pt idx="43312" formatCode="0.00E+00">
                  <c:v>3.8900000000000002E-4</c:v>
                </c:pt>
                <c:pt idx="43313" formatCode="0.00E+00">
                  <c:v>3.88E-4</c:v>
                </c:pt>
                <c:pt idx="43314" formatCode="0.00E+00">
                  <c:v>3.88E-4</c:v>
                </c:pt>
                <c:pt idx="43315" formatCode="0.00E+00">
                  <c:v>3.8699999999999997E-4</c:v>
                </c:pt>
                <c:pt idx="43316" formatCode="0.00E+00">
                  <c:v>3.86E-4</c:v>
                </c:pt>
                <c:pt idx="43317" formatCode="0.00E+00">
                  <c:v>3.8499999999999998E-4</c:v>
                </c:pt>
                <c:pt idx="43318" formatCode="0.00E+00">
                  <c:v>3.8400000000000001E-4</c:v>
                </c:pt>
                <c:pt idx="43319" formatCode="0.00E+00">
                  <c:v>3.8299999999999999E-4</c:v>
                </c:pt>
                <c:pt idx="43320" formatCode="0.00E+00">
                  <c:v>3.8299999999999999E-4</c:v>
                </c:pt>
                <c:pt idx="43321" formatCode="0.00E+00">
                  <c:v>3.8200000000000002E-4</c:v>
                </c:pt>
                <c:pt idx="43322" formatCode="0.00E+00">
                  <c:v>3.8099999999999999E-4</c:v>
                </c:pt>
                <c:pt idx="43323" formatCode="0.00E+00">
                  <c:v>3.8000000000000002E-4</c:v>
                </c:pt>
                <c:pt idx="43324" formatCode="0.00E+00">
                  <c:v>3.79E-4</c:v>
                </c:pt>
                <c:pt idx="43325" formatCode="0.00E+00">
                  <c:v>3.79E-4</c:v>
                </c:pt>
                <c:pt idx="43326" formatCode="0.00E+00">
                  <c:v>3.7800000000000003E-4</c:v>
                </c:pt>
                <c:pt idx="43327" formatCode="0.00E+00">
                  <c:v>3.77E-4</c:v>
                </c:pt>
                <c:pt idx="43328" formatCode="0.00E+00">
                  <c:v>3.7599999999999998E-4</c:v>
                </c:pt>
                <c:pt idx="43329" formatCode="0.00E+00">
                  <c:v>3.7599999999999998E-4</c:v>
                </c:pt>
                <c:pt idx="43330" formatCode="0.00E+00">
                  <c:v>3.7500000000000001E-4</c:v>
                </c:pt>
                <c:pt idx="43331" formatCode="0.00E+00">
                  <c:v>3.7399999999999998E-4</c:v>
                </c:pt>
                <c:pt idx="43332" formatCode="0.00E+00">
                  <c:v>3.7300000000000001E-4</c:v>
                </c:pt>
                <c:pt idx="43333" formatCode="0.00E+00">
                  <c:v>3.7300000000000001E-4</c:v>
                </c:pt>
                <c:pt idx="43334" formatCode="0.00E+00">
                  <c:v>3.7199999999999999E-4</c:v>
                </c:pt>
                <c:pt idx="43335" formatCode="0.00E+00">
                  <c:v>3.7100000000000002E-4</c:v>
                </c:pt>
                <c:pt idx="43336" formatCode="0.00E+00">
                  <c:v>3.7100000000000002E-4</c:v>
                </c:pt>
                <c:pt idx="43337" formatCode="0.00E+00">
                  <c:v>3.6999999999999999E-4</c:v>
                </c:pt>
                <c:pt idx="43338" formatCode="0.00E+00">
                  <c:v>3.6900000000000002E-4</c:v>
                </c:pt>
                <c:pt idx="43339" formatCode="0.00E+00">
                  <c:v>3.68E-4</c:v>
                </c:pt>
                <c:pt idx="43340" formatCode="0.00E+00">
                  <c:v>3.68E-4</c:v>
                </c:pt>
                <c:pt idx="43341" formatCode="0.00E+00">
                  <c:v>3.6699999999999998E-4</c:v>
                </c:pt>
                <c:pt idx="43342" formatCode="0.00E+00">
                  <c:v>3.6600000000000001E-4</c:v>
                </c:pt>
                <c:pt idx="43343" formatCode="0.00E+00">
                  <c:v>3.6600000000000001E-4</c:v>
                </c:pt>
                <c:pt idx="43344" formatCode="0.00E+00">
                  <c:v>3.6499999999999998E-4</c:v>
                </c:pt>
                <c:pt idx="43345" formatCode="0.00E+00">
                  <c:v>3.6400000000000001E-4</c:v>
                </c:pt>
                <c:pt idx="43346" formatCode="0.00E+00">
                  <c:v>3.6400000000000001E-4</c:v>
                </c:pt>
                <c:pt idx="43347" formatCode="0.00E+00">
                  <c:v>3.6299999999999999E-4</c:v>
                </c:pt>
                <c:pt idx="43348" formatCode="0.00E+00">
                  <c:v>3.6200000000000002E-4</c:v>
                </c:pt>
                <c:pt idx="43349" formatCode="0.00E+00">
                  <c:v>3.6200000000000002E-4</c:v>
                </c:pt>
                <c:pt idx="43350" formatCode="0.00E+00">
                  <c:v>3.6099999999999999E-4</c:v>
                </c:pt>
                <c:pt idx="43351" formatCode="0.00E+00">
                  <c:v>3.6000000000000002E-4</c:v>
                </c:pt>
                <c:pt idx="43352" formatCode="0.00E+00">
                  <c:v>3.6000000000000002E-4</c:v>
                </c:pt>
                <c:pt idx="43353" formatCode="0.00E+00">
                  <c:v>3.59E-4</c:v>
                </c:pt>
                <c:pt idx="43354" formatCode="0.00E+00">
                  <c:v>3.5799999999999997E-4</c:v>
                </c:pt>
                <c:pt idx="43355" formatCode="0.00E+00">
                  <c:v>3.5799999999999997E-4</c:v>
                </c:pt>
                <c:pt idx="43356" formatCode="0.00E+00">
                  <c:v>3.57E-4</c:v>
                </c:pt>
                <c:pt idx="43357" formatCode="0.00E+00">
                  <c:v>3.5599999999999998E-4</c:v>
                </c:pt>
                <c:pt idx="43358" formatCode="0.00E+00">
                  <c:v>3.5599999999999998E-4</c:v>
                </c:pt>
                <c:pt idx="43359" formatCode="0.00E+00">
                  <c:v>3.5500000000000001E-4</c:v>
                </c:pt>
                <c:pt idx="43360" formatCode="0.00E+00">
                  <c:v>3.5399999999999999E-4</c:v>
                </c:pt>
                <c:pt idx="43361" formatCode="0.00E+00">
                  <c:v>3.5399999999999999E-4</c:v>
                </c:pt>
                <c:pt idx="43362" formatCode="0.00E+00">
                  <c:v>3.5300000000000002E-4</c:v>
                </c:pt>
                <c:pt idx="43363" formatCode="0.00E+00">
                  <c:v>3.5300000000000002E-4</c:v>
                </c:pt>
                <c:pt idx="43364" formatCode="0.00E+00">
                  <c:v>3.5199999999999999E-4</c:v>
                </c:pt>
                <c:pt idx="43365" formatCode="0.00E+00">
                  <c:v>3.5100000000000002E-4</c:v>
                </c:pt>
                <c:pt idx="43366" formatCode="0.00E+00">
                  <c:v>3.5100000000000002E-4</c:v>
                </c:pt>
                <c:pt idx="43367" formatCode="0.00E+00">
                  <c:v>3.5E-4</c:v>
                </c:pt>
                <c:pt idx="43368" formatCode="0.00E+00">
                  <c:v>3.5E-4</c:v>
                </c:pt>
                <c:pt idx="43369" formatCode="0.00E+00">
                  <c:v>3.4900000000000003E-4</c:v>
                </c:pt>
                <c:pt idx="43370" formatCode="0.00E+00">
                  <c:v>3.48E-4</c:v>
                </c:pt>
                <c:pt idx="43371" formatCode="0.00E+00">
                  <c:v>3.48E-4</c:v>
                </c:pt>
                <c:pt idx="43372" formatCode="0.00E+00">
                  <c:v>3.4699999999999998E-4</c:v>
                </c:pt>
                <c:pt idx="43373" formatCode="0.00E+00">
                  <c:v>3.4699999999999998E-4</c:v>
                </c:pt>
                <c:pt idx="43374" formatCode="0.00E+00">
                  <c:v>3.4600000000000001E-4</c:v>
                </c:pt>
                <c:pt idx="43375" formatCode="0.00E+00">
                  <c:v>3.4600000000000001E-4</c:v>
                </c:pt>
                <c:pt idx="43376" formatCode="0.00E+00">
                  <c:v>3.4499999999999998E-4</c:v>
                </c:pt>
                <c:pt idx="43377" formatCode="0.00E+00">
                  <c:v>3.4499999999999998E-4</c:v>
                </c:pt>
                <c:pt idx="43378" formatCode="0.00E+00">
                  <c:v>3.4400000000000001E-4</c:v>
                </c:pt>
                <c:pt idx="43379" formatCode="0.00E+00">
                  <c:v>3.4299999999999999E-4</c:v>
                </c:pt>
                <c:pt idx="43380" formatCode="0.00E+00">
                  <c:v>3.4299999999999999E-4</c:v>
                </c:pt>
                <c:pt idx="43381" formatCode="0.00E+00">
                  <c:v>3.4200000000000002E-4</c:v>
                </c:pt>
                <c:pt idx="43382" formatCode="0.00E+00">
                  <c:v>3.4200000000000002E-4</c:v>
                </c:pt>
                <c:pt idx="43383" formatCode="0.00E+00">
                  <c:v>3.4099999999999999E-4</c:v>
                </c:pt>
                <c:pt idx="43384" formatCode="0.00E+00">
                  <c:v>3.4099999999999999E-4</c:v>
                </c:pt>
                <c:pt idx="43385" formatCode="0.00E+00">
                  <c:v>3.4000000000000002E-4</c:v>
                </c:pt>
                <c:pt idx="43386" formatCode="0.00E+00">
                  <c:v>3.4000000000000002E-4</c:v>
                </c:pt>
                <c:pt idx="43387" formatCode="0.00E+00">
                  <c:v>3.39E-4</c:v>
                </c:pt>
                <c:pt idx="43388" formatCode="0.00E+00">
                  <c:v>3.39E-4</c:v>
                </c:pt>
                <c:pt idx="43389" formatCode="0.00E+00">
                  <c:v>3.3799999999999998E-4</c:v>
                </c:pt>
                <c:pt idx="43390" formatCode="0.00E+00">
                  <c:v>3.3799999999999998E-4</c:v>
                </c:pt>
                <c:pt idx="43391" formatCode="0.00E+00">
                  <c:v>3.3700000000000001E-4</c:v>
                </c:pt>
                <c:pt idx="43392" formatCode="0.00E+00">
                  <c:v>3.3700000000000001E-4</c:v>
                </c:pt>
                <c:pt idx="43393" formatCode="0.00E+00">
                  <c:v>3.3599999999999998E-4</c:v>
                </c:pt>
                <c:pt idx="43394" formatCode="0.00E+00">
                  <c:v>3.3500000000000001E-4</c:v>
                </c:pt>
                <c:pt idx="43395" formatCode="0.00E+00">
                  <c:v>3.3500000000000001E-4</c:v>
                </c:pt>
                <c:pt idx="43396" formatCode="0.00E+00">
                  <c:v>3.3500000000000001E-4</c:v>
                </c:pt>
                <c:pt idx="43397" formatCode="0.00E+00">
                  <c:v>3.3399999999999999E-4</c:v>
                </c:pt>
                <c:pt idx="43398" formatCode="0.00E+00">
                  <c:v>3.3399999999999999E-4</c:v>
                </c:pt>
                <c:pt idx="43399" formatCode="0.00E+00">
                  <c:v>3.3300000000000002E-4</c:v>
                </c:pt>
                <c:pt idx="43400" formatCode="0.00E+00">
                  <c:v>3.3300000000000002E-4</c:v>
                </c:pt>
                <c:pt idx="43401" formatCode="0.00E+00">
                  <c:v>3.3199999999999999E-4</c:v>
                </c:pt>
                <c:pt idx="43402" formatCode="0.00E+00">
                  <c:v>3.3199999999999999E-4</c:v>
                </c:pt>
                <c:pt idx="43403" formatCode="0.00E+00">
                  <c:v>3.3100000000000002E-4</c:v>
                </c:pt>
                <c:pt idx="43404" formatCode="0.00E+00">
                  <c:v>3.3100000000000002E-4</c:v>
                </c:pt>
                <c:pt idx="43405" formatCode="0.00E+00">
                  <c:v>3.3E-4</c:v>
                </c:pt>
                <c:pt idx="43406" formatCode="0.00E+00">
                  <c:v>3.3E-4</c:v>
                </c:pt>
                <c:pt idx="43407" formatCode="0.00E+00">
                  <c:v>3.2899999999999997E-4</c:v>
                </c:pt>
                <c:pt idx="43408" formatCode="0.00E+00">
                  <c:v>3.2899999999999997E-4</c:v>
                </c:pt>
                <c:pt idx="43409" formatCode="0.00E+00">
                  <c:v>3.28E-4</c:v>
                </c:pt>
                <c:pt idx="43410" formatCode="0.00E+00">
                  <c:v>3.28E-4</c:v>
                </c:pt>
                <c:pt idx="43411" formatCode="0.00E+00">
                  <c:v>3.2699999999999998E-4</c:v>
                </c:pt>
                <c:pt idx="43412" formatCode="0.00E+00">
                  <c:v>3.2699999999999998E-4</c:v>
                </c:pt>
                <c:pt idx="43413" formatCode="0.00E+00">
                  <c:v>3.2600000000000001E-4</c:v>
                </c:pt>
                <c:pt idx="43414" formatCode="0.00E+00">
                  <c:v>3.2600000000000001E-4</c:v>
                </c:pt>
                <c:pt idx="43415" formatCode="0.00E+00">
                  <c:v>3.2499999999999999E-4</c:v>
                </c:pt>
                <c:pt idx="43416" formatCode="0.00E+00">
                  <c:v>3.2499999999999999E-4</c:v>
                </c:pt>
                <c:pt idx="43417" formatCode="0.00E+00">
                  <c:v>3.2499999999999999E-4</c:v>
                </c:pt>
                <c:pt idx="43418" formatCode="0.00E+00">
                  <c:v>3.2400000000000001E-4</c:v>
                </c:pt>
                <c:pt idx="43419" formatCode="0.00E+00">
                  <c:v>3.2299999999999999E-4</c:v>
                </c:pt>
                <c:pt idx="43420" formatCode="0.00E+00">
                  <c:v>3.2299999999999999E-4</c:v>
                </c:pt>
                <c:pt idx="43421" formatCode="0.00E+00">
                  <c:v>3.2299999999999999E-4</c:v>
                </c:pt>
                <c:pt idx="43422" formatCode="0.00E+00">
                  <c:v>3.2200000000000002E-4</c:v>
                </c:pt>
                <c:pt idx="43423" formatCode="0.00E+00">
                  <c:v>3.2200000000000002E-4</c:v>
                </c:pt>
                <c:pt idx="43424" formatCode="0.00E+00">
                  <c:v>3.21E-4</c:v>
                </c:pt>
                <c:pt idx="43425" formatCode="0.00E+00">
                  <c:v>3.21E-4</c:v>
                </c:pt>
                <c:pt idx="43426" formatCode="0.00E+00">
                  <c:v>3.21E-4</c:v>
                </c:pt>
                <c:pt idx="43427" formatCode="0.00E+00">
                  <c:v>3.2000000000000003E-4</c:v>
                </c:pt>
                <c:pt idx="43428" formatCode="0.00E+00">
                  <c:v>3.2000000000000003E-4</c:v>
                </c:pt>
                <c:pt idx="43429" formatCode="0.00E+00">
                  <c:v>3.19E-4</c:v>
                </c:pt>
                <c:pt idx="43430" formatCode="0.00E+00">
                  <c:v>3.19E-4</c:v>
                </c:pt>
                <c:pt idx="43431" formatCode="0.00E+00">
                  <c:v>3.1799999999999998E-4</c:v>
                </c:pt>
                <c:pt idx="43432" formatCode="0.00E+00">
                  <c:v>3.1799999999999998E-4</c:v>
                </c:pt>
                <c:pt idx="43433" formatCode="0.00E+00">
                  <c:v>3.1799999999999998E-4</c:v>
                </c:pt>
                <c:pt idx="43434" formatCode="0.00E+00">
                  <c:v>3.1700000000000001E-4</c:v>
                </c:pt>
                <c:pt idx="43435" formatCode="0.00E+00">
                  <c:v>3.1700000000000001E-4</c:v>
                </c:pt>
                <c:pt idx="43436" formatCode="0.00E+00">
                  <c:v>3.1599999999999998E-4</c:v>
                </c:pt>
                <c:pt idx="43437" formatCode="0.00E+00">
                  <c:v>3.1599999999999998E-4</c:v>
                </c:pt>
                <c:pt idx="43438" formatCode="0.00E+00">
                  <c:v>3.1599999999999998E-4</c:v>
                </c:pt>
                <c:pt idx="43439" formatCode="0.00E+00">
                  <c:v>3.1500000000000001E-4</c:v>
                </c:pt>
                <c:pt idx="43440" formatCode="0.00E+00">
                  <c:v>3.1500000000000001E-4</c:v>
                </c:pt>
                <c:pt idx="43441" formatCode="0.00E+00">
                  <c:v>3.1500000000000001E-4</c:v>
                </c:pt>
                <c:pt idx="43442" formatCode="0.00E+00">
                  <c:v>3.1399999999999999E-4</c:v>
                </c:pt>
                <c:pt idx="43443" formatCode="0.00E+00">
                  <c:v>3.1300000000000002E-4</c:v>
                </c:pt>
                <c:pt idx="43444" formatCode="0.00E+00">
                  <c:v>3.1300000000000002E-4</c:v>
                </c:pt>
                <c:pt idx="43445" formatCode="0.00E+00">
                  <c:v>3.1300000000000002E-4</c:v>
                </c:pt>
                <c:pt idx="43446" formatCode="0.00E+00">
                  <c:v>3.1199999999999999E-4</c:v>
                </c:pt>
                <c:pt idx="43447" formatCode="0.00E+00">
                  <c:v>3.1199999999999999E-4</c:v>
                </c:pt>
                <c:pt idx="43448" formatCode="0.00E+00">
                  <c:v>3.1199999999999999E-4</c:v>
                </c:pt>
                <c:pt idx="43449" formatCode="0.00E+00">
                  <c:v>3.1100000000000002E-4</c:v>
                </c:pt>
                <c:pt idx="43450" formatCode="0.00E+00">
                  <c:v>3.1100000000000002E-4</c:v>
                </c:pt>
                <c:pt idx="43451" formatCode="0.00E+00">
                  <c:v>3.1E-4</c:v>
                </c:pt>
                <c:pt idx="43452" formatCode="0.00E+00">
                  <c:v>3.1E-4</c:v>
                </c:pt>
                <c:pt idx="43453" formatCode="0.00E+00">
                  <c:v>3.1E-4</c:v>
                </c:pt>
                <c:pt idx="43454" formatCode="0.00E+00">
                  <c:v>3.0899999999999998E-4</c:v>
                </c:pt>
                <c:pt idx="43455" formatCode="0.00E+00">
                  <c:v>3.0899999999999998E-4</c:v>
                </c:pt>
                <c:pt idx="43456" formatCode="0.00E+00">
                  <c:v>3.0899999999999998E-4</c:v>
                </c:pt>
                <c:pt idx="43457" formatCode="0.00E+00">
                  <c:v>3.0800000000000001E-4</c:v>
                </c:pt>
                <c:pt idx="43458" formatCode="0.00E+00">
                  <c:v>3.0800000000000001E-4</c:v>
                </c:pt>
                <c:pt idx="43459" formatCode="0.00E+00">
                  <c:v>3.0800000000000001E-4</c:v>
                </c:pt>
                <c:pt idx="43460" formatCode="0.00E+00">
                  <c:v>3.0699999999999998E-4</c:v>
                </c:pt>
                <c:pt idx="43461" formatCode="0.00E+00">
                  <c:v>3.0699999999999998E-4</c:v>
                </c:pt>
                <c:pt idx="43462" formatCode="0.00E+00">
                  <c:v>3.0600000000000001E-4</c:v>
                </c:pt>
                <c:pt idx="43463" formatCode="0.00E+00">
                  <c:v>3.0600000000000001E-4</c:v>
                </c:pt>
                <c:pt idx="43464" formatCode="0.00E+00">
                  <c:v>3.0600000000000001E-4</c:v>
                </c:pt>
                <c:pt idx="43465" formatCode="0.00E+00">
                  <c:v>3.0499999999999999E-4</c:v>
                </c:pt>
                <c:pt idx="43466" formatCode="0.00E+00">
                  <c:v>3.0499999999999999E-4</c:v>
                </c:pt>
                <c:pt idx="43467" formatCode="0.00E+00">
                  <c:v>3.0499999999999999E-4</c:v>
                </c:pt>
                <c:pt idx="43468" formatCode="0.00E+00">
                  <c:v>3.0400000000000002E-4</c:v>
                </c:pt>
                <c:pt idx="43469" formatCode="0.00E+00">
                  <c:v>3.0400000000000002E-4</c:v>
                </c:pt>
                <c:pt idx="43470" formatCode="0.00E+00">
                  <c:v>3.0400000000000002E-4</c:v>
                </c:pt>
                <c:pt idx="43471" formatCode="0.00E+00">
                  <c:v>3.0299999999999999E-4</c:v>
                </c:pt>
                <c:pt idx="43472" formatCode="0.00E+00">
                  <c:v>3.0299999999999999E-4</c:v>
                </c:pt>
                <c:pt idx="43473" formatCode="0.00E+00">
                  <c:v>3.0299999999999999E-4</c:v>
                </c:pt>
                <c:pt idx="43474" formatCode="0.00E+00">
                  <c:v>3.0200000000000002E-4</c:v>
                </c:pt>
                <c:pt idx="43475" formatCode="0.00E+00">
                  <c:v>3.0200000000000002E-4</c:v>
                </c:pt>
                <c:pt idx="43476" formatCode="0.00E+00">
                  <c:v>3.0200000000000002E-4</c:v>
                </c:pt>
                <c:pt idx="43477" formatCode="0.00E+00">
                  <c:v>3.0200000000000002E-4</c:v>
                </c:pt>
                <c:pt idx="43478" formatCode="0.00E+00">
                  <c:v>3.01E-4</c:v>
                </c:pt>
                <c:pt idx="43479" formatCode="0.00E+00">
                  <c:v>3.01E-4</c:v>
                </c:pt>
                <c:pt idx="43480" formatCode="0.00E+00">
                  <c:v>2.9999999999999997E-4</c:v>
                </c:pt>
                <c:pt idx="43481" formatCode="0.00E+00">
                  <c:v>2.9999999999999997E-4</c:v>
                </c:pt>
                <c:pt idx="43482" formatCode="0.00E+00">
                  <c:v>2.9999999999999997E-4</c:v>
                </c:pt>
                <c:pt idx="43483" formatCode="0.00E+00">
                  <c:v>2.99E-4</c:v>
                </c:pt>
                <c:pt idx="43484" formatCode="0.00E+00">
                  <c:v>2.99E-4</c:v>
                </c:pt>
                <c:pt idx="43485" formatCode="0.00E+00">
                  <c:v>2.99E-4</c:v>
                </c:pt>
                <c:pt idx="43486" formatCode="0.00E+00">
                  <c:v>2.99E-4</c:v>
                </c:pt>
                <c:pt idx="43487" formatCode="0.00E+00">
                  <c:v>2.9799999999999998E-4</c:v>
                </c:pt>
                <c:pt idx="43488" formatCode="0.00E+00">
                  <c:v>2.9799999999999998E-4</c:v>
                </c:pt>
                <c:pt idx="43489" formatCode="0.00E+00">
                  <c:v>2.9799999999999998E-4</c:v>
                </c:pt>
                <c:pt idx="43490" formatCode="0.00E+00">
                  <c:v>2.9700000000000001E-4</c:v>
                </c:pt>
                <c:pt idx="43491" formatCode="0.00E+00">
                  <c:v>2.9700000000000001E-4</c:v>
                </c:pt>
                <c:pt idx="43492" formatCode="0.00E+00">
                  <c:v>2.9700000000000001E-4</c:v>
                </c:pt>
                <c:pt idx="43493" formatCode="0.00E+00">
                  <c:v>2.9599999999999998E-4</c:v>
                </c:pt>
                <c:pt idx="43494" formatCode="0.00E+00">
                  <c:v>2.9599999999999998E-4</c:v>
                </c:pt>
                <c:pt idx="43495" formatCode="0.00E+00">
                  <c:v>2.9599999999999998E-4</c:v>
                </c:pt>
                <c:pt idx="43496" formatCode="0.00E+00">
                  <c:v>2.9500000000000001E-4</c:v>
                </c:pt>
                <c:pt idx="43497" formatCode="0.00E+00">
                  <c:v>2.9500000000000001E-4</c:v>
                </c:pt>
                <c:pt idx="43498" formatCode="0.00E+00">
                  <c:v>2.9500000000000001E-4</c:v>
                </c:pt>
                <c:pt idx="43499" formatCode="0.00E+00">
                  <c:v>2.9500000000000001E-4</c:v>
                </c:pt>
                <c:pt idx="43500" formatCode="0.00E+00">
                  <c:v>2.9399999999999999E-4</c:v>
                </c:pt>
                <c:pt idx="43501" formatCode="0.00E+00">
                  <c:v>2.9399999999999999E-4</c:v>
                </c:pt>
                <c:pt idx="43502" formatCode="0.00E+00">
                  <c:v>2.9399999999999999E-4</c:v>
                </c:pt>
                <c:pt idx="43503" formatCode="0.00E+00">
                  <c:v>2.9300000000000002E-4</c:v>
                </c:pt>
                <c:pt idx="43504" formatCode="0.00E+00">
                  <c:v>2.9300000000000002E-4</c:v>
                </c:pt>
                <c:pt idx="43505" formatCode="0.00E+00">
                  <c:v>2.9300000000000002E-4</c:v>
                </c:pt>
                <c:pt idx="43506" formatCode="0.00E+00">
                  <c:v>2.92E-4</c:v>
                </c:pt>
                <c:pt idx="43507" formatCode="0.00E+00">
                  <c:v>2.92E-4</c:v>
                </c:pt>
                <c:pt idx="43508" formatCode="0.00E+00">
                  <c:v>2.92E-4</c:v>
                </c:pt>
                <c:pt idx="43509" formatCode="0.00E+00">
                  <c:v>2.92E-4</c:v>
                </c:pt>
                <c:pt idx="43510" formatCode="0.00E+00">
                  <c:v>2.9100000000000003E-4</c:v>
                </c:pt>
                <c:pt idx="43511" formatCode="0.00E+00">
                  <c:v>2.9100000000000003E-4</c:v>
                </c:pt>
                <c:pt idx="43512" formatCode="0.00E+00">
                  <c:v>2.9100000000000003E-4</c:v>
                </c:pt>
                <c:pt idx="43513" formatCode="0.00E+00">
                  <c:v>2.9100000000000003E-4</c:v>
                </c:pt>
                <c:pt idx="43514" formatCode="0.00E+00">
                  <c:v>2.9E-4</c:v>
                </c:pt>
                <c:pt idx="43515" formatCode="0.00E+00">
                  <c:v>2.9E-4</c:v>
                </c:pt>
                <c:pt idx="43516" formatCode="0.00E+00">
                  <c:v>2.9E-4</c:v>
                </c:pt>
                <c:pt idx="43517" formatCode="0.00E+00">
                  <c:v>2.8899999999999998E-4</c:v>
                </c:pt>
                <c:pt idx="43518" formatCode="0.00E+00">
                  <c:v>2.8899999999999998E-4</c:v>
                </c:pt>
                <c:pt idx="43519" formatCode="0.00E+00">
                  <c:v>2.8899999999999998E-4</c:v>
                </c:pt>
                <c:pt idx="43520" formatCode="0.00E+00">
                  <c:v>2.8899999999999998E-4</c:v>
                </c:pt>
                <c:pt idx="43521" formatCode="0.00E+00">
                  <c:v>2.8800000000000001E-4</c:v>
                </c:pt>
                <c:pt idx="43522" formatCode="0.00E+00">
                  <c:v>2.8800000000000001E-4</c:v>
                </c:pt>
                <c:pt idx="43523" formatCode="0.00E+00">
                  <c:v>2.8800000000000001E-4</c:v>
                </c:pt>
                <c:pt idx="43524" formatCode="0.00E+00">
                  <c:v>2.8800000000000001E-4</c:v>
                </c:pt>
                <c:pt idx="43525" formatCode="0.00E+00">
                  <c:v>2.8699999999999998E-4</c:v>
                </c:pt>
                <c:pt idx="43526" formatCode="0.00E+00">
                  <c:v>2.8699999999999998E-4</c:v>
                </c:pt>
                <c:pt idx="43527" formatCode="0.00E+00">
                  <c:v>2.8699999999999998E-4</c:v>
                </c:pt>
                <c:pt idx="43528" formatCode="0.00E+00">
                  <c:v>2.8600000000000001E-4</c:v>
                </c:pt>
                <c:pt idx="43529" formatCode="0.00E+00">
                  <c:v>2.8600000000000001E-4</c:v>
                </c:pt>
                <c:pt idx="43530" formatCode="0.00E+00">
                  <c:v>2.8600000000000001E-4</c:v>
                </c:pt>
                <c:pt idx="43531" formatCode="0.00E+00">
                  <c:v>2.8600000000000001E-4</c:v>
                </c:pt>
                <c:pt idx="43532" formatCode="0.00E+00">
                  <c:v>2.8499999999999999E-4</c:v>
                </c:pt>
                <c:pt idx="43533" formatCode="0.00E+00">
                  <c:v>2.8499999999999999E-4</c:v>
                </c:pt>
                <c:pt idx="43534" formatCode="0.00E+00">
                  <c:v>2.8499999999999999E-4</c:v>
                </c:pt>
                <c:pt idx="43535" formatCode="0.00E+00">
                  <c:v>2.8499999999999999E-4</c:v>
                </c:pt>
                <c:pt idx="43536" formatCode="0.00E+00">
                  <c:v>2.8499999999999999E-4</c:v>
                </c:pt>
                <c:pt idx="43537" formatCode="0.00E+00">
                  <c:v>2.8400000000000002E-4</c:v>
                </c:pt>
                <c:pt idx="43538" formatCode="0.00E+00">
                  <c:v>2.8400000000000002E-4</c:v>
                </c:pt>
                <c:pt idx="43539" formatCode="0.00E+00">
                  <c:v>2.8400000000000002E-4</c:v>
                </c:pt>
                <c:pt idx="43540" formatCode="0.00E+00">
                  <c:v>2.8299999999999999E-4</c:v>
                </c:pt>
                <c:pt idx="43541" formatCode="0.00E+00">
                  <c:v>2.8299999999999999E-4</c:v>
                </c:pt>
                <c:pt idx="43542" formatCode="0.00E+00">
                  <c:v>2.8299999999999999E-4</c:v>
                </c:pt>
                <c:pt idx="43543" formatCode="0.00E+00">
                  <c:v>2.8299999999999999E-4</c:v>
                </c:pt>
                <c:pt idx="43544" formatCode="0.00E+00">
                  <c:v>2.8200000000000002E-4</c:v>
                </c:pt>
                <c:pt idx="43545" formatCode="0.00E+00">
                  <c:v>2.8200000000000002E-4</c:v>
                </c:pt>
                <c:pt idx="43546" formatCode="0.00E+00">
                  <c:v>2.8200000000000002E-4</c:v>
                </c:pt>
                <c:pt idx="43547" formatCode="0.00E+00">
                  <c:v>2.8200000000000002E-4</c:v>
                </c:pt>
                <c:pt idx="43548" formatCode="0.00E+00">
                  <c:v>2.8200000000000002E-4</c:v>
                </c:pt>
                <c:pt idx="43549" formatCode="0.00E+00">
                  <c:v>2.81E-4</c:v>
                </c:pt>
                <c:pt idx="43550" formatCode="0.00E+00">
                  <c:v>2.81E-4</c:v>
                </c:pt>
                <c:pt idx="43551" formatCode="0.00E+00">
                  <c:v>2.81E-4</c:v>
                </c:pt>
                <c:pt idx="43552" formatCode="0.00E+00">
                  <c:v>2.81E-4</c:v>
                </c:pt>
                <c:pt idx="43553" formatCode="0.00E+00">
                  <c:v>2.7999999999999998E-4</c:v>
                </c:pt>
                <c:pt idx="43554" formatCode="0.00E+00">
                  <c:v>2.7999999999999998E-4</c:v>
                </c:pt>
                <c:pt idx="43555" formatCode="0.00E+00">
                  <c:v>2.7999999999999998E-4</c:v>
                </c:pt>
                <c:pt idx="43556" formatCode="0.00E+00">
                  <c:v>2.7999999999999998E-4</c:v>
                </c:pt>
                <c:pt idx="43557" formatCode="0.00E+00">
                  <c:v>2.7999999999999998E-4</c:v>
                </c:pt>
                <c:pt idx="43558" formatCode="0.00E+00">
                  <c:v>2.7900000000000001E-4</c:v>
                </c:pt>
                <c:pt idx="43559" formatCode="0.00E+00">
                  <c:v>2.7900000000000001E-4</c:v>
                </c:pt>
                <c:pt idx="43560" formatCode="0.00E+00">
                  <c:v>2.7900000000000001E-4</c:v>
                </c:pt>
                <c:pt idx="43561" formatCode="0.00E+00">
                  <c:v>2.7900000000000001E-4</c:v>
                </c:pt>
                <c:pt idx="43562" formatCode="0.00E+00">
                  <c:v>2.7799999999999998E-4</c:v>
                </c:pt>
                <c:pt idx="43563" formatCode="0.00E+00">
                  <c:v>2.7799999999999998E-4</c:v>
                </c:pt>
                <c:pt idx="43564" formatCode="0.00E+00">
                  <c:v>2.7799999999999998E-4</c:v>
                </c:pt>
                <c:pt idx="43565" formatCode="0.00E+00">
                  <c:v>2.7799999999999998E-4</c:v>
                </c:pt>
                <c:pt idx="43566" formatCode="0.00E+00">
                  <c:v>2.7799999999999998E-4</c:v>
                </c:pt>
                <c:pt idx="43567" formatCode="0.00E+00">
                  <c:v>2.7700000000000001E-4</c:v>
                </c:pt>
                <c:pt idx="43568" formatCode="0.00E+00">
                  <c:v>2.7700000000000001E-4</c:v>
                </c:pt>
                <c:pt idx="43569" formatCode="0.00E+00">
                  <c:v>2.7700000000000001E-4</c:v>
                </c:pt>
                <c:pt idx="43570" formatCode="0.00E+00">
                  <c:v>2.7700000000000001E-4</c:v>
                </c:pt>
                <c:pt idx="43571" formatCode="0.00E+00">
                  <c:v>2.7599999999999999E-4</c:v>
                </c:pt>
                <c:pt idx="43572" formatCode="0.00E+00">
                  <c:v>2.7599999999999999E-4</c:v>
                </c:pt>
                <c:pt idx="43573" formatCode="0.00E+00">
                  <c:v>2.7599999999999999E-4</c:v>
                </c:pt>
                <c:pt idx="43574" formatCode="0.00E+00">
                  <c:v>2.7599999999999999E-4</c:v>
                </c:pt>
                <c:pt idx="43575" formatCode="0.00E+00">
                  <c:v>2.7599999999999999E-4</c:v>
                </c:pt>
                <c:pt idx="43576" formatCode="0.00E+00">
                  <c:v>2.7500000000000002E-4</c:v>
                </c:pt>
                <c:pt idx="43577" formatCode="0.00E+00">
                  <c:v>2.7500000000000002E-4</c:v>
                </c:pt>
                <c:pt idx="43578" formatCode="0.00E+00">
                  <c:v>2.7500000000000002E-4</c:v>
                </c:pt>
                <c:pt idx="43579" formatCode="0.00E+00">
                  <c:v>2.7500000000000002E-4</c:v>
                </c:pt>
                <c:pt idx="43580" formatCode="0.00E+00">
                  <c:v>2.7500000000000002E-4</c:v>
                </c:pt>
                <c:pt idx="43581" formatCode="0.00E+00">
                  <c:v>2.7399999999999999E-4</c:v>
                </c:pt>
                <c:pt idx="43582" formatCode="0.00E+00">
                  <c:v>2.7399999999999999E-4</c:v>
                </c:pt>
                <c:pt idx="43583" formatCode="0.00E+00">
                  <c:v>2.7399999999999999E-4</c:v>
                </c:pt>
                <c:pt idx="43584" formatCode="0.00E+00">
                  <c:v>2.7399999999999999E-4</c:v>
                </c:pt>
                <c:pt idx="43585" formatCode="0.00E+00">
                  <c:v>2.7399999999999999E-4</c:v>
                </c:pt>
                <c:pt idx="43586" formatCode="0.00E+00">
                  <c:v>2.7399999999999999E-4</c:v>
                </c:pt>
                <c:pt idx="43587" formatCode="0.00E+00">
                  <c:v>2.7300000000000002E-4</c:v>
                </c:pt>
                <c:pt idx="43588" formatCode="0.00E+00">
                  <c:v>2.7300000000000002E-4</c:v>
                </c:pt>
                <c:pt idx="43589" formatCode="0.00E+00">
                  <c:v>2.7300000000000002E-4</c:v>
                </c:pt>
                <c:pt idx="43590" formatCode="0.00E+00">
                  <c:v>2.7300000000000002E-4</c:v>
                </c:pt>
                <c:pt idx="43591" formatCode="0.00E+00">
                  <c:v>2.7300000000000002E-4</c:v>
                </c:pt>
                <c:pt idx="43592" formatCode="0.00E+00">
                  <c:v>2.72E-4</c:v>
                </c:pt>
                <c:pt idx="43593" formatCode="0.00E+00">
                  <c:v>2.72E-4</c:v>
                </c:pt>
                <c:pt idx="43594" formatCode="0.00E+00">
                  <c:v>2.72E-4</c:v>
                </c:pt>
                <c:pt idx="43595" formatCode="0.00E+00">
                  <c:v>2.72E-4</c:v>
                </c:pt>
                <c:pt idx="43596" formatCode="0.00E+00">
                  <c:v>2.72E-4</c:v>
                </c:pt>
                <c:pt idx="43597" formatCode="0.00E+00">
                  <c:v>2.7099999999999997E-4</c:v>
                </c:pt>
                <c:pt idx="43598" formatCode="0.00E+00">
                  <c:v>2.7099999999999997E-4</c:v>
                </c:pt>
                <c:pt idx="43599" formatCode="0.00E+00">
                  <c:v>2.7099999999999997E-4</c:v>
                </c:pt>
                <c:pt idx="43600" formatCode="0.00E+00">
                  <c:v>2.7099999999999997E-4</c:v>
                </c:pt>
                <c:pt idx="43601" formatCode="0.00E+00">
                  <c:v>2.7099999999999997E-4</c:v>
                </c:pt>
                <c:pt idx="43602" formatCode="0.00E+00">
                  <c:v>2.7E-4</c:v>
                </c:pt>
                <c:pt idx="43603" formatCode="0.00E+00">
                  <c:v>2.7E-4</c:v>
                </c:pt>
                <c:pt idx="43604" formatCode="0.00E+00">
                  <c:v>2.7E-4</c:v>
                </c:pt>
                <c:pt idx="43605" formatCode="0.00E+00">
                  <c:v>2.7E-4</c:v>
                </c:pt>
                <c:pt idx="43606" formatCode="0.00E+00">
                  <c:v>2.7E-4</c:v>
                </c:pt>
                <c:pt idx="43607" formatCode="0.00E+00">
                  <c:v>2.7E-4</c:v>
                </c:pt>
                <c:pt idx="43608" formatCode="0.00E+00">
                  <c:v>2.6899999999999998E-4</c:v>
                </c:pt>
                <c:pt idx="43609" formatCode="0.00E+00">
                  <c:v>2.6899999999999998E-4</c:v>
                </c:pt>
                <c:pt idx="43610" formatCode="0.00E+00">
                  <c:v>2.6899999999999998E-4</c:v>
                </c:pt>
                <c:pt idx="43611" formatCode="0.00E+00">
                  <c:v>2.6899999999999998E-4</c:v>
                </c:pt>
                <c:pt idx="43612" formatCode="0.00E+00">
                  <c:v>2.6899999999999998E-4</c:v>
                </c:pt>
                <c:pt idx="43613" formatCode="0.00E+00">
                  <c:v>2.6800000000000001E-4</c:v>
                </c:pt>
                <c:pt idx="43614" formatCode="0.00E+00">
                  <c:v>2.6800000000000001E-4</c:v>
                </c:pt>
                <c:pt idx="43615" formatCode="0.00E+00">
                  <c:v>2.6800000000000001E-4</c:v>
                </c:pt>
                <c:pt idx="43616" formatCode="0.00E+00">
                  <c:v>2.6800000000000001E-4</c:v>
                </c:pt>
                <c:pt idx="43617" formatCode="0.00E+00">
                  <c:v>2.6800000000000001E-4</c:v>
                </c:pt>
                <c:pt idx="43618" formatCode="0.00E+00">
                  <c:v>2.6800000000000001E-4</c:v>
                </c:pt>
                <c:pt idx="43619" formatCode="0.00E+00">
                  <c:v>2.6699999999999998E-4</c:v>
                </c:pt>
                <c:pt idx="43620" formatCode="0.00E+00">
                  <c:v>2.6699999999999998E-4</c:v>
                </c:pt>
                <c:pt idx="43621" formatCode="0.00E+00">
                  <c:v>2.6699999999999998E-4</c:v>
                </c:pt>
                <c:pt idx="43622" formatCode="0.00E+00">
                  <c:v>2.6699999999999998E-4</c:v>
                </c:pt>
                <c:pt idx="43623" formatCode="0.00E+00">
                  <c:v>2.6699999999999998E-4</c:v>
                </c:pt>
                <c:pt idx="43624" formatCode="0.00E+00">
                  <c:v>2.6699999999999998E-4</c:v>
                </c:pt>
                <c:pt idx="43625" formatCode="0.00E+00">
                  <c:v>2.6600000000000001E-4</c:v>
                </c:pt>
                <c:pt idx="43626" formatCode="0.00E+00">
                  <c:v>2.6600000000000001E-4</c:v>
                </c:pt>
                <c:pt idx="43627" formatCode="0.00E+00">
                  <c:v>2.6600000000000001E-4</c:v>
                </c:pt>
                <c:pt idx="43628" formatCode="0.00E+00">
                  <c:v>2.6600000000000001E-4</c:v>
                </c:pt>
                <c:pt idx="43629" formatCode="0.00E+00">
                  <c:v>2.6600000000000001E-4</c:v>
                </c:pt>
                <c:pt idx="43630" formatCode="0.00E+00">
                  <c:v>2.6600000000000001E-4</c:v>
                </c:pt>
                <c:pt idx="43631" formatCode="0.00E+00">
                  <c:v>2.6499999999999999E-4</c:v>
                </c:pt>
                <c:pt idx="43632" formatCode="0.00E+00">
                  <c:v>2.6499999999999999E-4</c:v>
                </c:pt>
                <c:pt idx="43633" formatCode="0.00E+00">
                  <c:v>2.6499999999999999E-4</c:v>
                </c:pt>
                <c:pt idx="43634" formatCode="0.00E+00">
                  <c:v>2.6499999999999999E-4</c:v>
                </c:pt>
                <c:pt idx="43635" formatCode="0.00E+00">
                  <c:v>2.6499999999999999E-4</c:v>
                </c:pt>
                <c:pt idx="43636" formatCode="0.00E+00">
                  <c:v>2.6499999999999999E-4</c:v>
                </c:pt>
                <c:pt idx="43637" formatCode="0.00E+00">
                  <c:v>2.6499999999999999E-4</c:v>
                </c:pt>
                <c:pt idx="43638" formatCode="0.00E+00">
                  <c:v>2.6499999999999999E-4</c:v>
                </c:pt>
                <c:pt idx="43639" formatCode="0.00E+00">
                  <c:v>2.6400000000000002E-4</c:v>
                </c:pt>
                <c:pt idx="43640" formatCode="0.00E+00">
                  <c:v>2.6400000000000002E-4</c:v>
                </c:pt>
                <c:pt idx="43641" formatCode="0.00E+00">
                  <c:v>2.6400000000000002E-4</c:v>
                </c:pt>
                <c:pt idx="43642" formatCode="0.00E+00">
                  <c:v>2.6400000000000002E-4</c:v>
                </c:pt>
                <c:pt idx="43643" formatCode="0.00E+00">
                  <c:v>2.6400000000000002E-4</c:v>
                </c:pt>
                <c:pt idx="43644" formatCode="0.00E+00">
                  <c:v>2.63E-4</c:v>
                </c:pt>
                <c:pt idx="43645" formatCode="0.00E+00">
                  <c:v>2.63E-4</c:v>
                </c:pt>
                <c:pt idx="43646" formatCode="0.00E+00">
                  <c:v>2.63E-4</c:v>
                </c:pt>
                <c:pt idx="43647" formatCode="0.00E+00">
                  <c:v>2.63E-4</c:v>
                </c:pt>
                <c:pt idx="43648" formatCode="0.00E+00">
                  <c:v>2.63E-4</c:v>
                </c:pt>
                <c:pt idx="43649" formatCode="0.00E+00">
                  <c:v>2.63E-4</c:v>
                </c:pt>
                <c:pt idx="43650" formatCode="0.00E+00">
                  <c:v>2.63E-4</c:v>
                </c:pt>
                <c:pt idx="43651" formatCode="0.00E+00">
                  <c:v>2.63E-4</c:v>
                </c:pt>
                <c:pt idx="43652" formatCode="0.00E+00">
                  <c:v>2.6200000000000003E-4</c:v>
                </c:pt>
                <c:pt idx="43653" formatCode="0.00E+00">
                  <c:v>2.6200000000000003E-4</c:v>
                </c:pt>
                <c:pt idx="43654" formatCode="0.00E+00">
                  <c:v>2.6200000000000003E-4</c:v>
                </c:pt>
                <c:pt idx="43655" formatCode="0.00E+00">
                  <c:v>2.6200000000000003E-4</c:v>
                </c:pt>
                <c:pt idx="43656" formatCode="0.00E+00">
                  <c:v>2.6200000000000003E-4</c:v>
                </c:pt>
                <c:pt idx="43657" formatCode="0.00E+00">
                  <c:v>2.6200000000000003E-4</c:v>
                </c:pt>
                <c:pt idx="43658" formatCode="0.00E+00">
                  <c:v>2.61E-4</c:v>
                </c:pt>
                <c:pt idx="43659" formatCode="0.00E+00">
                  <c:v>2.61E-4</c:v>
                </c:pt>
                <c:pt idx="43660" formatCode="0.00E+00">
                  <c:v>2.61E-4</c:v>
                </c:pt>
                <c:pt idx="43661" formatCode="0.00E+00">
                  <c:v>2.61E-4</c:v>
                </c:pt>
                <c:pt idx="43662" formatCode="0.00E+00">
                  <c:v>2.61E-4</c:v>
                </c:pt>
                <c:pt idx="43663" formatCode="0.00E+00">
                  <c:v>2.61E-4</c:v>
                </c:pt>
                <c:pt idx="43664" formatCode="0.00E+00">
                  <c:v>2.61E-4</c:v>
                </c:pt>
                <c:pt idx="43665" formatCode="0.00E+00">
                  <c:v>2.61E-4</c:v>
                </c:pt>
                <c:pt idx="43666" formatCode="0.00E+00">
                  <c:v>2.5999999999999998E-4</c:v>
                </c:pt>
                <c:pt idx="43667" formatCode="0.00E+00">
                  <c:v>2.5999999999999998E-4</c:v>
                </c:pt>
                <c:pt idx="43668" formatCode="0.00E+00">
                  <c:v>2.5999999999999998E-4</c:v>
                </c:pt>
                <c:pt idx="43669" formatCode="0.00E+00">
                  <c:v>2.5999999999999998E-4</c:v>
                </c:pt>
                <c:pt idx="43670" formatCode="0.00E+00">
                  <c:v>2.5999999999999998E-4</c:v>
                </c:pt>
                <c:pt idx="43671" formatCode="0.00E+00">
                  <c:v>2.5900000000000001E-4</c:v>
                </c:pt>
                <c:pt idx="43672" formatCode="0.00E+00">
                  <c:v>2.5900000000000001E-4</c:v>
                </c:pt>
                <c:pt idx="43673" formatCode="0.00E+00">
                  <c:v>2.5900000000000001E-4</c:v>
                </c:pt>
                <c:pt idx="43674" formatCode="0.00E+00">
                  <c:v>2.5900000000000001E-4</c:v>
                </c:pt>
                <c:pt idx="43675" formatCode="0.00E+00">
                  <c:v>2.5900000000000001E-4</c:v>
                </c:pt>
                <c:pt idx="43676" formatCode="0.00E+00">
                  <c:v>2.5900000000000001E-4</c:v>
                </c:pt>
                <c:pt idx="43677" formatCode="0.00E+00">
                  <c:v>2.5900000000000001E-4</c:v>
                </c:pt>
                <c:pt idx="43678" formatCode="0.00E+00">
                  <c:v>2.5900000000000001E-4</c:v>
                </c:pt>
                <c:pt idx="43679" formatCode="0.00E+00">
                  <c:v>2.5900000000000001E-4</c:v>
                </c:pt>
                <c:pt idx="43680" formatCode="0.00E+00">
                  <c:v>2.5799999999999998E-4</c:v>
                </c:pt>
                <c:pt idx="43681" formatCode="0.00E+00">
                  <c:v>2.5799999999999998E-4</c:v>
                </c:pt>
                <c:pt idx="43682" formatCode="0.00E+00">
                  <c:v>2.5799999999999998E-4</c:v>
                </c:pt>
                <c:pt idx="43683" formatCode="0.00E+00">
                  <c:v>2.5799999999999998E-4</c:v>
                </c:pt>
                <c:pt idx="43684" formatCode="0.00E+00">
                  <c:v>2.5799999999999998E-4</c:v>
                </c:pt>
                <c:pt idx="43685" formatCode="0.00E+00">
                  <c:v>2.5799999999999998E-4</c:v>
                </c:pt>
                <c:pt idx="43686" formatCode="0.00E+00">
                  <c:v>2.5799999999999998E-4</c:v>
                </c:pt>
                <c:pt idx="43687" formatCode="0.00E+00">
                  <c:v>2.5700000000000001E-4</c:v>
                </c:pt>
                <c:pt idx="43688" formatCode="0.00E+00">
                  <c:v>2.5700000000000001E-4</c:v>
                </c:pt>
                <c:pt idx="43689" formatCode="0.00E+00">
                  <c:v>2.5700000000000001E-4</c:v>
                </c:pt>
                <c:pt idx="43690" formatCode="0.00E+00">
                  <c:v>2.5700000000000001E-4</c:v>
                </c:pt>
                <c:pt idx="43691" formatCode="0.00E+00">
                  <c:v>2.5700000000000001E-4</c:v>
                </c:pt>
                <c:pt idx="43692" formatCode="0.00E+00">
                  <c:v>2.5700000000000001E-4</c:v>
                </c:pt>
                <c:pt idx="43693" formatCode="0.00E+00">
                  <c:v>2.5700000000000001E-4</c:v>
                </c:pt>
                <c:pt idx="43694" formatCode="0.00E+00">
                  <c:v>2.5700000000000001E-4</c:v>
                </c:pt>
                <c:pt idx="43695" formatCode="0.00E+00">
                  <c:v>2.5599999999999999E-4</c:v>
                </c:pt>
                <c:pt idx="43696" formatCode="0.00E+00">
                  <c:v>2.5599999999999999E-4</c:v>
                </c:pt>
                <c:pt idx="43697" formatCode="0.00E+00">
                  <c:v>2.5599999999999999E-4</c:v>
                </c:pt>
                <c:pt idx="43698" formatCode="0.00E+00">
                  <c:v>2.5599999999999999E-4</c:v>
                </c:pt>
                <c:pt idx="43699" formatCode="0.00E+00">
                  <c:v>2.5599999999999999E-4</c:v>
                </c:pt>
                <c:pt idx="43700" formatCode="0.00E+00">
                  <c:v>2.5599999999999999E-4</c:v>
                </c:pt>
                <c:pt idx="43701" formatCode="0.00E+00">
                  <c:v>2.5599999999999999E-4</c:v>
                </c:pt>
                <c:pt idx="43702" formatCode="0.00E+00">
                  <c:v>2.5500000000000002E-4</c:v>
                </c:pt>
                <c:pt idx="43703" formatCode="0.00E+00">
                  <c:v>2.5500000000000002E-4</c:v>
                </c:pt>
                <c:pt idx="43704" formatCode="0.00E+00">
                  <c:v>2.5500000000000002E-4</c:v>
                </c:pt>
                <c:pt idx="43705" formatCode="0.00E+00">
                  <c:v>2.5500000000000002E-4</c:v>
                </c:pt>
                <c:pt idx="43706" formatCode="0.00E+00">
                  <c:v>2.5500000000000002E-4</c:v>
                </c:pt>
                <c:pt idx="43707" formatCode="0.00E+00">
                  <c:v>2.5500000000000002E-4</c:v>
                </c:pt>
                <c:pt idx="43708" formatCode="0.00E+00">
                  <c:v>2.5500000000000002E-4</c:v>
                </c:pt>
                <c:pt idx="43709" formatCode="0.00E+00">
                  <c:v>2.5500000000000002E-4</c:v>
                </c:pt>
                <c:pt idx="43710" formatCode="0.00E+00">
                  <c:v>2.5500000000000002E-4</c:v>
                </c:pt>
                <c:pt idx="43711" formatCode="0.00E+00">
                  <c:v>2.5399999999999999E-4</c:v>
                </c:pt>
                <c:pt idx="43712" formatCode="0.00E+00">
                  <c:v>2.5399999999999999E-4</c:v>
                </c:pt>
                <c:pt idx="43713" formatCode="0.00E+00">
                  <c:v>2.5399999999999999E-4</c:v>
                </c:pt>
                <c:pt idx="43714" formatCode="0.00E+00">
                  <c:v>2.5399999999999999E-4</c:v>
                </c:pt>
                <c:pt idx="43715" formatCode="0.00E+00">
                  <c:v>2.5399999999999999E-4</c:v>
                </c:pt>
                <c:pt idx="43716" formatCode="0.00E+00">
                  <c:v>2.5399999999999999E-4</c:v>
                </c:pt>
                <c:pt idx="43717" formatCode="0.00E+00">
                  <c:v>2.5399999999999999E-4</c:v>
                </c:pt>
                <c:pt idx="43718" formatCode="0.00E+00">
                  <c:v>2.5399999999999999E-4</c:v>
                </c:pt>
                <c:pt idx="43719" formatCode="0.00E+00">
                  <c:v>2.5399999999999999E-4</c:v>
                </c:pt>
                <c:pt idx="43720" formatCode="0.00E+00">
                  <c:v>2.5300000000000002E-4</c:v>
                </c:pt>
                <c:pt idx="43721" formatCode="0.00E+00">
                  <c:v>2.5300000000000002E-4</c:v>
                </c:pt>
                <c:pt idx="43722" formatCode="0.00E+00">
                  <c:v>2.5300000000000002E-4</c:v>
                </c:pt>
                <c:pt idx="43723" formatCode="0.00E+00">
                  <c:v>2.5300000000000002E-4</c:v>
                </c:pt>
                <c:pt idx="43724" formatCode="0.00E+00">
                  <c:v>2.5300000000000002E-4</c:v>
                </c:pt>
                <c:pt idx="43725" formatCode="0.00E+00">
                  <c:v>2.5300000000000002E-4</c:v>
                </c:pt>
                <c:pt idx="43726" formatCode="0.00E+00">
                  <c:v>2.5300000000000002E-4</c:v>
                </c:pt>
                <c:pt idx="43727" formatCode="0.00E+00">
                  <c:v>2.5300000000000002E-4</c:v>
                </c:pt>
                <c:pt idx="43728" formatCode="0.00E+00">
                  <c:v>2.52E-4</c:v>
                </c:pt>
                <c:pt idx="43729" formatCode="0.00E+00">
                  <c:v>2.52E-4</c:v>
                </c:pt>
                <c:pt idx="43730" formatCode="0.00E+00">
                  <c:v>2.52E-4</c:v>
                </c:pt>
                <c:pt idx="43731" formatCode="0.00E+00">
                  <c:v>2.52E-4</c:v>
                </c:pt>
                <c:pt idx="43732" formatCode="0.00E+00">
                  <c:v>2.52E-4</c:v>
                </c:pt>
                <c:pt idx="43733" formatCode="0.00E+00">
                  <c:v>2.52E-4</c:v>
                </c:pt>
                <c:pt idx="43734" formatCode="0.00E+00">
                  <c:v>2.52E-4</c:v>
                </c:pt>
                <c:pt idx="43735" formatCode="0.00E+00">
                  <c:v>2.52E-4</c:v>
                </c:pt>
                <c:pt idx="43736" formatCode="0.00E+00">
                  <c:v>2.52E-4</c:v>
                </c:pt>
                <c:pt idx="43737" formatCode="0.00E+00">
                  <c:v>2.52E-4</c:v>
                </c:pt>
                <c:pt idx="43738" formatCode="0.00E+00">
                  <c:v>2.5099999999999998E-4</c:v>
                </c:pt>
                <c:pt idx="43739" formatCode="0.00E+00">
                  <c:v>2.5099999999999998E-4</c:v>
                </c:pt>
                <c:pt idx="43740" formatCode="0.00E+00">
                  <c:v>2.5099999999999998E-4</c:v>
                </c:pt>
                <c:pt idx="43741" formatCode="0.00E+00">
                  <c:v>2.5099999999999998E-4</c:v>
                </c:pt>
                <c:pt idx="43742" formatCode="0.00E+00">
                  <c:v>2.5099999999999998E-4</c:v>
                </c:pt>
                <c:pt idx="43743" formatCode="0.00E+00">
                  <c:v>2.5099999999999998E-4</c:v>
                </c:pt>
                <c:pt idx="43744" formatCode="0.00E+00">
                  <c:v>2.5099999999999998E-4</c:v>
                </c:pt>
                <c:pt idx="43745" formatCode="0.00E+00">
                  <c:v>2.5099999999999998E-4</c:v>
                </c:pt>
                <c:pt idx="43746" formatCode="0.00E+00">
                  <c:v>2.5099999999999998E-4</c:v>
                </c:pt>
                <c:pt idx="43747" formatCode="0.00E+00">
                  <c:v>2.5099999999999998E-4</c:v>
                </c:pt>
                <c:pt idx="43748" formatCode="0.00E+00">
                  <c:v>2.5099999999999998E-4</c:v>
                </c:pt>
                <c:pt idx="43749" formatCode="0.00E+00">
                  <c:v>2.5000000000000001E-4</c:v>
                </c:pt>
                <c:pt idx="43750" formatCode="0.00E+00">
                  <c:v>2.5000000000000001E-4</c:v>
                </c:pt>
                <c:pt idx="43751" formatCode="0.00E+00">
                  <c:v>2.5000000000000001E-4</c:v>
                </c:pt>
                <c:pt idx="43752" formatCode="0.00E+00">
                  <c:v>2.5000000000000001E-4</c:v>
                </c:pt>
                <c:pt idx="43753" formatCode="0.00E+00">
                  <c:v>2.5000000000000001E-4</c:v>
                </c:pt>
                <c:pt idx="43754" formatCode="0.00E+00">
                  <c:v>2.5000000000000001E-4</c:v>
                </c:pt>
                <c:pt idx="43755" formatCode="0.00E+00">
                  <c:v>2.5000000000000001E-4</c:v>
                </c:pt>
                <c:pt idx="43756" formatCode="0.00E+00">
                  <c:v>2.5000000000000001E-4</c:v>
                </c:pt>
                <c:pt idx="43757" formatCode="0.00E+00">
                  <c:v>2.5000000000000001E-4</c:v>
                </c:pt>
                <c:pt idx="43758" formatCode="0.00E+00">
                  <c:v>2.4899999999999998E-4</c:v>
                </c:pt>
                <c:pt idx="43759" formatCode="0.00E+00">
                  <c:v>2.4899999999999998E-4</c:v>
                </c:pt>
                <c:pt idx="43760" formatCode="0.00E+00">
                  <c:v>2.4899999999999998E-4</c:v>
                </c:pt>
                <c:pt idx="43761" formatCode="0.00E+00">
                  <c:v>2.4899999999999998E-4</c:v>
                </c:pt>
                <c:pt idx="43762" formatCode="0.00E+00">
                  <c:v>2.4899999999999998E-4</c:v>
                </c:pt>
                <c:pt idx="43763" formatCode="0.00E+00">
                  <c:v>2.4899999999999998E-4</c:v>
                </c:pt>
                <c:pt idx="43764" formatCode="0.00E+00">
                  <c:v>2.4899999999999998E-4</c:v>
                </c:pt>
                <c:pt idx="43765" formatCode="0.00E+00">
                  <c:v>2.4899999999999998E-4</c:v>
                </c:pt>
                <c:pt idx="43766" formatCode="0.00E+00">
                  <c:v>2.4899999999999998E-4</c:v>
                </c:pt>
                <c:pt idx="43767" formatCode="0.00E+00">
                  <c:v>2.4899999999999998E-4</c:v>
                </c:pt>
                <c:pt idx="43768" formatCode="0.00E+00">
                  <c:v>2.4899999999999998E-4</c:v>
                </c:pt>
                <c:pt idx="43769" formatCode="0.00E+00">
                  <c:v>2.4800000000000001E-4</c:v>
                </c:pt>
                <c:pt idx="43770" formatCode="0.00E+00">
                  <c:v>2.4800000000000001E-4</c:v>
                </c:pt>
                <c:pt idx="43771" formatCode="0.00E+00">
                  <c:v>2.4800000000000001E-4</c:v>
                </c:pt>
                <c:pt idx="43772" formatCode="0.00E+00">
                  <c:v>2.4800000000000001E-4</c:v>
                </c:pt>
                <c:pt idx="43773" formatCode="0.00E+00">
                  <c:v>2.4800000000000001E-4</c:v>
                </c:pt>
                <c:pt idx="43774" formatCode="0.00E+00">
                  <c:v>2.4800000000000001E-4</c:v>
                </c:pt>
                <c:pt idx="43775" formatCode="0.00E+00">
                  <c:v>2.4800000000000001E-4</c:v>
                </c:pt>
                <c:pt idx="43776" formatCode="0.00E+00">
                  <c:v>2.4800000000000001E-4</c:v>
                </c:pt>
                <c:pt idx="43777" formatCode="0.00E+00">
                  <c:v>2.4800000000000001E-4</c:v>
                </c:pt>
                <c:pt idx="43778" formatCode="0.00E+00">
                  <c:v>2.4800000000000001E-4</c:v>
                </c:pt>
                <c:pt idx="43779" formatCode="0.00E+00">
                  <c:v>2.4699999999999999E-4</c:v>
                </c:pt>
                <c:pt idx="43780" formatCode="0.00E+00">
                  <c:v>2.4800000000000001E-4</c:v>
                </c:pt>
                <c:pt idx="43781" formatCode="0.00E+00">
                  <c:v>2.4699999999999999E-4</c:v>
                </c:pt>
                <c:pt idx="43782" formatCode="0.00E+00">
                  <c:v>2.4699999999999999E-4</c:v>
                </c:pt>
                <c:pt idx="43783" formatCode="0.00E+00">
                  <c:v>2.4699999999999999E-4</c:v>
                </c:pt>
                <c:pt idx="43784" formatCode="0.00E+00">
                  <c:v>2.4699999999999999E-4</c:v>
                </c:pt>
                <c:pt idx="43785" formatCode="0.00E+00">
                  <c:v>2.4699999999999999E-4</c:v>
                </c:pt>
                <c:pt idx="43786" formatCode="0.00E+00">
                  <c:v>2.4699999999999999E-4</c:v>
                </c:pt>
                <c:pt idx="43787" formatCode="0.00E+00">
                  <c:v>2.4699999999999999E-4</c:v>
                </c:pt>
                <c:pt idx="43788" formatCode="0.00E+00">
                  <c:v>2.4699999999999999E-4</c:v>
                </c:pt>
                <c:pt idx="43789" formatCode="0.00E+00">
                  <c:v>2.4699999999999999E-4</c:v>
                </c:pt>
                <c:pt idx="43790" formatCode="0.00E+00">
                  <c:v>2.4699999999999999E-4</c:v>
                </c:pt>
                <c:pt idx="43791" formatCode="0.00E+00">
                  <c:v>2.4600000000000002E-4</c:v>
                </c:pt>
                <c:pt idx="43792" formatCode="0.00E+00">
                  <c:v>2.4600000000000002E-4</c:v>
                </c:pt>
                <c:pt idx="43793" formatCode="0.00E+00">
                  <c:v>2.4600000000000002E-4</c:v>
                </c:pt>
                <c:pt idx="43794" formatCode="0.00E+00">
                  <c:v>2.4600000000000002E-4</c:v>
                </c:pt>
                <c:pt idx="43795" formatCode="0.00E+00">
                  <c:v>2.4600000000000002E-4</c:v>
                </c:pt>
                <c:pt idx="43796" formatCode="0.00E+00">
                  <c:v>2.4600000000000002E-4</c:v>
                </c:pt>
                <c:pt idx="43797" formatCode="0.00E+00">
                  <c:v>2.4600000000000002E-4</c:v>
                </c:pt>
                <c:pt idx="43798" formatCode="0.00E+00">
                  <c:v>2.4600000000000002E-4</c:v>
                </c:pt>
                <c:pt idx="43799" formatCode="0.00E+00">
                  <c:v>2.4600000000000002E-4</c:v>
                </c:pt>
                <c:pt idx="43800" formatCode="0.00E+00">
                  <c:v>2.4600000000000002E-4</c:v>
                </c:pt>
                <c:pt idx="43801" formatCode="0.00E+00">
                  <c:v>2.4600000000000002E-4</c:v>
                </c:pt>
                <c:pt idx="43802" formatCode="0.00E+00">
                  <c:v>2.4499999999999999E-4</c:v>
                </c:pt>
                <c:pt idx="43803" formatCode="0.00E+00">
                  <c:v>2.4499999999999999E-4</c:v>
                </c:pt>
                <c:pt idx="43804" formatCode="0.00E+00">
                  <c:v>2.4499999999999999E-4</c:v>
                </c:pt>
                <c:pt idx="43805" formatCode="0.00E+00">
                  <c:v>2.4499999999999999E-4</c:v>
                </c:pt>
                <c:pt idx="43806" formatCode="0.00E+00">
                  <c:v>2.4499999999999999E-4</c:v>
                </c:pt>
                <c:pt idx="43807" formatCode="0.00E+00">
                  <c:v>2.4499999999999999E-4</c:v>
                </c:pt>
                <c:pt idx="43808" formatCode="0.00E+00">
                  <c:v>2.4499999999999999E-4</c:v>
                </c:pt>
                <c:pt idx="43809" formatCode="0.00E+00">
                  <c:v>2.4499999999999999E-4</c:v>
                </c:pt>
                <c:pt idx="43810" formatCode="0.00E+00">
                  <c:v>2.4499999999999999E-4</c:v>
                </c:pt>
                <c:pt idx="43811" formatCode="0.00E+00">
                  <c:v>2.4499999999999999E-4</c:v>
                </c:pt>
                <c:pt idx="43812" formatCode="0.00E+00">
                  <c:v>2.4499999999999999E-4</c:v>
                </c:pt>
                <c:pt idx="43813" formatCode="0.00E+00">
                  <c:v>2.4499999999999999E-4</c:v>
                </c:pt>
                <c:pt idx="43814" formatCode="0.00E+00">
                  <c:v>2.4399999999999999E-4</c:v>
                </c:pt>
                <c:pt idx="43815" formatCode="0.00E+00">
                  <c:v>2.4399999999999999E-4</c:v>
                </c:pt>
                <c:pt idx="43816" formatCode="0.00E+00">
                  <c:v>2.4399999999999999E-4</c:v>
                </c:pt>
                <c:pt idx="43817" formatCode="0.00E+00">
                  <c:v>2.4399999999999999E-4</c:v>
                </c:pt>
                <c:pt idx="43818" formatCode="0.00E+00">
                  <c:v>2.4399999999999999E-4</c:v>
                </c:pt>
                <c:pt idx="43819" formatCode="0.00E+00">
                  <c:v>2.4399999999999999E-4</c:v>
                </c:pt>
                <c:pt idx="43820" formatCode="0.00E+00">
                  <c:v>2.4399999999999999E-4</c:v>
                </c:pt>
                <c:pt idx="43821" formatCode="0.00E+00">
                  <c:v>2.4399999999999999E-4</c:v>
                </c:pt>
                <c:pt idx="43822" formatCode="0.00E+00">
                  <c:v>2.4399999999999999E-4</c:v>
                </c:pt>
                <c:pt idx="43823" formatCode="0.00E+00">
                  <c:v>2.4399999999999999E-4</c:v>
                </c:pt>
                <c:pt idx="43824" formatCode="0.00E+00">
                  <c:v>2.4399999999999999E-4</c:v>
                </c:pt>
                <c:pt idx="43825" formatCode="0.00E+00">
                  <c:v>2.4399999999999999E-4</c:v>
                </c:pt>
                <c:pt idx="43826" formatCode="0.00E+00">
                  <c:v>2.4399999999999999E-4</c:v>
                </c:pt>
                <c:pt idx="43827" formatCode="0.00E+00">
                  <c:v>2.43E-4</c:v>
                </c:pt>
                <c:pt idx="43828" formatCode="0.00E+00">
                  <c:v>2.43E-4</c:v>
                </c:pt>
                <c:pt idx="43829" formatCode="0.00E+00">
                  <c:v>2.43E-4</c:v>
                </c:pt>
                <c:pt idx="43830" formatCode="0.00E+00">
                  <c:v>2.43E-4</c:v>
                </c:pt>
                <c:pt idx="43831" formatCode="0.00E+00">
                  <c:v>2.43E-4</c:v>
                </c:pt>
                <c:pt idx="43832" formatCode="0.00E+00">
                  <c:v>2.43E-4</c:v>
                </c:pt>
                <c:pt idx="43833" formatCode="0.00E+00">
                  <c:v>2.43E-4</c:v>
                </c:pt>
                <c:pt idx="43834" formatCode="0.00E+00">
                  <c:v>2.43E-4</c:v>
                </c:pt>
                <c:pt idx="43835" formatCode="0.00E+00">
                  <c:v>2.43E-4</c:v>
                </c:pt>
                <c:pt idx="43836" formatCode="0.00E+00">
                  <c:v>2.43E-4</c:v>
                </c:pt>
                <c:pt idx="43837" formatCode="0.00E+00">
                  <c:v>2.43E-4</c:v>
                </c:pt>
                <c:pt idx="43838" formatCode="0.00E+00">
                  <c:v>2.43E-4</c:v>
                </c:pt>
                <c:pt idx="43839" formatCode="0.00E+00">
                  <c:v>2.43E-4</c:v>
                </c:pt>
                <c:pt idx="43840" formatCode="0.00E+00">
                  <c:v>2.43E-4</c:v>
                </c:pt>
                <c:pt idx="43841" formatCode="0.00E+00">
                  <c:v>2.42E-4</c:v>
                </c:pt>
                <c:pt idx="43842" formatCode="0.00E+00">
                  <c:v>2.42E-4</c:v>
                </c:pt>
                <c:pt idx="43843" formatCode="0.00E+00">
                  <c:v>2.42E-4</c:v>
                </c:pt>
                <c:pt idx="43844" formatCode="0.00E+00">
                  <c:v>2.42E-4</c:v>
                </c:pt>
                <c:pt idx="43845" formatCode="0.00E+00">
                  <c:v>2.42E-4</c:v>
                </c:pt>
                <c:pt idx="43846" formatCode="0.00E+00">
                  <c:v>2.42E-4</c:v>
                </c:pt>
                <c:pt idx="43847" formatCode="0.00E+00">
                  <c:v>2.42E-4</c:v>
                </c:pt>
                <c:pt idx="43848" formatCode="0.00E+00">
                  <c:v>2.42E-4</c:v>
                </c:pt>
                <c:pt idx="43849" formatCode="0.00E+00">
                  <c:v>2.42E-4</c:v>
                </c:pt>
                <c:pt idx="43850" formatCode="0.00E+00">
                  <c:v>2.42E-4</c:v>
                </c:pt>
                <c:pt idx="43851" formatCode="0.00E+00">
                  <c:v>2.42E-4</c:v>
                </c:pt>
                <c:pt idx="43852" formatCode="0.00E+00">
                  <c:v>2.42E-4</c:v>
                </c:pt>
                <c:pt idx="43853" formatCode="0.00E+00">
                  <c:v>2.41E-4</c:v>
                </c:pt>
                <c:pt idx="43854" formatCode="0.00E+00">
                  <c:v>2.41E-4</c:v>
                </c:pt>
                <c:pt idx="43855" formatCode="0.00E+00">
                  <c:v>2.42E-4</c:v>
                </c:pt>
                <c:pt idx="43856" formatCode="0.00E+00">
                  <c:v>2.41E-4</c:v>
                </c:pt>
                <c:pt idx="43857" formatCode="0.00E+00">
                  <c:v>2.41E-4</c:v>
                </c:pt>
                <c:pt idx="43858" formatCode="0.00E+00">
                  <c:v>2.41E-4</c:v>
                </c:pt>
                <c:pt idx="43859" formatCode="0.00E+00">
                  <c:v>2.41E-4</c:v>
                </c:pt>
                <c:pt idx="43860" formatCode="0.00E+00">
                  <c:v>2.41E-4</c:v>
                </c:pt>
                <c:pt idx="43861" formatCode="0.00E+00">
                  <c:v>2.41E-4</c:v>
                </c:pt>
                <c:pt idx="43862" formatCode="0.00E+00">
                  <c:v>2.41E-4</c:v>
                </c:pt>
                <c:pt idx="43863" formatCode="0.00E+00">
                  <c:v>2.41E-4</c:v>
                </c:pt>
                <c:pt idx="43864" formatCode="0.00E+00">
                  <c:v>2.41E-4</c:v>
                </c:pt>
                <c:pt idx="43865" formatCode="0.00E+00">
                  <c:v>2.41E-4</c:v>
                </c:pt>
                <c:pt idx="43866" formatCode="0.00E+00">
                  <c:v>2.41E-4</c:v>
                </c:pt>
                <c:pt idx="43867" formatCode="0.00E+00">
                  <c:v>2.41E-4</c:v>
                </c:pt>
                <c:pt idx="43868" formatCode="0.00E+00">
                  <c:v>2.4000000000000001E-4</c:v>
                </c:pt>
                <c:pt idx="43869" formatCode="0.00E+00">
                  <c:v>2.4000000000000001E-4</c:v>
                </c:pt>
                <c:pt idx="43870" formatCode="0.00E+00">
                  <c:v>2.4000000000000001E-4</c:v>
                </c:pt>
                <c:pt idx="43871" formatCode="0.00E+00">
                  <c:v>2.4000000000000001E-4</c:v>
                </c:pt>
                <c:pt idx="43872" formatCode="0.00E+00">
                  <c:v>2.4000000000000001E-4</c:v>
                </c:pt>
                <c:pt idx="43873" formatCode="0.00E+00">
                  <c:v>2.4000000000000001E-4</c:v>
                </c:pt>
                <c:pt idx="43874" formatCode="0.00E+00">
                  <c:v>2.4000000000000001E-4</c:v>
                </c:pt>
                <c:pt idx="43875" formatCode="0.00E+00">
                  <c:v>2.4000000000000001E-4</c:v>
                </c:pt>
                <c:pt idx="43876" formatCode="0.00E+00">
                  <c:v>2.4000000000000001E-4</c:v>
                </c:pt>
                <c:pt idx="43877" formatCode="0.00E+00">
                  <c:v>2.4000000000000001E-4</c:v>
                </c:pt>
                <c:pt idx="43878" formatCode="0.00E+00">
                  <c:v>2.4000000000000001E-4</c:v>
                </c:pt>
                <c:pt idx="43879" formatCode="0.00E+00">
                  <c:v>2.4000000000000001E-4</c:v>
                </c:pt>
                <c:pt idx="43880" formatCode="0.00E+00">
                  <c:v>2.4000000000000001E-4</c:v>
                </c:pt>
                <c:pt idx="43881" formatCode="0.00E+00">
                  <c:v>2.4000000000000001E-4</c:v>
                </c:pt>
                <c:pt idx="43882" formatCode="0.00E+00">
                  <c:v>2.4000000000000001E-4</c:v>
                </c:pt>
                <c:pt idx="43883" formatCode="0.00E+00">
                  <c:v>2.3900000000000001E-4</c:v>
                </c:pt>
                <c:pt idx="43884" formatCode="0.00E+00">
                  <c:v>2.3900000000000001E-4</c:v>
                </c:pt>
                <c:pt idx="43885" formatCode="0.00E+00">
                  <c:v>2.3900000000000001E-4</c:v>
                </c:pt>
                <c:pt idx="43886" formatCode="0.00E+00">
                  <c:v>2.3900000000000001E-4</c:v>
                </c:pt>
                <c:pt idx="43887" formatCode="0.00E+00">
                  <c:v>2.3900000000000001E-4</c:v>
                </c:pt>
                <c:pt idx="43888" formatCode="0.00E+00">
                  <c:v>2.3900000000000001E-4</c:v>
                </c:pt>
                <c:pt idx="43889" formatCode="0.00E+00">
                  <c:v>2.3900000000000001E-4</c:v>
                </c:pt>
                <c:pt idx="43890" formatCode="0.00E+00">
                  <c:v>2.3900000000000001E-4</c:v>
                </c:pt>
                <c:pt idx="43891" formatCode="0.00E+00">
                  <c:v>2.3900000000000001E-4</c:v>
                </c:pt>
                <c:pt idx="43892" formatCode="0.00E+00">
                  <c:v>2.3900000000000001E-4</c:v>
                </c:pt>
                <c:pt idx="43893" formatCode="0.00E+00">
                  <c:v>2.3900000000000001E-4</c:v>
                </c:pt>
                <c:pt idx="43894" formatCode="0.00E+00">
                  <c:v>2.3900000000000001E-4</c:v>
                </c:pt>
                <c:pt idx="43895" formatCode="0.00E+00">
                  <c:v>2.3900000000000001E-4</c:v>
                </c:pt>
                <c:pt idx="43896" formatCode="0.00E+00">
                  <c:v>2.3900000000000001E-4</c:v>
                </c:pt>
                <c:pt idx="43897" formatCode="0.00E+00">
                  <c:v>2.3900000000000001E-4</c:v>
                </c:pt>
                <c:pt idx="43898" formatCode="0.00E+00">
                  <c:v>2.3900000000000001E-4</c:v>
                </c:pt>
                <c:pt idx="43899" formatCode="0.00E+00">
                  <c:v>2.3800000000000001E-4</c:v>
                </c:pt>
                <c:pt idx="43900" formatCode="0.00E+00">
                  <c:v>2.3800000000000001E-4</c:v>
                </c:pt>
                <c:pt idx="43901" formatCode="0.00E+00">
                  <c:v>2.3800000000000001E-4</c:v>
                </c:pt>
                <c:pt idx="43902" formatCode="0.00E+00">
                  <c:v>2.3800000000000001E-4</c:v>
                </c:pt>
                <c:pt idx="43903" formatCode="0.00E+00">
                  <c:v>2.3800000000000001E-4</c:v>
                </c:pt>
                <c:pt idx="43904" formatCode="0.00E+00">
                  <c:v>2.3800000000000001E-4</c:v>
                </c:pt>
                <c:pt idx="43905" formatCode="0.00E+00">
                  <c:v>2.3800000000000001E-4</c:v>
                </c:pt>
                <c:pt idx="43906" formatCode="0.00E+00">
                  <c:v>2.3800000000000001E-4</c:v>
                </c:pt>
                <c:pt idx="43907" formatCode="0.00E+00">
                  <c:v>2.3800000000000001E-4</c:v>
                </c:pt>
                <c:pt idx="43908" formatCode="0.00E+00">
                  <c:v>2.3800000000000001E-4</c:v>
                </c:pt>
                <c:pt idx="43909" formatCode="0.00E+00">
                  <c:v>2.3800000000000001E-4</c:v>
                </c:pt>
                <c:pt idx="43910" formatCode="0.00E+00">
                  <c:v>2.3800000000000001E-4</c:v>
                </c:pt>
                <c:pt idx="43911" formatCode="0.00E+00">
                  <c:v>2.3800000000000001E-4</c:v>
                </c:pt>
                <c:pt idx="43912" formatCode="0.00E+00">
                  <c:v>2.3800000000000001E-4</c:v>
                </c:pt>
                <c:pt idx="43913" formatCode="0.00E+00">
                  <c:v>2.3800000000000001E-4</c:v>
                </c:pt>
                <c:pt idx="43914" formatCode="0.00E+00">
                  <c:v>2.3800000000000001E-4</c:v>
                </c:pt>
                <c:pt idx="43915" formatCode="0.00E+00">
                  <c:v>2.3699999999999999E-4</c:v>
                </c:pt>
                <c:pt idx="43916" formatCode="0.00E+00">
                  <c:v>2.3699999999999999E-4</c:v>
                </c:pt>
                <c:pt idx="43917" formatCode="0.00E+00">
                  <c:v>2.3699999999999999E-4</c:v>
                </c:pt>
                <c:pt idx="43918" formatCode="0.00E+00">
                  <c:v>2.3699999999999999E-4</c:v>
                </c:pt>
                <c:pt idx="43919" formatCode="0.00E+00">
                  <c:v>2.3699999999999999E-4</c:v>
                </c:pt>
                <c:pt idx="43920" formatCode="0.00E+00">
                  <c:v>2.3699999999999999E-4</c:v>
                </c:pt>
                <c:pt idx="43921" formatCode="0.00E+00">
                  <c:v>2.3699999999999999E-4</c:v>
                </c:pt>
                <c:pt idx="43922" formatCode="0.00E+00">
                  <c:v>2.3699999999999999E-4</c:v>
                </c:pt>
                <c:pt idx="43923" formatCode="0.00E+00">
                  <c:v>2.3699999999999999E-4</c:v>
                </c:pt>
                <c:pt idx="43924" formatCode="0.00E+00">
                  <c:v>2.3699999999999999E-4</c:v>
                </c:pt>
                <c:pt idx="43925" formatCode="0.00E+00">
                  <c:v>2.3699999999999999E-4</c:v>
                </c:pt>
                <c:pt idx="43926" formatCode="0.00E+00">
                  <c:v>2.3699999999999999E-4</c:v>
                </c:pt>
                <c:pt idx="43927" formatCode="0.00E+00">
                  <c:v>2.3699999999999999E-4</c:v>
                </c:pt>
                <c:pt idx="43928" formatCode="0.00E+00">
                  <c:v>2.3699999999999999E-4</c:v>
                </c:pt>
                <c:pt idx="43929" formatCode="0.00E+00">
                  <c:v>2.3699999999999999E-4</c:v>
                </c:pt>
                <c:pt idx="43930" formatCode="0.00E+00">
                  <c:v>2.3699999999999999E-4</c:v>
                </c:pt>
                <c:pt idx="43931" formatCode="0.00E+00">
                  <c:v>2.3699999999999999E-4</c:v>
                </c:pt>
                <c:pt idx="43932" formatCode="0.00E+00">
                  <c:v>2.3699999999999999E-4</c:v>
                </c:pt>
                <c:pt idx="43933" formatCode="0.00E+00">
                  <c:v>2.3699999999999999E-4</c:v>
                </c:pt>
                <c:pt idx="43934" formatCode="0.00E+00">
                  <c:v>2.3599999999999999E-4</c:v>
                </c:pt>
                <c:pt idx="43935" formatCode="0.00E+00">
                  <c:v>2.3599999999999999E-4</c:v>
                </c:pt>
                <c:pt idx="43936" formatCode="0.00E+00">
                  <c:v>2.3599999999999999E-4</c:v>
                </c:pt>
                <c:pt idx="43937" formatCode="0.00E+00">
                  <c:v>2.3599999999999999E-4</c:v>
                </c:pt>
                <c:pt idx="43938" formatCode="0.00E+00">
                  <c:v>2.3599999999999999E-4</c:v>
                </c:pt>
                <c:pt idx="43939" formatCode="0.00E+00">
                  <c:v>2.3599999999999999E-4</c:v>
                </c:pt>
                <c:pt idx="43940" formatCode="0.00E+00">
                  <c:v>2.3599999999999999E-4</c:v>
                </c:pt>
                <c:pt idx="43941" formatCode="0.00E+00">
                  <c:v>2.3599999999999999E-4</c:v>
                </c:pt>
                <c:pt idx="43942" formatCode="0.00E+00">
                  <c:v>2.3599999999999999E-4</c:v>
                </c:pt>
                <c:pt idx="43943" formatCode="0.00E+00">
                  <c:v>2.3599999999999999E-4</c:v>
                </c:pt>
                <c:pt idx="43944" formatCode="0.00E+00">
                  <c:v>2.3599999999999999E-4</c:v>
                </c:pt>
                <c:pt idx="43945" formatCode="0.00E+00">
                  <c:v>2.3599999999999999E-4</c:v>
                </c:pt>
                <c:pt idx="43946" formatCode="0.00E+00">
                  <c:v>2.3599999999999999E-4</c:v>
                </c:pt>
                <c:pt idx="43947" formatCode="0.00E+00">
                  <c:v>2.3599999999999999E-4</c:v>
                </c:pt>
                <c:pt idx="43948" formatCode="0.00E+00">
                  <c:v>2.3599999999999999E-4</c:v>
                </c:pt>
                <c:pt idx="43949" formatCode="0.00E+00">
                  <c:v>2.3599999999999999E-4</c:v>
                </c:pt>
                <c:pt idx="43950" formatCode="0.00E+00">
                  <c:v>2.3499999999999999E-4</c:v>
                </c:pt>
                <c:pt idx="43951" formatCode="0.00E+00">
                  <c:v>2.3599999999999999E-4</c:v>
                </c:pt>
                <c:pt idx="43952" formatCode="0.00E+00">
                  <c:v>2.3599999999999999E-4</c:v>
                </c:pt>
                <c:pt idx="43953" formatCode="0.00E+00">
                  <c:v>2.3499999999999999E-4</c:v>
                </c:pt>
                <c:pt idx="43954" formatCode="0.00E+00">
                  <c:v>2.3599999999999999E-4</c:v>
                </c:pt>
                <c:pt idx="43955" formatCode="0.00E+00">
                  <c:v>2.3499999999999999E-4</c:v>
                </c:pt>
                <c:pt idx="43956" formatCode="0.00E+00">
                  <c:v>2.3499999999999999E-4</c:v>
                </c:pt>
                <c:pt idx="43957" formatCode="0.00E+00">
                  <c:v>2.3499999999999999E-4</c:v>
                </c:pt>
                <c:pt idx="43958" formatCode="0.00E+00">
                  <c:v>2.3499999999999999E-4</c:v>
                </c:pt>
                <c:pt idx="43959" formatCode="0.00E+00">
                  <c:v>2.3499999999999999E-4</c:v>
                </c:pt>
                <c:pt idx="43960" formatCode="0.00E+00">
                  <c:v>2.3499999999999999E-4</c:v>
                </c:pt>
                <c:pt idx="43961" formatCode="0.00E+00">
                  <c:v>2.3499999999999999E-4</c:v>
                </c:pt>
                <c:pt idx="43962" formatCode="0.00E+00">
                  <c:v>2.3499999999999999E-4</c:v>
                </c:pt>
                <c:pt idx="43963" formatCode="0.00E+00">
                  <c:v>2.3499999999999999E-4</c:v>
                </c:pt>
                <c:pt idx="43964" formatCode="0.00E+00">
                  <c:v>2.3499999999999999E-4</c:v>
                </c:pt>
                <c:pt idx="43965" formatCode="0.00E+00">
                  <c:v>2.3499999999999999E-4</c:v>
                </c:pt>
                <c:pt idx="43966" formatCode="0.00E+00">
                  <c:v>2.3499999999999999E-4</c:v>
                </c:pt>
                <c:pt idx="43967" formatCode="0.00E+00">
                  <c:v>2.3499999999999999E-4</c:v>
                </c:pt>
                <c:pt idx="43968" formatCode="0.00E+00">
                  <c:v>2.3499999999999999E-4</c:v>
                </c:pt>
                <c:pt idx="43969" formatCode="0.00E+00">
                  <c:v>2.34E-4</c:v>
                </c:pt>
                <c:pt idx="43970" formatCode="0.00E+00">
                  <c:v>2.3499999999999999E-4</c:v>
                </c:pt>
                <c:pt idx="43971" formatCode="0.00E+00">
                  <c:v>2.3499999999999999E-4</c:v>
                </c:pt>
                <c:pt idx="43972" formatCode="0.00E+00">
                  <c:v>2.34E-4</c:v>
                </c:pt>
                <c:pt idx="43973" formatCode="0.00E+00">
                  <c:v>2.34E-4</c:v>
                </c:pt>
                <c:pt idx="43974" formatCode="0.00E+00">
                  <c:v>2.34E-4</c:v>
                </c:pt>
                <c:pt idx="43975" formatCode="0.00E+00">
                  <c:v>2.34E-4</c:v>
                </c:pt>
                <c:pt idx="43976" formatCode="0.00E+00">
                  <c:v>2.34E-4</c:v>
                </c:pt>
                <c:pt idx="43977" formatCode="0.00E+00">
                  <c:v>2.34E-4</c:v>
                </c:pt>
                <c:pt idx="43978" formatCode="0.00E+00">
                  <c:v>2.34E-4</c:v>
                </c:pt>
                <c:pt idx="43979" formatCode="0.00E+00">
                  <c:v>2.34E-4</c:v>
                </c:pt>
                <c:pt idx="43980" formatCode="0.00E+00">
                  <c:v>2.34E-4</c:v>
                </c:pt>
                <c:pt idx="43981" formatCode="0.00E+00">
                  <c:v>2.34E-4</c:v>
                </c:pt>
                <c:pt idx="43982" formatCode="0.00E+00">
                  <c:v>2.34E-4</c:v>
                </c:pt>
                <c:pt idx="43983" formatCode="0.00E+00">
                  <c:v>2.34E-4</c:v>
                </c:pt>
                <c:pt idx="43984" formatCode="0.00E+00">
                  <c:v>2.34E-4</c:v>
                </c:pt>
                <c:pt idx="43985" formatCode="0.00E+00">
                  <c:v>2.34E-4</c:v>
                </c:pt>
                <c:pt idx="43986" formatCode="0.00E+00">
                  <c:v>2.34E-4</c:v>
                </c:pt>
                <c:pt idx="43987" formatCode="0.00E+00">
                  <c:v>2.33E-4</c:v>
                </c:pt>
                <c:pt idx="43988" formatCode="0.00E+00">
                  <c:v>2.34E-4</c:v>
                </c:pt>
                <c:pt idx="43989" formatCode="0.00E+00">
                  <c:v>2.34E-4</c:v>
                </c:pt>
                <c:pt idx="43990" formatCode="0.00E+00">
                  <c:v>2.33E-4</c:v>
                </c:pt>
                <c:pt idx="43991" formatCode="0.00E+00">
                  <c:v>2.33E-4</c:v>
                </c:pt>
                <c:pt idx="43992" formatCode="0.00E+00">
                  <c:v>2.33E-4</c:v>
                </c:pt>
                <c:pt idx="43993" formatCode="0.00E+00">
                  <c:v>2.33E-4</c:v>
                </c:pt>
                <c:pt idx="43994" formatCode="0.00E+00">
                  <c:v>2.33E-4</c:v>
                </c:pt>
                <c:pt idx="43995" formatCode="0.00E+00">
                  <c:v>2.33E-4</c:v>
                </c:pt>
                <c:pt idx="43996" formatCode="0.00E+00">
                  <c:v>2.33E-4</c:v>
                </c:pt>
                <c:pt idx="43997" formatCode="0.00E+00">
                  <c:v>2.33E-4</c:v>
                </c:pt>
                <c:pt idx="43998" formatCode="0.00E+00">
                  <c:v>2.33E-4</c:v>
                </c:pt>
                <c:pt idx="43999" formatCode="0.00E+00">
                  <c:v>2.33E-4</c:v>
                </c:pt>
                <c:pt idx="44000" formatCode="0.00E+00">
                  <c:v>2.33E-4</c:v>
                </c:pt>
                <c:pt idx="44001" formatCode="0.00E+00">
                  <c:v>2.33E-4</c:v>
                </c:pt>
                <c:pt idx="44002" formatCode="0.00E+00">
                  <c:v>2.33E-4</c:v>
                </c:pt>
                <c:pt idx="44003" formatCode="0.00E+00">
                  <c:v>2.33E-4</c:v>
                </c:pt>
                <c:pt idx="44004" formatCode="0.00E+00">
                  <c:v>2.33E-4</c:v>
                </c:pt>
                <c:pt idx="44005" formatCode="0.00E+00">
                  <c:v>2.33E-4</c:v>
                </c:pt>
                <c:pt idx="44006" formatCode="0.00E+00">
                  <c:v>2.33E-4</c:v>
                </c:pt>
                <c:pt idx="44007" formatCode="0.00E+00">
                  <c:v>2.33E-4</c:v>
                </c:pt>
                <c:pt idx="44008" formatCode="0.00E+00">
                  <c:v>2.33E-4</c:v>
                </c:pt>
                <c:pt idx="44009" formatCode="0.00E+00">
                  <c:v>2.32E-4</c:v>
                </c:pt>
                <c:pt idx="44010" formatCode="0.00E+00">
                  <c:v>2.32E-4</c:v>
                </c:pt>
                <c:pt idx="44011" formatCode="0.00E+00">
                  <c:v>2.32E-4</c:v>
                </c:pt>
                <c:pt idx="44012" formatCode="0.00E+00">
                  <c:v>2.32E-4</c:v>
                </c:pt>
                <c:pt idx="44013" formatCode="0.00E+00">
                  <c:v>2.32E-4</c:v>
                </c:pt>
                <c:pt idx="44014" formatCode="0.00E+00">
                  <c:v>2.32E-4</c:v>
                </c:pt>
                <c:pt idx="44015" formatCode="0.00E+00">
                  <c:v>2.32E-4</c:v>
                </c:pt>
                <c:pt idx="44016" formatCode="0.00E+00">
                  <c:v>2.32E-4</c:v>
                </c:pt>
                <c:pt idx="44017" formatCode="0.00E+00">
                  <c:v>2.32E-4</c:v>
                </c:pt>
                <c:pt idx="44018" formatCode="0.00E+00">
                  <c:v>2.32E-4</c:v>
                </c:pt>
                <c:pt idx="44019" formatCode="0.00E+00">
                  <c:v>2.32E-4</c:v>
                </c:pt>
                <c:pt idx="44020" formatCode="0.00E+00">
                  <c:v>2.32E-4</c:v>
                </c:pt>
                <c:pt idx="44021" formatCode="0.00E+00">
                  <c:v>2.32E-4</c:v>
                </c:pt>
                <c:pt idx="44022" formatCode="0.00E+00">
                  <c:v>2.32E-4</c:v>
                </c:pt>
                <c:pt idx="44023" formatCode="0.00E+00">
                  <c:v>2.32E-4</c:v>
                </c:pt>
                <c:pt idx="44024" formatCode="0.00E+00">
                  <c:v>2.32E-4</c:v>
                </c:pt>
                <c:pt idx="44025" formatCode="0.00E+00">
                  <c:v>2.32E-4</c:v>
                </c:pt>
                <c:pt idx="44026" formatCode="0.00E+00">
                  <c:v>2.32E-4</c:v>
                </c:pt>
                <c:pt idx="44027" formatCode="0.00E+00">
                  <c:v>2.32E-4</c:v>
                </c:pt>
                <c:pt idx="44028" formatCode="0.00E+00">
                  <c:v>2.32E-4</c:v>
                </c:pt>
                <c:pt idx="44029" formatCode="0.00E+00">
                  <c:v>2.31E-4</c:v>
                </c:pt>
                <c:pt idx="44030" formatCode="0.00E+00">
                  <c:v>2.32E-4</c:v>
                </c:pt>
                <c:pt idx="44031" formatCode="0.00E+00">
                  <c:v>2.32E-4</c:v>
                </c:pt>
                <c:pt idx="44032" formatCode="0.00E+00">
                  <c:v>2.31E-4</c:v>
                </c:pt>
                <c:pt idx="44033" formatCode="0.00E+00">
                  <c:v>2.32E-4</c:v>
                </c:pt>
                <c:pt idx="44034" formatCode="0.00E+00">
                  <c:v>2.31E-4</c:v>
                </c:pt>
                <c:pt idx="44035" formatCode="0.00E+00">
                  <c:v>2.31E-4</c:v>
                </c:pt>
                <c:pt idx="44036" formatCode="0.00E+00">
                  <c:v>2.31E-4</c:v>
                </c:pt>
                <c:pt idx="44037" formatCode="0.00E+00">
                  <c:v>2.31E-4</c:v>
                </c:pt>
                <c:pt idx="44038" formatCode="0.00E+00">
                  <c:v>2.31E-4</c:v>
                </c:pt>
                <c:pt idx="44039" formatCode="0.00E+00">
                  <c:v>2.31E-4</c:v>
                </c:pt>
                <c:pt idx="44040" formatCode="0.00E+00">
                  <c:v>2.31E-4</c:v>
                </c:pt>
                <c:pt idx="44041" formatCode="0.00E+00">
                  <c:v>2.31E-4</c:v>
                </c:pt>
                <c:pt idx="44042" formatCode="0.00E+00">
                  <c:v>2.31E-4</c:v>
                </c:pt>
                <c:pt idx="44043" formatCode="0.00E+00">
                  <c:v>2.31E-4</c:v>
                </c:pt>
                <c:pt idx="44044" formatCode="0.00E+00">
                  <c:v>2.31E-4</c:v>
                </c:pt>
                <c:pt idx="44045" formatCode="0.00E+00">
                  <c:v>2.31E-4</c:v>
                </c:pt>
                <c:pt idx="44046" formatCode="0.00E+00">
                  <c:v>2.31E-4</c:v>
                </c:pt>
                <c:pt idx="44047" formatCode="0.00E+00">
                  <c:v>2.31E-4</c:v>
                </c:pt>
                <c:pt idx="44048" formatCode="0.00E+00">
                  <c:v>2.31E-4</c:v>
                </c:pt>
                <c:pt idx="44049" formatCode="0.00E+00">
                  <c:v>2.31E-4</c:v>
                </c:pt>
                <c:pt idx="44050" formatCode="0.00E+00">
                  <c:v>2.31E-4</c:v>
                </c:pt>
                <c:pt idx="44051" formatCode="0.00E+00">
                  <c:v>2.31E-4</c:v>
                </c:pt>
                <c:pt idx="44052" formatCode="0.00E+00">
                  <c:v>2.31E-4</c:v>
                </c:pt>
                <c:pt idx="44053" formatCode="0.00E+00">
                  <c:v>2.31E-4</c:v>
                </c:pt>
                <c:pt idx="44054" formatCode="0.00E+00">
                  <c:v>2.31E-4</c:v>
                </c:pt>
                <c:pt idx="44055" formatCode="0.00E+00">
                  <c:v>2.3000000000000001E-4</c:v>
                </c:pt>
                <c:pt idx="44056" formatCode="0.00E+00">
                  <c:v>2.3000000000000001E-4</c:v>
                </c:pt>
                <c:pt idx="44057" formatCode="0.00E+00">
                  <c:v>2.3000000000000001E-4</c:v>
                </c:pt>
                <c:pt idx="44058" formatCode="0.00E+00">
                  <c:v>2.3000000000000001E-4</c:v>
                </c:pt>
                <c:pt idx="44059" formatCode="0.00E+00">
                  <c:v>2.3000000000000001E-4</c:v>
                </c:pt>
                <c:pt idx="44060" formatCode="0.00E+00">
                  <c:v>2.3000000000000001E-4</c:v>
                </c:pt>
                <c:pt idx="44061" formatCode="0.00E+00">
                  <c:v>2.3000000000000001E-4</c:v>
                </c:pt>
                <c:pt idx="44062" formatCode="0.00E+00">
                  <c:v>2.3000000000000001E-4</c:v>
                </c:pt>
                <c:pt idx="44063" formatCode="0.00E+00">
                  <c:v>2.3000000000000001E-4</c:v>
                </c:pt>
                <c:pt idx="44064" formatCode="0.00E+00">
                  <c:v>2.3000000000000001E-4</c:v>
                </c:pt>
                <c:pt idx="44065" formatCode="0.00E+00">
                  <c:v>2.3000000000000001E-4</c:v>
                </c:pt>
                <c:pt idx="44066" formatCode="0.00E+00">
                  <c:v>2.3000000000000001E-4</c:v>
                </c:pt>
                <c:pt idx="44067" formatCode="0.00E+00">
                  <c:v>2.3000000000000001E-4</c:v>
                </c:pt>
                <c:pt idx="44068" formatCode="0.00E+00">
                  <c:v>2.3000000000000001E-4</c:v>
                </c:pt>
                <c:pt idx="44069" formatCode="0.00E+00">
                  <c:v>2.3000000000000001E-4</c:v>
                </c:pt>
                <c:pt idx="44070" formatCode="0.00E+00">
                  <c:v>2.3000000000000001E-4</c:v>
                </c:pt>
                <c:pt idx="44071" formatCode="0.00E+00">
                  <c:v>2.3000000000000001E-4</c:v>
                </c:pt>
                <c:pt idx="44072" formatCode="0.00E+00">
                  <c:v>2.3000000000000001E-4</c:v>
                </c:pt>
                <c:pt idx="44073" formatCode="0.00E+00">
                  <c:v>2.3000000000000001E-4</c:v>
                </c:pt>
                <c:pt idx="44074" formatCode="0.00E+00">
                  <c:v>2.3000000000000001E-4</c:v>
                </c:pt>
                <c:pt idx="44075" formatCode="0.00E+00">
                  <c:v>2.3000000000000001E-4</c:v>
                </c:pt>
                <c:pt idx="44076" formatCode="0.00E+00">
                  <c:v>2.3000000000000001E-4</c:v>
                </c:pt>
                <c:pt idx="44077" formatCode="0.00E+00">
                  <c:v>2.2900000000000001E-4</c:v>
                </c:pt>
                <c:pt idx="44078" formatCode="0.00E+00">
                  <c:v>2.2900000000000001E-4</c:v>
                </c:pt>
                <c:pt idx="44079" formatCode="0.00E+00">
                  <c:v>2.2900000000000001E-4</c:v>
                </c:pt>
                <c:pt idx="44080" formatCode="0.00E+00">
                  <c:v>2.2900000000000001E-4</c:v>
                </c:pt>
                <c:pt idx="44081" formatCode="0.00E+00">
                  <c:v>2.2900000000000001E-4</c:v>
                </c:pt>
                <c:pt idx="44082" formatCode="0.00E+00">
                  <c:v>2.2900000000000001E-4</c:v>
                </c:pt>
                <c:pt idx="44083" formatCode="0.00E+00">
                  <c:v>2.2900000000000001E-4</c:v>
                </c:pt>
                <c:pt idx="44084" formatCode="0.00E+00">
                  <c:v>2.2900000000000001E-4</c:v>
                </c:pt>
                <c:pt idx="44085" formatCode="0.00E+00">
                  <c:v>2.2900000000000001E-4</c:v>
                </c:pt>
                <c:pt idx="44086" formatCode="0.00E+00">
                  <c:v>2.2900000000000001E-4</c:v>
                </c:pt>
                <c:pt idx="44087" formatCode="0.00E+00">
                  <c:v>2.2900000000000001E-4</c:v>
                </c:pt>
                <c:pt idx="44088" formatCode="0.00E+00">
                  <c:v>2.2900000000000001E-4</c:v>
                </c:pt>
                <c:pt idx="44089" formatCode="0.00E+00">
                  <c:v>2.2900000000000001E-4</c:v>
                </c:pt>
                <c:pt idx="44090" formatCode="0.00E+00">
                  <c:v>2.2900000000000001E-4</c:v>
                </c:pt>
                <c:pt idx="44091" formatCode="0.00E+00">
                  <c:v>2.2900000000000001E-4</c:v>
                </c:pt>
                <c:pt idx="44092" formatCode="0.00E+00">
                  <c:v>2.2900000000000001E-4</c:v>
                </c:pt>
                <c:pt idx="44093" formatCode="0.00E+00">
                  <c:v>2.2900000000000001E-4</c:v>
                </c:pt>
                <c:pt idx="44094" formatCode="0.00E+00">
                  <c:v>2.2900000000000001E-4</c:v>
                </c:pt>
                <c:pt idx="44095" formatCode="0.00E+00">
                  <c:v>2.2900000000000001E-4</c:v>
                </c:pt>
                <c:pt idx="44096" formatCode="0.00E+00">
                  <c:v>2.2900000000000001E-4</c:v>
                </c:pt>
                <c:pt idx="44097" formatCode="0.00E+00">
                  <c:v>2.2900000000000001E-4</c:v>
                </c:pt>
                <c:pt idx="44098" formatCode="0.00E+00">
                  <c:v>2.2900000000000001E-4</c:v>
                </c:pt>
                <c:pt idx="44099" formatCode="0.00E+00">
                  <c:v>2.2900000000000001E-4</c:v>
                </c:pt>
                <c:pt idx="44100" formatCode="0.00E+00">
                  <c:v>2.2900000000000001E-4</c:v>
                </c:pt>
                <c:pt idx="44101" formatCode="0.00E+00">
                  <c:v>2.2900000000000001E-4</c:v>
                </c:pt>
                <c:pt idx="44102" formatCode="0.00E+00">
                  <c:v>2.2900000000000001E-4</c:v>
                </c:pt>
                <c:pt idx="44103" formatCode="0.00E+00">
                  <c:v>2.2900000000000001E-4</c:v>
                </c:pt>
                <c:pt idx="44104" formatCode="0.00E+00">
                  <c:v>2.2800000000000001E-4</c:v>
                </c:pt>
                <c:pt idx="44105" formatCode="0.00E+00">
                  <c:v>2.2900000000000001E-4</c:v>
                </c:pt>
                <c:pt idx="44106" formatCode="0.00E+00">
                  <c:v>2.2800000000000001E-4</c:v>
                </c:pt>
                <c:pt idx="44107" formatCode="0.00E+00">
                  <c:v>2.2800000000000001E-4</c:v>
                </c:pt>
                <c:pt idx="44108" formatCode="0.00E+00">
                  <c:v>2.2800000000000001E-4</c:v>
                </c:pt>
                <c:pt idx="44109" formatCode="0.00E+00">
                  <c:v>2.2800000000000001E-4</c:v>
                </c:pt>
                <c:pt idx="44110" formatCode="0.00E+00">
                  <c:v>2.2800000000000001E-4</c:v>
                </c:pt>
                <c:pt idx="44111" formatCode="0.00E+00">
                  <c:v>2.2800000000000001E-4</c:v>
                </c:pt>
                <c:pt idx="44112" formatCode="0.00E+00">
                  <c:v>2.2800000000000001E-4</c:v>
                </c:pt>
                <c:pt idx="44113" formatCode="0.00E+00">
                  <c:v>2.2800000000000001E-4</c:v>
                </c:pt>
                <c:pt idx="44114" formatCode="0.00E+00">
                  <c:v>2.2800000000000001E-4</c:v>
                </c:pt>
                <c:pt idx="44115" formatCode="0.00E+00">
                  <c:v>2.2800000000000001E-4</c:v>
                </c:pt>
                <c:pt idx="44116" formatCode="0.00E+00">
                  <c:v>2.2800000000000001E-4</c:v>
                </c:pt>
                <c:pt idx="44117" formatCode="0.00E+00">
                  <c:v>2.2800000000000001E-4</c:v>
                </c:pt>
                <c:pt idx="44118" formatCode="0.00E+00">
                  <c:v>2.2800000000000001E-4</c:v>
                </c:pt>
                <c:pt idx="44119" formatCode="0.00E+00">
                  <c:v>2.2800000000000001E-4</c:v>
                </c:pt>
                <c:pt idx="44120" formatCode="0.00E+00">
                  <c:v>2.2800000000000001E-4</c:v>
                </c:pt>
                <c:pt idx="44121" formatCode="0.00E+00">
                  <c:v>2.2800000000000001E-4</c:v>
                </c:pt>
                <c:pt idx="44122" formatCode="0.00E+00">
                  <c:v>2.2800000000000001E-4</c:v>
                </c:pt>
                <c:pt idx="44123" formatCode="0.00E+00">
                  <c:v>2.2800000000000001E-4</c:v>
                </c:pt>
                <c:pt idx="44124" formatCode="0.00E+00">
                  <c:v>2.2800000000000001E-4</c:v>
                </c:pt>
                <c:pt idx="44125" formatCode="0.00E+00">
                  <c:v>2.2800000000000001E-4</c:v>
                </c:pt>
                <c:pt idx="44126" formatCode="0.00E+00">
                  <c:v>2.2699999999999999E-4</c:v>
                </c:pt>
                <c:pt idx="44127" formatCode="0.00E+00">
                  <c:v>2.2800000000000001E-4</c:v>
                </c:pt>
                <c:pt idx="44128" formatCode="0.00E+00">
                  <c:v>2.2699999999999999E-4</c:v>
                </c:pt>
                <c:pt idx="44129" formatCode="0.00E+00">
                  <c:v>2.2800000000000001E-4</c:v>
                </c:pt>
                <c:pt idx="44130" formatCode="0.00E+00">
                  <c:v>2.2800000000000001E-4</c:v>
                </c:pt>
                <c:pt idx="44131" formatCode="0.00E+00">
                  <c:v>2.2800000000000001E-4</c:v>
                </c:pt>
                <c:pt idx="44132" formatCode="0.00E+00">
                  <c:v>2.2699999999999999E-4</c:v>
                </c:pt>
                <c:pt idx="44133" formatCode="0.00E+00">
                  <c:v>2.2699999999999999E-4</c:v>
                </c:pt>
                <c:pt idx="44134" formatCode="0.00E+00">
                  <c:v>2.2699999999999999E-4</c:v>
                </c:pt>
                <c:pt idx="44135" formatCode="0.00E+00">
                  <c:v>2.2699999999999999E-4</c:v>
                </c:pt>
                <c:pt idx="44136" formatCode="0.00E+00">
                  <c:v>2.2699999999999999E-4</c:v>
                </c:pt>
                <c:pt idx="44137" formatCode="0.00E+00">
                  <c:v>2.2699999999999999E-4</c:v>
                </c:pt>
                <c:pt idx="44138" formatCode="0.00E+00">
                  <c:v>2.2699999999999999E-4</c:v>
                </c:pt>
                <c:pt idx="44139" formatCode="0.00E+00">
                  <c:v>2.2699999999999999E-4</c:v>
                </c:pt>
                <c:pt idx="44140" formatCode="0.00E+00">
                  <c:v>2.2699999999999999E-4</c:v>
                </c:pt>
                <c:pt idx="44141" formatCode="0.00E+00">
                  <c:v>2.2699999999999999E-4</c:v>
                </c:pt>
                <c:pt idx="44142" formatCode="0.00E+00">
                  <c:v>2.2699999999999999E-4</c:v>
                </c:pt>
                <c:pt idx="44143" formatCode="0.00E+00">
                  <c:v>2.2699999999999999E-4</c:v>
                </c:pt>
                <c:pt idx="44144" formatCode="0.00E+00">
                  <c:v>2.2699999999999999E-4</c:v>
                </c:pt>
                <c:pt idx="44145" formatCode="0.00E+00">
                  <c:v>2.2699999999999999E-4</c:v>
                </c:pt>
                <c:pt idx="44146" formatCode="0.00E+00">
                  <c:v>2.2699999999999999E-4</c:v>
                </c:pt>
                <c:pt idx="44147" formatCode="0.00E+00">
                  <c:v>2.2699999999999999E-4</c:v>
                </c:pt>
                <c:pt idx="44148" formatCode="0.00E+00">
                  <c:v>2.2699999999999999E-4</c:v>
                </c:pt>
                <c:pt idx="44149" formatCode="0.00E+00">
                  <c:v>2.2699999999999999E-4</c:v>
                </c:pt>
                <c:pt idx="44150" formatCode="0.00E+00">
                  <c:v>2.2699999999999999E-4</c:v>
                </c:pt>
                <c:pt idx="44151" formatCode="0.00E+00">
                  <c:v>2.2699999999999999E-4</c:v>
                </c:pt>
                <c:pt idx="44152" formatCode="0.00E+00">
                  <c:v>2.2699999999999999E-4</c:v>
                </c:pt>
                <c:pt idx="44153" formatCode="0.00E+00">
                  <c:v>2.2599999999999999E-4</c:v>
                </c:pt>
                <c:pt idx="44154" formatCode="0.00E+00">
                  <c:v>2.2699999999999999E-4</c:v>
                </c:pt>
                <c:pt idx="44155" formatCode="0.00E+00">
                  <c:v>2.2599999999999999E-4</c:v>
                </c:pt>
                <c:pt idx="44156" formatCode="0.00E+00">
                  <c:v>2.2599999999999999E-4</c:v>
                </c:pt>
                <c:pt idx="44157" formatCode="0.00E+00">
                  <c:v>2.2699999999999999E-4</c:v>
                </c:pt>
                <c:pt idx="44158" formatCode="0.00E+00">
                  <c:v>2.2599999999999999E-4</c:v>
                </c:pt>
                <c:pt idx="44159" formatCode="0.00E+00">
                  <c:v>2.2599999999999999E-4</c:v>
                </c:pt>
                <c:pt idx="44160" formatCode="0.00E+00">
                  <c:v>2.2599999999999999E-4</c:v>
                </c:pt>
                <c:pt idx="44161" formatCode="0.00E+00">
                  <c:v>2.2599999999999999E-4</c:v>
                </c:pt>
                <c:pt idx="44162" formatCode="0.00E+00">
                  <c:v>2.2599999999999999E-4</c:v>
                </c:pt>
                <c:pt idx="44163" formatCode="0.00E+00">
                  <c:v>2.2599999999999999E-4</c:v>
                </c:pt>
                <c:pt idx="44164" formatCode="0.00E+00">
                  <c:v>2.2599999999999999E-4</c:v>
                </c:pt>
                <c:pt idx="44165" formatCode="0.00E+00">
                  <c:v>2.2599999999999999E-4</c:v>
                </c:pt>
                <c:pt idx="44166" formatCode="0.00E+00">
                  <c:v>2.2599999999999999E-4</c:v>
                </c:pt>
                <c:pt idx="44167" formatCode="0.00E+00">
                  <c:v>2.2599999999999999E-4</c:v>
                </c:pt>
                <c:pt idx="44168" formatCode="0.00E+00">
                  <c:v>2.2599999999999999E-4</c:v>
                </c:pt>
                <c:pt idx="44169" formatCode="0.00E+00">
                  <c:v>2.2599999999999999E-4</c:v>
                </c:pt>
                <c:pt idx="44170" formatCode="0.00E+00">
                  <c:v>2.2599999999999999E-4</c:v>
                </c:pt>
                <c:pt idx="44171" formatCode="0.00E+00">
                  <c:v>2.2599999999999999E-4</c:v>
                </c:pt>
                <c:pt idx="44172" formatCode="0.00E+00">
                  <c:v>2.2599999999999999E-4</c:v>
                </c:pt>
                <c:pt idx="44173" formatCode="0.00E+00">
                  <c:v>2.2599999999999999E-4</c:v>
                </c:pt>
                <c:pt idx="44174" formatCode="0.00E+00">
                  <c:v>2.2599999999999999E-4</c:v>
                </c:pt>
                <c:pt idx="44175" formatCode="0.00E+00">
                  <c:v>2.2599999999999999E-4</c:v>
                </c:pt>
                <c:pt idx="44176" formatCode="0.00E+00">
                  <c:v>2.2599999999999999E-4</c:v>
                </c:pt>
                <c:pt idx="44177" formatCode="0.00E+00">
                  <c:v>2.2599999999999999E-4</c:v>
                </c:pt>
                <c:pt idx="44178" formatCode="0.00E+00">
                  <c:v>2.2599999999999999E-4</c:v>
                </c:pt>
                <c:pt idx="44179" formatCode="0.00E+00">
                  <c:v>2.2599999999999999E-4</c:v>
                </c:pt>
                <c:pt idx="44180" formatCode="0.00E+00">
                  <c:v>2.2599999999999999E-4</c:v>
                </c:pt>
                <c:pt idx="44181" formatCode="0.00E+00">
                  <c:v>2.2599999999999999E-4</c:v>
                </c:pt>
                <c:pt idx="44182" formatCode="0.00E+00">
                  <c:v>2.2599999999999999E-4</c:v>
                </c:pt>
                <c:pt idx="44183" formatCode="0.00E+00">
                  <c:v>2.2599999999999999E-4</c:v>
                </c:pt>
                <c:pt idx="44184" formatCode="0.00E+00">
                  <c:v>2.2499999999999999E-4</c:v>
                </c:pt>
                <c:pt idx="44185" formatCode="0.00E+00">
                  <c:v>2.2599999999999999E-4</c:v>
                </c:pt>
                <c:pt idx="44186" formatCode="0.00E+00">
                  <c:v>2.2499999999999999E-4</c:v>
                </c:pt>
                <c:pt idx="44187" formatCode="0.00E+00">
                  <c:v>2.2499999999999999E-4</c:v>
                </c:pt>
                <c:pt idx="44188" formatCode="0.00E+00">
                  <c:v>2.2599999999999999E-4</c:v>
                </c:pt>
                <c:pt idx="44189" formatCode="0.00E+00">
                  <c:v>2.2499999999999999E-4</c:v>
                </c:pt>
                <c:pt idx="44190" formatCode="0.00E+00">
                  <c:v>2.2499999999999999E-4</c:v>
                </c:pt>
                <c:pt idx="44191" formatCode="0.00E+00">
                  <c:v>2.2499999999999999E-4</c:v>
                </c:pt>
                <c:pt idx="44192" formatCode="0.00E+00">
                  <c:v>2.2499999999999999E-4</c:v>
                </c:pt>
                <c:pt idx="44193" formatCode="0.00E+00">
                  <c:v>2.2499999999999999E-4</c:v>
                </c:pt>
                <c:pt idx="44194" formatCode="0.00E+00">
                  <c:v>2.2499999999999999E-4</c:v>
                </c:pt>
                <c:pt idx="44195" formatCode="0.00E+00">
                  <c:v>2.2499999999999999E-4</c:v>
                </c:pt>
                <c:pt idx="44196" formatCode="0.00E+00">
                  <c:v>2.2499999999999999E-4</c:v>
                </c:pt>
                <c:pt idx="44197" formatCode="0.00E+00">
                  <c:v>2.2499999999999999E-4</c:v>
                </c:pt>
                <c:pt idx="44198" formatCode="0.00E+00">
                  <c:v>2.2499999999999999E-4</c:v>
                </c:pt>
                <c:pt idx="44199" formatCode="0.00E+00">
                  <c:v>2.2499999999999999E-4</c:v>
                </c:pt>
                <c:pt idx="44200" formatCode="0.00E+00">
                  <c:v>2.2499999999999999E-4</c:v>
                </c:pt>
                <c:pt idx="44201" formatCode="0.00E+00">
                  <c:v>2.2499999999999999E-4</c:v>
                </c:pt>
                <c:pt idx="44202" formatCode="0.00E+00">
                  <c:v>2.2499999999999999E-4</c:v>
                </c:pt>
                <c:pt idx="44203" formatCode="0.00E+00">
                  <c:v>2.2499999999999999E-4</c:v>
                </c:pt>
                <c:pt idx="44204" formatCode="0.00E+00">
                  <c:v>2.2499999999999999E-4</c:v>
                </c:pt>
                <c:pt idx="44205" formatCode="0.00E+00">
                  <c:v>2.2499999999999999E-4</c:v>
                </c:pt>
                <c:pt idx="44206" formatCode="0.00E+00">
                  <c:v>2.2499999999999999E-4</c:v>
                </c:pt>
                <c:pt idx="44207" formatCode="0.00E+00">
                  <c:v>2.2499999999999999E-4</c:v>
                </c:pt>
                <c:pt idx="44208" formatCode="0.00E+00">
                  <c:v>2.2499999999999999E-4</c:v>
                </c:pt>
                <c:pt idx="44209" formatCode="0.00E+00">
                  <c:v>2.2499999999999999E-4</c:v>
                </c:pt>
                <c:pt idx="44210" formatCode="0.00E+00">
                  <c:v>2.2499999999999999E-4</c:v>
                </c:pt>
                <c:pt idx="44211" formatCode="0.00E+00">
                  <c:v>2.24E-4</c:v>
                </c:pt>
                <c:pt idx="44212" formatCode="0.00E+00">
                  <c:v>2.2499999999999999E-4</c:v>
                </c:pt>
                <c:pt idx="44213" formatCode="0.00E+00">
                  <c:v>2.2499999999999999E-4</c:v>
                </c:pt>
                <c:pt idx="44214" formatCode="0.00E+00">
                  <c:v>2.2499999999999999E-4</c:v>
                </c:pt>
                <c:pt idx="44215" formatCode="0.00E+00">
                  <c:v>2.2499999999999999E-4</c:v>
                </c:pt>
                <c:pt idx="44216" formatCode="0.00E+00">
                  <c:v>2.24E-4</c:v>
                </c:pt>
                <c:pt idx="44217" formatCode="0.00E+00">
                  <c:v>2.24E-4</c:v>
                </c:pt>
                <c:pt idx="44218" formatCode="0.00E+00">
                  <c:v>2.24E-4</c:v>
                </c:pt>
                <c:pt idx="44219" formatCode="0.00E+00">
                  <c:v>2.24E-4</c:v>
                </c:pt>
                <c:pt idx="44220" formatCode="0.00E+00">
                  <c:v>2.24E-4</c:v>
                </c:pt>
                <c:pt idx="44221" formatCode="0.00E+00">
                  <c:v>2.24E-4</c:v>
                </c:pt>
                <c:pt idx="44222" formatCode="0.00E+00">
                  <c:v>2.24E-4</c:v>
                </c:pt>
                <c:pt idx="44223" formatCode="0.00E+00">
                  <c:v>2.24E-4</c:v>
                </c:pt>
                <c:pt idx="44224" formatCode="0.00E+00">
                  <c:v>2.24E-4</c:v>
                </c:pt>
                <c:pt idx="44225" formatCode="0.00E+00">
                  <c:v>2.24E-4</c:v>
                </c:pt>
                <c:pt idx="44226" formatCode="0.00E+00">
                  <c:v>2.24E-4</c:v>
                </c:pt>
                <c:pt idx="44227" formatCode="0.00E+00">
                  <c:v>2.24E-4</c:v>
                </c:pt>
                <c:pt idx="44228" formatCode="0.00E+00">
                  <c:v>2.24E-4</c:v>
                </c:pt>
                <c:pt idx="44229" formatCode="0.00E+00">
                  <c:v>2.24E-4</c:v>
                </c:pt>
                <c:pt idx="44230" formatCode="0.00E+00">
                  <c:v>2.24E-4</c:v>
                </c:pt>
                <c:pt idx="44231" formatCode="0.00E+00">
                  <c:v>2.24E-4</c:v>
                </c:pt>
                <c:pt idx="44232" formatCode="0.00E+00">
                  <c:v>2.24E-4</c:v>
                </c:pt>
                <c:pt idx="44233" formatCode="0.00E+00">
                  <c:v>2.24E-4</c:v>
                </c:pt>
                <c:pt idx="44234" formatCode="0.00E+00">
                  <c:v>2.24E-4</c:v>
                </c:pt>
                <c:pt idx="44235" formatCode="0.00E+00">
                  <c:v>2.24E-4</c:v>
                </c:pt>
                <c:pt idx="44236" formatCode="0.00E+00">
                  <c:v>2.24E-4</c:v>
                </c:pt>
                <c:pt idx="44237" formatCode="0.00E+00">
                  <c:v>2.24E-4</c:v>
                </c:pt>
                <c:pt idx="44238" formatCode="0.00E+00">
                  <c:v>2.24E-4</c:v>
                </c:pt>
                <c:pt idx="44239" formatCode="0.00E+00">
                  <c:v>2.24E-4</c:v>
                </c:pt>
                <c:pt idx="44240" formatCode="0.00E+00">
                  <c:v>2.24E-4</c:v>
                </c:pt>
                <c:pt idx="44241" formatCode="0.00E+00">
                  <c:v>2.24E-4</c:v>
                </c:pt>
                <c:pt idx="44242" formatCode="0.00E+00">
                  <c:v>2.24E-4</c:v>
                </c:pt>
                <c:pt idx="44243" formatCode="0.00E+00">
                  <c:v>2.23E-4</c:v>
                </c:pt>
                <c:pt idx="44244" formatCode="0.00E+00">
                  <c:v>2.23E-4</c:v>
                </c:pt>
                <c:pt idx="44245" formatCode="0.00E+00">
                  <c:v>2.24E-4</c:v>
                </c:pt>
                <c:pt idx="44246" formatCode="0.00E+00">
                  <c:v>2.24E-4</c:v>
                </c:pt>
                <c:pt idx="44247" formatCode="0.00E+00">
                  <c:v>2.23E-4</c:v>
                </c:pt>
                <c:pt idx="44248" formatCode="0.00E+00">
                  <c:v>2.23E-4</c:v>
                </c:pt>
                <c:pt idx="44249" formatCode="0.00E+00">
                  <c:v>2.23E-4</c:v>
                </c:pt>
                <c:pt idx="44250" formatCode="0.00E+00">
                  <c:v>2.23E-4</c:v>
                </c:pt>
                <c:pt idx="44251" formatCode="0.00E+00">
                  <c:v>2.23E-4</c:v>
                </c:pt>
                <c:pt idx="44252" formatCode="0.00E+00">
                  <c:v>2.23E-4</c:v>
                </c:pt>
                <c:pt idx="44253" formatCode="0.00E+00">
                  <c:v>2.23E-4</c:v>
                </c:pt>
                <c:pt idx="44254" formatCode="0.00E+00">
                  <c:v>2.23E-4</c:v>
                </c:pt>
                <c:pt idx="44255" formatCode="0.00E+00">
                  <c:v>2.23E-4</c:v>
                </c:pt>
                <c:pt idx="44256" formatCode="0.00E+00">
                  <c:v>2.23E-4</c:v>
                </c:pt>
                <c:pt idx="44257" formatCode="0.00E+00">
                  <c:v>2.23E-4</c:v>
                </c:pt>
                <c:pt idx="44258" formatCode="0.00E+00">
                  <c:v>2.23E-4</c:v>
                </c:pt>
                <c:pt idx="44259" formatCode="0.00E+00">
                  <c:v>2.23E-4</c:v>
                </c:pt>
                <c:pt idx="44260" formatCode="0.00E+00">
                  <c:v>2.23E-4</c:v>
                </c:pt>
                <c:pt idx="44261" formatCode="0.00E+00">
                  <c:v>2.23E-4</c:v>
                </c:pt>
                <c:pt idx="44262" formatCode="0.00E+00">
                  <c:v>2.23E-4</c:v>
                </c:pt>
                <c:pt idx="44263" formatCode="0.00E+00">
                  <c:v>2.23E-4</c:v>
                </c:pt>
                <c:pt idx="44264" formatCode="0.00E+00">
                  <c:v>2.23E-4</c:v>
                </c:pt>
                <c:pt idx="44265" formatCode="0.00E+00">
                  <c:v>2.23E-4</c:v>
                </c:pt>
                <c:pt idx="44266" formatCode="0.00E+00">
                  <c:v>2.23E-4</c:v>
                </c:pt>
                <c:pt idx="44267" formatCode="0.00E+00">
                  <c:v>2.23E-4</c:v>
                </c:pt>
                <c:pt idx="44268" formatCode="0.00E+00">
                  <c:v>2.23E-4</c:v>
                </c:pt>
                <c:pt idx="44269" formatCode="0.00E+00">
                  <c:v>2.23E-4</c:v>
                </c:pt>
                <c:pt idx="44270" formatCode="0.00E+00">
                  <c:v>2.23E-4</c:v>
                </c:pt>
                <c:pt idx="44271" formatCode="0.00E+00">
                  <c:v>2.23E-4</c:v>
                </c:pt>
                <c:pt idx="44272" formatCode="0.00E+00">
                  <c:v>2.23E-4</c:v>
                </c:pt>
                <c:pt idx="44273" formatCode="0.00E+00">
                  <c:v>2.23E-4</c:v>
                </c:pt>
                <c:pt idx="44274" formatCode="0.00E+00">
                  <c:v>2.23E-4</c:v>
                </c:pt>
                <c:pt idx="44275" formatCode="0.00E+00">
                  <c:v>2.23E-4</c:v>
                </c:pt>
                <c:pt idx="44276" formatCode="0.00E+00">
                  <c:v>2.23E-4</c:v>
                </c:pt>
                <c:pt idx="44277" formatCode="0.00E+00">
                  <c:v>2.23E-4</c:v>
                </c:pt>
                <c:pt idx="44278" formatCode="0.00E+00">
                  <c:v>2.23E-4</c:v>
                </c:pt>
                <c:pt idx="44279" formatCode="0.00E+00">
                  <c:v>2.23E-4</c:v>
                </c:pt>
                <c:pt idx="44280" formatCode="0.00E+00">
                  <c:v>2.22E-4</c:v>
                </c:pt>
                <c:pt idx="44281" formatCode="0.00E+00">
                  <c:v>2.22E-4</c:v>
                </c:pt>
                <c:pt idx="44282" formatCode="0.00E+00">
                  <c:v>2.22E-4</c:v>
                </c:pt>
                <c:pt idx="44283" formatCode="0.00E+00">
                  <c:v>2.22E-4</c:v>
                </c:pt>
                <c:pt idx="44284" formatCode="0.00E+00">
                  <c:v>2.22E-4</c:v>
                </c:pt>
                <c:pt idx="44285" formatCode="0.00E+00">
                  <c:v>2.22E-4</c:v>
                </c:pt>
                <c:pt idx="44286" formatCode="0.00E+00">
                  <c:v>2.22E-4</c:v>
                </c:pt>
                <c:pt idx="44287" formatCode="0.00E+00">
                  <c:v>2.22E-4</c:v>
                </c:pt>
                <c:pt idx="44288" formatCode="0.00E+00">
                  <c:v>2.22E-4</c:v>
                </c:pt>
                <c:pt idx="44289" formatCode="0.00E+00">
                  <c:v>2.22E-4</c:v>
                </c:pt>
                <c:pt idx="44290" formatCode="0.00E+00">
                  <c:v>2.22E-4</c:v>
                </c:pt>
                <c:pt idx="44291" formatCode="0.00E+00">
                  <c:v>2.22E-4</c:v>
                </c:pt>
                <c:pt idx="44292" formatCode="0.00E+00">
                  <c:v>2.22E-4</c:v>
                </c:pt>
                <c:pt idx="44293" formatCode="0.00E+00">
                  <c:v>2.22E-4</c:v>
                </c:pt>
                <c:pt idx="44294" formatCode="0.00E+00">
                  <c:v>2.22E-4</c:v>
                </c:pt>
                <c:pt idx="44295" formatCode="0.00E+00">
                  <c:v>2.22E-4</c:v>
                </c:pt>
                <c:pt idx="44296" formatCode="0.00E+00">
                  <c:v>2.22E-4</c:v>
                </c:pt>
                <c:pt idx="44297" formatCode="0.00E+00">
                  <c:v>2.22E-4</c:v>
                </c:pt>
                <c:pt idx="44298" formatCode="0.00E+00">
                  <c:v>2.22E-4</c:v>
                </c:pt>
                <c:pt idx="44299" formatCode="0.00E+00">
                  <c:v>2.22E-4</c:v>
                </c:pt>
                <c:pt idx="44300" formatCode="0.00E+00">
                  <c:v>2.22E-4</c:v>
                </c:pt>
                <c:pt idx="44301" formatCode="0.00E+00">
                  <c:v>2.22E-4</c:v>
                </c:pt>
                <c:pt idx="44302" formatCode="0.00E+00">
                  <c:v>2.22E-4</c:v>
                </c:pt>
                <c:pt idx="44303" formatCode="0.00E+00">
                  <c:v>2.22E-4</c:v>
                </c:pt>
                <c:pt idx="44304" formatCode="0.00E+00">
                  <c:v>2.22E-4</c:v>
                </c:pt>
                <c:pt idx="44305" formatCode="0.00E+00">
                  <c:v>2.22E-4</c:v>
                </c:pt>
                <c:pt idx="44306" formatCode="0.00E+00">
                  <c:v>2.22E-4</c:v>
                </c:pt>
                <c:pt idx="44307" formatCode="0.00E+00">
                  <c:v>2.22E-4</c:v>
                </c:pt>
                <c:pt idx="44308" formatCode="0.00E+00">
                  <c:v>2.22E-4</c:v>
                </c:pt>
                <c:pt idx="44309" formatCode="0.00E+00">
                  <c:v>2.22E-4</c:v>
                </c:pt>
                <c:pt idx="44310" formatCode="0.00E+00">
                  <c:v>2.22E-4</c:v>
                </c:pt>
                <c:pt idx="44311" formatCode="0.00E+00">
                  <c:v>2.22E-4</c:v>
                </c:pt>
                <c:pt idx="44312" formatCode="0.00E+00">
                  <c:v>2.2100000000000001E-4</c:v>
                </c:pt>
                <c:pt idx="44313" formatCode="0.00E+00">
                  <c:v>2.22E-4</c:v>
                </c:pt>
                <c:pt idx="44314" formatCode="0.00E+00">
                  <c:v>2.2100000000000001E-4</c:v>
                </c:pt>
                <c:pt idx="44315" formatCode="0.00E+00">
                  <c:v>2.2100000000000001E-4</c:v>
                </c:pt>
                <c:pt idx="44316" formatCode="0.00E+00">
                  <c:v>2.2100000000000001E-4</c:v>
                </c:pt>
                <c:pt idx="44317" formatCode="0.00E+00">
                  <c:v>2.2100000000000001E-4</c:v>
                </c:pt>
                <c:pt idx="44318" formatCode="0.00E+00">
                  <c:v>2.2100000000000001E-4</c:v>
                </c:pt>
                <c:pt idx="44319" formatCode="0.00E+00">
                  <c:v>2.2100000000000001E-4</c:v>
                </c:pt>
                <c:pt idx="44320" formatCode="0.00E+00">
                  <c:v>2.2100000000000001E-4</c:v>
                </c:pt>
                <c:pt idx="44321" formatCode="0.00E+00">
                  <c:v>2.2100000000000001E-4</c:v>
                </c:pt>
                <c:pt idx="44322" formatCode="0.00E+00">
                  <c:v>2.2100000000000001E-4</c:v>
                </c:pt>
                <c:pt idx="44323" formatCode="0.00E+00">
                  <c:v>2.2100000000000001E-4</c:v>
                </c:pt>
                <c:pt idx="44324" formatCode="0.00E+00">
                  <c:v>2.2100000000000001E-4</c:v>
                </c:pt>
                <c:pt idx="44325" formatCode="0.00E+00">
                  <c:v>2.2100000000000001E-4</c:v>
                </c:pt>
                <c:pt idx="44326" formatCode="0.00E+00">
                  <c:v>2.2100000000000001E-4</c:v>
                </c:pt>
                <c:pt idx="44327" formatCode="0.00E+00">
                  <c:v>2.2100000000000001E-4</c:v>
                </c:pt>
                <c:pt idx="44328" formatCode="0.00E+00">
                  <c:v>2.2100000000000001E-4</c:v>
                </c:pt>
                <c:pt idx="44329" formatCode="0.00E+00">
                  <c:v>2.2100000000000001E-4</c:v>
                </c:pt>
                <c:pt idx="44330" formatCode="0.00E+00">
                  <c:v>2.2100000000000001E-4</c:v>
                </c:pt>
                <c:pt idx="44331" formatCode="0.00E+00">
                  <c:v>2.2100000000000001E-4</c:v>
                </c:pt>
                <c:pt idx="44332" formatCode="0.00E+00">
                  <c:v>2.2100000000000001E-4</c:v>
                </c:pt>
                <c:pt idx="44333" formatCode="0.00E+00">
                  <c:v>2.2100000000000001E-4</c:v>
                </c:pt>
                <c:pt idx="44334" formatCode="0.00E+00">
                  <c:v>2.2100000000000001E-4</c:v>
                </c:pt>
                <c:pt idx="44335" formatCode="0.00E+00">
                  <c:v>2.2100000000000001E-4</c:v>
                </c:pt>
                <c:pt idx="44336" formatCode="0.00E+00">
                  <c:v>2.2100000000000001E-4</c:v>
                </c:pt>
                <c:pt idx="44337" formatCode="0.00E+00">
                  <c:v>2.2100000000000001E-4</c:v>
                </c:pt>
                <c:pt idx="44338" formatCode="0.00E+00">
                  <c:v>2.2100000000000001E-4</c:v>
                </c:pt>
                <c:pt idx="44339" formatCode="0.00E+00">
                  <c:v>2.2100000000000001E-4</c:v>
                </c:pt>
                <c:pt idx="44340" formatCode="0.00E+00">
                  <c:v>2.2100000000000001E-4</c:v>
                </c:pt>
                <c:pt idx="44341" formatCode="0.00E+00">
                  <c:v>2.2100000000000001E-4</c:v>
                </c:pt>
                <c:pt idx="44342" formatCode="0.00E+00">
                  <c:v>2.2100000000000001E-4</c:v>
                </c:pt>
                <c:pt idx="44343" formatCode="0.00E+00">
                  <c:v>2.2100000000000001E-4</c:v>
                </c:pt>
                <c:pt idx="44344" formatCode="0.00E+00">
                  <c:v>2.2100000000000001E-4</c:v>
                </c:pt>
                <c:pt idx="44345" formatCode="0.00E+00">
                  <c:v>2.2000000000000001E-4</c:v>
                </c:pt>
                <c:pt idx="44346" formatCode="0.00E+00">
                  <c:v>2.2100000000000001E-4</c:v>
                </c:pt>
                <c:pt idx="44347" formatCode="0.00E+00">
                  <c:v>2.2000000000000001E-4</c:v>
                </c:pt>
                <c:pt idx="44348" formatCode="0.00E+00">
                  <c:v>2.2100000000000001E-4</c:v>
                </c:pt>
                <c:pt idx="44349" formatCode="0.00E+00">
                  <c:v>2.2100000000000001E-4</c:v>
                </c:pt>
                <c:pt idx="44350" formatCode="0.00E+00">
                  <c:v>2.2000000000000001E-4</c:v>
                </c:pt>
                <c:pt idx="44351" formatCode="0.00E+00">
                  <c:v>2.2000000000000001E-4</c:v>
                </c:pt>
                <c:pt idx="44352" formatCode="0.00E+00">
                  <c:v>2.2100000000000001E-4</c:v>
                </c:pt>
                <c:pt idx="44353" formatCode="0.00E+00">
                  <c:v>2.2000000000000001E-4</c:v>
                </c:pt>
                <c:pt idx="44354" formatCode="0.00E+00">
                  <c:v>2.2000000000000001E-4</c:v>
                </c:pt>
                <c:pt idx="44355" formatCode="0.00E+00">
                  <c:v>2.2000000000000001E-4</c:v>
                </c:pt>
                <c:pt idx="44356" formatCode="0.00E+00">
                  <c:v>2.2000000000000001E-4</c:v>
                </c:pt>
                <c:pt idx="44357" formatCode="0.00E+00">
                  <c:v>2.2000000000000001E-4</c:v>
                </c:pt>
                <c:pt idx="44358" formatCode="0.00E+00">
                  <c:v>2.2000000000000001E-4</c:v>
                </c:pt>
                <c:pt idx="44359" formatCode="0.00E+00">
                  <c:v>2.2000000000000001E-4</c:v>
                </c:pt>
                <c:pt idx="44360" formatCode="0.00E+00">
                  <c:v>2.2000000000000001E-4</c:v>
                </c:pt>
                <c:pt idx="44361" formatCode="0.00E+00">
                  <c:v>2.2000000000000001E-4</c:v>
                </c:pt>
                <c:pt idx="44362" formatCode="0.00E+00">
                  <c:v>2.2000000000000001E-4</c:v>
                </c:pt>
                <c:pt idx="44363" formatCode="0.00E+00">
                  <c:v>2.2000000000000001E-4</c:v>
                </c:pt>
                <c:pt idx="44364" formatCode="0.00E+00">
                  <c:v>2.2000000000000001E-4</c:v>
                </c:pt>
                <c:pt idx="44365" formatCode="0.00E+00">
                  <c:v>2.2000000000000001E-4</c:v>
                </c:pt>
                <c:pt idx="44366" formatCode="0.00E+00">
                  <c:v>2.2000000000000001E-4</c:v>
                </c:pt>
                <c:pt idx="44367" formatCode="0.00E+00">
                  <c:v>2.2000000000000001E-4</c:v>
                </c:pt>
                <c:pt idx="44368" formatCode="0.00E+00">
                  <c:v>2.2000000000000001E-4</c:v>
                </c:pt>
                <c:pt idx="44369" formatCode="0.00E+00">
                  <c:v>2.2000000000000001E-4</c:v>
                </c:pt>
                <c:pt idx="44370" formatCode="0.00E+00">
                  <c:v>2.2000000000000001E-4</c:v>
                </c:pt>
                <c:pt idx="44371" formatCode="0.00E+00">
                  <c:v>2.2000000000000001E-4</c:v>
                </c:pt>
                <c:pt idx="44372" formatCode="0.00E+00">
                  <c:v>2.2000000000000001E-4</c:v>
                </c:pt>
                <c:pt idx="44373" formatCode="0.00E+00">
                  <c:v>2.2000000000000001E-4</c:v>
                </c:pt>
                <c:pt idx="44374" formatCode="0.00E+00">
                  <c:v>2.2000000000000001E-4</c:v>
                </c:pt>
                <c:pt idx="44375" formatCode="0.00E+00">
                  <c:v>2.2000000000000001E-4</c:v>
                </c:pt>
                <c:pt idx="44376" formatCode="0.00E+00">
                  <c:v>2.2000000000000001E-4</c:v>
                </c:pt>
                <c:pt idx="44377" formatCode="0.00E+00">
                  <c:v>2.2000000000000001E-4</c:v>
                </c:pt>
                <c:pt idx="44378" formatCode="0.00E+00">
                  <c:v>2.2000000000000001E-4</c:v>
                </c:pt>
                <c:pt idx="44379" formatCode="0.00E+00">
                  <c:v>2.2000000000000001E-4</c:v>
                </c:pt>
                <c:pt idx="44380" formatCode="0.00E+00">
                  <c:v>2.2000000000000001E-4</c:v>
                </c:pt>
                <c:pt idx="44381" formatCode="0.00E+00">
                  <c:v>2.2000000000000001E-4</c:v>
                </c:pt>
                <c:pt idx="44382" formatCode="0.00E+00">
                  <c:v>2.2000000000000001E-4</c:v>
                </c:pt>
                <c:pt idx="44383" formatCode="0.00E+00">
                  <c:v>2.2000000000000001E-4</c:v>
                </c:pt>
                <c:pt idx="44384" formatCode="0.00E+00">
                  <c:v>2.2000000000000001E-4</c:v>
                </c:pt>
                <c:pt idx="44385" formatCode="0.00E+00">
                  <c:v>2.2000000000000001E-4</c:v>
                </c:pt>
                <c:pt idx="44386" formatCode="0.00E+00">
                  <c:v>2.2000000000000001E-4</c:v>
                </c:pt>
                <c:pt idx="44387" formatCode="0.00E+00">
                  <c:v>2.2000000000000001E-4</c:v>
                </c:pt>
                <c:pt idx="44388" formatCode="0.00E+00">
                  <c:v>2.2000000000000001E-4</c:v>
                </c:pt>
                <c:pt idx="44389" formatCode="0.00E+00">
                  <c:v>2.2000000000000001E-4</c:v>
                </c:pt>
                <c:pt idx="44390" formatCode="0.00E+00">
                  <c:v>2.1900000000000001E-4</c:v>
                </c:pt>
                <c:pt idx="44391" formatCode="0.00E+00">
                  <c:v>2.1900000000000001E-4</c:v>
                </c:pt>
                <c:pt idx="44392" formatCode="0.00E+00">
                  <c:v>2.1900000000000001E-4</c:v>
                </c:pt>
                <c:pt idx="44393" formatCode="0.00E+00">
                  <c:v>2.1900000000000001E-4</c:v>
                </c:pt>
                <c:pt idx="44394" formatCode="0.00E+00">
                  <c:v>2.1900000000000001E-4</c:v>
                </c:pt>
                <c:pt idx="44395" formatCode="0.00E+00">
                  <c:v>2.1900000000000001E-4</c:v>
                </c:pt>
                <c:pt idx="44396" formatCode="0.00E+00">
                  <c:v>2.1900000000000001E-4</c:v>
                </c:pt>
                <c:pt idx="44397" formatCode="0.00E+00">
                  <c:v>2.1900000000000001E-4</c:v>
                </c:pt>
                <c:pt idx="44398" formatCode="0.00E+00">
                  <c:v>2.1900000000000001E-4</c:v>
                </c:pt>
                <c:pt idx="44399" formatCode="0.00E+00">
                  <c:v>2.1900000000000001E-4</c:v>
                </c:pt>
                <c:pt idx="44400" formatCode="0.00E+00">
                  <c:v>2.1900000000000001E-4</c:v>
                </c:pt>
                <c:pt idx="44401" formatCode="0.00E+00">
                  <c:v>2.1900000000000001E-4</c:v>
                </c:pt>
                <c:pt idx="44402" formatCode="0.00E+00">
                  <c:v>2.1900000000000001E-4</c:v>
                </c:pt>
                <c:pt idx="44403" formatCode="0.00E+00">
                  <c:v>2.1900000000000001E-4</c:v>
                </c:pt>
                <c:pt idx="44404" formatCode="0.00E+00">
                  <c:v>2.1900000000000001E-4</c:v>
                </c:pt>
                <c:pt idx="44405" formatCode="0.00E+00">
                  <c:v>2.1900000000000001E-4</c:v>
                </c:pt>
                <c:pt idx="44406" formatCode="0.00E+00">
                  <c:v>2.1900000000000001E-4</c:v>
                </c:pt>
                <c:pt idx="44407" formatCode="0.00E+00">
                  <c:v>2.1900000000000001E-4</c:v>
                </c:pt>
                <c:pt idx="44408" formatCode="0.00E+00">
                  <c:v>2.1900000000000001E-4</c:v>
                </c:pt>
                <c:pt idx="44409" formatCode="0.00E+00">
                  <c:v>2.1900000000000001E-4</c:v>
                </c:pt>
                <c:pt idx="44410" formatCode="0.00E+00">
                  <c:v>2.1900000000000001E-4</c:v>
                </c:pt>
                <c:pt idx="44411" formatCode="0.00E+00">
                  <c:v>2.1900000000000001E-4</c:v>
                </c:pt>
                <c:pt idx="44412" formatCode="0.00E+00">
                  <c:v>2.1900000000000001E-4</c:v>
                </c:pt>
                <c:pt idx="44413" formatCode="0.00E+00">
                  <c:v>2.1900000000000001E-4</c:v>
                </c:pt>
                <c:pt idx="44414" formatCode="0.00E+00">
                  <c:v>2.1900000000000001E-4</c:v>
                </c:pt>
                <c:pt idx="44415" formatCode="0.00E+00">
                  <c:v>2.1900000000000001E-4</c:v>
                </c:pt>
                <c:pt idx="44416" formatCode="0.00E+00">
                  <c:v>2.1900000000000001E-4</c:v>
                </c:pt>
                <c:pt idx="44417" formatCode="0.00E+00">
                  <c:v>2.1900000000000001E-4</c:v>
                </c:pt>
                <c:pt idx="44418" formatCode="0.00E+00">
                  <c:v>2.1900000000000001E-4</c:v>
                </c:pt>
                <c:pt idx="44419" formatCode="0.00E+00">
                  <c:v>2.1900000000000001E-4</c:v>
                </c:pt>
                <c:pt idx="44420" formatCode="0.00E+00">
                  <c:v>2.1900000000000001E-4</c:v>
                </c:pt>
                <c:pt idx="44421" formatCode="0.00E+00">
                  <c:v>2.1900000000000001E-4</c:v>
                </c:pt>
                <c:pt idx="44422" formatCode="0.00E+00">
                  <c:v>2.1900000000000001E-4</c:v>
                </c:pt>
                <c:pt idx="44423" formatCode="0.00E+00">
                  <c:v>2.1900000000000001E-4</c:v>
                </c:pt>
                <c:pt idx="44424" formatCode="0.00E+00">
                  <c:v>2.1900000000000001E-4</c:v>
                </c:pt>
                <c:pt idx="44425" formatCode="0.00E+00">
                  <c:v>2.1800000000000001E-4</c:v>
                </c:pt>
                <c:pt idx="44426" formatCode="0.00E+00">
                  <c:v>2.1800000000000001E-4</c:v>
                </c:pt>
                <c:pt idx="44427" formatCode="0.00E+00">
                  <c:v>2.1800000000000001E-4</c:v>
                </c:pt>
                <c:pt idx="44428" formatCode="0.00E+00">
                  <c:v>2.1800000000000001E-4</c:v>
                </c:pt>
                <c:pt idx="44429" formatCode="0.00E+00">
                  <c:v>2.1800000000000001E-4</c:v>
                </c:pt>
                <c:pt idx="44430" formatCode="0.00E+00">
                  <c:v>2.1800000000000001E-4</c:v>
                </c:pt>
                <c:pt idx="44431" formatCode="0.00E+00">
                  <c:v>2.1800000000000001E-4</c:v>
                </c:pt>
                <c:pt idx="44432" formatCode="0.00E+00">
                  <c:v>2.1800000000000001E-4</c:v>
                </c:pt>
                <c:pt idx="44433" formatCode="0.00E+00">
                  <c:v>2.1800000000000001E-4</c:v>
                </c:pt>
                <c:pt idx="44434" formatCode="0.00E+00">
                  <c:v>2.1800000000000001E-4</c:v>
                </c:pt>
                <c:pt idx="44435" formatCode="0.00E+00">
                  <c:v>2.1800000000000001E-4</c:v>
                </c:pt>
                <c:pt idx="44436" formatCode="0.00E+00">
                  <c:v>2.1800000000000001E-4</c:v>
                </c:pt>
                <c:pt idx="44437" formatCode="0.00E+00">
                  <c:v>2.1800000000000001E-4</c:v>
                </c:pt>
                <c:pt idx="44438" formatCode="0.00E+00">
                  <c:v>2.1800000000000001E-4</c:v>
                </c:pt>
                <c:pt idx="44439" formatCode="0.00E+00">
                  <c:v>2.1800000000000001E-4</c:v>
                </c:pt>
                <c:pt idx="44440" formatCode="0.00E+00">
                  <c:v>2.1800000000000001E-4</c:v>
                </c:pt>
                <c:pt idx="44441" formatCode="0.00E+00">
                  <c:v>2.1800000000000001E-4</c:v>
                </c:pt>
                <c:pt idx="44442" formatCode="0.00E+00">
                  <c:v>2.1800000000000001E-4</c:v>
                </c:pt>
                <c:pt idx="44443" formatCode="0.00E+00">
                  <c:v>2.1800000000000001E-4</c:v>
                </c:pt>
                <c:pt idx="44444" formatCode="0.00E+00">
                  <c:v>2.1800000000000001E-4</c:v>
                </c:pt>
                <c:pt idx="44445" formatCode="0.00E+00">
                  <c:v>2.1800000000000001E-4</c:v>
                </c:pt>
                <c:pt idx="44446" formatCode="0.00E+00">
                  <c:v>2.1800000000000001E-4</c:v>
                </c:pt>
                <c:pt idx="44447" formatCode="0.00E+00">
                  <c:v>2.1800000000000001E-4</c:v>
                </c:pt>
                <c:pt idx="44448" formatCode="0.00E+00">
                  <c:v>2.1800000000000001E-4</c:v>
                </c:pt>
                <c:pt idx="44449" formatCode="0.00E+00">
                  <c:v>2.1800000000000001E-4</c:v>
                </c:pt>
                <c:pt idx="44450" formatCode="0.00E+00">
                  <c:v>2.1800000000000001E-4</c:v>
                </c:pt>
                <c:pt idx="44451" formatCode="0.00E+00">
                  <c:v>2.1800000000000001E-4</c:v>
                </c:pt>
                <c:pt idx="44452" formatCode="0.00E+00">
                  <c:v>2.1800000000000001E-4</c:v>
                </c:pt>
                <c:pt idx="44453" formatCode="0.00E+00">
                  <c:v>2.1800000000000001E-4</c:v>
                </c:pt>
                <c:pt idx="44454" formatCode="0.00E+00">
                  <c:v>2.1800000000000001E-4</c:v>
                </c:pt>
                <c:pt idx="44455" formatCode="0.00E+00">
                  <c:v>2.1800000000000001E-4</c:v>
                </c:pt>
                <c:pt idx="44456" formatCode="0.00E+00">
                  <c:v>2.1800000000000001E-4</c:v>
                </c:pt>
                <c:pt idx="44457" formatCode="0.00E+00">
                  <c:v>2.1800000000000001E-4</c:v>
                </c:pt>
                <c:pt idx="44458" formatCode="0.00E+00">
                  <c:v>2.1800000000000001E-4</c:v>
                </c:pt>
                <c:pt idx="44459" formatCode="0.00E+00">
                  <c:v>2.1800000000000001E-4</c:v>
                </c:pt>
                <c:pt idx="44460" formatCode="0.00E+00">
                  <c:v>2.1800000000000001E-4</c:v>
                </c:pt>
                <c:pt idx="44461" formatCode="0.00E+00">
                  <c:v>2.1800000000000001E-4</c:v>
                </c:pt>
                <c:pt idx="44462" formatCode="0.00E+00">
                  <c:v>2.1800000000000001E-4</c:v>
                </c:pt>
                <c:pt idx="44463" formatCode="0.00E+00">
                  <c:v>2.1800000000000001E-4</c:v>
                </c:pt>
                <c:pt idx="44464" formatCode="0.00E+00">
                  <c:v>2.1800000000000001E-4</c:v>
                </c:pt>
                <c:pt idx="44465" formatCode="0.00E+00">
                  <c:v>2.1800000000000001E-4</c:v>
                </c:pt>
                <c:pt idx="44466" formatCode="0.00E+00">
                  <c:v>2.1800000000000001E-4</c:v>
                </c:pt>
                <c:pt idx="44467" formatCode="0.00E+00">
                  <c:v>2.1699999999999999E-4</c:v>
                </c:pt>
                <c:pt idx="44468" formatCode="0.00E+00">
                  <c:v>2.1800000000000001E-4</c:v>
                </c:pt>
                <c:pt idx="44469" formatCode="0.00E+00">
                  <c:v>2.1800000000000001E-4</c:v>
                </c:pt>
                <c:pt idx="44470" formatCode="0.00E+00">
                  <c:v>2.1699999999999999E-4</c:v>
                </c:pt>
                <c:pt idx="44471" formatCode="0.00E+00">
                  <c:v>2.1699999999999999E-4</c:v>
                </c:pt>
                <c:pt idx="44472" formatCode="0.00E+00">
                  <c:v>2.1699999999999999E-4</c:v>
                </c:pt>
                <c:pt idx="44473" formatCode="0.00E+00">
                  <c:v>2.1699999999999999E-4</c:v>
                </c:pt>
                <c:pt idx="44474" formatCode="0.00E+00">
                  <c:v>2.1699999999999999E-4</c:v>
                </c:pt>
                <c:pt idx="44475" formatCode="0.00E+00">
                  <c:v>2.1699999999999999E-4</c:v>
                </c:pt>
                <c:pt idx="44476" formatCode="0.00E+00">
                  <c:v>2.1699999999999999E-4</c:v>
                </c:pt>
                <c:pt idx="44477" formatCode="0.00E+00">
                  <c:v>2.1699999999999999E-4</c:v>
                </c:pt>
                <c:pt idx="44478" formatCode="0.00E+00">
                  <c:v>2.1699999999999999E-4</c:v>
                </c:pt>
                <c:pt idx="44479" formatCode="0.00E+00">
                  <c:v>2.1699999999999999E-4</c:v>
                </c:pt>
                <c:pt idx="44480" formatCode="0.00E+00">
                  <c:v>2.1699999999999999E-4</c:v>
                </c:pt>
                <c:pt idx="44481" formatCode="0.00E+00">
                  <c:v>2.1699999999999999E-4</c:v>
                </c:pt>
                <c:pt idx="44482" formatCode="0.00E+00">
                  <c:v>2.1699999999999999E-4</c:v>
                </c:pt>
                <c:pt idx="44483" formatCode="0.00E+00">
                  <c:v>2.1699999999999999E-4</c:v>
                </c:pt>
                <c:pt idx="44484" formatCode="0.00E+00">
                  <c:v>2.1699999999999999E-4</c:v>
                </c:pt>
                <c:pt idx="44485" formatCode="0.00E+00">
                  <c:v>2.1699999999999999E-4</c:v>
                </c:pt>
                <c:pt idx="44486" formatCode="0.00E+00">
                  <c:v>2.1699999999999999E-4</c:v>
                </c:pt>
                <c:pt idx="44487" formatCode="0.00E+00">
                  <c:v>2.1699999999999999E-4</c:v>
                </c:pt>
                <c:pt idx="44488" formatCode="0.00E+00">
                  <c:v>2.1699999999999999E-4</c:v>
                </c:pt>
                <c:pt idx="44489" formatCode="0.00E+00">
                  <c:v>2.1699999999999999E-4</c:v>
                </c:pt>
                <c:pt idx="44490" formatCode="0.00E+00">
                  <c:v>2.1699999999999999E-4</c:v>
                </c:pt>
                <c:pt idx="44491" formatCode="0.00E+00">
                  <c:v>2.1699999999999999E-4</c:v>
                </c:pt>
                <c:pt idx="44492" formatCode="0.00E+00">
                  <c:v>2.1699999999999999E-4</c:v>
                </c:pt>
                <c:pt idx="44493" formatCode="0.00E+00">
                  <c:v>2.1699999999999999E-4</c:v>
                </c:pt>
                <c:pt idx="44494" formatCode="0.00E+00">
                  <c:v>2.1699999999999999E-4</c:v>
                </c:pt>
                <c:pt idx="44495" formatCode="0.00E+00">
                  <c:v>2.1699999999999999E-4</c:v>
                </c:pt>
                <c:pt idx="44496" formatCode="0.00E+00">
                  <c:v>2.1699999999999999E-4</c:v>
                </c:pt>
                <c:pt idx="44497" formatCode="0.00E+00">
                  <c:v>2.1699999999999999E-4</c:v>
                </c:pt>
                <c:pt idx="44498" formatCode="0.00E+00">
                  <c:v>2.1699999999999999E-4</c:v>
                </c:pt>
                <c:pt idx="44499" formatCode="0.00E+00">
                  <c:v>2.1699999999999999E-4</c:v>
                </c:pt>
                <c:pt idx="44500" formatCode="0.00E+00">
                  <c:v>2.1699999999999999E-4</c:v>
                </c:pt>
                <c:pt idx="44501" formatCode="0.00E+00">
                  <c:v>2.1699999999999999E-4</c:v>
                </c:pt>
                <c:pt idx="44502" formatCode="0.00E+00">
                  <c:v>2.1699999999999999E-4</c:v>
                </c:pt>
                <c:pt idx="44503" formatCode="0.00E+00">
                  <c:v>2.1699999999999999E-4</c:v>
                </c:pt>
                <c:pt idx="44504" formatCode="0.00E+00">
                  <c:v>2.1699999999999999E-4</c:v>
                </c:pt>
                <c:pt idx="44505" formatCode="0.00E+00">
                  <c:v>2.1699999999999999E-4</c:v>
                </c:pt>
                <c:pt idx="44506" formatCode="0.00E+00">
                  <c:v>2.1699999999999999E-4</c:v>
                </c:pt>
                <c:pt idx="44507" formatCode="0.00E+00">
                  <c:v>2.1699999999999999E-4</c:v>
                </c:pt>
                <c:pt idx="44508" formatCode="0.00E+00">
                  <c:v>2.1699999999999999E-4</c:v>
                </c:pt>
                <c:pt idx="44509" formatCode="0.00E+00">
                  <c:v>2.1599999999999999E-4</c:v>
                </c:pt>
                <c:pt idx="44510" formatCode="0.00E+00">
                  <c:v>2.1599999999999999E-4</c:v>
                </c:pt>
                <c:pt idx="44511" formatCode="0.00E+00">
                  <c:v>2.1699999999999999E-4</c:v>
                </c:pt>
                <c:pt idx="44512" formatCode="0.00E+00">
                  <c:v>2.1599999999999999E-4</c:v>
                </c:pt>
                <c:pt idx="44513" formatCode="0.00E+00">
                  <c:v>2.1599999999999999E-4</c:v>
                </c:pt>
                <c:pt idx="44514" formatCode="0.00E+00">
                  <c:v>2.1599999999999999E-4</c:v>
                </c:pt>
                <c:pt idx="44515" formatCode="0.00E+00">
                  <c:v>2.1599999999999999E-4</c:v>
                </c:pt>
                <c:pt idx="44516" formatCode="0.00E+00">
                  <c:v>2.1599999999999999E-4</c:v>
                </c:pt>
                <c:pt idx="44517" formatCode="0.00E+00">
                  <c:v>2.1599999999999999E-4</c:v>
                </c:pt>
                <c:pt idx="44518" formatCode="0.00E+00">
                  <c:v>2.1599999999999999E-4</c:v>
                </c:pt>
                <c:pt idx="44519" formatCode="0.00E+00">
                  <c:v>2.1599999999999999E-4</c:v>
                </c:pt>
                <c:pt idx="44520" formatCode="0.00E+00">
                  <c:v>2.1599999999999999E-4</c:v>
                </c:pt>
                <c:pt idx="44521" formatCode="0.00E+00">
                  <c:v>2.1599999999999999E-4</c:v>
                </c:pt>
                <c:pt idx="44522" formatCode="0.00E+00">
                  <c:v>2.1599999999999999E-4</c:v>
                </c:pt>
                <c:pt idx="44523" formatCode="0.00E+00">
                  <c:v>2.1599999999999999E-4</c:v>
                </c:pt>
                <c:pt idx="44524" formatCode="0.00E+00">
                  <c:v>2.1599999999999999E-4</c:v>
                </c:pt>
                <c:pt idx="44525" formatCode="0.00E+00">
                  <c:v>2.1599999999999999E-4</c:v>
                </c:pt>
                <c:pt idx="44526" formatCode="0.00E+00">
                  <c:v>2.1599999999999999E-4</c:v>
                </c:pt>
                <c:pt idx="44527" formatCode="0.00E+00">
                  <c:v>2.1599999999999999E-4</c:v>
                </c:pt>
                <c:pt idx="44528" formatCode="0.00E+00">
                  <c:v>2.1599999999999999E-4</c:v>
                </c:pt>
                <c:pt idx="44529" formatCode="0.00E+00">
                  <c:v>2.1599999999999999E-4</c:v>
                </c:pt>
                <c:pt idx="44530" formatCode="0.00E+00">
                  <c:v>2.1599999999999999E-4</c:v>
                </c:pt>
                <c:pt idx="44531" formatCode="0.00E+00">
                  <c:v>2.1599999999999999E-4</c:v>
                </c:pt>
                <c:pt idx="44532" formatCode="0.00E+00">
                  <c:v>2.1599999999999999E-4</c:v>
                </c:pt>
                <c:pt idx="44533" formatCode="0.00E+00">
                  <c:v>2.1599999999999999E-4</c:v>
                </c:pt>
                <c:pt idx="44534" formatCode="0.00E+00">
                  <c:v>2.1599999999999999E-4</c:v>
                </c:pt>
                <c:pt idx="44535" formatCode="0.00E+00">
                  <c:v>2.1599999999999999E-4</c:v>
                </c:pt>
                <c:pt idx="44536" formatCode="0.00E+00">
                  <c:v>2.1599999999999999E-4</c:v>
                </c:pt>
                <c:pt idx="44537" formatCode="0.00E+00">
                  <c:v>2.1599999999999999E-4</c:v>
                </c:pt>
                <c:pt idx="44538" formatCode="0.00E+00">
                  <c:v>2.1599999999999999E-4</c:v>
                </c:pt>
                <c:pt idx="44539" formatCode="0.00E+00">
                  <c:v>2.1599999999999999E-4</c:v>
                </c:pt>
                <c:pt idx="44540" formatCode="0.00E+00">
                  <c:v>2.1599999999999999E-4</c:v>
                </c:pt>
                <c:pt idx="44541" formatCode="0.00E+00">
                  <c:v>2.1599999999999999E-4</c:v>
                </c:pt>
                <c:pt idx="44542" formatCode="0.00E+00">
                  <c:v>2.1599999999999999E-4</c:v>
                </c:pt>
                <c:pt idx="44543" formatCode="0.00E+00">
                  <c:v>2.1599999999999999E-4</c:v>
                </c:pt>
                <c:pt idx="44544" formatCode="0.00E+00">
                  <c:v>2.1599999999999999E-4</c:v>
                </c:pt>
                <c:pt idx="44545" formatCode="0.00E+00">
                  <c:v>2.1599999999999999E-4</c:v>
                </c:pt>
                <c:pt idx="44546" formatCode="0.00E+00">
                  <c:v>2.1599999999999999E-4</c:v>
                </c:pt>
                <c:pt idx="44547" formatCode="0.00E+00">
                  <c:v>2.1599999999999999E-4</c:v>
                </c:pt>
                <c:pt idx="44548" formatCode="0.00E+00">
                  <c:v>2.1599999999999999E-4</c:v>
                </c:pt>
                <c:pt idx="44549" formatCode="0.00E+00">
                  <c:v>2.1599999999999999E-4</c:v>
                </c:pt>
                <c:pt idx="44550" formatCode="0.00E+00">
                  <c:v>2.1599999999999999E-4</c:v>
                </c:pt>
                <c:pt idx="44551" formatCode="0.00E+00">
                  <c:v>2.1599999999999999E-4</c:v>
                </c:pt>
                <c:pt idx="44552" formatCode="0.00E+00">
                  <c:v>2.1599999999999999E-4</c:v>
                </c:pt>
                <c:pt idx="44553" formatCode="0.00E+00">
                  <c:v>2.1599999999999999E-4</c:v>
                </c:pt>
                <c:pt idx="44554" formatCode="0.00E+00">
                  <c:v>2.1599999999999999E-4</c:v>
                </c:pt>
                <c:pt idx="44555" formatCode="0.00E+00">
                  <c:v>2.1599999999999999E-4</c:v>
                </c:pt>
                <c:pt idx="44556" formatCode="0.00E+00">
                  <c:v>2.1499999999999999E-4</c:v>
                </c:pt>
                <c:pt idx="44557" formatCode="0.00E+00">
                  <c:v>2.1499999999999999E-4</c:v>
                </c:pt>
                <c:pt idx="44558" formatCode="0.00E+00">
                  <c:v>2.1499999999999999E-4</c:v>
                </c:pt>
                <c:pt idx="44559" formatCode="0.00E+00">
                  <c:v>2.1499999999999999E-4</c:v>
                </c:pt>
                <c:pt idx="44560" formatCode="0.00E+00">
                  <c:v>2.1499999999999999E-4</c:v>
                </c:pt>
                <c:pt idx="44561" formatCode="0.00E+00">
                  <c:v>2.1499999999999999E-4</c:v>
                </c:pt>
                <c:pt idx="44562" formatCode="0.00E+00">
                  <c:v>2.1499999999999999E-4</c:v>
                </c:pt>
                <c:pt idx="44563" formatCode="0.00E+00">
                  <c:v>2.1499999999999999E-4</c:v>
                </c:pt>
                <c:pt idx="44564" formatCode="0.00E+00">
                  <c:v>2.1499999999999999E-4</c:v>
                </c:pt>
                <c:pt idx="44565" formatCode="0.00E+00">
                  <c:v>2.1499999999999999E-4</c:v>
                </c:pt>
                <c:pt idx="44566" formatCode="0.00E+00">
                  <c:v>2.1499999999999999E-4</c:v>
                </c:pt>
                <c:pt idx="44567" formatCode="0.00E+00">
                  <c:v>2.1499999999999999E-4</c:v>
                </c:pt>
                <c:pt idx="44568" formatCode="0.00E+00">
                  <c:v>2.1499999999999999E-4</c:v>
                </c:pt>
                <c:pt idx="44569" formatCode="0.00E+00">
                  <c:v>2.1499999999999999E-4</c:v>
                </c:pt>
                <c:pt idx="44570" formatCode="0.00E+00">
                  <c:v>2.1499999999999999E-4</c:v>
                </c:pt>
                <c:pt idx="44571" formatCode="0.00E+00">
                  <c:v>2.1499999999999999E-4</c:v>
                </c:pt>
                <c:pt idx="44572" formatCode="0.00E+00">
                  <c:v>2.1499999999999999E-4</c:v>
                </c:pt>
                <c:pt idx="44573" formatCode="0.00E+00">
                  <c:v>2.1499999999999999E-4</c:v>
                </c:pt>
                <c:pt idx="44574" formatCode="0.00E+00">
                  <c:v>2.1499999999999999E-4</c:v>
                </c:pt>
                <c:pt idx="44575" formatCode="0.00E+00">
                  <c:v>2.1499999999999999E-4</c:v>
                </c:pt>
                <c:pt idx="44576" formatCode="0.00E+00">
                  <c:v>2.1499999999999999E-4</c:v>
                </c:pt>
                <c:pt idx="44577" formatCode="0.00E+00">
                  <c:v>2.1499999999999999E-4</c:v>
                </c:pt>
                <c:pt idx="44578" formatCode="0.00E+00">
                  <c:v>2.1499999999999999E-4</c:v>
                </c:pt>
                <c:pt idx="44579" formatCode="0.00E+00">
                  <c:v>2.1499999999999999E-4</c:v>
                </c:pt>
                <c:pt idx="44580" formatCode="0.00E+00">
                  <c:v>2.1499999999999999E-4</c:v>
                </c:pt>
                <c:pt idx="44581" formatCode="0.00E+00">
                  <c:v>2.1499999999999999E-4</c:v>
                </c:pt>
                <c:pt idx="44582" formatCode="0.00E+00">
                  <c:v>2.1499999999999999E-4</c:v>
                </c:pt>
                <c:pt idx="44583" formatCode="0.00E+00">
                  <c:v>2.1499999999999999E-4</c:v>
                </c:pt>
                <c:pt idx="44584" formatCode="0.00E+00">
                  <c:v>2.1499999999999999E-4</c:v>
                </c:pt>
                <c:pt idx="44585" formatCode="0.00E+00">
                  <c:v>2.1499999999999999E-4</c:v>
                </c:pt>
                <c:pt idx="44586" formatCode="0.00E+00">
                  <c:v>2.1499999999999999E-4</c:v>
                </c:pt>
                <c:pt idx="44587" formatCode="0.00E+00">
                  <c:v>2.1499999999999999E-4</c:v>
                </c:pt>
                <c:pt idx="44588" formatCode="0.00E+00">
                  <c:v>2.1499999999999999E-4</c:v>
                </c:pt>
                <c:pt idx="44589" formatCode="0.00E+00">
                  <c:v>2.1499999999999999E-4</c:v>
                </c:pt>
                <c:pt idx="44590" formatCode="0.00E+00">
                  <c:v>2.1499999999999999E-4</c:v>
                </c:pt>
                <c:pt idx="44591" formatCode="0.00E+00">
                  <c:v>2.1499999999999999E-4</c:v>
                </c:pt>
                <c:pt idx="44592" formatCode="0.00E+00">
                  <c:v>2.1499999999999999E-4</c:v>
                </c:pt>
                <c:pt idx="44593" formatCode="0.00E+00">
                  <c:v>2.1499999999999999E-4</c:v>
                </c:pt>
                <c:pt idx="44594" formatCode="0.00E+00">
                  <c:v>2.14E-4</c:v>
                </c:pt>
                <c:pt idx="44595" formatCode="0.00E+00">
                  <c:v>2.1499999999999999E-4</c:v>
                </c:pt>
                <c:pt idx="44596" formatCode="0.00E+00">
                  <c:v>2.1499999999999999E-4</c:v>
                </c:pt>
                <c:pt idx="44597" formatCode="0.00E+00">
                  <c:v>2.1499999999999999E-4</c:v>
                </c:pt>
                <c:pt idx="44598" formatCode="0.00E+00">
                  <c:v>2.1499999999999999E-4</c:v>
                </c:pt>
                <c:pt idx="44599" formatCode="0.00E+00">
                  <c:v>2.1499999999999999E-4</c:v>
                </c:pt>
                <c:pt idx="44600" formatCode="0.00E+00">
                  <c:v>2.1499999999999999E-4</c:v>
                </c:pt>
                <c:pt idx="44601" formatCode="0.00E+00">
                  <c:v>2.1499999999999999E-4</c:v>
                </c:pt>
                <c:pt idx="44602" formatCode="0.00E+00">
                  <c:v>2.14E-4</c:v>
                </c:pt>
                <c:pt idx="44603" formatCode="0.00E+00">
                  <c:v>2.1499999999999999E-4</c:v>
                </c:pt>
                <c:pt idx="44604" formatCode="0.00E+00">
                  <c:v>2.1499999999999999E-4</c:v>
                </c:pt>
                <c:pt idx="44605" formatCode="0.00E+00">
                  <c:v>2.14E-4</c:v>
                </c:pt>
                <c:pt idx="44606" formatCode="0.00E+00">
                  <c:v>2.14E-4</c:v>
                </c:pt>
                <c:pt idx="44607" formatCode="0.00E+00">
                  <c:v>2.14E-4</c:v>
                </c:pt>
                <c:pt idx="44608" formatCode="0.00E+00">
                  <c:v>2.14E-4</c:v>
                </c:pt>
                <c:pt idx="44609" formatCode="0.00E+00">
                  <c:v>2.14E-4</c:v>
                </c:pt>
                <c:pt idx="44610" formatCode="0.00E+00">
                  <c:v>2.14E-4</c:v>
                </c:pt>
                <c:pt idx="44611" formatCode="0.00E+00">
                  <c:v>2.14E-4</c:v>
                </c:pt>
                <c:pt idx="44612" formatCode="0.00E+00">
                  <c:v>2.14E-4</c:v>
                </c:pt>
                <c:pt idx="44613" formatCode="0.00E+00">
                  <c:v>2.14E-4</c:v>
                </c:pt>
                <c:pt idx="44614" formatCode="0.00E+00">
                  <c:v>2.14E-4</c:v>
                </c:pt>
                <c:pt idx="44615" formatCode="0.00E+00">
                  <c:v>2.14E-4</c:v>
                </c:pt>
                <c:pt idx="44616" formatCode="0.00E+00">
                  <c:v>2.14E-4</c:v>
                </c:pt>
                <c:pt idx="44617" formatCode="0.00E+00">
                  <c:v>2.14E-4</c:v>
                </c:pt>
                <c:pt idx="44618" formatCode="0.00E+00">
                  <c:v>2.14E-4</c:v>
                </c:pt>
                <c:pt idx="44619" formatCode="0.00E+00">
                  <c:v>2.14E-4</c:v>
                </c:pt>
                <c:pt idx="44620" formatCode="0.00E+00">
                  <c:v>2.14E-4</c:v>
                </c:pt>
                <c:pt idx="44621" formatCode="0.00E+00">
                  <c:v>2.14E-4</c:v>
                </c:pt>
                <c:pt idx="44622" formatCode="0.00E+00">
                  <c:v>2.14E-4</c:v>
                </c:pt>
                <c:pt idx="44623" formatCode="0.00E+00">
                  <c:v>2.14E-4</c:v>
                </c:pt>
                <c:pt idx="44624" formatCode="0.00E+00">
                  <c:v>2.14E-4</c:v>
                </c:pt>
                <c:pt idx="44625" formatCode="0.00E+00">
                  <c:v>2.14E-4</c:v>
                </c:pt>
                <c:pt idx="44626" formatCode="0.00E+00">
                  <c:v>2.14E-4</c:v>
                </c:pt>
                <c:pt idx="44627" formatCode="0.00E+00">
                  <c:v>2.14E-4</c:v>
                </c:pt>
                <c:pt idx="44628" formatCode="0.00E+00">
                  <c:v>2.14E-4</c:v>
                </c:pt>
                <c:pt idx="44629" formatCode="0.00E+00">
                  <c:v>2.14E-4</c:v>
                </c:pt>
                <c:pt idx="44630" formatCode="0.00E+00">
                  <c:v>2.14E-4</c:v>
                </c:pt>
                <c:pt idx="44631" formatCode="0.00E+00">
                  <c:v>2.14E-4</c:v>
                </c:pt>
                <c:pt idx="44632" formatCode="0.00E+00">
                  <c:v>2.14E-4</c:v>
                </c:pt>
                <c:pt idx="44633" formatCode="0.00E+00">
                  <c:v>2.14E-4</c:v>
                </c:pt>
                <c:pt idx="44634" formatCode="0.00E+00">
                  <c:v>2.14E-4</c:v>
                </c:pt>
                <c:pt idx="44635" formatCode="0.00E+00">
                  <c:v>2.14E-4</c:v>
                </c:pt>
                <c:pt idx="44636" formatCode="0.00E+00">
                  <c:v>2.14E-4</c:v>
                </c:pt>
                <c:pt idx="44637" formatCode="0.00E+00">
                  <c:v>2.14E-4</c:v>
                </c:pt>
                <c:pt idx="44638" formatCode="0.00E+00">
                  <c:v>2.14E-4</c:v>
                </c:pt>
                <c:pt idx="44639" formatCode="0.00E+00">
                  <c:v>2.14E-4</c:v>
                </c:pt>
                <c:pt idx="44640" formatCode="0.00E+00">
                  <c:v>2.14E-4</c:v>
                </c:pt>
                <c:pt idx="44641" formatCode="0.00E+00">
                  <c:v>2.14E-4</c:v>
                </c:pt>
                <c:pt idx="44642" formatCode="0.00E+00">
                  <c:v>2.14E-4</c:v>
                </c:pt>
                <c:pt idx="44643" formatCode="0.00E+00">
                  <c:v>2.14E-4</c:v>
                </c:pt>
                <c:pt idx="44644" formatCode="0.00E+00">
                  <c:v>2.14E-4</c:v>
                </c:pt>
                <c:pt idx="44645" formatCode="0.00E+00">
                  <c:v>2.14E-4</c:v>
                </c:pt>
                <c:pt idx="44646" formatCode="0.00E+00">
                  <c:v>2.14E-4</c:v>
                </c:pt>
                <c:pt idx="44647" formatCode="0.00E+00">
                  <c:v>2.14E-4</c:v>
                </c:pt>
                <c:pt idx="44648" formatCode="0.00E+00">
                  <c:v>2.14E-4</c:v>
                </c:pt>
                <c:pt idx="44649" formatCode="0.00E+00">
                  <c:v>2.14E-4</c:v>
                </c:pt>
                <c:pt idx="44650" formatCode="0.00E+00">
                  <c:v>2.13E-4</c:v>
                </c:pt>
                <c:pt idx="44651" formatCode="0.00E+00">
                  <c:v>2.13E-4</c:v>
                </c:pt>
                <c:pt idx="44652" formatCode="0.00E+00">
                  <c:v>2.13E-4</c:v>
                </c:pt>
                <c:pt idx="44653" formatCode="0.00E+00">
                  <c:v>2.14E-4</c:v>
                </c:pt>
                <c:pt idx="44654" formatCode="0.00E+00">
                  <c:v>2.14E-4</c:v>
                </c:pt>
                <c:pt idx="44655" formatCode="0.00E+00">
                  <c:v>2.13E-4</c:v>
                </c:pt>
                <c:pt idx="44656" formatCode="0.00E+00">
                  <c:v>2.13E-4</c:v>
                </c:pt>
                <c:pt idx="44657" formatCode="0.00E+00">
                  <c:v>2.13E-4</c:v>
                </c:pt>
                <c:pt idx="44658" formatCode="0.00E+00">
                  <c:v>2.14E-4</c:v>
                </c:pt>
                <c:pt idx="44659" formatCode="0.00E+00">
                  <c:v>2.13E-4</c:v>
                </c:pt>
                <c:pt idx="44660" formatCode="0.00E+00">
                  <c:v>2.13E-4</c:v>
                </c:pt>
                <c:pt idx="44661" formatCode="0.00E+00">
                  <c:v>2.13E-4</c:v>
                </c:pt>
                <c:pt idx="44662" formatCode="0.00E+00">
                  <c:v>2.13E-4</c:v>
                </c:pt>
                <c:pt idx="44663" formatCode="0.00E+00">
                  <c:v>2.13E-4</c:v>
                </c:pt>
                <c:pt idx="44664" formatCode="0.00E+00">
                  <c:v>2.13E-4</c:v>
                </c:pt>
                <c:pt idx="44665" formatCode="0.00E+00">
                  <c:v>2.13E-4</c:v>
                </c:pt>
                <c:pt idx="44666" formatCode="0.00E+00">
                  <c:v>2.13E-4</c:v>
                </c:pt>
                <c:pt idx="44667" formatCode="0.00E+00">
                  <c:v>2.13E-4</c:v>
                </c:pt>
                <c:pt idx="44668" formatCode="0.00E+00">
                  <c:v>2.13E-4</c:v>
                </c:pt>
                <c:pt idx="44669" formatCode="0.00E+00">
                  <c:v>2.13E-4</c:v>
                </c:pt>
                <c:pt idx="44670" formatCode="0.00E+00">
                  <c:v>2.13E-4</c:v>
                </c:pt>
                <c:pt idx="44671" formatCode="0.00E+00">
                  <c:v>2.13E-4</c:v>
                </c:pt>
                <c:pt idx="44672" formatCode="0.00E+00">
                  <c:v>2.13E-4</c:v>
                </c:pt>
                <c:pt idx="44673" formatCode="0.00E+00">
                  <c:v>2.13E-4</c:v>
                </c:pt>
                <c:pt idx="44674" formatCode="0.00E+00">
                  <c:v>2.13E-4</c:v>
                </c:pt>
                <c:pt idx="44675" formatCode="0.00E+00">
                  <c:v>2.13E-4</c:v>
                </c:pt>
                <c:pt idx="44676" formatCode="0.00E+00">
                  <c:v>2.13E-4</c:v>
                </c:pt>
                <c:pt idx="44677" formatCode="0.00E+00">
                  <c:v>2.13E-4</c:v>
                </c:pt>
                <c:pt idx="44678" formatCode="0.00E+00">
                  <c:v>2.13E-4</c:v>
                </c:pt>
                <c:pt idx="44679" formatCode="0.00E+00">
                  <c:v>2.13E-4</c:v>
                </c:pt>
                <c:pt idx="44680" formatCode="0.00E+00">
                  <c:v>2.13E-4</c:v>
                </c:pt>
                <c:pt idx="44681" formatCode="0.00E+00">
                  <c:v>2.13E-4</c:v>
                </c:pt>
                <c:pt idx="44682" formatCode="0.00E+00">
                  <c:v>2.13E-4</c:v>
                </c:pt>
                <c:pt idx="44683" formatCode="0.00E+00">
                  <c:v>2.13E-4</c:v>
                </c:pt>
                <c:pt idx="44684" formatCode="0.00E+00">
                  <c:v>2.13E-4</c:v>
                </c:pt>
                <c:pt idx="44685" formatCode="0.00E+00">
                  <c:v>2.13E-4</c:v>
                </c:pt>
                <c:pt idx="44686" formatCode="0.00E+00">
                  <c:v>2.13E-4</c:v>
                </c:pt>
                <c:pt idx="44687" formatCode="0.00E+00">
                  <c:v>2.13E-4</c:v>
                </c:pt>
                <c:pt idx="44688" formatCode="0.00E+00">
                  <c:v>2.13E-4</c:v>
                </c:pt>
                <c:pt idx="44689" formatCode="0.00E+00">
                  <c:v>2.13E-4</c:v>
                </c:pt>
                <c:pt idx="44690" formatCode="0.00E+00">
                  <c:v>2.13E-4</c:v>
                </c:pt>
                <c:pt idx="44691" formatCode="0.00E+00">
                  <c:v>2.13E-4</c:v>
                </c:pt>
                <c:pt idx="44692" formatCode="0.00E+00">
                  <c:v>2.13E-4</c:v>
                </c:pt>
                <c:pt idx="44693" formatCode="0.00E+00">
                  <c:v>2.13E-4</c:v>
                </c:pt>
                <c:pt idx="44694" formatCode="0.00E+00">
                  <c:v>2.13E-4</c:v>
                </c:pt>
                <c:pt idx="44695" formatCode="0.00E+00">
                  <c:v>2.13E-4</c:v>
                </c:pt>
                <c:pt idx="44696" formatCode="0.00E+00">
                  <c:v>2.13E-4</c:v>
                </c:pt>
                <c:pt idx="44697" formatCode="0.00E+00">
                  <c:v>2.13E-4</c:v>
                </c:pt>
                <c:pt idx="44698" formatCode="0.00E+00">
                  <c:v>2.13E-4</c:v>
                </c:pt>
                <c:pt idx="44699" formatCode="0.00E+00">
                  <c:v>2.13E-4</c:v>
                </c:pt>
                <c:pt idx="44700" formatCode="0.00E+00">
                  <c:v>2.13E-4</c:v>
                </c:pt>
                <c:pt idx="44701" formatCode="0.00E+00">
                  <c:v>2.13E-4</c:v>
                </c:pt>
                <c:pt idx="44702" formatCode="0.00E+00">
                  <c:v>2.13E-4</c:v>
                </c:pt>
                <c:pt idx="44703" formatCode="0.00E+00">
                  <c:v>2.13E-4</c:v>
                </c:pt>
                <c:pt idx="44704" formatCode="0.00E+00">
                  <c:v>2.12E-4</c:v>
                </c:pt>
                <c:pt idx="44705" formatCode="0.00E+00">
                  <c:v>2.12E-4</c:v>
                </c:pt>
                <c:pt idx="44706" formatCode="0.00E+00">
                  <c:v>2.13E-4</c:v>
                </c:pt>
                <c:pt idx="44707" formatCode="0.00E+00">
                  <c:v>2.12E-4</c:v>
                </c:pt>
                <c:pt idx="44708" formatCode="0.00E+00">
                  <c:v>2.12E-4</c:v>
                </c:pt>
                <c:pt idx="44709" formatCode="0.00E+00">
                  <c:v>2.13E-4</c:v>
                </c:pt>
                <c:pt idx="44710" formatCode="0.00E+00">
                  <c:v>2.13E-4</c:v>
                </c:pt>
                <c:pt idx="44711" formatCode="0.00E+00">
                  <c:v>2.12E-4</c:v>
                </c:pt>
                <c:pt idx="44712" formatCode="0.00E+00">
                  <c:v>2.12E-4</c:v>
                </c:pt>
                <c:pt idx="44713" formatCode="0.00E+00">
                  <c:v>2.12E-4</c:v>
                </c:pt>
                <c:pt idx="44714" formatCode="0.00E+00">
                  <c:v>2.12E-4</c:v>
                </c:pt>
                <c:pt idx="44715" formatCode="0.00E+00">
                  <c:v>2.12E-4</c:v>
                </c:pt>
                <c:pt idx="44716" formatCode="0.00E+00">
                  <c:v>2.12E-4</c:v>
                </c:pt>
                <c:pt idx="44717" formatCode="0.00E+00">
                  <c:v>2.12E-4</c:v>
                </c:pt>
                <c:pt idx="44718" formatCode="0.00E+00">
                  <c:v>2.12E-4</c:v>
                </c:pt>
                <c:pt idx="44719" formatCode="0.00E+00">
                  <c:v>2.12E-4</c:v>
                </c:pt>
                <c:pt idx="44720" formatCode="0.00E+00">
                  <c:v>2.12E-4</c:v>
                </c:pt>
                <c:pt idx="44721" formatCode="0.00E+00">
                  <c:v>2.12E-4</c:v>
                </c:pt>
                <c:pt idx="44722" formatCode="0.00E+00">
                  <c:v>2.12E-4</c:v>
                </c:pt>
                <c:pt idx="44723" formatCode="0.00E+00">
                  <c:v>2.12E-4</c:v>
                </c:pt>
                <c:pt idx="44724" formatCode="0.00E+00">
                  <c:v>2.12E-4</c:v>
                </c:pt>
                <c:pt idx="44725" formatCode="0.00E+00">
                  <c:v>2.12E-4</c:v>
                </c:pt>
                <c:pt idx="44726" formatCode="0.00E+00">
                  <c:v>2.12E-4</c:v>
                </c:pt>
                <c:pt idx="44727" formatCode="0.00E+00">
                  <c:v>2.12E-4</c:v>
                </c:pt>
                <c:pt idx="44728" formatCode="0.00E+00">
                  <c:v>2.12E-4</c:v>
                </c:pt>
                <c:pt idx="44729" formatCode="0.00E+00">
                  <c:v>2.12E-4</c:v>
                </c:pt>
                <c:pt idx="44730" formatCode="0.00E+00">
                  <c:v>2.12E-4</c:v>
                </c:pt>
                <c:pt idx="44731" formatCode="0.00E+00">
                  <c:v>2.12E-4</c:v>
                </c:pt>
                <c:pt idx="44732" formatCode="0.00E+00">
                  <c:v>2.12E-4</c:v>
                </c:pt>
                <c:pt idx="44733" formatCode="0.00E+00">
                  <c:v>2.12E-4</c:v>
                </c:pt>
                <c:pt idx="44734" formatCode="0.00E+00">
                  <c:v>2.12E-4</c:v>
                </c:pt>
                <c:pt idx="44735" formatCode="0.00E+00">
                  <c:v>2.12E-4</c:v>
                </c:pt>
                <c:pt idx="44736" formatCode="0.00E+00">
                  <c:v>2.12E-4</c:v>
                </c:pt>
                <c:pt idx="44737" formatCode="0.00E+00">
                  <c:v>2.12E-4</c:v>
                </c:pt>
                <c:pt idx="44738" formatCode="0.00E+00">
                  <c:v>2.12E-4</c:v>
                </c:pt>
                <c:pt idx="44739" formatCode="0.00E+00">
                  <c:v>2.12E-4</c:v>
                </c:pt>
                <c:pt idx="44740" formatCode="0.00E+00">
                  <c:v>2.12E-4</c:v>
                </c:pt>
                <c:pt idx="44741" formatCode="0.00E+00">
                  <c:v>2.12E-4</c:v>
                </c:pt>
                <c:pt idx="44742" formatCode="0.00E+00">
                  <c:v>2.12E-4</c:v>
                </c:pt>
                <c:pt idx="44743" formatCode="0.00E+00">
                  <c:v>2.12E-4</c:v>
                </c:pt>
                <c:pt idx="44744" formatCode="0.00E+00">
                  <c:v>2.12E-4</c:v>
                </c:pt>
                <c:pt idx="44745" formatCode="0.00E+00">
                  <c:v>2.12E-4</c:v>
                </c:pt>
                <c:pt idx="44746" formatCode="0.00E+00">
                  <c:v>2.12E-4</c:v>
                </c:pt>
                <c:pt idx="44747" formatCode="0.00E+00">
                  <c:v>2.12E-4</c:v>
                </c:pt>
                <c:pt idx="44748" formatCode="0.00E+00">
                  <c:v>2.12E-4</c:v>
                </c:pt>
                <c:pt idx="44749" formatCode="0.00E+00">
                  <c:v>2.12E-4</c:v>
                </c:pt>
                <c:pt idx="44750" formatCode="0.00E+00">
                  <c:v>2.12E-4</c:v>
                </c:pt>
                <c:pt idx="44751" formatCode="0.00E+00">
                  <c:v>2.12E-4</c:v>
                </c:pt>
                <c:pt idx="44752" formatCode="0.00E+00">
                  <c:v>2.12E-4</c:v>
                </c:pt>
                <c:pt idx="44753" formatCode="0.00E+00">
                  <c:v>2.12E-4</c:v>
                </c:pt>
                <c:pt idx="44754" formatCode="0.00E+00">
                  <c:v>2.12E-4</c:v>
                </c:pt>
                <c:pt idx="44755" formatCode="0.00E+00">
                  <c:v>2.12E-4</c:v>
                </c:pt>
                <c:pt idx="44756" formatCode="0.00E+00">
                  <c:v>2.12E-4</c:v>
                </c:pt>
                <c:pt idx="44757" formatCode="0.00E+00">
                  <c:v>2.1100000000000001E-4</c:v>
                </c:pt>
                <c:pt idx="44758" formatCode="0.00E+00">
                  <c:v>2.1100000000000001E-4</c:v>
                </c:pt>
                <c:pt idx="44759" formatCode="0.00E+00">
                  <c:v>2.1100000000000001E-4</c:v>
                </c:pt>
                <c:pt idx="44760" formatCode="0.00E+00">
                  <c:v>2.12E-4</c:v>
                </c:pt>
                <c:pt idx="44761" formatCode="0.00E+00">
                  <c:v>2.1100000000000001E-4</c:v>
                </c:pt>
                <c:pt idx="44762" formatCode="0.00E+00">
                  <c:v>2.1100000000000001E-4</c:v>
                </c:pt>
                <c:pt idx="44763" formatCode="0.00E+00">
                  <c:v>2.1100000000000001E-4</c:v>
                </c:pt>
                <c:pt idx="44764" formatCode="0.00E+00">
                  <c:v>2.12E-4</c:v>
                </c:pt>
                <c:pt idx="44765" formatCode="0.00E+00">
                  <c:v>2.1100000000000001E-4</c:v>
                </c:pt>
                <c:pt idx="44766" formatCode="0.00E+00">
                  <c:v>2.1100000000000001E-4</c:v>
                </c:pt>
                <c:pt idx="44767" formatCode="0.00E+00">
                  <c:v>2.1100000000000001E-4</c:v>
                </c:pt>
                <c:pt idx="44768" formatCode="0.00E+00">
                  <c:v>2.1100000000000001E-4</c:v>
                </c:pt>
                <c:pt idx="44769" formatCode="0.00E+00">
                  <c:v>2.1100000000000001E-4</c:v>
                </c:pt>
                <c:pt idx="44770" formatCode="0.00E+00">
                  <c:v>2.1100000000000001E-4</c:v>
                </c:pt>
                <c:pt idx="44771" formatCode="0.00E+00">
                  <c:v>2.1100000000000001E-4</c:v>
                </c:pt>
                <c:pt idx="44772" formatCode="0.00E+00">
                  <c:v>2.1100000000000001E-4</c:v>
                </c:pt>
                <c:pt idx="44773" formatCode="0.00E+00">
                  <c:v>2.1100000000000001E-4</c:v>
                </c:pt>
                <c:pt idx="44774" formatCode="0.00E+00">
                  <c:v>2.1100000000000001E-4</c:v>
                </c:pt>
                <c:pt idx="44775" formatCode="0.00E+00">
                  <c:v>2.1100000000000001E-4</c:v>
                </c:pt>
                <c:pt idx="44776" formatCode="0.00E+00">
                  <c:v>2.1100000000000001E-4</c:v>
                </c:pt>
                <c:pt idx="44777" formatCode="0.00E+00">
                  <c:v>2.1100000000000001E-4</c:v>
                </c:pt>
                <c:pt idx="44778" formatCode="0.00E+00">
                  <c:v>2.1100000000000001E-4</c:v>
                </c:pt>
                <c:pt idx="44779" formatCode="0.00E+00">
                  <c:v>2.1100000000000001E-4</c:v>
                </c:pt>
                <c:pt idx="44780" formatCode="0.00E+00">
                  <c:v>2.1100000000000001E-4</c:v>
                </c:pt>
                <c:pt idx="44781" formatCode="0.00E+00">
                  <c:v>2.1100000000000001E-4</c:v>
                </c:pt>
                <c:pt idx="44782" formatCode="0.00E+00">
                  <c:v>2.1100000000000001E-4</c:v>
                </c:pt>
                <c:pt idx="44783" formatCode="0.00E+00">
                  <c:v>2.1100000000000001E-4</c:v>
                </c:pt>
                <c:pt idx="44784" formatCode="0.00E+00">
                  <c:v>2.1100000000000001E-4</c:v>
                </c:pt>
                <c:pt idx="44785" formatCode="0.00E+00">
                  <c:v>2.1100000000000001E-4</c:v>
                </c:pt>
                <c:pt idx="44786" formatCode="0.00E+00">
                  <c:v>2.1100000000000001E-4</c:v>
                </c:pt>
                <c:pt idx="44787" formatCode="0.00E+00">
                  <c:v>2.1100000000000001E-4</c:v>
                </c:pt>
                <c:pt idx="44788" formatCode="0.00E+00">
                  <c:v>2.1100000000000001E-4</c:v>
                </c:pt>
                <c:pt idx="44789" formatCode="0.00E+00">
                  <c:v>2.1100000000000001E-4</c:v>
                </c:pt>
                <c:pt idx="44790" formatCode="0.00E+00">
                  <c:v>2.1100000000000001E-4</c:v>
                </c:pt>
                <c:pt idx="44791" formatCode="0.00E+00">
                  <c:v>2.1100000000000001E-4</c:v>
                </c:pt>
                <c:pt idx="44792" formatCode="0.00E+00">
                  <c:v>2.1100000000000001E-4</c:v>
                </c:pt>
                <c:pt idx="44793" formatCode="0.00E+00">
                  <c:v>2.1100000000000001E-4</c:v>
                </c:pt>
                <c:pt idx="44794" formatCode="0.00E+00">
                  <c:v>2.1100000000000001E-4</c:v>
                </c:pt>
                <c:pt idx="44795" formatCode="0.00E+00">
                  <c:v>2.1100000000000001E-4</c:v>
                </c:pt>
                <c:pt idx="44796" formatCode="0.00E+00">
                  <c:v>2.1100000000000001E-4</c:v>
                </c:pt>
                <c:pt idx="44797" formatCode="0.00E+00">
                  <c:v>2.1100000000000001E-4</c:v>
                </c:pt>
                <c:pt idx="44798" formatCode="0.00E+00">
                  <c:v>2.1100000000000001E-4</c:v>
                </c:pt>
                <c:pt idx="44799" formatCode="0.00E+00">
                  <c:v>2.1100000000000001E-4</c:v>
                </c:pt>
                <c:pt idx="44800" formatCode="0.00E+00">
                  <c:v>2.1100000000000001E-4</c:v>
                </c:pt>
                <c:pt idx="44801" formatCode="0.00E+00">
                  <c:v>2.1100000000000001E-4</c:v>
                </c:pt>
                <c:pt idx="44802" formatCode="0.00E+00">
                  <c:v>2.1100000000000001E-4</c:v>
                </c:pt>
                <c:pt idx="44803" formatCode="0.00E+00">
                  <c:v>2.1100000000000001E-4</c:v>
                </c:pt>
                <c:pt idx="44804" formatCode="0.00E+00">
                  <c:v>2.1100000000000001E-4</c:v>
                </c:pt>
                <c:pt idx="44805" formatCode="0.00E+00">
                  <c:v>2.1100000000000001E-4</c:v>
                </c:pt>
                <c:pt idx="44806" formatCode="0.00E+00">
                  <c:v>2.1100000000000001E-4</c:v>
                </c:pt>
                <c:pt idx="44807" formatCode="0.00E+00">
                  <c:v>2.1000000000000001E-4</c:v>
                </c:pt>
                <c:pt idx="44808" formatCode="0.00E+00">
                  <c:v>2.1100000000000001E-4</c:v>
                </c:pt>
                <c:pt idx="44809" formatCode="0.00E+00">
                  <c:v>2.1100000000000001E-4</c:v>
                </c:pt>
                <c:pt idx="44810" formatCode="0.00E+00">
                  <c:v>2.1100000000000001E-4</c:v>
                </c:pt>
                <c:pt idx="44811" formatCode="0.00E+00">
                  <c:v>2.1100000000000001E-4</c:v>
                </c:pt>
                <c:pt idx="44812" formatCode="0.00E+00">
                  <c:v>2.1000000000000001E-4</c:v>
                </c:pt>
                <c:pt idx="44813" formatCode="0.00E+00">
                  <c:v>2.1000000000000001E-4</c:v>
                </c:pt>
                <c:pt idx="44814" formatCode="0.00E+00">
                  <c:v>2.1100000000000001E-4</c:v>
                </c:pt>
                <c:pt idx="44815" formatCode="0.00E+00">
                  <c:v>2.1100000000000001E-4</c:v>
                </c:pt>
                <c:pt idx="44816" formatCode="0.00E+00">
                  <c:v>2.1000000000000001E-4</c:v>
                </c:pt>
                <c:pt idx="44817" formatCode="0.00E+00">
                  <c:v>2.1000000000000001E-4</c:v>
                </c:pt>
                <c:pt idx="44818" formatCode="0.00E+00">
                  <c:v>2.1100000000000001E-4</c:v>
                </c:pt>
                <c:pt idx="44819" formatCode="0.00E+00">
                  <c:v>2.1000000000000001E-4</c:v>
                </c:pt>
                <c:pt idx="44820" formatCode="0.00E+00">
                  <c:v>2.1000000000000001E-4</c:v>
                </c:pt>
                <c:pt idx="44821" formatCode="0.00E+00">
                  <c:v>2.1000000000000001E-4</c:v>
                </c:pt>
                <c:pt idx="44822" formatCode="0.00E+00">
                  <c:v>2.1000000000000001E-4</c:v>
                </c:pt>
                <c:pt idx="44823" formatCode="0.00E+00">
                  <c:v>2.1000000000000001E-4</c:v>
                </c:pt>
                <c:pt idx="44824" formatCode="0.00E+00">
                  <c:v>2.1000000000000001E-4</c:v>
                </c:pt>
                <c:pt idx="44825" formatCode="0.00E+00">
                  <c:v>2.1000000000000001E-4</c:v>
                </c:pt>
                <c:pt idx="44826" formatCode="0.00E+00">
                  <c:v>2.1000000000000001E-4</c:v>
                </c:pt>
                <c:pt idx="44827" formatCode="0.00E+00">
                  <c:v>2.1000000000000001E-4</c:v>
                </c:pt>
                <c:pt idx="44828" formatCode="0.00E+00">
                  <c:v>2.1000000000000001E-4</c:v>
                </c:pt>
                <c:pt idx="44829" formatCode="0.00E+00">
                  <c:v>2.1000000000000001E-4</c:v>
                </c:pt>
                <c:pt idx="44830" formatCode="0.00E+00">
                  <c:v>2.1000000000000001E-4</c:v>
                </c:pt>
                <c:pt idx="44831" formatCode="0.00E+00">
                  <c:v>2.1000000000000001E-4</c:v>
                </c:pt>
                <c:pt idx="44832" formatCode="0.00E+00">
                  <c:v>2.1000000000000001E-4</c:v>
                </c:pt>
                <c:pt idx="44833" formatCode="0.00E+00">
                  <c:v>2.1000000000000001E-4</c:v>
                </c:pt>
                <c:pt idx="44834" formatCode="0.00E+00">
                  <c:v>2.1000000000000001E-4</c:v>
                </c:pt>
                <c:pt idx="44835" formatCode="0.00E+00">
                  <c:v>2.1000000000000001E-4</c:v>
                </c:pt>
                <c:pt idx="44836" formatCode="0.00E+00">
                  <c:v>2.1000000000000001E-4</c:v>
                </c:pt>
                <c:pt idx="44837" formatCode="0.00E+00">
                  <c:v>2.1000000000000001E-4</c:v>
                </c:pt>
                <c:pt idx="44838" formatCode="0.00E+00">
                  <c:v>2.1000000000000001E-4</c:v>
                </c:pt>
                <c:pt idx="44839" formatCode="0.00E+00">
                  <c:v>2.1000000000000001E-4</c:v>
                </c:pt>
                <c:pt idx="44840" formatCode="0.00E+00">
                  <c:v>2.1000000000000001E-4</c:v>
                </c:pt>
                <c:pt idx="44841" formatCode="0.00E+00">
                  <c:v>2.1000000000000001E-4</c:v>
                </c:pt>
                <c:pt idx="44842" formatCode="0.00E+00">
                  <c:v>2.1000000000000001E-4</c:v>
                </c:pt>
                <c:pt idx="44843" formatCode="0.00E+00">
                  <c:v>2.1000000000000001E-4</c:v>
                </c:pt>
                <c:pt idx="44844" formatCode="0.00E+00">
                  <c:v>2.1000000000000001E-4</c:v>
                </c:pt>
                <c:pt idx="44845" formatCode="0.00E+00">
                  <c:v>2.1000000000000001E-4</c:v>
                </c:pt>
                <c:pt idx="44846" formatCode="0.00E+00">
                  <c:v>2.1000000000000001E-4</c:v>
                </c:pt>
                <c:pt idx="44847" formatCode="0.00E+00">
                  <c:v>2.1000000000000001E-4</c:v>
                </c:pt>
                <c:pt idx="44848" formatCode="0.00E+00">
                  <c:v>2.1000000000000001E-4</c:v>
                </c:pt>
                <c:pt idx="44849" formatCode="0.00E+00">
                  <c:v>2.1000000000000001E-4</c:v>
                </c:pt>
                <c:pt idx="44850" formatCode="0.00E+00">
                  <c:v>2.1000000000000001E-4</c:v>
                </c:pt>
                <c:pt idx="44851" formatCode="0.00E+00">
                  <c:v>2.1000000000000001E-4</c:v>
                </c:pt>
                <c:pt idx="44852" formatCode="0.00E+00">
                  <c:v>2.1000000000000001E-4</c:v>
                </c:pt>
                <c:pt idx="44853" formatCode="0.00E+00">
                  <c:v>2.1000000000000001E-4</c:v>
                </c:pt>
                <c:pt idx="44854" formatCode="0.00E+00">
                  <c:v>2.1000000000000001E-4</c:v>
                </c:pt>
                <c:pt idx="44855" formatCode="0.00E+00">
                  <c:v>2.1000000000000001E-4</c:v>
                </c:pt>
                <c:pt idx="44856" formatCode="0.00E+00">
                  <c:v>2.1000000000000001E-4</c:v>
                </c:pt>
                <c:pt idx="44857" formatCode="0.00E+00">
                  <c:v>2.1000000000000001E-4</c:v>
                </c:pt>
                <c:pt idx="44858" formatCode="0.00E+00">
                  <c:v>2.1000000000000001E-4</c:v>
                </c:pt>
                <c:pt idx="44859" formatCode="0.00E+00">
                  <c:v>2.1000000000000001E-4</c:v>
                </c:pt>
                <c:pt idx="44860" formatCode="0.00E+00">
                  <c:v>2.1000000000000001E-4</c:v>
                </c:pt>
                <c:pt idx="44861" formatCode="0.00E+00">
                  <c:v>2.1000000000000001E-4</c:v>
                </c:pt>
                <c:pt idx="44862" formatCode="0.00E+00">
                  <c:v>2.1000000000000001E-4</c:v>
                </c:pt>
                <c:pt idx="44863" formatCode="0.00E+00">
                  <c:v>2.1000000000000001E-4</c:v>
                </c:pt>
                <c:pt idx="44864" formatCode="0.00E+00">
                  <c:v>2.1000000000000001E-4</c:v>
                </c:pt>
                <c:pt idx="44865" formatCode="0.00E+00">
                  <c:v>2.1000000000000001E-4</c:v>
                </c:pt>
                <c:pt idx="44866" formatCode="0.00E+00">
                  <c:v>2.1000000000000001E-4</c:v>
                </c:pt>
                <c:pt idx="44867" formatCode="0.00E+00">
                  <c:v>2.1000000000000001E-4</c:v>
                </c:pt>
                <c:pt idx="44868" formatCode="0.00E+00">
                  <c:v>2.0900000000000001E-4</c:v>
                </c:pt>
                <c:pt idx="44869" formatCode="0.00E+00">
                  <c:v>2.1000000000000001E-4</c:v>
                </c:pt>
                <c:pt idx="44870" formatCode="0.00E+00">
                  <c:v>2.1000000000000001E-4</c:v>
                </c:pt>
                <c:pt idx="44871" formatCode="0.00E+00">
                  <c:v>2.1000000000000001E-4</c:v>
                </c:pt>
                <c:pt idx="44872" formatCode="0.00E+00">
                  <c:v>2.0900000000000001E-4</c:v>
                </c:pt>
                <c:pt idx="44873" formatCode="0.00E+00">
                  <c:v>2.0900000000000001E-4</c:v>
                </c:pt>
                <c:pt idx="44874" formatCode="0.00E+00">
                  <c:v>2.1000000000000001E-4</c:v>
                </c:pt>
                <c:pt idx="44875" formatCode="0.00E+00">
                  <c:v>2.1000000000000001E-4</c:v>
                </c:pt>
                <c:pt idx="44876" formatCode="0.00E+00">
                  <c:v>2.0900000000000001E-4</c:v>
                </c:pt>
                <c:pt idx="44877" formatCode="0.00E+00">
                  <c:v>2.1000000000000001E-4</c:v>
                </c:pt>
                <c:pt idx="44878" formatCode="0.00E+00">
                  <c:v>2.1000000000000001E-4</c:v>
                </c:pt>
                <c:pt idx="44879" formatCode="0.00E+00">
                  <c:v>2.1000000000000001E-4</c:v>
                </c:pt>
                <c:pt idx="44880" formatCode="0.00E+00">
                  <c:v>2.0900000000000001E-4</c:v>
                </c:pt>
                <c:pt idx="44881" formatCode="0.00E+00">
                  <c:v>2.0900000000000001E-4</c:v>
                </c:pt>
                <c:pt idx="44882" formatCode="0.00E+00">
                  <c:v>2.0900000000000001E-4</c:v>
                </c:pt>
                <c:pt idx="44883" formatCode="0.00E+00">
                  <c:v>2.0900000000000001E-4</c:v>
                </c:pt>
                <c:pt idx="44884" formatCode="0.00E+00">
                  <c:v>2.0900000000000001E-4</c:v>
                </c:pt>
                <c:pt idx="44885" formatCode="0.00E+00">
                  <c:v>2.0900000000000001E-4</c:v>
                </c:pt>
                <c:pt idx="44886" formatCode="0.00E+00">
                  <c:v>2.0900000000000001E-4</c:v>
                </c:pt>
                <c:pt idx="44887" formatCode="0.00E+00">
                  <c:v>2.0900000000000001E-4</c:v>
                </c:pt>
                <c:pt idx="44888" formatCode="0.00E+00">
                  <c:v>2.0900000000000001E-4</c:v>
                </c:pt>
                <c:pt idx="44889" formatCode="0.00E+00">
                  <c:v>2.0900000000000001E-4</c:v>
                </c:pt>
                <c:pt idx="44890" formatCode="0.00E+00">
                  <c:v>2.0900000000000001E-4</c:v>
                </c:pt>
                <c:pt idx="44891" formatCode="0.00E+00">
                  <c:v>2.0900000000000001E-4</c:v>
                </c:pt>
                <c:pt idx="44892" formatCode="0.00E+00">
                  <c:v>2.0900000000000001E-4</c:v>
                </c:pt>
                <c:pt idx="44893" formatCode="0.00E+00">
                  <c:v>2.0900000000000001E-4</c:v>
                </c:pt>
                <c:pt idx="44894" formatCode="0.00E+00">
                  <c:v>2.0900000000000001E-4</c:v>
                </c:pt>
                <c:pt idx="44895" formatCode="0.00E+00">
                  <c:v>2.0900000000000001E-4</c:v>
                </c:pt>
                <c:pt idx="44896" formatCode="0.00E+00">
                  <c:v>2.0900000000000001E-4</c:v>
                </c:pt>
                <c:pt idx="44897" formatCode="0.00E+00">
                  <c:v>2.0900000000000001E-4</c:v>
                </c:pt>
                <c:pt idx="44898" formatCode="0.00E+00">
                  <c:v>2.0900000000000001E-4</c:v>
                </c:pt>
                <c:pt idx="44899" formatCode="0.00E+00">
                  <c:v>2.0900000000000001E-4</c:v>
                </c:pt>
                <c:pt idx="44900" formatCode="0.00E+00">
                  <c:v>2.0900000000000001E-4</c:v>
                </c:pt>
                <c:pt idx="44901" formatCode="0.00E+00">
                  <c:v>2.0900000000000001E-4</c:v>
                </c:pt>
                <c:pt idx="44902" formatCode="0.00E+00">
                  <c:v>2.0900000000000001E-4</c:v>
                </c:pt>
                <c:pt idx="44903" formatCode="0.00E+00">
                  <c:v>2.0900000000000001E-4</c:v>
                </c:pt>
                <c:pt idx="44904" formatCode="0.00E+00">
                  <c:v>2.0900000000000001E-4</c:v>
                </c:pt>
                <c:pt idx="44905" formatCode="0.00E+00">
                  <c:v>2.0900000000000001E-4</c:v>
                </c:pt>
                <c:pt idx="44906" formatCode="0.00E+00">
                  <c:v>2.0900000000000001E-4</c:v>
                </c:pt>
                <c:pt idx="44907" formatCode="0.00E+00">
                  <c:v>2.0900000000000001E-4</c:v>
                </c:pt>
                <c:pt idx="44908" formatCode="0.00E+00">
                  <c:v>2.0900000000000001E-4</c:v>
                </c:pt>
                <c:pt idx="44909" formatCode="0.00E+00">
                  <c:v>2.0900000000000001E-4</c:v>
                </c:pt>
                <c:pt idx="44910" formatCode="0.00E+00">
                  <c:v>2.0900000000000001E-4</c:v>
                </c:pt>
                <c:pt idx="44911" formatCode="0.00E+00">
                  <c:v>2.0900000000000001E-4</c:v>
                </c:pt>
                <c:pt idx="44912" formatCode="0.00E+00">
                  <c:v>2.0900000000000001E-4</c:v>
                </c:pt>
                <c:pt idx="44913" formatCode="0.00E+00">
                  <c:v>2.0900000000000001E-4</c:v>
                </c:pt>
                <c:pt idx="44914" formatCode="0.00E+00">
                  <c:v>2.0900000000000001E-4</c:v>
                </c:pt>
                <c:pt idx="44915" formatCode="0.00E+00">
                  <c:v>2.0900000000000001E-4</c:v>
                </c:pt>
                <c:pt idx="44916" formatCode="0.00E+00">
                  <c:v>2.0900000000000001E-4</c:v>
                </c:pt>
                <c:pt idx="44917" formatCode="0.00E+00">
                  <c:v>2.0900000000000001E-4</c:v>
                </c:pt>
                <c:pt idx="44918" formatCode="0.00E+00">
                  <c:v>2.0900000000000001E-4</c:v>
                </c:pt>
                <c:pt idx="44919" formatCode="0.00E+00">
                  <c:v>2.0900000000000001E-4</c:v>
                </c:pt>
                <c:pt idx="44920" formatCode="0.00E+00">
                  <c:v>2.0900000000000001E-4</c:v>
                </c:pt>
                <c:pt idx="44921" formatCode="0.00E+00">
                  <c:v>2.0900000000000001E-4</c:v>
                </c:pt>
                <c:pt idx="44922" formatCode="0.00E+00">
                  <c:v>2.0900000000000001E-4</c:v>
                </c:pt>
                <c:pt idx="44923" formatCode="0.00E+00">
                  <c:v>2.0900000000000001E-4</c:v>
                </c:pt>
                <c:pt idx="44924" formatCode="0.00E+00">
                  <c:v>2.0900000000000001E-4</c:v>
                </c:pt>
                <c:pt idx="44925" formatCode="0.00E+00">
                  <c:v>2.0900000000000001E-4</c:v>
                </c:pt>
                <c:pt idx="44926" formatCode="0.00E+00">
                  <c:v>2.0900000000000001E-4</c:v>
                </c:pt>
                <c:pt idx="44927" formatCode="0.00E+00">
                  <c:v>2.0900000000000001E-4</c:v>
                </c:pt>
                <c:pt idx="44928" formatCode="0.00E+00">
                  <c:v>2.0900000000000001E-4</c:v>
                </c:pt>
                <c:pt idx="44929" formatCode="0.00E+00">
                  <c:v>2.0900000000000001E-4</c:v>
                </c:pt>
                <c:pt idx="44930" formatCode="0.00E+00">
                  <c:v>2.0900000000000001E-4</c:v>
                </c:pt>
                <c:pt idx="44931" formatCode="0.00E+00">
                  <c:v>2.0900000000000001E-4</c:v>
                </c:pt>
                <c:pt idx="44932" formatCode="0.00E+00">
                  <c:v>2.0900000000000001E-4</c:v>
                </c:pt>
                <c:pt idx="44933" formatCode="0.00E+00">
                  <c:v>2.0900000000000001E-4</c:v>
                </c:pt>
                <c:pt idx="44934" formatCode="0.00E+00">
                  <c:v>2.0799999999999999E-4</c:v>
                </c:pt>
                <c:pt idx="44935" formatCode="0.00E+00">
                  <c:v>2.0799999999999999E-4</c:v>
                </c:pt>
                <c:pt idx="44936" formatCode="0.00E+00">
                  <c:v>2.0900000000000001E-4</c:v>
                </c:pt>
                <c:pt idx="44937" formatCode="0.00E+00">
                  <c:v>2.0799999999999999E-4</c:v>
                </c:pt>
                <c:pt idx="44938" formatCode="0.00E+00">
                  <c:v>2.0900000000000001E-4</c:v>
                </c:pt>
                <c:pt idx="44939" formatCode="0.00E+00">
                  <c:v>2.0900000000000001E-4</c:v>
                </c:pt>
                <c:pt idx="44940" formatCode="0.00E+00">
                  <c:v>2.0799999999999999E-4</c:v>
                </c:pt>
                <c:pt idx="44941" formatCode="0.00E+00">
                  <c:v>2.0900000000000001E-4</c:v>
                </c:pt>
                <c:pt idx="44942" formatCode="0.00E+00">
                  <c:v>2.0900000000000001E-4</c:v>
                </c:pt>
                <c:pt idx="44943" formatCode="0.00E+00">
                  <c:v>2.0799999999999999E-4</c:v>
                </c:pt>
                <c:pt idx="44944" formatCode="0.00E+00">
                  <c:v>2.0799999999999999E-4</c:v>
                </c:pt>
                <c:pt idx="44945" formatCode="0.00E+00">
                  <c:v>2.0799999999999999E-4</c:v>
                </c:pt>
                <c:pt idx="44946" formatCode="0.00E+00">
                  <c:v>2.0799999999999999E-4</c:v>
                </c:pt>
                <c:pt idx="44947" formatCode="0.00E+00">
                  <c:v>2.0799999999999999E-4</c:v>
                </c:pt>
                <c:pt idx="44948" formatCode="0.00E+00">
                  <c:v>2.0799999999999999E-4</c:v>
                </c:pt>
                <c:pt idx="44949" formatCode="0.00E+00">
                  <c:v>2.0799999999999999E-4</c:v>
                </c:pt>
                <c:pt idx="44950" formatCode="0.00E+00">
                  <c:v>2.0799999999999999E-4</c:v>
                </c:pt>
                <c:pt idx="44951" formatCode="0.00E+00">
                  <c:v>2.0799999999999999E-4</c:v>
                </c:pt>
                <c:pt idx="44952" formatCode="0.00E+00">
                  <c:v>2.0799999999999999E-4</c:v>
                </c:pt>
                <c:pt idx="44953" formatCode="0.00E+00">
                  <c:v>2.0799999999999999E-4</c:v>
                </c:pt>
                <c:pt idx="44954" formatCode="0.00E+00">
                  <c:v>2.0799999999999999E-4</c:v>
                </c:pt>
                <c:pt idx="44955" formatCode="0.00E+00">
                  <c:v>2.0799999999999999E-4</c:v>
                </c:pt>
                <c:pt idx="44956" formatCode="0.00E+00">
                  <c:v>2.0799999999999999E-4</c:v>
                </c:pt>
                <c:pt idx="44957" formatCode="0.00E+00">
                  <c:v>2.0799999999999999E-4</c:v>
                </c:pt>
                <c:pt idx="44958" formatCode="0.00E+00">
                  <c:v>2.0799999999999999E-4</c:v>
                </c:pt>
                <c:pt idx="44959" formatCode="0.00E+00">
                  <c:v>2.0799999999999999E-4</c:v>
                </c:pt>
                <c:pt idx="44960" formatCode="0.00E+00">
                  <c:v>2.0799999999999999E-4</c:v>
                </c:pt>
                <c:pt idx="44961" formatCode="0.00E+00">
                  <c:v>2.0799999999999999E-4</c:v>
                </c:pt>
                <c:pt idx="44962" formatCode="0.00E+00">
                  <c:v>2.0799999999999999E-4</c:v>
                </c:pt>
                <c:pt idx="44963" formatCode="0.00E+00">
                  <c:v>2.0799999999999999E-4</c:v>
                </c:pt>
                <c:pt idx="44964" formatCode="0.00E+00">
                  <c:v>2.0799999999999999E-4</c:v>
                </c:pt>
                <c:pt idx="44965" formatCode="0.00E+00">
                  <c:v>2.0799999999999999E-4</c:v>
                </c:pt>
                <c:pt idx="44966" formatCode="0.00E+00">
                  <c:v>2.0799999999999999E-4</c:v>
                </c:pt>
                <c:pt idx="44967" formatCode="0.00E+00">
                  <c:v>2.0799999999999999E-4</c:v>
                </c:pt>
                <c:pt idx="44968" formatCode="0.00E+00">
                  <c:v>2.0799999999999999E-4</c:v>
                </c:pt>
                <c:pt idx="44969" formatCode="0.00E+00">
                  <c:v>2.0799999999999999E-4</c:v>
                </c:pt>
                <c:pt idx="44970" formatCode="0.00E+00">
                  <c:v>2.0799999999999999E-4</c:v>
                </c:pt>
                <c:pt idx="44971" formatCode="0.00E+00">
                  <c:v>2.0799999999999999E-4</c:v>
                </c:pt>
                <c:pt idx="44972" formatCode="0.00E+00">
                  <c:v>2.0799999999999999E-4</c:v>
                </c:pt>
                <c:pt idx="44973" formatCode="0.00E+00">
                  <c:v>2.0799999999999999E-4</c:v>
                </c:pt>
                <c:pt idx="44974" formatCode="0.00E+00">
                  <c:v>2.0799999999999999E-4</c:v>
                </c:pt>
                <c:pt idx="44975" formatCode="0.00E+00">
                  <c:v>2.0799999999999999E-4</c:v>
                </c:pt>
                <c:pt idx="44976" formatCode="0.00E+00">
                  <c:v>2.0799999999999999E-4</c:v>
                </c:pt>
                <c:pt idx="44977" formatCode="0.00E+00">
                  <c:v>2.0799999999999999E-4</c:v>
                </c:pt>
                <c:pt idx="44978" formatCode="0.00E+00">
                  <c:v>2.0799999999999999E-4</c:v>
                </c:pt>
                <c:pt idx="44979" formatCode="0.00E+00">
                  <c:v>2.0799999999999999E-4</c:v>
                </c:pt>
                <c:pt idx="44980" formatCode="0.00E+00">
                  <c:v>2.0799999999999999E-4</c:v>
                </c:pt>
                <c:pt idx="44981" formatCode="0.00E+00">
                  <c:v>2.0799999999999999E-4</c:v>
                </c:pt>
                <c:pt idx="44982" formatCode="0.00E+00">
                  <c:v>2.0799999999999999E-4</c:v>
                </c:pt>
                <c:pt idx="44983" formatCode="0.00E+00">
                  <c:v>2.0799999999999999E-4</c:v>
                </c:pt>
                <c:pt idx="44984" formatCode="0.00E+00">
                  <c:v>2.0799999999999999E-4</c:v>
                </c:pt>
                <c:pt idx="44985" formatCode="0.00E+00">
                  <c:v>2.0799999999999999E-4</c:v>
                </c:pt>
                <c:pt idx="44986" formatCode="0.00E+00">
                  <c:v>2.0799999999999999E-4</c:v>
                </c:pt>
                <c:pt idx="44987" formatCode="0.00E+00">
                  <c:v>2.0799999999999999E-4</c:v>
                </c:pt>
                <c:pt idx="44988" formatCode="0.00E+00">
                  <c:v>2.0799999999999999E-4</c:v>
                </c:pt>
                <c:pt idx="44989" formatCode="0.00E+00">
                  <c:v>2.0799999999999999E-4</c:v>
                </c:pt>
                <c:pt idx="44990" formatCode="0.00E+00">
                  <c:v>2.0799999999999999E-4</c:v>
                </c:pt>
                <c:pt idx="44991" formatCode="0.00E+00">
                  <c:v>2.0799999999999999E-4</c:v>
                </c:pt>
                <c:pt idx="44992" formatCode="0.00E+00">
                  <c:v>2.0799999999999999E-4</c:v>
                </c:pt>
                <c:pt idx="44993" formatCode="0.00E+00">
                  <c:v>2.0799999999999999E-4</c:v>
                </c:pt>
                <c:pt idx="44994" formatCode="0.00E+00">
                  <c:v>2.0799999999999999E-4</c:v>
                </c:pt>
                <c:pt idx="44995" formatCode="0.00E+00">
                  <c:v>2.0799999999999999E-4</c:v>
                </c:pt>
                <c:pt idx="44996" formatCode="0.00E+00">
                  <c:v>2.0799999999999999E-4</c:v>
                </c:pt>
                <c:pt idx="44997" formatCode="0.00E+00">
                  <c:v>2.0799999999999999E-4</c:v>
                </c:pt>
                <c:pt idx="44998" formatCode="0.00E+00">
                  <c:v>2.0799999999999999E-4</c:v>
                </c:pt>
                <c:pt idx="44999" formatCode="0.00E+00">
                  <c:v>2.0799999999999999E-4</c:v>
                </c:pt>
                <c:pt idx="45000" formatCode="0.00E+00">
                  <c:v>2.0799999999999999E-4</c:v>
                </c:pt>
                <c:pt idx="45001" formatCode="0.00E+00">
                  <c:v>2.0799999999999999E-4</c:v>
                </c:pt>
                <c:pt idx="45002" formatCode="0.00E+00">
                  <c:v>2.0799999999999999E-4</c:v>
                </c:pt>
                <c:pt idx="45003" formatCode="0.00E+00">
                  <c:v>2.0799999999999999E-4</c:v>
                </c:pt>
                <c:pt idx="45004" formatCode="0.00E+00">
                  <c:v>2.0699999999999999E-4</c:v>
                </c:pt>
                <c:pt idx="45005" formatCode="0.00E+00">
                  <c:v>2.0799999999999999E-4</c:v>
                </c:pt>
                <c:pt idx="45006" formatCode="0.00E+00">
                  <c:v>2.0799999999999999E-4</c:v>
                </c:pt>
                <c:pt idx="45007" formatCode="0.00E+00">
                  <c:v>2.0799999999999999E-4</c:v>
                </c:pt>
                <c:pt idx="45008" formatCode="0.00E+00">
                  <c:v>2.0699999999999999E-4</c:v>
                </c:pt>
                <c:pt idx="45009" formatCode="0.00E+00">
                  <c:v>2.0699999999999999E-4</c:v>
                </c:pt>
                <c:pt idx="45010" formatCode="0.00E+00">
                  <c:v>2.0699999999999999E-4</c:v>
                </c:pt>
                <c:pt idx="45011" formatCode="0.00E+00">
                  <c:v>2.0699999999999999E-4</c:v>
                </c:pt>
                <c:pt idx="45012" formatCode="0.00E+00">
                  <c:v>2.0799999999999999E-4</c:v>
                </c:pt>
                <c:pt idx="45013" formatCode="0.00E+00">
                  <c:v>2.0699999999999999E-4</c:v>
                </c:pt>
                <c:pt idx="45014" formatCode="0.00E+00">
                  <c:v>2.0699999999999999E-4</c:v>
                </c:pt>
                <c:pt idx="45015" formatCode="0.00E+00">
                  <c:v>2.0699999999999999E-4</c:v>
                </c:pt>
                <c:pt idx="45016" formatCode="0.00E+00">
                  <c:v>2.0699999999999999E-4</c:v>
                </c:pt>
                <c:pt idx="45017" formatCode="0.00E+00">
                  <c:v>2.0699999999999999E-4</c:v>
                </c:pt>
                <c:pt idx="45018" formatCode="0.00E+00">
                  <c:v>2.0699999999999999E-4</c:v>
                </c:pt>
                <c:pt idx="45019" formatCode="0.00E+00">
                  <c:v>2.0699999999999999E-4</c:v>
                </c:pt>
                <c:pt idx="45020" formatCode="0.00E+00">
                  <c:v>2.0699999999999999E-4</c:v>
                </c:pt>
                <c:pt idx="45021" formatCode="0.00E+00">
                  <c:v>2.0699999999999999E-4</c:v>
                </c:pt>
                <c:pt idx="45022" formatCode="0.00E+00">
                  <c:v>2.0699999999999999E-4</c:v>
                </c:pt>
                <c:pt idx="45023" formatCode="0.00E+00">
                  <c:v>2.0699999999999999E-4</c:v>
                </c:pt>
                <c:pt idx="45024" formatCode="0.00E+00">
                  <c:v>2.0699999999999999E-4</c:v>
                </c:pt>
                <c:pt idx="45025" formatCode="0.00E+00">
                  <c:v>2.0699999999999999E-4</c:v>
                </c:pt>
                <c:pt idx="45026" formatCode="0.00E+00">
                  <c:v>2.0699999999999999E-4</c:v>
                </c:pt>
                <c:pt idx="45027" formatCode="0.00E+00">
                  <c:v>2.0699999999999999E-4</c:v>
                </c:pt>
                <c:pt idx="45028" formatCode="0.00E+00">
                  <c:v>2.0699999999999999E-4</c:v>
                </c:pt>
                <c:pt idx="45029" formatCode="0.00E+00">
                  <c:v>2.0699999999999999E-4</c:v>
                </c:pt>
                <c:pt idx="45030" formatCode="0.00E+00">
                  <c:v>2.0699999999999999E-4</c:v>
                </c:pt>
                <c:pt idx="45031" formatCode="0.00E+00">
                  <c:v>2.0699999999999999E-4</c:v>
                </c:pt>
                <c:pt idx="45032" formatCode="0.00E+00">
                  <c:v>2.0699999999999999E-4</c:v>
                </c:pt>
                <c:pt idx="45033" formatCode="0.00E+00">
                  <c:v>2.0699999999999999E-4</c:v>
                </c:pt>
                <c:pt idx="45034" formatCode="0.00E+00">
                  <c:v>2.0699999999999999E-4</c:v>
                </c:pt>
                <c:pt idx="45035" formatCode="0.00E+00">
                  <c:v>2.0699999999999999E-4</c:v>
                </c:pt>
                <c:pt idx="45036" formatCode="0.00E+00">
                  <c:v>2.0699999999999999E-4</c:v>
                </c:pt>
                <c:pt idx="45037" formatCode="0.00E+00">
                  <c:v>2.0699999999999999E-4</c:v>
                </c:pt>
                <c:pt idx="45038" formatCode="0.00E+00">
                  <c:v>2.0699999999999999E-4</c:v>
                </c:pt>
                <c:pt idx="45039" formatCode="0.00E+00">
                  <c:v>2.0699999999999999E-4</c:v>
                </c:pt>
                <c:pt idx="45040" formatCode="0.00E+00">
                  <c:v>2.0699999999999999E-4</c:v>
                </c:pt>
                <c:pt idx="45041" formatCode="0.00E+00">
                  <c:v>2.0699999999999999E-4</c:v>
                </c:pt>
                <c:pt idx="45042" formatCode="0.00E+00">
                  <c:v>2.0699999999999999E-4</c:v>
                </c:pt>
                <c:pt idx="45043" formatCode="0.00E+00">
                  <c:v>2.0699999999999999E-4</c:v>
                </c:pt>
                <c:pt idx="45044" formatCode="0.00E+00">
                  <c:v>2.0699999999999999E-4</c:v>
                </c:pt>
                <c:pt idx="45045" formatCode="0.00E+00">
                  <c:v>2.0699999999999999E-4</c:v>
                </c:pt>
                <c:pt idx="45046" formatCode="0.00E+00">
                  <c:v>2.0699999999999999E-4</c:v>
                </c:pt>
                <c:pt idx="45047" formatCode="0.00E+00">
                  <c:v>2.0699999999999999E-4</c:v>
                </c:pt>
                <c:pt idx="45048" formatCode="0.00E+00">
                  <c:v>2.0699999999999999E-4</c:v>
                </c:pt>
                <c:pt idx="45049" formatCode="0.00E+00">
                  <c:v>2.0699999999999999E-4</c:v>
                </c:pt>
                <c:pt idx="45050" formatCode="0.00E+00">
                  <c:v>2.0699999999999999E-4</c:v>
                </c:pt>
                <c:pt idx="45051" formatCode="0.00E+00">
                  <c:v>2.0699999999999999E-4</c:v>
                </c:pt>
                <c:pt idx="45052" formatCode="0.00E+00">
                  <c:v>2.0699999999999999E-4</c:v>
                </c:pt>
                <c:pt idx="45053" formatCode="0.00E+00">
                  <c:v>2.0699999999999999E-4</c:v>
                </c:pt>
                <c:pt idx="45054" formatCode="0.00E+00">
                  <c:v>2.0699999999999999E-4</c:v>
                </c:pt>
                <c:pt idx="45055" formatCode="0.00E+00">
                  <c:v>2.0699999999999999E-4</c:v>
                </c:pt>
                <c:pt idx="45056" formatCode="0.00E+00">
                  <c:v>2.0699999999999999E-4</c:v>
                </c:pt>
                <c:pt idx="45057" formatCode="0.00E+00">
                  <c:v>2.0699999999999999E-4</c:v>
                </c:pt>
                <c:pt idx="45058" formatCode="0.00E+00">
                  <c:v>2.0699999999999999E-4</c:v>
                </c:pt>
                <c:pt idx="45059" formatCode="0.00E+00">
                  <c:v>2.0699999999999999E-4</c:v>
                </c:pt>
                <c:pt idx="45060" formatCode="0.00E+00">
                  <c:v>2.0699999999999999E-4</c:v>
                </c:pt>
                <c:pt idx="45061" formatCode="0.00E+00">
                  <c:v>2.0699999999999999E-4</c:v>
                </c:pt>
                <c:pt idx="45062" formatCode="0.00E+00">
                  <c:v>2.0699999999999999E-4</c:v>
                </c:pt>
                <c:pt idx="45063" formatCode="0.00E+00">
                  <c:v>2.0699999999999999E-4</c:v>
                </c:pt>
                <c:pt idx="45064" formatCode="0.00E+00">
                  <c:v>2.0699999999999999E-4</c:v>
                </c:pt>
                <c:pt idx="45065" formatCode="0.00E+00">
                  <c:v>2.0699999999999999E-4</c:v>
                </c:pt>
                <c:pt idx="45066" formatCode="0.00E+00">
                  <c:v>2.0699999999999999E-4</c:v>
                </c:pt>
                <c:pt idx="45067" formatCode="0.00E+00">
                  <c:v>2.0699999999999999E-4</c:v>
                </c:pt>
                <c:pt idx="45068" formatCode="0.00E+00">
                  <c:v>2.0699999999999999E-4</c:v>
                </c:pt>
                <c:pt idx="45069" formatCode="0.00E+00">
                  <c:v>2.0699999999999999E-4</c:v>
                </c:pt>
                <c:pt idx="45070" formatCode="0.00E+00">
                  <c:v>2.0699999999999999E-4</c:v>
                </c:pt>
                <c:pt idx="45071" formatCode="0.00E+00">
                  <c:v>2.0699999999999999E-4</c:v>
                </c:pt>
                <c:pt idx="45072" formatCode="0.00E+00">
                  <c:v>2.0599999999999999E-4</c:v>
                </c:pt>
                <c:pt idx="45073" formatCode="0.00E+00">
                  <c:v>2.0699999999999999E-4</c:v>
                </c:pt>
                <c:pt idx="45074" formatCode="0.00E+00">
                  <c:v>2.0699999999999999E-4</c:v>
                </c:pt>
                <c:pt idx="45075" formatCode="0.00E+00">
                  <c:v>2.0699999999999999E-4</c:v>
                </c:pt>
                <c:pt idx="45076" formatCode="0.00E+00">
                  <c:v>2.0699999999999999E-4</c:v>
                </c:pt>
                <c:pt idx="45077" formatCode="0.00E+00">
                  <c:v>2.0599999999999999E-4</c:v>
                </c:pt>
                <c:pt idx="45078" formatCode="0.00E+00">
                  <c:v>2.0599999999999999E-4</c:v>
                </c:pt>
                <c:pt idx="45079" formatCode="0.00E+00">
                  <c:v>2.0599999999999999E-4</c:v>
                </c:pt>
                <c:pt idx="45080" formatCode="0.00E+00">
                  <c:v>2.0599999999999999E-4</c:v>
                </c:pt>
                <c:pt idx="45081" formatCode="0.00E+00">
                  <c:v>2.0599999999999999E-4</c:v>
                </c:pt>
                <c:pt idx="45082" formatCode="0.00E+00">
                  <c:v>2.0599999999999999E-4</c:v>
                </c:pt>
                <c:pt idx="45083" formatCode="0.00E+00">
                  <c:v>2.0599999999999999E-4</c:v>
                </c:pt>
                <c:pt idx="45084" formatCode="0.00E+00">
                  <c:v>2.0599999999999999E-4</c:v>
                </c:pt>
                <c:pt idx="45085" formatCode="0.00E+00">
                  <c:v>2.0599999999999999E-4</c:v>
                </c:pt>
                <c:pt idx="45086" formatCode="0.00E+00">
                  <c:v>2.0599999999999999E-4</c:v>
                </c:pt>
                <c:pt idx="45087" formatCode="0.00E+00">
                  <c:v>2.0599999999999999E-4</c:v>
                </c:pt>
                <c:pt idx="45088" formatCode="0.00E+00">
                  <c:v>2.0599999999999999E-4</c:v>
                </c:pt>
                <c:pt idx="45089" formatCode="0.00E+00">
                  <c:v>2.0599999999999999E-4</c:v>
                </c:pt>
                <c:pt idx="45090" formatCode="0.00E+00">
                  <c:v>2.0599999999999999E-4</c:v>
                </c:pt>
                <c:pt idx="45091" formatCode="0.00E+00">
                  <c:v>2.0599999999999999E-4</c:v>
                </c:pt>
                <c:pt idx="45092" formatCode="0.00E+00">
                  <c:v>2.0599999999999999E-4</c:v>
                </c:pt>
                <c:pt idx="45093" formatCode="0.00E+00">
                  <c:v>2.0599999999999999E-4</c:v>
                </c:pt>
                <c:pt idx="45094" formatCode="0.00E+00">
                  <c:v>2.0599999999999999E-4</c:v>
                </c:pt>
                <c:pt idx="45095" formatCode="0.00E+00">
                  <c:v>2.0599999999999999E-4</c:v>
                </c:pt>
                <c:pt idx="45096" formatCode="0.00E+00">
                  <c:v>2.0599999999999999E-4</c:v>
                </c:pt>
                <c:pt idx="45097" formatCode="0.00E+00">
                  <c:v>2.0599999999999999E-4</c:v>
                </c:pt>
                <c:pt idx="45098" formatCode="0.00E+00">
                  <c:v>2.0599999999999999E-4</c:v>
                </c:pt>
                <c:pt idx="45099" formatCode="0.00E+00">
                  <c:v>2.0599999999999999E-4</c:v>
                </c:pt>
                <c:pt idx="45100" formatCode="0.00E+00">
                  <c:v>2.0599999999999999E-4</c:v>
                </c:pt>
                <c:pt idx="45101" formatCode="0.00E+00">
                  <c:v>2.0599999999999999E-4</c:v>
                </c:pt>
                <c:pt idx="45102" formatCode="0.00E+00">
                  <c:v>2.0599999999999999E-4</c:v>
                </c:pt>
                <c:pt idx="45103" formatCode="0.00E+00">
                  <c:v>2.0599999999999999E-4</c:v>
                </c:pt>
                <c:pt idx="45104" formatCode="0.00E+00">
                  <c:v>2.0599999999999999E-4</c:v>
                </c:pt>
                <c:pt idx="45105" formatCode="0.00E+00">
                  <c:v>2.0599999999999999E-4</c:v>
                </c:pt>
                <c:pt idx="45106" formatCode="0.00E+00">
                  <c:v>2.0599999999999999E-4</c:v>
                </c:pt>
                <c:pt idx="45107" formatCode="0.00E+00">
                  <c:v>2.0599999999999999E-4</c:v>
                </c:pt>
                <c:pt idx="45108" formatCode="0.00E+00">
                  <c:v>2.0599999999999999E-4</c:v>
                </c:pt>
                <c:pt idx="45109" formatCode="0.00E+00">
                  <c:v>2.0599999999999999E-4</c:v>
                </c:pt>
                <c:pt idx="45110" formatCode="0.00E+00">
                  <c:v>2.0599999999999999E-4</c:v>
                </c:pt>
                <c:pt idx="45111" formatCode="0.00E+00">
                  <c:v>2.0599999999999999E-4</c:v>
                </c:pt>
                <c:pt idx="45112" formatCode="0.00E+00">
                  <c:v>2.0599999999999999E-4</c:v>
                </c:pt>
                <c:pt idx="45113" formatCode="0.00E+00">
                  <c:v>2.0599999999999999E-4</c:v>
                </c:pt>
                <c:pt idx="45114" formatCode="0.00E+00">
                  <c:v>2.0599999999999999E-4</c:v>
                </c:pt>
                <c:pt idx="45115" formatCode="0.00E+00">
                  <c:v>2.0599999999999999E-4</c:v>
                </c:pt>
                <c:pt idx="45116" formatCode="0.00E+00">
                  <c:v>2.0599999999999999E-4</c:v>
                </c:pt>
                <c:pt idx="45117" formatCode="0.00E+00">
                  <c:v>2.0599999999999999E-4</c:v>
                </c:pt>
                <c:pt idx="45118" formatCode="0.00E+00">
                  <c:v>2.0599999999999999E-4</c:v>
                </c:pt>
                <c:pt idx="45119" formatCode="0.00E+00">
                  <c:v>2.0599999999999999E-4</c:v>
                </c:pt>
                <c:pt idx="45120" formatCode="0.00E+00">
                  <c:v>2.0599999999999999E-4</c:v>
                </c:pt>
                <c:pt idx="45121" formatCode="0.00E+00">
                  <c:v>2.0599999999999999E-4</c:v>
                </c:pt>
                <c:pt idx="45122" formatCode="0.00E+00">
                  <c:v>2.0599999999999999E-4</c:v>
                </c:pt>
                <c:pt idx="45123" formatCode="0.00E+00">
                  <c:v>2.0599999999999999E-4</c:v>
                </c:pt>
                <c:pt idx="45124" formatCode="0.00E+00">
                  <c:v>2.0599999999999999E-4</c:v>
                </c:pt>
                <c:pt idx="45125" formatCode="0.00E+00">
                  <c:v>2.0599999999999999E-4</c:v>
                </c:pt>
                <c:pt idx="45126" formatCode="0.00E+00">
                  <c:v>2.0599999999999999E-4</c:v>
                </c:pt>
                <c:pt idx="45127" formatCode="0.00E+00">
                  <c:v>2.0599999999999999E-4</c:v>
                </c:pt>
                <c:pt idx="45128" formatCode="0.00E+00">
                  <c:v>2.0599999999999999E-4</c:v>
                </c:pt>
                <c:pt idx="45129" formatCode="0.00E+00">
                  <c:v>2.0599999999999999E-4</c:v>
                </c:pt>
                <c:pt idx="45130" formatCode="0.00E+00">
                  <c:v>2.0599999999999999E-4</c:v>
                </c:pt>
                <c:pt idx="45131" formatCode="0.00E+00">
                  <c:v>2.0599999999999999E-4</c:v>
                </c:pt>
                <c:pt idx="45132" formatCode="0.00E+00">
                  <c:v>2.0599999999999999E-4</c:v>
                </c:pt>
                <c:pt idx="45133" formatCode="0.00E+00">
                  <c:v>2.0599999999999999E-4</c:v>
                </c:pt>
                <c:pt idx="45134" formatCode="0.00E+00">
                  <c:v>2.0599999999999999E-4</c:v>
                </c:pt>
                <c:pt idx="45135" formatCode="0.00E+00">
                  <c:v>2.0599999999999999E-4</c:v>
                </c:pt>
                <c:pt idx="45136" formatCode="0.00E+00">
                  <c:v>2.0599999999999999E-4</c:v>
                </c:pt>
                <c:pt idx="45137" formatCode="0.00E+00">
                  <c:v>2.0599999999999999E-4</c:v>
                </c:pt>
                <c:pt idx="45138" formatCode="0.00E+00">
                  <c:v>2.0599999999999999E-4</c:v>
                </c:pt>
                <c:pt idx="45139" formatCode="0.00E+00">
                  <c:v>2.0599999999999999E-4</c:v>
                </c:pt>
                <c:pt idx="45140" formatCode="0.00E+00">
                  <c:v>2.0599999999999999E-4</c:v>
                </c:pt>
                <c:pt idx="45141" formatCode="0.00E+00">
                  <c:v>2.0599999999999999E-4</c:v>
                </c:pt>
                <c:pt idx="45142" formatCode="0.00E+00">
                  <c:v>2.0599999999999999E-4</c:v>
                </c:pt>
                <c:pt idx="45143" formatCode="0.00E+00">
                  <c:v>2.0599999999999999E-4</c:v>
                </c:pt>
                <c:pt idx="45144" formatCode="0.00E+00">
                  <c:v>2.0599999999999999E-4</c:v>
                </c:pt>
                <c:pt idx="45145" formatCode="0.00E+00">
                  <c:v>2.0599999999999999E-4</c:v>
                </c:pt>
                <c:pt idx="45146" formatCode="0.00E+00">
                  <c:v>2.0599999999999999E-4</c:v>
                </c:pt>
                <c:pt idx="45147" formatCode="0.00E+00">
                  <c:v>2.0599999999999999E-4</c:v>
                </c:pt>
                <c:pt idx="45148" formatCode="0.00E+00">
                  <c:v>2.0599999999999999E-4</c:v>
                </c:pt>
                <c:pt idx="45149" formatCode="0.00E+00">
                  <c:v>2.0599999999999999E-4</c:v>
                </c:pt>
                <c:pt idx="45150" formatCode="0.00E+00">
                  <c:v>2.0599999999999999E-4</c:v>
                </c:pt>
                <c:pt idx="45151" formatCode="0.00E+00">
                  <c:v>2.0599999999999999E-4</c:v>
                </c:pt>
                <c:pt idx="45152" formatCode="0.00E+00">
                  <c:v>2.0599999999999999E-4</c:v>
                </c:pt>
                <c:pt idx="45153" formatCode="0.00E+00">
                  <c:v>2.0599999999999999E-4</c:v>
                </c:pt>
                <c:pt idx="45154" formatCode="0.00E+00">
                  <c:v>2.05E-4</c:v>
                </c:pt>
                <c:pt idx="45155" formatCode="0.00E+00">
                  <c:v>2.0599999999999999E-4</c:v>
                </c:pt>
                <c:pt idx="45156" formatCode="0.00E+00">
                  <c:v>2.0599999999999999E-4</c:v>
                </c:pt>
                <c:pt idx="45157" formatCode="0.00E+00">
                  <c:v>2.05E-4</c:v>
                </c:pt>
                <c:pt idx="45158" formatCode="0.00E+00">
                  <c:v>2.05E-4</c:v>
                </c:pt>
                <c:pt idx="45159" formatCode="0.00E+00">
                  <c:v>2.05E-4</c:v>
                </c:pt>
                <c:pt idx="45160" formatCode="0.00E+00">
                  <c:v>2.05E-4</c:v>
                </c:pt>
                <c:pt idx="45161" formatCode="0.00E+00">
                  <c:v>2.05E-4</c:v>
                </c:pt>
                <c:pt idx="45162" formatCode="0.00E+00">
                  <c:v>2.05E-4</c:v>
                </c:pt>
                <c:pt idx="45163" formatCode="0.00E+00">
                  <c:v>2.05E-4</c:v>
                </c:pt>
                <c:pt idx="45164" formatCode="0.00E+00">
                  <c:v>2.05E-4</c:v>
                </c:pt>
                <c:pt idx="45165" formatCode="0.00E+00">
                  <c:v>2.05E-4</c:v>
                </c:pt>
                <c:pt idx="45166" formatCode="0.00E+00">
                  <c:v>2.05E-4</c:v>
                </c:pt>
                <c:pt idx="45167" formatCode="0.00E+00">
                  <c:v>2.05E-4</c:v>
                </c:pt>
                <c:pt idx="45168" formatCode="0.00E+00">
                  <c:v>2.05E-4</c:v>
                </c:pt>
                <c:pt idx="45169" formatCode="0.00E+00">
                  <c:v>2.05E-4</c:v>
                </c:pt>
                <c:pt idx="45170" formatCode="0.00E+00">
                  <c:v>2.05E-4</c:v>
                </c:pt>
                <c:pt idx="45171" formatCode="0.00E+00">
                  <c:v>2.05E-4</c:v>
                </c:pt>
                <c:pt idx="45172" formatCode="0.00E+00">
                  <c:v>2.05E-4</c:v>
                </c:pt>
                <c:pt idx="45173" formatCode="0.00E+00">
                  <c:v>2.05E-4</c:v>
                </c:pt>
                <c:pt idx="45174" formatCode="0.00E+00">
                  <c:v>2.05E-4</c:v>
                </c:pt>
                <c:pt idx="45175" formatCode="0.00E+00">
                  <c:v>2.05E-4</c:v>
                </c:pt>
                <c:pt idx="45176" formatCode="0.00E+00">
                  <c:v>2.05E-4</c:v>
                </c:pt>
                <c:pt idx="45177" formatCode="0.00E+00">
                  <c:v>2.05E-4</c:v>
                </c:pt>
                <c:pt idx="45178" formatCode="0.00E+00">
                  <c:v>2.05E-4</c:v>
                </c:pt>
                <c:pt idx="45179" formatCode="0.00E+00">
                  <c:v>2.05E-4</c:v>
                </c:pt>
                <c:pt idx="45180" formatCode="0.00E+00">
                  <c:v>2.05E-4</c:v>
                </c:pt>
                <c:pt idx="45181" formatCode="0.00E+00">
                  <c:v>2.05E-4</c:v>
                </c:pt>
                <c:pt idx="45182" formatCode="0.00E+00">
                  <c:v>2.05E-4</c:v>
                </c:pt>
                <c:pt idx="45183" formatCode="0.00E+00">
                  <c:v>2.05E-4</c:v>
                </c:pt>
                <c:pt idx="45184" formatCode="0.00E+00">
                  <c:v>2.05E-4</c:v>
                </c:pt>
                <c:pt idx="45185" formatCode="0.00E+00">
                  <c:v>2.05E-4</c:v>
                </c:pt>
                <c:pt idx="45186" formatCode="0.00E+00">
                  <c:v>2.05E-4</c:v>
                </c:pt>
                <c:pt idx="45187" formatCode="0.00E+00">
                  <c:v>2.05E-4</c:v>
                </c:pt>
                <c:pt idx="45188" formatCode="0.00E+00">
                  <c:v>2.05E-4</c:v>
                </c:pt>
                <c:pt idx="45189" formatCode="0.00E+00">
                  <c:v>2.05E-4</c:v>
                </c:pt>
                <c:pt idx="45190" formatCode="0.00E+00">
                  <c:v>2.05E-4</c:v>
                </c:pt>
                <c:pt idx="45191" formatCode="0.00E+00">
                  <c:v>2.05E-4</c:v>
                </c:pt>
                <c:pt idx="45192" formatCode="0.00E+00">
                  <c:v>2.05E-4</c:v>
                </c:pt>
                <c:pt idx="45193" formatCode="0.00E+00">
                  <c:v>2.05E-4</c:v>
                </c:pt>
                <c:pt idx="45194" formatCode="0.00E+00">
                  <c:v>2.05E-4</c:v>
                </c:pt>
                <c:pt idx="45195" formatCode="0.00E+00">
                  <c:v>2.05E-4</c:v>
                </c:pt>
                <c:pt idx="45196" formatCode="0.00E+00">
                  <c:v>2.05E-4</c:v>
                </c:pt>
                <c:pt idx="45197" formatCode="0.00E+00">
                  <c:v>2.05E-4</c:v>
                </c:pt>
                <c:pt idx="45198" formatCode="0.00E+00">
                  <c:v>2.05E-4</c:v>
                </c:pt>
                <c:pt idx="45199" formatCode="0.00E+00">
                  <c:v>2.05E-4</c:v>
                </c:pt>
                <c:pt idx="45200" formatCode="0.00E+00">
                  <c:v>2.05E-4</c:v>
                </c:pt>
                <c:pt idx="45201" formatCode="0.00E+00">
                  <c:v>2.05E-4</c:v>
                </c:pt>
                <c:pt idx="45202" formatCode="0.00E+00">
                  <c:v>2.05E-4</c:v>
                </c:pt>
                <c:pt idx="45203" formatCode="0.00E+00">
                  <c:v>2.05E-4</c:v>
                </c:pt>
                <c:pt idx="45204" formatCode="0.00E+00">
                  <c:v>2.05E-4</c:v>
                </c:pt>
                <c:pt idx="45205" formatCode="0.00E+00">
                  <c:v>2.05E-4</c:v>
                </c:pt>
                <c:pt idx="45206" formatCode="0.00E+00">
                  <c:v>2.05E-4</c:v>
                </c:pt>
                <c:pt idx="45207" formatCode="0.00E+00">
                  <c:v>2.05E-4</c:v>
                </c:pt>
                <c:pt idx="45208" formatCode="0.00E+00">
                  <c:v>2.05E-4</c:v>
                </c:pt>
                <c:pt idx="45209" formatCode="0.00E+00">
                  <c:v>2.05E-4</c:v>
                </c:pt>
                <c:pt idx="45210" formatCode="0.00E+00">
                  <c:v>2.05E-4</c:v>
                </c:pt>
                <c:pt idx="45211" formatCode="0.00E+00">
                  <c:v>2.05E-4</c:v>
                </c:pt>
                <c:pt idx="45212" formatCode="0.00E+00">
                  <c:v>2.05E-4</c:v>
                </c:pt>
                <c:pt idx="45213" formatCode="0.00E+00">
                  <c:v>2.05E-4</c:v>
                </c:pt>
                <c:pt idx="45214" formatCode="0.00E+00">
                  <c:v>2.05E-4</c:v>
                </c:pt>
                <c:pt idx="45215" formatCode="0.00E+00">
                  <c:v>2.05E-4</c:v>
                </c:pt>
                <c:pt idx="45216" formatCode="0.00E+00">
                  <c:v>2.05E-4</c:v>
                </c:pt>
                <c:pt idx="45217" formatCode="0.00E+00">
                  <c:v>2.05E-4</c:v>
                </c:pt>
                <c:pt idx="45218" formatCode="0.00E+00">
                  <c:v>2.05E-4</c:v>
                </c:pt>
                <c:pt idx="45219" formatCode="0.00E+00">
                  <c:v>2.05E-4</c:v>
                </c:pt>
                <c:pt idx="45220" formatCode="0.00E+00">
                  <c:v>2.05E-4</c:v>
                </c:pt>
                <c:pt idx="45221" formatCode="0.00E+00">
                  <c:v>2.05E-4</c:v>
                </c:pt>
                <c:pt idx="45222" formatCode="0.00E+00">
                  <c:v>2.05E-4</c:v>
                </c:pt>
                <c:pt idx="45223" formatCode="0.00E+00">
                  <c:v>2.05E-4</c:v>
                </c:pt>
                <c:pt idx="45224" formatCode="0.00E+00">
                  <c:v>2.04E-4</c:v>
                </c:pt>
                <c:pt idx="45225" formatCode="0.00E+00">
                  <c:v>2.04E-4</c:v>
                </c:pt>
                <c:pt idx="45226" formatCode="0.00E+00">
                  <c:v>2.05E-4</c:v>
                </c:pt>
                <c:pt idx="45227" formatCode="0.00E+00">
                  <c:v>2.05E-4</c:v>
                </c:pt>
                <c:pt idx="45228" formatCode="0.00E+00">
                  <c:v>2.05E-4</c:v>
                </c:pt>
                <c:pt idx="45229" formatCode="0.00E+00">
                  <c:v>2.05E-4</c:v>
                </c:pt>
                <c:pt idx="45230" formatCode="0.00E+00">
                  <c:v>2.04E-4</c:v>
                </c:pt>
                <c:pt idx="45231" formatCode="0.00E+00">
                  <c:v>2.04E-4</c:v>
                </c:pt>
                <c:pt idx="45232" formatCode="0.00E+00">
                  <c:v>2.04E-4</c:v>
                </c:pt>
                <c:pt idx="45233" formatCode="0.00E+00">
                  <c:v>2.04E-4</c:v>
                </c:pt>
                <c:pt idx="45234" formatCode="0.00E+00">
                  <c:v>2.04E-4</c:v>
                </c:pt>
                <c:pt idx="45235" formatCode="0.00E+00">
                  <c:v>2.04E-4</c:v>
                </c:pt>
                <c:pt idx="45236" formatCode="0.00E+00">
                  <c:v>2.04E-4</c:v>
                </c:pt>
                <c:pt idx="45237" formatCode="0.00E+00">
                  <c:v>2.04E-4</c:v>
                </c:pt>
                <c:pt idx="45238" formatCode="0.00E+00">
                  <c:v>2.04E-4</c:v>
                </c:pt>
                <c:pt idx="45239" formatCode="0.00E+00">
                  <c:v>2.05E-4</c:v>
                </c:pt>
                <c:pt idx="45240" formatCode="0.00E+00">
                  <c:v>2.05E-4</c:v>
                </c:pt>
                <c:pt idx="45241" formatCode="0.00E+00">
                  <c:v>2.04E-4</c:v>
                </c:pt>
                <c:pt idx="45242" formatCode="0.00E+00">
                  <c:v>2.04E-4</c:v>
                </c:pt>
                <c:pt idx="45243" formatCode="0.00E+00">
                  <c:v>2.04E-4</c:v>
                </c:pt>
                <c:pt idx="45244" formatCode="0.00E+00">
                  <c:v>2.04E-4</c:v>
                </c:pt>
                <c:pt idx="45245" formatCode="0.00E+00">
                  <c:v>2.04E-4</c:v>
                </c:pt>
                <c:pt idx="45246" formatCode="0.00E+00">
                  <c:v>2.05E-4</c:v>
                </c:pt>
                <c:pt idx="45247" formatCode="0.00E+00">
                  <c:v>2.04E-4</c:v>
                </c:pt>
                <c:pt idx="45248" formatCode="0.00E+00">
                  <c:v>2.04E-4</c:v>
                </c:pt>
                <c:pt idx="45249" formatCode="0.00E+00">
                  <c:v>2.04E-4</c:v>
                </c:pt>
                <c:pt idx="45250" formatCode="0.00E+00">
                  <c:v>2.04E-4</c:v>
                </c:pt>
                <c:pt idx="45251" formatCode="0.00E+00">
                  <c:v>2.04E-4</c:v>
                </c:pt>
                <c:pt idx="45252" formatCode="0.00E+00">
                  <c:v>2.04E-4</c:v>
                </c:pt>
                <c:pt idx="45253" formatCode="0.00E+00">
                  <c:v>2.04E-4</c:v>
                </c:pt>
                <c:pt idx="45254" formatCode="0.00E+00">
                  <c:v>2.04E-4</c:v>
                </c:pt>
                <c:pt idx="45255" formatCode="0.00E+00">
                  <c:v>2.04E-4</c:v>
                </c:pt>
                <c:pt idx="45256" formatCode="0.00E+00">
                  <c:v>2.04E-4</c:v>
                </c:pt>
                <c:pt idx="45257" formatCode="0.00E+00">
                  <c:v>2.04E-4</c:v>
                </c:pt>
                <c:pt idx="45258" formatCode="0.00E+00">
                  <c:v>2.04E-4</c:v>
                </c:pt>
                <c:pt idx="45259" formatCode="0.00E+00">
                  <c:v>2.04E-4</c:v>
                </c:pt>
                <c:pt idx="45260" formatCode="0.00E+00">
                  <c:v>2.04E-4</c:v>
                </c:pt>
                <c:pt idx="45261" formatCode="0.00E+00">
                  <c:v>2.04E-4</c:v>
                </c:pt>
                <c:pt idx="45262" formatCode="0.00E+00">
                  <c:v>2.04E-4</c:v>
                </c:pt>
                <c:pt idx="45263" formatCode="0.00E+00">
                  <c:v>2.04E-4</c:v>
                </c:pt>
                <c:pt idx="45264" formatCode="0.00E+00">
                  <c:v>2.04E-4</c:v>
                </c:pt>
                <c:pt idx="45265" formatCode="0.00E+00">
                  <c:v>2.04E-4</c:v>
                </c:pt>
                <c:pt idx="45266" formatCode="0.00E+00">
                  <c:v>2.04E-4</c:v>
                </c:pt>
                <c:pt idx="45267" formatCode="0.00E+00">
                  <c:v>2.04E-4</c:v>
                </c:pt>
                <c:pt idx="45268" formatCode="0.00E+00">
                  <c:v>2.04E-4</c:v>
                </c:pt>
                <c:pt idx="45269" formatCode="0.00E+00">
                  <c:v>2.04E-4</c:v>
                </c:pt>
                <c:pt idx="45270" formatCode="0.00E+00">
                  <c:v>2.04E-4</c:v>
                </c:pt>
                <c:pt idx="45271" formatCode="0.00E+00">
                  <c:v>2.04E-4</c:v>
                </c:pt>
                <c:pt idx="45272" formatCode="0.00E+00">
                  <c:v>2.04E-4</c:v>
                </c:pt>
                <c:pt idx="45273" formatCode="0.00E+00">
                  <c:v>2.04E-4</c:v>
                </c:pt>
                <c:pt idx="45274" formatCode="0.00E+00">
                  <c:v>2.04E-4</c:v>
                </c:pt>
                <c:pt idx="45275" formatCode="0.00E+00">
                  <c:v>2.04E-4</c:v>
                </c:pt>
                <c:pt idx="45276" formatCode="0.00E+00">
                  <c:v>2.04E-4</c:v>
                </c:pt>
                <c:pt idx="45277" formatCode="0.00E+00">
                  <c:v>2.04E-4</c:v>
                </c:pt>
                <c:pt idx="45278" formatCode="0.00E+00">
                  <c:v>2.04E-4</c:v>
                </c:pt>
                <c:pt idx="45279" formatCode="0.00E+00">
                  <c:v>2.04E-4</c:v>
                </c:pt>
                <c:pt idx="45280" formatCode="0.00E+00">
                  <c:v>2.04E-4</c:v>
                </c:pt>
                <c:pt idx="45281" formatCode="0.00E+00">
                  <c:v>2.04E-4</c:v>
                </c:pt>
                <c:pt idx="45282" formatCode="0.00E+00">
                  <c:v>2.04E-4</c:v>
                </c:pt>
                <c:pt idx="45283" formatCode="0.00E+00">
                  <c:v>2.04E-4</c:v>
                </c:pt>
                <c:pt idx="45284" formatCode="0.00E+00">
                  <c:v>2.04E-4</c:v>
                </c:pt>
                <c:pt idx="45285" formatCode="0.00E+00">
                  <c:v>2.04E-4</c:v>
                </c:pt>
                <c:pt idx="45286" formatCode="0.00E+00">
                  <c:v>2.04E-4</c:v>
                </c:pt>
                <c:pt idx="45287" formatCode="0.00E+00">
                  <c:v>2.04E-4</c:v>
                </c:pt>
                <c:pt idx="45288" formatCode="0.00E+00">
                  <c:v>2.04E-4</c:v>
                </c:pt>
                <c:pt idx="45289" formatCode="0.00E+00">
                  <c:v>2.04E-4</c:v>
                </c:pt>
                <c:pt idx="45290" formatCode="0.00E+00">
                  <c:v>2.04E-4</c:v>
                </c:pt>
                <c:pt idx="45291" formatCode="0.00E+00">
                  <c:v>2.04E-4</c:v>
                </c:pt>
                <c:pt idx="45292" formatCode="0.00E+00">
                  <c:v>2.04E-4</c:v>
                </c:pt>
                <c:pt idx="45293" formatCode="0.00E+00">
                  <c:v>2.04E-4</c:v>
                </c:pt>
                <c:pt idx="45294" formatCode="0.00E+00">
                  <c:v>2.04E-4</c:v>
                </c:pt>
                <c:pt idx="45295" formatCode="0.00E+00">
                  <c:v>2.04E-4</c:v>
                </c:pt>
                <c:pt idx="45296" formatCode="0.00E+00">
                  <c:v>2.04E-4</c:v>
                </c:pt>
                <c:pt idx="45297" formatCode="0.00E+00">
                  <c:v>2.04E-4</c:v>
                </c:pt>
                <c:pt idx="45298" formatCode="0.00E+00">
                  <c:v>2.04E-4</c:v>
                </c:pt>
                <c:pt idx="45299" formatCode="0.00E+00">
                  <c:v>2.04E-4</c:v>
                </c:pt>
                <c:pt idx="45300" formatCode="0.00E+00">
                  <c:v>2.04E-4</c:v>
                </c:pt>
                <c:pt idx="45301" formatCode="0.00E+00">
                  <c:v>2.04E-4</c:v>
                </c:pt>
                <c:pt idx="45302" formatCode="0.00E+00">
                  <c:v>2.04E-4</c:v>
                </c:pt>
                <c:pt idx="45303" formatCode="0.00E+00">
                  <c:v>2.04E-4</c:v>
                </c:pt>
                <c:pt idx="45304" formatCode="0.00E+00">
                  <c:v>2.04E-4</c:v>
                </c:pt>
                <c:pt idx="45305" formatCode="0.00E+00">
                  <c:v>2.04E-4</c:v>
                </c:pt>
                <c:pt idx="45306" formatCode="0.00E+00">
                  <c:v>2.04E-4</c:v>
                </c:pt>
                <c:pt idx="45307" formatCode="0.00E+00">
                  <c:v>2.04E-4</c:v>
                </c:pt>
                <c:pt idx="45308" formatCode="0.00E+00">
                  <c:v>2.04E-4</c:v>
                </c:pt>
                <c:pt idx="45309" formatCode="0.00E+00">
                  <c:v>2.04E-4</c:v>
                </c:pt>
                <c:pt idx="45310" formatCode="0.00E+00">
                  <c:v>2.04E-4</c:v>
                </c:pt>
                <c:pt idx="45311" formatCode="0.00E+00">
                  <c:v>2.04E-4</c:v>
                </c:pt>
                <c:pt idx="45312" formatCode="0.00E+00">
                  <c:v>2.04E-4</c:v>
                </c:pt>
                <c:pt idx="45313" formatCode="0.00E+00">
                  <c:v>2.04E-4</c:v>
                </c:pt>
                <c:pt idx="45314" formatCode="0.00E+00">
                  <c:v>2.04E-4</c:v>
                </c:pt>
                <c:pt idx="45315" formatCode="0.00E+00">
                  <c:v>2.04E-4</c:v>
                </c:pt>
                <c:pt idx="45316" formatCode="0.00E+00">
                  <c:v>2.04E-4</c:v>
                </c:pt>
                <c:pt idx="45317" formatCode="0.00E+00">
                  <c:v>2.04E-4</c:v>
                </c:pt>
                <c:pt idx="45318" formatCode="0.00E+00">
                  <c:v>2.04E-4</c:v>
                </c:pt>
                <c:pt idx="45319" formatCode="0.00E+00">
                  <c:v>2.04E-4</c:v>
                </c:pt>
                <c:pt idx="45320" formatCode="0.00E+00">
                  <c:v>2.03E-4</c:v>
                </c:pt>
                <c:pt idx="45321" formatCode="0.00E+00">
                  <c:v>2.03E-4</c:v>
                </c:pt>
                <c:pt idx="45322" formatCode="0.00E+00">
                  <c:v>2.03E-4</c:v>
                </c:pt>
                <c:pt idx="45323" formatCode="0.00E+00">
                  <c:v>2.03E-4</c:v>
                </c:pt>
                <c:pt idx="45324" formatCode="0.00E+00">
                  <c:v>2.03E-4</c:v>
                </c:pt>
                <c:pt idx="45325" formatCode="0.00E+00">
                  <c:v>2.03E-4</c:v>
                </c:pt>
                <c:pt idx="45326" formatCode="0.00E+00">
                  <c:v>2.03E-4</c:v>
                </c:pt>
                <c:pt idx="45327" formatCode="0.00E+00">
                  <c:v>2.04E-4</c:v>
                </c:pt>
                <c:pt idx="45328" formatCode="0.00E+00">
                  <c:v>2.03E-4</c:v>
                </c:pt>
                <c:pt idx="45329" formatCode="0.00E+00">
                  <c:v>2.03E-4</c:v>
                </c:pt>
                <c:pt idx="45330" formatCode="0.00E+00">
                  <c:v>2.04E-4</c:v>
                </c:pt>
                <c:pt idx="45331" formatCode="0.00E+00">
                  <c:v>2.03E-4</c:v>
                </c:pt>
                <c:pt idx="45332" formatCode="0.00E+00">
                  <c:v>2.03E-4</c:v>
                </c:pt>
                <c:pt idx="45333" formatCode="0.00E+00">
                  <c:v>2.03E-4</c:v>
                </c:pt>
                <c:pt idx="45334" formatCode="0.00E+00">
                  <c:v>2.03E-4</c:v>
                </c:pt>
                <c:pt idx="45335" formatCode="0.00E+00">
                  <c:v>2.03E-4</c:v>
                </c:pt>
                <c:pt idx="45336" formatCode="0.00E+00">
                  <c:v>2.03E-4</c:v>
                </c:pt>
                <c:pt idx="45337" formatCode="0.00E+00">
                  <c:v>2.03E-4</c:v>
                </c:pt>
                <c:pt idx="45338" formatCode="0.00E+00">
                  <c:v>2.03E-4</c:v>
                </c:pt>
                <c:pt idx="45339" formatCode="0.00E+00">
                  <c:v>2.03E-4</c:v>
                </c:pt>
                <c:pt idx="45340" formatCode="0.00E+00">
                  <c:v>2.03E-4</c:v>
                </c:pt>
                <c:pt idx="45341" formatCode="0.00E+00">
                  <c:v>2.03E-4</c:v>
                </c:pt>
                <c:pt idx="45342" formatCode="0.00E+00">
                  <c:v>2.03E-4</c:v>
                </c:pt>
                <c:pt idx="45343" formatCode="0.00E+00">
                  <c:v>2.03E-4</c:v>
                </c:pt>
                <c:pt idx="45344" formatCode="0.00E+00">
                  <c:v>2.03E-4</c:v>
                </c:pt>
                <c:pt idx="45345" formatCode="0.00E+00">
                  <c:v>2.03E-4</c:v>
                </c:pt>
                <c:pt idx="45346" formatCode="0.00E+00">
                  <c:v>2.03E-4</c:v>
                </c:pt>
                <c:pt idx="45347" formatCode="0.00E+00">
                  <c:v>2.03E-4</c:v>
                </c:pt>
                <c:pt idx="45348" formatCode="0.00E+00">
                  <c:v>2.03E-4</c:v>
                </c:pt>
                <c:pt idx="45349" formatCode="0.00E+00">
                  <c:v>2.03E-4</c:v>
                </c:pt>
                <c:pt idx="45350" formatCode="0.00E+00">
                  <c:v>2.03E-4</c:v>
                </c:pt>
                <c:pt idx="45351" formatCode="0.00E+00">
                  <c:v>2.03E-4</c:v>
                </c:pt>
                <c:pt idx="45352" formatCode="0.00E+00">
                  <c:v>2.03E-4</c:v>
                </c:pt>
                <c:pt idx="45353" formatCode="0.00E+00">
                  <c:v>2.03E-4</c:v>
                </c:pt>
                <c:pt idx="45354" formatCode="0.00E+00">
                  <c:v>2.03E-4</c:v>
                </c:pt>
                <c:pt idx="45355" formatCode="0.00E+00">
                  <c:v>2.03E-4</c:v>
                </c:pt>
                <c:pt idx="45356" formatCode="0.00E+00">
                  <c:v>2.03E-4</c:v>
                </c:pt>
                <c:pt idx="45357" formatCode="0.00E+00">
                  <c:v>2.03E-4</c:v>
                </c:pt>
                <c:pt idx="45358" formatCode="0.00E+00">
                  <c:v>2.03E-4</c:v>
                </c:pt>
                <c:pt idx="45359" formatCode="0.00E+00">
                  <c:v>2.03E-4</c:v>
                </c:pt>
                <c:pt idx="45360" formatCode="0.00E+00">
                  <c:v>2.03E-4</c:v>
                </c:pt>
                <c:pt idx="45361" formatCode="0.00E+00">
                  <c:v>2.03E-4</c:v>
                </c:pt>
                <c:pt idx="45362" formatCode="0.00E+00">
                  <c:v>2.03E-4</c:v>
                </c:pt>
                <c:pt idx="45363" formatCode="0.00E+00">
                  <c:v>2.03E-4</c:v>
                </c:pt>
                <c:pt idx="45364" formatCode="0.00E+00">
                  <c:v>2.03E-4</c:v>
                </c:pt>
                <c:pt idx="45365" formatCode="0.00E+00">
                  <c:v>2.03E-4</c:v>
                </c:pt>
                <c:pt idx="45366" formatCode="0.00E+00">
                  <c:v>2.03E-4</c:v>
                </c:pt>
                <c:pt idx="45367" formatCode="0.00E+00">
                  <c:v>2.03E-4</c:v>
                </c:pt>
                <c:pt idx="45368" formatCode="0.00E+00">
                  <c:v>2.03E-4</c:v>
                </c:pt>
                <c:pt idx="45369" formatCode="0.00E+00">
                  <c:v>2.03E-4</c:v>
                </c:pt>
                <c:pt idx="45370" formatCode="0.00E+00">
                  <c:v>2.03E-4</c:v>
                </c:pt>
                <c:pt idx="45371" formatCode="0.00E+00">
                  <c:v>2.03E-4</c:v>
                </c:pt>
                <c:pt idx="45372" formatCode="0.00E+00">
                  <c:v>2.03E-4</c:v>
                </c:pt>
                <c:pt idx="45373" formatCode="0.00E+00">
                  <c:v>2.03E-4</c:v>
                </c:pt>
                <c:pt idx="45374" formatCode="0.00E+00">
                  <c:v>2.03E-4</c:v>
                </c:pt>
                <c:pt idx="45375" formatCode="0.00E+00">
                  <c:v>2.03E-4</c:v>
                </c:pt>
                <c:pt idx="45376" formatCode="0.00E+00">
                  <c:v>2.03E-4</c:v>
                </c:pt>
                <c:pt idx="45377" formatCode="0.00E+00">
                  <c:v>2.03E-4</c:v>
                </c:pt>
                <c:pt idx="45378" formatCode="0.00E+00">
                  <c:v>2.03E-4</c:v>
                </c:pt>
                <c:pt idx="45379" formatCode="0.00E+00">
                  <c:v>2.03E-4</c:v>
                </c:pt>
                <c:pt idx="45380" formatCode="0.00E+00">
                  <c:v>2.03E-4</c:v>
                </c:pt>
                <c:pt idx="45381" formatCode="0.00E+00">
                  <c:v>2.03E-4</c:v>
                </c:pt>
                <c:pt idx="45382" formatCode="0.00E+00">
                  <c:v>2.03E-4</c:v>
                </c:pt>
                <c:pt idx="45383" formatCode="0.00E+00">
                  <c:v>2.03E-4</c:v>
                </c:pt>
                <c:pt idx="45384" formatCode="0.00E+00">
                  <c:v>2.03E-4</c:v>
                </c:pt>
                <c:pt idx="45385" formatCode="0.00E+00">
                  <c:v>2.03E-4</c:v>
                </c:pt>
                <c:pt idx="45386" formatCode="0.00E+00">
                  <c:v>2.03E-4</c:v>
                </c:pt>
                <c:pt idx="45387" formatCode="0.00E+00">
                  <c:v>2.03E-4</c:v>
                </c:pt>
                <c:pt idx="45388" formatCode="0.00E+00">
                  <c:v>2.03E-4</c:v>
                </c:pt>
                <c:pt idx="45389" formatCode="0.00E+00">
                  <c:v>2.03E-4</c:v>
                </c:pt>
                <c:pt idx="45390" formatCode="0.00E+00">
                  <c:v>2.03E-4</c:v>
                </c:pt>
                <c:pt idx="45391" formatCode="0.00E+00">
                  <c:v>2.03E-4</c:v>
                </c:pt>
                <c:pt idx="45392" formatCode="0.00E+00">
                  <c:v>2.03E-4</c:v>
                </c:pt>
                <c:pt idx="45393" formatCode="0.00E+00">
                  <c:v>2.03E-4</c:v>
                </c:pt>
                <c:pt idx="45394" formatCode="0.00E+00">
                  <c:v>2.03E-4</c:v>
                </c:pt>
                <c:pt idx="45395" formatCode="0.00E+00">
                  <c:v>2.03E-4</c:v>
                </c:pt>
                <c:pt idx="45396" formatCode="0.00E+00">
                  <c:v>2.03E-4</c:v>
                </c:pt>
                <c:pt idx="45397" formatCode="0.00E+00">
                  <c:v>2.03E-4</c:v>
                </c:pt>
                <c:pt idx="45398" formatCode="0.00E+00">
                  <c:v>2.03E-4</c:v>
                </c:pt>
                <c:pt idx="45399" formatCode="0.00E+00">
                  <c:v>2.03E-4</c:v>
                </c:pt>
                <c:pt idx="45400" formatCode="0.00E+00">
                  <c:v>2.03E-4</c:v>
                </c:pt>
                <c:pt idx="45401" formatCode="0.00E+00">
                  <c:v>2.03E-4</c:v>
                </c:pt>
                <c:pt idx="45402" formatCode="0.00E+00">
                  <c:v>2.03E-4</c:v>
                </c:pt>
                <c:pt idx="45403" formatCode="0.00E+00">
                  <c:v>2.03E-4</c:v>
                </c:pt>
                <c:pt idx="45404" formatCode="0.00E+00">
                  <c:v>2.03E-4</c:v>
                </c:pt>
                <c:pt idx="45405" formatCode="0.00E+00">
                  <c:v>2.03E-4</c:v>
                </c:pt>
                <c:pt idx="45406" formatCode="0.00E+00">
                  <c:v>2.03E-4</c:v>
                </c:pt>
                <c:pt idx="45407" formatCode="0.00E+00">
                  <c:v>2.03E-4</c:v>
                </c:pt>
                <c:pt idx="45408" formatCode="0.00E+00">
                  <c:v>2.02E-4</c:v>
                </c:pt>
                <c:pt idx="45409" formatCode="0.00E+00">
                  <c:v>2.03E-4</c:v>
                </c:pt>
                <c:pt idx="45410" formatCode="0.00E+00">
                  <c:v>2.03E-4</c:v>
                </c:pt>
                <c:pt idx="45411" formatCode="0.00E+00">
                  <c:v>2.03E-4</c:v>
                </c:pt>
                <c:pt idx="45412" formatCode="0.00E+00">
                  <c:v>2.02E-4</c:v>
                </c:pt>
                <c:pt idx="45413" formatCode="0.00E+00">
                  <c:v>2.02E-4</c:v>
                </c:pt>
                <c:pt idx="45414" formatCode="0.00E+00">
                  <c:v>2.02E-4</c:v>
                </c:pt>
                <c:pt idx="45415" formatCode="0.00E+00">
                  <c:v>2.02E-4</c:v>
                </c:pt>
                <c:pt idx="45416" formatCode="0.00E+00">
                  <c:v>2.02E-4</c:v>
                </c:pt>
                <c:pt idx="45417" formatCode="0.00E+00">
                  <c:v>2.02E-4</c:v>
                </c:pt>
                <c:pt idx="45418" formatCode="0.00E+00">
                  <c:v>2.02E-4</c:v>
                </c:pt>
                <c:pt idx="45419" formatCode="0.00E+00">
                  <c:v>2.02E-4</c:v>
                </c:pt>
                <c:pt idx="45420" formatCode="0.00E+00">
                  <c:v>2.03E-4</c:v>
                </c:pt>
                <c:pt idx="45421" formatCode="0.00E+00">
                  <c:v>2.02E-4</c:v>
                </c:pt>
                <c:pt idx="45422" formatCode="0.00E+00">
                  <c:v>2.02E-4</c:v>
                </c:pt>
                <c:pt idx="45423" formatCode="0.00E+00">
                  <c:v>2.03E-4</c:v>
                </c:pt>
                <c:pt idx="45424" formatCode="0.00E+00">
                  <c:v>2.02E-4</c:v>
                </c:pt>
                <c:pt idx="45425" formatCode="0.00E+00">
                  <c:v>2.02E-4</c:v>
                </c:pt>
                <c:pt idx="45426" formatCode="0.00E+00">
                  <c:v>2.02E-4</c:v>
                </c:pt>
                <c:pt idx="45427" formatCode="0.00E+00">
                  <c:v>2.02E-4</c:v>
                </c:pt>
                <c:pt idx="45428" formatCode="0.00E+00">
                  <c:v>2.02E-4</c:v>
                </c:pt>
                <c:pt idx="45429" formatCode="0.00E+00">
                  <c:v>2.02E-4</c:v>
                </c:pt>
                <c:pt idx="45430" formatCode="0.00E+00">
                  <c:v>2.02E-4</c:v>
                </c:pt>
                <c:pt idx="45431" formatCode="0.00E+00">
                  <c:v>2.02E-4</c:v>
                </c:pt>
                <c:pt idx="45432" formatCode="0.00E+00">
                  <c:v>2.02E-4</c:v>
                </c:pt>
                <c:pt idx="45433" formatCode="0.00E+00">
                  <c:v>2.02E-4</c:v>
                </c:pt>
                <c:pt idx="45434" formatCode="0.00E+00">
                  <c:v>2.02E-4</c:v>
                </c:pt>
                <c:pt idx="45435" formatCode="0.00E+00">
                  <c:v>2.02E-4</c:v>
                </c:pt>
                <c:pt idx="45436" formatCode="0.00E+00">
                  <c:v>2.02E-4</c:v>
                </c:pt>
                <c:pt idx="45437" formatCode="0.00E+00">
                  <c:v>2.02E-4</c:v>
                </c:pt>
                <c:pt idx="45438" formatCode="0.00E+00">
                  <c:v>2.02E-4</c:v>
                </c:pt>
                <c:pt idx="45439" formatCode="0.00E+00">
                  <c:v>2.02E-4</c:v>
                </c:pt>
                <c:pt idx="45440" formatCode="0.00E+00">
                  <c:v>2.02E-4</c:v>
                </c:pt>
                <c:pt idx="45441" formatCode="0.00E+00">
                  <c:v>2.02E-4</c:v>
                </c:pt>
                <c:pt idx="45442" formatCode="0.00E+00">
                  <c:v>2.02E-4</c:v>
                </c:pt>
                <c:pt idx="45443" formatCode="0.00E+00">
                  <c:v>2.02E-4</c:v>
                </c:pt>
                <c:pt idx="45444" formatCode="0.00E+00">
                  <c:v>2.02E-4</c:v>
                </c:pt>
                <c:pt idx="45445" formatCode="0.00E+00">
                  <c:v>2.02E-4</c:v>
                </c:pt>
                <c:pt idx="45446" formatCode="0.00E+00">
                  <c:v>2.02E-4</c:v>
                </c:pt>
                <c:pt idx="45447" formatCode="0.00E+00">
                  <c:v>2.02E-4</c:v>
                </c:pt>
                <c:pt idx="45448" formatCode="0.00E+00">
                  <c:v>2.02E-4</c:v>
                </c:pt>
                <c:pt idx="45449" formatCode="0.00E+00">
                  <c:v>2.02E-4</c:v>
                </c:pt>
                <c:pt idx="45450" formatCode="0.00E+00">
                  <c:v>2.02E-4</c:v>
                </c:pt>
                <c:pt idx="45451" formatCode="0.00E+00">
                  <c:v>2.02E-4</c:v>
                </c:pt>
                <c:pt idx="45452" formatCode="0.00E+00">
                  <c:v>2.02E-4</c:v>
                </c:pt>
                <c:pt idx="45453" formatCode="0.00E+00">
                  <c:v>2.02E-4</c:v>
                </c:pt>
                <c:pt idx="45454" formatCode="0.00E+00">
                  <c:v>2.02E-4</c:v>
                </c:pt>
                <c:pt idx="45455" formatCode="0.00E+00">
                  <c:v>2.02E-4</c:v>
                </c:pt>
                <c:pt idx="45456" formatCode="0.00E+00">
                  <c:v>2.02E-4</c:v>
                </c:pt>
                <c:pt idx="45457" formatCode="0.00E+00">
                  <c:v>2.02E-4</c:v>
                </c:pt>
                <c:pt idx="45458" formatCode="0.00E+00">
                  <c:v>2.02E-4</c:v>
                </c:pt>
                <c:pt idx="45459" formatCode="0.00E+00">
                  <c:v>2.02E-4</c:v>
                </c:pt>
                <c:pt idx="45460" formatCode="0.00E+00">
                  <c:v>2.02E-4</c:v>
                </c:pt>
                <c:pt idx="45461" formatCode="0.00E+00">
                  <c:v>2.02E-4</c:v>
                </c:pt>
                <c:pt idx="45462" formatCode="0.00E+00">
                  <c:v>2.02E-4</c:v>
                </c:pt>
                <c:pt idx="45463" formatCode="0.00E+00">
                  <c:v>2.02E-4</c:v>
                </c:pt>
                <c:pt idx="45464" formatCode="0.00E+00">
                  <c:v>2.02E-4</c:v>
                </c:pt>
                <c:pt idx="45465" formatCode="0.00E+00">
                  <c:v>2.02E-4</c:v>
                </c:pt>
                <c:pt idx="45466" formatCode="0.00E+00">
                  <c:v>2.02E-4</c:v>
                </c:pt>
                <c:pt idx="45467" formatCode="0.00E+00">
                  <c:v>2.02E-4</c:v>
                </c:pt>
                <c:pt idx="45468" formatCode="0.00E+00">
                  <c:v>2.02E-4</c:v>
                </c:pt>
                <c:pt idx="45469" formatCode="0.00E+00">
                  <c:v>2.02E-4</c:v>
                </c:pt>
                <c:pt idx="45470" formatCode="0.00E+00">
                  <c:v>2.02E-4</c:v>
                </c:pt>
                <c:pt idx="45471" formatCode="0.00E+00">
                  <c:v>2.02E-4</c:v>
                </c:pt>
                <c:pt idx="45472" formatCode="0.00E+00">
                  <c:v>2.02E-4</c:v>
                </c:pt>
                <c:pt idx="45473" formatCode="0.00E+00">
                  <c:v>2.02E-4</c:v>
                </c:pt>
                <c:pt idx="45474" formatCode="0.00E+00">
                  <c:v>2.02E-4</c:v>
                </c:pt>
                <c:pt idx="45475" formatCode="0.00E+00">
                  <c:v>2.02E-4</c:v>
                </c:pt>
                <c:pt idx="45476" formatCode="0.00E+00">
                  <c:v>2.02E-4</c:v>
                </c:pt>
                <c:pt idx="45477" formatCode="0.00E+00">
                  <c:v>2.02E-4</c:v>
                </c:pt>
                <c:pt idx="45478" formatCode="0.00E+00">
                  <c:v>2.02E-4</c:v>
                </c:pt>
                <c:pt idx="45479" formatCode="0.00E+00">
                  <c:v>2.02E-4</c:v>
                </c:pt>
                <c:pt idx="45480" formatCode="0.00E+00">
                  <c:v>2.02E-4</c:v>
                </c:pt>
                <c:pt idx="45481" formatCode="0.00E+00">
                  <c:v>2.02E-4</c:v>
                </c:pt>
                <c:pt idx="45482" formatCode="0.00E+00">
                  <c:v>2.02E-4</c:v>
                </c:pt>
                <c:pt idx="45483" formatCode="0.00E+00">
                  <c:v>2.02E-4</c:v>
                </c:pt>
                <c:pt idx="45484" formatCode="0.00E+00">
                  <c:v>2.02E-4</c:v>
                </c:pt>
                <c:pt idx="45485" formatCode="0.00E+00">
                  <c:v>2.02E-4</c:v>
                </c:pt>
                <c:pt idx="45486" formatCode="0.00E+00">
                  <c:v>2.02E-4</c:v>
                </c:pt>
                <c:pt idx="45487" formatCode="0.00E+00">
                  <c:v>2.02E-4</c:v>
                </c:pt>
                <c:pt idx="45488" formatCode="0.00E+00">
                  <c:v>2.02E-4</c:v>
                </c:pt>
                <c:pt idx="45489" formatCode="0.00E+00">
                  <c:v>2.02E-4</c:v>
                </c:pt>
                <c:pt idx="45490" formatCode="0.00E+00">
                  <c:v>2.02E-4</c:v>
                </c:pt>
                <c:pt idx="45491" formatCode="0.00E+00">
                  <c:v>2.02E-4</c:v>
                </c:pt>
                <c:pt idx="45492" formatCode="0.00E+00">
                  <c:v>2.02E-4</c:v>
                </c:pt>
                <c:pt idx="45493" formatCode="0.00E+00">
                  <c:v>2.02E-4</c:v>
                </c:pt>
                <c:pt idx="45494" formatCode="0.00E+00">
                  <c:v>2.02E-4</c:v>
                </c:pt>
                <c:pt idx="45495" formatCode="0.00E+00">
                  <c:v>2.02E-4</c:v>
                </c:pt>
                <c:pt idx="45496" formatCode="0.00E+00">
                  <c:v>2.02E-4</c:v>
                </c:pt>
                <c:pt idx="45497" formatCode="0.00E+00">
                  <c:v>2.02E-4</c:v>
                </c:pt>
                <c:pt idx="45498" formatCode="0.00E+00">
                  <c:v>2.02E-4</c:v>
                </c:pt>
                <c:pt idx="45499" formatCode="0.00E+00">
                  <c:v>2.02E-4</c:v>
                </c:pt>
                <c:pt idx="45500" formatCode="0.00E+00">
                  <c:v>2.02E-4</c:v>
                </c:pt>
                <c:pt idx="45501" formatCode="0.00E+00">
                  <c:v>2.02E-4</c:v>
                </c:pt>
                <c:pt idx="45502" formatCode="0.00E+00">
                  <c:v>2.02E-4</c:v>
                </c:pt>
                <c:pt idx="45503" formatCode="0.00E+00">
                  <c:v>2.0100000000000001E-4</c:v>
                </c:pt>
                <c:pt idx="45504" formatCode="0.00E+00">
                  <c:v>2.02E-4</c:v>
                </c:pt>
                <c:pt idx="45505" formatCode="0.00E+00">
                  <c:v>2.02E-4</c:v>
                </c:pt>
                <c:pt idx="45506" formatCode="0.00E+00">
                  <c:v>2.02E-4</c:v>
                </c:pt>
                <c:pt idx="45507" formatCode="0.00E+00">
                  <c:v>2.02E-4</c:v>
                </c:pt>
                <c:pt idx="45508" formatCode="0.00E+00">
                  <c:v>2.02E-4</c:v>
                </c:pt>
                <c:pt idx="45509" formatCode="0.00E+00">
                  <c:v>2.02E-4</c:v>
                </c:pt>
                <c:pt idx="45510" formatCode="0.00E+00">
                  <c:v>2.0100000000000001E-4</c:v>
                </c:pt>
                <c:pt idx="45511" formatCode="0.00E+00">
                  <c:v>2.02E-4</c:v>
                </c:pt>
                <c:pt idx="45512" formatCode="0.00E+00">
                  <c:v>2.02E-4</c:v>
                </c:pt>
                <c:pt idx="45513" formatCode="0.00E+00">
                  <c:v>2.0100000000000001E-4</c:v>
                </c:pt>
                <c:pt idx="45514" formatCode="0.00E+00">
                  <c:v>2.0100000000000001E-4</c:v>
                </c:pt>
                <c:pt idx="45515" formatCode="0.00E+00">
                  <c:v>2.0100000000000001E-4</c:v>
                </c:pt>
                <c:pt idx="45516" formatCode="0.00E+00">
                  <c:v>2.02E-4</c:v>
                </c:pt>
                <c:pt idx="45517" formatCode="0.00E+00">
                  <c:v>2.0100000000000001E-4</c:v>
                </c:pt>
                <c:pt idx="45518" formatCode="0.00E+00">
                  <c:v>2.0100000000000001E-4</c:v>
                </c:pt>
                <c:pt idx="45519" formatCode="0.00E+00">
                  <c:v>2.02E-4</c:v>
                </c:pt>
                <c:pt idx="45520" formatCode="0.00E+00">
                  <c:v>2.0100000000000001E-4</c:v>
                </c:pt>
                <c:pt idx="45521" formatCode="0.00E+00">
                  <c:v>2.0100000000000001E-4</c:v>
                </c:pt>
                <c:pt idx="45522" formatCode="0.00E+00">
                  <c:v>2.02E-4</c:v>
                </c:pt>
                <c:pt idx="45523" formatCode="0.00E+00">
                  <c:v>2.0100000000000001E-4</c:v>
                </c:pt>
                <c:pt idx="45524" formatCode="0.00E+00">
                  <c:v>2.0100000000000001E-4</c:v>
                </c:pt>
                <c:pt idx="45525" formatCode="0.00E+00">
                  <c:v>2.0100000000000001E-4</c:v>
                </c:pt>
                <c:pt idx="45526" formatCode="0.00E+00">
                  <c:v>2.0100000000000001E-4</c:v>
                </c:pt>
                <c:pt idx="45527" formatCode="0.00E+00">
                  <c:v>2.0100000000000001E-4</c:v>
                </c:pt>
                <c:pt idx="45528" formatCode="0.00E+00">
                  <c:v>2.0100000000000001E-4</c:v>
                </c:pt>
                <c:pt idx="45529" formatCode="0.00E+00">
                  <c:v>2.0100000000000001E-4</c:v>
                </c:pt>
                <c:pt idx="45530" formatCode="0.00E+00">
                  <c:v>2.02E-4</c:v>
                </c:pt>
                <c:pt idx="45531" formatCode="0.00E+00">
                  <c:v>2.0100000000000001E-4</c:v>
                </c:pt>
                <c:pt idx="45532" formatCode="0.00E+00">
                  <c:v>2.0100000000000001E-4</c:v>
                </c:pt>
                <c:pt idx="45533" formatCode="0.00E+00">
                  <c:v>2.0100000000000001E-4</c:v>
                </c:pt>
                <c:pt idx="45534" formatCode="0.00E+00">
                  <c:v>2.0100000000000001E-4</c:v>
                </c:pt>
                <c:pt idx="45535" formatCode="0.00E+00">
                  <c:v>2.0100000000000001E-4</c:v>
                </c:pt>
                <c:pt idx="45536" formatCode="0.00E+00">
                  <c:v>2.0100000000000001E-4</c:v>
                </c:pt>
                <c:pt idx="45537" formatCode="0.00E+00">
                  <c:v>2.0100000000000001E-4</c:v>
                </c:pt>
                <c:pt idx="45538" formatCode="0.00E+00">
                  <c:v>2.0100000000000001E-4</c:v>
                </c:pt>
                <c:pt idx="45539" formatCode="0.00E+00">
                  <c:v>2.0100000000000001E-4</c:v>
                </c:pt>
                <c:pt idx="45540" formatCode="0.00E+00">
                  <c:v>2.0100000000000001E-4</c:v>
                </c:pt>
                <c:pt idx="45541" formatCode="0.00E+00">
                  <c:v>2.0100000000000001E-4</c:v>
                </c:pt>
                <c:pt idx="45542" formatCode="0.00E+00">
                  <c:v>2.0100000000000001E-4</c:v>
                </c:pt>
                <c:pt idx="45543" formatCode="0.00E+00">
                  <c:v>2.0100000000000001E-4</c:v>
                </c:pt>
                <c:pt idx="45544" formatCode="0.00E+00">
                  <c:v>2.0100000000000001E-4</c:v>
                </c:pt>
                <c:pt idx="45545" formatCode="0.00E+00">
                  <c:v>2.0100000000000001E-4</c:v>
                </c:pt>
                <c:pt idx="45546" formatCode="0.00E+00">
                  <c:v>2.0100000000000001E-4</c:v>
                </c:pt>
                <c:pt idx="45547" formatCode="0.00E+00">
                  <c:v>2.0100000000000001E-4</c:v>
                </c:pt>
                <c:pt idx="45548" formatCode="0.00E+00">
                  <c:v>2.0100000000000001E-4</c:v>
                </c:pt>
                <c:pt idx="45549" formatCode="0.00E+00">
                  <c:v>2.0100000000000001E-4</c:v>
                </c:pt>
                <c:pt idx="45550" formatCode="0.00E+00">
                  <c:v>2.0100000000000001E-4</c:v>
                </c:pt>
                <c:pt idx="45551" formatCode="0.00E+00">
                  <c:v>2.0100000000000001E-4</c:v>
                </c:pt>
                <c:pt idx="45552" formatCode="0.00E+00">
                  <c:v>2.0100000000000001E-4</c:v>
                </c:pt>
                <c:pt idx="45553" formatCode="0.00E+00">
                  <c:v>2.0100000000000001E-4</c:v>
                </c:pt>
                <c:pt idx="45554" formatCode="0.00E+00">
                  <c:v>2.0100000000000001E-4</c:v>
                </c:pt>
                <c:pt idx="45555" formatCode="0.00E+00">
                  <c:v>2.0100000000000001E-4</c:v>
                </c:pt>
                <c:pt idx="45556" formatCode="0.00E+00">
                  <c:v>2.0100000000000001E-4</c:v>
                </c:pt>
                <c:pt idx="45557" formatCode="0.00E+00">
                  <c:v>2.0100000000000001E-4</c:v>
                </c:pt>
                <c:pt idx="45558" formatCode="0.00E+00">
                  <c:v>2.0100000000000001E-4</c:v>
                </c:pt>
                <c:pt idx="45559" formatCode="0.00E+00">
                  <c:v>2.0100000000000001E-4</c:v>
                </c:pt>
                <c:pt idx="45560" formatCode="0.00E+00">
                  <c:v>2.0100000000000001E-4</c:v>
                </c:pt>
                <c:pt idx="45561" formatCode="0.00E+00">
                  <c:v>2.0100000000000001E-4</c:v>
                </c:pt>
                <c:pt idx="45562" formatCode="0.00E+00">
                  <c:v>2.0100000000000001E-4</c:v>
                </c:pt>
                <c:pt idx="45563" formatCode="0.00E+00">
                  <c:v>2.0100000000000001E-4</c:v>
                </c:pt>
                <c:pt idx="45564" formatCode="0.00E+00">
                  <c:v>2.0100000000000001E-4</c:v>
                </c:pt>
                <c:pt idx="45565" formatCode="0.00E+00">
                  <c:v>2.0100000000000001E-4</c:v>
                </c:pt>
                <c:pt idx="45566" formatCode="0.00E+00">
                  <c:v>2.0100000000000001E-4</c:v>
                </c:pt>
                <c:pt idx="45567" formatCode="0.00E+00">
                  <c:v>2.0100000000000001E-4</c:v>
                </c:pt>
                <c:pt idx="45568" formatCode="0.00E+00">
                  <c:v>2.0100000000000001E-4</c:v>
                </c:pt>
                <c:pt idx="45569" formatCode="0.00E+00">
                  <c:v>2.0100000000000001E-4</c:v>
                </c:pt>
                <c:pt idx="45570" formatCode="0.00E+00">
                  <c:v>2.0100000000000001E-4</c:v>
                </c:pt>
                <c:pt idx="45571" formatCode="0.00E+00">
                  <c:v>2.0100000000000001E-4</c:v>
                </c:pt>
                <c:pt idx="45572" formatCode="0.00E+00">
                  <c:v>2.0100000000000001E-4</c:v>
                </c:pt>
                <c:pt idx="45573" formatCode="0.00E+00">
                  <c:v>2.0100000000000001E-4</c:v>
                </c:pt>
                <c:pt idx="45574" formatCode="0.00E+00">
                  <c:v>2.0100000000000001E-4</c:v>
                </c:pt>
                <c:pt idx="45575" formatCode="0.00E+00">
                  <c:v>2.0100000000000001E-4</c:v>
                </c:pt>
                <c:pt idx="45576" formatCode="0.00E+00">
                  <c:v>2.0100000000000001E-4</c:v>
                </c:pt>
                <c:pt idx="45577" formatCode="0.00E+00">
                  <c:v>2.0100000000000001E-4</c:v>
                </c:pt>
                <c:pt idx="45578" formatCode="0.00E+00">
                  <c:v>2.0100000000000001E-4</c:v>
                </c:pt>
                <c:pt idx="45579" formatCode="0.00E+00">
                  <c:v>2.0100000000000001E-4</c:v>
                </c:pt>
                <c:pt idx="45580" formatCode="0.00E+00">
                  <c:v>2.0100000000000001E-4</c:v>
                </c:pt>
                <c:pt idx="45581" formatCode="0.00E+00">
                  <c:v>2.0100000000000001E-4</c:v>
                </c:pt>
                <c:pt idx="45582" formatCode="0.00E+00">
                  <c:v>2.0100000000000001E-4</c:v>
                </c:pt>
                <c:pt idx="45583" formatCode="0.00E+00">
                  <c:v>2.0100000000000001E-4</c:v>
                </c:pt>
                <c:pt idx="45584" formatCode="0.00E+00">
                  <c:v>2.0100000000000001E-4</c:v>
                </c:pt>
                <c:pt idx="45585" formatCode="0.00E+00">
                  <c:v>2.0100000000000001E-4</c:v>
                </c:pt>
                <c:pt idx="45586" formatCode="0.00E+00">
                  <c:v>2.0100000000000001E-4</c:v>
                </c:pt>
                <c:pt idx="45587" formatCode="0.00E+00">
                  <c:v>2.0100000000000001E-4</c:v>
                </c:pt>
                <c:pt idx="45588" formatCode="0.00E+00">
                  <c:v>2.0100000000000001E-4</c:v>
                </c:pt>
                <c:pt idx="45589" formatCode="0.00E+00">
                  <c:v>2.0100000000000001E-4</c:v>
                </c:pt>
                <c:pt idx="45590" formatCode="0.00E+00">
                  <c:v>2.0100000000000001E-4</c:v>
                </c:pt>
                <c:pt idx="45591" formatCode="0.00E+00">
                  <c:v>2.0100000000000001E-4</c:v>
                </c:pt>
                <c:pt idx="45592" formatCode="0.00E+00">
                  <c:v>2.0100000000000001E-4</c:v>
                </c:pt>
                <c:pt idx="45593" formatCode="0.00E+00">
                  <c:v>2.0100000000000001E-4</c:v>
                </c:pt>
                <c:pt idx="45594" formatCode="0.00E+00">
                  <c:v>2.0100000000000001E-4</c:v>
                </c:pt>
                <c:pt idx="45595" formatCode="0.00E+00">
                  <c:v>2.0100000000000001E-4</c:v>
                </c:pt>
                <c:pt idx="45596" formatCode="0.00E+00">
                  <c:v>2.0100000000000001E-4</c:v>
                </c:pt>
                <c:pt idx="45597" formatCode="0.00E+00">
                  <c:v>2.0100000000000001E-4</c:v>
                </c:pt>
                <c:pt idx="45598" formatCode="0.00E+00">
                  <c:v>2.0100000000000001E-4</c:v>
                </c:pt>
                <c:pt idx="45599" formatCode="0.00E+00">
                  <c:v>2.0100000000000001E-4</c:v>
                </c:pt>
                <c:pt idx="45600" formatCode="0.00E+00">
                  <c:v>2.0100000000000001E-4</c:v>
                </c:pt>
                <c:pt idx="45601" formatCode="0.00E+00">
                  <c:v>2.0100000000000001E-4</c:v>
                </c:pt>
                <c:pt idx="45602" formatCode="0.00E+00">
                  <c:v>2.0100000000000001E-4</c:v>
                </c:pt>
                <c:pt idx="45603" formatCode="0.00E+00">
                  <c:v>2.0100000000000001E-4</c:v>
                </c:pt>
                <c:pt idx="45604" formatCode="0.00E+00">
                  <c:v>2.0100000000000001E-4</c:v>
                </c:pt>
                <c:pt idx="45605" formatCode="0.00E+00">
                  <c:v>2.0100000000000001E-4</c:v>
                </c:pt>
                <c:pt idx="45606" formatCode="0.00E+00">
                  <c:v>2.0100000000000001E-4</c:v>
                </c:pt>
                <c:pt idx="45607" formatCode="0.00E+00">
                  <c:v>2.0000000000000001E-4</c:v>
                </c:pt>
                <c:pt idx="45608" formatCode="0.00E+00">
                  <c:v>2.0100000000000001E-4</c:v>
                </c:pt>
                <c:pt idx="45609" formatCode="0.00E+00">
                  <c:v>2.0100000000000001E-4</c:v>
                </c:pt>
                <c:pt idx="45610" formatCode="0.00E+00">
                  <c:v>2.0100000000000001E-4</c:v>
                </c:pt>
                <c:pt idx="45611" formatCode="0.00E+00">
                  <c:v>2.0100000000000001E-4</c:v>
                </c:pt>
                <c:pt idx="45612" formatCode="0.00E+00">
                  <c:v>2.0100000000000001E-4</c:v>
                </c:pt>
                <c:pt idx="45613" formatCode="0.00E+00">
                  <c:v>2.0100000000000001E-4</c:v>
                </c:pt>
                <c:pt idx="45614" formatCode="0.00E+00">
                  <c:v>2.0100000000000001E-4</c:v>
                </c:pt>
                <c:pt idx="45615" formatCode="0.00E+00">
                  <c:v>2.0100000000000001E-4</c:v>
                </c:pt>
                <c:pt idx="45616" formatCode="0.00E+00">
                  <c:v>2.0100000000000001E-4</c:v>
                </c:pt>
                <c:pt idx="45617" formatCode="0.00E+00">
                  <c:v>2.0100000000000001E-4</c:v>
                </c:pt>
                <c:pt idx="45618" formatCode="0.00E+00">
                  <c:v>2.0000000000000001E-4</c:v>
                </c:pt>
                <c:pt idx="45619" formatCode="0.00E+00">
                  <c:v>2.0000000000000001E-4</c:v>
                </c:pt>
                <c:pt idx="45620" formatCode="0.00E+00">
                  <c:v>2.0100000000000001E-4</c:v>
                </c:pt>
                <c:pt idx="45621" formatCode="0.00E+00">
                  <c:v>2.0100000000000001E-4</c:v>
                </c:pt>
                <c:pt idx="45622" formatCode="0.00E+00">
                  <c:v>2.0100000000000001E-4</c:v>
                </c:pt>
                <c:pt idx="45623" formatCode="0.00E+00">
                  <c:v>2.0100000000000001E-4</c:v>
                </c:pt>
                <c:pt idx="45624" formatCode="0.00E+00">
                  <c:v>2.0000000000000001E-4</c:v>
                </c:pt>
                <c:pt idx="45625" formatCode="0.00E+00">
                  <c:v>2.0000000000000001E-4</c:v>
                </c:pt>
                <c:pt idx="45626" formatCode="0.00E+00">
                  <c:v>2.0000000000000001E-4</c:v>
                </c:pt>
                <c:pt idx="45627" formatCode="0.00E+00">
                  <c:v>2.0100000000000001E-4</c:v>
                </c:pt>
                <c:pt idx="45628" formatCode="0.00E+00">
                  <c:v>2.0000000000000001E-4</c:v>
                </c:pt>
                <c:pt idx="45629" formatCode="0.00E+00">
                  <c:v>2.0000000000000001E-4</c:v>
                </c:pt>
                <c:pt idx="45630" formatCode="0.00E+00">
                  <c:v>2.0100000000000001E-4</c:v>
                </c:pt>
                <c:pt idx="45631" formatCode="0.00E+00">
                  <c:v>2.0000000000000001E-4</c:v>
                </c:pt>
                <c:pt idx="45632" formatCode="0.00E+00">
                  <c:v>2.0000000000000001E-4</c:v>
                </c:pt>
                <c:pt idx="45633" formatCode="0.00E+00">
                  <c:v>2.0100000000000001E-4</c:v>
                </c:pt>
                <c:pt idx="45634" formatCode="0.00E+00">
                  <c:v>2.0000000000000001E-4</c:v>
                </c:pt>
                <c:pt idx="45635" formatCode="0.00E+00">
                  <c:v>2.0000000000000001E-4</c:v>
                </c:pt>
                <c:pt idx="45636" formatCode="0.00E+00">
                  <c:v>2.0100000000000001E-4</c:v>
                </c:pt>
                <c:pt idx="45637" formatCode="0.00E+00">
                  <c:v>2.0000000000000001E-4</c:v>
                </c:pt>
                <c:pt idx="45638" formatCode="0.00E+00">
                  <c:v>2.0000000000000001E-4</c:v>
                </c:pt>
                <c:pt idx="45639" formatCode="0.00E+00">
                  <c:v>2.0000000000000001E-4</c:v>
                </c:pt>
                <c:pt idx="45640" formatCode="0.00E+00">
                  <c:v>2.0000000000000001E-4</c:v>
                </c:pt>
                <c:pt idx="45641" formatCode="0.00E+00">
                  <c:v>2.0000000000000001E-4</c:v>
                </c:pt>
                <c:pt idx="45642" formatCode="0.00E+00">
                  <c:v>2.0000000000000001E-4</c:v>
                </c:pt>
                <c:pt idx="45643" formatCode="0.00E+00">
                  <c:v>2.0000000000000001E-4</c:v>
                </c:pt>
                <c:pt idx="45644" formatCode="0.00E+00">
                  <c:v>2.0000000000000001E-4</c:v>
                </c:pt>
                <c:pt idx="45645" formatCode="0.00E+00">
                  <c:v>2.0000000000000001E-4</c:v>
                </c:pt>
                <c:pt idx="45646" formatCode="0.00E+00">
                  <c:v>2.0000000000000001E-4</c:v>
                </c:pt>
                <c:pt idx="45647" formatCode="0.00E+00">
                  <c:v>2.0000000000000001E-4</c:v>
                </c:pt>
                <c:pt idx="45648" formatCode="0.00E+00">
                  <c:v>2.0000000000000001E-4</c:v>
                </c:pt>
                <c:pt idx="45649" formatCode="0.00E+00">
                  <c:v>2.0000000000000001E-4</c:v>
                </c:pt>
                <c:pt idx="45650" formatCode="0.00E+00">
                  <c:v>2.0000000000000001E-4</c:v>
                </c:pt>
                <c:pt idx="45651" formatCode="0.00E+00">
                  <c:v>2.0000000000000001E-4</c:v>
                </c:pt>
                <c:pt idx="45652" formatCode="0.00E+00">
                  <c:v>2.0000000000000001E-4</c:v>
                </c:pt>
                <c:pt idx="45653" formatCode="0.00E+00">
                  <c:v>2.0000000000000001E-4</c:v>
                </c:pt>
                <c:pt idx="45654" formatCode="0.00E+00">
                  <c:v>2.0000000000000001E-4</c:v>
                </c:pt>
                <c:pt idx="45655" formatCode="0.00E+00">
                  <c:v>2.0000000000000001E-4</c:v>
                </c:pt>
                <c:pt idx="45656" formatCode="0.00E+00">
                  <c:v>2.0000000000000001E-4</c:v>
                </c:pt>
                <c:pt idx="45657" formatCode="0.00E+00">
                  <c:v>2.0000000000000001E-4</c:v>
                </c:pt>
                <c:pt idx="45658" formatCode="0.00E+00">
                  <c:v>2.0000000000000001E-4</c:v>
                </c:pt>
                <c:pt idx="45659" formatCode="0.00E+00">
                  <c:v>2.0000000000000001E-4</c:v>
                </c:pt>
                <c:pt idx="45660" formatCode="0.00E+00">
                  <c:v>2.0000000000000001E-4</c:v>
                </c:pt>
                <c:pt idx="45661" formatCode="0.00E+00">
                  <c:v>2.0000000000000001E-4</c:v>
                </c:pt>
                <c:pt idx="45662" formatCode="0.00E+00">
                  <c:v>2.0000000000000001E-4</c:v>
                </c:pt>
                <c:pt idx="45663" formatCode="0.00E+00">
                  <c:v>2.0000000000000001E-4</c:v>
                </c:pt>
                <c:pt idx="45664" formatCode="0.00E+00">
                  <c:v>2.0000000000000001E-4</c:v>
                </c:pt>
                <c:pt idx="45665" formatCode="0.00E+00">
                  <c:v>2.0000000000000001E-4</c:v>
                </c:pt>
                <c:pt idx="45666" formatCode="0.00E+00">
                  <c:v>2.0000000000000001E-4</c:v>
                </c:pt>
                <c:pt idx="45667" formatCode="0.00E+00">
                  <c:v>2.0000000000000001E-4</c:v>
                </c:pt>
                <c:pt idx="45668" formatCode="0.00E+00">
                  <c:v>2.0000000000000001E-4</c:v>
                </c:pt>
                <c:pt idx="45669" formatCode="0.00E+00">
                  <c:v>2.0000000000000001E-4</c:v>
                </c:pt>
                <c:pt idx="45670" formatCode="0.00E+00">
                  <c:v>2.0000000000000001E-4</c:v>
                </c:pt>
                <c:pt idx="45671" formatCode="0.00E+00">
                  <c:v>2.0000000000000001E-4</c:v>
                </c:pt>
                <c:pt idx="45672" formatCode="0.00E+00">
                  <c:v>2.0000000000000001E-4</c:v>
                </c:pt>
                <c:pt idx="45673" formatCode="0.00E+00">
                  <c:v>2.0000000000000001E-4</c:v>
                </c:pt>
                <c:pt idx="45674" formatCode="0.00E+00">
                  <c:v>2.0000000000000001E-4</c:v>
                </c:pt>
                <c:pt idx="45675" formatCode="0.00E+00">
                  <c:v>2.0000000000000001E-4</c:v>
                </c:pt>
                <c:pt idx="45676" formatCode="0.00E+00">
                  <c:v>2.0000000000000001E-4</c:v>
                </c:pt>
                <c:pt idx="45677" formatCode="0.00E+00">
                  <c:v>2.0000000000000001E-4</c:v>
                </c:pt>
                <c:pt idx="45678" formatCode="0.00E+00">
                  <c:v>2.0000000000000001E-4</c:v>
                </c:pt>
                <c:pt idx="45679" formatCode="0.00E+00">
                  <c:v>2.0000000000000001E-4</c:v>
                </c:pt>
                <c:pt idx="45680" formatCode="0.00E+00">
                  <c:v>2.0000000000000001E-4</c:v>
                </c:pt>
                <c:pt idx="45681" formatCode="0.00E+00">
                  <c:v>2.0000000000000001E-4</c:v>
                </c:pt>
                <c:pt idx="45682" formatCode="0.00E+00">
                  <c:v>2.0000000000000001E-4</c:v>
                </c:pt>
                <c:pt idx="45683" formatCode="0.00E+00">
                  <c:v>2.0000000000000001E-4</c:v>
                </c:pt>
                <c:pt idx="45684" formatCode="0.00E+00">
                  <c:v>2.0000000000000001E-4</c:v>
                </c:pt>
                <c:pt idx="45685" formatCode="0.00E+00">
                  <c:v>2.0000000000000001E-4</c:v>
                </c:pt>
                <c:pt idx="45686" formatCode="0.00E+00">
                  <c:v>2.0000000000000001E-4</c:v>
                </c:pt>
                <c:pt idx="45687" formatCode="0.00E+00">
                  <c:v>2.0000000000000001E-4</c:v>
                </c:pt>
                <c:pt idx="45688" formatCode="0.00E+00">
                  <c:v>2.0000000000000001E-4</c:v>
                </c:pt>
                <c:pt idx="45689" formatCode="0.00E+00">
                  <c:v>2.0000000000000001E-4</c:v>
                </c:pt>
                <c:pt idx="45690" formatCode="0.00E+00">
                  <c:v>2.0000000000000001E-4</c:v>
                </c:pt>
                <c:pt idx="45691" formatCode="0.00E+00">
                  <c:v>2.0000000000000001E-4</c:v>
                </c:pt>
                <c:pt idx="45692" formatCode="0.00E+00">
                  <c:v>2.0000000000000001E-4</c:v>
                </c:pt>
                <c:pt idx="45693" formatCode="0.00E+00">
                  <c:v>2.0000000000000001E-4</c:v>
                </c:pt>
                <c:pt idx="45694" formatCode="0.00E+00">
                  <c:v>2.0000000000000001E-4</c:v>
                </c:pt>
                <c:pt idx="45695" formatCode="0.00E+00">
                  <c:v>2.0000000000000001E-4</c:v>
                </c:pt>
                <c:pt idx="45696" formatCode="0.00E+00">
                  <c:v>2.0000000000000001E-4</c:v>
                </c:pt>
                <c:pt idx="45697" formatCode="0.00E+00">
                  <c:v>2.0000000000000001E-4</c:v>
                </c:pt>
                <c:pt idx="45698" formatCode="0.00E+00">
                  <c:v>2.0000000000000001E-4</c:v>
                </c:pt>
                <c:pt idx="45699" formatCode="0.00E+00">
                  <c:v>2.0000000000000001E-4</c:v>
                </c:pt>
                <c:pt idx="45700" formatCode="0.00E+00">
                  <c:v>2.0000000000000001E-4</c:v>
                </c:pt>
                <c:pt idx="45701" formatCode="0.00E+00">
                  <c:v>2.0000000000000001E-4</c:v>
                </c:pt>
                <c:pt idx="45702" formatCode="0.00E+00">
                  <c:v>2.0000000000000001E-4</c:v>
                </c:pt>
                <c:pt idx="45703" formatCode="0.00E+00">
                  <c:v>2.0000000000000001E-4</c:v>
                </c:pt>
                <c:pt idx="45704" formatCode="0.00E+00">
                  <c:v>2.0000000000000001E-4</c:v>
                </c:pt>
                <c:pt idx="45705" formatCode="0.00E+00">
                  <c:v>2.0000000000000001E-4</c:v>
                </c:pt>
                <c:pt idx="45706" formatCode="0.00E+00">
                  <c:v>2.0000000000000001E-4</c:v>
                </c:pt>
                <c:pt idx="45707" formatCode="0.00E+00">
                  <c:v>2.0000000000000001E-4</c:v>
                </c:pt>
                <c:pt idx="45708" formatCode="0.00E+00">
                  <c:v>2.0000000000000001E-4</c:v>
                </c:pt>
                <c:pt idx="45709" formatCode="0.00E+00">
                  <c:v>2.0000000000000001E-4</c:v>
                </c:pt>
                <c:pt idx="45710" formatCode="0.00E+00">
                  <c:v>2.0000000000000001E-4</c:v>
                </c:pt>
                <c:pt idx="45711" formatCode="0.00E+00">
                  <c:v>2.0000000000000001E-4</c:v>
                </c:pt>
                <c:pt idx="45712" formatCode="0.00E+00">
                  <c:v>2.0000000000000001E-4</c:v>
                </c:pt>
                <c:pt idx="45713" formatCode="0.00E+00">
                  <c:v>2.0000000000000001E-4</c:v>
                </c:pt>
                <c:pt idx="45714" formatCode="0.00E+00">
                  <c:v>2.0000000000000001E-4</c:v>
                </c:pt>
                <c:pt idx="45715" formatCode="0.00E+00">
                  <c:v>2.0000000000000001E-4</c:v>
                </c:pt>
                <c:pt idx="45716" formatCode="0.00E+00">
                  <c:v>2.0000000000000001E-4</c:v>
                </c:pt>
                <c:pt idx="45717" formatCode="0.00E+00">
                  <c:v>2.0000000000000001E-4</c:v>
                </c:pt>
                <c:pt idx="45718" formatCode="0.00E+00">
                  <c:v>2.0000000000000001E-4</c:v>
                </c:pt>
                <c:pt idx="45719" formatCode="0.00E+00">
                  <c:v>2.0000000000000001E-4</c:v>
                </c:pt>
                <c:pt idx="45720" formatCode="0.00E+00">
                  <c:v>2.0000000000000001E-4</c:v>
                </c:pt>
                <c:pt idx="45721" formatCode="0.00E+00">
                  <c:v>2.0000000000000001E-4</c:v>
                </c:pt>
                <c:pt idx="45722" formatCode="0.00E+00">
                  <c:v>2.0000000000000001E-4</c:v>
                </c:pt>
                <c:pt idx="45723" formatCode="0.00E+00">
                  <c:v>2.0000000000000001E-4</c:v>
                </c:pt>
                <c:pt idx="45724" formatCode="0.00E+00">
                  <c:v>2.0000000000000001E-4</c:v>
                </c:pt>
                <c:pt idx="45725" formatCode="0.00E+00">
                  <c:v>2.0000000000000001E-4</c:v>
                </c:pt>
                <c:pt idx="45726" formatCode="0.00E+00">
                  <c:v>2.0000000000000001E-4</c:v>
                </c:pt>
                <c:pt idx="45727" formatCode="0.00E+00">
                  <c:v>2.0000000000000001E-4</c:v>
                </c:pt>
                <c:pt idx="45728" formatCode="0.00E+00">
                  <c:v>2.0000000000000001E-4</c:v>
                </c:pt>
                <c:pt idx="45729" formatCode="0.00E+00">
                  <c:v>2.0000000000000001E-4</c:v>
                </c:pt>
                <c:pt idx="45730" formatCode="0.00E+00">
                  <c:v>2.0000000000000001E-4</c:v>
                </c:pt>
                <c:pt idx="45731" formatCode="0.00E+00">
                  <c:v>2.0000000000000001E-4</c:v>
                </c:pt>
                <c:pt idx="45732" formatCode="0.00E+00">
                  <c:v>2.0000000000000001E-4</c:v>
                </c:pt>
                <c:pt idx="45733" formatCode="0.00E+00">
                  <c:v>2.0000000000000001E-4</c:v>
                </c:pt>
                <c:pt idx="45734" formatCode="0.00E+00">
                  <c:v>2.0000000000000001E-4</c:v>
                </c:pt>
                <c:pt idx="45735" formatCode="0.00E+00">
                  <c:v>2.0000000000000001E-4</c:v>
                </c:pt>
                <c:pt idx="45736" formatCode="0.00E+00">
                  <c:v>2.0000000000000001E-4</c:v>
                </c:pt>
                <c:pt idx="45737" formatCode="0.00E+00">
                  <c:v>2.0000000000000001E-4</c:v>
                </c:pt>
                <c:pt idx="45738" formatCode="0.00E+00">
                  <c:v>1.9900000000000001E-4</c:v>
                </c:pt>
                <c:pt idx="45739" formatCode="0.00E+00">
                  <c:v>2.0000000000000001E-4</c:v>
                </c:pt>
                <c:pt idx="45740" formatCode="0.00E+00">
                  <c:v>2.0000000000000001E-4</c:v>
                </c:pt>
                <c:pt idx="45741" formatCode="0.00E+00">
                  <c:v>1.9900000000000001E-4</c:v>
                </c:pt>
                <c:pt idx="45742" formatCode="0.00E+00">
                  <c:v>2.0000000000000001E-4</c:v>
                </c:pt>
                <c:pt idx="45743" formatCode="0.00E+00">
                  <c:v>1.9900000000000001E-4</c:v>
                </c:pt>
                <c:pt idx="45744" formatCode="0.00E+00">
                  <c:v>2.0000000000000001E-4</c:v>
                </c:pt>
                <c:pt idx="45745" formatCode="0.00E+00">
                  <c:v>2.0000000000000001E-4</c:v>
                </c:pt>
                <c:pt idx="45746" formatCode="0.00E+00">
                  <c:v>2.0000000000000001E-4</c:v>
                </c:pt>
                <c:pt idx="45747" formatCode="0.00E+00">
                  <c:v>2.0000000000000001E-4</c:v>
                </c:pt>
                <c:pt idx="45748" formatCode="0.00E+00">
                  <c:v>1.9900000000000001E-4</c:v>
                </c:pt>
                <c:pt idx="45749" formatCode="0.00E+00">
                  <c:v>1.9900000000000001E-4</c:v>
                </c:pt>
                <c:pt idx="45750" formatCode="0.00E+00">
                  <c:v>2.0000000000000001E-4</c:v>
                </c:pt>
                <c:pt idx="45751" formatCode="0.00E+00">
                  <c:v>2.0000000000000001E-4</c:v>
                </c:pt>
                <c:pt idx="45752" formatCode="0.00E+00">
                  <c:v>1.9900000000000001E-4</c:v>
                </c:pt>
                <c:pt idx="45753" formatCode="0.00E+00">
                  <c:v>1.9900000000000001E-4</c:v>
                </c:pt>
                <c:pt idx="45754" formatCode="0.00E+00">
                  <c:v>1.9900000000000001E-4</c:v>
                </c:pt>
                <c:pt idx="45755" formatCode="0.00E+00">
                  <c:v>1.9900000000000001E-4</c:v>
                </c:pt>
                <c:pt idx="45756" formatCode="0.00E+00">
                  <c:v>2.0000000000000001E-4</c:v>
                </c:pt>
                <c:pt idx="45757" formatCode="0.00E+00">
                  <c:v>1.9900000000000001E-4</c:v>
                </c:pt>
                <c:pt idx="45758" formatCode="0.00E+00">
                  <c:v>1.9900000000000001E-4</c:v>
                </c:pt>
                <c:pt idx="45759" formatCode="0.00E+00">
                  <c:v>1.9900000000000001E-4</c:v>
                </c:pt>
                <c:pt idx="45760" formatCode="0.00E+00">
                  <c:v>1.9900000000000001E-4</c:v>
                </c:pt>
                <c:pt idx="45761" formatCode="0.00E+00">
                  <c:v>1.9900000000000001E-4</c:v>
                </c:pt>
                <c:pt idx="45762" formatCode="0.00E+00">
                  <c:v>2.0000000000000001E-4</c:v>
                </c:pt>
                <c:pt idx="45763" formatCode="0.00E+00">
                  <c:v>1.9900000000000001E-4</c:v>
                </c:pt>
                <c:pt idx="45764" formatCode="0.00E+00">
                  <c:v>1.9900000000000001E-4</c:v>
                </c:pt>
                <c:pt idx="45765" formatCode="0.00E+00">
                  <c:v>1.9900000000000001E-4</c:v>
                </c:pt>
                <c:pt idx="45766" formatCode="0.00E+00">
                  <c:v>1.9900000000000001E-4</c:v>
                </c:pt>
                <c:pt idx="45767" formatCode="0.00E+00">
                  <c:v>1.9900000000000001E-4</c:v>
                </c:pt>
                <c:pt idx="45768" formatCode="0.00E+00">
                  <c:v>1.9900000000000001E-4</c:v>
                </c:pt>
                <c:pt idx="45769" formatCode="0.00E+00">
                  <c:v>1.9900000000000001E-4</c:v>
                </c:pt>
                <c:pt idx="45770" formatCode="0.00E+00">
                  <c:v>1.9900000000000001E-4</c:v>
                </c:pt>
                <c:pt idx="45771" formatCode="0.00E+00">
                  <c:v>1.9900000000000001E-4</c:v>
                </c:pt>
                <c:pt idx="45772" formatCode="0.00E+00">
                  <c:v>1.9900000000000001E-4</c:v>
                </c:pt>
                <c:pt idx="45773" formatCode="0.00E+00">
                  <c:v>1.9900000000000001E-4</c:v>
                </c:pt>
                <c:pt idx="45774" formatCode="0.00E+00">
                  <c:v>1.9900000000000001E-4</c:v>
                </c:pt>
                <c:pt idx="45775" formatCode="0.00E+00">
                  <c:v>1.9900000000000001E-4</c:v>
                </c:pt>
                <c:pt idx="45776" formatCode="0.00E+00">
                  <c:v>1.9900000000000001E-4</c:v>
                </c:pt>
                <c:pt idx="45777" formatCode="0.00E+00">
                  <c:v>1.9900000000000001E-4</c:v>
                </c:pt>
                <c:pt idx="45778" formatCode="0.00E+00">
                  <c:v>1.9900000000000001E-4</c:v>
                </c:pt>
                <c:pt idx="45779" formatCode="0.00E+00">
                  <c:v>1.9900000000000001E-4</c:v>
                </c:pt>
                <c:pt idx="45780" formatCode="0.00E+00">
                  <c:v>1.9900000000000001E-4</c:v>
                </c:pt>
                <c:pt idx="45781" formatCode="0.00E+00">
                  <c:v>1.9900000000000001E-4</c:v>
                </c:pt>
                <c:pt idx="45782" formatCode="0.00E+00">
                  <c:v>1.9900000000000001E-4</c:v>
                </c:pt>
                <c:pt idx="45783" formatCode="0.00E+00">
                  <c:v>1.9900000000000001E-4</c:v>
                </c:pt>
                <c:pt idx="45784" formatCode="0.00E+00">
                  <c:v>1.9900000000000001E-4</c:v>
                </c:pt>
                <c:pt idx="45785" formatCode="0.00E+00">
                  <c:v>1.9900000000000001E-4</c:v>
                </c:pt>
                <c:pt idx="45786" formatCode="0.00E+00">
                  <c:v>1.9900000000000001E-4</c:v>
                </c:pt>
                <c:pt idx="45787" formatCode="0.00E+00">
                  <c:v>1.9900000000000001E-4</c:v>
                </c:pt>
                <c:pt idx="45788" formatCode="0.00E+00">
                  <c:v>1.9900000000000001E-4</c:v>
                </c:pt>
                <c:pt idx="45789" formatCode="0.00E+00">
                  <c:v>1.9900000000000001E-4</c:v>
                </c:pt>
                <c:pt idx="45790" formatCode="0.00E+00">
                  <c:v>1.9900000000000001E-4</c:v>
                </c:pt>
                <c:pt idx="45791" formatCode="0.00E+00">
                  <c:v>1.9900000000000001E-4</c:v>
                </c:pt>
                <c:pt idx="45792" formatCode="0.00E+00">
                  <c:v>1.9900000000000001E-4</c:v>
                </c:pt>
                <c:pt idx="45793" formatCode="0.00E+00">
                  <c:v>1.9900000000000001E-4</c:v>
                </c:pt>
                <c:pt idx="45794" formatCode="0.00E+00">
                  <c:v>1.9900000000000001E-4</c:v>
                </c:pt>
                <c:pt idx="45795" formatCode="0.00E+00">
                  <c:v>1.9900000000000001E-4</c:v>
                </c:pt>
                <c:pt idx="45796" formatCode="0.00E+00">
                  <c:v>1.9900000000000001E-4</c:v>
                </c:pt>
                <c:pt idx="45797" formatCode="0.00E+00">
                  <c:v>1.9900000000000001E-4</c:v>
                </c:pt>
                <c:pt idx="45798" formatCode="0.00E+00">
                  <c:v>1.9900000000000001E-4</c:v>
                </c:pt>
                <c:pt idx="45799" formatCode="0.00E+00">
                  <c:v>1.9900000000000001E-4</c:v>
                </c:pt>
                <c:pt idx="45800" formatCode="0.00E+00">
                  <c:v>1.9900000000000001E-4</c:v>
                </c:pt>
                <c:pt idx="45801" formatCode="0.00E+00">
                  <c:v>1.9900000000000001E-4</c:v>
                </c:pt>
                <c:pt idx="45802" formatCode="0.00E+00">
                  <c:v>1.9900000000000001E-4</c:v>
                </c:pt>
                <c:pt idx="45803" formatCode="0.00E+00">
                  <c:v>1.9900000000000001E-4</c:v>
                </c:pt>
                <c:pt idx="45804" formatCode="0.00E+00">
                  <c:v>1.9900000000000001E-4</c:v>
                </c:pt>
                <c:pt idx="45805" formatCode="0.00E+00">
                  <c:v>1.9900000000000001E-4</c:v>
                </c:pt>
                <c:pt idx="45806" formatCode="0.00E+00">
                  <c:v>1.9900000000000001E-4</c:v>
                </c:pt>
                <c:pt idx="45807" formatCode="0.00E+00">
                  <c:v>1.9900000000000001E-4</c:v>
                </c:pt>
                <c:pt idx="45808" formatCode="0.00E+00">
                  <c:v>1.9900000000000001E-4</c:v>
                </c:pt>
                <c:pt idx="45809" formatCode="0.00E+00">
                  <c:v>1.9900000000000001E-4</c:v>
                </c:pt>
                <c:pt idx="45810" formatCode="0.00E+00">
                  <c:v>1.9900000000000001E-4</c:v>
                </c:pt>
                <c:pt idx="45811" formatCode="0.00E+00">
                  <c:v>1.9900000000000001E-4</c:v>
                </c:pt>
                <c:pt idx="45812" formatCode="0.00E+00">
                  <c:v>1.9900000000000001E-4</c:v>
                </c:pt>
                <c:pt idx="45813" formatCode="0.00E+00">
                  <c:v>1.9900000000000001E-4</c:v>
                </c:pt>
                <c:pt idx="45814" formatCode="0.00E+00">
                  <c:v>1.9900000000000001E-4</c:v>
                </c:pt>
                <c:pt idx="45815" formatCode="0.00E+00">
                  <c:v>1.9900000000000001E-4</c:v>
                </c:pt>
                <c:pt idx="45816" formatCode="0.00E+00">
                  <c:v>1.9900000000000001E-4</c:v>
                </c:pt>
                <c:pt idx="45817" formatCode="0.00E+00">
                  <c:v>1.9900000000000001E-4</c:v>
                </c:pt>
                <c:pt idx="45818" formatCode="0.00E+00">
                  <c:v>1.9900000000000001E-4</c:v>
                </c:pt>
                <c:pt idx="45819" formatCode="0.00E+00">
                  <c:v>1.9900000000000001E-4</c:v>
                </c:pt>
                <c:pt idx="45820" formatCode="0.00E+00">
                  <c:v>1.9900000000000001E-4</c:v>
                </c:pt>
                <c:pt idx="45821" formatCode="0.00E+00">
                  <c:v>1.9900000000000001E-4</c:v>
                </c:pt>
                <c:pt idx="45822" formatCode="0.00E+00">
                  <c:v>1.9900000000000001E-4</c:v>
                </c:pt>
                <c:pt idx="45823" formatCode="0.00E+00">
                  <c:v>1.9900000000000001E-4</c:v>
                </c:pt>
                <c:pt idx="45824" formatCode="0.00E+00">
                  <c:v>1.9900000000000001E-4</c:v>
                </c:pt>
                <c:pt idx="45825" formatCode="0.00E+00">
                  <c:v>1.9900000000000001E-4</c:v>
                </c:pt>
                <c:pt idx="45826" formatCode="0.00E+00">
                  <c:v>1.9900000000000001E-4</c:v>
                </c:pt>
                <c:pt idx="45827" formatCode="0.00E+00">
                  <c:v>1.9900000000000001E-4</c:v>
                </c:pt>
                <c:pt idx="45828" formatCode="0.00E+00">
                  <c:v>1.9900000000000001E-4</c:v>
                </c:pt>
                <c:pt idx="45829" formatCode="0.00E+00">
                  <c:v>1.9900000000000001E-4</c:v>
                </c:pt>
                <c:pt idx="45830" formatCode="0.00E+00">
                  <c:v>1.9900000000000001E-4</c:v>
                </c:pt>
                <c:pt idx="45831" formatCode="0.00E+00">
                  <c:v>1.9900000000000001E-4</c:v>
                </c:pt>
                <c:pt idx="45832" formatCode="0.00E+00">
                  <c:v>1.9900000000000001E-4</c:v>
                </c:pt>
                <c:pt idx="45833" formatCode="0.00E+00">
                  <c:v>1.9900000000000001E-4</c:v>
                </c:pt>
                <c:pt idx="45834" formatCode="0.00E+00">
                  <c:v>1.9900000000000001E-4</c:v>
                </c:pt>
                <c:pt idx="45835" formatCode="0.00E+00">
                  <c:v>1.9900000000000001E-4</c:v>
                </c:pt>
                <c:pt idx="45836" formatCode="0.00E+00">
                  <c:v>1.9900000000000001E-4</c:v>
                </c:pt>
                <c:pt idx="45837" formatCode="0.00E+00">
                  <c:v>1.9900000000000001E-4</c:v>
                </c:pt>
                <c:pt idx="45838" formatCode="0.00E+00">
                  <c:v>1.9900000000000001E-4</c:v>
                </c:pt>
                <c:pt idx="45839" formatCode="0.00E+00">
                  <c:v>1.9900000000000001E-4</c:v>
                </c:pt>
                <c:pt idx="45840" formatCode="0.00E+00">
                  <c:v>1.9900000000000001E-4</c:v>
                </c:pt>
                <c:pt idx="45841" formatCode="0.00E+00">
                  <c:v>1.9900000000000001E-4</c:v>
                </c:pt>
                <c:pt idx="45842" formatCode="0.00E+00">
                  <c:v>1.9900000000000001E-4</c:v>
                </c:pt>
                <c:pt idx="45843" formatCode="0.00E+00">
                  <c:v>1.9900000000000001E-4</c:v>
                </c:pt>
                <c:pt idx="45844" formatCode="0.00E+00">
                  <c:v>1.9900000000000001E-4</c:v>
                </c:pt>
                <c:pt idx="45845" formatCode="0.00E+00">
                  <c:v>1.9900000000000001E-4</c:v>
                </c:pt>
                <c:pt idx="45846" formatCode="0.00E+00">
                  <c:v>1.9900000000000001E-4</c:v>
                </c:pt>
                <c:pt idx="45847" formatCode="0.00E+00">
                  <c:v>1.9900000000000001E-4</c:v>
                </c:pt>
                <c:pt idx="45848" formatCode="0.00E+00">
                  <c:v>1.9900000000000001E-4</c:v>
                </c:pt>
                <c:pt idx="45849" formatCode="0.00E+00">
                  <c:v>1.9900000000000001E-4</c:v>
                </c:pt>
                <c:pt idx="45850" formatCode="0.00E+00">
                  <c:v>1.9900000000000001E-4</c:v>
                </c:pt>
                <c:pt idx="45851" formatCode="0.00E+00">
                  <c:v>1.9900000000000001E-4</c:v>
                </c:pt>
                <c:pt idx="45852" formatCode="0.00E+00">
                  <c:v>1.9900000000000001E-4</c:v>
                </c:pt>
                <c:pt idx="45853" formatCode="0.00E+00">
                  <c:v>1.9900000000000001E-4</c:v>
                </c:pt>
                <c:pt idx="45854" formatCode="0.00E+00">
                  <c:v>1.9900000000000001E-4</c:v>
                </c:pt>
                <c:pt idx="45855" formatCode="0.00E+00">
                  <c:v>1.9900000000000001E-4</c:v>
                </c:pt>
                <c:pt idx="45856" formatCode="0.00E+00">
                  <c:v>1.9900000000000001E-4</c:v>
                </c:pt>
                <c:pt idx="45857" formatCode="0.00E+00">
                  <c:v>1.9900000000000001E-4</c:v>
                </c:pt>
                <c:pt idx="45858" formatCode="0.00E+00">
                  <c:v>1.9900000000000001E-4</c:v>
                </c:pt>
                <c:pt idx="45859" formatCode="0.00E+00">
                  <c:v>1.9900000000000001E-4</c:v>
                </c:pt>
                <c:pt idx="45860" formatCode="0.00E+00">
                  <c:v>1.9900000000000001E-4</c:v>
                </c:pt>
                <c:pt idx="45861" formatCode="0.00E+00">
                  <c:v>1.9900000000000001E-4</c:v>
                </c:pt>
                <c:pt idx="45862" formatCode="0.00E+00">
                  <c:v>1.9900000000000001E-4</c:v>
                </c:pt>
                <c:pt idx="45863" formatCode="0.00E+00">
                  <c:v>1.9900000000000001E-4</c:v>
                </c:pt>
                <c:pt idx="45864" formatCode="0.00E+00">
                  <c:v>1.9900000000000001E-4</c:v>
                </c:pt>
                <c:pt idx="45865" formatCode="0.00E+00">
                  <c:v>1.9900000000000001E-4</c:v>
                </c:pt>
                <c:pt idx="45866" formatCode="0.00E+00">
                  <c:v>1.9900000000000001E-4</c:v>
                </c:pt>
                <c:pt idx="45867" formatCode="0.00E+00">
                  <c:v>1.9900000000000001E-4</c:v>
                </c:pt>
                <c:pt idx="45868" formatCode="0.00E+00">
                  <c:v>1.9900000000000001E-4</c:v>
                </c:pt>
                <c:pt idx="45869" formatCode="0.00E+00">
                  <c:v>1.9900000000000001E-4</c:v>
                </c:pt>
                <c:pt idx="45870" formatCode="0.00E+00">
                  <c:v>1.9900000000000001E-4</c:v>
                </c:pt>
                <c:pt idx="45871" formatCode="0.00E+00">
                  <c:v>1.9799999999999999E-4</c:v>
                </c:pt>
                <c:pt idx="45872" formatCode="0.00E+00">
                  <c:v>1.9900000000000001E-4</c:v>
                </c:pt>
                <c:pt idx="45873" formatCode="0.00E+00">
                  <c:v>1.9900000000000001E-4</c:v>
                </c:pt>
                <c:pt idx="45874" formatCode="0.00E+00">
                  <c:v>1.9900000000000001E-4</c:v>
                </c:pt>
                <c:pt idx="45875" formatCode="0.00E+00">
                  <c:v>1.9900000000000001E-4</c:v>
                </c:pt>
                <c:pt idx="45876" formatCode="0.00E+00">
                  <c:v>1.9900000000000001E-4</c:v>
                </c:pt>
                <c:pt idx="45877" formatCode="0.00E+00">
                  <c:v>1.9900000000000001E-4</c:v>
                </c:pt>
                <c:pt idx="45878" formatCode="0.00E+00">
                  <c:v>1.9799999999999999E-4</c:v>
                </c:pt>
                <c:pt idx="45879" formatCode="0.00E+00">
                  <c:v>1.9900000000000001E-4</c:v>
                </c:pt>
                <c:pt idx="45880" formatCode="0.00E+00">
                  <c:v>1.9900000000000001E-4</c:v>
                </c:pt>
                <c:pt idx="45881" formatCode="0.00E+00">
                  <c:v>1.9799999999999999E-4</c:v>
                </c:pt>
                <c:pt idx="45882" formatCode="0.00E+00">
                  <c:v>1.9900000000000001E-4</c:v>
                </c:pt>
                <c:pt idx="45883" formatCode="0.00E+00">
                  <c:v>1.9799999999999999E-4</c:v>
                </c:pt>
                <c:pt idx="45884" formatCode="0.00E+00">
                  <c:v>1.9799999999999999E-4</c:v>
                </c:pt>
                <c:pt idx="45885" formatCode="0.00E+00">
                  <c:v>1.9799999999999999E-4</c:v>
                </c:pt>
                <c:pt idx="45886" formatCode="0.00E+00">
                  <c:v>1.9799999999999999E-4</c:v>
                </c:pt>
                <c:pt idx="45887" formatCode="0.00E+00">
                  <c:v>1.9799999999999999E-4</c:v>
                </c:pt>
                <c:pt idx="45888" formatCode="0.00E+00">
                  <c:v>1.9799999999999999E-4</c:v>
                </c:pt>
                <c:pt idx="45889" formatCode="0.00E+00">
                  <c:v>1.9900000000000001E-4</c:v>
                </c:pt>
                <c:pt idx="45890" formatCode="0.00E+00">
                  <c:v>1.9799999999999999E-4</c:v>
                </c:pt>
                <c:pt idx="45891" formatCode="0.00E+00">
                  <c:v>1.9799999999999999E-4</c:v>
                </c:pt>
                <c:pt idx="45892" formatCode="0.00E+00">
                  <c:v>1.9799999999999999E-4</c:v>
                </c:pt>
                <c:pt idx="45893" formatCode="0.00E+00">
                  <c:v>1.9900000000000001E-4</c:v>
                </c:pt>
                <c:pt idx="45894" formatCode="0.00E+00">
                  <c:v>1.9799999999999999E-4</c:v>
                </c:pt>
                <c:pt idx="45895" formatCode="0.00E+00">
                  <c:v>1.9799999999999999E-4</c:v>
                </c:pt>
                <c:pt idx="45896" formatCode="0.00E+00">
                  <c:v>1.9799999999999999E-4</c:v>
                </c:pt>
                <c:pt idx="45897" formatCode="0.00E+00">
                  <c:v>1.9799999999999999E-4</c:v>
                </c:pt>
                <c:pt idx="45898" formatCode="0.00E+00">
                  <c:v>1.9799999999999999E-4</c:v>
                </c:pt>
                <c:pt idx="45899" formatCode="0.00E+00">
                  <c:v>1.9799999999999999E-4</c:v>
                </c:pt>
                <c:pt idx="45900" formatCode="0.00E+00">
                  <c:v>1.9799999999999999E-4</c:v>
                </c:pt>
                <c:pt idx="45901" formatCode="0.00E+00">
                  <c:v>1.9799999999999999E-4</c:v>
                </c:pt>
                <c:pt idx="45902" formatCode="0.00E+00">
                  <c:v>1.9799999999999999E-4</c:v>
                </c:pt>
                <c:pt idx="45903" formatCode="0.00E+00">
                  <c:v>1.9799999999999999E-4</c:v>
                </c:pt>
                <c:pt idx="45904" formatCode="0.00E+00">
                  <c:v>1.9799999999999999E-4</c:v>
                </c:pt>
                <c:pt idx="45905" formatCode="0.00E+00">
                  <c:v>1.9799999999999999E-4</c:v>
                </c:pt>
                <c:pt idx="45906" formatCode="0.00E+00">
                  <c:v>1.9799999999999999E-4</c:v>
                </c:pt>
                <c:pt idx="45907" formatCode="0.00E+00">
                  <c:v>1.9799999999999999E-4</c:v>
                </c:pt>
                <c:pt idx="45908" formatCode="0.00E+00">
                  <c:v>1.9799999999999999E-4</c:v>
                </c:pt>
                <c:pt idx="45909" formatCode="0.00E+00">
                  <c:v>1.9799999999999999E-4</c:v>
                </c:pt>
                <c:pt idx="45910" formatCode="0.00E+00">
                  <c:v>1.9799999999999999E-4</c:v>
                </c:pt>
                <c:pt idx="45911" formatCode="0.00E+00">
                  <c:v>1.9799999999999999E-4</c:v>
                </c:pt>
                <c:pt idx="45912" formatCode="0.00E+00">
                  <c:v>1.9900000000000001E-4</c:v>
                </c:pt>
                <c:pt idx="45913" formatCode="0.00E+00">
                  <c:v>1.9799999999999999E-4</c:v>
                </c:pt>
                <c:pt idx="45914" formatCode="0.00E+00">
                  <c:v>1.9799999999999999E-4</c:v>
                </c:pt>
                <c:pt idx="45915" formatCode="0.00E+00">
                  <c:v>1.9799999999999999E-4</c:v>
                </c:pt>
                <c:pt idx="45916" formatCode="0.00E+00">
                  <c:v>1.9799999999999999E-4</c:v>
                </c:pt>
                <c:pt idx="45917" formatCode="0.00E+00">
                  <c:v>1.9799999999999999E-4</c:v>
                </c:pt>
                <c:pt idx="45918" formatCode="0.00E+00">
                  <c:v>1.9799999999999999E-4</c:v>
                </c:pt>
                <c:pt idx="45919" formatCode="0.00E+00">
                  <c:v>1.9799999999999999E-4</c:v>
                </c:pt>
                <c:pt idx="45920" formatCode="0.00E+00">
                  <c:v>1.9799999999999999E-4</c:v>
                </c:pt>
                <c:pt idx="45921" formatCode="0.00E+00">
                  <c:v>1.9799999999999999E-4</c:v>
                </c:pt>
                <c:pt idx="45922" formatCode="0.00E+00">
                  <c:v>1.9799999999999999E-4</c:v>
                </c:pt>
                <c:pt idx="45923" formatCode="0.00E+00">
                  <c:v>1.9799999999999999E-4</c:v>
                </c:pt>
                <c:pt idx="45924" formatCode="0.00E+00">
                  <c:v>1.9799999999999999E-4</c:v>
                </c:pt>
                <c:pt idx="45925" formatCode="0.00E+00">
                  <c:v>1.9799999999999999E-4</c:v>
                </c:pt>
                <c:pt idx="45926" formatCode="0.00E+00">
                  <c:v>1.9799999999999999E-4</c:v>
                </c:pt>
                <c:pt idx="45927" formatCode="0.00E+00">
                  <c:v>1.9799999999999999E-4</c:v>
                </c:pt>
                <c:pt idx="45928" formatCode="0.00E+00">
                  <c:v>1.9799999999999999E-4</c:v>
                </c:pt>
                <c:pt idx="45929" formatCode="0.00E+00">
                  <c:v>1.9799999999999999E-4</c:v>
                </c:pt>
                <c:pt idx="45930" formatCode="0.00E+00">
                  <c:v>1.9799999999999999E-4</c:v>
                </c:pt>
                <c:pt idx="45931" formatCode="0.00E+00">
                  <c:v>1.9799999999999999E-4</c:v>
                </c:pt>
                <c:pt idx="45932" formatCode="0.00E+00">
                  <c:v>1.9799999999999999E-4</c:v>
                </c:pt>
                <c:pt idx="45933" formatCode="0.00E+00">
                  <c:v>1.9799999999999999E-4</c:v>
                </c:pt>
                <c:pt idx="45934" formatCode="0.00E+00">
                  <c:v>1.9799999999999999E-4</c:v>
                </c:pt>
                <c:pt idx="45935" formatCode="0.00E+00">
                  <c:v>1.9799999999999999E-4</c:v>
                </c:pt>
                <c:pt idx="45936" formatCode="0.00E+00">
                  <c:v>1.9799999999999999E-4</c:v>
                </c:pt>
                <c:pt idx="45937" formatCode="0.00E+00">
                  <c:v>1.9799999999999999E-4</c:v>
                </c:pt>
                <c:pt idx="45938" formatCode="0.00E+00">
                  <c:v>1.9799999999999999E-4</c:v>
                </c:pt>
                <c:pt idx="45939" formatCode="0.00E+00">
                  <c:v>1.9799999999999999E-4</c:v>
                </c:pt>
                <c:pt idx="45940" formatCode="0.00E+00">
                  <c:v>1.9799999999999999E-4</c:v>
                </c:pt>
                <c:pt idx="45941" formatCode="0.00E+00">
                  <c:v>1.9799999999999999E-4</c:v>
                </c:pt>
                <c:pt idx="45942" formatCode="0.00E+00">
                  <c:v>1.9799999999999999E-4</c:v>
                </c:pt>
                <c:pt idx="45943" formatCode="0.00E+00">
                  <c:v>1.9799999999999999E-4</c:v>
                </c:pt>
                <c:pt idx="45944" formatCode="0.00E+00">
                  <c:v>1.9799999999999999E-4</c:v>
                </c:pt>
                <c:pt idx="45945" formatCode="0.00E+00">
                  <c:v>1.9799999999999999E-4</c:v>
                </c:pt>
                <c:pt idx="45946" formatCode="0.00E+00">
                  <c:v>1.9799999999999999E-4</c:v>
                </c:pt>
                <c:pt idx="45947" formatCode="0.00E+00">
                  <c:v>1.9799999999999999E-4</c:v>
                </c:pt>
                <c:pt idx="45948" formatCode="0.00E+00">
                  <c:v>1.9799999999999999E-4</c:v>
                </c:pt>
                <c:pt idx="45949" formatCode="0.00E+00">
                  <c:v>1.9799999999999999E-4</c:v>
                </c:pt>
                <c:pt idx="45950" formatCode="0.00E+00">
                  <c:v>1.9799999999999999E-4</c:v>
                </c:pt>
                <c:pt idx="45951" formatCode="0.00E+00">
                  <c:v>1.9799999999999999E-4</c:v>
                </c:pt>
                <c:pt idx="45952" formatCode="0.00E+00">
                  <c:v>1.9799999999999999E-4</c:v>
                </c:pt>
                <c:pt idx="45953" formatCode="0.00E+00">
                  <c:v>1.9799999999999999E-4</c:v>
                </c:pt>
                <c:pt idx="45954" formatCode="0.00E+00">
                  <c:v>1.9799999999999999E-4</c:v>
                </c:pt>
                <c:pt idx="45955" formatCode="0.00E+00">
                  <c:v>1.9799999999999999E-4</c:v>
                </c:pt>
                <c:pt idx="45956" formatCode="0.00E+00">
                  <c:v>1.9799999999999999E-4</c:v>
                </c:pt>
                <c:pt idx="45957" formatCode="0.00E+00">
                  <c:v>1.9799999999999999E-4</c:v>
                </c:pt>
                <c:pt idx="45958" formatCode="0.00E+00">
                  <c:v>1.9799999999999999E-4</c:v>
                </c:pt>
                <c:pt idx="45959" formatCode="0.00E+00">
                  <c:v>1.9799999999999999E-4</c:v>
                </c:pt>
                <c:pt idx="45960" formatCode="0.00E+00">
                  <c:v>1.9799999999999999E-4</c:v>
                </c:pt>
                <c:pt idx="45961" formatCode="0.00E+00">
                  <c:v>1.9799999999999999E-4</c:v>
                </c:pt>
                <c:pt idx="45962" formatCode="0.00E+00">
                  <c:v>1.9799999999999999E-4</c:v>
                </c:pt>
                <c:pt idx="45963" formatCode="0.00E+00">
                  <c:v>1.9799999999999999E-4</c:v>
                </c:pt>
                <c:pt idx="45964" formatCode="0.00E+00">
                  <c:v>1.9799999999999999E-4</c:v>
                </c:pt>
                <c:pt idx="45965" formatCode="0.00E+00">
                  <c:v>1.9799999999999999E-4</c:v>
                </c:pt>
                <c:pt idx="45966" formatCode="0.00E+00">
                  <c:v>1.9799999999999999E-4</c:v>
                </c:pt>
                <c:pt idx="45967" formatCode="0.00E+00">
                  <c:v>1.9799999999999999E-4</c:v>
                </c:pt>
                <c:pt idx="45968" formatCode="0.00E+00">
                  <c:v>1.9799999999999999E-4</c:v>
                </c:pt>
                <c:pt idx="45969" formatCode="0.00E+00">
                  <c:v>1.9799999999999999E-4</c:v>
                </c:pt>
                <c:pt idx="45970" formatCode="0.00E+00">
                  <c:v>1.9799999999999999E-4</c:v>
                </c:pt>
                <c:pt idx="45971" formatCode="0.00E+00">
                  <c:v>1.9799999999999999E-4</c:v>
                </c:pt>
                <c:pt idx="45972" formatCode="0.00E+00">
                  <c:v>1.9799999999999999E-4</c:v>
                </c:pt>
                <c:pt idx="45973" formatCode="0.00E+00">
                  <c:v>1.9799999999999999E-4</c:v>
                </c:pt>
                <c:pt idx="45974" formatCode="0.00E+00">
                  <c:v>1.9799999999999999E-4</c:v>
                </c:pt>
                <c:pt idx="45975" formatCode="0.00E+00">
                  <c:v>1.9799999999999999E-4</c:v>
                </c:pt>
                <c:pt idx="45976" formatCode="0.00E+00">
                  <c:v>1.9799999999999999E-4</c:v>
                </c:pt>
                <c:pt idx="45977" formatCode="0.00E+00">
                  <c:v>1.9799999999999999E-4</c:v>
                </c:pt>
                <c:pt idx="45978" formatCode="0.00E+00">
                  <c:v>1.9799999999999999E-4</c:v>
                </c:pt>
                <c:pt idx="45979" formatCode="0.00E+00">
                  <c:v>1.9799999999999999E-4</c:v>
                </c:pt>
                <c:pt idx="45980" formatCode="0.00E+00">
                  <c:v>1.9799999999999999E-4</c:v>
                </c:pt>
                <c:pt idx="45981" formatCode="0.00E+00">
                  <c:v>1.9799999999999999E-4</c:v>
                </c:pt>
                <c:pt idx="45982" formatCode="0.00E+00">
                  <c:v>1.9799999999999999E-4</c:v>
                </c:pt>
                <c:pt idx="45983" formatCode="0.00E+00">
                  <c:v>1.9799999999999999E-4</c:v>
                </c:pt>
                <c:pt idx="45984" formatCode="0.00E+00">
                  <c:v>1.9799999999999999E-4</c:v>
                </c:pt>
                <c:pt idx="45985" formatCode="0.00E+00">
                  <c:v>1.9799999999999999E-4</c:v>
                </c:pt>
                <c:pt idx="45986" formatCode="0.00E+00">
                  <c:v>1.9799999999999999E-4</c:v>
                </c:pt>
                <c:pt idx="45987" formatCode="0.00E+00">
                  <c:v>1.9799999999999999E-4</c:v>
                </c:pt>
                <c:pt idx="45988" formatCode="0.00E+00">
                  <c:v>1.9799999999999999E-4</c:v>
                </c:pt>
                <c:pt idx="45989" formatCode="0.00E+00">
                  <c:v>1.9799999999999999E-4</c:v>
                </c:pt>
                <c:pt idx="45990" formatCode="0.00E+00">
                  <c:v>1.9799999999999999E-4</c:v>
                </c:pt>
                <c:pt idx="45991" formatCode="0.00E+00">
                  <c:v>1.9799999999999999E-4</c:v>
                </c:pt>
                <c:pt idx="45992" formatCode="0.00E+00">
                  <c:v>1.9799999999999999E-4</c:v>
                </c:pt>
                <c:pt idx="45993" formatCode="0.00E+00">
                  <c:v>1.9799999999999999E-4</c:v>
                </c:pt>
                <c:pt idx="45994" formatCode="0.00E+00">
                  <c:v>1.9799999999999999E-4</c:v>
                </c:pt>
                <c:pt idx="45995" formatCode="0.00E+00">
                  <c:v>1.9799999999999999E-4</c:v>
                </c:pt>
                <c:pt idx="45996" formatCode="0.00E+00">
                  <c:v>1.9799999999999999E-4</c:v>
                </c:pt>
                <c:pt idx="45997" formatCode="0.00E+00">
                  <c:v>1.9799999999999999E-4</c:v>
                </c:pt>
                <c:pt idx="45998" formatCode="0.00E+00">
                  <c:v>1.9799999999999999E-4</c:v>
                </c:pt>
                <c:pt idx="45999" formatCode="0.00E+00">
                  <c:v>1.9799999999999999E-4</c:v>
                </c:pt>
                <c:pt idx="46000" formatCode="0.00E+00">
                  <c:v>1.9799999999999999E-4</c:v>
                </c:pt>
                <c:pt idx="46001" formatCode="0.00E+00">
                  <c:v>1.9799999999999999E-4</c:v>
                </c:pt>
                <c:pt idx="46002" formatCode="0.00E+00">
                  <c:v>1.9799999999999999E-4</c:v>
                </c:pt>
                <c:pt idx="46003" formatCode="0.00E+00">
                  <c:v>1.9799999999999999E-4</c:v>
                </c:pt>
                <c:pt idx="46004" formatCode="0.00E+00">
                  <c:v>1.9799999999999999E-4</c:v>
                </c:pt>
                <c:pt idx="46005" formatCode="0.00E+00">
                  <c:v>1.9799999999999999E-4</c:v>
                </c:pt>
                <c:pt idx="46006" formatCode="0.00E+00">
                  <c:v>1.9799999999999999E-4</c:v>
                </c:pt>
                <c:pt idx="46007" formatCode="0.00E+00">
                  <c:v>1.9799999999999999E-4</c:v>
                </c:pt>
                <c:pt idx="46008" formatCode="0.00E+00">
                  <c:v>1.9799999999999999E-4</c:v>
                </c:pt>
                <c:pt idx="46009" formatCode="0.00E+00">
                  <c:v>1.9799999999999999E-4</c:v>
                </c:pt>
                <c:pt idx="46010" formatCode="0.00E+00">
                  <c:v>1.9799999999999999E-4</c:v>
                </c:pt>
                <c:pt idx="46011" formatCode="0.00E+00">
                  <c:v>1.9799999999999999E-4</c:v>
                </c:pt>
                <c:pt idx="46012" formatCode="0.00E+00">
                  <c:v>1.9799999999999999E-4</c:v>
                </c:pt>
                <c:pt idx="46013" formatCode="0.00E+00">
                  <c:v>1.9799999999999999E-4</c:v>
                </c:pt>
                <c:pt idx="46014" formatCode="0.00E+00">
                  <c:v>1.9799999999999999E-4</c:v>
                </c:pt>
                <c:pt idx="46015" formatCode="0.00E+00">
                  <c:v>1.9799999999999999E-4</c:v>
                </c:pt>
                <c:pt idx="46016" formatCode="0.00E+00">
                  <c:v>1.9799999999999999E-4</c:v>
                </c:pt>
                <c:pt idx="46017" formatCode="0.00E+00">
                  <c:v>1.9799999999999999E-4</c:v>
                </c:pt>
                <c:pt idx="46018" formatCode="0.00E+00">
                  <c:v>1.9799999999999999E-4</c:v>
                </c:pt>
                <c:pt idx="46019" formatCode="0.00E+00">
                  <c:v>1.9799999999999999E-4</c:v>
                </c:pt>
                <c:pt idx="46020" formatCode="0.00E+00">
                  <c:v>1.9799999999999999E-4</c:v>
                </c:pt>
                <c:pt idx="46021" formatCode="0.00E+00">
                  <c:v>1.9799999999999999E-4</c:v>
                </c:pt>
                <c:pt idx="46022" formatCode="0.00E+00">
                  <c:v>1.9799999999999999E-4</c:v>
                </c:pt>
                <c:pt idx="46023" formatCode="0.00E+00">
                  <c:v>1.9799999999999999E-4</c:v>
                </c:pt>
                <c:pt idx="46024" formatCode="0.00E+00">
                  <c:v>1.9799999999999999E-4</c:v>
                </c:pt>
                <c:pt idx="46025" formatCode="0.00E+00">
                  <c:v>1.9799999999999999E-4</c:v>
                </c:pt>
                <c:pt idx="46026" formatCode="0.00E+00">
                  <c:v>1.9799999999999999E-4</c:v>
                </c:pt>
                <c:pt idx="46027" formatCode="0.00E+00">
                  <c:v>1.9799999999999999E-4</c:v>
                </c:pt>
                <c:pt idx="46028" formatCode="0.00E+00">
                  <c:v>1.9799999999999999E-4</c:v>
                </c:pt>
                <c:pt idx="46029" formatCode="0.00E+00">
                  <c:v>1.9799999999999999E-4</c:v>
                </c:pt>
                <c:pt idx="46030" formatCode="0.00E+00">
                  <c:v>1.9699999999999999E-4</c:v>
                </c:pt>
                <c:pt idx="46031" formatCode="0.00E+00">
                  <c:v>1.9799999999999999E-4</c:v>
                </c:pt>
                <c:pt idx="46032" formatCode="0.00E+00">
                  <c:v>1.9799999999999999E-4</c:v>
                </c:pt>
                <c:pt idx="46033" formatCode="0.00E+00">
                  <c:v>1.9699999999999999E-4</c:v>
                </c:pt>
                <c:pt idx="46034" formatCode="0.00E+00">
                  <c:v>1.9699999999999999E-4</c:v>
                </c:pt>
                <c:pt idx="46035" formatCode="0.00E+00">
                  <c:v>1.9799999999999999E-4</c:v>
                </c:pt>
                <c:pt idx="46036" formatCode="0.00E+00">
                  <c:v>1.9799999999999999E-4</c:v>
                </c:pt>
                <c:pt idx="46037" formatCode="0.00E+00">
                  <c:v>1.9699999999999999E-4</c:v>
                </c:pt>
                <c:pt idx="46038" formatCode="0.00E+00">
                  <c:v>1.9699999999999999E-4</c:v>
                </c:pt>
                <c:pt idx="46039" formatCode="0.00E+00">
                  <c:v>1.9799999999999999E-4</c:v>
                </c:pt>
                <c:pt idx="46040" formatCode="0.00E+00">
                  <c:v>1.9799999999999999E-4</c:v>
                </c:pt>
                <c:pt idx="46041" formatCode="0.00E+00">
                  <c:v>1.9799999999999999E-4</c:v>
                </c:pt>
                <c:pt idx="46042" formatCode="0.00E+00">
                  <c:v>1.9699999999999999E-4</c:v>
                </c:pt>
                <c:pt idx="46043" formatCode="0.00E+00">
                  <c:v>1.9699999999999999E-4</c:v>
                </c:pt>
                <c:pt idx="46044" formatCode="0.00E+00">
                  <c:v>1.9699999999999999E-4</c:v>
                </c:pt>
                <c:pt idx="46045" formatCode="0.00E+00">
                  <c:v>1.9799999999999999E-4</c:v>
                </c:pt>
                <c:pt idx="46046" formatCode="0.00E+00">
                  <c:v>1.9699999999999999E-4</c:v>
                </c:pt>
                <c:pt idx="46047" formatCode="0.00E+00">
                  <c:v>1.9699999999999999E-4</c:v>
                </c:pt>
                <c:pt idx="46048" formatCode="0.00E+00">
                  <c:v>1.9699999999999999E-4</c:v>
                </c:pt>
                <c:pt idx="46049" formatCode="0.00E+00">
                  <c:v>1.9699999999999999E-4</c:v>
                </c:pt>
                <c:pt idx="46050" formatCode="0.00E+00">
                  <c:v>1.9699999999999999E-4</c:v>
                </c:pt>
                <c:pt idx="46051" formatCode="0.00E+00">
                  <c:v>1.9699999999999999E-4</c:v>
                </c:pt>
                <c:pt idx="46052" formatCode="0.00E+00">
                  <c:v>1.9799999999999999E-4</c:v>
                </c:pt>
                <c:pt idx="46053" formatCode="0.00E+00">
                  <c:v>1.9699999999999999E-4</c:v>
                </c:pt>
                <c:pt idx="46054" formatCode="0.00E+00">
                  <c:v>1.9699999999999999E-4</c:v>
                </c:pt>
                <c:pt idx="46055" formatCode="0.00E+00">
                  <c:v>1.9699999999999999E-4</c:v>
                </c:pt>
                <c:pt idx="46056" formatCode="0.00E+00">
                  <c:v>1.9799999999999999E-4</c:v>
                </c:pt>
                <c:pt idx="46057" formatCode="0.00E+00">
                  <c:v>1.9699999999999999E-4</c:v>
                </c:pt>
                <c:pt idx="46058" formatCode="0.00E+00">
                  <c:v>1.9699999999999999E-4</c:v>
                </c:pt>
                <c:pt idx="46059" formatCode="0.00E+00">
                  <c:v>1.9699999999999999E-4</c:v>
                </c:pt>
                <c:pt idx="46060" formatCode="0.00E+00">
                  <c:v>1.9799999999999999E-4</c:v>
                </c:pt>
                <c:pt idx="46061" formatCode="0.00E+00">
                  <c:v>1.9699999999999999E-4</c:v>
                </c:pt>
                <c:pt idx="46062" formatCode="0.00E+00">
                  <c:v>1.9699999999999999E-4</c:v>
                </c:pt>
                <c:pt idx="46063" formatCode="0.00E+00">
                  <c:v>1.9699999999999999E-4</c:v>
                </c:pt>
                <c:pt idx="46064" formatCode="0.00E+00">
                  <c:v>1.9699999999999999E-4</c:v>
                </c:pt>
                <c:pt idx="46065" formatCode="0.00E+00">
                  <c:v>1.9699999999999999E-4</c:v>
                </c:pt>
                <c:pt idx="46066" formatCode="0.00E+00">
                  <c:v>1.9699999999999999E-4</c:v>
                </c:pt>
                <c:pt idx="46067" formatCode="0.00E+00">
                  <c:v>1.9699999999999999E-4</c:v>
                </c:pt>
                <c:pt idx="46068" formatCode="0.00E+00">
                  <c:v>1.9699999999999999E-4</c:v>
                </c:pt>
                <c:pt idx="46069" formatCode="0.00E+00">
                  <c:v>1.9699999999999999E-4</c:v>
                </c:pt>
                <c:pt idx="46070" formatCode="0.00E+00">
                  <c:v>1.9699999999999999E-4</c:v>
                </c:pt>
                <c:pt idx="46071" formatCode="0.00E+00">
                  <c:v>1.9699999999999999E-4</c:v>
                </c:pt>
                <c:pt idx="46072" formatCode="0.00E+00">
                  <c:v>1.9699999999999999E-4</c:v>
                </c:pt>
                <c:pt idx="46073" formatCode="0.00E+00">
                  <c:v>1.9699999999999999E-4</c:v>
                </c:pt>
                <c:pt idx="46074" formatCode="0.00E+00">
                  <c:v>1.9699999999999999E-4</c:v>
                </c:pt>
                <c:pt idx="46075" formatCode="0.00E+00">
                  <c:v>1.9699999999999999E-4</c:v>
                </c:pt>
                <c:pt idx="46076" formatCode="0.00E+00">
                  <c:v>1.9699999999999999E-4</c:v>
                </c:pt>
                <c:pt idx="46077" formatCode="0.00E+00">
                  <c:v>1.9699999999999999E-4</c:v>
                </c:pt>
                <c:pt idx="46078" formatCode="0.00E+00">
                  <c:v>1.9699999999999999E-4</c:v>
                </c:pt>
                <c:pt idx="46079" formatCode="0.00E+00">
                  <c:v>1.9699999999999999E-4</c:v>
                </c:pt>
                <c:pt idx="46080" formatCode="0.00E+00">
                  <c:v>1.9699999999999999E-4</c:v>
                </c:pt>
                <c:pt idx="46081" formatCode="0.00E+00">
                  <c:v>1.9699999999999999E-4</c:v>
                </c:pt>
                <c:pt idx="46082" formatCode="0.00E+00">
                  <c:v>1.9699999999999999E-4</c:v>
                </c:pt>
                <c:pt idx="46083" formatCode="0.00E+00">
                  <c:v>1.9699999999999999E-4</c:v>
                </c:pt>
                <c:pt idx="46084" formatCode="0.00E+00">
                  <c:v>1.9699999999999999E-4</c:v>
                </c:pt>
                <c:pt idx="46085" formatCode="0.00E+00">
                  <c:v>1.9699999999999999E-4</c:v>
                </c:pt>
                <c:pt idx="46086" formatCode="0.00E+00">
                  <c:v>1.9699999999999999E-4</c:v>
                </c:pt>
                <c:pt idx="46087" formatCode="0.00E+00">
                  <c:v>1.9699999999999999E-4</c:v>
                </c:pt>
                <c:pt idx="46088" formatCode="0.00E+00">
                  <c:v>1.9699999999999999E-4</c:v>
                </c:pt>
                <c:pt idx="46089" formatCode="0.00E+00">
                  <c:v>1.9699999999999999E-4</c:v>
                </c:pt>
                <c:pt idx="46090" formatCode="0.00E+00">
                  <c:v>1.9699999999999999E-4</c:v>
                </c:pt>
                <c:pt idx="46091" formatCode="0.00E+00">
                  <c:v>1.9699999999999999E-4</c:v>
                </c:pt>
                <c:pt idx="46092" formatCode="0.00E+00">
                  <c:v>1.9699999999999999E-4</c:v>
                </c:pt>
                <c:pt idx="46093" formatCode="0.00E+00">
                  <c:v>1.9699999999999999E-4</c:v>
                </c:pt>
                <c:pt idx="46094" formatCode="0.00E+00">
                  <c:v>1.9699999999999999E-4</c:v>
                </c:pt>
                <c:pt idx="46095" formatCode="0.00E+00">
                  <c:v>1.9699999999999999E-4</c:v>
                </c:pt>
                <c:pt idx="46096" formatCode="0.00E+00">
                  <c:v>1.9699999999999999E-4</c:v>
                </c:pt>
                <c:pt idx="46097" formatCode="0.00E+00">
                  <c:v>1.9699999999999999E-4</c:v>
                </c:pt>
                <c:pt idx="46098" formatCode="0.00E+00">
                  <c:v>1.9699999999999999E-4</c:v>
                </c:pt>
                <c:pt idx="46099" formatCode="0.00E+00">
                  <c:v>1.9699999999999999E-4</c:v>
                </c:pt>
                <c:pt idx="46100" formatCode="0.00E+00">
                  <c:v>1.9699999999999999E-4</c:v>
                </c:pt>
                <c:pt idx="46101" formatCode="0.00E+00">
                  <c:v>1.9699999999999999E-4</c:v>
                </c:pt>
                <c:pt idx="46102" formatCode="0.00E+00">
                  <c:v>1.9699999999999999E-4</c:v>
                </c:pt>
                <c:pt idx="46103" formatCode="0.00E+00">
                  <c:v>1.9699999999999999E-4</c:v>
                </c:pt>
                <c:pt idx="46104" formatCode="0.00E+00">
                  <c:v>1.9699999999999999E-4</c:v>
                </c:pt>
                <c:pt idx="46105" formatCode="0.00E+00">
                  <c:v>1.9699999999999999E-4</c:v>
                </c:pt>
                <c:pt idx="46106" formatCode="0.00E+00">
                  <c:v>1.9699999999999999E-4</c:v>
                </c:pt>
                <c:pt idx="46107" formatCode="0.00E+00">
                  <c:v>1.9699999999999999E-4</c:v>
                </c:pt>
                <c:pt idx="46108" formatCode="0.00E+00">
                  <c:v>1.9699999999999999E-4</c:v>
                </c:pt>
                <c:pt idx="46109" formatCode="0.00E+00">
                  <c:v>1.9699999999999999E-4</c:v>
                </c:pt>
                <c:pt idx="46110" formatCode="0.00E+00">
                  <c:v>1.9699999999999999E-4</c:v>
                </c:pt>
                <c:pt idx="46111" formatCode="0.00E+00">
                  <c:v>1.9699999999999999E-4</c:v>
                </c:pt>
                <c:pt idx="46112" formatCode="0.00E+00">
                  <c:v>1.9699999999999999E-4</c:v>
                </c:pt>
                <c:pt idx="46113" formatCode="0.00E+00">
                  <c:v>1.9699999999999999E-4</c:v>
                </c:pt>
                <c:pt idx="46114" formatCode="0.00E+00">
                  <c:v>1.9699999999999999E-4</c:v>
                </c:pt>
                <c:pt idx="46115" formatCode="0.00E+00">
                  <c:v>1.9699999999999999E-4</c:v>
                </c:pt>
                <c:pt idx="46116" formatCode="0.00E+00">
                  <c:v>1.9699999999999999E-4</c:v>
                </c:pt>
                <c:pt idx="46117" formatCode="0.00E+00">
                  <c:v>1.9699999999999999E-4</c:v>
                </c:pt>
                <c:pt idx="46118" formatCode="0.00E+00">
                  <c:v>1.9699999999999999E-4</c:v>
                </c:pt>
                <c:pt idx="46119" formatCode="0.00E+00">
                  <c:v>1.9699999999999999E-4</c:v>
                </c:pt>
                <c:pt idx="46120" formatCode="0.00E+00">
                  <c:v>1.9699999999999999E-4</c:v>
                </c:pt>
                <c:pt idx="46121" formatCode="0.00E+00">
                  <c:v>1.9699999999999999E-4</c:v>
                </c:pt>
                <c:pt idx="46122" formatCode="0.00E+00">
                  <c:v>1.9699999999999999E-4</c:v>
                </c:pt>
                <c:pt idx="46123" formatCode="0.00E+00">
                  <c:v>1.9699999999999999E-4</c:v>
                </c:pt>
                <c:pt idx="46124" formatCode="0.00E+00">
                  <c:v>1.9699999999999999E-4</c:v>
                </c:pt>
                <c:pt idx="46125" formatCode="0.00E+00">
                  <c:v>1.9699999999999999E-4</c:v>
                </c:pt>
                <c:pt idx="46126" formatCode="0.00E+00">
                  <c:v>1.9699999999999999E-4</c:v>
                </c:pt>
                <c:pt idx="46127" formatCode="0.00E+00">
                  <c:v>1.9699999999999999E-4</c:v>
                </c:pt>
                <c:pt idx="46128" formatCode="0.00E+00">
                  <c:v>1.9699999999999999E-4</c:v>
                </c:pt>
                <c:pt idx="46129" formatCode="0.00E+00">
                  <c:v>1.9699999999999999E-4</c:v>
                </c:pt>
                <c:pt idx="46130" formatCode="0.00E+00">
                  <c:v>1.9699999999999999E-4</c:v>
                </c:pt>
                <c:pt idx="46131" formatCode="0.00E+00">
                  <c:v>1.9699999999999999E-4</c:v>
                </c:pt>
                <c:pt idx="46132" formatCode="0.00E+00">
                  <c:v>1.9699999999999999E-4</c:v>
                </c:pt>
                <c:pt idx="46133" formatCode="0.00E+00">
                  <c:v>1.9699999999999999E-4</c:v>
                </c:pt>
                <c:pt idx="46134" formatCode="0.00E+00">
                  <c:v>1.9699999999999999E-4</c:v>
                </c:pt>
                <c:pt idx="46135" formatCode="0.00E+00">
                  <c:v>1.9699999999999999E-4</c:v>
                </c:pt>
                <c:pt idx="46136" formatCode="0.00E+00">
                  <c:v>1.9699999999999999E-4</c:v>
                </c:pt>
                <c:pt idx="46137" formatCode="0.00E+00">
                  <c:v>1.9699999999999999E-4</c:v>
                </c:pt>
                <c:pt idx="46138" formatCode="0.00E+00">
                  <c:v>1.9699999999999999E-4</c:v>
                </c:pt>
                <c:pt idx="46139" formatCode="0.00E+00">
                  <c:v>1.9699999999999999E-4</c:v>
                </c:pt>
                <c:pt idx="46140" formatCode="0.00E+00">
                  <c:v>1.9699999999999999E-4</c:v>
                </c:pt>
                <c:pt idx="46141" formatCode="0.00E+00">
                  <c:v>1.9699999999999999E-4</c:v>
                </c:pt>
                <c:pt idx="46142" formatCode="0.00E+00">
                  <c:v>1.9699999999999999E-4</c:v>
                </c:pt>
                <c:pt idx="46143" formatCode="0.00E+00">
                  <c:v>1.9699999999999999E-4</c:v>
                </c:pt>
                <c:pt idx="46144" formatCode="0.00E+00">
                  <c:v>1.9699999999999999E-4</c:v>
                </c:pt>
                <c:pt idx="46145" formatCode="0.00E+00">
                  <c:v>1.9699999999999999E-4</c:v>
                </c:pt>
                <c:pt idx="46146" formatCode="0.00E+00">
                  <c:v>1.9699999999999999E-4</c:v>
                </c:pt>
                <c:pt idx="46147" formatCode="0.00E+00">
                  <c:v>1.9699999999999999E-4</c:v>
                </c:pt>
                <c:pt idx="46148" formatCode="0.00E+00">
                  <c:v>1.9699999999999999E-4</c:v>
                </c:pt>
                <c:pt idx="46149" formatCode="0.00E+00">
                  <c:v>1.9699999999999999E-4</c:v>
                </c:pt>
                <c:pt idx="46150" formatCode="0.00E+00">
                  <c:v>1.9699999999999999E-4</c:v>
                </c:pt>
                <c:pt idx="46151" formatCode="0.00E+00">
                  <c:v>1.9699999999999999E-4</c:v>
                </c:pt>
                <c:pt idx="46152" formatCode="0.00E+00">
                  <c:v>1.9699999999999999E-4</c:v>
                </c:pt>
                <c:pt idx="46153" formatCode="0.00E+00">
                  <c:v>1.9699999999999999E-4</c:v>
                </c:pt>
                <c:pt idx="46154" formatCode="0.00E+00">
                  <c:v>1.9699999999999999E-4</c:v>
                </c:pt>
                <c:pt idx="46155" formatCode="0.00E+00">
                  <c:v>1.9699999999999999E-4</c:v>
                </c:pt>
                <c:pt idx="46156" formatCode="0.00E+00">
                  <c:v>1.9699999999999999E-4</c:v>
                </c:pt>
                <c:pt idx="46157" formatCode="0.00E+00">
                  <c:v>1.9699999999999999E-4</c:v>
                </c:pt>
                <c:pt idx="46158" formatCode="0.00E+00">
                  <c:v>1.9699999999999999E-4</c:v>
                </c:pt>
                <c:pt idx="46159" formatCode="0.00E+00">
                  <c:v>1.9699999999999999E-4</c:v>
                </c:pt>
                <c:pt idx="46160" formatCode="0.00E+00">
                  <c:v>1.9699999999999999E-4</c:v>
                </c:pt>
                <c:pt idx="46161" formatCode="0.00E+00">
                  <c:v>1.9699999999999999E-4</c:v>
                </c:pt>
                <c:pt idx="46162" formatCode="0.00E+00">
                  <c:v>1.9699999999999999E-4</c:v>
                </c:pt>
                <c:pt idx="46163" formatCode="0.00E+00">
                  <c:v>1.9699999999999999E-4</c:v>
                </c:pt>
                <c:pt idx="46164" formatCode="0.00E+00">
                  <c:v>1.9699999999999999E-4</c:v>
                </c:pt>
                <c:pt idx="46165" formatCode="0.00E+00">
                  <c:v>1.9699999999999999E-4</c:v>
                </c:pt>
                <c:pt idx="46166" formatCode="0.00E+00">
                  <c:v>1.9699999999999999E-4</c:v>
                </c:pt>
                <c:pt idx="46167" formatCode="0.00E+00">
                  <c:v>1.9699999999999999E-4</c:v>
                </c:pt>
                <c:pt idx="46168" formatCode="0.00E+00">
                  <c:v>1.9699999999999999E-4</c:v>
                </c:pt>
                <c:pt idx="46169" formatCode="0.00E+00">
                  <c:v>1.9699999999999999E-4</c:v>
                </c:pt>
                <c:pt idx="46170" formatCode="0.00E+00">
                  <c:v>1.9699999999999999E-4</c:v>
                </c:pt>
                <c:pt idx="46171" formatCode="0.00E+00">
                  <c:v>1.9699999999999999E-4</c:v>
                </c:pt>
                <c:pt idx="46172" formatCode="0.00E+00">
                  <c:v>1.9699999999999999E-4</c:v>
                </c:pt>
                <c:pt idx="46173" formatCode="0.00E+00">
                  <c:v>1.9699999999999999E-4</c:v>
                </c:pt>
                <c:pt idx="46174" formatCode="0.00E+00">
                  <c:v>1.9699999999999999E-4</c:v>
                </c:pt>
                <c:pt idx="46175" formatCode="0.00E+00">
                  <c:v>1.9699999999999999E-4</c:v>
                </c:pt>
                <c:pt idx="46176" formatCode="0.00E+00">
                  <c:v>1.9699999999999999E-4</c:v>
                </c:pt>
                <c:pt idx="46177" formatCode="0.00E+00">
                  <c:v>1.9699999999999999E-4</c:v>
                </c:pt>
                <c:pt idx="46178" formatCode="0.00E+00">
                  <c:v>1.9699999999999999E-4</c:v>
                </c:pt>
                <c:pt idx="46179" formatCode="0.00E+00">
                  <c:v>1.9699999999999999E-4</c:v>
                </c:pt>
                <c:pt idx="46180" formatCode="0.00E+00">
                  <c:v>1.9699999999999999E-4</c:v>
                </c:pt>
                <c:pt idx="46181" formatCode="0.00E+00">
                  <c:v>1.9699999999999999E-4</c:v>
                </c:pt>
                <c:pt idx="46182" formatCode="0.00E+00">
                  <c:v>1.9699999999999999E-4</c:v>
                </c:pt>
                <c:pt idx="46183" formatCode="0.00E+00">
                  <c:v>1.9599999999999999E-4</c:v>
                </c:pt>
                <c:pt idx="46184" formatCode="0.00E+00">
                  <c:v>1.9699999999999999E-4</c:v>
                </c:pt>
                <c:pt idx="46185" formatCode="0.00E+00">
                  <c:v>1.9699999999999999E-4</c:v>
                </c:pt>
                <c:pt idx="46186" formatCode="0.00E+00">
                  <c:v>1.9599999999999999E-4</c:v>
                </c:pt>
                <c:pt idx="46187" formatCode="0.00E+00">
                  <c:v>1.9699999999999999E-4</c:v>
                </c:pt>
                <c:pt idx="46188" formatCode="0.00E+00">
                  <c:v>1.9699999999999999E-4</c:v>
                </c:pt>
                <c:pt idx="46189" formatCode="0.00E+00">
                  <c:v>1.9699999999999999E-4</c:v>
                </c:pt>
                <c:pt idx="46190" formatCode="0.00E+00">
                  <c:v>1.9699999999999999E-4</c:v>
                </c:pt>
                <c:pt idx="46191" formatCode="0.00E+00">
                  <c:v>1.9699999999999999E-4</c:v>
                </c:pt>
                <c:pt idx="46192" formatCode="0.00E+00">
                  <c:v>1.9599999999999999E-4</c:v>
                </c:pt>
                <c:pt idx="46193" formatCode="0.00E+00">
                  <c:v>1.9699999999999999E-4</c:v>
                </c:pt>
                <c:pt idx="46194" formatCode="0.00E+00">
                  <c:v>1.9599999999999999E-4</c:v>
                </c:pt>
                <c:pt idx="46195" formatCode="0.00E+00">
                  <c:v>1.9699999999999999E-4</c:v>
                </c:pt>
                <c:pt idx="46196" formatCode="0.00E+00">
                  <c:v>1.9699999999999999E-4</c:v>
                </c:pt>
                <c:pt idx="46197" formatCode="0.00E+00">
                  <c:v>1.9599999999999999E-4</c:v>
                </c:pt>
                <c:pt idx="46198" formatCode="0.00E+00">
                  <c:v>1.9599999999999999E-4</c:v>
                </c:pt>
                <c:pt idx="46199" formatCode="0.00E+00">
                  <c:v>1.9599999999999999E-4</c:v>
                </c:pt>
                <c:pt idx="46200" formatCode="0.00E+00">
                  <c:v>1.9599999999999999E-4</c:v>
                </c:pt>
                <c:pt idx="46201" formatCode="0.00E+00">
                  <c:v>1.9699999999999999E-4</c:v>
                </c:pt>
                <c:pt idx="46202" formatCode="0.00E+00">
                  <c:v>1.9699999999999999E-4</c:v>
                </c:pt>
                <c:pt idx="46203" formatCode="0.00E+00">
                  <c:v>1.9699999999999999E-4</c:v>
                </c:pt>
                <c:pt idx="46204" formatCode="0.00E+00">
                  <c:v>1.9699999999999999E-4</c:v>
                </c:pt>
                <c:pt idx="46205" formatCode="0.00E+00">
                  <c:v>1.9699999999999999E-4</c:v>
                </c:pt>
                <c:pt idx="46206" formatCode="0.00E+00">
                  <c:v>1.9699999999999999E-4</c:v>
                </c:pt>
                <c:pt idx="46207" formatCode="0.00E+00">
                  <c:v>1.9699999999999999E-4</c:v>
                </c:pt>
                <c:pt idx="46208" formatCode="0.00E+00">
                  <c:v>1.9599999999999999E-4</c:v>
                </c:pt>
                <c:pt idx="46209" formatCode="0.00E+00">
                  <c:v>1.9599999999999999E-4</c:v>
                </c:pt>
                <c:pt idx="46210" formatCode="0.00E+00">
                  <c:v>1.9699999999999999E-4</c:v>
                </c:pt>
                <c:pt idx="46211" formatCode="0.00E+00">
                  <c:v>1.9599999999999999E-4</c:v>
                </c:pt>
                <c:pt idx="46212" formatCode="0.00E+00">
                  <c:v>1.9699999999999999E-4</c:v>
                </c:pt>
                <c:pt idx="46213" formatCode="0.00E+00">
                  <c:v>1.9699999999999999E-4</c:v>
                </c:pt>
                <c:pt idx="46214" formatCode="0.00E+00">
                  <c:v>1.9599999999999999E-4</c:v>
                </c:pt>
                <c:pt idx="46215" formatCode="0.00E+00">
                  <c:v>1.9699999999999999E-4</c:v>
                </c:pt>
                <c:pt idx="46216" formatCode="0.00E+00">
                  <c:v>1.9599999999999999E-4</c:v>
                </c:pt>
                <c:pt idx="46217" formatCode="0.00E+00">
                  <c:v>1.9599999999999999E-4</c:v>
                </c:pt>
                <c:pt idx="46218" formatCode="0.00E+00">
                  <c:v>1.9699999999999999E-4</c:v>
                </c:pt>
                <c:pt idx="46219" formatCode="0.00E+00">
                  <c:v>1.9699999999999999E-4</c:v>
                </c:pt>
                <c:pt idx="46220" formatCode="0.00E+00">
                  <c:v>1.9699999999999999E-4</c:v>
                </c:pt>
                <c:pt idx="46221" formatCode="0.00E+00">
                  <c:v>1.9599999999999999E-4</c:v>
                </c:pt>
                <c:pt idx="46222" formatCode="0.00E+00">
                  <c:v>1.9699999999999999E-4</c:v>
                </c:pt>
                <c:pt idx="46223" formatCode="0.00E+00">
                  <c:v>1.9599999999999999E-4</c:v>
                </c:pt>
                <c:pt idx="46224" formatCode="0.00E+00">
                  <c:v>1.9599999999999999E-4</c:v>
                </c:pt>
                <c:pt idx="46225" formatCode="0.00E+00">
                  <c:v>1.9699999999999999E-4</c:v>
                </c:pt>
                <c:pt idx="46226" formatCode="0.00E+00">
                  <c:v>1.9699999999999999E-4</c:v>
                </c:pt>
                <c:pt idx="46227" formatCode="0.00E+00">
                  <c:v>1.9599999999999999E-4</c:v>
                </c:pt>
                <c:pt idx="46228" formatCode="0.00E+00">
                  <c:v>1.9699999999999999E-4</c:v>
                </c:pt>
                <c:pt idx="46229" formatCode="0.00E+00">
                  <c:v>1.9599999999999999E-4</c:v>
                </c:pt>
                <c:pt idx="46230" formatCode="0.00E+00">
                  <c:v>1.9599999999999999E-4</c:v>
                </c:pt>
                <c:pt idx="46231" formatCode="0.00E+00">
                  <c:v>1.9699999999999999E-4</c:v>
                </c:pt>
                <c:pt idx="46232" formatCode="0.00E+00">
                  <c:v>1.9599999999999999E-4</c:v>
                </c:pt>
                <c:pt idx="46233" formatCode="0.00E+00">
                  <c:v>1.9599999999999999E-4</c:v>
                </c:pt>
                <c:pt idx="46234" formatCode="0.00E+00">
                  <c:v>1.9599999999999999E-4</c:v>
                </c:pt>
                <c:pt idx="46235" formatCode="0.00E+00">
                  <c:v>1.9599999999999999E-4</c:v>
                </c:pt>
                <c:pt idx="46236" formatCode="0.00E+00">
                  <c:v>1.9599999999999999E-4</c:v>
                </c:pt>
                <c:pt idx="46237" formatCode="0.00E+00">
                  <c:v>1.9599999999999999E-4</c:v>
                </c:pt>
                <c:pt idx="46238" formatCode="0.00E+00">
                  <c:v>1.9599999999999999E-4</c:v>
                </c:pt>
                <c:pt idx="46239" formatCode="0.00E+00">
                  <c:v>1.9599999999999999E-4</c:v>
                </c:pt>
                <c:pt idx="46240" formatCode="0.00E+00">
                  <c:v>1.9599999999999999E-4</c:v>
                </c:pt>
                <c:pt idx="46241" formatCode="0.00E+00">
                  <c:v>1.9699999999999999E-4</c:v>
                </c:pt>
                <c:pt idx="46242" formatCode="0.00E+00">
                  <c:v>1.9599999999999999E-4</c:v>
                </c:pt>
                <c:pt idx="46243" formatCode="0.00E+00">
                  <c:v>1.9599999999999999E-4</c:v>
                </c:pt>
                <c:pt idx="46244" formatCode="0.00E+00">
                  <c:v>1.9599999999999999E-4</c:v>
                </c:pt>
                <c:pt idx="46245" formatCode="0.00E+00">
                  <c:v>1.9599999999999999E-4</c:v>
                </c:pt>
                <c:pt idx="46246" formatCode="0.00E+00">
                  <c:v>1.9599999999999999E-4</c:v>
                </c:pt>
                <c:pt idx="46247" formatCode="0.00E+00">
                  <c:v>1.9599999999999999E-4</c:v>
                </c:pt>
                <c:pt idx="46248" formatCode="0.00E+00">
                  <c:v>1.9599999999999999E-4</c:v>
                </c:pt>
                <c:pt idx="46249" formatCode="0.00E+00">
                  <c:v>1.9599999999999999E-4</c:v>
                </c:pt>
                <c:pt idx="46250" formatCode="0.00E+00">
                  <c:v>1.9599999999999999E-4</c:v>
                </c:pt>
                <c:pt idx="46251" formatCode="0.00E+00">
                  <c:v>1.9599999999999999E-4</c:v>
                </c:pt>
                <c:pt idx="46252" formatCode="0.00E+00">
                  <c:v>1.9599999999999999E-4</c:v>
                </c:pt>
                <c:pt idx="46253" formatCode="0.00E+00">
                  <c:v>1.9599999999999999E-4</c:v>
                </c:pt>
                <c:pt idx="46254" formatCode="0.00E+00">
                  <c:v>1.9599999999999999E-4</c:v>
                </c:pt>
                <c:pt idx="46255" formatCode="0.00E+00">
                  <c:v>1.9599999999999999E-4</c:v>
                </c:pt>
                <c:pt idx="46256" formatCode="0.00E+00">
                  <c:v>1.9599999999999999E-4</c:v>
                </c:pt>
                <c:pt idx="46257" formatCode="0.00E+00">
                  <c:v>1.9599999999999999E-4</c:v>
                </c:pt>
                <c:pt idx="46258" formatCode="0.00E+00">
                  <c:v>1.9599999999999999E-4</c:v>
                </c:pt>
                <c:pt idx="46259" formatCode="0.00E+00">
                  <c:v>1.9599999999999999E-4</c:v>
                </c:pt>
                <c:pt idx="46260" formatCode="0.00E+00">
                  <c:v>1.9599999999999999E-4</c:v>
                </c:pt>
                <c:pt idx="46261" formatCode="0.00E+00">
                  <c:v>1.9599999999999999E-4</c:v>
                </c:pt>
                <c:pt idx="46262" formatCode="0.00E+00">
                  <c:v>1.9599999999999999E-4</c:v>
                </c:pt>
                <c:pt idx="46263" formatCode="0.00E+00">
                  <c:v>1.9599999999999999E-4</c:v>
                </c:pt>
                <c:pt idx="46264" formatCode="0.00E+00">
                  <c:v>1.9599999999999999E-4</c:v>
                </c:pt>
                <c:pt idx="46265" formatCode="0.00E+00">
                  <c:v>1.9599999999999999E-4</c:v>
                </c:pt>
                <c:pt idx="46266" formatCode="0.00E+00">
                  <c:v>1.9599999999999999E-4</c:v>
                </c:pt>
                <c:pt idx="46267" formatCode="0.00E+00">
                  <c:v>1.9599999999999999E-4</c:v>
                </c:pt>
                <c:pt idx="46268" formatCode="0.00E+00">
                  <c:v>1.9599999999999999E-4</c:v>
                </c:pt>
                <c:pt idx="46269" formatCode="0.00E+00">
                  <c:v>1.9599999999999999E-4</c:v>
                </c:pt>
                <c:pt idx="46270" formatCode="0.00E+00">
                  <c:v>1.9599999999999999E-4</c:v>
                </c:pt>
                <c:pt idx="46271" formatCode="0.00E+00">
                  <c:v>1.9599999999999999E-4</c:v>
                </c:pt>
                <c:pt idx="46272" formatCode="0.00E+00">
                  <c:v>1.9599999999999999E-4</c:v>
                </c:pt>
                <c:pt idx="46273" formatCode="0.00E+00">
                  <c:v>1.9599999999999999E-4</c:v>
                </c:pt>
                <c:pt idx="46274" formatCode="0.00E+00">
                  <c:v>1.9599999999999999E-4</c:v>
                </c:pt>
                <c:pt idx="46275" formatCode="0.00E+00">
                  <c:v>1.9599999999999999E-4</c:v>
                </c:pt>
                <c:pt idx="46276" formatCode="0.00E+00">
                  <c:v>1.9599999999999999E-4</c:v>
                </c:pt>
                <c:pt idx="46277" formatCode="0.00E+00">
                  <c:v>1.9599999999999999E-4</c:v>
                </c:pt>
                <c:pt idx="46278" formatCode="0.00E+00">
                  <c:v>1.9599999999999999E-4</c:v>
                </c:pt>
                <c:pt idx="46279" formatCode="0.00E+00">
                  <c:v>1.9599999999999999E-4</c:v>
                </c:pt>
                <c:pt idx="46280" formatCode="0.00E+00">
                  <c:v>1.9599999999999999E-4</c:v>
                </c:pt>
                <c:pt idx="46281" formatCode="0.00E+00">
                  <c:v>1.9599999999999999E-4</c:v>
                </c:pt>
                <c:pt idx="46282" formatCode="0.00E+00">
                  <c:v>1.9599999999999999E-4</c:v>
                </c:pt>
                <c:pt idx="46283" formatCode="0.00E+00">
                  <c:v>1.9599999999999999E-4</c:v>
                </c:pt>
                <c:pt idx="46284" formatCode="0.00E+00">
                  <c:v>1.9599999999999999E-4</c:v>
                </c:pt>
                <c:pt idx="46285" formatCode="0.00E+00">
                  <c:v>1.9599999999999999E-4</c:v>
                </c:pt>
                <c:pt idx="46286" formatCode="0.00E+00">
                  <c:v>1.9599999999999999E-4</c:v>
                </c:pt>
                <c:pt idx="46287" formatCode="0.00E+00">
                  <c:v>1.9599999999999999E-4</c:v>
                </c:pt>
                <c:pt idx="46288" formatCode="0.00E+00">
                  <c:v>1.9599999999999999E-4</c:v>
                </c:pt>
                <c:pt idx="46289" formatCode="0.00E+00">
                  <c:v>1.9599999999999999E-4</c:v>
                </c:pt>
                <c:pt idx="46290" formatCode="0.00E+00">
                  <c:v>1.9599999999999999E-4</c:v>
                </c:pt>
                <c:pt idx="46291" formatCode="0.00E+00">
                  <c:v>1.9599999999999999E-4</c:v>
                </c:pt>
                <c:pt idx="46292" formatCode="0.00E+00">
                  <c:v>1.9599999999999999E-4</c:v>
                </c:pt>
                <c:pt idx="46293" formatCode="0.00E+00">
                  <c:v>1.9599999999999999E-4</c:v>
                </c:pt>
                <c:pt idx="46294" formatCode="0.00E+00">
                  <c:v>1.9599999999999999E-4</c:v>
                </c:pt>
                <c:pt idx="46295" formatCode="0.00E+00">
                  <c:v>1.9599999999999999E-4</c:v>
                </c:pt>
                <c:pt idx="46296" formatCode="0.00E+00">
                  <c:v>1.9599999999999999E-4</c:v>
                </c:pt>
                <c:pt idx="46297" formatCode="0.00E+00">
                  <c:v>1.9599999999999999E-4</c:v>
                </c:pt>
                <c:pt idx="46298" formatCode="0.00E+00">
                  <c:v>1.9599999999999999E-4</c:v>
                </c:pt>
                <c:pt idx="46299" formatCode="0.00E+00">
                  <c:v>1.9599999999999999E-4</c:v>
                </c:pt>
                <c:pt idx="46300" formatCode="0.00E+00">
                  <c:v>1.9599999999999999E-4</c:v>
                </c:pt>
                <c:pt idx="46301" formatCode="0.00E+00">
                  <c:v>1.9599999999999999E-4</c:v>
                </c:pt>
                <c:pt idx="46302" formatCode="0.00E+00">
                  <c:v>1.9599999999999999E-4</c:v>
                </c:pt>
                <c:pt idx="46303" formatCode="0.00E+00">
                  <c:v>1.9599999999999999E-4</c:v>
                </c:pt>
                <c:pt idx="46304" formatCode="0.00E+00">
                  <c:v>1.9599999999999999E-4</c:v>
                </c:pt>
                <c:pt idx="46305" formatCode="0.00E+00">
                  <c:v>1.9599999999999999E-4</c:v>
                </c:pt>
                <c:pt idx="46306" formatCode="0.00E+00">
                  <c:v>1.9599999999999999E-4</c:v>
                </c:pt>
                <c:pt idx="46307" formatCode="0.00E+00">
                  <c:v>1.9599999999999999E-4</c:v>
                </c:pt>
                <c:pt idx="46308" formatCode="0.00E+00">
                  <c:v>1.9599999999999999E-4</c:v>
                </c:pt>
                <c:pt idx="46309" formatCode="0.00E+00">
                  <c:v>1.9599999999999999E-4</c:v>
                </c:pt>
                <c:pt idx="46310" formatCode="0.00E+00">
                  <c:v>1.9599999999999999E-4</c:v>
                </c:pt>
                <c:pt idx="46311" formatCode="0.00E+00">
                  <c:v>1.9599999999999999E-4</c:v>
                </c:pt>
                <c:pt idx="46312" formatCode="0.00E+00">
                  <c:v>1.9599999999999999E-4</c:v>
                </c:pt>
                <c:pt idx="46313" formatCode="0.00E+00">
                  <c:v>1.9599999999999999E-4</c:v>
                </c:pt>
                <c:pt idx="46314" formatCode="0.00E+00">
                  <c:v>1.9599999999999999E-4</c:v>
                </c:pt>
                <c:pt idx="46315" formatCode="0.00E+00">
                  <c:v>1.9599999999999999E-4</c:v>
                </c:pt>
                <c:pt idx="46316" formatCode="0.00E+00">
                  <c:v>1.9599999999999999E-4</c:v>
                </c:pt>
                <c:pt idx="46317" formatCode="0.00E+00">
                  <c:v>1.9599999999999999E-4</c:v>
                </c:pt>
                <c:pt idx="46318" formatCode="0.00E+00">
                  <c:v>1.9599999999999999E-4</c:v>
                </c:pt>
                <c:pt idx="46319" formatCode="0.00E+00">
                  <c:v>1.9599999999999999E-4</c:v>
                </c:pt>
                <c:pt idx="46320" formatCode="0.00E+00">
                  <c:v>1.9599999999999999E-4</c:v>
                </c:pt>
                <c:pt idx="46321" formatCode="0.00E+00">
                  <c:v>1.9599999999999999E-4</c:v>
                </c:pt>
                <c:pt idx="46322" formatCode="0.00E+00">
                  <c:v>1.9599999999999999E-4</c:v>
                </c:pt>
                <c:pt idx="46323" formatCode="0.00E+00">
                  <c:v>1.9599999999999999E-4</c:v>
                </c:pt>
                <c:pt idx="46324" formatCode="0.00E+00">
                  <c:v>1.9599999999999999E-4</c:v>
                </c:pt>
                <c:pt idx="46325" formatCode="0.00E+00">
                  <c:v>1.9599999999999999E-4</c:v>
                </c:pt>
                <c:pt idx="46326" formatCode="0.00E+00">
                  <c:v>1.9599999999999999E-4</c:v>
                </c:pt>
                <c:pt idx="46327" formatCode="0.00E+00">
                  <c:v>1.9599999999999999E-4</c:v>
                </c:pt>
                <c:pt idx="46328" formatCode="0.00E+00">
                  <c:v>1.9599999999999999E-4</c:v>
                </c:pt>
                <c:pt idx="46329" formatCode="0.00E+00">
                  <c:v>1.9599999999999999E-4</c:v>
                </c:pt>
                <c:pt idx="46330" formatCode="0.00E+00">
                  <c:v>1.9599999999999999E-4</c:v>
                </c:pt>
                <c:pt idx="46331" formatCode="0.00E+00">
                  <c:v>1.9599999999999999E-4</c:v>
                </c:pt>
                <c:pt idx="46332" formatCode="0.00E+00">
                  <c:v>1.9599999999999999E-4</c:v>
                </c:pt>
                <c:pt idx="46333" formatCode="0.00E+00">
                  <c:v>1.9599999999999999E-4</c:v>
                </c:pt>
                <c:pt idx="46334" formatCode="0.00E+00">
                  <c:v>1.9599999999999999E-4</c:v>
                </c:pt>
                <c:pt idx="46335" formatCode="0.00E+00">
                  <c:v>1.9599999999999999E-4</c:v>
                </c:pt>
                <c:pt idx="46336" formatCode="0.00E+00">
                  <c:v>1.9599999999999999E-4</c:v>
                </c:pt>
                <c:pt idx="46337" formatCode="0.00E+00">
                  <c:v>1.9599999999999999E-4</c:v>
                </c:pt>
                <c:pt idx="46338" formatCode="0.00E+00">
                  <c:v>1.9599999999999999E-4</c:v>
                </c:pt>
                <c:pt idx="46339" formatCode="0.00E+00">
                  <c:v>1.9599999999999999E-4</c:v>
                </c:pt>
                <c:pt idx="46340" formatCode="0.00E+00">
                  <c:v>1.9599999999999999E-4</c:v>
                </c:pt>
                <c:pt idx="46341" formatCode="0.00E+00">
                  <c:v>1.9599999999999999E-4</c:v>
                </c:pt>
                <c:pt idx="46342" formatCode="0.00E+00">
                  <c:v>1.9599999999999999E-4</c:v>
                </c:pt>
                <c:pt idx="46343" formatCode="0.00E+00">
                  <c:v>1.9599999999999999E-4</c:v>
                </c:pt>
                <c:pt idx="46344" formatCode="0.00E+00">
                  <c:v>1.9599999999999999E-4</c:v>
                </c:pt>
                <c:pt idx="46345" formatCode="0.00E+00">
                  <c:v>1.9599999999999999E-4</c:v>
                </c:pt>
                <c:pt idx="46346" formatCode="0.00E+00">
                  <c:v>1.9599999999999999E-4</c:v>
                </c:pt>
                <c:pt idx="46347" formatCode="0.00E+00">
                  <c:v>1.9599999999999999E-4</c:v>
                </c:pt>
                <c:pt idx="46348" formatCode="0.00E+00">
                  <c:v>1.9599999999999999E-4</c:v>
                </c:pt>
                <c:pt idx="46349" formatCode="0.00E+00">
                  <c:v>1.9599999999999999E-4</c:v>
                </c:pt>
                <c:pt idx="46350" formatCode="0.00E+00">
                  <c:v>1.9599999999999999E-4</c:v>
                </c:pt>
                <c:pt idx="46351" formatCode="0.00E+00">
                  <c:v>1.9599999999999999E-4</c:v>
                </c:pt>
                <c:pt idx="46352" formatCode="0.00E+00">
                  <c:v>1.9599999999999999E-4</c:v>
                </c:pt>
                <c:pt idx="46353" formatCode="0.00E+00">
                  <c:v>1.9599999999999999E-4</c:v>
                </c:pt>
                <c:pt idx="46354" formatCode="0.00E+00">
                  <c:v>1.9599999999999999E-4</c:v>
                </c:pt>
                <c:pt idx="46355" formatCode="0.00E+00">
                  <c:v>1.9599999999999999E-4</c:v>
                </c:pt>
                <c:pt idx="46356" formatCode="0.00E+00">
                  <c:v>1.9599999999999999E-4</c:v>
                </c:pt>
                <c:pt idx="46357" formatCode="0.00E+00">
                  <c:v>1.9599999999999999E-4</c:v>
                </c:pt>
                <c:pt idx="46358" formatCode="0.00E+00">
                  <c:v>1.9599999999999999E-4</c:v>
                </c:pt>
                <c:pt idx="46359" formatCode="0.00E+00">
                  <c:v>1.9599999999999999E-4</c:v>
                </c:pt>
                <c:pt idx="46360" formatCode="0.00E+00">
                  <c:v>1.9599999999999999E-4</c:v>
                </c:pt>
                <c:pt idx="46361" formatCode="0.00E+00">
                  <c:v>1.9599999999999999E-4</c:v>
                </c:pt>
                <c:pt idx="46362" formatCode="0.00E+00">
                  <c:v>1.9599999999999999E-4</c:v>
                </c:pt>
                <c:pt idx="46363" formatCode="0.00E+00">
                  <c:v>1.9599999999999999E-4</c:v>
                </c:pt>
                <c:pt idx="46364" formatCode="0.00E+00">
                  <c:v>1.9599999999999999E-4</c:v>
                </c:pt>
                <c:pt idx="46365" formatCode="0.00E+00">
                  <c:v>1.9599999999999999E-4</c:v>
                </c:pt>
                <c:pt idx="46366" formatCode="0.00E+00">
                  <c:v>1.9599999999999999E-4</c:v>
                </c:pt>
                <c:pt idx="46367" formatCode="0.00E+00">
                  <c:v>1.9599999999999999E-4</c:v>
                </c:pt>
                <c:pt idx="46368" formatCode="0.00E+00">
                  <c:v>1.9599999999999999E-4</c:v>
                </c:pt>
                <c:pt idx="46369" formatCode="0.00E+00">
                  <c:v>1.9599999999999999E-4</c:v>
                </c:pt>
                <c:pt idx="46370" formatCode="0.00E+00">
                  <c:v>1.9599999999999999E-4</c:v>
                </c:pt>
                <c:pt idx="46371" formatCode="0.00E+00">
                  <c:v>1.9599999999999999E-4</c:v>
                </c:pt>
                <c:pt idx="46372" formatCode="0.00E+00">
                  <c:v>1.9599999999999999E-4</c:v>
                </c:pt>
                <c:pt idx="46373" formatCode="0.00E+00">
                  <c:v>1.9599999999999999E-4</c:v>
                </c:pt>
                <c:pt idx="46374" formatCode="0.00E+00">
                  <c:v>1.9599999999999999E-4</c:v>
                </c:pt>
                <c:pt idx="46375" formatCode="0.00E+00">
                  <c:v>1.9599999999999999E-4</c:v>
                </c:pt>
                <c:pt idx="46376" formatCode="0.00E+00">
                  <c:v>1.9599999999999999E-4</c:v>
                </c:pt>
                <c:pt idx="46377" formatCode="0.00E+00">
                  <c:v>1.9599999999999999E-4</c:v>
                </c:pt>
                <c:pt idx="46378" formatCode="0.00E+00">
                  <c:v>1.9599999999999999E-4</c:v>
                </c:pt>
                <c:pt idx="46379" formatCode="0.00E+00">
                  <c:v>1.9599999999999999E-4</c:v>
                </c:pt>
                <c:pt idx="46380" formatCode="0.00E+00">
                  <c:v>1.9599999999999999E-4</c:v>
                </c:pt>
                <c:pt idx="46381" formatCode="0.00E+00">
                  <c:v>1.9599999999999999E-4</c:v>
                </c:pt>
                <c:pt idx="46382" formatCode="0.00E+00">
                  <c:v>1.9599999999999999E-4</c:v>
                </c:pt>
                <c:pt idx="46383" formatCode="0.00E+00">
                  <c:v>1.9599999999999999E-4</c:v>
                </c:pt>
                <c:pt idx="46384" formatCode="0.00E+00">
                  <c:v>1.9599999999999999E-4</c:v>
                </c:pt>
                <c:pt idx="46385" formatCode="0.00E+00">
                  <c:v>1.9599999999999999E-4</c:v>
                </c:pt>
                <c:pt idx="46386" formatCode="0.00E+00">
                  <c:v>1.9599999999999999E-4</c:v>
                </c:pt>
                <c:pt idx="46387" formatCode="0.00E+00">
                  <c:v>1.9599999999999999E-4</c:v>
                </c:pt>
                <c:pt idx="46388" formatCode="0.00E+00">
                  <c:v>1.9599999999999999E-4</c:v>
                </c:pt>
                <c:pt idx="46389" formatCode="0.00E+00">
                  <c:v>1.9599999999999999E-4</c:v>
                </c:pt>
                <c:pt idx="46390" formatCode="0.00E+00">
                  <c:v>1.9599999999999999E-4</c:v>
                </c:pt>
                <c:pt idx="46391" formatCode="0.00E+00">
                  <c:v>1.9599999999999999E-4</c:v>
                </c:pt>
                <c:pt idx="46392" formatCode="0.00E+00">
                  <c:v>1.95E-4</c:v>
                </c:pt>
                <c:pt idx="46393" formatCode="0.00E+00">
                  <c:v>1.9599999999999999E-4</c:v>
                </c:pt>
                <c:pt idx="46394" formatCode="0.00E+00">
                  <c:v>1.9599999999999999E-4</c:v>
                </c:pt>
                <c:pt idx="46395" formatCode="0.00E+00">
                  <c:v>1.9599999999999999E-4</c:v>
                </c:pt>
                <c:pt idx="46396" formatCode="0.00E+00">
                  <c:v>1.9599999999999999E-4</c:v>
                </c:pt>
                <c:pt idx="46397" formatCode="0.00E+00">
                  <c:v>1.9599999999999999E-4</c:v>
                </c:pt>
                <c:pt idx="46398" formatCode="0.00E+00">
                  <c:v>1.9599999999999999E-4</c:v>
                </c:pt>
                <c:pt idx="46399" formatCode="0.00E+00">
                  <c:v>1.9599999999999999E-4</c:v>
                </c:pt>
                <c:pt idx="46400" formatCode="0.00E+00">
                  <c:v>1.95E-4</c:v>
                </c:pt>
                <c:pt idx="46401" formatCode="0.00E+00">
                  <c:v>1.95E-4</c:v>
                </c:pt>
                <c:pt idx="46402" formatCode="0.00E+00">
                  <c:v>1.9599999999999999E-4</c:v>
                </c:pt>
                <c:pt idx="46403" formatCode="0.00E+00">
                  <c:v>1.9599999999999999E-4</c:v>
                </c:pt>
                <c:pt idx="46404" formatCode="0.00E+00">
                  <c:v>1.95E-4</c:v>
                </c:pt>
                <c:pt idx="46405" formatCode="0.00E+00">
                  <c:v>1.9599999999999999E-4</c:v>
                </c:pt>
                <c:pt idx="46406" formatCode="0.00E+00">
                  <c:v>1.9599999999999999E-4</c:v>
                </c:pt>
                <c:pt idx="46407" formatCode="0.00E+00">
                  <c:v>1.9599999999999999E-4</c:v>
                </c:pt>
                <c:pt idx="46408" formatCode="0.00E+00">
                  <c:v>1.9599999999999999E-4</c:v>
                </c:pt>
                <c:pt idx="46409" formatCode="0.00E+00">
                  <c:v>1.9599999999999999E-4</c:v>
                </c:pt>
                <c:pt idx="46410" formatCode="0.00E+00">
                  <c:v>1.9599999999999999E-4</c:v>
                </c:pt>
                <c:pt idx="46411" formatCode="0.00E+00">
                  <c:v>1.9599999999999999E-4</c:v>
                </c:pt>
                <c:pt idx="46412" formatCode="0.00E+00">
                  <c:v>1.9599999999999999E-4</c:v>
                </c:pt>
                <c:pt idx="46413" formatCode="0.00E+00">
                  <c:v>1.9599999999999999E-4</c:v>
                </c:pt>
                <c:pt idx="46414" formatCode="0.00E+00">
                  <c:v>1.9599999999999999E-4</c:v>
                </c:pt>
                <c:pt idx="46415" formatCode="0.00E+00">
                  <c:v>1.95E-4</c:v>
                </c:pt>
                <c:pt idx="46416" formatCode="0.00E+00">
                  <c:v>1.95E-4</c:v>
                </c:pt>
                <c:pt idx="46417" formatCode="0.00E+00">
                  <c:v>1.95E-4</c:v>
                </c:pt>
                <c:pt idx="46418" formatCode="0.00E+00">
                  <c:v>1.95E-4</c:v>
                </c:pt>
                <c:pt idx="46419" formatCode="0.00E+00">
                  <c:v>1.95E-4</c:v>
                </c:pt>
                <c:pt idx="46420" formatCode="0.00E+00">
                  <c:v>1.95E-4</c:v>
                </c:pt>
                <c:pt idx="46421" formatCode="0.00E+00">
                  <c:v>1.95E-4</c:v>
                </c:pt>
                <c:pt idx="46422" formatCode="0.00E+00">
                  <c:v>1.9599999999999999E-4</c:v>
                </c:pt>
                <c:pt idx="46423" formatCode="0.00E+00">
                  <c:v>1.95E-4</c:v>
                </c:pt>
                <c:pt idx="46424" formatCode="0.00E+00">
                  <c:v>1.9599999999999999E-4</c:v>
                </c:pt>
                <c:pt idx="46425" formatCode="0.00E+00">
                  <c:v>1.9599999999999999E-4</c:v>
                </c:pt>
                <c:pt idx="46426" formatCode="0.00E+00">
                  <c:v>1.95E-4</c:v>
                </c:pt>
                <c:pt idx="46427" formatCode="0.00E+00">
                  <c:v>1.95E-4</c:v>
                </c:pt>
                <c:pt idx="46428" formatCode="0.00E+00">
                  <c:v>1.95E-4</c:v>
                </c:pt>
                <c:pt idx="46429" formatCode="0.00E+00">
                  <c:v>1.95E-4</c:v>
                </c:pt>
                <c:pt idx="46430" formatCode="0.00E+00">
                  <c:v>1.95E-4</c:v>
                </c:pt>
                <c:pt idx="46431" formatCode="0.00E+00">
                  <c:v>1.95E-4</c:v>
                </c:pt>
                <c:pt idx="46432" formatCode="0.00E+00">
                  <c:v>1.95E-4</c:v>
                </c:pt>
                <c:pt idx="46433" formatCode="0.00E+00">
                  <c:v>1.95E-4</c:v>
                </c:pt>
                <c:pt idx="46434" formatCode="0.00E+00">
                  <c:v>1.95E-4</c:v>
                </c:pt>
                <c:pt idx="46435" formatCode="0.00E+00">
                  <c:v>1.95E-4</c:v>
                </c:pt>
                <c:pt idx="46436" formatCode="0.00E+00">
                  <c:v>1.95E-4</c:v>
                </c:pt>
                <c:pt idx="46437" formatCode="0.00E+00">
                  <c:v>1.95E-4</c:v>
                </c:pt>
                <c:pt idx="46438" formatCode="0.00E+00">
                  <c:v>1.95E-4</c:v>
                </c:pt>
                <c:pt idx="46439" formatCode="0.00E+00">
                  <c:v>1.95E-4</c:v>
                </c:pt>
                <c:pt idx="46440" formatCode="0.00E+00">
                  <c:v>1.95E-4</c:v>
                </c:pt>
                <c:pt idx="46441" formatCode="0.00E+00">
                  <c:v>1.95E-4</c:v>
                </c:pt>
                <c:pt idx="46442" formatCode="0.00E+00">
                  <c:v>1.95E-4</c:v>
                </c:pt>
                <c:pt idx="46443" formatCode="0.00E+00">
                  <c:v>1.95E-4</c:v>
                </c:pt>
                <c:pt idx="46444" formatCode="0.00E+00">
                  <c:v>1.95E-4</c:v>
                </c:pt>
                <c:pt idx="46445" formatCode="0.00E+00">
                  <c:v>1.95E-4</c:v>
                </c:pt>
                <c:pt idx="46446" formatCode="0.00E+00">
                  <c:v>1.9599999999999999E-4</c:v>
                </c:pt>
                <c:pt idx="46447" formatCode="0.00E+00">
                  <c:v>1.95E-4</c:v>
                </c:pt>
                <c:pt idx="46448" formatCode="0.00E+00">
                  <c:v>1.95E-4</c:v>
                </c:pt>
                <c:pt idx="46449" formatCode="0.00E+00">
                  <c:v>1.95E-4</c:v>
                </c:pt>
                <c:pt idx="46450" formatCode="0.00E+00">
                  <c:v>1.95E-4</c:v>
                </c:pt>
                <c:pt idx="46451" formatCode="0.00E+00">
                  <c:v>1.95E-4</c:v>
                </c:pt>
                <c:pt idx="46452" formatCode="0.00E+00">
                  <c:v>1.95E-4</c:v>
                </c:pt>
                <c:pt idx="46453" formatCode="0.00E+00">
                  <c:v>1.95E-4</c:v>
                </c:pt>
                <c:pt idx="46454" formatCode="0.00E+00">
                  <c:v>1.95E-4</c:v>
                </c:pt>
                <c:pt idx="46455" formatCode="0.00E+00">
                  <c:v>1.95E-4</c:v>
                </c:pt>
                <c:pt idx="46456" formatCode="0.00E+00">
                  <c:v>1.9599999999999999E-4</c:v>
                </c:pt>
                <c:pt idx="46457" formatCode="0.00E+00">
                  <c:v>2.1800000000000001E-4</c:v>
                </c:pt>
                <c:pt idx="46458" formatCode="0.00E+00">
                  <c:v>3.3199999999999999E-4</c:v>
                </c:pt>
                <c:pt idx="46459" formatCode="0.00E+00">
                  <c:v>5.1400000000000003E-4</c:v>
                </c:pt>
                <c:pt idx="46460" formatCode="0.00E+00">
                  <c:v>5.9100000000000005E-4</c:v>
                </c:pt>
                <c:pt idx="46461" formatCode="0.00E+00">
                  <c:v>5.53E-4</c:v>
                </c:pt>
                <c:pt idx="46462" formatCode="0.00E+00">
                  <c:v>5.2099999999999998E-4</c:v>
                </c:pt>
                <c:pt idx="46463" formatCode="0.00E+00">
                  <c:v>5.1800000000000001E-4</c:v>
                </c:pt>
                <c:pt idx="46464" formatCode="0.00E+00">
                  <c:v>5.0500000000000002E-4</c:v>
                </c:pt>
                <c:pt idx="46465" formatCode="0.00E+00">
                  <c:v>4.9799999999999996E-4</c:v>
                </c:pt>
                <c:pt idx="46466" formatCode="0.00E+00">
                  <c:v>4.9399999999999997E-4</c:v>
                </c:pt>
                <c:pt idx="46467" formatCode="0.00E+00">
                  <c:v>4.8700000000000002E-4</c:v>
                </c:pt>
                <c:pt idx="46468" formatCode="0.00E+00">
                  <c:v>4.86E-4</c:v>
                </c:pt>
                <c:pt idx="46469" formatCode="0.00E+00">
                  <c:v>4.8000000000000001E-4</c:v>
                </c:pt>
                <c:pt idx="46470" formatCode="0.00E+00">
                  <c:v>4.7899999999999999E-4</c:v>
                </c:pt>
                <c:pt idx="46471" formatCode="0.00E+00">
                  <c:v>4.7600000000000002E-4</c:v>
                </c:pt>
                <c:pt idx="46472" formatCode="0.00E+00">
                  <c:v>4.73E-4</c:v>
                </c:pt>
                <c:pt idx="46473" formatCode="0.00E+00">
                  <c:v>4.7199999999999998E-4</c:v>
                </c:pt>
                <c:pt idx="46474" formatCode="0.00E+00">
                  <c:v>4.6900000000000002E-4</c:v>
                </c:pt>
                <c:pt idx="46475" formatCode="0.00E+00">
                  <c:v>4.6799999999999999E-4</c:v>
                </c:pt>
                <c:pt idx="46476" formatCode="0.00E+00">
                  <c:v>4.66E-4</c:v>
                </c:pt>
                <c:pt idx="46477" formatCode="0.00E+00">
                  <c:v>4.64E-4</c:v>
                </c:pt>
                <c:pt idx="46478" formatCode="0.00E+00">
                  <c:v>4.6299999999999998E-4</c:v>
                </c:pt>
                <c:pt idx="46479" formatCode="0.00E+00">
                  <c:v>4.6099999999999998E-4</c:v>
                </c:pt>
                <c:pt idx="46480" formatCode="0.00E+00">
                  <c:v>4.6000000000000001E-4</c:v>
                </c:pt>
                <c:pt idx="46481" formatCode="0.00E+00">
                  <c:v>4.5899999999999999E-4</c:v>
                </c:pt>
                <c:pt idx="46482" formatCode="0.00E+00">
                  <c:v>4.5800000000000002E-4</c:v>
                </c:pt>
                <c:pt idx="46483" formatCode="0.00E+00">
                  <c:v>4.5600000000000003E-4</c:v>
                </c:pt>
                <c:pt idx="46484" formatCode="0.00E+00">
                  <c:v>4.55E-4</c:v>
                </c:pt>
                <c:pt idx="46485" formatCode="0.00E+00">
                  <c:v>4.5399999999999998E-4</c:v>
                </c:pt>
                <c:pt idx="46486" formatCode="0.00E+00">
                  <c:v>4.5300000000000001E-4</c:v>
                </c:pt>
                <c:pt idx="46487" formatCode="0.00E+00">
                  <c:v>4.5199999999999998E-4</c:v>
                </c:pt>
                <c:pt idx="46488" formatCode="0.00E+00">
                  <c:v>4.4999999999999999E-4</c:v>
                </c:pt>
                <c:pt idx="46489" formatCode="0.00E+00">
                  <c:v>4.4900000000000002E-4</c:v>
                </c:pt>
                <c:pt idx="46490" formatCode="0.00E+00">
                  <c:v>4.4799999999999999E-4</c:v>
                </c:pt>
                <c:pt idx="46491" formatCode="0.00E+00">
                  <c:v>4.4700000000000002E-4</c:v>
                </c:pt>
                <c:pt idx="46492" formatCode="0.00E+00">
                  <c:v>4.46E-4</c:v>
                </c:pt>
                <c:pt idx="46493" formatCode="0.00E+00">
                  <c:v>4.4499999999999997E-4</c:v>
                </c:pt>
                <c:pt idx="46494" formatCode="0.00E+00">
                  <c:v>4.44E-4</c:v>
                </c:pt>
                <c:pt idx="46495" formatCode="0.00E+00">
                  <c:v>4.4299999999999998E-4</c:v>
                </c:pt>
                <c:pt idx="46496" formatCode="0.00E+00">
                  <c:v>4.4200000000000001E-4</c:v>
                </c:pt>
                <c:pt idx="46497" formatCode="0.00E+00">
                  <c:v>4.4200000000000001E-4</c:v>
                </c:pt>
                <c:pt idx="46498" formatCode="0.00E+00">
                  <c:v>4.4099999999999999E-4</c:v>
                </c:pt>
                <c:pt idx="46499" formatCode="0.00E+00">
                  <c:v>4.3899999999999999E-4</c:v>
                </c:pt>
                <c:pt idx="46500" formatCode="0.00E+00">
                  <c:v>4.3800000000000002E-4</c:v>
                </c:pt>
                <c:pt idx="46501" formatCode="0.00E+00">
                  <c:v>4.37E-4</c:v>
                </c:pt>
                <c:pt idx="46502" formatCode="0.00E+00">
                  <c:v>4.37E-4</c:v>
                </c:pt>
                <c:pt idx="46503" formatCode="0.00E+00">
                  <c:v>4.3600000000000003E-4</c:v>
                </c:pt>
                <c:pt idx="46504" formatCode="0.00E+00">
                  <c:v>4.35E-4</c:v>
                </c:pt>
                <c:pt idx="46505" formatCode="0.00E+00">
                  <c:v>4.3399999999999998E-4</c:v>
                </c:pt>
                <c:pt idx="46506" formatCode="0.00E+00">
                  <c:v>4.3300000000000001E-4</c:v>
                </c:pt>
                <c:pt idx="46507" formatCode="0.00E+00">
                  <c:v>4.3199999999999998E-4</c:v>
                </c:pt>
                <c:pt idx="46508" formatCode="0.00E+00">
                  <c:v>4.3100000000000001E-4</c:v>
                </c:pt>
                <c:pt idx="46509" formatCode="0.00E+00">
                  <c:v>4.2999999999999999E-4</c:v>
                </c:pt>
                <c:pt idx="46510" formatCode="0.00E+00">
                  <c:v>4.2900000000000002E-4</c:v>
                </c:pt>
                <c:pt idx="46511" formatCode="0.00E+00">
                  <c:v>4.28E-4</c:v>
                </c:pt>
                <c:pt idx="46512" formatCode="0.00E+00">
                  <c:v>4.2700000000000002E-4</c:v>
                </c:pt>
                <c:pt idx="46513" formatCode="0.00E+00">
                  <c:v>4.26E-4</c:v>
                </c:pt>
                <c:pt idx="46514" formatCode="0.00E+00">
                  <c:v>4.2499999999999998E-4</c:v>
                </c:pt>
                <c:pt idx="46515" formatCode="0.00E+00">
                  <c:v>4.2499999999999998E-4</c:v>
                </c:pt>
                <c:pt idx="46516" formatCode="0.00E+00">
                  <c:v>4.2400000000000001E-4</c:v>
                </c:pt>
                <c:pt idx="46517" formatCode="0.00E+00">
                  <c:v>4.2299999999999998E-4</c:v>
                </c:pt>
                <c:pt idx="46518" formatCode="0.00E+00">
                  <c:v>4.2200000000000001E-4</c:v>
                </c:pt>
                <c:pt idx="46519" formatCode="0.00E+00">
                  <c:v>4.2099999999999999E-4</c:v>
                </c:pt>
                <c:pt idx="46520" formatCode="0.00E+00">
                  <c:v>4.2000000000000002E-4</c:v>
                </c:pt>
                <c:pt idx="46521" formatCode="0.00E+00">
                  <c:v>4.1899999999999999E-4</c:v>
                </c:pt>
                <c:pt idx="46522" formatCode="0.00E+00">
                  <c:v>4.1800000000000002E-4</c:v>
                </c:pt>
                <c:pt idx="46523" formatCode="0.00E+00">
                  <c:v>4.17E-4</c:v>
                </c:pt>
                <c:pt idx="46524" formatCode="0.00E+00">
                  <c:v>4.17E-4</c:v>
                </c:pt>
                <c:pt idx="46525" formatCode="0.00E+00">
                  <c:v>4.1599999999999997E-4</c:v>
                </c:pt>
                <c:pt idx="46526" formatCode="0.00E+00">
                  <c:v>4.15E-4</c:v>
                </c:pt>
                <c:pt idx="46527" formatCode="0.00E+00">
                  <c:v>4.1399999999999998E-4</c:v>
                </c:pt>
                <c:pt idx="46528" formatCode="0.00E+00">
                  <c:v>4.1300000000000001E-4</c:v>
                </c:pt>
                <c:pt idx="46529" formatCode="0.00E+00">
                  <c:v>4.1300000000000001E-4</c:v>
                </c:pt>
                <c:pt idx="46530" formatCode="0.00E+00">
                  <c:v>4.1199999999999999E-4</c:v>
                </c:pt>
                <c:pt idx="46531" formatCode="0.00E+00">
                  <c:v>4.1100000000000002E-4</c:v>
                </c:pt>
                <c:pt idx="46532" formatCode="0.00E+00">
                  <c:v>4.0999999999999999E-4</c:v>
                </c:pt>
                <c:pt idx="46533" formatCode="0.00E+00">
                  <c:v>4.0900000000000002E-4</c:v>
                </c:pt>
                <c:pt idx="46534" formatCode="0.00E+00">
                  <c:v>4.0900000000000002E-4</c:v>
                </c:pt>
                <c:pt idx="46535" formatCode="0.00E+00">
                  <c:v>4.08E-4</c:v>
                </c:pt>
                <c:pt idx="46536" formatCode="0.00E+00">
                  <c:v>4.0700000000000003E-4</c:v>
                </c:pt>
                <c:pt idx="46537" formatCode="0.00E+00">
                  <c:v>4.06E-4</c:v>
                </c:pt>
                <c:pt idx="46538" formatCode="0.00E+00">
                  <c:v>4.0499999999999998E-4</c:v>
                </c:pt>
                <c:pt idx="46539" formatCode="0.00E+00">
                  <c:v>4.0499999999999998E-4</c:v>
                </c:pt>
                <c:pt idx="46540" formatCode="0.00E+00">
                  <c:v>4.0400000000000001E-4</c:v>
                </c:pt>
                <c:pt idx="46541" formatCode="0.00E+00">
                  <c:v>4.0299999999999998E-4</c:v>
                </c:pt>
                <c:pt idx="46542" formatCode="0.00E+00">
                  <c:v>4.0200000000000001E-4</c:v>
                </c:pt>
                <c:pt idx="46543" formatCode="0.00E+00">
                  <c:v>4.0099999999999999E-4</c:v>
                </c:pt>
                <c:pt idx="46544" formatCode="0.00E+00">
                  <c:v>4.0099999999999999E-4</c:v>
                </c:pt>
                <c:pt idx="46545" formatCode="0.00E+00">
                  <c:v>4.0000000000000002E-4</c:v>
                </c:pt>
                <c:pt idx="46546" formatCode="0.00E+00">
                  <c:v>3.9899999999999999E-4</c:v>
                </c:pt>
                <c:pt idx="46547" formatCode="0.00E+00">
                  <c:v>3.9899999999999999E-4</c:v>
                </c:pt>
                <c:pt idx="46548" formatCode="0.00E+00">
                  <c:v>3.9800000000000002E-4</c:v>
                </c:pt>
                <c:pt idx="46549" formatCode="0.00E+00">
                  <c:v>3.97E-4</c:v>
                </c:pt>
                <c:pt idx="46550" formatCode="0.00E+00">
                  <c:v>3.9599999999999998E-4</c:v>
                </c:pt>
                <c:pt idx="46551" formatCode="0.00E+00">
                  <c:v>3.9599999999999998E-4</c:v>
                </c:pt>
                <c:pt idx="46552" formatCode="0.00E+00">
                  <c:v>3.9500000000000001E-4</c:v>
                </c:pt>
                <c:pt idx="46553" formatCode="0.00E+00">
                  <c:v>3.9399999999999998E-4</c:v>
                </c:pt>
                <c:pt idx="46554" formatCode="0.00E+00">
                  <c:v>3.9300000000000001E-4</c:v>
                </c:pt>
                <c:pt idx="46555" formatCode="0.00E+00">
                  <c:v>3.9300000000000001E-4</c:v>
                </c:pt>
                <c:pt idx="46556" formatCode="0.00E+00">
                  <c:v>3.9199999999999999E-4</c:v>
                </c:pt>
                <c:pt idx="46557" formatCode="0.00E+00">
                  <c:v>3.9100000000000002E-4</c:v>
                </c:pt>
                <c:pt idx="46558" formatCode="0.00E+00">
                  <c:v>3.9100000000000002E-4</c:v>
                </c:pt>
                <c:pt idx="46559" formatCode="0.00E+00">
                  <c:v>3.8999999999999999E-4</c:v>
                </c:pt>
                <c:pt idx="46560" formatCode="0.00E+00">
                  <c:v>3.8900000000000002E-4</c:v>
                </c:pt>
                <c:pt idx="46561" formatCode="0.00E+00">
                  <c:v>3.8900000000000002E-4</c:v>
                </c:pt>
                <c:pt idx="46562" formatCode="0.00E+00">
                  <c:v>3.88E-4</c:v>
                </c:pt>
                <c:pt idx="46563" formatCode="0.00E+00">
                  <c:v>3.8699999999999997E-4</c:v>
                </c:pt>
                <c:pt idx="46564" formatCode="0.00E+00">
                  <c:v>3.8699999999999997E-4</c:v>
                </c:pt>
                <c:pt idx="46565" formatCode="0.00E+00">
                  <c:v>3.86E-4</c:v>
                </c:pt>
                <c:pt idx="46566" formatCode="0.00E+00">
                  <c:v>3.8499999999999998E-4</c:v>
                </c:pt>
                <c:pt idx="46567" formatCode="0.00E+00">
                  <c:v>3.8499999999999998E-4</c:v>
                </c:pt>
                <c:pt idx="46568" formatCode="0.00E+00">
                  <c:v>3.8400000000000001E-4</c:v>
                </c:pt>
                <c:pt idx="46569" formatCode="0.00E+00">
                  <c:v>3.8299999999999999E-4</c:v>
                </c:pt>
                <c:pt idx="46570" formatCode="0.00E+00">
                  <c:v>3.8299999999999999E-4</c:v>
                </c:pt>
                <c:pt idx="46571" formatCode="0.00E+00">
                  <c:v>3.8200000000000002E-4</c:v>
                </c:pt>
                <c:pt idx="46572" formatCode="0.00E+00">
                  <c:v>3.8200000000000002E-4</c:v>
                </c:pt>
                <c:pt idx="46573" formatCode="0.00E+00">
                  <c:v>3.8099999999999999E-4</c:v>
                </c:pt>
                <c:pt idx="46574" formatCode="0.00E+00">
                  <c:v>3.8000000000000002E-4</c:v>
                </c:pt>
                <c:pt idx="46575" formatCode="0.00E+00">
                  <c:v>3.79E-4</c:v>
                </c:pt>
                <c:pt idx="46576" formatCode="0.00E+00">
                  <c:v>3.79E-4</c:v>
                </c:pt>
                <c:pt idx="46577" formatCode="0.00E+00">
                  <c:v>3.7800000000000003E-4</c:v>
                </c:pt>
                <c:pt idx="46578" formatCode="0.00E+00">
                  <c:v>3.7800000000000003E-4</c:v>
                </c:pt>
                <c:pt idx="46579" formatCode="0.00E+00">
                  <c:v>3.77E-4</c:v>
                </c:pt>
                <c:pt idx="46580" formatCode="0.00E+00">
                  <c:v>3.7599999999999998E-4</c:v>
                </c:pt>
                <c:pt idx="46581" formatCode="0.00E+00">
                  <c:v>3.7599999999999998E-4</c:v>
                </c:pt>
                <c:pt idx="46582" formatCode="0.00E+00">
                  <c:v>3.7500000000000001E-4</c:v>
                </c:pt>
                <c:pt idx="46583" formatCode="0.00E+00">
                  <c:v>3.7500000000000001E-4</c:v>
                </c:pt>
                <c:pt idx="46584" formatCode="0.00E+00">
                  <c:v>3.7399999999999998E-4</c:v>
                </c:pt>
                <c:pt idx="46585" formatCode="0.00E+00">
                  <c:v>3.7300000000000001E-4</c:v>
                </c:pt>
                <c:pt idx="46586" formatCode="0.00E+00">
                  <c:v>3.7300000000000001E-4</c:v>
                </c:pt>
                <c:pt idx="46587" formatCode="0.00E+00">
                  <c:v>3.7199999999999999E-4</c:v>
                </c:pt>
                <c:pt idx="46588" formatCode="0.00E+00">
                  <c:v>3.7199999999999999E-4</c:v>
                </c:pt>
                <c:pt idx="46589" formatCode="0.00E+00">
                  <c:v>3.7100000000000002E-4</c:v>
                </c:pt>
                <c:pt idx="46590" formatCode="0.00E+00">
                  <c:v>3.7100000000000002E-4</c:v>
                </c:pt>
                <c:pt idx="46591" formatCode="0.00E+00">
                  <c:v>3.6999999999999999E-4</c:v>
                </c:pt>
                <c:pt idx="46592" formatCode="0.00E+00">
                  <c:v>3.6900000000000002E-4</c:v>
                </c:pt>
                <c:pt idx="46593" formatCode="0.00E+00">
                  <c:v>3.6900000000000002E-4</c:v>
                </c:pt>
                <c:pt idx="46594" formatCode="0.00E+00">
                  <c:v>3.68E-4</c:v>
                </c:pt>
                <c:pt idx="46595" formatCode="0.00E+00">
                  <c:v>3.68E-4</c:v>
                </c:pt>
                <c:pt idx="46596" formatCode="0.00E+00">
                  <c:v>3.6699999999999998E-4</c:v>
                </c:pt>
                <c:pt idx="46597" formatCode="0.00E+00">
                  <c:v>3.6699999999999998E-4</c:v>
                </c:pt>
                <c:pt idx="46598" formatCode="0.00E+00">
                  <c:v>3.6600000000000001E-4</c:v>
                </c:pt>
                <c:pt idx="46599" formatCode="0.00E+00">
                  <c:v>3.6600000000000001E-4</c:v>
                </c:pt>
                <c:pt idx="46600" formatCode="0.00E+00">
                  <c:v>3.6499999999999998E-4</c:v>
                </c:pt>
                <c:pt idx="46601" formatCode="0.00E+00">
                  <c:v>3.6499999999999998E-4</c:v>
                </c:pt>
                <c:pt idx="46602" formatCode="0.00E+00">
                  <c:v>3.6400000000000001E-4</c:v>
                </c:pt>
                <c:pt idx="46603" formatCode="0.00E+00">
                  <c:v>3.6299999999999999E-4</c:v>
                </c:pt>
                <c:pt idx="46604" formatCode="0.00E+00">
                  <c:v>3.6299999999999999E-4</c:v>
                </c:pt>
                <c:pt idx="46605" formatCode="0.00E+00">
                  <c:v>3.6200000000000002E-4</c:v>
                </c:pt>
                <c:pt idx="46606" formatCode="0.00E+00">
                  <c:v>3.6200000000000002E-4</c:v>
                </c:pt>
                <c:pt idx="46607" formatCode="0.00E+00">
                  <c:v>3.6099999999999999E-4</c:v>
                </c:pt>
                <c:pt idx="46608" formatCode="0.00E+00">
                  <c:v>3.6099999999999999E-4</c:v>
                </c:pt>
                <c:pt idx="46609" formatCode="0.00E+00">
                  <c:v>3.6000000000000002E-4</c:v>
                </c:pt>
                <c:pt idx="46610" formatCode="0.00E+00">
                  <c:v>3.6000000000000002E-4</c:v>
                </c:pt>
                <c:pt idx="46611" formatCode="0.00E+00">
                  <c:v>3.59E-4</c:v>
                </c:pt>
                <c:pt idx="46612" formatCode="0.00E+00">
                  <c:v>3.59E-4</c:v>
                </c:pt>
                <c:pt idx="46613" formatCode="0.00E+00">
                  <c:v>3.5799999999999997E-4</c:v>
                </c:pt>
                <c:pt idx="46614" formatCode="0.00E+00">
                  <c:v>3.5799999999999997E-4</c:v>
                </c:pt>
                <c:pt idx="46615" formatCode="0.00E+00">
                  <c:v>3.57E-4</c:v>
                </c:pt>
                <c:pt idx="46616" formatCode="0.00E+00">
                  <c:v>3.57E-4</c:v>
                </c:pt>
                <c:pt idx="46617" formatCode="0.00E+00">
                  <c:v>3.5599999999999998E-4</c:v>
                </c:pt>
                <c:pt idx="46618" formatCode="0.00E+00">
                  <c:v>3.5599999999999998E-4</c:v>
                </c:pt>
                <c:pt idx="46619" formatCode="0.00E+00">
                  <c:v>3.5599999999999998E-4</c:v>
                </c:pt>
                <c:pt idx="46620" formatCode="0.00E+00">
                  <c:v>3.5500000000000001E-4</c:v>
                </c:pt>
                <c:pt idx="46621" formatCode="0.00E+00">
                  <c:v>3.5399999999999999E-4</c:v>
                </c:pt>
                <c:pt idx="46622" formatCode="0.00E+00">
                  <c:v>3.5399999999999999E-4</c:v>
                </c:pt>
                <c:pt idx="46623" formatCode="0.00E+00">
                  <c:v>3.5399999999999999E-4</c:v>
                </c:pt>
                <c:pt idx="46624" formatCode="0.00E+00">
                  <c:v>3.5300000000000002E-4</c:v>
                </c:pt>
                <c:pt idx="46625" formatCode="0.00E+00">
                  <c:v>3.5300000000000002E-4</c:v>
                </c:pt>
                <c:pt idx="46626" formatCode="0.00E+00">
                  <c:v>3.5199999999999999E-4</c:v>
                </c:pt>
                <c:pt idx="46627" formatCode="0.00E+00">
                  <c:v>3.5199999999999999E-4</c:v>
                </c:pt>
                <c:pt idx="46628" formatCode="0.00E+00">
                  <c:v>3.5100000000000002E-4</c:v>
                </c:pt>
                <c:pt idx="46629" formatCode="0.00E+00">
                  <c:v>3.5100000000000002E-4</c:v>
                </c:pt>
                <c:pt idx="46630" formatCode="0.00E+00">
                  <c:v>3.5E-4</c:v>
                </c:pt>
                <c:pt idx="46631" formatCode="0.00E+00">
                  <c:v>3.5E-4</c:v>
                </c:pt>
                <c:pt idx="46632" formatCode="0.00E+00">
                  <c:v>3.4900000000000003E-4</c:v>
                </c:pt>
                <c:pt idx="46633" formatCode="0.00E+00">
                  <c:v>3.4900000000000003E-4</c:v>
                </c:pt>
                <c:pt idx="46634" formatCode="0.00E+00">
                  <c:v>3.48E-4</c:v>
                </c:pt>
                <c:pt idx="46635" formatCode="0.00E+00">
                  <c:v>3.48E-4</c:v>
                </c:pt>
                <c:pt idx="46636" formatCode="0.00E+00">
                  <c:v>3.48E-4</c:v>
                </c:pt>
                <c:pt idx="46637" formatCode="0.00E+00">
                  <c:v>3.4699999999999998E-4</c:v>
                </c:pt>
                <c:pt idx="46638" formatCode="0.00E+00">
                  <c:v>3.4699999999999998E-4</c:v>
                </c:pt>
                <c:pt idx="46639" formatCode="0.00E+00">
                  <c:v>3.4600000000000001E-4</c:v>
                </c:pt>
                <c:pt idx="46640" formatCode="0.00E+00">
                  <c:v>3.4600000000000001E-4</c:v>
                </c:pt>
                <c:pt idx="46641" formatCode="0.00E+00">
                  <c:v>3.4499999999999998E-4</c:v>
                </c:pt>
                <c:pt idx="46642" formatCode="0.00E+00">
                  <c:v>3.4499999999999998E-4</c:v>
                </c:pt>
                <c:pt idx="46643" formatCode="0.00E+00">
                  <c:v>3.4499999999999998E-4</c:v>
                </c:pt>
                <c:pt idx="46644" formatCode="0.00E+00">
                  <c:v>3.4400000000000001E-4</c:v>
                </c:pt>
                <c:pt idx="46645" formatCode="0.00E+00">
                  <c:v>3.4400000000000001E-4</c:v>
                </c:pt>
                <c:pt idx="46646" formatCode="0.00E+00">
                  <c:v>3.4299999999999999E-4</c:v>
                </c:pt>
                <c:pt idx="46647" formatCode="0.00E+00">
                  <c:v>3.4299999999999999E-4</c:v>
                </c:pt>
                <c:pt idx="46648" formatCode="0.00E+00">
                  <c:v>3.4299999999999999E-4</c:v>
                </c:pt>
                <c:pt idx="46649" formatCode="0.00E+00">
                  <c:v>3.4200000000000002E-4</c:v>
                </c:pt>
                <c:pt idx="46650" formatCode="0.00E+00">
                  <c:v>3.4200000000000002E-4</c:v>
                </c:pt>
                <c:pt idx="46651" formatCode="0.00E+00">
                  <c:v>3.4099999999999999E-4</c:v>
                </c:pt>
                <c:pt idx="46652" formatCode="0.00E+00">
                  <c:v>3.4099999999999999E-4</c:v>
                </c:pt>
                <c:pt idx="46653" formatCode="0.00E+00">
                  <c:v>3.4000000000000002E-4</c:v>
                </c:pt>
                <c:pt idx="46654" formatCode="0.00E+00">
                  <c:v>3.4000000000000002E-4</c:v>
                </c:pt>
                <c:pt idx="46655" formatCode="0.00E+00">
                  <c:v>3.4000000000000002E-4</c:v>
                </c:pt>
                <c:pt idx="46656" formatCode="0.00E+00">
                  <c:v>3.39E-4</c:v>
                </c:pt>
                <c:pt idx="46657" formatCode="0.00E+00">
                  <c:v>3.39E-4</c:v>
                </c:pt>
                <c:pt idx="46658" formatCode="0.00E+00">
                  <c:v>3.39E-4</c:v>
                </c:pt>
                <c:pt idx="46659" formatCode="0.00E+00">
                  <c:v>3.3799999999999998E-4</c:v>
                </c:pt>
                <c:pt idx="46660" formatCode="0.00E+00">
                  <c:v>3.3799999999999998E-4</c:v>
                </c:pt>
                <c:pt idx="46661" formatCode="0.00E+00">
                  <c:v>3.3700000000000001E-4</c:v>
                </c:pt>
                <c:pt idx="46662" formatCode="0.00E+00">
                  <c:v>3.3700000000000001E-4</c:v>
                </c:pt>
                <c:pt idx="46663" formatCode="0.00E+00">
                  <c:v>3.3599999999999998E-4</c:v>
                </c:pt>
                <c:pt idx="46664" formatCode="0.00E+00">
                  <c:v>3.3599999999999998E-4</c:v>
                </c:pt>
                <c:pt idx="46665" formatCode="0.00E+00">
                  <c:v>3.3599999999999998E-4</c:v>
                </c:pt>
                <c:pt idx="46666" formatCode="0.00E+00">
                  <c:v>3.3599999999999998E-4</c:v>
                </c:pt>
                <c:pt idx="46667" formatCode="0.00E+00">
                  <c:v>3.3500000000000001E-4</c:v>
                </c:pt>
                <c:pt idx="46668" formatCode="0.00E+00">
                  <c:v>3.3500000000000001E-4</c:v>
                </c:pt>
                <c:pt idx="46669" formatCode="0.00E+00">
                  <c:v>3.3399999999999999E-4</c:v>
                </c:pt>
                <c:pt idx="46670" formatCode="0.00E+00">
                  <c:v>3.3399999999999999E-4</c:v>
                </c:pt>
                <c:pt idx="46671" formatCode="0.00E+00">
                  <c:v>3.3399999999999999E-4</c:v>
                </c:pt>
                <c:pt idx="46672" formatCode="0.00E+00">
                  <c:v>3.3300000000000002E-4</c:v>
                </c:pt>
                <c:pt idx="46673" formatCode="0.00E+00">
                  <c:v>3.3300000000000002E-4</c:v>
                </c:pt>
                <c:pt idx="46674" formatCode="0.00E+00">
                  <c:v>3.3300000000000002E-4</c:v>
                </c:pt>
                <c:pt idx="46675" formatCode="0.00E+00">
                  <c:v>3.3199999999999999E-4</c:v>
                </c:pt>
                <c:pt idx="46676" formatCode="0.00E+00">
                  <c:v>3.3199999999999999E-4</c:v>
                </c:pt>
                <c:pt idx="46677" formatCode="0.00E+00">
                  <c:v>3.3100000000000002E-4</c:v>
                </c:pt>
                <c:pt idx="46678" formatCode="0.00E+00">
                  <c:v>3.3100000000000002E-4</c:v>
                </c:pt>
                <c:pt idx="46679" formatCode="0.00E+00">
                  <c:v>3.3100000000000002E-4</c:v>
                </c:pt>
                <c:pt idx="46680" formatCode="0.00E+00">
                  <c:v>3.3100000000000002E-4</c:v>
                </c:pt>
                <c:pt idx="46681" formatCode="0.00E+00">
                  <c:v>3.3E-4</c:v>
                </c:pt>
                <c:pt idx="46682" formatCode="0.00E+00">
                  <c:v>3.3E-4</c:v>
                </c:pt>
                <c:pt idx="46683" formatCode="0.00E+00">
                  <c:v>3.2899999999999997E-4</c:v>
                </c:pt>
                <c:pt idx="46684" formatCode="0.00E+00">
                  <c:v>3.2899999999999997E-4</c:v>
                </c:pt>
                <c:pt idx="46685" formatCode="0.00E+00">
                  <c:v>3.2899999999999997E-4</c:v>
                </c:pt>
                <c:pt idx="46686" formatCode="0.00E+00">
                  <c:v>3.28E-4</c:v>
                </c:pt>
                <c:pt idx="46687" formatCode="0.00E+00">
                  <c:v>3.28E-4</c:v>
                </c:pt>
                <c:pt idx="46688" formatCode="0.00E+00">
                  <c:v>3.28E-4</c:v>
                </c:pt>
                <c:pt idx="46689" formatCode="0.00E+00">
                  <c:v>3.2699999999999998E-4</c:v>
                </c:pt>
                <c:pt idx="46690" formatCode="0.00E+00">
                  <c:v>3.2699999999999998E-4</c:v>
                </c:pt>
                <c:pt idx="46691" formatCode="0.00E+00">
                  <c:v>3.2699999999999998E-4</c:v>
                </c:pt>
                <c:pt idx="46692" formatCode="0.00E+00">
                  <c:v>3.2600000000000001E-4</c:v>
                </c:pt>
                <c:pt idx="46693" formatCode="0.00E+00">
                  <c:v>3.2600000000000001E-4</c:v>
                </c:pt>
                <c:pt idx="46694" formatCode="0.00E+00">
                  <c:v>3.2600000000000001E-4</c:v>
                </c:pt>
                <c:pt idx="46695" formatCode="0.00E+00">
                  <c:v>3.2600000000000001E-4</c:v>
                </c:pt>
                <c:pt idx="46696" formatCode="0.00E+00">
                  <c:v>3.2499999999999999E-4</c:v>
                </c:pt>
                <c:pt idx="46697" formatCode="0.00E+00">
                  <c:v>3.2499999999999999E-4</c:v>
                </c:pt>
                <c:pt idx="46698" formatCode="0.00E+00">
                  <c:v>3.2499999999999999E-4</c:v>
                </c:pt>
                <c:pt idx="46699" formatCode="0.00E+00">
                  <c:v>3.2400000000000001E-4</c:v>
                </c:pt>
                <c:pt idx="46700" formatCode="0.00E+00">
                  <c:v>3.2400000000000001E-4</c:v>
                </c:pt>
                <c:pt idx="46701" formatCode="0.00E+00">
                  <c:v>3.2400000000000001E-4</c:v>
                </c:pt>
                <c:pt idx="46702" formatCode="0.00E+00">
                  <c:v>3.2299999999999999E-4</c:v>
                </c:pt>
                <c:pt idx="46703" formatCode="0.00E+00">
                  <c:v>3.2299999999999999E-4</c:v>
                </c:pt>
                <c:pt idx="46704" formatCode="0.00E+00">
                  <c:v>3.2299999999999999E-4</c:v>
                </c:pt>
                <c:pt idx="46705" formatCode="0.00E+00">
                  <c:v>3.2299999999999999E-4</c:v>
                </c:pt>
                <c:pt idx="46706" formatCode="0.00E+00">
                  <c:v>3.2200000000000002E-4</c:v>
                </c:pt>
                <c:pt idx="46707" formatCode="0.00E+00">
                  <c:v>3.2200000000000002E-4</c:v>
                </c:pt>
                <c:pt idx="46708" formatCode="0.00E+00">
                  <c:v>3.2200000000000002E-4</c:v>
                </c:pt>
                <c:pt idx="46709" formatCode="0.00E+00">
                  <c:v>3.21E-4</c:v>
                </c:pt>
                <c:pt idx="46710" formatCode="0.00E+00">
                  <c:v>3.21E-4</c:v>
                </c:pt>
                <c:pt idx="46711" formatCode="0.00E+00">
                  <c:v>3.21E-4</c:v>
                </c:pt>
                <c:pt idx="46712" formatCode="0.00E+00">
                  <c:v>3.2000000000000003E-4</c:v>
                </c:pt>
                <c:pt idx="46713" formatCode="0.00E+00">
                  <c:v>3.2000000000000003E-4</c:v>
                </c:pt>
                <c:pt idx="46714" formatCode="0.00E+00">
                  <c:v>3.2000000000000003E-4</c:v>
                </c:pt>
                <c:pt idx="46715" formatCode="0.00E+00">
                  <c:v>3.2000000000000003E-4</c:v>
                </c:pt>
                <c:pt idx="46716" formatCode="0.00E+00">
                  <c:v>3.19E-4</c:v>
                </c:pt>
                <c:pt idx="46717" formatCode="0.00E+00">
                  <c:v>3.19E-4</c:v>
                </c:pt>
                <c:pt idx="46718" formatCode="0.00E+00">
                  <c:v>3.19E-4</c:v>
                </c:pt>
                <c:pt idx="46719" formatCode="0.00E+00">
                  <c:v>3.1799999999999998E-4</c:v>
                </c:pt>
                <c:pt idx="46720" formatCode="0.00E+00">
                  <c:v>3.1799999999999998E-4</c:v>
                </c:pt>
                <c:pt idx="46721" formatCode="0.00E+00">
                  <c:v>3.1799999999999998E-4</c:v>
                </c:pt>
                <c:pt idx="46722" formatCode="0.00E+00">
                  <c:v>3.1700000000000001E-4</c:v>
                </c:pt>
                <c:pt idx="46723" formatCode="0.00E+00">
                  <c:v>3.1700000000000001E-4</c:v>
                </c:pt>
                <c:pt idx="46724" formatCode="0.00E+00">
                  <c:v>3.1700000000000001E-4</c:v>
                </c:pt>
                <c:pt idx="46725" formatCode="0.00E+00">
                  <c:v>3.1700000000000001E-4</c:v>
                </c:pt>
                <c:pt idx="46726" formatCode="0.00E+00">
                  <c:v>3.1599999999999998E-4</c:v>
                </c:pt>
                <c:pt idx="46727" formatCode="0.00E+00">
                  <c:v>3.1599999999999998E-4</c:v>
                </c:pt>
                <c:pt idx="46728" formatCode="0.00E+00">
                  <c:v>3.1599999999999998E-4</c:v>
                </c:pt>
                <c:pt idx="46729" formatCode="0.00E+00">
                  <c:v>3.1500000000000001E-4</c:v>
                </c:pt>
                <c:pt idx="46730" formatCode="0.00E+00">
                  <c:v>3.1500000000000001E-4</c:v>
                </c:pt>
                <c:pt idx="46731" formatCode="0.00E+00">
                  <c:v>3.1500000000000001E-4</c:v>
                </c:pt>
                <c:pt idx="46732" formatCode="0.00E+00">
                  <c:v>3.1500000000000001E-4</c:v>
                </c:pt>
                <c:pt idx="46733" formatCode="0.00E+00">
                  <c:v>3.1399999999999999E-4</c:v>
                </c:pt>
                <c:pt idx="46734" formatCode="0.00E+00">
                  <c:v>3.1399999999999999E-4</c:v>
                </c:pt>
                <c:pt idx="46735" formatCode="0.00E+00">
                  <c:v>3.1399999999999999E-4</c:v>
                </c:pt>
                <c:pt idx="46736" formatCode="0.00E+00">
                  <c:v>3.1300000000000002E-4</c:v>
                </c:pt>
                <c:pt idx="46737" formatCode="0.00E+00">
                  <c:v>3.1300000000000002E-4</c:v>
                </c:pt>
                <c:pt idx="46738" formatCode="0.00E+00">
                  <c:v>3.1300000000000002E-4</c:v>
                </c:pt>
                <c:pt idx="46739" formatCode="0.00E+00">
                  <c:v>3.1300000000000002E-4</c:v>
                </c:pt>
                <c:pt idx="46740" formatCode="0.00E+00">
                  <c:v>3.1300000000000002E-4</c:v>
                </c:pt>
                <c:pt idx="46741" formatCode="0.00E+00">
                  <c:v>3.1199999999999999E-4</c:v>
                </c:pt>
                <c:pt idx="46742" formatCode="0.00E+00">
                  <c:v>3.1199999999999999E-4</c:v>
                </c:pt>
                <c:pt idx="46743" formatCode="0.00E+00">
                  <c:v>3.1199999999999999E-4</c:v>
                </c:pt>
                <c:pt idx="46744" formatCode="0.00E+00">
                  <c:v>3.1199999999999999E-4</c:v>
                </c:pt>
                <c:pt idx="46745" formatCode="0.00E+00">
                  <c:v>3.1100000000000002E-4</c:v>
                </c:pt>
                <c:pt idx="46746" formatCode="0.00E+00">
                  <c:v>3.1100000000000002E-4</c:v>
                </c:pt>
                <c:pt idx="46747" formatCode="0.00E+00">
                  <c:v>3.1100000000000002E-4</c:v>
                </c:pt>
                <c:pt idx="46748" formatCode="0.00E+00">
                  <c:v>3.1E-4</c:v>
                </c:pt>
                <c:pt idx="46749" formatCode="0.00E+00">
                  <c:v>3.1E-4</c:v>
                </c:pt>
                <c:pt idx="46750" formatCode="0.00E+00">
                  <c:v>3.1E-4</c:v>
                </c:pt>
                <c:pt idx="46751" formatCode="0.00E+00">
                  <c:v>3.1E-4</c:v>
                </c:pt>
                <c:pt idx="46752" formatCode="0.00E+00">
                  <c:v>3.1E-4</c:v>
                </c:pt>
                <c:pt idx="46753" formatCode="0.00E+00">
                  <c:v>3.0899999999999998E-4</c:v>
                </c:pt>
                <c:pt idx="46754" formatCode="0.00E+00">
                  <c:v>3.0899999999999998E-4</c:v>
                </c:pt>
                <c:pt idx="46755" formatCode="0.00E+00">
                  <c:v>3.0899999999999998E-4</c:v>
                </c:pt>
                <c:pt idx="46756" formatCode="0.00E+00">
                  <c:v>3.0800000000000001E-4</c:v>
                </c:pt>
                <c:pt idx="46757" formatCode="0.00E+00">
                  <c:v>3.0800000000000001E-4</c:v>
                </c:pt>
                <c:pt idx="46758" formatCode="0.00E+00">
                  <c:v>3.0800000000000001E-4</c:v>
                </c:pt>
                <c:pt idx="46759" formatCode="0.00E+00">
                  <c:v>3.0800000000000001E-4</c:v>
                </c:pt>
                <c:pt idx="46760" formatCode="0.00E+00">
                  <c:v>3.0800000000000001E-4</c:v>
                </c:pt>
                <c:pt idx="46761" formatCode="0.00E+00">
                  <c:v>3.0699999999999998E-4</c:v>
                </c:pt>
                <c:pt idx="46762" formatCode="0.00E+00">
                  <c:v>3.0699999999999998E-4</c:v>
                </c:pt>
                <c:pt idx="46763" formatCode="0.00E+00">
                  <c:v>3.0699999999999998E-4</c:v>
                </c:pt>
                <c:pt idx="46764" formatCode="0.00E+00">
                  <c:v>3.0699999999999998E-4</c:v>
                </c:pt>
                <c:pt idx="46765" formatCode="0.00E+00">
                  <c:v>3.0600000000000001E-4</c:v>
                </c:pt>
                <c:pt idx="46766" formatCode="0.00E+00">
                  <c:v>3.0600000000000001E-4</c:v>
                </c:pt>
                <c:pt idx="46767" formatCode="0.00E+00">
                  <c:v>3.0600000000000001E-4</c:v>
                </c:pt>
                <c:pt idx="46768" formatCode="0.00E+00">
                  <c:v>3.0600000000000001E-4</c:v>
                </c:pt>
                <c:pt idx="46769" formatCode="0.00E+00">
                  <c:v>3.0499999999999999E-4</c:v>
                </c:pt>
                <c:pt idx="46770" formatCode="0.00E+00">
                  <c:v>3.0499999999999999E-4</c:v>
                </c:pt>
                <c:pt idx="46771" formatCode="0.00E+00">
                  <c:v>3.0499999999999999E-4</c:v>
                </c:pt>
                <c:pt idx="46772" formatCode="0.00E+00">
                  <c:v>3.0499999999999999E-4</c:v>
                </c:pt>
                <c:pt idx="46773" formatCode="0.00E+00">
                  <c:v>3.0499999999999999E-4</c:v>
                </c:pt>
                <c:pt idx="46774" formatCode="0.00E+00">
                  <c:v>3.0400000000000002E-4</c:v>
                </c:pt>
                <c:pt idx="46775" formatCode="0.00E+00">
                  <c:v>3.0400000000000002E-4</c:v>
                </c:pt>
                <c:pt idx="46776" formatCode="0.00E+00">
                  <c:v>3.0400000000000002E-4</c:v>
                </c:pt>
                <c:pt idx="46777" formatCode="0.00E+00">
                  <c:v>3.0400000000000002E-4</c:v>
                </c:pt>
                <c:pt idx="46778" formatCode="0.00E+00">
                  <c:v>3.0299999999999999E-4</c:v>
                </c:pt>
                <c:pt idx="46779" formatCode="0.00E+00">
                  <c:v>3.0299999999999999E-4</c:v>
                </c:pt>
                <c:pt idx="46780" formatCode="0.00E+00">
                  <c:v>3.0299999999999999E-4</c:v>
                </c:pt>
                <c:pt idx="46781" formatCode="0.00E+00">
                  <c:v>3.0299999999999999E-4</c:v>
                </c:pt>
                <c:pt idx="46782" formatCode="0.00E+00">
                  <c:v>3.0299999999999999E-4</c:v>
                </c:pt>
                <c:pt idx="46783" formatCode="0.00E+00">
                  <c:v>3.0200000000000002E-4</c:v>
                </c:pt>
                <c:pt idx="46784" formatCode="0.00E+00">
                  <c:v>3.0200000000000002E-4</c:v>
                </c:pt>
                <c:pt idx="46785" formatCode="0.00E+00">
                  <c:v>3.0200000000000002E-4</c:v>
                </c:pt>
                <c:pt idx="46786" formatCode="0.00E+00">
                  <c:v>3.0200000000000002E-4</c:v>
                </c:pt>
                <c:pt idx="46787" formatCode="0.00E+00">
                  <c:v>3.01E-4</c:v>
                </c:pt>
                <c:pt idx="46788" formatCode="0.00E+00">
                  <c:v>3.01E-4</c:v>
                </c:pt>
                <c:pt idx="46789" formatCode="0.00E+00">
                  <c:v>3.01E-4</c:v>
                </c:pt>
                <c:pt idx="46790" formatCode="0.00E+00">
                  <c:v>3.01E-4</c:v>
                </c:pt>
                <c:pt idx="46791" formatCode="0.00E+00">
                  <c:v>3.01E-4</c:v>
                </c:pt>
                <c:pt idx="46792" formatCode="0.00E+00">
                  <c:v>2.9999999999999997E-4</c:v>
                </c:pt>
                <c:pt idx="46793" formatCode="0.00E+00">
                  <c:v>2.9999999999999997E-4</c:v>
                </c:pt>
                <c:pt idx="46794" formatCode="0.00E+00">
                  <c:v>2.9999999999999997E-4</c:v>
                </c:pt>
                <c:pt idx="46795" formatCode="0.00E+00">
                  <c:v>2.9999999999999997E-4</c:v>
                </c:pt>
                <c:pt idx="46796" formatCode="0.00E+00">
                  <c:v>2.9999999999999997E-4</c:v>
                </c:pt>
                <c:pt idx="46797" formatCode="0.00E+00">
                  <c:v>2.9999999999999997E-4</c:v>
                </c:pt>
                <c:pt idx="46798" formatCode="0.00E+00">
                  <c:v>2.99E-4</c:v>
                </c:pt>
                <c:pt idx="46799" formatCode="0.00E+00">
                  <c:v>2.99E-4</c:v>
                </c:pt>
                <c:pt idx="46800" formatCode="0.00E+00">
                  <c:v>2.99E-4</c:v>
                </c:pt>
                <c:pt idx="46801" formatCode="0.00E+00">
                  <c:v>2.99E-4</c:v>
                </c:pt>
                <c:pt idx="46802" formatCode="0.00E+00">
                  <c:v>2.9799999999999998E-4</c:v>
                </c:pt>
                <c:pt idx="46803" formatCode="0.00E+00">
                  <c:v>2.9799999999999998E-4</c:v>
                </c:pt>
                <c:pt idx="46804" formatCode="0.00E+00">
                  <c:v>2.9799999999999998E-4</c:v>
                </c:pt>
                <c:pt idx="46805" formatCode="0.00E+00">
                  <c:v>2.9799999999999998E-4</c:v>
                </c:pt>
                <c:pt idx="46806" formatCode="0.00E+00">
                  <c:v>2.9799999999999998E-4</c:v>
                </c:pt>
                <c:pt idx="46807" formatCode="0.00E+00">
                  <c:v>2.9700000000000001E-4</c:v>
                </c:pt>
                <c:pt idx="46808" formatCode="0.00E+00">
                  <c:v>2.9700000000000001E-4</c:v>
                </c:pt>
                <c:pt idx="46809" formatCode="0.00E+00">
                  <c:v>2.9700000000000001E-4</c:v>
                </c:pt>
                <c:pt idx="46810" formatCode="0.00E+00">
                  <c:v>2.9700000000000001E-4</c:v>
                </c:pt>
                <c:pt idx="46811" formatCode="0.00E+00">
                  <c:v>2.9700000000000001E-4</c:v>
                </c:pt>
                <c:pt idx="46812" formatCode="0.00E+00">
                  <c:v>2.9599999999999998E-4</c:v>
                </c:pt>
                <c:pt idx="46813" formatCode="0.00E+00">
                  <c:v>2.9599999999999998E-4</c:v>
                </c:pt>
                <c:pt idx="46814" formatCode="0.00E+00">
                  <c:v>2.9599999999999998E-4</c:v>
                </c:pt>
                <c:pt idx="46815" formatCode="0.00E+00">
                  <c:v>2.9599999999999998E-4</c:v>
                </c:pt>
                <c:pt idx="46816" formatCode="0.00E+00">
                  <c:v>2.9599999999999998E-4</c:v>
                </c:pt>
                <c:pt idx="46817" formatCode="0.00E+00">
                  <c:v>2.9599999999999998E-4</c:v>
                </c:pt>
                <c:pt idx="46818" formatCode="0.00E+00">
                  <c:v>2.9500000000000001E-4</c:v>
                </c:pt>
                <c:pt idx="46819" formatCode="0.00E+00">
                  <c:v>2.9500000000000001E-4</c:v>
                </c:pt>
                <c:pt idx="46820" formatCode="0.00E+00">
                  <c:v>2.9500000000000001E-4</c:v>
                </c:pt>
                <c:pt idx="46821" formatCode="0.00E+00">
                  <c:v>2.9500000000000001E-4</c:v>
                </c:pt>
                <c:pt idx="46822" formatCode="0.00E+00">
                  <c:v>2.9500000000000001E-4</c:v>
                </c:pt>
                <c:pt idx="46823" formatCode="0.00E+00">
                  <c:v>2.9399999999999999E-4</c:v>
                </c:pt>
                <c:pt idx="46824" formatCode="0.00E+00">
                  <c:v>2.9399999999999999E-4</c:v>
                </c:pt>
                <c:pt idx="46825" formatCode="0.00E+00">
                  <c:v>2.9399999999999999E-4</c:v>
                </c:pt>
                <c:pt idx="46826" formatCode="0.00E+00">
                  <c:v>2.9399999999999999E-4</c:v>
                </c:pt>
                <c:pt idx="46827" formatCode="0.00E+00">
                  <c:v>2.9399999999999999E-4</c:v>
                </c:pt>
                <c:pt idx="46828" formatCode="0.00E+00">
                  <c:v>2.9399999999999999E-4</c:v>
                </c:pt>
                <c:pt idx="46829" formatCode="0.00E+00">
                  <c:v>2.9300000000000002E-4</c:v>
                </c:pt>
                <c:pt idx="46830" formatCode="0.00E+00">
                  <c:v>2.9300000000000002E-4</c:v>
                </c:pt>
                <c:pt idx="46831" formatCode="0.00E+00">
                  <c:v>2.9300000000000002E-4</c:v>
                </c:pt>
                <c:pt idx="46832" formatCode="0.00E+00">
                  <c:v>2.9300000000000002E-4</c:v>
                </c:pt>
                <c:pt idx="46833" formatCode="0.00E+00">
                  <c:v>2.9300000000000002E-4</c:v>
                </c:pt>
                <c:pt idx="46834" formatCode="0.00E+00">
                  <c:v>2.9300000000000002E-4</c:v>
                </c:pt>
                <c:pt idx="46835" formatCode="0.00E+00">
                  <c:v>2.92E-4</c:v>
                </c:pt>
                <c:pt idx="46836" formatCode="0.00E+00">
                  <c:v>2.92E-4</c:v>
                </c:pt>
                <c:pt idx="46837" formatCode="0.00E+00">
                  <c:v>2.92E-4</c:v>
                </c:pt>
                <c:pt idx="46838" formatCode="0.00E+00">
                  <c:v>2.92E-4</c:v>
                </c:pt>
                <c:pt idx="46839" formatCode="0.00E+00">
                  <c:v>2.92E-4</c:v>
                </c:pt>
                <c:pt idx="46840" formatCode="0.00E+00">
                  <c:v>2.92E-4</c:v>
                </c:pt>
                <c:pt idx="46841" formatCode="0.00E+00">
                  <c:v>2.9100000000000003E-4</c:v>
                </c:pt>
                <c:pt idx="46842" formatCode="0.00E+00">
                  <c:v>2.9100000000000003E-4</c:v>
                </c:pt>
                <c:pt idx="46843" formatCode="0.00E+00">
                  <c:v>2.9100000000000003E-4</c:v>
                </c:pt>
                <c:pt idx="46844" formatCode="0.00E+00">
                  <c:v>2.9100000000000003E-4</c:v>
                </c:pt>
                <c:pt idx="46845" formatCode="0.00E+00">
                  <c:v>2.9100000000000003E-4</c:v>
                </c:pt>
                <c:pt idx="46846" formatCode="0.00E+00">
                  <c:v>2.9E-4</c:v>
                </c:pt>
                <c:pt idx="46847" formatCode="0.00E+00">
                  <c:v>2.9E-4</c:v>
                </c:pt>
                <c:pt idx="46848" formatCode="0.00E+00">
                  <c:v>2.9E-4</c:v>
                </c:pt>
                <c:pt idx="46849" formatCode="0.00E+00">
                  <c:v>2.9E-4</c:v>
                </c:pt>
                <c:pt idx="46850" formatCode="0.00E+00">
                  <c:v>2.9E-4</c:v>
                </c:pt>
                <c:pt idx="46851" formatCode="0.00E+00">
                  <c:v>2.9E-4</c:v>
                </c:pt>
                <c:pt idx="46852" formatCode="0.00E+00">
                  <c:v>2.9E-4</c:v>
                </c:pt>
                <c:pt idx="46853" formatCode="0.00E+00">
                  <c:v>2.8899999999999998E-4</c:v>
                </c:pt>
                <c:pt idx="46854" formatCode="0.00E+00">
                  <c:v>2.8899999999999998E-4</c:v>
                </c:pt>
                <c:pt idx="46855" formatCode="0.00E+00">
                  <c:v>2.8899999999999998E-4</c:v>
                </c:pt>
                <c:pt idx="46856" formatCode="0.00E+00">
                  <c:v>2.8899999999999998E-4</c:v>
                </c:pt>
                <c:pt idx="46857" formatCode="0.00E+00">
                  <c:v>2.8899999999999998E-4</c:v>
                </c:pt>
                <c:pt idx="46858" formatCode="0.00E+00">
                  <c:v>2.8899999999999998E-4</c:v>
                </c:pt>
                <c:pt idx="46859" formatCode="0.00E+00">
                  <c:v>2.8800000000000001E-4</c:v>
                </c:pt>
                <c:pt idx="46860" formatCode="0.00E+00">
                  <c:v>2.8800000000000001E-4</c:v>
                </c:pt>
                <c:pt idx="46861" formatCode="0.00E+00">
                  <c:v>2.8800000000000001E-4</c:v>
                </c:pt>
                <c:pt idx="46862" formatCode="0.00E+00">
                  <c:v>2.8800000000000001E-4</c:v>
                </c:pt>
                <c:pt idx="46863" formatCode="0.00E+00">
                  <c:v>2.8800000000000001E-4</c:v>
                </c:pt>
                <c:pt idx="46864" formatCode="0.00E+00">
                  <c:v>2.8800000000000001E-4</c:v>
                </c:pt>
                <c:pt idx="46865" formatCode="0.00E+00">
                  <c:v>2.8800000000000001E-4</c:v>
                </c:pt>
                <c:pt idx="46866" formatCode="0.00E+00">
                  <c:v>2.8699999999999998E-4</c:v>
                </c:pt>
                <c:pt idx="46867" formatCode="0.00E+00">
                  <c:v>2.8699999999999998E-4</c:v>
                </c:pt>
                <c:pt idx="46868" formatCode="0.00E+00">
                  <c:v>2.8699999999999998E-4</c:v>
                </c:pt>
                <c:pt idx="46869" formatCode="0.00E+00">
                  <c:v>2.8699999999999998E-4</c:v>
                </c:pt>
                <c:pt idx="46870" formatCode="0.00E+00">
                  <c:v>2.8699999999999998E-4</c:v>
                </c:pt>
                <c:pt idx="46871" formatCode="0.00E+00">
                  <c:v>2.8699999999999998E-4</c:v>
                </c:pt>
                <c:pt idx="46872" formatCode="0.00E+00">
                  <c:v>2.8699999999999998E-4</c:v>
                </c:pt>
                <c:pt idx="46873" formatCode="0.00E+00">
                  <c:v>2.8600000000000001E-4</c:v>
                </c:pt>
                <c:pt idx="46874" formatCode="0.00E+00">
                  <c:v>2.8600000000000001E-4</c:v>
                </c:pt>
                <c:pt idx="46875" formatCode="0.00E+00">
                  <c:v>2.8600000000000001E-4</c:v>
                </c:pt>
                <c:pt idx="46876" formatCode="0.00E+00">
                  <c:v>2.8600000000000001E-4</c:v>
                </c:pt>
                <c:pt idx="46877" formatCode="0.00E+00">
                  <c:v>2.8600000000000001E-4</c:v>
                </c:pt>
                <c:pt idx="46878" formatCode="0.00E+00">
                  <c:v>2.8600000000000001E-4</c:v>
                </c:pt>
                <c:pt idx="46879" formatCode="0.00E+00">
                  <c:v>2.8499999999999999E-4</c:v>
                </c:pt>
                <c:pt idx="46880" formatCode="0.00E+00">
                  <c:v>2.8499999999999999E-4</c:v>
                </c:pt>
                <c:pt idx="46881" formatCode="0.00E+00">
                  <c:v>2.8499999999999999E-4</c:v>
                </c:pt>
                <c:pt idx="46882" formatCode="0.00E+00">
                  <c:v>2.8499999999999999E-4</c:v>
                </c:pt>
                <c:pt idx="46883" formatCode="0.00E+00">
                  <c:v>2.8499999999999999E-4</c:v>
                </c:pt>
                <c:pt idx="46884" formatCode="0.00E+00">
                  <c:v>2.8499999999999999E-4</c:v>
                </c:pt>
                <c:pt idx="46885" formatCode="0.00E+00">
                  <c:v>2.8499999999999999E-4</c:v>
                </c:pt>
                <c:pt idx="46886" formatCode="0.00E+00">
                  <c:v>2.8400000000000002E-4</c:v>
                </c:pt>
                <c:pt idx="46887" formatCode="0.00E+00">
                  <c:v>2.8400000000000002E-4</c:v>
                </c:pt>
                <c:pt idx="46888" formatCode="0.00E+00">
                  <c:v>2.8400000000000002E-4</c:v>
                </c:pt>
                <c:pt idx="46889" formatCode="0.00E+00">
                  <c:v>2.8400000000000002E-4</c:v>
                </c:pt>
                <c:pt idx="46890" formatCode="0.00E+00">
                  <c:v>2.8400000000000002E-4</c:v>
                </c:pt>
                <c:pt idx="46891" formatCode="0.00E+00">
                  <c:v>2.8400000000000002E-4</c:v>
                </c:pt>
                <c:pt idx="46892" formatCode="0.00E+00">
                  <c:v>2.8400000000000002E-4</c:v>
                </c:pt>
                <c:pt idx="46893" formatCode="0.00E+00">
                  <c:v>2.8299999999999999E-4</c:v>
                </c:pt>
                <c:pt idx="46894" formatCode="0.00E+00">
                  <c:v>2.8299999999999999E-4</c:v>
                </c:pt>
                <c:pt idx="46895" formatCode="0.00E+00">
                  <c:v>2.8299999999999999E-4</c:v>
                </c:pt>
                <c:pt idx="46896" formatCode="0.00E+00">
                  <c:v>2.8299999999999999E-4</c:v>
                </c:pt>
                <c:pt idx="46897" formatCode="0.00E+00">
                  <c:v>2.8299999999999999E-4</c:v>
                </c:pt>
                <c:pt idx="46898" formatCode="0.00E+00">
                  <c:v>2.8299999999999999E-4</c:v>
                </c:pt>
                <c:pt idx="46899" formatCode="0.00E+00">
                  <c:v>2.8299999999999999E-4</c:v>
                </c:pt>
                <c:pt idx="46900" formatCode="0.00E+00">
                  <c:v>2.8200000000000002E-4</c:v>
                </c:pt>
                <c:pt idx="46901" formatCode="0.00E+00">
                  <c:v>2.8200000000000002E-4</c:v>
                </c:pt>
                <c:pt idx="46902" formatCode="0.00E+00">
                  <c:v>2.8200000000000002E-4</c:v>
                </c:pt>
                <c:pt idx="46903" formatCode="0.00E+00">
                  <c:v>2.8200000000000002E-4</c:v>
                </c:pt>
                <c:pt idx="46904" formatCode="0.00E+00">
                  <c:v>2.8200000000000002E-4</c:v>
                </c:pt>
                <c:pt idx="46905" formatCode="0.00E+00">
                  <c:v>2.8200000000000002E-4</c:v>
                </c:pt>
                <c:pt idx="46906" formatCode="0.00E+00">
                  <c:v>2.8200000000000002E-4</c:v>
                </c:pt>
                <c:pt idx="46907" formatCode="0.00E+00">
                  <c:v>2.8200000000000002E-4</c:v>
                </c:pt>
                <c:pt idx="46908" formatCode="0.00E+00">
                  <c:v>2.8200000000000002E-4</c:v>
                </c:pt>
                <c:pt idx="46909" formatCode="0.00E+00">
                  <c:v>2.81E-4</c:v>
                </c:pt>
                <c:pt idx="46910" formatCode="0.00E+00">
                  <c:v>2.81E-4</c:v>
                </c:pt>
                <c:pt idx="46911" formatCode="0.00E+00">
                  <c:v>2.81E-4</c:v>
                </c:pt>
                <c:pt idx="46912" formatCode="0.00E+00">
                  <c:v>2.81E-4</c:v>
                </c:pt>
                <c:pt idx="46913" formatCode="0.00E+00">
                  <c:v>2.81E-4</c:v>
                </c:pt>
                <c:pt idx="46914" formatCode="0.00E+00">
                  <c:v>2.81E-4</c:v>
                </c:pt>
                <c:pt idx="46915" formatCode="0.00E+00">
                  <c:v>2.81E-4</c:v>
                </c:pt>
                <c:pt idx="46916" formatCode="0.00E+00">
                  <c:v>2.7999999999999998E-4</c:v>
                </c:pt>
                <c:pt idx="46917" formatCode="0.00E+00">
                  <c:v>2.7999999999999998E-4</c:v>
                </c:pt>
                <c:pt idx="46918" formatCode="0.00E+00">
                  <c:v>2.7999999999999998E-4</c:v>
                </c:pt>
                <c:pt idx="46919" formatCode="0.00E+00">
                  <c:v>2.7999999999999998E-4</c:v>
                </c:pt>
                <c:pt idx="46920" formatCode="0.00E+00">
                  <c:v>2.7999999999999998E-4</c:v>
                </c:pt>
                <c:pt idx="46921" formatCode="0.00E+00">
                  <c:v>2.7999999999999998E-4</c:v>
                </c:pt>
                <c:pt idx="46922" formatCode="0.00E+00">
                  <c:v>2.7999999999999998E-4</c:v>
                </c:pt>
                <c:pt idx="46923" formatCode="0.00E+00">
                  <c:v>2.7999999999999998E-4</c:v>
                </c:pt>
                <c:pt idx="46924" formatCode="0.00E+00">
                  <c:v>2.7999999999999998E-4</c:v>
                </c:pt>
                <c:pt idx="46925" formatCode="0.00E+00">
                  <c:v>2.7900000000000001E-4</c:v>
                </c:pt>
                <c:pt idx="46926" formatCode="0.00E+00">
                  <c:v>2.7900000000000001E-4</c:v>
                </c:pt>
                <c:pt idx="46927" formatCode="0.00E+00">
                  <c:v>2.7900000000000001E-4</c:v>
                </c:pt>
                <c:pt idx="46928" formatCode="0.00E+00">
                  <c:v>2.7900000000000001E-4</c:v>
                </c:pt>
                <c:pt idx="46929" formatCode="0.00E+00">
                  <c:v>2.7900000000000001E-4</c:v>
                </c:pt>
                <c:pt idx="46930" formatCode="0.00E+00">
                  <c:v>2.7900000000000001E-4</c:v>
                </c:pt>
                <c:pt idx="46931" formatCode="0.00E+00">
                  <c:v>2.7900000000000001E-4</c:v>
                </c:pt>
                <c:pt idx="46932" formatCode="0.00E+00">
                  <c:v>2.7799999999999998E-4</c:v>
                </c:pt>
                <c:pt idx="46933" formatCode="0.00E+00">
                  <c:v>2.7799999999999998E-4</c:v>
                </c:pt>
                <c:pt idx="46934" formatCode="0.00E+00">
                  <c:v>2.7799999999999998E-4</c:v>
                </c:pt>
                <c:pt idx="46935" formatCode="0.00E+00">
                  <c:v>2.7799999999999998E-4</c:v>
                </c:pt>
                <c:pt idx="46936" formatCode="0.00E+00">
                  <c:v>2.7799999999999998E-4</c:v>
                </c:pt>
                <c:pt idx="46937" formatCode="0.00E+00">
                  <c:v>2.7799999999999998E-4</c:v>
                </c:pt>
                <c:pt idx="46938" formatCode="0.00E+00">
                  <c:v>2.7799999999999998E-4</c:v>
                </c:pt>
                <c:pt idx="46939" formatCode="0.00E+00">
                  <c:v>2.7799999999999998E-4</c:v>
                </c:pt>
                <c:pt idx="46940" formatCode="0.00E+00">
                  <c:v>2.7799999999999998E-4</c:v>
                </c:pt>
                <c:pt idx="46941" formatCode="0.00E+00">
                  <c:v>2.7700000000000001E-4</c:v>
                </c:pt>
                <c:pt idx="46942" formatCode="0.00E+00">
                  <c:v>2.7700000000000001E-4</c:v>
                </c:pt>
                <c:pt idx="46943" formatCode="0.00E+00">
                  <c:v>2.7700000000000001E-4</c:v>
                </c:pt>
                <c:pt idx="46944" formatCode="0.00E+00">
                  <c:v>2.7700000000000001E-4</c:v>
                </c:pt>
                <c:pt idx="46945" formatCode="0.00E+00">
                  <c:v>2.7700000000000001E-4</c:v>
                </c:pt>
                <c:pt idx="46946" formatCode="0.00E+00">
                  <c:v>2.7700000000000001E-4</c:v>
                </c:pt>
                <c:pt idx="46947" formatCode="0.00E+00">
                  <c:v>2.7700000000000001E-4</c:v>
                </c:pt>
                <c:pt idx="46948" formatCode="0.00E+00">
                  <c:v>2.7700000000000001E-4</c:v>
                </c:pt>
                <c:pt idx="46949" formatCode="0.00E+00">
                  <c:v>2.7700000000000001E-4</c:v>
                </c:pt>
                <c:pt idx="46950" formatCode="0.00E+00">
                  <c:v>2.7599999999999999E-4</c:v>
                </c:pt>
                <c:pt idx="46951" formatCode="0.00E+00">
                  <c:v>2.7599999999999999E-4</c:v>
                </c:pt>
                <c:pt idx="46952" formatCode="0.00E+00">
                  <c:v>2.7599999999999999E-4</c:v>
                </c:pt>
                <c:pt idx="46953" formatCode="0.00E+00">
                  <c:v>2.7599999999999999E-4</c:v>
                </c:pt>
                <c:pt idx="46954" formatCode="0.00E+00">
                  <c:v>2.7599999999999999E-4</c:v>
                </c:pt>
                <c:pt idx="46955" formatCode="0.00E+00">
                  <c:v>2.7599999999999999E-4</c:v>
                </c:pt>
                <c:pt idx="46956" formatCode="0.00E+00">
                  <c:v>2.7599999999999999E-4</c:v>
                </c:pt>
                <c:pt idx="46957" formatCode="0.00E+00">
                  <c:v>2.7599999999999999E-4</c:v>
                </c:pt>
                <c:pt idx="46958" formatCode="0.00E+00">
                  <c:v>2.7599999999999999E-4</c:v>
                </c:pt>
                <c:pt idx="46959" formatCode="0.00E+00">
                  <c:v>2.7500000000000002E-4</c:v>
                </c:pt>
                <c:pt idx="46960" formatCode="0.00E+00">
                  <c:v>2.7500000000000002E-4</c:v>
                </c:pt>
                <c:pt idx="46961" formatCode="0.00E+00">
                  <c:v>2.7500000000000002E-4</c:v>
                </c:pt>
                <c:pt idx="46962" formatCode="0.00E+00">
                  <c:v>2.7500000000000002E-4</c:v>
                </c:pt>
                <c:pt idx="46963" formatCode="0.00E+00">
                  <c:v>2.7500000000000002E-4</c:v>
                </c:pt>
                <c:pt idx="46964" formatCode="0.00E+00">
                  <c:v>2.7500000000000002E-4</c:v>
                </c:pt>
                <c:pt idx="46965" formatCode="0.00E+00">
                  <c:v>2.7500000000000002E-4</c:v>
                </c:pt>
                <c:pt idx="46966" formatCode="0.00E+00">
                  <c:v>2.7500000000000002E-4</c:v>
                </c:pt>
                <c:pt idx="46967" formatCode="0.00E+00">
                  <c:v>2.7500000000000002E-4</c:v>
                </c:pt>
                <c:pt idx="46968" formatCode="0.00E+00">
                  <c:v>2.7500000000000002E-4</c:v>
                </c:pt>
                <c:pt idx="46969" formatCode="0.00E+00">
                  <c:v>2.7399999999999999E-4</c:v>
                </c:pt>
                <c:pt idx="46970" formatCode="0.00E+00">
                  <c:v>2.7399999999999999E-4</c:v>
                </c:pt>
                <c:pt idx="46971" formatCode="0.00E+00">
                  <c:v>2.7399999999999999E-4</c:v>
                </c:pt>
                <c:pt idx="46972" formatCode="0.00E+00">
                  <c:v>2.7399999999999999E-4</c:v>
                </c:pt>
                <c:pt idx="46973" formatCode="0.00E+00">
                  <c:v>2.7399999999999999E-4</c:v>
                </c:pt>
                <c:pt idx="46974" formatCode="0.00E+00">
                  <c:v>2.7399999999999999E-4</c:v>
                </c:pt>
                <c:pt idx="46975" formatCode="0.00E+00">
                  <c:v>2.7399999999999999E-4</c:v>
                </c:pt>
                <c:pt idx="46976" formatCode="0.00E+00">
                  <c:v>2.7399999999999999E-4</c:v>
                </c:pt>
                <c:pt idx="46977" formatCode="0.00E+00">
                  <c:v>2.7399999999999999E-4</c:v>
                </c:pt>
                <c:pt idx="46978" formatCode="0.00E+00">
                  <c:v>2.7300000000000002E-4</c:v>
                </c:pt>
                <c:pt idx="46979" formatCode="0.00E+00">
                  <c:v>2.7300000000000002E-4</c:v>
                </c:pt>
                <c:pt idx="46980" formatCode="0.00E+00">
                  <c:v>2.7300000000000002E-4</c:v>
                </c:pt>
                <c:pt idx="46981" formatCode="0.00E+00">
                  <c:v>2.7300000000000002E-4</c:v>
                </c:pt>
                <c:pt idx="46982" formatCode="0.00E+00">
                  <c:v>2.7300000000000002E-4</c:v>
                </c:pt>
                <c:pt idx="46983" formatCode="0.00E+00">
                  <c:v>2.7300000000000002E-4</c:v>
                </c:pt>
                <c:pt idx="46984" formatCode="0.00E+00">
                  <c:v>2.7300000000000002E-4</c:v>
                </c:pt>
                <c:pt idx="46985" formatCode="0.00E+00">
                  <c:v>2.7300000000000002E-4</c:v>
                </c:pt>
                <c:pt idx="46986" formatCode="0.00E+00">
                  <c:v>2.7300000000000002E-4</c:v>
                </c:pt>
                <c:pt idx="46987" formatCode="0.00E+00">
                  <c:v>2.7300000000000002E-4</c:v>
                </c:pt>
                <c:pt idx="46988" formatCode="0.00E+00">
                  <c:v>2.72E-4</c:v>
                </c:pt>
                <c:pt idx="46989" formatCode="0.00E+00">
                  <c:v>2.72E-4</c:v>
                </c:pt>
                <c:pt idx="46990" formatCode="0.00E+00">
                  <c:v>2.72E-4</c:v>
                </c:pt>
                <c:pt idx="46991" formatCode="0.00E+00">
                  <c:v>2.72E-4</c:v>
                </c:pt>
                <c:pt idx="46992" formatCode="0.00E+00">
                  <c:v>2.72E-4</c:v>
                </c:pt>
                <c:pt idx="46993" formatCode="0.00E+00">
                  <c:v>2.72E-4</c:v>
                </c:pt>
                <c:pt idx="46994" formatCode="0.00E+00">
                  <c:v>2.72E-4</c:v>
                </c:pt>
                <c:pt idx="46995" formatCode="0.00E+00">
                  <c:v>2.72E-4</c:v>
                </c:pt>
                <c:pt idx="46996" formatCode="0.00E+00">
                  <c:v>2.7099999999999997E-4</c:v>
                </c:pt>
                <c:pt idx="46997" formatCode="0.00E+00">
                  <c:v>2.7099999999999997E-4</c:v>
                </c:pt>
                <c:pt idx="46998" formatCode="0.00E+00">
                  <c:v>2.72E-4</c:v>
                </c:pt>
                <c:pt idx="46999" formatCode="0.00E+00">
                  <c:v>2.7099999999999997E-4</c:v>
                </c:pt>
                <c:pt idx="47000" formatCode="0.00E+00">
                  <c:v>2.7099999999999997E-4</c:v>
                </c:pt>
                <c:pt idx="47001" formatCode="0.00E+00">
                  <c:v>2.7099999999999997E-4</c:v>
                </c:pt>
                <c:pt idx="47002" formatCode="0.00E+00">
                  <c:v>2.7099999999999997E-4</c:v>
                </c:pt>
                <c:pt idx="47003" formatCode="0.00E+00">
                  <c:v>2.7099999999999997E-4</c:v>
                </c:pt>
                <c:pt idx="47004" formatCode="0.00E+00">
                  <c:v>2.7099999999999997E-4</c:v>
                </c:pt>
                <c:pt idx="47005" formatCode="0.00E+00">
                  <c:v>2.7099999999999997E-4</c:v>
                </c:pt>
                <c:pt idx="47006" formatCode="0.00E+00">
                  <c:v>2.7099999999999997E-4</c:v>
                </c:pt>
                <c:pt idx="47007" formatCode="0.00E+00">
                  <c:v>2.7099999999999997E-4</c:v>
                </c:pt>
                <c:pt idx="47008" formatCode="0.00E+00">
                  <c:v>2.7099999999999997E-4</c:v>
                </c:pt>
                <c:pt idx="47009" formatCode="0.00E+00">
                  <c:v>2.7E-4</c:v>
                </c:pt>
                <c:pt idx="47010" formatCode="0.00E+00">
                  <c:v>2.7E-4</c:v>
                </c:pt>
                <c:pt idx="47011" formatCode="0.00E+00">
                  <c:v>2.7E-4</c:v>
                </c:pt>
                <c:pt idx="47012" formatCode="0.00E+00">
                  <c:v>2.7E-4</c:v>
                </c:pt>
                <c:pt idx="47013" formatCode="0.00E+00">
                  <c:v>2.7E-4</c:v>
                </c:pt>
                <c:pt idx="47014" formatCode="0.00E+00">
                  <c:v>2.7E-4</c:v>
                </c:pt>
                <c:pt idx="47015" formatCode="0.00E+00">
                  <c:v>2.7E-4</c:v>
                </c:pt>
                <c:pt idx="47016" formatCode="0.00E+00">
                  <c:v>2.7E-4</c:v>
                </c:pt>
                <c:pt idx="47017" formatCode="0.00E+00">
                  <c:v>2.7E-4</c:v>
                </c:pt>
                <c:pt idx="47018" formatCode="0.00E+00">
                  <c:v>2.7E-4</c:v>
                </c:pt>
                <c:pt idx="47019" formatCode="0.00E+00">
                  <c:v>2.7E-4</c:v>
                </c:pt>
                <c:pt idx="47020" formatCode="0.00E+00">
                  <c:v>2.6899999999999998E-4</c:v>
                </c:pt>
                <c:pt idx="47021" formatCode="0.00E+00">
                  <c:v>2.6899999999999998E-4</c:v>
                </c:pt>
                <c:pt idx="47022" formatCode="0.00E+00">
                  <c:v>2.6899999999999998E-4</c:v>
                </c:pt>
                <c:pt idx="47023" formatCode="0.00E+00">
                  <c:v>2.6899999999999998E-4</c:v>
                </c:pt>
                <c:pt idx="47024" formatCode="0.00E+00">
                  <c:v>2.6899999999999998E-4</c:v>
                </c:pt>
                <c:pt idx="47025" formatCode="0.00E+00">
                  <c:v>2.6899999999999998E-4</c:v>
                </c:pt>
                <c:pt idx="47026" formatCode="0.00E+00">
                  <c:v>2.6899999999999998E-4</c:v>
                </c:pt>
                <c:pt idx="47027" formatCode="0.00E+00">
                  <c:v>2.6899999999999998E-4</c:v>
                </c:pt>
                <c:pt idx="47028" formatCode="0.00E+00">
                  <c:v>2.6899999999999998E-4</c:v>
                </c:pt>
                <c:pt idx="47029" formatCode="0.00E+00">
                  <c:v>2.6899999999999998E-4</c:v>
                </c:pt>
                <c:pt idx="47030" formatCode="0.00E+00">
                  <c:v>2.6800000000000001E-4</c:v>
                </c:pt>
                <c:pt idx="47031" formatCode="0.00E+00">
                  <c:v>2.6800000000000001E-4</c:v>
                </c:pt>
                <c:pt idx="47032" formatCode="0.00E+00">
                  <c:v>2.6800000000000001E-4</c:v>
                </c:pt>
                <c:pt idx="47033" formatCode="0.00E+00">
                  <c:v>2.6800000000000001E-4</c:v>
                </c:pt>
                <c:pt idx="47034" formatCode="0.00E+00">
                  <c:v>2.6800000000000001E-4</c:v>
                </c:pt>
                <c:pt idx="47035" formatCode="0.00E+00">
                  <c:v>2.6800000000000001E-4</c:v>
                </c:pt>
                <c:pt idx="47036" formatCode="0.00E+00">
                  <c:v>2.6800000000000001E-4</c:v>
                </c:pt>
                <c:pt idx="47037" formatCode="0.00E+00">
                  <c:v>2.6800000000000001E-4</c:v>
                </c:pt>
                <c:pt idx="47038" formatCode="0.00E+00">
                  <c:v>2.6800000000000001E-4</c:v>
                </c:pt>
                <c:pt idx="47039" formatCode="0.00E+00">
                  <c:v>2.6800000000000001E-4</c:v>
                </c:pt>
                <c:pt idx="47040" formatCode="0.00E+00">
                  <c:v>2.6800000000000001E-4</c:v>
                </c:pt>
                <c:pt idx="47041" formatCode="0.00E+00">
                  <c:v>2.6800000000000001E-4</c:v>
                </c:pt>
                <c:pt idx="47042" formatCode="0.00E+00">
                  <c:v>2.6699999999999998E-4</c:v>
                </c:pt>
                <c:pt idx="47043" formatCode="0.00E+00">
                  <c:v>2.6699999999999998E-4</c:v>
                </c:pt>
                <c:pt idx="47044" formatCode="0.00E+00">
                  <c:v>2.6699999999999998E-4</c:v>
                </c:pt>
                <c:pt idx="47045" formatCode="0.00E+00">
                  <c:v>2.6699999999999998E-4</c:v>
                </c:pt>
                <c:pt idx="47046" formatCode="0.00E+00">
                  <c:v>2.6699999999999998E-4</c:v>
                </c:pt>
                <c:pt idx="47047" formatCode="0.00E+00">
                  <c:v>2.6699999999999998E-4</c:v>
                </c:pt>
                <c:pt idx="47048" formatCode="0.00E+00">
                  <c:v>2.6699999999999998E-4</c:v>
                </c:pt>
                <c:pt idx="47049" formatCode="0.00E+00">
                  <c:v>2.6699999999999998E-4</c:v>
                </c:pt>
                <c:pt idx="47050" formatCode="0.00E+00">
                  <c:v>2.6699999999999998E-4</c:v>
                </c:pt>
                <c:pt idx="47051" formatCode="0.00E+00">
                  <c:v>2.6699999999999998E-4</c:v>
                </c:pt>
                <c:pt idx="47052" formatCode="0.00E+00">
                  <c:v>2.6699999999999998E-4</c:v>
                </c:pt>
                <c:pt idx="47053" formatCode="0.00E+00">
                  <c:v>2.6699999999999998E-4</c:v>
                </c:pt>
                <c:pt idx="47054" formatCode="0.00E+00">
                  <c:v>2.6699999999999998E-4</c:v>
                </c:pt>
                <c:pt idx="47055" formatCode="0.00E+00">
                  <c:v>2.6600000000000001E-4</c:v>
                </c:pt>
                <c:pt idx="47056" formatCode="0.00E+00">
                  <c:v>2.6600000000000001E-4</c:v>
                </c:pt>
                <c:pt idx="47057" formatCode="0.00E+00">
                  <c:v>2.6600000000000001E-4</c:v>
                </c:pt>
                <c:pt idx="47058" formatCode="0.00E+00">
                  <c:v>2.6600000000000001E-4</c:v>
                </c:pt>
                <c:pt idx="47059" formatCode="0.00E+00">
                  <c:v>2.6600000000000001E-4</c:v>
                </c:pt>
                <c:pt idx="47060" formatCode="0.00E+00">
                  <c:v>2.6600000000000001E-4</c:v>
                </c:pt>
                <c:pt idx="47061" formatCode="0.00E+00">
                  <c:v>2.6600000000000001E-4</c:v>
                </c:pt>
                <c:pt idx="47062" formatCode="0.00E+00">
                  <c:v>2.6600000000000001E-4</c:v>
                </c:pt>
                <c:pt idx="47063" formatCode="0.00E+00">
                  <c:v>2.6600000000000001E-4</c:v>
                </c:pt>
                <c:pt idx="47064" formatCode="0.00E+00">
                  <c:v>2.6600000000000001E-4</c:v>
                </c:pt>
                <c:pt idx="47065" formatCode="0.00E+00">
                  <c:v>2.6600000000000001E-4</c:v>
                </c:pt>
                <c:pt idx="47066" formatCode="0.00E+00">
                  <c:v>2.6499999999999999E-4</c:v>
                </c:pt>
                <c:pt idx="47067" formatCode="0.00E+00">
                  <c:v>2.6600000000000001E-4</c:v>
                </c:pt>
                <c:pt idx="47068" formatCode="0.00E+00">
                  <c:v>2.6600000000000001E-4</c:v>
                </c:pt>
                <c:pt idx="47069" formatCode="0.00E+00">
                  <c:v>2.6499999999999999E-4</c:v>
                </c:pt>
                <c:pt idx="47070" formatCode="0.00E+00">
                  <c:v>2.6499999999999999E-4</c:v>
                </c:pt>
                <c:pt idx="47071" formatCode="0.00E+00">
                  <c:v>2.6499999999999999E-4</c:v>
                </c:pt>
                <c:pt idx="47072" formatCode="0.00E+00">
                  <c:v>2.6499999999999999E-4</c:v>
                </c:pt>
                <c:pt idx="47073" formatCode="0.00E+00">
                  <c:v>2.6499999999999999E-4</c:v>
                </c:pt>
                <c:pt idx="47074" formatCode="0.00E+00">
                  <c:v>2.6499999999999999E-4</c:v>
                </c:pt>
                <c:pt idx="47075" formatCode="0.00E+00">
                  <c:v>2.6499999999999999E-4</c:v>
                </c:pt>
                <c:pt idx="47076" formatCode="0.00E+00">
                  <c:v>2.6499999999999999E-4</c:v>
                </c:pt>
                <c:pt idx="47077" formatCode="0.00E+00">
                  <c:v>2.6499999999999999E-4</c:v>
                </c:pt>
                <c:pt idx="47078" formatCode="0.00E+00">
                  <c:v>2.6499999999999999E-4</c:v>
                </c:pt>
                <c:pt idx="47079" formatCode="0.00E+00">
                  <c:v>2.6499999999999999E-4</c:v>
                </c:pt>
                <c:pt idx="47080" formatCode="0.00E+00">
                  <c:v>2.6400000000000002E-4</c:v>
                </c:pt>
                <c:pt idx="47081" formatCode="0.00E+00">
                  <c:v>2.6400000000000002E-4</c:v>
                </c:pt>
                <c:pt idx="47082" formatCode="0.00E+00">
                  <c:v>2.6400000000000002E-4</c:v>
                </c:pt>
                <c:pt idx="47083" formatCode="0.00E+00">
                  <c:v>2.6400000000000002E-4</c:v>
                </c:pt>
                <c:pt idx="47084" formatCode="0.00E+00">
                  <c:v>2.6400000000000002E-4</c:v>
                </c:pt>
                <c:pt idx="47085" formatCode="0.00E+00">
                  <c:v>2.6400000000000002E-4</c:v>
                </c:pt>
                <c:pt idx="47086" formatCode="0.00E+00">
                  <c:v>2.6400000000000002E-4</c:v>
                </c:pt>
                <c:pt idx="47087" formatCode="0.00E+00">
                  <c:v>2.6400000000000002E-4</c:v>
                </c:pt>
                <c:pt idx="47088" formatCode="0.00E+00">
                  <c:v>2.6400000000000002E-4</c:v>
                </c:pt>
                <c:pt idx="47089" formatCode="0.00E+00">
                  <c:v>2.6400000000000002E-4</c:v>
                </c:pt>
                <c:pt idx="47090" formatCode="0.00E+00">
                  <c:v>2.6400000000000002E-4</c:v>
                </c:pt>
                <c:pt idx="47091" formatCode="0.00E+00">
                  <c:v>2.6400000000000002E-4</c:v>
                </c:pt>
                <c:pt idx="47092" formatCode="0.00E+00">
                  <c:v>2.6400000000000002E-4</c:v>
                </c:pt>
                <c:pt idx="47093" formatCode="0.00E+00">
                  <c:v>2.6400000000000002E-4</c:v>
                </c:pt>
                <c:pt idx="47094" formatCode="0.00E+00">
                  <c:v>2.6400000000000002E-4</c:v>
                </c:pt>
                <c:pt idx="47095" formatCode="0.00E+00">
                  <c:v>2.63E-4</c:v>
                </c:pt>
                <c:pt idx="47096" formatCode="0.00E+00">
                  <c:v>2.63E-4</c:v>
                </c:pt>
                <c:pt idx="47097" formatCode="0.00E+00">
                  <c:v>2.63E-4</c:v>
                </c:pt>
                <c:pt idx="47098" formatCode="0.00E+00">
                  <c:v>2.63E-4</c:v>
                </c:pt>
                <c:pt idx="47099" formatCode="0.00E+00">
                  <c:v>2.63E-4</c:v>
                </c:pt>
                <c:pt idx="47100" formatCode="0.00E+00">
                  <c:v>2.63E-4</c:v>
                </c:pt>
                <c:pt idx="47101" formatCode="0.00E+00">
                  <c:v>2.63E-4</c:v>
                </c:pt>
                <c:pt idx="47102" formatCode="0.00E+00">
                  <c:v>2.63E-4</c:v>
                </c:pt>
                <c:pt idx="47103" formatCode="0.00E+00">
                  <c:v>2.63E-4</c:v>
                </c:pt>
                <c:pt idx="47104" formatCode="0.00E+00">
                  <c:v>2.63E-4</c:v>
                </c:pt>
                <c:pt idx="47105" formatCode="0.00E+00">
                  <c:v>2.63E-4</c:v>
                </c:pt>
                <c:pt idx="47106" formatCode="0.00E+00">
                  <c:v>2.63E-4</c:v>
                </c:pt>
                <c:pt idx="47107" formatCode="0.00E+00">
                  <c:v>2.63E-4</c:v>
                </c:pt>
                <c:pt idx="47108" formatCode="0.00E+00">
                  <c:v>2.63E-4</c:v>
                </c:pt>
                <c:pt idx="47109" formatCode="0.00E+00">
                  <c:v>2.6200000000000003E-4</c:v>
                </c:pt>
                <c:pt idx="47110" formatCode="0.00E+00">
                  <c:v>2.6200000000000003E-4</c:v>
                </c:pt>
                <c:pt idx="47111" formatCode="0.00E+00">
                  <c:v>2.6200000000000003E-4</c:v>
                </c:pt>
                <c:pt idx="47112" formatCode="0.00E+00">
                  <c:v>2.6200000000000003E-4</c:v>
                </c:pt>
                <c:pt idx="47113" formatCode="0.00E+00">
                  <c:v>2.6200000000000003E-4</c:v>
                </c:pt>
                <c:pt idx="47114" formatCode="0.00E+00">
                  <c:v>2.6200000000000003E-4</c:v>
                </c:pt>
                <c:pt idx="47115" formatCode="0.00E+00">
                  <c:v>2.6200000000000003E-4</c:v>
                </c:pt>
                <c:pt idx="47116" formatCode="0.00E+00">
                  <c:v>2.6200000000000003E-4</c:v>
                </c:pt>
                <c:pt idx="47117" formatCode="0.00E+00">
                  <c:v>2.6200000000000003E-4</c:v>
                </c:pt>
                <c:pt idx="47118" formatCode="0.00E+00">
                  <c:v>2.6200000000000003E-4</c:v>
                </c:pt>
                <c:pt idx="47119" formatCode="0.00E+00">
                  <c:v>2.6200000000000003E-4</c:v>
                </c:pt>
                <c:pt idx="47120" formatCode="0.00E+00">
                  <c:v>2.6200000000000003E-4</c:v>
                </c:pt>
                <c:pt idx="47121" formatCode="0.00E+00">
                  <c:v>2.6200000000000003E-4</c:v>
                </c:pt>
                <c:pt idx="47122" formatCode="0.00E+00">
                  <c:v>2.6200000000000003E-4</c:v>
                </c:pt>
                <c:pt idx="47123" formatCode="0.00E+00">
                  <c:v>2.6200000000000003E-4</c:v>
                </c:pt>
                <c:pt idx="47124" formatCode="0.00E+00">
                  <c:v>2.61E-4</c:v>
                </c:pt>
                <c:pt idx="47125" formatCode="0.00E+00">
                  <c:v>2.61E-4</c:v>
                </c:pt>
                <c:pt idx="47126" formatCode="0.00E+00">
                  <c:v>2.61E-4</c:v>
                </c:pt>
                <c:pt idx="47127" formatCode="0.00E+00">
                  <c:v>2.61E-4</c:v>
                </c:pt>
                <c:pt idx="47128" formatCode="0.00E+00">
                  <c:v>2.61E-4</c:v>
                </c:pt>
                <c:pt idx="47129" formatCode="0.00E+00">
                  <c:v>2.61E-4</c:v>
                </c:pt>
                <c:pt idx="47130" formatCode="0.00E+00">
                  <c:v>2.61E-4</c:v>
                </c:pt>
                <c:pt idx="47131" formatCode="0.00E+00">
                  <c:v>2.61E-4</c:v>
                </c:pt>
                <c:pt idx="47132" formatCode="0.00E+00">
                  <c:v>2.61E-4</c:v>
                </c:pt>
                <c:pt idx="47133" formatCode="0.00E+00">
                  <c:v>2.61E-4</c:v>
                </c:pt>
                <c:pt idx="47134" formatCode="0.00E+00">
                  <c:v>2.61E-4</c:v>
                </c:pt>
                <c:pt idx="47135" formatCode="0.00E+00">
                  <c:v>2.61E-4</c:v>
                </c:pt>
                <c:pt idx="47136" formatCode="0.00E+00">
                  <c:v>2.61E-4</c:v>
                </c:pt>
                <c:pt idx="47137" formatCode="0.00E+00">
                  <c:v>2.61E-4</c:v>
                </c:pt>
                <c:pt idx="47138" formatCode="0.00E+00">
                  <c:v>2.61E-4</c:v>
                </c:pt>
                <c:pt idx="47139" formatCode="0.00E+00">
                  <c:v>2.61E-4</c:v>
                </c:pt>
                <c:pt idx="47140" formatCode="0.00E+00">
                  <c:v>2.5999999999999998E-4</c:v>
                </c:pt>
                <c:pt idx="47141" formatCode="0.00E+00">
                  <c:v>2.5999999999999998E-4</c:v>
                </c:pt>
                <c:pt idx="47142" formatCode="0.00E+00">
                  <c:v>2.5999999999999998E-4</c:v>
                </c:pt>
                <c:pt idx="47143" formatCode="0.00E+00">
                  <c:v>2.5999999999999998E-4</c:v>
                </c:pt>
                <c:pt idx="47144" formatCode="0.00E+00">
                  <c:v>2.5999999999999998E-4</c:v>
                </c:pt>
                <c:pt idx="47145" formatCode="0.00E+00">
                  <c:v>2.5999999999999998E-4</c:v>
                </c:pt>
                <c:pt idx="47146" formatCode="0.00E+00">
                  <c:v>2.5999999999999998E-4</c:v>
                </c:pt>
                <c:pt idx="47147" formatCode="0.00E+00">
                  <c:v>2.5999999999999998E-4</c:v>
                </c:pt>
                <c:pt idx="47148" formatCode="0.00E+00">
                  <c:v>2.5999999999999998E-4</c:v>
                </c:pt>
                <c:pt idx="47149" formatCode="0.00E+00">
                  <c:v>2.5999999999999998E-4</c:v>
                </c:pt>
                <c:pt idx="47150" formatCode="0.00E+00">
                  <c:v>2.5999999999999998E-4</c:v>
                </c:pt>
                <c:pt idx="47151" formatCode="0.00E+00">
                  <c:v>2.5999999999999998E-4</c:v>
                </c:pt>
                <c:pt idx="47152" formatCode="0.00E+00">
                  <c:v>2.5999999999999998E-4</c:v>
                </c:pt>
                <c:pt idx="47153" formatCode="0.00E+00">
                  <c:v>2.5999999999999998E-4</c:v>
                </c:pt>
                <c:pt idx="47154" formatCode="0.00E+00">
                  <c:v>2.5999999999999998E-4</c:v>
                </c:pt>
                <c:pt idx="47155" formatCode="0.00E+00">
                  <c:v>2.5999999999999998E-4</c:v>
                </c:pt>
                <c:pt idx="47156" formatCode="0.00E+00">
                  <c:v>2.5900000000000001E-4</c:v>
                </c:pt>
                <c:pt idx="47157" formatCode="0.00E+00">
                  <c:v>2.5900000000000001E-4</c:v>
                </c:pt>
                <c:pt idx="47158" formatCode="0.00E+00">
                  <c:v>2.5900000000000001E-4</c:v>
                </c:pt>
                <c:pt idx="47159" formatCode="0.00E+00">
                  <c:v>2.5900000000000001E-4</c:v>
                </c:pt>
                <c:pt idx="47160" formatCode="0.00E+00">
                  <c:v>2.5900000000000001E-4</c:v>
                </c:pt>
                <c:pt idx="47161" formatCode="0.00E+00">
                  <c:v>2.5900000000000001E-4</c:v>
                </c:pt>
                <c:pt idx="47162" formatCode="0.00E+00">
                  <c:v>2.5900000000000001E-4</c:v>
                </c:pt>
                <c:pt idx="47163" formatCode="0.00E+00">
                  <c:v>2.5900000000000001E-4</c:v>
                </c:pt>
                <c:pt idx="47164" formatCode="0.00E+00">
                  <c:v>2.5900000000000001E-4</c:v>
                </c:pt>
                <c:pt idx="47165" formatCode="0.00E+00">
                  <c:v>2.5900000000000001E-4</c:v>
                </c:pt>
                <c:pt idx="47166" formatCode="0.00E+00">
                  <c:v>2.5900000000000001E-4</c:v>
                </c:pt>
                <c:pt idx="47167" formatCode="0.00E+00">
                  <c:v>2.5900000000000001E-4</c:v>
                </c:pt>
                <c:pt idx="47168" formatCode="0.00E+00">
                  <c:v>2.5900000000000001E-4</c:v>
                </c:pt>
                <c:pt idx="47169" formatCode="0.00E+00">
                  <c:v>2.5900000000000001E-4</c:v>
                </c:pt>
                <c:pt idx="47170" formatCode="0.00E+00">
                  <c:v>2.5900000000000001E-4</c:v>
                </c:pt>
                <c:pt idx="47171" formatCode="0.00E+00">
                  <c:v>2.5900000000000001E-4</c:v>
                </c:pt>
                <c:pt idx="47172" formatCode="0.00E+00">
                  <c:v>2.5799999999999998E-4</c:v>
                </c:pt>
                <c:pt idx="47173" formatCode="0.00E+00">
                  <c:v>2.5799999999999998E-4</c:v>
                </c:pt>
                <c:pt idx="47174" formatCode="0.00E+00">
                  <c:v>2.5799999999999998E-4</c:v>
                </c:pt>
                <c:pt idx="47175" formatCode="0.00E+00">
                  <c:v>2.5799999999999998E-4</c:v>
                </c:pt>
                <c:pt idx="47176" formatCode="0.00E+00">
                  <c:v>2.5799999999999998E-4</c:v>
                </c:pt>
                <c:pt idx="47177" formatCode="0.00E+00">
                  <c:v>2.5799999999999998E-4</c:v>
                </c:pt>
                <c:pt idx="47178" formatCode="0.00E+00">
                  <c:v>2.5799999999999998E-4</c:v>
                </c:pt>
                <c:pt idx="47179" formatCode="0.00E+00">
                  <c:v>2.5799999999999998E-4</c:v>
                </c:pt>
                <c:pt idx="47180" formatCode="0.00E+00">
                  <c:v>2.5799999999999998E-4</c:v>
                </c:pt>
                <c:pt idx="47181" formatCode="0.00E+00">
                  <c:v>2.5799999999999998E-4</c:v>
                </c:pt>
                <c:pt idx="47182" formatCode="0.00E+00">
                  <c:v>2.5799999999999998E-4</c:v>
                </c:pt>
                <c:pt idx="47183" formatCode="0.00E+00">
                  <c:v>2.5799999999999998E-4</c:v>
                </c:pt>
                <c:pt idx="47184" formatCode="0.00E+00">
                  <c:v>2.5799999999999998E-4</c:v>
                </c:pt>
                <c:pt idx="47185" formatCode="0.00E+00">
                  <c:v>2.5799999999999998E-4</c:v>
                </c:pt>
                <c:pt idx="47186" formatCode="0.00E+00">
                  <c:v>2.5799999999999998E-4</c:v>
                </c:pt>
                <c:pt idx="47187" formatCode="0.00E+00">
                  <c:v>2.5799999999999998E-4</c:v>
                </c:pt>
                <c:pt idx="47188" formatCode="0.00E+00">
                  <c:v>2.5700000000000001E-4</c:v>
                </c:pt>
                <c:pt idx="47189" formatCode="0.00E+00">
                  <c:v>2.5799999999999998E-4</c:v>
                </c:pt>
                <c:pt idx="47190" formatCode="0.00E+00">
                  <c:v>2.5700000000000001E-4</c:v>
                </c:pt>
                <c:pt idx="47191" formatCode="0.00E+00">
                  <c:v>2.5700000000000001E-4</c:v>
                </c:pt>
                <c:pt idx="47192" formatCode="0.00E+00">
                  <c:v>2.5700000000000001E-4</c:v>
                </c:pt>
                <c:pt idx="47193" formatCode="0.00E+00">
                  <c:v>2.5700000000000001E-4</c:v>
                </c:pt>
                <c:pt idx="47194" formatCode="0.00E+00">
                  <c:v>2.5700000000000001E-4</c:v>
                </c:pt>
                <c:pt idx="47195" formatCode="0.00E+00">
                  <c:v>2.5700000000000001E-4</c:v>
                </c:pt>
                <c:pt idx="47196" formatCode="0.00E+00">
                  <c:v>2.5700000000000001E-4</c:v>
                </c:pt>
                <c:pt idx="47197" formatCode="0.00E+00">
                  <c:v>2.5700000000000001E-4</c:v>
                </c:pt>
                <c:pt idx="47198" formatCode="0.00E+00">
                  <c:v>2.5700000000000001E-4</c:v>
                </c:pt>
                <c:pt idx="47199" formatCode="0.00E+00">
                  <c:v>2.5700000000000001E-4</c:v>
                </c:pt>
                <c:pt idx="47200" formatCode="0.00E+00">
                  <c:v>2.5700000000000001E-4</c:v>
                </c:pt>
                <c:pt idx="47201" formatCode="0.00E+00">
                  <c:v>2.5700000000000001E-4</c:v>
                </c:pt>
                <c:pt idx="47202" formatCode="0.00E+00">
                  <c:v>2.5700000000000001E-4</c:v>
                </c:pt>
                <c:pt idx="47203" formatCode="0.00E+00">
                  <c:v>2.5700000000000001E-4</c:v>
                </c:pt>
                <c:pt idx="47204" formatCode="0.00E+00">
                  <c:v>2.5599999999999999E-4</c:v>
                </c:pt>
                <c:pt idx="47205" formatCode="0.00E+00">
                  <c:v>2.5700000000000001E-4</c:v>
                </c:pt>
                <c:pt idx="47206" formatCode="0.00E+00">
                  <c:v>2.5700000000000001E-4</c:v>
                </c:pt>
                <c:pt idx="47207" formatCode="0.00E+00">
                  <c:v>2.5599999999999999E-4</c:v>
                </c:pt>
                <c:pt idx="47208" formatCode="0.00E+00">
                  <c:v>2.5599999999999999E-4</c:v>
                </c:pt>
                <c:pt idx="47209" formatCode="0.00E+00">
                  <c:v>2.5599999999999999E-4</c:v>
                </c:pt>
                <c:pt idx="47210" formatCode="0.00E+00">
                  <c:v>2.5599999999999999E-4</c:v>
                </c:pt>
                <c:pt idx="47211" formatCode="0.00E+00">
                  <c:v>2.5599999999999999E-4</c:v>
                </c:pt>
                <c:pt idx="47212" formatCode="0.00E+00">
                  <c:v>2.5599999999999999E-4</c:v>
                </c:pt>
                <c:pt idx="47213" formatCode="0.00E+00">
                  <c:v>2.5599999999999999E-4</c:v>
                </c:pt>
                <c:pt idx="47214" formatCode="0.00E+00">
                  <c:v>2.5599999999999999E-4</c:v>
                </c:pt>
                <c:pt idx="47215" formatCode="0.00E+00">
                  <c:v>2.5599999999999999E-4</c:v>
                </c:pt>
                <c:pt idx="47216" formatCode="0.00E+00">
                  <c:v>2.5599999999999999E-4</c:v>
                </c:pt>
                <c:pt idx="47217" formatCode="0.00E+00">
                  <c:v>2.5599999999999999E-4</c:v>
                </c:pt>
                <c:pt idx="47218" formatCode="0.00E+00">
                  <c:v>2.5599999999999999E-4</c:v>
                </c:pt>
                <c:pt idx="47219" formatCode="0.00E+00">
                  <c:v>2.5599999999999999E-4</c:v>
                </c:pt>
                <c:pt idx="47220" formatCode="0.00E+00">
                  <c:v>2.5599999999999999E-4</c:v>
                </c:pt>
                <c:pt idx="47221" formatCode="0.00E+00">
                  <c:v>2.5599999999999999E-4</c:v>
                </c:pt>
                <c:pt idx="47222" formatCode="0.00E+00">
                  <c:v>2.5599999999999999E-4</c:v>
                </c:pt>
                <c:pt idx="47223" formatCode="0.00E+00">
                  <c:v>2.5500000000000002E-4</c:v>
                </c:pt>
                <c:pt idx="47224" formatCode="0.00E+00">
                  <c:v>2.5599999999999999E-4</c:v>
                </c:pt>
                <c:pt idx="47225" formatCode="0.00E+00">
                  <c:v>2.5599999999999999E-4</c:v>
                </c:pt>
                <c:pt idx="47226" formatCode="0.00E+00">
                  <c:v>2.5500000000000002E-4</c:v>
                </c:pt>
                <c:pt idx="47227" formatCode="0.00E+00">
                  <c:v>2.5500000000000002E-4</c:v>
                </c:pt>
                <c:pt idx="47228" formatCode="0.00E+00">
                  <c:v>2.5500000000000002E-4</c:v>
                </c:pt>
                <c:pt idx="47229" formatCode="0.00E+00">
                  <c:v>2.5500000000000002E-4</c:v>
                </c:pt>
                <c:pt idx="47230" formatCode="0.00E+00">
                  <c:v>2.5500000000000002E-4</c:v>
                </c:pt>
                <c:pt idx="47231" formatCode="0.00E+00">
                  <c:v>2.5500000000000002E-4</c:v>
                </c:pt>
                <c:pt idx="47232" formatCode="0.00E+00">
                  <c:v>2.5500000000000002E-4</c:v>
                </c:pt>
                <c:pt idx="47233" formatCode="0.00E+00">
                  <c:v>2.5500000000000002E-4</c:v>
                </c:pt>
                <c:pt idx="47234" formatCode="0.00E+00">
                  <c:v>2.5500000000000002E-4</c:v>
                </c:pt>
                <c:pt idx="47235" formatCode="0.00E+00">
                  <c:v>2.5500000000000002E-4</c:v>
                </c:pt>
                <c:pt idx="47236" formatCode="0.00E+00">
                  <c:v>2.5500000000000002E-4</c:v>
                </c:pt>
                <c:pt idx="47237" formatCode="0.00E+00">
                  <c:v>2.5500000000000002E-4</c:v>
                </c:pt>
                <c:pt idx="47238" formatCode="0.00E+00">
                  <c:v>2.5500000000000002E-4</c:v>
                </c:pt>
                <c:pt idx="47239" formatCode="0.00E+00">
                  <c:v>2.5500000000000002E-4</c:v>
                </c:pt>
                <c:pt idx="47240" formatCode="0.00E+00">
                  <c:v>2.5500000000000002E-4</c:v>
                </c:pt>
                <c:pt idx="47241" formatCode="0.00E+00">
                  <c:v>2.5500000000000002E-4</c:v>
                </c:pt>
                <c:pt idx="47242" formatCode="0.00E+00">
                  <c:v>2.5500000000000002E-4</c:v>
                </c:pt>
                <c:pt idx="47243" formatCode="0.00E+00">
                  <c:v>2.5500000000000002E-4</c:v>
                </c:pt>
                <c:pt idx="47244" formatCode="0.00E+00">
                  <c:v>2.5500000000000002E-4</c:v>
                </c:pt>
                <c:pt idx="47245" formatCode="0.00E+00">
                  <c:v>2.5399999999999999E-4</c:v>
                </c:pt>
                <c:pt idx="47246" formatCode="0.00E+00">
                  <c:v>2.5399999999999999E-4</c:v>
                </c:pt>
                <c:pt idx="47247" formatCode="0.00E+00">
                  <c:v>2.5399999999999999E-4</c:v>
                </c:pt>
                <c:pt idx="47248" formatCode="0.00E+00">
                  <c:v>2.5399999999999999E-4</c:v>
                </c:pt>
                <c:pt idx="47249" formatCode="0.00E+00">
                  <c:v>2.5399999999999999E-4</c:v>
                </c:pt>
                <c:pt idx="47250" formatCode="0.00E+00">
                  <c:v>2.5399999999999999E-4</c:v>
                </c:pt>
                <c:pt idx="47251" formatCode="0.00E+00">
                  <c:v>2.5399999999999999E-4</c:v>
                </c:pt>
                <c:pt idx="47252" formatCode="0.00E+00">
                  <c:v>2.5399999999999999E-4</c:v>
                </c:pt>
                <c:pt idx="47253" formatCode="0.00E+00">
                  <c:v>2.5399999999999999E-4</c:v>
                </c:pt>
                <c:pt idx="47254" formatCode="0.00E+00">
                  <c:v>2.5399999999999999E-4</c:v>
                </c:pt>
                <c:pt idx="47255" formatCode="0.00E+00">
                  <c:v>2.5399999999999999E-4</c:v>
                </c:pt>
                <c:pt idx="47256" formatCode="0.00E+00">
                  <c:v>2.5399999999999999E-4</c:v>
                </c:pt>
                <c:pt idx="47257" formatCode="0.00E+00">
                  <c:v>2.5399999999999999E-4</c:v>
                </c:pt>
                <c:pt idx="47258" formatCode="0.00E+00">
                  <c:v>2.5399999999999999E-4</c:v>
                </c:pt>
                <c:pt idx="47259" formatCode="0.00E+00">
                  <c:v>2.5399999999999999E-4</c:v>
                </c:pt>
                <c:pt idx="47260" formatCode="0.00E+00">
                  <c:v>2.5399999999999999E-4</c:v>
                </c:pt>
                <c:pt idx="47261" formatCode="0.00E+00">
                  <c:v>2.5399999999999999E-4</c:v>
                </c:pt>
                <c:pt idx="47262" formatCode="0.00E+00">
                  <c:v>2.5399999999999999E-4</c:v>
                </c:pt>
                <c:pt idx="47263" formatCode="0.00E+00">
                  <c:v>2.5300000000000002E-4</c:v>
                </c:pt>
                <c:pt idx="47264" formatCode="0.00E+00">
                  <c:v>2.5300000000000002E-4</c:v>
                </c:pt>
                <c:pt idx="47265" formatCode="0.00E+00">
                  <c:v>2.5399999999999999E-4</c:v>
                </c:pt>
                <c:pt idx="47266" formatCode="0.00E+00">
                  <c:v>2.5300000000000002E-4</c:v>
                </c:pt>
                <c:pt idx="47267" formatCode="0.00E+00">
                  <c:v>2.5300000000000002E-4</c:v>
                </c:pt>
                <c:pt idx="47268" formatCode="0.00E+00">
                  <c:v>2.5300000000000002E-4</c:v>
                </c:pt>
                <c:pt idx="47269" formatCode="0.00E+00">
                  <c:v>2.5300000000000002E-4</c:v>
                </c:pt>
                <c:pt idx="47270" formatCode="0.00E+00">
                  <c:v>2.5300000000000002E-4</c:v>
                </c:pt>
                <c:pt idx="47271" formatCode="0.00E+00">
                  <c:v>2.5300000000000002E-4</c:v>
                </c:pt>
                <c:pt idx="47272" formatCode="0.00E+00">
                  <c:v>2.5300000000000002E-4</c:v>
                </c:pt>
                <c:pt idx="47273" formatCode="0.00E+00">
                  <c:v>2.5300000000000002E-4</c:v>
                </c:pt>
                <c:pt idx="47274" formatCode="0.00E+00">
                  <c:v>2.5300000000000002E-4</c:v>
                </c:pt>
                <c:pt idx="47275" formatCode="0.00E+00">
                  <c:v>2.5300000000000002E-4</c:v>
                </c:pt>
                <c:pt idx="47276" formatCode="0.00E+00">
                  <c:v>2.5300000000000002E-4</c:v>
                </c:pt>
                <c:pt idx="47277" formatCode="0.00E+00">
                  <c:v>2.5300000000000002E-4</c:v>
                </c:pt>
                <c:pt idx="47278" formatCode="0.00E+00">
                  <c:v>2.5300000000000002E-4</c:v>
                </c:pt>
                <c:pt idx="47279" formatCode="0.00E+00">
                  <c:v>2.5300000000000002E-4</c:v>
                </c:pt>
                <c:pt idx="47280" formatCode="0.00E+00">
                  <c:v>2.5300000000000002E-4</c:v>
                </c:pt>
                <c:pt idx="47281" formatCode="0.00E+00">
                  <c:v>2.5300000000000002E-4</c:v>
                </c:pt>
                <c:pt idx="47282" formatCode="0.00E+00">
                  <c:v>2.5300000000000002E-4</c:v>
                </c:pt>
                <c:pt idx="47283" formatCode="0.00E+00">
                  <c:v>2.5300000000000002E-4</c:v>
                </c:pt>
                <c:pt idx="47284" formatCode="0.00E+00">
                  <c:v>2.5300000000000002E-4</c:v>
                </c:pt>
                <c:pt idx="47285" formatCode="0.00E+00">
                  <c:v>2.5300000000000002E-4</c:v>
                </c:pt>
                <c:pt idx="47286" formatCode="0.00E+00">
                  <c:v>2.5300000000000002E-4</c:v>
                </c:pt>
                <c:pt idx="47287" formatCode="0.00E+00">
                  <c:v>2.5300000000000002E-4</c:v>
                </c:pt>
                <c:pt idx="47288" formatCode="0.00E+00">
                  <c:v>2.52E-4</c:v>
                </c:pt>
                <c:pt idx="47289" formatCode="0.00E+00">
                  <c:v>2.52E-4</c:v>
                </c:pt>
                <c:pt idx="47290" formatCode="0.00E+00">
                  <c:v>2.52E-4</c:v>
                </c:pt>
                <c:pt idx="47291" formatCode="0.00E+00">
                  <c:v>2.52E-4</c:v>
                </c:pt>
                <c:pt idx="47292" formatCode="0.00E+00">
                  <c:v>2.52E-4</c:v>
                </c:pt>
                <c:pt idx="47293" formatCode="0.00E+00">
                  <c:v>2.52E-4</c:v>
                </c:pt>
                <c:pt idx="47294" formatCode="0.00E+00">
                  <c:v>2.52E-4</c:v>
                </c:pt>
                <c:pt idx="47295" formatCode="0.00E+00">
                  <c:v>2.52E-4</c:v>
                </c:pt>
                <c:pt idx="47296" formatCode="0.00E+00">
                  <c:v>2.52E-4</c:v>
                </c:pt>
                <c:pt idx="47297" formatCode="0.00E+00">
                  <c:v>2.52E-4</c:v>
                </c:pt>
                <c:pt idx="47298" formatCode="0.00E+00">
                  <c:v>2.52E-4</c:v>
                </c:pt>
                <c:pt idx="47299" formatCode="0.00E+00">
                  <c:v>2.52E-4</c:v>
                </c:pt>
                <c:pt idx="47300" formatCode="0.00E+00">
                  <c:v>2.52E-4</c:v>
                </c:pt>
                <c:pt idx="47301" formatCode="0.00E+00">
                  <c:v>2.52E-4</c:v>
                </c:pt>
                <c:pt idx="47302" formatCode="0.00E+00">
                  <c:v>2.52E-4</c:v>
                </c:pt>
                <c:pt idx="47303" formatCode="0.00E+00">
                  <c:v>2.52E-4</c:v>
                </c:pt>
                <c:pt idx="47304" formatCode="0.00E+00">
                  <c:v>2.52E-4</c:v>
                </c:pt>
                <c:pt idx="47305" formatCode="0.00E+00">
                  <c:v>2.52E-4</c:v>
                </c:pt>
                <c:pt idx="47306" formatCode="0.00E+00">
                  <c:v>2.52E-4</c:v>
                </c:pt>
                <c:pt idx="47307" formatCode="0.00E+00">
                  <c:v>2.5099999999999998E-4</c:v>
                </c:pt>
                <c:pt idx="47308" formatCode="0.00E+00">
                  <c:v>2.52E-4</c:v>
                </c:pt>
                <c:pt idx="47309" formatCode="0.00E+00">
                  <c:v>2.5099999999999998E-4</c:v>
                </c:pt>
                <c:pt idx="47310" formatCode="0.00E+00">
                  <c:v>2.5099999999999998E-4</c:v>
                </c:pt>
                <c:pt idx="47311" formatCode="0.00E+00">
                  <c:v>2.5099999999999998E-4</c:v>
                </c:pt>
                <c:pt idx="47312" formatCode="0.00E+00">
                  <c:v>2.5099999999999998E-4</c:v>
                </c:pt>
                <c:pt idx="47313" formatCode="0.00E+00">
                  <c:v>2.5099999999999998E-4</c:v>
                </c:pt>
                <c:pt idx="47314" formatCode="0.00E+00">
                  <c:v>2.5099999999999998E-4</c:v>
                </c:pt>
                <c:pt idx="47315" formatCode="0.00E+00">
                  <c:v>2.5099999999999998E-4</c:v>
                </c:pt>
                <c:pt idx="47316" formatCode="0.00E+00">
                  <c:v>2.5099999999999998E-4</c:v>
                </c:pt>
                <c:pt idx="47317" formatCode="0.00E+00">
                  <c:v>2.5099999999999998E-4</c:v>
                </c:pt>
                <c:pt idx="47318" formatCode="0.00E+00">
                  <c:v>2.5099999999999998E-4</c:v>
                </c:pt>
                <c:pt idx="47319" formatCode="0.00E+00">
                  <c:v>2.5099999999999998E-4</c:v>
                </c:pt>
                <c:pt idx="47320" formatCode="0.00E+00">
                  <c:v>2.5099999999999998E-4</c:v>
                </c:pt>
                <c:pt idx="47321" formatCode="0.00E+00">
                  <c:v>2.5099999999999998E-4</c:v>
                </c:pt>
                <c:pt idx="47322" formatCode="0.00E+00">
                  <c:v>2.5099999999999998E-4</c:v>
                </c:pt>
                <c:pt idx="47323" formatCode="0.00E+00">
                  <c:v>2.5099999999999998E-4</c:v>
                </c:pt>
                <c:pt idx="47324" formatCode="0.00E+00">
                  <c:v>2.5099999999999998E-4</c:v>
                </c:pt>
                <c:pt idx="47325" formatCode="0.00E+00">
                  <c:v>2.5099999999999998E-4</c:v>
                </c:pt>
                <c:pt idx="47326" formatCode="0.00E+00">
                  <c:v>2.5099999999999998E-4</c:v>
                </c:pt>
                <c:pt idx="47327" formatCode="0.00E+00">
                  <c:v>2.5099999999999998E-4</c:v>
                </c:pt>
                <c:pt idx="47328" formatCode="0.00E+00">
                  <c:v>2.5099999999999998E-4</c:v>
                </c:pt>
                <c:pt idx="47329" formatCode="0.00E+00">
                  <c:v>2.5000000000000001E-4</c:v>
                </c:pt>
                <c:pt idx="47330" formatCode="0.00E+00">
                  <c:v>2.5000000000000001E-4</c:v>
                </c:pt>
                <c:pt idx="47331" formatCode="0.00E+00">
                  <c:v>2.5000000000000001E-4</c:v>
                </c:pt>
                <c:pt idx="47332" formatCode="0.00E+00">
                  <c:v>2.5099999999999998E-4</c:v>
                </c:pt>
                <c:pt idx="47333" formatCode="0.00E+00">
                  <c:v>2.5000000000000001E-4</c:v>
                </c:pt>
                <c:pt idx="47334" formatCode="0.00E+00">
                  <c:v>2.5000000000000001E-4</c:v>
                </c:pt>
                <c:pt idx="47335" formatCode="0.00E+00">
                  <c:v>2.5000000000000001E-4</c:v>
                </c:pt>
                <c:pt idx="47336" formatCode="0.00E+00">
                  <c:v>2.5000000000000001E-4</c:v>
                </c:pt>
                <c:pt idx="47337" formatCode="0.00E+00">
                  <c:v>2.5000000000000001E-4</c:v>
                </c:pt>
                <c:pt idx="47338" formatCode="0.00E+00">
                  <c:v>2.5000000000000001E-4</c:v>
                </c:pt>
                <c:pt idx="47339" formatCode="0.00E+00">
                  <c:v>2.5000000000000001E-4</c:v>
                </c:pt>
                <c:pt idx="47340" formatCode="0.00E+00">
                  <c:v>2.5000000000000001E-4</c:v>
                </c:pt>
                <c:pt idx="47341" formatCode="0.00E+00">
                  <c:v>2.5000000000000001E-4</c:v>
                </c:pt>
                <c:pt idx="47342" formatCode="0.00E+00">
                  <c:v>2.5000000000000001E-4</c:v>
                </c:pt>
                <c:pt idx="47343" formatCode="0.00E+00">
                  <c:v>2.5000000000000001E-4</c:v>
                </c:pt>
                <c:pt idx="47344" formatCode="0.00E+00">
                  <c:v>2.5000000000000001E-4</c:v>
                </c:pt>
                <c:pt idx="47345" formatCode="0.00E+00">
                  <c:v>2.5000000000000001E-4</c:v>
                </c:pt>
                <c:pt idx="47346" formatCode="0.00E+00">
                  <c:v>2.5000000000000001E-4</c:v>
                </c:pt>
                <c:pt idx="47347" formatCode="0.00E+00">
                  <c:v>2.5000000000000001E-4</c:v>
                </c:pt>
                <c:pt idx="47348" formatCode="0.00E+00">
                  <c:v>2.5000000000000001E-4</c:v>
                </c:pt>
                <c:pt idx="47349" formatCode="0.00E+00">
                  <c:v>2.5000000000000001E-4</c:v>
                </c:pt>
                <c:pt idx="47350" formatCode="0.00E+00">
                  <c:v>2.5000000000000001E-4</c:v>
                </c:pt>
                <c:pt idx="47351" formatCode="0.00E+00">
                  <c:v>2.4899999999999998E-4</c:v>
                </c:pt>
                <c:pt idx="47352" formatCode="0.00E+00">
                  <c:v>2.4899999999999998E-4</c:v>
                </c:pt>
                <c:pt idx="47353" formatCode="0.00E+00">
                  <c:v>2.4899999999999998E-4</c:v>
                </c:pt>
                <c:pt idx="47354" formatCode="0.00E+00">
                  <c:v>2.4899999999999998E-4</c:v>
                </c:pt>
                <c:pt idx="47355" formatCode="0.00E+00">
                  <c:v>2.4899999999999998E-4</c:v>
                </c:pt>
                <c:pt idx="47356" formatCode="0.00E+00">
                  <c:v>2.4899999999999998E-4</c:v>
                </c:pt>
                <c:pt idx="47357" formatCode="0.00E+00">
                  <c:v>2.4899999999999998E-4</c:v>
                </c:pt>
                <c:pt idx="47358" formatCode="0.00E+00">
                  <c:v>2.4899999999999998E-4</c:v>
                </c:pt>
                <c:pt idx="47359" formatCode="0.00E+00">
                  <c:v>2.4899999999999998E-4</c:v>
                </c:pt>
                <c:pt idx="47360" formatCode="0.00E+00">
                  <c:v>2.4899999999999998E-4</c:v>
                </c:pt>
                <c:pt idx="47361" formatCode="0.00E+00">
                  <c:v>2.4899999999999998E-4</c:v>
                </c:pt>
                <c:pt idx="47362" formatCode="0.00E+00">
                  <c:v>2.4899999999999998E-4</c:v>
                </c:pt>
                <c:pt idx="47363" formatCode="0.00E+00">
                  <c:v>2.4899999999999998E-4</c:v>
                </c:pt>
                <c:pt idx="47364" formatCode="0.00E+00">
                  <c:v>2.4899999999999998E-4</c:v>
                </c:pt>
                <c:pt idx="47365" formatCode="0.00E+00">
                  <c:v>2.4899999999999998E-4</c:v>
                </c:pt>
                <c:pt idx="47366" formatCode="0.00E+00">
                  <c:v>2.4899999999999998E-4</c:v>
                </c:pt>
                <c:pt idx="47367" formatCode="0.00E+00">
                  <c:v>2.4899999999999998E-4</c:v>
                </c:pt>
                <c:pt idx="47368" formatCode="0.00E+00">
                  <c:v>2.4899999999999998E-4</c:v>
                </c:pt>
                <c:pt idx="47369" formatCode="0.00E+00">
                  <c:v>2.4899999999999998E-4</c:v>
                </c:pt>
                <c:pt idx="47370" formatCode="0.00E+00">
                  <c:v>2.4899999999999998E-4</c:v>
                </c:pt>
                <c:pt idx="47371" formatCode="0.00E+00">
                  <c:v>2.4899999999999998E-4</c:v>
                </c:pt>
                <c:pt idx="47372" formatCode="0.00E+00">
                  <c:v>2.4899999999999998E-4</c:v>
                </c:pt>
                <c:pt idx="47373" formatCode="0.00E+00">
                  <c:v>2.4899999999999998E-4</c:v>
                </c:pt>
                <c:pt idx="47374" formatCode="0.00E+00">
                  <c:v>2.4899999999999998E-4</c:v>
                </c:pt>
                <c:pt idx="47375" formatCode="0.00E+00">
                  <c:v>2.4899999999999998E-4</c:v>
                </c:pt>
                <c:pt idx="47376" formatCode="0.00E+00">
                  <c:v>2.4800000000000001E-4</c:v>
                </c:pt>
                <c:pt idx="47377" formatCode="0.00E+00">
                  <c:v>2.4800000000000001E-4</c:v>
                </c:pt>
                <c:pt idx="47378" formatCode="0.00E+00">
                  <c:v>2.4899999999999998E-4</c:v>
                </c:pt>
                <c:pt idx="47379" formatCode="0.00E+00">
                  <c:v>2.4800000000000001E-4</c:v>
                </c:pt>
                <c:pt idx="47380" formatCode="0.00E+00">
                  <c:v>2.4800000000000001E-4</c:v>
                </c:pt>
                <c:pt idx="47381" formatCode="0.00E+00">
                  <c:v>2.4800000000000001E-4</c:v>
                </c:pt>
                <c:pt idx="47382" formatCode="0.00E+00">
                  <c:v>2.4800000000000001E-4</c:v>
                </c:pt>
                <c:pt idx="47383" formatCode="0.00E+00">
                  <c:v>2.4800000000000001E-4</c:v>
                </c:pt>
                <c:pt idx="47384" formatCode="0.00E+00">
                  <c:v>2.4800000000000001E-4</c:v>
                </c:pt>
                <c:pt idx="47385" formatCode="0.00E+00">
                  <c:v>2.4800000000000001E-4</c:v>
                </c:pt>
                <c:pt idx="47386" formatCode="0.00E+00">
                  <c:v>2.4800000000000001E-4</c:v>
                </c:pt>
                <c:pt idx="47387" formatCode="0.00E+00">
                  <c:v>2.4800000000000001E-4</c:v>
                </c:pt>
                <c:pt idx="47388" formatCode="0.00E+00">
                  <c:v>2.4800000000000001E-4</c:v>
                </c:pt>
                <c:pt idx="47389" formatCode="0.00E+00">
                  <c:v>2.4800000000000001E-4</c:v>
                </c:pt>
                <c:pt idx="47390" formatCode="0.00E+00">
                  <c:v>2.4800000000000001E-4</c:v>
                </c:pt>
                <c:pt idx="47391" formatCode="0.00E+00">
                  <c:v>2.4800000000000001E-4</c:v>
                </c:pt>
                <c:pt idx="47392" formatCode="0.00E+00">
                  <c:v>2.4800000000000001E-4</c:v>
                </c:pt>
                <c:pt idx="47393" formatCode="0.00E+00">
                  <c:v>2.4800000000000001E-4</c:v>
                </c:pt>
                <c:pt idx="47394" formatCode="0.00E+00">
                  <c:v>2.4800000000000001E-4</c:v>
                </c:pt>
                <c:pt idx="47395" formatCode="0.00E+00">
                  <c:v>2.4800000000000001E-4</c:v>
                </c:pt>
                <c:pt idx="47396" formatCode="0.00E+00">
                  <c:v>2.4800000000000001E-4</c:v>
                </c:pt>
                <c:pt idx="47397" formatCode="0.00E+00">
                  <c:v>2.4800000000000001E-4</c:v>
                </c:pt>
                <c:pt idx="47398" formatCode="0.00E+00">
                  <c:v>2.4800000000000001E-4</c:v>
                </c:pt>
                <c:pt idx="47399" formatCode="0.00E+00">
                  <c:v>2.4699999999999999E-4</c:v>
                </c:pt>
                <c:pt idx="47400" formatCode="0.00E+00">
                  <c:v>2.4800000000000001E-4</c:v>
                </c:pt>
                <c:pt idx="47401" formatCode="0.00E+00">
                  <c:v>2.4699999999999999E-4</c:v>
                </c:pt>
                <c:pt idx="47402" formatCode="0.00E+00">
                  <c:v>2.4699999999999999E-4</c:v>
                </c:pt>
                <c:pt idx="47403" formatCode="0.00E+00">
                  <c:v>2.4699999999999999E-4</c:v>
                </c:pt>
                <c:pt idx="47404" formatCode="0.00E+00">
                  <c:v>2.4699999999999999E-4</c:v>
                </c:pt>
                <c:pt idx="47405" formatCode="0.00E+00">
                  <c:v>2.4699999999999999E-4</c:v>
                </c:pt>
                <c:pt idx="47406" formatCode="0.00E+00">
                  <c:v>2.4699999999999999E-4</c:v>
                </c:pt>
                <c:pt idx="47407" formatCode="0.00E+00">
                  <c:v>2.4800000000000001E-4</c:v>
                </c:pt>
                <c:pt idx="47408" formatCode="0.00E+00">
                  <c:v>2.4699999999999999E-4</c:v>
                </c:pt>
                <c:pt idx="47409" formatCode="0.00E+00">
                  <c:v>2.4699999999999999E-4</c:v>
                </c:pt>
                <c:pt idx="47410" formatCode="0.00E+00">
                  <c:v>2.4699999999999999E-4</c:v>
                </c:pt>
                <c:pt idx="47411" formatCode="0.00E+00">
                  <c:v>2.4699999999999999E-4</c:v>
                </c:pt>
                <c:pt idx="47412" formatCode="0.00E+00">
                  <c:v>2.4699999999999999E-4</c:v>
                </c:pt>
                <c:pt idx="47413" formatCode="0.00E+00">
                  <c:v>2.4699999999999999E-4</c:v>
                </c:pt>
                <c:pt idx="47414" formatCode="0.00E+00">
                  <c:v>2.4699999999999999E-4</c:v>
                </c:pt>
                <c:pt idx="47415" formatCode="0.00E+00">
                  <c:v>2.4699999999999999E-4</c:v>
                </c:pt>
                <c:pt idx="47416" formatCode="0.00E+00">
                  <c:v>2.4699999999999999E-4</c:v>
                </c:pt>
                <c:pt idx="47417" formatCode="0.00E+00">
                  <c:v>2.4699999999999999E-4</c:v>
                </c:pt>
                <c:pt idx="47418" formatCode="0.00E+00">
                  <c:v>2.4699999999999999E-4</c:v>
                </c:pt>
                <c:pt idx="47419" formatCode="0.00E+00">
                  <c:v>2.4699999999999999E-4</c:v>
                </c:pt>
                <c:pt idx="47420" formatCode="0.00E+00">
                  <c:v>2.4699999999999999E-4</c:v>
                </c:pt>
                <c:pt idx="47421" formatCode="0.00E+00">
                  <c:v>2.4699999999999999E-4</c:v>
                </c:pt>
                <c:pt idx="47422" formatCode="0.00E+00">
                  <c:v>2.4699999999999999E-4</c:v>
                </c:pt>
                <c:pt idx="47423" formatCode="0.00E+00">
                  <c:v>2.4699999999999999E-4</c:v>
                </c:pt>
                <c:pt idx="47424" formatCode="0.00E+00">
                  <c:v>2.4699999999999999E-4</c:v>
                </c:pt>
                <c:pt idx="47425" formatCode="0.00E+00">
                  <c:v>2.4699999999999999E-4</c:v>
                </c:pt>
                <c:pt idx="47426" formatCode="0.00E+00">
                  <c:v>2.4699999999999999E-4</c:v>
                </c:pt>
                <c:pt idx="47427" formatCode="0.00E+00">
                  <c:v>2.4699999999999999E-4</c:v>
                </c:pt>
                <c:pt idx="47428" formatCode="0.00E+00">
                  <c:v>2.4600000000000002E-4</c:v>
                </c:pt>
                <c:pt idx="47429" formatCode="0.00E+00">
                  <c:v>2.4600000000000002E-4</c:v>
                </c:pt>
                <c:pt idx="47430" formatCode="0.00E+00">
                  <c:v>2.4699999999999999E-4</c:v>
                </c:pt>
                <c:pt idx="47431" formatCode="0.00E+00">
                  <c:v>2.4600000000000002E-4</c:v>
                </c:pt>
                <c:pt idx="47432" formatCode="0.00E+00">
                  <c:v>2.4600000000000002E-4</c:v>
                </c:pt>
                <c:pt idx="47433" formatCode="0.00E+00">
                  <c:v>2.4600000000000002E-4</c:v>
                </c:pt>
                <c:pt idx="47434" formatCode="0.00E+00">
                  <c:v>2.4600000000000002E-4</c:v>
                </c:pt>
                <c:pt idx="47435" formatCode="0.00E+00">
                  <c:v>2.4600000000000002E-4</c:v>
                </c:pt>
                <c:pt idx="47436" formatCode="0.00E+00">
                  <c:v>2.4600000000000002E-4</c:v>
                </c:pt>
                <c:pt idx="47437" formatCode="0.00E+00">
                  <c:v>2.4600000000000002E-4</c:v>
                </c:pt>
                <c:pt idx="47438" formatCode="0.00E+00">
                  <c:v>2.4600000000000002E-4</c:v>
                </c:pt>
                <c:pt idx="47439" formatCode="0.00E+00">
                  <c:v>2.4600000000000002E-4</c:v>
                </c:pt>
                <c:pt idx="47440" formatCode="0.00E+00">
                  <c:v>2.4600000000000002E-4</c:v>
                </c:pt>
                <c:pt idx="47441" formatCode="0.00E+00">
                  <c:v>2.4600000000000002E-4</c:v>
                </c:pt>
                <c:pt idx="47442" formatCode="0.00E+00">
                  <c:v>2.4600000000000002E-4</c:v>
                </c:pt>
                <c:pt idx="47443" formatCode="0.00E+00">
                  <c:v>2.4600000000000002E-4</c:v>
                </c:pt>
                <c:pt idx="47444" formatCode="0.00E+00">
                  <c:v>2.4600000000000002E-4</c:v>
                </c:pt>
                <c:pt idx="47445" formatCode="0.00E+00">
                  <c:v>2.4600000000000002E-4</c:v>
                </c:pt>
                <c:pt idx="47446" formatCode="0.00E+00">
                  <c:v>2.4600000000000002E-4</c:v>
                </c:pt>
                <c:pt idx="47447" formatCode="0.00E+00">
                  <c:v>2.4600000000000002E-4</c:v>
                </c:pt>
                <c:pt idx="47448" formatCode="0.00E+00">
                  <c:v>2.4600000000000002E-4</c:v>
                </c:pt>
                <c:pt idx="47449" formatCode="0.00E+00">
                  <c:v>2.4600000000000002E-4</c:v>
                </c:pt>
                <c:pt idx="47450" formatCode="0.00E+00">
                  <c:v>2.4600000000000002E-4</c:v>
                </c:pt>
                <c:pt idx="47451" formatCode="0.00E+00">
                  <c:v>2.4600000000000002E-4</c:v>
                </c:pt>
                <c:pt idx="47452" formatCode="0.00E+00">
                  <c:v>2.4600000000000002E-4</c:v>
                </c:pt>
                <c:pt idx="47453" formatCode="0.00E+00">
                  <c:v>2.4600000000000002E-4</c:v>
                </c:pt>
                <c:pt idx="47454" formatCode="0.00E+00">
                  <c:v>2.4600000000000002E-4</c:v>
                </c:pt>
                <c:pt idx="47455" formatCode="0.00E+00">
                  <c:v>2.4499999999999999E-4</c:v>
                </c:pt>
                <c:pt idx="47456" formatCode="0.00E+00">
                  <c:v>2.4499999999999999E-4</c:v>
                </c:pt>
                <c:pt idx="47457" formatCode="0.00E+00">
                  <c:v>2.4600000000000002E-4</c:v>
                </c:pt>
                <c:pt idx="47458" formatCode="0.00E+00">
                  <c:v>2.4499999999999999E-4</c:v>
                </c:pt>
                <c:pt idx="47459" formatCode="0.00E+00">
                  <c:v>2.4499999999999999E-4</c:v>
                </c:pt>
                <c:pt idx="47460" formatCode="0.00E+00">
                  <c:v>2.4499999999999999E-4</c:v>
                </c:pt>
                <c:pt idx="47461" formatCode="0.00E+00">
                  <c:v>2.4499999999999999E-4</c:v>
                </c:pt>
                <c:pt idx="47462" formatCode="0.00E+00">
                  <c:v>2.4499999999999999E-4</c:v>
                </c:pt>
                <c:pt idx="47463" formatCode="0.00E+00">
                  <c:v>2.4499999999999999E-4</c:v>
                </c:pt>
                <c:pt idx="47464" formatCode="0.00E+00">
                  <c:v>2.4499999999999999E-4</c:v>
                </c:pt>
                <c:pt idx="47465" formatCode="0.00E+00">
                  <c:v>2.4499999999999999E-4</c:v>
                </c:pt>
                <c:pt idx="47466" formatCode="0.00E+00">
                  <c:v>2.4499999999999999E-4</c:v>
                </c:pt>
                <c:pt idx="47467" formatCode="0.00E+00">
                  <c:v>2.4499999999999999E-4</c:v>
                </c:pt>
                <c:pt idx="47468" formatCode="0.00E+00">
                  <c:v>2.4499999999999999E-4</c:v>
                </c:pt>
                <c:pt idx="47469" formatCode="0.00E+00">
                  <c:v>2.4499999999999999E-4</c:v>
                </c:pt>
                <c:pt idx="47470" formatCode="0.00E+00">
                  <c:v>2.4499999999999999E-4</c:v>
                </c:pt>
                <c:pt idx="47471" formatCode="0.00E+00">
                  <c:v>2.4499999999999999E-4</c:v>
                </c:pt>
                <c:pt idx="47472" formatCode="0.00E+00">
                  <c:v>2.4499999999999999E-4</c:v>
                </c:pt>
                <c:pt idx="47473" formatCode="0.00E+00">
                  <c:v>2.4499999999999999E-4</c:v>
                </c:pt>
                <c:pt idx="47474" formatCode="0.00E+00">
                  <c:v>2.4499999999999999E-4</c:v>
                </c:pt>
                <c:pt idx="47475" formatCode="0.00E+00">
                  <c:v>2.4499999999999999E-4</c:v>
                </c:pt>
                <c:pt idx="47476" formatCode="0.00E+00">
                  <c:v>2.4499999999999999E-4</c:v>
                </c:pt>
                <c:pt idx="47477" formatCode="0.00E+00">
                  <c:v>2.4499999999999999E-4</c:v>
                </c:pt>
                <c:pt idx="47478" formatCode="0.00E+00">
                  <c:v>2.4499999999999999E-4</c:v>
                </c:pt>
                <c:pt idx="47479" formatCode="0.00E+00">
                  <c:v>2.4499999999999999E-4</c:v>
                </c:pt>
                <c:pt idx="47480" formatCode="0.00E+00">
                  <c:v>2.4499999999999999E-4</c:v>
                </c:pt>
                <c:pt idx="47481" formatCode="0.00E+00">
                  <c:v>2.4499999999999999E-4</c:v>
                </c:pt>
                <c:pt idx="47482" formatCode="0.00E+00">
                  <c:v>2.4499999999999999E-4</c:v>
                </c:pt>
                <c:pt idx="47483" formatCode="0.00E+00">
                  <c:v>2.4399999999999999E-4</c:v>
                </c:pt>
                <c:pt idx="47484" formatCode="0.00E+00">
                  <c:v>2.4499999999999999E-4</c:v>
                </c:pt>
                <c:pt idx="47485" formatCode="0.00E+00">
                  <c:v>2.4499999999999999E-4</c:v>
                </c:pt>
                <c:pt idx="47486" formatCode="0.00E+00">
                  <c:v>2.4399999999999999E-4</c:v>
                </c:pt>
                <c:pt idx="47487" formatCode="0.00E+00">
                  <c:v>2.4399999999999999E-4</c:v>
                </c:pt>
                <c:pt idx="47488" formatCode="0.00E+00">
                  <c:v>2.4399999999999999E-4</c:v>
                </c:pt>
                <c:pt idx="47489" formatCode="0.00E+00">
                  <c:v>2.4399999999999999E-4</c:v>
                </c:pt>
                <c:pt idx="47490" formatCode="0.00E+00">
                  <c:v>2.4399999999999999E-4</c:v>
                </c:pt>
                <c:pt idx="47491" formatCode="0.00E+00">
                  <c:v>2.4399999999999999E-4</c:v>
                </c:pt>
                <c:pt idx="47492" formatCode="0.00E+00">
                  <c:v>2.4399999999999999E-4</c:v>
                </c:pt>
                <c:pt idx="47493" formatCode="0.00E+00">
                  <c:v>2.4399999999999999E-4</c:v>
                </c:pt>
                <c:pt idx="47494" formatCode="0.00E+00">
                  <c:v>2.4399999999999999E-4</c:v>
                </c:pt>
                <c:pt idx="47495" formatCode="0.00E+00">
                  <c:v>2.4399999999999999E-4</c:v>
                </c:pt>
                <c:pt idx="47496" formatCode="0.00E+00">
                  <c:v>2.4399999999999999E-4</c:v>
                </c:pt>
                <c:pt idx="47497" formatCode="0.00E+00">
                  <c:v>2.4399999999999999E-4</c:v>
                </c:pt>
                <c:pt idx="47498" formatCode="0.00E+00">
                  <c:v>2.4399999999999999E-4</c:v>
                </c:pt>
                <c:pt idx="47499" formatCode="0.00E+00">
                  <c:v>2.4399999999999999E-4</c:v>
                </c:pt>
                <c:pt idx="47500" formatCode="0.00E+00">
                  <c:v>2.4399999999999999E-4</c:v>
                </c:pt>
                <c:pt idx="47501" formatCode="0.00E+00">
                  <c:v>2.4399999999999999E-4</c:v>
                </c:pt>
                <c:pt idx="47502" formatCode="0.00E+00">
                  <c:v>2.4399999999999999E-4</c:v>
                </c:pt>
                <c:pt idx="47503" formatCode="0.00E+00">
                  <c:v>2.4399999999999999E-4</c:v>
                </c:pt>
                <c:pt idx="47504" formatCode="0.00E+00">
                  <c:v>2.4399999999999999E-4</c:v>
                </c:pt>
                <c:pt idx="47505" formatCode="0.00E+00">
                  <c:v>2.4399999999999999E-4</c:v>
                </c:pt>
                <c:pt idx="47506" formatCode="0.00E+00">
                  <c:v>2.4399999999999999E-4</c:v>
                </c:pt>
                <c:pt idx="47507" formatCode="0.00E+00">
                  <c:v>2.4399999999999999E-4</c:v>
                </c:pt>
                <c:pt idx="47508" formatCode="0.00E+00">
                  <c:v>2.4399999999999999E-4</c:v>
                </c:pt>
                <c:pt idx="47509" formatCode="0.00E+00">
                  <c:v>2.4399999999999999E-4</c:v>
                </c:pt>
                <c:pt idx="47510" formatCode="0.00E+00">
                  <c:v>2.4399999999999999E-4</c:v>
                </c:pt>
                <c:pt idx="47511" formatCode="0.00E+00">
                  <c:v>2.4399999999999999E-4</c:v>
                </c:pt>
                <c:pt idx="47512" formatCode="0.00E+00">
                  <c:v>2.4399999999999999E-4</c:v>
                </c:pt>
                <c:pt idx="47513" formatCode="0.00E+00">
                  <c:v>2.43E-4</c:v>
                </c:pt>
                <c:pt idx="47514" formatCode="0.00E+00">
                  <c:v>2.4399999999999999E-4</c:v>
                </c:pt>
                <c:pt idx="47515" formatCode="0.00E+00">
                  <c:v>2.43E-4</c:v>
                </c:pt>
                <c:pt idx="47516" formatCode="0.00E+00">
                  <c:v>2.43E-4</c:v>
                </c:pt>
                <c:pt idx="47517" formatCode="0.00E+00">
                  <c:v>2.4399999999999999E-4</c:v>
                </c:pt>
                <c:pt idx="47518" formatCode="0.00E+00">
                  <c:v>2.43E-4</c:v>
                </c:pt>
                <c:pt idx="47519" formatCode="0.00E+00">
                  <c:v>2.43E-4</c:v>
                </c:pt>
                <c:pt idx="47520" formatCode="0.00E+00">
                  <c:v>2.43E-4</c:v>
                </c:pt>
                <c:pt idx="47521" formatCode="0.00E+00">
                  <c:v>2.43E-4</c:v>
                </c:pt>
                <c:pt idx="47522" formatCode="0.00E+00">
                  <c:v>2.43E-4</c:v>
                </c:pt>
                <c:pt idx="47523" formatCode="0.00E+00">
                  <c:v>2.43E-4</c:v>
                </c:pt>
                <c:pt idx="47524" formatCode="0.00E+00">
                  <c:v>2.43E-4</c:v>
                </c:pt>
                <c:pt idx="47525" formatCode="0.00E+00">
                  <c:v>2.43E-4</c:v>
                </c:pt>
                <c:pt idx="47526" formatCode="0.00E+00">
                  <c:v>2.43E-4</c:v>
                </c:pt>
                <c:pt idx="47527" formatCode="0.00E+00">
                  <c:v>2.43E-4</c:v>
                </c:pt>
                <c:pt idx="47528" formatCode="0.00E+00">
                  <c:v>2.43E-4</c:v>
                </c:pt>
                <c:pt idx="47529" formatCode="0.00E+00">
                  <c:v>2.43E-4</c:v>
                </c:pt>
                <c:pt idx="47530" formatCode="0.00E+00">
                  <c:v>2.43E-4</c:v>
                </c:pt>
                <c:pt idx="47531" formatCode="0.00E+00">
                  <c:v>2.43E-4</c:v>
                </c:pt>
                <c:pt idx="47532" formatCode="0.00E+00">
                  <c:v>2.43E-4</c:v>
                </c:pt>
                <c:pt idx="47533" formatCode="0.00E+00">
                  <c:v>2.43E-4</c:v>
                </c:pt>
                <c:pt idx="47534" formatCode="0.00E+00">
                  <c:v>2.43E-4</c:v>
                </c:pt>
                <c:pt idx="47535" formatCode="0.00E+00">
                  <c:v>2.43E-4</c:v>
                </c:pt>
                <c:pt idx="47536" formatCode="0.00E+00">
                  <c:v>2.43E-4</c:v>
                </c:pt>
                <c:pt idx="47537" formatCode="0.00E+00">
                  <c:v>2.43E-4</c:v>
                </c:pt>
                <c:pt idx="47538" formatCode="0.00E+00">
                  <c:v>2.43E-4</c:v>
                </c:pt>
                <c:pt idx="47539" formatCode="0.00E+00">
                  <c:v>2.43E-4</c:v>
                </c:pt>
                <c:pt idx="47540" formatCode="0.00E+00">
                  <c:v>2.43E-4</c:v>
                </c:pt>
                <c:pt idx="47541" formatCode="0.00E+00">
                  <c:v>2.43E-4</c:v>
                </c:pt>
                <c:pt idx="47542" formatCode="0.00E+00">
                  <c:v>2.43E-4</c:v>
                </c:pt>
                <c:pt idx="47543" formatCode="0.00E+00">
                  <c:v>2.43E-4</c:v>
                </c:pt>
                <c:pt idx="47544" formatCode="0.00E+00">
                  <c:v>2.42E-4</c:v>
                </c:pt>
                <c:pt idx="47545" formatCode="0.00E+00">
                  <c:v>2.43E-4</c:v>
                </c:pt>
                <c:pt idx="47546" formatCode="0.00E+00">
                  <c:v>2.42E-4</c:v>
                </c:pt>
                <c:pt idx="47547" formatCode="0.00E+00">
                  <c:v>2.42E-4</c:v>
                </c:pt>
                <c:pt idx="47548" formatCode="0.00E+00">
                  <c:v>2.43E-4</c:v>
                </c:pt>
                <c:pt idx="47549" formatCode="0.00E+00">
                  <c:v>2.42E-4</c:v>
                </c:pt>
                <c:pt idx="47550" formatCode="0.00E+00">
                  <c:v>2.42E-4</c:v>
                </c:pt>
                <c:pt idx="47551" formatCode="0.00E+00">
                  <c:v>2.42E-4</c:v>
                </c:pt>
                <c:pt idx="47552" formatCode="0.00E+00">
                  <c:v>2.42E-4</c:v>
                </c:pt>
                <c:pt idx="47553" formatCode="0.00E+00">
                  <c:v>2.42E-4</c:v>
                </c:pt>
                <c:pt idx="47554" formatCode="0.00E+00">
                  <c:v>2.42E-4</c:v>
                </c:pt>
                <c:pt idx="47555" formatCode="0.00E+00">
                  <c:v>2.42E-4</c:v>
                </c:pt>
                <c:pt idx="47556" formatCode="0.00E+00">
                  <c:v>2.42E-4</c:v>
                </c:pt>
                <c:pt idx="47557" formatCode="0.00E+00">
                  <c:v>2.42E-4</c:v>
                </c:pt>
                <c:pt idx="47558" formatCode="0.00E+00">
                  <c:v>2.42E-4</c:v>
                </c:pt>
                <c:pt idx="47559" formatCode="0.00E+00">
                  <c:v>2.42E-4</c:v>
                </c:pt>
                <c:pt idx="47560" formatCode="0.00E+00">
                  <c:v>2.42E-4</c:v>
                </c:pt>
                <c:pt idx="47561" formatCode="0.00E+00">
                  <c:v>2.42E-4</c:v>
                </c:pt>
                <c:pt idx="47562" formatCode="0.00E+00">
                  <c:v>2.42E-4</c:v>
                </c:pt>
                <c:pt idx="47563" formatCode="0.00E+00">
                  <c:v>2.42E-4</c:v>
                </c:pt>
                <c:pt idx="47564" formatCode="0.00E+00">
                  <c:v>2.42E-4</c:v>
                </c:pt>
                <c:pt idx="47565" formatCode="0.00E+00">
                  <c:v>2.42E-4</c:v>
                </c:pt>
                <c:pt idx="47566" formatCode="0.00E+00">
                  <c:v>2.42E-4</c:v>
                </c:pt>
                <c:pt idx="47567" formatCode="0.00E+00">
                  <c:v>2.42E-4</c:v>
                </c:pt>
                <c:pt idx="47568" formatCode="0.00E+00">
                  <c:v>2.42E-4</c:v>
                </c:pt>
                <c:pt idx="47569" formatCode="0.00E+00">
                  <c:v>2.42E-4</c:v>
                </c:pt>
                <c:pt idx="47570" formatCode="0.00E+00">
                  <c:v>2.42E-4</c:v>
                </c:pt>
                <c:pt idx="47571" formatCode="0.00E+00">
                  <c:v>2.42E-4</c:v>
                </c:pt>
                <c:pt idx="47572" formatCode="0.00E+00">
                  <c:v>2.42E-4</c:v>
                </c:pt>
                <c:pt idx="47573" formatCode="0.00E+00">
                  <c:v>2.42E-4</c:v>
                </c:pt>
                <c:pt idx="47574" formatCode="0.00E+00">
                  <c:v>2.42E-4</c:v>
                </c:pt>
                <c:pt idx="47575" formatCode="0.00E+00">
                  <c:v>2.42E-4</c:v>
                </c:pt>
                <c:pt idx="47576" formatCode="0.00E+00">
                  <c:v>2.42E-4</c:v>
                </c:pt>
                <c:pt idx="47577" formatCode="0.00E+00">
                  <c:v>2.42E-4</c:v>
                </c:pt>
                <c:pt idx="47578" formatCode="0.00E+00">
                  <c:v>2.41E-4</c:v>
                </c:pt>
                <c:pt idx="47579" formatCode="0.00E+00">
                  <c:v>2.41E-4</c:v>
                </c:pt>
                <c:pt idx="47580" formatCode="0.00E+00">
                  <c:v>2.41E-4</c:v>
                </c:pt>
                <c:pt idx="47581" formatCode="0.00E+00">
                  <c:v>2.41E-4</c:v>
                </c:pt>
                <c:pt idx="47582" formatCode="0.00E+00">
                  <c:v>2.41E-4</c:v>
                </c:pt>
                <c:pt idx="47583" formatCode="0.00E+00">
                  <c:v>2.41E-4</c:v>
                </c:pt>
                <c:pt idx="47584" formatCode="0.00E+00">
                  <c:v>2.41E-4</c:v>
                </c:pt>
                <c:pt idx="47585" formatCode="0.00E+00">
                  <c:v>2.41E-4</c:v>
                </c:pt>
                <c:pt idx="47586" formatCode="0.00E+00">
                  <c:v>2.41E-4</c:v>
                </c:pt>
                <c:pt idx="47587" formatCode="0.00E+00">
                  <c:v>2.41E-4</c:v>
                </c:pt>
                <c:pt idx="47588" formatCode="0.00E+00">
                  <c:v>2.41E-4</c:v>
                </c:pt>
                <c:pt idx="47589" formatCode="0.00E+00">
                  <c:v>2.41E-4</c:v>
                </c:pt>
                <c:pt idx="47590" formatCode="0.00E+00">
                  <c:v>2.41E-4</c:v>
                </c:pt>
                <c:pt idx="47591" formatCode="0.00E+00">
                  <c:v>2.41E-4</c:v>
                </c:pt>
                <c:pt idx="47592" formatCode="0.00E+00">
                  <c:v>2.41E-4</c:v>
                </c:pt>
                <c:pt idx="47593" formatCode="0.00E+00">
                  <c:v>2.41E-4</c:v>
                </c:pt>
                <c:pt idx="47594" formatCode="0.00E+00">
                  <c:v>2.41E-4</c:v>
                </c:pt>
                <c:pt idx="47595" formatCode="0.00E+00">
                  <c:v>2.41E-4</c:v>
                </c:pt>
                <c:pt idx="47596" formatCode="0.00E+00">
                  <c:v>2.41E-4</c:v>
                </c:pt>
                <c:pt idx="47597" formatCode="0.00E+00">
                  <c:v>2.41E-4</c:v>
                </c:pt>
                <c:pt idx="47598" formatCode="0.00E+00">
                  <c:v>2.41E-4</c:v>
                </c:pt>
                <c:pt idx="47599" formatCode="0.00E+00">
                  <c:v>2.41E-4</c:v>
                </c:pt>
                <c:pt idx="47600" formatCode="0.00E+00">
                  <c:v>2.41E-4</c:v>
                </c:pt>
                <c:pt idx="47601" formatCode="0.00E+00">
                  <c:v>2.41E-4</c:v>
                </c:pt>
                <c:pt idx="47602" formatCode="0.00E+00">
                  <c:v>2.41E-4</c:v>
                </c:pt>
                <c:pt idx="47603" formatCode="0.00E+00">
                  <c:v>2.41E-4</c:v>
                </c:pt>
                <c:pt idx="47604" formatCode="0.00E+00">
                  <c:v>2.41E-4</c:v>
                </c:pt>
                <c:pt idx="47605" formatCode="0.00E+00">
                  <c:v>2.4000000000000001E-4</c:v>
                </c:pt>
                <c:pt idx="47606" formatCode="0.00E+00">
                  <c:v>2.41E-4</c:v>
                </c:pt>
                <c:pt idx="47607" formatCode="0.00E+00">
                  <c:v>2.4000000000000001E-4</c:v>
                </c:pt>
                <c:pt idx="47608" formatCode="0.00E+00">
                  <c:v>2.4000000000000001E-4</c:v>
                </c:pt>
                <c:pt idx="47609" formatCode="0.00E+00">
                  <c:v>2.4000000000000001E-4</c:v>
                </c:pt>
                <c:pt idx="47610" formatCode="0.00E+00">
                  <c:v>2.4000000000000001E-4</c:v>
                </c:pt>
                <c:pt idx="47611" formatCode="0.00E+00">
                  <c:v>2.4000000000000001E-4</c:v>
                </c:pt>
                <c:pt idx="47612" formatCode="0.00E+00">
                  <c:v>2.4000000000000001E-4</c:v>
                </c:pt>
                <c:pt idx="47613" formatCode="0.00E+00">
                  <c:v>2.4000000000000001E-4</c:v>
                </c:pt>
                <c:pt idx="47614" formatCode="0.00E+00">
                  <c:v>2.4000000000000001E-4</c:v>
                </c:pt>
                <c:pt idx="47615" formatCode="0.00E+00">
                  <c:v>2.4000000000000001E-4</c:v>
                </c:pt>
                <c:pt idx="47616" formatCode="0.00E+00">
                  <c:v>2.4000000000000001E-4</c:v>
                </c:pt>
                <c:pt idx="47617" formatCode="0.00E+00">
                  <c:v>2.4000000000000001E-4</c:v>
                </c:pt>
                <c:pt idx="47618" formatCode="0.00E+00">
                  <c:v>2.4000000000000001E-4</c:v>
                </c:pt>
                <c:pt idx="47619" formatCode="0.00E+00">
                  <c:v>2.4000000000000001E-4</c:v>
                </c:pt>
                <c:pt idx="47620" formatCode="0.00E+00">
                  <c:v>2.4000000000000001E-4</c:v>
                </c:pt>
                <c:pt idx="47621" formatCode="0.00E+00">
                  <c:v>2.4000000000000001E-4</c:v>
                </c:pt>
                <c:pt idx="47622" formatCode="0.00E+00">
                  <c:v>2.4000000000000001E-4</c:v>
                </c:pt>
                <c:pt idx="47623" formatCode="0.00E+00">
                  <c:v>2.4000000000000001E-4</c:v>
                </c:pt>
                <c:pt idx="47624" formatCode="0.00E+00">
                  <c:v>2.4000000000000001E-4</c:v>
                </c:pt>
                <c:pt idx="47625" formatCode="0.00E+00">
                  <c:v>2.4000000000000001E-4</c:v>
                </c:pt>
                <c:pt idx="47626" formatCode="0.00E+00">
                  <c:v>2.4000000000000001E-4</c:v>
                </c:pt>
                <c:pt idx="47627" formatCode="0.00E+00">
                  <c:v>2.4000000000000001E-4</c:v>
                </c:pt>
                <c:pt idx="47628" formatCode="0.00E+00">
                  <c:v>2.4000000000000001E-4</c:v>
                </c:pt>
                <c:pt idx="47629" formatCode="0.00E+00">
                  <c:v>2.4000000000000001E-4</c:v>
                </c:pt>
                <c:pt idx="47630" formatCode="0.00E+00">
                  <c:v>2.4000000000000001E-4</c:v>
                </c:pt>
                <c:pt idx="47631" formatCode="0.00E+00">
                  <c:v>2.4000000000000001E-4</c:v>
                </c:pt>
                <c:pt idx="47632" formatCode="0.00E+00">
                  <c:v>2.4000000000000001E-4</c:v>
                </c:pt>
                <c:pt idx="47633" formatCode="0.00E+00">
                  <c:v>2.4000000000000001E-4</c:v>
                </c:pt>
                <c:pt idx="47634" formatCode="0.00E+00">
                  <c:v>2.4000000000000001E-4</c:v>
                </c:pt>
                <c:pt idx="47635" formatCode="0.00E+00">
                  <c:v>2.4000000000000001E-4</c:v>
                </c:pt>
                <c:pt idx="47636" formatCode="0.00E+00">
                  <c:v>2.4000000000000001E-4</c:v>
                </c:pt>
                <c:pt idx="47637" formatCode="0.00E+00">
                  <c:v>2.4000000000000001E-4</c:v>
                </c:pt>
                <c:pt idx="47638" formatCode="0.00E+00">
                  <c:v>2.4000000000000001E-4</c:v>
                </c:pt>
                <c:pt idx="47639" formatCode="0.00E+00">
                  <c:v>2.4000000000000001E-4</c:v>
                </c:pt>
                <c:pt idx="47640" formatCode="0.00E+00">
                  <c:v>2.4000000000000001E-4</c:v>
                </c:pt>
                <c:pt idx="47641" formatCode="0.00E+00">
                  <c:v>2.4000000000000001E-4</c:v>
                </c:pt>
                <c:pt idx="47642" formatCode="0.00E+00">
                  <c:v>2.4000000000000001E-4</c:v>
                </c:pt>
                <c:pt idx="47643" formatCode="0.00E+00">
                  <c:v>2.4000000000000001E-4</c:v>
                </c:pt>
                <c:pt idx="47644" formatCode="0.00E+00">
                  <c:v>2.4000000000000001E-4</c:v>
                </c:pt>
                <c:pt idx="47645" formatCode="0.00E+00">
                  <c:v>2.3900000000000001E-4</c:v>
                </c:pt>
                <c:pt idx="47646" formatCode="0.00E+00">
                  <c:v>2.4000000000000001E-4</c:v>
                </c:pt>
                <c:pt idx="47647" formatCode="0.00E+00">
                  <c:v>2.4000000000000001E-4</c:v>
                </c:pt>
                <c:pt idx="47648" formatCode="0.00E+00">
                  <c:v>2.3900000000000001E-4</c:v>
                </c:pt>
                <c:pt idx="47649" formatCode="0.00E+00">
                  <c:v>2.4000000000000001E-4</c:v>
                </c:pt>
                <c:pt idx="47650" formatCode="0.00E+00">
                  <c:v>2.3900000000000001E-4</c:v>
                </c:pt>
                <c:pt idx="47651" formatCode="0.00E+00">
                  <c:v>2.3900000000000001E-4</c:v>
                </c:pt>
                <c:pt idx="47652" formatCode="0.00E+00">
                  <c:v>2.3900000000000001E-4</c:v>
                </c:pt>
                <c:pt idx="47653" formatCode="0.00E+00">
                  <c:v>2.3900000000000001E-4</c:v>
                </c:pt>
                <c:pt idx="47654" formatCode="0.00E+00">
                  <c:v>2.3900000000000001E-4</c:v>
                </c:pt>
                <c:pt idx="47655" formatCode="0.00E+00">
                  <c:v>2.3900000000000001E-4</c:v>
                </c:pt>
                <c:pt idx="47656" formatCode="0.00E+00">
                  <c:v>2.3900000000000001E-4</c:v>
                </c:pt>
                <c:pt idx="47657" formatCode="0.00E+00">
                  <c:v>2.3900000000000001E-4</c:v>
                </c:pt>
                <c:pt idx="47658" formatCode="0.00E+00">
                  <c:v>2.3900000000000001E-4</c:v>
                </c:pt>
                <c:pt idx="47659" formatCode="0.00E+00">
                  <c:v>2.3900000000000001E-4</c:v>
                </c:pt>
                <c:pt idx="47660" formatCode="0.00E+00">
                  <c:v>2.3900000000000001E-4</c:v>
                </c:pt>
                <c:pt idx="47661" formatCode="0.00E+00">
                  <c:v>2.3900000000000001E-4</c:v>
                </c:pt>
                <c:pt idx="47662" formatCode="0.00E+00">
                  <c:v>2.3900000000000001E-4</c:v>
                </c:pt>
                <c:pt idx="47663" formatCode="0.00E+00">
                  <c:v>2.3900000000000001E-4</c:v>
                </c:pt>
                <c:pt idx="47664" formatCode="0.00E+00">
                  <c:v>2.3900000000000001E-4</c:v>
                </c:pt>
                <c:pt idx="47665" formatCode="0.00E+00">
                  <c:v>2.3900000000000001E-4</c:v>
                </c:pt>
                <c:pt idx="47666" formatCode="0.00E+00">
                  <c:v>2.3900000000000001E-4</c:v>
                </c:pt>
                <c:pt idx="47667" formatCode="0.00E+00">
                  <c:v>2.3900000000000001E-4</c:v>
                </c:pt>
                <c:pt idx="47668" formatCode="0.00E+00">
                  <c:v>2.3900000000000001E-4</c:v>
                </c:pt>
                <c:pt idx="47669" formatCode="0.00E+00">
                  <c:v>2.3900000000000001E-4</c:v>
                </c:pt>
                <c:pt idx="47670" formatCode="0.00E+00">
                  <c:v>2.3900000000000001E-4</c:v>
                </c:pt>
                <c:pt idx="47671" formatCode="0.00E+00">
                  <c:v>2.3900000000000001E-4</c:v>
                </c:pt>
                <c:pt idx="47672" formatCode="0.00E+00">
                  <c:v>2.3900000000000001E-4</c:v>
                </c:pt>
                <c:pt idx="47673" formatCode="0.00E+00">
                  <c:v>2.3900000000000001E-4</c:v>
                </c:pt>
                <c:pt idx="47674" formatCode="0.00E+00">
                  <c:v>2.3900000000000001E-4</c:v>
                </c:pt>
                <c:pt idx="47675" formatCode="0.00E+00">
                  <c:v>2.3900000000000001E-4</c:v>
                </c:pt>
                <c:pt idx="47676" formatCode="0.00E+00">
                  <c:v>2.3900000000000001E-4</c:v>
                </c:pt>
                <c:pt idx="47677" formatCode="0.00E+00">
                  <c:v>2.3900000000000001E-4</c:v>
                </c:pt>
                <c:pt idx="47678" formatCode="0.00E+00">
                  <c:v>2.3900000000000001E-4</c:v>
                </c:pt>
                <c:pt idx="47679" formatCode="0.00E+00">
                  <c:v>2.3800000000000001E-4</c:v>
                </c:pt>
                <c:pt idx="47680" formatCode="0.00E+00">
                  <c:v>2.3900000000000001E-4</c:v>
                </c:pt>
                <c:pt idx="47681" formatCode="0.00E+00">
                  <c:v>2.3900000000000001E-4</c:v>
                </c:pt>
                <c:pt idx="47682" formatCode="0.00E+00">
                  <c:v>2.3800000000000001E-4</c:v>
                </c:pt>
                <c:pt idx="47683" formatCode="0.00E+00">
                  <c:v>2.3800000000000001E-4</c:v>
                </c:pt>
                <c:pt idx="47684" formatCode="0.00E+00">
                  <c:v>2.3800000000000001E-4</c:v>
                </c:pt>
                <c:pt idx="47685" formatCode="0.00E+00">
                  <c:v>2.3800000000000001E-4</c:v>
                </c:pt>
                <c:pt idx="47686" formatCode="0.00E+00">
                  <c:v>2.3800000000000001E-4</c:v>
                </c:pt>
                <c:pt idx="47687" formatCode="0.00E+00">
                  <c:v>2.3800000000000001E-4</c:v>
                </c:pt>
                <c:pt idx="47688" formatCode="0.00E+00">
                  <c:v>2.3800000000000001E-4</c:v>
                </c:pt>
                <c:pt idx="47689" formatCode="0.00E+00">
                  <c:v>2.3800000000000001E-4</c:v>
                </c:pt>
                <c:pt idx="47690" formatCode="0.00E+00">
                  <c:v>2.3800000000000001E-4</c:v>
                </c:pt>
                <c:pt idx="47691" formatCode="0.00E+00">
                  <c:v>2.3800000000000001E-4</c:v>
                </c:pt>
                <c:pt idx="47692" formatCode="0.00E+00">
                  <c:v>2.3800000000000001E-4</c:v>
                </c:pt>
                <c:pt idx="47693" formatCode="0.00E+00">
                  <c:v>2.3800000000000001E-4</c:v>
                </c:pt>
                <c:pt idx="47694" formatCode="0.00E+00">
                  <c:v>2.3800000000000001E-4</c:v>
                </c:pt>
                <c:pt idx="47695" formatCode="0.00E+00">
                  <c:v>2.3800000000000001E-4</c:v>
                </c:pt>
                <c:pt idx="47696" formatCode="0.00E+00">
                  <c:v>2.3800000000000001E-4</c:v>
                </c:pt>
                <c:pt idx="47697" formatCode="0.00E+00">
                  <c:v>2.3800000000000001E-4</c:v>
                </c:pt>
                <c:pt idx="47698" formatCode="0.00E+00">
                  <c:v>2.3800000000000001E-4</c:v>
                </c:pt>
                <c:pt idx="47699" formatCode="0.00E+00">
                  <c:v>2.3800000000000001E-4</c:v>
                </c:pt>
                <c:pt idx="47700" formatCode="0.00E+00">
                  <c:v>2.3800000000000001E-4</c:v>
                </c:pt>
                <c:pt idx="47701" formatCode="0.00E+00">
                  <c:v>2.3800000000000001E-4</c:v>
                </c:pt>
                <c:pt idx="47702" formatCode="0.00E+00">
                  <c:v>2.3800000000000001E-4</c:v>
                </c:pt>
                <c:pt idx="47703" formatCode="0.00E+00">
                  <c:v>2.3800000000000001E-4</c:v>
                </c:pt>
                <c:pt idx="47704" formatCode="0.00E+00">
                  <c:v>2.3800000000000001E-4</c:v>
                </c:pt>
                <c:pt idx="47705" formatCode="0.00E+00">
                  <c:v>2.3800000000000001E-4</c:v>
                </c:pt>
                <c:pt idx="47706" formatCode="0.00E+00">
                  <c:v>2.3800000000000001E-4</c:v>
                </c:pt>
                <c:pt idx="47707" formatCode="0.00E+00">
                  <c:v>2.3800000000000001E-4</c:v>
                </c:pt>
                <c:pt idx="47708" formatCode="0.00E+00">
                  <c:v>2.3800000000000001E-4</c:v>
                </c:pt>
                <c:pt idx="47709" formatCode="0.00E+00">
                  <c:v>2.3800000000000001E-4</c:v>
                </c:pt>
                <c:pt idx="47710" formatCode="0.00E+00">
                  <c:v>2.3800000000000001E-4</c:v>
                </c:pt>
                <c:pt idx="47711" formatCode="0.00E+00">
                  <c:v>2.3800000000000001E-4</c:v>
                </c:pt>
                <c:pt idx="47712" formatCode="0.00E+00">
                  <c:v>2.3800000000000001E-4</c:v>
                </c:pt>
                <c:pt idx="47713" formatCode="0.00E+00">
                  <c:v>2.3800000000000001E-4</c:v>
                </c:pt>
                <c:pt idx="47714" formatCode="0.00E+00">
                  <c:v>2.3800000000000001E-4</c:v>
                </c:pt>
                <c:pt idx="47715" formatCode="0.00E+00">
                  <c:v>2.3800000000000001E-4</c:v>
                </c:pt>
                <c:pt idx="47716" formatCode="0.00E+00">
                  <c:v>2.3699999999999999E-4</c:v>
                </c:pt>
                <c:pt idx="47717" formatCode="0.00E+00">
                  <c:v>2.3800000000000001E-4</c:v>
                </c:pt>
                <c:pt idx="47718" formatCode="0.00E+00">
                  <c:v>2.3800000000000001E-4</c:v>
                </c:pt>
                <c:pt idx="47719" formatCode="0.00E+00">
                  <c:v>2.3800000000000001E-4</c:v>
                </c:pt>
                <c:pt idx="47720" formatCode="0.00E+00">
                  <c:v>2.3699999999999999E-4</c:v>
                </c:pt>
                <c:pt idx="47721" formatCode="0.00E+00">
                  <c:v>2.3699999999999999E-4</c:v>
                </c:pt>
                <c:pt idx="47722" formatCode="0.00E+00">
                  <c:v>2.3699999999999999E-4</c:v>
                </c:pt>
                <c:pt idx="47723" formatCode="0.00E+00">
                  <c:v>2.3699999999999999E-4</c:v>
                </c:pt>
                <c:pt idx="47724" formatCode="0.00E+00">
                  <c:v>2.3800000000000001E-4</c:v>
                </c:pt>
                <c:pt idx="47725" formatCode="0.00E+00">
                  <c:v>2.3699999999999999E-4</c:v>
                </c:pt>
                <c:pt idx="47726" formatCode="0.00E+00">
                  <c:v>2.3699999999999999E-4</c:v>
                </c:pt>
                <c:pt idx="47727" formatCode="0.00E+00">
                  <c:v>2.3699999999999999E-4</c:v>
                </c:pt>
                <c:pt idx="47728" formatCode="0.00E+00">
                  <c:v>2.3699999999999999E-4</c:v>
                </c:pt>
                <c:pt idx="47729" formatCode="0.00E+00">
                  <c:v>2.3699999999999999E-4</c:v>
                </c:pt>
                <c:pt idx="47730" formatCode="0.00E+00">
                  <c:v>2.3699999999999999E-4</c:v>
                </c:pt>
                <c:pt idx="47731" formatCode="0.00E+00">
                  <c:v>2.3699999999999999E-4</c:v>
                </c:pt>
                <c:pt idx="47732" formatCode="0.00E+00">
                  <c:v>2.3699999999999999E-4</c:v>
                </c:pt>
                <c:pt idx="47733" formatCode="0.00E+00">
                  <c:v>2.3699999999999999E-4</c:v>
                </c:pt>
                <c:pt idx="47734" formatCode="0.00E+00">
                  <c:v>2.3699999999999999E-4</c:v>
                </c:pt>
                <c:pt idx="47735" formatCode="0.00E+00">
                  <c:v>2.3699999999999999E-4</c:v>
                </c:pt>
                <c:pt idx="47736" formatCode="0.00E+00">
                  <c:v>2.3699999999999999E-4</c:v>
                </c:pt>
                <c:pt idx="47737" formatCode="0.00E+00">
                  <c:v>2.3699999999999999E-4</c:v>
                </c:pt>
                <c:pt idx="47738" formatCode="0.00E+00">
                  <c:v>2.3699999999999999E-4</c:v>
                </c:pt>
                <c:pt idx="47739" formatCode="0.00E+00">
                  <c:v>2.3699999999999999E-4</c:v>
                </c:pt>
                <c:pt idx="47740" formatCode="0.00E+00">
                  <c:v>2.3699999999999999E-4</c:v>
                </c:pt>
                <c:pt idx="47741" formatCode="0.00E+00">
                  <c:v>2.3699999999999999E-4</c:v>
                </c:pt>
                <c:pt idx="47742" formatCode="0.00E+00">
                  <c:v>2.3699999999999999E-4</c:v>
                </c:pt>
                <c:pt idx="47743" formatCode="0.00E+00">
                  <c:v>2.3699999999999999E-4</c:v>
                </c:pt>
                <c:pt idx="47744" formatCode="0.00E+00">
                  <c:v>2.3699999999999999E-4</c:v>
                </c:pt>
                <c:pt idx="47745" formatCode="0.00E+00">
                  <c:v>2.3699999999999999E-4</c:v>
                </c:pt>
                <c:pt idx="47746" formatCode="0.00E+00">
                  <c:v>2.3699999999999999E-4</c:v>
                </c:pt>
                <c:pt idx="47747" formatCode="0.00E+00">
                  <c:v>2.3699999999999999E-4</c:v>
                </c:pt>
                <c:pt idx="47748" formatCode="0.00E+00">
                  <c:v>2.3699999999999999E-4</c:v>
                </c:pt>
                <c:pt idx="47749" formatCode="0.00E+00">
                  <c:v>2.3699999999999999E-4</c:v>
                </c:pt>
                <c:pt idx="47750" formatCode="0.00E+00">
                  <c:v>2.3699999999999999E-4</c:v>
                </c:pt>
                <c:pt idx="47751" formatCode="0.00E+00">
                  <c:v>2.3699999999999999E-4</c:v>
                </c:pt>
                <c:pt idx="47752" formatCode="0.00E+00">
                  <c:v>2.3699999999999999E-4</c:v>
                </c:pt>
                <c:pt idx="47753" formatCode="0.00E+00">
                  <c:v>2.3699999999999999E-4</c:v>
                </c:pt>
                <c:pt idx="47754" formatCode="0.00E+00">
                  <c:v>2.3699999999999999E-4</c:v>
                </c:pt>
                <c:pt idx="47755" formatCode="0.00E+00">
                  <c:v>2.3699999999999999E-4</c:v>
                </c:pt>
                <c:pt idx="47756" formatCode="0.00E+00">
                  <c:v>2.3699999999999999E-4</c:v>
                </c:pt>
                <c:pt idx="47757" formatCode="0.00E+00">
                  <c:v>2.3699999999999999E-4</c:v>
                </c:pt>
                <c:pt idx="47758" formatCode="0.00E+00">
                  <c:v>2.3699999999999999E-4</c:v>
                </c:pt>
                <c:pt idx="47759" formatCode="0.00E+00">
                  <c:v>2.3599999999999999E-4</c:v>
                </c:pt>
                <c:pt idx="47760" formatCode="0.00E+00">
                  <c:v>2.3599999999999999E-4</c:v>
                </c:pt>
                <c:pt idx="47761" formatCode="0.00E+00">
                  <c:v>2.3599999999999999E-4</c:v>
                </c:pt>
                <c:pt idx="47762" formatCode="0.00E+00">
                  <c:v>2.3599999999999999E-4</c:v>
                </c:pt>
                <c:pt idx="47763" formatCode="0.00E+00">
                  <c:v>2.3599999999999999E-4</c:v>
                </c:pt>
                <c:pt idx="47764" formatCode="0.00E+00">
                  <c:v>2.3599999999999999E-4</c:v>
                </c:pt>
                <c:pt idx="47765" formatCode="0.00E+00">
                  <c:v>2.3599999999999999E-4</c:v>
                </c:pt>
                <c:pt idx="47766" formatCode="0.00E+00">
                  <c:v>2.3599999999999999E-4</c:v>
                </c:pt>
                <c:pt idx="47767" formatCode="0.00E+00">
                  <c:v>2.3599999999999999E-4</c:v>
                </c:pt>
                <c:pt idx="47768" formatCode="0.00E+00">
                  <c:v>2.3599999999999999E-4</c:v>
                </c:pt>
                <c:pt idx="47769" formatCode="0.00E+00">
                  <c:v>2.3599999999999999E-4</c:v>
                </c:pt>
                <c:pt idx="47770" formatCode="0.00E+00">
                  <c:v>2.3599999999999999E-4</c:v>
                </c:pt>
                <c:pt idx="47771" formatCode="0.00E+00">
                  <c:v>2.3599999999999999E-4</c:v>
                </c:pt>
                <c:pt idx="47772" formatCode="0.00E+00">
                  <c:v>2.3599999999999999E-4</c:v>
                </c:pt>
                <c:pt idx="47773" formatCode="0.00E+00">
                  <c:v>2.3599999999999999E-4</c:v>
                </c:pt>
                <c:pt idx="47774" formatCode="0.00E+00">
                  <c:v>2.3599999999999999E-4</c:v>
                </c:pt>
                <c:pt idx="47775" formatCode="0.00E+00">
                  <c:v>2.3599999999999999E-4</c:v>
                </c:pt>
                <c:pt idx="47776" formatCode="0.00E+00">
                  <c:v>2.3599999999999999E-4</c:v>
                </c:pt>
                <c:pt idx="47777" formatCode="0.00E+00">
                  <c:v>2.3599999999999999E-4</c:v>
                </c:pt>
                <c:pt idx="47778" formatCode="0.00E+00">
                  <c:v>2.3599999999999999E-4</c:v>
                </c:pt>
                <c:pt idx="47779" formatCode="0.00E+00">
                  <c:v>2.3599999999999999E-4</c:v>
                </c:pt>
                <c:pt idx="47780" formatCode="0.00E+00">
                  <c:v>2.3599999999999999E-4</c:v>
                </c:pt>
                <c:pt idx="47781" formatCode="0.00E+00">
                  <c:v>2.3599999999999999E-4</c:v>
                </c:pt>
                <c:pt idx="47782" formatCode="0.00E+00">
                  <c:v>2.3599999999999999E-4</c:v>
                </c:pt>
                <c:pt idx="47783" formatCode="0.00E+00">
                  <c:v>2.3599999999999999E-4</c:v>
                </c:pt>
                <c:pt idx="47784" formatCode="0.00E+00">
                  <c:v>2.3599999999999999E-4</c:v>
                </c:pt>
                <c:pt idx="47785" formatCode="0.00E+00">
                  <c:v>2.3599999999999999E-4</c:v>
                </c:pt>
                <c:pt idx="47786" formatCode="0.00E+00">
                  <c:v>2.3599999999999999E-4</c:v>
                </c:pt>
                <c:pt idx="47787" formatCode="0.00E+00">
                  <c:v>2.3599999999999999E-4</c:v>
                </c:pt>
                <c:pt idx="47788" formatCode="0.00E+00">
                  <c:v>2.3599999999999999E-4</c:v>
                </c:pt>
                <c:pt idx="47789" formatCode="0.00E+00">
                  <c:v>2.3599999999999999E-4</c:v>
                </c:pt>
                <c:pt idx="47790" formatCode="0.00E+00">
                  <c:v>2.3599999999999999E-4</c:v>
                </c:pt>
                <c:pt idx="47791" formatCode="0.00E+00">
                  <c:v>2.3599999999999999E-4</c:v>
                </c:pt>
                <c:pt idx="47792" formatCode="0.00E+00">
                  <c:v>2.3599999999999999E-4</c:v>
                </c:pt>
                <c:pt idx="47793" formatCode="0.00E+00">
                  <c:v>2.3599999999999999E-4</c:v>
                </c:pt>
                <c:pt idx="47794" formatCode="0.00E+00">
                  <c:v>2.3599999999999999E-4</c:v>
                </c:pt>
                <c:pt idx="47795" formatCode="0.00E+00">
                  <c:v>2.3599999999999999E-4</c:v>
                </c:pt>
                <c:pt idx="47796" formatCode="0.00E+00">
                  <c:v>2.3499999999999999E-4</c:v>
                </c:pt>
                <c:pt idx="47797" formatCode="0.00E+00">
                  <c:v>2.3499999999999999E-4</c:v>
                </c:pt>
                <c:pt idx="47798" formatCode="0.00E+00">
                  <c:v>2.3499999999999999E-4</c:v>
                </c:pt>
                <c:pt idx="47799" formatCode="0.00E+00">
                  <c:v>2.3499999999999999E-4</c:v>
                </c:pt>
                <c:pt idx="47800" formatCode="0.00E+00">
                  <c:v>2.3599999999999999E-4</c:v>
                </c:pt>
                <c:pt idx="47801" formatCode="0.00E+00">
                  <c:v>2.3599999999999999E-4</c:v>
                </c:pt>
                <c:pt idx="47802" formatCode="0.00E+00">
                  <c:v>2.3499999999999999E-4</c:v>
                </c:pt>
                <c:pt idx="47803" formatCode="0.00E+00">
                  <c:v>2.3499999999999999E-4</c:v>
                </c:pt>
                <c:pt idx="47804" formatCode="0.00E+00">
                  <c:v>2.3499999999999999E-4</c:v>
                </c:pt>
                <c:pt idx="47805" formatCode="0.00E+00">
                  <c:v>2.3499999999999999E-4</c:v>
                </c:pt>
                <c:pt idx="47806" formatCode="0.00E+00">
                  <c:v>2.3499999999999999E-4</c:v>
                </c:pt>
                <c:pt idx="47807" formatCode="0.00E+00">
                  <c:v>2.3499999999999999E-4</c:v>
                </c:pt>
                <c:pt idx="47808" formatCode="0.00E+00">
                  <c:v>2.3499999999999999E-4</c:v>
                </c:pt>
                <c:pt idx="47809" formatCode="0.00E+00">
                  <c:v>2.3499999999999999E-4</c:v>
                </c:pt>
                <c:pt idx="47810" formatCode="0.00E+00">
                  <c:v>2.3499999999999999E-4</c:v>
                </c:pt>
                <c:pt idx="47811" formatCode="0.00E+00">
                  <c:v>2.3499999999999999E-4</c:v>
                </c:pt>
                <c:pt idx="47812" formatCode="0.00E+00">
                  <c:v>2.3499999999999999E-4</c:v>
                </c:pt>
                <c:pt idx="47813" formatCode="0.00E+00">
                  <c:v>2.3499999999999999E-4</c:v>
                </c:pt>
                <c:pt idx="47814" formatCode="0.00E+00">
                  <c:v>2.3499999999999999E-4</c:v>
                </c:pt>
                <c:pt idx="47815" formatCode="0.00E+00">
                  <c:v>2.3499999999999999E-4</c:v>
                </c:pt>
                <c:pt idx="47816" formatCode="0.00E+00">
                  <c:v>2.3499999999999999E-4</c:v>
                </c:pt>
                <c:pt idx="47817" formatCode="0.00E+00">
                  <c:v>2.3499999999999999E-4</c:v>
                </c:pt>
                <c:pt idx="47818" formatCode="0.00E+00">
                  <c:v>2.3499999999999999E-4</c:v>
                </c:pt>
                <c:pt idx="47819" formatCode="0.00E+00">
                  <c:v>2.3499999999999999E-4</c:v>
                </c:pt>
                <c:pt idx="47820" formatCode="0.00E+00">
                  <c:v>2.3499999999999999E-4</c:v>
                </c:pt>
                <c:pt idx="47821" formatCode="0.00E+00">
                  <c:v>2.3499999999999999E-4</c:v>
                </c:pt>
                <c:pt idx="47822" formatCode="0.00E+00">
                  <c:v>2.3499999999999999E-4</c:v>
                </c:pt>
                <c:pt idx="47823" formatCode="0.00E+00">
                  <c:v>2.3499999999999999E-4</c:v>
                </c:pt>
                <c:pt idx="47824" formatCode="0.00E+00">
                  <c:v>2.3499999999999999E-4</c:v>
                </c:pt>
                <c:pt idx="47825" formatCode="0.00E+00">
                  <c:v>2.3499999999999999E-4</c:v>
                </c:pt>
                <c:pt idx="47826" formatCode="0.00E+00">
                  <c:v>2.3499999999999999E-4</c:v>
                </c:pt>
                <c:pt idx="47827" formatCode="0.00E+00">
                  <c:v>2.3499999999999999E-4</c:v>
                </c:pt>
                <c:pt idx="47828" formatCode="0.00E+00">
                  <c:v>2.3499999999999999E-4</c:v>
                </c:pt>
                <c:pt idx="47829" formatCode="0.00E+00">
                  <c:v>2.3499999999999999E-4</c:v>
                </c:pt>
                <c:pt idx="47830" formatCode="0.00E+00">
                  <c:v>2.3499999999999999E-4</c:v>
                </c:pt>
                <c:pt idx="47831" formatCode="0.00E+00">
                  <c:v>2.3499999999999999E-4</c:v>
                </c:pt>
                <c:pt idx="47832" formatCode="0.00E+00">
                  <c:v>2.3499999999999999E-4</c:v>
                </c:pt>
                <c:pt idx="47833" formatCode="0.00E+00">
                  <c:v>2.3499999999999999E-4</c:v>
                </c:pt>
                <c:pt idx="47834" formatCode="0.00E+00">
                  <c:v>2.3499999999999999E-4</c:v>
                </c:pt>
                <c:pt idx="47835" formatCode="0.00E+00">
                  <c:v>2.3499999999999999E-4</c:v>
                </c:pt>
                <c:pt idx="47836" formatCode="0.00E+00">
                  <c:v>2.34E-4</c:v>
                </c:pt>
                <c:pt idx="47837" formatCode="0.00E+00">
                  <c:v>2.3499999999999999E-4</c:v>
                </c:pt>
                <c:pt idx="47838" formatCode="0.00E+00">
                  <c:v>2.3499999999999999E-4</c:v>
                </c:pt>
                <c:pt idx="47839" formatCode="0.00E+00">
                  <c:v>2.3499999999999999E-4</c:v>
                </c:pt>
                <c:pt idx="47840" formatCode="0.00E+00">
                  <c:v>2.3499999999999999E-4</c:v>
                </c:pt>
                <c:pt idx="47841" formatCode="0.00E+00">
                  <c:v>2.3499999999999999E-4</c:v>
                </c:pt>
                <c:pt idx="47842" formatCode="0.00E+00">
                  <c:v>2.3499999999999999E-4</c:v>
                </c:pt>
                <c:pt idx="47843" formatCode="0.00E+00">
                  <c:v>2.34E-4</c:v>
                </c:pt>
                <c:pt idx="47844" formatCode="0.00E+00">
                  <c:v>2.34E-4</c:v>
                </c:pt>
                <c:pt idx="47845" formatCode="0.00E+00">
                  <c:v>2.34E-4</c:v>
                </c:pt>
                <c:pt idx="47846" formatCode="0.00E+00">
                  <c:v>2.34E-4</c:v>
                </c:pt>
                <c:pt idx="47847" formatCode="0.00E+00">
                  <c:v>2.34E-4</c:v>
                </c:pt>
                <c:pt idx="47848" formatCode="0.00E+00">
                  <c:v>2.34E-4</c:v>
                </c:pt>
                <c:pt idx="47849" formatCode="0.00E+00">
                  <c:v>2.34E-4</c:v>
                </c:pt>
                <c:pt idx="47850" formatCode="0.00E+00">
                  <c:v>2.34E-4</c:v>
                </c:pt>
                <c:pt idx="47851" formatCode="0.00E+00">
                  <c:v>2.34E-4</c:v>
                </c:pt>
                <c:pt idx="47852" formatCode="0.00E+00">
                  <c:v>2.34E-4</c:v>
                </c:pt>
                <c:pt idx="47853" formatCode="0.00E+00">
                  <c:v>2.34E-4</c:v>
                </c:pt>
                <c:pt idx="47854" formatCode="0.00E+00">
                  <c:v>2.34E-4</c:v>
                </c:pt>
                <c:pt idx="47855" formatCode="0.00E+00">
                  <c:v>2.34E-4</c:v>
                </c:pt>
                <c:pt idx="47856" formatCode="0.00E+00">
                  <c:v>2.34E-4</c:v>
                </c:pt>
                <c:pt idx="47857" formatCode="0.00E+00">
                  <c:v>2.34E-4</c:v>
                </c:pt>
                <c:pt idx="47858" formatCode="0.00E+00">
                  <c:v>2.34E-4</c:v>
                </c:pt>
                <c:pt idx="47859" formatCode="0.00E+00">
                  <c:v>2.34E-4</c:v>
                </c:pt>
                <c:pt idx="47860" formatCode="0.00E+00">
                  <c:v>2.34E-4</c:v>
                </c:pt>
                <c:pt idx="47861" formatCode="0.00E+00">
                  <c:v>2.34E-4</c:v>
                </c:pt>
                <c:pt idx="47862" formatCode="0.00E+00">
                  <c:v>2.34E-4</c:v>
                </c:pt>
                <c:pt idx="47863" formatCode="0.00E+00">
                  <c:v>2.34E-4</c:v>
                </c:pt>
                <c:pt idx="47864" formatCode="0.00E+00">
                  <c:v>2.34E-4</c:v>
                </c:pt>
                <c:pt idx="47865" formatCode="0.00E+00">
                  <c:v>2.34E-4</c:v>
                </c:pt>
                <c:pt idx="47866" formatCode="0.00E+00">
                  <c:v>2.34E-4</c:v>
                </c:pt>
                <c:pt idx="47867" formatCode="0.00E+00">
                  <c:v>2.34E-4</c:v>
                </c:pt>
                <c:pt idx="47868" formatCode="0.00E+00">
                  <c:v>2.34E-4</c:v>
                </c:pt>
                <c:pt idx="47869" formatCode="0.00E+00">
                  <c:v>2.34E-4</c:v>
                </c:pt>
                <c:pt idx="47870" formatCode="0.00E+00">
                  <c:v>2.34E-4</c:v>
                </c:pt>
                <c:pt idx="47871" formatCode="0.00E+00">
                  <c:v>2.34E-4</c:v>
                </c:pt>
                <c:pt idx="47872" formatCode="0.00E+00">
                  <c:v>2.34E-4</c:v>
                </c:pt>
                <c:pt idx="47873" formatCode="0.00E+00">
                  <c:v>2.34E-4</c:v>
                </c:pt>
                <c:pt idx="47874" formatCode="0.00E+00">
                  <c:v>2.34E-4</c:v>
                </c:pt>
                <c:pt idx="47875" formatCode="0.00E+00">
                  <c:v>2.34E-4</c:v>
                </c:pt>
                <c:pt idx="47876" formatCode="0.00E+00">
                  <c:v>2.34E-4</c:v>
                </c:pt>
                <c:pt idx="47877" formatCode="0.00E+00">
                  <c:v>2.34E-4</c:v>
                </c:pt>
                <c:pt idx="47878" formatCode="0.00E+00">
                  <c:v>2.34E-4</c:v>
                </c:pt>
                <c:pt idx="47879" formatCode="0.00E+00">
                  <c:v>2.34E-4</c:v>
                </c:pt>
                <c:pt idx="47880" formatCode="0.00E+00">
                  <c:v>2.34E-4</c:v>
                </c:pt>
                <c:pt idx="47881" formatCode="0.00E+00">
                  <c:v>2.33E-4</c:v>
                </c:pt>
                <c:pt idx="47882" formatCode="0.00E+00">
                  <c:v>2.34E-4</c:v>
                </c:pt>
                <c:pt idx="47883" formatCode="0.00E+00">
                  <c:v>2.33E-4</c:v>
                </c:pt>
                <c:pt idx="47884" formatCode="0.00E+00">
                  <c:v>2.34E-4</c:v>
                </c:pt>
                <c:pt idx="47885" formatCode="0.00E+00">
                  <c:v>2.33E-4</c:v>
                </c:pt>
                <c:pt idx="47886" formatCode="0.00E+00">
                  <c:v>2.33E-4</c:v>
                </c:pt>
                <c:pt idx="47887" formatCode="0.00E+00">
                  <c:v>2.34E-4</c:v>
                </c:pt>
                <c:pt idx="47888" formatCode="0.00E+00">
                  <c:v>2.33E-4</c:v>
                </c:pt>
                <c:pt idx="47889" formatCode="0.00E+00">
                  <c:v>2.33E-4</c:v>
                </c:pt>
                <c:pt idx="47890" formatCode="0.00E+00">
                  <c:v>2.33E-4</c:v>
                </c:pt>
                <c:pt idx="47891" formatCode="0.00E+00">
                  <c:v>2.33E-4</c:v>
                </c:pt>
                <c:pt idx="47892" formatCode="0.00E+00">
                  <c:v>2.33E-4</c:v>
                </c:pt>
                <c:pt idx="47893" formatCode="0.00E+00">
                  <c:v>2.33E-4</c:v>
                </c:pt>
                <c:pt idx="47894" formatCode="0.00E+00">
                  <c:v>2.33E-4</c:v>
                </c:pt>
                <c:pt idx="47895" formatCode="0.00E+00">
                  <c:v>2.33E-4</c:v>
                </c:pt>
                <c:pt idx="47896" formatCode="0.00E+00">
                  <c:v>2.33E-4</c:v>
                </c:pt>
                <c:pt idx="47897" formatCode="0.00E+00">
                  <c:v>2.33E-4</c:v>
                </c:pt>
                <c:pt idx="47898" formatCode="0.00E+00">
                  <c:v>2.33E-4</c:v>
                </c:pt>
                <c:pt idx="47899" formatCode="0.00E+00">
                  <c:v>2.33E-4</c:v>
                </c:pt>
                <c:pt idx="47900" formatCode="0.00E+00">
                  <c:v>2.33E-4</c:v>
                </c:pt>
                <c:pt idx="47901" formatCode="0.00E+00">
                  <c:v>2.33E-4</c:v>
                </c:pt>
                <c:pt idx="47902" formatCode="0.00E+00">
                  <c:v>2.33E-4</c:v>
                </c:pt>
                <c:pt idx="47903" formatCode="0.00E+00">
                  <c:v>2.33E-4</c:v>
                </c:pt>
                <c:pt idx="47904" formatCode="0.00E+00">
                  <c:v>2.33E-4</c:v>
                </c:pt>
                <c:pt idx="47905" formatCode="0.00E+00">
                  <c:v>2.33E-4</c:v>
                </c:pt>
                <c:pt idx="47906" formatCode="0.00E+00">
                  <c:v>2.33E-4</c:v>
                </c:pt>
                <c:pt idx="47907" formatCode="0.00E+00">
                  <c:v>2.33E-4</c:v>
                </c:pt>
                <c:pt idx="47908" formatCode="0.00E+00">
                  <c:v>2.33E-4</c:v>
                </c:pt>
                <c:pt idx="47909" formatCode="0.00E+00">
                  <c:v>2.33E-4</c:v>
                </c:pt>
                <c:pt idx="47910" formatCode="0.00E+00">
                  <c:v>2.33E-4</c:v>
                </c:pt>
                <c:pt idx="47911" formatCode="0.00E+00">
                  <c:v>2.33E-4</c:v>
                </c:pt>
                <c:pt idx="47912" formatCode="0.00E+00">
                  <c:v>2.33E-4</c:v>
                </c:pt>
                <c:pt idx="47913" formatCode="0.00E+00">
                  <c:v>2.33E-4</c:v>
                </c:pt>
                <c:pt idx="47914" formatCode="0.00E+00">
                  <c:v>2.33E-4</c:v>
                </c:pt>
                <c:pt idx="47915" formatCode="0.00E+00">
                  <c:v>2.33E-4</c:v>
                </c:pt>
                <c:pt idx="47916" formatCode="0.00E+00">
                  <c:v>2.33E-4</c:v>
                </c:pt>
                <c:pt idx="47917" formatCode="0.00E+00">
                  <c:v>2.33E-4</c:v>
                </c:pt>
                <c:pt idx="47918" formatCode="0.00E+00">
                  <c:v>2.33E-4</c:v>
                </c:pt>
                <c:pt idx="47919" formatCode="0.00E+00">
                  <c:v>2.33E-4</c:v>
                </c:pt>
                <c:pt idx="47920" formatCode="0.00E+00">
                  <c:v>2.33E-4</c:v>
                </c:pt>
                <c:pt idx="47921" formatCode="0.00E+00">
                  <c:v>2.33E-4</c:v>
                </c:pt>
                <c:pt idx="47922" formatCode="0.00E+00">
                  <c:v>2.33E-4</c:v>
                </c:pt>
                <c:pt idx="47923" formatCode="0.00E+00">
                  <c:v>2.33E-4</c:v>
                </c:pt>
                <c:pt idx="47924" formatCode="0.00E+00">
                  <c:v>2.33E-4</c:v>
                </c:pt>
                <c:pt idx="47925" formatCode="0.00E+00">
                  <c:v>2.33E-4</c:v>
                </c:pt>
                <c:pt idx="47926" formatCode="0.00E+00">
                  <c:v>2.33E-4</c:v>
                </c:pt>
                <c:pt idx="47927" formatCode="0.00E+00">
                  <c:v>2.32E-4</c:v>
                </c:pt>
                <c:pt idx="47928" formatCode="0.00E+00">
                  <c:v>2.32E-4</c:v>
                </c:pt>
                <c:pt idx="47929" formatCode="0.00E+00">
                  <c:v>2.33E-4</c:v>
                </c:pt>
                <c:pt idx="47930" formatCode="0.00E+00">
                  <c:v>2.32E-4</c:v>
                </c:pt>
                <c:pt idx="47931" formatCode="0.00E+00">
                  <c:v>2.32E-4</c:v>
                </c:pt>
                <c:pt idx="47932" formatCode="0.00E+00">
                  <c:v>2.33E-4</c:v>
                </c:pt>
                <c:pt idx="47933" formatCode="0.00E+00">
                  <c:v>2.32E-4</c:v>
                </c:pt>
                <c:pt idx="47934" formatCode="0.00E+00">
                  <c:v>2.33E-4</c:v>
                </c:pt>
                <c:pt idx="47935" formatCode="0.00E+00">
                  <c:v>2.32E-4</c:v>
                </c:pt>
                <c:pt idx="47936" formatCode="0.00E+00">
                  <c:v>2.32E-4</c:v>
                </c:pt>
                <c:pt idx="47937" formatCode="0.00E+00">
                  <c:v>2.32E-4</c:v>
                </c:pt>
                <c:pt idx="47938" formatCode="0.00E+00">
                  <c:v>2.32E-4</c:v>
                </c:pt>
                <c:pt idx="47939" formatCode="0.00E+00">
                  <c:v>2.32E-4</c:v>
                </c:pt>
                <c:pt idx="47940" formatCode="0.00E+00">
                  <c:v>2.32E-4</c:v>
                </c:pt>
                <c:pt idx="47941" formatCode="0.00E+00">
                  <c:v>2.32E-4</c:v>
                </c:pt>
                <c:pt idx="47942" formatCode="0.00E+00">
                  <c:v>2.32E-4</c:v>
                </c:pt>
                <c:pt idx="47943" formatCode="0.00E+00">
                  <c:v>2.32E-4</c:v>
                </c:pt>
                <c:pt idx="47944" formatCode="0.00E+00">
                  <c:v>2.32E-4</c:v>
                </c:pt>
                <c:pt idx="47945" formatCode="0.00E+00">
                  <c:v>2.32E-4</c:v>
                </c:pt>
                <c:pt idx="47946" formatCode="0.00E+00">
                  <c:v>2.32E-4</c:v>
                </c:pt>
                <c:pt idx="47947" formatCode="0.00E+00">
                  <c:v>2.32E-4</c:v>
                </c:pt>
                <c:pt idx="47948" formatCode="0.00E+00">
                  <c:v>2.32E-4</c:v>
                </c:pt>
                <c:pt idx="47949" formatCode="0.00E+00">
                  <c:v>2.32E-4</c:v>
                </c:pt>
                <c:pt idx="47950" formatCode="0.00E+00">
                  <c:v>2.32E-4</c:v>
                </c:pt>
                <c:pt idx="47951" formatCode="0.00E+00">
                  <c:v>2.32E-4</c:v>
                </c:pt>
                <c:pt idx="47952" formatCode="0.00E+00">
                  <c:v>2.32E-4</c:v>
                </c:pt>
                <c:pt idx="47953" formatCode="0.00E+00">
                  <c:v>2.32E-4</c:v>
                </c:pt>
                <c:pt idx="47954" formatCode="0.00E+00">
                  <c:v>2.32E-4</c:v>
                </c:pt>
                <c:pt idx="47955" formatCode="0.00E+00">
                  <c:v>2.32E-4</c:v>
                </c:pt>
                <c:pt idx="47956" formatCode="0.00E+00">
                  <c:v>2.32E-4</c:v>
                </c:pt>
                <c:pt idx="47957" formatCode="0.00E+00">
                  <c:v>2.32E-4</c:v>
                </c:pt>
                <c:pt idx="47958" formatCode="0.00E+00">
                  <c:v>2.32E-4</c:v>
                </c:pt>
                <c:pt idx="47959" formatCode="0.00E+00">
                  <c:v>2.32E-4</c:v>
                </c:pt>
                <c:pt idx="47960" formatCode="0.00E+00">
                  <c:v>2.32E-4</c:v>
                </c:pt>
                <c:pt idx="47961" formatCode="0.00E+00">
                  <c:v>2.32E-4</c:v>
                </c:pt>
                <c:pt idx="47962" formatCode="0.00E+00">
                  <c:v>2.32E-4</c:v>
                </c:pt>
                <c:pt idx="47963" formatCode="0.00E+00">
                  <c:v>2.32E-4</c:v>
                </c:pt>
                <c:pt idx="47964" formatCode="0.00E+00">
                  <c:v>2.32E-4</c:v>
                </c:pt>
                <c:pt idx="47965" formatCode="0.00E+00">
                  <c:v>2.32E-4</c:v>
                </c:pt>
                <c:pt idx="47966" formatCode="0.00E+00">
                  <c:v>2.32E-4</c:v>
                </c:pt>
                <c:pt idx="47967" formatCode="0.00E+00">
                  <c:v>2.32E-4</c:v>
                </c:pt>
                <c:pt idx="47968" formatCode="0.00E+00">
                  <c:v>2.32E-4</c:v>
                </c:pt>
                <c:pt idx="47969" formatCode="0.00E+00">
                  <c:v>2.32E-4</c:v>
                </c:pt>
                <c:pt idx="47970" formatCode="0.00E+00">
                  <c:v>2.32E-4</c:v>
                </c:pt>
                <c:pt idx="47971" formatCode="0.00E+00">
                  <c:v>2.32E-4</c:v>
                </c:pt>
                <c:pt idx="47972" formatCode="0.00E+00">
                  <c:v>2.31E-4</c:v>
                </c:pt>
                <c:pt idx="47973" formatCode="0.00E+00">
                  <c:v>2.31E-4</c:v>
                </c:pt>
                <c:pt idx="47974" formatCode="0.00E+00">
                  <c:v>2.32E-4</c:v>
                </c:pt>
                <c:pt idx="47975" formatCode="0.00E+00">
                  <c:v>2.31E-4</c:v>
                </c:pt>
                <c:pt idx="47976" formatCode="0.00E+00">
                  <c:v>2.31E-4</c:v>
                </c:pt>
                <c:pt idx="47977" formatCode="0.00E+00">
                  <c:v>2.31E-4</c:v>
                </c:pt>
                <c:pt idx="47978" formatCode="0.00E+00">
                  <c:v>2.32E-4</c:v>
                </c:pt>
                <c:pt idx="47979" formatCode="0.00E+00">
                  <c:v>2.31E-4</c:v>
                </c:pt>
                <c:pt idx="47980" formatCode="0.00E+00">
                  <c:v>2.31E-4</c:v>
                </c:pt>
                <c:pt idx="47981" formatCode="0.00E+00">
                  <c:v>2.31E-4</c:v>
                </c:pt>
                <c:pt idx="47982" formatCode="0.00E+00">
                  <c:v>2.31E-4</c:v>
                </c:pt>
                <c:pt idx="47983" formatCode="0.00E+00">
                  <c:v>2.31E-4</c:v>
                </c:pt>
                <c:pt idx="47984" formatCode="0.00E+00">
                  <c:v>2.31E-4</c:v>
                </c:pt>
                <c:pt idx="47985" formatCode="0.00E+00">
                  <c:v>2.31E-4</c:v>
                </c:pt>
                <c:pt idx="47986" formatCode="0.00E+00">
                  <c:v>2.31E-4</c:v>
                </c:pt>
                <c:pt idx="47987" formatCode="0.00E+00">
                  <c:v>2.31E-4</c:v>
                </c:pt>
                <c:pt idx="47988" formatCode="0.00E+00">
                  <c:v>2.31E-4</c:v>
                </c:pt>
                <c:pt idx="47989" formatCode="0.00E+00">
                  <c:v>2.31E-4</c:v>
                </c:pt>
                <c:pt idx="47990" formatCode="0.00E+00">
                  <c:v>2.31E-4</c:v>
                </c:pt>
                <c:pt idx="47991" formatCode="0.00E+00">
                  <c:v>2.31E-4</c:v>
                </c:pt>
                <c:pt idx="47992" formatCode="0.00E+00">
                  <c:v>2.31E-4</c:v>
                </c:pt>
                <c:pt idx="47993" formatCode="0.00E+00">
                  <c:v>2.31E-4</c:v>
                </c:pt>
                <c:pt idx="47994" formatCode="0.00E+00">
                  <c:v>2.31E-4</c:v>
                </c:pt>
                <c:pt idx="47995" formatCode="0.00E+00">
                  <c:v>2.31E-4</c:v>
                </c:pt>
                <c:pt idx="47996" formatCode="0.00E+00">
                  <c:v>2.31E-4</c:v>
                </c:pt>
                <c:pt idx="47997" formatCode="0.00E+00">
                  <c:v>2.31E-4</c:v>
                </c:pt>
                <c:pt idx="47998" formatCode="0.00E+00">
                  <c:v>2.31E-4</c:v>
                </c:pt>
                <c:pt idx="47999" formatCode="0.00E+00">
                  <c:v>2.31E-4</c:v>
                </c:pt>
                <c:pt idx="48000" formatCode="0.00E+00">
                  <c:v>2.31E-4</c:v>
                </c:pt>
                <c:pt idx="48001" formatCode="0.00E+00">
                  <c:v>2.31E-4</c:v>
                </c:pt>
                <c:pt idx="48002" formatCode="0.00E+00">
                  <c:v>2.31E-4</c:v>
                </c:pt>
                <c:pt idx="48003" formatCode="0.00E+00">
                  <c:v>2.31E-4</c:v>
                </c:pt>
                <c:pt idx="48004" formatCode="0.00E+00">
                  <c:v>2.31E-4</c:v>
                </c:pt>
                <c:pt idx="48005" formatCode="0.00E+00">
                  <c:v>2.31E-4</c:v>
                </c:pt>
                <c:pt idx="48006" formatCode="0.00E+00">
                  <c:v>2.31E-4</c:v>
                </c:pt>
                <c:pt idx="48007" formatCode="0.00E+00">
                  <c:v>2.31E-4</c:v>
                </c:pt>
                <c:pt idx="48008" formatCode="0.00E+00">
                  <c:v>2.31E-4</c:v>
                </c:pt>
                <c:pt idx="48009" formatCode="0.00E+00">
                  <c:v>2.31E-4</c:v>
                </c:pt>
                <c:pt idx="48010" formatCode="0.00E+00">
                  <c:v>2.31E-4</c:v>
                </c:pt>
                <c:pt idx="48011" formatCode="0.00E+00">
                  <c:v>2.31E-4</c:v>
                </c:pt>
                <c:pt idx="48012" formatCode="0.00E+00">
                  <c:v>2.31E-4</c:v>
                </c:pt>
                <c:pt idx="48013" formatCode="0.00E+00">
                  <c:v>2.31E-4</c:v>
                </c:pt>
                <c:pt idx="48014" formatCode="0.00E+00">
                  <c:v>2.31E-4</c:v>
                </c:pt>
                <c:pt idx="48015" formatCode="0.00E+00">
                  <c:v>2.31E-4</c:v>
                </c:pt>
                <c:pt idx="48016" formatCode="0.00E+00">
                  <c:v>2.31E-4</c:v>
                </c:pt>
                <c:pt idx="48017" formatCode="0.00E+00">
                  <c:v>2.31E-4</c:v>
                </c:pt>
                <c:pt idx="48018" formatCode="0.00E+00">
                  <c:v>2.31E-4</c:v>
                </c:pt>
                <c:pt idx="48019" formatCode="0.00E+00">
                  <c:v>2.31E-4</c:v>
                </c:pt>
                <c:pt idx="48020" formatCode="0.00E+00">
                  <c:v>2.31E-4</c:v>
                </c:pt>
                <c:pt idx="48021" formatCode="0.00E+00">
                  <c:v>2.31E-4</c:v>
                </c:pt>
                <c:pt idx="48022" formatCode="0.00E+00">
                  <c:v>2.31E-4</c:v>
                </c:pt>
                <c:pt idx="48023" formatCode="0.00E+00">
                  <c:v>2.31E-4</c:v>
                </c:pt>
                <c:pt idx="48024" formatCode="0.00E+00">
                  <c:v>2.3000000000000001E-4</c:v>
                </c:pt>
                <c:pt idx="48025" formatCode="0.00E+00">
                  <c:v>2.31E-4</c:v>
                </c:pt>
                <c:pt idx="48026" formatCode="0.00E+00">
                  <c:v>2.3000000000000001E-4</c:v>
                </c:pt>
                <c:pt idx="48027" formatCode="0.00E+00">
                  <c:v>2.31E-4</c:v>
                </c:pt>
                <c:pt idx="48028" formatCode="0.00E+00">
                  <c:v>2.31E-4</c:v>
                </c:pt>
                <c:pt idx="48029" formatCode="0.00E+00">
                  <c:v>2.3000000000000001E-4</c:v>
                </c:pt>
                <c:pt idx="48030" formatCode="0.00E+00">
                  <c:v>2.3000000000000001E-4</c:v>
                </c:pt>
                <c:pt idx="48031" formatCode="0.00E+00">
                  <c:v>2.3000000000000001E-4</c:v>
                </c:pt>
                <c:pt idx="48032" formatCode="0.00E+00">
                  <c:v>2.3000000000000001E-4</c:v>
                </c:pt>
                <c:pt idx="48033" formatCode="0.00E+00">
                  <c:v>2.3000000000000001E-4</c:v>
                </c:pt>
                <c:pt idx="48034" formatCode="0.00E+00">
                  <c:v>2.3000000000000001E-4</c:v>
                </c:pt>
                <c:pt idx="48035" formatCode="0.00E+00">
                  <c:v>2.3000000000000001E-4</c:v>
                </c:pt>
                <c:pt idx="48036" formatCode="0.00E+00">
                  <c:v>2.3000000000000001E-4</c:v>
                </c:pt>
                <c:pt idx="48037" formatCode="0.00E+00">
                  <c:v>2.3000000000000001E-4</c:v>
                </c:pt>
                <c:pt idx="48038" formatCode="0.00E+00">
                  <c:v>2.3000000000000001E-4</c:v>
                </c:pt>
                <c:pt idx="48039" formatCode="0.00E+00">
                  <c:v>2.3000000000000001E-4</c:v>
                </c:pt>
                <c:pt idx="48040" formatCode="0.00E+00">
                  <c:v>2.3000000000000001E-4</c:v>
                </c:pt>
                <c:pt idx="48041" formatCode="0.00E+00">
                  <c:v>2.3000000000000001E-4</c:v>
                </c:pt>
                <c:pt idx="48042" formatCode="0.00E+00">
                  <c:v>2.3000000000000001E-4</c:v>
                </c:pt>
                <c:pt idx="48043" formatCode="0.00E+00">
                  <c:v>2.3000000000000001E-4</c:v>
                </c:pt>
                <c:pt idx="48044" formatCode="0.00E+00">
                  <c:v>2.3000000000000001E-4</c:v>
                </c:pt>
                <c:pt idx="48045" formatCode="0.00E+00">
                  <c:v>2.3000000000000001E-4</c:v>
                </c:pt>
                <c:pt idx="48046" formatCode="0.00E+00">
                  <c:v>2.3000000000000001E-4</c:v>
                </c:pt>
                <c:pt idx="48047" formatCode="0.00E+00">
                  <c:v>2.3000000000000001E-4</c:v>
                </c:pt>
                <c:pt idx="48048" formatCode="0.00E+00">
                  <c:v>2.3000000000000001E-4</c:v>
                </c:pt>
                <c:pt idx="48049" formatCode="0.00E+00">
                  <c:v>2.3000000000000001E-4</c:v>
                </c:pt>
                <c:pt idx="48050" formatCode="0.00E+00">
                  <c:v>2.3000000000000001E-4</c:v>
                </c:pt>
                <c:pt idx="48051" formatCode="0.00E+00">
                  <c:v>2.3000000000000001E-4</c:v>
                </c:pt>
                <c:pt idx="48052" formatCode="0.00E+00">
                  <c:v>2.3000000000000001E-4</c:v>
                </c:pt>
                <c:pt idx="48053" formatCode="0.00E+00">
                  <c:v>2.3000000000000001E-4</c:v>
                </c:pt>
                <c:pt idx="48054" formatCode="0.00E+00">
                  <c:v>2.3000000000000001E-4</c:v>
                </c:pt>
                <c:pt idx="48055" formatCode="0.00E+00">
                  <c:v>2.3000000000000001E-4</c:v>
                </c:pt>
                <c:pt idx="48056" formatCode="0.00E+00">
                  <c:v>2.3000000000000001E-4</c:v>
                </c:pt>
                <c:pt idx="48057" formatCode="0.00E+00">
                  <c:v>2.3000000000000001E-4</c:v>
                </c:pt>
                <c:pt idx="48058" formatCode="0.00E+00">
                  <c:v>2.3000000000000001E-4</c:v>
                </c:pt>
                <c:pt idx="48059" formatCode="0.00E+00">
                  <c:v>2.3000000000000001E-4</c:v>
                </c:pt>
                <c:pt idx="48060" formatCode="0.00E+00">
                  <c:v>2.3000000000000001E-4</c:v>
                </c:pt>
                <c:pt idx="48061" formatCode="0.00E+00">
                  <c:v>2.3000000000000001E-4</c:v>
                </c:pt>
                <c:pt idx="48062" formatCode="0.00E+00">
                  <c:v>2.3000000000000001E-4</c:v>
                </c:pt>
                <c:pt idx="48063" formatCode="0.00E+00">
                  <c:v>2.3000000000000001E-4</c:v>
                </c:pt>
                <c:pt idx="48064" formatCode="0.00E+00">
                  <c:v>2.3000000000000001E-4</c:v>
                </c:pt>
                <c:pt idx="48065" formatCode="0.00E+00">
                  <c:v>2.3000000000000001E-4</c:v>
                </c:pt>
                <c:pt idx="48066" formatCode="0.00E+00">
                  <c:v>2.3000000000000001E-4</c:v>
                </c:pt>
                <c:pt idx="48067" formatCode="0.00E+00">
                  <c:v>2.3000000000000001E-4</c:v>
                </c:pt>
                <c:pt idx="48068" formatCode="0.00E+00">
                  <c:v>2.3000000000000001E-4</c:v>
                </c:pt>
                <c:pt idx="48069" formatCode="0.00E+00">
                  <c:v>2.3000000000000001E-4</c:v>
                </c:pt>
                <c:pt idx="48070" formatCode="0.00E+00">
                  <c:v>2.3000000000000001E-4</c:v>
                </c:pt>
                <c:pt idx="48071" formatCode="0.00E+00">
                  <c:v>2.3000000000000001E-4</c:v>
                </c:pt>
                <c:pt idx="48072" formatCode="0.00E+00">
                  <c:v>2.3000000000000001E-4</c:v>
                </c:pt>
                <c:pt idx="48073" formatCode="0.00E+00">
                  <c:v>2.3000000000000001E-4</c:v>
                </c:pt>
                <c:pt idx="48074" formatCode="0.00E+00">
                  <c:v>2.3000000000000001E-4</c:v>
                </c:pt>
                <c:pt idx="48075" formatCode="0.00E+00">
                  <c:v>2.3000000000000001E-4</c:v>
                </c:pt>
                <c:pt idx="48076" formatCode="0.00E+00">
                  <c:v>2.3000000000000001E-4</c:v>
                </c:pt>
                <c:pt idx="48077" formatCode="0.00E+00">
                  <c:v>2.3000000000000001E-4</c:v>
                </c:pt>
                <c:pt idx="48078" formatCode="0.00E+00">
                  <c:v>2.3000000000000001E-4</c:v>
                </c:pt>
                <c:pt idx="48079" formatCode="0.00E+00">
                  <c:v>2.3000000000000001E-4</c:v>
                </c:pt>
                <c:pt idx="48080" formatCode="0.00E+00">
                  <c:v>2.2900000000000001E-4</c:v>
                </c:pt>
                <c:pt idx="48081" formatCode="0.00E+00">
                  <c:v>2.2900000000000001E-4</c:v>
                </c:pt>
                <c:pt idx="48082" formatCode="0.00E+00">
                  <c:v>2.2900000000000001E-4</c:v>
                </c:pt>
                <c:pt idx="48083" formatCode="0.00E+00">
                  <c:v>2.2900000000000001E-4</c:v>
                </c:pt>
                <c:pt idx="48084" formatCode="0.00E+00">
                  <c:v>2.2900000000000001E-4</c:v>
                </c:pt>
                <c:pt idx="48085" formatCode="0.00E+00">
                  <c:v>2.2900000000000001E-4</c:v>
                </c:pt>
                <c:pt idx="48086" formatCode="0.00E+00">
                  <c:v>2.2900000000000001E-4</c:v>
                </c:pt>
                <c:pt idx="48087" formatCode="0.00E+00">
                  <c:v>2.2900000000000001E-4</c:v>
                </c:pt>
                <c:pt idx="48088" formatCode="0.00E+00">
                  <c:v>2.2900000000000001E-4</c:v>
                </c:pt>
                <c:pt idx="48089" formatCode="0.00E+00">
                  <c:v>2.2900000000000001E-4</c:v>
                </c:pt>
                <c:pt idx="48090" formatCode="0.00E+00">
                  <c:v>2.2900000000000001E-4</c:v>
                </c:pt>
                <c:pt idx="48091" formatCode="0.00E+00">
                  <c:v>2.2900000000000001E-4</c:v>
                </c:pt>
                <c:pt idx="48092" formatCode="0.00E+00">
                  <c:v>2.2900000000000001E-4</c:v>
                </c:pt>
                <c:pt idx="48093" formatCode="0.00E+00">
                  <c:v>2.2900000000000001E-4</c:v>
                </c:pt>
                <c:pt idx="48094" formatCode="0.00E+00">
                  <c:v>2.2900000000000001E-4</c:v>
                </c:pt>
                <c:pt idx="48095" formatCode="0.00E+00">
                  <c:v>2.2900000000000001E-4</c:v>
                </c:pt>
                <c:pt idx="48096" formatCode="0.00E+00">
                  <c:v>2.2900000000000001E-4</c:v>
                </c:pt>
                <c:pt idx="48097" formatCode="0.00E+00">
                  <c:v>2.2900000000000001E-4</c:v>
                </c:pt>
                <c:pt idx="48098" formatCode="0.00E+00">
                  <c:v>2.2900000000000001E-4</c:v>
                </c:pt>
                <c:pt idx="48099" formatCode="0.00E+00">
                  <c:v>2.2900000000000001E-4</c:v>
                </c:pt>
                <c:pt idx="48100" formatCode="0.00E+00">
                  <c:v>2.2900000000000001E-4</c:v>
                </c:pt>
                <c:pt idx="48101" formatCode="0.00E+00">
                  <c:v>2.2900000000000001E-4</c:v>
                </c:pt>
                <c:pt idx="48102" formatCode="0.00E+00">
                  <c:v>2.2900000000000001E-4</c:v>
                </c:pt>
                <c:pt idx="48103" formatCode="0.00E+00">
                  <c:v>2.2900000000000001E-4</c:v>
                </c:pt>
                <c:pt idx="48104" formatCode="0.00E+00">
                  <c:v>2.2900000000000001E-4</c:v>
                </c:pt>
                <c:pt idx="48105" formatCode="0.00E+00">
                  <c:v>2.2900000000000001E-4</c:v>
                </c:pt>
                <c:pt idx="48106" formatCode="0.00E+00">
                  <c:v>2.2900000000000001E-4</c:v>
                </c:pt>
                <c:pt idx="48107" formatCode="0.00E+00">
                  <c:v>2.2900000000000001E-4</c:v>
                </c:pt>
                <c:pt idx="48108" formatCode="0.00E+00">
                  <c:v>2.2900000000000001E-4</c:v>
                </c:pt>
                <c:pt idx="48109" formatCode="0.00E+00">
                  <c:v>2.2900000000000001E-4</c:v>
                </c:pt>
                <c:pt idx="48110" formatCode="0.00E+00">
                  <c:v>2.2900000000000001E-4</c:v>
                </c:pt>
                <c:pt idx="48111" formatCode="0.00E+00">
                  <c:v>2.2900000000000001E-4</c:v>
                </c:pt>
                <c:pt idx="48112" formatCode="0.00E+00">
                  <c:v>2.2900000000000001E-4</c:v>
                </c:pt>
                <c:pt idx="48113" formatCode="0.00E+00">
                  <c:v>2.2900000000000001E-4</c:v>
                </c:pt>
                <c:pt idx="48114" formatCode="0.00E+00">
                  <c:v>2.2900000000000001E-4</c:v>
                </c:pt>
                <c:pt idx="48115" formatCode="0.00E+00">
                  <c:v>2.2900000000000001E-4</c:v>
                </c:pt>
                <c:pt idx="48116" formatCode="0.00E+00">
                  <c:v>2.2900000000000001E-4</c:v>
                </c:pt>
                <c:pt idx="48117" formatCode="0.00E+00">
                  <c:v>2.2900000000000001E-4</c:v>
                </c:pt>
                <c:pt idx="48118" formatCode="0.00E+00">
                  <c:v>2.2900000000000001E-4</c:v>
                </c:pt>
                <c:pt idx="48119" formatCode="0.00E+00">
                  <c:v>2.2900000000000001E-4</c:v>
                </c:pt>
                <c:pt idx="48120" formatCode="0.00E+00">
                  <c:v>2.2900000000000001E-4</c:v>
                </c:pt>
                <c:pt idx="48121" formatCode="0.00E+00">
                  <c:v>2.2900000000000001E-4</c:v>
                </c:pt>
                <c:pt idx="48122" formatCode="0.00E+00">
                  <c:v>2.2900000000000001E-4</c:v>
                </c:pt>
                <c:pt idx="48123" formatCode="0.00E+00">
                  <c:v>2.2900000000000001E-4</c:v>
                </c:pt>
                <c:pt idx="48124" formatCode="0.00E+00">
                  <c:v>2.2900000000000001E-4</c:v>
                </c:pt>
                <c:pt idx="48125" formatCode="0.00E+00">
                  <c:v>2.2900000000000001E-4</c:v>
                </c:pt>
                <c:pt idx="48126" formatCode="0.00E+00">
                  <c:v>2.2900000000000001E-4</c:v>
                </c:pt>
                <c:pt idx="48127" formatCode="0.00E+00">
                  <c:v>2.2900000000000001E-4</c:v>
                </c:pt>
                <c:pt idx="48128" formatCode="0.00E+00">
                  <c:v>2.2900000000000001E-4</c:v>
                </c:pt>
                <c:pt idx="48129" formatCode="0.00E+00">
                  <c:v>2.2900000000000001E-4</c:v>
                </c:pt>
                <c:pt idx="48130" formatCode="0.00E+00">
                  <c:v>2.2800000000000001E-4</c:v>
                </c:pt>
                <c:pt idx="48131" formatCode="0.00E+00">
                  <c:v>2.2800000000000001E-4</c:v>
                </c:pt>
                <c:pt idx="48132" formatCode="0.00E+00">
                  <c:v>2.2900000000000001E-4</c:v>
                </c:pt>
                <c:pt idx="48133" formatCode="0.00E+00">
                  <c:v>2.2800000000000001E-4</c:v>
                </c:pt>
                <c:pt idx="48134" formatCode="0.00E+00">
                  <c:v>2.2900000000000001E-4</c:v>
                </c:pt>
                <c:pt idx="48135" formatCode="0.00E+00">
                  <c:v>2.2900000000000001E-4</c:v>
                </c:pt>
                <c:pt idx="48136" formatCode="0.00E+00">
                  <c:v>2.2800000000000001E-4</c:v>
                </c:pt>
                <c:pt idx="48137" formatCode="0.00E+00">
                  <c:v>2.2800000000000001E-4</c:v>
                </c:pt>
                <c:pt idx="48138" formatCode="0.00E+00">
                  <c:v>2.2800000000000001E-4</c:v>
                </c:pt>
                <c:pt idx="48139" formatCode="0.00E+00">
                  <c:v>2.2800000000000001E-4</c:v>
                </c:pt>
                <c:pt idx="48140" formatCode="0.00E+00">
                  <c:v>2.2800000000000001E-4</c:v>
                </c:pt>
                <c:pt idx="48141" formatCode="0.00E+00">
                  <c:v>2.2800000000000001E-4</c:v>
                </c:pt>
                <c:pt idx="48142" formatCode="0.00E+00">
                  <c:v>2.2800000000000001E-4</c:v>
                </c:pt>
                <c:pt idx="48143" formatCode="0.00E+00">
                  <c:v>2.2800000000000001E-4</c:v>
                </c:pt>
                <c:pt idx="48144" formatCode="0.00E+00">
                  <c:v>2.2800000000000001E-4</c:v>
                </c:pt>
                <c:pt idx="48145" formatCode="0.00E+00">
                  <c:v>2.2800000000000001E-4</c:v>
                </c:pt>
                <c:pt idx="48146" formatCode="0.00E+00">
                  <c:v>2.2800000000000001E-4</c:v>
                </c:pt>
                <c:pt idx="48147" formatCode="0.00E+00">
                  <c:v>2.2800000000000001E-4</c:v>
                </c:pt>
                <c:pt idx="48148" formatCode="0.00E+00">
                  <c:v>2.2800000000000001E-4</c:v>
                </c:pt>
                <c:pt idx="48149" formatCode="0.00E+00">
                  <c:v>2.2800000000000001E-4</c:v>
                </c:pt>
                <c:pt idx="48150" formatCode="0.00E+00">
                  <c:v>2.2800000000000001E-4</c:v>
                </c:pt>
                <c:pt idx="48151" formatCode="0.00E+00">
                  <c:v>2.2800000000000001E-4</c:v>
                </c:pt>
                <c:pt idx="48152" formatCode="0.00E+00">
                  <c:v>2.2800000000000001E-4</c:v>
                </c:pt>
                <c:pt idx="48153" formatCode="0.00E+00">
                  <c:v>2.2800000000000001E-4</c:v>
                </c:pt>
                <c:pt idx="48154" formatCode="0.00E+00">
                  <c:v>2.2800000000000001E-4</c:v>
                </c:pt>
                <c:pt idx="48155" formatCode="0.00E+00">
                  <c:v>2.2800000000000001E-4</c:v>
                </c:pt>
                <c:pt idx="48156" formatCode="0.00E+00">
                  <c:v>2.2800000000000001E-4</c:v>
                </c:pt>
                <c:pt idx="48157" formatCode="0.00E+00">
                  <c:v>2.2800000000000001E-4</c:v>
                </c:pt>
                <c:pt idx="48158" formatCode="0.00E+00">
                  <c:v>2.2800000000000001E-4</c:v>
                </c:pt>
                <c:pt idx="48159" formatCode="0.00E+00">
                  <c:v>2.2800000000000001E-4</c:v>
                </c:pt>
                <c:pt idx="48160" formatCode="0.00E+00">
                  <c:v>2.2800000000000001E-4</c:v>
                </c:pt>
                <c:pt idx="48161" formatCode="0.00E+00">
                  <c:v>2.2800000000000001E-4</c:v>
                </c:pt>
                <c:pt idx="48162" formatCode="0.00E+00">
                  <c:v>2.2800000000000001E-4</c:v>
                </c:pt>
                <c:pt idx="48163" formatCode="0.00E+00">
                  <c:v>2.2800000000000001E-4</c:v>
                </c:pt>
                <c:pt idx="48164" formatCode="0.00E+00">
                  <c:v>2.2800000000000001E-4</c:v>
                </c:pt>
                <c:pt idx="48165" formatCode="0.00E+00">
                  <c:v>2.2800000000000001E-4</c:v>
                </c:pt>
                <c:pt idx="48166" formatCode="0.00E+00">
                  <c:v>2.2800000000000001E-4</c:v>
                </c:pt>
                <c:pt idx="48167" formatCode="0.00E+00">
                  <c:v>2.2800000000000001E-4</c:v>
                </c:pt>
                <c:pt idx="48168" formatCode="0.00E+00">
                  <c:v>2.2800000000000001E-4</c:v>
                </c:pt>
                <c:pt idx="48169" formatCode="0.00E+00">
                  <c:v>2.2800000000000001E-4</c:v>
                </c:pt>
                <c:pt idx="48170" formatCode="0.00E+00">
                  <c:v>2.2800000000000001E-4</c:v>
                </c:pt>
                <c:pt idx="48171" formatCode="0.00E+00">
                  <c:v>2.2800000000000001E-4</c:v>
                </c:pt>
                <c:pt idx="48172" formatCode="0.00E+00">
                  <c:v>2.2800000000000001E-4</c:v>
                </c:pt>
                <c:pt idx="48173" formatCode="0.00E+00">
                  <c:v>2.2800000000000001E-4</c:v>
                </c:pt>
                <c:pt idx="48174" formatCode="0.00E+00">
                  <c:v>2.2800000000000001E-4</c:v>
                </c:pt>
                <c:pt idx="48175" formatCode="0.00E+00">
                  <c:v>2.2800000000000001E-4</c:v>
                </c:pt>
                <c:pt idx="48176" formatCode="0.00E+00">
                  <c:v>2.2800000000000001E-4</c:v>
                </c:pt>
                <c:pt idx="48177" formatCode="0.00E+00">
                  <c:v>2.2800000000000001E-4</c:v>
                </c:pt>
                <c:pt idx="48178" formatCode="0.00E+00">
                  <c:v>2.2800000000000001E-4</c:v>
                </c:pt>
                <c:pt idx="48179" formatCode="0.00E+00">
                  <c:v>2.2800000000000001E-4</c:v>
                </c:pt>
                <c:pt idx="48180" formatCode="0.00E+00">
                  <c:v>2.2699999999999999E-4</c:v>
                </c:pt>
                <c:pt idx="48181" formatCode="0.00E+00">
                  <c:v>2.2800000000000001E-4</c:v>
                </c:pt>
                <c:pt idx="48182" formatCode="0.00E+00">
                  <c:v>2.2800000000000001E-4</c:v>
                </c:pt>
                <c:pt idx="48183" formatCode="0.00E+00">
                  <c:v>2.2800000000000001E-4</c:v>
                </c:pt>
                <c:pt idx="48184" formatCode="0.00E+00">
                  <c:v>2.2800000000000001E-4</c:v>
                </c:pt>
                <c:pt idx="48185" formatCode="0.00E+00">
                  <c:v>2.2699999999999999E-4</c:v>
                </c:pt>
                <c:pt idx="48186" formatCode="0.00E+00">
                  <c:v>2.2800000000000001E-4</c:v>
                </c:pt>
                <c:pt idx="48187" formatCode="0.00E+00">
                  <c:v>2.2800000000000001E-4</c:v>
                </c:pt>
                <c:pt idx="48188" formatCode="0.00E+00">
                  <c:v>2.2800000000000001E-4</c:v>
                </c:pt>
                <c:pt idx="48189" formatCode="0.00E+00">
                  <c:v>2.2800000000000001E-4</c:v>
                </c:pt>
                <c:pt idx="48190" formatCode="0.00E+00">
                  <c:v>2.2699999999999999E-4</c:v>
                </c:pt>
                <c:pt idx="48191" formatCode="0.00E+00">
                  <c:v>2.2699999999999999E-4</c:v>
                </c:pt>
                <c:pt idx="48192" formatCode="0.00E+00">
                  <c:v>2.2699999999999999E-4</c:v>
                </c:pt>
                <c:pt idx="48193" formatCode="0.00E+00">
                  <c:v>2.2800000000000001E-4</c:v>
                </c:pt>
                <c:pt idx="48194" formatCode="0.00E+00">
                  <c:v>2.2699999999999999E-4</c:v>
                </c:pt>
                <c:pt idx="48195" formatCode="0.00E+00">
                  <c:v>2.2699999999999999E-4</c:v>
                </c:pt>
                <c:pt idx="48196" formatCode="0.00E+00">
                  <c:v>2.2699999999999999E-4</c:v>
                </c:pt>
                <c:pt idx="48197" formatCode="0.00E+00">
                  <c:v>2.2699999999999999E-4</c:v>
                </c:pt>
                <c:pt idx="48198" formatCode="0.00E+00">
                  <c:v>2.2699999999999999E-4</c:v>
                </c:pt>
                <c:pt idx="48199" formatCode="0.00E+00">
                  <c:v>2.2699999999999999E-4</c:v>
                </c:pt>
                <c:pt idx="48200" formatCode="0.00E+00">
                  <c:v>2.2699999999999999E-4</c:v>
                </c:pt>
                <c:pt idx="48201" formatCode="0.00E+00">
                  <c:v>2.2699999999999999E-4</c:v>
                </c:pt>
                <c:pt idx="48202" formatCode="0.00E+00">
                  <c:v>2.2699999999999999E-4</c:v>
                </c:pt>
                <c:pt idx="48203" formatCode="0.00E+00">
                  <c:v>2.2699999999999999E-4</c:v>
                </c:pt>
                <c:pt idx="48204" formatCode="0.00E+00">
                  <c:v>2.2699999999999999E-4</c:v>
                </c:pt>
                <c:pt idx="48205" formatCode="0.00E+00">
                  <c:v>2.2699999999999999E-4</c:v>
                </c:pt>
                <c:pt idx="48206" formatCode="0.00E+00">
                  <c:v>2.2699999999999999E-4</c:v>
                </c:pt>
                <c:pt idx="48207" formatCode="0.00E+00">
                  <c:v>2.2699999999999999E-4</c:v>
                </c:pt>
                <c:pt idx="48208" formatCode="0.00E+00">
                  <c:v>2.2699999999999999E-4</c:v>
                </c:pt>
                <c:pt idx="48209" formatCode="0.00E+00">
                  <c:v>2.2699999999999999E-4</c:v>
                </c:pt>
                <c:pt idx="48210" formatCode="0.00E+00">
                  <c:v>2.2699999999999999E-4</c:v>
                </c:pt>
                <c:pt idx="48211" formatCode="0.00E+00">
                  <c:v>2.2699999999999999E-4</c:v>
                </c:pt>
                <c:pt idx="48212" formatCode="0.00E+00">
                  <c:v>2.2699999999999999E-4</c:v>
                </c:pt>
                <c:pt idx="48213" formatCode="0.00E+00">
                  <c:v>2.2699999999999999E-4</c:v>
                </c:pt>
                <c:pt idx="48214" formatCode="0.00E+00">
                  <c:v>2.2699999999999999E-4</c:v>
                </c:pt>
                <c:pt idx="48215" formatCode="0.00E+00">
                  <c:v>2.2699999999999999E-4</c:v>
                </c:pt>
                <c:pt idx="48216" formatCode="0.00E+00">
                  <c:v>2.2699999999999999E-4</c:v>
                </c:pt>
                <c:pt idx="48217" formatCode="0.00E+00">
                  <c:v>2.2699999999999999E-4</c:v>
                </c:pt>
                <c:pt idx="48218" formatCode="0.00E+00">
                  <c:v>2.2699999999999999E-4</c:v>
                </c:pt>
                <c:pt idx="48219" formatCode="0.00E+00">
                  <c:v>2.2699999999999999E-4</c:v>
                </c:pt>
                <c:pt idx="48220" formatCode="0.00E+00">
                  <c:v>2.2699999999999999E-4</c:v>
                </c:pt>
                <c:pt idx="48221" formatCode="0.00E+00">
                  <c:v>2.2699999999999999E-4</c:v>
                </c:pt>
                <c:pt idx="48222" formatCode="0.00E+00">
                  <c:v>2.2699999999999999E-4</c:v>
                </c:pt>
                <c:pt idx="48223" formatCode="0.00E+00">
                  <c:v>2.2699999999999999E-4</c:v>
                </c:pt>
                <c:pt idx="48224" formatCode="0.00E+00">
                  <c:v>2.2699999999999999E-4</c:v>
                </c:pt>
                <c:pt idx="48225" formatCode="0.00E+00">
                  <c:v>2.2699999999999999E-4</c:v>
                </c:pt>
                <c:pt idx="48226" formatCode="0.00E+00">
                  <c:v>2.2699999999999999E-4</c:v>
                </c:pt>
                <c:pt idx="48227" formatCode="0.00E+00">
                  <c:v>2.2699999999999999E-4</c:v>
                </c:pt>
                <c:pt idx="48228" formatCode="0.00E+00">
                  <c:v>2.2699999999999999E-4</c:v>
                </c:pt>
                <c:pt idx="48229" formatCode="0.00E+00">
                  <c:v>2.2699999999999999E-4</c:v>
                </c:pt>
                <c:pt idx="48230" formatCode="0.00E+00">
                  <c:v>2.2699999999999999E-4</c:v>
                </c:pt>
                <c:pt idx="48231" formatCode="0.00E+00">
                  <c:v>2.2699999999999999E-4</c:v>
                </c:pt>
                <c:pt idx="48232" formatCode="0.00E+00">
                  <c:v>2.2699999999999999E-4</c:v>
                </c:pt>
                <c:pt idx="48233" formatCode="0.00E+00">
                  <c:v>2.2699999999999999E-4</c:v>
                </c:pt>
                <c:pt idx="48234" formatCode="0.00E+00">
                  <c:v>2.2699999999999999E-4</c:v>
                </c:pt>
                <c:pt idx="48235" formatCode="0.00E+00">
                  <c:v>2.2699999999999999E-4</c:v>
                </c:pt>
                <c:pt idx="48236" formatCode="0.00E+00">
                  <c:v>2.2699999999999999E-4</c:v>
                </c:pt>
                <c:pt idx="48237" formatCode="0.00E+00">
                  <c:v>2.2699999999999999E-4</c:v>
                </c:pt>
                <c:pt idx="48238" formatCode="0.00E+00">
                  <c:v>2.2699999999999999E-4</c:v>
                </c:pt>
                <c:pt idx="48239" formatCode="0.00E+00">
                  <c:v>2.2599999999999999E-4</c:v>
                </c:pt>
                <c:pt idx="48240" formatCode="0.00E+00">
                  <c:v>2.2699999999999999E-4</c:v>
                </c:pt>
                <c:pt idx="48241" formatCode="0.00E+00">
                  <c:v>2.2699999999999999E-4</c:v>
                </c:pt>
                <c:pt idx="48242" formatCode="0.00E+00">
                  <c:v>2.2599999999999999E-4</c:v>
                </c:pt>
                <c:pt idx="48243" formatCode="0.00E+00">
                  <c:v>2.2599999999999999E-4</c:v>
                </c:pt>
                <c:pt idx="48244" formatCode="0.00E+00">
                  <c:v>2.2699999999999999E-4</c:v>
                </c:pt>
                <c:pt idx="48245" formatCode="0.00E+00">
                  <c:v>2.2699999999999999E-4</c:v>
                </c:pt>
                <c:pt idx="48246" formatCode="0.00E+00">
                  <c:v>2.2699999999999999E-4</c:v>
                </c:pt>
                <c:pt idx="48247" formatCode="0.00E+00">
                  <c:v>2.2599999999999999E-4</c:v>
                </c:pt>
                <c:pt idx="48248" formatCode="0.00E+00">
                  <c:v>2.2599999999999999E-4</c:v>
                </c:pt>
                <c:pt idx="48249" formatCode="0.00E+00">
                  <c:v>2.2599999999999999E-4</c:v>
                </c:pt>
                <c:pt idx="48250" formatCode="0.00E+00">
                  <c:v>2.2599999999999999E-4</c:v>
                </c:pt>
                <c:pt idx="48251" formatCode="0.00E+00">
                  <c:v>2.2699999999999999E-4</c:v>
                </c:pt>
                <c:pt idx="48252" formatCode="0.00E+00">
                  <c:v>2.2599999999999999E-4</c:v>
                </c:pt>
                <c:pt idx="48253" formatCode="0.00E+00">
                  <c:v>2.2599999999999999E-4</c:v>
                </c:pt>
                <c:pt idx="48254" formatCode="0.00E+00">
                  <c:v>2.2599999999999999E-4</c:v>
                </c:pt>
                <c:pt idx="48255" formatCode="0.00E+00">
                  <c:v>2.2599999999999999E-4</c:v>
                </c:pt>
                <c:pt idx="48256" formatCode="0.00E+00">
                  <c:v>2.2599999999999999E-4</c:v>
                </c:pt>
                <c:pt idx="48257" formatCode="0.00E+00">
                  <c:v>2.2599999999999999E-4</c:v>
                </c:pt>
                <c:pt idx="48258" formatCode="0.00E+00">
                  <c:v>2.2599999999999999E-4</c:v>
                </c:pt>
                <c:pt idx="48259" formatCode="0.00E+00">
                  <c:v>2.2599999999999999E-4</c:v>
                </c:pt>
                <c:pt idx="48260" formatCode="0.00E+00">
                  <c:v>2.2599999999999999E-4</c:v>
                </c:pt>
                <c:pt idx="48261" formatCode="0.00E+00">
                  <c:v>2.2599999999999999E-4</c:v>
                </c:pt>
                <c:pt idx="48262" formatCode="0.00E+00">
                  <c:v>2.2599999999999999E-4</c:v>
                </c:pt>
                <c:pt idx="48263" formatCode="0.00E+00">
                  <c:v>2.2599999999999999E-4</c:v>
                </c:pt>
                <c:pt idx="48264" formatCode="0.00E+00">
                  <c:v>2.2599999999999999E-4</c:v>
                </c:pt>
                <c:pt idx="48265" formatCode="0.00E+00">
                  <c:v>2.2599999999999999E-4</c:v>
                </c:pt>
                <c:pt idx="48266" formatCode="0.00E+00">
                  <c:v>2.2599999999999999E-4</c:v>
                </c:pt>
                <c:pt idx="48267" formatCode="0.00E+00">
                  <c:v>2.2599999999999999E-4</c:v>
                </c:pt>
                <c:pt idx="48268" formatCode="0.00E+00">
                  <c:v>2.2599999999999999E-4</c:v>
                </c:pt>
                <c:pt idx="48269" formatCode="0.00E+00">
                  <c:v>2.2599999999999999E-4</c:v>
                </c:pt>
                <c:pt idx="48270" formatCode="0.00E+00">
                  <c:v>2.2599999999999999E-4</c:v>
                </c:pt>
                <c:pt idx="48271" formatCode="0.00E+00">
                  <c:v>2.2599999999999999E-4</c:v>
                </c:pt>
                <c:pt idx="48272" formatCode="0.00E+00">
                  <c:v>2.2599999999999999E-4</c:v>
                </c:pt>
                <c:pt idx="48273" formatCode="0.00E+00">
                  <c:v>2.2599999999999999E-4</c:v>
                </c:pt>
                <c:pt idx="48274" formatCode="0.00E+00">
                  <c:v>2.2599999999999999E-4</c:v>
                </c:pt>
                <c:pt idx="48275" formatCode="0.00E+00">
                  <c:v>2.2599999999999999E-4</c:v>
                </c:pt>
                <c:pt idx="48276" formatCode="0.00E+00">
                  <c:v>2.2599999999999999E-4</c:v>
                </c:pt>
                <c:pt idx="48277" formatCode="0.00E+00">
                  <c:v>2.2599999999999999E-4</c:v>
                </c:pt>
                <c:pt idx="48278" formatCode="0.00E+00">
                  <c:v>2.2599999999999999E-4</c:v>
                </c:pt>
                <c:pt idx="48279" formatCode="0.00E+00">
                  <c:v>2.2599999999999999E-4</c:v>
                </c:pt>
                <c:pt idx="48280" formatCode="0.00E+00">
                  <c:v>2.2599999999999999E-4</c:v>
                </c:pt>
                <c:pt idx="48281" formatCode="0.00E+00">
                  <c:v>2.2599999999999999E-4</c:v>
                </c:pt>
                <c:pt idx="48282" formatCode="0.00E+00">
                  <c:v>2.2599999999999999E-4</c:v>
                </c:pt>
                <c:pt idx="48283" formatCode="0.00E+00">
                  <c:v>2.2599999999999999E-4</c:v>
                </c:pt>
                <c:pt idx="48284" formatCode="0.00E+00">
                  <c:v>2.2599999999999999E-4</c:v>
                </c:pt>
                <c:pt idx="48285" formatCode="0.00E+00">
                  <c:v>2.2599999999999999E-4</c:v>
                </c:pt>
                <c:pt idx="48286" formatCode="0.00E+00">
                  <c:v>2.2599999999999999E-4</c:v>
                </c:pt>
                <c:pt idx="48287" formatCode="0.00E+00">
                  <c:v>2.2599999999999999E-4</c:v>
                </c:pt>
                <c:pt idx="48288" formatCode="0.00E+00">
                  <c:v>2.2599999999999999E-4</c:v>
                </c:pt>
                <c:pt idx="48289" formatCode="0.00E+00">
                  <c:v>2.2599999999999999E-4</c:v>
                </c:pt>
                <c:pt idx="48290" formatCode="0.00E+00">
                  <c:v>2.2599999999999999E-4</c:v>
                </c:pt>
                <c:pt idx="48291" formatCode="0.00E+00">
                  <c:v>2.2599999999999999E-4</c:v>
                </c:pt>
                <c:pt idx="48292" formatCode="0.00E+00">
                  <c:v>2.2599999999999999E-4</c:v>
                </c:pt>
                <c:pt idx="48293" formatCode="0.00E+00">
                  <c:v>2.2599999999999999E-4</c:v>
                </c:pt>
                <c:pt idx="48294" formatCode="0.00E+00">
                  <c:v>2.2599999999999999E-4</c:v>
                </c:pt>
                <c:pt idx="48295" formatCode="0.00E+00">
                  <c:v>2.2599999999999999E-4</c:v>
                </c:pt>
                <c:pt idx="48296" formatCode="0.00E+00">
                  <c:v>2.2599999999999999E-4</c:v>
                </c:pt>
                <c:pt idx="48297" formatCode="0.00E+00">
                  <c:v>2.2599999999999999E-4</c:v>
                </c:pt>
                <c:pt idx="48298" formatCode="0.00E+00">
                  <c:v>2.2599999999999999E-4</c:v>
                </c:pt>
                <c:pt idx="48299" formatCode="0.00E+00">
                  <c:v>2.2599999999999999E-4</c:v>
                </c:pt>
                <c:pt idx="48300" formatCode="0.00E+00">
                  <c:v>2.2599999999999999E-4</c:v>
                </c:pt>
                <c:pt idx="48301" formatCode="0.00E+00">
                  <c:v>2.2599999999999999E-4</c:v>
                </c:pt>
                <c:pt idx="48302" formatCode="0.00E+00">
                  <c:v>2.2599999999999999E-4</c:v>
                </c:pt>
                <c:pt idx="48303" formatCode="0.00E+00">
                  <c:v>2.2499999999999999E-4</c:v>
                </c:pt>
                <c:pt idx="48304" formatCode="0.00E+00">
                  <c:v>2.2499999999999999E-4</c:v>
                </c:pt>
                <c:pt idx="48305" formatCode="0.00E+00">
                  <c:v>2.2599999999999999E-4</c:v>
                </c:pt>
                <c:pt idx="48306" formatCode="0.00E+00">
                  <c:v>2.2599999999999999E-4</c:v>
                </c:pt>
                <c:pt idx="48307" formatCode="0.00E+00">
                  <c:v>2.2499999999999999E-4</c:v>
                </c:pt>
                <c:pt idx="48308" formatCode="0.00E+00">
                  <c:v>2.2499999999999999E-4</c:v>
                </c:pt>
                <c:pt idx="48309" formatCode="0.00E+00">
                  <c:v>2.2599999999999999E-4</c:v>
                </c:pt>
                <c:pt idx="48310" formatCode="0.00E+00">
                  <c:v>2.2499999999999999E-4</c:v>
                </c:pt>
                <c:pt idx="48311" formatCode="0.00E+00">
                  <c:v>2.2499999999999999E-4</c:v>
                </c:pt>
                <c:pt idx="48312" formatCode="0.00E+00">
                  <c:v>2.2499999999999999E-4</c:v>
                </c:pt>
                <c:pt idx="48313" formatCode="0.00E+00">
                  <c:v>2.2499999999999999E-4</c:v>
                </c:pt>
                <c:pt idx="48314" formatCode="0.00E+00">
                  <c:v>2.2499999999999999E-4</c:v>
                </c:pt>
                <c:pt idx="48315" formatCode="0.00E+00">
                  <c:v>2.2499999999999999E-4</c:v>
                </c:pt>
                <c:pt idx="48316" formatCode="0.00E+00">
                  <c:v>2.2499999999999999E-4</c:v>
                </c:pt>
                <c:pt idx="48317" formatCode="0.00E+00">
                  <c:v>2.2499999999999999E-4</c:v>
                </c:pt>
                <c:pt idx="48318" formatCode="0.00E+00">
                  <c:v>2.2499999999999999E-4</c:v>
                </c:pt>
                <c:pt idx="48319" formatCode="0.00E+00">
                  <c:v>2.2499999999999999E-4</c:v>
                </c:pt>
                <c:pt idx="48320" formatCode="0.00E+00">
                  <c:v>2.2499999999999999E-4</c:v>
                </c:pt>
                <c:pt idx="48321" formatCode="0.00E+00">
                  <c:v>2.2499999999999999E-4</c:v>
                </c:pt>
                <c:pt idx="48322" formatCode="0.00E+00">
                  <c:v>2.2499999999999999E-4</c:v>
                </c:pt>
                <c:pt idx="48323" formatCode="0.00E+00">
                  <c:v>2.2499999999999999E-4</c:v>
                </c:pt>
                <c:pt idx="48324" formatCode="0.00E+00">
                  <c:v>2.2499999999999999E-4</c:v>
                </c:pt>
                <c:pt idx="48325" formatCode="0.00E+00">
                  <c:v>2.2499999999999999E-4</c:v>
                </c:pt>
                <c:pt idx="48326" formatCode="0.00E+00">
                  <c:v>2.2499999999999999E-4</c:v>
                </c:pt>
                <c:pt idx="48327" formatCode="0.00E+00">
                  <c:v>2.2499999999999999E-4</c:v>
                </c:pt>
                <c:pt idx="48328" formatCode="0.00E+00">
                  <c:v>2.2499999999999999E-4</c:v>
                </c:pt>
                <c:pt idx="48329" formatCode="0.00E+00">
                  <c:v>2.2499999999999999E-4</c:v>
                </c:pt>
                <c:pt idx="48330" formatCode="0.00E+00">
                  <c:v>2.2499999999999999E-4</c:v>
                </c:pt>
                <c:pt idx="48331" formatCode="0.00E+00">
                  <c:v>2.2499999999999999E-4</c:v>
                </c:pt>
                <c:pt idx="48332" formatCode="0.00E+00">
                  <c:v>2.2499999999999999E-4</c:v>
                </c:pt>
                <c:pt idx="48333" formatCode="0.00E+00">
                  <c:v>2.2499999999999999E-4</c:v>
                </c:pt>
                <c:pt idx="48334" formatCode="0.00E+00">
                  <c:v>2.2499999999999999E-4</c:v>
                </c:pt>
                <c:pt idx="48335" formatCode="0.00E+00">
                  <c:v>2.2499999999999999E-4</c:v>
                </c:pt>
                <c:pt idx="48336" formatCode="0.00E+00">
                  <c:v>2.2499999999999999E-4</c:v>
                </c:pt>
                <c:pt idx="48337" formatCode="0.00E+00">
                  <c:v>2.2499999999999999E-4</c:v>
                </c:pt>
                <c:pt idx="48338" formatCode="0.00E+00">
                  <c:v>2.2499999999999999E-4</c:v>
                </c:pt>
                <c:pt idx="48339" formatCode="0.00E+00">
                  <c:v>2.2499999999999999E-4</c:v>
                </c:pt>
                <c:pt idx="48340" formatCode="0.00E+00">
                  <c:v>2.2499999999999999E-4</c:v>
                </c:pt>
                <c:pt idx="48341" formatCode="0.00E+00">
                  <c:v>2.2499999999999999E-4</c:v>
                </c:pt>
                <c:pt idx="48342" formatCode="0.00E+00">
                  <c:v>2.2499999999999999E-4</c:v>
                </c:pt>
                <c:pt idx="48343" formatCode="0.00E+00">
                  <c:v>2.2499999999999999E-4</c:v>
                </c:pt>
                <c:pt idx="48344" formatCode="0.00E+00">
                  <c:v>2.2499999999999999E-4</c:v>
                </c:pt>
                <c:pt idx="48345" formatCode="0.00E+00">
                  <c:v>2.2499999999999999E-4</c:v>
                </c:pt>
                <c:pt idx="48346" formatCode="0.00E+00">
                  <c:v>2.2499999999999999E-4</c:v>
                </c:pt>
                <c:pt idx="48347" formatCode="0.00E+00">
                  <c:v>2.2499999999999999E-4</c:v>
                </c:pt>
                <c:pt idx="48348" formatCode="0.00E+00">
                  <c:v>2.2499999999999999E-4</c:v>
                </c:pt>
                <c:pt idx="48349" formatCode="0.00E+00">
                  <c:v>2.2499999999999999E-4</c:v>
                </c:pt>
                <c:pt idx="48350" formatCode="0.00E+00">
                  <c:v>2.2499999999999999E-4</c:v>
                </c:pt>
                <c:pt idx="48351" formatCode="0.00E+00">
                  <c:v>2.2499999999999999E-4</c:v>
                </c:pt>
                <c:pt idx="48352" formatCode="0.00E+00">
                  <c:v>2.2499999999999999E-4</c:v>
                </c:pt>
                <c:pt idx="48353" formatCode="0.00E+00">
                  <c:v>2.2499999999999999E-4</c:v>
                </c:pt>
                <c:pt idx="48354" formatCode="0.00E+00">
                  <c:v>2.2499999999999999E-4</c:v>
                </c:pt>
                <c:pt idx="48355" formatCode="0.00E+00">
                  <c:v>2.2499999999999999E-4</c:v>
                </c:pt>
                <c:pt idx="48356" formatCode="0.00E+00">
                  <c:v>2.2499999999999999E-4</c:v>
                </c:pt>
                <c:pt idx="48357" formatCode="0.00E+00">
                  <c:v>2.2499999999999999E-4</c:v>
                </c:pt>
                <c:pt idx="48358" formatCode="0.00E+00">
                  <c:v>2.2499999999999999E-4</c:v>
                </c:pt>
                <c:pt idx="48359" formatCode="0.00E+00">
                  <c:v>2.2499999999999999E-4</c:v>
                </c:pt>
                <c:pt idx="48360" formatCode="0.00E+00">
                  <c:v>2.2499999999999999E-4</c:v>
                </c:pt>
                <c:pt idx="48361" formatCode="0.00E+00">
                  <c:v>2.2499999999999999E-4</c:v>
                </c:pt>
                <c:pt idx="48362" formatCode="0.00E+00">
                  <c:v>2.2499999999999999E-4</c:v>
                </c:pt>
                <c:pt idx="48363" formatCode="0.00E+00">
                  <c:v>2.2499999999999999E-4</c:v>
                </c:pt>
                <c:pt idx="48364" formatCode="0.00E+00">
                  <c:v>2.2499999999999999E-4</c:v>
                </c:pt>
                <c:pt idx="48365" formatCode="0.00E+00">
                  <c:v>2.2499999999999999E-4</c:v>
                </c:pt>
                <c:pt idx="48366" formatCode="0.00E+00">
                  <c:v>2.2499999999999999E-4</c:v>
                </c:pt>
                <c:pt idx="48367" formatCode="0.00E+00">
                  <c:v>2.24E-4</c:v>
                </c:pt>
                <c:pt idx="48368" formatCode="0.00E+00">
                  <c:v>2.2499999999999999E-4</c:v>
                </c:pt>
                <c:pt idx="48369" formatCode="0.00E+00">
                  <c:v>2.2499999999999999E-4</c:v>
                </c:pt>
                <c:pt idx="48370" formatCode="0.00E+00">
                  <c:v>2.2499999999999999E-4</c:v>
                </c:pt>
                <c:pt idx="48371" formatCode="0.00E+00">
                  <c:v>2.2499999999999999E-4</c:v>
                </c:pt>
                <c:pt idx="48372" formatCode="0.00E+00">
                  <c:v>2.2499999999999999E-4</c:v>
                </c:pt>
                <c:pt idx="48373" formatCode="0.00E+00">
                  <c:v>2.24E-4</c:v>
                </c:pt>
                <c:pt idx="48374" formatCode="0.00E+00">
                  <c:v>2.24E-4</c:v>
                </c:pt>
                <c:pt idx="48375" formatCode="0.00E+00">
                  <c:v>2.2499999999999999E-4</c:v>
                </c:pt>
                <c:pt idx="48376" formatCode="0.00E+00">
                  <c:v>2.24E-4</c:v>
                </c:pt>
                <c:pt idx="48377" formatCode="0.00E+00">
                  <c:v>2.24E-4</c:v>
                </c:pt>
                <c:pt idx="48378" formatCode="0.00E+00">
                  <c:v>2.24E-4</c:v>
                </c:pt>
                <c:pt idx="48379" formatCode="0.00E+00">
                  <c:v>2.24E-4</c:v>
                </c:pt>
                <c:pt idx="48380" formatCode="0.00E+00">
                  <c:v>2.24E-4</c:v>
                </c:pt>
                <c:pt idx="48381" formatCode="0.00E+00">
                  <c:v>2.24E-4</c:v>
                </c:pt>
                <c:pt idx="48382" formatCode="0.00E+00">
                  <c:v>2.24E-4</c:v>
                </c:pt>
                <c:pt idx="48383" formatCode="0.00E+00">
                  <c:v>2.24E-4</c:v>
                </c:pt>
                <c:pt idx="48384" formatCode="0.00E+00">
                  <c:v>2.24E-4</c:v>
                </c:pt>
                <c:pt idx="48385" formatCode="0.00E+00">
                  <c:v>2.24E-4</c:v>
                </c:pt>
                <c:pt idx="48386" formatCode="0.00E+00">
                  <c:v>2.24E-4</c:v>
                </c:pt>
                <c:pt idx="48387" formatCode="0.00E+00">
                  <c:v>2.24E-4</c:v>
                </c:pt>
                <c:pt idx="48388" formatCode="0.00E+00">
                  <c:v>2.24E-4</c:v>
                </c:pt>
                <c:pt idx="48389" formatCode="0.00E+00">
                  <c:v>2.24E-4</c:v>
                </c:pt>
                <c:pt idx="48390" formatCode="0.00E+00">
                  <c:v>2.24E-4</c:v>
                </c:pt>
                <c:pt idx="48391" formatCode="0.00E+00">
                  <c:v>2.24E-4</c:v>
                </c:pt>
                <c:pt idx="48392" formatCode="0.00E+00">
                  <c:v>2.24E-4</c:v>
                </c:pt>
                <c:pt idx="48393" formatCode="0.00E+00">
                  <c:v>2.24E-4</c:v>
                </c:pt>
                <c:pt idx="48394" formatCode="0.00E+00">
                  <c:v>2.24E-4</c:v>
                </c:pt>
                <c:pt idx="48395" formatCode="0.00E+00">
                  <c:v>2.24E-4</c:v>
                </c:pt>
                <c:pt idx="48396" formatCode="0.00E+00">
                  <c:v>2.24E-4</c:v>
                </c:pt>
                <c:pt idx="48397" formatCode="0.00E+00">
                  <c:v>2.24E-4</c:v>
                </c:pt>
                <c:pt idx="48398" formatCode="0.00E+00">
                  <c:v>2.24E-4</c:v>
                </c:pt>
                <c:pt idx="48399" formatCode="0.00E+00">
                  <c:v>2.24E-4</c:v>
                </c:pt>
                <c:pt idx="48400" formatCode="0.00E+00">
                  <c:v>2.24E-4</c:v>
                </c:pt>
                <c:pt idx="48401" formatCode="0.00E+00">
                  <c:v>2.24E-4</c:v>
                </c:pt>
                <c:pt idx="48402" formatCode="0.00E+00">
                  <c:v>2.24E-4</c:v>
                </c:pt>
                <c:pt idx="48403" formatCode="0.00E+00">
                  <c:v>2.24E-4</c:v>
                </c:pt>
                <c:pt idx="48404" formatCode="0.00E+00">
                  <c:v>2.24E-4</c:v>
                </c:pt>
                <c:pt idx="48405" formatCode="0.00E+00">
                  <c:v>2.24E-4</c:v>
                </c:pt>
                <c:pt idx="48406" formatCode="0.00E+00">
                  <c:v>2.24E-4</c:v>
                </c:pt>
                <c:pt idx="48407" formatCode="0.00E+00">
                  <c:v>2.24E-4</c:v>
                </c:pt>
                <c:pt idx="48408" formatCode="0.00E+00">
                  <c:v>2.24E-4</c:v>
                </c:pt>
                <c:pt idx="48409" formatCode="0.00E+00">
                  <c:v>2.24E-4</c:v>
                </c:pt>
                <c:pt idx="48410" formatCode="0.00E+00">
                  <c:v>2.24E-4</c:v>
                </c:pt>
                <c:pt idx="48411" formatCode="0.00E+00">
                  <c:v>2.24E-4</c:v>
                </c:pt>
                <c:pt idx="48412" formatCode="0.00E+00">
                  <c:v>2.24E-4</c:v>
                </c:pt>
                <c:pt idx="48413" formatCode="0.00E+00">
                  <c:v>2.24E-4</c:v>
                </c:pt>
                <c:pt idx="48414" formatCode="0.00E+00">
                  <c:v>2.24E-4</c:v>
                </c:pt>
                <c:pt idx="48415" formatCode="0.00E+00">
                  <c:v>2.24E-4</c:v>
                </c:pt>
                <c:pt idx="48416" formatCode="0.00E+00">
                  <c:v>2.24E-4</c:v>
                </c:pt>
                <c:pt idx="48417" formatCode="0.00E+00">
                  <c:v>2.24E-4</c:v>
                </c:pt>
                <c:pt idx="48418" formatCode="0.00E+00">
                  <c:v>2.24E-4</c:v>
                </c:pt>
                <c:pt idx="48419" formatCode="0.00E+00">
                  <c:v>2.24E-4</c:v>
                </c:pt>
                <c:pt idx="48420" formatCode="0.00E+00">
                  <c:v>2.24E-4</c:v>
                </c:pt>
                <c:pt idx="48421" formatCode="0.00E+00">
                  <c:v>2.24E-4</c:v>
                </c:pt>
                <c:pt idx="48422" formatCode="0.00E+00">
                  <c:v>2.24E-4</c:v>
                </c:pt>
                <c:pt idx="48423" formatCode="0.00E+00">
                  <c:v>2.24E-4</c:v>
                </c:pt>
                <c:pt idx="48424" formatCode="0.00E+00">
                  <c:v>2.24E-4</c:v>
                </c:pt>
                <c:pt idx="48425" formatCode="0.00E+00">
                  <c:v>2.24E-4</c:v>
                </c:pt>
                <c:pt idx="48426" formatCode="0.00E+00">
                  <c:v>2.24E-4</c:v>
                </c:pt>
                <c:pt idx="48427" formatCode="0.00E+00">
                  <c:v>2.24E-4</c:v>
                </c:pt>
                <c:pt idx="48428" formatCode="0.00E+00">
                  <c:v>2.24E-4</c:v>
                </c:pt>
                <c:pt idx="48429" formatCode="0.00E+00">
                  <c:v>2.24E-4</c:v>
                </c:pt>
                <c:pt idx="48430" formatCode="0.00E+00">
                  <c:v>2.24E-4</c:v>
                </c:pt>
                <c:pt idx="48431" formatCode="0.00E+00">
                  <c:v>2.24E-4</c:v>
                </c:pt>
                <c:pt idx="48432" formatCode="0.00E+00">
                  <c:v>2.24E-4</c:v>
                </c:pt>
                <c:pt idx="48433" formatCode="0.00E+00">
                  <c:v>2.24E-4</c:v>
                </c:pt>
                <c:pt idx="48434" formatCode="0.00E+00">
                  <c:v>2.23E-4</c:v>
                </c:pt>
                <c:pt idx="48435" formatCode="0.00E+00">
                  <c:v>2.24E-4</c:v>
                </c:pt>
                <c:pt idx="48436" formatCode="0.00E+00">
                  <c:v>2.24E-4</c:v>
                </c:pt>
                <c:pt idx="48437" formatCode="0.00E+00">
                  <c:v>2.23E-4</c:v>
                </c:pt>
                <c:pt idx="48438" formatCode="0.00E+00">
                  <c:v>2.24E-4</c:v>
                </c:pt>
                <c:pt idx="48439" formatCode="0.00E+00">
                  <c:v>2.23E-4</c:v>
                </c:pt>
                <c:pt idx="48440" formatCode="0.00E+00">
                  <c:v>2.23E-4</c:v>
                </c:pt>
                <c:pt idx="48441" formatCode="0.00E+00">
                  <c:v>2.23E-4</c:v>
                </c:pt>
                <c:pt idx="48442" formatCode="0.00E+00">
                  <c:v>2.24E-4</c:v>
                </c:pt>
                <c:pt idx="48443" formatCode="0.00E+00">
                  <c:v>2.24E-4</c:v>
                </c:pt>
                <c:pt idx="48444" formatCode="0.00E+00">
                  <c:v>2.23E-4</c:v>
                </c:pt>
                <c:pt idx="48445" formatCode="0.00E+00">
                  <c:v>2.23E-4</c:v>
                </c:pt>
                <c:pt idx="48446" formatCode="0.00E+00">
                  <c:v>2.24E-4</c:v>
                </c:pt>
                <c:pt idx="48447" formatCode="0.00E+00">
                  <c:v>2.24E-4</c:v>
                </c:pt>
                <c:pt idx="48448" formatCode="0.00E+00">
                  <c:v>2.23E-4</c:v>
                </c:pt>
                <c:pt idx="48449" formatCode="0.00E+00">
                  <c:v>2.23E-4</c:v>
                </c:pt>
                <c:pt idx="48450" formatCode="0.00E+00">
                  <c:v>2.23E-4</c:v>
                </c:pt>
                <c:pt idx="48451" formatCode="0.00E+00">
                  <c:v>2.23E-4</c:v>
                </c:pt>
                <c:pt idx="48452" formatCode="0.00E+00">
                  <c:v>2.23E-4</c:v>
                </c:pt>
                <c:pt idx="48453" formatCode="0.00E+00">
                  <c:v>2.23E-4</c:v>
                </c:pt>
                <c:pt idx="48454" formatCode="0.00E+00">
                  <c:v>2.23E-4</c:v>
                </c:pt>
                <c:pt idx="48455" formatCode="0.00E+00">
                  <c:v>2.23E-4</c:v>
                </c:pt>
                <c:pt idx="48456" formatCode="0.00E+00">
                  <c:v>2.23E-4</c:v>
                </c:pt>
                <c:pt idx="48457" formatCode="0.00E+00">
                  <c:v>2.23E-4</c:v>
                </c:pt>
                <c:pt idx="48458" formatCode="0.00E+00">
                  <c:v>2.23E-4</c:v>
                </c:pt>
                <c:pt idx="48459" formatCode="0.00E+00">
                  <c:v>2.23E-4</c:v>
                </c:pt>
                <c:pt idx="48460" formatCode="0.00E+00">
                  <c:v>2.23E-4</c:v>
                </c:pt>
                <c:pt idx="48461" formatCode="0.00E+00">
                  <c:v>2.23E-4</c:v>
                </c:pt>
                <c:pt idx="48462" formatCode="0.00E+00">
                  <c:v>2.23E-4</c:v>
                </c:pt>
                <c:pt idx="48463" formatCode="0.00E+00">
                  <c:v>2.23E-4</c:v>
                </c:pt>
                <c:pt idx="48464" formatCode="0.00E+00">
                  <c:v>2.23E-4</c:v>
                </c:pt>
                <c:pt idx="48465" formatCode="0.00E+00">
                  <c:v>2.23E-4</c:v>
                </c:pt>
                <c:pt idx="48466" formatCode="0.00E+00">
                  <c:v>2.23E-4</c:v>
                </c:pt>
                <c:pt idx="48467" formatCode="0.00E+00">
                  <c:v>2.23E-4</c:v>
                </c:pt>
                <c:pt idx="48468" formatCode="0.00E+00">
                  <c:v>2.23E-4</c:v>
                </c:pt>
                <c:pt idx="48469" formatCode="0.00E+00">
                  <c:v>2.23E-4</c:v>
                </c:pt>
                <c:pt idx="48470" formatCode="0.00E+00">
                  <c:v>2.23E-4</c:v>
                </c:pt>
                <c:pt idx="48471" formatCode="0.00E+00">
                  <c:v>2.23E-4</c:v>
                </c:pt>
                <c:pt idx="48472" formatCode="0.00E+00">
                  <c:v>2.23E-4</c:v>
                </c:pt>
                <c:pt idx="48473" formatCode="0.00E+00">
                  <c:v>2.23E-4</c:v>
                </c:pt>
                <c:pt idx="48474" formatCode="0.00E+00">
                  <c:v>2.23E-4</c:v>
                </c:pt>
                <c:pt idx="48475" formatCode="0.00E+00">
                  <c:v>2.23E-4</c:v>
                </c:pt>
                <c:pt idx="48476" formatCode="0.00E+00">
                  <c:v>2.23E-4</c:v>
                </c:pt>
                <c:pt idx="48477" formatCode="0.00E+00">
                  <c:v>2.23E-4</c:v>
                </c:pt>
                <c:pt idx="48478" formatCode="0.00E+00">
                  <c:v>2.23E-4</c:v>
                </c:pt>
                <c:pt idx="48479" formatCode="0.00E+00">
                  <c:v>2.23E-4</c:v>
                </c:pt>
                <c:pt idx="48480" formatCode="0.00E+00">
                  <c:v>2.23E-4</c:v>
                </c:pt>
                <c:pt idx="48481" formatCode="0.00E+00">
                  <c:v>2.23E-4</c:v>
                </c:pt>
                <c:pt idx="48482" formatCode="0.00E+00">
                  <c:v>2.23E-4</c:v>
                </c:pt>
                <c:pt idx="48483" formatCode="0.00E+00">
                  <c:v>2.23E-4</c:v>
                </c:pt>
                <c:pt idx="48484" formatCode="0.00E+00">
                  <c:v>2.23E-4</c:v>
                </c:pt>
                <c:pt idx="48485" formatCode="0.00E+00">
                  <c:v>2.23E-4</c:v>
                </c:pt>
                <c:pt idx="48486" formatCode="0.00E+00">
                  <c:v>2.23E-4</c:v>
                </c:pt>
                <c:pt idx="48487" formatCode="0.00E+00">
                  <c:v>2.23E-4</c:v>
                </c:pt>
                <c:pt idx="48488" formatCode="0.00E+00">
                  <c:v>2.23E-4</c:v>
                </c:pt>
                <c:pt idx="48489" formatCode="0.00E+00">
                  <c:v>2.23E-4</c:v>
                </c:pt>
                <c:pt idx="48490" formatCode="0.00E+00">
                  <c:v>2.23E-4</c:v>
                </c:pt>
                <c:pt idx="48491" formatCode="0.00E+00">
                  <c:v>2.23E-4</c:v>
                </c:pt>
                <c:pt idx="48492" formatCode="0.00E+00">
                  <c:v>2.23E-4</c:v>
                </c:pt>
                <c:pt idx="48493" formatCode="0.00E+00">
                  <c:v>2.23E-4</c:v>
                </c:pt>
                <c:pt idx="48494" formatCode="0.00E+00">
                  <c:v>2.23E-4</c:v>
                </c:pt>
                <c:pt idx="48495" formatCode="0.00E+00">
                  <c:v>2.23E-4</c:v>
                </c:pt>
                <c:pt idx="48496" formatCode="0.00E+00">
                  <c:v>2.23E-4</c:v>
                </c:pt>
                <c:pt idx="48497" formatCode="0.00E+00">
                  <c:v>2.23E-4</c:v>
                </c:pt>
                <c:pt idx="48498" formatCode="0.00E+00">
                  <c:v>2.23E-4</c:v>
                </c:pt>
                <c:pt idx="48499" formatCode="0.00E+00">
                  <c:v>2.23E-4</c:v>
                </c:pt>
                <c:pt idx="48500" formatCode="0.00E+00">
                  <c:v>2.23E-4</c:v>
                </c:pt>
                <c:pt idx="48501" formatCode="0.00E+00">
                  <c:v>2.23E-4</c:v>
                </c:pt>
                <c:pt idx="48502" formatCode="0.00E+00">
                  <c:v>2.23E-4</c:v>
                </c:pt>
                <c:pt idx="48503" formatCode="0.00E+00">
                  <c:v>2.23E-4</c:v>
                </c:pt>
                <c:pt idx="48504" formatCode="0.00E+00">
                  <c:v>2.23E-4</c:v>
                </c:pt>
                <c:pt idx="48505" formatCode="0.00E+00">
                  <c:v>2.23E-4</c:v>
                </c:pt>
                <c:pt idx="48506" formatCode="0.00E+00">
                  <c:v>2.23E-4</c:v>
                </c:pt>
                <c:pt idx="48507" formatCode="0.00E+00">
                  <c:v>2.23E-4</c:v>
                </c:pt>
                <c:pt idx="48508" formatCode="0.00E+00">
                  <c:v>2.23E-4</c:v>
                </c:pt>
                <c:pt idx="48509" formatCode="0.00E+00">
                  <c:v>2.23E-4</c:v>
                </c:pt>
                <c:pt idx="48510" formatCode="0.00E+00">
                  <c:v>2.23E-4</c:v>
                </c:pt>
                <c:pt idx="48511" formatCode="0.00E+00">
                  <c:v>2.23E-4</c:v>
                </c:pt>
                <c:pt idx="48512" formatCode="0.00E+00">
                  <c:v>2.23E-4</c:v>
                </c:pt>
                <c:pt idx="48513" formatCode="0.00E+00">
                  <c:v>2.23E-4</c:v>
                </c:pt>
                <c:pt idx="48514" formatCode="0.00E+00">
                  <c:v>2.23E-4</c:v>
                </c:pt>
                <c:pt idx="48515" formatCode="0.00E+00">
                  <c:v>2.23E-4</c:v>
                </c:pt>
                <c:pt idx="48516" formatCode="0.00E+00">
                  <c:v>2.23E-4</c:v>
                </c:pt>
                <c:pt idx="48517" formatCode="0.00E+00">
                  <c:v>2.23E-4</c:v>
                </c:pt>
                <c:pt idx="48518" formatCode="0.00E+00">
                  <c:v>2.22E-4</c:v>
                </c:pt>
                <c:pt idx="48519" formatCode="0.00E+00">
                  <c:v>2.23E-4</c:v>
                </c:pt>
                <c:pt idx="48520" formatCode="0.00E+00">
                  <c:v>2.23E-4</c:v>
                </c:pt>
                <c:pt idx="48521" formatCode="0.00E+00">
                  <c:v>2.22E-4</c:v>
                </c:pt>
                <c:pt idx="48522" formatCode="0.00E+00">
                  <c:v>2.22E-4</c:v>
                </c:pt>
                <c:pt idx="48523" formatCode="0.00E+00">
                  <c:v>2.22E-4</c:v>
                </c:pt>
                <c:pt idx="48524" formatCode="0.00E+00">
                  <c:v>2.22E-4</c:v>
                </c:pt>
                <c:pt idx="48525" formatCode="0.00E+00">
                  <c:v>2.22E-4</c:v>
                </c:pt>
                <c:pt idx="48526" formatCode="0.00E+00">
                  <c:v>2.22E-4</c:v>
                </c:pt>
                <c:pt idx="48527" formatCode="0.00E+00">
                  <c:v>2.23E-4</c:v>
                </c:pt>
                <c:pt idx="48528" formatCode="0.00E+00">
                  <c:v>2.22E-4</c:v>
                </c:pt>
                <c:pt idx="48529" formatCode="0.00E+00">
                  <c:v>2.22E-4</c:v>
                </c:pt>
                <c:pt idx="48530" formatCode="0.00E+00">
                  <c:v>2.22E-4</c:v>
                </c:pt>
                <c:pt idx="48531" formatCode="0.00E+00">
                  <c:v>2.22E-4</c:v>
                </c:pt>
                <c:pt idx="48532" formatCode="0.00E+00">
                  <c:v>2.22E-4</c:v>
                </c:pt>
                <c:pt idx="48533" formatCode="0.00E+00">
                  <c:v>2.22E-4</c:v>
                </c:pt>
                <c:pt idx="48534" formatCode="0.00E+00">
                  <c:v>2.22E-4</c:v>
                </c:pt>
                <c:pt idx="48535" formatCode="0.00E+00">
                  <c:v>2.22E-4</c:v>
                </c:pt>
                <c:pt idx="48536" formatCode="0.00E+00">
                  <c:v>2.22E-4</c:v>
                </c:pt>
                <c:pt idx="48537" formatCode="0.00E+00">
                  <c:v>2.22E-4</c:v>
                </c:pt>
                <c:pt idx="48538" formatCode="0.00E+00">
                  <c:v>2.22E-4</c:v>
                </c:pt>
                <c:pt idx="48539" formatCode="0.00E+00">
                  <c:v>2.22E-4</c:v>
                </c:pt>
                <c:pt idx="48540" formatCode="0.00E+00">
                  <c:v>2.22E-4</c:v>
                </c:pt>
                <c:pt idx="48541" formatCode="0.00E+00">
                  <c:v>2.22E-4</c:v>
                </c:pt>
                <c:pt idx="48542" formatCode="0.00E+00">
                  <c:v>2.22E-4</c:v>
                </c:pt>
                <c:pt idx="48543" formatCode="0.00E+00">
                  <c:v>2.22E-4</c:v>
                </c:pt>
                <c:pt idx="48544" formatCode="0.00E+00">
                  <c:v>2.22E-4</c:v>
                </c:pt>
                <c:pt idx="48545" formatCode="0.00E+00">
                  <c:v>2.22E-4</c:v>
                </c:pt>
                <c:pt idx="48546" formatCode="0.00E+00">
                  <c:v>2.22E-4</c:v>
                </c:pt>
                <c:pt idx="48547" formatCode="0.00E+00">
                  <c:v>2.22E-4</c:v>
                </c:pt>
                <c:pt idx="48548" formatCode="0.00E+00">
                  <c:v>2.22E-4</c:v>
                </c:pt>
                <c:pt idx="48549" formatCode="0.00E+00">
                  <c:v>2.22E-4</c:v>
                </c:pt>
                <c:pt idx="48550" formatCode="0.00E+00">
                  <c:v>2.22E-4</c:v>
                </c:pt>
                <c:pt idx="48551" formatCode="0.00E+00">
                  <c:v>2.22E-4</c:v>
                </c:pt>
                <c:pt idx="48552" formatCode="0.00E+00">
                  <c:v>2.22E-4</c:v>
                </c:pt>
                <c:pt idx="48553" formatCode="0.00E+00">
                  <c:v>2.22E-4</c:v>
                </c:pt>
                <c:pt idx="48554" formatCode="0.00E+00">
                  <c:v>2.22E-4</c:v>
                </c:pt>
                <c:pt idx="48555" formatCode="0.00E+00">
                  <c:v>2.22E-4</c:v>
                </c:pt>
                <c:pt idx="48556" formatCode="0.00E+00">
                  <c:v>2.22E-4</c:v>
                </c:pt>
                <c:pt idx="48557" formatCode="0.00E+00">
                  <c:v>2.22E-4</c:v>
                </c:pt>
                <c:pt idx="48558" formatCode="0.00E+00">
                  <c:v>2.22E-4</c:v>
                </c:pt>
                <c:pt idx="48559" formatCode="0.00E+00">
                  <c:v>2.22E-4</c:v>
                </c:pt>
                <c:pt idx="48560" formatCode="0.00E+00">
                  <c:v>2.22E-4</c:v>
                </c:pt>
                <c:pt idx="48561" formatCode="0.00E+00">
                  <c:v>2.22E-4</c:v>
                </c:pt>
                <c:pt idx="48562" formatCode="0.00E+00">
                  <c:v>2.22E-4</c:v>
                </c:pt>
                <c:pt idx="48563" formatCode="0.00E+00">
                  <c:v>2.22E-4</c:v>
                </c:pt>
                <c:pt idx="48564" formatCode="0.00E+00">
                  <c:v>2.22E-4</c:v>
                </c:pt>
                <c:pt idx="48565" formatCode="0.00E+00">
                  <c:v>2.22E-4</c:v>
                </c:pt>
                <c:pt idx="48566" formatCode="0.00E+00">
                  <c:v>2.22E-4</c:v>
                </c:pt>
                <c:pt idx="48567" formatCode="0.00E+00">
                  <c:v>2.22E-4</c:v>
                </c:pt>
                <c:pt idx="48568" formatCode="0.00E+00">
                  <c:v>2.22E-4</c:v>
                </c:pt>
                <c:pt idx="48569" formatCode="0.00E+00">
                  <c:v>2.22E-4</c:v>
                </c:pt>
                <c:pt idx="48570" formatCode="0.00E+00">
                  <c:v>2.22E-4</c:v>
                </c:pt>
                <c:pt idx="48571" formatCode="0.00E+00">
                  <c:v>2.22E-4</c:v>
                </c:pt>
                <c:pt idx="48572" formatCode="0.00E+00">
                  <c:v>2.22E-4</c:v>
                </c:pt>
                <c:pt idx="48573" formatCode="0.00E+00">
                  <c:v>2.22E-4</c:v>
                </c:pt>
                <c:pt idx="48574" formatCode="0.00E+00">
                  <c:v>2.22E-4</c:v>
                </c:pt>
                <c:pt idx="48575" formatCode="0.00E+00">
                  <c:v>2.22E-4</c:v>
                </c:pt>
                <c:pt idx="48576" formatCode="0.00E+00">
                  <c:v>2.22E-4</c:v>
                </c:pt>
                <c:pt idx="48577" formatCode="0.00E+00">
                  <c:v>2.22E-4</c:v>
                </c:pt>
                <c:pt idx="48578" formatCode="0.00E+00">
                  <c:v>2.22E-4</c:v>
                </c:pt>
                <c:pt idx="48579" formatCode="0.00E+00">
                  <c:v>2.22E-4</c:v>
                </c:pt>
                <c:pt idx="48580" formatCode="0.00E+00">
                  <c:v>2.22E-4</c:v>
                </c:pt>
                <c:pt idx="48581" formatCode="0.00E+00">
                  <c:v>2.22E-4</c:v>
                </c:pt>
                <c:pt idx="48582" formatCode="0.00E+00">
                  <c:v>2.22E-4</c:v>
                </c:pt>
                <c:pt idx="48583" formatCode="0.00E+00">
                  <c:v>2.22E-4</c:v>
                </c:pt>
                <c:pt idx="48584" formatCode="0.00E+00">
                  <c:v>2.22E-4</c:v>
                </c:pt>
                <c:pt idx="48585" formatCode="0.00E+00">
                  <c:v>2.22E-4</c:v>
                </c:pt>
                <c:pt idx="48586" formatCode="0.00E+00">
                  <c:v>2.22E-4</c:v>
                </c:pt>
                <c:pt idx="48587" formatCode="0.00E+00">
                  <c:v>2.22E-4</c:v>
                </c:pt>
                <c:pt idx="48588" formatCode="0.00E+00">
                  <c:v>2.2100000000000001E-4</c:v>
                </c:pt>
                <c:pt idx="48589" formatCode="0.00E+00">
                  <c:v>2.2100000000000001E-4</c:v>
                </c:pt>
                <c:pt idx="48590" formatCode="0.00E+00">
                  <c:v>2.22E-4</c:v>
                </c:pt>
                <c:pt idx="48591" formatCode="0.00E+00">
                  <c:v>2.2100000000000001E-4</c:v>
                </c:pt>
                <c:pt idx="48592" formatCode="0.00E+00">
                  <c:v>2.2100000000000001E-4</c:v>
                </c:pt>
                <c:pt idx="48593" formatCode="0.00E+00">
                  <c:v>2.2100000000000001E-4</c:v>
                </c:pt>
                <c:pt idx="48594" formatCode="0.00E+00">
                  <c:v>2.22E-4</c:v>
                </c:pt>
                <c:pt idx="48595" formatCode="0.00E+00">
                  <c:v>2.22E-4</c:v>
                </c:pt>
                <c:pt idx="48596" formatCode="0.00E+00">
                  <c:v>2.2100000000000001E-4</c:v>
                </c:pt>
                <c:pt idx="48597" formatCode="0.00E+00">
                  <c:v>2.2100000000000001E-4</c:v>
                </c:pt>
                <c:pt idx="48598" formatCode="0.00E+00">
                  <c:v>2.2100000000000001E-4</c:v>
                </c:pt>
                <c:pt idx="48599" formatCode="0.00E+00">
                  <c:v>2.2100000000000001E-4</c:v>
                </c:pt>
                <c:pt idx="48600" formatCode="0.00E+00">
                  <c:v>2.2100000000000001E-4</c:v>
                </c:pt>
                <c:pt idx="48601" formatCode="0.00E+00">
                  <c:v>2.2100000000000001E-4</c:v>
                </c:pt>
                <c:pt idx="48602" formatCode="0.00E+00">
                  <c:v>2.2100000000000001E-4</c:v>
                </c:pt>
                <c:pt idx="48603" formatCode="0.00E+00">
                  <c:v>2.2100000000000001E-4</c:v>
                </c:pt>
                <c:pt idx="48604" formatCode="0.00E+00">
                  <c:v>2.2100000000000001E-4</c:v>
                </c:pt>
                <c:pt idx="48605" formatCode="0.00E+00">
                  <c:v>2.2100000000000001E-4</c:v>
                </c:pt>
                <c:pt idx="48606" formatCode="0.00E+00">
                  <c:v>2.2100000000000001E-4</c:v>
                </c:pt>
                <c:pt idx="48607" formatCode="0.00E+00">
                  <c:v>2.2100000000000001E-4</c:v>
                </c:pt>
                <c:pt idx="48608" formatCode="0.00E+00">
                  <c:v>2.2100000000000001E-4</c:v>
                </c:pt>
                <c:pt idx="48609" formatCode="0.00E+00">
                  <c:v>2.2100000000000001E-4</c:v>
                </c:pt>
                <c:pt idx="48610" formatCode="0.00E+00">
                  <c:v>2.2100000000000001E-4</c:v>
                </c:pt>
                <c:pt idx="48611" formatCode="0.00E+00">
                  <c:v>2.2100000000000001E-4</c:v>
                </c:pt>
                <c:pt idx="48612" formatCode="0.00E+00">
                  <c:v>2.2100000000000001E-4</c:v>
                </c:pt>
                <c:pt idx="48613" formatCode="0.00E+00">
                  <c:v>2.2100000000000001E-4</c:v>
                </c:pt>
                <c:pt idx="48614" formatCode="0.00E+00">
                  <c:v>2.2100000000000001E-4</c:v>
                </c:pt>
                <c:pt idx="48615" formatCode="0.00E+00">
                  <c:v>2.2100000000000001E-4</c:v>
                </c:pt>
                <c:pt idx="48616" formatCode="0.00E+00">
                  <c:v>2.2100000000000001E-4</c:v>
                </c:pt>
                <c:pt idx="48617" formatCode="0.00E+00">
                  <c:v>2.2100000000000001E-4</c:v>
                </c:pt>
                <c:pt idx="48618" formatCode="0.00E+00">
                  <c:v>2.2100000000000001E-4</c:v>
                </c:pt>
                <c:pt idx="48619" formatCode="0.00E+00">
                  <c:v>2.2100000000000001E-4</c:v>
                </c:pt>
                <c:pt idx="48620" formatCode="0.00E+00">
                  <c:v>2.2100000000000001E-4</c:v>
                </c:pt>
                <c:pt idx="48621" formatCode="0.00E+00">
                  <c:v>2.2100000000000001E-4</c:v>
                </c:pt>
                <c:pt idx="48622" formatCode="0.00E+00">
                  <c:v>2.2100000000000001E-4</c:v>
                </c:pt>
                <c:pt idx="48623" formatCode="0.00E+00">
                  <c:v>2.2100000000000001E-4</c:v>
                </c:pt>
                <c:pt idx="48624" formatCode="0.00E+00">
                  <c:v>2.2100000000000001E-4</c:v>
                </c:pt>
                <c:pt idx="48625" formatCode="0.00E+00">
                  <c:v>2.2100000000000001E-4</c:v>
                </c:pt>
                <c:pt idx="48626" formatCode="0.00E+00">
                  <c:v>2.2100000000000001E-4</c:v>
                </c:pt>
                <c:pt idx="48627" formatCode="0.00E+00">
                  <c:v>2.2100000000000001E-4</c:v>
                </c:pt>
                <c:pt idx="48628" formatCode="0.00E+00">
                  <c:v>2.2100000000000001E-4</c:v>
                </c:pt>
                <c:pt idx="48629" formatCode="0.00E+00">
                  <c:v>2.2100000000000001E-4</c:v>
                </c:pt>
                <c:pt idx="48630" formatCode="0.00E+00">
                  <c:v>2.2100000000000001E-4</c:v>
                </c:pt>
                <c:pt idx="48631" formatCode="0.00E+00">
                  <c:v>2.2100000000000001E-4</c:v>
                </c:pt>
                <c:pt idx="48632" formatCode="0.00E+00">
                  <c:v>2.2100000000000001E-4</c:v>
                </c:pt>
                <c:pt idx="48633" formatCode="0.00E+00">
                  <c:v>2.2100000000000001E-4</c:v>
                </c:pt>
                <c:pt idx="48634" formatCode="0.00E+00">
                  <c:v>2.2100000000000001E-4</c:v>
                </c:pt>
                <c:pt idx="48635" formatCode="0.00E+00">
                  <c:v>2.2100000000000001E-4</c:v>
                </c:pt>
                <c:pt idx="48636" formatCode="0.00E+00">
                  <c:v>2.2100000000000001E-4</c:v>
                </c:pt>
                <c:pt idx="48637" formatCode="0.00E+00">
                  <c:v>2.2100000000000001E-4</c:v>
                </c:pt>
                <c:pt idx="48638" formatCode="0.00E+00">
                  <c:v>2.2100000000000001E-4</c:v>
                </c:pt>
                <c:pt idx="48639" formatCode="0.00E+00">
                  <c:v>2.2100000000000001E-4</c:v>
                </c:pt>
                <c:pt idx="48640" formatCode="0.00E+00">
                  <c:v>2.2100000000000001E-4</c:v>
                </c:pt>
                <c:pt idx="48641" formatCode="0.00E+00">
                  <c:v>2.2100000000000001E-4</c:v>
                </c:pt>
                <c:pt idx="48642" formatCode="0.00E+00">
                  <c:v>2.2100000000000001E-4</c:v>
                </c:pt>
                <c:pt idx="48643" formatCode="0.00E+00">
                  <c:v>2.2100000000000001E-4</c:v>
                </c:pt>
                <c:pt idx="48644" formatCode="0.00E+00">
                  <c:v>2.2100000000000001E-4</c:v>
                </c:pt>
                <c:pt idx="48645" formatCode="0.00E+00">
                  <c:v>2.2100000000000001E-4</c:v>
                </c:pt>
                <c:pt idx="48646" formatCode="0.00E+00">
                  <c:v>2.2100000000000001E-4</c:v>
                </c:pt>
                <c:pt idx="48647" formatCode="0.00E+00">
                  <c:v>2.2100000000000001E-4</c:v>
                </c:pt>
                <c:pt idx="48648" formatCode="0.00E+00">
                  <c:v>2.2100000000000001E-4</c:v>
                </c:pt>
                <c:pt idx="48649" formatCode="0.00E+00">
                  <c:v>2.2100000000000001E-4</c:v>
                </c:pt>
                <c:pt idx="48650" formatCode="0.00E+00">
                  <c:v>2.2100000000000001E-4</c:v>
                </c:pt>
                <c:pt idx="48651" formatCode="0.00E+00">
                  <c:v>2.2100000000000001E-4</c:v>
                </c:pt>
                <c:pt idx="48652" formatCode="0.00E+00">
                  <c:v>2.2100000000000001E-4</c:v>
                </c:pt>
                <c:pt idx="48653" formatCode="0.00E+00">
                  <c:v>2.2100000000000001E-4</c:v>
                </c:pt>
                <c:pt idx="48654" formatCode="0.00E+00">
                  <c:v>2.2100000000000001E-4</c:v>
                </c:pt>
                <c:pt idx="48655" formatCode="0.00E+00">
                  <c:v>2.2100000000000001E-4</c:v>
                </c:pt>
                <c:pt idx="48656" formatCode="0.00E+00">
                  <c:v>2.2100000000000001E-4</c:v>
                </c:pt>
                <c:pt idx="48657" formatCode="0.00E+00">
                  <c:v>2.2100000000000001E-4</c:v>
                </c:pt>
                <c:pt idx="48658" formatCode="0.00E+00">
                  <c:v>2.2100000000000001E-4</c:v>
                </c:pt>
                <c:pt idx="48659" formatCode="0.00E+00">
                  <c:v>2.2100000000000001E-4</c:v>
                </c:pt>
                <c:pt idx="48660" formatCode="0.00E+00">
                  <c:v>2.2100000000000001E-4</c:v>
                </c:pt>
                <c:pt idx="48661" formatCode="0.00E+00">
                  <c:v>2.2100000000000001E-4</c:v>
                </c:pt>
                <c:pt idx="48662" formatCode="0.00E+00">
                  <c:v>2.2100000000000001E-4</c:v>
                </c:pt>
                <c:pt idx="48663" formatCode="0.00E+00">
                  <c:v>2.2100000000000001E-4</c:v>
                </c:pt>
                <c:pt idx="48664" formatCode="0.00E+00">
                  <c:v>2.2100000000000001E-4</c:v>
                </c:pt>
                <c:pt idx="48665" formatCode="0.00E+00">
                  <c:v>2.2100000000000001E-4</c:v>
                </c:pt>
                <c:pt idx="48666" formatCode="0.00E+00">
                  <c:v>2.2100000000000001E-4</c:v>
                </c:pt>
                <c:pt idx="48667" formatCode="0.00E+00">
                  <c:v>2.2100000000000001E-4</c:v>
                </c:pt>
                <c:pt idx="48668" formatCode="0.00E+00">
                  <c:v>2.2100000000000001E-4</c:v>
                </c:pt>
                <c:pt idx="48669" formatCode="0.00E+00">
                  <c:v>2.2100000000000001E-4</c:v>
                </c:pt>
                <c:pt idx="48670" formatCode="0.00E+00">
                  <c:v>2.2100000000000001E-4</c:v>
                </c:pt>
                <c:pt idx="48671" formatCode="0.00E+00">
                  <c:v>2.2100000000000001E-4</c:v>
                </c:pt>
                <c:pt idx="48672" formatCode="0.00E+00">
                  <c:v>2.2000000000000001E-4</c:v>
                </c:pt>
                <c:pt idx="48673" formatCode="0.00E+00">
                  <c:v>2.2100000000000001E-4</c:v>
                </c:pt>
                <c:pt idx="48674" formatCode="0.00E+00">
                  <c:v>2.2100000000000001E-4</c:v>
                </c:pt>
                <c:pt idx="48675" formatCode="0.00E+00">
                  <c:v>2.2000000000000001E-4</c:v>
                </c:pt>
                <c:pt idx="48676" formatCode="0.00E+00">
                  <c:v>2.2100000000000001E-4</c:v>
                </c:pt>
                <c:pt idx="48677" formatCode="0.00E+00">
                  <c:v>2.2000000000000001E-4</c:v>
                </c:pt>
                <c:pt idx="48678" formatCode="0.00E+00">
                  <c:v>2.2100000000000001E-4</c:v>
                </c:pt>
                <c:pt idx="48679" formatCode="0.00E+00">
                  <c:v>2.2100000000000001E-4</c:v>
                </c:pt>
                <c:pt idx="48680" formatCode="0.00E+00">
                  <c:v>2.2000000000000001E-4</c:v>
                </c:pt>
                <c:pt idx="48681" formatCode="0.00E+00">
                  <c:v>2.2100000000000001E-4</c:v>
                </c:pt>
                <c:pt idx="48682" formatCode="0.00E+00">
                  <c:v>2.2000000000000001E-4</c:v>
                </c:pt>
                <c:pt idx="48683" formatCode="0.00E+00">
                  <c:v>2.2100000000000001E-4</c:v>
                </c:pt>
                <c:pt idx="48684" formatCode="0.00E+00">
                  <c:v>2.2000000000000001E-4</c:v>
                </c:pt>
                <c:pt idx="48685" formatCode="0.00E+00">
                  <c:v>2.2000000000000001E-4</c:v>
                </c:pt>
                <c:pt idx="48686" formatCode="0.00E+00">
                  <c:v>2.2100000000000001E-4</c:v>
                </c:pt>
                <c:pt idx="48687" formatCode="0.00E+00">
                  <c:v>2.2000000000000001E-4</c:v>
                </c:pt>
                <c:pt idx="48688" formatCode="0.00E+00">
                  <c:v>2.2000000000000001E-4</c:v>
                </c:pt>
                <c:pt idx="48689" formatCode="0.00E+00">
                  <c:v>2.2000000000000001E-4</c:v>
                </c:pt>
                <c:pt idx="48690" formatCode="0.00E+00">
                  <c:v>2.2000000000000001E-4</c:v>
                </c:pt>
                <c:pt idx="48691" formatCode="0.00E+00">
                  <c:v>2.2000000000000001E-4</c:v>
                </c:pt>
                <c:pt idx="48692" formatCode="0.00E+00">
                  <c:v>2.2000000000000001E-4</c:v>
                </c:pt>
                <c:pt idx="48693" formatCode="0.00E+00">
                  <c:v>2.2000000000000001E-4</c:v>
                </c:pt>
                <c:pt idx="48694" formatCode="0.00E+00">
                  <c:v>2.2000000000000001E-4</c:v>
                </c:pt>
                <c:pt idx="48695" formatCode="0.00E+00">
                  <c:v>2.2000000000000001E-4</c:v>
                </c:pt>
                <c:pt idx="48696" formatCode="0.00E+00">
                  <c:v>2.2000000000000001E-4</c:v>
                </c:pt>
                <c:pt idx="48697" formatCode="0.00E+00">
                  <c:v>2.2000000000000001E-4</c:v>
                </c:pt>
                <c:pt idx="48698" formatCode="0.00E+00">
                  <c:v>2.2000000000000001E-4</c:v>
                </c:pt>
                <c:pt idx="48699" formatCode="0.00E+00">
                  <c:v>2.2000000000000001E-4</c:v>
                </c:pt>
                <c:pt idx="48700" formatCode="0.00E+00">
                  <c:v>2.2000000000000001E-4</c:v>
                </c:pt>
                <c:pt idx="48701" formatCode="0.00E+00">
                  <c:v>2.2000000000000001E-4</c:v>
                </c:pt>
                <c:pt idx="48702" formatCode="0.00E+00">
                  <c:v>2.2000000000000001E-4</c:v>
                </c:pt>
                <c:pt idx="48703" formatCode="0.00E+00">
                  <c:v>2.2000000000000001E-4</c:v>
                </c:pt>
                <c:pt idx="48704" formatCode="0.00E+00">
                  <c:v>2.2000000000000001E-4</c:v>
                </c:pt>
                <c:pt idx="48705" formatCode="0.00E+00">
                  <c:v>2.2000000000000001E-4</c:v>
                </c:pt>
                <c:pt idx="48706" formatCode="0.00E+00">
                  <c:v>2.2000000000000001E-4</c:v>
                </c:pt>
                <c:pt idx="48707" formatCode="0.00E+00">
                  <c:v>2.2000000000000001E-4</c:v>
                </c:pt>
                <c:pt idx="48708" formatCode="0.00E+00">
                  <c:v>2.2000000000000001E-4</c:v>
                </c:pt>
                <c:pt idx="48709" formatCode="0.00E+00">
                  <c:v>2.2000000000000001E-4</c:v>
                </c:pt>
                <c:pt idx="48710" formatCode="0.00E+00">
                  <c:v>2.2000000000000001E-4</c:v>
                </c:pt>
                <c:pt idx="48711" formatCode="0.00E+00">
                  <c:v>2.2000000000000001E-4</c:v>
                </c:pt>
                <c:pt idx="48712" formatCode="0.00E+00">
                  <c:v>2.2000000000000001E-4</c:v>
                </c:pt>
                <c:pt idx="48713" formatCode="0.00E+00">
                  <c:v>2.2000000000000001E-4</c:v>
                </c:pt>
                <c:pt idx="48714" formatCode="0.00E+00">
                  <c:v>2.2000000000000001E-4</c:v>
                </c:pt>
                <c:pt idx="48715" formatCode="0.00E+00">
                  <c:v>2.2000000000000001E-4</c:v>
                </c:pt>
                <c:pt idx="48716" formatCode="0.00E+00">
                  <c:v>2.2000000000000001E-4</c:v>
                </c:pt>
                <c:pt idx="48717" formatCode="0.00E+00">
                  <c:v>2.2000000000000001E-4</c:v>
                </c:pt>
                <c:pt idx="48718" formatCode="0.00E+00">
                  <c:v>2.2000000000000001E-4</c:v>
                </c:pt>
                <c:pt idx="48719" formatCode="0.00E+00">
                  <c:v>2.2000000000000001E-4</c:v>
                </c:pt>
                <c:pt idx="48720" formatCode="0.00E+00">
                  <c:v>2.2000000000000001E-4</c:v>
                </c:pt>
                <c:pt idx="48721" formatCode="0.00E+00">
                  <c:v>2.2000000000000001E-4</c:v>
                </c:pt>
                <c:pt idx="48722" formatCode="0.00E+00">
                  <c:v>2.2000000000000001E-4</c:v>
                </c:pt>
                <c:pt idx="48723" formatCode="0.00E+00">
                  <c:v>2.2000000000000001E-4</c:v>
                </c:pt>
                <c:pt idx="48724" formatCode="0.00E+00">
                  <c:v>2.2000000000000001E-4</c:v>
                </c:pt>
                <c:pt idx="48725" formatCode="0.00E+00">
                  <c:v>2.2000000000000001E-4</c:v>
                </c:pt>
                <c:pt idx="48726" formatCode="0.00E+00">
                  <c:v>2.2000000000000001E-4</c:v>
                </c:pt>
                <c:pt idx="48727" formatCode="0.00E+00">
                  <c:v>2.2000000000000001E-4</c:v>
                </c:pt>
                <c:pt idx="48728" formatCode="0.00E+00">
                  <c:v>2.2000000000000001E-4</c:v>
                </c:pt>
                <c:pt idx="48729" formatCode="0.00E+00">
                  <c:v>2.2000000000000001E-4</c:v>
                </c:pt>
                <c:pt idx="48730" formatCode="0.00E+00">
                  <c:v>2.2000000000000001E-4</c:v>
                </c:pt>
                <c:pt idx="48731" formatCode="0.00E+00">
                  <c:v>2.2000000000000001E-4</c:v>
                </c:pt>
                <c:pt idx="48732" formatCode="0.00E+00">
                  <c:v>2.2000000000000001E-4</c:v>
                </c:pt>
                <c:pt idx="48733" formatCode="0.00E+00">
                  <c:v>2.2000000000000001E-4</c:v>
                </c:pt>
                <c:pt idx="48734" formatCode="0.00E+00">
                  <c:v>2.2000000000000001E-4</c:v>
                </c:pt>
                <c:pt idx="48735" formatCode="0.00E+00">
                  <c:v>2.2000000000000001E-4</c:v>
                </c:pt>
                <c:pt idx="48736" formatCode="0.00E+00">
                  <c:v>2.2000000000000001E-4</c:v>
                </c:pt>
                <c:pt idx="48737" formatCode="0.00E+00">
                  <c:v>2.2000000000000001E-4</c:v>
                </c:pt>
                <c:pt idx="48738" formatCode="0.00E+00">
                  <c:v>2.2000000000000001E-4</c:v>
                </c:pt>
                <c:pt idx="48739" formatCode="0.00E+00">
                  <c:v>2.2000000000000001E-4</c:v>
                </c:pt>
                <c:pt idx="48740" formatCode="0.00E+00">
                  <c:v>2.2000000000000001E-4</c:v>
                </c:pt>
                <c:pt idx="48741" formatCode="0.00E+00">
                  <c:v>2.2000000000000001E-4</c:v>
                </c:pt>
                <c:pt idx="48742" formatCode="0.00E+00">
                  <c:v>2.2000000000000001E-4</c:v>
                </c:pt>
                <c:pt idx="48743" formatCode="0.00E+00">
                  <c:v>2.2000000000000001E-4</c:v>
                </c:pt>
                <c:pt idx="48744" formatCode="0.00E+00">
                  <c:v>2.2000000000000001E-4</c:v>
                </c:pt>
                <c:pt idx="48745" formatCode="0.00E+00">
                  <c:v>2.2000000000000001E-4</c:v>
                </c:pt>
                <c:pt idx="48746" formatCode="0.00E+00">
                  <c:v>2.2000000000000001E-4</c:v>
                </c:pt>
                <c:pt idx="48747" formatCode="0.00E+00">
                  <c:v>2.2000000000000001E-4</c:v>
                </c:pt>
                <c:pt idx="48748" formatCode="0.00E+00">
                  <c:v>2.2000000000000001E-4</c:v>
                </c:pt>
                <c:pt idx="48749" formatCode="0.00E+00">
                  <c:v>2.1900000000000001E-4</c:v>
                </c:pt>
                <c:pt idx="48750" formatCode="0.00E+00">
                  <c:v>2.2000000000000001E-4</c:v>
                </c:pt>
                <c:pt idx="48751" formatCode="0.00E+00">
                  <c:v>2.2000000000000001E-4</c:v>
                </c:pt>
                <c:pt idx="48752" formatCode="0.00E+00">
                  <c:v>2.2000000000000001E-4</c:v>
                </c:pt>
                <c:pt idx="48753" formatCode="0.00E+00">
                  <c:v>2.2000000000000001E-4</c:v>
                </c:pt>
                <c:pt idx="48754" formatCode="0.00E+00">
                  <c:v>2.2000000000000001E-4</c:v>
                </c:pt>
                <c:pt idx="48755" formatCode="0.00E+00">
                  <c:v>2.1900000000000001E-4</c:v>
                </c:pt>
                <c:pt idx="48756" formatCode="0.00E+00">
                  <c:v>2.1900000000000001E-4</c:v>
                </c:pt>
                <c:pt idx="48757" formatCode="0.00E+00">
                  <c:v>2.1900000000000001E-4</c:v>
                </c:pt>
                <c:pt idx="48758" formatCode="0.00E+00">
                  <c:v>2.2000000000000001E-4</c:v>
                </c:pt>
                <c:pt idx="48759" formatCode="0.00E+00">
                  <c:v>2.2000000000000001E-4</c:v>
                </c:pt>
                <c:pt idx="48760" formatCode="0.00E+00">
                  <c:v>2.2000000000000001E-4</c:v>
                </c:pt>
                <c:pt idx="48761" formatCode="0.00E+00">
                  <c:v>2.2000000000000001E-4</c:v>
                </c:pt>
                <c:pt idx="48762" formatCode="0.00E+00">
                  <c:v>2.2000000000000001E-4</c:v>
                </c:pt>
                <c:pt idx="48763" formatCode="0.00E+00">
                  <c:v>2.2000000000000001E-4</c:v>
                </c:pt>
                <c:pt idx="48764" formatCode="0.00E+00">
                  <c:v>2.1900000000000001E-4</c:v>
                </c:pt>
                <c:pt idx="48765" formatCode="0.00E+00">
                  <c:v>2.2000000000000001E-4</c:v>
                </c:pt>
                <c:pt idx="48766" formatCode="0.00E+00">
                  <c:v>2.1900000000000001E-4</c:v>
                </c:pt>
                <c:pt idx="48767" formatCode="0.00E+00">
                  <c:v>2.2000000000000001E-4</c:v>
                </c:pt>
                <c:pt idx="48768" formatCode="0.00E+00">
                  <c:v>2.2000000000000001E-4</c:v>
                </c:pt>
                <c:pt idx="48769" formatCode="0.00E+00">
                  <c:v>2.1900000000000001E-4</c:v>
                </c:pt>
                <c:pt idx="48770" formatCode="0.00E+00">
                  <c:v>2.1900000000000001E-4</c:v>
                </c:pt>
                <c:pt idx="48771" formatCode="0.00E+00">
                  <c:v>2.2000000000000001E-4</c:v>
                </c:pt>
                <c:pt idx="48772" formatCode="0.00E+00">
                  <c:v>2.1900000000000001E-4</c:v>
                </c:pt>
                <c:pt idx="48773" formatCode="0.00E+00">
                  <c:v>2.2000000000000001E-4</c:v>
                </c:pt>
                <c:pt idx="48774" formatCode="0.00E+00">
                  <c:v>2.2000000000000001E-4</c:v>
                </c:pt>
                <c:pt idx="48775" formatCode="0.00E+00">
                  <c:v>2.2000000000000001E-4</c:v>
                </c:pt>
                <c:pt idx="48776" formatCode="0.00E+00">
                  <c:v>2.1900000000000001E-4</c:v>
                </c:pt>
                <c:pt idx="48777" formatCode="0.00E+00">
                  <c:v>2.1900000000000001E-4</c:v>
                </c:pt>
                <c:pt idx="48778" formatCode="0.00E+00">
                  <c:v>2.2000000000000001E-4</c:v>
                </c:pt>
                <c:pt idx="48779" formatCode="0.00E+00">
                  <c:v>2.1900000000000001E-4</c:v>
                </c:pt>
                <c:pt idx="48780" formatCode="0.00E+00">
                  <c:v>2.1900000000000001E-4</c:v>
                </c:pt>
                <c:pt idx="48781" formatCode="0.00E+00">
                  <c:v>2.1900000000000001E-4</c:v>
                </c:pt>
                <c:pt idx="48782" formatCode="0.00E+00">
                  <c:v>2.1900000000000001E-4</c:v>
                </c:pt>
                <c:pt idx="48783" formatCode="0.00E+00">
                  <c:v>2.1900000000000001E-4</c:v>
                </c:pt>
                <c:pt idx="48784" formatCode="0.00E+00">
                  <c:v>2.1900000000000001E-4</c:v>
                </c:pt>
                <c:pt idx="48785" formatCode="0.00E+00">
                  <c:v>2.1900000000000001E-4</c:v>
                </c:pt>
                <c:pt idx="48786" formatCode="0.00E+00">
                  <c:v>2.1900000000000001E-4</c:v>
                </c:pt>
                <c:pt idx="48787" formatCode="0.00E+00">
                  <c:v>2.1900000000000001E-4</c:v>
                </c:pt>
                <c:pt idx="48788" formatCode="0.00E+00">
                  <c:v>2.1900000000000001E-4</c:v>
                </c:pt>
                <c:pt idx="48789" formatCode="0.00E+00">
                  <c:v>2.1900000000000001E-4</c:v>
                </c:pt>
                <c:pt idx="48790" formatCode="0.00E+00">
                  <c:v>2.1900000000000001E-4</c:v>
                </c:pt>
                <c:pt idx="48791" formatCode="0.00E+00">
                  <c:v>2.1900000000000001E-4</c:v>
                </c:pt>
                <c:pt idx="48792" formatCode="0.00E+00">
                  <c:v>2.1900000000000001E-4</c:v>
                </c:pt>
                <c:pt idx="48793" formatCode="0.00E+00">
                  <c:v>2.1900000000000001E-4</c:v>
                </c:pt>
                <c:pt idx="48794" formatCode="0.00E+00">
                  <c:v>2.1900000000000001E-4</c:v>
                </c:pt>
                <c:pt idx="48795" formatCode="0.00E+00">
                  <c:v>2.1900000000000001E-4</c:v>
                </c:pt>
                <c:pt idx="48796" formatCode="0.00E+00">
                  <c:v>2.1900000000000001E-4</c:v>
                </c:pt>
                <c:pt idx="48797" formatCode="0.00E+00">
                  <c:v>2.1900000000000001E-4</c:v>
                </c:pt>
                <c:pt idx="48798" formatCode="0.00E+00">
                  <c:v>2.1900000000000001E-4</c:v>
                </c:pt>
                <c:pt idx="48799" formatCode="0.00E+00">
                  <c:v>2.1900000000000001E-4</c:v>
                </c:pt>
                <c:pt idx="48800" formatCode="0.00E+00">
                  <c:v>2.1900000000000001E-4</c:v>
                </c:pt>
                <c:pt idx="48801" formatCode="0.00E+00">
                  <c:v>2.1900000000000001E-4</c:v>
                </c:pt>
                <c:pt idx="48802" formatCode="0.00E+00">
                  <c:v>2.1900000000000001E-4</c:v>
                </c:pt>
                <c:pt idx="48803" formatCode="0.00E+00">
                  <c:v>2.1900000000000001E-4</c:v>
                </c:pt>
                <c:pt idx="48804" formatCode="0.00E+00">
                  <c:v>2.1900000000000001E-4</c:v>
                </c:pt>
                <c:pt idx="48805" formatCode="0.00E+00">
                  <c:v>2.1900000000000001E-4</c:v>
                </c:pt>
                <c:pt idx="48806" formatCode="0.00E+00">
                  <c:v>2.1900000000000001E-4</c:v>
                </c:pt>
                <c:pt idx="48807" formatCode="0.00E+00">
                  <c:v>2.1900000000000001E-4</c:v>
                </c:pt>
                <c:pt idx="48808" formatCode="0.00E+00">
                  <c:v>2.1900000000000001E-4</c:v>
                </c:pt>
                <c:pt idx="48809" formatCode="0.00E+00">
                  <c:v>2.1900000000000001E-4</c:v>
                </c:pt>
                <c:pt idx="48810" formatCode="0.00E+00">
                  <c:v>2.1900000000000001E-4</c:v>
                </c:pt>
                <c:pt idx="48811" formatCode="0.00E+00">
                  <c:v>2.1900000000000001E-4</c:v>
                </c:pt>
                <c:pt idx="48812" formatCode="0.00E+00">
                  <c:v>2.1900000000000001E-4</c:v>
                </c:pt>
                <c:pt idx="48813" formatCode="0.00E+00">
                  <c:v>2.1900000000000001E-4</c:v>
                </c:pt>
                <c:pt idx="48814" formatCode="0.00E+00">
                  <c:v>2.1900000000000001E-4</c:v>
                </c:pt>
                <c:pt idx="48815" formatCode="0.00E+00">
                  <c:v>2.1900000000000001E-4</c:v>
                </c:pt>
                <c:pt idx="48816" formatCode="0.00E+00">
                  <c:v>2.1900000000000001E-4</c:v>
                </c:pt>
                <c:pt idx="48817" formatCode="0.00E+00">
                  <c:v>2.1900000000000001E-4</c:v>
                </c:pt>
                <c:pt idx="48818" formatCode="0.00E+00">
                  <c:v>2.1900000000000001E-4</c:v>
                </c:pt>
                <c:pt idx="48819" formatCode="0.00E+00">
                  <c:v>2.1900000000000001E-4</c:v>
                </c:pt>
                <c:pt idx="48820" formatCode="0.00E+00">
                  <c:v>2.1900000000000001E-4</c:v>
                </c:pt>
                <c:pt idx="48821" formatCode="0.00E+00">
                  <c:v>2.1900000000000001E-4</c:v>
                </c:pt>
                <c:pt idx="48822" formatCode="0.00E+00">
                  <c:v>2.1900000000000001E-4</c:v>
                </c:pt>
                <c:pt idx="48823" formatCode="0.00E+00">
                  <c:v>2.1900000000000001E-4</c:v>
                </c:pt>
                <c:pt idx="48824" formatCode="0.00E+00">
                  <c:v>2.1900000000000001E-4</c:v>
                </c:pt>
                <c:pt idx="48825" formatCode="0.00E+00">
                  <c:v>2.1900000000000001E-4</c:v>
                </c:pt>
                <c:pt idx="48826" formatCode="0.00E+00">
                  <c:v>2.1900000000000001E-4</c:v>
                </c:pt>
                <c:pt idx="48827" formatCode="0.00E+00">
                  <c:v>2.1900000000000001E-4</c:v>
                </c:pt>
                <c:pt idx="48828" formatCode="0.00E+00">
                  <c:v>2.1900000000000001E-4</c:v>
                </c:pt>
                <c:pt idx="48829" formatCode="0.00E+00">
                  <c:v>2.1900000000000001E-4</c:v>
                </c:pt>
                <c:pt idx="48830" formatCode="0.00E+00">
                  <c:v>2.1900000000000001E-4</c:v>
                </c:pt>
                <c:pt idx="48831" formatCode="0.00E+00">
                  <c:v>2.1900000000000001E-4</c:v>
                </c:pt>
                <c:pt idx="48832" formatCode="0.00E+00">
                  <c:v>2.1900000000000001E-4</c:v>
                </c:pt>
                <c:pt idx="48833" formatCode="0.00E+00">
                  <c:v>2.1900000000000001E-4</c:v>
                </c:pt>
                <c:pt idx="48834" formatCode="0.00E+00">
                  <c:v>2.1900000000000001E-4</c:v>
                </c:pt>
                <c:pt idx="48835" formatCode="0.00E+00">
                  <c:v>2.1900000000000001E-4</c:v>
                </c:pt>
                <c:pt idx="48836" formatCode="0.00E+00">
                  <c:v>2.1900000000000001E-4</c:v>
                </c:pt>
                <c:pt idx="48837" formatCode="0.00E+00">
                  <c:v>2.1900000000000001E-4</c:v>
                </c:pt>
                <c:pt idx="48838" formatCode="0.00E+00">
                  <c:v>2.1900000000000001E-4</c:v>
                </c:pt>
                <c:pt idx="48839" formatCode="0.00E+00">
                  <c:v>2.1900000000000001E-4</c:v>
                </c:pt>
                <c:pt idx="48840" formatCode="0.00E+00">
                  <c:v>2.1900000000000001E-4</c:v>
                </c:pt>
                <c:pt idx="48841" formatCode="0.00E+00">
                  <c:v>2.1900000000000001E-4</c:v>
                </c:pt>
                <c:pt idx="48842" formatCode="0.00E+00">
                  <c:v>2.1900000000000001E-4</c:v>
                </c:pt>
                <c:pt idx="48843" formatCode="0.00E+00">
                  <c:v>2.1900000000000001E-4</c:v>
                </c:pt>
                <c:pt idx="48844" formatCode="0.00E+00">
                  <c:v>2.1900000000000001E-4</c:v>
                </c:pt>
                <c:pt idx="48845" formatCode="0.00E+00">
                  <c:v>2.1900000000000001E-4</c:v>
                </c:pt>
                <c:pt idx="48846" formatCode="0.00E+00">
                  <c:v>2.1900000000000001E-4</c:v>
                </c:pt>
                <c:pt idx="48847" formatCode="0.00E+00">
                  <c:v>2.1900000000000001E-4</c:v>
                </c:pt>
                <c:pt idx="48848" formatCode="0.00E+00">
                  <c:v>2.1900000000000001E-4</c:v>
                </c:pt>
                <c:pt idx="48849" formatCode="0.00E+00">
                  <c:v>2.1800000000000001E-4</c:v>
                </c:pt>
                <c:pt idx="48850" formatCode="0.00E+00">
                  <c:v>2.1900000000000001E-4</c:v>
                </c:pt>
                <c:pt idx="48851" formatCode="0.00E+00">
                  <c:v>2.1900000000000001E-4</c:v>
                </c:pt>
                <c:pt idx="48852" formatCode="0.00E+00">
                  <c:v>2.1900000000000001E-4</c:v>
                </c:pt>
                <c:pt idx="48853" formatCode="0.00E+00">
                  <c:v>2.1900000000000001E-4</c:v>
                </c:pt>
                <c:pt idx="48854" formatCode="0.00E+00">
                  <c:v>2.1800000000000001E-4</c:v>
                </c:pt>
                <c:pt idx="48855" formatCode="0.00E+00">
                  <c:v>2.1900000000000001E-4</c:v>
                </c:pt>
                <c:pt idx="48856" formatCode="0.00E+00">
                  <c:v>2.1900000000000001E-4</c:v>
                </c:pt>
                <c:pt idx="48857" formatCode="0.00E+00">
                  <c:v>2.1800000000000001E-4</c:v>
                </c:pt>
                <c:pt idx="48858" formatCode="0.00E+00">
                  <c:v>2.1800000000000001E-4</c:v>
                </c:pt>
                <c:pt idx="48859" formatCode="0.00E+00">
                  <c:v>2.1900000000000001E-4</c:v>
                </c:pt>
                <c:pt idx="48860" formatCode="0.00E+00">
                  <c:v>2.1800000000000001E-4</c:v>
                </c:pt>
                <c:pt idx="48861" formatCode="0.00E+00">
                  <c:v>2.1800000000000001E-4</c:v>
                </c:pt>
                <c:pt idx="48862" formatCode="0.00E+00">
                  <c:v>2.1800000000000001E-4</c:v>
                </c:pt>
                <c:pt idx="48863" formatCode="0.00E+00">
                  <c:v>2.1800000000000001E-4</c:v>
                </c:pt>
                <c:pt idx="48864" formatCode="0.00E+00">
                  <c:v>2.1900000000000001E-4</c:v>
                </c:pt>
                <c:pt idx="48865" formatCode="0.00E+00">
                  <c:v>2.1800000000000001E-4</c:v>
                </c:pt>
                <c:pt idx="48866" formatCode="0.00E+00">
                  <c:v>2.1800000000000001E-4</c:v>
                </c:pt>
                <c:pt idx="48867" formatCode="0.00E+00">
                  <c:v>2.1800000000000001E-4</c:v>
                </c:pt>
                <c:pt idx="48868" formatCode="0.00E+00">
                  <c:v>2.1800000000000001E-4</c:v>
                </c:pt>
                <c:pt idx="48869" formatCode="0.00E+00">
                  <c:v>2.1800000000000001E-4</c:v>
                </c:pt>
                <c:pt idx="48870" formatCode="0.00E+00">
                  <c:v>2.1800000000000001E-4</c:v>
                </c:pt>
                <c:pt idx="48871" formatCode="0.00E+00">
                  <c:v>2.1800000000000001E-4</c:v>
                </c:pt>
                <c:pt idx="48872" formatCode="0.00E+00">
                  <c:v>2.1900000000000001E-4</c:v>
                </c:pt>
                <c:pt idx="48873" formatCode="0.00E+00">
                  <c:v>2.1800000000000001E-4</c:v>
                </c:pt>
                <c:pt idx="48874" formatCode="0.00E+00">
                  <c:v>2.1800000000000001E-4</c:v>
                </c:pt>
                <c:pt idx="48875" formatCode="0.00E+00">
                  <c:v>2.1800000000000001E-4</c:v>
                </c:pt>
                <c:pt idx="48876" formatCode="0.00E+00">
                  <c:v>2.1800000000000001E-4</c:v>
                </c:pt>
                <c:pt idx="48877" formatCode="0.00E+00">
                  <c:v>2.1800000000000001E-4</c:v>
                </c:pt>
                <c:pt idx="48878" formatCode="0.00E+00">
                  <c:v>2.1900000000000001E-4</c:v>
                </c:pt>
                <c:pt idx="48879" formatCode="0.00E+00">
                  <c:v>2.1800000000000001E-4</c:v>
                </c:pt>
                <c:pt idx="48880" formatCode="0.00E+00">
                  <c:v>2.1800000000000001E-4</c:v>
                </c:pt>
                <c:pt idx="48881" formatCode="0.00E+00">
                  <c:v>2.1800000000000001E-4</c:v>
                </c:pt>
                <c:pt idx="48882" formatCode="0.00E+00">
                  <c:v>2.1800000000000001E-4</c:v>
                </c:pt>
                <c:pt idx="48883" formatCode="0.00E+00">
                  <c:v>2.1800000000000001E-4</c:v>
                </c:pt>
                <c:pt idx="48884" formatCode="0.00E+00">
                  <c:v>2.1800000000000001E-4</c:v>
                </c:pt>
                <c:pt idx="48885" formatCode="0.00E+00">
                  <c:v>2.1800000000000001E-4</c:v>
                </c:pt>
                <c:pt idx="48886" formatCode="0.00E+00">
                  <c:v>2.1800000000000001E-4</c:v>
                </c:pt>
                <c:pt idx="48887" formatCode="0.00E+00">
                  <c:v>2.1800000000000001E-4</c:v>
                </c:pt>
                <c:pt idx="48888" formatCode="0.00E+00">
                  <c:v>2.1800000000000001E-4</c:v>
                </c:pt>
                <c:pt idx="48889" formatCode="0.00E+00">
                  <c:v>2.1800000000000001E-4</c:v>
                </c:pt>
                <c:pt idx="48890" formatCode="0.00E+00">
                  <c:v>2.1800000000000001E-4</c:v>
                </c:pt>
                <c:pt idx="48891" formatCode="0.00E+00">
                  <c:v>2.1800000000000001E-4</c:v>
                </c:pt>
                <c:pt idx="48892" formatCode="0.00E+00">
                  <c:v>2.1800000000000001E-4</c:v>
                </c:pt>
                <c:pt idx="48893" formatCode="0.00E+00">
                  <c:v>2.1800000000000001E-4</c:v>
                </c:pt>
                <c:pt idx="48894" formatCode="0.00E+00">
                  <c:v>2.1800000000000001E-4</c:v>
                </c:pt>
                <c:pt idx="48895" formatCode="0.00E+00">
                  <c:v>2.1800000000000001E-4</c:v>
                </c:pt>
                <c:pt idx="48896" formatCode="0.00E+00">
                  <c:v>2.1800000000000001E-4</c:v>
                </c:pt>
                <c:pt idx="48897" formatCode="0.00E+00">
                  <c:v>2.1800000000000001E-4</c:v>
                </c:pt>
                <c:pt idx="48898" formatCode="0.00E+00">
                  <c:v>2.1800000000000001E-4</c:v>
                </c:pt>
                <c:pt idx="48899" formatCode="0.00E+00">
                  <c:v>2.1800000000000001E-4</c:v>
                </c:pt>
                <c:pt idx="48900" formatCode="0.00E+00">
                  <c:v>2.1800000000000001E-4</c:v>
                </c:pt>
                <c:pt idx="48901" formatCode="0.00E+00">
                  <c:v>2.1800000000000001E-4</c:v>
                </c:pt>
                <c:pt idx="48902" formatCode="0.00E+00">
                  <c:v>2.1800000000000001E-4</c:v>
                </c:pt>
                <c:pt idx="48903" formatCode="0.00E+00">
                  <c:v>2.1800000000000001E-4</c:v>
                </c:pt>
                <c:pt idx="48904" formatCode="0.00E+00">
                  <c:v>2.1800000000000001E-4</c:v>
                </c:pt>
                <c:pt idx="48905" formatCode="0.00E+00">
                  <c:v>2.1800000000000001E-4</c:v>
                </c:pt>
                <c:pt idx="48906" formatCode="0.00E+00">
                  <c:v>2.1800000000000001E-4</c:v>
                </c:pt>
                <c:pt idx="48907" formatCode="0.00E+00">
                  <c:v>2.1800000000000001E-4</c:v>
                </c:pt>
                <c:pt idx="48908" formatCode="0.00E+00">
                  <c:v>2.1800000000000001E-4</c:v>
                </c:pt>
                <c:pt idx="48909" formatCode="0.00E+00">
                  <c:v>2.1800000000000001E-4</c:v>
                </c:pt>
                <c:pt idx="48910" formatCode="0.00E+00">
                  <c:v>2.1800000000000001E-4</c:v>
                </c:pt>
                <c:pt idx="48911" formatCode="0.00E+00">
                  <c:v>2.1800000000000001E-4</c:v>
                </c:pt>
                <c:pt idx="48912" formatCode="0.00E+00">
                  <c:v>2.1800000000000001E-4</c:v>
                </c:pt>
                <c:pt idx="48913" formatCode="0.00E+00">
                  <c:v>2.1800000000000001E-4</c:v>
                </c:pt>
                <c:pt idx="48914" formatCode="0.00E+00">
                  <c:v>2.1800000000000001E-4</c:v>
                </c:pt>
                <c:pt idx="48915" formatCode="0.00E+00">
                  <c:v>2.1800000000000001E-4</c:v>
                </c:pt>
                <c:pt idx="48916" formatCode="0.00E+00">
                  <c:v>2.1800000000000001E-4</c:v>
                </c:pt>
                <c:pt idx="48917" formatCode="0.00E+00">
                  <c:v>2.1800000000000001E-4</c:v>
                </c:pt>
                <c:pt idx="48918" formatCode="0.00E+00">
                  <c:v>2.1800000000000001E-4</c:v>
                </c:pt>
                <c:pt idx="48919" formatCode="0.00E+00">
                  <c:v>2.1800000000000001E-4</c:v>
                </c:pt>
                <c:pt idx="48920" formatCode="0.00E+00">
                  <c:v>2.1800000000000001E-4</c:v>
                </c:pt>
                <c:pt idx="48921" formatCode="0.00E+00">
                  <c:v>2.1800000000000001E-4</c:v>
                </c:pt>
                <c:pt idx="48922" formatCode="0.00E+00">
                  <c:v>2.1800000000000001E-4</c:v>
                </c:pt>
                <c:pt idx="48923" formatCode="0.00E+00">
                  <c:v>2.1800000000000001E-4</c:v>
                </c:pt>
                <c:pt idx="48924" formatCode="0.00E+00">
                  <c:v>2.1800000000000001E-4</c:v>
                </c:pt>
                <c:pt idx="48925" formatCode="0.00E+00">
                  <c:v>2.1800000000000001E-4</c:v>
                </c:pt>
                <c:pt idx="48926" formatCode="0.00E+00">
                  <c:v>2.1800000000000001E-4</c:v>
                </c:pt>
                <c:pt idx="48927" formatCode="0.00E+00">
                  <c:v>2.1800000000000001E-4</c:v>
                </c:pt>
                <c:pt idx="48928" formatCode="0.00E+00">
                  <c:v>2.1800000000000001E-4</c:v>
                </c:pt>
                <c:pt idx="48929" formatCode="0.00E+00">
                  <c:v>2.1800000000000001E-4</c:v>
                </c:pt>
                <c:pt idx="48930" formatCode="0.00E+00">
                  <c:v>2.1800000000000001E-4</c:v>
                </c:pt>
                <c:pt idx="48931" formatCode="0.00E+00">
                  <c:v>2.1800000000000001E-4</c:v>
                </c:pt>
                <c:pt idx="48932" formatCode="0.00E+00">
                  <c:v>2.1800000000000001E-4</c:v>
                </c:pt>
                <c:pt idx="48933" formatCode="0.00E+00">
                  <c:v>2.1800000000000001E-4</c:v>
                </c:pt>
                <c:pt idx="48934" formatCode="0.00E+00">
                  <c:v>2.1800000000000001E-4</c:v>
                </c:pt>
                <c:pt idx="48935" formatCode="0.00E+00">
                  <c:v>2.1800000000000001E-4</c:v>
                </c:pt>
                <c:pt idx="48936" formatCode="0.00E+00">
                  <c:v>2.1800000000000001E-4</c:v>
                </c:pt>
                <c:pt idx="48937" formatCode="0.00E+00">
                  <c:v>2.1800000000000001E-4</c:v>
                </c:pt>
                <c:pt idx="48938" formatCode="0.00E+00">
                  <c:v>2.1800000000000001E-4</c:v>
                </c:pt>
                <c:pt idx="48939" formatCode="0.00E+00">
                  <c:v>2.1800000000000001E-4</c:v>
                </c:pt>
                <c:pt idx="48940" formatCode="0.00E+00">
                  <c:v>2.1800000000000001E-4</c:v>
                </c:pt>
                <c:pt idx="48941" formatCode="0.00E+00">
                  <c:v>2.1800000000000001E-4</c:v>
                </c:pt>
                <c:pt idx="48942" formatCode="0.00E+00">
                  <c:v>2.1800000000000001E-4</c:v>
                </c:pt>
                <c:pt idx="48943" formatCode="0.00E+00">
                  <c:v>2.1800000000000001E-4</c:v>
                </c:pt>
                <c:pt idx="48944" formatCode="0.00E+00">
                  <c:v>2.1800000000000001E-4</c:v>
                </c:pt>
                <c:pt idx="48945" formatCode="0.00E+00">
                  <c:v>2.1800000000000001E-4</c:v>
                </c:pt>
                <c:pt idx="48946" formatCode="0.00E+00">
                  <c:v>2.1800000000000001E-4</c:v>
                </c:pt>
                <c:pt idx="48947" formatCode="0.00E+00">
                  <c:v>2.1800000000000001E-4</c:v>
                </c:pt>
                <c:pt idx="48948" formatCode="0.00E+00">
                  <c:v>2.1800000000000001E-4</c:v>
                </c:pt>
                <c:pt idx="48949" formatCode="0.00E+00">
                  <c:v>2.1800000000000001E-4</c:v>
                </c:pt>
                <c:pt idx="48950" formatCode="0.00E+00">
                  <c:v>2.1699999999999999E-4</c:v>
                </c:pt>
                <c:pt idx="48951" formatCode="0.00E+00">
                  <c:v>2.1800000000000001E-4</c:v>
                </c:pt>
                <c:pt idx="48952" formatCode="0.00E+00">
                  <c:v>2.1800000000000001E-4</c:v>
                </c:pt>
                <c:pt idx="48953" formatCode="0.00E+00">
                  <c:v>2.1699999999999999E-4</c:v>
                </c:pt>
                <c:pt idx="48954" formatCode="0.00E+00">
                  <c:v>2.1800000000000001E-4</c:v>
                </c:pt>
                <c:pt idx="48955" formatCode="0.00E+00">
                  <c:v>2.1699999999999999E-4</c:v>
                </c:pt>
                <c:pt idx="48956" formatCode="0.00E+00">
                  <c:v>2.1800000000000001E-4</c:v>
                </c:pt>
                <c:pt idx="48957" formatCode="0.00E+00">
                  <c:v>2.1800000000000001E-4</c:v>
                </c:pt>
                <c:pt idx="48958" formatCode="0.00E+00">
                  <c:v>2.1699999999999999E-4</c:v>
                </c:pt>
                <c:pt idx="48959" formatCode="0.00E+00">
                  <c:v>2.1800000000000001E-4</c:v>
                </c:pt>
                <c:pt idx="48960" formatCode="0.00E+00">
                  <c:v>2.1800000000000001E-4</c:v>
                </c:pt>
                <c:pt idx="48961" formatCode="0.00E+00">
                  <c:v>2.1800000000000001E-4</c:v>
                </c:pt>
                <c:pt idx="48962" formatCode="0.00E+00">
                  <c:v>2.1699999999999999E-4</c:v>
                </c:pt>
                <c:pt idx="48963" formatCode="0.00E+00">
                  <c:v>2.1699999999999999E-4</c:v>
                </c:pt>
                <c:pt idx="48964" formatCode="0.00E+00">
                  <c:v>2.1800000000000001E-4</c:v>
                </c:pt>
                <c:pt idx="48965" formatCode="0.00E+00">
                  <c:v>2.1800000000000001E-4</c:v>
                </c:pt>
                <c:pt idx="48966" formatCode="0.00E+00">
                  <c:v>2.1699999999999999E-4</c:v>
                </c:pt>
                <c:pt idx="48967" formatCode="0.00E+00">
                  <c:v>2.1699999999999999E-4</c:v>
                </c:pt>
                <c:pt idx="48968" formatCode="0.00E+00">
                  <c:v>2.1800000000000001E-4</c:v>
                </c:pt>
                <c:pt idx="48969" formatCode="0.00E+00">
                  <c:v>2.1800000000000001E-4</c:v>
                </c:pt>
                <c:pt idx="48970" formatCode="0.00E+00">
                  <c:v>2.1699999999999999E-4</c:v>
                </c:pt>
                <c:pt idx="48971" formatCode="0.00E+00">
                  <c:v>2.1699999999999999E-4</c:v>
                </c:pt>
                <c:pt idx="48972" formatCode="0.00E+00">
                  <c:v>2.1699999999999999E-4</c:v>
                </c:pt>
                <c:pt idx="48973" formatCode="0.00E+00">
                  <c:v>2.1699999999999999E-4</c:v>
                </c:pt>
                <c:pt idx="48974" formatCode="0.00E+00">
                  <c:v>2.1699999999999999E-4</c:v>
                </c:pt>
                <c:pt idx="48975" formatCode="0.00E+00">
                  <c:v>2.1699999999999999E-4</c:v>
                </c:pt>
                <c:pt idx="48976" formatCode="0.00E+00">
                  <c:v>2.1800000000000001E-4</c:v>
                </c:pt>
                <c:pt idx="48977" formatCode="0.00E+00">
                  <c:v>2.1699999999999999E-4</c:v>
                </c:pt>
                <c:pt idx="48978" formatCode="0.00E+00">
                  <c:v>2.1699999999999999E-4</c:v>
                </c:pt>
                <c:pt idx="48979" formatCode="0.00E+00">
                  <c:v>2.1800000000000001E-4</c:v>
                </c:pt>
                <c:pt idx="48980" formatCode="0.00E+00">
                  <c:v>2.1699999999999999E-4</c:v>
                </c:pt>
                <c:pt idx="48981" formatCode="0.00E+00">
                  <c:v>2.1699999999999999E-4</c:v>
                </c:pt>
                <c:pt idx="48982" formatCode="0.00E+00">
                  <c:v>2.1699999999999999E-4</c:v>
                </c:pt>
                <c:pt idx="48983" formatCode="0.00E+00">
                  <c:v>2.1699999999999999E-4</c:v>
                </c:pt>
                <c:pt idx="48984" formatCode="0.00E+00">
                  <c:v>2.1699999999999999E-4</c:v>
                </c:pt>
                <c:pt idx="48985" formatCode="0.00E+00">
                  <c:v>2.1699999999999999E-4</c:v>
                </c:pt>
                <c:pt idx="48986" formatCode="0.00E+00">
                  <c:v>2.1699999999999999E-4</c:v>
                </c:pt>
                <c:pt idx="48987" formatCode="0.00E+00">
                  <c:v>2.1699999999999999E-4</c:v>
                </c:pt>
                <c:pt idx="48988" formatCode="0.00E+00">
                  <c:v>2.1699999999999999E-4</c:v>
                </c:pt>
                <c:pt idx="48989" formatCode="0.00E+00">
                  <c:v>2.1699999999999999E-4</c:v>
                </c:pt>
                <c:pt idx="48990" formatCode="0.00E+00">
                  <c:v>2.1699999999999999E-4</c:v>
                </c:pt>
                <c:pt idx="48991" formatCode="0.00E+00">
                  <c:v>2.1699999999999999E-4</c:v>
                </c:pt>
                <c:pt idx="48992" formatCode="0.00E+00">
                  <c:v>2.1699999999999999E-4</c:v>
                </c:pt>
                <c:pt idx="48993" formatCode="0.00E+00">
                  <c:v>2.1699999999999999E-4</c:v>
                </c:pt>
                <c:pt idx="48994" formatCode="0.00E+00">
                  <c:v>2.1699999999999999E-4</c:v>
                </c:pt>
                <c:pt idx="48995" formatCode="0.00E+00">
                  <c:v>2.1699999999999999E-4</c:v>
                </c:pt>
                <c:pt idx="48996" formatCode="0.00E+00">
                  <c:v>2.1699999999999999E-4</c:v>
                </c:pt>
                <c:pt idx="48997" formatCode="0.00E+00">
                  <c:v>2.1699999999999999E-4</c:v>
                </c:pt>
                <c:pt idx="48998" formatCode="0.00E+00">
                  <c:v>2.1699999999999999E-4</c:v>
                </c:pt>
                <c:pt idx="48999" formatCode="0.00E+00">
                  <c:v>2.1699999999999999E-4</c:v>
                </c:pt>
                <c:pt idx="49000" formatCode="0.00E+00">
                  <c:v>2.1699999999999999E-4</c:v>
                </c:pt>
                <c:pt idx="49001" formatCode="0.00E+00">
                  <c:v>2.1699999999999999E-4</c:v>
                </c:pt>
                <c:pt idx="49002" formatCode="0.00E+00">
                  <c:v>2.1699999999999999E-4</c:v>
                </c:pt>
                <c:pt idx="49003" formatCode="0.00E+00">
                  <c:v>2.1699999999999999E-4</c:v>
                </c:pt>
                <c:pt idx="49004" formatCode="0.00E+00">
                  <c:v>2.1699999999999999E-4</c:v>
                </c:pt>
                <c:pt idx="49005" formatCode="0.00E+00">
                  <c:v>2.1699999999999999E-4</c:v>
                </c:pt>
                <c:pt idx="49006" formatCode="0.00E+00">
                  <c:v>2.1699999999999999E-4</c:v>
                </c:pt>
                <c:pt idx="49007" formatCode="0.00E+00">
                  <c:v>2.1699999999999999E-4</c:v>
                </c:pt>
                <c:pt idx="49008" formatCode="0.00E+00">
                  <c:v>2.1699999999999999E-4</c:v>
                </c:pt>
                <c:pt idx="49009" formatCode="0.00E+00">
                  <c:v>2.1699999999999999E-4</c:v>
                </c:pt>
                <c:pt idx="49010" formatCode="0.00E+00">
                  <c:v>2.1699999999999999E-4</c:v>
                </c:pt>
                <c:pt idx="49011" formatCode="0.00E+00">
                  <c:v>2.1699999999999999E-4</c:v>
                </c:pt>
                <c:pt idx="49012" formatCode="0.00E+00">
                  <c:v>2.1699999999999999E-4</c:v>
                </c:pt>
                <c:pt idx="49013" formatCode="0.00E+00">
                  <c:v>2.1699999999999999E-4</c:v>
                </c:pt>
                <c:pt idx="49014" formatCode="0.00E+00">
                  <c:v>2.1699999999999999E-4</c:v>
                </c:pt>
                <c:pt idx="49015" formatCode="0.00E+00">
                  <c:v>2.1699999999999999E-4</c:v>
                </c:pt>
                <c:pt idx="49016" formatCode="0.00E+00">
                  <c:v>2.1699999999999999E-4</c:v>
                </c:pt>
                <c:pt idx="49017" formatCode="0.00E+00">
                  <c:v>2.1699999999999999E-4</c:v>
                </c:pt>
                <c:pt idx="49018" formatCode="0.00E+00">
                  <c:v>2.1699999999999999E-4</c:v>
                </c:pt>
                <c:pt idx="49019" formatCode="0.00E+00">
                  <c:v>2.1699999999999999E-4</c:v>
                </c:pt>
                <c:pt idx="49020" formatCode="0.00E+00">
                  <c:v>2.1699999999999999E-4</c:v>
                </c:pt>
                <c:pt idx="49021" formatCode="0.00E+00">
                  <c:v>2.1699999999999999E-4</c:v>
                </c:pt>
                <c:pt idx="49022" formatCode="0.00E+00">
                  <c:v>2.1699999999999999E-4</c:v>
                </c:pt>
                <c:pt idx="49023" formatCode="0.00E+00">
                  <c:v>2.1699999999999999E-4</c:v>
                </c:pt>
                <c:pt idx="49024" formatCode="0.00E+00">
                  <c:v>2.1699999999999999E-4</c:v>
                </c:pt>
                <c:pt idx="49025" formatCode="0.00E+00">
                  <c:v>2.1699999999999999E-4</c:v>
                </c:pt>
                <c:pt idx="49026" formatCode="0.00E+00">
                  <c:v>2.1699999999999999E-4</c:v>
                </c:pt>
                <c:pt idx="49027" formatCode="0.00E+00">
                  <c:v>2.1699999999999999E-4</c:v>
                </c:pt>
                <c:pt idx="49028" formatCode="0.00E+00">
                  <c:v>2.1699999999999999E-4</c:v>
                </c:pt>
                <c:pt idx="49029" formatCode="0.00E+00">
                  <c:v>2.1699999999999999E-4</c:v>
                </c:pt>
                <c:pt idx="49030" formatCode="0.00E+00">
                  <c:v>2.1699999999999999E-4</c:v>
                </c:pt>
                <c:pt idx="49031" formatCode="0.00E+00">
                  <c:v>2.1699999999999999E-4</c:v>
                </c:pt>
                <c:pt idx="49032" formatCode="0.00E+00">
                  <c:v>2.1699999999999999E-4</c:v>
                </c:pt>
                <c:pt idx="49033" formatCode="0.00E+00">
                  <c:v>2.1699999999999999E-4</c:v>
                </c:pt>
                <c:pt idx="49034" formatCode="0.00E+00">
                  <c:v>2.1699999999999999E-4</c:v>
                </c:pt>
                <c:pt idx="49035" formatCode="0.00E+00">
                  <c:v>2.1699999999999999E-4</c:v>
                </c:pt>
                <c:pt idx="49036" formatCode="0.00E+00">
                  <c:v>2.1699999999999999E-4</c:v>
                </c:pt>
                <c:pt idx="49037" formatCode="0.00E+00">
                  <c:v>2.1699999999999999E-4</c:v>
                </c:pt>
                <c:pt idx="49038" formatCode="0.00E+00">
                  <c:v>2.1699999999999999E-4</c:v>
                </c:pt>
                <c:pt idx="49039" formatCode="0.00E+00">
                  <c:v>2.1699999999999999E-4</c:v>
                </c:pt>
                <c:pt idx="49040" formatCode="0.00E+00">
                  <c:v>2.1699999999999999E-4</c:v>
                </c:pt>
                <c:pt idx="49041" formatCode="0.00E+00">
                  <c:v>2.1699999999999999E-4</c:v>
                </c:pt>
                <c:pt idx="49042" formatCode="0.00E+00">
                  <c:v>2.1699999999999999E-4</c:v>
                </c:pt>
                <c:pt idx="49043" formatCode="0.00E+00">
                  <c:v>2.1699999999999999E-4</c:v>
                </c:pt>
                <c:pt idx="49044" formatCode="0.00E+00">
                  <c:v>2.1699999999999999E-4</c:v>
                </c:pt>
                <c:pt idx="49045" formatCode="0.00E+00">
                  <c:v>2.1699999999999999E-4</c:v>
                </c:pt>
                <c:pt idx="49046" formatCode="0.00E+00">
                  <c:v>2.1699999999999999E-4</c:v>
                </c:pt>
                <c:pt idx="49047" formatCode="0.00E+00">
                  <c:v>2.1699999999999999E-4</c:v>
                </c:pt>
                <c:pt idx="49048" formatCode="0.00E+00">
                  <c:v>2.1699999999999999E-4</c:v>
                </c:pt>
                <c:pt idx="49049" formatCode="0.00E+00">
                  <c:v>2.1699999999999999E-4</c:v>
                </c:pt>
                <c:pt idx="49050" formatCode="0.00E+00">
                  <c:v>2.1699999999999999E-4</c:v>
                </c:pt>
                <c:pt idx="49051" formatCode="0.00E+00">
                  <c:v>2.1699999999999999E-4</c:v>
                </c:pt>
                <c:pt idx="49052" formatCode="0.00E+00">
                  <c:v>2.1699999999999999E-4</c:v>
                </c:pt>
                <c:pt idx="49053" formatCode="0.00E+00">
                  <c:v>2.1699999999999999E-4</c:v>
                </c:pt>
                <c:pt idx="49054" formatCode="0.00E+00">
                  <c:v>2.1699999999999999E-4</c:v>
                </c:pt>
                <c:pt idx="49055" formatCode="0.00E+00">
                  <c:v>2.1699999999999999E-4</c:v>
                </c:pt>
                <c:pt idx="49056" formatCode="0.00E+00">
                  <c:v>2.1699999999999999E-4</c:v>
                </c:pt>
                <c:pt idx="49057" formatCode="0.00E+00">
                  <c:v>2.1699999999999999E-4</c:v>
                </c:pt>
                <c:pt idx="49058" formatCode="0.00E+00">
                  <c:v>2.1699999999999999E-4</c:v>
                </c:pt>
                <c:pt idx="49059" formatCode="0.00E+00">
                  <c:v>2.1699999999999999E-4</c:v>
                </c:pt>
                <c:pt idx="49060" formatCode="0.00E+00">
                  <c:v>2.1699999999999999E-4</c:v>
                </c:pt>
                <c:pt idx="49061" formatCode="0.00E+00">
                  <c:v>2.1699999999999999E-4</c:v>
                </c:pt>
                <c:pt idx="49062" formatCode="0.00E+00">
                  <c:v>2.1699999999999999E-4</c:v>
                </c:pt>
                <c:pt idx="49063" formatCode="0.00E+00">
                  <c:v>2.1699999999999999E-4</c:v>
                </c:pt>
                <c:pt idx="49064" formatCode="0.00E+00">
                  <c:v>2.1699999999999999E-4</c:v>
                </c:pt>
                <c:pt idx="49065" formatCode="0.00E+00">
                  <c:v>2.1699999999999999E-4</c:v>
                </c:pt>
                <c:pt idx="49066" formatCode="0.00E+00">
                  <c:v>2.1699999999999999E-4</c:v>
                </c:pt>
                <c:pt idx="49067" formatCode="0.00E+00">
                  <c:v>2.1699999999999999E-4</c:v>
                </c:pt>
                <c:pt idx="49068" formatCode="0.00E+00">
                  <c:v>2.1699999999999999E-4</c:v>
                </c:pt>
                <c:pt idx="49069" formatCode="0.00E+00">
                  <c:v>2.1699999999999999E-4</c:v>
                </c:pt>
                <c:pt idx="49070" formatCode="0.00E+00">
                  <c:v>2.1699999999999999E-4</c:v>
                </c:pt>
                <c:pt idx="49071" formatCode="0.00E+00">
                  <c:v>2.1699999999999999E-4</c:v>
                </c:pt>
                <c:pt idx="49072" formatCode="0.00E+00">
                  <c:v>2.1699999999999999E-4</c:v>
                </c:pt>
                <c:pt idx="49073" formatCode="0.00E+00">
                  <c:v>2.1699999999999999E-4</c:v>
                </c:pt>
                <c:pt idx="49074" formatCode="0.00E+00">
                  <c:v>2.1699999999999999E-4</c:v>
                </c:pt>
                <c:pt idx="49075" formatCode="0.00E+00">
                  <c:v>2.1699999999999999E-4</c:v>
                </c:pt>
                <c:pt idx="49076" formatCode="0.00E+00">
                  <c:v>2.1699999999999999E-4</c:v>
                </c:pt>
                <c:pt idx="49077" formatCode="0.00E+00">
                  <c:v>2.1599999999999999E-4</c:v>
                </c:pt>
                <c:pt idx="49078" formatCode="0.00E+00">
                  <c:v>2.1599999999999999E-4</c:v>
                </c:pt>
                <c:pt idx="49079" formatCode="0.00E+00">
                  <c:v>2.1699999999999999E-4</c:v>
                </c:pt>
                <c:pt idx="49080" formatCode="0.00E+00">
                  <c:v>2.1699999999999999E-4</c:v>
                </c:pt>
                <c:pt idx="49081" formatCode="0.00E+00">
                  <c:v>2.1599999999999999E-4</c:v>
                </c:pt>
                <c:pt idx="49082" formatCode="0.00E+00">
                  <c:v>2.1599999999999999E-4</c:v>
                </c:pt>
                <c:pt idx="49083" formatCode="0.00E+00">
                  <c:v>2.1699999999999999E-4</c:v>
                </c:pt>
                <c:pt idx="49084" formatCode="0.00E+00">
                  <c:v>2.1599999999999999E-4</c:v>
                </c:pt>
                <c:pt idx="49085" formatCode="0.00E+00">
                  <c:v>2.1599999999999999E-4</c:v>
                </c:pt>
                <c:pt idx="49086" formatCode="0.00E+00">
                  <c:v>2.1699999999999999E-4</c:v>
                </c:pt>
                <c:pt idx="49087" formatCode="0.00E+00">
                  <c:v>2.1599999999999999E-4</c:v>
                </c:pt>
                <c:pt idx="49088" formatCode="0.00E+00">
                  <c:v>2.1599999999999999E-4</c:v>
                </c:pt>
                <c:pt idx="49089" formatCode="0.00E+00">
                  <c:v>2.1699999999999999E-4</c:v>
                </c:pt>
                <c:pt idx="49090" formatCode="0.00E+00">
                  <c:v>2.1599999999999999E-4</c:v>
                </c:pt>
                <c:pt idx="49091" formatCode="0.00E+00">
                  <c:v>2.1599999999999999E-4</c:v>
                </c:pt>
                <c:pt idx="49092" formatCode="0.00E+00">
                  <c:v>2.1699999999999999E-4</c:v>
                </c:pt>
                <c:pt idx="49093" formatCode="0.00E+00">
                  <c:v>2.1599999999999999E-4</c:v>
                </c:pt>
                <c:pt idx="49094" formatCode="0.00E+00">
                  <c:v>2.1599999999999999E-4</c:v>
                </c:pt>
                <c:pt idx="49095" formatCode="0.00E+00">
                  <c:v>2.1599999999999999E-4</c:v>
                </c:pt>
                <c:pt idx="49096" formatCode="0.00E+00">
                  <c:v>2.1599999999999999E-4</c:v>
                </c:pt>
                <c:pt idx="49097" formatCode="0.00E+00">
                  <c:v>2.1599999999999999E-4</c:v>
                </c:pt>
                <c:pt idx="49098" formatCode="0.00E+00">
                  <c:v>2.1599999999999999E-4</c:v>
                </c:pt>
                <c:pt idx="49099" formatCode="0.00E+00">
                  <c:v>2.1599999999999999E-4</c:v>
                </c:pt>
                <c:pt idx="49100" formatCode="0.00E+00">
                  <c:v>2.1599999999999999E-4</c:v>
                </c:pt>
                <c:pt idx="49101" formatCode="0.00E+00">
                  <c:v>2.1599999999999999E-4</c:v>
                </c:pt>
                <c:pt idx="49102" formatCode="0.00E+00">
                  <c:v>2.1599999999999999E-4</c:v>
                </c:pt>
                <c:pt idx="49103" formatCode="0.00E+00">
                  <c:v>2.1599999999999999E-4</c:v>
                </c:pt>
                <c:pt idx="49104" formatCode="0.00E+00">
                  <c:v>2.1599999999999999E-4</c:v>
                </c:pt>
                <c:pt idx="49105" formatCode="0.00E+00">
                  <c:v>2.1599999999999999E-4</c:v>
                </c:pt>
                <c:pt idx="49106" formatCode="0.00E+00">
                  <c:v>2.1599999999999999E-4</c:v>
                </c:pt>
                <c:pt idx="49107" formatCode="0.00E+00">
                  <c:v>2.1599999999999999E-4</c:v>
                </c:pt>
                <c:pt idx="49108" formatCode="0.00E+00">
                  <c:v>2.1599999999999999E-4</c:v>
                </c:pt>
                <c:pt idx="49109" formatCode="0.00E+00">
                  <c:v>2.1599999999999999E-4</c:v>
                </c:pt>
                <c:pt idx="49110" formatCode="0.00E+00">
                  <c:v>2.1599999999999999E-4</c:v>
                </c:pt>
                <c:pt idx="49111" formatCode="0.00E+00">
                  <c:v>2.1599999999999999E-4</c:v>
                </c:pt>
                <c:pt idx="49112" formatCode="0.00E+00">
                  <c:v>2.1599999999999999E-4</c:v>
                </c:pt>
                <c:pt idx="49113" formatCode="0.00E+00">
                  <c:v>2.1599999999999999E-4</c:v>
                </c:pt>
                <c:pt idx="49114" formatCode="0.00E+00">
                  <c:v>2.1599999999999999E-4</c:v>
                </c:pt>
                <c:pt idx="49115" formatCode="0.00E+00">
                  <c:v>2.1599999999999999E-4</c:v>
                </c:pt>
                <c:pt idx="49116" formatCode="0.00E+00">
                  <c:v>2.1599999999999999E-4</c:v>
                </c:pt>
                <c:pt idx="49117" formatCode="0.00E+00">
                  <c:v>2.1599999999999999E-4</c:v>
                </c:pt>
                <c:pt idx="49118" formatCode="0.00E+00">
                  <c:v>2.1599999999999999E-4</c:v>
                </c:pt>
                <c:pt idx="49119" formatCode="0.00E+00">
                  <c:v>2.1599999999999999E-4</c:v>
                </c:pt>
                <c:pt idx="49120" formatCode="0.00E+00">
                  <c:v>2.1599999999999999E-4</c:v>
                </c:pt>
                <c:pt idx="49121" formatCode="0.00E+00">
                  <c:v>2.1599999999999999E-4</c:v>
                </c:pt>
                <c:pt idx="49122" formatCode="0.00E+00">
                  <c:v>2.1599999999999999E-4</c:v>
                </c:pt>
                <c:pt idx="49123" formatCode="0.00E+00">
                  <c:v>2.1599999999999999E-4</c:v>
                </c:pt>
                <c:pt idx="49124" formatCode="0.00E+00">
                  <c:v>2.1599999999999999E-4</c:v>
                </c:pt>
                <c:pt idx="49125" formatCode="0.00E+00">
                  <c:v>2.1599999999999999E-4</c:v>
                </c:pt>
                <c:pt idx="49126" formatCode="0.00E+00">
                  <c:v>2.1599999999999999E-4</c:v>
                </c:pt>
                <c:pt idx="49127" formatCode="0.00E+00">
                  <c:v>2.1599999999999999E-4</c:v>
                </c:pt>
                <c:pt idx="49128" formatCode="0.00E+00">
                  <c:v>2.1599999999999999E-4</c:v>
                </c:pt>
                <c:pt idx="49129" formatCode="0.00E+00">
                  <c:v>2.1599999999999999E-4</c:v>
                </c:pt>
                <c:pt idx="49130" formatCode="0.00E+00">
                  <c:v>2.1599999999999999E-4</c:v>
                </c:pt>
                <c:pt idx="49131" formatCode="0.00E+00">
                  <c:v>2.1599999999999999E-4</c:v>
                </c:pt>
                <c:pt idx="49132" formatCode="0.00E+00">
                  <c:v>2.1599999999999999E-4</c:v>
                </c:pt>
                <c:pt idx="49133" formatCode="0.00E+00">
                  <c:v>2.1599999999999999E-4</c:v>
                </c:pt>
                <c:pt idx="49134" formatCode="0.00E+00">
                  <c:v>2.1599999999999999E-4</c:v>
                </c:pt>
                <c:pt idx="49135" formatCode="0.00E+00">
                  <c:v>2.1599999999999999E-4</c:v>
                </c:pt>
                <c:pt idx="49136" formatCode="0.00E+00">
                  <c:v>2.1599999999999999E-4</c:v>
                </c:pt>
                <c:pt idx="49137" formatCode="0.00E+00">
                  <c:v>2.1599999999999999E-4</c:v>
                </c:pt>
                <c:pt idx="49138" formatCode="0.00E+00">
                  <c:v>2.1599999999999999E-4</c:v>
                </c:pt>
                <c:pt idx="49139" formatCode="0.00E+00">
                  <c:v>2.1599999999999999E-4</c:v>
                </c:pt>
                <c:pt idx="49140" formatCode="0.00E+00">
                  <c:v>2.1599999999999999E-4</c:v>
                </c:pt>
                <c:pt idx="49141" formatCode="0.00E+00">
                  <c:v>2.1599999999999999E-4</c:v>
                </c:pt>
                <c:pt idx="49142" formatCode="0.00E+00">
                  <c:v>2.1599999999999999E-4</c:v>
                </c:pt>
                <c:pt idx="49143" formatCode="0.00E+00">
                  <c:v>2.1599999999999999E-4</c:v>
                </c:pt>
                <c:pt idx="49144" formatCode="0.00E+00">
                  <c:v>2.1599999999999999E-4</c:v>
                </c:pt>
                <c:pt idx="49145" formatCode="0.00E+00">
                  <c:v>2.1599999999999999E-4</c:v>
                </c:pt>
                <c:pt idx="49146" formatCode="0.00E+00">
                  <c:v>2.1599999999999999E-4</c:v>
                </c:pt>
                <c:pt idx="49147" formatCode="0.00E+00">
                  <c:v>2.1599999999999999E-4</c:v>
                </c:pt>
                <c:pt idx="49148" formatCode="0.00E+00">
                  <c:v>2.1599999999999999E-4</c:v>
                </c:pt>
                <c:pt idx="49149" formatCode="0.00E+00">
                  <c:v>2.1599999999999999E-4</c:v>
                </c:pt>
                <c:pt idx="49150" formatCode="0.00E+00">
                  <c:v>2.1599999999999999E-4</c:v>
                </c:pt>
                <c:pt idx="49151" formatCode="0.00E+00">
                  <c:v>2.1599999999999999E-4</c:v>
                </c:pt>
                <c:pt idx="49152" formatCode="0.00E+00">
                  <c:v>2.1599999999999999E-4</c:v>
                </c:pt>
                <c:pt idx="49153" formatCode="0.00E+00">
                  <c:v>2.1599999999999999E-4</c:v>
                </c:pt>
                <c:pt idx="49154" formatCode="0.00E+00">
                  <c:v>2.1599999999999999E-4</c:v>
                </c:pt>
                <c:pt idx="49155" formatCode="0.00E+00">
                  <c:v>2.1599999999999999E-4</c:v>
                </c:pt>
                <c:pt idx="49156" formatCode="0.00E+00">
                  <c:v>2.1599999999999999E-4</c:v>
                </c:pt>
                <c:pt idx="49157" formatCode="0.00E+00">
                  <c:v>2.1599999999999999E-4</c:v>
                </c:pt>
                <c:pt idx="49158" formatCode="0.00E+00">
                  <c:v>2.1599999999999999E-4</c:v>
                </c:pt>
                <c:pt idx="49159" formatCode="0.00E+00">
                  <c:v>2.1599999999999999E-4</c:v>
                </c:pt>
                <c:pt idx="49160" formatCode="0.00E+00">
                  <c:v>2.1599999999999999E-4</c:v>
                </c:pt>
                <c:pt idx="49161" formatCode="0.00E+00">
                  <c:v>2.1599999999999999E-4</c:v>
                </c:pt>
                <c:pt idx="49162" formatCode="0.00E+00">
                  <c:v>2.1599999999999999E-4</c:v>
                </c:pt>
                <c:pt idx="49163" formatCode="0.00E+00">
                  <c:v>2.1599999999999999E-4</c:v>
                </c:pt>
                <c:pt idx="49164" formatCode="0.00E+00">
                  <c:v>2.1599999999999999E-4</c:v>
                </c:pt>
                <c:pt idx="49165" formatCode="0.00E+00">
                  <c:v>2.1599999999999999E-4</c:v>
                </c:pt>
                <c:pt idx="49166" formatCode="0.00E+00">
                  <c:v>2.1599999999999999E-4</c:v>
                </c:pt>
                <c:pt idx="49167" formatCode="0.00E+00">
                  <c:v>2.1599999999999999E-4</c:v>
                </c:pt>
                <c:pt idx="49168" formatCode="0.00E+00">
                  <c:v>2.1599999999999999E-4</c:v>
                </c:pt>
                <c:pt idx="49169" formatCode="0.00E+00">
                  <c:v>2.1599999999999999E-4</c:v>
                </c:pt>
                <c:pt idx="49170" formatCode="0.00E+00">
                  <c:v>2.1599999999999999E-4</c:v>
                </c:pt>
                <c:pt idx="49171" formatCode="0.00E+00">
                  <c:v>2.1599999999999999E-4</c:v>
                </c:pt>
                <c:pt idx="49172" formatCode="0.00E+00">
                  <c:v>2.1499999999999999E-4</c:v>
                </c:pt>
                <c:pt idx="49173" formatCode="0.00E+00">
                  <c:v>2.1599999999999999E-4</c:v>
                </c:pt>
                <c:pt idx="49174" formatCode="0.00E+00">
                  <c:v>2.1599999999999999E-4</c:v>
                </c:pt>
                <c:pt idx="49175" formatCode="0.00E+00">
                  <c:v>2.1599999999999999E-4</c:v>
                </c:pt>
                <c:pt idx="49176" formatCode="0.00E+00">
                  <c:v>2.1599999999999999E-4</c:v>
                </c:pt>
                <c:pt idx="49177" formatCode="0.00E+00">
                  <c:v>2.1599999999999999E-4</c:v>
                </c:pt>
                <c:pt idx="49178" formatCode="0.00E+00">
                  <c:v>2.1599999999999999E-4</c:v>
                </c:pt>
                <c:pt idx="49179" formatCode="0.00E+00">
                  <c:v>2.1599999999999999E-4</c:v>
                </c:pt>
                <c:pt idx="49180" formatCode="0.00E+00">
                  <c:v>2.1599999999999999E-4</c:v>
                </c:pt>
                <c:pt idx="49181" formatCode="0.00E+00">
                  <c:v>2.1599999999999999E-4</c:v>
                </c:pt>
                <c:pt idx="49182" formatCode="0.00E+00">
                  <c:v>2.1599999999999999E-4</c:v>
                </c:pt>
                <c:pt idx="49183" formatCode="0.00E+00">
                  <c:v>2.1599999999999999E-4</c:v>
                </c:pt>
                <c:pt idx="49184" formatCode="0.00E+00">
                  <c:v>2.1599999999999999E-4</c:v>
                </c:pt>
                <c:pt idx="49185" formatCode="0.00E+00">
                  <c:v>2.1599999999999999E-4</c:v>
                </c:pt>
                <c:pt idx="49186" formatCode="0.00E+00">
                  <c:v>2.1499999999999999E-4</c:v>
                </c:pt>
                <c:pt idx="49187" formatCode="0.00E+00">
                  <c:v>2.1599999999999999E-4</c:v>
                </c:pt>
                <c:pt idx="49188" formatCode="0.00E+00">
                  <c:v>2.1599999999999999E-4</c:v>
                </c:pt>
                <c:pt idx="49189" formatCode="0.00E+00">
                  <c:v>2.1599999999999999E-4</c:v>
                </c:pt>
                <c:pt idx="49190" formatCode="0.00E+00">
                  <c:v>2.1599999999999999E-4</c:v>
                </c:pt>
                <c:pt idx="49191" formatCode="0.00E+00">
                  <c:v>2.1599999999999999E-4</c:v>
                </c:pt>
                <c:pt idx="49192" formatCode="0.00E+00">
                  <c:v>2.1499999999999999E-4</c:v>
                </c:pt>
                <c:pt idx="49193" formatCode="0.00E+00">
                  <c:v>2.1599999999999999E-4</c:v>
                </c:pt>
                <c:pt idx="49194" formatCode="0.00E+00">
                  <c:v>2.1599999999999999E-4</c:v>
                </c:pt>
                <c:pt idx="49195" formatCode="0.00E+00">
                  <c:v>2.1599999999999999E-4</c:v>
                </c:pt>
                <c:pt idx="49196" formatCode="0.00E+00">
                  <c:v>2.1599999999999999E-4</c:v>
                </c:pt>
                <c:pt idx="49197" formatCode="0.00E+00">
                  <c:v>2.1599999999999999E-4</c:v>
                </c:pt>
                <c:pt idx="49198" formatCode="0.00E+00">
                  <c:v>2.1599999999999999E-4</c:v>
                </c:pt>
                <c:pt idx="49199" formatCode="0.00E+00">
                  <c:v>2.1499999999999999E-4</c:v>
                </c:pt>
                <c:pt idx="49200" formatCode="0.00E+00">
                  <c:v>2.1599999999999999E-4</c:v>
                </c:pt>
                <c:pt idx="49201" formatCode="0.00E+00">
                  <c:v>2.1599999999999999E-4</c:v>
                </c:pt>
                <c:pt idx="49202" formatCode="0.00E+00">
                  <c:v>2.1599999999999999E-4</c:v>
                </c:pt>
                <c:pt idx="49203" formatCode="0.00E+00">
                  <c:v>2.1599999999999999E-4</c:v>
                </c:pt>
                <c:pt idx="49204" formatCode="0.00E+00">
                  <c:v>2.1599999999999999E-4</c:v>
                </c:pt>
                <c:pt idx="49205" formatCode="0.00E+00">
                  <c:v>2.1599999999999999E-4</c:v>
                </c:pt>
                <c:pt idx="49206" formatCode="0.00E+00">
                  <c:v>2.1599999999999999E-4</c:v>
                </c:pt>
                <c:pt idx="49207" formatCode="0.00E+00">
                  <c:v>2.1499999999999999E-4</c:v>
                </c:pt>
                <c:pt idx="49208" formatCode="0.00E+00">
                  <c:v>2.1499999999999999E-4</c:v>
                </c:pt>
                <c:pt idx="49209" formatCode="0.00E+00">
                  <c:v>2.1499999999999999E-4</c:v>
                </c:pt>
                <c:pt idx="49210" formatCode="0.00E+00">
                  <c:v>2.1499999999999999E-4</c:v>
                </c:pt>
                <c:pt idx="49211" formatCode="0.00E+00">
                  <c:v>2.1499999999999999E-4</c:v>
                </c:pt>
                <c:pt idx="49212" formatCode="0.00E+00">
                  <c:v>2.1499999999999999E-4</c:v>
                </c:pt>
                <c:pt idx="49213" formatCode="0.00E+00">
                  <c:v>2.1499999999999999E-4</c:v>
                </c:pt>
                <c:pt idx="49214" formatCode="0.00E+00">
                  <c:v>2.1499999999999999E-4</c:v>
                </c:pt>
                <c:pt idx="49215" formatCode="0.00E+00">
                  <c:v>2.1599999999999999E-4</c:v>
                </c:pt>
                <c:pt idx="49216" formatCode="0.00E+00">
                  <c:v>2.1499999999999999E-4</c:v>
                </c:pt>
                <c:pt idx="49217" formatCode="0.00E+00">
                  <c:v>2.1499999999999999E-4</c:v>
                </c:pt>
                <c:pt idx="49218" formatCode="0.00E+00">
                  <c:v>2.1499999999999999E-4</c:v>
                </c:pt>
                <c:pt idx="49219" formatCode="0.00E+00">
                  <c:v>2.1499999999999999E-4</c:v>
                </c:pt>
                <c:pt idx="49220" formatCode="0.00E+00">
                  <c:v>2.1499999999999999E-4</c:v>
                </c:pt>
                <c:pt idx="49221" formatCode="0.00E+00">
                  <c:v>2.1499999999999999E-4</c:v>
                </c:pt>
                <c:pt idx="49222" formatCode="0.00E+00">
                  <c:v>2.1499999999999999E-4</c:v>
                </c:pt>
                <c:pt idx="49223" formatCode="0.00E+00">
                  <c:v>2.1499999999999999E-4</c:v>
                </c:pt>
                <c:pt idx="49224" formatCode="0.00E+00">
                  <c:v>2.1499999999999999E-4</c:v>
                </c:pt>
                <c:pt idx="49225" formatCode="0.00E+00">
                  <c:v>2.1499999999999999E-4</c:v>
                </c:pt>
                <c:pt idx="49226" formatCode="0.00E+00">
                  <c:v>2.1499999999999999E-4</c:v>
                </c:pt>
                <c:pt idx="49227" formatCode="0.00E+00">
                  <c:v>2.1499999999999999E-4</c:v>
                </c:pt>
                <c:pt idx="49228" formatCode="0.00E+00">
                  <c:v>2.1499999999999999E-4</c:v>
                </c:pt>
                <c:pt idx="49229" formatCode="0.00E+00">
                  <c:v>2.1499999999999999E-4</c:v>
                </c:pt>
                <c:pt idx="49230" formatCode="0.00E+00">
                  <c:v>2.1499999999999999E-4</c:v>
                </c:pt>
                <c:pt idx="49231" formatCode="0.00E+00">
                  <c:v>2.1499999999999999E-4</c:v>
                </c:pt>
                <c:pt idx="49232" formatCode="0.00E+00">
                  <c:v>2.1499999999999999E-4</c:v>
                </c:pt>
                <c:pt idx="49233" formatCode="0.00E+00">
                  <c:v>2.1499999999999999E-4</c:v>
                </c:pt>
                <c:pt idx="49234" formatCode="0.00E+00">
                  <c:v>2.1499999999999999E-4</c:v>
                </c:pt>
                <c:pt idx="49235" formatCode="0.00E+00">
                  <c:v>2.1499999999999999E-4</c:v>
                </c:pt>
                <c:pt idx="49236" formatCode="0.00E+00">
                  <c:v>2.1499999999999999E-4</c:v>
                </c:pt>
                <c:pt idx="49237" formatCode="0.00E+00">
                  <c:v>2.1499999999999999E-4</c:v>
                </c:pt>
                <c:pt idx="49238" formatCode="0.00E+00">
                  <c:v>2.1499999999999999E-4</c:v>
                </c:pt>
                <c:pt idx="49239" formatCode="0.00E+00">
                  <c:v>2.1499999999999999E-4</c:v>
                </c:pt>
                <c:pt idx="49240" formatCode="0.00E+00">
                  <c:v>2.1499999999999999E-4</c:v>
                </c:pt>
                <c:pt idx="49241" formatCode="0.00E+00">
                  <c:v>2.1499999999999999E-4</c:v>
                </c:pt>
                <c:pt idx="49242" formatCode="0.00E+00">
                  <c:v>2.1499999999999999E-4</c:v>
                </c:pt>
                <c:pt idx="49243" formatCode="0.00E+00">
                  <c:v>2.1499999999999999E-4</c:v>
                </c:pt>
                <c:pt idx="49244" formatCode="0.00E+00">
                  <c:v>2.1499999999999999E-4</c:v>
                </c:pt>
                <c:pt idx="49245" formatCode="0.00E+00">
                  <c:v>2.1499999999999999E-4</c:v>
                </c:pt>
                <c:pt idx="49246" formatCode="0.00E+00">
                  <c:v>2.1499999999999999E-4</c:v>
                </c:pt>
                <c:pt idx="49247" formatCode="0.00E+00">
                  <c:v>2.1499999999999999E-4</c:v>
                </c:pt>
                <c:pt idx="49248" formatCode="0.00E+00">
                  <c:v>2.1499999999999999E-4</c:v>
                </c:pt>
                <c:pt idx="49249" formatCode="0.00E+00">
                  <c:v>2.1499999999999999E-4</c:v>
                </c:pt>
                <c:pt idx="49250" formatCode="0.00E+00">
                  <c:v>2.1499999999999999E-4</c:v>
                </c:pt>
                <c:pt idx="49251" formatCode="0.00E+00">
                  <c:v>2.1499999999999999E-4</c:v>
                </c:pt>
                <c:pt idx="49252" formatCode="0.00E+00">
                  <c:v>2.1499999999999999E-4</c:v>
                </c:pt>
                <c:pt idx="49253" formatCode="0.00E+00">
                  <c:v>2.1499999999999999E-4</c:v>
                </c:pt>
                <c:pt idx="49254" formatCode="0.00E+00">
                  <c:v>2.1499999999999999E-4</c:v>
                </c:pt>
                <c:pt idx="49255" formatCode="0.00E+00">
                  <c:v>2.1499999999999999E-4</c:v>
                </c:pt>
                <c:pt idx="49256" formatCode="0.00E+00">
                  <c:v>2.1499999999999999E-4</c:v>
                </c:pt>
                <c:pt idx="49257" formatCode="0.00E+00">
                  <c:v>2.1499999999999999E-4</c:v>
                </c:pt>
                <c:pt idx="49258" formatCode="0.00E+00">
                  <c:v>2.1499999999999999E-4</c:v>
                </c:pt>
                <c:pt idx="49259" formatCode="0.00E+00">
                  <c:v>2.1499999999999999E-4</c:v>
                </c:pt>
                <c:pt idx="49260" formatCode="0.00E+00">
                  <c:v>2.1499999999999999E-4</c:v>
                </c:pt>
                <c:pt idx="49261" formatCode="0.00E+00">
                  <c:v>2.1499999999999999E-4</c:v>
                </c:pt>
                <c:pt idx="49262" formatCode="0.00E+00">
                  <c:v>2.1499999999999999E-4</c:v>
                </c:pt>
                <c:pt idx="49263" formatCode="0.00E+00">
                  <c:v>2.1499999999999999E-4</c:v>
                </c:pt>
                <c:pt idx="49264" formatCode="0.00E+00">
                  <c:v>2.1499999999999999E-4</c:v>
                </c:pt>
                <c:pt idx="49265" formatCode="0.00E+00">
                  <c:v>2.1499999999999999E-4</c:v>
                </c:pt>
                <c:pt idx="49266" formatCode="0.00E+00">
                  <c:v>2.1499999999999999E-4</c:v>
                </c:pt>
                <c:pt idx="49267" formatCode="0.00E+00">
                  <c:v>2.1499999999999999E-4</c:v>
                </c:pt>
                <c:pt idx="49268" formatCode="0.00E+00">
                  <c:v>2.1499999999999999E-4</c:v>
                </c:pt>
                <c:pt idx="49269" formatCode="0.00E+00">
                  <c:v>2.1499999999999999E-4</c:v>
                </c:pt>
                <c:pt idx="49270" formatCode="0.00E+00">
                  <c:v>2.1499999999999999E-4</c:v>
                </c:pt>
                <c:pt idx="49271" formatCode="0.00E+00">
                  <c:v>2.1499999999999999E-4</c:v>
                </c:pt>
                <c:pt idx="49272" formatCode="0.00E+00">
                  <c:v>2.1499999999999999E-4</c:v>
                </c:pt>
                <c:pt idx="49273" formatCode="0.00E+00">
                  <c:v>2.1499999999999999E-4</c:v>
                </c:pt>
                <c:pt idx="49274" formatCode="0.00E+00">
                  <c:v>2.1499999999999999E-4</c:v>
                </c:pt>
                <c:pt idx="49275" formatCode="0.00E+00">
                  <c:v>2.1499999999999999E-4</c:v>
                </c:pt>
                <c:pt idx="49276" formatCode="0.00E+00">
                  <c:v>2.1499999999999999E-4</c:v>
                </c:pt>
                <c:pt idx="49277" formatCode="0.00E+00">
                  <c:v>2.1499999999999999E-4</c:v>
                </c:pt>
                <c:pt idx="49278" formatCode="0.00E+00">
                  <c:v>2.1499999999999999E-4</c:v>
                </c:pt>
                <c:pt idx="49279" formatCode="0.00E+00">
                  <c:v>2.1499999999999999E-4</c:v>
                </c:pt>
                <c:pt idx="49280" formatCode="0.00E+00">
                  <c:v>2.1499999999999999E-4</c:v>
                </c:pt>
                <c:pt idx="49281" formatCode="0.00E+00">
                  <c:v>2.1499999999999999E-4</c:v>
                </c:pt>
                <c:pt idx="49282" formatCode="0.00E+00">
                  <c:v>2.1499999999999999E-4</c:v>
                </c:pt>
                <c:pt idx="49283" formatCode="0.00E+00">
                  <c:v>2.1499999999999999E-4</c:v>
                </c:pt>
                <c:pt idx="49284" formatCode="0.00E+00">
                  <c:v>2.1499999999999999E-4</c:v>
                </c:pt>
                <c:pt idx="49285" formatCode="0.00E+00">
                  <c:v>2.1499999999999999E-4</c:v>
                </c:pt>
                <c:pt idx="49286" formatCode="0.00E+00">
                  <c:v>2.1499999999999999E-4</c:v>
                </c:pt>
                <c:pt idx="49287" formatCode="0.00E+00">
                  <c:v>2.1499999999999999E-4</c:v>
                </c:pt>
                <c:pt idx="49288" formatCode="0.00E+00">
                  <c:v>2.1499999999999999E-4</c:v>
                </c:pt>
                <c:pt idx="49289" formatCode="0.00E+00">
                  <c:v>2.1499999999999999E-4</c:v>
                </c:pt>
                <c:pt idx="49290" formatCode="0.00E+00">
                  <c:v>2.1499999999999999E-4</c:v>
                </c:pt>
                <c:pt idx="49291" formatCode="0.00E+00">
                  <c:v>2.1499999999999999E-4</c:v>
                </c:pt>
                <c:pt idx="49292" formatCode="0.00E+00">
                  <c:v>2.1499999999999999E-4</c:v>
                </c:pt>
                <c:pt idx="49293" formatCode="0.00E+00">
                  <c:v>2.1499999999999999E-4</c:v>
                </c:pt>
                <c:pt idx="49294" formatCode="0.00E+00">
                  <c:v>2.1499999999999999E-4</c:v>
                </c:pt>
                <c:pt idx="49295" formatCode="0.00E+00">
                  <c:v>2.1499999999999999E-4</c:v>
                </c:pt>
                <c:pt idx="49296" formatCode="0.00E+00">
                  <c:v>2.1499999999999999E-4</c:v>
                </c:pt>
                <c:pt idx="49297" formatCode="0.00E+00">
                  <c:v>2.1499999999999999E-4</c:v>
                </c:pt>
                <c:pt idx="49298" formatCode="0.00E+00">
                  <c:v>2.1499999999999999E-4</c:v>
                </c:pt>
                <c:pt idx="49299" formatCode="0.00E+00">
                  <c:v>2.1499999999999999E-4</c:v>
                </c:pt>
                <c:pt idx="49300" formatCode="0.00E+00">
                  <c:v>2.1499999999999999E-4</c:v>
                </c:pt>
                <c:pt idx="49301" formatCode="0.00E+00">
                  <c:v>2.1499999999999999E-4</c:v>
                </c:pt>
                <c:pt idx="49302" formatCode="0.00E+00">
                  <c:v>2.1499999999999999E-4</c:v>
                </c:pt>
                <c:pt idx="49303" formatCode="0.00E+00">
                  <c:v>2.1499999999999999E-4</c:v>
                </c:pt>
                <c:pt idx="49304" formatCode="0.00E+00">
                  <c:v>2.1499999999999999E-4</c:v>
                </c:pt>
                <c:pt idx="49305" formatCode="0.00E+00">
                  <c:v>2.1499999999999999E-4</c:v>
                </c:pt>
                <c:pt idx="49306" formatCode="0.00E+00">
                  <c:v>2.1499999999999999E-4</c:v>
                </c:pt>
                <c:pt idx="49307" formatCode="0.00E+00">
                  <c:v>2.1499999999999999E-4</c:v>
                </c:pt>
                <c:pt idx="49308" formatCode="0.00E+00">
                  <c:v>2.1499999999999999E-4</c:v>
                </c:pt>
                <c:pt idx="49309" formatCode="0.00E+00">
                  <c:v>2.1499999999999999E-4</c:v>
                </c:pt>
                <c:pt idx="49310" formatCode="0.00E+00">
                  <c:v>2.1499999999999999E-4</c:v>
                </c:pt>
                <c:pt idx="49311" formatCode="0.00E+00">
                  <c:v>2.1499999999999999E-4</c:v>
                </c:pt>
                <c:pt idx="49312" formatCode="0.00E+00">
                  <c:v>2.1499999999999999E-4</c:v>
                </c:pt>
                <c:pt idx="49313" formatCode="0.00E+00">
                  <c:v>2.1499999999999999E-4</c:v>
                </c:pt>
                <c:pt idx="49314" formatCode="0.00E+00">
                  <c:v>2.1499999999999999E-4</c:v>
                </c:pt>
                <c:pt idx="49315" formatCode="0.00E+00">
                  <c:v>2.1499999999999999E-4</c:v>
                </c:pt>
                <c:pt idx="49316" formatCode="0.00E+00">
                  <c:v>2.1499999999999999E-4</c:v>
                </c:pt>
                <c:pt idx="49317" formatCode="0.00E+00">
                  <c:v>2.14E-4</c:v>
                </c:pt>
                <c:pt idx="49318" formatCode="0.00E+00">
                  <c:v>2.1499999999999999E-4</c:v>
                </c:pt>
                <c:pt idx="49319" formatCode="0.00E+00">
                  <c:v>2.1499999999999999E-4</c:v>
                </c:pt>
                <c:pt idx="49320" formatCode="0.00E+00">
                  <c:v>2.1499999999999999E-4</c:v>
                </c:pt>
                <c:pt idx="49321" formatCode="0.00E+00">
                  <c:v>2.1499999999999999E-4</c:v>
                </c:pt>
                <c:pt idx="49322" formatCode="0.00E+00">
                  <c:v>2.1499999999999999E-4</c:v>
                </c:pt>
                <c:pt idx="49323" formatCode="0.00E+00">
                  <c:v>2.14E-4</c:v>
                </c:pt>
                <c:pt idx="49324" formatCode="0.00E+00">
                  <c:v>2.1499999999999999E-4</c:v>
                </c:pt>
                <c:pt idx="49325" formatCode="0.00E+00">
                  <c:v>2.1499999999999999E-4</c:v>
                </c:pt>
                <c:pt idx="49326" formatCode="0.00E+00">
                  <c:v>2.14E-4</c:v>
                </c:pt>
                <c:pt idx="49327" formatCode="0.00E+00">
                  <c:v>2.1499999999999999E-4</c:v>
                </c:pt>
                <c:pt idx="49328" formatCode="0.00E+00">
                  <c:v>2.1499999999999999E-4</c:v>
                </c:pt>
                <c:pt idx="49329" formatCode="0.00E+00">
                  <c:v>2.14E-4</c:v>
                </c:pt>
                <c:pt idx="49330" formatCode="0.00E+00">
                  <c:v>2.1499999999999999E-4</c:v>
                </c:pt>
                <c:pt idx="49331" formatCode="0.00E+00">
                  <c:v>2.1499999999999999E-4</c:v>
                </c:pt>
                <c:pt idx="49332" formatCode="0.00E+00">
                  <c:v>2.1499999999999999E-4</c:v>
                </c:pt>
                <c:pt idx="49333" formatCode="0.00E+00">
                  <c:v>2.1499999999999999E-4</c:v>
                </c:pt>
                <c:pt idx="49334" formatCode="0.00E+00">
                  <c:v>2.1499999999999999E-4</c:v>
                </c:pt>
                <c:pt idx="49335" formatCode="0.00E+00">
                  <c:v>2.1499999999999999E-4</c:v>
                </c:pt>
                <c:pt idx="49336" formatCode="0.00E+00">
                  <c:v>2.1499999999999999E-4</c:v>
                </c:pt>
                <c:pt idx="49337" formatCode="0.00E+00">
                  <c:v>2.1499999999999999E-4</c:v>
                </c:pt>
                <c:pt idx="49338" formatCode="0.00E+00">
                  <c:v>2.14E-4</c:v>
                </c:pt>
                <c:pt idx="49339" formatCode="0.00E+00">
                  <c:v>2.1499999999999999E-4</c:v>
                </c:pt>
                <c:pt idx="49340" formatCode="0.00E+00">
                  <c:v>2.1499999999999999E-4</c:v>
                </c:pt>
                <c:pt idx="49341" formatCode="0.00E+00">
                  <c:v>2.14E-4</c:v>
                </c:pt>
                <c:pt idx="49342" formatCode="0.00E+00">
                  <c:v>2.1499999999999999E-4</c:v>
                </c:pt>
                <c:pt idx="49343" formatCode="0.00E+00">
                  <c:v>2.14E-4</c:v>
                </c:pt>
                <c:pt idx="49344" formatCode="0.00E+00">
                  <c:v>2.14E-4</c:v>
                </c:pt>
                <c:pt idx="49345" formatCode="0.00E+00">
                  <c:v>2.14E-4</c:v>
                </c:pt>
                <c:pt idx="49346" formatCode="0.00E+00">
                  <c:v>2.1499999999999999E-4</c:v>
                </c:pt>
                <c:pt idx="49347" formatCode="0.00E+00">
                  <c:v>2.1499999999999999E-4</c:v>
                </c:pt>
                <c:pt idx="49348" formatCode="0.00E+00">
                  <c:v>2.14E-4</c:v>
                </c:pt>
                <c:pt idx="49349" formatCode="0.00E+00">
                  <c:v>2.14E-4</c:v>
                </c:pt>
                <c:pt idx="49350" formatCode="0.00E+00">
                  <c:v>2.14E-4</c:v>
                </c:pt>
                <c:pt idx="49351" formatCode="0.00E+00">
                  <c:v>2.14E-4</c:v>
                </c:pt>
                <c:pt idx="49352" formatCode="0.00E+00">
                  <c:v>2.14E-4</c:v>
                </c:pt>
                <c:pt idx="49353" formatCode="0.00E+00">
                  <c:v>2.14E-4</c:v>
                </c:pt>
                <c:pt idx="49354" formatCode="0.00E+00">
                  <c:v>2.14E-4</c:v>
                </c:pt>
                <c:pt idx="49355" formatCode="0.00E+00">
                  <c:v>2.14E-4</c:v>
                </c:pt>
                <c:pt idx="49356" formatCode="0.00E+00">
                  <c:v>2.14E-4</c:v>
                </c:pt>
                <c:pt idx="49357" formatCode="0.00E+00">
                  <c:v>2.14E-4</c:v>
                </c:pt>
                <c:pt idx="49358" formatCode="0.00E+00">
                  <c:v>2.14E-4</c:v>
                </c:pt>
                <c:pt idx="49359" formatCode="0.00E+00">
                  <c:v>2.14E-4</c:v>
                </c:pt>
                <c:pt idx="49360" formatCode="0.00E+00">
                  <c:v>2.14E-4</c:v>
                </c:pt>
                <c:pt idx="49361" formatCode="0.00E+00">
                  <c:v>2.14E-4</c:v>
                </c:pt>
                <c:pt idx="49362" formatCode="0.00E+00">
                  <c:v>2.14E-4</c:v>
                </c:pt>
                <c:pt idx="49363" formatCode="0.00E+00">
                  <c:v>2.14E-4</c:v>
                </c:pt>
                <c:pt idx="49364" formatCode="0.00E+00">
                  <c:v>2.14E-4</c:v>
                </c:pt>
                <c:pt idx="49365" formatCode="0.00E+00">
                  <c:v>2.14E-4</c:v>
                </c:pt>
                <c:pt idx="49366" formatCode="0.00E+00">
                  <c:v>2.14E-4</c:v>
                </c:pt>
                <c:pt idx="49367" formatCode="0.00E+00">
                  <c:v>2.14E-4</c:v>
                </c:pt>
                <c:pt idx="49368" formatCode="0.00E+00">
                  <c:v>2.14E-4</c:v>
                </c:pt>
                <c:pt idx="49369" formatCode="0.00E+00">
                  <c:v>2.14E-4</c:v>
                </c:pt>
                <c:pt idx="49370" formatCode="0.00E+00">
                  <c:v>2.14E-4</c:v>
                </c:pt>
                <c:pt idx="49371" formatCode="0.00E+00">
                  <c:v>2.14E-4</c:v>
                </c:pt>
                <c:pt idx="49372" formatCode="0.00E+00">
                  <c:v>2.14E-4</c:v>
                </c:pt>
                <c:pt idx="49373" formatCode="0.00E+00">
                  <c:v>2.14E-4</c:v>
                </c:pt>
                <c:pt idx="49374" formatCode="0.00E+00">
                  <c:v>2.14E-4</c:v>
                </c:pt>
                <c:pt idx="49375" formatCode="0.00E+00">
                  <c:v>2.14E-4</c:v>
                </c:pt>
                <c:pt idx="49376" formatCode="0.00E+00">
                  <c:v>2.14E-4</c:v>
                </c:pt>
                <c:pt idx="49377" formatCode="0.00E+00">
                  <c:v>2.14E-4</c:v>
                </c:pt>
                <c:pt idx="49378" formatCode="0.00E+00">
                  <c:v>2.14E-4</c:v>
                </c:pt>
                <c:pt idx="49379" formatCode="0.00E+00">
                  <c:v>2.14E-4</c:v>
                </c:pt>
                <c:pt idx="49380" formatCode="0.00E+00">
                  <c:v>2.14E-4</c:v>
                </c:pt>
                <c:pt idx="49381" formatCode="0.00E+00">
                  <c:v>2.14E-4</c:v>
                </c:pt>
                <c:pt idx="49382" formatCode="0.00E+00">
                  <c:v>2.14E-4</c:v>
                </c:pt>
                <c:pt idx="49383" formatCode="0.00E+00">
                  <c:v>2.14E-4</c:v>
                </c:pt>
                <c:pt idx="49384" formatCode="0.00E+00">
                  <c:v>2.14E-4</c:v>
                </c:pt>
                <c:pt idx="49385" formatCode="0.00E+00">
                  <c:v>2.14E-4</c:v>
                </c:pt>
                <c:pt idx="49386" formatCode="0.00E+00">
                  <c:v>2.14E-4</c:v>
                </c:pt>
                <c:pt idx="49387" formatCode="0.00E+00">
                  <c:v>2.14E-4</c:v>
                </c:pt>
                <c:pt idx="49388" formatCode="0.00E+00">
                  <c:v>2.14E-4</c:v>
                </c:pt>
                <c:pt idx="49389" formatCode="0.00E+00">
                  <c:v>2.14E-4</c:v>
                </c:pt>
                <c:pt idx="49390" formatCode="0.00E+00">
                  <c:v>2.14E-4</c:v>
                </c:pt>
                <c:pt idx="49391" formatCode="0.00E+00">
                  <c:v>2.14E-4</c:v>
                </c:pt>
                <c:pt idx="49392" formatCode="0.00E+00">
                  <c:v>2.14E-4</c:v>
                </c:pt>
                <c:pt idx="49393" formatCode="0.00E+00">
                  <c:v>2.14E-4</c:v>
                </c:pt>
                <c:pt idx="49394" formatCode="0.00E+00">
                  <c:v>2.14E-4</c:v>
                </c:pt>
                <c:pt idx="49395" formatCode="0.00E+00">
                  <c:v>2.14E-4</c:v>
                </c:pt>
                <c:pt idx="49396" formatCode="0.00E+00">
                  <c:v>2.14E-4</c:v>
                </c:pt>
                <c:pt idx="49397" formatCode="0.00E+00">
                  <c:v>2.14E-4</c:v>
                </c:pt>
                <c:pt idx="49398" formatCode="0.00E+00">
                  <c:v>2.14E-4</c:v>
                </c:pt>
                <c:pt idx="49399" formatCode="0.00E+00">
                  <c:v>2.14E-4</c:v>
                </c:pt>
                <c:pt idx="49400" formatCode="0.00E+00">
                  <c:v>2.14E-4</c:v>
                </c:pt>
                <c:pt idx="49401" formatCode="0.00E+00">
                  <c:v>2.14E-4</c:v>
                </c:pt>
                <c:pt idx="49402" formatCode="0.00E+00">
                  <c:v>2.14E-4</c:v>
                </c:pt>
                <c:pt idx="49403" formatCode="0.00E+00">
                  <c:v>2.14E-4</c:v>
                </c:pt>
                <c:pt idx="49404" formatCode="0.00E+00">
                  <c:v>2.14E-4</c:v>
                </c:pt>
                <c:pt idx="49405" formatCode="0.00E+00">
                  <c:v>2.14E-4</c:v>
                </c:pt>
                <c:pt idx="49406" formatCode="0.00E+00">
                  <c:v>2.14E-4</c:v>
                </c:pt>
                <c:pt idx="49407" formatCode="0.00E+00">
                  <c:v>2.14E-4</c:v>
                </c:pt>
                <c:pt idx="49408" formatCode="0.00E+00">
                  <c:v>2.14E-4</c:v>
                </c:pt>
                <c:pt idx="49409" formatCode="0.00E+00">
                  <c:v>2.14E-4</c:v>
                </c:pt>
                <c:pt idx="49410" formatCode="0.00E+00">
                  <c:v>2.14E-4</c:v>
                </c:pt>
                <c:pt idx="49411" formatCode="0.00E+00">
                  <c:v>2.14E-4</c:v>
                </c:pt>
                <c:pt idx="49412" formatCode="0.00E+00">
                  <c:v>2.14E-4</c:v>
                </c:pt>
                <c:pt idx="49413" formatCode="0.00E+00">
                  <c:v>2.14E-4</c:v>
                </c:pt>
                <c:pt idx="49414" formatCode="0.00E+00">
                  <c:v>2.14E-4</c:v>
                </c:pt>
                <c:pt idx="49415" formatCode="0.00E+00">
                  <c:v>2.14E-4</c:v>
                </c:pt>
                <c:pt idx="49416" formatCode="0.00E+00">
                  <c:v>2.14E-4</c:v>
                </c:pt>
                <c:pt idx="49417" formatCode="0.00E+00">
                  <c:v>2.14E-4</c:v>
                </c:pt>
                <c:pt idx="49418" formatCode="0.00E+00">
                  <c:v>2.14E-4</c:v>
                </c:pt>
                <c:pt idx="49419" formatCode="0.00E+00">
                  <c:v>2.14E-4</c:v>
                </c:pt>
                <c:pt idx="49420" formatCode="0.00E+00">
                  <c:v>2.14E-4</c:v>
                </c:pt>
                <c:pt idx="49421" formatCode="0.00E+00">
                  <c:v>2.14E-4</c:v>
                </c:pt>
                <c:pt idx="49422" formatCode="0.00E+00">
                  <c:v>2.14E-4</c:v>
                </c:pt>
                <c:pt idx="49423" formatCode="0.00E+00">
                  <c:v>2.14E-4</c:v>
                </c:pt>
                <c:pt idx="49424" formatCode="0.00E+00">
                  <c:v>2.14E-4</c:v>
                </c:pt>
                <c:pt idx="49425" formatCode="0.00E+00">
                  <c:v>2.14E-4</c:v>
                </c:pt>
                <c:pt idx="49426" formatCode="0.00E+00">
                  <c:v>2.14E-4</c:v>
                </c:pt>
                <c:pt idx="49427" formatCode="0.00E+00">
                  <c:v>2.14E-4</c:v>
                </c:pt>
                <c:pt idx="49428" formatCode="0.00E+00">
                  <c:v>2.14E-4</c:v>
                </c:pt>
                <c:pt idx="49429" formatCode="0.00E+00">
                  <c:v>2.14E-4</c:v>
                </c:pt>
                <c:pt idx="49430" formatCode="0.00E+00">
                  <c:v>2.14E-4</c:v>
                </c:pt>
                <c:pt idx="49431" formatCode="0.00E+00">
                  <c:v>2.14E-4</c:v>
                </c:pt>
                <c:pt idx="49432" formatCode="0.00E+00">
                  <c:v>2.14E-4</c:v>
                </c:pt>
                <c:pt idx="49433" formatCode="0.00E+00">
                  <c:v>2.14E-4</c:v>
                </c:pt>
                <c:pt idx="49434" formatCode="0.00E+00">
                  <c:v>2.14E-4</c:v>
                </c:pt>
                <c:pt idx="49435" formatCode="0.00E+00">
                  <c:v>2.14E-4</c:v>
                </c:pt>
                <c:pt idx="49436" formatCode="0.00E+00">
                  <c:v>2.14E-4</c:v>
                </c:pt>
                <c:pt idx="49437" formatCode="0.00E+00">
                  <c:v>2.14E-4</c:v>
                </c:pt>
                <c:pt idx="49438" formatCode="0.00E+00">
                  <c:v>2.14E-4</c:v>
                </c:pt>
                <c:pt idx="49439" formatCode="0.00E+00">
                  <c:v>2.14E-4</c:v>
                </c:pt>
                <c:pt idx="49440" formatCode="0.00E+00">
                  <c:v>2.14E-4</c:v>
                </c:pt>
                <c:pt idx="49441" formatCode="0.00E+00">
                  <c:v>2.14E-4</c:v>
                </c:pt>
                <c:pt idx="49442" formatCode="0.00E+00">
                  <c:v>2.14E-4</c:v>
                </c:pt>
                <c:pt idx="49443" formatCode="0.00E+00">
                  <c:v>2.14E-4</c:v>
                </c:pt>
                <c:pt idx="49444" formatCode="0.00E+00">
                  <c:v>2.14E-4</c:v>
                </c:pt>
                <c:pt idx="49445" formatCode="0.00E+00">
                  <c:v>2.14E-4</c:v>
                </c:pt>
                <c:pt idx="49446" formatCode="0.00E+00">
                  <c:v>2.14E-4</c:v>
                </c:pt>
                <c:pt idx="49447" formatCode="0.00E+00">
                  <c:v>2.14E-4</c:v>
                </c:pt>
                <c:pt idx="49448" formatCode="0.00E+00">
                  <c:v>2.14E-4</c:v>
                </c:pt>
                <c:pt idx="49449" formatCode="0.00E+00">
                  <c:v>2.14E-4</c:v>
                </c:pt>
                <c:pt idx="49450" formatCode="0.00E+00">
                  <c:v>2.14E-4</c:v>
                </c:pt>
                <c:pt idx="49451" formatCode="0.00E+00">
                  <c:v>2.14E-4</c:v>
                </c:pt>
                <c:pt idx="49452" formatCode="0.00E+00">
                  <c:v>2.14E-4</c:v>
                </c:pt>
                <c:pt idx="49453" formatCode="0.00E+00">
                  <c:v>2.14E-4</c:v>
                </c:pt>
                <c:pt idx="49454" formatCode="0.00E+00">
                  <c:v>2.14E-4</c:v>
                </c:pt>
                <c:pt idx="49455" formatCode="0.00E+00">
                  <c:v>2.14E-4</c:v>
                </c:pt>
                <c:pt idx="49456" formatCode="0.00E+00">
                  <c:v>2.14E-4</c:v>
                </c:pt>
                <c:pt idx="49457" formatCode="0.00E+00">
                  <c:v>2.14E-4</c:v>
                </c:pt>
                <c:pt idx="49458" formatCode="0.00E+00">
                  <c:v>2.14E-4</c:v>
                </c:pt>
                <c:pt idx="49459" formatCode="0.00E+00">
                  <c:v>2.14E-4</c:v>
                </c:pt>
                <c:pt idx="49460" formatCode="0.00E+00">
                  <c:v>2.14E-4</c:v>
                </c:pt>
                <c:pt idx="49461" formatCode="0.00E+00">
                  <c:v>2.14E-4</c:v>
                </c:pt>
                <c:pt idx="49462" formatCode="0.00E+00">
                  <c:v>2.14E-4</c:v>
                </c:pt>
                <c:pt idx="49463" formatCode="0.00E+00">
                  <c:v>2.14E-4</c:v>
                </c:pt>
                <c:pt idx="49464" formatCode="0.00E+00">
                  <c:v>2.14E-4</c:v>
                </c:pt>
                <c:pt idx="49465" formatCode="0.00E+00">
                  <c:v>2.14E-4</c:v>
                </c:pt>
                <c:pt idx="49466" formatCode="0.00E+00">
                  <c:v>2.13E-4</c:v>
                </c:pt>
                <c:pt idx="49467" formatCode="0.00E+00">
                  <c:v>2.14E-4</c:v>
                </c:pt>
                <c:pt idx="49468" formatCode="0.00E+00">
                  <c:v>2.14E-4</c:v>
                </c:pt>
                <c:pt idx="49469" formatCode="0.00E+00">
                  <c:v>2.14E-4</c:v>
                </c:pt>
                <c:pt idx="49470" formatCode="0.00E+00">
                  <c:v>2.14E-4</c:v>
                </c:pt>
                <c:pt idx="49471" formatCode="0.00E+00">
                  <c:v>2.13E-4</c:v>
                </c:pt>
                <c:pt idx="49472" formatCode="0.00E+00">
                  <c:v>2.14E-4</c:v>
                </c:pt>
                <c:pt idx="49473" formatCode="0.00E+00">
                  <c:v>2.14E-4</c:v>
                </c:pt>
                <c:pt idx="49474" formatCode="0.00E+00">
                  <c:v>2.14E-4</c:v>
                </c:pt>
                <c:pt idx="49475" formatCode="0.00E+00">
                  <c:v>2.13E-4</c:v>
                </c:pt>
                <c:pt idx="49476" formatCode="0.00E+00">
                  <c:v>2.14E-4</c:v>
                </c:pt>
                <c:pt idx="49477" formatCode="0.00E+00">
                  <c:v>2.14E-4</c:v>
                </c:pt>
                <c:pt idx="49478" formatCode="0.00E+00">
                  <c:v>2.14E-4</c:v>
                </c:pt>
                <c:pt idx="49479" formatCode="0.00E+00">
                  <c:v>2.14E-4</c:v>
                </c:pt>
                <c:pt idx="49480" formatCode="0.00E+00">
                  <c:v>2.14E-4</c:v>
                </c:pt>
                <c:pt idx="49481" formatCode="0.00E+00">
                  <c:v>2.14E-4</c:v>
                </c:pt>
                <c:pt idx="49482" formatCode="0.00E+00">
                  <c:v>2.14E-4</c:v>
                </c:pt>
                <c:pt idx="49483" formatCode="0.00E+00">
                  <c:v>2.14E-4</c:v>
                </c:pt>
                <c:pt idx="49484" formatCode="0.00E+00">
                  <c:v>2.13E-4</c:v>
                </c:pt>
                <c:pt idx="49485" formatCode="0.00E+00">
                  <c:v>2.14E-4</c:v>
                </c:pt>
                <c:pt idx="49486" formatCode="0.00E+00">
                  <c:v>2.14E-4</c:v>
                </c:pt>
                <c:pt idx="49487" formatCode="0.00E+00">
                  <c:v>2.14E-4</c:v>
                </c:pt>
                <c:pt idx="49488" formatCode="0.00E+00">
                  <c:v>2.13E-4</c:v>
                </c:pt>
                <c:pt idx="49489" formatCode="0.00E+00">
                  <c:v>2.13E-4</c:v>
                </c:pt>
                <c:pt idx="49490" formatCode="0.00E+00">
                  <c:v>2.14E-4</c:v>
                </c:pt>
                <c:pt idx="49491" formatCode="0.00E+00">
                  <c:v>2.13E-4</c:v>
                </c:pt>
                <c:pt idx="49492" formatCode="0.00E+00">
                  <c:v>2.13E-4</c:v>
                </c:pt>
                <c:pt idx="49493" formatCode="0.00E+00">
                  <c:v>2.14E-4</c:v>
                </c:pt>
                <c:pt idx="49494" formatCode="0.00E+00">
                  <c:v>2.14E-4</c:v>
                </c:pt>
                <c:pt idx="49495" formatCode="0.00E+00">
                  <c:v>2.14E-4</c:v>
                </c:pt>
                <c:pt idx="49496" formatCode="0.00E+00">
                  <c:v>2.14E-4</c:v>
                </c:pt>
                <c:pt idx="49497" formatCode="0.00E+00">
                  <c:v>2.14E-4</c:v>
                </c:pt>
                <c:pt idx="49498" formatCode="0.00E+00">
                  <c:v>2.13E-4</c:v>
                </c:pt>
                <c:pt idx="49499" formatCode="0.00E+00">
                  <c:v>2.13E-4</c:v>
                </c:pt>
                <c:pt idx="49500" formatCode="0.00E+00">
                  <c:v>2.14E-4</c:v>
                </c:pt>
                <c:pt idx="49501" formatCode="0.00E+00">
                  <c:v>2.13E-4</c:v>
                </c:pt>
                <c:pt idx="49502" formatCode="0.00E+00">
                  <c:v>2.13E-4</c:v>
                </c:pt>
                <c:pt idx="49503" formatCode="0.00E+00">
                  <c:v>2.13E-4</c:v>
                </c:pt>
                <c:pt idx="49504" formatCode="0.00E+00">
                  <c:v>2.13E-4</c:v>
                </c:pt>
                <c:pt idx="49505" formatCode="0.00E+00">
                  <c:v>2.13E-4</c:v>
                </c:pt>
                <c:pt idx="49506" formatCode="0.00E+00">
                  <c:v>2.13E-4</c:v>
                </c:pt>
                <c:pt idx="49507" formatCode="0.00E+00">
                  <c:v>2.13E-4</c:v>
                </c:pt>
                <c:pt idx="49508" formatCode="0.00E+00">
                  <c:v>2.13E-4</c:v>
                </c:pt>
                <c:pt idx="49509" formatCode="0.00E+00">
                  <c:v>2.13E-4</c:v>
                </c:pt>
                <c:pt idx="49510" formatCode="0.00E+00">
                  <c:v>2.14E-4</c:v>
                </c:pt>
                <c:pt idx="49511" formatCode="0.00E+00">
                  <c:v>2.13E-4</c:v>
                </c:pt>
                <c:pt idx="49512" formatCode="0.00E+00">
                  <c:v>2.13E-4</c:v>
                </c:pt>
                <c:pt idx="49513" formatCode="0.00E+00">
                  <c:v>2.13E-4</c:v>
                </c:pt>
                <c:pt idx="49514" formatCode="0.00E+00">
                  <c:v>2.13E-4</c:v>
                </c:pt>
                <c:pt idx="49515" formatCode="0.00E+00">
                  <c:v>2.13E-4</c:v>
                </c:pt>
                <c:pt idx="49516" formatCode="0.00E+00">
                  <c:v>2.13E-4</c:v>
                </c:pt>
                <c:pt idx="49517" formatCode="0.00E+00">
                  <c:v>2.13E-4</c:v>
                </c:pt>
                <c:pt idx="49518" formatCode="0.00E+00">
                  <c:v>2.13E-4</c:v>
                </c:pt>
                <c:pt idx="49519" formatCode="0.00E+00">
                  <c:v>2.13E-4</c:v>
                </c:pt>
                <c:pt idx="49520" formatCode="0.00E+00">
                  <c:v>2.13E-4</c:v>
                </c:pt>
                <c:pt idx="49521" formatCode="0.00E+00">
                  <c:v>2.13E-4</c:v>
                </c:pt>
                <c:pt idx="49522" formatCode="0.00E+00">
                  <c:v>2.13E-4</c:v>
                </c:pt>
                <c:pt idx="49523" formatCode="0.00E+00">
                  <c:v>2.13E-4</c:v>
                </c:pt>
                <c:pt idx="49524" formatCode="0.00E+00">
                  <c:v>2.13E-4</c:v>
                </c:pt>
                <c:pt idx="49525" formatCode="0.00E+00">
                  <c:v>2.13E-4</c:v>
                </c:pt>
                <c:pt idx="49526" formatCode="0.00E+00">
                  <c:v>2.13E-4</c:v>
                </c:pt>
                <c:pt idx="49527" formatCode="0.00E+00">
                  <c:v>2.13E-4</c:v>
                </c:pt>
                <c:pt idx="49528" formatCode="0.00E+00">
                  <c:v>2.13E-4</c:v>
                </c:pt>
                <c:pt idx="49529" formatCode="0.00E+00">
                  <c:v>2.13E-4</c:v>
                </c:pt>
                <c:pt idx="49530" formatCode="0.00E+00">
                  <c:v>2.13E-4</c:v>
                </c:pt>
                <c:pt idx="49531" formatCode="0.00E+00">
                  <c:v>2.13E-4</c:v>
                </c:pt>
                <c:pt idx="49532" formatCode="0.00E+00">
                  <c:v>2.13E-4</c:v>
                </c:pt>
                <c:pt idx="49533" formatCode="0.00E+00">
                  <c:v>2.13E-4</c:v>
                </c:pt>
                <c:pt idx="49534" formatCode="0.00E+00">
                  <c:v>2.13E-4</c:v>
                </c:pt>
                <c:pt idx="49535" formatCode="0.00E+00">
                  <c:v>2.14E-4</c:v>
                </c:pt>
                <c:pt idx="49536" formatCode="0.00E+00">
                  <c:v>2.13E-4</c:v>
                </c:pt>
                <c:pt idx="49537" formatCode="0.00E+00">
                  <c:v>2.13E-4</c:v>
                </c:pt>
                <c:pt idx="49538" formatCode="0.00E+00">
                  <c:v>2.13E-4</c:v>
                </c:pt>
                <c:pt idx="49539" formatCode="0.00E+00">
                  <c:v>2.13E-4</c:v>
                </c:pt>
                <c:pt idx="49540" formatCode="0.00E+00">
                  <c:v>2.13E-4</c:v>
                </c:pt>
                <c:pt idx="49541" formatCode="0.00E+00">
                  <c:v>2.13E-4</c:v>
                </c:pt>
                <c:pt idx="49542" formatCode="0.00E+00">
                  <c:v>2.13E-4</c:v>
                </c:pt>
                <c:pt idx="49543" formatCode="0.00E+00">
                  <c:v>2.13E-4</c:v>
                </c:pt>
                <c:pt idx="49544" formatCode="0.00E+00">
                  <c:v>2.13E-4</c:v>
                </c:pt>
                <c:pt idx="49545" formatCode="0.00E+00">
                  <c:v>2.13E-4</c:v>
                </c:pt>
                <c:pt idx="49546" formatCode="0.00E+00">
                  <c:v>2.13E-4</c:v>
                </c:pt>
                <c:pt idx="49547" formatCode="0.00E+00">
                  <c:v>2.13E-4</c:v>
                </c:pt>
                <c:pt idx="49548" formatCode="0.00E+00">
                  <c:v>2.13E-4</c:v>
                </c:pt>
                <c:pt idx="49549" formatCode="0.00E+00">
                  <c:v>2.13E-4</c:v>
                </c:pt>
                <c:pt idx="49550" formatCode="0.00E+00">
                  <c:v>2.13E-4</c:v>
                </c:pt>
                <c:pt idx="49551" formatCode="0.00E+00">
                  <c:v>2.13E-4</c:v>
                </c:pt>
                <c:pt idx="49552" formatCode="0.00E+00">
                  <c:v>2.13E-4</c:v>
                </c:pt>
                <c:pt idx="49553" formatCode="0.00E+00">
                  <c:v>2.13E-4</c:v>
                </c:pt>
                <c:pt idx="49554" formatCode="0.00E+00">
                  <c:v>2.13E-4</c:v>
                </c:pt>
                <c:pt idx="49555" formatCode="0.00E+00">
                  <c:v>2.13E-4</c:v>
                </c:pt>
                <c:pt idx="49556" formatCode="0.00E+00">
                  <c:v>2.13E-4</c:v>
                </c:pt>
                <c:pt idx="49557" formatCode="0.00E+00">
                  <c:v>2.13E-4</c:v>
                </c:pt>
                <c:pt idx="49558" formatCode="0.00E+00">
                  <c:v>2.13E-4</c:v>
                </c:pt>
                <c:pt idx="49559" formatCode="0.00E+00">
                  <c:v>2.13E-4</c:v>
                </c:pt>
                <c:pt idx="49560" formatCode="0.00E+00">
                  <c:v>2.13E-4</c:v>
                </c:pt>
                <c:pt idx="49561" formatCode="0.00E+00">
                  <c:v>2.13E-4</c:v>
                </c:pt>
                <c:pt idx="49562" formatCode="0.00E+00">
                  <c:v>2.13E-4</c:v>
                </c:pt>
                <c:pt idx="49563" formatCode="0.00E+00">
                  <c:v>2.13E-4</c:v>
                </c:pt>
                <c:pt idx="49564" formatCode="0.00E+00">
                  <c:v>2.13E-4</c:v>
                </c:pt>
                <c:pt idx="49565" formatCode="0.00E+00">
                  <c:v>2.13E-4</c:v>
                </c:pt>
                <c:pt idx="49566" formatCode="0.00E+00">
                  <c:v>2.13E-4</c:v>
                </c:pt>
                <c:pt idx="49567" formatCode="0.00E+00">
                  <c:v>2.13E-4</c:v>
                </c:pt>
                <c:pt idx="49568" formatCode="0.00E+00">
                  <c:v>2.13E-4</c:v>
                </c:pt>
                <c:pt idx="49569" formatCode="0.00E+00">
                  <c:v>2.13E-4</c:v>
                </c:pt>
                <c:pt idx="49570" formatCode="0.00E+00">
                  <c:v>2.13E-4</c:v>
                </c:pt>
                <c:pt idx="49571" formatCode="0.00E+00">
                  <c:v>2.13E-4</c:v>
                </c:pt>
                <c:pt idx="49572" formatCode="0.00E+00">
                  <c:v>2.13E-4</c:v>
                </c:pt>
                <c:pt idx="49573" formatCode="0.00E+00">
                  <c:v>2.13E-4</c:v>
                </c:pt>
                <c:pt idx="49574" formatCode="0.00E+00">
                  <c:v>2.13E-4</c:v>
                </c:pt>
                <c:pt idx="49575" formatCode="0.00E+00">
                  <c:v>2.13E-4</c:v>
                </c:pt>
                <c:pt idx="49576" formatCode="0.00E+00">
                  <c:v>2.13E-4</c:v>
                </c:pt>
                <c:pt idx="49577" formatCode="0.00E+00">
                  <c:v>2.13E-4</c:v>
                </c:pt>
                <c:pt idx="49578" formatCode="0.00E+00">
                  <c:v>2.13E-4</c:v>
                </c:pt>
                <c:pt idx="49579" formatCode="0.00E+00">
                  <c:v>2.13E-4</c:v>
                </c:pt>
                <c:pt idx="49580" formatCode="0.00E+00">
                  <c:v>2.13E-4</c:v>
                </c:pt>
                <c:pt idx="49581" formatCode="0.00E+00">
                  <c:v>2.13E-4</c:v>
                </c:pt>
                <c:pt idx="49582" formatCode="0.00E+00">
                  <c:v>2.13E-4</c:v>
                </c:pt>
                <c:pt idx="49583" formatCode="0.00E+00">
                  <c:v>2.13E-4</c:v>
                </c:pt>
                <c:pt idx="49584" formatCode="0.00E+00">
                  <c:v>2.13E-4</c:v>
                </c:pt>
                <c:pt idx="49585" formatCode="0.00E+00">
                  <c:v>2.13E-4</c:v>
                </c:pt>
                <c:pt idx="49586" formatCode="0.00E+00">
                  <c:v>2.13E-4</c:v>
                </c:pt>
                <c:pt idx="49587" formatCode="0.00E+00">
                  <c:v>2.13E-4</c:v>
                </c:pt>
                <c:pt idx="49588" formatCode="0.00E+00">
                  <c:v>2.13E-4</c:v>
                </c:pt>
                <c:pt idx="49589" formatCode="0.00E+00">
                  <c:v>2.13E-4</c:v>
                </c:pt>
                <c:pt idx="49590" formatCode="0.00E+00">
                  <c:v>2.13E-4</c:v>
                </c:pt>
                <c:pt idx="49591" formatCode="0.00E+00">
                  <c:v>2.13E-4</c:v>
                </c:pt>
                <c:pt idx="49592" formatCode="0.00E+00">
                  <c:v>2.13E-4</c:v>
                </c:pt>
                <c:pt idx="49593" formatCode="0.00E+00">
                  <c:v>2.13E-4</c:v>
                </c:pt>
                <c:pt idx="49594" formatCode="0.00E+00">
                  <c:v>2.13E-4</c:v>
                </c:pt>
                <c:pt idx="49595" formatCode="0.00E+00">
                  <c:v>2.13E-4</c:v>
                </c:pt>
                <c:pt idx="49596" formatCode="0.00E+00">
                  <c:v>2.13E-4</c:v>
                </c:pt>
                <c:pt idx="49597" formatCode="0.00E+00">
                  <c:v>2.13E-4</c:v>
                </c:pt>
                <c:pt idx="49598" formatCode="0.00E+00">
                  <c:v>2.13E-4</c:v>
                </c:pt>
                <c:pt idx="49599" formatCode="0.00E+00">
                  <c:v>2.13E-4</c:v>
                </c:pt>
                <c:pt idx="49600" formatCode="0.00E+00">
                  <c:v>2.13E-4</c:v>
                </c:pt>
                <c:pt idx="49601" formatCode="0.00E+00">
                  <c:v>2.13E-4</c:v>
                </c:pt>
                <c:pt idx="49602" formatCode="0.00E+00">
                  <c:v>2.13E-4</c:v>
                </c:pt>
                <c:pt idx="49603" formatCode="0.00E+00">
                  <c:v>2.13E-4</c:v>
                </c:pt>
                <c:pt idx="49604" formatCode="0.00E+00">
                  <c:v>2.13E-4</c:v>
                </c:pt>
                <c:pt idx="49605" formatCode="0.00E+00">
                  <c:v>2.13E-4</c:v>
                </c:pt>
                <c:pt idx="49606" formatCode="0.00E+00">
                  <c:v>2.13E-4</c:v>
                </c:pt>
                <c:pt idx="49607" formatCode="0.00E+00">
                  <c:v>2.13E-4</c:v>
                </c:pt>
                <c:pt idx="49608" formatCode="0.00E+00">
                  <c:v>2.13E-4</c:v>
                </c:pt>
                <c:pt idx="49609" formatCode="0.00E+00">
                  <c:v>2.13E-4</c:v>
                </c:pt>
                <c:pt idx="49610" formatCode="0.00E+00">
                  <c:v>2.13E-4</c:v>
                </c:pt>
                <c:pt idx="49611" formatCode="0.00E+00">
                  <c:v>2.13E-4</c:v>
                </c:pt>
                <c:pt idx="49612" formatCode="0.00E+00">
                  <c:v>2.13E-4</c:v>
                </c:pt>
                <c:pt idx="49613" formatCode="0.00E+00">
                  <c:v>2.13E-4</c:v>
                </c:pt>
                <c:pt idx="49614" formatCode="0.00E+00">
                  <c:v>2.13E-4</c:v>
                </c:pt>
                <c:pt idx="49615" formatCode="0.00E+00">
                  <c:v>2.13E-4</c:v>
                </c:pt>
                <c:pt idx="49616" formatCode="0.00E+00">
                  <c:v>2.13E-4</c:v>
                </c:pt>
                <c:pt idx="49617" formatCode="0.00E+00">
                  <c:v>2.13E-4</c:v>
                </c:pt>
                <c:pt idx="49618" formatCode="0.00E+00">
                  <c:v>2.13E-4</c:v>
                </c:pt>
                <c:pt idx="49619" formatCode="0.00E+00">
                  <c:v>2.13E-4</c:v>
                </c:pt>
                <c:pt idx="49620" formatCode="0.00E+00">
                  <c:v>2.13E-4</c:v>
                </c:pt>
                <c:pt idx="49621" formatCode="0.00E+00">
                  <c:v>2.13E-4</c:v>
                </c:pt>
                <c:pt idx="49622" formatCode="0.00E+00">
                  <c:v>2.13E-4</c:v>
                </c:pt>
                <c:pt idx="49623" formatCode="0.00E+00">
                  <c:v>2.13E-4</c:v>
                </c:pt>
                <c:pt idx="49624" formatCode="0.00E+00">
                  <c:v>2.13E-4</c:v>
                </c:pt>
                <c:pt idx="49625" formatCode="0.00E+00">
                  <c:v>2.13E-4</c:v>
                </c:pt>
                <c:pt idx="49626" formatCode="0.00E+00">
                  <c:v>2.13E-4</c:v>
                </c:pt>
                <c:pt idx="49627" formatCode="0.00E+00">
                  <c:v>2.13E-4</c:v>
                </c:pt>
                <c:pt idx="49628" formatCode="0.00E+00">
                  <c:v>2.13E-4</c:v>
                </c:pt>
                <c:pt idx="49629" formatCode="0.00E+00">
                  <c:v>2.13E-4</c:v>
                </c:pt>
                <c:pt idx="49630" formatCode="0.00E+00">
                  <c:v>2.13E-4</c:v>
                </c:pt>
                <c:pt idx="49631" formatCode="0.00E+00">
                  <c:v>2.13E-4</c:v>
                </c:pt>
                <c:pt idx="49632" formatCode="0.00E+00">
                  <c:v>2.13E-4</c:v>
                </c:pt>
                <c:pt idx="49633" formatCode="0.00E+00">
                  <c:v>2.13E-4</c:v>
                </c:pt>
                <c:pt idx="49634" formatCode="0.00E+00">
                  <c:v>2.13E-4</c:v>
                </c:pt>
                <c:pt idx="49635" formatCode="0.00E+00">
                  <c:v>2.13E-4</c:v>
                </c:pt>
                <c:pt idx="49636" formatCode="0.00E+00">
                  <c:v>2.13E-4</c:v>
                </c:pt>
                <c:pt idx="49637" formatCode="0.00E+00">
                  <c:v>2.13E-4</c:v>
                </c:pt>
                <c:pt idx="49638" formatCode="0.00E+00">
                  <c:v>2.13E-4</c:v>
                </c:pt>
                <c:pt idx="49639" formatCode="0.00E+00">
                  <c:v>2.13E-4</c:v>
                </c:pt>
                <c:pt idx="49640" formatCode="0.00E+00">
                  <c:v>2.13E-4</c:v>
                </c:pt>
                <c:pt idx="49641" formatCode="0.00E+00">
                  <c:v>2.13E-4</c:v>
                </c:pt>
                <c:pt idx="49642" formatCode="0.00E+00">
                  <c:v>2.13E-4</c:v>
                </c:pt>
                <c:pt idx="49643" formatCode="0.00E+00">
                  <c:v>2.13E-4</c:v>
                </c:pt>
                <c:pt idx="49644" formatCode="0.00E+00">
                  <c:v>2.13E-4</c:v>
                </c:pt>
                <c:pt idx="49645" formatCode="0.00E+00">
                  <c:v>2.13E-4</c:v>
                </c:pt>
                <c:pt idx="49646" formatCode="0.00E+00">
                  <c:v>2.13E-4</c:v>
                </c:pt>
                <c:pt idx="49647" formatCode="0.00E+00">
                  <c:v>2.13E-4</c:v>
                </c:pt>
                <c:pt idx="49648" formatCode="0.00E+00">
                  <c:v>2.13E-4</c:v>
                </c:pt>
                <c:pt idx="49649" formatCode="0.00E+00">
                  <c:v>2.13E-4</c:v>
                </c:pt>
                <c:pt idx="49650" formatCode="0.00E+00">
                  <c:v>2.13E-4</c:v>
                </c:pt>
                <c:pt idx="49651" formatCode="0.00E+00">
                  <c:v>2.13E-4</c:v>
                </c:pt>
                <c:pt idx="49652" formatCode="0.00E+00">
                  <c:v>2.13E-4</c:v>
                </c:pt>
                <c:pt idx="49653" formatCode="0.00E+00">
                  <c:v>2.13E-4</c:v>
                </c:pt>
                <c:pt idx="49654" formatCode="0.00E+00">
                  <c:v>2.13E-4</c:v>
                </c:pt>
                <c:pt idx="49655" formatCode="0.00E+00">
                  <c:v>2.13E-4</c:v>
                </c:pt>
                <c:pt idx="49656" formatCode="0.00E+00">
                  <c:v>2.13E-4</c:v>
                </c:pt>
                <c:pt idx="49657" formatCode="0.00E+00">
                  <c:v>2.12E-4</c:v>
                </c:pt>
                <c:pt idx="49658" formatCode="0.00E+00">
                  <c:v>2.12E-4</c:v>
                </c:pt>
                <c:pt idx="49659" formatCode="0.00E+00">
                  <c:v>2.13E-4</c:v>
                </c:pt>
                <c:pt idx="49660" formatCode="0.00E+00">
                  <c:v>2.13E-4</c:v>
                </c:pt>
                <c:pt idx="49661" formatCode="0.00E+00">
                  <c:v>2.12E-4</c:v>
                </c:pt>
                <c:pt idx="49662" formatCode="0.00E+00">
                  <c:v>2.13E-4</c:v>
                </c:pt>
                <c:pt idx="49663" formatCode="0.00E+00">
                  <c:v>2.13E-4</c:v>
                </c:pt>
                <c:pt idx="49664" formatCode="0.00E+00">
                  <c:v>2.12E-4</c:v>
                </c:pt>
                <c:pt idx="49665" formatCode="0.00E+00">
                  <c:v>2.12E-4</c:v>
                </c:pt>
                <c:pt idx="49666" formatCode="0.00E+00">
                  <c:v>2.13E-4</c:v>
                </c:pt>
                <c:pt idx="49667" formatCode="0.00E+00">
                  <c:v>2.13E-4</c:v>
                </c:pt>
                <c:pt idx="49668" formatCode="0.00E+00">
                  <c:v>2.12E-4</c:v>
                </c:pt>
                <c:pt idx="49669" formatCode="0.00E+00">
                  <c:v>2.13E-4</c:v>
                </c:pt>
                <c:pt idx="49670" formatCode="0.00E+00">
                  <c:v>2.13E-4</c:v>
                </c:pt>
                <c:pt idx="49671" formatCode="0.00E+00">
                  <c:v>2.12E-4</c:v>
                </c:pt>
                <c:pt idx="49672" formatCode="0.00E+00">
                  <c:v>2.13E-4</c:v>
                </c:pt>
                <c:pt idx="49673" formatCode="0.00E+00">
                  <c:v>2.12E-4</c:v>
                </c:pt>
                <c:pt idx="49674" formatCode="0.00E+00">
                  <c:v>2.12E-4</c:v>
                </c:pt>
                <c:pt idx="49675" formatCode="0.00E+00">
                  <c:v>2.13E-4</c:v>
                </c:pt>
                <c:pt idx="49676" formatCode="0.00E+00">
                  <c:v>2.12E-4</c:v>
                </c:pt>
                <c:pt idx="49677" formatCode="0.00E+00">
                  <c:v>2.12E-4</c:v>
                </c:pt>
                <c:pt idx="49678" formatCode="0.00E+00">
                  <c:v>2.13E-4</c:v>
                </c:pt>
                <c:pt idx="49679" formatCode="0.00E+00">
                  <c:v>2.12E-4</c:v>
                </c:pt>
                <c:pt idx="49680" formatCode="0.00E+00">
                  <c:v>2.12E-4</c:v>
                </c:pt>
                <c:pt idx="49681" formatCode="0.00E+00">
                  <c:v>2.13E-4</c:v>
                </c:pt>
                <c:pt idx="49682" formatCode="0.00E+00">
                  <c:v>2.12E-4</c:v>
                </c:pt>
                <c:pt idx="49683" formatCode="0.00E+00">
                  <c:v>2.12E-4</c:v>
                </c:pt>
                <c:pt idx="49684" formatCode="0.00E+00">
                  <c:v>2.13E-4</c:v>
                </c:pt>
                <c:pt idx="49685" formatCode="0.00E+00">
                  <c:v>2.12E-4</c:v>
                </c:pt>
                <c:pt idx="49686" formatCode="0.00E+00">
                  <c:v>2.12E-4</c:v>
                </c:pt>
                <c:pt idx="49687" formatCode="0.00E+00">
                  <c:v>2.13E-4</c:v>
                </c:pt>
                <c:pt idx="49688" formatCode="0.00E+00">
                  <c:v>2.12E-4</c:v>
                </c:pt>
                <c:pt idx="49689" formatCode="0.00E+00">
                  <c:v>2.13E-4</c:v>
                </c:pt>
                <c:pt idx="49690" formatCode="0.00E+00">
                  <c:v>2.12E-4</c:v>
                </c:pt>
                <c:pt idx="49691" formatCode="0.00E+00">
                  <c:v>2.14E-4</c:v>
                </c:pt>
                <c:pt idx="49692" formatCode="0.00E+00">
                  <c:v>2.41E-4</c:v>
                </c:pt>
                <c:pt idx="49693" formatCode="0.00E+00">
                  <c:v>3.68E-4</c:v>
                </c:pt>
                <c:pt idx="49694" formatCode="0.00E+00">
                  <c:v>5.4799999999999998E-4</c:v>
                </c:pt>
                <c:pt idx="49695" formatCode="0.00E+00">
                  <c:v>6.0899999999999995E-4</c:v>
                </c:pt>
                <c:pt idx="49696" formatCode="0.00E+00">
                  <c:v>5.6800000000000004E-4</c:v>
                </c:pt>
                <c:pt idx="49697" formatCode="0.00E+00">
                  <c:v>5.4000000000000001E-4</c:v>
                </c:pt>
                <c:pt idx="49698" formatCode="0.00E+00">
                  <c:v>5.3799999999999996E-4</c:v>
                </c:pt>
                <c:pt idx="49699" formatCode="0.00E+00">
                  <c:v>5.2599999999999999E-4</c:v>
                </c:pt>
                <c:pt idx="49700" formatCode="0.00E+00">
                  <c:v>5.1800000000000001E-4</c:v>
                </c:pt>
                <c:pt idx="49701" formatCode="0.00E+00">
                  <c:v>5.1500000000000005E-4</c:v>
                </c:pt>
                <c:pt idx="49702" formatCode="0.00E+00">
                  <c:v>5.0699999999999996E-4</c:v>
                </c:pt>
                <c:pt idx="49703" formatCode="0.00E+00">
                  <c:v>5.0600000000000005E-4</c:v>
                </c:pt>
                <c:pt idx="49704" formatCode="0.00E+00">
                  <c:v>5.0100000000000003E-4</c:v>
                </c:pt>
                <c:pt idx="49705" formatCode="0.00E+00">
                  <c:v>4.9899999999999999E-4</c:v>
                </c:pt>
                <c:pt idx="49706" formatCode="0.00E+00">
                  <c:v>4.9600000000000002E-4</c:v>
                </c:pt>
                <c:pt idx="49707" formatCode="0.00E+00">
                  <c:v>4.9299999999999995E-4</c:v>
                </c:pt>
                <c:pt idx="49708" formatCode="0.00E+00">
                  <c:v>4.9200000000000003E-4</c:v>
                </c:pt>
                <c:pt idx="49709" formatCode="0.00E+00">
                  <c:v>4.8899999999999996E-4</c:v>
                </c:pt>
                <c:pt idx="49710" formatCode="0.00E+00">
                  <c:v>4.8799999999999999E-4</c:v>
                </c:pt>
                <c:pt idx="49711" formatCode="0.00E+00">
                  <c:v>4.86E-4</c:v>
                </c:pt>
                <c:pt idx="49712" formatCode="0.00E+00">
                  <c:v>4.8500000000000003E-4</c:v>
                </c:pt>
                <c:pt idx="49713" formatCode="0.00E+00">
                  <c:v>4.8299999999999998E-4</c:v>
                </c:pt>
                <c:pt idx="49714" formatCode="0.00E+00">
                  <c:v>4.8200000000000001E-4</c:v>
                </c:pt>
                <c:pt idx="49715" formatCode="0.00E+00">
                  <c:v>4.8099999999999998E-4</c:v>
                </c:pt>
                <c:pt idx="49716" formatCode="0.00E+00">
                  <c:v>4.7899999999999999E-4</c:v>
                </c:pt>
                <c:pt idx="49717" formatCode="0.00E+00">
                  <c:v>4.7800000000000002E-4</c:v>
                </c:pt>
                <c:pt idx="49718" formatCode="0.00E+00">
                  <c:v>4.7699999999999999E-4</c:v>
                </c:pt>
                <c:pt idx="49719" formatCode="0.00E+00">
                  <c:v>4.75E-4</c:v>
                </c:pt>
                <c:pt idx="49720" formatCode="0.00E+00">
                  <c:v>4.7399999999999997E-4</c:v>
                </c:pt>
                <c:pt idx="49721" formatCode="0.00E+00">
                  <c:v>4.73E-4</c:v>
                </c:pt>
                <c:pt idx="49722" formatCode="0.00E+00">
                  <c:v>4.7199999999999998E-4</c:v>
                </c:pt>
                <c:pt idx="49723" formatCode="0.00E+00">
                  <c:v>4.7100000000000001E-4</c:v>
                </c:pt>
                <c:pt idx="49724" formatCode="0.00E+00">
                  <c:v>4.6999999999999999E-4</c:v>
                </c:pt>
                <c:pt idx="49725" formatCode="0.00E+00">
                  <c:v>4.6900000000000002E-4</c:v>
                </c:pt>
                <c:pt idx="49726" formatCode="0.00E+00">
                  <c:v>4.6799999999999999E-4</c:v>
                </c:pt>
                <c:pt idx="49727" formatCode="0.00E+00">
                  <c:v>4.6700000000000002E-4</c:v>
                </c:pt>
                <c:pt idx="49728" formatCode="0.00E+00">
                  <c:v>4.66E-4</c:v>
                </c:pt>
                <c:pt idx="49729" formatCode="0.00E+00">
                  <c:v>4.6500000000000003E-4</c:v>
                </c:pt>
                <c:pt idx="49730" formatCode="0.00E+00">
                  <c:v>4.64E-4</c:v>
                </c:pt>
                <c:pt idx="49731" formatCode="0.00E+00">
                  <c:v>4.6299999999999998E-4</c:v>
                </c:pt>
                <c:pt idx="49732" formatCode="0.00E+00">
                  <c:v>4.6200000000000001E-4</c:v>
                </c:pt>
                <c:pt idx="49733" formatCode="0.00E+00">
                  <c:v>4.6099999999999998E-4</c:v>
                </c:pt>
                <c:pt idx="49734" formatCode="0.00E+00">
                  <c:v>4.6000000000000001E-4</c:v>
                </c:pt>
                <c:pt idx="49735" formatCode="0.00E+00">
                  <c:v>4.5899999999999999E-4</c:v>
                </c:pt>
                <c:pt idx="49736" formatCode="0.00E+00">
                  <c:v>4.5800000000000002E-4</c:v>
                </c:pt>
                <c:pt idx="49737" formatCode="0.00E+00">
                  <c:v>4.57E-4</c:v>
                </c:pt>
                <c:pt idx="49738" formatCode="0.00E+00">
                  <c:v>4.5600000000000003E-4</c:v>
                </c:pt>
                <c:pt idx="49739" formatCode="0.00E+00">
                  <c:v>4.55E-4</c:v>
                </c:pt>
                <c:pt idx="49740" formatCode="0.00E+00">
                  <c:v>4.5399999999999998E-4</c:v>
                </c:pt>
                <c:pt idx="49741" formatCode="0.00E+00">
                  <c:v>4.5300000000000001E-4</c:v>
                </c:pt>
                <c:pt idx="49742" formatCode="0.00E+00">
                  <c:v>4.5199999999999998E-4</c:v>
                </c:pt>
                <c:pt idx="49743" formatCode="0.00E+00">
                  <c:v>4.5100000000000001E-4</c:v>
                </c:pt>
                <c:pt idx="49744" formatCode="0.00E+00">
                  <c:v>4.4999999999999999E-4</c:v>
                </c:pt>
                <c:pt idx="49745" formatCode="0.00E+00">
                  <c:v>4.4999999999999999E-4</c:v>
                </c:pt>
                <c:pt idx="49746" formatCode="0.00E+00">
                  <c:v>4.4900000000000002E-4</c:v>
                </c:pt>
                <c:pt idx="49747" formatCode="0.00E+00">
                  <c:v>4.4799999999999999E-4</c:v>
                </c:pt>
                <c:pt idx="49748" formatCode="0.00E+00">
                  <c:v>4.4700000000000002E-4</c:v>
                </c:pt>
                <c:pt idx="49749" formatCode="0.00E+00">
                  <c:v>4.46E-4</c:v>
                </c:pt>
                <c:pt idx="49750" formatCode="0.00E+00">
                  <c:v>4.4499999999999997E-4</c:v>
                </c:pt>
                <c:pt idx="49751" formatCode="0.00E+00">
                  <c:v>4.44E-4</c:v>
                </c:pt>
                <c:pt idx="49752" formatCode="0.00E+00">
                  <c:v>4.44E-4</c:v>
                </c:pt>
                <c:pt idx="49753" formatCode="0.00E+00">
                  <c:v>4.4299999999999998E-4</c:v>
                </c:pt>
                <c:pt idx="49754" formatCode="0.00E+00">
                  <c:v>4.4200000000000001E-4</c:v>
                </c:pt>
                <c:pt idx="49755" formatCode="0.00E+00">
                  <c:v>4.4099999999999999E-4</c:v>
                </c:pt>
                <c:pt idx="49756" formatCode="0.00E+00">
                  <c:v>4.4000000000000002E-4</c:v>
                </c:pt>
                <c:pt idx="49757" formatCode="0.00E+00">
                  <c:v>4.3899999999999999E-4</c:v>
                </c:pt>
                <c:pt idx="49758" formatCode="0.00E+00">
                  <c:v>4.3800000000000002E-4</c:v>
                </c:pt>
                <c:pt idx="49759" formatCode="0.00E+00">
                  <c:v>4.3800000000000002E-4</c:v>
                </c:pt>
                <c:pt idx="49760" formatCode="0.00E+00">
                  <c:v>4.37E-4</c:v>
                </c:pt>
                <c:pt idx="49761" formatCode="0.00E+00">
                  <c:v>4.3600000000000003E-4</c:v>
                </c:pt>
                <c:pt idx="49762" formatCode="0.00E+00">
                  <c:v>4.35E-4</c:v>
                </c:pt>
                <c:pt idx="49763" formatCode="0.00E+00">
                  <c:v>4.3399999999999998E-4</c:v>
                </c:pt>
                <c:pt idx="49764" formatCode="0.00E+00">
                  <c:v>4.3300000000000001E-4</c:v>
                </c:pt>
                <c:pt idx="49765" formatCode="0.00E+00">
                  <c:v>4.3300000000000001E-4</c:v>
                </c:pt>
                <c:pt idx="49766" formatCode="0.00E+00">
                  <c:v>4.3199999999999998E-4</c:v>
                </c:pt>
                <c:pt idx="49767" formatCode="0.00E+00">
                  <c:v>4.3100000000000001E-4</c:v>
                </c:pt>
                <c:pt idx="49768" formatCode="0.00E+00">
                  <c:v>4.2999999999999999E-4</c:v>
                </c:pt>
                <c:pt idx="49769" formatCode="0.00E+00">
                  <c:v>4.2900000000000002E-4</c:v>
                </c:pt>
                <c:pt idx="49770" formatCode="0.00E+00">
                  <c:v>4.2900000000000002E-4</c:v>
                </c:pt>
                <c:pt idx="49771" formatCode="0.00E+00">
                  <c:v>4.28E-4</c:v>
                </c:pt>
                <c:pt idx="49772" formatCode="0.00E+00">
                  <c:v>4.2700000000000002E-4</c:v>
                </c:pt>
                <c:pt idx="49773" formatCode="0.00E+00">
                  <c:v>4.2700000000000002E-4</c:v>
                </c:pt>
                <c:pt idx="49774" formatCode="0.00E+00">
                  <c:v>4.26E-4</c:v>
                </c:pt>
                <c:pt idx="49775" formatCode="0.00E+00">
                  <c:v>4.2499999999999998E-4</c:v>
                </c:pt>
                <c:pt idx="49776" formatCode="0.00E+00">
                  <c:v>4.2400000000000001E-4</c:v>
                </c:pt>
                <c:pt idx="49777" formatCode="0.00E+00">
                  <c:v>4.2299999999999998E-4</c:v>
                </c:pt>
                <c:pt idx="49778" formatCode="0.00E+00">
                  <c:v>4.2299999999999998E-4</c:v>
                </c:pt>
                <c:pt idx="49779" formatCode="0.00E+00">
                  <c:v>4.2200000000000001E-4</c:v>
                </c:pt>
                <c:pt idx="49780" formatCode="0.00E+00">
                  <c:v>4.2099999999999999E-4</c:v>
                </c:pt>
                <c:pt idx="49781" formatCode="0.00E+00">
                  <c:v>4.2099999999999999E-4</c:v>
                </c:pt>
                <c:pt idx="49782" formatCode="0.00E+00">
                  <c:v>4.2000000000000002E-4</c:v>
                </c:pt>
                <c:pt idx="49783" formatCode="0.00E+00">
                  <c:v>4.1899999999999999E-4</c:v>
                </c:pt>
                <c:pt idx="49784" formatCode="0.00E+00">
                  <c:v>4.1800000000000002E-4</c:v>
                </c:pt>
                <c:pt idx="49785" formatCode="0.00E+00">
                  <c:v>4.17E-4</c:v>
                </c:pt>
                <c:pt idx="49786" formatCode="0.00E+00">
                  <c:v>4.17E-4</c:v>
                </c:pt>
                <c:pt idx="49787" formatCode="0.00E+00">
                  <c:v>4.1599999999999997E-4</c:v>
                </c:pt>
                <c:pt idx="49788" formatCode="0.00E+00">
                  <c:v>4.1599999999999997E-4</c:v>
                </c:pt>
                <c:pt idx="49789" formatCode="0.00E+00">
                  <c:v>4.15E-4</c:v>
                </c:pt>
                <c:pt idx="49790" formatCode="0.00E+00">
                  <c:v>4.1399999999999998E-4</c:v>
                </c:pt>
                <c:pt idx="49791" formatCode="0.00E+00">
                  <c:v>4.1300000000000001E-4</c:v>
                </c:pt>
                <c:pt idx="49792" formatCode="0.00E+00">
                  <c:v>4.1300000000000001E-4</c:v>
                </c:pt>
                <c:pt idx="49793" formatCode="0.00E+00">
                  <c:v>4.1199999999999999E-4</c:v>
                </c:pt>
                <c:pt idx="49794" formatCode="0.00E+00">
                  <c:v>4.1100000000000002E-4</c:v>
                </c:pt>
                <c:pt idx="49795" formatCode="0.00E+00">
                  <c:v>4.1100000000000002E-4</c:v>
                </c:pt>
                <c:pt idx="49796" formatCode="0.00E+00">
                  <c:v>4.0999999999999999E-4</c:v>
                </c:pt>
                <c:pt idx="49797" formatCode="0.00E+00">
                  <c:v>4.0900000000000002E-4</c:v>
                </c:pt>
                <c:pt idx="49798" formatCode="0.00E+00">
                  <c:v>4.0900000000000002E-4</c:v>
                </c:pt>
                <c:pt idx="49799" formatCode="0.00E+00">
                  <c:v>4.08E-4</c:v>
                </c:pt>
                <c:pt idx="49800" formatCode="0.00E+00">
                  <c:v>4.0700000000000003E-4</c:v>
                </c:pt>
                <c:pt idx="49801" formatCode="0.00E+00">
                  <c:v>4.0700000000000003E-4</c:v>
                </c:pt>
                <c:pt idx="49802" formatCode="0.00E+00">
                  <c:v>4.06E-4</c:v>
                </c:pt>
                <c:pt idx="49803" formatCode="0.00E+00">
                  <c:v>4.0499999999999998E-4</c:v>
                </c:pt>
                <c:pt idx="49804" formatCode="0.00E+00">
                  <c:v>4.0499999999999998E-4</c:v>
                </c:pt>
                <c:pt idx="49805" formatCode="0.00E+00">
                  <c:v>4.0400000000000001E-4</c:v>
                </c:pt>
                <c:pt idx="49806" formatCode="0.00E+00">
                  <c:v>4.0400000000000001E-4</c:v>
                </c:pt>
                <c:pt idx="49807" formatCode="0.00E+00">
                  <c:v>4.0299999999999998E-4</c:v>
                </c:pt>
                <c:pt idx="49808" formatCode="0.00E+00">
                  <c:v>4.0200000000000001E-4</c:v>
                </c:pt>
                <c:pt idx="49809" formatCode="0.00E+00">
                  <c:v>4.0200000000000001E-4</c:v>
                </c:pt>
                <c:pt idx="49810" formatCode="0.00E+00">
                  <c:v>4.0099999999999999E-4</c:v>
                </c:pt>
                <c:pt idx="49811" formatCode="0.00E+00">
                  <c:v>4.0000000000000002E-4</c:v>
                </c:pt>
                <c:pt idx="49812" formatCode="0.00E+00">
                  <c:v>4.0000000000000002E-4</c:v>
                </c:pt>
                <c:pt idx="49813" formatCode="0.00E+00">
                  <c:v>3.9899999999999999E-4</c:v>
                </c:pt>
                <c:pt idx="49814" formatCode="0.00E+00">
                  <c:v>3.9899999999999999E-4</c:v>
                </c:pt>
                <c:pt idx="49815" formatCode="0.00E+00">
                  <c:v>3.9800000000000002E-4</c:v>
                </c:pt>
                <c:pt idx="49816" formatCode="0.00E+00">
                  <c:v>3.97E-4</c:v>
                </c:pt>
                <c:pt idx="49817" formatCode="0.00E+00">
                  <c:v>3.97E-4</c:v>
                </c:pt>
                <c:pt idx="49818" formatCode="0.00E+00">
                  <c:v>3.9599999999999998E-4</c:v>
                </c:pt>
                <c:pt idx="49819" formatCode="0.00E+00">
                  <c:v>3.9599999999999998E-4</c:v>
                </c:pt>
                <c:pt idx="49820" formatCode="0.00E+00">
                  <c:v>3.9500000000000001E-4</c:v>
                </c:pt>
                <c:pt idx="49821" formatCode="0.00E+00">
                  <c:v>3.9399999999999998E-4</c:v>
                </c:pt>
                <c:pt idx="49822" formatCode="0.00E+00">
                  <c:v>3.9399999999999998E-4</c:v>
                </c:pt>
                <c:pt idx="49823" formatCode="0.00E+00">
                  <c:v>3.9399999999999998E-4</c:v>
                </c:pt>
                <c:pt idx="49824" formatCode="0.00E+00">
                  <c:v>3.9300000000000001E-4</c:v>
                </c:pt>
                <c:pt idx="49825" formatCode="0.00E+00">
                  <c:v>3.9199999999999999E-4</c:v>
                </c:pt>
                <c:pt idx="49826" formatCode="0.00E+00">
                  <c:v>3.9199999999999999E-4</c:v>
                </c:pt>
                <c:pt idx="49827" formatCode="0.00E+00">
                  <c:v>3.9100000000000002E-4</c:v>
                </c:pt>
                <c:pt idx="49828" formatCode="0.00E+00">
                  <c:v>3.9100000000000002E-4</c:v>
                </c:pt>
                <c:pt idx="49829" formatCode="0.00E+00">
                  <c:v>3.8999999999999999E-4</c:v>
                </c:pt>
                <c:pt idx="49830" formatCode="0.00E+00">
                  <c:v>3.8999999999999999E-4</c:v>
                </c:pt>
                <c:pt idx="49831" formatCode="0.00E+00">
                  <c:v>3.8900000000000002E-4</c:v>
                </c:pt>
                <c:pt idx="49832" formatCode="0.00E+00">
                  <c:v>3.88E-4</c:v>
                </c:pt>
                <c:pt idx="49833" formatCode="0.00E+00">
                  <c:v>3.88E-4</c:v>
                </c:pt>
                <c:pt idx="49834" formatCode="0.00E+00">
                  <c:v>3.8699999999999997E-4</c:v>
                </c:pt>
                <c:pt idx="49835" formatCode="0.00E+00">
                  <c:v>3.8699999999999997E-4</c:v>
                </c:pt>
                <c:pt idx="49836" formatCode="0.00E+00">
                  <c:v>3.86E-4</c:v>
                </c:pt>
                <c:pt idx="49837" formatCode="0.00E+00">
                  <c:v>3.86E-4</c:v>
                </c:pt>
                <c:pt idx="49838" formatCode="0.00E+00">
                  <c:v>3.8499999999999998E-4</c:v>
                </c:pt>
                <c:pt idx="49839" formatCode="0.00E+00">
                  <c:v>3.8499999999999998E-4</c:v>
                </c:pt>
                <c:pt idx="49840" formatCode="0.00E+00">
                  <c:v>3.8400000000000001E-4</c:v>
                </c:pt>
                <c:pt idx="49841" formatCode="0.00E+00">
                  <c:v>3.8400000000000001E-4</c:v>
                </c:pt>
                <c:pt idx="49842" formatCode="0.00E+00">
                  <c:v>3.8299999999999999E-4</c:v>
                </c:pt>
                <c:pt idx="49843" formatCode="0.00E+00">
                  <c:v>3.8299999999999999E-4</c:v>
                </c:pt>
                <c:pt idx="49844" formatCode="0.00E+00">
                  <c:v>3.8200000000000002E-4</c:v>
                </c:pt>
                <c:pt idx="49845" formatCode="0.00E+00">
                  <c:v>3.8200000000000002E-4</c:v>
                </c:pt>
                <c:pt idx="49846" formatCode="0.00E+00">
                  <c:v>3.8099999999999999E-4</c:v>
                </c:pt>
                <c:pt idx="49847" formatCode="0.00E+00">
                  <c:v>3.8000000000000002E-4</c:v>
                </c:pt>
                <c:pt idx="49848" formatCode="0.00E+00">
                  <c:v>3.8000000000000002E-4</c:v>
                </c:pt>
                <c:pt idx="49849" formatCode="0.00E+00">
                  <c:v>3.8000000000000002E-4</c:v>
                </c:pt>
                <c:pt idx="49850" formatCode="0.00E+00">
                  <c:v>3.79E-4</c:v>
                </c:pt>
                <c:pt idx="49851" formatCode="0.00E+00">
                  <c:v>3.79E-4</c:v>
                </c:pt>
                <c:pt idx="49852" formatCode="0.00E+00">
                  <c:v>3.7800000000000003E-4</c:v>
                </c:pt>
                <c:pt idx="49853" formatCode="0.00E+00">
                  <c:v>3.7800000000000003E-4</c:v>
                </c:pt>
                <c:pt idx="49854" formatCode="0.00E+00">
                  <c:v>3.77E-4</c:v>
                </c:pt>
                <c:pt idx="49855" formatCode="0.00E+00">
                  <c:v>3.77E-4</c:v>
                </c:pt>
                <c:pt idx="49856" formatCode="0.00E+00">
                  <c:v>3.7599999999999998E-4</c:v>
                </c:pt>
                <c:pt idx="49857" formatCode="0.00E+00">
                  <c:v>3.7599999999999998E-4</c:v>
                </c:pt>
                <c:pt idx="49858" formatCode="0.00E+00">
                  <c:v>3.7500000000000001E-4</c:v>
                </c:pt>
                <c:pt idx="49859" formatCode="0.00E+00">
                  <c:v>3.7500000000000001E-4</c:v>
                </c:pt>
                <c:pt idx="49860" formatCode="0.00E+00">
                  <c:v>3.7399999999999998E-4</c:v>
                </c:pt>
                <c:pt idx="49861" formatCode="0.00E+00">
                  <c:v>3.7399999999999998E-4</c:v>
                </c:pt>
                <c:pt idx="49862" formatCode="0.00E+00">
                  <c:v>3.7300000000000001E-4</c:v>
                </c:pt>
                <c:pt idx="49863" formatCode="0.00E+00">
                  <c:v>3.7300000000000001E-4</c:v>
                </c:pt>
                <c:pt idx="49864" formatCode="0.00E+00">
                  <c:v>3.7300000000000001E-4</c:v>
                </c:pt>
                <c:pt idx="49865" formatCode="0.00E+00">
                  <c:v>3.7199999999999999E-4</c:v>
                </c:pt>
                <c:pt idx="49866" formatCode="0.00E+00">
                  <c:v>3.7199999999999999E-4</c:v>
                </c:pt>
                <c:pt idx="49867" formatCode="0.00E+00">
                  <c:v>3.7100000000000002E-4</c:v>
                </c:pt>
                <c:pt idx="49868" formatCode="0.00E+00">
                  <c:v>3.7100000000000002E-4</c:v>
                </c:pt>
                <c:pt idx="49869" formatCode="0.00E+00">
                  <c:v>3.6999999999999999E-4</c:v>
                </c:pt>
                <c:pt idx="49870" formatCode="0.00E+00">
                  <c:v>3.6999999999999999E-4</c:v>
                </c:pt>
                <c:pt idx="49871" formatCode="0.00E+00">
                  <c:v>3.6999999999999999E-4</c:v>
                </c:pt>
                <c:pt idx="49872" formatCode="0.00E+00">
                  <c:v>3.6900000000000002E-4</c:v>
                </c:pt>
                <c:pt idx="49873" formatCode="0.00E+00">
                  <c:v>3.68E-4</c:v>
                </c:pt>
                <c:pt idx="49874" formatCode="0.00E+00">
                  <c:v>3.68E-4</c:v>
                </c:pt>
                <c:pt idx="49875" formatCode="0.00E+00">
                  <c:v>3.68E-4</c:v>
                </c:pt>
                <c:pt idx="49876" formatCode="0.00E+00">
                  <c:v>3.6699999999999998E-4</c:v>
                </c:pt>
                <c:pt idx="49877" formatCode="0.00E+00">
                  <c:v>3.6699999999999998E-4</c:v>
                </c:pt>
                <c:pt idx="49878" formatCode="0.00E+00">
                  <c:v>3.6699999999999998E-4</c:v>
                </c:pt>
                <c:pt idx="49879" formatCode="0.00E+00">
                  <c:v>3.6600000000000001E-4</c:v>
                </c:pt>
                <c:pt idx="49880" formatCode="0.00E+00">
                  <c:v>3.6600000000000001E-4</c:v>
                </c:pt>
                <c:pt idx="49881" formatCode="0.00E+00">
                  <c:v>3.6499999999999998E-4</c:v>
                </c:pt>
                <c:pt idx="49882" formatCode="0.00E+00">
                  <c:v>3.6499999999999998E-4</c:v>
                </c:pt>
                <c:pt idx="49883" formatCode="0.00E+00">
                  <c:v>3.6400000000000001E-4</c:v>
                </c:pt>
                <c:pt idx="49884" formatCode="0.00E+00">
                  <c:v>3.6400000000000001E-4</c:v>
                </c:pt>
                <c:pt idx="49885" formatCode="0.00E+00">
                  <c:v>3.6400000000000001E-4</c:v>
                </c:pt>
                <c:pt idx="49886" formatCode="0.00E+00">
                  <c:v>3.6299999999999999E-4</c:v>
                </c:pt>
                <c:pt idx="49887" formatCode="0.00E+00">
                  <c:v>3.6299999999999999E-4</c:v>
                </c:pt>
                <c:pt idx="49888" formatCode="0.00E+00">
                  <c:v>3.6200000000000002E-4</c:v>
                </c:pt>
                <c:pt idx="49889" formatCode="0.00E+00">
                  <c:v>3.6200000000000002E-4</c:v>
                </c:pt>
                <c:pt idx="49890" formatCode="0.00E+00">
                  <c:v>3.6200000000000002E-4</c:v>
                </c:pt>
                <c:pt idx="49891" formatCode="0.00E+00">
                  <c:v>3.6099999999999999E-4</c:v>
                </c:pt>
                <c:pt idx="49892" formatCode="0.00E+00">
                  <c:v>3.6099999999999999E-4</c:v>
                </c:pt>
                <c:pt idx="49893" formatCode="0.00E+00">
                  <c:v>3.6099999999999999E-4</c:v>
                </c:pt>
                <c:pt idx="49894" formatCode="0.00E+00">
                  <c:v>3.6000000000000002E-4</c:v>
                </c:pt>
                <c:pt idx="49895" formatCode="0.00E+00">
                  <c:v>3.6000000000000002E-4</c:v>
                </c:pt>
                <c:pt idx="49896" formatCode="0.00E+00">
                  <c:v>3.59E-4</c:v>
                </c:pt>
                <c:pt idx="49897" formatCode="0.00E+00">
                  <c:v>3.59E-4</c:v>
                </c:pt>
                <c:pt idx="49898" formatCode="0.00E+00">
                  <c:v>3.59E-4</c:v>
                </c:pt>
                <c:pt idx="49899" formatCode="0.00E+00">
                  <c:v>3.5799999999999997E-4</c:v>
                </c:pt>
                <c:pt idx="49900" formatCode="0.00E+00">
                  <c:v>3.5799999999999997E-4</c:v>
                </c:pt>
                <c:pt idx="49901" formatCode="0.00E+00">
                  <c:v>3.5799999999999997E-4</c:v>
                </c:pt>
                <c:pt idx="49902" formatCode="0.00E+00">
                  <c:v>3.57E-4</c:v>
                </c:pt>
                <c:pt idx="49903" formatCode="0.00E+00">
                  <c:v>3.57E-4</c:v>
                </c:pt>
                <c:pt idx="49904" formatCode="0.00E+00">
                  <c:v>3.5599999999999998E-4</c:v>
                </c:pt>
                <c:pt idx="49905" formatCode="0.00E+00">
                  <c:v>3.5599999999999998E-4</c:v>
                </c:pt>
                <c:pt idx="49906" formatCode="0.00E+00">
                  <c:v>3.5599999999999998E-4</c:v>
                </c:pt>
                <c:pt idx="49907" formatCode="0.00E+00">
                  <c:v>3.5500000000000001E-4</c:v>
                </c:pt>
                <c:pt idx="49908" formatCode="0.00E+00">
                  <c:v>3.5500000000000001E-4</c:v>
                </c:pt>
                <c:pt idx="49909" formatCode="0.00E+00">
                  <c:v>3.5500000000000001E-4</c:v>
                </c:pt>
                <c:pt idx="49910" formatCode="0.00E+00">
                  <c:v>3.5399999999999999E-4</c:v>
                </c:pt>
                <c:pt idx="49911" formatCode="0.00E+00">
                  <c:v>3.5399999999999999E-4</c:v>
                </c:pt>
                <c:pt idx="49912" formatCode="0.00E+00">
                  <c:v>3.5300000000000002E-4</c:v>
                </c:pt>
                <c:pt idx="49913" formatCode="0.00E+00">
                  <c:v>3.5300000000000002E-4</c:v>
                </c:pt>
                <c:pt idx="49914" formatCode="0.00E+00">
                  <c:v>3.5300000000000002E-4</c:v>
                </c:pt>
                <c:pt idx="49915" formatCode="0.00E+00">
                  <c:v>3.5199999999999999E-4</c:v>
                </c:pt>
                <c:pt idx="49916" formatCode="0.00E+00">
                  <c:v>3.5199999999999999E-4</c:v>
                </c:pt>
                <c:pt idx="49917" formatCode="0.00E+00">
                  <c:v>3.5199999999999999E-4</c:v>
                </c:pt>
                <c:pt idx="49918" formatCode="0.00E+00">
                  <c:v>3.5100000000000002E-4</c:v>
                </c:pt>
                <c:pt idx="49919" formatCode="0.00E+00">
                  <c:v>3.5100000000000002E-4</c:v>
                </c:pt>
                <c:pt idx="49920" formatCode="0.00E+00">
                  <c:v>3.5100000000000002E-4</c:v>
                </c:pt>
                <c:pt idx="49921" formatCode="0.00E+00">
                  <c:v>3.5E-4</c:v>
                </c:pt>
                <c:pt idx="49922" formatCode="0.00E+00">
                  <c:v>3.5E-4</c:v>
                </c:pt>
                <c:pt idx="49923" formatCode="0.00E+00">
                  <c:v>3.5E-4</c:v>
                </c:pt>
                <c:pt idx="49924" formatCode="0.00E+00">
                  <c:v>3.4900000000000003E-4</c:v>
                </c:pt>
                <c:pt idx="49925" formatCode="0.00E+00">
                  <c:v>3.4900000000000003E-4</c:v>
                </c:pt>
                <c:pt idx="49926" formatCode="0.00E+00">
                  <c:v>3.4900000000000003E-4</c:v>
                </c:pt>
                <c:pt idx="49927" formatCode="0.00E+00">
                  <c:v>3.48E-4</c:v>
                </c:pt>
                <c:pt idx="49928" formatCode="0.00E+00">
                  <c:v>3.48E-4</c:v>
                </c:pt>
                <c:pt idx="49929" formatCode="0.00E+00">
                  <c:v>3.48E-4</c:v>
                </c:pt>
                <c:pt idx="49930" formatCode="0.00E+00">
                  <c:v>3.4699999999999998E-4</c:v>
                </c:pt>
                <c:pt idx="49931" formatCode="0.00E+00">
                  <c:v>3.4699999999999998E-4</c:v>
                </c:pt>
                <c:pt idx="49932" formatCode="0.00E+00">
                  <c:v>3.4699999999999998E-4</c:v>
                </c:pt>
                <c:pt idx="49933" formatCode="0.00E+00">
                  <c:v>3.4600000000000001E-4</c:v>
                </c:pt>
                <c:pt idx="49934" formatCode="0.00E+00">
                  <c:v>3.4600000000000001E-4</c:v>
                </c:pt>
                <c:pt idx="49935" formatCode="0.00E+00">
                  <c:v>3.4600000000000001E-4</c:v>
                </c:pt>
                <c:pt idx="49936" formatCode="0.00E+00">
                  <c:v>3.4600000000000001E-4</c:v>
                </c:pt>
                <c:pt idx="49937" formatCode="0.00E+00">
                  <c:v>3.4499999999999998E-4</c:v>
                </c:pt>
                <c:pt idx="49938" formatCode="0.00E+00">
                  <c:v>3.4499999999999998E-4</c:v>
                </c:pt>
                <c:pt idx="49939" formatCode="0.00E+00">
                  <c:v>3.4499999999999998E-4</c:v>
                </c:pt>
                <c:pt idx="49940" formatCode="0.00E+00">
                  <c:v>3.4499999999999998E-4</c:v>
                </c:pt>
                <c:pt idx="49941" formatCode="0.00E+00">
                  <c:v>3.4400000000000001E-4</c:v>
                </c:pt>
                <c:pt idx="49942" formatCode="0.00E+00">
                  <c:v>3.4400000000000001E-4</c:v>
                </c:pt>
                <c:pt idx="49943" formatCode="0.00E+00">
                  <c:v>3.4400000000000001E-4</c:v>
                </c:pt>
                <c:pt idx="49944" formatCode="0.00E+00">
                  <c:v>3.4299999999999999E-4</c:v>
                </c:pt>
                <c:pt idx="49945" formatCode="0.00E+00">
                  <c:v>3.4299999999999999E-4</c:v>
                </c:pt>
                <c:pt idx="49946" formatCode="0.00E+00">
                  <c:v>3.4299999999999999E-4</c:v>
                </c:pt>
                <c:pt idx="49947" formatCode="0.00E+00">
                  <c:v>3.4200000000000002E-4</c:v>
                </c:pt>
                <c:pt idx="49948" formatCode="0.00E+00">
                  <c:v>3.4200000000000002E-4</c:v>
                </c:pt>
                <c:pt idx="49949" formatCode="0.00E+00">
                  <c:v>3.4200000000000002E-4</c:v>
                </c:pt>
                <c:pt idx="49950" formatCode="0.00E+00">
                  <c:v>3.4200000000000002E-4</c:v>
                </c:pt>
                <c:pt idx="49951" formatCode="0.00E+00">
                  <c:v>3.4099999999999999E-4</c:v>
                </c:pt>
                <c:pt idx="49952" formatCode="0.00E+00">
                  <c:v>3.4099999999999999E-4</c:v>
                </c:pt>
                <c:pt idx="49953" formatCode="0.00E+00">
                  <c:v>3.4099999999999999E-4</c:v>
                </c:pt>
                <c:pt idx="49954" formatCode="0.00E+00">
                  <c:v>3.4000000000000002E-4</c:v>
                </c:pt>
                <c:pt idx="49955" formatCode="0.00E+00">
                  <c:v>3.4000000000000002E-4</c:v>
                </c:pt>
                <c:pt idx="49956" formatCode="0.00E+00">
                  <c:v>3.4000000000000002E-4</c:v>
                </c:pt>
                <c:pt idx="49957" formatCode="0.00E+00">
                  <c:v>3.39E-4</c:v>
                </c:pt>
                <c:pt idx="49958" formatCode="0.00E+00">
                  <c:v>3.39E-4</c:v>
                </c:pt>
                <c:pt idx="49959" formatCode="0.00E+00">
                  <c:v>3.39E-4</c:v>
                </c:pt>
                <c:pt idx="49960" formatCode="0.00E+00">
                  <c:v>3.39E-4</c:v>
                </c:pt>
                <c:pt idx="49961" formatCode="0.00E+00">
                  <c:v>3.3799999999999998E-4</c:v>
                </c:pt>
                <c:pt idx="49962" formatCode="0.00E+00">
                  <c:v>3.3799999999999998E-4</c:v>
                </c:pt>
                <c:pt idx="49963" formatCode="0.00E+00">
                  <c:v>3.3799999999999998E-4</c:v>
                </c:pt>
                <c:pt idx="49964" formatCode="0.00E+00">
                  <c:v>3.3799999999999998E-4</c:v>
                </c:pt>
                <c:pt idx="49965" formatCode="0.00E+00">
                  <c:v>3.3700000000000001E-4</c:v>
                </c:pt>
                <c:pt idx="49966" formatCode="0.00E+00">
                  <c:v>3.3700000000000001E-4</c:v>
                </c:pt>
                <c:pt idx="49967" formatCode="0.00E+00">
                  <c:v>3.3700000000000001E-4</c:v>
                </c:pt>
                <c:pt idx="49968" formatCode="0.00E+00">
                  <c:v>3.3599999999999998E-4</c:v>
                </c:pt>
                <c:pt idx="49969" formatCode="0.00E+00">
                  <c:v>3.3599999999999998E-4</c:v>
                </c:pt>
                <c:pt idx="49970" formatCode="0.00E+00">
                  <c:v>3.3599999999999998E-4</c:v>
                </c:pt>
                <c:pt idx="49971" formatCode="0.00E+00">
                  <c:v>3.3500000000000001E-4</c:v>
                </c:pt>
                <c:pt idx="49972" formatCode="0.00E+00">
                  <c:v>3.3500000000000001E-4</c:v>
                </c:pt>
                <c:pt idx="49973" formatCode="0.00E+00">
                  <c:v>3.3500000000000001E-4</c:v>
                </c:pt>
                <c:pt idx="49974" formatCode="0.00E+00">
                  <c:v>3.3500000000000001E-4</c:v>
                </c:pt>
                <c:pt idx="49975" formatCode="0.00E+00">
                  <c:v>3.3500000000000001E-4</c:v>
                </c:pt>
                <c:pt idx="49976" formatCode="0.00E+00">
                  <c:v>3.3399999999999999E-4</c:v>
                </c:pt>
                <c:pt idx="49977" formatCode="0.00E+00">
                  <c:v>3.3399999999999999E-4</c:v>
                </c:pt>
                <c:pt idx="49978" formatCode="0.00E+00">
                  <c:v>3.3399999999999999E-4</c:v>
                </c:pt>
                <c:pt idx="49979" formatCode="0.00E+00">
                  <c:v>3.3300000000000002E-4</c:v>
                </c:pt>
                <c:pt idx="49980" formatCode="0.00E+00">
                  <c:v>3.3300000000000002E-4</c:v>
                </c:pt>
                <c:pt idx="49981" formatCode="0.00E+00">
                  <c:v>3.3300000000000002E-4</c:v>
                </c:pt>
                <c:pt idx="49982" formatCode="0.00E+00">
                  <c:v>3.3300000000000002E-4</c:v>
                </c:pt>
                <c:pt idx="49983" formatCode="0.00E+00">
                  <c:v>3.3199999999999999E-4</c:v>
                </c:pt>
                <c:pt idx="49984" formatCode="0.00E+00">
                  <c:v>3.3199999999999999E-4</c:v>
                </c:pt>
                <c:pt idx="49985" formatCode="0.00E+00">
                  <c:v>3.3199999999999999E-4</c:v>
                </c:pt>
                <c:pt idx="49986" formatCode="0.00E+00">
                  <c:v>3.3199999999999999E-4</c:v>
                </c:pt>
                <c:pt idx="49987" formatCode="0.00E+00">
                  <c:v>3.3100000000000002E-4</c:v>
                </c:pt>
                <c:pt idx="49988" formatCode="0.00E+00">
                  <c:v>3.3100000000000002E-4</c:v>
                </c:pt>
                <c:pt idx="49989" formatCode="0.00E+00">
                  <c:v>3.3100000000000002E-4</c:v>
                </c:pt>
                <c:pt idx="49990" formatCode="0.00E+00">
                  <c:v>3.3100000000000002E-4</c:v>
                </c:pt>
                <c:pt idx="49991" formatCode="0.00E+00">
                  <c:v>3.3100000000000002E-4</c:v>
                </c:pt>
                <c:pt idx="49992" formatCode="0.00E+00">
                  <c:v>3.3E-4</c:v>
                </c:pt>
                <c:pt idx="49993" formatCode="0.00E+00">
                  <c:v>3.3E-4</c:v>
                </c:pt>
                <c:pt idx="49994" formatCode="0.00E+00">
                  <c:v>3.3E-4</c:v>
                </c:pt>
                <c:pt idx="49995" formatCode="0.00E+00">
                  <c:v>3.3E-4</c:v>
                </c:pt>
                <c:pt idx="49996" formatCode="0.00E+00">
                  <c:v>3.2899999999999997E-4</c:v>
                </c:pt>
                <c:pt idx="49997" formatCode="0.00E+00">
                  <c:v>3.2899999999999997E-4</c:v>
                </c:pt>
                <c:pt idx="49998" formatCode="0.00E+00">
                  <c:v>3.2899999999999997E-4</c:v>
                </c:pt>
                <c:pt idx="49999" formatCode="0.00E+00">
                  <c:v>3.2899999999999997E-4</c:v>
                </c:pt>
                <c:pt idx="50000" formatCode="0.00E+00">
                  <c:v>3.28E-4</c:v>
                </c:pt>
                <c:pt idx="50001" formatCode="0.00E+00">
                  <c:v>3.28E-4</c:v>
                </c:pt>
                <c:pt idx="50002" formatCode="0.00E+00">
                  <c:v>3.28E-4</c:v>
                </c:pt>
                <c:pt idx="50003" formatCode="0.00E+00">
                  <c:v>3.28E-4</c:v>
                </c:pt>
                <c:pt idx="50004" formatCode="0.00E+00">
                  <c:v>3.2699999999999998E-4</c:v>
                </c:pt>
                <c:pt idx="50005" formatCode="0.00E+00">
                  <c:v>3.2699999999999998E-4</c:v>
                </c:pt>
                <c:pt idx="50006" formatCode="0.00E+00">
                  <c:v>3.2699999999999998E-4</c:v>
                </c:pt>
                <c:pt idx="50007" formatCode="0.00E+00">
                  <c:v>3.2699999999999998E-4</c:v>
                </c:pt>
                <c:pt idx="50008" formatCode="0.00E+00">
                  <c:v>3.2600000000000001E-4</c:v>
                </c:pt>
                <c:pt idx="50009" formatCode="0.00E+00">
                  <c:v>3.2600000000000001E-4</c:v>
                </c:pt>
                <c:pt idx="50010" formatCode="0.00E+00">
                  <c:v>3.2600000000000001E-4</c:v>
                </c:pt>
                <c:pt idx="50011" formatCode="0.00E+00">
                  <c:v>3.2600000000000001E-4</c:v>
                </c:pt>
                <c:pt idx="50012" formatCode="0.00E+00">
                  <c:v>3.2600000000000001E-4</c:v>
                </c:pt>
                <c:pt idx="50013" formatCode="0.00E+00">
                  <c:v>3.2499999999999999E-4</c:v>
                </c:pt>
                <c:pt idx="50014" formatCode="0.00E+00">
                  <c:v>3.2499999999999999E-4</c:v>
                </c:pt>
                <c:pt idx="50015" formatCode="0.00E+00">
                  <c:v>3.2499999999999999E-4</c:v>
                </c:pt>
                <c:pt idx="50016" formatCode="0.00E+00">
                  <c:v>3.2499999999999999E-4</c:v>
                </c:pt>
                <c:pt idx="50017" formatCode="0.00E+00">
                  <c:v>3.2400000000000001E-4</c:v>
                </c:pt>
                <c:pt idx="50018" formatCode="0.00E+00">
                  <c:v>3.2400000000000001E-4</c:v>
                </c:pt>
                <c:pt idx="50019" formatCode="0.00E+00">
                  <c:v>3.2400000000000001E-4</c:v>
                </c:pt>
                <c:pt idx="50020" formatCode="0.00E+00">
                  <c:v>3.2400000000000001E-4</c:v>
                </c:pt>
                <c:pt idx="50021" formatCode="0.00E+00">
                  <c:v>3.2400000000000001E-4</c:v>
                </c:pt>
                <c:pt idx="50022" formatCode="0.00E+00">
                  <c:v>3.2299999999999999E-4</c:v>
                </c:pt>
                <c:pt idx="50023" formatCode="0.00E+00">
                  <c:v>3.2299999999999999E-4</c:v>
                </c:pt>
                <c:pt idx="50024" formatCode="0.00E+00">
                  <c:v>3.2299999999999999E-4</c:v>
                </c:pt>
                <c:pt idx="50025" formatCode="0.00E+00">
                  <c:v>3.2299999999999999E-4</c:v>
                </c:pt>
                <c:pt idx="50026" formatCode="0.00E+00">
                  <c:v>3.2299999999999999E-4</c:v>
                </c:pt>
                <c:pt idx="50027" formatCode="0.00E+00">
                  <c:v>3.2200000000000002E-4</c:v>
                </c:pt>
                <c:pt idx="50028" formatCode="0.00E+00">
                  <c:v>3.2200000000000002E-4</c:v>
                </c:pt>
                <c:pt idx="50029" formatCode="0.00E+00">
                  <c:v>3.2200000000000002E-4</c:v>
                </c:pt>
                <c:pt idx="50030" formatCode="0.00E+00">
                  <c:v>3.2200000000000002E-4</c:v>
                </c:pt>
                <c:pt idx="50031" formatCode="0.00E+00">
                  <c:v>3.2200000000000002E-4</c:v>
                </c:pt>
                <c:pt idx="50032" formatCode="0.00E+00">
                  <c:v>3.21E-4</c:v>
                </c:pt>
                <c:pt idx="50033" formatCode="0.00E+00">
                  <c:v>3.21E-4</c:v>
                </c:pt>
                <c:pt idx="50034" formatCode="0.00E+00">
                  <c:v>3.21E-4</c:v>
                </c:pt>
                <c:pt idx="50035" formatCode="0.00E+00">
                  <c:v>3.21E-4</c:v>
                </c:pt>
                <c:pt idx="50036" formatCode="0.00E+00">
                  <c:v>3.21E-4</c:v>
                </c:pt>
                <c:pt idx="50037" formatCode="0.00E+00">
                  <c:v>3.2000000000000003E-4</c:v>
                </c:pt>
                <c:pt idx="50038" formatCode="0.00E+00">
                  <c:v>3.2000000000000003E-4</c:v>
                </c:pt>
                <c:pt idx="50039" formatCode="0.00E+00">
                  <c:v>3.2000000000000003E-4</c:v>
                </c:pt>
                <c:pt idx="50040" formatCode="0.00E+00">
                  <c:v>3.2000000000000003E-4</c:v>
                </c:pt>
                <c:pt idx="50041" formatCode="0.00E+00">
                  <c:v>3.2000000000000003E-4</c:v>
                </c:pt>
                <c:pt idx="50042" formatCode="0.00E+00">
                  <c:v>3.19E-4</c:v>
                </c:pt>
                <c:pt idx="50043" formatCode="0.00E+00">
                  <c:v>3.19E-4</c:v>
                </c:pt>
                <c:pt idx="50044" formatCode="0.00E+00">
                  <c:v>3.19E-4</c:v>
                </c:pt>
                <c:pt idx="50045" formatCode="0.00E+00">
                  <c:v>3.19E-4</c:v>
                </c:pt>
                <c:pt idx="50046" formatCode="0.00E+00">
                  <c:v>3.19E-4</c:v>
                </c:pt>
                <c:pt idx="50047" formatCode="0.00E+00">
                  <c:v>3.1799999999999998E-4</c:v>
                </c:pt>
                <c:pt idx="50048" formatCode="0.00E+00">
                  <c:v>3.1799999999999998E-4</c:v>
                </c:pt>
                <c:pt idx="50049" formatCode="0.00E+00">
                  <c:v>3.1799999999999998E-4</c:v>
                </c:pt>
                <c:pt idx="50050" formatCode="0.00E+00">
                  <c:v>3.1799999999999998E-4</c:v>
                </c:pt>
                <c:pt idx="50051" formatCode="0.00E+00">
                  <c:v>3.1799999999999998E-4</c:v>
                </c:pt>
                <c:pt idx="50052" formatCode="0.00E+00">
                  <c:v>3.1799999999999998E-4</c:v>
                </c:pt>
                <c:pt idx="50053" formatCode="0.00E+00">
                  <c:v>3.1700000000000001E-4</c:v>
                </c:pt>
                <c:pt idx="50054" formatCode="0.00E+00">
                  <c:v>3.1700000000000001E-4</c:v>
                </c:pt>
                <c:pt idx="50055" formatCode="0.00E+00">
                  <c:v>3.1700000000000001E-4</c:v>
                </c:pt>
                <c:pt idx="50056" formatCode="0.00E+00">
                  <c:v>3.1700000000000001E-4</c:v>
                </c:pt>
                <c:pt idx="50057" formatCode="0.00E+00">
                  <c:v>3.1700000000000001E-4</c:v>
                </c:pt>
                <c:pt idx="50058" formatCode="0.00E+00">
                  <c:v>3.1599999999999998E-4</c:v>
                </c:pt>
                <c:pt idx="50059" formatCode="0.00E+00">
                  <c:v>3.1599999999999998E-4</c:v>
                </c:pt>
                <c:pt idx="50060" formatCode="0.00E+00">
                  <c:v>3.1599999999999998E-4</c:v>
                </c:pt>
                <c:pt idx="50061" formatCode="0.00E+00">
                  <c:v>3.1599999999999998E-4</c:v>
                </c:pt>
                <c:pt idx="50062" formatCode="0.00E+00">
                  <c:v>3.1599999999999998E-4</c:v>
                </c:pt>
                <c:pt idx="50063" formatCode="0.00E+00">
                  <c:v>3.1599999999999998E-4</c:v>
                </c:pt>
                <c:pt idx="50064" formatCode="0.00E+00">
                  <c:v>3.1500000000000001E-4</c:v>
                </c:pt>
                <c:pt idx="50065" formatCode="0.00E+00">
                  <c:v>3.1500000000000001E-4</c:v>
                </c:pt>
                <c:pt idx="50066" formatCode="0.00E+00">
                  <c:v>3.1500000000000001E-4</c:v>
                </c:pt>
                <c:pt idx="50067" formatCode="0.00E+00">
                  <c:v>3.1500000000000001E-4</c:v>
                </c:pt>
                <c:pt idx="50068" formatCode="0.00E+00">
                  <c:v>3.1399999999999999E-4</c:v>
                </c:pt>
                <c:pt idx="50069" formatCode="0.00E+00">
                  <c:v>3.1399999999999999E-4</c:v>
                </c:pt>
                <c:pt idx="50070" formatCode="0.00E+00">
                  <c:v>3.1399999999999999E-4</c:v>
                </c:pt>
                <c:pt idx="50071" formatCode="0.00E+00">
                  <c:v>3.1399999999999999E-4</c:v>
                </c:pt>
                <c:pt idx="50072" formatCode="0.00E+00">
                  <c:v>3.1399999999999999E-4</c:v>
                </c:pt>
                <c:pt idx="50073" formatCode="0.00E+00">
                  <c:v>3.1399999999999999E-4</c:v>
                </c:pt>
                <c:pt idx="50074" formatCode="0.00E+00">
                  <c:v>3.1300000000000002E-4</c:v>
                </c:pt>
                <c:pt idx="50075" formatCode="0.00E+00">
                  <c:v>3.1300000000000002E-4</c:v>
                </c:pt>
                <c:pt idx="50076" formatCode="0.00E+00">
                  <c:v>3.1300000000000002E-4</c:v>
                </c:pt>
                <c:pt idx="50077" formatCode="0.00E+00">
                  <c:v>3.1300000000000002E-4</c:v>
                </c:pt>
                <c:pt idx="50078" formatCode="0.00E+00">
                  <c:v>3.1300000000000002E-4</c:v>
                </c:pt>
                <c:pt idx="50079" formatCode="0.00E+00">
                  <c:v>3.1300000000000002E-4</c:v>
                </c:pt>
                <c:pt idx="50080" formatCode="0.00E+00">
                  <c:v>3.1199999999999999E-4</c:v>
                </c:pt>
                <c:pt idx="50081" formatCode="0.00E+00">
                  <c:v>3.1199999999999999E-4</c:v>
                </c:pt>
                <c:pt idx="50082" formatCode="0.00E+00">
                  <c:v>3.1199999999999999E-4</c:v>
                </c:pt>
                <c:pt idx="50083" formatCode="0.00E+00">
                  <c:v>3.1199999999999999E-4</c:v>
                </c:pt>
                <c:pt idx="50084" formatCode="0.00E+00">
                  <c:v>3.1199999999999999E-4</c:v>
                </c:pt>
                <c:pt idx="50085" formatCode="0.00E+00">
                  <c:v>3.1199999999999999E-4</c:v>
                </c:pt>
                <c:pt idx="50086" formatCode="0.00E+00">
                  <c:v>3.1100000000000002E-4</c:v>
                </c:pt>
                <c:pt idx="50087" formatCode="0.00E+00">
                  <c:v>3.1100000000000002E-4</c:v>
                </c:pt>
                <c:pt idx="50088" formatCode="0.00E+00">
                  <c:v>3.1100000000000002E-4</c:v>
                </c:pt>
                <c:pt idx="50089" formatCode="0.00E+00">
                  <c:v>3.1100000000000002E-4</c:v>
                </c:pt>
                <c:pt idx="50090" formatCode="0.00E+00">
                  <c:v>3.1100000000000002E-4</c:v>
                </c:pt>
                <c:pt idx="50091" formatCode="0.00E+00">
                  <c:v>3.1100000000000002E-4</c:v>
                </c:pt>
                <c:pt idx="50092" formatCode="0.00E+00">
                  <c:v>3.1E-4</c:v>
                </c:pt>
                <c:pt idx="50093" formatCode="0.00E+00">
                  <c:v>3.1E-4</c:v>
                </c:pt>
                <c:pt idx="50094" formatCode="0.00E+00">
                  <c:v>3.1E-4</c:v>
                </c:pt>
                <c:pt idx="50095" formatCode="0.00E+00">
                  <c:v>3.1E-4</c:v>
                </c:pt>
                <c:pt idx="50096" formatCode="0.00E+00">
                  <c:v>3.1E-4</c:v>
                </c:pt>
                <c:pt idx="50097" formatCode="0.00E+00">
                  <c:v>3.1E-4</c:v>
                </c:pt>
                <c:pt idx="50098" formatCode="0.00E+00">
                  <c:v>3.0899999999999998E-4</c:v>
                </c:pt>
                <c:pt idx="50099" formatCode="0.00E+00">
                  <c:v>3.0899999999999998E-4</c:v>
                </c:pt>
                <c:pt idx="50100" formatCode="0.00E+00">
                  <c:v>3.0899999999999998E-4</c:v>
                </c:pt>
                <c:pt idx="50101" formatCode="0.00E+00">
                  <c:v>3.0899999999999998E-4</c:v>
                </c:pt>
                <c:pt idx="50102" formatCode="0.00E+00">
                  <c:v>3.0899999999999998E-4</c:v>
                </c:pt>
                <c:pt idx="50103" formatCode="0.00E+00">
                  <c:v>3.0899999999999998E-4</c:v>
                </c:pt>
                <c:pt idx="50104" formatCode="0.00E+00">
                  <c:v>3.0800000000000001E-4</c:v>
                </c:pt>
                <c:pt idx="50105" formatCode="0.00E+00">
                  <c:v>3.0800000000000001E-4</c:v>
                </c:pt>
                <c:pt idx="50106" formatCode="0.00E+00">
                  <c:v>3.0800000000000001E-4</c:v>
                </c:pt>
                <c:pt idx="50107" formatCode="0.00E+00">
                  <c:v>3.0800000000000001E-4</c:v>
                </c:pt>
                <c:pt idx="50108" formatCode="0.00E+00">
                  <c:v>3.0800000000000001E-4</c:v>
                </c:pt>
                <c:pt idx="50109" formatCode="0.00E+00">
                  <c:v>3.0800000000000001E-4</c:v>
                </c:pt>
                <c:pt idx="50110" formatCode="0.00E+00">
                  <c:v>3.0800000000000001E-4</c:v>
                </c:pt>
                <c:pt idx="50111" formatCode="0.00E+00">
                  <c:v>3.0800000000000001E-4</c:v>
                </c:pt>
                <c:pt idx="50112" formatCode="0.00E+00">
                  <c:v>3.0699999999999998E-4</c:v>
                </c:pt>
                <c:pt idx="50113" formatCode="0.00E+00">
                  <c:v>3.0699999999999998E-4</c:v>
                </c:pt>
                <c:pt idx="50114" formatCode="0.00E+00">
                  <c:v>3.0699999999999998E-4</c:v>
                </c:pt>
                <c:pt idx="50115" formatCode="0.00E+00">
                  <c:v>3.0699999999999998E-4</c:v>
                </c:pt>
                <c:pt idx="50116" formatCode="0.00E+00">
                  <c:v>3.0699999999999998E-4</c:v>
                </c:pt>
                <c:pt idx="50117" formatCode="0.00E+00">
                  <c:v>3.0699999999999998E-4</c:v>
                </c:pt>
                <c:pt idx="50118" formatCode="0.00E+00">
                  <c:v>3.0600000000000001E-4</c:v>
                </c:pt>
                <c:pt idx="50119" formatCode="0.00E+00">
                  <c:v>3.0600000000000001E-4</c:v>
                </c:pt>
                <c:pt idx="50120" formatCode="0.00E+00">
                  <c:v>3.0600000000000001E-4</c:v>
                </c:pt>
                <c:pt idx="50121" formatCode="0.00E+00">
                  <c:v>3.0600000000000001E-4</c:v>
                </c:pt>
                <c:pt idx="50122" formatCode="0.00E+00">
                  <c:v>3.0600000000000001E-4</c:v>
                </c:pt>
                <c:pt idx="50123" formatCode="0.00E+00">
                  <c:v>3.0600000000000001E-4</c:v>
                </c:pt>
                <c:pt idx="50124" formatCode="0.00E+00">
                  <c:v>3.0499999999999999E-4</c:v>
                </c:pt>
                <c:pt idx="50125" formatCode="0.00E+00">
                  <c:v>3.0499999999999999E-4</c:v>
                </c:pt>
                <c:pt idx="50126" formatCode="0.00E+00">
                  <c:v>3.0499999999999999E-4</c:v>
                </c:pt>
                <c:pt idx="50127" formatCode="0.00E+00">
                  <c:v>3.0499999999999999E-4</c:v>
                </c:pt>
                <c:pt idx="50128" formatCode="0.00E+00">
                  <c:v>3.0499999999999999E-4</c:v>
                </c:pt>
                <c:pt idx="50129" formatCode="0.00E+00">
                  <c:v>3.0499999999999999E-4</c:v>
                </c:pt>
                <c:pt idx="50130" formatCode="0.00E+00">
                  <c:v>3.0499999999999999E-4</c:v>
                </c:pt>
                <c:pt idx="50131" formatCode="0.00E+00">
                  <c:v>3.0400000000000002E-4</c:v>
                </c:pt>
                <c:pt idx="50132" formatCode="0.00E+00">
                  <c:v>3.0400000000000002E-4</c:v>
                </c:pt>
                <c:pt idx="50133" formatCode="0.00E+00">
                  <c:v>3.0400000000000002E-4</c:v>
                </c:pt>
                <c:pt idx="50134" formatCode="0.00E+00">
                  <c:v>3.0400000000000002E-4</c:v>
                </c:pt>
                <c:pt idx="50135" formatCode="0.00E+00">
                  <c:v>3.0400000000000002E-4</c:v>
                </c:pt>
                <c:pt idx="50136" formatCode="0.00E+00">
                  <c:v>3.0400000000000002E-4</c:v>
                </c:pt>
                <c:pt idx="50137" formatCode="0.00E+00">
                  <c:v>3.0400000000000002E-4</c:v>
                </c:pt>
                <c:pt idx="50138" formatCode="0.00E+00">
                  <c:v>3.0299999999999999E-4</c:v>
                </c:pt>
                <c:pt idx="50139" formatCode="0.00E+00">
                  <c:v>3.0299999999999999E-4</c:v>
                </c:pt>
                <c:pt idx="50140" formatCode="0.00E+00">
                  <c:v>3.0299999999999999E-4</c:v>
                </c:pt>
                <c:pt idx="50141" formatCode="0.00E+00">
                  <c:v>3.0299999999999999E-4</c:v>
                </c:pt>
                <c:pt idx="50142" formatCode="0.00E+00">
                  <c:v>3.0299999999999999E-4</c:v>
                </c:pt>
                <c:pt idx="50143" formatCode="0.00E+00">
                  <c:v>3.0299999999999999E-4</c:v>
                </c:pt>
                <c:pt idx="50144" formatCode="0.00E+00">
                  <c:v>3.0299999999999999E-4</c:v>
                </c:pt>
                <c:pt idx="50145" formatCode="0.00E+00">
                  <c:v>3.0299999999999999E-4</c:v>
                </c:pt>
                <c:pt idx="50146" formatCode="0.00E+00">
                  <c:v>3.0299999999999999E-4</c:v>
                </c:pt>
                <c:pt idx="50147" formatCode="0.00E+00">
                  <c:v>3.0200000000000002E-4</c:v>
                </c:pt>
                <c:pt idx="50148" formatCode="0.00E+00">
                  <c:v>3.0200000000000002E-4</c:v>
                </c:pt>
                <c:pt idx="50149" formatCode="0.00E+00">
                  <c:v>3.0200000000000002E-4</c:v>
                </c:pt>
                <c:pt idx="50150" formatCode="0.00E+00">
                  <c:v>3.0200000000000002E-4</c:v>
                </c:pt>
                <c:pt idx="50151" formatCode="0.00E+00">
                  <c:v>3.0200000000000002E-4</c:v>
                </c:pt>
                <c:pt idx="50152" formatCode="0.00E+00">
                  <c:v>3.0200000000000002E-4</c:v>
                </c:pt>
                <c:pt idx="50153" formatCode="0.00E+00">
                  <c:v>3.0200000000000002E-4</c:v>
                </c:pt>
                <c:pt idx="50154" formatCode="0.00E+00">
                  <c:v>3.01E-4</c:v>
                </c:pt>
                <c:pt idx="50155" formatCode="0.00E+00">
                  <c:v>3.01E-4</c:v>
                </c:pt>
                <c:pt idx="50156" formatCode="0.00E+00">
                  <c:v>3.01E-4</c:v>
                </c:pt>
                <c:pt idx="50157" formatCode="0.00E+00">
                  <c:v>3.01E-4</c:v>
                </c:pt>
                <c:pt idx="50158" formatCode="0.00E+00">
                  <c:v>3.01E-4</c:v>
                </c:pt>
                <c:pt idx="50159" formatCode="0.00E+00">
                  <c:v>3.01E-4</c:v>
                </c:pt>
                <c:pt idx="50160" formatCode="0.00E+00">
                  <c:v>3.01E-4</c:v>
                </c:pt>
                <c:pt idx="50161" formatCode="0.00E+00">
                  <c:v>3.01E-4</c:v>
                </c:pt>
                <c:pt idx="50162" formatCode="0.00E+00">
                  <c:v>3.01E-4</c:v>
                </c:pt>
                <c:pt idx="50163" formatCode="0.00E+00">
                  <c:v>2.9999999999999997E-4</c:v>
                </c:pt>
                <c:pt idx="50164" formatCode="0.00E+00">
                  <c:v>2.9999999999999997E-4</c:v>
                </c:pt>
                <c:pt idx="50165" formatCode="0.00E+00">
                  <c:v>2.9999999999999997E-4</c:v>
                </c:pt>
                <c:pt idx="50166" formatCode="0.00E+00">
                  <c:v>2.9999999999999997E-4</c:v>
                </c:pt>
                <c:pt idx="50167" formatCode="0.00E+00">
                  <c:v>2.9999999999999997E-4</c:v>
                </c:pt>
                <c:pt idx="50168" formatCode="0.00E+00">
                  <c:v>2.9999999999999997E-4</c:v>
                </c:pt>
                <c:pt idx="50169" formatCode="0.00E+00">
                  <c:v>2.99E-4</c:v>
                </c:pt>
                <c:pt idx="50170" formatCode="0.00E+00">
                  <c:v>2.99E-4</c:v>
                </c:pt>
                <c:pt idx="50171" formatCode="0.00E+00">
                  <c:v>2.99E-4</c:v>
                </c:pt>
                <c:pt idx="50172" formatCode="0.00E+00">
                  <c:v>2.99E-4</c:v>
                </c:pt>
                <c:pt idx="50173" formatCode="0.00E+00">
                  <c:v>2.99E-4</c:v>
                </c:pt>
                <c:pt idx="50174" formatCode="0.00E+00">
                  <c:v>2.99E-4</c:v>
                </c:pt>
                <c:pt idx="50175" formatCode="0.00E+00">
                  <c:v>2.99E-4</c:v>
                </c:pt>
                <c:pt idx="50176" formatCode="0.00E+00">
                  <c:v>2.99E-4</c:v>
                </c:pt>
                <c:pt idx="50177" formatCode="0.00E+00">
                  <c:v>2.99E-4</c:v>
                </c:pt>
                <c:pt idx="50178" formatCode="0.00E+00">
                  <c:v>2.9799999999999998E-4</c:v>
                </c:pt>
                <c:pt idx="50179" formatCode="0.00E+00">
                  <c:v>2.9799999999999998E-4</c:v>
                </c:pt>
                <c:pt idx="50180" formatCode="0.00E+00">
                  <c:v>2.9799999999999998E-4</c:v>
                </c:pt>
                <c:pt idx="50181" formatCode="0.00E+00">
                  <c:v>2.9799999999999998E-4</c:v>
                </c:pt>
                <c:pt idx="50182" formatCode="0.00E+00">
                  <c:v>2.9799999999999998E-4</c:v>
                </c:pt>
                <c:pt idx="50183" formatCode="0.00E+00">
                  <c:v>2.9799999999999998E-4</c:v>
                </c:pt>
                <c:pt idx="50184" formatCode="0.00E+00">
                  <c:v>2.9799999999999998E-4</c:v>
                </c:pt>
                <c:pt idx="50185" formatCode="0.00E+00">
                  <c:v>2.9799999999999998E-4</c:v>
                </c:pt>
                <c:pt idx="50186" formatCode="0.00E+00">
                  <c:v>2.9700000000000001E-4</c:v>
                </c:pt>
                <c:pt idx="50187" formatCode="0.00E+00">
                  <c:v>2.9700000000000001E-4</c:v>
                </c:pt>
                <c:pt idx="50188" formatCode="0.00E+00">
                  <c:v>2.9700000000000001E-4</c:v>
                </c:pt>
                <c:pt idx="50189" formatCode="0.00E+00">
                  <c:v>2.9700000000000001E-4</c:v>
                </c:pt>
                <c:pt idx="50190" formatCode="0.00E+00">
                  <c:v>2.9700000000000001E-4</c:v>
                </c:pt>
                <c:pt idx="50191" formatCode="0.00E+00">
                  <c:v>2.9700000000000001E-4</c:v>
                </c:pt>
                <c:pt idx="50192" formatCode="0.00E+00">
                  <c:v>2.9700000000000001E-4</c:v>
                </c:pt>
                <c:pt idx="50193" formatCode="0.00E+00">
                  <c:v>2.9700000000000001E-4</c:v>
                </c:pt>
                <c:pt idx="50194" formatCode="0.00E+00">
                  <c:v>2.9700000000000001E-4</c:v>
                </c:pt>
                <c:pt idx="50195" formatCode="0.00E+00">
                  <c:v>2.9599999999999998E-4</c:v>
                </c:pt>
                <c:pt idx="50196" formatCode="0.00E+00">
                  <c:v>2.9599999999999998E-4</c:v>
                </c:pt>
                <c:pt idx="50197" formatCode="0.00E+00">
                  <c:v>2.9599999999999998E-4</c:v>
                </c:pt>
                <c:pt idx="50198" formatCode="0.00E+00">
                  <c:v>2.9599999999999998E-4</c:v>
                </c:pt>
                <c:pt idx="50199" formatCode="0.00E+00">
                  <c:v>2.9599999999999998E-4</c:v>
                </c:pt>
                <c:pt idx="50200" formatCode="0.00E+00">
                  <c:v>2.9599999999999998E-4</c:v>
                </c:pt>
                <c:pt idx="50201" formatCode="0.00E+00">
                  <c:v>2.9599999999999998E-4</c:v>
                </c:pt>
                <c:pt idx="50202" formatCode="0.00E+00">
                  <c:v>2.9599999999999998E-4</c:v>
                </c:pt>
                <c:pt idx="50203" formatCode="0.00E+00">
                  <c:v>2.9599999999999998E-4</c:v>
                </c:pt>
                <c:pt idx="50204" formatCode="0.00E+00">
                  <c:v>2.9599999999999998E-4</c:v>
                </c:pt>
                <c:pt idx="50205" formatCode="0.00E+00">
                  <c:v>2.9500000000000001E-4</c:v>
                </c:pt>
                <c:pt idx="50206" formatCode="0.00E+00">
                  <c:v>2.9500000000000001E-4</c:v>
                </c:pt>
                <c:pt idx="50207" formatCode="0.00E+00">
                  <c:v>2.9500000000000001E-4</c:v>
                </c:pt>
                <c:pt idx="50208" formatCode="0.00E+00">
                  <c:v>2.9500000000000001E-4</c:v>
                </c:pt>
                <c:pt idx="50209" formatCode="0.00E+00">
                  <c:v>2.9500000000000001E-4</c:v>
                </c:pt>
                <c:pt idx="50210" formatCode="0.00E+00">
                  <c:v>2.9500000000000001E-4</c:v>
                </c:pt>
                <c:pt idx="50211" formatCode="0.00E+00">
                  <c:v>2.9500000000000001E-4</c:v>
                </c:pt>
                <c:pt idx="50212" formatCode="0.00E+00">
                  <c:v>2.9399999999999999E-4</c:v>
                </c:pt>
                <c:pt idx="50213" formatCode="0.00E+00">
                  <c:v>2.9399999999999999E-4</c:v>
                </c:pt>
                <c:pt idx="50214" formatCode="0.00E+00">
                  <c:v>2.9399999999999999E-4</c:v>
                </c:pt>
                <c:pt idx="50215" formatCode="0.00E+00">
                  <c:v>2.9399999999999999E-4</c:v>
                </c:pt>
                <c:pt idx="50216" formatCode="0.00E+00">
                  <c:v>2.9399999999999999E-4</c:v>
                </c:pt>
                <c:pt idx="50217" formatCode="0.00E+00">
                  <c:v>2.9399999999999999E-4</c:v>
                </c:pt>
                <c:pt idx="50218" formatCode="0.00E+00">
                  <c:v>2.9399999999999999E-4</c:v>
                </c:pt>
                <c:pt idx="50219" formatCode="0.00E+00">
                  <c:v>2.9399999999999999E-4</c:v>
                </c:pt>
                <c:pt idx="50220" formatCode="0.00E+00">
                  <c:v>2.9399999999999999E-4</c:v>
                </c:pt>
                <c:pt idx="50221" formatCode="0.00E+00">
                  <c:v>2.9300000000000002E-4</c:v>
                </c:pt>
                <c:pt idx="50222" formatCode="0.00E+00">
                  <c:v>2.9300000000000002E-4</c:v>
                </c:pt>
                <c:pt idx="50223" formatCode="0.00E+00">
                  <c:v>2.9399999999999999E-4</c:v>
                </c:pt>
                <c:pt idx="50224" formatCode="0.00E+00">
                  <c:v>2.9300000000000002E-4</c:v>
                </c:pt>
                <c:pt idx="50225" formatCode="0.00E+00">
                  <c:v>2.9300000000000002E-4</c:v>
                </c:pt>
                <c:pt idx="50226" formatCode="0.00E+00">
                  <c:v>2.9300000000000002E-4</c:v>
                </c:pt>
                <c:pt idx="50227" formatCode="0.00E+00">
                  <c:v>2.9300000000000002E-4</c:v>
                </c:pt>
                <c:pt idx="50228" formatCode="0.00E+00">
                  <c:v>2.9300000000000002E-4</c:v>
                </c:pt>
                <c:pt idx="50229" formatCode="0.00E+00">
                  <c:v>2.9300000000000002E-4</c:v>
                </c:pt>
                <c:pt idx="50230" formatCode="0.00E+00">
                  <c:v>2.9300000000000002E-4</c:v>
                </c:pt>
                <c:pt idx="50231" formatCode="0.00E+00">
                  <c:v>2.9300000000000002E-4</c:v>
                </c:pt>
                <c:pt idx="50232" formatCode="0.00E+00">
                  <c:v>2.9300000000000002E-4</c:v>
                </c:pt>
                <c:pt idx="50233" formatCode="0.00E+00">
                  <c:v>2.92E-4</c:v>
                </c:pt>
                <c:pt idx="50234" formatCode="0.00E+00">
                  <c:v>2.92E-4</c:v>
                </c:pt>
                <c:pt idx="50235" formatCode="0.00E+00">
                  <c:v>2.92E-4</c:v>
                </c:pt>
                <c:pt idx="50236" formatCode="0.00E+00">
                  <c:v>2.92E-4</c:v>
                </c:pt>
                <c:pt idx="50237" formatCode="0.00E+00">
                  <c:v>2.92E-4</c:v>
                </c:pt>
                <c:pt idx="50238" formatCode="0.00E+00">
                  <c:v>2.92E-4</c:v>
                </c:pt>
                <c:pt idx="50239" formatCode="0.00E+00">
                  <c:v>2.92E-4</c:v>
                </c:pt>
                <c:pt idx="50240" formatCode="0.00E+00">
                  <c:v>2.92E-4</c:v>
                </c:pt>
                <c:pt idx="50241" formatCode="0.00E+00">
                  <c:v>2.92E-4</c:v>
                </c:pt>
                <c:pt idx="50242" formatCode="0.00E+00">
                  <c:v>2.92E-4</c:v>
                </c:pt>
                <c:pt idx="50243" formatCode="0.00E+00">
                  <c:v>2.9100000000000003E-4</c:v>
                </c:pt>
                <c:pt idx="50244" formatCode="0.00E+00">
                  <c:v>2.9100000000000003E-4</c:v>
                </c:pt>
                <c:pt idx="50245" formatCode="0.00E+00">
                  <c:v>2.9100000000000003E-4</c:v>
                </c:pt>
                <c:pt idx="50246" formatCode="0.00E+00">
                  <c:v>2.9100000000000003E-4</c:v>
                </c:pt>
                <c:pt idx="50247" formatCode="0.00E+00">
                  <c:v>2.9100000000000003E-4</c:v>
                </c:pt>
                <c:pt idx="50248" formatCode="0.00E+00">
                  <c:v>2.9100000000000003E-4</c:v>
                </c:pt>
                <c:pt idx="50249" formatCode="0.00E+00">
                  <c:v>2.9100000000000003E-4</c:v>
                </c:pt>
                <c:pt idx="50250" formatCode="0.00E+00">
                  <c:v>2.9100000000000003E-4</c:v>
                </c:pt>
                <c:pt idx="50251" formatCode="0.00E+00">
                  <c:v>2.9E-4</c:v>
                </c:pt>
                <c:pt idx="50252" formatCode="0.00E+00">
                  <c:v>2.9100000000000003E-4</c:v>
                </c:pt>
                <c:pt idx="50253" formatCode="0.00E+00">
                  <c:v>2.9E-4</c:v>
                </c:pt>
                <c:pt idx="50254" formatCode="0.00E+00">
                  <c:v>2.9E-4</c:v>
                </c:pt>
                <c:pt idx="50255" formatCode="0.00E+00">
                  <c:v>2.9E-4</c:v>
                </c:pt>
                <c:pt idx="50256" formatCode="0.00E+00">
                  <c:v>2.9E-4</c:v>
                </c:pt>
                <c:pt idx="50257" formatCode="0.00E+00">
                  <c:v>2.9E-4</c:v>
                </c:pt>
                <c:pt idx="50258" formatCode="0.00E+00">
                  <c:v>2.9E-4</c:v>
                </c:pt>
                <c:pt idx="50259" formatCode="0.00E+00">
                  <c:v>2.9E-4</c:v>
                </c:pt>
                <c:pt idx="50260" formatCode="0.00E+00">
                  <c:v>2.9E-4</c:v>
                </c:pt>
                <c:pt idx="50261" formatCode="0.00E+00">
                  <c:v>2.9E-4</c:v>
                </c:pt>
                <c:pt idx="50262" formatCode="0.00E+00">
                  <c:v>2.8899999999999998E-4</c:v>
                </c:pt>
                <c:pt idx="50263" formatCode="0.00E+00">
                  <c:v>2.8899999999999998E-4</c:v>
                </c:pt>
                <c:pt idx="50264" formatCode="0.00E+00">
                  <c:v>2.8899999999999998E-4</c:v>
                </c:pt>
                <c:pt idx="50265" formatCode="0.00E+00">
                  <c:v>2.8899999999999998E-4</c:v>
                </c:pt>
                <c:pt idx="50266" formatCode="0.00E+00">
                  <c:v>2.8899999999999998E-4</c:v>
                </c:pt>
                <c:pt idx="50267" formatCode="0.00E+00">
                  <c:v>2.8899999999999998E-4</c:v>
                </c:pt>
                <c:pt idx="50268" formatCode="0.00E+00">
                  <c:v>2.8899999999999998E-4</c:v>
                </c:pt>
                <c:pt idx="50269" formatCode="0.00E+00">
                  <c:v>2.8899999999999998E-4</c:v>
                </c:pt>
                <c:pt idx="50270" formatCode="0.00E+00">
                  <c:v>2.8899999999999998E-4</c:v>
                </c:pt>
                <c:pt idx="50271" formatCode="0.00E+00">
                  <c:v>2.8899999999999998E-4</c:v>
                </c:pt>
                <c:pt idx="50272" formatCode="0.00E+00">
                  <c:v>2.8899999999999998E-4</c:v>
                </c:pt>
                <c:pt idx="50273" formatCode="0.00E+00">
                  <c:v>2.8899999999999998E-4</c:v>
                </c:pt>
                <c:pt idx="50274" formatCode="0.00E+00">
                  <c:v>2.8899999999999998E-4</c:v>
                </c:pt>
                <c:pt idx="50275" formatCode="0.00E+00">
                  <c:v>2.8800000000000001E-4</c:v>
                </c:pt>
                <c:pt idx="50276" formatCode="0.00E+00">
                  <c:v>2.8800000000000001E-4</c:v>
                </c:pt>
                <c:pt idx="50277" formatCode="0.00E+00">
                  <c:v>2.8800000000000001E-4</c:v>
                </c:pt>
                <c:pt idx="50278" formatCode="0.00E+00">
                  <c:v>2.8800000000000001E-4</c:v>
                </c:pt>
                <c:pt idx="50279" formatCode="0.00E+00">
                  <c:v>2.8800000000000001E-4</c:v>
                </c:pt>
                <c:pt idx="50280" formatCode="0.00E+00">
                  <c:v>2.8800000000000001E-4</c:v>
                </c:pt>
                <c:pt idx="50281" formatCode="0.00E+00">
                  <c:v>2.8800000000000001E-4</c:v>
                </c:pt>
                <c:pt idx="50282" formatCode="0.00E+00">
                  <c:v>2.8800000000000001E-4</c:v>
                </c:pt>
                <c:pt idx="50283" formatCode="0.00E+00">
                  <c:v>2.8800000000000001E-4</c:v>
                </c:pt>
                <c:pt idx="50284" formatCode="0.00E+00">
                  <c:v>2.8699999999999998E-4</c:v>
                </c:pt>
                <c:pt idx="50285" formatCode="0.00E+00">
                  <c:v>2.8800000000000001E-4</c:v>
                </c:pt>
                <c:pt idx="50286" formatCode="0.00E+00">
                  <c:v>2.8699999999999998E-4</c:v>
                </c:pt>
                <c:pt idx="50287" formatCode="0.00E+00">
                  <c:v>2.8699999999999998E-4</c:v>
                </c:pt>
                <c:pt idx="50288" formatCode="0.00E+00">
                  <c:v>2.8699999999999998E-4</c:v>
                </c:pt>
                <c:pt idx="50289" formatCode="0.00E+00">
                  <c:v>2.8699999999999998E-4</c:v>
                </c:pt>
                <c:pt idx="50290" formatCode="0.00E+00">
                  <c:v>2.8699999999999998E-4</c:v>
                </c:pt>
                <c:pt idx="50291" formatCode="0.00E+00">
                  <c:v>2.8699999999999998E-4</c:v>
                </c:pt>
                <c:pt idx="50292" formatCode="0.00E+00">
                  <c:v>2.8699999999999998E-4</c:v>
                </c:pt>
                <c:pt idx="50293" formatCode="0.00E+00">
                  <c:v>2.8699999999999998E-4</c:v>
                </c:pt>
                <c:pt idx="50294" formatCode="0.00E+00">
                  <c:v>2.8699999999999998E-4</c:v>
                </c:pt>
                <c:pt idx="50295" formatCode="0.00E+00">
                  <c:v>2.8699999999999998E-4</c:v>
                </c:pt>
                <c:pt idx="50296" formatCode="0.00E+00">
                  <c:v>2.8699999999999998E-4</c:v>
                </c:pt>
                <c:pt idx="50297" formatCode="0.00E+00">
                  <c:v>2.8699999999999998E-4</c:v>
                </c:pt>
                <c:pt idx="50298" formatCode="0.00E+00">
                  <c:v>2.8699999999999998E-4</c:v>
                </c:pt>
                <c:pt idx="50299" formatCode="0.00E+00">
                  <c:v>2.8600000000000001E-4</c:v>
                </c:pt>
                <c:pt idx="50300" formatCode="0.00E+00">
                  <c:v>2.8600000000000001E-4</c:v>
                </c:pt>
                <c:pt idx="50301" formatCode="0.00E+00">
                  <c:v>2.8600000000000001E-4</c:v>
                </c:pt>
                <c:pt idx="50302" formatCode="0.00E+00">
                  <c:v>2.8600000000000001E-4</c:v>
                </c:pt>
                <c:pt idx="50303" formatCode="0.00E+00">
                  <c:v>2.8600000000000001E-4</c:v>
                </c:pt>
                <c:pt idx="50304" formatCode="0.00E+00">
                  <c:v>2.8600000000000001E-4</c:v>
                </c:pt>
                <c:pt idx="50305" formatCode="0.00E+00">
                  <c:v>2.8600000000000001E-4</c:v>
                </c:pt>
                <c:pt idx="50306" formatCode="0.00E+00">
                  <c:v>2.8600000000000001E-4</c:v>
                </c:pt>
                <c:pt idx="50307" formatCode="0.00E+00">
                  <c:v>2.8600000000000001E-4</c:v>
                </c:pt>
                <c:pt idx="50308" formatCode="0.00E+00">
                  <c:v>2.8600000000000001E-4</c:v>
                </c:pt>
                <c:pt idx="50309" formatCode="0.00E+00">
                  <c:v>2.8499999999999999E-4</c:v>
                </c:pt>
                <c:pt idx="50310" formatCode="0.00E+00">
                  <c:v>2.8499999999999999E-4</c:v>
                </c:pt>
                <c:pt idx="50311" formatCode="0.00E+00">
                  <c:v>2.8499999999999999E-4</c:v>
                </c:pt>
                <c:pt idx="50312" formatCode="0.00E+00">
                  <c:v>2.8499999999999999E-4</c:v>
                </c:pt>
                <c:pt idx="50313" formatCode="0.00E+00">
                  <c:v>2.8499999999999999E-4</c:v>
                </c:pt>
                <c:pt idx="50314" formatCode="0.00E+00">
                  <c:v>2.8499999999999999E-4</c:v>
                </c:pt>
                <c:pt idx="50315" formatCode="0.00E+00">
                  <c:v>2.8499999999999999E-4</c:v>
                </c:pt>
                <c:pt idx="50316" formatCode="0.00E+00">
                  <c:v>2.8499999999999999E-4</c:v>
                </c:pt>
                <c:pt idx="50317" formatCode="0.00E+00">
                  <c:v>2.8499999999999999E-4</c:v>
                </c:pt>
                <c:pt idx="50318" formatCode="0.00E+00">
                  <c:v>2.8499999999999999E-4</c:v>
                </c:pt>
                <c:pt idx="50319" formatCode="0.00E+00">
                  <c:v>2.8499999999999999E-4</c:v>
                </c:pt>
                <c:pt idx="50320" formatCode="0.00E+00">
                  <c:v>2.8499999999999999E-4</c:v>
                </c:pt>
                <c:pt idx="50321" formatCode="0.00E+00">
                  <c:v>2.8499999999999999E-4</c:v>
                </c:pt>
                <c:pt idx="50322" formatCode="0.00E+00">
                  <c:v>2.8499999999999999E-4</c:v>
                </c:pt>
                <c:pt idx="50323" formatCode="0.00E+00">
                  <c:v>2.8400000000000002E-4</c:v>
                </c:pt>
                <c:pt idx="50324" formatCode="0.00E+00">
                  <c:v>2.8400000000000002E-4</c:v>
                </c:pt>
                <c:pt idx="50325" formatCode="0.00E+00">
                  <c:v>2.8400000000000002E-4</c:v>
                </c:pt>
                <c:pt idx="50326" formatCode="0.00E+00">
                  <c:v>2.8400000000000002E-4</c:v>
                </c:pt>
                <c:pt idx="50327" formatCode="0.00E+00">
                  <c:v>2.8400000000000002E-4</c:v>
                </c:pt>
                <c:pt idx="50328" formatCode="0.00E+00">
                  <c:v>2.8400000000000002E-4</c:v>
                </c:pt>
                <c:pt idx="50329" formatCode="0.00E+00">
                  <c:v>2.8400000000000002E-4</c:v>
                </c:pt>
                <c:pt idx="50330" formatCode="0.00E+00">
                  <c:v>2.8400000000000002E-4</c:v>
                </c:pt>
                <c:pt idx="50331" formatCode="0.00E+00">
                  <c:v>2.8400000000000002E-4</c:v>
                </c:pt>
                <c:pt idx="50332" formatCode="0.00E+00">
                  <c:v>2.8400000000000002E-4</c:v>
                </c:pt>
                <c:pt idx="50333" formatCode="0.00E+00">
                  <c:v>2.8400000000000002E-4</c:v>
                </c:pt>
                <c:pt idx="50334" formatCode="0.00E+00">
                  <c:v>2.8400000000000002E-4</c:v>
                </c:pt>
                <c:pt idx="50335" formatCode="0.00E+00">
                  <c:v>2.8299999999999999E-4</c:v>
                </c:pt>
                <c:pt idx="50336" formatCode="0.00E+00">
                  <c:v>2.8299999999999999E-4</c:v>
                </c:pt>
                <c:pt idx="50337" formatCode="0.00E+00">
                  <c:v>2.8299999999999999E-4</c:v>
                </c:pt>
                <c:pt idx="50338" formatCode="0.00E+00">
                  <c:v>2.8299999999999999E-4</c:v>
                </c:pt>
                <c:pt idx="50339" formatCode="0.00E+00">
                  <c:v>2.8299999999999999E-4</c:v>
                </c:pt>
                <c:pt idx="50340" formatCode="0.00E+00">
                  <c:v>2.8299999999999999E-4</c:v>
                </c:pt>
                <c:pt idx="50341" formatCode="0.00E+00">
                  <c:v>2.8299999999999999E-4</c:v>
                </c:pt>
                <c:pt idx="50342" formatCode="0.00E+00">
                  <c:v>2.8299999999999999E-4</c:v>
                </c:pt>
                <c:pt idx="50343" formatCode="0.00E+00">
                  <c:v>2.8299999999999999E-4</c:v>
                </c:pt>
                <c:pt idx="50344" formatCode="0.00E+00">
                  <c:v>2.8299999999999999E-4</c:v>
                </c:pt>
                <c:pt idx="50345" formatCode="0.00E+00">
                  <c:v>2.8299999999999999E-4</c:v>
                </c:pt>
                <c:pt idx="50346" formatCode="0.00E+00">
                  <c:v>2.8200000000000002E-4</c:v>
                </c:pt>
                <c:pt idx="50347" formatCode="0.00E+00">
                  <c:v>2.8200000000000002E-4</c:v>
                </c:pt>
                <c:pt idx="50348" formatCode="0.00E+00">
                  <c:v>2.8200000000000002E-4</c:v>
                </c:pt>
                <c:pt idx="50349" formatCode="0.00E+00">
                  <c:v>2.8200000000000002E-4</c:v>
                </c:pt>
                <c:pt idx="50350" formatCode="0.00E+00">
                  <c:v>2.8200000000000002E-4</c:v>
                </c:pt>
                <c:pt idx="50351" formatCode="0.00E+00">
                  <c:v>2.8200000000000002E-4</c:v>
                </c:pt>
                <c:pt idx="50352" formatCode="0.00E+00">
                  <c:v>2.8200000000000002E-4</c:v>
                </c:pt>
                <c:pt idx="50353" formatCode="0.00E+00">
                  <c:v>2.8200000000000002E-4</c:v>
                </c:pt>
                <c:pt idx="50354" formatCode="0.00E+00">
                  <c:v>2.8200000000000002E-4</c:v>
                </c:pt>
                <c:pt idx="50355" formatCode="0.00E+00">
                  <c:v>2.8200000000000002E-4</c:v>
                </c:pt>
                <c:pt idx="50356" formatCode="0.00E+00">
                  <c:v>2.8200000000000002E-4</c:v>
                </c:pt>
                <c:pt idx="50357" formatCode="0.00E+00">
                  <c:v>2.8200000000000002E-4</c:v>
                </c:pt>
                <c:pt idx="50358" formatCode="0.00E+00">
                  <c:v>2.8200000000000002E-4</c:v>
                </c:pt>
                <c:pt idx="50359" formatCode="0.00E+00">
                  <c:v>2.8200000000000002E-4</c:v>
                </c:pt>
                <c:pt idx="50360" formatCode="0.00E+00">
                  <c:v>2.8200000000000002E-4</c:v>
                </c:pt>
                <c:pt idx="50361" formatCode="0.00E+00">
                  <c:v>2.8200000000000002E-4</c:v>
                </c:pt>
                <c:pt idx="50362" formatCode="0.00E+00">
                  <c:v>2.8200000000000002E-4</c:v>
                </c:pt>
                <c:pt idx="50363" formatCode="0.00E+00">
                  <c:v>2.81E-4</c:v>
                </c:pt>
                <c:pt idx="50364" formatCode="0.00E+00">
                  <c:v>2.81E-4</c:v>
                </c:pt>
                <c:pt idx="50365" formatCode="0.00E+00">
                  <c:v>2.81E-4</c:v>
                </c:pt>
                <c:pt idx="50366" formatCode="0.00E+00">
                  <c:v>2.81E-4</c:v>
                </c:pt>
                <c:pt idx="50367" formatCode="0.00E+00">
                  <c:v>2.81E-4</c:v>
                </c:pt>
                <c:pt idx="50368" formatCode="0.00E+00">
                  <c:v>2.81E-4</c:v>
                </c:pt>
                <c:pt idx="50369" formatCode="0.00E+00">
                  <c:v>2.81E-4</c:v>
                </c:pt>
                <c:pt idx="50370" formatCode="0.00E+00">
                  <c:v>2.81E-4</c:v>
                </c:pt>
                <c:pt idx="50371" formatCode="0.00E+00">
                  <c:v>2.81E-4</c:v>
                </c:pt>
                <c:pt idx="50372" formatCode="0.00E+00">
                  <c:v>2.81E-4</c:v>
                </c:pt>
                <c:pt idx="50373" formatCode="0.00E+00">
                  <c:v>2.81E-4</c:v>
                </c:pt>
                <c:pt idx="50374" formatCode="0.00E+00">
                  <c:v>2.81E-4</c:v>
                </c:pt>
                <c:pt idx="50375" formatCode="0.00E+00">
                  <c:v>2.81E-4</c:v>
                </c:pt>
                <c:pt idx="50376" formatCode="0.00E+00">
                  <c:v>2.81E-4</c:v>
                </c:pt>
                <c:pt idx="50377" formatCode="0.00E+00">
                  <c:v>2.81E-4</c:v>
                </c:pt>
                <c:pt idx="50378" formatCode="0.00E+00">
                  <c:v>2.81E-4</c:v>
                </c:pt>
                <c:pt idx="50379" formatCode="0.00E+00">
                  <c:v>2.7999999999999998E-4</c:v>
                </c:pt>
                <c:pt idx="50380" formatCode="0.00E+00">
                  <c:v>2.7999999999999998E-4</c:v>
                </c:pt>
                <c:pt idx="50381" formatCode="0.00E+00">
                  <c:v>2.7999999999999998E-4</c:v>
                </c:pt>
                <c:pt idx="50382" formatCode="0.00E+00">
                  <c:v>2.7999999999999998E-4</c:v>
                </c:pt>
                <c:pt idx="50383" formatCode="0.00E+00">
                  <c:v>2.7999999999999998E-4</c:v>
                </c:pt>
                <c:pt idx="50384" formatCode="0.00E+00">
                  <c:v>2.7999999999999998E-4</c:v>
                </c:pt>
                <c:pt idx="50385" formatCode="0.00E+00">
                  <c:v>2.7999999999999998E-4</c:v>
                </c:pt>
                <c:pt idx="50386" formatCode="0.00E+00">
                  <c:v>2.7999999999999998E-4</c:v>
                </c:pt>
                <c:pt idx="50387" formatCode="0.00E+00">
                  <c:v>2.7999999999999998E-4</c:v>
                </c:pt>
                <c:pt idx="50388" formatCode="0.00E+00">
                  <c:v>2.7999999999999998E-4</c:v>
                </c:pt>
                <c:pt idx="50389" formatCode="0.00E+00">
                  <c:v>2.7999999999999998E-4</c:v>
                </c:pt>
                <c:pt idx="50390" formatCode="0.00E+00">
                  <c:v>2.7900000000000001E-4</c:v>
                </c:pt>
                <c:pt idx="50391" formatCode="0.00E+00">
                  <c:v>2.7999999999999998E-4</c:v>
                </c:pt>
                <c:pt idx="50392" formatCode="0.00E+00">
                  <c:v>2.7900000000000001E-4</c:v>
                </c:pt>
                <c:pt idx="50393" formatCode="0.00E+00">
                  <c:v>2.7900000000000001E-4</c:v>
                </c:pt>
                <c:pt idx="50394" formatCode="0.00E+00">
                  <c:v>2.7900000000000001E-4</c:v>
                </c:pt>
                <c:pt idx="50395" formatCode="0.00E+00">
                  <c:v>2.7900000000000001E-4</c:v>
                </c:pt>
                <c:pt idx="50396" formatCode="0.00E+00">
                  <c:v>2.7900000000000001E-4</c:v>
                </c:pt>
                <c:pt idx="50397" formatCode="0.00E+00">
                  <c:v>2.7900000000000001E-4</c:v>
                </c:pt>
                <c:pt idx="50398" formatCode="0.00E+00">
                  <c:v>2.7900000000000001E-4</c:v>
                </c:pt>
                <c:pt idx="50399" formatCode="0.00E+00">
                  <c:v>2.7900000000000001E-4</c:v>
                </c:pt>
                <c:pt idx="50400" formatCode="0.00E+00">
                  <c:v>2.7900000000000001E-4</c:v>
                </c:pt>
                <c:pt idx="50401" formatCode="0.00E+00">
                  <c:v>2.7900000000000001E-4</c:v>
                </c:pt>
                <c:pt idx="50402" formatCode="0.00E+00">
                  <c:v>2.7900000000000001E-4</c:v>
                </c:pt>
                <c:pt idx="50403" formatCode="0.00E+00">
                  <c:v>2.7900000000000001E-4</c:v>
                </c:pt>
                <c:pt idx="50404" formatCode="0.00E+00">
                  <c:v>2.7900000000000001E-4</c:v>
                </c:pt>
                <c:pt idx="50405" formatCode="0.00E+00">
                  <c:v>2.7900000000000001E-4</c:v>
                </c:pt>
                <c:pt idx="50406" formatCode="0.00E+00">
                  <c:v>2.7900000000000001E-4</c:v>
                </c:pt>
                <c:pt idx="50407" formatCode="0.00E+00">
                  <c:v>2.7900000000000001E-4</c:v>
                </c:pt>
                <c:pt idx="50408" formatCode="0.00E+00">
                  <c:v>2.7799999999999998E-4</c:v>
                </c:pt>
                <c:pt idx="50409" formatCode="0.00E+00">
                  <c:v>2.7799999999999998E-4</c:v>
                </c:pt>
                <c:pt idx="50410" formatCode="0.00E+00">
                  <c:v>2.7799999999999998E-4</c:v>
                </c:pt>
                <c:pt idx="50411" formatCode="0.00E+00">
                  <c:v>2.7799999999999998E-4</c:v>
                </c:pt>
                <c:pt idx="50412" formatCode="0.00E+00">
                  <c:v>2.7799999999999998E-4</c:v>
                </c:pt>
                <c:pt idx="50413" formatCode="0.00E+00">
                  <c:v>2.7799999999999998E-4</c:v>
                </c:pt>
                <c:pt idx="50414" formatCode="0.00E+00">
                  <c:v>2.7799999999999998E-4</c:v>
                </c:pt>
                <c:pt idx="50415" formatCode="0.00E+00">
                  <c:v>2.7799999999999998E-4</c:v>
                </c:pt>
                <c:pt idx="50416" formatCode="0.00E+00">
                  <c:v>2.7799999999999998E-4</c:v>
                </c:pt>
                <c:pt idx="50417" formatCode="0.00E+00">
                  <c:v>2.7799999999999998E-4</c:v>
                </c:pt>
                <c:pt idx="50418" formatCode="0.00E+00">
                  <c:v>2.7799999999999998E-4</c:v>
                </c:pt>
                <c:pt idx="50419" formatCode="0.00E+00">
                  <c:v>2.7799999999999998E-4</c:v>
                </c:pt>
                <c:pt idx="50420" formatCode="0.00E+00">
                  <c:v>2.7799999999999998E-4</c:v>
                </c:pt>
                <c:pt idx="50421" formatCode="0.00E+00">
                  <c:v>2.7799999999999998E-4</c:v>
                </c:pt>
                <c:pt idx="50422" formatCode="0.00E+00">
                  <c:v>2.7700000000000001E-4</c:v>
                </c:pt>
                <c:pt idx="50423" formatCode="0.00E+00">
                  <c:v>2.7700000000000001E-4</c:v>
                </c:pt>
                <c:pt idx="50424" formatCode="0.00E+00">
                  <c:v>2.7700000000000001E-4</c:v>
                </c:pt>
                <c:pt idx="50425" formatCode="0.00E+00">
                  <c:v>2.7700000000000001E-4</c:v>
                </c:pt>
                <c:pt idx="50426" formatCode="0.00E+00">
                  <c:v>2.7700000000000001E-4</c:v>
                </c:pt>
                <c:pt idx="50427" formatCode="0.00E+00">
                  <c:v>2.7700000000000001E-4</c:v>
                </c:pt>
                <c:pt idx="50428" formatCode="0.00E+00">
                  <c:v>2.7700000000000001E-4</c:v>
                </c:pt>
                <c:pt idx="50429" formatCode="0.00E+00">
                  <c:v>2.7700000000000001E-4</c:v>
                </c:pt>
                <c:pt idx="50430" formatCode="0.00E+00">
                  <c:v>2.7700000000000001E-4</c:v>
                </c:pt>
                <c:pt idx="50431" formatCode="0.00E+00">
                  <c:v>2.7700000000000001E-4</c:v>
                </c:pt>
                <c:pt idx="50432" formatCode="0.00E+00">
                  <c:v>2.7700000000000001E-4</c:v>
                </c:pt>
                <c:pt idx="50433" formatCode="0.00E+00">
                  <c:v>2.7700000000000001E-4</c:v>
                </c:pt>
                <c:pt idx="50434" formatCode="0.00E+00">
                  <c:v>2.7700000000000001E-4</c:v>
                </c:pt>
                <c:pt idx="50435" formatCode="0.00E+00">
                  <c:v>2.7599999999999999E-4</c:v>
                </c:pt>
                <c:pt idx="50436" formatCode="0.00E+00">
                  <c:v>2.7700000000000001E-4</c:v>
                </c:pt>
                <c:pt idx="50437" formatCode="0.00E+00">
                  <c:v>2.7700000000000001E-4</c:v>
                </c:pt>
                <c:pt idx="50438" formatCode="0.00E+00">
                  <c:v>2.7700000000000001E-4</c:v>
                </c:pt>
                <c:pt idx="50439" formatCode="0.00E+00">
                  <c:v>2.7700000000000001E-4</c:v>
                </c:pt>
                <c:pt idx="50440" formatCode="0.00E+00">
                  <c:v>2.7700000000000001E-4</c:v>
                </c:pt>
                <c:pt idx="50441" formatCode="0.00E+00">
                  <c:v>2.7599999999999999E-4</c:v>
                </c:pt>
                <c:pt idx="50442" formatCode="0.00E+00">
                  <c:v>2.7599999999999999E-4</c:v>
                </c:pt>
                <c:pt idx="50443" formatCode="0.00E+00">
                  <c:v>2.7599999999999999E-4</c:v>
                </c:pt>
                <c:pt idx="50444" formatCode="0.00E+00">
                  <c:v>2.7599999999999999E-4</c:v>
                </c:pt>
                <c:pt idx="50445" formatCode="0.00E+00">
                  <c:v>2.7599999999999999E-4</c:v>
                </c:pt>
                <c:pt idx="50446" formatCode="0.00E+00">
                  <c:v>2.7599999999999999E-4</c:v>
                </c:pt>
                <c:pt idx="50447" formatCode="0.00E+00">
                  <c:v>2.7599999999999999E-4</c:v>
                </c:pt>
                <c:pt idx="50448" formatCode="0.00E+00">
                  <c:v>2.7599999999999999E-4</c:v>
                </c:pt>
                <c:pt idx="50449" formatCode="0.00E+00">
                  <c:v>2.7599999999999999E-4</c:v>
                </c:pt>
                <c:pt idx="50450" formatCode="0.00E+00">
                  <c:v>2.7599999999999999E-4</c:v>
                </c:pt>
                <c:pt idx="50451" formatCode="0.00E+00">
                  <c:v>2.7599999999999999E-4</c:v>
                </c:pt>
                <c:pt idx="50452" formatCode="0.00E+00">
                  <c:v>2.7599999999999999E-4</c:v>
                </c:pt>
                <c:pt idx="50453" formatCode="0.00E+00">
                  <c:v>2.7599999999999999E-4</c:v>
                </c:pt>
                <c:pt idx="50454" formatCode="0.00E+00">
                  <c:v>2.7599999999999999E-4</c:v>
                </c:pt>
                <c:pt idx="50455" formatCode="0.00E+00">
                  <c:v>2.7599999999999999E-4</c:v>
                </c:pt>
                <c:pt idx="50456" formatCode="0.00E+00">
                  <c:v>2.7599999999999999E-4</c:v>
                </c:pt>
                <c:pt idx="50457" formatCode="0.00E+00">
                  <c:v>2.7599999999999999E-4</c:v>
                </c:pt>
                <c:pt idx="50458" formatCode="0.00E+00">
                  <c:v>2.7500000000000002E-4</c:v>
                </c:pt>
                <c:pt idx="50459" formatCode="0.00E+00">
                  <c:v>2.7500000000000002E-4</c:v>
                </c:pt>
                <c:pt idx="50460" formatCode="0.00E+00">
                  <c:v>2.7500000000000002E-4</c:v>
                </c:pt>
                <c:pt idx="50461" formatCode="0.00E+00">
                  <c:v>2.7500000000000002E-4</c:v>
                </c:pt>
                <c:pt idx="50462" formatCode="0.00E+00">
                  <c:v>2.7500000000000002E-4</c:v>
                </c:pt>
                <c:pt idx="50463" formatCode="0.00E+00">
                  <c:v>2.7500000000000002E-4</c:v>
                </c:pt>
                <c:pt idx="50464" formatCode="0.00E+00">
                  <c:v>2.7500000000000002E-4</c:v>
                </c:pt>
                <c:pt idx="50465" formatCode="0.00E+00">
                  <c:v>2.7500000000000002E-4</c:v>
                </c:pt>
                <c:pt idx="50466" formatCode="0.00E+00">
                  <c:v>2.7500000000000002E-4</c:v>
                </c:pt>
                <c:pt idx="50467" formatCode="0.00E+00">
                  <c:v>2.7500000000000002E-4</c:v>
                </c:pt>
                <c:pt idx="50468" formatCode="0.00E+00">
                  <c:v>2.7500000000000002E-4</c:v>
                </c:pt>
                <c:pt idx="50469" formatCode="0.00E+00">
                  <c:v>2.7500000000000002E-4</c:v>
                </c:pt>
                <c:pt idx="50470" formatCode="0.00E+00">
                  <c:v>2.7500000000000002E-4</c:v>
                </c:pt>
                <c:pt idx="50471" formatCode="0.00E+00">
                  <c:v>2.7399999999999999E-4</c:v>
                </c:pt>
                <c:pt idx="50472" formatCode="0.00E+00">
                  <c:v>2.7500000000000002E-4</c:v>
                </c:pt>
                <c:pt idx="50473" formatCode="0.00E+00">
                  <c:v>2.7500000000000002E-4</c:v>
                </c:pt>
                <c:pt idx="50474" formatCode="0.00E+00">
                  <c:v>2.7500000000000002E-4</c:v>
                </c:pt>
                <c:pt idx="50475" formatCode="0.00E+00">
                  <c:v>2.7500000000000002E-4</c:v>
                </c:pt>
                <c:pt idx="50476" formatCode="0.00E+00">
                  <c:v>2.7399999999999999E-4</c:v>
                </c:pt>
                <c:pt idx="50477" formatCode="0.00E+00">
                  <c:v>2.7399999999999999E-4</c:v>
                </c:pt>
                <c:pt idx="50478" formatCode="0.00E+00">
                  <c:v>2.7399999999999999E-4</c:v>
                </c:pt>
                <c:pt idx="50479" formatCode="0.00E+00">
                  <c:v>2.7399999999999999E-4</c:v>
                </c:pt>
                <c:pt idx="50480" formatCode="0.00E+00">
                  <c:v>2.7399999999999999E-4</c:v>
                </c:pt>
                <c:pt idx="50481" formatCode="0.00E+00">
                  <c:v>2.7399999999999999E-4</c:v>
                </c:pt>
                <c:pt idx="50482" formatCode="0.00E+00">
                  <c:v>2.7399999999999999E-4</c:v>
                </c:pt>
                <c:pt idx="50483" formatCode="0.00E+00">
                  <c:v>2.7399999999999999E-4</c:v>
                </c:pt>
                <c:pt idx="50484" formatCode="0.00E+00">
                  <c:v>2.7399999999999999E-4</c:v>
                </c:pt>
                <c:pt idx="50485" formatCode="0.00E+00">
                  <c:v>2.7399999999999999E-4</c:v>
                </c:pt>
                <c:pt idx="50486" formatCode="0.00E+00">
                  <c:v>2.7399999999999999E-4</c:v>
                </c:pt>
                <c:pt idx="50487" formatCode="0.00E+00">
                  <c:v>2.7399999999999999E-4</c:v>
                </c:pt>
                <c:pt idx="50488" formatCode="0.00E+00">
                  <c:v>2.7399999999999999E-4</c:v>
                </c:pt>
                <c:pt idx="50489" formatCode="0.00E+00">
                  <c:v>2.7399999999999999E-4</c:v>
                </c:pt>
                <c:pt idx="50490" formatCode="0.00E+00">
                  <c:v>2.7399999999999999E-4</c:v>
                </c:pt>
                <c:pt idx="50491" formatCode="0.00E+00">
                  <c:v>2.7399999999999999E-4</c:v>
                </c:pt>
                <c:pt idx="50492" formatCode="0.00E+00">
                  <c:v>2.7399999999999999E-4</c:v>
                </c:pt>
                <c:pt idx="50493" formatCode="0.00E+00">
                  <c:v>2.7399999999999999E-4</c:v>
                </c:pt>
                <c:pt idx="50494" formatCode="0.00E+00">
                  <c:v>2.7300000000000002E-4</c:v>
                </c:pt>
                <c:pt idx="50495" formatCode="0.00E+00">
                  <c:v>2.7300000000000002E-4</c:v>
                </c:pt>
                <c:pt idx="50496" formatCode="0.00E+00">
                  <c:v>2.7399999999999999E-4</c:v>
                </c:pt>
                <c:pt idx="50497" formatCode="0.00E+00">
                  <c:v>2.7300000000000002E-4</c:v>
                </c:pt>
                <c:pt idx="50498" formatCode="0.00E+00">
                  <c:v>2.7300000000000002E-4</c:v>
                </c:pt>
                <c:pt idx="50499" formatCode="0.00E+00">
                  <c:v>2.7300000000000002E-4</c:v>
                </c:pt>
                <c:pt idx="50500" formatCode="0.00E+00">
                  <c:v>2.7300000000000002E-4</c:v>
                </c:pt>
                <c:pt idx="50501" formatCode="0.00E+00">
                  <c:v>2.7300000000000002E-4</c:v>
                </c:pt>
                <c:pt idx="50502" formatCode="0.00E+00">
                  <c:v>2.7300000000000002E-4</c:v>
                </c:pt>
                <c:pt idx="50503" formatCode="0.00E+00">
                  <c:v>2.7300000000000002E-4</c:v>
                </c:pt>
                <c:pt idx="50504" formatCode="0.00E+00">
                  <c:v>2.7300000000000002E-4</c:v>
                </c:pt>
                <c:pt idx="50505" formatCode="0.00E+00">
                  <c:v>2.7300000000000002E-4</c:v>
                </c:pt>
                <c:pt idx="50506" formatCode="0.00E+00">
                  <c:v>2.7300000000000002E-4</c:v>
                </c:pt>
                <c:pt idx="50507" formatCode="0.00E+00">
                  <c:v>2.7300000000000002E-4</c:v>
                </c:pt>
                <c:pt idx="50508" formatCode="0.00E+00">
                  <c:v>2.7300000000000002E-4</c:v>
                </c:pt>
                <c:pt idx="50509" formatCode="0.00E+00">
                  <c:v>2.7300000000000002E-4</c:v>
                </c:pt>
                <c:pt idx="50510" formatCode="0.00E+00">
                  <c:v>2.72E-4</c:v>
                </c:pt>
                <c:pt idx="50511" formatCode="0.00E+00">
                  <c:v>2.72E-4</c:v>
                </c:pt>
                <c:pt idx="50512" formatCode="0.00E+00">
                  <c:v>2.72E-4</c:v>
                </c:pt>
                <c:pt idx="50513" formatCode="0.00E+00">
                  <c:v>2.72E-4</c:v>
                </c:pt>
                <c:pt idx="50514" formatCode="0.00E+00">
                  <c:v>2.72E-4</c:v>
                </c:pt>
                <c:pt idx="50515" formatCode="0.00E+00">
                  <c:v>2.72E-4</c:v>
                </c:pt>
                <c:pt idx="50516" formatCode="0.00E+00">
                  <c:v>2.72E-4</c:v>
                </c:pt>
                <c:pt idx="50517" formatCode="0.00E+00">
                  <c:v>2.72E-4</c:v>
                </c:pt>
                <c:pt idx="50518" formatCode="0.00E+00">
                  <c:v>2.72E-4</c:v>
                </c:pt>
                <c:pt idx="50519" formatCode="0.00E+00">
                  <c:v>2.72E-4</c:v>
                </c:pt>
                <c:pt idx="50520" formatCode="0.00E+00">
                  <c:v>2.72E-4</c:v>
                </c:pt>
                <c:pt idx="50521" formatCode="0.00E+00">
                  <c:v>2.72E-4</c:v>
                </c:pt>
                <c:pt idx="50522" formatCode="0.00E+00">
                  <c:v>2.72E-4</c:v>
                </c:pt>
                <c:pt idx="50523" formatCode="0.00E+00">
                  <c:v>2.72E-4</c:v>
                </c:pt>
                <c:pt idx="50524" formatCode="0.00E+00">
                  <c:v>2.72E-4</c:v>
                </c:pt>
                <c:pt idx="50525" formatCode="0.00E+00">
                  <c:v>2.72E-4</c:v>
                </c:pt>
                <c:pt idx="50526" formatCode="0.00E+00">
                  <c:v>2.72E-4</c:v>
                </c:pt>
                <c:pt idx="50527" formatCode="0.00E+00">
                  <c:v>2.72E-4</c:v>
                </c:pt>
                <c:pt idx="50528" formatCode="0.00E+00">
                  <c:v>2.72E-4</c:v>
                </c:pt>
                <c:pt idx="50529" formatCode="0.00E+00">
                  <c:v>2.72E-4</c:v>
                </c:pt>
                <c:pt idx="50530" formatCode="0.00E+00">
                  <c:v>2.72E-4</c:v>
                </c:pt>
                <c:pt idx="50531" formatCode="0.00E+00">
                  <c:v>2.72E-4</c:v>
                </c:pt>
                <c:pt idx="50532" formatCode="0.00E+00">
                  <c:v>2.72E-4</c:v>
                </c:pt>
                <c:pt idx="50533" formatCode="0.00E+00">
                  <c:v>2.72E-4</c:v>
                </c:pt>
                <c:pt idx="50534" formatCode="0.00E+00">
                  <c:v>2.7099999999999997E-4</c:v>
                </c:pt>
                <c:pt idx="50535" formatCode="0.00E+00">
                  <c:v>2.7099999999999997E-4</c:v>
                </c:pt>
                <c:pt idx="50536" formatCode="0.00E+00">
                  <c:v>2.7099999999999997E-4</c:v>
                </c:pt>
                <c:pt idx="50537" formatCode="0.00E+00">
                  <c:v>2.7099999999999997E-4</c:v>
                </c:pt>
                <c:pt idx="50538" formatCode="0.00E+00">
                  <c:v>2.7099999999999997E-4</c:v>
                </c:pt>
                <c:pt idx="50539" formatCode="0.00E+00">
                  <c:v>2.7099999999999997E-4</c:v>
                </c:pt>
                <c:pt idx="50540" formatCode="0.00E+00">
                  <c:v>2.7099999999999997E-4</c:v>
                </c:pt>
                <c:pt idx="50541" formatCode="0.00E+00">
                  <c:v>2.7099999999999997E-4</c:v>
                </c:pt>
                <c:pt idx="50542" formatCode="0.00E+00">
                  <c:v>2.7099999999999997E-4</c:v>
                </c:pt>
                <c:pt idx="50543" formatCode="0.00E+00">
                  <c:v>2.7099999999999997E-4</c:v>
                </c:pt>
                <c:pt idx="50544" formatCode="0.00E+00">
                  <c:v>2.7099999999999997E-4</c:v>
                </c:pt>
                <c:pt idx="50545" formatCode="0.00E+00">
                  <c:v>2.7099999999999997E-4</c:v>
                </c:pt>
                <c:pt idx="50546" formatCode="0.00E+00">
                  <c:v>2.7099999999999997E-4</c:v>
                </c:pt>
                <c:pt idx="50547" formatCode="0.00E+00">
                  <c:v>2.7099999999999997E-4</c:v>
                </c:pt>
                <c:pt idx="50548" formatCode="0.00E+00">
                  <c:v>2.7099999999999997E-4</c:v>
                </c:pt>
                <c:pt idx="50549" formatCode="0.00E+00">
                  <c:v>2.7099999999999997E-4</c:v>
                </c:pt>
                <c:pt idx="50550" formatCode="0.00E+00">
                  <c:v>2.7099999999999997E-4</c:v>
                </c:pt>
                <c:pt idx="50551" formatCode="0.00E+00">
                  <c:v>2.7E-4</c:v>
                </c:pt>
                <c:pt idx="50552" formatCode="0.00E+00">
                  <c:v>2.7E-4</c:v>
                </c:pt>
                <c:pt idx="50553" formatCode="0.00E+00">
                  <c:v>2.7E-4</c:v>
                </c:pt>
                <c:pt idx="50554" formatCode="0.00E+00">
                  <c:v>2.7E-4</c:v>
                </c:pt>
                <c:pt idx="50555" formatCode="0.00E+00">
                  <c:v>2.7E-4</c:v>
                </c:pt>
                <c:pt idx="50556" formatCode="0.00E+00">
                  <c:v>2.7E-4</c:v>
                </c:pt>
                <c:pt idx="50557" formatCode="0.00E+00">
                  <c:v>2.7E-4</c:v>
                </c:pt>
                <c:pt idx="50558" formatCode="0.00E+00">
                  <c:v>2.7E-4</c:v>
                </c:pt>
                <c:pt idx="50559" formatCode="0.00E+00">
                  <c:v>2.7E-4</c:v>
                </c:pt>
                <c:pt idx="50560" formatCode="0.00E+00">
                  <c:v>2.7E-4</c:v>
                </c:pt>
                <c:pt idx="50561" formatCode="0.00E+00">
                  <c:v>2.7E-4</c:v>
                </c:pt>
                <c:pt idx="50562" formatCode="0.00E+00">
                  <c:v>2.7E-4</c:v>
                </c:pt>
                <c:pt idx="50563" formatCode="0.00E+00">
                  <c:v>2.7E-4</c:v>
                </c:pt>
                <c:pt idx="50564" formatCode="0.00E+00">
                  <c:v>2.7E-4</c:v>
                </c:pt>
                <c:pt idx="50565" formatCode="0.00E+00">
                  <c:v>2.7E-4</c:v>
                </c:pt>
                <c:pt idx="50566" formatCode="0.00E+00">
                  <c:v>2.7E-4</c:v>
                </c:pt>
                <c:pt idx="50567" formatCode="0.00E+00">
                  <c:v>2.7E-4</c:v>
                </c:pt>
                <c:pt idx="50568" formatCode="0.00E+00">
                  <c:v>2.7E-4</c:v>
                </c:pt>
                <c:pt idx="50569" formatCode="0.00E+00">
                  <c:v>2.7E-4</c:v>
                </c:pt>
                <c:pt idx="50570" formatCode="0.00E+00">
                  <c:v>2.7E-4</c:v>
                </c:pt>
                <c:pt idx="50571" formatCode="0.00E+00">
                  <c:v>2.7E-4</c:v>
                </c:pt>
                <c:pt idx="50572" formatCode="0.00E+00">
                  <c:v>2.7E-4</c:v>
                </c:pt>
                <c:pt idx="50573" formatCode="0.00E+00">
                  <c:v>2.6899999999999998E-4</c:v>
                </c:pt>
                <c:pt idx="50574" formatCode="0.00E+00">
                  <c:v>2.7E-4</c:v>
                </c:pt>
                <c:pt idx="50575" formatCode="0.00E+00">
                  <c:v>2.6899999999999998E-4</c:v>
                </c:pt>
                <c:pt idx="50576" formatCode="0.00E+00">
                  <c:v>2.6899999999999998E-4</c:v>
                </c:pt>
                <c:pt idx="50577" formatCode="0.00E+00">
                  <c:v>2.6899999999999998E-4</c:v>
                </c:pt>
                <c:pt idx="50578" formatCode="0.00E+00">
                  <c:v>2.6899999999999998E-4</c:v>
                </c:pt>
                <c:pt idx="50579" formatCode="0.00E+00">
                  <c:v>2.6899999999999998E-4</c:v>
                </c:pt>
                <c:pt idx="50580" formatCode="0.00E+00">
                  <c:v>2.6899999999999998E-4</c:v>
                </c:pt>
                <c:pt idx="50581" formatCode="0.00E+00">
                  <c:v>2.6899999999999998E-4</c:v>
                </c:pt>
                <c:pt idx="50582" formatCode="0.00E+00">
                  <c:v>2.6899999999999998E-4</c:v>
                </c:pt>
                <c:pt idx="50583" formatCode="0.00E+00">
                  <c:v>2.6899999999999998E-4</c:v>
                </c:pt>
                <c:pt idx="50584" formatCode="0.00E+00">
                  <c:v>2.6899999999999998E-4</c:v>
                </c:pt>
                <c:pt idx="50585" formatCode="0.00E+00">
                  <c:v>2.6899999999999998E-4</c:v>
                </c:pt>
                <c:pt idx="50586" formatCode="0.00E+00">
                  <c:v>2.6899999999999998E-4</c:v>
                </c:pt>
                <c:pt idx="50587" formatCode="0.00E+00">
                  <c:v>2.6899999999999998E-4</c:v>
                </c:pt>
                <c:pt idx="50588" formatCode="0.00E+00">
                  <c:v>2.6899999999999998E-4</c:v>
                </c:pt>
                <c:pt idx="50589" formatCode="0.00E+00">
                  <c:v>2.6899999999999998E-4</c:v>
                </c:pt>
                <c:pt idx="50590" formatCode="0.00E+00">
                  <c:v>2.6899999999999998E-4</c:v>
                </c:pt>
                <c:pt idx="50591" formatCode="0.00E+00">
                  <c:v>2.6899999999999998E-4</c:v>
                </c:pt>
                <c:pt idx="50592" formatCode="0.00E+00">
                  <c:v>2.6899999999999998E-4</c:v>
                </c:pt>
                <c:pt idx="50593" formatCode="0.00E+00">
                  <c:v>2.6899999999999998E-4</c:v>
                </c:pt>
                <c:pt idx="50594" formatCode="0.00E+00">
                  <c:v>2.6899999999999998E-4</c:v>
                </c:pt>
                <c:pt idx="50595" formatCode="0.00E+00">
                  <c:v>2.6899999999999998E-4</c:v>
                </c:pt>
                <c:pt idx="50596" formatCode="0.00E+00">
                  <c:v>2.6800000000000001E-4</c:v>
                </c:pt>
                <c:pt idx="50597" formatCode="0.00E+00">
                  <c:v>2.6800000000000001E-4</c:v>
                </c:pt>
                <c:pt idx="50598" formatCode="0.00E+00">
                  <c:v>2.6800000000000001E-4</c:v>
                </c:pt>
                <c:pt idx="50599" formatCode="0.00E+00">
                  <c:v>2.6800000000000001E-4</c:v>
                </c:pt>
                <c:pt idx="50600" formatCode="0.00E+00">
                  <c:v>2.6800000000000001E-4</c:v>
                </c:pt>
                <c:pt idx="50601" formatCode="0.00E+00">
                  <c:v>2.6800000000000001E-4</c:v>
                </c:pt>
                <c:pt idx="50602" formatCode="0.00E+00">
                  <c:v>2.6800000000000001E-4</c:v>
                </c:pt>
                <c:pt idx="50603" formatCode="0.00E+00">
                  <c:v>2.6800000000000001E-4</c:v>
                </c:pt>
                <c:pt idx="50604" formatCode="0.00E+00">
                  <c:v>2.6800000000000001E-4</c:v>
                </c:pt>
                <c:pt idx="50605" formatCode="0.00E+00">
                  <c:v>2.6800000000000001E-4</c:v>
                </c:pt>
                <c:pt idx="50606" formatCode="0.00E+00">
                  <c:v>2.6800000000000001E-4</c:v>
                </c:pt>
                <c:pt idx="50607" formatCode="0.00E+00">
                  <c:v>2.6800000000000001E-4</c:v>
                </c:pt>
                <c:pt idx="50608" formatCode="0.00E+00">
                  <c:v>2.6800000000000001E-4</c:v>
                </c:pt>
                <c:pt idx="50609" formatCode="0.00E+00">
                  <c:v>2.6800000000000001E-4</c:v>
                </c:pt>
                <c:pt idx="50610" formatCode="0.00E+00">
                  <c:v>2.6800000000000001E-4</c:v>
                </c:pt>
                <c:pt idx="50611" formatCode="0.00E+00">
                  <c:v>2.6800000000000001E-4</c:v>
                </c:pt>
                <c:pt idx="50612" formatCode="0.00E+00">
                  <c:v>2.6800000000000001E-4</c:v>
                </c:pt>
                <c:pt idx="50613" formatCode="0.00E+00">
                  <c:v>2.6800000000000001E-4</c:v>
                </c:pt>
                <c:pt idx="50614" formatCode="0.00E+00">
                  <c:v>2.6800000000000001E-4</c:v>
                </c:pt>
                <c:pt idx="50615" formatCode="0.00E+00">
                  <c:v>2.6800000000000001E-4</c:v>
                </c:pt>
                <c:pt idx="50616" formatCode="0.00E+00">
                  <c:v>2.6800000000000001E-4</c:v>
                </c:pt>
                <c:pt idx="50617" formatCode="0.00E+00">
                  <c:v>2.6699999999999998E-4</c:v>
                </c:pt>
                <c:pt idx="50618" formatCode="0.00E+00">
                  <c:v>2.6800000000000001E-4</c:v>
                </c:pt>
                <c:pt idx="50619" formatCode="0.00E+00">
                  <c:v>2.6800000000000001E-4</c:v>
                </c:pt>
                <c:pt idx="50620" formatCode="0.00E+00">
                  <c:v>2.6699999999999998E-4</c:v>
                </c:pt>
                <c:pt idx="50621" formatCode="0.00E+00">
                  <c:v>2.6800000000000001E-4</c:v>
                </c:pt>
                <c:pt idx="50622" formatCode="0.00E+00">
                  <c:v>2.6699999999999998E-4</c:v>
                </c:pt>
                <c:pt idx="50623" formatCode="0.00E+00">
                  <c:v>2.6699999999999998E-4</c:v>
                </c:pt>
                <c:pt idx="50624" formatCode="0.00E+00">
                  <c:v>2.6699999999999998E-4</c:v>
                </c:pt>
                <c:pt idx="50625" formatCode="0.00E+00">
                  <c:v>2.6699999999999998E-4</c:v>
                </c:pt>
                <c:pt idx="50626" formatCode="0.00E+00">
                  <c:v>2.6699999999999998E-4</c:v>
                </c:pt>
                <c:pt idx="50627" formatCode="0.00E+00">
                  <c:v>2.6699999999999998E-4</c:v>
                </c:pt>
                <c:pt idx="50628" formatCode="0.00E+00">
                  <c:v>2.6699999999999998E-4</c:v>
                </c:pt>
                <c:pt idx="50629" formatCode="0.00E+00">
                  <c:v>2.6699999999999998E-4</c:v>
                </c:pt>
                <c:pt idx="50630" formatCode="0.00E+00">
                  <c:v>2.6699999999999998E-4</c:v>
                </c:pt>
                <c:pt idx="50631" formatCode="0.00E+00">
                  <c:v>2.6699999999999998E-4</c:v>
                </c:pt>
                <c:pt idx="50632" formatCode="0.00E+00">
                  <c:v>2.6699999999999998E-4</c:v>
                </c:pt>
                <c:pt idx="50633" formatCode="0.00E+00">
                  <c:v>2.6699999999999998E-4</c:v>
                </c:pt>
                <c:pt idx="50634" formatCode="0.00E+00">
                  <c:v>2.6699999999999998E-4</c:v>
                </c:pt>
                <c:pt idx="50635" formatCode="0.00E+00">
                  <c:v>2.6699999999999998E-4</c:v>
                </c:pt>
                <c:pt idx="50636" formatCode="0.00E+00">
                  <c:v>2.6699999999999998E-4</c:v>
                </c:pt>
                <c:pt idx="50637" formatCode="0.00E+00">
                  <c:v>2.6600000000000001E-4</c:v>
                </c:pt>
                <c:pt idx="50638" formatCode="0.00E+00">
                  <c:v>2.6699999999999998E-4</c:v>
                </c:pt>
                <c:pt idx="50639" formatCode="0.00E+00">
                  <c:v>2.6699999999999998E-4</c:v>
                </c:pt>
                <c:pt idx="50640" formatCode="0.00E+00">
                  <c:v>2.6600000000000001E-4</c:v>
                </c:pt>
                <c:pt idx="50641" formatCode="0.00E+00">
                  <c:v>2.6600000000000001E-4</c:v>
                </c:pt>
                <c:pt idx="50642" formatCode="0.00E+00">
                  <c:v>2.6600000000000001E-4</c:v>
                </c:pt>
                <c:pt idx="50643" formatCode="0.00E+00">
                  <c:v>2.6600000000000001E-4</c:v>
                </c:pt>
                <c:pt idx="50644" formatCode="0.00E+00">
                  <c:v>2.6600000000000001E-4</c:v>
                </c:pt>
                <c:pt idx="50645" formatCode="0.00E+00">
                  <c:v>2.6600000000000001E-4</c:v>
                </c:pt>
                <c:pt idx="50646" formatCode="0.00E+00">
                  <c:v>2.6600000000000001E-4</c:v>
                </c:pt>
                <c:pt idx="50647" formatCode="0.00E+00">
                  <c:v>2.6600000000000001E-4</c:v>
                </c:pt>
                <c:pt idx="50648" formatCode="0.00E+00">
                  <c:v>2.6600000000000001E-4</c:v>
                </c:pt>
                <c:pt idx="50649" formatCode="0.00E+00">
                  <c:v>2.6600000000000001E-4</c:v>
                </c:pt>
                <c:pt idx="50650" formatCode="0.00E+00">
                  <c:v>2.6600000000000001E-4</c:v>
                </c:pt>
                <c:pt idx="50651" formatCode="0.00E+00">
                  <c:v>2.6600000000000001E-4</c:v>
                </c:pt>
                <c:pt idx="50652" formatCode="0.00E+00">
                  <c:v>2.6600000000000001E-4</c:v>
                </c:pt>
                <c:pt idx="50653" formatCode="0.00E+00">
                  <c:v>2.6600000000000001E-4</c:v>
                </c:pt>
                <c:pt idx="50654" formatCode="0.00E+00">
                  <c:v>2.6600000000000001E-4</c:v>
                </c:pt>
                <c:pt idx="50655" formatCode="0.00E+00">
                  <c:v>2.6600000000000001E-4</c:v>
                </c:pt>
                <c:pt idx="50656" formatCode="0.00E+00">
                  <c:v>2.6600000000000001E-4</c:v>
                </c:pt>
                <c:pt idx="50657" formatCode="0.00E+00">
                  <c:v>2.6600000000000001E-4</c:v>
                </c:pt>
                <c:pt idx="50658" formatCode="0.00E+00">
                  <c:v>2.6600000000000001E-4</c:v>
                </c:pt>
                <c:pt idx="50659" formatCode="0.00E+00">
                  <c:v>2.6600000000000001E-4</c:v>
                </c:pt>
                <c:pt idx="50660" formatCode="0.00E+00">
                  <c:v>2.6600000000000001E-4</c:v>
                </c:pt>
                <c:pt idx="50661" formatCode="0.00E+00">
                  <c:v>2.6600000000000001E-4</c:v>
                </c:pt>
                <c:pt idx="50662" formatCode="0.00E+00">
                  <c:v>2.6499999999999999E-4</c:v>
                </c:pt>
                <c:pt idx="50663" formatCode="0.00E+00">
                  <c:v>2.6600000000000001E-4</c:v>
                </c:pt>
                <c:pt idx="50664" formatCode="0.00E+00">
                  <c:v>2.6600000000000001E-4</c:v>
                </c:pt>
                <c:pt idx="50665" formatCode="0.00E+00">
                  <c:v>2.6600000000000001E-4</c:v>
                </c:pt>
                <c:pt idx="50666" formatCode="0.00E+00">
                  <c:v>2.6499999999999999E-4</c:v>
                </c:pt>
                <c:pt idx="50667" formatCode="0.00E+00">
                  <c:v>2.6600000000000001E-4</c:v>
                </c:pt>
                <c:pt idx="50668" formatCode="0.00E+00">
                  <c:v>2.6600000000000001E-4</c:v>
                </c:pt>
                <c:pt idx="50669" formatCode="0.00E+00">
                  <c:v>2.6499999999999999E-4</c:v>
                </c:pt>
                <c:pt idx="50670" formatCode="0.00E+00">
                  <c:v>2.6499999999999999E-4</c:v>
                </c:pt>
                <c:pt idx="50671" formatCode="0.00E+00">
                  <c:v>2.6499999999999999E-4</c:v>
                </c:pt>
                <c:pt idx="50672" formatCode="0.00E+00">
                  <c:v>2.6499999999999999E-4</c:v>
                </c:pt>
                <c:pt idx="50673" formatCode="0.00E+00">
                  <c:v>2.6499999999999999E-4</c:v>
                </c:pt>
                <c:pt idx="50674" formatCode="0.00E+00">
                  <c:v>2.6499999999999999E-4</c:v>
                </c:pt>
                <c:pt idx="50675" formatCode="0.00E+00">
                  <c:v>2.6499999999999999E-4</c:v>
                </c:pt>
                <c:pt idx="50676" formatCode="0.00E+00">
                  <c:v>2.6499999999999999E-4</c:v>
                </c:pt>
                <c:pt idx="50677" formatCode="0.00E+00">
                  <c:v>2.6499999999999999E-4</c:v>
                </c:pt>
                <c:pt idx="50678" formatCode="0.00E+00">
                  <c:v>2.6499999999999999E-4</c:v>
                </c:pt>
                <c:pt idx="50679" formatCode="0.00E+00">
                  <c:v>2.6499999999999999E-4</c:v>
                </c:pt>
                <c:pt idx="50680" formatCode="0.00E+00">
                  <c:v>2.6499999999999999E-4</c:v>
                </c:pt>
                <c:pt idx="50681" formatCode="0.00E+00">
                  <c:v>2.6499999999999999E-4</c:v>
                </c:pt>
                <c:pt idx="50682" formatCode="0.00E+00">
                  <c:v>2.6499999999999999E-4</c:v>
                </c:pt>
                <c:pt idx="50683" formatCode="0.00E+00">
                  <c:v>2.6499999999999999E-4</c:v>
                </c:pt>
                <c:pt idx="50684" formatCode="0.00E+00">
                  <c:v>2.6499999999999999E-4</c:v>
                </c:pt>
                <c:pt idx="50685" formatCode="0.00E+00">
                  <c:v>2.6499999999999999E-4</c:v>
                </c:pt>
                <c:pt idx="50686" formatCode="0.00E+00">
                  <c:v>2.6499999999999999E-4</c:v>
                </c:pt>
                <c:pt idx="50687" formatCode="0.00E+00">
                  <c:v>2.6499999999999999E-4</c:v>
                </c:pt>
                <c:pt idx="50688" formatCode="0.00E+00">
                  <c:v>2.6499999999999999E-4</c:v>
                </c:pt>
                <c:pt idx="50689" formatCode="0.00E+00">
                  <c:v>2.6499999999999999E-4</c:v>
                </c:pt>
                <c:pt idx="50690" formatCode="0.00E+00">
                  <c:v>2.6499999999999999E-4</c:v>
                </c:pt>
                <c:pt idx="50691" formatCode="0.00E+00">
                  <c:v>2.6400000000000002E-4</c:v>
                </c:pt>
                <c:pt idx="50692" formatCode="0.00E+00">
                  <c:v>2.6499999999999999E-4</c:v>
                </c:pt>
                <c:pt idx="50693" formatCode="0.00E+00">
                  <c:v>2.6400000000000002E-4</c:v>
                </c:pt>
                <c:pt idx="50694" formatCode="0.00E+00">
                  <c:v>2.6400000000000002E-4</c:v>
                </c:pt>
                <c:pt idx="50695" formatCode="0.00E+00">
                  <c:v>2.6400000000000002E-4</c:v>
                </c:pt>
                <c:pt idx="50696" formatCode="0.00E+00">
                  <c:v>2.6400000000000002E-4</c:v>
                </c:pt>
                <c:pt idx="50697" formatCode="0.00E+00">
                  <c:v>2.6400000000000002E-4</c:v>
                </c:pt>
                <c:pt idx="50698" formatCode="0.00E+00">
                  <c:v>2.6400000000000002E-4</c:v>
                </c:pt>
                <c:pt idx="50699" formatCode="0.00E+00">
                  <c:v>2.6400000000000002E-4</c:v>
                </c:pt>
                <c:pt idx="50700" formatCode="0.00E+00">
                  <c:v>2.6400000000000002E-4</c:v>
                </c:pt>
                <c:pt idx="50701" formatCode="0.00E+00">
                  <c:v>2.6400000000000002E-4</c:v>
                </c:pt>
                <c:pt idx="50702" formatCode="0.00E+00">
                  <c:v>2.6400000000000002E-4</c:v>
                </c:pt>
                <c:pt idx="50703" formatCode="0.00E+00">
                  <c:v>2.6400000000000002E-4</c:v>
                </c:pt>
                <c:pt idx="50704" formatCode="0.00E+00">
                  <c:v>2.6400000000000002E-4</c:v>
                </c:pt>
                <c:pt idx="50705" formatCode="0.00E+00">
                  <c:v>2.6400000000000002E-4</c:v>
                </c:pt>
                <c:pt idx="50706" formatCode="0.00E+00">
                  <c:v>2.6400000000000002E-4</c:v>
                </c:pt>
                <c:pt idx="50707" formatCode="0.00E+00">
                  <c:v>2.6400000000000002E-4</c:v>
                </c:pt>
                <c:pt idx="50708" formatCode="0.00E+00">
                  <c:v>2.6400000000000002E-4</c:v>
                </c:pt>
                <c:pt idx="50709" formatCode="0.00E+00">
                  <c:v>2.6400000000000002E-4</c:v>
                </c:pt>
                <c:pt idx="50710" formatCode="0.00E+00">
                  <c:v>2.6400000000000002E-4</c:v>
                </c:pt>
                <c:pt idx="50711" formatCode="0.00E+00">
                  <c:v>2.6400000000000002E-4</c:v>
                </c:pt>
                <c:pt idx="50712" formatCode="0.00E+00">
                  <c:v>2.6400000000000002E-4</c:v>
                </c:pt>
                <c:pt idx="50713" formatCode="0.00E+00">
                  <c:v>2.6400000000000002E-4</c:v>
                </c:pt>
                <c:pt idx="50714" formatCode="0.00E+00">
                  <c:v>2.6400000000000002E-4</c:v>
                </c:pt>
                <c:pt idx="50715" formatCode="0.00E+00">
                  <c:v>2.63E-4</c:v>
                </c:pt>
                <c:pt idx="50716" formatCode="0.00E+00">
                  <c:v>2.63E-4</c:v>
                </c:pt>
                <c:pt idx="50717" formatCode="0.00E+00">
                  <c:v>2.63E-4</c:v>
                </c:pt>
                <c:pt idx="50718" formatCode="0.00E+00">
                  <c:v>2.63E-4</c:v>
                </c:pt>
                <c:pt idx="50719" formatCode="0.00E+00">
                  <c:v>2.63E-4</c:v>
                </c:pt>
                <c:pt idx="50720" formatCode="0.00E+00">
                  <c:v>2.63E-4</c:v>
                </c:pt>
                <c:pt idx="50721" formatCode="0.00E+00">
                  <c:v>2.63E-4</c:v>
                </c:pt>
                <c:pt idx="50722" formatCode="0.00E+00">
                  <c:v>2.63E-4</c:v>
                </c:pt>
                <c:pt idx="50723" formatCode="0.00E+00">
                  <c:v>2.63E-4</c:v>
                </c:pt>
                <c:pt idx="50724" formatCode="0.00E+00">
                  <c:v>2.63E-4</c:v>
                </c:pt>
                <c:pt idx="50725" formatCode="0.00E+00">
                  <c:v>2.63E-4</c:v>
                </c:pt>
                <c:pt idx="50726" formatCode="0.00E+00">
                  <c:v>2.63E-4</c:v>
                </c:pt>
                <c:pt idx="50727" formatCode="0.00E+00">
                  <c:v>2.63E-4</c:v>
                </c:pt>
                <c:pt idx="50728" formatCode="0.00E+00">
                  <c:v>2.63E-4</c:v>
                </c:pt>
                <c:pt idx="50729" formatCode="0.00E+00">
                  <c:v>2.63E-4</c:v>
                </c:pt>
                <c:pt idx="50730" formatCode="0.00E+00">
                  <c:v>2.63E-4</c:v>
                </c:pt>
                <c:pt idx="50731" formatCode="0.00E+00">
                  <c:v>2.63E-4</c:v>
                </c:pt>
                <c:pt idx="50732" formatCode="0.00E+00">
                  <c:v>2.63E-4</c:v>
                </c:pt>
                <c:pt idx="50733" formatCode="0.00E+00">
                  <c:v>2.63E-4</c:v>
                </c:pt>
                <c:pt idx="50734" formatCode="0.00E+00">
                  <c:v>2.63E-4</c:v>
                </c:pt>
                <c:pt idx="50735" formatCode="0.00E+00">
                  <c:v>2.63E-4</c:v>
                </c:pt>
                <c:pt idx="50736" formatCode="0.00E+00">
                  <c:v>2.63E-4</c:v>
                </c:pt>
                <c:pt idx="50737" formatCode="0.00E+00">
                  <c:v>2.63E-4</c:v>
                </c:pt>
                <c:pt idx="50738" formatCode="0.00E+00">
                  <c:v>2.63E-4</c:v>
                </c:pt>
                <c:pt idx="50739" formatCode="0.00E+00">
                  <c:v>2.63E-4</c:v>
                </c:pt>
                <c:pt idx="50740" formatCode="0.00E+00">
                  <c:v>2.63E-4</c:v>
                </c:pt>
                <c:pt idx="50741" formatCode="0.00E+00">
                  <c:v>2.63E-4</c:v>
                </c:pt>
                <c:pt idx="50742" formatCode="0.00E+00">
                  <c:v>2.63E-4</c:v>
                </c:pt>
                <c:pt idx="50743" formatCode="0.00E+00">
                  <c:v>2.63E-4</c:v>
                </c:pt>
                <c:pt idx="50744" formatCode="0.00E+00">
                  <c:v>2.6200000000000003E-4</c:v>
                </c:pt>
                <c:pt idx="50745" formatCode="0.00E+00">
                  <c:v>2.6200000000000003E-4</c:v>
                </c:pt>
                <c:pt idx="50746" formatCode="0.00E+00">
                  <c:v>2.63E-4</c:v>
                </c:pt>
                <c:pt idx="50747" formatCode="0.00E+00">
                  <c:v>2.6200000000000003E-4</c:v>
                </c:pt>
                <c:pt idx="50748" formatCode="0.00E+00">
                  <c:v>2.6200000000000003E-4</c:v>
                </c:pt>
                <c:pt idx="50749" formatCode="0.00E+00">
                  <c:v>2.6200000000000003E-4</c:v>
                </c:pt>
                <c:pt idx="50750" formatCode="0.00E+00">
                  <c:v>2.6200000000000003E-4</c:v>
                </c:pt>
                <c:pt idx="50751" formatCode="0.00E+00">
                  <c:v>2.6200000000000003E-4</c:v>
                </c:pt>
                <c:pt idx="50752" formatCode="0.00E+00">
                  <c:v>2.6200000000000003E-4</c:v>
                </c:pt>
                <c:pt idx="50753" formatCode="0.00E+00">
                  <c:v>2.6200000000000003E-4</c:v>
                </c:pt>
                <c:pt idx="50754" formatCode="0.00E+00">
                  <c:v>2.6200000000000003E-4</c:v>
                </c:pt>
                <c:pt idx="50755" formatCode="0.00E+00">
                  <c:v>2.6200000000000003E-4</c:v>
                </c:pt>
                <c:pt idx="50756" formatCode="0.00E+00">
                  <c:v>2.6200000000000003E-4</c:v>
                </c:pt>
                <c:pt idx="50757" formatCode="0.00E+00">
                  <c:v>2.6200000000000003E-4</c:v>
                </c:pt>
                <c:pt idx="50758" formatCode="0.00E+00">
                  <c:v>2.6200000000000003E-4</c:v>
                </c:pt>
                <c:pt idx="50759" formatCode="0.00E+00">
                  <c:v>2.6200000000000003E-4</c:v>
                </c:pt>
                <c:pt idx="50760" formatCode="0.00E+00">
                  <c:v>2.6200000000000003E-4</c:v>
                </c:pt>
                <c:pt idx="50761" formatCode="0.00E+00">
                  <c:v>2.6200000000000003E-4</c:v>
                </c:pt>
                <c:pt idx="50762" formatCode="0.00E+00">
                  <c:v>2.6200000000000003E-4</c:v>
                </c:pt>
                <c:pt idx="50763" formatCode="0.00E+00">
                  <c:v>2.6200000000000003E-4</c:v>
                </c:pt>
                <c:pt idx="50764" formatCode="0.00E+00">
                  <c:v>2.6200000000000003E-4</c:v>
                </c:pt>
                <c:pt idx="50765" formatCode="0.00E+00">
                  <c:v>2.6200000000000003E-4</c:v>
                </c:pt>
                <c:pt idx="50766" formatCode="0.00E+00">
                  <c:v>2.6200000000000003E-4</c:v>
                </c:pt>
                <c:pt idx="50767" formatCode="0.00E+00">
                  <c:v>2.6200000000000003E-4</c:v>
                </c:pt>
                <c:pt idx="50768" formatCode="0.00E+00">
                  <c:v>2.6200000000000003E-4</c:v>
                </c:pt>
                <c:pt idx="50769" formatCode="0.00E+00">
                  <c:v>2.61E-4</c:v>
                </c:pt>
                <c:pt idx="50770" formatCode="0.00E+00">
                  <c:v>2.6200000000000003E-4</c:v>
                </c:pt>
                <c:pt idx="50771" formatCode="0.00E+00">
                  <c:v>2.6200000000000003E-4</c:v>
                </c:pt>
                <c:pt idx="50772" formatCode="0.00E+00">
                  <c:v>2.6200000000000003E-4</c:v>
                </c:pt>
                <c:pt idx="50773" formatCode="0.00E+00">
                  <c:v>2.61E-4</c:v>
                </c:pt>
                <c:pt idx="50774" formatCode="0.00E+00">
                  <c:v>2.61E-4</c:v>
                </c:pt>
                <c:pt idx="50775" formatCode="0.00E+00">
                  <c:v>2.61E-4</c:v>
                </c:pt>
                <c:pt idx="50776" formatCode="0.00E+00">
                  <c:v>2.6200000000000003E-4</c:v>
                </c:pt>
                <c:pt idx="50777" formatCode="0.00E+00">
                  <c:v>2.61E-4</c:v>
                </c:pt>
                <c:pt idx="50778" formatCode="0.00E+00">
                  <c:v>2.61E-4</c:v>
                </c:pt>
                <c:pt idx="50779" formatCode="0.00E+00">
                  <c:v>2.61E-4</c:v>
                </c:pt>
                <c:pt idx="50780" formatCode="0.00E+00">
                  <c:v>2.61E-4</c:v>
                </c:pt>
                <c:pt idx="50781" formatCode="0.00E+00">
                  <c:v>2.61E-4</c:v>
                </c:pt>
                <c:pt idx="50782" formatCode="0.00E+00">
                  <c:v>2.61E-4</c:v>
                </c:pt>
                <c:pt idx="50783" formatCode="0.00E+00">
                  <c:v>2.61E-4</c:v>
                </c:pt>
                <c:pt idx="50784" formatCode="0.00E+00">
                  <c:v>2.61E-4</c:v>
                </c:pt>
                <c:pt idx="50785" formatCode="0.00E+00">
                  <c:v>2.61E-4</c:v>
                </c:pt>
                <c:pt idx="50786" formatCode="0.00E+00">
                  <c:v>2.61E-4</c:v>
                </c:pt>
                <c:pt idx="50787" formatCode="0.00E+00">
                  <c:v>2.61E-4</c:v>
                </c:pt>
                <c:pt idx="50788" formatCode="0.00E+00">
                  <c:v>2.61E-4</c:v>
                </c:pt>
                <c:pt idx="50789" formatCode="0.00E+00">
                  <c:v>2.61E-4</c:v>
                </c:pt>
                <c:pt idx="50790" formatCode="0.00E+00">
                  <c:v>2.61E-4</c:v>
                </c:pt>
                <c:pt idx="50791" formatCode="0.00E+00">
                  <c:v>2.61E-4</c:v>
                </c:pt>
                <c:pt idx="50792" formatCode="0.00E+00">
                  <c:v>2.61E-4</c:v>
                </c:pt>
                <c:pt idx="50793" formatCode="0.00E+00">
                  <c:v>2.61E-4</c:v>
                </c:pt>
                <c:pt idx="50794" formatCode="0.00E+00">
                  <c:v>2.61E-4</c:v>
                </c:pt>
                <c:pt idx="50795" formatCode="0.00E+00">
                  <c:v>2.61E-4</c:v>
                </c:pt>
                <c:pt idx="50796" formatCode="0.00E+00">
                  <c:v>2.61E-4</c:v>
                </c:pt>
                <c:pt idx="50797" formatCode="0.00E+00">
                  <c:v>2.61E-4</c:v>
                </c:pt>
                <c:pt idx="50798" formatCode="0.00E+00">
                  <c:v>2.61E-4</c:v>
                </c:pt>
                <c:pt idx="50799" formatCode="0.00E+00">
                  <c:v>2.5999999999999998E-4</c:v>
                </c:pt>
                <c:pt idx="50800" formatCode="0.00E+00">
                  <c:v>2.61E-4</c:v>
                </c:pt>
                <c:pt idx="50801" formatCode="0.00E+00">
                  <c:v>2.61E-4</c:v>
                </c:pt>
                <c:pt idx="50802" formatCode="0.00E+00">
                  <c:v>2.5999999999999998E-4</c:v>
                </c:pt>
                <c:pt idx="50803" formatCode="0.00E+00">
                  <c:v>2.5999999999999998E-4</c:v>
                </c:pt>
                <c:pt idx="50804" formatCode="0.00E+00">
                  <c:v>2.5999999999999998E-4</c:v>
                </c:pt>
                <c:pt idx="50805" formatCode="0.00E+00">
                  <c:v>2.5999999999999998E-4</c:v>
                </c:pt>
                <c:pt idx="50806" formatCode="0.00E+00">
                  <c:v>2.5999999999999998E-4</c:v>
                </c:pt>
                <c:pt idx="50807" formatCode="0.00E+00">
                  <c:v>2.5999999999999998E-4</c:v>
                </c:pt>
                <c:pt idx="50808" formatCode="0.00E+00">
                  <c:v>2.5999999999999998E-4</c:v>
                </c:pt>
                <c:pt idx="50809" formatCode="0.00E+00">
                  <c:v>2.5999999999999998E-4</c:v>
                </c:pt>
                <c:pt idx="50810" formatCode="0.00E+00">
                  <c:v>2.5999999999999998E-4</c:v>
                </c:pt>
                <c:pt idx="50811" formatCode="0.00E+00">
                  <c:v>2.5999999999999998E-4</c:v>
                </c:pt>
                <c:pt idx="50812" formatCode="0.00E+00">
                  <c:v>2.5999999999999998E-4</c:v>
                </c:pt>
                <c:pt idx="50813" formatCode="0.00E+00">
                  <c:v>2.5999999999999998E-4</c:v>
                </c:pt>
                <c:pt idx="50814" formatCode="0.00E+00">
                  <c:v>2.5999999999999998E-4</c:v>
                </c:pt>
                <c:pt idx="50815" formatCode="0.00E+00">
                  <c:v>2.5999999999999998E-4</c:v>
                </c:pt>
                <c:pt idx="50816" formatCode="0.00E+00">
                  <c:v>2.5999999999999998E-4</c:v>
                </c:pt>
                <c:pt idx="50817" formatCode="0.00E+00">
                  <c:v>2.5999999999999998E-4</c:v>
                </c:pt>
                <c:pt idx="50818" formatCode="0.00E+00">
                  <c:v>2.5999999999999998E-4</c:v>
                </c:pt>
                <c:pt idx="50819" formatCode="0.00E+00">
                  <c:v>2.5999999999999998E-4</c:v>
                </c:pt>
                <c:pt idx="50820" formatCode="0.00E+00">
                  <c:v>2.5999999999999998E-4</c:v>
                </c:pt>
                <c:pt idx="50821" formatCode="0.00E+00">
                  <c:v>2.5999999999999998E-4</c:v>
                </c:pt>
                <c:pt idx="50822" formatCode="0.00E+00">
                  <c:v>2.5999999999999998E-4</c:v>
                </c:pt>
                <c:pt idx="50823" formatCode="0.00E+00">
                  <c:v>2.5999999999999998E-4</c:v>
                </c:pt>
                <c:pt idx="50824" formatCode="0.00E+00">
                  <c:v>2.5999999999999998E-4</c:v>
                </c:pt>
                <c:pt idx="50825" formatCode="0.00E+00">
                  <c:v>2.5999999999999998E-4</c:v>
                </c:pt>
                <c:pt idx="50826" formatCode="0.00E+00">
                  <c:v>2.5999999999999998E-4</c:v>
                </c:pt>
                <c:pt idx="50827" formatCode="0.00E+00">
                  <c:v>2.5999999999999998E-4</c:v>
                </c:pt>
                <c:pt idx="50828" formatCode="0.00E+00">
                  <c:v>2.5999999999999998E-4</c:v>
                </c:pt>
                <c:pt idx="50829" formatCode="0.00E+00">
                  <c:v>2.5999999999999998E-4</c:v>
                </c:pt>
                <c:pt idx="50830" formatCode="0.00E+00">
                  <c:v>2.5999999999999998E-4</c:v>
                </c:pt>
                <c:pt idx="50831" formatCode="0.00E+00">
                  <c:v>2.5999999999999998E-4</c:v>
                </c:pt>
                <c:pt idx="50832" formatCode="0.00E+00">
                  <c:v>2.5999999999999998E-4</c:v>
                </c:pt>
                <c:pt idx="50833" formatCode="0.00E+00">
                  <c:v>2.5900000000000001E-4</c:v>
                </c:pt>
                <c:pt idx="50834" formatCode="0.00E+00">
                  <c:v>2.5900000000000001E-4</c:v>
                </c:pt>
                <c:pt idx="50835" formatCode="0.00E+00">
                  <c:v>2.5999999999999998E-4</c:v>
                </c:pt>
                <c:pt idx="50836" formatCode="0.00E+00">
                  <c:v>2.5900000000000001E-4</c:v>
                </c:pt>
                <c:pt idx="50837" formatCode="0.00E+00">
                  <c:v>2.5900000000000001E-4</c:v>
                </c:pt>
                <c:pt idx="50838" formatCode="0.00E+00">
                  <c:v>2.5900000000000001E-4</c:v>
                </c:pt>
                <c:pt idx="50839" formatCode="0.00E+00">
                  <c:v>2.5900000000000001E-4</c:v>
                </c:pt>
                <c:pt idx="50840" formatCode="0.00E+00">
                  <c:v>2.5900000000000001E-4</c:v>
                </c:pt>
                <c:pt idx="50841" formatCode="0.00E+00">
                  <c:v>2.5900000000000001E-4</c:v>
                </c:pt>
                <c:pt idx="50842" formatCode="0.00E+00">
                  <c:v>2.5900000000000001E-4</c:v>
                </c:pt>
                <c:pt idx="50843" formatCode="0.00E+00">
                  <c:v>2.5900000000000001E-4</c:v>
                </c:pt>
                <c:pt idx="50844" formatCode="0.00E+00">
                  <c:v>2.5900000000000001E-4</c:v>
                </c:pt>
                <c:pt idx="50845" formatCode="0.00E+00">
                  <c:v>2.5900000000000001E-4</c:v>
                </c:pt>
                <c:pt idx="50846" formatCode="0.00E+00">
                  <c:v>2.5900000000000001E-4</c:v>
                </c:pt>
                <c:pt idx="50847" formatCode="0.00E+00">
                  <c:v>2.5900000000000001E-4</c:v>
                </c:pt>
                <c:pt idx="50848" formatCode="0.00E+00">
                  <c:v>2.5900000000000001E-4</c:v>
                </c:pt>
                <c:pt idx="50849" formatCode="0.00E+00">
                  <c:v>2.5900000000000001E-4</c:v>
                </c:pt>
                <c:pt idx="50850" formatCode="0.00E+00">
                  <c:v>2.5900000000000001E-4</c:v>
                </c:pt>
                <c:pt idx="50851" formatCode="0.00E+00">
                  <c:v>2.5900000000000001E-4</c:v>
                </c:pt>
                <c:pt idx="50852" formatCode="0.00E+00">
                  <c:v>2.5900000000000001E-4</c:v>
                </c:pt>
                <c:pt idx="50853" formatCode="0.00E+00">
                  <c:v>2.5900000000000001E-4</c:v>
                </c:pt>
                <c:pt idx="50854" formatCode="0.00E+00">
                  <c:v>2.5900000000000001E-4</c:v>
                </c:pt>
                <c:pt idx="50855" formatCode="0.00E+00">
                  <c:v>2.5900000000000001E-4</c:v>
                </c:pt>
                <c:pt idx="50856" formatCode="0.00E+00">
                  <c:v>2.5900000000000001E-4</c:v>
                </c:pt>
                <c:pt idx="50857" formatCode="0.00E+00">
                  <c:v>2.5900000000000001E-4</c:v>
                </c:pt>
                <c:pt idx="50858" formatCode="0.00E+00">
                  <c:v>2.5900000000000001E-4</c:v>
                </c:pt>
                <c:pt idx="50859" formatCode="0.00E+00">
                  <c:v>2.5900000000000001E-4</c:v>
                </c:pt>
                <c:pt idx="50860" formatCode="0.00E+00">
                  <c:v>2.5900000000000001E-4</c:v>
                </c:pt>
                <c:pt idx="50861" formatCode="0.00E+00">
                  <c:v>2.5900000000000001E-4</c:v>
                </c:pt>
                <c:pt idx="50862" formatCode="0.00E+00">
                  <c:v>2.5900000000000001E-4</c:v>
                </c:pt>
                <c:pt idx="50863" formatCode="0.00E+00">
                  <c:v>2.5900000000000001E-4</c:v>
                </c:pt>
                <c:pt idx="50864" formatCode="0.00E+00">
                  <c:v>2.5799999999999998E-4</c:v>
                </c:pt>
                <c:pt idx="50865" formatCode="0.00E+00">
                  <c:v>2.5900000000000001E-4</c:v>
                </c:pt>
                <c:pt idx="50866" formatCode="0.00E+00">
                  <c:v>2.5799999999999998E-4</c:v>
                </c:pt>
                <c:pt idx="50867" formatCode="0.00E+00">
                  <c:v>2.5799999999999998E-4</c:v>
                </c:pt>
                <c:pt idx="50868" formatCode="0.00E+00">
                  <c:v>2.5799999999999998E-4</c:v>
                </c:pt>
                <c:pt idx="50869" formatCode="0.00E+00">
                  <c:v>2.5799999999999998E-4</c:v>
                </c:pt>
                <c:pt idx="50870" formatCode="0.00E+00">
                  <c:v>2.5799999999999998E-4</c:v>
                </c:pt>
                <c:pt idx="50871" formatCode="0.00E+00">
                  <c:v>2.5799999999999998E-4</c:v>
                </c:pt>
                <c:pt idx="50872" formatCode="0.00E+00">
                  <c:v>2.5799999999999998E-4</c:v>
                </c:pt>
                <c:pt idx="50873" formatCode="0.00E+00">
                  <c:v>2.5799999999999998E-4</c:v>
                </c:pt>
                <c:pt idx="50874" formatCode="0.00E+00">
                  <c:v>2.5799999999999998E-4</c:v>
                </c:pt>
                <c:pt idx="50875" formatCode="0.00E+00">
                  <c:v>2.5799999999999998E-4</c:v>
                </c:pt>
                <c:pt idx="50876" formatCode="0.00E+00">
                  <c:v>2.5799999999999998E-4</c:v>
                </c:pt>
                <c:pt idx="50877" formatCode="0.00E+00">
                  <c:v>2.5799999999999998E-4</c:v>
                </c:pt>
                <c:pt idx="50878" formatCode="0.00E+00">
                  <c:v>2.5799999999999998E-4</c:v>
                </c:pt>
                <c:pt idx="50879" formatCode="0.00E+00">
                  <c:v>2.5799999999999998E-4</c:v>
                </c:pt>
                <c:pt idx="50880" formatCode="0.00E+00">
                  <c:v>2.5799999999999998E-4</c:v>
                </c:pt>
                <c:pt idx="50881" formatCode="0.00E+00">
                  <c:v>2.5799999999999998E-4</c:v>
                </c:pt>
                <c:pt idx="50882" formatCode="0.00E+00">
                  <c:v>2.5799999999999998E-4</c:v>
                </c:pt>
                <c:pt idx="50883" formatCode="0.00E+00">
                  <c:v>2.5799999999999998E-4</c:v>
                </c:pt>
                <c:pt idx="50884" formatCode="0.00E+00">
                  <c:v>2.5799999999999998E-4</c:v>
                </c:pt>
                <c:pt idx="50885" formatCode="0.00E+00">
                  <c:v>2.5799999999999998E-4</c:v>
                </c:pt>
                <c:pt idx="50886" formatCode="0.00E+00">
                  <c:v>2.5799999999999998E-4</c:v>
                </c:pt>
                <c:pt idx="50887" formatCode="0.00E+00">
                  <c:v>2.5799999999999998E-4</c:v>
                </c:pt>
                <c:pt idx="50888" formatCode="0.00E+00">
                  <c:v>2.5799999999999998E-4</c:v>
                </c:pt>
                <c:pt idx="50889" formatCode="0.00E+00">
                  <c:v>2.5799999999999998E-4</c:v>
                </c:pt>
                <c:pt idx="50890" formatCode="0.00E+00">
                  <c:v>2.5799999999999998E-4</c:v>
                </c:pt>
                <c:pt idx="50891" formatCode="0.00E+00">
                  <c:v>2.5799999999999998E-4</c:v>
                </c:pt>
                <c:pt idx="50892" formatCode="0.00E+00">
                  <c:v>2.5799999999999998E-4</c:v>
                </c:pt>
                <c:pt idx="50893" formatCode="0.00E+00">
                  <c:v>2.5799999999999998E-4</c:v>
                </c:pt>
                <c:pt idx="50894" formatCode="0.00E+00">
                  <c:v>2.5799999999999998E-4</c:v>
                </c:pt>
                <c:pt idx="50895" formatCode="0.00E+00">
                  <c:v>2.5799999999999998E-4</c:v>
                </c:pt>
                <c:pt idx="50896" formatCode="0.00E+00">
                  <c:v>2.5700000000000001E-4</c:v>
                </c:pt>
                <c:pt idx="50897" formatCode="0.00E+00">
                  <c:v>2.5700000000000001E-4</c:v>
                </c:pt>
                <c:pt idx="50898" formatCode="0.00E+00">
                  <c:v>2.5799999999999998E-4</c:v>
                </c:pt>
                <c:pt idx="50899" formatCode="0.00E+00">
                  <c:v>2.5700000000000001E-4</c:v>
                </c:pt>
                <c:pt idx="50900" formatCode="0.00E+00">
                  <c:v>2.5700000000000001E-4</c:v>
                </c:pt>
                <c:pt idx="50901" formatCode="0.00E+00">
                  <c:v>2.5700000000000001E-4</c:v>
                </c:pt>
                <c:pt idx="50902" formatCode="0.00E+00">
                  <c:v>2.5700000000000001E-4</c:v>
                </c:pt>
                <c:pt idx="50903" formatCode="0.00E+00">
                  <c:v>2.5700000000000001E-4</c:v>
                </c:pt>
                <c:pt idx="50904" formatCode="0.00E+00">
                  <c:v>2.5700000000000001E-4</c:v>
                </c:pt>
                <c:pt idx="50905" formatCode="0.00E+00">
                  <c:v>2.5700000000000001E-4</c:v>
                </c:pt>
                <c:pt idx="50906" formatCode="0.00E+00">
                  <c:v>2.5700000000000001E-4</c:v>
                </c:pt>
                <c:pt idx="50907" formatCode="0.00E+00">
                  <c:v>2.5700000000000001E-4</c:v>
                </c:pt>
                <c:pt idx="50908" formatCode="0.00E+00">
                  <c:v>2.5700000000000001E-4</c:v>
                </c:pt>
                <c:pt idx="50909" formatCode="0.00E+00">
                  <c:v>2.5700000000000001E-4</c:v>
                </c:pt>
                <c:pt idx="50910" formatCode="0.00E+00">
                  <c:v>2.5700000000000001E-4</c:v>
                </c:pt>
                <c:pt idx="50911" formatCode="0.00E+00">
                  <c:v>2.5700000000000001E-4</c:v>
                </c:pt>
                <c:pt idx="50912" formatCode="0.00E+00">
                  <c:v>2.5700000000000001E-4</c:v>
                </c:pt>
                <c:pt idx="50913" formatCode="0.00E+00">
                  <c:v>2.5700000000000001E-4</c:v>
                </c:pt>
                <c:pt idx="50914" formatCode="0.00E+00">
                  <c:v>2.5700000000000001E-4</c:v>
                </c:pt>
                <c:pt idx="50915" formatCode="0.00E+00">
                  <c:v>2.5700000000000001E-4</c:v>
                </c:pt>
                <c:pt idx="50916" formatCode="0.00E+00">
                  <c:v>2.5700000000000001E-4</c:v>
                </c:pt>
                <c:pt idx="50917" formatCode="0.00E+00">
                  <c:v>2.5700000000000001E-4</c:v>
                </c:pt>
                <c:pt idx="50918" formatCode="0.00E+00">
                  <c:v>2.5700000000000001E-4</c:v>
                </c:pt>
                <c:pt idx="50919" formatCode="0.00E+00">
                  <c:v>2.5700000000000001E-4</c:v>
                </c:pt>
                <c:pt idx="50920" formatCode="0.00E+00">
                  <c:v>2.5700000000000001E-4</c:v>
                </c:pt>
                <c:pt idx="50921" formatCode="0.00E+00">
                  <c:v>2.5700000000000001E-4</c:v>
                </c:pt>
                <c:pt idx="50922" formatCode="0.00E+00">
                  <c:v>2.5700000000000001E-4</c:v>
                </c:pt>
                <c:pt idx="50923" formatCode="0.00E+00">
                  <c:v>2.5700000000000001E-4</c:v>
                </c:pt>
                <c:pt idx="50924" formatCode="0.00E+00">
                  <c:v>2.5700000000000001E-4</c:v>
                </c:pt>
                <c:pt idx="50925" formatCode="0.00E+00">
                  <c:v>2.5700000000000001E-4</c:v>
                </c:pt>
                <c:pt idx="50926" formatCode="0.00E+00">
                  <c:v>2.5700000000000001E-4</c:v>
                </c:pt>
                <c:pt idx="50927" formatCode="0.00E+00">
                  <c:v>2.5700000000000001E-4</c:v>
                </c:pt>
                <c:pt idx="50928" formatCode="0.00E+00">
                  <c:v>2.5700000000000001E-4</c:v>
                </c:pt>
                <c:pt idx="50929" formatCode="0.00E+00">
                  <c:v>2.5700000000000001E-4</c:v>
                </c:pt>
                <c:pt idx="50930" formatCode="0.00E+00">
                  <c:v>2.5599999999999999E-4</c:v>
                </c:pt>
                <c:pt idx="50931" formatCode="0.00E+00">
                  <c:v>2.5599999999999999E-4</c:v>
                </c:pt>
                <c:pt idx="50932" formatCode="0.00E+00">
                  <c:v>2.5599999999999999E-4</c:v>
                </c:pt>
                <c:pt idx="50933" formatCode="0.00E+00">
                  <c:v>2.5700000000000001E-4</c:v>
                </c:pt>
                <c:pt idx="50934" formatCode="0.00E+00">
                  <c:v>2.5599999999999999E-4</c:v>
                </c:pt>
                <c:pt idx="50935" formatCode="0.00E+00">
                  <c:v>2.5599999999999999E-4</c:v>
                </c:pt>
                <c:pt idx="50936" formatCode="0.00E+00">
                  <c:v>2.5599999999999999E-4</c:v>
                </c:pt>
                <c:pt idx="50937" formatCode="0.00E+00">
                  <c:v>2.5599999999999999E-4</c:v>
                </c:pt>
                <c:pt idx="50938" formatCode="0.00E+00">
                  <c:v>2.5599999999999999E-4</c:v>
                </c:pt>
                <c:pt idx="50939" formatCode="0.00E+00">
                  <c:v>2.5599999999999999E-4</c:v>
                </c:pt>
                <c:pt idx="50940" formatCode="0.00E+00">
                  <c:v>2.5599999999999999E-4</c:v>
                </c:pt>
                <c:pt idx="50941" formatCode="0.00E+00">
                  <c:v>2.5599999999999999E-4</c:v>
                </c:pt>
                <c:pt idx="50942" formatCode="0.00E+00">
                  <c:v>2.5599999999999999E-4</c:v>
                </c:pt>
                <c:pt idx="50943" formatCode="0.00E+00">
                  <c:v>2.5599999999999999E-4</c:v>
                </c:pt>
                <c:pt idx="50944" formatCode="0.00E+00">
                  <c:v>2.5599999999999999E-4</c:v>
                </c:pt>
                <c:pt idx="50945" formatCode="0.00E+00">
                  <c:v>2.5599999999999999E-4</c:v>
                </c:pt>
                <c:pt idx="50946" formatCode="0.00E+00">
                  <c:v>2.5599999999999999E-4</c:v>
                </c:pt>
                <c:pt idx="50947" formatCode="0.00E+00">
                  <c:v>2.5599999999999999E-4</c:v>
                </c:pt>
                <c:pt idx="50948" formatCode="0.00E+00">
                  <c:v>2.5599999999999999E-4</c:v>
                </c:pt>
                <c:pt idx="50949" formatCode="0.00E+00">
                  <c:v>2.5599999999999999E-4</c:v>
                </c:pt>
                <c:pt idx="50950" formatCode="0.00E+00">
                  <c:v>2.5599999999999999E-4</c:v>
                </c:pt>
                <c:pt idx="50951" formatCode="0.00E+00">
                  <c:v>2.5599999999999999E-4</c:v>
                </c:pt>
                <c:pt idx="50952" formatCode="0.00E+00">
                  <c:v>2.5599999999999999E-4</c:v>
                </c:pt>
                <c:pt idx="50953" formatCode="0.00E+00">
                  <c:v>2.5599999999999999E-4</c:v>
                </c:pt>
                <c:pt idx="50954" formatCode="0.00E+00">
                  <c:v>2.5599999999999999E-4</c:v>
                </c:pt>
                <c:pt idx="50955" formatCode="0.00E+00">
                  <c:v>2.5599999999999999E-4</c:v>
                </c:pt>
                <c:pt idx="50956" formatCode="0.00E+00">
                  <c:v>2.5599999999999999E-4</c:v>
                </c:pt>
                <c:pt idx="50957" formatCode="0.00E+00">
                  <c:v>2.5599999999999999E-4</c:v>
                </c:pt>
                <c:pt idx="50958" formatCode="0.00E+00">
                  <c:v>2.5599999999999999E-4</c:v>
                </c:pt>
                <c:pt idx="50959" formatCode="0.00E+00">
                  <c:v>2.5599999999999999E-4</c:v>
                </c:pt>
                <c:pt idx="50960" formatCode="0.00E+00">
                  <c:v>2.5599999999999999E-4</c:v>
                </c:pt>
                <c:pt idx="50961" formatCode="0.00E+00">
                  <c:v>2.5599999999999999E-4</c:v>
                </c:pt>
                <c:pt idx="50962" formatCode="0.00E+00">
                  <c:v>2.5500000000000002E-4</c:v>
                </c:pt>
                <c:pt idx="50963" formatCode="0.00E+00">
                  <c:v>2.5500000000000002E-4</c:v>
                </c:pt>
                <c:pt idx="50964" formatCode="0.00E+00">
                  <c:v>2.5599999999999999E-4</c:v>
                </c:pt>
                <c:pt idx="50965" formatCode="0.00E+00">
                  <c:v>2.5500000000000002E-4</c:v>
                </c:pt>
                <c:pt idx="50966" formatCode="0.00E+00">
                  <c:v>2.5599999999999999E-4</c:v>
                </c:pt>
                <c:pt idx="50967" formatCode="0.00E+00">
                  <c:v>2.5500000000000002E-4</c:v>
                </c:pt>
                <c:pt idx="50968" formatCode="0.00E+00">
                  <c:v>2.5500000000000002E-4</c:v>
                </c:pt>
                <c:pt idx="50969" formatCode="0.00E+00">
                  <c:v>2.5500000000000002E-4</c:v>
                </c:pt>
                <c:pt idx="50970" formatCode="0.00E+00">
                  <c:v>2.5500000000000002E-4</c:v>
                </c:pt>
                <c:pt idx="50971" formatCode="0.00E+00">
                  <c:v>2.5500000000000002E-4</c:v>
                </c:pt>
                <c:pt idx="50972" formatCode="0.00E+00">
                  <c:v>2.5500000000000002E-4</c:v>
                </c:pt>
                <c:pt idx="50973" formatCode="0.00E+00">
                  <c:v>2.5500000000000002E-4</c:v>
                </c:pt>
                <c:pt idx="50974" formatCode="0.00E+00">
                  <c:v>2.5500000000000002E-4</c:v>
                </c:pt>
                <c:pt idx="50975" formatCode="0.00E+00">
                  <c:v>2.5500000000000002E-4</c:v>
                </c:pt>
                <c:pt idx="50976" formatCode="0.00E+00">
                  <c:v>2.5500000000000002E-4</c:v>
                </c:pt>
                <c:pt idx="50977" formatCode="0.00E+00">
                  <c:v>2.5500000000000002E-4</c:v>
                </c:pt>
                <c:pt idx="50978" formatCode="0.00E+00">
                  <c:v>2.5500000000000002E-4</c:v>
                </c:pt>
                <c:pt idx="50979" formatCode="0.00E+00">
                  <c:v>2.5500000000000002E-4</c:v>
                </c:pt>
                <c:pt idx="50980" formatCode="0.00E+00">
                  <c:v>2.5500000000000002E-4</c:v>
                </c:pt>
                <c:pt idx="50981" formatCode="0.00E+00">
                  <c:v>2.5500000000000002E-4</c:v>
                </c:pt>
                <c:pt idx="50982" formatCode="0.00E+00">
                  <c:v>2.5500000000000002E-4</c:v>
                </c:pt>
                <c:pt idx="50983" formatCode="0.00E+00">
                  <c:v>2.5500000000000002E-4</c:v>
                </c:pt>
                <c:pt idx="50984" formatCode="0.00E+00">
                  <c:v>2.5500000000000002E-4</c:v>
                </c:pt>
                <c:pt idx="50985" formatCode="0.00E+00">
                  <c:v>2.5500000000000002E-4</c:v>
                </c:pt>
                <c:pt idx="50986" formatCode="0.00E+00">
                  <c:v>2.5500000000000002E-4</c:v>
                </c:pt>
                <c:pt idx="50987" formatCode="0.00E+00">
                  <c:v>2.5500000000000002E-4</c:v>
                </c:pt>
                <c:pt idx="50988" formatCode="0.00E+00">
                  <c:v>2.5500000000000002E-4</c:v>
                </c:pt>
                <c:pt idx="50989" formatCode="0.00E+00">
                  <c:v>2.5500000000000002E-4</c:v>
                </c:pt>
                <c:pt idx="50990" formatCode="0.00E+00">
                  <c:v>2.5500000000000002E-4</c:v>
                </c:pt>
                <c:pt idx="50991" formatCode="0.00E+00">
                  <c:v>2.5500000000000002E-4</c:v>
                </c:pt>
                <c:pt idx="50992" formatCode="0.00E+00">
                  <c:v>2.5500000000000002E-4</c:v>
                </c:pt>
                <c:pt idx="50993" formatCode="0.00E+00">
                  <c:v>2.5500000000000002E-4</c:v>
                </c:pt>
                <c:pt idx="50994" formatCode="0.00E+00">
                  <c:v>2.5500000000000002E-4</c:v>
                </c:pt>
                <c:pt idx="50995" formatCode="0.00E+00">
                  <c:v>2.5500000000000002E-4</c:v>
                </c:pt>
                <c:pt idx="50996" formatCode="0.00E+00">
                  <c:v>2.5500000000000002E-4</c:v>
                </c:pt>
                <c:pt idx="50997" formatCode="0.00E+00">
                  <c:v>2.5500000000000002E-4</c:v>
                </c:pt>
                <c:pt idx="50998" formatCode="0.00E+00">
                  <c:v>2.5500000000000002E-4</c:v>
                </c:pt>
                <c:pt idx="50999" formatCode="0.00E+00">
                  <c:v>2.5500000000000002E-4</c:v>
                </c:pt>
                <c:pt idx="51000" formatCode="0.00E+00">
                  <c:v>2.5399999999999999E-4</c:v>
                </c:pt>
                <c:pt idx="51001" formatCode="0.00E+00">
                  <c:v>2.5399999999999999E-4</c:v>
                </c:pt>
                <c:pt idx="51002" formatCode="0.00E+00">
                  <c:v>2.5399999999999999E-4</c:v>
                </c:pt>
                <c:pt idx="51003" formatCode="0.00E+00">
                  <c:v>2.5399999999999999E-4</c:v>
                </c:pt>
                <c:pt idx="51004" formatCode="0.00E+00">
                  <c:v>2.5500000000000002E-4</c:v>
                </c:pt>
                <c:pt idx="51005" formatCode="0.00E+00">
                  <c:v>2.5399999999999999E-4</c:v>
                </c:pt>
                <c:pt idx="51006" formatCode="0.00E+00">
                  <c:v>2.5399999999999999E-4</c:v>
                </c:pt>
                <c:pt idx="51007" formatCode="0.00E+00">
                  <c:v>2.5399999999999999E-4</c:v>
                </c:pt>
                <c:pt idx="51008" formatCode="0.00E+00">
                  <c:v>2.5399999999999999E-4</c:v>
                </c:pt>
                <c:pt idx="51009" formatCode="0.00E+00">
                  <c:v>2.5399999999999999E-4</c:v>
                </c:pt>
                <c:pt idx="51010" formatCode="0.00E+00">
                  <c:v>2.5399999999999999E-4</c:v>
                </c:pt>
                <c:pt idx="51011" formatCode="0.00E+00">
                  <c:v>2.5399999999999999E-4</c:v>
                </c:pt>
                <c:pt idx="51012" formatCode="0.00E+00">
                  <c:v>2.5399999999999999E-4</c:v>
                </c:pt>
                <c:pt idx="51013" formatCode="0.00E+00">
                  <c:v>2.5399999999999999E-4</c:v>
                </c:pt>
                <c:pt idx="51014" formatCode="0.00E+00">
                  <c:v>2.5399999999999999E-4</c:v>
                </c:pt>
                <c:pt idx="51015" formatCode="0.00E+00">
                  <c:v>2.5399999999999999E-4</c:v>
                </c:pt>
                <c:pt idx="51016" formatCode="0.00E+00">
                  <c:v>2.5399999999999999E-4</c:v>
                </c:pt>
                <c:pt idx="51017" formatCode="0.00E+00">
                  <c:v>2.5399999999999999E-4</c:v>
                </c:pt>
                <c:pt idx="51018" formatCode="0.00E+00">
                  <c:v>2.5399999999999999E-4</c:v>
                </c:pt>
                <c:pt idx="51019" formatCode="0.00E+00">
                  <c:v>2.5399999999999999E-4</c:v>
                </c:pt>
                <c:pt idx="51020" formatCode="0.00E+00">
                  <c:v>2.5399999999999999E-4</c:v>
                </c:pt>
                <c:pt idx="51021" formatCode="0.00E+00">
                  <c:v>2.5399999999999999E-4</c:v>
                </c:pt>
                <c:pt idx="51022" formatCode="0.00E+00">
                  <c:v>2.5399999999999999E-4</c:v>
                </c:pt>
                <c:pt idx="51023" formatCode="0.00E+00">
                  <c:v>2.5399999999999999E-4</c:v>
                </c:pt>
                <c:pt idx="51024" formatCode="0.00E+00">
                  <c:v>2.5399999999999999E-4</c:v>
                </c:pt>
                <c:pt idx="51025" formatCode="0.00E+00">
                  <c:v>2.5399999999999999E-4</c:v>
                </c:pt>
                <c:pt idx="51026" formatCode="0.00E+00">
                  <c:v>2.5399999999999999E-4</c:v>
                </c:pt>
                <c:pt idx="51027" formatCode="0.00E+00">
                  <c:v>2.5399999999999999E-4</c:v>
                </c:pt>
                <c:pt idx="51028" formatCode="0.00E+00">
                  <c:v>2.5399999999999999E-4</c:v>
                </c:pt>
                <c:pt idx="51029" formatCode="0.00E+00">
                  <c:v>2.5399999999999999E-4</c:v>
                </c:pt>
                <c:pt idx="51030" formatCode="0.00E+00">
                  <c:v>2.5399999999999999E-4</c:v>
                </c:pt>
                <c:pt idx="51031" formatCode="0.00E+00">
                  <c:v>2.5399999999999999E-4</c:v>
                </c:pt>
                <c:pt idx="51032" formatCode="0.00E+00">
                  <c:v>2.5399999999999999E-4</c:v>
                </c:pt>
                <c:pt idx="51033" formatCode="0.00E+00">
                  <c:v>2.5399999999999999E-4</c:v>
                </c:pt>
                <c:pt idx="51034" formatCode="0.00E+00">
                  <c:v>2.5399999999999999E-4</c:v>
                </c:pt>
                <c:pt idx="51035" formatCode="0.00E+00">
                  <c:v>2.5399999999999999E-4</c:v>
                </c:pt>
                <c:pt idx="51036" formatCode="0.00E+00">
                  <c:v>2.5300000000000002E-4</c:v>
                </c:pt>
                <c:pt idx="51037" formatCode="0.00E+00">
                  <c:v>2.5300000000000002E-4</c:v>
                </c:pt>
                <c:pt idx="51038" formatCode="0.00E+00">
                  <c:v>2.5300000000000002E-4</c:v>
                </c:pt>
                <c:pt idx="51039" formatCode="0.00E+00">
                  <c:v>2.5300000000000002E-4</c:v>
                </c:pt>
                <c:pt idx="51040" formatCode="0.00E+00">
                  <c:v>2.5399999999999999E-4</c:v>
                </c:pt>
                <c:pt idx="51041" formatCode="0.00E+00">
                  <c:v>2.5399999999999999E-4</c:v>
                </c:pt>
                <c:pt idx="51042" formatCode="0.00E+00">
                  <c:v>2.5300000000000002E-4</c:v>
                </c:pt>
                <c:pt idx="51043" formatCode="0.00E+00">
                  <c:v>2.5399999999999999E-4</c:v>
                </c:pt>
                <c:pt idx="51044" formatCode="0.00E+00">
                  <c:v>2.5300000000000002E-4</c:v>
                </c:pt>
                <c:pt idx="51045" formatCode="0.00E+00">
                  <c:v>2.5300000000000002E-4</c:v>
                </c:pt>
                <c:pt idx="51046" formatCode="0.00E+00">
                  <c:v>2.5300000000000002E-4</c:v>
                </c:pt>
                <c:pt idx="51047" formatCode="0.00E+00">
                  <c:v>2.5300000000000002E-4</c:v>
                </c:pt>
                <c:pt idx="51048" formatCode="0.00E+00">
                  <c:v>2.5300000000000002E-4</c:v>
                </c:pt>
                <c:pt idx="51049" formatCode="0.00E+00">
                  <c:v>2.5300000000000002E-4</c:v>
                </c:pt>
                <c:pt idx="51050" formatCode="0.00E+00">
                  <c:v>2.5300000000000002E-4</c:v>
                </c:pt>
                <c:pt idx="51051" formatCode="0.00E+00">
                  <c:v>2.5300000000000002E-4</c:v>
                </c:pt>
                <c:pt idx="51052" formatCode="0.00E+00">
                  <c:v>2.5300000000000002E-4</c:v>
                </c:pt>
                <c:pt idx="51053" formatCode="0.00E+00">
                  <c:v>2.5300000000000002E-4</c:v>
                </c:pt>
                <c:pt idx="51054" formatCode="0.00E+00">
                  <c:v>2.5300000000000002E-4</c:v>
                </c:pt>
                <c:pt idx="51055" formatCode="0.00E+00">
                  <c:v>2.5300000000000002E-4</c:v>
                </c:pt>
                <c:pt idx="51056" formatCode="0.00E+00">
                  <c:v>2.5300000000000002E-4</c:v>
                </c:pt>
                <c:pt idx="51057" formatCode="0.00E+00">
                  <c:v>2.5300000000000002E-4</c:v>
                </c:pt>
                <c:pt idx="51058" formatCode="0.00E+00">
                  <c:v>2.5300000000000002E-4</c:v>
                </c:pt>
                <c:pt idx="51059" formatCode="0.00E+00">
                  <c:v>2.5300000000000002E-4</c:v>
                </c:pt>
                <c:pt idx="51060" formatCode="0.00E+00">
                  <c:v>2.5300000000000002E-4</c:v>
                </c:pt>
                <c:pt idx="51061" formatCode="0.00E+00">
                  <c:v>2.5300000000000002E-4</c:v>
                </c:pt>
                <c:pt idx="51062" formatCode="0.00E+00">
                  <c:v>2.5300000000000002E-4</c:v>
                </c:pt>
                <c:pt idx="51063" formatCode="0.00E+00">
                  <c:v>2.5300000000000002E-4</c:v>
                </c:pt>
                <c:pt idx="51064" formatCode="0.00E+00">
                  <c:v>2.5300000000000002E-4</c:v>
                </c:pt>
                <c:pt idx="51065" formatCode="0.00E+00">
                  <c:v>2.5300000000000002E-4</c:v>
                </c:pt>
                <c:pt idx="51066" formatCode="0.00E+00">
                  <c:v>2.5300000000000002E-4</c:v>
                </c:pt>
                <c:pt idx="51067" formatCode="0.00E+00">
                  <c:v>2.5300000000000002E-4</c:v>
                </c:pt>
                <c:pt idx="51068" formatCode="0.00E+00">
                  <c:v>2.5300000000000002E-4</c:v>
                </c:pt>
                <c:pt idx="51069" formatCode="0.00E+00">
                  <c:v>2.5300000000000002E-4</c:v>
                </c:pt>
                <c:pt idx="51070" formatCode="0.00E+00">
                  <c:v>2.5300000000000002E-4</c:v>
                </c:pt>
                <c:pt idx="51071" formatCode="0.00E+00">
                  <c:v>2.5300000000000002E-4</c:v>
                </c:pt>
                <c:pt idx="51072" formatCode="0.00E+00">
                  <c:v>2.5300000000000002E-4</c:v>
                </c:pt>
                <c:pt idx="51073" formatCode="0.00E+00">
                  <c:v>2.5300000000000002E-4</c:v>
                </c:pt>
                <c:pt idx="51074" formatCode="0.00E+00">
                  <c:v>2.5300000000000002E-4</c:v>
                </c:pt>
                <c:pt idx="51075" formatCode="0.00E+00">
                  <c:v>2.5300000000000002E-4</c:v>
                </c:pt>
                <c:pt idx="51076" formatCode="0.00E+00">
                  <c:v>2.5300000000000002E-4</c:v>
                </c:pt>
                <c:pt idx="51077" formatCode="0.00E+00">
                  <c:v>2.5300000000000002E-4</c:v>
                </c:pt>
                <c:pt idx="51078" formatCode="0.00E+00">
                  <c:v>2.5300000000000002E-4</c:v>
                </c:pt>
                <c:pt idx="51079" formatCode="0.00E+00">
                  <c:v>2.5300000000000002E-4</c:v>
                </c:pt>
                <c:pt idx="51080" formatCode="0.00E+00">
                  <c:v>2.5300000000000002E-4</c:v>
                </c:pt>
                <c:pt idx="51081" formatCode="0.00E+00">
                  <c:v>2.52E-4</c:v>
                </c:pt>
                <c:pt idx="51082" formatCode="0.00E+00">
                  <c:v>2.52E-4</c:v>
                </c:pt>
                <c:pt idx="51083" formatCode="0.00E+00">
                  <c:v>2.52E-4</c:v>
                </c:pt>
                <c:pt idx="51084" formatCode="0.00E+00">
                  <c:v>2.52E-4</c:v>
                </c:pt>
                <c:pt idx="51085" formatCode="0.00E+00">
                  <c:v>2.52E-4</c:v>
                </c:pt>
                <c:pt idx="51086" formatCode="0.00E+00">
                  <c:v>2.52E-4</c:v>
                </c:pt>
                <c:pt idx="51087" formatCode="0.00E+00">
                  <c:v>2.52E-4</c:v>
                </c:pt>
                <c:pt idx="51088" formatCode="0.00E+00">
                  <c:v>2.5300000000000002E-4</c:v>
                </c:pt>
                <c:pt idx="51089" formatCode="0.00E+00">
                  <c:v>2.52E-4</c:v>
                </c:pt>
                <c:pt idx="51090" formatCode="0.00E+00">
                  <c:v>2.52E-4</c:v>
                </c:pt>
                <c:pt idx="51091" formatCode="0.00E+00">
                  <c:v>2.52E-4</c:v>
                </c:pt>
                <c:pt idx="51092" formatCode="0.00E+00">
                  <c:v>2.52E-4</c:v>
                </c:pt>
                <c:pt idx="51093" formatCode="0.00E+00">
                  <c:v>2.52E-4</c:v>
                </c:pt>
                <c:pt idx="51094" formatCode="0.00E+00">
                  <c:v>2.52E-4</c:v>
                </c:pt>
                <c:pt idx="51095" formatCode="0.00E+00">
                  <c:v>2.52E-4</c:v>
                </c:pt>
                <c:pt idx="51096" formatCode="0.00E+00">
                  <c:v>2.52E-4</c:v>
                </c:pt>
                <c:pt idx="51097" formatCode="0.00E+00">
                  <c:v>2.52E-4</c:v>
                </c:pt>
                <c:pt idx="51098" formatCode="0.00E+00">
                  <c:v>2.52E-4</c:v>
                </c:pt>
                <c:pt idx="51099" formatCode="0.00E+00">
                  <c:v>2.52E-4</c:v>
                </c:pt>
                <c:pt idx="51100" formatCode="0.00E+00">
                  <c:v>2.52E-4</c:v>
                </c:pt>
                <c:pt idx="51101" formatCode="0.00E+00">
                  <c:v>2.52E-4</c:v>
                </c:pt>
                <c:pt idx="51102" formatCode="0.00E+00">
                  <c:v>2.52E-4</c:v>
                </c:pt>
                <c:pt idx="51103" formatCode="0.00E+00">
                  <c:v>2.52E-4</c:v>
                </c:pt>
                <c:pt idx="51104" formatCode="0.00E+00">
                  <c:v>2.52E-4</c:v>
                </c:pt>
                <c:pt idx="51105" formatCode="0.00E+00">
                  <c:v>2.52E-4</c:v>
                </c:pt>
                <c:pt idx="51106" formatCode="0.00E+00">
                  <c:v>2.52E-4</c:v>
                </c:pt>
                <c:pt idx="51107" formatCode="0.00E+00">
                  <c:v>2.52E-4</c:v>
                </c:pt>
                <c:pt idx="51108" formatCode="0.00E+00">
                  <c:v>2.52E-4</c:v>
                </c:pt>
                <c:pt idx="51109" formatCode="0.00E+00">
                  <c:v>2.52E-4</c:v>
                </c:pt>
                <c:pt idx="51110" formatCode="0.00E+00">
                  <c:v>2.52E-4</c:v>
                </c:pt>
                <c:pt idx="51111" formatCode="0.00E+00">
                  <c:v>2.52E-4</c:v>
                </c:pt>
                <c:pt idx="51112" formatCode="0.00E+00">
                  <c:v>2.52E-4</c:v>
                </c:pt>
                <c:pt idx="51113" formatCode="0.00E+00">
                  <c:v>2.52E-4</c:v>
                </c:pt>
                <c:pt idx="51114" formatCode="0.00E+00">
                  <c:v>2.52E-4</c:v>
                </c:pt>
                <c:pt idx="51115" formatCode="0.00E+00">
                  <c:v>2.52E-4</c:v>
                </c:pt>
                <c:pt idx="51116" formatCode="0.00E+00">
                  <c:v>2.52E-4</c:v>
                </c:pt>
                <c:pt idx="51117" formatCode="0.00E+00">
                  <c:v>2.52E-4</c:v>
                </c:pt>
                <c:pt idx="51118" formatCode="0.00E+00">
                  <c:v>2.5099999999999998E-4</c:v>
                </c:pt>
                <c:pt idx="51119" formatCode="0.00E+00">
                  <c:v>2.52E-4</c:v>
                </c:pt>
                <c:pt idx="51120" formatCode="0.00E+00">
                  <c:v>2.52E-4</c:v>
                </c:pt>
                <c:pt idx="51121" formatCode="0.00E+00">
                  <c:v>2.52E-4</c:v>
                </c:pt>
                <c:pt idx="51122" formatCode="0.00E+00">
                  <c:v>2.5099999999999998E-4</c:v>
                </c:pt>
                <c:pt idx="51123" formatCode="0.00E+00">
                  <c:v>2.5099999999999998E-4</c:v>
                </c:pt>
                <c:pt idx="51124" formatCode="0.00E+00">
                  <c:v>2.5099999999999998E-4</c:v>
                </c:pt>
                <c:pt idx="51125" formatCode="0.00E+00">
                  <c:v>2.5099999999999998E-4</c:v>
                </c:pt>
                <c:pt idx="51126" formatCode="0.00E+00">
                  <c:v>2.5099999999999998E-4</c:v>
                </c:pt>
                <c:pt idx="51127" formatCode="0.00E+00">
                  <c:v>2.5099999999999998E-4</c:v>
                </c:pt>
                <c:pt idx="51128" formatCode="0.00E+00">
                  <c:v>2.5099999999999998E-4</c:v>
                </c:pt>
                <c:pt idx="51129" formatCode="0.00E+00">
                  <c:v>2.5099999999999998E-4</c:v>
                </c:pt>
                <c:pt idx="51130" formatCode="0.00E+00">
                  <c:v>2.5099999999999998E-4</c:v>
                </c:pt>
                <c:pt idx="51131" formatCode="0.00E+00">
                  <c:v>2.5099999999999998E-4</c:v>
                </c:pt>
                <c:pt idx="51132" formatCode="0.00E+00">
                  <c:v>2.5099999999999998E-4</c:v>
                </c:pt>
                <c:pt idx="51133" formatCode="0.00E+00">
                  <c:v>2.5099999999999998E-4</c:v>
                </c:pt>
                <c:pt idx="51134" formatCode="0.00E+00">
                  <c:v>2.5099999999999998E-4</c:v>
                </c:pt>
                <c:pt idx="51135" formatCode="0.00E+00">
                  <c:v>2.5099999999999998E-4</c:v>
                </c:pt>
                <c:pt idx="51136" formatCode="0.00E+00">
                  <c:v>2.5099999999999998E-4</c:v>
                </c:pt>
                <c:pt idx="51137" formatCode="0.00E+00">
                  <c:v>2.5099999999999998E-4</c:v>
                </c:pt>
                <c:pt idx="51138" formatCode="0.00E+00">
                  <c:v>2.5099999999999998E-4</c:v>
                </c:pt>
                <c:pt idx="51139" formatCode="0.00E+00">
                  <c:v>2.5099999999999998E-4</c:v>
                </c:pt>
                <c:pt idx="51140" formatCode="0.00E+00">
                  <c:v>2.5099999999999998E-4</c:v>
                </c:pt>
                <c:pt idx="51141" formatCode="0.00E+00">
                  <c:v>2.5099999999999998E-4</c:v>
                </c:pt>
                <c:pt idx="51142" formatCode="0.00E+00">
                  <c:v>2.5099999999999998E-4</c:v>
                </c:pt>
                <c:pt idx="51143" formatCode="0.00E+00">
                  <c:v>2.5099999999999998E-4</c:v>
                </c:pt>
                <c:pt idx="51144" formatCode="0.00E+00">
                  <c:v>2.5099999999999998E-4</c:v>
                </c:pt>
                <c:pt idx="51145" formatCode="0.00E+00">
                  <c:v>2.5099999999999998E-4</c:v>
                </c:pt>
                <c:pt idx="51146" formatCode="0.00E+00">
                  <c:v>2.5099999999999998E-4</c:v>
                </c:pt>
                <c:pt idx="51147" formatCode="0.00E+00">
                  <c:v>2.5099999999999998E-4</c:v>
                </c:pt>
                <c:pt idx="51148" formatCode="0.00E+00">
                  <c:v>2.5099999999999998E-4</c:v>
                </c:pt>
                <c:pt idx="51149" formatCode="0.00E+00">
                  <c:v>2.5099999999999998E-4</c:v>
                </c:pt>
                <c:pt idx="51150" formatCode="0.00E+00">
                  <c:v>2.5099999999999998E-4</c:v>
                </c:pt>
                <c:pt idx="51151" formatCode="0.00E+00">
                  <c:v>2.5099999999999998E-4</c:v>
                </c:pt>
                <c:pt idx="51152" formatCode="0.00E+00">
                  <c:v>2.5099999999999998E-4</c:v>
                </c:pt>
                <c:pt idx="51153" formatCode="0.00E+00">
                  <c:v>2.5099999999999998E-4</c:v>
                </c:pt>
                <c:pt idx="51154" formatCode="0.00E+00">
                  <c:v>2.5099999999999998E-4</c:v>
                </c:pt>
                <c:pt idx="51155" formatCode="0.00E+00">
                  <c:v>2.5099999999999998E-4</c:v>
                </c:pt>
                <c:pt idx="51156" formatCode="0.00E+00">
                  <c:v>2.5099999999999998E-4</c:v>
                </c:pt>
                <c:pt idx="51157" formatCode="0.00E+00">
                  <c:v>2.5099999999999998E-4</c:v>
                </c:pt>
                <c:pt idx="51158" formatCode="0.00E+00">
                  <c:v>2.5099999999999998E-4</c:v>
                </c:pt>
                <c:pt idx="51159" formatCode="0.00E+00">
                  <c:v>2.5099999999999998E-4</c:v>
                </c:pt>
                <c:pt idx="51160" formatCode="0.00E+00">
                  <c:v>2.5099999999999998E-4</c:v>
                </c:pt>
                <c:pt idx="51161" formatCode="0.00E+00">
                  <c:v>2.5099999999999998E-4</c:v>
                </c:pt>
                <c:pt idx="51162" formatCode="0.00E+00">
                  <c:v>2.5099999999999998E-4</c:v>
                </c:pt>
                <c:pt idx="51163" formatCode="0.00E+00">
                  <c:v>2.5000000000000001E-4</c:v>
                </c:pt>
                <c:pt idx="51164" formatCode="0.00E+00">
                  <c:v>2.5000000000000001E-4</c:v>
                </c:pt>
                <c:pt idx="51165" formatCode="0.00E+00">
                  <c:v>2.5000000000000001E-4</c:v>
                </c:pt>
                <c:pt idx="51166" formatCode="0.00E+00">
                  <c:v>2.5000000000000001E-4</c:v>
                </c:pt>
                <c:pt idx="51167" formatCode="0.00E+00">
                  <c:v>2.5000000000000001E-4</c:v>
                </c:pt>
                <c:pt idx="51168" formatCode="0.00E+00">
                  <c:v>2.5000000000000001E-4</c:v>
                </c:pt>
                <c:pt idx="51169" formatCode="0.00E+00">
                  <c:v>2.5000000000000001E-4</c:v>
                </c:pt>
                <c:pt idx="51170" formatCode="0.00E+00">
                  <c:v>2.5000000000000001E-4</c:v>
                </c:pt>
                <c:pt idx="51171" formatCode="0.00E+00">
                  <c:v>2.5000000000000001E-4</c:v>
                </c:pt>
                <c:pt idx="51172" formatCode="0.00E+00">
                  <c:v>2.5000000000000001E-4</c:v>
                </c:pt>
                <c:pt idx="51173" formatCode="0.00E+00">
                  <c:v>2.5000000000000001E-4</c:v>
                </c:pt>
                <c:pt idx="51174" formatCode="0.00E+00">
                  <c:v>2.5000000000000001E-4</c:v>
                </c:pt>
                <c:pt idx="51175" formatCode="0.00E+00">
                  <c:v>2.5000000000000001E-4</c:v>
                </c:pt>
                <c:pt idx="51176" formatCode="0.00E+00">
                  <c:v>2.5000000000000001E-4</c:v>
                </c:pt>
                <c:pt idx="51177" formatCode="0.00E+00">
                  <c:v>2.5000000000000001E-4</c:v>
                </c:pt>
                <c:pt idx="51178" formatCode="0.00E+00">
                  <c:v>2.5000000000000001E-4</c:v>
                </c:pt>
                <c:pt idx="51179" formatCode="0.00E+00">
                  <c:v>2.5000000000000001E-4</c:v>
                </c:pt>
                <c:pt idx="51180" formatCode="0.00E+00">
                  <c:v>2.5000000000000001E-4</c:v>
                </c:pt>
                <c:pt idx="51181" formatCode="0.00E+00">
                  <c:v>2.5000000000000001E-4</c:v>
                </c:pt>
                <c:pt idx="51182" formatCode="0.00E+00">
                  <c:v>2.5000000000000001E-4</c:v>
                </c:pt>
                <c:pt idx="51183" formatCode="0.00E+00">
                  <c:v>2.5000000000000001E-4</c:v>
                </c:pt>
                <c:pt idx="51184" formatCode="0.00E+00">
                  <c:v>2.5000000000000001E-4</c:v>
                </c:pt>
                <c:pt idx="51185" formatCode="0.00E+00">
                  <c:v>2.5000000000000001E-4</c:v>
                </c:pt>
                <c:pt idx="51186" formatCode="0.00E+00">
                  <c:v>2.5000000000000001E-4</c:v>
                </c:pt>
                <c:pt idx="51187" formatCode="0.00E+00">
                  <c:v>2.5000000000000001E-4</c:v>
                </c:pt>
                <c:pt idx="51188" formatCode="0.00E+00">
                  <c:v>2.5000000000000001E-4</c:v>
                </c:pt>
                <c:pt idx="51189" formatCode="0.00E+00">
                  <c:v>2.5000000000000001E-4</c:v>
                </c:pt>
                <c:pt idx="51190" formatCode="0.00E+00">
                  <c:v>2.5000000000000001E-4</c:v>
                </c:pt>
                <c:pt idx="51191" formatCode="0.00E+00">
                  <c:v>2.5000000000000001E-4</c:v>
                </c:pt>
                <c:pt idx="51192" formatCode="0.00E+00">
                  <c:v>2.5000000000000001E-4</c:v>
                </c:pt>
                <c:pt idx="51193" formatCode="0.00E+00">
                  <c:v>2.5000000000000001E-4</c:v>
                </c:pt>
                <c:pt idx="51194" formatCode="0.00E+00">
                  <c:v>2.5000000000000001E-4</c:v>
                </c:pt>
                <c:pt idx="51195" formatCode="0.00E+00">
                  <c:v>2.5000000000000001E-4</c:v>
                </c:pt>
                <c:pt idx="51196" formatCode="0.00E+00">
                  <c:v>2.5000000000000001E-4</c:v>
                </c:pt>
                <c:pt idx="51197" formatCode="0.00E+00">
                  <c:v>2.5000000000000001E-4</c:v>
                </c:pt>
                <c:pt idx="51198" formatCode="0.00E+00">
                  <c:v>2.5000000000000001E-4</c:v>
                </c:pt>
                <c:pt idx="51199" formatCode="0.00E+00">
                  <c:v>2.5000000000000001E-4</c:v>
                </c:pt>
                <c:pt idx="51200" formatCode="0.00E+00">
                  <c:v>2.5000000000000001E-4</c:v>
                </c:pt>
                <c:pt idx="51201" formatCode="0.00E+00">
                  <c:v>2.5000000000000001E-4</c:v>
                </c:pt>
                <c:pt idx="51202" formatCode="0.00E+00">
                  <c:v>2.4899999999999998E-4</c:v>
                </c:pt>
                <c:pt idx="51203" formatCode="0.00E+00">
                  <c:v>2.5000000000000001E-4</c:v>
                </c:pt>
                <c:pt idx="51204" formatCode="0.00E+00">
                  <c:v>2.4899999999999998E-4</c:v>
                </c:pt>
                <c:pt idx="51205" formatCode="0.00E+00">
                  <c:v>2.4899999999999998E-4</c:v>
                </c:pt>
                <c:pt idx="51206" formatCode="0.00E+00">
                  <c:v>2.4899999999999998E-4</c:v>
                </c:pt>
                <c:pt idx="51207" formatCode="0.00E+00">
                  <c:v>2.4899999999999998E-4</c:v>
                </c:pt>
                <c:pt idx="51208" formatCode="0.00E+00">
                  <c:v>2.4899999999999998E-4</c:v>
                </c:pt>
                <c:pt idx="51209" formatCode="0.00E+00">
                  <c:v>2.4899999999999998E-4</c:v>
                </c:pt>
                <c:pt idx="51210" formatCode="0.00E+00">
                  <c:v>2.5000000000000001E-4</c:v>
                </c:pt>
                <c:pt idx="51211" formatCode="0.00E+00">
                  <c:v>2.4899999999999998E-4</c:v>
                </c:pt>
                <c:pt idx="51212" formatCode="0.00E+00">
                  <c:v>2.4899999999999998E-4</c:v>
                </c:pt>
                <c:pt idx="51213" formatCode="0.00E+00">
                  <c:v>2.4899999999999998E-4</c:v>
                </c:pt>
                <c:pt idx="51214" formatCode="0.00E+00">
                  <c:v>2.4899999999999998E-4</c:v>
                </c:pt>
                <c:pt idx="51215" formatCode="0.00E+00">
                  <c:v>2.4899999999999998E-4</c:v>
                </c:pt>
                <c:pt idx="51216" formatCode="0.00E+00">
                  <c:v>2.4899999999999998E-4</c:v>
                </c:pt>
                <c:pt idx="51217" formatCode="0.00E+00">
                  <c:v>2.4899999999999998E-4</c:v>
                </c:pt>
                <c:pt idx="51218" formatCode="0.00E+00">
                  <c:v>2.4899999999999998E-4</c:v>
                </c:pt>
                <c:pt idx="51219" formatCode="0.00E+00">
                  <c:v>2.4899999999999998E-4</c:v>
                </c:pt>
                <c:pt idx="51220" formatCode="0.00E+00">
                  <c:v>2.4899999999999998E-4</c:v>
                </c:pt>
                <c:pt idx="51221" formatCode="0.00E+00">
                  <c:v>2.4899999999999998E-4</c:v>
                </c:pt>
                <c:pt idx="51222" formatCode="0.00E+00">
                  <c:v>2.4899999999999998E-4</c:v>
                </c:pt>
                <c:pt idx="51223" formatCode="0.00E+00">
                  <c:v>2.4899999999999998E-4</c:v>
                </c:pt>
                <c:pt idx="51224" formatCode="0.00E+00">
                  <c:v>2.4899999999999998E-4</c:v>
                </c:pt>
                <c:pt idx="51225" formatCode="0.00E+00">
                  <c:v>2.4899999999999998E-4</c:v>
                </c:pt>
                <c:pt idx="51226" formatCode="0.00E+00">
                  <c:v>2.4899999999999998E-4</c:v>
                </c:pt>
                <c:pt idx="51227" formatCode="0.00E+00">
                  <c:v>2.4899999999999998E-4</c:v>
                </c:pt>
                <c:pt idx="51228" formatCode="0.00E+00">
                  <c:v>2.4899999999999998E-4</c:v>
                </c:pt>
                <c:pt idx="51229" formatCode="0.00E+00">
                  <c:v>2.4899999999999998E-4</c:v>
                </c:pt>
                <c:pt idx="51230" formatCode="0.00E+00">
                  <c:v>2.4899999999999998E-4</c:v>
                </c:pt>
                <c:pt idx="51231" formatCode="0.00E+00">
                  <c:v>2.4899999999999998E-4</c:v>
                </c:pt>
                <c:pt idx="51232" formatCode="0.00E+00">
                  <c:v>2.4899999999999998E-4</c:v>
                </c:pt>
                <c:pt idx="51233" formatCode="0.00E+00">
                  <c:v>2.4899999999999998E-4</c:v>
                </c:pt>
                <c:pt idx="51234" formatCode="0.00E+00">
                  <c:v>2.4899999999999998E-4</c:v>
                </c:pt>
                <c:pt idx="51235" formatCode="0.00E+00">
                  <c:v>2.4899999999999998E-4</c:v>
                </c:pt>
                <c:pt idx="51236" formatCode="0.00E+00">
                  <c:v>2.4899999999999998E-4</c:v>
                </c:pt>
                <c:pt idx="51237" formatCode="0.00E+00">
                  <c:v>2.4899999999999998E-4</c:v>
                </c:pt>
                <c:pt idx="51238" formatCode="0.00E+00">
                  <c:v>2.4899999999999998E-4</c:v>
                </c:pt>
                <c:pt idx="51239" formatCode="0.00E+00">
                  <c:v>2.4899999999999998E-4</c:v>
                </c:pt>
                <c:pt idx="51240" formatCode="0.00E+00">
                  <c:v>2.4899999999999998E-4</c:v>
                </c:pt>
                <c:pt idx="51241" formatCode="0.00E+00">
                  <c:v>2.4899999999999998E-4</c:v>
                </c:pt>
                <c:pt idx="51242" formatCode="0.00E+00">
                  <c:v>2.4899999999999998E-4</c:v>
                </c:pt>
                <c:pt idx="51243" formatCode="0.00E+00">
                  <c:v>2.4899999999999998E-4</c:v>
                </c:pt>
                <c:pt idx="51244" formatCode="0.00E+00">
                  <c:v>2.4899999999999998E-4</c:v>
                </c:pt>
                <c:pt idx="51245" formatCode="0.00E+00">
                  <c:v>2.4899999999999998E-4</c:v>
                </c:pt>
                <c:pt idx="51246" formatCode="0.00E+00">
                  <c:v>2.4899999999999998E-4</c:v>
                </c:pt>
                <c:pt idx="51247" formatCode="0.00E+00">
                  <c:v>2.4899999999999998E-4</c:v>
                </c:pt>
                <c:pt idx="51248" formatCode="0.00E+00">
                  <c:v>2.4899999999999998E-4</c:v>
                </c:pt>
                <c:pt idx="51249" formatCode="0.00E+00">
                  <c:v>2.4899999999999998E-4</c:v>
                </c:pt>
                <c:pt idx="51250" formatCode="0.00E+00">
                  <c:v>2.4800000000000001E-4</c:v>
                </c:pt>
                <c:pt idx="51251" formatCode="0.00E+00">
                  <c:v>2.4800000000000001E-4</c:v>
                </c:pt>
                <c:pt idx="51252" formatCode="0.00E+00">
                  <c:v>2.4899999999999998E-4</c:v>
                </c:pt>
                <c:pt idx="51253" formatCode="0.00E+00">
                  <c:v>2.4800000000000001E-4</c:v>
                </c:pt>
                <c:pt idx="51254" formatCode="0.00E+00">
                  <c:v>2.4800000000000001E-4</c:v>
                </c:pt>
                <c:pt idx="51255" formatCode="0.00E+00">
                  <c:v>2.4800000000000001E-4</c:v>
                </c:pt>
                <c:pt idx="51256" formatCode="0.00E+00">
                  <c:v>2.4899999999999998E-4</c:v>
                </c:pt>
                <c:pt idx="51257" formatCode="0.00E+00">
                  <c:v>2.4800000000000001E-4</c:v>
                </c:pt>
                <c:pt idx="51258" formatCode="0.00E+00">
                  <c:v>2.4800000000000001E-4</c:v>
                </c:pt>
                <c:pt idx="51259" formatCode="0.00E+00">
                  <c:v>2.4800000000000001E-4</c:v>
                </c:pt>
                <c:pt idx="51260" formatCode="0.00E+00">
                  <c:v>2.4800000000000001E-4</c:v>
                </c:pt>
                <c:pt idx="51261" formatCode="0.00E+00">
                  <c:v>2.4800000000000001E-4</c:v>
                </c:pt>
                <c:pt idx="51262" formatCode="0.00E+00">
                  <c:v>2.4800000000000001E-4</c:v>
                </c:pt>
                <c:pt idx="51263" formatCode="0.00E+00">
                  <c:v>2.4800000000000001E-4</c:v>
                </c:pt>
                <c:pt idx="51264" formatCode="0.00E+00">
                  <c:v>2.4800000000000001E-4</c:v>
                </c:pt>
                <c:pt idx="51265" formatCode="0.00E+00">
                  <c:v>2.4800000000000001E-4</c:v>
                </c:pt>
                <c:pt idx="51266" formatCode="0.00E+00">
                  <c:v>2.4800000000000001E-4</c:v>
                </c:pt>
                <c:pt idx="51267" formatCode="0.00E+00">
                  <c:v>2.4800000000000001E-4</c:v>
                </c:pt>
                <c:pt idx="51268" formatCode="0.00E+00">
                  <c:v>2.4800000000000001E-4</c:v>
                </c:pt>
                <c:pt idx="51269" formatCode="0.00E+00">
                  <c:v>2.4800000000000001E-4</c:v>
                </c:pt>
                <c:pt idx="51270" formatCode="0.00E+00">
                  <c:v>2.4800000000000001E-4</c:v>
                </c:pt>
                <c:pt idx="51271" formatCode="0.00E+00">
                  <c:v>2.4800000000000001E-4</c:v>
                </c:pt>
                <c:pt idx="51272" formatCode="0.00E+00">
                  <c:v>2.4800000000000001E-4</c:v>
                </c:pt>
                <c:pt idx="51273" formatCode="0.00E+00">
                  <c:v>2.4800000000000001E-4</c:v>
                </c:pt>
                <c:pt idx="51274" formatCode="0.00E+00">
                  <c:v>2.4800000000000001E-4</c:v>
                </c:pt>
                <c:pt idx="51275" formatCode="0.00E+00">
                  <c:v>2.4800000000000001E-4</c:v>
                </c:pt>
                <c:pt idx="51276" formatCode="0.00E+00">
                  <c:v>2.4800000000000001E-4</c:v>
                </c:pt>
                <c:pt idx="51277" formatCode="0.00E+00">
                  <c:v>2.4800000000000001E-4</c:v>
                </c:pt>
                <c:pt idx="51278" formatCode="0.00E+00">
                  <c:v>2.4800000000000001E-4</c:v>
                </c:pt>
                <c:pt idx="51279" formatCode="0.00E+00">
                  <c:v>2.4800000000000001E-4</c:v>
                </c:pt>
                <c:pt idx="51280" formatCode="0.00E+00">
                  <c:v>2.4800000000000001E-4</c:v>
                </c:pt>
                <c:pt idx="51281" formatCode="0.00E+00">
                  <c:v>2.4800000000000001E-4</c:v>
                </c:pt>
                <c:pt idx="51282" formatCode="0.00E+00">
                  <c:v>2.4800000000000001E-4</c:v>
                </c:pt>
                <c:pt idx="51283" formatCode="0.00E+00">
                  <c:v>2.4800000000000001E-4</c:v>
                </c:pt>
                <c:pt idx="51284" formatCode="0.00E+00">
                  <c:v>2.4800000000000001E-4</c:v>
                </c:pt>
                <c:pt idx="51285" formatCode="0.00E+00">
                  <c:v>2.4800000000000001E-4</c:v>
                </c:pt>
                <c:pt idx="51286" formatCode="0.00E+00">
                  <c:v>2.4800000000000001E-4</c:v>
                </c:pt>
                <c:pt idx="51287" formatCode="0.00E+00">
                  <c:v>2.4800000000000001E-4</c:v>
                </c:pt>
                <c:pt idx="51288" formatCode="0.00E+00">
                  <c:v>2.4800000000000001E-4</c:v>
                </c:pt>
                <c:pt idx="51289" formatCode="0.00E+00">
                  <c:v>2.4800000000000001E-4</c:v>
                </c:pt>
                <c:pt idx="51290" formatCode="0.00E+00">
                  <c:v>2.4800000000000001E-4</c:v>
                </c:pt>
                <c:pt idx="51291" formatCode="0.00E+00">
                  <c:v>2.4800000000000001E-4</c:v>
                </c:pt>
                <c:pt idx="51292" formatCode="0.00E+00">
                  <c:v>2.4800000000000001E-4</c:v>
                </c:pt>
                <c:pt idx="51293" formatCode="0.00E+00">
                  <c:v>2.4800000000000001E-4</c:v>
                </c:pt>
                <c:pt idx="51294" formatCode="0.00E+00">
                  <c:v>2.4800000000000001E-4</c:v>
                </c:pt>
                <c:pt idx="51295" formatCode="0.00E+00">
                  <c:v>2.4800000000000001E-4</c:v>
                </c:pt>
                <c:pt idx="51296" formatCode="0.00E+00">
                  <c:v>2.4699999999999999E-4</c:v>
                </c:pt>
                <c:pt idx="51297" formatCode="0.00E+00">
                  <c:v>2.4800000000000001E-4</c:v>
                </c:pt>
                <c:pt idx="51298" formatCode="0.00E+00">
                  <c:v>2.4800000000000001E-4</c:v>
                </c:pt>
                <c:pt idx="51299" formatCode="0.00E+00">
                  <c:v>2.4699999999999999E-4</c:v>
                </c:pt>
                <c:pt idx="51300" formatCode="0.00E+00">
                  <c:v>2.4699999999999999E-4</c:v>
                </c:pt>
                <c:pt idx="51301" formatCode="0.00E+00">
                  <c:v>2.4699999999999999E-4</c:v>
                </c:pt>
                <c:pt idx="51302" formatCode="0.00E+00">
                  <c:v>2.4699999999999999E-4</c:v>
                </c:pt>
                <c:pt idx="51303" formatCode="0.00E+00">
                  <c:v>2.4699999999999999E-4</c:v>
                </c:pt>
                <c:pt idx="51304" formatCode="0.00E+00">
                  <c:v>2.4699999999999999E-4</c:v>
                </c:pt>
                <c:pt idx="51305" formatCode="0.00E+00">
                  <c:v>2.4699999999999999E-4</c:v>
                </c:pt>
                <c:pt idx="51306" formatCode="0.00E+00">
                  <c:v>2.4699999999999999E-4</c:v>
                </c:pt>
                <c:pt idx="51307" formatCode="0.00E+00">
                  <c:v>2.4699999999999999E-4</c:v>
                </c:pt>
                <c:pt idx="51308" formatCode="0.00E+00">
                  <c:v>2.4699999999999999E-4</c:v>
                </c:pt>
                <c:pt idx="51309" formatCode="0.00E+00">
                  <c:v>2.4699999999999999E-4</c:v>
                </c:pt>
                <c:pt idx="51310" formatCode="0.00E+00">
                  <c:v>2.4699999999999999E-4</c:v>
                </c:pt>
                <c:pt idx="51311" formatCode="0.00E+00">
                  <c:v>2.4699999999999999E-4</c:v>
                </c:pt>
                <c:pt idx="51312" formatCode="0.00E+00">
                  <c:v>2.4699999999999999E-4</c:v>
                </c:pt>
                <c:pt idx="51313" formatCode="0.00E+00">
                  <c:v>2.4699999999999999E-4</c:v>
                </c:pt>
                <c:pt idx="51314" formatCode="0.00E+00">
                  <c:v>2.4699999999999999E-4</c:v>
                </c:pt>
                <c:pt idx="51315" formatCode="0.00E+00">
                  <c:v>2.4699999999999999E-4</c:v>
                </c:pt>
                <c:pt idx="51316" formatCode="0.00E+00">
                  <c:v>2.4699999999999999E-4</c:v>
                </c:pt>
                <c:pt idx="51317" formatCode="0.00E+00">
                  <c:v>2.4699999999999999E-4</c:v>
                </c:pt>
                <c:pt idx="51318" formatCode="0.00E+00">
                  <c:v>2.4699999999999999E-4</c:v>
                </c:pt>
                <c:pt idx="51319" formatCode="0.00E+00">
                  <c:v>2.4699999999999999E-4</c:v>
                </c:pt>
                <c:pt idx="51320" formatCode="0.00E+00">
                  <c:v>2.4699999999999999E-4</c:v>
                </c:pt>
                <c:pt idx="51321" formatCode="0.00E+00">
                  <c:v>2.4699999999999999E-4</c:v>
                </c:pt>
                <c:pt idx="51322" formatCode="0.00E+00">
                  <c:v>2.4699999999999999E-4</c:v>
                </c:pt>
                <c:pt idx="51323" formatCode="0.00E+00">
                  <c:v>2.4699999999999999E-4</c:v>
                </c:pt>
                <c:pt idx="51324" formatCode="0.00E+00">
                  <c:v>2.4699999999999999E-4</c:v>
                </c:pt>
                <c:pt idx="51325" formatCode="0.00E+00">
                  <c:v>2.4699999999999999E-4</c:v>
                </c:pt>
                <c:pt idx="51326" formatCode="0.00E+00">
                  <c:v>2.4699999999999999E-4</c:v>
                </c:pt>
                <c:pt idx="51327" formatCode="0.00E+00">
                  <c:v>2.4699999999999999E-4</c:v>
                </c:pt>
                <c:pt idx="51328" formatCode="0.00E+00">
                  <c:v>2.4699999999999999E-4</c:v>
                </c:pt>
                <c:pt idx="51329" formatCode="0.00E+00">
                  <c:v>2.4699999999999999E-4</c:v>
                </c:pt>
                <c:pt idx="51330" formatCode="0.00E+00">
                  <c:v>2.4699999999999999E-4</c:v>
                </c:pt>
                <c:pt idx="51331" formatCode="0.00E+00">
                  <c:v>2.4699999999999999E-4</c:v>
                </c:pt>
                <c:pt idx="51332" formatCode="0.00E+00">
                  <c:v>2.4699999999999999E-4</c:v>
                </c:pt>
                <c:pt idx="51333" formatCode="0.00E+00">
                  <c:v>2.4699999999999999E-4</c:v>
                </c:pt>
                <c:pt idx="51334" formatCode="0.00E+00">
                  <c:v>2.4699999999999999E-4</c:v>
                </c:pt>
                <c:pt idx="51335" formatCode="0.00E+00">
                  <c:v>2.4699999999999999E-4</c:v>
                </c:pt>
                <c:pt idx="51336" formatCode="0.00E+00">
                  <c:v>2.4699999999999999E-4</c:v>
                </c:pt>
                <c:pt idx="51337" formatCode="0.00E+00">
                  <c:v>2.4699999999999999E-4</c:v>
                </c:pt>
                <c:pt idx="51338" formatCode="0.00E+00">
                  <c:v>2.4699999999999999E-4</c:v>
                </c:pt>
                <c:pt idx="51339" formatCode="0.00E+00">
                  <c:v>2.4699999999999999E-4</c:v>
                </c:pt>
                <c:pt idx="51340" formatCode="0.00E+00">
                  <c:v>2.4699999999999999E-4</c:v>
                </c:pt>
                <c:pt idx="51341" formatCode="0.00E+00">
                  <c:v>2.4699999999999999E-4</c:v>
                </c:pt>
                <c:pt idx="51342" formatCode="0.00E+00">
                  <c:v>2.4699999999999999E-4</c:v>
                </c:pt>
                <c:pt idx="51343" formatCode="0.00E+00">
                  <c:v>2.4699999999999999E-4</c:v>
                </c:pt>
                <c:pt idx="51344" formatCode="0.00E+00">
                  <c:v>2.4699999999999999E-4</c:v>
                </c:pt>
                <c:pt idx="51345" formatCode="0.00E+00">
                  <c:v>2.4600000000000002E-4</c:v>
                </c:pt>
                <c:pt idx="51346" formatCode="0.00E+00">
                  <c:v>2.4699999999999999E-4</c:v>
                </c:pt>
                <c:pt idx="51347" formatCode="0.00E+00">
                  <c:v>2.4699999999999999E-4</c:v>
                </c:pt>
                <c:pt idx="51348" formatCode="0.00E+00">
                  <c:v>2.4699999999999999E-4</c:v>
                </c:pt>
                <c:pt idx="51349" formatCode="0.00E+00">
                  <c:v>2.4699999999999999E-4</c:v>
                </c:pt>
                <c:pt idx="51350" formatCode="0.00E+00">
                  <c:v>2.4600000000000002E-4</c:v>
                </c:pt>
                <c:pt idx="51351" formatCode="0.00E+00">
                  <c:v>2.4600000000000002E-4</c:v>
                </c:pt>
                <c:pt idx="51352" formatCode="0.00E+00">
                  <c:v>2.4600000000000002E-4</c:v>
                </c:pt>
                <c:pt idx="51353" formatCode="0.00E+00">
                  <c:v>2.4600000000000002E-4</c:v>
                </c:pt>
                <c:pt idx="51354" formatCode="0.00E+00">
                  <c:v>2.4600000000000002E-4</c:v>
                </c:pt>
                <c:pt idx="51355" formatCode="0.00E+00">
                  <c:v>2.4600000000000002E-4</c:v>
                </c:pt>
                <c:pt idx="51356" formatCode="0.00E+00">
                  <c:v>2.4600000000000002E-4</c:v>
                </c:pt>
                <c:pt idx="51357" formatCode="0.00E+00">
                  <c:v>2.4600000000000002E-4</c:v>
                </c:pt>
                <c:pt idx="51358" formatCode="0.00E+00">
                  <c:v>2.4600000000000002E-4</c:v>
                </c:pt>
                <c:pt idx="51359" formatCode="0.00E+00">
                  <c:v>2.4600000000000002E-4</c:v>
                </c:pt>
                <c:pt idx="51360" formatCode="0.00E+00">
                  <c:v>2.4600000000000002E-4</c:v>
                </c:pt>
                <c:pt idx="51361" formatCode="0.00E+00">
                  <c:v>2.4600000000000002E-4</c:v>
                </c:pt>
                <c:pt idx="51362" formatCode="0.00E+00">
                  <c:v>2.4600000000000002E-4</c:v>
                </c:pt>
                <c:pt idx="51363" formatCode="0.00E+00">
                  <c:v>2.4600000000000002E-4</c:v>
                </c:pt>
                <c:pt idx="51364" formatCode="0.00E+00">
                  <c:v>2.4600000000000002E-4</c:v>
                </c:pt>
                <c:pt idx="51365" formatCode="0.00E+00">
                  <c:v>2.4600000000000002E-4</c:v>
                </c:pt>
                <c:pt idx="51366" formatCode="0.00E+00">
                  <c:v>2.4600000000000002E-4</c:v>
                </c:pt>
                <c:pt idx="51367" formatCode="0.00E+00">
                  <c:v>2.4600000000000002E-4</c:v>
                </c:pt>
                <c:pt idx="51368" formatCode="0.00E+00">
                  <c:v>2.4600000000000002E-4</c:v>
                </c:pt>
                <c:pt idx="51369" formatCode="0.00E+00">
                  <c:v>2.4600000000000002E-4</c:v>
                </c:pt>
                <c:pt idx="51370" formatCode="0.00E+00">
                  <c:v>2.4600000000000002E-4</c:v>
                </c:pt>
                <c:pt idx="51371" formatCode="0.00E+00">
                  <c:v>2.4600000000000002E-4</c:v>
                </c:pt>
                <c:pt idx="51372" formatCode="0.00E+00">
                  <c:v>2.4600000000000002E-4</c:v>
                </c:pt>
                <c:pt idx="51373" formatCode="0.00E+00">
                  <c:v>2.4600000000000002E-4</c:v>
                </c:pt>
                <c:pt idx="51374" formatCode="0.00E+00">
                  <c:v>2.4600000000000002E-4</c:v>
                </c:pt>
                <c:pt idx="51375" formatCode="0.00E+00">
                  <c:v>2.4600000000000002E-4</c:v>
                </c:pt>
                <c:pt idx="51376" formatCode="0.00E+00">
                  <c:v>2.4600000000000002E-4</c:v>
                </c:pt>
                <c:pt idx="51377" formatCode="0.00E+00">
                  <c:v>2.4600000000000002E-4</c:v>
                </c:pt>
                <c:pt idx="51378" formatCode="0.00E+00">
                  <c:v>2.4600000000000002E-4</c:v>
                </c:pt>
                <c:pt idx="51379" formatCode="0.00E+00">
                  <c:v>2.4600000000000002E-4</c:v>
                </c:pt>
                <c:pt idx="51380" formatCode="0.00E+00">
                  <c:v>2.4600000000000002E-4</c:v>
                </c:pt>
                <c:pt idx="51381" formatCode="0.00E+00">
                  <c:v>2.4600000000000002E-4</c:v>
                </c:pt>
                <c:pt idx="51382" formatCode="0.00E+00">
                  <c:v>2.4600000000000002E-4</c:v>
                </c:pt>
                <c:pt idx="51383" formatCode="0.00E+00">
                  <c:v>2.4600000000000002E-4</c:v>
                </c:pt>
                <c:pt idx="51384" formatCode="0.00E+00">
                  <c:v>2.4600000000000002E-4</c:v>
                </c:pt>
                <c:pt idx="51385" formatCode="0.00E+00">
                  <c:v>2.4600000000000002E-4</c:v>
                </c:pt>
                <c:pt idx="51386" formatCode="0.00E+00">
                  <c:v>2.4600000000000002E-4</c:v>
                </c:pt>
                <c:pt idx="51387" formatCode="0.00E+00">
                  <c:v>2.4600000000000002E-4</c:v>
                </c:pt>
                <c:pt idx="51388" formatCode="0.00E+00">
                  <c:v>2.4600000000000002E-4</c:v>
                </c:pt>
                <c:pt idx="51389" formatCode="0.00E+00">
                  <c:v>2.4600000000000002E-4</c:v>
                </c:pt>
                <c:pt idx="51390" formatCode="0.00E+00">
                  <c:v>2.4600000000000002E-4</c:v>
                </c:pt>
                <c:pt idx="51391" formatCode="0.00E+00">
                  <c:v>2.4600000000000002E-4</c:v>
                </c:pt>
                <c:pt idx="51392" formatCode="0.00E+00">
                  <c:v>2.4600000000000002E-4</c:v>
                </c:pt>
                <c:pt idx="51393" formatCode="0.00E+00">
                  <c:v>2.4600000000000002E-4</c:v>
                </c:pt>
                <c:pt idx="51394" formatCode="0.00E+00">
                  <c:v>2.4600000000000002E-4</c:v>
                </c:pt>
                <c:pt idx="51395" formatCode="0.00E+00">
                  <c:v>2.4600000000000002E-4</c:v>
                </c:pt>
                <c:pt idx="51396" formatCode="0.00E+00">
                  <c:v>2.4600000000000002E-4</c:v>
                </c:pt>
                <c:pt idx="51397" formatCode="0.00E+00">
                  <c:v>2.4600000000000002E-4</c:v>
                </c:pt>
                <c:pt idx="51398" formatCode="0.00E+00">
                  <c:v>2.4499999999999999E-4</c:v>
                </c:pt>
                <c:pt idx="51399" formatCode="0.00E+00">
                  <c:v>2.4499999999999999E-4</c:v>
                </c:pt>
                <c:pt idx="51400" formatCode="0.00E+00">
                  <c:v>2.4499999999999999E-4</c:v>
                </c:pt>
                <c:pt idx="51401" formatCode="0.00E+00">
                  <c:v>2.4499999999999999E-4</c:v>
                </c:pt>
                <c:pt idx="51402" formatCode="0.00E+00">
                  <c:v>2.4499999999999999E-4</c:v>
                </c:pt>
                <c:pt idx="51403" formatCode="0.00E+00">
                  <c:v>2.4499999999999999E-4</c:v>
                </c:pt>
                <c:pt idx="51404" formatCode="0.00E+00">
                  <c:v>2.4499999999999999E-4</c:v>
                </c:pt>
                <c:pt idx="51405" formatCode="0.00E+00">
                  <c:v>2.4600000000000002E-4</c:v>
                </c:pt>
                <c:pt idx="51406" formatCode="0.00E+00">
                  <c:v>2.4499999999999999E-4</c:v>
                </c:pt>
                <c:pt idx="51407" formatCode="0.00E+00">
                  <c:v>2.4499999999999999E-4</c:v>
                </c:pt>
                <c:pt idx="51408" formatCode="0.00E+00">
                  <c:v>2.4499999999999999E-4</c:v>
                </c:pt>
                <c:pt idx="51409" formatCode="0.00E+00">
                  <c:v>2.4499999999999999E-4</c:v>
                </c:pt>
                <c:pt idx="51410" formatCode="0.00E+00">
                  <c:v>2.4499999999999999E-4</c:v>
                </c:pt>
                <c:pt idx="51411" formatCode="0.00E+00">
                  <c:v>2.4499999999999999E-4</c:v>
                </c:pt>
                <c:pt idx="51412" formatCode="0.00E+00">
                  <c:v>2.4499999999999999E-4</c:v>
                </c:pt>
                <c:pt idx="51413" formatCode="0.00E+00">
                  <c:v>2.4499999999999999E-4</c:v>
                </c:pt>
                <c:pt idx="51414" formatCode="0.00E+00">
                  <c:v>2.4499999999999999E-4</c:v>
                </c:pt>
                <c:pt idx="51415" formatCode="0.00E+00">
                  <c:v>2.4499999999999999E-4</c:v>
                </c:pt>
                <c:pt idx="51416" formatCode="0.00E+00">
                  <c:v>2.4499999999999999E-4</c:v>
                </c:pt>
                <c:pt idx="51417" formatCode="0.00E+00">
                  <c:v>2.4499999999999999E-4</c:v>
                </c:pt>
                <c:pt idx="51418" formatCode="0.00E+00">
                  <c:v>2.4499999999999999E-4</c:v>
                </c:pt>
                <c:pt idx="51419" formatCode="0.00E+00">
                  <c:v>2.4499999999999999E-4</c:v>
                </c:pt>
                <c:pt idx="51420" formatCode="0.00E+00">
                  <c:v>2.4499999999999999E-4</c:v>
                </c:pt>
                <c:pt idx="51421" formatCode="0.00E+00">
                  <c:v>2.4499999999999999E-4</c:v>
                </c:pt>
                <c:pt idx="51422" formatCode="0.00E+00">
                  <c:v>2.4499999999999999E-4</c:v>
                </c:pt>
                <c:pt idx="51423" formatCode="0.00E+00">
                  <c:v>2.4499999999999999E-4</c:v>
                </c:pt>
                <c:pt idx="51424" formatCode="0.00E+00">
                  <c:v>2.4499999999999999E-4</c:v>
                </c:pt>
                <c:pt idx="51425" formatCode="0.00E+00">
                  <c:v>2.4499999999999999E-4</c:v>
                </c:pt>
                <c:pt idx="51426" formatCode="0.00E+00">
                  <c:v>2.4499999999999999E-4</c:v>
                </c:pt>
                <c:pt idx="51427" formatCode="0.00E+00">
                  <c:v>2.4499999999999999E-4</c:v>
                </c:pt>
                <c:pt idx="51428" formatCode="0.00E+00">
                  <c:v>2.4499999999999999E-4</c:v>
                </c:pt>
                <c:pt idx="51429" formatCode="0.00E+00">
                  <c:v>2.4499999999999999E-4</c:v>
                </c:pt>
                <c:pt idx="51430" formatCode="0.00E+00">
                  <c:v>2.4499999999999999E-4</c:v>
                </c:pt>
                <c:pt idx="51431" formatCode="0.00E+00">
                  <c:v>2.4499999999999999E-4</c:v>
                </c:pt>
                <c:pt idx="51432" formatCode="0.00E+00">
                  <c:v>2.4499999999999999E-4</c:v>
                </c:pt>
                <c:pt idx="51433" formatCode="0.00E+00">
                  <c:v>2.4499999999999999E-4</c:v>
                </c:pt>
                <c:pt idx="51434" formatCode="0.00E+00">
                  <c:v>2.4499999999999999E-4</c:v>
                </c:pt>
                <c:pt idx="51435" formatCode="0.00E+00">
                  <c:v>2.4499999999999999E-4</c:v>
                </c:pt>
                <c:pt idx="51436" formatCode="0.00E+00">
                  <c:v>2.4499999999999999E-4</c:v>
                </c:pt>
                <c:pt idx="51437" formatCode="0.00E+00">
                  <c:v>2.4499999999999999E-4</c:v>
                </c:pt>
                <c:pt idx="51438" formatCode="0.00E+00">
                  <c:v>2.4499999999999999E-4</c:v>
                </c:pt>
                <c:pt idx="51439" formatCode="0.00E+00">
                  <c:v>2.4499999999999999E-4</c:v>
                </c:pt>
                <c:pt idx="51440" formatCode="0.00E+00">
                  <c:v>2.4499999999999999E-4</c:v>
                </c:pt>
                <c:pt idx="51441" formatCode="0.00E+00">
                  <c:v>2.4499999999999999E-4</c:v>
                </c:pt>
                <c:pt idx="51442" formatCode="0.00E+00">
                  <c:v>2.4499999999999999E-4</c:v>
                </c:pt>
                <c:pt idx="51443" formatCode="0.00E+00">
                  <c:v>2.4499999999999999E-4</c:v>
                </c:pt>
                <c:pt idx="51444" formatCode="0.00E+00">
                  <c:v>2.4499999999999999E-4</c:v>
                </c:pt>
                <c:pt idx="51445" formatCode="0.00E+00">
                  <c:v>2.4499999999999999E-4</c:v>
                </c:pt>
                <c:pt idx="51446" formatCode="0.00E+00">
                  <c:v>2.4499999999999999E-4</c:v>
                </c:pt>
                <c:pt idx="51447" formatCode="0.00E+00">
                  <c:v>2.4499999999999999E-4</c:v>
                </c:pt>
                <c:pt idx="51448" formatCode="0.00E+00">
                  <c:v>2.4499999999999999E-4</c:v>
                </c:pt>
                <c:pt idx="51449" formatCode="0.00E+00">
                  <c:v>2.4499999999999999E-4</c:v>
                </c:pt>
                <c:pt idx="51450" formatCode="0.00E+00">
                  <c:v>2.4499999999999999E-4</c:v>
                </c:pt>
                <c:pt idx="51451" formatCode="0.00E+00">
                  <c:v>2.4499999999999999E-4</c:v>
                </c:pt>
                <c:pt idx="51452" formatCode="0.00E+00">
                  <c:v>2.4499999999999999E-4</c:v>
                </c:pt>
                <c:pt idx="51453" formatCode="0.00E+00">
                  <c:v>2.4499999999999999E-4</c:v>
                </c:pt>
                <c:pt idx="51454" formatCode="0.00E+00">
                  <c:v>2.4499999999999999E-4</c:v>
                </c:pt>
                <c:pt idx="51455" formatCode="0.00E+00">
                  <c:v>2.4499999999999999E-4</c:v>
                </c:pt>
                <c:pt idx="51456" formatCode="0.00E+00">
                  <c:v>2.4399999999999999E-4</c:v>
                </c:pt>
                <c:pt idx="51457" formatCode="0.00E+00">
                  <c:v>2.4399999999999999E-4</c:v>
                </c:pt>
                <c:pt idx="51458" formatCode="0.00E+00">
                  <c:v>2.4399999999999999E-4</c:v>
                </c:pt>
                <c:pt idx="51459" formatCode="0.00E+00">
                  <c:v>2.4399999999999999E-4</c:v>
                </c:pt>
                <c:pt idx="51460" formatCode="0.00E+00">
                  <c:v>2.4499999999999999E-4</c:v>
                </c:pt>
                <c:pt idx="51461" formatCode="0.00E+00">
                  <c:v>2.4399999999999999E-4</c:v>
                </c:pt>
                <c:pt idx="51462" formatCode="0.00E+00">
                  <c:v>2.4399999999999999E-4</c:v>
                </c:pt>
                <c:pt idx="51463" formatCode="0.00E+00">
                  <c:v>2.4399999999999999E-4</c:v>
                </c:pt>
                <c:pt idx="51464" formatCode="0.00E+00">
                  <c:v>2.4399999999999999E-4</c:v>
                </c:pt>
                <c:pt idx="51465" formatCode="0.00E+00">
                  <c:v>2.4399999999999999E-4</c:v>
                </c:pt>
                <c:pt idx="51466" formatCode="0.00E+00">
                  <c:v>2.4399999999999999E-4</c:v>
                </c:pt>
                <c:pt idx="51467" formatCode="0.00E+00">
                  <c:v>2.4399999999999999E-4</c:v>
                </c:pt>
                <c:pt idx="51468" formatCode="0.00E+00">
                  <c:v>2.4399999999999999E-4</c:v>
                </c:pt>
                <c:pt idx="51469" formatCode="0.00E+00">
                  <c:v>2.4399999999999999E-4</c:v>
                </c:pt>
                <c:pt idx="51470" formatCode="0.00E+00">
                  <c:v>2.4399999999999999E-4</c:v>
                </c:pt>
                <c:pt idx="51471" formatCode="0.00E+00">
                  <c:v>2.4399999999999999E-4</c:v>
                </c:pt>
                <c:pt idx="51472" formatCode="0.00E+00">
                  <c:v>2.4399999999999999E-4</c:v>
                </c:pt>
                <c:pt idx="51473" formatCode="0.00E+00">
                  <c:v>2.4399999999999999E-4</c:v>
                </c:pt>
                <c:pt idx="51474" formatCode="0.00E+00">
                  <c:v>2.4399999999999999E-4</c:v>
                </c:pt>
                <c:pt idx="51475" formatCode="0.00E+00">
                  <c:v>2.4399999999999999E-4</c:v>
                </c:pt>
                <c:pt idx="51476" formatCode="0.00E+00">
                  <c:v>2.4399999999999999E-4</c:v>
                </c:pt>
                <c:pt idx="51477" formatCode="0.00E+00">
                  <c:v>2.4399999999999999E-4</c:v>
                </c:pt>
                <c:pt idx="51478" formatCode="0.00E+00">
                  <c:v>2.4399999999999999E-4</c:v>
                </c:pt>
                <c:pt idx="51479" formatCode="0.00E+00">
                  <c:v>2.4399999999999999E-4</c:v>
                </c:pt>
                <c:pt idx="51480" formatCode="0.00E+00">
                  <c:v>2.4399999999999999E-4</c:v>
                </c:pt>
                <c:pt idx="51481" formatCode="0.00E+00">
                  <c:v>2.4399999999999999E-4</c:v>
                </c:pt>
                <c:pt idx="51482" formatCode="0.00E+00">
                  <c:v>2.4399999999999999E-4</c:v>
                </c:pt>
                <c:pt idx="51483" formatCode="0.00E+00">
                  <c:v>2.4399999999999999E-4</c:v>
                </c:pt>
                <c:pt idx="51484" formatCode="0.00E+00">
                  <c:v>2.4399999999999999E-4</c:v>
                </c:pt>
                <c:pt idx="51485" formatCode="0.00E+00">
                  <c:v>2.4399999999999999E-4</c:v>
                </c:pt>
                <c:pt idx="51486" formatCode="0.00E+00">
                  <c:v>2.4399999999999999E-4</c:v>
                </c:pt>
                <c:pt idx="51487" formatCode="0.00E+00">
                  <c:v>2.4399999999999999E-4</c:v>
                </c:pt>
                <c:pt idx="51488" formatCode="0.00E+00">
                  <c:v>2.4399999999999999E-4</c:v>
                </c:pt>
                <c:pt idx="51489" formatCode="0.00E+00">
                  <c:v>2.4399999999999999E-4</c:v>
                </c:pt>
                <c:pt idx="51490" formatCode="0.00E+00">
                  <c:v>2.4399999999999999E-4</c:v>
                </c:pt>
                <c:pt idx="51491" formatCode="0.00E+00">
                  <c:v>2.4399999999999999E-4</c:v>
                </c:pt>
                <c:pt idx="51492" formatCode="0.00E+00">
                  <c:v>2.4399999999999999E-4</c:v>
                </c:pt>
                <c:pt idx="51493" formatCode="0.00E+00">
                  <c:v>2.4399999999999999E-4</c:v>
                </c:pt>
                <c:pt idx="51494" formatCode="0.00E+00">
                  <c:v>2.4399999999999999E-4</c:v>
                </c:pt>
                <c:pt idx="51495" formatCode="0.00E+00">
                  <c:v>2.4399999999999999E-4</c:v>
                </c:pt>
                <c:pt idx="51496" formatCode="0.00E+00">
                  <c:v>2.4399999999999999E-4</c:v>
                </c:pt>
                <c:pt idx="51497" formatCode="0.00E+00">
                  <c:v>2.4399999999999999E-4</c:v>
                </c:pt>
                <c:pt idx="51498" formatCode="0.00E+00">
                  <c:v>2.4399999999999999E-4</c:v>
                </c:pt>
                <c:pt idx="51499" formatCode="0.00E+00">
                  <c:v>2.4399999999999999E-4</c:v>
                </c:pt>
                <c:pt idx="51500" formatCode="0.00E+00">
                  <c:v>2.4399999999999999E-4</c:v>
                </c:pt>
                <c:pt idx="51501" formatCode="0.00E+00">
                  <c:v>2.4399999999999999E-4</c:v>
                </c:pt>
                <c:pt idx="51502" formatCode="0.00E+00">
                  <c:v>2.4399999999999999E-4</c:v>
                </c:pt>
                <c:pt idx="51503" formatCode="0.00E+00">
                  <c:v>2.4399999999999999E-4</c:v>
                </c:pt>
                <c:pt idx="51504" formatCode="0.00E+00">
                  <c:v>2.4399999999999999E-4</c:v>
                </c:pt>
                <c:pt idx="51505" formatCode="0.00E+00">
                  <c:v>2.4399999999999999E-4</c:v>
                </c:pt>
                <c:pt idx="51506" formatCode="0.00E+00">
                  <c:v>2.4399999999999999E-4</c:v>
                </c:pt>
                <c:pt idx="51507" formatCode="0.00E+00">
                  <c:v>2.4399999999999999E-4</c:v>
                </c:pt>
                <c:pt idx="51508" formatCode="0.00E+00">
                  <c:v>2.4399999999999999E-4</c:v>
                </c:pt>
                <c:pt idx="51509" formatCode="0.00E+00">
                  <c:v>2.4399999999999999E-4</c:v>
                </c:pt>
                <c:pt idx="51510" formatCode="0.00E+00">
                  <c:v>2.43E-4</c:v>
                </c:pt>
                <c:pt idx="51511" formatCode="0.00E+00">
                  <c:v>2.43E-4</c:v>
                </c:pt>
                <c:pt idx="51512" formatCode="0.00E+00">
                  <c:v>2.4399999999999999E-4</c:v>
                </c:pt>
                <c:pt idx="51513" formatCode="0.00E+00">
                  <c:v>2.4399999999999999E-4</c:v>
                </c:pt>
                <c:pt idx="51514" formatCode="0.00E+00">
                  <c:v>2.43E-4</c:v>
                </c:pt>
                <c:pt idx="51515" formatCode="0.00E+00">
                  <c:v>2.43E-4</c:v>
                </c:pt>
                <c:pt idx="51516" formatCode="0.00E+00">
                  <c:v>2.43E-4</c:v>
                </c:pt>
                <c:pt idx="51517" formatCode="0.00E+00">
                  <c:v>2.43E-4</c:v>
                </c:pt>
                <c:pt idx="51518" formatCode="0.00E+00">
                  <c:v>2.43E-4</c:v>
                </c:pt>
                <c:pt idx="51519" formatCode="0.00E+00">
                  <c:v>2.43E-4</c:v>
                </c:pt>
                <c:pt idx="51520" formatCode="0.00E+00">
                  <c:v>2.43E-4</c:v>
                </c:pt>
                <c:pt idx="51521" formatCode="0.00E+00">
                  <c:v>2.43E-4</c:v>
                </c:pt>
                <c:pt idx="51522" formatCode="0.00E+00">
                  <c:v>2.43E-4</c:v>
                </c:pt>
                <c:pt idx="51523" formatCode="0.00E+00">
                  <c:v>2.43E-4</c:v>
                </c:pt>
                <c:pt idx="51524" formatCode="0.00E+00">
                  <c:v>2.43E-4</c:v>
                </c:pt>
                <c:pt idx="51525" formatCode="0.00E+00">
                  <c:v>2.43E-4</c:v>
                </c:pt>
                <c:pt idx="51526" formatCode="0.00E+00">
                  <c:v>2.43E-4</c:v>
                </c:pt>
                <c:pt idx="51527" formatCode="0.00E+00">
                  <c:v>2.43E-4</c:v>
                </c:pt>
                <c:pt idx="51528" formatCode="0.00E+00">
                  <c:v>2.43E-4</c:v>
                </c:pt>
                <c:pt idx="51529" formatCode="0.00E+00">
                  <c:v>2.43E-4</c:v>
                </c:pt>
                <c:pt idx="51530" formatCode="0.00E+00">
                  <c:v>2.43E-4</c:v>
                </c:pt>
                <c:pt idx="51531" formatCode="0.00E+00">
                  <c:v>2.43E-4</c:v>
                </c:pt>
                <c:pt idx="51532" formatCode="0.00E+00">
                  <c:v>2.43E-4</c:v>
                </c:pt>
                <c:pt idx="51533" formatCode="0.00E+00">
                  <c:v>2.43E-4</c:v>
                </c:pt>
                <c:pt idx="51534" formatCode="0.00E+00">
                  <c:v>2.43E-4</c:v>
                </c:pt>
                <c:pt idx="51535" formatCode="0.00E+00">
                  <c:v>2.43E-4</c:v>
                </c:pt>
                <c:pt idx="51536" formatCode="0.00E+00">
                  <c:v>2.43E-4</c:v>
                </c:pt>
                <c:pt idx="51537" formatCode="0.00E+00">
                  <c:v>2.43E-4</c:v>
                </c:pt>
                <c:pt idx="51538" formatCode="0.00E+00">
                  <c:v>2.43E-4</c:v>
                </c:pt>
                <c:pt idx="51539" formatCode="0.00E+00">
                  <c:v>2.43E-4</c:v>
                </c:pt>
                <c:pt idx="51540" formatCode="0.00E+00">
                  <c:v>2.43E-4</c:v>
                </c:pt>
                <c:pt idx="51541" formatCode="0.00E+00">
                  <c:v>2.43E-4</c:v>
                </c:pt>
                <c:pt idx="51542" formatCode="0.00E+00">
                  <c:v>2.43E-4</c:v>
                </c:pt>
                <c:pt idx="51543" formatCode="0.00E+00">
                  <c:v>2.43E-4</c:v>
                </c:pt>
                <c:pt idx="51544" formatCode="0.00E+00">
                  <c:v>2.43E-4</c:v>
                </c:pt>
                <c:pt idx="51545" formatCode="0.00E+00">
                  <c:v>2.43E-4</c:v>
                </c:pt>
                <c:pt idx="51546" formatCode="0.00E+00">
                  <c:v>2.43E-4</c:v>
                </c:pt>
                <c:pt idx="51547" formatCode="0.00E+00">
                  <c:v>2.43E-4</c:v>
                </c:pt>
                <c:pt idx="51548" formatCode="0.00E+00">
                  <c:v>2.43E-4</c:v>
                </c:pt>
                <c:pt idx="51549" formatCode="0.00E+00">
                  <c:v>2.43E-4</c:v>
                </c:pt>
                <c:pt idx="51550" formatCode="0.00E+00">
                  <c:v>2.43E-4</c:v>
                </c:pt>
                <c:pt idx="51551" formatCode="0.00E+00">
                  <c:v>2.43E-4</c:v>
                </c:pt>
                <c:pt idx="51552" formatCode="0.00E+00">
                  <c:v>2.43E-4</c:v>
                </c:pt>
                <c:pt idx="51553" formatCode="0.00E+00">
                  <c:v>2.43E-4</c:v>
                </c:pt>
                <c:pt idx="51554" formatCode="0.00E+00">
                  <c:v>2.43E-4</c:v>
                </c:pt>
                <c:pt idx="51555" formatCode="0.00E+00">
                  <c:v>2.43E-4</c:v>
                </c:pt>
                <c:pt idx="51556" formatCode="0.00E+00">
                  <c:v>2.43E-4</c:v>
                </c:pt>
                <c:pt idx="51557" formatCode="0.00E+00">
                  <c:v>2.43E-4</c:v>
                </c:pt>
                <c:pt idx="51558" formatCode="0.00E+00">
                  <c:v>2.43E-4</c:v>
                </c:pt>
                <c:pt idx="51559" formatCode="0.00E+00">
                  <c:v>2.43E-4</c:v>
                </c:pt>
                <c:pt idx="51560" formatCode="0.00E+00">
                  <c:v>2.43E-4</c:v>
                </c:pt>
                <c:pt idx="51561" formatCode="0.00E+00">
                  <c:v>2.43E-4</c:v>
                </c:pt>
                <c:pt idx="51562" formatCode="0.00E+00">
                  <c:v>2.43E-4</c:v>
                </c:pt>
                <c:pt idx="51563" formatCode="0.00E+00">
                  <c:v>2.43E-4</c:v>
                </c:pt>
                <c:pt idx="51564" formatCode="0.00E+00">
                  <c:v>2.43E-4</c:v>
                </c:pt>
                <c:pt idx="51565" formatCode="0.00E+00">
                  <c:v>2.42E-4</c:v>
                </c:pt>
                <c:pt idx="51566" formatCode="0.00E+00">
                  <c:v>2.42E-4</c:v>
                </c:pt>
                <c:pt idx="51567" formatCode="0.00E+00">
                  <c:v>2.42E-4</c:v>
                </c:pt>
                <c:pt idx="51568" formatCode="0.00E+00">
                  <c:v>2.42E-4</c:v>
                </c:pt>
                <c:pt idx="51569" formatCode="0.00E+00">
                  <c:v>2.43E-4</c:v>
                </c:pt>
                <c:pt idx="51570" formatCode="0.00E+00">
                  <c:v>2.43E-4</c:v>
                </c:pt>
                <c:pt idx="51571" formatCode="0.00E+00">
                  <c:v>2.43E-4</c:v>
                </c:pt>
                <c:pt idx="51572" formatCode="0.00E+00">
                  <c:v>2.42E-4</c:v>
                </c:pt>
                <c:pt idx="51573" formatCode="0.00E+00">
                  <c:v>2.42E-4</c:v>
                </c:pt>
                <c:pt idx="51574" formatCode="0.00E+00">
                  <c:v>2.43E-4</c:v>
                </c:pt>
                <c:pt idx="51575" formatCode="0.00E+00">
                  <c:v>2.42E-4</c:v>
                </c:pt>
                <c:pt idx="51576" formatCode="0.00E+00">
                  <c:v>2.42E-4</c:v>
                </c:pt>
                <c:pt idx="51577" formatCode="0.00E+00">
                  <c:v>2.42E-4</c:v>
                </c:pt>
                <c:pt idx="51578" formatCode="0.00E+00">
                  <c:v>2.42E-4</c:v>
                </c:pt>
                <c:pt idx="51579" formatCode="0.00E+00">
                  <c:v>2.42E-4</c:v>
                </c:pt>
                <c:pt idx="51580" formatCode="0.00E+00">
                  <c:v>2.42E-4</c:v>
                </c:pt>
                <c:pt idx="51581" formatCode="0.00E+00">
                  <c:v>2.42E-4</c:v>
                </c:pt>
                <c:pt idx="51582" formatCode="0.00E+00">
                  <c:v>2.42E-4</c:v>
                </c:pt>
                <c:pt idx="51583" formatCode="0.00E+00">
                  <c:v>2.42E-4</c:v>
                </c:pt>
                <c:pt idx="51584" formatCode="0.00E+00">
                  <c:v>2.42E-4</c:v>
                </c:pt>
                <c:pt idx="51585" formatCode="0.00E+00">
                  <c:v>2.42E-4</c:v>
                </c:pt>
                <c:pt idx="51586" formatCode="0.00E+00">
                  <c:v>2.42E-4</c:v>
                </c:pt>
                <c:pt idx="51587" formatCode="0.00E+00">
                  <c:v>2.42E-4</c:v>
                </c:pt>
                <c:pt idx="51588" formatCode="0.00E+00">
                  <c:v>2.42E-4</c:v>
                </c:pt>
                <c:pt idx="51589" formatCode="0.00E+00">
                  <c:v>2.42E-4</c:v>
                </c:pt>
                <c:pt idx="51590" formatCode="0.00E+00">
                  <c:v>2.42E-4</c:v>
                </c:pt>
                <c:pt idx="51591" formatCode="0.00E+00">
                  <c:v>2.42E-4</c:v>
                </c:pt>
                <c:pt idx="51592" formatCode="0.00E+00">
                  <c:v>2.42E-4</c:v>
                </c:pt>
                <c:pt idx="51593" formatCode="0.00E+00">
                  <c:v>2.42E-4</c:v>
                </c:pt>
                <c:pt idx="51594" formatCode="0.00E+00">
                  <c:v>2.42E-4</c:v>
                </c:pt>
                <c:pt idx="51595" formatCode="0.00E+00">
                  <c:v>2.42E-4</c:v>
                </c:pt>
                <c:pt idx="51596" formatCode="0.00E+00">
                  <c:v>2.42E-4</c:v>
                </c:pt>
                <c:pt idx="51597" formatCode="0.00E+00">
                  <c:v>2.42E-4</c:v>
                </c:pt>
                <c:pt idx="51598" formatCode="0.00E+00">
                  <c:v>2.42E-4</c:v>
                </c:pt>
                <c:pt idx="51599" formatCode="0.00E+00">
                  <c:v>2.42E-4</c:v>
                </c:pt>
                <c:pt idx="51600" formatCode="0.00E+00">
                  <c:v>2.42E-4</c:v>
                </c:pt>
                <c:pt idx="51601" formatCode="0.00E+00">
                  <c:v>2.42E-4</c:v>
                </c:pt>
                <c:pt idx="51602" formatCode="0.00E+00">
                  <c:v>2.42E-4</c:v>
                </c:pt>
                <c:pt idx="51603" formatCode="0.00E+00">
                  <c:v>2.42E-4</c:v>
                </c:pt>
                <c:pt idx="51604" formatCode="0.00E+00">
                  <c:v>2.42E-4</c:v>
                </c:pt>
                <c:pt idx="51605" formatCode="0.00E+00">
                  <c:v>2.42E-4</c:v>
                </c:pt>
                <c:pt idx="51606" formatCode="0.00E+00">
                  <c:v>2.42E-4</c:v>
                </c:pt>
                <c:pt idx="51607" formatCode="0.00E+00">
                  <c:v>2.42E-4</c:v>
                </c:pt>
                <c:pt idx="51608" formatCode="0.00E+00">
                  <c:v>2.42E-4</c:v>
                </c:pt>
                <c:pt idx="51609" formatCode="0.00E+00">
                  <c:v>2.42E-4</c:v>
                </c:pt>
                <c:pt idx="51610" formatCode="0.00E+00">
                  <c:v>2.42E-4</c:v>
                </c:pt>
                <c:pt idx="51611" formatCode="0.00E+00">
                  <c:v>2.42E-4</c:v>
                </c:pt>
                <c:pt idx="51612" formatCode="0.00E+00">
                  <c:v>2.42E-4</c:v>
                </c:pt>
                <c:pt idx="51613" formatCode="0.00E+00">
                  <c:v>2.42E-4</c:v>
                </c:pt>
                <c:pt idx="51614" formatCode="0.00E+00">
                  <c:v>2.42E-4</c:v>
                </c:pt>
                <c:pt idx="51615" formatCode="0.00E+00">
                  <c:v>2.42E-4</c:v>
                </c:pt>
                <c:pt idx="51616" formatCode="0.00E+00">
                  <c:v>2.42E-4</c:v>
                </c:pt>
                <c:pt idx="51617" formatCode="0.00E+00">
                  <c:v>2.42E-4</c:v>
                </c:pt>
                <c:pt idx="51618" formatCode="0.00E+00">
                  <c:v>2.42E-4</c:v>
                </c:pt>
                <c:pt idx="51619" formatCode="0.00E+00">
                  <c:v>2.42E-4</c:v>
                </c:pt>
                <c:pt idx="51620" formatCode="0.00E+00">
                  <c:v>2.42E-4</c:v>
                </c:pt>
                <c:pt idx="51621" formatCode="0.00E+00">
                  <c:v>2.42E-4</c:v>
                </c:pt>
                <c:pt idx="51622" formatCode="0.00E+00">
                  <c:v>2.42E-4</c:v>
                </c:pt>
                <c:pt idx="51623" formatCode="0.00E+00">
                  <c:v>2.42E-4</c:v>
                </c:pt>
                <c:pt idx="51624" formatCode="0.00E+00">
                  <c:v>2.42E-4</c:v>
                </c:pt>
                <c:pt idx="51625" formatCode="0.00E+00">
                  <c:v>2.42E-4</c:v>
                </c:pt>
                <c:pt idx="51626" formatCode="0.00E+00">
                  <c:v>2.42E-4</c:v>
                </c:pt>
                <c:pt idx="51627" formatCode="0.00E+00">
                  <c:v>2.42E-4</c:v>
                </c:pt>
                <c:pt idx="51628" formatCode="0.00E+00">
                  <c:v>2.42E-4</c:v>
                </c:pt>
                <c:pt idx="51629" formatCode="0.00E+00">
                  <c:v>2.42E-4</c:v>
                </c:pt>
                <c:pt idx="51630" formatCode="0.00E+00">
                  <c:v>2.41E-4</c:v>
                </c:pt>
                <c:pt idx="51631" formatCode="0.00E+00">
                  <c:v>2.42E-4</c:v>
                </c:pt>
                <c:pt idx="51632" formatCode="0.00E+00">
                  <c:v>2.42E-4</c:v>
                </c:pt>
                <c:pt idx="51633" formatCode="0.00E+00">
                  <c:v>2.42E-4</c:v>
                </c:pt>
                <c:pt idx="51634" formatCode="0.00E+00">
                  <c:v>2.42E-4</c:v>
                </c:pt>
                <c:pt idx="51635" formatCode="0.00E+00">
                  <c:v>2.41E-4</c:v>
                </c:pt>
                <c:pt idx="51636" formatCode="0.00E+00">
                  <c:v>2.42E-4</c:v>
                </c:pt>
                <c:pt idx="51637" formatCode="0.00E+00">
                  <c:v>2.41E-4</c:v>
                </c:pt>
                <c:pt idx="51638" formatCode="0.00E+00">
                  <c:v>2.41E-4</c:v>
                </c:pt>
                <c:pt idx="51639" formatCode="0.00E+00">
                  <c:v>2.41E-4</c:v>
                </c:pt>
                <c:pt idx="51640" formatCode="0.00E+00">
                  <c:v>2.41E-4</c:v>
                </c:pt>
                <c:pt idx="51641" formatCode="0.00E+00">
                  <c:v>2.41E-4</c:v>
                </c:pt>
                <c:pt idx="51642" formatCode="0.00E+00">
                  <c:v>2.41E-4</c:v>
                </c:pt>
                <c:pt idx="51643" formatCode="0.00E+00">
                  <c:v>2.41E-4</c:v>
                </c:pt>
                <c:pt idx="51644" formatCode="0.00E+00">
                  <c:v>2.42E-4</c:v>
                </c:pt>
                <c:pt idx="51645" formatCode="0.00E+00">
                  <c:v>2.41E-4</c:v>
                </c:pt>
                <c:pt idx="51646" formatCode="0.00E+00">
                  <c:v>2.41E-4</c:v>
                </c:pt>
                <c:pt idx="51647" formatCode="0.00E+00">
                  <c:v>2.41E-4</c:v>
                </c:pt>
                <c:pt idx="51648" formatCode="0.00E+00">
                  <c:v>2.41E-4</c:v>
                </c:pt>
                <c:pt idx="51649" formatCode="0.00E+00">
                  <c:v>2.41E-4</c:v>
                </c:pt>
                <c:pt idx="51650" formatCode="0.00E+00">
                  <c:v>2.41E-4</c:v>
                </c:pt>
                <c:pt idx="51651" formatCode="0.00E+00">
                  <c:v>2.41E-4</c:v>
                </c:pt>
                <c:pt idx="51652" formatCode="0.00E+00">
                  <c:v>2.41E-4</c:v>
                </c:pt>
                <c:pt idx="51653" formatCode="0.00E+00">
                  <c:v>2.41E-4</c:v>
                </c:pt>
                <c:pt idx="51654" formatCode="0.00E+00">
                  <c:v>2.41E-4</c:v>
                </c:pt>
                <c:pt idx="51655" formatCode="0.00E+00">
                  <c:v>2.41E-4</c:v>
                </c:pt>
                <c:pt idx="51656" formatCode="0.00E+00">
                  <c:v>2.41E-4</c:v>
                </c:pt>
                <c:pt idx="51657" formatCode="0.00E+00">
                  <c:v>2.41E-4</c:v>
                </c:pt>
                <c:pt idx="51658" formatCode="0.00E+00">
                  <c:v>2.41E-4</c:v>
                </c:pt>
                <c:pt idx="51659" formatCode="0.00E+00">
                  <c:v>2.41E-4</c:v>
                </c:pt>
                <c:pt idx="51660" formatCode="0.00E+00">
                  <c:v>2.41E-4</c:v>
                </c:pt>
                <c:pt idx="51661" formatCode="0.00E+00">
                  <c:v>2.41E-4</c:v>
                </c:pt>
                <c:pt idx="51662" formatCode="0.00E+00">
                  <c:v>2.41E-4</c:v>
                </c:pt>
                <c:pt idx="51663" formatCode="0.00E+00">
                  <c:v>2.41E-4</c:v>
                </c:pt>
                <c:pt idx="51664" formatCode="0.00E+00">
                  <c:v>2.41E-4</c:v>
                </c:pt>
                <c:pt idx="51665" formatCode="0.00E+00">
                  <c:v>2.41E-4</c:v>
                </c:pt>
                <c:pt idx="51666" formatCode="0.00E+00">
                  <c:v>2.41E-4</c:v>
                </c:pt>
                <c:pt idx="51667" formatCode="0.00E+00">
                  <c:v>2.41E-4</c:v>
                </c:pt>
                <c:pt idx="51668" formatCode="0.00E+00">
                  <c:v>2.41E-4</c:v>
                </c:pt>
                <c:pt idx="51669" formatCode="0.00E+00">
                  <c:v>2.41E-4</c:v>
                </c:pt>
                <c:pt idx="51670" formatCode="0.00E+00">
                  <c:v>2.41E-4</c:v>
                </c:pt>
                <c:pt idx="51671" formatCode="0.00E+00">
                  <c:v>2.41E-4</c:v>
                </c:pt>
                <c:pt idx="51672" formatCode="0.00E+00">
                  <c:v>2.41E-4</c:v>
                </c:pt>
                <c:pt idx="51673" formatCode="0.00E+00">
                  <c:v>2.41E-4</c:v>
                </c:pt>
                <c:pt idx="51674" formatCode="0.00E+00">
                  <c:v>2.41E-4</c:v>
                </c:pt>
                <c:pt idx="51675" formatCode="0.00E+00">
                  <c:v>2.41E-4</c:v>
                </c:pt>
                <c:pt idx="51676" formatCode="0.00E+00">
                  <c:v>2.41E-4</c:v>
                </c:pt>
                <c:pt idx="51677" formatCode="0.00E+00">
                  <c:v>2.41E-4</c:v>
                </c:pt>
                <c:pt idx="51678" formatCode="0.00E+00">
                  <c:v>2.41E-4</c:v>
                </c:pt>
                <c:pt idx="51679" formatCode="0.00E+00">
                  <c:v>2.41E-4</c:v>
                </c:pt>
                <c:pt idx="51680" formatCode="0.00E+00">
                  <c:v>2.41E-4</c:v>
                </c:pt>
                <c:pt idx="51681" formatCode="0.00E+00">
                  <c:v>2.41E-4</c:v>
                </c:pt>
                <c:pt idx="51682" formatCode="0.00E+00">
                  <c:v>2.41E-4</c:v>
                </c:pt>
                <c:pt idx="51683" formatCode="0.00E+00">
                  <c:v>2.41E-4</c:v>
                </c:pt>
                <c:pt idx="51684" formatCode="0.00E+00">
                  <c:v>2.41E-4</c:v>
                </c:pt>
                <c:pt idx="51685" formatCode="0.00E+00">
                  <c:v>2.41E-4</c:v>
                </c:pt>
                <c:pt idx="51686" formatCode="0.00E+00">
                  <c:v>2.41E-4</c:v>
                </c:pt>
                <c:pt idx="51687" formatCode="0.00E+00">
                  <c:v>2.41E-4</c:v>
                </c:pt>
                <c:pt idx="51688" formatCode="0.00E+00">
                  <c:v>2.41E-4</c:v>
                </c:pt>
                <c:pt idx="51689" formatCode="0.00E+00">
                  <c:v>2.41E-4</c:v>
                </c:pt>
                <c:pt idx="51690" formatCode="0.00E+00">
                  <c:v>2.41E-4</c:v>
                </c:pt>
                <c:pt idx="51691" formatCode="0.00E+00">
                  <c:v>2.41E-4</c:v>
                </c:pt>
                <c:pt idx="51692" formatCode="0.00E+00">
                  <c:v>2.41E-4</c:v>
                </c:pt>
                <c:pt idx="51693" formatCode="0.00E+00">
                  <c:v>2.41E-4</c:v>
                </c:pt>
                <c:pt idx="51694" formatCode="0.00E+00">
                  <c:v>2.41E-4</c:v>
                </c:pt>
                <c:pt idx="51695" formatCode="0.00E+00">
                  <c:v>2.41E-4</c:v>
                </c:pt>
                <c:pt idx="51696" formatCode="0.00E+00">
                  <c:v>2.4000000000000001E-4</c:v>
                </c:pt>
                <c:pt idx="51697" formatCode="0.00E+00">
                  <c:v>2.4000000000000001E-4</c:v>
                </c:pt>
                <c:pt idx="51698" formatCode="0.00E+00">
                  <c:v>2.41E-4</c:v>
                </c:pt>
                <c:pt idx="51699" formatCode="0.00E+00">
                  <c:v>2.41E-4</c:v>
                </c:pt>
                <c:pt idx="51700" formatCode="0.00E+00">
                  <c:v>2.4000000000000001E-4</c:v>
                </c:pt>
                <c:pt idx="51701" formatCode="0.00E+00">
                  <c:v>2.4000000000000001E-4</c:v>
                </c:pt>
                <c:pt idx="51702" formatCode="0.00E+00">
                  <c:v>2.41E-4</c:v>
                </c:pt>
                <c:pt idx="51703" formatCode="0.00E+00">
                  <c:v>2.4000000000000001E-4</c:v>
                </c:pt>
                <c:pt idx="51704" formatCode="0.00E+00">
                  <c:v>2.4000000000000001E-4</c:v>
                </c:pt>
                <c:pt idx="51705" formatCode="0.00E+00">
                  <c:v>2.41E-4</c:v>
                </c:pt>
                <c:pt idx="51706" formatCode="0.00E+00">
                  <c:v>2.41E-4</c:v>
                </c:pt>
                <c:pt idx="51707" formatCode="0.00E+00">
                  <c:v>2.4000000000000001E-4</c:v>
                </c:pt>
                <c:pt idx="51708" formatCode="0.00E+00">
                  <c:v>2.4000000000000001E-4</c:v>
                </c:pt>
                <c:pt idx="51709" formatCode="0.00E+00">
                  <c:v>2.4000000000000001E-4</c:v>
                </c:pt>
                <c:pt idx="51710" formatCode="0.00E+00">
                  <c:v>2.4000000000000001E-4</c:v>
                </c:pt>
                <c:pt idx="51711" formatCode="0.00E+00">
                  <c:v>2.4000000000000001E-4</c:v>
                </c:pt>
                <c:pt idx="51712" formatCode="0.00E+00">
                  <c:v>2.4000000000000001E-4</c:v>
                </c:pt>
                <c:pt idx="51713" formatCode="0.00E+00">
                  <c:v>2.4000000000000001E-4</c:v>
                </c:pt>
                <c:pt idx="51714" formatCode="0.00E+00">
                  <c:v>2.4000000000000001E-4</c:v>
                </c:pt>
                <c:pt idx="51715" formatCode="0.00E+00">
                  <c:v>2.4000000000000001E-4</c:v>
                </c:pt>
                <c:pt idx="51716" formatCode="0.00E+00">
                  <c:v>2.4000000000000001E-4</c:v>
                </c:pt>
                <c:pt idx="51717" formatCode="0.00E+00">
                  <c:v>2.4000000000000001E-4</c:v>
                </c:pt>
                <c:pt idx="51718" formatCode="0.00E+00">
                  <c:v>2.4000000000000001E-4</c:v>
                </c:pt>
                <c:pt idx="51719" formatCode="0.00E+00">
                  <c:v>2.4000000000000001E-4</c:v>
                </c:pt>
                <c:pt idx="51720" formatCode="0.00E+00">
                  <c:v>2.4000000000000001E-4</c:v>
                </c:pt>
                <c:pt idx="51721" formatCode="0.00E+00">
                  <c:v>2.4000000000000001E-4</c:v>
                </c:pt>
                <c:pt idx="51722" formatCode="0.00E+00">
                  <c:v>2.4000000000000001E-4</c:v>
                </c:pt>
                <c:pt idx="51723" formatCode="0.00E+00">
                  <c:v>2.4000000000000001E-4</c:v>
                </c:pt>
                <c:pt idx="51724" formatCode="0.00E+00">
                  <c:v>2.4000000000000001E-4</c:v>
                </c:pt>
                <c:pt idx="51725" formatCode="0.00E+00">
                  <c:v>2.4000000000000001E-4</c:v>
                </c:pt>
                <c:pt idx="51726" formatCode="0.00E+00">
                  <c:v>2.4000000000000001E-4</c:v>
                </c:pt>
                <c:pt idx="51727" formatCode="0.00E+00">
                  <c:v>2.4000000000000001E-4</c:v>
                </c:pt>
                <c:pt idx="51728" formatCode="0.00E+00">
                  <c:v>2.4000000000000001E-4</c:v>
                </c:pt>
                <c:pt idx="51729" formatCode="0.00E+00">
                  <c:v>2.4000000000000001E-4</c:v>
                </c:pt>
                <c:pt idx="51730" formatCode="0.00E+00">
                  <c:v>2.4000000000000001E-4</c:v>
                </c:pt>
                <c:pt idx="51731" formatCode="0.00E+00">
                  <c:v>2.4000000000000001E-4</c:v>
                </c:pt>
                <c:pt idx="51732" formatCode="0.00E+00">
                  <c:v>2.4000000000000001E-4</c:v>
                </c:pt>
                <c:pt idx="51733" formatCode="0.00E+00">
                  <c:v>2.4000000000000001E-4</c:v>
                </c:pt>
                <c:pt idx="51734" formatCode="0.00E+00">
                  <c:v>2.4000000000000001E-4</c:v>
                </c:pt>
                <c:pt idx="51735" formatCode="0.00E+00">
                  <c:v>2.4000000000000001E-4</c:v>
                </c:pt>
                <c:pt idx="51736" formatCode="0.00E+00">
                  <c:v>2.4000000000000001E-4</c:v>
                </c:pt>
                <c:pt idx="51737" formatCode="0.00E+00">
                  <c:v>2.4000000000000001E-4</c:v>
                </c:pt>
                <c:pt idx="51738" formatCode="0.00E+00">
                  <c:v>2.4000000000000001E-4</c:v>
                </c:pt>
                <c:pt idx="51739" formatCode="0.00E+00">
                  <c:v>2.4000000000000001E-4</c:v>
                </c:pt>
                <c:pt idx="51740" formatCode="0.00E+00">
                  <c:v>2.4000000000000001E-4</c:v>
                </c:pt>
                <c:pt idx="51741" formatCode="0.00E+00">
                  <c:v>2.4000000000000001E-4</c:v>
                </c:pt>
                <c:pt idx="51742" formatCode="0.00E+00">
                  <c:v>2.4000000000000001E-4</c:v>
                </c:pt>
                <c:pt idx="51743" formatCode="0.00E+00">
                  <c:v>2.4000000000000001E-4</c:v>
                </c:pt>
                <c:pt idx="51744" formatCode="0.00E+00">
                  <c:v>2.4000000000000001E-4</c:v>
                </c:pt>
                <c:pt idx="51745" formatCode="0.00E+00">
                  <c:v>2.4000000000000001E-4</c:v>
                </c:pt>
                <c:pt idx="51746" formatCode="0.00E+00">
                  <c:v>2.4000000000000001E-4</c:v>
                </c:pt>
                <c:pt idx="51747" formatCode="0.00E+00">
                  <c:v>2.4000000000000001E-4</c:v>
                </c:pt>
                <c:pt idx="51748" formatCode="0.00E+00">
                  <c:v>2.4000000000000001E-4</c:v>
                </c:pt>
                <c:pt idx="51749" formatCode="0.00E+00">
                  <c:v>2.4000000000000001E-4</c:v>
                </c:pt>
                <c:pt idx="51750" formatCode="0.00E+00">
                  <c:v>2.4000000000000001E-4</c:v>
                </c:pt>
                <c:pt idx="51751" formatCode="0.00E+00">
                  <c:v>2.4000000000000001E-4</c:v>
                </c:pt>
                <c:pt idx="51752" formatCode="0.00E+00">
                  <c:v>2.4000000000000001E-4</c:v>
                </c:pt>
                <c:pt idx="51753" formatCode="0.00E+00">
                  <c:v>2.4000000000000001E-4</c:v>
                </c:pt>
                <c:pt idx="51754" formatCode="0.00E+00">
                  <c:v>2.4000000000000001E-4</c:v>
                </c:pt>
                <c:pt idx="51755" formatCode="0.00E+00">
                  <c:v>2.4000000000000001E-4</c:v>
                </c:pt>
                <c:pt idx="51756" formatCode="0.00E+00">
                  <c:v>2.4000000000000001E-4</c:v>
                </c:pt>
                <c:pt idx="51757" formatCode="0.00E+00">
                  <c:v>2.4000000000000001E-4</c:v>
                </c:pt>
                <c:pt idx="51758" formatCode="0.00E+00">
                  <c:v>2.4000000000000001E-4</c:v>
                </c:pt>
                <c:pt idx="51759" formatCode="0.00E+00">
                  <c:v>2.4000000000000001E-4</c:v>
                </c:pt>
                <c:pt idx="51760" formatCode="0.00E+00">
                  <c:v>2.4000000000000001E-4</c:v>
                </c:pt>
                <c:pt idx="51761" formatCode="0.00E+00">
                  <c:v>2.4000000000000001E-4</c:v>
                </c:pt>
                <c:pt idx="51762" formatCode="0.00E+00">
                  <c:v>2.4000000000000001E-4</c:v>
                </c:pt>
                <c:pt idx="51763" formatCode="0.00E+00">
                  <c:v>2.3900000000000001E-4</c:v>
                </c:pt>
                <c:pt idx="51764" formatCode="0.00E+00">
                  <c:v>2.4000000000000001E-4</c:v>
                </c:pt>
                <c:pt idx="51765" formatCode="0.00E+00">
                  <c:v>2.4000000000000001E-4</c:v>
                </c:pt>
                <c:pt idx="51766" formatCode="0.00E+00">
                  <c:v>2.3900000000000001E-4</c:v>
                </c:pt>
                <c:pt idx="51767" formatCode="0.00E+00">
                  <c:v>2.3900000000000001E-4</c:v>
                </c:pt>
                <c:pt idx="51768" formatCode="0.00E+00">
                  <c:v>2.3900000000000001E-4</c:v>
                </c:pt>
                <c:pt idx="51769" formatCode="0.00E+00">
                  <c:v>2.4000000000000001E-4</c:v>
                </c:pt>
                <c:pt idx="51770" formatCode="0.00E+00">
                  <c:v>2.3900000000000001E-4</c:v>
                </c:pt>
                <c:pt idx="51771" formatCode="0.00E+00">
                  <c:v>2.3900000000000001E-4</c:v>
                </c:pt>
                <c:pt idx="51772" formatCode="0.00E+00">
                  <c:v>2.3900000000000001E-4</c:v>
                </c:pt>
                <c:pt idx="51773" formatCode="0.00E+00">
                  <c:v>2.3900000000000001E-4</c:v>
                </c:pt>
                <c:pt idx="51774" formatCode="0.00E+00">
                  <c:v>2.3900000000000001E-4</c:v>
                </c:pt>
                <c:pt idx="51775" formatCode="0.00E+00">
                  <c:v>2.3900000000000001E-4</c:v>
                </c:pt>
                <c:pt idx="51776" formatCode="0.00E+00">
                  <c:v>2.3900000000000001E-4</c:v>
                </c:pt>
                <c:pt idx="51777" formatCode="0.00E+00">
                  <c:v>2.3900000000000001E-4</c:v>
                </c:pt>
                <c:pt idx="51778" formatCode="0.00E+00">
                  <c:v>2.3900000000000001E-4</c:v>
                </c:pt>
                <c:pt idx="51779" formatCode="0.00E+00">
                  <c:v>2.3900000000000001E-4</c:v>
                </c:pt>
                <c:pt idx="51780" formatCode="0.00E+00">
                  <c:v>2.3900000000000001E-4</c:v>
                </c:pt>
                <c:pt idx="51781" formatCode="0.00E+00">
                  <c:v>2.3900000000000001E-4</c:v>
                </c:pt>
                <c:pt idx="51782" formatCode="0.00E+00">
                  <c:v>2.3900000000000001E-4</c:v>
                </c:pt>
                <c:pt idx="51783" formatCode="0.00E+00">
                  <c:v>2.3900000000000001E-4</c:v>
                </c:pt>
                <c:pt idx="51784" formatCode="0.00E+00">
                  <c:v>2.3900000000000001E-4</c:v>
                </c:pt>
                <c:pt idx="51785" formatCode="0.00E+00">
                  <c:v>2.3900000000000001E-4</c:v>
                </c:pt>
                <c:pt idx="51786" formatCode="0.00E+00">
                  <c:v>2.3900000000000001E-4</c:v>
                </c:pt>
                <c:pt idx="51787" formatCode="0.00E+00">
                  <c:v>2.3900000000000001E-4</c:v>
                </c:pt>
                <c:pt idx="51788" formatCode="0.00E+00">
                  <c:v>2.3900000000000001E-4</c:v>
                </c:pt>
                <c:pt idx="51789" formatCode="0.00E+00">
                  <c:v>2.3900000000000001E-4</c:v>
                </c:pt>
                <c:pt idx="51790" formatCode="0.00E+00">
                  <c:v>2.3900000000000001E-4</c:v>
                </c:pt>
                <c:pt idx="51791" formatCode="0.00E+00">
                  <c:v>2.3900000000000001E-4</c:v>
                </c:pt>
                <c:pt idx="51792" formatCode="0.00E+00">
                  <c:v>2.3900000000000001E-4</c:v>
                </c:pt>
                <c:pt idx="51793" formatCode="0.00E+00">
                  <c:v>2.3900000000000001E-4</c:v>
                </c:pt>
                <c:pt idx="51794" formatCode="0.00E+00">
                  <c:v>2.3900000000000001E-4</c:v>
                </c:pt>
                <c:pt idx="51795" formatCode="0.00E+00">
                  <c:v>2.3900000000000001E-4</c:v>
                </c:pt>
                <c:pt idx="51796" formatCode="0.00E+00">
                  <c:v>2.3900000000000001E-4</c:v>
                </c:pt>
                <c:pt idx="51797" formatCode="0.00E+00">
                  <c:v>2.3900000000000001E-4</c:v>
                </c:pt>
                <c:pt idx="51798" formatCode="0.00E+00">
                  <c:v>2.3900000000000001E-4</c:v>
                </c:pt>
                <c:pt idx="51799" formatCode="0.00E+00">
                  <c:v>2.3900000000000001E-4</c:v>
                </c:pt>
                <c:pt idx="51800" formatCode="0.00E+00">
                  <c:v>2.3900000000000001E-4</c:v>
                </c:pt>
                <c:pt idx="51801" formatCode="0.00E+00">
                  <c:v>2.3900000000000001E-4</c:v>
                </c:pt>
                <c:pt idx="51802" formatCode="0.00E+00">
                  <c:v>2.3900000000000001E-4</c:v>
                </c:pt>
                <c:pt idx="51803" formatCode="0.00E+00">
                  <c:v>2.3900000000000001E-4</c:v>
                </c:pt>
                <c:pt idx="51804" formatCode="0.00E+00">
                  <c:v>2.3900000000000001E-4</c:v>
                </c:pt>
                <c:pt idx="51805" formatCode="0.00E+00">
                  <c:v>2.3900000000000001E-4</c:v>
                </c:pt>
                <c:pt idx="51806" formatCode="0.00E+00">
                  <c:v>2.3900000000000001E-4</c:v>
                </c:pt>
                <c:pt idx="51807" formatCode="0.00E+00">
                  <c:v>2.3900000000000001E-4</c:v>
                </c:pt>
                <c:pt idx="51808" formatCode="0.00E+00">
                  <c:v>2.3900000000000001E-4</c:v>
                </c:pt>
                <c:pt idx="51809" formatCode="0.00E+00">
                  <c:v>2.3900000000000001E-4</c:v>
                </c:pt>
                <c:pt idx="51810" formatCode="0.00E+00">
                  <c:v>2.3900000000000001E-4</c:v>
                </c:pt>
                <c:pt idx="51811" formatCode="0.00E+00">
                  <c:v>2.3900000000000001E-4</c:v>
                </c:pt>
                <c:pt idx="51812" formatCode="0.00E+00">
                  <c:v>2.3900000000000001E-4</c:v>
                </c:pt>
                <c:pt idx="51813" formatCode="0.00E+00">
                  <c:v>2.3900000000000001E-4</c:v>
                </c:pt>
                <c:pt idx="51814" formatCode="0.00E+00">
                  <c:v>2.3900000000000001E-4</c:v>
                </c:pt>
                <c:pt idx="51815" formatCode="0.00E+00">
                  <c:v>2.3900000000000001E-4</c:v>
                </c:pt>
                <c:pt idx="51816" formatCode="0.00E+00">
                  <c:v>2.3900000000000001E-4</c:v>
                </c:pt>
                <c:pt idx="51817" formatCode="0.00E+00">
                  <c:v>2.3900000000000001E-4</c:v>
                </c:pt>
                <c:pt idx="51818" formatCode="0.00E+00">
                  <c:v>2.3900000000000001E-4</c:v>
                </c:pt>
                <c:pt idx="51819" formatCode="0.00E+00">
                  <c:v>2.3900000000000001E-4</c:v>
                </c:pt>
                <c:pt idx="51820" formatCode="0.00E+00">
                  <c:v>2.3900000000000001E-4</c:v>
                </c:pt>
                <c:pt idx="51821" formatCode="0.00E+00">
                  <c:v>2.3900000000000001E-4</c:v>
                </c:pt>
                <c:pt idx="51822" formatCode="0.00E+00">
                  <c:v>2.3900000000000001E-4</c:v>
                </c:pt>
                <c:pt idx="51823" formatCode="0.00E+00">
                  <c:v>2.3900000000000001E-4</c:v>
                </c:pt>
                <c:pt idx="51824" formatCode="0.00E+00">
                  <c:v>2.3900000000000001E-4</c:v>
                </c:pt>
                <c:pt idx="51825" formatCode="0.00E+00">
                  <c:v>2.3900000000000001E-4</c:v>
                </c:pt>
                <c:pt idx="51826" formatCode="0.00E+00">
                  <c:v>2.3900000000000001E-4</c:v>
                </c:pt>
                <c:pt idx="51827" formatCode="0.00E+00">
                  <c:v>2.3900000000000001E-4</c:v>
                </c:pt>
                <c:pt idx="51828" formatCode="0.00E+00">
                  <c:v>2.3900000000000001E-4</c:v>
                </c:pt>
                <c:pt idx="51829" formatCode="0.00E+00">
                  <c:v>2.3900000000000001E-4</c:v>
                </c:pt>
                <c:pt idx="51830" formatCode="0.00E+00">
                  <c:v>2.3900000000000001E-4</c:v>
                </c:pt>
                <c:pt idx="51831" formatCode="0.00E+00">
                  <c:v>2.3900000000000001E-4</c:v>
                </c:pt>
                <c:pt idx="51832" formatCode="0.00E+00">
                  <c:v>2.3900000000000001E-4</c:v>
                </c:pt>
                <c:pt idx="51833" formatCode="0.00E+00">
                  <c:v>2.3800000000000001E-4</c:v>
                </c:pt>
                <c:pt idx="51834" formatCode="0.00E+00">
                  <c:v>2.3900000000000001E-4</c:v>
                </c:pt>
                <c:pt idx="51835" formatCode="0.00E+00">
                  <c:v>2.3900000000000001E-4</c:v>
                </c:pt>
                <c:pt idx="51836" formatCode="0.00E+00">
                  <c:v>2.3900000000000001E-4</c:v>
                </c:pt>
                <c:pt idx="51837" formatCode="0.00E+00">
                  <c:v>2.3900000000000001E-4</c:v>
                </c:pt>
                <c:pt idx="51838" formatCode="0.00E+00">
                  <c:v>2.3900000000000001E-4</c:v>
                </c:pt>
                <c:pt idx="51839" formatCode="0.00E+00">
                  <c:v>2.3900000000000001E-4</c:v>
                </c:pt>
                <c:pt idx="51840" formatCode="0.00E+00">
                  <c:v>2.3900000000000001E-4</c:v>
                </c:pt>
                <c:pt idx="51841" formatCode="0.00E+00">
                  <c:v>2.3900000000000001E-4</c:v>
                </c:pt>
                <c:pt idx="51842" formatCode="0.00E+00">
                  <c:v>2.3800000000000001E-4</c:v>
                </c:pt>
                <c:pt idx="51843" formatCode="0.00E+00">
                  <c:v>2.3800000000000001E-4</c:v>
                </c:pt>
                <c:pt idx="51844" formatCode="0.00E+00">
                  <c:v>2.3900000000000001E-4</c:v>
                </c:pt>
                <c:pt idx="51845" formatCode="0.00E+00">
                  <c:v>2.3800000000000001E-4</c:v>
                </c:pt>
                <c:pt idx="51846" formatCode="0.00E+00">
                  <c:v>2.3800000000000001E-4</c:v>
                </c:pt>
                <c:pt idx="51847" formatCode="0.00E+00">
                  <c:v>2.3900000000000001E-4</c:v>
                </c:pt>
                <c:pt idx="51848" formatCode="0.00E+00">
                  <c:v>2.3800000000000001E-4</c:v>
                </c:pt>
                <c:pt idx="51849" formatCode="0.00E+00">
                  <c:v>2.3800000000000001E-4</c:v>
                </c:pt>
                <c:pt idx="51850" formatCode="0.00E+00">
                  <c:v>2.3800000000000001E-4</c:v>
                </c:pt>
                <c:pt idx="51851" formatCode="0.00E+00">
                  <c:v>2.3800000000000001E-4</c:v>
                </c:pt>
                <c:pt idx="51852" formatCode="0.00E+00">
                  <c:v>2.3800000000000001E-4</c:v>
                </c:pt>
                <c:pt idx="51853" formatCode="0.00E+00">
                  <c:v>2.3800000000000001E-4</c:v>
                </c:pt>
                <c:pt idx="51854" formatCode="0.00E+00">
                  <c:v>2.3800000000000001E-4</c:v>
                </c:pt>
                <c:pt idx="51855" formatCode="0.00E+00">
                  <c:v>2.3800000000000001E-4</c:v>
                </c:pt>
                <c:pt idx="51856" formatCode="0.00E+00">
                  <c:v>2.3800000000000001E-4</c:v>
                </c:pt>
                <c:pt idx="51857" formatCode="0.00E+00">
                  <c:v>2.3800000000000001E-4</c:v>
                </c:pt>
                <c:pt idx="51858" formatCode="0.00E+00">
                  <c:v>2.3800000000000001E-4</c:v>
                </c:pt>
                <c:pt idx="51859" formatCode="0.00E+00">
                  <c:v>2.3800000000000001E-4</c:v>
                </c:pt>
                <c:pt idx="51860" formatCode="0.00E+00">
                  <c:v>2.3800000000000001E-4</c:v>
                </c:pt>
                <c:pt idx="51861" formatCode="0.00E+00">
                  <c:v>2.3800000000000001E-4</c:v>
                </c:pt>
                <c:pt idx="51862" formatCode="0.00E+00">
                  <c:v>2.3800000000000001E-4</c:v>
                </c:pt>
                <c:pt idx="51863" formatCode="0.00E+00">
                  <c:v>2.3800000000000001E-4</c:v>
                </c:pt>
                <c:pt idx="51864" formatCode="0.00E+00">
                  <c:v>2.3800000000000001E-4</c:v>
                </c:pt>
                <c:pt idx="51865" formatCode="0.00E+00">
                  <c:v>2.3800000000000001E-4</c:v>
                </c:pt>
                <c:pt idx="51866" formatCode="0.00E+00">
                  <c:v>2.3800000000000001E-4</c:v>
                </c:pt>
                <c:pt idx="51867" formatCode="0.00E+00">
                  <c:v>2.3800000000000001E-4</c:v>
                </c:pt>
                <c:pt idx="51868" formatCode="0.00E+00">
                  <c:v>2.3800000000000001E-4</c:v>
                </c:pt>
                <c:pt idx="51869" formatCode="0.00E+00">
                  <c:v>2.3800000000000001E-4</c:v>
                </c:pt>
                <c:pt idx="51870" formatCode="0.00E+00">
                  <c:v>2.3800000000000001E-4</c:v>
                </c:pt>
                <c:pt idx="51871" formatCode="0.00E+00">
                  <c:v>2.3800000000000001E-4</c:v>
                </c:pt>
                <c:pt idx="51872" formatCode="0.00E+00">
                  <c:v>2.3800000000000001E-4</c:v>
                </c:pt>
                <c:pt idx="51873" formatCode="0.00E+00">
                  <c:v>2.3800000000000001E-4</c:v>
                </c:pt>
                <c:pt idx="51874" formatCode="0.00E+00">
                  <c:v>2.3800000000000001E-4</c:v>
                </c:pt>
                <c:pt idx="51875" formatCode="0.00E+00">
                  <c:v>2.3800000000000001E-4</c:v>
                </c:pt>
                <c:pt idx="51876" formatCode="0.00E+00">
                  <c:v>2.3800000000000001E-4</c:v>
                </c:pt>
                <c:pt idx="51877" formatCode="0.00E+00">
                  <c:v>2.3800000000000001E-4</c:v>
                </c:pt>
                <c:pt idx="51878" formatCode="0.00E+00">
                  <c:v>2.3800000000000001E-4</c:v>
                </c:pt>
                <c:pt idx="51879" formatCode="0.00E+00">
                  <c:v>2.3800000000000001E-4</c:v>
                </c:pt>
                <c:pt idx="51880" formatCode="0.00E+00">
                  <c:v>2.3800000000000001E-4</c:v>
                </c:pt>
                <c:pt idx="51881" formatCode="0.00E+00">
                  <c:v>2.3800000000000001E-4</c:v>
                </c:pt>
                <c:pt idx="51882" formatCode="0.00E+00">
                  <c:v>2.3800000000000001E-4</c:v>
                </c:pt>
                <c:pt idx="51883" formatCode="0.00E+00">
                  <c:v>2.3800000000000001E-4</c:v>
                </c:pt>
                <c:pt idx="51884" formatCode="0.00E+00">
                  <c:v>2.3800000000000001E-4</c:v>
                </c:pt>
                <c:pt idx="51885" formatCode="0.00E+00">
                  <c:v>2.3800000000000001E-4</c:v>
                </c:pt>
                <c:pt idx="51886" formatCode="0.00E+00">
                  <c:v>2.3800000000000001E-4</c:v>
                </c:pt>
                <c:pt idx="51887" formatCode="0.00E+00">
                  <c:v>2.3800000000000001E-4</c:v>
                </c:pt>
                <c:pt idx="51888" formatCode="0.00E+00">
                  <c:v>2.3800000000000001E-4</c:v>
                </c:pt>
                <c:pt idx="51889" formatCode="0.00E+00">
                  <c:v>2.3800000000000001E-4</c:v>
                </c:pt>
                <c:pt idx="51890" formatCode="0.00E+00">
                  <c:v>2.3800000000000001E-4</c:v>
                </c:pt>
                <c:pt idx="51891" formatCode="0.00E+00">
                  <c:v>2.3800000000000001E-4</c:v>
                </c:pt>
                <c:pt idx="51892" formatCode="0.00E+00">
                  <c:v>2.3800000000000001E-4</c:v>
                </c:pt>
                <c:pt idx="51893" formatCode="0.00E+00">
                  <c:v>2.3800000000000001E-4</c:v>
                </c:pt>
                <c:pt idx="51894" formatCode="0.00E+00">
                  <c:v>2.3800000000000001E-4</c:v>
                </c:pt>
                <c:pt idx="51895" formatCode="0.00E+00">
                  <c:v>2.3800000000000001E-4</c:v>
                </c:pt>
                <c:pt idx="51896" formatCode="0.00E+00">
                  <c:v>2.3800000000000001E-4</c:v>
                </c:pt>
                <c:pt idx="51897" formatCode="0.00E+00">
                  <c:v>2.3800000000000001E-4</c:v>
                </c:pt>
                <c:pt idx="51898" formatCode="0.00E+00">
                  <c:v>2.3800000000000001E-4</c:v>
                </c:pt>
                <c:pt idx="51899" formatCode="0.00E+00">
                  <c:v>2.3800000000000001E-4</c:v>
                </c:pt>
                <c:pt idx="51900" formatCode="0.00E+00">
                  <c:v>2.3800000000000001E-4</c:v>
                </c:pt>
                <c:pt idx="51901" formatCode="0.00E+00">
                  <c:v>2.3800000000000001E-4</c:v>
                </c:pt>
                <c:pt idx="51902" formatCode="0.00E+00">
                  <c:v>2.3800000000000001E-4</c:v>
                </c:pt>
                <c:pt idx="51903" formatCode="0.00E+00">
                  <c:v>2.3800000000000001E-4</c:v>
                </c:pt>
                <c:pt idx="51904" formatCode="0.00E+00">
                  <c:v>2.3800000000000001E-4</c:v>
                </c:pt>
                <c:pt idx="51905" formatCode="0.00E+00">
                  <c:v>2.3800000000000001E-4</c:v>
                </c:pt>
                <c:pt idx="51906" formatCode="0.00E+00">
                  <c:v>2.3800000000000001E-4</c:v>
                </c:pt>
                <c:pt idx="51907" formatCode="0.00E+00">
                  <c:v>2.3800000000000001E-4</c:v>
                </c:pt>
                <c:pt idx="51908" formatCode="0.00E+00">
                  <c:v>2.3800000000000001E-4</c:v>
                </c:pt>
                <c:pt idx="51909" formatCode="0.00E+00">
                  <c:v>2.3800000000000001E-4</c:v>
                </c:pt>
                <c:pt idx="51910" formatCode="0.00E+00">
                  <c:v>2.3800000000000001E-4</c:v>
                </c:pt>
                <c:pt idx="51911" formatCode="0.00E+00">
                  <c:v>2.3800000000000001E-4</c:v>
                </c:pt>
                <c:pt idx="51912" formatCode="0.00E+00">
                  <c:v>2.3800000000000001E-4</c:v>
                </c:pt>
                <c:pt idx="51913" formatCode="0.00E+00">
                  <c:v>2.3800000000000001E-4</c:v>
                </c:pt>
                <c:pt idx="51914" formatCode="0.00E+00">
                  <c:v>2.3800000000000001E-4</c:v>
                </c:pt>
                <c:pt idx="51915" formatCode="0.00E+00">
                  <c:v>2.3800000000000001E-4</c:v>
                </c:pt>
                <c:pt idx="51916" formatCode="0.00E+00">
                  <c:v>2.3699999999999999E-4</c:v>
                </c:pt>
                <c:pt idx="51917" formatCode="0.00E+00">
                  <c:v>2.3699999999999999E-4</c:v>
                </c:pt>
                <c:pt idx="51918" formatCode="0.00E+00">
                  <c:v>2.3699999999999999E-4</c:v>
                </c:pt>
                <c:pt idx="51919" formatCode="0.00E+00">
                  <c:v>2.3800000000000001E-4</c:v>
                </c:pt>
                <c:pt idx="51920" formatCode="0.00E+00">
                  <c:v>2.3699999999999999E-4</c:v>
                </c:pt>
                <c:pt idx="51921" formatCode="0.00E+00">
                  <c:v>2.3699999999999999E-4</c:v>
                </c:pt>
                <c:pt idx="51922" formatCode="0.00E+00">
                  <c:v>2.3800000000000001E-4</c:v>
                </c:pt>
                <c:pt idx="51923" formatCode="0.00E+00">
                  <c:v>2.3800000000000001E-4</c:v>
                </c:pt>
                <c:pt idx="51924" formatCode="0.00E+00">
                  <c:v>2.3699999999999999E-4</c:v>
                </c:pt>
                <c:pt idx="51925" formatCode="0.00E+00">
                  <c:v>2.3699999999999999E-4</c:v>
                </c:pt>
                <c:pt idx="51926" formatCode="0.00E+00">
                  <c:v>2.3800000000000001E-4</c:v>
                </c:pt>
                <c:pt idx="51927" formatCode="0.00E+00">
                  <c:v>2.3699999999999999E-4</c:v>
                </c:pt>
                <c:pt idx="51928" formatCode="0.00E+00">
                  <c:v>2.3800000000000001E-4</c:v>
                </c:pt>
                <c:pt idx="51929" formatCode="0.00E+00">
                  <c:v>2.3699999999999999E-4</c:v>
                </c:pt>
                <c:pt idx="51930" formatCode="0.00E+00">
                  <c:v>2.3699999999999999E-4</c:v>
                </c:pt>
                <c:pt idx="51931" formatCode="0.00E+00">
                  <c:v>2.3699999999999999E-4</c:v>
                </c:pt>
                <c:pt idx="51932" formatCode="0.00E+00">
                  <c:v>2.3699999999999999E-4</c:v>
                </c:pt>
                <c:pt idx="51933" formatCode="0.00E+00">
                  <c:v>2.3699999999999999E-4</c:v>
                </c:pt>
                <c:pt idx="51934" formatCode="0.00E+00">
                  <c:v>2.3699999999999999E-4</c:v>
                </c:pt>
                <c:pt idx="51935" formatCode="0.00E+00">
                  <c:v>2.3699999999999999E-4</c:v>
                </c:pt>
                <c:pt idx="51936" formatCode="0.00E+00">
                  <c:v>2.3699999999999999E-4</c:v>
                </c:pt>
                <c:pt idx="51937" formatCode="0.00E+00">
                  <c:v>2.3699999999999999E-4</c:v>
                </c:pt>
                <c:pt idx="51938" formatCode="0.00E+00">
                  <c:v>2.3699999999999999E-4</c:v>
                </c:pt>
                <c:pt idx="51939" formatCode="0.00E+00">
                  <c:v>2.3699999999999999E-4</c:v>
                </c:pt>
                <c:pt idx="51940" formatCode="0.00E+00">
                  <c:v>2.3699999999999999E-4</c:v>
                </c:pt>
                <c:pt idx="51941" formatCode="0.00E+00">
                  <c:v>2.3699999999999999E-4</c:v>
                </c:pt>
                <c:pt idx="51942" formatCode="0.00E+00">
                  <c:v>2.3699999999999999E-4</c:v>
                </c:pt>
                <c:pt idx="51943" formatCode="0.00E+00">
                  <c:v>2.3699999999999999E-4</c:v>
                </c:pt>
                <c:pt idx="51944" formatCode="0.00E+00">
                  <c:v>2.3699999999999999E-4</c:v>
                </c:pt>
                <c:pt idx="51945" formatCode="0.00E+00">
                  <c:v>2.3699999999999999E-4</c:v>
                </c:pt>
                <c:pt idx="51946" formatCode="0.00E+00">
                  <c:v>2.3699999999999999E-4</c:v>
                </c:pt>
                <c:pt idx="51947" formatCode="0.00E+00">
                  <c:v>2.3699999999999999E-4</c:v>
                </c:pt>
                <c:pt idx="51948" formatCode="0.00E+00">
                  <c:v>2.3699999999999999E-4</c:v>
                </c:pt>
                <c:pt idx="51949" formatCode="0.00E+00">
                  <c:v>2.3699999999999999E-4</c:v>
                </c:pt>
                <c:pt idx="51950" formatCode="0.00E+00">
                  <c:v>2.3699999999999999E-4</c:v>
                </c:pt>
                <c:pt idx="51951" formatCode="0.00E+00">
                  <c:v>2.3699999999999999E-4</c:v>
                </c:pt>
                <c:pt idx="51952" formatCode="0.00E+00">
                  <c:v>2.3699999999999999E-4</c:v>
                </c:pt>
                <c:pt idx="51953" formatCode="0.00E+00">
                  <c:v>2.3699999999999999E-4</c:v>
                </c:pt>
                <c:pt idx="51954" formatCode="0.00E+00">
                  <c:v>2.3699999999999999E-4</c:v>
                </c:pt>
                <c:pt idx="51955" formatCode="0.00E+00">
                  <c:v>2.3699999999999999E-4</c:v>
                </c:pt>
                <c:pt idx="51956" formatCode="0.00E+00">
                  <c:v>2.3699999999999999E-4</c:v>
                </c:pt>
                <c:pt idx="51957" formatCode="0.00E+00">
                  <c:v>2.3699999999999999E-4</c:v>
                </c:pt>
                <c:pt idx="51958" formatCode="0.00E+00">
                  <c:v>2.3699999999999999E-4</c:v>
                </c:pt>
                <c:pt idx="51959" formatCode="0.00E+00">
                  <c:v>2.3699999999999999E-4</c:v>
                </c:pt>
                <c:pt idx="51960" formatCode="0.00E+00">
                  <c:v>2.3699999999999999E-4</c:v>
                </c:pt>
                <c:pt idx="51961" formatCode="0.00E+00">
                  <c:v>2.3699999999999999E-4</c:v>
                </c:pt>
                <c:pt idx="51962" formatCode="0.00E+00">
                  <c:v>2.3699999999999999E-4</c:v>
                </c:pt>
                <c:pt idx="51963" formatCode="0.00E+00">
                  <c:v>2.3699999999999999E-4</c:v>
                </c:pt>
                <c:pt idx="51964" formatCode="0.00E+00">
                  <c:v>2.3699999999999999E-4</c:v>
                </c:pt>
                <c:pt idx="51965" formatCode="0.00E+00">
                  <c:v>2.3699999999999999E-4</c:v>
                </c:pt>
                <c:pt idx="51966" formatCode="0.00E+00">
                  <c:v>2.3699999999999999E-4</c:v>
                </c:pt>
                <c:pt idx="51967" formatCode="0.00E+00">
                  <c:v>2.3699999999999999E-4</c:v>
                </c:pt>
                <c:pt idx="51968" formatCode="0.00E+00">
                  <c:v>2.3699999999999999E-4</c:v>
                </c:pt>
                <c:pt idx="51969" formatCode="0.00E+00">
                  <c:v>2.3699999999999999E-4</c:v>
                </c:pt>
                <c:pt idx="51970" formatCode="0.00E+00">
                  <c:v>2.3699999999999999E-4</c:v>
                </c:pt>
                <c:pt idx="51971" formatCode="0.00E+00">
                  <c:v>2.3699999999999999E-4</c:v>
                </c:pt>
                <c:pt idx="51972" formatCode="0.00E+00">
                  <c:v>2.3699999999999999E-4</c:v>
                </c:pt>
                <c:pt idx="51973" formatCode="0.00E+00">
                  <c:v>2.3699999999999999E-4</c:v>
                </c:pt>
                <c:pt idx="51974" formatCode="0.00E+00">
                  <c:v>2.3699999999999999E-4</c:v>
                </c:pt>
                <c:pt idx="51975" formatCode="0.00E+00">
                  <c:v>2.3699999999999999E-4</c:v>
                </c:pt>
                <c:pt idx="51976" formatCode="0.00E+00">
                  <c:v>2.3699999999999999E-4</c:v>
                </c:pt>
                <c:pt idx="51977" formatCode="0.00E+00">
                  <c:v>2.3699999999999999E-4</c:v>
                </c:pt>
                <c:pt idx="51978" formatCode="0.00E+00">
                  <c:v>2.3699999999999999E-4</c:v>
                </c:pt>
                <c:pt idx="51979" formatCode="0.00E+00">
                  <c:v>2.3699999999999999E-4</c:v>
                </c:pt>
                <c:pt idx="51980" formatCode="0.00E+00">
                  <c:v>2.3699999999999999E-4</c:v>
                </c:pt>
                <c:pt idx="51981" formatCode="0.00E+00">
                  <c:v>2.3699999999999999E-4</c:v>
                </c:pt>
                <c:pt idx="51982" formatCode="0.00E+00">
                  <c:v>2.3699999999999999E-4</c:v>
                </c:pt>
                <c:pt idx="51983" formatCode="0.00E+00">
                  <c:v>2.3699999999999999E-4</c:v>
                </c:pt>
                <c:pt idx="51984" formatCode="0.00E+00">
                  <c:v>2.3699999999999999E-4</c:v>
                </c:pt>
                <c:pt idx="51985" formatCode="0.00E+00">
                  <c:v>2.3699999999999999E-4</c:v>
                </c:pt>
                <c:pt idx="51986" formatCode="0.00E+00">
                  <c:v>2.3699999999999999E-4</c:v>
                </c:pt>
                <c:pt idx="51987" formatCode="0.00E+00">
                  <c:v>2.3699999999999999E-4</c:v>
                </c:pt>
                <c:pt idx="51988" formatCode="0.00E+00">
                  <c:v>2.3699999999999999E-4</c:v>
                </c:pt>
                <c:pt idx="51989" formatCode="0.00E+00">
                  <c:v>2.3699999999999999E-4</c:v>
                </c:pt>
                <c:pt idx="51990" formatCode="0.00E+00">
                  <c:v>2.3699999999999999E-4</c:v>
                </c:pt>
                <c:pt idx="51991" formatCode="0.00E+00">
                  <c:v>2.3699999999999999E-4</c:v>
                </c:pt>
                <c:pt idx="51992" formatCode="0.00E+00">
                  <c:v>2.3699999999999999E-4</c:v>
                </c:pt>
                <c:pt idx="51993" formatCode="0.00E+00">
                  <c:v>2.3699999999999999E-4</c:v>
                </c:pt>
                <c:pt idx="51994" formatCode="0.00E+00">
                  <c:v>2.3699999999999999E-4</c:v>
                </c:pt>
                <c:pt idx="51995" formatCode="0.00E+00">
                  <c:v>2.3699999999999999E-4</c:v>
                </c:pt>
                <c:pt idx="51996" formatCode="0.00E+00">
                  <c:v>2.3699999999999999E-4</c:v>
                </c:pt>
                <c:pt idx="51997" formatCode="0.00E+00">
                  <c:v>2.3699999999999999E-4</c:v>
                </c:pt>
                <c:pt idx="51998" formatCode="0.00E+00">
                  <c:v>2.3699999999999999E-4</c:v>
                </c:pt>
                <c:pt idx="51999" formatCode="0.00E+00">
                  <c:v>2.3699999999999999E-4</c:v>
                </c:pt>
                <c:pt idx="52000" formatCode="0.00E+00">
                  <c:v>2.3699999999999999E-4</c:v>
                </c:pt>
                <c:pt idx="52001" formatCode="0.00E+00">
                  <c:v>2.3699999999999999E-4</c:v>
                </c:pt>
                <c:pt idx="52002" formatCode="0.00E+00">
                  <c:v>2.3699999999999999E-4</c:v>
                </c:pt>
                <c:pt idx="52003" formatCode="0.00E+00">
                  <c:v>2.3699999999999999E-4</c:v>
                </c:pt>
                <c:pt idx="52004" formatCode="0.00E+00">
                  <c:v>2.3699999999999999E-4</c:v>
                </c:pt>
                <c:pt idx="52005" formatCode="0.00E+00">
                  <c:v>2.3699999999999999E-4</c:v>
                </c:pt>
                <c:pt idx="52006" formatCode="0.00E+00">
                  <c:v>2.3699999999999999E-4</c:v>
                </c:pt>
                <c:pt idx="52007" formatCode="0.00E+00">
                  <c:v>2.3699999999999999E-4</c:v>
                </c:pt>
                <c:pt idx="52008" formatCode="0.00E+00">
                  <c:v>2.3599999999999999E-4</c:v>
                </c:pt>
                <c:pt idx="52009" formatCode="0.00E+00">
                  <c:v>2.3599999999999999E-4</c:v>
                </c:pt>
                <c:pt idx="52010" formatCode="0.00E+00">
                  <c:v>2.3599999999999999E-4</c:v>
                </c:pt>
                <c:pt idx="52011" formatCode="0.00E+00">
                  <c:v>2.3699999999999999E-4</c:v>
                </c:pt>
                <c:pt idx="52012" formatCode="0.00E+00">
                  <c:v>2.3599999999999999E-4</c:v>
                </c:pt>
                <c:pt idx="52013" formatCode="0.00E+00">
                  <c:v>2.3599999999999999E-4</c:v>
                </c:pt>
                <c:pt idx="52014" formatCode="0.00E+00">
                  <c:v>2.3599999999999999E-4</c:v>
                </c:pt>
                <c:pt idx="52015" formatCode="0.00E+00">
                  <c:v>2.3699999999999999E-4</c:v>
                </c:pt>
                <c:pt idx="52016" formatCode="0.00E+00">
                  <c:v>2.3599999999999999E-4</c:v>
                </c:pt>
                <c:pt idx="52017" formatCode="0.00E+00">
                  <c:v>2.3599999999999999E-4</c:v>
                </c:pt>
                <c:pt idx="52018" formatCode="0.00E+00">
                  <c:v>2.3599999999999999E-4</c:v>
                </c:pt>
                <c:pt idx="52019" formatCode="0.00E+00">
                  <c:v>2.3599999999999999E-4</c:v>
                </c:pt>
                <c:pt idx="52020" formatCode="0.00E+00">
                  <c:v>2.3599999999999999E-4</c:v>
                </c:pt>
                <c:pt idx="52021" formatCode="0.00E+00">
                  <c:v>2.3599999999999999E-4</c:v>
                </c:pt>
                <c:pt idx="52022" formatCode="0.00E+00">
                  <c:v>2.3599999999999999E-4</c:v>
                </c:pt>
                <c:pt idx="52023" formatCode="0.00E+00">
                  <c:v>2.3599999999999999E-4</c:v>
                </c:pt>
                <c:pt idx="52024" formatCode="0.00E+00">
                  <c:v>2.3599999999999999E-4</c:v>
                </c:pt>
                <c:pt idx="52025" formatCode="0.00E+00">
                  <c:v>2.3599999999999999E-4</c:v>
                </c:pt>
                <c:pt idx="52026" formatCode="0.00E+00">
                  <c:v>2.3599999999999999E-4</c:v>
                </c:pt>
                <c:pt idx="52027" formatCode="0.00E+00">
                  <c:v>2.3599999999999999E-4</c:v>
                </c:pt>
                <c:pt idx="52028" formatCode="0.00E+00">
                  <c:v>2.3599999999999999E-4</c:v>
                </c:pt>
                <c:pt idx="52029" formatCode="0.00E+00">
                  <c:v>2.3599999999999999E-4</c:v>
                </c:pt>
                <c:pt idx="52030" formatCode="0.00E+00">
                  <c:v>2.3599999999999999E-4</c:v>
                </c:pt>
                <c:pt idx="52031" formatCode="0.00E+00">
                  <c:v>2.3599999999999999E-4</c:v>
                </c:pt>
                <c:pt idx="52032" formatCode="0.00E+00">
                  <c:v>2.3599999999999999E-4</c:v>
                </c:pt>
                <c:pt idx="52033" formatCode="0.00E+00">
                  <c:v>2.3599999999999999E-4</c:v>
                </c:pt>
                <c:pt idx="52034" formatCode="0.00E+00">
                  <c:v>2.3599999999999999E-4</c:v>
                </c:pt>
                <c:pt idx="52035" formatCode="0.00E+00">
                  <c:v>2.3599999999999999E-4</c:v>
                </c:pt>
                <c:pt idx="52036" formatCode="0.00E+00">
                  <c:v>2.3599999999999999E-4</c:v>
                </c:pt>
                <c:pt idx="52037" formatCode="0.00E+00">
                  <c:v>2.3599999999999999E-4</c:v>
                </c:pt>
                <c:pt idx="52038" formatCode="0.00E+00">
                  <c:v>2.3599999999999999E-4</c:v>
                </c:pt>
                <c:pt idx="52039" formatCode="0.00E+00">
                  <c:v>2.3599999999999999E-4</c:v>
                </c:pt>
                <c:pt idx="52040" formatCode="0.00E+00">
                  <c:v>2.3599999999999999E-4</c:v>
                </c:pt>
                <c:pt idx="52041" formatCode="0.00E+00">
                  <c:v>2.3599999999999999E-4</c:v>
                </c:pt>
                <c:pt idx="52042" formatCode="0.00E+00">
                  <c:v>2.3599999999999999E-4</c:v>
                </c:pt>
                <c:pt idx="52043" formatCode="0.00E+00">
                  <c:v>2.3599999999999999E-4</c:v>
                </c:pt>
                <c:pt idx="52044" formatCode="0.00E+00">
                  <c:v>2.3599999999999999E-4</c:v>
                </c:pt>
                <c:pt idx="52045" formatCode="0.00E+00">
                  <c:v>2.3599999999999999E-4</c:v>
                </c:pt>
                <c:pt idx="52046" formatCode="0.00E+00">
                  <c:v>2.3599999999999999E-4</c:v>
                </c:pt>
                <c:pt idx="52047" formatCode="0.00E+00">
                  <c:v>2.3599999999999999E-4</c:v>
                </c:pt>
                <c:pt idx="52048" formatCode="0.00E+00">
                  <c:v>2.3599999999999999E-4</c:v>
                </c:pt>
                <c:pt idx="52049" formatCode="0.00E+00">
                  <c:v>2.3599999999999999E-4</c:v>
                </c:pt>
                <c:pt idx="52050" formatCode="0.00E+00">
                  <c:v>2.3599999999999999E-4</c:v>
                </c:pt>
                <c:pt idx="52051" formatCode="0.00E+00">
                  <c:v>2.3599999999999999E-4</c:v>
                </c:pt>
                <c:pt idx="52052" formatCode="0.00E+00">
                  <c:v>2.3599999999999999E-4</c:v>
                </c:pt>
                <c:pt idx="52053" formatCode="0.00E+00">
                  <c:v>2.3599999999999999E-4</c:v>
                </c:pt>
                <c:pt idx="52054" formatCode="0.00E+00">
                  <c:v>2.3599999999999999E-4</c:v>
                </c:pt>
                <c:pt idx="52055" formatCode="0.00E+00">
                  <c:v>2.3599999999999999E-4</c:v>
                </c:pt>
                <c:pt idx="52056" formatCode="0.00E+00">
                  <c:v>2.3599999999999999E-4</c:v>
                </c:pt>
                <c:pt idx="52057" formatCode="0.00E+00">
                  <c:v>2.3599999999999999E-4</c:v>
                </c:pt>
                <c:pt idx="52058" formatCode="0.00E+00">
                  <c:v>2.3599999999999999E-4</c:v>
                </c:pt>
                <c:pt idx="52059" formatCode="0.00E+00">
                  <c:v>2.3599999999999999E-4</c:v>
                </c:pt>
                <c:pt idx="52060" formatCode="0.00E+00">
                  <c:v>2.3599999999999999E-4</c:v>
                </c:pt>
                <c:pt idx="52061" formatCode="0.00E+00">
                  <c:v>2.3599999999999999E-4</c:v>
                </c:pt>
                <c:pt idx="52062" formatCode="0.00E+00">
                  <c:v>2.3599999999999999E-4</c:v>
                </c:pt>
                <c:pt idx="52063" formatCode="0.00E+00">
                  <c:v>2.3599999999999999E-4</c:v>
                </c:pt>
                <c:pt idx="52064" formatCode="0.00E+00">
                  <c:v>2.3599999999999999E-4</c:v>
                </c:pt>
                <c:pt idx="52065" formatCode="0.00E+00">
                  <c:v>2.3599999999999999E-4</c:v>
                </c:pt>
                <c:pt idx="52066" formatCode="0.00E+00">
                  <c:v>2.3599999999999999E-4</c:v>
                </c:pt>
                <c:pt idx="52067" formatCode="0.00E+00">
                  <c:v>2.3599999999999999E-4</c:v>
                </c:pt>
                <c:pt idx="52068" formatCode="0.00E+00">
                  <c:v>2.3599999999999999E-4</c:v>
                </c:pt>
                <c:pt idx="52069" formatCode="0.00E+00">
                  <c:v>2.3599999999999999E-4</c:v>
                </c:pt>
                <c:pt idx="52070" formatCode="0.00E+00">
                  <c:v>2.3599999999999999E-4</c:v>
                </c:pt>
                <c:pt idx="52071" formatCode="0.00E+00">
                  <c:v>2.3599999999999999E-4</c:v>
                </c:pt>
                <c:pt idx="52072" formatCode="0.00E+00">
                  <c:v>2.3599999999999999E-4</c:v>
                </c:pt>
                <c:pt idx="52073" formatCode="0.00E+00">
                  <c:v>2.3599999999999999E-4</c:v>
                </c:pt>
                <c:pt idx="52074" formatCode="0.00E+00">
                  <c:v>2.3599999999999999E-4</c:v>
                </c:pt>
                <c:pt idx="52075" formatCode="0.00E+00">
                  <c:v>2.3599999999999999E-4</c:v>
                </c:pt>
                <c:pt idx="52076" formatCode="0.00E+00">
                  <c:v>2.3599999999999999E-4</c:v>
                </c:pt>
                <c:pt idx="52077" formatCode="0.00E+00">
                  <c:v>2.3599999999999999E-4</c:v>
                </c:pt>
                <c:pt idx="52078" formatCode="0.00E+00">
                  <c:v>2.3599999999999999E-4</c:v>
                </c:pt>
                <c:pt idx="52079" formatCode="0.00E+00">
                  <c:v>2.3599999999999999E-4</c:v>
                </c:pt>
                <c:pt idx="52080" formatCode="0.00E+00">
                  <c:v>2.3599999999999999E-4</c:v>
                </c:pt>
                <c:pt idx="52081" formatCode="0.00E+00">
                  <c:v>2.3599999999999999E-4</c:v>
                </c:pt>
                <c:pt idx="52082" formatCode="0.00E+00">
                  <c:v>2.3599999999999999E-4</c:v>
                </c:pt>
                <c:pt idx="52083" formatCode="0.00E+00">
                  <c:v>2.3599999999999999E-4</c:v>
                </c:pt>
                <c:pt idx="52084" formatCode="0.00E+00">
                  <c:v>2.3599999999999999E-4</c:v>
                </c:pt>
                <c:pt idx="52085" formatCode="0.00E+00">
                  <c:v>2.3599999999999999E-4</c:v>
                </c:pt>
                <c:pt idx="52086" formatCode="0.00E+00">
                  <c:v>2.3599999999999999E-4</c:v>
                </c:pt>
                <c:pt idx="52087" formatCode="0.00E+00">
                  <c:v>2.3599999999999999E-4</c:v>
                </c:pt>
                <c:pt idx="52088" formatCode="0.00E+00">
                  <c:v>2.3599999999999999E-4</c:v>
                </c:pt>
                <c:pt idx="52089" formatCode="0.00E+00">
                  <c:v>2.3499999999999999E-4</c:v>
                </c:pt>
                <c:pt idx="52090" formatCode="0.00E+00">
                  <c:v>2.3499999999999999E-4</c:v>
                </c:pt>
                <c:pt idx="52091" formatCode="0.00E+00">
                  <c:v>2.3599999999999999E-4</c:v>
                </c:pt>
                <c:pt idx="52092" formatCode="0.00E+00">
                  <c:v>2.3599999999999999E-4</c:v>
                </c:pt>
                <c:pt idx="52093" formatCode="0.00E+00">
                  <c:v>2.3499999999999999E-4</c:v>
                </c:pt>
                <c:pt idx="52094" formatCode="0.00E+00">
                  <c:v>2.3499999999999999E-4</c:v>
                </c:pt>
                <c:pt idx="52095" formatCode="0.00E+00">
                  <c:v>2.3499999999999999E-4</c:v>
                </c:pt>
                <c:pt idx="52096" formatCode="0.00E+00">
                  <c:v>2.3499999999999999E-4</c:v>
                </c:pt>
                <c:pt idx="52097" formatCode="0.00E+00">
                  <c:v>2.3599999999999999E-4</c:v>
                </c:pt>
                <c:pt idx="52098" formatCode="0.00E+00">
                  <c:v>2.3499999999999999E-4</c:v>
                </c:pt>
                <c:pt idx="52099" formatCode="0.00E+00">
                  <c:v>2.3499999999999999E-4</c:v>
                </c:pt>
                <c:pt idx="52100" formatCode="0.00E+00">
                  <c:v>2.3599999999999999E-4</c:v>
                </c:pt>
                <c:pt idx="52101" formatCode="0.00E+00">
                  <c:v>2.3499999999999999E-4</c:v>
                </c:pt>
                <c:pt idx="52102" formatCode="0.00E+00">
                  <c:v>2.3499999999999999E-4</c:v>
                </c:pt>
                <c:pt idx="52103" formatCode="0.00E+00">
                  <c:v>2.3499999999999999E-4</c:v>
                </c:pt>
                <c:pt idx="52104" formatCode="0.00E+00">
                  <c:v>2.3599999999999999E-4</c:v>
                </c:pt>
                <c:pt idx="52105" formatCode="0.00E+00">
                  <c:v>2.3499999999999999E-4</c:v>
                </c:pt>
                <c:pt idx="52106" formatCode="0.00E+00">
                  <c:v>2.3499999999999999E-4</c:v>
                </c:pt>
                <c:pt idx="52107" formatCode="0.00E+00">
                  <c:v>2.3499999999999999E-4</c:v>
                </c:pt>
                <c:pt idx="52108" formatCode="0.00E+00">
                  <c:v>2.3499999999999999E-4</c:v>
                </c:pt>
                <c:pt idx="52109" formatCode="0.00E+00">
                  <c:v>2.3499999999999999E-4</c:v>
                </c:pt>
                <c:pt idx="52110" formatCode="0.00E+00">
                  <c:v>2.3499999999999999E-4</c:v>
                </c:pt>
                <c:pt idx="52111" formatCode="0.00E+00">
                  <c:v>2.3499999999999999E-4</c:v>
                </c:pt>
                <c:pt idx="52112" formatCode="0.00E+00">
                  <c:v>2.3499999999999999E-4</c:v>
                </c:pt>
                <c:pt idx="52113" formatCode="0.00E+00">
                  <c:v>2.3499999999999999E-4</c:v>
                </c:pt>
                <c:pt idx="52114" formatCode="0.00E+00">
                  <c:v>2.3499999999999999E-4</c:v>
                </c:pt>
                <c:pt idx="52115" formatCode="0.00E+00">
                  <c:v>2.3499999999999999E-4</c:v>
                </c:pt>
                <c:pt idx="52116" formatCode="0.00E+00">
                  <c:v>2.3499999999999999E-4</c:v>
                </c:pt>
                <c:pt idx="52117" formatCode="0.00E+00">
                  <c:v>2.3499999999999999E-4</c:v>
                </c:pt>
                <c:pt idx="52118" formatCode="0.00E+00">
                  <c:v>2.3499999999999999E-4</c:v>
                </c:pt>
                <c:pt idx="52119" formatCode="0.00E+00">
                  <c:v>2.3499999999999999E-4</c:v>
                </c:pt>
                <c:pt idx="52120" formatCode="0.00E+00">
                  <c:v>2.3499999999999999E-4</c:v>
                </c:pt>
                <c:pt idx="52121" formatCode="0.00E+00">
                  <c:v>2.3499999999999999E-4</c:v>
                </c:pt>
                <c:pt idx="52122" formatCode="0.00E+00">
                  <c:v>2.3499999999999999E-4</c:v>
                </c:pt>
                <c:pt idx="52123" formatCode="0.00E+00">
                  <c:v>2.3499999999999999E-4</c:v>
                </c:pt>
                <c:pt idx="52124" formatCode="0.00E+00">
                  <c:v>2.3499999999999999E-4</c:v>
                </c:pt>
                <c:pt idx="52125" formatCode="0.00E+00">
                  <c:v>2.3499999999999999E-4</c:v>
                </c:pt>
                <c:pt idx="52126" formatCode="0.00E+00">
                  <c:v>2.3499999999999999E-4</c:v>
                </c:pt>
                <c:pt idx="52127" formatCode="0.00E+00">
                  <c:v>2.3499999999999999E-4</c:v>
                </c:pt>
                <c:pt idx="52128" formatCode="0.00E+00">
                  <c:v>2.3499999999999999E-4</c:v>
                </c:pt>
                <c:pt idx="52129" formatCode="0.00E+00">
                  <c:v>2.3499999999999999E-4</c:v>
                </c:pt>
                <c:pt idx="52130" formatCode="0.00E+00">
                  <c:v>2.3499999999999999E-4</c:v>
                </c:pt>
                <c:pt idx="52131" formatCode="0.00E+00">
                  <c:v>2.3499999999999999E-4</c:v>
                </c:pt>
                <c:pt idx="52132" formatCode="0.00E+00">
                  <c:v>2.3499999999999999E-4</c:v>
                </c:pt>
                <c:pt idx="52133" formatCode="0.00E+00">
                  <c:v>2.3499999999999999E-4</c:v>
                </c:pt>
                <c:pt idx="52134" formatCode="0.00E+00">
                  <c:v>2.3499999999999999E-4</c:v>
                </c:pt>
                <c:pt idx="52135" formatCode="0.00E+00">
                  <c:v>2.3499999999999999E-4</c:v>
                </c:pt>
                <c:pt idx="52136" formatCode="0.00E+00">
                  <c:v>2.3499999999999999E-4</c:v>
                </c:pt>
                <c:pt idx="52137" formatCode="0.00E+00">
                  <c:v>2.3499999999999999E-4</c:v>
                </c:pt>
                <c:pt idx="52138" formatCode="0.00E+00">
                  <c:v>2.3499999999999999E-4</c:v>
                </c:pt>
                <c:pt idx="52139" formatCode="0.00E+00">
                  <c:v>2.3499999999999999E-4</c:v>
                </c:pt>
                <c:pt idx="52140" formatCode="0.00E+00">
                  <c:v>2.3499999999999999E-4</c:v>
                </c:pt>
                <c:pt idx="52141" formatCode="0.00E+00">
                  <c:v>2.3499999999999999E-4</c:v>
                </c:pt>
                <c:pt idx="52142" formatCode="0.00E+00">
                  <c:v>2.3499999999999999E-4</c:v>
                </c:pt>
                <c:pt idx="52143" formatCode="0.00E+00">
                  <c:v>2.3499999999999999E-4</c:v>
                </c:pt>
                <c:pt idx="52144" formatCode="0.00E+00">
                  <c:v>2.3499999999999999E-4</c:v>
                </c:pt>
                <c:pt idx="52145" formatCode="0.00E+00">
                  <c:v>2.3499999999999999E-4</c:v>
                </c:pt>
                <c:pt idx="52146" formatCode="0.00E+00">
                  <c:v>2.3499999999999999E-4</c:v>
                </c:pt>
                <c:pt idx="52147" formatCode="0.00E+00">
                  <c:v>2.3499999999999999E-4</c:v>
                </c:pt>
                <c:pt idx="52148" formatCode="0.00E+00">
                  <c:v>2.3499999999999999E-4</c:v>
                </c:pt>
                <c:pt idx="52149" formatCode="0.00E+00">
                  <c:v>2.3499999999999999E-4</c:v>
                </c:pt>
                <c:pt idx="52150" formatCode="0.00E+00">
                  <c:v>2.3499999999999999E-4</c:v>
                </c:pt>
                <c:pt idx="52151" formatCode="0.00E+00">
                  <c:v>2.3499999999999999E-4</c:v>
                </c:pt>
                <c:pt idx="52152" formatCode="0.00E+00">
                  <c:v>2.3499999999999999E-4</c:v>
                </c:pt>
                <c:pt idx="52153" formatCode="0.00E+00">
                  <c:v>2.3499999999999999E-4</c:v>
                </c:pt>
                <c:pt idx="52154" formatCode="0.00E+00">
                  <c:v>2.3499999999999999E-4</c:v>
                </c:pt>
                <c:pt idx="52155" formatCode="0.00E+00">
                  <c:v>2.3499999999999999E-4</c:v>
                </c:pt>
                <c:pt idx="52156" formatCode="0.00E+00">
                  <c:v>2.3499999999999999E-4</c:v>
                </c:pt>
                <c:pt idx="52157" formatCode="0.00E+00">
                  <c:v>2.3499999999999999E-4</c:v>
                </c:pt>
                <c:pt idx="52158" formatCode="0.00E+00">
                  <c:v>2.3499999999999999E-4</c:v>
                </c:pt>
                <c:pt idx="52159" formatCode="0.00E+00">
                  <c:v>2.3499999999999999E-4</c:v>
                </c:pt>
                <c:pt idx="52160" formatCode="0.00E+00">
                  <c:v>2.3499999999999999E-4</c:v>
                </c:pt>
                <c:pt idx="52161" formatCode="0.00E+00">
                  <c:v>2.3499999999999999E-4</c:v>
                </c:pt>
                <c:pt idx="52162" formatCode="0.00E+00">
                  <c:v>2.3499999999999999E-4</c:v>
                </c:pt>
                <c:pt idx="52163" formatCode="0.00E+00">
                  <c:v>2.3499999999999999E-4</c:v>
                </c:pt>
                <c:pt idx="52164" formatCode="0.00E+00">
                  <c:v>2.3499999999999999E-4</c:v>
                </c:pt>
                <c:pt idx="52165" formatCode="0.00E+00">
                  <c:v>2.3499999999999999E-4</c:v>
                </c:pt>
                <c:pt idx="52166" formatCode="0.00E+00">
                  <c:v>2.3499999999999999E-4</c:v>
                </c:pt>
                <c:pt idx="52167" formatCode="0.00E+00">
                  <c:v>2.3499999999999999E-4</c:v>
                </c:pt>
                <c:pt idx="52168" formatCode="0.00E+00">
                  <c:v>2.3499999999999999E-4</c:v>
                </c:pt>
                <c:pt idx="52169" formatCode="0.00E+00">
                  <c:v>2.3499999999999999E-4</c:v>
                </c:pt>
                <c:pt idx="52170" formatCode="0.00E+00">
                  <c:v>2.3499999999999999E-4</c:v>
                </c:pt>
                <c:pt idx="52171" formatCode="0.00E+00">
                  <c:v>2.3499999999999999E-4</c:v>
                </c:pt>
                <c:pt idx="52172" formatCode="0.00E+00">
                  <c:v>2.3499999999999999E-4</c:v>
                </c:pt>
                <c:pt idx="52173" formatCode="0.00E+00">
                  <c:v>2.3499999999999999E-4</c:v>
                </c:pt>
                <c:pt idx="52174" formatCode="0.00E+00">
                  <c:v>2.3499999999999999E-4</c:v>
                </c:pt>
                <c:pt idx="52175" formatCode="0.00E+00">
                  <c:v>2.3499999999999999E-4</c:v>
                </c:pt>
                <c:pt idx="52176" formatCode="0.00E+00">
                  <c:v>2.3499999999999999E-4</c:v>
                </c:pt>
                <c:pt idx="52177" formatCode="0.00E+00">
                  <c:v>2.3499999999999999E-4</c:v>
                </c:pt>
                <c:pt idx="52178" formatCode="0.00E+00">
                  <c:v>2.3499999999999999E-4</c:v>
                </c:pt>
                <c:pt idx="52179" formatCode="0.00E+00">
                  <c:v>2.3499999999999999E-4</c:v>
                </c:pt>
                <c:pt idx="52180" formatCode="0.00E+00">
                  <c:v>2.3499999999999999E-4</c:v>
                </c:pt>
                <c:pt idx="52181" formatCode="0.00E+00">
                  <c:v>2.3499999999999999E-4</c:v>
                </c:pt>
                <c:pt idx="52182" formatCode="0.00E+00">
                  <c:v>2.3499999999999999E-4</c:v>
                </c:pt>
                <c:pt idx="52183" formatCode="0.00E+00">
                  <c:v>2.3499999999999999E-4</c:v>
                </c:pt>
                <c:pt idx="52184" formatCode="0.00E+00">
                  <c:v>2.3499999999999999E-4</c:v>
                </c:pt>
                <c:pt idx="52185" formatCode="0.00E+00">
                  <c:v>2.34E-4</c:v>
                </c:pt>
                <c:pt idx="52186" formatCode="0.00E+00">
                  <c:v>2.3499999999999999E-4</c:v>
                </c:pt>
                <c:pt idx="52187" formatCode="0.00E+00">
                  <c:v>2.3499999999999999E-4</c:v>
                </c:pt>
                <c:pt idx="52188" formatCode="0.00E+00">
                  <c:v>2.34E-4</c:v>
                </c:pt>
                <c:pt idx="52189" formatCode="0.00E+00">
                  <c:v>2.3499999999999999E-4</c:v>
                </c:pt>
                <c:pt idx="52190" formatCode="0.00E+00">
                  <c:v>2.3499999999999999E-4</c:v>
                </c:pt>
                <c:pt idx="52191" formatCode="0.00E+00">
                  <c:v>2.3499999999999999E-4</c:v>
                </c:pt>
                <c:pt idx="52192" formatCode="0.00E+00">
                  <c:v>2.3499999999999999E-4</c:v>
                </c:pt>
                <c:pt idx="52193" formatCode="0.00E+00">
                  <c:v>2.3499999999999999E-4</c:v>
                </c:pt>
                <c:pt idx="52194" formatCode="0.00E+00">
                  <c:v>2.3499999999999999E-4</c:v>
                </c:pt>
                <c:pt idx="52195" formatCode="0.00E+00">
                  <c:v>2.34E-4</c:v>
                </c:pt>
                <c:pt idx="52196" formatCode="0.00E+00">
                  <c:v>2.34E-4</c:v>
                </c:pt>
                <c:pt idx="52197" formatCode="0.00E+00">
                  <c:v>2.34E-4</c:v>
                </c:pt>
                <c:pt idx="52198" formatCode="0.00E+00">
                  <c:v>2.34E-4</c:v>
                </c:pt>
                <c:pt idx="52199" formatCode="0.00E+00">
                  <c:v>2.34E-4</c:v>
                </c:pt>
                <c:pt idx="52200" formatCode="0.00E+00">
                  <c:v>2.3499999999999999E-4</c:v>
                </c:pt>
                <c:pt idx="52201" formatCode="0.00E+00">
                  <c:v>2.34E-4</c:v>
                </c:pt>
                <c:pt idx="52202" formatCode="0.00E+00">
                  <c:v>2.34E-4</c:v>
                </c:pt>
                <c:pt idx="52203" formatCode="0.00E+00">
                  <c:v>2.34E-4</c:v>
                </c:pt>
                <c:pt idx="52204" formatCode="0.00E+00">
                  <c:v>2.34E-4</c:v>
                </c:pt>
                <c:pt idx="52205" formatCode="0.00E+00">
                  <c:v>2.34E-4</c:v>
                </c:pt>
                <c:pt idx="52206" formatCode="0.00E+00">
                  <c:v>2.34E-4</c:v>
                </c:pt>
                <c:pt idx="52207" formatCode="0.00E+00">
                  <c:v>2.34E-4</c:v>
                </c:pt>
                <c:pt idx="52208" formatCode="0.00E+00">
                  <c:v>2.34E-4</c:v>
                </c:pt>
                <c:pt idx="52209" formatCode="0.00E+00">
                  <c:v>2.34E-4</c:v>
                </c:pt>
                <c:pt idx="52210" formatCode="0.00E+00">
                  <c:v>2.34E-4</c:v>
                </c:pt>
                <c:pt idx="52211" formatCode="0.00E+00">
                  <c:v>2.34E-4</c:v>
                </c:pt>
                <c:pt idx="52212" formatCode="0.00E+00">
                  <c:v>2.34E-4</c:v>
                </c:pt>
                <c:pt idx="52213" formatCode="0.00E+00">
                  <c:v>2.34E-4</c:v>
                </c:pt>
                <c:pt idx="52214" formatCode="0.00E+00">
                  <c:v>2.34E-4</c:v>
                </c:pt>
                <c:pt idx="52215" formatCode="0.00E+00">
                  <c:v>2.34E-4</c:v>
                </c:pt>
                <c:pt idx="52216" formatCode="0.00E+00">
                  <c:v>2.34E-4</c:v>
                </c:pt>
                <c:pt idx="52217" formatCode="0.00E+00">
                  <c:v>2.34E-4</c:v>
                </c:pt>
                <c:pt idx="52218" formatCode="0.00E+00">
                  <c:v>2.34E-4</c:v>
                </c:pt>
                <c:pt idx="52219" formatCode="0.00E+00">
                  <c:v>2.34E-4</c:v>
                </c:pt>
                <c:pt idx="52220" formatCode="0.00E+00">
                  <c:v>2.34E-4</c:v>
                </c:pt>
                <c:pt idx="52221" formatCode="0.00E+00">
                  <c:v>2.34E-4</c:v>
                </c:pt>
                <c:pt idx="52222" formatCode="0.00E+00">
                  <c:v>2.34E-4</c:v>
                </c:pt>
                <c:pt idx="52223" formatCode="0.00E+00">
                  <c:v>2.34E-4</c:v>
                </c:pt>
                <c:pt idx="52224" formatCode="0.00E+00">
                  <c:v>2.34E-4</c:v>
                </c:pt>
                <c:pt idx="52225" formatCode="0.00E+00">
                  <c:v>2.34E-4</c:v>
                </c:pt>
                <c:pt idx="52226" formatCode="0.00E+00">
                  <c:v>2.34E-4</c:v>
                </c:pt>
                <c:pt idx="52227" formatCode="0.00E+00">
                  <c:v>2.34E-4</c:v>
                </c:pt>
                <c:pt idx="52228" formatCode="0.00E+00">
                  <c:v>2.34E-4</c:v>
                </c:pt>
                <c:pt idx="52229" formatCode="0.00E+00">
                  <c:v>2.34E-4</c:v>
                </c:pt>
                <c:pt idx="52230" formatCode="0.00E+00">
                  <c:v>2.34E-4</c:v>
                </c:pt>
                <c:pt idx="52231" formatCode="0.00E+00">
                  <c:v>2.34E-4</c:v>
                </c:pt>
                <c:pt idx="52232" formatCode="0.00E+00">
                  <c:v>2.34E-4</c:v>
                </c:pt>
                <c:pt idx="52233" formatCode="0.00E+00">
                  <c:v>2.34E-4</c:v>
                </c:pt>
                <c:pt idx="52234" formatCode="0.00E+00">
                  <c:v>2.34E-4</c:v>
                </c:pt>
                <c:pt idx="52235" formatCode="0.00E+00">
                  <c:v>2.34E-4</c:v>
                </c:pt>
                <c:pt idx="52236" formatCode="0.00E+00">
                  <c:v>2.34E-4</c:v>
                </c:pt>
                <c:pt idx="52237" formatCode="0.00E+00">
                  <c:v>2.34E-4</c:v>
                </c:pt>
                <c:pt idx="52238" formatCode="0.00E+00">
                  <c:v>2.34E-4</c:v>
                </c:pt>
                <c:pt idx="52239" formatCode="0.00E+00">
                  <c:v>2.34E-4</c:v>
                </c:pt>
                <c:pt idx="52240" formatCode="0.00E+00">
                  <c:v>2.34E-4</c:v>
                </c:pt>
                <c:pt idx="52241" formatCode="0.00E+00">
                  <c:v>2.34E-4</c:v>
                </c:pt>
                <c:pt idx="52242" formatCode="0.00E+00">
                  <c:v>2.34E-4</c:v>
                </c:pt>
                <c:pt idx="52243" formatCode="0.00E+00">
                  <c:v>2.34E-4</c:v>
                </c:pt>
                <c:pt idx="52244" formatCode="0.00E+00">
                  <c:v>2.34E-4</c:v>
                </c:pt>
                <c:pt idx="52245" formatCode="0.00E+00">
                  <c:v>2.34E-4</c:v>
                </c:pt>
                <c:pt idx="52246" formatCode="0.00E+00">
                  <c:v>2.34E-4</c:v>
                </c:pt>
                <c:pt idx="52247" formatCode="0.00E+00">
                  <c:v>2.34E-4</c:v>
                </c:pt>
                <c:pt idx="52248" formatCode="0.00E+00">
                  <c:v>2.34E-4</c:v>
                </c:pt>
                <c:pt idx="52249" formatCode="0.00E+00">
                  <c:v>2.34E-4</c:v>
                </c:pt>
                <c:pt idx="52250" formatCode="0.00E+00">
                  <c:v>2.34E-4</c:v>
                </c:pt>
                <c:pt idx="52251" formatCode="0.00E+00">
                  <c:v>2.34E-4</c:v>
                </c:pt>
                <c:pt idx="52252" formatCode="0.00E+00">
                  <c:v>2.34E-4</c:v>
                </c:pt>
                <c:pt idx="52253" formatCode="0.00E+00">
                  <c:v>2.34E-4</c:v>
                </c:pt>
                <c:pt idx="52254" formatCode="0.00E+00">
                  <c:v>2.34E-4</c:v>
                </c:pt>
                <c:pt idx="52255" formatCode="0.00E+00">
                  <c:v>2.34E-4</c:v>
                </c:pt>
                <c:pt idx="52256" formatCode="0.00E+00">
                  <c:v>2.34E-4</c:v>
                </c:pt>
                <c:pt idx="52257" formatCode="0.00E+00">
                  <c:v>2.34E-4</c:v>
                </c:pt>
                <c:pt idx="52258" formatCode="0.00E+00">
                  <c:v>2.34E-4</c:v>
                </c:pt>
                <c:pt idx="52259" formatCode="0.00E+00">
                  <c:v>2.34E-4</c:v>
                </c:pt>
                <c:pt idx="52260" formatCode="0.00E+00">
                  <c:v>2.34E-4</c:v>
                </c:pt>
                <c:pt idx="52261" formatCode="0.00E+00">
                  <c:v>2.34E-4</c:v>
                </c:pt>
                <c:pt idx="52262" formatCode="0.00E+00">
                  <c:v>2.34E-4</c:v>
                </c:pt>
                <c:pt idx="52263" formatCode="0.00E+00">
                  <c:v>2.34E-4</c:v>
                </c:pt>
                <c:pt idx="52264" formatCode="0.00E+00">
                  <c:v>2.34E-4</c:v>
                </c:pt>
                <c:pt idx="52265" formatCode="0.00E+00">
                  <c:v>2.34E-4</c:v>
                </c:pt>
                <c:pt idx="52266" formatCode="0.00E+00">
                  <c:v>2.34E-4</c:v>
                </c:pt>
                <c:pt idx="52267" formatCode="0.00E+00">
                  <c:v>2.34E-4</c:v>
                </c:pt>
                <c:pt idx="52268" formatCode="0.00E+00">
                  <c:v>2.34E-4</c:v>
                </c:pt>
                <c:pt idx="52269" formatCode="0.00E+00">
                  <c:v>2.34E-4</c:v>
                </c:pt>
                <c:pt idx="52270" formatCode="0.00E+00">
                  <c:v>2.34E-4</c:v>
                </c:pt>
                <c:pt idx="52271" formatCode="0.00E+00">
                  <c:v>2.34E-4</c:v>
                </c:pt>
                <c:pt idx="52272" formatCode="0.00E+00">
                  <c:v>2.34E-4</c:v>
                </c:pt>
                <c:pt idx="52273" formatCode="0.00E+00">
                  <c:v>2.34E-4</c:v>
                </c:pt>
                <c:pt idx="52274" formatCode="0.00E+00">
                  <c:v>2.34E-4</c:v>
                </c:pt>
                <c:pt idx="52275" formatCode="0.00E+00">
                  <c:v>2.34E-4</c:v>
                </c:pt>
                <c:pt idx="52276" formatCode="0.00E+00">
                  <c:v>2.34E-4</c:v>
                </c:pt>
                <c:pt idx="52277" formatCode="0.00E+00">
                  <c:v>2.34E-4</c:v>
                </c:pt>
                <c:pt idx="52278" formatCode="0.00E+00">
                  <c:v>2.34E-4</c:v>
                </c:pt>
                <c:pt idx="52279" formatCode="0.00E+00">
                  <c:v>2.34E-4</c:v>
                </c:pt>
                <c:pt idx="52280" formatCode="0.00E+00">
                  <c:v>2.34E-4</c:v>
                </c:pt>
                <c:pt idx="52281" formatCode="0.00E+00">
                  <c:v>2.34E-4</c:v>
                </c:pt>
                <c:pt idx="52282" formatCode="0.00E+00">
                  <c:v>2.34E-4</c:v>
                </c:pt>
                <c:pt idx="52283" formatCode="0.00E+00">
                  <c:v>2.34E-4</c:v>
                </c:pt>
                <c:pt idx="52284" formatCode="0.00E+00">
                  <c:v>2.34E-4</c:v>
                </c:pt>
                <c:pt idx="52285" formatCode="0.00E+00">
                  <c:v>2.34E-4</c:v>
                </c:pt>
                <c:pt idx="52286" formatCode="0.00E+00">
                  <c:v>2.34E-4</c:v>
                </c:pt>
                <c:pt idx="52287" formatCode="0.00E+00">
                  <c:v>2.33E-4</c:v>
                </c:pt>
                <c:pt idx="52288" formatCode="0.00E+00">
                  <c:v>2.33E-4</c:v>
                </c:pt>
                <c:pt idx="52289" formatCode="0.00E+00">
                  <c:v>2.34E-4</c:v>
                </c:pt>
                <c:pt idx="52290" formatCode="0.00E+00">
                  <c:v>2.34E-4</c:v>
                </c:pt>
                <c:pt idx="52291" formatCode="0.00E+00">
                  <c:v>2.34E-4</c:v>
                </c:pt>
                <c:pt idx="52292" formatCode="0.00E+00">
                  <c:v>2.34E-4</c:v>
                </c:pt>
                <c:pt idx="52293" formatCode="0.00E+00">
                  <c:v>2.34E-4</c:v>
                </c:pt>
                <c:pt idx="52294" formatCode="0.00E+00">
                  <c:v>2.34E-4</c:v>
                </c:pt>
                <c:pt idx="52295" formatCode="0.00E+00">
                  <c:v>2.34E-4</c:v>
                </c:pt>
                <c:pt idx="52296" formatCode="0.00E+00">
                  <c:v>2.34E-4</c:v>
                </c:pt>
                <c:pt idx="52297" formatCode="0.00E+00">
                  <c:v>2.34E-4</c:v>
                </c:pt>
                <c:pt idx="52298" formatCode="0.00E+00">
                  <c:v>2.33E-4</c:v>
                </c:pt>
                <c:pt idx="52299" formatCode="0.00E+00">
                  <c:v>2.33E-4</c:v>
                </c:pt>
                <c:pt idx="52300" formatCode="0.00E+00">
                  <c:v>2.33E-4</c:v>
                </c:pt>
                <c:pt idx="52301" formatCode="0.00E+00">
                  <c:v>2.33E-4</c:v>
                </c:pt>
                <c:pt idx="52302" formatCode="0.00E+00">
                  <c:v>2.33E-4</c:v>
                </c:pt>
                <c:pt idx="52303" formatCode="0.00E+00">
                  <c:v>2.33E-4</c:v>
                </c:pt>
                <c:pt idx="52304" formatCode="0.00E+00">
                  <c:v>2.33E-4</c:v>
                </c:pt>
                <c:pt idx="52305" formatCode="0.00E+00">
                  <c:v>2.34E-4</c:v>
                </c:pt>
                <c:pt idx="52306" formatCode="0.00E+00">
                  <c:v>2.33E-4</c:v>
                </c:pt>
                <c:pt idx="52307" formatCode="0.00E+00">
                  <c:v>2.33E-4</c:v>
                </c:pt>
                <c:pt idx="52308" formatCode="0.00E+00">
                  <c:v>2.33E-4</c:v>
                </c:pt>
                <c:pt idx="52309" formatCode="0.00E+00">
                  <c:v>2.33E-4</c:v>
                </c:pt>
                <c:pt idx="52310" formatCode="0.00E+00">
                  <c:v>2.33E-4</c:v>
                </c:pt>
                <c:pt idx="52311" formatCode="0.00E+00">
                  <c:v>2.33E-4</c:v>
                </c:pt>
                <c:pt idx="52312" formatCode="0.00E+00">
                  <c:v>2.33E-4</c:v>
                </c:pt>
                <c:pt idx="52313" formatCode="0.00E+00">
                  <c:v>2.33E-4</c:v>
                </c:pt>
                <c:pt idx="52314" formatCode="0.00E+00">
                  <c:v>2.33E-4</c:v>
                </c:pt>
                <c:pt idx="52315" formatCode="0.00E+00">
                  <c:v>2.33E-4</c:v>
                </c:pt>
                <c:pt idx="52316" formatCode="0.00E+00">
                  <c:v>2.33E-4</c:v>
                </c:pt>
                <c:pt idx="52317" formatCode="0.00E+00">
                  <c:v>2.33E-4</c:v>
                </c:pt>
                <c:pt idx="52318" formatCode="0.00E+00">
                  <c:v>2.33E-4</c:v>
                </c:pt>
                <c:pt idx="52319" formatCode="0.00E+00">
                  <c:v>2.33E-4</c:v>
                </c:pt>
                <c:pt idx="52320" formatCode="0.00E+00">
                  <c:v>2.33E-4</c:v>
                </c:pt>
                <c:pt idx="52321" formatCode="0.00E+00">
                  <c:v>2.33E-4</c:v>
                </c:pt>
                <c:pt idx="52322" formatCode="0.00E+00">
                  <c:v>2.33E-4</c:v>
                </c:pt>
                <c:pt idx="52323" formatCode="0.00E+00">
                  <c:v>2.33E-4</c:v>
                </c:pt>
                <c:pt idx="52324" formatCode="0.00E+00">
                  <c:v>2.33E-4</c:v>
                </c:pt>
                <c:pt idx="52325" formatCode="0.00E+00">
                  <c:v>2.33E-4</c:v>
                </c:pt>
                <c:pt idx="52326" formatCode="0.00E+00">
                  <c:v>2.33E-4</c:v>
                </c:pt>
                <c:pt idx="52327" formatCode="0.00E+00">
                  <c:v>2.33E-4</c:v>
                </c:pt>
                <c:pt idx="52328" formatCode="0.00E+00">
                  <c:v>2.33E-4</c:v>
                </c:pt>
                <c:pt idx="52329" formatCode="0.00E+00">
                  <c:v>2.33E-4</c:v>
                </c:pt>
                <c:pt idx="52330" formatCode="0.00E+00">
                  <c:v>2.33E-4</c:v>
                </c:pt>
                <c:pt idx="52331" formatCode="0.00E+00">
                  <c:v>2.33E-4</c:v>
                </c:pt>
                <c:pt idx="52332" formatCode="0.00E+00">
                  <c:v>2.33E-4</c:v>
                </c:pt>
                <c:pt idx="52333" formatCode="0.00E+00">
                  <c:v>2.33E-4</c:v>
                </c:pt>
                <c:pt idx="52334" formatCode="0.00E+00">
                  <c:v>2.33E-4</c:v>
                </c:pt>
                <c:pt idx="52335" formatCode="0.00E+00">
                  <c:v>2.33E-4</c:v>
                </c:pt>
                <c:pt idx="52336" formatCode="0.00E+00">
                  <c:v>2.33E-4</c:v>
                </c:pt>
                <c:pt idx="52337" formatCode="0.00E+00">
                  <c:v>2.33E-4</c:v>
                </c:pt>
                <c:pt idx="52338" formatCode="0.00E+00">
                  <c:v>2.33E-4</c:v>
                </c:pt>
                <c:pt idx="52339" formatCode="0.00E+00">
                  <c:v>2.33E-4</c:v>
                </c:pt>
                <c:pt idx="52340" formatCode="0.00E+00">
                  <c:v>2.33E-4</c:v>
                </c:pt>
                <c:pt idx="52341" formatCode="0.00E+00">
                  <c:v>2.33E-4</c:v>
                </c:pt>
                <c:pt idx="52342" formatCode="0.00E+00">
                  <c:v>2.33E-4</c:v>
                </c:pt>
                <c:pt idx="52343" formatCode="0.00E+00">
                  <c:v>2.33E-4</c:v>
                </c:pt>
                <c:pt idx="52344" formatCode="0.00E+00">
                  <c:v>2.33E-4</c:v>
                </c:pt>
                <c:pt idx="52345" formatCode="0.00E+00">
                  <c:v>2.33E-4</c:v>
                </c:pt>
                <c:pt idx="52346" formatCode="0.00E+00">
                  <c:v>2.33E-4</c:v>
                </c:pt>
                <c:pt idx="52347" formatCode="0.00E+00">
                  <c:v>2.33E-4</c:v>
                </c:pt>
                <c:pt idx="52348" formatCode="0.00E+00">
                  <c:v>2.33E-4</c:v>
                </c:pt>
                <c:pt idx="52349" formatCode="0.00E+00">
                  <c:v>2.33E-4</c:v>
                </c:pt>
                <c:pt idx="52350" formatCode="0.00E+00">
                  <c:v>2.33E-4</c:v>
                </c:pt>
                <c:pt idx="52351" formatCode="0.00E+00">
                  <c:v>2.33E-4</c:v>
                </c:pt>
                <c:pt idx="52352" formatCode="0.00E+00">
                  <c:v>2.33E-4</c:v>
                </c:pt>
                <c:pt idx="52353" formatCode="0.00E+00">
                  <c:v>2.33E-4</c:v>
                </c:pt>
                <c:pt idx="52354" formatCode="0.00E+00">
                  <c:v>2.33E-4</c:v>
                </c:pt>
                <c:pt idx="52355" formatCode="0.00E+00">
                  <c:v>2.33E-4</c:v>
                </c:pt>
                <c:pt idx="52356" formatCode="0.00E+00">
                  <c:v>2.33E-4</c:v>
                </c:pt>
                <c:pt idx="52357" formatCode="0.00E+00">
                  <c:v>2.33E-4</c:v>
                </c:pt>
                <c:pt idx="52358" formatCode="0.00E+00">
                  <c:v>2.33E-4</c:v>
                </c:pt>
                <c:pt idx="52359" formatCode="0.00E+00">
                  <c:v>2.33E-4</c:v>
                </c:pt>
                <c:pt idx="52360" formatCode="0.00E+00">
                  <c:v>2.33E-4</c:v>
                </c:pt>
                <c:pt idx="52361" formatCode="0.00E+00">
                  <c:v>2.33E-4</c:v>
                </c:pt>
                <c:pt idx="52362" formatCode="0.00E+00">
                  <c:v>2.33E-4</c:v>
                </c:pt>
                <c:pt idx="52363" formatCode="0.00E+00">
                  <c:v>2.33E-4</c:v>
                </c:pt>
                <c:pt idx="52364" formatCode="0.00E+00">
                  <c:v>2.33E-4</c:v>
                </c:pt>
                <c:pt idx="52365" formatCode="0.00E+00">
                  <c:v>2.33E-4</c:v>
                </c:pt>
                <c:pt idx="52366" formatCode="0.00E+00">
                  <c:v>2.33E-4</c:v>
                </c:pt>
                <c:pt idx="52367" formatCode="0.00E+00">
                  <c:v>2.33E-4</c:v>
                </c:pt>
                <c:pt idx="52368" formatCode="0.00E+00">
                  <c:v>2.33E-4</c:v>
                </c:pt>
                <c:pt idx="52369" formatCode="0.00E+00">
                  <c:v>2.33E-4</c:v>
                </c:pt>
                <c:pt idx="52370" formatCode="0.00E+00">
                  <c:v>2.33E-4</c:v>
                </c:pt>
                <c:pt idx="52371" formatCode="0.00E+00">
                  <c:v>2.33E-4</c:v>
                </c:pt>
                <c:pt idx="52372" formatCode="0.00E+00">
                  <c:v>2.33E-4</c:v>
                </c:pt>
                <c:pt idx="52373" formatCode="0.00E+00">
                  <c:v>2.33E-4</c:v>
                </c:pt>
                <c:pt idx="52374" formatCode="0.00E+00">
                  <c:v>2.33E-4</c:v>
                </c:pt>
                <c:pt idx="52375" formatCode="0.00E+00">
                  <c:v>2.33E-4</c:v>
                </c:pt>
                <c:pt idx="52376" formatCode="0.00E+00">
                  <c:v>2.33E-4</c:v>
                </c:pt>
                <c:pt idx="52377" formatCode="0.00E+00">
                  <c:v>2.33E-4</c:v>
                </c:pt>
                <c:pt idx="52378" formatCode="0.00E+00">
                  <c:v>2.33E-4</c:v>
                </c:pt>
                <c:pt idx="52379" formatCode="0.00E+00">
                  <c:v>2.33E-4</c:v>
                </c:pt>
                <c:pt idx="52380" formatCode="0.00E+00">
                  <c:v>2.33E-4</c:v>
                </c:pt>
                <c:pt idx="52381" formatCode="0.00E+00">
                  <c:v>2.33E-4</c:v>
                </c:pt>
                <c:pt idx="52382" formatCode="0.00E+00">
                  <c:v>2.33E-4</c:v>
                </c:pt>
                <c:pt idx="52383" formatCode="0.00E+00">
                  <c:v>2.33E-4</c:v>
                </c:pt>
                <c:pt idx="52384" formatCode="0.00E+00">
                  <c:v>2.33E-4</c:v>
                </c:pt>
                <c:pt idx="52385" formatCode="0.00E+00">
                  <c:v>2.33E-4</c:v>
                </c:pt>
                <c:pt idx="52386" formatCode="0.00E+00">
                  <c:v>2.33E-4</c:v>
                </c:pt>
                <c:pt idx="52387" formatCode="0.00E+00">
                  <c:v>2.33E-4</c:v>
                </c:pt>
                <c:pt idx="52388" formatCode="0.00E+00">
                  <c:v>2.33E-4</c:v>
                </c:pt>
                <c:pt idx="52389" formatCode="0.00E+00">
                  <c:v>2.33E-4</c:v>
                </c:pt>
                <c:pt idx="52390" formatCode="0.00E+00">
                  <c:v>2.33E-4</c:v>
                </c:pt>
                <c:pt idx="52391" formatCode="0.00E+00">
                  <c:v>2.33E-4</c:v>
                </c:pt>
                <c:pt idx="52392" formatCode="0.00E+00">
                  <c:v>2.33E-4</c:v>
                </c:pt>
                <c:pt idx="52393" formatCode="0.00E+00">
                  <c:v>2.33E-4</c:v>
                </c:pt>
                <c:pt idx="52394" formatCode="0.00E+00">
                  <c:v>2.33E-4</c:v>
                </c:pt>
                <c:pt idx="52395" formatCode="0.00E+00">
                  <c:v>2.33E-4</c:v>
                </c:pt>
                <c:pt idx="52396" formatCode="0.00E+00">
                  <c:v>2.33E-4</c:v>
                </c:pt>
                <c:pt idx="52397" formatCode="0.00E+00">
                  <c:v>2.33E-4</c:v>
                </c:pt>
                <c:pt idx="52398" formatCode="0.00E+00">
                  <c:v>2.33E-4</c:v>
                </c:pt>
                <c:pt idx="52399" formatCode="0.00E+00">
                  <c:v>2.33E-4</c:v>
                </c:pt>
                <c:pt idx="52400" formatCode="0.00E+00">
                  <c:v>2.33E-4</c:v>
                </c:pt>
                <c:pt idx="52401" formatCode="0.00E+00">
                  <c:v>2.33E-4</c:v>
                </c:pt>
                <c:pt idx="52402" formatCode="0.00E+00">
                  <c:v>2.33E-4</c:v>
                </c:pt>
                <c:pt idx="52403" formatCode="0.00E+00">
                  <c:v>2.33E-4</c:v>
                </c:pt>
                <c:pt idx="52404" formatCode="0.00E+00">
                  <c:v>2.33E-4</c:v>
                </c:pt>
                <c:pt idx="52405" formatCode="0.00E+00">
                  <c:v>2.32E-4</c:v>
                </c:pt>
                <c:pt idx="52406" formatCode="0.00E+00">
                  <c:v>2.32E-4</c:v>
                </c:pt>
                <c:pt idx="52407" formatCode="0.00E+00">
                  <c:v>2.32E-4</c:v>
                </c:pt>
                <c:pt idx="52408" formatCode="0.00E+00">
                  <c:v>2.32E-4</c:v>
                </c:pt>
                <c:pt idx="52409" formatCode="0.00E+00">
                  <c:v>2.33E-4</c:v>
                </c:pt>
                <c:pt idx="52410" formatCode="0.00E+00">
                  <c:v>2.33E-4</c:v>
                </c:pt>
                <c:pt idx="52411" formatCode="0.00E+00">
                  <c:v>2.32E-4</c:v>
                </c:pt>
                <c:pt idx="52412" formatCode="0.00E+00">
                  <c:v>2.32E-4</c:v>
                </c:pt>
                <c:pt idx="52413" formatCode="0.00E+00">
                  <c:v>2.32E-4</c:v>
                </c:pt>
                <c:pt idx="52414" formatCode="0.00E+00">
                  <c:v>2.32E-4</c:v>
                </c:pt>
                <c:pt idx="52415" formatCode="0.00E+00">
                  <c:v>2.33E-4</c:v>
                </c:pt>
                <c:pt idx="52416" formatCode="0.00E+00">
                  <c:v>2.32E-4</c:v>
                </c:pt>
                <c:pt idx="52417" formatCode="0.00E+00">
                  <c:v>2.32E-4</c:v>
                </c:pt>
                <c:pt idx="52418" formatCode="0.00E+00">
                  <c:v>2.33E-4</c:v>
                </c:pt>
                <c:pt idx="52419" formatCode="0.00E+00">
                  <c:v>2.32E-4</c:v>
                </c:pt>
                <c:pt idx="52420" formatCode="0.00E+00">
                  <c:v>2.32E-4</c:v>
                </c:pt>
                <c:pt idx="52421" formatCode="0.00E+00">
                  <c:v>2.32E-4</c:v>
                </c:pt>
                <c:pt idx="52422" formatCode="0.00E+00">
                  <c:v>2.33E-4</c:v>
                </c:pt>
                <c:pt idx="52423" formatCode="0.00E+00">
                  <c:v>2.32E-4</c:v>
                </c:pt>
                <c:pt idx="52424" formatCode="0.00E+00">
                  <c:v>2.32E-4</c:v>
                </c:pt>
                <c:pt idx="52425" formatCode="0.00E+00">
                  <c:v>2.33E-4</c:v>
                </c:pt>
                <c:pt idx="52426" formatCode="0.00E+00">
                  <c:v>2.32E-4</c:v>
                </c:pt>
                <c:pt idx="52427" formatCode="0.00E+00">
                  <c:v>2.32E-4</c:v>
                </c:pt>
                <c:pt idx="52428" formatCode="0.00E+00">
                  <c:v>2.32E-4</c:v>
                </c:pt>
                <c:pt idx="52429" formatCode="0.00E+00">
                  <c:v>2.32E-4</c:v>
                </c:pt>
                <c:pt idx="52430" formatCode="0.00E+00">
                  <c:v>2.32E-4</c:v>
                </c:pt>
                <c:pt idx="52431" formatCode="0.00E+00">
                  <c:v>2.32E-4</c:v>
                </c:pt>
                <c:pt idx="52432" formatCode="0.00E+00">
                  <c:v>2.32E-4</c:v>
                </c:pt>
                <c:pt idx="52433" formatCode="0.00E+00">
                  <c:v>2.32E-4</c:v>
                </c:pt>
                <c:pt idx="52434" formatCode="0.00E+00">
                  <c:v>2.32E-4</c:v>
                </c:pt>
                <c:pt idx="52435" formatCode="0.00E+00">
                  <c:v>2.32E-4</c:v>
                </c:pt>
                <c:pt idx="52436" formatCode="0.00E+00">
                  <c:v>2.32E-4</c:v>
                </c:pt>
                <c:pt idx="52437" formatCode="0.00E+00">
                  <c:v>2.32E-4</c:v>
                </c:pt>
                <c:pt idx="52438" formatCode="0.00E+00">
                  <c:v>2.32E-4</c:v>
                </c:pt>
                <c:pt idx="52439" formatCode="0.00E+00">
                  <c:v>2.32E-4</c:v>
                </c:pt>
                <c:pt idx="52440" formatCode="0.00E+00">
                  <c:v>2.32E-4</c:v>
                </c:pt>
                <c:pt idx="52441" formatCode="0.00E+00">
                  <c:v>2.32E-4</c:v>
                </c:pt>
                <c:pt idx="52442" formatCode="0.00E+00">
                  <c:v>2.32E-4</c:v>
                </c:pt>
                <c:pt idx="52443" formatCode="0.00E+00">
                  <c:v>2.32E-4</c:v>
                </c:pt>
                <c:pt idx="52444" formatCode="0.00E+00">
                  <c:v>2.32E-4</c:v>
                </c:pt>
                <c:pt idx="52445" formatCode="0.00E+00">
                  <c:v>2.32E-4</c:v>
                </c:pt>
                <c:pt idx="52446" formatCode="0.00E+00">
                  <c:v>2.32E-4</c:v>
                </c:pt>
                <c:pt idx="52447" formatCode="0.00E+00">
                  <c:v>2.32E-4</c:v>
                </c:pt>
                <c:pt idx="52448" formatCode="0.00E+00">
                  <c:v>2.32E-4</c:v>
                </c:pt>
                <c:pt idx="52449" formatCode="0.00E+00">
                  <c:v>2.32E-4</c:v>
                </c:pt>
                <c:pt idx="52450" formatCode="0.00E+00">
                  <c:v>2.32E-4</c:v>
                </c:pt>
                <c:pt idx="52451" formatCode="0.00E+00">
                  <c:v>2.32E-4</c:v>
                </c:pt>
                <c:pt idx="52452" formatCode="0.00E+00">
                  <c:v>2.32E-4</c:v>
                </c:pt>
                <c:pt idx="52453" formatCode="0.00E+00">
                  <c:v>2.32E-4</c:v>
                </c:pt>
                <c:pt idx="52454" formatCode="0.00E+00">
                  <c:v>2.32E-4</c:v>
                </c:pt>
                <c:pt idx="52455" formatCode="0.00E+00">
                  <c:v>2.32E-4</c:v>
                </c:pt>
                <c:pt idx="52456" formatCode="0.00E+00">
                  <c:v>2.32E-4</c:v>
                </c:pt>
                <c:pt idx="52457" formatCode="0.00E+00">
                  <c:v>2.32E-4</c:v>
                </c:pt>
                <c:pt idx="52458" formatCode="0.00E+00">
                  <c:v>2.32E-4</c:v>
                </c:pt>
                <c:pt idx="52459" formatCode="0.00E+00">
                  <c:v>2.32E-4</c:v>
                </c:pt>
                <c:pt idx="52460" formatCode="0.00E+00">
                  <c:v>2.32E-4</c:v>
                </c:pt>
                <c:pt idx="52461" formatCode="0.00E+00">
                  <c:v>2.32E-4</c:v>
                </c:pt>
                <c:pt idx="52462" formatCode="0.00E+00">
                  <c:v>2.32E-4</c:v>
                </c:pt>
                <c:pt idx="52463" formatCode="0.00E+00">
                  <c:v>2.32E-4</c:v>
                </c:pt>
                <c:pt idx="52464" formatCode="0.00E+00">
                  <c:v>2.32E-4</c:v>
                </c:pt>
                <c:pt idx="52465" formatCode="0.00E+00">
                  <c:v>2.32E-4</c:v>
                </c:pt>
                <c:pt idx="52466" formatCode="0.00E+00">
                  <c:v>2.32E-4</c:v>
                </c:pt>
                <c:pt idx="52467" formatCode="0.00E+00">
                  <c:v>2.32E-4</c:v>
                </c:pt>
                <c:pt idx="52468" formatCode="0.00E+00">
                  <c:v>2.32E-4</c:v>
                </c:pt>
                <c:pt idx="52469" formatCode="0.00E+00">
                  <c:v>2.32E-4</c:v>
                </c:pt>
                <c:pt idx="52470" formatCode="0.00E+00">
                  <c:v>2.32E-4</c:v>
                </c:pt>
                <c:pt idx="52471" formatCode="0.00E+00">
                  <c:v>2.32E-4</c:v>
                </c:pt>
                <c:pt idx="52472" formatCode="0.00E+00">
                  <c:v>2.32E-4</c:v>
                </c:pt>
                <c:pt idx="52473" formatCode="0.00E+00">
                  <c:v>2.32E-4</c:v>
                </c:pt>
                <c:pt idx="52474" formatCode="0.00E+00">
                  <c:v>2.32E-4</c:v>
                </c:pt>
                <c:pt idx="52475" formatCode="0.00E+00">
                  <c:v>2.32E-4</c:v>
                </c:pt>
                <c:pt idx="52476" formatCode="0.00E+00">
                  <c:v>2.32E-4</c:v>
                </c:pt>
                <c:pt idx="52477" formatCode="0.00E+00">
                  <c:v>2.32E-4</c:v>
                </c:pt>
                <c:pt idx="52478" formatCode="0.00E+00">
                  <c:v>2.32E-4</c:v>
                </c:pt>
                <c:pt idx="52479" formatCode="0.00E+00">
                  <c:v>2.32E-4</c:v>
                </c:pt>
                <c:pt idx="52480" formatCode="0.00E+00">
                  <c:v>2.32E-4</c:v>
                </c:pt>
                <c:pt idx="52481" formatCode="0.00E+00">
                  <c:v>2.32E-4</c:v>
                </c:pt>
                <c:pt idx="52482" formatCode="0.00E+00">
                  <c:v>2.32E-4</c:v>
                </c:pt>
                <c:pt idx="52483" formatCode="0.00E+00">
                  <c:v>2.32E-4</c:v>
                </c:pt>
                <c:pt idx="52484" formatCode="0.00E+00">
                  <c:v>2.32E-4</c:v>
                </c:pt>
                <c:pt idx="52485" formatCode="0.00E+00">
                  <c:v>2.32E-4</c:v>
                </c:pt>
                <c:pt idx="52486" formatCode="0.00E+00">
                  <c:v>2.32E-4</c:v>
                </c:pt>
                <c:pt idx="52487" formatCode="0.00E+00">
                  <c:v>2.32E-4</c:v>
                </c:pt>
                <c:pt idx="52488" formatCode="0.00E+00">
                  <c:v>2.32E-4</c:v>
                </c:pt>
                <c:pt idx="52489" formatCode="0.00E+00">
                  <c:v>2.32E-4</c:v>
                </c:pt>
                <c:pt idx="52490" formatCode="0.00E+00">
                  <c:v>2.32E-4</c:v>
                </c:pt>
                <c:pt idx="52491" formatCode="0.00E+00">
                  <c:v>2.32E-4</c:v>
                </c:pt>
                <c:pt idx="52492" formatCode="0.00E+00">
                  <c:v>2.32E-4</c:v>
                </c:pt>
                <c:pt idx="52493" formatCode="0.00E+00">
                  <c:v>2.32E-4</c:v>
                </c:pt>
                <c:pt idx="52494" formatCode="0.00E+00">
                  <c:v>2.32E-4</c:v>
                </c:pt>
                <c:pt idx="52495" formatCode="0.00E+00">
                  <c:v>2.32E-4</c:v>
                </c:pt>
                <c:pt idx="52496" formatCode="0.00E+00">
                  <c:v>2.32E-4</c:v>
                </c:pt>
                <c:pt idx="52497" formatCode="0.00E+00">
                  <c:v>2.32E-4</c:v>
                </c:pt>
                <c:pt idx="52498" formatCode="0.00E+00">
                  <c:v>2.32E-4</c:v>
                </c:pt>
                <c:pt idx="52499" formatCode="0.00E+00">
                  <c:v>2.32E-4</c:v>
                </c:pt>
                <c:pt idx="52500" formatCode="0.00E+00">
                  <c:v>2.32E-4</c:v>
                </c:pt>
                <c:pt idx="52501" formatCode="0.00E+00">
                  <c:v>2.32E-4</c:v>
                </c:pt>
                <c:pt idx="52502" formatCode="0.00E+00">
                  <c:v>2.32E-4</c:v>
                </c:pt>
                <c:pt idx="52503" formatCode="0.00E+00">
                  <c:v>2.32E-4</c:v>
                </c:pt>
                <c:pt idx="52504" formatCode="0.00E+00">
                  <c:v>2.32E-4</c:v>
                </c:pt>
                <c:pt idx="52505" formatCode="0.00E+00">
                  <c:v>2.32E-4</c:v>
                </c:pt>
                <c:pt idx="52506" formatCode="0.00E+00">
                  <c:v>2.32E-4</c:v>
                </c:pt>
                <c:pt idx="52507" formatCode="0.00E+00">
                  <c:v>2.32E-4</c:v>
                </c:pt>
                <c:pt idx="52508" formatCode="0.00E+00">
                  <c:v>2.32E-4</c:v>
                </c:pt>
                <c:pt idx="52509" formatCode="0.00E+00">
                  <c:v>2.32E-4</c:v>
                </c:pt>
                <c:pt idx="52510" formatCode="0.00E+00">
                  <c:v>2.32E-4</c:v>
                </c:pt>
                <c:pt idx="52511" formatCode="0.00E+00">
                  <c:v>2.32E-4</c:v>
                </c:pt>
                <c:pt idx="52512" formatCode="0.00E+00">
                  <c:v>2.32E-4</c:v>
                </c:pt>
                <c:pt idx="52513" formatCode="0.00E+00">
                  <c:v>2.32E-4</c:v>
                </c:pt>
                <c:pt idx="52514" formatCode="0.00E+00">
                  <c:v>2.32E-4</c:v>
                </c:pt>
                <c:pt idx="52515" formatCode="0.00E+00">
                  <c:v>2.32E-4</c:v>
                </c:pt>
                <c:pt idx="52516" formatCode="0.00E+00">
                  <c:v>2.32E-4</c:v>
                </c:pt>
                <c:pt idx="52517" formatCode="0.00E+00">
                  <c:v>2.32E-4</c:v>
                </c:pt>
                <c:pt idx="52518" formatCode="0.00E+00">
                  <c:v>2.32E-4</c:v>
                </c:pt>
                <c:pt idx="52519" formatCode="0.00E+00">
                  <c:v>2.32E-4</c:v>
                </c:pt>
                <c:pt idx="52520" formatCode="0.00E+00">
                  <c:v>2.32E-4</c:v>
                </c:pt>
                <c:pt idx="52521" formatCode="0.00E+00">
                  <c:v>2.32E-4</c:v>
                </c:pt>
                <c:pt idx="52522" formatCode="0.00E+00">
                  <c:v>2.32E-4</c:v>
                </c:pt>
                <c:pt idx="52523" formatCode="0.00E+00">
                  <c:v>2.32E-4</c:v>
                </c:pt>
                <c:pt idx="52524" formatCode="0.00E+00">
                  <c:v>2.32E-4</c:v>
                </c:pt>
                <c:pt idx="52525" formatCode="0.00E+00">
                  <c:v>2.32E-4</c:v>
                </c:pt>
                <c:pt idx="52526" formatCode="0.00E+00">
                  <c:v>2.32E-4</c:v>
                </c:pt>
                <c:pt idx="52527" formatCode="0.00E+00">
                  <c:v>2.32E-4</c:v>
                </c:pt>
                <c:pt idx="52528" formatCode="0.00E+00">
                  <c:v>2.31E-4</c:v>
                </c:pt>
                <c:pt idx="52529" formatCode="0.00E+00">
                  <c:v>2.32E-4</c:v>
                </c:pt>
                <c:pt idx="52530" formatCode="0.00E+00">
                  <c:v>2.31E-4</c:v>
                </c:pt>
                <c:pt idx="52531" formatCode="0.00E+00">
                  <c:v>2.32E-4</c:v>
                </c:pt>
                <c:pt idx="52532" formatCode="0.00E+00">
                  <c:v>2.32E-4</c:v>
                </c:pt>
                <c:pt idx="52533" formatCode="0.00E+00">
                  <c:v>2.31E-4</c:v>
                </c:pt>
                <c:pt idx="52534" formatCode="0.00E+00">
                  <c:v>2.31E-4</c:v>
                </c:pt>
                <c:pt idx="52535" formatCode="0.00E+00">
                  <c:v>2.32E-4</c:v>
                </c:pt>
                <c:pt idx="52536" formatCode="0.00E+00">
                  <c:v>2.31E-4</c:v>
                </c:pt>
                <c:pt idx="52537" formatCode="0.00E+00">
                  <c:v>2.31E-4</c:v>
                </c:pt>
                <c:pt idx="52538" formatCode="0.00E+00">
                  <c:v>2.32E-4</c:v>
                </c:pt>
                <c:pt idx="52539" formatCode="0.00E+00">
                  <c:v>2.32E-4</c:v>
                </c:pt>
                <c:pt idx="52540" formatCode="0.00E+00">
                  <c:v>2.32E-4</c:v>
                </c:pt>
                <c:pt idx="52541" formatCode="0.00E+00">
                  <c:v>2.31E-4</c:v>
                </c:pt>
                <c:pt idx="52542" formatCode="0.00E+00">
                  <c:v>2.31E-4</c:v>
                </c:pt>
                <c:pt idx="52543" formatCode="0.00E+00">
                  <c:v>2.31E-4</c:v>
                </c:pt>
                <c:pt idx="52544" formatCode="0.00E+00">
                  <c:v>2.31E-4</c:v>
                </c:pt>
                <c:pt idx="52545" formatCode="0.00E+00">
                  <c:v>2.31E-4</c:v>
                </c:pt>
                <c:pt idx="52546" formatCode="0.00E+00">
                  <c:v>2.31E-4</c:v>
                </c:pt>
                <c:pt idx="52547" formatCode="0.00E+00">
                  <c:v>2.31E-4</c:v>
                </c:pt>
                <c:pt idx="52548" formatCode="0.00E+00">
                  <c:v>2.31E-4</c:v>
                </c:pt>
                <c:pt idx="52549" formatCode="0.00E+00">
                  <c:v>2.31E-4</c:v>
                </c:pt>
                <c:pt idx="52550" formatCode="0.00E+00">
                  <c:v>2.31E-4</c:v>
                </c:pt>
                <c:pt idx="52551" formatCode="0.00E+00">
                  <c:v>2.31E-4</c:v>
                </c:pt>
                <c:pt idx="52552" formatCode="0.00E+00">
                  <c:v>2.31E-4</c:v>
                </c:pt>
                <c:pt idx="52553" formatCode="0.00E+00">
                  <c:v>2.31E-4</c:v>
                </c:pt>
                <c:pt idx="52554" formatCode="0.00E+00">
                  <c:v>2.31E-4</c:v>
                </c:pt>
                <c:pt idx="52555" formatCode="0.00E+00">
                  <c:v>2.31E-4</c:v>
                </c:pt>
                <c:pt idx="52556" formatCode="0.00E+00">
                  <c:v>2.31E-4</c:v>
                </c:pt>
                <c:pt idx="52557" formatCode="0.00E+00">
                  <c:v>2.31E-4</c:v>
                </c:pt>
                <c:pt idx="52558" formatCode="0.00E+00">
                  <c:v>2.31E-4</c:v>
                </c:pt>
                <c:pt idx="52559" formatCode="0.00E+00">
                  <c:v>2.31E-4</c:v>
                </c:pt>
                <c:pt idx="52560" formatCode="0.00E+00">
                  <c:v>2.31E-4</c:v>
                </c:pt>
                <c:pt idx="52561" formatCode="0.00E+00">
                  <c:v>2.31E-4</c:v>
                </c:pt>
                <c:pt idx="52562" formatCode="0.00E+00">
                  <c:v>2.31E-4</c:v>
                </c:pt>
                <c:pt idx="52563" formatCode="0.00E+00">
                  <c:v>2.31E-4</c:v>
                </c:pt>
                <c:pt idx="52564" formatCode="0.00E+00">
                  <c:v>2.31E-4</c:v>
                </c:pt>
                <c:pt idx="52565" formatCode="0.00E+00">
                  <c:v>2.31E-4</c:v>
                </c:pt>
                <c:pt idx="52566" formatCode="0.00E+00">
                  <c:v>2.31E-4</c:v>
                </c:pt>
                <c:pt idx="52567" formatCode="0.00E+00">
                  <c:v>2.31E-4</c:v>
                </c:pt>
                <c:pt idx="52568" formatCode="0.00E+00">
                  <c:v>2.31E-4</c:v>
                </c:pt>
                <c:pt idx="52569" formatCode="0.00E+00">
                  <c:v>2.31E-4</c:v>
                </c:pt>
                <c:pt idx="52570" formatCode="0.00E+00">
                  <c:v>2.31E-4</c:v>
                </c:pt>
                <c:pt idx="52571" formatCode="0.00E+00">
                  <c:v>2.31E-4</c:v>
                </c:pt>
                <c:pt idx="52572" formatCode="0.00E+00">
                  <c:v>2.31E-4</c:v>
                </c:pt>
                <c:pt idx="52573" formatCode="0.00E+00">
                  <c:v>2.31E-4</c:v>
                </c:pt>
                <c:pt idx="52574" formatCode="0.00E+00">
                  <c:v>2.31E-4</c:v>
                </c:pt>
                <c:pt idx="52575" formatCode="0.00E+00">
                  <c:v>2.31E-4</c:v>
                </c:pt>
                <c:pt idx="52576" formatCode="0.00E+00">
                  <c:v>2.31E-4</c:v>
                </c:pt>
                <c:pt idx="52577" formatCode="0.00E+00">
                  <c:v>2.31E-4</c:v>
                </c:pt>
                <c:pt idx="52578" formatCode="0.00E+00">
                  <c:v>2.31E-4</c:v>
                </c:pt>
                <c:pt idx="52579" formatCode="0.00E+00">
                  <c:v>2.31E-4</c:v>
                </c:pt>
                <c:pt idx="52580" formatCode="0.00E+00">
                  <c:v>2.31E-4</c:v>
                </c:pt>
                <c:pt idx="52581" formatCode="0.00E+00">
                  <c:v>2.31E-4</c:v>
                </c:pt>
                <c:pt idx="52582" formatCode="0.00E+00">
                  <c:v>2.31E-4</c:v>
                </c:pt>
                <c:pt idx="52583" formatCode="0.00E+00">
                  <c:v>2.31E-4</c:v>
                </c:pt>
                <c:pt idx="52584" formatCode="0.00E+00">
                  <c:v>2.31E-4</c:v>
                </c:pt>
                <c:pt idx="52585" formatCode="0.00E+00">
                  <c:v>2.31E-4</c:v>
                </c:pt>
                <c:pt idx="52586" formatCode="0.00E+00">
                  <c:v>2.31E-4</c:v>
                </c:pt>
                <c:pt idx="52587" formatCode="0.00E+00">
                  <c:v>2.31E-4</c:v>
                </c:pt>
                <c:pt idx="52588" formatCode="0.00E+00">
                  <c:v>2.31E-4</c:v>
                </c:pt>
                <c:pt idx="52589" formatCode="0.00E+00">
                  <c:v>2.31E-4</c:v>
                </c:pt>
                <c:pt idx="52590" formatCode="0.00E+00">
                  <c:v>2.31E-4</c:v>
                </c:pt>
                <c:pt idx="52591" formatCode="0.00E+00">
                  <c:v>2.31E-4</c:v>
                </c:pt>
                <c:pt idx="52592" formatCode="0.00E+00">
                  <c:v>2.31E-4</c:v>
                </c:pt>
                <c:pt idx="52593" formatCode="0.00E+00">
                  <c:v>2.31E-4</c:v>
                </c:pt>
                <c:pt idx="52594" formatCode="0.00E+00">
                  <c:v>2.31E-4</c:v>
                </c:pt>
                <c:pt idx="52595" formatCode="0.00E+00">
                  <c:v>2.31E-4</c:v>
                </c:pt>
                <c:pt idx="52596" formatCode="0.00E+00">
                  <c:v>2.31E-4</c:v>
                </c:pt>
                <c:pt idx="52597" formatCode="0.00E+00">
                  <c:v>2.31E-4</c:v>
                </c:pt>
                <c:pt idx="52598" formatCode="0.00E+00">
                  <c:v>2.31E-4</c:v>
                </c:pt>
                <c:pt idx="52599" formatCode="0.00E+00">
                  <c:v>2.31E-4</c:v>
                </c:pt>
                <c:pt idx="52600" formatCode="0.00E+00">
                  <c:v>2.31E-4</c:v>
                </c:pt>
                <c:pt idx="52601" formatCode="0.00E+00">
                  <c:v>2.31E-4</c:v>
                </c:pt>
                <c:pt idx="52602" formatCode="0.00E+00">
                  <c:v>2.31E-4</c:v>
                </c:pt>
                <c:pt idx="52603" formatCode="0.00E+00">
                  <c:v>2.31E-4</c:v>
                </c:pt>
                <c:pt idx="52604" formatCode="0.00E+00">
                  <c:v>2.31E-4</c:v>
                </c:pt>
                <c:pt idx="52605" formatCode="0.00E+00">
                  <c:v>2.31E-4</c:v>
                </c:pt>
                <c:pt idx="52606" formatCode="0.00E+00">
                  <c:v>2.31E-4</c:v>
                </c:pt>
                <c:pt idx="52607" formatCode="0.00E+00">
                  <c:v>2.31E-4</c:v>
                </c:pt>
                <c:pt idx="52608" formatCode="0.00E+00">
                  <c:v>2.31E-4</c:v>
                </c:pt>
                <c:pt idx="52609" formatCode="0.00E+00">
                  <c:v>2.31E-4</c:v>
                </c:pt>
                <c:pt idx="52610" formatCode="0.00E+00">
                  <c:v>2.31E-4</c:v>
                </c:pt>
                <c:pt idx="52611" formatCode="0.00E+00">
                  <c:v>2.31E-4</c:v>
                </c:pt>
                <c:pt idx="52612" formatCode="0.00E+00">
                  <c:v>2.31E-4</c:v>
                </c:pt>
                <c:pt idx="52613" formatCode="0.00E+00">
                  <c:v>2.31E-4</c:v>
                </c:pt>
                <c:pt idx="52614" formatCode="0.00E+00">
                  <c:v>2.31E-4</c:v>
                </c:pt>
                <c:pt idx="52615" formatCode="0.00E+00">
                  <c:v>2.31E-4</c:v>
                </c:pt>
                <c:pt idx="52616" formatCode="0.00E+00">
                  <c:v>2.31E-4</c:v>
                </c:pt>
                <c:pt idx="52617" formatCode="0.00E+00">
                  <c:v>2.31E-4</c:v>
                </c:pt>
                <c:pt idx="52618" formatCode="0.00E+00">
                  <c:v>2.31E-4</c:v>
                </c:pt>
                <c:pt idx="52619" formatCode="0.00E+00">
                  <c:v>2.31E-4</c:v>
                </c:pt>
                <c:pt idx="52620" formatCode="0.00E+00">
                  <c:v>2.31E-4</c:v>
                </c:pt>
                <c:pt idx="52621" formatCode="0.00E+00">
                  <c:v>2.31E-4</c:v>
                </c:pt>
                <c:pt idx="52622" formatCode="0.00E+00">
                  <c:v>2.31E-4</c:v>
                </c:pt>
                <c:pt idx="52623" formatCode="0.00E+00">
                  <c:v>2.31E-4</c:v>
                </c:pt>
                <c:pt idx="52624" formatCode="0.00E+00">
                  <c:v>2.31E-4</c:v>
                </c:pt>
                <c:pt idx="52625" formatCode="0.00E+00">
                  <c:v>2.31E-4</c:v>
                </c:pt>
                <c:pt idx="52626" formatCode="0.00E+00">
                  <c:v>2.31E-4</c:v>
                </c:pt>
                <c:pt idx="52627" formatCode="0.00E+00">
                  <c:v>2.31E-4</c:v>
                </c:pt>
                <c:pt idx="52628" formatCode="0.00E+00">
                  <c:v>2.31E-4</c:v>
                </c:pt>
                <c:pt idx="52629" formatCode="0.00E+00">
                  <c:v>2.31E-4</c:v>
                </c:pt>
                <c:pt idx="52630" formatCode="0.00E+00">
                  <c:v>2.31E-4</c:v>
                </c:pt>
                <c:pt idx="52631" formatCode="0.00E+00">
                  <c:v>2.31E-4</c:v>
                </c:pt>
                <c:pt idx="52632" formatCode="0.00E+00">
                  <c:v>2.31E-4</c:v>
                </c:pt>
                <c:pt idx="52633" formatCode="0.00E+00">
                  <c:v>2.31E-4</c:v>
                </c:pt>
                <c:pt idx="52634" formatCode="0.00E+00">
                  <c:v>2.31E-4</c:v>
                </c:pt>
                <c:pt idx="52635" formatCode="0.00E+00">
                  <c:v>2.31E-4</c:v>
                </c:pt>
                <c:pt idx="52636" formatCode="0.00E+00">
                  <c:v>2.31E-4</c:v>
                </c:pt>
                <c:pt idx="52637" formatCode="0.00E+00">
                  <c:v>2.31E-4</c:v>
                </c:pt>
                <c:pt idx="52638" formatCode="0.00E+00">
                  <c:v>2.31E-4</c:v>
                </c:pt>
                <c:pt idx="52639" formatCode="0.00E+00">
                  <c:v>2.31E-4</c:v>
                </c:pt>
                <c:pt idx="52640" formatCode="0.00E+00">
                  <c:v>2.31E-4</c:v>
                </c:pt>
                <c:pt idx="52641" formatCode="0.00E+00">
                  <c:v>2.31E-4</c:v>
                </c:pt>
                <c:pt idx="52642" formatCode="0.00E+00">
                  <c:v>2.31E-4</c:v>
                </c:pt>
                <c:pt idx="52643" formatCode="0.00E+00">
                  <c:v>2.31E-4</c:v>
                </c:pt>
                <c:pt idx="52644" formatCode="0.00E+00">
                  <c:v>2.31E-4</c:v>
                </c:pt>
                <c:pt idx="52645" formatCode="0.00E+00">
                  <c:v>2.31E-4</c:v>
                </c:pt>
                <c:pt idx="52646" formatCode="0.00E+00">
                  <c:v>2.31E-4</c:v>
                </c:pt>
                <c:pt idx="52647" formatCode="0.00E+00">
                  <c:v>2.31E-4</c:v>
                </c:pt>
                <c:pt idx="52648" formatCode="0.00E+00">
                  <c:v>2.31E-4</c:v>
                </c:pt>
                <c:pt idx="52649" formatCode="0.00E+00">
                  <c:v>2.3000000000000001E-4</c:v>
                </c:pt>
                <c:pt idx="52650" formatCode="0.00E+00">
                  <c:v>2.31E-4</c:v>
                </c:pt>
                <c:pt idx="52651" formatCode="0.00E+00">
                  <c:v>2.31E-4</c:v>
                </c:pt>
                <c:pt idx="52652" formatCode="0.00E+00">
                  <c:v>2.31E-4</c:v>
                </c:pt>
                <c:pt idx="52653" formatCode="0.00E+00">
                  <c:v>2.31E-4</c:v>
                </c:pt>
                <c:pt idx="52654" formatCode="0.00E+00">
                  <c:v>2.31E-4</c:v>
                </c:pt>
                <c:pt idx="52655" formatCode="0.00E+00">
                  <c:v>2.31E-4</c:v>
                </c:pt>
                <c:pt idx="52656" formatCode="0.00E+00">
                  <c:v>2.31E-4</c:v>
                </c:pt>
                <c:pt idx="52657" formatCode="0.00E+00">
                  <c:v>2.31E-4</c:v>
                </c:pt>
                <c:pt idx="52658" formatCode="0.00E+00">
                  <c:v>2.31E-4</c:v>
                </c:pt>
                <c:pt idx="52659" formatCode="0.00E+00">
                  <c:v>2.31E-4</c:v>
                </c:pt>
                <c:pt idx="52660" formatCode="0.00E+00">
                  <c:v>2.31E-4</c:v>
                </c:pt>
                <c:pt idx="52661" formatCode="0.00E+00">
                  <c:v>2.31E-4</c:v>
                </c:pt>
                <c:pt idx="52662" formatCode="0.00E+00">
                  <c:v>2.3000000000000001E-4</c:v>
                </c:pt>
                <c:pt idx="52663" formatCode="0.00E+00">
                  <c:v>2.31E-4</c:v>
                </c:pt>
                <c:pt idx="52664" formatCode="0.00E+00">
                  <c:v>2.3000000000000001E-4</c:v>
                </c:pt>
                <c:pt idx="52665" formatCode="0.00E+00">
                  <c:v>2.31E-4</c:v>
                </c:pt>
                <c:pt idx="52666" formatCode="0.00E+00">
                  <c:v>2.3000000000000001E-4</c:v>
                </c:pt>
                <c:pt idx="52667" formatCode="0.00E+00">
                  <c:v>2.3000000000000001E-4</c:v>
                </c:pt>
                <c:pt idx="52668" formatCode="0.00E+00">
                  <c:v>2.3000000000000001E-4</c:v>
                </c:pt>
                <c:pt idx="52669" formatCode="0.00E+00">
                  <c:v>2.3000000000000001E-4</c:v>
                </c:pt>
                <c:pt idx="52670" formatCode="0.00E+00">
                  <c:v>2.31E-4</c:v>
                </c:pt>
                <c:pt idx="52671" formatCode="0.00E+00">
                  <c:v>2.3000000000000001E-4</c:v>
                </c:pt>
                <c:pt idx="52672" formatCode="0.00E+00">
                  <c:v>2.31E-4</c:v>
                </c:pt>
                <c:pt idx="52673" formatCode="0.00E+00">
                  <c:v>2.31E-4</c:v>
                </c:pt>
                <c:pt idx="52674" formatCode="0.00E+00">
                  <c:v>2.3000000000000001E-4</c:v>
                </c:pt>
                <c:pt idx="52675" formatCode="0.00E+00">
                  <c:v>2.31E-4</c:v>
                </c:pt>
                <c:pt idx="52676" formatCode="0.00E+00">
                  <c:v>2.31E-4</c:v>
                </c:pt>
                <c:pt idx="52677" formatCode="0.00E+00">
                  <c:v>2.3000000000000001E-4</c:v>
                </c:pt>
                <c:pt idx="52678" formatCode="0.00E+00">
                  <c:v>2.3000000000000001E-4</c:v>
                </c:pt>
                <c:pt idx="52679" formatCode="0.00E+00">
                  <c:v>2.3000000000000001E-4</c:v>
                </c:pt>
                <c:pt idx="52680" formatCode="0.00E+00">
                  <c:v>2.31E-4</c:v>
                </c:pt>
                <c:pt idx="52681" formatCode="0.00E+00">
                  <c:v>2.3000000000000001E-4</c:v>
                </c:pt>
                <c:pt idx="52682" formatCode="0.00E+00">
                  <c:v>2.3000000000000001E-4</c:v>
                </c:pt>
                <c:pt idx="52683" formatCode="0.00E+00">
                  <c:v>2.31E-4</c:v>
                </c:pt>
                <c:pt idx="52684" formatCode="0.00E+00">
                  <c:v>2.3000000000000001E-4</c:v>
                </c:pt>
                <c:pt idx="52685" formatCode="0.00E+00">
                  <c:v>2.3000000000000001E-4</c:v>
                </c:pt>
                <c:pt idx="52686" formatCode="0.00E+00">
                  <c:v>2.3000000000000001E-4</c:v>
                </c:pt>
                <c:pt idx="52687" formatCode="0.00E+00">
                  <c:v>2.3000000000000001E-4</c:v>
                </c:pt>
                <c:pt idx="52688" formatCode="0.00E+00">
                  <c:v>2.3000000000000001E-4</c:v>
                </c:pt>
                <c:pt idx="52689" formatCode="0.00E+00">
                  <c:v>2.3000000000000001E-4</c:v>
                </c:pt>
                <c:pt idx="52690" formatCode="0.00E+00">
                  <c:v>2.3000000000000001E-4</c:v>
                </c:pt>
                <c:pt idx="52691" formatCode="0.00E+00">
                  <c:v>2.3000000000000001E-4</c:v>
                </c:pt>
                <c:pt idx="52692" formatCode="0.00E+00">
                  <c:v>2.3000000000000001E-4</c:v>
                </c:pt>
                <c:pt idx="52693" formatCode="0.00E+00">
                  <c:v>2.3000000000000001E-4</c:v>
                </c:pt>
                <c:pt idx="52694" formatCode="0.00E+00">
                  <c:v>2.3000000000000001E-4</c:v>
                </c:pt>
                <c:pt idx="52695" formatCode="0.00E+00">
                  <c:v>2.3000000000000001E-4</c:v>
                </c:pt>
                <c:pt idx="52696" formatCode="0.00E+00">
                  <c:v>2.3000000000000001E-4</c:v>
                </c:pt>
                <c:pt idx="52697" formatCode="0.00E+00">
                  <c:v>2.31E-4</c:v>
                </c:pt>
                <c:pt idx="52698" formatCode="0.00E+00">
                  <c:v>2.3000000000000001E-4</c:v>
                </c:pt>
                <c:pt idx="52699" formatCode="0.00E+00">
                  <c:v>2.3000000000000001E-4</c:v>
                </c:pt>
                <c:pt idx="52700" formatCode="0.00E+00">
                  <c:v>2.3000000000000001E-4</c:v>
                </c:pt>
                <c:pt idx="52701" formatCode="0.00E+00">
                  <c:v>2.3000000000000001E-4</c:v>
                </c:pt>
                <c:pt idx="52702" formatCode="0.00E+00">
                  <c:v>2.3000000000000001E-4</c:v>
                </c:pt>
                <c:pt idx="52703" formatCode="0.00E+00">
                  <c:v>2.3000000000000001E-4</c:v>
                </c:pt>
                <c:pt idx="52704" formatCode="0.00E+00">
                  <c:v>2.3000000000000001E-4</c:v>
                </c:pt>
                <c:pt idx="52705" formatCode="0.00E+00">
                  <c:v>2.3000000000000001E-4</c:v>
                </c:pt>
                <c:pt idx="52706" formatCode="0.00E+00">
                  <c:v>2.3000000000000001E-4</c:v>
                </c:pt>
                <c:pt idx="52707" formatCode="0.00E+00">
                  <c:v>2.3000000000000001E-4</c:v>
                </c:pt>
                <c:pt idx="52708" formatCode="0.00E+00">
                  <c:v>2.3000000000000001E-4</c:v>
                </c:pt>
                <c:pt idx="52709" formatCode="0.00E+00">
                  <c:v>2.3000000000000001E-4</c:v>
                </c:pt>
                <c:pt idx="52710" formatCode="0.00E+00">
                  <c:v>2.3000000000000001E-4</c:v>
                </c:pt>
                <c:pt idx="52711" formatCode="0.00E+00">
                  <c:v>2.3000000000000001E-4</c:v>
                </c:pt>
                <c:pt idx="52712" formatCode="0.00E+00">
                  <c:v>2.3000000000000001E-4</c:v>
                </c:pt>
                <c:pt idx="52713" formatCode="0.00E+00">
                  <c:v>2.3000000000000001E-4</c:v>
                </c:pt>
                <c:pt idx="52714" formatCode="0.00E+00">
                  <c:v>2.3000000000000001E-4</c:v>
                </c:pt>
                <c:pt idx="52715" formatCode="0.00E+00">
                  <c:v>2.3000000000000001E-4</c:v>
                </c:pt>
                <c:pt idx="52716" formatCode="0.00E+00">
                  <c:v>2.3000000000000001E-4</c:v>
                </c:pt>
                <c:pt idx="52717" formatCode="0.00E+00">
                  <c:v>2.3000000000000001E-4</c:v>
                </c:pt>
                <c:pt idx="52718" formatCode="0.00E+00">
                  <c:v>2.3000000000000001E-4</c:v>
                </c:pt>
                <c:pt idx="52719" formatCode="0.00E+00">
                  <c:v>2.3000000000000001E-4</c:v>
                </c:pt>
                <c:pt idx="52720" formatCode="0.00E+00">
                  <c:v>2.3000000000000001E-4</c:v>
                </c:pt>
                <c:pt idx="52721" formatCode="0.00E+00">
                  <c:v>2.3000000000000001E-4</c:v>
                </c:pt>
                <c:pt idx="52722" formatCode="0.00E+00">
                  <c:v>2.3000000000000001E-4</c:v>
                </c:pt>
                <c:pt idx="52723" formatCode="0.00E+00">
                  <c:v>2.3000000000000001E-4</c:v>
                </c:pt>
                <c:pt idx="52724" formatCode="0.00E+00">
                  <c:v>2.3000000000000001E-4</c:v>
                </c:pt>
                <c:pt idx="52725" formatCode="0.00E+00">
                  <c:v>2.3000000000000001E-4</c:v>
                </c:pt>
                <c:pt idx="52726" formatCode="0.00E+00">
                  <c:v>2.3000000000000001E-4</c:v>
                </c:pt>
                <c:pt idx="52727" formatCode="0.00E+00">
                  <c:v>2.3000000000000001E-4</c:v>
                </c:pt>
                <c:pt idx="52728" formatCode="0.00E+00">
                  <c:v>2.3000000000000001E-4</c:v>
                </c:pt>
                <c:pt idx="52729" formatCode="0.00E+00">
                  <c:v>2.3000000000000001E-4</c:v>
                </c:pt>
                <c:pt idx="52730" formatCode="0.00E+00">
                  <c:v>2.3000000000000001E-4</c:v>
                </c:pt>
                <c:pt idx="52731" formatCode="0.00E+00">
                  <c:v>2.3000000000000001E-4</c:v>
                </c:pt>
                <c:pt idx="52732" formatCode="0.00E+00">
                  <c:v>2.3000000000000001E-4</c:v>
                </c:pt>
                <c:pt idx="52733" formatCode="0.00E+00">
                  <c:v>2.3000000000000001E-4</c:v>
                </c:pt>
                <c:pt idx="52734" formatCode="0.00E+00">
                  <c:v>2.3000000000000001E-4</c:v>
                </c:pt>
                <c:pt idx="52735" formatCode="0.00E+00">
                  <c:v>2.3000000000000001E-4</c:v>
                </c:pt>
                <c:pt idx="52736" formatCode="0.00E+00">
                  <c:v>2.3000000000000001E-4</c:v>
                </c:pt>
                <c:pt idx="52737" formatCode="0.00E+00">
                  <c:v>2.3000000000000001E-4</c:v>
                </c:pt>
                <c:pt idx="52738" formatCode="0.00E+00">
                  <c:v>2.3000000000000001E-4</c:v>
                </c:pt>
                <c:pt idx="52739" formatCode="0.00E+00">
                  <c:v>2.3000000000000001E-4</c:v>
                </c:pt>
                <c:pt idx="52740" formatCode="0.00E+00">
                  <c:v>2.3000000000000001E-4</c:v>
                </c:pt>
                <c:pt idx="52741" formatCode="0.00E+00">
                  <c:v>2.3000000000000001E-4</c:v>
                </c:pt>
                <c:pt idx="52742" formatCode="0.00E+00">
                  <c:v>2.3000000000000001E-4</c:v>
                </c:pt>
                <c:pt idx="52743" formatCode="0.00E+00">
                  <c:v>2.3000000000000001E-4</c:v>
                </c:pt>
                <c:pt idx="52744" formatCode="0.00E+00">
                  <c:v>2.3000000000000001E-4</c:v>
                </c:pt>
                <c:pt idx="52745" formatCode="0.00E+00">
                  <c:v>2.3000000000000001E-4</c:v>
                </c:pt>
                <c:pt idx="52746" formatCode="0.00E+00">
                  <c:v>2.3000000000000001E-4</c:v>
                </c:pt>
                <c:pt idx="52747" formatCode="0.00E+00">
                  <c:v>2.3000000000000001E-4</c:v>
                </c:pt>
                <c:pt idx="52748" formatCode="0.00E+00">
                  <c:v>2.3000000000000001E-4</c:v>
                </c:pt>
                <c:pt idx="52749" formatCode="0.00E+00">
                  <c:v>2.3000000000000001E-4</c:v>
                </c:pt>
                <c:pt idx="52750" formatCode="0.00E+00">
                  <c:v>2.3000000000000001E-4</c:v>
                </c:pt>
                <c:pt idx="52751" formatCode="0.00E+00">
                  <c:v>2.3000000000000001E-4</c:v>
                </c:pt>
                <c:pt idx="52752" formatCode="0.00E+00">
                  <c:v>2.3000000000000001E-4</c:v>
                </c:pt>
                <c:pt idx="52753" formatCode="0.00E+00">
                  <c:v>2.3000000000000001E-4</c:v>
                </c:pt>
                <c:pt idx="52754" formatCode="0.00E+00">
                  <c:v>2.3000000000000001E-4</c:v>
                </c:pt>
                <c:pt idx="52755" formatCode="0.00E+00">
                  <c:v>2.3000000000000001E-4</c:v>
                </c:pt>
                <c:pt idx="52756" formatCode="0.00E+00">
                  <c:v>2.3000000000000001E-4</c:v>
                </c:pt>
                <c:pt idx="52757" formatCode="0.00E+00">
                  <c:v>2.3000000000000001E-4</c:v>
                </c:pt>
                <c:pt idx="52758" formatCode="0.00E+00">
                  <c:v>2.3000000000000001E-4</c:v>
                </c:pt>
                <c:pt idx="52759" formatCode="0.00E+00">
                  <c:v>2.3000000000000001E-4</c:v>
                </c:pt>
                <c:pt idx="52760" formatCode="0.00E+00">
                  <c:v>2.3000000000000001E-4</c:v>
                </c:pt>
                <c:pt idx="52761" formatCode="0.00E+00">
                  <c:v>2.3000000000000001E-4</c:v>
                </c:pt>
                <c:pt idx="52762" formatCode="0.00E+00">
                  <c:v>2.3000000000000001E-4</c:v>
                </c:pt>
                <c:pt idx="52763" formatCode="0.00E+00">
                  <c:v>2.3000000000000001E-4</c:v>
                </c:pt>
                <c:pt idx="52764" formatCode="0.00E+00">
                  <c:v>2.3000000000000001E-4</c:v>
                </c:pt>
                <c:pt idx="52765" formatCode="0.00E+00">
                  <c:v>2.3000000000000001E-4</c:v>
                </c:pt>
                <c:pt idx="52766" formatCode="0.00E+00">
                  <c:v>2.3000000000000001E-4</c:v>
                </c:pt>
                <c:pt idx="52767" formatCode="0.00E+00">
                  <c:v>2.3000000000000001E-4</c:v>
                </c:pt>
                <c:pt idx="52768" formatCode="0.00E+00">
                  <c:v>2.3000000000000001E-4</c:v>
                </c:pt>
                <c:pt idx="52769" formatCode="0.00E+00">
                  <c:v>2.3000000000000001E-4</c:v>
                </c:pt>
                <c:pt idx="52770" formatCode="0.00E+00">
                  <c:v>2.3000000000000001E-4</c:v>
                </c:pt>
                <c:pt idx="52771" formatCode="0.00E+00">
                  <c:v>2.3000000000000001E-4</c:v>
                </c:pt>
                <c:pt idx="52772" formatCode="0.00E+00">
                  <c:v>2.3000000000000001E-4</c:v>
                </c:pt>
                <c:pt idx="52773" formatCode="0.00E+00">
                  <c:v>2.3000000000000001E-4</c:v>
                </c:pt>
                <c:pt idx="52774" formatCode="0.00E+00">
                  <c:v>2.3000000000000001E-4</c:v>
                </c:pt>
                <c:pt idx="52775" formatCode="0.00E+00">
                  <c:v>2.3000000000000001E-4</c:v>
                </c:pt>
                <c:pt idx="52776" formatCode="0.00E+00">
                  <c:v>2.3000000000000001E-4</c:v>
                </c:pt>
                <c:pt idx="52777" formatCode="0.00E+00">
                  <c:v>2.3000000000000001E-4</c:v>
                </c:pt>
                <c:pt idx="52778" formatCode="0.00E+00">
                  <c:v>2.3000000000000001E-4</c:v>
                </c:pt>
                <c:pt idx="52779" formatCode="0.00E+00">
                  <c:v>2.3000000000000001E-4</c:v>
                </c:pt>
                <c:pt idx="52780" formatCode="0.00E+00">
                  <c:v>2.3000000000000001E-4</c:v>
                </c:pt>
                <c:pt idx="52781" formatCode="0.00E+00">
                  <c:v>2.3000000000000001E-4</c:v>
                </c:pt>
                <c:pt idx="52782" formatCode="0.00E+00">
                  <c:v>2.3000000000000001E-4</c:v>
                </c:pt>
                <c:pt idx="52783" formatCode="0.00E+00">
                  <c:v>2.3000000000000001E-4</c:v>
                </c:pt>
                <c:pt idx="52784" formatCode="0.00E+00">
                  <c:v>2.3000000000000001E-4</c:v>
                </c:pt>
                <c:pt idx="52785" formatCode="0.00E+00">
                  <c:v>2.3000000000000001E-4</c:v>
                </c:pt>
                <c:pt idx="52786" formatCode="0.00E+00">
                  <c:v>2.3000000000000001E-4</c:v>
                </c:pt>
                <c:pt idx="52787" formatCode="0.00E+00">
                  <c:v>2.3000000000000001E-4</c:v>
                </c:pt>
                <c:pt idx="52788" formatCode="0.00E+00">
                  <c:v>2.3000000000000001E-4</c:v>
                </c:pt>
                <c:pt idx="52789" formatCode="0.00E+00">
                  <c:v>2.3000000000000001E-4</c:v>
                </c:pt>
                <c:pt idx="52790" formatCode="0.00E+00">
                  <c:v>2.3000000000000001E-4</c:v>
                </c:pt>
                <c:pt idx="52791" formatCode="0.00E+00">
                  <c:v>2.3000000000000001E-4</c:v>
                </c:pt>
                <c:pt idx="52792" formatCode="0.00E+00">
                  <c:v>2.3000000000000001E-4</c:v>
                </c:pt>
                <c:pt idx="52793" formatCode="0.00E+00">
                  <c:v>2.3000000000000001E-4</c:v>
                </c:pt>
                <c:pt idx="52794" formatCode="0.00E+00">
                  <c:v>2.3000000000000001E-4</c:v>
                </c:pt>
                <c:pt idx="52795" formatCode="0.00E+00">
                  <c:v>2.3000000000000001E-4</c:v>
                </c:pt>
                <c:pt idx="52796" formatCode="0.00E+00">
                  <c:v>2.3000000000000001E-4</c:v>
                </c:pt>
                <c:pt idx="52797" formatCode="0.00E+00">
                  <c:v>2.3000000000000001E-4</c:v>
                </c:pt>
                <c:pt idx="52798" formatCode="0.00E+00">
                  <c:v>2.3000000000000001E-4</c:v>
                </c:pt>
                <c:pt idx="52799" formatCode="0.00E+00">
                  <c:v>2.3000000000000001E-4</c:v>
                </c:pt>
                <c:pt idx="52800" formatCode="0.00E+00">
                  <c:v>2.3000000000000001E-4</c:v>
                </c:pt>
                <c:pt idx="52801" formatCode="0.00E+00">
                  <c:v>2.3000000000000001E-4</c:v>
                </c:pt>
                <c:pt idx="52802" formatCode="0.00E+00">
                  <c:v>2.3000000000000001E-4</c:v>
                </c:pt>
                <c:pt idx="52803" formatCode="0.00E+00">
                  <c:v>2.3000000000000001E-4</c:v>
                </c:pt>
                <c:pt idx="52804" formatCode="0.00E+00">
                  <c:v>2.3000000000000001E-4</c:v>
                </c:pt>
                <c:pt idx="52805" formatCode="0.00E+00">
                  <c:v>2.3000000000000001E-4</c:v>
                </c:pt>
                <c:pt idx="52806" formatCode="0.00E+00">
                  <c:v>2.3000000000000001E-4</c:v>
                </c:pt>
                <c:pt idx="52807" formatCode="0.00E+00">
                  <c:v>2.3000000000000001E-4</c:v>
                </c:pt>
                <c:pt idx="52808" formatCode="0.00E+00">
                  <c:v>2.3000000000000001E-4</c:v>
                </c:pt>
                <c:pt idx="52809" formatCode="0.00E+00">
                  <c:v>2.3000000000000001E-4</c:v>
                </c:pt>
                <c:pt idx="52810" formatCode="0.00E+00">
                  <c:v>2.3000000000000001E-4</c:v>
                </c:pt>
                <c:pt idx="52811" formatCode="0.00E+00">
                  <c:v>2.3000000000000001E-4</c:v>
                </c:pt>
                <c:pt idx="52812" formatCode="0.00E+00">
                  <c:v>2.3000000000000001E-4</c:v>
                </c:pt>
                <c:pt idx="52813" formatCode="0.00E+00">
                  <c:v>2.3000000000000001E-4</c:v>
                </c:pt>
                <c:pt idx="52814" formatCode="0.00E+00">
                  <c:v>2.3000000000000001E-4</c:v>
                </c:pt>
                <c:pt idx="52815" formatCode="0.00E+00">
                  <c:v>2.3000000000000001E-4</c:v>
                </c:pt>
                <c:pt idx="52816" formatCode="0.00E+00">
                  <c:v>2.3000000000000001E-4</c:v>
                </c:pt>
                <c:pt idx="52817" formatCode="0.00E+00">
                  <c:v>2.3000000000000001E-4</c:v>
                </c:pt>
                <c:pt idx="52818" formatCode="0.00E+00">
                  <c:v>2.3000000000000001E-4</c:v>
                </c:pt>
                <c:pt idx="52819" formatCode="0.00E+00">
                  <c:v>2.3000000000000001E-4</c:v>
                </c:pt>
                <c:pt idx="52820" formatCode="0.00E+00">
                  <c:v>2.2900000000000001E-4</c:v>
                </c:pt>
                <c:pt idx="52821" formatCode="0.00E+00">
                  <c:v>2.2900000000000001E-4</c:v>
                </c:pt>
                <c:pt idx="52822" formatCode="0.00E+00">
                  <c:v>2.3000000000000001E-4</c:v>
                </c:pt>
                <c:pt idx="52823" formatCode="0.00E+00">
                  <c:v>2.2900000000000001E-4</c:v>
                </c:pt>
                <c:pt idx="52824" formatCode="0.00E+00">
                  <c:v>2.2900000000000001E-4</c:v>
                </c:pt>
                <c:pt idx="52825" formatCode="0.00E+00">
                  <c:v>2.3000000000000001E-4</c:v>
                </c:pt>
                <c:pt idx="52826" formatCode="0.00E+00">
                  <c:v>2.3000000000000001E-4</c:v>
                </c:pt>
                <c:pt idx="52827" formatCode="0.00E+00">
                  <c:v>2.3000000000000001E-4</c:v>
                </c:pt>
                <c:pt idx="52828" formatCode="0.00E+00">
                  <c:v>2.3000000000000001E-4</c:v>
                </c:pt>
                <c:pt idx="52829" formatCode="0.00E+00">
                  <c:v>2.2900000000000001E-4</c:v>
                </c:pt>
                <c:pt idx="52830" formatCode="0.00E+00">
                  <c:v>2.2900000000000001E-4</c:v>
                </c:pt>
                <c:pt idx="52831" formatCode="0.00E+00">
                  <c:v>2.3000000000000001E-4</c:v>
                </c:pt>
                <c:pt idx="52832" formatCode="0.00E+00">
                  <c:v>2.2900000000000001E-4</c:v>
                </c:pt>
                <c:pt idx="52833" formatCode="0.00E+00">
                  <c:v>2.3000000000000001E-4</c:v>
                </c:pt>
                <c:pt idx="52834" formatCode="0.00E+00">
                  <c:v>2.3000000000000001E-4</c:v>
                </c:pt>
                <c:pt idx="52835" formatCode="0.00E+00">
                  <c:v>2.2900000000000001E-4</c:v>
                </c:pt>
                <c:pt idx="52836" formatCode="0.00E+00">
                  <c:v>2.3000000000000001E-4</c:v>
                </c:pt>
                <c:pt idx="52837" formatCode="0.00E+00">
                  <c:v>2.2900000000000001E-4</c:v>
                </c:pt>
                <c:pt idx="52838" formatCode="0.00E+00">
                  <c:v>2.2900000000000001E-4</c:v>
                </c:pt>
                <c:pt idx="52839" formatCode="0.00E+00">
                  <c:v>2.2900000000000001E-4</c:v>
                </c:pt>
                <c:pt idx="52840" formatCode="0.00E+00">
                  <c:v>2.3000000000000001E-4</c:v>
                </c:pt>
                <c:pt idx="52841" formatCode="0.00E+00">
                  <c:v>2.2900000000000001E-4</c:v>
                </c:pt>
                <c:pt idx="52842" formatCode="0.00E+00">
                  <c:v>2.2900000000000001E-4</c:v>
                </c:pt>
                <c:pt idx="52843" formatCode="0.00E+00">
                  <c:v>2.3000000000000001E-4</c:v>
                </c:pt>
                <c:pt idx="52844" formatCode="0.00E+00">
                  <c:v>2.2900000000000001E-4</c:v>
                </c:pt>
                <c:pt idx="52845" formatCode="0.00E+00">
                  <c:v>2.2900000000000001E-4</c:v>
                </c:pt>
                <c:pt idx="52846" formatCode="0.00E+00">
                  <c:v>2.2900000000000001E-4</c:v>
                </c:pt>
                <c:pt idx="52847" formatCode="0.00E+00">
                  <c:v>2.3000000000000001E-4</c:v>
                </c:pt>
                <c:pt idx="52848" formatCode="0.00E+00">
                  <c:v>2.2900000000000001E-4</c:v>
                </c:pt>
                <c:pt idx="52849" formatCode="0.00E+00">
                  <c:v>2.2900000000000001E-4</c:v>
                </c:pt>
                <c:pt idx="52850" formatCode="0.00E+00">
                  <c:v>2.3000000000000001E-4</c:v>
                </c:pt>
                <c:pt idx="52851" formatCode="0.00E+00">
                  <c:v>2.2900000000000001E-4</c:v>
                </c:pt>
                <c:pt idx="52852" formatCode="0.00E+00">
                  <c:v>2.2900000000000001E-4</c:v>
                </c:pt>
                <c:pt idx="52853" formatCode="0.00E+00">
                  <c:v>2.2900000000000001E-4</c:v>
                </c:pt>
                <c:pt idx="52854" formatCode="0.00E+00">
                  <c:v>2.2900000000000001E-4</c:v>
                </c:pt>
                <c:pt idx="52855" formatCode="0.00E+00">
                  <c:v>2.2900000000000001E-4</c:v>
                </c:pt>
                <c:pt idx="52856" formatCode="0.00E+00">
                  <c:v>2.2900000000000001E-4</c:v>
                </c:pt>
                <c:pt idx="52857" formatCode="0.00E+00">
                  <c:v>2.2900000000000001E-4</c:v>
                </c:pt>
                <c:pt idx="52858" formatCode="0.00E+00">
                  <c:v>2.2900000000000001E-4</c:v>
                </c:pt>
                <c:pt idx="52859" formatCode="0.00E+00">
                  <c:v>2.2900000000000001E-4</c:v>
                </c:pt>
                <c:pt idx="52860" formatCode="0.00E+00">
                  <c:v>2.2900000000000001E-4</c:v>
                </c:pt>
                <c:pt idx="52861" formatCode="0.00E+00">
                  <c:v>2.2900000000000001E-4</c:v>
                </c:pt>
                <c:pt idx="52862" formatCode="0.00E+00">
                  <c:v>2.2900000000000001E-4</c:v>
                </c:pt>
                <c:pt idx="52863" formatCode="0.00E+00">
                  <c:v>2.2900000000000001E-4</c:v>
                </c:pt>
                <c:pt idx="52864" formatCode="0.00E+00">
                  <c:v>2.2900000000000001E-4</c:v>
                </c:pt>
                <c:pt idx="52865" formatCode="0.00E+00">
                  <c:v>2.2900000000000001E-4</c:v>
                </c:pt>
                <c:pt idx="52866" formatCode="0.00E+00">
                  <c:v>2.2900000000000001E-4</c:v>
                </c:pt>
                <c:pt idx="52867" formatCode="0.00E+00">
                  <c:v>2.2900000000000001E-4</c:v>
                </c:pt>
                <c:pt idx="52868" formatCode="0.00E+00">
                  <c:v>2.2900000000000001E-4</c:v>
                </c:pt>
                <c:pt idx="52869" formatCode="0.00E+00">
                  <c:v>2.2900000000000001E-4</c:v>
                </c:pt>
                <c:pt idx="52870" formatCode="0.00E+00">
                  <c:v>2.2900000000000001E-4</c:v>
                </c:pt>
                <c:pt idx="52871" formatCode="0.00E+00">
                  <c:v>2.2900000000000001E-4</c:v>
                </c:pt>
                <c:pt idx="52872" formatCode="0.00E+00">
                  <c:v>2.2900000000000001E-4</c:v>
                </c:pt>
                <c:pt idx="52873" formatCode="0.00E+00">
                  <c:v>2.2900000000000001E-4</c:v>
                </c:pt>
                <c:pt idx="52874" formatCode="0.00E+00">
                  <c:v>2.4000000000000001E-4</c:v>
                </c:pt>
                <c:pt idx="52875" formatCode="0.00E+00">
                  <c:v>3.2400000000000001E-4</c:v>
                </c:pt>
                <c:pt idx="52876" formatCode="0.00E+00">
                  <c:v>5.0500000000000002E-4</c:v>
                </c:pt>
                <c:pt idx="52877" formatCode="0.00E+00">
                  <c:v>6.2399999999999999E-4</c:v>
                </c:pt>
                <c:pt idx="52878" formatCode="0.00E+00">
                  <c:v>6.0599999999999998E-4</c:v>
                </c:pt>
                <c:pt idx="52879" formatCode="0.00E+00">
                  <c:v>5.6499999999999996E-4</c:v>
                </c:pt>
                <c:pt idx="52880" formatCode="0.00E+00">
                  <c:v>5.5900000000000004E-4</c:v>
                </c:pt>
                <c:pt idx="52881" formatCode="0.00E+00">
                  <c:v>5.4900000000000001E-4</c:v>
                </c:pt>
                <c:pt idx="52882" formatCode="0.00E+00">
                  <c:v>5.3799999999999996E-4</c:v>
                </c:pt>
                <c:pt idx="52883" formatCode="0.00E+00">
                  <c:v>5.3600000000000002E-4</c:v>
                </c:pt>
                <c:pt idx="52884" formatCode="0.00E+00">
                  <c:v>5.2800000000000004E-4</c:v>
                </c:pt>
                <c:pt idx="52885" formatCode="0.00E+00">
                  <c:v>5.2599999999999999E-4</c:v>
                </c:pt>
                <c:pt idx="52886" formatCode="0.00E+00">
                  <c:v>5.22E-4</c:v>
                </c:pt>
                <c:pt idx="52887" formatCode="0.00E+00">
                  <c:v>5.1900000000000004E-4</c:v>
                </c:pt>
                <c:pt idx="52888" formatCode="0.00E+00">
                  <c:v>5.1699999999999999E-4</c:v>
                </c:pt>
                <c:pt idx="52889" formatCode="0.00E+00">
                  <c:v>5.1400000000000003E-4</c:v>
                </c:pt>
                <c:pt idx="52890" formatCode="0.00E+00">
                  <c:v>5.1199999999999998E-4</c:v>
                </c:pt>
                <c:pt idx="52891" formatCode="0.00E+00">
                  <c:v>5.1000000000000004E-4</c:v>
                </c:pt>
                <c:pt idx="52892" formatCode="0.00E+00">
                  <c:v>5.0799999999999999E-4</c:v>
                </c:pt>
                <c:pt idx="52893" formatCode="0.00E+00">
                  <c:v>5.0600000000000005E-4</c:v>
                </c:pt>
                <c:pt idx="52894" formatCode="0.00E+00">
                  <c:v>5.0500000000000002E-4</c:v>
                </c:pt>
                <c:pt idx="52895" formatCode="0.00E+00">
                  <c:v>5.0299999999999997E-4</c:v>
                </c:pt>
                <c:pt idx="52896" formatCode="0.00E+00">
                  <c:v>5.0199999999999995E-4</c:v>
                </c:pt>
                <c:pt idx="52897" formatCode="0.00E+00">
                  <c:v>5.0000000000000001E-4</c:v>
                </c:pt>
                <c:pt idx="52898" formatCode="0.00E+00">
                  <c:v>4.9899999999999999E-4</c:v>
                </c:pt>
                <c:pt idx="52899" formatCode="0.00E+00">
                  <c:v>4.9799999999999996E-4</c:v>
                </c:pt>
                <c:pt idx="52900" formatCode="0.00E+00">
                  <c:v>4.9700000000000005E-4</c:v>
                </c:pt>
                <c:pt idx="52901" formatCode="0.00E+00">
                  <c:v>4.95E-4</c:v>
                </c:pt>
                <c:pt idx="52902" formatCode="0.00E+00">
                  <c:v>4.9399999999999997E-4</c:v>
                </c:pt>
                <c:pt idx="52903" formatCode="0.00E+00">
                  <c:v>4.9299999999999995E-4</c:v>
                </c:pt>
                <c:pt idx="52904" formatCode="0.00E+00">
                  <c:v>4.9200000000000003E-4</c:v>
                </c:pt>
                <c:pt idx="52905" formatCode="0.00E+00">
                  <c:v>4.9100000000000001E-4</c:v>
                </c:pt>
                <c:pt idx="52906" formatCode="0.00E+00">
                  <c:v>4.8999999999999998E-4</c:v>
                </c:pt>
                <c:pt idx="52907" formatCode="0.00E+00">
                  <c:v>4.8899999999999996E-4</c:v>
                </c:pt>
                <c:pt idx="52908" formatCode="0.00E+00">
                  <c:v>4.8799999999999999E-4</c:v>
                </c:pt>
                <c:pt idx="52909" formatCode="0.00E+00">
                  <c:v>4.8700000000000002E-4</c:v>
                </c:pt>
                <c:pt idx="52910" formatCode="0.00E+00">
                  <c:v>4.86E-4</c:v>
                </c:pt>
                <c:pt idx="52911" formatCode="0.00E+00">
                  <c:v>4.8500000000000003E-4</c:v>
                </c:pt>
                <c:pt idx="52912" formatCode="0.00E+00">
                  <c:v>4.8299999999999998E-4</c:v>
                </c:pt>
                <c:pt idx="52913" formatCode="0.00E+00">
                  <c:v>4.8299999999999998E-4</c:v>
                </c:pt>
                <c:pt idx="52914" formatCode="0.00E+00">
                  <c:v>4.8200000000000001E-4</c:v>
                </c:pt>
                <c:pt idx="52915" formatCode="0.00E+00">
                  <c:v>4.8099999999999998E-4</c:v>
                </c:pt>
                <c:pt idx="52916" formatCode="0.00E+00">
                  <c:v>4.8000000000000001E-4</c:v>
                </c:pt>
                <c:pt idx="52917" formatCode="0.00E+00">
                  <c:v>4.7899999999999999E-4</c:v>
                </c:pt>
                <c:pt idx="52918" formatCode="0.00E+00">
                  <c:v>4.7800000000000002E-4</c:v>
                </c:pt>
                <c:pt idx="52919" formatCode="0.00E+00">
                  <c:v>4.7699999999999999E-4</c:v>
                </c:pt>
                <c:pt idx="52920" formatCode="0.00E+00">
                  <c:v>4.7600000000000002E-4</c:v>
                </c:pt>
                <c:pt idx="52921" formatCode="0.00E+00">
                  <c:v>4.75E-4</c:v>
                </c:pt>
                <c:pt idx="52922" formatCode="0.00E+00">
                  <c:v>4.7399999999999997E-4</c:v>
                </c:pt>
                <c:pt idx="52923" formatCode="0.00E+00">
                  <c:v>4.73E-4</c:v>
                </c:pt>
                <c:pt idx="52924" formatCode="0.00E+00">
                  <c:v>4.7199999999999998E-4</c:v>
                </c:pt>
                <c:pt idx="52925" formatCode="0.00E+00">
                  <c:v>4.7100000000000001E-4</c:v>
                </c:pt>
                <c:pt idx="52926" formatCode="0.00E+00">
                  <c:v>4.6999999999999999E-4</c:v>
                </c:pt>
                <c:pt idx="52927" formatCode="0.00E+00">
                  <c:v>4.6999999999999999E-4</c:v>
                </c:pt>
                <c:pt idx="52928" formatCode="0.00E+00">
                  <c:v>4.6799999999999999E-4</c:v>
                </c:pt>
                <c:pt idx="52929" formatCode="0.00E+00">
                  <c:v>4.6799999999999999E-4</c:v>
                </c:pt>
                <c:pt idx="52930" formatCode="0.00E+00">
                  <c:v>4.6700000000000002E-4</c:v>
                </c:pt>
                <c:pt idx="52931" formatCode="0.00E+00">
                  <c:v>4.66E-4</c:v>
                </c:pt>
                <c:pt idx="52932" formatCode="0.00E+00">
                  <c:v>4.6500000000000003E-4</c:v>
                </c:pt>
                <c:pt idx="52933" formatCode="0.00E+00">
                  <c:v>4.64E-4</c:v>
                </c:pt>
                <c:pt idx="52934" formatCode="0.00E+00">
                  <c:v>4.6299999999999998E-4</c:v>
                </c:pt>
                <c:pt idx="52935" formatCode="0.00E+00">
                  <c:v>4.6200000000000001E-4</c:v>
                </c:pt>
                <c:pt idx="52936" formatCode="0.00E+00">
                  <c:v>4.6099999999999998E-4</c:v>
                </c:pt>
                <c:pt idx="52937" formatCode="0.00E+00">
                  <c:v>4.6099999999999998E-4</c:v>
                </c:pt>
                <c:pt idx="52938" formatCode="0.00E+00">
                  <c:v>4.6000000000000001E-4</c:v>
                </c:pt>
                <c:pt idx="52939" formatCode="0.00E+00">
                  <c:v>4.5899999999999999E-4</c:v>
                </c:pt>
                <c:pt idx="52940" formatCode="0.00E+00">
                  <c:v>4.5800000000000002E-4</c:v>
                </c:pt>
                <c:pt idx="52941" formatCode="0.00E+00">
                  <c:v>4.57E-4</c:v>
                </c:pt>
                <c:pt idx="52942" formatCode="0.00E+00">
                  <c:v>4.5600000000000003E-4</c:v>
                </c:pt>
                <c:pt idx="52943" formatCode="0.00E+00">
                  <c:v>4.5600000000000003E-4</c:v>
                </c:pt>
                <c:pt idx="52944" formatCode="0.00E+00">
                  <c:v>4.55E-4</c:v>
                </c:pt>
                <c:pt idx="52945" formatCode="0.00E+00">
                  <c:v>4.5399999999999998E-4</c:v>
                </c:pt>
                <c:pt idx="52946" formatCode="0.00E+00">
                  <c:v>4.5300000000000001E-4</c:v>
                </c:pt>
                <c:pt idx="52947" formatCode="0.00E+00">
                  <c:v>4.5199999999999998E-4</c:v>
                </c:pt>
                <c:pt idx="52948" formatCode="0.00E+00">
                  <c:v>4.5100000000000001E-4</c:v>
                </c:pt>
                <c:pt idx="52949" formatCode="0.00E+00">
                  <c:v>4.5100000000000001E-4</c:v>
                </c:pt>
                <c:pt idx="52950" formatCode="0.00E+00">
                  <c:v>4.4999999999999999E-4</c:v>
                </c:pt>
                <c:pt idx="52951" formatCode="0.00E+00">
                  <c:v>4.4900000000000002E-4</c:v>
                </c:pt>
                <c:pt idx="52952" formatCode="0.00E+00">
                  <c:v>4.4799999999999999E-4</c:v>
                </c:pt>
                <c:pt idx="52953" formatCode="0.00E+00">
                  <c:v>4.4700000000000002E-4</c:v>
                </c:pt>
                <c:pt idx="52954" formatCode="0.00E+00">
                  <c:v>4.4700000000000002E-4</c:v>
                </c:pt>
                <c:pt idx="52955" formatCode="0.00E+00">
                  <c:v>4.46E-4</c:v>
                </c:pt>
                <c:pt idx="52956" formatCode="0.00E+00">
                  <c:v>4.4499999999999997E-4</c:v>
                </c:pt>
                <c:pt idx="52957" formatCode="0.00E+00">
                  <c:v>4.44E-4</c:v>
                </c:pt>
                <c:pt idx="52958" formatCode="0.00E+00">
                  <c:v>4.44E-4</c:v>
                </c:pt>
                <c:pt idx="52959" formatCode="0.00E+00">
                  <c:v>4.4299999999999998E-4</c:v>
                </c:pt>
                <c:pt idx="52960" formatCode="0.00E+00">
                  <c:v>4.4200000000000001E-4</c:v>
                </c:pt>
                <c:pt idx="52961" formatCode="0.00E+00">
                  <c:v>4.4099999999999999E-4</c:v>
                </c:pt>
                <c:pt idx="52962" formatCode="0.00E+00">
                  <c:v>4.4000000000000002E-4</c:v>
                </c:pt>
                <c:pt idx="52963" formatCode="0.00E+00">
                  <c:v>4.4000000000000002E-4</c:v>
                </c:pt>
                <c:pt idx="52964" formatCode="0.00E+00">
                  <c:v>4.3899999999999999E-4</c:v>
                </c:pt>
                <c:pt idx="52965" formatCode="0.00E+00">
                  <c:v>4.3800000000000002E-4</c:v>
                </c:pt>
                <c:pt idx="52966" formatCode="0.00E+00">
                  <c:v>4.3800000000000002E-4</c:v>
                </c:pt>
                <c:pt idx="52967" formatCode="0.00E+00">
                  <c:v>4.37E-4</c:v>
                </c:pt>
                <c:pt idx="52968" formatCode="0.00E+00">
                  <c:v>4.3600000000000003E-4</c:v>
                </c:pt>
                <c:pt idx="52969" formatCode="0.00E+00">
                  <c:v>4.3600000000000003E-4</c:v>
                </c:pt>
                <c:pt idx="52970" formatCode="0.00E+00">
                  <c:v>4.35E-4</c:v>
                </c:pt>
                <c:pt idx="52971" formatCode="0.00E+00">
                  <c:v>4.3399999999999998E-4</c:v>
                </c:pt>
                <c:pt idx="52972" formatCode="0.00E+00">
                  <c:v>4.3300000000000001E-4</c:v>
                </c:pt>
                <c:pt idx="52973" formatCode="0.00E+00">
                  <c:v>4.3300000000000001E-4</c:v>
                </c:pt>
                <c:pt idx="52974" formatCode="0.00E+00">
                  <c:v>4.3199999999999998E-4</c:v>
                </c:pt>
                <c:pt idx="52975" formatCode="0.00E+00">
                  <c:v>4.3100000000000001E-4</c:v>
                </c:pt>
                <c:pt idx="52976" formatCode="0.00E+00">
                  <c:v>4.3100000000000001E-4</c:v>
                </c:pt>
                <c:pt idx="52977" formatCode="0.00E+00">
                  <c:v>4.2999999999999999E-4</c:v>
                </c:pt>
                <c:pt idx="52978" formatCode="0.00E+00">
                  <c:v>4.2900000000000002E-4</c:v>
                </c:pt>
                <c:pt idx="52979" formatCode="0.00E+00">
                  <c:v>4.2900000000000002E-4</c:v>
                </c:pt>
                <c:pt idx="52980" formatCode="0.00E+00">
                  <c:v>4.28E-4</c:v>
                </c:pt>
                <c:pt idx="52981" formatCode="0.00E+00">
                  <c:v>4.2700000000000002E-4</c:v>
                </c:pt>
                <c:pt idx="52982" formatCode="0.00E+00">
                  <c:v>4.2700000000000002E-4</c:v>
                </c:pt>
                <c:pt idx="52983" formatCode="0.00E+00">
                  <c:v>4.26E-4</c:v>
                </c:pt>
                <c:pt idx="52984" formatCode="0.00E+00">
                  <c:v>4.2499999999999998E-4</c:v>
                </c:pt>
                <c:pt idx="52985" formatCode="0.00E+00">
                  <c:v>4.2499999999999998E-4</c:v>
                </c:pt>
                <c:pt idx="52986" formatCode="0.00E+00">
                  <c:v>4.2400000000000001E-4</c:v>
                </c:pt>
                <c:pt idx="52987" formatCode="0.00E+00">
                  <c:v>4.2400000000000001E-4</c:v>
                </c:pt>
                <c:pt idx="52988" formatCode="0.00E+00">
                  <c:v>4.2299999999999998E-4</c:v>
                </c:pt>
                <c:pt idx="52989" formatCode="0.00E+00">
                  <c:v>4.2200000000000001E-4</c:v>
                </c:pt>
                <c:pt idx="52990" formatCode="0.00E+00">
                  <c:v>4.2200000000000001E-4</c:v>
                </c:pt>
                <c:pt idx="52991" formatCode="0.00E+00">
                  <c:v>4.2099999999999999E-4</c:v>
                </c:pt>
                <c:pt idx="52992" formatCode="0.00E+00">
                  <c:v>4.2000000000000002E-4</c:v>
                </c:pt>
                <c:pt idx="52993" formatCode="0.00E+00">
                  <c:v>4.1899999999999999E-4</c:v>
                </c:pt>
                <c:pt idx="52994" formatCode="0.00E+00">
                  <c:v>4.1899999999999999E-4</c:v>
                </c:pt>
                <c:pt idx="52995" formatCode="0.00E+00">
                  <c:v>4.1800000000000002E-4</c:v>
                </c:pt>
                <c:pt idx="52996" formatCode="0.00E+00">
                  <c:v>4.1800000000000002E-4</c:v>
                </c:pt>
                <c:pt idx="52997" formatCode="0.00E+00">
                  <c:v>4.17E-4</c:v>
                </c:pt>
                <c:pt idx="52998" formatCode="0.00E+00">
                  <c:v>4.1599999999999997E-4</c:v>
                </c:pt>
                <c:pt idx="52999" formatCode="0.00E+00">
                  <c:v>4.1599999999999997E-4</c:v>
                </c:pt>
                <c:pt idx="53000" formatCode="0.00E+00">
                  <c:v>4.1599999999999997E-4</c:v>
                </c:pt>
                <c:pt idx="53001" formatCode="0.00E+00">
                  <c:v>4.15E-4</c:v>
                </c:pt>
                <c:pt idx="53002" formatCode="0.00E+00">
                  <c:v>4.1399999999999998E-4</c:v>
                </c:pt>
                <c:pt idx="53003" formatCode="0.00E+00">
                  <c:v>4.1399999999999998E-4</c:v>
                </c:pt>
                <c:pt idx="53004" formatCode="0.00E+00">
                  <c:v>4.1300000000000001E-4</c:v>
                </c:pt>
                <c:pt idx="53005" formatCode="0.00E+00">
                  <c:v>4.1199999999999999E-4</c:v>
                </c:pt>
                <c:pt idx="53006" formatCode="0.00E+00">
                  <c:v>4.1199999999999999E-4</c:v>
                </c:pt>
                <c:pt idx="53007" formatCode="0.00E+00">
                  <c:v>4.1100000000000002E-4</c:v>
                </c:pt>
                <c:pt idx="53008" formatCode="0.00E+00">
                  <c:v>4.1100000000000002E-4</c:v>
                </c:pt>
                <c:pt idx="53009" formatCode="0.00E+00">
                  <c:v>4.0999999999999999E-4</c:v>
                </c:pt>
                <c:pt idx="53010" formatCode="0.00E+00">
                  <c:v>4.0999999999999999E-4</c:v>
                </c:pt>
                <c:pt idx="53011" formatCode="0.00E+00">
                  <c:v>4.0900000000000002E-4</c:v>
                </c:pt>
                <c:pt idx="53012" formatCode="0.00E+00">
                  <c:v>4.0900000000000002E-4</c:v>
                </c:pt>
                <c:pt idx="53013" formatCode="0.00E+00">
                  <c:v>4.08E-4</c:v>
                </c:pt>
                <c:pt idx="53014" formatCode="0.00E+00">
                  <c:v>4.08E-4</c:v>
                </c:pt>
                <c:pt idx="53015" formatCode="0.00E+00">
                  <c:v>4.0700000000000003E-4</c:v>
                </c:pt>
                <c:pt idx="53016" formatCode="0.00E+00">
                  <c:v>4.0700000000000003E-4</c:v>
                </c:pt>
                <c:pt idx="53017" formatCode="0.00E+00">
                  <c:v>4.06E-4</c:v>
                </c:pt>
                <c:pt idx="53018" formatCode="0.00E+00">
                  <c:v>4.0499999999999998E-4</c:v>
                </c:pt>
                <c:pt idx="53019" formatCode="0.00E+00">
                  <c:v>4.0499999999999998E-4</c:v>
                </c:pt>
                <c:pt idx="53020" formatCode="0.00E+00">
                  <c:v>4.0400000000000001E-4</c:v>
                </c:pt>
                <c:pt idx="53021" formatCode="0.00E+00">
                  <c:v>4.0400000000000001E-4</c:v>
                </c:pt>
                <c:pt idx="53022" formatCode="0.00E+00">
                  <c:v>4.0299999999999998E-4</c:v>
                </c:pt>
                <c:pt idx="53023" formatCode="0.00E+00">
                  <c:v>4.0299999999999998E-4</c:v>
                </c:pt>
                <c:pt idx="53024" formatCode="0.00E+00">
                  <c:v>4.0200000000000001E-4</c:v>
                </c:pt>
                <c:pt idx="53025" formatCode="0.00E+00">
                  <c:v>4.0200000000000001E-4</c:v>
                </c:pt>
                <c:pt idx="53026" formatCode="0.00E+00">
                  <c:v>4.0099999999999999E-4</c:v>
                </c:pt>
                <c:pt idx="53027" formatCode="0.00E+00">
                  <c:v>4.0099999999999999E-4</c:v>
                </c:pt>
                <c:pt idx="53028" formatCode="0.00E+00">
                  <c:v>4.0000000000000002E-4</c:v>
                </c:pt>
                <c:pt idx="53029" formatCode="0.00E+00">
                  <c:v>4.0000000000000002E-4</c:v>
                </c:pt>
                <c:pt idx="53030" formatCode="0.00E+00">
                  <c:v>3.9899999999999999E-4</c:v>
                </c:pt>
                <c:pt idx="53031" formatCode="0.00E+00">
                  <c:v>3.9899999999999999E-4</c:v>
                </c:pt>
                <c:pt idx="53032" formatCode="0.00E+00">
                  <c:v>3.9800000000000002E-4</c:v>
                </c:pt>
                <c:pt idx="53033" formatCode="0.00E+00">
                  <c:v>3.9800000000000002E-4</c:v>
                </c:pt>
                <c:pt idx="53034" formatCode="0.00E+00">
                  <c:v>3.97E-4</c:v>
                </c:pt>
                <c:pt idx="53035" formatCode="0.00E+00">
                  <c:v>3.97E-4</c:v>
                </c:pt>
                <c:pt idx="53036" formatCode="0.00E+00">
                  <c:v>3.9599999999999998E-4</c:v>
                </c:pt>
                <c:pt idx="53037" formatCode="0.00E+00">
                  <c:v>3.9599999999999998E-4</c:v>
                </c:pt>
                <c:pt idx="53038" formatCode="0.00E+00">
                  <c:v>3.9599999999999998E-4</c:v>
                </c:pt>
                <c:pt idx="53039" formatCode="0.00E+00">
                  <c:v>3.9500000000000001E-4</c:v>
                </c:pt>
                <c:pt idx="53040" formatCode="0.00E+00">
                  <c:v>3.9399999999999998E-4</c:v>
                </c:pt>
                <c:pt idx="53041" formatCode="0.00E+00">
                  <c:v>3.9399999999999998E-4</c:v>
                </c:pt>
                <c:pt idx="53042" formatCode="0.00E+00">
                  <c:v>3.9399999999999998E-4</c:v>
                </c:pt>
                <c:pt idx="53043" formatCode="0.00E+00">
                  <c:v>3.9300000000000001E-4</c:v>
                </c:pt>
                <c:pt idx="53044" formatCode="0.00E+00">
                  <c:v>3.9300000000000001E-4</c:v>
                </c:pt>
                <c:pt idx="53045" formatCode="0.00E+00">
                  <c:v>3.9199999999999999E-4</c:v>
                </c:pt>
                <c:pt idx="53046" formatCode="0.00E+00">
                  <c:v>3.9199999999999999E-4</c:v>
                </c:pt>
                <c:pt idx="53047" formatCode="0.00E+00">
                  <c:v>3.9100000000000002E-4</c:v>
                </c:pt>
                <c:pt idx="53048" formatCode="0.00E+00">
                  <c:v>3.9100000000000002E-4</c:v>
                </c:pt>
                <c:pt idx="53049" formatCode="0.00E+00">
                  <c:v>3.8999999999999999E-4</c:v>
                </c:pt>
                <c:pt idx="53050" formatCode="0.00E+00">
                  <c:v>3.8999999999999999E-4</c:v>
                </c:pt>
                <c:pt idx="53051" formatCode="0.00E+00">
                  <c:v>3.8999999999999999E-4</c:v>
                </c:pt>
                <c:pt idx="53052" formatCode="0.00E+00">
                  <c:v>3.8900000000000002E-4</c:v>
                </c:pt>
                <c:pt idx="53053" formatCode="0.00E+00">
                  <c:v>3.8900000000000002E-4</c:v>
                </c:pt>
                <c:pt idx="53054" formatCode="0.00E+00">
                  <c:v>3.88E-4</c:v>
                </c:pt>
                <c:pt idx="53055" formatCode="0.00E+00">
                  <c:v>3.88E-4</c:v>
                </c:pt>
                <c:pt idx="53056" formatCode="0.00E+00">
                  <c:v>3.8699999999999997E-4</c:v>
                </c:pt>
                <c:pt idx="53057" formatCode="0.00E+00">
                  <c:v>3.8699999999999997E-4</c:v>
                </c:pt>
                <c:pt idx="53058" formatCode="0.00E+00">
                  <c:v>3.8699999999999997E-4</c:v>
                </c:pt>
                <c:pt idx="53059" formatCode="0.00E+00">
                  <c:v>3.86E-4</c:v>
                </c:pt>
                <c:pt idx="53060" formatCode="0.00E+00">
                  <c:v>3.86E-4</c:v>
                </c:pt>
                <c:pt idx="53061" formatCode="0.00E+00">
                  <c:v>3.8499999999999998E-4</c:v>
                </c:pt>
                <c:pt idx="53062" formatCode="0.00E+00">
                  <c:v>3.8499999999999998E-4</c:v>
                </c:pt>
                <c:pt idx="53063" formatCode="0.00E+00">
                  <c:v>3.8499999999999998E-4</c:v>
                </c:pt>
                <c:pt idx="53064" formatCode="0.00E+00">
                  <c:v>3.8400000000000001E-4</c:v>
                </c:pt>
                <c:pt idx="53065" formatCode="0.00E+00">
                  <c:v>3.8400000000000001E-4</c:v>
                </c:pt>
                <c:pt idx="53066" formatCode="0.00E+00">
                  <c:v>3.8299999999999999E-4</c:v>
                </c:pt>
                <c:pt idx="53067" formatCode="0.00E+00">
                  <c:v>3.8299999999999999E-4</c:v>
                </c:pt>
                <c:pt idx="53068" formatCode="0.00E+00">
                  <c:v>3.8299999999999999E-4</c:v>
                </c:pt>
                <c:pt idx="53069" formatCode="0.00E+00">
                  <c:v>3.8200000000000002E-4</c:v>
                </c:pt>
                <c:pt idx="53070" formatCode="0.00E+00">
                  <c:v>3.8200000000000002E-4</c:v>
                </c:pt>
                <c:pt idx="53071" formatCode="0.00E+00">
                  <c:v>3.8099999999999999E-4</c:v>
                </c:pt>
                <c:pt idx="53072" formatCode="0.00E+00">
                  <c:v>3.8099999999999999E-4</c:v>
                </c:pt>
                <c:pt idx="53073" formatCode="0.00E+00">
                  <c:v>3.8099999999999999E-4</c:v>
                </c:pt>
                <c:pt idx="53074" formatCode="0.00E+00">
                  <c:v>3.8000000000000002E-4</c:v>
                </c:pt>
                <c:pt idx="53075" formatCode="0.00E+00">
                  <c:v>3.8000000000000002E-4</c:v>
                </c:pt>
                <c:pt idx="53076" formatCode="0.00E+00">
                  <c:v>3.79E-4</c:v>
                </c:pt>
                <c:pt idx="53077" formatCode="0.00E+00">
                  <c:v>3.79E-4</c:v>
                </c:pt>
                <c:pt idx="53078" formatCode="0.00E+00">
                  <c:v>3.79E-4</c:v>
                </c:pt>
                <c:pt idx="53079" formatCode="0.00E+00">
                  <c:v>3.7800000000000003E-4</c:v>
                </c:pt>
                <c:pt idx="53080" formatCode="0.00E+00">
                  <c:v>3.7800000000000003E-4</c:v>
                </c:pt>
                <c:pt idx="53081" formatCode="0.00E+00">
                  <c:v>3.77E-4</c:v>
                </c:pt>
                <c:pt idx="53082" formatCode="0.00E+00">
                  <c:v>3.77E-4</c:v>
                </c:pt>
                <c:pt idx="53083" formatCode="0.00E+00">
                  <c:v>3.77E-4</c:v>
                </c:pt>
                <c:pt idx="53084" formatCode="0.00E+00">
                  <c:v>3.7599999999999998E-4</c:v>
                </c:pt>
                <c:pt idx="53085" formatCode="0.00E+00">
                  <c:v>3.7599999999999998E-4</c:v>
                </c:pt>
                <c:pt idx="53086" formatCode="0.00E+00">
                  <c:v>3.7500000000000001E-4</c:v>
                </c:pt>
                <c:pt idx="53087" formatCode="0.00E+00">
                  <c:v>3.7500000000000001E-4</c:v>
                </c:pt>
                <c:pt idx="53088" formatCode="0.00E+00">
                  <c:v>3.7500000000000001E-4</c:v>
                </c:pt>
                <c:pt idx="53089" formatCode="0.00E+00">
                  <c:v>3.7399999999999998E-4</c:v>
                </c:pt>
                <c:pt idx="53090" formatCode="0.00E+00">
                  <c:v>3.7399999999999998E-4</c:v>
                </c:pt>
                <c:pt idx="53091" formatCode="0.00E+00">
                  <c:v>3.7399999999999998E-4</c:v>
                </c:pt>
                <c:pt idx="53092" formatCode="0.00E+00">
                  <c:v>3.7300000000000001E-4</c:v>
                </c:pt>
                <c:pt idx="53093" formatCode="0.00E+00">
                  <c:v>3.7300000000000001E-4</c:v>
                </c:pt>
                <c:pt idx="53094" formatCode="0.00E+00">
                  <c:v>3.7300000000000001E-4</c:v>
                </c:pt>
                <c:pt idx="53095" formatCode="0.00E+00">
                  <c:v>3.7300000000000001E-4</c:v>
                </c:pt>
                <c:pt idx="53096" formatCode="0.00E+00">
                  <c:v>3.7199999999999999E-4</c:v>
                </c:pt>
                <c:pt idx="53097" formatCode="0.00E+00">
                  <c:v>3.7199999999999999E-4</c:v>
                </c:pt>
                <c:pt idx="53098" formatCode="0.00E+00">
                  <c:v>3.7100000000000002E-4</c:v>
                </c:pt>
                <c:pt idx="53099" formatCode="0.00E+00">
                  <c:v>3.7100000000000002E-4</c:v>
                </c:pt>
                <c:pt idx="53100" formatCode="0.00E+00">
                  <c:v>3.7100000000000002E-4</c:v>
                </c:pt>
                <c:pt idx="53101" formatCode="0.00E+00">
                  <c:v>3.6999999999999999E-4</c:v>
                </c:pt>
                <c:pt idx="53102" formatCode="0.00E+00">
                  <c:v>3.6999999999999999E-4</c:v>
                </c:pt>
                <c:pt idx="53103" formatCode="0.00E+00">
                  <c:v>3.6999999999999999E-4</c:v>
                </c:pt>
                <c:pt idx="53104" formatCode="0.00E+00">
                  <c:v>3.6900000000000002E-4</c:v>
                </c:pt>
                <c:pt idx="53105" formatCode="0.00E+00">
                  <c:v>3.6900000000000002E-4</c:v>
                </c:pt>
                <c:pt idx="53106" formatCode="0.00E+00">
                  <c:v>3.6900000000000002E-4</c:v>
                </c:pt>
                <c:pt idx="53107" formatCode="0.00E+00">
                  <c:v>3.68E-4</c:v>
                </c:pt>
                <c:pt idx="53108" formatCode="0.00E+00">
                  <c:v>3.68E-4</c:v>
                </c:pt>
                <c:pt idx="53109" formatCode="0.00E+00">
                  <c:v>3.68E-4</c:v>
                </c:pt>
                <c:pt idx="53110" formatCode="0.00E+00">
                  <c:v>3.6699999999999998E-4</c:v>
                </c:pt>
                <c:pt idx="53111" formatCode="0.00E+00">
                  <c:v>3.6699999999999998E-4</c:v>
                </c:pt>
                <c:pt idx="53112" formatCode="0.00E+00">
                  <c:v>3.6699999999999998E-4</c:v>
                </c:pt>
                <c:pt idx="53113" formatCode="0.00E+00">
                  <c:v>3.6600000000000001E-4</c:v>
                </c:pt>
                <c:pt idx="53114" formatCode="0.00E+00">
                  <c:v>3.6600000000000001E-4</c:v>
                </c:pt>
                <c:pt idx="53115" formatCode="0.00E+00">
                  <c:v>3.6600000000000001E-4</c:v>
                </c:pt>
                <c:pt idx="53116" formatCode="0.00E+00">
                  <c:v>3.6600000000000001E-4</c:v>
                </c:pt>
                <c:pt idx="53117" formatCode="0.00E+00">
                  <c:v>3.6499999999999998E-4</c:v>
                </c:pt>
                <c:pt idx="53118" formatCode="0.00E+00">
                  <c:v>3.6499999999999998E-4</c:v>
                </c:pt>
                <c:pt idx="53119" formatCode="0.00E+00">
                  <c:v>3.6400000000000001E-4</c:v>
                </c:pt>
                <c:pt idx="53120" formatCode="0.00E+00">
                  <c:v>3.6400000000000001E-4</c:v>
                </c:pt>
                <c:pt idx="53121" formatCode="0.00E+00">
                  <c:v>3.6400000000000001E-4</c:v>
                </c:pt>
                <c:pt idx="53122" formatCode="0.00E+00">
                  <c:v>3.6400000000000001E-4</c:v>
                </c:pt>
                <c:pt idx="53123" formatCode="0.00E+00">
                  <c:v>3.6299999999999999E-4</c:v>
                </c:pt>
                <c:pt idx="53124" formatCode="0.00E+00">
                  <c:v>3.6299999999999999E-4</c:v>
                </c:pt>
                <c:pt idx="53125" formatCode="0.00E+00">
                  <c:v>3.6299999999999999E-4</c:v>
                </c:pt>
                <c:pt idx="53126" formatCode="0.00E+00">
                  <c:v>3.6200000000000002E-4</c:v>
                </c:pt>
                <c:pt idx="53127" formatCode="0.00E+00">
                  <c:v>3.6200000000000002E-4</c:v>
                </c:pt>
                <c:pt idx="53128" formatCode="0.00E+00">
                  <c:v>3.6200000000000002E-4</c:v>
                </c:pt>
                <c:pt idx="53129" formatCode="0.00E+00">
                  <c:v>3.6200000000000002E-4</c:v>
                </c:pt>
                <c:pt idx="53130" formatCode="0.00E+00">
                  <c:v>3.6099999999999999E-4</c:v>
                </c:pt>
                <c:pt idx="53131" formatCode="0.00E+00">
                  <c:v>3.6099999999999999E-4</c:v>
                </c:pt>
                <c:pt idx="53132" formatCode="0.00E+00">
                  <c:v>3.6099999999999999E-4</c:v>
                </c:pt>
                <c:pt idx="53133" formatCode="0.00E+00">
                  <c:v>3.6000000000000002E-4</c:v>
                </c:pt>
                <c:pt idx="53134" formatCode="0.00E+00">
                  <c:v>3.6000000000000002E-4</c:v>
                </c:pt>
                <c:pt idx="53135" formatCode="0.00E+00">
                  <c:v>3.6000000000000002E-4</c:v>
                </c:pt>
                <c:pt idx="53136" formatCode="0.00E+00">
                  <c:v>3.6000000000000002E-4</c:v>
                </c:pt>
                <c:pt idx="53137" formatCode="0.00E+00">
                  <c:v>3.59E-4</c:v>
                </c:pt>
                <c:pt idx="53138" formatCode="0.00E+00">
                  <c:v>3.59E-4</c:v>
                </c:pt>
                <c:pt idx="53139" formatCode="0.00E+00">
                  <c:v>3.59E-4</c:v>
                </c:pt>
                <c:pt idx="53140" formatCode="0.00E+00">
                  <c:v>3.5799999999999997E-4</c:v>
                </c:pt>
                <c:pt idx="53141" formatCode="0.00E+00">
                  <c:v>3.5799999999999997E-4</c:v>
                </c:pt>
                <c:pt idx="53142" formatCode="0.00E+00">
                  <c:v>3.5799999999999997E-4</c:v>
                </c:pt>
                <c:pt idx="53143" formatCode="0.00E+00">
                  <c:v>3.5799999999999997E-4</c:v>
                </c:pt>
                <c:pt idx="53144" formatCode="0.00E+00">
                  <c:v>3.57E-4</c:v>
                </c:pt>
                <c:pt idx="53145" formatCode="0.00E+00">
                  <c:v>3.57E-4</c:v>
                </c:pt>
                <c:pt idx="53146" formatCode="0.00E+00">
                  <c:v>3.57E-4</c:v>
                </c:pt>
                <c:pt idx="53147" formatCode="0.00E+00">
                  <c:v>3.5599999999999998E-4</c:v>
                </c:pt>
                <c:pt idx="53148" formatCode="0.00E+00">
                  <c:v>3.5599999999999998E-4</c:v>
                </c:pt>
                <c:pt idx="53149" formatCode="0.00E+00">
                  <c:v>3.5599999999999998E-4</c:v>
                </c:pt>
                <c:pt idx="53150" formatCode="0.00E+00">
                  <c:v>3.5599999999999998E-4</c:v>
                </c:pt>
                <c:pt idx="53151" formatCode="0.00E+00">
                  <c:v>3.5500000000000001E-4</c:v>
                </c:pt>
                <c:pt idx="53152" formatCode="0.00E+00">
                  <c:v>3.5500000000000001E-4</c:v>
                </c:pt>
                <c:pt idx="53153" formatCode="0.00E+00">
                  <c:v>3.5500000000000001E-4</c:v>
                </c:pt>
                <c:pt idx="53154" formatCode="0.00E+00">
                  <c:v>3.5500000000000001E-4</c:v>
                </c:pt>
                <c:pt idx="53155" formatCode="0.00E+00">
                  <c:v>3.5399999999999999E-4</c:v>
                </c:pt>
                <c:pt idx="53156" formatCode="0.00E+00">
                  <c:v>3.5399999999999999E-4</c:v>
                </c:pt>
                <c:pt idx="53157" formatCode="0.00E+00">
                  <c:v>3.5399999999999999E-4</c:v>
                </c:pt>
                <c:pt idx="53158" formatCode="0.00E+00">
                  <c:v>3.5300000000000002E-4</c:v>
                </c:pt>
                <c:pt idx="53159" formatCode="0.00E+00">
                  <c:v>3.5300000000000002E-4</c:v>
                </c:pt>
                <c:pt idx="53160" formatCode="0.00E+00">
                  <c:v>3.5300000000000002E-4</c:v>
                </c:pt>
                <c:pt idx="53161" formatCode="0.00E+00">
                  <c:v>3.5300000000000002E-4</c:v>
                </c:pt>
                <c:pt idx="53162" formatCode="0.00E+00">
                  <c:v>3.5199999999999999E-4</c:v>
                </c:pt>
                <c:pt idx="53163" formatCode="0.00E+00">
                  <c:v>3.5199999999999999E-4</c:v>
                </c:pt>
                <c:pt idx="53164" formatCode="0.00E+00">
                  <c:v>3.5199999999999999E-4</c:v>
                </c:pt>
                <c:pt idx="53165" formatCode="0.00E+00">
                  <c:v>3.5199999999999999E-4</c:v>
                </c:pt>
                <c:pt idx="53166" formatCode="0.00E+00">
                  <c:v>3.5100000000000002E-4</c:v>
                </c:pt>
                <c:pt idx="53167" formatCode="0.00E+00">
                  <c:v>3.5100000000000002E-4</c:v>
                </c:pt>
                <c:pt idx="53168" formatCode="0.00E+00">
                  <c:v>3.5100000000000002E-4</c:v>
                </c:pt>
                <c:pt idx="53169" formatCode="0.00E+00">
                  <c:v>3.5100000000000002E-4</c:v>
                </c:pt>
                <c:pt idx="53170" formatCode="0.00E+00">
                  <c:v>3.5E-4</c:v>
                </c:pt>
                <c:pt idx="53171" formatCode="0.00E+00">
                  <c:v>3.5E-4</c:v>
                </c:pt>
                <c:pt idx="53172" formatCode="0.00E+00">
                  <c:v>3.5E-4</c:v>
                </c:pt>
                <c:pt idx="53173" formatCode="0.00E+00">
                  <c:v>3.5E-4</c:v>
                </c:pt>
                <c:pt idx="53174" formatCode="0.00E+00">
                  <c:v>3.5E-4</c:v>
                </c:pt>
                <c:pt idx="53175" formatCode="0.00E+00">
                  <c:v>3.4900000000000003E-4</c:v>
                </c:pt>
                <c:pt idx="53176" formatCode="0.00E+00">
                  <c:v>3.4900000000000003E-4</c:v>
                </c:pt>
                <c:pt idx="53177" formatCode="0.00E+00">
                  <c:v>3.4900000000000003E-4</c:v>
                </c:pt>
                <c:pt idx="53178" formatCode="0.00E+00">
                  <c:v>3.4900000000000003E-4</c:v>
                </c:pt>
                <c:pt idx="53179" formatCode="0.00E+00">
                  <c:v>3.48E-4</c:v>
                </c:pt>
                <c:pt idx="53180" formatCode="0.00E+00">
                  <c:v>3.48E-4</c:v>
                </c:pt>
                <c:pt idx="53181" formatCode="0.00E+00">
                  <c:v>3.48E-4</c:v>
                </c:pt>
                <c:pt idx="53182" formatCode="0.00E+00">
                  <c:v>3.48E-4</c:v>
                </c:pt>
                <c:pt idx="53183" formatCode="0.00E+00">
                  <c:v>3.4699999999999998E-4</c:v>
                </c:pt>
                <c:pt idx="53184" formatCode="0.00E+00">
                  <c:v>3.4699999999999998E-4</c:v>
                </c:pt>
                <c:pt idx="53185" formatCode="0.00E+00">
                  <c:v>3.4699999999999998E-4</c:v>
                </c:pt>
                <c:pt idx="53186" formatCode="0.00E+00">
                  <c:v>3.4699999999999998E-4</c:v>
                </c:pt>
                <c:pt idx="53187" formatCode="0.00E+00">
                  <c:v>3.4699999999999998E-4</c:v>
                </c:pt>
                <c:pt idx="53188" formatCode="0.00E+00">
                  <c:v>3.4600000000000001E-4</c:v>
                </c:pt>
                <c:pt idx="53189" formatCode="0.00E+00">
                  <c:v>3.4600000000000001E-4</c:v>
                </c:pt>
                <c:pt idx="53190" formatCode="0.00E+00">
                  <c:v>3.4600000000000001E-4</c:v>
                </c:pt>
                <c:pt idx="53191" formatCode="0.00E+00">
                  <c:v>3.4600000000000001E-4</c:v>
                </c:pt>
                <c:pt idx="53192" formatCode="0.00E+00">
                  <c:v>3.4499999999999998E-4</c:v>
                </c:pt>
                <c:pt idx="53193" formatCode="0.00E+00">
                  <c:v>3.4499999999999998E-4</c:v>
                </c:pt>
                <c:pt idx="53194" formatCode="0.00E+00">
                  <c:v>3.4499999999999998E-4</c:v>
                </c:pt>
                <c:pt idx="53195" formatCode="0.00E+00">
                  <c:v>3.4499999999999998E-4</c:v>
                </c:pt>
                <c:pt idx="53196" formatCode="0.00E+00">
                  <c:v>3.4400000000000001E-4</c:v>
                </c:pt>
                <c:pt idx="53197" formatCode="0.00E+00">
                  <c:v>3.4400000000000001E-4</c:v>
                </c:pt>
                <c:pt idx="53198" formatCode="0.00E+00">
                  <c:v>3.4400000000000001E-4</c:v>
                </c:pt>
                <c:pt idx="53199" formatCode="0.00E+00">
                  <c:v>3.4400000000000001E-4</c:v>
                </c:pt>
                <c:pt idx="53200" formatCode="0.00E+00">
                  <c:v>3.4400000000000001E-4</c:v>
                </c:pt>
                <c:pt idx="53201" formatCode="0.00E+00">
                  <c:v>3.4299999999999999E-4</c:v>
                </c:pt>
                <c:pt idx="53202" formatCode="0.00E+00">
                  <c:v>3.4299999999999999E-4</c:v>
                </c:pt>
                <c:pt idx="53203" formatCode="0.00E+00">
                  <c:v>3.4299999999999999E-4</c:v>
                </c:pt>
                <c:pt idx="53204" formatCode="0.00E+00">
                  <c:v>3.4299999999999999E-4</c:v>
                </c:pt>
                <c:pt idx="53205" formatCode="0.00E+00">
                  <c:v>3.4299999999999999E-4</c:v>
                </c:pt>
                <c:pt idx="53206" formatCode="0.00E+00">
                  <c:v>3.4200000000000002E-4</c:v>
                </c:pt>
                <c:pt idx="53207" formatCode="0.00E+00">
                  <c:v>3.4200000000000002E-4</c:v>
                </c:pt>
                <c:pt idx="53208" formatCode="0.00E+00">
                  <c:v>3.4200000000000002E-4</c:v>
                </c:pt>
                <c:pt idx="53209" formatCode="0.00E+00">
                  <c:v>3.4200000000000002E-4</c:v>
                </c:pt>
                <c:pt idx="53210" formatCode="0.00E+00">
                  <c:v>3.4099999999999999E-4</c:v>
                </c:pt>
                <c:pt idx="53211" formatCode="0.00E+00">
                  <c:v>3.4099999999999999E-4</c:v>
                </c:pt>
                <c:pt idx="53212" formatCode="0.00E+00">
                  <c:v>3.4099999999999999E-4</c:v>
                </c:pt>
                <c:pt idx="53213" formatCode="0.00E+00">
                  <c:v>3.4099999999999999E-4</c:v>
                </c:pt>
                <c:pt idx="53214" formatCode="0.00E+00">
                  <c:v>3.4099999999999999E-4</c:v>
                </c:pt>
                <c:pt idx="53215" formatCode="0.00E+00">
                  <c:v>3.4000000000000002E-4</c:v>
                </c:pt>
                <c:pt idx="53216" formatCode="0.00E+00">
                  <c:v>3.4000000000000002E-4</c:v>
                </c:pt>
                <c:pt idx="53217" formatCode="0.00E+00">
                  <c:v>3.4000000000000002E-4</c:v>
                </c:pt>
                <c:pt idx="53218" formatCode="0.00E+00">
                  <c:v>3.4000000000000002E-4</c:v>
                </c:pt>
                <c:pt idx="53219" formatCode="0.00E+00">
                  <c:v>3.4000000000000002E-4</c:v>
                </c:pt>
                <c:pt idx="53220" formatCode="0.00E+00">
                  <c:v>3.39E-4</c:v>
                </c:pt>
                <c:pt idx="53221" formatCode="0.00E+00">
                  <c:v>3.39E-4</c:v>
                </c:pt>
                <c:pt idx="53222" formatCode="0.00E+00">
                  <c:v>3.39E-4</c:v>
                </c:pt>
                <c:pt idx="53223" formatCode="0.00E+00">
                  <c:v>3.39E-4</c:v>
                </c:pt>
                <c:pt idx="53224" formatCode="0.00E+00">
                  <c:v>3.39E-4</c:v>
                </c:pt>
                <c:pt idx="53225" formatCode="0.00E+00">
                  <c:v>3.3799999999999998E-4</c:v>
                </c:pt>
                <c:pt idx="53226" formatCode="0.00E+00">
                  <c:v>3.3799999999999998E-4</c:v>
                </c:pt>
                <c:pt idx="53227" formatCode="0.00E+00">
                  <c:v>3.3799999999999998E-4</c:v>
                </c:pt>
                <c:pt idx="53228" formatCode="0.00E+00">
                  <c:v>3.3799999999999998E-4</c:v>
                </c:pt>
                <c:pt idx="53229" formatCode="0.00E+00">
                  <c:v>3.3799999999999998E-4</c:v>
                </c:pt>
                <c:pt idx="53230" formatCode="0.00E+00">
                  <c:v>3.3799999999999998E-4</c:v>
                </c:pt>
                <c:pt idx="53231" formatCode="0.00E+00">
                  <c:v>3.3700000000000001E-4</c:v>
                </c:pt>
                <c:pt idx="53232" formatCode="0.00E+00">
                  <c:v>3.3700000000000001E-4</c:v>
                </c:pt>
                <c:pt idx="53233" formatCode="0.00E+00">
                  <c:v>3.3700000000000001E-4</c:v>
                </c:pt>
                <c:pt idx="53234" formatCode="0.00E+00">
                  <c:v>3.3700000000000001E-4</c:v>
                </c:pt>
                <c:pt idx="53235" formatCode="0.00E+00">
                  <c:v>3.3599999999999998E-4</c:v>
                </c:pt>
                <c:pt idx="53236" formatCode="0.00E+00">
                  <c:v>3.3599999999999998E-4</c:v>
                </c:pt>
                <c:pt idx="53237" formatCode="0.00E+00">
                  <c:v>3.3599999999999998E-4</c:v>
                </c:pt>
                <c:pt idx="53238" formatCode="0.00E+00">
                  <c:v>3.3599999999999998E-4</c:v>
                </c:pt>
                <c:pt idx="53239" formatCode="0.00E+00">
                  <c:v>3.3599999999999998E-4</c:v>
                </c:pt>
                <c:pt idx="53240" formatCode="0.00E+00">
                  <c:v>3.3599999999999998E-4</c:v>
                </c:pt>
                <c:pt idx="53241" formatCode="0.00E+00">
                  <c:v>3.3500000000000001E-4</c:v>
                </c:pt>
                <c:pt idx="53242" formatCode="0.00E+00">
                  <c:v>3.3500000000000001E-4</c:v>
                </c:pt>
                <c:pt idx="53243" formatCode="0.00E+00">
                  <c:v>3.3500000000000001E-4</c:v>
                </c:pt>
                <c:pt idx="53244" formatCode="0.00E+00">
                  <c:v>3.3500000000000001E-4</c:v>
                </c:pt>
                <c:pt idx="53245" formatCode="0.00E+00">
                  <c:v>3.3500000000000001E-4</c:v>
                </c:pt>
                <c:pt idx="53246" formatCode="0.00E+00">
                  <c:v>3.3399999999999999E-4</c:v>
                </c:pt>
                <c:pt idx="53247" formatCode="0.00E+00">
                  <c:v>3.3399999999999999E-4</c:v>
                </c:pt>
                <c:pt idx="53248" formatCode="0.00E+00">
                  <c:v>3.3399999999999999E-4</c:v>
                </c:pt>
                <c:pt idx="53249" formatCode="0.00E+00">
                  <c:v>3.3399999999999999E-4</c:v>
                </c:pt>
                <c:pt idx="53250" formatCode="0.00E+00">
                  <c:v>3.3399999999999999E-4</c:v>
                </c:pt>
                <c:pt idx="53251" formatCode="0.00E+00">
                  <c:v>3.3300000000000002E-4</c:v>
                </c:pt>
                <c:pt idx="53252" formatCode="0.00E+00">
                  <c:v>3.3300000000000002E-4</c:v>
                </c:pt>
                <c:pt idx="53253" formatCode="0.00E+00">
                  <c:v>3.3300000000000002E-4</c:v>
                </c:pt>
                <c:pt idx="53254" formatCode="0.00E+00">
                  <c:v>3.3300000000000002E-4</c:v>
                </c:pt>
                <c:pt idx="53255" formatCode="0.00E+00">
                  <c:v>3.3300000000000002E-4</c:v>
                </c:pt>
                <c:pt idx="53256" formatCode="0.00E+00">
                  <c:v>3.3300000000000002E-4</c:v>
                </c:pt>
                <c:pt idx="53257" formatCode="0.00E+00">
                  <c:v>3.3300000000000002E-4</c:v>
                </c:pt>
                <c:pt idx="53258" formatCode="0.00E+00">
                  <c:v>3.3199999999999999E-4</c:v>
                </c:pt>
                <c:pt idx="53259" formatCode="0.00E+00">
                  <c:v>3.3199999999999999E-4</c:v>
                </c:pt>
                <c:pt idx="53260" formatCode="0.00E+00">
                  <c:v>3.3199999999999999E-4</c:v>
                </c:pt>
                <c:pt idx="53261" formatCode="0.00E+00">
                  <c:v>3.3199999999999999E-4</c:v>
                </c:pt>
                <c:pt idx="53262" formatCode="0.00E+00">
                  <c:v>3.3199999999999999E-4</c:v>
                </c:pt>
                <c:pt idx="53263" formatCode="0.00E+00">
                  <c:v>3.3199999999999999E-4</c:v>
                </c:pt>
                <c:pt idx="53264" formatCode="0.00E+00">
                  <c:v>3.3100000000000002E-4</c:v>
                </c:pt>
                <c:pt idx="53265" formatCode="0.00E+00">
                  <c:v>3.3100000000000002E-4</c:v>
                </c:pt>
                <c:pt idx="53266" formatCode="0.00E+00">
                  <c:v>3.3100000000000002E-4</c:v>
                </c:pt>
                <c:pt idx="53267" formatCode="0.00E+00">
                  <c:v>3.3100000000000002E-4</c:v>
                </c:pt>
                <c:pt idx="53268" formatCode="0.00E+00">
                  <c:v>3.3100000000000002E-4</c:v>
                </c:pt>
                <c:pt idx="53269" formatCode="0.00E+00">
                  <c:v>3.3E-4</c:v>
                </c:pt>
                <c:pt idx="53270" formatCode="0.00E+00">
                  <c:v>3.3E-4</c:v>
                </c:pt>
                <c:pt idx="53271" formatCode="0.00E+00">
                  <c:v>3.3E-4</c:v>
                </c:pt>
                <c:pt idx="53272" formatCode="0.00E+00">
                  <c:v>3.3E-4</c:v>
                </c:pt>
                <c:pt idx="53273" formatCode="0.00E+00">
                  <c:v>3.3E-4</c:v>
                </c:pt>
                <c:pt idx="53274" formatCode="0.00E+00">
                  <c:v>3.3E-4</c:v>
                </c:pt>
                <c:pt idx="53275" formatCode="0.00E+00">
                  <c:v>3.3E-4</c:v>
                </c:pt>
                <c:pt idx="53276" formatCode="0.00E+00">
                  <c:v>3.3E-4</c:v>
                </c:pt>
                <c:pt idx="53277" formatCode="0.00E+00">
                  <c:v>3.2899999999999997E-4</c:v>
                </c:pt>
                <c:pt idx="53278" formatCode="0.00E+00">
                  <c:v>3.2899999999999997E-4</c:v>
                </c:pt>
                <c:pt idx="53279" formatCode="0.00E+00">
                  <c:v>3.2899999999999997E-4</c:v>
                </c:pt>
                <c:pt idx="53280" formatCode="0.00E+00">
                  <c:v>3.2899999999999997E-4</c:v>
                </c:pt>
                <c:pt idx="53281" formatCode="0.00E+00">
                  <c:v>3.2899999999999997E-4</c:v>
                </c:pt>
                <c:pt idx="53282" formatCode="0.00E+00">
                  <c:v>3.28E-4</c:v>
                </c:pt>
                <c:pt idx="53283" formatCode="0.00E+00">
                  <c:v>3.28E-4</c:v>
                </c:pt>
                <c:pt idx="53284" formatCode="0.00E+00">
                  <c:v>3.28E-4</c:v>
                </c:pt>
                <c:pt idx="53285" formatCode="0.00E+00">
                  <c:v>3.28E-4</c:v>
                </c:pt>
                <c:pt idx="53286" formatCode="0.00E+00">
                  <c:v>3.28E-4</c:v>
                </c:pt>
                <c:pt idx="53287" formatCode="0.00E+00">
                  <c:v>3.28E-4</c:v>
                </c:pt>
                <c:pt idx="53288" formatCode="0.00E+00">
                  <c:v>3.28E-4</c:v>
                </c:pt>
                <c:pt idx="53289" formatCode="0.00E+00">
                  <c:v>3.2699999999999998E-4</c:v>
                </c:pt>
                <c:pt idx="53290" formatCode="0.00E+00">
                  <c:v>3.2699999999999998E-4</c:v>
                </c:pt>
                <c:pt idx="53291" formatCode="0.00E+00">
                  <c:v>3.2699999999999998E-4</c:v>
                </c:pt>
                <c:pt idx="53292" formatCode="0.00E+00">
                  <c:v>3.2699999999999998E-4</c:v>
                </c:pt>
                <c:pt idx="53293" formatCode="0.00E+00">
                  <c:v>3.2699999999999998E-4</c:v>
                </c:pt>
                <c:pt idx="53294" formatCode="0.00E+00">
                  <c:v>3.2699999999999998E-4</c:v>
                </c:pt>
                <c:pt idx="53295" formatCode="0.00E+00">
                  <c:v>3.2699999999999998E-4</c:v>
                </c:pt>
                <c:pt idx="53296" formatCode="0.00E+00">
                  <c:v>3.2600000000000001E-4</c:v>
                </c:pt>
                <c:pt idx="53297" formatCode="0.00E+00">
                  <c:v>3.2600000000000001E-4</c:v>
                </c:pt>
                <c:pt idx="53298" formatCode="0.00E+00">
                  <c:v>3.2600000000000001E-4</c:v>
                </c:pt>
                <c:pt idx="53299" formatCode="0.00E+00">
                  <c:v>3.2600000000000001E-4</c:v>
                </c:pt>
                <c:pt idx="53300" formatCode="0.00E+00">
                  <c:v>3.2600000000000001E-4</c:v>
                </c:pt>
                <c:pt idx="53301" formatCode="0.00E+00">
                  <c:v>3.2600000000000001E-4</c:v>
                </c:pt>
                <c:pt idx="53302" formatCode="0.00E+00">
                  <c:v>3.2499999999999999E-4</c:v>
                </c:pt>
                <c:pt idx="53303" formatCode="0.00E+00">
                  <c:v>3.2499999999999999E-4</c:v>
                </c:pt>
                <c:pt idx="53304" formatCode="0.00E+00">
                  <c:v>3.2499999999999999E-4</c:v>
                </c:pt>
                <c:pt idx="53305" formatCode="0.00E+00">
                  <c:v>3.2499999999999999E-4</c:v>
                </c:pt>
                <c:pt idx="53306" formatCode="0.00E+00">
                  <c:v>3.2499999999999999E-4</c:v>
                </c:pt>
                <c:pt idx="53307" formatCode="0.00E+00">
                  <c:v>3.2499999999999999E-4</c:v>
                </c:pt>
                <c:pt idx="53308" formatCode="0.00E+00">
                  <c:v>3.2499999999999999E-4</c:v>
                </c:pt>
                <c:pt idx="53309" formatCode="0.00E+00">
                  <c:v>3.2400000000000001E-4</c:v>
                </c:pt>
                <c:pt idx="53310" formatCode="0.00E+00">
                  <c:v>3.2400000000000001E-4</c:v>
                </c:pt>
                <c:pt idx="53311" formatCode="0.00E+00">
                  <c:v>3.2400000000000001E-4</c:v>
                </c:pt>
                <c:pt idx="53312" formatCode="0.00E+00">
                  <c:v>3.2400000000000001E-4</c:v>
                </c:pt>
                <c:pt idx="53313" formatCode="0.00E+00">
                  <c:v>3.2400000000000001E-4</c:v>
                </c:pt>
                <c:pt idx="53314" formatCode="0.00E+00">
                  <c:v>3.2400000000000001E-4</c:v>
                </c:pt>
                <c:pt idx="53315" formatCode="0.00E+00">
                  <c:v>3.2299999999999999E-4</c:v>
                </c:pt>
                <c:pt idx="53316" formatCode="0.00E+00">
                  <c:v>3.2299999999999999E-4</c:v>
                </c:pt>
                <c:pt idx="53317" formatCode="0.00E+00">
                  <c:v>3.2299999999999999E-4</c:v>
                </c:pt>
                <c:pt idx="53318" formatCode="0.00E+00">
                  <c:v>3.2299999999999999E-4</c:v>
                </c:pt>
                <c:pt idx="53319" formatCode="0.00E+00">
                  <c:v>3.2299999999999999E-4</c:v>
                </c:pt>
                <c:pt idx="53320" formatCode="0.00E+00">
                  <c:v>3.2299999999999999E-4</c:v>
                </c:pt>
                <c:pt idx="53321" formatCode="0.00E+00">
                  <c:v>3.2299999999999999E-4</c:v>
                </c:pt>
                <c:pt idx="53322" formatCode="0.00E+00">
                  <c:v>3.2200000000000002E-4</c:v>
                </c:pt>
                <c:pt idx="53323" formatCode="0.00E+00">
                  <c:v>3.2200000000000002E-4</c:v>
                </c:pt>
                <c:pt idx="53324" formatCode="0.00E+00">
                  <c:v>3.2200000000000002E-4</c:v>
                </c:pt>
                <c:pt idx="53325" formatCode="0.00E+00">
                  <c:v>3.2200000000000002E-4</c:v>
                </c:pt>
                <c:pt idx="53326" formatCode="0.00E+00">
                  <c:v>3.2200000000000002E-4</c:v>
                </c:pt>
                <c:pt idx="53327" formatCode="0.00E+00">
                  <c:v>3.2200000000000002E-4</c:v>
                </c:pt>
                <c:pt idx="53328" formatCode="0.00E+00">
                  <c:v>3.2200000000000002E-4</c:v>
                </c:pt>
                <c:pt idx="53329" formatCode="0.00E+00">
                  <c:v>3.2200000000000002E-4</c:v>
                </c:pt>
                <c:pt idx="53330" formatCode="0.00E+00">
                  <c:v>3.21E-4</c:v>
                </c:pt>
                <c:pt idx="53331" formatCode="0.00E+00">
                  <c:v>3.21E-4</c:v>
                </c:pt>
                <c:pt idx="53332" formatCode="0.00E+00">
                  <c:v>3.21E-4</c:v>
                </c:pt>
                <c:pt idx="53333" formatCode="0.00E+00">
                  <c:v>3.21E-4</c:v>
                </c:pt>
                <c:pt idx="53334" formatCode="0.00E+00">
                  <c:v>3.21E-4</c:v>
                </c:pt>
                <c:pt idx="53335" formatCode="0.00E+00">
                  <c:v>3.21E-4</c:v>
                </c:pt>
                <c:pt idx="53336" formatCode="0.00E+00">
                  <c:v>3.21E-4</c:v>
                </c:pt>
                <c:pt idx="53337" formatCode="0.00E+00">
                  <c:v>3.21E-4</c:v>
                </c:pt>
                <c:pt idx="53338" formatCode="0.00E+00">
                  <c:v>3.2000000000000003E-4</c:v>
                </c:pt>
                <c:pt idx="53339" formatCode="0.00E+00">
                  <c:v>3.2000000000000003E-4</c:v>
                </c:pt>
                <c:pt idx="53340" formatCode="0.00E+00">
                  <c:v>3.2000000000000003E-4</c:v>
                </c:pt>
                <c:pt idx="53341" formatCode="0.00E+00">
                  <c:v>3.2000000000000003E-4</c:v>
                </c:pt>
                <c:pt idx="53342" formatCode="0.00E+00">
                  <c:v>3.2000000000000003E-4</c:v>
                </c:pt>
                <c:pt idx="53343" formatCode="0.00E+00">
                  <c:v>3.2000000000000003E-4</c:v>
                </c:pt>
                <c:pt idx="53344" formatCode="0.00E+00">
                  <c:v>3.2000000000000003E-4</c:v>
                </c:pt>
                <c:pt idx="53345" formatCode="0.00E+00">
                  <c:v>3.19E-4</c:v>
                </c:pt>
                <c:pt idx="53346" formatCode="0.00E+00">
                  <c:v>3.2000000000000003E-4</c:v>
                </c:pt>
                <c:pt idx="53347" formatCode="0.00E+00">
                  <c:v>3.19E-4</c:v>
                </c:pt>
                <c:pt idx="53348" formatCode="0.00E+00">
                  <c:v>3.19E-4</c:v>
                </c:pt>
                <c:pt idx="53349" formatCode="0.00E+00">
                  <c:v>3.19E-4</c:v>
                </c:pt>
                <c:pt idx="53350" formatCode="0.00E+00">
                  <c:v>3.19E-4</c:v>
                </c:pt>
                <c:pt idx="53351" formatCode="0.00E+00">
                  <c:v>3.19E-4</c:v>
                </c:pt>
                <c:pt idx="53352" formatCode="0.00E+00">
                  <c:v>3.1799999999999998E-4</c:v>
                </c:pt>
                <c:pt idx="53353" formatCode="0.00E+00">
                  <c:v>3.1799999999999998E-4</c:v>
                </c:pt>
                <c:pt idx="53354" formatCode="0.00E+00">
                  <c:v>3.1799999999999998E-4</c:v>
                </c:pt>
                <c:pt idx="53355" formatCode="0.00E+00">
                  <c:v>3.1799999999999998E-4</c:v>
                </c:pt>
                <c:pt idx="53356" formatCode="0.00E+00">
                  <c:v>3.1799999999999998E-4</c:v>
                </c:pt>
                <c:pt idx="53357" formatCode="0.00E+00">
                  <c:v>3.1799999999999998E-4</c:v>
                </c:pt>
                <c:pt idx="53358" formatCode="0.00E+00">
                  <c:v>3.1799999999999998E-4</c:v>
                </c:pt>
                <c:pt idx="53359" formatCode="0.00E+00">
                  <c:v>3.1799999999999998E-4</c:v>
                </c:pt>
                <c:pt idx="53360" formatCode="0.00E+00">
                  <c:v>3.1799999999999998E-4</c:v>
                </c:pt>
                <c:pt idx="53361" formatCode="0.00E+00">
                  <c:v>3.1700000000000001E-4</c:v>
                </c:pt>
                <c:pt idx="53362" formatCode="0.00E+00">
                  <c:v>3.1700000000000001E-4</c:v>
                </c:pt>
                <c:pt idx="53363" formatCode="0.00E+00">
                  <c:v>3.1700000000000001E-4</c:v>
                </c:pt>
                <c:pt idx="53364" formatCode="0.00E+00">
                  <c:v>3.1700000000000001E-4</c:v>
                </c:pt>
                <c:pt idx="53365" formatCode="0.00E+00">
                  <c:v>3.1700000000000001E-4</c:v>
                </c:pt>
                <c:pt idx="53366" formatCode="0.00E+00">
                  <c:v>3.1700000000000001E-4</c:v>
                </c:pt>
                <c:pt idx="53367" formatCode="0.00E+00">
                  <c:v>3.1700000000000001E-4</c:v>
                </c:pt>
                <c:pt idx="53368" formatCode="0.00E+00">
                  <c:v>3.1700000000000001E-4</c:v>
                </c:pt>
                <c:pt idx="53369" formatCode="0.00E+00">
                  <c:v>3.1700000000000001E-4</c:v>
                </c:pt>
                <c:pt idx="53370" formatCode="0.00E+00">
                  <c:v>3.1599999999999998E-4</c:v>
                </c:pt>
                <c:pt idx="53371" formatCode="0.00E+00">
                  <c:v>3.1599999999999998E-4</c:v>
                </c:pt>
                <c:pt idx="53372" formatCode="0.00E+00">
                  <c:v>3.1599999999999998E-4</c:v>
                </c:pt>
                <c:pt idx="53373" formatCode="0.00E+00">
                  <c:v>3.1599999999999998E-4</c:v>
                </c:pt>
                <c:pt idx="53374" formatCode="0.00E+00">
                  <c:v>3.1599999999999998E-4</c:v>
                </c:pt>
                <c:pt idx="53375" formatCode="0.00E+00">
                  <c:v>3.1599999999999998E-4</c:v>
                </c:pt>
                <c:pt idx="53376" formatCode="0.00E+00">
                  <c:v>3.1599999999999998E-4</c:v>
                </c:pt>
                <c:pt idx="53377" formatCode="0.00E+00">
                  <c:v>3.1599999999999998E-4</c:v>
                </c:pt>
                <c:pt idx="53378" formatCode="0.00E+00">
                  <c:v>3.1500000000000001E-4</c:v>
                </c:pt>
                <c:pt idx="53379" formatCode="0.00E+00">
                  <c:v>3.1599999999999998E-4</c:v>
                </c:pt>
                <c:pt idx="53380" formatCode="0.00E+00">
                  <c:v>3.1500000000000001E-4</c:v>
                </c:pt>
                <c:pt idx="53381" formatCode="0.00E+00">
                  <c:v>3.1500000000000001E-4</c:v>
                </c:pt>
                <c:pt idx="53382" formatCode="0.00E+00">
                  <c:v>3.1500000000000001E-4</c:v>
                </c:pt>
                <c:pt idx="53383" formatCode="0.00E+00">
                  <c:v>3.1500000000000001E-4</c:v>
                </c:pt>
                <c:pt idx="53384" formatCode="0.00E+00">
                  <c:v>3.1500000000000001E-4</c:v>
                </c:pt>
                <c:pt idx="53385" formatCode="0.00E+00">
                  <c:v>3.1500000000000001E-4</c:v>
                </c:pt>
                <c:pt idx="53386" formatCode="0.00E+00">
                  <c:v>3.1500000000000001E-4</c:v>
                </c:pt>
                <c:pt idx="53387" formatCode="0.00E+00">
                  <c:v>3.1399999999999999E-4</c:v>
                </c:pt>
                <c:pt idx="53388" formatCode="0.00E+00">
                  <c:v>3.1399999999999999E-4</c:v>
                </c:pt>
                <c:pt idx="53389" formatCode="0.00E+00">
                  <c:v>3.1399999999999999E-4</c:v>
                </c:pt>
                <c:pt idx="53390" formatCode="0.00E+00">
                  <c:v>3.1399999999999999E-4</c:v>
                </c:pt>
                <c:pt idx="53391" formatCode="0.00E+00">
                  <c:v>3.1399999999999999E-4</c:v>
                </c:pt>
                <c:pt idx="53392" formatCode="0.00E+00">
                  <c:v>3.1399999999999999E-4</c:v>
                </c:pt>
                <c:pt idx="53393" formatCode="0.00E+00">
                  <c:v>3.1399999999999999E-4</c:v>
                </c:pt>
                <c:pt idx="53394" formatCode="0.00E+00">
                  <c:v>3.1399999999999999E-4</c:v>
                </c:pt>
                <c:pt idx="53395" formatCode="0.00E+00">
                  <c:v>3.1399999999999999E-4</c:v>
                </c:pt>
                <c:pt idx="53396" formatCode="0.00E+00">
                  <c:v>3.1300000000000002E-4</c:v>
                </c:pt>
                <c:pt idx="53397" formatCode="0.00E+00">
                  <c:v>3.1399999999999999E-4</c:v>
                </c:pt>
                <c:pt idx="53398" formatCode="0.00E+00">
                  <c:v>3.1300000000000002E-4</c:v>
                </c:pt>
                <c:pt idx="53399" formatCode="0.00E+00">
                  <c:v>3.1300000000000002E-4</c:v>
                </c:pt>
                <c:pt idx="53400" formatCode="0.00E+00">
                  <c:v>3.1300000000000002E-4</c:v>
                </c:pt>
                <c:pt idx="53401" formatCode="0.00E+00">
                  <c:v>3.1300000000000002E-4</c:v>
                </c:pt>
                <c:pt idx="53402" formatCode="0.00E+00">
                  <c:v>3.1300000000000002E-4</c:v>
                </c:pt>
                <c:pt idx="53403" formatCode="0.00E+00">
                  <c:v>3.1300000000000002E-4</c:v>
                </c:pt>
                <c:pt idx="53404" formatCode="0.00E+00">
                  <c:v>3.1199999999999999E-4</c:v>
                </c:pt>
                <c:pt idx="53405" formatCode="0.00E+00">
                  <c:v>3.1300000000000002E-4</c:v>
                </c:pt>
                <c:pt idx="53406" formatCode="0.00E+00">
                  <c:v>3.1199999999999999E-4</c:v>
                </c:pt>
                <c:pt idx="53407" formatCode="0.00E+00">
                  <c:v>3.1199999999999999E-4</c:v>
                </c:pt>
                <c:pt idx="53408" formatCode="0.00E+00">
                  <c:v>3.1199999999999999E-4</c:v>
                </c:pt>
                <c:pt idx="53409" formatCode="0.00E+00">
                  <c:v>3.1199999999999999E-4</c:v>
                </c:pt>
                <c:pt idx="53410" formatCode="0.00E+00">
                  <c:v>3.1199999999999999E-4</c:v>
                </c:pt>
                <c:pt idx="53411" formatCode="0.00E+00">
                  <c:v>3.1199999999999999E-4</c:v>
                </c:pt>
                <c:pt idx="53412" formatCode="0.00E+00">
                  <c:v>3.1199999999999999E-4</c:v>
                </c:pt>
                <c:pt idx="53413" formatCode="0.00E+00">
                  <c:v>3.1199999999999999E-4</c:v>
                </c:pt>
                <c:pt idx="53414" formatCode="0.00E+00">
                  <c:v>3.1199999999999999E-4</c:v>
                </c:pt>
                <c:pt idx="53415" formatCode="0.00E+00">
                  <c:v>3.1199999999999999E-4</c:v>
                </c:pt>
                <c:pt idx="53416" formatCode="0.00E+00">
                  <c:v>3.1100000000000002E-4</c:v>
                </c:pt>
                <c:pt idx="53417" formatCode="0.00E+00">
                  <c:v>3.1100000000000002E-4</c:v>
                </c:pt>
                <c:pt idx="53418" formatCode="0.00E+00">
                  <c:v>3.1100000000000002E-4</c:v>
                </c:pt>
                <c:pt idx="53419" formatCode="0.00E+00">
                  <c:v>3.1100000000000002E-4</c:v>
                </c:pt>
                <c:pt idx="53420" formatCode="0.00E+00">
                  <c:v>3.1100000000000002E-4</c:v>
                </c:pt>
                <c:pt idx="53421" formatCode="0.00E+00">
                  <c:v>3.1100000000000002E-4</c:v>
                </c:pt>
                <c:pt idx="53422" formatCode="0.00E+00">
                  <c:v>3.1100000000000002E-4</c:v>
                </c:pt>
                <c:pt idx="53423" formatCode="0.00E+00">
                  <c:v>3.1100000000000002E-4</c:v>
                </c:pt>
                <c:pt idx="53424" formatCode="0.00E+00">
                  <c:v>3.1100000000000002E-4</c:v>
                </c:pt>
                <c:pt idx="53425" formatCode="0.00E+00">
                  <c:v>3.1100000000000002E-4</c:v>
                </c:pt>
                <c:pt idx="53426" formatCode="0.00E+00">
                  <c:v>3.1E-4</c:v>
                </c:pt>
                <c:pt idx="53427" formatCode="0.00E+00">
                  <c:v>3.1E-4</c:v>
                </c:pt>
                <c:pt idx="53428" formatCode="0.00E+00">
                  <c:v>3.1E-4</c:v>
                </c:pt>
                <c:pt idx="53429" formatCode="0.00E+00">
                  <c:v>3.1E-4</c:v>
                </c:pt>
                <c:pt idx="53430" formatCode="0.00E+00">
                  <c:v>3.1E-4</c:v>
                </c:pt>
                <c:pt idx="53431" formatCode="0.00E+00">
                  <c:v>3.1E-4</c:v>
                </c:pt>
                <c:pt idx="53432" formatCode="0.00E+00">
                  <c:v>3.1E-4</c:v>
                </c:pt>
                <c:pt idx="53433" formatCode="0.00E+00">
                  <c:v>3.1E-4</c:v>
                </c:pt>
                <c:pt idx="53434" formatCode="0.00E+00">
                  <c:v>3.1E-4</c:v>
                </c:pt>
                <c:pt idx="53435" formatCode="0.00E+00">
                  <c:v>3.0899999999999998E-4</c:v>
                </c:pt>
                <c:pt idx="53436" formatCode="0.00E+00">
                  <c:v>3.0899999999999998E-4</c:v>
                </c:pt>
                <c:pt idx="53437" formatCode="0.00E+00">
                  <c:v>3.0899999999999998E-4</c:v>
                </c:pt>
                <c:pt idx="53438" formatCode="0.00E+00">
                  <c:v>3.0899999999999998E-4</c:v>
                </c:pt>
                <c:pt idx="53439" formatCode="0.00E+00">
                  <c:v>3.0899999999999998E-4</c:v>
                </c:pt>
                <c:pt idx="53440" formatCode="0.00E+00">
                  <c:v>3.0899999999999998E-4</c:v>
                </c:pt>
                <c:pt idx="53441" formatCode="0.00E+00">
                  <c:v>3.0899999999999998E-4</c:v>
                </c:pt>
                <c:pt idx="53442" formatCode="0.00E+00">
                  <c:v>3.0899999999999998E-4</c:v>
                </c:pt>
                <c:pt idx="53443" formatCode="0.00E+00">
                  <c:v>3.0899999999999998E-4</c:v>
                </c:pt>
                <c:pt idx="53444" formatCode="0.00E+00">
                  <c:v>3.0899999999999998E-4</c:v>
                </c:pt>
                <c:pt idx="53445" formatCode="0.00E+00">
                  <c:v>3.0899999999999998E-4</c:v>
                </c:pt>
                <c:pt idx="53446" formatCode="0.00E+00">
                  <c:v>3.0800000000000001E-4</c:v>
                </c:pt>
                <c:pt idx="53447" formatCode="0.00E+00">
                  <c:v>3.0800000000000001E-4</c:v>
                </c:pt>
                <c:pt idx="53448" formatCode="0.00E+00">
                  <c:v>3.0800000000000001E-4</c:v>
                </c:pt>
                <c:pt idx="53449" formatCode="0.00E+00">
                  <c:v>3.0800000000000001E-4</c:v>
                </c:pt>
                <c:pt idx="53450" formatCode="0.00E+00">
                  <c:v>3.0800000000000001E-4</c:v>
                </c:pt>
                <c:pt idx="53451" formatCode="0.00E+00">
                  <c:v>3.0800000000000001E-4</c:v>
                </c:pt>
                <c:pt idx="53452" formatCode="0.00E+00">
                  <c:v>3.0800000000000001E-4</c:v>
                </c:pt>
                <c:pt idx="53453" formatCode="0.00E+00">
                  <c:v>3.0800000000000001E-4</c:v>
                </c:pt>
                <c:pt idx="53454" formatCode="0.00E+00">
                  <c:v>3.0800000000000001E-4</c:v>
                </c:pt>
                <c:pt idx="53455" formatCode="0.00E+00">
                  <c:v>3.0800000000000001E-4</c:v>
                </c:pt>
                <c:pt idx="53456" formatCode="0.00E+00">
                  <c:v>3.0800000000000001E-4</c:v>
                </c:pt>
                <c:pt idx="53457" formatCode="0.00E+00">
                  <c:v>3.0699999999999998E-4</c:v>
                </c:pt>
                <c:pt idx="53458" formatCode="0.00E+00">
                  <c:v>3.0699999999999998E-4</c:v>
                </c:pt>
                <c:pt idx="53459" formatCode="0.00E+00">
                  <c:v>3.0699999999999998E-4</c:v>
                </c:pt>
                <c:pt idx="53460" formatCode="0.00E+00">
                  <c:v>3.0699999999999998E-4</c:v>
                </c:pt>
                <c:pt idx="53461" formatCode="0.00E+00">
                  <c:v>3.0699999999999998E-4</c:v>
                </c:pt>
                <c:pt idx="53462" formatCode="0.00E+00">
                  <c:v>3.0699999999999998E-4</c:v>
                </c:pt>
                <c:pt idx="53463" formatCode="0.00E+00">
                  <c:v>3.0699999999999998E-4</c:v>
                </c:pt>
                <c:pt idx="53464" formatCode="0.00E+00">
                  <c:v>3.0699999999999998E-4</c:v>
                </c:pt>
                <c:pt idx="53465" formatCode="0.00E+00">
                  <c:v>3.0699999999999998E-4</c:v>
                </c:pt>
                <c:pt idx="53466" formatCode="0.00E+00">
                  <c:v>3.0600000000000001E-4</c:v>
                </c:pt>
                <c:pt idx="53467" formatCode="0.00E+00">
                  <c:v>3.0600000000000001E-4</c:v>
                </c:pt>
                <c:pt idx="53468" formatCode="0.00E+00">
                  <c:v>3.0699999999999998E-4</c:v>
                </c:pt>
                <c:pt idx="53469" formatCode="0.00E+00">
                  <c:v>3.0600000000000001E-4</c:v>
                </c:pt>
                <c:pt idx="53470" formatCode="0.00E+00">
                  <c:v>3.0600000000000001E-4</c:v>
                </c:pt>
                <c:pt idx="53471" formatCode="0.00E+00">
                  <c:v>3.0600000000000001E-4</c:v>
                </c:pt>
                <c:pt idx="53472" formatCode="0.00E+00">
                  <c:v>3.0600000000000001E-4</c:v>
                </c:pt>
                <c:pt idx="53473" formatCode="0.00E+00">
                  <c:v>3.0600000000000001E-4</c:v>
                </c:pt>
                <c:pt idx="53474" formatCode="0.00E+00">
                  <c:v>3.0600000000000001E-4</c:v>
                </c:pt>
                <c:pt idx="53475" formatCode="0.00E+00">
                  <c:v>3.0600000000000001E-4</c:v>
                </c:pt>
                <c:pt idx="53476" formatCode="0.00E+00">
                  <c:v>3.0499999999999999E-4</c:v>
                </c:pt>
                <c:pt idx="53477" formatCode="0.00E+00">
                  <c:v>3.0600000000000001E-4</c:v>
                </c:pt>
                <c:pt idx="53478" formatCode="0.00E+00">
                  <c:v>3.0600000000000001E-4</c:v>
                </c:pt>
                <c:pt idx="53479" formatCode="0.00E+00">
                  <c:v>3.0499999999999999E-4</c:v>
                </c:pt>
                <c:pt idx="53480" formatCode="0.00E+00">
                  <c:v>3.0499999999999999E-4</c:v>
                </c:pt>
                <c:pt idx="53481" formatCode="0.00E+00">
                  <c:v>3.0499999999999999E-4</c:v>
                </c:pt>
                <c:pt idx="53482" formatCode="0.00E+00">
                  <c:v>3.0499999999999999E-4</c:v>
                </c:pt>
                <c:pt idx="53483" formatCode="0.00E+00">
                  <c:v>3.0499999999999999E-4</c:v>
                </c:pt>
                <c:pt idx="53484" formatCode="0.00E+00">
                  <c:v>3.0499999999999999E-4</c:v>
                </c:pt>
                <c:pt idx="53485" formatCode="0.00E+00">
                  <c:v>3.0499999999999999E-4</c:v>
                </c:pt>
                <c:pt idx="53486" formatCode="0.00E+00">
                  <c:v>3.0499999999999999E-4</c:v>
                </c:pt>
                <c:pt idx="53487" formatCode="0.00E+00">
                  <c:v>3.0499999999999999E-4</c:v>
                </c:pt>
                <c:pt idx="53488" formatCode="0.00E+00">
                  <c:v>3.0499999999999999E-4</c:v>
                </c:pt>
                <c:pt idx="53489" formatCode="0.00E+00">
                  <c:v>3.0499999999999999E-4</c:v>
                </c:pt>
                <c:pt idx="53490" formatCode="0.00E+00">
                  <c:v>3.0499999999999999E-4</c:v>
                </c:pt>
                <c:pt idx="53491" formatCode="0.00E+00">
                  <c:v>3.0400000000000002E-4</c:v>
                </c:pt>
                <c:pt idx="53492" formatCode="0.00E+00">
                  <c:v>3.0400000000000002E-4</c:v>
                </c:pt>
                <c:pt idx="53493" formatCode="0.00E+00">
                  <c:v>3.0400000000000002E-4</c:v>
                </c:pt>
                <c:pt idx="53494" formatCode="0.00E+00">
                  <c:v>3.0400000000000002E-4</c:v>
                </c:pt>
                <c:pt idx="53495" formatCode="0.00E+00">
                  <c:v>3.0400000000000002E-4</c:v>
                </c:pt>
                <c:pt idx="53496" formatCode="0.00E+00">
                  <c:v>3.0400000000000002E-4</c:v>
                </c:pt>
                <c:pt idx="53497" formatCode="0.00E+00">
                  <c:v>3.0400000000000002E-4</c:v>
                </c:pt>
                <c:pt idx="53498" formatCode="0.00E+00">
                  <c:v>3.0400000000000002E-4</c:v>
                </c:pt>
                <c:pt idx="53499" formatCode="0.00E+00">
                  <c:v>3.0400000000000002E-4</c:v>
                </c:pt>
                <c:pt idx="53500" formatCode="0.00E+00">
                  <c:v>3.0400000000000002E-4</c:v>
                </c:pt>
                <c:pt idx="53501" formatCode="0.00E+00">
                  <c:v>3.0400000000000002E-4</c:v>
                </c:pt>
                <c:pt idx="53502" formatCode="0.00E+00">
                  <c:v>3.0400000000000002E-4</c:v>
                </c:pt>
                <c:pt idx="53503" formatCode="0.00E+00">
                  <c:v>3.0400000000000002E-4</c:v>
                </c:pt>
                <c:pt idx="53504" formatCode="0.00E+00">
                  <c:v>3.0299999999999999E-4</c:v>
                </c:pt>
                <c:pt idx="53505" formatCode="0.00E+00">
                  <c:v>3.0299999999999999E-4</c:v>
                </c:pt>
                <c:pt idx="53506" formatCode="0.00E+00">
                  <c:v>3.0299999999999999E-4</c:v>
                </c:pt>
                <c:pt idx="53507" formatCode="0.00E+00">
                  <c:v>3.0299999999999999E-4</c:v>
                </c:pt>
                <c:pt idx="53508" formatCode="0.00E+00">
                  <c:v>3.0299999999999999E-4</c:v>
                </c:pt>
                <c:pt idx="53509" formatCode="0.00E+00">
                  <c:v>3.0299999999999999E-4</c:v>
                </c:pt>
                <c:pt idx="53510" formatCode="0.00E+00">
                  <c:v>3.0299999999999999E-4</c:v>
                </c:pt>
                <c:pt idx="53511" formatCode="0.00E+00">
                  <c:v>3.0299999999999999E-4</c:v>
                </c:pt>
                <c:pt idx="53512" formatCode="0.00E+00">
                  <c:v>3.0299999999999999E-4</c:v>
                </c:pt>
                <c:pt idx="53513" formatCode="0.00E+00">
                  <c:v>3.0299999999999999E-4</c:v>
                </c:pt>
                <c:pt idx="53514" formatCode="0.00E+00">
                  <c:v>3.0299999999999999E-4</c:v>
                </c:pt>
                <c:pt idx="53515" formatCode="0.00E+00">
                  <c:v>3.0299999999999999E-4</c:v>
                </c:pt>
                <c:pt idx="53516" formatCode="0.00E+00">
                  <c:v>3.0200000000000002E-4</c:v>
                </c:pt>
                <c:pt idx="53517" formatCode="0.00E+00">
                  <c:v>3.0200000000000002E-4</c:v>
                </c:pt>
                <c:pt idx="53518" formatCode="0.00E+00">
                  <c:v>3.0200000000000002E-4</c:v>
                </c:pt>
                <c:pt idx="53519" formatCode="0.00E+00">
                  <c:v>3.0200000000000002E-4</c:v>
                </c:pt>
                <c:pt idx="53520" formatCode="0.00E+00">
                  <c:v>3.0200000000000002E-4</c:v>
                </c:pt>
                <c:pt idx="53521" formatCode="0.00E+00">
                  <c:v>3.0200000000000002E-4</c:v>
                </c:pt>
                <c:pt idx="53522" formatCode="0.00E+00">
                  <c:v>3.0200000000000002E-4</c:v>
                </c:pt>
                <c:pt idx="53523" formatCode="0.00E+00">
                  <c:v>3.0200000000000002E-4</c:v>
                </c:pt>
                <c:pt idx="53524" formatCode="0.00E+00">
                  <c:v>3.0200000000000002E-4</c:v>
                </c:pt>
                <c:pt idx="53525" formatCode="0.00E+00">
                  <c:v>3.0200000000000002E-4</c:v>
                </c:pt>
                <c:pt idx="53526" formatCode="0.00E+00">
                  <c:v>3.0200000000000002E-4</c:v>
                </c:pt>
                <c:pt idx="53527" formatCode="0.00E+00">
                  <c:v>3.0200000000000002E-4</c:v>
                </c:pt>
                <c:pt idx="53528" formatCode="0.00E+00">
                  <c:v>3.01E-4</c:v>
                </c:pt>
                <c:pt idx="53529" formatCode="0.00E+00">
                  <c:v>3.01E-4</c:v>
                </c:pt>
                <c:pt idx="53530" formatCode="0.00E+00">
                  <c:v>3.01E-4</c:v>
                </c:pt>
                <c:pt idx="53531" formatCode="0.00E+00">
                  <c:v>3.01E-4</c:v>
                </c:pt>
                <c:pt idx="53532" formatCode="0.00E+00">
                  <c:v>3.01E-4</c:v>
                </c:pt>
                <c:pt idx="53533" formatCode="0.00E+00">
                  <c:v>3.01E-4</c:v>
                </c:pt>
                <c:pt idx="53534" formatCode="0.00E+00">
                  <c:v>3.01E-4</c:v>
                </c:pt>
                <c:pt idx="53535" formatCode="0.00E+00">
                  <c:v>3.01E-4</c:v>
                </c:pt>
                <c:pt idx="53536" formatCode="0.00E+00">
                  <c:v>3.01E-4</c:v>
                </c:pt>
                <c:pt idx="53537" formatCode="0.00E+00">
                  <c:v>3.01E-4</c:v>
                </c:pt>
                <c:pt idx="53538" formatCode="0.00E+00">
                  <c:v>3.01E-4</c:v>
                </c:pt>
                <c:pt idx="53539" formatCode="0.00E+00">
                  <c:v>3.01E-4</c:v>
                </c:pt>
                <c:pt idx="53540" formatCode="0.00E+00">
                  <c:v>3.01E-4</c:v>
                </c:pt>
                <c:pt idx="53541" formatCode="0.00E+00">
                  <c:v>3.01E-4</c:v>
                </c:pt>
                <c:pt idx="53542" formatCode="0.00E+00">
                  <c:v>2.9999999999999997E-4</c:v>
                </c:pt>
                <c:pt idx="53543" formatCode="0.00E+00">
                  <c:v>2.9999999999999997E-4</c:v>
                </c:pt>
                <c:pt idx="53544" formatCode="0.00E+00">
                  <c:v>2.9999999999999997E-4</c:v>
                </c:pt>
                <c:pt idx="53545" formatCode="0.00E+00">
                  <c:v>2.9999999999999997E-4</c:v>
                </c:pt>
                <c:pt idx="53546" formatCode="0.00E+00">
                  <c:v>2.9999999999999997E-4</c:v>
                </c:pt>
                <c:pt idx="53547" formatCode="0.00E+00">
                  <c:v>2.9999999999999997E-4</c:v>
                </c:pt>
                <c:pt idx="53548" formatCode="0.00E+00">
                  <c:v>2.9999999999999997E-4</c:v>
                </c:pt>
                <c:pt idx="53549" formatCode="0.00E+00">
                  <c:v>2.9999999999999997E-4</c:v>
                </c:pt>
                <c:pt idx="53550" formatCode="0.00E+00">
                  <c:v>2.9999999999999997E-4</c:v>
                </c:pt>
                <c:pt idx="53551" formatCode="0.00E+00">
                  <c:v>2.9999999999999997E-4</c:v>
                </c:pt>
                <c:pt idx="53552" formatCode="0.00E+00">
                  <c:v>2.9999999999999997E-4</c:v>
                </c:pt>
                <c:pt idx="53553" formatCode="0.00E+00">
                  <c:v>2.9999999999999997E-4</c:v>
                </c:pt>
                <c:pt idx="53554" formatCode="0.00E+00">
                  <c:v>2.9999999999999997E-4</c:v>
                </c:pt>
                <c:pt idx="53555" formatCode="0.00E+00">
                  <c:v>2.9999999999999997E-4</c:v>
                </c:pt>
                <c:pt idx="53556" formatCode="0.00E+00">
                  <c:v>2.99E-4</c:v>
                </c:pt>
                <c:pt idx="53557" formatCode="0.00E+00">
                  <c:v>2.9999999999999997E-4</c:v>
                </c:pt>
                <c:pt idx="53558" formatCode="0.00E+00">
                  <c:v>2.99E-4</c:v>
                </c:pt>
                <c:pt idx="53559" formatCode="0.00E+00">
                  <c:v>2.99E-4</c:v>
                </c:pt>
                <c:pt idx="53560" formatCode="0.00E+00">
                  <c:v>2.99E-4</c:v>
                </c:pt>
                <c:pt idx="53561" formatCode="0.00E+00">
                  <c:v>2.99E-4</c:v>
                </c:pt>
                <c:pt idx="53562" formatCode="0.00E+00">
                  <c:v>2.99E-4</c:v>
                </c:pt>
                <c:pt idx="53563" formatCode="0.00E+00">
                  <c:v>2.99E-4</c:v>
                </c:pt>
                <c:pt idx="53564" formatCode="0.00E+00">
                  <c:v>2.99E-4</c:v>
                </c:pt>
                <c:pt idx="53565" formatCode="0.00E+00">
                  <c:v>2.99E-4</c:v>
                </c:pt>
                <c:pt idx="53566" formatCode="0.00E+00">
                  <c:v>2.99E-4</c:v>
                </c:pt>
                <c:pt idx="53567" formatCode="0.00E+00">
                  <c:v>2.99E-4</c:v>
                </c:pt>
                <c:pt idx="53568" formatCode="0.00E+00">
                  <c:v>2.99E-4</c:v>
                </c:pt>
                <c:pt idx="53569" formatCode="0.00E+00">
                  <c:v>2.99E-4</c:v>
                </c:pt>
                <c:pt idx="53570" formatCode="0.00E+00">
                  <c:v>2.9799999999999998E-4</c:v>
                </c:pt>
                <c:pt idx="53571" formatCode="0.00E+00">
                  <c:v>2.9799999999999998E-4</c:v>
                </c:pt>
                <c:pt idx="53572" formatCode="0.00E+00">
                  <c:v>2.9799999999999998E-4</c:v>
                </c:pt>
                <c:pt idx="53573" formatCode="0.00E+00">
                  <c:v>2.9799999999999998E-4</c:v>
                </c:pt>
                <c:pt idx="53574" formatCode="0.00E+00">
                  <c:v>2.9799999999999998E-4</c:v>
                </c:pt>
                <c:pt idx="53575" formatCode="0.00E+00">
                  <c:v>2.9799999999999998E-4</c:v>
                </c:pt>
                <c:pt idx="53576" formatCode="0.00E+00">
                  <c:v>2.9799999999999998E-4</c:v>
                </c:pt>
                <c:pt idx="53577" formatCode="0.00E+00">
                  <c:v>2.9799999999999998E-4</c:v>
                </c:pt>
                <c:pt idx="53578" formatCode="0.00E+00">
                  <c:v>2.9799999999999998E-4</c:v>
                </c:pt>
                <c:pt idx="53579" formatCode="0.00E+00">
                  <c:v>2.9799999999999998E-4</c:v>
                </c:pt>
                <c:pt idx="53580" formatCode="0.00E+00">
                  <c:v>2.9799999999999998E-4</c:v>
                </c:pt>
                <c:pt idx="53581" formatCode="0.00E+00">
                  <c:v>2.9799999999999998E-4</c:v>
                </c:pt>
                <c:pt idx="53582" formatCode="0.00E+00">
                  <c:v>2.9799999999999998E-4</c:v>
                </c:pt>
                <c:pt idx="53583" formatCode="0.00E+00">
                  <c:v>2.9799999999999998E-4</c:v>
                </c:pt>
                <c:pt idx="53584" formatCode="0.00E+00">
                  <c:v>2.9700000000000001E-4</c:v>
                </c:pt>
                <c:pt idx="53585" formatCode="0.00E+00">
                  <c:v>2.9799999999999998E-4</c:v>
                </c:pt>
                <c:pt idx="53586" formatCode="0.00E+00">
                  <c:v>2.9700000000000001E-4</c:v>
                </c:pt>
                <c:pt idx="53587" formatCode="0.00E+00">
                  <c:v>2.9700000000000001E-4</c:v>
                </c:pt>
                <c:pt idx="53588" formatCode="0.00E+00">
                  <c:v>2.9700000000000001E-4</c:v>
                </c:pt>
                <c:pt idx="53589" formatCode="0.00E+00">
                  <c:v>2.9700000000000001E-4</c:v>
                </c:pt>
                <c:pt idx="53590" formatCode="0.00E+00">
                  <c:v>2.9700000000000001E-4</c:v>
                </c:pt>
                <c:pt idx="53591" formatCode="0.00E+00">
                  <c:v>2.9700000000000001E-4</c:v>
                </c:pt>
                <c:pt idx="53592" formatCode="0.00E+00">
                  <c:v>2.9700000000000001E-4</c:v>
                </c:pt>
                <c:pt idx="53593" formatCode="0.00E+00">
                  <c:v>2.9700000000000001E-4</c:v>
                </c:pt>
                <c:pt idx="53594" formatCode="0.00E+00">
                  <c:v>2.9700000000000001E-4</c:v>
                </c:pt>
                <c:pt idx="53595" formatCode="0.00E+00">
                  <c:v>2.9700000000000001E-4</c:v>
                </c:pt>
                <c:pt idx="53596" formatCode="0.00E+00">
                  <c:v>2.9700000000000001E-4</c:v>
                </c:pt>
                <c:pt idx="53597" formatCode="0.00E+00">
                  <c:v>2.9700000000000001E-4</c:v>
                </c:pt>
                <c:pt idx="53598" formatCode="0.00E+00">
                  <c:v>2.9700000000000001E-4</c:v>
                </c:pt>
                <c:pt idx="53599" formatCode="0.00E+00">
                  <c:v>2.9700000000000001E-4</c:v>
                </c:pt>
                <c:pt idx="53600" formatCode="0.00E+00">
                  <c:v>2.9700000000000001E-4</c:v>
                </c:pt>
                <c:pt idx="53601" formatCode="0.00E+00">
                  <c:v>2.9700000000000001E-4</c:v>
                </c:pt>
                <c:pt idx="53602" formatCode="0.00E+00">
                  <c:v>2.9599999999999998E-4</c:v>
                </c:pt>
                <c:pt idx="53603" formatCode="0.00E+00">
                  <c:v>2.9599999999999998E-4</c:v>
                </c:pt>
                <c:pt idx="53604" formatCode="0.00E+00">
                  <c:v>2.9599999999999998E-4</c:v>
                </c:pt>
                <c:pt idx="53605" formatCode="0.00E+00">
                  <c:v>2.9599999999999998E-4</c:v>
                </c:pt>
                <c:pt idx="53606" formatCode="0.00E+00">
                  <c:v>2.9599999999999998E-4</c:v>
                </c:pt>
                <c:pt idx="53607" formatCode="0.00E+00">
                  <c:v>2.9599999999999998E-4</c:v>
                </c:pt>
                <c:pt idx="53608" formatCode="0.00E+00">
                  <c:v>2.9599999999999998E-4</c:v>
                </c:pt>
                <c:pt idx="53609" formatCode="0.00E+00">
                  <c:v>2.9599999999999998E-4</c:v>
                </c:pt>
                <c:pt idx="53610" formatCode="0.00E+00">
                  <c:v>2.9599999999999998E-4</c:v>
                </c:pt>
                <c:pt idx="53611" formatCode="0.00E+00">
                  <c:v>2.9599999999999998E-4</c:v>
                </c:pt>
                <c:pt idx="53612" formatCode="0.00E+00">
                  <c:v>2.9599999999999998E-4</c:v>
                </c:pt>
                <c:pt idx="53613" formatCode="0.00E+00">
                  <c:v>2.9599999999999998E-4</c:v>
                </c:pt>
                <c:pt idx="53614" formatCode="0.00E+00">
                  <c:v>2.9599999999999998E-4</c:v>
                </c:pt>
                <c:pt idx="53615" formatCode="0.00E+00">
                  <c:v>2.9599999999999998E-4</c:v>
                </c:pt>
                <c:pt idx="53616" formatCode="0.00E+00">
                  <c:v>2.9500000000000001E-4</c:v>
                </c:pt>
                <c:pt idx="53617" formatCode="0.00E+00">
                  <c:v>2.9500000000000001E-4</c:v>
                </c:pt>
                <c:pt idx="53618" formatCode="0.00E+00">
                  <c:v>2.9500000000000001E-4</c:v>
                </c:pt>
                <c:pt idx="53619" formatCode="0.00E+00">
                  <c:v>2.9500000000000001E-4</c:v>
                </c:pt>
                <c:pt idx="53620" formatCode="0.00E+00">
                  <c:v>2.9500000000000001E-4</c:v>
                </c:pt>
                <c:pt idx="53621" formatCode="0.00E+00">
                  <c:v>2.9500000000000001E-4</c:v>
                </c:pt>
                <c:pt idx="53622" formatCode="0.00E+00">
                  <c:v>2.9500000000000001E-4</c:v>
                </c:pt>
                <c:pt idx="53623" formatCode="0.00E+00">
                  <c:v>2.9500000000000001E-4</c:v>
                </c:pt>
                <c:pt idx="53624" formatCode="0.00E+00">
                  <c:v>2.9500000000000001E-4</c:v>
                </c:pt>
                <c:pt idx="53625" formatCode="0.00E+00">
                  <c:v>2.9500000000000001E-4</c:v>
                </c:pt>
                <c:pt idx="53626" formatCode="0.00E+00">
                  <c:v>2.9500000000000001E-4</c:v>
                </c:pt>
                <c:pt idx="53627" formatCode="0.00E+00">
                  <c:v>2.9500000000000001E-4</c:v>
                </c:pt>
                <c:pt idx="53628" formatCode="0.00E+00">
                  <c:v>2.9500000000000001E-4</c:v>
                </c:pt>
                <c:pt idx="53629" formatCode="0.00E+00">
                  <c:v>2.9500000000000001E-4</c:v>
                </c:pt>
                <c:pt idx="53630" formatCode="0.00E+00">
                  <c:v>2.9500000000000001E-4</c:v>
                </c:pt>
                <c:pt idx="53631" formatCode="0.00E+00">
                  <c:v>2.9500000000000001E-4</c:v>
                </c:pt>
                <c:pt idx="53632" formatCode="0.00E+00">
                  <c:v>2.9399999999999999E-4</c:v>
                </c:pt>
                <c:pt idx="53633" formatCode="0.00E+00">
                  <c:v>2.9500000000000001E-4</c:v>
                </c:pt>
                <c:pt idx="53634" formatCode="0.00E+00">
                  <c:v>2.9399999999999999E-4</c:v>
                </c:pt>
                <c:pt idx="53635" formatCode="0.00E+00">
                  <c:v>2.9399999999999999E-4</c:v>
                </c:pt>
                <c:pt idx="53636" formatCode="0.00E+00">
                  <c:v>2.9399999999999999E-4</c:v>
                </c:pt>
                <c:pt idx="53637" formatCode="0.00E+00">
                  <c:v>2.9399999999999999E-4</c:v>
                </c:pt>
                <c:pt idx="53638" formatCode="0.00E+00">
                  <c:v>2.9399999999999999E-4</c:v>
                </c:pt>
                <c:pt idx="53639" formatCode="0.00E+00">
                  <c:v>2.9399999999999999E-4</c:v>
                </c:pt>
                <c:pt idx="53640" formatCode="0.00E+00">
                  <c:v>2.9399999999999999E-4</c:v>
                </c:pt>
                <c:pt idx="53641" formatCode="0.00E+00">
                  <c:v>2.9399999999999999E-4</c:v>
                </c:pt>
                <c:pt idx="53642" formatCode="0.00E+00">
                  <c:v>2.9399999999999999E-4</c:v>
                </c:pt>
                <c:pt idx="53643" formatCode="0.00E+00">
                  <c:v>2.9399999999999999E-4</c:v>
                </c:pt>
                <c:pt idx="53644" formatCode="0.00E+00">
                  <c:v>2.9399999999999999E-4</c:v>
                </c:pt>
                <c:pt idx="53645" formatCode="0.00E+00">
                  <c:v>2.9399999999999999E-4</c:v>
                </c:pt>
                <c:pt idx="53646" formatCode="0.00E+00">
                  <c:v>2.9399999999999999E-4</c:v>
                </c:pt>
                <c:pt idx="53647" formatCode="0.00E+00">
                  <c:v>2.9399999999999999E-4</c:v>
                </c:pt>
                <c:pt idx="53648" formatCode="0.00E+00">
                  <c:v>2.9300000000000002E-4</c:v>
                </c:pt>
                <c:pt idx="53649" formatCode="0.00E+00">
                  <c:v>2.9300000000000002E-4</c:v>
                </c:pt>
                <c:pt idx="53650" formatCode="0.00E+00">
                  <c:v>2.9399999999999999E-4</c:v>
                </c:pt>
                <c:pt idx="53651" formatCode="0.00E+00">
                  <c:v>2.9300000000000002E-4</c:v>
                </c:pt>
                <c:pt idx="53652" formatCode="0.00E+00">
                  <c:v>2.9300000000000002E-4</c:v>
                </c:pt>
                <c:pt idx="53653" formatCode="0.00E+00">
                  <c:v>2.9300000000000002E-4</c:v>
                </c:pt>
                <c:pt idx="53654" formatCode="0.00E+00">
                  <c:v>2.9300000000000002E-4</c:v>
                </c:pt>
                <c:pt idx="53655" formatCode="0.00E+00">
                  <c:v>2.9300000000000002E-4</c:v>
                </c:pt>
                <c:pt idx="53656" formatCode="0.00E+00">
                  <c:v>2.9300000000000002E-4</c:v>
                </c:pt>
                <c:pt idx="53657" formatCode="0.00E+00">
                  <c:v>2.9300000000000002E-4</c:v>
                </c:pt>
                <c:pt idx="53658" formatCode="0.00E+00">
                  <c:v>2.9300000000000002E-4</c:v>
                </c:pt>
                <c:pt idx="53659" formatCode="0.00E+00">
                  <c:v>2.9300000000000002E-4</c:v>
                </c:pt>
                <c:pt idx="53660" formatCode="0.00E+00">
                  <c:v>2.9300000000000002E-4</c:v>
                </c:pt>
                <c:pt idx="53661" formatCode="0.00E+00">
                  <c:v>2.9300000000000002E-4</c:v>
                </c:pt>
                <c:pt idx="53662" formatCode="0.00E+00">
                  <c:v>2.9300000000000002E-4</c:v>
                </c:pt>
                <c:pt idx="53663" formatCode="0.00E+00">
                  <c:v>2.9300000000000002E-4</c:v>
                </c:pt>
                <c:pt idx="53664" formatCode="0.00E+00">
                  <c:v>2.9300000000000002E-4</c:v>
                </c:pt>
                <c:pt idx="53665" formatCode="0.00E+00">
                  <c:v>2.92E-4</c:v>
                </c:pt>
                <c:pt idx="53666" formatCode="0.00E+00">
                  <c:v>2.92E-4</c:v>
                </c:pt>
                <c:pt idx="53667" formatCode="0.00E+00">
                  <c:v>2.92E-4</c:v>
                </c:pt>
                <c:pt idx="53668" formatCode="0.00E+00">
                  <c:v>2.92E-4</c:v>
                </c:pt>
                <c:pt idx="53669" formatCode="0.00E+00">
                  <c:v>2.92E-4</c:v>
                </c:pt>
                <c:pt idx="53670" formatCode="0.00E+00">
                  <c:v>2.92E-4</c:v>
                </c:pt>
                <c:pt idx="53671" formatCode="0.00E+00">
                  <c:v>2.92E-4</c:v>
                </c:pt>
                <c:pt idx="53672" formatCode="0.00E+00">
                  <c:v>2.92E-4</c:v>
                </c:pt>
                <c:pt idx="53673" formatCode="0.00E+00">
                  <c:v>2.92E-4</c:v>
                </c:pt>
                <c:pt idx="53674" formatCode="0.00E+00">
                  <c:v>2.92E-4</c:v>
                </c:pt>
                <c:pt idx="53675" formatCode="0.00E+00">
                  <c:v>2.92E-4</c:v>
                </c:pt>
                <c:pt idx="53676" formatCode="0.00E+00">
                  <c:v>2.92E-4</c:v>
                </c:pt>
                <c:pt idx="53677" formatCode="0.00E+00">
                  <c:v>2.92E-4</c:v>
                </c:pt>
                <c:pt idx="53678" formatCode="0.00E+00">
                  <c:v>2.92E-4</c:v>
                </c:pt>
                <c:pt idx="53679" formatCode="0.00E+00">
                  <c:v>2.92E-4</c:v>
                </c:pt>
                <c:pt idx="53680" formatCode="0.00E+00">
                  <c:v>2.92E-4</c:v>
                </c:pt>
                <c:pt idx="53681" formatCode="0.00E+00">
                  <c:v>2.92E-4</c:v>
                </c:pt>
                <c:pt idx="53682" formatCode="0.00E+00">
                  <c:v>2.92E-4</c:v>
                </c:pt>
                <c:pt idx="53683" formatCode="0.00E+00">
                  <c:v>2.92E-4</c:v>
                </c:pt>
                <c:pt idx="53684" formatCode="0.00E+00">
                  <c:v>2.9100000000000003E-4</c:v>
                </c:pt>
                <c:pt idx="53685" formatCode="0.00E+00">
                  <c:v>2.9100000000000003E-4</c:v>
                </c:pt>
                <c:pt idx="53686" formatCode="0.00E+00">
                  <c:v>2.9100000000000003E-4</c:v>
                </c:pt>
                <c:pt idx="53687" formatCode="0.00E+00">
                  <c:v>2.9100000000000003E-4</c:v>
                </c:pt>
                <c:pt idx="53688" formatCode="0.00E+00">
                  <c:v>2.9100000000000003E-4</c:v>
                </c:pt>
                <c:pt idx="53689" formatCode="0.00E+00">
                  <c:v>2.9100000000000003E-4</c:v>
                </c:pt>
                <c:pt idx="53690" formatCode="0.00E+00">
                  <c:v>2.9100000000000003E-4</c:v>
                </c:pt>
                <c:pt idx="53691" formatCode="0.00E+00">
                  <c:v>2.9100000000000003E-4</c:v>
                </c:pt>
                <c:pt idx="53692" formatCode="0.00E+00">
                  <c:v>2.9100000000000003E-4</c:v>
                </c:pt>
                <c:pt idx="53693" formatCode="0.00E+00">
                  <c:v>2.9100000000000003E-4</c:v>
                </c:pt>
                <c:pt idx="53694" formatCode="0.00E+00">
                  <c:v>2.9100000000000003E-4</c:v>
                </c:pt>
                <c:pt idx="53695" formatCode="0.00E+00">
                  <c:v>2.9100000000000003E-4</c:v>
                </c:pt>
                <c:pt idx="53696" formatCode="0.00E+00">
                  <c:v>2.9100000000000003E-4</c:v>
                </c:pt>
                <c:pt idx="53697" formatCode="0.00E+00">
                  <c:v>2.9100000000000003E-4</c:v>
                </c:pt>
                <c:pt idx="53698" formatCode="0.00E+00">
                  <c:v>2.9100000000000003E-4</c:v>
                </c:pt>
                <c:pt idx="53699" formatCode="0.00E+00">
                  <c:v>2.9100000000000003E-4</c:v>
                </c:pt>
                <c:pt idx="53700" formatCode="0.00E+00">
                  <c:v>2.9100000000000003E-4</c:v>
                </c:pt>
                <c:pt idx="53701" formatCode="0.00E+00">
                  <c:v>2.9100000000000003E-4</c:v>
                </c:pt>
                <c:pt idx="53702" formatCode="0.00E+00">
                  <c:v>2.9100000000000003E-4</c:v>
                </c:pt>
                <c:pt idx="53703" formatCode="0.00E+00">
                  <c:v>2.9100000000000003E-4</c:v>
                </c:pt>
                <c:pt idx="53704" formatCode="0.00E+00">
                  <c:v>2.9E-4</c:v>
                </c:pt>
                <c:pt idx="53705" formatCode="0.00E+00">
                  <c:v>2.9E-4</c:v>
                </c:pt>
                <c:pt idx="53706" formatCode="0.00E+00">
                  <c:v>2.9E-4</c:v>
                </c:pt>
                <c:pt idx="53707" formatCode="0.00E+00">
                  <c:v>2.9E-4</c:v>
                </c:pt>
                <c:pt idx="53708" formatCode="0.00E+00">
                  <c:v>2.9E-4</c:v>
                </c:pt>
                <c:pt idx="53709" formatCode="0.00E+00">
                  <c:v>2.9E-4</c:v>
                </c:pt>
                <c:pt idx="53710" formatCode="0.00E+00">
                  <c:v>2.9E-4</c:v>
                </c:pt>
                <c:pt idx="53711" formatCode="0.00E+00">
                  <c:v>2.9E-4</c:v>
                </c:pt>
                <c:pt idx="53712" formatCode="0.00E+00">
                  <c:v>2.9E-4</c:v>
                </c:pt>
                <c:pt idx="53713" formatCode="0.00E+00">
                  <c:v>2.9E-4</c:v>
                </c:pt>
                <c:pt idx="53714" formatCode="0.00E+00">
                  <c:v>2.9E-4</c:v>
                </c:pt>
                <c:pt idx="53715" formatCode="0.00E+00">
                  <c:v>2.9E-4</c:v>
                </c:pt>
                <c:pt idx="53716" formatCode="0.00E+00">
                  <c:v>2.9E-4</c:v>
                </c:pt>
                <c:pt idx="53717" formatCode="0.00E+00">
                  <c:v>2.9E-4</c:v>
                </c:pt>
                <c:pt idx="53718" formatCode="0.00E+00">
                  <c:v>2.9E-4</c:v>
                </c:pt>
                <c:pt idx="53719" formatCode="0.00E+00">
                  <c:v>2.9E-4</c:v>
                </c:pt>
                <c:pt idx="53720" formatCode="0.00E+00">
                  <c:v>2.9E-4</c:v>
                </c:pt>
                <c:pt idx="53721" formatCode="0.00E+00">
                  <c:v>2.9E-4</c:v>
                </c:pt>
                <c:pt idx="53722" formatCode="0.00E+00">
                  <c:v>2.8899999999999998E-4</c:v>
                </c:pt>
                <c:pt idx="53723" formatCode="0.00E+00">
                  <c:v>2.8899999999999998E-4</c:v>
                </c:pt>
                <c:pt idx="53724" formatCode="0.00E+00">
                  <c:v>2.8899999999999998E-4</c:v>
                </c:pt>
                <c:pt idx="53725" formatCode="0.00E+00">
                  <c:v>2.8899999999999998E-4</c:v>
                </c:pt>
                <c:pt idx="53726" formatCode="0.00E+00">
                  <c:v>2.8899999999999998E-4</c:v>
                </c:pt>
                <c:pt idx="53727" formatCode="0.00E+00">
                  <c:v>2.8899999999999998E-4</c:v>
                </c:pt>
                <c:pt idx="53728" formatCode="0.00E+00">
                  <c:v>2.8899999999999998E-4</c:v>
                </c:pt>
                <c:pt idx="53729" formatCode="0.00E+00">
                  <c:v>2.8899999999999998E-4</c:v>
                </c:pt>
                <c:pt idx="53730" formatCode="0.00E+00">
                  <c:v>2.8899999999999998E-4</c:v>
                </c:pt>
                <c:pt idx="53731" formatCode="0.00E+00">
                  <c:v>2.8899999999999998E-4</c:v>
                </c:pt>
                <c:pt idx="53732" formatCode="0.00E+00">
                  <c:v>2.8899999999999998E-4</c:v>
                </c:pt>
                <c:pt idx="53733" formatCode="0.00E+00">
                  <c:v>2.8899999999999998E-4</c:v>
                </c:pt>
                <c:pt idx="53734" formatCode="0.00E+00">
                  <c:v>2.8899999999999998E-4</c:v>
                </c:pt>
                <c:pt idx="53735" formatCode="0.00E+00">
                  <c:v>2.8899999999999998E-4</c:v>
                </c:pt>
                <c:pt idx="53736" formatCode="0.00E+00">
                  <c:v>2.8899999999999998E-4</c:v>
                </c:pt>
                <c:pt idx="53737" formatCode="0.00E+00">
                  <c:v>2.8899999999999998E-4</c:v>
                </c:pt>
                <c:pt idx="53738" formatCode="0.00E+00">
                  <c:v>2.8899999999999998E-4</c:v>
                </c:pt>
                <c:pt idx="53739" formatCode="0.00E+00">
                  <c:v>2.8899999999999998E-4</c:v>
                </c:pt>
                <c:pt idx="53740" formatCode="0.00E+00">
                  <c:v>2.8899999999999998E-4</c:v>
                </c:pt>
                <c:pt idx="53741" formatCode="0.00E+00">
                  <c:v>2.8899999999999998E-4</c:v>
                </c:pt>
                <c:pt idx="53742" formatCode="0.00E+00">
                  <c:v>2.8899999999999998E-4</c:v>
                </c:pt>
                <c:pt idx="53743" formatCode="0.00E+00">
                  <c:v>2.8899999999999998E-4</c:v>
                </c:pt>
                <c:pt idx="53744" formatCode="0.00E+00">
                  <c:v>2.8800000000000001E-4</c:v>
                </c:pt>
                <c:pt idx="53745" formatCode="0.00E+00">
                  <c:v>2.8800000000000001E-4</c:v>
                </c:pt>
                <c:pt idx="53746" formatCode="0.00E+00">
                  <c:v>2.8800000000000001E-4</c:v>
                </c:pt>
                <c:pt idx="53747" formatCode="0.00E+00">
                  <c:v>2.8800000000000001E-4</c:v>
                </c:pt>
                <c:pt idx="53748" formatCode="0.00E+00">
                  <c:v>2.8800000000000001E-4</c:v>
                </c:pt>
                <c:pt idx="53749" formatCode="0.00E+00">
                  <c:v>2.8800000000000001E-4</c:v>
                </c:pt>
                <c:pt idx="53750" formatCode="0.00E+00">
                  <c:v>2.8800000000000001E-4</c:v>
                </c:pt>
                <c:pt idx="53751" formatCode="0.00E+00">
                  <c:v>2.8800000000000001E-4</c:v>
                </c:pt>
                <c:pt idx="53752" formatCode="0.00E+00">
                  <c:v>2.8800000000000001E-4</c:v>
                </c:pt>
                <c:pt idx="53753" formatCode="0.00E+00">
                  <c:v>2.8800000000000001E-4</c:v>
                </c:pt>
                <c:pt idx="53754" formatCode="0.00E+00">
                  <c:v>2.8800000000000001E-4</c:v>
                </c:pt>
                <c:pt idx="53755" formatCode="0.00E+00">
                  <c:v>2.8800000000000001E-4</c:v>
                </c:pt>
                <c:pt idx="53756" formatCode="0.00E+00">
                  <c:v>2.8800000000000001E-4</c:v>
                </c:pt>
                <c:pt idx="53757" formatCode="0.00E+00">
                  <c:v>2.8800000000000001E-4</c:v>
                </c:pt>
                <c:pt idx="53758" formatCode="0.00E+00">
                  <c:v>2.8800000000000001E-4</c:v>
                </c:pt>
                <c:pt idx="53759" formatCode="0.00E+00">
                  <c:v>2.8800000000000001E-4</c:v>
                </c:pt>
                <c:pt idx="53760" formatCode="0.00E+00">
                  <c:v>2.8800000000000001E-4</c:v>
                </c:pt>
                <c:pt idx="53761" formatCode="0.00E+00">
                  <c:v>2.8800000000000001E-4</c:v>
                </c:pt>
                <c:pt idx="53762" formatCode="0.00E+00">
                  <c:v>2.8800000000000001E-4</c:v>
                </c:pt>
                <c:pt idx="53763" formatCode="0.00E+00">
                  <c:v>2.8699999999999998E-4</c:v>
                </c:pt>
                <c:pt idx="53764" formatCode="0.00E+00">
                  <c:v>2.8699999999999998E-4</c:v>
                </c:pt>
                <c:pt idx="53765" formatCode="0.00E+00">
                  <c:v>2.8699999999999998E-4</c:v>
                </c:pt>
                <c:pt idx="53766" formatCode="0.00E+00">
                  <c:v>2.8699999999999998E-4</c:v>
                </c:pt>
                <c:pt idx="53767" formatCode="0.00E+00">
                  <c:v>2.8699999999999998E-4</c:v>
                </c:pt>
                <c:pt idx="53768" formatCode="0.00E+00">
                  <c:v>2.8699999999999998E-4</c:v>
                </c:pt>
                <c:pt idx="53769" formatCode="0.00E+00">
                  <c:v>2.8699999999999998E-4</c:v>
                </c:pt>
                <c:pt idx="53770" formatCode="0.00E+00">
                  <c:v>2.8699999999999998E-4</c:v>
                </c:pt>
                <c:pt idx="53771" formatCode="0.00E+00">
                  <c:v>2.8699999999999998E-4</c:v>
                </c:pt>
                <c:pt idx="53772" formatCode="0.00E+00">
                  <c:v>2.8699999999999998E-4</c:v>
                </c:pt>
                <c:pt idx="53773" formatCode="0.00E+00">
                  <c:v>2.8699999999999998E-4</c:v>
                </c:pt>
                <c:pt idx="53774" formatCode="0.00E+00">
                  <c:v>2.8699999999999998E-4</c:v>
                </c:pt>
                <c:pt idx="53775" formatCode="0.00E+00">
                  <c:v>2.8699999999999998E-4</c:v>
                </c:pt>
                <c:pt idx="53776" formatCode="0.00E+00">
                  <c:v>2.8699999999999998E-4</c:v>
                </c:pt>
                <c:pt idx="53777" formatCode="0.00E+00">
                  <c:v>2.8699999999999998E-4</c:v>
                </c:pt>
                <c:pt idx="53778" formatCode="0.00E+00">
                  <c:v>2.8699999999999998E-4</c:v>
                </c:pt>
                <c:pt idx="53779" formatCode="0.00E+00">
                  <c:v>2.8699999999999998E-4</c:v>
                </c:pt>
                <c:pt idx="53780" formatCode="0.00E+00">
                  <c:v>2.8699999999999998E-4</c:v>
                </c:pt>
                <c:pt idx="53781" formatCode="0.00E+00">
                  <c:v>2.8699999999999998E-4</c:v>
                </c:pt>
                <c:pt idx="53782" formatCode="0.00E+00">
                  <c:v>2.8699999999999998E-4</c:v>
                </c:pt>
                <c:pt idx="53783" formatCode="0.00E+00">
                  <c:v>2.8699999999999998E-4</c:v>
                </c:pt>
                <c:pt idx="53784" formatCode="0.00E+00">
                  <c:v>2.8699999999999998E-4</c:v>
                </c:pt>
                <c:pt idx="53785" formatCode="0.00E+00">
                  <c:v>2.8600000000000001E-4</c:v>
                </c:pt>
                <c:pt idx="53786" formatCode="0.00E+00">
                  <c:v>2.8600000000000001E-4</c:v>
                </c:pt>
                <c:pt idx="53787" formatCode="0.00E+00">
                  <c:v>2.8600000000000001E-4</c:v>
                </c:pt>
                <c:pt idx="53788" formatCode="0.00E+00">
                  <c:v>2.8600000000000001E-4</c:v>
                </c:pt>
                <c:pt idx="53789" formatCode="0.00E+00">
                  <c:v>2.8600000000000001E-4</c:v>
                </c:pt>
                <c:pt idx="53790" formatCode="0.00E+00">
                  <c:v>2.8600000000000001E-4</c:v>
                </c:pt>
                <c:pt idx="53791" formatCode="0.00E+00">
                  <c:v>2.8600000000000001E-4</c:v>
                </c:pt>
                <c:pt idx="53792" formatCode="0.00E+00">
                  <c:v>2.8600000000000001E-4</c:v>
                </c:pt>
                <c:pt idx="53793" formatCode="0.00E+00">
                  <c:v>2.8600000000000001E-4</c:v>
                </c:pt>
                <c:pt idx="53794" formatCode="0.00E+00">
                  <c:v>2.8600000000000001E-4</c:v>
                </c:pt>
                <c:pt idx="53795" formatCode="0.00E+00">
                  <c:v>2.8600000000000001E-4</c:v>
                </c:pt>
                <c:pt idx="53796" formatCode="0.00E+00">
                  <c:v>2.8600000000000001E-4</c:v>
                </c:pt>
                <c:pt idx="53797" formatCode="0.00E+00">
                  <c:v>2.8600000000000001E-4</c:v>
                </c:pt>
                <c:pt idx="53798" formatCode="0.00E+00">
                  <c:v>2.8600000000000001E-4</c:v>
                </c:pt>
                <c:pt idx="53799" formatCode="0.00E+00">
                  <c:v>2.8600000000000001E-4</c:v>
                </c:pt>
                <c:pt idx="53800" formatCode="0.00E+00">
                  <c:v>2.8600000000000001E-4</c:v>
                </c:pt>
                <c:pt idx="53801" formatCode="0.00E+00">
                  <c:v>2.8600000000000001E-4</c:v>
                </c:pt>
                <c:pt idx="53802" formatCode="0.00E+00">
                  <c:v>2.8600000000000001E-4</c:v>
                </c:pt>
                <c:pt idx="53803" formatCode="0.00E+00">
                  <c:v>2.8600000000000001E-4</c:v>
                </c:pt>
                <c:pt idx="53804" formatCode="0.00E+00">
                  <c:v>2.8600000000000001E-4</c:v>
                </c:pt>
                <c:pt idx="53805" formatCode="0.00E+00">
                  <c:v>2.8600000000000001E-4</c:v>
                </c:pt>
                <c:pt idx="53806" formatCode="0.00E+00">
                  <c:v>2.8600000000000001E-4</c:v>
                </c:pt>
                <c:pt idx="53807" formatCode="0.00E+00">
                  <c:v>2.8499999999999999E-4</c:v>
                </c:pt>
                <c:pt idx="53808" formatCode="0.00E+00">
                  <c:v>2.8499999999999999E-4</c:v>
                </c:pt>
                <c:pt idx="53809" formatCode="0.00E+00">
                  <c:v>2.8499999999999999E-4</c:v>
                </c:pt>
                <c:pt idx="53810" formatCode="0.00E+00">
                  <c:v>2.8499999999999999E-4</c:v>
                </c:pt>
                <c:pt idx="53811" formatCode="0.00E+00">
                  <c:v>2.8499999999999999E-4</c:v>
                </c:pt>
                <c:pt idx="53812" formatCode="0.00E+00">
                  <c:v>2.8499999999999999E-4</c:v>
                </c:pt>
                <c:pt idx="53813" formatCode="0.00E+00">
                  <c:v>2.8600000000000001E-4</c:v>
                </c:pt>
                <c:pt idx="53814" formatCode="0.00E+00">
                  <c:v>2.8499999999999999E-4</c:v>
                </c:pt>
                <c:pt idx="53815" formatCode="0.00E+00">
                  <c:v>2.8499999999999999E-4</c:v>
                </c:pt>
                <c:pt idx="53816" formatCode="0.00E+00">
                  <c:v>2.8499999999999999E-4</c:v>
                </c:pt>
                <c:pt idx="53817" formatCode="0.00E+00">
                  <c:v>2.8499999999999999E-4</c:v>
                </c:pt>
                <c:pt idx="53818" formatCode="0.00E+00">
                  <c:v>2.8499999999999999E-4</c:v>
                </c:pt>
                <c:pt idx="53819" formatCode="0.00E+00">
                  <c:v>2.8499999999999999E-4</c:v>
                </c:pt>
                <c:pt idx="53820" formatCode="0.00E+00">
                  <c:v>2.8499999999999999E-4</c:v>
                </c:pt>
                <c:pt idx="53821" formatCode="0.00E+00">
                  <c:v>2.8499999999999999E-4</c:v>
                </c:pt>
                <c:pt idx="53822" formatCode="0.00E+00">
                  <c:v>2.8499999999999999E-4</c:v>
                </c:pt>
                <c:pt idx="53823" formatCode="0.00E+00">
                  <c:v>2.8499999999999999E-4</c:v>
                </c:pt>
                <c:pt idx="53824" formatCode="0.00E+00">
                  <c:v>2.8499999999999999E-4</c:v>
                </c:pt>
                <c:pt idx="53825" formatCode="0.00E+00">
                  <c:v>2.8499999999999999E-4</c:v>
                </c:pt>
                <c:pt idx="53826" formatCode="0.00E+00">
                  <c:v>2.8499999999999999E-4</c:v>
                </c:pt>
                <c:pt idx="53827" formatCode="0.00E+00">
                  <c:v>2.8499999999999999E-4</c:v>
                </c:pt>
                <c:pt idx="53828" formatCode="0.00E+00">
                  <c:v>2.8499999999999999E-4</c:v>
                </c:pt>
                <c:pt idx="53829" formatCode="0.00E+00">
                  <c:v>2.8400000000000002E-4</c:v>
                </c:pt>
                <c:pt idx="53830" formatCode="0.00E+00">
                  <c:v>2.8400000000000002E-4</c:v>
                </c:pt>
                <c:pt idx="53831" formatCode="0.00E+00">
                  <c:v>2.8400000000000002E-4</c:v>
                </c:pt>
                <c:pt idx="53832" formatCode="0.00E+00">
                  <c:v>2.8400000000000002E-4</c:v>
                </c:pt>
                <c:pt idx="53833" formatCode="0.00E+00">
                  <c:v>2.8400000000000002E-4</c:v>
                </c:pt>
                <c:pt idx="53834" formatCode="0.00E+00">
                  <c:v>2.8400000000000002E-4</c:v>
                </c:pt>
                <c:pt idx="53835" formatCode="0.00E+00">
                  <c:v>2.8400000000000002E-4</c:v>
                </c:pt>
                <c:pt idx="53836" formatCode="0.00E+00">
                  <c:v>2.8400000000000002E-4</c:v>
                </c:pt>
                <c:pt idx="53837" formatCode="0.00E+00">
                  <c:v>2.8400000000000002E-4</c:v>
                </c:pt>
                <c:pt idx="53838" formatCode="0.00E+00">
                  <c:v>2.8400000000000002E-4</c:v>
                </c:pt>
                <c:pt idx="53839" formatCode="0.00E+00">
                  <c:v>2.8400000000000002E-4</c:v>
                </c:pt>
                <c:pt idx="53840" formatCode="0.00E+00">
                  <c:v>2.8400000000000002E-4</c:v>
                </c:pt>
                <c:pt idx="53841" formatCode="0.00E+00">
                  <c:v>2.8400000000000002E-4</c:v>
                </c:pt>
                <c:pt idx="53842" formatCode="0.00E+00">
                  <c:v>2.8400000000000002E-4</c:v>
                </c:pt>
                <c:pt idx="53843" formatCode="0.00E+00">
                  <c:v>2.8400000000000002E-4</c:v>
                </c:pt>
                <c:pt idx="53844" formatCode="0.00E+00">
                  <c:v>2.8400000000000002E-4</c:v>
                </c:pt>
                <c:pt idx="53845" formatCode="0.00E+00">
                  <c:v>2.8400000000000002E-4</c:v>
                </c:pt>
                <c:pt idx="53846" formatCode="0.00E+00">
                  <c:v>2.8400000000000002E-4</c:v>
                </c:pt>
                <c:pt idx="53847" formatCode="0.00E+00">
                  <c:v>2.8400000000000002E-4</c:v>
                </c:pt>
                <c:pt idx="53848" formatCode="0.00E+00">
                  <c:v>2.8400000000000002E-4</c:v>
                </c:pt>
                <c:pt idx="53849" formatCode="0.00E+00">
                  <c:v>2.8400000000000002E-4</c:v>
                </c:pt>
                <c:pt idx="53850" formatCode="0.00E+00">
                  <c:v>2.8400000000000002E-4</c:v>
                </c:pt>
                <c:pt idx="53851" formatCode="0.00E+00">
                  <c:v>2.8299999999999999E-4</c:v>
                </c:pt>
                <c:pt idx="53852" formatCode="0.00E+00">
                  <c:v>2.8400000000000002E-4</c:v>
                </c:pt>
                <c:pt idx="53853" formatCode="0.00E+00">
                  <c:v>2.8400000000000002E-4</c:v>
                </c:pt>
                <c:pt idx="53854" formatCode="0.00E+00">
                  <c:v>2.8400000000000002E-4</c:v>
                </c:pt>
                <c:pt idx="53855" formatCode="0.00E+00">
                  <c:v>2.8299999999999999E-4</c:v>
                </c:pt>
                <c:pt idx="53856" formatCode="0.00E+00">
                  <c:v>2.8299999999999999E-4</c:v>
                </c:pt>
                <c:pt idx="53857" formatCode="0.00E+00">
                  <c:v>2.8299999999999999E-4</c:v>
                </c:pt>
                <c:pt idx="53858" formatCode="0.00E+00">
                  <c:v>2.8299999999999999E-4</c:v>
                </c:pt>
                <c:pt idx="53859" formatCode="0.00E+00">
                  <c:v>2.8299999999999999E-4</c:v>
                </c:pt>
                <c:pt idx="53860" formatCode="0.00E+00">
                  <c:v>2.8299999999999999E-4</c:v>
                </c:pt>
                <c:pt idx="53861" formatCode="0.00E+00">
                  <c:v>2.8299999999999999E-4</c:v>
                </c:pt>
                <c:pt idx="53862" formatCode="0.00E+00">
                  <c:v>2.8299999999999999E-4</c:v>
                </c:pt>
                <c:pt idx="53863" formatCode="0.00E+00">
                  <c:v>2.8299999999999999E-4</c:v>
                </c:pt>
                <c:pt idx="53864" formatCode="0.00E+00">
                  <c:v>2.8299999999999999E-4</c:v>
                </c:pt>
                <c:pt idx="53865" formatCode="0.00E+00">
                  <c:v>2.8299999999999999E-4</c:v>
                </c:pt>
                <c:pt idx="53866" formatCode="0.00E+00">
                  <c:v>2.8299999999999999E-4</c:v>
                </c:pt>
                <c:pt idx="53867" formatCode="0.00E+00">
                  <c:v>2.8299999999999999E-4</c:v>
                </c:pt>
                <c:pt idx="53868" formatCode="0.00E+00">
                  <c:v>2.8299999999999999E-4</c:v>
                </c:pt>
                <c:pt idx="53869" formatCode="0.00E+00">
                  <c:v>2.8299999999999999E-4</c:v>
                </c:pt>
                <c:pt idx="53870" formatCode="0.00E+00">
                  <c:v>2.8299999999999999E-4</c:v>
                </c:pt>
                <c:pt idx="53871" formatCode="0.00E+00">
                  <c:v>2.8299999999999999E-4</c:v>
                </c:pt>
                <c:pt idx="53872" formatCode="0.00E+00">
                  <c:v>2.8299999999999999E-4</c:v>
                </c:pt>
                <c:pt idx="53873" formatCode="0.00E+00">
                  <c:v>2.8299999999999999E-4</c:v>
                </c:pt>
                <c:pt idx="53874" formatCode="0.00E+00">
                  <c:v>2.8299999999999999E-4</c:v>
                </c:pt>
                <c:pt idx="53875" formatCode="0.00E+00">
                  <c:v>2.8299999999999999E-4</c:v>
                </c:pt>
                <c:pt idx="53876" formatCode="0.00E+00">
                  <c:v>2.8200000000000002E-4</c:v>
                </c:pt>
                <c:pt idx="53877" formatCode="0.00E+00">
                  <c:v>2.8299999999999999E-4</c:v>
                </c:pt>
                <c:pt idx="53878" formatCode="0.00E+00">
                  <c:v>2.8299999999999999E-4</c:v>
                </c:pt>
                <c:pt idx="53879" formatCode="0.00E+00">
                  <c:v>2.8299999999999999E-4</c:v>
                </c:pt>
                <c:pt idx="53880" formatCode="0.00E+00">
                  <c:v>2.8200000000000002E-4</c:v>
                </c:pt>
                <c:pt idx="53881" formatCode="0.00E+00">
                  <c:v>2.8200000000000002E-4</c:v>
                </c:pt>
                <c:pt idx="53882" formatCode="0.00E+00">
                  <c:v>2.8200000000000002E-4</c:v>
                </c:pt>
                <c:pt idx="53883" formatCode="0.00E+00">
                  <c:v>2.8200000000000002E-4</c:v>
                </c:pt>
                <c:pt idx="53884" formatCode="0.00E+00">
                  <c:v>2.8200000000000002E-4</c:v>
                </c:pt>
                <c:pt idx="53885" formatCode="0.00E+00">
                  <c:v>2.8200000000000002E-4</c:v>
                </c:pt>
                <c:pt idx="53886" formatCode="0.00E+00">
                  <c:v>2.8200000000000002E-4</c:v>
                </c:pt>
                <c:pt idx="53887" formatCode="0.00E+00">
                  <c:v>2.8200000000000002E-4</c:v>
                </c:pt>
                <c:pt idx="53888" formatCode="0.00E+00">
                  <c:v>2.8200000000000002E-4</c:v>
                </c:pt>
                <c:pt idx="53889" formatCode="0.00E+00">
                  <c:v>2.8200000000000002E-4</c:v>
                </c:pt>
                <c:pt idx="53890" formatCode="0.00E+00">
                  <c:v>2.8200000000000002E-4</c:v>
                </c:pt>
                <c:pt idx="53891" formatCode="0.00E+00">
                  <c:v>2.8200000000000002E-4</c:v>
                </c:pt>
                <c:pt idx="53892" formatCode="0.00E+00">
                  <c:v>2.8200000000000002E-4</c:v>
                </c:pt>
                <c:pt idx="53893" formatCode="0.00E+00">
                  <c:v>2.8200000000000002E-4</c:v>
                </c:pt>
                <c:pt idx="53894" formatCode="0.00E+00">
                  <c:v>2.8200000000000002E-4</c:v>
                </c:pt>
                <c:pt idx="53895" formatCode="0.00E+00">
                  <c:v>2.8200000000000002E-4</c:v>
                </c:pt>
                <c:pt idx="53896" formatCode="0.00E+00">
                  <c:v>2.8200000000000002E-4</c:v>
                </c:pt>
                <c:pt idx="53897" formatCode="0.00E+00">
                  <c:v>2.8200000000000002E-4</c:v>
                </c:pt>
                <c:pt idx="53898" formatCode="0.00E+00">
                  <c:v>2.8200000000000002E-4</c:v>
                </c:pt>
                <c:pt idx="53899" formatCode="0.00E+00">
                  <c:v>2.8200000000000002E-4</c:v>
                </c:pt>
                <c:pt idx="53900" formatCode="0.00E+00">
                  <c:v>2.8200000000000002E-4</c:v>
                </c:pt>
                <c:pt idx="53901" formatCode="0.00E+00">
                  <c:v>2.8200000000000002E-4</c:v>
                </c:pt>
                <c:pt idx="53902" formatCode="0.00E+00">
                  <c:v>2.8200000000000002E-4</c:v>
                </c:pt>
                <c:pt idx="53903" formatCode="0.00E+00">
                  <c:v>2.81E-4</c:v>
                </c:pt>
                <c:pt idx="53904" formatCode="0.00E+00">
                  <c:v>2.81E-4</c:v>
                </c:pt>
                <c:pt idx="53905" formatCode="0.00E+00">
                  <c:v>2.81E-4</c:v>
                </c:pt>
                <c:pt idx="53906" formatCode="0.00E+00">
                  <c:v>2.81E-4</c:v>
                </c:pt>
                <c:pt idx="53907" formatCode="0.00E+00">
                  <c:v>2.81E-4</c:v>
                </c:pt>
                <c:pt idx="53908" formatCode="0.00E+00">
                  <c:v>2.81E-4</c:v>
                </c:pt>
                <c:pt idx="53909" formatCode="0.00E+00">
                  <c:v>2.81E-4</c:v>
                </c:pt>
                <c:pt idx="53910" formatCode="0.00E+00">
                  <c:v>2.81E-4</c:v>
                </c:pt>
                <c:pt idx="53911" formatCode="0.00E+00">
                  <c:v>2.81E-4</c:v>
                </c:pt>
                <c:pt idx="53912" formatCode="0.00E+00">
                  <c:v>2.81E-4</c:v>
                </c:pt>
                <c:pt idx="53913" formatCode="0.00E+00">
                  <c:v>2.81E-4</c:v>
                </c:pt>
                <c:pt idx="53914" formatCode="0.00E+00">
                  <c:v>2.81E-4</c:v>
                </c:pt>
                <c:pt idx="53915" formatCode="0.00E+00">
                  <c:v>2.81E-4</c:v>
                </c:pt>
                <c:pt idx="53916" formatCode="0.00E+00">
                  <c:v>2.81E-4</c:v>
                </c:pt>
                <c:pt idx="53917" formatCode="0.00E+00">
                  <c:v>2.81E-4</c:v>
                </c:pt>
                <c:pt idx="53918" formatCode="0.00E+00">
                  <c:v>2.81E-4</c:v>
                </c:pt>
                <c:pt idx="53919" formatCode="0.00E+00">
                  <c:v>2.81E-4</c:v>
                </c:pt>
                <c:pt idx="53920" formatCode="0.00E+00">
                  <c:v>2.81E-4</c:v>
                </c:pt>
                <c:pt idx="53921" formatCode="0.00E+00">
                  <c:v>2.81E-4</c:v>
                </c:pt>
                <c:pt idx="53922" formatCode="0.00E+00">
                  <c:v>2.81E-4</c:v>
                </c:pt>
                <c:pt idx="53923" formatCode="0.00E+00">
                  <c:v>2.81E-4</c:v>
                </c:pt>
                <c:pt idx="53924" formatCode="0.00E+00">
                  <c:v>2.81E-4</c:v>
                </c:pt>
                <c:pt idx="53925" formatCode="0.00E+00">
                  <c:v>2.81E-4</c:v>
                </c:pt>
                <c:pt idx="53926" formatCode="0.00E+00">
                  <c:v>2.81E-4</c:v>
                </c:pt>
                <c:pt idx="53927" formatCode="0.00E+00">
                  <c:v>2.7999999999999998E-4</c:v>
                </c:pt>
                <c:pt idx="53928" formatCode="0.00E+00">
                  <c:v>2.7999999999999998E-4</c:v>
                </c:pt>
                <c:pt idx="53929" formatCode="0.00E+00">
                  <c:v>2.81E-4</c:v>
                </c:pt>
                <c:pt idx="53930" formatCode="0.00E+00">
                  <c:v>2.7999999999999998E-4</c:v>
                </c:pt>
                <c:pt idx="53931" formatCode="0.00E+00">
                  <c:v>2.7999999999999998E-4</c:v>
                </c:pt>
                <c:pt idx="53932" formatCode="0.00E+00">
                  <c:v>2.7999999999999998E-4</c:v>
                </c:pt>
                <c:pt idx="53933" formatCode="0.00E+00">
                  <c:v>2.7999999999999998E-4</c:v>
                </c:pt>
                <c:pt idx="53934" formatCode="0.00E+00">
                  <c:v>2.7999999999999998E-4</c:v>
                </c:pt>
                <c:pt idx="53935" formatCode="0.00E+00">
                  <c:v>2.7999999999999998E-4</c:v>
                </c:pt>
                <c:pt idx="53936" formatCode="0.00E+00">
                  <c:v>2.7999999999999998E-4</c:v>
                </c:pt>
                <c:pt idx="53937" formatCode="0.00E+00">
                  <c:v>2.7999999999999998E-4</c:v>
                </c:pt>
                <c:pt idx="53938" formatCode="0.00E+00">
                  <c:v>2.7999999999999998E-4</c:v>
                </c:pt>
                <c:pt idx="53939" formatCode="0.00E+00">
                  <c:v>2.7999999999999998E-4</c:v>
                </c:pt>
                <c:pt idx="53940" formatCode="0.00E+00">
                  <c:v>2.7999999999999998E-4</c:v>
                </c:pt>
                <c:pt idx="53941" formatCode="0.00E+00">
                  <c:v>2.7999999999999998E-4</c:v>
                </c:pt>
                <c:pt idx="53942" formatCode="0.00E+00">
                  <c:v>2.7999999999999998E-4</c:v>
                </c:pt>
                <c:pt idx="53943" formatCode="0.00E+00">
                  <c:v>2.7999999999999998E-4</c:v>
                </c:pt>
                <c:pt idx="53944" formatCode="0.00E+00">
                  <c:v>2.7999999999999998E-4</c:v>
                </c:pt>
                <c:pt idx="53945" formatCode="0.00E+00">
                  <c:v>2.7999999999999998E-4</c:v>
                </c:pt>
                <c:pt idx="53946" formatCode="0.00E+00">
                  <c:v>2.7999999999999998E-4</c:v>
                </c:pt>
                <c:pt idx="53947" formatCode="0.00E+00">
                  <c:v>2.7999999999999998E-4</c:v>
                </c:pt>
                <c:pt idx="53948" formatCode="0.00E+00">
                  <c:v>2.7999999999999998E-4</c:v>
                </c:pt>
                <c:pt idx="53949" formatCode="0.00E+00">
                  <c:v>2.7999999999999998E-4</c:v>
                </c:pt>
                <c:pt idx="53950" formatCode="0.00E+00">
                  <c:v>2.7999999999999998E-4</c:v>
                </c:pt>
                <c:pt idx="53951" formatCode="0.00E+00">
                  <c:v>2.7999999999999998E-4</c:v>
                </c:pt>
                <c:pt idx="53952" formatCode="0.00E+00">
                  <c:v>2.7999999999999998E-4</c:v>
                </c:pt>
                <c:pt idx="53953" formatCode="0.00E+00">
                  <c:v>2.7999999999999998E-4</c:v>
                </c:pt>
                <c:pt idx="53954" formatCode="0.00E+00">
                  <c:v>2.7999999999999998E-4</c:v>
                </c:pt>
                <c:pt idx="53955" formatCode="0.00E+00">
                  <c:v>2.7999999999999998E-4</c:v>
                </c:pt>
                <c:pt idx="53956" formatCode="0.00E+00">
                  <c:v>2.7999999999999998E-4</c:v>
                </c:pt>
                <c:pt idx="53957" formatCode="0.00E+00">
                  <c:v>2.7900000000000001E-4</c:v>
                </c:pt>
                <c:pt idx="53958" formatCode="0.00E+00">
                  <c:v>2.7999999999999998E-4</c:v>
                </c:pt>
                <c:pt idx="53959" formatCode="0.00E+00">
                  <c:v>2.7900000000000001E-4</c:v>
                </c:pt>
                <c:pt idx="53960" formatCode="0.00E+00">
                  <c:v>2.7900000000000001E-4</c:v>
                </c:pt>
                <c:pt idx="53961" formatCode="0.00E+00">
                  <c:v>2.7900000000000001E-4</c:v>
                </c:pt>
                <c:pt idx="53962" formatCode="0.00E+00">
                  <c:v>2.7900000000000001E-4</c:v>
                </c:pt>
                <c:pt idx="53963" formatCode="0.00E+00">
                  <c:v>2.7900000000000001E-4</c:v>
                </c:pt>
                <c:pt idx="53964" formatCode="0.00E+00">
                  <c:v>2.7900000000000001E-4</c:v>
                </c:pt>
                <c:pt idx="53965" formatCode="0.00E+00">
                  <c:v>2.7900000000000001E-4</c:v>
                </c:pt>
                <c:pt idx="53966" formatCode="0.00E+00">
                  <c:v>2.7900000000000001E-4</c:v>
                </c:pt>
                <c:pt idx="53967" formatCode="0.00E+00">
                  <c:v>2.7900000000000001E-4</c:v>
                </c:pt>
                <c:pt idx="53968" formatCode="0.00E+00">
                  <c:v>2.7900000000000001E-4</c:v>
                </c:pt>
                <c:pt idx="53969" formatCode="0.00E+00">
                  <c:v>2.7900000000000001E-4</c:v>
                </c:pt>
                <c:pt idx="53970" formatCode="0.00E+00">
                  <c:v>2.7900000000000001E-4</c:v>
                </c:pt>
                <c:pt idx="53971" formatCode="0.00E+00">
                  <c:v>2.7900000000000001E-4</c:v>
                </c:pt>
                <c:pt idx="53972" formatCode="0.00E+00">
                  <c:v>2.7900000000000001E-4</c:v>
                </c:pt>
                <c:pt idx="53973" formatCode="0.00E+00">
                  <c:v>2.7900000000000001E-4</c:v>
                </c:pt>
                <c:pt idx="53974" formatCode="0.00E+00">
                  <c:v>2.7900000000000001E-4</c:v>
                </c:pt>
                <c:pt idx="53975" formatCode="0.00E+00">
                  <c:v>2.7900000000000001E-4</c:v>
                </c:pt>
                <c:pt idx="53976" formatCode="0.00E+00">
                  <c:v>2.7900000000000001E-4</c:v>
                </c:pt>
                <c:pt idx="53977" formatCode="0.00E+00">
                  <c:v>2.7900000000000001E-4</c:v>
                </c:pt>
                <c:pt idx="53978" formatCode="0.00E+00">
                  <c:v>2.7900000000000001E-4</c:v>
                </c:pt>
                <c:pt idx="53979" formatCode="0.00E+00">
                  <c:v>2.7900000000000001E-4</c:v>
                </c:pt>
                <c:pt idx="53980" formatCode="0.00E+00">
                  <c:v>2.7900000000000001E-4</c:v>
                </c:pt>
                <c:pt idx="53981" formatCode="0.00E+00">
                  <c:v>2.7900000000000001E-4</c:v>
                </c:pt>
                <c:pt idx="53982" formatCode="0.00E+00">
                  <c:v>2.7900000000000001E-4</c:v>
                </c:pt>
                <c:pt idx="53983" formatCode="0.00E+00">
                  <c:v>2.7799999999999998E-4</c:v>
                </c:pt>
                <c:pt idx="53984" formatCode="0.00E+00">
                  <c:v>2.7900000000000001E-4</c:v>
                </c:pt>
                <c:pt idx="53985" formatCode="0.00E+00">
                  <c:v>2.7900000000000001E-4</c:v>
                </c:pt>
                <c:pt idx="53986" formatCode="0.00E+00">
                  <c:v>2.7799999999999998E-4</c:v>
                </c:pt>
                <c:pt idx="53987" formatCode="0.00E+00">
                  <c:v>2.7799999999999998E-4</c:v>
                </c:pt>
                <c:pt idx="53988" formatCode="0.00E+00">
                  <c:v>2.7799999999999998E-4</c:v>
                </c:pt>
                <c:pt idx="53989" formatCode="0.00E+00">
                  <c:v>2.7799999999999998E-4</c:v>
                </c:pt>
                <c:pt idx="53990" formatCode="0.00E+00">
                  <c:v>2.7799999999999998E-4</c:v>
                </c:pt>
                <c:pt idx="53991" formatCode="0.00E+00">
                  <c:v>2.7799999999999998E-4</c:v>
                </c:pt>
                <c:pt idx="53992" formatCode="0.00E+00">
                  <c:v>2.7799999999999998E-4</c:v>
                </c:pt>
                <c:pt idx="53993" formatCode="0.00E+00">
                  <c:v>2.7799999999999998E-4</c:v>
                </c:pt>
                <c:pt idx="53994" formatCode="0.00E+00">
                  <c:v>2.7799999999999998E-4</c:v>
                </c:pt>
                <c:pt idx="53995" formatCode="0.00E+00">
                  <c:v>2.7799999999999998E-4</c:v>
                </c:pt>
                <c:pt idx="53996" formatCode="0.00E+00">
                  <c:v>2.7799999999999998E-4</c:v>
                </c:pt>
                <c:pt idx="53997" formatCode="0.00E+00">
                  <c:v>2.7799999999999998E-4</c:v>
                </c:pt>
                <c:pt idx="53998" formatCode="0.00E+00">
                  <c:v>2.7799999999999998E-4</c:v>
                </c:pt>
                <c:pt idx="53999" formatCode="0.00E+00">
                  <c:v>2.7799999999999998E-4</c:v>
                </c:pt>
                <c:pt idx="54000" formatCode="0.00E+00">
                  <c:v>2.7799999999999998E-4</c:v>
                </c:pt>
                <c:pt idx="54001" formatCode="0.00E+00">
                  <c:v>2.7799999999999998E-4</c:v>
                </c:pt>
                <c:pt idx="54002" formatCode="0.00E+00">
                  <c:v>2.7799999999999998E-4</c:v>
                </c:pt>
                <c:pt idx="54003" formatCode="0.00E+00">
                  <c:v>2.7799999999999998E-4</c:v>
                </c:pt>
                <c:pt idx="54004" formatCode="0.00E+00">
                  <c:v>2.7799999999999998E-4</c:v>
                </c:pt>
                <c:pt idx="54005" formatCode="0.00E+00">
                  <c:v>2.7799999999999998E-4</c:v>
                </c:pt>
                <c:pt idx="54006" formatCode="0.00E+00">
                  <c:v>2.7799999999999998E-4</c:v>
                </c:pt>
                <c:pt idx="54007" formatCode="0.00E+00">
                  <c:v>2.7799999999999998E-4</c:v>
                </c:pt>
                <c:pt idx="54008" formatCode="0.00E+00">
                  <c:v>2.7799999999999998E-4</c:v>
                </c:pt>
                <c:pt idx="54009" formatCode="0.00E+00">
                  <c:v>2.7799999999999998E-4</c:v>
                </c:pt>
                <c:pt idx="54010" formatCode="0.00E+00">
                  <c:v>2.7799999999999998E-4</c:v>
                </c:pt>
                <c:pt idx="54011" formatCode="0.00E+00">
                  <c:v>2.7799999999999998E-4</c:v>
                </c:pt>
                <c:pt idx="54012" formatCode="0.00E+00">
                  <c:v>2.7799999999999998E-4</c:v>
                </c:pt>
                <c:pt idx="54013" formatCode="0.00E+00">
                  <c:v>2.7799999999999998E-4</c:v>
                </c:pt>
                <c:pt idx="54014" formatCode="0.00E+00">
                  <c:v>2.7799999999999998E-4</c:v>
                </c:pt>
                <c:pt idx="54015" formatCode="0.00E+00">
                  <c:v>2.7799999999999998E-4</c:v>
                </c:pt>
                <c:pt idx="54016" formatCode="0.00E+00">
                  <c:v>2.7700000000000001E-4</c:v>
                </c:pt>
                <c:pt idx="54017" formatCode="0.00E+00">
                  <c:v>2.7700000000000001E-4</c:v>
                </c:pt>
                <c:pt idx="54018" formatCode="0.00E+00">
                  <c:v>2.7700000000000001E-4</c:v>
                </c:pt>
                <c:pt idx="54019" formatCode="0.00E+00">
                  <c:v>2.7700000000000001E-4</c:v>
                </c:pt>
                <c:pt idx="54020" formatCode="0.00E+00">
                  <c:v>2.7700000000000001E-4</c:v>
                </c:pt>
                <c:pt idx="54021" formatCode="0.00E+00">
                  <c:v>2.7700000000000001E-4</c:v>
                </c:pt>
                <c:pt idx="54022" formatCode="0.00E+00">
                  <c:v>2.7700000000000001E-4</c:v>
                </c:pt>
                <c:pt idx="54023" formatCode="0.00E+00">
                  <c:v>2.7700000000000001E-4</c:v>
                </c:pt>
                <c:pt idx="54024" formatCode="0.00E+00">
                  <c:v>2.7700000000000001E-4</c:v>
                </c:pt>
                <c:pt idx="54025" formatCode="0.00E+00">
                  <c:v>2.7700000000000001E-4</c:v>
                </c:pt>
                <c:pt idx="54026" formatCode="0.00E+00">
                  <c:v>2.7700000000000001E-4</c:v>
                </c:pt>
                <c:pt idx="54027" formatCode="0.00E+00">
                  <c:v>2.7700000000000001E-4</c:v>
                </c:pt>
                <c:pt idx="54028" formatCode="0.00E+00">
                  <c:v>2.7700000000000001E-4</c:v>
                </c:pt>
                <c:pt idx="54029" formatCode="0.00E+00">
                  <c:v>2.7700000000000001E-4</c:v>
                </c:pt>
                <c:pt idx="54030" formatCode="0.00E+00">
                  <c:v>2.7700000000000001E-4</c:v>
                </c:pt>
                <c:pt idx="54031" formatCode="0.00E+00">
                  <c:v>2.7700000000000001E-4</c:v>
                </c:pt>
                <c:pt idx="54032" formatCode="0.00E+00">
                  <c:v>2.7700000000000001E-4</c:v>
                </c:pt>
                <c:pt idx="54033" formatCode="0.00E+00">
                  <c:v>2.7700000000000001E-4</c:v>
                </c:pt>
                <c:pt idx="54034" formatCode="0.00E+00">
                  <c:v>2.7700000000000001E-4</c:v>
                </c:pt>
                <c:pt idx="54035" formatCode="0.00E+00">
                  <c:v>2.7700000000000001E-4</c:v>
                </c:pt>
                <c:pt idx="54036" formatCode="0.00E+00">
                  <c:v>2.7700000000000001E-4</c:v>
                </c:pt>
                <c:pt idx="54037" formatCode="0.00E+00">
                  <c:v>2.7700000000000001E-4</c:v>
                </c:pt>
                <c:pt idx="54038" formatCode="0.00E+00">
                  <c:v>2.7700000000000001E-4</c:v>
                </c:pt>
                <c:pt idx="54039" formatCode="0.00E+00">
                  <c:v>2.7700000000000001E-4</c:v>
                </c:pt>
                <c:pt idx="54040" formatCode="0.00E+00">
                  <c:v>2.7700000000000001E-4</c:v>
                </c:pt>
                <c:pt idx="54041" formatCode="0.00E+00">
                  <c:v>2.7700000000000001E-4</c:v>
                </c:pt>
                <c:pt idx="54042" formatCode="0.00E+00">
                  <c:v>2.7700000000000001E-4</c:v>
                </c:pt>
                <c:pt idx="54043" formatCode="0.00E+00">
                  <c:v>2.7700000000000001E-4</c:v>
                </c:pt>
                <c:pt idx="54044" formatCode="0.00E+00">
                  <c:v>2.7700000000000001E-4</c:v>
                </c:pt>
                <c:pt idx="54045" formatCode="0.00E+00">
                  <c:v>2.7700000000000001E-4</c:v>
                </c:pt>
                <c:pt idx="54046" formatCode="0.00E+00">
                  <c:v>2.7700000000000001E-4</c:v>
                </c:pt>
                <c:pt idx="54047" formatCode="0.00E+00">
                  <c:v>2.7700000000000001E-4</c:v>
                </c:pt>
                <c:pt idx="54048" formatCode="0.00E+00">
                  <c:v>2.7599999999999999E-4</c:v>
                </c:pt>
                <c:pt idx="54049" formatCode="0.00E+00">
                  <c:v>2.7599999999999999E-4</c:v>
                </c:pt>
                <c:pt idx="54050" formatCode="0.00E+00">
                  <c:v>2.7700000000000001E-4</c:v>
                </c:pt>
                <c:pt idx="54051" formatCode="0.00E+00">
                  <c:v>2.7599999999999999E-4</c:v>
                </c:pt>
                <c:pt idx="54052" formatCode="0.00E+00">
                  <c:v>2.7599999999999999E-4</c:v>
                </c:pt>
                <c:pt idx="54053" formatCode="0.00E+00">
                  <c:v>2.7599999999999999E-4</c:v>
                </c:pt>
                <c:pt idx="54054" formatCode="0.00E+00">
                  <c:v>2.7599999999999999E-4</c:v>
                </c:pt>
                <c:pt idx="54055" formatCode="0.00E+00">
                  <c:v>2.7599999999999999E-4</c:v>
                </c:pt>
                <c:pt idx="54056" formatCode="0.00E+00">
                  <c:v>2.7599999999999999E-4</c:v>
                </c:pt>
                <c:pt idx="54057" formatCode="0.00E+00">
                  <c:v>2.7599999999999999E-4</c:v>
                </c:pt>
                <c:pt idx="54058" formatCode="0.00E+00">
                  <c:v>2.7599999999999999E-4</c:v>
                </c:pt>
                <c:pt idx="54059" formatCode="0.00E+00">
                  <c:v>2.7599999999999999E-4</c:v>
                </c:pt>
                <c:pt idx="54060" formatCode="0.00E+00">
                  <c:v>2.7599999999999999E-4</c:v>
                </c:pt>
                <c:pt idx="54061" formatCode="0.00E+00">
                  <c:v>2.7599999999999999E-4</c:v>
                </c:pt>
                <c:pt idx="54062" formatCode="0.00E+00">
                  <c:v>2.7599999999999999E-4</c:v>
                </c:pt>
                <c:pt idx="54063" formatCode="0.00E+00">
                  <c:v>2.7599999999999999E-4</c:v>
                </c:pt>
                <c:pt idx="54064" formatCode="0.00E+00">
                  <c:v>2.7599999999999999E-4</c:v>
                </c:pt>
                <c:pt idx="54065" formatCode="0.00E+00">
                  <c:v>2.7599999999999999E-4</c:v>
                </c:pt>
                <c:pt idx="54066" formatCode="0.00E+00">
                  <c:v>2.7599999999999999E-4</c:v>
                </c:pt>
                <c:pt idx="54067" formatCode="0.00E+00">
                  <c:v>2.7599999999999999E-4</c:v>
                </c:pt>
                <c:pt idx="54068" formatCode="0.00E+00">
                  <c:v>2.7599999999999999E-4</c:v>
                </c:pt>
                <c:pt idx="54069" formatCode="0.00E+00">
                  <c:v>2.7599999999999999E-4</c:v>
                </c:pt>
                <c:pt idx="54070" formatCode="0.00E+00">
                  <c:v>2.7599999999999999E-4</c:v>
                </c:pt>
                <c:pt idx="54071" formatCode="0.00E+00">
                  <c:v>2.7599999999999999E-4</c:v>
                </c:pt>
                <c:pt idx="54072" formatCode="0.00E+00">
                  <c:v>2.7599999999999999E-4</c:v>
                </c:pt>
                <c:pt idx="54073" formatCode="0.00E+00">
                  <c:v>2.7599999999999999E-4</c:v>
                </c:pt>
                <c:pt idx="54074" formatCode="0.00E+00">
                  <c:v>2.7599999999999999E-4</c:v>
                </c:pt>
                <c:pt idx="54075" formatCode="0.00E+00">
                  <c:v>2.7599999999999999E-4</c:v>
                </c:pt>
                <c:pt idx="54076" formatCode="0.00E+00">
                  <c:v>2.7599999999999999E-4</c:v>
                </c:pt>
                <c:pt idx="54077" formatCode="0.00E+00">
                  <c:v>2.7599999999999999E-4</c:v>
                </c:pt>
                <c:pt idx="54078" formatCode="0.00E+00">
                  <c:v>2.7500000000000002E-4</c:v>
                </c:pt>
                <c:pt idx="54079" formatCode="0.00E+00">
                  <c:v>2.7500000000000002E-4</c:v>
                </c:pt>
                <c:pt idx="54080" formatCode="0.00E+00">
                  <c:v>2.7500000000000002E-4</c:v>
                </c:pt>
                <c:pt idx="54081" formatCode="0.00E+00">
                  <c:v>2.7599999999999999E-4</c:v>
                </c:pt>
                <c:pt idx="54082" formatCode="0.00E+00">
                  <c:v>2.7500000000000002E-4</c:v>
                </c:pt>
                <c:pt idx="54083" formatCode="0.00E+00">
                  <c:v>2.7500000000000002E-4</c:v>
                </c:pt>
                <c:pt idx="54084" formatCode="0.00E+00">
                  <c:v>2.7500000000000002E-4</c:v>
                </c:pt>
                <c:pt idx="54085" formatCode="0.00E+00">
                  <c:v>2.7500000000000002E-4</c:v>
                </c:pt>
                <c:pt idx="54086" formatCode="0.00E+00">
                  <c:v>2.7500000000000002E-4</c:v>
                </c:pt>
                <c:pt idx="54087" formatCode="0.00E+00">
                  <c:v>2.7500000000000002E-4</c:v>
                </c:pt>
                <c:pt idx="54088" formatCode="0.00E+00">
                  <c:v>2.7500000000000002E-4</c:v>
                </c:pt>
                <c:pt idx="54089" formatCode="0.00E+00">
                  <c:v>2.7500000000000002E-4</c:v>
                </c:pt>
                <c:pt idx="54090" formatCode="0.00E+00">
                  <c:v>2.7500000000000002E-4</c:v>
                </c:pt>
                <c:pt idx="54091" formatCode="0.00E+00">
                  <c:v>2.7500000000000002E-4</c:v>
                </c:pt>
                <c:pt idx="54092" formatCode="0.00E+00">
                  <c:v>2.7500000000000002E-4</c:v>
                </c:pt>
                <c:pt idx="54093" formatCode="0.00E+00">
                  <c:v>2.7500000000000002E-4</c:v>
                </c:pt>
                <c:pt idx="54094" formatCode="0.00E+00">
                  <c:v>2.7500000000000002E-4</c:v>
                </c:pt>
                <c:pt idx="54095" formatCode="0.00E+00">
                  <c:v>2.7500000000000002E-4</c:v>
                </c:pt>
                <c:pt idx="54096" formatCode="0.00E+00">
                  <c:v>2.7500000000000002E-4</c:v>
                </c:pt>
                <c:pt idx="54097" formatCode="0.00E+00">
                  <c:v>2.7500000000000002E-4</c:v>
                </c:pt>
                <c:pt idx="54098" formatCode="0.00E+00">
                  <c:v>2.7500000000000002E-4</c:v>
                </c:pt>
                <c:pt idx="54099" formatCode="0.00E+00">
                  <c:v>2.7500000000000002E-4</c:v>
                </c:pt>
                <c:pt idx="54100" formatCode="0.00E+00">
                  <c:v>2.7500000000000002E-4</c:v>
                </c:pt>
                <c:pt idx="54101" formatCode="0.00E+00">
                  <c:v>2.7500000000000002E-4</c:v>
                </c:pt>
                <c:pt idx="54102" formatCode="0.00E+00">
                  <c:v>2.7500000000000002E-4</c:v>
                </c:pt>
                <c:pt idx="54103" formatCode="0.00E+00">
                  <c:v>2.7500000000000002E-4</c:v>
                </c:pt>
                <c:pt idx="54104" formatCode="0.00E+00">
                  <c:v>2.7500000000000002E-4</c:v>
                </c:pt>
                <c:pt idx="54105" formatCode="0.00E+00">
                  <c:v>2.7500000000000002E-4</c:v>
                </c:pt>
                <c:pt idx="54106" formatCode="0.00E+00">
                  <c:v>2.7500000000000002E-4</c:v>
                </c:pt>
                <c:pt idx="54107" formatCode="0.00E+00">
                  <c:v>2.7500000000000002E-4</c:v>
                </c:pt>
                <c:pt idx="54108" formatCode="0.00E+00">
                  <c:v>2.7500000000000002E-4</c:v>
                </c:pt>
                <c:pt idx="54109" formatCode="0.00E+00">
                  <c:v>2.7500000000000002E-4</c:v>
                </c:pt>
                <c:pt idx="54110" formatCode="0.00E+00">
                  <c:v>2.7399999999999999E-4</c:v>
                </c:pt>
                <c:pt idx="54111" formatCode="0.00E+00">
                  <c:v>2.7399999999999999E-4</c:v>
                </c:pt>
                <c:pt idx="54112" formatCode="0.00E+00">
                  <c:v>2.7500000000000002E-4</c:v>
                </c:pt>
                <c:pt idx="54113" formatCode="0.00E+00">
                  <c:v>2.7399999999999999E-4</c:v>
                </c:pt>
                <c:pt idx="54114" formatCode="0.00E+00">
                  <c:v>2.7399999999999999E-4</c:v>
                </c:pt>
                <c:pt idx="54115" formatCode="0.00E+00">
                  <c:v>2.7399999999999999E-4</c:v>
                </c:pt>
                <c:pt idx="54116" formatCode="0.00E+00">
                  <c:v>2.7399999999999999E-4</c:v>
                </c:pt>
                <c:pt idx="54117" formatCode="0.00E+00">
                  <c:v>2.7399999999999999E-4</c:v>
                </c:pt>
                <c:pt idx="54118" formatCode="0.00E+00">
                  <c:v>2.7399999999999999E-4</c:v>
                </c:pt>
                <c:pt idx="54119" formatCode="0.00E+00">
                  <c:v>2.7399999999999999E-4</c:v>
                </c:pt>
                <c:pt idx="54120" formatCode="0.00E+00">
                  <c:v>2.7399999999999999E-4</c:v>
                </c:pt>
                <c:pt idx="54121" formatCode="0.00E+00">
                  <c:v>2.7399999999999999E-4</c:v>
                </c:pt>
                <c:pt idx="54122" formatCode="0.00E+00">
                  <c:v>2.7399999999999999E-4</c:v>
                </c:pt>
                <c:pt idx="54123" formatCode="0.00E+00">
                  <c:v>2.7399999999999999E-4</c:v>
                </c:pt>
                <c:pt idx="54124" formatCode="0.00E+00">
                  <c:v>2.7399999999999999E-4</c:v>
                </c:pt>
                <c:pt idx="54125" formatCode="0.00E+00">
                  <c:v>2.7399999999999999E-4</c:v>
                </c:pt>
                <c:pt idx="54126" formatCode="0.00E+00">
                  <c:v>2.7399999999999999E-4</c:v>
                </c:pt>
                <c:pt idx="54127" formatCode="0.00E+00">
                  <c:v>2.7399999999999999E-4</c:v>
                </c:pt>
                <c:pt idx="54128" formatCode="0.00E+00">
                  <c:v>2.7399999999999999E-4</c:v>
                </c:pt>
                <c:pt idx="54129" formatCode="0.00E+00">
                  <c:v>2.7399999999999999E-4</c:v>
                </c:pt>
                <c:pt idx="54130" formatCode="0.00E+00">
                  <c:v>2.7399999999999999E-4</c:v>
                </c:pt>
                <c:pt idx="54131" formatCode="0.00E+00">
                  <c:v>2.7399999999999999E-4</c:v>
                </c:pt>
                <c:pt idx="54132" formatCode="0.00E+00">
                  <c:v>2.7399999999999999E-4</c:v>
                </c:pt>
                <c:pt idx="54133" formatCode="0.00E+00">
                  <c:v>2.7399999999999999E-4</c:v>
                </c:pt>
                <c:pt idx="54134" formatCode="0.00E+00">
                  <c:v>2.7399999999999999E-4</c:v>
                </c:pt>
                <c:pt idx="54135" formatCode="0.00E+00">
                  <c:v>2.7399999999999999E-4</c:v>
                </c:pt>
                <c:pt idx="54136" formatCode="0.00E+00">
                  <c:v>2.7399999999999999E-4</c:v>
                </c:pt>
                <c:pt idx="54137" formatCode="0.00E+00">
                  <c:v>2.7399999999999999E-4</c:v>
                </c:pt>
                <c:pt idx="54138" formatCode="0.00E+00">
                  <c:v>2.7399999999999999E-4</c:v>
                </c:pt>
                <c:pt idx="54139" formatCode="0.00E+00">
                  <c:v>2.7399999999999999E-4</c:v>
                </c:pt>
                <c:pt idx="54140" formatCode="0.00E+00">
                  <c:v>2.7399999999999999E-4</c:v>
                </c:pt>
                <c:pt idx="54141" formatCode="0.00E+00">
                  <c:v>2.7300000000000002E-4</c:v>
                </c:pt>
                <c:pt idx="54142" formatCode="0.00E+00">
                  <c:v>2.7399999999999999E-4</c:v>
                </c:pt>
                <c:pt idx="54143" formatCode="0.00E+00">
                  <c:v>2.7399999999999999E-4</c:v>
                </c:pt>
                <c:pt idx="54144" formatCode="0.00E+00">
                  <c:v>2.7399999999999999E-4</c:v>
                </c:pt>
                <c:pt idx="54145" formatCode="0.00E+00">
                  <c:v>2.7300000000000002E-4</c:v>
                </c:pt>
                <c:pt idx="54146" formatCode="0.00E+00">
                  <c:v>2.7300000000000002E-4</c:v>
                </c:pt>
                <c:pt idx="54147" formatCode="0.00E+00">
                  <c:v>2.7300000000000002E-4</c:v>
                </c:pt>
                <c:pt idx="54148" formatCode="0.00E+00">
                  <c:v>2.7300000000000002E-4</c:v>
                </c:pt>
                <c:pt idx="54149" formatCode="0.00E+00">
                  <c:v>2.7300000000000002E-4</c:v>
                </c:pt>
                <c:pt idx="54150" formatCode="0.00E+00">
                  <c:v>2.7300000000000002E-4</c:v>
                </c:pt>
                <c:pt idx="54151" formatCode="0.00E+00">
                  <c:v>2.7300000000000002E-4</c:v>
                </c:pt>
                <c:pt idx="54152" formatCode="0.00E+00">
                  <c:v>2.7300000000000002E-4</c:v>
                </c:pt>
                <c:pt idx="54153" formatCode="0.00E+00">
                  <c:v>2.7300000000000002E-4</c:v>
                </c:pt>
                <c:pt idx="54154" formatCode="0.00E+00">
                  <c:v>2.7300000000000002E-4</c:v>
                </c:pt>
                <c:pt idx="54155" formatCode="0.00E+00">
                  <c:v>2.7300000000000002E-4</c:v>
                </c:pt>
                <c:pt idx="54156" formatCode="0.00E+00">
                  <c:v>2.7300000000000002E-4</c:v>
                </c:pt>
                <c:pt idx="54157" formatCode="0.00E+00">
                  <c:v>2.7300000000000002E-4</c:v>
                </c:pt>
                <c:pt idx="54158" formatCode="0.00E+00">
                  <c:v>2.7300000000000002E-4</c:v>
                </c:pt>
                <c:pt idx="54159" formatCode="0.00E+00">
                  <c:v>2.7300000000000002E-4</c:v>
                </c:pt>
                <c:pt idx="54160" formatCode="0.00E+00">
                  <c:v>2.7300000000000002E-4</c:v>
                </c:pt>
                <c:pt idx="54161" formatCode="0.00E+00">
                  <c:v>2.7300000000000002E-4</c:v>
                </c:pt>
                <c:pt idx="54162" formatCode="0.00E+00">
                  <c:v>2.7300000000000002E-4</c:v>
                </c:pt>
                <c:pt idx="54163" formatCode="0.00E+00">
                  <c:v>2.7300000000000002E-4</c:v>
                </c:pt>
                <c:pt idx="54164" formatCode="0.00E+00">
                  <c:v>2.7300000000000002E-4</c:v>
                </c:pt>
                <c:pt idx="54165" formatCode="0.00E+00">
                  <c:v>2.7300000000000002E-4</c:v>
                </c:pt>
                <c:pt idx="54166" formatCode="0.00E+00">
                  <c:v>2.7300000000000002E-4</c:v>
                </c:pt>
                <c:pt idx="54167" formatCode="0.00E+00">
                  <c:v>2.7300000000000002E-4</c:v>
                </c:pt>
                <c:pt idx="54168" formatCode="0.00E+00">
                  <c:v>2.7300000000000002E-4</c:v>
                </c:pt>
                <c:pt idx="54169" formatCode="0.00E+00">
                  <c:v>2.7300000000000002E-4</c:v>
                </c:pt>
                <c:pt idx="54170" formatCode="0.00E+00">
                  <c:v>2.7300000000000002E-4</c:v>
                </c:pt>
                <c:pt idx="54171" formatCode="0.00E+00">
                  <c:v>2.7300000000000002E-4</c:v>
                </c:pt>
                <c:pt idx="54172" formatCode="0.00E+00">
                  <c:v>2.7300000000000002E-4</c:v>
                </c:pt>
                <c:pt idx="54173" formatCode="0.00E+00">
                  <c:v>2.7300000000000002E-4</c:v>
                </c:pt>
                <c:pt idx="54174" formatCode="0.00E+00">
                  <c:v>2.7300000000000002E-4</c:v>
                </c:pt>
                <c:pt idx="54175" formatCode="0.00E+00">
                  <c:v>2.7300000000000002E-4</c:v>
                </c:pt>
                <c:pt idx="54176" formatCode="0.00E+00">
                  <c:v>2.7300000000000002E-4</c:v>
                </c:pt>
                <c:pt idx="54177" formatCode="0.00E+00">
                  <c:v>2.7300000000000002E-4</c:v>
                </c:pt>
                <c:pt idx="54178" formatCode="0.00E+00">
                  <c:v>2.7300000000000002E-4</c:v>
                </c:pt>
                <c:pt idx="54179" formatCode="0.00E+00">
                  <c:v>2.72E-4</c:v>
                </c:pt>
                <c:pt idx="54180" formatCode="0.00E+00">
                  <c:v>2.72E-4</c:v>
                </c:pt>
                <c:pt idx="54181" formatCode="0.00E+00">
                  <c:v>2.7300000000000002E-4</c:v>
                </c:pt>
                <c:pt idx="54182" formatCode="0.00E+00">
                  <c:v>2.72E-4</c:v>
                </c:pt>
                <c:pt idx="54183" formatCode="0.00E+00">
                  <c:v>2.72E-4</c:v>
                </c:pt>
                <c:pt idx="54184" formatCode="0.00E+00">
                  <c:v>2.72E-4</c:v>
                </c:pt>
                <c:pt idx="54185" formatCode="0.00E+00">
                  <c:v>2.72E-4</c:v>
                </c:pt>
                <c:pt idx="54186" formatCode="0.00E+00">
                  <c:v>2.72E-4</c:v>
                </c:pt>
                <c:pt idx="54187" formatCode="0.00E+00">
                  <c:v>2.72E-4</c:v>
                </c:pt>
                <c:pt idx="54188" formatCode="0.00E+00">
                  <c:v>2.72E-4</c:v>
                </c:pt>
                <c:pt idx="54189" formatCode="0.00E+00">
                  <c:v>2.72E-4</c:v>
                </c:pt>
                <c:pt idx="54190" formatCode="0.00E+00">
                  <c:v>2.72E-4</c:v>
                </c:pt>
                <c:pt idx="54191" formatCode="0.00E+00">
                  <c:v>2.72E-4</c:v>
                </c:pt>
                <c:pt idx="54192" formatCode="0.00E+00">
                  <c:v>2.72E-4</c:v>
                </c:pt>
                <c:pt idx="54193" formatCode="0.00E+00">
                  <c:v>2.72E-4</c:v>
                </c:pt>
                <c:pt idx="54194" formatCode="0.00E+00">
                  <c:v>2.72E-4</c:v>
                </c:pt>
                <c:pt idx="54195" formatCode="0.00E+00">
                  <c:v>2.72E-4</c:v>
                </c:pt>
                <c:pt idx="54196" formatCode="0.00E+00">
                  <c:v>2.72E-4</c:v>
                </c:pt>
                <c:pt idx="54197" formatCode="0.00E+00">
                  <c:v>2.72E-4</c:v>
                </c:pt>
                <c:pt idx="54198" formatCode="0.00E+00">
                  <c:v>2.72E-4</c:v>
                </c:pt>
                <c:pt idx="54199" formatCode="0.00E+00">
                  <c:v>2.72E-4</c:v>
                </c:pt>
                <c:pt idx="54200" formatCode="0.00E+00">
                  <c:v>2.72E-4</c:v>
                </c:pt>
                <c:pt idx="54201" formatCode="0.00E+00">
                  <c:v>2.72E-4</c:v>
                </c:pt>
                <c:pt idx="54202" formatCode="0.00E+00">
                  <c:v>2.72E-4</c:v>
                </c:pt>
                <c:pt idx="54203" formatCode="0.00E+00">
                  <c:v>2.72E-4</c:v>
                </c:pt>
                <c:pt idx="54204" formatCode="0.00E+00">
                  <c:v>2.72E-4</c:v>
                </c:pt>
                <c:pt idx="54205" formatCode="0.00E+00">
                  <c:v>2.72E-4</c:v>
                </c:pt>
                <c:pt idx="54206" formatCode="0.00E+00">
                  <c:v>2.72E-4</c:v>
                </c:pt>
                <c:pt idx="54207" formatCode="0.00E+00">
                  <c:v>2.72E-4</c:v>
                </c:pt>
                <c:pt idx="54208" formatCode="0.00E+00">
                  <c:v>2.72E-4</c:v>
                </c:pt>
                <c:pt idx="54209" formatCode="0.00E+00">
                  <c:v>2.72E-4</c:v>
                </c:pt>
                <c:pt idx="54210" formatCode="0.00E+00">
                  <c:v>2.72E-4</c:v>
                </c:pt>
                <c:pt idx="54211" formatCode="0.00E+00">
                  <c:v>2.72E-4</c:v>
                </c:pt>
                <c:pt idx="54212" formatCode="0.00E+00">
                  <c:v>2.7099999999999997E-4</c:v>
                </c:pt>
                <c:pt idx="54213" formatCode="0.00E+00">
                  <c:v>2.72E-4</c:v>
                </c:pt>
                <c:pt idx="54214" formatCode="0.00E+00">
                  <c:v>2.72E-4</c:v>
                </c:pt>
                <c:pt idx="54215" formatCode="0.00E+00">
                  <c:v>2.72E-4</c:v>
                </c:pt>
                <c:pt idx="54216" formatCode="0.00E+00">
                  <c:v>2.7099999999999997E-4</c:v>
                </c:pt>
                <c:pt idx="54217" formatCode="0.00E+00">
                  <c:v>2.7099999999999997E-4</c:v>
                </c:pt>
                <c:pt idx="54218" formatCode="0.00E+00">
                  <c:v>2.7099999999999997E-4</c:v>
                </c:pt>
                <c:pt idx="54219" formatCode="0.00E+00">
                  <c:v>2.7099999999999997E-4</c:v>
                </c:pt>
                <c:pt idx="54220" formatCode="0.00E+00">
                  <c:v>2.72E-4</c:v>
                </c:pt>
                <c:pt idx="54221" formatCode="0.00E+00">
                  <c:v>2.7099999999999997E-4</c:v>
                </c:pt>
                <c:pt idx="54222" formatCode="0.00E+00">
                  <c:v>2.7099999999999997E-4</c:v>
                </c:pt>
                <c:pt idx="54223" formatCode="0.00E+00">
                  <c:v>2.7099999999999997E-4</c:v>
                </c:pt>
                <c:pt idx="54224" formatCode="0.00E+00">
                  <c:v>2.7099999999999997E-4</c:v>
                </c:pt>
                <c:pt idx="54225" formatCode="0.00E+00">
                  <c:v>2.7099999999999997E-4</c:v>
                </c:pt>
                <c:pt idx="54226" formatCode="0.00E+00">
                  <c:v>2.7099999999999997E-4</c:v>
                </c:pt>
                <c:pt idx="54227" formatCode="0.00E+00">
                  <c:v>2.7099999999999997E-4</c:v>
                </c:pt>
                <c:pt idx="54228" formatCode="0.00E+00">
                  <c:v>2.7099999999999997E-4</c:v>
                </c:pt>
                <c:pt idx="54229" formatCode="0.00E+00">
                  <c:v>2.7099999999999997E-4</c:v>
                </c:pt>
                <c:pt idx="54230" formatCode="0.00E+00">
                  <c:v>2.7099999999999997E-4</c:v>
                </c:pt>
                <c:pt idx="54231" formatCode="0.00E+00">
                  <c:v>2.7099999999999997E-4</c:v>
                </c:pt>
                <c:pt idx="54232" formatCode="0.00E+00">
                  <c:v>2.7099999999999997E-4</c:v>
                </c:pt>
                <c:pt idx="54233" formatCode="0.00E+00">
                  <c:v>2.7099999999999997E-4</c:v>
                </c:pt>
                <c:pt idx="54234" formatCode="0.00E+00">
                  <c:v>2.7099999999999997E-4</c:v>
                </c:pt>
                <c:pt idx="54235" formatCode="0.00E+00">
                  <c:v>2.7099999999999997E-4</c:v>
                </c:pt>
                <c:pt idx="54236" formatCode="0.00E+00">
                  <c:v>2.7099999999999997E-4</c:v>
                </c:pt>
                <c:pt idx="54237" formatCode="0.00E+00">
                  <c:v>2.7099999999999997E-4</c:v>
                </c:pt>
                <c:pt idx="54238" formatCode="0.00E+00">
                  <c:v>2.7099999999999997E-4</c:v>
                </c:pt>
                <c:pt idx="54239" formatCode="0.00E+00">
                  <c:v>2.7099999999999997E-4</c:v>
                </c:pt>
                <c:pt idx="54240" formatCode="0.00E+00">
                  <c:v>2.7099999999999997E-4</c:v>
                </c:pt>
                <c:pt idx="54241" formatCode="0.00E+00">
                  <c:v>2.7099999999999997E-4</c:v>
                </c:pt>
                <c:pt idx="54242" formatCode="0.00E+00">
                  <c:v>2.7099999999999997E-4</c:v>
                </c:pt>
                <c:pt idx="54243" formatCode="0.00E+00">
                  <c:v>2.7099999999999997E-4</c:v>
                </c:pt>
                <c:pt idx="54244" formatCode="0.00E+00">
                  <c:v>2.7099999999999997E-4</c:v>
                </c:pt>
                <c:pt idx="54245" formatCode="0.00E+00">
                  <c:v>2.7099999999999997E-4</c:v>
                </c:pt>
                <c:pt idx="54246" formatCode="0.00E+00">
                  <c:v>2.7099999999999997E-4</c:v>
                </c:pt>
                <c:pt idx="54247" formatCode="0.00E+00">
                  <c:v>2.7099999999999997E-4</c:v>
                </c:pt>
                <c:pt idx="54248" formatCode="0.00E+00">
                  <c:v>2.7E-4</c:v>
                </c:pt>
                <c:pt idx="54249" formatCode="0.00E+00">
                  <c:v>2.7099999999999997E-4</c:v>
                </c:pt>
                <c:pt idx="54250" formatCode="0.00E+00">
                  <c:v>2.7E-4</c:v>
                </c:pt>
                <c:pt idx="54251" formatCode="0.00E+00">
                  <c:v>2.7099999999999997E-4</c:v>
                </c:pt>
                <c:pt idx="54252" formatCode="0.00E+00">
                  <c:v>2.7099999999999997E-4</c:v>
                </c:pt>
                <c:pt idx="54253" formatCode="0.00E+00">
                  <c:v>2.7099999999999997E-4</c:v>
                </c:pt>
                <c:pt idx="54254" formatCode="0.00E+00">
                  <c:v>2.7099999999999997E-4</c:v>
                </c:pt>
                <c:pt idx="54255" formatCode="0.00E+00">
                  <c:v>2.7E-4</c:v>
                </c:pt>
                <c:pt idx="54256" formatCode="0.00E+00">
                  <c:v>2.7E-4</c:v>
                </c:pt>
                <c:pt idx="54257" formatCode="0.00E+00">
                  <c:v>2.7E-4</c:v>
                </c:pt>
                <c:pt idx="54258" formatCode="0.00E+00">
                  <c:v>2.7E-4</c:v>
                </c:pt>
                <c:pt idx="54259" formatCode="0.00E+00">
                  <c:v>2.7E-4</c:v>
                </c:pt>
                <c:pt idx="54260" formatCode="0.00E+00">
                  <c:v>2.7E-4</c:v>
                </c:pt>
                <c:pt idx="54261" formatCode="0.00E+00">
                  <c:v>2.7E-4</c:v>
                </c:pt>
                <c:pt idx="54262" formatCode="0.00E+00">
                  <c:v>2.7E-4</c:v>
                </c:pt>
                <c:pt idx="54263" formatCode="0.00E+00">
                  <c:v>2.7E-4</c:v>
                </c:pt>
                <c:pt idx="54264" formatCode="0.00E+00">
                  <c:v>2.7E-4</c:v>
                </c:pt>
                <c:pt idx="54265" formatCode="0.00E+00">
                  <c:v>2.7E-4</c:v>
                </c:pt>
                <c:pt idx="54266" formatCode="0.00E+00">
                  <c:v>2.7E-4</c:v>
                </c:pt>
                <c:pt idx="54267" formatCode="0.00E+00">
                  <c:v>2.7E-4</c:v>
                </c:pt>
                <c:pt idx="54268" formatCode="0.00E+00">
                  <c:v>2.7E-4</c:v>
                </c:pt>
                <c:pt idx="54269" formatCode="0.00E+00">
                  <c:v>2.7E-4</c:v>
                </c:pt>
                <c:pt idx="54270" formatCode="0.00E+00">
                  <c:v>2.7E-4</c:v>
                </c:pt>
                <c:pt idx="54271" formatCode="0.00E+00">
                  <c:v>2.7E-4</c:v>
                </c:pt>
                <c:pt idx="54272" formatCode="0.00E+00">
                  <c:v>2.7E-4</c:v>
                </c:pt>
                <c:pt idx="54273" formatCode="0.00E+00">
                  <c:v>2.7E-4</c:v>
                </c:pt>
                <c:pt idx="54274" formatCode="0.00E+00">
                  <c:v>2.7E-4</c:v>
                </c:pt>
                <c:pt idx="54275" formatCode="0.00E+00">
                  <c:v>2.7E-4</c:v>
                </c:pt>
                <c:pt idx="54276" formatCode="0.00E+00">
                  <c:v>2.7E-4</c:v>
                </c:pt>
                <c:pt idx="54277" formatCode="0.00E+00">
                  <c:v>2.7E-4</c:v>
                </c:pt>
                <c:pt idx="54278" formatCode="0.00E+00">
                  <c:v>2.7E-4</c:v>
                </c:pt>
                <c:pt idx="54279" formatCode="0.00E+00">
                  <c:v>2.7E-4</c:v>
                </c:pt>
                <c:pt idx="54280" formatCode="0.00E+00">
                  <c:v>2.7E-4</c:v>
                </c:pt>
                <c:pt idx="54281" formatCode="0.00E+00">
                  <c:v>2.7E-4</c:v>
                </c:pt>
                <c:pt idx="54282" formatCode="0.00E+00">
                  <c:v>2.7E-4</c:v>
                </c:pt>
                <c:pt idx="54283" formatCode="0.00E+00">
                  <c:v>2.7E-4</c:v>
                </c:pt>
                <c:pt idx="54284" formatCode="0.00E+00">
                  <c:v>2.7E-4</c:v>
                </c:pt>
                <c:pt idx="54285" formatCode="0.00E+00">
                  <c:v>2.7E-4</c:v>
                </c:pt>
                <c:pt idx="54286" formatCode="0.00E+00">
                  <c:v>2.7E-4</c:v>
                </c:pt>
                <c:pt idx="54287" formatCode="0.00E+00">
                  <c:v>2.7E-4</c:v>
                </c:pt>
                <c:pt idx="54288" formatCode="0.00E+00">
                  <c:v>2.7E-4</c:v>
                </c:pt>
                <c:pt idx="54289" formatCode="0.00E+00">
                  <c:v>2.7E-4</c:v>
                </c:pt>
                <c:pt idx="54290" formatCode="0.00E+00">
                  <c:v>2.7E-4</c:v>
                </c:pt>
                <c:pt idx="54291" formatCode="0.00E+00">
                  <c:v>2.6899999999999998E-4</c:v>
                </c:pt>
                <c:pt idx="54292" formatCode="0.00E+00">
                  <c:v>2.7E-4</c:v>
                </c:pt>
                <c:pt idx="54293" formatCode="0.00E+00">
                  <c:v>2.7E-4</c:v>
                </c:pt>
                <c:pt idx="54294" formatCode="0.00E+00">
                  <c:v>2.6899999999999998E-4</c:v>
                </c:pt>
                <c:pt idx="54295" formatCode="0.00E+00">
                  <c:v>2.6899999999999998E-4</c:v>
                </c:pt>
                <c:pt idx="54296" formatCode="0.00E+00">
                  <c:v>2.7E-4</c:v>
                </c:pt>
                <c:pt idx="54297" formatCode="0.00E+00">
                  <c:v>2.6899999999999998E-4</c:v>
                </c:pt>
                <c:pt idx="54298" formatCode="0.00E+00">
                  <c:v>2.6899999999999998E-4</c:v>
                </c:pt>
                <c:pt idx="54299" formatCode="0.00E+00">
                  <c:v>2.6899999999999998E-4</c:v>
                </c:pt>
                <c:pt idx="54300" formatCode="0.00E+00">
                  <c:v>2.6899999999999998E-4</c:v>
                </c:pt>
                <c:pt idx="54301" formatCode="0.00E+00">
                  <c:v>2.6899999999999998E-4</c:v>
                </c:pt>
                <c:pt idx="54302" formatCode="0.00E+00">
                  <c:v>2.6899999999999998E-4</c:v>
                </c:pt>
                <c:pt idx="54303" formatCode="0.00E+00">
                  <c:v>2.6899999999999998E-4</c:v>
                </c:pt>
                <c:pt idx="54304" formatCode="0.00E+00">
                  <c:v>2.6899999999999998E-4</c:v>
                </c:pt>
                <c:pt idx="54305" formatCode="0.00E+00">
                  <c:v>2.6899999999999998E-4</c:v>
                </c:pt>
                <c:pt idx="54306" formatCode="0.00E+00">
                  <c:v>2.6899999999999998E-4</c:v>
                </c:pt>
                <c:pt idx="54307" formatCode="0.00E+00">
                  <c:v>2.6899999999999998E-4</c:v>
                </c:pt>
                <c:pt idx="54308" formatCode="0.00E+00">
                  <c:v>2.6899999999999998E-4</c:v>
                </c:pt>
                <c:pt idx="54309" formatCode="0.00E+00">
                  <c:v>2.6899999999999998E-4</c:v>
                </c:pt>
                <c:pt idx="54310" formatCode="0.00E+00">
                  <c:v>2.6899999999999998E-4</c:v>
                </c:pt>
                <c:pt idx="54311" formatCode="0.00E+00">
                  <c:v>2.6899999999999998E-4</c:v>
                </c:pt>
                <c:pt idx="54312" formatCode="0.00E+00">
                  <c:v>2.6899999999999998E-4</c:v>
                </c:pt>
                <c:pt idx="54313" formatCode="0.00E+00">
                  <c:v>2.6899999999999998E-4</c:v>
                </c:pt>
                <c:pt idx="54314" formatCode="0.00E+00">
                  <c:v>2.6899999999999998E-4</c:v>
                </c:pt>
                <c:pt idx="54315" formatCode="0.00E+00">
                  <c:v>2.6899999999999998E-4</c:v>
                </c:pt>
                <c:pt idx="54316" formatCode="0.00E+00">
                  <c:v>2.6899999999999998E-4</c:v>
                </c:pt>
                <c:pt idx="54317" formatCode="0.00E+00">
                  <c:v>2.6899999999999998E-4</c:v>
                </c:pt>
                <c:pt idx="54318" formatCode="0.00E+00">
                  <c:v>2.6899999999999998E-4</c:v>
                </c:pt>
                <c:pt idx="54319" formatCode="0.00E+00">
                  <c:v>2.6899999999999998E-4</c:v>
                </c:pt>
                <c:pt idx="54320" formatCode="0.00E+00">
                  <c:v>2.6899999999999998E-4</c:v>
                </c:pt>
                <c:pt idx="54321" formatCode="0.00E+00">
                  <c:v>2.6899999999999998E-4</c:v>
                </c:pt>
                <c:pt idx="54322" formatCode="0.00E+00">
                  <c:v>2.6899999999999998E-4</c:v>
                </c:pt>
                <c:pt idx="54323" formatCode="0.00E+00">
                  <c:v>2.6899999999999998E-4</c:v>
                </c:pt>
                <c:pt idx="54324" formatCode="0.00E+00">
                  <c:v>2.6899999999999998E-4</c:v>
                </c:pt>
                <c:pt idx="54325" formatCode="0.00E+00">
                  <c:v>2.6899999999999998E-4</c:v>
                </c:pt>
                <c:pt idx="54326" formatCode="0.00E+00">
                  <c:v>2.6899999999999998E-4</c:v>
                </c:pt>
                <c:pt idx="54327" formatCode="0.00E+00">
                  <c:v>2.6800000000000001E-4</c:v>
                </c:pt>
                <c:pt idx="54328" formatCode="0.00E+00">
                  <c:v>2.6899999999999998E-4</c:v>
                </c:pt>
                <c:pt idx="54329" formatCode="0.00E+00">
                  <c:v>2.6899999999999998E-4</c:v>
                </c:pt>
                <c:pt idx="54330" formatCode="0.00E+00">
                  <c:v>2.6800000000000001E-4</c:v>
                </c:pt>
                <c:pt idx="54331" formatCode="0.00E+00">
                  <c:v>2.6800000000000001E-4</c:v>
                </c:pt>
                <c:pt idx="54332" formatCode="0.00E+00">
                  <c:v>2.6800000000000001E-4</c:v>
                </c:pt>
                <c:pt idx="54333" formatCode="0.00E+00">
                  <c:v>2.6899999999999998E-4</c:v>
                </c:pt>
                <c:pt idx="54334" formatCode="0.00E+00">
                  <c:v>2.6800000000000001E-4</c:v>
                </c:pt>
                <c:pt idx="54335" formatCode="0.00E+00">
                  <c:v>2.6800000000000001E-4</c:v>
                </c:pt>
                <c:pt idx="54336" formatCode="0.00E+00">
                  <c:v>2.6800000000000001E-4</c:v>
                </c:pt>
                <c:pt idx="54337" formatCode="0.00E+00">
                  <c:v>2.6899999999999998E-4</c:v>
                </c:pt>
                <c:pt idx="54338" formatCode="0.00E+00">
                  <c:v>2.6800000000000001E-4</c:v>
                </c:pt>
                <c:pt idx="54339" formatCode="0.00E+00">
                  <c:v>2.6800000000000001E-4</c:v>
                </c:pt>
                <c:pt idx="54340" formatCode="0.00E+00">
                  <c:v>2.6800000000000001E-4</c:v>
                </c:pt>
                <c:pt idx="54341" formatCode="0.00E+00">
                  <c:v>2.6800000000000001E-4</c:v>
                </c:pt>
                <c:pt idx="54342" formatCode="0.00E+00">
                  <c:v>2.6800000000000001E-4</c:v>
                </c:pt>
                <c:pt idx="54343" formatCode="0.00E+00">
                  <c:v>2.6800000000000001E-4</c:v>
                </c:pt>
                <c:pt idx="54344" formatCode="0.00E+00">
                  <c:v>2.6800000000000001E-4</c:v>
                </c:pt>
                <c:pt idx="54345" formatCode="0.00E+00">
                  <c:v>2.6800000000000001E-4</c:v>
                </c:pt>
                <c:pt idx="54346" formatCode="0.00E+00">
                  <c:v>2.6800000000000001E-4</c:v>
                </c:pt>
                <c:pt idx="54347" formatCode="0.00E+00">
                  <c:v>2.6800000000000001E-4</c:v>
                </c:pt>
                <c:pt idx="54348" formatCode="0.00E+00">
                  <c:v>2.6800000000000001E-4</c:v>
                </c:pt>
                <c:pt idx="54349" formatCode="0.00E+00">
                  <c:v>2.6800000000000001E-4</c:v>
                </c:pt>
                <c:pt idx="54350" formatCode="0.00E+00">
                  <c:v>2.6800000000000001E-4</c:v>
                </c:pt>
                <c:pt idx="54351" formatCode="0.00E+00">
                  <c:v>2.6800000000000001E-4</c:v>
                </c:pt>
                <c:pt idx="54352" formatCode="0.00E+00">
                  <c:v>2.6800000000000001E-4</c:v>
                </c:pt>
                <c:pt idx="54353" formatCode="0.00E+00">
                  <c:v>2.6800000000000001E-4</c:v>
                </c:pt>
                <c:pt idx="54354" formatCode="0.00E+00">
                  <c:v>2.6800000000000001E-4</c:v>
                </c:pt>
                <c:pt idx="54355" formatCode="0.00E+00">
                  <c:v>2.6800000000000001E-4</c:v>
                </c:pt>
                <c:pt idx="54356" formatCode="0.00E+00">
                  <c:v>2.6800000000000001E-4</c:v>
                </c:pt>
                <c:pt idx="54357" formatCode="0.00E+00">
                  <c:v>2.6800000000000001E-4</c:v>
                </c:pt>
                <c:pt idx="54358" formatCode="0.00E+00">
                  <c:v>2.6800000000000001E-4</c:v>
                </c:pt>
                <c:pt idx="54359" formatCode="0.00E+00">
                  <c:v>2.6800000000000001E-4</c:v>
                </c:pt>
                <c:pt idx="54360" formatCode="0.00E+00">
                  <c:v>2.6800000000000001E-4</c:v>
                </c:pt>
                <c:pt idx="54361" formatCode="0.00E+00">
                  <c:v>2.6800000000000001E-4</c:v>
                </c:pt>
                <c:pt idx="54362" formatCode="0.00E+00">
                  <c:v>2.6800000000000001E-4</c:v>
                </c:pt>
                <c:pt idx="54363" formatCode="0.00E+00">
                  <c:v>2.6800000000000001E-4</c:v>
                </c:pt>
                <c:pt idx="54364" formatCode="0.00E+00">
                  <c:v>2.6800000000000001E-4</c:v>
                </c:pt>
                <c:pt idx="54365" formatCode="0.00E+00">
                  <c:v>2.6800000000000001E-4</c:v>
                </c:pt>
                <c:pt idx="54366" formatCode="0.00E+00">
                  <c:v>2.6800000000000001E-4</c:v>
                </c:pt>
                <c:pt idx="54367" formatCode="0.00E+00">
                  <c:v>2.6800000000000001E-4</c:v>
                </c:pt>
                <c:pt idx="54368" formatCode="0.00E+00">
                  <c:v>2.6800000000000001E-4</c:v>
                </c:pt>
                <c:pt idx="54369" formatCode="0.00E+00">
                  <c:v>2.6800000000000001E-4</c:v>
                </c:pt>
                <c:pt idx="54370" formatCode="0.00E+00">
                  <c:v>2.6800000000000001E-4</c:v>
                </c:pt>
                <c:pt idx="54371" formatCode="0.00E+00">
                  <c:v>2.6800000000000001E-4</c:v>
                </c:pt>
                <c:pt idx="54372" formatCode="0.00E+00">
                  <c:v>2.6800000000000001E-4</c:v>
                </c:pt>
                <c:pt idx="54373" formatCode="0.00E+00">
                  <c:v>2.6699999999999998E-4</c:v>
                </c:pt>
                <c:pt idx="54374" formatCode="0.00E+00">
                  <c:v>2.6699999999999998E-4</c:v>
                </c:pt>
                <c:pt idx="54375" formatCode="0.00E+00">
                  <c:v>2.6699999999999998E-4</c:v>
                </c:pt>
                <c:pt idx="54376" formatCode="0.00E+00">
                  <c:v>2.6699999999999998E-4</c:v>
                </c:pt>
                <c:pt idx="54377" formatCode="0.00E+00">
                  <c:v>2.6699999999999998E-4</c:v>
                </c:pt>
                <c:pt idx="54378" formatCode="0.00E+00">
                  <c:v>2.6699999999999998E-4</c:v>
                </c:pt>
                <c:pt idx="54379" formatCode="0.00E+00">
                  <c:v>2.6699999999999998E-4</c:v>
                </c:pt>
                <c:pt idx="54380" formatCode="0.00E+00">
                  <c:v>2.6699999999999998E-4</c:v>
                </c:pt>
                <c:pt idx="54381" formatCode="0.00E+00">
                  <c:v>2.6699999999999998E-4</c:v>
                </c:pt>
                <c:pt idx="54382" formatCode="0.00E+00">
                  <c:v>2.6699999999999998E-4</c:v>
                </c:pt>
                <c:pt idx="54383" formatCode="0.00E+00">
                  <c:v>2.6699999999999998E-4</c:v>
                </c:pt>
                <c:pt idx="54384" formatCode="0.00E+00">
                  <c:v>2.6699999999999998E-4</c:v>
                </c:pt>
                <c:pt idx="54385" formatCode="0.00E+00">
                  <c:v>2.6699999999999998E-4</c:v>
                </c:pt>
                <c:pt idx="54386" formatCode="0.00E+00">
                  <c:v>2.6699999999999998E-4</c:v>
                </c:pt>
                <c:pt idx="54387" formatCode="0.00E+00">
                  <c:v>2.6699999999999998E-4</c:v>
                </c:pt>
                <c:pt idx="54388" formatCode="0.00E+00">
                  <c:v>2.6699999999999998E-4</c:v>
                </c:pt>
                <c:pt idx="54389" formatCode="0.00E+00">
                  <c:v>2.6699999999999998E-4</c:v>
                </c:pt>
                <c:pt idx="54390" formatCode="0.00E+00">
                  <c:v>2.6699999999999998E-4</c:v>
                </c:pt>
                <c:pt idx="54391" formatCode="0.00E+00">
                  <c:v>2.6699999999999998E-4</c:v>
                </c:pt>
                <c:pt idx="54392" formatCode="0.00E+00">
                  <c:v>2.6699999999999998E-4</c:v>
                </c:pt>
                <c:pt idx="54393" formatCode="0.00E+00">
                  <c:v>2.6699999999999998E-4</c:v>
                </c:pt>
                <c:pt idx="54394" formatCode="0.00E+00">
                  <c:v>2.6699999999999998E-4</c:v>
                </c:pt>
                <c:pt idx="54395" formatCode="0.00E+00">
                  <c:v>2.6699999999999998E-4</c:v>
                </c:pt>
                <c:pt idx="54396" formatCode="0.00E+00">
                  <c:v>2.6699999999999998E-4</c:v>
                </c:pt>
                <c:pt idx="54397" formatCode="0.00E+00">
                  <c:v>2.6699999999999998E-4</c:v>
                </c:pt>
                <c:pt idx="54398" formatCode="0.00E+00">
                  <c:v>2.6699999999999998E-4</c:v>
                </c:pt>
                <c:pt idx="54399" formatCode="0.00E+00">
                  <c:v>2.6699999999999998E-4</c:v>
                </c:pt>
                <c:pt idx="54400" formatCode="0.00E+00">
                  <c:v>2.6699999999999998E-4</c:v>
                </c:pt>
                <c:pt idx="54401" formatCode="0.00E+00">
                  <c:v>2.6699999999999998E-4</c:v>
                </c:pt>
                <c:pt idx="54402" formatCode="0.00E+00">
                  <c:v>2.6699999999999998E-4</c:v>
                </c:pt>
                <c:pt idx="54403" formatCode="0.00E+00">
                  <c:v>2.6699999999999998E-4</c:v>
                </c:pt>
                <c:pt idx="54404" formatCode="0.00E+00">
                  <c:v>2.6699999999999998E-4</c:v>
                </c:pt>
                <c:pt idx="54405" formatCode="0.00E+00">
                  <c:v>2.6699999999999998E-4</c:v>
                </c:pt>
                <c:pt idx="54406" formatCode="0.00E+00">
                  <c:v>2.6699999999999998E-4</c:v>
                </c:pt>
                <c:pt idx="54407" formatCode="0.00E+00">
                  <c:v>2.6699999999999998E-4</c:v>
                </c:pt>
                <c:pt idx="54408" formatCode="0.00E+00">
                  <c:v>2.6699999999999998E-4</c:v>
                </c:pt>
                <c:pt idx="54409" formatCode="0.00E+00">
                  <c:v>2.6699999999999998E-4</c:v>
                </c:pt>
                <c:pt idx="54410" formatCode="0.00E+00">
                  <c:v>2.6699999999999998E-4</c:v>
                </c:pt>
                <c:pt idx="54411" formatCode="0.00E+00">
                  <c:v>2.6699999999999998E-4</c:v>
                </c:pt>
                <c:pt idx="54412" formatCode="0.00E+00">
                  <c:v>2.6699999999999998E-4</c:v>
                </c:pt>
                <c:pt idx="54413" formatCode="0.00E+00">
                  <c:v>2.6699999999999998E-4</c:v>
                </c:pt>
                <c:pt idx="54414" formatCode="0.00E+00">
                  <c:v>2.6699999999999998E-4</c:v>
                </c:pt>
                <c:pt idx="54415" formatCode="0.00E+00">
                  <c:v>2.6600000000000001E-4</c:v>
                </c:pt>
                <c:pt idx="54416" formatCode="0.00E+00">
                  <c:v>2.6600000000000001E-4</c:v>
                </c:pt>
                <c:pt idx="54417" formatCode="0.00E+00">
                  <c:v>2.6699999999999998E-4</c:v>
                </c:pt>
                <c:pt idx="54418" formatCode="0.00E+00">
                  <c:v>2.6600000000000001E-4</c:v>
                </c:pt>
                <c:pt idx="54419" formatCode="0.00E+00">
                  <c:v>2.6600000000000001E-4</c:v>
                </c:pt>
                <c:pt idx="54420" formatCode="0.00E+00">
                  <c:v>2.6600000000000001E-4</c:v>
                </c:pt>
                <c:pt idx="54421" formatCode="0.00E+00">
                  <c:v>2.6600000000000001E-4</c:v>
                </c:pt>
                <c:pt idx="54422" formatCode="0.00E+00">
                  <c:v>2.6600000000000001E-4</c:v>
                </c:pt>
                <c:pt idx="54423" formatCode="0.00E+00">
                  <c:v>2.6600000000000001E-4</c:v>
                </c:pt>
                <c:pt idx="54424" formatCode="0.00E+00">
                  <c:v>2.6600000000000001E-4</c:v>
                </c:pt>
                <c:pt idx="54425" formatCode="0.00E+00">
                  <c:v>2.6600000000000001E-4</c:v>
                </c:pt>
                <c:pt idx="54426" formatCode="0.00E+00">
                  <c:v>2.6600000000000001E-4</c:v>
                </c:pt>
                <c:pt idx="54427" formatCode="0.00E+00">
                  <c:v>2.6600000000000001E-4</c:v>
                </c:pt>
                <c:pt idx="54428" formatCode="0.00E+00">
                  <c:v>2.6600000000000001E-4</c:v>
                </c:pt>
                <c:pt idx="54429" formatCode="0.00E+00">
                  <c:v>2.6600000000000001E-4</c:v>
                </c:pt>
                <c:pt idx="54430" formatCode="0.00E+00">
                  <c:v>2.6600000000000001E-4</c:v>
                </c:pt>
                <c:pt idx="54431" formatCode="0.00E+00">
                  <c:v>2.6600000000000001E-4</c:v>
                </c:pt>
                <c:pt idx="54432" formatCode="0.00E+00">
                  <c:v>2.6600000000000001E-4</c:v>
                </c:pt>
                <c:pt idx="54433" formatCode="0.00E+00">
                  <c:v>2.6600000000000001E-4</c:v>
                </c:pt>
                <c:pt idx="54434" formatCode="0.00E+00">
                  <c:v>2.6600000000000001E-4</c:v>
                </c:pt>
                <c:pt idx="54435" formatCode="0.00E+00">
                  <c:v>2.6600000000000001E-4</c:v>
                </c:pt>
                <c:pt idx="54436" formatCode="0.00E+00">
                  <c:v>2.6600000000000001E-4</c:v>
                </c:pt>
                <c:pt idx="54437" formatCode="0.00E+00">
                  <c:v>2.6600000000000001E-4</c:v>
                </c:pt>
                <c:pt idx="54438" formatCode="0.00E+00">
                  <c:v>2.6600000000000001E-4</c:v>
                </c:pt>
                <c:pt idx="54439" formatCode="0.00E+00">
                  <c:v>2.6600000000000001E-4</c:v>
                </c:pt>
                <c:pt idx="54440" formatCode="0.00E+00">
                  <c:v>2.6600000000000001E-4</c:v>
                </c:pt>
                <c:pt idx="54441" formatCode="0.00E+00">
                  <c:v>2.6600000000000001E-4</c:v>
                </c:pt>
                <c:pt idx="54442" formatCode="0.00E+00">
                  <c:v>2.6600000000000001E-4</c:v>
                </c:pt>
                <c:pt idx="54443" formatCode="0.00E+00">
                  <c:v>2.6600000000000001E-4</c:v>
                </c:pt>
                <c:pt idx="54444" formatCode="0.00E+00">
                  <c:v>2.6600000000000001E-4</c:v>
                </c:pt>
                <c:pt idx="54445" formatCode="0.00E+00">
                  <c:v>2.6600000000000001E-4</c:v>
                </c:pt>
                <c:pt idx="54446" formatCode="0.00E+00">
                  <c:v>2.6600000000000001E-4</c:v>
                </c:pt>
                <c:pt idx="54447" formatCode="0.00E+00">
                  <c:v>2.6600000000000001E-4</c:v>
                </c:pt>
                <c:pt idx="54448" formatCode="0.00E+00">
                  <c:v>2.6600000000000001E-4</c:v>
                </c:pt>
                <c:pt idx="54449" formatCode="0.00E+00">
                  <c:v>2.6600000000000001E-4</c:v>
                </c:pt>
                <c:pt idx="54450" formatCode="0.00E+00">
                  <c:v>2.6600000000000001E-4</c:v>
                </c:pt>
                <c:pt idx="54451" formatCode="0.00E+00">
                  <c:v>2.6600000000000001E-4</c:v>
                </c:pt>
                <c:pt idx="54452" formatCode="0.00E+00">
                  <c:v>2.6600000000000001E-4</c:v>
                </c:pt>
                <c:pt idx="54453" formatCode="0.00E+00">
                  <c:v>2.6600000000000001E-4</c:v>
                </c:pt>
                <c:pt idx="54454" formatCode="0.00E+00">
                  <c:v>2.6600000000000001E-4</c:v>
                </c:pt>
                <c:pt idx="54455" formatCode="0.00E+00">
                  <c:v>2.6600000000000001E-4</c:v>
                </c:pt>
                <c:pt idx="54456" formatCode="0.00E+00">
                  <c:v>2.6600000000000001E-4</c:v>
                </c:pt>
                <c:pt idx="54457" formatCode="0.00E+00">
                  <c:v>2.6600000000000001E-4</c:v>
                </c:pt>
                <c:pt idx="54458" formatCode="0.00E+00">
                  <c:v>2.6600000000000001E-4</c:v>
                </c:pt>
                <c:pt idx="54459" formatCode="0.00E+00">
                  <c:v>2.6600000000000001E-4</c:v>
                </c:pt>
                <c:pt idx="54460" formatCode="0.00E+00">
                  <c:v>2.6600000000000001E-4</c:v>
                </c:pt>
                <c:pt idx="54461" formatCode="0.00E+00">
                  <c:v>2.6499999999999999E-4</c:v>
                </c:pt>
                <c:pt idx="54462" formatCode="0.00E+00">
                  <c:v>2.6499999999999999E-4</c:v>
                </c:pt>
                <c:pt idx="54463" formatCode="0.00E+00">
                  <c:v>2.6499999999999999E-4</c:v>
                </c:pt>
                <c:pt idx="54464" formatCode="0.00E+00">
                  <c:v>2.6499999999999999E-4</c:v>
                </c:pt>
                <c:pt idx="54465" formatCode="0.00E+00">
                  <c:v>2.6499999999999999E-4</c:v>
                </c:pt>
                <c:pt idx="54466" formatCode="0.00E+00">
                  <c:v>2.6499999999999999E-4</c:v>
                </c:pt>
                <c:pt idx="54467" formatCode="0.00E+00">
                  <c:v>2.6499999999999999E-4</c:v>
                </c:pt>
                <c:pt idx="54468" formatCode="0.00E+00">
                  <c:v>2.6499999999999999E-4</c:v>
                </c:pt>
                <c:pt idx="54469" formatCode="0.00E+00">
                  <c:v>2.6499999999999999E-4</c:v>
                </c:pt>
                <c:pt idx="54470" formatCode="0.00E+00">
                  <c:v>2.6499999999999999E-4</c:v>
                </c:pt>
                <c:pt idx="54471" formatCode="0.00E+00">
                  <c:v>2.6499999999999999E-4</c:v>
                </c:pt>
                <c:pt idx="54472" formatCode="0.00E+00">
                  <c:v>2.6499999999999999E-4</c:v>
                </c:pt>
                <c:pt idx="54473" formatCode="0.00E+00">
                  <c:v>2.6499999999999999E-4</c:v>
                </c:pt>
                <c:pt idx="54474" formatCode="0.00E+00">
                  <c:v>2.6499999999999999E-4</c:v>
                </c:pt>
                <c:pt idx="54475" formatCode="0.00E+00">
                  <c:v>2.6499999999999999E-4</c:v>
                </c:pt>
                <c:pt idx="54476" formatCode="0.00E+00">
                  <c:v>2.6499999999999999E-4</c:v>
                </c:pt>
                <c:pt idx="54477" formatCode="0.00E+00">
                  <c:v>2.6499999999999999E-4</c:v>
                </c:pt>
                <c:pt idx="54478" formatCode="0.00E+00">
                  <c:v>2.6499999999999999E-4</c:v>
                </c:pt>
                <c:pt idx="54479" formatCode="0.00E+00">
                  <c:v>2.6499999999999999E-4</c:v>
                </c:pt>
                <c:pt idx="54480" formatCode="0.00E+00">
                  <c:v>2.6499999999999999E-4</c:v>
                </c:pt>
                <c:pt idx="54481" formatCode="0.00E+00">
                  <c:v>2.6499999999999999E-4</c:v>
                </c:pt>
                <c:pt idx="54482" formatCode="0.00E+00">
                  <c:v>2.6499999999999999E-4</c:v>
                </c:pt>
                <c:pt idx="54483" formatCode="0.00E+00">
                  <c:v>2.6499999999999999E-4</c:v>
                </c:pt>
                <c:pt idx="54484" formatCode="0.00E+00">
                  <c:v>2.6499999999999999E-4</c:v>
                </c:pt>
                <c:pt idx="54485" formatCode="0.00E+00">
                  <c:v>2.6499999999999999E-4</c:v>
                </c:pt>
                <c:pt idx="54486" formatCode="0.00E+00">
                  <c:v>2.6499999999999999E-4</c:v>
                </c:pt>
                <c:pt idx="54487" formatCode="0.00E+00">
                  <c:v>2.6499999999999999E-4</c:v>
                </c:pt>
                <c:pt idx="54488" formatCode="0.00E+00">
                  <c:v>2.6499999999999999E-4</c:v>
                </c:pt>
                <c:pt idx="54489" formatCode="0.00E+00">
                  <c:v>2.6499999999999999E-4</c:v>
                </c:pt>
                <c:pt idx="54490" formatCode="0.00E+00">
                  <c:v>2.6499999999999999E-4</c:v>
                </c:pt>
                <c:pt idx="54491" formatCode="0.00E+00">
                  <c:v>2.6499999999999999E-4</c:v>
                </c:pt>
                <c:pt idx="54492" formatCode="0.00E+00">
                  <c:v>2.6499999999999999E-4</c:v>
                </c:pt>
                <c:pt idx="54493" formatCode="0.00E+00">
                  <c:v>2.6499999999999999E-4</c:v>
                </c:pt>
                <c:pt idx="54494" formatCode="0.00E+00">
                  <c:v>2.6499999999999999E-4</c:v>
                </c:pt>
                <c:pt idx="54495" formatCode="0.00E+00">
                  <c:v>2.6499999999999999E-4</c:v>
                </c:pt>
                <c:pt idx="54496" formatCode="0.00E+00">
                  <c:v>2.6499999999999999E-4</c:v>
                </c:pt>
                <c:pt idx="54497" formatCode="0.00E+00">
                  <c:v>2.6499999999999999E-4</c:v>
                </c:pt>
                <c:pt idx="54498" formatCode="0.00E+00">
                  <c:v>2.6499999999999999E-4</c:v>
                </c:pt>
                <c:pt idx="54499" formatCode="0.00E+00">
                  <c:v>2.6499999999999999E-4</c:v>
                </c:pt>
                <c:pt idx="54500" formatCode="0.00E+00">
                  <c:v>2.6499999999999999E-4</c:v>
                </c:pt>
                <c:pt idx="54501" formatCode="0.00E+00">
                  <c:v>2.6499999999999999E-4</c:v>
                </c:pt>
                <c:pt idx="54502" formatCode="0.00E+00">
                  <c:v>2.6499999999999999E-4</c:v>
                </c:pt>
                <c:pt idx="54503" formatCode="0.00E+00">
                  <c:v>2.6499999999999999E-4</c:v>
                </c:pt>
                <c:pt idx="54504" formatCode="0.00E+00">
                  <c:v>2.6499999999999999E-4</c:v>
                </c:pt>
                <c:pt idx="54505" formatCode="0.00E+00">
                  <c:v>2.6400000000000002E-4</c:v>
                </c:pt>
                <c:pt idx="54506" formatCode="0.00E+00">
                  <c:v>2.6499999999999999E-4</c:v>
                </c:pt>
                <c:pt idx="54507" formatCode="0.00E+00">
                  <c:v>2.6499999999999999E-4</c:v>
                </c:pt>
                <c:pt idx="54508" formatCode="0.00E+00">
                  <c:v>2.6499999999999999E-4</c:v>
                </c:pt>
                <c:pt idx="54509" formatCode="0.00E+00">
                  <c:v>2.6400000000000002E-4</c:v>
                </c:pt>
                <c:pt idx="54510" formatCode="0.00E+00">
                  <c:v>2.6400000000000002E-4</c:v>
                </c:pt>
                <c:pt idx="54511" formatCode="0.00E+00">
                  <c:v>2.6499999999999999E-4</c:v>
                </c:pt>
                <c:pt idx="54512" formatCode="0.00E+00">
                  <c:v>2.6400000000000002E-4</c:v>
                </c:pt>
                <c:pt idx="54513" formatCode="0.00E+00">
                  <c:v>2.6400000000000002E-4</c:v>
                </c:pt>
                <c:pt idx="54514" formatCode="0.00E+00">
                  <c:v>2.6400000000000002E-4</c:v>
                </c:pt>
                <c:pt idx="54515" formatCode="0.00E+00">
                  <c:v>2.6400000000000002E-4</c:v>
                </c:pt>
                <c:pt idx="54516" formatCode="0.00E+00">
                  <c:v>2.6400000000000002E-4</c:v>
                </c:pt>
                <c:pt idx="54517" formatCode="0.00E+00">
                  <c:v>2.6400000000000002E-4</c:v>
                </c:pt>
                <c:pt idx="54518" formatCode="0.00E+00">
                  <c:v>2.6400000000000002E-4</c:v>
                </c:pt>
                <c:pt idx="54519" formatCode="0.00E+00">
                  <c:v>2.6400000000000002E-4</c:v>
                </c:pt>
                <c:pt idx="54520" formatCode="0.00E+00">
                  <c:v>2.6400000000000002E-4</c:v>
                </c:pt>
                <c:pt idx="54521" formatCode="0.00E+00">
                  <c:v>2.6400000000000002E-4</c:v>
                </c:pt>
                <c:pt idx="54522" formatCode="0.00E+00">
                  <c:v>2.6400000000000002E-4</c:v>
                </c:pt>
                <c:pt idx="54523" formatCode="0.00E+00">
                  <c:v>2.6400000000000002E-4</c:v>
                </c:pt>
                <c:pt idx="54524" formatCode="0.00E+00">
                  <c:v>2.6400000000000002E-4</c:v>
                </c:pt>
                <c:pt idx="54525" formatCode="0.00E+00">
                  <c:v>2.6400000000000002E-4</c:v>
                </c:pt>
                <c:pt idx="54526" formatCode="0.00E+00">
                  <c:v>2.6400000000000002E-4</c:v>
                </c:pt>
                <c:pt idx="54527" formatCode="0.00E+00">
                  <c:v>2.6400000000000002E-4</c:v>
                </c:pt>
                <c:pt idx="54528" formatCode="0.00E+00">
                  <c:v>2.6400000000000002E-4</c:v>
                </c:pt>
                <c:pt idx="54529" formatCode="0.00E+00">
                  <c:v>2.6400000000000002E-4</c:v>
                </c:pt>
                <c:pt idx="54530" formatCode="0.00E+00">
                  <c:v>2.6400000000000002E-4</c:v>
                </c:pt>
                <c:pt idx="54531" formatCode="0.00E+00">
                  <c:v>2.6400000000000002E-4</c:v>
                </c:pt>
                <c:pt idx="54532" formatCode="0.00E+00">
                  <c:v>2.6400000000000002E-4</c:v>
                </c:pt>
                <c:pt idx="54533" formatCode="0.00E+00">
                  <c:v>2.6400000000000002E-4</c:v>
                </c:pt>
                <c:pt idx="54534" formatCode="0.00E+00">
                  <c:v>2.6400000000000002E-4</c:v>
                </c:pt>
                <c:pt idx="54535" formatCode="0.00E+00">
                  <c:v>2.6400000000000002E-4</c:v>
                </c:pt>
                <c:pt idx="54536" formatCode="0.00E+00">
                  <c:v>2.6400000000000002E-4</c:v>
                </c:pt>
                <c:pt idx="54537" formatCode="0.00E+00">
                  <c:v>2.6400000000000002E-4</c:v>
                </c:pt>
                <c:pt idx="54538" formatCode="0.00E+00">
                  <c:v>2.6400000000000002E-4</c:v>
                </c:pt>
                <c:pt idx="54539" formatCode="0.00E+00">
                  <c:v>2.6400000000000002E-4</c:v>
                </c:pt>
                <c:pt idx="54540" formatCode="0.00E+00">
                  <c:v>2.6400000000000002E-4</c:v>
                </c:pt>
                <c:pt idx="54541" formatCode="0.00E+00">
                  <c:v>2.6400000000000002E-4</c:v>
                </c:pt>
                <c:pt idx="54542" formatCode="0.00E+00">
                  <c:v>2.6400000000000002E-4</c:v>
                </c:pt>
                <c:pt idx="54543" formatCode="0.00E+00">
                  <c:v>2.6400000000000002E-4</c:v>
                </c:pt>
                <c:pt idx="54544" formatCode="0.00E+00">
                  <c:v>2.6400000000000002E-4</c:v>
                </c:pt>
                <c:pt idx="54545" formatCode="0.00E+00">
                  <c:v>2.6400000000000002E-4</c:v>
                </c:pt>
                <c:pt idx="54546" formatCode="0.00E+00">
                  <c:v>2.6400000000000002E-4</c:v>
                </c:pt>
                <c:pt idx="54547" formatCode="0.00E+00">
                  <c:v>2.6400000000000002E-4</c:v>
                </c:pt>
                <c:pt idx="54548" formatCode="0.00E+00">
                  <c:v>2.6400000000000002E-4</c:v>
                </c:pt>
                <c:pt idx="54549" formatCode="0.00E+00">
                  <c:v>2.6400000000000002E-4</c:v>
                </c:pt>
                <c:pt idx="54550" formatCode="0.00E+00">
                  <c:v>2.6400000000000002E-4</c:v>
                </c:pt>
                <c:pt idx="54551" formatCode="0.00E+00">
                  <c:v>2.6400000000000002E-4</c:v>
                </c:pt>
                <c:pt idx="54552" formatCode="0.00E+00">
                  <c:v>2.6400000000000002E-4</c:v>
                </c:pt>
                <c:pt idx="54553" formatCode="0.00E+00">
                  <c:v>2.6400000000000002E-4</c:v>
                </c:pt>
                <c:pt idx="54554" formatCode="0.00E+00">
                  <c:v>2.6400000000000002E-4</c:v>
                </c:pt>
                <c:pt idx="54555" formatCode="0.00E+00">
                  <c:v>2.6400000000000002E-4</c:v>
                </c:pt>
                <c:pt idx="54556" formatCode="0.00E+00">
                  <c:v>2.6400000000000002E-4</c:v>
                </c:pt>
                <c:pt idx="54557" formatCode="0.00E+00">
                  <c:v>2.6400000000000002E-4</c:v>
                </c:pt>
                <c:pt idx="54558" formatCode="0.00E+00">
                  <c:v>2.63E-4</c:v>
                </c:pt>
                <c:pt idx="54559" formatCode="0.00E+00">
                  <c:v>2.63E-4</c:v>
                </c:pt>
                <c:pt idx="54560" formatCode="0.00E+00">
                  <c:v>2.6400000000000002E-4</c:v>
                </c:pt>
                <c:pt idx="54561" formatCode="0.00E+00">
                  <c:v>2.63E-4</c:v>
                </c:pt>
                <c:pt idx="54562" formatCode="0.00E+00">
                  <c:v>2.63E-4</c:v>
                </c:pt>
                <c:pt idx="54563" formatCode="0.00E+00">
                  <c:v>2.63E-4</c:v>
                </c:pt>
                <c:pt idx="54564" formatCode="0.00E+00">
                  <c:v>2.63E-4</c:v>
                </c:pt>
                <c:pt idx="54565" formatCode="0.00E+00">
                  <c:v>2.63E-4</c:v>
                </c:pt>
                <c:pt idx="54566" formatCode="0.00E+00">
                  <c:v>2.63E-4</c:v>
                </c:pt>
                <c:pt idx="54567" formatCode="0.00E+00">
                  <c:v>2.63E-4</c:v>
                </c:pt>
                <c:pt idx="54568" formatCode="0.00E+00">
                  <c:v>2.63E-4</c:v>
                </c:pt>
                <c:pt idx="54569" formatCode="0.00E+00">
                  <c:v>2.63E-4</c:v>
                </c:pt>
                <c:pt idx="54570" formatCode="0.00E+00">
                  <c:v>2.63E-4</c:v>
                </c:pt>
                <c:pt idx="54571" formatCode="0.00E+00">
                  <c:v>2.63E-4</c:v>
                </c:pt>
                <c:pt idx="54572" formatCode="0.00E+00">
                  <c:v>2.63E-4</c:v>
                </c:pt>
                <c:pt idx="54573" formatCode="0.00E+00">
                  <c:v>2.63E-4</c:v>
                </c:pt>
                <c:pt idx="54574" formatCode="0.00E+00">
                  <c:v>2.63E-4</c:v>
                </c:pt>
                <c:pt idx="54575" formatCode="0.00E+00">
                  <c:v>2.63E-4</c:v>
                </c:pt>
                <c:pt idx="54576" formatCode="0.00E+00">
                  <c:v>2.63E-4</c:v>
                </c:pt>
                <c:pt idx="54577" formatCode="0.00E+00">
                  <c:v>2.63E-4</c:v>
                </c:pt>
                <c:pt idx="54578" formatCode="0.00E+00">
                  <c:v>2.63E-4</c:v>
                </c:pt>
                <c:pt idx="54579" formatCode="0.00E+00">
                  <c:v>2.63E-4</c:v>
                </c:pt>
                <c:pt idx="54580" formatCode="0.00E+00">
                  <c:v>2.63E-4</c:v>
                </c:pt>
                <c:pt idx="54581" formatCode="0.00E+00">
                  <c:v>2.63E-4</c:v>
                </c:pt>
                <c:pt idx="54582" formatCode="0.00E+00">
                  <c:v>2.63E-4</c:v>
                </c:pt>
                <c:pt idx="54583" formatCode="0.00E+00">
                  <c:v>2.63E-4</c:v>
                </c:pt>
                <c:pt idx="54584" formatCode="0.00E+00">
                  <c:v>2.63E-4</c:v>
                </c:pt>
                <c:pt idx="54585" formatCode="0.00E+00">
                  <c:v>2.63E-4</c:v>
                </c:pt>
                <c:pt idx="54586" formatCode="0.00E+00">
                  <c:v>2.63E-4</c:v>
                </c:pt>
                <c:pt idx="54587" formatCode="0.00E+00">
                  <c:v>2.63E-4</c:v>
                </c:pt>
                <c:pt idx="54588" formatCode="0.00E+00">
                  <c:v>2.63E-4</c:v>
                </c:pt>
                <c:pt idx="54589" formatCode="0.00E+00">
                  <c:v>2.63E-4</c:v>
                </c:pt>
                <c:pt idx="54590" formatCode="0.00E+00">
                  <c:v>2.63E-4</c:v>
                </c:pt>
                <c:pt idx="54591" formatCode="0.00E+00">
                  <c:v>2.63E-4</c:v>
                </c:pt>
                <c:pt idx="54592" formatCode="0.00E+00">
                  <c:v>2.63E-4</c:v>
                </c:pt>
                <c:pt idx="54593" formatCode="0.00E+00">
                  <c:v>2.63E-4</c:v>
                </c:pt>
                <c:pt idx="54594" formatCode="0.00E+00">
                  <c:v>2.63E-4</c:v>
                </c:pt>
                <c:pt idx="54595" formatCode="0.00E+00">
                  <c:v>2.63E-4</c:v>
                </c:pt>
                <c:pt idx="54596" formatCode="0.00E+00">
                  <c:v>2.63E-4</c:v>
                </c:pt>
                <c:pt idx="54597" formatCode="0.00E+00">
                  <c:v>2.63E-4</c:v>
                </c:pt>
                <c:pt idx="54598" formatCode="0.00E+00">
                  <c:v>2.63E-4</c:v>
                </c:pt>
                <c:pt idx="54599" formatCode="0.00E+00">
                  <c:v>2.63E-4</c:v>
                </c:pt>
                <c:pt idx="54600" formatCode="0.00E+00">
                  <c:v>2.63E-4</c:v>
                </c:pt>
                <c:pt idx="54601" formatCode="0.00E+00">
                  <c:v>2.63E-4</c:v>
                </c:pt>
                <c:pt idx="54602" formatCode="0.00E+00">
                  <c:v>2.63E-4</c:v>
                </c:pt>
                <c:pt idx="54603" formatCode="0.00E+00">
                  <c:v>2.63E-4</c:v>
                </c:pt>
                <c:pt idx="54604" formatCode="0.00E+00">
                  <c:v>2.63E-4</c:v>
                </c:pt>
                <c:pt idx="54605" formatCode="0.00E+00">
                  <c:v>2.6200000000000003E-4</c:v>
                </c:pt>
                <c:pt idx="54606" formatCode="0.00E+00">
                  <c:v>2.63E-4</c:v>
                </c:pt>
                <c:pt idx="54607" formatCode="0.00E+00">
                  <c:v>2.63E-4</c:v>
                </c:pt>
                <c:pt idx="54608" formatCode="0.00E+00">
                  <c:v>2.6200000000000003E-4</c:v>
                </c:pt>
                <c:pt idx="54609" formatCode="0.00E+00">
                  <c:v>2.6200000000000003E-4</c:v>
                </c:pt>
                <c:pt idx="54610" formatCode="0.00E+00">
                  <c:v>2.6200000000000003E-4</c:v>
                </c:pt>
                <c:pt idx="54611" formatCode="0.00E+00">
                  <c:v>2.6200000000000003E-4</c:v>
                </c:pt>
                <c:pt idx="54612" formatCode="0.00E+00">
                  <c:v>2.6200000000000003E-4</c:v>
                </c:pt>
                <c:pt idx="54613" formatCode="0.00E+00">
                  <c:v>2.63E-4</c:v>
                </c:pt>
                <c:pt idx="54614" formatCode="0.00E+00">
                  <c:v>2.63E-4</c:v>
                </c:pt>
                <c:pt idx="54615" formatCode="0.00E+00">
                  <c:v>2.6200000000000003E-4</c:v>
                </c:pt>
                <c:pt idx="54616" formatCode="0.00E+00">
                  <c:v>2.6200000000000003E-4</c:v>
                </c:pt>
                <c:pt idx="54617" formatCode="0.00E+00">
                  <c:v>2.6200000000000003E-4</c:v>
                </c:pt>
                <c:pt idx="54618" formatCode="0.00E+00">
                  <c:v>2.6200000000000003E-4</c:v>
                </c:pt>
                <c:pt idx="54619" formatCode="0.00E+00">
                  <c:v>2.6200000000000003E-4</c:v>
                </c:pt>
                <c:pt idx="54620" formatCode="0.00E+00">
                  <c:v>2.6200000000000003E-4</c:v>
                </c:pt>
                <c:pt idx="54621" formatCode="0.00E+00">
                  <c:v>2.6200000000000003E-4</c:v>
                </c:pt>
                <c:pt idx="54622" formatCode="0.00E+00">
                  <c:v>2.6200000000000003E-4</c:v>
                </c:pt>
                <c:pt idx="54623" formatCode="0.00E+00">
                  <c:v>2.6200000000000003E-4</c:v>
                </c:pt>
                <c:pt idx="54624" formatCode="0.00E+00">
                  <c:v>2.6200000000000003E-4</c:v>
                </c:pt>
                <c:pt idx="54625" formatCode="0.00E+00">
                  <c:v>2.6200000000000003E-4</c:v>
                </c:pt>
                <c:pt idx="54626" formatCode="0.00E+00">
                  <c:v>2.6200000000000003E-4</c:v>
                </c:pt>
                <c:pt idx="54627" formatCode="0.00E+00">
                  <c:v>2.6200000000000003E-4</c:v>
                </c:pt>
                <c:pt idx="54628" formatCode="0.00E+00">
                  <c:v>2.6200000000000003E-4</c:v>
                </c:pt>
                <c:pt idx="54629" formatCode="0.00E+00">
                  <c:v>2.6200000000000003E-4</c:v>
                </c:pt>
                <c:pt idx="54630" formatCode="0.00E+00">
                  <c:v>2.6200000000000003E-4</c:v>
                </c:pt>
                <c:pt idx="54631" formatCode="0.00E+00">
                  <c:v>2.6200000000000003E-4</c:v>
                </c:pt>
                <c:pt idx="54632" formatCode="0.00E+00">
                  <c:v>2.6200000000000003E-4</c:v>
                </c:pt>
                <c:pt idx="54633" formatCode="0.00E+00">
                  <c:v>2.6200000000000003E-4</c:v>
                </c:pt>
                <c:pt idx="54634" formatCode="0.00E+00">
                  <c:v>2.6200000000000003E-4</c:v>
                </c:pt>
                <c:pt idx="54635" formatCode="0.00E+00">
                  <c:v>2.6200000000000003E-4</c:v>
                </c:pt>
                <c:pt idx="54636" formatCode="0.00E+00">
                  <c:v>2.6200000000000003E-4</c:v>
                </c:pt>
                <c:pt idx="54637" formatCode="0.00E+00">
                  <c:v>2.6200000000000003E-4</c:v>
                </c:pt>
                <c:pt idx="54638" formatCode="0.00E+00">
                  <c:v>2.6200000000000003E-4</c:v>
                </c:pt>
                <c:pt idx="54639" formatCode="0.00E+00">
                  <c:v>2.6200000000000003E-4</c:v>
                </c:pt>
                <c:pt idx="54640" formatCode="0.00E+00">
                  <c:v>2.6200000000000003E-4</c:v>
                </c:pt>
                <c:pt idx="54641" formatCode="0.00E+00">
                  <c:v>2.6200000000000003E-4</c:v>
                </c:pt>
                <c:pt idx="54642" formatCode="0.00E+00">
                  <c:v>2.6200000000000003E-4</c:v>
                </c:pt>
                <c:pt idx="54643" formatCode="0.00E+00">
                  <c:v>2.6200000000000003E-4</c:v>
                </c:pt>
                <c:pt idx="54644" formatCode="0.00E+00">
                  <c:v>2.6200000000000003E-4</c:v>
                </c:pt>
                <c:pt idx="54645" formatCode="0.00E+00">
                  <c:v>2.6200000000000003E-4</c:v>
                </c:pt>
                <c:pt idx="54646" formatCode="0.00E+00">
                  <c:v>2.6200000000000003E-4</c:v>
                </c:pt>
                <c:pt idx="54647" formatCode="0.00E+00">
                  <c:v>2.6200000000000003E-4</c:v>
                </c:pt>
                <c:pt idx="54648" formatCode="0.00E+00">
                  <c:v>2.6200000000000003E-4</c:v>
                </c:pt>
                <c:pt idx="54649" formatCode="0.00E+00">
                  <c:v>2.6200000000000003E-4</c:v>
                </c:pt>
                <c:pt idx="54650" formatCode="0.00E+00">
                  <c:v>2.6200000000000003E-4</c:v>
                </c:pt>
                <c:pt idx="54651" formatCode="0.00E+00">
                  <c:v>2.6200000000000003E-4</c:v>
                </c:pt>
                <c:pt idx="54652" formatCode="0.00E+00">
                  <c:v>2.6200000000000003E-4</c:v>
                </c:pt>
                <c:pt idx="54653" formatCode="0.00E+00">
                  <c:v>2.6200000000000003E-4</c:v>
                </c:pt>
                <c:pt idx="54654" formatCode="0.00E+00">
                  <c:v>2.6200000000000003E-4</c:v>
                </c:pt>
                <c:pt idx="54655" formatCode="0.00E+00">
                  <c:v>2.6200000000000003E-4</c:v>
                </c:pt>
                <c:pt idx="54656" formatCode="0.00E+00">
                  <c:v>2.6200000000000003E-4</c:v>
                </c:pt>
                <c:pt idx="54657" formatCode="0.00E+00">
                  <c:v>2.61E-4</c:v>
                </c:pt>
                <c:pt idx="54658" formatCode="0.00E+00">
                  <c:v>2.61E-4</c:v>
                </c:pt>
                <c:pt idx="54659" formatCode="0.00E+00">
                  <c:v>2.6200000000000003E-4</c:v>
                </c:pt>
                <c:pt idx="54660" formatCode="0.00E+00">
                  <c:v>2.61E-4</c:v>
                </c:pt>
                <c:pt idx="54661" formatCode="0.00E+00">
                  <c:v>2.6200000000000003E-4</c:v>
                </c:pt>
                <c:pt idx="54662" formatCode="0.00E+00">
                  <c:v>2.6200000000000003E-4</c:v>
                </c:pt>
                <c:pt idx="54663" formatCode="0.00E+00">
                  <c:v>2.61E-4</c:v>
                </c:pt>
                <c:pt idx="54664" formatCode="0.00E+00">
                  <c:v>2.6200000000000003E-4</c:v>
                </c:pt>
                <c:pt idx="54665" formatCode="0.00E+00">
                  <c:v>2.61E-4</c:v>
                </c:pt>
                <c:pt idx="54666" formatCode="0.00E+00">
                  <c:v>2.61E-4</c:v>
                </c:pt>
                <c:pt idx="54667" formatCode="0.00E+00">
                  <c:v>2.61E-4</c:v>
                </c:pt>
                <c:pt idx="54668" formatCode="0.00E+00">
                  <c:v>2.61E-4</c:v>
                </c:pt>
                <c:pt idx="54669" formatCode="0.00E+00">
                  <c:v>2.61E-4</c:v>
                </c:pt>
                <c:pt idx="54670" formatCode="0.00E+00">
                  <c:v>2.61E-4</c:v>
                </c:pt>
                <c:pt idx="54671" formatCode="0.00E+00">
                  <c:v>2.6200000000000003E-4</c:v>
                </c:pt>
                <c:pt idx="54672" formatCode="0.00E+00">
                  <c:v>2.61E-4</c:v>
                </c:pt>
                <c:pt idx="54673" formatCode="0.00E+00">
                  <c:v>2.61E-4</c:v>
                </c:pt>
                <c:pt idx="54674" formatCode="0.00E+00">
                  <c:v>2.61E-4</c:v>
                </c:pt>
                <c:pt idx="54675" formatCode="0.00E+00">
                  <c:v>2.61E-4</c:v>
                </c:pt>
                <c:pt idx="54676" formatCode="0.00E+00">
                  <c:v>2.61E-4</c:v>
                </c:pt>
                <c:pt idx="54677" formatCode="0.00E+00">
                  <c:v>2.61E-4</c:v>
                </c:pt>
                <c:pt idx="54678" formatCode="0.00E+00">
                  <c:v>2.61E-4</c:v>
                </c:pt>
                <c:pt idx="54679" formatCode="0.00E+00">
                  <c:v>2.61E-4</c:v>
                </c:pt>
                <c:pt idx="54680" formatCode="0.00E+00">
                  <c:v>2.61E-4</c:v>
                </c:pt>
                <c:pt idx="54681" formatCode="0.00E+00">
                  <c:v>2.61E-4</c:v>
                </c:pt>
                <c:pt idx="54682" formatCode="0.00E+00">
                  <c:v>2.61E-4</c:v>
                </c:pt>
                <c:pt idx="54683" formatCode="0.00E+00">
                  <c:v>2.61E-4</c:v>
                </c:pt>
                <c:pt idx="54684" formatCode="0.00E+00">
                  <c:v>2.61E-4</c:v>
                </c:pt>
                <c:pt idx="54685" formatCode="0.00E+00">
                  <c:v>2.61E-4</c:v>
                </c:pt>
                <c:pt idx="54686" formatCode="0.00E+00">
                  <c:v>2.61E-4</c:v>
                </c:pt>
                <c:pt idx="54687" formatCode="0.00E+00">
                  <c:v>2.61E-4</c:v>
                </c:pt>
                <c:pt idx="54688" formatCode="0.00E+00">
                  <c:v>2.61E-4</c:v>
                </c:pt>
                <c:pt idx="54689" formatCode="0.00E+00">
                  <c:v>2.61E-4</c:v>
                </c:pt>
                <c:pt idx="54690" formatCode="0.00E+00">
                  <c:v>2.61E-4</c:v>
                </c:pt>
                <c:pt idx="54691" formatCode="0.00E+00">
                  <c:v>2.61E-4</c:v>
                </c:pt>
                <c:pt idx="54692" formatCode="0.00E+00">
                  <c:v>2.61E-4</c:v>
                </c:pt>
                <c:pt idx="54693" formatCode="0.00E+00">
                  <c:v>2.61E-4</c:v>
                </c:pt>
                <c:pt idx="54694" formatCode="0.00E+00">
                  <c:v>2.61E-4</c:v>
                </c:pt>
                <c:pt idx="54695" formatCode="0.00E+00">
                  <c:v>2.61E-4</c:v>
                </c:pt>
                <c:pt idx="54696" formatCode="0.00E+00">
                  <c:v>2.61E-4</c:v>
                </c:pt>
                <c:pt idx="54697" formatCode="0.00E+00">
                  <c:v>2.61E-4</c:v>
                </c:pt>
                <c:pt idx="54698" formatCode="0.00E+00">
                  <c:v>2.61E-4</c:v>
                </c:pt>
                <c:pt idx="54699" formatCode="0.00E+00">
                  <c:v>2.61E-4</c:v>
                </c:pt>
                <c:pt idx="54700" formatCode="0.00E+00">
                  <c:v>2.61E-4</c:v>
                </c:pt>
                <c:pt idx="54701" formatCode="0.00E+00">
                  <c:v>2.61E-4</c:v>
                </c:pt>
                <c:pt idx="54702" formatCode="0.00E+00">
                  <c:v>2.61E-4</c:v>
                </c:pt>
                <c:pt idx="54703" formatCode="0.00E+00">
                  <c:v>2.61E-4</c:v>
                </c:pt>
                <c:pt idx="54704" formatCode="0.00E+00">
                  <c:v>2.61E-4</c:v>
                </c:pt>
                <c:pt idx="54705" formatCode="0.00E+00">
                  <c:v>2.61E-4</c:v>
                </c:pt>
                <c:pt idx="54706" formatCode="0.00E+00">
                  <c:v>2.61E-4</c:v>
                </c:pt>
                <c:pt idx="54707" formatCode="0.00E+00">
                  <c:v>2.61E-4</c:v>
                </c:pt>
                <c:pt idx="54708" formatCode="0.00E+00">
                  <c:v>2.61E-4</c:v>
                </c:pt>
                <c:pt idx="54709" formatCode="0.00E+00">
                  <c:v>2.61E-4</c:v>
                </c:pt>
                <c:pt idx="54710" formatCode="0.00E+00">
                  <c:v>2.61E-4</c:v>
                </c:pt>
                <c:pt idx="54711" formatCode="0.00E+00">
                  <c:v>2.61E-4</c:v>
                </c:pt>
                <c:pt idx="54712" formatCode="0.00E+00">
                  <c:v>2.61E-4</c:v>
                </c:pt>
                <c:pt idx="54713" formatCode="0.00E+00">
                  <c:v>2.61E-4</c:v>
                </c:pt>
                <c:pt idx="54714" formatCode="0.00E+00">
                  <c:v>2.61E-4</c:v>
                </c:pt>
                <c:pt idx="54715" formatCode="0.00E+00">
                  <c:v>2.61E-4</c:v>
                </c:pt>
                <c:pt idx="54716" formatCode="0.00E+00">
                  <c:v>2.61E-4</c:v>
                </c:pt>
                <c:pt idx="54717" formatCode="0.00E+00">
                  <c:v>2.61E-4</c:v>
                </c:pt>
                <c:pt idx="54718" formatCode="0.00E+00">
                  <c:v>2.5999999999999998E-4</c:v>
                </c:pt>
                <c:pt idx="54719" formatCode="0.00E+00">
                  <c:v>2.5999999999999998E-4</c:v>
                </c:pt>
                <c:pt idx="54720" formatCode="0.00E+00">
                  <c:v>2.5999999999999998E-4</c:v>
                </c:pt>
                <c:pt idx="54721" formatCode="0.00E+00">
                  <c:v>2.5999999999999998E-4</c:v>
                </c:pt>
                <c:pt idx="54722" formatCode="0.00E+00">
                  <c:v>2.5999999999999998E-4</c:v>
                </c:pt>
                <c:pt idx="54723" formatCode="0.00E+00">
                  <c:v>2.5999999999999998E-4</c:v>
                </c:pt>
                <c:pt idx="54724" formatCode="0.00E+00">
                  <c:v>2.5999999999999998E-4</c:v>
                </c:pt>
                <c:pt idx="54725" formatCode="0.00E+00">
                  <c:v>2.5999999999999998E-4</c:v>
                </c:pt>
                <c:pt idx="54726" formatCode="0.00E+00">
                  <c:v>2.5999999999999998E-4</c:v>
                </c:pt>
                <c:pt idx="54727" formatCode="0.00E+00">
                  <c:v>2.5999999999999998E-4</c:v>
                </c:pt>
                <c:pt idx="54728" formatCode="0.00E+00">
                  <c:v>2.5999999999999998E-4</c:v>
                </c:pt>
                <c:pt idx="54729" formatCode="0.00E+00">
                  <c:v>2.5999999999999998E-4</c:v>
                </c:pt>
                <c:pt idx="54730" formatCode="0.00E+00">
                  <c:v>2.5999999999999998E-4</c:v>
                </c:pt>
                <c:pt idx="54731" formatCode="0.00E+00">
                  <c:v>2.5999999999999998E-4</c:v>
                </c:pt>
                <c:pt idx="54732" formatCode="0.00E+00">
                  <c:v>2.5999999999999998E-4</c:v>
                </c:pt>
                <c:pt idx="54733" formatCode="0.00E+00">
                  <c:v>2.5999999999999998E-4</c:v>
                </c:pt>
                <c:pt idx="54734" formatCode="0.00E+00">
                  <c:v>2.5999999999999998E-4</c:v>
                </c:pt>
                <c:pt idx="54735" formatCode="0.00E+00">
                  <c:v>2.5999999999999998E-4</c:v>
                </c:pt>
                <c:pt idx="54736" formatCode="0.00E+00">
                  <c:v>2.5999999999999998E-4</c:v>
                </c:pt>
                <c:pt idx="54737" formatCode="0.00E+00">
                  <c:v>2.5999999999999998E-4</c:v>
                </c:pt>
                <c:pt idx="54738" formatCode="0.00E+00">
                  <c:v>2.5999999999999998E-4</c:v>
                </c:pt>
                <c:pt idx="54739" formatCode="0.00E+00">
                  <c:v>2.5999999999999998E-4</c:v>
                </c:pt>
                <c:pt idx="54740" formatCode="0.00E+00">
                  <c:v>2.5999999999999998E-4</c:v>
                </c:pt>
                <c:pt idx="54741" formatCode="0.00E+00">
                  <c:v>2.5999999999999998E-4</c:v>
                </c:pt>
                <c:pt idx="54742" formatCode="0.00E+00">
                  <c:v>2.5999999999999998E-4</c:v>
                </c:pt>
                <c:pt idx="54743" formatCode="0.00E+00">
                  <c:v>2.5999999999999998E-4</c:v>
                </c:pt>
                <c:pt idx="54744" formatCode="0.00E+00">
                  <c:v>2.5999999999999998E-4</c:v>
                </c:pt>
                <c:pt idx="54745" formatCode="0.00E+00">
                  <c:v>2.5999999999999998E-4</c:v>
                </c:pt>
                <c:pt idx="54746" formatCode="0.00E+00">
                  <c:v>2.5999999999999998E-4</c:v>
                </c:pt>
                <c:pt idx="54747" formatCode="0.00E+00">
                  <c:v>2.5999999999999998E-4</c:v>
                </c:pt>
                <c:pt idx="54748" formatCode="0.00E+00">
                  <c:v>2.5999999999999998E-4</c:v>
                </c:pt>
                <c:pt idx="54749" formatCode="0.00E+00">
                  <c:v>2.5999999999999998E-4</c:v>
                </c:pt>
                <c:pt idx="54750" formatCode="0.00E+00">
                  <c:v>2.5999999999999998E-4</c:v>
                </c:pt>
                <c:pt idx="54751" formatCode="0.00E+00">
                  <c:v>2.5999999999999998E-4</c:v>
                </c:pt>
                <c:pt idx="54752" formatCode="0.00E+00">
                  <c:v>2.5999999999999998E-4</c:v>
                </c:pt>
                <c:pt idx="54753" formatCode="0.00E+00">
                  <c:v>2.5999999999999998E-4</c:v>
                </c:pt>
                <c:pt idx="54754" formatCode="0.00E+00">
                  <c:v>2.5999999999999998E-4</c:v>
                </c:pt>
                <c:pt idx="54755" formatCode="0.00E+00">
                  <c:v>2.5999999999999998E-4</c:v>
                </c:pt>
                <c:pt idx="54756" formatCode="0.00E+00">
                  <c:v>2.5999999999999998E-4</c:v>
                </c:pt>
                <c:pt idx="54757" formatCode="0.00E+00">
                  <c:v>2.5999999999999998E-4</c:v>
                </c:pt>
                <c:pt idx="54758" formatCode="0.00E+00">
                  <c:v>2.5999999999999998E-4</c:v>
                </c:pt>
                <c:pt idx="54759" formatCode="0.00E+00">
                  <c:v>2.5999999999999998E-4</c:v>
                </c:pt>
                <c:pt idx="54760" formatCode="0.00E+00">
                  <c:v>2.5999999999999998E-4</c:v>
                </c:pt>
                <c:pt idx="54761" formatCode="0.00E+00">
                  <c:v>2.5999999999999998E-4</c:v>
                </c:pt>
                <c:pt idx="54762" formatCode="0.00E+00">
                  <c:v>2.5999999999999998E-4</c:v>
                </c:pt>
                <c:pt idx="54763" formatCode="0.00E+00">
                  <c:v>2.5999999999999998E-4</c:v>
                </c:pt>
                <c:pt idx="54764" formatCode="0.00E+00">
                  <c:v>2.5999999999999998E-4</c:v>
                </c:pt>
                <c:pt idx="54765" formatCode="0.00E+00">
                  <c:v>2.5999999999999998E-4</c:v>
                </c:pt>
                <c:pt idx="54766" formatCode="0.00E+00">
                  <c:v>2.5999999999999998E-4</c:v>
                </c:pt>
                <c:pt idx="54767" formatCode="0.00E+00">
                  <c:v>2.5999999999999998E-4</c:v>
                </c:pt>
                <c:pt idx="54768" formatCode="0.00E+00">
                  <c:v>2.5999999999999998E-4</c:v>
                </c:pt>
                <c:pt idx="54769" formatCode="0.00E+00">
                  <c:v>2.5999999999999998E-4</c:v>
                </c:pt>
                <c:pt idx="54770" formatCode="0.00E+00">
                  <c:v>2.5999999999999998E-4</c:v>
                </c:pt>
                <c:pt idx="54771" formatCode="0.00E+00">
                  <c:v>2.5900000000000001E-4</c:v>
                </c:pt>
                <c:pt idx="54772" formatCode="0.00E+00">
                  <c:v>2.5999999999999998E-4</c:v>
                </c:pt>
                <c:pt idx="54773" formatCode="0.00E+00">
                  <c:v>2.5999999999999998E-4</c:v>
                </c:pt>
                <c:pt idx="54774" formatCode="0.00E+00">
                  <c:v>2.5999999999999998E-4</c:v>
                </c:pt>
                <c:pt idx="54775" formatCode="0.00E+00">
                  <c:v>2.5999999999999998E-4</c:v>
                </c:pt>
                <c:pt idx="54776" formatCode="0.00E+00">
                  <c:v>2.5900000000000001E-4</c:v>
                </c:pt>
                <c:pt idx="54777" formatCode="0.00E+00">
                  <c:v>2.5900000000000001E-4</c:v>
                </c:pt>
                <c:pt idx="54778" formatCode="0.00E+00">
                  <c:v>2.5900000000000001E-4</c:v>
                </c:pt>
                <c:pt idx="54779" formatCode="0.00E+00">
                  <c:v>2.5900000000000001E-4</c:v>
                </c:pt>
                <c:pt idx="54780" formatCode="0.00E+00">
                  <c:v>2.5999999999999998E-4</c:v>
                </c:pt>
                <c:pt idx="54781" formatCode="0.00E+00">
                  <c:v>2.5900000000000001E-4</c:v>
                </c:pt>
                <c:pt idx="54782" formatCode="0.00E+00">
                  <c:v>2.5900000000000001E-4</c:v>
                </c:pt>
                <c:pt idx="54783" formatCode="0.00E+00">
                  <c:v>2.5900000000000001E-4</c:v>
                </c:pt>
                <c:pt idx="54784" formatCode="0.00E+00">
                  <c:v>2.5900000000000001E-4</c:v>
                </c:pt>
                <c:pt idx="54785" formatCode="0.00E+00">
                  <c:v>2.5900000000000001E-4</c:v>
                </c:pt>
                <c:pt idx="54786" formatCode="0.00E+00">
                  <c:v>2.5900000000000001E-4</c:v>
                </c:pt>
                <c:pt idx="54787" formatCode="0.00E+00">
                  <c:v>2.5900000000000001E-4</c:v>
                </c:pt>
                <c:pt idx="54788" formatCode="0.00E+00">
                  <c:v>2.5900000000000001E-4</c:v>
                </c:pt>
                <c:pt idx="54789" formatCode="0.00E+00">
                  <c:v>2.5900000000000001E-4</c:v>
                </c:pt>
                <c:pt idx="54790" formatCode="0.00E+00">
                  <c:v>2.5900000000000001E-4</c:v>
                </c:pt>
                <c:pt idx="54791" formatCode="0.00E+00">
                  <c:v>2.5900000000000001E-4</c:v>
                </c:pt>
                <c:pt idx="54792" formatCode="0.00E+00">
                  <c:v>2.5900000000000001E-4</c:v>
                </c:pt>
                <c:pt idx="54793" formatCode="0.00E+00">
                  <c:v>2.5900000000000001E-4</c:v>
                </c:pt>
                <c:pt idx="54794" formatCode="0.00E+00">
                  <c:v>2.5900000000000001E-4</c:v>
                </c:pt>
                <c:pt idx="54795" formatCode="0.00E+00">
                  <c:v>2.5900000000000001E-4</c:v>
                </c:pt>
                <c:pt idx="54796" formatCode="0.00E+00">
                  <c:v>2.5900000000000001E-4</c:v>
                </c:pt>
                <c:pt idx="54797" formatCode="0.00E+00">
                  <c:v>2.5900000000000001E-4</c:v>
                </c:pt>
                <c:pt idx="54798" formatCode="0.00E+00">
                  <c:v>2.5900000000000001E-4</c:v>
                </c:pt>
                <c:pt idx="54799" formatCode="0.00E+00">
                  <c:v>2.5900000000000001E-4</c:v>
                </c:pt>
                <c:pt idx="54800" formatCode="0.00E+00">
                  <c:v>2.5900000000000001E-4</c:v>
                </c:pt>
                <c:pt idx="54801" formatCode="0.00E+00">
                  <c:v>2.5900000000000001E-4</c:v>
                </c:pt>
                <c:pt idx="54802" formatCode="0.00E+00">
                  <c:v>2.5900000000000001E-4</c:v>
                </c:pt>
                <c:pt idx="54803" formatCode="0.00E+00">
                  <c:v>2.5900000000000001E-4</c:v>
                </c:pt>
                <c:pt idx="54804" formatCode="0.00E+00">
                  <c:v>2.5900000000000001E-4</c:v>
                </c:pt>
                <c:pt idx="54805" formatCode="0.00E+00">
                  <c:v>2.5900000000000001E-4</c:v>
                </c:pt>
                <c:pt idx="54806" formatCode="0.00E+00">
                  <c:v>2.5900000000000001E-4</c:v>
                </c:pt>
                <c:pt idx="54807" formatCode="0.00E+00">
                  <c:v>2.5900000000000001E-4</c:v>
                </c:pt>
                <c:pt idx="54808" formatCode="0.00E+00">
                  <c:v>2.5900000000000001E-4</c:v>
                </c:pt>
                <c:pt idx="54809" formatCode="0.00E+00">
                  <c:v>2.5900000000000001E-4</c:v>
                </c:pt>
                <c:pt idx="54810" formatCode="0.00E+00">
                  <c:v>2.5900000000000001E-4</c:v>
                </c:pt>
                <c:pt idx="54811" formatCode="0.00E+00">
                  <c:v>2.5900000000000001E-4</c:v>
                </c:pt>
                <c:pt idx="54812" formatCode="0.00E+00">
                  <c:v>2.5900000000000001E-4</c:v>
                </c:pt>
                <c:pt idx="54813" formatCode="0.00E+00">
                  <c:v>2.5900000000000001E-4</c:v>
                </c:pt>
                <c:pt idx="54814" formatCode="0.00E+00">
                  <c:v>2.5900000000000001E-4</c:v>
                </c:pt>
                <c:pt idx="54815" formatCode="0.00E+00">
                  <c:v>2.5900000000000001E-4</c:v>
                </c:pt>
                <c:pt idx="54816" formatCode="0.00E+00">
                  <c:v>2.5900000000000001E-4</c:v>
                </c:pt>
                <c:pt idx="54817" formatCode="0.00E+00">
                  <c:v>2.5900000000000001E-4</c:v>
                </c:pt>
                <c:pt idx="54818" formatCode="0.00E+00">
                  <c:v>2.5900000000000001E-4</c:v>
                </c:pt>
                <c:pt idx="54819" formatCode="0.00E+00">
                  <c:v>2.5900000000000001E-4</c:v>
                </c:pt>
                <c:pt idx="54820" formatCode="0.00E+00">
                  <c:v>2.5900000000000001E-4</c:v>
                </c:pt>
                <c:pt idx="54821" formatCode="0.00E+00">
                  <c:v>2.5900000000000001E-4</c:v>
                </c:pt>
                <c:pt idx="54822" formatCode="0.00E+00">
                  <c:v>2.5900000000000001E-4</c:v>
                </c:pt>
                <c:pt idx="54823" formatCode="0.00E+00">
                  <c:v>2.5900000000000001E-4</c:v>
                </c:pt>
                <c:pt idx="54824" formatCode="0.00E+00">
                  <c:v>2.5900000000000001E-4</c:v>
                </c:pt>
                <c:pt idx="54825" formatCode="0.00E+00">
                  <c:v>2.5900000000000001E-4</c:v>
                </c:pt>
                <c:pt idx="54826" formatCode="0.00E+00">
                  <c:v>2.5900000000000001E-4</c:v>
                </c:pt>
                <c:pt idx="54827" formatCode="0.00E+00">
                  <c:v>2.5900000000000001E-4</c:v>
                </c:pt>
                <c:pt idx="54828" formatCode="0.00E+00">
                  <c:v>2.5900000000000001E-4</c:v>
                </c:pt>
                <c:pt idx="54829" formatCode="0.00E+00">
                  <c:v>2.5900000000000001E-4</c:v>
                </c:pt>
                <c:pt idx="54830" formatCode="0.00E+00">
                  <c:v>2.5900000000000001E-4</c:v>
                </c:pt>
                <c:pt idx="54831" formatCode="0.00E+00">
                  <c:v>2.5799999999999998E-4</c:v>
                </c:pt>
                <c:pt idx="54832" formatCode="0.00E+00">
                  <c:v>2.5900000000000001E-4</c:v>
                </c:pt>
                <c:pt idx="54833" formatCode="0.00E+00">
                  <c:v>2.5900000000000001E-4</c:v>
                </c:pt>
                <c:pt idx="54834" formatCode="0.00E+00">
                  <c:v>2.5900000000000001E-4</c:v>
                </c:pt>
                <c:pt idx="54835" formatCode="0.00E+00">
                  <c:v>2.5900000000000001E-4</c:v>
                </c:pt>
                <c:pt idx="54836" formatCode="0.00E+00">
                  <c:v>2.5799999999999998E-4</c:v>
                </c:pt>
                <c:pt idx="54837" formatCode="0.00E+00">
                  <c:v>2.5900000000000001E-4</c:v>
                </c:pt>
                <c:pt idx="54838" formatCode="0.00E+00">
                  <c:v>2.5799999999999998E-4</c:v>
                </c:pt>
                <c:pt idx="54839" formatCode="0.00E+00">
                  <c:v>2.5900000000000001E-4</c:v>
                </c:pt>
                <c:pt idx="54840" formatCode="0.00E+00">
                  <c:v>2.5799999999999998E-4</c:v>
                </c:pt>
                <c:pt idx="54841" formatCode="0.00E+00">
                  <c:v>2.5799999999999998E-4</c:v>
                </c:pt>
                <c:pt idx="54842" formatCode="0.00E+00">
                  <c:v>2.5799999999999998E-4</c:v>
                </c:pt>
                <c:pt idx="54843" formatCode="0.00E+00">
                  <c:v>2.5799999999999998E-4</c:v>
                </c:pt>
                <c:pt idx="54844" formatCode="0.00E+00">
                  <c:v>2.5799999999999998E-4</c:v>
                </c:pt>
                <c:pt idx="54845" formatCode="0.00E+00">
                  <c:v>2.5799999999999998E-4</c:v>
                </c:pt>
                <c:pt idx="54846" formatCode="0.00E+00">
                  <c:v>2.5799999999999998E-4</c:v>
                </c:pt>
                <c:pt idx="54847" formatCode="0.00E+00">
                  <c:v>2.5799999999999998E-4</c:v>
                </c:pt>
                <c:pt idx="54848" formatCode="0.00E+00">
                  <c:v>2.5799999999999998E-4</c:v>
                </c:pt>
                <c:pt idx="54849" formatCode="0.00E+00">
                  <c:v>2.5799999999999998E-4</c:v>
                </c:pt>
                <c:pt idx="54850" formatCode="0.00E+00">
                  <c:v>2.5799999999999998E-4</c:v>
                </c:pt>
                <c:pt idx="54851" formatCode="0.00E+00">
                  <c:v>2.5799999999999998E-4</c:v>
                </c:pt>
                <c:pt idx="54852" formatCode="0.00E+00">
                  <c:v>2.5799999999999998E-4</c:v>
                </c:pt>
                <c:pt idx="54853" formatCode="0.00E+00">
                  <c:v>2.5799999999999998E-4</c:v>
                </c:pt>
                <c:pt idx="54854" formatCode="0.00E+00">
                  <c:v>2.5799999999999998E-4</c:v>
                </c:pt>
                <c:pt idx="54855" formatCode="0.00E+00">
                  <c:v>2.5799999999999998E-4</c:v>
                </c:pt>
                <c:pt idx="54856" formatCode="0.00E+00">
                  <c:v>2.5799999999999998E-4</c:v>
                </c:pt>
                <c:pt idx="54857" formatCode="0.00E+00">
                  <c:v>2.5799999999999998E-4</c:v>
                </c:pt>
                <c:pt idx="54858" formatCode="0.00E+00">
                  <c:v>2.5799999999999998E-4</c:v>
                </c:pt>
                <c:pt idx="54859" formatCode="0.00E+00">
                  <c:v>2.5799999999999998E-4</c:v>
                </c:pt>
                <c:pt idx="54860" formatCode="0.00E+00">
                  <c:v>2.5799999999999998E-4</c:v>
                </c:pt>
                <c:pt idx="54861" formatCode="0.00E+00">
                  <c:v>2.5799999999999998E-4</c:v>
                </c:pt>
                <c:pt idx="54862" formatCode="0.00E+00">
                  <c:v>2.5799999999999998E-4</c:v>
                </c:pt>
                <c:pt idx="54863" formatCode="0.00E+00">
                  <c:v>2.5799999999999998E-4</c:v>
                </c:pt>
                <c:pt idx="54864" formatCode="0.00E+00">
                  <c:v>2.5799999999999998E-4</c:v>
                </c:pt>
                <c:pt idx="54865" formatCode="0.00E+00">
                  <c:v>2.5799999999999998E-4</c:v>
                </c:pt>
                <c:pt idx="54866" formatCode="0.00E+00">
                  <c:v>2.5799999999999998E-4</c:v>
                </c:pt>
                <c:pt idx="54867" formatCode="0.00E+00">
                  <c:v>2.5799999999999998E-4</c:v>
                </c:pt>
                <c:pt idx="54868" formatCode="0.00E+00">
                  <c:v>2.5799999999999998E-4</c:v>
                </c:pt>
                <c:pt idx="54869" formatCode="0.00E+00">
                  <c:v>2.5799999999999998E-4</c:v>
                </c:pt>
                <c:pt idx="54870" formatCode="0.00E+00">
                  <c:v>2.5799999999999998E-4</c:v>
                </c:pt>
                <c:pt idx="54871" formatCode="0.00E+00">
                  <c:v>2.5799999999999998E-4</c:v>
                </c:pt>
                <c:pt idx="54872" formatCode="0.00E+00">
                  <c:v>2.5799999999999998E-4</c:v>
                </c:pt>
                <c:pt idx="54873" formatCode="0.00E+00">
                  <c:v>2.5799999999999998E-4</c:v>
                </c:pt>
                <c:pt idx="54874" formatCode="0.00E+00">
                  <c:v>2.5799999999999998E-4</c:v>
                </c:pt>
                <c:pt idx="54875" formatCode="0.00E+00">
                  <c:v>2.5799999999999998E-4</c:v>
                </c:pt>
                <c:pt idx="54876" formatCode="0.00E+00">
                  <c:v>2.5799999999999998E-4</c:v>
                </c:pt>
                <c:pt idx="54877" formatCode="0.00E+00">
                  <c:v>2.5799999999999998E-4</c:v>
                </c:pt>
                <c:pt idx="54878" formatCode="0.00E+00">
                  <c:v>2.5799999999999998E-4</c:v>
                </c:pt>
                <c:pt idx="54879" formatCode="0.00E+00">
                  <c:v>2.5799999999999998E-4</c:v>
                </c:pt>
                <c:pt idx="54880" formatCode="0.00E+00">
                  <c:v>2.5799999999999998E-4</c:v>
                </c:pt>
                <c:pt idx="54881" formatCode="0.00E+00">
                  <c:v>2.5799999999999998E-4</c:v>
                </c:pt>
                <c:pt idx="54882" formatCode="0.00E+00">
                  <c:v>2.5799999999999998E-4</c:v>
                </c:pt>
                <c:pt idx="54883" formatCode="0.00E+00">
                  <c:v>2.5799999999999998E-4</c:v>
                </c:pt>
                <c:pt idx="54884" formatCode="0.00E+00">
                  <c:v>2.5799999999999998E-4</c:v>
                </c:pt>
                <c:pt idx="54885" formatCode="0.00E+00">
                  <c:v>2.5799999999999998E-4</c:v>
                </c:pt>
                <c:pt idx="54886" formatCode="0.00E+00">
                  <c:v>2.5799999999999998E-4</c:v>
                </c:pt>
                <c:pt idx="54887" formatCode="0.00E+00">
                  <c:v>2.5799999999999998E-4</c:v>
                </c:pt>
                <c:pt idx="54888" formatCode="0.00E+00">
                  <c:v>2.5799999999999998E-4</c:v>
                </c:pt>
                <c:pt idx="54889" formatCode="0.00E+00">
                  <c:v>2.5799999999999998E-4</c:v>
                </c:pt>
                <c:pt idx="54890" formatCode="0.00E+00">
                  <c:v>2.5799999999999998E-4</c:v>
                </c:pt>
                <c:pt idx="54891" formatCode="0.00E+00">
                  <c:v>2.5799999999999998E-4</c:v>
                </c:pt>
                <c:pt idx="54892" formatCode="0.00E+00">
                  <c:v>2.5799999999999998E-4</c:v>
                </c:pt>
                <c:pt idx="54893" formatCode="0.00E+00">
                  <c:v>2.5799999999999998E-4</c:v>
                </c:pt>
                <c:pt idx="54894" formatCode="0.00E+00">
                  <c:v>2.5799999999999998E-4</c:v>
                </c:pt>
                <c:pt idx="54895" formatCode="0.00E+00">
                  <c:v>2.5799999999999998E-4</c:v>
                </c:pt>
                <c:pt idx="54896" formatCode="0.00E+00">
                  <c:v>2.5700000000000001E-4</c:v>
                </c:pt>
                <c:pt idx="54897" formatCode="0.00E+00">
                  <c:v>2.5799999999999998E-4</c:v>
                </c:pt>
                <c:pt idx="54898" formatCode="0.00E+00">
                  <c:v>2.5799999999999998E-4</c:v>
                </c:pt>
                <c:pt idx="54899" formatCode="0.00E+00">
                  <c:v>2.5799999999999998E-4</c:v>
                </c:pt>
                <c:pt idx="54900" formatCode="0.00E+00">
                  <c:v>2.5799999999999998E-4</c:v>
                </c:pt>
                <c:pt idx="54901" formatCode="0.00E+00">
                  <c:v>2.5799999999999998E-4</c:v>
                </c:pt>
                <c:pt idx="54902" formatCode="0.00E+00">
                  <c:v>2.5799999999999998E-4</c:v>
                </c:pt>
                <c:pt idx="54903" formatCode="0.00E+00">
                  <c:v>2.5700000000000001E-4</c:v>
                </c:pt>
                <c:pt idx="54904" formatCode="0.00E+00">
                  <c:v>2.5700000000000001E-4</c:v>
                </c:pt>
                <c:pt idx="54905" formatCode="0.00E+00">
                  <c:v>2.5700000000000001E-4</c:v>
                </c:pt>
                <c:pt idx="54906" formatCode="0.00E+00">
                  <c:v>2.5799999999999998E-4</c:v>
                </c:pt>
                <c:pt idx="54907" formatCode="0.00E+00">
                  <c:v>2.5700000000000001E-4</c:v>
                </c:pt>
                <c:pt idx="54908" formatCode="0.00E+00">
                  <c:v>2.5700000000000001E-4</c:v>
                </c:pt>
                <c:pt idx="54909" formatCode="0.00E+00">
                  <c:v>2.5700000000000001E-4</c:v>
                </c:pt>
                <c:pt idx="54910" formatCode="0.00E+00">
                  <c:v>2.5700000000000001E-4</c:v>
                </c:pt>
                <c:pt idx="54911" formatCode="0.00E+00">
                  <c:v>2.5700000000000001E-4</c:v>
                </c:pt>
                <c:pt idx="54912" formatCode="0.00E+00">
                  <c:v>2.5700000000000001E-4</c:v>
                </c:pt>
                <c:pt idx="54913" formatCode="0.00E+00">
                  <c:v>2.5700000000000001E-4</c:v>
                </c:pt>
                <c:pt idx="54914" formatCode="0.00E+00">
                  <c:v>2.5700000000000001E-4</c:v>
                </c:pt>
                <c:pt idx="54915" formatCode="0.00E+00">
                  <c:v>2.5700000000000001E-4</c:v>
                </c:pt>
                <c:pt idx="54916" formatCode="0.00E+00">
                  <c:v>2.5700000000000001E-4</c:v>
                </c:pt>
                <c:pt idx="54917" formatCode="0.00E+00">
                  <c:v>2.5700000000000001E-4</c:v>
                </c:pt>
                <c:pt idx="54918" formatCode="0.00E+00">
                  <c:v>2.5700000000000001E-4</c:v>
                </c:pt>
                <c:pt idx="54919" formatCode="0.00E+00">
                  <c:v>2.5700000000000001E-4</c:v>
                </c:pt>
                <c:pt idx="54920" formatCode="0.00E+00">
                  <c:v>2.5700000000000001E-4</c:v>
                </c:pt>
                <c:pt idx="54921" formatCode="0.00E+00">
                  <c:v>2.5700000000000001E-4</c:v>
                </c:pt>
                <c:pt idx="54922" formatCode="0.00E+00">
                  <c:v>2.5700000000000001E-4</c:v>
                </c:pt>
                <c:pt idx="54923" formatCode="0.00E+00">
                  <c:v>2.5700000000000001E-4</c:v>
                </c:pt>
                <c:pt idx="54924" formatCode="0.00E+00">
                  <c:v>2.5700000000000001E-4</c:v>
                </c:pt>
                <c:pt idx="54925" formatCode="0.00E+00">
                  <c:v>2.5700000000000001E-4</c:v>
                </c:pt>
                <c:pt idx="54926" formatCode="0.00E+00">
                  <c:v>2.5700000000000001E-4</c:v>
                </c:pt>
                <c:pt idx="54927" formatCode="0.00E+00">
                  <c:v>2.5700000000000001E-4</c:v>
                </c:pt>
                <c:pt idx="54928" formatCode="0.00E+00">
                  <c:v>2.5700000000000001E-4</c:v>
                </c:pt>
                <c:pt idx="54929" formatCode="0.00E+00">
                  <c:v>2.5700000000000001E-4</c:v>
                </c:pt>
                <c:pt idx="54930" formatCode="0.00E+00">
                  <c:v>2.5700000000000001E-4</c:v>
                </c:pt>
                <c:pt idx="54931" formatCode="0.00E+00">
                  <c:v>2.5700000000000001E-4</c:v>
                </c:pt>
                <c:pt idx="54932" formatCode="0.00E+00">
                  <c:v>2.5700000000000001E-4</c:v>
                </c:pt>
                <c:pt idx="54933" formatCode="0.00E+00">
                  <c:v>2.5700000000000001E-4</c:v>
                </c:pt>
                <c:pt idx="54934" formatCode="0.00E+00">
                  <c:v>2.5700000000000001E-4</c:v>
                </c:pt>
                <c:pt idx="54935" formatCode="0.00E+00">
                  <c:v>2.5700000000000001E-4</c:v>
                </c:pt>
                <c:pt idx="54936" formatCode="0.00E+00">
                  <c:v>2.5700000000000001E-4</c:v>
                </c:pt>
                <c:pt idx="54937" formatCode="0.00E+00">
                  <c:v>2.5700000000000001E-4</c:v>
                </c:pt>
                <c:pt idx="54938" formatCode="0.00E+00">
                  <c:v>2.5700000000000001E-4</c:v>
                </c:pt>
                <c:pt idx="54939" formatCode="0.00E+00">
                  <c:v>2.5700000000000001E-4</c:v>
                </c:pt>
                <c:pt idx="54940" formatCode="0.00E+00">
                  <c:v>2.5700000000000001E-4</c:v>
                </c:pt>
                <c:pt idx="54941" formatCode="0.00E+00">
                  <c:v>2.5700000000000001E-4</c:v>
                </c:pt>
                <c:pt idx="54942" formatCode="0.00E+00">
                  <c:v>2.5700000000000001E-4</c:v>
                </c:pt>
                <c:pt idx="54943" formatCode="0.00E+00">
                  <c:v>2.5700000000000001E-4</c:v>
                </c:pt>
                <c:pt idx="54944" formatCode="0.00E+00">
                  <c:v>2.5700000000000001E-4</c:v>
                </c:pt>
                <c:pt idx="54945" formatCode="0.00E+00">
                  <c:v>2.5700000000000001E-4</c:v>
                </c:pt>
                <c:pt idx="54946" formatCode="0.00E+00">
                  <c:v>2.5700000000000001E-4</c:v>
                </c:pt>
                <c:pt idx="54947" formatCode="0.00E+00">
                  <c:v>2.5700000000000001E-4</c:v>
                </c:pt>
                <c:pt idx="54948" formatCode="0.00E+00">
                  <c:v>2.5700000000000001E-4</c:v>
                </c:pt>
                <c:pt idx="54949" formatCode="0.00E+00">
                  <c:v>2.5700000000000001E-4</c:v>
                </c:pt>
                <c:pt idx="54950" formatCode="0.00E+00">
                  <c:v>2.5700000000000001E-4</c:v>
                </c:pt>
                <c:pt idx="54951" formatCode="0.00E+00">
                  <c:v>2.5700000000000001E-4</c:v>
                </c:pt>
                <c:pt idx="54952" formatCode="0.00E+00">
                  <c:v>2.5700000000000001E-4</c:v>
                </c:pt>
                <c:pt idx="54953" formatCode="0.00E+00">
                  <c:v>2.5700000000000001E-4</c:v>
                </c:pt>
                <c:pt idx="54954" formatCode="0.00E+00">
                  <c:v>2.5700000000000001E-4</c:v>
                </c:pt>
                <c:pt idx="54955" formatCode="0.00E+00">
                  <c:v>2.5700000000000001E-4</c:v>
                </c:pt>
                <c:pt idx="54956" formatCode="0.00E+00">
                  <c:v>2.5700000000000001E-4</c:v>
                </c:pt>
                <c:pt idx="54957" formatCode="0.00E+00">
                  <c:v>2.5700000000000001E-4</c:v>
                </c:pt>
                <c:pt idx="54958" formatCode="0.00E+00">
                  <c:v>2.5700000000000001E-4</c:v>
                </c:pt>
                <c:pt idx="54959" formatCode="0.00E+00">
                  <c:v>2.5700000000000001E-4</c:v>
                </c:pt>
                <c:pt idx="54960" formatCode="0.00E+00">
                  <c:v>2.5599999999999999E-4</c:v>
                </c:pt>
                <c:pt idx="54961" formatCode="0.00E+00">
                  <c:v>2.5700000000000001E-4</c:v>
                </c:pt>
                <c:pt idx="54962" formatCode="0.00E+00">
                  <c:v>2.5700000000000001E-4</c:v>
                </c:pt>
                <c:pt idx="54963" formatCode="0.00E+00">
                  <c:v>2.5599999999999999E-4</c:v>
                </c:pt>
                <c:pt idx="54964" formatCode="0.00E+00">
                  <c:v>2.5700000000000001E-4</c:v>
                </c:pt>
                <c:pt idx="54965" formatCode="0.00E+00">
                  <c:v>2.5700000000000001E-4</c:v>
                </c:pt>
                <c:pt idx="54966" formatCode="0.00E+00">
                  <c:v>2.5599999999999999E-4</c:v>
                </c:pt>
                <c:pt idx="54967" formatCode="0.00E+00">
                  <c:v>2.5599999999999999E-4</c:v>
                </c:pt>
                <c:pt idx="54968" formatCode="0.00E+00">
                  <c:v>2.5599999999999999E-4</c:v>
                </c:pt>
                <c:pt idx="54969" formatCode="0.00E+00">
                  <c:v>2.5700000000000001E-4</c:v>
                </c:pt>
                <c:pt idx="54970" formatCode="0.00E+00">
                  <c:v>2.5700000000000001E-4</c:v>
                </c:pt>
                <c:pt idx="54971" formatCode="0.00E+00">
                  <c:v>2.5599999999999999E-4</c:v>
                </c:pt>
                <c:pt idx="54972" formatCode="0.00E+00">
                  <c:v>2.5599999999999999E-4</c:v>
                </c:pt>
                <c:pt idx="54973" formatCode="0.00E+00">
                  <c:v>2.5599999999999999E-4</c:v>
                </c:pt>
                <c:pt idx="54974" formatCode="0.00E+00">
                  <c:v>2.5599999999999999E-4</c:v>
                </c:pt>
                <c:pt idx="54975" formatCode="0.00E+00">
                  <c:v>2.5599999999999999E-4</c:v>
                </c:pt>
                <c:pt idx="54976" formatCode="0.00E+00">
                  <c:v>2.5599999999999999E-4</c:v>
                </c:pt>
                <c:pt idx="54977" formatCode="0.00E+00">
                  <c:v>2.5599999999999999E-4</c:v>
                </c:pt>
                <c:pt idx="54978" formatCode="0.00E+00">
                  <c:v>2.5599999999999999E-4</c:v>
                </c:pt>
                <c:pt idx="54979" formatCode="0.00E+00">
                  <c:v>2.5599999999999999E-4</c:v>
                </c:pt>
                <c:pt idx="54980" formatCode="0.00E+00">
                  <c:v>2.5700000000000001E-4</c:v>
                </c:pt>
                <c:pt idx="54981" formatCode="0.00E+00">
                  <c:v>2.5599999999999999E-4</c:v>
                </c:pt>
                <c:pt idx="54982" formatCode="0.00E+00">
                  <c:v>2.5599999999999999E-4</c:v>
                </c:pt>
                <c:pt idx="54983" formatCode="0.00E+00">
                  <c:v>2.5599999999999999E-4</c:v>
                </c:pt>
                <c:pt idx="54984" formatCode="0.00E+00">
                  <c:v>2.5599999999999999E-4</c:v>
                </c:pt>
                <c:pt idx="54985" formatCode="0.00E+00">
                  <c:v>2.5599999999999999E-4</c:v>
                </c:pt>
                <c:pt idx="54986" formatCode="0.00E+00">
                  <c:v>2.5599999999999999E-4</c:v>
                </c:pt>
                <c:pt idx="54987" formatCode="0.00E+00">
                  <c:v>2.5599999999999999E-4</c:v>
                </c:pt>
                <c:pt idx="54988" formatCode="0.00E+00">
                  <c:v>2.5599999999999999E-4</c:v>
                </c:pt>
                <c:pt idx="54989" formatCode="0.00E+00">
                  <c:v>2.5599999999999999E-4</c:v>
                </c:pt>
                <c:pt idx="54990" formatCode="0.00E+00">
                  <c:v>2.5599999999999999E-4</c:v>
                </c:pt>
                <c:pt idx="54991" formatCode="0.00E+00">
                  <c:v>2.5599999999999999E-4</c:v>
                </c:pt>
                <c:pt idx="54992" formatCode="0.00E+00">
                  <c:v>2.5599999999999999E-4</c:v>
                </c:pt>
                <c:pt idx="54993" formatCode="0.00E+00">
                  <c:v>2.5599999999999999E-4</c:v>
                </c:pt>
                <c:pt idx="54994" formatCode="0.00E+00">
                  <c:v>2.5599999999999999E-4</c:v>
                </c:pt>
                <c:pt idx="54995" formatCode="0.00E+00">
                  <c:v>2.5599999999999999E-4</c:v>
                </c:pt>
                <c:pt idx="54996" formatCode="0.00E+00">
                  <c:v>2.5599999999999999E-4</c:v>
                </c:pt>
                <c:pt idx="54997" formatCode="0.00E+00">
                  <c:v>2.5599999999999999E-4</c:v>
                </c:pt>
                <c:pt idx="54998" formatCode="0.00E+00">
                  <c:v>2.5599999999999999E-4</c:v>
                </c:pt>
                <c:pt idx="54999" formatCode="0.00E+00">
                  <c:v>2.5599999999999999E-4</c:v>
                </c:pt>
                <c:pt idx="55000" formatCode="0.00E+00">
                  <c:v>2.5599999999999999E-4</c:v>
                </c:pt>
                <c:pt idx="55001" formatCode="0.00E+00">
                  <c:v>2.5599999999999999E-4</c:v>
                </c:pt>
                <c:pt idx="55002" formatCode="0.00E+00">
                  <c:v>2.5599999999999999E-4</c:v>
                </c:pt>
                <c:pt idx="55003" formatCode="0.00E+00">
                  <c:v>2.5599999999999999E-4</c:v>
                </c:pt>
                <c:pt idx="55004" formatCode="0.00E+00">
                  <c:v>2.5599999999999999E-4</c:v>
                </c:pt>
                <c:pt idx="55005" formatCode="0.00E+00">
                  <c:v>2.5599999999999999E-4</c:v>
                </c:pt>
                <c:pt idx="55006" formatCode="0.00E+00">
                  <c:v>2.5599999999999999E-4</c:v>
                </c:pt>
                <c:pt idx="55007" formatCode="0.00E+00">
                  <c:v>2.5599999999999999E-4</c:v>
                </c:pt>
                <c:pt idx="55008" formatCode="0.00E+00">
                  <c:v>2.5599999999999999E-4</c:v>
                </c:pt>
                <c:pt idx="55009" formatCode="0.00E+00">
                  <c:v>2.5599999999999999E-4</c:v>
                </c:pt>
                <c:pt idx="55010" formatCode="0.00E+00">
                  <c:v>2.5599999999999999E-4</c:v>
                </c:pt>
                <c:pt idx="55011" formatCode="0.00E+00">
                  <c:v>2.5599999999999999E-4</c:v>
                </c:pt>
                <c:pt idx="55012" formatCode="0.00E+00">
                  <c:v>2.5599999999999999E-4</c:v>
                </c:pt>
                <c:pt idx="55013" formatCode="0.00E+00">
                  <c:v>2.5599999999999999E-4</c:v>
                </c:pt>
                <c:pt idx="55014" formatCode="0.00E+00">
                  <c:v>2.5599999999999999E-4</c:v>
                </c:pt>
                <c:pt idx="55015" formatCode="0.00E+00">
                  <c:v>2.5599999999999999E-4</c:v>
                </c:pt>
                <c:pt idx="55016" formatCode="0.00E+00">
                  <c:v>2.5599999999999999E-4</c:v>
                </c:pt>
                <c:pt idx="55017" formatCode="0.00E+00">
                  <c:v>2.5599999999999999E-4</c:v>
                </c:pt>
                <c:pt idx="55018" formatCode="0.00E+00">
                  <c:v>2.5599999999999999E-4</c:v>
                </c:pt>
                <c:pt idx="55019" formatCode="0.00E+00">
                  <c:v>2.5599999999999999E-4</c:v>
                </c:pt>
                <c:pt idx="55020" formatCode="0.00E+00">
                  <c:v>2.5599999999999999E-4</c:v>
                </c:pt>
                <c:pt idx="55021" formatCode="0.00E+00">
                  <c:v>2.5599999999999999E-4</c:v>
                </c:pt>
                <c:pt idx="55022" formatCode="0.00E+00">
                  <c:v>2.5599999999999999E-4</c:v>
                </c:pt>
                <c:pt idx="55023" formatCode="0.00E+00">
                  <c:v>2.5599999999999999E-4</c:v>
                </c:pt>
                <c:pt idx="55024" formatCode="0.00E+00">
                  <c:v>2.5599999999999999E-4</c:v>
                </c:pt>
                <c:pt idx="55025" formatCode="0.00E+00">
                  <c:v>2.5599999999999999E-4</c:v>
                </c:pt>
                <c:pt idx="55026" formatCode="0.00E+00">
                  <c:v>2.5599999999999999E-4</c:v>
                </c:pt>
                <c:pt idx="55027" formatCode="0.00E+00">
                  <c:v>2.5599999999999999E-4</c:v>
                </c:pt>
                <c:pt idx="55028" formatCode="0.00E+00">
                  <c:v>2.5599999999999999E-4</c:v>
                </c:pt>
                <c:pt idx="55029" formatCode="0.00E+00">
                  <c:v>2.5599999999999999E-4</c:v>
                </c:pt>
                <c:pt idx="55030" formatCode="0.00E+00">
                  <c:v>2.5599999999999999E-4</c:v>
                </c:pt>
                <c:pt idx="55031" formatCode="0.00E+00">
                  <c:v>2.5599999999999999E-4</c:v>
                </c:pt>
                <c:pt idx="55032" formatCode="0.00E+00">
                  <c:v>2.5599999999999999E-4</c:v>
                </c:pt>
                <c:pt idx="55033" formatCode="0.00E+00">
                  <c:v>2.5599999999999999E-4</c:v>
                </c:pt>
                <c:pt idx="55034" formatCode="0.00E+00">
                  <c:v>2.5599999999999999E-4</c:v>
                </c:pt>
                <c:pt idx="55035" formatCode="0.00E+00">
                  <c:v>2.5599999999999999E-4</c:v>
                </c:pt>
                <c:pt idx="55036" formatCode="0.00E+00">
                  <c:v>2.5500000000000002E-4</c:v>
                </c:pt>
                <c:pt idx="55037" formatCode="0.00E+00">
                  <c:v>2.5500000000000002E-4</c:v>
                </c:pt>
                <c:pt idx="55038" formatCode="0.00E+00">
                  <c:v>2.5599999999999999E-4</c:v>
                </c:pt>
                <c:pt idx="55039" formatCode="0.00E+00">
                  <c:v>2.5599999999999999E-4</c:v>
                </c:pt>
                <c:pt idx="55040" formatCode="0.00E+00">
                  <c:v>2.5599999999999999E-4</c:v>
                </c:pt>
                <c:pt idx="55041" formatCode="0.00E+00">
                  <c:v>2.5599999999999999E-4</c:v>
                </c:pt>
                <c:pt idx="55042" formatCode="0.00E+00">
                  <c:v>2.5599999999999999E-4</c:v>
                </c:pt>
                <c:pt idx="55043" formatCode="0.00E+00">
                  <c:v>2.5599999999999999E-4</c:v>
                </c:pt>
                <c:pt idx="55044" formatCode="0.00E+00">
                  <c:v>2.5500000000000002E-4</c:v>
                </c:pt>
                <c:pt idx="55045" formatCode="0.00E+00">
                  <c:v>2.5500000000000002E-4</c:v>
                </c:pt>
                <c:pt idx="55046" formatCode="0.00E+00">
                  <c:v>2.5500000000000002E-4</c:v>
                </c:pt>
                <c:pt idx="55047" formatCode="0.00E+00">
                  <c:v>2.5500000000000002E-4</c:v>
                </c:pt>
                <c:pt idx="55048" formatCode="0.00E+00">
                  <c:v>2.5599999999999999E-4</c:v>
                </c:pt>
                <c:pt idx="55049" formatCode="0.00E+00">
                  <c:v>2.5500000000000002E-4</c:v>
                </c:pt>
                <c:pt idx="55050" formatCode="0.00E+00">
                  <c:v>2.5500000000000002E-4</c:v>
                </c:pt>
                <c:pt idx="55051" formatCode="0.00E+00">
                  <c:v>2.5500000000000002E-4</c:v>
                </c:pt>
                <c:pt idx="55052" formatCode="0.00E+00">
                  <c:v>2.5500000000000002E-4</c:v>
                </c:pt>
                <c:pt idx="55053" formatCode="0.00E+00">
                  <c:v>2.5500000000000002E-4</c:v>
                </c:pt>
                <c:pt idx="55054" formatCode="0.00E+00">
                  <c:v>2.5500000000000002E-4</c:v>
                </c:pt>
                <c:pt idx="55055" formatCode="0.00E+00">
                  <c:v>2.5500000000000002E-4</c:v>
                </c:pt>
                <c:pt idx="55056" formatCode="0.00E+00">
                  <c:v>2.5500000000000002E-4</c:v>
                </c:pt>
                <c:pt idx="55057" formatCode="0.00E+00">
                  <c:v>2.5500000000000002E-4</c:v>
                </c:pt>
                <c:pt idx="55058" formatCode="0.00E+00">
                  <c:v>2.5500000000000002E-4</c:v>
                </c:pt>
                <c:pt idx="55059" formatCode="0.00E+00">
                  <c:v>2.5500000000000002E-4</c:v>
                </c:pt>
                <c:pt idx="55060" formatCode="0.00E+00">
                  <c:v>2.5500000000000002E-4</c:v>
                </c:pt>
                <c:pt idx="55061" formatCode="0.00E+00">
                  <c:v>2.5500000000000002E-4</c:v>
                </c:pt>
                <c:pt idx="55062" formatCode="0.00E+00">
                  <c:v>2.5500000000000002E-4</c:v>
                </c:pt>
                <c:pt idx="55063" formatCode="0.00E+00">
                  <c:v>2.5500000000000002E-4</c:v>
                </c:pt>
                <c:pt idx="55064" formatCode="0.00E+00">
                  <c:v>2.5500000000000002E-4</c:v>
                </c:pt>
                <c:pt idx="55065" formatCode="0.00E+00">
                  <c:v>2.5500000000000002E-4</c:v>
                </c:pt>
                <c:pt idx="55066" formatCode="0.00E+00">
                  <c:v>2.5500000000000002E-4</c:v>
                </c:pt>
                <c:pt idx="55067" formatCode="0.00E+00">
                  <c:v>2.5500000000000002E-4</c:v>
                </c:pt>
                <c:pt idx="55068" formatCode="0.00E+00">
                  <c:v>2.5500000000000002E-4</c:v>
                </c:pt>
                <c:pt idx="55069" formatCode="0.00E+00">
                  <c:v>2.5500000000000002E-4</c:v>
                </c:pt>
                <c:pt idx="55070" formatCode="0.00E+00">
                  <c:v>2.5500000000000002E-4</c:v>
                </c:pt>
                <c:pt idx="55071" formatCode="0.00E+00">
                  <c:v>2.5500000000000002E-4</c:v>
                </c:pt>
                <c:pt idx="55072" formatCode="0.00E+00">
                  <c:v>2.5500000000000002E-4</c:v>
                </c:pt>
                <c:pt idx="55073" formatCode="0.00E+00">
                  <c:v>2.5500000000000002E-4</c:v>
                </c:pt>
                <c:pt idx="55074" formatCode="0.00E+00">
                  <c:v>2.5500000000000002E-4</c:v>
                </c:pt>
                <c:pt idx="55075" formatCode="0.00E+00">
                  <c:v>2.5500000000000002E-4</c:v>
                </c:pt>
                <c:pt idx="55076" formatCode="0.00E+00">
                  <c:v>2.5500000000000002E-4</c:v>
                </c:pt>
                <c:pt idx="55077" formatCode="0.00E+00">
                  <c:v>2.5500000000000002E-4</c:v>
                </c:pt>
                <c:pt idx="55078" formatCode="0.00E+00">
                  <c:v>2.5500000000000002E-4</c:v>
                </c:pt>
                <c:pt idx="55079" formatCode="0.00E+00">
                  <c:v>2.5500000000000002E-4</c:v>
                </c:pt>
                <c:pt idx="55080" formatCode="0.00E+00">
                  <c:v>2.5500000000000002E-4</c:v>
                </c:pt>
                <c:pt idx="55081" formatCode="0.00E+00">
                  <c:v>2.5500000000000002E-4</c:v>
                </c:pt>
                <c:pt idx="55082" formatCode="0.00E+00">
                  <c:v>2.5500000000000002E-4</c:v>
                </c:pt>
                <c:pt idx="55083" formatCode="0.00E+00">
                  <c:v>2.5500000000000002E-4</c:v>
                </c:pt>
                <c:pt idx="55084" formatCode="0.00E+00">
                  <c:v>2.5500000000000002E-4</c:v>
                </c:pt>
                <c:pt idx="55085" formatCode="0.00E+00">
                  <c:v>2.5500000000000002E-4</c:v>
                </c:pt>
                <c:pt idx="55086" formatCode="0.00E+00">
                  <c:v>2.5500000000000002E-4</c:v>
                </c:pt>
                <c:pt idx="55087" formatCode="0.00E+00">
                  <c:v>2.5500000000000002E-4</c:v>
                </c:pt>
                <c:pt idx="55088" formatCode="0.00E+00">
                  <c:v>2.5500000000000002E-4</c:v>
                </c:pt>
                <c:pt idx="55089" formatCode="0.00E+00">
                  <c:v>2.5500000000000002E-4</c:v>
                </c:pt>
                <c:pt idx="55090" formatCode="0.00E+00">
                  <c:v>2.5500000000000002E-4</c:v>
                </c:pt>
                <c:pt idx="55091" formatCode="0.00E+00">
                  <c:v>2.5500000000000002E-4</c:v>
                </c:pt>
                <c:pt idx="55092" formatCode="0.00E+00">
                  <c:v>2.5500000000000002E-4</c:v>
                </c:pt>
                <c:pt idx="55093" formatCode="0.00E+00">
                  <c:v>2.5500000000000002E-4</c:v>
                </c:pt>
                <c:pt idx="55094" formatCode="0.00E+00">
                  <c:v>2.5500000000000002E-4</c:v>
                </c:pt>
                <c:pt idx="55095" formatCode="0.00E+00">
                  <c:v>2.5500000000000002E-4</c:v>
                </c:pt>
                <c:pt idx="55096" formatCode="0.00E+00">
                  <c:v>2.5500000000000002E-4</c:v>
                </c:pt>
                <c:pt idx="55097" formatCode="0.00E+00">
                  <c:v>2.5500000000000002E-4</c:v>
                </c:pt>
                <c:pt idx="55098" formatCode="0.00E+00">
                  <c:v>2.5500000000000002E-4</c:v>
                </c:pt>
                <c:pt idx="55099" formatCode="0.00E+00">
                  <c:v>2.5500000000000002E-4</c:v>
                </c:pt>
                <c:pt idx="55100" formatCode="0.00E+00">
                  <c:v>2.5500000000000002E-4</c:v>
                </c:pt>
                <c:pt idx="55101" formatCode="0.00E+00">
                  <c:v>2.5500000000000002E-4</c:v>
                </c:pt>
                <c:pt idx="55102" formatCode="0.00E+00">
                  <c:v>2.5500000000000002E-4</c:v>
                </c:pt>
                <c:pt idx="55103" formatCode="0.00E+00">
                  <c:v>2.5500000000000002E-4</c:v>
                </c:pt>
                <c:pt idx="55104" formatCode="0.00E+00">
                  <c:v>2.5500000000000002E-4</c:v>
                </c:pt>
                <c:pt idx="55105" formatCode="0.00E+00">
                  <c:v>2.5500000000000002E-4</c:v>
                </c:pt>
                <c:pt idx="55106" formatCode="0.00E+00">
                  <c:v>2.5500000000000002E-4</c:v>
                </c:pt>
                <c:pt idx="55107" formatCode="0.00E+00">
                  <c:v>2.5500000000000002E-4</c:v>
                </c:pt>
                <c:pt idx="55108" formatCode="0.00E+00">
                  <c:v>2.5500000000000002E-4</c:v>
                </c:pt>
                <c:pt idx="55109" formatCode="0.00E+00">
                  <c:v>2.5500000000000002E-4</c:v>
                </c:pt>
                <c:pt idx="55110" formatCode="0.00E+00">
                  <c:v>2.5500000000000002E-4</c:v>
                </c:pt>
                <c:pt idx="55111" formatCode="0.00E+00">
                  <c:v>2.5500000000000002E-4</c:v>
                </c:pt>
                <c:pt idx="55112" formatCode="0.00E+00">
                  <c:v>2.5399999999999999E-4</c:v>
                </c:pt>
                <c:pt idx="55113" formatCode="0.00E+00">
                  <c:v>2.5399999999999999E-4</c:v>
                </c:pt>
                <c:pt idx="55114" formatCode="0.00E+00">
                  <c:v>2.5399999999999999E-4</c:v>
                </c:pt>
                <c:pt idx="55115" formatCode="0.00E+00">
                  <c:v>2.5399999999999999E-4</c:v>
                </c:pt>
                <c:pt idx="55116" formatCode="0.00E+00">
                  <c:v>2.5500000000000002E-4</c:v>
                </c:pt>
                <c:pt idx="55117" formatCode="0.00E+00">
                  <c:v>2.5500000000000002E-4</c:v>
                </c:pt>
                <c:pt idx="55118" formatCode="0.00E+00">
                  <c:v>2.5500000000000002E-4</c:v>
                </c:pt>
                <c:pt idx="55119" formatCode="0.00E+00">
                  <c:v>2.5500000000000002E-4</c:v>
                </c:pt>
                <c:pt idx="55120" formatCode="0.00E+00">
                  <c:v>2.5399999999999999E-4</c:v>
                </c:pt>
                <c:pt idx="55121" formatCode="0.00E+00">
                  <c:v>2.5500000000000002E-4</c:v>
                </c:pt>
                <c:pt idx="55122" formatCode="0.00E+00">
                  <c:v>2.5500000000000002E-4</c:v>
                </c:pt>
                <c:pt idx="55123" formatCode="0.00E+00">
                  <c:v>2.5399999999999999E-4</c:v>
                </c:pt>
                <c:pt idx="55124" formatCode="0.00E+00">
                  <c:v>2.5399999999999999E-4</c:v>
                </c:pt>
                <c:pt idx="55125" formatCode="0.00E+00">
                  <c:v>2.5399999999999999E-4</c:v>
                </c:pt>
                <c:pt idx="55126" formatCode="0.00E+00">
                  <c:v>2.5500000000000002E-4</c:v>
                </c:pt>
                <c:pt idx="55127" formatCode="0.00E+00">
                  <c:v>2.5500000000000002E-4</c:v>
                </c:pt>
                <c:pt idx="55128" formatCode="0.00E+00">
                  <c:v>2.5399999999999999E-4</c:v>
                </c:pt>
                <c:pt idx="55129" formatCode="0.00E+00">
                  <c:v>2.5399999999999999E-4</c:v>
                </c:pt>
                <c:pt idx="55130" formatCode="0.00E+00">
                  <c:v>2.5399999999999999E-4</c:v>
                </c:pt>
                <c:pt idx="55131" formatCode="0.00E+00">
                  <c:v>2.5500000000000002E-4</c:v>
                </c:pt>
                <c:pt idx="55132" formatCode="0.00E+00">
                  <c:v>2.5399999999999999E-4</c:v>
                </c:pt>
                <c:pt idx="55133" formatCode="0.00E+00">
                  <c:v>2.5399999999999999E-4</c:v>
                </c:pt>
                <c:pt idx="55134" formatCode="0.00E+00">
                  <c:v>2.5399999999999999E-4</c:v>
                </c:pt>
                <c:pt idx="55135" formatCode="0.00E+00">
                  <c:v>2.5399999999999999E-4</c:v>
                </c:pt>
                <c:pt idx="55136" formatCode="0.00E+00">
                  <c:v>2.5399999999999999E-4</c:v>
                </c:pt>
                <c:pt idx="55137" formatCode="0.00E+00">
                  <c:v>2.5399999999999999E-4</c:v>
                </c:pt>
                <c:pt idx="55138" formatCode="0.00E+00">
                  <c:v>2.5399999999999999E-4</c:v>
                </c:pt>
                <c:pt idx="55139" formatCode="0.00E+00">
                  <c:v>2.5399999999999999E-4</c:v>
                </c:pt>
                <c:pt idx="55140" formatCode="0.00E+00">
                  <c:v>2.5399999999999999E-4</c:v>
                </c:pt>
                <c:pt idx="55141" formatCode="0.00E+00">
                  <c:v>2.5399999999999999E-4</c:v>
                </c:pt>
                <c:pt idx="55142" formatCode="0.00E+00">
                  <c:v>2.5399999999999999E-4</c:v>
                </c:pt>
                <c:pt idx="55143" formatCode="0.00E+00">
                  <c:v>2.5399999999999999E-4</c:v>
                </c:pt>
                <c:pt idx="55144" formatCode="0.00E+00">
                  <c:v>2.5399999999999999E-4</c:v>
                </c:pt>
                <c:pt idx="55145" formatCode="0.00E+00">
                  <c:v>2.5399999999999999E-4</c:v>
                </c:pt>
                <c:pt idx="55146" formatCode="0.00E+00">
                  <c:v>2.5399999999999999E-4</c:v>
                </c:pt>
                <c:pt idx="55147" formatCode="0.00E+00">
                  <c:v>2.5399999999999999E-4</c:v>
                </c:pt>
                <c:pt idx="55148" formatCode="0.00E+00">
                  <c:v>2.5399999999999999E-4</c:v>
                </c:pt>
                <c:pt idx="55149" formatCode="0.00E+00">
                  <c:v>2.5399999999999999E-4</c:v>
                </c:pt>
                <c:pt idx="55150" formatCode="0.00E+00">
                  <c:v>2.5399999999999999E-4</c:v>
                </c:pt>
                <c:pt idx="55151" formatCode="0.00E+00">
                  <c:v>2.5399999999999999E-4</c:v>
                </c:pt>
                <c:pt idx="55152" formatCode="0.00E+00">
                  <c:v>2.5399999999999999E-4</c:v>
                </c:pt>
                <c:pt idx="55153" formatCode="0.00E+00">
                  <c:v>2.5399999999999999E-4</c:v>
                </c:pt>
                <c:pt idx="55154" formatCode="0.00E+00">
                  <c:v>2.5399999999999999E-4</c:v>
                </c:pt>
                <c:pt idx="55155" formatCode="0.00E+00">
                  <c:v>2.5399999999999999E-4</c:v>
                </c:pt>
                <c:pt idx="55156" formatCode="0.00E+00">
                  <c:v>2.5399999999999999E-4</c:v>
                </c:pt>
                <c:pt idx="55157" formatCode="0.00E+00">
                  <c:v>2.5399999999999999E-4</c:v>
                </c:pt>
                <c:pt idx="55158" formatCode="0.00E+00">
                  <c:v>2.5399999999999999E-4</c:v>
                </c:pt>
                <c:pt idx="55159" formatCode="0.00E+00">
                  <c:v>2.5399999999999999E-4</c:v>
                </c:pt>
                <c:pt idx="55160" formatCode="0.00E+00">
                  <c:v>2.5399999999999999E-4</c:v>
                </c:pt>
                <c:pt idx="55161" formatCode="0.00E+00">
                  <c:v>2.5399999999999999E-4</c:v>
                </c:pt>
                <c:pt idx="55162" formatCode="0.00E+00">
                  <c:v>2.5399999999999999E-4</c:v>
                </c:pt>
                <c:pt idx="55163" formatCode="0.00E+00">
                  <c:v>2.5399999999999999E-4</c:v>
                </c:pt>
                <c:pt idx="55164" formatCode="0.00E+00">
                  <c:v>2.5399999999999999E-4</c:v>
                </c:pt>
                <c:pt idx="55165" formatCode="0.00E+00">
                  <c:v>2.5399999999999999E-4</c:v>
                </c:pt>
                <c:pt idx="55166" formatCode="0.00E+00">
                  <c:v>2.5399999999999999E-4</c:v>
                </c:pt>
                <c:pt idx="55167" formatCode="0.00E+00">
                  <c:v>2.5399999999999999E-4</c:v>
                </c:pt>
                <c:pt idx="55168" formatCode="0.00E+00">
                  <c:v>2.5399999999999999E-4</c:v>
                </c:pt>
                <c:pt idx="55169" formatCode="0.00E+00">
                  <c:v>2.5399999999999999E-4</c:v>
                </c:pt>
                <c:pt idx="55170" formatCode="0.00E+00">
                  <c:v>2.5399999999999999E-4</c:v>
                </c:pt>
                <c:pt idx="55171" formatCode="0.00E+00">
                  <c:v>2.5399999999999999E-4</c:v>
                </c:pt>
                <c:pt idx="55172" formatCode="0.00E+00">
                  <c:v>2.5399999999999999E-4</c:v>
                </c:pt>
                <c:pt idx="55173" formatCode="0.00E+00">
                  <c:v>2.5399999999999999E-4</c:v>
                </c:pt>
                <c:pt idx="55174" formatCode="0.00E+00">
                  <c:v>2.5399999999999999E-4</c:v>
                </c:pt>
                <c:pt idx="55175" formatCode="0.00E+00">
                  <c:v>2.5399999999999999E-4</c:v>
                </c:pt>
                <c:pt idx="55176" formatCode="0.00E+00">
                  <c:v>2.5399999999999999E-4</c:v>
                </c:pt>
                <c:pt idx="55177" formatCode="0.00E+00">
                  <c:v>2.5399999999999999E-4</c:v>
                </c:pt>
                <c:pt idx="55178" formatCode="0.00E+00">
                  <c:v>2.5399999999999999E-4</c:v>
                </c:pt>
                <c:pt idx="55179" formatCode="0.00E+00">
                  <c:v>2.5399999999999999E-4</c:v>
                </c:pt>
                <c:pt idx="55180" formatCode="0.00E+00">
                  <c:v>2.5399999999999999E-4</c:v>
                </c:pt>
                <c:pt idx="55181" formatCode="0.00E+00">
                  <c:v>2.5399999999999999E-4</c:v>
                </c:pt>
                <c:pt idx="55182" formatCode="0.00E+00">
                  <c:v>2.5399999999999999E-4</c:v>
                </c:pt>
                <c:pt idx="55183" formatCode="0.00E+00">
                  <c:v>2.5399999999999999E-4</c:v>
                </c:pt>
                <c:pt idx="55184" formatCode="0.00E+00">
                  <c:v>2.5399999999999999E-4</c:v>
                </c:pt>
                <c:pt idx="55185" formatCode="0.00E+00">
                  <c:v>2.5399999999999999E-4</c:v>
                </c:pt>
                <c:pt idx="55186" formatCode="0.00E+00">
                  <c:v>2.5399999999999999E-4</c:v>
                </c:pt>
                <c:pt idx="55187" formatCode="0.00E+00">
                  <c:v>2.5399999999999999E-4</c:v>
                </c:pt>
                <c:pt idx="55188" formatCode="0.00E+00">
                  <c:v>2.5399999999999999E-4</c:v>
                </c:pt>
                <c:pt idx="55189" formatCode="0.00E+00">
                  <c:v>2.5399999999999999E-4</c:v>
                </c:pt>
                <c:pt idx="55190" formatCode="0.00E+00">
                  <c:v>2.5399999999999999E-4</c:v>
                </c:pt>
                <c:pt idx="55191" formatCode="0.00E+00">
                  <c:v>2.5399999999999999E-4</c:v>
                </c:pt>
                <c:pt idx="55192" formatCode="0.00E+00">
                  <c:v>2.5399999999999999E-4</c:v>
                </c:pt>
                <c:pt idx="55193" formatCode="0.00E+00">
                  <c:v>2.5399999999999999E-4</c:v>
                </c:pt>
                <c:pt idx="55194" formatCode="0.00E+00">
                  <c:v>2.5399999999999999E-4</c:v>
                </c:pt>
                <c:pt idx="55195" formatCode="0.00E+00">
                  <c:v>2.5399999999999999E-4</c:v>
                </c:pt>
                <c:pt idx="55196" formatCode="0.00E+00">
                  <c:v>2.5399999999999999E-4</c:v>
                </c:pt>
                <c:pt idx="55197" formatCode="0.00E+00">
                  <c:v>2.5399999999999999E-4</c:v>
                </c:pt>
                <c:pt idx="55198" formatCode="0.00E+00">
                  <c:v>2.5399999999999999E-4</c:v>
                </c:pt>
                <c:pt idx="55199" formatCode="0.00E+00">
                  <c:v>2.5300000000000002E-4</c:v>
                </c:pt>
                <c:pt idx="55200" formatCode="0.00E+00">
                  <c:v>2.5300000000000002E-4</c:v>
                </c:pt>
                <c:pt idx="55201" formatCode="0.00E+00">
                  <c:v>2.5399999999999999E-4</c:v>
                </c:pt>
                <c:pt idx="55202" formatCode="0.00E+00">
                  <c:v>2.5300000000000002E-4</c:v>
                </c:pt>
                <c:pt idx="55203" formatCode="0.00E+00">
                  <c:v>2.5300000000000002E-4</c:v>
                </c:pt>
                <c:pt idx="55204" formatCode="0.00E+00">
                  <c:v>2.5300000000000002E-4</c:v>
                </c:pt>
                <c:pt idx="55205" formatCode="0.00E+00">
                  <c:v>2.5300000000000002E-4</c:v>
                </c:pt>
                <c:pt idx="55206" formatCode="0.00E+00">
                  <c:v>2.5300000000000002E-4</c:v>
                </c:pt>
                <c:pt idx="55207" formatCode="0.00E+00">
                  <c:v>2.5300000000000002E-4</c:v>
                </c:pt>
                <c:pt idx="55208" formatCode="0.00E+00">
                  <c:v>2.5300000000000002E-4</c:v>
                </c:pt>
                <c:pt idx="55209" formatCode="0.00E+00">
                  <c:v>2.5399999999999999E-4</c:v>
                </c:pt>
                <c:pt idx="55210" formatCode="0.00E+00">
                  <c:v>2.5300000000000002E-4</c:v>
                </c:pt>
                <c:pt idx="55211" formatCode="0.00E+00">
                  <c:v>2.5300000000000002E-4</c:v>
                </c:pt>
                <c:pt idx="55212" formatCode="0.00E+00">
                  <c:v>2.5300000000000002E-4</c:v>
                </c:pt>
                <c:pt idx="55213" formatCode="0.00E+00">
                  <c:v>2.5300000000000002E-4</c:v>
                </c:pt>
                <c:pt idx="55214" formatCode="0.00E+00">
                  <c:v>2.5300000000000002E-4</c:v>
                </c:pt>
                <c:pt idx="55215" formatCode="0.00E+00">
                  <c:v>2.5300000000000002E-4</c:v>
                </c:pt>
                <c:pt idx="55216" formatCode="0.00E+00">
                  <c:v>2.5300000000000002E-4</c:v>
                </c:pt>
                <c:pt idx="55217" formatCode="0.00E+00">
                  <c:v>2.5300000000000002E-4</c:v>
                </c:pt>
                <c:pt idx="55218" formatCode="0.00E+00">
                  <c:v>2.5300000000000002E-4</c:v>
                </c:pt>
                <c:pt idx="55219" formatCode="0.00E+00">
                  <c:v>2.5300000000000002E-4</c:v>
                </c:pt>
                <c:pt idx="55220" formatCode="0.00E+00">
                  <c:v>2.5300000000000002E-4</c:v>
                </c:pt>
                <c:pt idx="55221" formatCode="0.00E+00">
                  <c:v>2.5300000000000002E-4</c:v>
                </c:pt>
                <c:pt idx="55222" formatCode="0.00E+00">
                  <c:v>2.5300000000000002E-4</c:v>
                </c:pt>
                <c:pt idx="55223" formatCode="0.00E+00">
                  <c:v>2.5300000000000002E-4</c:v>
                </c:pt>
                <c:pt idx="55224" formatCode="0.00E+00">
                  <c:v>2.5300000000000002E-4</c:v>
                </c:pt>
                <c:pt idx="55225" formatCode="0.00E+00">
                  <c:v>2.5300000000000002E-4</c:v>
                </c:pt>
                <c:pt idx="55226" formatCode="0.00E+00">
                  <c:v>2.5300000000000002E-4</c:v>
                </c:pt>
                <c:pt idx="55227" formatCode="0.00E+00">
                  <c:v>2.5300000000000002E-4</c:v>
                </c:pt>
                <c:pt idx="55228" formatCode="0.00E+00">
                  <c:v>2.5300000000000002E-4</c:v>
                </c:pt>
                <c:pt idx="55229" formatCode="0.00E+00">
                  <c:v>2.5300000000000002E-4</c:v>
                </c:pt>
                <c:pt idx="55230" formatCode="0.00E+00">
                  <c:v>2.5300000000000002E-4</c:v>
                </c:pt>
                <c:pt idx="55231" formatCode="0.00E+00">
                  <c:v>2.5300000000000002E-4</c:v>
                </c:pt>
                <c:pt idx="55232" formatCode="0.00E+00">
                  <c:v>2.5300000000000002E-4</c:v>
                </c:pt>
                <c:pt idx="55233" formatCode="0.00E+00">
                  <c:v>2.5300000000000002E-4</c:v>
                </c:pt>
                <c:pt idx="55234" formatCode="0.00E+00">
                  <c:v>2.5300000000000002E-4</c:v>
                </c:pt>
                <c:pt idx="55235" formatCode="0.00E+00">
                  <c:v>2.5300000000000002E-4</c:v>
                </c:pt>
                <c:pt idx="55236" formatCode="0.00E+00">
                  <c:v>2.5300000000000002E-4</c:v>
                </c:pt>
                <c:pt idx="55237" formatCode="0.00E+00">
                  <c:v>2.5300000000000002E-4</c:v>
                </c:pt>
                <c:pt idx="55238" formatCode="0.00E+00">
                  <c:v>2.5300000000000002E-4</c:v>
                </c:pt>
                <c:pt idx="55239" formatCode="0.00E+00">
                  <c:v>2.5300000000000002E-4</c:v>
                </c:pt>
                <c:pt idx="55240" formatCode="0.00E+00">
                  <c:v>2.5300000000000002E-4</c:v>
                </c:pt>
                <c:pt idx="55241" formatCode="0.00E+00">
                  <c:v>2.5300000000000002E-4</c:v>
                </c:pt>
                <c:pt idx="55242" formatCode="0.00E+00">
                  <c:v>2.5300000000000002E-4</c:v>
                </c:pt>
                <c:pt idx="55243" formatCode="0.00E+00">
                  <c:v>2.5300000000000002E-4</c:v>
                </c:pt>
                <c:pt idx="55244" formatCode="0.00E+00">
                  <c:v>2.5300000000000002E-4</c:v>
                </c:pt>
                <c:pt idx="55245" formatCode="0.00E+00">
                  <c:v>2.5300000000000002E-4</c:v>
                </c:pt>
                <c:pt idx="55246" formatCode="0.00E+00">
                  <c:v>2.5300000000000002E-4</c:v>
                </c:pt>
                <c:pt idx="55247" formatCode="0.00E+00">
                  <c:v>2.5300000000000002E-4</c:v>
                </c:pt>
                <c:pt idx="55248" formatCode="0.00E+00">
                  <c:v>2.5300000000000002E-4</c:v>
                </c:pt>
                <c:pt idx="55249" formatCode="0.00E+00">
                  <c:v>2.5300000000000002E-4</c:v>
                </c:pt>
                <c:pt idx="55250" formatCode="0.00E+00">
                  <c:v>2.5300000000000002E-4</c:v>
                </c:pt>
                <c:pt idx="55251" formatCode="0.00E+00">
                  <c:v>2.5300000000000002E-4</c:v>
                </c:pt>
                <c:pt idx="55252" formatCode="0.00E+00">
                  <c:v>2.5300000000000002E-4</c:v>
                </c:pt>
                <c:pt idx="55253" formatCode="0.00E+00">
                  <c:v>2.5300000000000002E-4</c:v>
                </c:pt>
                <c:pt idx="55254" formatCode="0.00E+00">
                  <c:v>2.5300000000000002E-4</c:v>
                </c:pt>
                <c:pt idx="55255" formatCode="0.00E+00">
                  <c:v>2.5300000000000002E-4</c:v>
                </c:pt>
                <c:pt idx="55256" formatCode="0.00E+00">
                  <c:v>2.5300000000000002E-4</c:v>
                </c:pt>
                <c:pt idx="55257" formatCode="0.00E+00">
                  <c:v>2.5300000000000002E-4</c:v>
                </c:pt>
                <c:pt idx="55258" formatCode="0.00E+00">
                  <c:v>2.5300000000000002E-4</c:v>
                </c:pt>
                <c:pt idx="55259" formatCode="0.00E+00">
                  <c:v>2.5300000000000002E-4</c:v>
                </c:pt>
                <c:pt idx="55260" formatCode="0.00E+00">
                  <c:v>2.5300000000000002E-4</c:v>
                </c:pt>
                <c:pt idx="55261" formatCode="0.00E+00">
                  <c:v>2.5300000000000002E-4</c:v>
                </c:pt>
                <c:pt idx="55262" formatCode="0.00E+00">
                  <c:v>2.5300000000000002E-4</c:v>
                </c:pt>
                <c:pt idx="55263" formatCode="0.00E+00">
                  <c:v>2.5300000000000002E-4</c:v>
                </c:pt>
                <c:pt idx="55264" formatCode="0.00E+00">
                  <c:v>2.5300000000000002E-4</c:v>
                </c:pt>
                <c:pt idx="55265" formatCode="0.00E+00">
                  <c:v>2.5300000000000002E-4</c:v>
                </c:pt>
                <c:pt idx="55266" formatCode="0.00E+00">
                  <c:v>2.5300000000000002E-4</c:v>
                </c:pt>
                <c:pt idx="55267" formatCode="0.00E+00">
                  <c:v>2.5300000000000002E-4</c:v>
                </c:pt>
                <c:pt idx="55268" formatCode="0.00E+00">
                  <c:v>2.5300000000000002E-4</c:v>
                </c:pt>
                <c:pt idx="55269" formatCode="0.00E+00">
                  <c:v>2.5300000000000002E-4</c:v>
                </c:pt>
                <c:pt idx="55270" formatCode="0.00E+00">
                  <c:v>2.5300000000000002E-4</c:v>
                </c:pt>
                <c:pt idx="55271" formatCode="0.00E+00">
                  <c:v>2.5300000000000002E-4</c:v>
                </c:pt>
                <c:pt idx="55272" formatCode="0.00E+00">
                  <c:v>2.5300000000000002E-4</c:v>
                </c:pt>
                <c:pt idx="55273" formatCode="0.00E+00">
                  <c:v>2.5300000000000002E-4</c:v>
                </c:pt>
                <c:pt idx="55274" formatCode="0.00E+00">
                  <c:v>2.5300000000000002E-4</c:v>
                </c:pt>
                <c:pt idx="55275" formatCode="0.00E+00">
                  <c:v>2.5300000000000002E-4</c:v>
                </c:pt>
                <c:pt idx="55276" formatCode="0.00E+00">
                  <c:v>2.5300000000000002E-4</c:v>
                </c:pt>
                <c:pt idx="55277" formatCode="0.00E+00">
                  <c:v>2.5300000000000002E-4</c:v>
                </c:pt>
                <c:pt idx="55278" formatCode="0.00E+00">
                  <c:v>2.5300000000000002E-4</c:v>
                </c:pt>
                <c:pt idx="55279" formatCode="0.00E+00">
                  <c:v>2.5300000000000002E-4</c:v>
                </c:pt>
                <c:pt idx="55280" formatCode="0.00E+00">
                  <c:v>2.5300000000000002E-4</c:v>
                </c:pt>
                <c:pt idx="55281" formatCode="0.00E+00">
                  <c:v>2.5300000000000002E-4</c:v>
                </c:pt>
                <c:pt idx="55282" formatCode="0.00E+00">
                  <c:v>2.52E-4</c:v>
                </c:pt>
                <c:pt idx="55283" formatCode="0.00E+00">
                  <c:v>2.5300000000000002E-4</c:v>
                </c:pt>
                <c:pt idx="55284" formatCode="0.00E+00">
                  <c:v>2.52E-4</c:v>
                </c:pt>
                <c:pt idx="55285" formatCode="0.00E+00">
                  <c:v>2.52E-4</c:v>
                </c:pt>
                <c:pt idx="55286" formatCode="0.00E+00">
                  <c:v>2.5300000000000002E-4</c:v>
                </c:pt>
                <c:pt idx="55287" formatCode="0.00E+00">
                  <c:v>2.5300000000000002E-4</c:v>
                </c:pt>
                <c:pt idx="55288" formatCode="0.00E+00">
                  <c:v>2.52E-4</c:v>
                </c:pt>
                <c:pt idx="55289" formatCode="0.00E+00">
                  <c:v>2.52E-4</c:v>
                </c:pt>
                <c:pt idx="55290" formatCode="0.00E+00">
                  <c:v>2.52E-4</c:v>
                </c:pt>
                <c:pt idx="55291" formatCode="0.00E+00">
                  <c:v>2.5300000000000002E-4</c:v>
                </c:pt>
                <c:pt idx="55292" formatCode="0.00E+00">
                  <c:v>2.52E-4</c:v>
                </c:pt>
                <c:pt idx="55293" formatCode="0.00E+00">
                  <c:v>2.52E-4</c:v>
                </c:pt>
                <c:pt idx="55294" formatCode="0.00E+00">
                  <c:v>2.52E-4</c:v>
                </c:pt>
                <c:pt idx="55295" formatCode="0.00E+00">
                  <c:v>2.52E-4</c:v>
                </c:pt>
                <c:pt idx="55296" formatCode="0.00E+00">
                  <c:v>2.5300000000000002E-4</c:v>
                </c:pt>
                <c:pt idx="55297" formatCode="0.00E+00">
                  <c:v>2.52E-4</c:v>
                </c:pt>
                <c:pt idx="55298" formatCode="0.00E+00">
                  <c:v>2.52E-4</c:v>
                </c:pt>
                <c:pt idx="55299" formatCode="0.00E+00">
                  <c:v>2.52E-4</c:v>
                </c:pt>
                <c:pt idx="55300" formatCode="0.00E+00">
                  <c:v>2.52E-4</c:v>
                </c:pt>
                <c:pt idx="55301" formatCode="0.00E+00">
                  <c:v>2.52E-4</c:v>
                </c:pt>
                <c:pt idx="55302" formatCode="0.00E+00">
                  <c:v>2.52E-4</c:v>
                </c:pt>
                <c:pt idx="55303" formatCode="0.00E+00">
                  <c:v>2.52E-4</c:v>
                </c:pt>
                <c:pt idx="55304" formatCode="0.00E+00">
                  <c:v>2.52E-4</c:v>
                </c:pt>
                <c:pt idx="55305" formatCode="0.00E+00">
                  <c:v>2.52E-4</c:v>
                </c:pt>
                <c:pt idx="55306" formatCode="0.00E+00">
                  <c:v>2.52E-4</c:v>
                </c:pt>
                <c:pt idx="55307" formatCode="0.00E+00">
                  <c:v>2.52E-4</c:v>
                </c:pt>
                <c:pt idx="55308" formatCode="0.00E+00">
                  <c:v>2.52E-4</c:v>
                </c:pt>
                <c:pt idx="55309" formatCode="0.00E+00">
                  <c:v>2.52E-4</c:v>
                </c:pt>
                <c:pt idx="55310" formatCode="0.00E+00">
                  <c:v>2.52E-4</c:v>
                </c:pt>
                <c:pt idx="55311" formatCode="0.00E+00">
                  <c:v>2.52E-4</c:v>
                </c:pt>
                <c:pt idx="55312" formatCode="0.00E+00">
                  <c:v>2.52E-4</c:v>
                </c:pt>
                <c:pt idx="55313" formatCode="0.00E+00">
                  <c:v>2.52E-4</c:v>
                </c:pt>
                <c:pt idx="55314" formatCode="0.00E+00">
                  <c:v>2.52E-4</c:v>
                </c:pt>
                <c:pt idx="55315" formatCode="0.00E+00">
                  <c:v>2.52E-4</c:v>
                </c:pt>
                <c:pt idx="55316" formatCode="0.00E+00">
                  <c:v>2.52E-4</c:v>
                </c:pt>
                <c:pt idx="55317" formatCode="0.00E+00">
                  <c:v>2.52E-4</c:v>
                </c:pt>
                <c:pt idx="55318" formatCode="0.00E+00">
                  <c:v>2.52E-4</c:v>
                </c:pt>
                <c:pt idx="55319" formatCode="0.00E+00">
                  <c:v>2.52E-4</c:v>
                </c:pt>
                <c:pt idx="55320" formatCode="0.00E+00">
                  <c:v>2.52E-4</c:v>
                </c:pt>
                <c:pt idx="55321" formatCode="0.00E+00">
                  <c:v>2.52E-4</c:v>
                </c:pt>
                <c:pt idx="55322" formatCode="0.00E+00">
                  <c:v>2.52E-4</c:v>
                </c:pt>
                <c:pt idx="55323" formatCode="0.00E+00">
                  <c:v>2.52E-4</c:v>
                </c:pt>
                <c:pt idx="55324" formatCode="0.00E+00">
                  <c:v>2.52E-4</c:v>
                </c:pt>
                <c:pt idx="55325" formatCode="0.00E+00">
                  <c:v>2.52E-4</c:v>
                </c:pt>
                <c:pt idx="55326" formatCode="0.00E+00">
                  <c:v>2.52E-4</c:v>
                </c:pt>
                <c:pt idx="55327" formatCode="0.00E+00">
                  <c:v>2.52E-4</c:v>
                </c:pt>
                <c:pt idx="55328" formatCode="0.00E+00">
                  <c:v>2.52E-4</c:v>
                </c:pt>
                <c:pt idx="55329" formatCode="0.00E+00">
                  <c:v>2.52E-4</c:v>
                </c:pt>
                <c:pt idx="55330" formatCode="0.00E+00">
                  <c:v>2.52E-4</c:v>
                </c:pt>
                <c:pt idx="55331" formatCode="0.00E+00">
                  <c:v>2.52E-4</c:v>
                </c:pt>
                <c:pt idx="55332" formatCode="0.00E+00">
                  <c:v>2.52E-4</c:v>
                </c:pt>
                <c:pt idx="55333" formatCode="0.00E+00">
                  <c:v>2.52E-4</c:v>
                </c:pt>
                <c:pt idx="55334" formatCode="0.00E+00">
                  <c:v>2.52E-4</c:v>
                </c:pt>
                <c:pt idx="55335" formatCode="0.00E+00">
                  <c:v>2.52E-4</c:v>
                </c:pt>
                <c:pt idx="55336" formatCode="0.00E+00">
                  <c:v>2.52E-4</c:v>
                </c:pt>
                <c:pt idx="55337" formatCode="0.00E+00">
                  <c:v>2.52E-4</c:v>
                </c:pt>
                <c:pt idx="55338" formatCode="0.00E+00">
                  <c:v>2.52E-4</c:v>
                </c:pt>
                <c:pt idx="55339" formatCode="0.00E+00">
                  <c:v>2.52E-4</c:v>
                </c:pt>
                <c:pt idx="55340" formatCode="0.00E+00">
                  <c:v>2.52E-4</c:v>
                </c:pt>
                <c:pt idx="55341" formatCode="0.00E+00">
                  <c:v>2.52E-4</c:v>
                </c:pt>
                <c:pt idx="55342" formatCode="0.00E+00">
                  <c:v>2.52E-4</c:v>
                </c:pt>
                <c:pt idx="55343" formatCode="0.00E+00">
                  <c:v>2.52E-4</c:v>
                </c:pt>
                <c:pt idx="55344" formatCode="0.00E+00">
                  <c:v>2.52E-4</c:v>
                </c:pt>
                <c:pt idx="55345" formatCode="0.00E+00">
                  <c:v>2.52E-4</c:v>
                </c:pt>
                <c:pt idx="55346" formatCode="0.00E+00">
                  <c:v>2.52E-4</c:v>
                </c:pt>
                <c:pt idx="55347" formatCode="0.00E+00">
                  <c:v>2.52E-4</c:v>
                </c:pt>
                <c:pt idx="55348" formatCode="0.00E+00">
                  <c:v>2.52E-4</c:v>
                </c:pt>
                <c:pt idx="55349" formatCode="0.00E+00">
                  <c:v>2.52E-4</c:v>
                </c:pt>
                <c:pt idx="55350" formatCode="0.00E+00">
                  <c:v>2.52E-4</c:v>
                </c:pt>
                <c:pt idx="55351" formatCode="0.00E+00">
                  <c:v>2.52E-4</c:v>
                </c:pt>
                <c:pt idx="55352" formatCode="0.00E+00">
                  <c:v>2.52E-4</c:v>
                </c:pt>
                <c:pt idx="55353" formatCode="0.00E+00">
                  <c:v>2.52E-4</c:v>
                </c:pt>
                <c:pt idx="55354" formatCode="0.00E+00">
                  <c:v>2.52E-4</c:v>
                </c:pt>
                <c:pt idx="55355" formatCode="0.00E+00">
                  <c:v>2.52E-4</c:v>
                </c:pt>
                <c:pt idx="55356" formatCode="0.00E+00">
                  <c:v>2.52E-4</c:v>
                </c:pt>
                <c:pt idx="55357" formatCode="0.00E+00">
                  <c:v>2.52E-4</c:v>
                </c:pt>
                <c:pt idx="55358" formatCode="0.00E+00">
                  <c:v>2.52E-4</c:v>
                </c:pt>
                <c:pt idx="55359" formatCode="0.00E+00">
                  <c:v>2.52E-4</c:v>
                </c:pt>
                <c:pt idx="55360" formatCode="0.00E+00">
                  <c:v>2.52E-4</c:v>
                </c:pt>
                <c:pt idx="55361" formatCode="0.00E+00">
                  <c:v>2.52E-4</c:v>
                </c:pt>
                <c:pt idx="55362" formatCode="0.00E+00">
                  <c:v>2.52E-4</c:v>
                </c:pt>
                <c:pt idx="55363" formatCode="0.00E+00">
                  <c:v>2.52E-4</c:v>
                </c:pt>
                <c:pt idx="55364" formatCode="0.00E+00">
                  <c:v>2.52E-4</c:v>
                </c:pt>
                <c:pt idx="55365" formatCode="0.00E+00">
                  <c:v>2.52E-4</c:v>
                </c:pt>
                <c:pt idx="55366" formatCode="0.00E+00">
                  <c:v>2.5099999999999998E-4</c:v>
                </c:pt>
                <c:pt idx="55367" formatCode="0.00E+00">
                  <c:v>2.52E-4</c:v>
                </c:pt>
                <c:pt idx="55368" formatCode="0.00E+00">
                  <c:v>2.52E-4</c:v>
                </c:pt>
                <c:pt idx="55369" formatCode="0.00E+00">
                  <c:v>2.5099999999999998E-4</c:v>
                </c:pt>
                <c:pt idx="55370" formatCode="0.00E+00">
                  <c:v>2.52E-4</c:v>
                </c:pt>
                <c:pt idx="55371" formatCode="0.00E+00">
                  <c:v>2.52E-4</c:v>
                </c:pt>
                <c:pt idx="55372" formatCode="0.00E+00">
                  <c:v>2.52E-4</c:v>
                </c:pt>
                <c:pt idx="55373" formatCode="0.00E+00">
                  <c:v>2.52E-4</c:v>
                </c:pt>
                <c:pt idx="55374" formatCode="0.00E+00">
                  <c:v>2.5099999999999998E-4</c:v>
                </c:pt>
                <c:pt idx="55375" formatCode="0.00E+00">
                  <c:v>2.52E-4</c:v>
                </c:pt>
                <c:pt idx="55376" formatCode="0.00E+00">
                  <c:v>2.52E-4</c:v>
                </c:pt>
                <c:pt idx="55377" formatCode="0.00E+00">
                  <c:v>2.52E-4</c:v>
                </c:pt>
                <c:pt idx="55378" formatCode="0.00E+00">
                  <c:v>2.52E-4</c:v>
                </c:pt>
                <c:pt idx="55379" formatCode="0.00E+00">
                  <c:v>2.5099999999999998E-4</c:v>
                </c:pt>
                <c:pt idx="55380" formatCode="0.00E+00">
                  <c:v>2.52E-4</c:v>
                </c:pt>
                <c:pt idx="55381" formatCode="0.00E+00">
                  <c:v>2.5099999999999998E-4</c:v>
                </c:pt>
                <c:pt idx="55382" formatCode="0.00E+00">
                  <c:v>2.52E-4</c:v>
                </c:pt>
                <c:pt idx="55383" formatCode="0.00E+00">
                  <c:v>2.52E-4</c:v>
                </c:pt>
                <c:pt idx="55384" formatCode="0.00E+00">
                  <c:v>2.5099999999999998E-4</c:v>
                </c:pt>
                <c:pt idx="55385" formatCode="0.00E+00">
                  <c:v>2.5099999999999998E-4</c:v>
                </c:pt>
                <c:pt idx="55386" formatCode="0.00E+00">
                  <c:v>2.5099999999999998E-4</c:v>
                </c:pt>
                <c:pt idx="55387" formatCode="0.00E+00">
                  <c:v>2.5099999999999998E-4</c:v>
                </c:pt>
                <c:pt idx="55388" formatCode="0.00E+00">
                  <c:v>2.5099999999999998E-4</c:v>
                </c:pt>
                <c:pt idx="55389" formatCode="0.00E+00">
                  <c:v>2.5099999999999998E-4</c:v>
                </c:pt>
                <c:pt idx="55390" formatCode="0.00E+00">
                  <c:v>2.52E-4</c:v>
                </c:pt>
                <c:pt idx="55391" formatCode="0.00E+00">
                  <c:v>2.5099999999999998E-4</c:v>
                </c:pt>
                <c:pt idx="55392" formatCode="0.00E+00">
                  <c:v>2.5099999999999998E-4</c:v>
                </c:pt>
                <c:pt idx="55393" formatCode="0.00E+00">
                  <c:v>2.5099999999999998E-4</c:v>
                </c:pt>
                <c:pt idx="55394" formatCode="0.00E+00">
                  <c:v>2.5099999999999998E-4</c:v>
                </c:pt>
                <c:pt idx="55395" formatCode="0.00E+00">
                  <c:v>2.5099999999999998E-4</c:v>
                </c:pt>
                <c:pt idx="55396" formatCode="0.00E+00">
                  <c:v>2.5099999999999998E-4</c:v>
                </c:pt>
                <c:pt idx="55397" formatCode="0.00E+00">
                  <c:v>2.5099999999999998E-4</c:v>
                </c:pt>
                <c:pt idx="55398" formatCode="0.00E+00">
                  <c:v>2.5099999999999998E-4</c:v>
                </c:pt>
                <c:pt idx="55399" formatCode="0.00E+00">
                  <c:v>2.5099999999999998E-4</c:v>
                </c:pt>
                <c:pt idx="55400" formatCode="0.00E+00">
                  <c:v>2.5099999999999998E-4</c:v>
                </c:pt>
                <c:pt idx="55401" formatCode="0.00E+00">
                  <c:v>2.5099999999999998E-4</c:v>
                </c:pt>
                <c:pt idx="55402" formatCode="0.00E+00">
                  <c:v>2.5099999999999998E-4</c:v>
                </c:pt>
                <c:pt idx="55403" formatCode="0.00E+00">
                  <c:v>2.5099999999999998E-4</c:v>
                </c:pt>
                <c:pt idx="55404" formatCode="0.00E+00">
                  <c:v>2.5099999999999998E-4</c:v>
                </c:pt>
                <c:pt idx="55405" formatCode="0.00E+00">
                  <c:v>2.5099999999999998E-4</c:v>
                </c:pt>
                <c:pt idx="55406" formatCode="0.00E+00">
                  <c:v>2.5099999999999998E-4</c:v>
                </c:pt>
                <c:pt idx="55407" formatCode="0.00E+00">
                  <c:v>2.5099999999999998E-4</c:v>
                </c:pt>
                <c:pt idx="55408" formatCode="0.00E+00">
                  <c:v>2.5099999999999998E-4</c:v>
                </c:pt>
                <c:pt idx="55409" formatCode="0.00E+00">
                  <c:v>2.5099999999999998E-4</c:v>
                </c:pt>
                <c:pt idx="55410" formatCode="0.00E+00">
                  <c:v>2.5099999999999998E-4</c:v>
                </c:pt>
                <c:pt idx="55411" formatCode="0.00E+00">
                  <c:v>2.5099999999999998E-4</c:v>
                </c:pt>
                <c:pt idx="55412" formatCode="0.00E+00">
                  <c:v>2.5099999999999998E-4</c:v>
                </c:pt>
                <c:pt idx="55413" formatCode="0.00E+00">
                  <c:v>2.5099999999999998E-4</c:v>
                </c:pt>
                <c:pt idx="55414" formatCode="0.00E+00">
                  <c:v>2.5099999999999998E-4</c:v>
                </c:pt>
                <c:pt idx="55415" formatCode="0.00E+00">
                  <c:v>2.5099999999999998E-4</c:v>
                </c:pt>
                <c:pt idx="55416" formatCode="0.00E+00">
                  <c:v>2.5099999999999998E-4</c:v>
                </c:pt>
                <c:pt idx="55417" formatCode="0.00E+00">
                  <c:v>2.5099999999999998E-4</c:v>
                </c:pt>
                <c:pt idx="55418" formatCode="0.00E+00">
                  <c:v>2.5099999999999998E-4</c:v>
                </c:pt>
                <c:pt idx="55419" formatCode="0.00E+00">
                  <c:v>2.5099999999999998E-4</c:v>
                </c:pt>
                <c:pt idx="55420" formatCode="0.00E+00">
                  <c:v>2.5099999999999998E-4</c:v>
                </c:pt>
                <c:pt idx="55421" formatCode="0.00E+00">
                  <c:v>2.5099999999999998E-4</c:v>
                </c:pt>
                <c:pt idx="55422" formatCode="0.00E+00">
                  <c:v>2.5099999999999998E-4</c:v>
                </c:pt>
                <c:pt idx="55423" formatCode="0.00E+00">
                  <c:v>2.5099999999999998E-4</c:v>
                </c:pt>
                <c:pt idx="55424" formatCode="0.00E+00">
                  <c:v>2.5099999999999998E-4</c:v>
                </c:pt>
                <c:pt idx="55425" formatCode="0.00E+00">
                  <c:v>2.5099999999999998E-4</c:v>
                </c:pt>
                <c:pt idx="55426" formatCode="0.00E+00">
                  <c:v>2.5099999999999998E-4</c:v>
                </c:pt>
                <c:pt idx="55427" formatCode="0.00E+00">
                  <c:v>2.5099999999999998E-4</c:v>
                </c:pt>
                <c:pt idx="55428" formatCode="0.00E+00">
                  <c:v>2.5099999999999998E-4</c:v>
                </c:pt>
                <c:pt idx="55429" formatCode="0.00E+00">
                  <c:v>2.5099999999999998E-4</c:v>
                </c:pt>
                <c:pt idx="55430" formatCode="0.00E+00">
                  <c:v>2.5099999999999998E-4</c:v>
                </c:pt>
                <c:pt idx="55431" formatCode="0.00E+00">
                  <c:v>2.5099999999999998E-4</c:v>
                </c:pt>
                <c:pt idx="55432" formatCode="0.00E+00">
                  <c:v>2.5099999999999998E-4</c:v>
                </c:pt>
                <c:pt idx="55433" formatCode="0.00E+00">
                  <c:v>2.5099999999999998E-4</c:v>
                </c:pt>
                <c:pt idx="55434" formatCode="0.00E+00">
                  <c:v>2.5099999999999998E-4</c:v>
                </c:pt>
                <c:pt idx="55435" formatCode="0.00E+00">
                  <c:v>2.5099999999999998E-4</c:v>
                </c:pt>
                <c:pt idx="55436" formatCode="0.00E+00">
                  <c:v>2.5099999999999998E-4</c:v>
                </c:pt>
                <c:pt idx="55437" formatCode="0.00E+00">
                  <c:v>2.5099999999999998E-4</c:v>
                </c:pt>
                <c:pt idx="55438" formatCode="0.00E+00">
                  <c:v>2.5099999999999998E-4</c:v>
                </c:pt>
                <c:pt idx="55439" formatCode="0.00E+00">
                  <c:v>2.5099999999999998E-4</c:v>
                </c:pt>
                <c:pt idx="55440" formatCode="0.00E+00">
                  <c:v>2.5099999999999998E-4</c:v>
                </c:pt>
                <c:pt idx="55441" formatCode="0.00E+00">
                  <c:v>2.5099999999999998E-4</c:v>
                </c:pt>
                <c:pt idx="55442" formatCode="0.00E+00">
                  <c:v>2.5099999999999998E-4</c:v>
                </c:pt>
                <c:pt idx="55443" formatCode="0.00E+00">
                  <c:v>2.5099999999999998E-4</c:v>
                </c:pt>
                <c:pt idx="55444" formatCode="0.00E+00">
                  <c:v>2.5099999999999998E-4</c:v>
                </c:pt>
                <c:pt idx="55445" formatCode="0.00E+00">
                  <c:v>2.5099999999999998E-4</c:v>
                </c:pt>
                <c:pt idx="55446" formatCode="0.00E+00">
                  <c:v>2.5099999999999998E-4</c:v>
                </c:pt>
                <c:pt idx="55447" formatCode="0.00E+00">
                  <c:v>2.5099999999999998E-4</c:v>
                </c:pt>
                <c:pt idx="55448" formatCode="0.00E+00">
                  <c:v>2.5099999999999998E-4</c:v>
                </c:pt>
                <c:pt idx="55449" formatCode="0.00E+00">
                  <c:v>2.5099999999999998E-4</c:v>
                </c:pt>
                <c:pt idx="55450" formatCode="0.00E+00">
                  <c:v>2.5099999999999998E-4</c:v>
                </c:pt>
                <c:pt idx="55451" formatCode="0.00E+00">
                  <c:v>2.5099999999999998E-4</c:v>
                </c:pt>
                <c:pt idx="55452" formatCode="0.00E+00">
                  <c:v>2.5099999999999998E-4</c:v>
                </c:pt>
                <c:pt idx="55453" formatCode="0.00E+00">
                  <c:v>2.5099999999999998E-4</c:v>
                </c:pt>
                <c:pt idx="55454" formatCode="0.00E+00">
                  <c:v>2.5099999999999998E-4</c:v>
                </c:pt>
                <c:pt idx="55455" formatCode="0.00E+00">
                  <c:v>2.5099999999999998E-4</c:v>
                </c:pt>
                <c:pt idx="55456" formatCode="0.00E+00">
                  <c:v>2.5099999999999998E-4</c:v>
                </c:pt>
                <c:pt idx="55457" formatCode="0.00E+00">
                  <c:v>2.5099999999999998E-4</c:v>
                </c:pt>
                <c:pt idx="55458" formatCode="0.00E+00">
                  <c:v>2.5099999999999998E-4</c:v>
                </c:pt>
                <c:pt idx="55459" formatCode="0.00E+00">
                  <c:v>2.5099999999999998E-4</c:v>
                </c:pt>
                <c:pt idx="55460" formatCode="0.00E+00">
                  <c:v>2.5099999999999998E-4</c:v>
                </c:pt>
                <c:pt idx="55461" formatCode="0.00E+00">
                  <c:v>2.5099999999999998E-4</c:v>
                </c:pt>
                <c:pt idx="55462" formatCode="0.00E+00">
                  <c:v>2.5099999999999998E-4</c:v>
                </c:pt>
                <c:pt idx="55463" formatCode="0.00E+00">
                  <c:v>2.5099999999999998E-4</c:v>
                </c:pt>
                <c:pt idx="55464" formatCode="0.00E+00">
                  <c:v>2.5099999999999998E-4</c:v>
                </c:pt>
                <c:pt idx="55465" formatCode="0.00E+00">
                  <c:v>2.5099999999999998E-4</c:v>
                </c:pt>
                <c:pt idx="55466" formatCode="0.00E+00">
                  <c:v>2.5099999999999998E-4</c:v>
                </c:pt>
                <c:pt idx="55467" formatCode="0.00E+00">
                  <c:v>2.5099999999999998E-4</c:v>
                </c:pt>
                <c:pt idx="55468" formatCode="0.00E+00">
                  <c:v>2.5099999999999998E-4</c:v>
                </c:pt>
                <c:pt idx="55469" formatCode="0.00E+00">
                  <c:v>2.5099999999999998E-4</c:v>
                </c:pt>
                <c:pt idx="55470" formatCode="0.00E+00">
                  <c:v>2.5099999999999998E-4</c:v>
                </c:pt>
                <c:pt idx="55471" formatCode="0.00E+00">
                  <c:v>2.5000000000000001E-4</c:v>
                </c:pt>
                <c:pt idx="55472" formatCode="0.00E+00">
                  <c:v>2.5099999999999998E-4</c:v>
                </c:pt>
                <c:pt idx="55473" formatCode="0.00E+00">
                  <c:v>2.5000000000000001E-4</c:v>
                </c:pt>
                <c:pt idx="55474" formatCode="0.00E+00">
                  <c:v>2.5099999999999998E-4</c:v>
                </c:pt>
                <c:pt idx="55475" formatCode="0.00E+00">
                  <c:v>2.5099999999999998E-4</c:v>
                </c:pt>
                <c:pt idx="55476" formatCode="0.00E+00">
                  <c:v>2.5099999999999998E-4</c:v>
                </c:pt>
                <c:pt idx="55477" formatCode="0.00E+00">
                  <c:v>2.5099999999999998E-4</c:v>
                </c:pt>
                <c:pt idx="55478" formatCode="0.00E+00">
                  <c:v>2.5099999999999998E-4</c:v>
                </c:pt>
                <c:pt idx="55479" formatCode="0.00E+00">
                  <c:v>2.5000000000000001E-4</c:v>
                </c:pt>
                <c:pt idx="55480" formatCode="0.00E+00">
                  <c:v>2.5000000000000001E-4</c:v>
                </c:pt>
                <c:pt idx="55481" formatCode="0.00E+00">
                  <c:v>2.5099999999999998E-4</c:v>
                </c:pt>
                <c:pt idx="55482" formatCode="0.00E+00">
                  <c:v>2.5000000000000001E-4</c:v>
                </c:pt>
                <c:pt idx="55483" formatCode="0.00E+00">
                  <c:v>2.5099999999999998E-4</c:v>
                </c:pt>
                <c:pt idx="55484" formatCode="0.00E+00">
                  <c:v>2.5000000000000001E-4</c:v>
                </c:pt>
                <c:pt idx="55485" formatCode="0.00E+00">
                  <c:v>2.5000000000000001E-4</c:v>
                </c:pt>
                <c:pt idx="55486" formatCode="0.00E+00">
                  <c:v>2.5000000000000001E-4</c:v>
                </c:pt>
                <c:pt idx="55487" formatCode="0.00E+00">
                  <c:v>2.5000000000000001E-4</c:v>
                </c:pt>
                <c:pt idx="55488" formatCode="0.00E+00">
                  <c:v>2.5000000000000001E-4</c:v>
                </c:pt>
                <c:pt idx="55489" formatCode="0.00E+00">
                  <c:v>2.5000000000000001E-4</c:v>
                </c:pt>
                <c:pt idx="55490" formatCode="0.00E+00">
                  <c:v>2.5000000000000001E-4</c:v>
                </c:pt>
                <c:pt idx="55491" formatCode="0.00E+00">
                  <c:v>2.5000000000000001E-4</c:v>
                </c:pt>
                <c:pt idx="55492" formatCode="0.00E+00">
                  <c:v>2.5000000000000001E-4</c:v>
                </c:pt>
                <c:pt idx="55493" formatCode="0.00E+00">
                  <c:v>2.5099999999999998E-4</c:v>
                </c:pt>
                <c:pt idx="55494" formatCode="0.00E+00">
                  <c:v>2.5000000000000001E-4</c:v>
                </c:pt>
                <c:pt idx="55495" formatCode="0.00E+00">
                  <c:v>2.5000000000000001E-4</c:v>
                </c:pt>
                <c:pt idx="55496" formatCode="0.00E+00">
                  <c:v>2.5000000000000001E-4</c:v>
                </c:pt>
                <c:pt idx="55497" formatCode="0.00E+00">
                  <c:v>2.5000000000000001E-4</c:v>
                </c:pt>
                <c:pt idx="55498" formatCode="0.00E+00">
                  <c:v>2.5099999999999998E-4</c:v>
                </c:pt>
                <c:pt idx="55499" formatCode="0.00E+00">
                  <c:v>2.5000000000000001E-4</c:v>
                </c:pt>
                <c:pt idx="55500" formatCode="0.00E+00">
                  <c:v>2.5000000000000001E-4</c:v>
                </c:pt>
                <c:pt idx="55501" formatCode="0.00E+00">
                  <c:v>2.5000000000000001E-4</c:v>
                </c:pt>
                <c:pt idx="55502" formatCode="0.00E+00">
                  <c:v>2.5000000000000001E-4</c:v>
                </c:pt>
                <c:pt idx="55503" formatCode="0.00E+00">
                  <c:v>2.5000000000000001E-4</c:v>
                </c:pt>
                <c:pt idx="55504" formatCode="0.00E+00">
                  <c:v>2.5000000000000001E-4</c:v>
                </c:pt>
                <c:pt idx="55505" formatCode="0.00E+00">
                  <c:v>2.5000000000000001E-4</c:v>
                </c:pt>
                <c:pt idx="55506" formatCode="0.00E+00">
                  <c:v>2.5000000000000001E-4</c:v>
                </c:pt>
                <c:pt idx="55507" formatCode="0.00E+00">
                  <c:v>2.5000000000000001E-4</c:v>
                </c:pt>
                <c:pt idx="55508" formatCode="0.00E+00">
                  <c:v>2.5000000000000001E-4</c:v>
                </c:pt>
                <c:pt idx="55509" formatCode="0.00E+00">
                  <c:v>2.5000000000000001E-4</c:v>
                </c:pt>
                <c:pt idx="55510" formatCode="0.00E+00">
                  <c:v>2.5000000000000001E-4</c:v>
                </c:pt>
                <c:pt idx="55511" formatCode="0.00E+00">
                  <c:v>2.5000000000000001E-4</c:v>
                </c:pt>
                <c:pt idx="55512" formatCode="0.00E+00">
                  <c:v>2.5000000000000001E-4</c:v>
                </c:pt>
                <c:pt idx="55513" formatCode="0.00E+00">
                  <c:v>2.5000000000000001E-4</c:v>
                </c:pt>
                <c:pt idx="55514" formatCode="0.00E+00">
                  <c:v>2.5000000000000001E-4</c:v>
                </c:pt>
                <c:pt idx="55515" formatCode="0.00E+00">
                  <c:v>2.5000000000000001E-4</c:v>
                </c:pt>
                <c:pt idx="55516" formatCode="0.00E+00">
                  <c:v>2.5000000000000001E-4</c:v>
                </c:pt>
                <c:pt idx="55517" formatCode="0.00E+00">
                  <c:v>2.5000000000000001E-4</c:v>
                </c:pt>
                <c:pt idx="55518" formatCode="0.00E+00">
                  <c:v>2.5000000000000001E-4</c:v>
                </c:pt>
                <c:pt idx="55519" formatCode="0.00E+00">
                  <c:v>2.5000000000000001E-4</c:v>
                </c:pt>
                <c:pt idx="55520" formatCode="0.00E+00">
                  <c:v>2.5000000000000001E-4</c:v>
                </c:pt>
                <c:pt idx="55521" formatCode="0.00E+00">
                  <c:v>2.5000000000000001E-4</c:v>
                </c:pt>
                <c:pt idx="55522" formatCode="0.00E+00">
                  <c:v>2.5000000000000001E-4</c:v>
                </c:pt>
                <c:pt idx="55523" formatCode="0.00E+00">
                  <c:v>2.5000000000000001E-4</c:v>
                </c:pt>
                <c:pt idx="55524" formatCode="0.00E+00">
                  <c:v>2.5000000000000001E-4</c:v>
                </c:pt>
                <c:pt idx="55525" formatCode="0.00E+00">
                  <c:v>2.5000000000000001E-4</c:v>
                </c:pt>
                <c:pt idx="55526" formatCode="0.00E+00">
                  <c:v>2.5000000000000001E-4</c:v>
                </c:pt>
                <c:pt idx="55527" formatCode="0.00E+00">
                  <c:v>2.5000000000000001E-4</c:v>
                </c:pt>
                <c:pt idx="55528" formatCode="0.00E+00">
                  <c:v>2.5000000000000001E-4</c:v>
                </c:pt>
                <c:pt idx="55529" formatCode="0.00E+00">
                  <c:v>2.5000000000000001E-4</c:v>
                </c:pt>
                <c:pt idx="55530" formatCode="0.00E+00">
                  <c:v>2.5000000000000001E-4</c:v>
                </c:pt>
                <c:pt idx="55531" formatCode="0.00E+00">
                  <c:v>2.5000000000000001E-4</c:v>
                </c:pt>
                <c:pt idx="55532" formatCode="0.00E+00">
                  <c:v>2.5000000000000001E-4</c:v>
                </c:pt>
                <c:pt idx="55533" formatCode="0.00E+00">
                  <c:v>2.5000000000000001E-4</c:v>
                </c:pt>
                <c:pt idx="55534" formatCode="0.00E+00">
                  <c:v>2.5000000000000001E-4</c:v>
                </c:pt>
                <c:pt idx="55535" formatCode="0.00E+00">
                  <c:v>2.5000000000000001E-4</c:v>
                </c:pt>
                <c:pt idx="55536" formatCode="0.00E+00">
                  <c:v>2.5000000000000001E-4</c:v>
                </c:pt>
                <c:pt idx="55537" formatCode="0.00E+00">
                  <c:v>2.5000000000000001E-4</c:v>
                </c:pt>
                <c:pt idx="55538" formatCode="0.00E+00">
                  <c:v>2.5000000000000001E-4</c:v>
                </c:pt>
                <c:pt idx="55539" formatCode="0.00E+00">
                  <c:v>2.5000000000000001E-4</c:v>
                </c:pt>
                <c:pt idx="55540" formatCode="0.00E+00">
                  <c:v>2.5000000000000001E-4</c:v>
                </c:pt>
                <c:pt idx="55541" formatCode="0.00E+00">
                  <c:v>2.5000000000000001E-4</c:v>
                </c:pt>
                <c:pt idx="55542" formatCode="0.00E+00">
                  <c:v>2.5000000000000001E-4</c:v>
                </c:pt>
                <c:pt idx="55543" formatCode="0.00E+00">
                  <c:v>2.5000000000000001E-4</c:v>
                </c:pt>
                <c:pt idx="55544" formatCode="0.00E+00">
                  <c:v>2.5000000000000001E-4</c:v>
                </c:pt>
                <c:pt idx="55545" formatCode="0.00E+00">
                  <c:v>2.5000000000000001E-4</c:v>
                </c:pt>
                <c:pt idx="55546" formatCode="0.00E+00">
                  <c:v>2.5000000000000001E-4</c:v>
                </c:pt>
                <c:pt idx="55547" formatCode="0.00E+00">
                  <c:v>2.5000000000000001E-4</c:v>
                </c:pt>
                <c:pt idx="55548" formatCode="0.00E+00">
                  <c:v>2.5000000000000001E-4</c:v>
                </c:pt>
                <c:pt idx="55549" formatCode="0.00E+00">
                  <c:v>2.5000000000000001E-4</c:v>
                </c:pt>
                <c:pt idx="55550" formatCode="0.00E+00">
                  <c:v>2.5000000000000001E-4</c:v>
                </c:pt>
                <c:pt idx="55551" formatCode="0.00E+00">
                  <c:v>2.5000000000000001E-4</c:v>
                </c:pt>
                <c:pt idx="55552" formatCode="0.00E+00">
                  <c:v>2.5000000000000001E-4</c:v>
                </c:pt>
                <c:pt idx="55553" formatCode="0.00E+00">
                  <c:v>2.5000000000000001E-4</c:v>
                </c:pt>
                <c:pt idx="55554" formatCode="0.00E+00">
                  <c:v>2.5000000000000001E-4</c:v>
                </c:pt>
                <c:pt idx="55555" formatCode="0.00E+00">
                  <c:v>2.5000000000000001E-4</c:v>
                </c:pt>
                <c:pt idx="55556" formatCode="0.00E+00">
                  <c:v>2.5000000000000001E-4</c:v>
                </c:pt>
                <c:pt idx="55557" formatCode="0.00E+00">
                  <c:v>2.5000000000000001E-4</c:v>
                </c:pt>
                <c:pt idx="55558" formatCode="0.00E+00">
                  <c:v>2.5000000000000001E-4</c:v>
                </c:pt>
                <c:pt idx="55559" formatCode="0.00E+00">
                  <c:v>2.5000000000000001E-4</c:v>
                </c:pt>
                <c:pt idx="55560" formatCode="0.00E+00">
                  <c:v>2.5000000000000001E-4</c:v>
                </c:pt>
                <c:pt idx="55561" formatCode="0.00E+00">
                  <c:v>2.5000000000000001E-4</c:v>
                </c:pt>
                <c:pt idx="55562" formatCode="0.00E+00">
                  <c:v>2.5000000000000001E-4</c:v>
                </c:pt>
                <c:pt idx="55563" formatCode="0.00E+00">
                  <c:v>2.5000000000000001E-4</c:v>
                </c:pt>
                <c:pt idx="55564" formatCode="0.00E+00">
                  <c:v>2.5000000000000001E-4</c:v>
                </c:pt>
                <c:pt idx="55565" formatCode="0.00E+00">
                  <c:v>2.5000000000000001E-4</c:v>
                </c:pt>
                <c:pt idx="55566" formatCode="0.00E+00">
                  <c:v>2.5000000000000001E-4</c:v>
                </c:pt>
                <c:pt idx="55567" formatCode="0.00E+00">
                  <c:v>2.5000000000000001E-4</c:v>
                </c:pt>
                <c:pt idx="55568" formatCode="0.00E+00">
                  <c:v>2.5000000000000001E-4</c:v>
                </c:pt>
                <c:pt idx="55569" formatCode="0.00E+00">
                  <c:v>2.5000000000000001E-4</c:v>
                </c:pt>
                <c:pt idx="55570" formatCode="0.00E+00">
                  <c:v>2.5000000000000001E-4</c:v>
                </c:pt>
                <c:pt idx="55571" formatCode="0.00E+00">
                  <c:v>2.5000000000000001E-4</c:v>
                </c:pt>
                <c:pt idx="55572" formatCode="0.00E+00">
                  <c:v>2.5000000000000001E-4</c:v>
                </c:pt>
                <c:pt idx="55573" formatCode="0.00E+00">
                  <c:v>2.5000000000000001E-4</c:v>
                </c:pt>
                <c:pt idx="55574" formatCode="0.00E+00">
                  <c:v>2.5000000000000001E-4</c:v>
                </c:pt>
                <c:pt idx="55575" formatCode="0.00E+00">
                  <c:v>2.5000000000000001E-4</c:v>
                </c:pt>
                <c:pt idx="55576" formatCode="0.00E+00">
                  <c:v>2.5000000000000001E-4</c:v>
                </c:pt>
                <c:pt idx="55577" formatCode="0.00E+00">
                  <c:v>2.5000000000000001E-4</c:v>
                </c:pt>
                <c:pt idx="55578" formatCode="0.00E+00">
                  <c:v>2.5000000000000001E-4</c:v>
                </c:pt>
                <c:pt idx="55579" formatCode="0.00E+00">
                  <c:v>2.5000000000000001E-4</c:v>
                </c:pt>
                <c:pt idx="55580" formatCode="0.00E+00">
                  <c:v>2.5000000000000001E-4</c:v>
                </c:pt>
                <c:pt idx="55581" formatCode="0.00E+00">
                  <c:v>2.4899999999999998E-4</c:v>
                </c:pt>
                <c:pt idx="55582" formatCode="0.00E+00">
                  <c:v>2.4899999999999998E-4</c:v>
                </c:pt>
                <c:pt idx="55583" formatCode="0.00E+00">
                  <c:v>2.5000000000000001E-4</c:v>
                </c:pt>
                <c:pt idx="55584" formatCode="0.00E+00">
                  <c:v>2.5000000000000001E-4</c:v>
                </c:pt>
                <c:pt idx="55585" formatCode="0.00E+00">
                  <c:v>2.5000000000000001E-4</c:v>
                </c:pt>
                <c:pt idx="55586" formatCode="0.00E+00">
                  <c:v>2.5000000000000001E-4</c:v>
                </c:pt>
                <c:pt idx="55587" formatCode="0.00E+00">
                  <c:v>2.5000000000000001E-4</c:v>
                </c:pt>
                <c:pt idx="55588" formatCode="0.00E+00">
                  <c:v>2.5000000000000001E-4</c:v>
                </c:pt>
                <c:pt idx="55589" formatCode="0.00E+00">
                  <c:v>2.4899999999999998E-4</c:v>
                </c:pt>
                <c:pt idx="55590" formatCode="0.00E+00">
                  <c:v>2.4899999999999998E-4</c:v>
                </c:pt>
                <c:pt idx="55591" formatCode="0.00E+00">
                  <c:v>2.4899999999999998E-4</c:v>
                </c:pt>
                <c:pt idx="55592" formatCode="0.00E+00">
                  <c:v>2.4899999999999998E-4</c:v>
                </c:pt>
                <c:pt idx="55593" formatCode="0.00E+00">
                  <c:v>2.4899999999999998E-4</c:v>
                </c:pt>
                <c:pt idx="55594" formatCode="0.00E+00">
                  <c:v>2.4899999999999998E-4</c:v>
                </c:pt>
                <c:pt idx="55595" formatCode="0.00E+00">
                  <c:v>2.5000000000000001E-4</c:v>
                </c:pt>
                <c:pt idx="55596" formatCode="0.00E+00">
                  <c:v>2.4899999999999998E-4</c:v>
                </c:pt>
                <c:pt idx="55597" formatCode="0.00E+00">
                  <c:v>2.4899999999999998E-4</c:v>
                </c:pt>
                <c:pt idx="55598" formatCode="0.00E+00">
                  <c:v>2.4899999999999998E-4</c:v>
                </c:pt>
                <c:pt idx="55599" formatCode="0.00E+00">
                  <c:v>2.4899999999999998E-4</c:v>
                </c:pt>
                <c:pt idx="55600" formatCode="0.00E+00">
                  <c:v>2.4899999999999998E-4</c:v>
                </c:pt>
                <c:pt idx="55601" formatCode="0.00E+00">
                  <c:v>2.4899999999999998E-4</c:v>
                </c:pt>
                <c:pt idx="55602" formatCode="0.00E+00">
                  <c:v>2.4899999999999998E-4</c:v>
                </c:pt>
                <c:pt idx="55603" formatCode="0.00E+00">
                  <c:v>2.4899999999999998E-4</c:v>
                </c:pt>
                <c:pt idx="55604" formatCode="0.00E+00">
                  <c:v>2.4899999999999998E-4</c:v>
                </c:pt>
                <c:pt idx="55605" formatCode="0.00E+00">
                  <c:v>2.4899999999999998E-4</c:v>
                </c:pt>
                <c:pt idx="55606" formatCode="0.00E+00">
                  <c:v>2.4899999999999998E-4</c:v>
                </c:pt>
                <c:pt idx="55607" formatCode="0.00E+00">
                  <c:v>2.4899999999999998E-4</c:v>
                </c:pt>
                <c:pt idx="55608" formatCode="0.00E+00">
                  <c:v>2.4899999999999998E-4</c:v>
                </c:pt>
                <c:pt idx="55609" formatCode="0.00E+00">
                  <c:v>2.5000000000000001E-4</c:v>
                </c:pt>
                <c:pt idx="55610" formatCode="0.00E+00">
                  <c:v>2.4899999999999998E-4</c:v>
                </c:pt>
                <c:pt idx="55611" formatCode="0.00E+00">
                  <c:v>2.4899999999999998E-4</c:v>
                </c:pt>
                <c:pt idx="55612" formatCode="0.00E+00">
                  <c:v>2.4899999999999998E-4</c:v>
                </c:pt>
                <c:pt idx="55613" formatCode="0.00E+00">
                  <c:v>2.4899999999999998E-4</c:v>
                </c:pt>
                <c:pt idx="55614" formatCode="0.00E+00">
                  <c:v>2.4899999999999998E-4</c:v>
                </c:pt>
                <c:pt idx="55615" formatCode="0.00E+00">
                  <c:v>2.4899999999999998E-4</c:v>
                </c:pt>
                <c:pt idx="55616" formatCode="0.00E+00">
                  <c:v>2.4899999999999998E-4</c:v>
                </c:pt>
                <c:pt idx="55617" formatCode="0.00E+00">
                  <c:v>2.4899999999999998E-4</c:v>
                </c:pt>
                <c:pt idx="55618" formatCode="0.00E+00">
                  <c:v>2.4899999999999998E-4</c:v>
                </c:pt>
                <c:pt idx="55619" formatCode="0.00E+00">
                  <c:v>2.4899999999999998E-4</c:v>
                </c:pt>
                <c:pt idx="55620" formatCode="0.00E+00">
                  <c:v>2.4899999999999998E-4</c:v>
                </c:pt>
                <c:pt idx="55621" formatCode="0.00E+00">
                  <c:v>2.4899999999999998E-4</c:v>
                </c:pt>
                <c:pt idx="55622" formatCode="0.00E+00">
                  <c:v>2.4899999999999998E-4</c:v>
                </c:pt>
                <c:pt idx="55623" formatCode="0.00E+00">
                  <c:v>2.4899999999999998E-4</c:v>
                </c:pt>
                <c:pt idx="55624" formatCode="0.00E+00">
                  <c:v>2.4899999999999998E-4</c:v>
                </c:pt>
                <c:pt idx="55625" formatCode="0.00E+00">
                  <c:v>2.4899999999999998E-4</c:v>
                </c:pt>
                <c:pt idx="55626" formatCode="0.00E+00">
                  <c:v>2.4899999999999998E-4</c:v>
                </c:pt>
                <c:pt idx="55627" formatCode="0.00E+00">
                  <c:v>2.4899999999999998E-4</c:v>
                </c:pt>
                <c:pt idx="55628" formatCode="0.00E+00">
                  <c:v>2.4899999999999998E-4</c:v>
                </c:pt>
                <c:pt idx="55629" formatCode="0.00E+00">
                  <c:v>2.4899999999999998E-4</c:v>
                </c:pt>
                <c:pt idx="55630" formatCode="0.00E+00">
                  <c:v>2.4899999999999998E-4</c:v>
                </c:pt>
                <c:pt idx="55631" formatCode="0.00E+00">
                  <c:v>2.4899999999999998E-4</c:v>
                </c:pt>
                <c:pt idx="55632" formatCode="0.00E+00">
                  <c:v>2.4899999999999998E-4</c:v>
                </c:pt>
                <c:pt idx="55633" formatCode="0.00E+00">
                  <c:v>2.4899999999999998E-4</c:v>
                </c:pt>
                <c:pt idx="55634" formatCode="0.00E+00">
                  <c:v>2.4899999999999998E-4</c:v>
                </c:pt>
                <c:pt idx="55635" formatCode="0.00E+00">
                  <c:v>2.4899999999999998E-4</c:v>
                </c:pt>
                <c:pt idx="55636" formatCode="0.00E+00">
                  <c:v>2.4899999999999998E-4</c:v>
                </c:pt>
                <c:pt idx="55637" formatCode="0.00E+00">
                  <c:v>2.4899999999999998E-4</c:v>
                </c:pt>
                <c:pt idx="55638" formatCode="0.00E+00">
                  <c:v>2.4899999999999998E-4</c:v>
                </c:pt>
                <c:pt idx="55639" formatCode="0.00E+00">
                  <c:v>2.4899999999999998E-4</c:v>
                </c:pt>
                <c:pt idx="55640" formatCode="0.00E+00">
                  <c:v>2.4899999999999998E-4</c:v>
                </c:pt>
                <c:pt idx="55641" formatCode="0.00E+00">
                  <c:v>2.4899999999999998E-4</c:v>
                </c:pt>
                <c:pt idx="55642" formatCode="0.00E+00">
                  <c:v>2.4899999999999998E-4</c:v>
                </c:pt>
                <c:pt idx="55643" formatCode="0.00E+00">
                  <c:v>2.4899999999999998E-4</c:v>
                </c:pt>
                <c:pt idx="55644" formatCode="0.00E+00">
                  <c:v>2.4899999999999998E-4</c:v>
                </c:pt>
                <c:pt idx="55645" formatCode="0.00E+00">
                  <c:v>2.4899999999999998E-4</c:v>
                </c:pt>
                <c:pt idx="55646" formatCode="0.00E+00">
                  <c:v>2.4899999999999998E-4</c:v>
                </c:pt>
                <c:pt idx="55647" formatCode="0.00E+00">
                  <c:v>2.4899999999999998E-4</c:v>
                </c:pt>
                <c:pt idx="55648" formatCode="0.00E+00">
                  <c:v>2.4899999999999998E-4</c:v>
                </c:pt>
                <c:pt idx="55649" formatCode="0.00E+00">
                  <c:v>2.4899999999999998E-4</c:v>
                </c:pt>
                <c:pt idx="55650" formatCode="0.00E+00">
                  <c:v>2.4899999999999998E-4</c:v>
                </c:pt>
                <c:pt idx="55651" formatCode="0.00E+00">
                  <c:v>2.4899999999999998E-4</c:v>
                </c:pt>
                <c:pt idx="55652" formatCode="0.00E+00">
                  <c:v>2.4899999999999998E-4</c:v>
                </c:pt>
                <c:pt idx="55653" formatCode="0.00E+00">
                  <c:v>2.4899999999999998E-4</c:v>
                </c:pt>
                <c:pt idx="55654" formatCode="0.00E+00">
                  <c:v>2.4899999999999998E-4</c:v>
                </c:pt>
                <c:pt idx="55655" formatCode="0.00E+00">
                  <c:v>2.4899999999999998E-4</c:v>
                </c:pt>
                <c:pt idx="55656" formatCode="0.00E+00">
                  <c:v>2.4899999999999998E-4</c:v>
                </c:pt>
                <c:pt idx="55657" formatCode="0.00E+00">
                  <c:v>2.4899999999999998E-4</c:v>
                </c:pt>
                <c:pt idx="55658" formatCode="0.00E+00">
                  <c:v>2.4899999999999998E-4</c:v>
                </c:pt>
                <c:pt idx="55659" formatCode="0.00E+00">
                  <c:v>2.4899999999999998E-4</c:v>
                </c:pt>
                <c:pt idx="55660" formatCode="0.00E+00">
                  <c:v>2.4899999999999998E-4</c:v>
                </c:pt>
                <c:pt idx="55661" formatCode="0.00E+00">
                  <c:v>2.4899999999999998E-4</c:v>
                </c:pt>
                <c:pt idx="55662" formatCode="0.00E+00">
                  <c:v>2.4899999999999998E-4</c:v>
                </c:pt>
                <c:pt idx="55663" formatCode="0.00E+00">
                  <c:v>2.4899999999999998E-4</c:v>
                </c:pt>
                <c:pt idx="55664" formatCode="0.00E+00">
                  <c:v>2.4899999999999998E-4</c:v>
                </c:pt>
                <c:pt idx="55665" formatCode="0.00E+00">
                  <c:v>2.4899999999999998E-4</c:v>
                </c:pt>
                <c:pt idx="55666" formatCode="0.00E+00">
                  <c:v>2.4899999999999998E-4</c:v>
                </c:pt>
                <c:pt idx="55667" formatCode="0.00E+00">
                  <c:v>2.4899999999999998E-4</c:v>
                </c:pt>
                <c:pt idx="55668" formatCode="0.00E+00">
                  <c:v>2.4899999999999998E-4</c:v>
                </c:pt>
                <c:pt idx="55669" formatCode="0.00E+00">
                  <c:v>2.4899999999999998E-4</c:v>
                </c:pt>
                <c:pt idx="55670" formatCode="0.00E+00">
                  <c:v>2.4899999999999998E-4</c:v>
                </c:pt>
                <c:pt idx="55671" formatCode="0.00E+00">
                  <c:v>2.4899999999999998E-4</c:v>
                </c:pt>
                <c:pt idx="55672" formatCode="0.00E+00">
                  <c:v>2.4899999999999998E-4</c:v>
                </c:pt>
                <c:pt idx="55673" formatCode="0.00E+00">
                  <c:v>2.4899999999999998E-4</c:v>
                </c:pt>
                <c:pt idx="55674" formatCode="0.00E+00">
                  <c:v>2.4899999999999998E-4</c:v>
                </c:pt>
                <c:pt idx="55675" formatCode="0.00E+00">
                  <c:v>2.4899999999999998E-4</c:v>
                </c:pt>
                <c:pt idx="55676" formatCode="0.00E+00">
                  <c:v>2.4899999999999998E-4</c:v>
                </c:pt>
                <c:pt idx="55677" formatCode="0.00E+00">
                  <c:v>2.4899999999999998E-4</c:v>
                </c:pt>
                <c:pt idx="55678" formatCode="0.00E+00">
                  <c:v>2.4899999999999998E-4</c:v>
                </c:pt>
                <c:pt idx="55679" formatCode="0.00E+00">
                  <c:v>2.4899999999999998E-4</c:v>
                </c:pt>
                <c:pt idx="55680" formatCode="0.00E+00">
                  <c:v>2.4899999999999998E-4</c:v>
                </c:pt>
                <c:pt idx="55681" formatCode="0.00E+00">
                  <c:v>2.4899999999999998E-4</c:v>
                </c:pt>
                <c:pt idx="55682" formatCode="0.00E+00">
                  <c:v>2.4899999999999998E-4</c:v>
                </c:pt>
                <c:pt idx="55683" formatCode="0.00E+00">
                  <c:v>2.4899999999999998E-4</c:v>
                </c:pt>
                <c:pt idx="55684" formatCode="0.00E+00">
                  <c:v>2.4899999999999998E-4</c:v>
                </c:pt>
                <c:pt idx="55685" formatCode="0.00E+00">
                  <c:v>2.4899999999999998E-4</c:v>
                </c:pt>
                <c:pt idx="55686" formatCode="0.00E+00">
                  <c:v>2.4899999999999998E-4</c:v>
                </c:pt>
                <c:pt idx="55687" formatCode="0.00E+00">
                  <c:v>2.4899999999999998E-4</c:v>
                </c:pt>
                <c:pt idx="55688" formatCode="0.00E+00">
                  <c:v>2.4899999999999998E-4</c:v>
                </c:pt>
                <c:pt idx="55689" formatCode="0.00E+00">
                  <c:v>2.4899999999999998E-4</c:v>
                </c:pt>
                <c:pt idx="55690" formatCode="0.00E+00">
                  <c:v>2.4899999999999998E-4</c:v>
                </c:pt>
                <c:pt idx="55691" formatCode="0.00E+00">
                  <c:v>2.4899999999999998E-4</c:v>
                </c:pt>
                <c:pt idx="55692" formatCode="0.00E+00">
                  <c:v>2.4899999999999998E-4</c:v>
                </c:pt>
                <c:pt idx="55693" formatCode="0.00E+00">
                  <c:v>2.4899999999999998E-4</c:v>
                </c:pt>
                <c:pt idx="55694" formatCode="0.00E+00">
                  <c:v>2.4899999999999998E-4</c:v>
                </c:pt>
                <c:pt idx="55695" formatCode="0.00E+00">
                  <c:v>2.4899999999999998E-4</c:v>
                </c:pt>
                <c:pt idx="55696" formatCode="0.00E+00">
                  <c:v>2.4899999999999998E-4</c:v>
                </c:pt>
                <c:pt idx="55697" formatCode="0.00E+00">
                  <c:v>2.4899999999999998E-4</c:v>
                </c:pt>
                <c:pt idx="55698" formatCode="0.00E+00">
                  <c:v>2.4899999999999998E-4</c:v>
                </c:pt>
                <c:pt idx="55699" formatCode="0.00E+00">
                  <c:v>2.4800000000000001E-4</c:v>
                </c:pt>
                <c:pt idx="55700" formatCode="0.00E+00">
                  <c:v>2.4899999999999998E-4</c:v>
                </c:pt>
                <c:pt idx="55701" formatCode="0.00E+00">
                  <c:v>2.4899999999999998E-4</c:v>
                </c:pt>
                <c:pt idx="55702" formatCode="0.00E+00">
                  <c:v>2.4899999999999998E-4</c:v>
                </c:pt>
                <c:pt idx="55703" formatCode="0.00E+00">
                  <c:v>2.4899999999999998E-4</c:v>
                </c:pt>
                <c:pt idx="55704" formatCode="0.00E+00">
                  <c:v>2.4899999999999998E-4</c:v>
                </c:pt>
                <c:pt idx="55705" formatCode="0.00E+00">
                  <c:v>2.4899999999999998E-4</c:v>
                </c:pt>
                <c:pt idx="55706" formatCode="0.00E+00">
                  <c:v>2.4899999999999998E-4</c:v>
                </c:pt>
                <c:pt idx="55707" formatCode="0.00E+00">
                  <c:v>2.4899999999999998E-4</c:v>
                </c:pt>
                <c:pt idx="55708" formatCode="0.00E+00">
                  <c:v>2.4899999999999998E-4</c:v>
                </c:pt>
                <c:pt idx="55709" formatCode="0.00E+00">
                  <c:v>2.4899999999999998E-4</c:v>
                </c:pt>
                <c:pt idx="55710" formatCode="0.00E+00">
                  <c:v>2.4899999999999998E-4</c:v>
                </c:pt>
                <c:pt idx="55711" formatCode="0.00E+00">
                  <c:v>2.4899999999999998E-4</c:v>
                </c:pt>
                <c:pt idx="55712" formatCode="0.00E+00">
                  <c:v>2.4899999999999998E-4</c:v>
                </c:pt>
                <c:pt idx="55713" formatCode="0.00E+00">
                  <c:v>2.4800000000000001E-4</c:v>
                </c:pt>
                <c:pt idx="55714" formatCode="0.00E+00">
                  <c:v>2.4800000000000001E-4</c:v>
                </c:pt>
                <c:pt idx="55715" formatCode="0.00E+00">
                  <c:v>2.4899999999999998E-4</c:v>
                </c:pt>
                <c:pt idx="55716" formatCode="0.00E+00">
                  <c:v>2.4800000000000001E-4</c:v>
                </c:pt>
                <c:pt idx="55717" formatCode="0.00E+00">
                  <c:v>2.4800000000000001E-4</c:v>
                </c:pt>
                <c:pt idx="55718" formatCode="0.00E+00">
                  <c:v>2.4800000000000001E-4</c:v>
                </c:pt>
                <c:pt idx="55719" formatCode="0.00E+00">
                  <c:v>2.4800000000000001E-4</c:v>
                </c:pt>
                <c:pt idx="55720" formatCode="0.00E+00">
                  <c:v>2.4800000000000001E-4</c:v>
                </c:pt>
                <c:pt idx="55721" formatCode="0.00E+00">
                  <c:v>2.4800000000000001E-4</c:v>
                </c:pt>
                <c:pt idx="55722" formatCode="0.00E+00">
                  <c:v>2.4899999999999998E-4</c:v>
                </c:pt>
                <c:pt idx="55723" formatCode="0.00E+00">
                  <c:v>2.4800000000000001E-4</c:v>
                </c:pt>
                <c:pt idx="55724" formatCode="0.00E+00">
                  <c:v>2.4800000000000001E-4</c:v>
                </c:pt>
                <c:pt idx="55725" formatCode="0.00E+00">
                  <c:v>2.4800000000000001E-4</c:v>
                </c:pt>
                <c:pt idx="55726" formatCode="0.00E+00">
                  <c:v>2.4800000000000001E-4</c:v>
                </c:pt>
                <c:pt idx="55727" formatCode="0.00E+00">
                  <c:v>2.4800000000000001E-4</c:v>
                </c:pt>
                <c:pt idx="55728" formatCode="0.00E+00">
                  <c:v>2.4800000000000001E-4</c:v>
                </c:pt>
                <c:pt idx="55729" formatCode="0.00E+00">
                  <c:v>2.4800000000000001E-4</c:v>
                </c:pt>
                <c:pt idx="55730" formatCode="0.00E+00">
                  <c:v>2.4800000000000001E-4</c:v>
                </c:pt>
                <c:pt idx="55731" formatCode="0.00E+00">
                  <c:v>2.4800000000000001E-4</c:v>
                </c:pt>
                <c:pt idx="55732" formatCode="0.00E+00">
                  <c:v>2.4800000000000001E-4</c:v>
                </c:pt>
                <c:pt idx="55733" formatCode="0.00E+00">
                  <c:v>2.4800000000000001E-4</c:v>
                </c:pt>
                <c:pt idx="55734" formatCode="0.00E+00">
                  <c:v>2.4800000000000001E-4</c:v>
                </c:pt>
                <c:pt idx="55735" formatCode="0.00E+00">
                  <c:v>2.4800000000000001E-4</c:v>
                </c:pt>
                <c:pt idx="55736" formatCode="0.00E+00">
                  <c:v>2.4800000000000001E-4</c:v>
                </c:pt>
                <c:pt idx="55737" formatCode="0.00E+00">
                  <c:v>2.4800000000000001E-4</c:v>
                </c:pt>
                <c:pt idx="55738" formatCode="0.00E+00">
                  <c:v>2.4800000000000001E-4</c:v>
                </c:pt>
                <c:pt idx="55739" formatCode="0.00E+00">
                  <c:v>2.4800000000000001E-4</c:v>
                </c:pt>
                <c:pt idx="55740" formatCode="0.00E+00">
                  <c:v>2.4800000000000001E-4</c:v>
                </c:pt>
                <c:pt idx="55741" formatCode="0.00E+00">
                  <c:v>2.4800000000000001E-4</c:v>
                </c:pt>
                <c:pt idx="55742" formatCode="0.00E+00">
                  <c:v>2.4800000000000001E-4</c:v>
                </c:pt>
                <c:pt idx="55743" formatCode="0.00E+00">
                  <c:v>2.4800000000000001E-4</c:v>
                </c:pt>
                <c:pt idx="55744" formatCode="0.00E+00">
                  <c:v>2.4800000000000001E-4</c:v>
                </c:pt>
                <c:pt idx="55745" formatCode="0.00E+00">
                  <c:v>2.4800000000000001E-4</c:v>
                </c:pt>
                <c:pt idx="55746" formatCode="0.00E+00">
                  <c:v>2.4800000000000001E-4</c:v>
                </c:pt>
                <c:pt idx="55747" formatCode="0.00E+00">
                  <c:v>2.4800000000000001E-4</c:v>
                </c:pt>
                <c:pt idx="55748" formatCode="0.00E+00">
                  <c:v>2.4800000000000001E-4</c:v>
                </c:pt>
                <c:pt idx="55749" formatCode="0.00E+00">
                  <c:v>2.4800000000000001E-4</c:v>
                </c:pt>
                <c:pt idx="55750" formatCode="0.00E+00">
                  <c:v>2.4800000000000001E-4</c:v>
                </c:pt>
                <c:pt idx="55751" formatCode="0.00E+00">
                  <c:v>2.4800000000000001E-4</c:v>
                </c:pt>
                <c:pt idx="55752" formatCode="0.00E+00">
                  <c:v>2.4800000000000001E-4</c:v>
                </c:pt>
                <c:pt idx="55753" formatCode="0.00E+00">
                  <c:v>2.4800000000000001E-4</c:v>
                </c:pt>
                <c:pt idx="55754" formatCode="0.00E+00">
                  <c:v>2.4800000000000001E-4</c:v>
                </c:pt>
                <c:pt idx="55755" formatCode="0.00E+00">
                  <c:v>2.4800000000000001E-4</c:v>
                </c:pt>
                <c:pt idx="55756" formatCode="0.00E+00">
                  <c:v>2.4800000000000001E-4</c:v>
                </c:pt>
                <c:pt idx="55757" formatCode="0.00E+00">
                  <c:v>2.4800000000000001E-4</c:v>
                </c:pt>
                <c:pt idx="55758" formatCode="0.00E+00">
                  <c:v>2.4800000000000001E-4</c:v>
                </c:pt>
                <c:pt idx="55759" formatCode="0.00E+00">
                  <c:v>2.4800000000000001E-4</c:v>
                </c:pt>
                <c:pt idx="55760" formatCode="0.00E+00">
                  <c:v>2.4800000000000001E-4</c:v>
                </c:pt>
                <c:pt idx="55761" formatCode="0.00E+00">
                  <c:v>2.4800000000000001E-4</c:v>
                </c:pt>
                <c:pt idx="55762" formatCode="0.00E+00">
                  <c:v>2.4800000000000001E-4</c:v>
                </c:pt>
                <c:pt idx="55763" formatCode="0.00E+00">
                  <c:v>2.4800000000000001E-4</c:v>
                </c:pt>
                <c:pt idx="55764" formatCode="0.00E+00">
                  <c:v>2.4800000000000001E-4</c:v>
                </c:pt>
                <c:pt idx="55765" formatCode="0.00E+00">
                  <c:v>2.4800000000000001E-4</c:v>
                </c:pt>
                <c:pt idx="55766" formatCode="0.00E+00">
                  <c:v>2.4800000000000001E-4</c:v>
                </c:pt>
                <c:pt idx="55767" formatCode="0.00E+00">
                  <c:v>2.4800000000000001E-4</c:v>
                </c:pt>
                <c:pt idx="55768" formatCode="0.00E+00">
                  <c:v>2.4800000000000001E-4</c:v>
                </c:pt>
                <c:pt idx="55769" formatCode="0.00E+00">
                  <c:v>2.4800000000000001E-4</c:v>
                </c:pt>
                <c:pt idx="55770" formatCode="0.00E+00">
                  <c:v>2.4800000000000001E-4</c:v>
                </c:pt>
                <c:pt idx="55771" formatCode="0.00E+00">
                  <c:v>2.4800000000000001E-4</c:v>
                </c:pt>
                <c:pt idx="55772" formatCode="0.00E+00">
                  <c:v>2.4800000000000001E-4</c:v>
                </c:pt>
                <c:pt idx="55773" formatCode="0.00E+00">
                  <c:v>2.4800000000000001E-4</c:v>
                </c:pt>
                <c:pt idx="55774" formatCode="0.00E+00">
                  <c:v>2.4800000000000001E-4</c:v>
                </c:pt>
                <c:pt idx="55775" formatCode="0.00E+00">
                  <c:v>2.4800000000000001E-4</c:v>
                </c:pt>
                <c:pt idx="55776" formatCode="0.00E+00">
                  <c:v>2.4800000000000001E-4</c:v>
                </c:pt>
                <c:pt idx="55777" formatCode="0.00E+00">
                  <c:v>2.4800000000000001E-4</c:v>
                </c:pt>
                <c:pt idx="55778" formatCode="0.00E+00">
                  <c:v>2.4800000000000001E-4</c:v>
                </c:pt>
                <c:pt idx="55779" formatCode="0.00E+00">
                  <c:v>2.4800000000000001E-4</c:v>
                </c:pt>
                <c:pt idx="55780" formatCode="0.00E+00">
                  <c:v>2.4800000000000001E-4</c:v>
                </c:pt>
                <c:pt idx="55781" formatCode="0.00E+00">
                  <c:v>2.4800000000000001E-4</c:v>
                </c:pt>
                <c:pt idx="55782" formatCode="0.00E+00">
                  <c:v>2.4800000000000001E-4</c:v>
                </c:pt>
                <c:pt idx="55783" formatCode="0.00E+00">
                  <c:v>2.4800000000000001E-4</c:v>
                </c:pt>
                <c:pt idx="55784" formatCode="0.00E+00">
                  <c:v>2.4800000000000001E-4</c:v>
                </c:pt>
                <c:pt idx="55785" formatCode="0.00E+00">
                  <c:v>2.4800000000000001E-4</c:v>
                </c:pt>
                <c:pt idx="55786" formatCode="0.00E+00">
                  <c:v>2.4800000000000001E-4</c:v>
                </c:pt>
                <c:pt idx="55787" formatCode="0.00E+00">
                  <c:v>2.4800000000000001E-4</c:v>
                </c:pt>
                <c:pt idx="55788" formatCode="0.00E+00">
                  <c:v>2.4800000000000001E-4</c:v>
                </c:pt>
                <c:pt idx="55789" formatCode="0.00E+00">
                  <c:v>2.4800000000000001E-4</c:v>
                </c:pt>
                <c:pt idx="55790" formatCode="0.00E+00">
                  <c:v>2.4800000000000001E-4</c:v>
                </c:pt>
                <c:pt idx="55791" formatCode="0.00E+00">
                  <c:v>2.4800000000000001E-4</c:v>
                </c:pt>
                <c:pt idx="55792" formatCode="0.00E+00">
                  <c:v>2.4800000000000001E-4</c:v>
                </c:pt>
                <c:pt idx="55793" formatCode="0.00E+00">
                  <c:v>2.4800000000000001E-4</c:v>
                </c:pt>
                <c:pt idx="55794" formatCode="0.00E+00">
                  <c:v>2.4800000000000001E-4</c:v>
                </c:pt>
                <c:pt idx="55795" formatCode="0.00E+00">
                  <c:v>2.4800000000000001E-4</c:v>
                </c:pt>
                <c:pt idx="55796" formatCode="0.00E+00">
                  <c:v>2.4800000000000001E-4</c:v>
                </c:pt>
                <c:pt idx="55797" formatCode="0.00E+00">
                  <c:v>2.4800000000000001E-4</c:v>
                </c:pt>
                <c:pt idx="55798" formatCode="0.00E+00">
                  <c:v>2.4800000000000001E-4</c:v>
                </c:pt>
                <c:pt idx="55799" formatCode="0.00E+00">
                  <c:v>2.4800000000000001E-4</c:v>
                </c:pt>
                <c:pt idx="55800" formatCode="0.00E+00">
                  <c:v>2.4800000000000001E-4</c:v>
                </c:pt>
                <c:pt idx="55801" formatCode="0.00E+00">
                  <c:v>2.4800000000000001E-4</c:v>
                </c:pt>
                <c:pt idx="55802" formatCode="0.00E+00">
                  <c:v>2.4800000000000001E-4</c:v>
                </c:pt>
                <c:pt idx="55803" formatCode="0.00E+00">
                  <c:v>2.4800000000000001E-4</c:v>
                </c:pt>
                <c:pt idx="55804" formatCode="0.00E+00">
                  <c:v>2.4800000000000001E-4</c:v>
                </c:pt>
                <c:pt idx="55805" formatCode="0.00E+00">
                  <c:v>2.4800000000000001E-4</c:v>
                </c:pt>
                <c:pt idx="55806" formatCode="0.00E+00">
                  <c:v>2.4800000000000001E-4</c:v>
                </c:pt>
                <c:pt idx="55807" formatCode="0.00E+00">
                  <c:v>2.4800000000000001E-4</c:v>
                </c:pt>
                <c:pt idx="55808" formatCode="0.00E+00">
                  <c:v>2.4800000000000001E-4</c:v>
                </c:pt>
                <c:pt idx="55809" formatCode="0.00E+00">
                  <c:v>2.4800000000000001E-4</c:v>
                </c:pt>
                <c:pt idx="55810" formatCode="0.00E+00">
                  <c:v>2.4800000000000001E-4</c:v>
                </c:pt>
                <c:pt idx="55811" formatCode="0.00E+00">
                  <c:v>2.4800000000000001E-4</c:v>
                </c:pt>
                <c:pt idx="55812" formatCode="0.00E+00">
                  <c:v>2.4800000000000001E-4</c:v>
                </c:pt>
                <c:pt idx="55813" formatCode="0.00E+00">
                  <c:v>2.4800000000000001E-4</c:v>
                </c:pt>
                <c:pt idx="55814" formatCode="0.00E+00">
                  <c:v>2.4800000000000001E-4</c:v>
                </c:pt>
                <c:pt idx="55815" formatCode="0.00E+00">
                  <c:v>2.4800000000000001E-4</c:v>
                </c:pt>
                <c:pt idx="55816" formatCode="0.00E+00">
                  <c:v>2.4800000000000001E-4</c:v>
                </c:pt>
                <c:pt idx="55817" formatCode="0.00E+00">
                  <c:v>2.4800000000000001E-4</c:v>
                </c:pt>
                <c:pt idx="55818" formatCode="0.00E+00">
                  <c:v>2.4800000000000001E-4</c:v>
                </c:pt>
                <c:pt idx="55819" formatCode="0.00E+00">
                  <c:v>2.4800000000000001E-4</c:v>
                </c:pt>
                <c:pt idx="55820" formatCode="0.00E+00">
                  <c:v>2.4800000000000001E-4</c:v>
                </c:pt>
                <c:pt idx="55821" formatCode="0.00E+00">
                  <c:v>2.4800000000000001E-4</c:v>
                </c:pt>
                <c:pt idx="55822" formatCode="0.00E+00">
                  <c:v>2.4800000000000001E-4</c:v>
                </c:pt>
                <c:pt idx="55823" formatCode="0.00E+00">
                  <c:v>2.4800000000000001E-4</c:v>
                </c:pt>
                <c:pt idx="55824" formatCode="0.00E+00">
                  <c:v>2.4800000000000001E-4</c:v>
                </c:pt>
                <c:pt idx="55825" formatCode="0.00E+00">
                  <c:v>2.4800000000000001E-4</c:v>
                </c:pt>
                <c:pt idx="55826" formatCode="0.00E+00">
                  <c:v>2.4800000000000001E-4</c:v>
                </c:pt>
                <c:pt idx="55827" formatCode="0.00E+00">
                  <c:v>2.4699999999999999E-4</c:v>
                </c:pt>
                <c:pt idx="55828" formatCode="0.00E+00">
                  <c:v>2.4800000000000001E-4</c:v>
                </c:pt>
                <c:pt idx="55829" formatCode="0.00E+00">
                  <c:v>2.4800000000000001E-4</c:v>
                </c:pt>
                <c:pt idx="55830" formatCode="0.00E+00">
                  <c:v>2.4800000000000001E-4</c:v>
                </c:pt>
                <c:pt idx="55831" formatCode="0.00E+00">
                  <c:v>2.4800000000000001E-4</c:v>
                </c:pt>
                <c:pt idx="55832" formatCode="0.00E+00">
                  <c:v>2.4699999999999999E-4</c:v>
                </c:pt>
                <c:pt idx="55833" formatCode="0.00E+00">
                  <c:v>2.4800000000000001E-4</c:v>
                </c:pt>
                <c:pt idx="55834" formatCode="0.00E+00">
                  <c:v>2.4800000000000001E-4</c:v>
                </c:pt>
                <c:pt idx="55835" formatCode="0.00E+00">
                  <c:v>2.4699999999999999E-4</c:v>
                </c:pt>
                <c:pt idx="55836" formatCode="0.00E+00">
                  <c:v>2.4800000000000001E-4</c:v>
                </c:pt>
                <c:pt idx="55837" formatCode="0.00E+00">
                  <c:v>2.4800000000000001E-4</c:v>
                </c:pt>
                <c:pt idx="55838" formatCode="0.00E+00">
                  <c:v>2.4699999999999999E-4</c:v>
                </c:pt>
                <c:pt idx="55839" formatCode="0.00E+00">
                  <c:v>2.4699999999999999E-4</c:v>
                </c:pt>
                <c:pt idx="55840" formatCode="0.00E+00">
                  <c:v>2.4800000000000001E-4</c:v>
                </c:pt>
                <c:pt idx="55841" formatCode="0.00E+00">
                  <c:v>2.4699999999999999E-4</c:v>
                </c:pt>
                <c:pt idx="55842" formatCode="0.00E+00">
                  <c:v>2.4699999999999999E-4</c:v>
                </c:pt>
                <c:pt idx="55843" formatCode="0.00E+00">
                  <c:v>2.4699999999999999E-4</c:v>
                </c:pt>
                <c:pt idx="55844" formatCode="0.00E+00">
                  <c:v>2.4800000000000001E-4</c:v>
                </c:pt>
                <c:pt idx="55845" formatCode="0.00E+00">
                  <c:v>2.4800000000000001E-4</c:v>
                </c:pt>
                <c:pt idx="55846" formatCode="0.00E+00">
                  <c:v>2.4699999999999999E-4</c:v>
                </c:pt>
                <c:pt idx="55847" formatCode="0.00E+00">
                  <c:v>2.4800000000000001E-4</c:v>
                </c:pt>
                <c:pt idx="55848" formatCode="0.00E+00">
                  <c:v>2.4800000000000001E-4</c:v>
                </c:pt>
                <c:pt idx="55849" formatCode="0.00E+00">
                  <c:v>2.4699999999999999E-4</c:v>
                </c:pt>
                <c:pt idx="55850" formatCode="0.00E+00">
                  <c:v>2.4699999999999999E-4</c:v>
                </c:pt>
                <c:pt idx="55851" formatCode="0.00E+00">
                  <c:v>2.4699999999999999E-4</c:v>
                </c:pt>
                <c:pt idx="55852" formatCode="0.00E+00">
                  <c:v>2.4699999999999999E-4</c:v>
                </c:pt>
                <c:pt idx="55853" formatCode="0.00E+00">
                  <c:v>2.4699999999999999E-4</c:v>
                </c:pt>
                <c:pt idx="55854" formatCode="0.00E+00">
                  <c:v>2.4699999999999999E-4</c:v>
                </c:pt>
                <c:pt idx="55855" formatCode="0.00E+00">
                  <c:v>2.4699999999999999E-4</c:v>
                </c:pt>
                <c:pt idx="55856" formatCode="0.00E+00">
                  <c:v>2.4699999999999999E-4</c:v>
                </c:pt>
                <c:pt idx="55857" formatCode="0.00E+00">
                  <c:v>2.4699999999999999E-4</c:v>
                </c:pt>
                <c:pt idx="55858" formatCode="0.00E+00">
                  <c:v>2.4699999999999999E-4</c:v>
                </c:pt>
                <c:pt idx="55859" formatCode="0.00E+00">
                  <c:v>2.4699999999999999E-4</c:v>
                </c:pt>
                <c:pt idx="55860" formatCode="0.00E+00">
                  <c:v>2.4699999999999999E-4</c:v>
                </c:pt>
                <c:pt idx="55861" formatCode="0.00E+00">
                  <c:v>2.4699999999999999E-4</c:v>
                </c:pt>
                <c:pt idx="55862" formatCode="0.00E+00">
                  <c:v>2.4699999999999999E-4</c:v>
                </c:pt>
                <c:pt idx="55863" formatCode="0.00E+00">
                  <c:v>2.4699999999999999E-4</c:v>
                </c:pt>
                <c:pt idx="55864" formatCode="0.00E+00">
                  <c:v>2.4699999999999999E-4</c:v>
                </c:pt>
                <c:pt idx="55865" formatCode="0.00E+00">
                  <c:v>2.4699999999999999E-4</c:v>
                </c:pt>
                <c:pt idx="55866" formatCode="0.00E+00">
                  <c:v>2.4699999999999999E-4</c:v>
                </c:pt>
                <c:pt idx="55867" formatCode="0.00E+00">
                  <c:v>2.4699999999999999E-4</c:v>
                </c:pt>
                <c:pt idx="55868" formatCode="0.00E+00">
                  <c:v>2.4699999999999999E-4</c:v>
                </c:pt>
                <c:pt idx="55869" formatCode="0.00E+00">
                  <c:v>2.4699999999999999E-4</c:v>
                </c:pt>
                <c:pt idx="55870" formatCode="0.00E+00">
                  <c:v>2.4699999999999999E-4</c:v>
                </c:pt>
                <c:pt idx="55871" formatCode="0.00E+00">
                  <c:v>2.4699999999999999E-4</c:v>
                </c:pt>
                <c:pt idx="55872" formatCode="0.00E+00">
                  <c:v>2.4699999999999999E-4</c:v>
                </c:pt>
                <c:pt idx="55873" formatCode="0.00E+00">
                  <c:v>2.4699999999999999E-4</c:v>
                </c:pt>
                <c:pt idx="55874" formatCode="0.00E+00">
                  <c:v>2.4699999999999999E-4</c:v>
                </c:pt>
                <c:pt idx="55875" formatCode="0.00E+00">
                  <c:v>2.4699999999999999E-4</c:v>
                </c:pt>
                <c:pt idx="55876" formatCode="0.00E+00">
                  <c:v>2.4699999999999999E-4</c:v>
                </c:pt>
                <c:pt idx="55877" formatCode="0.00E+00">
                  <c:v>2.4699999999999999E-4</c:v>
                </c:pt>
                <c:pt idx="55878" formatCode="0.00E+00">
                  <c:v>2.4699999999999999E-4</c:v>
                </c:pt>
                <c:pt idx="55879" formatCode="0.00E+00">
                  <c:v>2.4699999999999999E-4</c:v>
                </c:pt>
                <c:pt idx="55880" formatCode="0.00E+00">
                  <c:v>2.4699999999999999E-4</c:v>
                </c:pt>
                <c:pt idx="55881" formatCode="0.00E+00">
                  <c:v>2.4699999999999999E-4</c:v>
                </c:pt>
                <c:pt idx="55882" formatCode="0.00E+00">
                  <c:v>2.4699999999999999E-4</c:v>
                </c:pt>
                <c:pt idx="55883" formatCode="0.00E+00">
                  <c:v>2.4699999999999999E-4</c:v>
                </c:pt>
                <c:pt idx="55884" formatCode="0.00E+00">
                  <c:v>2.4699999999999999E-4</c:v>
                </c:pt>
                <c:pt idx="55885" formatCode="0.00E+00">
                  <c:v>2.4699999999999999E-4</c:v>
                </c:pt>
                <c:pt idx="55886" formatCode="0.00E+00">
                  <c:v>2.4699999999999999E-4</c:v>
                </c:pt>
                <c:pt idx="55887" formatCode="0.00E+00">
                  <c:v>2.4699999999999999E-4</c:v>
                </c:pt>
                <c:pt idx="55888" formatCode="0.00E+00">
                  <c:v>2.4699999999999999E-4</c:v>
                </c:pt>
                <c:pt idx="55889" formatCode="0.00E+00">
                  <c:v>2.4699999999999999E-4</c:v>
                </c:pt>
                <c:pt idx="55890" formatCode="0.00E+00">
                  <c:v>2.4699999999999999E-4</c:v>
                </c:pt>
                <c:pt idx="55891" formatCode="0.00E+00">
                  <c:v>2.4699999999999999E-4</c:v>
                </c:pt>
                <c:pt idx="55892" formatCode="0.00E+00">
                  <c:v>2.4699999999999999E-4</c:v>
                </c:pt>
                <c:pt idx="55893" formatCode="0.00E+00">
                  <c:v>2.4699999999999999E-4</c:v>
                </c:pt>
                <c:pt idx="55894" formatCode="0.00E+00">
                  <c:v>2.4699999999999999E-4</c:v>
                </c:pt>
                <c:pt idx="55895" formatCode="0.00E+00">
                  <c:v>2.4699999999999999E-4</c:v>
                </c:pt>
                <c:pt idx="55896" formatCode="0.00E+00">
                  <c:v>2.4699999999999999E-4</c:v>
                </c:pt>
                <c:pt idx="55897" formatCode="0.00E+00">
                  <c:v>2.4699999999999999E-4</c:v>
                </c:pt>
                <c:pt idx="55898" formatCode="0.00E+00">
                  <c:v>2.4699999999999999E-4</c:v>
                </c:pt>
                <c:pt idx="55899" formatCode="0.00E+00">
                  <c:v>2.4699999999999999E-4</c:v>
                </c:pt>
                <c:pt idx="55900" formatCode="0.00E+00">
                  <c:v>2.4699999999999999E-4</c:v>
                </c:pt>
                <c:pt idx="55901" formatCode="0.00E+00">
                  <c:v>2.4699999999999999E-4</c:v>
                </c:pt>
                <c:pt idx="55902" formatCode="0.00E+00">
                  <c:v>2.4699999999999999E-4</c:v>
                </c:pt>
                <c:pt idx="55903" formatCode="0.00E+00">
                  <c:v>2.4699999999999999E-4</c:v>
                </c:pt>
                <c:pt idx="55904" formatCode="0.00E+00">
                  <c:v>2.4699999999999999E-4</c:v>
                </c:pt>
                <c:pt idx="55905" formatCode="0.00E+00">
                  <c:v>2.4699999999999999E-4</c:v>
                </c:pt>
                <c:pt idx="55906" formatCode="0.00E+00">
                  <c:v>2.4699999999999999E-4</c:v>
                </c:pt>
                <c:pt idx="55907" formatCode="0.00E+00">
                  <c:v>2.4699999999999999E-4</c:v>
                </c:pt>
                <c:pt idx="55908" formatCode="0.00E+00">
                  <c:v>2.4699999999999999E-4</c:v>
                </c:pt>
                <c:pt idx="55909" formatCode="0.00E+00">
                  <c:v>2.4699999999999999E-4</c:v>
                </c:pt>
                <c:pt idx="55910" formatCode="0.00E+00">
                  <c:v>2.4699999999999999E-4</c:v>
                </c:pt>
                <c:pt idx="55911" formatCode="0.00E+00">
                  <c:v>2.4699999999999999E-4</c:v>
                </c:pt>
                <c:pt idx="55912" formatCode="0.00E+00">
                  <c:v>2.4699999999999999E-4</c:v>
                </c:pt>
                <c:pt idx="55913" formatCode="0.00E+00">
                  <c:v>2.4699999999999999E-4</c:v>
                </c:pt>
                <c:pt idx="55914" formatCode="0.00E+00">
                  <c:v>2.4699999999999999E-4</c:v>
                </c:pt>
                <c:pt idx="55915" formatCode="0.00E+00">
                  <c:v>2.4699999999999999E-4</c:v>
                </c:pt>
                <c:pt idx="55916" formatCode="0.00E+00">
                  <c:v>2.4699999999999999E-4</c:v>
                </c:pt>
                <c:pt idx="55917" formatCode="0.00E+00">
                  <c:v>2.4699999999999999E-4</c:v>
                </c:pt>
                <c:pt idx="55918" formatCode="0.00E+00">
                  <c:v>2.4699999999999999E-4</c:v>
                </c:pt>
                <c:pt idx="55919" formatCode="0.00E+00">
                  <c:v>2.4699999999999999E-4</c:v>
                </c:pt>
                <c:pt idx="55920" formatCode="0.00E+00">
                  <c:v>2.4699999999999999E-4</c:v>
                </c:pt>
                <c:pt idx="55921" formatCode="0.00E+00">
                  <c:v>2.4699999999999999E-4</c:v>
                </c:pt>
                <c:pt idx="55922" formatCode="0.00E+00">
                  <c:v>2.4699999999999999E-4</c:v>
                </c:pt>
                <c:pt idx="55923" formatCode="0.00E+00">
                  <c:v>2.4699999999999999E-4</c:v>
                </c:pt>
                <c:pt idx="55924" formatCode="0.00E+00">
                  <c:v>2.4699999999999999E-4</c:v>
                </c:pt>
                <c:pt idx="55925" formatCode="0.00E+00">
                  <c:v>2.4699999999999999E-4</c:v>
                </c:pt>
                <c:pt idx="55926" formatCode="0.00E+00">
                  <c:v>2.4699999999999999E-4</c:v>
                </c:pt>
                <c:pt idx="55927" formatCode="0.00E+00">
                  <c:v>2.4699999999999999E-4</c:v>
                </c:pt>
                <c:pt idx="55928" formatCode="0.00E+00">
                  <c:v>2.4699999999999999E-4</c:v>
                </c:pt>
                <c:pt idx="55929" formatCode="0.00E+00">
                  <c:v>2.4699999999999999E-4</c:v>
                </c:pt>
                <c:pt idx="55930" formatCode="0.00E+00">
                  <c:v>2.4699999999999999E-4</c:v>
                </c:pt>
                <c:pt idx="55931" formatCode="0.00E+00">
                  <c:v>2.4699999999999999E-4</c:v>
                </c:pt>
                <c:pt idx="55932" formatCode="0.00E+00">
                  <c:v>2.4699999999999999E-4</c:v>
                </c:pt>
                <c:pt idx="55933" formatCode="0.00E+00">
                  <c:v>2.4699999999999999E-4</c:v>
                </c:pt>
                <c:pt idx="55934" formatCode="0.00E+00">
                  <c:v>2.4699999999999999E-4</c:v>
                </c:pt>
                <c:pt idx="55935" formatCode="0.00E+00">
                  <c:v>2.4699999999999999E-4</c:v>
                </c:pt>
                <c:pt idx="55936" formatCode="0.00E+00">
                  <c:v>2.4699999999999999E-4</c:v>
                </c:pt>
                <c:pt idx="55937" formatCode="0.00E+00">
                  <c:v>2.4699999999999999E-4</c:v>
                </c:pt>
                <c:pt idx="55938" formatCode="0.00E+00">
                  <c:v>2.4699999999999999E-4</c:v>
                </c:pt>
                <c:pt idx="55939" formatCode="0.00E+00">
                  <c:v>2.4699999999999999E-4</c:v>
                </c:pt>
                <c:pt idx="55940" formatCode="0.00E+00">
                  <c:v>2.4699999999999999E-4</c:v>
                </c:pt>
                <c:pt idx="55941" formatCode="0.00E+00">
                  <c:v>2.4699999999999999E-4</c:v>
                </c:pt>
                <c:pt idx="55942" formatCode="0.00E+00">
                  <c:v>2.4699999999999999E-4</c:v>
                </c:pt>
                <c:pt idx="55943" formatCode="0.00E+00">
                  <c:v>2.4699999999999999E-4</c:v>
                </c:pt>
                <c:pt idx="55944" formatCode="0.00E+00">
                  <c:v>2.4699999999999999E-4</c:v>
                </c:pt>
                <c:pt idx="55945" formatCode="0.00E+00">
                  <c:v>2.4699999999999999E-4</c:v>
                </c:pt>
                <c:pt idx="55946" formatCode="0.00E+00">
                  <c:v>2.4699999999999999E-4</c:v>
                </c:pt>
                <c:pt idx="55947" formatCode="0.00E+00">
                  <c:v>2.4699999999999999E-4</c:v>
                </c:pt>
                <c:pt idx="55948" formatCode="0.00E+00">
                  <c:v>2.4699999999999999E-4</c:v>
                </c:pt>
                <c:pt idx="55949" formatCode="0.00E+00">
                  <c:v>2.4699999999999999E-4</c:v>
                </c:pt>
                <c:pt idx="55950" formatCode="0.00E+00">
                  <c:v>2.4699999999999999E-4</c:v>
                </c:pt>
                <c:pt idx="55951" formatCode="0.00E+00">
                  <c:v>2.4699999999999999E-4</c:v>
                </c:pt>
                <c:pt idx="55952" formatCode="0.00E+00">
                  <c:v>2.4699999999999999E-4</c:v>
                </c:pt>
                <c:pt idx="55953" formatCode="0.00E+00">
                  <c:v>2.4699999999999999E-4</c:v>
                </c:pt>
                <c:pt idx="55954" formatCode="0.00E+00">
                  <c:v>2.4699999999999999E-4</c:v>
                </c:pt>
                <c:pt idx="55955" formatCode="0.00E+00">
                  <c:v>2.4699999999999999E-4</c:v>
                </c:pt>
                <c:pt idx="55956" formatCode="0.00E+00">
                  <c:v>2.4699999999999999E-4</c:v>
                </c:pt>
                <c:pt idx="55957" formatCode="0.00E+00">
                  <c:v>2.4699999999999999E-4</c:v>
                </c:pt>
                <c:pt idx="55958" formatCode="0.00E+00">
                  <c:v>2.4699999999999999E-4</c:v>
                </c:pt>
                <c:pt idx="55959" formatCode="0.00E+00">
                  <c:v>2.4699999999999999E-4</c:v>
                </c:pt>
                <c:pt idx="55960" formatCode="0.00E+00">
                  <c:v>2.4699999999999999E-4</c:v>
                </c:pt>
                <c:pt idx="55961" formatCode="0.00E+00">
                  <c:v>2.4699999999999999E-4</c:v>
                </c:pt>
                <c:pt idx="55962" formatCode="0.00E+00">
                  <c:v>2.4699999999999999E-4</c:v>
                </c:pt>
                <c:pt idx="55963" formatCode="0.00E+00">
                  <c:v>2.4699999999999999E-4</c:v>
                </c:pt>
                <c:pt idx="55964" formatCode="0.00E+00">
                  <c:v>2.4699999999999999E-4</c:v>
                </c:pt>
                <c:pt idx="55965" formatCode="0.00E+00">
                  <c:v>2.4699999999999999E-4</c:v>
                </c:pt>
                <c:pt idx="55966" formatCode="0.00E+00">
                  <c:v>2.4699999999999999E-4</c:v>
                </c:pt>
                <c:pt idx="55967" formatCode="0.00E+00">
                  <c:v>2.4699999999999999E-4</c:v>
                </c:pt>
                <c:pt idx="55968" formatCode="0.00E+00">
                  <c:v>2.4699999999999999E-4</c:v>
                </c:pt>
                <c:pt idx="55969" formatCode="0.00E+00">
                  <c:v>2.4699999999999999E-4</c:v>
                </c:pt>
                <c:pt idx="55970" formatCode="0.00E+00">
                  <c:v>2.4699999999999999E-4</c:v>
                </c:pt>
                <c:pt idx="55971" formatCode="0.00E+00">
                  <c:v>2.4699999999999999E-4</c:v>
                </c:pt>
                <c:pt idx="55972" formatCode="0.00E+00">
                  <c:v>2.4699999999999999E-4</c:v>
                </c:pt>
                <c:pt idx="55973" formatCode="0.00E+00">
                  <c:v>2.4699999999999999E-4</c:v>
                </c:pt>
                <c:pt idx="55974" formatCode="0.00E+00">
                  <c:v>2.4699999999999999E-4</c:v>
                </c:pt>
                <c:pt idx="55975" formatCode="0.00E+00">
                  <c:v>2.4699999999999999E-4</c:v>
                </c:pt>
                <c:pt idx="55976" formatCode="0.00E+00">
                  <c:v>2.4699999999999999E-4</c:v>
                </c:pt>
                <c:pt idx="55977" formatCode="0.00E+00">
                  <c:v>2.4699999999999999E-4</c:v>
                </c:pt>
                <c:pt idx="55978" formatCode="0.00E+00">
                  <c:v>2.4699999999999999E-4</c:v>
                </c:pt>
                <c:pt idx="55979" formatCode="0.00E+00">
                  <c:v>2.4699999999999999E-4</c:v>
                </c:pt>
                <c:pt idx="55980" formatCode="0.00E+00">
                  <c:v>2.4699999999999999E-4</c:v>
                </c:pt>
                <c:pt idx="55981" formatCode="0.00E+00">
                  <c:v>2.4699999999999999E-4</c:v>
                </c:pt>
                <c:pt idx="55982" formatCode="0.00E+00">
                  <c:v>2.4699999999999999E-4</c:v>
                </c:pt>
                <c:pt idx="55983" formatCode="0.00E+00">
                  <c:v>2.4699999999999999E-4</c:v>
                </c:pt>
                <c:pt idx="55984" formatCode="0.00E+00">
                  <c:v>2.4600000000000002E-4</c:v>
                </c:pt>
                <c:pt idx="55985" formatCode="0.00E+00">
                  <c:v>2.4600000000000002E-4</c:v>
                </c:pt>
                <c:pt idx="55986" formatCode="0.00E+00">
                  <c:v>2.4699999999999999E-4</c:v>
                </c:pt>
                <c:pt idx="55987" formatCode="0.00E+00">
                  <c:v>2.4600000000000002E-4</c:v>
                </c:pt>
                <c:pt idx="55988" formatCode="0.00E+00">
                  <c:v>2.4600000000000002E-4</c:v>
                </c:pt>
                <c:pt idx="55989" formatCode="0.00E+00">
                  <c:v>2.4699999999999999E-4</c:v>
                </c:pt>
                <c:pt idx="55990" formatCode="0.00E+00">
                  <c:v>2.4699999999999999E-4</c:v>
                </c:pt>
                <c:pt idx="55991" formatCode="0.00E+00">
                  <c:v>2.4699999999999999E-4</c:v>
                </c:pt>
                <c:pt idx="55992" formatCode="0.00E+00">
                  <c:v>2.5399999999999999E-4</c:v>
                </c:pt>
                <c:pt idx="55993" formatCode="0.00E+00">
                  <c:v>3.21E-4</c:v>
                </c:pt>
                <c:pt idx="55994" formatCode="0.00E+00">
                  <c:v>4.9600000000000002E-4</c:v>
                </c:pt>
                <c:pt idx="55995" formatCode="0.00E+00">
                  <c:v>6.3599999999999996E-4</c:v>
                </c:pt>
                <c:pt idx="55996" formatCode="0.00E+00">
                  <c:v>6.3299999999999999E-4</c:v>
                </c:pt>
                <c:pt idx="55997" formatCode="0.00E+00">
                  <c:v>5.8900000000000001E-4</c:v>
                </c:pt>
                <c:pt idx="55998" formatCode="0.00E+00">
                  <c:v>5.7899999999999998E-4</c:v>
                </c:pt>
                <c:pt idx="55999" formatCode="0.00E+00">
                  <c:v>5.71E-4</c:v>
                </c:pt>
                <c:pt idx="56000" formatCode="0.00E+00">
                  <c:v>5.5900000000000004E-4</c:v>
                </c:pt>
                <c:pt idx="56001" formatCode="0.00E+00">
                  <c:v>5.5699999999999999E-4</c:v>
                </c:pt>
                <c:pt idx="56002" formatCode="0.00E+00">
                  <c:v>5.4900000000000001E-4</c:v>
                </c:pt>
                <c:pt idx="56003" formatCode="0.00E+00">
                  <c:v>5.4699999999999996E-4</c:v>
                </c:pt>
                <c:pt idx="56004" formatCode="0.00E+00">
                  <c:v>5.4299999999999997E-4</c:v>
                </c:pt>
                <c:pt idx="56005" formatCode="0.00E+00">
                  <c:v>5.3899999999999998E-4</c:v>
                </c:pt>
                <c:pt idx="56006" formatCode="0.00E+00">
                  <c:v>5.3799999999999996E-4</c:v>
                </c:pt>
                <c:pt idx="56007" formatCode="0.00E+00">
                  <c:v>5.3399999999999997E-4</c:v>
                </c:pt>
                <c:pt idx="56008" formatCode="0.00E+00">
                  <c:v>5.3300000000000005E-4</c:v>
                </c:pt>
                <c:pt idx="56009" formatCode="0.00E+00">
                  <c:v>5.2999999999999998E-4</c:v>
                </c:pt>
                <c:pt idx="56010" formatCode="0.00E+00">
                  <c:v>5.2899999999999996E-4</c:v>
                </c:pt>
                <c:pt idx="56011" formatCode="0.00E+00">
                  <c:v>5.2700000000000002E-4</c:v>
                </c:pt>
                <c:pt idx="56012" formatCode="0.00E+00">
                  <c:v>5.2499999999999997E-4</c:v>
                </c:pt>
                <c:pt idx="56013" formatCode="0.00E+00">
                  <c:v>5.2400000000000005E-4</c:v>
                </c:pt>
                <c:pt idx="56014" formatCode="0.00E+00">
                  <c:v>5.22E-4</c:v>
                </c:pt>
                <c:pt idx="56015" formatCode="0.00E+00">
                  <c:v>5.2099999999999998E-4</c:v>
                </c:pt>
                <c:pt idx="56016" formatCode="0.00E+00">
                  <c:v>5.1900000000000004E-4</c:v>
                </c:pt>
                <c:pt idx="56017" formatCode="0.00E+00">
                  <c:v>5.1800000000000001E-4</c:v>
                </c:pt>
                <c:pt idx="56018" formatCode="0.00E+00">
                  <c:v>5.1699999999999999E-4</c:v>
                </c:pt>
                <c:pt idx="56019" formatCode="0.00E+00">
                  <c:v>5.1599999999999997E-4</c:v>
                </c:pt>
                <c:pt idx="56020" formatCode="0.00E+00">
                  <c:v>5.1500000000000005E-4</c:v>
                </c:pt>
                <c:pt idx="56021" formatCode="0.00E+00">
                  <c:v>5.13E-4</c:v>
                </c:pt>
                <c:pt idx="56022" formatCode="0.00E+00">
                  <c:v>5.1199999999999998E-4</c:v>
                </c:pt>
                <c:pt idx="56023" formatCode="0.00E+00">
                  <c:v>5.1099999999999995E-4</c:v>
                </c:pt>
                <c:pt idx="56024" formatCode="0.00E+00">
                  <c:v>5.1000000000000004E-4</c:v>
                </c:pt>
                <c:pt idx="56025" formatCode="0.00E+00">
                  <c:v>5.0900000000000001E-4</c:v>
                </c:pt>
                <c:pt idx="56026" formatCode="0.00E+00">
                  <c:v>5.0799999999999999E-4</c:v>
                </c:pt>
                <c:pt idx="56027" formatCode="0.00E+00">
                  <c:v>5.0699999999999996E-4</c:v>
                </c:pt>
                <c:pt idx="56028" formatCode="0.00E+00">
                  <c:v>5.0600000000000005E-4</c:v>
                </c:pt>
                <c:pt idx="56029" formatCode="0.00E+00">
                  <c:v>5.04E-4</c:v>
                </c:pt>
                <c:pt idx="56030" formatCode="0.00E+00">
                  <c:v>5.04E-4</c:v>
                </c:pt>
                <c:pt idx="56031" formatCode="0.00E+00">
                  <c:v>5.0299999999999997E-4</c:v>
                </c:pt>
                <c:pt idx="56032" formatCode="0.00E+00">
                  <c:v>5.0199999999999995E-4</c:v>
                </c:pt>
                <c:pt idx="56033" formatCode="0.00E+00">
                  <c:v>5.0100000000000003E-4</c:v>
                </c:pt>
                <c:pt idx="56034" formatCode="0.00E+00">
                  <c:v>5.0000000000000001E-4</c:v>
                </c:pt>
                <c:pt idx="56035" formatCode="0.00E+00">
                  <c:v>4.9899999999999999E-4</c:v>
                </c:pt>
                <c:pt idx="56036" formatCode="0.00E+00">
                  <c:v>4.9799999999999996E-4</c:v>
                </c:pt>
                <c:pt idx="56037" formatCode="0.00E+00">
                  <c:v>4.9700000000000005E-4</c:v>
                </c:pt>
                <c:pt idx="56038" formatCode="0.00E+00">
                  <c:v>4.9600000000000002E-4</c:v>
                </c:pt>
                <c:pt idx="56039" formatCode="0.00E+00">
                  <c:v>4.95E-4</c:v>
                </c:pt>
                <c:pt idx="56040" formatCode="0.00E+00">
                  <c:v>4.9399999999999997E-4</c:v>
                </c:pt>
                <c:pt idx="56041" formatCode="0.00E+00">
                  <c:v>4.9299999999999995E-4</c:v>
                </c:pt>
                <c:pt idx="56042" formatCode="0.00E+00">
                  <c:v>4.9200000000000003E-4</c:v>
                </c:pt>
                <c:pt idx="56043" formatCode="0.00E+00">
                  <c:v>4.9100000000000001E-4</c:v>
                </c:pt>
                <c:pt idx="56044" formatCode="0.00E+00">
                  <c:v>4.8999999999999998E-4</c:v>
                </c:pt>
                <c:pt idx="56045" formatCode="0.00E+00">
                  <c:v>4.8899999999999996E-4</c:v>
                </c:pt>
                <c:pt idx="56046" formatCode="0.00E+00">
                  <c:v>4.8799999999999999E-4</c:v>
                </c:pt>
                <c:pt idx="56047" formatCode="0.00E+00">
                  <c:v>4.8799999999999999E-4</c:v>
                </c:pt>
                <c:pt idx="56048" formatCode="0.00E+00">
                  <c:v>4.8700000000000002E-4</c:v>
                </c:pt>
                <c:pt idx="56049" formatCode="0.00E+00">
                  <c:v>4.86E-4</c:v>
                </c:pt>
                <c:pt idx="56050" formatCode="0.00E+00">
                  <c:v>4.8500000000000003E-4</c:v>
                </c:pt>
                <c:pt idx="56051" formatCode="0.00E+00">
                  <c:v>4.84E-4</c:v>
                </c:pt>
                <c:pt idx="56052" formatCode="0.00E+00">
                  <c:v>4.8299999999999998E-4</c:v>
                </c:pt>
                <c:pt idx="56053" formatCode="0.00E+00">
                  <c:v>4.8200000000000001E-4</c:v>
                </c:pt>
                <c:pt idx="56054" formatCode="0.00E+00">
                  <c:v>4.8099999999999998E-4</c:v>
                </c:pt>
                <c:pt idx="56055" formatCode="0.00E+00">
                  <c:v>4.8000000000000001E-4</c:v>
                </c:pt>
                <c:pt idx="56056" formatCode="0.00E+00">
                  <c:v>4.8000000000000001E-4</c:v>
                </c:pt>
                <c:pt idx="56057" formatCode="0.00E+00">
                  <c:v>4.7899999999999999E-4</c:v>
                </c:pt>
                <c:pt idx="56058" formatCode="0.00E+00">
                  <c:v>4.7800000000000002E-4</c:v>
                </c:pt>
                <c:pt idx="56059" formatCode="0.00E+00">
                  <c:v>4.7699999999999999E-4</c:v>
                </c:pt>
                <c:pt idx="56060" formatCode="0.00E+00">
                  <c:v>4.7600000000000002E-4</c:v>
                </c:pt>
                <c:pt idx="56061" formatCode="0.00E+00">
                  <c:v>4.75E-4</c:v>
                </c:pt>
                <c:pt idx="56062" formatCode="0.00E+00">
                  <c:v>4.75E-4</c:v>
                </c:pt>
                <c:pt idx="56063" formatCode="0.00E+00">
                  <c:v>4.7399999999999997E-4</c:v>
                </c:pt>
                <c:pt idx="56064" formatCode="0.00E+00">
                  <c:v>4.73E-4</c:v>
                </c:pt>
                <c:pt idx="56065" formatCode="0.00E+00">
                  <c:v>4.7199999999999998E-4</c:v>
                </c:pt>
                <c:pt idx="56066" formatCode="0.00E+00">
                  <c:v>4.7100000000000001E-4</c:v>
                </c:pt>
                <c:pt idx="56067" formatCode="0.00E+00">
                  <c:v>4.6999999999999999E-4</c:v>
                </c:pt>
                <c:pt idx="56068" formatCode="0.00E+00">
                  <c:v>4.6999999999999999E-4</c:v>
                </c:pt>
                <c:pt idx="56069" formatCode="0.00E+00">
                  <c:v>4.6900000000000002E-4</c:v>
                </c:pt>
                <c:pt idx="56070" formatCode="0.00E+00">
                  <c:v>4.6799999999999999E-4</c:v>
                </c:pt>
                <c:pt idx="56071" formatCode="0.00E+00">
                  <c:v>4.6700000000000002E-4</c:v>
                </c:pt>
                <c:pt idx="56072" formatCode="0.00E+00">
                  <c:v>4.66E-4</c:v>
                </c:pt>
                <c:pt idx="56073" formatCode="0.00E+00">
                  <c:v>4.66E-4</c:v>
                </c:pt>
                <c:pt idx="56074" formatCode="0.00E+00">
                  <c:v>4.6500000000000003E-4</c:v>
                </c:pt>
                <c:pt idx="56075" formatCode="0.00E+00">
                  <c:v>4.64E-4</c:v>
                </c:pt>
                <c:pt idx="56076" formatCode="0.00E+00">
                  <c:v>4.6299999999999998E-4</c:v>
                </c:pt>
                <c:pt idx="56077" formatCode="0.00E+00">
                  <c:v>4.6299999999999998E-4</c:v>
                </c:pt>
                <c:pt idx="56078" formatCode="0.00E+00">
                  <c:v>4.6200000000000001E-4</c:v>
                </c:pt>
                <c:pt idx="56079" formatCode="0.00E+00">
                  <c:v>4.6099999999999998E-4</c:v>
                </c:pt>
                <c:pt idx="56080" formatCode="0.00E+00">
                  <c:v>4.6000000000000001E-4</c:v>
                </c:pt>
                <c:pt idx="56081" formatCode="0.00E+00">
                  <c:v>4.6000000000000001E-4</c:v>
                </c:pt>
                <c:pt idx="56082" formatCode="0.00E+00">
                  <c:v>4.5899999999999999E-4</c:v>
                </c:pt>
                <c:pt idx="56083" formatCode="0.00E+00">
                  <c:v>4.5800000000000002E-4</c:v>
                </c:pt>
                <c:pt idx="56084" formatCode="0.00E+00">
                  <c:v>4.57E-4</c:v>
                </c:pt>
                <c:pt idx="56085" formatCode="0.00E+00">
                  <c:v>4.57E-4</c:v>
                </c:pt>
                <c:pt idx="56086" formatCode="0.00E+00">
                  <c:v>4.5600000000000003E-4</c:v>
                </c:pt>
                <c:pt idx="56087" formatCode="0.00E+00">
                  <c:v>4.55E-4</c:v>
                </c:pt>
                <c:pt idx="56088" formatCode="0.00E+00">
                  <c:v>4.55E-4</c:v>
                </c:pt>
                <c:pt idx="56089" formatCode="0.00E+00">
                  <c:v>4.5399999999999998E-4</c:v>
                </c:pt>
                <c:pt idx="56090" formatCode="0.00E+00">
                  <c:v>4.5300000000000001E-4</c:v>
                </c:pt>
                <c:pt idx="56091" formatCode="0.00E+00">
                  <c:v>4.5300000000000001E-4</c:v>
                </c:pt>
                <c:pt idx="56092" formatCode="0.00E+00">
                  <c:v>4.5199999999999998E-4</c:v>
                </c:pt>
                <c:pt idx="56093" formatCode="0.00E+00">
                  <c:v>4.5100000000000001E-4</c:v>
                </c:pt>
                <c:pt idx="56094" formatCode="0.00E+00">
                  <c:v>4.5100000000000001E-4</c:v>
                </c:pt>
                <c:pt idx="56095" formatCode="0.00E+00">
                  <c:v>4.4999999999999999E-4</c:v>
                </c:pt>
                <c:pt idx="56096" formatCode="0.00E+00">
                  <c:v>4.4900000000000002E-4</c:v>
                </c:pt>
                <c:pt idx="56097" formatCode="0.00E+00">
                  <c:v>4.4799999999999999E-4</c:v>
                </c:pt>
                <c:pt idx="56098" formatCode="0.00E+00">
                  <c:v>4.4799999999999999E-4</c:v>
                </c:pt>
                <c:pt idx="56099" formatCode="0.00E+00">
                  <c:v>4.4700000000000002E-4</c:v>
                </c:pt>
                <c:pt idx="56100" formatCode="0.00E+00">
                  <c:v>4.46E-4</c:v>
                </c:pt>
                <c:pt idx="56101" formatCode="0.00E+00">
                  <c:v>4.46E-4</c:v>
                </c:pt>
                <c:pt idx="56102" formatCode="0.00E+00">
                  <c:v>4.4499999999999997E-4</c:v>
                </c:pt>
                <c:pt idx="56103" formatCode="0.00E+00">
                  <c:v>4.4499999999999997E-4</c:v>
                </c:pt>
                <c:pt idx="56104" formatCode="0.00E+00">
                  <c:v>4.44E-4</c:v>
                </c:pt>
                <c:pt idx="56105" formatCode="0.00E+00">
                  <c:v>4.4299999999999998E-4</c:v>
                </c:pt>
                <c:pt idx="56106" formatCode="0.00E+00">
                  <c:v>4.4299999999999998E-4</c:v>
                </c:pt>
                <c:pt idx="56107" formatCode="0.00E+00">
                  <c:v>4.4200000000000001E-4</c:v>
                </c:pt>
                <c:pt idx="56108" formatCode="0.00E+00">
                  <c:v>4.4099999999999999E-4</c:v>
                </c:pt>
                <c:pt idx="56109" formatCode="0.00E+00">
                  <c:v>4.4099999999999999E-4</c:v>
                </c:pt>
                <c:pt idx="56110" formatCode="0.00E+00">
                  <c:v>4.4000000000000002E-4</c:v>
                </c:pt>
                <c:pt idx="56111" formatCode="0.00E+00">
                  <c:v>4.4000000000000002E-4</c:v>
                </c:pt>
                <c:pt idx="56112" formatCode="0.00E+00">
                  <c:v>4.3899999999999999E-4</c:v>
                </c:pt>
                <c:pt idx="56113" formatCode="0.00E+00">
                  <c:v>4.3800000000000002E-4</c:v>
                </c:pt>
                <c:pt idx="56114" formatCode="0.00E+00">
                  <c:v>4.3800000000000002E-4</c:v>
                </c:pt>
                <c:pt idx="56115" formatCode="0.00E+00">
                  <c:v>4.37E-4</c:v>
                </c:pt>
                <c:pt idx="56116" formatCode="0.00E+00">
                  <c:v>4.3600000000000003E-4</c:v>
                </c:pt>
                <c:pt idx="56117" formatCode="0.00E+00">
                  <c:v>4.3600000000000003E-4</c:v>
                </c:pt>
                <c:pt idx="56118" formatCode="0.00E+00">
                  <c:v>4.35E-4</c:v>
                </c:pt>
                <c:pt idx="56119" formatCode="0.00E+00">
                  <c:v>4.35E-4</c:v>
                </c:pt>
                <c:pt idx="56120" formatCode="0.00E+00">
                  <c:v>4.3399999999999998E-4</c:v>
                </c:pt>
                <c:pt idx="56121" formatCode="0.00E+00">
                  <c:v>4.3399999999999998E-4</c:v>
                </c:pt>
                <c:pt idx="56122" formatCode="0.00E+00">
                  <c:v>4.3300000000000001E-4</c:v>
                </c:pt>
                <c:pt idx="56123" formatCode="0.00E+00">
                  <c:v>4.3199999999999998E-4</c:v>
                </c:pt>
                <c:pt idx="56124" formatCode="0.00E+00">
                  <c:v>4.3199999999999998E-4</c:v>
                </c:pt>
                <c:pt idx="56125" formatCode="0.00E+00">
                  <c:v>4.3100000000000001E-4</c:v>
                </c:pt>
                <c:pt idx="56126" formatCode="0.00E+00">
                  <c:v>4.3100000000000001E-4</c:v>
                </c:pt>
                <c:pt idx="56127" formatCode="0.00E+00">
                  <c:v>4.2999999999999999E-4</c:v>
                </c:pt>
                <c:pt idx="56128" formatCode="0.00E+00">
                  <c:v>4.2999999999999999E-4</c:v>
                </c:pt>
                <c:pt idx="56129" formatCode="0.00E+00">
                  <c:v>4.2900000000000002E-4</c:v>
                </c:pt>
                <c:pt idx="56130" formatCode="0.00E+00">
                  <c:v>4.2900000000000002E-4</c:v>
                </c:pt>
                <c:pt idx="56131" formatCode="0.00E+00">
                  <c:v>4.28E-4</c:v>
                </c:pt>
                <c:pt idx="56132" formatCode="0.00E+00">
                  <c:v>4.2700000000000002E-4</c:v>
                </c:pt>
                <c:pt idx="56133" formatCode="0.00E+00">
                  <c:v>4.2700000000000002E-4</c:v>
                </c:pt>
                <c:pt idx="56134" formatCode="0.00E+00">
                  <c:v>4.26E-4</c:v>
                </c:pt>
                <c:pt idx="56135" formatCode="0.00E+00">
                  <c:v>4.26E-4</c:v>
                </c:pt>
                <c:pt idx="56136" formatCode="0.00E+00">
                  <c:v>4.2499999999999998E-4</c:v>
                </c:pt>
                <c:pt idx="56137" formatCode="0.00E+00">
                  <c:v>4.2499999999999998E-4</c:v>
                </c:pt>
                <c:pt idx="56138" formatCode="0.00E+00">
                  <c:v>4.2400000000000001E-4</c:v>
                </c:pt>
                <c:pt idx="56139" formatCode="0.00E+00">
                  <c:v>4.2400000000000001E-4</c:v>
                </c:pt>
                <c:pt idx="56140" formatCode="0.00E+00">
                  <c:v>4.2299999999999998E-4</c:v>
                </c:pt>
                <c:pt idx="56141" formatCode="0.00E+00">
                  <c:v>4.2299999999999998E-4</c:v>
                </c:pt>
                <c:pt idx="56142" formatCode="0.00E+00">
                  <c:v>4.2200000000000001E-4</c:v>
                </c:pt>
                <c:pt idx="56143" formatCode="0.00E+00">
                  <c:v>4.2200000000000001E-4</c:v>
                </c:pt>
                <c:pt idx="56144" formatCode="0.00E+00">
                  <c:v>4.2099999999999999E-4</c:v>
                </c:pt>
                <c:pt idx="56145" formatCode="0.00E+00">
                  <c:v>4.2099999999999999E-4</c:v>
                </c:pt>
                <c:pt idx="56146" formatCode="0.00E+00">
                  <c:v>4.2000000000000002E-4</c:v>
                </c:pt>
                <c:pt idx="56147" formatCode="0.00E+00">
                  <c:v>4.1899999999999999E-4</c:v>
                </c:pt>
                <c:pt idx="56148" formatCode="0.00E+00">
                  <c:v>4.1899999999999999E-4</c:v>
                </c:pt>
                <c:pt idx="56149" formatCode="0.00E+00">
                  <c:v>4.1899999999999999E-4</c:v>
                </c:pt>
                <c:pt idx="56150" formatCode="0.00E+00">
                  <c:v>4.1800000000000002E-4</c:v>
                </c:pt>
                <c:pt idx="56151" formatCode="0.00E+00">
                  <c:v>4.1800000000000002E-4</c:v>
                </c:pt>
                <c:pt idx="56152" formatCode="0.00E+00">
                  <c:v>4.17E-4</c:v>
                </c:pt>
                <c:pt idx="56153" formatCode="0.00E+00">
                  <c:v>4.17E-4</c:v>
                </c:pt>
                <c:pt idx="56154" formatCode="0.00E+00">
                  <c:v>4.1599999999999997E-4</c:v>
                </c:pt>
                <c:pt idx="56155" formatCode="0.00E+00">
                  <c:v>4.1599999999999997E-4</c:v>
                </c:pt>
                <c:pt idx="56156" formatCode="0.00E+00">
                  <c:v>4.15E-4</c:v>
                </c:pt>
                <c:pt idx="56157" formatCode="0.00E+00">
                  <c:v>4.15E-4</c:v>
                </c:pt>
                <c:pt idx="56158" formatCode="0.00E+00">
                  <c:v>4.1399999999999998E-4</c:v>
                </c:pt>
                <c:pt idx="56159" formatCode="0.00E+00">
                  <c:v>4.1399999999999998E-4</c:v>
                </c:pt>
                <c:pt idx="56160" formatCode="0.00E+00">
                  <c:v>4.1300000000000001E-4</c:v>
                </c:pt>
                <c:pt idx="56161" formatCode="0.00E+00">
                  <c:v>4.1300000000000001E-4</c:v>
                </c:pt>
                <c:pt idx="56162" formatCode="0.00E+00">
                  <c:v>4.1300000000000001E-4</c:v>
                </c:pt>
                <c:pt idx="56163" formatCode="0.00E+00">
                  <c:v>4.1199999999999999E-4</c:v>
                </c:pt>
                <c:pt idx="56164" formatCode="0.00E+00">
                  <c:v>4.1100000000000002E-4</c:v>
                </c:pt>
                <c:pt idx="56165" formatCode="0.00E+00">
                  <c:v>4.1100000000000002E-4</c:v>
                </c:pt>
                <c:pt idx="56166" formatCode="0.00E+00">
                  <c:v>4.1100000000000002E-4</c:v>
                </c:pt>
                <c:pt idx="56167" formatCode="0.00E+00">
                  <c:v>4.0999999999999999E-4</c:v>
                </c:pt>
                <c:pt idx="56168" formatCode="0.00E+00">
                  <c:v>4.0999999999999999E-4</c:v>
                </c:pt>
                <c:pt idx="56169" formatCode="0.00E+00">
                  <c:v>4.0900000000000002E-4</c:v>
                </c:pt>
                <c:pt idx="56170" formatCode="0.00E+00">
                  <c:v>4.0900000000000002E-4</c:v>
                </c:pt>
                <c:pt idx="56171" formatCode="0.00E+00">
                  <c:v>4.0900000000000002E-4</c:v>
                </c:pt>
                <c:pt idx="56172" formatCode="0.00E+00">
                  <c:v>4.08E-4</c:v>
                </c:pt>
                <c:pt idx="56173" formatCode="0.00E+00">
                  <c:v>4.08E-4</c:v>
                </c:pt>
                <c:pt idx="56174" formatCode="0.00E+00">
                  <c:v>4.0700000000000003E-4</c:v>
                </c:pt>
                <c:pt idx="56175" formatCode="0.00E+00">
                  <c:v>4.0700000000000003E-4</c:v>
                </c:pt>
                <c:pt idx="56176" formatCode="0.00E+00">
                  <c:v>4.06E-4</c:v>
                </c:pt>
                <c:pt idx="56177" formatCode="0.00E+00">
                  <c:v>4.06E-4</c:v>
                </c:pt>
                <c:pt idx="56178" formatCode="0.00E+00">
                  <c:v>4.06E-4</c:v>
                </c:pt>
                <c:pt idx="56179" formatCode="0.00E+00">
                  <c:v>4.0499999999999998E-4</c:v>
                </c:pt>
                <c:pt idx="56180" formatCode="0.00E+00">
                  <c:v>4.0499999999999998E-4</c:v>
                </c:pt>
                <c:pt idx="56181" formatCode="0.00E+00">
                  <c:v>4.0400000000000001E-4</c:v>
                </c:pt>
                <c:pt idx="56182" formatCode="0.00E+00">
                  <c:v>4.0400000000000001E-4</c:v>
                </c:pt>
                <c:pt idx="56183" formatCode="0.00E+00">
                  <c:v>4.0299999999999998E-4</c:v>
                </c:pt>
                <c:pt idx="56184" formatCode="0.00E+00">
                  <c:v>4.0299999999999998E-4</c:v>
                </c:pt>
                <c:pt idx="56185" formatCode="0.00E+00">
                  <c:v>4.0299999999999998E-4</c:v>
                </c:pt>
                <c:pt idx="56186" formatCode="0.00E+00">
                  <c:v>4.0200000000000001E-4</c:v>
                </c:pt>
                <c:pt idx="56187" formatCode="0.00E+00">
                  <c:v>4.0200000000000001E-4</c:v>
                </c:pt>
                <c:pt idx="56188" formatCode="0.00E+00">
                  <c:v>4.0200000000000001E-4</c:v>
                </c:pt>
                <c:pt idx="56189" formatCode="0.00E+00">
                  <c:v>4.0099999999999999E-4</c:v>
                </c:pt>
                <c:pt idx="56190" formatCode="0.00E+00">
                  <c:v>4.0099999999999999E-4</c:v>
                </c:pt>
                <c:pt idx="56191" formatCode="0.00E+00">
                  <c:v>4.0000000000000002E-4</c:v>
                </c:pt>
                <c:pt idx="56192" formatCode="0.00E+00">
                  <c:v>4.0000000000000002E-4</c:v>
                </c:pt>
                <c:pt idx="56193" formatCode="0.00E+00">
                  <c:v>4.0000000000000002E-4</c:v>
                </c:pt>
                <c:pt idx="56194" formatCode="0.00E+00">
                  <c:v>3.9899999999999999E-4</c:v>
                </c:pt>
                <c:pt idx="56195" formatCode="0.00E+00">
                  <c:v>3.9899999999999999E-4</c:v>
                </c:pt>
                <c:pt idx="56196" formatCode="0.00E+00">
                  <c:v>3.9800000000000002E-4</c:v>
                </c:pt>
                <c:pt idx="56197" formatCode="0.00E+00">
                  <c:v>3.9800000000000002E-4</c:v>
                </c:pt>
                <c:pt idx="56198" formatCode="0.00E+00">
                  <c:v>3.9800000000000002E-4</c:v>
                </c:pt>
                <c:pt idx="56199" formatCode="0.00E+00">
                  <c:v>3.97E-4</c:v>
                </c:pt>
                <c:pt idx="56200" formatCode="0.00E+00">
                  <c:v>3.97E-4</c:v>
                </c:pt>
                <c:pt idx="56201" formatCode="0.00E+00">
                  <c:v>3.9599999999999998E-4</c:v>
                </c:pt>
                <c:pt idx="56202" formatCode="0.00E+00">
                  <c:v>3.9599999999999998E-4</c:v>
                </c:pt>
                <c:pt idx="56203" formatCode="0.00E+00">
                  <c:v>3.9599999999999998E-4</c:v>
                </c:pt>
                <c:pt idx="56204" formatCode="0.00E+00">
                  <c:v>3.9500000000000001E-4</c:v>
                </c:pt>
                <c:pt idx="56205" formatCode="0.00E+00">
                  <c:v>3.9500000000000001E-4</c:v>
                </c:pt>
                <c:pt idx="56206" formatCode="0.00E+00">
                  <c:v>3.9500000000000001E-4</c:v>
                </c:pt>
                <c:pt idx="56207" formatCode="0.00E+00">
                  <c:v>3.9399999999999998E-4</c:v>
                </c:pt>
                <c:pt idx="56208" formatCode="0.00E+00">
                  <c:v>3.9399999999999998E-4</c:v>
                </c:pt>
                <c:pt idx="56209" formatCode="0.00E+00">
                  <c:v>3.9399999999999998E-4</c:v>
                </c:pt>
                <c:pt idx="56210" formatCode="0.00E+00">
                  <c:v>3.9300000000000001E-4</c:v>
                </c:pt>
                <c:pt idx="56211" formatCode="0.00E+00">
                  <c:v>3.9300000000000001E-4</c:v>
                </c:pt>
                <c:pt idx="56212" formatCode="0.00E+00">
                  <c:v>3.9199999999999999E-4</c:v>
                </c:pt>
                <c:pt idx="56213" formatCode="0.00E+00">
                  <c:v>3.9199999999999999E-4</c:v>
                </c:pt>
                <c:pt idx="56214" formatCode="0.00E+00">
                  <c:v>3.9199999999999999E-4</c:v>
                </c:pt>
                <c:pt idx="56215" formatCode="0.00E+00">
                  <c:v>3.9100000000000002E-4</c:v>
                </c:pt>
                <c:pt idx="56216" formatCode="0.00E+00">
                  <c:v>3.9100000000000002E-4</c:v>
                </c:pt>
                <c:pt idx="56217" formatCode="0.00E+00">
                  <c:v>3.9100000000000002E-4</c:v>
                </c:pt>
                <c:pt idx="56218" formatCode="0.00E+00">
                  <c:v>3.8999999999999999E-4</c:v>
                </c:pt>
                <c:pt idx="56219" formatCode="0.00E+00">
                  <c:v>3.8999999999999999E-4</c:v>
                </c:pt>
                <c:pt idx="56220" formatCode="0.00E+00">
                  <c:v>3.8999999999999999E-4</c:v>
                </c:pt>
                <c:pt idx="56221" formatCode="0.00E+00">
                  <c:v>3.8900000000000002E-4</c:v>
                </c:pt>
                <c:pt idx="56222" formatCode="0.00E+00">
                  <c:v>3.8900000000000002E-4</c:v>
                </c:pt>
                <c:pt idx="56223" formatCode="0.00E+00">
                  <c:v>3.8900000000000002E-4</c:v>
                </c:pt>
                <c:pt idx="56224" formatCode="0.00E+00">
                  <c:v>3.88E-4</c:v>
                </c:pt>
                <c:pt idx="56225" formatCode="0.00E+00">
                  <c:v>3.88E-4</c:v>
                </c:pt>
                <c:pt idx="56226" formatCode="0.00E+00">
                  <c:v>3.88E-4</c:v>
                </c:pt>
                <c:pt idx="56227" formatCode="0.00E+00">
                  <c:v>3.8699999999999997E-4</c:v>
                </c:pt>
                <c:pt idx="56228" formatCode="0.00E+00">
                  <c:v>3.8699999999999997E-4</c:v>
                </c:pt>
                <c:pt idx="56229" formatCode="0.00E+00">
                  <c:v>3.8699999999999997E-4</c:v>
                </c:pt>
                <c:pt idx="56230" formatCode="0.00E+00">
                  <c:v>3.86E-4</c:v>
                </c:pt>
                <c:pt idx="56231" formatCode="0.00E+00">
                  <c:v>3.86E-4</c:v>
                </c:pt>
                <c:pt idx="56232" formatCode="0.00E+00">
                  <c:v>3.86E-4</c:v>
                </c:pt>
                <c:pt idx="56233" formatCode="0.00E+00">
                  <c:v>3.8499999999999998E-4</c:v>
                </c:pt>
                <c:pt idx="56234" formatCode="0.00E+00">
                  <c:v>3.8499999999999998E-4</c:v>
                </c:pt>
                <c:pt idx="56235" formatCode="0.00E+00">
                  <c:v>3.8499999999999998E-4</c:v>
                </c:pt>
                <c:pt idx="56236" formatCode="0.00E+00">
                  <c:v>3.8499999999999998E-4</c:v>
                </c:pt>
                <c:pt idx="56237" formatCode="0.00E+00">
                  <c:v>3.8400000000000001E-4</c:v>
                </c:pt>
                <c:pt idx="56238" formatCode="0.00E+00">
                  <c:v>3.8400000000000001E-4</c:v>
                </c:pt>
                <c:pt idx="56239" formatCode="0.00E+00">
                  <c:v>3.8400000000000001E-4</c:v>
                </c:pt>
                <c:pt idx="56240" formatCode="0.00E+00">
                  <c:v>3.8299999999999999E-4</c:v>
                </c:pt>
                <c:pt idx="56241" formatCode="0.00E+00">
                  <c:v>3.8299999999999999E-4</c:v>
                </c:pt>
                <c:pt idx="56242" formatCode="0.00E+00">
                  <c:v>3.8299999999999999E-4</c:v>
                </c:pt>
                <c:pt idx="56243" formatCode="0.00E+00">
                  <c:v>3.8299999999999999E-4</c:v>
                </c:pt>
                <c:pt idx="56244" formatCode="0.00E+00">
                  <c:v>3.8200000000000002E-4</c:v>
                </c:pt>
                <c:pt idx="56245" formatCode="0.00E+00">
                  <c:v>3.8200000000000002E-4</c:v>
                </c:pt>
                <c:pt idx="56246" formatCode="0.00E+00">
                  <c:v>3.8200000000000002E-4</c:v>
                </c:pt>
                <c:pt idx="56247" formatCode="0.00E+00">
                  <c:v>3.8099999999999999E-4</c:v>
                </c:pt>
                <c:pt idx="56248" formatCode="0.00E+00">
                  <c:v>3.8099999999999999E-4</c:v>
                </c:pt>
                <c:pt idx="56249" formatCode="0.00E+00">
                  <c:v>3.8099999999999999E-4</c:v>
                </c:pt>
                <c:pt idx="56250" formatCode="0.00E+00">
                  <c:v>3.8000000000000002E-4</c:v>
                </c:pt>
                <c:pt idx="56251" formatCode="0.00E+00">
                  <c:v>3.8000000000000002E-4</c:v>
                </c:pt>
                <c:pt idx="56252" formatCode="0.00E+00">
                  <c:v>3.8000000000000002E-4</c:v>
                </c:pt>
                <c:pt idx="56253" formatCode="0.00E+00">
                  <c:v>3.79E-4</c:v>
                </c:pt>
                <c:pt idx="56254" formatCode="0.00E+00">
                  <c:v>3.79E-4</c:v>
                </c:pt>
                <c:pt idx="56255" formatCode="0.00E+00">
                  <c:v>3.79E-4</c:v>
                </c:pt>
                <c:pt idx="56256" formatCode="0.00E+00">
                  <c:v>3.79E-4</c:v>
                </c:pt>
                <c:pt idx="56257" formatCode="0.00E+00">
                  <c:v>3.7800000000000003E-4</c:v>
                </c:pt>
                <c:pt idx="56258" formatCode="0.00E+00">
                  <c:v>3.7800000000000003E-4</c:v>
                </c:pt>
                <c:pt idx="56259" formatCode="0.00E+00">
                  <c:v>3.7800000000000003E-4</c:v>
                </c:pt>
                <c:pt idx="56260" formatCode="0.00E+00">
                  <c:v>3.7800000000000003E-4</c:v>
                </c:pt>
                <c:pt idx="56261" formatCode="0.00E+00">
                  <c:v>3.77E-4</c:v>
                </c:pt>
                <c:pt idx="56262" formatCode="0.00E+00">
                  <c:v>3.77E-4</c:v>
                </c:pt>
                <c:pt idx="56263" formatCode="0.00E+00">
                  <c:v>3.77E-4</c:v>
                </c:pt>
                <c:pt idx="56264" formatCode="0.00E+00">
                  <c:v>3.7599999999999998E-4</c:v>
                </c:pt>
                <c:pt idx="56265" formatCode="0.00E+00">
                  <c:v>3.7599999999999998E-4</c:v>
                </c:pt>
                <c:pt idx="56266" formatCode="0.00E+00">
                  <c:v>3.7599999999999998E-4</c:v>
                </c:pt>
                <c:pt idx="56267" formatCode="0.00E+00">
                  <c:v>3.7599999999999998E-4</c:v>
                </c:pt>
                <c:pt idx="56268" formatCode="0.00E+00">
                  <c:v>3.7500000000000001E-4</c:v>
                </c:pt>
                <c:pt idx="56269" formatCode="0.00E+00">
                  <c:v>3.7500000000000001E-4</c:v>
                </c:pt>
                <c:pt idx="56270" formatCode="0.00E+00">
                  <c:v>3.7500000000000001E-4</c:v>
                </c:pt>
                <c:pt idx="56271" formatCode="0.00E+00">
                  <c:v>3.7500000000000001E-4</c:v>
                </c:pt>
                <c:pt idx="56272" formatCode="0.00E+00">
                  <c:v>3.7399999999999998E-4</c:v>
                </c:pt>
                <c:pt idx="56273" formatCode="0.00E+00">
                  <c:v>3.7399999999999998E-4</c:v>
                </c:pt>
                <c:pt idx="56274" formatCode="0.00E+00">
                  <c:v>3.7399999999999998E-4</c:v>
                </c:pt>
                <c:pt idx="56275" formatCode="0.00E+00">
                  <c:v>3.7300000000000001E-4</c:v>
                </c:pt>
                <c:pt idx="56276" formatCode="0.00E+00">
                  <c:v>3.7300000000000001E-4</c:v>
                </c:pt>
                <c:pt idx="56277" formatCode="0.00E+00">
                  <c:v>3.7300000000000001E-4</c:v>
                </c:pt>
                <c:pt idx="56278" formatCode="0.00E+00">
                  <c:v>3.7300000000000001E-4</c:v>
                </c:pt>
                <c:pt idx="56279" formatCode="0.00E+00">
                  <c:v>3.7300000000000001E-4</c:v>
                </c:pt>
                <c:pt idx="56280" formatCode="0.00E+00">
                  <c:v>3.7199999999999999E-4</c:v>
                </c:pt>
                <c:pt idx="56281" formatCode="0.00E+00">
                  <c:v>3.7199999999999999E-4</c:v>
                </c:pt>
                <c:pt idx="56282" formatCode="0.00E+00">
                  <c:v>3.7199999999999999E-4</c:v>
                </c:pt>
                <c:pt idx="56283" formatCode="0.00E+00">
                  <c:v>3.7100000000000002E-4</c:v>
                </c:pt>
                <c:pt idx="56284" formatCode="0.00E+00">
                  <c:v>3.7100000000000002E-4</c:v>
                </c:pt>
                <c:pt idx="56285" formatCode="0.00E+00">
                  <c:v>3.7100000000000002E-4</c:v>
                </c:pt>
                <c:pt idx="56286" formatCode="0.00E+00">
                  <c:v>3.7100000000000002E-4</c:v>
                </c:pt>
                <c:pt idx="56287" formatCode="0.00E+00">
                  <c:v>3.6999999999999999E-4</c:v>
                </c:pt>
                <c:pt idx="56288" formatCode="0.00E+00">
                  <c:v>3.6999999999999999E-4</c:v>
                </c:pt>
                <c:pt idx="56289" formatCode="0.00E+00">
                  <c:v>3.6999999999999999E-4</c:v>
                </c:pt>
                <c:pt idx="56290" formatCode="0.00E+00">
                  <c:v>3.6999999999999999E-4</c:v>
                </c:pt>
                <c:pt idx="56291" formatCode="0.00E+00">
                  <c:v>3.6900000000000002E-4</c:v>
                </c:pt>
                <c:pt idx="56292" formatCode="0.00E+00">
                  <c:v>3.6900000000000002E-4</c:v>
                </c:pt>
                <c:pt idx="56293" formatCode="0.00E+00">
                  <c:v>3.6900000000000002E-4</c:v>
                </c:pt>
                <c:pt idx="56294" formatCode="0.00E+00">
                  <c:v>3.6900000000000002E-4</c:v>
                </c:pt>
                <c:pt idx="56295" formatCode="0.00E+00">
                  <c:v>3.68E-4</c:v>
                </c:pt>
                <c:pt idx="56296" formatCode="0.00E+00">
                  <c:v>3.68E-4</c:v>
                </c:pt>
                <c:pt idx="56297" formatCode="0.00E+00">
                  <c:v>3.68E-4</c:v>
                </c:pt>
                <c:pt idx="56298" formatCode="0.00E+00">
                  <c:v>3.68E-4</c:v>
                </c:pt>
                <c:pt idx="56299" formatCode="0.00E+00">
                  <c:v>3.68E-4</c:v>
                </c:pt>
                <c:pt idx="56300" formatCode="0.00E+00">
                  <c:v>3.6699999999999998E-4</c:v>
                </c:pt>
                <c:pt idx="56301" formatCode="0.00E+00">
                  <c:v>3.6699999999999998E-4</c:v>
                </c:pt>
                <c:pt idx="56302" formatCode="0.00E+00">
                  <c:v>3.6699999999999998E-4</c:v>
                </c:pt>
                <c:pt idx="56303" formatCode="0.00E+00">
                  <c:v>3.6699999999999998E-4</c:v>
                </c:pt>
                <c:pt idx="56304" formatCode="0.00E+00">
                  <c:v>3.6600000000000001E-4</c:v>
                </c:pt>
                <c:pt idx="56305" formatCode="0.00E+00">
                  <c:v>3.6600000000000001E-4</c:v>
                </c:pt>
                <c:pt idx="56306" formatCode="0.00E+00">
                  <c:v>3.6600000000000001E-4</c:v>
                </c:pt>
                <c:pt idx="56307" formatCode="0.00E+00">
                  <c:v>3.6600000000000001E-4</c:v>
                </c:pt>
                <c:pt idx="56308" formatCode="0.00E+00">
                  <c:v>3.6600000000000001E-4</c:v>
                </c:pt>
                <c:pt idx="56309" formatCode="0.00E+00">
                  <c:v>3.6499999999999998E-4</c:v>
                </c:pt>
                <c:pt idx="56310" formatCode="0.00E+00">
                  <c:v>3.6499999999999998E-4</c:v>
                </c:pt>
                <c:pt idx="56311" formatCode="0.00E+00">
                  <c:v>3.6499999999999998E-4</c:v>
                </c:pt>
                <c:pt idx="56312" formatCode="0.00E+00">
                  <c:v>3.6499999999999998E-4</c:v>
                </c:pt>
                <c:pt idx="56313" formatCode="0.00E+00">
                  <c:v>3.6400000000000001E-4</c:v>
                </c:pt>
                <c:pt idx="56314" formatCode="0.00E+00">
                  <c:v>3.6400000000000001E-4</c:v>
                </c:pt>
                <c:pt idx="56315" formatCode="0.00E+00">
                  <c:v>3.6400000000000001E-4</c:v>
                </c:pt>
                <c:pt idx="56316" formatCode="0.00E+00">
                  <c:v>3.6400000000000001E-4</c:v>
                </c:pt>
                <c:pt idx="56317" formatCode="0.00E+00">
                  <c:v>3.6299999999999999E-4</c:v>
                </c:pt>
                <c:pt idx="56318" formatCode="0.00E+00">
                  <c:v>3.6299999999999999E-4</c:v>
                </c:pt>
                <c:pt idx="56319" formatCode="0.00E+00">
                  <c:v>3.6299999999999999E-4</c:v>
                </c:pt>
                <c:pt idx="56320" formatCode="0.00E+00">
                  <c:v>3.6299999999999999E-4</c:v>
                </c:pt>
                <c:pt idx="56321" formatCode="0.00E+00">
                  <c:v>3.6299999999999999E-4</c:v>
                </c:pt>
                <c:pt idx="56322" formatCode="0.00E+00">
                  <c:v>3.6200000000000002E-4</c:v>
                </c:pt>
                <c:pt idx="56323" formatCode="0.00E+00">
                  <c:v>3.6200000000000002E-4</c:v>
                </c:pt>
                <c:pt idx="56324" formatCode="0.00E+00">
                  <c:v>3.6200000000000002E-4</c:v>
                </c:pt>
                <c:pt idx="56325" formatCode="0.00E+00">
                  <c:v>3.6200000000000002E-4</c:v>
                </c:pt>
                <c:pt idx="56326" formatCode="0.00E+00">
                  <c:v>3.6200000000000002E-4</c:v>
                </c:pt>
                <c:pt idx="56327" formatCode="0.00E+00">
                  <c:v>3.6099999999999999E-4</c:v>
                </c:pt>
                <c:pt idx="56328" formatCode="0.00E+00">
                  <c:v>3.6099999999999999E-4</c:v>
                </c:pt>
                <c:pt idx="56329" formatCode="0.00E+00">
                  <c:v>3.6099999999999999E-4</c:v>
                </c:pt>
                <c:pt idx="56330" formatCode="0.00E+00">
                  <c:v>3.6099999999999999E-4</c:v>
                </c:pt>
                <c:pt idx="56331" formatCode="0.00E+00">
                  <c:v>3.6000000000000002E-4</c:v>
                </c:pt>
                <c:pt idx="56332" formatCode="0.00E+00">
                  <c:v>3.6000000000000002E-4</c:v>
                </c:pt>
                <c:pt idx="56333" formatCode="0.00E+00">
                  <c:v>3.6000000000000002E-4</c:v>
                </c:pt>
                <c:pt idx="56334" formatCode="0.00E+00">
                  <c:v>3.6000000000000002E-4</c:v>
                </c:pt>
                <c:pt idx="56335" formatCode="0.00E+00">
                  <c:v>3.6000000000000002E-4</c:v>
                </c:pt>
                <c:pt idx="56336" formatCode="0.00E+00">
                  <c:v>3.59E-4</c:v>
                </c:pt>
                <c:pt idx="56337" formatCode="0.00E+00">
                  <c:v>3.59E-4</c:v>
                </c:pt>
                <c:pt idx="56338" formatCode="0.00E+00">
                  <c:v>3.59E-4</c:v>
                </c:pt>
                <c:pt idx="56339" formatCode="0.00E+00">
                  <c:v>3.59E-4</c:v>
                </c:pt>
                <c:pt idx="56340" formatCode="0.00E+00">
                  <c:v>3.59E-4</c:v>
                </c:pt>
                <c:pt idx="56341" formatCode="0.00E+00">
                  <c:v>3.59E-4</c:v>
                </c:pt>
                <c:pt idx="56342" formatCode="0.00E+00">
                  <c:v>3.5799999999999997E-4</c:v>
                </c:pt>
                <c:pt idx="56343" formatCode="0.00E+00">
                  <c:v>3.5799999999999997E-4</c:v>
                </c:pt>
                <c:pt idx="56344" formatCode="0.00E+00">
                  <c:v>3.5799999999999997E-4</c:v>
                </c:pt>
                <c:pt idx="56345" formatCode="0.00E+00">
                  <c:v>3.5799999999999997E-4</c:v>
                </c:pt>
                <c:pt idx="56346" formatCode="0.00E+00">
                  <c:v>3.5799999999999997E-4</c:v>
                </c:pt>
                <c:pt idx="56347" formatCode="0.00E+00">
                  <c:v>3.57E-4</c:v>
                </c:pt>
                <c:pt idx="56348" formatCode="0.00E+00">
                  <c:v>3.57E-4</c:v>
                </c:pt>
                <c:pt idx="56349" formatCode="0.00E+00">
                  <c:v>3.57E-4</c:v>
                </c:pt>
                <c:pt idx="56350" formatCode="0.00E+00">
                  <c:v>3.57E-4</c:v>
                </c:pt>
                <c:pt idx="56351" formatCode="0.00E+00">
                  <c:v>3.57E-4</c:v>
                </c:pt>
                <c:pt idx="56352" formatCode="0.00E+00">
                  <c:v>3.5599999999999998E-4</c:v>
                </c:pt>
                <c:pt idx="56353" formatCode="0.00E+00">
                  <c:v>3.5599999999999998E-4</c:v>
                </c:pt>
                <c:pt idx="56354" formatCode="0.00E+00">
                  <c:v>3.5599999999999998E-4</c:v>
                </c:pt>
                <c:pt idx="56355" formatCode="0.00E+00">
                  <c:v>3.5599999999999998E-4</c:v>
                </c:pt>
                <c:pt idx="56356" formatCode="0.00E+00">
                  <c:v>3.5599999999999998E-4</c:v>
                </c:pt>
                <c:pt idx="56357" formatCode="0.00E+00">
                  <c:v>3.5500000000000001E-4</c:v>
                </c:pt>
                <c:pt idx="56358" formatCode="0.00E+00">
                  <c:v>3.5500000000000001E-4</c:v>
                </c:pt>
                <c:pt idx="56359" formatCode="0.00E+00">
                  <c:v>3.5500000000000001E-4</c:v>
                </c:pt>
                <c:pt idx="56360" formatCode="0.00E+00">
                  <c:v>3.5500000000000001E-4</c:v>
                </c:pt>
                <c:pt idx="56361" formatCode="0.00E+00">
                  <c:v>3.5500000000000001E-4</c:v>
                </c:pt>
                <c:pt idx="56362" formatCode="0.00E+00">
                  <c:v>3.5399999999999999E-4</c:v>
                </c:pt>
                <c:pt idx="56363" formatCode="0.00E+00">
                  <c:v>3.5399999999999999E-4</c:v>
                </c:pt>
                <c:pt idx="56364" formatCode="0.00E+00">
                  <c:v>3.5399999999999999E-4</c:v>
                </c:pt>
                <c:pt idx="56365" formatCode="0.00E+00">
                  <c:v>3.5399999999999999E-4</c:v>
                </c:pt>
                <c:pt idx="56366" formatCode="0.00E+00">
                  <c:v>3.5399999999999999E-4</c:v>
                </c:pt>
                <c:pt idx="56367" formatCode="0.00E+00">
                  <c:v>3.5399999999999999E-4</c:v>
                </c:pt>
                <c:pt idx="56368" formatCode="0.00E+00">
                  <c:v>3.5300000000000002E-4</c:v>
                </c:pt>
                <c:pt idx="56369" formatCode="0.00E+00">
                  <c:v>3.5300000000000002E-4</c:v>
                </c:pt>
                <c:pt idx="56370" formatCode="0.00E+00">
                  <c:v>3.5300000000000002E-4</c:v>
                </c:pt>
                <c:pt idx="56371" formatCode="0.00E+00">
                  <c:v>3.5300000000000002E-4</c:v>
                </c:pt>
                <c:pt idx="56372" formatCode="0.00E+00">
                  <c:v>3.5300000000000002E-4</c:v>
                </c:pt>
                <c:pt idx="56373" formatCode="0.00E+00">
                  <c:v>3.5300000000000002E-4</c:v>
                </c:pt>
                <c:pt idx="56374" formatCode="0.00E+00">
                  <c:v>3.5300000000000002E-4</c:v>
                </c:pt>
                <c:pt idx="56375" formatCode="0.00E+00">
                  <c:v>3.5199999999999999E-4</c:v>
                </c:pt>
                <c:pt idx="56376" formatCode="0.00E+00">
                  <c:v>3.5199999999999999E-4</c:v>
                </c:pt>
                <c:pt idx="56377" formatCode="0.00E+00">
                  <c:v>3.5199999999999999E-4</c:v>
                </c:pt>
                <c:pt idx="56378" formatCode="0.00E+00">
                  <c:v>3.5199999999999999E-4</c:v>
                </c:pt>
                <c:pt idx="56379" formatCode="0.00E+00">
                  <c:v>3.5199999999999999E-4</c:v>
                </c:pt>
                <c:pt idx="56380" formatCode="0.00E+00">
                  <c:v>3.5100000000000002E-4</c:v>
                </c:pt>
                <c:pt idx="56381" formatCode="0.00E+00">
                  <c:v>3.5100000000000002E-4</c:v>
                </c:pt>
                <c:pt idx="56382" formatCode="0.00E+00">
                  <c:v>3.5100000000000002E-4</c:v>
                </c:pt>
                <c:pt idx="56383" formatCode="0.00E+00">
                  <c:v>3.5100000000000002E-4</c:v>
                </c:pt>
                <c:pt idx="56384" formatCode="0.00E+00">
                  <c:v>3.5100000000000002E-4</c:v>
                </c:pt>
                <c:pt idx="56385" formatCode="0.00E+00">
                  <c:v>3.5100000000000002E-4</c:v>
                </c:pt>
                <c:pt idx="56386" formatCode="0.00E+00">
                  <c:v>3.5E-4</c:v>
                </c:pt>
                <c:pt idx="56387" formatCode="0.00E+00">
                  <c:v>3.5E-4</c:v>
                </c:pt>
                <c:pt idx="56388" formatCode="0.00E+00">
                  <c:v>3.5E-4</c:v>
                </c:pt>
                <c:pt idx="56389" formatCode="0.00E+00">
                  <c:v>3.5E-4</c:v>
                </c:pt>
                <c:pt idx="56390" formatCode="0.00E+00">
                  <c:v>3.5E-4</c:v>
                </c:pt>
                <c:pt idx="56391" formatCode="0.00E+00">
                  <c:v>3.5E-4</c:v>
                </c:pt>
                <c:pt idx="56392" formatCode="0.00E+00">
                  <c:v>3.4900000000000003E-4</c:v>
                </c:pt>
                <c:pt idx="56393" formatCode="0.00E+00">
                  <c:v>3.4900000000000003E-4</c:v>
                </c:pt>
                <c:pt idx="56394" formatCode="0.00E+00">
                  <c:v>3.4900000000000003E-4</c:v>
                </c:pt>
                <c:pt idx="56395" formatCode="0.00E+00">
                  <c:v>3.4900000000000003E-4</c:v>
                </c:pt>
                <c:pt idx="56396" formatCode="0.00E+00">
                  <c:v>3.4900000000000003E-4</c:v>
                </c:pt>
                <c:pt idx="56397" formatCode="0.00E+00">
                  <c:v>3.48E-4</c:v>
                </c:pt>
                <c:pt idx="56398" formatCode="0.00E+00">
                  <c:v>3.48E-4</c:v>
                </c:pt>
                <c:pt idx="56399" formatCode="0.00E+00">
                  <c:v>3.48E-4</c:v>
                </c:pt>
                <c:pt idx="56400" formatCode="0.00E+00">
                  <c:v>3.48E-4</c:v>
                </c:pt>
                <c:pt idx="56401" formatCode="0.00E+00">
                  <c:v>3.48E-4</c:v>
                </c:pt>
                <c:pt idx="56402" formatCode="0.00E+00">
                  <c:v>3.48E-4</c:v>
                </c:pt>
                <c:pt idx="56403" formatCode="0.00E+00">
                  <c:v>3.48E-4</c:v>
                </c:pt>
                <c:pt idx="56404" formatCode="0.00E+00">
                  <c:v>3.48E-4</c:v>
                </c:pt>
                <c:pt idx="56405" formatCode="0.00E+00">
                  <c:v>3.4699999999999998E-4</c:v>
                </c:pt>
                <c:pt idx="56406" formatCode="0.00E+00">
                  <c:v>3.4699999999999998E-4</c:v>
                </c:pt>
                <c:pt idx="56407" formatCode="0.00E+00">
                  <c:v>3.4699999999999998E-4</c:v>
                </c:pt>
                <c:pt idx="56408" formatCode="0.00E+00">
                  <c:v>3.4699999999999998E-4</c:v>
                </c:pt>
                <c:pt idx="56409" formatCode="0.00E+00">
                  <c:v>3.4600000000000001E-4</c:v>
                </c:pt>
                <c:pt idx="56410" formatCode="0.00E+00">
                  <c:v>3.4699999999999998E-4</c:v>
                </c:pt>
                <c:pt idx="56411" formatCode="0.00E+00">
                  <c:v>3.4600000000000001E-4</c:v>
                </c:pt>
                <c:pt idx="56412" formatCode="0.00E+00">
                  <c:v>3.4600000000000001E-4</c:v>
                </c:pt>
                <c:pt idx="56413" formatCode="0.00E+00">
                  <c:v>3.4600000000000001E-4</c:v>
                </c:pt>
                <c:pt idx="56414" formatCode="0.00E+00">
                  <c:v>3.4600000000000001E-4</c:v>
                </c:pt>
                <c:pt idx="56415" formatCode="0.00E+00">
                  <c:v>3.4600000000000001E-4</c:v>
                </c:pt>
                <c:pt idx="56416" formatCode="0.00E+00">
                  <c:v>3.4600000000000001E-4</c:v>
                </c:pt>
                <c:pt idx="56417" formatCode="0.00E+00">
                  <c:v>3.4600000000000001E-4</c:v>
                </c:pt>
                <c:pt idx="56418" formatCode="0.00E+00">
                  <c:v>3.4499999999999998E-4</c:v>
                </c:pt>
                <c:pt idx="56419" formatCode="0.00E+00">
                  <c:v>3.4499999999999998E-4</c:v>
                </c:pt>
                <c:pt idx="56420" formatCode="0.00E+00">
                  <c:v>3.4499999999999998E-4</c:v>
                </c:pt>
                <c:pt idx="56421" formatCode="0.00E+00">
                  <c:v>3.4499999999999998E-4</c:v>
                </c:pt>
                <c:pt idx="56422" formatCode="0.00E+00">
                  <c:v>3.4499999999999998E-4</c:v>
                </c:pt>
                <c:pt idx="56423" formatCode="0.00E+00">
                  <c:v>3.4499999999999998E-4</c:v>
                </c:pt>
                <c:pt idx="56424" formatCode="0.00E+00">
                  <c:v>3.4499999999999998E-4</c:v>
                </c:pt>
                <c:pt idx="56425" formatCode="0.00E+00">
                  <c:v>3.4400000000000001E-4</c:v>
                </c:pt>
                <c:pt idx="56426" formatCode="0.00E+00">
                  <c:v>3.4400000000000001E-4</c:v>
                </c:pt>
                <c:pt idx="56427" formatCode="0.00E+00">
                  <c:v>3.4400000000000001E-4</c:v>
                </c:pt>
                <c:pt idx="56428" formatCode="0.00E+00">
                  <c:v>3.4400000000000001E-4</c:v>
                </c:pt>
                <c:pt idx="56429" formatCode="0.00E+00">
                  <c:v>3.4400000000000001E-4</c:v>
                </c:pt>
                <c:pt idx="56430" formatCode="0.00E+00">
                  <c:v>3.4299999999999999E-4</c:v>
                </c:pt>
                <c:pt idx="56431" formatCode="0.00E+00">
                  <c:v>3.4299999999999999E-4</c:v>
                </c:pt>
                <c:pt idx="56432" formatCode="0.00E+00">
                  <c:v>3.4299999999999999E-4</c:v>
                </c:pt>
                <c:pt idx="56433" formatCode="0.00E+00">
                  <c:v>3.4299999999999999E-4</c:v>
                </c:pt>
                <c:pt idx="56434" formatCode="0.00E+00">
                  <c:v>3.4299999999999999E-4</c:v>
                </c:pt>
                <c:pt idx="56435" formatCode="0.00E+00">
                  <c:v>3.4299999999999999E-4</c:v>
                </c:pt>
                <c:pt idx="56436" formatCode="0.00E+00">
                  <c:v>3.4299999999999999E-4</c:v>
                </c:pt>
                <c:pt idx="56437" formatCode="0.00E+00">
                  <c:v>3.4299999999999999E-4</c:v>
                </c:pt>
                <c:pt idx="56438" formatCode="0.00E+00">
                  <c:v>3.4200000000000002E-4</c:v>
                </c:pt>
                <c:pt idx="56439" formatCode="0.00E+00">
                  <c:v>3.4200000000000002E-4</c:v>
                </c:pt>
                <c:pt idx="56440" formatCode="0.00E+00">
                  <c:v>3.4200000000000002E-4</c:v>
                </c:pt>
                <c:pt idx="56441" formatCode="0.00E+00">
                  <c:v>3.4200000000000002E-4</c:v>
                </c:pt>
                <c:pt idx="56442" formatCode="0.00E+00">
                  <c:v>3.4200000000000002E-4</c:v>
                </c:pt>
                <c:pt idx="56443" formatCode="0.00E+00">
                  <c:v>3.4200000000000002E-4</c:v>
                </c:pt>
                <c:pt idx="56444" formatCode="0.00E+00">
                  <c:v>3.4200000000000002E-4</c:v>
                </c:pt>
                <c:pt idx="56445" formatCode="0.00E+00">
                  <c:v>3.4099999999999999E-4</c:v>
                </c:pt>
                <c:pt idx="56446" formatCode="0.00E+00">
                  <c:v>3.4099999999999999E-4</c:v>
                </c:pt>
                <c:pt idx="56447" formatCode="0.00E+00">
                  <c:v>3.4099999999999999E-4</c:v>
                </c:pt>
                <c:pt idx="56448" formatCode="0.00E+00">
                  <c:v>3.4099999999999999E-4</c:v>
                </c:pt>
                <c:pt idx="56449" formatCode="0.00E+00">
                  <c:v>3.4099999999999999E-4</c:v>
                </c:pt>
                <c:pt idx="56450" formatCode="0.00E+00">
                  <c:v>3.4099999999999999E-4</c:v>
                </c:pt>
                <c:pt idx="56451" formatCode="0.00E+00">
                  <c:v>3.4000000000000002E-4</c:v>
                </c:pt>
                <c:pt idx="56452" formatCode="0.00E+00">
                  <c:v>3.4000000000000002E-4</c:v>
                </c:pt>
                <c:pt idx="56453" formatCode="0.00E+00">
                  <c:v>3.4000000000000002E-4</c:v>
                </c:pt>
                <c:pt idx="56454" formatCode="0.00E+00">
                  <c:v>3.4000000000000002E-4</c:v>
                </c:pt>
                <c:pt idx="56455" formatCode="0.00E+00">
                  <c:v>3.4000000000000002E-4</c:v>
                </c:pt>
                <c:pt idx="56456" formatCode="0.00E+00">
                  <c:v>3.4000000000000002E-4</c:v>
                </c:pt>
                <c:pt idx="56457" formatCode="0.00E+00">
                  <c:v>3.4000000000000002E-4</c:v>
                </c:pt>
                <c:pt idx="56458" formatCode="0.00E+00">
                  <c:v>3.4000000000000002E-4</c:v>
                </c:pt>
                <c:pt idx="56459" formatCode="0.00E+00">
                  <c:v>3.4000000000000002E-4</c:v>
                </c:pt>
                <c:pt idx="56460" formatCode="0.00E+00">
                  <c:v>3.39E-4</c:v>
                </c:pt>
                <c:pt idx="56461" formatCode="0.00E+00">
                  <c:v>3.39E-4</c:v>
                </c:pt>
                <c:pt idx="56462" formatCode="0.00E+00">
                  <c:v>3.39E-4</c:v>
                </c:pt>
                <c:pt idx="56463" formatCode="0.00E+00">
                  <c:v>3.39E-4</c:v>
                </c:pt>
                <c:pt idx="56464" formatCode="0.00E+00">
                  <c:v>3.39E-4</c:v>
                </c:pt>
                <c:pt idx="56465" formatCode="0.00E+00">
                  <c:v>3.39E-4</c:v>
                </c:pt>
                <c:pt idx="56466" formatCode="0.00E+00">
                  <c:v>3.39E-4</c:v>
                </c:pt>
                <c:pt idx="56467" formatCode="0.00E+00">
                  <c:v>3.39E-4</c:v>
                </c:pt>
                <c:pt idx="56468" formatCode="0.00E+00">
                  <c:v>3.3799999999999998E-4</c:v>
                </c:pt>
                <c:pt idx="56469" formatCode="0.00E+00">
                  <c:v>3.3799999999999998E-4</c:v>
                </c:pt>
                <c:pt idx="56470" formatCode="0.00E+00">
                  <c:v>3.3799999999999998E-4</c:v>
                </c:pt>
                <c:pt idx="56471" formatCode="0.00E+00">
                  <c:v>3.3799999999999998E-4</c:v>
                </c:pt>
                <c:pt idx="56472" formatCode="0.00E+00">
                  <c:v>3.3799999999999998E-4</c:v>
                </c:pt>
                <c:pt idx="56473" formatCode="0.00E+00">
                  <c:v>3.3799999999999998E-4</c:v>
                </c:pt>
                <c:pt idx="56474" formatCode="0.00E+00">
                  <c:v>3.3799999999999998E-4</c:v>
                </c:pt>
                <c:pt idx="56475" formatCode="0.00E+00">
                  <c:v>3.3700000000000001E-4</c:v>
                </c:pt>
                <c:pt idx="56476" formatCode="0.00E+00">
                  <c:v>3.3700000000000001E-4</c:v>
                </c:pt>
                <c:pt idx="56477" formatCode="0.00E+00">
                  <c:v>3.3700000000000001E-4</c:v>
                </c:pt>
                <c:pt idx="56478" formatCode="0.00E+00">
                  <c:v>3.3700000000000001E-4</c:v>
                </c:pt>
                <c:pt idx="56479" formatCode="0.00E+00">
                  <c:v>3.3700000000000001E-4</c:v>
                </c:pt>
                <c:pt idx="56480" formatCode="0.00E+00">
                  <c:v>3.3700000000000001E-4</c:v>
                </c:pt>
                <c:pt idx="56481" formatCode="0.00E+00">
                  <c:v>3.3700000000000001E-4</c:v>
                </c:pt>
                <c:pt idx="56482" formatCode="0.00E+00">
                  <c:v>3.3700000000000001E-4</c:v>
                </c:pt>
                <c:pt idx="56483" formatCode="0.00E+00">
                  <c:v>3.3700000000000001E-4</c:v>
                </c:pt>
                <c:pt idx="56484" formatCode="0.00E+00">
                  <c:v>3.3599999999999998E-4</c:v>
                </c:pt>
                <c:pt idx="56485" formatCode="0.00E+00">
                  <c:v>3.3599999999999998E-4</c:v>
                </c:pt>
                <c:pt idx="56486" formatCode="0.00E+00">
                  <c:v>3.3599999999999998E-4</c:v>
                </c:pt>
                <c:pt idx="56487" formatCode="0.00E+00">
                  <c:v>3.3599999999999998E-4</c:v>
                </c:pt>
                <c:pt idx="56488" formatCode="0.00E+00">
                  <c:v>3.3599999999999998E-4</c:v>
                </c:pt>
                <c:pt idx="56489" formatCode="0.00E+00">
                  <c:v>3.3599999999999998E-4</c:v>
                </c:pt>
                <c:pt idx="56490" formatCode="0.00E+00">
                  <c:v>3.3599999999999998E-4</c:v>
                </c:pt>
                <c:pt idx="56491" formatCode="0.00E+00">
                  <c:v>3.3599999999999998E-4</c:v>
                </c:pt>
                <c:pt idx="56492" formatCode="0.00E+00">
                  <c:v>3.3500000000000001E-4</c:v>
                </c:pt>
                <c:pt idx="56493" formatCode="0.00E+00">
                  <c:v>3.3500000000000001E-4</c:v>
                </c:pt>
                <c:pt idx="56494" formatCode="0.00E+00">
                  <c:v>3.3500000000000001E-4</c:v>
                </c:pt>
                <c:pt idx="56495" formatCode="0.00E+00">
                  <c:v>3.3500000000000001E-4</c:v>
                </c:pt>
                <c:pt idx="56496" formatCode="0.00E+00">
                  <c:v>3.3500000000000001E-4</c:v>
                </c:pt>
                <c:pt idx="56497" formatCode="0.00E+00">
                  <c:v>3.3500000000000001E-4</c:v>
                </c:pt>
                <c:pt idx="56498" formatCode="0.00E+00">
                  <c:v>3.3500000000000001E-4</c:v>
                </c:pt>
                <c:pt idx="56499" formatCode="0.00E+00">
                  <c:v>3.3399999999999999E-4</c:v>
                </c:pt>
                <c:pt idx="56500" formatCode="0.00E+00">
                  <c:v>3.3399999999999999E-4</c:v>
                </c:pt>
                <c:pt idx="56501" formatCode="0.00E+00">
                  <c:v>3.3399999999999999E-4</c:v>
                </c:pt>
                <c:pt idx="56502" formatCode="0.00E+00">
                  <c:v>3.3399999999999999E-4</c:v>
                </c:pt>
                <c:pt idx="56503" formatCode="0.00E+00">
                  <c:v>3.3399999999999999E-4</c:v>
                </c:pt>
                <c:pt idx="56504" formatCode="0.00E+00">
                  <c:v>3.3399999999999999E-4</c:v>
                </c:pt>
                <c:pt idx="56505" formatCode="0.00E+00">
                  <c:v>3.3399999999999999E-4</c:v>
                </c:pt>
                <c:pt idx="56506" formatCode="0.00E+00">
                  <c:v>3.3399999999999999E-4</c:v>
                </c:pt>
                <c:pt idx="56507" formatCode="0.00E+00">
                  <c:v>3.3399999999999999E-4</c:v>
                </c:pt>
                <c:pt idx="56508" formatCode="0.00E+00">
                  <c:v>3.3399999999999999E-4</c:v>
                </c:pt>
                <c:pt idx="56509" formatCode="0.00E+00">
                  <c:v>3.3300000000000002E-4</c:v>
                </c:pt>
                <c:pt idx="56510" formatCode="0.00E+00">
                  <c:v>3.3399999999999999E-4</c:v>
                </c:pt>
                <c:pt idx="56511" formatCode="0.00E+00">
                  <c:v>3.3300000000000002E-4</c:v>
                </c:pt>
                <c:pt idx="56512" formatCode="0.00E+00">
                  <c:v>3.3300000000000002E-4</c:v>
                </c:pt>
                <c:pt idx="56513" formatCode="0.00E+00">
                  <c:v>3.3300000000000002E-4</c:v>
                </c:pt>
                <c:pt idx="56514" formatCode="0.00E+00">
                  <c:v>3.3300000000000002E-4</c:v>
                </c:pt>
                <c:pt idx="56515" formatCode="0.00E+00">
                  <c:v>3.3300000000000002E-4</c:v>
                </c:pt>
                <c:pt idx="56516" formatCode="0.00E+00">
                  <c:v>3.3300000000000002E-4</c:v>
                </c:pt>
                <c:pt idx="56517" formatCode="0.00E+00">
                  <c:v>3.3300000000000002E-4</c:v>
                </c:pt>
                <c:pt idx="56518" formatCode="0.00E+00">
                  <c:v>3.3199999999999999E-4</c:v>
                </c:pt>
                <c:pt idx="56519" formatCode="0.00E+00">
                  <c:v>3.3199999999999999E-4</c:v>
                </c:pt>
                <c:pt idx="56520" formatCode="0.00E+00">
                  <c:v>3.3199999999999999E-4</c:v>
                </c:pt>
                <c:pt idx="56521" formatCode="0.00E+00">
                  <c:v>3.3199999999999999E-4</c:v>
                </c:pt>
                <c:pt idx="56522" formatCode="0.00E+00">
                  <c:v>3.3199999999999999E-4</c:v>
                </c:pt>
                <c:pt idx="56523" formatCode="0.00E+00">
                  <c:v>3.3199999999999999E-4</c:v>
                </c:pt>
                <c:pt idx="56524" formatCode="0.00E+00">
                  <c:v>3.3199999999999999E-4</c:v>
                </c:pt>
                <c:pt idx="56525" formatCode="0.00E+00">
                  <c:v>3.3199999999999999E-4</c:v>
                </c:pt>
                <c:pt idx="56526" formatCode="0.00E+00">
                  <c:v>3.3199999999999999E-4</c:v>
                </c:pt>
                <c:pt idx="56527" formatCode="0.00E+00">
                  <c:v>3.3199999999999999E-4</c:v>
                </c:pt>
                <c:pt idx="56528" formatCode="0.00E+00">
                  <c:v>3.3100000000000002E-4</c:v>
                </c:pt>
                <c:pt idx="56529" formatCode="0.00E+00">
                  <c:v>3.3100000000000002E-4</c:v>
                </c:pt>
                <c:pt idx="56530" formatCode="0.00E+00">
                  <c:v>3.3100000000000002E-4</c:v>
                </c:pt>
                <c:pt idx="56531" formatCode="0.00E+00">
                  <c:v>3.3100000000000002E-4</c:v>
                </c:pt>
                <c:pt idx="56532" formatCode="0.00E+00">
                  <c:v>3.3100000000000002E-4</c:v>
                </c:pt>
                <c:pt idx="56533" formatCode="0.00E+00">
                  <c:v>3.3100000000000002E-4</c:v>
                </c:pt>
                <c:pt idx="56534" formatCode="0.00E+00">
                  <c:v>3.3100000000000002E-4</c:v>
                </c:pt>
                <c:pt idx="56535" formatCode="0.00E+00">
                  <c:v>3.3100000000000002E-4</c:v>
                </c:pt>
                <c:pt idx="56536" formatCode="0.00E+00">
                  <c:v>3.3100000000000002E-4</c:v>
                </c:pt>
                <c:pt idx="56537" formatCode="0.00E+00">
                  <c:v>3.3E-4</c:v>
                </c:pt>
                <c:pt idx="56538" formatCode="0.00E+00">
                  <c:v>3.3E-4</c:v>
                </c:pt>
                <c:pt idx="56539" formatCode="0.00E+00">
                  <c:v>3.3E-4</c:v>
                </c:pt>
                <c:pt idx="56540" formatCode="0.00E+00">
                  <c:v>3.3E-4</c:v>
                </c:pt>
                <c:pt idx="56541" formatCode="0.00E+00">
                  <c:v>3.3E-4</c:v>
                </c:pt>
                <c:pt idx="56542" formatCode="0.00E+00">
                  <c:v>3.3E-4</c:v>
                </c:pt>
                <c:pt idx="56543" formatCode="0.00E+00">
                  <c:v>3.3E-4</c:v>
                </c:pt>
                <c:pt idx="56544" formatCode="0.00E+00">
                  <c:v>3.3E-4</c:v>
                </c:pt>
                <c:pt idx="56545" formatCode="0.00E+00">
                  <c:v>3.2899999999999997E-4</c:v>
                </c:pt>
                <c:pt idx="56546" formatCode="0.00E+00">
                  <c:v>3.3E-4</c:v>
                </c:pt>
                <c:pt idx="56547" formatCode="0.00E+00">
                  <c:v>3.3E-4</c:v>
                </c:pt>
                <c:pt idx="56548" formatCode="0.00E+00">
                  <c:v>3.2899999999999997E-4</c:v>
                </c:pt>
                <c:pt idx="56549" formatCode="0.00E+00">
                  <c:v>3.2899999999999997E-4</c:v>
                </c:pt>
                <c:pt idx="56550" formatCode="0.00E+00">
                  <c:v>3.2899999999999997E-4</c:v>
                </c:pt>
                <c:pt idx="56551" formatCode="0.00E+00">
                  <c:v>3.2899999999999997E-4</c:v>
                </c:pt>
                <c:pt idx="56552" formatCode="0.00E+00">
                  <c:v>3.2899999999999997E-4</c:v>
                </c:pt>
                <c:pt idx="56553" formatCode="0.00E+00">
                  <c:v>3.2899999999999997E-4</c:v>
                </c:pt>
                <c:pt idx="56554" formatCode="0.00E+00">
                  <c:v>3.2899999999999997E-4</c:v>
                </c:pt>
                <c:pt idx="56555" formatCode="0.00E+00">
                  <c:v>3.2899999999999997E-4</c:v>
                </c:pt>
                <c:pt idx="56556" formatCode="0.00E+00">
                  <c:v>3.2899999999999997E-4</c:v>
                </c:pt>
                <c:pt idx="56557" formatCode="0.00E+00">
                  <c:v>3.28E-4</c:v>
                </c:pt>
                <c:pt idx="56558" formatCode="0.00E+00">
                  <c:v>3.28E-4</c:v>
                </c:pt>
                <c:pt idx="56559" formatCode="0.00E+00">
                  <c:v>3.28E-4</c:v>
                </c:pt>
                <c:pt idx="56560" formatCode="0.00E+00">
                  <c:v>3.28E-4</c:v>
                </c:pt>
                <c:pt idx="56561" formatCode="0.00E+00">
                  <c:v>3.28E-4</c:v>
                </c:pt>
                <c:pt idx="56562" formatCode="0.00E+00">
                  <c:v>3.28E-4</c:v>
                </c:pt>
                <c:pt idx="56563" formatCode="0.00E+00">
                  <c:v>3.28E-4</c:v>
                </c:pt>
                <c:pt idx="56564" formatCode="0.00E+00">
                  <c:v>3.28E-4</c:v>
                </c:pt>
                <c:pt idx="56565" formatCode="0.00E+00">
                  <c:v>3.28E-4</c:v>
                </c:pt>
                <c:pt idx="56566" formatCode="0.00E+00">
                  <c:v>3.28E-4</c:v>
                </c:pt>
                <c:pt idx="56567" formatCode="0.00E+00">
                  <c:v>3.2699999999999998E-4</c:v>
                </c:pt>
                <c:pt idx="56568" formatCode="0.00E+00">
                  <c:v>3.2699999999999998E-4</c:v>
                </c:pt>
                <c:pt idx="56569" formatCode="0.00E+00">
                  <c:v>3.2699999999999998E-4</c:v>
                </c:pt>
                <c:pt idx="56570" formatCode="0.00E+00">
                  <c:v>3.2699999999999998E-4</c:v>
                </c:pt>
                <c:pt idx="56571" formatCode="0.00E+00">
                  <c:v>3.2699999999999998E-4</c:v>
                </c:pt>
                <c:pt idx="56572" formatCode="0.00E+00">
                  <c:v>3.2699999999999998E-4</c:v>
                </c:pt>
                <c:pt idx="56573" formatCode="0.00E+00">
                  <c:v>3.2699999999999998E-4</c:v>
                </c:pt>
                <c:pt idx="56574" formatCode="0.00E+00">
                  <c:v>3.2699999999999998E-4</c:v>
                </c:pt>
                <c:pt idx="56575" formatCode="0.00E+00">
                  <c:v>3.2699999999999998E-4</c:v>
                </c:pt>
                <c:pt idx="56576" formatCode="0.00E+00">
                  <c:v>3.2699999999999998E-4</c:v>
                </c:pt>
                <c:pt idx="56577" formatCode="0.00E+00">
                  <c:v>3.2699999999999998E-4</c:v>
                </c:pt>
                <c:pt idx="56578" formatCode="0.00E+00">
                  <c:v>3.2600000000000001E-4</c:v>
                </c:pt>
                <c:pt idx="56579" formatCode="0.00E+00">
                  <c:v>3.2600000000000001E-4</c:v>
                </c:pt>
                <c:pt idx="56580" formatCode="0.00E+00">
                  <c:v>3.2600000000000001E-4</c:v>
                </c:pt>
                <c:pt idx="56581" formatCode="0.00E+00">
                  <c:v>3.2600000000000001E-4</c:v>
                </c:pt>
                <c:pt idx="56582" formatCode="0.00E+00">
                  <c:v>3.2600000000000001E-4</c:v>
                </c:pt>
                <c:pt idx="56583" formatCode="0.00E+00">
                  <c:v>3.2600000000000001E-4</c:v>
                </c:pt>
                <c:pt idx="56584" formatCode="0.00E+00">
                  <c:v>3.2600000000000001E-4</c:v>
                </c:pt>
                <c:pt idx="56585" formatCode="0.00E+00">
                  <c:v>3.2600000000000001E-4</c:v>
                </c:pt>
                <c:pt idx="56586" formatCode="0.00E+00">
                  <c:v>3.2600000000000001E-4</c:v>
                </c:pt>
                <c:pt idx="56587" formatCode="0.00E+00">
                  <c:v>3.2600000000000001E-4</c:v>
                </c:pt>
                <c:pt idx="56588" formatCode="0.00E+00">
                  <c:v>3.2600000000000001E-4</c:v>
                </c:pt>
                <c:pt idx="56589" formatCode="0.00E+00">
                  <c:v>3.2600000000000001E-4</c:v>
                </c:pt>
                <c:pt idx="56590" formatCode="0.00E+00">
                  <c:v>3.2499999999999999E-4</c:v>
                </c:pt>
                <c:pt idx="56591" formatCode="0.00E+00">
                  <c:v>3.2499999999999999E-4</c:v>
                </c:pt>
                <c:pt idx="56592" formatCode="0.00E+00">
                  <c:v>3.2499999999999999E-4</c:v>
                </c:pt>
                <c:pt idx="56593" formatCode="0.00E+00">
                  <c:v>3.2499999999999999E-4</c:v>
                </c:pt>
                <c:pt idx="56594" formatCode="0.00E+00">
                  <c:v>3.2499999999999999E-4</c:v>
                </c:pt>
                <c:pt idx="56595" formatCode="0.00E+00">
                  <c:v>3.2499999999999999E-4</c:v>
                </c:pt>
                <c:pt idx="56596" formatCode="0.00E+00">
                  <c:v>3.2499999999999999E-4</c:v>
                </c:pt>
                <c:pt idx="56597" formatCode="0.00E+00">
                  <c:v>3.2499999999999999E-4</c:v>
                </c:pt>
                <c:pt idx="56598" formatCode="0.00E+00">
                  <c:v>3.2499999999999999E-4</c:v>
                </c:pt>
                <c:pt idx="56599" formatCode="0.00E+00">
                  <c:v>3.2499999999999999E-4</c:v>
                </c:pt>
                <c:pt idx="56600" formatCode="0.00E+00">
                  <c:v>3.2499999999999999E-4</c:v>
                </c:pt>
                <c:pt idx="56601" formatCode="0.00E+00">
                  <c:v>3.2499999999999999E-4</c:v>
                </c:pt>
                <c:pt idx="56602" formatCode="0.00E+00">
                  <c:v>3.2400000000000001E-4</c:v>
                </c:pt>
                <c:pt idx="56603" formatCode="0.00E+00">
                  <c:v>3.2400000000000001E-4</c:v>
                </c:pt>
                <c:pt idx="56604" formatCode="0.00E+00">
                  <c:v>3.2400000000000001E-4</c:v>
                </c:pt>
                <c:pt idx="56605" formatCode="0.00E+00">
                  <c:v>3.2400000000000001E-4</c:v>
                </c:pt>
                <c:pt idx="56606" formatCode="0.00E+00">
                  <c:v>3.2400000000000001E-4</c:v>
                </c:pt>
                <c:pt idx="56607" formatCode="0.00E+00">
                  <c:v>3.2400000000000001E-4</c:v>
                </c:pt>
                <c:pt idx="56608" formatCode="0.00E+00">
                  <c:v>3.2400000000000001E-4</c:v>
                </c:pt>
                <c:pt idx="56609" formatCode="0.00E+00">
                  <c:v>3.2400000000000001E-4</c:v>
                </c:pt>
                <c:pt idx="56610" formatCode="0.00E+00">
                  <c:v>3.2400000000000001E-4</c:v>
                </c:pt>
                <c:pt idx="56611" formatCode="0.00E+00">
                  <c:v>3.2400000000000001E-4</c:v>
                </c:pt>
                <c:pt idx="56612" formatCode="0.00E+00">
                  <c:v>3.2400000000000001E-4</c:v>
                </c:pt>
                <c:pt idx="56613" formatCode="0.00E+00">
                  <c:v>3.2299999999999999E-4</c:v>
                </c:pt>
                <c:pt idx="56614" formatCode="0.00E+00">
                  <c:v>3.2299999999999999E-4</c:v>
                </c:pt>
                <c:pt idx="56615" formatCode="0.00E+00">
                  <c:v>3.2299999999999999E-4</c:v>
                </c:pt>
                <c:pt idx="56616" formatCode="0.00E+00">
                  <c:v>3.2299999999999999E-4</c:v>
                </c:pt>
                <c:pt idx="56617" formatCode="0.00E+00">
                  <c:v>3.2299999999999999E-4</c:v>
                </c:pt>
                <c:pt idx="56618" formatCode="0.00E+00">
                  <c:v>3.2299999999999999E-4</c:v>
                </c:pt>
                <c:pt idx="56619" formatCode="0.00E+00">
                  <c:v>3.2299999999999999E-4</c:v>
                </c:pt>
                <c:pt idx="56620" formatCode="0.00E+00">
                  <c:v>3.2299999999999999E-4</c:v>
                </c:pt>
                <c:pt idx="56621" formatCode="0.00E+00">
                  <c:v>3.2299999999999999E-4</c:v>
                </c:pt>
                <c:pt idx="56622" formatCode="0.00E+00">
                  <c:v>3.2299999999999999E-4</c:v>
                </c:pt>
                <c:pt idx="56623" formatCode="0.00E+00">
                  <c:v>3.2299999999999999E-4</c:v>
                </c:pt>
                <c:pt idx="56624" formatCode="0.00E+00">
                  <c:v>3.2299999999999999E-4</c:v>
                </c:pt>
                <c:pt idx="56625" formatCode="0.00E+00">
                  <c:v>3.2200000000000002E-4</c:v>
                </c:pt>
                <c:pt idx="56626" formatCode="0.00E+00">
                  <c:v>3.2200000000000002E-4</c:v>
                </c:pt>
                <c:pt idx="56627" formatCode="0.00E+00">
                  <c:v>3.2200000000000002E-4</c:v>
                </c:pt>
                <c:pt idx="56628" formatCode="0.00E+00">
                  <c:v>3.2200000000000002E-4</c:v>
                </c:pt>
                <c:pt idx="56629" formatCode="0.00E+00">
                  <c:v>3.2200000000000002E-4</c:v>
                </c:pt>
                <c:pt idx="56630" formatCode="0.00E+00">
                  <c:v>3.2200000000000002E-4</c:v>
                </c:pt>
                <c:pt idx="56631" formatCode="0.00E+00">
                  <c:v>3.2200000000000002E-4</c:v>
                </c:pt>
                <c:pt idx="56632" formatCode="0.00E+00">
                  <c:v>3.2200000000000002E-4</c:v>
                </c:pt>
                <c:pt idx="56633" formatCode="0.00E+00">
                  <c:v>3.2200000000000002E-4</c:v>
                </c:pt>
                <c:pt idx="56634" formatCode="0.00E+00">
                  <c:v>3.2200000000000002E-4</c:v>
                </c:pt>
                <c:pt idx="56635" formatCode="0.00E+00">
                  <c:v>3.2200000000000002E-4</c:v>
                </c:pt>
                <c:pt idx="56636" formatCode="0.00E+00">
                  <c:v>3.2200000000000002E-4</c:v>
                </c:pt>
                <c:pt idx="56637" formatCode="0.00E+00">
                  <c:v>3.2200000000000002E-4</c:v>
                </c:pt>
                <c:pt idx="56638" formatCode="0.00E+00">
                  <c:v>3.2200000000000002E-4</c:v>
                </c:pt>
                <c:pt idx="56639" formatCode="0.00E+00">
                  <c:v>3.21E-4</c:v>
                </c:pt>
                <c:pt idx="56640" formatCode="0.00E+00">
                  <c:v>3.21E-4</c:v>
                </c:pt>
                <c:pt idx="56641" formatCode="0.00E+00">
                  <c:v>3.21E-4</c:v>
                </c:pt>
                <c:pt idx="56642" formatCode="0.00E+00">
                  <c:v>3.21E-4</c:v>
                </c:pt>
                <c:pt idx="56643" formatCode="0.00E+00">
                  <c:v>3.21E-4</c:v>
                </c:pt>
                <c:pt idx="56644" formatCode="0.00E+00">
                  <c:v>3.21E-4</c:v>
                </c:pt>
                <c:pt idx="56645" formatCode="0.00E+00">
                  <c:v>3.21E-4</c:v>
                </c:pt>
                <c:pt idx="56646" formatCode="0.00E+00">
                  <c:v>3.21E-4</c:v>
                </c:pt>
                <c:pt idx="56647" formatCode="0.00E+00">
                  <c:v>3.21E-4</c:v>
                </c:pt>
                <c:pt idx="56648" formatCode="0.00E+00">
                  <c:v>3.21E-4</c:v>
                </c:pt>
                <c:pt idx="56649" formatCode="0.00E+00">
                  <c:v>3.21E-4</c:v>
                </c:pt>
                <c:pt idx="56650" formatCode="0.00E+00">
                  <c:v>3.2000000000000003E-4</c:v>
                </c:pt>
                <c:pt idx="56651" formatCode="0.00E+00">
                  <c:v>3.2000000000000003E-4</c:v>
                </c:pt>
                <c:pt idx="56652" formatCode="0.00E+00">
                  <c:v>3.21E-4</c:v>
                </c:pt>
                <c:pt idx="56653" formatCode="0.00E+00">
                  <c:v>3.2000000000000003E-4</c:v>
                </c:pt>
                <c:pt idx="56654" formatCode="0.00E+00">
                  <c:v>3.2000000000000003E-4</c:v>
                </c:pt>
                <c:pt idx="56655" formatCode="0.00E+00">
                  <c:v>3.2000000000000003E-4</c:v>
                </c:pt>
                <c:pt idx="56656" formatCode="0.00E+00">
                  <c:v>3.2000000000000003E-4</c:v>
                </c:pt>
                <c:pt idx="56657" formatCode="0.00E+00">
                  <c:v>3.2000000000000003E-4</c:v>
                </c:pt>
                <c:pt idx="56658" formatCode="0.00E+00">
                  <c:v>3.2000000000000003E-4</c:v>
                </c:pt>
                <c:pt idx="56659" formatCode="0.00E+00">
                  <c:v>3.2000000000000003E-4</c:v>
                </c:pt>
                <c:pt idx="56660" formatCode="0.00E+00">
                  <c:v>3.2000000000000003E-4</c:v>
                </c:pt>
                <c:pt idx="56661" formatCode="0.00E+00">
                  <c:v>3.2000000000000003E-4</c:v>
                </c:pt>
                <c:pt idx="56662" formatCode="0.00E+00">
                  <c:v>3.19E-4</c:v>
                </c:pt>
                <c:pt idx="56663" formatCode="0.00E+00">
                  <c:v>3.19E-4</c:v>
                </c:pt>
                <c:pt idx="56664" formatCode="0.00E+00">
                  <c:v>3.19E-4</c:v>
                </c:pt>
                <c:pt idx="56665" formatCode="0.00E+00">
                  <c:v>3.19E-4</c:v>
                </c:pt>
                <c:pt idx="56666" formatCode="0.00E+00">
                  <c:v>3.19E-4</c:v>
                </c:pt>
                <c:pt idx="56667" formatCode="0.00E+00">
                  <c:v>3.19E-4</c:v>
                </c:pt>
                <c:pt idx="56668" formatCode="0.00E+00">
                  <c:v>3.19E-4</c:v>
                </c:pt>
                <c:pt idx="56669" formatCode="0.00E+00">
                  <c:v>3.19E-4</c:v>
                </c:pt>
                <c:pt idx="56670" formatCode="0.00E+00">
                  <c:v>3.19E-4</c:v>
                </c:pt>
                <c:pt idx="56671" formatCode="0.00E+00">
                  <c:v>3.19E-4</c:v>
                </c:pt>
                <c:pt idx="56672" formatCode="0.00E+00">
                  <c:v>3.19E-4</c:v>
                </c:pt>
                <c:pt idx="56673" formatCode="0.00E+00">
                  <c:v>3.19E-4</c:v>
                </c:pt>
                <c:pt idx="56674" formatCode="0.00E+00">
                  <c:v>3.19E-4</c:v>
                </c:pt>
                <c:pt idx="56675" formatCode="0.00E+00">
                  <c:v>3.19E-4</c:v>
                </c:pt>
                <c:pt idx="56676" formatCode="0.00E+00">
                  <c:v>3.19E-4</c:v>
                </c:pt>
                <c:pt idx="56677" formatCode="0.00E+00">
                  <c:v>3.19E-4</c:v>
                </c:pt>
                <c:pt idx="56678" formatCode="0.00E+00">
                  <c:v>3.1799999999999998E-4</c:v>
                </c:pt>
                <c:pt idx="56679" formatCode="0.00E+00">
                  <c:v>3.1799999999999998E-4</c:v>
                </c:pt>
                <c:pt idx="56680" formatCode="0.00E+00">
                  <c:v>3.1799999999999998E-4</c:v>
                </c:pt>
                <c:pt idx="56681" formatCode="0.00E+00">
                  <c:v>3.1799999999999998E-4</c:v>
                </c:pt>
                <c:pt idx="56682" formatCode="0.00E+00">
                  <c:v>3.1799999999999998E-4</c:v>
                </c:pt>
                <c:pt idx="56683" formatCode="0.00E+00">
                  <c:v>3.1799999999999998E-4</c:v>
                </c:pt>
                <c:pt idx="56684" formatCode="0.00E+00">
                  <c:v>3.1799999999999998E-4</c:v>
                </c:pt>
                <c:pt idx="56685" formatCode="0.00E+00">
                  <c:v>3.1799999999999998E-4</c:v>
                </c:pt>
                <c:pt idx="56686" formatCode="0.00E+00">
                  <c:v>3.1799999999999998E-4</c:v>
                </c:pt>
                <c:pt idx="56687" formatCode="0.00E+00">
                  <c:v>3.1799999999999998E-4</c:v>
                </c:pt>
                <c:pt idx="56688" formatCode="0.00E+00">
                  <c:v>3.1799999999999998E-4</c:v>
                </c:pt>
                <c:pt idx="56689" formatCode="0.00E+00">
                  <c:v>3.1799999999999998E-4</c:v>
                </c:pt>
                <c:pt idx="56690" formatCode="0.00E+00">
                  <c:v>3.1700000000000001E-4</c:v>
                </c:pt>
                <c:pt idx="56691" formatCode="0.00E+00">
                  <c:v>3.1799999999999998E-4</c:v>
                </c:pt>
                <c:pt idx="56692" formatCode="0.00E+00">
                  <c:v>3.1700000000000001E-4</c:v>
                </c:pt>
                <c:pt idx="56693" formatCode="0.00E+00">
                  <c:v>3.1700000000000001E-4</c:v>
                </c:pt>
                <c:pt idx="56694" formatCode="0.00E+00">
                  <c:v>3.1700000000000001E-4</c:v>
                </c:pt>
                <c:pt idx="56695" formatCode="0.00E+00">
                  <c:v>3.1700000000000001E-4</c:v>
                </c:pt>
                <c:pt idx="56696" formatCode="0.00E+00">
                  <c:v>3.1700000000000001E-4</c:v>
                </c:pt>
                <c:pt idx="56697" formatCode="0.00E+00">
                  <c:v>3.1700000000000001E-4</c:v>
                </c:pt>
                <c:pt idx="56698" formatCode="0.00E+00">
                  <c:v>3.1700000000000001E-4</c:v>
                </c:pt>
                <c:pt idx="56699" formatCode="0.00E+00">
                  <c:v>3.1700000000000001E-4</c:v>
                </c:pt>
                <c:pt idx="56700" formatCode="0.00E+00">
                  <c:v>3.1700000000000001E-4</c:v>
                </c:pt>
                <c:pt idx="56701" formatCode="0.00E+00">
                  <c:v>3.1700000000000001E-4</c:v>
                </c:pt>
                <c:pt idx="56702" formatCode="0.00E+00">
                  <c:v>3.1700000000000001E-4</c:v>
                </c:pt>
                <c:pt idx="56703" formatCode="0.00E+00">
                  <c:v>3.1700000000000001E-4</c:v>
                </c:pt>
                <c:pt idx="56704" formatCode="0.00E+00">
                  <c:v>3.1700000000000001E-4</c:v>
                </c:pt>
                <c:pt idx="56705" formatCode="0.00E+00">
                  <c:v>3.1599999999999998E-4</c:v>
                </c:pt>
                <c:pt idx="56706" formatCode="0.00E+00">
                  <c:v>3.1599999999999998E-4</c:v>
                </c:pt>
                <c:pt idx="56707" formatCode="0.00E+00">
                  <c:v>3.1599999999999998E-4</c:v>
                </c:pt>
                <c:pt idx="56708" formatCode="0.00E+00">
                  <c:v>3.1599999999999998E-4</c:v>
                </c:pt>
                <c:pt idx="56709" formatCode="0.00E+00">
                  <c:v>3.1599999999999998E-4</c:v>
                </c:pt>
                <c:pt idx="56710" formatCode="0.00E+00">
                  <c:v>3.1599999999999998E-4</c:v>
                </c:pt>
                <c:pt idx="56711" formatCode="0.00E+00">
                  <c:v>3.1599999999999998E-4</c:v>
                </c:pt>
                <c:pt idx="56712" formatCode="0.00E+00">
                  <c:v>3.1599999999999998E-4</c:v>
                </c:pt>
                <c:pt idx="56713" formatCode="0.00E+00">
                  <c:v>3.1599999999999998E-4</c:v>
                </c:pt>
                <c:pt idx="56714" formatCode="0.00E+00">
                  <c:v>3.1599999999999998E-4</c:v>
                </c:pt>
                <c:pt idx="56715" formatCode="0.00E+00">
                  <c:v>3.1599999999999998E-4</c:v>
                </c:pt>
                <c:pt idx="56716" formatCode="0.00E+00">
                  <c:v>3.1599999999999998E-4</c:v>
                </c:pt>
                <c:pt idx="56717" formatCode="0.00E+00">
                  <c:v>3.1599999999999998E-4</c:v>
                </c:pt>
                <c:pt idx="56718" formatCode="0.00E+00">
                  <c:v>3.1599999999999998E-4</c:v>
                </c:pt>
                <c:pt idx="56719" formatCode="0.00E+00">
                  <c:v>3.1599999999999998E-4</c:v>
                </c:pt>
                <c:pt idx="56720" formatCode="0.00E+00">
                  <c:v>3.1500000000000001E-4</c:v>
                </c:pt>
                <c:pt idx="56721" formatCode="0.00E+00">
                  <c:v>3.1500000000000001E-4</c:v>
                </c:pt>
                <c:pt idx="56722" formatCode="0.00E+00">
                  <c:v>3.1500000000000001E-4</c:v>
                </c:pt>
                <c:pt idx="56723" formatCode="0.00E+00">
                  <c:v>3.1500000000000001E-4</c:v>
                </c:pt>
                <c:pt idx="56724" formatCode="0.00E+00">
                  <c:v>3.1500000000000001E-4</c:v>
                </c:pt>
                <c:pt idx="56725" formatCode="0.00E+00">
                  <c:v>3.1500000000000001E-4</c:v>
                </c:pt>
                <c:pt idx="56726" formatCode="0.00E+00">
                  <c:v>3.1500000000000001E-4</c:v>
                </c:pt>
                <c:pt idx="56727" formatCode="0.00E+00">
                  <c:v>3.1500000000000001E-4</c:v>
                </c:pt>
                <c:pt idx="56728" formatCode="0.00E+00">
                  <c:v>3.1500000000000001E-4</c:v>
                </c:pt>
                <c:pt idx="56729" formatCode="0.00E+00">
                  <c:v>3.1500000000000001E-4</c:v>
                </c:pt>
                <c:pt idx="56730" formatCode="0.00E+00">
                  <c:v>3.1500000000000001E-4</c:v>
                </c:pt>
                <c:pt idx="56731" formatCode="0.00E+00">
                  <c:v>3.1500000000000001E-4</c:v>
                </c:pt>
                <c:pt idx="56732" formatCode="0.00E+00">
                  <c:v>3.1500000000000001E-4</c:v>
                </c:pt>
                <c:pt idx="56733" formatCode="0.00E+00">
                  <c:v>3.1500000000000001E-4</c:v>
                </c:pt>
                <c:pt idx="56734" formatCode="0.00E+00">
                  <c:v>3.1500000000000001E-4</c:v>
                </c:pt>
                <c:pt idx="56735" formatCode="0.00E+00">
                  <c:v>3.1500000000000001E-4</c:v>
                </c:pt>
                <c:pt idx="56736" formatCode="0.00E+00">
                  <c:v>3.1399999999999999E-4</c:v>
                </c:pt>
                <c:pt idx="56737" formatCode="0.00E+00">
                  <c:v>3.1399999999999999E-4</c:v>
                </c:pt>
                <c:pt idx="56738" formatCode="0.00E+00">
                  <c:v>3.1399999999999999E-4</c:v>
                </c:pt>
                <c:pt idx="56739" formatCode="0.00E+00">
                  <c:v>3.1399999999999999E-4</c:v>
                </c:pt>
                <c:pt idx="56740" formatCode="0.00E+00">
                  <c:v>3.1399999999999999E-4</c:v>
                </c:pt>
                <c:pt idx="56741" formatCode="0.00E+00">
                  <c:v>3.1399999999999999E-4</c:v>
                </c:pt>
                <c:pt idx="56742" formatCode="0.00E+00">
                  <c:v>3.1399999999999999E-4</c:v>
                </c:pt>
                <c:pt idx="56743" formatCode="0.00E+00">
                  <c:v>3.1399999999999999E-4</c:v>
                </c:pt>
                <c:pt idx="56744" formatCode="0.00E+00">
                  <c:v>3.1399999999999999E-4</c:v>
                </c:pt>
                <c:pt idx="56745" formatCode="0.00E+00">
                  <c:v>3.1399999999999999E-4</c:v>
                </c:pt>
                <c:pt idx="56746" formatCode="0.00E+00">
                  <c:v>3.1399999999999999E-4</c:v>
                </c:pt>
                <c:pt idx="56747" formatCode="0.00E+00">
                  <c:v>3.1399999999999999E-4</c:v>
                </c:pt>
                <c:pt idx="56748" formatCode="0.00E+00">
                  <c:v>3.1399999999999999E-4</c:v>
                </c:pt>
                <c:pt idx="56749" formatCode="0.00E+00">
                  <c:v>3.1399999999999999E-4</c:v>
                </c:pt>
                <c:pt idx="56750" formatCode="0.00E+00">
                  <c:v>3.1399999999999999E-4</c:v>
                </c:pt>
                <c:pt idx="56751" formatCode="0.00E+00">
                  <c:v>3.1399999999999999E-4</c:v>
                </c:pt>
                <c:pt idx="56752" formatCode="0.00E+00">
                  <c:v>3.1300000000000002E-4</c:v>
                </c:pt>
                <c:pt idx="56753" formatCode="0.00E+00">
                  <c:v>3.1300000000000002E-4</c:v>
                </c:pt>
                <c:pt idx="56754" formatCode="0.00E+00">
                  <c:v>3.1300000000000002E-4</c:v>
                </c:pt>
                <c:pt idx="56755" formatCode="0.00E+00">
                  <c:v>3.1300000000000002E-4</c:v>
                </c:pt>
                <c:pt idx="56756" formatCode="0.00E+00">
                  <c:v>3.1300000000000002E-4</c:v>
                </c:pt>
                <c:pt idx="56757" formatCode="0.00E+00">
                  <c:v>3.1300000000000002E-4</c:v>
                </c:pt>
                <c:pt idx="56758" formatCode="0.00E+00">
                  <c:v>3.1300000000000002E-4</c:v>
                </c:pt>
                <c:pt idx="56759" formatCode="0.00E+00">
                  <c:v>3.1300000000000002E-4</c:v>
                </c:pt>
                <c:pt idx="56760" formatCode="0.00E+00">
                  <c:v>3.1300000000000002E-4</c:v>
                </c:pt>
                <c:pt idx="56761" formatCode="0.00E+00">
                  <c:v>3.1300000000000002E-4</c:v>
                </c:pt>
                <c:pt idx="56762" formatCode="0.00E+00">
                  <c:v>3.1300000000000002E-4</c:v>
                </c:pt>
                <c:pt idx="56763" formatCode="0.00E+00">
                  <c:v>3.1300000000000002E-4</c:v>
                </c:pt>
                <c:pt idx="56764" formatCode="0.00E+00">
                  <c:v>3.1300000000000002E-4</c:v>
                </c:pt>
                <c:pt idx="56765" formatCode="0.00E+00">
                  <c:v>3.1300000000000002E-4</c:v>
                </c:pt>
                <c:pt idx="56766" formatCode="0.00E+00">
                  <c:v>3.1300000000000002E-4</c:v>
                </c:pt>
                <c:pt idx="56767" formatCode="0.00E+00">
                  <c:v>3.1300000000000002E-4</c:v>
                </c:pt>
                <c:pt idx="56768" formatCode="0.00E+00">
                  <c:v>3.1199999999999999E-4</c:v>
                </c:pt>
                <c:pt idx="56769" formatCode="0.00E+00">
                  <c:v>3.1199999999999999E-4</c:v>
                </c:pt>
                <c:pt idx="56770" formatCode="0.00E+00">
                  <c:v>3.1199999999999999E-4</c:v>
                </c:pt>
                <c:pt idx="56771" formatCode="0.00E+00">
                  <c:v>3.1199999999999999E-4</c:v>
                </c:pt>
                <c:pt idx="56772" formatCode="0.00E+00">
                  <c:v>3.1199999999999999E-4</c:v>
                </c:pt>
                <c:pt idx="56773" formatCode="0.00E+00">
                  <c:v>3.1199999999999999E-4</c:v>
                </c:pt>
                <c:pt idx="56774" formatCode="0.00E+00">
                  <c:v>3.1199999999999999E-4</c:v>
                </c:pt>
                <c:pt idx="56775" formatCode="0.00E+00">
                  <c:v>3.1199999999999999E-4</c:v>
                </c:pt>
                <c:pt idx="56776" formatCode="0.00E+00">
                  <c:v>3.1199999999999999E-4</c:v>
                </c:pt>
                <c:pt idx="56777" formatCode="0.00E+00">
                  <c:v>3.1199999999999999E-4</c:v>
                </c:pt>
                <c:pt idx="56778" formatCode="0.00E+00">
                  <c:v>3.1199999999999999E-4</c:v>
                </c:pt>
                <c:pt idx="56779" formatCode="0.00E+00">
                  <c:v>3.1199999999999999E-4</c:v>
                </c:pt>
                <c:pt idx="56780" formatCode="0.00E+00">
                  <c:v>3.1199999999999999E-4</c:v>
                </c:pt>
                <c:pt idx="56781" formatCode="0.00E+00">
                  <c:v>3.1199999999999999E-4</c:v>
                </c:pt>
                <c:pt idx="56782" formatCode="0.00E+00">
                  <c:v>3.1199999999999999E-4</c:v>
                </c:pt>
                <c:pt idx="56783" formatCode="0.00E+00">
                  <c:v>3.1199999999999999E-4</c:v>
                </c:pt>
                <c:pt idx="56784" formatCode="0.00E+00">
                  <c:v>3.1199999999999999E-4</c:v>
                </c:pt>
                <c:pt idx="56785" formatCode="0.00E+00">
                  <c:v>3.1199999999999999E-4</c:v>
                </c:pt>
                <c:pt idx="56786" formatCode="0.00E+00">
                  <c:v>3.1199999999999999E-4</c:v>
                </c:pt>
                <c:pt idx="56787" formatCode="0.00E+00">
                  <c:v>3.1100000000000002E-4</c:v>
                </c:pt>
                <c:pt idx="56788" formatCode="0.00E+00">
                  <c:v>3.1100000000000002E-4</c:v>
                </c:pt>
                <c:pt idx="56789" formatCode="0.00E+00">
                  <c:v>3.1100000000000002E-4</c:v>
                </c:pt>
                <c:pt idx="56790" formatCode="0.00E+00">
                  <c:v>3.1100000000000002E-4</c:v>
                </c:pt>
                <c:pt idx="56791" formatCode="0.00E+00">
                  <c:v>3.1100000000000002E-4</c:v>
                </c:pt>
                <c:pt idx="56792" formatCode="0.00E+00">
                  <c:v>3.1100000000000002E-4</c:v>
                </c:pt>
                <c:pt idx="56793" formatCode="0.00E+00">
                  <c:v>3.1100000000000002E-4</c:v>
                </c:pt>
                <c:pt idx="56794" formatCode="0.00E+00">
                  <c:v>3.1100000000000002E-4</c:v>
                </c:pt>
                <c:pt idx="56795" formatCode="0.00E+00">
                  <c:v>3.1100000000000002E-4</c:v>
                </c:pt>
                <c:pt idx="56796" formatCode="0.00E+00">
                  <c:v>3.1100000000000002E-4</c:v>
                </c:pt>
                <c:pt idx="56797" formatCode="0.00E+00">
                  <c:v>3.1100000000000002E-4</c:v>
                </c:pt>
                <c:pt idx="56798" formatCode="0.00E+00">
                  <c:v>3.1100000000000002E-4</c:v>
                </c:pt>
                <c:pt idx="56799" formatCode="0.00E+00">
                  <c:v>3.1100000000000002E-4</c:v>
                </c:pt>
                <c:pt idx="56800" formatCode="0.00E+00">
                  <c:v>3.1100000000000002E-4</c:v>
                </c:pt>
                <c:pt idx="56801" formatCode="0.00E+00">
                  <c:v>3.1100000000000002E-4</c:v>
                </c:pt>
                <c:pt idx="56802" formatCode="0.00E+00">
                  <c:v>3.1100000000000002E-4</c:v>
                </c:pt>
                <c:pt idx="56803" formatCode="0.00E+00">
                  <c:v>3.1E-4</c:v>
                </c:pt>
                <c:pt idx="56804" formatCode="0.00E+00">
                  <c:v>3.1E-4</c:v>
                </c:pt>
                <c:pt idx="56805" formatCode="0.00E+00">
                  <c:v>3.1E-4</c:v>
                </c:pt>
                <c:pt idx="56806" formatCode="0.00E+00">
                  <c:v>3.1E-4</c:v>
                </c:pt>
                <c:pt idx="56807" formatCode="0.00E+00">
                  <c:v>3.1E-4</c:v>
                </c:pt>
                <c:pt idx="56808" formatCode="0.00E+00">
                  <c:v>3.1E-4</c:v>
                </c:pt>
                <c:pt idx="56809" formatCode="0.00E+00">
                  <c:v>3.1E-4</c:v>
                </c:pt>
                <c:pt idx="56810" formatCode="0.00E+00">
                  <c:v>3.1E-4</c:v>
                </c:pt>
                <c:pt idx="56811" formatCode="0.00E+00">
                  <c:v>3.1E-4</c:v>
                </c:pt>
                <c:pt idx="56812" formatCode="0.00E+00">
                  <c:v>3.1E-4</c:v>
                </c:pt>
                <c:pt idx="56813" formatCode="0.00E+00">
                  <c:v>3.1E-4</c:v>
                </c:pt>
                <c:pt idx="56814" formatCode="0.00E+00">
                  <c:v>3.1E-4</c:v>
                </c:pt>
                <c:pt idx="56815" formatCode="0.00E+00">
                  <c:v>3.1E-4</c:v>
                </c:pt>
                <c:pt idx="56816" formatCode="0.00E+00">
                  <c:v>3.1E-4</c:v>
                </c:pt>
                <c:pt idx="56817" formatCode="0.00E+00">
                  <c:v>3.1E-4</c:v>
                </c:pt>
                <c:pt idx="56818" formatCode="0.00E+00">
                  <c:v>3.1E-4</c:v>
                </c:pt>
                <c:pt idx="56819" formatCode="0.00E+00">
                  <c:v>3.1E-4</c:v>
                </c:pt>
                <c:pt idx="56820" formatCode="0.00E+00">
                  <c:v>3.1E-4</c:v>
                </c:pt>
                <c:pt idx="56821" formatCode="0.00E+00">
                  <c:v>3.0899999999999998E-4</c:v>
                </c:pt>
                <c:pt idx="56822" formatCode="0.00E+00">
                  <c:v>3.0899999999999998E-4</c:v>
                </c:pt>
                <c:pt idx="56823" formatCode="0.00E+00">
                  <c:v>3.0899999999999998E-4</c:v>
                </c:pt>
                <c:pt idx="56824" formatCode="0.00E+00">
                  <c:v>3.0899999999999998E-4</c:v>
                </c:pt>
                <c:pt idx="56825" formatCode="0.00E+00">
                  <c:v>3.0899999999999998E-4</c:v>
                </c:pt>
                <c:pt idx="56826" formatCode="0.00E+00">
                  <c:v>3.0899999999999998E-4</c:v>
                </c:pt>
                <c:pt idx="56827" formatCode="0.00E+00">
                  <c:v>3.0899999999999998E-4</c:v>
                </c:pt>
                <c:pt idx="56828" formatCode="0.00E+00">
                  <c:v>3.0899999999999998E-4</c:v>
                </c:pt>
                <c:pt idx="56829" formatCode="0.00E+00">
                  <c:v>3.0899999999999998E-4</c:v>
                </c:pt>
                <c:pt idx="56830" formatCode="0.00E+00">
                  <c:v>3.0899999999999998E-4</c:v>
                </c:pt>
                <c:pt idx="56831" formatCode="0.00E+00">
                  <c:v>3.0899999999999998E-4</c:v>
                </c:pt>
                <c:pt idx="56832" formatCode="0.00E+00">
                  <c:v>3.0899999999999998E-4</c:v>
                </c:pt>
                <c:pt idx="56833" formatCode="0.00E+00">
                  <c:v>3.0899999999999998E-4</c:v>
                </c:pt>
                <c:pt idx="56834" formatCode="0.00E+00">
                  <c:v>3.0899999999999998E-4</c:v>
                </c:pt>
                <c:pt idx="56835" formatCode="0.00E+00">
                  <c:v>3.0899999999999998E-4</c:v>
                </c:pt>
                <c:pt idx="56836" formatCode="0.00E+00">
                  <c:v>3.0899999999999998E-4</c:v>
                </c:pt>
                <c:pt idx="56837" formatCode="0.00E+00">
                  <c:v>3.0899999999999998E-4</c:v>
                </c:pt>
                <c:pt idx="56838" formatCode="0.00E+00">
                  <c:v>3.0899999999999998E-4</c:v>
                </c:pt>
                <c:pt idx="56839" formatCode="0.00E+00">
                  <c:v>3.0899999999999998E-4</c:v>
                </c:pt>
                <c:pt idx="56840" formatCode="0.00E+00">
                  <c:v>3.0899999999999998E-4</c:v>
                </c:pt>
                <c:pt idx="56841" formatCode="0.00E+00">
                  <c:v>3.0800000000000001E-4</c:v>
                </c:pt>
                <c:pt idx="56842" formatCode="0.00E+00">
                  <c:v>3.0800000000000001E-4</c:v>
                </c:pt>
                <c:pt idx="56843" formatCode="0.00E+00">
                  <c:v>3.0800000000000001E-4</c:v>
                </c:pt>
                <c:pt idx="56844" formatCode="0.00E+00">
                  <c:v>3.0800000000000001E-4</c:v>
                </c:pt>
                <c:pt idx="56845" formatCode="0.00E+00">
                  <c:v>3.0800000000000001E-4</c:v>
                </c:pt>
                <c:pt idx="56846" formatCode="0.00E+00">
                  <c:v>3.0800000000000001E-4</c:v>
                </c:pt>
                <c:pt idx="56847" formatCode="0.00E+00">
                  <c:v>3.0800000000000001E-4</c:v>
                </c:pt>
                <c:pt idx="56848" formatCode="0.00E+00">
                  <c:v>3.0800000000000001E-4</c:v>
                </c:pt>
                <c:pt idx="56849" formatCode="0.00E+00">
                  <c:v>3.0800000000000001E-4</c:v>
                </c:pt>
                <c:pt idx="56850" formatCode="0.00E+00">
                  <c:v>3.0800000000000001E-4</c:v>
                </c:pt>
                <c:pt idx="56851" formatCode="0.00E+00">
                  <c:v>3.0800000000000001E-4</c:v>
                </c:pt>
                <c:pt idx="56852" formatCode="0.00E+00">
                  <c:v>3.0800000000000001E-4</c:v>
                </c:pt>
                <c:pt idx="56853" formatCode="0.00E+00">
                  <c:v>3.0800000000000001E-4</c:v>
                </c:pt>
                <c:pt idx="56854" formatCode="0.00E+00">
                  <c:v>3.0800000000000001E-4</c:v>
                </c:pt>
                <c:pt idx="56855" formatCode="0.00E+00">
                  <c:v>3.0800000000000001E-4</c:v>
                </c:pt>
                <c:pt idx="56856" formatCode="0.00E+00">
                  <c:v>3.0800000000000001E-4</c:v>
                </c:pt>
                <c:pt idx="56857" formatCode="0.00E+00">
                  <c:v>3.0800000000000001E-4</c:v>
                </c:pt>
                <c:pt idx="56858" formatCode="0.00E+00">
                  <c:v>3.0800000000000001E-4</c:v>
                </c:pt>
                <c:pt idx="56859" formatCode="0.00E+00">
                  <c:v>3.0800000000000001E-4</c:v>
                </c:pt>
                <c:pt idx="56860" formatCode="0.00E+00">
                  <c:v>3.0699999999999998E-4</c:v>
                </c:pt>
                <c:pt idx="56861" formatCode="0.00E+00">
                  <c:v>3.0699999999999998E-4</c:v>
                </c:pt>
                <c:pt idx="56862" formatCode="0.00E+00">
                  <c:v>3.0699999999999998E-4</c:v>
                </c:pt>
                <c:pt idx="56863" formatCode="0.00E+00">
                  <c:v>3.0699999999999998E-4</c:v>
                </c:pt>
                <c:pt idx="56864" formatCode="0.00E+00">
                  <c:v>3.0699999999999998E-4</c:v>
                </c:pt>
                <c:pt idx="56865" formatCode="0.00E+00">
                  <c:v>3.0699999999999998E-4</c:v>
                </c:pt>
                <c:pt idx="56866" formatCode="0.00E+00">
                  <c:v>3.0699999999999998E-4</c:v>
                </c:pt>
                <c:pt idx="56867" formatCode="0.00E+00">
                  <c:v>3.0699999999999998E-4</c:v>
                </c:pt>
                <c:pt idx="56868" formatCode="0.00E+00">
                  <c:v>3.0699999999999998E-4</c:v>
                </c:pt>
                <c:pt idx="56869" formatCode="0.00E+00">
                  <c:v>3.0699999999999998E-4</c:v>
                </c:pt>
                <c:pt idx="56870" formatCode="0.00E+00">
                  <c:v>3.0699999999999998E-4</c:v>
                </c:pt>
                <c:pt idx="56871" formatCode="0.00E+00">
                  <c:v>3.0699999999999998E-4</c:v>
                </c:pt>
                <c:pt idx="56872" formatCode="0.00E+00">
                  <c:v>3.0699999999999998E-4</c:v>
                </c:pt>
                <c:pt idx="56873" formatCode="0.00E+00">
                  <c:v>3.0699999999999998E-4</c:v>
                </c:pt>
                <c:pt idx="56874" formatCode="0.00E+00">
                  <c:v>3.0699999999999998E-4</c:v>
                </c:pt>
                <c:pt idx="56875" formatCode="0.00E+00">
                  <c:v>3.0699999999999998E-4</c:v>
                </c:pt>
                <c:pt idx="56876" formatCode="0.00E+00">
                  <c:v>3.0699999999999998E-4</c:v>
                </c:pt>
                <c:pt idx="56877" formatCode="0.00E+00">
                  <c:v>3.0699999999999998E-4</c:v>
                </c:pt>
                <c:pt idx="56878" formatCode="0.00E+00">
                  <c:v>3.0699999999999998E-4</c:v>
                </c:pt>
                <c:pt idx="56879" formatCode="0.00E+00">
                  <c:v>3.0600000000000001E-4</c:v>
                </c:pt>
                <c:pt idx="56880" formatCode="0.00E+00">
                  <c:v>3.0699999999999998E-4</c:v>
                </c:pt>
                <c:pt idx="56881" formatCode="0.00E+00">
                  <c:v>3.0699999999999998E-4</c:v>
                </c:pt>
                <c:pt idx="56882" formatCode="0.00E+00">
                  <c:v>3.0600000000000001E-4</c:v>
                </c:pt>
                <c:pt idx="56883" formatCode="0.00E+00">
                  <c:v>3.0600000000000001E-4</c:v>
                </c:pt>
                <c:pt idx="56884" formatCode="0.00E+00">
                  <c:v>3.0600000000000001E-4</c:v>
                </c:pt>
                <c:pt idx="56885" formatCode="0.00E+00">
                  <c:v>3.0600000000000001E-4</c:v>
                </c:pt>
                <c:pt idx="56886" formatCode="0.00E+00">
                  <c:v>3.0600000000000001E-4</c:v>
                </c:pt>
                <c:pt idx="56887" formatCode="0.00E+00">
                  <c:v>3.0600000000000001E-4</c:v>
                </c:pt>
                <c:pt idx="56888" formatCode="0.00E+00">
                  <c:v>3.0600000000000001E-4</c:v>
                </c:pt>
                <c:pt idx="56889" formatCode="0.00E+00">
                  <c:v>3.0600000000000001E-4</c:v>
                </c:pt>
                <c:pt idx="56890" formatCode="0.00E+00">
                  <c:v>3.0600000000000001E-4</c:v>
                </c:pt>
                <c:pt idx="56891" formatCode="0.00E+00">
                  <c:v>3.0600000000000001E-4</c:v>
                </c:pt>
                <c:pt idx="56892" formatCode="0.00E+00">
                  <c:v>3.0600000000000001E-4</c:v>
                </c:pt>
                <c:pt idx="56893" formatCode="0.00E+00">
                  <c:v>3.0600000000000001E-4</c:v>
                </c:pt>
                <c:pt idx="56894" formatCode="0.00E+00">
                  <c:v>3.0600000000000001E-4</c:v>
                </c:pt>
                <c:pt idx="56895" formatCode="0.00E+00">
                  <c:v>3.0600000000000001E-4</c:v>
                </c:pt>
                <c:pt idx="56896" formatCode="0.00E+00">
                  <c:v>3.0600000000000001E-4</c:v>
                </c:pt>
                <c:pt idx="56897" formatCode="0.00E+00">
                  <c:v>3.0600000000000001E-4</c:v>
                </c:pt>
                <c:pt idx="56898" formatCode="0.00E+00">
                  <c:v>3.0600000000000001E-4</c:v>
                </c:pt>
                <c:pt idx="56899" formatCode="0.00E+00">
                  <c:v>3.0600000000000001E-4</c:v>
                </c:pt>
                <c:pt idx="56900" formatCode="0.00E+00">
                  <c:v>3.0600000000000001E-4</c:v>
                </c:pt>
                <c:pt idx="56901" formatCode="0.00E+00">
                  <c:v>3.0499999999999999E-4</c:v>
                </c:pt>
                <c:pt idx="56902" formatCode="0.00E+00">
                  <c:v>3.0600000000000001E-4</c:v>
                </c:pt>
                <c:pt idx="56903" formatCode="0.00E+00">
                  <c:v>3.0499999999999999E-4</c:v>
                </c:pt>
                <c:pt idx="56904" formatCode="0.00E+00">
                  <c:v>3.0499999999999999E-4</c:v>
                </c:pt>
                <c:pt idx="56905" formatCode="0.00E+00">
                  <c:v>3.0499999999999999E-4</c:v>
                </c:pt>
                <c:pt idx="56906" formatCode="0.00E+00">
                  <c:v>3.0499999999999999E-4</c:v>
                </c:pt>
                <c:pt idx="56907" formatCode="0.00E+00">
                  <c:v>3.0499999999999999E-4</c:v>
                </c:pt>
                <c:pt idx="56908" formatCode="0.00E+00">
                  <c:v>3.0499999999999999E-4</c:v>
                </c:pt>
                <c:pt idx="56909" formatCode="0.00E+00">
                  <c:v>3.0499999999999999E-4</c:v>
                </c:pt>
                <c:pt idx="56910" formatCode="0.00E+00">
                  <c:v>3.0499999999999999E-4</c:v>
                </c:pt>
                <c:pt idx="56911" formatCode="0.00E+00">
                  <c:v>3.0499999999999999E-4</c:v>
                </c:pt>
                <c:pt idx="56912" formatCode="0.00E+00">
                  <c:v>3.0499999999999999E-4</c:v>
                </c:pt>
                <c:pt idx="56913" formatCode="0.00E+00">
                  <c:v>3.0499999999999999E-4</c:v>
                </c:pt>
                <c:pt idx="56914" formatCode="0.00E+00">
                  <c:v>3.0499999999999999E-4</c:v>
                </c:pt>
                <c:pt idx="56915" formatCode="0.00E+00">
                  <c:v>3.0499999999999999E-4</c:v>
                </c:pt>
                <c:pt idx="56916" formatCode="0.00E+00">
                  <c:v>3.0499999999999999E-4</c:v>
                </c:pt>
                <c:pt idx="56917" formatCode="0.00E+00">
                  <c:v>3.0499999999999999E-4</c:v>
                </c:pt>
                <c:pt idx="56918" formatCode="0.00E+00">
                  <c:v>3.0499999999999999E-4</c:v>
                </c:pt>
                <c:pt idx="56919" formatCode="0.00E+00">
                  <c:v>3.0499999999999999E-4</c:v>
                </c:pt>
                <c:pt idx="56920" formatCode="0.00E+00">
                  <c:v>3.0499999999999999E-4</c:v>
                </c:pt>
                <c:pt idx="56921" formatCode="0.00E+00">
                  <c:v>3.0499999999999999E-4</c:v>
                </c:pt>
                <c:pt idx="56922" formatCode="0.00E+00">
                  <c:v>3.0499999999999999E-4</c:v>
                </c:pt>
                <c:pt idx="56923" formatCode="0.00E+00">
                  <c:v>3.0400000000000002E-4</c:v>
                </c:pt>
                <c:pt idx="56924" formatCode="0.00E+00">
                  <c:v>3.0400000000000002E-4</c:v>
                </c:pt>
                <c:pt idx="56925" formatCode="0.00E+00">
                  <c:v>3.0400000000000002E-4</c:v>
                </c:pt>
                <c:pt idx="56926" formatCode="0.00E+00">
                  <c:v>3.0400000000000002E-4</c:v>
                </c:pt>
                <c:pt idx="56927" formatCode="0.00E+00">
                  <c:v>3.0400000000000002E-4</c:v>
                </c:pt>
                <c:pt idx="56928" formatCode="0.00E+00">
                  <c:v>3.0400000000000002E-4</c:v>
                </c:pt>
                <c:pt idx="56929" formatCode="0.00E+00">
                  <c:v>3.0400000000000002E-4</c:v>
                </c:pt>
                <c:pt idx="56930" formatCode="0.00E+00">
                  <c:v>3.0400000000000002E-4</c:v>
                </c:pt>
                <c:pt idx="56931" formatCode="0.00E+00">
                  <c:v>3.0400000000000002E-4</c:v>
                </c:pt>
                <c:pt idx="56932" formatCode="0.00E+00">
                  <c:v>3.0400000000000002E-4</c:v>
                </c:pt>
                <c:pt idx="56933" formatCode="0.00E+00">
                  <c:v>3.0400000000000002E-4</c:v>
                </c:pt>
                <c:pt idx="56934" formatCode="0.00E+00">
                  <c:v>3.0400000000000002E-4</c:v>
                </c:pt>
                <c:pt idx="56935" formatCode="0.00E+00">
                  <c:v>3.0400000000000002E-4</c:v>
                </c:pt>
                <c:pt idx="56936" formatCode="0.00E+00">
                  <c:v>3.0400000000000002E-4</c:v>
                </c:pt>
                <c:pt idx="56937" formatCode="0.00E+00">
                  <c:v>3.0400000000000002E-4</c:v>
                </c:pt>
                <c:pt idx="56938" formatCode="0.00E+00">
                  <c:v>3.0400000000000002E-4</c:v>
                </c:pt>
                <c:pt idx="56939" formatCode="0.00E+00">
                  <c:v>3.0400000000000002E-4</c:v>
                </c:pt>
                <c:pt idx="56940" formatCode="0.00E+00">
                  <c:v>3.0400000000000002E-4</c:v>
                </c:pt>
                <c:pt idx="56941" formatCode="0.00E+00">
                  <c:v>3.0400000000000002E-4</c:v>
                </c:pt>
                <c:pt idx="56942" formatCode="0.00E+00">
                  <c:v>3.0400000000000002E-4</c:v>
                </c:pt>
                <c:pt idx="56943" formatCode="0.00E+00">
                  <c:v>3.0400000000000002E-4</c:v>
                </c:pt>
                <c:pt idx="56944" formatCode="0.00E+00">
                  <c:v>3.0299999999999999E-4</c:v>
                </c:pt>
                <c:pt idx="56945" formatCode="0.00E+00">
                  <c:v>3.0299999999999999E-4</c:v>
                </c:pt>
                <c:pt idx="56946" formatCode="0.00E+00">
                  <c:v>3.0299999999999999E-4</c:v>
                </c:pt>
                <c:pt idx="56947" formatCode="0.00E+00">
                  <c:v>3.0400000000000002E-4</c:v>
                </c:pt>
                <c:pt idx="56948" formatCode="0.00E+00">
                  <c:v>3.0299999999999999E-4</c:v>
                </c:pt>
                <c:pt idx="56949" formatCode="0.00E+00">
                  <c:v>3.0299999999999999E-4</c:v>
                </c:pt>
                <c:pt idx="56950" formatCode="0.00E+00">
                  <c:v>3.0299999999999999E-4</c:v>
                </c:pt>
                <c:pt idx="56951" formatCode="0.00E+00">
                  <c:v>3.0299999999999999E-4</c:v>
                </c:pt>
                <c:pt idx="56952" formatCode="0.00E+00">
                  <c:v>3.0299999999999999E-4</c:v>
                </c:pt>
                <c:pt idx="56953" formatCode="0.00E+00">
                  <c:v>3.0299999999999999E-4</c:v>
                </c:pt>
                <c:pt idx="56954" formatCode="0.00E+00">
                  <c:v>3.0299999999999999E-4</c:v>
                </c:pt>
                <c:pt idx="56955" formatCode="0.00E+00">
                  <c:v>3.0299999999999999E-4</c:v>
                </c:pt>
                <c:pt idx="56956" formatCode="0.00E+00">
                  <c:v>3.0299999999999999E-4</c:v>
                </c:pt>
                <c:pt idx="56957" formatCode="0.00E+00">
                  <c:v>3.0299999999999999E-4</c:v>
                </c:pt>
                <c:pt idx="56958" formatCode="0.00E+00">
                  <c:v>3.0299999999999999E-4</c:v>
                </c:pt>
                <c:pt idx="56959" formatCode="0.00E+00">
                  <c:v>3.0299999999999999E-4</c:v>
                </c:pt>
                <c:pt idx="56960" formatCode="0.00E+00">
                  <c:v>3.0299999999999999E-4</c:v>
                </c:pt>
                <c:pt idx="56961" formatCode="0.00E+00">
                  <c:v>3.0299999999999999E-4</c:v>
                </c:pt>
                <c:pt idx="56962" formatCode="0.00E+00">
                  <c:v>3.0299999999999999E-4</c:v>
                </c:pt>
                <c:pt idx="56963" formatCode="0.00E+00">
                  <c:v>3.0299999999999999E-4</c:v>
                </c:pt>
                <c:pt idx="56964" formatCode="0.00E+00">
                  <c:v>3.0299999999999999E-4</c:v>
                </c:pt>
                <c:pt idx="56965" formatCode="0.00E+00">
                  <c:v>3.0299999999999999E-4</c:v>
                </c:pt>
                <c:pt idx="56966" formatCode="0.00E+00">
                  <c:v>3.0299999999999999E-4</c:v>
                </c:pt>
                <c:pt idx="56967" formatCode="0.00E+00">
                  <c:v>3.0299999999999999E-4</c:v>
                </c:pt>
                <c:pt idx="56968" formatCode="0.00E+00">
                  <c:v>3.0299999999999999E-4</c:v>
                </c:pt>
                <c:pt idx="56969" formatCode="0.00E+00">
                  <c:v>3.0200000000000002E-4</c:v>
                </c:pt>
                <c:pt idx="56970" formatCode="0.00E+00">
                  <c:v>3.0200000000000002E-4</c:v>
                </c:pt>
                <c:pt idx="56971" formatCode="0.00E+00">
                  <c:v>3.0200000000000002E-4</c:v>
                </c:pt>
                <c:pt idx="56972" formatCode="0.00E+00">
                  <c:v>3.0200000000000002E-4</c:v>
                </c:pt>
                <c:pt idx="56973" formatCode="0.00E+00">
                  <c:v>3.0200000000000002E-4</c:v>
                </c:pt>
                <c:pt idx="56974" formatCode="0.00E+00">
                  <c:v>3.0200000000000002E-4</c:v>
                </c:pt>
                <c:pt idx="56975" formatCode="0.00E+00">
                  <c:v>3.0200000000000002E-4</c:v>
                </c:pt>
                <c:pt idx="56976" formatCode="0.00E+00">
                  <c:v>3.0200000000000002E-4</c:v>
                </c:pt>
                <c:pt idx="56977" formatCode="0.00E+00">
                  <c:v>3.0200000000000002E-4</c:v>
                </c:pt>
                <c:pt idx="56978" formatCode="0.00E+00">
                  <c:v>3.0200000000000002E-4</c:v>
                </c:pt>
                <c:pt idx="56979" formatCode="0.00E+00">
                  <c:v>3.0200000000000002E-4</c:v>
                </c:pt>
                <c:pt idx="56980" formatCode="0.00E+00">
                  <c:v>3.0200000000000002E-4</c:v>
                </c:pt>
                <c:pt idx="56981" formatCode="0.00E+00">
                  <c:v>3.0200000000000002E-4</c:v>
                </c:pt>
                <c:pt idx="56982" formatCode="0.00E+00">
                  <c:v>3.0200000000000002E-4</c:v>
                </c:pt>
                <c:pt idx="56983" formatCode="0.00E+00">
                  <c:v>3.0200000000000002E-4</c:v>
                </c:pt>
                <c:pt idx="56984" formatCode="0.00E+00">
                  <c:v>3.0200000000000002E-4</c:v>
                </c:pt>
                <c:pt idx="56985" formatCode="0.00E+00">
                  <c:v>3.0200000000000002E-4</c:v>
                </c:pt>
                <c:pt idx="56986" formatCode="0.00E+00">
                  <c:v>3.0200000000000002E-4</c:v>
                </c:pt>
                <c:pt idx="56987" formatCode="0.00E+00">
                  <c:v>3.0200000000000002E-4</c:v>
                </c:pt>
                <c:pt idx="56988" formatCode="0.00E+00">
                  <c:v>3.0200000000000002E-4</c:v>
                </c:pt>
                <c:pt idx="56989" formatCode="0.00E+00">
                  <c:v>3.01E-4</c:v>
                </c:pt>
                <c:pt idx="56990" formatCode="0.00E+00">
                  <c:v>3.0200000000000002E-4</c:v>
                </c:pt>
                <c:pt idx="56991" formatCode="0.00E+00">
                  <c:v>3.0200000000000002E-4</c:v>
                </c:pt>
                <c:pt idx="56992" formatCode="0.00E+00">
                  <c:v>3.0200000000000002E-4</c:v>
                </c:pt>
                <c:pt idx="56993" formatCode="0.00E+00">
                  <c:v>3.01E-4</c:v>
                </c:pt>
                <c:pt idx="56994" formatCode="0.00E+00">
                  <c:v>3.01E-4</c:v>
                </c:pt>
                <c:pt idx="56995" formatCode="0.00E+00">
                  <c:v>3.01E-4</c:v>
                </c:pt>
                <c:pt idx="56996" formatCode="0.00E+00">
                  <c:v>3.01E-4</c:v>
                </c:pt>
                <c:pt idx="56997" formatCode="0.00E+00">
                  <c:v>3.01E-4</c:v>
                </c:pt>
                <c:pt idx="56998" formatCode="0.00E+00">
                  <c:v>3.01E-4</c:v>
                </c:pt>
                <c:pt idx="56999" formatCode="0.00E+00">
                  <c:v>3.01E-4</c:v>
                </c:pt>
                <c:pt idx="57000" formatCode="0.00E+00">
                  <c:v>3.01E-4</c:v>
                </c:pt>
                <c:pt idx="57001" formatCode="0.00E+00">
                  <c:v>3.01E-4</c:v>
                </c:pt>
                <c:pt idx="57002" formatCode="0.00E+00">
                  <c:v>3.01E-4</c:v>
                </c:pt>
                <c:pt idx="57003" formatCode="0.00E+00">
                  <c:v>3.01E-4</c:v>
                </c:pt>
                <c:pt idx="57004" formatCode="0.00E+00">
                  <c:v>3.01E-4</c:v>
                </c:pt>
                <c:pt idx="57005" formatCode="0.00E+00">
                  <c:v>3.01E-4</c:v>
                </c:pt>
                <c:pt idx="57006" formatCode="0.00E+00">
                  <c:v>3.01E-4</c:v>
                </c:pt>
                <c:pt idx="57007" formatCode="0.00E+00">
                  <c:v>3.01E-4</c:v>
                </c:pt>
                <c:pt idx="57008" formatCode="0.00E+00">
                  <c:v>3.01E-4</c:v>
                </c:pt>
                <c:pt idx="57009" formatCode="0.00E+00">
                  <c:v>3.01E-4</c:v>
                </c:pt>
                <c:pt idx="57010" formatCode="0.00E+00">
                  <c:v>3.01E-4</c:v>
                </c:pt>
                <c:pt idx="57011" formatCode="0.00E+00">
                  <c:v>3.01E-4</c:v>
                </c:pt>
                <c:pt idx="57012" formatCode="0.00E+00">
                  <c:v>3.01E-4</c:v>
                </c:pt>
                <c:pt idx="57013" formatCode="0.00E+00">
                  <c:v>3.01E-4</c:v>
                </c:pt>
                <c:pt idx="57014" formatCode="0.00E+00">
                  <c:v>2.9999999999999997E-4</c:v>
                </c:pt>
                <c:pt idx="57015" formatCode="0.00E+00">
                  <c:v>2.9999999999999997E-4</c:v>
                </c:pt>
                <c:pt idx="57016" formatCode="0.00E+00">
                  <c:v>3.01E-4</c:v>
                </c:pt>
                <c:pt idx="57017" formatCode="0.00E+00">
                  <c:v>3.01E-4</c:v>
                </c:pt>
                <c:pt idx="57018" formatCode="0.00E+00">
                  <c:v>3.01E-4</c:v>
                </c:pt>
                <c:pt idx="57019" formatCode="0.00E+00">
                  <c:v>2.9999999999999997E-4</c:v>
                </c:pt>
                <c:pt idx="57020" formatCode="0.00E+00">
                  <c:v>2.9999999999999997E-4</c:v>
                </c:pt>
                <c:pt idx="57021" formatCode="0.00E+00">
                  <c:v>2.9999999999999997E-4</c:v>
                </c:pt>
                <c:pt idx="57022" formatCode="0.00E+00">
                  <c:v>2.9999999999999997E-4</c:v>
                </c:pt>
                <c:pt idx="57023" formatCode="0.00E+00">
                  <c:v>2.9999999999999997E-4</c:v>
                </c:pt>
                <c:pt idx="57024" formatCode="0.00E+00">
                  <c:v>2.9999999999999997E-4</c:v>
                </c:pt>
                <c:pt idx="57025" formatCode="0.00E+00">
                  <c:v>2.9999999999999997E-4</c:v>
                </c:pt>
                <c:pt idx="57026" formatCode="0.00E+00">
                  <c:v>2.9999999999999997E-4</c:v>
                </c:pt>
                <c:pt idx="57027" formatCode="0.00E+00">
                  <c:v>2.9999999999999997E-4</c:v>
                </c:pt>
                <c:pt idx="57028" formatCode="0.00E+00">
                  <c:v>2.9999999999999997E-4</c:v>
                </c:pt>
                <c:pt idx="57029" formatCode="0.00E+00">
                  <c:v>2.9999999999999997E-4</c:v>
                </c:pt>
                <c:pt idx="57030" formatCode="0.00E+00">
                  <c:v>2.9999999999999997E-4</c:v>
                </c:pt>
                <c:pt idx="57031" formatCode="0.00E+00">
                  <c:v>2.9999999999999997E-4</c:v>
                </c:pt>
                <c:pt idx="57032" formatCode="0.00E+00">
                  <c:v>2.9999999999999997E-4</c:v>
                </c:pt>
                <c:pt idx="57033" formatCode="0.00E+00">
                  <c:v>2.9999999999999997E-4</c:v>
                </c:pt>
                <c:pt idx="57034" formatCode="0.00E+00">
                  <c:v>2.9999999999999997E-4</c:v>
                </c:pt>
                <c:pt idx="57035" formatCode="0.00E+00">
                  <c:v>2.9999999999999997E-4</c:v>
                </c:pt>
                <c:pt idx="57036" formatCode="0.00E+00">
                  <c:v>2.9999999999999997E-4</c:v>
                </c:pt>
                <c:pt idx="57037" formatCode="0.00E+00">
                  <c:v>2.9999999999999997E-4</c:v>
                </c:pt>
                <c:pt idx="57038" formatCode="0.00E+00">
                  <c:v>2.9999999999999997E-4</c:v>
                </c:pt>
                <c:pt idx="57039" formatCode="0.00E+00">
                  <c:v>2.9999999999999997E-4</c:v>
                </c:pt>
                <c:pt idx="57040" formatCode="0.00E+00">
                  <c:v>2.9999999999999997E-4</c:v>
                </c:pt>
                <c:pt idx="57041" formatCode="0.00E+00">
                  <c:v>2.9999999999999997E-4</c:v>
                </c:pt>
                <c:pt idx="57042" formatCode="0.00E+00">
                  <c:v>2.9999999999999997E-4</c:v>
                </c:pt>
                <c:pt idx="57043" formatCode="0.00E+00">
                  <c:v>2.99E-4</c:v>
                </c:pt>
                <c:pt idx="57044" formatCode="0.00E+00">
                  <c:v>2.99E-4</c:v>
                </c:pt>
                <c:pt idx="57045" formatCode="0.00E+00">
                  <c:v>2.99E-4</c:v>
                </c:pt>
                <c:pt idx="57046" formatCode="0.00E+00">
                  <c:v>2.99E-4</c:v>
                </c:pt>
                <c:pt idx="57047" formatCode="0.00E+00">
                  <c:v>2.99E-4</c:v>
                </c:pt>
                <c:pt idx="57048" formatCode="0.00E+00">
                  <c:v>2.99E-4</c:v>
                </c:pt>
                <c:pt idx="57049" formatCode="0.00E+00">
                  <c:v>2.99E-4</c:v>
                </c:pt>
                <c:pt idx="57050" formatCode="0.00E+00">
                  <c:v>2.99E-4</c:v>
                </c:pt>
                <c:pt idx="57051" formatCode="0.00E+00">
                  <c:v>2.99E-4</c:v>
                </c:pt>
                <c:pt idx="57052" formatCode="0.00E+00">
                  <c:v>2.99E-4</c:v>
                </c:pt>
                <c:pt idx="57053" formatCode="0.00E+00">
                  <c:v>2.99E-4</c:v>
                </c:pt>
                <c:pt idx="57054" formatCode="0.00E+00">
                  <c:v>2.99E-4</c:v>
                </c:pt>
                <c:pt idx="57055" formatCode="0.00E+00">
                  <c:v>2.99E-4</c:v>
                </c:pt>
                <c:pt idx="57056" formatCode="0.00E+00">
                  <c:v>2.99E-4</c:v>
                </c:pt>
                <c:pt idx="57057" formatCode="0.00E+00">
                  <c:v>2.99E-4</c:v>
                </c:pt>
                <c:pt idx="57058" formatCode="0.00E+00">
                  <c:v>2.99E-4</c:v>
                </c:pt>
                <c:pt idx="57059" formatCode="0.00E+00">
                  <c:v>2.99E-4</c:v>
                </c:pt>
                <c:pt idx="57060" formatCode="0.00E+00">
                  <c:v>2.99E-4</c:v>
                </c:pt>
                <c:pt idx="57061" formatCode="0.00E+00">
                  <c:v>2.99E-4</c:v>
                </c:pt>
                <c:pt idx="57062" formatCode="0.00E+00">
                  <c:v>2.99E-4</c:v>
                </c:pt>
                <c:pt idx="57063" formatCode="0.00E+00">
                  <c:v>2.99E-4</c:v>
                </c:pt>
                <c:pt idx="57064" formatCode="0.00E+00">
                  <c:v>2.99E-4</c:v>
                </c:pt>
                <c:pt idx="57065" formatCode="0.00E+00">
                  <c:v>2.99E-4</c:v>
                </c:pt>
                <c:pt idx="57066" formatCode="0.00E+00">
                  <c:v>2.99E-4</c:v>
                </c:pt>
                <c:pt idx="57067" formatCode="0.00E+00">
                  <c:v>2.99E-4</c:v>
                </c:pt>
                <c:pt idx="57068" formatCode="0.00E+00">
                  <c:v>2.99E-4</c:v>
                </c:pt>
                <c:pt idx="57069" formatCode="0.00E+00">
                  <c:v>2.99E-4</c:v>
                </c:pt>
                <c:pt idx="57070" formatCode="0.00E+00">
                  <c:v>2.99E-4</c:v>
                </c:pt>
                <c:pt idx="57071" formatCode="0.00E+00">
                  <c:v>2.9799999999999998E-4</c:v>
                </c:pt>
                <c:pt idx="57072" formatCode="0.00E+00">
                  <c:v>2.9799999999999998E-4</c:v>
                </c:pt>
                <c:pt idx="57073" formatCode="0.00E+00">
                  <c:v>2.9799999999999998E-4</c:v>
                </c:pt>
                <c:pt idx="57074" formatCode="0.00E+00">
                  <c:v>2.9799999999999998E-4</c:v>
                </c:pt>
                <c:pt idx="57075" formatCode="0.00E+00">
                  <c:v>2.9799999999999998E-4</c:v>
                </c:pt>
                <c:pt idx="57076" formatCode="0.00E+00">
                  <c:v>2.9799999999999998E-4</c:v>
                </c:pt>
                <c:pt idx="57077" formatCode="0.00E+00">
                  <c:v>2.9799999999999998E-4</c:v>
                </c:pt>
                <c:pt idx="57078" formatCode="0.00E+00">
                  <c:v>2.9799999999999998E-4</c:v>
                </c:pt>
                <c:pt idx="57079" formatCode="0.00E+00">
                  <c:v>2.9799999999999998E-4</c:v>
                </c:pt>
                <c:pt idx="57080" formatCode="0.00E+00">
                  <c:v>2.9799999999999998E-4</c:v>
                </c:pt>
                <c:pt idx="57081" formatCode="0.00E+00">
                  <c:v>2.9799999999999998E-4</c:v>
                </c:pt>
                <c:pt idx="57082" formatCode="0.00E+00">
                  <c:v>2.9799999999999998E-4</c:v>
                </c:pt>
                <c:pt idx="57083" formatCode="0.00E+00">
                  <c:v>2.9799999999999998E-4</c:v>
                </c:pt>
                <c:pt idx="57084" formatCode="0.00E+00">
                  <c:v>2.9799999999999998E-4</c:v>
                </c:pt>
                <c:pt idx="57085" formatCode="0.00E+00">
                  <c:v>2.9799999999999998E-4</c:v>
                </c:pt>
                <c:pt idx="57086" formatCode="0.00E+00">
                  <c:v>2.9799999999999998E-4</c:v>
                </c:pt>
                <c:pt idx="57087" formatCode="0.00E+00">
                  <c:v>2.9799999999999998E-4</c:v>
                </c:pt>
                <c:pt idx="57088" formatCode="0.00E+00">
                  <c:v>2.9799999999999998E-4</c:v>
                </c:pt>
                <c:pt idx="57089" formatCode="0.00E+00">
                  <c:v>2.9799999999999998E-4</c:v>
                </c:pt>
                <c:pt idx="57090" formatCode="0.00E+00">
                  <c:v>2.9799999999999998E-4</c:v>
                </c:pt>
                <c:pt idx="57091" formatCode="0.00E+00">
                  <c:v>2.9799999999999998E-4</c:v>
                </c:pt>
                <c:pt idx="57092" formatCode="0.00E+00">
                  <c:v>2.9799999999999998E-4</c:v>
                </c:pt>
                <c:pt idx="57093" formatCode="0.00E+00">
                  <c:v>2.9799999999999998E-4</c:v>
                </c:pt>
                <c:pt idx="57094" formatCode="0.00E+00">
                  <c:v>2.9700000000000001E-4</c:v>
                </c:pt>
                <c:pt idx="57095" formatCode="0.00E+00">
                  <c:v>2.9799999999999998E-4</c:v>
                </c:pt>
                <c:pt idx="57096" formatCode="0.00E+00">
                  <c:v>2.9700000000000001E-4</c:v>
                </c:pt>
                <c:pt idx="57097" formatCode="0.00E+00">
                  <c:v>2.9700000000000001E-4</c:v>
                </c:pt>
                <c:pt idx="57098" formatCode="0.00E+00">
                  <c:v>2.9700000000000001E-4</c:v>
                </c:pt>
                <c:pt idx="57099" formatCode="0.00E+00">
                  <c:v>2.9700000000000001E-4</c:v>
                </c:pt>
                <c:pt idx="57100" formatCode="0.00E+00">
                  <c:v>2.9700000000000001E-4</c:v>
                </c:pt>
                <c:pt idx="57101" formatCode="0.00E+00">
                  <c:v>2.9700000000000001E-4</c:v>
                </c:pt>
                <c:pt idx="57102" formatCode="0.00E+00">
                  <c:v>2.9700000000000001E-4</c:v>
                </c:pt>
                <c:pt idx="57103" formatCode="0.00E+00">
                  <c:v>2.9700000000000001E-4</c:v>
                </c:pt>
                <c:pt idx="57104" formatCode="0.00E+00">
                  <c:v>2.9700000000000001E-4</c:v>
                </c:pt>
                <c:pt idx="57105" formatCode="0.00E+00">
                  <c:v>2.9700000000000001E-4</c:v>
                </c:pt>
                <c:pt idx="57106" formatCode="0.00E+00">
                  <c:v>2.9700000000000001E-4</c:v>
                </c:pt>
                <c:pt idx="57107" formatCode="0.00E+00">
                  <c:v>2.9700000000000001E-4</c:v>
                </c:pt>
                <c:pt idx="57108" formatCode="0.00E+00">
                  <c:v>2.9700000000000001E-4</c:v>
                </c:pt>
                <c:pt idx="57109" formatCode="0.00E+00">
                  <c:v>2.9700000000000001E-4</c:v>
                </c:pt>
                <c:pt idx="57110" formatCode="0.00E+00">
                  <c:v>2.9700000000000001E-4</c:v>
                </c:pt>
                <c:pt idx="57111" formatCode="0.00E+00">
                  <c:v>2.9700000000000001E-4</c:v>
                </c:pt>
                <c:pt idx="57112" formatCode="0.00E+00">
                  <c:v>2.9700000000000001E-4</c:v>
                </c:pt>
                <c:pt idx="57113" formatCode="0.00E+00">
                  <c:v>2.9700000000000001E-4</c:v>
                </c:pt>
                <c:pt idx="57114" formatCode="0.00E+00">
                  <c:v>2.9700000000000001E-4</c:v>
                </c:pt>
                <c:pt idx="57115" formatCode="0.00E+00">
                  <c:v>2.9700000000000001E-4</c:v>
                </c:pt>
                <c:pt idx="57116" formatCode="0.00E+00">
                  <c:v>2.9700000000000001E-4</c:v>
                </c:pt>
                <c:pt idx="57117" formatCode="0.00E+00">
                  <c:v>2.9700000000000001E-4</c:v>
                </c:pt>
                <c:pt idx="57118" formatCode="0.00E+00">
                  <c:v>2.9700000000000001E-4</c:v>
                </c:pt>
                <c:pt idx="57119" formatCode="0.00E+00">
                  <c:v>2.9700000000000001E-4</c:v>
                </c:pt>
                <c:pt idx="57120" formatCode="0.00E+00">
                  <c:v>2.9700000000000001E-4</c:v>
                </c:pt>
                <c:pt idx="57121" formatCode="0.00E+00">
                  <c:v>2.9700000000000001E-4</c:v>
                </c:pt>
                <c:pt idx="57122" formatCode="0.00E+00">
                  <c:v>2.9599999999999998E-4</c:v>
                </c:pt>
                <c:pt idx="57123" formatCode="0.00E+00">
                  <c:v>2.9599999999999998E-4</c:v>
                </c:pt>
                <c:pt idx="57124" formatCode="0.00E+00">
                  <c:v>2.9700000000000001E-4</c:v>
                </c:pt>
                <c:pt idx="57125" formatCode="0.00E+00">
                  <c:v>2.9599999999999998E-4</c:v>
                </c:pt>
                <c:pt idx="57126" formatCode="0.00E+00">
                  <c:v>2.9599999999999998E-4</c:v>
                </c:pt>
                <c:pt idx="57127" formatCode="0.00E+00">
                  <c:v>2.9599999999999998E-4</c:v>
                </c:pt>
                <c:pt idx="57128" formatCode="0.00E+00">
                  <c:v>2.9599999999999998E-4</c:v>
                </c:pt>
                <c:pt idx="57129" formatCode="0.00E+00">
                  <c:v>2.9599999999999998E-4</c:v>
                </c:pt>
                <c:pt idx="57130" formatCode="0.00E+00">
                  <c:v>2.9599999999999998E-4</c:v>
                </c:pt>
                <c:pt idx="57131" formatCode="0.00E+00">
                  <c:v>2.9599999999999998E-4</c:v>
                </c:pt>
                <c:pt idx="57132" formatCode="0.00E+00">
                  <c:v>2.9599999999999998E-4</c:v>
                </c:pt>
                <c:pt idx="57133" formatCode="0.00E+00">
                  <c:v>2.9599999999999998E-4</c:v>
                </c:pt>
                <c:pt idx="57134" formatCode="0.00E+00">
                  <c:v>2.9599999999999998E-4</c:v>
                </c:pt>
                <c:pt idx="57135" formatCode="0.00E+00">
                  <c:v>2.9599999999999998E-4</c:v>
                </c:pt>
                <c:pt idx="57136" formatCode="0.00E+00">
                  <c:v>2.9599999999999998E-4</c:v>
                </c:pt>
                <c:pt idx="57137" formatCode="0.00E+00">
                  <c:v>2.9599999999999998E-4</c:v>
                </c:pt>
                <c:pt idx="57138" formatCode="0.00E+00">
                  <c:v>2.9599999999999998E-4</c:v>
                </c:pt>
                <c:pt idx="57139" formatCode="0.00E+00">
                  <c:v>2.9599999999999998E-4</c:v>
                </c:pt>
                <c:pt idx="57140" formatCode="0.00E+00">
                  <c:v>2.9599999999999998E-4</c:v>
                </c:pt>
                <c:pt idx="57141" formatCode="0.00E+00">
                  <c:v>2.9599999999999998E-4</c:v>
                </c:pt>
                <c:pt idx="57142" formatCode="0.00E+00">
                  <c:v>2.9599999999999998E-4</c:v>
                </c:pt>
                <c:pt idx="57143" formatCode="0.00E+00">
                  <c:v>2.9599999999999998E-4</c:v>
                </c:pt>
                <c:pt idx="57144" formatCode="0.00E+00">
                  <c:v>2.9599999999999998E-4</c:v>
                </c:pt>
                <c:pt idx="57145" formatCode="0.00E+00">
                  <c:v>2.9599999999999998E-4</c:v>
                </c:pt>
                <c:pt idx="57146" formatCode="0.00E+00">
                  <c:v>2.9599999999999998E-4</c:v>
                </c:pt>
                <c:pt idx="57147" formatCode="0.00E+00">
                  <c:v>2.9599999999999998E-4</c:v>
                </c:pt>
                <c:pt idx="57148" formatCode="0.00E+00">
                  <c:v>2.9599999999999998E-4</c:v>
                </c:pt>
                <c:pt idx="57149" formatCode="0.00E+00">
                  <c:v>2.9500000000000001E-4</c:v>
                </c:pt>
                <c:pt idx="57150" formatCode="0.00E+00">
                  <c:v>2.9599999999999998E-4</c:v>
                </c:pt>
                <c:pt idx="57151" formatCode="0.00E+00">
                  <c:v>2.9599999999999998E-4</c:v>
                </c:pt>
                <c:pt idx="57152" formatCode="0.00E+00">
                  <c:v>2.9500000000000001E-4</c:v>
                </c:pt>
                <c:pt idx="57153" formatCode="0.00E+00">
                  <c:v>2.9599999999999998E-4</c:v>
                </c:pt>
                <c:pt idx="57154" formatCode="0.00E+00">
                  <c:v>2.9500000000000001E-4</c:v>
                </c:pt>
                <c:pt idx="57155" formatCode="0.00E+00">
                  <c:v>2.9500000000000001E-4</c:v>
                </c:pt>
                <c:pt idx="57156" formatCode="0.00E+00">
                  <c:v>2.9500000000000001E-4</c:v>
                </c:pt>
                <c:pt idx="57157" formatCode="0.00E+00">
                  <c:v>2.9500000000000001E-4</c:v>
                </c:pt>
                <c:pt idx="57158" formatCode="0.00E+00">
                  <c:v>2.9500000000000001E-4</c:v>
                </c:pt>
                <c:pt idx="57159" formatCode="0.00E+00">
                  <c:v>2.9500000000000001E-4</c:v>
                </c:pt>
                <c:pt idx="57160" formatCode="0.00E+00">
                  <c:v>2.9500000000000001E-4</c:v>
                </c:pt>
                <c:pt idx="57161" formatCode="0.00E+00">
                  <c:v>2.9500000000000001E-4</c:v>
                </c:pt>
                <c:pt idx="57162" formatCode="0.00E+00">
                  <c:v>2.9500000000000001E-4</c:v>
                </c:pt>
                <c:pt idx="57163" formatCode="0.00E+00">
                  <c:v>2.9500000000000001E-4</c:v>
                </c:pt>
                <c:pt idx="57164" formatCode="0.00E+00">
                  <c:v>2.9500000000000001E-4</c:v>
                </c:pt>
                <c:pt idx="57165" formatCode="0.00E+00">
                  <c:v>2.9500000000000001E-4</c:v>
                </c:pt>
                <c:pt idx="57166" formatCode="0.00E+00">
                  <c:v>2.9500000000000001E-4</c:v>
                </c:pt>
                <c:pt idx="57167" formatCode="0.00E+00">
                  <c:v>2.9500000000000001E-4</c:v>
                </c:pt>
                <c:pt idx="57168" formatCode="0.00E+00">
                  <c:v>2.9500000000000001E-4</c:v>
                </c:pt>
                <c:pt idx="57169" formatCode="0.00E+00">
                  <c:v>2.9500000000000001E-4</c:v>
                </c:pt>
                <c:pt idx="57170" formatCode="0.00E+00">
                  <c:v>2.9500000000000001E-4</c:v>
                </c:pt>
                <c:pt idx="57171" formatCode="0.00E+00">
                  <c:v>2.9500000000000001E-4</c:v>
                </c:pt>
                <c:pt idx="57172" formatCode="0.00E+00">
                  <c:v>2.9500000000000001E-4</c:v>
                </c:pt>
                <c:pt idx="57173" formatCode="0.00E+00">
                  <c:v>2.9500000000000001E-4</c:v>
                </c:pt>
                <c:pt idx="57174" formatCode="0.00E+00">
                  <c:v>2.9500000000000001E-4</c:v>
                </c:pt>
                <c:pt idx="57175" formatCode="0.00E+00">
                  <c:v>2.9500000000000001E-4</c:v>
                </c:pt>
                <c:pt idx="57176" formatCode="0.00E+00">
                  <c:v>2.9500000000000001E-4</c:v>
                </c:pt>
                <c:pt idx="57177" formatCode="0.00E+00">
                  <c:v>2.9500000000000001E-4</c:v>
                </c:pt>
                <c:pt idx="57178" formatCode="0.00E+00">
                  <c:v>2.9500000000000001E-4</c:v>
                </c:pt>
                <c:pt idx="57179" formatCode="0.00E+00">
                  <c:v>2.9500000000000001E-4</c:v>
                </c:pt>
                <c:pt idx="57180" formatCode="0.00E+00">
                  <c:v>2.9500000000000001E-4</c:v>
                </c:pt>
                <c:pt idx="57181" formatCode="0.00E+00">
                  <c:v>2.9500000000000001E-4</c:v>
                </c:pt>
                <c:pt idx="57182" formatCode="0.00E+00">
                  <c:v>2.9399999999999999E-4</c:v>
                </c:pt>
                <c:pt idx="57183" formatCode="0.00E+00">
                  <c:v>2.9500000000000001E-4</c:v>
                </c:pt>
                <c:pt idx="57184" formatCode="0.00E+00">
                  <c:v>2.9500000000000001E-4</c:v>
                </c:pt>
                <c:pt idx="57185" formatCode="0.00E+00">
                  <c:v>2.9399999999999999E-4</c:v>
                </c:pt>
                <c:pt idx="57186" formatCode="0.00E+00">
                  <c:v>2.9399999999999999E-4</c:v>
                </c:pt>
                <c:pt idx="57187" formatCode="0.00E+00">
                  <c:v>2.9399999999999999E-4</c:v>
                </c:pt>
                <c:pt idx="57188" formatCode="0.00E+00">
                  <c:v>2.9399999999999999E-4</c:v>
                </c:pt>
                <c:pt idx="57189" formatCode="0.00E+00">
                  <c:v>2.9399999999999999E-4</c:v>
                </c:pt>
                <c:pt idx="57190" formatCode="0.00E+00">
                  <c:v>2.9399999999999999E-4</c:v>
                </c:pt>
                <c:pt idx="57191" formatCode="0.00E+00">
                  <c:v>2.9399999999999999E-4</c:v>
                </c:pt>
                <c:pt idx="57192" formatCode="0.00E+00">
                  <c:v>2.9399999999999999E-4</c:v>
                </c:pt>
                <c:pt idx="57193" formatCode="0.00E+00">
                  <c:v>2.9399999999999999E-4</c:v>
                </c:pt>
                <c:pt idx="57194" formatCode="0.00E+00">
                  <c:v>2.9399999999999999E-4</c:v>
                </c:pt>
                <c:pt idx="57195" formatCode="0.00E+00">
                  <c:v>2.9399999999999999E-4</c:v>
                </c:pt>
                <c:pt idx="57196" formatCode="0.00E+00">
                  <c:v>2.9399999999999999E-4</c:v>
                </c:pt>
                <c:pt idx="57197" formatCode="0.00E+00">
                  <c:v>2.9399999999999999E-4</c:v>
                </c:pt>
                <c:pt idx="57198" formatCode="0.00E+00">
                  <c:v>2.9399999999999999E-4</c:v>
                </c:pt>
                <c:pt idx="57199" formatCode="0.00E+00">
                  <c:v>2.9399999999999999E-4</c:v>
                </c:pt>
                <c:pt idx="57200" formatCode="0.00E+00">
                  <c:v>2.9399999999999999E-4</c:v>
                </c:pt>
                <c:pt idx="57201" formatCode="0.00E+00">
                  <c:v>2.9399999999999999E-4</c:v>
                </c:pt>
                <c:pt idx="57202" formatCode="0.00E+00">
                  <c:v>2.9399999999999999E-4</c:v>
                </c:pt>
                <c:pt idx="57203" formatCode="0.00E+00">
                  <c:v>2.9399999999999999E-4</c:v>
                </c:pt>
                <c:pt idx="57204" formatCode="0.00E+00">
                  <c:v>2.9399999999999999E-4</c:v>
                </c:pt>
                <c:pt idx="57205" formatCode="0.00E+00">
                  <c:v>2.9399999999999999E-4</c:v>
                </c:pt>
                <c:pt idx="57206" formatCode="0.00E+00">
                  <c:v>2.9399999999999999E-4</c:v>
                </c:pt>
                <c:pt idx="57207" formatCode="0.00E+00">
                  <c:v>2.9399999999999999E-4</c:v>
                </c:pt>
                <c:pt idx="57208" formatCode="0.00E+00">
                  <c:v>2.9399999999999999E-4</c:v>
                </c:pt>
                <c:pt idx="57209" formatCode="0.00E+00">
                  <c:v>2.9399999999999999E-4</c:v>
                </c:pt>
                <c:pt idx="57210" formatCode="0.00E+00">
                  <c:v>2.9399999999999999E-4</c:v>
                </c:pt>
                <c:pt idx="57211" formatCode="0.00E+00">
                  <c:v>2.9399999999999999E-4</c:v>
                </c:pt>
                <c:pt idx="57212" formatCode="0.00E+00">
                  <c:v>2.9399999999999999E-4</c:v>
                </c:pt>
                <c:pt idx="57213" formatCode="0.00E+00">
                  <c:v>2.9300000000000002E-4</c:v>
                </c:pt>
                <c:pt idx="57214" formatCode="0.00E+00">
                  <c:v>2.9300000000000002E-4</c:v>
                </c:pt>
                <c:pt idx="57215" formatCode="0.00E+00">
                  <c:v>2.9399999999999999E-4</c:v>
                </c:pt>
                <c:pt idx="57216" formatCode="0.00E+00">
                  <c:v>2.9300000000000002E-4</c:v>
                </c:pt>
                <c:pt idx="57217" formatCode="0.00E+00">
                  <c:v>2.9399999999999999E-4</c:v>
                </c:pt>
                <c:pt idx="57218" formatCode="0.00E+00">
                  <c:v>2.9300000000000002E-4</c:v>
                </c:pt>
                <c:pt idx="57219" formatCode="0.00E+00">
                  <c:v>2.9300000000000002E-4</c:v>
                </c:pt>
                <c:pt idx="57220" formatCode="0.00E+00">
                  <c:v>2.9300000000000002E-4</c:v>
                </c:pt>
                <c:pt idx="57221" formatCode="0.00E+00">
                  <c:v>2.9300000000000002E-4</c:v>
                </c:pt>
                <c:pt idx="57222" formatCode="0.00E+00">
                  <c:v>2.9300000000000002E-4</c:v>
                </c:pt>
                <c:pt idx="57223" formatCode="0.00E+00">
                  <c:v>2.9300000000000002E-4</c:v>
                </c:pt>
                <c:pt idx="57224" formatCode="0.00E+00">
                  <c:v>2.9300000000000002E-4</c:v>
                </c:pt>
                <c:pt idx="57225" formatCode="0.00E+00">
                  <c:v>2.9300000000000002E-4</c:v>
                </c:pt>
                <c:pt idx="57226" formatCode="0.00E+00">
                  <c:v>2.9300000000000002E-4</c:v>
                </c:pt>
                <c:pt idx="57227" formatCode="0.00E+00">
                  <c:v>2.9300000000000002E-4</c:v>
                </c:pt>
                <c:pt idx="57228" formatCode="0.00E+00">
                  <c:v>2.9300000000000002E-4</c:v>
                </c:pt>
                <c:pt idx="57229" formatCode="0.00E+00">
                  <c:v>2.9300000000000002E-4</c:v>
                </c:pt>
                <c:pt idx="57230" formatCode="0.00E+00">
                  <c:v>2.9300000000000002E-4</c:v>
                </c:pt>
                <c:pt idx="57231" formatCode="0.00E+00">
                  <c:v>2.9300000000000002E-4</c:v>
                </c:pt>
                <c:pt idx="57232" formatCode="0.00E+00">
                  <c:v>2.9300000000000002E-4</c:v>
                </c:pt>
                <c:pt idx="57233" formatCode="0.00E+00">
                  <c:v>2.9300000000000002E-4</c:v>
                </c:pt>
                <c:pt idx="57234" formatCode="0.00E+00">
                  <c:v>2.9300000000000002E-4</c:v>
                </c:pt>
                <c:pt idx="57235" formatCode="0.00E+00">
                  <c:v>2.9300000000000002E-4</c:v>
                </c:pt>
                <c:pt idx="57236" formatCode="0.00E+00">
                  <c:v>2.9300000000000002E-4</c:v>
                </c:pt>
                <c:pt idx="57237" formatCode="0.00E+00">
                  <c:v>2.9300000000000002E-4</c:v>
                </c:pt>
                <c:pt idx="57238" formatCode="0.00E+00">
                  <c:v>2.9300000000000002E-4</c:v>
                </c:pt>
                <c:pt idx="57239" formatCode="0.00E+00">
                  <c:v>2.9300000000000002E-4</c:v>
                </c:pt>
                <c:pt idx="57240" formatCode="0.00E+00">
                  <c:v>2.9300000000000002E-4</c:v>
                </c:pt>
                <c:pt idx="57241" formatCode="0.00E+00">
                  <c:v>2.9300000000000002E-4</c:v>
                </c:pt>
                <c:pt idx="57242" formatCode="0.00E+00">
                  <c:v>2.9300000000000002E-4</c:v>
                </c:pt>
                <c:pt idx="57243" formatCode="0.00E+00">
                  <c:v>2.9300000000000002E-4</c:v>
                </c:pt>
                <c:pt idx="57244" formatCode="0.00E+00">
                  <c:v>2.92E-4</c:v>
                </c:pt>
                <c:pt idx="57245" formatCode="0.00E+00">
                  <c:v>2.92E-4</c:v>
                </c:pt>
                <c:pt idx="57246" formatCode="0.00E+00">
                  <c:v>2.92E-4</c:v>
                </c:pt>
                <c:pt idx="57247" formatCode="0.00E+00">
                  <c:v>2.9300000000000002E-4</c:v>
                </c:pt>
                <c:pt idx="57248" formatCode="0.00E+00">
                  <c:v>2.9300000000000002E-4</c:v>
                </c:pt>
                <c:pt idx="57249" formatCode="0.00E+00">
                  <c:v>2.92E-4</c:v>
                </c:pt>
                <c:pt idx="57250" formatCode="0.00E+00">
                  <c:v>2.92E-4</c:v>
                </c:pt>
                <c:pt idx="57251" formatCode="0.00E+00">
                  <c:v>2.92E-4</c:v>
                </c:pt>
                <c:pt idx="57252" formatCode="0.00E+00">
                  <c:v>2.92E-4</c:v>
                </c:pt>
                <c:pt idx="57253" formatCode="0.00E+00">
                  <c:v>2.92E-4</c:v>
                </c:pt>
                <c:pt idx="57254" formatCode="0.00E+00">
                  <c:v>2.92E-4</c:v>
                </c:pt>
                <c:pt idx="57255" formatCode="0.00E+00">
                  <c:v>2.92E-4</c:v>
                </c:pt>
                <c:pt idx="57256" formatCode="0.00E+00">
                  <c:v>2.92E-4</c:v>
                </c:pt>
                <c:pt idx="57257" formatCode="0.00E+00">
                  <c:v>2.92E-4</c:v>
                </c:pt>
                <c:pt idx="57258" formatCode="0.00E+00">
                  <c:v>2.92E-4</c:v>
                </c:pt>
                <c:pt idx="57259" formatCode="0.00E+00">
                  <c:v>2.92E-4</c:v>
                </c:pt>
                <c:pt idx="57260" formatCode="0.00E+00">
                  <c:v>2.92E-4</c:v>
                </c:pt>
                <c:pt idx="57261" formatCode="0.00E+00">
                  <c:v>2.92E-4</c:v>
                </c:pt>
                <c:pt idx="57262" formatCode="0.00E+00">
                  <c:v>2.92E-4</c:v>
                </c:pt>
                <c:pt idx="57263" formatCode="0.00E+00">
                  <c:v>2.92E-4</c:v>
                </c:pt>
                <c:pt idx="57264" formatCode="0.00E+00">
                  <c:v>2.92E-4</c:v>
                </c:pt>
                <c:pt idx="57265" formatCode="0.00E+00">
                  <c:v>2.92E-4</c:v>
                </c:pt>
                <c:pt idx="57266" formatCode="0.00E+00">
                  <c:v>2.92E-4</c:v>
                </c:pt>
                <c:pt idx="57267" formatCode="0.00E+00">
                  <c:v>2.92E-4</c:v>
                </c:pt>
                <c:pt idx="57268" formatCode="0.00E+00">
                  <c:v>2.92E-4</c:v>
                </c:pt>
                <c:pt idx="57269" formatCode="0.00E+00">
                  <c:v>2.92E-4</c:v>
                </c:pt>
                <c:pt idx="57270" formatCode="0.00E+00">
                  <c:v>2.92E-4</c:v>
                </c:pt>
                <c:pt idx="57271" formatCode="0.00E+00">
                  <c:v>2.92E-4</c:v>
                </c:pt>
                <c:pt idx="57272" formatCode="0.00E+00">
                  <c:v>2.92E-4</c:v>
                </c:pt>
                <c:pt idx="57273" formatCode="0.00E+00">
                  <c:v>2.92E-4</c:v>
                </c:pt>
                <c:pt idx="57274" formatCode="0.00E+00">
                  <c:v>2.92E-4</c:v>
                </c:pt>
                <c:pt idx="57275" formatCode="0.00E+00">
                  <c:v>2.92E-4</c:v>
                </c:pt>
                <c:pt idx="57276" formatCode="0.00E+00">
                  <c:v>2.92E-4</c:v>
                </c:pt>
                <c:pt idx="57277" formatCode="0.00E+00">
                  <c:v>2.9100000000000003E-4</c:v>
                </c:pt>
                <c:pt idx="57278" formatCode="0.00E+00">
                  <c:v>2.92E-4</c:v>
                </c:pt>
                <c:pt idx="57279" formatCode="0.00E+00">
                  <c:v>2.92E-4</c:v>
                </c:pt>
                <c:pt idx="57280" formatCode="0.00E+00">
                  <c:v>2.9100000000000003E-4</c:v>
                </c:pt>
                <c:pt idx="57281" formatCode="0.00E+00">
                  <c:v>2.92E-4</c:v>
                </c:pt>
                <c:pt idx="57282" formatCode="0.00E+00">
                  <c:v>2.9100000000000003E-4</c:v>
                </c:pt>
                <c:pt idx="57283" formatCode="0.00E+00">
                  <c:v>2.9100000000000003E-4</c:v>
                </c:pt>
                <c:pt idx="57284" formatCode="0.00E+00">
                  <c:v>2.9100000000000003E-4</c:v>
                </c:pt>
                <c:pt idx="57285" formatCode="0.00E+00">
                  <c:v>2.9100000000000003E-4</c:v>
                </c:pt>
                <c:pt idx="57286" formatCode="0.00E+00">
                  <c:v>2.9100000000000003E-4</c:v>
                </c:pt>
                <c:pt idx="57287" formatCode="0.00E+00">
                  <c:v>2.9100000000000003E-4</c:v>
                </c:pt>
                <c:pt idx="57288" formatCode="0.00E+00">
                  <c:v>2.9100000000000003E-4</c:v>
                </c:pt>
                <c:pt idx="57289" formatCode="0.00E+00">
                  <c:v>2.9100000000000003E-4</c:v>
                </c:pt>
                <c:pt idx="57290" formatCode="0.00E+00">
                  <c:v>2.9100000000000003E-4</c:v>
                </c:pt>
                <c:pt idx="57291" formatCode="0.00E+00">
                  <c:v>2.9100000000000003E-4</c:v>
                </c:pt>
                <c:pt idx="57292" formatCode="0.00E+00">
                  <c:v>2.9100000000000003E-4</c:v>
                </c:pt>
                <c:pt idx="57293" formatCode="0.00E+00">
                  <c:v>2.9100000000000003E-4</c:v>
                </c:pt>
                <c:pt idx="57294" formatCode="0.00E+00">
                  <c:v>2.9100000000000003E-4</c:v>
                </c:pt>
                <c:pt idx="57295" formatCode="0.00E+00">
                  <c:v>2.9100000000000003E-4</c:v>
                </c:pt>
                <c:pt idx="57296" formatCode="0.00E+00">
                  <c:v>2.9100000000000003E-4</c:v>
                </c:pt>
                <c:pt idx="57297" formatCode="0.00E+00">
                  <c:v>2.9100000000000003E-4</c:v>
                </c:pt>
                <c:pt idx="57298" formatCode="0.00E+00">
                  <c:v>2.9100000000000003E-4</c:v>
                </c:pt>
                <c:pt idx="57299" formatCode="0.00E+00">
                  <c:v>2.9100000000000003E-4</c:v>
                </c:pt>
                <c:pt idx="57300" formatCode="0.00E+00">
                  <c:v>2.9100000000000003E-4</c:v>
                </c:pt>
                <c:pt idx="57301" formatCode="0.00E+00">
                  <c:v>2.9100000000000003E-4</c:v>
                </c:pt>
                <c:pt idx="57302" formatCode="0.00E+00">
                  <c:v>2.9100000000000003E-4</c:v>
                </c:pt>
                <c:pt idx="57303" formatCode="0.00E+00">
                  <c:v>2.9100000000000003E-4</c:v>
                </c:pt>
                <c:pt idx="57304" formatCode="0.00E+00">
                  <c:v>2.9100000000000003E-4</c:v>
                </c:pt>
                <c:pt idx="57305" formatCode="0.00E+00">
                  <c:v>2.9100000000000003E-4</c:v>
                </c:pt>
                <c:pt idx="57306" formatCode="0.00E+00">
                  <c:v>2.9100000000000003E-4</c:v>
                </c:pt>
                <c:pt idx="57307" formatCode="0.00E+00">
                  <c:v>2.9100000000000003E-4</c:v>
                </c:pt>
                <c:pt idx="57308" formatCode="0.00E+00">
                  <c:v>2.9100000000000003E-4</c:v>
                </c:pt>
                <c:pt idx="57309" formatCode="0.00E+00">
                  <c:v>2.9100000000000003E-4</c:v>
                </c:pt>
                <c:pt idx="57310" formatCode="0.00E+00">
                  <c:v>2.9100000000000003E-4</c:v>
                </c:pt>
                <c:pt idx="57311" formatCode="0.00E+00">
                  <c:v>2.9100000000000003E-4</c:v>
                </c:pt>
                <c:pt idx="57312" formatCode="0.00E+00">
                  <c:v>2.9100000000000003E-4</c:v>
                </c:pt>
                <c:pt idx="57313" formatCode="0.00E+00">
                  <c:v>2.9100000000000003E-4</c:v>
                </c:pt>
                <c:pt idx="57314" formatCode="0.00E+00">
                  <c:v>2.9100000000000003E-4</c:v>
                </c:pt>
                <c:pt idx="57315" formatCode="0.00E+00">
                  <c:v>2.9100000000000003E-4</c:v>
                </c:pt>
                <c:pt idx="57316" formatCode="0.00E+00">
                  <c:v>2.9E-4</c:v>
                </c:pt>
                <c:pt idx="57317" formatCode="0.00E+00">
                  <c:v>2.9E-4</c:v>
                </c:pt>
                <c:pt idx="57318" formatCode="0.00E+00">
                  <c:v>2.9E-4</c:v>
                </c:pt>
                <c:pt idx="57319" formatCode="0.00E+00">
                  <c:v>2.9E-4</c:v>
                </c:pt>
                <c:pt idx="57320" formatCode="0.00E+00">
                  <c:v>2.9E-4</c:v>
                </c:pt>
                <c:pt idx="57321" formatCode="0.00E+00">
                  <c:v>2.9E-4</c:v>
                </c:pt>
                <c:pt idx="57322" formatCode="0.00E+00">
                  <c:v>2.9E-4</c:v>
                </c:pt>
                <c:pt idx="57323" formatCode="0.00E+00">
                  <c:v>2.9E-4</c:v>
                </c:pt>
                <c:pt idx="57324" formatCode="0.00E+00">
                  <c:v>2.9E-4</c:v>
                </c:pt>
                <c:pt idx="57325" formatCode="0.00E+00">
                  <c:v>2.9E-4</c:v>
                </c:pt>
                <c:pt idx="57326" formatCode="0.00E+00">
                  <c:v>2.9E-4</c:v>
                </c:pt>
                <c:pt idx="57327" formatCode="0.00E+00">
                  <c:v>2.9E-4</c:v>
                </c:pt>
                <c:pt idx="57328" formatCode="0.00E+00">
                  <c:v>2.9E-4</c:v>
                </c:pt>
                <c:pt idx="57329" formatCode="0.00E+00">
                  <c:v>2.9E-4</c:v>
                </c:pt>
                <c:pt idx="57330" formatCode="0.00E+00">
                  <c:v>2.9E-4</c:v>
                </c:pt>
                <c:pt idx="57331" formatCode="0.00E+00">
                  <c:v>2.9E-4</c:v>
                </c:pt>
                <c:pt idx="57332" formatCode="0.00E+00">
                  <c:v>2.9E-4</c:v>
                </c:pt>
                <c:pt idx="57333" formatCode="0.00E+00">
                  <c:v>2.9E-4</c:v>
                </c:pt>
                <c:pt idx="57334" formatCode="0.00E+00">
                  <c:v>2.9E-4</c:v>
                </c:pt>
                <c:pt idx="57335" formatCode="0.00E+00">
                  <c:v>2.9E-4</c:v>
                </c:pt>
                <c:pt idx="57336" formatCode="0.00E+00">
                  <c:v>2.9E-4</c:v>
                </c:pt>
                <c:pt idx="57337" formatCode="0.00E+00">
                  <c:v>2.9E-4</c:v>
                </c:pt>
                <c:pt idx="57338" formatCode="0.00E+00">
                  <c:v>2.9E-4</c:v>
                </c:pt>
                <c:pt idx="57339" formatCode="0.00E+00">
                  <c:v>2.9E-4</c:v>
                </c:pt>
                <c:pt idx="57340" formatCode="0.00E+00">
                  <c:v>2.9E-4</c:v>
                </c:pt>
                <c:pt idx="57341" formatCode="0.00E+00">
                  <c:v>2.9E-4</c:v>
                </c:pt>
                <c:pt idx="57342" formatCode="0.00E+00">
                  <c:v>2.9E-4</c:v>
                </c:pt>
                <c:pt idx="57343" formatCode="0.00E+00">
                  <c:v>2.9E-4</c:v>
                </c:pt>
                <c:pt idx="57344" formatCode="0.00E+00">
                  <c:v>2.9E-4</c:v>
                </c:pt>
                <c:pt idx="57345" formatCode="0.00E+00">
                  <c:v>2.9E-4</c:v>
                </c:pt>
                <c:pt idx="57346" formatCode="0.00E+00">
                  <c:v>2.9E-4</c:v>
                </c:pt>
                <c:pt idx="57347" formatCode="0.00E+00">
                  <c:v>2.9E-4</c:v>
                </c:pt>
                <c:pt idx="57348" formatCode="0.00E+00">
                  <c:v>2.9E-4</c:v>
                </c:pt>
                <c:pt idx="57349" formatCode="0.00E+00">
                  <c:v>2.9E-4</c:v>
                </c:pt>
                <c:pt idx="57350" formatCode="0.00E+00">
                  <c:v>2.8899999999999998E-4</c:v>
                </c:pt>
                <c:pt idx="57351" formatCode="0.00E+00">
                  <c:v>2.9E-4</c:v>
                </c:pt>
                <c:pt idx="57352" formatCode="0.00E+00">
                  <c:v>2.9E-4</c:v>
                </c:pt>
                <c:pt idx="57353" formatCode="0.00E+00">
                  <c:v>2.8899999999999998E-4</c:v>
                </c:pt>
                <c:pt idx="57354" formatCode="0.00E+00">
                  <c:v>2.8899999999999998E-4</c:v>
                </c:pt>
                <c:pt idx="57355" formatCode="0.00E+00">
                  <c:v>2.9E-4</c:v>
                </c:pt>
                <c:pt idx="57356" formatCode="0.00E+00">
                  <c:v>2.8899999999999998E-4</c:v>
                </c:pt>
                <c:pt idx="57357" formatCode="0.00E+00">
                  <c:v>2.8899999999999998E-4</c:v>
                </c:pt>
                <c:pt idx="57358" formatCode="0.00E+00">
                  <c:v>2.8899999999999998E-4</c:v>
                </c:pt>
                <c:pt idx="57359" formatCode="0.00E+00">
                  <c:v>2.8899999999999998E-4</c:v>
                </c:pt>
                <c:pt idx="57360" formatCode="0.00E+00">
                  <c:v>2.8899999999999998E-4</c:v>
                </c:pt>
                <c:pt idx="57361" formatCode="0.00E+00">
                  <c:v>2.8899999999999998E-4</c:v>
                </c:pt>
                <c:pt idx="57362" formatCode="0.00E+00">
                  <c:v>2.8899999999999998E-4</c:v>
                </c:pt>
                <c:pt idx="57363" formatCode="0.00E+00">
                  <c:v>2.8899999999999998E-4</c:v>
                </c:pt>
                <c:pt idx="57364" formatCode="0.00E+00">
                  <c:v>2.8899999999999998E-4</c:v>
                </c:pt>
                <c:pt idx="57365" formatCode="0.00E+00">
                  <c:v>2.8899999999999998E-4</c:v>
                </c:pt>
                <c:pt idx="57366" formatCode="0.00E+00">
                  <c:v>2.8899999999999998E-4</c:v>
                </c:pt>
                <c:pt idx="57367" formatCode="0.00E+00">
                  <c:v>2.8899999999999998E-4</c:v>
                </c:pt>
                <c:pt idx="57368" formatCode="0.00E+00">
                  <c:v>2.8899999999999998E-4</c:v>
                </c:pt>
                <c:pt idx="57369" formatCode="0.00E+00">
                  <c:v>2.8899999999999998E-4</c:v>
                </c:pt>
                <c:pt idx="57370" formatCode="0.00E+00">
                  <c:v>2.8899999999999998E-4</c:v>
                </c:pt>
                <c:pt idx="57371" formatCode="0.00E+00">
                  <c:v>2.8899999999999998E-4</c:v>
                </c:pt>
                <c:pt idx="57372" formatCode="0.00E+00">
                  <c:v>2.8899999999999998E-4</c:v>
                </c:pt>
                <c:pt idx="57373" formatCode="0.00E+00">
                  <c:v>2.8899999999999998E-4</c:v>
                </c:pt>
                <c:pt idx="57374" formatCode="0.00E+00">
                  <c:v>2.8899999999999998E-4</c:v>
                </c:pt>
                <c:pt idx="57375" formatCode="0.00E+00">
                  <c:v>2.8899999999999998E-4</c:v>
                </c:pt>
                <c:pt idx="57376" formatCode="0.00E+00">
                  <c:v>2.8899999999999998E-4</c:v>
                </c:pt>
                <c:pt idx="57377" formatCode="0.00E+00">
                  <c:v>2.8899999999999998E-4</c:v>
                </c:pt>
                <c:pt idx="57378" formatCode="0.00E+00">
                  <c:v>2.8899999999999998E-4</c:v>
                </c:pt>
                <c:pt idx="57379" formatCode="0.00E+00">
                  <c:v>2.8899999999999998E-4</c:v>
                </c:pt>
                <c:pt idx="57380" formatCode="0.00E+00">
                  <c:v>2.8899999999999998E-4</c:v>
                </c:pt>
                <c:pt idx="57381" formatCode="0.00E+00">
                  <c:v>2.8899999999999998E-4</c:v>
                </c:pt>
                <c:pt idx="57382" formatCode="0.00E+00">
                  <c:v>2.8899999999999998E-4</c:v>
                </c:pt>
                <c:pt idx="57383" formatCode="0.00E+00">
                  <c:v>2.8899999999999998E-4</c:v>
                </c:pt>
                <c:pt idx="57384" formatCode="0.00E+00">
                  <c:v>2.8899999999999998E-4</c:v>
                </c:pt>
                <c:pt idx="57385" formatCode="0.00E+00">
                  <c:v>2.8899999999999998E-4</c:v>
                </c:pt>
                <c:pt idx="57386" formatCode="0.00E+00">
                  <c:v>2.8800000000000001E-4</c:v>
                </c:pt>
                <c:pt idx="57387" formatCode="0.00E+00">
                  <c:v>2.8800000000000001E-4</c:v>
                </c:pt>
                <c:pt idx="57388" formatCode="0.00E+00">
                  <c:v>2.8800000000000001E-4</c:v>
                </c:pt>
                <c:pt idx="57389" formatCode="0.00E+00">
                  <c:v>2.8800000000000001E-4</c:v>
                </c:pt>
                <c:pt idx="57390" formatCode="0.00E+00">
                  <c:v>2.8800000000000001E-4</c:v>
                </c:pt>
                <c:pt idx="57391" formatCode="0.00E+00">
                  <c:v>2.8800000000000001E-4</c:v>
                </c:pt>
                <c:pt idx="57392" formatCode="0.00E+00">
                  <c:v>2.8800000000000001E-4</c:v>
                </c:pt>
                <c:pt idx="57393" formatCode="0.00E+00">
                  <c:v>2.8800000000000001E-4</c:v>
                </c:pt>
                <c:pt idx="57394" formatCode="0.00E+00">
                  <c:v>2.8800000000000001E-4</c:v>
                </c:pt>
                <c:pt idx="57395" formatCode="0.00E+00">
                  <c:v>2.8800000000000001E-4</c:v>
                </c:pt>
                <c:pt idx="57396" formatCode="0.00E+00">
                  <c:v>2.8800000000000001E-4</c:v>
                </c:pt>
                <c:pt idx="57397" formatCode="0.00E+00">
                  <c:v>2.8800000000000001E-4</c:v>
                </c:pt>
                <c:pt idx="57398" formatCode="0.00E+00">
                  <c:v>2.8800000000000001E-4</c:v>
                </c:pt>
                <c:pt idx="57399" formatCode="0.00E+00">
                  <c:v>2.8800000000000001E-4</c:v>
                </c:pt>
                <c:pt idx="57400" formatCode="0.00E+00">
                  <c:v>2.8800000000000001E-4</c:v>
                </c:pt>
                <c:pt idx="57401" formatCode="0.00E+00">
                  <c:v>2.8800000000000001E-4</c:v>
                </c:pt>
                <c:pt idx="57402" formatCode="0.00E+00">
                  <c:v>2.8800000000000001E-4</c:v>
                </c:pt>
                <c:pt idx="57403" formatCode="0.00E+00">
                  <c:v>2.8800000000000001E-4</c:v>
                </c:pt>
                <c:pt idx="57404" formatCode="0.00E+00">
                  <c:v>2.8800000000000001E-4</c:v>
                </c:pt>
                <c:pt idx="57405" formatCode="0.00E+00">
                  <c:v>2.8800000000000001E-4</c:v>
                </c:pt>
                <c:pt idx="57406" formatCode="0.00E+00">
                  <c:v>2.8800000000000001E-4</c:v>
                </c:pt>
                <c:pt idx="57407" formatCode="0.00E+00">
                  <c:v>2.8800000000000001E-4</c:v>
                </c:pt>
                <c:pt idx="57408" formatCode="0.00E+00">
                  <c:v>2.8800000000000001E-4</c:v>
                </c:pt>
                <c:pt idx="57409" formatCode="0.00E+00">
                  <c:v>2.8800000000000001E-4</c:v>
                </c:pt>
                <c:pt idx="57410" formatCode="0.00E+00">
                  <c:v>2.8800000000000001E-4</c:v>
                </c:pt>
                <c:pt idx="57411" formatCode="0.00E+00">
                  <c:v>2.8800000000000001E-4</c:v>
                </c:pt>
                <c:pt idx="57412" formatCode="0.00E+00">
                  <c:v>2.8800000000000001E-4</c:v>
                </c:pt>
                <c:pt idx="57413" formatCode="0.00E+00">
                  <c:v>2.8800000000000001E-4</c:v>
                </c:pt>
                <c:pt idx="57414" formatCode="0.00E+00">
                  <c:v>2.8800000000000001E-4</c:v>
                </c:pt>
                <c:pt idx="57415" formatCode="0.00E+00">
                  <c:v>2.8800000000000001E-4</c:v>
                </c:pt>
                <c:pt idx="57416" formatCode="0.00E+00">
                  <c:v>2.8800000000000001E-4</c:v>
                </c:pt>
                <c:pt idx="57417" formatCode="0.00E+00">
                  <c:v>2.8800000000000001E-4</c:v>
                </c:pt>
                <c:pt idx="57418" formatCode="0.00E+00">
                  <c:v>2.8800000000000001E-4</c:v>
                </c:pt>
                <c:pt idx="57419" formatCode="0.00E+00">
                  <c:v>2.8800000000000001E-4</c:v>
                </c:pt>
                <c:pt idx="57420" formatCode="0.00E+00">
                  <c:v>2.8800000000000001E-4</c:v>
                </c:pt>
                <c:pt idx="57421" formatCode="0.00E+00">
                  <c:v>2.8800000000000001E-4</c:v>
                </c:pt>
                <c:pt idx="57422" formatCode="0.00E+00">
                  <c:v>2.8800000000000001E-4</c:v>
                </c:pt>
                <c:pt idx="57423" formatCode="0.00E+00">
                  <c:v>2.8800000000000001E-4</c:v>
                </c:pt>
                <c:pt idx="57424" formatCode="0.00E+00">
                  <c:v>2.8800000000000001E-4</c:v>
                </c:pt>
                <c:pt idx="57425" formatCode="0.00E+00">
                  <c:v>2.8699999999999998E-4</c:v>
                </c:pt>
                <c:pt idx="57426" formatCode="0.00E+00">
                  <c:v>2.8800000000000001E-4</c:v>
                </c:pt>
                <c:pt idx="57427" formatCode="0.00E+00">
                  <c:v>2.8800000000000001E-4</c:v>
                </c:pt>
                <c:pt idx="57428" formatCode="0.00E+00">
                  <c:v>2.8699999999999998E-4</c:v>
                </c:pt>
                <c:pt idx="57429" formatCode="0.00E+00">
                  <c:v>2.8699999999999998E-4</c:v>
                </c:pt>
                <c:pt idx="57430" formatCode="0.00E+00">
                  <c:v>2.8699999999999998E-4</c:v>
                </c:pt>
                <c:pt idx="57431" formatCode="0.00E+00">
                  <c:v>2.8699999999999998E-4</c:v>
                </c:pt>
                <c:pt idx="57432" formatCode="0.00E+00">
                  <c:v>2.8699999999999998E-4</c:v>
                </c:pt>
                <c:pt idx="57433" formatCode="0.00E+00">
                  <c:v>2.8699999999999998E-4</c:v>
                </c:pt>
                <c:pt idx="57434" formatCode="0.00E+00">
                  <c:v>2.8699999999999998E-4</c:v>
                </c:pt>
                <c:pt idx="57435" formatCode="0.00E+00">
                  <c:v>2.8699999999999998E-4</c:v>
                </c:pt>
                <c:pt idx="57436" formatCode="0.00E+00">
                  <c:v>2.8699999999999998E-4</c:v>
                </c:pt>
                <c:pt idx="57437" formatCode="0.00E+00">
                  <c:v>2.8699999999999998E-4</c:v>
                </c:pt>
                <c:pt idx="57438" formatCode="0.00E+00">
                  <c:v>2.8699999999999998E-4</c:v>
                </c:pt>
                <c:pt idx="57439" formatCode="0.00E+00">
                  <c:v>2.8699999999999998E-4</c:v>
                </c:pt>
                <c:pt idx="57440" formatCode="0.00E+00">
                  <c:v>2.8699999999999998E-4</c:v>
                </c:pt>
                <c:pt idx="57441" formatCode="0.00E+00">
                  <c:v>2.8699999999999998E-4</c:v>
                </c:pt>
                <c:pt idx="57442" formatCode="0.00E+00">
                  <c:v>2.8699999999999998E-4</c:v>
                </c:pt>
                <c:pt idx="57443" formatCode="0.00E+00">
                  <c:v>2.8699999999999998E-4</c:v>
                </c:pt>
                <c:pt idx="57444" formatCode="0.00E+00">
                  <c:v>2.8699999999999998E-4</c:v>
                </c:pt>
                <c:pt idx="57445" formatCode="0.00E+00">
                  <c:v>2.8699999999999998E-4</c:v>
                </c:pt>
                <c:pt idx="57446" formatCode="0.00E+00">
                  <c:v>2.8699999999999998E-4</c:v>
                </c:pt>
                <c:pt idx="57447" formatCode="0.00E+00">
                  <c:v>2.8699999999999998E-4</c:v>
                </c:pt>
                <c:pt idx="57448" formatCode="0.00E+00">
                  <c:v>2.8699999999999998E-4</c:v>
                </c:pt>
                <c:pt idx="57449" formatCode="0.00E+00">
                  <c:v>2.8699999999999998E-4</c:v>
                </c:pt>
                <c:pt idx="57450" formatCode="0.00E+00">
                  <c:v>2.8699999999999998E-4</c:v>
                </c:pt>
                <c:pt idx="57451" formatCode="0.00E+00">
                  <c:v>2.8699999999999998E-4</c:v>
                </c:pt>
                <c:pt idx="57452" formatCode="0.00E+00">
                  <c:v>2.8699999999999998E-4</c:v>
                </c:pt>
                <c:pt idx="57453" formatCode="0.00E+00">
                  <c:v>2.8699999999999998E-4</c:v>
                </c:pt>
                <c:pt idx="57454" formatCode="0.00E+00">
                  <c:v>2.8699999999999998E-4</c:v>
                </c:pt>
                <c:pt idx="57455" formatCode="0.00E+00">
                  <c:v>2.8699999999999998E-4</c:v>
                </c:pt>
                <c:pt idx="57456" formatCode="0.00E+00">
                  <c:v>2.8699999999999998E-4</c:v>
                </c:pt>
                <c:pt idx="57457" formatCode="0.00E+00">
                  <c:v>2.8699999999999998E-4</c:v>
                </c:pt>
                <c:pt idx="57458" formatCode="0.00E+00">
                  <c:v>2.8699999999999998E-4</c:v>
                </c:pt>
                <c:pt idx="57459" formatCode="0.00E+00">
                  <c:v>2.8699999999999998E-4</c:v>
                </c:pt>
                <c:pt idx="57460" formatCode="0.00E+00">
                  <c:v>2.8699999999999998E-4</c:v>
                </c:pt>
                <c:pt idx="57461" formatCode="0.00E+00">
                  <c:v>2.8699999999999998E-4</c:v>
                </c:pt>
                <c:pt idx="57462" formatCode="0.00E+00">
                  <c:v>2.8699999999999998E-4</c:v>
                </c:pt>
                <c:pt idx="57463" formatCode="0.00E+00">
                  <c:v>2.8600000000000001E-4</c:v>
                </c:pt>
                <c:pt idx="57464" formatCode="0.00E+00">
                  <c:v>2.8600000000000001E-4</c:v>
                </c:pt>
                <c:pt idx="57465" formatCode="0.00E+00">
                  <c:v>2.8699999999999998E-4</c:v>
                </c:pt>
                <c:pt idx="57466" formatCode="0.00E+00">
                  <c:v>2.8600000000000001E-4</c:v>
                </c:pt>
                <c:pt idx="57467" formatCode="0.00E+00">
                  <c:v>2.8600000000000001E-4</c:v>
                </c:pt>
                <c:pt idx="57468" formatCode="0.00E+00">
                  <c:v>2.8699999999999998E-4</c:v>
                </c:pt>
                <c:pt idx="57469" formatCode="0.00E+00">
                  <c:v>2.8600000000000001E-4</c:v>
                </c:pt>
                <c:pt idx="57470" formatCode="0.00E+00">
                  <c:v>2.8600000000000001E-4</c:v>
                </c:pt>
                <c:pt idx="57471" formatCode="0.00E+00">
                  <c:v>2.8600000000000001E-4</c:v>
                </c:pt>
                <c:pt idx="57472" formatCode="0.00E+00">
                  <c:v>2.8600000000000001E-4</c:v>
                </c:pt>
                <c:pt idx="57473" formatCode="0.00E+00">
                  <c:v>2.8600000000000001E-4</c:v>
                </c:pt>
                <c:pt idx="57474" formatCode="0.00E+00">
                  <c:v>2.8600000000000001E-4</c:v>
                </c:pt>
                <c:pt idx="57475" formatCode="0.00E+00">
                  <c:v>2.8600000000000001E-4</c:v>
                </c:pt>
                <c:pt idx="57476" formatCode="0.00E+00">
                  <c:v>2.8600000000000001E-4</c:v>
                </c:pt>
                <c:pt idx="57477" formatCode="0.00E+00">
                  <c:v>2.8600000000000001E-4</c:v>
                </c:pt>
                <c:pt idx="57478" formatCode="0.00E+00">
                  <c:v>2.8600000000000001E-4</c:v>
                </c:pt>
                <c:pt idx="57479" formatCode="0.00E+00">
                  <c:v>2.8600000000000001E-4</c:v>
                </c:pt>
                <c:pt idx="57480" formatCode="0.00E+00">
                  <c:v>2.8600000000000001E-4</c:v>
                </c:pt>
                <c:pt idx="57481" formatCode="0.00E+00">
                  <c:v>2.8600000000000001E-4</c:v>
                </c:pt>
                <c:pt idx="57482" formatCode="0.00E+00">
                  <c:v>2.8600000000000001E-4</c:v>
                </c:pt>
                <c:pt idx="57483" formatCode="0.00E+00">
                  <c:v>2.8600000000000001E-4</c:v>
                </c:pt>
                <c:pt idx="57484" formatCode="0.00E+00">
                  <c:v>2.8600000000000001E-4</c:v>
                </c:pt>
                <c:pt idx="57485" formatCode="0.00E+00">
                  <c:v>2.8600000000000001E-4</c:v>
                </c:pt>
                <c:pt idx="57486" formatCode="0.00E+00">
                  <c:v>2.8600000000000001E-4</c:v>
                </c:pt>
                <c:pt idx="57487" formatCode="0.00E+00">
                  <c:v>2.8600000000000001E-4</c:v>
                </c:pt>
                <c:pt idx="57488" formatCode="0.00E+00">
                  <c:v>2.8600000000000001E-4</c:v>
                </c:pt>
                <c:pt idx="57489" formatCode="0.00E+00">
                  <c:v>2.8600000000000001E-4</c:v>
                </c:pt>
                <c:pt idx="57490" formatCode="0.00E+00">
                  <c:v>2.8600000000000001E-4</c:v>
                </c:pt>
                <c:pt idx="57491" formatCode="0.00E+00">
                  <c:v>2.8600000000000001E-4</c:v>
                </c:pt>
                <c:pt idx="57492" formatCode="0.00E+00">
                  <c:v>2.8600000000000001E-4</c:v>
                </c:pt>
                <c:pt idx="57493" formatCode="0.00E+00">
                  <c:v>2.8600000000000001E-4</c:v>
                </c:pt>
                <c:pt idx="57494" formatCode="0.00E+00">
                  <c:v>2.8600000000000001E-4</c:v>
                </c:pt>
                <c:pt idx="57495" formatCode="0.00E+00">
                  <c:v>2.8600000000000001E-4</c:v>
                </c:pt>
                <c:pt idx="57496" formatCode="0.00E+00">
                  <c:v>2.8600000000000001E-4</c:v>
                </c:pt>
                <c:pt idx="57497" formatCode="0.00E+00">
                  <c:v>2.8600000000000001E-4</c:v>
                </c:pt>
                <c:pt idx="57498" formatCode="0.00E+00">
                  <c:v>2.8600000000000001E-4</c:v>
                </c:pt>
                <c:pt idx="57499" formatCode="0.00E+00">
                  <c:v>2.8600000000000001E-4</c:v>
                </c:pt>
                <c:pt idx="57500" formatCode="0.00E+00">
                  <c:v>2.8600000000000001E-4</c:v>
                </c:pt>
                <c:pt idx="57501" formatCode="0.00E+00">
                  <c:v>2.8600000000000001E-4</c:v>
                </c:pt>
                <c:pt idx="57502" formatCode="0.00E+00">
                  <c:v>2.8600000000000001E-4</c:v>
                </c:pt>
                <c:pt idx="57503" formatCode="0.00E+00">
                  <c:v>2.8600000000000001E-4</c:v>
                </c:pt>
                <c:pt idx="57504" formatCode="0.00E+00">
                  <c:v>2.8600000000000001E-4</c:v>
                </c:pt>
                <c:pt idx="57505" formatCode="0.00E+00">
                  <c:v>2.8600000000000001E-4</c:v>
                </c:pt>
                <c:pt idx="57506" formatCode="0.00E+00">
                  <c:v>2.8600000000000001E-4</c:v>
                </c:pt>
                <c:pt idx="57507" formatCode="0.00E+00">
                  <c:v>2.8499999999999999E-4</c:v>
                </c:pt>
                <c:pt idx="57508" formatCode="0.00E+00">
                  <c:v>2.8499999999999999E-4</c:v>
                </c:pt>
                <c:pt idx="57509" formatCode="0.00E+00">
                  <c:v>2.8600000000000001E-4</c:v>
                </c:pt>
                <c:pt idx="57510" formatCode="0.00E+00">
                  <c:v>2.8499999999999999E-4</c:v>
                </c:pt>
                <c:pt idx="57511" formatCode="0.00E+00">
                  <c:v>2.8499999999999999E-4</c:v>
                </c:pt>
                <c:pt idx="57512" formatCode="0.00E+00">
                  <c:v>2.8499999999999999E-4</c:v>
                </c:pt>
                <c:pt idx="57513" formatCode="0.00E+00">
                  <c:v>2.8499999999999999E-4</c:v>
                </c:pt>
                <c:pt idx="57514" formatCode="0.00E+00">
                  <c:v>2.8499999999999999E-4</c:v>
                </c:pt>
                <c:pt idx="57515" formatCode="0.00E+00">
                  <c:v>2.8499999999999999E-4</c:v>
                </c:pt>
                <c:pt idx="57516" formatCode="0.00E+00">
                  <c:v>2.8499999999999999E-4</c:v>
                </c:pt>
                <c:pt idx="57517" formatCode="0.00E+00">
                  <c:v>2.8499999999999999E-4</c:v>
                </c:pt>
                <c:pt idx="57518" formatCode="0.00E+00">
                  <c:v>2.8499999999999999E-4</c:v>
                </c:pt>
                <c:pt idx="57519" formatCode="0.00E+00">
                  <c:v>2.8499999999999999E-4</c:v>
                </c:pt>
                <c:pt idx="57520" formatCode="0.00E+00">
                  <c:v>2.8499999999999999E-4</c:v>
                </c:pt>
                <c:pt idx="57521" formatCode="0.00E+00">
                  <c:v>2.8499999999999999E-4</c:v>
                </c:pt>
                <c:pt idx="57522" formatCode="0.00E+00">
                  <c:v>2.8499999999999999E-4</c:v>
                </c:pt>
                <c:pt idx="57523" formatCode="0.00E+00">
                  <c:v>2.8499999999999999E-4</c:v>
                </c:pt>
                <c:pt idx="57524" formatCode="0.00E+00">
                  <c:v>2.8499999999999999E-4</c:v>
                </c:pt>
                <c:pt idx="57525" formatCode="0.00E+00">
                  <c:v>2.8499999999999999E-4</c:v>
                </c:pt>
                <c:pt idx="57526" formatCode="0.00E+00">
                  <c:v>2.8499999999999999E-4</c:v>
                </c:pt>
                <c:pt idx="57527" formatCode="0.00E+00">
                  <c:v>2.8499999999999999E-4</c:v>
                </c:pt>
                <c:pt idx="57528" formatCode="0.00E+00">
                  <c:v>2.8499999999999999E-4</c:v>
                </c:pt>
                <c:pt idx="57529" formatCode="0.00E+00">
                  <c:v>2.8499999999999999E-4</c:v>
                </c:pt>
                <c:pt idx="57530" formatCode="0.00E+00">
                  <c:v>2.8499999999999999E-4</c:v>
                </c:pt>
                <c:pt idx="57531" formatCode="0.00E+00">
                  <c:v>2.8499999999999999E-4</c:v>
                </c:pt>
                <c:pt idx="57532" formatCode="0.00E+00">
                  <c:v>2.8499999999999999E-4</c:v>
                </c:pt>
                <c:pt idx="57533" formatCode="0.00E+00">
                  <c:v>2.8499999999999999E-4</c:v>
                </c:pt>
                <c:pt idx="57534" formatCode="0.00E+00">
                  <c:v>2.8499999999999999E-4</c:v>
                </c:pt>
                <c:pt idx="57535" formatCode="0.00E+00">
                  <c:v>2.8499999999999999E-4</c:v>
                </c:pt>
                <c:pt idx="57536" formatCode="0.00E+00">
                  <c:v>2.8499999999999999E-4</c:v>
                </c:pt>
                <c:pt idx="57537" formatCode="0.00E+00">
                  <c:v>2.8499999999999999E-4</c:v>
                </c:pt>
                <c:pt idx="57538" formatCode="0.00E+00">
                  <c:v>2.8499999999999999E-4</c:v>
                </c:pt>
                <c:pt idx="57539" formatCode="0.00E+00">
                  <c:v>2.8499999999999999E-4</c:v>
                </c:pt>
                <c:pt idx="57540" formatCode="0.00E+00">
                  <c:v>2.8499999999999999E-4</c:v>
                </c:pt>
                <c:pt idx="57541" formatCode="0.00E+00">
                  <c:v>2.8499999999999999E-4</c:v>
                </c:pt>
                <c:pt idx="57542" formatCode="0.00E+00">
                  <c:v>2.8499999999999999E-4</c:v>
                </c:pt>
                <c:pt idx="57543" formatCode="0.00E+00">
                  <c:v>2.8499999999999999E-4</c:v>
                </c:pt>
                <c:pt idx="57544" formatCode="0.00E+00">
                  <c:v>2.8499999999999999E-4</c:v>
                </c:pt>
                <c:pt idx="57545" formatCode="0.00E+00">
                  <c:v>2.8400000000000002E-4</c:v>
                </c:pt>
                <c:pt idx="57546" formatCode="0.00E+00">
                  <c:v>2.8499999999999999E-4</c:v>
                </c:pt>
                <c:pt idx="57547" formatCode="0.00E+00">
                  <c:v>2.8499999999999999E-4</c:v>
                </c:pt>
                <c:pt idx="57548" formatCode="0.00E+00">
                  <c:v>2.8400000000000002E-4</c:v>
                </c:pt>
                <c:pt idx="57549" formatCode="0.00E+00">
                  <c:v>2.8400000000000002E-4</c:v>
                </c:pt>
                <c:pt idx="57550" formatCode="0.00E+00">
                  <c:v>2.8400000000000002E-4</c:v>
                </c:pt>
                <c:pt idx="57551" formatCode="0.00E+00">
                  <c:v>2.8499999999999999E-4</c:v>
                </c:pt>
                <c:pt idx="57552" formatCode="0.00E+00">
                  <c:v>2.8400000000000002E-4</c:v>
                </c:pt>
                <c:pt idx="57553" formatCode="0.00E+00">
                  <c:v>2.8400000000000002E-4</c:v>
                </c:pt>
                <c:pt idx="57554" formatCode="0.00E+00">
                  <c:v>2.8400000000000002E-4</c:v>
                </c:pt>
                <c:pt idx="57555" formatCode="0.00E+00">
                  <c:v>2.8400000000000002E-4</c:v>
                </c:pt>
                <c:pt idx="57556" formatCode="0.00E+00">
                  <c:v>2.8400000000000002E-4</c:v>
                </c:pt>
                <c:pt idx="57557" formatCode="0.00E+00">
                  <c:v>2.8400000000000002E-4</c:v>
                </c:pt>
                <c:pt idx="57558" formatCode="0.00E+00">
                  <c:v>2.8400000000000002E-4</c:v>
                </c:pt>
                <c:pt idx="57559" formatCode="0.00E+00">
                  <c:v>2.8400000000000002E-4</c:v>
                </c:pt>
                <c:pt idx="57560" formatCode="0.00E+00">
                  <c:v>2.8400000000000002E-4</c:v>
                </c:pt>
                <c:pt idx="57561" formatCode="0.00E+00">
                  <c:v>2.8400000000000002E-4</c:v>
                </c:pt>
                <c:pt idx="57562" formatCode="0.00E+00">
                  <c:v>2.8400000000000002E-4</c:v>
                </c:pt>
                <c:pt idx="57563" formatCode="0.00E+00">
                  <c:v>2.8400000000000002E-4</c:v>
                </c:pt>
                <c:pt idx="57564" formatCode="0.00E+00">
                  <c:v>2.8400000000000002E-4</c:v>
                </c:pt>
                <c:pt idx="57565" formatCode="0.00E+00">
                  <c:v>2.8400000000000002E-4</c:v>
                </c:pt>
                <c:pt idx="57566" formatCode="0.00E+00">
                  <c:v>2.8400000000000002E-4</c:v>
                </c:pt>
                <c:pt idx="57567" formatCode="0.00E+00">
                  <c:v>2.8400000000000002E-4</c:v>
                </c:pt>
                <c:pt idx="57568" formatCode="0.00E+00">
                  <c:v>2.8400000000000002E-4</c:v>
                </c:pt>
                <c:pt idx="57569" formatCode="0.00E+00">
                  <c:v>2.8400000000000002E-4</c:v>
                </c:pt>
                <c:pt idx="57570" formatCode="0.00E+00">
                  <c:v>2.8400000000000002E-4</c:v>
                </c:pt>
                <c:pt idx="57571" formatCode="0.00E+00">
                  <c:v>2.8400000000000002E-4</c:v>
                </c:pt>
                <c:pt idx="57572" formatCode="0.00E+00">
                  <c:v>2.8400000000000002E-4</c:v>
                </c:pt>
                <c:pt idx="57573" formatCode="0.00E+00">
                  <c:v>2.8400000000000002E-4</c:v>
                </c:pt>
                <c:pt idx="57574" formatCode="0.00E+00">
                  <c:v>2.8400000000000002E-4</c:v>
                </c:pt>
                <c:pt idx="57575" formatCode="0.00E+00">
                  <c:v>2.8400000000000002E-4</c:v>
                </c:pt>
                <c:pt idx="57576" formatCode="0.00E+00">
                  <c:v>2.8400000000000002E-4</c:v>
                </c:pt>
                <c:pt idx="57577" formatCode="0.00E+00">
                  <c:v>2.8400000000000002E-4</c:v>
                </c:pt>
                <c:pt idx="57578" formatCode="0.00E+00">
                  <c:v>2.8400000000000002E-4</c:v>
                </c:pt>
                <c:pt idx="57579" formatCode="0.00E+00">
                  <c:v>2.8400000000000002E-4</c:v>
                </c:pt>
                <c:pt idx="57580" formatCode="0.00E+00">
                  <c:v>2.8400000000000002E-4</c:v>
                </c:pt>
                <c:pt idx="57581" formatCode="0.00E+00">
                  <c:v>2.8400000000000002E-4</c:v>
                </c:pt>
                <c:pt idx="57582" formatCode="0.00E+00">
                  <c:v>2.8400000000000002E-4</c:v>
                </c:pt>
                <c:pt idx="57583" formatCode="0.00E+00">
                  <c:v>2.8400000000000002E-4</c:v>
                </c:pt>
                <c:pt idx="57584" formatCode="0.00E+00">
                  <c:v>2.8400000000000002E-4</c:v>
                </c:pt>
                <c:pt idx="57585" formatCode="0.00E+00">
                  <c:v>2.8400000000000002E-4</c:v>
                </c:pt>
                <c:pt idx="57586" formatCode="0.00E+00">
                  <c:v>2.8400000000000002E-4</c:v>
                </c:pt>
                <c:pt idx="57587" formatCode="0.00E+00">
                  <c:v>2.8400000000000002E-4</c:v>
                </c:pt>
                <c:pt idx="57588" formatCode="0.00E+00">
                  <c:v>2.8400000000000002E-4</c:v>
                </c:pt>
                <c:pt idx="57589" formatCode="0.00E+00">
                  <c:v>2.8400000000000002E-4</c:v>
                </c:pt>
                <c:pt idx="57590" formatCode="0.00E+00">
                  <c:v>2.8400000000000002E-4</c:v>
                </c:pt>
                <c:pt idx="57591" formatCode="0.00E+00">
                  <c:v>2.8400000000000002E-4</c:v>
                </c:pt>
                <c:pt idx="57592" formatCode="0.00E+00">
                  <c:v>2.8299999999999999E-4</c:v>
                </c:pt>
                <c:pt idx="57593" formatCode="0.00E+00">
                  <c:v>2.8400000000000002E-4</c:v>
                </c:pt>
                <c:pt idx="57594" formatCode="0.00E+00">
                  <c:v>2.8400000000000002E-4</c:v>
                </c:pt>
                <c:pt idx="57595" formatCode="0.00E+00">
                  <c:v>2.8299999999999999E-4</c:v>
                </c:pt>
                <c:pt idx="57596" formatCode="0.00E+00">
                  <c:v>2.8299999999999999E-4</c:v>
                </c:pt>
                <c:pt idx="57597" formatCode="0.00E+00">
                  <c:v>2.8299999999999999E-4</c:v>
                </c:pt>
                <c:pt idx="57598" formatCode="0.00E+00">
                  <c:v>2.8299999999999999E-4</c:v>
                </c:pt>
                <c:pt idx="57599" formatCode="0.00E+00">
                  <c:v>2.8299999999999999E-4</c:v>
                </c:pt>
                <c:pt idx="57600" formatCode="0.00E+00">
                  <c:v>2.8299999999999999E-4</c:v>
                </c:pt>
                <c:pt idx="57601" formatCode="0.00E+00">
                  <c:v>2.8299999999999999E-4</c:v>
                </c:pt>
                <c:pt idx="57602" formatCode="0.00E+00">
                  <c:v>2.8299999999999999E-4</c:v>
                </c:pt>
                <c:pt idx="57603" formatCode="0.00E+00">
                  <c:v>2.8299999999999999E-4</c:v>
                </c:pt>
                <c:pt idx="57604" formatCode="0.00E+00">
                  <c:v>2.8299999999999999E-4</c:v>
                </c:pt>
                <c:pt idx="57605" formatCode="0.00E+00">
                  <c:v>2.8299999999999999E-4</c:v>
                </c:pt>
                <c:pt idx="57606" formatCode="0.00E+00">
                  <c:v>2.8299999999999999E-4</c:v>
                </c:pt>
                <c:pt idx="57607" formatCode="0.00E+00">
                  <c:v>2.8299999999999999E-4</c:v>
                </c:pt>
                <c:pt idx="57608" formatCode="0.00E+00">
                  <c:v>2.8299999999999999E-4</c:v>
                </c:pt>
                <c:pt idx="57609" formatCode="0.00E+00">
                  <c:v>2.8299999999999999E-4</c:v>
                </c:pt>
                <c:pt idx="57610" formatCode="0.00E+00">
                  <c:v>2.8299999999999999E-4</c:v>
                </c:pt>
                <c:pt idx="57611" formatCode="0.00E+00">
                  <c:v>2.8299999999999999E-4</c:v>
                </c:pt>
                <c:pt idx="57612" formatCode="0.00E+00">
                  <c:v>2.8299999999999999E-4</c:v>
                </c:pt>
                <c:pt idx="57613" formatCode="0.00E+00">
                  <c:v>2.8299999999999999E-4</c:v>
                </c:pt>
                <c:pt idx="57614" formatCode="0.00E+00">
                  <c:v>2.8299999999999999E-4</c:v>
                </c:pt>
                <c:pt idx="57615" formatCode="0.00E+00">
                  <c:v>2.8299999999999999E-4</c:v>
                </c:pt>
                <c:pt idx="57616" formatCode="0.00E+00">
                  <c:v>2.8299999999999999E-4</c:v>
                </c:pt>
                <c:pt idx="57617" formatCode="0.00E+00">
                  <c:v>2.8299999999999999E-4</c:v>
                </c:pt>
                <c:pt idx="57618" formatCode="0.00E+00">
                  <c:v>2.8299999999999999E-4</c:v>
                </c:pt>
                <c:pt idx="57619" formatCode="0.00E+00">
                  <c:v>2.8299999999999999E-4</c:v>
                </c:pt>
                <c:pt idx="57620" formatCode="0.00E+00">
                  <c:v>2.8299999999999999E-4</c:v>
                </c:pt>
                <c:pt idx="57621" formatCode="0.00E+00">
                  <c:v>2.8299999999999999E-4</c:v>
                </c:pt>
                <c:pt idx="57622" formatCode="0.00E+00">
                  <c:v>2.8299999999999999E-4</c:v>
                </c:pt>
                <c:pt idx="57623" formatCode="0.00E+00">
                  <c:v>2.8299999999999999E-4</c:v>
                </c:pt>
                <c:pt idx="57624" formatCode="0.00E+00">
                  <c:v>2.8299999999999999E-4</c:v>
                </c:pt>
                <c:pt idx="57625" formatCode="0.00E+00">
                  <c:v>2.8299999999999999E-4</c:v>
                </c:pt>
                <c:pt idx="57626" formatCode="0.00E+00">
                  <c:v>2.8299999999999999E-4</c:v>
                </c:pt>
                <c:pt idx="57627" formatCode="0.00E+00">
                  <c:v>2.8299999999999999E-4</c:v>
                </c:pt>
                <c:pt idx="57628" formatCode="0.00E+00">
                  <c:v>2.8299999999999999E-4</c:v>
                </c:pt>
                <c:pt idx="57629" formatCode="0.00E+00">
                  <c:v>2.8299999999999999E-4</c:v>
                </c:pt>
                <c:pt idx="57630" formatCode="0.00E+00">
                  <c:v>2.8299999999999999E-4</c:v>
                </c:pt>
                <c:pt idx="57631" formatCode="0.00E+00">
                  <c:v>2.8299999999999999E-4</c:v>
                </c:pt>
                <c:pt idx="57632" formatCode="0.00E+00">
                  <c:v>2.8299999999999999E-4</c:v>
                </c:pt>
                <c:pt idx="57633" formatCode="0.00E+00">
                  <c:v>2.8299999999999999E-4</c:v>
                </c:pt>
                <c:pt idx="57634" formatCode="0.00E+00">
                  <c:v>2.8299999999999999E-4</c:v>
                </c:pt>
                <c:pt idx="57635" formatCode="0.00E+00">
                  <c:v>2.8299999999999999E-4</c:v>
                </c:pt>
                <c:pt idx="57636" formatCode="0.00E+00">
                  <c:v>2.8299999999999999E-4</c:v>
                </c:pt>
                <c:pt idx="57637" formatCode="0.00E+00">
                  <c:v>2.8299999999999999E-4</c:v>
                </c:pt>
                <c:pt idx="57638" formatCode="0.00E+00">
                  <c:v>2.8299999999999999E-4</c:v>
                </c:pt>
                <c:pt idx="57639" formatCode="0.00E+00">
                  <c:v>2.8200000000000002E-4</c:v>
                </c:pt>
                <c:pt idx="57640" formatCode="0.00E+00">
                  <c:v>2.8299999999999999E-4</c:v>
                </c:pt>
                <c:pt idx="57641" formatCode="0.00E+00">
                  <c:v>2.8200000000000002E-4</c:v>
                </c:pt>
                <c:pt idx="57642" formatCode="0.00E+00">
                  <c:v>2.8200000000000002E-4</c:v>
                </c:pt>
                <c:pt idx="57643" formatCode="0.00E+00">
                  <c:v>2.8299999999999999E-4</c:v>
                </c:pt>
                <c:pt idx="57644" formatCode="0.00E+00">
                  <c:v>2.8200000000000002E-4</c:v>
                </c:pt>
                <c:pt idx="57645" formatCode="0.00E+00">
                  <c:v>2.8200000000000002E-4</c:v>
                </c:pt>
                <c:pt idx="57646" formatCode="0.00E+00">
                  <c:v>2.8200000000000002E-4</c:v>
                </c:pt>
                <c:pt idx="57647" formatCode="0.00E+00">
                  <c:v>2.8200000000000002E-4</c:v>
                </c:pt>
                <c:pt idx="57648" formatCode="0.00E+00">
                  <c:v>2.8200000000000002E-4</c:v>
                </c:pt>
                <c:pt idx="57649" formatCode="0.00E+00">
                  <c:v>2.8200000000000002E-4</c:v>
                </c:pt>
                <c:pt idx="57650" formatCode="0.00E+00">
                  <c:v>2.8200000000000002E-4</c:v>
                </c:pt>
                <c:pt idx="57651" formatCode="0.00E+00">
                  <c:v>2.8200000000000002E-4</c:v>
                </c:pt>
                <c:pt idx="57652" formatCode="0.00E+00">
                  <c:v>2.8200000000000002E-4</c:v>
                </c:pt>
                <c:pt idx="57653" formatCode="0.00E+00">
                  <c:v>2.8200000000000002E-4</c:v>
                </c:pt>
                <c:pt idx="57654" formatCode="0.00E+00">
                  <c:v>2.8200000000000002E-4</c:v>
                </c:pt>
                <c:pt idx="57655" formatCode="0.00E+00">
                  <c:v>2.8200000000000002E-4</c:v>
                </c:pt>
                <c:pt idx="57656" formatCode="0.00E+00">
                  <c:v>2.8200000000000002E-4</c:v>
                </c:pt>
                <c:pt idx="57657" formatCode="0.00E+00">
                  <c:v>2.8200000000000002E-4</c:v>
                </c:pt>
                <c:pt idx="57658" formatCode="0.00E+00">
                  <c:v>2.8200000000000002E-4</c:v>
                </c:pt>
                <c:pt idx="57659" formatCode="0.00E+00">
                  <c:v>2.8200000000000002E-4</c:v>
                </c:pt>
                <c:pt idx="57660" formatCode="0.00E+00">
                  <c:v>2.8200000000000002E-4</c:v>
                </c:pt>
                <c:pt idx="57661" formatCode="0.00E+00">
                  <c:v>2.8200000000000002E-4</c:v>
                </c:pt>
                <c:pt idx="57662" formatCode="0.00E+00">
                  <c:v>2.8200000000000002E-4</c:v>
                </c:pt>
                <c:pt idx="57663" formatCode="0.00E+00">
                  <c:v>2.8200000000000002E-4</c:v>
                </c:pt>
                <c:pt idx="57664" formatCode="0.00E+00">
                  <c:v>2.8200000000000002E-4</c:v>
                </c:pt>
                <c:pt idx="57665" formatCode="0.00E+00">
                  <c:v>2.8200000000000002E-4</c:v>
                </c:pt>
                <c:pt idx="57666" formatCode="0.00E+00">
                  <c:v>2.8200000000000002E-4</c:v>
                </c:pt>
                <c:pt idx="57667" formatCode="0.00E+00">
                  <c:v>2.8200000000000002E-4</c:v>
                </c:pt>
                <c:pt idx="57668" formatCode="0.00E+00">
                  <c:v>2.8200000000000002E-4</c:v>
                </c:pt>
                <c:pt idx="57669" formatCode="0.00E+00">
                  <c:v>2.8200000000000002E-4</c:v>
                </c:pt>
                <c:pt idx="57670" formatCode="0.00E+00">
                  <c:v>2.8200000000000002E-4</c:v>
                </c:pt>
                <c:pt idx="57671" formatCode="0.00E+00">
                  <c:v>2.8200000000000002E-4</c:v>
                </c:pt>
                <c:pt idx="57672" formatCode="0.00E+00">
                  <c:v>2.8200000000000002E-4</c:v>
                </c:pt>
                <c:pt idx="57673" formatCode="0.00E+00">
                  <c:v>2.8200000000000002E-4</c:v>
                </c:pt>
                <c:pt idx="57674" formatCode="0.00E+00">
                  <c:v>2.8200000000000002E-4</c:v>
                </c:pt>
                <c:pt idx="57675" formatCode="0.00E+00">
                  <c:v>2.8200000000000002E-4</c:v>
                </c:pt>
                <c:pt idx="57676" formatCode="0.00E+00">
                  <c:v>2.8200000000000002E-4</c:v>
                </c:pt>
                <c:pt idx="57677" formatCode="0.00E+00">
                  <c:v>2.8200000000000002E-4</c:v>
                </c:pt>
                <c:pt idx="57678" formatCode="0.00E+00">
                  <c:v>2.8200000000000002E-4</c:v>
                </c:pt>
                <c:pt idx="57679" formatCode="0.00E+00">
                  <c:v>2.8200000000000002E-4</c:v>
                </c:pt>
                <c:pt idx="57680" formatCode="0.00E+00">
                  <c:v>2.8200000000000002E-4</c:v>
                </c:pt>
                <c:pt idx="57681" formatCode="0.00E+00">
                  <c:v>2.8200000000000002E-4</c:v>
                </c:pt>
                <c:pt idx="57682" formatCode="0.00E+00">
                  <c:v>2.8200000000000002E-4</c:v>
                </c:pt>
                <c:pt idx="57683" formatCode="0.00E+00">
                  <c:v>2.8200000000000002E-4</c:v>
                </c:pt>
                <c:pt idx="57684" formatCode="0.00E+00">
                  <c:v>2.8200000000000002E-4</c:v>
                </c:pt>
                <c:pt idx="57685" formatCode="0.00E+00">
                  <c:v>2.81E-4</c:v>
                </c:pt>
                <c:pt idx="57686" formatCode="0.00E+00">
                  <c:v>2.8200000000000002E-4</c:v>
                </c:pt>
                <c:pt idx="57687" formatCode="0.00E+00">
                  <c:v>2.81E-4</c:v>
                </c:pt>
                <c:pt idx="57688" formatCode="0.00E+00">
                  <c:v>2.81E-4</c:v>
                </c:pt>
                <c:pt idx="57689" formatCode="0.00E+00">
                  <c:v>2.81E-4</c:v>
                </c:pt>
                <c:pt idx="57690" formatCode="0.00E+00">
                  <c:v>2.81E-4</c:v>
                </c:pt>
                <c:pt idx="57691" formatCode="0.00E+00">
                  <c:v>2.81E-4</c:v>
                </c:pt>
                <c:pt idx="57692" formatCode="0.00E+00">
                  <c:v>2.81E-4</c:v>
                </c:pt>
                <c:pt idx="57693" formatCode="0.00E+00">
                  <c:v>2.81E-4</c:v>
                </c:pt>
                <c:pt idx="57694" formatCode="0.00E+00">
                  <c:v>2.81E-4</c:v>
                </c:pt>
                <c:pt idx="57695" formatCode="0.00E+00">
                  <c:v>2.81E-4</c:v>
                </c:pt>
                <c:pt idx="57696" formatCode="0.00E+00">
                  <c:v>2.81E-4</c:v>
                </c:pt>
                <c:pt idx="57697" formatCode="0.00E+00">
                  <c:v>2.8200000000000002E-4</c:v>
                </c:pt>
                <c:pt idx="57698" formatCode="0.00E+00">
                  <c:v>2.81E-4</c:v>
                </c:pt>
                <c:pt idx="57699" formatCode="0.00E+00">
                  <c:v>2.81E-4</c:v>
                </c:pt>
                <c:pt idx="57700" formatCode="0.00E+00">
                  <c:v>2.81E-4</c:v>
                </c:pt>
                <c:pt idx="57701" formatCode="0.00E+00">
                  <c:v>2.81E-4</c:v>
                </c:pt>
                <c:pt idx="57702" formatCode="0.00E+00">
                  <c:v>2.81E-4</c:v>
                </c:pt>
                <c:pt idx="57703" formatCode="0.00E+00">
                  <c:v>2.81E-4</c:v>
                </c:pt>
                <c:pt idx="57704" formatCode="0.00E+00">
                  <c:v>2.81E-4</c:v>
                </c:pt>
                <c:pt idx="57705" formatCode="0.00E+00">
                  <c:v>2.81E-4</c:v>
                </c:pt>
                <c:pt idx="57706" formatCode="0.00E+00">
                  <c:v>2.81E-4</c:v>
                </c:pt>
                <c:pt idx="57707" formatCode="0.00E+00">
                  <c:v>2.81E-4</c:v>
                </c:pt>
                <c:pt idx="57708" formatCode="0.00E+00">
                  <c:v>2.81E-4</c:v>
                </c:pt>
                <c:pt idx="57709" formatCode="0.00E+00">
                  <c:v>2.81E-4</c:v>
                </c:pt>
                <c:pt idx="57710" formatCode="0.00E+00">
                  <c:v>2.81E-4</c:v>
                </c:pt>
                <c:pt idx="57711" formatCode="0.00E+00">
                  <c:v>2.81E-4</c:v>
                </c:pt>
                <c:pt idx="57712" formatCode="0.00E+00">
                  <c:v>2.81E-4</c:v>
                </c:pt>
                <c:pt idx="57713" formatCode="0.00E+00">
                  <c:v>2.81E-4</c:v>
                </c:pt>
                <c:pt idx="57714" formatCode="0.00E+00">
                  <c:v>2.81E-4</c:v>
                </c:pt>
                <c:pt idx="57715" formatCode="0.00E+00">
                  <c:v>2.81E-4</c:v>
                </c:pt>
                <c:pt idx="57716" formatCode="0.00E+00">
                  <c:v>2.81E-4</c:v>
                </c:pt>
                <c:pt idx="57717" formatCode="0.00E+00">
                  <c:v>2.81E-4</c:v>
                </c:pt>
                <c:pt idx="57718" formatCode="0.00E+00">
                  <c:v>2.81E-4</c:v>
                </c:pt>
                <c:pt idx="57719" formatCode="0.00E+00">
                  <c:v>2.81E-4</c:v>
                </c:pt>
                <c:pt idx="57720" formatCode="0.00E+00">
                  <c:v>2.81E-4</c:v>
                </c:pt>
                <c:pt idx="57721" formatCode="0.00E+00">
                  <c:v>2.81E-4</c:v>
                </c:pt>
                <c:pt idx="57722" formatCode="0.00E+00">
                  <c:v>2.81E-4</c:v>
                </c:pt>
                <c:pt idx="57723" formatCode="0.00E+00">
                  <c:v>2.81E-4</c:v>
                </c:pt>
                <c:pt idx="57724" formatCode="0.00E+00">
                  <c:v>2.81E-4</c:v>
                </c:pt>
                <c:pt idx="57725" formatCode="0.00E+00">
                  <c:v>2.81E-4</c:v>
                </c:pt>
                <c:pt idx="57726" formatCode="0.00E+00">
                  <c:v>2.81E-4</c:v>
                </c:pt>
                <c:pt idx="57727" formatCode="0.00E+00">
                  <c:v>2.81E-4</c:v>
                </c:pt>
                <c:pt idx="57728" formatCode="0.00E+00">
                  <c:v>2.81E-4</c:v>
                </c:pt>
                <c:pt idx="57729" formatCode="0.00E+00">
                  <c:v>2.7999999999999998E-4</c:v>
                </c:pt>
                <c:pt idx="57730" formatCode="0.00E+00">
                  <c:v>2.7999999999999998E-4</c:v>
                </c:pt>
                <c:pt idx="57731" formatCode="0.00E+00">
                  <c:v>2.7999999999999998E-4</c:v>
                </c:pt>
                <c:pt idx="57732" formatCode="0.00E+00">
                  <c:v>2.81E-4</c:v>
                </c:pt>
                <c:pt idx="57733" formatCode="0.00E+00">
                  <c:v>2.81E-4</c:v>
                </c:pt>
                <c:pt idx="57734" formatCode="0.00E+00">
                  <c:v>2.81E-4</c:v>
                </c:pt>
                <c:pt idx="57735" formatCode="0.00E+00">
                  <c:v>2.81E-4</c:v>
                </c:pt>
                <c:pt idx="57736" formatCode="0.00E+00">
                  <c:v>2.7999999999999998E-4</c:v>
                </c:pt>
                <c:pt idx="57737" formatCode="0.00E+00">
                  <c:v>2.81E-4</c:v>
                </c:pt>
                <c:pt idx="57738" formatCode="0.00E+00">
                  <c:v>2.81E-4</c:v>
                </c:pt>
                <c:pt idx="57739" formatCode="0.00E+00">
                  <c:v>2.7999999999999998E-4</c:v>
                </c:pt>
                <c:pt idx="57740" formatCode="0.00E+00">
                  <c:v>2.7999999999999998E-4</c:v>
                </c:pt>
                <c:pt idx="57741" formatCode="0.00E+00">
                  <c:v>2.7999999999999998E-4</c:v>
                </c:pt>
                <c:pt idx="57742" formatCode="0.00E+00">
                  <c:v>2.7999999999999998E-4</c:v>
                </c:pt>
                <c:pt idx="57743" formatCode="0.00E+00">
                  <c:v>2.7999999999999998E-4</c:v>
                </c:pt>
                <c:pt idx="57744" formatCode="0.00E+00">
                  <c:v>2.7999999999999998E-4</c:v>
                </c:pt>
                <c:pt idx="57745" formatCode="0.00E+00">
                  <c:v>2.7999999999999998E-4</c:v>
                </c:pt>
                <c:pt idx="57746" formatCode="0.00E+00">
                  <c:v>2.7999999999999998E-4</c:v>
                </c:pt>
                <c:pt idx="57747" formatCode="0.00E+00">
                  <c:v>2.7999999999999998E-4</c:v>
                </c:pt>
                <c:pt idx="57748" formatCode="0.00E+00">
                  <c:v>2.7999999999999998E-4</c:v>
                </c:pt>
                <c:pt idx="57749" formatCode="0.00E+00">
                  <c:v>2.7999999999999998E-4</c:v>
                </c:pt>
                <c:pt idx="57750" formatCode="0.00E+00">
                  <c:v>2.7999999999999998E-4</c:v>
                </c:pt>
                <c:pt idx="57751" formatCode="0.00E+00">
                  <c:v>2.7999999999999998E-4</c:v>
                </c:pt>
                <c:pt idx="57752" formatCode="0.00E+00">
                  <c:v>2.7999999999999998E-4</c:v>
                </c:pt>
                <c:pt idx="57753" formatCode="0.00E+00">
                  <c:v>2.7999999999999998E-4</c:v>
                </c:pt>
                <c:pt idx="57754" formatCode="0.00E+00">
                  <c:v>2.7999999999999998E-4</c:v>
                </c:pt>
                <c:pt idx="57755" formatCode="0.00E+00">
                  <c:v>2.7999999999999998E-4</c:v>
                </c:pt>
                <c:pt idx="57756" formatCode="0.00E+00">
                  <c:v>2.7999999999999998E-4</c:v>
                </c:pt>
                <c:pt idx="57757" formatCode="0.00E+00">
                  <c:v>2.7999999999999998E-4</c:v>
                </c:pt>
                <c:pt idx="57758" formatCode="0.00E+00">
                  <c:v>2.7999999999999998E-4</c:v>
                </c:pt>
                <c:pt idx="57759" formatCode="0.00E+00">
                  <c:v>2.7999999999999998E-4</c:v>
                </c:pt>
                <c:pt idx="57760" formatCode="0.00E+00">
                  <c:v>2.7999999999999998E-4</c:v>
                </c:pt>
                <c:pt idx="57761" formatCode="0.00E+00">
                  <c:v>2.7999999999999998E-4</c:v>
                </c:pt>
                <c:pt idx="57762" formatCode="0.00E+00">
                  <c:v>2.7999999999999998E-4</c:v>
                </c:pt>
                <c:pt idx="57763" formatCode="0.00E+00">
                  <c:v>2.7999999999999998E-4</c:v>
                </c:pt>
                <c:pt idx="57764" formatCode="0.00E+00">
                  <c:v>2.7999999999999998E-4</c:v>
                </c:pt>
                <c:pt idx="57765" formatCode="0.00E+00">
                  <c:v>2.7999999999999998E-4</c:v>
                </c:pt>
                <c:pt idx="57766" formatCode="0.00E+00">
                  <c:v>2.7999999999999998E-4</c:v>
                </c:pt>
                <c:pt idx="57767" formatCode="0.00E+00">
                  <c:v>2.7999999999999998E-4</c:v>
                </c:pt>
                <c:pt idx="57768" formatCode="0.00E+00">
                  <c:v>2.7999999999999998E-4</c:v>
                </c:pt>
                <c:pt idx="57769" formatCode="0.00E+00">
                  <c:v>2.7999999999999998E-4</c:v>
                </c:pt>
                <c:pt idx="57770" formatCode="0.00E+00">
                  <c:v>2.7999999999999998E-4</c:v>
                </c:pt>
                <c:pt idx="57771" formatCode="0.00E+00">
                  <c:v>2.7999999999999998E-4</c:v>
                </c:pt>
                <c:pt idx="57772" formatCode="0.00E+00">
                  <c:v>2.7999999999999998E-4</c:v>
                </c:pt>
                <c:pt idx="57773" formatCode="0.00E+00">
                  <c:v>2.7999999999999998E-4</c:v>
                </c:pt>
                <c:pt idx="57774" formatCode="0.00E+00">
                  <c:v>2.7999999999999998E-4</c:v>
                </c:pt>
                <c:pt idx="57775" formatCode="0.00E+00">
                  <c:v>2.7999999999999998E-4</c:v>
                </c:pt>
                <c:pt idx="57776" formatCode="0.00E+00">
                  <c:v>2.7999999999999998E-4</c:v>
                </c:pt>
                <c:pt idx="57777" formatCode="0.00E+00">
                  <c:v>2.7999999999999998E-4</c:v>
                </c:pt>
                <c:pt idx="57778" formatCode="0.00E+00">
                  <c:v>2.7999999999999998E-4</c:v>
                </c:pt>
                <c:pt idx="57779" formatCode="0.00E+00">
                  <c:v>2.7999999999999998E-4</c:v>
                </c:pt>
                <c:pt idx="57780" formatCode="0.00E+00">
                  <c:v>2.7999999999999998E-4</c:v>
                </c:pt>
                <c:pt idx="57781" formatCode="0.00E+00">
                  <c:v>2.7999999999999998E-4</c:v>
                </c:pt>
                <c:pt idx="57782" formatCode="0.00E+00">
                  <c:v>2.7999999999999998E-4</c:v>
                </c:pt>
                <c:pt idx="57783" formatCode="0.00E+00">
                  <c:v>2.7999999999999998E-4</c:v>
                </c:pt>
                <c:pt idx="57784" formatCode="0.00E+00">
                  <c:v>2.7999999999999998E-4</c:v>
                </c:pt>
                <c:pt idx="57785" formatCode="0.00E+00">
                  <c:v>2.7999999999999998E-4</c:v>
                </c:pt>
                <c:pt idx="57786" formatCode="0.00E+00">
                  <c:v>2.7999999999999998E-4</c:v>
                </c:pt>
                <c:pt idx="57787" formatCode="0.00E+00">
                  <c:v>2.7999999999999998E-4</c:v>
                </c:pt>
                <c:pt idx="57788" formatCode="0.00E+00">
                  <c:v>2.7999999999999998E-4</c:v>
                </c:pt>
                <c:pt idx="57789" formatCode="0.00E+00">
                  <c:v>2.7999999999999998E-4</c:v>
                </c:pt>
                <c:pt idx="57790" formatCode="0.00E+00">
                  <c:v>2.7900000000000001E-4</c:v>
                </c:pt>
                <c:pt idx="57791" formatCode="0.00E+00">
                  <c:v>2.7999999999999998E-4</c:v>
                </c:pt>
                <c:pt idx="57792" formatCode="0.00E+00">
                  <c:v>2.7999999999999998E-4</c:v>
                </c:pt>
                <c:pt idx="57793" formatCode="0.00E+00">
                  <c:v>2.7900000000000001E-4</c:v>
                </c:pt>
                <c:pt idx="57794" formatCode="0.00E+00">
                  <c:v>2.7900000000000001E-4</c:v>
                </c:pt>
                <c:pt idx="57795" formatCode="0.00E+00">
                  <c:v>2.7900000000000001E-4</c:v>
                </c:pt>
                <c:pt idx="57796" formatCode="0.00E+00">
                  <c:v>2.7999999999999998E-4</c:v>
                </c:pt>
                <c:pt idx="57797" formatCode="0.00E+00">
                  <c:v>2.7900000000000001E-4</c:v>
                </c:pt>
                <c:pt idx="57798" formatCode="0.00E+00">
                  <c:v>2.7900000000000001E-4</c:v>
                </c:pt>
                <c:pt idx="57799" formatCode="0.00E+00">
                  <c:v>2.7900000000000001E-4</c:v>
                </c:pt>
                <c:pt idx="57800" formatCode="0.00E+00">
                  <c:v>2.7900000000000001E-4</c:v>
                </c:pt>
                <c:pt idx="57801" formatCode="0.00E+00">
                  <c:v>2.7900000000000001E-4</c:v>
                </c:pt>
                <c:pt idx="57802" formatCode="0.00E+00">
                  <c:v>2.7900000000000001E-4</c:v>
                </c:pt>
                <c:pt idx="57803" formatCode="0.00E+00">
                  <c:v>2.7900000000000001E-4</c:v>
                </c:pt>
                <c:pt idx="57804" formatCode="0.00E+00">
                  <c:v>2.7900000000000001E-4</c:v>
                </c:pt>
                <c:pt idx="57805" formatCode="0.00E+00">
                  <c:v>2.7900000000000001E-4</c:v>
                </c:pt>
                <c:pt idx="57806" formatCode="0.00E+00">
                  <c:v>2.7900000000000001E-4</c:v>
                </c:pt>
                <c:pt idx="57807" formatCode="0.00E+00">
                  <c:v>2.7900000000000001E-4</c:v>
                </c:pt>
                <c:pt idx="57808" formatCode="0.00E+00">
                  <c:v>2.7900000000000001E-4</c:v>
                </c:pt>
                <c:pt idx="57809" formatCode="0.00E+00">
                  <c:v>2.7900000000000001E-4</c:v>
                </c:pt>
                <c:pt idx="57810" formatCode="0.00E+00">
                  <c:v>2.7900000000000001E-4</c:v>
                </c:pt>
                <c:pt idx="57811" formatCode="0.00E+00">
                  <c:v>2.7900000000000001E-4</c:v>
                </c:pt>
                <c:pt idx="57812" formatCode="0.00E+00">
                  <c:v>2.7900000000000001E-4</c:v>
                </c:pt>
                <c:pt idx="57813" formatCode="0.00E+00">
                  <c:v>2.7900000000000001E-4</c:v>
                </c:pt>
                <c:pt idx="57814" formatCode="0.00E+00">
                  <c:v>2.7900000000000001E-4</c:v>
                </c:pt>
                <c:pt idx="57815" formatCode="0.00E+00">
                  <c:v>2.7900000000000001E-4</c:v>
                </c:pt>
                <c:pt idx="57816" formatCode="0.00E+00">
                  <c:v>2.7900000000000001E-4</c:v>
                </c:pt>
                <c:pt idx="57817" formatCode="0.00E+00">
                  <c:v>2.7900000000000001E-4</c:v>
                </c:pt>
                <c:pt idx="57818" formatCode="0.00E+00">
                  <c:v>2.7900000000000001E-4</c:v>
                </c:pt>
                <c:pt idx="57819" formatCode="0.00E+00">
                  <c:v>2.7900000000000001E-4</c:v>
                </c:pt>
                <c:pt idx="57820" formatCode="0.00E+00">
                  <c:v>2.7900000000000001E-4</c:v>
                </c:pt>
                <c:pt idx="57821" formatCode="0.00E+00">
                  <c:v>2.7900000000000001E-4</c:v>
                </c:pt>
                <c:pt idx="57822" formatCode="0.00E+00">
                  <c:v>2.7900000000000001E-4</c:v>
                </c:pt>
                <c:pt idx="57823" formatCode="0.00E+00">
                  <c:v>2.7900000000000001E-4</c:v>
                </c:pt>
                <c:pt idx="57824" formatCode="0.00E+00">
                  <c:v>2.7900000000000001E-4</c:v>
                </c:pt>
                <c:pt idx="57825" formatCode="0.00E+00">
                  <c:v>2.7900000000000001E-4</c:v>
                </c:pt>
                <c:pt idx="57826" formatCode="0.00E+00">
                  <c:v>2.7900000000000001E-4</c:v>
                </c:pt>
                <c:pt idx="57827" formatCode="0.00E+00">
                  <c:v>2.7900000000000001E-4</c:v>
                </c:pt>
                <c:pt idx="57828" formatCode="0.00E+00">
                  <c:v>2.7900000000000001E-4</c:v>
                </c:pt>
                <c:pt idx="57829" formatCode="0.00E+00">
                  <c:v>2.7900000000000001E-4</c:v>
                </c:pt>
                <c:pt idx="57830" formatCode="0.00E+00">
                  <c:v>2.7900000000000001E-4</c:v>
                </c:pt>
                <c:pt idx="57831" formatCode="0.00E+00">
                  <c:v>2.7900000000000001E-4</c:v>
                </c:pt>
                <c:pt idx="57832" formatCode="0.00E+00">
                  <c:v>2.7900000000000001E-4</c:v>
                </c:pt>
                <c:pt idx="57833" formatCode="0.00E+00">
                  <c:v>2.7900000000000001E-4</c:v>
                </c:pt>
                <c:pt idx="57834" formatCode="0.00E+00">
                  <c:v>2.7900000000000001E-4</c:v>
                </c:pt>
                <c:pt idx="57835" formatCode="0.00E+00">
                  <c:v>2.7900000000000001E-4</c:v>
                </c:pt>
                <c:pt idx="57836" formatCode="0.00E+00">
                  <c:v>2.7900000000000001E-4</c:v>
                </c:pt>
                <c:pt idx="57837" formatCode="0.00E+00">
                  <c:v>2.7900000000000001E-4</c:v>
                </c:pt>
                <c:pt idx="57838" formatCode="0.00E+00">
                  <c:v>2.7900000000000001E-4</c:v>
                </c:pt>
                <c:pt idx="57839" formatCode="0.00E+00">
                  <c:v>2.7900000000000001E-4</c:v>
                </c:pt>
                <c:pt idx="57840" formatCode="0.00E+00">
                  <c:v>2.7900000000000001E-4</c:v>
                </c:pt>
                <c:pt idx="57841" formatCode="0.00E+00">
                  <c:v>2.7900000000000001E-4</c:v>
                </c:pt>
                <c:pt idx="57842" formatCode="0.00E+00">
                  <c:v>2.7799999999999998E-4</c:v>
                </c:pt>
                <c:pt idx="57843" formatCode="0.00E+00">
                  <c:v>2.7900000000000001E-4</c:v>
                </c:pt>
                <c:pt idx="57844" formatCode="0.00E+00">
                  <c:v>2.7900000000000001E-4</c:v>
                </c:pt>
                <c:pt idx="57845" formatCode="0.00E+00">
                  <c:v>2.7799999999999998E-4</c:v>
                </c:pt>
                <c:pt idx="57846" formatCode="0.00E+00">
                  <c:v>2.7799999999999998E-4</c:v>
                </c:pt>
                <c:pt idx="57847" formatCode="0.00E+00">
                  <c:v>2.7799999999999998E-4</c:v>
                </c:pt>
                <c:pt idx="57848" formatCode="0.00E+00">
                  <c:v>2.7799999999999998E-4</c:v>
                </c:pt>
                <c:pt idx="57849" formatCode="0.00E+00">
                  <c:v>2.7799999999999998E-4</c:v>
                </c:pt>
                <c:pt idx="57850" formatCode="0.00E+00">
                  <c:v>2.7799999999999998E-4</c:v>
                </c:pt>
                <c:pt idx="57851" formatCode="0.00E+00">
                  <c:v>2.7799999999999998E-4</c:v>
                </c:pt>
                <c:pt idx="57852" formatCode="0.00E+00">
                  <c:v>2.7799999999999998E-4</c:v>
                </c:pt>
                <c:pt idx="57853" formatCode="0.00E+00">
                  <c:v>2.7799999999999998E-4</c:v>
                </c:pt>
                <c:pt idx="57854" formatCode="0.00E+00">
                  <c:v>2.7799999999999998E-4</c:v>
                </c:pt>
                <c:pt idx="57855" formatCode="0.00E+00">
                  <c:v>2.7799999999999998E-4</c:v>
                </c:pt>
                <c:pt idx="57856" formatCode="0.00E+00">
                  <c:v>2.7799999999999998E-4</c:v>
                </c:pt>
                <c:pt idx="57857" formatCode="0.00E+00">
                  <c:v>2.7799999999999998E-4</c:v>
                </c:pt>
                <c:pt idx="57858" formatCode="0.00E+00">
                  <c:v>2.7799999999999998E-4</c:v>
                </c:pt>
                <c:pt idx="57859" formatCode="0.00E+00">
                  <c:v>2.7799999999999998E-4</c:v>
                </c:pt>
                <c:pt idx="57860" formatCode="0.00E+00">
                  <c:v>2.7799999999999998E-4</c:v>
                </c:pt>
                <c:pt idx="57861" formatCode="0.00E+00">
                  <c:v>2.7799999999999998E-4</c:v>
                </c:pt>
                <c:pt idx="57862" formatCode="0.00E+00">
                  <c:v>2.7799999999999998E-4</c:v>
                </c:pt>
                <c:pt idx="57863" formatCode="0.00E+00">
                  <c:v>2.7799999999999998E-4</c:v>
                </c:pt>
                <c:pt idx="57864" formatCode="0.00E+00">
                  <c:v>2.7799999999999998E-4</c:v>
                </c:pt>
                <c:pt idx="57865" formatCode="0.00E+00">
                  <c:v>2.7799999999999998E-4</c:v>
                </c:pt>
                <c:pt idx="57866" formatCode="0.00E+00">
                  <c:v>2.7799999999999998E-4</c:v>
                </c:pt>
                <c:pt idx="57867" formatCode="0.00E+00">
                  <c:v>2.7799999999999998E-4</c:v>
                </c:pt>
                <c:pt idx="57868" formatCode="0.00E+00">
                  <c:v>2.7799999999999998E-4</c:v>
                </c:pt>
                <c:pt idx="57869" formatCode="0.00E+00">
                  <c:v>2.7799999999999998E-4</c:v>
                </c:pt>
                <c:pt idx="57870" formatCode="0.00E+00">
                  <c:v>2.7799999999999998E-4</c:v>
                </c:pt>
                <c:pt idx="57871" formatCode="0.00E+00">
                  <c:v>2.7799999999999998E-4</c:v>
                </c:pt>
                <c:pt idx="57872" formatCode="0.00E+00">
                  <c:v>2.7799999999999998E-4</c:v>
                </c:pt>
                <c:pt idx="57873" formatCode="0.00E+00">
                  <c:v>2.7799999999999998E-4</c:v>
                </c:pt>
                <c:pt idx="57874" formatCode="0.00E+00">
                  <c:v>2.7799999999999998E-4</c:v>
                </c:pt>
                <c:pt idx="57875" formatCode="0.00E+00">
                  <c:v>2.7799999999999998E-4</c:v>
                </c:pt>
                <c:pt idx="57876" formatCode="0.00E+00">
                  <c:v>2.7799999999999998E-4</c:v>
                </c:pt>
                <c:pt idx="57877" formatCode="0.00E+00">
                  <c:v>2.7799999999999998E-4</c:v>
                </c:pt>
                <c:pt idx="57878" formatCode="0.00E+00">
                  <c:v>2.7799999999999998E-4</c:v>
                </c:pt>
                <c:pt idx="57879" formatCode="0.00E+00">
                  <c:v>2.7799999999999998E-4</c:v>
                </c:pt>
                <c:pt idx="57880" formatCode="0.00E+00">
                  <c:v>2.7799999999999998E-4</c:v>
                </c:pt>
                <c:pt idx="57881" formatCode="0.00E+00">
                  <c:v>2.7799999999999998E-4</c:v>
                </c:pt>
                <c:pt idx="57882" formatCode="0.00E+00">
                  <c:v>2.7799999999999998E-4</c:v>
                </c:pt>
                <c:pt idx="57883" formatCode="0.00E+00">
                  <c:v>2.7799999999999998E-4</c:v>
                </c:pt>
                <c:pt idx="57884" formatCode="0.00E+00">
                  <c:v>2.7799999999999998E-4</c:v>
                </c:pt>
                <c:pt idx="57885" formatCode="0.00E+00">
                  <c:v>2.7799999999999998E-4</c:v>
                </c:pt>
                <c:pt idx="57886" formatCode="0.00E+00">
                  <c:v>2.7799999999999998E-4</c:v>
                </c:pt>
                <c:pt idx="57887" formatCode="0.00E+00">
                  <c:v>2.7799999999999998E-4</c:v>
                </c:pt>
                <c:pt idx="57888" formatCode="0.00E+00">
                  <c:v>2.7799999999999998E-4</c:v>
                </c:pt>
                <c:pt idx="57889" formatCode="0.00E+00">
                  <c:v>2.7799999999999998E-4</c:v>
                </c:pt>
                <c:pt idx="57890" formatCode="0.00E+00">
                  <c:v>2.7799999999999998E-4</c:v>
                </c:pt>
                <c:pt idx="57891" formatCode="0.00E+00">
                  <c:v>2.7799999999999998E-4</c:v>
                </c:pt>
                <c:pt idx="57892" formatCode="0.00E+00">
                  <c:v>2.7799999999999998E-4</c:v>
                </c:pt>
                <c:pt idx="57893" formatCode="0.00E+00">
                  <c:v>2.7799999999999998E-4</c:v>
                </c:pt>
                <c:pt idx="57894" formatCode="0.00E+00">
                  <c:v>2.7799999999999998E-4</c:v>
                </c:pt>
                <c:pt idx="57895" formatCode="0.00E+00">
                  <c:v>2.7799999999999998E-4</c:v>
                </c:pt>
                <c:pt idx="57896" formatCode="0.00E+00">
                  <c:v>2.7700000000000001E-4</c:v>
                </c:pt>
                <c:pt idx="57897" formatCode="0.00E+00">
                  <c:v>2.7799999999999998E-4</c:v>
                </c:pt>
                <c:pt idx="57898" formatCode="0.00E+00">
                  <c:v>2.7799999999999998E-4</c:v>
                </c:pt>
                <c:pt idx="57899" formatCode="0.00E+00">
                  <c:v>2.7700000000000001E-4</c:v>
                </c:pt>
                <c:pt idx="57900" formatCode="0.00E+00">
                  <c:v>2.7799999999999998E-4</c:v>
                </c:pt>
                <c:pt idx="57901" formatCode="0.00E+00">
                  <c:v>2.7799999999999998E-4</c:v>
                </c:pt>
                <c:pt idx="57902" formatCode="0.00E+00">
                  <c:v>2.7700000000000001E-4</c:v>
                </c:pt>
                <c:pt idx="57903" formatCode="0.00E+00">
                  <c:v>2.7799999999999998E-4</c:v>
                </c:pt>
                <c:pt idx="57904" formatCode="0.00E+00">
                  <c:v>2.7700000000000001E-4</c:v>
                </c:pt>
                <c:pt idx="57905" formatCode="0.00E+00">
                  <c:v>2.7700000000000001E-4</c:v>
                </c:pt>
                <c:pt idx="57906" formatCode="0.00E+00">
                  <c:v>2.7700000000000001E-4</c:v>
                </c:pt>
                <c:pt idx="57907" formatCode="0.00E+00">
                  <c:v>2.7700000000000001E-4</c:v>
                </c:pt>
                <c:pt idx="57908" formatCode="0.00E+00">
                  <c:v>2.7700000000000001E-4</c:v>
                </c:pt>
                <c:pt idx="57909" formatCode="0.00E+00">
                  <c:v>2.7700000000000001E-4</c:v>
                </c:pt>
                <c:pt idx="57910" formatCode="0.00E+00">
                  <c:v>2.7700000000000001E-4</c:v>
                </c:pt>
                <c:pt idx="57911" formatCode="0.00E+00">
                  <c:v>2.7700000000000001E-4</c:v>
                </c:pt>
                <c:pt idx="57912" formatCode="0.00E+00">
                  <c:v>2.7700000000000001E-4</c:v>
                </c:pt>
                <c:pt idx="57913" formatCode="0.00E+00">
                  <c:v>2.7700000000000001E-4</c:v>
                </c:pt>
                <c:pt idx="57914" formatCode="0.00E+00">
                  <c:v>2.7700000000000001E-4</c:v>
                </c:pt>
                <c:pt idx="57915" formatCode="0.00E+00">
                  <c:v>2.7700000000000001E-4</c:v>
                </c:pt>
                <c:pt idx="57916" formatCode="0.00E+00">
                  <c:v>2.7700000000000001E-4</c:v>
                </c:pt>
                <c:pt idx="57917" formatCode="0.00E+00">
                  <c:v>2.7700000000000001E-4</c:v>
                </c:pt>
                <c:pt idx="57918" formatCode="0.00E+00">
                  <c:v>2.7700000000000001E-4</c:v>
                </c:pt>
                <c:pt idx="57919" formatCode="0.00E+00">
                  <c:v>2.7700000000000001E-4</c:v>
                </c:pt>
                <c:pt idx="57920" formatCode="0.00E+00">
                  <c:v>2.7700000000000001E-4</c:v>
                </c:pt>
                <c:pt idx="57921" formatCode="0.00E+00">
                  <c:v>2.7700000000000001E-4</c:v>
                </c:pt>
                <c:pt idx="57922" formatCode="0.00E+00">
                  <c:v>2.7700000000000001E-4</c:v>
                </c:pt>
                <c:pt idx="57923" formatCode="0.00E+00">
                  <c:v>2.7700000000000001E-4</c:v>
                </c:pt>
                <c:pt idx="57924" formatCode="0.00E+00">
                  <c:v>2.7700000000000001E-4</c:v>
                </c:pt>
                <c:pt idx="57925" formatCode="0.00E+00">
                  <c:v>2.7700000000000001E-4</c:v>
                </c:pt>
                <c:pt idx="57926" formatCode="0.00E+00">
                  <c:v>2.7700000000000001E-4</c:v>
                </c:pt>
                <c:pt idx="57927" formatCode="0.00E+00">
                  <c:v>2.7700000000000001E-4</c:v>
                </c:pt>
                <c:pt idx="57928" formatCode="0.00E+00">
                  <c:v>2.7700000000000001E-4</c:v>
                </c:pt>
                <c:pt idx="57929" formatCode="0.00E+00">
                  <c:v>2.7700000000000001E-4</c:v>
                </c:pt>
                <c:pt idx="57930" formatCode="0.00E+00">
                  <c:v>2.7700000000000001E-4</c:v>
                </c:pt>
                <c:pt idx="57931" formatCode="0.00E+00">
                  <c:v>2.7700000000000001E-4</c:v>
                </c:pt>
                <c:pt idx="57932" formatCode="0.00E+00">
                  <c:v>2.7700000000000001E-4</c:v>
                </c:pt>
                <c:pt idx="57933" formatCode="0.00E+00">
                  <c:v>2.7700000000000001E-4</c:v>
                </c:pt>
                <c:pt idx="57934" formatCode="0.00E+00">
                  <c:v>2.7700000000000001E-4</c:v>
                </c:pt>
                <c:pt idx="57935" formatCode="0.00E+00">
                  <c:v>2.7700000000000001E-4</c:v>
                </c:pt>
                <c:pt idx="57936" formatCode="0.00E+00">
                  <c:v>2.7700000000000001E-4</c:v>
                </c:pt>
                <c:pt idx="57937" formatCode="0.00E+00">
                  <c:v>2.7700000000000001E-4</c:v>
                </c:pt>
                <c:pt idx="57938" formatCode="0.00E+00">
                  <c:v>2.7700000000000001E-4</c:v>
                </c:pt>
                <c:pt idx="57939" formatCode="0.00E+00">
                  <c:v>2.7700000000000001E-4</c:v>
                </c:pt>
                <c:pt idx="57940" formatCode="0.00E+00">
                  <c:v>2.7700000000000001E-4</c:v>
                </c:pt>
                <c:pt idx="57941" formatCode="0.00E+00">
                  <c:v>2.7700000000000001E-4</c:v>
                </c:pt>
                <c:pt idx="57942" formatCode="0.00E+00">
                  <c:v>2.7700000000000001E-4</c:v>
                </c:pt>
                <c:pt idx="57943" formatCode="0.00E+00">
                  <c:v>2.7700000000000001E-4</c:v>
                </c:pt>
                <c:pt idx="57944" formatCode="0.00E+00">
                  <c:v>2.7700000000000001E-4</c:v>
                </c:pt>
                <c:pt idx="57945" formatCode="0.00E+00">
                  <c:v>2.7700000000000001E-4</c:v>
                </c:pt>
                <c:pt idx="57946" formatCode="0.00E+00">
                  <c:v>2.7700000000000001E-4</c:v>
                </c:pt>
                <c:pt idx="57947" formatCode="0.00E+00">
                  <c:v>2.7700000000000001E-4</c:v>
                </c:pt>
                <c:pt idx="57948" formatCode="0.00E+00">
                  <c:v>2.7700000000000001E-4</c:v>
                </c:pt>
                <c:pt idx="57949" formatCode="0.00E+00">
                  <c:v>2.7700000000000001E-4</c:v>
                </c:pt>
                <c:pt idx="57950" formatCode="0.00E+00">
                  <c:v>2.7700000000000001E-4</c:v>
                </c:pt>
                <c:pt idx="57951" formatCode="0.00E+00">
                  <c:v>2.7700000000000001E-4</c:v>
                </c:pt>
                <c:pt idx="57952" formatCode="0.00E+00">
                  <c:v>2.7700000000000001E-4</c:v>
                </c:pt>
                <c:pt idx="57953" formatCode="0.00E+00">
                  <c:v>2.7700000000000001E-4</c:v>
                </c:pt>
                <c:pt idx="57954" formatCode="0.00E+00">
                  <c:v>2.7700000000000001E-4</c:v>
                </c:pt>
                <c:pt idx="57955" formatCode="0.00E+00">
                  <c:v>2.7700000000000001E-4</c:v>
                </c:pt>
                <c:pt idx="57956" formatCode="0.00E+00">
                  <c:v>2.7700000000000001E-4</c:v>
                </c:pt>
                <c:pt idx="57957" formatCode="0.00E+00">
                  <c:v>2.7700000000000001E-4</c:v>
                </c:pt>
                <c:pt idx="57958" formatCode="0.00E+00">
                  <c:v>2.7599999999999999E-4</c:v>
                </c:pt>
                <c:pt idx="57959" formatCode="0.00E+00">
                  <c:v>2.7700000000000001E-4</c:v>
                </c:pt>
                <c:pt idx="57960" formatCode="0.00E+00">
                  <c:v>2.7700000000000001E-4</c:v>
                </c:pt>
                <c:pt idx="57961" formatCode="0.00E+00">
                  <c:v>2.7599999999999999E-4</c:v>
                </c:pt>
                <c:pt idx="57962" formatCode="0.00E+00">
                  <c:v>2.7700000000000001E-4</c:v>
                </c:pt>
                <c:pt idx="57963" formatCode="0.00E+00">
                  <c:v>2.7599999999999999E-4</c:v>
                </c:pt>
                <c:pt idx="57964" formatCode="0.00E+00">
                  <c:v>2.7599999999999999E-4</c:v>
                </c:pt>
                <c:pt idx="57965" formatCode="0.00E+00">
                  <c:v>2.7700000000000001E-4</c:v>
                </c:pt>
                <c:pt idx="57966" formatCode="0.00E+00">
                  <c:v>2.7700000000000001E-4</c:v>
                </c:pt>
                <c:pt idx="57967" formatCode="0.00E+00">
                  <c:v>2.7599999999999999E-4</c:v>
                </c:pt>
                <c:pt idx="57968" formatCode="0.00E+00">
                  <c:v>2.7599999999999999E-4</c:v>
                </c:pt>
                <c:pt idx="57969" formatCode="0.00E+00">
                  <c:v>2.7700000000000001E-4</c:v>
                </c:pt>
                <c:pt idx="57970" formatCode="0.00E+00">
                  <c:v>2.7599999999999999E-4</c:v>
                </c:pt>
                <c:pt idx="57971" formatCode="0.00E+00">
                  <c:v>2.7599999999999999E-4</c:v>
                </c:pt>
                <c:pt idx="57972" formatCode="0.00E+00">
                  <c:v>2.7599999999999999E-4</c:v>
                </c:pt>
                <c:pt idx="57973" formatCode="0.00E+00">
                  <c:v>2.7599999999999999E-4</c:v>
                </c:pt>
                <c:pt idx="57974" formatCode="0.00E+00">
                  <c:v>2.7599999999999999E-4</c:v>
                </c:pt>
                <c:pt idx="57975" formatCode="0.00E+00">
                  <c:v>2.7599999999999999E-4</c:v>
                </c:pt>
                <c:pt idx="57976" formatCode="0.00E+00">
                  <c:v>2.7599999999999999E-4</c:v>
                </c:pt>
                <c:pt idx="57977" formatCode="0.00E+00">
                  <c:v>2.7599999999999999E-4</c:v>
                </c:pt>
                <c:pt idx="57978" formatCode="0.00E+00">
                  <c:v>2.7599999999999999E-4</c:v>
                </c:pt>
                <c:pt idx="57979" formatCode="0.00E+00">
                  <c:v>2.7599999999999999E-4</c:v>
                </c:pt>
                <c:pt idx="57980" formatCode="0.00E+00">
                  <c:v>2.7599999999999999E-4</c:v>
                </c:pt>
                <c:pt idx="57981" formatCode="0.00E+00">
                  <c:v>2.7599999999999999E-4</c:v>
                </c:pt>
                <c:pt idx="57982" formatCode="0.00E+00">
                  <c:v>2.7599999999999999E-4</c:v>
                </c:pt>
                <c:pt idx="57983" formatCode="0.00E+00">
                  <c:v>2.7599999999999999E-4</c:v>
                </c:pt>
                <c:pt idx="57984" formatCode="0.00E+00">
                  <c:v>2.7599999999999999E-4</c:v>
                </c:pt>
                <c:pt idx="57985" formatCode="0.00E+00">
                  <c:v>2.7599999999999999E-4</c:v>
                </c:pt>
                <c:pt idx="57986" formatCode="0.00E+00">
                  <c:v>2.7599999999999999E-4</c:v>
                </c:pt>
                <c:pt idx="57987" formatCode="0.00E+00">
                  <c:v>2.7599999999999999E-4</c:v>
                </c:pt>
                <c:pt idx="57988" formatCode="0.00E+00">
                  <c:v>2.7599999999999999E-4</c:v>
                </c:pt>
                <c:pt idx="57989" formatCode="0.00E+00">
                  <c:v>2.7599999999999999E-4</c:v>
                </c:pt>
                <c:pt idx="57990" formatCode="0.00E+00">
                  <c:v>2.7599999999999999E-4</c:v>
                </c:pt>
                <c:pt idx="57991" formatCode="0.00E+00">
                  <c:v>2.7599999999999999E-4</c:v>
                </c:pt>
                <c:pt idx="57992" formatCode="0.00E+00">
                  <c:v>2.7599999999999999E-4</c:v>
                </c:pt>
                <c:pt idx="57993" formatCode="0.00E+00">
                  <c:v>2.7599999999999999E-4</c:v>
                </c:pt>
                <c:pt idx="57994" formatCode="0.00E+00">
                  <c:v>2.7599999999999999E-4</c:v>
                </c:pt>
                <c:pt idx="57995" formatCode="0.00E+00">
                  <c:v>2.7599999999999999E-4</c:v>
                </c:pt>
                <c:pt idx="57996" formatCode="0.00E+00">
                  <c:v>2.7599999999999999E-4</c:v>
                </c:pt>
                <c:pt idx="57997" formatCode="0.00E+00">
                  <c:v>2.7599999999999999E-4</c:v>
                </c:pt>
                <c:pt idx="57998" formatCode="0.00E+00">
                  <c:v>2.7599999999999999E-4</c:v>
                </c:pt>
                <c:pt idx="57999" formatCode="0.00E+00">
                  <c:v>2.7599999999999999E-4</c:v>
                </c:pt>
                <c:pt idx="58000" formatCode="0.00E+00">
                  <c:v>2.7599999999999999E-4</c:v>
                </c:pt>
                <c:pt idx="58001" formatCode="0.00E+00">
                  <c:v>2.7599999999999999E-4</c:v>
                </c:pt>
                <c:pt idx="58002" formatCode="0.00E+00">
                  <c:v>2.7599999999999999E-4</c:v>
                </c:pt>
                <c:pt idx="58003" formatCode="0.00E+00">
                  <c:v>2.7599999999999999E-4</c:v>
                </c:pt>
                <c:pt idx="58004" formatCode="0.00E+00">
                  <c:v>2.7599999999999999E-4</c:v>
                </c:pt>
                <c:pt idx="58005" formatCode="0.00E+00">
                  <c:v>2.7599999999999999E-4</c:v>
                </c:pt>
                <c:pt idx="58006" formatCode="0.00E+00">
                  <c:v>2.7599999999999999E-4</c:v>
                </c:pt>
                <c:pt idx="58007" formatCode="0.00E+00">
                  <c:v>2.7599999999999999E-4</c:v>
                </c:pt>
                <c:pt idx="58008" formatCode="0.00E+00">
                  <c:v>2.7599999999999999E-4</c:v>
                </c:pt>
                <c:pt idx="58009" formatCode="0.00E+00">
                  <c:v>2.7599999999999999E-4</c:v>
                </c:pt>
                <c:pt idx="58010" formatCode="0.00E+00">
                  <c:v>2.7599999999999999E-4</c:v>
                </c:pt>
                <c:pt idx="58011" formatCode="0.00E+00">
                  <c:v>2.7599999999999999E-4</c:v>
                </c:pt>
                <c:pt idx="58012" formatCode="0.00E+00">
                  <c:v>2.7599999999999999E-4</c:v>
                </c:pt>
                <c:pt idx="58013" formatCode="0.00E+00">
                  <c:v>2.7599999999999999E-4</c:v>
                </c:pt>
                <c:pt idx="58014" formatCode="0.00E+00">
                  <c:v>2.7599999999999999E-4</c:v>
                </c:pt>
                <c:pt idx="58015" formatCode="0.00E+00">
                  <c:v>2.7599999999999999E-4</c:v>
                </c:pt>
                <c:pt idx="58016" formatCode="0.00E+00">
                  <c:v>2.7599999999999999E-4</c:v>
                </c:pt>
                <c:pt idx="58017" formatCode="0.00E+00">
                  <c:v>2.7599999999999999E-4</c:v>
                </c:pt>
                <c:pt idx="58018" formatCode="0.00E+00">
                  <c:v>2.7599999999999999E-4</c:v>
                </c:pt>
                <c:pt idx="58019" formatCode="0.00E+00">
                  <c:v>2.7599999999999999E-4</c:v>
                </c:pt>
                <c:pt idx="58020" formatCode="0.00E+00">
                  <c:v>2.7599999999999999E-4</c:v>
                </c:pt>
                <c:pt idx="58021" formatCode="0.00E+00">
                  <c:v>2.7500000000000002E-4</c:v>
                </c:pt>
                <c:pt idx="58022" formatCode="0.00E+00">
                  <c:v>2.7599999999999999E-4</c:v>
                </c:pt>
                <c:pt idx="58023" formatCode="0.00E+00">
                  <c:v>2.7500000000000002E-4</c:v>
                </c:pt>
                <c:pt idx="58024" formatCode="0.00E+00">
                  <c:v>2.7599999999999999E-4</c:v>
                </c:pt>
                <c:pt idx="58025" formatCode="0.00E+00">
                  <c:v>2.7599999999999999E-4</c:v>
                </c:pt>
                <c:pt idx="58026" formatCode="0.00E+00">
                  <c:v>2.7500000000000002E-4</c:v>
                </c:pt>
                <c:pt idx="58027" formatCode="0.00E+00">
                  <c:v>2.7500000000000002E-4</c:v>
                </c:pt>
                <c:pt idx="58028" formatCode="0.00E+00">
                  <c:v>2.7599999999999999E-4</c:v>
                </c:pt>
                <c:pt idx="58029" formatCode="0.00E+00">
                  <c:v>2.7500000000000002E-4</c:v>
                </c:pt>
                <c:pt idx="58030" formatCode="0.00E+00">
                  <c:v>2.7599999999999999E-4</c:v>
                </c:pt>
                <c:pt idx="58031" formatCode="0.00E+00">
                  <c:v>2.7500000000000002E-4</c:v>
                </c:pt>
                <c:pt idx="58032" formatCode="0.00E+00">
                  <c:v>2.7500000000000002E-4</c:v>
                </c:pt>
                <c:pt idx="58033" formatCode="0.00E+00">
                  <c:v>2.7500000000000002E-4</c:v>
                </c:pt>
                <c:pt idx="58034" formatCode="0.00E+00">
                  <c:v>2.7500000000000002E-4</c:v>
                </c:pt>
                <c:pt idx="58035" formatCode="0.00E+00">
                  <c:v>2.7500000000000002E-4</c:v>
                </c:pt>
                <c:pt idx="58036" formatCode="0.00E+00">
                  <c:v>2.7500000000000002E-4</c:v>
                </c:pt>
                <c:pt idx="58037" formatCode="0.00E+00">
                  <c:v>2.7500000000000002E-4</c:v>
                </c:pt>
                <c:pt idx="58038" formatCode="0.00E+00">
                  <c:v>2.7500000000000002E-4</c:v>
                </c:pt>
                <c:pt idx="58039" formatCode="0.00E+00">
                  <c:v>2.7500000000000002E-4</c:v>
                </c:pt>
                <c:pt idx="58040" formatCode="0.00E+00">
                  <c:v>2.7500000000000002E-4</c:v>
                </c:pt>
                <c:pt idx="58041" formatCode="0.00E+00">
                  <c:v>2.7500000000000002E-4</c:v>
                </c:pt>
                <c:pt idx="58042" formatCode="0.00E+00">
                  <c:v>2.7500000000000002E-4</c:v>
                </c:pt>
                <c:pt idx="58043" formatCode="0.00E+00">
                  <c:v>2.7500000000000002E-4</c:v>
                </c:pt>
                <c:pt idx="58044" formatCode="0.00E+00">
                  <c:v>2.7500000000000002E-4</c:v>
                </c:pt>
                <c:pt idx="58045" formatCode="0.00E+00">
                  <c:v>2.7500000000000002E-4</c:v>
                </c:pt>
                <c:pt idx="58046" formatCode="0.00E+00">
                  <c:v>2.7500000000000002E-4</c:v>
                </c:pt>
                <c:pt idx="58047" formatCode="0.00E+00">
                  <c:v>2.7500000000000002E-4</c:v>
                </c:pt>
                <c:pt idx="58048" formatCode="0.00E+00">
                  <c:v>2.7500000000000002E-4</c:v>
                </c:pt>
                <c:pt idx="58049" formatCode="0.00E+00">
                  <c:v>2.7500000000000002E-4</c:v>
                </c:pt>
                <c:pt idx="58050" formatCode="0.00E+00">
                  <c:v>2.7500000000000002E-4</c:v>
                </c:pt>
                <c:pt idx="58051" formatCode="0.00E+00">
                  <c:v>2.7500000000000002E-4</c:v>
                </c:pt>
                <c:pt idx="58052" formatCode="0.00E+00">
                  <c:v>2.7500000000000002E-4</c:v>
                </c:pt>
                <c:pt idx="58053" formatCode="0.00E+00">
                  <c:v>2.7500000000000002E-4</c:v>
                </c:pt>
                <c:pt idx="58054" formatCode="0.00E+00">
                  <c:v>2.7500000000000002E-4</c:v>
                </c:pt>
                <c:pt idx="58055" formatCode="0.00E+00">
                  <c:v>2.7500000000000002E-4</c:v>
                </c:pt>
                <c:pt idx="58056" formatCode="0.00E+00">
                  <c:v>2.7500000000000002E-4</c:v>
                </c:pt>
                <c:pt idx="58057" formatCode="0.00E+00">
                  <c:v>2.7500000000000002E-4</c:v>
                </c:pt>
                <c:pt idx="58058" formatCode="0.00E+00">
                  <c:v>2.7500000000000002E-4</c:v>
                </c:pt>
                <c:pt idx="58059" formatCode="0.00E+00">
                  <c:v>2.7500000000000002E-4</c:v>
                </c:pt>
                <c:pt idx="58060" formatCode="0.00E+00">
                  <c:v>2.7500000000000002E-4</c:v>
                </c:pt>
                <c:pt idx="58061" formatCode="0.00E+00">
                  <c:v>2.7500000000000002E-4</c:v>
                </c:pt>
                <c:pt idx="58062" formatCode="0.00E+00">
                  <c:v>2.7500000000000002E-4</c:v>
                </c:pt>
                <c:pt idx="58063" formatCode="0.00E+00">
                  <c:v>2.7500000000000002E-4</c:v>
                </c:pt>
                <c:pt idx="58064" formatCode="0.00E+00">
                  <c:v>2.7500000000000002E-4</c:v>
                </c:pt>
                <c:pt idx="58065" formatCode="0.00E+00">
                  <c:v>2.7500000000000002E-4</c:v>
                </c:pt>
                <c:pt idx="58066" formatCode="0.00E+00">
                  <c:v>2.7500000000000002E-4</c:v>
                </c:pt>
                <c:pt idx="58067" formatCode="0.00E+00">
                  <c:v>2.7500000000000002E-4</c:v>
                </c:pt>
                <c:pt idx="58068" formatCode="0.00E+00">
                  <c:v>2.7500000000000002E-4</c:v>
                </c:pt>
                <c:pt idx="58069" formatCode="0.00E+00">
                  <c:v>2.7500000000000002E-4</c:v>
                </c:pt>
                <c:pt idx="58070" formatCode="0.00E+00">
                  <c:v>2.7500000000000002E-4</c:v>
                </c:pt>
                <c:pt idx="58071" formatCode="0.00E+00">
                  <c:v>2.7500000000000002E-4</c:v>
                </c:pt>
                <c:pt idx="58072" formatCode="0.00E+00">
                  <c:v>2.7500000000000002E-4</c:v>
                </c:pt>
                <c:pt idx="58073" formatCode="0.00E+00">
                  <c:v>2.7500000000000002E-4</c:v>
                </c:pt>
                <c:pt idx="58074" formatCode="0.00E+00">
                  <c:v>2.7500000000000002E-4</c:v>
                </c:pt>
                <c:pt idx="58075" formatCode="0.00E+00">
                  <c:v>2.7500000000000002E-4</c:v>
                </c:pt>
                <c:pt idx="58076" formatCode="0.00E+00">
                  <c:v>2.7500000000000002E-4</c:v>
                </c:pt>
                <c:pt idx="58077" formatCode="0.00E+00">
                  <c:v>2.7500000000000002E-4</c:v>
                </c:pt>
                <c:pt idx="58078" formatCode="0.00E+00">
                  <c:v>2.7500000000000002E-4</c:v>
                </c:pt>
                <c:pt idx="58079" formatCode="0.00E+00">
                  <c:v>2.7500000000000002E-4</c:v>
                </c:pt>
                <c:pt idx="58080" formatCode="0.00E+00">
                  <c:v>2.7500000000000002E-4</c:v>
                </c:pt>
                <c:pt idx="58081" formatCode="0.00E+00">
                  <c:v>2.7500000000000002E-4</c:v>
                </c:pt>
                <c:pt idx="58082" formatCode="0.00E+00">
                  <c:v>2.7500000000000002E-4</c:v>
                </c:pt>
                <c:pt idx="58083" formatCode="0.00E+00">
                  <c:v>2.7500000000000002E-4</c:v>
                </c:pt>
                <c:pt idx="58084" formatCode="0.00E+00">
                  <c:v>2.7500000000000002E-4</c:v>
                </c:pt>
                <c:pt idx="58085" formatCode="0.00E+00">
                  <c:v>2.7399999999999999E-4</c:v>
                </c:pt>
                <c:pt idx="58086" formatCode="0.00E+00">
                  <c:v>2.7500000000000002E-4</c:v>
                </c:pt>
                <c:pt idx="58087" formatCode="0.00E+00">
                  <c:v>2.7500000000000002E-4</c:v>
                </c:pt>
                <c:pt idx="58088" formatCode="0.00E+00">
                  <c:v>2.7399999999999999E-4</c:v>
                </c:pt>
                <c:pt idx="58089" formatCode="0.00E+00">
                  <c:v>2.7399999999999999E-4</c:v>
                </c:pt>
                <c:pt idx="58090" formatCode="0.00E+00">
                  <c:v>2.7500000000000002E-4</c:v>
                </c:pt>
                <c:pt idx="58091" formatCode="0.00E+00">
                  <c:v>2.7399999999999999E-4</c:v>
                </c:pt>
                <c:pt idx="58092" formatCode="0.00E+00">
                  <c:v>2.7399999999999999E-4</c:v>
                </c:pt>
                <c:pt idx="58093" formatCode="0.00E+00">
                  <c:v>2.7399999999999999E-4</c:v>
                </c:pt>
                <c:pt idx="58094" formatCode="0.00E+00">
                  <c:v>2.7399999999999999E-4</c:v>
                </c:pt>
                <c:pt idx="58095" formatCode="0.00E+00">
                  <c:v>2.7500000000000002E-4</c:v>
                </c:pt>
                <c:pt idx="58096" formatCode="0.00E+00">
                  <c:v>2.7399999999999999E-4</c:v>
                </c:pt>
                <c:pt idx="58097" formatCode="0.00E+00">
                  <c:v>2.7399999999999999E-4</c:v>
                </c:pt>
                <c:pt idx="58098" formatCode="0.00E+00">
                  <c:v>2.7399999999999999E-4</c:v>
                </c:pt>
                <c:pt idx="58099" formatCode="0.00E+00">
                  <c:v>2.7399999999999999E-4</c:v>
                </c:pt>
                <c:pt idx="58100" formatCode="0.00E+00">
                  <c:v>2.7399999999999999E-4</c:v>
                </c:pt>
                <c:pt idx="58101" formatCode="0.00E+00">
                  <c:v>2.7399999999999999E-4</c:v>
                </c:pt>
                <c:pt idx="58102" formatCode="0.00E+00">
                  <c:v>2.7399999999999999E-4</c:v>
                </c:pt>
                <c:pt idx="58103" formatCode="0.00E+00">
                  <c:v>2.7399999999999999E-4</c:v>
                </c:pt>
                <c:pt idx="58104" formatCode="0.00E+00">
                  <c:v>2.7399999999999999E-4</c:v>
                </c:pt>
                <c:pt idx="58105" formatCode="0.00E+00">
                  <c:v>2.7399999999999999E-4</c:v>
                </c:pt>
                <c:pt idx="58106" formatCode="0.00E+00">
                  <c:v>2.7399999999999999E-4</c:v>
                </c:pt>
                <c:pt idx="58107" formatCode="0.00E+00">
                  <c:v>2.7399999999999999E-4</c:v>
                </c:pt>
                <c:pt idx="58108" formatCode="0.00E+00">
                  <c:v>2.7399999999999999E-4</c:v>
                </c:pt>
                <c:pt idx="58109" formatCode="0.00E+00">
                  <c:v>2.7399999999999999E-4</c:v>
                </c:pt>
                <c:pt idx="58110" formatCode="0.00E+00">
                  <c:v>2.7399999999999999E-4</c:v>
                </c:pt>
                <c:pt idx="58111" formatCode="0.00E+00">
                  <c:v>2.7399999999999999E-4</c:v>
                </c:pt>
                <c:pt idx="58112" formatCode="0.00E+00">
                  <c:v>2.7399999999999999E-4</c:v>
                </c:pt>
                <c:pt idx="58113" formatCode="0.00E+00">
                  <c:v>2.7399999999999999E-4</c:v>
                </c:pt>
                <c:pt idx="58114" formatCode="0.00E+00">
                  <c:v>2.7399999999999999E-4</c:v>
                </c:pt>
                <c:pt idx="58115" formatCode="0.00E+00">
                  <c:v>2.7399999999999999E-4</c:v>
                </c:pt>
                <c:pt idx="58116" formatCode="0.00E+00">
                  <c:v>2.7399999999999999E-4</c:v>
                </c:pt>
                <c:pt idx="58117" formatCode="0.00E+00">
                  <c:v>2.7399999999999999E-4</c:v>
                </c:pt>
                <c:pt idx="58118" formatCode="0.00E+00">
                  <c:v>2.7399999999999999E-4</c:v>
                </c:pt>
                <c:pt idx="58119" formatCode="0.00E+00">
                  <c:v>2.7399999999999999E-4</c:v>
                </c:pt>
                <c:pt idx="58120" formatCode="0.00E+00">
                  <c:v>2.7399999999999999E-4</c:v>
                </c:pt>
                <c:pt idx="58121" formatCode="0.00E+00">
                  <c:v>2.7399999999999999E-4</c:v>
                </c:pt>
                <c:pt idx="58122" formatCode="0.00E+00">
                  <c:v>2.7399999999999999E-4</c:v>
                </c:pt>
                <c:pt idx="58123" formatCode="0.00E+00">
                  <c:v>2.7399999999999999E-4</c:v>
                </c:pt>
                <c:pt idx="58124" formatCode="0.00E+00">
                  <c:v>2.7399999999999999E-4</c:v>
                </c:pt>
                <c:pt idx="58125" formatCode="0.00E+00">
                  <c:v>2.7399999999999999E-4</c:v>
                </c:pt>
                <c:pt idx="58126" formatCode="0.00E+00">
                  <c:v>2.7399999999999999E-4</c:v>
                </c:pt>
                <c:pt idx="58127" formatCode="0.00E+00">
                  <c:v>2.7399999999999999E-4</c:v>
                </c:pt>
                <c:pt idx="58128" formatCode="0.00E+00">
                  <c:v>2.7399999999999999E-4</c:v>
                </c:pt>
                <c:pt idx="58129" formatCode="0.00E+00">
                  <c:v>2.7399999999999999E-4</c:v>
                </c:pt>
                <c:pt idx="58130" formatCode="0.00E+00">
                  <c:v>2.7399999999999999E-4</c:v>
                </c:pt>
                <c:pt idx="58131" formatCode="0.00E+00">
                  <c:v>2.7399999999999999E-4</c:v>
                </c:pt>
                <c:pt idx="58132" formatCode="0.00E+00">
                  <c:v>2.7399999999999999E-4</c:v>
                </c:pt>
                <c:pt idx="58133" formatCode="0.00E+00">
                  <c:v>2.7399999999999999E-4</c:v>
                </c:pt>
                <c:pt idx="58134" formatCode="0.00E+00">
                  <c:v>2.7399999999999999E-4</c:v>
                </c:pt>
                <c:pt idx="58135" formatCode="0.00E+00">
                  <c:v>2.7399999999999999E-4</c:v>
                </c:pt>
                <c:pt idx="58136" formatCode="0.00E+00">
                  <c:v>2.7399999999999999E-4</c:v>
                </c:pt>
                <c:pt idx="58137" formatCode="0.00E+00">
                  <c:v>2.7399999999999999E-4</c:v>
                </c:pt>
                <c:pt idx="58138" formatCode="0.00E+00">
                  <c:v>2.7399999999999999E-4</c:v>
                </c:pt>
                <c:pt idx="58139" formatCode="0.00E+00">
                  <c:v>2.7399999999999999E-4</c:v>
                </c:pt>
                <c:pt idx="58140" formatCode="0.00E+00">
                  <c:v>2.7399999999999999E-4</c:v>
                </c:pt>
                <c:pt idx="58141" formatCode="0.00E+00">
                  <c:v>2.7399999999999999E-4</c:v>
                </c:pt>
                <c:pt idx="58142" formatCode="0.00E+00">
                  <c:v>2.7399999999999999E-4</c:v>
                </c:pt>
                <c:pt idx="58143" formatCode="0.00E+00">
                  <c:v>2.7399999999999999E-4</c:v>
                </c:pt>
                <c:pt idx="58144" formatCode="0.00E+00">
                  <c:v>2.7399999999999999E-4</c:v>
                </c:pt>
                <c:pt idx="58145" formatCode="0.00E+00">
                  <c:v>2.7399999999999999E-4</c:v>
                </c:pt>
                <c:pt idx="58146" formatCode="0.00E+00">
                  <c:v>2.7399999999999999E-4</c:v>
                </c:pt>
                <c:pt idx="58147" formatCode="0.00E+00">
                  <c:v>2.7399999999999999E-4</c:v>
                </c:pt>
                <c:pt idx="58148" formatCode="0.00E+00">
                  <c:v>2.7399999999999999E-4</c:v>
                </c:pt>
                <c:pt idx="58149" formatCode="0.00E+00">
                  <c:v>2.7399999999999999E-4</c:v>
                </c:pt>
                <c:pt idx="58150" formatCode="0.00E+00">
                  <c:v>2.7399999999999999E-4</c:v>
                </c:pt>
                <c:pt idx="58151" formatCode="0.00E+00">
                  <c:v>2.7399999999999999E-4</c:v>
                </c:pt>
                <c:pt idx="58152" formatCode="0.00E+00">
                  <c:v>2.7399999999999999E-4</c:v>
                </c:pt>
                <c:pt idx="58153" formatCode="0.00E+00">
                  <c:v>2.7300000000000002E-4</c:v>
                </c:pt>
                <c:pt idx="58154" formatCode="0.00E+00">
                  <c:v>2.7399999999999999E-4</c:v>
                </c:pt>
                <c:pt idx="58155" formatCode="0.00E+00">
                  <c:v>2.7399999999999999E-4</c:v>
                </c:pt>
                <c:pt idx="58156" formatCode="0.00E+00">
                  <c:v>2.7300000000000002E-4</c:v>
                </c:pt>
                <c:pt idx="58157" formatCode="0.00E+00">
                  <c:v>2.7399999999999999E-4</c:v>
                </c:pt>
                <c:pt idx="58158" formatCode="0.00E+00">
                  <c:v>2.7399999999999999E-4</c:v>
                </c:pt>
                <c:pt idx="58159" formatCode="0.00E+00">
                  <c:v>2.7399999999999999E-4</c:v>
                </c:pt>
                <c:pt idx="58160" formatCode="0.00E+00">
                  <c:v>2.7300000000000002E-4</c:v>
                </c:pt>
                <c:pt idx="58161" formatCode="0.00E+00">
                  <c:v>2.7399999999999999E-4</c:v>
                </c:pt>
                <c:pt idx="58162" formatCode="0.00E+00">
                  <c:v>2.7399999999999999E-4</c:v>
                </c:pt>
                <c:pt idx="58163" formatCode="0.00E+00">
                  <c:v>2.7300000000000002E-4</c:v>
                </c:pt>
                <c:pt idx="58164" formatCode="0.00E+00">
                  <c:v>2.7300000000000002E-4</c:v>
                </c:pt>
                <c:pt idx="58165" formatCode="0.00E+00">
                  <c:v>2.7300000000000002E-4</c:v>
                </c:pt>
                <c:pt idx="58166" formatCode="0.00E+00">
                  <c:v>2.7399999999999999E-4</c:v>
                </c:pt>
                <c:pt idx="58167" formatCode="0.00E+00">
                  <c:v>2.7300000000000002E-4</c:v>
                </c:pt>
                <c:pt idx="58168" formatCode="0.00E+00">
                  <c:v>2.7300000000000002E-4</c:v>
                </c:pt>
                <c:pt idx="58169" formatCode="0.00E+00">
                  <c:v>2.7300000000000002E-4</c:v>
                </c:pt>
                <c:pt idx="58170" formatCode="0.00E+00">
                  <c:v>2.7300000000000002E-4</c:v>
                </c:pt>
                <c:pt idx="58171" formatCode="0.00E+00">
                  <c:v>2.7300000000000002E-4</c:v>
                </c:pt>
                <c:pt idx="58172" formatCode="0.00E+00">
                  <c:v>2.7300000000000002E-4</c:v>
                </c:pt>
                <c:pt idx="58173" formatCode="0.00E+00">
                  <c:v>2.7300000000000002E-4</c:v>
                </c:pt>
                <c:pt idx="58174" formatCode="0.00E+00">
                  <c:v>2.7300000000000002E-4</c:v>
                </c:pt>
                <c:pt idx="58175" formatCode="0.00E+00">
                  <c:v>2.7300000000000002E-4</c:v>
                </c:pt>
                <c:pt idx="58176" formatCode="0.00E+00">
                  <c:v>2.7300000000000002E-4</c:v>
                </c:pt>
                <c:pt idx="58177" formatCode="0.00E+00">
                  <c:v>2.7300000000000002E-4</c:v>
                </c:pt>
                <c:pt idx="58178" formatCode="0.00E+00">
                  <c:v>2.7300000000000002E-4</c:v>
                </c:pt>
                <c:pt idx="58179" formatCode="0.00E+00">
                  <c:v>2.7300000000000002E-4</c:v>
                </c:pt>
                <c:pt idx="58180" formatCode="0.00E+00">
                  <c:v>2.7300000000000002E-4</c:v>
                </c:pt>
                <c:pt idx="58181" formatCode="0.00E+00">
                  <c:v>2.7300000000000002E-4</c:v>
                </c:pt>
                <c:pt idx="58182" formatCode="0.00E+00">
                  <c:v>2.7300000000000002E-4</c:v>
                </c:pt>
                <c:pt idx="58183" formatCode="0.00E+00">
                  <c:v>2.7300000000000002E-4</c:v>
                </c:pt>
                <c:pt idx="58184" formatCode="0.00E+00">
                  <c:v>2.7300000000000002E-4</c:v>
                </c:pt>
                <c:pt idx="58185" formatCode="0.00E+00">
                  <c:v>2.7300000000000002E-4</c:v>
                </c:pt>
                <c:pt idx="58186" formatCode="0.00E+00">
                  <c:v>2.7300000000000002E-4</c:v>
                </c:pt>
                <c:pt idx="58187" formatCode="0.00E+00">
                  <c:v>2.7300000000000002E-4</c:v>
                </c:pt>
                <c:pt idx="58188" formatCode="0.00E+00">
                  <c:v>2.7300000000000002E-4</c:v>
                </c:pt>
                <c:pt idx="58189" formatCode="0.00E+00">
                  <c:v>2.7300000000000002E-4</c:v>
                </c:pt>
                <c:pt idx="58190" formatCode="0.00E+00">
                  <c:v>2.7300000000000002E-4</c:v>
                </c:pt>
                <c:pt idx="58191" formatCode="0.00E+00">
                  <c:v>2.7300000000000002E-4</c:v>
                </c:pt>
                <c:pt idx="58192" formatCode="0.00E+00">
                  <c:v>2.7300000000000002E-4</c:v>
                </c:pt>
                <c:pt idx="58193" formatCode="0.00E+00">
                  <c:v>2.7300000000000002E-4</c:v>
                </c:pt>
                <c:pt idx="58194" formatCode="0.00E+00">
                  <c:v>2.7300000000000002E-4</c:v>
                </c:pt>
                <c:pt idx="58195" formatCode="0.00E+00">
                  <c:v>2.7300000000000002E-4</c:v>
                </c:pt>
                <c:pt idx="58196" formatCode="0.00E+00">
                  <c:v>2.7300000000000002E-4</c:v>
                </c:pt>
                <c:pt idx="58197" formatCode="0.00E+00">
                  <c:v>2.7300000000000002E-4</c:v>
                </c:pt>
                <c:pt idx="58198" formatCode="0.00E+00">
                  <c:v>2.7300000000000002E-4</c:v>
                </c:pt>
                <c:pt idx="58199" formatCode="0.00E+00">
                  <c:v>2.7300000000000002E-4</c:v>
                </c:pt>
                <c:pt idx="58200" formatCode="0.00E+00">
                  <c:v>2.7300000000000002E-4</c:v>
                </c:pt>
                <c:pt idx="58201" formatCode="0.00E+00">
                  <c:v>2.7300000000000002E-4</c:v>
                </c:pt>
                <c:pt idx="58202" formatCode="0.00E+00">
                  <c:v>2.7300000000000002E-4</c:v>
                </c:pt>
                <c:pt idx="58203" formatCode="0.00E+00">
                  <c:v>2.7300000000000002E-4</c:v>
                </c:pt>
                <c:pt idx="58204" formatCode="0.00E+00">
                  <c:v>2.7300000000000002E-4</c:v>
                </c:pt>
                <c:pt idx="58205" formatCode="0.00E+00">
                  <c:v>2.7300000000000002E-4</c:v>
                </c:pt>
                <c:pt idx="58206" formatCode="0.00E+00">
                  <c:v>2.7300000000000002E-4</c:v>
                </c:pt>
                <c:pt idx="58207" formatCode="0.00E+00">
                  <c:v>2.7300000000000002E-4</c:v>
                </c:pt>
                <c:pt idx="58208" formatCode="0.00E+00">
                  <c:v>2.7300000000000002E-4</c:v>
                </c:pt>
                <c:pt idx="58209" formatCode="0.00E+00">
                  <c:v>2.7300000000000002E-4</c:v>
                </c:pt>
                <c:pt idx="58210" formatCode="0.00E+00">
                  <c:v>2.7300000000000002E-4</c:v>
                </c:pt>
                <c:pt idx="58211" formatCode="0.00E+00">
                  <c:v>2.7300000000000002E-4</c:v>
                </c:pt>
                <c:pt idx="58212" formatCode="0.00E+00">
                  <c:v>2.7300000000000002E-4</c:v>
                </c:pt>
                <c:pt idx="58213" formatCode="0.00E+00">
                  <c:v>2.7300000000000002E-4</c:v>
                </c:pt>
                <c:pt idx="58214" formatCode="0.00E+00">
                  <c:v>2.7300000000000002E-4</c:v>
                </c:pt>
                <c:pt idx="58215" formatCode="0.00E+00">
                  <c:v>2.7300000000000002E-4</c:v>
                </c:pt>
                <c:pt idx="58216" formatCode="0.00E+00">
                  <c:v>2.7300000000000002E-4</c:v>
                </c:pt>
                <c:pt idx="58217" formatCode="0.00E+00">
                  <c:v>2.7300000000000002E-4</c:v>
                </c:pt>
                <c:pt idx="58218" formatCode="0.00E+00">
                  <c:v>2.72E-4</c:v>
                </c:pt>
                <c:pt idx="58219" formatCode="0.00E+00">
                  <c:v>2.7300000000000002E-4</c:v>
                </c:pt>
                <c:pt idx="58220" formatCode="0.00E+00">
                  <c:v>2.7300000000000002E-4</c:v>
                </c:pt>
                <c:pt idx="58221" formatCode="0.00E+00">
                  <c:v>2.7300000000000002E-4</c:v>
                </c:pt>
                <c:pt idx="58222" formatCode="0.00E+00">
                  <c:v>2.7300000000000002E-4</c:v>
                </c:pt>
                <c:pt idx="58223" formatCode="0.00E+00">
                  <c:v>2.7300000000000002E-4</c:v>
                </c:pt>
                <c:pt idx="58224" formatCode="0.00E+00">
                  <c:v>2.7300000000000002E-4</c:v>
                </c:pt>
                <c:pt idx="58225" formatCode="0.00E+00">
                  <c:v>2.7300000000000002E-4</c:v>
                </c:pt>
                <c:pt idx="58226" formatCode="0.00E+00">
                  <c:v>2.7300000000000002E-4</c:v>
                </c:pt>
                <c:pt idx="58227" formatCode="0.00E+00">
                  <c:v>2.7300000000000002E-4</c:v>
                </c:pt>
                <c:pt idx="58228" formatCode="0.00E+00">
                  <c:v>2.7300000000000002E-4</c:v>
                </c:pt>
                <c:pt idx="58229" formatCode="0.00E+00">
                  <c:v>2.7300000000000002E-4</c:v>
                </c:pt>
                <c:pt idx="58230" formatCode="0.00E+00">
                  <c:v>2.7300000000000002E-4</c:v>
                </c:pt>
                <c:pt idx="58231" formatCode="0.00E+00">
                  <c:v>2.72E-4</c:v>
                </c:pt>
                <c:pt idx="58232" formatCode="0.00E+00">
                  <c:v>2.72E-4</c:v>
                </c:pt>
                <c:pt idx="58233" formatCode="0.00E+00">
                  <c:v>2.72E-4</c:v>
                </c:pt>
                <c:pt idx="58234" formatCode="0.00E+00">
                  <c:v>2.72E-4</c:v>
                </c:pt>
                <c:pt idx="58235" formatCode="0.00E+00">
                  <c:v>2.7300000000000002E-4</c:v>
                </c:pt>
                <c:pt idx="58236" formatCode="0.00E+00">
                  <c:v>2.72E-4</c:v>
                </c:pt>
                <c:pt idx="58237" formatCode="0.00E+00">
                  <c:v>2.7300000000000002E-4</c:v>
                </c:pt>
                <c:pt idx="58238" formatCode="0.00E+00">
                  <c:v>2.72E-4</c:v>
                </c:pt>
                <c:pt idx="58239" formatCode="0.00E+00">
                  <c:v>2.72E-4</c:v>
                </c:pt>
                <c:pt idx="58240" formatCode="0.00E+00">
                  <c:v>2.7300000000000002E-4</c:v>
                </c:pt>
                <c:pt idx="58241" formatCode="0.00E+00">
                  <c:v>2.72E-4</c:v>
                </c:pt>
                <c:pt idx="58242" formatCode="0.00E+00">
                  <c:v>2.72E-4</c:v>
                </c:pt>
                <c:pt idx="58243" formatCode="0.00E+00">
                  <c:v>2.72E-4</c:v>
                </c:pt>
                <c:pt idx="58244" formatCode="0.00E+00">
                  <c:v>2.72E-4</c:v>
                </c:pt>
                <c:pt idx="58245" formatCode="0.00E+00">
                  <c:v>2.7300000000000002E-4</c:v>
                </c:pt>
                <c:pt idx="58246" formatCode="0.00E+00">
                  <c:v>2.72E-4</c:v>
                </c:pt>
                <c:pt idx="58247" formatCode="0.00E+00">
                  <c:v>2.72E-4</c:v>
                </c:pt>
                <c:pt idx="58248" formatCode="0.00E+00">
                  <c:v>2.72E-4</c:v>
                </c:pt>
                <c:pt idx="58249" formatCode="0.00E+00">
                  <c:v>2.72E-4</c:v>
                </c:pt>
                <c:pt idx="58250" formatCode="0.00E+00">
                  <c:v>2.72E-4</c:v>
                </c:pt>
                <c:pt idx="58251" formatCode="0.00E+00">
                  <c:v>2.72E-4</c:v>
                </c:pt>
                <c:pt idx="58252" formatCode="0.00E+00">
                  <c:v>2.72E-4</c:v>
                </c:pt>
                <c:pt idx="58253" formatCode="0.00E+00">
                  <c:v>2.72E-4</c:v>
                </c:pt>
                <c:pt idx="58254" formatCode="0.00E+00">
                  <c:v>2.72E-4</c:v>
                </c:pt>
                <c:pt idx="58255" formatCode="0.00E+00">
                  <c:v>2.72E-4</c:v>
                </c:pt>
                <c:pt idx="58256" formatCode="0.00E+00">
                  <c:v>2.72E-4</c:v>
                </c:pt>
                <c:pt idx="58257" formatCode="0.00E+00">
                  <c:v>2.72E-4</c:v>
                </c:pt>
                <c:pt idx="58258" formatCode="0.00E+00">
                  <c:v>2.72E-4</c:v>
                </c:pt>
                <c:pt idx="58259" formatCode="0.00E+00">
                  <c:v>2.72E-4</c:v>
                </c:pt>
                <c:pt idx="58260" formatCode="0.00E+00">
                  <c:v>2.72E-4</c:v>
                </c:pt>
                <c:pt idx="58261" formatCode="0.00E+00">
                  <c:v>2.72E-4</c:v>
                </c:pt>
                <c:pt idx="58262" formatCode="0.00E+00">
                  <c:v>2.72E-4</c:v>
                </c:pt>
                <c:pt idx="58263" formatCode="0.00E+00">
                  <c:v>2.72E-4</c:v>
                </c:pt>
                <c:pt idx="58264" formatCode="0.00E+00">
                  <c:v>2.72E-4</c:v>
                </c:pt>
                <c:pt idx="58265" formatCode="0.00E+00">
                  <c:v>2.72E-4</c:v>
                </c:pt>
                <c:pt idx="58266" formatCode="0.00E+00">
                  <c:v>2.72E-4</c:v>
                </c:pt>
                <c:pt idx="58267" formatCode="0.00E+00">
                  <c:v>2.72E-4</c:v>
                </c:pt>
                <c:pt idx="58268" formatCode="0.00E+00">
                  <c:v>2.72E-4</c:v>
                </c:pt>
                <c:pt idx="58269" formatCode="0.00E+00">
                  <c:v>2.72E-4</c:v>
                </c:pt>
                <c:pt idx="58270" formatCode="0.00E+00">
                  <c:v>2.72E-4</c:v>
                </c:pt>
                <c:pt idx="58271" formatCode="0.00E+00">
                  <c:v>2.72E-4</c:v>
                </c:pt>
                <c:pt idx="58272" formatCode="0.00E+00">
                  <c:v>2.72E-4</c:v>
                </c:pt>
                <c:pt idx="58273" formatCode="0.00E+00">
                  <c:v>2.72E-4</c:v>
                </c:pt>
                <c:pt idx="58274" formatCode="0.00E+00">
                  <c:v>2.72E-4</c:v>
                </c:pt>
                <c:pt idx="58275" formatCode="0.00E+00">
                  <c:v>2.72E-4</c:v>
                </c:pt>
                <c:pt idx="58276" formatCode="0.00E+00">
                  <c:v>2.72E-4</c:v>
                </c:pt>
                <c:pt idx="58277" formatCode="0.00E+00">
                  <c:v>2.72E-4</c:v>
                </c:pt>
                <c:pt idx="58278" formatCode="0.00E+00">
                  <c:v>2.72E-4</c:v>
                </c:pt>
                <c:pt idx="58279" formatCode="0.00E+00">
                  <c:v>2.72E-4</c:v>
                </c:pt>
                <c:pt idx="58280" formatCode="0.00E+00">
                  <c:v>2.72E-4</c:v>
                </c:pt>
                <c:pt idx="58281" formatCode="0.00E+00">
                  <c:v>2.72E-4</c:v>
                </c:pt>
                <c:pt idx="58282" formatCode="0.00E+00">
                  <c:v>2.72E-4</c:v>
                </c:pt>
                <c:pt idx="58283" formatCode="0.00E+00">
                  <c:v>2.72E-4</c:v>
                </c:pt>
                <c:pt idx="58284" formatCode="0.00E+00">
                  <c:v>2.72E-4</c:v>
                </c:pt>
                <c:pt idx="58285" formatCode="0.00E+00">
                  <c:v>2.72E-4</c:v>
                </c:pt>
                <c:pt idx="58286" formatCode="0.00E+00">
                  <c:v>2.72E-4</c:v>
                </c:pt>
                <c:pt idx="58287" formatCode="0.00E+00">
                  <c:v>2.72E-4</c:v>
                </c:pt>
                <c:pt idx="58288" formatCode="0.00E+00">
                  <c:v>2.72E-4</c:v>
                </c:pt>
                <c:pt idx="58289" formatCode="0.00E+00">
                  <c:v>2.72E-4</c:v>
                </c:pt>
                <c:pt idx="58290" formatCode="0.00E+00">
                  <c:v>2.72E-4</c:v>
                </c:pt>
                <c:pt idx="58291" formatCode="0.00E+00">
                  <c:v>2.72E-4</c:v>
                </c:pt>
                <c:pt idx="58292" formatCode="0.00E+00">
                  <c:v>2.72E-4</c:v>
                </c:pt>
                <c:pt idx="58293" formatCode="0.00E+00">
                  <c:v>2.72E-4</c:v>
                </c:pt>
                <c:pt idx="58294" formatCode="0.00E+00">
                  <c:v>2.72E-4</c:v>
                </c:pt>
                <c:pt idx="58295" formatCode="0.00E+00">
                  <c:v>2.72E-4</c:v>
                </c:pt>
                <c:pt idx="58296" formatCode="0.00E+00">
                  <c:v>2.72E-4</c:v>
                </c:pt>
                <c:pt idx="58297" formatCode="0.00E+00">
                  <c:v>2.72E-4</c:v>
                </c:pt>
                <c:pt idx="58298" formatCode="0.00E+00">
                  <c:v>2.72E-4</c:v>
                </c:pt>
                <c:pt idx="58299" formatCode="0.00E+00">
                  <c:v>2.7099999999999997E-4</c:v>
                </c:pt>
                <c:pt idx="58300" formatCode="0.00E+00">
                  <c:v>2.72E-4</c:v>
                </c:pt>
                <c:pt idx="58301" formatCode="0.00E+00">
                  <c:v>2.72E-4</c:v>
                </c:pt>
                <c:pt idx="58302" formatCode="0.00E+00">
                  <c:v>2.72E-4</c:v>
                </c:pt>
                <c:pt idx="58303" formatCode="0.00E+00">
                  <c:v>2.72E-4</c:v>
                </c:pt>
                <c:pt idx="58304" formatCode="0.00E+00">
                  <c:v>2.72E-4</c:v>
                </c:pt>
                <c:pt idx="58305" formatCode="0.00E+00">
                  <c:v>2.72E-4</c:v>
                </c:pt>
                <c:pt idx="58306" formatCode="0.00E+00">
                  <c:v>2.72E-4</c:v>
                </c:pt>
                <c:pt idx="58307" formatCode="0.00E+00">
                  <c:v>2.7099999999999997E-4</c:v>
                </c:pt>
                <c:pt idx="58308" formatCode="0.00E+00">
                  <c:v>2.7099999999999997E-4</c:v>
                </c:pt>
                <c:pt idx="58309" formatCode="0.00E+00">
                  <c:v>2.72E-4</c:v>
                </c:pt>
                <c:pt idx="58310" formatCode="0.00E+00">
                  <c:v>2.7099999999999997E-4</c:v>
                </c:pt>
                <c:pt idx="58311" formatCode="0.00E+00">
                  <c:v>2.7099999999999997E-4</c:v>
                </c:pt>
                <c:pt idx="58312" formatCode="0.00E+00">
                  <c:v>2.7099999999999997E-4</c:v>
                </c:pt>
                <c:pt idx="58313" formatCode="0.00E+00">
                  <c:v>2.7099999999999997E-4</c:v>
                </c:pt>
                <c:pt idx="58314" formatCode="0.00E+00">
                  <c:v>2.72E-4</c:v>
                </c:pt>
                <c:pt idx="58315" formatCode="0.00E+00">
                  <c:v>2.7099999999999997E-4</c:v>
                </c:pt>
                <c:pt idx="58316" formatCode="0.00E+00">
                  <c:v>2.7099999999999997E-4</c:v>
                </c:pt>
                <c:pt idx="58317" formatCode="0.00E+00">
                  <c:v>2.7099999999999997E-4</c:v>
                </c:pt>
                <c:pt idx="58318" formatCode="0.00E+00">
                  <c:v>2.7099999999999997E-4</c:v>
                </c:pt>
                <c:pt idx="58319" formatCode="0.00E+00">
                  <c:v>2.7099999999999997E-4</c:v>
                </c:pt>
                <c:pt idx="58320" formatCode="0.00E+00">
                  <c:v>2.72E-4</c:v>
                </c:pt>
                <c:pt idx="58321" formatCode="0.00E+00">
                  <c:v>2.7099999999999997E-4</c:v>
                </c:pt>
                <c:pt idx="58322" formatCode="0.00E+00">
                  <c:v>2.7099999999999997E-4</c:v>
                </c:pt>
                <c:pt idx="58323" formatCode="0.00E+00">
                  <c:v>2.7099999999999997E-4</c:v>
                </c:pt>
                <c:pt idx="58324" formatCode="0.00E+00">
                  <c:v>2.7099999999999997E-4</c:v>
                </c:pt>
                <c:pt idx="58325" formatCode="0.00E+00">
                  <c:v>2.7099999999999997E-4</c:v>
                </c:pt>
                <c:pt idx="58326" formatCode="0.00E+00">
                  <c:v>2.7099999999999997E-4</c:v>
                </c:pt>
                <c:pt idx="58327" formatCode="0.00E+00">
                  <c:v>2.7099999999999997E-4</c:v>
                </c:pt>
                <c:pt idx="58328" formatCode="0.00E+00">
                  <c:v>2.7099999999999997E-4</c:v>
                </c:pt>
                <c:pt idx="58329" formatCode="0.00E+00">
                  <c:v>2.7099999999999997E-4</c:v>
                </c:pt>
                <c:pt idx="58330" formatCode="0.00E+00">
                  <c:v>2.7099999999999997E-4</c:v>
                </c:pt>
                <c:pt idx="58331" formatCode="0.00E+00">
                  <c:v>2.7099999999999997E-4</c:v>
                </c:pt>
                <c:pt idx="58332" formatCode="0.00E+00">
                  <c:v>2.7099999999999997E-4</c:v>
                </c:pt>
                <c:pt idx="58333" formatCode="0.00E+00">
                  <c:v>2.7099999999999997E-4</c:v>
                </c:pt>
                <c:pt idx="58334" formatCode="0.00E+00">
                  <c:v>2.7099999999999997E-4</c:v>
                </c:pt>
                <c:pt idx="58335" formatCode="0.00E+00">
                  <c:v>2.7099999999999997E-4</c:v>
                </c:pt>
                <c:pt idx="58336" formatCode="0.00E+00">
                  <c:v>2.7099999999999997E-4</c:v>
                </c:pt>
                <c:pt idx="58337" formatCode="0.00E+00">
                  <c:v>2.7099999999999997E-4</c:v>
                </c:pt>
                <c:pt idx="58338" formatCode="0.00E+00">
                  <c:v>2.7099999999999997E-4</c:v>
                </c:pt>
                <c:pt idx="58339" formatCode="0.00E+00">
                  <c:v>2.7099999999999997E-4</c:v>
                </c:pt>
                <c:pt idx="58340" formatCode="0.00E+00">
                  <c:v>2.7099999999999997E-4</c:v>
                </c:pt>
                <c:pt idx="58341" formatCode="0.00E+00">
                  <c:v>2.7099999999999997E-4</c:v>
                </c:pt>
                <c:pt idx="58342" formatCode="0.00E+00">
                  <c:v>2.7099999999999997E-4</c:v>
                </c:pt>
                <c:pt idx="58343" formatCode="0.00E+00">
                  <c:v>2.7099999999999997E-4</c:v>
                </c:pt>
                <c:pt idx="58344" formatCode="0.00E+00">
                  <c:v>2.7099999999999997E-4</c:v>
                </c:pt>
                <c:pt idx="58345" formatCode="0.00E+00">
                  <c:v>2.7099999999999997E-4</c:v>
                </c:pt>
                <c:pt idx="58346" formatCode="0.00E+00">
                  <c:v>2.7099999999999997E-4</c:v>
                </c:pt>
                <c:pt idx="58347" formatCode="0.00E+00">
                  <c:v>2.7099999999999997E-4</c:v>
                </c:pt>
                <c:pt idx="58348" formatCode="0.00E+00">
                  <c:v>2.7099999999999997E-4</c:v>
                </c:pt>
                <c:pt idx="58349" formatCode="0.00E+00">
                  <c:v>2.7099999999999997E-4</c:v>
                </c:pt>
                <c:pt idx="58350" formatCode="0.00E+00">
                  <c:v>2.7099999999999997E-4</c:v>
                </c:pt>
                <c:pt idx="58351" formatCode="0.00E+00">
                  <c:v>2.7099999999999997E-4</c:v>
                </c:pt>
                <c:pt idx="58352" formatCode="0.00E+00">
                  <c:v>2.7099999999999997E-4</c:v>
                </c:pt>
                <c:pt idx="58353" formatCode="0.00E+00">
                  <c:v>2.7099999999999997E-4</c:v>
                </c:pt>
                <c:pt idx="58354" formatCode="0.00E+00">
                  <c:v>2.7099999999999997E-4</c:v>
                </c:pt>
                <c:pt idx="58355" formatCode="0.00E+00">
                  <c:v>2.7099999999999997E-4</c:v>
                </c:pt>
                <c:pt idx="58356" formatCode="0.00E+00">
                  <c:v>2.7099999999999997E-4</c:v>
                </c:pt>
                <c:pt idx="58357" formatCode="0.00E+00">
                  <c:v>2.7099999999999997E-4</c:v>
                </c:pt>
                <c:pt idx="58358" formatCode="0.00E+00">
                  <c:v>2.7099999999999997E-4</c:v>
                </c:pt>
                <c:pt idx="58359" formatCode="0.00E+00">
                  <c:v>2.7099999999999997E-4</c:v>
                </c:pt>
                <c:pt idx="58360" formatCode="0.00E+00">
                  <c:v>2.7099999999999997E-4</c:v>
                </c:pt>
                <c:pt idx="58361" formatCode="0.00E+00">
                  <c:v>2.7099999999999997E-4</c:v>
                </c:pt>
                <c:pt idx="58362" formatCode="0.00E+00">
                  <c:v>2.7099999999999997E-4</c:v>
                </c:pt>
                <c:pt idx="58363" formatCode="0.00E+00">
                  <c:v>2.7099999999999997E-4</c:v>
                </c:pt>
                <c:pt idx="58364" formatCode="0.00E+00">
                  <c:v>2.7099999999999997E-4</c:v>
                </c:pt>
                <c:pt idx="58365" formatCode="0.00E+00">
                  <c:v>2.7099999999999997E-4</c:v>
                </c:pt>
                <c:pt idx="58366" formatCode="0.00E+00">
                  <c:v>2.7099999999999997E-4</c:v>
                </c:pt>
                <c:pt idx="58367" formatCode="0.00E+00">
                  <c:v>2.7099999999999997E-4</c:v>
                </c:pt>
                <c:pt idx="58368" formatCode="0.00E+00">
                  <c:v>2.7099999999999997E-4</c:v>
                </c:pt>
                <c:pt idx="58369" formatCode="0.00E+00">
                  <c:v>2.7099999999999997E-4</c:v>
                </c:pt>
                <c:pt idx="58370" formatCode="0.00E+00">
                  <c:v>2.7099999999999997E-4</c:v>
                </c:pt>
                <c:pt idx="58371" formatCode="0.00E+00">
                  <c:v>2.7099999999999997E-4</c:v>
                </c:pt>
                <c:pt idx="58372" formatCode="0.00E+00">
                  <c:v>2.7099999999999997E-4</c:v>
                </c:pt>
                <c:pt idx="58373" formatCode="0.00E+00">
                  <c:v>2.7099999999999997E-4</c:v>
                </c:pt>
                <c:pt idx="58374" formatCode="0.00E+00">
                  <c:v>2.7099999999999997E-4</c:v>
                </c:pt>
                <c:pt idx="58375" formatCode="0.00E+00">
                  <c:v>2.7099999999999997E-4</c:v>
                </c:pt>
                <c:pt idx="58376" formatCode="0.00E+00">
                  <c:v>2.7099999999999997E-4</c:v>
                </c:pt>
                <c:pt idx="58377" formatCode="0.00E+00">
                  <c:v>2.7099999999999997E-4</c:v>
                </c:pt>
                <c:pt idx="58378" formatCode="0.00E+00">
                  <c:v>2.7099999999999997E-4</c:v>
                </c:pt>
                <c:pt idx="58379" formatCode="0.00E+00">
                  <c:v>2.7099999999999997E-4</c:v>
                </c:pt>
                <c:pt idx="58380" formatCode="0.00E+00">
                  <c:v>2.7099999999999997E-4</c:v>
                </c:pt>
                <c:pt idx="58381" formatCode="0.00E+00">
                  <c:v>2.7099999999999997E-4</c:v>
                </c:pt>
                <c:pt idx="58382" formatCode="0.00E+00">
                  <c:v>2.7099999999999997E-4</c:v>
                </c:pt>
                <c:pt idx="58383" formatCode="0.00E+00">
                  <c:v>2.7E-4</c:v>
                </c:pt>
                <c:pt idx="58384" formatCode="0.00E+00">
                  <c:v>2.7099999999999997E-4</c:v>
                </c:pt>
                <c:pt idx="58385" formatCode="0.00E+00">
                  <c:v>2.7099999999999997E-4</c:v>
                </c:pt>
                <c:pt idx="58386" formatCode="0.00E+00">
                  <c:v>2.7099999999999997E-4</c:v>
                </c:pt>
                <c:pt idx="58387" formatCode="0.00E+00">
                  <c:v>2.7099999999999997E-4</c:v>
                </c:pt>
                <c:pt idx="58388" formatCode="0.00E+00">
                  <c:v>2.7099999999999997E-4</c:v>
                </c:pt>
                <c:pt idx="58389" formatCode="0.00E+00">
                  <c:v>2.7E-4</c:v>
                </c:pt>
                <c:pt idx="58390" formatCode="0.00E+00">
                  <c:v>2.7E-4</c:v>
                </c:pt>
                <c:pt idx="58391" formatCode="0.00E+00">
                  <c:v>2.7099999999999997E-4</c:v>
                </c:pt>
                <c:pt idx="58392" formatCode="0.00E+00">
                  <c:v>2.7E-4</c:v>
                </c:pt>
                <c:pt idx="58393" formatCode="0.00E+00">
                  <c:v>2.7099999999999997E-4</c:v>
                </c:pt>
                <c:pt idx="58394" formatCode="0.00E+00">
                  <c:v>2.7E-4</c:v>
                </c:pt>
                <c:pt idx="58395" formatCode="0.00E+00">
                  <c:v>2.7E-4</c:v>
                </c:pt>
                <c:pt idx="58396" formatCode="0.00E+00">
                  <c:v>2.7099999999999997E-4</c:v>
                </c:pt>
                <c:pt idx="58397" formatCode="0.00E+00">
                  <c:v>2.7E-4</c:v>
                </c:pt>
                <c:pt idx="58398" formatCode="0.00E+00">
                  <c:v>2.7E-4</c:v>
                </c:pt>
                <c:pt idx="58399" formatCode="0.00E+00">
                  <c:v>2.7E-4</c:v>
                </c:pt>
                <c:pt idx="58400" formatCode="0.00E+00">
                  <c:v>2.7E-4</c:v>
                </c:pt>
                <c:pt idx="58401" formatCode="0.00E+00">
                  <c:v>2.7E-4</c:v>
                </c:pt>
                <c:pt idx="58402" formatCode="0.00E+00">
                  <c:v>2.7E-4</c:v>
                </c:pt>
                <c:pt idx="58403" formatCode="0.00E+00">
                  <c:v>2.7E-4</c:v>
                </c:pt>
                <c:pt idx="58404" formatCode="0.00E+00">
                  <c:v>2.7E-4</c:v>
                </c:pt>
                <c:pt idx="58405" formatCode="0.00E+00">
                  <c:v>2.7E-4</c:v>
                </c:pt>
                <c:pt idx="58406" formatCode="0.00E+00">
                  <c:v>2.7E-4</c:v>
                </c:pt>
                <c:pt idx="58407" formatCode="0.00E+00">
                  <c:v>2.7E-4</c:v>
                </c:pt>
                <c:pt idx="58408" formatCode="0.00E+00">
                  <c:v>2.7E-4</c:v>
                </c:pt>
                <c:pt idx="58409" formatCode="0.00E+00">
                  <c:v>2.7E-4</c:v>
                </c:pt>
                <c:pt idx="58410" formatCode="0.00E+00">
                  <c:v>2.7E-4</c:v>
                </c:pt>
                <c:pt idx="58411" formatCode="0.00E+00">
                  <c:v>2.7E-4</c:v>
                </c:pt>
                <c:pt idx="58412" formatCode="0.00E+00">
                  <c:v>2.7E-4</c:v>
                </c:pt>
                <c:pt idx="58413" formatCode="0.00E+00">
                  <c:v>2.7E-4</c:v>
                </c:pt>
                <c:pt idx="58414" formatCode="0.00E+00">
                  <c:v>2.7E-4</c:v>
                </c:pt>
                <c:pt idx="58415" formatCode="0.00E+00">
                  <c:v>2.7E-4</c:v>
                </c:pt>
                <c:pt idx="58416" formatCode="0.00E+00">
                  <c:v>2.7E-4</c:v>
                </c:pt>
                <c:pt idx="58417" formatCode="0.00E+00">
                  <c:v>2.7E-4</c:v>
                </c:pt>
                <c:pt idx="58418" formatCode="0.00E+00">
                  <c:v>2.7E-4</c:v>
                </c:pt>
                <c:pt idx="58419" formatCode="0.00E+00">
                  <c:v>2.7E-4</c:v>
                </c:pt>
                <c:pt idx="58420" formatCode="0.00E+00">
                  <c:v>2.7E-4</c:v>
                </c:pt>
                <c:pt idx="58421" formatCode="0.00E+00">
                  <c:v>2.7E-4</c:v>
                </c:pt>
                <c:pt idx="58422" formatCode="0.00E+00">
                  <c:v>2.7E-4</c:v>
                </c:pt>
                <c:pt idx="58423" formatCode="0.00E+00">
                  <c:v>2.7E-4</c:v>
                </c:pt>
                <c:pt idx="58424" formatCode="0.00E+00">
                  <c:v>2.7E-4</c:v>
                </c:pt>
                <c:pt idx="58425" formatCode="0.00E+00">
                  <c:v>2.7E-4</c:v>
                </c:pt>
                <c:pt idx="58426" formatCode="0.00E+00">
                  <c:v>2.7E-4</c:v>
                </c:pt>
                <c:pt idx="58427" formatCode="0.00E+00">
                  <c:v>2.7E-4</c:v>
                </c:pt>
                <c:pt idx="58428" formatCode="0.00E+00">
                  <c:v>2.7E-4</c:v>
                </c:pt>
                <c:pt idx="58429" formatCode="0.00E+00">
                  <c:v>2.7E-4</c:v>
                </c:pt>
                <c:pt idx="58430" formatCode="0.00E+00">
                  <c:v>2.7E-4</c:v>
                </c:pt>
                <c:pt idx="58431" formatCode="0.00E+00">
                  <c:v>2.7E-4</c:v>
                </c:pt>
                <c:pt idx="58432" formatCode="0.00E+00">
                  <c:v>2.7E-4</c:v>
                </c:pt>
                <c:pt idx="58433" formatCode="0.00E+00">
                  <c:v>2.7E-4</c:v>
                </c:pt>
                <c:pt idx="58434" formatCode="0.00E+00">
                  <c:v>2.7E-4</c:v>
                </c:pt>
                <c:pt idx="58435" formatCode="0.00E+00">
                  <c:v>2.7E-4</c:v>
                </c:pt>
                <c:pt idx="58436" formatCode="0.00E+00">
                  <c:v>2.7E-4</c:v>
                </c:pt>
                <c:pt idx="58437" formatCode="0.00E+00">
                  <c:v>2.7E-4</c:v>
                </c:pt>
                <c:pt idx="58438" formatCode="0.00E+00">
                  <c:v>2.7E-4</c:v>
                </c:pt>
                <c:pt idx="58439" formatCode="0.00E+00">
                  <c:v>2.7E-4</c:v>
                </c:pt>
                <c:pt idx="58440" formatCode="0.00E+00">
                  <c:v>2.7E-4</c:v>
                </c:pt>
                <c:pt idx="58441" formatCode="0.00E+00">
                  <c:v>2.7E-4</c:v>
                </c:pt>
                <c:pt idx="58442" formatCode="0.00E+00">
                  <c:v>2.7E-4</c:v>
                </c:pt>
                <c:pt idx="58443" formatCode="0.00E+00">
                  <c:v>2.7E-4</c:v>
                </c:pt>
                <c:pt idx="58444" formatCode="0.00E+00">
                  <c:v>2.7E-4</c:v>
                </c:pt>
                <c:pt idx="58445" formatCode="0.00E+00">
                  <c:v>2.7E-4</c:v>
                </c:pt>
                <c:pt idx="58446" formatCode="0.00E+00">
                  <c:v>2.7E-4</c:v>
                </c:pt>
                <c:pt idx="58447" formatCode="0.00E+00">
                  <c:v>2.7E-4</c:v>
                </c:pt>
                <c:pt idx="58448" formatCode="0.00E+00">
                  <c:v>2.7E-4</c:v>
                </c:pt>
                <c:pt idx="58449" formatCode="0.00E+00">
                  <c:v>2.7E-4</c:v>
                </c:pt>
                <c:pt idx="58450" formatCode="0.00E+00">
                  <c:v>2.7E-4</c:v>
                </c:pt>
                <c:pt idx="58451" formatCode="0.00E+00">
                  <c:v>2.7E-4</c:v>
                </c:pt>
                <c:pt idx="58452" formatCode="0.00E+00">
                  <c:v>2.7E-4</c:v>
                </c:pt>
                <c:pt idx="58453" formatCode="0.00E+00">
                  <c:v>2.7E-4</c:v>
                </c:pt>
                <c:pt idx="58454" formatCode="0.00E+00">
                  <c:v>2.7E-4</c:v>
                </c:pt>
                <c:pt idx="58455" formatCode="0.00E+00">
                  <c:v>2.7E-4</c:v>
                </c:pt>
                <c:pt idx="58456" formatCode="0.00E+00">
                  <c:v>2.7E-4</c:v>
                </c:pt>
                <c:pt idx="58457" formatCode="0.00E+00">
                  <c:v>2.7E-4</c:v>
                </c:pt>
                <c:pt idx="58458" formatCode="0.00E+00">
                  <c:v>2.7E-4</c:v>
                </c:pt>
                <c:pt idx="58459" formatCode="0.00E+00">
                  <c:v>2.7E-4</c:v>
                </c:pt>
                <c:pt idx="58460" formatCode="0.00E+00">
                  <c:v>2.7E-4</c:v>
                </c:pt>
                <c:pt idx="58461" formatCode="0.00E+00">
                  <c:v>2.7E-4</c:v>
                </c:pt>
                <c:pt idx="58462" formatCode="0.00E+00">
                  <c:v>2.7E-4</c:v>
                </c:pt>
                <c:pt idx="58463" formatCode="0.00E+00">
                  <c:v>2.6899999999999998E-4</c:v>
                </c:pt>
                <c:pt idx="58464" formatCode="0.00E+00">
                  <c:v>2.7E-4</c:v>
                </c:pt>
                <c:pt idx="58465" formatCode="0.00E+00">
                  <c:v>2.7E-4</c:v>
                </c:pt>
                <c:pt idx="58466" formatCode="0.00E+00">
                  <c:v>2.7E-4</c:v>
                </c:pt>
                <c:pt idx="58467" formatCode="0.00E+00">
                  <c:v>2.7E-4</c:v>
                </c:pt>
                <c:pt idx="58468" formatCode="0.00E+00">
                  <c:v>2.7E-4</c:v>
                </c:pt>
                <c:pt idx="58469" formatCode="0.00E+00">
                  <c:v>2.7E-4</c:v>
                </c:pt>
                <c:pt idx="58470" formatCode="0.00E+00">
                  <c:v>2.7E-4</c:v>
                </c:pt>
                <c:pt idx="58471" formatCode="0.00E+00">
                  <c:v>2.7E-4</c:v>
                </c:pt>
                <c:pt idx="58472" formatCode="0.00E+00">
                  <c:v>2.7E-4</c:v>
                </c:pt>
                <c:pt idx="58473" formatCode="0.00E+00">
                  <c:v>2.7E-4</c:v>
                </c:pt>
                <c:pt idx="58474" formatCode="0.00E+00">
                  <c:v>2.6899999999999998E-4</c:v>
                </c:pt>
                <c:pt idx="58475" formatCode="0.00E+00">
                  <c:v>2.7E-4</c:v>
                </c:pt>
                <c:pt idx="58476" formatCode="0.00E+00">
                  <c:v>2.7E-4</c:v>
                </c:pt>
                <c:pt idx="58477" formatCode="0.00E+00">
                  <c:v>2.6899999999999998E-4</c:v>
                </c:pt>
                <c:pt idx="58478" formatCode="0.00E+00">
                  <c:v>2.7E-4</c:v>
                </c:pt>
                <c:pt idx="58479" formatCode="0.00E+00">
                  <c:v>2.7E-4</c:v>
                </c:pt>
                <c:pt idx="58480" formatCode="0.00E+00">
                  <c:v>2.6899999999999998E-4</c:v>
                </c:pt>
                <c:pt idx="58481" formatCode="0.00E+00">
                  <c:v>2.7E-4</c:v>
                </c:pt>
                <c:pt idx="58482" formatCode="0.00E+00">
                  <c:v>2.6899999999999998E-4</c:v>
                </c:pt>
                <c:pt idx="58483" formatCode="0.00E+00">
                  <c:v>2.6899999999999998E-4</c:v>
                </c:pt>
                <c:pt idx="58484" formatCode="0.00E+00">
                  <c:v>2.6899999999999998E-4</c:v>
                </c:pt>
                <c:pt idx="58485" formatCode="0.00E+00">
                  <c:v>2.6899999999999998E-4</c:v>
                </c:pt>
                <c:pt idx="58486" formatCode="0.00E+00">
                  <c:v>2.6899999999999998E-4</c:v>
                </c:pt>
                <c:pt idx="58487" formatCode="0.00E+00">
                  <c:v>2.6899999999999998E-4</c:v>
                </c:pt>
                <c:pt idx="58488" formatCode="0.00E+00">
                  <c:v>2.6899999999999998E-4</c:v>
                </c:pt>
                <c:pt idx="58489" formatCode="0.00E+00">
                  <c:v>2.6899999999999998E-4</c:v>
                </c:pt>
                <c:pt idx="58490" formatCode="0.00E+00">
                  <c:v>2.6899999999999998E-4</c:v>
                </c:pt>
                <c:pt idx="58491" formatCode="0.00E+00">
                  <c:v>2.6899999999999998E-4</c:v>
                </c:pt>
                <c:pt idx="58492" formatCode="0.00E+00">
                  <c:v>2.6899999999999998E-4</c:v>
                </c:pt>
                <c:pt idx="58493" formatCode="0.00E+00">
                  <c:v>2.6899999999999998E-4</c:v>
                </c:pt>
                <c:pt idx="58494" formatCode="0.00E+00">
                  <c:v>2.7E-4</c:v>
                </c:pt>
                <c:pt idx="58495" formatCode="0.00E+00">
                  <c:v>2.7E-4</c:v>
                </c:pt>
                <c:pt idx="58496" formatCode="0.00E+00">
                  <c:v>2.6899999999999998E-4</c:v>
                </c:pt>
                <c:pt idx="58497" formatCode="0.00E+00">
                  <c:v>2.6899999999999998E-4</c:v>
                </c:pt>
                <c:pt idx="58498" formatCode="0.00E+00">
                  <c:v>2.6899999999999998E-4</c:v>
                </c:pt>
                <c:pt idx="58499" formatCode="0.00E+00">
                  <c:v>2.6899999999999998E-4</c:v>
                </c:pt>
                <c:pt idx="58500" formatCode="0.00E+00">
                  <c:v>2.6899999999999998E-4</c:v>
                </c:pt>
                <c:pt idx="58501" formatCode="0.00E+00">
                  <c:v>2.6899999999999998E-4</c:v>
                </c:pt>
                <c:pt idx="58502" formatCode="0.00E+00">
                  <c:v>2.6899999999999998E-4</c:v>
                </c:pt>
                <c:pt idx="58503" formatCode="0.00E+00">
                  <c:v>2.6899999999999998E-4</c:v>
                </c:pt>
                <c:pt idx="58504" formatCode="0.00E+00">
                  <c:v>2.6899999999999998E-4</c:v>
                </c:pt>
                <c:pt idx="58505" formatCode="0.00E+00">
                  <c:v>2.6899999999999998E-4</c:v>
                </c:pt>
                <c:pt idx="58506" formatCode="0.00E+00">
                  <c:v>2.6899999999999998E-4</c:v>
                </c:pt>
                <c:pt idx="58507" formatCode="0.00E+00">
                  <c:v>2.6899999999999998E-4</c:v>
                </c:pt>
                <c:pt idx="58508" formatCode="0.00E+00">
                  <c:v>2.6899999999999998E-4</c:v>
                </c:pt>
                <c:pt idx="58509" formatCode="0.00E+00">
                  <c:v>2.6899999999999998E-4</c:v>
                </c:pt>
                <c:pt idx="58510" formatCode="0.00E+00">
                  <c:v>2.6899999999999998E-4</c:v>
                </c:pt>
                <c:pt idx="58511" formatCode="0.00E+00">
                  <c:v>2.6899999999999998E-4</c:v>
                </c:pt>
                <c:pt idx="58512" formatCode="0.00E+00">
                  <c:v>2.6899999999999998E-4</c:v>
                </c:pt>
                <c:pt idx="58513" formatCode="0.00E+00">
                  <c:v>2.6899999999999998E-4</c:v>
                </c:pt>
                <c:pt idx="58514" formatCode="0.00E+00">
                  <c:v>2.6899999999999998E-4</c:v>
                </c:pt>
                <c:pt idx="58515" formatCode="0.00E+00">
                  <c:v>2.6899999999999998E-4</c:v>
                </c:pt>
                <c:pt idx="58516" formatCode="0.00E+00">
                  <c:v>2.6899999999999998E-4</c:v>
                </c:pt>
                <c:pt idx="58517" formatCode="0.00E+00">
                  <c:v>2.6899999999999998E-4</c:v>
                </c:pt>
                <c:pt idx="58518" formatCode="0.00E+00">
                  <c:v>2.6899999999999998E-4</c:v>
                </c:pt>
                <c:pt idx="58519" formatCode="0.00E+00">
                  <c:v>2.6899999999999998E-4</c:v>
                </c:pt>
                <c:pt idx="58520" formatCode="0.00E+00">
                  <c:v>2.6899999999999998E-4</c:v>
                </c:pt>
                <c:pt idx="58521" formatCode="0.00E+00">
                  <c:v>2.6899999999999998E-4</c:v>
                </c:pt>
                <c:pt idx="58522" formatCode="0.00E+00">
                  <c:v>2.6899999999999998E-4</c:v>
                </c:pt>
                <c:pt idx="58523" formatCode="0.00E+00">
                  <c:v>2.6899999999999998E-4</c:v>
                </c:pt>
                <c:pt idx="58524" formatCode="0.00E+00">
                  <c:v>2.6899999999999998E-4</c:v>
                </c:pt>
                <c:pt idx="58525" formatCode="0.00E+00">
                  <c:v>2.6899999999999998E-4</c:v>
                </c:pt>
                <c:pt idx="58526" formatCode="0.00E+00">
                  <c:v>2.6899999999999998E-4</c:v>
                </c:pt>
                <c:pt idx="58527" formatCode="0.00E+00">
                  <c:v>2.6899999999999998E-4</c:v>
                </c:pt>
                <c:pt idx="58528" formatCode="0.00E+00">
                  <c:v>2.6899999999999998E-4</c:v>
                </c:pt>
                <c:pt idx="58529" formatCode="0.00E+00">
                  <c:v>2.6899999999999998E-4</c:v>
                </c:pt>
                <c:pt idx="58530" formatCode="0.00E+00">
                  <c:v>2.6899999999999998E-4</c:v>
                </c:pt>
                <c:pt idx="58531" formatCode="0.00E+00">
                  <c:v>2.6899999999999998E-4</c:v>
                </c:pt>
                <c:pt idx="58532" formatCode="0.00E+00">
                  <c:v>2.6899999999999998E-4</c:v>
                </c:pt>
                <c:pt idx="58533" formatCode="0.00E+00">
                  <c:v>2.6899999999999998E-4</c:v>
                </c:pt>
                <c:pt idx="58534" formatCode="0.00E+00">
                  <c:v>2.6899999999999998E-4</c:v>
                </c:pt>
                <c:pt idx="58535" formatCode="0.00E+00">
                  <c:v>2.6899999999999998E-4</c:v>
                </c:pt>
                <c:pt idx="58536" formatCode="0.00E+00">
                  <c:v>2.6899999999999998E-4</c:v>
                </c:pt>
                <c:pt idx="58537" formatCode="0.00E+00">
                  <c:v>2.6899999999999998E-4</c:v>
                </c:pt>
                <c:pt idx="58538" formatCode="0.00E+00">
                  <c:v>2.6899999999999998E-4</c:v>
                </c:pt>
                <c:pt idx="58539" formatCode="0.00E+00">
                  <c:v>2.6899999999999998E-4</c:v>
                </c:pt>
                <c:pt idx="58540" formatCode="0.00E+00">
                  <c:v>2.6899999999999998E-4</c:v>
                </c:pt>
                <c:pt idx="58541" formatCode="0.00E+00">
                  <c:v>2.6899999999999998E-4</c:v>
                </c:pt>
                <c:pt idx="58542" formatCode="0.00E+00">
                  <c:v>2.6899999999999998E-4</c:v>
                </c:pt>
                <c:pt idx="58543" formatCode="0.00E+00">
                  <c:v>2.6899999999999998E-4</c:v>
                </c:pt>
                <c:pt idx="58544" formatCode="0.00E+00">
                  <c:v>2.6899999999999998E-4</c:v>
                </c:pt>
                <c:pt idx="58545" formatCode="0.00E+00">
                  <c:v>2.6899999999999998E-4</c:v>
                </c:pt>
                <c:pt idx="58546" formatCode="0.00E+00">
                  <c:v>2.6899999999999998E-4</c:v>
                </c:pt>
                <c:pt idx="58547" formatCode="0.00E+00">
                  <c:v>2.6899999999999998E-4</c:v>
                </c:pt>
                <c:pt idx="58548" formatCode="0.00E+00">
                  <c:v>2.6899999999999998E-4</c:v>
                </c:pt>
                <c:pt idx="58549" formatCode="0.00E+00">
                  <c:v>2.6899999999999998E-4</c:v>
                </c:pt>
                <c:pt idx="58550" formatCode="0.00E+00">
                  <c:v>2.6899999999999998E-4</c:v>
                </c:pt>
                <c:pt idx="58551" formatCode="0.00E+00">
                  <c:v>2.6899999999999998E-4</c:v>
                </c:pt>
                <c:pt idx="58552" formatCode="0.00E+00">
                  <c:v>2.6899999999999998E-4</c:v>
                </c:pt>
                <c:pt idx="58553" formatCode="0.00E+00">
                  <c:v>2.6899999999999998E-4</c:v>
                </c:pt>
                <c:pt idx="58554" formatCode="0.00E+00">
                  <c:v>2.6899999999999998E-4</c:v>
                </c:pt>
                <c:pt idx="58555" formatCode="0.00E+00">
                  <c:v>2.6899999999999998E-4</c:v>
                </c:pt>
                <c:pt idx="58556" formatCode="0.00E+00">
                  <c:v>2.6899999999999998E-4</c:v>
                </c:pt>
                <c:pt idx="58557" formatCode="0.00E+00">
                  <c:v>2.6899999999999998E-4</c:v>
                </c:pt>
                <c:pt idx="58558" formatCode="0.00E+00">
                  <c:v>2.6899999999999998E-4</c:v>
                </c:pt>
                <c:pt idx="58559" formatCode="0.00E+00">
                  <c:v>2.6899999999999998E-4</c:v>
                </c:pt>
                <c:pt idx="58560" formatCode="0.00E+00">
                  <c:v>2.6899999999999998E-4</c:v>
                </c:pt>
                <c:pt idx="58561" formatCode="0.00E+00">
                  <c:v>2.6899999999999998E-4</c:v>
                </c:pt>
                <c:pt idx="58562" formatCode="0.00E+00">
                  <c:v>2.6899999999999998E-4</c:v>
                </c:pt>
                <c:pt idx="58563" formatCode="0.00E+00">
                  <c:v>2.6899999999999998E-4</c:v>
                </c:pt>
                <c:pt idx="58564" formatCode="0.00E+00">
                  <c:v>2.6899999999999998E-4</c:v>
                </c:pt>
                <c:pt idx="58565" formatCode="0.00E+00">
                  <c:v>2.6899999999999998E-4</c:v>
                </c:pt>
                <c:pt idx="58566" formatCode="0.00E+00">
                  <c:v>2.6899999999999998E-4</c:v>
                </c:pt>
                <c:pt idx="58567" formatCode="0.00E+00">
                  <c:v>2.6899999999999998E-4</c:v>
                </c:pt>
                <c:pt idx="58568" formatCode="0.00E+00">
                  <c:v>2.6899999999999998E-4</c:v>
                </c:pt>
                <c:pt idx="58569" formatCode="0.00E+00">
                  <c:v>2.6899999999999998E-4</c:v>
                </c:pt>
                <c:pt idx="58570" formatCode="0.00E+00">
                  <c:v>2.6899999999999998E-4</c:v>
                </c:pt>
                <c:pt idx="58571" formatCode="0.00E+00">
                  <c:v>2.6800000000000001E-4</c:v>
                </c:pt>
                <c:pt idx="58572" formatCode="0.00E+00">
                  <c:v>2.6899999999999998E-4</c:v>
                </c:pt>
                <c:pt idx="58573" formatCode="0.00E+00">
                  <c:v>2.6899999999999998E-4</c:v>
                </c:pt>
                <c:pt idx="58574" formatCode="0.00E+00">
                  <c:v>2.6899999999999998E-4</c:v>
                </c:pt>
                <c:pt idx="58575" formatCode="0.00E+00">
                  <c:v>2.6899999999999998E-4</c:v>
                </c:pt>
                <c:pt idx="58576" formatCode="0.00E+00">
                  <c:v>2.6899999999999998E-4</c:v>
                </c:pt>
                <c:pt idx="58577" formatCode="0.00E+00">
                  <c:v>2.6899999999999998E-4</c:v>
                </c:pt>
                <c:pt idx="58578" formatCode="0.00E+00">
                  <c:v>2.6800000000000001E-4</c:v>
                </c:pt>
                <c:pt idx="58579" formatCode="0.00E+00">
                  <c:v>2.6800000000000001E-4</c:v>
                </c:pt>
                <c:pt idx="58580" formatCode="0.00E+00">
                  <c:v>2.6800000000000001E-4</c:v>
                </c:pt>
                <c:pt idx="58581" formatCode="0.00E+00">
                  <c:v>2.6800000000000001E-4</c:v>
                </c:pt>
                <c:pt idx="58582" formatCode="0.00E+00">
                  <c:v>2.6899999999999998E-4</c:v>
                </c:pt>
                <c:pt idx="58583" formatCode="0.00E+00">
                  <c:v>2.6899999999999998E-4</c:v>
                </c:pt>
                <c:pt idx="58584" formatCode="0.00E+00">
                  <c:v>2.6800000000000001E-4</c:v>
                </c:pt>
                <c:pt idx="58585" formatCode="0.00E+00">
                  <c:v>2.6800000000000001E-4</c:v>
                </c:pt>
                <c:pt idx="58586" formatCode="0.00E+00">
                  <c:v>2.6800000000000001E-4</c:v>
                </c:pt>
                <c:pt idx="58587" formatCode="0.00E+00">
                  <c:v>2.6800000000000001E-4</c:v>
                </c:pt>
                <c:pt idx="58588" formatCode="0.00E+00">
                  <c:v>2.6800000000000001E-4</c:v>
                </c:pt>
                <c:pt idx="58589" formatCode="0.00E+00">
                  <c:v>2.6800000000000001E-4</c:v>
                </c:pt>
                <c:pt idx="58590" formatCode="0.00E+00">
                  <c:v>2.6800000000000001E-4</c:v>
                </c:pt>
                <c:pt idx="58591" formatCode="0.00E+00">
                  <c:v>2.6800000000000001E-4</c:v>
                </c:pt>
                <c:pt idx="58592" formatCode="0.00E+00">
                  <c:v>2.6800000000000001E-4</c:v>
                </c:pt>
                <c:pt idx="58593" formatCode="0.00E+00">
                  <c:v>2.6800000000000001E-4</c:v>
                </c:pt>
                <c:pt idx="58594" formatCode="0.00E+00">
                  <c:v>2.6800000000000001E-4</c:v>
                </c:pt>
                <c:pt idx="58595" formatCode="0.00E+00">
                  <c:v>2.6800000000000001E-4</c:v>
                </c:pt>
                <c:pt idx="58596" formatCode="0.00E+00">
                  <c:v>2.6800000000000001E-4</c:v>
                </c:pt>
                <c:pt idx="58597" formatCode="0.00E+00">
                  <c:v>2.6800000000000001E-4</c:v>
                </c:pt>
                <c:pt idx="58598" formatCode="0.00E+00">
                  <c:v>2.6800000000000001E-4</c:v>
                </c:pt>
                <c:pt idx="58599" formatCode="0.00E+00">
                  <c:v>2.6800000000000001E-4</c:v>
                </c:pt>
                <c:pt idx="58600" formatCode="0.00E+00">
                  <c:v>2.6800000000000001E-4</c:v>
                </c:pt>
                <c:pt idx="58601" formatCode="0.00E+00">
                  <c:v>2.6800000000000001E-4</c:v>
                </c:pt>
                <c:pt idx="58602" formatCode="0.00E+00">
                  <c:v>2.6800000000000001E-4</c:v>
                </c:pt>
                <c:pt idx="58603" formatCode="0.00E+00">
                  <c:v>2.6800000000000001E-4</c:v>
                </c:pt>
                <c:pt idx="58604" formatCode="0.00E+00">
                  <c:v>2.6800000000000001E-4</c:v>
                </c:pt>
                <c:pt idx="58605" formatCode="0.00E+00">
                  <c:v>2.6800000000000001E-4</c:v>
                </c:pt>
                <c:pt idx="58606" formatCode="0.00E+00">
                  <c:v>2.6800000000000001E-4</c:v>
                </c:pt>
                <c:pt idx="58607" formatCode="0.00E+00">
                  <c:v>2.6800000000000001E-4</c:v>
                </c:pt>
                <c:pt idx="58608" formatCode="0.00E+00">
                  <c:v>2.6800000000000001E-4</c:v>
                </c:pt>
                <c:pt idx="58609" formatCode="0.00E+00">
                  <c:v>2.6800000000000001E-4</c:v>
                </c:pt>
                <c:pt idx="58610" formatCode="0.00E+00">
                  <c:v>2.6800000000000001E-4</c:v>
                </c:pt>
                <c:pt idx="58611" formatCode="0.00E+00">
                  <c:v>2.6800000000000001E-4</c:v>
                </c:pt>
                <c:pt idx="58612" formatCode="0.00E+00">
                  <c:v>2.6800000000000001E-4</c:v>
                </c:pt>
                <c:pt idx="58613" formatCode="0.00E+00">
                  <c:v>2.6800000000000001E-4</c:v>
                </c:pt>
                <c:pt idx="58614" formatCode="0.00E+00">
                  <c:v>2.6800000000000001E-4</c:v>
                </c:pt>
                <c:pt idx="58615" formatCode="0.00E+00">
                  <c:v>2.6800000000000001E-4</c:v>
                </c:pt>
                <c:pt idx="58616" formatCode="0.00E+00">
                  <c:v>2.6800000000000001E-4</c:v>
                </c:pt>
                <c:pt idx="58617" formatCode="0.00E+00">
                  <c:v>2.6800000000000001E-4</c:v>
                </c:pt>
                <c:pt idx="58618" formatCode="0.00E+00">
                  <c:v>2.6800000000000001E-4</c:v>
                </c:pt>
                <c:pt idx="58619" formatCode="0.00E+00">
                  <c:v>2.6800000000000001E-4</c:v>
                </c:pt>
                <c:pt idx="58620" formatCode="0.00E+00">
                  <c:v>2.6800000000000001E-4</c:v>
                </c:pt>
                <c:pt idx="58621" formatCode="0.00E+00">
                  <c:v>2.6800000000000001E-4</c:v>
                </c:pt>
                <c:pt idx="58622" formatCode="0.00E+00">
                  <c:v>2.6800000000000001E-4</c:v>
                </c:pt>
                <c:pt idx="58623" formatCode="0.00E+00">
                  <c:v>2.6800000000000001E-4</c:v>
                </c:pt>
                <c:pt idx="58624" formatCode="0.00E+00">
                  <c:v>2.6800000000000001E-4</c:v>
                </c:pt>
                <c:pt idx="58625" formatCode="0.00E+00">
                  <c:v>2.6800000000000001E-4</c:v>
                </c:pt>
                <c:pt idx="58626" formatCode="0.00E+00">
                  <c:v>2.6800000000000001E-4</c:v>
                </c:pt>
                <c:pt idx="58627" formatCode="0.00E+00">
                  <c:v>2.6800000000000001E-4</c:v>
                </c:pt>
                <c:pt idx="58628" formatCode="0.00E+00">
                  <c:v>2.6800000000000001E-4</c:v>
                </c:pt>
                <c:pt idx="58629" formatCode="0.00E+00">
                  <c:v>2.6800000000000001E-4</c:v>
                </c:pt>
                <c:pt idx="58630" formatCode="0.00E+00">
                  <c:v>2.6800000000000001E-4</c:v>
                </c:pt>
                <c:pt idx="58631" formatCode="0.00E+00">
                  <c:v>2.6800000000000001E-4</c:v>
                </c:pt>
                <c:pt idx="58632" formatCode="0.00E+00">
                  <c:v>2.6800000000000001E-4</c:v>
                </c:pt>
                <c:pt idx="58633" formatCode="0.00E+00">
                  <c:v>2.6800000000000001E-4</c:v>
                </c:pt>
                <c:pt idx="58634" formatCode="0.00E+00">
                  <c:v>2.6800000000000001E-4</c:v>
                </c:pt>
                <c:pt idx="58635" formatCode="0.00E+00">
                  <c:v>2.6800000000000001E-4</c:v>
                </c:pt>
                <c:pt idx="58636" formatCode="0.00E+00">
                  <c:v>2.6800000000000001E-4</c:v>
                </c:pt>
                <c:pt idx="58637" formatCode="0.00E+00">
                  <c:v>2.6800000000000001E-4</c:v>
                </c:pt>
                <c:pt idx="58638" formatCode="0.00E+00">
                  <c:v>2.6800000000000001E-4</c:v>
                </c:pt>
                <c:pt idx="58639" formatCode="0.00E+00">
                  <c:v>2.6800000000000001E-4</c:v>
                </c:pt>
                <c:pt idx="58640" formatCode="0.00E+00">
                  <c:v>2.6800000000000001E-4</c:v>
                </c:pt>
                <c:pt idx="58641" formatCode="0.00E+00">
                  <c:v>2.6800000000000001E-4</c:v>
                </c:pt>
                <c:pt idx="58642" formatCode="0.00E+00">
                  <c:v>2.6800000000000001E-4</c:v>
                </c:pt>
                <c:pt idx="58643" formatCode="0.00E+00">
                  <c:v>2.6800000000000001E-4</c:v>
                </c:pt>
                <c:pt idx="58644" formatCode="0.00E+00">
                  <c:v>2.6800000000000001E-4</c:v>
                </c:pt>
                <c:pt idx="58645" formatCode="0.00E+00">
                  <c:v>2.6800000000000001E-4</c:v>
                </c:pt>
                <c:pt idx="58646" formatCode="0.00E+00">
                  <c:v>2.6800000000000001E-4</c:v>
                </c:pt>
                <c:pt idx="58647" formatCode="0.00E+00">
                  <c:v>2.6800000000000001E-4</c:v>
                </c:pt>
                <c:pt idx="58648" formatCode="0.00E+00">
                  <c:v>2.6800000000000001E-4</c:v>
                </c:pt>
                <c:pt idx="58649" formatCode="0.00E+00">
                  <c:v>2.6800000000000001E-4</c:v>
                </c:pt>
                <c:pt idx="58650" formatCode="0.00E+00">
                  <c:v>2.6800000000000001E-4</c:v>
                </c:pt>
                <c:pt idx="58651" formatCode="0.00E+00">
                  <c:v>2.6800000000000001E-4</c:v>
                </c:pt>
                <c:pt idx="58652" formatCode="0.00E+00">
                  <c:v>2.6800000000000001E-4</c:v>
                </c:pt>
                <c:pt idx="58653" formatCode="0.00E+00">
                  <c:v>2.6800000000000001E-4</c:v>
                </c:pt>
                <c:pt idx="58654" formatCode="0.00E+00">
                  <c:v>2.6800000000000001E-4</c:v>
                </c:pt>
                <c:pt idx="58655" formatCode="0.00E+00">
                  <c:v>2.6800000000000001E-4</c:v>
                </c:pt>
                <c:pt idx="58656" formatCode="0.00E+00">
                  <c:v>2.6800000000000001E-4</c:v>
                </c:pt>
                <c:pt idx="58657" formatCode="0.00E+00">
                  <c:v>2.6800000000000001E-4</c:v>
                </c:pt>
                <c:pt idx="58658" formatCode="0.00E+00">
                  <c:v>2.6800000000000001E-4</c:v>
                </c:pt>
                <c:pt idx="58659" formatCode="0.00E+00">
                  <c:v>2.6800000000000001E-4</c:v>
                </c:pt>
                <c:pt idx="58660" formatCode="0.00E+00">
                  <c:v>2.6800000000000001E-4</c:v>
                </c:pt>
                <c:pt idx="58661" formatCode="0.00E+00">
                  <c:v>2.6800000000000001E-4</c:v>
                </c:pt>
                <c:pt idx="58662" formatCode="0.00E+00">
                  <c:v>2.6800000000000001E-4</c:v>
                </c:pt>
                <c:pt idx="58663" formatCode="0.00E+00">
                  <c:v>2.6800000000000001E-4</c:v>
                </c:pt>
                <c:pt idx="58664" formatCode="0.00E+00">
                  <c:v>2.6800000000000001E-4</c:v>
                </c:pt>
                <c:pt idx="58665" formatCode="0.00E+00">
                  <c:v>2.6800000000000001E-4</c:v>
                </c:pt>
                <c:pt idx="58666" formatCode="0.00E+00">
                  <c:v>2.6800000000000001E-4</c:v>
                </c:pt>
                <c:pt idx="58667" formatCode="0.00E+00">
                  <c:v>2.6800000000000001E-4</c:v>
                </c:pt>
                <c:pt idx="58668" formatCode="0.00E+00">
                  <c:v>2.6800000000000001E-4</c:v>
                </c:pt>
                <c:pt idx="58669" formatCode="0.00E+00">
                  <c:v>2.6800000000000001E-4</c:v>
                </c:pt>
                <c:pt idx="58670" formatCode="0.00E+00">
                  <c:v>2.6800000000000001E-4</c:v>
                </c:pt>
                <c:pt idx="58671" formatCode="0.00E+00">
                  <c:v>2.6800000000000001E-4</c:v>
                </c:pt>
                <c:pt idx="58672" formatCode="0.00E+00">
                  <c:v>2.6800000000000001E-4</c:v>
                </c:pt>
                <c:pt idx="58673" formatCode="0.00E+00">
                  <c:v>2.6800000000000001E-4</c:v>
                </c:pt>
                <c:pt idx="58674" formatCode="0.00E+00">
                  <c:v>2.6800000000000001E-4</c:v>
                </c:pt>
                <c:pt idx="58675" formatCode="0.00E+00">
                  <c:v>2.6800000000000001E-4</c:v>
                </c:pt>
                <c:pt idx="58676" formatCode="0.00E+00">
                  <c:v>2.6800000000000001E-4</c:v>
                </c:pt>
                <c:pt idx="58677" formatCode="0.00E+00">
                  <c:v>2.6800000000000001E-4</c:v>
                </c:pt>
                <c:pt idx="58678" formatCode="0.00E+00">
                  <c:v>2.6800000000000001E-4</c:v>
                </c:pt>
                <c:pt idx="58679" formatCode="0.00E+00">
                  <c:v>2.6800000000000001E-4</c:v>
                </c:pt>
                <c:pt idx="58680" formatCode="0.00E+00">
                  <c:v>2.6800000000000001E-4</c:v>
                </c:pt>
                <c:pt idx="58681" formatCode="0.00E+00">
                  <c:v>2.6800000000000001E-4</c:v>
                </c:pt>
                <c:pt idx="58682" formatCode="0.00E+00">
                  <c:v>2.6800000000000001E-4</c:v>
                </c:pt>
                <c:pt idx="58683" formatCode="0.00E+00">
                  <c:v>2.6800000000000001E-4</c:v>
                </c:pt>
                <c:pt idx="58684" formatCode="0.00E+00">
                  <c:v>2.6699999999999998E-4</c:v>
                </c:pt>
                <c:pt idx="58685" formatCode="0.00E+00">
                  <c:v>2.6800000000000001E-4</c:v>
                </c:pt>
                <c:pt idx="58686" formatCode="0.00E+00">
                  <c:v>2.6800000000000001E-4</c:v>
                </c:pt>
                <c:pt idx="58687" formatCode="0.00E+00">
                  <c:v>2.6800000000000001E-4</c:v>
                </c:pt>
                <c:pt idx="58688" formatCode="0.00E+00">
                  <c:v>2.6800000000000001E-4</c:v>
                </c:pt>
                <c:pt idx="58689" formatCode="0.00E+00">
                  <c:v>2.6699999999999998E-4</c:v>
                </c:pt>
                <c:pt idx="58690" formatCode="0.00E+00">
                  <c:v>2.6800000000000001E-4</c:v>
                </c:pt>
                <c:pt idx="58691" formatCode="0.00E+00">
                  <c:v>2.6800000000000001E-4</c:v>
                </c:pt>
                <c:pt idx="58692" formatCode="0.00E+00">
                  <c:v>2.6699999999999998E-4</c:v>
                </c:pt>
                <c:pt idx="58693" formatCode="0.00E+00">
                  <c:v>2.6699999999999998E-4</c:v>
                </c:pt>
                <c:pt idx="58694" formatCode="0.00E+00">
                  <c:v>2.6699999999999998E-4</c:v>
                </c:pt>
                <c:pt idx="58695" formatCode="0.00E+00">
                  <c:v>2.6699999999999998E-4</c:v>
                </c:pt>
                <c:pt idx="58696" formatCode="0.00E+00">
                  <c:v>2.6699999999999998E-4</c:v>
                </c:pt>
                <c:pt idx="58697" formatCode="0.00E+00">
                  <c:v>2.6699999999999998E-4</c:v>
                </c:pt>
                <c:pt idx="58698" formatCode="0.00E+00">
                  <c:v>2.6699999999999998E-4</c:v>
                </c:pt>
                <c:pt idx="58699" formatCode="0.00E+00">
                  <c:v>2.6699999999999998E-4</c:v>
                </c:pt>
                <c:pt idx="58700" formatCode="0.00E+00">
                  <c:v>2.6699999999999998E-4</c:v>
                </c:pt>
                <c:pt idx="58701" formatCode="0.00E+00">
                  <c:v>2.6699999999999998E-4</c:v>
                </c:pt>
                <c:pt idx="58702" formatCode="0.00E+00">
                  <c:v>2.6699999999999998E-4</c:v>
                </c:pt>
                <c:pt idx="58703" formatCode="0.00E+00">
                  <c:v>2.6699999999999998E-4</c:v>
                </c:pt>
                <c:pt idx="58704" formatCode="0.00E+00">
                  <c:v>2.6699999999999998E-4</c:v>
                </c:pt>
                <c:pt idx="58705" formatCode="0.00E+00">
                  <c:v>2.6699999999999998E-4</c:v>
                </c:pt>
                <c:pt idx="58706" formatCode="0.00E+00">
                  <c:v>2.6699999999999998E-4</c:v>
                </c:pt>
                <c:pt idx="58707" formatCode="0.00E+00">
                  <c:v>2.6800000000000001E-4</c:v>
                </c:pt>
                <c:pt idx="58708" formatCode="0.00E+00">
                  <c:v>2.6699999999999998E-4</c:v>
                </c:pt>
                <c:pt idx="58709" formatCode="0.00E+00">
                  <c:v>2.6699999999999998E-4</c:v>
                </c:pt>
                <c:pt idx="58710" formatCode="0.00E+00">
                  <c:v>2.6699999999999998E-4</c:v>
                </c:pt>
                <c:pt idx="58711" formatCode="0.00E+00">
                  <c:v>2.6699999999999998E-4</c:v>
                </c:pt>
                <c:pt idx="58712" formatCode="0.00E+00">
                  <c:v>2.6699999999999998E-4</c:v>
                </c:pt>
                <c:pt idx="58713" formatCode="0.00E+00">
                  <c:v>2.6699999999999998E-4</c:v>
                </c:pt>
                <c:pt idx="58714" formatCode="0.00E+00">
                  <c:v>2.6699999999999998E-4</c:v>
                </c:pt>
                <c:pt idx="58715" formatCode="0.00E+00">
                  <c:v>2.6699999999999998E-4</c:v>
                </c:pt>
                <c:pt idx="58716" formatCode="0.00E+00">
                  <c:v>2.6699999999999998E-4</c:v>
                </c:pt>
                <c:pt idx="58717" formatCode="0.00E+00">
                  <c:v>2.6699999999999998E-4</c:v>
                </c:pt>
                <c:pt idx="58718" formatCode="0.00E+00">
                  <c:v>2.6699999999999998E-4</c:v>
                </c:pt>
                <c:pt idx="58719" formatCode="0.00E+00">
                  <c:v>2.6699999999999998E-4</c:v>
                </c:pt>
                <c:pt idx="58720" formatCode="0.00E+00">
                  <c:v>2.6699999999999998E-4</c:v>
                </c:pt>
                <c:pt idx="58721" formatCode="0.00E+00">
                  <c:v>2.6699999999999998E-4</c:v>
                </c:pt>
                <c:pt idx="58722" formatCode="0.00E+00">
                  <c:v>2.6699999999999998E-4</c:v>
                </c:pt>
                <c:pt idx="58723" formatCode="0.00E+00">
                  <c:v>2.6699999999999998E-4</c:v>
                </c:pt>
                <c:pt idx="58724" formatCode="0.00E+00">
                  <c:v>2.6699999999999998E-4</c:v>
                </c:pt>
                <c:pt idx="58725" formatCode="0.00E+00">
                  <c:v>2.6699999999999998E-4</c:v>
                </c:pt>
                <c:pt idx="58726" formatCode="0.00E+00">
                  <c:v>2.6699999999999998E-4</c:v>
                </c:pt>
                <c:pt idx="58727" formatCode="0.00E+00">
                  <c:v>2.6699999999999998E-4</c:v>
                </c:pt>
                <c:pt idx="58728" formatCode="0.00E+00">
                  <c:v>2.6699999999999998E-4</c:v>
                </c:pt>
                <c:pt idx="58729" formatCode="0.00E+00">
                  <c:v>2.6699999999999998E-4</c:v>
                </c:pt>
                <c:pt idx="58730" formatCode="0.00E+00">
                  <c:v>2.6699999999999998E-4</c:v>
                </c:pt>
                <c:pt idx="58731" formatCode="0.00E+00">
                  <c:v>2.6699999999999998E-4</c:v>
                </c:pt>
                <c:pt idx="58732" formatCode="0.00E+00">
                  <c:v>2.6699999999999998E-4</c:v>
                </c:pt>
                <c:pt idx="58733" formatCode="0.00E+00">
                  <c:v>2.6699999999999998E-4</c:v>
                </c:pt>
                <c:pt idx="58734" formatCode="0.00E+00">
                  <c:v>2.6699999999999998E-4</c:v>
                </c:pt>
                <c:pt idx="58735" formatCode="0.00E+00">
                  <c:v>2.6699999999999998E-4</c:v>
                </c:pt>
                <c:pt idx="58736" formatCode="0.00E+00">
                  <c:v>2.6699999999999998E-4</c:v>
                </c:pt>
                <c:pt idx="58737" formatCode="0.00E+00">
                  <c:v>2.6699999999999998E-4</c:v>
                </c:pt>
                <c:pt idx="58738" formatCode="0.00E+00">
                  <c:v>2.6699999999999998E-4</c:v>
                </c:pt>
                <c:pt idx="58739" formatCode="0.00E+00">
                  <c:v>2.6699999999999998E-4</c:v>
                </c:pt>
                <c:pt idx="58740" formatCode="0.00E+00">
                  <c:v>2.6699999999999998E-4</c:v>
                </c:pt>
                <c:pt idx="58741" formatCode="0.00E+00">
                  <c:v>2.6699999999999998E-4</c:v>
                </c:pt>
                <c:pt idx="58742" formatCode="0.00E+00">
                  <c:v>2.6699999999999998E-4</c:v>
                </c:pt>
                <c:pt idx="58743" formatCode="0.00E+00">
                  <c:v>2.6699999999999998E-4</c:v>
                </c:pt>
                <c:pt idx="58744" formatCode="0.00E+00">
                  <c:v>2.6699999999999998E-4</c:v>
                </c:pt>
                <c:pt idx="58745" formatCode="0.00E+00">
                  <c:v>2.6699999999999998E-4</c:v>
                </c:pt>
                <c:pt idx="58746" formatCode="0.00E+00">
                  <c:v>2.6699999999999998E-4</c:v>
                </c:pt>
                <c:pt idx="58747" formatCode="0.00E+00">
                  <c:v>2.6699999999999998E-4</c:v>
                </c:pt>
                <c:pt idx="58748" formatCode="0.00E+00">
                  <c:v>2.6699999999999998E-4</c:v>
                </c:pt>
                <c:pt idx="58749" formatCode="0.00E+00">
                  <c:v>2.6699999999999998E-4</c:v>
                </c:pt>
                <c:pt idx="58750" formatCode="0.00E+00">
                  <c:v>2.6699999999999998E-4</c:v>
                </c:pt>
                <c:pt idx="58751" formatCode="0.00E+00">
                  <c:v>2.6699999999999998E-4</c:v>
                </c:pt>
                <c:pt idx="58752" formatCode="0.00E+00">
                  <c:v>2.6699999999999998E-4</c:v>
                </c:pt>
                <c:pt idx="58753" formatCode="0.00E+00">
                  <c:v>2.6699999999999998E-4</c:v>
                </c:pt>
                <c:pt idx="58754" formatCode="0.00E+00">
                  <c:v>2.6699999999999998E-4</c:v>
                </c:pt>
                <c:pt idx="58755" formatCode="0.00E+00">
                  <c:v>2.6699999999999998E-4</c:v>
                </c:pt>
                <c:pt idx="58756" formatCode="0.00E+00">
                  <c:v>2.6699999999999998E-4</c:v>
                </c:pt>
                <c:pt idx="58757" formatCode="0.00E+00">
                  <c:v>2.6699999999999998E-4</c:v>
                </c:pt>
                <c:pt idx="58758" formatCode="0.00E+00">
                  <c:v>2.6699999999999998E-4</c:v>
                </c:pt>
                <c:pt idx="58759" formatCode="0.00E+00">
                  <c:v>2.6699999999999998E-4</c:v>
                </c:pt>
                <c:pt idx="58760" formatCode="0.00E+00">
                  <c:v>2.6699999999999998E-4</c:v>
                </c:pt>
                <c:pt idx="58761" formatCode="0.00E+00">
                  <c:v>2.6699999999999998E-4</c:v>
                </c:pt>
                <c:pt idx="58762" formatCode="0.00E+00">
                  <c:v>2.6699999999999998E-4</c:v>
                </c:pt>
                <c:pt idx="58763" formatCode="0.00E+00">
                  <c:v>2.6699999999999998E-4</c:v>
                </c:pt>
                <c:pt idx="58764" formatCode="0.00E+00">
                  <c:v>2.6699999999999998E-4</c:v>
                </c:pt>
                <c:pt idx="58765" formatCode="0.00E+00">
                  <c:v>2.6699999999999998E-4</c:v>
                </c:pt>
                <c:pt idx="58766" formatCode="0.00E+00">
                  <c:v>2.6699999999999998E-4</c:v>
                </c:pt>
                <c:pt idx="58767" formatCode="0.00E+00">
                  <c:v>2.6699999999999998E-4</c:v>
                </c:pt>
                <c:pt idx="58768" formatCode="0.00E+00">
                  <c:v>2.6699999999999998E-4</c:v>
                </c:pt>
                <c:pt idx="58769" formatCode="0.00E+00">
                  <c:v>2.6699999999999998E-4</c:v>
                </c:pt>
                <c:pt idx="58770" formatCode="0.00E+00">
                  <c:v>2.6699999999999998E-4</c:v>
                </c:pt>
                <c:pt idx="58771" formatCode="0.00E+00">
                  <c:v>2.6699999999999998E-4</c:v>
                </c:pt>
                <c:pt idx="58772" formatCode="0.00E+00">
                  <c:v>2.6699999999999998E-4</c:v>
                </c:pt>
                <c:pt idx="58773" formatCode="0.00E+00">
                  <c:v>2.6699999999999998E-4</c:v>
                </c:pt>
                <c:pt idx="58774" formatCode="0.00E+00">
                  <c:v>2.6699999999999998E-4</c:v>
                </c:pt>
                <c:pt idx="58775" formatCode="0.00E+00">
                  <c:v>2.6699999999999998E-4</c:v>
                </c:pt>
                <c:pt idx="58776" formatCode="0.00E+00">
                  <c:v>2.6699999999999998E-4</c:v>
                </c:pt>
                <c:pt idx="58777" formatCode="0.00E+00">
                  <c:v>2.6699999999999998E-4</c:v>
                </c:pt>
                <c:pt idx="58778" formatCode="0.00E+00">
                  <c:v>2.6699999999999998E-4</c:v>
                </c:pt>
                <c:pt idx="58779" formatCode="0.00E+00">
                  <c:v>2.6699999999999998E-4</c:v>
                </c:pt>
                <c:pt idx="58780" formatCode="0.00E+00">
                  <c:v>2.6699999999999998E-4</c:v>
                </c:pt>
                <c:pt idx="58781" formatCode="0.00E+00">
                  <c:v>2.6699999999999998E-4</c:v>
                </c:pt>
                <c:pt idx="58782" formatCode="0.00E+00">
                  <c:v>2.6699999999999998E-4</c:v>
                </c:pt>
                <c:pt idx="58783" formatCode="0.00E+00">
                  <c:v>2.6699999999999998E-4</c:v>
                </c:pt>
                <c:pt idx="58784" formatCode="0.00E+00">
                  <c:v>2.6699999999999998E-4</c:v>
                </c:pt>
                <c:pt idx="58785" formatCode="0.00E+00">
                  <c:v>2.6699999999999998E-4</c:v>
                </c:pt>
                <c:pt idx="58786" formatCode="0.00E+00">
                  <c:v>2.6699999999999998E-4</c:v>
                </c:pt>
                <c:pt idx="58787" formatCode="0.00E+00">
                  <c:v>2.6600000000000001E-4</c:v>
                </c:pt>
                <c:pt idx="58788" formatCode="0.00E+00">
                  <c:v>2.6699999999999998E-4</c:v>
                </c:pt>
                <c:pt idx="58789" formatCode="0.00E+00">
                  <c:v>2.6699999999999998E-4</c:v>
                </c:pt>
                <c:pt idx="58790" formatCode="0.00E+00">
                  <c:v>2.6699999999999998E-4</c:v>
                </c:pt>
                <c:pt idx="58791" formatCode="0.00E+00">
                  <c:v>2.6600000000000001E-4</c:v>
                </c:pt>
                <c:pt idx="58792" formatCode="0.00E+00">
                  <c:v>2.6600000000000001E-4</c:v>
                </c:pt>
                <c:pt idx="58793" formatCode="0.00E+00">
                  <c:v>2.6699999999999998E-4</c:v>
                </c:pt>
                <c:pt idx="58794" formatCode="0.00E+00">
                  <c:v>2.6600000000000001E-4</c:v>
                </c:pt>
                <c:pt idx="58795" formatCode="0.00E+00">
                  <c:v>2.6699999999999998E-4</c:v>
                </c:pt>
                <c:pt idx="58796" formatCode="0.00E+00">
                  <c:v>2.6699999999999998E-4</c:v>
                </c:pt>
                <c:pt idx="58797" formatCode="0.00E+00">
                  <c:v>2.6600000000000001E-4</c:v>
                </c:pt>
                <c:pt idx="58798" formatCode="0.00E+00">
                  <c:v>2.6699999999999998E-4</c:v>
                </c:pt>
                <c:pt idx="58799" formatCode="0.00E+00">
                  <c:v>2.6600000000000001E-4</c:v>
                </c:pt>
                <c:pt idx="58800" formatCode="0.00E+00">
                  <c:v>2.6600000000000001E-4</c:v>
                </c:pt>
                <c:pt idx="58801" formatCode="0.00E+00">
                  <c:v>2.6600000000000001E-4</c:v>
                </c:pt>
                <c:pt idx="58802" formatCode="0.00E+00">
                  <c:v>2.6600000000000001E-4</c:v>
                </c:pt>
                <c:pt idx="58803" formatCode="0.00E+00">
                  <c:v>2.6699999999999998E-4</c:v>
                </c:pt>
                <c:pt idx="58804" formatCode="0.00E+00">
                  <c:v>2.6699999999999998E-4</c:v>
                </c:pt>
                <c:pt idx="58805" formatCode="0.00E+00">
                  <c:v>2.6699999999999998E-4</c:v>
                </c:pt>
                <c:pt idx="58806" formatCode="0.00E+00">
                  <c:v>2.6600000000000001E-4</c:v>
                </c:pt>
                <c:pt idx="58807" formatCode="0.00E+00">
                  <c:v>2.6600000000000001E-4</c:v>
                </c:pt>
                <c:pt idx="58808" formatCode="0.00E+00">
                  <c:v>2.6600000000000001E-4</c:v>
                </c:pt>
                <c:pt idx="58809" formatCode="0.00E+00">
                  <c:v>2.6600000000000001E-4</c:v>
                </c:pt>
                <c:pt idx="58810" formatCode="0.00E+00">
                  <c:v>2.6600000000000001E-4</c:v>
                </c:pt>
                <c:pt idx="58811" formatCode="0.00E+00">
                  <c:v>2.6600000000000001E-4</c:v>
                </c:pt>
                <c:pt idx="58812" formatCode="0.00E+00">
                  <c:v>2.6600000000000001E-4</c:v>
                </c:pt>
                <c:pt idx="58813" formatCode="0.00E+00">
                  <c:v>2.6600000000000001E-4</c:v>
                </c:pt>
                <c:pt idx="58814" formatCode="0.00E+00">
                  <c:v>2.6600000000000001E-4</c:v>
                </c:pt>
                <c:pt idx="58815" formatCode="0.00E+00">
                  <c:v>2.6600000000000001E-4</c:v>
                </c:pt>
                <c:pt idx="58816" formatCode="0.00E+00">
                  <c:v>2.6600000000000001E-4</c:v>
                </c:pt>
                <c:pt idx="58817" formatCode="0.00E+00">
                  <c:v>2.6600000000000001E-4</c:v>
                </c:pt>
                <c:pt idx="58818" formatCode="0.00E+00">
                  <c:v>2.6600000000000001E-4</c:v>
                </c:pt>
                <c:pt idx="58819" formatCode="0.00E+00">
                  <c:v>2.6600000000000001E-4</c:v>
                </c:pt>
                <c:pt idx="58820" formatCode="0.00E+00">
                  <c:v>2.6600000000000001E-4</c:v>
                </c:pt>
                <c:pt idx="58821" formatCode="0.00E+00">
                  <c:v>2.6600000000000001E-4</c:v>
                </c:pt>
                <c:pt idx="58822" formatCode="0.00E+00">
                  <c:v>2.6600000000000001E-4</c:v>
                </c:pt>
                <c:pt idx="58823" formatCode="0.00E+00">
                  <c:v>2.6600000000000001E-4</c:v>
                </c:pt>
                <c:pt idx="58824" formatCode="0.00E+00">
                  <c:v>2.6600000000000001E-4</c:v>
                </c:pt>
                <c:pt idx="58825" formatCode="0.00E+00">
                  <c:v>2.6600000000000001E-4</c:v>
                </c:pt>
                <c:pt idx="58826" formatCode="0.00E+00">
                  <c:v>2.6600000000000001E-4</c:v>
                </c:pt>
                <c:pt idx="58827" formatCode="0.00E+00">
                  <c:v>2.6600000000000001E-4</c:v>
                </c:pt>
                <c:pt idx="58828" formatCode="0.00E+00">
                  <c:v>2.6600000000000001E-4</c:v>
                </c:pt>
                <c:pt idx="58829" formatCode="0.00E+00">
                  <c:v>2.6600000000000001E-4</c:v>
                </c:pt>
                <c:pt idx="58830" formatCode="0.00E+00">
                  <c:v>2.6600000000000001E-4</c:v>
                </c:pt>
                <c:pt idx="58831" formatCode="0.00E+00">
                  <c:v>2.6600000000000001E-4</c:v>
                </c:pt>
                <c:pt idx="58832" formatCode="0.00E+00">
                  <c:v>2.6600000000000001E-4</c:v>
                </c:pt>
                <c:pt idx="58833" formatCode="0.00E+00">
                  <c:v>2.6600000000000001E-4</c:v>
                </c:pt>
                <c:pt idx="58834" formatCode="0.00E+00">
                  <c:v>2.6600000000000001E-4</c:v>
                </c:pt>
                <c:pt idx="58835" formatCode="0.00E+00">
                  <c:v>2.6600000000000001E-4</c:v>
                </c:pt>
                <c:pt idx="58836" formatCode="0.00E+00">
                  <c:v>2.6600000000000001E-4</c:v>
                </c:pt>
                <c:pt idx="58837" formatCode="0.00E+00">
                  <c:v>2.6600000000000001E-4</c:v>
                </c:pt>
                <c:pt idx="58838" formatCode="0.00E+00">
                  <c:v>2.6600000000000001E-4</c:v>
                </c:pt>
                <c:pt idx="58839" formatCode="0.00E+00">
                  <c:v>2.6600000000000001E-4</c:v>
                </c:pt>
                <c:pt idx="58840" formatCode="0.00E+00">
                  <c:v>2.6600000000000001E-4</c:v>
                </c:pt>
                <c:pt idx="58841" formatCode="0.00E+00">
                  <c:v>2.6600000000000001E-4</c:v>
                </c:pt>
                <c:pt idx="58842" formatCode="0.00E+00">
                  <c:v>2.6600000000000001E-4</c:v>
                </c:pt>
                <c:pt idx="58843" formatCode="0.00E+00">
                  <c:v>2.6600000000000001E-4</c:v>
                </c:pt>
                <c:pt idx="58844" formatCode="0.00E+00">
                  <c:v>2.6600000000000001E-4</c:v>
                </c:pt>
                <c:pt idx="58845" formatCode="0.00E+00">
                  <c:v>2.6600000000000001E-4</c:v>
                </c:pt>
                <c:pt idx="58846" formatCode="0.00E+00">
                  <c:v>2.6600000000000001E-4</c:v>
                </c:pt>
                <c:pt idx="58847" formatCode="0.00E+00">
                  <c:v>2.6600000000000001E-4</c:v>
                </c:pt>
                <c:pt idx="58848" formatCode="0.00E+00">
                  <c:v>2.6600000000000001E-4</c:v>
                </c:pt>
                <c:pt idx="58849" formatCode="0.00E+00">
                  <c:v>2.6600000000000001E-4</c:v>
                </c:pt>
                <c:pt idx="58850" formatCode="0.00E+00">
                  <c:v>2.6600000000000001E-4</c:v>
                </c:pt>
                <c:pt idx="58851" formatCode="0.00E+00">
                  <c:v>2.6600000000000001E-4</c:v>
                </c:pt>
                <c:pt idx="58852" formatCode="0.00E+00">
                  <c:v>2.6600000000000001E-4</c:v>
                </c:pt>
                <c:pt idx="58853" formatCode="0.00E+00">
                  <c:v>2.6600000000000001E-4</c:v>
                </c:pt>
                <c:pt idx="58854" formatCode="0.00E+00">
                  <c:v>2.6600000000000001E-4</c:v>
                </c:pt>
                <c:pt idx="58855" formatCode="0.00E+00">
                  <c:v>2.6600000000000001E-4</c:v>
                </c:pt>
                <c:pt idx="58856" formatCode="0.00E+00">
                  <c:v>2.6600000000000001E-4</c:v>
                </c:pt>
                <c:pt idx="58857" formatCode="0.00E+00">
                  <c:v>2.6600000000000001E-4</c:v>
                </c:pt>
                <c:pt idx="58858" formatCode="0.00E+00">
                  <c:v>2.6600000000000001E-4</c:v>
                </c:pt>
                <c:pt idx="58859" formatCode="0.00E+00">
                  <c:v>2.6600000000000001E-4</c:v>
                </c:pt>
                <c:pt idx="58860" formatCode="0.00E+00">
                  <c:v>2.6600000000000001E-4</c:v>
                </c:pt>
                <c:pt idx="58861" formatCode="0.00E+00">
                  <c:v>2.6600000000000001E-4</c:v>
                </c:pt>
                <c:pt idx="58862" formatCode="0.00E+00">
                  <c:v>2.6600000000000001E-4</c:v>
                </c:pt>
                <c:pt idx="58863" formatCode="0.00E+00">
                  <c:v>2.6600000000000001E-4</c:v>
                </c:pt>
                <c:pt idx="58864" formatCode="0.00E+00">
                  <c:v>2.6600000000000001E-4</c:v>
                </c:pt>
                <c:pt idx="58865" formatCode="0.00E+00">
                  <c:v>2.6600000000000001E-4</c:v>
                </c:pt>
                <c:pt idx="58866" formatCode="0.00E+00">
                  <c:v>2.6600000000000001E-4</c:v>
                </c:pt>
                <c:pt idx="58867" formatCode="0.00E+00">
                  <c:v>2.6600000000000001E-4</c:v>
                </c:pt>
                <c:pt idx="58868" formatCode="0.00E+00">
                  <c:v>2.6600000000000001E-4</c:v>
                </c:pt>
                <c:pt idx="58869" formatCode="0.00E+00">
                  <c:v>2.6600000000000001E-4</c:v>
                </c:pt>
                <c:pt idx="58870" formatCode="0.00E+00">
                  <c:v>2.6600000000000001E-4</c:v>
                </c:pt>
                <c:pt idx="58871" formatCode="0.00E+00">
                  <c:v>2.6600000000000001E-4</c:v>
                </c:pt>
                <c:pt idx="58872" formatCode="0.00E+00">
                  <c:v>2.6600000000000001E-4</c:v>
                </c:pt>
                <c:pt idx="58873" formatCode="0.00E+00">
                  <c:v>2.6600000000000001E-4</c:v>
                </c:pt>
                <c:pt idx="58874" formatCode="0.00E+00">
                  <c:v>2.6600000000000001E-4</c:v>
                </c:pt>
                <c:pt idx="58875" formatCode="0.00E+00">
                  <c:v>2.6600000000000001E-4</c:v>
                </c:pt>
                <c:pt idx="58876" formatCode="0.00E+00">
                  <c:v>2.6600000000000001E-4</c:v>
                </c:pt>
                <c:pt idx="58877" formatCode="0.00E+00">
                  <c:v>2.6600000000000001E-4</c:v>
                </c:pt>
                <c:pt idx="58878" formatCode="0.00E+00">
                  <c:v>2.6600000000000001E-4</c:v>
                </c:pt>
                <c:pt idx="58879" formatCode="0.00E+00">
                  <c:v>2.6600000000000001E-4</c:v>
                </c:pt>
                <c:pt idx="58880" formatCode="0.00E+00">
                  <c:v>2.6600000000000001E-4</c:v>
                </c:pt>
                <c:pt idx="58881" formatCode="0.00E+00">
                  <c:v>2.6600000000000001E-4</c:v>
                </c:pt>
                <c:pt idx="58882" formatCode="0.00E+00">
                  <c:v>2.6600000000000001E-4</c:v>
                </c:pt>
                <c:pt idx="58883" formatCode="0.00E+00">
                  <c:v>2.6600000000000001E-4</c:v>
                </c:pt>
                <c:pt idx="58884" formatCode="0.00E+00">
                  <c:v>2.6600000000000001E-4</c:v>
                </c:pt>
                <c:pt idx="58885" formatCode="0.00E+00">
                  <c:v>2.6600000000000001E-4</c:v>
                </c:pt>
                <c:pt idx="58886" formatCode="0.00E+00">
                  <c:v>2.6600000000000001E-4</c:v>
                </c:pt>
                <c:pt idx="58887" formatCode="0.00E+00">
                  <c:v>2.6600000000000001E-4</c:v>
                </c:pt>
                <c:pt idx="58888" formatCode="0.00E+00">
                  <c:v>2.6600000000000001E-4</c:v>
                </c:pt>
                <c:pt idx="58889" formatCode="0.00E+00">
                  <c:v>2.6600000000000001E-4</c:v>
                </c:pt>
                <c:pt idx="58890" formatCode="0.00E+00">
                  <c:v>2.6600000000000001E-4</c:v>
                </c:pt>
                <c:pt idx="58891" formatCode="0.00E+00">
                  <c:v>2.6600000000000001E-4</c:v>
                </c:pt>
                <c:pt idx="58892" formatCode="0.00E+00">
                  <c:v>2.6600000000000001E-4</c:v>
                </c:pt>
                <c:pt idx="58893" formatCode="0.00E+00">
                  <c:v>2.6600000000000001E-4</c:v>
                </c:pt>
                <c:pt idx="58894" formatCode="0.00E+00">
                  <c:v>2.6600000000000001E-4</c:v>
                </c:pt>
                <c:pt idx="58895" formatCode="0.00E+00">
                  <c:v>2.6600000000000001E-4</c:v>
                </c:pt>
                <c:pt idx="58896" formatCode="0.00E+00">
                  <c:v>2.6600000000000001E-4</c:v>
                </c:pt>
                <c:pt idx="58897" formatCode="0.00E+00">
                  <c:v>2.6600000000000001E-4</c:v>
                </c:pt>
                <c:pt idx="58898" formatCode="0.00E+00">
                  <c:v>2.6600000000000001E-4</c:v>
                </c:pt>
                <c:pt idx="58899" formatCode="0.00E+00">
                  <c:v>2.6600000000000001E-4</c:v>
                </c:pt>
                <c:pt idx="58900" formatCode="0.00E+00">
                  <c:v>2.6600000000000001E-4</c:v>
                </c:pt>
                <c:pt idx="58901" formatCode="0.00E+00">
                  <c:v>2.6600000000000001E-4</c:v>
                </c:pt>
                <c:pt idx="58902" formatCode="0.00E+00">
                  <c:v>2.6600000000000001E-4</c:v>
                </c:pt>
                <c:pt idx="58903" formatCode="0.00E+00">
                  <c:v>2.6600000000000001E-4</c:v>
                </c:pt>
                <c:pt idx="58904" formatCode="0.00E+00">
                  <c:v>2.6600000000000001E-4</c:v>
                </c:pt>
                <c:pt idx="58905" formatCode="0.00E+00">
                  <c:v>2.6600000000000001E-4</c:v>
                </c:pt>
                <c:pt idx="58906" formatCode="0.00E+00">
                  <c:v>2.6600000000000001E-4</c:v>
                </c:pt>
                <c:pt idx="58907" formatCode="0.00E+00">
                  <c:v>2.6600000000000001E-4</c:v>
                </c:pt>
                <c:pt idx="58908" formatCode="0.00E+00">
                  <c:v>2.6600000000000001E-4</c:v>
                </c:pt>
                <c:pt idx="58909" formatCode="0.00E+00">
                  <c:v>2.6600000000000001E-4</c:v>
                </c:pt>
                <c:pt idx="58910" formatCode="0.00E+00">
                  <c:v>2.6600000000000001E-4</c:v>
                </c:pt>
                <c:pt idx="58911" formatCode="0.00E+00">
                  <c:v>2.6600000000000001E-4</c:v>
                </c:pt>
                <c:pt idx="58912" formatCode="0.00E+00">
                  <c:v>2.6600000000000001E-4</c:v>
                </c:pt>
                <c:pt idx="58913" formatCode="0.00E+00">
                  <c:v>2.6499999999999999E-4</c:v>
                </c:pt>
                <c:pt idx="58914" formatCode="0.00E+00">
                  <c:v>2.6600000000000001E-4</c:v>
                </c:pt>
                <c:pt idx="58915" formatCode="0.00E+00">
                  <c:v>2.6600000000000001E-4</c:v>
                </c:pt>
                <c:pt idx="58916" formatCode="0.00E+00">
                  <c:v>2.6600000000000001E-4</c:v>
                </c:pt>
                <c:pt idx="58917" formatCode="0.00E+00">
                  <c:v>2.6600000000000001E-4</c:v>
                </c:pt>
                <c:pt idx="58918" formatCode="0.00E+00">
                  <c:v>2.6600000000000001E-4</c:v>
                </c:pt>
                <c:pt idx="58919" formatCode="0.00E+00">
                  <c:v>2.6499999999999999E-4</c:v>
                </c:pt>
                <c:pt idx="58920" formatCode="0.00E+00">
                  <c:v>2.6600000000000001E-4</c:v>
                </c:pt>
                <c:pt idx="58921" formatCode="0.00E+00">
                  <c:v>2.6499999999999999E-4</c:v>
                </c:pt>
                <c:pt idx="58922" formatCode="0.00E+00">
                  <c:v>2.6600000000000001E-4</c:v>
                </c:pt>
                <c:pt idx="58923" formatCode="0.00E+00">
                  <c:v>2.6600000000000001E-4</c:v>
                </c:pt>
                <c:pt idx="58924" formatCode="0.00E+00">
                  <c:v>2.6499999999999999E-4</c:v>
                </c:pt>
                <c:pt idx="58925" formatCode="0.00E+00">
                  <c:v>2.6499999999999999E-4</c:v>
                </c:pt>
                <c:pt idx="58926" formatCode="0.00E+00">
                  <c:v>2.6499999999999999E-4</c:v>
                </c:pt>
                <c:pt idx="58927" formatCode="0.00E+00">
                  <c:v>2.6499999999999999E-4</c:v>
                </c:pt>
                <c:pt idx="58928" formatCode="0.00E+00">
                  <c:v>2.6499999999999999E-4</c:v>
                </c:pt>
                <c:pt idx="58929" formatCode="0.00E+00">
                  <c:v>2.6600000000000001E-4</c:v>
                </c:pt>
                <c:pt idx="58930" formatCode="0.00E+00">
                  <c:v>2.6499999999999999E-4</c:v>
                </c:pt>
                <c:pt idx="58931" formatCode="0.00E+00">
                  <c:v>2.6499999999999999E-4</c:v>
                </c:pt>
                <c:pt idx="58932" formatCode="0.00E+00">
                  <c:v>2.6499999999999999E-4</c:v>
                </c:pt>
                <c:pt idx="58933" formatCode="0.00E+00">
                  <c:v>2.6499999999999999E-4</c:v>
                </c:pt>
                <c:pt idx="58934" formatCode="0.00E+00">
                  <c:v>2.6499999999999999E-4</c:v>
                </c:pt>
                <c:pt idx="58935" formatCode="0.00E+00">
                  <c:v>2.6499999999999999E-4</c:v>
                </c:pt>
                <c:pt idx="58936" formatCode="0.00E+00">
                  <c:v>2.6499999999999999E-4</c:v>
                </c:pt>
                <c:pt idx="58937" formatCode="0.00E+00">
                  <c:v>2.6499999999999999E-4</c:v>
                </c:pt>
                <c:pt idx="58938" formatCode="0.00E+00">
                  <c:v>2.6499999999999999E-4</c:v>
                </c:pt>
                <c:pt idx="58939" formatCode="0.00E+00">
                  <c:v>2.6600000000000001E-4</c:v>
                </c:pt>
                <c:pt idx="58940" formatCode="0.00E+00">
                  <c:v>2.6499999999999999E-4</c:v>
                </c:pt>
                <c:pt idx="58941" formatCode="0.00E+00">
                  <c:v>2.6499999999999999E-4</c:v>
                </c:pt>
                <c:pt idx="58942" formatCode="0.00E+00">
                  <c:v>2.6499999999999999E-4</c:v>
                </c:pt>
                <c:pt idx="58943" formatCode="0.00E+00">
                  <c:v>2.6499999999999999E-4</c:v>
                </c:pt>
                <c:pt idx="58944" formatCode="0.00E+00">
                  <c:v>2.6499999999999999E-4</c:v>
                </c:pt>
                <c:pt idx="58945" formatCode="0.00E+00">
                  <c:v>2.6600000000000001E-4</c:v>
                </c:pt>
                <c:pt idx="58946" formatCode="0.00E+00">
                  <c:v>2.6499999999999999E-4</c:v>
                </c:pt>
                <c:pt idx="58947" formatCode="0.00E+00">
                  <c:v>2.6499999999999999E-4</c:v>
                </c:pt>
                <c:pt idx="58948" formatCode="0.00E+00">
                  <c:v>2.6499999999999999E-4</c:v>
                </c:pt>
                <c:pt idx="58949" formatCode="0.00E+00">
                  <c:v>2.6499999999999999E-4</c:v>
                </c:pt>
                <c:pt idx="58950" formatCode="0.00E+00">
                  <c:v>2.6499999999999999E-4</c:v>
                </c:pt>
                <c:pt idx="58951" formatCode="0.00E+00">
                  <c:v>2.6499999999999999E-4</c:v>
                </c:pt>
                <c:pt idx="58952" formatCode="0.00E+00">
                  <c:v>2.6499999999999999E-4</c:v>
                </c:pt>
                <c:pt idx="58953" formatCode="0.00E+00">
                  <c:v>2.6499999999999999E-4</c:v>
                </c:pt>
                <c:pt idx="58954" formatCode="0.00E+00">
                  <c:v>2.6499999999999999E-4</c:v>
                </c:pt>
                <c:pt idx="58955" formatCode="0.00E+00">
                  <c:v>2.6499999999999999E-4</c:v>
                </c:pt>
                <c:pt idx="58956" formatCode="0.00E+00">
                  <c:v>2.6499999999999999E-4</c:v>
                </c:pt>
                <c:pt idx="58957" formatCode="0.00E+00">
                  <c:v>2.6499999999999999E-4</c:v>
                </c:pt>
                <c:pt idx="58958" formatCode="0.00E+00">
                  <c:v>2.6499999999999999E-4</c:v>
                </c:pt>
                <c:pt idx="58959" formatCode="0.00E+00">
                  <c:v>2.6499999999999999E-4</c:v>
                </c:pt>
                <c:pt idx="58960" formatCode="0.00E+00">
                  <c:v>2.6499999999999999E-4</c:v>
                </c:pt>
                <c:pt idx="58961" formatCode="0.00E+00">
                  <c:v>2.6499999999999999E-4</c:v>
                </c:pt>
                <c:pt idx="58962" formatCode="0.00E+00">
                  <c:v>2.6499999999999999E-4</c:v>
                </c:pt>
                <c:pt idx="58963" formatCode="0.00E+00">
                  <c:v>2.6499999999999999E-4</c:v>
                </c:pt>
                <c:pt idx="58964" formatCode="0.00E+00">
                  <c:v>2.6499999999999999E-4</c:v>
                </c:pt>
                <c:pt idx="58965" formatCode="0.00E+00">
                  <c:v>2.6499999999999999E-4</c:v>
                </c:pt>
                <c:pt idx="58966" formatCode="0.00E+00">
                  <c:v>2.6499999999999999E-4</c:v>
                </c:pt>
                <c:pt idx="58967" formatCode="0.00E+00">
                  <c:v>2.6499999999999999E-4</c:v>
                </c:pt>
                <c:pt idx="58968" formatCode="0.00E+00">
                  <c:v>2.6499999999999999E-4</c:v>
                </c:pt>
                <c:pt idx="58969" formatCode="0.00E+00">
                  <c:v>2.6499999999999999E-4</c:v>
                </c:pt>
                <c:pt idx="58970" formatCode="0.00E+00">
                  <c:v>2.6499999999999999E-4</c:v>
                </c:pt>
                <c:pt idx="58971" formatCode="0.00E+00">
                  <c:v>2.6499999999999999E-4</c:v>
                </c:pt>
                <c:pt idx="58972" formatCode="0.00E+00">
                  <c:v>2.6499999999999999E-4</c:v>
                </c:pt>
                <c:pt idx="58973" formatCode="0.00E+00">
                  <c:v>2.6499999999999999E-4</c:v>
                </c:pt>
                <c:pt idx="58974" formatCode="0.00E+00">
                  <c:v>2.6499999999999999E-4</c:v>
                </c:pt>
                <c:pt idx="58975" formatCode="0.00E+00">
                  <c:v>2.6499999999999999E-4</c:v>
                </c:pt>
                <c:pt idx="58976" formatCode="0.00E+00">
                  <c:v>2.6499999999999999E-4</c:v>
                </c:pt>
                <c:pt idx="58977" formatCode="0.00E+00">
                  <c:v>2.6499999999999999E-4</c:v>
                </c:pt>
                <c:pt idx="58978" formatCode="0.00E+00">
                  <c:v>2.6499999999999999E-4</c:v>
                </c:pt>
                <c:pt idx="58979" formatCode="0.00E+00">
                  <c:v>2.6499999999999999E-4</c:v>
                </c:pt>
                <c:pt idx="58980" formatCode="0.00E+00">
                  <c:v>2.6499999999999999E-4</c:v>
                </c:pt>
                <c:pt idx="58981" formatCode="0.00E+00">
                  <c:v>2.6499999999999999E-4</c:v>
                </c:pt>
                <c:pt idx="58982" formatCode="0.00E+00">
                  <c:v>2.6499999999999999E-4</c:v>
                </c:pt>
                <c:pt idx="58983" formatCode="0.00E+00">
                  <c:v>2.6499999999999999E-4</c:v>
                </c:pt>
                <c:pt idx="58984" formatCode="0.00E+00">
                  <c:v>2.6499999999999999E-4</c:v>
                </c:pt>
                <c:pt idx="58985" formatCode="0.00E+00">
                  <c:v>2.6499999999999999E-4</c:v>
                </c:pt>
                <c:pt idx="58986" formatCode="0.00E+00">
                  <c:v>2.6499999999999999E-4</c:v>
                </c:pt>
                <c:pt idx="58987" formatCode="0.00E+00">
                  <c:v>2.6499999999999999E-4</c:v>
                </c:pt>
                <c:pt idx="58988" formatCode="0.00E+00">
                  <c:v>2.6499999999999999E-4</c:v>
                </c:pt>
                <c:pt idx="58989" formatCode="0.00E+00">
                  <c:v>2.6499999999999999E-4</c:v>
                </c:pt>
                <c:pt idx="58990" formatCode="0.00E+00">
                  <c:v>2.6499999999999999E-4</c:v>
                </c:pt>
                <c:pt idx="58991" formatCode="0.00E+00">
                  <c:v>2.6499999999999999E-4</c:v>
                </c:pt>
                <c:pt idx="58992" formatCode="0.00E+00">
                  <c:v>2.6499999999999999E-4</c:v>
                </c:pt>
                <c:pt idx="58993" formatCode="0.00E+00">
                  <c:v>2.6499999999999999E-4</c:v>
                </c:pt>
                <c:pt idx="58994" formatCode="0.00E+00">
                  <c:v>2.6499999999999999E-4</c:v>
                </c:pt>
                <c:pt idx="58995" formatCode="0.00E+00">
                  <c:v>2.6499999999999999E-4</c:v>
                </c:pt>
                <c:pt idx="58996" formatCode="0.00E+00">
                  <c:v>2.6499999999999999E-4</c:v>
                </c:pt>
                <c:pt idx="58997" formatCode="0.00E+00">
                  <c:v>2.6499999999999999E-4</c:v>
                </c:pt>
                <c:pt idx="58998" formatCode="0.00E+00">
                  <c:v>2.6499999999999999E-4</c:v>
                </c:pt>
                <c:pt idx="58999" formatCode="0.00E+00">
                  <c:v>2.6499999999999999E-4</c:v>
                </c:pt>
                <c:pt idx="59000" formatCode="0.00E+00">
                  <c:v>2.6499999999999999E-4</c:v>
                </c:pt>
                <c:pt idx="59001" formatCode="0.00E+00">
                  <c:v>2.6499999999999999E-4</c:v>
                </c:pt>
                <c:pt idx="59002" formatCode="0.00E+00">
                  <c:v>2.6499999999999999E-4</c:v>
                </c:pt>
                <c:pt idx="59003" formatCode="0.00E+00">
                  <c:v>2.6499999999999999E-4</c:v>
                </c:pt>
                <c:pt idx="59004" formatCode="0.00E+00">
                  <c:v>2.6499999999999999E-4</c:v>
                </c:pt>
                <c:pt idx="59005" formatCode="0.00E+00">
                  <c:v>2.6499999999999999E-4</c:v>
                </c:pt>
                <c:pt idx="59006" formatCode="0.00E+00">
                  <c:v>2.6499999999999999E-4</c:v>
                </c:pt>
                <c:pt idx="59007" formatCode="0.00E+00">
                  <c:v>2.6499999999999999E-4</c:v>
                </c:pt>
                <c:pt idx="59008" formatCode="0.00E+00">
                  <c:v>2.6499999999999999E-4</c:v>
                </c:pt>
                <c:pt idx="59009" formatCode="0.00E+00">
                  <c:v>2.6499999999999999E-4</c:v>
                </c:pt>
                <c:pt idx="59010" formatCode="0.00E+00">
                  <c:v>2.6499999999999999E-4</c:v>
                </c:pt>
                <c:pt idx="59011" formatCode="0.00E+00">
                  <c:v>2.6499999999999999E-4</c:v>
                </c:pt>
                <c:pt idx="59012" formatCode="0.00E+00">
                  <c:v>2.6499999999999999E-4</c:v>
                </c:pt>
                <c:pt idx="59013" formatCode="0.00E+00">
                  <c:v>2.6499999999999999E-4</c:v>
                </c:pt>
                <c:pt idx="59014" formatCode="0.00E+00">
                  <c:v>2.6499999999999999E-4</c:v>
                </c:pt>
                <c:pt idx="59015" formatCode="0.00E+00">
                  <c:v>2.6499999999999999E-4</c:v>
                </c:pt>
                <c:pt idx="59016" formatCode="0.00E+00">
                  <c:v>2.6499999999999999E-4</c:v>
                </c:pt>
                <c:pt idx="59017" formatCode="0.00E+00">
                  <c:v>2.6499999999999999E-4</c:v>
                </c:pt>
                <c:pt idx="59018" formatCode="0.00E+00">
                  <c:v>2.6499999999999999E-4</c:v>
                </c:pt>
                <c:pt idx="59019" formatCode="0.00E+00">
                  <c:v>2.6499999999999999E-4</c:v>
                </c:pt>
                <c:pt idx="59020" formatCode="0.00E+00">
                  <c:v>2.6499999999999999E-4</c:v>
                </c:pt>
                <c:pt idx="59021" formatCode="0.00E+00">
                  <c:v>2.6499999999999999E-4</c:v>
                </c:pt>
                <c:pt idx="59022" formatCode="0.00E+00">
                  <c:v>2.6499999999999999E-4</c:v>
                </c:pt>
                <c:pt idx="59023" formatCode="0.00E+00">
                  <c:v>2.6499999999999999E-4</c:v>
                </c:pt>
                <c:pt idx="59024" formatCode="0.00E+00">
                  <c:v>2.6499999999999999E-4</c:v>
                </c:pt>
                <c:pt idx="59025" formatCode="0.00E+00">
                  <c:v>2.6499999999999999E-4</c:v>
                </c:pt>
                <c:pt idx="59026" formatCode="0.00E+00">
                  <c:v>2.6499999999999999E-4</c:v>
                </c:pt>
                <c:pt idx="59027" formatCode="0.00E+00">
                  <c:v>2.6499999999999999E-4</c:v>
                </c:pt>
                <c:pt idx="59028" formatCode="0.00E+00">
                  <c:v>2.6499999999999999E-4</c:v>
                </c:pt>
                <c:pt idx="59029" formatCode="0.00E+00">
                  <c:v>2.6499999999999999E-4</c:v>
                </c:pt>
                <c:pt idx="59030" formatCode="0.00E+00">
                  <c:v>2.6499999999999999E-4</c:v>
                </c:pt>
                <c:pt idx="59031" formatCode="0.00E+00">
                  <c:v>2.6499999999999999E-4</c:v>
                </c:pt>
                <c:pt idx="59032" formatCode="0.00E+00">
                  <c:v>2.6499999999999999E-4</c:v>
                </c:pt>
                <c:pt idx="59033" formatCode="0.00E+00">
                  <c:v>2.6499999999999999E-4</c:v>
                </c:pt>
                <c:pt idx="59034" formatCode="0.00E+00">
                  <c:v>2.6499999999999999E-4</c:v>
                </c:pt>
                <c:pt idx="59035" formatCode="0.00E+00">
                  <c:v>2.6499999999999999E-4</c:v>
                </c:pt>
                <c:pt idx="59036" formatCode="0.00E+00">
                  <c:v>2.6499999999999999E-4</c:v>
                </c:pt>
                <c:pt idx="59037" formatCode="0.00E+00">
                  <c:v>2.6499999999999999E-4</c:v>
                </c:pt>
                <c:pt idx="59038" formatCode="0.00E+00">
                  <c:v>2.6499999999999999E-4</c:v>
                </c:pt>
                <c:pt idx="59039" formatCode="0.00E+00">
                  <c:v>2.6499999999999999E-4</c:v>
                </c:pt>
                <c:pt idx="59040" formatCode="0.00E+00">
                  <c:v>2.6499999999999999E-4</c:v>
                </c:pt>
                <c:pt idx="59041" formatCode="0.00E+00">
                  <c:v>2.6499999999999999E-4</c:v>
                </c:pt>
                <c:pt idx="59042" formatCode="0.00E+00">
                  <c:v>2.6499999999999999E-4</c:v>
                </c:pt>
                <c:pt idx="59043" formatCode="0.00E+00">
                  <c:v>2.6400000000000002E-4</c:v>
                </c:pt>
                <c:pt idx="59044" formatCode="0.00E+00">
                  <c:v>2.6499999999999999E-4</c:v>
                </c:pt>
                <c:pt idx="59045" formatCode="0.00E+00">
                  <c:v>2.6499999999999999E-4</c:v>
                </c:pt>
                <c:pt idx="59046" formatCode="0.00E+00">
                  <c:v>2.6499999999999999E-4</c:v>
                </c:pt>
                <c:pt idx="59047" formatCode="0.00E+00">
                  <c:v>2.6499999999999999E-4</c:v>
                </c:pt>
                <c:pt idx="59048" formatCode="0.00E+00">
                  <c:v>2.6499999999999999E-4</c:v>
                </c:pt>
                <c:pt idx="59049" formatCode="0.00E+00">
                  <c:v>2.6499999999999999E-4</c:v>
                </c:pt>
                <c:pt idx="59050" formatCode="0.00E+00">
                  <c:v>2.6499999999999999E-4</c:v>
                </c:pt>
                <c:pt idx="59051" formatCode="0.00E+00">
                  <c:v>2.6499999999999999E-4</c:v>
                </c:pt>
                <c:pt idx="59052" formatCode="0.00E+00">
                  <c:v>2.6499999999999999E-4</c:v>
                </c:pt>
                <c:pt idx="59053" formatCode="0.00E+00">
                  <c:v>2.6499999999999999E-4</c:v>
                </c:pt>
                <c:pt idx="59054" formatCode="0.00E+00">
                  <c:v>2.6400000000000002E-4</c:v>
                </c:pt>
                <c:pt idx="59055" formatCode="0.00E+00">
                  <c:v>2.6499999999999999E-4</c:v>
                </c:pt>
                <c:pt idx="59056" formatCode="0.00E+00">
                  <c:v>2.6499999999999999E-4</c:v>
                </c:pt>
                <c:pt idx="59057" formatCode="0.00E+00">
                  <c:v>2.6499999999999999E-4</c:v>
                </c:pt>
                <c:pt idx="59058" formatCode="0.00E+00">
                  <c:v>2.6499999999999999E-4</c:v>
                </c:pt>
                <c:pt idx="59059" formatCode="0.00E+00">
                  <c:v>2.6400000000000002E-4</c:v>
                </c:pt>
                <c:pt idx="59060" formatCode="0.00E+00">
                  <c:v>2.6499999999999999E-4</c:v>
                </c:pt>
                <c:pt idx="59061" formatCode="0.00E+00">
                  <c:v>2.6499999999999999E-4</c:v>
                </c:pt>
                <c:pt idx="59062" formatCode="0.00E+00">
                  <c:v>2.6400000000000002E-4</c:v>
                </c:pt>
                <c:pt idx="59063" formatCode="0.00E+00">
                  <c:v>2.6400000000000002E-4</c:v>
                </c:pt>
                <c:pt idx="59064" formatCode="0.00E+00">
                  <c:v>2.6400000000000002E-4</c:v>
                </c:pt>
                <c:pt idx="59065" formatCode="0.00E+00">
                  <c:v>2.6400000000000002E-4</c:v>
                </c:pt>
                <c:pt idx="59066" formatCode="0.00E+00">
                  <c:v>2.6400000000000002E-4</c:v>
                </c:pt>
                <c:pt idx="59067" formatCode="0.00E+00">
                  <c:v>2.6400000000000002E-4</c:v>
                </c:pt>
                <c:pt idx="59068" formatCode="0.00E+00">
                  <c:v>2.6400000000000002E-4</c:v>
                </c:pt>
                <c:pt idx="59069" formatCode="0.00E+00">
                  <c:v>2.6400000000000002E-4</c:v>
                </c:pt>
                <c:pt idx="59070" formatCode="0.00E+00">
                  <c:v>2.6400000000000002E-4</c:v>
                </c:pt>
                <c:pt idx="59071" formatCode="0.00E+00">
                  <c:v>2.6400000000000002E-4</c:v>
                </c:pt>
                <c:pt idx="59072" formatCode="0.00E+00">
                  <c:v>2.6400000000000002E-4</c:v>
                </c:pt>
                <c:pt idx="59073" formatCode="0.00E+00">
                  <c:v>2.6400000000000002E-4</c:v>
                </c:pt>
                <c:pt idx="59074" formatCode="0.00E+00">
                  <c:v>2.6400000000000002E-4</c:v>
                </c:pt>
                <c:pt idx="59075" formatCode="0.00E+00">
                  <c:v>2.6400000000000002E-4</c:v>
                </c:pt>
                <c:pt idx="59076" formatCode="0.00E+00">
                  <c:v>2.6400000000000002E-4</c:v>
                </c:pt>
                <c:pt idx="59077" formatCode="0.00E+00">
                  <c:v>2.6400000000000002E-4</c:v>
                </c:pt>
                <c:pt idx="59078" formatCode="0.00E+00">
                  <c:v>2.6400000000000002E-4</c:v>
                </c:pt>
                <c:pt idx="59079" formatCode="0.00E+00">
                  <c:v>2.6400000000000002E-4</c:v>
                </c:pt>
                <c:pt idx="59080" formatCode="0.00E+00">
                  <c:v>2.6400000000000002E-4</c:v>
                </c:pt>
                <c:pt idx="59081" formatCode="0.00E+00">
                  <c:v>2.6400000000000002E-4</c:v>
                </c:pt>
                <c:pt idx="59082" formatCode="0.00E+00">
                  <c:v>2.6400000000000002E-4</c:v>
                </c:pt>
                <c:pt idx="59083" formatCode="0.00E+00">
                  <c:v>2.6400000000000002E-4</c:v>
                </c:pt>
                <c:pt idx="59084" formatCode="0.00E+00">
                  <c:v>2.6400000000000002E-4</c:v>
                </c:pt>
                <c:pt idx="59085" formatCode="0.00E+00">
                  <c:v>2.6400000000000002E-4</c:v>
                </c:pt>
                <c:pt idx="59086" formatCode="0.00E+00">
                  <c:v>2.6400000000000002E-4</c:v>
                </c:pt>
                <c:pt idx="59087" formatCode="0.00E+00">
                  <c:v>2.6400000000000002E-4</c:v>
                </c:pt>
                <c:pt idx="59088" formatCode="0.00E+00">
                  <c:v>2.6400000000000002E-4</c:v>
                </c:pt>
                <c:pt idx="59089" formatCode="0.00E+00">
                  <c:v>2.6400000000000002E-4</c:v>
                </c:pt>
                <c:pt idx="59090" formatCode="0.00E+00">
                  <c:v>2.6400000000000002E-4</c:v>
                </c:pt>
                <c:pt idx="59091" formatCode="0.00E+00">
                  <c:v>2.6400000000000002E-4</c:v>
                </c:pt>
                <c:pt idx="59092" formatCode="0.00E+00">
                  <c:v>2.6400000000000002E-4</c:v>
                </c:pt>
                <c:pt idx="59093" formatCode="0.00E+00">
                  <c:v>2.6400000000000002E-4</c:v>
                </c:pt>
                <c:pt idx="59094" formatCode="0.00E+00">
                  <c:v>2.6400000000000002E-4</c:v>
                </c:pt>
                <c:pt idx="59095" formatCode="0.00E+00">
                  <c:v>2.6400000000000002E-4</c:v>
                </c:pt>
                <c:pt idx="59096" formatCode="0.00E+00">
                  <c:v>2.6400000000000002E-4</c:v>
                </c:pt>
                <c:pt idx="59097" formatCode="0.00E+00">
                  <c:v>2.6400000000000002E-4</c:v>
                </c:pt>
                <c:pt idx="59098" formatCode="0.00E+00">
                  <c:v>2.6400000000000002E-4</c:v>
                </c:pt>
                <c:pt idx="59099" formatCode="0.00E+00">
                  <c:v>2.6400000000000002E-4</c:v>
                </c:pt>
                <c:pt idx="59100" formatCode="0.00E+00">
                  <c:v>2.6400000000000002E-4</c:v>
                </c:pt>
                <c:pt idx="59101" formatCode="0.00E+00">
                  <c:v>2.6400000000000002E-4</c:v>
                </c:pt>
                <c:pt idx="59102" formatCode="0.00E+00">
                  <c:v>2.6400000000000002E-4</c:v>
                </c:pt>
                <c:pt idx="59103" formatCode="0.00E+00">
                  <c:v>2.6400000000000002E-4</c:v>
                </c:pt>
                <c:pt idx="59104" formatCode="0.00E+00">
                  <c:v>2.6400000000000002E-4</c:v>
                </c:pt>
                <c:pt idx="59105" formatCode="0.00E+00">
                  <c:v>2.6400000000000002E-4</c:v>
                </c:pt>
                <c:pt idx="59106" formatCode="0.00E+00">
                  <c:v>2.6400000000000002E-4</c:v>
                </c:pt>
                <c:pt idx="59107" formatCode="0.00E+00">
                  <c:v>2.6400000000000002E-4</c:v>
                </c:pt>
                <c:pt idx="59108" formatCode="0.00E+00">
                  <c:v>2.6400000000000002E-4</c:v>
                </c:pt>
                <c:pt idx="59109" formatCode="0.00E+00">
                  <c:v>2.6400000000000002E-4</c:v>
                </c:pt>
                <c:pt idx="59110" formatCode="0.00E+00">
                  <c:v>2.6400000000000002E-4</c:v>
                </c:pt>
                <c:pt idx="59111" formatCode="0.00E+00">
                  <c:v>2.6400000000000002E-4</c:v>
                </c:pt>
                <c:pt idx="59112" formatCode="0.00E+00">
                  <c:v>2.6400000000000002E-4</c:v>
                </c:pt>
                <c:pt idx="59113" formatCode="0.00E+00">
                  <c:v>2.6400000000000002E-4</c:v>
                </c:pt>
                <c:pt idx="59114" formatCode="0.00E+00">
                  <c:v>2.6400000000000002E-4</c:v>
                </c:pt>
                <c:pt idx="59115" formatCode="0.00E+00">
                  <c:v>2.6400000000000002E-4</c:v>
                </c:pt>
                <c:pt idx="59116" formatCode="0.00E+00">
                  <c:v>2.6400000000000002E-4</c:v>
                </c:pt>
                <c:pt idx="59117" formatCode="0.00E+00">
                  <c:v>2.6400000000000002E-4</c:v>
                </c:pt>
                <c:pt idx="59118" formatCode="0.00E+00">
                  <c:v>2.6400000000000002E-4</c:v>
                </c:pt>
                <c:pt idx="59119" formatCode="0.00E+00">
                  <c:v>2.6400000000000002E-4</c:v>
                </c:pt>
                <c:pt idx="59120" formatCode="0.00E+00">
                  <c:v>2.6400000000000002E-4</c:v>
                </c:pt>
                <c:pt idx="59121" formatCode="0.00E+00">
                  <c:v>2.6400000000000002E-4</c:v>
                </c:pt>
                <c:pt idx="59122" formatCode="0.00E+00">
                  <c:v>2.6400000000000002E-4</c:v>
                </c:pt>
                <c:pt idx="59123" formatCode="0.00E+00">
                  <c:v>2.6400000000000002E-4</c:v>
                </c:pt>
                <c:pt idx="59124" formatCode="0.00E+00">
                  <c:v>2.6400000000000002E-4</c:v>
                </c:pt>
                <c:pt idx="59125" formatCode="0.00E+00">
                  <c:v>2.6400000000000002E-4</c:v>
                </c:pt>
                <c:pt idx="59126" formatCode="0.00E+00">
                  <c:v>2.6400000000000002E-4</c:v>
                </c:pt>
                <c:pt idx="59127" formatCode="0.00E+00">
                  <c:v>2.6400000000000002E-4</c:v>
                </c:pt>
                <c:pt idx="59128" formatCode="0.00E+00">
                  <c:v>2.6400000000000002E-4</c:v>
                </c:pt>
                <c:pt idx="59129" formatCode="0.00E+00">
                  <c:v>2.6400000000000002E-4</c:v>
                </c:pt>
                <c:pt idx="59130" formatCode="0.00E+00">
                  <c:v>2.6499999999999999E-4</c:v>
                </c:pt>
                <c:pt idx="59131" formatCode="0.00E+00">
                  <c:v>2.9500000000000001E-4</c:v>
                </c:pt>
                <c:pt idx="59132" formatCode="0.00E+00">
                  <c:v>4.2499999999999998E-4</c:v>
                </c:pt>
                <c:pt idx="59133" formatCode="0.00E+00">
                  <c:v>6.0700000000000001E-4</c:v>
                </c:pt>
                <c:pt idx="59134" formatCode="0.00E+00">
                  <c:v>6.6799999999999997E-4</c:v>
                </c:pt>
                <c:pt idx="59135" formatCode="0.00E+00">
                  <c:v>6.2699999999999995E-4</c:v>
                </c:pt>
                <c:pt idx="59136" formatCode="0.00E+00">
                  <c:v>5.9999999999999995E-4</c:v>
                </c:pt>
                <c:pt idx="59137" formatCode="0.00E+00">
                  <c:v>5.9800000000000001E-4</c:v>
                </c:pt>
                <c:pt idx="59138" formatCode="0.00E+00">
                  <c:v>5.8299999999999997E-4</c:v>
                </c:pt>
                <c:pt idx="59139" formatCode="0.00E+00">
                  <c:v>5.7799999999999995E-4</c:v>
                </c:pt>
                <c:pt idx="59140" formatCode="0.00E+00">
                  <c:v>5.7399999999999997E-4</c:v>
                </c:pt>
                <c:pt idx="59141" formatCode="0.00E+00">
                  <c:v>5.6700000000000001E-4</c:v>
                </c:pt>
                <c:pt idx="59142" formatCode="0.00E+00">
                  <c:v>5.6599999999999999E-4</c:v>
                </c:pt>
                <c:pt idx="59143" formatCode="0.00E+00">
                  <c:v>5.6099999999999998E-4</c:v>
                </c:pt>
                <c:pt idx="59144" formatCode="0.00E+00">
                  <c:v>5.5900000000000004E-4</c:v>
                </c:pt>
                <c:pt idx="59145" formatCode="0.00E+00">
                  <c:v>5.5599999999999996E-4</c:v>
                </c:pt>
                <c:pt idx="59146" formatCode="0.00E+00">
                  <c:v>5.5400000000000002E-4</c:v>
                </c:pt>
                <c:pt idx="59147" formatCode="0.00E+00">
                  <c:v>5.5199999999999997E-4</c:v>
                </c:pt>
                <c:pt idx="59148" formatCode="0.00E+00">
                  <c:v>5.4900000000000001E-4</c:v>
                </c:pt>
                <c:pt idx="59149" formatCode="0.00E+00">
                  <c:v>5.4799999999999998E-4</c:v>
                </c:pt>
                <c:pt idx="59150" formatCode="0.00E+00">
                  <c:v>5.4600000000000004E-4</c:v>
                </c:pt>
                <c:pt idx="59151" formatCode="0.00E+00">
                  <c:v>5.4500000000000002E-4</c:v>
                </c:pt>
                <c:pt idx="59152" formatCode="0.00E+00">
                  <c:v>5.4299999999999997E-4</c:v>
                </c:pt>
                <c:pt idx="59153" formatCode="0.00E+00">
                  <c:v>5.4199999999999995E-4</c:v>
                </c:pt>
                <c:pt idx="59154" formatCode="0.00E+00">
                  <c:v>5.4000000000000001E-4</c:v>
                </c:pt>
                <c:pt idx="59155" formatCode="0.00E+00">
                  <c:v>5.3899999999999998E-4</c:v>
                </c:pt>
                <c:pt idx="59156" formatCode="0.00E+00">
                  <c:v>5.3799999999999996E-4</c:v>
                </c:pt>
                <c:pt idx="59157" formatCode="0.00E+00">
                  <c:v>5.3600000000000002E-4</c:v>
                </c:pt>
                <c:pt idx="59158" formatCode="0.00E+00">
                  <c:v>5.3499999999999999E-4</c:v>
                </c:pt>
                <c:pt idx="59159" formatCode="0.00E+00">
                  <c:v>5.3399999999999997E-4</c:v>
                </c:pt>
                <c:pt idx="59160" formatCode="0.00E+00">
                  <c:v>5.3300000000000005E-4</c:v>
                </c:pt>
                <c:pt idx="59161" formatCode="0.00E+00">
                  <c:v>5.3200000000000003E-4</c:v>
                </c:pt>
                <c:pt idx="59162" formatCode="0.00E+00">
                  <c:v>5.2999999999999998E-4</c:v>
                </c:pt>
                <c:pt idx="59163" formatCode="0.00E+00">
                  <c:v>5.2899999999999996E-4</c:v>
                </c:pt>
                <c:pt idx="59164" formatCode="0.00E+00">
                  <c:v>5.2800000000000004E-4</c:v>
                </c:pt>
                <c:pt idx="59165" formatCode="0.00E+00">
                  <c:v>5.2700000000000002E-4</c:v>
                </c:pt>
                <c:pt idx="59166" formatCode="0.00E+00">
                  <c:v>5.2599999999999999E-4</c:v>
                </c:pt>
                <c:pt idx="59167" formatCode="0.00E+00">
                  <c:v>5.2499999999999997E-4</c:v>
                </c:pt>
                <c:pt idx="59168" formatCode="0.00E+00">
                  <c:v>5.2400000000000005E-4</c:v>
                </c:pt>
                <c:pt idx="59169" formatCode="0.00E+00">
                  <c:v>5.2300000000000003E-4</c:v>
                </c:pt>
                <c:pt idx="59170" formatCode="0.00E+00">
                  <c:v>5.22E-4</c:v>
                </c:pt>
                <c:pt idx="59171" formatCode="0.00E+00">
                  <c:v>5.2099999999999998E-4</c:v>
                </c:pt>
                <c:pt idx="59172" formatCode="0.00E+00">
                  <c:v>5.1999999999999995E-4</c:v>
                </c:pt>
                <c:pt idx="59173" formatCode="0.00E+00">
                  <c:v>5.1900000000000004E-4</c:v>
                </c:pt>
                <c:pt idx="59174" formatCode="0.00E+00">
                  <c:v>5.1800000000000001E-4</c:v>
                </c:pt>
                <c:pt idx="59175" formatCode="0.00E+00">
                  <c:v>5.1699999999999999E-4</c:v>
                </c:pt>
                <c:pt idx="59176" formatCode="0.00E+00">
                  <c:v>5.1599999999999997E-4</c:v>
                </c:pt>
                <c:pt idx="59177" formatCode="0.00E+00">
                  <c:v>5.1500000000000005E-4</c:v>
                </c:pt>
                <c:pt idx="59178" formatCode="0.00E+00">
                  <c:v>5.1400000000000003E-4</c:v>
                </c:pt>
                <c:pt idx="59179" formatCode="0.00E+00">
                  <c:v>5.13E-4</c:v>
                </c:pt>
                <c:pt idx="59180" formatCode="0.00E+00">
                  <c:v>5.1199999999999998E-4</c:v>
                </c:pt>
                <c:pt idx="59181" formatCode="0.00E+00">
                  <c:v>5.1099999999999995E-4</c:v>
                </c:pt>
                <c:pt idx="59182" formatCode="0.00E+00">
                  <c:v>5.1000000000000004E-4</c:v>
                </c:pt>
                <c:pt idx="59183" formatCode="0.00E+00">
                  <c:v>5.1000000000000004E-4</c:v>
                </c:pt>
                <c:pt idx="59184" formatCode="0.00E+00">
                  <c:v>5.0799999999999999E-4</c:v>
                </c:pt>
                <c:pt idx="59185" formatCode="0.00E+00">
                  <c:v>5.0799999999999999E-4</c:v>
                </c:pt>
                <c:pt idx="59186" formatCode="0.00E+00">
                  <c:v>5.0699999999999996E-4</c:v>
                </c:pt>
                <c:pt idx="59187" formatCode="0.00E+00">
                  <c:v>5.0600000000000005E-4</c:v>
                </c:pt>
                <c:pt idx="59188" formatCode="0.00E+00">
                  <c:v>5.0500000000000002E-4</c:v>
                </c:pt>
                <c:pt idx="59189" formatCode="0.00E+00">
                  <c:v>5.04E-4</c:v>
                </c:pt>
                <c:pt idx="59190" formatCode="0.00E+00">
                  <c:v>5.0299999999999997E-4</c:v>
                </c:pt>
                <c:pt idx="59191" formatCode="0.00E+00">
                  <c:v>5.0199999999999995E-4</c:v>
                </c:pt>
                <c:pt idx="59192" formatCode="0.00E+00">
                  <c:v>5.0100000000000003E-4</c:v>
                </c:pt>
                <c:pt idx="59193" formatCode="0.00E+00">
                  <c:v>5.0000000000000001E-4</c:v>
                </c:pt>
                <c:pt idx="59194" formatCode="0.00E+00">
                  <c:v>5.0000000000000001E-4</c:v>
                </c:pt>
                <c:pt idx="59195" formatCode="0.00E+00">
                  <c:v>4.9899999999999999E-4</c:v>
                </c:pt>
                <c:pt idx="59196" formatCode="0.00E+00">
                  <c:v>4.9799999999999996E-4</c:v>
                </c:pt>
                <c:pt idx="59197" formatCode="0.00E+00">
                  <c:v>4.9700000000000005E-4</c:v>
                </c:pt>
                <c:pt idx="59198" formatCode="0.00E+00">
                  <c:v>4.9600000000000002E-4</c:v>
                </c:pt>
                <c:pt idx="59199" formatCode="0.00E+00">
                  <c:v>4.95E-4</c:v>
                </c:pt>
                <c:pt idx="59200" formatCode="0.00E+00">
                  <c:v>4.95E-4</c:v>
                </c:pt>
                <c:pt idx="59201" formatCode="0.00E+00">
                  <c:v>4.9399999999999997E-4</c:v>
                </c:pt>
                <c:pt idx="59202" formatCode="0.00E+00">
                  <c:v>4.9299999999999995E-4</c:v>
                </c:pt>
                <c:pt idx="59203" formatCode="0.00E+00">
                  <c:v>4.9200000000000003E-4</c:v>
                </c:pt>
                <c:pt idx="59204" formatCode="0.00E+00">
                  <c:v>4.9100000000000001E-4</c:v>
                </c:pt>
                <c:pt idx="59205" formatCode="0.00E+00">
                  <c:v>4.9100000000000001E-4</c:v>
                </c:pt>
                <c:pt idx="59206" formatCode="0.00E+00">
                  <c:v>4.8999999999999998E-4</c:v>
                </c:pt>
                <c:pt idx="59207" formatCode="0.00E+00">
                  <c:v>4.8899999999999996E-4</c:v>
                </c:pt>
                <c:pt idx="59208" formatCode="0.00E+00">
                  <c:v>4.8799999999999999E-4</c:v>
                </c:pt>
                <c:pt idx="59209" formatCode="0.00E+00">
                  <c:v>4.8700000000000002E-4</c:v>
                </c:pt>
                <c:pt idx="59210" formatCode="0.00E+00">
                  <c:v>4.8700000000000002E-4</c:v>
                </c:pt>
                <c:pt idx="59211" formatCode="0.00E+00">
                  <c:v>4.86E-4</c:v>
                </c:pt>
                <c:pt idx="59212" formatCode="0.00E+00">
                  <c:v>4.8500000000000003E-4</c:v>
                </c:pt>
                <c:pt idx="59213" formatCode="0.00E+00">
                  <c:v>4.84E-4</c:v>
                </c:pt>
                <c:pt idx="59214" formatCode="0.00E+00">
                  <c:v>4.8299999999999998E-4</c:v>
                </c:pt>
                <c:pt idx="59215" formatCode="0.00E+00">
                  <c:v>4.8299999999999998E-4</c:v>
                </c:pt>
                <c:pt idx="59216" formatCode="0.00E+00">
                  <c:v>4.8200000000000001E-4</c:v>
                </c:pt>
                <c:pt idx="59217" formatCode="0.00E+00">
                  <c:v>4.8099999999999998E-4</c:v>
                </c:pt>
                <c:pt idx="59218" formatCode="0.00E+00">
                  <c:v>4.8000000000000001E-4</c:v>
                </c:pt>
                <c:pt idx="59219" formatCode="0.00E+00">
                  <c:v>4.7899999999999999E-4</c:v>
                </c:pt>
                <c:pt idx="59220" formatCode="0.00E+00">
                  <c:v>4.7899999999999999E-4</c:v>
                </c:pt>
                <c:pt idx="59221" formatCode="0.00E+00">
                  <c:v>4.7800000000000002E-4</c:v>
                </c:pt>
                <c:pt idx="59222" formatCode="0.00E+00">
                  <c:v>4.7699999999999999E-4</c:v>
                </c:pt>
                <c:pt idx="59223" formatCode="0.00E+00">
                  <c:v>4.7699999999999999E-4</c:v>
                </c:pt>
                <c:pt idx="59224" formatCode="0.00E+00">
                  <c:v>4.7600000000000002E-4</c:v>
                </c:pt>
                <c:pt idx="59225" formatCode="0.00E+00">
                  <c:v>4.75E-4</c:v>
                </c:pt>
                <c:pt idx="59226" formatCode="0.00E+00">
                  <c:v>4.75E-4</c:v>
                </c:pt>
                <c:pt idx="59227" formatCode="0.00E+00">
                  <c:v>4.7399999999999997E-4</c:v>
                </c:pt>
                <c:pt idx="59228" formatCode="0.00E+00">
                  <c:v>4.73E-4</c:v>
                </c:pt>
                <c:pt idx="59229" formatCode="0.00E+00">
                  <c:v>4.7199999999999998E-4</c:v>
                </c:pt>
                <c:pt idx="59230" formatCode="0.00E+00">
                  <c:v>4.7199999999999998E-4</c:v>
                </c:pt>
                <c:pt idx="59231" formatCode="0.00E+00">
                  <c:v>4.7100000000000001E-4</c:v>
                </c:pt>
                <c:pt idx="59232" formatCode="0.00E+00">
                  <c:v>4.6999999999999999E-4</c:v>
                </c:pt>
                <c:pt idx="59233" formatCode="0.00E+00">
                  <c:v>4.6999999999999999E-4</c:v>
                </c:pt>
                <c:pt idx="59234" formatCode="0.00E+00">
                  <c:v>4.6900000000000002E-4</c:v>
                </c:pt>
                <c:pt idx="59235" formatCode="0.00E+00">
                  <c:v>4.6799999999999999E-4</c:v>
                </c:pt>
                <c:pt idx="59236" formatCode="0.00E+00">
                  <c:v>4.6700000000000002E-4</c:v>
                </c:pt>
                <c:pt idx="59237" formatCode="0.00E+00">
                  <c:v>4.6700000000000002E-4</c:v>
                </c:pt>
                <c:pt idx="59238" formatCode="0.00E+00">
                  <c:v>4.66E-4</c:v>
                </c:pt>
                <c:pt idx="59239" formatCode="0.00E+00">
                  <c:v>4.66E-4</c:v>
                </c:pt>
                <c:pt idx="59240" formatCode="0.00E+00">
                  <c:v>4.6500000000000003E-4</c:v>
                </c:pt>
                <c:pt idx="59241" formatCode="0.00E+00">
                  <c:v>4.64E-4</c:v>
                </c:pt>
                <c:pt idx="59242" formatCode="0.00E+00">
                  <c:v>4.64E-4</c:v>
                </c:pt>
                <c:pt idx="59243" formatCode="0.00E+00">
                  <c:v>4.6299999999999998E-4</c:v>
                </c:pt>
                <c:pt idx="59244" formatCode="0.00E+00">
                  <c:v>4.6200000000000001E-4</c:v>
                </c:pt>
                <c:pt idx="59245" formatCode="0.00E+00">
                  <c:v>4.6200000000000001E-4</c:v>
                </c:pt>
                <c:pt idx="59246" formatCode="0.00E+00">
                  <c:v>4.6099999999999998E-4</c:v>
                </c:pt>
                <c:pt idx="59247" formatCode="0.00E+00">
                  <c:v>4.6000000000000001E-4</c:v>
                </c:pt>
                <c:pt idx="59248" formatCode="0.00E+00">
                  <c:v>4.6000000000000001E-4</c:v>
                </c:pt>
                <c:pt idx="59249" formatCode="0.00E+00">
                  <c:v>4.5899999999999999E-4</c:v>
                </c:pt>
                <c:pt idx="59250" formatCode="0.00E+00">
                  <c:v>4.5899999999999999E-4</c:v>
                </c:pt>
                <c:pt idx="59251" formatCode="0.00E+00">
                  <c:v>4.5800000000000002E-4</c:v>
                </c:pt>
                <c:pt idx="59252" formatCode="0.00E+00">
                  <c:v>4.57E-4</c:v>
                </c:pt>
                <c:pt idx="59253" formatCode="0.00E+00">
                  <c:v>4.57E-4</c:v>
                </c:pt>
                <c:pt idx="59254" formatCode="0.00E+00">
                  <c:v>4.5600000000000003E-4</c:v>
                </c:pt>
                <c:pt idx="59255" formatCode="0.00E+00">
                  <c:v>4.5600000000000003E-4</c:v>
                </c:pt>
                <c:pt idx="59256" formatCode="0.00E+00">
                  <c:v>4.55E-4</c:v>
                </c:pt>
                <c:pt idx="59257" formatCode="0.00E+00">
                  <c:v>4.5399999999999998E-4</c:v>
                </c:pt>
                <c:pt idx="59258" formatCode="0.00E+00">
                  <c:v>4.5399999999999998E-4</c:v>
                </c:pt>
                <c:pt idx="59259" formatCode="0.00E+00">
                  <c:v>4.5300000000000001E-4</c:v>
                </c:pt>
                <c:pt idx="59260" formatCode="0.00E+00">
                  <c:v>4.5300000000000001E-4</c:v>
                </c:pt>
                <c:pt idx="59261" formatCode="0.00E+00">
                  <c:v>4.5199999999999998E-4</c:v>
                </c:pt>
                <c:pt idx="59262" formatCode="0.00E+00">
                  <c:v>4.5199999999999998E-4</c:v>
                </c:pt>
                <c:pt idx="59263" formatCode="0.00E+00">
                  <c:v>4.5100000000000001E-4</c:v>
                </c:pt>
                <c:pt idx="59264" formatCode="0.00E+00">
                  <c:v>4.4999999999999999E-4</c:v>
                </c:pt>
                <c:pt idx="59265" formatCode="0.00E+00">
                  <c:v>4.4999999999999999E-4</c:v>
                </c:pt>
                <c:pt idx="59266" formatCode="0.00E+00">
                  <c:v>4.4900000000000002E-4</c:v>
                </c:pt>
                <c:pt idx="59267" formatCode="0.00E+00">
                  <c:v>4.4900000000000002E-4</c:v>
                </c:pt>
                <c:pt idx="59268" formatCode="0.00E+00">
                  <c:v>4.4799999999999999E-4</c:v>
                </c:pt>
                <c:pt idx="59269" formatCode="0.00E+00">
                  <c:v>4.4799999999999999E-4</c:v>
                </c:pt>
                <c:pt idx="59270" formatCode="0.00E+00">
                  <c:v>4.4799999999999999E-4</c:v>
                </c:pt>
                <c:pt idx="59271" formatCode="0.00E+00">
                  <c:v>4.4700000000000002E-4</c:v>
                </c:pt>
                <c:pt idx="59272" formatCode="0.00E+00">
                  <c:v>4.46E-4</c:v>
                </c:pt>
                <c:pt idx="59273" formatCode="0.00E+00">
                  <c:v>4.46E-4</c:v>
                </c:pt>
                <c:pt idx="59274" formatCode="0.00E+00">
                  <c:v>4.4499999999999997E-4</c:v>
                </c:pt>
                <c:pt idx="59275" formatCode="0.00E+00">
                  <c:v>4.4499999999999997E-4</c:v>
                </c:pt>
                <c:pt idx="59276" formatCode="0.00E+00">
                  <c:v>4.44E-4</c:v>
                </c:pt>
                <c:pt idx="59277" formatCode="0.00E+00">
                  <c:v>4.4299999999999998E-4</c:v>
                </c:pt>
                <c:pt idx="59278" formatCode="0.00E+00">
                  <c:v>4.4299999999999998E-4</c:v>
                </c:pt>
                <c:pt idx="59279" formatCode="0.00E+00">
                  <c:v>4.4200000000000001E-4</c:v>
                </c:pt>
                <c:pt idx="59280" formatCode="0.00E+00">
                  <c:v>4.4200000000000001E-4</c:v>
                </c:pt>
                <c:pt idx="59281" formatCode="0.00E+00">
                  <c:v>4.4099999999999999E-4</c:v>
                </c:pt>
                <c:pt idx="59282" formatCode="0.00E+00">
                  <c:v>4.4099999999999999E-4</c:v>
                </c:pt>
                <c:pt idx="59283" formatCode="0.00E+00">
                  <c:v>4.4000000000000002E-4</c:v>
                </c:pt>
                <c:pt idx="59284" formatCode="0.00E+00">
                  <c:v>4.4000000000000002E-4</c:v>
                </c:pt>
                <c:pt idx="59285" formatCode="0.00E+00">
                  <c:v>4.3899999999999999E-4</c:v>
                </c:pt>
                <c:pt idx="59286" formatCode="0.00E+00">
                  <c:v>4.3899999999999999E-4</c:v>
                </c:pt>
                <c:pt idx="59287" formatCode="0.00E+00">
                  <c:v>4.3800000000000002E-4</c:v>
                </c:pt>
                <c:pt idx="59288" formatCode="0.00E+00">
                  <c:v>4.3800000000000002E-4</c:v>
                </c:pt>
                <c:pt idx="59289" formatCode="0.00E+00">
                  <c:v>4.37E-4</c:v>
                </c:pt>
                <c:pt idx="59290" formatCode="0.00E+00">
                  <c:v>4.37E-4</c:v>
                </c:pt>
                <c:pt idx="59291" formatCode="0.00E+00">
                  <c:v>4.3600000000000003E-4</c:v>
                </c:pt>
                <c:pt idx="59292" formatCode="0.00E+00">
                  <c:v>4.3600000000000003E-4</c:v>
                </c:pt>
                <c:pt idx="59293" formatCode="0.00E+00">
                  <c:v>4.35E-4</c:v>
                </c:pt>
                <c:pt idx="59294" formatCode="0.00E+00">
                  <c:v>4.35E-4</c:v>
                </c:pt>
                <c:pt idx="59295" formatCode="0.00E+00">
                  <c:v>4.3399999999999998E-4</c:v>
                </c:pt>
                <c:pt idx="59296" formatCode="0.00E+00">
                  <c:v>4.3399999999999998E-4</c:v>
                </c:pt>
                <c:pt idx="59297" formatCode="0.00E+00">
                  <c:v>4.3399999999999998E-4</c:v>
                </c:pt>
                <c:pt idx="59298" formatCode="0.00E+00">
                  <c:v>4.3300000000000001E-4</c:v>
                </c:pt>
                <c:pt idx="59299" formatCode="0.00E+00">
                  <c:v>4.3300000000000001E-4</c:v>
                </c:pt>
                <c:pt idx="59300" formatCode="0.00E+00">
                  <c:v>4.3199999999999998E-4</c:v>
                </c:pt>
                <c:pt idx="59301" formatCode="0.00E+00">
                  <c:v>4.3199999999999998E-4</c:v>
                </c:pt>
                <c:pt idx="59302" formatCode="0.00E+00">
                  <c:v>4.3100000000000001E-4</c:v>
                </c:pt>
                <c:pt idx="59303" formatCode="0.00E+00">
                  <c:v>4.3100000000000001E-4</c:v>
                </c:pt>
                <c:pt idx="59304" formatCode="0.00E+00">
                  <c:v>4.2999999999999999E-4</c:v>
                </c:pt>
                <c:pt idx="59305" formatCode="0.00E+00">
                  <c:v>4.2999999999999999E-4</c:v>
                </c:pt>
                <c:pt idx="59306" formatCode="0.00E+00">
                  <c:v>4.2900000000000002E-4</c:v>
                </c:pt>
                <c:pt idx="59307" formatCode="0.00E+00">
                  <c:v>4.2900000000000002E-4</c:v>
                </c:pt>
                <c:pt idx="59308" formatCode="0.00E+00">
                  <c:v>4.2900000000000002E-4</c:v>
                </c:pt>
                <c:pt idx="59309" formatCode="0.00E+00">
                  <c:v>4.28E-4</c:v>
                </c:pt>
                <c:pt idx="59310" formatCode="0.00E+00">
                  <c:v>4.28E-4</c:v>
                </c:pt>
                <c:pt idx="59311" formatCode="0.00E+00">
                  <c:v>4.2700000000000002E-4</c:v>
                </c:pt>
                <c:pt idx="59312" formatCode="0.00E+00">
                  <c:v>4.2700000000000002E-4</c:v>
                </c:pt>
                <c:pt idx="59313" formatCode="0.00E+00">
                  <c:v>4.26E-4</c:v>
                </c:pt>
                <c:pt idx="59314" formatCode="0.00E+00">
                  <c:v>4.26E-4</c:v>
                </c:pt>
                <c:pt idx="59315" formatCode="0.00E+00">
                  <c:v>4.26E-4</c:v>
                </c:pt>
                <c:pt idx="59316" formatCode="0.00E+00">
                  <c:v>4.2499999999999998E-4</c:v>
                </c:pt>
                <c:pt idx="59317" formatCode="0.00E+00">
                  <c:v>4.2499999999999998E-4</c:v>
                </c:pt>
                <c:pt idx="59318" formatCode="0.00E+00">
                  <c:v>4.2400000000000001E-4</c:v>
                </c:pt>
                <c:pt idx="59319" formatCode="0.00E+00">
                  <c:v>4.2400000000000001E-4</c:v>
                </c:pt>
                <c:pt idx="59320" formatCode="0.00E+00">
                  <c:v>4.2400000000000001E-4</c:v>
                </c:pt>
                <c:pt idx="59321" formatCode="0.00E+00">
                  <c:v>4.2299999999999998E-4</c:v>
                </c:pt>
                <c:pt idx="59322" formatCode="0.00E+00">
                  <c:v>4.2299999999999998E-4</c:v>
                </c:pt>
                <c:pt idx="59323" formatCode="0.00E+00">
                  <c:v>4.2200000000000001E-4</c:v>
                </c:pt>
                <c:pt idx="59324" formatCode="0.00E+00">
                  <c:v>4.2200000000000001E-4</c:v>
                </c:pt>
                <c:pt idx="59325" formatCode="0.00E+00">
                  <c:v>4.2200000000000001E-4</c:v>
                </c:pt>
                <c:pt idx="59326" formatCode="0.00E+00">
                  <c:v>4.2099999999999999E-4</c:v>
                </c:pt>
                <c:pt idx="59327" formatCode="0.00E+00">
                  <c:v>4.2099999999999999E-4</c:v>
                </c:pt>
                <c:pt idx="59328" formatCode="0.00E+00">
                  <c:v>4.2000000000000002E-4</c:v>
                </c:pt>
                <c:pt idx="59329" formatCode="0.00E+00">
                  <c:v>4.2000000000000002E-4</c:v>
                </c:pt>
                <c:pt idx="59330" formatCode="0.00E+00">
                  <c:v>4.2000000000000002E-4</c:v>
                </c:pt>
                <c:pt idx="59331" formatCode="0.00E+00">
                  <c:v>4.1899999999999999E-4</c:v>
                </c:pt>
                <c:pt idx="59332" formatCode="0.00E+00">
                  <c:v>4.1899999999999999E-4</c:v>
                </c:pt>
                <c:pt idx="59333" formatCode="0.00E+00">
                  <c:v>4.1899999999999999E-4</c:v>
                </c:pt>
                <c:pt idx="59334" formatCode="0.00E+00">
                  <c:v>4.1800000000000002E-4</c:v>
                </c:pt>
                <c:pt idx="59335" formatCode="0.00E+00">
                  <c:v>4.1800000000000002E-4</c:v>
                </c:pt>
                <c:pt idx="59336" formatCode="0.00E+00">
                  <c:v>4.17E-4</c:v>
                </c:pt>
                <c:pt idx="59337" formatCode="0.00E+00">
                  <c:v>4.17E-4</c:v>
                </c:pt>
                <c:pt idx="59338" formatCode="0.00E+00">
                  <c:v>4.17E-4</c:v>
                </c:pt>
                <c:pt idx="59339" formatCode="0.00E+00">
                  <c:v>4.1599999999999997E-4</c:v>
                </c:pt>
                <c:pt idx="59340" formatCode="0.00E+00">
                  <c:v>4.1599999999999997E-4</c:v>
                </c:pt>
                <c:pt idx="59341" formatCode="0.00E+00">
                  <c:v>4.15E-4</c:v>
                </c:pt>
                <c:pt idx="59342" formatCode="0.00E+00">
                  <c:v>4.15E-4</c:v>
                </c:pt>
                <c:pt idx="59343" formatCode="0.00E+00">
                  <c:v>4.15E-4</c:v>
                </c:pt>
                <c:pt idx="59344" formatCode="0.00E+00">
                  <c:v>4.15E-4</c:v>
                </c:pt>
                <c:pt idx="59345" formatCode="0.00E+00">
                  <c:v>4.1399999999999998E-4</c:v>
                </c:pt>
                <c:pt idx="59346" formatCode="0.00E+00">
                  <c:v>4.1399999999999998E-4</c:v>
                </c:pt>
                <c:pt idx="59347" formatCode="0.00E+00">
                  <c:v>4.1300000000000001E-4</c:v>
                </c:pt>
                <c:pt idx="59348" formatCode="0.00E+00">
                  <c:v>4.1300000000000001E-4</c:v>
                </c:pt>
                <c:pt idx="59349" formatCode="0.00E+00">
                  <c:v>4.1300000000000001E-4</c:v>
                </c:pt>
                <c:pt idx="59350" formatCode="0.00E+00">
                  <c:v>4.1199999999999999E-4</c:v>
                </c:pt>
                <c:pt idx="59351" formatCode="0.00E+00">
                  <c:v>4.1199999999999999E-4</c:v>
                </c:pt>
                <c:pt idx="59352" formatCode="0.00E+00">
                  <c:v>4.1199999999999999E-4</c:v>
                </c:pt>
                <c:pt idx="59353" formatCode="0.00E+00">
                  <c:v>4.1100000000000002E-4</c:v>
                </c:pt>
                <c:pt idx="59354" formatCode="0.00E+00">
                  <c:v>4.1100000000000002E-4</c:v>
                </c:pt>
                <c:pt idx="59355" formatCode="0.00E+00">
                  <c:v>4.1100000000000002E-4</c:v>
                </c:pt>
                <c:pt idx="59356" formatCode="0.00E+00">
                  <c:v>4.0999999999999999E-4</c:v>
                </c:pt>
                <c:pt idx="59357" formatCode="0.00E+00">
                  <c:v>4.0999999999999999E-4</c:v>
                </c:pt>
                <c:pt idx="59358" formatCode="0.00E+00">
                  <c:v>4.0900000000000002E-4</c:v>
                </c:pt>
                <c:pt idx="59359" formatCode="0.00E+00">
                  <c:v>4.0900000000000002E-4</c:v>
                </c:pt>
                <c:pt idx="59360" formatCode="0.00E+00">
                  <c:v>4.0900000000000002E-4</c:v>
                </c:pt>
                <c:pt idx="59361" formatCode="0.00E+00">
                  <c:v>4.08E-4</c:v>
                </c:pt>
                <c:pt idx="59362" formatCode="0.00E+00">
                  <c:v>4.08E-4</c:v>
                </c:pt>
                <c:pt idx="59363" formatCode="0.00E+00">
                  <c:v>4.08E-4</c:v>
                </c:pt>
                <c:pt idx="59364" formatCode="0.00E+00">
                  <c:v>4.08E-4</c:v>
                </c:pt>
                <c:pt idx="59365" formatCode="0.00E+00">
                  <c:v>4.0700000000000003E-4</c:v>
                </c:pt>
                <c:pt idx="59366" formatCode="0.00E+00">
                  <c:v>4.0700000000000003E-4</c:v>
                </c:pt>
                <c:pt idx="59367" formatCode="0.00E+00">
                  <c:v>4.06E-4</c:v>
                </c:pt>
                <c:pt idx="59368" formatCode="0.00E+00">
                  <c:v>4.06E-4</c:v>
                </c:pt>
                <c:pt idx="59369" formatCode="0.00E+00">
                  <c:v>4.06E-4</c:v>
                </c:pt>
                <c:pt idx="59370" formatCode="0.00E+00">
                  <c:v>4.06E-4</c:v>
                </c:pt>
                <c:pt idx="59371" formatCode="0.00E+00">
                  <c:v>4.0499999999999998E-4</c:v>
                </c:pt>
                <c:pt idx="59372" formatCode="0.00E+00">
                  <c:v>4.0499999999999998E-4</c:v>
                </c:pt>
                <c:pt idx="59373" formatCode="0.00E+00">
                  <c:v>4.0499999999999998E-4</c:v>
                </c:pt>
                <c:pt idx="59374" formatCode="0.00E+00">
                  <c:v>4.0400000000000001E-4</c:v>
                </c:pt>
                <c:pt idx="59375" formatCode="0.00E+00">
                  <c:v>4.0400000000000001E-4</c:v>
                </c:pt>
                <c:pt idx="59376" formatCode="0.00E+00">
                  <c:v>4.0299999999999998E-4</c:v>
                </c:pt>
                <c:pt idx="59377" formatCode="0.00E+00">
                  <c:v>4.0299999999999998E-4</c:v>
                </c:pt>
                <c:pt idx="59378" formatCode="0.00E+00">
                  <c:v>4.0299999999999998E-4</c:v>
                </c:pt>
                <c:pt idx="59379" formatCode="0.00E+00">
                  <c:v>4.0299999999999998E-4</c:v>
                </c:pt>
                <c:pt idx="59380" formatCode="0.00E+00">
                  <c:v>4.0200000000000001E-4</c:v>
                </c:pt>
                <c:pt idx="59381" formatCode="0.00E+00">
                  <c:v>4.0200000000000001E-4</c:v>
                </c:pt>
                <c:pt idx="59382" formatCode="0.00E+00">
                  <c:v>4.0200000000000001E-4</c:v>
                </c:pt>
                <c:pt idx="59383" formatCode="0.00E+00">
                  <c:v>4.0099999999999999E-4</c:v>
                </c:pt>
                <c:pt idx="59384" formatCode="0.00E+00">
                  <c:v>4.0099999999999999E-4</c:v>
                </c:pt>
                <c:pt idx="59385" formatCode="0.00E+00">
                  <c:v>4.0099999999999999E-4</c:v>
                </c:pt>
                <c:pt idx="59386" formatCode="0.00E+00">
                  <c:v>4.0099999999999999E-4</c:v>
                </c:pt>
                <c:pt idx="59387" formatCode="0.00E+00">
                  <c:v>4.0000000000000002E-4</c:v>
                </c:pt>
                <c:pt idx="59388" formatCode="0.00E+00">
                  <c:v>4.0000000000000002E-4</c:v>
                </c:pt>
                <c:pt idx="59389" formatCode="0.00E+00">
                  <c:v>4.0000000000000002E-4</c:v>
                </c:pt>
                <c:pt idx="59390" formatCode="0.00E+00">
                  <c:v>3.9899999999999999E-4</c:v>
                </c:pt>
                <c:pt idx="59391" formatCode="0.00E+00">
                  <c:v>3.9899999999999999E-4</c:v>
                </c:pt>
                <c:pt idx="59392" formatCode="0.00E+00">
                  <c:v>3.9899999999999999E-4</c:v>
                </c:pt>
                <c:pt idx="59393" formatCode="0.00E+00">
                  <c:v>3.9899999999999999E-4</c:v>
                </c:pt>
                <c:pt idx="59394" formatCode="0.00E+00">
                  <c:v>3.9800000000000002E-4</c:v>
                </c:pt>
                <c:pt idx="59395" formatCode="0.00E+00">
                  <c:v>3.9800000000000002E-4</c:v>
                </c:pt>
                <c:pt idx="59396" formatCode="0.00E+00">
                  <c:v>3.9800000000000002E-4</c:v>
                </c:pt>
                <c:pt idx="59397" formatCode="0.00E+00">
                  <c:v>3.97E-4</c:v>
                </c:pt>
                <c:pt idx="59398" formatCode="0.00E+00">
                  <c:v>3.97E-4</c:v>
                </c:pt>
                <c:pt idx="59399" formatCode="0.00E+00">
                  <c:v>3.97E-4</c:v>
                </c:pt>
                <c:pt idx="59400" formatCode="0.00E+00">
                  <c:v>3.97E-4</c:v>
                </c:pt>
                <c:pt idx="59401" formatCode="0.00E+00">
                  <c:v>3.9599999999999998E-4</c:v>
                </c:pt>
                <c:pt idx="59402" formatCode="0.00E+00">
                  <c:v>3.9599999999999998E-4</c:v>
                </c:pt>
                <c:pt idx="59403" formatCode="0.00E+00">
                  <c:v>3.9599999999999998E-4</c:v>
                </c:pt>
                <c:pt idx="59404" formatCode="0.00E+00">
                  <c:v>3.9500000000000001E-4</c:v>
                </c:pt>
                <c:pt idx="59405" formatCode="0.00E+00">
                  <c:v>3.9500000000000001E-4</c:v>
                </c:pt>
                <c:pt idx="59406" formatCode="0.00E+00">
                  <c:v>3.9500000000000001E-4</c:v>
                </c:pt>
                <c:pt idx="59407" formatCode="0.00E+00">
                  <c:v>3.9500000000000001E-4</c:v>
                </c:pt>
                <c:pt idx="59408" formatCode="0.00E+00">
                  <c:v>3.9500000000000001E-4</c:v>
                </c:pt>
                <c:pt idx="59409" formatCode="0.00E+00">
                  <c:v>3.9399999999999998E-4</c:v>
                </c:pt>
                <c:pt idx="59410" formatCode="0.00E+00">
                  <c:v>3.9399999999999998E-4</c:v>
                </c:pt>
                <c:pt idx="59411" formatCode="0.00E+00">
                  <c:v>3.9399999999999998E-4</c:v>
                </c:pt>
                <c:pt idx="59412" formatCode="0.00E+00">
                  <c:v>3.9300000000000001E-4</c:v>
                </c:pt>
                <c:pt idx="59413" formatCode="0.00E+00">
                  <c:v>3.9300000000000001E-4</c:v>
                </c:pt>
                <c:pt idx="59414" formatCode="0.00E+00">
                  <c:v>3.9300000000000001E-4</c:v>
                </c:pt>
                <c:pt idx="59415" formatCode="0.00E+00">
                  <c:v>3.9300000000000001E-4</c:v>
                </c:pt>
                <c:pt idx="59416" formatCode="0.00E+00">
                  <c:v>3.9199999999999999E-4</c:v>
                </c:pt>
                <c:pt idx="59417" formatCode="0.00E+00">
                  <c:v>3.9199999999999999E-4</c:v>
                </c:pt>
                <c:pt idx="59418" formatCode="0.00E+00">
                  <c:v>3.9199999999999999E-4</c:v>
                </c:pt>
                <c:pt idx="59419" formatCode="0.00E+00">
                  <c:v>3.9199999999999999E-4</c:v>
                </c:pt>
                <c:pt idx="59420" formatCode="0.00E+00">
                  <c:v>3.9100000000000002E-4</c:v>
                </c:pt>
                <c:pt idx="59421" formatCode="0.00E+00">
                  <c:v>3.9100000000000002E-4</c:v>
                </c:pt>
                <c:pt idx="59422" formatCode="0.00E+00">
                  <c:v>3.9100000000000002E-4</c:v>
                </c:pt>
                <c:pt idx="59423" formatCode="0.00E+00">
                  <c:v>3.9100000000000002E-4</c:v>
                </c:pt>
                <c:pt idx="59424" formatCode="0.00E+00">
                  <c:v>3.8999999999999999E-4</c:v>
                </c:pt>
                <c:pt idx="59425" formatCode="0.00E+00">
                  <c:v>3.8999999999999999E-4</c:v>
                </c:pt>
                <c:pt idx="59426" formatCode="0.00E+00">
                  <c:v>3.8999999999999999E-4</c:v>
                </c:pt>
                <c:pt idx="59427" formatCode="0.00E+00">
                  <c:v>3.8999999999999999E-4</c:v>
                </c:pt>
                <c:pt idx="59428" formatCode="0.00E+00">
                  <c:v>3.8900000000000002E-4</c:v>
                </c:pt>
                <c:pt idx="59429" formatCode="0.00E+00">
                  <c:v>3.8900000000000002E-4</c:v>
                </c:pt>
                <c:pt idx="59430" formatCode="0.00E+00">
                  <c:v>3.8900000000000002E-4</c:v>
                </c:pt>
                <c:pt idx="59431" formatCode="0.00E+00">
                  <c:v>3.8900000000000002E-4</c:v>
                </c:pt>
                <c:pt idx="59432" formatCode="0.00E+00">
                  <c:v>3.8900000000000002E-4</c:v>
                </c:pt>
                <c:pt idx="59433" formatCode="0.00E+00">
                  <c:v>3.88E-4</c:v>
                </c:pt>
                <c:pt idx="59434" formatCode="0.00E+00">
                  <c:v>3.88E-4</c:v>
                </c:pt>
                <c:pt idx="59435" formatCode="0.00E+00">
                  <c:v>3.88E-4</c:v>
                </c:pt>
                <c:pt idx="59436" formatCode="0.00E+00">
                  <c:v>3.8699999999999997E-4</c:v>
                </c:pt>
                <c:pt idx="59437" formatCode="0.00E+00">
                  <c:v>3.8699999999999997E-4</c:v>
                </c:pt>
                <c:pt idx="59438" formatCode="0.00E+00">
                  <c:v>3.8699999999999997E-4</c:v>
                </c:pt>
                <c:pt idx="59439" formatCode="0.00E+00">
                  <c:v>3.8699999999999997E-4</c:v>
                </c:pt>
                <c:pt idx="59440" formatCode="0.00E+00">
                  <c:v>3.8699999999999997E-4</c:v>
                </c:pt>
                <c:pt idx="59441" formatCode="0.00E+00">
                  <c:v>3.86E-4</c:v>
                </c:pt>
                <c:pt idx="59442" formatCode="0.00E+00">
                  <c:v>3.86E-4</c:v>
                </c:pt>
                <c:pt idx="59443" formatCode="0.00E+00">
                  <c:v>3.86E-4</c:v>
                </c:pt>
                <c:pt idx="59444" formatCode="0.00E+00">
                  <c:v>3.86E-4</c:v>
                </c:pt>
                <c:pt idx="59445" formatCode="0.00E+00">
                  <c:v>3.86E-4</c:v>
                </c:pt>
                <c:pt idx="59446" formatCode="0.00E+00">
                  <c:v>3.8499999999999998E-4</c:v>
                </c:pt>
                <c:pt idx="59447" formatCode="0.00E+00">
                  <c:v>3.8499999999999998E-4</c:v>
                </c:pt>
                <c:pt idx="59448" formatCode="0.00E+00">
                  <c:v>3.8499999999999998E-4</c:v>
                </c:pt>
                <c:pt idx="59449" formatCode="0.00E+00">
                  <c:v>3.8499999999999998E-4</c:v>
                </c:pt>
                <c:pt idx="59450" formatCode="0.00E+00">
                  <c:v>3.8400000000000001E-4</c:v>
                </c:pt>
                <c:pt idx="59451" formatCode="0.00E+00">
                  <c:v>3.8400000000000001E-4</c:v>
                </c:pt>
                <c:pt idx="59452" formatCode="0.00E+00">
                  <c:v>3.8400000000000001E-4</c:v>
                </c:pt>
                <c:pt idx="59453" formatCode="0.00E+00">
                  <c:v>3.8400000000000001E-4</c:v>
                </c:pt>
                <c:pt idx="59454" formatCode="0.00E+00">
                  <c:v>3.8299999999999999E-4</c:v>
                </c:pt>
                <c:pt idx="59455" formatCode="0.00E+00">
                  <c:v>3.8299999999999999E-4</c:v>
                </c:pt>
                <c:pt idx="59456" formatCode="0.00E+00">
                  <c:v>3.8299999999999999E-4</c:v>
                </c:pt>
                <c:pt idx="59457" formatCode="0.00E+00">
                  <c:v>3.8299999999999999E-4</c:v>
                </c:pt>
                <c:pt idx="59458" formatCode="0.00E+00">
                  <c:v>3.8299999999999999E-4</c:v>
                </c:pt>
                <c:pt idx="59459" formatCode="0.00E+00">
                  <c:v>3.8200000000000002E-4</c:v>
                </c:pt>
                <c:pt idx="59460" formatCode="0.00E+00">
                  <c:v>3.8200000000000002E-4</c:v>
                </c:pt>
                <c:pt idx="59461" formatCode="0.00E+00">
                  <c:v>3.8200000000000002E-4</c:v>
                </c:pt>
                <c:pt idx="59462" formatCode="0.00E+00">
                  <c:v>3.8200000000000002E-4</c:v>
                </c:pt>
                <c:pt idx="59463" formatCode="0.00E+00">
                  <c:v>3.8099999999999999E-4</c:v>
                </c:pt>
                <c:pt idx="59464" formatCode="0.00E+00">
                  <c:v>3.8099999999999999E-4</c:v>
                </c:pt>
                <c:pt idx="59465" formatCode="0.00E+00">
                  <c:v>3.8099999999999999E-4</c:v>
                </c:pt>
                <c:pt idx="59466" formatCode="0.00E+00">
                  <c:v>3.8099999999999999E-4</c:v>
                </c:pt>
                <c:pt idx="59467" formatCode="0.00E+00">
                  <c:v>3.8099999999999999E-4</c:v>
                </c:pt>
                <c:pt idx="59468" formatCode="0.00E+00">
                  <c:v>3.8000000000000002E-4</c:v>
                </c:pt>
                <c:pt idx="59469" formatCode="0.00E+00">
                  <c:v>3.8000000000000002E-4</c:v>
                </c:pt>
                <c:pt idx="59470" formatCode="0.00E+00">
                  <c:v>3.8000000000000002E-4</c:v>
                </c:pt>
                <c:pt idx="59471" formatCode="0.00E+00">
                  <c:v>3.8000000000000002E-4</c:v>
                </c:pt>
                <c:pt idx="59472" formatCode="0.00E+00">
                  <c:v>3.79E-4</c:v>
                </c:pt>
                <c:pt idx="59473" formatCode="0.00E+00">
                  <c:v>3.79E-4</c:v>
                </c:pt>
                <c:pt idx="59474" formatCode="0.00E+00">
                  <c:v>3.79E-4</c:v>
                </c:pt>
                <c:pt idx="59475" formatCode="0.00E+00">
                  <c:v>3.79E-4</c:v>
                </c:pt>
                <c:pt idx="59476" formatCode="0.00E+00">
                  <c:v>3.79E-4</c:v>
                </c:pt>
                <c:pt idx="59477" formatCode="0.00E+00">
                  <c:v>3.7800000000000003E-4</c:v>
                </c:pt>
                <c:pt idx="59478" formatCode="0.00E+00">
                  <c:v>3.7800000000000003E-4</c:v>
                </c:pt>
                <c:pt idx="59479" formatCode="0.00E+00">
                  <c:v>3.7800000000000003E-4</c:v>
                </c:pt>
                <c:pt idx="59480" formatCode="0.00E+00">
                  <c:v>3.7800000000000003E-4</c:v>
                </c:pt>
                <c:pt idx="59481" formatCode="0.00E+00">
                  <c:v>3.7800000000000003E-4</c:v>
                </c:pt>
                <c:pt idx="59482" formatCode="0.00E+00">
                  <c:v>3.7800000000000003E-4</c:v>
                </c:pt>
                <c:pt idx="59483" formatCode="0.00E+00">
                  <c:v>3.77E-4</c:v>
                </c:pt>
                <c:pt idx="59484" formatCode="0.00E+00">
                  <c:v>3.77E-4</c:v>
                </c:pt>
                <c:pt idx="59485" formatCode="0.00E+00">
                  <c:v>3.77E-4</c:v>
                </c:pt>
                <c:pt idx="59486" formatCode="0.00E+00">
                  <c:v>3.77E-4</c:v>
                </c:pt>
                <c:pt idx="59487" formatCode="0.00E+00">
                  <c:v>3.77E-4</c:v>
                </c:pt>
                <c:pt idx="59488" formatCode="0.00E+00">
                  <c:v>3.7599999999999998E-4</c:v>
                </c:pt>
                <c:pt idx="59489" formatCode="0.00E+00">
                  <c:v>3.7599999999999998E-4</c:v>
                </c:pt>
                <c:pt idx="59490" formatCode="0.00E+00">
                  <c:v>3.7599999999999998E-4</c:v>
                </c:pt>
                <c:pt idx="59491" formatCode="0.00E+00">
                  <c:v>3.7599999999999998E-4</c:v>
                </c:pt>
                <c:pt idx="59492" formatCode="0.00E+00">
                  <c:v>3.7599999999999998E-4</c:v>
                </c:pt>
                <c:pt idx="59493" formatCode="0.00E+00">
                  <c:v>3.7599999999999998E-4</c:v>
                </c:pt>
                <c:pt idx="59494" formatCode="0.00E+00">
                  <c:v>3.7500000000000001E-4</c:v>
                </c:pt>
                <c:pt idx="59495" formatCode="0.00E+00">
                  <c:v>3.7500000000000001E-4</c:v>
                </c:pt>
                <c:pt idx="59496" formatCode="0.00E+00">
                  <c:v>3.7500000000000001E-4</c:v>
                </c:pt>
                <c:pt idx="59497" formatCode="0.00E+00">
                  <c:v>3.7500000000000001E-4</c:v>
                </c:pt>
                <c:pt idx="59498" formatCode="0.00E+00">
                  <c:v>3.7500000000000001E-4</c:v>
                </c:pt>
                <c:pt idx="59499" formatCode="0.00E+00">
                  <c:v>3.7399999999999998E-4</c:v>
                </c:pt>
                <c:pt idx="59500" formatCode="0.00E+00">
                  <c:v>3.7399999999999998E-4</c:v>
                </c:pt>
                <c:pt idx="59501" formatCode="0.00E+00">
                  <c:v>3.7399999999999998E-4</c:v>
                </c:pt>
                <c:pt idx="59502" formatCode="0.00E+00">
                  <c:v>3.7399999999999998E-4</c:v>
                </c:pt>
                <c:pt idx="59503" formatCode="0.00E+00">
                  <c:v>3.7399999999999998E-4</c:v>
                </c:pt>
                <c:pt idx="59504" formatCode="0.00E+00">
                  <c:v>3.7300000000000001E-4</c:v>
                </c:pt>
                <c:pt idx="59505" formatCode="0.00E+00">
                  <c:v>3.7300000000000001E-4</c:v>
                </c:pt>
                <c:pt idx="59506" formatCode="0.00E+00">
                  <c:v>3.7300000000000001E-4</c:v>
                </c:pt>
                <c:pt idx="59507" formatCode="0.00E+00">
                  <c:v>3.7300000000000001E-4</c:v>
                </c:pt>
                <c:pt idx="59508" formatCode="0.00E+00">
                  <c:v>3.7300000000000001E-4</c:v>
                </c:pt>
                <c:pt idx="59509" formatCode="0.00E+00">
                  <c:v>3.7199999999999999E-4</c:v>
                </c:pt>
                <c:pt idx="59510" formatCode="0.00E+00">
                  <c:v>3.7199999999999999E-4</c:v>
                </c:pt>
                <c:pt idx="59511" formatCode="0.00E+00">
                  <c:v>3.7199999999999999E-4</c:v>
                </c:pt>
                <c:pt idx="59512" formatCode="0.00E+00">
                  <c:v>3.7199999999999999E-4</c:v>
                </c:pt>
                <c:pt idx="59513" formatCode="0.00E+00">
                  <c:v>3.7199999999999999E-4</c:v>
                </c:pt>
                <c:pt idx="59514" formatCode="0.00E+00">
                  <c:v>3.7199999999999999E-4</c:v>
                </c:pt>
                <c:pt idx="59515" formatCode="0.00E+00">
                  <c:v>3.7100000000000002E-4</c:v>
                </c:pt>
                <c:pt idx="59516" formatCode="0.00E+00">
                  <c:v>3.7100000000000002E-4</c:v>
                </c:pt>
                <c:pt idx="59517" formatCode="0.00E+00">
                  <c:v>3.7100000000000002E-4</c:v>
                </c:pt>
                <c:pt idx="59518" formatCode="0.00E+00">
                  <c:v>3.7100000000000002E-4</c:v>
                </c:pt>
                <c:pt idx="59519" formatCode="0.00E+00">
                  <c:v>3.7100000000000002E-4</c:v>
                </c:pt>
                <c:pt idx="59520" formatCode="0.00E+00">
                  <c:v>3.7100000000000002E-4</c:v>
                </c:pt>
                <c:pt idx="59521" formatCode="0.00E+00">
                  <c:v>3.7100000000000002E-4</c:v>
                </c:pt>
                <c:pt idx="59522" formatCode="0.00E+00">
                  <c:v>3.6999999999999999E-4</c:v>
                </c:pt>
                <c:pt idx="59523" formatCode="0.00E+00">
                  <c:v>3.6999999999999999E-4</c:v>
                </c:pt>
                <c:pt idx="59524" formatCode="0.00E+00">
                  <c:v>3.6999999999999999E-4</c:v>
                </c:pt>
                <c:pt idx="59525" formatCode="0.00E+00">
                  <c:v>3.6999999999999999E-4</c:v>
                </c:pt>
                <c:pt idx="59526" formatCode="0.00E+00">
                  <c:v>3.6999999999999999E-4</c:v>
                </c:pt>
                <c:pt idx="59527" formatCode="0.00E+00">
                  <c:v>3.6900000000000002E-4</c:v>
                </c:pt>
                <c:pt idx="59528" formatCode="0.00E+00">
                  <c:v>3.6900000000000002E-4</c:v>
                </c:pt>
                <c:pt idx="59529" formatCode="0.00E+00">
                  <c:v>3.6900000000000002E-4</c:v>
                </c:pt>
                <c:pt idx="59530" formatCode="0.00E+00">
                  <c:v>3.6900000000000002E-4</c:v>
                </c:pt>
                <c:pt idx="59531" formatCode="0.00E+00">
                  <c:v>3.6900000000000002E-4</c:v>
                </c:pt>
                <c:pt idx="59532" formatCode="0.00E+00">
                  <c:v>3.6900000000000002E-4</c:v>
                </c:pt>
                <c:pt idx="59533" formatCode="0.00E+00">
                  <c:v>3.6900000000000002E-4</c:v>
                </c:pt>
                <c:pt idx="59534" formatCode="0.00E+00">
                  <c:v>3.68E-4</c:v>
                </c:pt>
                <c:pt idx="59535" formatCode="0.00E+00">
                  <c:v>3.68E-4</c:v>
                </c:pt>
                <c:pt idx="59536" formatCode="0.00E+00">
                  <c:v>3.68E-4</c:v>
                </c:pt>
                <c:pt idx="59537" formatCode="0.00E+00">
                  <c:v>3.68E-4</c:v>
                </c:pt>
                <c:pt idx="59538" formatCode="0.00E+00">
                  <c:v>3.68E-4</c:v>
                </c:pt>
                <c:pt idx="59539" formatCode="0.00E+00">
                  <c:v>3.6699999999999998E-4</c:v>
                </c:pt>
                <c:pt idx="59540" formatCode="0.00E+00">
                  <c:v>3.68E-4</c:v>
                </c:pt>
                <c:pt idx="59541" formatCode="0.00E+00">
                  <c:v>3.6699999999999998E-4</c:v>
                </c:pt>
                <c:pt idx="59542" formatCode="0.00E+00">
                  <c:v>3.6699999999999998E-4</c:v>
                </c:pt>
                <c:pt idx="59543" formatCode="0.00E+00">
                  <c:v>3.6699999999999998E-4</c:v>
                </c:pt>
                <c:pt idx="59544" formatCode="0.00E+00">
                  <c:v>3.6699999999999998E-4</c:v>
                </c:pt>
                <c:pt idx="59545" formatCode="0.00E+00">
                  <c:v>3.6699999999999998E-4</c:v>
                </c:pt>
                <c:pt idx="59546" formatCode="0.00E+00">
                  <c:v>3.6699999999999998E-4</c:v>
                </c:pt>
                <c:pt idx="59547" formatCode="0.00E+00">
                  <c:v>3.6600000000000001E-4</c:v>
                </c:pt>
                <c:pt idx="59548" formatCode="0.00E+00">
                  <c:v>3.6600000000000001E-4</c:v>
                </c:pt>
                <c:pt idx="59549" formatCode="0.00E+00">
                  <c:v>3.6600000000000001E-4</c:v>
                </c:pt>
                <c:pt idx="59550" formatCode="0.00E+00">
                  <c:v>3.6600000000000001E-4</c:v>
                </c:pt>
                <c:pt idx="59551" formatCode="0.00E+00">
                  <c:v>3.6600000000000001E-4</c:v>
                </c:pt>
                <c:pt idx="59552" formatCode="0.00E+00">
                  <c:v>3.6499999999999998E-4</c:v>
                </c:pt>
                <c:pt idx="59553" formatCode="0.00E+00">
                  <c:v>3.6499999999999998E-4</c:v>
                </c:pt>
                <c:pt idx="59554" formatCode="0.00E+00">
                  <c:v>3.6499999999999998E-4</c:v>
                </c:pt>
                <c:pt idx="59555" formatCode="0.00E+00">
                  <c:v>3.6499999999999998E-4</c:v>
                </c:pt>
                <c:pt idx="59556" formatCode="0.00E+00">
                  <c:v>3.6499999999999998E-4</c:v>
                </c:pt>
                <c:pt idx="59557" formatCode="0.00E+00">
                  <c:v>3.6499999999999998E-4</c:v>
                </c:pt>
                <c:pt idx="59558" formatCode="0.00E+00">
                  <c:v>3.6499999999999998E-4</c:v>
                </c:pt>
                <c:pt idx="59559" formatCode="0.00E+00">
                  <c:v>3.6499999999999998E-4</c:v>
                </c:pt>
                <c:pt idx="59560" formatCode="0.00E+00">
                  <c:v>3.6400000000000001E-4</c:v>
                </c:pt>
                <c:pt idx="59561" formatCode="0.00E+00">
                  <c:v>3.6400000000000001E-4</c:v>
                </c:pt>
                <c:pt idx="59562" formatCode="0.00E+00">
                  <c:v>3.6400000000000001E-4</c:v>
                </c:pt>
                <c:pt idx="59563" formatCode="0.00E+00">
                  <c:v>3.6400000000000001E-4</c:v>
                </c:pt>
                <c:pt idx="59564" formatCode="0.00E+00">
                  <c:v>3.6400000000000001E-4</c:v>
                </c:pt>
                <c:pt idx="59565" formatCode="0.00E+00">
                  <c:v>3.6400000000000001E-4</c:v>
                </c:pt>
                <c:pt idx="59566" formatCode="0.00E+00">
                  <c:v>3.6400000000000001E-4</c:v>
                </c:pt>
                <c:pt idx="59567" formatCode="0.00E+00">
                  <c:v>3.6299999999999999E-4</c:v>
                </c:pt>
                <c:pt idx="59568" formatCode="0.00E+00">
                  <c:v>3.6299999999999999E-4</c:v>
                </c:pt>
                <c:pt idx="59569" formatCode="0.00E+00">
                  <c:v>3.6299999999999999E-4</c:v>
                </c:pt>
                <c:pt idx="59570" formatCode="0.00E+00">
                  <c:v>3.6299999999999999E-4</c:v>
                </c:pt>
                <c:pt idx="59571" formatCode="0.00E+00">
                  <c:v>3.6299999999999999E-4</c:v>
                </c:pt>
                <c:pt idx="59572" formatCode="0.00E+00">
                  <c:v>3.6299999999999999E-4</c:v>
                </c:pt>
                <c:pt idx="59573" formatCode="0.00E+00">
                  <c:v>3.6299999999999999E-4</c:v>
                </c:pt>
                <c:pt idx="59574" formatCode="0.00E+00">
                  <c:v>3.6200000000000002E-4</c:v>
                </c:pt>
                <c:pt idx="59575" formatCode="0.00E+00">
                  <c:v>3.6200000000000002E-4</c:v>
                </c:pt>
                <c:pt idx="59576" formatCode="0.00E+00">
                  <c:v>3.6200000000000002E-4</c:v>
                </c:pt>
                <c:pt idx="59577" formatCode="0.00E+00">
                  <c:v>3.6200000000000002E-4</c:v>
                </c:pt>
                <c:pt idx="59578" formatCode="0.00E+00">
                  <c:v>3.6200000000000002E-4</c:v>
                </c:pt>
                <c:pt idx="59579" formatCode="0.00E+00">
                  <c:v>3.6200000000000002E-4</c:v>
                </c:pt>
                <c:pt idx="59580" formatCode="0.00E+00">
                  <c:v>3.6200000000000002E-4</c:v>
                </c:pt>
                <c:pt idx="59581" formatCode="0.00E+00">
                  <c:v>3.6099999999999999E-4</c:v>
                </c:pt>
                <c:pt idx="59582" formatCode="0.00E+00">
                  <c:v>3.6099999999999999E-4</c:v>
                </c:pt>
                <c:pt idx="59583" formatCode="0.00E+00">
                  <c:v>3.6099999999999999E-4</c:v>
                </c:pt>
                <c:pt idx="59584" formatCode="0.00E+00">
                  <c:v>3.6099999999999999E-4</c:v>
                </c:pt>
                <c:pt idx="59585" formatCode="0.00E+00">
                  <c:v>3.6099999999999999E-4</c:v>
                </c:pt>
                <c:pt idx="59586" formatCode="0.00E+00">
                  <c:v>3.6099999999999999E-4</c:v>
                </c:pt>
                <c:pt idx="59587" formatCode="0.00E+00">
                  <c:v>3.6000000000000002E-4</c:v>
                </c:pt>
                <c:pt idx="59588" formatCode="0.00E+00">
                  <c:v>3.6000000000000002E-4</c:v>
                </c:pt>
                <c:pt idx="59589" formatCode="0.00E+00">
                  <c:v>3.6000000000000002E-4</c:v>
                </c:pt>
                <c:pt idx="59590" formatCode="0.00E+00">
                  <c:v>3.6000000000000002E-4</c:v>
                </c:pt>
                <c:pt idx="59591" formatCode="0.00E+00">
                  <c:v>3.6000000000000002E-4</c:v>
                </c:pt>
                <c:pt idx="59592" formatCode="0.00E+00">
                  <c:v>3.6000000000000002E-4</c:v>
                </c:pt>
                <c:pt idx="59593" formatCode="0.00E+00">
                  <c:v>3.6000000000000002E-4</c:v>
                </c:pt>
                <c:pt idx="59594" formatCode="0.00E+00">
                  <c:v>3.6000000000000002E-4</c:v>
                </c:pt>
                <c:pt idx="59595" formatCode="0.00E+00">
                  <c:v>3.6000000000000002E-4</c:v>
                </c:pt>
                <c:pt idx="59596" formatCode="0.00E+00">
                  <c:v>3.59E-4</c:v>
                </c:pt>
                <c:pt idx="59597" formatCode="0.00E+00">
                  <c:v>3.59E-4</c:v>
                </c:pt>
                <c:pt idx="59598" formatCode="0.00E+00">
                  <c:v>3.59E-4</c:v>
                </c:pt>
                <c:pt idx="59599" formatCode="0.00E+00">
                  <c:v>3.59E-4</c:v>
                </c:pt>
                <c:pt idx="59600" formatCode="0.00E+00">
                  <c:v>3.59E-4</c:v>
                </c:pt>
                <c:pt idx="59601" formatCode="0.00E+00">
                  <c:v>3.59E-4</c:v>
                </c:pt>
                <c:pt idx="59602" formatCode="0.00E+00">
                  <c:v>3.59E-4</c:v>
                </c:pt>
                <c:pt idx="59603" formatCode="0.00E+00">
                  <c:v>3.59E-4</c:v>
                </c:pt>
                <c:pt idx="59604" formatCode="0.00E+00">
                  <c:v>3.5799999999999997E-4</c:v>
                </c:pt>
                <c:pt idx="59605" formatCode="0.00E+00">
                  <c:v>3.5799999999999997E-4</c:v>
                </c:pt>
                <c:pt idx="59606" formatCode="0.00E+00">
                  <c:v>3.5799999999999997E-4</c:v>
                </c:pt>
                <c:pt idx="59607" formatCode="0.00E+00">
                  <c:v>3.5799999999999997E-4</c:v>
                </c:pt>
                <c:pt idx="59608" formatCode="0.00E+00">
                  <c:v>3.5799999999999997E-4</c:v>
                </c:pt>
                <c:pt idx="59609" formatCode="0.00E+00">
                  <c:v>3.5799999999999997E-4</c:v>
                </c:pt>
                <c:pt idx="59610" formatCode="0.00E+00">
                  <c:v>3.57E-4</c:v>
                </c:pt>
                <c:pt idx="59611" formatCode="0.00E+00">
                  <c:v>3.57E-4</c:v>
                </c:pt>
                <c:pt idx="59612" formatCode="0.00E+00">
                  <c:v>3.57E-4</c:v>
                </c:pt>
                <c:pt idx="59613" formatCode="0.00E+00">
                  <c:v>3.57E-4</c:v>
                </c:pt>
                <c:pt idx="59614" formatCode="0.00E+00">
                  <c:v>3.57E-4</c:v>
                </c:pt>
                <c:pt idx="59615" formatCode="0.00E+00">
                  <c:v>3.57E-4</c:v>
                </c:pt>
                <c:pt idx="59616" formatCode="0.00E+00">
                  <c:v>3.57E-4</c:v>
                </c:pt>
                <c:pt idx="59617" formatCode="0.00E+00">
                  <c:v>3.57E-4</c:v>
                </c:pt>
                <c:pt idx="59618" formatCode="0.00E+00">
                  <c:v>3.5599999999999998E-4</c:v>
                </c:pt>
                <c:pt idx="59619" formatCode="0.00E+00">
                  <c:v>3.5599999999999998E-4</c:v>
                </c:pt>
                <c:pt idx="59620" formatCode="0.00E+00">
                  <c:v>3.5599999999999998E-4</c:v>
                </c:pt>
                <c:pt idx="59621" formatCode="0.00E+00">
                  <c:v>3.5599999999999998E-4</c:v>
                </c:pt>
                <c:pt idx="59622" formatCode="0.00E+00">
                  <c:v>3.5599999999999998E-4</c:v>
                </c:pt>
                <c:pt idx="59623" formatCode="0.00E+00">
                  <c:v>3.5599999999999998E-4</c:v>
                </c:pt>
                <c:pt idx="59624" formatCode="0.00E+00">
                  <c:v>3.5599999999999998E-4</c:v>
                </c:pt>
                <c:pt idx="59625" formatCode="0.00E+00">
                  <c:v>3.5599999999999998E-4</c:v>
                </c:pt>
                <c:pt idx="59626" formatCode="0.00E+00">
                  <c:v>3.5599999999999998E-4</c:v>
                </c:pt>
                <c:pt idx="59627" formatCode="0.00E+00">
                  <c:v>3.5599999999999998E-4</c:v>
                </c:pt>
                <c:pt idx="59628" formatCode="0.00E+00">
                  <c:v>3.5500000000000001E-4</c:v>
                </c:pt>
                <c:pt idx="59629" formatCode="0.00E+00">
                  <c:v>3.5500000000000001E-4</c:v>
                </c:pt>
                <c:pt idx="59630" formatCode="0.00E+00">
                  <c:v>3.5500000000000001E-4</c:v>
                </c:pt>
                <c:pt idx="59631" formatCode="0.00E+00">
                  <c:v>3.5500000000000001E-4</c:v>
                </c:pt>
                <c:pt idx="59632" formatCode="0.00E+00">
                  <c:v>3.5500000000000001E-4</c:v>
                </c:pt>
                <c:pt idx="59633" formatCode="0.00E+00">
                  <c:v>3.5500000000000001E-4</c:v>
                </c:pt>
                <c:pt idx="59634" formatCode="0.00E+00">
                  <c:v>3.5500000000000001E-4</c:v>
                </c:pt>
                <c:pt idx="59635" formatCode="0.00E+00">
                  <c:v>3.5399999999999999E-4</c:v>
                </c:pt>
                <c:pt idx="59636" formatCode="0.00E+00">
                  <c:v>3.5399999999999999E-4</c:v>
                </c:pt>
                <c:pt idx="59637" formatCode="0.00E+00">
                  <c:v>3.5399999999999999E-4</c:v>
                </c:pt>
                <c:pt idx="59638" formatCode="0.00E+00">
                  <c:v>3.5399999999999999E-4</c:v>
                </c:pt>
                <c:pt idx="59639" formatCode="0.00E+00">
                  <c:v>3.5399999999999999E-4</c:v>
                </c:pt>
                <c:pt idx="59640" formatCode="0.00E+00">
                  <c:v>3.5399999999999999E-4</c:v>
                </c:pt>
                <c:pt idx="59641" formatCode="0.00E+00">
                  <c:v>3.5399999999999999E-4</c:v>
                </c:pt>
                <c:pt idx="59642" formatCode="0.00E+00">
                  <c:v>3.5399999999999999E-4</c:v>
                </c:pt>
                <c:pt idx="59643" formatCode="0.00E+00">
                  <c:v>3.5399999999999999E-4</c:v>
                </c:pt>
                <c:pt idx="59644" formatCode="0.00E+00">
                  <c:v>3.5300000000000002E-4</c:v>
                </c:pt>
                <c:pt idx="59645" formatCode="0.00E+00">
                  <c:v>3.5300000000000002E-4</c:v>
                </c:pt>
                <c:pt idx="59646" formatCode="0.00E+00">
                  <c:v>3.5300000000000002E-4</c:v>
                </c:pt>
                <c:pt idx="59647" formatCode="0.00E+00">
                  <c:v>3.5300000000000002E-4</c:v>
                </c:pt>
                <c:pt idx="59648" formatCode="0.00E+00">
                  <c:v>3.5300000000000002E-4</c:v>
                </c:pt>
                <c:pt idx="59649" formatCode="0.00E+00">
                  <c:v>3.5300000000000002E-4</c:v>
                </c:pt>
                <c:pt idx="59650" formatCode="0.00E+00">
                  <c:v>3.5300000000000002E-4</c:v>
                </c:pt>
                <c:pt idx="59651" formatCode="0.00E+00">
                  <c:v>3.5300000000000002E-4</c:v>
                </c:pt>
                <c:pt idx="59652" formatCode="0.00E+00">
                  <c:v>3.5199999999999999E-4</c:v>
                </c:pt>
                <c:pt idx="59653" formatCode="0.00E+00">
                  <c:v>3.5300000000000002E-4</c:v>
                </c:pt>
                <c:pt idx="59654" formatCode="0.00E+00">
                  <c:v>3.5199999999999999E-4</c:v>
                </c:pt>
                <c:pt idx="59655" formatCode="0.00E+00">
                  <c:v>3.5199999999999999E-4</c:v>
                </c:pt>
                <c:pt idx="59656" formatCode="0.00E+00">
                  <c:v>3.5199999999999999E-4</c:v>
                </c:pt>
                <c:pt idx="59657" formatCode="0.00E+00">
                  <c:v>3.5199999999999999E-4</c:v>
                </c:pt>
                <c:pt idx="59658" formatCode="0.00E+00">
                  <c:v>3.5199999999999999E-4</c:v>
                </c:pt>
                <c:pt idx="59659" formatCode="0.00E+00">
                  <c:v>3.5199999999999999E-4</c:v>
                </c:pt>
                <c:pt idx="59660" formatCode="0.00E+00">
                  <c:v>3.5199999999999999E-4</c:v>
                </c:pt>
                <c:pt idx="59661" formatCode="0.00E+00">
                  <c:v>3.5199999999999999E-4</c:v>
                </c:pt>
                <c:pt idx="59662" formatCode="0.00E+00">
                  <c:v>3.5100000000000002E-4</c:v>
                </c:pt>
                <c:pt idx="59663" formatCode="0.00E+00">
                  <c:v>3.5100000000000002E-4</c:v>
                </c:pt>
                <c:pt idx="59664" formatCode="0.00E+00">
                  <c:v>3.5100000000000002E-4</c:v>
                </c:pt>
                <c:pt idx="59665" formatCode="0.00E+00">
                  <c:v>3.5100000000000002E-4</c:v>
                </c:pt>
                <c:pt idx="59666" formatCode="0.00E+00">
                  <c:v>3.5100000000000002E-4</c:v>
                </c:pt>
                <c:pt idx="59667" formatCode="0.00E+00">
                  <c:v>3.5100000000000002E-4</c:v>
                </c:pt>
                <c:pt idx="59668" formatCode="0.00E+00">
                  <c:v>3.5100000000000002E-4</c:v>
                </c:pt>
                <c:pt idx="59669" formatCode="0.00E+00">
                  <c:v>3.5100000000000002E-4</c:v>
                </c:pt>
                <c:pt idx="59670" formatCode="0.00E+00">
                  <c:v>3.5100000000000002E-4</c:v>
                </c:pt>
                <c:pt idx="59671" formatCode="0.00E+00">
                  <c:v>3.5100000000000002E-4</c:v>
                </c:pt>
                <c:pt idx="59672" formatCode="0.00E+00">
                  <c:v>3.5E-4</c:v>
                </c:pt>
                <c:pt idx="59673" formatCode="0.00E+00">
                  <c:v>3.5E-4</c:v>
                </c:pt>
                <c:pt idx="59674" formatCode="0.00E+00">
                  <c:v>3.5E-4</c:v>
                </c:pt>
                <c:pt idx="59675" formatCode="0.00E+00">
                  <c:v>3.5E-4</c:v>
                </c:pt>
                <c:pt idx="59676" formatCode="0.00E+00">
                  <c:v>3.5E-4</c:v>
                </c:pt>
                <c:pt idx="59677" formatCode="0.00E+00">
                  <c:v>3.5E-4</c:v>
                </c:pt>
                <c:pt idx="59678" formatCode="0.00E+00">
                  <c:v>3.5E-4</c:v>
                </c:pt>
                <c:pt idx="59679" formatCode="0.00E+00">
                  <c:v>3.5E-4</c:v>
                </c:pt>
                <c:pt idx="59680" formatCode="0.00E+00">
                  <c:v>3.5E-4</c:v>
                </c:pt>
                <c:pt idx="59681" formatCode="0.00E+00">
                  <c:v>3.4900000000000003E-4</c:v>
                </c:pt>
                <c:pt idx="59682" formatCode="0.00E+00">
                  <c:v>3.4900000000000003E-4</c:v>
                </c:pt>
                <c:pt idx="59683" formatCode="0.00E+00">
                  <c:v>3.4900000000000003E-4</c:v>
                </c:pt>
                <c:pt idx="59684" formatCode="0.00E+00">
                  <c:v>3.4900000000000003E-4</c:v>
                </c:pt>
                <c:pt idx="59685" formatCode="0.00E+00">
                  <c:v>3.4900000000000003E-4</c:v>
                </c:pt>
                <c:pt idx="59686" formatCode="0.00E+00">
                  <c:v>3.4900000000000003E-4</c:v>
                </c:pt>
                <c:pt idx="59687" formatCode="0.00E+00">
                  <c:v>3.4900000000000003E-4</c:v>
                </c:pt>
                <c:pt idx="59688" formatCode="0.00E+00">
                  <c:v>3.4900000000000003E-4</c:v>
                </c:pt>
                <c:pt idx="59689" formatCode="0.00E+00">
                  <c:v>3.4900000000000003E-4</c:v>
                </c:pt>
                <c:pt idx="59690" formatCode="0.00E+00">
                  <c:v>3.4900000000000003E-4</c:v>
                </c:pt>
                <c:pt idx="59691" formatCode="0.00E+00">
                  <c:v>3.4900000000000003E-4</c:v>
                </c:pt>
                <c:pt idx="59692" formatCode="0.00E+00">
                  <c:v>3.48E-4</c:v>
                </c:pt>
                <c:pt idx="59693" formatCode="0.00E+00">
                  <c:v>3.48E-4</c:v>
                </c:pt>
                <c:pt idx="59694" formatCode="0.00E+00">
                  <c:v>3.48E-4</c:v>
                </c:pt>
                <c:pt idx="59695" formatCode="0.00E+00">
                  <c:v>3.48E-4</c:v>
                </c:pt>
                <c:pt idx="59696" formatCode="0.00E+00">
                  <c:v>3.48E-4</c:v>
                </c:pt>
                <c:pt idx="59697" formatCode="0.00E+00">
                  <c:v>3.48E-4</c:v>
                </c:pt>
                <c:pt idx="59698" formatCode="0.00E+00">
                  <c:v>3.48E-4</c:v>
                </c:pt>
                <c:pt idx="59699" formatCode="0.00E+00">
                  <c:v>3.48E-4</c:v>
                </c:pt>
                <c:pt idx="59700" formatCode="0.00E+00">
                  <c:v>3.48E-4</c:v>
                </c:pt>
                <c:pt idx="59701" formatCode="0.00E+00">
                  <c:v>3.4699999999999998E-4</c:v>
                </c:pt>
                <c:pt idx="59702" formatCode="0.00E+00">
                  <c:v>3.4699999999999998E-4</c:v>
                </c:pt>
                <c:pt idx="59703" formatCode="0.00E+00">
                  <c:v>3.4699999999999998E-4</c:v>
                </c:pt>
                <c:pt idx="59704" formatCode="0.00E+00">
                  <c:v>3.4699999999999998E-4</c:v>
                </c:pt>
                <c:pt idx="59705" formatCode="0.00E+00">
                  <c:v>3.4699999999999998E-4</c:v>
                </c:pt>
                <c:pt idx="59706" formatCode="0.00E+00">
                  <c:v>3.4699999999999998E-4</c:v>
                </c:pt>
                <c:pt idx="59707" formatCode="0.00E+00">
                  <c:v>3.4699999999999998E-4</c:v>
                </c:pt>
                <c:pt idx="59708" formatCode="0.00E+00">
                  <c:v>3.4699999999999998E-4</c:v>
                </c:pt>
                <c:pt idx="59709" formatCode="0.00E+00">
                  <c:v>3.4699999999999998E-4</c:v>
                </c:pt>
                <c:pt idx="59710" formatCode="0.00E+00">
                  <c:v>3.4699999999999998E-4</c:v>
                </c:pt>
                <c:pt idx="59711" formatCode="0.00E+00">
                  <c:v>3.4600000000000001E-4</c:v>
                </c:pt>
                <c:pt idx="59712" formatCode="0.00E+00">
                  <c:v>3.4600000000000001E-4</c:v>
                </c:pt>
                <c:pt idx="59713" formatCode="0.00E+00">
                  <c:v>3.4600000000000001E-4</c:v>
                </c:pt>
                <c:pt idx="59714" formatCode="0.00E+00">
                  <c:v>3.4600000000000001E-4</c:v>
                </c:pt>
                <c:pt idx="59715" formatCode="0.00E+00">
                  <c:v>3.4600000000000001E-4</c:v>
                </c:pt>
                <c:pt idx="59716" formatCode="0.00E+00">
                  <c:v>3.4600000000000001E-4</c:v>
                </c:pt>
                <c:pt idx="59717" formatCode="0.00E+00">
                  <c:v>3.4600000000000001E-4</c:v>
                </c:pt>
                <c:pt idx="59718" formatCode="0.00E+00">
                  <c:v>3.4600000000000001E-4</c:v>
                </c:pt>
                <c:pt idx="59719" formatCode="0.00E+00">
                  <c:v>3.4600000000000001E-4</c:v>
                </c:pt>
                <c:pt idx="59720" formatCode="0.00E+00">
                  <c:v>3.4600000000000001E-4</c:v>
                </c:pt>
                <c:pt idx="59721" formatCode="0.00E+00">
                  <c:v>3.4600000000000001E-4</c:v>
                </c:pt>
                <c:pt idx="59722" formatCode="0.00E+00">
                  <c:v>3.4600000000000001E-4</c:v>
                </c:pt>
                <c:pt idx="59723" formatCode="0.00E+00">
                  <c:v>3.4600000000000001E-4</c:v>
                </c:pt>
                <c:pt idx="59724" formatCode="0.00E+00">
                  <c:v>3.4499999999999998E-4</c:v>
                </c:pt>
                <c:pt idx="59725" formatCode="0.00E+00">
                  <c:v>3.4499999999999998E-4</c:v>
                </c:pt>
                <c:pt idx="59726" formatCode="0.00E+00">
                  <c:v>3.4499999999999998E-4</c:v>
                </c:pt>
                <c:pt idx="59727" formatCode="0.00E+00">
                  <c:v>3.4499999999999998E-4</c:v>
                </c:pt>
                <c:pt idx="59728" formatCode="0.00E+00">
                  <c:v>3.4499999999999998E-4</c:v>
                </c:pt>
                <c:pt idx="59729" formatCode="0.00E+00">
                  <c:v>3.4499999999999998E-4</c:v>
                </c:pt>
                <c:pt idx="59730" formatCode="0.00E+00">
                  <c:v>3.4499999999999998E-4</c:v>
                </c:pt>
                <c:pt idx="59731" formatCode="0.00E+00">
                  <c:v>3.4499999999999998E-4</c:v>
                </c:pt>
                <c:pt idx="59732" formatCode="0.00E+00">
                  <c:v>3.4499999999999998E-4</c:v>
                </c:pt>
                <c:pt idx="59733" formatCode="0.00E+00">
                  <c:v>3.4499999999999998E-4</c:v>
                </c:pt>
                <c:pt idx="59734" formatCode="0.00E+00">
                  <c:v>3.4499999999999998E-4</c:v>
                </c:pt>
                <c:pt idx="59735" formatCode="0.00E+00">
                  <c:v>3.4400000000000001E-4</c:v>
                </c:pt>
                <c:pt idx="59736" formatCode="0.00E+00">
                  <c:v>3.4400000000000001E-4</c:v>
                </c:pt>
                <c:pt idx="59737" formatCode="0.00E+00">
                  <c:v>3.4400000000000001E-4</c:v>
                </c:pt>
                <c:pt idx="59738" formatCode="0.00E+00">
                  <c:v>3.4400000000000001E-4</c:v>
                </c:pt>
                <c:pt idx="59739" formatCode="0.00E+00">
                  <c:v>3.4400000000000001E-4</c:v>
                </c:pt>
                <c:pt idx="59740" formatCode="0.00E+00">
                  <c:v>3.4400000000000001E-4</c:v>
                </c:pt>
                <c:pt idx="59741" formatCode="0.00E+00">
                  <c:v>3.4400000000000001E-4</c:v>
                </c:pt>
                <c:pt idx="59742" formatCode="0.00E+00">
                  <c:v>3.4400000000000001E-4</c:v>
                </c:pt>
                <c:pt idx="59743" formatCode="0.00E+00">
                  <c:v>3.4400000000000001E-4</c:v>
                </c:pt>
                <c:pt idx="59744" formatCode="0.00E+00">
                  <c:v>3.4400000000000001E-4</c:v>
                </c:pt>
                <c:pt idx="59745" formatCode="0.00E+00">
                  <c:v>3.4299999999999999E-4</c:v>
                </c:pt>
                <c:pt idx="59746" formatCode="0.00E+00">
                  <c:v>3.4299999999999999E-4</c:v>
                </c:pt>
                <c:pt idx="59747" formatCode="0.00E+00">
                  <c:v>3.4299999999999999E-4</c:v>
                </c:pt>
                <c:pt idx="59748" formatCode="0.00E+00">
                  <c:v>3.4299999999999999E-4</c:v>
                </c:pt>
                <c:pt idx="59749" formatCode="0.00E+00">
                  <c:v>3.4299999999999999E-4</c:v>
                </c:pt>
                <c:pt idx="59750" formatCode="0.00E+00">
                  <c:v>3.4299999999999999E-4</c:v>
                </c:pt>
                <c:pt idx="59751" formatCode="0.00E+00">
                  <c:v>3.4299999999999999E-4</c:v>
                </c:pt>
                <c:pt idx="59752" formatCode="0.00E+00">
                  <c:v>3.4299999999999999E-4</c:v>
                </c:pt>
                <c:pt idx="59753" formatCode="0.00E+00">
                  <c:v>3.4299999999999999E-4</c:v>
                </c:pt>
                <c:pt idx="59754" formatCode="0.00E+00">
                  <c:v>3.4299999999999999E-4</c:v>
                </c:pt>
                <c:pt idx="59755" formatCode="0.00E+00">
                  <c:v>3.4299999999999999E-4</c:v>
                </c:pt>
                <c:pt idx="59756" formatCode="0.00E+00">
                  <c:v>3.4299999999999999E-4</c:v>
                </c:pt>
                <c:pt idx="59757" formatCode="0.00E+00">
                  <c:v>3.4200000000000002E-4</c:v>
                </c:pt>
                <c:pt idx="59758" formatCode="0.00E+00">
                  <c:v>3.4200000000000002E-4</c:v>
                </c:pt>
                <c:pt idx="59759" formatCode="0.00E+00">
                  <c:v>3.4200000000000002E-4</c:v>
                </c:pt>
                <c:pt idx="59760" formatCode="0.00E+00">
                  <c:v>3.4200000000000002E-4</c:v>
                </c:pt>
                <c:pt idx="59761" formatCode="0.00E+00">
                  <c:v>3.4200000000000002E-4</c:v>
                </c:pt>
                <c:pt idx="59762" formatCode="0.00E+00">
                  <c:v>3.4200000000000002E-4</c:v>
                </c:pt>
                <c:pt idx="59763" formatCode="0.00E+00">
                  <c:v>3.4200000000000002E-4</c:v>
                </c:pt>
                <c:pt idx="59764" formatCode="0.00E+00">
                  <c:v>3.4200000000000002E-4</c:v>
                </c:pt>
                <c:pt idx="59765" formatCode="0.00E+00">
                  <c:v>3.4200000000000002E-4</c:v>
                </c:pt>
                <c:pt idx="59766" formatCode="0.00E+00">
                  <c:v>3.4200000000000002E-4</c:v>
                </c:pt>
                <c:pt idx="59767" formatCode="0.00E+00">
                  <c:v>3.4200000000000002E-4</c:v>
                </c:pt>
                <c:pt idx="59768" formatCode="0.00E+00">
                  <c:v>3.4200000000000002E-4</c:v>
                </c:pt>
                <c:pt idx="59769" formatCode="0.00E+00">
                  <c:v>3.4200000000000002E-4</c:v>
                </c:pt>
                <c:pt idx="59770" formatCode="0.00E+00">
                  <c:v>3.4099999999999999E-4</c:v>
                </c:pt>
                <c:pt idx="59771" formatCode="0.00E+00">
                  <c:v>3.4099999999999999E-4</c:v>
                </c:pt>
                <c:pt idx="59772" formatCode="0.00E+00">
                  <c:v>3.4099999999999999E-4</c:v>
                </c:pt>
                <c:pt idx="59773" formatCode="0.00E+00">
                  <c:v>3.4099999999999999E-4</c:v>
                </c:pt>
                <c:pt idx="59774" formatCode="0.00E+00">
                  <c:v>3.4099999999999999E-4</c:v>
                </c:pt>
                <c:pt idx="59775" formatCode="0.00E+00">
                  <c:v>3.4099999999999999E-4</c:v>
                </c:pt>
                <c:pt idx="59776" formatCode="0.00E+00">
                  <c:v>3.4099999999999999E-4</c:v>
                </c:pt>
                <c:pt idx="59777" formatCode="0.00E+00">
                  <c:v>3.4099999999999999E-4</c:v>
                </c:pt>
                <c:pt idx="59778" formatCode="0.00E+00">
                  <c:v>3.4099999999999999E-4</c:v>
                </c:pt>
                <c:pt idx="59779" formatCode="0.00E+00">
                  <c:v>3.4099999999999999E-4</c:v>
                </c:pt>
                <c:pt idx="59780" formatCode="0.00E+00">
                  <c:v>3.4000000000000002E-4</c:v>
                </c:pt>
                <c:pt idx="59781" formatCode="0.00E+00">
                  <c:v>3.4099999999999999E-4</c:v>
                </c:pt>
                <c:pt idx="59782" formatCode="0.00E+00">
                  <c:v>3.4099999999999999E-4</c:v>
                </c:pt>
                <c:pt idx="59783" formatCode="0.00E+00">
                  <c:v>3.4000000000000002E-4</c:v>
                </c:pt>
                <c:pt idx="59784" formatCode="0.00E+00">
                  <c:v>3.4000000000000002E-4</c:v>
                </c:pt>
                <c:pt idx="59785" formatCode="0.00E+00">
                  <c:v>3.4000000000000002E-4</c:v>
                </c:pt>
                <c:pt idx="59786" formatCode="0.00E+00">
                  <c:v>3.4000000000000002E-4</c:v>
                </c:pt>
                <c:pt idx="59787" formatCode="0.00E+00">
                  <c:v>3.4000000000000002E-4</c:v>
                </c:pt>
                <c:pt idx="59788" formatCode="0.00E+00">
                  <c:v>3.4000000000000002E-4</c:v>
                </c:pt>
                <c:pt idx="59789" formatCode="0.00E+00">
                  <c:v>3.4000000000000002E-4</c:v>
                </c:pt>
                <c:pt idx="59790" formatCode="0.00E+00">
                  <c:v>3.4000000000000002E-4</c:v>
                </c:pt>
                <c:pt idx="59791" formatCode="0.00E+00">
                  <c:v>3.4000000000000002E-4</c:v>
                </c:pt>
                <c:pt idx="59792" formatCode="0.00E+00">
                  <c:v>3.4000000000000002E-4</c:v>
                </c:pt>
                <c:pt idx="59793" formatCode="0.00E+00">
                  <c:v>3.4000000000000002E-4</c:v>
                </c:pt>
                <c:pt idx="59794" formatCode="0.00E+00">
                  <c:v>3.39E-4</c:v>
                </c:pt>
                <c:pt idx="59795" formatCode="0.00E+00">
                  <c:v>3.39E-4</c:v>
                </c:pt>
                <c:pt idx="59796" formatCode="0.00E+00">
                  <c:v>3.39E-4</c:v>
                </c:pt>
                <c:pt idx="59797" formatCode="0.00E+00">
                  <c:v>3.39E-4</c:v>
                </c:pt>
                <c:pt idx="59798" formatCode="0.00E+00">
                  <c:v>3.39E-4</c:v>
                </c:pt>
                <c:pt idx="59799" formatCode="0.00E+00">
                  <c:v>3.39E-4</c:v>
                </c:pt>
                <c:pt idx="59800" formatCode="0.00E+00">
                  <c:v>3.39E-4</c:v>
                </c:pt>
                <c:pt idx="59801" formatCode="0.00E+00">
                  <c:v>3.39E-4</c:v>
                </c:pt>
                <c:pt idx="59802" formatCode="0.00E+00">
                  <c:v>3.39E-4</c:v>
                </c:pt>
                <c:pt idx="59803" formatCode="0.00E+00">
                  <c:v>3.39E-4</c:v>
                </c:pt>
                <c:pt idx="59804" formatCode="0.00E+00">
                  <c:v>3.39E-4</c:v>
                </c:pt>
                <c:pt idx="59805" formatCode="0.00E+00">
                  <c:v>3.39E-4</c:v>
                </c:pt>
                <c:pt idx="59806" formatCode="0.00E+00">
                  <c:v>3.39E-4</c:v>
                </c:pt>
                <c:pt idx="59807" formatCode="0.00E+00">
                  <c:v>3.39E-4</c:v>
                </c:pt>
                <c:pt idx="59808" formatCode="0.00E+00">
                  <c:v>3.39E-4</c:v>
                </c:pt>
                <c:pt idx="59809" formatCode="0.00E+00">
                  <c:v>3.3799999999999998E-4</c:v>
                </c:pt>
                <c:pt idx="59810" formatCode="0.00E+00">
                  <c:v>3.3799999999999998E-4</c:v>
                </c:pt>
                <c:pt idx="59811" formatCode="0.00E+00">
                  <c:v>3.3799999999999998E-4</c:v>
                </c:pt>
                <c:pt idx="59812" formatCode="0.00E+00">
                  <c:v>3.3799999999999998E-4</c:v>
                </c:pt>
                <c:pt idx="59813" formatCode="0.00E+00">
                  <c:v>3.3799999999999998E-4</c:v>
                </c:pt>
                <c:pt idx="59814" formatCode="0.00E+00">
                  <c:v>3.3799999999999998E-4</c:v>
                </c:pt>
                <c:pt idx="59815" formatCode="0.00E+00">
                  <c:v>3.3799999999999998E-4</c:v>
                </c:pt>
                <c:pt idx="59816" formatCode="0.00E+00">
                  <c:v>3.3799999999999998E-4</c:v>
                </c:pt>
                <c:pt idx="59817" formatCode="0.00E+00">
                  <c:v>3.3799999999999998E-4</c:v>
                </c:pt>
                <c:pt idx="59818" formatCode="0.00E+00">
                  <c:v>3.3799999999999998E-4</c:v>
                </c:pt>
                <c:pt idx="59819" formatCode="0.00E+00">
                  <c:v>3.3799999999999998E-4</c:v>
                </c:pt>
                <c:pt idx="59820" formatCode="0.00E+00">
                  <c:v>3.3799999999999998E-4</c:v>
                </c:pt>
                <c:pt idx="59821" formatCode="0.00E+00">
                  <c:v>3.3700000000000001E-4</c:v>
                </c:pt>
                <c:pt idx="59822" formatCode="0.00E+00">
                  <c:v>3.3799999999999998E-4</c:v>
                </c:pt>
                <c:pt idx="59823" formatCode="0.00E+00">
                  <c:v>3.3700000000000001E-4</c:v>
                </c:pt>
                <c:pt idx="59824" formatCode="0.00E+00">
                  <c:v>3.3700000000000001E-4</c:v>
                </c:pt>
                <c:pt idx="59825" formatCode="0.00E+00">
                  <c:v>3.3700000000000001E-4</c:v>
                </c:pt>
                <c:pt idx="59826" formatCode="0.00E+00">
                  <c:v>3.3700000000000001E-4</c:v>
                </c:pt>
                <c:pt idx="59827" formatCode="0.00E+00">
                  <c:v>3.3700000000000001E-4</c:v>
                </c:pt>
                <c:pt idx="59828" formatCode="0.00E+00">
                  <c:v>3.3700000000000001E-4</c:v>
                </c:pt>
                <c:pt idx="59829" formatCode="0.00E+00">
                  <c:v>3.3700000000000001E-4</c:v>
                </c:pt>
                <c:pt idx="59830" formatCode="0.00E+00">
                  <c:v>3.3700000000000001E-4</c:v>
                </c:pt>
                <c:pt idx="59831" formatCode="0.00E+00">
                  <c:v>3.3700000000000001E-4</c:v>
                </c:pt>
                <c:pt idx="59832" formatCode="0.00E+00">
                  <c:v>3.3700000000000001E-4</c:v>
                </c:pt>
                <c:pt idx="59833" formatCode="0.00E+00">
                  <c:v>3.3700000000000001E-4</c:v>
                </c:pt>
                <c:pt idx="59834" formatCode="0.00E+00">
                  <c:v>3.3700000000000001E-4</c:v>
                </c:pt>
                <c:pt idx="59835" formatCode="0.00E+00">
                  <c:v>3.3700000000000001E-4</c:v>
                </c:pt>
                <c:pt idx="59836" formatCode="0.00E+00">
                  <c:v>3.3599999999999998E-4</c:v>
                </c:pt>
                <c:pt idx="59837" formatCode="0.00E+00">
                  <c:v>3.3599999999999998E-4</c:v>
                </c:pt>
                <c:pt idx="59838" formatCode="0.00E+00">
                  <c:v>3.3599999999999998E-4</c:v>
                </c:pt>
                <c:pt idx="59839" formatCode="0.00E+00">
                  <c:v>3.3599999999999998E-4</c:v>
                </c:pt>
                <c:pt idx="59840" formatCode="0.00E+00">
                  <c:v>3.3599999999999998E-4</c:v>
                </c:pt>
                <c:pt idx="59841" formatCode="0.00E+00">
                  <c:v>3.3599999999999998E-4</c:v>
                </c:pt>
                <c:pt idx="59842" formatCode="0.00E+00">
                  <c:v>3.3599999999999998E-4</c:v>
                </c:pt>
                <c:pt idx="59843" formatCode="0.00E+00">
                  <c:v>3.3599999999999998E-4</c:v>
                </c:pt>
                <c:pt idx="59844" formatCode="0.00E+00">
                  <c:v>3.3599999999999998E-4</c:v>
                </c:pt>
                <c:pt idx="59845" formatCode="0.00E+00">
                  <c:v>3.3599999999999998E-4</c:v>
                </c:pt>
                <c:pt idx="59846" formatCode="0.00E+00">
                  <c:v>3.3599999999999998E-4</c:v>
                </c:pt>
                <c:pt idx="59847" formatCode="0.00E+00">
                  <c:v>3.3599999999999998E-4</c:v>
                </c:pt>
                <c:pt idx="59848" formatCode="0.00E+00">
                  <c:v>3.3599999999999998E-4</c:v>
                </c:pt>
                <c:pt idx="59849" formatCode="0.00E+00">
                  <c:v>3.3599999999999998E-4</c:v>
                </c:pt>
                <c:pt idx="59850" formatCode="0.00E+00">
                  <c:v>3.3599999999999998E-4</c:v>
                </c:pt>
                <c:pt idx="59851" formatCode="0.00E+00">
                  <c:v>3.3500000000000001E-4</c:v>
                </c:pt>
                <c:pt idx="59852" formatCode="0.00E+00">
                  <c:v>3.3500000000000001E-4</c:v>
                </c:pt>
                <c:pt idx="59853" formatCode="0.00E+00">
                  <c:v>3.3500000000000001E-4</c:v>
                </c:pt>
                <c:pt idx="59854" formatCode="0.00E+00">
                  <c:v>3.3500000000000001E-4</c:v>
                </c:pt>
                <c:pt idx="59855" formatCode="0.00E+00">
                  <c:v>3.3500000000000001E-4</c:v>
                </c:pt>
                <c:pt idx="59856" formatCode="0.00E+00">
                  <c:v>3.3500000000000001E-4</c:v>
                </c:pt>
                <c:pt idx="59857" formatCode="0.00E+00">
                  <c:v>3.3500000000000001E-4</c:v>
                </c:pt>
                <c:pt idx="59858" formatCode="0.00E+00">
                  <c:v>3.3500000000000001E-4</c:v>
                </c:pt>
                <c:pt idx="59859" formatCode="0.00E+00">
                  <c:v>3.3500000000000001E-4</c:v>
                </c:pt>
                <c:pt idx="59860" formatCode="0.00E+00">
                  <c:v>3.3500000000000001E-4</c:v>
                </c:pt>
                <c:pt idx="59861" formatCode="0.00E+00">
                  <c:v>3.3500000000000001E-4</c:v>
                </c:pt>
                <c:pt idx="59862" formatCode="0.00E+00">
                  <c:v>3.3500000000000001E-4</c:v>
                </c:pt>
                <c:pt idx="59863" formatCode="0.00E+00">
                  <c:v>3.3500000000000001E-4</c:v>
                </c:pt>
                <c:pt idx="59864" formatCode="0.00E+00">
                  <c:v>3.3500000000000001E-4</c:v>
                </c:pt>
                <c:pt idx="59865" formatCode="0.00E+00">
                  <c:v>3.3399999999999999E-4</c:v>
                </c:pt>
                <c:pt idx="59866" formatCode="0.00E+00">
                  <c:v>3.3399999999999999E-4</c:v>
                </c:pt>
                <c:pt idx="59867" formatCode="0.00E+00">
                  <c:v>3.3399999999999999E-4</c:v>
                </c:pt>
                <c:pt idx="59868" formatCode="0.00E+00">
                  <c:v>3.3399999999999999E-4</c:v>
                </c:pt>
                <c:pt idx="59869" formatCode="0.00E+00">
                  <c:v>3.3399999999999999E-4</c:v>
                </c:pt>
                <c:pt idx="59870" formatCode="0.00E+00">
                  <c:v>3.3399999999999999E-4</c:v>
                </c:pt>
                <c:pt idx="59871" formatCode="0.00E+00">
                  <c:v>3.3399999999999999E-4</c:v>
                </c:pt>
                <c:pt idx="59872" formatCode="0.00E+00">
                  <c:v>3.3399999999999999E-4</c:v>
                </c:pt>
                <c:pt idx="59873" formatCode="0.00E+00">
                  <c:v>3.3399999999999999E-4</c:v>
                </c:pt>
                <c:pt idx="59874" formatCode="0.00E+00">
                  <c:v>3.3399999999999999E-4</c:v>
                </c:pt>
                <c:pt idx="59875" formatCode="0.00E+00">
                  <c:v>3.3399999999999999E-4</c:v>
                </c:pt>
                <c:pt idx="59876" formatCode="0.00E+00">
                  <c:v>3.3399999999999999E-4</c:v>
                </c:pt>
                <c:pt idx="59877" formatCode="0.00E+00">
                  <c:v>3.3399999999999999E-4</c:v>
                </c:pt>
                <c:pt idx="59878" formatCode="0.00E+00">
                  <c:v>3.3399999999999999E-4</c:v>
                </c:pt>
                <c:pt idx="59879" formatCode="0.00E+00">
                  <c:v>3.3399999999999999E-4</c:v>
                </c:pt>
                <c:pt idx="59880" formatCode="0.00E+00">
                  <c:v>3.3399999999999999E-4</c:v>
                </c:pt>
                <c:pt idx="59881" formatCode="0.00E+00">
                  <c:v>3.3399999999999999E-4</c:v>
                </c:pt>
                <c:pt idx="59882" formatCode="0.00E+00">
                  <c:v>3.3300000000000002E-4</c:v>
                </c:pt>
                <c:pt idx="59883" formatCode="0.00E+00">
                  <c:v>3.3300000000000002E-4</c:v>
                </c:pt>
                <c:pt idx="59884" formatCode="0.00E+00">
                  <c:v>3.3300000000000002E-4</c:v>
                </c:pt>
                <c:pt idx="59885" formatCode="0.00E+00">
                  <c:v>3.3300000000000002E-4</c:v>
                </c:pt>
                <c:pt idx="59886" formatCode="0.00E+00">
                  <c:v>3.3300000000000002E-4</c:v>
                </c:pt>
                <c:pt idx="59887" formatCode="0.00E+00">
                  <c:v>3.3300000000000002E-4</c:v>
                </c:pt>
                <c:pt idx="59888" formatCode="0.00E+00">
                  <c:v>3.3300000000000002E-4</c:v>
                </c:pt>
                <c:pt idx="59889" formatCode="0.00E+00">
                  <c:v>3.3300000000000002E-4</c:v>
                </c:pt>
                <c:pt idx="59890" formatCode="0.00E+00">
                  <c:v>3.3300000000000002E-4</c:v>
                </c:pt>
                <c:pt idx="59891" formatCode="0.00E+00">
                  <c:v>3.3300000000000002E-4</c:v>
                </c:pt>
                <c:pt idx="59892" formatCode="0.00E+00">
                  <c:v>3.3300000000000002E-4</c:v>
                </c:pt>
                <c:pt idx="59893" formatCode="0.00E+00">
                  <c:v>3.3300000000000002E-4</c:v>
                </c:pt>
                <c:pt idx="59894" formatCode="0.00E+00">
                  <c:v>3.3300000000000002E-4</c:v>
                </c:pt>
                <c:pt idx="59895" formatCode="0.00E+00">
                  <c:v>3.3300000000000002E-4</c:v>
                </c:pt>
                <c:pt idx="59896" formatCode="0.00E+00">
                  <c:v>3.3300000000000002E-4</c:v>
                </c:pt>
                <c:pt idx="59897" formatCode="0.00E+00">
                  <c:v>3.3300000000000002E-4</c:v>
                </c:pt>
                <c:pt idx="59898" formatCode="0.00E+00">
                  <c:v>3.3199999999999999E-4</c:v>
                </c:pt>
                <c:pt idx="59899" formatCode="0.00E+00">
                  <c:v>3.3199999999999999E-4</c:v>
                </c:pt>
                <c:pt idx="59900" formatCode="0.00E+00">
                  <c:v>3.3199999999999999E-4</c:v>
                </c:pt>
                <c:pt idx="59901" formatCode="0.00E+00">
                  <c:v>3.3199999999999999E-4</c:v>
                </c:pt>
                <c:pt idx="59902" formatCode="0.00E+00">
                  <c:v>3.3199999999999999E-4</c:v>
                </c:pt>
                <c:pt idx="59903" formatCode="0.00E+00">
                  <c:v>3.3199999999999999E-4</c:v>
                </c:pt>
                <c:pt idx="59904" formatCode="0.00E+00">
                  <c:v>3.3199999999999999E-4</c:v>
                </c:pt>
                <c:pt idx="59905" formatCode="0.00E+00">
                  <c:v>3.3199999999999999E-4</c:v>
                </c:pt>
                <c:pt idx="59906" formatCode="0.00E+00">
                  <c:v>3.3199999999999999E-4</c:v>
                </c:pt>
                <c:pt idx="59907" formatCode="0.00E+00">
                  <c:v>3.3199999999999999E-4</c:v>
                </c:pt>
                <c:pt idx="59908" formatCode="0.00E+00">
                  <c:v>3.3199999999999999E-4</c:v>
                </c:pt>
                <c:pt idx="59909" formatCode="0.00E+00">
                  <c:v>3.3199999999999999E-4</c:v>
                </c:pt>
                <c:pt idx="59910" formatCode="0.00E+00">
                  <c:v>3.3199999999999999E-4</c:v>
                </c:pt>
                <c:pt idx="59911" formatCode="0.00E+00">
                  <c:v>3.3199999999999999E-4</c:v>
                </c:pt>
                <c:pt idx="59912" formatCode="0.00E+00">
                  <c:v>3.3199999999999999E-4</c:v>
                </c:pt>
                <c:pt idx="59913" formatCode="0.00E+00">
                  <c:v>3.3199999999999999E-4</c:v>
                </c:pt>
                <c:pt idx="59914" formatCode="0.00E+00">
                  <c:v>3.3100000000000002E-4</c:v>
                </c:pt>
                <c:pt idx="59915" formatCode="0.00E+00">
                  <c:v>3.3100000000000002E-4</c:v>
                </c:pt>
                <c:pt idx="59916" formatCode="0.00E+00">
                  <c:v>3.3100000000000002E-4</c:v>
                </c:pt>
                <c:pt idx="59917" formatCode="0.00E+00">
                  <c:v>3.3100000000000002E-4</c:v>
                </c:pt>
                <c:pt idx="59918" formatCode="0.00E+00">
                  <c:v>3.3100000000000002E-4</c:v>
                </c:pt>
                <c:pt idx="59919" formatCode="0.00E+00">
                  <c:v>3.3100000000000002E-4</c:v>
                </c:pt>
                <c:pt idx="59920" formatCode="0.00E+00">
                  <c:v>3.3100000000000002E-4</c:v>
                </c:pt>
                <c:pt idx="59921" formatCode="0.00E+00">
                  <c:v>3.3100000000000002E-4</c:v>
                </c:pt>
                <c:pt idx="59922" formatCode="0.00E+00">
                  <c:v>3.3100000000000002E-4</c:v>
                </c:pt>
                <c:pt idx="59923" formatCode="0.00E+00">
                  <c:v>3.3100000000000002E-4</c:v>
                </c:pt>
                <c:pt idx="59924" formatCode="0.00E+00">
                  <c:v>3.3100000000000002E-4</c:v>
                </c:pt>
                <c:pt idx="59925" formatCode="0.00E+00">
                  <c:v>3.3100000000000002E-4</c:v>
                </c:pt>
                <c:pt idx="59926" formatCode="0.00E+00">
                  <c:v>3.3100000000000002E-4</c:v>
                </c:pt>
                <c:pt idx="59927" formatCode="0.00E+00">
                  <c:v>3.3100000000000002E-4</c:v>
                </c:pt>
                <c:pt idx="59928" formatCode="0.00E+00">
                  <c:v>3.3E-4</c:v>
                </c:pt>
                <c:pt idx="59929" formatCode="0.00E+00">
                  <c:v>3.3100000000000002E-4</c:v>
                </c:pt>
                <c:pt idx="59930" formatCode="0.00E+00">
                  <c:v>3.3100000000000002E-4</c:v>
                </c:pt>
                <c:pt idx="59931" formatCode="0.00E+00">
                  <c:v>3.3100000000000002E-4</c:v>
                </c:pt>
                <c:pt idx="59932" formatCode="0.00E+00">
                  <c:v>3.3E-4</c:v>
                </c:pt>
                <c:pt idx="59933" formatCode="0.00E+00">
                  <c:v>3.3E-4</c:v>
                </c:pt>
                <c:pt idx="59934" formatCode="0.00E+00">
                  <c:v>3.3E-4</c:v>
                </c:pt>
                <c:pt idx="59935" formatCode="0.00E+00">
                  <c:v>3.3E-4</c:v>
                </c:pt>
                <c:pt idx="59936" formatCode="0.00E+00">
                  <c:v>3.3E-4</c:v>
                </c:pt>
                <c:pt idx="59937" formatCode="0.00E+00">
                  <c:v>3.3E-4</c:v>
                </c:pt>
                <c:pt idx="59938" formatCode="0.00E+00">
                  <c:v>3.3E-4</c:v>
                </c:pt>
                <c:pt idx="59939" formatCode="0.00E+00">
                  <c:v>3.3E-4</c:v>
                </c:pt>
                <c:pt idx="59940" formatCode="0.00E+00">
                  <c:v>3.3E-4</c:v>
                </c:pt>
                <c:pt idx="59941" formatCode="0.00E+00">
                  <c:v>3.3E-4</c:v>
                </c:pt>
                <c:pt idx="59942" formatCode="0.00E+00">
                  <c:v>3.3E-4</c:v>
                </c:pt>
                <c:pt idx="59943" formatCode="0.00E+00">
                  <c:v>3.3E-4</c:v>
                </c:pt>
                <c:pt idx="59944" formatCode="0.00E+00">
                  <c:v>3.3E-4</c:v>
                </c:pt>
                <c:pt idx="59945" formatCode="0.00E+00">
                  <c:v>3.3E-4</c:v>
                </c:pt>
                <c:pt idx="59946" formatCode="0.00E+00">
                  <c:v>3.3E-4</c:v>
                </c:pt>
                <c:pt idx="59947" formatCode="0.00E+00">
                  <c:v>3.3E-4</c:v>
                </c:pt>
                <c:pt idx="59948" formatCode="0.00E+00">
                  <c:v>3.2899999999999997E-4</c:v>
                </c:pt>
                <c:pt idx="59949" formatCode="0.00E+00">
                  <c:v>3.2899999999999997E-4</c:v>
                </c:pt>
                <c:pt idx="59950" formatCode="0.00E+00">
                  <c:v>3.2899999999999997E-4</c:v>
                </c:pt>
                <c:pt idx="59951" formatCode="0.00E+00">
                  <c:v>3.2899999999999997E-4</c:v>
                </c:pt>
                <c:pt idx="59952" formatCode="0.00E+00">
                  <c:v>3.2899999999999997E-4</c:v>
                </c:pt>
                <c:pt idx="59953" formatCode="0.00E+00">
                  <c:v>3.2899999999999997E-4</c:v>
                </c:pt>
                <c:pt idx="59954" formatCode="0.00E+00">
                  <c:v>3.2899999999999997E-4</c:v>
                </c:pt>
                <c:pt idx="59955" formatCode="0.00E+00">
                  <c:v>3.2899999999999997E-4</c:v>
                </c:pt>
                <c:pt idx="59956" formatCode="0.00E+00">
                  <c:v>3.2899999999999997E-4</c:v>
                </c:pt>
                <c:pt idx="59957" formatCode="0.00E+00">
                  <c:v>3.2899999999999997E-4</c:v>
                </c:pt>
                <c:pt idx="59958" formatCode="0.00E+00">
                  <c:v>3.2899999999999997E-4</c:v>
                </c:pt>
                <c:pt idx="59959" formatCode="0.00E+00">
                  <c:v>3.2899999999999997E-4</c:v>
                </c:pt>
                <c:pt idx="59960" formatCode="0.00E+00">
                  <c:v>3.2899999999999997E-4</c:v>
                </c:pt>
                <c:pt idx="59961" formatCode="0.00E+00">
                  <c:v>3.2899999999999997E-4</c:v>
                </c:pt>
                <c:pt idx="59962" formatCode="0.00E+00">
                  <c:v>3.2899999999999997E-4</c:v>
                </c:pt>
                <c:pt idx="59963" formatCode="0.00E+00">
                  <c:v>3.2899999999999997E-4</c:v>
                </c:pt>
                <c:pt idx="59964" formatCode="0.00E+00">
                  <c:v>3.2899999999999997E-4</c:v>
                </c:pt>
                <c:pt idx="59965" formatCode="0.00E+00">
                  <c:v>3.28E-4</c:v>
                </c:pt>
                <c:pt idx="59966" formatCode="0.00E+00">
                  <c:v>3.2899999999999997E-4</c:v>
                </c:pt>
                <c:pt idx="59967" formatCode="0.00E+00">
                  <c:v>3.28E-4</c:v>
                </c:pt>
                <c:pt idx="59968" formatCode="0.00E+00">
                  <c:v>3.28E-4</c:v>
                </c:pt>
                <c:pt idx="59969" formatCode="0.00E+00">
                  <c:v>3.28E-4</c:v>
                </c:pt>
                <c:pt idx="59970" formatCode="0.00E+00">
                  <c:v>3.28E-4</c:v>
                </c:pt>
                <c:pt idx="59971" formatCode="0.00E+00">
                  <c:v>3.28E-4</c:v>
                </c:pt>
                <c:pt idx="59972" formatCode="0.00E+00">
                  <c:v>3.28E-4</c:v>
                </c:pt>
                <c:pt idx="59973" formatCode="0.00E+00">
                  <c:v>3.28E-4</c:v>
                </c:pt>
                <c:pt idx="59974" formatCode="0.00E+00">
                  <c:v>3.28E-4</c:v>
                </c:pt>
                <c:pt idx="59975" formatCode="0.00E+00">
                  <c:v>3.28E-4</c:v>
                </c:pt>
                <c:pt idx="59976" formatCode="0.00E+00">
                  <c:v>3.28E-4</c:v>
                </c:pt>
                <c:pt idx="59977" formatCode="0.00E+00">
                  <c:v>3.28E-4</c:v>
                </c:pt>
                <c:pt idx="59978" formatCode="0.00E+00">
                  <c:v>3.28E-4</c:v>
                </c:pt>
                <c:pt idx="59979" formatCode="0.00E+00">
                  <c:v>3.28E-4</c:v>
                </c:pt>
                <c:pt idx="59980" formatCode="0.00E+00">
                  <c:v>3.28E-4</c:v>
                </c:pt>
                <c:pt idx="59981" formatCode="0.00E+00">
                  <c:v>3.2699999999999998E-4</c:v>
                </c:pt>
                <c:pt idx="59982" formatCode="0.00E+00">
                  <c:v>3.28E-4</c:v>
                </c:pt>
                <c:pt idx="59983" formatCode="0.00E+00">
                  <c:v>3.2699999999999998E-4</c:v>
                </c:pt>
                <c:pt idx="59984" formatCode="0.00E+00">
                  <c:v>3.28E-4</c:v>
                </c:pt>
                <c:pt idx="59985" formatCode="0.00E+00">
                  <c:v>3.2699999999999998E-4</c:v>
                </c:pt>
                <c:pt idx="59986" formatCode="0.00E+00">
                  <c:v>3.2699999999999998E-4</c:v>
                </c:pt>
                <c:pt idx="59987" formatCode="0.00E+00">
                  <c:v>3.2699999999999998E-4</c:v>
                </c:pt>
                <c:pt idx="59988" formatCode="0.00E+00">
                  <c:v>3.2699999999999998E-4</c:v>
                </c:pt>
                <c:pt idx="59989" formatCode="0.00E+00">
                  <c:v>3.2699999999999998E-4</c:v>
                </c:pt>
                <c:pt idx="59990" formatCode="0.00E+00">
                  <c:v>3.2699999999999998E-4</c:v>
                </c:pt>
                <c:pt idx="59991" formatCode="0.00E+00">
                  <c:v>3.2699999999999998E-4</c:v>
                </c:pt>
                <c:pt idx="59992" formatCode="0.00E+00">
                  <c:v>3.2699999999999998E-4</c:v>
                </c:pt>
                <c:pt idx="59993" formatCode="0.00E+00">
                  <c:v>3.2699999999999998E-4</c:v>
                </c:pt>
                <c:pt idx="59994" formatCode="0.00E+00">
                  <c:v>3.2699999999999998E-4</c:v>
                </c:pt>
                <c:pt idx="59995" formatCode="0.00E+00">
                  <c:v>3.2699999999999998E-4</c:v>
                </c:pt>
                <c:pt idx="59996" formatCode="0.00E+00">
                  <c:v>3.2699999999999998E-4</c:v>
                </c:pt>
                <c:pt idx="59997" formatCode="0.00E+00">
                  <c:v>3.2699999999999998E-4</c:v>
                </c:pt>
                <c:pt idx="59998" formatCode="0.00E+00">
                  <c:v>3.2699999999999998E-4</c:v>
                </c:pt>
                <c:pt idx="59999" formatCode="0.00E+00">
                  <c:v>3.2699999999999998E-4</c:v>
                </c:pt>
                <c:pt idx="60000" formatCode="0.00E+00">
                  <c:v>3.2699999999999998E-4</c:v>
                </c:pt>
                <c:pt idx="60001" formatCode="0.00E+00">
                  <c:v>3.2699999999999998E-4</c:v>
                </c:pt>
                <c:pt idx="60002" formatCode="0.00E+00">
                  <c:v>3.2699999999999998E-4</c:v>
                </c:pt>
                <c:pt idx="60003" formatCode="0.00E+00">
                  <c:v>3.2699999999999998E-4</c:v>
                </c:pt>
                <c:pt idx="60004" formatCode="0.00E+00">
                  <c:v>3.2699999999999998E-4</c:v>
                </c:pt>
                <c:pt idx="60005" formatCode="0.00E+00">
                  <c:v>3.2699999999999998E-4</c:v>
                </c:pt>
                <c:pt idx="60006" formatCode="0.00E+00">
                  <c:v>3.2600000000000001E-4</c:v>
                </c:pt>
                <c:pt idx="60007" formatCode="0.00E+00">
                  <c:v>3.2600000000000001E-4</c:v>
                </c:pt>
                <c:pt idx="60008" formatCode="0.00E+00">
                  <c:v>3.2600000000000001E-4</c:v>
                </c:pt>
                <c:pt idx="60009" formatCode="0.00E+00">
                  <c:v>3.2600000000000001E-4</c:v>
                </c:pt>
                <c:pt idx="60010" formatCode="0.00E+00">
                  <c:v>3.2600000000000001E-4</c:v>
                </c:pt>
                <c:pt idx="60011" formatCode="0.00E+00">
                  <c:v>3.2600000000000001E-4</c:v>
                </c:pt>
                <c:pt idx="60012" formatCode="0.00E+00">
                  <c:v>3.2600000000000001E-4</c:v>
                </c:pt>
                <c:pt idx="60013" formatCode="0.00E+00">
                  <c:v>3.2600000000000001E-4</c:v>
                </c:pt>
                <c:pt idx="60014" formatCode="0.00E+00">
                  <c:v>3.2600000000000001E-4</c:v>
                </c:pt>
                <c:pt idx="60015" formatCode="0.00E+00">
                  <c:v>3.2600000000000001E-4</c:v>
                </c:pt>
                <c:pt idx="60016" formatCode="0.00E+00">
                  <c:v>3.2600000000000001E-4</c:v>
                </c:pt>
                <c:pt idx="60017" formatCode="0.00E+00">
                  <c:v>3.2600000000000001E-4</c:v>
                </c:pt>
                <c:pt idx="60018" formatCode="0.00E+00">
                  <c:v>3.2600000000000001E-4</c:v>
                </c:pt>
                <c:pt idx="60019" formatCode="0.00E+00">
                  <c:v>3.2600000000000001E-4</c:v>
                </c:pt>
                <c:pt idx="60020" formatCode="0.00E+00">
                  <c:v>3.2600000000000001E-4</c:v>
                </c:pt>
                <c:pt idx="60021" formatCode="0.00E+00">
                  <c:v>3.2600000000000001E-4</c:v>
                </c:pt>
                <c:pt idx="60022" formatCode="0.00E+00">
                  <c:v>3.2600000000000001E-4</c:v>
                </c:pt>
                <c:pt idx="60023" formatCode="0.00E+00">
                  <c:v>3.2600000000000001E-4</c:v>
                </c:pt>
                <c:pt idx="60024" formatCode="0.00E+00">
                  <c:v>3.2600000000000001E-4</c:v>
                </c:pt>
                <c:pt idx="60025" formatCode="0.00E+00">
                  <c:v>3.2499999999999999E-4</c:v>
                </c:pt>
                <c:pt idx="60026" formatCode="0.00E+00">
                  <c:v>3.2600000000000001E-4</c:v>
                </c:pt>
                <c:pt idx="60027" formatCode="0.00E+00">
                  <c:v>3.2499999999999999E-4</c:v>
                </c:pt>
                <c:pt idx="60028" formatCode="0.00E+00">
                  <c:v>3.2499999999999999E-4</c:v>
                </c:pt>
                <c:pt idx="60029" formatCode="0.00E+00">
                  <c:v>3.2499999999999999E-4</c:v>
                </c:pt>
                <c:pt idx="60030" formatCode="0.00E+00">
                  <c:v>3.2499999999999999E-4</c:v>
                </c:pt>
                <c:pt idx="60031" formatCode="0.00E+00">
                  <c:v>3.2499999999999999E-4</c:v>
                </c:pt>
                <c:pt idx="60032" formatCode="0.00E+00">
                  <c:v>3.2499999999999999E-4</c:v>
                </c:pt>
                <c:pt idx="60033" formatCode="0.00E+00">
                  <c:v>3.2499999999999999E-4</c:v>
                </c:pt>
                <c:pt idx="60034" formatCode="0.00E+00">
                  <c:v>3.2499999999999999E-4</c:v>
                </c:pt>
                <c:pt idx="60035" formatCode="0.00E+00">
                  <c:v>3.2499999999999999E-4</c:v>
                </c:pt>
                <c:pt idx="60036" formatCode="0.00E+00">
                  <c:v>3.2499999999999999E-4</c:v>
                </c:pt>
                <c:pt idx="60037" formatCode="0.00E+00">
                  <c:v>3.2499999999999999E-4</c:v>
                </c:pt>
                <c:pt idx="60038" formatCode="0.00E+00">
                  <c:v>3.2499999999999999E-4</c:v>
                </c:pt>
                <c:pt idx="60039" formatCode="0.00E+00">
                  <c:v>3.2499999999999999E-4</c:v>
                </c:pt>
                <c:pt idx="60040" formatCode="0.00E+00">
                  <c:v>3.2499999999999999E-4</c:v>
                </c:pt>
                <c:pt idx="60041" formatCode="0.00E+00">
                  <c:v>3.2499999999999999E-4</c:v>
                </c:pt>
                <c:pt idx="60042" formatCode="0.00E+00">
                  <c:v>3.2499999999999999E-4</c:v>
                </c:pt>
                <c:pt idx="60043" formatCode="0.00E+00">
                  <c:v>3.2499999999999999E-4</c:v>
                </c:pt>
                <c:pt idx="60044" formatCode="0.00E+00">
                  <c:v>3.2400000000000001E-4</c:v>
                </c:pt>
                <c:pt idx="60045" formatCode="0.00E+00">
                  <c:v>3.2400000000000001E-4</c:v>
                </c:pt>
                <c:pt idx="60046" formatCode="0.00E+00">
                  <c:v>3.2499999999999999E-4</c:v>
                </c:pt>
                <c:pt idx="60047" formatCode="0.00E+00">
                  <c:v>3.2400000000000001E-4</c:v>
                </c:pt>
                <c:pt idx="60048" formatCode="0.00E+00">
                  <c:v>3.2400000000000001E-4</c:v>
                </c:pt>
                <c:pt idx="60049" formatCode="0.00E+00">
                  <c:v>3.2400000000000001E-4</c:v>
                </c:pt>
                <c:pt idx="60050" formatCode="0.00E+00">
                  <c:v>3.2400000000000001E-4</c:v>
                </c:pt>
                <c:pt idx="60051" formatCode="0.00E+00">
                  <c:v>3.2400000000000001E-4</c:v>
                </c:pt>
                <c:pt idx="60052" formatCode="0.00E+00">
                  <c:v>3.2400000000000001E-4</c:v>
                </c:pt>
                <c:pt idx="60053" formatCode="0.00E+00">
                  <c:v>3.2400000000000001E-4</c:v>
                </c:pt>
                <c:pt idx="60054" formatCode="0.00E+00">
                  <c:v>3.2400000000000001E-4</c:v>
                </c:pt>
                <c:pt idx="60055" formatCode="0.00E+00">
                  <c:v>3.2400000000000001E-4</c:v>
                </c:pt>
                <c:pt idx="60056" formatCode="0.00E+00">
                  <c:v>3.2400000000000001E-4</c:v>
                </c:pt>
                <c:pt idx="60057" formatCode="0.00E+00">
                  <c:v>3.2400000000000001E-4</c:v>
                </c:pt>
                <c:pt idx="60058" formatCode="0.00E+00">
                  <c:v>3.2400000000000001E-4</c:v>
                </c:pt>
                <c:pt idx="60059" formatCode="0.00E+00">
                  <c:v>3.2400000000000001E-4</c:v>
                </c:pt>
                <c:pt idx="60060" formatCode="0.00E+00">
                  <c:v>3.2400000000000001E-4</c:v>
                </c:pt>
                <c:pt idx="60061" formatCode="0.00E+00">
                  <c:v>3.2400000000000001E-4</c:v>
                </c:pt>
                <c:pt idx="60062" formatCode="0.00E+00">
                  <c:v>3.2400000000000001E-4</c:v>
                </c:pt>
                <c:pt idx="60063" formatCode="0.00E+00">
                  <c:v>3.2400000000000001E-4</c:v>
                </c:pt>
                <c:pt idx="60064" formatCode="0.00E+00">
                  <c:v>3.2400000000000001E-4</c:v>
                </c:pt>
                <c:pt idx="60065" formatCode="0.00E+00">
                  <c:v>3.2299999999999999E-4</c:v>
                </c:pt>
                <c:pt idx="60066" formatCode="0.00E+00">
                  <c:v>3.2299999999999999E-4</c:v>
                </c:pt>
                <c:pt idx="60067" formatCode="0.00E+00">
                  <c:v>3.2400000000000001E-4</c:v>
                </c:pt>
                <c:pt idx="60068" formatCode="0.00E+00">
                  <c:v>3.2299999999999999E-4</c:v>
                </c:pt>
                <c:pt idx="60069" formatCode="0.00E+00">
                  <c:v>3.2299999999999999E-4</c:v>
                </c:pt>
                <c:pt idx="60070" formatCode="0.00E+00">
                  <c:v>3.2299999999999999E-4</c:v>
                </c:pt>
                <c:pt idx="60071" formatCode="0.00E+00">
                  <c:v>3.2299999999999999E-4</c:v>
                </c:pt>
                <c:pt idx="60072" formatCode="0.00E+00">
                  <c:v>3.2299999999999999E-4</c:v>
                </c:pt>
                <c:pt idx="60073" formatCode="0.00E+00">
                  <c:v>3.2299999999999999E-4</c:v>
                </c:pt>
                <c:pt idx="60074" formatCode="0.00E+00">
                  <c:v>3.2299999999999999E-4</c:v>
                </c:pt>
                <c:pt idx="60075" formatCode="0.00E+00">
                  <c:v>3.2299999999999999E-4</c:v>
                </c:pt>
                <c:pt idx="60076" formatCode="0.00E+00">
                  <c:v>3.2299999999999999E-4</c:v>
                </c:pt>
                <c:pt idx="60077" formatCode="0.00E+00">
                  <c:v>3.2299999999999999E-4</c:v>
                </c:pt>
                <c:pt idx="60078" formatCode="0.00E+00">
                  <c:v>3.2299999999999999E-4</c:v>
                </c:pt>
                <c:pt idx="60079" formatCode="0.00E+00">
                  <c:v>3.2299999999999999E-4</c:v>
                </c:pt>
                <c:pt idx="60080" formatCode="0.00E+00">
                  <c:v>3.2299999999999999E-4</c:v>
                </c:pt>
                <c:pt idx="60081" formatCode="0.00E+00">
                  <c:v>3.2299999999999999E-4</c:v>
                </c:pt>
                <c:pt idx="60082" formatCode="0.00E+00">
                  <c:v>3.2299999999999999E-4</c:v>
                </c:pt>
                <c:pt idx="60083" formatCode="0.00E+00">
                  <c:v>3.2299999999999999E-4</c:v>
                </c:pt>
                <c:pt idx="60084" formatCode="0.00E+00">
                  <c:v>3.2299999999999999E-4</c:v>
                </c:pt>
                <c:pt idx="60085" formatCode="0.00E+00">
                  <c:v>3.2299999999999999E-4</c:v>
                </c:pt>
                <c:pt idx="60086" formatCode="0.00E+00">
                  <c:v>3.2299999999999999E-4</c:v>
                </c:pt>
                <c:pt idx="60087" formatCode="0.00E+00">
                  <c:v>3.2200000000000002E-4</c:v>
                </c:pt>
                <c:pt idx="60088" formatCode="0.00E+00">
                  <c:v>3.2299999999999999E-4</c:v>
                </c:pt>
                <c:pt idx="60089" formatCode="0.00E+00">
                  <c:v>3.2200000000000002E-4</c:v>
                </c:pt>
                <c:pt idx="60090" formatCode="0.00E+00">
                  <c:v>3.2200000000000002E-4</c:v>
                </c:pt>
                <c:pt idx="60091" formatCode="0.00E+00">
                  <c:v>3.2200000000000002E-4</c:v>
                </c:pt>
                <c:pt idx="60092" formatCode="0.00E+00">
                  <c:v>3.2200000000000002E-4</c:v>
                </c:pt>
                <c:pt idx="60093" formatCode="0.00E+00">
                  <c:v>3.2200000000000002E-4</c:v>
                </c:pt>
                <c:pt idx="60094" formatCode="0.00E+00">
                  <c:v>3.2200000000000002E-4</c:v>
                </c:pt>
                <c:pt idx="60095" formatCode="0.00E+00">
                  <c:v>3.2200000000000002E-4</c:v>
                </c:pt>
                <c:pt idx="60096" formatCode="0.00E+00">
                  <c:v>3.2200000000000002E-4</c:v>
                </c:pt>
                <c:pt idx="60097" formatCode="0.00E+00">
                  <c:v>3.2200000000000002E-4</c:v>
                </c:pt>
                <c:pt idx="60098" formatCode="0.00E+00">
                  <c:v>3.2200000000000002E-4</c:v>
                </c:pt>
                <c:pt idx="60099" formatCode="0.00E+00">
                  <c:v>3.2200000000000002E-4</c:v>
                </c:pt>
                <c:pt idx="60100" formatCode="0.00E+00">
                  <c:v>3.2200000000000002E-4</c:v>
                </c:pt>
                <c:pt idx="60101" formatCode="0.00E+00">
                  <c:v>3.2200000000000002E-4</c:v>
                </c:pt>
                <c:pt idx="60102" formatCode="0.00E+00">
                  <c:v>3.2200000000000002E-4</c:v>
                </c:pt>
                <c:pt idx="60103" formatCode="0.00E+00">
                  <c:v>3.2200000000000002E-4</c:v>
                </c:pt>
                <c:pt idx="60104" formatCode="0.00E+00">
                  <c:v>3.2200000000000002E-4</c:v>
                </c:pt>
                <c:pt idx="60105" formatCode="0.00E+00">
                  <c:v>3.2200000000000002E-4</c:v>
                </c:pt>
                <c:pt idx="60106" formatCode="0.00E+00">
                  <c:v>3.2200000000000002E-4</c:v>
                </c:pt>
                <c:pt idx="60107" formatCode="0.00E+00">
                  <c:v>3.2200000000000002E-4</c:v>
                </c:pt>
                <c:pt idx="60108" formatCode="0.00E+00">
                  <c:v>3.2200000000000002E-4</c:v>
                </c:pt>
                <c:pt idx="60109" formatCode="0.00E+00">
                  <c:v>3.2200000000000002E-4</c:v>
                </c:pt>
                <c:pt idx="60110" formatCode="0.00E+00">
                  <c:v>3.2200000000000002E-4</c:v>
                </c:pt>
                <c:pt idx="60111" formatCode="0.00E+00">
                  <c:v>3.2200000000000002E-4</c:v>
                </c:pt>
                <c:pt idx="60112" formatCode="0.00E+00">
                  <c:v>3.21E-4</c:v>
                </c:pt>
                <c:pt idx="60113" formatCode="0.00E+00">
                  <c:v>3.21E-4</c:v>
                </c:pt>
                <c:pt idx="60114" formatCode="0.00E+00">
                  <c:v>3.21E-4</c:v>
                </c:pt>
                <c:pt idx="60115" formatCode="0.00E+00">
                  <c:v>3.21E-4</c:v>
                </c:pt>
                <c:pt idx="60116" formatCode="0.00E+00">
                  <c:v>3.21E-4</c:v>
                </c:pt>
                <c:pt idx="60117" formatCode="0.00E+00">
                  <c:v>3.21E-4</c:v>
                </c:pt>
                <c:pt idx="60118" formatCode="0.00E+00">
                  <c:v>3.21E-4</c:v>
                </c:pt>
                <c:pt idx="60119" formatCode="0.00E+00">
                  <c:v>3.21E-4</c:v>
                </c:pt>
                <c:pt idx="60120" formatCode="0.00E+00">
                  <c:v>3.21E-4</c:v>
                </c:pt>
                <c:pt idx="60121" formatCode="0.00E+00">
                  <c:v>3.21E-4</c:v>
                </c:pt>
                <c:pt idx="60122" formatCode="0.00E+00">
                  <c:v>3.21E-4</c:v>
                </c:pt>
                <c:pt idx="60123" formatCode="0.00E+00">
                  <c:v>3.21E-4</c:v>
                </c:pt>
                <c:pt idx="60124" formatCode="0.00E+00">
                  <c:v>3.21E-4</c:v>
                </c:pt>
                <c:pt idx="60125" formatCode="0.00E+00">
                  <c:v>3.21E-4</c:v>
                </c:pt>
                <c:pt idx="60126" formatCode="0.00E+00">
                  <c:v>3.21E-4</c:v>
                </c:pt>
                <c:pt idx="60127" formatCode="0.00E+00">
                  <c:v>3.21E-4</c:v>
                </c:pt>
                <c:pt idx="60128" formatCode="0.00E+00">
                  <c:v>3.21E-4</c:v>
                </c:pt>
                <c:pt idx="60129" formatCode="0.00E+00">
                  <c:v>3.21E-4</c:v>
                </c:pt>
                <c:pt idx="60130" formatCode="0.00E+00">
                  <c:v>3.21E-4</c:v>
                </c:pt>
                <c:pt idx="60131" formatCode="0.00E+00">
                  <c:v>3.21E-4</c:v>
                </c:pt>
                <c:pt idx="60132" formatCode="0.00E+00">
                  <c:v>3.21E-4</c:v>
                </c:pt>
                <c:pt idx="60133" formatCode="0.00E+00">
                  <c:v>3.21E-4</c:v>
                </c:pt>
                <c:pt idx="60134" formatCode="0.00E+00">
                  <c:v>3.21E-4</c:v>
                </c:pt>
                <c:pt idx="60135" formatCode="0.00E+00">
                  <c:v>3.21E-4</c:v>
                </c:pt>
                <c:pt idx="60136" formatCode="0.00E+00">
                  <c:v>3.2000000000000003E-4</c:v>
                </c:pt>
                <c:pt idx="60137" formatCode="0.00E+00">
                  <c:v>3.2000000000000003E-4</c:v>
                </c:pt>
                <c:pt idx="60138" formatCode="0.00E+00">
                  <c:v>3.2000000000000003E-4</c:v>
                </c:pt>
                <c:pt idx="60139" formatCode="0.00E+00">
                  <c:v>3.2000000000000003E-4</c:v>
                </c:pt>
                <c:pt idx="60140" formatCode="0.00E+00">
                  <c:v>3.2000000000000003E-4</c:v>
                </c:pt>
                <c:pt idx="60141" formatCode="0.00E+00">
                  <c:v>3.2000000000000003E-4</c:v>
                </c:pt>
                <c:pt idx="60142" formatCode="0.00E+00">
                  <c:v>3.2000000000000003E-4</c:v>
                </c:pt>
                <c:pt idx="60143" formatCode="0.00E+00">
                  <c:v>3.2000000000000003E-4</c:v>
                </c:pt>
                <c:pt idx="60144" formatCode="0.00E+00">
                  <c:v>3.2000000000000003E-4</c:v>
                </c:pt>
                <c:pt idx="60145" formatCode="0.00E+00">
                  <c:v>3.2000000000000003E-4</c:v>
                </c:pt>
                <c:pt idx="60146" formatCode="0.00E+00">
                  <c:v>3.2000000000000003E-4</c:v>
                </c:pt>
                <c:pt idx="60147" formatCode="0.00E+00">
                  <c:v>3.2000000000000003E-4</c:v>
                </c:pt>
                <c:pt idx="60148" formatCode="0.00E+00">
                  <c:v>3.2000000000000003E-4</c:v>
                </c:pt>
                <c:pt idx="60149" formatCode="0.00E+00">
                  <c:v>3.2000000000000003E-4</c:v>
                </c:pt>
                <c:pt idx="60150" formatCode="0.00E+00">
                  <c:v>3.2000000000000003E-4</c:v>
                </c:pt>
                <c:pt idx="60151" formatCode="0.00E+00">
                  <c:v>3.2000000000000003E-4</c:v>
                </c:pt>
                <c:pt idx="60152" formatCode="0.00E+00">
                  <c:v>3.2000000000000003E-4</c:v>
                </c:pt>
                <c:pt idx="60153" formatCode="0.00E+00">
                  <c:v>3.2000000000000003E-4</c:v>
                </c:pt>
                <c:pt idx="60154" formatCode="0.00E+00">
                  <c:v>3.2000000000000003E-4</c:v>
                </c:pt>
                <c:pt idx="60155" formatCode="0.00E+00">
                  <c:v>3.19E-4</c:v>
                </c:pt>
                <c:pt idx="60156" formatCode="0.00E+00">
                  <c:v>3.2000000000000003E-4</c:v>
                </c:pt>
                <c:pt idx="60157" formatCode="0.00E+00">
                  <c:v>3.2000000000000003E-4</c:v>
                </c:pt>
                <c:pt idx="60158" formatCode="0.00E+00">
                  <c:v>3.19E-4</c:v>
                </c:pt>
                <c:pt idx="60159" formatCode="0.00E+00">
                  <c:v>3.19E-4</c:v>
                </c:pt>
                <c:pt idx="60160" formatCode="0.00E+00">
                  <c:v>3.19E-4</c:v>
                </c:pt>
                <c:pt idx="60161" formatCode="0.00E+00">
                  <c:v>3.19E-4</c:v>
                </c:pt>
                <c:pt idx="60162" formatCode="0.00E+00">
                  <c:v>3.19E-4</c:v>
                </c:pt>
                <c:pt idx="60163" formatCode="0.00E+00">
                  <c:v>3.19E-4</c:v>
                </c:pt>
                <c:pt idx="60164" formatCode="0.00E+00">
                  <c:v>3.19E-4</c:v>
                </c:pt>
                <c:pt idx="60165" formatCode="0.00E+00">
                  <c:v>3.19E-4</c:v>
                </c:pt>
                <c:pt idx="60166" formatCode="0.00E+00">
                  <c:v>3.19E-4</c:v>
                </c:pt>
                <c:pt idx="60167" formatCode="0.00E+00">
                  <c:v>3.19E-4</c:v>
                </c:pt>
                <c:pt idx="60168" formatCode="0.00E+00">
                  <c:v>3.19E-4</c:v>
                </c:pt>
                <c:pt idx="60169" formatCode="0.00E+00">
                  <c:v>3.19E-4</c:v>
                </c:pt>
                <c:pt idx="60170" formatCode="0.00E+00">
                  <c:v>3.19E-4</c:v>
                </c:pt>
                <c:pt idx="60171" formatCode="0.00E+00">
                  <c:v>3.19E-4</c:v>
                </c:pt>
                <c:pt idx="60172" formatCode="0.00E+00">
                  <c:v>3.19E-4</c:v>
                </c:pt>
                <c:pt idx="60173" formatCode="0.00E+00">
                  <c:v>3.19E-4</c:v>
                </c:pt>
                <c:pt idx="60174" formatCode="0.00E+00">
                  <c:v>3.19E-4</c:v>
                </c:pt>
                <c:pt idx="60175" formatCode="0.00E+00">
                  <c:v>3.19E-4</c:v>
                </c:pt>
                <c:pt idx="60176" formatCode="0.00E+00">
                  <c:v>3.19E-4</c:v>
                </c:pt>
                <c:pt idx="60177" formatCode="0.00E+00">
                  <c:v>3.19E-4</c:v>
                </c:pt>
                <c:pt idx="60178" formatCode="0.00E+00">
                  <c:v>3.19E-4</c:v>
                </c:pt>
                <c:pt idx="60179" formatCode="0.00E+00">
                  <c:v>3.19E-4</c:v>
                </c:pt>
                <c:pt idx="60180" formatCode="0.00E+00">
                  <c:v>3.19E-4</c:v>
                </c:pt>
                <c:pt idx="60181" formatCode="0.00E+00">
                  <c:v>3.19E-4</c:v>
                </c:pt>
                <c:pt idx="60182" formatCode="0.00E+00">
                  <c:v>3.19E-4</c:v>
                </c:pt>
                <c:pt idx="60183" formatCode="0.00E+00">
                  <c:v>3.1799999999999998E-4</c:v>
                </c:pt>
                <c:pt idx="60184" formatCode="0.00E+00">
                  <c:v>3.1799999999999998E-4</c:v>
                </c:pt>
                <c:pt idx="60185" formatCode="0.00E+00">
                  <c:v>3.1799999999999998E-4</c:v>
                </c:pt>
                <c:pt idx="60186" formatCode="0.00E+00">
                  <c:v>3.1799999999999998E-4</c:v>
                </c:pt>
                <c:pt idx="60187" formatCode="0.00E+00">
                  <c:v>3.1799999999999998E-4</c:v>
                </c:pt>
                <c:pt idx="60188" formatCode="0.00E+00">
                  <c:v>3.1799999999999998E-4</c:v>
                </c:pt>
                <c:pt idx="60189" formatCode="0.00E+00">
                  <c:v>3.1799999999999998E-4</c:v>
                </c:pt>
                <c:pt idx="60190" formatCode="0.00E+00">
                  <c:v>3.1799999999999998E-4</c:v>
                </c:pt>
                <c:pt idx="60191" formatCode="0.00E+00">
                  <c:v>3.1799999999999998E-4</c:v>
                </c:pt>
                <c:pt idx="60192" formatCode="0.00E+00">
                  <c:v>3.1799999999999998E-4</c:v>
                </c:pt>
                <c:pt idx="60193" formatCode="0.00E+00">
                  <c:v>3.1799999999999998E-4</c:v>
                </c:pt>
                <c:pt idx="60194" formatCode="0.00E+00">
                  <c:v>3.1799999999999998E-4</c:v>
                </c:pt>
                <c:pt idx="60195" formatCode="0.00E+00">
                  <c:v>3.1799999999999998E-4</c:v>
                </c:pt>
                <c:pt idx="60196" formatCode="0.00E+00">
                  <c:v>3.1799999999999998E-4</c:v>
                </c:pt>
                <c:pt idx="60197" formatCode="0.00E+00">
                  <c:v>3.1799999999999998E-4</c:v>
                </c:pt>
                <c:pt idx="60198" formatCode="0.00E+00">
                  <c:v>3.1799999999999998E-4</c:v>
                </c:pt>
                <c:pt idx="60199" formatCode="0.00E+00">
                  <c:v>3.1799999999999998E-4</c:v>
                </c:pt>
                <c:pt idx="60200" formatCode="0.00E+00">
                  <c:v>3.1799999999999998E-4</c:v>
                </c:pt>
                <c:pt idx="60201" formatCode="0.00E+00">
                  <c:v>3.1799999999999998E-4</c:v>
                </c:pt>
                <c:pt idx="60202" formatCode="0.00E+00">
                  <c:v>3.1799999999999998E-4</c:v>
                </c:pt>
                <c:pt idx="60203" formatCode="0.00E+00">
                  <c:v>3.1799999999999998E-4</c:v>
                </c:pt>
                <c:pt idx="60204" formatCode="0.00E+00">
                  <c:v>3.1799999999999998E-4</c:v>
                </c:pt>
                <c:pt idx="60205" formatCode="0.00E+00">
                  <c:v>3.1799999999999998E-4</c:v>
                </c:pt>
                <c:pt idx="60206" formatCode="0.00E+00">
                  <c:v>3.1799999999999998E-4</c:v>
                </c:pt>
                <c:pt idx="60207" formatCode="0.00E+00">
                  <c:v>3.1799999999999998E-4</c:v>
                </c:pt>
                <c:pt idx="60208" formatCode="0.00E+00">
                  <c:v>3.1799999999999998E-4</c:v>
                </c:pt>
                <c:pt idx="60209" formatCode="0.00E+00">
                  <c:v>3.1799999999999998E-4</c:v>
                </c:pt>
                <c:pt idx="60210" formatCode="0.00E+00">
                  <c:v>3.1700000000000001E-4</c:v>
                </c:pt>
                <c:pt idx="60211" formatCode="0.00E+00">
                  <c:v>3.1700000000000001E-4</c:v>
                </c:pt>
                <c:pt idx="60212" formatCode="0.00E+00">
                  <c:v>3.1700000000000001E-4</c:v>
                </c:pt>
                <c:pt idx="60213" formatCode="0.00E+00">
                  <c:v>3.1700000000000001E-4</c:v>
                </c:pt>
                <c:pt idx="60214" formatCode="0.00E+00">
                  <c:v>3.1700000000000001E-4</c:v>
                </c:pt>
                <c:pt idx="60215" formatCode="0.00E+00">
                  <c:v>3.1700000000000001E-4</c:v>
                </c:pt>
                <c:pt idx="60216" formatCode="0.00E+00">
                  <c:v>3.1700000000000001E-4</c:v>
                </c:pt>
                <c:pt idx="60217" formatCode="0.00E+00">
                  <c:v>3.1700000000000001E-4</c:v>
                </c:pt>
                <c:pt idx="60218" formatCode="0.00E+00">
                  <c:v>3.1700000000000001E-4</c:v>
                </c:pt>
                <c:pt idx="60219" formatCode="0.00E+00">
                  <c:v>3.1700000000000001E-4</c:v>
                </c:pt>
                <c:pt idx="60220" formatCode="0.00E+00">
                  <c:v>3.1700000000000001E-4</c:v>
                </c:pt>
                <c:pt idx="60221" formatCode="0.00E+00">
                  <c:v>3.1700000000000001E-4</c:v>
                </c:pt>
                <c:pt idx="60222" formatCode="0.00E+00">
                  <c:v>3.1700000000000001E-4</c:v>
                </c:pt>
                <c:pt idx="60223" formatCode="0.00E+00">
                  <c:v>3.1700000000000001E-4</c:v>
                </c:pt>
                <c:pt idx="60224" formatCode="0.00E+00">
                  <c:v>3.1700000000000001E-4</c:v>
                </c:pt>
                <c:pt idx="60225" formatCode="0.00E+00">
                  <c:v>3.1700000000000001E-4</c:v>
                </c:pt>
                <c:pt idx="60226" formatCode="0.00E+00">
                  <c:v>3.1700000000000001E-4</c:v>
                </c:pt>
                <c:pt idx="60227" formatCode="0.00E+00">
                  <c:v>3.1700000000000001E-4</c:v>
                </c:pt>
                <c:pt idx="60228" formatCode="0.00E+00">
                  <c:v>3.1700000000000001E-4</c:v>
                </c:pt>
                <c:pt idx="60229" formatCode="0.00E+00">
                  <c:v>3.1700000000000001E-4</c:v>
                </c:pt>
                <c:pt idx="60230" formatCode="0.00E+00">
                  <c:v>3.1700000000000001E-4</c:v>
                </c:pt>
                <c:pt idx="60231" formatCode="0.00E+00">
                  <c:v>3.1700000000000001E-4</c:v>
                </c:pt>
                <c:pt idx="60232" formatCode="0.00E+00">
                  <c:v>3.1700000000000001E-4</c:v>
                </c:pt>
                <c:pt idx="60233" formatCode="0.00E+00">
                  <c:v>3.1700000000000001E-4</c:v>
                </c:pt>
                <c:pt idx="60234" formatCode="0.00E+00">
                  <c:v>3.1700000000000001E-4</c:v>
                </c:pt>
                <c:pt idx="60235" formatCode="0.00E+00">
                  <c:v>3.1700000000000001E-4</c:v>
                </c:pt>
                <c:pt idx="60236" formatCode="0.00E+00">
                  <c:v>3.1599999999999998E-4</c:v>
                </c:pt>
                <c:pt idx="60237" formatCode="0.00E+00">
                  <c:v>3.1700000000000001E-4</c:v>
                </c:pt>
                <c:pt idx="60238" formatCode="0.00E+00">
                  <c:v>3.1700000000000001E-4</c:v>
                </c:pt>
                <c:pt idx="60239" formatCode="0.00E+00">
                  <c:v>3.1599999999999998E-4</c:v>
                </c:pt>
                <c:pt idx="60240" formatCode="0.00E+00">
                  <c:v>3.1599999999999998E-4</c:v>
                </c:pt>
                <c:pt idx="60241" formatCode="0.00E+00">
                  <c:v>3.1599999999999998E-4</c:v>
                </c:pt>
                <c:pt idx="60242" formatCode="0.00E+00">
                  <c:v>3.1599999999999998E-4</c:v>
                </c:pt>
                <c:pt idx="60243" formatCode="0.00E+00">
                  <c:v>3.1599999999999998E-4</c:v>
                </c:pt>
                <c:pt idx="60244" formatCode="0.00E+00">
                  <c:v>3.1599999999999998E-4</c:v>
                </c:pt>
                <c:pt idx="60245" formatCode="0.00E+00">
                  <c:v>3.1599999999999998E-4</c:v>
                </c:pt>
                <c:pt idx="60246" formatCode="0.00E+00">
                  <c:v>3.1599999999999998E-4</c:v>
                </c:pt>
                <c:pt idx="60247" formatCode="0.00E+00">
                  <c:v>3.1599999999999998E-4</c:v>
                </c:pt>
                <c:pt idx="60248" formatCode="0.00E+00">
                  <c:v>3.1599999999999998E-4</c:v>
                </c:pt>
                <c:pt idx="60249" formatCode="0.00E+00">
                  <c:v>3.1599999999999998E-4</c:v>
                </c:pt>
                <c:pt idx="60250" formatCode="0.00E+00">
                  <c:v>3.1599999999999998E-4</c:v>
                </c:pt>
                <c:pt idx="60251" formatCode="0.00E+00">
                  <c:v>3.1599999999999998E-4</c:v>
                </c:pt>
                <c:pt idx="60252" formatCode="0.00E+00">
                  <c:v>3.1599999999999998E-4</c:v>
                </c:pt>
                <c:pt idx="60253" formatCode="0.00E+00">
                  <c:v>3.1599999999999998E-4</c:v>
                </c:pt>
                <c:pt idx="60254" formatCode="0.00E+00">
                  <c:v>3.1599999999999998E-4</c:v>
                </c:pt>
                <c:pt idx="60255" formatCode="0.00E+00">
                  <c:v>3.1599999999999998E-4</c:v>
                </c:pt>
                <c:pt idx="60256" formatCode="0.00E+00">
                  <c:v>3.1599999999999998E-4</c:v>
                </c:pt>
                <c:pt idx="60257" formatCode="0.00E+00">
                  <c:v>3.1599999999999998E-4</c:v>
                </c:pt>
                <c:pt idx="60258" formatCode="0.00E+00">
                  <c:v>3.1599999999999998E-4</c:v>
                </c:pt>
                <c:pt idx="60259" formatCode="0.00E+00">
                  <c:v>3.1599999999999998E-4</c:v>
                </c:pt>
                <c:pt idx="60260" formatCode="0.00E+00">
                  <c:v>3.1599999999999998E-4</c:v>
                </c:pt>
                <c:pt idx="60261" formatCode="0.00E+00">
                  <c:v>3.1599999999999998E-4</c:v>
                </c:pt>
                <c:pt idx="60262" formatCode="0.00E+00">
                  <c:v>3.1500000000000001E-4</c:v>
                </c:pt>
                <c:pt idx="60263" formatCode="0.00E+00">
                  <c:v>3.1500000000000001E-4</c:v>
                </c:pt>
                <c:pt idx="60264" formatCode="0.00E+00">
                  <c:v>3.1599999999999998E-4</c:v>
                </c:pt>
                <c:pt idx="60265" formatCode="0.00E+00">
                  <c:v>3.1500000000000001E-4</c:v>
                </c:pt>
                <c:pt idx="60266" formatCode="0.00E+00">
                  <c:v>3.1500000000000001E-4</c:v>
                </c:pt>
                <c:pt idx="60267" formatCode="0.00E+00">
                  <c:v>3.1500000000000001E-4</c:v>
                </c:pt>
                <c:pt idx="60268" formatCode="0.00E+00">
                  <c:v>3.1500000000000001E-4</c:v>
                </c:pt>
                <c:pt idx="60269" formatCode="0.00E+00">
                  <c:v>3.1500000000000001E-4</c:v>
                </c:pt>
                <c:pt idx="60270" formatCode="0.00E+00">
                  <c:v>3.1500000000000001E-4</c:v>
                </c:pt>
                <c:pt idx="60271" formatCode="0.00E+00">
                  <c:v>3.1500000000000001E-4</c:v>
                </c:pt>
                <c:pt idx="60272" formatCode="0.00E+00">
                  <c:v>3.1500000000000001E-4</c:v>
                </c:pt>
                <c:pt idx="60273" formatCode="0.00E+00">
                  <c:v>3.1500000000000001E-4</c:v>
                </c:pt>
                <c:pt idx="60274" formatCode="0.00E+00">
                  <c:v>3.1500000000000001E-4</c:v>
                </c:pt>
                <c:pt idx="60275" formatCode="0.00E+00">
                  <c:v>3.1500000000000001E-4</c:v>
                </c:pt>
                <c:pt idx="60276" formatCode="0.00E+00">
                  <c:v>3.1500000000000001E-4</c:v>
                </c:pt>
                <c:pt idx="60277" formatCode="0.00E+00">
                  <c:v>3.1500000000000001E-4</c:v>
                </c:pt>
                <c:pt idx="60278" formatCode="0.00E+00">
                  <c:v>3.1500000000000001E-4</c:v>
                </c:pt>
                <c:pt idx="60279" formatCode="0.00E+00">
                  <c:v>3.1500000000000001E-4</c:v>
                </c:pt>
                <c:pt idx="60280" formatCode="0.00E+00">
                  <c:v>3.1500000000000001E-4</c:v>
                </c:pt>
                <c:pt idx="60281" formatCode="0.00E+00">
                  <c:v>3.1500000000000001E-4</c:v>
                </c:pt>
                <c:pt idx="60282" formatCode="0.00E+00">
                  <c:v>3.1500000000000001E-4</c:v>
                </c:pt>
                <c:pt idx="60283" formatCode="0.00E+00">
                  <c:v>3.1500000000000001E-4</c:v>
                </c:pt>
                <c:pt idx="60284" formatCode="0.00E+00">
                  <c:v>3.1500000000000001E-4</c:v>
                </c:pt>
                <c:pt idx="60285" formatCode="0.00E+00">
                  <c:v>3.1500000000000001E-4</c:v>
                </c:pt>
                <c:pt idx="60286" formatCode="0.00E+00">
                  <c:v>3.1500000000000001E-4</c:v>
                </c:pt>
                <c:pt idx="60287" formatCode="0.00E+00">
                  <c:v>3.1500000000000001E-4</c:v>
                </c:pt>
                <c:pt idx="60288" formatCode="0.00E+00">
                  <c:v>3.1500000000000001E-4</c:v>
                </c:pt>
                <c:pt idx="60289" formatCode="0.00E+00">
                  <c:v>3.1500000000000001E-4</c:v>
                </c:pt>
                <c:pt idx="60290" formatCode="0.00E+00">
                  <c:v>3.1500000000000001E-4</c:v>
                </c:pt>
                <c:pt idx="60291" formatCode="0.00E+00">
                  <c:v>3.1399999999999999E-4</c:v>
                </c:pt>
                <c:pt idx="60292" formatCode="0.00E+00">
                  <c:v>3.1500000000000001E-4</c:v>
                </c:pt>
                <c:pt idx="60293" formatCode="0.00E+00">
                  <c:v>3.1399999999999999E-4</c:v>
                </c:pt>
                <c:pt idx="60294" formatCode="0.00E+00">
                  <c:v>3.1399999999999999E-4</c:v>
                </c:pt>
                <c:pt idx="60295" formatCode="0.00E+00">
                  <c:v>3.1399999999999999E-4</c:v>
                </c:pt>
                <c:pt idx="60296" formatCode="0.00E+00">
                  <c:v>3.1399999999999999E-4</c:v>
                </c:pt>
                <c:pt idx="60297" formatCode="0.00E+00">
                  <c:v>3.1399999999999999E-4</c:v>
                </c:pt>
                <c:pt idx="60298" formatCode="0.00E+00">
                  <c:v>3.1399999999999999E-4</c:v>
                </c:pt>
                <c:pt idx="60299" formatCode="0.00E+00">
                  <c:v>3.1399999999999999E-4</c:v>
                </c:pt>
                <c:pt idx="60300" formatCode="0.00E+00">
                  <c:v>3.1399999999999999E-4</c:v>
                </c:pt>
                <c:pt idx="60301" formatCode="0.00E+00">
                  <c:v>3.1399999999999999E-4</c:v>
                </c:pt>
                <c:pt idx="60302" formatCode="0.00E+00">
                  <c:v>3.1399999999999999E-4</c:v>
                </c:pt>
                <c:pt idx="60303" formatCode="0.00E+00">
                  <c:v>3.1399999999999999E-4</c:v>
                </c:pt>
                <c:pt idx="60304" formatCode="0.00E+00">
                  <c:v>3.1399999999999999E-4</c:v>
                </c:pt>
                <c:pt idx="60305" formatCode="0.00E+00">
                  <c:v>3.1399999999999999E-4</c:v>
                </c:pt>
                <c:pt idx="60306" formatCode="0.00E+00">
                  <c:v>3.1399999999999999E-4</c:v>
                </c:pt>
                <c:pt idx="60307" formatCode="0.00E+00">
                  <c:v>3.1399999999999999E-4</c:v>
                </c:pt>
                <c:pt idx="60308" formatCode="0.00E+00">
                  <c:v>3.1399999999999999E-4</c:v>
                </c:pt>
                <c:pt idx="60309" formatCode="0.00E+00">
                  <c:v>3.1399999999999999E-4</c:v>
                </c:pt>
                <c:pt idx="60310" formatCode="0.00E+00">
                  <c:v>3.1399999999999999E-4</c:v>
                </c:pt>
                <c:pt idx="60311" formatCode="0.00E+00">
                  <c:v>3.1399999999999999E-4</c:v>
                </c:pt>
                <c:pt idx="60312" formatCode="0.00E+00">
                  <c:v>3.1399999999999999E-4</c:v>
                </c:pt>
                <c:pt idx="60313" formatCode="0.00E+00">
                  <c:v>3.1399999999999999E-4</c:v>
                </c:pt>
                <c:pt idx="60314" formatCode="0.00E+00">
                  <c:v>3.1399999999999999E-4</c:v>
                </c:pt>
                <c:pt idx="60315" formatCode="0.00E+00">
                  <c:v>3.1399999999999999E-4</c:v>
                </c:pt>
                <c:pt idx="60316" formatCode="0.00E+00">
                  <c:v>3.1399999999999999E-4</c:v>
                </c:pt>
                <c:pt idx="60317" formatCode="0.00E+00">
                  <c:v>3.1399999999999999E-4</c:v>
                </c:pt>
                <c:pt idx="60318" formatCode="0.00E+00">
                  <c:v>3.1399999999999999E-4</c:v>
                </c:pt>
                <c:pt idx="60319" formatCode="0.00E+00">
                  <c:v>3.1399999999999999E-4</c:v>
                </c:pt>
                <c:pt idx="60320" formatCode="0.00E+00">
                  <c:v>3.1399999999999999E-4</c:v>
                </c:pt>
                <c:pt idx="60321" formatCode="0.00E+00">
                  <c:v>3.1399999999999999E-4</c:v>
                </c:pt>
                <c:pt idx="60322" formatCode="0.00E+00">
                  <c:v>3.1399999999999999E-4</c:v>
                </c:pt>
                <c:pt idx="60323" formatCode="0.00E+00">
                  <c:v>3.1300000000000002E-4</c:v>
                </c:pt>
                <c:pt idx="60324" formatCode="0.00E+00">
                  <c:v>3.1300000000000002E-4</c:v>
                </c:pt>
                <c:pt idx="60325" formatCode="0.00E+00">
                  <c:v>3.1300000000000002E-4</c:v>
                </c:pt>
                <c:pt idx="60326" formatCode="0.00E+00">
                  <c:v>3.1300000000000002E-4</c:v>
                </c:pt>
                <c:pt idx="60327" formatCode="0.00E+00">
                  <c:v>3.1300000000000002E-4</c:v>
                </c:pt>
                <c:pt idx="60328" formatCode="0.00E+00">
                  <c:v>3.1300000000000002E-4</c:v>
                </c:pt>
                <c:pt idx="60329" formatCode="0.00E+00">
                  <c:v>3.1300000000000002E-4</c:v>
                </c:pt>
                <c:pt idx="60330" formatCode="0.00E+00">
                  <c:v>3.1300000000000002E-4</c:v>
                </c:pt>
                <c:pt idx="60331" formatCode="0.00E+00">
                  <c:v>3.1300000000000002E-4</c:v>
                </c:pt>
                <c:pt idx="60332" formatCode="0.00E+00">
                  <c:v>3.1300000000000002E-4</c:v>
                </c:pt>
                <c:pt idx="60333" formatCode="0.00E+00">
                  <c:v>3.1300000000000002E-4</c:v>
                </c:pt>
                <c:pt idx="60334" formatCode="0.00E+00">
                  <c:v>3.1300000000000002E-4</c:v>
                </c:pt>
                <c:pt idx="60335" formatCode="0.00E+00">
                  <c:v>3.1300000000000002E-4</c:v>
                </c:pt>
                <c:pt idx="60336" formatCode="0.00E+00">
                  <c:v>3.1300000000000002E-4</c:v>
                </c:pt>
                <c:pt idx="60337" formatCode="0.00E+00">
                  <c:v>3.1300000000000002E-4</c:v>
                </c:pt>
                <c:pt idx="60338" formatCode="0.00E+00">
                  <c:v>3.1300000000000002E-4</c:v>
                </c:pt>
                <c:pt idx="60339" formatCode="0.00E+00">
                  <c:v>3.1300000000000002E-4</c:v>
                </c:pt>
                <c:pt idx="60340" formatCode="0.00E+00">
                  <c:v>3.1300000000000002E-4</c:v>
                </c:pt>
                <c:pt idx="60341" formatCode="0.00E+00">
                  <c:v>3.1300000000000002E-4</c:v>
                </c:pt>
                <c:pt idx="60342" formatCode="0.00E+00">
                  <c:v>3.1300000000000002E-4</c:v>
                </c:pt>
                <c:pt idx="60343" formatCode="0.00E+00">
                  <c:v>3.1300000000000002E-4</c:v>
                </c:pt>
                <c:pt idx="60344" formatCode="0.00E+00">
                  <c:v>3.1300000000000002E-4</c:v>
                </c:pt>
                <c:pt idx="60345" formatCode="0.00E+00">
                  <c:v>3.1300000000000002E-4</c:v>
                </c:pt>
                <c:pt idx="60346" formatCode="0.00E+00">
                  <c:v>3.1300000000000002E-4</c:v>
                </c:pt>
                <c:pt idx="60347" formatCode="0.00E+00">
                  <c:v>3.1300000000000002E-4</c:v>
                </c:pt>
                <c:pt idx="60348" formatCode="0.00E+00">
                  <c:v>3.1300000000000002E-4</c:v>
                </c:pt>
                <c:pt idx="60349" formatCode="0.00E+00">
                  <c:v>3.1300000000000002E-4</c:v>
                </c:pt>
                <c:pt idx="60350" formatCode="0.00E+00">
                  <c:v>3.1300000000000002E-4</c:v>
                </c:pt>
                <c:pt idx="60351" formatCode="0.00E+00">
                  <c:v>3.1300000000000002E-4</c:v>
                </c:pt>
                <c:pt idx="60352" formatCode="0.00E+00">
                  <c:v>3.1199999999999999E-4</c:v>
                </c:pt>
                <c:pt idx="60353" formatCode="0.00E+00">
                  <c:v>3.1199999999999999E-4</c:v>
                </c:pt>
                <c:pt idx="60354" formatCode="0.00E+00">
                  <c:v>3.1199999999999999E-4</c:v>
                </c:pt>
                <c:pt idx="60355" formatCode="0.00E+00">
                  <c:v>3.1199999999999999E-4</c:v>
                </c:pt>
                <c:pt idx="60356" formatCode="0.00E+00">
                  <c:v>3.1199999999999999E-4</c:v>
                </c:pt>
                <c:pt idx="60357" formatCode="0.00E+00">
                  <c:v>3.1199999999999999E-4</c:v>
                </c:pt>
                <c:pt idx="60358" formatCode="0.00E+00">
                  <c:v>3.1199999999999999E-4</c:v>
                </c:pt>
                <c:pt idx="60359" formatCode="0.00E+00">
                  <c:v>3.1199999999999999E-4</c:v>
                </c:pt>
                <c:pt idx="60360" formatCode="0.00E+00">
                  <c:v>3.1199999999999999E-4</c:v>
                </c:pt>
                <c:pt idx="60361" formatCode="0.00E+00">
                  <c:v>3.1199999999999999E-4</c:v>
                </c:pt>
                <c:pt idx="60362" formatCode="0.00E+00">
                  <c:v>3.1199999999999999E-4</c:v>
                </c:pt>
                <c:pt idx="60363" formatCode="0.00E+00">
                  <c:v>3.1199999999999999E-4</c:v>
                </c:pt>
                <c:pt idx="60364" formatCode="0.00E+00">
                  <c:v>3.1199999999999999E-4</c:v>
                </c:pt>
                <c:pt idx="60365" formatCode="0.00E+00">
                  <c:v>3.1199999999999999E-4</c:v>
                </c:pt>
                <c:pt idx="60366" formatCode="0.00E+00">
                  <c:v>3.1199999999999999E-4</c:v>
                </c:pt>
                <c:pt idx="60367" formatCode="0.00E+00">
                  <c:v>3.1199999999999999E-4</c:v>
                </c:pt>
                <c:pt idx="60368" formatCode="0.00E+00">
                  <c:v>3.1199999999999999E-4</c:v>
                </c:pt>
                <c:pt idx="60369" formatCode="0.00E+00">
                  <c:v>3.1199999999999999E-4</c:v>
                </c:pt>
                <c:pt idx="60370" formatCode="0.00E+00">
                  <c:v>3.1199999999999999E-4</c:v>
                </c:pt>
                <c:pt idx="60371" formatCode="0.00E+00">
                  <c:v>3.1199999999999999E-4</c:v>
                </c:pt>
                <c:pt idx="60372" formatCode="0.00E+00">
                  <c:v>3.1199999999999999E-4</c:v>
                </c:pt>
                <c:pt idx="60373" formatCode="0.00E+00">
                  <c:v>3.1199999999999999E-4</c:v>
                </c:pt>
                <c:pt idx="60374" formatCode="0.00E+00">
                  <c:v>3.1199999999999999E-4</c:v>
                </c:pt>
                <c:pt idx="60375" formatCode="0.00E+00">
                  <c:v>3.1199999999999999E-4</c:v>
                </c:pt>
                <c:pt idx="60376" formatCode="0.00E+00">
                  <c:v>3.1199999999999999E-4</c:v>
                </c:pt>
                <c:pt idx="60377" formatCode="0.00E+00">
                  <c:v>3.1199999999999999E-4</c:v>
                </c:pt>
                <c:pt idx="60378" formatCode="0.00E+00">
                  <c:v>3.1199999999999999E-4</c:v>
                </c:pt>
                <c:pt idx="60379" formatCode="0.00E+00">
                  <c:v>3.1199999999999999E-4</c:v>
                </c:pt>
                <c:pt idx="60380" formatCode="0.00E+00">
                  <c:v>3.1199999999999999E-4</c:v>
                </c:pt>
                <c:pt idx="60381" formatCode="0.00E+00">
                  <c:v>3.1199999999999999E-4</c:v>
                </c:pt>
                <c:pt idx="60382" formatCode="0.00E+00">
                  <c:v>3.1100000000000002E-4</c:v>
                </c:pt>
                <c:pt idx="60383" formatCode="0.00E+00">
                  <c:v>3.1100000000000002E-4</c:v>
                </c:pt>
                <c:pt idx="60384" formatCode="0.00E+00">
                  <c:v>3.1100000000000002E-4</c:v>
                </c:pt>
                <c:pt idx="60385" formatCode="0.00E+00">
                  <c:v>3.1100000000000002E-4</c:v>
                </c:pt>
                <c:pt idx="60386" formatCode="0.00E+00">
                  <c:v>3.1100000000000002E-4</c:v>
                </c:pt>
                <c:pt idx="60387" formatCode="0.00E+00">
                  <c:v>3.1100000000000002E-4</c:v>
                </c:pt>
                <c:pt idx="60388" formatCode="0.00E+00">
                  <c:v>3.1100000000000002E-4</c:v>
                </c:pt>
                <c:pt idx="60389" formatCode="0.00E+00">
                  <c:v>3.1100000000000002E-4</c:v>
                </c:pt>
                <c:pt idx="60390" formatCode="0.00E+00">
                  <c:v>3.1100000000000002E-4</c:v>
                </c:pt>
                <c:pt idx="60391" formatCode="0.00E+00">
                  <c:v>3.1100000000000002E-4</c:v>
                </c:pt>
                <c:pt idx="60392" formatCode="0.00E+00">
                  <c:v>3.1100000000000002E-4</c:v>
                </c:pt>
                <c:pt idx="60393" formatCode="0.00E+00">
                  <c:v>3.1100000000000002E-4</c:v>
                </c:pt>
                <c:pt idx="60394" formatCode="0.00E+00">
                  <c:v>3.1100000000000002E-4</c:v>
                </c:pt>
                <c:pt idx="60395" formatCode="0.00E+00">
                  <c:v>3.1100000000000002E-4</c:v>
                </c:pt>
                <c:pt idx="60396" formatCode="0.00E+00">
                  <c:v>3.1100000000000002E-4</c:v>
                </c:pt>
                <c:pt idx="60397" formatCode="0.00E+00">
                  <c:v>3.1100000000000002E-4</c:v>
                </c:pt>
                <c:pt idx="60398" formatCode="0.00E+00">
                  <c:v>3.1100000000000002E-4</c:v>
                </c:pt>
                <c:pt idx="60399" formatCode="0.00E+00">
                  <c:v>3.1100000000000002E-4</c:v>
                </c:pt>
                <c:pt idx="60400" formatCode="0.00E+00">
                  <c:v>3.1100000000000002E-4</c:v>
                </c:pt>
                <c:pt idx="60401" formatCode="0.00E+00">
                  <c:v>3.1100000000000002E-4</c:v>
                </c:pt>
                <c:pt idx="60402" formatCode="0.00E+00">
                  <c:v>3.1100000000000002E-4</c:v>
                </c:pt>
                <c:pt idx="60403" formatCode="0.00E+00">
                  <c:v>3.1100000000000002E-4</c:v>
                </c:pt>
                <c:pt idx="60404" formatCode="0.00E+00">
                  <c:v>3.1100000000000002E-4</c:v>
                </c:pt>
                <c:pt idx="60405" formatCode="0.00E+00">
                  <c:v>3.1100000000000002E-4</c:v>
                </c:pt>
                <c:pt idx="60406" formatCode="0.00E+00">
                  <c:v>3.1100000000000002E-4</c:v>
                </c:pt>
                <c:pt idx="60407" formatCode="0.00E+00">
                  <c:v>3.1100000000000002E-4</c:v>
                </c:pt>
                <c:pt idx="60408" formatCode="0.00E+00">
                  <c:v>3.1100000000000002E-4</c:v>
                </c:pt>
                <c:pt idx="60409" formatCode="0.00E+00">
                  <c:v>3.1100000000000002E-4</c:v>
                </c:pt>
                <c:pt idx="60410" formatCode="0.00E+00">
                  <c:v>3.1100000000000002E-4</c:v>
                </c:pt>
                <c:pt idx="60411" formatCode="0.00E+00">
                  <c:v>3.1100000000000002E-4</c:v>
                </c:pt>
                <c:pt idx="60412" formatCode="0.00E+00">
                  <c:v>3.1E-4</c:v>
                </c:pt>
                <c:pt idx="60413" formatCode="0.00E+00">
                  <c:v>3.1100000000000002E-4</c:v>
                </c:pt>
                <c:pt idx="60414" formatCode="0.00E+00">
                  <c:v>3.1100000000000002E-4</c:v>
                </c:pt>
                <c:pt idx="60415" formatCode="0.00E+00">
                  <c:v>3.1100000000000002E-4</c:v>
                </c:pt>
                <c:pt idx="60416" formatCode="0.00E+00">
                  <c:v>3.1100000000000002E-4</c:v>
                </c:pt>
                <c:pt idx="60417" formatCode="0.00E+00">
                  <c:v>3.1100000000000002E-4</c:v>
                </c:pt>
                <c:pt idx="60418" formatCode="0.00E+00">
                  <c:v>3.1100000000000002E-4</c:v>
                </c:pt>
                <c:pt idx="60419" formatCode="0.00E+00">
                  <c:v>3.1E-4</c:v>
                </c:pt>
                <c:pt idx="60420" formatCode="0.00E+00">
                  <c:v>3.1E-4</c:v>
                </c:pt>
                <c:pt idx="60421" formatCode="0.00E+00">
                  <c:v>3.1E-4</c:v>
                </c:pt>
                <c:pt idx="60422" formatCode="0.00E+00">
                  <c:v>3.1E-4</c:v>
                </c:pt>
                <c:pt idx="60423" formatCode="0.00E+00">
                  <c:v>3.1E-4</c:v>
                </c:pt>
                <c:pt idx="60424" formatCode="0.00E+00">
                  <c:v>3.1E-4</c:v>
                </c:pt>
                <c:pt idx="60425" formatCode="0.00E+00">
                  <c:v>3.1E-4</c:v>
                </c:pt>
                <c:pt idx="60426" formatCode="0.00E+00">
                  <c:v>3.1E-4</c:v>
                </c:pt>
                <c:pt idx="60427" formatCode="0.00E+00">
                  <c:v>3.1E-4</c:v>
                </c:pt>
                <c:pt idx="60428" formatCode="0.00E+00">
                  <c:v>3.1E-4</c:v>
                </c:pt>
                <c:pt idx="60429" formatCode="0.00E+00">
                  <c:v>3.1E-4</c:v>
                </c:pt>
                <c:pt idx="60430" formatCode="0.00E+00">
                  <c:v>3.1E-4</c:v>
                </c:pt>
                <c:pt idx="60431" formatCode="0.00E+00">
                  <c:v>3.1E-4</c:v>
                </c:pt>
                <c:pt idx="60432" formatCode="0.00E+00">
                  <c:v>3.1E-4</c:v>
                </c:pt>
                <c:pt idx="60433" formatCode="0.00E+00">
                  <c:v>3.1E-4</c:v>
                </c:pt>
                <c:pt idx="60434" formatCode="0.00E+00">
                  <c:v>3.1E-4</c:v>
                </c:pt>
                <c:pt idx="60435" formatCode="0.00E+00">
                  <c:v>3.1E-4</c:v>
                </c:pt>
                <c:pt idx="60436" formatCode="0.00E+00">
                  <c:v>3.1E-4</c:v>
                </c:pt>
                <c:pt idx="60437" formatCode="0.00E+00">
                  <c:v>3.1E-4</c:v>
                </c:pt>
                <c:pt idx="60438" formatCode="0.00E+00">
                  <c:v>3.1E-4</c:v>
                </c:pt>
                <c:pt idx="60439" formatCode="0.00E+00">
                  <c:v>3.1E-4</c:v>
                </c:pt>
                <c:pt idx="60440" formatCode="0.00E+00">
                  <c:v>3.1E-4</c:v>
                </c:pt>
                <c:pt idx="60441" formatCode="0.00E+00">
                  <c:v>3.1E-4</c:v>
                </c:pt>
                <c:pt idx="60442" formatCode="0.00E+00">
                  <c:v>3.1E-4</c:v>
                </c:pt>
                <c:pt idx="60443" formatCode="0.00E+00">
                  <c:v>3.1E-4</c:v>
                </c:pt>
                <c:pt idx="60444" formatCode="0.00E+00">
                  <c:v>3.0899999999999998E-4</c:v>
                </c:pt>
                <c:pt idx="60445" formatCode="0.00E+00">
                  <c:v>3.1E-4</c:v>
                </c:pt>
                <c:pt idx="60446" formatCode="0.00E+00">
                  <c:v>3.1E-4</c:v>
                </c:pt>
                <c:pt idx="60447" formatCode="0.00E+00">
                  <c:v>3.1E-4</c:v>
                </c:pt>
                <c:pt idx="60448" formatCode="0.00E+00">
                  <c:v>3.1E-4</c:v>
                </c:pt>
                <c:pt idx="60449" formatCode="0.00E+00">
                  <c:v>3.1E-4</c:v>
                </c:pt>
                <c:pt idx="60450" formatCode="0.00E+00">
                  <c:v>3.1E-4</c:v>
                </c:pt>
                <c:pt idx="60451" formatCode="0.00E+00">
                  <c:v>3.1E-4</c:v>
                </c:pt>
                <c:pt idx="60452" formatCode="0.00E+00">
                  <c:v>3.0899999999999998E-4</c:v>
                </c:pt>
                <c:pt idx="60453" formatCode="0.00E+00">
                  <c:v>3.0899999999999998E-4</c:v>
                </c:pt>
                <c:pt idx="60454" formatCode="0.00E+00">
                  <c:v>3.0899999999999998E-4</c:v>
                </c:pt>
                <c:pt idx="60455" formatCode="0.00E+00">
                  <c:v>3.0899999999999998E-4</c:v>
                </c:pt>
                <c:pt idx="60456" formatCode="0.00E+00">
                  <c:v>3.0899999999999998E-4</c:v>
                </c:pt>
                <c:pt idx="60457" formatCode="0.00E+00">
                  <c:v>3.0899999999999998E-4</c:v>
                </c:pt>
                <c:pt idx="60458" formatCode="0.00E+00">
                  <c:v>3.0899999999999998E-4</c:v>
                </c:pt>
                <c:pt idx="60459" formatCode="0.00E+00">
                  <c:v>3.0899999999999998E-4</c:v>
                </c:pt>
                <c:pt idx="60460" formatCode="0.00E+00">
                  <c:v>3.0899999999999998E-4</c:v>
                </c:pt>
                <c:pt idx="60461" formatCode="0.00E+00">
                  <c:v>3.0899999999999998E-4</c:v>
                </c:pt>
                <c:pt idx="60462" formatCode="0.00E+00">
                  <c:v>3.0899999999999998E-4</c:v>
                </c:pt>
                <c:pt idx="60463" formatCode="0.00E+00">
                  <c:v>3.0899999999999998E-4</c:v>
                </c:pt>
                <c:pt idx="60464" formatCode="0.00E+00">
                  <c:v>3.0899999999999998E-4</c:v>
                </c:pt>
                <c:pt idx="60465" formatCode="0.00E+00">
                  <c:v>3.0899999999999998E-4</c:v>
                </c:pt>
                <c:pt idx="60466" formatCode="0.00E+00">
                  <c:v>3.0899999999999998E-4</c:v>
                </c:pt>
                <c:pt idx="60467" formatCode="0.00E+00">
                  <c:v>3.0899999999999998E-4</c:v>
                </c:pt>
                <c:pt idx="60468" formatCode="0.00E+00">
                  <c:v>3.0899999999999998E-4</c:v>
                </c:pt>
                <c:pt idx="60469" formatCode="0.00E+00">
                  <c:v>3.0899999999999998E-4</c:v>
                </c:pt>
                <c:pt idx="60470" formatCode="0.00E+00">
                  <c:v>3.0899999999999998E-4</c:v>
                </c:pt>
                <c:pt idx="60471" formatCode="0.00E+00">
                  <c:v>3.0899999999999998E-4</c:v>
                </c:pt>
                <c:pt idx="60472" formatCode="0.00E+00">
                  <c:v>3.0899999999999998E-4</c:v>
                </c:pt>
                <c:pt idx="60473" formatCode="0.00E+00">
                  <c:v>3.0899999999999998E-4</c:v>
                </c:pt>
                <c:pt idx="60474" formatCode="0.00E+00">
                  <c:v>3.0899999999999998E-4</c:v>
                </c:pt>
                <c:pt idx="60475" formatCode="0.00E+00">
                  <c:v>3.0899999999999998E-4</c:v>
                </c:pt>
                <c:pt idx="60476" formatCode="0.00E+00">
                  <c:v>3.0899999999999998E-4</c:v>
                </c:pt>
                <c:pt idx="60477" formatCode="0.00E+00">
                  <c:v>3.0899999999999998E-4</c:v>
                </c:pt>
                <c:pt idx="60478" formatCode="0.00E+00">
                  <c:v>3.0899999999999998E-4</c:v>
                </c:pt>
                <c:pt idx="60479" formatCode="0.00E+00">
                  <c:v>3.0899999999999998E-4</c:v>
                </c:pt>
                <c:pt idx="60480" formatCode="0.00E+00">
                  <c:v>3.0899999999999998E-4</c:v>
                </c:pt>
                <c:pt idx="60481" formatCode="0.00E+00">
                  <c:v>3.0899999999999998E-4</c:v>
                </c:pt>
                <c:pt idx="60482" formatCode="0.00E+00">
                  <c:v>3.0899999999999998E-4</c:v>
                </c:pt>
                <c:pt idx="60483" formatCode="0.00E+00">
                  <c:v>3.0899999999999998E-4</c:v>
                </c:pt>
                <c:pt idx="60484" formatCode="0.00E+00">
                  <c:v>3.0800000000000001E-4</c:v>
                </c:pt>
                <c:pt idx="60485" formatCode="0.00E+00">
                  <c:v>3.0899999999999998E-4</c:v>
                </c:pt>
                <c:pt idx="60486" formatCode="0.00E+00">
                  <c:v>3.0800000000000001E-4</c:v>
                </c:pt>
                <c:pt idx="60487" formatCode="0.00E+00">
                  <c:v>3.0800000000000001E-4</c:v>
                </c:pt>
                <c:pt idx="60488" formatCode="0.00E+00">
                  <c:v>3.0899999999999998E-4</c:v>
                </c:pt>
                <c:pt idx="60489" formatCode="0.00E+00">
                  <c:v>3.0899999999999998E-4</c:v>
                </c:pt>
                <c:pt idx="60490" formatCode="0.00E+00">
                  <c:v>3.0800000000000001E-4</c:v>
                </c:pt>
                <c:pt idx="60491" formatCode="0.00E+00">
                  <c:v>3.0800000000000001E-4</c:v>
                </c:pt>
                <c:pt idx="60492" formatCode="0.00E+00">
                  <c:v>3.0800000000000001E-4</c:v>
                </c:pt>
                <c:pt idx="60493" formatCode="0.00E+00">
                  <c:v>3.0800000000000001E-4</c:v>
                </c:pt>
                <c:pt idx="60494" formatCode="0.00E+00">
                  <c:v>3.0800000000000001E-4</c:v>
                </c:pt>
                <c:pt idx="60495" formatCode="0.00E+00">
                  <c:v>3.0800000000000001E-4</c:v>
                </c:pt>
                <c:pt idx="60496" formatCode="0.00E+00">
                  <c:v>3.0800000000000001E-4</c:v>
                </c:pt>
                <c:pt idx="60497" formatCode="0.00E+00">
                  <c:v>3.0800000000000001E-4</c:v>
                </c:pt>
                <c:pt idx="60498" formatCode="0.00E+00">
                  <c:v>3.0800000000000001E-4</c:v>
                </c:pt>
                <c:pt idx="60499" formatCode="0.00E+00">
                  <c:v>3.0800000000000001E-4</c:v>
                </c:pt>
                <c:pt idx="60500" formatCode="0.00E+00">
                  <c:v>3.0800000000000001E-4</c:v>
                </c:pt>
                <c:pt idx="60501" formatCode="0.00E+00">
                  <c:v>3.0800000000000001E-4</c:v>
                </c:pt>
                <c:pt idx="60502" formatCode="0.00E+00">
                  <c:v>3.0800000000000001E-4</c:v>
                </c:pt>
                <c:pt idx="60503" formatCode="0.00E+00">
                  <c:v>3.0800000000000001E-4</c:v>
                </c:pt>
                <c:pt idx="60504" formatCode="0.00E+00">
                  <c:v>3.0800000000000001E-4</c:v>
                </c:pt>
                <c:pt idx="60505" formatCode="0.00E+00">
                  <c:v>3.0800000000000001E-4</c:v>
                </c:pt>
                <c:pt idx="60506" formatCode="0.00E+00">
                  <c:v>3.0800000000000001E-4</c:v>
                </c:pt>
                <c:pt idx="60507" formatCode="0.00E+00">
                  <c:v>3.0800000000000001E-4</c:v>
                </c:pt>
                <c:pt idx="60508" formatCode="0.00E+00">
                  <c:v>3.0800000000000001E-4</c:v>
                </c:pt>
                <c:pt idx="60509" formatCode="0.00E+00">
                  <c:v>3.0800000000000001E-4</c:v>
                </c:pt>
                <c:pt idx="60510" formatCode="0.00E+00">
                  <c:v>3.0800000000000001E-4</c:v>
                </c:pt>
                <c:pt idx="60511" formatCode="0.00E+00">
                  <c:v>3.0800000000000001E-4</c:v>
                </c:pt>
                <c:pt idx="60512" formatCode="0.00E+00">
                  <c:v>3.0800000000000001E-4</c:v>
                </c:pt>
                <c:pt idx="60513" formatCode="0.00E+00">
                  <c:v>3.0800000000000001E-4</c:v>
                </c:pt>
                <c:pt idx="60514" formatCode="0.00E+00">
                  <c:v>3.0800000000000001E-4</c:v>
                </c:pt>
                <c:pt idx="60515" formatCode="0.00E+00">
                  <c:v>3.0800000000000001E-4</c:v>
                </c:pt>
                <c:pt idx="60516" formatCode="0.00E+00">
                  <c:v>3.0800000000000001E-4</c:v>
                </c:pt>
                <c:pt idx="60517" formatCode="0.00E+00">
                  <c:v>3.0800000000000001E-4</c:v>
                </c:pt>
                <c:pt idx="60518" formatCode="0.00E+00">
                  <c:v>3.0699999999999998E-4</c:v>
                </c:pt>
                <c:pt idx="60519" formatCode="0.00E+00">
                  <c:v>3.0699999999999998E-4</c:v>
                </c:pt>
                <c:pt idx="60520" formatCode="0.00E+00">
                  <c:v>3.0800000000000001E-4</c:v>
                </c:pt>
                <c:pt idx="60521" formatCode="0.00E+00">
                  <c:v>3.0800000000000001E-4</c:v>
                </c:pt>
                <c:pt idx="60522" formatCode="0.00E+00">
                  <c:v>3.0699999999999998E-4</c:v>
                </c:pt>
                <c:pt idx="60523" formatCode="0.00E+00">
                  <c:v>3.0699999999999998E-4</c:v>
                </c:pt>
                <c:pt idx="60524" formatCode="0.00E+00">
                  <c:v>3.0699999999999998E-4</c:v>
                </c:pt>
                <c:pt idx="60525" formatCode="0.00E+00">
                  <c:v>3.0699999999999998E-4</c:v>
                </c:pt>
                <c:pt idx="60526" formatCode="0.00E+00">
                  <c:v>3.0699999999999998E-4</c:v>
                </c:pt>
                <c:pt idx="60527" formatCode="0.00E+00">
                  <c:v>3.0699999999999998E-4</c:v>
                </c:pt>
                <c:pt idx="60528" formatCode="0.00E+00">
                  <c:v>3.0699999999999998E-4</c:v>
                </c:pt>
                <c:pt idx="60529" formatCode="0.00E+00">
                  <c:v>3.0699999999999998E-4</c:v>
                </c:pt>
                <c:pt idx="60530" formatCode="0.00E+00">
                  <c:v>3.0699999999999998E-4</c:v>
                </c:pt>
                <c:pt idx="60531" formatCode="0.00E+00">
                  <c:v>3.0699999999999998E-4</c:v>
                </c:pt>
                <c:pt idx="60532" formatCode="0.00E+00">
                  <c:v>3.0699999999999998E-4</c:v>
                </c:pt>
                <c:pt idx="60533" formatCode="0.00E+00">
                  <c:v>3.0699999999999998E-4</c:v>
                </c:pt>
                <c:pt idx="60534" formatCode="0.00E+00">
                  <c:v>3.0699999999999998E-4</c:v>
                </c:pt>
                <c:pt idx="60535" formatCode="0.00E+00">
                  <c:v>3.0699999999999998E-4</c:v>
                </c:pt>
                <c:pt idx="60536" formatCode="0.00E+00">
                  <c:v>3.0699999999999998E-4</c:v>
                </c:pt>
                <c:pt idx="60537" formatCode="0.00E+00">
                  <c:v>3.0699999999999998E-4</c:v>
                </c:pt>
                <c:pt idx="60538" formatCode="0.00E+00">
                  <c:v>3.0699999999999998E-4</c:v>
                </c:pt>
                <c:pt idx="60539" formatCode="0.00E+00">
                  <c:v>3.0699999999999998E-4</c:v>
                </c:pt>
                <c:pt idx="60540" formatCode="0.00E+00">
                  <c:v>3.0699999999999998E-4</c:v>
                </c:pt>
                <c:pt idx="60541" formatCode="0.00E+00">
                  <c:v>3.0699999999999998E-4</c:v>
                </c:pt>
                <c:pt idx="60542" formatCode="0.00E+00">
                  <c:v>3.0699999999999998E-4</c:v>
                </c:pt>
                <c:pt idx="60543" formatCode="0.00E+00">
                  <c:v>3.0699999999999998E-4</c:v>
                </c:pt>
                <c:pt idx="60544" formatCode="0.00E+00">
                  <c:v>3.0699999999999998E-4</c:v>
                </c:pt>
                <c:pt idx="60545" formatCode="0.00E+00">
                  <c:v>3.0699999999999998E-4</c:v>
                </c:pt>
                <c:pt idx="60546" formatCode="0.00E+00">
                  <c:v>3.0699999999999998E-4</c:v>
                </c:pt>
                <c:pt idx="60547" formatCode="0.00E+00">
                  <c:v>3.0699999999999998E-4</c:v>
                </c:pt>
                <c:pt idx="60548" formatCode="0.00E+00">
                  <c:v>3.0699999999999998E-4</c:v>
                </c:pt>
                <c:pt idx="60549" formatCode="0.00E+00">
                  <c:v>3.0699999999999998E-4</c:v>
                </c:pt>
                <c:pt idx="60550" formatCode="0.00E+00">
                  <c:v>3.0699999999999998E-4</c:v>
                </c:pt>
                <c:pt idx="60551" formatCode="0.00E+00">
                  <c:v>3.0699999999999998E-4</c:v>
                </c:pt>
                <c:pt idx="60552" formatCode="0.00E+00">
                  <c:v>3.0699999999999998E-4</c:v>
                </c:pt>
                <c:pt idx="60553" formatCode="0.00E+00">
                  <c:v>3.0699999999999998E-4</c:v>
                </c:pt>
                <c:pt idx="60554" formatCode="0.00E+00">
                  <c:v>3.0699999999999998E-4</c:v>
                </c:pt>
                <c:pt idx="60555" formatCode="0.00E+00">
                  <c:v>3.0699999999999998E-4</c:v>
                </c:pt>
                <c:pt idx="60556" formatCode="0.00E+00">
                  <c:v>3.0699999999999998E-4</c:v>
                </c:pt>
                <c:pt idx="60557" formatCode="0.00E+00">
                  <c:v>3.0699999999999998E-4</c:v>
                </c:pt>
                <c:pt idx="60558" formatCode="0.00E+00">
                  <c:v>3.0699999999999998E-4</c:v>
                </c:pt>
                <c:pt idx="60559" formatCode="0.00E+00">
                  <c:v>3.0600000000000001E-4</c:v>
                </c:pt>
                <c:pt idx="60560" formatCode="0.00E+00">
                  <c:v>3.0600000000000001E-4</c:v>
                </c:pt>
                <c:pt idx="60561" formatCode="0.00E+00">
                  <c:v>3.0600000000000001E-4</c:v>
                </c:pt>
                <c:pt idx="60562" formatCode="0.00E+00">
                  <c:v>3.0600000000000001E-4</c:v>
                </c:pt>
                <c:pt idx="60563" formatCode="0.00E+00">
                  <c:v>3.0600000000000001E-4</c:v>
                </c:pt>
                <c:pt idx="60564" formatCode="0.00E+00">
                  <c:v>3.0600000000000001E-4</c:v>
                </c:pt>
                <c:pt idx="60565" formatCode="0.00E+00">
                  <c:v>3.0600000000000001E-4</c:v>
                </c:pt>
                <c:pt idx="60566" formatCode="0.00E+00">
                  <c:v>3.0600000000000001E-4</c:v>
                </c:pt>
                <c:pt idx="60567" formatCode="0.00E+00">
                  <c:v>3.0600000000000001E-4</c:v>
                </c:pt>
                <c:pt idx="60568" formatCode="0.00E+00">
                  <c:v>3.0600000000000001E-4</c:v>
                </c:pt>
                <c:pt idx="60569" formatCode="0.00E+00">
                  <c:v>3.0600000000000001E-4</c:v>
                </c:pt>
                <c:pt idx="60570" formatCode="0.00E+00">
                  <c:v>3.0600000000000001E-4</c:v>
                </c:pt>
                <c:pt idx="60571" formatCode="0.00E+00">
                  <c:v>3.0600000000000001E-4</c:v>
                </c:pt>
                <c:pt idx="60572" formatCode="0.00E+00">
                  <c:v>3.0600000000000001E-4</c:v>
                </c:pt>
                <c:pt idx="60573" formatCode="0.00E+00">
                  <c:v>3.0600000000000001E-4</c:v>
                </c:pt>
                <c:pt idx="60574" formatCode="0.00E+00">
                  <c:v>3.0600000000000001E-4</c:v>
                </c:pt>
                <c:pt idx="60575" formatCode="0.00E+00">
                  <c:v>3.0600000000000001E-4</c:v>
                </c:pt>
                <c:pt idx="60576" formatCode="0.00E+00">
                  <c:v>3.0600000000000001E-4</c:v>
                </c:pt>
                <c:pt idx="60577" formatCode="0.00E+00">
                  <c:v>3.0600000000000001E-4</c:v>
                </c:pt>
                <c:pt idx="60578" formatCode="0.00E+00">
                  <c:v>3.0600000000000001E-4</c:v>
                </c:pt>
                <c:pt idx="60579" formatCode="0.00E+00">
                  <c:v>3.0600000000000001E-4</c:v>
                </c:pt>
                <c:pt idx="60580" formatCode="0.00E+00">
                  <c:v>3.0600000000000001E-4</c:v>
                </c:pt>
                <c:pt idx="60581" formatCode="0.00E+00">
                  <c:v>3.0600000000000001E-4</c:v>
                </c:pt>
                <c:pt idx="60582" formatCode="0.00E+00">
                  <c:v>3.0600000000000001E-4</c:v>
                </c:pt>
                <c:pt idx="60583" formatCode="0.00E+00">
                  <c:v>3.0600000000000001E-4</c:v>
                </c:pt>
                <c:pt idx="60584" formatCode="0.00E+00">
                  <c:v>3.0600000000000001E-4</c:v>
                </c:pt>
                <c:pt idx="60585" formatCode="0.00E+00">
                  <c:v>3.0600000000000001E-4</c:v>
                </c:pt>
                <c:pt idx="60586" formatCode="0.00E+00">
                  <c:v>3.0600000000000001E-4</c:v>
                </c:pt>
                <c:pt idx="60587" formatCode="0.00E+00">
                  <c:v>3.0600000000000001E-4</c:v>
                </c:pt>
                <c:pt idx="60588" formatCode="0.00E+00">
                  <c:v>3.0600000000000001E-4</c:v>
                </c:pt>
                <c:pt idx="60589" formatCode="0.00E+00">
                  <c:v>3.0600000000000001E-4</c:v>
                </c:pt>
                <c:pt idx="60590" formatCode="0.00E+00">
                  <c:v>3.0600000000000001E-4</c:v>
                </c:pt>
                <c:pt idx="60591" formatCode="0.00E+00">
                  <c:v>3.0600000000000001E-4</c:v>
                </c:pt>
                <c:pt idx="60592" formatCode="0.00E+00">
                  <c:v>3.0600000000000001E-4</c:v>
                </c:pt>
                <c:pt idx="60593" formatCode="0.00E+00">
                  <c:v>3.0600000000000001E-4</c:v>
                </c:pt>
                <c:pt idx="60594" formatCode="0.00E+00">
                  <c:v>3.0600000000000001E-4</c:v>
                </c:pt>
                <c:pt idx="60595" formatCode="0.00E+00">
                  <c:v>3.0499999999999999E-4</c:v>
                </c:pt>
                <c:pt idx="60596" formatCode="0.00E+00">
                  <c:v>3.0600000000000001E-4</c:v>
                </c:pt>
                <c:pt idx="60597" formatCode="0.00E+00">
                  <c:v>3.0600000000000001E-4</c:v>
                </c:pt>
                <c:pt idx="60598" formatCode="0.00E+00">
                  <c:v>3.0499999999999999E-4</c:v>
                </c:pt>
                <c:pt idx="60599" formatCode="0.00E+00">
                  <c:v>3.0600000000000001E-4</c:v>
                </c:pt>
                <c:pt idx="60600" formatCode="0.00E+00">
                  <c:v>3.0499999999999999E-4</c:v>
                </c:pt>
                <c:pt idx="60601" formatCode="0.00E+00">
                  <c:v>3.0499999999999999E-4</c:v>
                </c:pt>
                <c:pt idx="60602" formatCode="0.00E+00">
                  <c:v>3.0499999999999999E-4</c:v>
                </c:pt>
                <c:pt idx="60603" formatCode="0.00E+00">
                  <c:v>3.0499999999999999E-4</c:v>
                </c:pt>
                <c:pt idx="60604" formatCode="0.00E+00">
                  <c:v>3.0499999999999999E-4</c:v>
                </c:pt>
                <c:pt idx="60605" formatCode="0.00E+00">
                  <c:v>3.0499999999999999E-4</c:v>
                </c:pt>
                <c:pt idx="60606" formatCode="0.00E+00">
                  <c:v>3.0499999999999999E-4</c:v>
                </c:pt>
                <c:pt idx="60607" formatCode="0.00E+00">
                  <c:v>3.0499999999999999E-4</c:v>
                </c:pt>
                <c:pt idx="60608" formatCode="0.00E+00">
                  <c:v>3.0499999999999999E-4</c:v>
                </c:pt>
                <c:pt idx="60609" formatCode="0.00E+00">
                  <c:v>3.0499999999999999E-4</c:v>
                </c:pt>
                <c:pt idx="60610" formatCode="0.00E+00">
                  <c:v>3.0499999999999999E-4</c:v>
                </c:pt>
                <c:pt idx="60611" formatCode="0.00E+00">
                  <c:v>3.0499999999999999E-4</c:v>
                </c:pt>
                <c:pt idx="60612" formatCode="0.00E+00">
                  <c:v>3.0499999999999999E-4</c:v>
                </c:pt>
                <c:pt idx="60613" formatCode="0.00E+00">
                  <c:v>3.0499999999999999E-4</c:v>
                </c:pt>
                <c:pt idx="60614" formatCode="0.00E+00">
                  <c:v>3.0499999999999999E-4</c:v>
                </c:pt>
                <c:pt idx="60615" formatCode="0.00E+00">
                  <c:v>3.0499999999999999E-4</c:v>
                </c:pt>
                <c:pt idx="60616" formatCode="0.00E+00">
                  <c:v>3.0499999999999999E-4</c:v>
                </c:pt>
                <c:pt idx="60617" formatCode="0.00E+00">
                  <c:v>3.0499999999999999E-4</c:v>
                </c:pt>
                <c:pt idx="60618" formatCode="0.00E+00">
                  <c:v>3.0499999999999999E-4</c:v>
                </c:pt>
                <c:pt idx="60619" formatCode="0.00E+00">
                  <c:v>3.0499999999999999E-4</c:v>
                </c:pt>
                <c:pt idx="60620" formatCode="0.00E+00">
                  <c:v>3.0499999999999999E-4</c:v>
                </c:pt>
                <c:pt idx="60621" formatCode="0.00E+00">
                  <c:v>3.0499999999999999E-4</c:v>
                </c:pt>
                <c:pt idx="60622" formatCode="0.00E+00">
                  <c:v>3.0499999999999999E-4</c:v>
                </c:pt>
                <c:pt idx="60623" formatCode="0.00E+00">
                  <c:v>3.0499999999999999E-4</c:v>
                </c:pt>
                <c:pt idx="60624" formatCode="0.00E+00">
                  <c:v>3.0499999999999999E-4</c:v>
                </c:pt>
                <c:pt idx="60625" formatCode="0.00E+00">
                  <c:v>3.0499999999999999E-4</c:v>
                </c:pt>
                <c:pt idx="60626" formatCode="0.00E+00">
                  <c:v>3.0499999999999999E-4</c:v>
                </c:pt>
                <c:pt idx="60627" formatCode="0.00E+00">
                  <c:v>3.0499999999999999E-4</c:v>
                </c:pt>
                <c:pt idx="60628" formatCode="0.00E+00">
                  <c:v>3.0499999999999999E-4</c:v>
                </c:pt>
                <c:pt idx="60629" formatCode="0.00E+00">
                  <c:v>3.0499999999999999E-4</c:v>
                </c:pt>
                <c:pt idx="60630" formatCode="0.00E+00">
                  <c:v>3.0499999999999999E-4</c:v>
                </c:pt>
                <c:pt idx="60631" formatCode="0.00E+00">
                  <c:v>3.0499999999999999E-4</c:v>
                </c:pt>
                <c:pt idx="60632" formatCode="0.00E+00">
                  <c:v>3.0499999999999999E-4</c:v>
                </c:pt>
                <c:pt idx="60633" formatCode="0.00E+00">
                  <c:v>3.0499999999999999E-4</c:v>
                </c:pt>
                <c:pt idx="60634" formatCode="0.00E+00">
                  <c:v>3.0499999999999999E-4</c:v>
                </c:pt>
                <c:pt idx="60635" formatCode="0.00E+00">
                  <c:v>3.0499999999999999E-4</c:v>
                </c:pt>
                <c:pt idx="60636" formatCode="0.00E+00">
                  <c:v>3.0400000000000002E-4</c:v>
                </c:pt>
                <c:pt idx="60637" formatCode="0.00E+00">
                  <c:v>3.0400000000000002E-4</c:v>
                </c:pt>
                <c:pt idx="60638" formatCode="0.00E+00">
                  <c:v>3.0400000000000002E-4</c:v>
                </c:pt>
                <c:pt idx="60639" formatCode="0.00E+00">
                  <c:v>3.0400000000000002E-4</c:v>
                </c:pt>
                <c:pt idx="60640" formatCode="0.00E+00">
                  <c:v>3.0400000000000002E-4</c:v>
                </c:pt>
                <c:pt idx="60641" formatCode="0.00E+00">
                  <c:v>3.0400000000000002E-4</c:v>
                </c:pt>
                <c:pt idx="60642" formatCode="0.00E+00">
                  <c:v>3.0400000000000002E-4</c:v>
                </c:pt>
                <c:pt idx="60643" formatCode="0.00E+00">
                  <c:v>3.0400000000000002E-4</c:v>
                </c:pt>
                <c:pt idx="60644" formatCode="0.00E+00">
                  <c:v>3.0400000000000002E-4</c:v>
                </c:pt>
                <c:pt idx="60645" formatCode="0.00E+00">
                  <c:v>3.0400000000000002E-4</c:v>
                </c:pt>
                <c:pt idx="60646" formatCode="0.00E+00">
                  <c:v>3.0400000000000002E-4</c:v>
                </c:pt>
                <c:pt idx="60647" formatCode="0.00E+00">
                  <c:v>3.0400000000000002E-4</c:v>
                </c:pt>
                <c:pt idx="60648" formatCode="0.00E+00">
                  <c:v>3.0400000000000002E-4</c:v>
                </c:pt>
                <c:pt idx="60649" formatCode="0.00E+00">
                  <c:v>3.0400000000000002E-4</c:v>
                </c:pt>
                <c:pt idx="60650" formatCode="0.00E+00">
                  <c:v>3.0400000000000002E-4</c:v>
                </c:pt>
                <c:pt idx="60651" formatCode="0.00E+00">
                  <c:v>3.0400000000000002E-4</c:v>
                </c:pt>
                <c:pt idx="60652" formatCode="0.00E+00">
                  <c:v>3.0400000000000002E-4</c:v>
                </c:pt>
                <c:pt idx="60653" formatCode="0.00E+00">
                  <c:v>3.0400000000000002E-4</c:v>
                </c:pt>
                <c:pt idx="60654" formatCode="0.00E+00">
                  <c:v>3.0400000000000002E-4</c:v>
                </c:pt>
                <c:pt idx="60655" formatCode="0.00E+00">
                  <c:v>3.0400000000000002E-4</c:v>
                </c:pt>
                <c:pt idx="60656" formatCode="0.00E+00">
                  <c:v>3.0400000000000002E-4</c:v>
                </c:pt>
                <c:pt idx="60657" formatCode="0.00E+00">
                  <c:v>3.0400000000000002E-4</c:v>
                </c:pt>
                <c:pt idx="60658" formatCode="0.00E+00">
                  <c:v>3.0400000000000002E-4</c:v>
                </c:pt>
                <c:pt idx="60659" formatCode="0.00E+00">
                  <c:v>3.0400000000000002E-4</c:v>
                </c:pt>
                <c:pt idx="60660" formatCode="0.00E+00">
                  <c:v>3.0400000000000002E-4</c:v>
                </c:pt>
                <c:pt idx="60661" formatCode="0.00E+00">
                  <c:v>3.0400000000000002E-4</c:v>
                </c:pt>
                <c:pt idx="60662" formatCode="0.00E+00">
                  <c:v>3.0400000000000002E-4</c:v>
                </c:pt>
                <c:pt idx="60663" formatCode="0.00E+00">
                  <c:v>3.0400000000000002E-4</c:v>
                </c:pt>
                <c:pt idx="60664" formatCode="0.00E+00">
                  <c:v>3.0400000000000002E-4</c:v>
                </c:pt>
                <c:pt idx="60665" formatCode="0.00E+00">
                  <c:v>3.0400000000000002E-4</c:v>
                </c:pt>
                <c:pt idx="60666" formatCode="0.00E+00">
                  <c:v>3.0400000000000002E-4</c:v>
                </c:pt>
                <c:pt idx="60667" formatCode="0.00E+00">
                  <c:v>3.0400000000000002E-4</c:v>
                </c:pt>
                <c:pt idx="60668" formatCode="0.00E+00">
                  <c:v>3.0400000000000002E-4</c:v>
                </c:pt>
                <c:pt idx="60669" formatCode="0.00E+00">
                  <c:v>3.0400000000000002E-4</c:v>
                </c:pt>
                <c:pt idx="60670" formatCode="0.00E+00">
                  <c:v>3.0400000000000002E-4</c:v>
                </c:pt>
                <c:pt idx="60671" formatCode="0.00E+00">
                  <c:v>3.0400000000000002E-4</c:v>
                </c:pt>
                <c:pt idx="60672" formatCode="0.00E+00">
                  <c:v>3.0400000000000002E-4</c:v>
                </c:pt>
                <c:pt idx="60673" formatCode="0.00E+00">
                  <c:v>3.0400000000000002E-4</c:v>
                </c:pt>
                <c:pt idx="60674" formatCode="0.00E+00">
                  <c:v>3.0400000000000002E-4</c:v>
                </c:pt>
                <c:pt idx="60675" formatCode="0.00E+00">
                  <c:v>3.0400000000000002E-4</c:v>
                </c:pt>
                <c:pt idx="60676" formatCode="0.00E+00">
                  <c:v>3.0400000000000002E-4</c:v>
                </c:pt>
                <c:pt idx="60677" formatCode="0.00E+00">
                  <c:v>3.0299999999999999E-4</c:v>
                </c:pt>
                <c:pt idx="60678" formatCode="0.00E+00">
                  <c:v>3.0299999999999999E-4</c:v>
                </c:pt>
                <c:pt idx="60679" formatCode="0.00E+00">
                  <c:v>3.0299999999999999E-4</c:v>
                </c:pt>
                <c:pt idx="60680" formatCode="0.00E+00">
                  <c:v>3.0400000000000002E-4</c:v>
                </c:pt>
                <c:pt idx="60681" formatCode="0.00E+00">
                  <c:v>3.0400000000000002E-4</c:v>
                </c:pt>
                <c:pt idx="60682" formatCode="0.00E+00">
                  <c:v>3.0400000000000002E-4</c:v>
                </c:pt>
                <c:pt idx="60683" formatCode="0.00E+00">
                  <c:v>3.0299999999999999E-4</c:v>
                </c:pt>
                <c:pt idx="60684" formatCode="0.00E+00">
                  <c:v>3.0299999999999999E-4</c:v>
                </c:pt>
                <c:pt idx="60685" formatCode="0.00E+00">
                  <c:v>3.0299999999999999E-4</c:v>
                </c:pt>
                <c:pt idx="60686" formatCode="0.00E+00">
                  <c:v>3.0299999999999999E-4</c:v>
                </c:pt>
                <c:pt idx="60687" formatCode="0.00E+00">
                  <c:v>3.0299999999999999E-4</c:v>
                </c:pt>
                <c:pt idx="60688" formatCode="0.00E+00">
                  <c:v>3.0299999999999999E-4</c:v>
                </c:pt>
                <c:pt idx="60689" formatCode="0.00E+00">
                  <c:v>3.0299999999999999E-4</c:v>
                </c:pt>
                <c:pt idx="60690" formatCode="0.00E+00">
                  <c:v>3.0299999999999999E-4</c:v>
                </c:pt>
                <c:pt idx="60691" formatCode="0.00E+00">
                  <c:v>3.0299999999999999E-4</c:v>
                </c:pt>
                <c:pt idx="60692" formatCode="0.00E+00">
                  <c:v>3.0299999999999999E-4</c:v>
                </c:pt>
                <c:pt idx="60693" formatCode="0.00E+00">
                  <c:v>3.0299999999999999E-4</c:v>
                </c:pt>
                <c:pt idx="60694" formatCode="0.00E+00">
                  <c:v>3.0299999999999999E-4</c:v>
                </c:pt>
                <c:pt idx="60695" formatCode="0.00E+00">
                  <c:v>3.0299999999999999E-4</c:v>
                </c:pt>
                <c:pt idx="60696" formatCode="0.00E+00">
                  <c:v>3.0299999999999999E-4</c:v>
                </c:pt>
                <c:pt idx="60697" formatCode="0.00E+00">
                  <c:v>3.0299999999999999E-4</c:v>
                </c:pt>
                <c:pt idx="60698" formatCode="0.00E+00">
                  <c:v>3.0299999999999999E-4</c:v>
                </c:pt>
                <c:pt idx="60699" formatCode="0.00E+00">
                  <c:v>3.0299999999999999E-4</c:v>
                </c:pt>
                <c:pt idx="60700" formatCode="0.00E+00">
                  <c:v>3.0299999999999999E-4</c:v>
                </c:pt>
                <c:pt idx="60701" formatCode="0.00E+00">
                  <c:v>3.0299999999999999E-4</c:v>
                </c:pt>
                <c:pt idx="60702" formatCode="0.00E+00">
                  <c:v>3.0299999999999999E-4</c:v>
                </c:pt>
                <c:pt idx="60703" formatCode="0.00E+00">
                  <c:v>3.0299999999999999E-4</c:v>
                </c:pt>
                <c:pt idx="60704" formatCode="0.00E+00">
                  <c:v>3.0299999999999999E-4</c:v>
                </c:pt>
                <c:pt idx="60705" formatCode="0.00E+00">
                  <c:v>3.0299999999999999E-4</c:v>
                </c:pt>
                <c:pt idx="60706" formatCode="0.00E+00">
                  <c:v>3.0299999999999999E-4</c:v>
                </c:pt>
                <c:pt idx="60707" formatCode="0.00E+00">
                  <c:v>3.0299999999999999E-4</c:v>
                </c:pt>
                <c:pt idx="60708" formatCode="0.00E+00">
                  <c:v>3.0299999999999999E-4</c:v>
                </c:pt>
                <c:pt idx="60709" formatCode="0.00E+00">
                  <c:v>3.0299999999999999E-4</c:v>
                </c:pt>
                <c:pt idx="60710" formatCode="0.00E+00">
                  <c:v>3.0299999999999999E-4</c:v>
                </c:pt>
                <c:pt idx="60711" formatCode="0.00E+00">
                  <c:v>3.0299999999999999E-4</c:v>
                </c:pt>
                <c:pt idx="60712" formatCode="0.00E+00">
                  <c:v>3.0299999999999999E-4</c:v>
                </c:pt>
                <c:pt idx="60713" formatCode="0.00E+00">
                  <c:v>3.0200000000000002E-4</c:v>
                </c:pt>
                <c:pt idx="60714" formatCode="0.00E+00">
                  <c:v>3.0299999999999999E-4</c:v>
                </c:pt>
                <c:pt idx="60715" formatCode="0.00E+00">
                  <c:v>3.0299999999999999E-4</c:v>
                </c:pt>
                <c:pt idx="60716" formatCode="0.00E+00">
                  <c:v>3.0299999999999999E-4</c:v>
                </c:pt>
                <c:pt idx="60717" formatCode="0.00E+00">
                  <c:v>3.0299999999999999E-4</c:v>
                </c:pt>
                <c:pt idx="60718" formatCode="0.00E+00">
                  <c:v>3.0299999999999999E-4</c:v>
                </c:pt>
                <c:pt idx="60719" formatCode="0.00E+00">
                  <c:v>3.0299999999999999E-4</c:v>
                </c:pt>
                <c:pt idx="60720" formatCode="0.00E+00">
                  <c:v>3.0299999999999999E-4</c:v>
                </c:pt>
                <c:pt idx="60721" formatCode="0.00E+00">
                  <c:v>3.0200000000000002E-4</c:v>
                </c:pt>
                <c:pt idx="60722" formatCode="0.00E+00">
                  <c:v>3.0200000000000002E-4</c:v>
                </c:pt>
                <c:pt idx="60723" formatCode="0.00E+00">
                  <c:v>3.0200000000000002E-4</c:v>
                </c:pt>
                <c:pt idx="60724" formatCode="0.00E+00">
                  <c:v>3.0200000000000002E-4</c:v>
                </c:pt>
                <c:pt idx="60725" formatCode="0.00E+00">
                  <c:v>3.0200000000000002E-4</c:v>
                </c:pt>
                <c:pt idx="60726" formatCode="0.00E+00">
                  <c:v>3.0299999999999999E-4</c:v>
                </c:pt>
                <c:pt idx="60727" formatCode="0.00E+00">
                  <c:v>3.0200000000000002E-4</c:v>
                </c:pt>
                <c:pt idx="60728" formatCode="0.00E+00">
                  <c:v>3.0200000000000002E-4</c:v>
                </c:pt>
                <c:pt idx="60729" formatCode="0.00E+00">
                  <c:v>3.0200000000000002E-4</c:v>
                </c:pt>
                <c:pt idx="60730" formatCode="0.00E+00">
                  <c:v>3.0200000000000002E-4</c:v>
                </c:pt>
                <c:pt idx="60731" formatCode="0.00E+00">
                  <c:v>3.0200000000000002E-4</c:v>
                </c:pt>
                <c:pt idx="60732" formatCode="0.00E+00">
                  <c:v>3.0200000000000002E-4</c:v>
                </c:pt>
                <c:pt idx="60733" formatCode="0.00E+00">
                  <c:v>3.0200000000000002E-4</c:v>
                </c:pt>
                <c:pt idx="60734" formatCode="0.00E+00">
                  <c:v>3.0200000000000002E-4</c:v>
                </c:pt>
                <c:pt idx="60735" formatCode="0.00E+00">
                  <c:v>3.0200000000000002E-4</c:v>
                </c:pt>
                <c:pt idx="60736" formatCode="0.00E+00">
                  <c:v>3.0200000000000002E-4</c:v>
                </c:pt>
                <c:pt idx="60737" formatCode="0.00E+00">
                  <c:v>3.0200000000000002E-4</c:v>
                </c:pt>
                <c:pt idx="60738" formatCode="0.00E+00">
                  <c:v>3.0200000000000002E-4</c:v>
                </c:pt>
                <c:pt idx="60739" formatCode="0.00E+00">
                  <c:v>3.0200000000000002E-4</c:v>
                </c:pt>
                <c:pt idx="60740" formatCode="0.00E+00">
                  <c:v>3.0200000000000002E-4</c:v>
                </c:pt>
                <c:pt idx="60741" formatCode="0.00E+00">
                  <c:v>3.0200000000000002E-4</c:v>
                </c:pt>
                <c:pt idx="60742" formatCode="0.00E+00">
                  <c:v>3.0200000000000002E-4</c:v>
                </c:pt>
                <c:pt idx="60743" formatCode="0.00E+00">
                  <c:v>3.0200000000000002E-4</c:v>
                </c:pt>
                <c:pt idx="60744" formatCode="0.00E+00">
                  <c:v>3.0200000000000002E-4</c:v>
                </c:pt>
                <c:pt idx="60745" formatCode="0.00E+00">
                  <c:v>3.0200000000000002E-4</c:v>
                </c:pt>
                <c:pt idx="60746" formatCode="0.00E+00">
                  <c:v>3.0200000000000002E-4</c:v>
                </c:pt>
                <c:pt idx="60747" formatCode="0.00E+00">
                  <c:v>3.0200000000000002E-4</c:v>
                </c:pt>
                <c:pt idx="60748" formatCode="0.00E+00">
                  <c:v>3.0200000000000002E-4</c:v>
                </c:pt>
                <c:pt idx="60749" formatCode="0.00E+00">
                  <c:v>3.0200000000000002E-4</c:v>
                </c:pt>
                <c:pt idx="60750" formatCode="0.00E+00">
                  <c:v>3.0200000000000002E-4</c:v>
                </c:pt>
                <c:pt idx="60751" formatCode="0.00E+00">
                  <c:v>3.0200000000000002E-4</c:v>
                </c:pt>
                <c:pt idx="60752" formatCode="0.00E+00">
                  <c:v>3.0200000000000002E-4</c:v>
                </c:pt>
                <c:pt idx="60753" formatCode="0.00E+00">
                  <c:v>3.0200000000000002E-4</c:v>
                </c:pt>
                <c:pt idx="60754" formatCode="0.00E+00">
                  <c:v>3.0200000000000002E-4</c:v>
                </c:pt>
                <c:pt idx="60755" formatCode="0.00E+00">
                  <c:v>3.0200000000000002E-4</c:v>
                </c:pt>
                <c:pt idx="60756" formatCode="0.00E+00">
                  <c:v>3.0200000000000002E-4</c:v>
                </c:pt>
                <c:pt idx="60757" formatCode="0.00E+00">
                  <c:v>3.0200000000000002E-4</c:v>
                </c:pt>
                <c:pt idx="60758" formatCode="0.00E+00">
                  <c:v>3.0200000000000002E-4</c:v>
                </c:pt>
                <c:pt idx="60759" formatCode="0.00E+00">
                  <c:v>3.0200000000000002E-4</c:v>
                </c:pt>
                <c:pt idx="60760" formatCode="0.00E+00">
                  <c:v>3.0200000000000002E-4</c:v>
                </c:pt>
                <c:pt idx="60761" formatCode="0.00E+00">
                  <c:v>3.0200000000000002E-4</c:v>
                </c:pt>
                <c:pt idx="60762" formatCode="0.00E+00">
                  <c:v>3.0200000000000002E-4</c:v>
                </c:pt>
                <c:pt idx="60763" formatCode="0.00E+00">
                  <c:v>3.0200000000000002E-4</c:v>
                </c:pt>
                <c:pt idx="60764" formatCode="0.00E+00">
                  <c:v>3.0200000000000002E-4</c:v>
                </c:pt>
                <c:pt idx="60765" formatCode="0.00E+00">
                  <c:v>3.01E-4</c:v>
                </c:pt>
                <c:pt idx="60766" formatCode="0.00E+00">
                  <c:v>3.0200000000000002E-4</c:v>
                </c:pt>
                <c:pt idx="60767" formatCode="0.00E+00">
                  <c:v>3.01E-4</c:v>
                </c:pt>
                <c:pt idx="60768" formatCode="0.00E+00">
                  <c:v>3.01E-4</c:v>
                </c:pt>
                <c:pt idx="60769" formatCode="0.00E+00">
                  <c:v>3.0200000000000002E-4</c:v>
                </c:pt>
                <c:pt idx="60770" formatCode="0.00E+00">
                  <c:v>3.01E-4</c:v>
                </c:pt>
                <c:pt idx="60771" formatCode="0.00E+00">
                  <c:v>3.01E-4</c:v>
                </c:pt>
                <c:pt idx="60772" formatCode="0.00E+00">
                  <c:v>3.01E-4</c:v>
                </c:pt>
                <c:pt idx="60773" formatCode="0.00E+00">
                  <c:v>3.01E-4</c:v>
                </c:pt>
                <c:pt idx="60774" formatCode="0.00E+00">
                  <c:v>3.01E-4</c:v>
                </c:pt>
                <c:pt idx="60775" formatCode="0.00E+00">
                  <c:v>3.01E-4</c:v>
                </c:pt>
                <c:pt idx="60776" formatCode="0.00E+00">
                  <c:v>3.01E-4</c:v>
                </c:pt>
                <c:pt idx="60777" formatCode="0.00E+00">
                  <c:v>3.01E-4</c:v>
                </c:pt>
                <c:pt idx="60778" formatCode="0.00E+00">
                  <c:v>3.01E-4</c:v>
                </c:pt>
                <c:pt idx="60779" formatCode="0.00E+00">
                  <c:v>3.01E-4</c:v>
                </c:pt>
                <c:pt idx="60780" formatCode="0.00E+00">
                  <c:v>3.01E-4</c:v>
                </c:pt>
                <c:pt idx="60781" formatCode="0.00E+00">
                  <c:v>3.01E-4</c:v>
                </c:pt>
                <c:pt idx="60782" formatCode="0.00E+00">
                  <c:v>3.01E-4</c:v>
                </c:pt>
                <c:pt idx="60783" formatCode="0.00E+00">
                  <c:v>3.01E-4</c:v>
                </c:pt>
                <c:pt idx="60784" formatCode="0.00E+00">
                  <c:v>3.01E-4</c:v>
                </c:pt>
                <c:pt idx="60785" formatCode="0.00E+00">
                  <c:v>3.01E-4</c:v>
                </c:pt>
                <c:pt idx="60786" formatCode="0.00E+00">
                  <c:v>3.01E-4</c:v>
                </c:pt>
                <c:pt idx="60787" formatCode="0.00E+00">
                  <c:v>3.01E-4</c:v>
                </c:pt>
                <c:pt idx="60788" formatCode="0.00E+00">
                  <c:v>3.01E-4</c:v>
                </c:pt>
                <c:pt idx="60789" formatCode="0.00E+00">
                  <c:v>3.01E-4</c:v>
                </c:pt>
                <c:pt idx="60790" formatCode="0.00E+00">
                  <c:v>3.01E-4</c:v>
                </c:pt>
                <c:pt idx="60791" formatCode="0.00E+00">
                  <c:v>3.01E-4</c:v>
                </c:pt>
                <c:pt idx="60792" formatCode="0.00E+00">
                  <c:v>3.01E-4</c:v>
                </c:pt>
                <c:pt idx="60793" formatCode="0.00E+00">
                  <c:v>3.01E-4</c:v>
                </c:pt>
                <c:pt idx="60794" formatCode="0.00E+00">
                  <c:v>3.01E-4</c:v>
                </c:pt>
                <c:pt idx="60795" formatCode="0.00E+00">
                  <c:v>3.01E-4</c:v>
                </c:pt>
                <c:pt idx="60796" formatCode="0.00E+00">
                  <c:v>3.01E-4</c:v>
                </c:pt>
                <c:pt idx="60797" formatCode="0.00E+00">
                  <c:v>3.01E-4</c:v>
                </c:pt>
                <c:pt idx="60798" formatCode="0.00E+00">
                  <c:v>3.01E-4</c:v>
                </c:pt>
                <c:pt idx="60799" formatCode="0.00E+00">
                  <c:v>3.01E-4</c:v>
                </c:pt>
                <c:pt idx="60800" formatCode="0.00E+00">
                  <c:v>3.01E-4</c:v>
                </c:pt>
                <c:pt idx="60801" formatCode="0.00E+00">
                  <c:v>3.01E-4</c:v>
                </c:pt>
                <c:pt idx="60802" formatCode="0.00E+00">
                  <c:v>3.01E-4</c:v>
                </c:pt>
                <c:pt idx="60803" formatCode="0.00E+00">
                  <c:v>2.9999999999999997E-4</c:v>
                </c:pt>
                <c:pt idx="60804" formatCode="0.00E+00">
                  <c:v>3.01E-4</c:v>
                </c:pt>
                <c:pt idx="60805" formatCode="0.00E+00">
                  <c:v>3.01E-4</c:v>
                </c:pt>
                <c:pt idx="60806" formatCode="0.00E+00">
                  <c:v>3.01E-4</c:v>
                </c:pt>
                <c:pt idx="60807" formatCode="0.00E+00">
                  <c:v>3.01E-4</c:v>
                </c:pt>
                <c:pt idx="60808" formatCode="0.00E+00">
                  <c:v>3.01E-4</c:v>
                </c:pt>
                <c:pt idx="60809" formatCode="0.00E+00">
                  <c:v>3.01E-4</c:v>
                </c:pt>
                <c:pt idx="60810" formatCode="0.00E+00">
                  <c:v>3.01E-4</c:v>
                </c:pt>
                <c:pt idx="60811" formatCode="0.00E+00">
                  <c:v>3.01E-4</c:v>
                </c:pt>
                <c:pt idx="60812" formatCode="0.00E+00">
                  <c:v>3.01E-4</c:v>
                </c:pt>
                <c:pt idx="60813" formatCode="0.00E+00">
                  <c:v>3.01E-4</c:v>
                </c:pt>
                <c:pt idx="60814" formatCode="0.00E+00">
                  <c:v>3.01E-4</c:v>
                </c:pt>
                <c:pt idx="60815" formatCode="0.00E+00">
                  <c:v>2.9999999999999997E-4</c:v>
                </c:pt>
                <c:pt idx="60816" formatCode="0.00E+00">
                  <c:v>2.9999999999999997E-4</c:v>
                </c:pt>
                <c:pt idx="60817" formatCode="0.00E+00">
                  <c:v>2.9999999999999997E-4</c:v>
                </c:pt>
                <c:pt idx="60818" formatCode="0.00E+00">
                  <c:v>2.9999999999999997E-4</c:v>
                </c:pt>
                <c:pt idx="60819" formatCode="0.00E+00">
                  <c:v>2.9999999999999997E-4</c:v>
                </c:pt>
                <c:pt idx="60820" formatCode="0.00E+00">
                  <c:v>2.9999999999999997E-4</c:v>
                </c:pt>
                <c:pt idx="60821" formatCode="0.00E+00">
                  <c:v>2.9999999999999997E-4</c:v>
                </c:pt>
                <c:pt idx="60822" formatCode="0.00E+00">
                  <c:v>2.9999999999999997E-4</c:v>
                </c:pt>
                <c:pt idx="60823" formatCode="0.00E+00">
                  <c:v>2.9999999999999997E-4</c:v>
                </c:pt>
                <c:pt idx="60824" formatCode="0.00E+00">
                  <c:v>2.9999999999999997E-4</c:v>
                </c:pt>
                <c:pt idx="60825" formatCode="0.00E+00">
                  <c:v>2.9999999999999997E-4</c:v>
                </c:pt>
                <c:pt idx="60826" formatCode="0.00E+00">
                  <c:v>2.9999999999999997E-4</c:v>
                </c:pt>
                <c:pt idx="60827" formatCode="0.00E+00">
                  <c:v>2.9999999999999997E-4</c:v>
                </c:pt>
                <c:pt idx="60828" formatCode="0.00E+00">
                  <c:v>2.9999999999999997E-4</c:v>
                </c:pt>
                <c:pt idx="60829" formatCode="0.00E+00">
                  <c:v>2.9999999999999997E-4</c:v>
                </c:pt>
                <c:pt idx="60830" formatCode="0.00E+00">
                  <c:v>2.9999999999999997E-4</c:v>
                </c:pt>
                <c:pt idx="60831" formatCode="0.00E+00">
                  <c:v>2.9999999999999997E-4</c:v>
                </c:pt>
                <c:pt idx="60832" formatCode="0.00E+00">
                  <c:v>2.9999999999999997E-4</c:v>
                </c:pt>
                <c:pt idx="60833" formatCode="0.00E+00">
                  <c:v>2.9999999999999997E-4</c:v>
                </c:pt>
                <c:pt idx="60834" formatCode="0.00E+00">
                  <c:v>2.9999999999999997E-4</c:v>
                </c:pt>
                <c:pt idx="60835" formatCode="0.00E+00">
                  <c:v>2.9999999999999997E-4</c:v>
                </c:pt>
                <c:pt idx="60836" formatCode="0.00E+00">
                  <c:v>2.9999999999999997E-4</c:v>
                </c:pt>
                <c:pt idx="60837" formatCode="0.00E+00">
                  <c:v>2.9999999999999997E-4</c:v>
                </c:pt>
                <c:pt idx="60838" formatCode="0.00E+00">
                  <c:v>2.9999999999999997E-4</c:v>
                </c:pt>
                <c:pt idx="60839" formatCode="0.00E+00">
                  <c:v>2.9999999999999997E-4</c:v>
                </c:pt>
                <c:pt idx="60840" formatCode="0.00E+00">
                  <c:v>2.9999999999999997E-4</c:v>
                </c:pt>
                <c:pt idx="60841" formatCode="0.00E+00">
                  <c:v>2.9999999999999997E-4</c:v>
                </c:pt>
                <c:pt idx="60842" formatCode="0.00E+00">
                  <c:v>2.9999999999999997E-4</c:v>
                </c:pt>
                <c:pt idx="60843" formatCode="0.00E+00">
                  <c:v>2.9999999999999997E-4</c:v>
                </c:pt>
                <c:pt idx="60844" formatCode="0.00E+00">
                  <c:v>2.9999999999999997E-4</c:v>
                </c:pt>
                <c:pt idx="60845" formatCode="0.00E+00">
                  <c:v>2.9999999999999997E-4</c:v>
                </c:pt>
                <c:pt idx="60846" formatCode="0.00E+00">
                  <c:v>2.9999999999999997E-4</c:v>
                </c:pt>
                <c:pt idx="60847" formatCode="0.00E+00">
                  <c:v>2.9999999999999997E-4</c:v>
                </c:pt>
                <c:pt idx="60848" formatCode="0.00E+00">
                  <c:v>2.9999999999999997E-4</c:v>
                </c:pt>
                <c:pt idx="60849" formatCode="0.00E+00">
                  <c:v>2.9999999999999997E-4</c:v>
                </c:pt>
                <c:pt idx="60850" formatCode="0.00E+00">
                  <c:v>2.9999999999999997E-4</c:v>
                </c:pt>
                <c:pt idx="60851" formatCode="0.00E+00">
                  <c:v>2.9999999999999997E-4</c:v>
                </c:pt>
                <c:pt idx="60852" formatCode="0.00E+00">
                  <c:v>2.9999999999999997E-4</c:v>
                </c:pt>
                <c:pt idx="60853" formatCode="0.00E+00">
                  <c:v>2.9999999999999997E-4</c:v>
                </c:pt>
                <c:pt idx="60854" formatCode="0.00E+00">
                  <c:v>2.9999999999999997E-4</c:v>
                </c:pt>
                <c:pt idx="60855" formatCode="0.00E+00">
                  <c:v>2.9999999999999997E-4</c:v>
                </c:pt>
                <c:pt idx="60856" formatCode="0.00E+00">
                  <c:v>2.9999999999999997E-4</c:v>
                </c:pt>
                <c:pt idx="60857" formatCode="0.00E+00">
                  <c:v>2.9999999999999997E-4</c:v>
                </c:pt>
                <c:pt idx="60858" formatCode="0.00E+00">
                  <c:v>2.9999999999999997E-4</c:v>
                </c:pt>
                <c:pt idx="60859" formatCode="0.00E+00">
                  <c:v>2.9999999999999997E-4</c:v>
                </c:pt>
                <c:pt idx="60860" formatCode="0.00E+00">
                  <c:v>2.9999999999999997E-4</c:v>
                </c:pt>
                <c:pt idx="60861" formatCode="0.00E+00">
                  <c:v>2.99E-4</c:v>
                </c:pt>
                <c:pt idx="60862" formatCode="0.00E+00">
                  <c:v>2.9999999999999997E-4</c:v>
                </c:pt>
                <c:pt idx="60863" formatCode="0.00E+00">
                  <c:v>2.99E-4</c:v>
                </c:pt>
                <c:pt idx="60864" formatCode="0.00E+00">
                  <c:v>2.99E-4</c:v>
                </c:pt>
                <c:pt idx="60865" formatCode="0.00E+00">
                  <c:v>2.9999999999999997E-4</c:v>
                </c:pt>
                <c:pt idx="60866" formatCode="0.00E+00">
                  <c:v>2.99E-4</c:v>
                </c:pt>
                <c:pt idx="60867" formatCode="0.00E+00">
                  <c:v>2.99E-4</c:v>
                </c:pt>
                <c:pt idx="60868" formatCode="0.00E+00">
                  <c:v>2.99E-4</c:v>
                </c:pt>
                <c:pt idx="60869" formatCode="0.00E+00">
                  <c:v>2.99E-4</c:v>
                </c:pt>
                <c:pt idx="60870" formatCode="0.00E+00">
                  <c:v>2.99E-4</c:v>
                </c:pt>
                <c:pt idx="60871" formatCode="0.00E+00">
                  <c:v>2.99E-4</c:v>
                </c:pt>
                <c:pt idx="60872" formatCode="0.00E+00">
                  <c:v>2.99E-4</c:v>
                </c:pt>
                <c:pt idx="60873" formatCode="0.00E+00">
                  <c:v>2.99E-4</c:v>
                </c:pt>
                <c:pt idx="60874" formatCode="0.00E+00">
                  <c:v>2.99E-4</c:v>
                </c:pt>
                <c:pt idx="60875" formatCode="0.00E+00">
                  <c:v>2.99E-4</c:v>
                </c:pt>
                <c:pt idx="60876" formatCode="0.00E+00">
                  <c:v>2.99E-4</c:v>
                </c:pt>
                <c:pt idx="60877" formatCode="0.00E+00">
                  <c:v>2.99E-4</c:v>
                </c:pt>
                <c:pt idx="60878" formatCode="0.00E+00">
                  <c:v>2.99E-4</c:v>
                </c:pt>
                <c:pt idx="60879" formatCode="0.00E+00">
                  <c:v>2.99E-4</c:v>
                </c:pt>
                <c:pt idx="60880" formatCode="0.00E+00">
                  <c:v>2.99E-4</c:v>
                </c:pt>
                <c:pt idx="60881" formatCode="0.00E+00">
                  <c:v>2.99E-4</c:v>
                </c:pt>
                <c:pt idx="60882" formatCode="0.00E+00">
                  <c:v>2.99E-4</c:v>
                </c:pt>
                <c:pt idx="60883" formatCode="0.00E+00">
                  <c:v>2.99E-4</c:v>
                </c:pt>
                <c:pt idx="60884" formatCode="0.00E+00">
                  <c:v>2.99E-4</c:v>
                </c:pt>
                <c:pt idx="60885" formatCode="0.00E+00">
                  <c:v>2.99E-4</c:v>
                </c:pt>
                <c:pt idx="60886" formatCode="0.00E+00">
                  <c:v>2.99E-4</c:v>
                </c:pt>
                <c:pt idx="60887" formatCode="0.00E+00">
                  <c:v>2.99E-4</c:v>
                </c:pt>
                <c:pt idx="60888" formatCode="0.00E+00">
                  <c:v>2.99E-4</c:v>
                </c:pt>
                <c:pt idx="60889" formatCode="0.00E+00">
                  <c:v>2.99E-4</c:v>
                </c:pt>
                <c:pt idx="60890" formatCode="0.00E+00">
                  <c:v>2.99E-4</c:v>
                </c:pt>
                <c:pt idx="60891" formatCode="0.00E+00">
                  <c:v>2.99E-4</c:v>
                </c:pt>
                <c:pt idx="60892" formatCode="0.00E+00">
                  <c:v>2.99E-4</c:v>
                </c:pt>
                <c:pt idx="60893" formatCode="0.00E+00">
                  <c:v>2.99E-4</c:v>
                </c:pt>
                <c:pt idx="60894" formatCode="0.00E+00">
                  <c:v>2.99E-4</c:v>
                </c:pt>
                <c:pt idx="60895" formatCode="0.00E+00">
                  <c:v>2.99E-4</c:v>
                </c:pt>
                <c:pt idx="60896" formatCode="0.00E+00">
                  <c:v>2.99E-4</c:v>
                </c:pt>
                <c:pt idx="60897" formatCode="0.00E+00">
                  <c:v>2.99E-4</c:v>
                </c:pt>
                <c:pt idx="60898" formatCode="0.00E+00">
                  <c:v>2.99E-4</c:v>
                </c:pt>
                <c:pt idx="60899" formatCode="0.00E+00">
                  <c:v>2.99E-4</c:v>
                </c:pt>
                <c:pt idx="60900" formatCode="0.00E+00">
                  <c:v>2.99E-4</c:v>
                </c:pt>
                <c:pt idx="60901" formatCode="0.00E+00">
                  <c:v>2.99E-4</c:v>
                </c:pt>
                <c:pt idx="60902" formatCode="0.00E+00">
                  <c:v>2.99E-4</c:v>
                </c:pt>
                <c:pt idx="60903" formatCode="0.00E+00">
                  <c:v>2.99E-4</c:v>
                </c:pt>
                <c:pt idx="60904" formatCode="0.00E+00">
                  <c:v>2.99E-4</c:v>
                </c:pt>
                <c:pt idx="60905" formatCode="0.00E+00">
                  <c:v>2.99E-4</c:v>
                </c:pt>
                <c:pt idx="60906" formatCode="0.00E+00">
                  <c:v>2.9799999999999998E-4</c:v>
                </c:pt>
                <c:pt idx="60907" formatCode="0.00E+00">
                  <c:v>2.9799999999999998E-4</c:v>
                </c:pt>
                <c:pt idx="60908" formatCode="0.00E+00">
                  <c:v>2.99E-4</c:v>
                </c:pt>
                <c:pt idx="60909" formatCode="0.00E+00">
                  <c:v>2.99E-4</c:v>
                </c:pt>
                <c:pt idx="60910" formatCode="0.00E+00">
                  <c:v>2.99E-4</c:v>
                </c:pt>
                <c:pt idx="60911" formatCode="0.00E+00">
                  <c:v>2.9799999999999998E-4</c:v>
                </c:pt>
                <c:pt idx="60912" formatCode="0.00E+00">
                  <c:v>2.9799999999999998E-4</c:v>
                </c:pt>
                <c:pt idx="60913" formatCode="0.00E+00">
                  <c:v>2.9799999999999998E-4</c:v>
                </c:pt>
                <c:pt idx="60914" formatCode="0.00E+00">
                  <c:v>2.9799999999999998E-4</c:v>
                </c:pt>
                <c:pt idx="60915" formatCode="0.00E+00">
                  <c:v>2.99E-4</c:v>
                </c:pt>
                <c:pt idx="60916" formatCode="0.00E+00">
                  <c:v>2.9799999999999998E-4</c:v>
                </c:pt>
                <c:pt idx="60917" formatCode="0.00E+00">
                  <c:v>2.9799999999999998E-4</c:v>
                </c:pt>
                <c:pt idx="60918" formatCode="0.00E+00">
                  <c:v>2.9799999999999998E-4</c:v>
                </c:pt>
                <c:pt idx="60919" formatCode="0.00E+00">
                  <c:v>2.9799999999999998E-4</c:v>
                </c:pt>
                <c:pt idx="60920" formatCode="0.00E+00">
                  <c:v>2.9799999999999998E-4</c:v>
                </c:pt>
                <c:pt idx="60921" formatCode="0.00E+00">
                  <c:v>2.9799999999999998E-4</c:v>
                </c:pt>
                <c:pt idx="60922" formatCode="0.00E+00">
                  <c:v>2.9799999999999998E-4</c:v>
                </c:pt>
                <c:pt idx="60923" formatCode="0.00E+00">
                  <c:v>2.9799999999999998E-4</c:v>
                </c:pt>
                <c:pt idx="60924" formatCode="0.00E+00">
                  <c:v>2.9799999999999998E-4</c:v>
                </c:pt>
                <c:pt idx="60925" formatCode="0.00E+00">
                  <c:v>2.9799999999999998E-4</c:v>
                </c:pt>
                <c:pt idx="60926" formatCode="0.00E+00">
                  <c:v>2.9799999999999998E-4</c:v>
                </c:pt>
                <c:pt idx="60927" formatCode="0.00E+00">
                  <c:v>2.9799999999999998E-4</c:v>
                </c:pt>
                <c:pt idx="60928" formatCode="0.00E+00">
                  <c:v>2.9799999999999998E-4</c:v>
                </c:pt>
                <c:pt idx="60929" formatCode="0.00E+00">
                  <c:v>2.9799999999999998E-4</c:v>
                </c:pt>
                <c:pt idx="60930" formatCode="0.00E+00">
                  <c:v>2.9799999999999998E-4</c:v>
                </c:pt>
                <c:pt idx="60931" formatCode="0.00E+00">
                  <c:v>2.9799999999999998E-4</c:v>
                </c:pt>
                <c:pt idx="60932" formatCode="0.00E+00">
                  <c:v>2.9799999999999998E-4</c:v>
                </c:pt>
                <c:pt idx="60933" formatCode="0.00E+00">
                  <c:v>2.9799999999999998E-4</c:v>
                </c:pt>
                <c:pt idx="60934" formatCode="0.00E+00">
                  <c:v>2.9799999999999998E-4</c:v>
                </c:pt>
                <c:pt idx="60935" formatCode="0.00E+00">
                  <c:v>2.9799999999999998E-4</c:v>
                </c:pt>
                <c:pt idx="60936" formatCode="0.00E+00">
                  <c:v>2.9799999999999998E-4</c:v>
                </c:pt>
                <c:pt idx="60937" formatCode="0.00E+00">
                  <c:v>2.9799999999999998E-4</c:v>
                </c:pt>
                <c:pt idx="60938" formatCode="0.00E+00">
                  <c:v>2.9799999999999998E-4</c:v>
                </c:pt>
                <c:pt idx="60939" formatCode="0.00E+00">
                  <c:v>2.9799999999999998E-4</c:v>
                </c:pt>
                <c:pt idx="60940" formatCode="0.00E+00">
                  <c:v>2.9799999999999998E-4</c:v>
                </c:pt>
                <c:pt idx="60941" formatCode="0.00E+00">
                  <c:v>2.9799999999999998E-4</c:v>
                </c:pt>
                <c:pt idx="60942" formatCode="0.00E+00">
                  <c:v>2.9799999999999998E-4</c:v>
                </c:pt>
                <c:pt idx="60943" formatCode="0.00E+00">
                  <c:v>2.9799999999999998E-4</c:v>
                </c:pt>
                <c:pt idx="60944" formatCode="0.00E+00">
                  <c:v>2.9799999999999998E-4</c:v>
                </c:pt>
                <c:pt idx="60945" formatCode="0.00E+00">
                  <c:v>2.9799999999999998E-4</c:v>
                </c:pt>
                <c:pt idx="60946" formatCode="0.00E+00">
                  <c:v>2.9799999999999998E-4</c:v>
                </c:pt>
                <c:pt idx="60947" formatCode="0.00E+00">
                  <c:v>2.9799999999999998E-4</c:v>
                </c:pt>
                <c:pt idx="60948" formatCode="0.00E+00">
                  <c:v>2.9799999999999998E-4</c:v>
                </c:pt>
                <c:pt idx="60949" formatCode="0.00E+00">
                  <c:v>2.9799999999999998E-4</c:v>
                </c:pt>
                <c:pt idx="60950" formatCode="0.00E+00">
                  <c:v>2.9799999999999998E-4</c:v>
                </c:pt>
                <c:pt idx="60951" formatCode="0.00E+00">
                  <c:v>2.9799999999999998E-4</c:v>
                </c:pt>
                <c:pt idx="60952" formatCode="0.00E+00">
                  <c:v>2.9799999999999998E-4</c:v>
                </c:pt>
                <c:pt idx="60953" formatCode="0.00E+00">
                  <c:v>2.9799999999999998E-4</c:v>
                </c:pt>
                <c:pt idx="60954" formatCode="0.00E+00">
                  <c:v>2.9799999999999998E-4</c:v>
                </c:pt>
                <c:pt idx="60955" formatCode="0.00E+00">
                  <c:v>2.9799999999999998E-4</c:v>
                </c:pt>
                <c:pt idx="60956" formatCode="0.00E+00">
                  <c:v>2.9799999999999998E-4</c:v>
                </c:pt>
                <c:pt idx="60957" formatCode="0.00E+00">
                  <c:v>2.9799999999999998E-4</c:v>
                </c:pt>
                <c:pt idx="60958" formatCode="0.00E+00">
                  <c:v>2.9799999999999998E-4</c:v>
                </c:pt>
                <c:pt idx="60959" formatCode="0.00E+00">
                  <c:v>2.9799999999999998E-4</c:v>
                </c:pt>
                <c:pt idx="60960" formatCode="0.00E+00">
                  <c:v>2.9799999999999998E-4</c:v>
                </c:pt>
                <c:pt idx="60961" formatCode="0.00E+00">
                  <c:v>2.9700000000000001E-4</c:v>
                </c:pt>
                <c:pt idx="60962" formatCode="0.00E+00">
                  <c:v>2.9799999999999998E-4</c:v>
                </c:pt>
                <c:pt idx="60963" formatCode="0.00E+00">
                  <c:v>2.9700000000000001E-4</c:v>
                </c:pt>
                <c:pt idx="60964" formatCode="0.00E+00">
                  <c:v>2.9700000000000001E-4</c:v>
                </c:pt>
                <c:pt idx="60965" formatCode="0.00E+00">
                  <c:v>2.9799999999999998E-4</c:v>
                </c:pt>
                <c:pt idx="60966" formatCode="0.00E+00">
                  <c:v>2.9700000000000001E-4</c:v>
                </c:pt>
                <c:pt idx="60967" formatCode="0.00E+00">
                  <c:v>2.9700000000000001E-4</c:v>
                </c:pt>
                <c:pt idx="60968" formatCode="0.00E+00">
                  <c:v>2.9700000000000001E-4</c:v>
                </c:pt>
                <c:pt idx="60969" formatCode="0.00E+00">
                  <c:v>2.9700000000000001E-4</c:v>
                </c:pt>
                <c:pt idx="60970" formatCode="0.00E+00">
                  <c:v>2.9700000000000001E-4</c:v>
                </c:pt>
                <c:pt idx="60971" formatCode="0.00E+00">
                  <c:v>2.9700000000000001E-4</c:v>
                </c:pt>
                <c:pt idx="60972" formatCode="0.00E+00">
                  <c:v>2.9700000000000001E-4</c:v>
                </c:pt>
                <c:pt idx="60973" formatCode="0.00E+00">
                  <c:v>2.9700000000000001E-4</c:v>
                </c:pt>
                <c:pt idx="60974" formatCode="0.00E+00">
                  <c:v>2.9700000000000001E-4</c:v>
                </c:pt>
                <c:pt idx="60975" formatCode="0.00E+00">
                  <c:v>2.9700000000000001E-4</c:v>
                </c:pt>
                <c:pt idx="60976" formatCode="0.00E+00">
                  <c:v>2.9700000000000001E-4</c:v>
                </c:pt>
                <c:pt idx="60977" formatCode="0.00E+00">
                  <c:v>2.9700000000000001E-4</c:v>
                </c:pt>
                <c:pt idx="60978" formatCode="0.00E+00">
                  <c:v>2.9700000000000001E-4</c:v>
                </c:pt>
                <c:pt idx="60979" formatCode="0.00E+00">
                  <c:v>2.9700000000000001E-4</c:v>
                </c:pt>
                <c:pt idx="60980" formatCode="0.00E+00">
                  <c:v>2.9700000000000001E-4</c:v>
                </c:pt>
                <c:pt idx="60981" formatCode="0.00E+00">
                  <c:v>2.9700000000000001E-4</c:v>
                </c:pt>
                <c:pt idx="60982" formatCode="0.00E+00">
                  <c:v>2.9700000000000001E-4</c:v>
                </c:pt>
                <c:pt idx="60983" formatCode="0.00E+00">
                  <c:v>2.9700000000000001E-4</c:v>
                </c:pt>
                <c:pt idx="60984" formatCode="0.00E+00">
                  <c:v>2.9700000000000001E-4</c:v>
                </c:pt>
                <c:pt idx="60985" formatCode="0.00E+00">
                  <c:v>2.9700000000000001E-4</c:v>
                </c:pt>
                <c:pt idx="60986" formatCode="0.00E+00">
                  <c:v>2.9700000000000001E-4</c:v>
                </c:pt>
                <c:pt idx="60987" formatCode="0.00E+00">
                  <c:v>2.9700000000000001E-4</c:v>
                </c:pt>
                <c:pt idx="60988" formatCode="0.00E+00">
                  <c:v>2.9700000000000001E-4</c:v>
                </c:pt>
                <c:pt idx="60989" formatCode="0.00E+00">
                  <c:v>2.9700000000000001E-4</c:v>
                </c:pt>
                <c:pt idx="60990" formatCode="0.00E+00">
                  <c:v>2.9700000000000001E-4</c:v>
                </c:pt>
                <c:pt idx="60991" formatCode="0.00E+00">
                  <c:v>2.9700000000000001E-4</c:v>
                </c:pt>
                <c:pt idx="60992" formatCode="0.00E+00">
                  <c:v>2.9700000000000001E-4</c:v>
                </c:pt>
                <c:pt idx="60993" formatCode="0.00E+00">
                  <c:v>2.9700000000000001E-4</c:v>
                </c:pt>
                <c:pt idx="60994" formatCode="0.00E+00">
                  <c:v>2.9700000000000001E-4</c:v>
                </c:pt>
                <c:pt idx="60995" formatCode="0.00E+00">
                  <c:v>2.9700000000000001E-4</c:v>
                </c:pt>
                <c:pt idx="60996" formatCode="0.00E+00">
                  <c:v>2.9700000000000001E-4</c:v>
                </c:pt>
                <c:pt idx="60997" formatCode="0.00E+00">
                  <c:v>2.9700000000000001E-4</c:v>
                </c:pt>
                <c:pt idx="60998" formatCode="0.00E+00">
                  <c:v>2.9700000000000001E-4</c:v>
                </c:pt>
                <c:pt idx="60999" formatCode="0.00E+00">
                  <c:v>2.9700000000000001E-4</c:v>
                </c:pt>
                <c:pt idx="61000" formatCode="0.00E+00">
                  <c:v>2.9700000000000001E-4</c:v>
                </c:pt>
                <c:pt idx="61001" formatCode="0.00E+00">
                  <c:v>2.9700000000000001E-4</c:v>
                </c:pt>
                <c:pt idx="61002" formatCode="0.00E+00">
                  <c:v>2.9700000000000001E-4</c:v>
                </c:pt>
                <c:pt idx="61003" formatCode="0.00E+00">
                  <c:v>2.9700000000000001E-4</c:v>
                </c:pt>
                <c:pt idx="61004" formatCode="0.00E+00">
                  <c:v>2.9700000000000001E-4</c:v>
                </c:pt>
                <c:pt idx="61005" formatCode="0.00E+00">
                  <c:v>2.9700000000000001E-4</c:v>
                </c:pt>
                <c:pt idx="61006" formatCode="0.00E+00">
                  <c:v>2.9700000000000001E-4</c:v>
                </c:pt>
                <c:pt idx="61007" formatCode="0.00E+00">
                  <c:v>2.9700000000000001E-4</c:v>
                </c:pt>
                <c:pt idx="61008" formatCode="0.00E+00">
                  <c:v>2.9700000000000001E-4</c:v>
                </c:pt>
                <c:pt idx="61009" formatCode="0.00E+00">
                  <c:v>2.9700000000000001E-4</c:v>
                </c:pt>
                <c:pt idx="61010" formatCode="0.00E+00">
                  <c:v>2.9700000000000001E-4</c:v>
                </c:pt>
                <c:pt idx="61011" formatCode="0.00E+00">
                  <c:v>2.9700000000000001E-4</c:v>
                </c:pt>
                <c:pt idx="61012" formatCode="0.00E+00">
                  <c:v>2.9700000000000001E-4</c:v>
                </c:pt>
                <c:pt idx="61013" formatCode="0.00E+00">
                  <c:v>2.9700000000000001E-4</c:v>
                </c:pt>
                <c:pt idx="61014" formatCode="0.00E+00">
                  <c:v>2.9599999999999998E-4</c:v>
                </c:pt>
                <c:pt idx="61015" formatCode="0.00E+00">
                  <c:v>2.9599999999999998E-4</c:v>
                </c:pt>
                <c:pt idx="61016" formatCode="0.00E+00">
                  <c:v>2.9700000000000001E-4</c:v>
                </c:pt>
                <c:pt idx="61017" formatCode="0.00E+00">
                  <c:v>2.9700000000000001E-4</c:v>
                </c:pt>
                <c:pt idx="61018" formatCode="0.00E+00">
                  <c:v>2.9700000000000001E-4</c:v>
                </c:pt>
                <c:pt idx="61019" formatCode="0.00E+00">
                  <c:v>2.9599999999999998E-4</c:v>
                </c:pt>
                <c:pt idx="61020" formatCode="0.00E+00">
                  <c:v>2.9599999999999998E-4</c:v>
                </c:pt>
                <c:pt idx="61021" formatCode="0.00E+00">
                  <c:v>2.9599999999999998E-4</c:v>
                </c:pt>
                <c:pt idx="61022" formatCode="0.00E+00">
                  <c:v>2.9599999999999998E-4</c:v>
                </c:pt>
                <c:pt idx="61023" formatCode="0.00E+00">
                  <c:v>2.9599999999999998E-4</c:v>
                </c:pt>
                <c:pt idx="61024" formatCode="0.00E+00">
                  <c:v>2.9599999999999998E-4</c:v>
                </c:pt>
                <c:pt idx="61025" formatCode="0.00E+00">
                  <c:v>2.9599999999999998E-4</c:v>
                </c:pt>
                <c:pt idx="61026" formatCode="0.00E+00">
                  <c:v>2.9599999999999998E-4</c:v>
                </c:pt>
                <c:pt idx="61027" formatCode="0.00E+00">
                  <c:v>2.9599999999999998E-4</c:v>
                </c:pt>
                <c:pt idx="61028" formatCode="0.00E+00">
                  <c:v>2.9599999999999998E-4</c:v>
                </c:pt>
                <c:pt idx="61029" formatCode="0.00E+00">
                  <c:v>2.9599999999999998E-4</c:v>
                </c:pt>
                <c:pt idx="61030" formatCode="0.00E+00">
                  <c:v>2.9599999999999998E-4</c:v>
                </c:pt>
                <c:pt idx="61031" formatCode="0.00E+00">
                  <c:v>2.9599999999999998E-4</c:v>
                </c:pt>
                <c:pt idx="61032" formatCode="0.00E+00">
                  <c:v>2.9599999999999998E-4</c:v>
                </c:pt>
                <c:pt idx="61033" formatCode="0.00E+00">
                  <c:v>2.9599999999999998E-4</c:v>
                </c:pt>
                <c:pt idx="61034" formatCode="0.00E+00">
                  <c:v>2.9599999999999998E-4</c:v>
                </c:pt>
                <c:pt idx="61035" formatCode="0.00E+00">
                  <c:v>2.9599999999999998E-4</c:v>
                </c:pt>
                <c:pt idx="61036" formatCode="0.00E+00">
                  <c:v>2.9599999999999998E-4</c:v>
                </c:pt>
                <c:pt idx="61037" formatCode="0.00E+00">
                  <c:v>2.9599999999999998E-4</c:v>
                </c:pt>
                <c:pt idx="61038" formatCode="0.00E+00">
                  <c:v>2.9599999999999998E-4</c:v>
                </c:pt>
                <c:pt idx="61039" formatCode="0.00E+00">
                  <c:v>2.9599999999999998E-4</c:v>
                </c:pt>
                <c:pt idx="61040" formatCode="0.00E+00">
                  <c:v>2.9599999999999998E-4</c:v>
                </c:pt>
                <c:pt idx="61041" formatCode="0.00E+00">
                  <c:v>2.9599999999999998E-4</c:v>
                </c:pt>
                <c:pt idx="61042" formatCode="0.00E+00">
                  <c:v>2.9599999999999998E-4</c:v>
                </c:pt>
                <c:pt idx="61043" formatCode="0.00E+00">
                  <c:v>2.9599999999999998E-4</c:v>
                </c:pt>
                <c:pt idx="61044" formatCode="0.00E+00">
                  <c:v>2.9599999999999998E-4</c:v>
                </c:pt>
                <c:pt idx="61045" formatCode="0.00E+00">
                  <c:v>2.9599999999999998E-4</c:v>
                </c:pt>
                <c:pt idx="61046" formatCode="0.00E+00">
                  <c:v>2.9599999999999998E-4</c:v>
                </c:pt>
                <c:pt idx="61047" formatCode="0.00E+00">
                  <c:v>2.9599999999999998E-4</c:v>
                </c:pt>
                <c:pt idx="61048" formatCode="0.00E+00">
                  <c:v>2.9599999999999998E-4</c:v>
                </c:pt>
                <c:pt idx="61049" formatCode="0.00E+00">
                  <c:v>2.9599999999999998E-4</c:v>
                </c:pt>
                <c:pt idx="61050" formatCode="0.00E+00">
                  <c:v>2.9599999999999998E-4</c:v>
                </c:pt>
                <c:pt idx="61051" formatCode="0.00E+00">
                  <c:v>2.9599999999999998E-4</c:v>
                </c:pt>
                <c:pt idx="61052" formatCode="0.00E+00">
                  <c:v>2.9599999999999998E-4</c:v>
                </c:pt>
                <c:pt idx="61053" formatCode="0.00E+00">
                  <c:v>2.9599999999999998E-4</c:v>
                </c:pt>
                <c:pt idx="61054" formatCode="0.00E+00">
                  <c:v>2.9599999999999998E-4</c:v>
                </c:pt>
                <c:pt idx="61055" formatCode="0.00E+00">
                  <c:v>2.9599999999999998E-4</c:v>
                </c:pt>
                <c:pt idx="61056" formatCode="0.00E+00">
                  <c:v>2.9599999999999998E-4</c:v>
                </c:pt>
                <c:pt idx="61057" formatCode="0.00E+00">
                  <c:v>2.9599999999999998E-4</c:v>
                </c:pt>
                <c:pt idx="61058" formatCode="0.00E+00">
                  <c:v>2.9599999999999998E-4</c:v>
                </c:pt>
                <c:pt idx="61059" formatCode="0.00E+00">
                  <c:v>2.9599999999999998E-4</c:v>
                </c:pt>
                <c:pt idx="61060" formatCode="0.00E+00">
                  <c:v>2.9599999999999998E-4</c:v>
                </c:pt>
                <c:pt idx="61061" formatCode="0.00E+00">
                  <c:v>2.9599999999999998E-4</c:v>
                </c:pt>
                <c:pt idx="61062" formatCode="0.00E+00">
                  <c:v>2.9599999999999998E-4</c:v>
                </c:pt>
                <c:pt idx="61063" formatCode="0.00E+00">
                  <c:v>2.9599999999999998E-4</c:v>
                </c:pt>
                <c:pt idx="61064" formatCode="0.00E+00">
                  <c:v>2.9599999999999998E-4</c:v>
                </c:pt>
                <c:pt idx="61065" formatCode="0.00E+00">
                  <c:v>2.9599999999999998E-4</c:v>
                </c:pt>
                <c:pt idx="61066" formatCode="0.00E+00">
                  <c:v>2.9599999999999998E-4</c:v>
                </c:pt>
                <c:pt idx="61067" formatCode="0.00E+00">
                  <c:v>2.9599999999999998E-4</c:v>
                </c:pt>
                <c:pt idx="61068" formatCode="0.00E+00">
                  <c:v>2.9599999999999998E-4</c:v>
                </c:pt>
                <c:pt idx="61069" formatCode="0.00E+00">
                  <c:v>2.9599999999999998E-4</c:v>
                </c:pt>
                <c:pt idx="61070" formatCode="0.00E+00">
                  <c:v>2.9599999999999998E-4</c:v>
                </c:pt>
                <c:pt idx="61071" formatCode="0.00E+00">
                  <c:v>2.9599999999999998E-4</c:v>
                </c:pt>
                <c:pt idx="61072" formatCode="0.00E+00">
                  <c:v>2.9599999999999998E-4</c:v>
                </c:pt>
                <c:pt idx="61073" formatCode="0.00E+00">
                  <c:v>2.9599999999999998E-4</c:v>
                </c:pt>
                <c:pt idx="61074" formatCode="0.00E+00">
                  <c:v>2.9500000000000001E-4</c:v>
                </c:pt>
                <c:pt idx="61075" formatCode="0.00E+00">
                  <c:v>2.9500000000000001E-4</c:v>
                </c:pt>
                <c:pt idx="61076" formatCode="0.00E+00">
                  <c:v>2.9500000000000001E-4</c:v>
                </c:pt>
                <c:pt idx="61077" formatCode="0.00E+00">
                  <c:v>2.9500000000000001E-4</c:v>
                </c:pt>
                <c:pt idx="61078" formatCode="0.00E+00">
                  <c:v>2.9500000000000001E-4</c:v>
                </c:pt>
                <c:pt idx="61079" formatCode="0.00E+00">
                  <c:v>2.9500000000000001E-4</c:v>
                </c:pt>
                <c:pt idx="61080" formatCode="0.00E+00">
                  <c:v>2.9500000000000001E-4</c:v>
                </c:pt>
                <c:pt idx="61081" formatCode="0.00E+00">
                  <c:v>2.9500000000000001E-4</c:v>
                </c:pt>
                <c:pt idx="61082" formatCode="0.00E+00">
                  <c:v>2.9500000000000001E-4</c:v>
                </c:pt>
                <c:pt idx="61083" formatCode="0.00E+00">
                  <c:v>2.9500000000000001E-4</c:v>
                </c:pt>
                <c:pt idx="61084" formatCode="0.00E+00">
                  <c:v>2.9500000000000001E-4</c:v>
                </c:pt>
                <c:pt idx="61085" formatCode="0.00E+00">
                  <c:v>2.9500000000000001E-4</c:v>
                </c:pt>
                <c:pt idx="61086" formatCode="0.00E+00">
                  <c:v>2.9500000000000001E-4</c:v>
                </c:pt>
                <c:pt idx="61087" formatCode="0.00E+00">
                  <c:v>2.9500000000000001E-4</c:v>
                </c:pt>
                <c:pt idx="61088" formatCode="0.00E+00">
                  <c:v>2.9500000000000001E-4</c:v>
                </c:pt>
                <c:pt idx="61089" formatCode="0.00E+00">
                  <c:v>2.9500000000000001E-4</c:v>
                </c:pt>
                <c:pt idx="61090" formatCode="0.00E+00">
                  <c:v>2.9500000000000001E-4</c:v>
                </c:pt>
                <c:pt idx="61091" formatCode="0.00E+00">
                  <c:v>2.9500000000000001E-4</c:v>
                </c:pt>
                <c:pt idx="61092" formatCode="0.00E+00">
                  <c:v>2.9500000000000001E-4</c:v>
                </c:pt>
                <c:pt idx="61093" formatCode="0.00E+00">
                  <c:v>2.9500000000000001E-4</c:v>
                </c:pt>
                <c:pt idx="61094" formatCode="0.00E+00">
                  <c:v>2.9500000000000001E-4</c:v>
                </c:pt>
                <c:pt idx="61095" formatCode="0.00E+00">
                  <c:v>2.9500000000000001E-4</c:v>
                </c:pt>
                <c:pt idx="61096" formatCode="0.00E+00">
                  <c:v>2.9500000000000001E-4</c:v>
                </c:pt>
                <c:pt idx="61097" formatCode="0.00E+00">
                  <c:v>2.9500000000000001E-4</c:v>
                </c:pt>
                <c:pt idx="61098" formatCode="0.00E+00">
                  <c:v>2.9500000000000001E-4</c:v>
                </c:pt>
                <c:pt idx="61099" formatCode="0.00E+00">
                  <c:v>2.9500000000000001E-4</c:v>
                </c:pt>
                <c:pt idx="61100" formatCode="0.00E+00">
                  <c:v>2.9500000000000001E-4</c:v>
                </c:pt>
                <c:pt idx="61101" formatCode="0.00E+00">
                  <c:v>2.9500000000000001E-4</c:v>
                </c:pt>
                <c:pt idx="61102" formatCode="0.00E+00">
                  <c:v>2.9500000000000001E-4</c:v>
                </c:pt>
                <c:pt idx="61103" formatCode="0.00E+00">
                  <c:v>2.9500000000000001E-4</c:v>
                </c:pt>
                <c:pt idx="61104" formatCode="0.00E+00">
                  <c:v>2.9500000000000001E-4</c:v>
                </c:pt>
                <c:pt idx="61105" formatCode="0.00E+00">
                  <c:v>2.9500000000000001E-4</c:v>
                </c:pt>
                <c:pt idx="61106" formatCode="0.00E+00">
                  <c:v>2.9500000000000001E-4</c:v>
                </c:pt>
                <c:pt idx="61107" formatCode="0.00E+00">
                  <c:v>2.9500000000000001E-4</c:v>
                </c:pt>
                <c:pt idx="61108" formatCode="0.00E+00">
                  <c:v>2.9500000000000001E-4</c:v>
                </c:pt>
                <c:pt idx="61109" formatCode="0.00E+00">
                  <c:v>2.9500000000000001E-4</c:v>
                </c:pt>
                <c:pt idx="61110" formatCode="0.00E+00">
                  <c:v>2.9500000000000001E-4</c:v>
                </c:pt>
                <c:pt idx="61111" formatCode="0.00E+00">
                  <c:v>2.9500000000000001E-4</c:v>
                </c:pt>
                <c:pt idx="61112" formatCode="0.00E+00">
                  <c:v>2.9500000000000001E-4</c:v>
                </c:pt>
                <c:pt idx="61113" formatCode="0.00E+00">
                  <c:v>2.9500000000000001E-4</c:v>
                </c:pt>
                <c:pt idx="61114" formatCode="0.00E+00">
                  <c:v>2.9500000000000001E-4</c:v>
                </c:pt>
                <c:pt idx="61115" formatCode="0.00E+00">
                  <c:v>2.9500000000000001E-4</c:v>
                </c:pt>
                <c:pt idx="61116" formatCode="0.00E+00">
                  <c:v>2.9500000000000001E-4</c:v>
                </c:pt>
                <c:pt idx="61117" formatCode="0.00E+00">
                  <c:v>2.9500000000000001E-4</c:v>
                </c:pt>
                <c:pt idx="61118" formatCode="0.00E+00">
                  <c:v>2.9500000000000001E-4</c:v>
                </c:pt>
                <c:pt idx="61119" formatCode="0.00E+00">
                  <c:v>2.9500000000000001E-4</c:v>
                </c:pt>
                <c:pt idx="61120" formatCode="0.00E+00">
                  <c:v>2.9500000000000001E-4</c:v>
                </c:pt>
                <c:pt idx="61121" formatCode="0.00E+00">
                  <c:v>2.9500000000000001E-4</c:v>
                </c:pt>
                <c:pt idx="61122" formatCode="0.00E+00">
                  <c:v>2.9500000000000001E-4</c:v>
                </c:pt>
                <c:pt idx="61123" formatCode="0.00E+00">
                  <c:v>2.9500000000000001E-4</c:v>
                </c:pt>
                <c:pt idx="61124" formatCode="0.00E+00">
                  <c:v>2.9500000000000001E-4</c:v>
                </c:pt>
                <c:pt idx="61125" formatCode="0.00E+00">
                  <c:v>2.9500000000000001E-4</c:v>
                </c:pt>
                <c:pt idx="61126" formatCode="0.00E+00">
                  <c:v>2.9500000000000001E-4</c:v>
                </c:pt>
                <c:pt idx="61127" formatCode="0.00E+00">
                  <c:v>2.9500000000000001E-4</c:v>
                </c:pt>
                <c:pt idx="61128" formatCode="0.00E+00">
                  <c:v>2.9500000000000001E-4</c:v>
                </c:pt>
                <c:pt idx="61129" formatCode="0.00E+00">
                  <c:v>2.9500000000000001E-4</c:v>
                </c:pt>
                <c:pt idx="61130" formatCode="0.00E+00">
                  <c:v>2.9399999999999999E-4</c:v>
                </c:pt>
                <c:pt idx="61131" formatCode="0.00E+00">
                  <c:v>2.9500000000000001E-4</c:v>
                </c:pt>
                <c:pt idx="61132" formatCode="0.00E+00">
                  <c:v>2.9500000000000001E-4</c:v>
                </c:pt>
                <c:pt idx="61133" formatCode="0.00E+00">
                  <c:v>2.9399999999999999E-4</c:v>
                </c:pt>
                <c:pt idx="61134" formatCode="0.00E+00">
                  <c:v>2.9399999999999999E-4</c:v>
                </c:pt>
                <c:pt idx="61135" formatCode="0.00E+00">
                  <c:v>2.9500000000000001E-4</c:v>
                </c:pt>
                <c:pt idx="61136" formatCode="0.00E+00">
                  <c:v>2.9500000000000001E-4</c:v>
                </c:pt>
                <c:pt idx="61137" formatCode="0.00E+00">
                  <c:v>2.9399999999999999E-4</c:v>
                </c:pt>
                <c:pt idx="61138" formatCode="0.00E+00">
                  <c:v>2.9500000000000001E-4</c:v>
                </c:pt>
                <c:pt idx="61139" formatCode="0.00E+00">
                  <c:v>2.9399999999999999E-4</c:v>
                </c:pt>
                <c:pt idx="61140" formatCode="0.00E+00">
                  <c:v>2.9399999999999999E-4</c:v>
                </c:pt>
                <c:pt idx="61141" formatCode="0.00E+00">
                  <c:v>2.9399999999999999E-4</c:v>
                </c:pt>
                <c:pt idx="61142" formatCode="0.00E+00">
                  <c:v>2.9399999999999999E-4</c:v>
                </c:pt>
                <c:pt idx="61143" formatCode="0.00E+00">
                  <c:v>2.9399999999999999E-4</c:v>
                </c:pt>
                <c:pt idx="61144" formatCode="0.00E+00">
                  <c:v>2.9399999999999999E-4</c:v>
                </c:pt>
                <c:pt idx="61145" formatCode="0.00E+00">
                  <c:v>2.9399999999999999E-4</c:v>
                </c:pt>
                <c:pt idx="61146" formatCode="0.00E+00">
                  <c:v>2.9399999999999999E-4</c:v>
                </c:pt>
                <c:pt idx="61147" formatCode="0.00E+00">
                  <c:v>2.9399999999999999E-4</c:v>
                </c:pt>
                <c:pt idx="61148" formatCode="0.00E+00">
                  <c:v>2.9399999999999999E-4</c:v>
                </c:pt>
                <c:pt idx="61149" formatCode="0.00E+00">
                  <c:v>2.9399999999999999E-4</c:v>
                </c:pt>
                <c:pt idx="61150" formatCode="0.00E+00">
                  <c:v>2.9399999999999999E-4</c:v>
                </c:pt>
                <c:pt idx="61151" formatCode="0.00E+00">
                  <c:v>2.9399999999999999E-4</c:v>
                </c:pt>
                <c:pt idx="61152" formatCode="0.00E+00">
                  <c:v>2.9399999999999999E-4</c:v>
                </c:pt>
                <c:pt idx="61153" formatCode="0.00E+00">
                  <c:v>2.9399999999999999E-4</c:v>
                </c:pt>
                <c:pt idx="61154" formatCode="0.00E+00">
                  <c:v>2.9399999999999999E-4</c:v>
                </c:pt>
                <c:pt idx="61155" formatCode="0.00E+00">
                  <c:v>2.9399999999999999E-4</c:v>
                </c:pt>
                <c:pt idx="61156" formatCode="0.00E+00">
                  <c:v>2.9399999999999999E-4</c:v>
                </c:pt>
                <c:pt idx="61157" formatCode="0.00E+00">
                  <c:v>2.9399999999999999E-4</c:v>
                </c:pt>
                <c:pt idx="61158" formatCode="0.00E+00">
                  <c:v>2.9399999999999999E-4</c:v>
                </c:pt>
                <c:pt idx="61159" formatCode="0.00E+00">
                  <c:v>2.9399999999999999E-4</c:v>
                </c:pt>
                <c:pt idx="61160" formatCode="0.00E+00">
                  <c:v>2.9399999999999999E-4</c:v>
                </c:pt>
                <c:pt idx="61161" formatCode="0.00E+00">
                  <c:v>2.9399999999999999E-4</c:v>
                </c:pt>
                <c:pt idx="61162" formatCode="0.00E+00">
                  <c:v>2.9399999999999999E-4</c:v>
                </c:pt>
                <c:pt idx="61163" formatCode="0.00E+00">
                  <c:v>2.9399999999999999E-4</c:v>
                </c:pt>
                <c:pt idx="61164" formatCode="0.00E+00">
                  <c:v>2.9399999999999999E-4</c:v>
                </c:pt>
                <c:pt idx="61165" formatCode="0.00E+00">
                  <c:v>2.9399999999999999E-4</c:v>
                </c:pt>
                <c:pt idx="61166" formatCode="0.00E+00">
                  <c:v>2.9399999999999999E-4</c:v>
                </c:pt>
                <c:pt idx="61167" formatCode="0.00E+00">
                  <c:v>2.9399999999999999E-4</c:v>
                </c:pt>
                <c:pt idx="61168" formatCode="0.00E+00">
                  <c:v>2.9399999999999999E-4</c:v>
                </c:pt>
                <c:pt idx="61169" formatCode="0.00E+00">
                  <c:v>2.9399999999999999E-4</c:v>
                </c:pt>
                <c:pt idx="61170" formatCode="0.00E+00">
                  <c:v>2.9399999999999999E-4</c:v>
                </c:pt>
                <c:pt idx="61171" formatCode="0.00E+00">
                  <c:v>2.9399999999999999E-4</c:v>
                </c:pt>
                <c:pt idx="61172" formatCode="0.00E+00">
                  <c:v>2.9399999999999999E-4</c:v>
                </c:pt>
                <c:pt idx="61173" formatCode="0.00E+00">
                  <c:v>2.9399999999999999E-4</c:v>
                </c:pt>
                <c:pt idx="61174" formatCode="0.00E+00">
                  <c:v>2.9399999999999999E-4</c:v>
                </c:pt>
                <c:pt idx="61175" formatCode="0.00E+00">
                  <c:v>2.9399999999999999E-4</c:v>
                </c:pt>
                <c:pt idx="61176" formatCode="0.00E+00">
                  <c:v>2.9399999999999999E-4</c:v>
                </c:pt>
                <c:pt idx="61177" formatCode="0.00E+00">
                  <c:v>2.9399999999999999E-4</c:v>
                </c:pt>
                <c:pt idx="61178" formatCode="0.00E+00">
                  <c:v>2.9399999999999999E-4</c:v>
                </c:pt>
                <c:pt idx="61179" formatCode="0.00E+00">
                  <c:v>2.9399999999999999E-4</c:v>
                </c:pt>
                <c:pt idx="61180" formatCode="0.00E+00">
                  <c:v>2.9399999999999999E-4</c:v>
                </c:pt>
                <c:pt idx="61181" formatCode="0.00E+00">
                  <c:v>2.9399999999999999E-4</c:v>
                </c:pt>
                <c:pt idx="61182" formatCode="0.00E+00">
                  <c:v>2.9399999999999999E-4</c:v>
                </c:pt>
                <c:pt idx="61183" formatCode="0.00E+00">
                  <c:v>2.9399999999999999E-4</c:v>
                </c:pt>
                <c:pt idx="61184" formatCode="0.00E+00">
                  <c:v>2.9399999999999999E-4</c:v>
                </c:pt>
                <c:pt idx="61185" formatCode="0.00E+00">
                  <c:v>2.9399999999999999E-4</c:v>
                </c:pt>
                <c:pt idx="61186" formatCode="0.00E+00">
                  <c:v>2.9399999999999999E-4</c:v>
                </c:pt>
                <c:pt idx="61187" formatCode="0.00E+00">
                  <c:v>2.9399999999999999E-4</c:v>
                </c:pt>
                <c:pt idx="61188" formatCode="0.00E+00">
                  <c:v>2.9399999999999999E-4</c:v>
                </c:pt>
                <c:pt idx="61189" formatCode="0.00E+00">
                  <c:v>2.9399999999999999E-4</c:v>
                </c:pt>
                <c:pt idx="61190" formatCode="0.00E+00">
                  <c:v>2.9399999999999999E-4</c:v>
                </c:pt>
                <c:pt idx="61191" formatCode="0.00E+00">
                  <c:v>2.9399999999999999E-4</c:v>
                </c:pt>
                <c:pt idx="61192" formatCode="0.00E+00">
                  <c:v>2.9300000000000002E-4</c:v>
                </c:pt>
                <c:pt idx="61193" formatCode="0.00E+00">
                  <c:v>2.9300000000000002E-4</c:v>
                </c:pt>
                <c:pt idx="61194" formatCode="0.00E+00">
                  <c:v>2.9399999999999999E-4</c:v>
                </c:pt>
                <c:pt idx="61195" formatCode="0.00E+00">
                  <c:v>2.9399999999999999E-4</c:v>
                </c:pt>
                <c:pt idx="61196" formatCode="0.00E+00">
                  <c:v>2.9399999999999999E-4</c:v>
                </c:pt>
                <c:pt idx="61197" formatCode="0.00E+00">
                  <c:v>2.9399999999999999E-4</c:v>
                </c:pt>
                <c:pt idx="61198" formatCode="0.00E+00">
                  <c:v>2.9399999999999999E-4</c:v>
                </c:pt>
                <c:pt idx="61199" formatCode="0.00E+00">
                  <c:v>2.9300000000000002E-4</c:v>
                </c:pt>
                <c:pt idx="61200" formatCode="0.00E+00">
                  <c:v>2.9300000000000002E-4</c:v>
                </c:pt>
                <c:pt idx="61201" formatCode="0.00E+00">
                  <c:v>2.9300000000000002E-4</c:v>
                </c:pt>
                <c:pt idx="61202" formatCode="0.00E+00">
                  <c:v>2.9399999999999999E-4</c:v>
                </c:pt>
                <c:pt idx="61203" formatCode="0.00E+00">
                  <c:v>2.9399999999999999E-4</c:v>
                </c:pt>
                <c:pt idx="61204" formatCode="0.00E+00">
                  <c:v>2.9300000000000002E-4</c:v>
                </c:pt>
                <c:pt idx="61205" formatCode="0.00E+00">
                  <c:v>2.9300000000000002E-4</c:v>
                </c:pt>
                <c:pt idx="61206" formatCode="0.00E+00">
                  <c:v>2.9399999999999999E-4</c:v>
                </c:pt>
                <c:pt idx="61207" formatCode="0.00E+00">
                  <c:v>2.9300000000000002E-4</c:v>
                </c:pt>
                <c:pt idx="61208" formatCode="0.00E+00">
                  <c:v>2.9300000000000002E-4</c:v>
                </c:pt>
                <c:pt idx="61209" formatCode="0.00E+00">
                  <c:v>2.9300000000000002E-4</c:v>
                </c:pt>
                <c:pt idx="61210" formatCode="0.00E+00">
                  <c:v>2.9300000000000002E-4</c:v>
                </c:pt>
                <c:pt idx="61211" formatCode="0.00E+00">
                  <c:v>2.9300000000000002E-4</c:v>
                </c:pt>
                <c:pt idx="61212" formatCode="0.00E+00">
                  <c:v>2.9300000000000002E-4</c:v>
                </c:pt>
                <c:pt idx="61213" formatCode="0.00E+00">
                  <c:v>2.9300000000000002E-4</c:v>
                </c:pt>
                <c:pt idx="61214" formatCode="0.00E+00">
                  <c:v>2.9300000000000002E-4</c:v>
                </c:pt>
                <c:pt idx="61215" formatCode="0.00E+00">
                  <c:v>2.9300000000000002E-4</c:v>
                </c:pt>
                <c:pt idx="61216" formatCode="0.00E+00">
                  <c:v>2.9300000000000002E-4</c:v>
                </c:pt>
                <c:pt idx="61217" formatCode="0.00E+00">
                  <c:v>2.9300000000000002E-4</c:v>
                </c:pt>
                <c:pt idx="61218" formatCode="0.00E+00">
                  <c:v>2.9300000000000002E-4</c:v>
                </c:pt>
                <c:pt idx="61219" formatCode="0.00E+00">
                  <c:v>2.9300000000000002E-4</c:v>
                </c:pt>
                <c:pt idx="61220" formatCode="0.00E+00">
                  <c:v>2.9300000000000002E-4</c:v>
                </c:pt>
                <c:pt idx="61221" formatCode="0.00E+00">
                  <c:v>2.9300000000000002E-4</c:v>
                </c:pt>
                <c:pt idx="61222" formatCode="0.00E+00">
                  <c:v>2.9300000000000002E-4</c:v>
                </c:pt>
                <c:pt idx="61223" formatCode="0.00E+00">
                  <c:v>2.9300000000000002E-4</c:v>
                </c:pt>
                <c:pt idx="61224" formatCode="0.00E+00">
                  <c:v>2.9300000000000002E-4</c:v>
                </c:pt>
                <c:pt idx="61225" formatCode="0.00E+00">
                  <c:v>2.9300000000000002E-4</c:v>
                </c:pt>
                <c:pt idx="61226" formatCode="0.00E+00">
                  <c:v>2.9300000000000002E-4</c:v>
                </c:pt>
                <c:pt idx="61227" formatCode="0.00E+00">
                  <c:v>2.9300000000000002E-4</c:v>
                </c:pt>
                <c:pt idx="61228" formatCode="0.00E+00">
                  <c:v>2.9300000000000002E-4</c:v>
                </c:pt>
                <c:pt idx="61229" formatCode="0.00E+00">
                  <c:v>2.9300000000000002E-4</c:v>
                </c:pt>
                <c:pt idx="61230" formatCode="0.00E+00">
                  <c:v>2.9300000000000002E-4</c:v>
                </c:pt>
                <c:pt idx="61231" formatCode="0.00E+00">
                  <c:v>2.9300000000000002E-4</c:v>
                </c:pt>
                <c:pt idx="61232" formatCode="0.00E+00">
                  <c:v>2.9300000000000002E-4</c:v>
                </c:pt>
                <c:pt idx="61233" formatCode="0.00E+00">
                  <c:v>2.9300000000000002E-4</c:v>
                </c:pt>
                <c:pt idx="61234" formatCode="0.00E+00">
                  <c:v>2.9300000000000002E-4</c:v>
                </c:pt>
                <c:pt idx="61235" formatCode="0.00E+00">
                  <c:v>2.9300000000000002E-4</c:v>
                </c:pt>
                <c:pt idx="61236" formatCode="0.00E+00">
                  <c:v>2.9300000000000002E-4</c:v>
                </c:pt>
                <c:pt idx="61237" formatCode="0.00E+00">
                  <c:v>2.9300000000000002E-4</c:v>
                </c:pt>
                <c:pt idx="61238" formatCode="0.00E+00">
                  <c:v>2.9300000000000002E-4</c:v>
                </c:pt>
                <c:pt idx="61239" formatCode="0.00E+00">
                  <c:v>2.9300000000000002E-4</c:v>
                </c:pt>
                <c:pt idx="61240" formatCode="0.00E+00">
                  <c:v>2.9300000000000002E-4</c:v>
                </c:pt>
                <c:pt idx="61241" formatCode="0.00E+00">
                  <c:v>2.9300000000000002E-4</c:v>
                </c:pt>
                <c:pt idx="61242" formatCode="0.00E+00">
                  <c:v>2.9300000000000002E-4</c:v>
                </c:pt>
                <c:pt idx="61243" formatCode="0.00E+00">
                  <c:v>2.9300000000000002E-4</c:v>
                </c:pt>
                <c:pt idx="61244" formatCode="0.00E+00">
                  <c:v>2.9300000000000002E-4</c:v>
                </c:pt>
                <c:pt idx="61245" formatCode="0.00E+00">
                  <c:v>2.9300000000000002E-4</c:v>
                </c:pt>
                <c:pt idx="61246" formatCode="0.00E+00">
                  <c:v>2.9300000000000002E-4</c:v>
                </c:pt>
                <c:pt idx="61247" formatCode="0.00E+00">
                  <c:v>2.9300000000000002E-4</c:v>
                </c:pt>
                <c:pt idx="61248" formatCode="0.00E+00">
                  <c:v>2.9300000000000002E-4</c:v>
                </c:pt>
                <c:pt idx="61249" formatCode="0.00E+00">
                  <c:v>2.9300000000000002E-4</c:v>
                </c:pt>
                <c:pt idx="61250" formatCode="0.00E+00">
                  <c:v>2.9300000000000002E-4</c:v>
                </c:pt>
                <c:pt idx="61251" formatCode="0.00E+00">
                  <c:v>2.9300000000000002E-4</c:v>
                </c:pt>
                <c:pt idx="61252" formatCode="0.00E+00">
                  <c:v>2.9300000000000002E-4</c:v>
                </c:pt>
                <c:pt idx="61253" formatCode="0.00E+00">
                  <c:v>2.9300000000000002E-4</c:v>
                </c:pt>
                <c:pt idx="61254" formatCode="0.00E+00">
                  <c:v>2.9300000000000002E-4</c:v>
                </c:pt>
                <c:pt idx="61255" formatCode="0.00E+00">
                  <c:v>2.9300000000000002E-4</c:v>
                </c:pt>
                <c:pt idx="61256" formatCode="0.00E+00">
                  <c:v>2.92E-4</c:v>
                </c:pt>
                <c:pt idx="61257" formatCode="0.00E+00">
                  <c:v>2.9300000000000002E-4</c:v>
                </c:pt>
                <c:pt idx="61258" formatCode="0.00E+00">
                  <c:v>2.9300000000000002E-4</c:v>
                </c:pt>
                <c:pt idx="61259" formatCode="0.00E+00">
                  <c:v>2.92E-4</c:v>
                </c:pt>
                <c:pt idx="61260" formatCode="0.00E+00">
                  <c:v>2.92E-4</c:v>
                </c:pt>
                <c:pt idx="61261" formatCode="0.00E+00">
                  <c:v>2.92E-4</c:v>
                </c:pt>
                <c:pt idx="61262" formatCode="0.00E+00">
                  <c:v>2.92E-4</c:v>
                </c:pt>
                <c:pt idx="61263" formatCode="0.00E+00">
                  <c:v>2.9300000000000002E-4</c:v>
                </c:pt>
                <c:pt idx="61264" formatCode="0.00E+00">
                  <c:v>2.92E-4</c:v>
                </c:pt>
                <c:pt idx="61265" formatCode="0.00E+00">
                  <c:v>2.9300000000000002E-4</c:v>
                </c:pt>
                <c:pt idx="61266" formatCode="0.00E+00">
                  <c:v>2.92E-4</c:v>
                </c:pt>
                <c:pt idx="61267" formatCode="0.00E+00">
                  <c:v>2.92E-4</c:v>
                </c:pt>
                <c:pt idx="61268" formatCode="0.00E+00">
                  <c:v>2.9300000000000002E-4</c:v>
                </c:pt>
                <c:pt idx="61269" formatCode="0.00E+00">
                  <c:v>2.92E-4</c:v>
                </c:pt>
                <c:pt idx="61270" formatCode="0.00E+00">
                  <c:v>2.92E-4</c:v>
                </c:pt>
                <c:pt idx="61271" formatCode="0.00E+00">
                  <c:v>2.92E-4</c:v>
                </c:pt>
                <c:pt idx="61272" formatCode="0.00E+00">
                  <c:v>2.92E-4</c:v>
                </c:pt>
                <c:pt idx="61273" formatCode="0.00E+00">
                  <c:v>2.92E-4</c:v>
                </c:pt>
                <c:pt idx="61274" formatCode="0.00E+00">
                  <c:v>2.92E-4</c:v>
                </c:pt>
                <c:pt idx="61275" formatCode="0.00E+00">
                  <c:v>2.92E-4</c:v>
                </c:pt>
                <c:pt idx="61276" formatCode="0.00E+00">
                  <c:v>2.92E-4</c:v>
                </c:pt>
                <c:pt idx="61277" formatCode="0.00E+00">
                  <c:v>2.92E-4</c:v>
                </c:pt>
                <c:pt idx="61278" formatCode="0.00E+00">
                  <c:v>2.92E-4</c:v>
                </c:pt>
                <c:pt idx="61279" formatCode="0.00E+00">
                  <c:v>2.92E-4</c:v>
                </c:pt>
                <c:pt idx="61280" formatCode="0.00E+00">
                  <c:v>2.92E-4</c:v>
                </c:pt>
                <c:pt idx="61281" formatCode="0.00E+00">
                  <c:v>2.92E-4</c:v>
                </c:pt>
                <c:pt idx="61282" formatCode="0.00E+00">
                  <c:v>2.92E-4</c:v>
                </c:pt>
                <c:pt idx="61283" formatCode="0.00E+00">
                  <c:v>2.92E-4</c:v>
                </c:pt>
                <c:pt idx="61284" formatCode="0.00E+00">
                  <c:v>2.92E-4</c:v>
                </c:pt>
                <c:pt idx="61285" formatCode="0.00E+00">
                  <c:v>2.92E-4</c:v>
                </c:pt>
                <c:pt idx="61286" formatCode="0.00E+00">
                  <c:v>2.92E-4</c:v>
                </c:pt>
                <c:pt idx="61287" formatCode="0.00E+00">
                  <c:v>2.92E-4</c:v>
                </c:pt>
                <c:pt idx="61288" formatCode="0.00E+00">
                  <c:v>2.92E-4</c:v>
                </c:pt>
                <c:pt idx="61289" formatCode="0.00E+00">
                  <c:v>2.92E-4</c:v>
                </c:pt>
                <c:pt idx="61290" formatCode="0.00E+00">
                  <c:v>2.92E-4</c:v>
                </c:pt>
                <c:pt idx="61291" formatCode="0.00E+00">
                  <c:v>2.92E-4</c:v>
                </c:pt>
                <c:pt idx="61292" formatCode="0.00E+00">
                  <c:v>2.92E-4</c:v>
                </c:pt>
                <c:pt idx="61293" formatCode="0.00E+00">
                  <c:v>2.92E-4</c:v>
                </c:pt>
                <c:pt idx="61294" formatCode="0.00E+00">
                  <c:v>2.92E-4</c:v>
                </c:pt>
                <c:pt idx="61295" formatCode="0.00E+00">
                  <c:v>2.92E-4</c:v>
                </c:pt>
                <c:pt idx="61296" formatCode="0.00E+00">
                  <c:v>2.92E-4</c:v>
                </c:pt>
                <c:pt idx="61297" formatCode="0.00E+00">
                  <c:v>2.92E-4</c:v>
                </c:pt>
                <c:pt idx="61298" formatCode="0.00E+00">
                  <c:v>2.92E-4</c:v>
                </c:pt>
                <c:pt idx="61299" formatCode="0.00E+00">
                  <c:v>2.92E-4</c:v>
                </c:pt>
                <c:pt idx="61300" formatCode="0.00E+00">
                  <c:v>2.92E-4</c:v>
                </c:pt>
                <c:pt idx="61301" formatCode="0.00E+00">
                  <c:v>2.92E-4</c:v>
                </c:pt>
                <c:pt idx="61302" formatCode="0.00E+00">
                  <c:v>2.92E-4</c:v>
                </c:pt>
                <c:pt idx="61303" formatCode="0.00E+00">
                  <c:v>2.92E-4</c:v>
                </c:pt>
                <c:pt idx="61304" formatCode="0.00E+00">
                  <c:v>2.92E-4</c:v>
                </c:pt>
                <c:pt idx="61305" formatCode="0.00E+00">
                  <c:v>2.92E-4</c:v>
                </c:pt>
                <c:pt idx="61306" formatCode="0.00E+00">
                  <c:v>2.92E-4</c:v>
                </c:pt>
                <c:pt idx="61307" formatCode="0.00E+00">
                  <c:v>2.92E-4</c:v>
                </c:pt>
                <c:pt idx="61308" formatCode="0.00E+00">
                  <c:v>2.92E-4</c:v>
                </c:pt>
                <c:pt idx="61309" formatCode="0.00E+00">
                  <c:v>2.92E-4</c:v>
                </c:pt>
                <c:pt idx="61310" formatCode="0.00E+00">
                  <c:v>2.92E-4</c:v>
                </c:pt>
                <c:pt idx="61311" formatCode="0.00E+00">
                  <c:v>2.92E-4</c:v>
                </c:pt>
                <c:pt idx="61312" formatCode="0.00E+00">
                  <c:v>2.92E-4</c:v>
                </c:pt>
                <c:pt idx="61313" formatCode="0.00E+00">
                  <c:v>2.92E-4</c:v>
                </c:pt>
                <c:pt idx="61314" formatCode="0.00E+00">
                  <c:v>2.92E-4</c:v>
                </c:pt>
                <c:pt idx="61315" formatCode="0.00E+00">
                  <c:v>2.92E-4</c:v>
                </c:pt>
                <c:pt idx="61316" formatCode="0.00E+00">
                  <c:v>2.92E-4</c:v>
                </c:pt>
                <c:pt idx="61317" formatCode="0.00E+00">
                  <c:v>2.92E-4</c:v>
                </c:pt>
                <c:pt idx="61318" formatCode="0.00E+00">
                  <c:v>2.92E-4</c:v>
                </c:pt>
                <c:pt idx="61319" formatCode="0.00E+00">
                  <c:v>2.92E-4</c:v>
                </c:pt>
                <c:pt idx="61320" formatCode="0.00E+00">
                  <c:v>2.92E-4</c:v>
                </c:pt>
                <c:pt idx="61321" formatCode="0.00E+00">
                  <c:v>2.92E-4</c:v>
                </c:pt>
                <c:pt idx="61322" formatCode="0.00E+00">
                  <c:v>2.92E-4</c:v>
                </c:pt>
                <c:pt idx="61323" formatCode="0.00E+00">
                  <c:v>2.92E-4</c:v>
                </c:pt>
                <c:pt idx="61324" formatCode="0.00E+00">
                  <c:v>2.92E-4</c:v>
                </c:pt>
                <c:pt idx="61325" formatCode="0.00E+00">
                  <c:v>2.92E-4</c:v>
                </c:pt>
                <c:pt idx="61326" formatCode="0.00E+00">
                  <c:v>2.9100000000000003E-4</c:v>
                </c:pt>
                <c:pt idx="61327" formatCode="0.00E+00">
                  <c:v>2.92E-4</c:v>
                </c:pt>
                <c:pt idx="61328" formatCode="0.00E+00">
                  <c:v>2.92E-4</c:v>
                </c:pt>
                <c:pt idx="61329" formatCode="0.00E+00">
                  <c:v>2.9100000000000003E-4</c:v>
                </c:pt>
                <c:pt idx="61330" formatCode="0.00E+00">
                  <c:v>2.92E-4</c:v>
                </c:pt>
                <c:pt idx="61331" formatCode="0.00E+00">
                  <c:v>2.92E-4</c:v>
                </c:pt>
                <c:pt idx="61332" formatCode="0.00E+00">
                  <c:v>2.9100000000000003E-4</c:v>
                </c:pt>
                <c:pt idx="61333" formatCode="0.00E+00">
                  <c:v>2.92E-4</c:v>
                </c:pt>
                <c:pt idx="61334" formatCode="0.00E+00">
                  <c:v>2.9100000000000003E-4</c:v>
                </c:pt>
                <c:pt idx="61335" formatCode="0.00E+00">
                  <c:v>2.9100000000000003E-4</c:v>
                </c:pt>
                <c:pt idx="61336" formatCode="0.00E+00">
                  <c:v>2.9100000000000003E-4</c:v>
                </c:pt>
                <c:pt idx="61337" formatCode="0.00E+00">
                  <c:v>2.9100000000000003E-4</c:v>
                </c:pt>
                <c:pt idx="61338" formatCode="0.00E+00">
                  <c:v>2.92E-4</c:v>
                </c:pt>
                <c:pt idx="61339" formatCode="0.00E+00">
                  <c:v>2.9100000000000003E-4</c:v>
                </c:pt>
                <c:pt idx="61340" formatCode="0.00E+00">
                  <c:v>2.9100000000000003E-4</c:v>
                </c:pt>
                <c:pt idx="61341" formatCode="0.00E+00">
                  <c:v>2.92E-4</c:v>
                </c:pt>
                <c:pt idx="61342" formatCode="0.00E+00">
                  <c:v>2.9100000000000003E-4</c:v>
                </c:pt>
                <c:pt idx="61343" formatCode="0.00E+00">
                  <c:v>2.9100000000000003E-4</c:v>
                </c:pt>
                <c:pt idx="61344" formatCode="0.00E+00">
                  <c:v>2.9100000000000003E-4</c:v>
                </c:pt>
                <c:pt idx="61345" formatCode="0.00E+00">
                  <c:v>2.9100000000000003E-4</c:v>
                </c:pt>
                <c:pt idx="61346" formatCode="0.00E+00">
                  <c:v>2.92E-4</c:v>
                </c:pt>
                <c:pt idx="61347" formatCode="0.00E+00">
                  <c:v>2.9100000000000003E-4</c:v>
                </c:pt>
                <c:pt idx="61348" formatCode="0.00E+00">
                  <c:v>2.9100000000000003E-4</c:v>
                </c:pt>
                <c:pt idx="61349" formatCode="0.00E+00">
                  <c:v>2.9100000000000003E-4</c:v>
                </c:pt>
                <c:pt idx="61350" formatCode="0.00E+00">
                  <c:v>2.9100000000000003E-4</c:v>
                </c:pt>
                <c:pt idx="61351" formatCode="0.00E+00">
                  <c:v>2.9100000000000003E-4</c:v>
                </c:pt>
                <c:pt idx="61352" formatCode="0.00E+00">
                  <c:v>2.9100000000000003E-4</c:v>
                </c:pt>
                <c:pt idx="61353" formatCode="0.00E+00">
                  <c:v>2.9100000000000003E-4</c:v>
                </c:pt>
                <c:pt idx="61354" formatCode="0.00E+00">
                  <c:v>2.9100000000000003E-4</c:v>
                </c:pt>
                <c:pt idx="61355" formatCode="0.00E+00">
                  <c:v>2.9100000000000003E-4</c:v>
                </c:pt>
                <c:pt idx="61356" formatCode="0.00E+00">
                  <c:v>2.9100000000000003E-4</c:v>
                </c:pt>
                <c:pt idx="61357" formatCode="0.00E+00">
                  <c:v>2.9100000000000003E-4</c:v>
                </c:pt>
                <c:pt idx="61358" formatCode="0.00E+00">
                  <c:v>2.9100000000000003E-4</c:v>
                </c:pt>
                <c:pt idx="61359" formatCode="0.00E+00">
                  <c:v>2.9100000000000003E-4</c:v>
                </c:pt>
                <c:pt idx="61360" formatCode="0.00E+00">
                  <c:v>2.9100000000000003E-4</c:v>
                </c:pt>
                <c:pt idx="61361" formatCode="0.00E+00">
                  <c:v>2.9100000000000003E-4</c:v>
                </c:pt>
                <c:pt idx="61362" formatCode="0.00E+00">
                  <c:v>2.9100000000000003E-4</c:v>
                </c:pt>
                <c:pt idx="61363" formatCode="0.00E+00">
                  <c:v>2.9100000000000003E-4</c:v>
                </c:pt>
                <c:pt idx="61364" formatCode="0.00E+00">
                  <c:v>2.9100000000000003E-4</c:v>
                </c:pt>
                <c:pt idx="61365" formatCode="0.00E+00">
                  <c:v>2.9100000000000003E-4</c:v>
                </c:pt>
                <c:pt idx="61366" formatCode="0.00E+00">
                  <c:v>2.9100000000000003E-4</c:v>
                </c:pt>
                <c:pt idx="61367" formatCode="0.00E+00">
                  <c:v>2.9100000000000003E-4</c:v>
                </c:pt>
                <c:pt idx="61368" formatCode="0.00E+00">
                  <c:v>2.9100000000000003E-4</c:v>
                </c:pt>
                <c:pt idx="61369" formatCode="0.00E+00">
                  <c:v>2.9100000000000003E-4</c:v>
                </c:pt>
                <c:pt idx="61370" formatCode="0.00E+00">
                  <c:v>2.9100000000000003E-4</c:v>
                </c:pt>
                <c:pt idx="61371" formatCode="0.00E+00">
                  <c:v>2.9100000000000003E-4</c:v>
                </c:pt>
                <c:pt idx="61372" formatCode="0.00E+00">
                  <c:v>2.9100000000000003E-4</c:v>
                </c:pt>
                <c:pt idx="61373" formatCode="0.00E+00">
                  <c:v>2.9100000000000003E-4</c:v>
                </c:pt>
                <c:pt idx="61374" formatCode="0.00E+00">
                  <c:v>2.9100000000000003E-4</c:v>
                </c:pt>
                <c:pt idx="61375" formatCode="0.00E+00">
                  <c:v>2.9100000000000003E-4</c:v>
                </c:pt>
                <c:pt idx="61376" formatCode="0.00E+00">
                  <c:v>2.9100000000000003E-4</c:v>
                </c:pt>
                <c:pt idx="61377" formatCode="0.00E+00">
                  <c:v>2.9100000000000003E-4</c:v>
                </c:pt>
                <c:pt idx="61378" formatCode="0.00E+00">
                  <c:v>2.9100000000000003E-4</c:v>
                </c:pt>
                <c:pt idx="61379" formatCode="0.00E+00">
                  <c:v>2.9100000000000003E-4</c:v>
                </c:pt>
                <c:pt idx="61380" formatCode="0.00E+00">
                  <c:v>2.9100000000000003E-4</c:v>
                </c:pt>
                <c:pt idx="61381" formatCode="0.00E+00">
                  <c:v>2.9100000000000003E-4</c:v>
                </c:pt>
                <c:pt idx="61382" formatCode="0.00E+00">
                  <c:v>2.9100000000000003E-4</c:v>
                </c:pt>
                <c:pt idx="61383" formatCode="0.00E+00">
                  <c:v>2.9100000000000003E-4</c:v>
                </c:pt>
                <c:pt idx="61384" formatCode="0.00E+00">
                  <c:v>2.9100000000000003E-4</c:v>
                </c:pt>
                <c:pt idx="61385" formatCode="0.00E+00">
                  <c:v>2.9100000000000003E-4</c:v>
                </c:pt>
                <c:pt idx="61386" formatCode="0.00E+00">
                  <c:v>2.9100000000000003E-4</c:v>
                </c:pt>
                <c:pt idx="61387" formatCode="0.00E+00">
                  <c:v>2.9100000000000003E-4</c:v>
                </c:pt>
                <c:pt idx="61388" formatCode="0.00E+00">
                  <c:v>2.9100000000000003E-4</c:v>
                </c:pt>
                <c:pt idx="61389" formatCode="0.00E+00">
                  <c:v>2.9100000000000003E-4</c:v>
                </c:pt>
                <c:pt idx="61390" formatCode="0.00E+00">
                  <c:v>2.9100000000000003E-4</c:v>
                </c:pt>
                <c:pt idx="61391" formatCode="0.00E+00">
                  <c:v>2.9100000000000003E-4</c:v>
                </c:pt>
                <c:pt idx="61392" formatCode="0.00E+00">
                  <c:v>2.9100000000000003E-4</c:v>
                </c:pt>
                <c:pt idx="61393" formatCode="0.00E+00">
                  <c:v>2.9100000000000003E-4</c:v>
                </c:pt>
                <c:pt idx="61394" formatCode="0.00E+00">
                  <c:v>2.9100000000000003E-4</c:v>
                </c:pt>
                <c:pt idx="61395" formatCode="0.00E+00">
                  <c:v>2.9100000000000003E-4</c:v>
                </c:pt>
                <c:pt idx="61396" formatCode="0.00E+00">
                  <c:v>2.9100000000000003E-4</c:v>
                </c:pt>
                <c:pt idx="61397" formatCode="0.00E+00">
                  <c:v>2.9100000000000003E-4</c:v>
                </c:pt>
                <c:pt idx="61398" formatCode="0.00E+00">
                  <c:v>2.9100000000000003E-4</c:v>
                </c:pt>
                <c:pt idx="61399" formatCode="0.00E+00">
                  <c:v>2.9100000000000003E-4</c:v>
                </c:pt>
                <c:pt idx="61400" formatCode="0.00E+00">
                  <c:v>2.9100000000000003E-4</c:v>
                </c:pt>
                <c:pt idx="61401" formatCode="0.00E+00">
                  <c:v>2.9E-4</c:v>
                </c:pt>
                <c:pt idx="61402" formatCode="0.00E+00">
                  <c:v>2.9100000000000003E-4</c:v>
                </c:pt>
                <c:pt idx="61403" formatCode="0.00E+00">
                  <c:v>2.9100000000000003E-4</c:v>
                </c:pt>
                <c:pt idx="61404" formatCode="0.00E+00">
                  <c:v>2.9E-4</c:v>
                </c:pt>
                <c:pt idx="61405" formatCode="0.00E+00">
                  <c:v>2.9E-4</c:v>
                </c:pt>
                <c:pt idx="61406" formatCode="0.00E+00">
                  <c:v>2.9100000000000003E-4</c:v>
                </c:pt>
                <c:pt idx="61407" formatCode="0.00E+00">
                  <c:v>2.9100000000000003E-4</c:v>
                </c:pt>
                <c:pt idx="61408" formatCode="0.00E+00">
                  <c:v>2.9E-4</c:v>
                </c:pt>
                <c:pt idx="61409" formatCode="0.00E+00">
                  <c:v>2.9100000000000003E-4</c:v>
                </c:pt>
                <c:pt idx="61410" formatCode="0.00E+00">
                  <c:v>2.9100000000000003E-4</c:v>
                </c:pt>
                <c:pt idx="61411" formatCode="0.00E+00">
                  <c:v>2.9E-4</c:v>
                </c:pt>
                <c:pt idx="61412" formatCode="0.00E+00">
                  <c:v>2.9E-4</c:v>
                </c:pt>
                <c:pt idx="61413" formatCode="0.00E+00">
                  <c:v>2.9E-4</c:v>
                </c:pt>
                <c:pt idx="61414" formatCode="0.00E+00">
                  <c:v>2.9100000000000003E-4</c:v>
                </c:pt>
                <c:pt idx="61415" formatCode="0.00E+00">
                  <c:v>2.9100000000000003E-4</c:v>
                </c:pt>
                <c:pt idx="61416" formatCode="0.00E+00">
                  <c:v>2.9E-4</c:v>
                </c:pt>
                <c:pt idx="61417" formatCode="0.00E+00">
                  <c:v>2.9E-4</c:v>
                </c:pt>
                <c:pt idx="61418" formatCode="0.00E+00">
                  <c:v>2.9E-4</c:v>
                </c:pt>
                <c:pt idx="61419" formatCode="0.00E+00">
                  <c:v>2.9E-4</c:v>
                </c:pt>
                <c:pt idx="61420" formatCode="0.00E+00">
                  <c:v>2.9E-4</c:v>
                </c:pt>
                <c:pt idx="61421" formatCode="0.00E+00">
                  <c:v>2.9E-4</c:v>
                </c:pt>
                <c:pt idx="61422" formatCode="0.00E+00">
                  <c:v>2.9E-4</c:v>
                </c:pt>
                <c:pt idx="61423" formatCode="0.00E+00">
                  <c:v>2.9E-4</c:v>
                </c:pt>
                <c:pt idx="61424" formatCode="0.00E+00">
                  <c:v>2.9E-4</c:v>
                </c:pt>
                <c:pt idx="61425" formatCode="0.00E+00">
                  <c:v>2.9E-4</c:v>
                </c:pt>
                <c:pt idx="61426" formatCode="0.00E+00">
                  <c:v>2.9E-4</c:v>
                </c:pt>
                <c:pt idx="61427" formatCode="0.00E+00">
                  <c:v>2.9E-4</c:v>
                </c:pt>
                <c:pt idx="61428" formatCode="0.00E+00">
                  <c:v>2.9E-4</c:v>
                </c:pt>
                <c:pt idx="61429" formatCode="0.00E+00">
                  <c:v>2.9E-4</c:v>
                </c:pt>
                <c:pt idx="61430" formatCode="0.00E+00">
                  <c:v>2.9E-4</c:v>
                </c:pt>
                <c:pt idx="61431" formatCode="0.00E+00">
                  <c:v>2.9E-4</c:v>
                </c:pt>
                <c:pt idx="61432" formatCode="0.00E+00">
                  <c:v>2.9E-4</c:v>
                </c:pt>
                <c:pt idx="61433" formatCode="0.00E+00">
                  <c:v>2.9E-4</c:v>
                </c:pt>
                <c:pt idx="61434" formatCode="0.00E+00">
                  <c:v>2.9E-4</c:v>
                </c:pt>
                <c:pt idx="61435" formatCode="0.00E+00">
                  <c:v>2.9E-4</c:v>
                </c:pt>
                <c:pt idx="61436" formatCode="0.00E+00">
                  <c:v>2.9E-4</c:v>
                </c:pt>
                <c:pt idx="61437" formatCode="0.00E+00">
                  <c:v>2.9E-4</c:v>
                </c:pt>
                <c:pt idx="61438" formatCode="0.00E+00">
                  <c:v>2.9E-4</c:v>
                </c:pt>
                <c:pt idx="61439" formatCode="0.00E+00">
                  <c:v>2.9E-4</c:v>
                </c:pt>
                <c:pt idx="61440" formatCode="0.00E+00">
                  <c:v>2.9E-4</c:v>
                </c:pt>
                <c:pt idx="61441" formatCode="0.00E+00">
                  <c:v>2.9E-4</c:v>
                </c:pt>
                <c:pt idx="61442" formatCode="0.00E+00">
                  <c:v>2.9E-4</c:v>
                </c:pt>
                <c:pt idx="61443" formatCode="0.00E+00">
                  <c:v>2.9E-4</c:v>
                </c:pt>
                <c:pt idx="61444" formatCode="0.00E+00">
                  <c:v>2.9E-4</c:v>
                </c:pt>
                <c:pt idx="61445" formatCode="0.00E+00">
                  <c:v>2.9E-4</c:v>
                </c:pt>
                <c:pt idx="61446" formatCode="0.00E+00">
                  <c:v>2.9E-4</c:v>
                </c:pt>
                <c:pt idx="61447" formatCode="0.00E+00">
                  <c:v>2.9E-4</c:v>
                </c:pt>
                <c:pt idx="61448" formatCode="0.00E+00">
                  <c:v>2.9E-4</c:v>
                </c:pt>
                <c:pt idx="61449" formatCode="0.00E+00">
                  <c:v>2.9E-4</c:v>
                </c:pt>
                <c:pt idx="61450" formatCode="0.00E+00">
                  <c:v>2.9E-4</c:v>
                </c:pt>
                <c:pt idx="61451" formatCode="0.00E+00">
                  <c:v>2.9E-4</c:v>
                </c:pt>
                <c:pt idx="61452" formatCode="0.00E+00">
                  <c:v>2.9E-4</c:v>
                </c:pt>
                <c:pt idx="61453" formatCode="0.00E+00">
                  <c:v>2.9E-4</c:v>
                </c:pt>
                <c:pt idx="61454" formatCode="0.00E+00">
                  <c:v>2.9E-4</c:v>
                </c:pt>
                <c:pt idx="61455" formatCode="0.00E+00">
                  <c:v>2.9E-4</c:v>
                </c:pt>
                <c:pt idx="61456" formatCode="0.00E+00">
                  <c:v>2.9E-4</c:v>
                </c:pt>
                <c:pt idx="61457" formatCode="0.00E+00">
                  <c:v>2.9E-4</c:v>
                </c:pt>
                <c:pt idx="61458" formatCode="0.00E+00">
                  <c:v>2.9E-4</c:v>
                </c:pt>
                <c:pt idx="61459" formatCode="0.00E+00">
                  <c:v>2.9E-4</c:v>
                </c:pt>
                <c:pt idx="61460" formatCode="0.00E+00">
                  <c:v>2.9E-4</c:v>
                </c:pt>
                <c:pt idx="61461" formatCode="0.00E+00">
                  <c:v>2.9E-4</c:v>
                </c:pt>
                <c:pt idx="61462" formatCode="0.00E+00">
                  <c:v>2.9E-4</c:v>
                </c:pt>
                <c:pt idx="61463" formatCode="0.00E+00">
                  <c:v>2.9E-4</c:v>
                </c:pt>
                <c:pt idx="61464" formatCode="0.00E+00">
                  <c:v>2.9E-4</c:v>
                </c:pt>
                <c:pt idx="61465" formatCode="0.00E+00">
                  <c:v>2.9E-4</c:v>
                </c:pt>
                <c:pt idx="61466" formatCode="0.00E+00">
                  <c:v>2.9E-4</c:v>
                </c:pt>
                <c:pt idx="61467" formatCode="0.00E+00">
                  <c:v>2.9E-4</c:v>
                </c:pt>
                <c:pt idx="61468" formatCode="0.00E+00">
                  <c:v>2.9E-4</c:v>
                </c:pt>
                <c:pt idx="61469" formatCode="0.00E+00">
                  <c:v>2.9E-4</c:v>
                </c:pt>
                <c:pt idx="61470" formatCode="0.00E+00">
                  <c:v>2.9E-4</c:v>
                </c:pt>
                <c:pt idx="61471" formatCode="0.00E+00">
                  <c:v>2.9E-4</c:v>
                </c:pt>
                <c:pt idx="61472" formatCode="0.00E+00">
                  <c:v>2.9E-4</c:v>
                </c:pt>
                <c:pt idx="61473" formatCode="0.00E+00">
                  <c:v>2.9E-4</c:v>
                </c:pt>
                <c:pt idx="61474" formatCode="0.00E+00">
                  <c:v>2.9E-4</c:v>
                </c:pt>
                <c:pt idx="61475" formatCode="0.00E+00">
                  <c:v>2.9E-4</c:v>
                </c:pt>
                <c:pt idx="61476" formatCode="0.00E+00">
                  <c:v>2.9E-4</c:v>
                </c:pt>
                <c:pt idx="61477" formatCode="0.00E+00">
                  <c:v>2.9E-4</c:v>
                </c:pt>
                <c:pt idx="61478" formatCode="0.00E+00">
                  <c:v>2.8899999999999998E-4</c:v>
                </c:pt>
                <c:pt idx="61479" formatCode="0.00E+00">
                  <c:v>2.9E-4</c:v>
                </c:pt>
                <c:pt idx="61480" formatCode="0.00E+00">
                  <c:v>2.9E-4</c:v>
                </c:pt>
                <c:pt idx="61481" formatCode="0.00E+00">
                  <c:v>2.9E-4</c:v>
                </c:pt>
                <c:pt idx="61482" formatCode="0.00E+00">
                  <c:v>2.9E-4</c:v>
                </c:pt>
                <c:pt idx="61483" formatCode="0.00E+00">
                  <c:v>2.9E-4</c:v>
                </c:pt>
                <c:pt idx="61484" formatCode="0.00E+00">
                  <c:v>2.8899999999999998E-4</c:v>
                </c:pt>
                <c:pt idx="61485" formatCode="0.00E+00">
                  <c:v>2.9E-4</c:v>
                </c:pt>
                <c:pt idx="61486" formatCode="0.00E+00">
                  <c:v>2.9E-4</c:v>
                </c:pt>
                <c:pt idx="61487" formatCode="0.00E+00">
                  <c:v>2.8899999999999998E-4</c:v>
                </c:pt>
                <c:pt idx="61488" formatCode="0.00E+00">
                  <c:v>2.9E-4</c:v>
                </c:pt>
                <c:pt idx="61489" formatCode="0.00E+00">
                  <c:v>2.9E-4</c:v>
                </c:pt>
                <c:pt idx="61490" formatCode="0.00E+00">
                  <c:v>2.9E-4</c:v>
                </c:pt>
                <c:pt idx="61491" formatCode="0.00E+00">
                  <c:v>2.8899999999999998E-4</c:v>
                </c:pt>
                <c:pt idx="61492" formatCode="0.00E+00">
                  <c:v>2.8899999999999998E-4</c:v>
                </c:pt>
                <c:pt idx="61493" formatCode="0.00E+00">
                  <c:v>2.8899999999999998E-4</c:v>
                </c:pt>
                <c:pt idx="61494" formatCode="0.00E+00">
                  <c:v>2.8899999999999998E-4</c:v>
                </c:pt>
                <c:pt idx="61495" formatCode="0.00E+00">
                  <c:v>2.8899999999999998E-4</c:v>
                </c:pt>
                <c:pt idx="61496" formatCode="0.00E+00">
                  <c:v>2.8899999999999998E-4</c:v>
                </c:pt>
                <c:pt idx="61497" formatCode="0.00E+00">
                  <c:v>2.8899999999999998E-4</c:v>
                </c:pt>
                <c:pt idx="61498" formatCode="0.00E+00">
                  <c:v>2.8899999999999998E-4</c:v>
                </c:pt>
                <c:pt idx="61499" formatCode="0.00E+00">
                  <c:v>2.8899999999999998E-4</c:v>
                </c:pt>
                <c:pt idx="61500" formatCode="0.00E+00">
                  <c:v>2.8899999999999998E-4</c:v>
                </c:pt>
                <c:pt idx="61501" formatCode="0.00E+00">
                  <c:v>2.8899999999999998E-4</c:v>
                </c:pt>
                <c:pt idx="61502" formatCode="0.00E+00">
                  <c:v>2.8899999999999998E-4</c:v>
                </c:pt>
                <c:pt idx="61503" formatCode="0.00E+00">
                  <c:v>2.8899999999999998E-4</c:v>
                </c:pt>
                <c:pt idx="61504" formatCode="0.00E+00">
                  <c:v>2.8899999999999998E-4</c:v>
                </c:pt>
                <c:pt idx="61505" formatCode="0.00E+00">
                  <c:v>2.8899999999999998E-4</c:v>
                </c:pt>
                <c:pt idx="61506" formatCode="0.00E+00">
                  <c:v>2.8899999999999998E-4</c:v>
                </c:pt>
                <c:pt idx="61507" formatCode="0.00E+00">
                  <c:v>2.8899999999999998E-4</c:v>
                </c:pt>
                <c:pt idx="61508" formatCode="0.00E+00">
                  <c:v>2.8899999999999998E-4</c:v>
                </c:pt>
                <c:pt idx="61509" formatCode="0.00E+00">
                  <c:v>2.8899999999999998E-4</c:v>
                </c:pt>
                <c:pt idx="61510" formatCode="0.00E+00">
                  <c:v>2.8899999999999998E-4</c:v>
                </c:pt>
                <c:pt idx="61511" formatCode="0.00E+00">
                  <c:v>2.8899999999999998E-4</c:v>
                </c:pt>
                <c:pt idx="61512" formatCode="0.00E+00">
                  <c:v>2.8899999999999998E-4</c:v>
                </c:pt>
                <c:pt idx="61513" formatCode="0.00E+00">
                  <c:v>2.8899999999999998E-4</c:v>
                </c:pt>
                <c:pt idx="61514" formatCode="0.00E+00">
                  <c:v>2.8899999999999998E-4</c:v>
                </c:pt>
                <c:pt idx="61515" formatCode="0.00E+00">
                  <c:v>2.8899999999999998E-4</c:v>
                </c:pt>
                <c:pt idx="61516" formatCode="0.00E+00">
                  <c:v>2.8899999999999998E-4</c:v>
                </c:pt>
                <c:pt idx="61517" formatCode="0.00E+00">
                  <c:v>2.8899999999999998E-4</c:v>
                </c:pt>
                <c:pt idx="61518" formatCode="0.00E+00">
                  <c:v>2.8899999999999998E-4</c:v>
                </c:pt>
                <c:pt idx="61519" formatCode="0.00E+00">
                  <c:v>2.8899999999999998E-4</c:v>
                </c:pt>
                <c:pt idx="61520" formatCode="0.00E+00">
                  <c:v>2.8899999999999998E-4</c:v>
                </c:pt>
                <c:pt idx="61521" formatCode="0.00E+00">
                  <c:v>2.8899999999999998E-4</c:v>
                </c:pt>
                <c:pt idx="61522" formatCode="0.00E+00">
                  <c:v>2.8899999999999998E-4</c:v>
                </c:pt>
                <c:pt idx="61523" formatCode="0.00E+00">
                  <c:v>2.8899999999999998E-4</c:v>
                </c:pt>
                <c:pt idx="61524" formatCode="0.00E+00">
                  <c:v>2.8899999999999998E-4</c:v>
                </c:pt>
                <c:pt idx="61525" formatCode="0.00E+00">
                  <c:v>2.8899999999999998E-4</c:v>
                </c:pt>
                <c:pt idx="61526" formatCode="0.00E+00">
                  <c:v>2.8899999999999998E-4</c:v>
                </c:pt>
                <c:pt idx="61527" formatCode="0.00E+00">
                  <c:v>2.8899999999999998E-4</c:v>
                </c:pt>
                <c:pt idx="61528" formatCode="0.00E+00">
                  <c:v>2.8899999999999998E-4</c:v>
                </c:pt>
                <c:pt idx="61529" formatCode="0.00E+00">
                  <c:v>2.8899999999999998E-4</c:v>
                </c:pt>
                <c:pt idx="61530" formatCode="0.00E+00">
                  <c:v>2.8899999999999998E-4</c:v>
                </c:pt>
                <c:pt idx="61531" formatCode="0.00E+00">
                  <c:v>2.8899999999999998E-4</c:v>
                </c:pt>
                <c:pt idx="61532" formatCode="0.00E+00">
                  <c:v>2.8899999999999998E-4</c:v>
                </c:pt>
                <c:pt idx="61533" formatCode="0.00E+00">
                  <c:v>2.8899999999999998E-4</c:v>
                </c:pt>
                <c:pt idx="61534" formatCode="0.00E+00">
                  <c:v>2.8899999999999998E-4</c:v>
                </c:pt>
                <c:pt idx="61535" formatCode="0.00E+00">
                  <c:v>2.8899999999999998E-4</c:v>
                </c:pt>
                <c:pt idx="61536" formatCode="0.00E+00">
                  <c:v>2.8899999999999998E-4</c:v>
                </c:pt>
                <c:pt idx="61537" formatCode="0.00E+00">
                  <c:v>2.8899999999999998E-4</c:v>
                </c:pt>
                <c:pt idx="61538" formatCode="0.00E+00">
                  <c:v>2.8899999999999998E-4</c:v>
                </c:pt>
                <c:pt idx="61539" formatCode="0.00E+00">
                  <c:v>2.8899999999999998E-4</c:v>
                </c:pt>
                <c:pt idx="61540" formatCode="0.00E+00">
                  <c:v>2.8899999999999998E-4</c:v>
                </c:pt>
                <c:pt idx="61541" formatCode="0.00E+00">
                  <c:v>2.8899999999999998E-4</c:v>
                </c:pt>
                <c:pt idx="61542" formatCode="0.00E+00">
                  <c:v>2.8899999999999998E-4</c:v>
                </c:pt>
                <c:pt idx="61543" formatCode="0.00E+00">
                  <c:v>2.8899999999999998E-4</c:v>
                </c:pt>
                <c:pt idx="61544" formatCode="0.00E+00">
                  <c:v>2.8899999999999998E-4</c:v>
                </c:pt>
                <c:pt idx="61545" formatCode="0.00E+00">
                  <c:v>2.8899999999999998E-4</c:v>
                </c:pt>
                <c:pt idx="61546" formatCode="0.00E+00">
                  <c:v>2.8899999999999998E-4</c:v>
                </c:pt>
                <c:pt idx="61547" formatCode="0.00E+00">
                  <c:v>2.8899999999999998E-4</c:v>
                </c:pt>
                <c:pt idx="61548" formatCode="0.00E+00">
                  <c:v>2.8899999999999998E-4</c:v>
                </c:pt>
                <c:pt idx="61549" formatCode="0.00E+00">
                  <c:v>2.8800000000000001E-4</c:v>
                </c:pt>
                <c:pt idx="61550" formatCode="0.00E+00">
                  <c:v>2.8899999999999998E-4</c:v>
                </c:pt>
                <c:pt idx="61551" formatCode="0.00E+00">
                  <c:v>2.8899999999999998E-4</c:v>
                </c:pt>
                <c:pt idx="61552" formatCode="0.00E+00">
                  <c:v>2.8899999999999998E-4</c:v>
                </c:pt>
                <c:pt idx="61553" formatCode="0.00E+00">
                  <c:v>2.8899999999999998E-4</c:v>
                </c:pt>
                <c:pt idx="61554" formatCode="0.00E+00">
                  <c:v>2.8899999999999998E-4</c:v>
                </c:pt>
                <c:pt idx="61555" formatCode="0.00E+00">
                  <c:v>2.8899999999999998E-4</c:v>
                </c:pt>
                <c:pt idx="61556" formatCode="0.00E+00">
                  <c:v>2.8899999999999998E-4</c:v>
                </c:pt>
                <c:pt idx="61557" formatCode="0.00E+00">
                  <c:v>2.8899999999999998E-4</c:v>
                </c:pt>
                <c:pt idx="61558" formatCode="0.00E+00">
                  <c:v>2.8899999999999998E-4</c:v>
                </c:pt>
                <c:pt idx="61559" formatCode="0.00E+00">
                  <c:v>2.8899999999999998E-4</c:v>
                </c:pt>
                <c:pt idx="61560" formatCode="0.00E+00">
                  <c:v>2.8899999999999998E-4</c:v>
                </c:pt>
                <c:pt idx="61561" formatCode="0.00E+00">
                  <c:v>2.8899999999999998E-4</c:v>
                </c:pt>
                <c:pt idx="61562" formatCode="0.00E+00">
                  <c:v>2.8899999999999998E-4</c:v>
                </c:pt>
                <c:pt idx="61563" formatCode="0.00E+00">
                  <c:v>2.8800000000000001E-4</c:v>
                </c:pt>
                <c:pt idx="61564" formatCode="0.00E+00">
                  <c:v>2.8800000000000001E-4</c:v>
                </c:pt>
                <c:pt idx="61565" formatCode="0.00E+00">
                  <c:v>2.8899999999999998E-4</c:v>
                </c:pt>
                <c:pt idx="61566" formatCode="0.00E+00">
                  <c:v>2.8899999999999998E-4</c:v>
                </c:pt>
                <c:pt idx="61567" formatCode="0.00E+00">
                  <c:v>2.8800000000000001E-4</c:v>
                </c:pt>
                <c:pt idx="61568" formatCode="0.00E+00">
                  <c:v>2.8800000000000001E-4</c:v>
                </c:pt>
                <c:pt idx="61569" formatCode="0.00E+00">
                  <c:v>2.8899999999999998E-4</c:v>
                </c:pt>
                <c:pt idx="61570" formatCode="0.00E+00">
                  <c:v>2.8899999999999998E-4</c:v>
                </c:pt>
                <c:pt idx="61571" formatCode="0.00E+00">
                  <c:v>2.8800000000000001E-4</c:v>
                </c:pt>
                <c:pt idx="61572" formatCode="0.00E+00">
                  <c:v>2.8800000000000001E-4</c:v>
                </c:pt>
                <c:pt idx="61573" formatCode="0.00E+00">
                  <c:v>2.8800000000000001E-4</c:v>
                </c:pt>
                <c:pt idx="61574" formatCode="0.00E+00">
                  <c:v>2.8899999999999998E-4</c:v>
                </c:pt>
                <c:pt idx="61575" formatCode="0.00E+00">
                  <c:v>2.8899999999999998E-4</c:v>
                </c:pt>
                <c:pt idx="61576" formatCode="0.00E+00">
                  <c:v>2.8800000000000001E-4</c:v>
                </c:pt>
                <c:pt idx="61577" formatCode="0.00E+00">
                  <c:v>2.8800000000000001E-4</c:v>
                </c:pt>
                <c:pt idx="61578" formatCode="0.00E+00">
                  <c:v>2.8800000000000001E-4</c:v>
                </c:pt>
                <c:pt idx="61579" formatCode="0.00E+00">
                  <c:v>2.8800000000000001E-4</c:v>
                </c:pt>
                <c:pt idx="61580" formatCode="0.00E+00">
                  <c:v>2.8800000000000001E-4</c:v>
                </c:pt>
                <c:pt idx="61581" formatCode="0.00E+00">
                  <c:v>2.8800000000000001E-4</c:v>
                </c:pt>
                <c:pt idx="61582" formatCode="0.00E+00">
                  <c:v>2.8800000000000001E-4</c:v>
                </c:pt>
                <c:pt idx="61583" formatCode="0.00E+00">
                  <c:v>2.8800000000000001E-4</c:v>
                </c:pt>
                <c:pt idx="61584" formatCode="0.00E+00">
                  <c:v>2.8800000000000001E-4</c:v>
                </c:pt>
                <c:pt idx="61585" formatCode="0.00E+00">
                  <c:v>2.8800000000000001E-4</c:v>
                </c:pt>
                <c:pt idx="61586" formatCode="0.00E+00">
                  <c:v>2.8800000000000001E-4</c:v>
                </c:pt>
                <c:pt idx="61587" formatCode="0.00E+00">
                  <c:v>2.8800000000000001E-4</c:v>
                </c:pt>
                <c:pt idx="61588" formatCode="0.00E+00">
                  <c:v>2.8800000000000001E-4</c:v>
                </c:pt>
                <c:pt idx="61589" formatCode="0.00E+00">
                  <c:v>2.8800000000000001E-4</c:v>
                </c:pt>
                <c:pt idx="61590" formatCode="0.00E+00">
                  <c:v>2.8800000000000001E-4</c:v>
                </c:pt>
                <c:pt idx="61591" formatCode="0.00E+00">
                  <c:v>2.8800000000000001E-4</c:v>
                </c:pt>
                <c:pt idx="61592" formatCode="0.00E+00">
                  <c:v>2.8800000000000001E-4</c:v>
                </c:pt>
                <c:pt idx="61593" formatCode="0.00E+00">
                  <c:v>2.8800000000000001E-4</c:v>
                </c:pt>
                <c:pt idx="61594" formatCode="0.00E+00">
                  <c:v>2.8800000000000001E-4</c:v>
                </c:pt>
                <c:pt idx="61595" formatCode="0.00E+00">
                  <c:v>2.8800000000000001E-4</c:v>
                </c:pt>
                <c:pt idx="61596" formatCode="0.00E+00">
                  <c:v>2.8800000000000001E-4</c:v>
                </c:pt>
                <c:pt idx="61597" formatCode="0.00E+00">
                  <c:v>2.8800000000000001E-4</c:v>
                </c:pt>
                <c:pt idx="61598" formatCode="0.00E+00">
                  <c:v>2.8800000000000001E-4</c:v>
                </c:pt>
                <c:pt idx="61599" formatCode="0.00E+00">
                  <c:v>2.8800000000000001E-4</c:v>
                </c:pt>
                <c:pt idx="61600" formatCode="0.00E+00">
                  <c:v>2.8800000000000001E-4</c:v>
                </c:pt>
                <c:pt idx="61601" formatCode="0.00E+00">
                  <c:v>2.8800000000000001E-4</c:v>
                </c:pt>
                <c:pt idx="61602" formatCode="0.00E+00">
                  <c:v>2.8800000000000001E-4</c:v>
                </c:pt>
                <c:pt idx="61603" formatCode="0.00E+00">
                  <c:v>2.8800000000000001E-4</c:v>
                </c:pt>
                <c:pt idx="61604" formatCode="0.00E+00">
                  <c:v>2.8800000000000001E-4</c:v>
                </c:pt>
                <c:pt idx="61605" formatCode="0.00E+00">
                  <c:v>2.8800000000000001E-4</c:v>
                </c:pt>
                <c:pt idx="61606" formatCode="0.00E+00">
                  <c:v>2.8800000000000001E-4</c:v>
                </c:pt>
                <c:pt idx="61607" formatCode="0.00E+00">
                  <c:v>2.8800000000000001E-4</c:v>
                </c:pt>
                <c:pt idx="61608" formatCode="0.00E+00">
                  <c:v>2.8800000000000001E-4</c:v>
                </c:pt>
                <c:pt idx="61609" formatCode="0.00E+00">
                  <c:v>2.8800000000000001E-4</c:v>
                </c:pt>
                <c:pt idx="61610" formatCode="0.00E+00">
                  <c:v>2.8800000000000001E-4</c:v>
                </c:pt>
                <c:pt idx="61611" formatCode="0.00E+00">
                  <c:v>2.8800000000000001E-4</c:v>
                </c:pt>
                <c:pt idx="61612" formatCode="0.00E+00">
                  <c:v>2.8800000000000001E-4</c:v>
                </c:pt>
                <c:pt idx="61613" formatCode="0.00E+00">
                  <c:v>2.8800000000000001E-4</c:v>
                </c:pt>
                <c:pt idx="61614" formatCode="0.00E+00">
                  <c:v>2.8800000000000001E-4</c:v>
                </c:pt>
                <c:pt idx="61615" formatCode="0.00E+00">
                  <c:v>2.8800000000000001E-4</c:v>
                </c:pt>
                <c:pt idx="61616" formatCode="0.00E+00">
                  <c:v>2.8800000000000001E-4</c:v>
                </c:pt>
                <c:pt idx="61617" formatCode="0.00E+00">
                  <c:v>2.8800000000000001E-4</c:v>
                </c:pt>
                <c:pt idx="61618" formatCode="0.00E+00">
                  <c:v>2.8800000000000001E-4</c:v>
                </c:pt>
                <c:pt idx="61619" formatCode="0.00E+00">
                  <c:v>2.8800000000000001E-4</c:v>
                </c:pt>
                <c:pt idx="61620" formatCode="0.00E+00">
                  <c:v>2.8800000000000001E-4</c:v>
                </c:pt>
                <c:pt idx="61621" formatCode="0.00E+00">
                  <c:v>2.8800000000000001E-4</c:v>
                </c:pt>
                <c:pt idx="61622" formatCode="0.00E+00">
                  <c:v>2.8800000000000001E-4</c:v>
                </c:pt>
                <c:pt idx="61623" formatCode="0.00E+00">
                  <c:v>2.8800000000000001E-4</c:v>
                </c:pt>
                <c:pt idx="61624" formatCode="0.00E+00">
                  <c:v>2.8800000000000001E-4</c:v>
                </c:pt>
                <c:pt idx="61625" formatCode="0.00E+00">
                  <c:v>2.8800000000000001E-4</c:v>
                </c:pt>
                <c:pt idx="61626" formatCode="0.00E+00">
                  <c:v>2.8800000000000001E-4</c:v>
                </c:pt>
                <c:pt idx="61627" formatCode="0.00E+00">
                  <c:v>2.8800000000000001E-4</c:v>
                </c:pt>
                <c:pt idx="61628" formatCode="0.00E+00">
                  <c:v>2.8800000000000001E-4</c:v>
                </c:pt>
                <c:pt idx="61629" formatCode="0.00E+00">
                  <c:v>2.8800000000000001E-4</c:v>
                </c:pt>
                <c:pt idx="61630" formatCode="0.00E+00">
                  <c:v>2.8800000000000001E-4</c:v>
                </c:pt>
                <c:pt idx="61631" formatCode="0.00E+00">
                  <c:v>2.8800000000000001E-4</c:v>
                </c:pt>
                <c:pt idx="61632" formatCode="0.00E+00">
                  <c:v>2.8800000000000001E-4</c:v>
                </c:pt>
                <c:pt idx="61633" formatCode="0.00E+00">
                  <c:v>2.8800000000000001E-4</c:v>
                </c:pt>
                <c:pt idx="61634" formatCode="0.00E+00">
                  <c:v>2.8800000000000001E-4</c:v>
                </c:pt>
                <c:pt idx="61635" formatCode="0.00E+00">
                  <c:v>2.8800000000000001E-4</c:v>
                </c:pt>
                <c:pt idx="61636" formatCode="0.00E+00">
                  <c:v>2.8800000000000001E-4</c:v>
                </c:pt>
                <c:pt idx="61637" formatCode="0.00E+00">
                  <c:v>2.8800000000000001E-4</c:v>
                </c:pt>
                <c:pt idx="61638" formatCode="0.00E+00">
                  <c:v>2.8800000000000001E-4</c:v>
                </c:pt>
                <c:pt idx="61639" formatCode="0.00E+00">
                  <c:v>2.8800000000000001E-4</c:v>
                </c:pt>
                <c:pt idx="61640" formatCode="0.00E+00">
                  <c:v>2.8800000000000001E-4</c:v>
                </c:pt>
                <c:pt idx="61641" formatCode="0.00E+00">
                  <c:v>2.8800000000000001E-4</c:v>
                </c:pt>
                <c:pt idx="61642" formatCode="0.00E+00">
                  <c:v>2.8800000000000001E-4</c:v>
                </c:pt>
                <c:pt idx="61643" formatCode="0.00E+00">
                  <c:v>2.8800000000000001E-4</c:v>
                </c:pt>
                <c:pt idx="61644" formatCode="0.00E+00">
                  <c:v>2.8800000000000001E-4</c:v>
                </c:pt>
                <c:pt idx="61645" formatCode="0.00E+00">
                  <c:v>2.8800000000000001E-4</c:v>
                </c:pt>
                <c:pt idx="61646" formatCode="0.00E+00">
                  <c:v>2.8800000000000001E-4</c:v>
                </c:pt>
                <c:pt idx="61647" formatCode="0.00E+00">
                  <c:v>2.8800000000000001E-4</c:v>
                </c:pt>
                <c:pt idx="61648" formatCode="0.00E+00">
                  <c:v>2.8699999999999998E-4</c:v>
                </c:pt>
                <c:pt idx="61649" formatCode="0.00E+00">
                  <c:v>2.8699999999999998E-4</c:v>
                </c:pt>
                <c:pt idx="61650" formatCode="0.00E+00">
                  <c:v>2.8699999999999998E-4</c:v>
                </c:pt>
                <c:pt idx="61651" formatCode="0.00E+00">
                  <c:v>2.8800000000000001E-4</c:v>
                </c:pt>
                <c:pt idx="61652" formatCode="0.00E+00">
                  <c:v>2.8699999999999998E-4</c:v>
                </c:pt>
                <c:pt idx="61653" formatCode="0.00E+00">
                  <c:v>2.8699999999999998E-4</c:v>
                </c:pt>
                <c:pt idx="61654" formatCode="0.00E+00">
                  <c:v>2.8800000000000001E-4</c:v>
                </c:pt>
                <c:pt idx="61655" formatCode="0.00E+00">
                  <c:v>2.8800000000000001E-4</c:v>
                </c:pt>
                <c:pt idx="61656" formatCode="0.00E+00">
                  <c:v>2.8800000000000001E-4</c:v>
                </c:pt>
                <c:pt idx="61657" formatCode="0.00E+00">
                  <c:v>2.8699999999999998E-4</c:v>
                </c:pt>
                <c:pt idx="61658" formatCode="0.00E+00">
                  <c:v>2.8800000000000001E-4</c:v>
                </c:pt>
                <c:pt idx="61659" formatCode="0.00E+00">
                  <c:v>2.8699999999999998E-4</c:v>
                </c:pt>
                <c:pt idx="61660" formatCode="0.00E+00">
                  <c:v>2.8800000000000001E-4</c:v>
                </c:pt>
                <c:pt idx="61661" formatCode="0.00E+00">
                  <c:v>2.8699999999999998E-4</c:v>
                </c:pt>
                <c:pt idx="61662" formatCode="0.00E+00">
                  <c:v>2.8800000000000001E-4</c:v>
                </c:pt>
                <c:pt idx="61663" formatCode="0.00E+00">
                  <c:v>2.8800000000000001E-4</c:v>
                </c:pt>
                <c:pt idx="61664" formatCode="0.00E+00">
                  <c:v>2.8800000000000001E-4</c:v>
                </c:pt>
                <c:pt idx="61665" formatCode="0.00E+00">
                  <c:v>2.8800000000000001E-4</c:v>
                </c:pt>
                <c:pt idx="61666" formatCode="0.00E+00">
                  <c:v>2.8699999999999998E-4</c:v>
                </c:pt>
                <c:pt idx="61667" formatCode="0.00E+00">
                  <c:v>2.8699999999999998E-4</c:v>
                </c:pt>
                <c:pt idx="61668" formatCode="0.00E+00">
                  <c:v>2.8699999999999998E-4</c:v>
                </c:pt>
                <c:pt idx="61669" formatCode="0.00E+00">
                  <c:v>2.8699999999999998E-4</c:v>
                </c:pt>
                <c:pt idx="61670" formatCode="0.00E+00">
                  <c:v>2.8800000000000001E-4</c:v>
                </c:pt>
                <c:pt idx="61671" formatCode="0.00E+00">
                  <c:v>2.8699999999999998E-4</c:v>
                </c:pt>
                <c:pt idx="61672" formatCode="0.00E+00">
                  <c:v>2.8699999999999998E-4</c:v>
                </c:pt>
                <c:pt idx="61673" formatCode="0.00E+00">
                  <c:v>2.8800000000000001E-4</c:v>
                </c:pt>
                <c:pt idx="61674" formatCode="0.00E+00">
                  <c:v>2.8699999999999998E-4</c:v>
                </c:pt>
                <c:pt idx="61675" formatCode="0.00E+00">
                  <c:v>2.8699999999999998E-4</c:v>
                </c:pt>
                <c:pt idx="61676" formatCode="0.00E+00">
                  <c:v>2.8699999999999998E-4</c:v>
                </c:pt>
                <c:pt idx="61677" formatCode="0.00E+00">
                  <c:v>2.8699999999999998E-4</c:v>
                </c:pt>
                <c:pt idx="61678" formatCode="0.00E+00">
                  <c:v>2.8699999999999998E-4</c:v>
                </c:pt>
                <c:pt idx="61679" formatCode="0.00E+00">
                  <c:v>2.8699999999999998E-4</c:v>
                </c:pt>
                <c:pt idx="61680" formatCode="0.00E+00">
                  <c:v>2.8699999999999998E-4</c:v>
                </c:pt>
                <c:pt idx="61681" formatCode="0.00E+00">
                  <c:v>2.8699999999999998E-4</c:v>
                </c:pt>
                <c:pt idx="61682" formatCode="0.00E+00">
                  <c:v>2.8699999999999998E-4</c:v>
                </c:pt>
                <c:pt idx="61683" formatCode="0.00E+00">
                  <c:v>2.8699999999999998E-4</c:v>
                </c:pt>
                <c:pt idx="61684" formatCode="0.00E+00">
                  <c:v>2.8699999999999998E-4</c:v>
                </c:pt>
                <c:pt idx="61685" formatCode="0.00E+00">
                  <c:v>2.8699999999999998E-4</c:v>
                </c:pt>
                <c:pt idx="61686" formatCode="0.00E+00">
                  <c:v>2.8699999999999998E-4</c:v>
                </c:pt>
                <c:pt idx="61687" formatCode="0.00E+00">
                  <c:v>2.8699999999999998E-4</c:v>
                </c:pt>
                <c:pt idx="61688" formatCode="0.00E+00">
                  <c:v>2.8699999999999998E-4</c:v>
                </c:pt>
                <c:pt idx="61689" formatCode="0.00E+00">
                  <c:v>2.8699999999999998E-4</c:v>
                </c:pt>
                <c:pt idx="61690" formatCode="0.00E+00">
                  <c:v>2.8699999999999998E-4</c:v>
                </c:pt>
                <c:pt idx="61691" formatCode="0.00E+00">
                  <c:v>2.8699999999999998E-4</c:v>
                </c:pt>
                <c:pt idx="61692" formatCode="0.00E+00">
                  <c:v>2.8699999999999998E-4</c:v>
                </c:pt>
                <c:pt idx="61693" formatCode="0.00E+00">
                  <c:v>2.8699999999999998E-4</c:v>
                </c:pt>
                <c:pt idx="61694" formatCode="0.00E+00">
                  <c:v>2.8699999999999998E-4</c:v>
                </c:pt>
                <c:pt idx="61695" formatCode="0.00E+00">
                  <c:v>2.8699999999999998E-4</c:v>
                </c:pt>
                <c:pt idx="61696" formatCode="0.00E+00">
                  <c:v>2.8699999999999998E-4</c:v>
                </c:pt>
                <c:pt idx="61697" formatCode="0.00E+00">
                  <c:v>2.8699999999999998E-4</c:v>
                </c:pt>
                <c:pt idx="61698" formatCode="0.00E+00">
                  <c:v>2.8699999999999998E-4</c:v>
                </c:pt>
                <c:pt idx="61699" formatCode="0.00E+00">
                  <c:v>2.8699999999999998E-4</c:v>
                </c:pt>
                <c:pt idx="61700" formatCode="0.00E+00">
                  <c:v>2.8699999999999998E-4</c:v>
                </c:pt>
                <c:pt idx="61701" formatCode="0.00E+00">
                  <c:v>2.8699999999999998E-4</c:v>
                </c:pt>
                <c:pt idx="61702" formatCode="0.00E+00">
                  <c:v>2.8699999999999998E-4</c:v>
                </c:pt>
                <c:pt idx="61703" formatCode="0.00E+00">
                  <c:v>2.8699999999999998E-4</c:v>
                </c:pt>
                <c:pt idx="61704" formatCode="0.00E+00">
                  <c:v>2.8699999999999998E-4</c:v>
                </c:pt>
                <c:pt idx="61705" formatCode="0.00E+00">
                  <c:v>2.8699999999999998E-4</c:v>
                </c:pt>
                <c:pt idx="61706" formatCode="0.00E+00">
                  <c:v>2.8699999999999998E-4</c:v>
                </c:pt>
                <c:pt idx="61707" formatCode="0.00E+00">
                  <c:v>2.8699999999999998E-4</c:v>
                </c:pt>
                <c:pt idx="61708" formatCode="0.00E+00">
                  <c:v>2.8699999999999998E-4</c:v>
                </c:pt>
                <c:pt idx="61709" formatCode="0.00E+00">
                  <c:v>2.8699999999999998E-4</c:v>
                </c:pt>
                <c:pt idx="61710" formatCode="0.00E+00">
                  <c:v>2.8699999999999998E-4</c:v>
                </c:pt>
                <c:pt idx="61711" formatCode="0.00E+00">
                  <c:v>2.8699999999999998E-4</c:v>
                </c:pt>
                <c:pt idx="61712" formatCode="0.00E+00">
                  <c:v>2.8699999999999998E-4</c:v>
                </c:pt>
                <c:pt idx="61713" formatCode="0.00E+00">
                  <c:v>2.8699999999999998E-4</c:v>
                </c:pt>
                <c:pt idx="61714" formatCode="0.00E+00">
                  <c:v>2.8699999999999998E-4</c:v>
                </c:pt>
                <c:pt idx="61715" formatCode="0.00E+00">
                  <c:v>2.8699999999999998E-4</c:v>
                </c:pt>
                <c:pt idx="61716" formatCode="0.00E+00">
                  <c:v>2.8699999999999998E-4</c:v>
                </c:pt>
                <c:pt idx="61717" formatCode="0.00E+00">
                  <c:v>2.8699999999999998E-4</c:v>
                </c:pt>
                <c:pt idx="61718" formatCode="0.00E+00">
                  <c:v>2.8699999999999998E-4</c:v>
                </c:pt>
                <c:pt idx="61719" formatCode="0.00E+00">
                  <c:v>2.8699999999999998E-4</c:v>
                </c:pt>
                <c:pt idx="61720" formatCode="0.00E+00">
                  <c:v>2.8699999999999998E-4</c:v>
                </c:pt>
                <c:pt idx="61721" formatCode="0.00E+00">
                  <c:v>2.8699999999999998E-4</c:v>
                </c:pt>
                <c:pt idx="61722" formatCode="0.00E+00">
                  <c:v>2.8699999999999998E-4</c:v>
                </c:pt>
                <c:pt idx="61723" formatCode="0.00E+00">
                  <c:v>2.8699999999999998E-4</c:v>
                </c:pt>
                <c:pt idx="61724" formatCode="0.00E+00">
                  <c:v>2.8699999999999998E-4</c:v>
                </c:pt>
                <c:pt idx="61725" formatCode="0.00E+00">
                  <c:v>2.8699999999999998E-4</c:v>
                </c:pt>
                <c:pt idx="61726" formatCode="0.00E+00">
                  <c:v>2.8699999999999998E-4</c:v>
                </c:pt>
                <c:pt idx="61727" formatCode="0.00E+00">
                  <c:v>2.8699999999999998E-4</c:v>
                </c:pt>
                <c:pt idx="61728" formatCode="0.00E+00">
                  <c:v>2.8699999999999998E-4</c:v>
                </c:pt>
                <c:pt idx="61729" formatCode="0.00E+00">
                  <c:v>2.8699999999999998E-4</c:v>
                </c:pt>
                <c:pt idx="61730" formatCode="0.00E+00">
                  <c:v>2.8699999999999998E-4</c:v>
                </c:pt>
                <c:pt idx="61731" formatCode="0.00E+00">
                  <c:v>2.8699999999999998E-4</c:v>
                </c:pt>
                <c:pt idx="61732" formatCode="0.00E+00">
                  <c:v>2.8699999999999998E-4</c:v>
                </c:pt>
                <c:pt idx="61733" formatCode="0.00E+00">
                  <c:v>2.8699999999999998E-4</c:v>
                </c:pt>
                <c:pt idx="61734" formatCode="0.00E+00">
                  <c:v>2.8699999999999998E-4</c:v>
                </c:pt>
                <c:pt idx="61735" formatCode="0.00E+00">
                  <c:v>2.8699999999999998E-4</c:v>
                </c:pt>
                <c:pt idx="61736" formatCode="0.00E+00">
                  <c:v>2.8699999999999998E-4</c:v>
                </c:pt>
                <c:pt idx="61737" formatCode="0.00E+00">
                  <c:v>2.8699999999999998E-4</c:v>
                </c:pt>
                <c:pt idx="61738" formatCode="0.00E+00">
                  <c:v>2.8699999999999998E-4</c:v>
                </c:pt>
                <c:pt idx="61739" formatCode="0.00E+00">
                  <c:v>2.8699999999999998E-4</c:v>
                </c:pt>
                <c:pt idx="61740" formatCode="0.00E+00">
                  <c:v>2.8699999999999998E-4</c:v>
                </c:pt>
                <c:pt idx="61741" formatCode="0.00E+00">
                  <c:v>2.8699999999999998E-4</c:v>
                </c:pt>
                <c:pt idx="61742" formatCode="0.00E+00">
                  <c:v>2.8699999999999998E-4</c:v>
                </c:pt>
                <c:pt idx="61743" formatCode="0.00E+00">
                  <c:v>2.8699999999999998E-4</c:v>
                </c:pt>
                <c:pt idx="61744" formatCode="0.00E+00">
                  <c:v>2.8699999999999998E-4</c:v>
                </c:pt>
                <c:pt idx="61745" formatCode="0.00E+00">
                  <c:v>2.8699999999999998E-4</c:v>
                </c:pt>
                <c:pt idx="61746" formatCode="0.00E+00">
                  <c:v>2.8699999999999998E-4</c:v>
                </c:pt>
                <c:pt idx="61747" formatCode="0.00E+00">
                  <c:v>2.8699999999999998E-4</c:v>
                </c:pt>
                <c:pt idx="61748" formatCode="0.00E+00">
                  <c:v>2.8600000000000001E-4</c:v>
                </c:pt>
                <c:pt idx="61749" formatCode="0.00E+00">
                  <c:v>2.8699999999999998E-4</c:v>
                </c:pt>
                <c:pt idx="61750" formatCode="0.00E+00">
                  <c:v>2.8699999999999998E-4</c:v>
                </c:pt>
                <c:pt idx="61751" formatCode="0.00E+00">
                  <c:v>2.8600000000000001E-4</c:v>
                </c:pt>
                <c:pt idx="61752" formatCode="0.00E+00">
                  <c:v>2.8699999999999998E-4</c:v>
                </c:pt>
                <c:pt idx="61753" formatCode="0.00E+00">
                  <c:v>2.8600000000000001E-4</c:v>
                </c:pt>
                <c:pt idx="61754" formatCode="0.00E+00">
                  <c:v>2.8600000000000001E-4</c:v>
                </c:pt>
                <c:pt idx="61755" formatCode="0.00E+00">
                  <c:v>2.8600000000000001E-4</c:v>
                </c:pt>
                <c:pt idx="61756" formatCode="0.00E+00">
                  <c:v>2.8600000000000001E-4</c:v>
                </c:pt>
                <c:pt idx="61757" formatCode="0.00E+00">
                  <c:v>2.8699999999999998E-4</c:v>
                </c:pt>
                <c:pt idx="61758" formatCode="0.00E+00">
                  <c:v>2.8699999999999998E-4</c:v>
                </c:pt>
                <c:pt idx="61759" formatCode="0.00E+00">
                  <c:v>2.8699999999999998E-4</c:v>
                </c:pt>
                <c:pt idx="61760" formatCode="0.00E+00">
                  <c:v>2.8600000000000001E-4</c:v>
                </c:pt>
                <c:pt idx="61761" formatCode="0.00E+00">
                  <c:v>2.8699999999999998E-4</c:v>
                </c:pt>
                <c:pt idx="61762" formatCode="0.00E+00">
                  <c:v>2.8600000000000001E-4</c:v>
                </c:pt>
                <c:pt idx="61763" formatCode="0.00E+00">
                  <c:v>2.8600000000000001E-4</c:v>
                </c:pt>
                <c:pt idx="61764" formatCode="0.00E+00">
                  <c:v>2.8699999999999998E-4</c:v>
                </c:pt>
                <c:pt idx="61765" formatCode="0.00E+00">
                  <c:v>2.8600000000000001E-4</c:v>
                </c:pt>
                <c:pt idx="61766" formatCode="0.00E+00">
                  <c:v>2.8600000000000001E-4</c:v>
                </c:pt>
                <c:pt idx="61767" formatCode="0.00E+00">
                  <c:v>2.8600000000000001E-4</c:v>
                </c:pt>
                <c:pt idx="61768" formatCode="0.00E+00">
                  <c:v>2.8600000000000001E-4</c:v>
                </c:pt>
                <c:pt idx="61769" formatCode="0.00E+00">
                  <c:v>2.8600000000000001E-4</c:v>
                </c:pt>
                <c:pt idx="61770" formatCode="0.00E+00">
                  <c:v>2.8600000000000001E-4</c:v>
                </c:pt>
                <c:pt idx="61771" formatCode="0.00E+00">
                  <c:v>2.8600000000000001E-4</c:v>
                </c:pt>
                <c:pt idx="61772" formatCode="0.00E+00">
                  <c:v>2.8600000000000001E-4</c:v>
                </c:pt>
                <c:pt idx="61773" formatCode="0.00E+00">
                  <c:v>2.8600000000000001E-4</c:v>
                </c:pt>
                <c:pt idx="61774" formatCode="0.00E+00">
                  <c:v>2.8600000000000001E-4</c:v>
                </c:pt>
                <c:pt idx="61775" formatCode="0.00E+00">
                  <c:v>2.8600000000000001E-4</c:v>
                </c:pt>
                <c:pt idx="61776" formatCode="0.00E+00">
                  <c:v>2.8600000000000001E-4</c:v>
                </c:pt>
                <c:pt idx="61777" formatCode="0.00E+00">
                  <c:v>2.8600000000000001E-4</c:v>
                </c:pt>
                <c:pt idx="61778" formatCode="0.00E+00">
                  <c:v>2.8600000000000001E-4</c:v>
                </c:pt>
                <c:pt idx="61779" formatCode="0.00E+00">
                  <c:v>2.8600000000000001E-4</c:v>
                </c:pt>
                <c:pt idx="61780" formatCode="0.00E+00">
                  <c:v>2.8600000000000001E-4</c:v>
                </c:pt>
                <c:pt idx="61781" formatCode="0.00E+00">
                  <c:v>2.8600000000000001E-4</c:v>
                </c:pt>
                <c:pt idx="61782" formatCode="0.00E+00">
                  <c:v>2.8600000000000001E-4</c:v>
                </c:pt>
                <c:pt idx="61783" formatCode="0.00E+00">
                  <c:v>2.8600000000000001E-4</c:v>
                </c:pt>
                <c:pt idx="61784" formatCode="0.00E+00">
                  <c:v>2.8600000000000001E-4</c:v>
                </c:pt>
                <c:pt idx="61785" formatCode="0.00E+00">
                  <c:v>2.8600000000000001E-4</c:v>
                </c:pt>
                <c:pt idx="61786" formatCode="0.00E+00">
                  <c:v>2.8600000000000001E-4</c:v>
                </c:pt>
                <c:pt idx="61787" formatCode="0.00E+00">
                  <c:v>2.8600000000000001E-4</c:v>
                </c:pt>
                <c:pt idx="61788" formatCode="0.00E+00">
                  <c:v>2.8600000000000001E-4</c:v>
                </c:pt>
                <c:pt idx="61789" formatCode="0.00E+00">
                  <c:v>2.8600000000000001E-4</c:v>
                </c:pt>
                <c:pt idx="61790" formatCode="0.00E+00">
                  <c:v>2.8600000000000001E-4</c:v>
                </c:pt>
                <c:pt idx="61791" formatCode="0.00E+00">
                  <c:v>2.8600000000000001E-4</c:v>
                </c:pt>
                <c:pt idx="61792" formatCode="0.00E+00">
                  <c:v>2.8600000000000001E-4</c:v>
                </c:pt>
                <c:pt idx="61793" formatCode="0.00E+00">
                  <c:v>2.8600000000000001E-4</c:v>
                </c:pt>
                <c:pt idx="61794" formatCode="0.00E+00">
                  <c:v>2.8600000000000001E-4</c:v>
                </c:pt>
                <c:pt idx="61795" formatCode="0.00E+00">
                  <c:v>2.8600000000000001E-4</c:v>
                </c:pt>
                <c:pt idx="61796" formatCode="0.00E+00">
                  <c:v>2.8600000000000001E-4</c:v>
                </c:pt>
                <c:pt idx="61797" formatCode="0.00E+00">
                  <c:v>2.8600000000000001E-4</c:v>
                </c:pt>
                <c:pt idx="61798" formatCode="0.00E+00">
                  <c:v>2.8600000000000001E-4</c:v>
                </c:pt>
                <c:pt idx="61799" formatCode="0.00E+00">
                  <c:v>2.8600000000000001E-4</c:v>
                </c:pt>
                <c:pt idx="61800" formatCode="0.00E+00">
                  <c:v>2.8600000000000001E-4</c:v>
                </c:pt>
                <c:pt idx="61801" formatCode="0.00E+00">
                  <c:v>2.8600000000000001E-4</c:v>
                </c:pt>
                <c:pt idx="61802" formatCode="0.00E+00">
                  <c:v>2.8600000000000001E-4</c:v>
                </c:pt>
                <c:pt idx="61803" formatCode="0.00E+00">
                  <c:v>2.8600000000000001E-4</c:v>
                </c:pt>
                <c:pt idx="61804" formatCode="0.00E+00">
                  <c:v>2.8600000000000001E-4</c:v>
                </c:pt>
                <c:pt idx="61805" formatCode="0.00E+00">
                  <c:v>2.8600000000000001E-4</c:v>
                </c:pt>
                <c:pt idx="61806" formatCode="0.00E+00">
                  <c:v>2.8600000000000001E-4</c:v>
                </c:pt>
                <c:pt idx="61807" formatCode="0.00E+00">
                  <c:v>2.8600000000000001E-4</c:v>
                </c:pt>
                <c:pt idx="61808" formatCode="0.00E+00">
                  <c:v>2.8600000000000001E-4</c:v>
                </c:pt>
                <c:pt idx="61809" formatCode="0.00E+00">
                  <c:v>2.8600000000000001E-4</c:v>
                </c:pt>
                <c:pt idx="61810" formatCode="0.00E+00">
                  <c:v>2.8600000000000001E-4</c:v>
                </c:pt>
                <c:pt idx="61811" formatCode="0.00E+00">
                  <c:v>2.8600000000000001E-4</c:v>
                </c:pt>
                <c:pt idx="61812" formatCode="0.00E+00">
                  <c:v>2.8600000000000001E-4</c:v>
                </c:pt>
                <c:pt idx="61813" formatCode="0.00E+00">
                  <c:v>2.8600000000000001E-4</c:v>
                </c:pt>
                <c:pt idx="61814" formatCode="0.00E+00">
                  <c:v>2.8600000000000001E-4</c:v>
                </c:pt>
                <c:pt idx="61815" formatCode="0.00E+00">
                  <c:v>2.8600000000000001E-4</c:v>
                </c:pt>
                <c:pt idx="61816" formatCode="0.00E+00">
                  <c:v>2.8600000000000001E-4</c:v>
                </c:pt>
                <c:pt idx="61817" formatCode="0.00E+00">
                  <c:v>2.8600000000000001E-4</c:v>
                </c:pt>
                <c:pt idx="61818" formatCode="0.00E+00">
                  <c:v>2.8600000000000001E-4</c:v>
                </c:pt>
                <c:pt idx="61819" formatCode="0.00E+00">
                  <c:v>2.8600000000000001E-4</c:v>
                </c:pt>
                <c:pt idx="61820" formatCode="0.00E+00">
                  <c:v>2.8600000000000001E-4</c:v>
                </c:pt>
                <c:pt idx="61821" formatCode="0.00E+00">
                  <c:v>2.8600000000000001E-4</c:v>
                </c:pt>
                <c:pt idx="61822" formatCode="0.00E+00">
                  <c:v>2.8600000000000001E-4</c:v>
                </c:pt>
                <c:pt idx="61823" formatCode="0.00E+00">
                  <c:v>2.8600000000000001E-4</c:v>
                </c:pt>
                <c:pt idx="61824" formatCode="0.00E+00">
                  <c:v>2.8600000000000001E-4</c:v>
                </c:pt>
                <c:pt idx="61825" formatCode="0.00E+00">
                  <c:v>2.8600000000000001E-4</c:v>
                </c:pt>
                <c:pt idx="61826" formatCode="0.00E+00">
                  <c:v>2.8600000000000001E-4</c:v>
                </c:pt>
                <c:pt idx="61827" formatCode="0.00E+00">
                  <c:v>2.8600000000000001E-4</c:v>
                </c:pt>
                <c:pt idx="61828" formatCode="0.00E+00">
                  <c:v>2.8600000000000001E-4</c:v>
                </c:pt>
                <c:pt idx="61829" formatCode="0.00E+00">
                  <c:v>2.8600000000000001E-4</c:v>
                </c:pt>
                <c:pt idx="61830" formatCode="0.00E+00">
                  <c:v>2.8600000000000001E-4</c:v>
                </c:pt>
                <c:pt idx="61831" formatCode="0.00E+00">
                  <c:v>2.8600000000000001E-4</c:v>
                </c:pt>
                <c:pt idx="61832" formatCode="0.00E+00">
                  <c:v>2.8600000000000001E-4</c:v>
                </c:pt>
                <c:pt idx="61833" formatCode="0.00E+00">
                  <c:v>2.8600000000000001E-4</c:v>
                </c:pt>
                <c:pt idx="61834" formatCode="0.00E+00">
                  <c:v>2.8600000000000001E-4</c:v>
                </c:pt>
                <c:pt idx="61835" formatCode="0.00E+00">
                  <c:v>2.8600000000000001E-4</c:v>
                </c:pt>
                <c:pt idx="61836" formatCode="0.00E+00">
                  <c:v>2.8600000000000001E-4</c:v>
                </c:pt>
                <c:pt idx="61837" formatCode="0.00E+00">
                  <c:v>2.8600000000000001E-4</c:v>
                </c:pt>
                <c:pt idx="61838" formatCode="0.00E+00">
                  <c:v>2.8600000000000001E-4</c:v>
                </c:pt>
                <c:pt idx="61839" formatCode="0.00E+00">
                  <c:v>2.8600000000000001E-4</c:v>
                </c:pt>
                <c:pt idx="61840" formatCode="0.00E+00">
                  <c:v>2.8600000000000001E-4</c:v>
                </c:pt>
                <c:pt idx="61841" formatCode="0.00E+00">
                  <c:v>2.8600000000000001E-4</c:v>
                </c:pt>
                <c:pt idx="61842" formatCode="0.00E+00">
                  <c:v>2.8600000000000001E-4</c:v>
                </c:pt>
                <c:pt idx="61843" formatCode="0.00E+00">
                  <c:v>2.8600000000000001E-4</c:v>
                </c:pt>
                <c:pt idx="61844" formatCode="0.00E+00">
                  <c:v>2.8600000000000001E-4</c:v>
                </c:pt>
                <c:pt idx="61845" formatCode="0.00E+00">
                  <c:v>2.8600000000000001E-4</c:v>
                </c:pt>
                <c:pt idx="61846" formatCode="0.00E+00">
                  <c:v>2.8600000000000001E-4</c:v>
                </c:pt>
                <c:pt idx="61847" formatCode="0.00E+00">
                  <c:v>2.8600000000000001E-4</c:v>
                </c:pt>
                <c:pt idx="61848" formatCode="0.00E+00">
                  <c:v>2.8600000000000001E-4</c:v>
                </c:pt>
                <c:pt idx="61849" formatCode="0.00E+00">
                  <c:v>2.8600000000000001E-4</c:v>
                </c:pt>
                <c:pt idx="61850" formatCode="0.00E+00">
                  <c:v>2.8600000000000001E-4</c:v>
                </c:pt>
                <c:pt idx="61851" formatCode="0.00E+00">
                  <c:v>2.8600000000000001E-4</c:v>
                </c:pt>
                <c:pt idx="61852" formatCode="0.00E+00">
                  <c:v>2.8600000000000001E-4</c:v>
                </c:pt>
                <c:pt idx="61853" formatCode="0.00E+00">
                  <c:v>2.8600000000000001E-4</c:v>
                </c:pt>
                <c:pt idx="61854" formatCode="0.00E+00">
                  <c:v>2.8600000000000001E-4</c:v>
                </c:pt>
                <c:pt idx="61855" formatCode="0.00E+00">
                  <c:v>2.8600000000000001E-4</c:v>
                </c:pt>
                <c:pt idx="61856" formatCode="0.00E+00">
                  <c:v>2.8499999999999999E-4</c:v>
                </c:pt>
                <c:pt idx="61857" formatCode="0.00E+00">
                  <c:v>2.8600000000000001E-4</c:v>
                </c:pt>
                <c:pt idx="61858" formatCode="0.00E+00">
                  <c:v>2.8600000000000001E-4</c:v>
                </c:pt>
                <c:pt idx="61859" formatCode="0.00E+00">
                  <c:v>2.8600000000000001E-4</c:v>
                </c:pt>
                <c:pt idx="61860" formatCode="0.00E+00">
                  <c:v>2.8600000000000001E-4</c:v>
                </c:pt>
                <c:pt idx="61861" formatCode="0.00E+00">
                  <c:v>2.8499999999999999E-4</c:v>
                </c:pt>
                <c:pt idx="61862" formatCode="0.00E+00">
                  <c:v>2.8499999999999999E-4</c:v>
                </c:pt>
                <c:pt idx="61863" formatCode="0.00E+00">
                  <c:v>2.8499999999999999E-4</c:v>
                </c:pt>
                <c:pt idx="61864" formatCode="0.00E+00">
                  <c:v>2.8499999999999999E-4</c:v>
                </c:pt>
                <c:pt idx="61865" formatCode="0.00E+00">
                  <c:v>2.8499999999999999E-4</c:v>
                </c:pt>
                <c:pt idx="61866" formatCode="0.00E+00">
                  <c:v>2.8499999999999999E-4</c:v>
                </c:pt>
                <c:pt idx="61867" formatCode="0.00E+00">
                  <c:v>2.8499999999999999E-4</c:v>
                </c:pt>
                <c:pt idx="61868" formatCode="0.00E+00">
                  <c:v>2.8499999999999999E-4</c:v>
                </c:pt>
                <c:pt idx="61869" formatCode="0.00E+00">
                  <c:v>2.8499999999999999E-4</c:v>
                </c:pt>
                <c:pt idx="61870" formatCode="0.00E+00">
                  <c:v>2.8499999999999999E-4</c:v>
                </c:pt>
                <c:pt idx="61871" formatCode="0.00E+00">
                  <c:v>2.8499999999999999E-4</c:v>
                </c:pt>
                <c:pt idx="61872" formatCode="0.00E+00">
                  <c:v>2.8499999999999999E-4</c:v>
                </c:pt>
                <c:pt idx="61873" formatCode="0.00E+00">
                  <c:v>2.8499999999999999E-4</c:v>
                </c:pt>
                <c:pt idx="61874" formatCode="0.00E+00">
                  <c:v>2.8499999999999999E-4</c:v>
                </c:pt>
                <c:pt idx="61875" formatCode="0.00E+00">
                  <c:v>2.8499999999999999E-4</c:v>
                </c:pt>
                <c:pt idx="61876" formatCode="0.00E+00">
                  <c:v>2.8499999999999999E-4</c:v>
                </c:pt>
                <c:pt idx="61877" formatCode="0.00E+00">
                  <c:v>2.8499999999999999E-4</c:v>
                </c:pt>
                <c:pt idx="61878" formatCode="0.00E+00">
                  <c:v>2.8499999999999999E-4</c:v>
                </c:pt>
                <c:pt idx="61879" formatCode="0.00E+00">
                  <c:v>2.8499999999999999E-4</c:v>
                </c:pt>
                <c:pt idx="61880" formatCode="0.00E+00">
                  <c:v>2.8499999999999999E-4</c:v>
                </c:pt>
                <c:pt idx="61881" formatCode="0.00E+00">
                  <c:v>2.8499999999999999E-4</c:v>
                </c:pt>
                <c:pt idx="61882" formatCode="0.00E+00">
                  <c:v>2.8499999999999999E-4</c:v>
                </c:pt>
                <c:pt idx="61883" formatCode="0.00E+00">
                  <c:v>2.8499999999999999E-4</c:v>
                </c:pt>
                <c:pt idx="61884" formatCode="0.00E+00">
                  <c:v>2.8499999999999999E-4</c:v>
                </c:pt>
                <c:pt idx="61885" formatCode="0.00E+00">
                  <c:v>2.8499999999999999E-4</c:v>
                </c:pt>
                <c:pt idx="61886" formatCode="0.00E+00">
                  <c:v>2.8499999999999999E-4</c:v>
                </c:pt>
                <c:pt idx="61887" formatCode="0.00E+00">
                  <c:v>2.8499999999999999E-4</c:v>
                </c:pt>
                <c:pt idx="61888" formatCode="0.00E+00">
                  <c:v>2.8499999999999999E-4</c:v>
                </c:pt>
                <c:pt idx="61889" formatCode="0.00E+00">
                  <c:v>2.8499999999999999E-4</c:v>
                </c:pt>
                <c:pt idx="61890" formatCode="0.00E+00">
                  <c:v>2.8499999999999999E-4</c:v>
                </c:pt>
                <c:pt idx="61891" formatCode="0.00E+00">
                  <c:v>2.8499999999999999E-4</c:v>
                </c:pt>
                <c:pt idx="61892" formatCode="0.00E+00">
                  <c:v>2.8499999999999999E-4</c:v>
                </c:pt>
                <c:pt idx="61893" formatCode="0.00E+00">
                  <c:v>2.8499999999999999E-4</c:v>
                </c:pt>
                <c:pt idx="61894" formatCode="0.00E+00">
                  <c:v>2.8499999999999999E-4</c:v>
                </c:pt>
                <c:pt idx="61895" formatCode="0.00E+00">
                  <c:v>2.8499999999999999E-4</c:v>
                </c:pt>
                <c:pt idx="61896" formatCode="0.00E+00">
                  <c:v>2.8499999999999999E-4</c:v>
                </c:pt>
                <c:pt idx="61897" formatCode="0.00E+00">
                  <c:v>2.8499999999999999E-4</c:v>
                </c:pt>
                <c:pt idx="61898" formatCode="0.00E+00">
                  <c:v>2.8499999999999999E-4</c:v>
                </c:pt>
                <c:pt idx="61899" formatCode="0.00E+00">
                  <c:v>2.8499999999999999E-4</c:v>
                </c:pt>
                <c:pt idx="61900" formatCode="0.00E+00">
                  <c:v>2.8499999999999999E-4</c:v>
                </c:pt>
                <c:pt idx="61901" formatCode="0.00E+00">
                  <c:v>2.8499999999999999E-4</c:v>
                </c:pt>
                <c:pt idx="61902" formatCode="0.00E+00">
                  <c:v>2.8499999999999999E-4</c:v>
                </c:pt>
                <c:pt idx="61903" formatCode="0.00E+00">
                  <c:v>2.8499999999999999E-4</c:v>
                </c:pt>
                <c:pt idx="61904" formatCode="0.00E+00">
                  <c:v>2.8499999999999999E-4</c:v>
                </c:pt>
                <c:pt idx="61905" formatCode="0.00E+00">
                  <c:v>2.8499999999999999E-4</c:v>
                </c:pt>
                <c:pt idx="61906" formatCode="0.00E+00">
                  <c:v>2.8499999999999999E-4</c:v>
                </c:pt>
                <c:pt idx="61907" formatCode="0.00E+00">
                  <c:v>2.8499999999999999E-4</c:v>
                </c:pt>
                <c:pt idx="61908" formatCode="0.00E+00">
                  <c:v>2.8499999999999999E-4</c:v>
                </c:pt>
                <c:pt idx="61909" formatCode="0.00E+00">
                  <c:v>2.8499999999999999E-4</c:v>
                </c:pt>
                <c:pt idx="61910" formatCode="0.00E+00">
                  <c:v>2.8499999999999999E-4</c:v>
                </c:pt>
                <c:pt idx="61911" formatCode="0.00E+00">
                  <c:v>2.8499999999999999E-4</c:v>
                </c:pt>
                <c:pt idx="61912" formatCode="0.00E+00">
                  <c:v>2.8499999999999999E-4</c:v>
                </c:pt>
                <c:pt idx="61913" formatCode="0.00E+00">
                  <c:v>2.8499999999999999E-4</c:v>
                </c:pt>
                <c:pt idx="61914" formatCode="0.00E+00">
                  <c:v>2.8499999999999999E-4</c:v>
                </c:pt>
                <c:pt idx="61915" formatCode="0.00E+00">
                  <c:v>2.8499999999999999E-4</c:v>
                </c:pt>
                <c:pt idx="61916" formatCode="0.00E+00">
                  <c:v>2.8499999999999999E-4</c:v>
                </c:pt>
                <c:pt idx="61917" formatCode="0.00E+00">
                  <c:v>2.8499999999999999E-4</c:v>
                </c:pt>
                <c:pt idx="61918" formatCode="0.00E+00">
                  <c:v>2.8499999999999999E-4</c:v>
                </c:pt>
                <c:pt idx="61919" formatCode="0.00E+00">
                  <c:v>2.8499999999999999E-4</c:v>
                </c:pt>
                <c:pt idx="61920" formatCode="0.00E+00">
                  <c:v>2.8499999999999999E-4</c:v>
                </c:pt>
                <c:pt idx="61921" formatCode="0.00E+00">
                  <c:v>2.8499999999999999E-4</c:v>
                </c:pt>
                <c:pt idx="61922" formatCode="0.00E+00">
                  <c:v>2.8499999999999999E-4</c:v>
                </c:pt>
                <c:pt idx="61923" formatCode="0.00E+00">
                  <c:v>2.8499999999999999E-4</c:v>
                </c:pt>
                <c:pt idx="61924" formatCode="0.00E+00">
                  <c:v>2.8499999999999999E-4</c:v>
                </c:pt>
                <c:pt idx="61925" formatCode="0.00E+00">
                  <c:v>2.8499999999999999E-4</c:v>
                </c:pt>
                <c:pt idx="61926" formatCode="0.00E+00">
                  <c:v>2.8499999999999999E-4</c:v>
                </c:pt>
                <c:pt idx="61927" formatCode="0.00E+00">
                  <c:v>2.8499999999999999E-4</c:v>
                </c:pt>
                <c:pt idx="61928" formatCode="0.00E+00">
                  <c:v>2.8499999999999999E-4</c:v>
                </c:pt>
                <c:pt idx="61929" formatCode="0.00E+00">
                  <c:v>2.8499999999999999E-4</c:v>
                </c:pt>
                <c:pt idx="61930" formatCode="0.00E+00">
                  <c:v>2.8499999999999999E-4</c:v>
                </c:pt>
                <c:pt idx="61931" formatCode="0.00E+00">
                  <c:v>2.8499999999999999E-4</c:v>
                </c:pt>
                <c:pt idx="61932" formatCode="0.00E+00">
                  <c:v>2.8499999999999999E-4</c:v>
                </c:pt>
                <c:pt idx="61933" formatCode="0.00E+00">
                  <c:v>2.8499999999999999E-4</c:v>
                </c:pt>
                <c:pt idx="61934" formatCode="0.00E+00">
                  <c:v>2.8499999999999999E-4</c:v>
                </c:pt>
                <c:pt idx="61935" formatCode="0.00E+00">
                  <c:v>2.8499999999999999E-4</c:v>
                </c:pt>
                <c:pt idx="61936" formatCode="0.00E+00">
                  <c:v>2.8499999999999999E-4</c:v>
                </c:pt>
                <c:pt idx="61937" formatCode="0.00E+00">
                  <c:v>2.8499999999999999E-4</c:v>
                </c:pt>
                <c:pt idx="61938" formatCode="0.00E+00">
                  <c:v>2.8499999999999999E-4</c:v>
                </c:pt>
                <c:pt idx="61939" formatCode="0.00E+00">
                  <c:v>2.8499999999999999E-4</c:v>
                </c:pt>
                <c:pt idx="61940" formatCode="0.00E+00">
                  <c:v>2.8499999999999999E-4</c:v>
                </c:pt>
                <c:pt idx="61941" formatCode="0.00E+00">
                  <c:v>2.8499999999999999E-4</c:v>
                </c:pt>
                <c:pt idx="61942" formatCode="0.00E+00">
                  <c:v>2.8499999999999999E-4</c:v>
                </c:pt>
                <c:pt idx="61943" formatCode="0.00E+00">
                  <c:v>2.8499999999999999E-4</c:v>
                </c:pt>
                <c:pt idx="61944" formatCode="0.00E+00">
                  <c:v>2.8499999999999999E-4</c:v>
                </c:pt>
                <c:pt idx="61945" formatCode="0.00E+00">
                  <c:v>2.8499999999999999E-4</c:v>
                </c:pt>
                <c:pt idx="61946" formatCode="0.00E+00">
                  <c:v>2.8499999999999999E-4</c:v>
                </c:pt>
                <c:pt idx="61947" formatCode="0.00E+00">
                  <c:v>2.8499999999999999E-4</c:v>
                </c:pt>
                <c:pt idx="61948" formatCode="0.00E+00">
                  <c:v>2.8499999999999999E-4</c:v>
                </c:pt>
                <c:pt idx="61949" formatCode="0.00E+00">
                  <c:v>2.8499999999999999E-4</c:v>
                </c:pt>
                <c:pt idx="61950" formatCode="0.00E+00">
                  <c:v>2.8499999999999999E-4</c:v>
                </c:pt>
                <c:pt idx="61951" formatCode="0.00E+00">
                  <c:v>2.8499999999999999E-4</c:v>
                </c:pt>
                <c:pt idx="61952" formatCode="0.00E+00">
                  <c:v>2.8400000000000002E-4</c:v>
                </c:pt>
                <c:pt idx="61953" formatCode="0.00E+00">
                  <c:v>2.8499999999999999E-4</c:v>
                </c:pt>
                <c:pt idx="61954" formatCode="0.00E+00">
                  <c:v>2.8499999999999999E-4</c:v>
                </c:pt>
                <c:pt idx="61955" formatCode="0.00E+00">
                  <c:v>2.8499999999999999E-4</c:v>
                </c:pt>
                <c:pt idx="61956" formatCode="0.00E+00">
                  <c:v>2.8499999999999999E-4</c:v>
                </c:pt>
                <c:pt idx="61957" formatCode="0.00E+00">
                  <c:v>2.8499999999999999E-4</c:v>
                </c:pt>
                <c:pt idx="61958" formatCode="0.00E+00">
                  <c:v>2.8499999999999999E-4</c:v>
                </c:pt>
                <c:pt idx="61959" formatCode="0.00E+00">
                  <c:v>2.8499999999999999E-4</c:v>
                </c:pt>
                <c:pt idx="61960" formatCode="0.00E+00">
                  <c:v>2.8499999999999999E-4</c:v>
                </c:pt>
                <c:pt idx="61961" formatCode="0.00E+00">
                  <c:v>2.8499999999999999E-4</c:v>
                </c:pt>
                <c:pt idx="61962" formatCode="0.00E+00">
                  <c:v>2.8499999999999999E-4</c:v>
                </c:pt>
                <c:pt idx="61963" formatCode="0.00E+00">
                  <c:v>2.8499999999999999E-4</c:v>
                </c:pt>
                <c:pt idx="61964" formatCode="0.00E+00">
                  <c:v>2.8499999999999999E-4</c:v>
                </c:pt>
                <c:pt idx="61965" formatCode="0.00E+00">
                  <c:v>2.8499999999999999E-4</c:v>
                </c:pt>
                <c:pt idx="61966" formatCode="0.00E+00">
                  <c:v>2.8499999999999999E-4</c:v>
                </c:pt>
                <c:pt idx="61967" formatCode="0.00E+00">
                  <c:v>2.8499999999999999E-4</c:v>
                </c:pt>
                <c:pt idx="61968" formatCode="0.00E+00">
                  <c:v>2.8499999999999999E-4</c:v>
                </c:pt>
                <c:pt idx="61969" formatCode="0.00E+00">
                  <c:v>2.8499999999999999E-4</c:v>
                </c:pt>
                <c:pt idx="61970" formatCode="0.00E+00">
                  <c:v>2.8400000000000002E-4</c:v>
                </c:pt>
                <c:pt idx="61971" formatCode="0.00E+00">
                  <c:v>2.8400000000000002E-4</c:v>
                </c:pt>
                <c:pt idx="61972" formatCode="0.00E+00">
                  <c:v>2.8400000000000002E-4</c:v>
                </c:pt>
                <c:pt idx="61973" formatCode="0.00E+00">
                  <c:v>2.8499999999999999E-4</c:v>
                </c:pt>
                <c:pt idx="61974" formatCode="0.00E+00">
                  <c:v>2.8400000000000002E-4</c:v>
                </c:pt>
                <c:pt idx="61975" formatCode="0.00E+00">
                  <c:v>2.8400000000000002E-4</c:v>
                </c:pt>
                <c:pt idx="61976" formatCode="0.00E+00">
                  <c:v>2.8499999999999999E-4</c:v>
                </c:pt>
                <c:pt idx="61977" formatCode="0.00E+00">
                  <c:v>2.8400000000000002E-4</c:v>
                </c:pt>
                <c:pt idx="61978" formatCode="0.00E+00">
                  <c:v>2.8499999999999999E-4</c:v>
                </c:pt>
                <c:pt idx="61979" formatCode="0.00E+00">
                  <c:v>2.8400000000000002E-4</c:v>
                </c:pt>
                <c:pt idx="61980" formatCode="0.00E+00">
                  <c:v>2.8499999999999999E-4</c:v>
                </c:pt>
                <c:pt idx="61981" formatCode="0.00E+00">
                  <c:v>2.8499999999999999E-4</c:v>
                </c:pt>
                <c:pt idx="61982" formatCode="0.00E+00">
                  <c:v>2.8400000000000002E-4</c:v>
                </c:pt>
                <c:pt idx="61983" formatCode="0.00E+00">
                  <c:v>2.8400000000000002E-4</c:v>
                </c:pt>
                <c:pt idx="61984" formatCode="0.00E+00">
                  <c:v>2.8400000000000002E-4</c:v>
                </c:pt>
                <c:pt idx="61985" formatCode="0.00E+00">
                  <c:v>2.8400000000000002E-4</c:v>
                </c:pt>
                <c:pt idx="61986" formatCode="0.00E+00">
                  <c:v>2.8400000000000002E-4</c:v>
                </c:pt>
                <c:pt idx="61987" formatCode="0.00E+00">
                  <c:v>2.8400000000000002E-4</c:v>
                </c:pt>
                <c:pt idx="61988" formatCode="0.00E+00">
                  <c:v>2.8400000000000002E-4</c:v>
                </c:pt>
                <c:pt idx="61989" formatCode="0.00E+00">
                  <c:v>2.8400000000000002E-4</c:v>
                </c:pt>
                <c:pt idx="61990" formatCode="0.00E+00">
                  <c:v>2.8400000000000002E-4</c:v>
                </c:pt>
                <c:pt idx="61991" formatCode="0.00E+00">
                  <c:v>2.8400000000000002E-4</c:v>
                </c:pt>
                <c:pt idx="61992" formatCode="0.00E+00">
                  <c:v>2.8400000000000002E-4</c:v>
                </c:pt>
                <c:pt idx="61993" formatCode="0.00E+00">
                  <c:v>2.8400000000000002E-4</c:v>
                </c:pt>
                <c:pt idx="61994" formatCode="0.00E+00">
                  <c:v>2.8400000000000002E-4</c:v>
                </c:pt>
                <c:pt idx="61995" formatCode="0.00E+00">
                  <c:v>2.8400000000000002E-4</c:v>
                </c:pt>
                <c:pt idx="61996" formatCode="0.00E+00">
                  <c:v>2.8400000000000002E-4</c:v>
                </c:pt>
                <c:pt idx="61997" formatCode="0.00E+00">
                  <c:v>2.8400000000000002E-4</c:v>
                </c:pt>
                <c:pt idx="61998" formatCode="0.00E+00">
                  <c:v>2.8400000000000002E-4</c:v>
                </c:pt>
                <c:pt idx="61999" formatCode="0.00E+00">
                  <c:v>2.8400000000000002E-4</c:v>
                </c:pt>
                <c:pt idx="62000" formatCode="0.00E+00">
                  <c:v>2.8400000000000002E-4</c:v>
                </c:pt>
                <c:pt idx="62001" formatCode="0.00E+00">
                  <c:v>2.8400000000000002E-4</c:v>
                </c:pt>
                <c:pt idx="62002" formatCode="0.00E+00">
                  <c:v>2.8400000000000002E-4</c:v>
                </c:pt>
                <c:pt idx="62003" formatCode="0.00E+00">
                  <c:v>2.8400000000000002E-4</c:v>
                </c:pt>
                <c:pt idx="62004" formatCode="0.00E+00">
                  <c:v>2.8400000000000002E-4</c:v>
                </c:pt>
                <c:pt idx="62005" formatCode="0.00E+00">
                  <c:v>2.8400000000000002E-4</c:v>
                </c:pt>
                <c:pt idx="62006" formatCode="0.00E+00">
                  <c:v>2.8400000000000002E-4</c:v>
                </c:pt>
                <c:pt idx="62007" formatCode="0.00E+00">
                  <c:v>2.8400000000000002E-4</c:v>
                </c:pt>
                <c:pt idx="62008" formatCode="0.00E+00">
                  <c:v>2.8400000000000002E-4</c:v>
                </c:pt>
                <c:pt idx="62009" formatCode="0.00E+00">
                  <c:v>2.8400000000000002E-4</c:v>
                </c:pt>
                <c:pt idx="62010" formatCode="0.00E+00">
                  <c:v>2.8400000000000002E-4</c:v>
                </c:pt>
                <c:pt idx="62011" formatCode="0.00E+00">
                  <c:v>2.8400000000000002E-4</c:v>
                </c:pt>
                <c:pt idx="62012" formatCode="0.00E+00">
                  <c:v>2.8400000000000002E-4</c:v>
                </c:pt>
                <c:pt idx="62013" formatCode="0.00E+00">
                  <c:v>2.8400000000000002E-4</c:v>
                </c:pt>
                <c:pt idx="62014" formatCode="0.00E+00">
                  <c:v>2.8400000000000002E-4</c:v>
                </c:pt>
                <c:pt idx="62015" formatCode="0.00E+00">
                  <c:v>2.8400000000000002E-4</c:v>
                </c:pt>
                <c:pt idx="62016" formatCode="0.00E+00">
                  <c:v>2.8400000000000002E-4</c:v>
                </c:pt>
                <c:pt idx="62017" formatCode="0.00E+00">
                  <c:v>2.8400000000000002E-4</c:v>
                </c:pt>
                <c:pt idx="62018" formatCode="0.00E+00">
                  <c:v>2.8400000000000002E-4</c:v>
                </c:pt>
                <c:pt idx="62019" formatCode="0.00E+00">
                  <c:v>2.8400000000000002E-4</c:v>
                </c:pt>
                <c:pt idx="62020" formatCode="0.00E+00">
                  <c:v>2.8400000000000002E-4</c:v>
                </c:pt>
                <c:pt idx="62021" formatCode="0.00E+00">
                  <c:v>2.8400000000000002E-4</c:v>
                </c:pt>
                <c:pt idx="62022" formatCode="0.00E+00">
                  <c:v>2.8400000000000002E-4</c:v>
                </c:pt>
                <c:pt idx="62023" formatCode="0.00E+00">
                  <c:v>2.8400000000000002E-4</c:v>
                </c:pt>
                <c:pt idx="62024" formatCode="0.00E+00">
                  <c:v>2.8400000000000002E-4</c:v>
                </c:pt>
                <c:pt idx="62025" formatCode="0.00E+00">
                  <c:v>2.8400000000000002E-4</c:v>
                </c:pt>
                <c:pt idx="62026" formatCode="0.00E+00">
                  <c:v>2.8400000000000002E-4</c:v>
                </c:pt>
                <c:pt idx="62027" formatCode="0.00E+00">
                  <c:v>2.8400000000000002E-4</c:v>
                </c:pt>
                <c:pt idx="62028" formatCode="0.00E+00">
                  <c:v>2.8400000000000002E-4</c:v>
                </c:pt>
                <c:pt idx="62029" formatCode="0.00E+00">
                  <c:v>2.8400000000000002E-4</c:v>
                </c:pt>
                <c:pt idx="62030" formatCode="0.00E+00">
                  <c:v>2.8400000000000002E-4</c:v>
                </c:pt>
                <c:pt idx="62031" formatCode="0.00E+00">
                  <c:v>2.8400000000000002E-4</c:v>
                </c:pt>
                <c:pt idx="62032" formatCode="0.00E+00">
                  <c:v>2.8400000000000002E-4</c:v>
                </c:pt>
                <c:pt idx="62033" formatCode="0.00E+00">
                  <c:v>2.8400000000000002E-4</c:v>
                </c:pt>
                <c:pt idx="62034" formatCode="0.00E+00">
                  <c:v>2.8400000000000002E-4</c:v>
                </c:pt>
                <c:pt idx="62035" formatCode="0.00E+00">
                  <c:v>2.8400000000000002E-4</c:v>
                </c:pt>
                <c:pt idx="62036" formatCode="0.00E+00">
                  <c:v>2.8400000000000002E-4</c:v>
                </c:pt>
                <c:pt idx="62037" formatCode="0.00E+00">
                  <c:v>2.8400000000000002E-4</c:v>
                </c:pt>
                <c:pt idx="62038" formatCode="0.00E+00">
                  <c:v>2.8400000000000002E-4</c:v>
                </c:pt>
                <c:pt idx="62039" formatCode="0.00E+00">
                  <c:v>2.8400000000000002E-4</c:v>
                </c:pt>
                <c:pt idx="62040" formatCode="0.00E+00">
                  <c:v>2.8400000000000002E-4</c:v>
                </c:pt>
                <c:pt idx="62041" formatCode="0.00E+00">
                  <c:v>2.8400000000000002E-4</c:v>
                </c:pt>
                <c:pt idx="62042" formatCode="0.00E+00">
                  <c:v>2.8400000000000002E-4</c:v>
                </c:pt>
                <c:pt idx="62043" formatCode="0.00E+00">
                  <c:v>2.8400000000000002E-4</c:v>
                </c:pt>
                <c:pt idx="62044" formatCode="0.00E+00">
                  <c:v>2.8400000000000002E-4</c:v>
                </c:pt>
                <c:pt idx="62045" formatCode="0.00E+00">
                  <c:v>2.8400000000000002E-4</c:v>
                </c:pt>
                <c:pt idx="62046" formatCode="0.00E+00">
                  <c:v>2.8400000000000002E-4</c:v>
                </c:pt>
                <c:pt idx="62047" formatCode="0.00E+00">
                  <c:v>2.8400000000000002E-4</c:v>
                </c:pt>
                <c:pt idx="62048" formatCode="0.00E+00">
                  <c:v>2.8400000000000002E-4</c:v>
                </c:pt>
                <c:pt idx="62049" formatCode="0.00E+00">
                  <c:v>2.8400000000000002E-4</c:v>
                </c:pt>
                <c:pt idx="62050" formatCode="0.00E+00">
                  <c:v>2.8400000000000002E-4</c:v>
                </c:pt>
                <c:pt idx="62051" formatCode="0.00E+00">
                  <c:v>2.8400000000000002E-4</c:v>
                </c:pt>
                <c:pt idx="62052" formatCode="0.00E+00">
                  <c:v>2.8400000000000002E-4</c:v>
                </c:pt>
                <c:pt idx="62053" formatCode="0.00E+00">
                  <c:v>2.8400000000000002E-4</c:v>
                </c:pt>
                <c:pt idx="62054" formatCode="0.00E+00">
                  <c:v>2.8400000000000002E-4</c:v>
                </c:pt>
                <c:pt idx="62055" formatCode="0.00E+00">
                  <c:v>2.8400000000000002E-4</c:v>
                </c:pt>
                <c:pt idx="62056" formatCode="0.00E+00">
                  <c:v>2.8400000000000002E-4</c:v>
                </c:pt>
                <c:pt idx="62057" formatCode="0.00E+00">
                  <c:v>2.8400000000000002E-4</c:v>
                </c:pt>
                <c:pt idx="62058" formatCode="0.00E+00">
                  <c:v>2.8400000000000002E-4</c:v>
                </c:pt>
                <c:pt idx="62059" formatCode="0.00E+00">
                  <c:v>2.8400000000000002E-4</c:v>
                </c:pt>
                <c:pt idx="62060" formatCode="0.00E+00">
                  <c:v>2.8400000000000002E-4</c:v>
                </c:pt>
                <c:pt idx="62061" formatCode="0.00E+00">
                  <c:v>2.8400000000000002E-4</c:v>
                </c:pt>
                <c:pt idx="62062" formatCode="0.00E+00">
                  <c:v>2.8400000000000002E-4</c:v>
                </c:pt>
                <c:pt idx="62063" formatCode="0.00E+00">
                  <c:v>2.8400000000000002E-4</c:v>
                </c:pt>
                <c:pt idx="62064" formatCode="0.00E+00">
                  <c:v>2.8400000000000002E-4</c:v>
                </c:pt>
                <c:pt idx="62065" formatCode="0.00E+00">
                  <c:v>2.8400000000000002E-4</c:v>
                </c:pt>
                <c:pt idx="62066" formatCode="0.00E+00">
                  <c:v>2.8400000000000002E-4</c:v>
                </c:pt>
                <c:pt idx="62067" formatCode="0.00E+00">
                  <c:v>2.8400000000000002E-4</c:v>
                </c:pt>
                <c:pt idx="62068" formatCode="0.00E+00">
                  <c:v>2.8400000000000002E-4</c:v>
                </c:pt>
                <c:pt idx="62069" formatCode="0.00E+00">
                  <c:v>2.8400000000000002E-4</c:v>
                </c:pt>
                <c:pt idx="62070" formatCode="0.00E+00">
                  <c:v>2.8400000000000002E-4</c:v>
                </c:pt>
                <c:pt idx="62071" formatCode="0.00E+00">
                  <c:v>2.8400000000000002E-4</c:v>
                </c:pt>
                <c:pt idx="62072" formatCode="0.00E+00">
                  <c:v>2.8400000000000002E-4</c:v>
                </c:pt>
                <c:pt idx="62073" formatCode="0.00E+00">
                  <c:v>2.8400000000000002E-4</c:v>
                </c:pt>
                <c:pt idx="62074" formatCode="0.00E+00">
                  <c:v>2.8400000000000002E-4</c:v>
                </c:pt>
                <c:pt idx="62075" formatCode="0.00E+00">
                  <c:v>2.8400000000000002E-4</c:v>
                </c:pt>
                <c:pt idx="62076" formatCode="0.00E+00">
                  <c:v>2.8400000000000002E-4</c:v>
                </c:pt>
                <c:pt idx="62077" formatCode="0.00E+00">
                  <c:v>2.8400000000000002E-4</c:v>
                </c:pt>
                <c:pt idx="62078" formatCode="0.00E+00">
                  <c:v>2.8400000000000002E-4</c:v>
                </c:pt>
                <c:pt idx="62079" formatCode="0.00E+00">
                  <c:v>2.8400000000000002E-4</c:v>
                </c:pt>
                <c:pt idx="62080" formatCode="0.00E+00">
                  <c:v>2.8400000000000002E-4</c:v>
                </c:pt>
                <c:pt idx="62081" formatCode="0.00E+00">
                  <c:v>2.8299999999999999E-4</c:v>
                </c:pt>
                <c:pt idx="62082" formatCode="0.00E+00">
                  <c:v>2.8299999999999999E-4</c:v>
                </c:pt>
                <c:pt idx="62083" formatCode="0.00E+00">
                  <c:v>2.8400000000000002E-4</c:v>
                </c:pt>
                <c:pt idx="62084" formatCode="0.00E+00">
                  <c:v>2.8400000000000002E-4</c:v>
                </c:pt>
                <c:pt idx="62085" formatCode="0.00E+00">
                  <c:v>2.8400000000000002E-4</c:v>
                </c:pt>
                <c:pt idx="62086" formatCode="0.00E+00">
                  <c:v>2.8400000000000002E-4</c:v>
                </c:pt>
                <c:pt idx="62087" formatCode="0.00E+00">
                  <c:v>2.8400000000000002E-4</c:v>
                </c:pt>
                <c:pt idx="62088" formatCode="0.00E+00">
                  <c:v>2.8400000000000002E-4</c:v>
                </c:pt>
                <c:pt idx="62089" formatCode="0.00E+00">
                  <c:v>2.8400000000000002E-4</c:v>
                </c:pt>
                <c:pt idx="62090" formatCode="0.00E+00">
                  <c:v>2.8400000000000002E-4</c:v>
                </c:pt>
                <c:pt idx="62091" formatCode="0.00E+00">
                  <c:v>2.8400000000000002E-4</c:v>
                </c:pt>
                <c:pt idx="62092" formatCode="0.00E+00">
                  <c:v>2.8400000000000002E-4</c:v>
                </c:pt>
                <c:pt idx="62093" formatCode="0.00E+00">
                  <c:v>2.8299999999999999E-4</c:v>
                </c:pt>
                <c:pt idx="62094" formatCode="0.00E+00">
                  <c:v>2.8400000000000002E-4</c:v>
                </c:pt>
                <c:pt idx="62095" formatCode="0.00E+00">
                  <c:v>2.8400000000000002E-4</c:v>
                </c:pt>
                <c:pt idx="62096" formatCode="0.00E+00">
                  <c:v>2.8299999999999999E-4</c:v>
                </c:pt>
                <c:pt idx="62097" formatCode="0.00E+00">
                  <c:v>2.8400000000000002E-4</c:v>
                </c:pt>
                <c:pt idx="62098" formatCode="0.00E+00">
                  <c:v>2.8299999999999999E-4</c:v>
                </c:pt>
                <c:pt idx="62099" formatCode="0.00E+00">
                  <c:v>2.8299999999999999E-4</c:v>
                </c:pt>
                <c:pt idx="62100" formatCode="0.00E+00">
                  <c:v>2.8400000000000002E-4</c:v>
                </c:pt>
                <c:pt idx="62101" formatCode="0.00E+00">
                  <c:v>2.8299999999999999E-4</c:v>
                </c:pt>
                <c:pt idx="62102" formatCode="0.00E+00">
                  <c:v>2.8299999999999999E-4</c:v>
                </c:pt>
                <c:pt idx="62103" formatCode="0.00E+00">
                  <c:v>2.8299999999999999E-4</c:v>
                </c:pt>
                <c:pt idx="62104" formatCode="0.00E+00">
                  <c:v>2.8299999999999999E-4</c:v>
                </c:pt>
                <c:pt idx="62105" formatCode="0.00E+00">
                  <c:v>2.8299999999999999E-4</c:v>
                </c:pt>
                <c:pt idx="62106" formatCode="0.00E+00">
                  <c:v>2.8299999999999999E-4</c:v>
                </c:pt>
                <c:pt idx="62107" formatCode="0.00E+00">
                  <c:v>2.8400000000000002E-4</c:v>
                </c:pt>
                <c:pt idx="62108" formatCode="0.00E+00">
                  <c:v>2.8299999999999999E-4</c:v>
                </c:pt>
                <c:pt idx="62109" formatCode="0.00E+00">
                  <c:v>2.8400000000000002E-4</c:v>
                </c:pt>
                <c:pt idx="62110" formatCode="0.00E+00">
                  <c:v>2.8299999999999999E-4</c:v>
                </c:pt>
                <c:pt idx="62111" formatCode="0.00E+00">
                  <c:v>2.8299999999999999E-4</c:v>
                </c:pt>
                <c:pt idx="62112" formatCode="0.00E+00">
                  <c:v>2.8299999999999999E-4</c:v>
                </c:pt>
                <c:pt idx="62113" formatCode="0.00E+00">
                  <c:v>2.8299999999999999E-4</c:v>
                </c:pt>
                <c:pt idx="62114" formatCode="0.00E+00">
                  <c:v>2.8299999999999999E-4</c:v>
                </c:pt>
                <c:pt idx="62115" formatCode="0.00E+00">
                  <c:v>2.8299999999999999E-4</c:v>
                </c:pt>
                <c:pt idx="62116" formatCode="0.00E+00">
                  <c:v>2.8299999999999999E-4</c:v>
                </c:pt>
                <c:pt idx="62117" formatCode="0.00E+00">
                  <c:v>2.8299999999999999E-4</c:v>
                </c:pt>
                <c:pt idx="62118" formatCode="0.00E+00">
                  <c:v>2.8299999999999999E-4</c:v>
                </c:pt>
                <c:pt idx="62119" formatCode="0.00E+00">
                  <c:v>2.8299999999999999E-4</c:v>
                </c:pt>
                <c:pt idx="62120" formatCode="0.00E+00">
                  <c:v>2.8299999999999999E-4</c:v>
                </c:pt>
                <c:pt idx="62121" formatCode="0.00E+00">
                  <c:v>2.8299999999999999E-4</c:v>
                </c:pt>
                <c:pt idx="62122" formatCode="0.00E+00">
                  <c:v>2.8299999999999999E-4</c:v>
                </c:pt>
                <c:pt idx="62123" formatCode="0.00E+00">
                  <c:v>2.8299999999999999E-4</c:v>
                </c:pt>
                <c:pt idx="62124" formatCode="0.00E+00">
                  <c:v>2.8299999999999999E-4</c:v>
                </c:pt>
                <c:pt idx="62125" formatCode="0.00E+00">
                  <c:v>2.8299999999999999E-4</c:v>
                </c:pt>
                <c:pt idx="62126" formatCode="0.00E+00">
                  <c:v>2.8299999999999999E-4</c:v>
                </c:pt>
                <c:pt idx="62127" formatCode="0.00E+00">
                  <c:v>2.8299999999999999E-4</c:v>
                </c:pt>
                <c:pt idx="62128" formatCode="0.00E+00">
                  <c:v>2.8299999999999999E-4</c:v>
                </c:pt>
                <c:pt idx="62129" formatCode="0.00E+00">
                  <c:v>2.8299999999999999E-4</c:v>
                </c:pt>
                <c:pt idx="62130" formatCode="0.00E+00">
                  <c:v>2.8299999999999999E-4</c:v>
                </c:pt>
                <c:pt idx="62131" formatCode="0.00E+00">
                  <c:v>2.8299999999999999E-4</c:v>
                </c:pt>
                <c:pt idx="62132" formatCode="0.00E+00">
                  <c:v>2.8299999999999999E-4</c:v>
                </c:pt>
                <c:pt idx="62133" formatCode="0.00E+00">
                  <c:v>2.8299999999999999E-4</c:v>
                </c:pt>
                <c:pt idx="62134" formatCode="0.00E+00">
                  <c:v>2.8299999999999999E-4</c:v>
                </c:pt>
                <c:pt idx="62135" formatCode="0.00E+00">
                  <c:v>2.8299999999999999E-4</c:v>
                </c:pt>
                <c:pt idx="62136" formatCode="0.00E+00">
                  <c:v>2.8299999999999999E-4</c:v>
                </c:pt>
                <c:pt idx="62137" formatCode="0.00E+00">
                  <c:v>2.8299999999999999E-4</c:v>
                </c:pt>
                <c:pt idx="62138" formatCode="0.00E+00">
                  <c:v>2.8299999999999999E-4</c:v>
                </c:pt>
                <c:pt idx="62139" formatCode="0.00E+00">
                  <c:v>2.8299999999999999E-4</c:v>
                </c:pt>
                <c:pt idx="62140" formatCode="0.00E+00">
                  <c:v>2.8299999999999999E-4</c:v>
                </c:pt>
                <c:pt idx="62141" formatCode="0.00E+00">
                  <c:v>2.8299999999999999E-4</c:v>
                </c:pt>
                <c:pt idx="62142" formatCode="0.00E+00">
                  <c:v>2.8299999999999999E-4</c:v>
                </c:pt>
                <c:pt idx="62143" formatCode="0.00E+00">
                  <c:v>2.8299999999999999E-4</c:v>
                </c:pt>
                <c:pt idx="62144" formatCode="0.00E+00">
                  <c:v>2.8299999999999999E-4</c:v>
                </c:pt>
                <c:pt idx="62145" formatCode="0.00E+00">
                  <c:v>2.8299999999999999E-4</c:v>
                </c:pt>
                <c:pt idx="62146" formatCode="0.00E+00">
                  <c:v>2.8299999999999999E-4</c:v>
                </c:pt>
                <c:pt idx="62147" formatCode="0.00E+00">
                  <c:v>2.8299999999999999E-4</c:v>
                </c:pt>
                <c:pt idx="62148" formatCode="0.00E+00">
                  <c:v>2.8299999999999999E-4</c:v>
                </c:pt>
                <c:pt idx="62149" formatCode="0.00E+00">
                  <c:v>2.8299999999999999E-4</c:v>
                </c:pt>
                <c:pt idx="62150" formatCode="0.00E+00">
                  <c:v>2.8299999999999999E-4</c:v>
                </c:pt>
                <c:pt idx="62151" formatCode="0.00E+00">
                  <c:v>2.8299999999999999E-4</c:v>
                </c:pt>
                <c:pt idx="62152" formatCode="0.00E+00">
                  <c:v>2.8299999999999999E-4</c:v>
                </c:pt>
                <c:pt idx="62153" formatCode="0.00E+00">
                  <c:v>2.8299999999999999E-4</c:v>
                </c:pt>
                <c:pt idx="62154" formatCode="0.00E+00">
                  <c:v>2.8299999999999999E-4</c:v>
                </c:pt>
                <c:pt idx="62155" formatCode="0.00E+00">
                  <c:v>2.8299999999999999E-4</c:v>
                </c:pt>
                <c:pt idx="62156" formatCode="0.00E+00">
                  <c:v>2.8299999999999999E-4</c:v>
                </c:pt>
                <c:pt idx="62157" formatCode="0.00E+00">
                  <c:v>2.8299999999999999E-4</c:v>
                </c:pt>
                <c:pt idx="62158" formatCode="0.00E+00">
                  <c:v>2.8299999999999999E-4</c:v>
                </c:pt>
                <c:pt idx="62159" formatCode="0.00E+00">
                  <c:v>2.8299999999999999E-4</c:v>
                </c:pt>
                <c:pt idx="62160" formatCode="0.00E+00">
                  <c:v>2.8299999999999999E-4</c:v>
                </c:pt>
                <c:pt idx="62161" formatCode="0.00E+00">
                  <c:v>2.8299999999999999E-4</c:v>
                </c:pt>
                <c:pt idx="62162" formatCode="0.00E+00">
                  <c:v>2.8299999999999999E-4</c:v>
                </c:pt>
                <c:pt idx="62163" formatCode="0.00E+00">
                  <c:v>2.8299999999999999E-4</c:v>
                </c:pt>
                <c:pt idx="62164" formatCode="0.00E+00">
                  <c:v>2.8299999999999999E-4</c:v>
                </c:pt>
                <c:pt idx="62165" formatCode="0.00E+00">
                  <c:v>2.8299999999999999E-4</c:v>
                </c:pt>
                <c:pt idx="62166" formatCode="0.00E+00">
                  <c:v>2.8299999999999999E-4</c:v>
                </c:pt>
                <c:pt idx="62167" formatCode="0.00E+00">
                  <c:v>2.8299999999999999E-4</c:v>
                </c:pt>
                <c:pt idx="62168" formatCode="0.00E+00">
                  <c:v>2.8299999999999999E-4</c:v>
                </c:pt>
                <c:pt idx="62169" formatCode="0.00E+00">
                  <c:v>2.8299999999999999E-4</c:v>
                </c:pt>
                <c:pt idx="62170" formatCode="0.00E+00">
                  <c:v>2.8299999999999999E-4</c:v>
                </c:pt>
                <c:pt idx="62171" formatCode="0.00E+00">
                  <c:v>2.8299999999999999E-4</c:v>
                </c:pt>
                <c:pt idx="62172" formatCode="0.00E+00">
                  <c:v>2.8299999999999999E-4</c:v>
                </c:pt>
                <c:pt idx="62173" formatCode="0.00E+00">
                  <c:v>2.8299999999999999E-4</c:v>
                </c:pt>
                <c:pt idx="62174" formatCode="0.00E+00">
                  <c:v>2.8299999999999999E-4</c:v>
                </c:pt>
                <c:pt idx="62175" formatCode="0.00E+00">
                  <c:v>2.8299999999999999E-4</c:v>
                </c:pt>
                <c:pt idx="62176" formatCode="0.00E+00">
                  <c:v>2.8299999999999999E-4</c:v>
                </c:pt>
                <c:pt idx="62177" formatCode="0.00E+00">
                  <c:v>2.8299999999999999E-4</c:v>
                </c:pt>
                <c:pt idx="62178" formatCode="0.00E+00">
                  <c:v>2.8299999999999999E-4</c:v>
                </c:pt>
                <c:pt idx="62179" formatCode="0.00E+00">
                  <c:v>2.8299999999999999E-4</c:v>
                </c:pt>
                <c:pt idx="62180" formatCode="0.00E+00">
                  <c:v>2.8299999999999999E-4</c:v>
                </c:pt>
                <c:pt idx="62181" formatCode="0.00E+00">
                  <c:v>2.8299999999999999E-4</c:v>
                </c:pt>
                <c:pt idx="62182" formatCode="0.00E+00">
                  <c:v>2.8299999999999999E-4</c:v>
                </c:pt>
                <c:pt idx="62183" formatCode="0.00E+00">
                  <c:v>2.8299999999999999E-4</c:v>
                </c:pt>
                <c:pt idx="62184" formatCode="0.00E+00">
                  <c:v>2.8299999999999999E-4</c:v>
                </c:pt>
                <c:pt idx="62185" formatCode="0.00E+00">
                  <c:v>2.8299999999999999E-4</c:v>
                </c:pt>
                <c:pt idx="62186" formatCode="0.00E+00">
                  <c:v>2.8299999999999999E-4</c:v>
                </c:pt>
                <c:pt idx="62187" formatCode="0.00E+00">
                  <c:v>2.8299999999999999E-4</c:v>
                </c:pt>
                <c:pt idx="62188" formatCode="0.00E+00">
                  <c:v>2.8299999999999999E-4</c:v>
                </c:pt>
                <c:pt idx="62189" formatCode="0.00E+00">
                  <c:v>2.8299999999999999E-4</c:v>
                </c:pt>
                <c:pt idx="62190" formatCode="0.00E+00">
                  <c:v>2.8299999999999999E-4</c:v>
                </c:pt>
                <c:pt idx="62191" formatCode="0.00E+00">
                  <c:v>2.8299999999999999E-4</c:v>
                </c:pt>
                <c:pt idx="62192" formatCode="0.00E+00">
                  <c:v>2.8299999999999999E-4</c:v>
                </c:pt>
                <c:pt idx="62193" formatCode="0.00E+00">
                  <c:v>2.8299999999999999E-4</c:v>
                </c:pt>
                <c:pt idx="62194" formatCode="0.00E+00">
                  <c:v>2.8299999999999999E-4</c:v>
                </c:pt>
                <c:pt idx="62195" formatCode="0.00E+00">
                  <c:v>2.8299999999999999E-4</c:v>
                </c:pt>
                <c:pt idx="62196" formatCode="0.00E+00">
                  <c:v>2.8299999999999999E-4</c:v>
                </c:pt>
                <c:pt idx="62197" formatCode="0.00E+00">
                  <c:v>2.8299999999999999E-4</c:v>
                </c:pt>
                <c:pt idx="62198" formatCode="0.00E+00">
                  <c:v>2.8299999999999999E-4</c:v>
                </c:pt>
                <c:pt idx="62199" formatCode="0.00E+00">
                  <c:v>2.8299999999999999E-4</c:v>
                </c:pt>
                <c:pt idx="62200" formatCode="0.00E+00">
                  <c:v>2.8299999999999999E-4</c:v>
                </c:pt>
                <c:pt idx="62201" formatCode="0.00E+00">
                  <c:v>2.8299999999999999E-4</c:v>
                </c:pt>
                <c:pt idx="62202" formatCode="0.00E+00">
                  <c:v>2.8299999999999999E-4</c:v>
                </c:pt>
                <c:pt idx="62203" formatCode="0.00E+00">
                  <c:v>2.8299999999999999E-4</c:v>
                </c:pt>
                <c:pt idx="62204" formatCode="0.00E+00">
                  <c:v>2.8299999999999999E-4</c:v>
                </c:pt>
                <c:pt idx="62205" formatCode="0.00E+00">
                  <c:v>2.8299999999999999E-4</c:v>
                </c:pt>
                <c:pt idx="62206" formatCode="0.00E+00">
                  <c:v>2.8299999999999999E-4</c:v>
                </c:pt>
                <c:pt idx="62207" formatCode="0.00E+00">
                  <c:v>2.8299999999999999E-4</c:v>
                </c:pt>
                <c:pt idx="62208" formatCode="0.00E+00">
                  <c:v>2.8299999999999999E-4</c:v>
                </c:pt>
                <c:pt idx="62209" formatCode="0.00E+00">
                  <c:v>2.8299999999999999E-4</c:v>
                </c:pt>
                <c:pt idx="62210" formatCode="0.00E+00">
                  <c:v>2.8299999999999999E-4</c:v>
                </c:pt>
                <c:pt idx="62211" formatCode="0.00E+00">
                  <c:v>2.8299999999999999E-4</c:v>
                </c:pt>
                <c:pt idx="62212" formatCode="0.00E+00">
                  <c:v>2.8299999999999999E-4</c:v>
                </c:pt>
                <c:pt idx="62213" formatCode="0.00E+00">
                  <c:v>2.8299999999999999E-4</c:v>
                </c:pt>
                <c:pt idx="62214" formatCode="0.00E+00">
                  <c:v>2.8299999999999999E-4</c:v>
                </c:pt>
                <c:pt idx="62215" formatCode="0.00E+00">
                  <c:v>2.8299999999999999E-4</c:v>
                </c:pt>
                <c:pt idx="62216" formatCode="0.00E+00">
                  <c:v>2.8299999999999999E-4</c:v>
                </c:pt>
                <c:pt idx="62217" formatCode="0.00E+00">
                  <c:v>2.8299999999999999E-4</c:v>
                </c:pt>
                <c:pt idx="62218" formatCode="0.00E+00">
                  <c:v>2.8299999999999999E-4</c:v>
                </c:pt>
                <c:pt idx="62219" formatCode="0.00E+00">
                  <c:v>2.8299999999999999E-4</c:v>
                </c:pt>
                <c:pt idx="62220" formatCode="0.00E+00">
                  <c:v>2.8299999999999999E-4</c:v>
                </c:pt>
                <c:pt idx="62221" formatCode="0.00E+00">
                  <c:v>2.8299999999999999E-4</c:v>
                </c:pt>
                <c:pt idx="62222" formatCode="0.00E+00">
                  <c:v>2.8200000000000002E-4</c:v>
                </c:pt>
                <c:pt idx="62223" formatCode="0.00E+00">
                  <c:v>2.8200000000000002E-4</c:v>
                </c:pt>
                <c:pt idx="62224" formatCode="0.00E+00">
                  <c:v>2.8299999999999999E-4</c:v>
                </c:pt>
                <c:pt idx="62225" formatCode="0.00E+00">
                  <c:v>2.8200000000000002E-4</c:v>
                </c:pt>
                <c:pt idx="62226" formatCode="0.00E+00">
                  <c:v>2.8299999999999999E-4</c:v>
                </c:pt>
                <c:pt idx="62227" formatCode="0.00E+00">
                  <c:v>2.8299999999999999E-4</c:v>
                </c:pt>
                <c:pt idx="62228" formatCode="0.00E+00">
                  <c:v>2.8200000000000002E-4</c:v>
                </c:pt>
                <c:pt idx="62229" formatCode="0.00E+00">
                  <c:v>2.8299999999999999E-4</c:v>
                </c:pt>
                <c:pt idx="62230" formatCode="0.00E+00">
                  <c:v>2.8200000000000002E-4</c:v>
                </c:pt>
                <c:pt idx="62231" formatCode="0.00E+00">
                  <c:v>2.8200000000000002E-4</c:v>
                </c:pt>
                <c:pt idx="62232" formatCode="0.00E+00">
                  <c:v>2.8299999999999999E-4</c:v>
                </c:pt>
                <c:pt idx="62233" formatCode="0.00E+00">
                  <c:v>2.8299999999999999E-4</c:v>
                </c:pt>
                <c:pt idx="62234" formatCode="0.00E+00">
                  <c:v>2.8299999999999999E-4</c:v>
                </c:pt>
                <c:pt idx="62235" formatCode="0.00E+00">
                  <c:v>2.8200000000000002E-4</c:v>
                </c:pt>
                <c:pt idx="62236" formatCode="0.00E+00">
                  <c:v>2.8200000000000002E-4</c:v>
                </c:pt>
                <c:pt idx="62237" formatCode="0.00E+00">
                  <c:v>2.8200000000000002E-4</c:v>
                </c:pt>
                <c:pt idx="62238" formatCode="0.00E+00">
                  <c:v>2.8200000000000002E-4</c:v>
                </c:pt>
                <c:pt idx="62239" formatCode="0.00E+00">
                  <c:v>2.8299999999999999E-4</c:v>
                </c:pt>
                <c:pt idx="62240" formatCode="0.00E+00">
                  <c:v>2.8200000000000002E-4</c:v>
                </c:pt>
                <c:pt idx="62241" formatCode="0.00E+00">
                  <c:v>2.8299999999999999E-4</c:v>
                </c:pt>
                <c:pt idx="62242" formatCode="0.00E+00">
                  <c:v>2.8299999999999999E-4</c:v>
                </c:pt>
                <c:pt idx="62243" formatCode="0.00E+00">
                  <c:v>2.8200000000000002E-4</c:v>
                </c:pt>
                <c:pt idx="62244" formatCode="0.00E+00">
                  <c:v>2.8200000000000002E-4</c:v>
                </c:pt>
                <c:pt idx="62245" formatCode="0.00E+00">
                  <c:v>2.8299999999999999E-4</c:v>
                </c:pt>
                <c:pt idx="62246" formatCode="0.00E+00">
                  <c:v>2.8200000000000002E-4</c:v>
                </c:pt>
                <c:pt idx="62247" formatCode="0.00E+00">
                  <c:v>2.8200000000000002E-4</c:v>
                </c:pt>
                <c:pt idx="62248" formatCode="0.00E+00">
                  <c:v>2.8200000000000002E-4</c:v>
                </c:pt>
                <c:pt idx="62249" formatCode="0.00E+00">
                  <c:v>2.8200000000000002E-4</c:v>
                </c:pt>
                <c:pt idx="62250" formatCode="0.00E+00">
                  <c:v>2.8200000000000002E-4</c:v>
                </c:pt>
                <c:pt idx="62251" formatCode="0.00E+00">
                  <c:v>2.8200000000000002E-4</c:v>
                </c:pt>
                <c:pt idx="62252" formatCode="0.00E+00">
                  <c:v>2.8299999999999999E-4</c:v>
                </c:pt>
                <c:pt idx="62253" formatCode="0.00E+00">
                  <c:v>2.8299999999999999E-4</c:v>
                </c:pt>
                <c:pt idx="62254" formatCode="0.00E+00">
                  <c:v>3.0200000000000002E-4</c:v>
                </c:pt>
                <c:pt idx="62255" formatCode="0.00E+00">
                  <c:v>4.1199999999999999E-4</c:v>
                </c:pt>
                <c:pt idx="62256" formatCode="0.00E+00">
                  <c:v>5.9999999999999995E-4</c:v>
                </c:pt>
                <c:pt idx="62257" formatCode="0.00E+00">
                  <c:v>6.8999999999999997E-4</c:v>
                </c:pt>
                <c:pt idx="62258" formatCode="0.00E+00">
                  <c:v>6.5700000000000003E-4</c:v>
                </c:pt>
                <c:pt idx="62259" formatCode="0.00E+00">
                  <c:v>6.2299999999999996E-4</c:v>
                </c:pt>
                <c:pt idx="62260" formatCode="0.00E+00">
                  <c:v>6.2E-4</c:v>
                </c:pt>
                <c:pt idx="62261" formatCode="0.00E+00">
                  <c:v>6.0700000000000001E-4</c:v>
                </c:pt>
                <c:pt idx="62262" formatCode="0.00E+00">
                  <c:v>5.9999999999999995E-4</c:v>
                </c:pt>
                <c:pt idx="62263" formatCode="0.00E+00">
                  <c:v>5.9699999999999998E-4</c:v>
                </c:pt>
                <c:pt idx="62264" formatCode="0.00E+00">
                  <c:v>5.8900000000000001E-4</c:v>
                </c:pt>
                <c:pt idx="62265" formatCode="0.00E+00">
                  <c:v>5.8799999999999998E-4</c:v>
                </c:pt>
                <c:pt idx="62266" formatCode="0.00E+00">
                  <c:v>5.8299999999999997E-4</c:v>
                </c:pt>
                <c:pt idx="62267" formatCode="0.00E+00">
                  <c:v>5.8100000000000003E-4</c:v>
                </c:pt>
                <c:pt idx="62268" formatCode="0.00E+00">
                  <c:v>5.7700000000000004E-4</c:v>
                </c:pt>
                <c:pt idx="62269" formatCode="0.00E+00">
                  <c:v>5.7499999999999999E-4</c:v>
                </c:pt>
                <c:pt idx="62270" formatCode="0.00E+00">
                  <c:v>5.7300000000000005E-4</c:v>
                </c:pt>
                <c:pt idx="62271" formatCode="0.00E+00">
                  <c:v>5.71E-4</c:v>
                </c:pt>
                <c:pt idx="62272" formatCode="0.00E+00">
                  <c:v>5.6899999999999995E-4</c:v>
                </c:pt>
                <c:pt idx="62273" formatCode="0.00E+00">
                  <c:v>5.6700000000000001E-4</c:v>
                </c:pt>
                <c:pt idx="62274" formatCode="0.00E+00">
                  <c:v>5.6599999999999999E-4</c:v>
                </c:pt>
                <c:pt idx="62275" formatCode="0.00E+00">
                  <c:v>5.6400000000000005E-4</c:v>
                </c:pt>
                <c:pt idx="62276" formatCode="0.00E+00">
                  <c:v>5.6300000000000002E-4</c:v>
                </c:pt>
                <c:pt idx="62277" formatCode="0.00E+00">
                  <c:v>5.6099999999999998E-4</c:v>
                </c:pt>
                <c:pt idx="62278" formatCode="0.00E+00">
                  <c:v>5.5999999999999995E-4</c:v>
                </c:pt>
                <c:pt idx="62279" formatCode="0.00E+00">
                  <c:v>5.5900000000000004E-4</c:v>
                </c:pt>
                <c:pt idx="62280" formatCode="0.00E+00">
                  <c:v>5.5699999999999999E-4</c:v>
                </c:pt>
                <c:pt idx="62281" formatCode="0.00E+00">
                  <c:v>5.5599999999999996E-4</c:v>
                </c:pt>
                <c:pt idx="62282" formatCode="0.00E+00">
                  <c:v>5.5500000000000005E-4</c:v>
                </c:pt>
                <c:pt idx="62283" formatCode="0.00E+00">
                  <c:v>5.5400000000000002E-4</c:v>
                </c:pt>
                <c:pt idx="62284" formatCode="0.00E+00">
                  <c:v>5.5199999999999997E-4</c:v>
                </c:pt>
                <c:pt idx="62285" formatCode="0.00E+00">
                  <c:v>5.5099999999999995E-4</c:v>
                </c:pt>
                <c:pt idx="62286" formatCode="0.00E+00">
                  <c:v>5.5000000000000003E-4</c:v>
                </c:pt>
                <c:pt idx="62287" formatCode="0.00E+00">
                  <c:v>5.4900000000000001E-4</c:v>
                </c:pt>
                <c:pt idx="62288" formatCode="0.00E+00">
                  <c:v>5.4799999999999998E-4</c:v>
                </c:pt>
                <c:pt idx="62289" formatCode="0.00E+00">
                  <c:v>5.4699999999999996E-4</c:v>
                </c:pt>
                <c:pt idx="62290" formatCode="0.00E+00">
                  <c:v>5.4600000000000004E-4</c:v>
                </c:pt>
                <c:pt idx="62291" formatCode="0.00E+00">
                  <c:v>5.4500000000000002E-4</c:v>
                </c:pt>
                <c:pt idx="62292" formatCode="0.00E+00">
                  <c:v>5.44E-4</c:v>
                </c:pt>
                <c:pt idx="62293" formatCode="0.00E+00">
                  <c:v>5.4299999999999997E-4</c:v>
                </c:pt>
                <c:pt idx="62294" formatCode="0.00E+00">
                  <c:v>5.4199999999999995E-4</c:v>
                </c:pt>
                <c:pt idx="62295" formatCode="0.00E+00">
                  <c:v>5.4100000000000003E-4</c:v>
                </c:pt>
                <c:pt idx="62296" formatCode="0.00E+00">
                  <c:v>5.4000000000000001E-4</c:v>
                </c:pt>
                <c:pt idx="62297" formatCode="0.00E+00">
                  <c:v>5.3899999999999998E-4</c:v>
                </c:pt>
                <c:pt idx="62298" formatCode="0.00E+00">
                  <c:v>5.3799999999999996E-4</c:v>
                </c:pt>
                <c:pt idx="62299" formatCode="0.00E+00">
                  <c:v>5.3700000000000004E-4</c:v>
                </c:pt>
                <c:pt idx="62300" formatCode="0.00E+00">
                  <c:v>5.3600000000000002E-4</c:v>
                </c:pt>
                <c:pt idx="62301" formatCode="0.00E+00">
                  <c:v>5.3499999999999999E-4</c:v>
                </c:pt>
                <c:pt idx="62302" formatCode="0.00E+00">
                  <c:v>5.3399999999999997E-4</c:v>
                </c:pt>
                <c:pt idx="62303" formatCode="0.00E+00">
                  <c:v>5.3300000000000005E-4</c:v>
                </c:pt>
                <c:pt idx="62304" formatCode="0.00E+00">
                  <c:v>5.3200000000000003E-4</c:v>
                </c:pt>
                <c:pt idx="62305" formatCode="0.00E+00">
                  <c:v>5.31E-4</c:v>
                </c:pt>
                <c:pt idx="62306" formatCode="0.00E+00">
                  <c:v>5.2999999999999998E-4</c:v>
                </c:pt>
                <c:pt idx="62307" formatCode="0.00E+00">
                  <c:v>5.2899999999999996E-4</c:v>
                </c:pt>
                <c:pt idx="62308" formatCode="0.00E+00">
                  <c:v>5.2800000000000004E-4</c:v>
                </c:pt>
                <c:pt idx="62309" formatCode="0.00E+00">
                  <c:v>5.2700000000000002E-4</c:v>
                </c:pt>
                <c:pt idx="62310" formatCode="0.00E+00">
                  <c:v>5.2599999999999999E-4</c:v>
                </c:pt>
                <c:pt idx="62311" formatCode="0.00E+00">
                  <c:v>5.2499999999999997E-4</c:v>
                </c:pt>
                <c:pt idx="62312" formatCode="0.00E+00">
                  <c:v>5.2499999999999997E-4</c:v>
                </c:pt>
                <c:pt idx="62313" formatCode="0.00E+00">
                  <c:v>5.2400000000000005E-4</c:v>
                </c:pt>
                <c:pt idx="62314" formatCode="0.00E+00">
                  <c:v>5.2300000000000003E-4</c:v>
                </c:pt>
                <c:pt idx="62315" formatCode="0.00E+00">
                  <c:v>5.22E-4</c:v>
                </c:pt>
                <c:pt idx="62316" formatCode="0.00E+00">
                  <c:v>5.2099999999999998E-4</c:v>
                </c:pt>
                <c:pt idx="62317" formatCode="0.00E+00">
                  <c:v>5.1999999999999995E-4</c:v>
                </c:pt>
                <c:pt idx="62318" formatCode="0.00E+00">
                  <c:v>5.1999999999999995E-4</c:v>
                </c:pt>
                <c:pt idx="62319" formatCode="0.00E+00">
                  <c:v>5.1800000000000001E-4</c:v>
                </c:pt>
                <c:pt idx="62320" formatCode="0.00E+00">
                  <c:v>5.1699999999999999E-4</c:v>
                </c:pt>
                <c:pt idx="62321" formatCode="0.00E+00">
                  <c:v>5.1699999999999999E-4</c:v>
                </c:pt>
                <c:pt idx="62322" formatCode="0.00E+00">
                  <c:v>5.1599999999999997E-4</c:v>
                </c:pt>
                <c:pt idx="62323" formatCode="0.00E+00">
                  <c:v>5.1500000000000005E-4</c:v>
                </c:pt>
                <c:pt idx="62324" formatCode="0.00E+00">
                  <c:v>5.1400000000000003E-4</c:v>
                </c:pt>
                <c:pt idx="62325" formatCode="0.00E+00">
                  <c:v>5.1400000000000003E-4</c:v>
                </c:pt>
                <c:pt idx="62326" formatCode="0.00E+00">
                  <c:v>5.13E-4</c:v>
                </c:pt>
                <c:pt idx="62327" formatCode="0.00E+00">
                  <c:v>5.1199999999999998E-4</c:v>
                </c:pt>
                <c:pt idx="62328" formatCode="0.00E+00">
                  <c:v>5.1099999999999995E-4</c:v>
                </c:pt>
                <c:pt idx="62329" formatCode="0.00E+00">
                  <c:v>5.1000000000000004E-4</c:v>
                </c:pt>
                <c:pt idx="62330" formatCode="0.00E+00">
                  <c:v>5.1000000000000004E-4</c:v>
                </c:pt>
                <c:pt idx="62331" formatCode="0.00E+00">
                  <c:v>5.0900000000000001E-4</c:v>
                </c:pt>
                <c:pt idx="62332" formatCode="0.00E+00">
                  <c:v>5.0799999999999999E-4</c:v>
                </c:pt>
                <c:pt idx="62333" formatCode="0.00E+00">
                  <c:v>5.0699999999999996E-4</c:v>
                </c:pt>
                <c:pt idx="62334" formatCode="0.00E+00">
                  <c:v>5.0600000000000005E-4</c:v>
                </c:pt>
                <c:pt idx="62335" formatCode="0.00E+00">
                  <c:v>5.0500000000000002E-4</c:v>
                </c:pt>
                <c:pt idx="62336" formatCode="0.00E+00">
                  <c:v>5.04E-4</c:v>
                </c:pt>
                <c:pt idx="62337" formatCode="0.00E+00">
                  <c:v>5.04E-4</c:v>
                </c:pt>
                <c:pt idx="62338" formatCode="0.00E+00">
                  <c:v>5.0299999999999997E-4</c:v>
                </c:pt>
                <c:pt idx="62339" formatCode="0.00E+00">
                  <c:v>5.0199999999999995E-4</c:v>
                </c:pt>
                <c:pt idx="62340" formatCode="0.00E+00">
                  <c:v>5.0100000000000003E-4</c:v>
                </c:pt>
                <c:pt idx="62341" formatCode="0.00E+00">
                  <c:v>5.0100000000000003E-4</c:v>
                </c:pt>
                <c:pt idx="62342" formatCode="0.00E+00">
                  <c:v>5.0000000000000001E-4</c:v>
                </c:pt>
                <c:pt idx="62343" formatCode="0.00E+00">
                  <c:v>4.9899999999999999E-4</c:v>
                </c:pt>
                <c:pt idx="62344" formatCode="0.00E+00">
                  <c:v>4.9799999999999996E-4</c:v>
                </c:pt>
                <c:pt idx="62345" formatCode="0.00E+00">
                  <c:v>4.9799999999999996E-4</c:v>
                </c:pt>
                <c:pt idx="62346" formatCode="0.00E+00">
                  <c:v>4.9700000000000005E-4</c:v>
                </c:pt>
                <c:pt idx="62347" formatCode="0.00E+00">
                  <c:v>4.9600000000000002E-4</c:v>
                </c:pt>
                <c:pt idx="62348" formatCode="0.00E+00">
                  <c:v>4.9600000000000002E-4</c:v>
                </c:pt>
                <c:pt idx="62349" formatCode="0.00E+00">
                  <c:v>4.95E-4</c:v>
                </c:pt>
                <c:pt idx="62350" formatCode="0.00E+00">
                  <c:v>4.9399999999999997E-4</c:v>
                </c:pt>
                <c:pt idx="62351" formatCode="0.00E+00">
                  <c:v>4.9399999999999997E-4</c:v>
                </c:pt>
                <c:pt idx="62352" formatCode="0.00E+00">
                  <c:v>4.9299999999999995E-4</c:v>
                </c:pt>
                <c:pt idx="62353" formatCode="0.00E+00">
                  <c:v>4.9200000000000003E-4</c:v>
                </c:pt>
                <c:pt idx="62354" formatCode="0.00E+00">
                  <c:v>4.9100000000000001E-4</c:v>
                </c:pt>
                <c:pt idx="62355" formatCode="0.00E+00">
                  <c:v>4.9100000000000001E-4</c:v>
                </c:pt>
                <c:pt idx="62356" formatCode="0.00E+00">
                  <c:v>4.8999999999999998E-4</c:v>
                </c:pt>
                <c:pt idx="62357" formatCode="0.00E+00">
                  <c:v>4.8899999999999996E-4</c:v>
                </c:pt>
                <c:pt idx="62358" formatCode="0.00E+00">
                  <c:v>4.8799999999999999E-4</c:v>
                </c:pt>
                <c:pt idx="62359" formatCode="0.00E+00">
                  <c:v>4.8799999999999999E-4</c:v>
                </c:pt>
                <c:pt idx="62360" formatCode="0.00E+00">
                  <c:v>4.8700000000000002E-4</c:v>
                </c:pt>
                <c:pt idx="62361" formatCode="0.00E+00">
                  <c:v>4.86E-4</c:v>
                </c:pt>
                <c:pt idx="62362" formatCode="0.00E+00">
                  <c:v>4.86E-4</c:v>
                </c:pt>
                <c:pt idx="62363" formatCode="0.00E+00">
                  <c:v>4.8500000000000003E-4</c:v>
                </c:pt>
                <c:pt idx="62364" formatCode="0.00E+00">
                  <c:v>4.8500000000000003E-4</c:v>
                </c:pt>
                <c:pt idx="62365" formatCode="0.00E+00">
                  <c:v>4.84E-4</c:v>
                </c:pt>
                <c:pt idx="62366" formatCode="0.00E+00">
                  <c:v>4.8299999999999998E-4</c:v>
                </c:pt>
                <c:pt idx="62367" formatCode="0.00E+00">
                  <c:v>4.8299999999999998E-4</c:v>
                </c:pt>
                <c:pt idx="62368" formatCode="0.00E+00">
                  <c:v>4.8200000000000001E-4</c:v>
                </c:pt>
                <c:pt idx="62369" formatCode="0.00E+00">
                  <c:v>4.8099999999999998E-4</c:v>
                </c:pt>
                <c:pt idx="62370" formatCode="0.00E+00">
                  <c:v>4.8099999999999998E-4</c:v>
                </c:pt>
                <c:pt idx="62371" formatCode="0.00E+00">
                  <c:v>4.8000000000000001E-4</c:v>
                </c:pt>
                <c:pt idx="62372" formatCode="0.00E+00">
                  <c:v>4.8000000000000001E-4</c:v>
                </c:pt>
                <c:pt idx="62373" formatCode="0.00E+00">
                  <c:v>4.7899999999999999E-4</c:v>
                </c:pt>
                <c:pt idx="62374" formatCode="0.00E+00">
                  <c:v>4.7800000000000002E-4</c:v>
                </c:pt>
                <c:pt idx="62375" formatCode="0.00E+00">
                  <c:v>4.7800000000000002E-4</c:v>
                </c:pt>
                <c:pt idx="62376" formatCode="0.00E+00">
                  <c:v>4.7699999999999999E-4</c:v>
                </c:pt>
                <c:pt idx="62377" formatCode="0.00E+00">
                  <c:v>4.7600000000000002E-4</c:v>
                </c:pt>
                <c:pt idx="62378" formatCode="0.00E+00">
                  <c:v>4.7600000000000002E-4</c:v>
                </c:pt>
                <c:pt idx="62379" formatCode="0.00E+00">
                  <c:v>4.75E-4</c:v>
                </c:pt>
                <c:pt idx="62380" formatCode="0.00E+00">
                  <c:v>4.75E-4</c:v>
                </c:pt>
                <c:pt idx="62381" formatCode="0.00E+00">
                  <c:v>4.7399999999999997E-4</c:v>
                </c:pt>
                <c:pt idx="62382" formatCode="0.00E+00">
                  <c:v>4.7399999999999997E-4</c:v>
                </c:pt>
                <c:pt idx="62383" formatCode="0.00E+00">
                  <c:v>4.73E-4</c:v>
                </c:pt>
                <c:pt idx="62384" formatCode="0.00E+00">
                  <c:v>4.7199999999999998E-4</c:v>
                </c:pt>
                <c:pt idx="62385" formatCode="0.00E+00">
                  <c:v>4.7199999999999998E-4</c:v>
                </c:pt>
                <c:pt idx="62386" formatCode="0.00E+00">
                  <c:v>4.7100000000000001E-4</c:v>
                </c:pt>
                <c:pt idx="62387" formatCode="0.00E+00">
                  <c:v>4.7100000000000001E-4</c:v>
                </c:pt>
                <c:pt idx="62388" formatCode="0.00E+00">
                  <c:v>4.6999999999999999E-4</c:v>
                </c:pt>
                <c:pt idx="62389" formatCode="0.00E+00">
                  <c:v>4.6999999999999999E-4</c:v>
                </c:pt>
                <c:pt idx="62390" formatCode="0.00E+00">
                  <c:v>4.6900000000000002E-4</c:v>
                </c:pt>
                <c:pt idx="62391" formatCode="0.00E+00">
                  <c:v>4.6900000000000002E-4</c:v>
                </c:pt>
                <c:pt idx="62392" formatCode="0.00E+00">
                  <c:v>4.6799999999999999E-4</c:v>
                </c:pt>
                <c:pt idx="62393" formatCode="0.00E+00">
                  <c:v>4.6700000000000002E-4</c:v>
                </c:pt>
                <c:pt idx="62394" formatCode="0.00E+00">
                  <c:v>4.6700000000000002E-4</c:v>
                </c:pt>
                <c:pt idx="62395" formatCode="0.00E+00">
                  <c:v>4.66E-4</c:v>
                </c:pt>
                <c:pt idx="62396" formatCode="0.00E+00">
                  <c:v>4.66E-4</c:v>
                </c:pt>
                <c:pt idx="62397" formatCode="0.00E+00">
                  <c:v>4.6500000000000003E-4</c:v>
                </c:pt>
                <c:pt idx="62398" formatCode="0.00E+00">
                  <c:v>4.6500000000000003E-4</c:v>
                </c:pt>
                <c:pt idx="62399" formatCode="0.00E+00">
                  <c:v>4.64E-4</c:v>
                </c:pt>
                <c:pt idx="62400" formatCode="0.00E+00">
                  <c:v>4.6299999999999998E-4</c:v>
                </c:pt>
                <c:pt idx="62401" formatCode="0.00E+00">
                  <c:v>4.6299999999999998E-4</c:v>
                </c:pt>
                <c:pt idx="62402" formatCode="0.00E+00">
                  <c:v>4.6299999999999998E-4</c:v>
                </c:pt>
                <c:pt idx="62403" formatCode="0.00E+00">
                  <c:v>4.6200000000000001E-4</c:v>
                </c:pt>
                <c:pt idx="62404" formatCode="0.00E+00">
                  <c:v>4.6099999999999998E-4</c:v>
                </c:pt>
                <c:pt idx="62405" formatCode="0.00E+00">
                  <c:v>4.6099999999999998E-4</c:v>
                </c:pt>
                <c:pt idx="62406" formatCode="0.00E+00">
                  <c:v>4.6000000000000001E-4</c:v>
                </c:pt>
                <c:pt idx="62407" formatCode="0.00E+00">
                  <c:v>4.6000000000000001E-4</c:v>
                </c:pt>
                <c:pt idx="62408" formatCode="0.00E+00">
                  <c:v>4.6000000000000001E-4</c:v>
                </c:pt>
                <c:pt idx="62409" formatCode="0.00E+00">
                  <c:v>4.5899999999999999E-4</c:v>
                </c:pt>
                <c:pt idx="62410" formatCode="0.00E+00">
                  <c:v>4.5800000000000002E-4</c:v>
                </c:pt>
                <c:pt idx="62411" formatCode="0.00E+00">
                  <c:v>4.5800000000000002E-4</c:v>
                </c:pt>
                <c:pt idx="62412" formatCode="0.00E+00">
                  <c:v>4.57E-4</c:v>
                </c:pt>
                <c:pt idx="62413" formatCode="0.00E+00">
                  <c:v>4.57E-4</c:v>
                </c:pt>
                <c:pt idx="62414" formatCode="0.00E+00">
                  <c:v>4.57E-4</c:v>
                </c:pt>
                <c:pt idx="62415" formatCode="0.00E+00">
                  <c:v>4.5600000000000003E-4</c:v>
                </c:pt>
                <c:pt idx="62416" formatCode="0.00E+00">
                  <c:v>4.5600000000000003E-4</c:v>
                </c:pt>
                <c:pt idx="62417" formatCode="0.00E+00">
                  <c:v>4.55E-4</c:v>
                </c:pt>
                <c:pt idx="62418" formatCode="0.00E+00">
                  <c:v>4.55E-4</c:v>
                </c:pt>
                <c:pt idx="62419" formatCode="0.00E+00">
                  <c:v>4.5399999999999998E-4</c:v>
                </c:pt>
                <c:pt idx="62420" formatCode="0.00E+00">
                  <c:v>4.5399999999999998E-4</c:v>
                </c:pt>
                <c:pt idx="62421" formatCode="0.00E+00">
                  <c:v>4.5300000000000001E-4</c:v>
                </c:pt>
                <c:pt idx="62422" formatCode="0.00E+00">
                  <c:v>4.5300000000000001E-4</c:v>
                </c:pt>
                <c:pt idx="62423" formatCode="0.00E+00">
                  <c:v>4.5199999999999998E-4</c:v>
                </c:pt>
                <c:pt idx="62424" formatCode="0.00E+00">
                  <c:v>4.5199999999999998E-4</c:v>
                </c:pt>
                <c:pt idx="62425" formatCode="0.00E+00">
                  <c:v>4.5199999999999998E-4</c:v>
                </c:pt>
                <c:pt idx="62426" formatCode="0.00E+00">
                  <c:v>4.5100000000000001E-4</c:v>
                </c:pt>
                <c:pt idx="62427" formatCode="0.00E+00">
                  <c:v>4.5100000000000001E-4</c:v>
                </c:pt>
                <c:pt idx="62428" formatCode="0.00E+00">
                  <c:v>4.4999999999999999E-4</c:v>
                </c:pt>
                <c:pt idx="62429" formatCode="0.00E+00">
                  <c:v>4.4999999999999999E-4</c:v>
                </c:pt>
                <c:pt idx="62430" formatCode="0.00E+00">
                  <c:v>4.4900000000000002E-4</c:v>
                </c:pt>
                <c:pt idx="62431" formatCode="0.00E+00">
                  <c:v>4.4900000000000002E-4</c:v>
                </c:pt>
                <c:pt idx="62432" formatCode="0.00E+00">
                  <c:v>4.4799999999999999E-4</c:v>
                </c:pt>
                <c:pt idx="62433" formatCode="0.00E+00">
                  <c:v>4.4799999999999999E-4</c:v>
                </c:pt>
                <c:pt idx="62434" formatCode="0.00E+00">
                  <c:v>4.4700000000000002E-4</c:v>
                </c:pt>
                <c:pt idx="62435" formatCode="0.00E+00">
                  <c:v>4.4700000000000002E-4</c:v>
                </c:pt>
                <c:pt idx="62436" formatCode="0.00E+00">
                  <c:v>4.4700000000000002E-4</c:v>
                </c:pt>
                <c:pt idx="62437" formatCode="0.00E+00">
                  <c:v>4.46E-4</c:v>
                </c:pt>
                <c:pt idx="62438" formatCode="0.00E+00">
                  <c:v>4.46E-4</c:v>
                </c:pt>
                <c:pt idx="62439" formatCode="0.00E+00">
                  <c:v>4.4499999999999997E-4</c:v>
                </c:pt>
                <c:pt idx="62440" formatCode="0.00E+00">
                  <c:v>4.4499999999999997E-4</c:v>
                </c:pt>
                <c:pt idx="62441" formatCode="0.00E+00">
                  <c:v>4.4499999999999997E-4</c:v>
                </c:pt>
                <c:pt idx="62442" formatCode="0.00E+00">
                  <c:v>4.44E-4</c:v>
                </c:pt>
                <c:pt idx="62443" formatCode="0.00E+00">
                  <c:v>4.44E-4</c:v>
                </c:pt>
                <c:pt idx="62444" formatCode="0.00E+00">
                  <c:v>4.4299999999999998E-4</c:v>
                </c:pt>
                <c:pt idx="62445" formatCode="0.00E+00">
                  <c:v>4.4299999999999998E-4</c:v>
                </c:pt>
                <c:pt idx="62446" formatCode="0.00E+00">
                  <c:v>4.4299999999999998E-4</c:v>
                </c:pt>
                <c:pt idx="62447" formatCode="0.00E+00">
                  <c:v>4.4200000000000001E-4</c:v>
                </c:pt>
                <c:pt idx="62448" formatCode="0.00E+00">
                  <c:v>4.4099999999999999E-4</c:v>
                </c:pt>
                <c:pt idx="62449" formatCode="0.00E+00">
                  <c:v>4.4099999999999999E-4</c:v>
                </c:pt>
                <c:pt idx="62450" formatCode="0.00E+00">
                  <c:v>4.4099999999999999E-4</c:v>
                </c:pt>
                <c:pt idx="62451" formatCode="0.00E+00">
                  <c:v>4.4000000000000002E-4</c:v>
                </c:pt>
                <c:pt idx="62452" formatCode="0.00E+00">
                  <c:v>4.4000000000000002E-4</c:v>
                </c:pt>
                <c:pt idx="62453" formatCode="0.00E+00">
                  <c:v>4.4000000000000002E-4</c:v>
                </c:pt>
                <c:pt idx="62454" formatCode="0.00E+00">
                  <c:v>4.3899999999999999E-4</c:v>
                </c:pt>
                <c:pt idx="62455" formatCode="0.00E+00">
                  <c:v>4.3899999999999999E-4</c:v>
                </c:pt>
                <c:pt idx="62456" formatCode="0.00E+00">
                  <c:v>4.3899999999999999E-4</c:v>
                </c:pt>
                <c:pt idx="62457" formatCode="0.00E+00">
                  <c:v>4.3800000000000002E-4</c:v>
                </c:pt>
                <c:pt idx="62458" formatCode="0.00E+00">
                  <c:v>4.3800000000000002E-4</c:v>
                </c:pt>
                <c:pt idx="62459" formatCode="0.00E+00">
                  <c:v>4.3800000000000002E-4</c:v>
                </c:pt>
                <c:pt idx="62460" formatCode="0.00E+00">
                  <c:v>4.37E-4</c:v>
                </c:pt>
                <c:pt idx="62461" formatCode="0.00E+00">
                  <c:v>4.37E-4</c:v>
                </c:pt>
                <c:pt idx="62462" formatCode="0.00E+00">
                  <c:v>4.3600000000000003E-4</c:v>
                </c:pt>
                <c:pt idx="62463" formatCode="0.00E+00">
                  <c:v>4.3600000000000003E-4</c:v>
                </c:pt>
                <c:pt idx="62464" formatCode="0.00E+00">
                  <c:v>4.3600000000000003E-4</c:v>
                </c:pt>
                <c:pt idx="62465" formatCode="0.00E+00">
                  <c:v>4.35E-4</c:v>
                </c:pt>
                <c:pt idx="62466" formatCode="0.00E+00">
                  <c:v>4.35E-4</c:v>
                </c:pt>
                <c:pt idx="62467" formatCode="0.00E+00">
                  <c:v>4.3399999999999998E-4</c:v>
                </c:pt>
                <c:pt idx="62468" formatCode="0.00E+00">
                  <c:v>4.3399999999999998E-4</c:v>
                </c:pt>
                <c:pt idx="62469" formatCode="0.00E+00">
                  <c:v>4.3399999999999998E-4</c:v>
                </c:pt>
                <c:pt idx="62470" formatCode="0.00E+00">
                  <c:v>4.3399999999999998E-4</c:v>
                </c:pt>
                <c:pt idx="62471" formatCode="0.00E+00">
                  <c:v>4.3300000000000001E-4</c:v>
                </c:pt>
                <c:pt idx="62472" formatCode="0.00E+00">
                  <c:v>4.3300000000000001E-4</c:v>
                </c:pt>
                <c:pt idx="62473" formatCode="0.00E+00">
                  <c:v>4.3199999999999998E-4</c:v>
                </c:pt>
                <c:pt idx="62474" formatCode="0.00E+00">
                  <c:v>4.3199999999999998E-4</c:v>
                </c:pt>
                <c:pt idx="62475" formatCode="0.00E+00">
                  <c:v>4.3199999999999998E-4</c:v>
                </c:pt>
                <c:pt idx="62476" formatCode="0.00E+00">
                  <c:v>4.3100000000000001E-4</c:v>
                </c:pt>
                <c:pt idx="62477" formatCode="0.00E+00">
                  <c:v>4.3100000000000001E-4</c:v>
                </c:pt>
                <c:pt idx="62478" formatCode="0.00E+00">
                  <c:v>4.3100000000000001E-4</c:v>
                </c:pt>
                <c:pt idx="62479" formatCode="0.00E+00">
                  <c:v>4.2999999999999999E-4</c:v>
                </c:pt>
                <c:pt idx="62480" formatCode="0.00E+00">
                  <c:v>4.2999999999999999E-4</c:v>
                </c:pt>
                <c:pt idx="62481" formatCode="0.00E+00">
                  <c:v>4.2999999999999999E-4</c:v>
                </c:pt>
                <c:pt idx="62482" formatCode="0.00E+00">
                  <c:v>4.2900000000000002E-4</c:v>
                </c:pt>
                <c:pt idx="62483" formatCode="0.00E+00">
                  <c:v>4.2900000000000002E-4</c:v>
                </c:pt>
                <c:pt idx="62484" formatCode="0.00E+00">
                  <c:v>4.2900000000000002E-4</c:v>
                </c:pt>
                <c:pt idx="62485" formatCode="0.00E+00">
                  <c:v>4.28E-4</c:v>
                </c:pt>
                <c:pt idx="62486" formatCode="0.00E+00">
                  <c:v>4.28E-4</c:v>
                </c:pt>
                <c:pt idx="62487" formatCode="0.00E+00">
                  <c:v>4.2700000000000002E-4</c:v>
                </c:pt>
                <c:pt idx="62488" formatCode="0.00E+00">
                  <c:v>4.2700000000000002E-4</c:v>
                </c:pt>
                <c:pt idx="62489" formatCode="0.00E+00">
                  <c:v>4.2700000000000002E-4</c:v>
                </c:pt>
                <c:pt idx="62490" formatCode="0.00E+00">
                  <c:v>4.2700000000000002E-4</c:v>
                </c:pt>
                <c:pt idx="62491" formatCode="0.00E+00">
                  <c:v>4.26E-4</c:v>
                </c:pt>
                <c:pt idx="62492" formatCode="0.00E+00">
                  <c:v>4.26E-4</c:v>
                </c:pt>
                <c:pt idx="62493" formatCode="0.00E+00">
                  <c:v>4.26E-4</c:v>
                </c:pt>
                <c:pt idx="62494" formatCode="0.00E+00">
                  <c:v>4.2499999999999998E-4</c:v>
                </c:pt>
                <c:pt idx="62495" formatCode="0.00E+00">
                  <c:v>4.2499999999999998E-4</c:v>
                </c:pt>
                <c:pt idx="62496" formatCode="0.00E+00">
                  <c:v>4.2499999999999998E-4</c:v>
                </c:pt>
                <c:pt idx="62497" formatCode="0.00E+00">
                  <c:v>4.2400000000000001E-4</c:v>
                </c:pt>
                <c:pt idx="62498" formatCode="0.00E+00">
                  <c:v>4.2400000000000001E-4</c:v>
                </c:pt>
                <c:pt idx="62499" formatCode="0.00E+00">
                  <c:v>4.2400000000000001E-4</c:v>
                </c:pt>
                <c:pt idx="62500" formatCode="0.00E+00">
                  <c:v>4.2299999999999998E-4</c:v>
                </c:pt>
                <c:pt idx="62501" formatCode="0.00E+00">
                  <c:v>4.2299999999999998E-4</c:v>
                </c:pt>
                <c:pt idx="62502" formatCode="0.00E+00">
                  <c:v>4.2299999999999998E-4</c:v>
                </c:pt>
                <c:pt idx="62503" formatCode="0.00E+00">
                  <c:v>4.2299999999999998E-4</c:v>
                </c:pt>
                <c:pt idx="62504" formatCode="0.00E+00">
                  <c:v>4.2200000000000001E-4</c:v>
                </c:pt>
                <c:pt idx="62505" formatCode="0.00E+00">
                  <c:v>4.2200000000000001E-4</c:v>
                </c:pt>
                <c:pt idx="62506" formatCode="0.00E+00">
                  <c:v>4.2200000000000001E-4</c:v>
                </c:pt>
                <c:pt idx="62507" formatCode="0.00E+00">
                  <c:v>4.2099999999999999E-4</c:v>
                </c:pt>
                <c:pt idx="62508" formatCode="0.00E+00">
                  <c:v>4.2099999999999999E-4</c:v>
                </c:pt>
                <c:pt idx="62509" formatCode="0.00E+00">
                  <c:v>4.2099999999999999E-4</c:v>
                </c:pt>
                <c:pt idx="62510" formatCode="0.00E+00">
                  <c:v>4.2099999999999999E-4</c:v>
                </c:pt>
                <c:pt idx="62511" formatCode="0.00E+00">
                  <c:v>4.2000000000000002E-4</c:v>
                </c:pt>
                <c:pt idx="62512" formatCode="0.00E+00">
                  <c:v>4.2000000000000002E-4</c:v>
                </c:pt>
                <c:pt idx="62513" formatCode="0.00E+00">
                  <c:v>4.2000000000000002E-4</c:v>
                </c:pt>
                <c:pt idx="62514" formatCode="0.00E+00">
                  <c:v>4.1899999999999999E-4</c:v>
                </c:pt>
                <c:pt idx="62515" formatCode="0.00E+00">
                  <c:v>4.1899999999999999E-4</c:v>
                </c:pt>
                <c:pt idx="62516" formatCode="0.00E+00">
                  <c:v>4.1899999999999999E-4</c:v>
                </c:pt>
                <c:pt idx="62517" formatCode="0.00E+00">
                  <c:v>4.1800000000000002E-4</c:v>
                </c:pt>
                <c:pt idx="62518" formatCode="0.00E+00">
                  <c:v>4.1800000000000002E-4</c:v>
                </c:pt>
                <c:pt idx="62519" formatCode="0.00E+00">
                  <c:v>4.1800000000000002E-4</c:v>
                </c:pt>
                <c:pt idx="62520" formatCode="0.00E+00">
                  <c:v>4.1800000000000002E-4</c:v>
                </c:pt>
                <c:pt idx="62521" formatCode="0.00E+00">
                  <c:v>4.17E-4</c:v>
                </c:pt>
                <c:pt idx="62522" formatCode="0.00E+00">
                  <c:v>4.17E-4</c:v>
                </c:pt>
                <c:pt idx="62523" formatCode="0.00E+00">
                  <c:v>4.17E-4</c:v>
                </c:pt>
                <c:pt idx="62524" formatCode="0.00E+00">
                  <c:v>4.1599999999999997E-4</c:v>
                </c:pt>
                <c:pt idx="62525" formatCode="0.00E+00">
                  <c:v>4.1599999999999997E-4</c:v>
                </c:pt>
                <c:pt idx="62526" formatCode="0.00E+00">
                  <c:v>4.1599999999999997E-4</c:v>
                </c:pt>
                <c:pt idx="62527" formatCode="0.00E+00">
                  <c:v>4.1599999999999997E-4</c:v>
                </c:pt>
                <c:pt idx="62528" formatCode="0.00E+00">
                  <c:v>4.15E-4</c:v>
                </c:pt>
                <c:pt idx="62529" formatCode="0.00E+00">
                  <c:v>4.15E-4</c:v>
                </c:pt>
                <c:pt idx="62530" formatCode="0.00E+00">
                  <c:v>4.15E-4</c:v>
                </c:pt>
                <c:pt idx="62531" formatCode="0.00E+00">
                  <c:v>4.15E-4</c:v>
                </c:pt>
                <c:pt idx="62532" formatCode="0.00E+00">
                  <c:v>4.1399999999999998E-4</c:v>
                </c:pt>
                <c:pt idx="62533" formatCode="0.00E+00">
                  <c:v>4.1399999999999998E-4</c:v>
                </c:pt>
                <c:pt idx="62534" formatCode="0.00E+00">
                  <c:v>4.1399999999999998E-4</c:v>
                </c:pt>
                <c:pt idx="62535" formatCode="0.00E+00">
                  <c:v>4.1399999999999998E-4</c:v>
                </c:pt>
                <c:pt idx="62536" formatCode="0.00E+00">
                  <c:v>4.1300000000000001E-4</c:v>
                </c:pt>
                <c:pt idx="62537" formatCode="0.00E+00">
                  <c:v>4.1300000000000001E-4</c:v>
                </c:pt>
                <c:pt idx="62538" formatCode="0.00E+00">
                  <c:v>4.1300000000000001E-4</c:v>
                </c:pt>
                <c:pt idx="62539" formatCode="0.00E+00">
                  <c:v>4.1300000000000001E-4</c:v>
                </c:pt>
                <c:pt idx="62540" formatCode="0.00E+00">
                  <c:v>4.1199999999999999E-4</c:v>
                </c:pt>
                <c:pt idx="62541" formatCode="0.00E+00">
                  <c:v>4.1199999999999999E-4</c:v>
                </c:pt>
                <c:pt idx="62542" formatCode="0.00E+00">
                  <c:v>4.1199999999999999E-4</c:v>
                </c:pt>
                <c:pt idx="62543" formatCode="0.00E+00">
                  <c:v>4.1199999999999999E-4</c:v>
                </c:pt>
                <c:pt idx="62544" formatCode="0.00E+00">
                  <c:v>4.1100000000000002E-4</c:v>
                </c:pt>
                <c:pt idx="62545" formatCode="0.00E+00">
                  <c:v>4.1100000000000002E-4</c:v>
                </c:pt>
                <c:pt idx="62546" formatCode="0.00E+00">
                  <c:v>4.1100000000000002E-4</c:v>
                </c:pt>
                <c:pt idx="62547" formatCode="0.00E+00">
                  <c:v>4.1100000000000002E-4</c:v>
                </c:pt>
                <c:pt idx="62548" formatCode="0.00E+00">
                  <c:v>4.0999999999999999E-4</c:v>
                </c:pt>
                <c:pt idx="62549" formatCode="0.00E+00">
                  <c:v>4.0999999999999999E-4</c:v>
                </c:pt>
                <c:pt idx="62550" formatCode="0.00E+00">
                  <c:v>4.0999999999999999E-4</c:v>
                </c:pt>
                <c:pt idx="62551" formatCode="0.00E+00">
                  <c:v>4.0999999999999999E-4</c:v>
                </c:pt>
                <c:pt idx="62552" formatCode="0.00E+00">
                  <c:v>4.0900000000000002E-4</c:v>
                </c:pt>
                <c:pt idx="62553" formatCode="0.00E+00">
                  <c:v>4.0900000000000002E-4</c:v>
                </c:pt>
                <c:pt idx="62554" formatCode="0.00E+00">
                  <c:v>4.0900000000000002E-4</c:v>
                </c:pt>
                <c:pt idx="62555" formatCode="0.00E+00">
                  <c:v>4.0900000000000002E-4</c:v>
                </c:pt>
                <c:pt idx="62556" formatCode="0.00E+00">
                  <c:v>4.08E-4</c:v>
                </c:pt>
                <c:pt idx="62557" formatCode="0.00E+00">
                  <c:v>4.08E-4</c:v>
                </c:pt>
                <c:pt idx="62558" formatCode="0.00E+00">
                  <c:v>4.08E-4</c:v>
                </c:pt>
                <c:pt idx="62559" formatCode="0.00E+00">
                  <c:v>4.08E-4</c:v>
                </c:pt>
                <c:pt idx="62560" formatCode="0.00E+00">
                  <c:v>4.08E-4</c:v>
                </c:pt>
                <c:pt idx="62561" formatCode="0.00E+00">
                  <c:v>4.0700000000000003E-4</c:v>
                </c:pt>
                <c:pt idx="62562" formatCode="0.00E+00">
                  <c:v>4.0700000000000003E-4</c:v>
                </c:pt>
                <c:pt idx="62563" formatCode="0.00E+00">
                  <c:v>4.0700000000000003E-4</c:v>
                </c:pt>
                <c:pt idx="62564" formatCode="0.00E+00">
                  <c:v>4.06E-4</c:v>
                </c:pt>
                <c:pt idx="62565" formatCode="0.00E+00">
                  <c:v>4.06E-4</c:v>
                </c:pt>
                <c:pt idx="62566" formatCode="0.00E+00">
                  <c:v>4.06E-4</c:v>
                </c:pt>
                <c:pt idx="62567" formatCode="0.00E+00">
                  <c:v>4.06E-4</c:v>
                </c:pt>
                <c:pt idx="62568" formatCode="0.00E+00">
                  <c:v>4.06E-4</c:v>
                </c:pt>
                <c:pt idx="62569" formatCode="0.00E+00">
                  <c:v>4.0499999999999998E-4</c:v>
                </c:pt>
                <c:pt idx="62570" formatCode="0.00E+00">
                  <c:v>4.0499999999999998E-4</c:v>
                </c:pt>
                <c:pt idx="62571" formatCode="0.00E+00">
                  <c:v>4.0499999999999998E-4</c:v>
                </c:pt>
                <c:pt idx="62572" formatCode="0.00E+00">
                  <c:v>4.0499999999999998E-4</c:v>
                </c:pt>
                <c:pt idx="62573" formatCode="0.00E+00">
                  <c:v>4.0400000000000001E-4</c:v>
                </c:pt>
                <c:pt idx="62574" formatCode="0.00E+00">
                  <c:v>4.0400000000000001E-4</c:v>
                </c:pt>
                <c:pt idx="62575" formatCode="0.00E+00">
                  <c:v>4.0400000000000001E-4</c:v>
                </c:pt>
                <c:pt idx="62576" formatCode="0.00E+00">
                  <c:v>4.0400000000000001E-4</c:v>
                </c:pt>
                <c:pt idx="62577" formatCode="0.00E+00">
                  <c:v>4.0299999999999998E-4</c:v>
                </c:pt>
                <c:pt idx="62578" formatCode="0.00E+00">
                  <c:v>4.0299999999999998E-4</c:v>
                </c:pt>
                <c:pt idx="62579" formatCode="0.00E+00">
                  <c:v>4.0299999999999998E-4</c:v>
                </c:pt>
                <c:pt idx="62580" formatCode="0.00E+00">
                  <c:v>4.0299999999999998E-4</c:v>
                </c:pt>
                <c:pt idx="62581" formatCode="0.00E+00">
                  <c:v>4.0299999999999998E-4</c:v>
                </c:pt>
                <c:pt idx="62582" formatCode="0.00E+00">
                  <c:v>4.0200000000000001E-4</c:v>
                </c:pt>
                <c:pt idx="62583" formatCode="0.00E+00">
                  <c:v>4.0200000000000001E-4</c:v>
                </c:pt>
                <c:pt idx="62584" formatCode="0.00E+00">
                  <c:v>4.0200000000000001E-4</c:v>
                </c:pt>
                <c:pt idx="62585" formatCode="0.00E+00">
                  <c:v>4.0200000000000001E-4</c:v>
                </c:pt>
                <c:pt idx="62586" formatCode="0.00E+00">
                  <c:v>4.0200000000000001E-4</c:v>
                </c:pt>
                <c:pt idx="62587" formatCode="0.00E+00">
                  <c:v>4.0200000000000001E-4</c:v>
                </c:pt>
                <c:pt idx="62588" formatCode="0.00E+00">
                  <c:v>4.0099999999999999E-4</c:v>
                </c:pt>
                <c:pt idx="62589" formatCode="0.00E+00">
                  <c:v>4.0099999999999999E-4</c:v>
                </c:pt>
                <c:pt idx="62590" formatCode="0.00E+00">
                  <c:v>4.0099999999999999E-4</c:v>
                </c:pt>
                <c:pt idx="62591" formatCode="0.00E+00">
                  <c:v>4.0000000000000002E-4</c:v>
                </c:pt>
                <c:pt idx="62592" formatCode="0.00E+00">
                  <c:v>4.0000000000000002E-4</c:v>
                </c:pt>
                <c:pt idx="62593" formatCode="0.00E+00">
                  <c:v>4.0000000000000002E-4</c:v>
                </c:pt>
                <c:pt idx="62594" formatCode="0.00E+00">
                  <c:v>4.0000000000000002E-4</c:v>
                </c:pt>
                <c:pt idx="62595" formatCode="0.00E+00">
                  <c:v>4.0000000000000002E-4</c:v>
                </c:pt>
                <c:pt idx="62596" formatCode="0.00E+00">
                  <c:v>4.0000000000000002E-4</c:v>
                </c:pt>
                <c:pt idx="62597" formatCode="0.00E+00">
                  <c:v>3.9899999999999999E-4</c:v>
                </c:pt>
                <c:pt idx="62598" formatCode="0.00E+00">
                  <c:v>3.9899999999999999E-4</c:v>
                </c:pt>
                <c:pt idx="62599" formatCode="0.00E+00">
                  <c:v>3.9899999999999999E-4</c:v>
                </c:pt>
                <c:pt idx="62600" formatCode="0.00E+00">
                  <c:v>3.9899999999999999E-4</c:v>
                </c:pt>
                <c:pt idx="62601" formatCode="0.00E+00">
                  <c:v>3.9800000000000002E-4</c:v>
                </c:pt>
                <c:pt idx="62602" formatCode="0.00E+00">
                  <c:v>3.9899999999999999E-4</c:v>
                </c:pt>
                <c:pt idx="62603" formatCode="0.00E+00">
                  <c:v>3.9800000000000002E-4</c:v>
                </c:pt>
                <c:pt idx="62604" formatCode="0.00E+00">
                  <c:v>3.9800000000000002E-4</c:v>
                </c:pt>
                <c:pt idx="62605" formatCode="0.00E+00">
                  <c:v>3.9800000000000002E-4</c:v>
                </c:pt>
                <c:pt idx="62606" formatCode="0.00E+00">
                  <c:v>3.97E-4</c:v>
                </c:pt>
                <c:pt idx="62607" formatCode="0.00E+00">
                  <c:v>3.97E-4</c:v>
                </c:pt>
                <c:pt idx="62608" formatCode="0.00E+00">
                  <c:v>3.97E-4</c:v>
                </c:pt>
                <c:pt idx="62609" formatCode="0.00E+00">
                  <c:v>3.97E-4</c:v>
                </c:pt>
                <c:pt idx="62610" formatCode="0.00E+00">
                  <c:v>3.97E-4</c:v>
                </c:pt>
                <c:pt idx="62611" formatCode="0.00E+00">
                  <c:v>3.9599999999999998E-4</c:v>
                </c:pt>
                <c:pt idx="62612" formatCode="0.00E+00">
                  <c:v>3.9599999999999998E-4</c:v>
                </c:pt>
                <c:pt idx="62613" formatCode="0.00E+00">
                  <c:v>3.9599999999999998E-4</c:v>
                </c:pt>
                <c:pt idx="62614" formatCode="0.00E+00">
                  <c:v>3.9599999999999998E-4</c:v>
                </c:pt>
                <c:pt idx="62615" formatCode="0.00E+00">
                  <c:v>3.9599999999999998E-4</c:v>
                </c:pt>
                <c:pt idx="62616" formatCode="0.00E+00">
                  <c:v>3.9599999999999998E-4</c:v>
                </c:pt>
                <c:pt idx="62617" formatCode="0.00E+00">
                  <c:v>3.9500000000000001E-4</c:v>
                </c:pt>
                <c:pt idx="62618" formatCode="0.00E+00">
                  <c:v>3.9500000000000001E-4</c:v>
                </c:pt>
                <c:pt idx="62619" formatCode="0.00E+00">
                  <c:v>3.9500000000000001E-4</c:v>
                </c:pt>
                <c:pt idx="62620" formatCode="0.00E+00">
                  <c:v>3.9500000000000001E-4</c:v>
                </c:pt>
                <c:pt idx="62621" formatCode="0.00E+00">
                  <c:v>3.9500000000000001E-4</c:v>
                </c:pt>
                <c:pt idx="62622" formatCode="0.00E+00">
                  <c:v>3.9399999999999998E-4</c:v>
                </c:pt>
                <c:pt idx="62623" formatCode="0.00E+00">
                  <c:v>3.9399999999999998E-4</c:v>
                </c:pt>
                <c:pt idx="62624" formatCode="0.00E+00">
                  <c:v>3.9399999999999998E-4</c:v>
                </c:pt>
                <c:pt idx="62625" formatCode="0.00E+00">
                  <c:v>3.9399999999999998E-4</c:v>
                </c:pt>
                <c:pt idx="62626" formatCode="0.00E+00">
                  <c:v>3.9399999999999998E-4</c:v>
                </c:pt>
                <c:pt idx="62627" formatCode="0.00E+00">
                  <c:v>3.9300000000000001E-4</c:v>
                </c:pt>
                <c:pt idx="62628" formatCode="0.00E+00">
                  <c:v>3.9300000000000001E-4</c:v>
                </c:pt>
                <c:pt idx="62629" formatCode="0.00E+00">
                  <c:v>3.9300000000000001E-4</c:v>
                </c:pt>
                <c:pt idx="62630" formatCode="0.00E+00">
                  <c:v>3.9300000000000001E-4</c:v>
                </c:pt>
                <c:pt idx="62631" formatCode="0.00E+00">
                  <c:v>3.9300000000000001E-4</c:v>
                </c:pt>
                <c:pt idx="62632" formatCode="0.00E+00">
                  <c:v>3.9300000000000001E-4</c:v>
                </c:pt>
                <c:pt idx="62633" formatCode="0.00E+00">
                  <c:v>3.9199999999999999E-4</c:v>
                </c:pt>
                <c:pt idx="62634" formatCode="0.00E+00">
                  <c:v>3.9199999999999999E-4</c:v>
                </c:pt>
                <c:pt idx="62635" formatCode="0.00E+00">
                  <c:v>3.9199999999999999E-4</c:v>
                </c:pt>
                <c:pt idx="62636" formatCode="0.00E+00">
                  <c:v>3.9199999999999999E-4</c:v>
                </c:pt>
                <c:pt idx="62637" formatCode="0.00E+00">
                  <c:v>3.9199999999999999E-4</c:v>
                </c:pt>
                <c:pt idx="62638" formatCode="0.00E+00">
                  <c:v>3.9199999999999999E-4</c:v>
                </c:pt>
                <c:pt idx="62639" formatCode="0.00E+00">
                  <c:v>3.9100000000000002E-4</c:v>
                </c:pt>
                <c:pt idx="62640" formatCode="0.00E+00">
                  <c:v>3.9100000000000002E-4</c:v>
                </c:pt>
                <c:pt idx="62641" formatCode="0.00E+00">
                  <c:v>3.9100000000000002E-4</c:v>
                </c:pt>
                <c:pt idx="62642" formatCode="0.00E+00">
                  <c:v>3.9100000000000002E-4</c:v>
                </c:pt>
                <c:pt idx="62643" formatCode="0.00E+00">
                  <c:v>3.9100000000000002E-4</c:v>
                </c:pt>
                <c:pt idx="62644" formatCode="0.00E+00">
                  <c:v>3.9100000000000002E-4</c:v>
                </c:pt>
                <c:pt idx="62645" formatCode="0.00E+00">
                  <c:v>3.9100000000000002E-4</c:v>
                </c:pt>
                <c:pt idx="62646" formatCode="0.00E+00">
                  <c:v>3.8999999999999999E-4</c:v>
                </c:pt>
                <c:pt idx="62647" formatCode="0.00E+00">
                  <c:v>3.8999999999999999E-4</c:v>
                </c:pt>
                <c:pt idx="62648" formatCode="0.00E+00">
                  <c:v>3.8999999999999999E-4</c:v>
                </c:pt>
                <c:pt idx="62649" formatCode="0.00E+00">
                  <c:v>3.8999999999999999E-4</c:v>
                </c:pt>
                <c:pt idx="62650" formatCode="0.00E+00">
                  <c:v>3.8999999999999999E-4</c:v>
                </c:pt>
                <c:pt idx="62651" formatCode="0.00E+00">
                  <c:v>3.8900000000000002E-4</c:v>
                </c:pt>
                <c:pt idx="62652" formatCode="0.00E+00">
                  <c:v>3.8900000000000002E-4</c:v>
                </c:pt>
                <c:pt idx="62653" formatCode="0.00E+00">
                  <c:v>3.8900000000000002E-4</c:v>
                </c:pt>
                <c:pt idx="62654" formatCode="0.00E+00">
                  <c:v>3.8900000000000002E-4</c:v>
                </c:pt>
                <c:pt idx="62655" formatCode="0.00E+00">
                  <c:v>3.8900000000000002E-4</c:v>
                </c:pt>
                <c:pt idx="62656" formatCode="0.00E+00">
                  <c:v>3.8900000000000002E-4</c:v>
                </c:pt>
                <c:pt idx="62657" formatCode="0.00E+00">
                  <c:v>3.88E-4</c:v>
                </c:pt>
                <c:pt idx="62658" formatCode="0.00E+00">
                  <c:v>3.88E-4</c:v>
                </c:pt>
                <c:pt idx="62659" formatCode="0.00E+00">
                  <c:v>3.88E-4</c:v>
                </c:pt>
                <c:pt idx="62660" formatCode="0.00E+00">
                  <c:v>3.88E-4</c:v>
                </c:pt>
                <c:pt idx="62661" formatCode="0.00E+00">
                  <c:v>3.88E-4</c:v>
                </c:pt>
                <c:pt idx="62662" formatCode="0.00E+00">
                  <c:v>3.88E-4</c:v>
                </c:pt>
                <c:pt idx="62663" formatCode="0.00E+00">
                  <c:v>3.8699999999999997E-4</c:v>
                </c:pt>
                <c:pt idx="62664" formatCode="0.00E+00">
                  <c:v>3.8699999999999997E-4</c:v>
                </c:pt>
                <c:pt idx="62665" formatCode="0.00E+00">
                  <c:v>3.8699999999999997E-4</c:v>
                </c:pt>
                <c:pt idx="62666" formatCode="0.00E+00">
                  <c:v>3.8699999999999997E-4</c:v>
                </c:pt>
                <c:pt idx="62667" formatCode="0.00E+00">
                  <c:v>3.8699999999999997E-4</c:v>
                </c:pt>
                <c:pt idx="62668" formatCode="0.00E+00">
                  <c:v>3.8699999999999997E-4</c:v>
                </c:pt>
                <c:pt idx="62669" formatCode="0.00E+00">
                  <c:v>3.8699999999999997E-4</c:v>
                </c:pt>
                <c:pt idx="62670" formatCode="0.00E+00">
                  <c:v>3.86E-4</c:v>
                </c:pt>
                <c:pt idx="62671" formatCode="0.00E+00">
                  <c:v>3.86E-4</c:v>
                </c:pt>
                <c:pt idx="62672" formatCode="0.00E+00">
                  <c:v>3.86E-4</c:v>
                </c:pt>
                <c:pt idx="62673" formatCode="0.00E+00">
                  <c:v>3.86E-4</c:v>
                </c:pt>
                <c:pt idx="62674" formatCode="0.00E+00">
                  <c:v>3.86E-4</c:v>
                </c:pt>
                <c:pt idx="62675" formatCode="0.00E+00">
                  <c:v>3.86E-4</c:v>
                </c:pt>
                <c:pt idx="62676" formatCode="0.00E+00">
                  <c:v>3.8499999999999998E-4</c:v>
                </c:pt>
                <c:pt idx="62677" formatCode="0.00E+00">
                  <c:v>3.8499999999999998E-4</c:v>
                </c:pt>
                <c:pt idx="62678" formatCode="0.00E+00">
                  <c:v>3.8499999999999998E-4</c:v>
                </c:pt>
                <c:pt idx="62679" formatCode="0.00E+00">
                  <c:v>3.8499999999999998E-4</c:v>
                </c:pt>
                <c:pt idx="62680" formatCode="0.00E+00">
                  <c:v>3.8499999999999998E-4</c:v>
                </c:pt>
                <c:pt idx="62681" formatCode="0.00E+00">
                  <c:v>3.8499999999999998E-4</c:v>
                </c:pt>
                <c:pt idx="62682" formatCode="0.00E+00">
                  <c:v>3.8499999999999998E-4</c:v>
                </c:pt>
                <c:pt idx="62683" formatCode="0.00E+00">
                  <c:v>3.8400000000000001E-4</c:v>
                </c:pt>
                <c:pt idx="62684" formatCode="0.00E+00">
                  <c:v>3.8400000000000001E-4</c:v>
                </c:pt>
                <c:pt idx="62685" formatCode="0.00E+00">
                  <c:v>3.8400000000000001E-4</c:v>
                </c:pt>
                <c:pt idx="62686" formatCode="0.00E+00">
                  <c:v>3.8400000000000001E-4</c:v>
                </c:pt>
                <c:pt idx="62687" formatCode="0.00E+00">
                  <c:v>3.8400000000000001E-4</c:v>
                </c:pt>
                <c:pt idx="62688" formatCode="0.00E+00">
                  <c:v>3.8400000000000001E-4</c:v>
                </c:pt>
                <c:pt idx="62689" formatCode="0.00E+00">
                  <c:v>3.8400000000000001E-4</c:v>
                </c:pt>
                <c:pt idx="62690" formatCode="0.00E+00">
                  <c:v>3.8299999999999999E-4</c:v>
                </c:pt>
                <c:pt idx="62691" formatCode="0.00E+00">
                  <c:v>3.8299999999999999E-4</c:v>
                </c:pt>
                <c:pt idx="62692" formatCode="0.00E+00">
                  <c:v>3.8299999999999999E-4</c:v>
                </c:pt>
                <c:pt idx="62693" formatCode="0.00E+00">
                  <c:v>3.8299999999999999E-4</c:v>
                </c:pt>
                <c:pt idx="62694" formatCode="0.00E+00">
                  <c:v>3.8299999999999999E-4</c:v>
                </c:pt>
                <c:pt idx="62695" formatCode="0.00E+00">
                  <c:v>3.8299999999999999E-4</c:v>
                </c:pt>
                <c:pt idx="62696" formatCode="0.00E+00">
                  <c:v>3.8299999999999999E-4</c:v>
                </c:pt>
                <c:pt idx="62697" formatCode="0.00E+00">
                  <c:v>3.8200000000000002E-4</c:v>
                </c:pt>
                <c:pt idx="62698" formatCode="0.00E+00">
                  <c:v>3.8200000000000002E-4</c:v>
                </c:pt>
                <c:pt idx="62699" formatCode="0.00E+00">
                  <c:v>3.8200000000000002E-4</c:v>
                </c:pt>
                <c:pt idx="62700" formatCode="0.00E+00">
                  <c:v>3.8200000000000002E-4</c:v>
                </c:pt>
                <c:pt idx="62701" formatCode="0.00E+00">
                  <c:v>3.8200000000000002E-4</c:v>
                </c:pt>
                <c:pt idx="62702" formatCode="0.00E+00">
                  <c:v>3.8200000000000002E-4</c:v>
                </c:pt>
                <c:pt idx="62703" formatCode="0.00E+00">
                  <c:v>3.8200000000000002E-4</c:v>
                </c:pt>
                <c:pt idx="62704" formatCode="0.00E+00">
                  <c:v>3.8099999999999999E-4</c:v>
                </c:pt>
                <c:pt idx="62705" formatCode="0.00E+00">
                  <c:v>3.8099999999999999E-4</c:v>
                </c:pt>
                <c:pt idx="62706" formatCode="0.00E+00">
                  <c:v>3.8099999999999999E-4</c:v>
                </c:pt>
                <c:pt idx="62707" formatCode="0.00E+00">
                  <c:v>3.8099999999999999E-4</c:v>
                </c:pt>
                <c:pt idx="62708" formatCode="0.00E+00">
                  <c:v>3.8099999999999999E-4</c:v>
                </c:pt>
                <c:pt idx="62709" formatCode="0.00E+00">
                  <c:v>3.8099999999999999E-4</c:v>
                </c:pt>
                <c:pt idx="62710" formatCode="0.00E+00">
                  <c:v>3.8000000000000002E-4</c:v>
                </c:pt>
                <c:pt idx="62711" formatCode="0.00E+00">
                  <c:v>3.8000000000000002E-4</c:v>
                </c:pt>
                <c:pt idx="62712" formatCode="0.00E+00">
                  <c:v>3.8000000000000002E-4</c:v>
                </c:pt>
                <c:pt idx="62713" formatCode="0.00E+00">
                  <c:v>3.8000000000000002E-4</c:v>
                </c:pt>
                <c:pt idx="62714" formatCode="0.00E+00">
                  <c:v>3.8000000000000002E-4</c:v>
                </c:pt>
                <c:pt idx="62715" formatCode="0.00E+00">
                  <c:v>3.8000000000000002E-4</c:v>
                </c:pt>
                <c:pt idx="62716" formatCode="0.00E+00">
                  <c:v>3.8000000000000002E-4</c:v>
                </c:pt>
                <c:pt idx="62717" formatCode="0.00E+00">
                  <c:v>3.8000000000000002E-4</c:v>
                </c:pt>
                <c:pt idx="62718" formatCode="0.00E+00">
                  <c:v>3.8000000000000002E-4</c:v>
                </c:pt>
                <c:pt idx="62719" formatCode="0.00E+00">
                  <c:v>3.8000000000000002E-4</c:v>
                </c:pt>
                <c:pt idx="62720" formatCode="0.00E+00">
                  <c:v>3.79E-4</c:v>
                </c:pt>
                <c:pt idx="62721" formatCode="0.00E+00">
                  <c:v>3.79E-4</c:v>
                </c:pt>
                <c:pt idx="62722" formatCode="0.00E+00">
                  <c:v>3.79E-4</c:v>
                </c:pt>
                <c:pt idx="62723" formatCode="0.00E+00">
                  <c:v>3.79E-4</c:v>
                </c:pt>
                <c:pt idx="62724" formatCode="0.00E+00">
                  <c:v>3.79E-4</c:v>
                </c:pt>
                <c:pt idx="62725" formatCode="0.00E+00">
                  <c:v>3.79E-4</c:v>
                </c:pt>
                <c:pt idx="62726" formatCode="0.00E+00">
                  <c:v>3.79E-4</c:v>
                </c:pt>
                <c:pt idx="62727" formatCode="0.00E+00">
                  <c:v>3.7800000000000003E-4</c:v>
                </c:pt>
                <c:pt idx="62728" formatCode="0.00E+00">
                  <c:v>3.7800000000000003E-4</c:v>
                </c:pt>
                <c:pt idx="62729" formatCode="0.00E+00">
                  <c:v>3.7800000000000003E-4</c:v>
                </c:pt>
                <c:pt idx="62730" formatCode="0.00E+00">
                  <c:v>3.7800000000000003E-4</c:v>
                </c:pt>
                <c:pt idx="62731" formatCode="0.00E+00">
                  <c:v>3.7800000000000003E-4</c:v>
                </c:pt>
                <c:pt idx="62732" formatCode="0.00E+00">
                  <c:v>3.7800000000000003E-4</c:v>
                </c:pt>
                <c:pt idx="62733" formatCode="0.00E+00">
                  <c:v>3.77E-4</c:v>
                </c:pt>
                <c:pt idx="62734" formatCode="0.00E+00">
                  <c:v>3.77E-4</c:v>
                </c:pt>
                <c:pt idx="62735" formatCode="0.00E+00">
                  <c:v>3.77E-4</c:v>
                </c:pt>
                <c:pt idx="62736" formatCode="0.00E+00">
                  <c:v>3.77E-4</c:v>
                </c:pt>
                <c:pt idx="62737" formatCode="0.00E+00">
                  <c:v>3.77E-4</c:v>
                </c:pt>
                <c:pt idx="62738" formatCode="0.00E+00">
                  <c:v>3.77E-4</c:v>
                </c:pt>
                <c:pt idx="62739" formatCode="0.00E+00">
                  <c:v>3.77E-4</c:v>
                </c:pt>
                <c:pt idx="62740" formatCode="0.00E+00">
                  <c:v>3.77E-4</c:v>
                </c:pt>
                <c:pt idx="62741" formatCode="0.00E+00">
                  <c:v>3.77E-4</c:v>
                </c:pt>
                <c:pt idx="62742" formatCode="0.00E+00">
                  <c:v>3.7599999999999998E-4</c:v>
                </c:pt>
                <c:pt idx="62743" formatCode="0.00E+00">
                  <c:v>3.7599999999999998E-4</c:v>
                </c:pt>
                <c:pt idx="62744" formatCode="0.00E+00">
                  <c:v>3.7599999999999998E-4</c:v>
                </c:pt>
                <c:pt idx="62745" formatCode="0.00E+00">
                  <c:v>3.7599999999999998E-4</c:v>
                </c:pt>
                <c:pt idx="62746" formatCode="0.00E+00">
                  <c:v>3.7599999999999998E-4</c:v>
                </c:pt>
                <c:pt idx="62747" formatCode="0.00E+00">
                  <c:v>3.7599999999999998E-4</c:v>
                </c:pt>
                <c:pt idx="62748" formatCode="0.00E+00">
                  <c:v>3.7599999999999998E-4</c:v>
                </c:pt>
                <c:pt idx="62749" formatCode="0.00E+00">
                  <c:v>3.7599999999999998E-4</c:v>
                </c:pt>
                <c:pt idx="62750" formatCode="0.00E+00">
                  <c:v>3.7500000000000001E-4</c:v>
                </c:pt>
                <c:pt idx="62751" formatCode="0.00E+00">
                  <c:v>3.7500000000000001E-4</c:v>
                </c:pt>
                <c:pt idx="62752" formatCode="0.00E+00">
                  <c:v>3.7500000000000001E-4</c:v>
                </c:pt>
                <c:pt idx="62753" formatCode="0.00E+00">
                  <c:v>3.7500000000000001E-4</c:v>
                </c:pt>
                <c:pt idx="62754" formatCode="0.00E+00">
                  <c:v>3.7500000000000001E-4</c:v>
                </c:pt>
                <c:pt idx="62755" formatCode="0.00E+00">
                  <c:v>3.7500000000000001E-4</c:v>
                </c:pt>
                <c:pt idx="62756" formatCode="0.00E+00">
                  <c:v>3.7500000000000001E-4</c:v>
                </c:pt>
                <c:pt idx="62757" formatCode="0.00E+00">
                  <c:v>3.7500000000000001E-4</c:v>
                </c:pt>
                <c:pt idx="62758" formatCode="0.00E+00">
                  <c:v>3.7500000000000001E-4</c:v>
                </c:pt>
                <c:pt idx="62759" formatCode="0.00E+00">
                  <c:v>3.7399999999999998E-4</c:v>
                </c:pt>
                <c:pt idx="62760" formatCode="0.00E+00">
                  <c:v>3.7399999999999998E-4</c:v>
                </c:pt>
                <c:pt idx="62761" formatCode="0.00E+00">
                  <c:v>3.7399999999999998E-4</c:v>
                </c:pt>
                <c:pt idx="62762" formatCode="0.00E+00">
                  <c:v>3.7399999999999998E-4</c:v>
                </c:pt>
                <c:pt idx="62763" formatCode="0.00E+00">
                  <c:v>3.7399999999999998E-4</c:v>
                </c:pt>
                <c:pt idx="62764" formatCode="0.00E+00">
                  <c:v>3.7399999999999998E-4</c:v>
                </c:pt>
                <c:pt idx="62765" formatCode="0.00E+00">
                  <c:v>3.7399999999999998E-4</c:v>
                </c:pt>
                <c:pt idx="62766" formatCode="0.00E+00">
                  <c:v>3.7399999999999998E-4</c:v>
                </c:pt>
                <c:pt idx="62767" formatCode="0.00E+00">
                  <c:v>3.7300000000000001E-4</c:v>
                </c:pt>
                <c:pt idx="62768" formatCode="0.00E+00">
                  <c:v>3.7300000000000001E-4</c:v>
                </c:pt>
                <c:pt idx="62769" formatCode="0.00E+00">
                  <c:v>3.7300000000000001E-4</c:v>
                </c:pt>
                <c:pt idx="62770" formatCode="0.00E+00">
                  <c:v>3.7300000000000001E-4</c:v>
                </c:pt>
                <c:pt idx="62771" formatCode="0.00E+00">
                  <c:v>3.7300000000000001E-4</c:v>
                </c:pt>
                <c:pt idx="62772" formatCode="0.00E+00">
                  <c:v>3.7300000000000001E-4</c:v>
                </c:pt>
                <c:pt idx="62773" formatCode="0.00E+00">
                  <c:v>3.7300000000000001E-4</c:v>
                </c:pt>
                <c:pt idx="62774" formatCode="0.00E+00">
                  <c:v>3.7300000000000001E-4</c:v>
                </c:pt>
                <c:pt idx="62775" formatCode="0.00E+00">
                  <c:v>3.7300000000000001E-4</c:v>
                </c:pt>
                <c:pt idx="62776" formatCode="0.00E+00">
                  <c:v>3.7300000000000001E-4</c:v>
                </c:pt>
                <c:pt idx="62777" formatCode="0.00E+00">
                  <c:v>3.7199999999999999E-4</c:v>
                </c:pt>
                <c:pt idx="62778" formatCode="0.00E+00">
                  <c:v>3.7199999999999999E-4</c:v>
                </c:pt>
                <c:pt idx="62779" formatCode="0.00E+00">
                  <c:v>3.7199999999999999E-4</c:v>
                </c:pt>
                <c:pt idx="62780" formatCode="0.00E+00">
                  <c:v>3.7199999999999999E-4</c:v>
                </c:pt>
                <c:pt idx="62781" formatCode="0.00E+00">
                  <c:v>3.7199999999999999E-4</c:v>
                </c:pt>
                <c:pt idx="62782" formatCode="0.00E+00">
                  <c:v>3.7199999999999999E-4</c:v>
                </c:pt>
                <c:pt idx="62783" formatCode="0.00E+00">
                  <c:v>3.7199999999999999E-4</c:v>
                </c:pt>
                <c:pt idx="62784" formatCode="0.00E+00">
                  <c:v>3.7199999999999999E-4</c:v>
                </c:pt>
                <c:pt idx="62785" formatCode="0.00E+00">
                  <c:v>3.7199999999999999E-4</c:v>
                </c:pt>
                <c:pt idx="62786" formatCode="0.00E+00">
                  <c:v>3.7100000000000002E-4</c:v>
                </c:pt>
                <c:pt idx="62787" formatCode="0.00E+00">
                  <c:v>3.7100000000000002E-4</c:v>
                </c:pt>
                <c:pt idx="62788" formatCode="0.00E+00">
                  <c:v>3.7100000000000002E-4</c:v>
                </c:pt>
                <c:pt idx="62789" formatCode="0.00E+00">
                  <c:v>3.7100000000000002E-4</c:v>
                </c:pt>
                <c:pt idx="62790" formatCode="0.00E+00">
                  <c:v>3.7100000000000002E-4</c:v>
                </c:pt>
                <c:pt idx="62791" formatCode="0.00E+00">
                  <c:v>3.7100000000000002E-4</c:v>
                </c:pt>
                <c:pt idx="62792" formatCode="0.00E+00">
                  <c:v>3.7100000000000002E-4</c:v>
                </c:pt>
                <c:pt idx="62793" formatCode="0.00E+00">
                  <c:v>3.7100000000000002E-4</c:v>
                </c:pt>
                <c:pt idx="62794" formatCode="0.00E+00">
                  <c:v>3.7100000000000002E-4</c:v>
                </c:pt>
                <c:pt idx="62795" formatCode="0.00E+00">
                  <c:v>3.6999999999999999E-4</c:v>
                </c:pt>
                <c:pt idx="62796" formatCode="0.00E+00">
                  <c:v>3.6999999999999999E-4</c:v>
                </c:pt>
                <c:pt idx="62797" formatCode="0.00E+00">
                  <c:v>3.6999999999999999E-4</c:v>
                </c:pt>
                <c:pt idx="62798" formatCode="0.00E+00">
                  <c:v>3.6999999999999999E-4</c:v>
                </c:pt>
                <c:pt idx="62799" formatCode="0.00E+00">
                  <c:v>3.6999999999999999E-4</c:v>
                </c:pt>
                <c:pt idx="62800" formatCode="0.00E+00">
                  <c:v>3.6999999999999999E-4</c:v>
                </c:pt>
                <c:pt idx="62801" formatCode="0.00E+00">
                  <c:v>3.6999999999999999E-4</c:v>
                </c:pt>
                <c:pt idx="62802" formatCode="0.00E+00">
                  <c:v>3.6999999999999999E-4</c:v>
                </c:pt>
                <c:pt idx="62803" formatCode="0.00E+00">
                  <c:v>3.6999999999999999E-4</c:v>
                </c:pt>
                <c:pt idx="62804" formatCode="0.00E+00">
                  <c:v>3.6999999999999999E-4</c:v>
                </c:pt>
                <c:pt idx="62805" formatCode="0.00E+00">
                  <c:v>3.6900000000000002E-4</c:v>
                </c:pt>
                <c:pt idx="62806" formatCode="0.00E+00">
                  <c:v>3.6900000000000002E-4</c:v>
                </c:pt>
                <c:pt idx="62807" formatCode="0.00E+00">
                  <c:v>3.6900000000000002E-4</c:v>
                </c:pt>
                <c:pt idx="62808" formatCode="0.00E+00">
                  <c:v>3.6900000000000002E-4</c:v>
                </c:pt>
                <c:pt idx="62809" formatCode="0.00E+00">
                  <c:v>3.6900000000000002E-4</c:v>
                </c:pt>
                <c:pt idx="62810" formatCode="0.00E+00">
                  <c:v>3.6900000000000002E-4</c:v>
                </c:pt>
                <c:pt idx="62811" formatCode="0.00E+00">
                  <c:v>3.6900000000000002E-4</c:v>
                </c:pt>
                <c:pt idx="62812" formatCode="0.00E+00">
                  <c:v>3.6900000000000002E-4</c:v>
                </c:pt>
                <c:pt idx="62813" formatCode="0.00E+00">
                  <c:v>3.6900000000000002E-4</c:v>
                </c:pt>
                <c:pt idx="62814" formatCode="0.00E+00">
                  <c:v>3.68E-4</c:v>
                </c:pt>
                <c:pt idx="62815" formatCode="0.00E+00">
                  <c:v>3.68E-4</c:v>
                </c:pt>
                <c:pt idx="62816" formatCode="0.00E+00">
                  <c:v>3.68E-4</c:v>
                </c:pt>
                <c:pt idx="62817" formatCode="0.00E+00">
                  <c:v>3.68E-4</c:v>
                </c:pt>
                <c:pt idx="62818" formatCode="0.00E+00">
                  <c:v>3.68E-4</c:v>
                </c:pt>
                <c:pt idx="62819" formatCode="0.00E+00">
                  <c:v>3.68E-4</c:v>
                </c:pt>
                <c:pt idx="62820" formatCode="0.00E+00">
                  <c:v>3.68E-4</c:v>
                </c:pt>
                <c:pt idx="62821" formatCode="0.00E+00">
                  <c:v>3.68E-4</c:v>
                </c:pt>
                <c:pt idx="62822" formatCode="0.00E+00">
                  <c:v>3.68E-4</c:v>
                </c:pt>
                <c:pt idx="62823" formatCode="0.00E+00">
                  <c:v>3.6699999999999998E-4</c:v>
                </c:pt>
                <c:pt idx="62824" formatCode="0.00E+00">
                  <c:v>3.6699999999999998E-4</c:v>
                </c:pt>
                <c:pt idx="62825" formatCode="0.00E+00">
                  <c:v>3.6699999999999998E-4</c:v>
                </c:pt>
                <c:pt idx="62826" formatCode="0.00E+00">
                  <c:v>3.6699999999999998E-4</c:v>
                </c:pt>
                <c:pt idx="62827" formatCode="0.00E+00">
                  <c:v>3.6699999999999998E-4</c:v>
                </c:pt>
                <c:pt idx="62828" formatCode="0.00E+00">
                  <c:v>3.6699999999999998E-4</c:v>
                </c:pt>
                <c:pt idx="62829" formatCode="0.00E+00">
                  <c:v>3.6699999999999998E-4</c:v>
                </c:pt>
                <c:pt idx="62830" formatCode="0.00E+00">
                  <c:v>3.6699999999999998E-4</c:v>
                </c:pt>
                <c:pt idx="62831" formatCode="0.00E+00">
                  <c:v>3.6699999999999998E-4</c:v>
                </c:pt>
                <c:pt idx="62832" formatCode="0.00E+00">
                  <c:v>3.6699999999999998E-4</c:v>
                </c:pt>
                <c:pt idx="62833" formatCode="0.00E+00">
                  <c:v>3.6699999999999998E-4</c:v>
                </c:pt>
                <c:pt idx="62834" formatCode="0.00E+00">
                  <c:v>3.6600000000000001E-4</c:v>
                </c:pt>
                <c:pt idx="62835" formatCode="0.00E+00">
                  <c:v>3.6600000000000001E-4</c:v>
                </c:pt>
                <c:pt idx="62836" formatCode="0.00E+00">
                  <c:v>3.6600000000000001E-4</c:v>
                </c:pt>
                <c:pt idx="62837" formatCode="0.00E+00">
                  <c:v>3.6600000000000001E-4</c:v>
                </c:pt>
                <c:pt idx="62838" formatCode="0.00E+00">
                  <c:v>3.6600000000000001E-4</c:v>
                </c:pt>
                <c:pt idx="62839" formatCode="0.00E+00">
                  <c:v>3.6600000000000001E-4</c:v>
                </c:pt>
                <c:pt idx="62840" formatCode="0.00E+00">
                  <c:v>3.6600000000000001E-4</c:v>
                </c:pt>
                <c:pt idx="62841" formatCode="0.00E+00">
                  <c:v>3.6600000000000001E-4</c:v>
                </c:pt>
                <c:pt idx="62842" formatCode="0.00E+00">
                  <c:v>3.6600000000000001E-4</c:v>
                </c:pt>
                <c:pt idx="62843" formatCode="0.00E+00">
                  <c:v>3.6600000000000001E-4</c:v>
                </c:pt>
                <c:pt idx="62844" formatCode="0.00E+00">
                  <c:v>3.6600000000000001E-4</c:v>
                </c:pt>
                <c:pt idx="62845" formatCode="0.00E+00">
                  <c:v>3.6499999999999998E-4</c:v>
                </c:pt>
                <c:pt idx="62846" formatCode="0.00E+00">
                  <c:v>3.6600000000000001E-4</c:v>
                </c:pt>
                <c:pt idx="62847" formatCode="0.00E+00">
                  <c:v>3.6499999999999998E-4</c:v>
                </c:pt>
                <c:pt idx="62848" formatCode="0.00E+00">
                  <c:v>3.6499999999999998E-4</c:v>
                </c:pt>
                <c:pt idx="62849" formatCode="0.00E+00">
                  <c:v>3.6499999999999998E-4</c:v>
                </c:pt>
                <c:pt idx="62850" formatCode="0.00E+00">
                  <c:v>3.6499999999999998E-4</c:v>
                </c:pt>
                <c:pt idx="62851" formatCode="0.00E+00">
                  <c:v>3.6499999999999998E-4</c:v>
                </c:pt>
                <c:pt idx="62852" formatCode="0.00E+00">
                  <c:v>3.6499999999999998E-4</c:v>
                </c:pt>
                <c:pt idx="62853" formatCode="0.00E+00">
                  <c:v>3.6499999999999998E-4</c:v>
                </c:pt>
                <c:pt idx="62854" formatCode="0.00E+00">
                  <c:v>3.6499999999999998E-4</c:v>
                </c:pt>
                <c:pt idx="62855" formatCode="0.00E+00">
                  <c:v>3.6499999999999998E-4</c:v>
                </c:pt>
                <c:pt idx="62856" formatCode="0.00E+00">
                  <c:v>3.6400000000000001E-4</c:v>
                </c:pt>
                <c:pt idx="62857" formatCode="0.00E+00">
                  <c:v>3.6400000000000001E-4</c:v>
                </c:pt>
                <c:pt idx="62858" formatCode="0.00E+00">
                  <c:v>3.6400000000000001E-4</c:v>
                </c:pt>
                <c:pt idx="62859" formatCode="0.00E+00">
                  <c:v>3.6400000000000001E-4</c:v>
                </c:pt>
                <c:pt idx="62860" formatCode="0.00E+00">
                  <c:v>3.6400000000000001E-4</c:v>
                </c:pt>
                <c:pt idx="62861" formatCode="0.00E+00">
                  <c:v>3.6400000000000001E-4</c:v>
                </c:pt>
                <c:pt idx="62862" formatCode="0.00E+00">
                  <c:v>3.6400000000000001E-4</c:v>
                </c:pt>
                <c:pt idx="62863" formatCode="0.00E+00">
                  <c:v>3.6400000000000001E-4</c:v>
                </c:pt>
                <c:pt idx="62864" formatCode="0.00E+00">
                  <c:v>3.6400000000000001E-4</c:v>
                </c:pt>
                <c:pt idx="62865" formatCode="0.00E+00">
                  <c:v>3.6400000000000001E-4</c:v>
                </c:pt>
                <c:pt idx="62866" formatCode="0.00E+00">
                  <c:v>3.6400000000000001E-4</c:v>
                </c:pt>
                <c:pt idx="62867" formatCode="0.00E+00">
                  <c:v>3.6400000000000001E-4</c:v>
                </c:pt>
                <c:pt idx="62868" formatCode="0.00E+00">
                  <c:v>3.6400000000000001E-4</c:v>
                </c:pt>
                <c:pt idx="62869" formatCode="0.00E+00">
                  <c:v>3.6299999999999999E-4</c:v>
                </c:pt>
                <c:pt idx="62870" formatCode="0.00E+00">
                  <c:v>3.6299999999999999E-4</c:v>
                </c:pt>
                <c:pt idx="62871" formatCode="0.00E+00">
                  <c:v>3.6299999999999999E-4</c:v>
                </c:pt>
                <c:pt idx="62872" formatCode="0.00E+00">
                  <c:v>3.6299999999999999E-4</c:v>
                </c:pt>
                <c:pt idx="62873" formatCode="0.00E+00">
                  <c:v>3.6299999999999999E-4</c:v>
                </c:pt>
                <c:pt idx="62874" formatCode="0.00E+00">
                  <c:v>3.6299999999999999E-4</c:v>
                </c:pt>
                <c:pt idx="62875" formatCode="0.00E+00">
                  <c:v>3.6299999999999999E-4</c:v>
                </c:pt>
                <c:pt idx="62876" formatCode="0.00E+00">
                  <c:v>3.6299999999999999E-4</c:v>
                </c:pt>
                <c:pt idx="62877" formatCode="0.00E+00">
                  <c:v>3.6299999999999999E-4</c:v>
                </c:pt>
                <c:pt idx="62878" formatCode="0.00E+00">
                  <c:v>3.6200000000000002E-4</c:v>
                </c:pt>
                <c:pt idx="62879" formatCode="0.00E+00">
                  <c:v>3.6200000000000002E-4</c:v>
                </c:pt>
                <c:pt idx="62880" formatCode="0.00E+00">
                  <c:v>3.6200000000000002E-4</c:v>
                </c:pt>
                <c:pt idx="62881" formatCode="0.00E+00">
                  <c:v>3.6200000000000002E-4</c:v>
                </c:pt>
                <c:pt idx="62882" formatCode="0.00E+00">
                  <c:v>3.6200000000000002E-4</c:v>
                </c:pt>
                <c:pt idx="62883" formatCode="0.00E+00">
                  <c:v>3.6200000000000002E-4</c:v>
                </c:pt>
                <c:pt idx="62884" formatCode="0.00E+00">
                  <c:v>3.6200000000000002E-4</c:v>
                </c:pt>
                <c:pt idx="62885" formatCode="0.00E+00">
                  <c:v>3.6200000000000002E-4</c:v>
                </c:pt>
                <c:pt idx="62886" formatCode="0.00E+00">
                  <c:v>3.6200000000000002E-4</c:v>
                </c:pt>
                <c:pt idx="62887" formatCode="0.00E+00">
                  <c:v>3.6200000000000002E-4</c:v>
                </c:pt>
                <c:pt idx="62888" formatCode="0.00E+00">
                  <c:v>3.6200000000000002E-4</c:v>
                </c:pt>
                <c:pt idx="62889" formatCode="0.00E+00">
                  <c:v>3.6099999999999999E-4</c:v>
                </c:pt>
                <c:pt idx="62890" formatCode="0.00E+00">
                  <c:v>3.6200000000000002E-4</c:v>
                </c:pt>
                <c:pt idx="62891" formatCode="0.00E+00">
                  <c:v>3.6099999999999999E-4</c:v>
                </c:pt>
                <c:pt idx="62892" formatCode="0.00E+00">
                  <c:v>3.6099999999999999E-4</c:v>
                </c:pt>
                <c:pt idx="62893" formatCode="0.00E+00">
                  <c:v>3.6099999999999999E-4</c:v>
                </c:pt>
                <c:pt idx="62894" formatCode="0.00E+00">
                  <c:v>3.6099999999999999E-4</c:v>
                </c:pt>
                <c:pt idx="62895" formatCode="0.00E+00">
                  <c:v>3.6099999999999999E-4</c:v>
                </c:pt>
                <c:pt idx="62896" formatCode="0.00E+00">
                  <c:v>3.6099999999999999E-4</c:v>
                </c:pt>
                <c:pt idx="62897" formatCode="0.00E+00">
                  <c:v>3.6099999999999999E-4</c:v>
                </c:pt>
                <c:pt idx="62898" formatCode="0.00E+00">
                  <c:v>3.6099999999999999E-4</c:v>
                </c:pt>
                <c:pt idx="62899" formatCode="0.00E+00">
                  <c:v>3.6099999999999999E-4</c:v>
                </c:pt>
                <c:pt idx="62900" formatCode="0.00E+00">
                  <c:v>3.6099999999999999E-4</c:v>
                </c:pt>
                <c:pt idx="62901" formatCode="0.00E+00">
                  <c:v>3.6099999999999999E-4</c:v>
                </c:pt>
                <c:pt idx="62902" formatCode="0.00E+00">
                  <c:v>3.6000000000000002E-4</c:v>
                </c:pt>
                <c:pt idx="62903" formatCode="0.00E+00">
                  <c:v>3.6000000000000002E-4</c:v>
                </c:pt>
                <c:pt idx="62904" formatCode="0.00E+00">
                  <c:v>3.6000000000000002E-4</c:v>
                </c:pt>
                <c:pt idx="62905" formatCode="0.00E+00">
                  <c:v>3.6000000000000002E-4</c:v>
                </c:pt>
                <c:pt idx="62906" formatCode="0.00E+00">
                  <c:v>3.6000000000000002E-4</c:v>
                </c:pt>
                <c:pt idx="62907" formatCode="0.00E+00">
                  <c:v>3.6000000000000002E-4</c:v>
                </c:pt>
                <c:pt idx="62908" formatCode="0.00E+00">
                  <c:v>3.6000000000000002E-4</c:v>
                </c:pt>
                <c:pt idx="62909" formatCode="0.00E+00">
                  <c:v>3.6000000000000002E-4</c:v>
                </c:pt>
                <c:pt idx="62910" formatCode="0.00E+00">
                  <c:v>3.6000000000000002E-4</c:v>
                </c:pt>
                <c:pt idx="62911" formatCode="0.00E+00">
                  <c:v>3.6000000000000002E-4</c:v>
                </c:pt>
                <c:pt idx="62912" formatCode="0.00E+00">
                  <c:v>3.6000000000000002E-4</c:v>
                </c:pt>
                <c:pt idx="62913" formatCode="0.00E+00">
                  <c:v>3.6000000000000002E-4</c:v>
                </c:pt>
                <c:pt idx="62914" formatCode="0.00E+00">
                  <c:v>3.6000000000000002E-4</c:v>
                </c:pt>
                <c:pt idx="62915" formatCode="0.00E+00">
                  <c:v>3.59E-4</c:v>
                </c:pt>
                <c:pt idx="62916" formatCode="0.00E+00">
                  <c:v>3.59E-4</c:v>
                </c:pt>
                <c:pt idx="62917" formatCode="0.00E+00">
                  <c:v>3.59E-4</c:v>
                </c:pt>
                <c:pt idx="62918" formatCode="0.00E+00">
                  <c:v>3.59E-4</c:v>
                </c:pt>
                <c:pt idx="62919" formatCode="0.00E+00">
                  <c:v>3.59E-4</c:v>
                </c:pt>
                <c:pt idx="62920" formatCode="0.00E+00">
                  <c:v>3.59E-4</c:v>
                </c:pt>
                <c:pt idx="62921" formatCode="0.00E+00">
                  <c:v>3.59E-4</c:v>
                </c:pt>
                <c:pt idx="62922" formatCode="0.00E+00">
                  <c:v>3.59E-4</c:v>
                </c:pt>
                <c:pt idx="62923" formatCode="0.00E+00">
                  <c:v>3.59E-4</c:v>
                </c:pt>
                <c:pt idx="62924" formatCode="0.00E+00">
                  <c:v>3.59E-4</c:v>
                </c:pt>
                <c:pt idx="62925" formatCode="0.00E+00">
                  <c:v>3.59E-4</c:v>
                </c:pt>
                <c:pt idx="62926" formatCode="0.00E+00">
                  <c:v>3.59E-4</c:v>
                </c:pt>
                <c:pt idx="62927" formatCode="0.00E+00">
                  <c:v>3.59E-4</c:v>
                </c:pt>
                <c:pt idx="62928" formatCode="0.00E+00">
                  <c:v>3.59E-4</c:v>
                </c:pt>
                <c:pt idx="62929" formatCode="0.00E+00">
                  <c:v>3.5799999999999997E-4</c:v>
                </c:pt>
                <c:pt idx="62930" formatCode="0.00E+00">
                  <c:v>3.5799999999999997E-4</c:v>
                </c:pt>
                <c:pt idx="62931" formatCode="0.00E+00">
                  <c:v>3.5799999999999997E-4</c:v>
                </c:pt>
                <c:pt idx="62932" formatCode="0.00E+00">
                  <c:v>3.5799999999999997E-4</c:v>
                </c:pt>
                <c:pt idx="62933" formatCode="0.00E+00">
                  <c:v>3.5799999999999997E-4</c:v>
                </c:pt>
                <c:pt idx="62934" formatCode="0.00E+00">
                  <c:v>3.5799999999999997E-4</c:v>
                </c:pt>
                <c:pt idx="62935" formatCode="0.00E+00">
                  <c:v>3.5799999999999997E-4</c:v>
                </c:pt>
                <c:pt idx="62936" formatCode="0.00E+00">
                  <c:v>3.5799999999999997E-4</c:v>
                </c:pt>
                <c:pt idx="62937" formatCode="0.00E+00">
                  <c:v>3.5799999999999997E-4</c:v>
                </c:pt>
                <c:pt idx="62938" formatCode="0.00E+00">
                  <c:v>3.5799999999999997E-4</c:v>
                </c:pt>
                <c:pt idx="62939" formatCode="0.00E+00">
                  <c:v>3.5799999999999997E-4</c:v>
                </c:pt>
                <c:pt idx="62940" formatCode="0.00E+00">
                  <c:v>3.5799999999999997E-4</c:v>
                </c:pt>
                <c:pt idx="62941" formatCode="0.00E+00">
                  <c:v>3.5799999999999997E-4</c:v>
                </c:pt>
                <c:pt idx="62942" formatCode="0.00E+00">
                  <c:v>3.5799999999999997E-4</c:v>
                </c:pt>
                <c:pt idx="62943" formatCode="0.00E+00">
                  <c:v>3.57E-4</c:v>
                </c:pt>
                <c:pt idx="62944" formatCode="0.00E+00">
                  <c:v>3.57E-4</c:v>
                </c:pt>
                <c:pt idx="62945" formatCode="0.00E+00">
                  <c:v>3.57E-4</c:v>
                </c:pt>
                <c:pt idx="62946" formatCode="0.00E+00">
                  <c:v>3.57E-4</c:v>
                </c:pt>
                <c:pt idx="62947" formatCode="0.00E+00">
                  <c:v>3.57E-4</c:v>
                </c:pt>
                <c:pt idx="62948" formatCode="0.00E+00">
                  <c:v>3.57E-4</c:v>
                </c:pt>
                <c:pt idx="62949" formatCode="0.00E+00">
                  <c:v>3.57E-4</c:v>
                </c:pt>
                <c:pt idx="62950" formatCode="0.00E+00">
                  <c:v>3.57E-4</c:v>
                </c:pt>
                <c:pt idx="62951" formatCode="0.00E+00">
                  <c:v>3.57E-4</c:v>
                </c:pt>
                <c:pt idx="62952" formatCode="0.00E+00">
                  <c:v>3.57E-4</c:v>
                </c:pt>
                <c:pt idx="62953" formatCode="0.00E+00">
                  <c:v>3.57E-4</c:v>
                </c:pt>
                <c:pt idx="62954" formatCode="0.00E+00">
                  <c:v>3.57E-4</c:v>
                </c:pt>
                <c:pt idx="62955" formatCode="0.00E+00">
                  <c:v>3.5599999999999998E-4</c:v>
                </c:pt>
                <c:pt idx="62956" formatCode="0.00E+00">
                  <c:v>3.5599999999999998E-4</c:v>
                </c:pt>
                <c:pt idx="62957" formatCode="0.00E+00">
                  <c:v>3.5599999999999998E-4</c:v>
                </c:pt>
                <c:pt idx="62958" formatCode="0.00E+00">
                  <c:v>3.5599999999999998E-4</c:v>
                </c:pt>
                <c:pt idx="62959" formatCode="0.00E+00">
                  <c:v>3.5599999999999998E-4</c:v>
                </c:pt>
                <c:pt idx="62960" formatCode="0.00E+00">
                  <c:v>3.5599999999999998E-4</c:v>
                </c:pt>
                <c:pt idx="62961" formatCode="0.00E+00">
                  <c:v>3.5599999999999998E-4</c:v>
                </c:pt>
                <c:pt idx="62962" formatCode="0.00E+00">
                  <c:v>3.5599999999999998E-4</c:v>
                </c:pt>
                <c:pt idx="62963" formatCode="0.00E+00">
                  <c:v>3.5599999999999998E-4</c:v>
                </c:pt>
                <c:pt idx="62964" formatCode="0.00E+00">
                  <c:v>3.5599999999999998E-4</c:v>
                </c:pt>
                <c:pt idx="62965" formatCode="0.00E+00">
                  <c:v>3.5599999999999998E-4</c:v>
                </c:pt>
                <c:pt idx="62966" formatCode="0.00E+00">
                  <c:v>3.5599999999999998E-4</c:v>
                </c:pt>
                <c:pt idx="62967" formatCode="0.00E+00">
                  <c:v>3.5599999999999998E-4</c:v>
                </c:pt>
                <c:pt idx="62968" formatCode="0.00E+00">
                  <c:v>3.5599999999999998E-4</c:v>
                </c:pt>
                <c:pt idx="62969" formatCode="0.00E+00">
                  <c:v>3.5599999999999998E-4</c:v>
                </c:pt>
                <c:pt idx="62970" formatCode="0.00E+00">
                  <c:v>3.5500000000000001E-4</c:v>
                </c:pt>
                <c:pt idx="62971" formatCode="0.00E+00">
                  <c:v>3.5500000000000001E-4</c:v>
                </c:pt>
                <c:pt idx="62972" formatCode="0.00E+00">
                  <c:v>3.5500000000000001E-4</c:v>
                </c:pt>
                <c:pt idx="62973" formatCode="0.00E+00">
                  <c:v>3.5500000000000001E-4</c:v>
                </c:pt>
                <c:pt idx="62974" formatCode="0.00E+00">
                  <c:v>3.5500000000000001E-4</c:v>
                </c:pt>
                <c:pt idx="62975" formatCode="0.00E+00">
                  <c:v>3.5500000000000001E-4</c:v>
                </c:pt>
                <c:pt idx="62976" formatCode="0.00E+00">
                  <c:v>3.5500000000000001E-4</c:v>
                </c:pt>
                <c:pt idx="62977" formatCode="0.00E+00">
                  <c:v>3.5500000000000001E-4</c:v>
                </c:pt>
                <c:pt idx="62978" formatCode="0.00E+00">
                  <c:v>3.5500000000000001E-4</c:v>
                </c:pt>
                <c:pt idx="62979" formatCode="0.00E+00">
                  <c:v>3.5500000000000001E-4</c:v>
                </c:pt>
                <c:pt idx="62980" formatCode="0.00E+00">
                  <c:v>3.5500000000000001E-4</c:v>
                </c:pt>
                <c:pt idx="62981" formatCode="0.00E+00">
                  <c:v>3.5500000000000001E-4</c:v>
                </c:pt>
                <c:pt idx="62982" formatCode="0.00E+00">
                  <c:v>3.5500000000000001E-4</c:v>
                </c:pt>
                <c:pt idx="62983" formatCode="0.00E+00">
                  <c:v>3.5500000000000001E-4</c:v>
                </c:pt>
                <c:pt idx="62984" formatCode="0.00E+00">
                  <c:v>3.5500000000000001E-4</c:v>
                </c:pt>
                <c:pt idx="62985" formatCode="0.00E+00">
                  <c:v>3.5500000000000001E-4</c:v>
                </c:pt>
                <c:pt idx="62986" formatCode="0.00E+00">
                  <c:v>3.5399999999999999E-4</c:v>
                </c:pt>
                <c:pt idx="62987" formatCode="0.00E+00">
                  <c:v>3.5399999999999999E-4</c:v>
                </c:pt>
                <c:pt idx="62988" formatCode="0.00E+00">
                  <c:v>3.5399999999999999E-4</c:v>
                </c:pt>
                <c:pt idx="62989" formatCode="0.00E+00">
                  <c:v>3.5399999999999999E-4</c:v>
                </c:pt>
                <c:pt idx="62990" formatCode="0.00E+00">
                  <c:v>3.5399999999999999E-4</c:v>
                </c:pt>
                <c:pt idx="62991" formatCode="0.00E+00">
                  <c:v>3.5399999999999999E-4</c:v>
                </c:pt>
                <c:pt idx="62992" formatCode="0.00E+00">
                  <c:v>3.5399999999999999E-4</c:v>
                </c:pt>
                <c:pt idx="62993" formatCode="0.00E+00">
                  <c:v>3.5399999999999999E-4</c:v>
                </c:pt>
                <c:pt idx="62994" formatCode="0.00E+00">
                  <c:v>3.5399999999999999E-4</c:v>
                </c:pt>
                <c:pt idx="62995" formatCode="0.00E+00">
                  <c:v>3.5399999999999999E-4</c:v>
                </c:pt>
                <c:pt idx="62996" formatCode="0.00E+00">
                  <c:v>3.5399999999999999E-4</c:v>
                </c:pt>
                <c:pt idx="62997" formatCode="0.00E+00">
                  <c:v>3.5399999999999999E-4</c:v>
                </c:pt>
                <c:pt idx="62998" formatCode="0.00E+00">
                  <c:v>3.5399999999999999E-4</c:v>
                </c:pt>
                <c:pt idx="62999" formatCode="0.00E+00">
                  <c:v>3.5399999999999999E-4</c:v>
                </c:pt>
                <c:pt idx="63000" formatCode="0.00E+00">
                  <c:v>3.5300000000000002E-4</c:v>
                </c:pt>
                <c:pt idx="63001" formatCode="0.00E+00">
                  <c:v>3.5300000000000002E-4</c:v>
                </c:pt>
                <c:pt idx="63002" formatCode="0.00E+00">
                  <c:v>3.5300000000000002E-4</c:v>
                </c:pt>
                <c:pt idx="63003" formatCode="0.00E+00">
                  <c:v>3.5300000000000002E-4</c:v>
                </c:pt>
                <c:pt idx="63004" formatCode="0.00E+00">
                  <c:v>3.5300000000000002E-4</c:v>
                </c:pt>
                <c:pt idx="63005" formatCode="0.00E+00">
                  <c:v>3.5300000000000002E-4</c:v>
                </c:pt>
                <c:pt idx="63006" formatCode="0.00E+00">
                  <c:v>3.5300000000000002E-4</c:v>
                </c:pt>
                <c:pt idx="63007" formatCode="0.00E+00">
                  <c:v>3.5300000000000002E-4</c:v>
                </c:pt>
                <c:pt idx="63008" formatCode="0.00E+00">
                  <c:v>3.5300000000000002E-4</c:v>
                </c:pt>
                <c:pt idx="63009" formatCode="0.00E+00">
                  <c:v>3.5300000000000002E-4</c:v>
                </c:pt>
                <c:pt idx="63010" formatCode="0.00E+00">
                  <c:v>3.5300000000000002E-4</c:v>
                </c:pt>
                <c:pt idx="63011" formatCode="0.00E+00">
                  <c:v>3.5300000000000002E-4</c:v>
                </c:pt>
                <c:pt idx="63012" formatCode="0.00E+00">
                  <c:v>3.5300000000000002E-4</c:v>
                </c:pt>
                <c:pt idx="63013" formatCode="0.00E+00">
                  <c:v>3.5300000000000002E-4</c:v>
                </c:pt>
                <c:pt idx="63014" formatCode="0.00E+00">
                  <c:v>3.5300000000000002E-4</c:v>
                </c:pt>
                <c:pt idx="63015" formatCode="0.00E+00">
                  <c:v>3.5199999999999999E-4</c:v>
                </c:pt>
                <c:pt idx="63016" formatCode="0.00E+00">
                  <c:v>3.5199999999999999E-4</c:v>
                </c:pt>
                <c:pt idx="63017" formatCode="0.00E+00">
                  <c:v>3.5199999999999999E-4</c:v>
                </c:pt>
                <c:pt idx="63018" formatCode="0.00E+00">
                  <c:v>3.5199999999999999E-4</c:v>
                </c:pt>
                <c:pt idx="63019" formatCode="0.00E+00">
                  <c:v>3.5199999999999999E-4</c:v>
                </c:pt>
                <c:pt idx="63020" formatCode="0.00E+00">
                  <c:v>3.5199999999999999E-4</c:v>
                </c:pt>
                <c:pt idx="63021" formatCode="0.00E+00">
                  <c:v>3.5199999999999999E-4</c:v>
                </c:pt>
                <c:pt idx="63022" formatCode="0.00E+00">
                  <c:v>3.5199999999999999E-4</c:v>
                </c:pt>
                <c:pt idx="63023" formatCode="0.00E+00">
                  <c:v>3.5199999999999999E-4</c:v>
                </c:pt>
                <c:pt idx="63024" formatCode="0.00E+00">
                  <c:v>3.5199999999999999E-4</c:v>
                </c:pt>
                <c:pt idx="63025" formatCode="0.00E+00">
                  <c:v>3.5199999999999999E-4</c:v>
                </c:pt>
                <c:pt idx="63026" formatCode="0.00E+00">
                  <c:v>3.5199999999999999E-4</c:v>
                </c:pt>
                <c:pt idx="63027" formatCode="0.00E+00">
                  <c:v>3.5199999999999999E-4</c:v>
                </c:pt>
                <c:pt idx="63028" formatCode="0.00E+00">
                  <c:v>3.5199999999999999E-4</c:v>
                </c:pt>
                <c:pt idx="63029" formatCode="0.00E+00">
                  <c:v>3.5199999999999999E-4</c:v>
                </c:pt>
                <c:pt idx="63030" formatCode="0.00E+00">
                  <c:v>3.5199999999999999E-4</c:v>
                </c:pt>
                <c:pt idx="63031" formatCode="0.00E+00">
                  <c:v>3.5100000000000002E-4</c:v>
                </c:pt>
                <c:pt idx="63032" formatCode="0.00E+00">
                  <c:v>3.5199999999999999E-4</c:v>
                </c:pt>
                <c:pt idx="63033" formatCode="0.00E+00">
                  <c:v>3.5100000000000002E-4</c:v>
                </c:pt>
                <c:pt idx="63034" formatCode="0.00E+00">
                  <c:v>3.5100000000000002E-4</c:v>
                </c:pt>
                <c:pt idx="63035" formatCode="0.00E+00">
                  <c:v>3.5100000000000002E-4</c:v>
                </c:pt>
                <c:pt idx="63036" formatCode="0.00E+00">
                  <c:v>3.5100000000000002E-4</c:v>
                </c:pt>
                <c:pt idx="63037" formatCode="0.00E+00">
                  <c:v>3.5100000000000002E-4</c:v>
                </c:pt>
                <c:pt idx="63038" formatCode="0.00E+00">
                  <c:v>3.5100000000000002E-4</c:v>
                </c:pt>
                <c:pt idx="63039" formatCode="0.00E+00">
                  <c:v>3.5100000000000002E-4</c:v>
                </c:pt>
                <c:pt idx="63040" formatCode="0.00E+00">
                  <c:v>3.5100000000000002E-4</c:v>
                </c:pt>
                <c:pt idx="63041" formatCode="0.00E+00">
                  <c:v>3.5100000000000002E-4</c:v>
                </c:pt>
                <c:pt idx="63042" formatCode="0.00E+00">
                  <c:v>3.5100000000000002E-4</c:v>
                </c:pt>
                <c:pt idx="63043" formatCode="0.00E+00">
                  <c:v>3.5100000000000002E-4</c:v>
                </c:pt>
                <c:pt idx="63044" formatCode="0.00E+00">
                  <c:v>3.5100000000000002E-4</c:v>
                </c:pt>
                <c:pt idx="63045" formatCode="0.00E+00">
                  <c:v>3.5100000000000002E-4</c:v>
                </c:pt>
                <c:pt idx="63046" formatCode="0.00E+00">
                  <c:v>3.5100000000000002E-4</c:v>
                </c:pt>
                <c:pt idx="63047" formatCode="0.00E+00">
                  <c:v>3.5100000000000002E-4</c:v>
                </c:pt>
                <c:pt idx="63048" formatCode="0.00E+00">
                  <c:v>3.5E-4</c:v>
                </c:pt>
                <c:pt idx="63049" formatCode="0.00E+00">
                  <c:v>3.5E-4</c:v>
                </c:pt>
                <c:pt idx="63050" formatCode="0.00E+00">
                  <c:v>3.5E-4</c:v>
                </c:pt>
                <c:pt idx="63051" formatCode="0.00E+00">
                  <c:v>3.5E-4</c:v>
                </c:pt>
                <c:pt idx="63052" formatCode="0.00E+00">
                  <c:v>3.5E-4</c:v>
                </c:pt>
                <c:pt idx="63053" formatCode="0.00E+00">
                  <c:v>3.5E-4</c:v>
                </c:pt>
                <c:pt idx="63054" formatCode="0.00E+00">
                  <c:v>3.5E-4</c:v>
                </c:pt>
                <c:pt idx="63055" formatCode="0.00E+00">
                  <c:v>3.5E-4</c:v>
                </c:pt>
                <c:pt idx="63056" formatCode="0.00E+00">
                  <c:v>3.5E-4</c:v>
                </c:pt>
                <c:pt idx="63057" formatCode="0.00E+00">
                  <c:v>3.5E-4</c:v>
                </c:pt>
                <c:pt idx="63058" formatCode="0.00E+00">
                  <c:v>3.5E-4</c:v>
                </c:pt>
                <c:pt idx="63059" formatCode="0.00E+00">
                  <c:v>3.5E-4</c:v>
                </c:pt>
                <c:pt idx="63060" formatCode="0.00E+00">
                  <c:v>3.5E-4</c:v>
                </c:pt>
                <c:pt idx="63061" formatCode="0.00E+00">
                  <c:v>3.5E-4</c:v>
                </c:pt>
                <c:pt idx="63062" formatCode="0.00E+00">
                  <c:v>3.5E-4</c:v>
                </c:pt>
                <c:pt idx="63063" formatCode="0.00E+00">
                  <c:v>3.5E-4</c:v>
                </c:pt>
                <c:pt idx="63064" formatCode="0.00E+00">
                  <c:v>3.5E-4</c:v>
                </c:pt>
                <c:pt idx="63065" formatCode="0.00E+00">
                  <c:v>3.4900000000000003E-4</c:v>
                </c:pt>
                <c:pt idx="63066" formatCode="0.00E+00">
                  <c:v>3.4900000000000003E-4</c:v>
                </c:pt>
                <c:pt idx="63067" formatCode="0.00E+00">
                  <c:v>3.4900000000000003E-4</c:v>
                </c:pt>
                <c:pt idx="63068" formatCode="0.00E+00">
                  <c:v>3.4900000000000003E-4</c:v>
                </c:pt>
                <c:pt idx="63069" formatCode="0.00E+00">
                  <c:v>3.4900000000000003E-4</c:v>
                </c:pt>
                <c:pt idx="63070" formatCode="0.00E+00">
                  <c:v>3.4900000000000003E-4</c:v>
                </c:pt>
                <c:pt idx="63071" formatCode="0.00E+00">
                  <c:v>3.4900000000000003E-4</c:v>
                </c:pt>
                <c:pt idx="63072" formatCode="0.00E+00">
                  <c:v>3.4900000000000003E-4</c:v>
                </c:pt>
                <c:pt idx="63073" formatCode="0.00E+00">
                  <c:v>3.4900000000000003E-4</c:v>
                </c:pt>
                <c:pt idx="63074" formatCode="0.00E+00">
                  <c:v>3.4900000000000003E-4</c:v>
                </c:pt>
                <c:pt idx="63075" formatCode="0.00E+00">
                  <c:v>3.4900000000000003E-4</c:v>
                </c:pt>
                <c:pt idx="63076" formatCode="0.00E+00">
                  <c:v>3.4900000000000003E-4</c:v>
                </c:pt>
                <c:pt idx="63077" formatCode="0.00E+00">
                  <c:v>3.4900000000000003E-4</c:v>
                </c:pt>
                <c:pt idx="63078" formatCode="0.00E+00">
                  <c:v>3.4900000000000003E-4</c:v>
                </c:pt>
                <c:pt idx="63079" formatCode="0.00E+00">
                  <c:v>3.4900000000000003E-4</c:v>
                </c:pt>
                <c:pt idx="63080" formatCode="0.00E+00">
                  <c:v>3.4900000000000003E-4</c:v>
                </c:pt>
                <c:pt idx="63081" formatCode="0.00E+00">
                  <c:v>3.4900000000000003E-4</c:v>
                </c:pt>
                <c:pt idx="63082" formatCode="0.00E+00">
                  <c:v>3.4900000000000003E-4</c:v>
                </c:pt>
                <c:pt idx="63083" formatCode="0.00E+00">
                  <c:v>3.4900000000000003E-4</c:v>
                </c:pt>
                <c:pt idx="63084" formatCode="0.00E+00">
                  <c:v>3.48E-4</c:v>
                </c:pt>
                <c:pt idx="63085" formatCode="0.00E+00">
                  <c:v>3.48E-4</c:v>
                </c:pt>
                <c:pt idx="63086" formatCode="0.00E+00">
                  <c:v>3.48E-4</c:v>
                </c:pt>
                <c:pt idx="63087" formatCode="0.00E+00">
                  <c:v>3.48E-4</c:v>
                </c:pt>
                <c:pt idx="63088" formatCode="0.00E+00">
                  <c:v>3.48E-4</c:v>
                </c:pt>
                <c:pt idx="63089" formatCode="0.00E+00">
                  <c:v>3.48E-4</c:v>
                </c:pt>
                <c:pt idx="63090" formatCode="0.00E+00">
                  <c:v>3.48E-4</c:v>
                </c:pt>
                <c:pt idx="63091" formatCode="0.00E+00">
                  <c:v>3.48E-4</c:v>
                </c:pt>
                <c:pt idx="63092" formatCode="0.00E+00">
                  <c:v>3.48E-4</c:v>
                </c:pt>
                <c:pt idx="63093" formatCode="0.00E+00">
                  <c:v>3.48E-4</c:v>
                </c:pt>
                <c:pt idx="63094" formatCode="0.00E+00">
                  <c:v>3.48E-4</c:v>
                </c:pt>
                <c:pt idx="63095" formatCode="0.00E+00">
                  <c:v>3.48E-4</c:v>
                </c:pt>
                <c:pt idx="63096" formatCode="0.00E+00">
                  <c:v>3.48E-4</c:v>
                </c:pt>
                <c:pt idx="63097" formatCode="0.00E+00">
                  <c:v>3.48E-4</c:v>
                </c:pt>
                <c:pt idx="63098" formatCode="0.00E+00">
                  <c:v>3.48E-4</c:v>
                </c:pt>
                <c:pt idx="63099" formatCode="0.00E+00">
                  <c:v>3.48E-4</c:v>
                </c:pt>
                <c:pt idx="63100" formatCode="0.00E+00">
                  <c:v>3.48E-4</c:v>
                </c:pt>
                <c:pt idx="63101" formatCode="0.00E+00">
                  <c:v>3.4699999999999998E-4</c:v>
                </c:pt>
                <c:pt idx="63102" formatCode="0.00E+00">
                  <c:v>3.4699999999999998E-4</c:v>
                </c:pt>
                <c:pt idx="63103" formatCode="0.00E+00">
                  <c:v>3.4699999999999998E-4</c:v>
                </c:pt>
                <c:pt idx="63104" formatCode="0.00E+00">
                  <c:v>3.4699999999999998E-4</c:v>
                </c:pt>
                <c:pt idx="63105" formatCode="0.00E+00">
                  <c:v>3.4699999999999998E-4</c:v>
                </c:pt>
                <c:pt idx="63106" formatCode="0.00E+00">
                  <c:v>3.4699999999999998E-4</c:v>
                </c:pt>
                <c:pt idx="63107" formatCode="0.00E+00">
                  <c:v>3.4699999999999998E-4</c:v>
                </c:pt>
                <c:pt idx="63108" formatCode="0.00E+00">
                  <c:v>3.4699999999999998E-4</c:v>
                </c:pt>
                <c:pt idx="63109" formatCode="0.00E+00">
                  <c:v>3.4699999999999998E-4</c:v>
                </c:pt>
                <c:pt idx="63110" formatCode="0.00E+00">
                  <c:v>3.4699999999999998E-4</c:v>
                </c:pt>
                <c:pt idx="63111" formatCode="0.00E+00">
                  <c:v>3.4699999999999998E-4</c:v>
                </c:pt>
                <c:pt idx="63112" formatCode="0.00E+00">
                  <c:v>3.4699999999999998E-4</c:v>
                </c:pt>
                <c:pt idx="63113" formatCode="0.00E+00">
                  <c:v>3.4699999999999998E-4</c:v>
                </c:pt>
                <c:pt idx="63114" formatCode="0.00E+00">
                  <c:v>3.4699999999999998E-4</c:v>
                </c:pt>
                <c:pt idx="63115" formatCode="0.00E+00">
                  <c:v>3.4699999999999998E-4</c:v>
                </c:pt>
                <c:pt idx="63116" formatCode="0.00E+00">
                  <c:v>3.4699999999999998E-4</c:v>
                </c:pt>
                <c:pt idx="63117" formatCode="0.00E+00">
                  <c:v>3.4699999999999998E-4</c:v>
                </c:pt>
                <c:pt idx="63118" formatCode="0.00E+00">
                  <c:v>3.4699999999999998E-4</c:v>
                </c:pt>
                <c:pt idx="63119" formatCode="0.00E+00">
                  <c:v>3.4699999999999998E-4</c:v>
                </c:pt>
                <c:pt idx="63120" formatCode="0.00E+00">
                  <c:v>3.4600000000000001E-4</c:v>
                </c:pt>
                <c:pt idx="63121" formatCode="0.00E+00">
                  <c:v>3.4600000000000001E-4</c:v>
                </c:pt>
                <c:pt idx="63122" formatCode="0.00E+00">
                  <c:v>3.4600000000000001E-4</c:v>
                </c:pt>
                <c:pt idx="63123" formatCode="0.00E+00">
                  <c:v>3.4600000000000001E-4</c:v>
                </c:pt>
                <c:pt idx="63124" formatCode="0.00E+00">
                  <c:v>3.4600000000000001E-4</c:v>
                </c:pt>
                <c:pt idx="63125" formatCode="0.00E+00">
                  <c:v>3.4600000000000001E-4</c:v>
                </c:pt>
                <c:pt idx="63126" formatCode="0.00E+00">
                  <c:v>3.4600000000000001E-4</c:v>
                </c:pt>
                <c:pt idx="63127" formatCode="0.00E+00">
                  <c:v>3.4600000000000001E-4</c:v>
                </c:pt>
                <c:pt idx="63128" formatCode="0.00E+00">
                  <c:v>3.4600000000000001E-4</c:v>
                </c:pt>
                <c:pt idx="63129" formatCode="0.00E+00">
                  <c:v>3.4600000000000001E-4</c:v>
                </c:pt>
                <c:pt idx="63130" formatCode="0.00E+00">
                  <c:v>3.4600000000000001E-4</c:v>
                </c:pt>
                <c:pt idx="63131" formatCode="0.00E+00">
                  <c:v>3.4600000000000001E-4</c:v>
                </c:pt>
                <c:pt idx="63132" formatCode="0.00E+00">
                  <c:v>3.4600000000000001E-4</c:v>
                </c:pt>
                <c:pt idx="63133" formatCode="0.00E+00">
                  <c:v>3.4600000000000001E-4</c:v>
                </c:pt>
                <c:pt idx="63134" formatCode="0.00E+00">
                  <c:v>3.4600000000000001E-4</c:v>
                </c:pt>
                <c:pt idx="63135" formatCode="0.00E+00">
                  <c:v>3.4600000000000001E-4</c:v>
                </c:pt>
                <c:pt idx="63136" formatCode="0.00E+00">
                  <c:v>3.4600000000000001E-4</c:v>
                </c:pt>
                <c:pt idx="63137" formatCode="0.00E+00">
                  <c:v>3.4600000000000001E-4</c:v>
                </c:pt>
                <c:pt idx="63138" formatCode="0.00E+00">
                  <c:v>3.4600000000000001E-4</c:v>
                </c:pt>
                <c:pt idx="63139" formatCode="0.00E+00">
                  <c:v>3.4499999999999998E-4</c:v>
                </c:pt>
                <c:pt idx="63140" formatCode="0.00E+00">
                  <c:v>3.4499999999999998E-4</c:v>
                </c:pt>
                <c:pt idx="63141" formatCode="0.00E+00">
                  <c:v>3.4499999999999998E-4</c:v>
                </c:pt>
                <c:pt idx="63142" formatCode="0.00E+00">
                  <c:v>3.4499999999999998E-4</c:v>
                </c:pt>
                <c:pt idx="63143" formatCode="0.00E+00">
                  <c:v>3.4499999999999998E-4</c:v>
                </c:pt>
                <c:pt idx="63144" formatCode="0.00E+00">
                  <c:v>3.4499999999999998E-4</c:v>
                </c:pt>
                <c:pt idx="63145" formatCode="0.00E+00">
                  <c:v>3.4499999999999998E-4</c:v>
                </c:pt>
                <c:pt idx="63146" formatCode="0.00E+00">
                  <c:v>3.4499999999999998E-4</c:v>
                </c:pt>
                <c:pt idx="63147" formatCode="0.00E+00">
                  <c:v>3.4499999999999998E-4</c:v>
                </c:pt>
                <c:pt idx="63148" formatCode="0.00E+00">
                  <c:v>3.4499999999999998E-4</c:v>
                </c:pt>
                <c:pt idx="63149" formatCode="0.00E+00">
                  <c:v>3.4499999999999998E-4</c:v>
                </c:pt>
                <c:pt idx="63150" formatCode="0.00E+00">
                  <c:v>3.4499999999999998E-4</c:v>
                </c:pt>
                <c:pt idx="63151" formatCode="0.00E+00">
                  <c:v>3.4499999999999998E-4</c:v>
                </c:pt>
                <c:pt idx="63152" formatCode="0.00E+00">
                  <c:v>3.4499999999999998E-4</c:v>
                </c:pt>
                <c:pt idx="63153" formatCode="0.00E+00">
                  <c:v>3.4499999999999998E-4</c:v>
                </c:pt>
                <c:pt idx="63154" formatCode="0.00E+00">
                  <c:v>3.4499999999999998E-4</c:v>
                </c:pt>
                <c:pt idx="63155" formatCode="0.00E+00">
                  <c:v>3.4400000000000001E-4</c:v>
                </c:pt>
                <c:pt idx="63156" formatCode="0.00E+00">
                  <c:v>3.4499999999999998E-4</c:v>
                </c:pt>
                <c:pt idx="63157" formatCode="0.00E+00">
                  <c:v>3.4499999999999998E-4</c:v>
                </c:pt>
                <c:pt idx="63158" formatCode="0.00E+00">
                  <c:v>3.4499999999999998E-4</c:v>
                </c:pt>
                <c:pt idx="63159" formatCode="0.00E+00">
                  <c:v>3.4400000000000001E-4</c:v>
                </c:pt>
                <c:pt idx="63160" formatCode="0.00E+00">
                  <c:v>3.4400000000000001E-4</c:v>
                </c:pt>
                <c:pt idx="63161" formatCode="0.00E+00">
                  <c:v>3.4400000000000001E-4</c:v>
                </c:pt>
                <c:pt idx="63162" formatCode="0.00E+00">
                  <c:v>3.4400000000000001E-4</c:v>
                </c:pt>
                <c:pt idx="63163" formatCode="0.00E+00">
                  <c:v>3.4400000000000001E-4</c:v>
                </c:pt>
                <c:pt idx="63164" formatCode="0.00E+00">
                  <c:v>3.4400000000000001E-4</c:v>
                </c:pt>
                <c:pt idx="63165" formatCode="0.00E+00">
                  <c:v>3.4400000000000001E-4</c:v>
                </c:pt>
                <c:pt idx="63166" formatCode="0.00E+00">
                  <c:v>3.4400000000000001E-4</c:v>
                </c:pt>
                <c:pt idx="63167" formatCode="0.00E+00">
                  <c:v>3.4400000000000001E-4</c:v>
                </c:pt>
                <c:pt idx="63168" formatCode="0.00E+00">
                  <c:v>3.4400000000000001E-4</c:v>
                </c:pt>
                <c:pt idx="63169" formatCode="0.00E+00">
                  <c:v>3.4400000000000001E-4</c:v>
                </c:pt>
                <c:pt idx="63170" formatCode="0.00E+00">
                  <c:v>3.4400000000000001E-4</c:v>
                </c:pt>
                <c:pt idx="63171" formatCode="0.00E+00">
                  <c:v>3.4400000000000001E-4</c:v>
                </c:pt>
                <c:pt idx="63172" formatCode="0.00E+00">
                  <c:v>3.4400000000000001E-4</c:v>
                </c:pt>
                <c:pt idx="63173" formatCode="0.00E+00">
                  <c:v>3.4400000000000001E-4</c:v>
                </c:pt>
                <c:pt idx="63174" formatCode="0.00E+00">
                  <c:v>3.4400000000000001E-4</c:v>
                </c:pt>
                <c:pt idx="63175" formatCode="0.00E+00">
                  <c:v>3.4400000000000001E-4</c:v>
                </c:pt>
                <c:pt idx="63176" formatCode="0.00E+00">
                  <c:v>3.4400000000000001E-4</c:v>
                </c:pt>
                <c:pt idx="63177" formatCode="0.00E+00">
                  <c:v>3.4400000000000001E-4</c:v>
                </c:pt>
                <c:pt idx="63178" formatCode="0.00E+00">
                  <c:v>3.4299999999999999E-4</c:v>
                </c:pt>
                <c:pt idx="63179" formatCode="0.00E+00">
                  <c:v>3.4299999999999999E-4</c:v>
                </c:pt>
                <c:pt idx="63180" formatCode="0.00E+00">
                  <c:v>3.4299999999999999E-4</c:v>
                </c:pt>
                <c:pt idx="63181" formatCode="0.00E+00">
                  <c:v>3.4299999999999999E-4</c:v>
                </c:pt>
                <c:pt idx="63182" formatCode="0.00E+00">
                  <c:v>3.4299999999999999E-4</c:v>
                </c:pt>
                <c:pt idx="63183" formatCode="0.00E+00">
                  <c:v>3.4299999999999999E-4</c:v>
                </c:pt>
                <c:pt idx="63184" formatCode="0.00E+00">
                  <c:v>3.4299999999999999E-4</c:v>
                </c:pt>
                <c:pt idx="63185" formatCode="0.00E+00">
                  <c:v>3.4299999999999999E-4</c:v>
                </c:pt>
                <c:pt idx="63186" formatCode="0.00E+00">
                  <c:v>3.4299999999999999E-4</c:v>
                </c:pt>
                <c:pt idx="63187" formatCode="0.00E+00">
                  <c:v>3.4299999999999999E-4</c:v>
                </c:pt>
                <c:pt idx="63188" formatCode="0.00E+00">
                  <c:v>3.4299999999999999E-4</c:v>
                </c:pt>
                <c:pt idx="63189" formatCode="0.00E+00">
                  <c:v>3.4299999999999999E-4</c:v>
                </c:pt>
                <c:pt idx="63190" formatCode="0.00E+00">
                  <c:v>3.4299999999999999E-4</c:v>
                </c:pt>
                <c:pt idx="63191" formatCode="0.00E+00">
                  <c:v>3.4299999999999999E-4</c:v>
                </c:pt>
                <c:pt idx="63192" formatCode="0.00E+00">
                  <c:v>3.4299999999999999E-4</c:v>
                </c:pt>
                <c:pt idx="63193" formatCode="0.00E+00">
                  <c:v>3.4299999999999999E-4</c:v>
                </c:pt>
                <c:pt idx="63194" formatCode="0.00E+00">
                  <c:v>3.4299999999999999E-4</c:v>
                </c:pt>
                <c:pt idx="63195" formatCode="0.00E+00">
                  <c:v>3.4299999999999999E-4</c:v>
                </c:pt>
                <c:pt idx="63196" formatCode="0.00E+00">
                  <c:v>3.4299999999999999E-4</c:v>
                </c:pt>
                <c:pt idx="63197" formatCode="0.00E+00">
                  <c:v>3.4299999999999999E-4</c:v>
                </c:pt>
                <c:pt idx="63198" formatCode="0.00E+00">
                  <c:v>3.4299999999999999E-4</c:v>
                </c:pt>
                <c:pt idx="63199" formatCode="0.00E+00">
                  <c:v>3.4299999999999999E-4</c:v>
                </c:pt>
                <c:pt idx="63200" formatCode="0.00E+00">
                  <c:v>3.4299999999999999E-4</c:v>
                </c:pt>
                <c:pt idx="63201" formatCode="0.00E+00">
                  <c:v>3.4299999999999999E-4</c:v>
                </c:pt>
                <c:pt idx="63202" formatCode="0.00E+00">
                  <c:v>3.4200000000000002E-4</c:v>
                </c:pt>
                <c:pt idx="63203" formatCode="0.00E+00">
                  <c:v>3.4200000000000002E-4</c:v>
                </c:pt>
                <c:pt idx="63204" formatCode="0.00E+00">
                  <c:v>3.4200000000000002E-4</c:v>
                </c:pt>
                <c:pt idx="63205" formatCode="0.00E+00">
                  <c:v>3.4200000000000002E-4</c:v>
                </c:pt>
                <c:pt idx="63206" formatCode="0.00E+00">
                  <c:v>3.4200000000000002E-4</c:v>
                </c:pt>
                <c:pt idx="63207" formatCode="0.00E+00">
                  <c:v>3.4200000000000002E-4</c:v>
                </c:pt>
                <c:pt idx="63208" formatCode="0.00E+00">
                  <c:v>3.4200000000000002E-4</c:v>
                </c:pt>
                <c:pt idx="63209" formatCode="0.00E+00">
                  <c:v>3.4200000000000002E-4</c:v>
                </c:pt>
                <c:pt idx="63210" formatCode="0.00E+00">
                  <c:v>3.4200000000000002E-4</c:v>
                </c:pt>
                <c:pt idx="63211" formatCode="0.00E+00">
                  <c:v>3.4200000000000002E-4</c:v>
                </c:pt>
                <c:pt idx="63212" formatCode="0.00E+00">
                  <c:v>3.4200000000000002E-4</c:v>
                </c:pt>
                <c:pt idx="63213" formatCode="0.00E+00">
                  <c:v>3.4200000000000002E-4</c:v>
                </c:pt>
                <c:pt idx="63214" formatCode="0.00E+00">
                  <c:v>3.4200000000000002E-4</c:v>
                </c:pt>
                <c:pt idx="63215" formatCode="0.00E+00">
                  <c:v>3.4200000000000002E-4</c:v>
                </c:pt>
                <c:pt idx="63216" formatCode="0.00E+00">
                  <c:v>3.4200000000000002E-4</c:v>
                </c:pt>
                <c:pt idx="63217" formatCode="0.00E+00">
                  <c:v>3.4200000000000002E-4</c:v>
                </c:pt>
                <c:pt idx="63218" formatCode="0.00E+00">
                  <c:v>3.4200000000000002E-4</c:v>
                </c:pt>
                <c:pt idx="63219" formatCode="0.00E+00">
                  <c:v>3.4200000000000002E-4</c:v>
                </c:pt>
                <c:pt idx="63220" formatCode="0.00E+00">
                  <c:v>3.4099999999999999E-4</c:v>
                </c:pt>
                <c:pt idx="63221" formatCode="0.00E+00">
                  <c:v>3.4200000000000002E-4</c:v>
                </c:pt>
                <c:pt idx="63222" formatCode="0.00E+00">
                  <c:v>3.4099999999999999E-4</c:v>
                </c:pt>
                <c:pt idx="63223" formatCode="0.00E+00">
                  <c:v>3.4099999999999999E-4</c:v>
                </c:pt>
                <c:pt idx="63224" formatCode="0.00E+00">
                  <c:v>3.4099999999999999E-4</c:v>
                </c:pt>
                <c:pt idx="63225" formatCode="0.00E+00">
                  <c:v>3.4099999999999999E-4</c:v>
                </c:pt>
                <c:pt idx="63226" formatCode="0.00E+00">
                  <c:v>3.4099999999999999E-4</c:v>
                </c:pt>
                <c:pt idx="63227" formatCode="0.00E+00">
                  <c:v>3.4099999999999999E-4</c:v>
                </c:pt>
                <c:pt idx="63228" formatCode="0.00E+00">
                  <c:v>3.4099999999999999E-4</c:v>
                </c:pt>
                <c:pt idx="63229" formatCode="0.00E+00">
                  <c:v>3.4099999999999999E-4</c:v>
                </c:pt>
                <c:pt idx="63230" formatCode="0.00E+00">
                  <c:v>3.4099999999999999E-4</c:v>
                </c:pt>
                <c:pt idx="63231" formatCode="0.00E+00">
                  <c:v>3.4099999999999999E-4</c:v>
                </c:pt>
                <c:pt idx="63232" formatCode="0.00E+00">
                  <c:v>3.4099999999999999E-4</c:v>
                </c:pt>
                <c:pt idx="63233" formatCode="0.00E+00">
                  <c:v>3.4099999999999999E-4</c:v>
                </c:pt>
                <c:pt idx="63234" formatCode="0.00E+00">
                  <c:v>3.4099999999999999E-4</c:v>
                </c:pt>
                <c:pt idx="63235" formatCode="0.00E+00">
                  <c:v>3.4099999999999999E-4</c:v>
                </c:pt>
                <c:pt idx="63236" formatCode="0.00E+00">
                  <c:v>3.4099999999999999E-4</c:v>
                </c:pt>
                <c:pt idx="63237" formatCode="0.00E+00">
                  <c:v>3.4099999999999999E-4</c:v>
                </c:pt>
                <c:pt idx="63238" formatCode="0.00E+00">
                  <c:v>3.4099999999999999E-4</c:v>
                </c:pt>
                <c:pt idx="63239" formatCode="0.00E+00">
                  <c:v>3.4099999999999999E-4</c:v>
                </c:pt>
                <c:pt idx="63240" formatCode="0.00E+00">
                  <c:v>3.4099999999999999E-4</c:v>
                </c:pt>
                <c:pt idx="63241" formatCode="0.00E+00">
                  <c:v>3.4099999999999999E-4</c:v>
                </c:pt>
                <c:pt idx="63242" formatCode="0.00E+00">
                  <c:v>3.4000000000000002E-4</c:v>
                </c:pt>
                <c:pt idx="63243" formatCode="0.00E+00">
                  <c:v>3.4000000000000002E-4</c:v>
                </c:pt>
                <c:pt idx="63244" formatCode="0.00E+00">
                  <c:v>3.4099999999999999E-4</c:v>
                </c:pt>
                <c:pt idx="63245" formatCode="0.00E+00">
                  <c:v>3.4000000000000002E-4</c:v>
                </c:pt>
                <c:pt idx="63246" formatCode="0.00E+00">
                  <c:v>3.4099999999999999E-4</c:v>
                </c:pt>
                <c:pt idx="63247" formatCode="0.00E+00">
                  <c:v>3.4000000000000002E-4</c:v>
                </c:pt>
                <c:pt idx="63248" formatCode="0.00E+00">
                  <c:v>3.4000000000000002E-4</c:v>
                </c:pt>
                <c:pt idx="63249" formatCode="0.00E+00">
                  <c:v>3.4000000000000002E-4</c:v>
                </c:pt>
                <c:pt idx="63250" formatCode="0.00E+00">
                  <c:v>3.4000000000000002E-4</c:v>
                </c:pt>
                <c:pt idx="63251" formatCode="0.00E+00">
                  <c:v>3.4000000000000002E-4</c:v>
                </c:pt>
                <c:pt idx="63252" formatCode="0.00E+00">
                  <c:v>3.4000000000000002E-4</c:v>
                </c:pt>
                <c:pt idx="63253" formatCode="0.00E+00">
                  <c:v>3.4000000000000002E-4</c:v>
                </c:pt>
                <c:pt idx="63254" formatCode="0.00E+00">
                  <c:v>3.4000000000000002E-4</c:v>
                </c:pt>
                <c:pt idx="63255" formatCode="0.00E+00">
                  <c:v>3.4000000000000002E-4</c:v>
                </c:pt>
                <c:pt idx="63256" formatCode="0.00E+00">
                  <c:v>3.4000000000000002E-4</c:v>
                </c:pt>
                <c:pt idx="63257" formatCode="0.00E+00">
                  <c:v>3.4000000000000002E-4</c:v>
                </c:pt>
                <c:pt idx="63258" formatCode="0.00E+00">
                  <c:v>3.4000000000000002E-4</c:v>
                </c:pt>
                <c:pt idx="63259" formatCode="0.00E+00">
                  <c:v>3.4000000000000002E-4</c:v>
                </c:pt>
                <c:pt idx="63260" formatCode="0.00E+00">
                  <c:v>3.4000000000000002E-4</c:v>
                </c:pt>
                <c:pt idx="63261" formatCode="0.00E+00">
                  <c:v>3.4000000000000002E-4</c:v>
                </c:pt>
                <c:pt idx="63262" formatCode="0.00E+00">
                  <c:v>3.4000000000000002E-4</c:v>
                </c:pt>
                <c:pt idx="63263" formatCode="0.00E+00">
                  <c:v>3.4000000000000002E-4</c:v>
                </c:pt>
                <c:pt idx="63264" formatCode="0.00E+00">
                  <c:v>3.4000000000000002E-4</c:v>
                </c:pt>
                <c:pt idx="63265" formatCode="0.00E+00">
                  <c:v>3.4000000000000002E-4</c:v>
                </c:pt>
                <c:pt idx="63266" formatCode="0.00E+00">
                  <c:v>3.4000000000000002E-4</c:v>
                </c:pt>
                <c:pt idx="63267" formatCode="0.00E+00">
                  <c:v>3.4000000000000002E-4</c:v>
                </c:pt>
                <c:pt idx="63268" formatCode="0.00E+00">
                  <c:v>3.39E-4</c:v>
                </c:pt>
                <c:pt idx="63269" formatCode="0.00E+00">
                  <c:v>3.39E-4</c:v>
                </c:pt>
                <c:pt idx="63270" formatCode="0.00E+00">
                  <c:v>3.39E-4</c:v>
                </c:pt>
                <c:pt idx="63271" formatCode="0.00E+00">
                  <c:v>3.4000000000000002E-4</c:v>
                </c:pt>
                <c:pt idx="63272" formatCode="0.00E+00">
                  <c:v>3.39E-4</c:v>
                </c:pt>
                <c:pt idx="63273" formatCode="0.00E+00">
                  <c:v>3.39E-4</c:v>
                </c:pt>
                <c:pt idx="63274" formatCode="0.00E+00">
                  <c:v>3.39E-4</c:v>
                </c:pt>
                <c:pt idx="63275" formatCode="0.00E+00">
                  <c:v>3.39E-4</c:v>
                </c:pt>
                <c:pt idx="63276" formatCode="0.00E+00">
                  <c:v>3.39E-4</c:v>
                </c:pt>
                <c:pt idx="63277" formatCode="0.00E+00">
                  <c:v>3.39E-4</c:v>
                </c:pt>
                <c:pt idx="63278" formatCode="0.00E+00">
                  <c:v>3.39E-4</c:v>
                </c:pt>
                <c:pt idx="63279" formatCode="0.00E+00">
                  <c:v>3.39E-4</c:v>
                </c:pt>
                <c:pt idx="63280" formatCode="0.00E+00">
                  <c:v>3.39E-4</c:v>
                </c:pt>
                <c:pt idx="63281" formatCode="0.00E+00">
                  <c:v>3.39E-4</c:v>
                </c:pt>
                <c:pt idx="63282" formatCode="0.00E+00">
                  <c:v>3.39E-4</c:v>
                </c:pt>
                <c:pt idx="63283" formatCode="0.00E+00">
                  <c:v>3.39E-4</c:v>
                </c:pt>
                <c:pt idx="63284" formatCode="0.00E+00">
                  <c:v>3.39E-4</c:v>
                </c:pt>
                <c:pt idx="63285" formatCode="0.00E+00">
                  <c:v>3.39E-4</c:v>
                </c:pt>
                <c:pt idx="63286" formatCode="0.00E+00">
                  <c:v>3.39E-4</c:v>
                </c:pt>
                <c:pt idx="63287" formatCode="0.00E+00">
                  <c:v>3.39E-4</c:v>
                </c:pt>
                <c:pt idx="63288" formatCode="0.00E+00">
                  <c:v>3.39E-4</c:v>
                </c:pt>
                <c:pt idx="63289" formatCode="0.00E+00">
                  <c:v>3.39E-4</c:v>
                </c:pt>
                <c:pt idx="63290" formatCode="0.00E+00">
                  <c:v>3.39E-4</c:v>
                </c:pt>
                <c:pt idx="63291" formatCode="0.00E+00">
                  <c:v>3.39E-4</c:v>
                </c:pt>
                <c:pt idx="63292" formatCode="0.00E+00">
                  <c:v>3.39E-4</c:v>
                </c:pt>
                <c:pt idx="63293" formatCode="0.00E+00">
                  <c:v>3.3799999999999998E-4</c:v>
                </c:pt>
                <c:pt idx="63294" formatCode="0.00E+00">
                  <c:v>3.3799999999999998E-4</c:v>
                </c:pt>
                <c:pt idx="63295" formatCode="0.00E+00">
                  <c:v>3.3799999999999998E-4</c:v>
                </c:pt>
                <c:pt idx="63296" formatCode="0.00E+00">
                  <c:v>3.3799999999999998E-4</c:v>
                </c:pt>
                <c:pt idx="63297" formatCode="0.00E+00">
                  <c:v>3.3799999999999998E-4</c:v>
                </c:pt>
                <c:pt idx="63298" formatCode="0.00E+00">
                  <c:v>3.3799999999999998E-4</c:v>
                </c:pt>
                <c:pt idx="63299" formatCode="0.00E+00">
                  <c:v>3.3799999999999998E-4</c:v>
                </c:pt>
                <c:pt idx="63300" formatCode="0.00E+00">
                  <c:v>3.3799999999999998E-4</c:v>
                </c:pt>
                <c:pt idx="63301" formatCode="0.00E+00">
                  <c:v>3.3799999999999998E-4</c:v>
                </c:pt>
                <c:pt idx="63302" formatCode="0.00E+00">
                  <c:v>3.3799999999999998E-4</c:v>
                </c:pt>
                <c:pt idx="63303" formatCode="0.00E+00">
                  <c:v>3.3799999999999998E-4</c:v>
                </c:pt>
                <c:pt idx="63304" formatCode="0.00E+00">
                  <c:v>3.3799999999999998E-4</c:v>
                </c:pt>
                <c:pt idx="63305" formatCode="0.00E+00">
                  <c:v>3.3799999999999998E-4</c:v>
                </c:pt>
                <c:pt idx="63306" formatCode="0.00E+00">
                  <c:v>3.3799999999999998E-4</c:v>
                </c:pt>
                <c:pt idx="63307" formatCode="0.00E+00">
                  <c:v>3.3799999999999998E-4</c:v>
                </c:pt>
                <c:pt idx="63308" formatCode="0.00E+00">
                  <c:v>3.3799999999999998E-4</c:v>
                </c:pt>
                <c:pt idx="63309" formatCode="0.00E+00">
                  <c:v>3.3799999999999998E-4</c:v>
                </c:pt>
                <c:pt idx="63310" formatCode="0.00E+00">
                  <c:v>3.3799999999999998E-4</c:v>
                </c:pt>
                <c:pt idx="63311" formatCode="0.00E+00">
                  <c:v>3.3799999999999998E-4</c:v>
                </c:pt>
                <c:pt idx="63312" formatCode="0.00E+00">
                  <c:v>3.3799999999999998E-4</c:v>
                </c:pt>
                <c:pt idx="63313" formatCode="0.00E+00">
                  <c:v>3.3799999999999998E-4</c:v>
                </c:pt>
                <c:pt idx="63314" formatCode="0.00E+00">
                  <c:v>3.3799999999999998E-4</c:v>
                </c:pt>
                <c:pt idx="63315" formatCode="0.00E+00">
                  <c:v>3.3700000000000001E-4</c:v>
                </c:pt>
                <c:pt idx="63316" formatCode="0.00E+00">
                  <c:v>3.3799999999999998E-4</c:v>
                </c:pt>
                <c:pt idx="63317" formatCode="0.00E+00">
                  <c:v>3.3799999999999998E-4</c:v>
                </c:pt>
                <c:pt idx="63318" formatCode="0.00E+00">
                  <c:v>3.3700000000000001E-4</c:v>
                </c:pt>
                <c:pt idx="63319" formatCode="0.00E+00">
                  <c:v>3.3700000000000001E-4</c:v>
                </c:pt>
                <c:pt idx="63320" formatCode="0.00E+00">
                  <c:v>3.3700000000000001E-4</c:v>
                </c:pt>
                <c:pt idx="63321" formatCode="0.00E+00">
                  <c:v>3.3700000000000001E-4</c:v>
                </c:pt>
                <c:pt idx="63322" formatCode="0.00E+00">
                  <c:v>3.3700000000000001E-4</c:v>
                </c:pt>
                <c:pt idx="63323" formatCode="0.00E+00">
                  <c:v>3.3700000000000001E-4</c:v>
                </c:pt>
                <c:pt idx="63324" formatCode="0.00E+00">
                  <c:v>3.3700000000000001E-4</c:v>
                </c:pt>
                <c:pt idx="63325" formatCode="0.00E+00">
                  <c:v>3.3700000000000001E-4</c:v>
                </c:pt>
                <c:pt idx="63326" formatCode="0.00E+00">
                  <c:v>3.3700000000000001E-4</c:v>
                </c:pt>
                <c:pt idx="63327" formatCode="0.00E+00">
                  <c:v>3.3700000000000001E-4</c:v>
                </c:pt>
                <c:pt idx="63328" formatCode="0.00E+00">
                  <c:v>3.3700000000000001E-4</c:v>
                </c:pt>
                <c:pt idx="63329" formatCode="0.00E+00">
                  <c:v>3.3700000000000001E-4</c:v>
                </c:pt>
                <c:pt idx="63330" formatCode="0.00E+00">
                  <c:v>3.3700000000000001E-4</c:v>
                </c:pt>
                <c:pt idx="63331" formatCode="0.00E+00">
                  <c:v>3.3700000000000001E-4</c:v>
                </c:pt>
                <c:pt idx="63332" formatCode="0.00E+00">
                  <c:v>3.3700000000000001E-4</c:v>
                </c:pt>
                <c:pt idx="63333" formatCode="0.00E+00">
                  <c:v>3.3700000000000001E-4</c:v>
                </c:pt>
                <c:pt idx="63334" formatCode="0.00E+00">
                  <c:v>3.3700000000000001E-4</c:v>
                </c:pt>
                <c:pt idx="63335" formatCode="0.00E+00">
                  <c:v>3.3700000000000001E-4</c:v>
                </c:pt>
                <c:pt idx="63336" formatCode="0.00E+00">
                  <c:v>3.3700000000000001E-4</c:v>
                </c:pt>
                <c:pt idx="63337" formatCode="0.00E+00">
                  <c:v>3.3700000000000001E-4</c:v>
                </c:pt>
                <c:pt idx="63338" formatCode="0.00E+00">
                  <c:v>3.3700000000000001E-4</c:v>
                </c:pt>
                <c:pt idx="63339" formatCode="0.00E+00">
                  <c:v>3.3700000000000001E-4</c:v>
                </c:pt>
                <c:pt idx="63340" formatCode="0.00E+00">
                  <c:v>3.3700000000000001E-4</c:v>
                </c:pt>
                <c:pt idx="63341" formatCode="0.00E+00">
                  <c:v>3.3599999999999998E-4</c:v>
                </c:pt>
                <c:pt idx="63342" formatCode="0.00E+00">
                  <c:v>3.3700000000000001E-4</c:v>
                </c:pt>
                <c:pt idx="63343" formatCode="0.00E+00">
                  <c:v>3.3700000000000001E-4</c:v>
                </c:pt>
                <c:pt idx="63344" formatCode="0.00E+00">
                  <c:v>3.3599999999999998E-4</c:v>
                </c:pt>
                <c:pt idx="63345" formatCode="0.00E+00">
                  <c:v>3.3599999999999998E-4</c:v>
                </c:pt>
                <c:pt idx="63346" formatCode="0.00E+00">
                  <c:v>3.3599999999999998E-4</c:v>
                </c:pt>
                <c:pt idx="63347" formatCode="0.00E+00">
                  <c:v>3.3599999999999998E-4</c:v>
                </c:pt>
                <c:pt idx="63348" formatCode="0.00E+00">
                  <c:v>3.3599999999999998E-4</c:v>
                </c:pt>
                <c:pt idx="63349" formatCode="0.00E+00">
                  <c:v>3.3599999999999998E-4</c:v>
                </c:pt>
                <c:pt idx="63350" formatCode="0.00E+00">
                  <c:v>3.3599999999999998E-4</c:v>
                </c:pt>
                <c:pt idx="63351" formatCode="0.00E+00">
                  <c:v>3.3599999999999998E-4</c:v>
                </c:pt>
                <c:pt idx="63352" formatCode="0.00E+00">
                  <c:v>3.3599999999999998E-4</c:v>
                </c:pt>
                <c:pt idx="63353" formatCode="0.00E+00">
                  <c:v>3.3599999999999998E-4</c:v>
                </c:pt>
                <c:pt idx="63354" formatCode="0.00E+00">
                  <c:v>3.3599999999999998E-4</c:v>
                </c:pt>
                <c:pt idx="63355" formatCode="0.00E+00">
                  <c:v>3.3599999999999998E-4</c:v>
                </c:pt>
                <c:pt idx="63356" formatCode="0.00E+00">
                  <c:v>3.3599999999999998E-4</c:v>
                </c:pt>
                <c:pt idx="63357" formatCode="0.00E+00">
                  <c:v>3.3599999999999998E-4</c:v>
                </c:pt>
                <c:pt idx="63358" formatCode="0.00E+00">
                  <c:v>3.3599999999999998E-4</c:v>
                </c:pt>
                <c:pt idx="63359" formatCode="0.00E+00">
                  <c:v>3.3599999999999998E-4</c:v>
                </c:pt>
                <c:pt idx="63360" formatCode="0.00E+00">
                  <c:v>3.3599999999999998E-4</c:v>
                </c:pt>
                <c:pt idx="63361" formatCode="0.00E+00">
                  <c:v>3.3599999999999998E-4</c:v>
                </c:pt>
                <c:pt idx="63362" formatCode="0.00E+00">
                  <c:v>3.3599999999999998E-4</c:v>
                </c:pt>
                <c:pt idx="63363" formatCode="0.00E+00">
                  <c:v>3.3599999999999998E-4</c:v>
                </c:pt>
                <c:pt idx="63364" formatCode="0.00E+00">
                  <c:v>3.3599999999999998E-4</c:v>
                </c:pt>
                <c:pt idx="63365" formatCode="0.00E+00">
                  <c:v>3.3599999999999998E-4</c:v>
                </c:pt>
                <c:pt idx="63366" formatCode="0.00E+00">
                  <c:v>3.3599999999999998E-4</c:v>
                </c:pt>
                <c:pt idx="63367" formatCode="0.00E+00">
                  <c:v>3.3599999999999998E-4</c:v>
                </c:pt>
                <c:pt idx="63368" formatCode="0.00E+00">
                  <c:v>3.3599999999999998E-4</c:v>
                </c:pt>
                <c:pt idx="63369" formatCode="0.00E+00">
                  <c:v>3.3599999999999998E-4</c:v>
                </c:pt>
                <c:pt idx="63370" formatCode="0.00E+00">
                  <c:v>3.3500000000000001E-4</c:v>
                </c:pt>
                <c:pt idx="63371" formatCode="0.00E+00">
                  <c:v>3.3500000000000001E-4</c:v>
                </c:pt>
                <c:pt idx="63372" formatCode="0.00E+00">
                  <c:v>3.3500000000000001E-4</c:v>
                </c:pt>
                <c:pt idx="63373" formatCode="0.00E+00">
                  <c:v>3.3500000000000001E-4</c:v>
                </c:pt>
                <c:pt idx="63374" formatCode="0.00E+00">
                  <c:v>3.3500000000000001E-4</c:v>
                </c:pt>
                <c:pt idx="63375" formatCode="0.00E+00">
                  <c:v>3.3500000000000001E-4</c:v>
                </c:pt>
                <c:pt idx="63376" formatCode="0.00E+00">
                  <c:v>3.3500000000000001E-4</c:v>
                </c:pt>
                <c:pt idx="63377" formatCode="0.00E+00">
                  <c:v>3.3500000000000001E-4</c:v>
                </c:pt>
                <c:pt idx="63378" formatCode="0.00E+00">
                  <c:v>3.3500000000000001E-4</c:v>
                </c:pt>
                <c:pt idx="63379" formatCode="0.00E+00">
                  <c:v>3.3500000000000001E-4</c:v>
                </c:pt>
                <c:pt idx="63380" formatCode="0.00E+00">
                  <c:v>3.3500000000000001E-4</c:v>
                </c:pt>
                <c:pt idx="63381" formatCode="0.00E+00">
                  <c:v>3.3500000000000001E-4</c:v>
                </c:pt>
                <c:pt idx="63382" formatCode="0.00E+00">
                  <c:v>3.3500000000000001E-4</c:v>
                </c:pt>
                <c:pt idx="63383" formatCode="0.00E+00">
                  <c:v>3.3500000000000001E-4</c:v>
                </c:pt>
                <c:pt idx="63384" formatCode="0.00E+00">
                  <c:v>3.3500000000000001E-4</c:v>
                </c:pt>
                <c:pt idx="63385" formatCode="0.00E+00">
                  <c:v>3.3500000000000001E-4</c:v>
                </c:pt>
                <c:pt idx="63386" formatCode="0.00E+00">
                  <c:v>3.3500000000000001E-4</c:v>
                </c:pt>
                <c:pt idx="63387" formatCode="0.00E+00">
                  <c:v>3.3500000000000001E-4</c:v>
                </c:pt>
                <c:pt idx="63388" formatCode="0.00E+00">
                  <c:v>3.3500000000000001E-4</c:v>
                </c:pt>
                <c:pt idx="63389" formatCode="0.00E+00">
                  <c:v>3.3500000000000001E-4</c:v>
                </c:pt>
                <c:pt idx="63390" formatCode="0.00E+00">
                  <c:v>3.3500000000000001E-4</c:v>
                </c:pt>
                <c:pt idx="63391" formatCode="0.00E+00">
                  <c:v>3.3500000000000001E-4</c:v>
                </c:pt>
                <c:pt idx="63392" formatCode="0.00E+00">
                  <c:v>3.3500000000000001E-4</c:v>
                </c:pt>
                <c:pt idx="63393" formatCode="0.00E+00">
                  <c:v>3.3500000000000001E-4</c:v>
                </c:pt>
                <c:pt idx="63394" formatCode="0.00E+00">
                  <c:v>3.3500000000000001E-4</c:v>
                </c:pt>
                <c:pt idx="63395" formatCode="0.00E+00">
                  <c:v>3.3500000000000001E-4</c:v>
                </c:pt>
                <c:pt idx="63396" formatCode="0.00E+00">
                  <c:v>3.3500000000000001E-4</c:v>
                </c:pt>
                <c:pt idx="63397" formatCode="0.00E+00">
                  <c:v>3.3399999999999999E-4</c:v>
                </c:pt>
                <c:pt idx="63398" formatCode="0.00E+00">
                  <c:v>3.3399999999999999E-4</c:v>
                </c:pt>
                <c:pt idx="63399" formatCode="0.00E+00">
                  <c:v>3.3399999999999999E-4</c:v>
                </c:pt>
                <c:pt idx="63400" formatCode="0.00E+00">
                  <c:v>3.3399999999999999E-4</c:v>
                </c:pt>
                <c:pt idx="63401" formatCode="0.00E+00">
                  <c:v>3.3399999999999999E-4</c:v>
                </c:pt>
                <c:pt idx="63402" formatCode="0.00E+00">
                  <c:v>3.3399999999999999E-4</c:v>
                </c:pt>
                <c:pt idx="63403" formatCode="0.00E+00">
                  <c:v>3.3399999999999999E-4</c:v>
                </c:pt>
                <c:pt idx="63404" formatCode="0.00E+00">
                  <c:v>3.3399999999999999E-4</c:v>
                </c:pt>
                <c:pt idx="63405" formatCode="0.00E+00">
                  <c:v>3.3399999999999999E-4</c:v>
                </c:pt>
                <c:pt idx="63406" formatCode="0.00E+00">
                  <c:v>3.3399999999999999E-4</c:v>
                </c:pt>
                <c:pt idx="63407" formatCode="0.00E+00">
                  <c:v>3.3399999999999999E-4</c:v>
                </c:pt>
                <c:pt idx="63408" formatCode="0.00E+00">
                  <c:v>3.3399999999999999E-4</c:v>
                </c:pt>
                <c:pt idx="63409" formatCode="0.00E+00">
                  <c:v>3.3399999999999999E-4</c:v>
                </c:pt>
                <c:pt idx="63410" formatCode="0.00E+00">
                  <c:v>3.3399999999999999E-4</c:v>
                </c:pt>
                <c:pt idx="63411" formatCode="0.00E+00">
                  <c:v>3.3399999999999999E-4</c:v>
                </c:pt>
                <c:pt idx="63412" formatCode="0.00E+00">
                  <c:v>3.3399999999999999E-4</c:v>
                </c:pt>
                <c:pt idx="63413" formatCode="0.00E+00">
                  <c:v>3.3399999999999999E-4</c:v>
                </c:pt>
                <c:pt idx="63414" formatCode="0.00E+00">
                  <c:v>3.3399999999999999E-4</c:v>
                </c:pt>
                <c:pt idx="63415" formatCode="0.00E+00">
                  <c:v>3.3399999999999999E-4</c:v>
                </c:pt>
                <c:pt idx="63416" formatCode="0.00E+00">
                  <c:v>3.3399999999999999E-4</c:v>
                </c:pt>
                <c:pt idx="63417" formatCode="0.00E+00">
                  <c:v>3.3399999999999999E-4</c:v>
                </c:pt>
                <c:pt idx="63418" formatCode="0.00E+00">
                  <c:v>3.3399999999999999E-4</c:v>
                </c:pt>
                <c:pt idx="63419" formatCode="0.00E+00">
                  <c:v>3.3399999999999999E-4</c:v>
                </c:pt>
                <c:pt idx="63420" formatCode="0.00E+00">
                  <c:v>3.3399999999999999E-4</c:v>
                </c:pt>
                <c:pt idx="63421" formatCode="0.00E+00">
                  <c:v>3.3399999999999999E-4</c:v>
                </c:pt>
                <c:pt idx="63422" formatCode="0.00E+00">
                  <c:v>3.3399999999999999E-4</c:v>
                </c:pt>
                <c:pt idx="63423" formatCode="0.00E+00">
                  <c:v>3.3399999999999999E-4</c:v>
                </c:pt>
                <c:pt idx="63424" formatCode="0.00E+00">
                  <c:v>3.3300000000000002E-4</c:v>
                </c:pt>
                <c:pt idx="63425" formatCode="0.00E+00">
                  <c:v>3.3300000000000002E-4</c:v>
                </c:pt>
                <c:pt idx="63426" formatCode="0.00E+00">
                  <c:v>3.3300000000000002E-4</c:v>
                </c:pt>
                <c:pt idx="63427" formatCode="0.00E+00">
                  <c:v>3.3300000000000002E-4</c:v>
                </c:pt>
                <c:pt idx="63428" formatCode="0.00E+00">
                  <c:v>3.3300000000000002E-4</c:v>
                </c:pt>
                <c:pt idx="63429" formatCode="0.00E+00">
                  <c:v>3.3300000000000002E-4</c:v>
                </c:pt>
                <c:pt idx="63430" formatCode="0.00E+00">
                  <c:v>3.3300000000000002E-4</c:v>
                </c:pt>
                <c:pt idx="63431" formatCode="0.00E+00">
                  <c:v>3.3300000000000002E-4</c:v>
                </c:pt>
                <c:pt idx="63432" formatCode="0.00E+00">
                  <c:v>3.3300000000000002E-4</c:v>
                </c:pt>
                <c:pt idx="63433" formatCode="0.00E+00">
                  <c:v>3.3300000000000002E-4</c:v>
                </c:pt>
                <c:pt idx="63434" formatCode="0.00E+00">
                  <c:v>3.3300000000000002E-4</c:v>
                </c:pt>
                <c:pt idx="63435" formatCode="0.00E+00">
                  <c:v>3.3300000000000002E-4</c:v>
                </c:pt>
                <c:pt idx="63436" formatCode="0.00E+00">
                  <c:v>3.3300000000000002E-4</c:v>
                </c:pt>
                <c:pt idx="63437" formatCode="0.00E+00">
                  <c:v>3.3300000000000002E-4</c:v>
                </c:pt>
                <c:pt idx="63438" formatCode="0.00E+00">
                  <c:v>3.3300000000000002E-4</c:v>
                </c:pt>
                <c:pt idx="63439" formatCode="0.00E+00">
                  <c:v>3.3300000000000002E-4</c:v>
                </c:pt>
                <c:pt idx="63440" formatCode="0.00E+00">
                  <c:v>3.3300000000000002E-4</c:v>
                </c:pt>
                <c:pt idx="63441" formatCode="0.00E+00">
                  <c:v>3.3300000000000002E-4</c:v>
                </c:pt>
                <c:pt idx="63442" formatCode="0.00E+00">
                  <c:v>3.3300000000000002E-4</c:v>
                </c:pt>
                <c:pt idx="63443" formatCode="0.00E+00">
                  <c:v>3.3300000000000002E-4</c:v>
                </c:pt>
                <c:pt idx="63444" formatCode="0.00E+00">
                  <c:v>3.3300000000000002E-4</c:v>
                </c:pt>
                <c:pt idx="63445" formatCode="0.00E+00">
                  <c:v>3.3300000000000002E-4</c:v>
                </c:pt>
                <c:pt idx="63446" formatCode="0.00E+00">
                  <c:v>3.3300000000000002E-4</c:v>
                </c:pt>
                <c:pt idx="63447" formatCode="0.00E+00">
                  <c:v>3.3300000000000002E-4</c:v>
                </c:pt>
                <c:pt idx="63448" formatCode="0.00E+00">
                  <c:v>3.3300000000000002E-4</c:v>
                </c:pt>
                <c:pt idx="63449" formatCode="0.00E+00">
                  <c:v>3.3300000000000002E-4</c:v>
                </c:pt>
                <c:pt idx="63450" formatCode="0.00E+00">
                  <c:v>3.3300000000000002E-4</c:v>
                </c:pt>
                <c:pt idx="63451" formatCode="0.00E+00">
                  <c:v>3.3300000000000002E-4</c:v>
                </c:pt>
                <c:pt idx="63452" formatCode="0.00E+00">
                  <c:v>3.3300000000000002E-4</c:v>
                </c:pt>
                <c:pt idx="63453" formatCode="0.00E+00">
                  <c:v>3.3199999999999999E-4</c:v>
                </c:pt>
                <c:pt idx="63454" formatCode="0.00E+00">
                  <c:v>3.3199999999999999E-4</c:v>
                </c:pt>
                <c:pt idx="63455" formatCode="0.00E+00">
                  <c:v>3.3199999999999999E-4</c:v>
                </c:pt>
                <c:pt idx="63456" formatCode="0.00E+00">
                  <c:v>3.3199999999999999E-4</c:v>
                </c:pt>
                <c:pt idx="63457" formatCode="0.00E+00">
                  <c:v>3.3199999999999999E-4</c:v>
                </c:pt>
                <c:pt idx="63458" formatCode="0.00E+00">
                  <c:v>3.3199999999999999E-4</c:v>
                </c:pt>
                <c:pt idx="63459" formatCode="0.00E+00">
                  <c:v>3.3199999999999999E-4</c:v>
                </c:pt>
                <c:pt idx="63460" formatCode="0.00E+00">
                  <c:v>3.3199999999999999E-4</c:v>
                </c:pt>
                <c:pt idx="63461" formatCode="0.00E+00">
                  <c:v>3.3199999999999999E-4</c:v>
                </c:pt>
                <c:pt idx="63462" formatCode="0.00E+00">
                  <c:v>3.3199999999999999E-4</c:v>
                </c:pt>
                <c:pt idx="63463" formatCode="0.00E+00">
                  <c:v>3.3199999999999999E-4</c:v>
                </c:pt>
                <c:pt idx="63464" formatCode="0.00E+00">
                  <c:v>3.3199999999999999E-4</c:v>
                </c:pt>
                <c:pt idx="63465" formatCode="0.00E+00">
                  <c:v>3.3199999999999999E-4</c:v>
                </c:pt>
                <c:pt idx="63466" formatCode="0.00E+00">
                  <c:v>3.3199999999999999E-4</c:v>
                </c:pt>
                <c:pt idx="63467" formatCode="0.00E+00">
                  <c:v>3.3199999999999999E-4</c:v>
                </c:pt>
                <c:pt idx="63468" formatCode="0.00E+00">
                  <c:v>3.3199999999999999E-4</c:v>
                </c:pt>
                <c:pt idx="63469" formatCode="0.00E+00">
                  <c:v>3.3199999999999999E-4</c:v>
                </c:pt>
                <c:pt idx="63470" formatCode="0.00E+00">
                  <c:v>3.3199999999999999E-4</c:v>
                </c:pt>
                <c:pt idx="63471" formatCode="0.00E+00">
                  <c:v>3.3199999999999999E-4</c:v>
                </c:pt>
                <c:pt idx="63472" formatCode="0.00E+00">
                  <c:v>3.3199999999999999E-4</c:v>
                </c:pt>
                <c:pt idx="63473" formatCode="0.00E+00">
                  <c:v>3.3199999999999999E-4</c:v>
                </c:pt>
                <c:pt idx="63474" formatCode="0.00E+00">
                  <c:v>3.3199999999999999E-4</c:v>
                </c:pt>
                <c:pt idx="63475" formatCode="0.00E+00">
                  <c:v>3.3199999999999999E-4</c:v>
                </c:pt>
                <c:pt idx="63476" formatCode="0.00E+00">
                  <c:v>3.3199999999999999E-4</c:v>
                </c:pt>
                <c:pt idx="63477" formatCode="0.00E+00">
                  <c:v>3.3199999999999999E-4</c:v>
                </c:pt>
                <c:pt idx="63478" formatCode="0.00E+00">
                  <c:v>3.3199999999999999E-4</c:v>
                </c:pt>
                <c:pt idx="63479" formatCode="0.00E+00">
                  <c:v>3.3199999999999999E-4</c:v>
                </c:pt>
                <c:pt idx="63480" formatCode="0.00E+00">
                  <c:v>3.3199999999999999E-4</c:v>
                </c:pt>
                <c:pt idx="63481" formatCode="0.00E+00">
                  <c:v>3.3199999999999999E-4</c:v>
                </c:pt>
                <c:pt idx="63482" formatCode="0.00E+00">
                  <c:v>3.3199999999999999E-4</c:v>
                </c:pt>
                <c:pt idx="63483" formatCode="0.00E+00">
                  <c:v>3.3100000000000002E-4</c:v>
                </c:pt>
                <c:pt idx="63484" formatCode="0.00E+00">
                  <c:v>3.3100000000000002E-4</c:v>
                </c:pt>
                <c:pt idx="63485" formatCode="0.00E+00">
                  <c:v>3.3100000000000002E-4</c:v>
                </c:pt>
                <c:pt idx="63486" formatCode="0.00E+00">
                  <c:v>3.3100000000000002E-4</c:v>
                </c:pt>
                <c:pt idx="63487" formatCode="0.00E+00">
                  <c:v>3.3100000000000002E-4</c:v>
                </c:pt>
                <c:pt idx="63488" formatCode="0.00E+00">
                  <c:v>3.3100000000000002E-4</c:v>
                </c:pt>
                <c:pt idx="63489" formatCode="0.00E+00">
                  <c:v>3.3100000000000002E-4</c:v>
                </c:pt>
                <c:pt idx="63490" formatCode="0.00E+00">
                  <c:v>3.3100000000000002E-4</c:v>
                </c:pt>
                <c:pt idx="63491" formatCode="0.00E+00">
                  <c:v>3.3100000000000002E-4</c:v>
                </c:pt>
                <c:pt idx="63492" formatCode="0.00E+00">
                  <c:v>3.3100000000000002E-4</c:v>
                </c:pt>
                <c:pt idx="63493" formatCode="0.00E+00">
                  <c:v>3.3100000000000002E-4</c:v>
                </c:pt>
                <c:pt idx="63494" formatCode="0.00E+00">
                  <c:v>3.3100000000000002E-4</c:v>
                </c:pt>
                <c:pt idx="63495" formatCode="0.00E+00">
                  <c:v>3.3100000000000002E-4</c:v>
                </c:pt>
                <c:pt idx="63496" formatCode="0.00E+00">
                  <c:v>3.3100000000000002E-4</c:v>
                </c:pt>
                <c:pt idx="63497" formatCode="0.00E+00">
                  <c:v>3.3100000000000002E-4</c:v>
                </c:pt>
                <c:pt idx="63498" formatCode="0.00E+00">
                  <c:v>3.3100000000000002E-4</c:v>
                </c:pt>
                <c:pt idx="63499" formatCode="0.00E+00">
                  <c:v>3.3100000000000002E-4</c:v>
                </c:pt>
                <c:pt idx="63500" formatCode="0.00E+00">
                  <c:v>3.3100000000000002E-4</c:v>
                </c:pt>
                <c:pt idx="63501" formatCode="0.00E+00">
                  <c:v>3.3100000000000002E-4</c:v>
                </c:pt>
                <c:pt idx="63502" formatCode="0.00E+00">
                  <c:v>3.3100000000000002E-4</c:v>
                </c:pt>
                <c:pt idx="63503" formatCode="0.00E+00">
                  <c:v>3.3100000000000002E-4</c:v>
                </c:pt>
                <c:pt idx="63504" formatCode="0.00E+00">
                  <c:v>3.3100000000000002E-4</c:v>
                </c:pt>
                <c:pt idx="63505" formatCode="0.00E+00">
                  <c:v>3.3100000000000002E-4</c:v>
                </c:pt>
                <c:pt idx="63506" formatCode="0.00E+00">
                  <c:v>3.3100000000000002E-4</c:v>
                </c:pt>
                <c:pt idx="63507" formatCode="0.00E+00">
                  <c:v>3.3100000000000002E-4</c:v>
                </c:pt>
                <c:pt idx="63508" formatCode="0.00E+00">
                  <c:v>3.3100000000000002E-4</c:v>
                </c:pt>
                <c:pt idx="63509" formatCode="0.00E+00">
                  <c:v>3.3100000000000002E-4</c:v>
                </c:pt>
                <c:pt idx="63510" formatCode="0.00E+00">
                  <c:v>3.3100000000000002E-4</c:v>
                </c:pt>
                <c:pt idx="63511" formatCode="0.00E+00">
                  <c:v>3.3100000000000002E-4</c:v>
                </c:pt>
                <c:pt idx="63512" formatCode="0.00E+00">
                  <c:v>3.3100000000000002E-4</c:v>
                </c:pt>
                <c:pt idx="63513" formatCode="0.00E+00">
                  <c:v>3.3100000000000002E-4</c:v>
                </c:pt>
                <c:pt idx="63514" formatCode="0.00E+00">
                  <c:v>3.3E-4</c:v>
                </c:pt>
                <c:pt idx="63515" formatCode="0.00E+00">
                  <c:v>3.3100000000000002E-4</c:v>
                </c:pt>
                <c:pt idx="63516" formatCode="0.00E+00">
                  <c:v>3.3E-4</c:v>
                </c:pt>
                <c:pt idx="63517" formatCode="0.00E+00">
                  <c:v>3.3E-4</c:v>
                </c:pt>
                <c:pt idx="63518" formatCode="0.00E+00">
                  <c:v>3.3100000000000002E-4</c:v>
                </c:pt>
                <c:pt idx="63519" formatCode="0.00E+00">
                  <c:v>3.3E-4</c:v>
                </c:pt>
                <c:pt idx="63520" formatCode="0.00E+00">
                  <c:v>3.3E-4</c:v>
                </c:pt>
                <c:pt idx="63521" formatCode="0.00E+00">
                  <c:v>3.3E-4</c:v>
                </c:pt>
                <c:pt idx="63522" formatCode="0.00E+00">
                  <c:v>3.3E-4</c:v>
                </c:pt>
                <c:pt idx="63523" formatCode="0.00E+00">
                  <c:v>3.3E-4</c:v>
                </c:pt>
                <c:pt idx="63524" formatCode="0.00E+00">
                  <c:v>3.3E-4</c:v>
                </c:pt>
                <c:pt idx="63525" formatCode="0.00E+00">
                  <c:v>3.3E-4</c:v>
                </c:pt>
                <c:pt idx="63526" formatCode="0.00E+00">
                  <c:v>3.3E-4</c:v>
                </c:pt>
                <c:pt idx="63527" formatCode="0.00E+00">
                  <c:v>3.3E-4</c:v>
                </c:pt>
                <c:pt idx="63528" formatCode="0.00E+00">
                  <c:v>3.3E-4</c:v>
                </c:pt>
                <c:pt idx="63529" formatCode="0.00E+00">
                  <c:v>3.3E-4</c:v>
                </c:pt>
                <c:pt idx="63530" formatCode="0.00E+00">
                  <c:v>3.3E-4</c:v>
                </c:pt>
                <c:pt idx="63531" formatCode="0.00E+00">
                  <c:v>3.3E-4</c:v>
                </c:pt>
                <c:pt idx="63532" formatCode="0.00E+00">
                  <c:v>3.3E-4</c:v>
                </c:pt>
                <c:pt idx="63533" formatCode="0.00E+00">
                  <c:v>3.3E-4</c:v>
                </c:pt>
                <c:pt idx="63534" formatCode="0.00E+00">
                  <c:v>3.3E-4</c:v>
                </c:pt>
                <c:pt idx="63535" formatCode="0.00E+00">
                  <c:v>3.3E-4</c:v>
                </c:pt>
                <c:pt idx="63536" formatCode="0.00E+00">
                  <c:v>3.3E-4</c:v>
                </c:pt>
                <c:pt idx="63537" formatCode="0.00E+00">
                  <c:v>3.3E-4</c:v>
                </c:pt>
                <c:pt idx="63538" formatCode="0.00E+00">
                  <c:v>3.3E-4</c:v>
                </c:pt>
                <c:pt idx="63539" formatCode="0.00E+00">
                  <c:v>3.3E-4</c:v>
                </c:pt>
                <c:pt idx="63540" formatCode="0.00E+00">
                  <c:v>3.3E-4</c:v>
                </c:pt>
                <c:pt idx="63541" formatCode="0.00E+00">
                  <c:v>3.3E-4</c:v>
                </c:pt>
                <c:pt idx="63542" formatCode="0.00E+00">
                  <c:v>3.3E-4</c:v>
                </c:pt>
                <c:pt idx="63543" formatCode="0.00E+00">
                  <c:v>3.3E-4</c:v>
                </c:pt>
                <c:pt idx="63544" formatCode="0.00E+00">
                  <c:v>3.3E-4</c:v>
                </c:pt>
                <c:pt idx="63545" formatCode="0.00E+00">
                  <c:v>3.3E-4</c:v>
                </c:pt>
                <c:pt idx="63546" formatCode="0.00E+00">
                  <c:v>3.2899999999999997E-4</c:v>
                </c:pt>
                <c:pt idx="63547" formatCode="0.00E+00">
                  <c:v>3.2899999999999997E-4</c:v>
                </c:pt>
                <c:pt idx="63548" formatCode="0.00E+00">
                  <c:v>3.2899999999999997E-4</c:v>
                </c:pt>
                <c:pt idx="63549" formatCode="0.00E+00">
                  <c:v>3.2899999999999997E-4</c:v>
                </c:pt>
                <c:pt idx="63550" formatCode="0.00E+00">
                  <c:v>3.2899999999999997E-4</c:v>
                </c:pt>
                <c:pt idx="63551" formatCode="0.00E+00">
                  <c:v>3.2899999999999997E-4</c:v>
                </c:pt>
                <c:pt idx="63552" formatCode="0.00E+00">
                  <c:v>3.2899999999999997E-4</c:v>
                </c:pt>
                <c:pt idx="63553" formatCode="0.00E+00">
                  <c:v>3.2899999999999997E-4</c:v>
                </c:pt>
                <c:pt idx="63554" formatCode="0.00E+00">
                  <c:v>3.2899999999999997E-4</c:v>
                </c:pt>
                <c:pt idx="63555" formatCode="0.00E+00">
                  <c:v>3.2899999999999997E-4</c:v>
                </c:pt>
                <c:pt idx="63556" formatCode="0.00E+00">
                  <c:v>3.2899999999999997E-4</c:v>
                </c:pt>
                <c:pt idx="63557" formatCode="0.00E+00">
                  <c:v>3.2899999999999997E-4</c:v>
                </c:pt>
                <c:pt idx="63558" formatCode="0.00E+00">
                  <c:v>3.2899999999999997E-4</c:v>
                </c:pt>
                <c:pt idx="63559" formatCode="0.00E+00">
                  <c:v>3.2899999999999997E-4</c:v>
                </c:pt>
                <c:pt idx="63560" formatCode="0.00E+00">
                  <c:v>3.2899999999999997E-4</c:v>
                </c:pt>
                <c:pt idx="63561" formatCode="0.00E+00">
                  <c:v>3.2899999999999997E-4</c:v>
                </c:pt>
                <c:pt idx="63562" formatCode="0.00E+00">
                  <c:v>3.2899999999999997E-4</c:v>
                </c:pt>
                <c:pt idx="63563" formatCode="0.00E+00">
                  <c:v>3.2899999999999997E-4</c:v>
                </c:pt>
                <c:pt idx="63564" formatCode="0.00E+00">
                  <c:v>3.2899999999999997E-4</c:v>
                </c:pt>
                <c:pt idx="63565" formatCode="0.00E+00">
                  <c:v>3.2899999999999997E-4</c:v>
                </c:pt>
                <c:pt idx="63566" formatCode="0.00E+00">
                  <c:v>3.2899999999999997E-4</c:v>
                </c:pt>
                <c:pt idx="63567" formatCode="0.00E+00">
                  <c:v>3.2899999999999997E-4</c:v>
                </c:pt>
                <c:pt idx="63568" formatCode="0.00E+00">
                  <c:v>3.2899999999999997E-4</c:v>
                </c:pt>
                <c:pt idx="63569" formatCode="0.00E+00">
                  <c:v>3.2899999999999997E-4</c:v>
                </c:pt>
                <c:pt idx="63570" formatCode="0.00E+00">
                  <c:v>3.2899999999999997E-4</c:v>
                </c:pt>
                <c:pt idx="63571" formatCode="0.00E+00">
                  <c:v>3.2899999999999997E-4</c:v>
                </c:pt>
                <c:pt idx="63572" formatCode="0.00E+00">
                  <c:v>3.2899999999999997E-4</c:v>
                </c:pt>
                <c:pt idx="63573" formatCode="0.00E+00">
                  <c:v>3.2899999999999997E-4</c:v>
                </c:pt>
                <c:pt idx="63574" formatCode="0.00E+00">
                  <c:v>3.2899999999999997E-4</c:v>
                </c:pt>
                <c:pt idx="63575" formatCode="0.00E+00">
                  <c:v>3.2899999999999997E-4</c:v>
                </c:pt>
                <c:pt idx="63576" formatCode="0.00E+00">
                  <c:v>3.2899999999999997E-4</c:v>
                </c:pt>
                <c:pt idx="63577" formatCode="0.00E+00">
                  <c:v>3.2899999999999997E-4</c:v>
                </c:pt>
                <c:pt idx="63578" formatCode="0.00E+00">
                  <c:v>3.2899999999999997E-4</c:v>
                </c:pt>
                <c:pt idx="63579" formatCode="0.00E+00">
                  <c:v>3.28E-4</c:v>
                </c:pt>
                <c:pt idx="63580" formatCode="0.00E+00">
                  <c:v>3.28E-4</c:v>
                </c:pt>
                <c:pt idx="63581" formatCode="0.00E+00">
                  <c:v>3.28E-4</c:v>
                </c:pt>
                <c:pt idx="63582" formatCode="0.00E+00">
                  <c:v>3.28E-4</c:v>
                </c:pt>
                <c:pt idx="63583" formatCode="0.00E+00">
                  <c:v>3.28E-4</c:v>
                </c:pt>
                <c:pt idx="63584" formatCode="0.00E+00">
                  <c:v>3.28E-4</c:v>
                </c:pt>
                <c:pt idx="63585" formatCode="0.00E+00">
                  <c:v>3.28E-4</c:v>
                </c:pt>
                <c:pt idx="63586" formatCode="0.00E+00">
                  <c:v>3.28E-4</c:v>
                </c:pt>
                <c:pt idx="63587" formatCode="0.00E+00">
                  <c:v>3.28E-4</c:v>
                </c:pt>
                <c:pt idx="63588" formatCode="0.00E+00">
                  <c:v>3.28E-4</c:v>
                </c:pt>
                <c:pt idx="63589" formatCode="0.00E+00">
                  <c:v>3.28E-4</c:v>
                </c:pt>
                <c:pt idx="63590" formatCode="0.00E+00">
                  <c:v>3.28E-4</c:v>
                </c:pt>
                <c:pt idx="63591" formatCode="0.00E+00">
                  <c:v>3.28E-4</c:v>
                </c:pt>
                <c:pt idx="63592" formatCode="0.00E+00">
                  <c:v>3.28E-4</c:v>
                </c:pt>
                <c:pt idx="63593" formatCode="0.00E+00">
                  <c:v>3.28E-4</c:v>
                </c:pt>
                <c:pt idx="63594" formatCode="0.00E+00">
                  <c:v>3.28E-4</c:v>
                </c:pt>
                <c:pt idx="63595" formatCode="0.00E+00">
                  <c:v>3.28E-4</c:v>
                </c:pt>
                <c:pt idx="63596" formatCode="0.00E+00">
                  <c:v>3.28E-4</c:v>
                </c:pt>
                <c:pt idx="63597" formatCode="0.00E+00">
                  <c:v>3.28E-4</c:v>
                </c:pt>
                <c:pt idx="63598" formatCode="0.00E+00">
                  <c:v>3.28E-4</c:v>
                </c:pt>
                <c:pt idx="63599" formatCode="0.00E+00">
                  <c:v>3.28E-4</c:v>
                </c:pt>
                <c:pt idx="63600" formatCode="0.00E+00">
                  <c:v>3.28E-4</c:v>
                </c:pt>
                <c:pt idx="63601" formatCode="0.00E+00">
                  <c:v>3.28E-4</c:v>
                </c:pt>
                <c:pt idx="63602" formatCode="0.00E+00">
                  <c:v>3.28E-4</c:v>
                </c:pt>
                <c:pt idx="63603" formatCode="0.00E+00">
                  <c:v>3.28E-4</c:v>
                </c:pt>
                <c:pt idx="63604" formatCode="0.00E+00">
                  <c:v>3.28E-4</c:v>
                </c:pt>
                <c:pt idx="63605" formatCode="0.00E+00">
                  <c:v>3.28E-4</c:v>
                </c:pt>
                <c:pt idx="63606" formatCode="0.00E+00">
                  <c:v>3.28E-4</c:v>
                </c:pt>
                <c:pt idx="63607" formatCode="0.00E+00">
                  <c:v>3.2699999999999998E-4</c:v>
                </c:pt>
                <c:pt idx="63608" formatCode="0.00E+00">
                  <c:v>3.28E-4</c:v>
                </c:pt>
                <c:pt idx="63609" formatCode="0.00E+00">
                  <c:v>3.28E-4</c:v>
                </c:pt>
                <c:pt idx="63610" formatCode="0.00E+00">
                  <c:v>3.28E-4</c:v>
                </c:pt>
                <c:pt idx="63611" formatCode="0.00E+00">
                  <c:v>3.28E-4</c:v>
                </c:pt>
                <c:pt idx="63612" formatCode="0.00E+00">
                  <c:v>3.2699999999999998E-4</c:v>
                </c:pt>
                <c:pt idx="63613" formatCode="0.00E+00">
                  <c:v>3.2699999999999998E-4</c:v>
                </c:pt>
                <c:pt idx="63614" formatCode="0.00E+00">
                  <c:v>3.2699999999999998E-4</c:v>
                </c:pt>
                <c:pt idx="63615" formatCode="0.00E+00">
                  <c:v>3.2699999999999998E-4</c:v>
                </c:pt>
                <c:pt idx="63616" formatCode="0.00E+00">
                  <c:v>3.2699999999999998E-4</c:v>
                </c:pt>
                <c:pt idx="63617" formatCode="0.00E+00">
                  <c:v>3.2699999999999998E-4</c:v>
                </c:pt>
                <c:pt idx="63618" formatCode="0.00E+00">
                  <c:v>3.2699999999999998E-4</c:v>
                </c:pt>
                <c:pt idx="63619" formatCode="0.00E+00">
                  <c:v>3.2699999999999998E-4</c:v>
                </c:pt>
                <c:pt idx="63620" formatCode="0.00E+00">
                  <c:v>3.2699999999999998E-4</c:v>
                </c:pt>
                <c:pt idx="63621" formatCode="0.00E+00">
                  <c:v>3.2699999999999998E-4</c:v>
                </c:pt>
                <c:pt idx="63622" formatCode="0.00E+00">
                  <c:v>3.2699999999999998E-4</c:v>
                </c:pt>
                <c:pt idx="63623" formatCode="0.00E+00">
                  <c:v>3.2699999999999998E-4</c:v>
                </c:pt>
                <c:pt idx="63624" formatCode="0.00E+00">
                  <c:v>3.2699999999999998E-4</c:v>
                </c:pt>
                <c:pt idx="63625" formatCode="0.00E+00">
                  <c:v>3.2699999999999998E-4</c:v>
                </c:pt>
                <c:pt idx="63626" formatCode="0.00E+00">
                  <c:v>3.2699999999999998E-4</c:v>
                </c:pt>
                <c:pt idx="63627" formatCode="0.00E+00">
                  <c:v>3.2699999999999998E-4</c:v>
                </c:pt>
                <c:pt idx="63628" formatCode="0.00E+00">
                  <c:v>3.2699999999999998E-4</c:v>
                </c:pt>
                <c:pt idx="63629" formatCode="0.00E+00">
                  <c:v>3.2699999999999998E-4</c:v>
                </c:pt>
                <c:pt idx="63630" formatCode="0.00E+00">
                  <c:v>3.2699999999999998E-4</c:v>
                </c:pt>
                <c:pt idx="63631" formatCode="0.00E+00">
                  <c:v>3.2699999999999998E-4</c:v>
                </c:pt>
                <c:pt idx="63632" formatCode="0.00E+00">
                  <c:v>3.2699999999999998E-4</c:v>
                </c:pt>
                <c:pt idx="63633" formatCode="0.00E+00">
                  <c:v>3.2699999999999998E-4</c:v>
                </c:pt>
                <c:pt idx="63634" formatCode="0.00E+00">
                  <c:v>3.2699999999999998E-4</c:v>
                </c:pt>
                <c:pt idx="63635" formatCode="0.00E+00">
                  <c:v>3.2699999999999998E-4</c:v>
                </c:pt>
                <c:pt idx="63636" formatCode="0.00E+00">
                  <c:v>3.2699999999999998E-4</c:v>
                </c:pt>
                <c:pt idx="63637" formatCode="0.00E+00">
                  <c:v>3.2699999999999998E-4</c:v>
                </c:pt>
                <c:pt idx="63638" formatCode="0.00E+00">
                  <c:v>3.2699999999999998E-4</c:v>
                </c:pt>
                <c:pt idx="63639" formatCode="0.00E+00">
                  <c:v>3.2699999999999998E-4</c:v>
                </c:pt>
                <c:pt idx="63640" formatCode="0.00E+00">
                  <c:v>3.2699999999999998E-4</c:v>
                </c:pt>
                <c:pt idx="63641" formatCode="0.00E+00">
                  <c:v>3.2699999999999998E-4</c:v>
                </c:pt>
                <c:pt idx="63642" formatCode="0.00E+00">
                  <c:v>3.2699999999999998E-4</c:v>
                </c:pt>
                <c:pt idx="63643" formatCode="0.00E+00">
                  <c:v>3.2600000000000001E-4</c:v>
                </c:pt>
                <c:pt idx="63644" formatCode="0.00E+00">
                  <c:v>3.2600000000000001E-4</c:v>
                </c:pt>
                <c:pt idx="63645" formatCode="0.00E+00">
                  <c:v>3.2600000000000001E-4</c:v>
                </c:pt>
                <c:pt idx="63646" formatCode="0.00E+00">
                  <c:v>3.2600000000000001E-4</c:v>
                </c:pt>
                <c:pt idx="63647" formatCode="0.00E+00">
                  <c:v>3.2600000000000001E-4</c:v>
                </c:pt>
                <c:pt idx="63648" formatCode="0.00E+00">
                  <c:v>3.2600000000000001E-4</c:v>
                </c:pt>
                <c:pt idx="63649" formatCode="0.00E+00">
                  <c:v>3.2699999999999998E-4</c:v>
                </c:pt>
                <c:pt idx="63650" formatCode="0.00E+00">
                  <c:v>3.2699999999999998E-4</c:v>
                </c:pt>
                <c:pt idx="63651" formatCode="0.00E+00">
                  <c:v>3.2600000000000001E-4</c:v>
                </c:pt>
                <c:pt idx="63652" formatCode="0.00E+00">
                  <c:v>3.2600000000000001E-4</c:v>
                </c:pt>
                <c:pt idx="63653" formatCode="0.00E+00">
                  <c:v>3.2600000000000001E-4</c:v>
                </c:pt>
                <c:pt idx="63654" formatCode="0.00E+00">
                  <c:v>3.2600000000000001E-4</c:v>
                </c:pt>
                <c:pt idx="63655" formatCode="0.00E+00">
                  <c:v>3.2600000000000001E-4</c:v>
                </c:pt>
                <c:pt idx="63656" formatCode="0.00E+00">
                  <c:v>3.2600000000000001E-4</c:v>
                </c:pt>
                <c:pt idx="63657" formatCode="0.00E+00">
                  <c:v>3.2600000000000001E-4</c:v>
                </c:pt>
                <c:pt idx="63658" formatCode="0.00E+00">
                  <c:v>3.2600000000000001E-4</c:v>
                </c:pt>
                <c:pt idx="63659" formatCode="0.00E+00">
                  <c:v>3.2600000000000001E-4</c:v>
                </c:pt>
                <c:pt idx="63660" formatCode="0.00E+00">
                  <c:v>3.2600000000000001E-4</c:v>
                </c:pt>
                <c:pt idx="63661" formatCode="0.00E+00">
                  <c:v>3.2600000000000001E-4</c:v>
                </c:pt>
                <c:pt idx="63662" formatCode="0.00E+00">
                  <c:v>3.2600000000000001E-4</c:v>
                </c:pt>
                <c:pt idx="63663" formatCode="0.00E+00">
                  <c:v>3.2600000000000001E-4</c:v>
                </c:pt>
                <c:pt idx="63664" formatCode="0.00E+00">
                  <c:v>3.2600000000000001E-4</c:v>
                </c:pt>
                <c:pt idx="63665" formatCode="0.00E+00">
                  <c:v>3.2600000000000001E-4</c:v>
                </c:pt>
                <c:pt idx="63666" formatCode="0.00E+00">
                  <c:v>3.2600000000000001E-4</c:v>
                </c:pt>
                <c:pt idx="63667" formatCode="0.00E+00">
                  <c:v>3.2600000000000001E-4</c:v>
                </c:pt>
                <c:pt idx="63668" formatCode="0.00E+00">
                  <c:v>3.2600000000000001E-4</c:v>
                </c:pt>
                <c:pt idx="63669" formatCode="0.00E+00">
                  <c:v>3.2600000000000001E-4</c:v>
                </c:pt>
                <c:pt idx="63670" formatCode="0.00E+00">
                  <c:v>3.2600000000000001E-4</c:v>
                </c:pt>
                <c:pt idx="63671" formatCode="0.00E+00">
                  <c:v>3.2600000000000001E-4</c:v>
                </c:pt>
                <c:pt idx="63672" formatCode="0.00E+00">
                  <c:v>3.2600000000000001E-4</c:v>
                </c:pt>
                <c:pt idx="63673" formatCode="0.00E+00">
                  <c:v>3.2600000000000001E-4</c:v>
                </c:pt>
                <c:pt idx="63674" formatCode="0.00E+00">
                  <c:v>3.2600000000000001E-4</c:v>
                </c:pt>
                <c:pt idx="63675" formatCode="0.00E+00">
                  <c:v>3.2600000000000001E-4</c:v>
                </c:pt>
                <c:pt idx="63676" formatCode="0.00E+00">
                  <c:v>3.2600000000000001E-4</c:v>
                </c:pt>
                <c:pt idx="63677" formatCode="0.00E+00">
                  <c:v>3.2600000000000001E-4</c:v>
                </c:pt>
                <c:pt idx="63678" formatCode="0.00E+00">
                  <c:v>3.2600000000000001E-4</c:v>
                </c:pt>
                <c:pt idx="63679" formatCode="0.00E+00">
                  <c:v>3.2600000000000001E-4</c:v>
                </c:pt>
                <c:pt idx="63680" formatCode="0.00E+00">
                  <c:v>3.2600000000000001E-4</c:v>
                </c:pt>
                <c:pt idx="63681" formatCode="0.00E+00">
                  <c:v>3.2600000000000001E-4</c:v>
                </c:pt>
                <c:pt idx="63682" formatCode="0.00E+00">
                  <c:v>3.2600000000000001E-4</c:v>
                </c:pt>
                <c:pt idx="63683" formatCode="0.00E+00">
                  <c:v>3.2600000000000001E-4</c:v>
                </c:pt>
                <c:pt idx="63684" formatCode="0.00E+00">
                  <c:v>3.2600000000000001E-4</c:v>
                </c:pt>
                <c:pt idx="63685" formatCode="0.00E+00">
                  <c:v>3.2600000000000001E-4</c:v>
                </c:pt>
                <c:pt idx="63686" formatCode="0.00E+00">
                  <c:v>3.2499999999999999E-4</c:v>
                </c:pt>
                <c:pt idx="63687" formatCode="0.00E+00">
                  <c:v>3.2499999999999999E-4</c:v>
                </c:pt>
                <c:pt idx="63688" formatCode="0.00E+00">
                  <c:v>3.2499999999999999E-4</c:v>
                </c:pt>
                <c:pt idx="63689" formatCode="0.00E+00">
                  <c:v>3.2499999999999999E-4</c:v>
                </c:pt>
                <c:pt idx="63690" formatCode="0.00E+00">
                  <c:v>3.2499999999999999E-4</c:v>
                </c:pt>
                <c:pt idx="63691" formatCode="0.00E+00">
                  <c:v>3.2499999999999999E-4</c:v>
                </c:pt>
                <c:pt idx="63692" formatCode="0.00E+00">
                  <c:v>3.2499999999999999E-4</c:v>
                </c:pt>
                <c:pt idx="63693" formatCode="0.00E+00">
                  <c:v>3.2499999999999999E-4</c:v>
                </c:pt>
                <c:pt idx="63694" formatCode="0.00E+00">
                  <c:v>3.2499999999999999E-4</c:v>
                </c:pt>
                <c:pt idx="63695" formatCode="0.00E+00">
                  <c:v>3.2499999999999999E-4</c:v>
                </c:pt>
                <c:pt idx="63696" formatCode="0.00E+00">
                  <c:v>3.2499999999999999E-4</c:v>
                </c:pt>
                <c:pt idx="63697" formatCode="0.00E+00">
                  <c:v>3.2499999999999999E-4</c:v>
                </c:pt>
                <c:pt idx="63698" formatCode="0.00E+00">
                  <c:v>3.2499999999999999E-4</c:v>
                </c:pt>
                <c:pt idx="63699" formatCode="0.00E+00">
                  <c:v>3.2499999999999999E-4</c:v>
                </c:pt>
                <c:pt idx="63700" formatCode="0.00E+00">
                  <c:v>3.2499999999999999E-4</c:v>
                </c:pt>
                <c:pt idx="63701" formatCode="0.00E+00">
                  <c:v>3.2499999999999999E-4</c:v>
                </c:pt>
                <c:pt idx="63702" formatCode="0.00E+00">
                  <c:v>3.2499999999999999E-4</c:v>
                </c:pt>
                <c:pt idx="63703" formatCode="0.00E+00">
                  <c:v>3.2499999999999999E-4</c:v>
                </c:pt>
                <c:pt idx="63704" formatCode="0.00E+00">
                  <c:v>3.2499999999999999E-4</c:v>
                </c:pt>
                <c:pt idx="63705" formatCode="0.00E+00">
                  <c:v>3.2499999999999999E-4</c:v>
                </c:pt>
                <c:pt idx="63706" formatCode="0.00E+00">
                  <c:v>3.2499999999999999E-4</c:v>
                </c:pt>
                <c:pt idx="63707" formatCode="0.00E+00">
                  <c:v>3.2499999999999999E-4</c:v>
                </c:pt>
                <c:pt idx="63708" formatCode="0.00E+00">
                  <c:v>3.2499999999999999E-4</c:v>
                </c:pt>
                <c:pt idx="63709" formatCode="0.00E+00">
                  <c:v>3.2499999999999999E-4</c:v>
                </c:pt>
                <c:pt idx="63710" formatCode="0.00E+00">
                  <c:v>3.2499999999999999E-4</c:v>
                </c:pt>
                <c:pt idx="63711" formatCode="0.00E+00">
                  <c:v>3.2499999999999999E-4</c:v>
                </c:pt>
                <c:pt idx="63712" formatCode="0.00E+00">
                  <c:v>3.2499999999999999E-4</c:v>
                </c:pt>
                <c:pt idx="63713" formatCode="0.00E+00">
                  <c:v>3.2499999999999999E-4</c:v>
                </c:pt>
                <c:pt idx="63714" formatCode="0.00E+00">
                  <c:v>3.2499999999999999E-4</c:v>
                </c:pt>
                <c:pt idx="63715" formatCode="0.00E+00">
                  <c:v>3.2499999999999999E-4</c:v>
                </c:pt>
                <c:pt idx="63716" formatCode="0.00E+00">
                  <c:v>3.2499999999999999E-4</c:v>
                </c:pt>
                <c:pt idx="63717" formatCode="0.00E+00">
                  <c:v>3.2499999999999999E-4</c:v>
                </c:pt>
                <c:pt idx="63718" formatCode="0.00E+00">
                  <c:v>3.2499999999999999E-4</c:v>
                </c:pt>
                <c:pt idx="63719" formatCode="0.00E+00">
                  <c:v>3.2499999999999999E-4</c:v>
                </c:pt>
                <c:pt idx="63720" formatCode="0.00E+00">
                  <c:v>3.2499999999999999E-4</c:v>
                </c:pt>
                <c:pt idx="63721" formatCode="0.00E+00">
                  <c:v>3.2499999999999999E-4</c:v>
                </c:pt>
                <c:pt idx="63722" formatCode="0.00E+00">
                  <c:v>3.2400000000000001E-4</c:v>
                </c:pt>
                <c:pt idx="63723" formatCode="0.00E+00">
                  <c:v>3.2400000000000001E-4</c:v>
                </c:pt>
                <c:pt idx="63724" formatCode="0.00E+00">
                  <c:v>3.2400000000000001E-4</c:v>
                </c:pt>
                <c:pt idx="63725" formatCode="0.00E+00">
                  <c:v>3.2400000000000001E-4</c:v>
                </c:pt>
                <c:pt idx="63726" formatCode="0.00E+00">
                  <c:v>3.2400000000000001E-4</c:v>
                </c:pt>
                <c:pt idx="63727" formatCode="0.00E+00">
                  <c:v>3.2400000000000001E-4</c:v>
                </c:pt>
                <c:pt idx="63728" formatCode="0.00E+00">
                  <c:v>3.2400000000000001E-4</c:v>
                </c:pt>
                <c:pt idx="63729" formatCode="0.00E+00">
                  <c:v>3.2400000000000001E-4</c:v>
                </c:pt>
                <c:pt idx="63730" formatCode="0.00E+00">
                  <c:v>3.2400000000000001E-4</c:v>
                </c:pt>
                <c:pt idx="63731" formatCode="0.00E+00">
                  <c:v>3.2400000000000001E-4</c:v>
                </c:pt>
                <c:pt idx="63732" formatCode="0.00E+00">
                  <c:v>3.2400000000000001E-4</c:v>
                </c:pt>
                <c:pt idx="63733" formatCode="0.00E+00">
                  <c:v>3.2400000000000001E-4</c:v>
                </c:pt>
                <c:pt idx="63734" formatCode="0.00E+00">
                  <c:v>3.2400000000000001E-4</c:v>
                </c:pt>
                <c:pt idx="63735" formatCode="0.00E+00">
                  <c:v>3.2400000000000001E-4</c:v>
                </c:pt>
                <c:pt idx="63736" formatCode="0.00E+00">
                  <c:v>3.2400000000000001E-4</c:v>
                </c:pt>
                <c:pt idx="63737" formatCode="0.00E+00">
                  <c:v>3.2400000000000001E-4</c:v>
                </c:pt>
                <c:pt idx="63738" formatCode="0.00E+00">
                  <c:v>3.2400000000000001E-4</c:v>
                </c:pt>
                <c:pt idx="63739" formatCode="0.00E+00">
                  <c:v>3.2400000000000001E-4</c:v>
                </c:pt>
                <c:pt idx="63740" formatCode="0.00E+00">
                  <c:v>3.2400000000000001E-4</c:v>
                </c:pt>
                <c:pt idx="63741" formatCode="0.00E+00">
                  <c:v>3.2400000000000001E-4</c:v>
                </c:pt>
                <c:pt idx="63742" formatCode="0.00E+00">
                  <c:v>3.2400000000000001E-4</c:v>
                </c:pt>
                <c:pt idx="63743" formatCode="0.00E+00">
                  <c:v>3.2400000000000001E-4</c:v>
                </c:pt>
                <c:pt idx="63744" formatCode="0.00E+00">
                  <c:v>3.2400000000000001E-4</c:v>
                </c:pt>
                <c:pt idx="63745" formatCode="0.00E+00">
                  <c:v>3.2400000000000001E-4</c:v>
                </c:pt>
                <c:pt idx="63746" formatCode="0.00E+00">
                  <c:v>3.2400000000000001E-4</c:v>
                </c:pt>
                <c:pt idx="63747" formatCode="0.00E+00">
                  <c:v>3.2400000000000001E-4</c:v>
                </c:pt>
                <c:pt idx="63748" formatCode="0.00E+00">
                  <c:v>3.2400000000000001E-4</c:v>
                </c:pt>
                <c:pt idx="63749" formatCode="0.00E+00">
                  <c:v>3.2400000000000001E-4</c:v>
                </c:pt>
                <c:pt idx="63750" formatCode="0.00E+00">
                  <c:v>3.2400000000000001E-4</c:v>
                </c:pt>
                <c:pt idx="63751" formatCode="0.00E+00">
                  <c:v>3.2400000000000001E-4</c:v>
                </c:pt>
                <c:pt idx="63752" formatCode="0.00E+00">
                  <c:v>3.2400000000000001E-4</c:v>
                </c:pt>
                <c:pt idx="63753" formatCode="0.00E+00">
                  <c:v>3.2400000000000001E-4</c:v>
                </c:pt>
                <c:pt idx="63754" formatCode="0.00E+00">
                  <c:v>3.2400000000000001E-4</c:v>
                </c:pt>
                <c:pt idx="63755" formatCode="0.00E+00">
                  <c:v>3.2400000000000001E-4</c:v>
                </c:pt>
                <c:pt idx="63756" formatCode="0.00E+00">
                  <c:v>3.2400000000000001E-4</c:v>
                </c:pt>
                <c:pt idx="63757" formatCode="0.00E+00">
                  <c:v>3.2299999999999999E-4</c:v>
                </c:pt>
                <c:pt idx="63758" formatCode="0.00E+00">
                  <c:v>3.2299999999999999E-4</c:v>
                </c:pt>
                <c:pt idx="63759" formatCode="0.00E+00">
                  <c:v>3.2400000000000001E-4</c:v>
                </c:pt>
                <c:pt idx="63760" formatCode="0.00E+00">
                  <c:v>3.2400000000000001E-4</c:v>
                </c:pt>
                <c:pt idx="63761" formatCode="0.00E+00">
                  <c:v>3.2299999999999999E-4</c:v>
                </c:pt>
                <c:pt idx="63762" formatCode="0.00E+00">
                  <c:v>3.2299999999999999E-4</c:v>
                </c:pt>
                <c:pt idx="63763" formatCode="0.00E+00">
                  <c:v>3.2299999999999999E-4</c:v>
                </c:pt>
                <c:pt idx="63764" formatCode="0.00E+00">
                  <c:v>3.2299999999999999E-4</c:v>
                </c:pt>
                <c:pt idx="63765" formatCode="0.00E+00">
                  <c:v>3.2299999999999999E-4</c:v>
                </c:pt>
                <c:pt idx="63766" formatCode="0.00E+00">
                  <c:v>3.2299999999999999E-4</c:v>
                </c:pt>
                <c:pt idx="63767" formatCode="0.00E+00">
                  <c:v>3.2400000000000001E-4</c:v>
                </c:pt>
                <c:pt idx="63768" formatCode="0.00E+00">
                  <c:v>3.2299999999999999E-4</c:v>
                </c:pt>
                <c:pt idx="63769" formatCode="0.00E+00">
                  <c:v>3.2299999999999999E-4</c:v>
                </c:pt>
                <c:pt idx="63770" formatCode="0.00E+00">
                  <c:v>3.2299999999999999E-4</c:v>
                </c:pt>
                <c:pt idx="63771" formatCode="0.00E+00">
                  <c:v>3.2299999999999999E-4</c:v>
                </c:pt>
                <c:pt idx="63772" formatCode="0.00E+00">
                  <c:v>3.2299999999999999E-4</c:v>
                </c:pt>
                <c:pt idx="63773" formatCode="0.00E+00">
                  <c:v>3.2299999999999999E-4</c:v>
                </c:pt>
                <c:pt idx="63774" formatCode="0.00E+00">
                  <c:v>3.2299999999999999E-4</c:v>
                </c:pt>
                <c:pt idx="63775" formatCode="0.00E+00">
                  <c:v>3.2299999999999999E-4</c:v>
                </c:pt>
                <c:pt idx="63776" formatCode="0.00E+00">
                  <c:v>3.2299999999999999E-4</c:v>
                </c:pt>
                <c:pt idx="63777" formatCode="0.00E+00">
                  <c:v>3.2299999999999999E-4</c:v>
                </c:pt>
                <c:pt idx="63778" formatCode="0.00E+00">
                  <c:v>3.2299999999999999E-4</c:v>
                </c:pt>
                <c:pt idx="63779" formatCode="0.00E+00">
                  <c:v>3.2299999999999999E-4</c:v>
                </c:pt>
                <c:pt idx="63780" formatCode="0.00E+00">
                  <c:v>3.2299999999999999E-4</c:v>
                </c:pt>
                <c:pt idx="63781" formatCode="0.00E+00">
                  <c:v>3.2299999999999999E-4</c:v>
                </c:pt>
                <c:pt idx="63782" formatCode="0.00E+00">
                  <c:v>3.2299999999999999E-4</c:v>
                </c:pt>
                <c:pt idx="63783" formatCode="0.00E+00">
                  <c:v>3.2299999999999999E-4</c:v>
                </c:pt>
                <c:pt idx="63784" formatCode="0.00E+00">
                  <c:v>3.2299999999999999E-4</c:v>
                </c:pt>
                <c:pt idx="63785" formatCode="0.00E+00">
                  <c:v>3.2299999999999999E-4</c:v>
                </c:pt>
                <c:pt idx="63786" formatCode="0.00E+00">
                  <c:v>3.2299999999999999E-4</c:v>
                </c:pt>
                <c:pt idx="63787" formatCode="0.00E+00">
                  <c:v>3.2299999999999999E-4</c:v>
                </c:pt>
                <c:pt idx="63788" formatCode="0.00E+00">
                  <c:v>3.2299999999999999E-4</c:v>
                </c:pt>
                <c:pt idx="63789" formatCode="0.00E+00">
                  <c:v>3.2299999999999999E-4</c:v>
                </c:pt>
                <c:pt idx="63790" formatCode="0.00E+00">
                  <c:v>3.2299999999999999E-4</c:v>
                </c:pt>
                <c:pt idx="63791" formatCode="0.00E+00">
                  <c:v>3.2299999999999999E-4</c:v>
                </c:pt>
                <c:pt idx="63792" formatCode="0.00E+00">
                  <c:v>3.2299999999999999E-4</c:v>
                </c:pt>
                <c:pt idx="63793" formatCode="0.00E+00">
                  <c:v>3.2299999999999999E-4</c:v>
                </c:pt>
                <c:pt idx="63794" formatCode="0.00E+00">
                  <c:v>3.2299999999999999E-4</c:v>
                </c:pt>
                <c:pt idx="63795" formatCode="0.00E+00">
                  <c:v>3.2299999999999999E-4</c:v>
                </c:pt>
                <c:pt idx="63796" formatCode="0.00E+00">
                  <c:v>3.2299999999999999E-4</c:v>
                </c:pt>
                <c:pt idx="63797" formatCode="0.00E+00">
                  <c:v>3.2299999999999999E-4</c:v>
                </c:pt>
                <c:pt idx="63798" formatCode="0.00E+00">
                  <c:v>3.2299999999999999E-4</c:v>
                </c:pt>
                <c:pt idx="63799" formatCode="0.00E+00">
                  <c:v>3.2299999999999999E-4</c:v>
                </c:pt>
                <c:pt idx="63800" formatCode="0.00E+00">
                  <c:v>3.2299999999999999E-4</c:v>
                </c:pt>
                <c:pt idx="63801" formatCode="0.00E+00">
                  <c:v>3.2200000000000002E-4</c:v>
                </c:pt>
                <c:pt idx="63802" formatCode="0.00E+00">
                  <c:v>3.2200000000000002E-4</c:v>
                </c:pt>
                <c:pt idx="63803" formatCode="0.00E+00">
                  <c:v>3.2299999999999999E-4</c:v>
                </c:pt>
                <c:pt idx="63804" formatCode="0.00E+00">
                  <c:v>3.2299999999999999E-4</c:v>
                </c:pt>
                <c:pt idx="63805" formatCode="0.00E+00">
                  <c:v>3.2200000000000002E-4</c:v>
                </c:pt>
                <c:pt idx="63806" formatCode="0.00E+00">
                  <c:v>3.2200000000000002E-4</c:v>
                </c:pt>
                <c:pt idx="63807" formatCode="0.00E+00">
                  <c:v>3.2200000000000002E-4</c:v>
                </c:pt>
                <c:pt idx="63808" formatCode="0.00E+00">
                  <c:v>3.2200000000000002E-4</c:v>
                </c:pt>
                <c:pt idx="63809" formatCode="0.00E+00">
                  <c:v>3.2200000000000002E-4</c:v>
                </c:pt>
                <c:pt idx="63810" formatCode="0.00E+00">
                  <c:v>3.2200000000000002E-4</c:v>
                </c:pt>
                <c:pt idx="63811" formatCode="0.00E+00">
                  <c:v>3.2200000000000002E-4</c:v>
                </c:pt>
                <c:pt idx="63812" formatCode="0.00E+00">
                  <c:v>3.2200000000000002E-4</c:v>
                </c:pt>
                <c:pt idx="63813" formatCode="0.00E+00">
                  <c:v>3.2200000000000002E-4</c:v>
                </c:pt>
                <c:pt idx="63814" formatCode="0.00E+00">
                  <c:v>3.2200000000000002E-4</c:v>
                </c:pt>
                <c:pt idx="63815" formatCode="0.00E+00">
                  <c:v>3.2200000000000002E-4</c:v>
                </c:pt>
                <c:pt idx="63816" formatCode="0.00E+00">
                  <c:v>3.2200000000000002E-4</c:v>
                </c:pt>
                <c:pt idx="63817" formatCode="0.00E+00">
                  <c:v>3.2200000000000002E-4</c:v>
                </c:pt>
                <c:pt idx="63818" formatCode="0.00E+00">
                  <c:v>3.2200000000000002E-4</c:v>
                </c:pt>
                <c:pt idx="63819" formatCode="0.00E+00">
                  <c:v>3.2200000000000002E-4</c:v>
                </c:pt>
                <c:pt idx="63820" formatCode="0.00E+00">
                  <c:v>3.2200000000000002E-4</c:v>
                </c:pt>
                <c:pt idx="63821" formatCode="0.00E+00">
                  <c:v>3.2200000000000002E-4</c:v>
                </c:pt>
                <c:pt idx="63822" formatCode="0.00E+00">
                  <c:v>3.2200000000000002E-4</c:v>
                </c:pt>
                <c:pt idx="63823" formatCode="0.00E+00">
                  <c:v>3.2200000000000002E-4</c:v>
                </c:pt>
                <c:pt idx="63824" formatCode="0.00E+00">
                  <c:v>3.2200000000000002E-4</c:v>
                </c:pt>
                <c:pt idx="63825" formatCode="0.00E+00">
                  <c:v>3.2200000000000002E-4</c:v>
                </c:pt>
                <c:pt idx="63826" formatCode="0.00E+00">
                  <c:v>3.2200000000000002E-4</c:v>
                </c:pt>
                <c:pt idx="63827" formatCode="0.00E+00">
                  <c:v>3.2200000000000002E-4</c:v>
                </c:pt>
                <c:pt idx="63828" formatCode="0.00E+00">
                  <c:v>3.2200000000000002E-4</c:v>
                </c:pt>
                <c:pt idx="63829" formatCode="0.00E+00">
                  <c:v>3.2200000000000002E-4</c:v>
                </c:pt>
                <c:pt idx="63830" formatCode="0.00E+00">
                  <c:v>3.2200000000000002E-4</c:v>
                </c:pt>
                <c:pt idx="63831" formatCode="0.00E+00">
                  <c:v>3.2200000000000002E-4</c:v>
                </c:pt>
                <c:pt idx="63832" formatCode="0.00E+00">
                  <c:v>3.2200000000000002E-4</c:v>
                </c:pt>
                <c:pt idx="63833" formatCode="0.00E+00">
                  <c:v>3.2200000000000002E-4</c:v>
                </c:pt>
                <c:pt idx="63834" formatCode="0.00E+00">
                  <c:v>3.2200000000000002E-4</c:v>
                </c:pt>
                <c:pt idx="63835" formatCode="0.00E+00">
                  <c:v>3.2200000000000002E-4</c:v>
                </c:pt>
                <c:pt idx="63836" formatCode="0.00E+00">
                  <c:v>3.2200000000000002E-4</c:v>
                </c:pt>
                <c:pt idx="63837" formatCode="0.00E+00">
                  <c:v>3.21E-4</c:v>
                </c:pt>
                <c:pt idx="63838" formatCode="0.00E+00">
                  <c:v>3.2200000000000002E-4</c:v>
                </c:pt>
                <c:pt idx="63839" formatCode="0.00E+00">
                  <c:v>3.21E-4</c:v>
                </c:pt>
                <c:pt idx="63840" formatCode="0.00E+00">
                  <c:v>3.2200000000000002E-4</c:v>
                </c:pt>
                <c:pt idx="63841" formatCode="0.00E+00">
                  <c:v>3.2200000000000002E-4</c:v>
                </c:pt>
                <c:pt idx="63842" formatCode="0.00E+00">
                  <c:v>3.21E-4</c:v>
                </c:pt>
                <c:pt idx="63843" formatCode="0.00E+00">
                  <c:v>3.21E-4</c:v>
                </c:pt>
                <c:pt idx="63844" formatCode="0.00E+00">
                  <c:v>3.21E-4</c:v>
                </c:pt>
                <c:pt idx="63845" formatCode="0.00E+00">
                  <c:v>3.21E-4</c:v>
                </c:pt>
                <c:pt idx="63846" formatCode="0.00E+00">
                  <c:v>3.21E-4</c:v>
                </c:pt>
                <c:pt idx="63847" formatCode="0.00E+00">
                  <c:v>3.21E-4</c:v>
                </c:pt>
                <c:pt idx="63848" formatCode="0.00E+00">
                  <c:v>3.21E-4</c:v>
                </c:pt>
                <c:pt idx="63849" formatCode="0.00E+00">
                  <c:v>3.21E-4</c:v>
                </c:pt>
                <c:pt idx="63850" formatCode="0.00E+00">
                  <c:v>3.21E-4</c:v>
                </c:pt>
                <c:pt idx="63851" formatCode="0.00E+00">
                  <c:v>3.21E-4</c:v>
                </c:pt>
                <c:pt idx="63852" formatCode="0.00E+00">
                  <c:v>3.21E-4</c:v>
                </c:pt>
                <c:pt idx="63853" formatCode="0.00E+00">
                  <c:v>3.21E-4</c:v>
                </c:pt>
                <c:pt idx="63854" formatCode="0.00E+00">
                  <c:v>3.21E-4</c:v>
                </c:pt>
                <c:pt idx="63855" formatCode="0.00E+00">
                  <c:v>3.21E-4</c:v>
                </c:pt>
                <c:pt idx="63856" formatCode="0.00E+00">
                  <c:v>3.21E-4</c:v>
                </c:pt>
                <c:pt idx="63857" formatCode="0.00E+00">
                  <c:v>3.21E-4</c:v>
                </c:pt>
                <c:pt idx="63858" formatCode="0.00E+00">
                  <c:v>3.21E-4</c:v>
                </c:pt>
                <c:pt idx="63859" formatCode="0.00E+00">
                  <c:v>3.21E-4</c:v>
                </c:pt>
                <c:pt idx="63860" formatCode="0.00E+00">
                  <c:v>3.21E-4</c:v>
                </c:pt>
                <c:pt idx="63861" formatCode="0.00E+00">
                  <c:v>3.21E-4</c:v>
                </c:pt>
                <c:pt idx="63862" formatCode="0.00E+00">
                  <c:v>3.21E-4</c:v>
                </c:pt>
                <c:pt idx="63863" formatCode="0.00E+00">
                  <c:v>3.21E-4</c:v>
                </c:pt>
                <c:pt idx="63864" formatCode="0.00E+00">
                  <c:v>3.21E-4</c:v>
                </c:pt>
                <c:pt idx="63865" formatCode="0.00E+00">
                  <c:v>3.21E-4</c:v>
                </c:pt>
                <c:pt idx="63866" formatCode="0.00E+00">
                  <c:v>3.21E-4</c:v>
                </c:pt>
                <c:pt idx="63867" formatCode="0.00E+00">
                  <c:v>3.21E-4</c:v>
                </c:pt>
                <c:pt idx="63868" formatCode="0.00E+00">
                  <c:v>3.21E-4</c:v>
                </c:pt>
                <c:pt idx="63869" formatCode="0.00E+00">
                  <c:v>3.21E-4</c:v>
                </c:pt>
                <c:pt idx="63870" formatCode="0.00E+00">
                  <c:v>3.21E-4</c:v>
                </c:pt>
                <c:pt idx="63871" formatCode="0.00E+00">
                  <c:v>3.21E-4</c:v>
                </c:pt>
                <c:pt idx="63872" formatCode="0.00E+00">
                  <c:v>3.21E-4</c:v>
                </c:pt>
                <c:pt idx="63873" formatCode="0.00E+00">
                  <c:v>3.21E-4</c:v>
                </c:pt>
                <c:pt idx="63874" formatCode="0.00E+00">
                  <c:v>3.21E-4</c:v>
                </c:pt>
                <c:pt idx="63875" formatCode="0.00E+00">
                  <c:v>3.21E-4</c:v>
                </c:pt>
                <c:pt idx="63876" formatCode="0.00E+00">
                  <c:v>3.21E-4</c:v>
                </c:pt>
                <c:pt idx="63877" formatCode="0.00E+00">
                  <c:v>3.21E-4</c:v>
                </c:pt>
                <c:pt idx="63878" formatCode="0.00E+00">
                  <c:v>3.21E-4</c:v>
                </c:pt>
                <c:pt idx="63879" formatCode="0.00E+00">
                  <c:v>3.21E-4</c:v>
                </c:pt>
                <c:pt idx="63880" formatCode="0.00E+00">
                  <c:v>3.21E-4</c:v>
                </c:pt>
                <c:pt idx="63881" formatCode="0.00E+00">
                  <c:v>3.2000000000000003E-4</c:v>
                </c:pt>
                <c:pt idx="63882" formatCode="0.00E+00">
                  <c:v>3.21E-4</c:v>
                </c:pt>
                <c:pt idx="63883" formatCode="0.00E+00">
                  <c:v>3.21E-4</c:v>
                </c:pt>
                <c:pt idx="63884" formatCode="0.00E+00">
                  <c:v>3.21E-4</c:v>
                </c:pt>
                <c:pt idx="63885" formatCode="0.00E+00">
                  <c:v>3.21E-4</c:v>
                </c:pt>
                <c:pt idx="63886" formatCode="0.00E+00">
                  <c:v>3.2000000000000003E-4</c:v>
                </c:pt>
                <c:pt idx="63887" formatCode="0.00E+00">
                  <c:v>3.2000000000000003E-4</c:v>
                </c:pt>
                <c:pt idx="63888" formatCode="0.00E+00">
                  <c:v>3.21E-4</c:v>
                </c:pt>
                <c:pt idx="63889" formatCode="0.00E+00">
                  <c:v>3.2000000000000003E-4</c:v>
                </c:pt>
                <c:pt idx="63890" formatCode="0.00E+00">
                  <c:v>3.2000000000000003E-4</c:v>
                </c:pt>
                <c:pt idx="63891" formatCode="0.00E+00">
                  <c:v>3.2000000000000003E-4</c:v>
                </c:pt>
                <c:pt idx="63892" formatCode="0.00E+00">
                  <c:v>3.2000000000000003E-4</c:v>
                </c:pt>
                <c:pt idx="63893" formatCode="0.00E+00">
                  <c:v>3.2000000000000003E-4</c:v>
                </c:pt>
                <c:pt idx="63894" formatCode="0.00E+00">
                  <c:v>3.2000000000000003E-4</c:v>
                </c:pt>
                <c:pt idx="63895" formatCode="0.00E+00">
                  <c:v>3.2000000000000003E-4</c:v>
                </c:pt>
                <c:pt idx="63896" formatCode="0.00E+00">
                  <c:v>3.2000000000000003E-4</c:v>
                </c:pt>
                <c:pt idx="63897" formatCode="0.00E+00">
                  <c:v>3.2000000000000003E-4</c:v>
                </c:pt>
                <c:pt idx="63898" formatCode="0.00E+00">
                  <c:v>3.2000000000000003E-4</c:v>
                </c:pt>
                <c:pt idx="63899" formatCode="0.00E+00">
                  <c:v>3.2000000000000003E-4</c:v>
                </c:pt>
                <c:pt idx="63900" formatCode="0.00E+00">
                  <c:v>3.2000000000000003E-4</c:v>
                </c:pt>
                <c:pt idx="63901" formatCode="0.00E+00">
                  <c:v>3.2000000000000003E-4</c:v>
                </c:pt>
                <c:pt idx="63902" formatCode="0.00E+00">
                  <c:v>3.2000000000000003E-4</c:v>
                </c:pt>
                <c:pt idx="63903" formatCode="0.00E+00">
                  <c:v>3.2000000000000003E-4</c:v>
                </c:pt>
                <c:pt idx="63904" formatCode="0.00E+00">
                  <c:v>3.2000000000000003E-4</c:v>
                </c:pt>
                <c:pt idx="63905" formatCode="0.00E+00">
                  <c:v>3.2000000000000003E-4</c:v>
                </c:pt>
                <c:pt idx="63906" formatCode="0.00E+00">
                  <c:v>3.2000000000000003E-4</c:v>
                </c:pt>
                <c:pt idx="63907" formatCode="0.00E+00">
                  <c:v>3.2000000000000003E-4</c:v>
                </c:pt>
                <c:pt idx="63908" formatCode="0.00E+00">
                  <c:v>3.2000000000000003E-4</c:v>
                </c:pt>
                <c:pt idx="63909" formatCode="0.00E+00">
                  <c:v>3.2000000000000003E-4</c:v>
                </c:pt>
                <c:pt idx="63910" formatCode="0.00E+00">
                  <c:v>3.2000000000000003E-4</c:v>
                </c:pt>
                <c:pt idx="63911" formatCode="0.00E+00">
                  <c:v>3.2000000000000003E-4</c:v>
                </c:pt>
                <c:pt idx="63912" formatCode="0.00E+00">
                  <c:v>3.2000000000000003E-4</c:v>
                </c:pt>
                <c:pt idx="63913" formatCode="0.00E+00">
                  <c:v>3.2000000000000003E-4</c:v>
                </c:pt>
                <c:pt idx="63914" formatCode="0.00E+00">
                  <c:v>3.2000000000000003E-4</c:v>
                </c:pt>
                <c:pt idx="63915" formatCode="0.00E+00">
                  <c:v>3.2000000000000003E-4</c:v>
                </c:pt>
                <c:pt idx="63916" formatCode="0.00E+00">
                  <c:v>3.2000000000000003E-4</c:v>
                </c:pt>
                <c:pt idx="63917" formatCode="0.00E+00">
                  <c:v>3.2000000000000003E-4</c:v>
                </c:pt>
                <c:pt idx="63918" formatCode="0.00E+00">
                  <c:v>3.2000000000000003E-4</c:v>
                </c:pt>
                <c:pt idx="63919" formatCode="0.00E+00">
                  <c:v>3.2000000000000003E-4</c:v>
                </c:pt>
                <c:pt idx="63920" formatCode="0.00E+00">
                  <c:v>3.2000000000000003E-4</c:v>
                </c:pt>
                <c:pt idx="63921" formatCode="0.00E+00">
                  <c:v>3.2000000000000003E-4</c:v>
                </c:pt>
                <c:pt idx="63922" formatCode="0.00E+00">
                  <c:v>3.2000000000000003E-4</c:v>
                </c:pt>
                <c:pt idx="63923" formatCode="0.00E+00">
                  <c:v>3.2000000000000003E-4</c:v>
                </c:pt>
                <c:pt idx="63924" formatCode="0.00E+00">
                  <c:v>3.2000000000000003E-4</c:v>
                </c:pt>
                <c:pt idx="63925" formatCode="0.00E+00">
                  <c:v>3.2000000000000003E-4</c:v>
                </c:pt>
                <c:pt idx="63926" formatCode="0.00E+00">
                  <c:v>3.2000000000000003E-4</c:v>
                </c:pt>
                <c:pt idx="63927" formatCode="0.00E+00">
                  <c:v>3.2000000000000003E-4</c:v>
                </c:pt>
                <c:pt idx="63928" formatCode="0.00E+00">
                  <c:v>3.2000000000000003E-4</c:v>
                </c:pt>
                <c:pt idx="63929" formatCode="0.00E+00">
                  <c:v>3.2000000000000003E-4</c:v>
                </c:pt>
                <c:pt idx="63930" formatCode="0.00E+00">
                  <c:v>3.2000000000000003E-4</c:v>
                </c:pt>
                <c:pt idx="63931" formatCode="0.00E+00">
                  <c:v>3.2000000000000003E-4</c:v>
                </c:pt>
                <c:pt idx="63932" formatCode="0.00E+00">
                  <c:v>3.19E-4</c:v>
                </c:pt>
                <c:pt idx="63933" formatCode="0.00E+00">
                  <c:v>3.19E-4</c:v>
                </c:pt>
                <c:pt idx="63934" formatCode="0.00E+00">
                  <c:v>3.19E-4</c:v>
                </c:pt>
                <c:pt idx="63935" formatCode="0.00E+00">
                  <c:v>3.19E-4</c:v>
                </c:pt>
                <c:pt idx="63936" formatCode="0.00E+00">
                  <c:v>3.19E-4</c:v>
                </c:pt>
                <c:pt idx="63937" formatCode="0.00E+00">
                  <c:v>3.19E-4</c:v>
                </c:pt>
                <c:pt idx="63938" formatCode="0.00E+00">
                  <c:v>3.19E-4</c:v>
                </c:pt>
                <c:pt idx="63939" formatCode="0.00E+00">
                  <c:v>3.19E-4</c:v>
                </c:pt>
                <c:pt idx="63940" formatCode="0.00E+00">
                  <c:v>3.19E-4</c:v>
                </c:pt>
                <c:pt idx="63941" formatCode="0.00E+00">
                  <c:v>3.19E-4</c:v>
                </c:pt>
                <c:pt idx="63942" formatCode="0.00E+00">
                  <c:v>3.19E-4</c:v>
                </c:pt>
                <c:pt idx="63943" formatCode="0.00E+00">
                  <c:v>3.19E-4</c:v>
                </c:pt>
                <c:pt idx="63944" formatCode="0.00E+00">
                  <c:v>3.19E-4</c:v>
                </c:pt>
                <c:pt idx="63945" formatCode="0.00E+00">
                  <c:v>3.19E-4</c:v>
                </c:pt>
                <c:pt idx="63946" formatCode="0.00E+00">
                  <c:v>3.19E-4</c:v>
                </c:pt>
                <c:pt idx="63947" formatCode="0.00E+00">
                  <c:v>3.19E-4</c:v>
                </c:pt>
                <c:pt idx="63948" formatCode="0.00E+00">
                  <c:v>3.19E-4</c:v>
                </c:pt>
                <c:pt idx="63949" formatCode="0.00E+00">
                  <c:v>3.19E-4</c:v>
                </c:pt>
                <c:pt idx="63950" formatCode="0.00E+00">
                  <c:v>3.19E-4</c:v>
                </c:pt>
                <c:pt idx="63951" formatCode="0.00E+00">
                  <c:v>3.19E-4</c:v>
                </c:pt>
                <c:pt idx="63952" formatCode="0.00E+00">
                  <c:v>3.19E-4</c:v>
                </c:pt>
                <c:pt idx="63953" formatCode="0.00E+00">
                  <c:v>3.19E-4</c:v>
                </c:pt>
                <c:pt idx="63954" formatCode="0.00E+00">
                  <c:v>3.19E-4</c:v>
                </c:pt>
                <c:pt idx="63955" formatCode="0.00E+00">
                  <c:v>3.19E-4</c:v>
                </c:pt>
                <c:pt idx="63956" formatCode="0.00E+00">
                  <c:v>3.19E-4</c:v>
                </c:pt>
                <c:pt idx="63957" formatCode="0.00E+00">
                  <c:v>3.19E-4</c:v>
                </c:pt>
                <c:pt idx="63958" formatCode="0.00E+00">
                  <c:v>3.19E-4</c:v>
                </c:pt>
                <c:pt idx="63959" formatCode="0.00E+00">
                  <c:v>3.19E-4</c:v>
                </c:pt>
                <c:pt idx="63960" formatCode="0.00E+00">
                  <c:v>3.19E-4</c:v>
                </c:pt>
                <c:pt idx="63961" formatCode="0.00E+00">
                  <c:v>3.19E-4</c:v>
                </c:pt>
                <c:pt idx="63962" formatCode="0.00E+00">
                  <c:v>3.19E-4</c:v>
                </c:pt>
                <c:pt idx="63963" formatCode="0.00E+00">
                  <c:v>3.19E-4</c:v>
                </c:pt>
                <c:pt idx="63964" formatCode="0.00E+00">
                  <c:v>3.19E-4</c:v>
                </c:pt>
                <c:pt idx="63965" formatCode="0.00E+00">
                  <c:v>3.19E-4</c:v>
                </c:pt>
                <c:pt idx="63966" formatCode="0.00E+00">
                  <c:v>3.19E-4</c:v>
                </c:pt>
                <c:pt idx="63967" formatCode="0.00E+00">
                  <c:v>3.19E-4</c:v>
                </c:pt>
                <c:pt idx="63968" formatCode="0.00E+00">
                  <c:v>3.19E-4</c:v>
                </c:pt>
                <c:pt idx="63969" formatCode="0.00E+00">
                  <c:v>3.19E-4</c:v>
                </c:pt>
                <c:pt idx="63970" formatCode="0.00E+00">
                  <c:v>3.19E-4</c:v>
                </c:pt>
                <c:pt idx="63971" formatCode="0.00E+00">
                  <c:v>3.19E-4</c:v>
                </c:pt>
                <c:pt idx="63972" formatCode="0.00E+00">
                  <c:v>3.19E-4</c:v>
                </c:pt>
                <c:pt idx="63973" formatCode="0.00E+00">
                  <c:v>3.19E-4</c:v>
                </c:pt>
                <c:pt idx="63974" formatCode="0.00E+00">
                  <c:v>3.19E-4</c:v>
                </c:pt>
                <c:pt idx="63975" formatCode="0.00E+00">
                  <c:v>3.1799999999999998E-4</c:v>
                </c:pt>
                <c:pt idx="63976" formatCode="0.00E+00">
                  <c:v>3.19E-4</c:v>
                </c:pt>
                <c:pt idx="63977" formatCode="0.00E+00">
                  <c:v>3.1799999999999998E-4</c:v>
                </c:pt>
                <c:pt idx="63978" formatCode="0.00E+00">
                  <c:v>3.1799999999999998E-4</c:v>
                </c:pt>
                <c:pt idx="63979" formatCode="0.00E+00">
                  <c:v>3.1799999999999998E-4</c:v>
                </c:pt>
                <c:pt idx="63980" formatCode="0.00E+00">
                  <c:v>3.1799999999999998E-4</c:v>
                </c:pt>
                <c:pt idx="63981" formatCode="0.00E+00">
                  <c:v>3.1799999999999998E-4</c:v>
                </c:pt>
                <c:pt idx="63982" formatCode="0.00E+00">
                  <c:v>3.1799999999999998E-4</c:v>
                </c:pt>
                <c:pt idx="63983" formatCode="0.00E+00">
                  <c:v>3.1799999999999998E-4</c:v>
                </c:pt>
                <c:pt idx="63984" formatCode="0.00E+00">
                  <c:v>3.1799999999999998E-4</c:v>
                </c:pt>
                <c:pt idx="63985" formatCode="0.00E+00">
                  <c:v>3.1799999999999998E-4</c:v>
                </c:pt>
                <c:pt idx="63986" formatCode="0.00E+00">
                  <c:v>3.1799999999999998E-4</c:v>
                </c:pt>
                <c:pt idx="63987" formatCode="0.00E+00">
                  <c:v>3.1799999999999998E-4</c:v>
                </c:pt>
                <c:pt idx="63988" formatCode="0.00E+00">
                  <c:v>3.1799999999999998E-4</c:v>
                </c:pt>
                <c:pt idx="63989" formatCode="0.00E+00">
                  <c:v>3.1799999999999998E-4</c:v>
                </c:pt>
                <c:pt idx="63990" formatCode="0.00E+00">
                  <c:v>3.1799999999999998E-4</c:v>
                </c:pt>
                <c:pt idx="63991" formatCode="0.00E+00">
                  <c:v>3.1799999999999998E-4</c:v>
                </c:pt>
                <c:pt idx="63992" formatCode="0.00E+00">
                  <c:v>3.1799999999999998E-4</c:v>
                </c:pt>
                <c:pt idx="63993" formatCode="0.00E+00">
                  <c:v>3.1799999999999998E-4</c:v>
                </c:pt>
                <c:pt idx="63994" formatCode="0.00E+00">
                  <c:v>3.1799999999999998E-4</c:v>
                </c:pt>
                <c:pt idx="63995" formatCode="0.00E+00">
                  <c:v>3.1799999999999998E-4</c:v>
                </c:pt>
                <c:pt idx="63996" formatCode="0.00E+00">
                  <c:v>3.1799999999999998E-4</c:v>
                </c:pt>
                <c:pt idx="63997" formatCode="0.00E+00">
                  <c:v>3.1799999999999998E-4</c:v>
                </c:pt>
                <c:pt idx="63998" formatCode="0.00E+00">
                  <c:v>3.1799999999999998E-4</c:v>
                </c:pt>
                <c:pt idx="63999" formatCode="0.00E+00">
                  <c:v>3.1799999999999998E-4</c:v>
                </c:pt>
                <c:pt idx="64000" formatCode="0.00E+00">
                  <c:v>3.1799999999999998E-4</c:v>
                </c:pt>
                <c:pt idx="64001" formatCode="0.00E+00">
                  <c:v>3.1799999999999998E-4</c:v>
                </c:pt>
                <c:pt idx="64002" formatCode="0.00E+00">
                  <c:v>3.1799999999999998E-4</c:v>
                </c:pt>
                <c:pt idx="64003" formatCode="0.00E+00">
                  <c:v>3.1799999999999998E-4</c:v>
                </c:pt>
                <c:pt idx="64004" formatCode="0.00E+00">
                  <c:v>3.1799999999999998E-4</c:v>
                </c:pt>
                <c:pt idx="64005" formatCode="0.00E+00">
                  <c:v>3.1799999999999998E-4</c:v>
                </c:pt>
                <c:pt idx="64006" formatCode="0.00E+00">
                  <c:v>3.1799999999999998E-4</c:v>
                </c:pt>
                <c:pt idx="64007" formatCode="0.00E+00">
                  <c:v>3.1799999999999998E-4</c:v>
                </c:pt>
                <c:pt idx="64008" formatCode="0.00E+00">
                  <c:v>3.1799999999999998E-4</c:v>
                </c:pt>
                <c:pt idx="64009" formatCode="0.00E+00">
                  <c:v>3.1799999999999998E-4</c:v>
                </c:pt>
                <c:pt idx="64010" formatCode="0.00E+00">
                  <c:v>3.1799999999999998E-4</c:v>
                </c:pt>
                <c:pt idx="64011" formatCode="0.00E+00">
                  <c:v>3.1799999999999998E-4</c:v>
                </c:pt>
                <c:pt idx="64012" formatCode="0.00E+00">
                  <c:v>3.1799999999999998E-4</c:v>
                </c:pt>
                <c:pt idx="64013" formatCode="0.00E+00">
                  <c:v>3.1799999999999998E-4</c:v>
                </c:pt>
                <c:pt idx="64014" formatCode="0.00E+00">
                  <c:v>3.1799999999999998E-4</c:v>
                </c:pt>
                <c:pt idx="64015" formatCode="0.00E+00">
                  <c:v>3.1799999999999998E-4</c:v>
                </c:pt>
                <c:pt idx="64016" formatCode="0.00E+00">
                  <c:v>3.1799999999999998E-4</c:v>
                </c:pt>
                <c:pt idx="64017" formatCode="0.00E+00">
                  <c:v>3.1799999999999998E-4</c:v>
                </c:pt>
                <c:pt idx="64018" formatCode="0.00E+00">
                  <c:v>3.1799999999999998E-4</c:v>
                </c:pt>
                <c:pt idx="64019" formatCode="0.00E+00">
                  <c:v>3.1799999999999998E-4</c:v>
                </c:pt>
                <c:pt idx="64020" formatCode="0.00E+00">
                  <c:v>3.1799999999999998E-4</c:v>
                </c:pt>
                <c:pt idx="64021" formatCode="0.00E+00">
                  <c:v>3.1799999999999998E-4</c:v>
                </c:pt>
                <c:pt idx="64022" formatCode="0.00E+00">
                  <c:v>3.1700000000000001E-4</c:v>
                </c:pt>
                <c:pt idx="64023" formatCode="0.00E+00">
                  <c:v>3.1799999999999998E-4</c:v>
                </c:pt>
                <c:pt idx="64024" formatCode="0.00E+00">
                  <c:v>3.1799999999999998E-4</c:v>
                </c:pt>
                <c:pt idx="64025" formatCode="0.00E+00">
                  <c:v>3.1700000000000001E-4</c:v>
                </c:pt>
                <c:pt idx="64026" formatCode="0.00E+00">
                  <c:v>3.1799999999999998E-4</c:v>
                </c:pt>
                <c:pt idx="64027" formatCode="0.00E+00">
                  <c:v>3.1799999999999998E-4</c:v>
                </c:pt>
                <c:pt idx="64028" formatCode="0.00E+00">
                  <c:v>3.1700000000000001E-4</c:v>
                </c:pt>
                <c:pt idx="64029" formatCode="0.00E+00">
                  <c:v>3.1700000000000001E-4</c:v>
                </c:pt>
                <c:pt idx="64030" formatCode="0.00E+00">
                  <c:v>3.1700000000000001E-4</c:v>
                </c:pt>
                <c:pt idx="64031" formatCode="0.00E+00">
                  <c:v>3.1700000000000001E-4</c:v>
                </c:pt>
                <c:pt idx="64032" formatCode="0.00E+00">
                  <c:v>3.1799999999999998E-4</c:v>
                </c:pt>
                <c:pt idx="64033" formatCode="0.00E+00">
                  <c:v>3.1700000000000001E-4</c:v>
                </c:pt>
                <c:pt idx="64034" formatCode="0.00E+00">
                  <c:v>3.1700000000000001E-4</c:v>
                </c:pt>
                <c:pt idx="64035" formatCode="0.00E+00">
                  <c:v>3.1700000000000001E-4</c:v>
                </c:pt>
                <c:pt idx="64036" formatCode="0.00E+00">
                  <c:v>3.1700000000000001E-4</c:v>
                </c:pt>
                <c:pt idx="64037" formatCode="0.00E+00">
                  <c:v>3.1700000000000001E-4</c:v>
                </c:pt>
                <c:pt idx="64038" formatCode="0.00E+00">
                  <c:v>3.1700000000000001E-4</c:v>
                </c:pt>
                <c:pt idx="64039" formatCode="0.00E+00">
                  <c:v>3.1700000000000001E-4</c:v>
                </c:pt>
                <c:pt idx="64040" formatCode="0.00E+00">
                  <c:v>3.1700000000000001E-4</c:v>
                </c:pt>
                <c:pt idx="64041" formatCode="0.00E+00">
                  <c:v>3.1700000000000001E-4</c:v>
                </c:pt>
                <c:pt idx="64042" formatCode="0.00E+00">
                  <c:v>3.1700000000000001E-4</c:v>
                </c:pt>
                <c:pt idx="64043" formatCode="0.00E+00">
                  <c:v>3.1700000000000001E-4</c:v>
                </c:pt>
                <c:pt idx="64044" formatCode="0.00E+00">
                  <c:v>3.1700000000000001E-4</c:v>
                </c:pt>
                <c:pt idx="64045" formatCode="0.00E+00">
                  <c:v>3.1700000000000001E-4</c:v>
                </c:pt>
                <c:pt idx="64046" formatCode="0.00E+00">
                  <c:v>3.1700000000000001E-4</c:v>
                </c:pt>
                <c:pt idx="64047" formatCode="0.00E+00">
                  <c:v>3.1700000000000001E-4</c:v>
                </c:pt>
                <c:pt idx="64048" formatCode="0.00E+00">
                  <c:v>3.1700000000000001E-4</c:v>
                </c:pt>
                <c:pt idx="64049" formatCode="0.00E+00">
                  <c:v>3.1700000000000001E-4</c:v>
                </c:pt>
                <c:pt idx="64050" formatCode="0.00E+00">
                  <c:v>3.1700000000000001E-4</c:v>
                </c:pt>
                <c:pt idx="64051" formatCode="0.00E+00">
                  <c:v>3.1700000000000001E-4</c:v>
                </c:pt>
                <c:pt idx="64052" formatCode="0.00E+00">
                  <c:v>3.1700000000000001E-4</c:v>
                </c:pt>
                <c:pt idx="64053" formatCode="0.00E+00">
                  <c:v>3.1700000000000001E-4</c:v>
                </c:pt>
                <c:pt idx="64054" formatCode="0.00E+00">
                  <c:v>3.1700000000000001E-4</c:v>
                </c:pt>
                <c:pt idx="64055" formatCode="0.00E+00">
                  <c:v>3.1700000000000001E-4</c:v>
                </c:pt>
                <c:pt idx="64056" formatCode="0.00E+00">
                  <c:v>3.1700000000000001E-4</c:v>
                </c:pt>
                <c:pt idx="64057" formatCode="0.00E+00">
                  <c:v>3.1700000000000001E-4</c:v>
                </c:pt>
                <c:pt idx="64058" formatCode="0.00E+00">
                  <c:v>3.1700000000000001E-4</c:v>
                </c:pt>
                <c:pt idx="64059" formatCode="0.00E+00">
                  <c:v>3.1700000000000001E-4</c:v>
                </c:pt>
                <c:pt idx="64060" formatCode="0.00E+00">
                  <c:v>3.1700000000000001E-4</c:v>
                </c:pt>
                <c:pt idx="64061" formatCode="0.00E+00">
                  <c:v>3.1700000000000001E-4</c:v>
                </c:pt>
                <c:pt idx="64062" formatCode="0.00E+00">
                  <c:v>3.1700000000000001E-4</c:v>
                </c:pt>
                <c:pt idx="64063" formatCode="0.00E+00">
                  <c:v>3.1700000000000001E-4</c:v>
                </c:pt>
                <c:pt idx="64064" formatCode="0.00E+00">
                  <c:v>3.1700000000000001E-4</c:v>
                </c:pt>
                <c:pt idx="64065" formatCode="0.00E+00">
                  <c:v>3.1700000000000001E-4</c:v>
                </c:pt>
                <c:pt idx="64066" formatCode="0.00E+00">
                  <c:v>3.1700000000000001E-4</c:v>
                </c:pt>
                <c:pt idx="64067" formatCode="0.00E+00">
                  <c:v>3.1700000000000001E-4</c:v>
                </c:pt>
                <c:pt idx="64068" formatCode="0.00E+00">
                  <c:v>3.1700000000000001E-4</c:v>
                </c:pt>
                <c:pt idx="64069" formatCode="0.00E+00">
                  <c:v>3.1700000000000001E-4</c:v>
                </c:pt>
                <c:pt idx="64070" formatCode="0.00E+00">
                  <c:v>3.1700000000000001E-4</c:v>
                </c:pt>
                <c:pt idx="64071" formatCode="0.00E+00">
                  <c:v>3.1599999999999998E-4</c:v>
                </c:pt>
                <c:pt idx="64072" formatCode="0.00E+00">
                  <c:v>3.1599999999999998E-4</c:v>
                </c:pt>
                <c:pt idx="64073" formatCode="0.00E+00">
                  <c:v>3.1700000000000001E-4</c:v>
                </c:pt>
                <c:pt idx="64074" formatCode="0.00E+00">
                  <c:v>3.1700000000000001E-4</c:v>
                </c:pt>
                <c:pt idx="64075" formatCode="0.00E+00">
                  <c:v>3.1700000000000001E-4</c:v>
                </c:pt>
                <c:pt idx="64076" formatCode="0.00E+00">
                  <c:v>3.1700000000000001E-4</c:v>
                </c:pt>
                <c:pt idx="64077" formatCode="0.00E+00">
                  <c:v>3.1599999999999998E-4</c:v>
                </c:pt>
                <c:pt idx="64078" formatCode="0.00E+00">
                  <c:v>3.1599999999999998E-4</c:v>
                </c:pt>
                <c:pt idx="64079" formatCode="0.00E+00">
                  <c:v>3.1700000000000001E-4</c:v>
                </c:pt>
                <c:pt idx="64080" formatCode="0.00E+00">
                  <c:v>3.1599999999999998E-4</c:v>
                </c:pt>
                <c:pt idx="64081" formatCode="0.00E+00">
                  <c:v>3.1599999999999998E-4</c:v>
                </c:pt>
                <c:pt idx="64082" formatCode="0.00E+00">
                  <c:v>3.1599999999999998E-4</c:v>
                </c:pt>
                <c:pt idx="64083" formatCode="0.00E+00">
                  <c:v>3.1700000000000001E-4</c:v>
                </c:pt>
                <c:pt idx="64084" formatCode="0.00E+00">
                  <c:v>3.1599999999999998E-4</c:v>
                </c:pt>
                <c:pt idx="64085" formatCode="0.00E+00">
                  <c:v>3.1599999999999998E-4</c:v>
                </c:pt>
                <c:pt idx="64086" formatCode="0.00E+00">
                  <c:v>3.1599999999999998E-4</c:v>
                </c:pt>
                <c:pt idx="64087" formatCode="0.00E+00">
                  <c:v>3.1599999999999998E-4</c:v>
                </c:pt>
                <c:pt idx="64088" formatCode="0.00E+00">
                  <c:v>3.1599999999999998E-4</c:v>
                </c:pt>
                <c:pt idx="64089" formatCode="0.00E+00">
                  <c:v>3.1599999999999998E-4</c:v>
                </c:pt>
                <c:pt idx="64090" formatCode="0.00E+00">
                  <c:v>3.1599999999999998E-4</c:v>
                </c:pt>
                <c:pt idx="64091" formatCode="0.00E+00">
                  <c:v>3.1599999999999998E-4</c:v>
                </c:pt>
                <c:pt idx="64092" formatCode="0.00E+00">
                  <c:v>3.1599999999999998E-4</c:v>
                </c:pt>
                <c:pt idx="64093" formatCode="0.00E+00">
                  <c:v>3.1599999999999998E-4</c:v>
                </c:pt>
                <c:pt idx="64094" formatCode="0.00E+00">
                  <c:v>3.1599999999999998E-4</c:v>
                </c:pt>
                <c:pt idx="64095" formatCode="0.00E+00">
                  <c:v>3.1599999999999998E-4</c:v>
                </c:pt>
                <c:pt idx="64096" formatCode="0.00E+00">
                  <c:v>3.1599999999999998E-4</c:v>
                </c:pt>
                <c:pt idx="64097" formatCode="0.00E+00">
                  <c:v>3.1599999999999998E-4</c:v>
                </c:pt>
                <c:pt idx="64098" formatCode="0.00E+00">
                  <c:v>3.1599999999999998E-4</c:v>
                </c:pt>
                <c:pt idx="64099" formatCode="0.00E+00">
                  <c:v>3.1599999999999998E-4</c:v>
                </c:pt>
                <c:pt idx="64100" formatCode="0.00E+00">
                  <c:v>3.1599999999999998E-4</c:v>
                </c:pt>
                <c:pt idx="64101" formatCode="0.00E+00">
                  <c:v>3.1599999999999998E-4</c:v>
                </c:pt>
                <c:pt idx="64102" formatCode="0.00E+00">
                  <c:v>3.1599999999999998E-4</c:v>
                </c:pt>
                <c:pt idx="64103" formatCode="0.00E+00">
                  <c:v>3.1599999999999998E-4</c:v>
                </c:pt>
                <c:pt idx="64104" formatCode="0.00E+00">
                  <c:v>3.1599999999999998E-4</c:v>
                </c:pt>
                <c:pt idx="64105" formatCode="0.00E+00">
                  <c:v>3.1599999999999998E-4</c:v>
                </c:pt>
                <c:pt idx="64106" formatCode="0.00E+00">
                  <c:v>3.1599999999999998E-4</c:v>
                </c:pt>
                <c:pt idx="64107" formatCode="0.00E+00">
                  <c:v>3.1599999999999998E-4</c:v>
                </c:pt>
                <c:pt idx="64108" formatCode="0.00E+00">
                  <c:v>3.1599999999999998E-4</c:v>
                </c:pt>
                <c:pt idx="64109" formatCode="0.00E+00">
                  <c:v>3.1599999999999998E-4</c:v>
                </c:pt>
                <c:pt idx="64110" formatCode="0.00E+00">
                  <c:v>3.1599999999999998E-4</c:v>
                </c:pt>
                <c:pt idx="64111" formatCode="0.00E+00">
                  <c:v>3.1599999999999998E-4</c:v>
                </c:pt>
                <c:pt idx="64112" formatCode="0.00E+00">
                  <c:v>3.1599999999999998E-4</c:v>
                </c:pt>
                <c:pt idx="64113" formatCode="0.00E+00">
                  <c:v>3.1599999999999998E-4</c:v>
                </c:pt>
                <c:pt idx="64114" formatCode="0.00E+00">
                  <c:v>3.1599999999999998E-4</c:v>
                </c:pt>
                <c:pt idx="64115" formatCode="0.00E+00">
                  <c:v>3.1599999999999998E-4</c:v>
                </c:pt>
                <c:pt idx="64116" formatCode="0.00E+00">
                  <c:v>3.1599999999999998E-4</c:v>
                </c:pt>
                <c:pt idx="64117" formatCode="0.00E+00">
                  <c:v>3.1599999999999998E-4</c:v>
                </c:pt>
                <c:pt idx="64118" formatCode="0.00E+00">
                  <c:v>3.1599999999999998E-4</c:v>
                </c:pt>
                <c:pt idx="64119" formatCode="0.00E+00">
                  <c:v>3.1599999999999998E-4</c:v>
                </c:pt>
                <c:pt idx="64120" formatCode="0.00E+00">
                  <c:v>3.1599999999999998E-4</c:v>
                </c:pt>
                <c:pt idx="64121" formatCode="0.00E+00">
                  <c:v>3.1599999999999998E-4</c:v>
                </c:pt>
                <c:pt idx="64122" formatCode="0.00E+00">
                  <c:v>3.1599999999999998E-4</c:v>
                </c:pt>
                <c:pt idx="64123" formatCode="0.00E+00">
                  <c:v>3.1599999999999998E-4</c:v>
                </c:pt>
                <c:pt idx="64124" formatCode="0.00E+00">
                  <c:v>3.1599999999999998E-4</c:v>
                </c:pt>
                <c:pt idx="64125" formatCode="0.00E+00">
                  <c:v>3.1500000000000001E-4</c:v>
                </c:pt>
                <c:pt idx="64126" formatCode="0.00E+00">
                  <c:v>3.1599999999999998E-4</c:v>
                </c:pt>
                <c:pt idx="64127" formatCode="0.00E+00">
                  <c:v>3.1599999999999998E-4</c:v>
                </c:pt>
                <c:pt idx="64128" formatCode="0.00E+00">
                  <c:v>3.1599999999999998E-4</c:v>
                </c:pt>
                <c:pt idx="64129" formatCode="0.00E+00">
                  <c:v>3.1500000000000001E-4</c:v>
                </c:pt>
                <c:pt idx="64130" formatCode="0.00E+00">
                  <c:v>3.1599999999999998E-4</c:v>
                </c:pt>
                <c:pt idx="64131" formatCode="0.00E+00">
                  <c:v>3.1500000000000001E-4</c:v>
                </c:pt>
                <c:pt idx="64132" formatCode="0.00E+00">
                  <c:v>3.1500000000000001E-4</c:v>
                </c:pt>
                <c:pt idx="64133" formatCode="0.00E+00">
                  <c:v>3.1500000000000001E-4</c:v>
                </c:pt>
                <c:pt idx="64134" formatCode="0.00E+00">
                  <c:v>3.1500000000000001E-4</c:v>
                </c:pt>
                <c:pt idx="64135" formatCode="0.00E+00">
                  <c:v>3.1500000000000001E-4</c:v>
                </c:pt>
                <c:pt idx="64136" formatCode="0.00E+00">
                  <c:v>3.1500000000000001E-4</c:v>
                </c:pt>
                <c:pt idx="64137" formatCode="0.00E+00">
                  <c:v>3.1500000000000001E-4</c:v>
                </c:pt>
                <c:pt idx="64138" formatCode="0.00E+00">
                  <c:v>3.1599999999999998E-4</c:v>
                </c:pt>
                <c:pt idx="64139" formatCode="0.00E+00">
                  <c:v>3.1500000000000001E-4</c:v>
                </c:pt>
                <c:pt idx="64140" formatCode="0.00E+00">
                  <c:v>3.1500000000000001E-4</c:v>
                </c:pt>
                <c:pt idx="64141" formatCode="0.00E+00">
                  <c:v>3.1500000000000001E-4</c:v>
                </c:pt>
                <c:pt idx="64142" formatCode="0.00E+00">
                  <c:v>3.1500000000000001E-4</c:v>
                </c:pt>
                <c:pt idx="64143" formatCode="0.00E+00">
                  <c:v>3.1500000000000001E-4</c:v>
                </c:pt>
                <c:pt idx="64144" formatCode="0.00E+00">
                  <c:v>3.1500000000000001E-4</c:v>
                </c:pt>
                <c:pt idx="64145" formatCode="0.00E+00">
                  <c:v>3.1500000000000001E-4</c:v>
                </c:pt>
                <c:pt idx="64146" formatCode="0.00E+00">
                  <c:v>3.1500000000000001E-4</c:v>
                </c:pt>
                <c:pt idx="64147" formatCode="0.00E+00">
                  <c:v>3.1500000000000001E-4</c:v>
                </c:pt>
                <c:pt idx="64148" formatCode="0.00E+00">
                  <c:v>3.1500000000000001E-4</c:v>
                </c:pt>
                <c:pt idx="64149" formatCode="0.00E+00">
                  <c:v>3.1500000000000001E-4</c:v>
                </c:pt>
                <c:pt idx="64150" formatCode="0.00E+00">
                  <c:v>3.1500000000000001E-4</c:v>
                </c:pt>
                <c:pt idx="64151" formatCode="0.00E+00">
                  <c:v>3.1500000000000001E-4</c:v>
                </c:pt>
                <c:pt idx="64152" formatCode="0.00E+00">
                  <c:v>3.1500000000000001E-4</c:v>
                </c:pt>
                <c:pt idx="64153" formatCode="0.00E+00">
                  <c:v>3.1500000000000001E-4</c:v>
                </c:pt>
                <c:pt idx="64154" formatCode="0.00E+00">
                  <c:v>3.1500000000000001E-4</c:v>
                </c:pt>
                <c:pt idx="64155" formatCode="0.00E+00">
                  <c:v>3.1500000000000001E-4</c:v>
                </c:pt>
                <c:pt idx="64156" formatCode="0.00E+00">
                  <c:v>3.1500000000000001E-4</c:v>
                </c:pt>
                <c:pt idx="64157" formatCode="0.00E+00">
                  <c:v>3.1500000000000001E-4</c:v>
                </c:pt>
                <c:pt idx="64158" formatCode="0.00E+00">
                  <c:v>3.1500000000000001E-4</c:v>
                </c:pt>
                <c:pt idx="64159" formatCode="0.00E+00">
                  <c:v>3.1500000000000001E-4</c:v>
                </c:pt>
                <c:pt idx="64160" formatCode="0.00E+00">
                  <c:v>3.1500000000000001E-4</c:v>
                </c:pt>
                <c:pt idx="64161" formatCode="0.00E+00">
                  <c:v>3.1500000000000001E-4</c:v>
                </c:pt>
                <c:pt idx="64162" formatCode="0.00E+00">
                  <c:v>3.1500000000000001E-4</c:v>
                </c:pt>
                <c:pt idx="64163" formatCode="0.00E+00">
                  <c:v>3.1500000000000001E-4</c:v>
                </c:pt>
                <c:pt idx="64164" formatCode="0.00E+00">
                  <c:v>3.1500000000000001E-4</c:v>
                </c:pt>
                <c:pt idx="64165" formatCode="0.00E+00">
                  <c:v>3.1500000000000001E-4</c:v>
                </c:pt>
                <c:pt idx="64166" formatCode="0.00E+00">
                  <c:v>3.1500000000000001E-4</c:v>
                </c:pt>
                <c:pt idx="64167" formatCode="0.00E+00">
                  <c:v>3.1500000000000001E-4</c:v>
                </c:pt>
                <c:pt idx="64168" formatCode="0.00E+00">
                  <c:v>3.1500000000000001E-4</c:v>
                </c:pt>
                <c:pt idx="64169" formatCode="0.00E+00">
                  <c:v>3.1500000000000001E-4</c:v>
                </c:pt>
                <c:pt idx="64170" formatCode="0.00E+00">
                  <c:v>3.1500000000000001E-4</c:v>
                </c:pt>
                <c:pt idx="64171" formatCode="0.00E+00">
                  <c:v>3.1500000000000001E-4</c:v>
                </c:pt>
                <c:pt idx="64172" formatCode="0.00E+00">
                  <c:v>3.1500000000000001E-4</c:v>
                </c:pt>
                <c:pt idx="64173" formatCode="0.00E+00">
                  <c:v>3.1500000000000001E-4</c:v>
                </c:pt>
                <c:pt idx="64174" formatCode="0.00E+00">
                  <c:v>3.1500000000000001E-4</c:v>
                </c:pt>
                <c:pt idx="64175" formatCode="0.00E+00">
                  <c:v>3.1500000000000001E-4</c:v>
                </c:pt>
                <c:pt idx="64176" formatCode="0.00E+00">
                  <c:v>3.1500000000000001E-4</c:v>
                </c:pt>
                <c:pt idx="64177" formatCode="0.00E+00">
                  <c:v>3.1500000000000001E-4</c:v>
                </c:pt>
                <c:pt idx="64178" formatCode="0.00E+00">
                  <c:v>3.1500000000000001E-4</c:v>
                </c:pt>
                <c:pt idx="64179" formatCode="0.00E+00">
                  <c:v>3.1500000000000001E-4</c:v>
                </c:pt>
                <c:pt idx="64180" formatCode="0.00E+00">
                  <c:v>3.1500000000000001E-4</c:v>
                </c:pt>
                <c:pt idx="64181" formatCode="0.00E+00">
                  <c:v>3.1500000000000001E-4</c:v>
                </c:pt>
                <c:pt idx="64182" formatCode="0.00E+00">
                  <c:v>3.1500000000000001E-4</c:v>
                </c:pt>
                <c:pt idx="64183" formatCode="0.00E+00">
                  <c:v>3.1500000000000001E-4</c:v>
                </c:pt>
                <c:pt idx="64184" formatCode="0.00E+00">
                  <c:v>3.1500000000000001E-4</c:v>
                </c:pt>
                <c:pt idx="64185" formatCode="0.00E+00">
                  <c:v>3.1500000000000001E-4</c:v>
                </c:pt>
                <c:pt idx="64186" formatCode="0.00E+00">
                  <c:v>3.1500000000000001E-4</c:v>
                </c:pt>
                <c:pt idx="64187" formatCode="0.00E+00">
                  <c:v>3.1399999999999999E-4</c:v>
                </c:pt>
                <c:pt idx="64188" formatCode="0.00E+00">
                  <c:v>3.1500000000000001E-4</c:v>
                </c:pt>
                <c:pt idx="64189" formatCode="0.00E+00">
                  <c:v>3.1399999999999999E-4</c:v>
                </c:pt>
                <c:pt idx="64190" formatCode="0.00E+00">
                  <c:v>3.1399999999999999E-4</c:v>
                </c:pt>
                <c:pt idx="64191" formatCode="0.00E+00">
                  <c:v>3.1399999999999999E-4</c:v>
                </c:pt>
                <c:pt idx="64192" formatCode="0.00E+00">
                  <c:v>3.1399999999999999E-4</c:v>
                </c:pt>
                <c:pt idx="64193" formatCode="0.00E+00">
                  <c:v>3.1399999999999999E-4</c:v>
                </c:pt>
                <c:pt idx="64194" formatCode="0.00E+00">
                  <c:v>3.1399999999999999E-4</c:v>
                </c:pt>
                <c:pt idx="64195" formatCode="0.00E+00">
                  <c:v>3.1399999999999999E-4</c:v>
                </c:pt>
                <c:pt idx="64196" formatCode="0.00E+00">
                  <c:v>3.1399999999999999E-4</c:v>
                </c:pt>
                <c:pt idx="64197" formatCode="0.00E+00">
                  <c:v>3.1399999999999999E-4</c:v>
                </c:pt>
                <c:pt idx="64198" formatCode="0.00E+00">
                  <c:v>3.1399999999999999E-4</c:v>
                </c:pt>
                <c:pt idx="64199" formatCode="0.00E+00">
                  <c:v>3.1399999999999999E-4</c:v>
                </c:pt>
                <c:pt idx="64200" formatCode="0.00E+00">
                  <c:v>3.1399999999999999E-4</c:v>
                </c:pt>
                <c:pt idx="64201" formatCode="0.00E+00">
                  <c:v>3.1399999999999999E-4</c:v>
                </c:pt>
                <c:pt idx="64202" formatCode="0.00E+00">
                  <c:v>3.1399999999999999E-4</c:v>
                </c:pt>
                <c:pt idx="64203" formatCode="0.00E+00">
                  <c:v>3.1399999999999999E-4</c:v>
                </c:pt>
                <c:pt idx="64204" formatCode="0.00E+00">
                  <c:v>3.1500000000000001E-4</c:v>
                </c:pt>
                <c:pt idx="64205" formatCode="0.00E+00">
                  <c:v>3.1500000000000001E-4</c:v>
                </c:pt>
                <c:pt idx="64206" formatCode="0.00E+00">
                  <c:v>3.1399999999999999E-4</c:v>
                </c:pt>
                <c:pt idx="64207" formatCode="0.00E+00">
                  <c:v>3.1399999999999999E-4</c:v>
                </c:pt>
                <c:pt idx="64208" formatCode="0.00E+00">
                  <c:v>3.1399999999999999E-4</c:v>
                </c:pt>
                <c:pt idx="64209" formatCode="0.00E+00">
                  <c:v>3.1399999999999999E-4</c:v>
                </c:pt>
                <c:pt idx="64210" formatCode="0.00E+00">
                  <c:v>3.1500000000000001E-4</c:v>
                </c:pt>
                <c:pt idx="64211" formatCode="0.00E+00">
                  <c:v>3.1399999999999999E-4</c:v>
                </c:pt>
                <c:pt idx="64212" formatCode="0.00E+00">
                  <c:v>3.1399999999999999E-4</c:v>
                </c:pt>
                <c:pt idx="64213" formatCode="0.00E+00">
                  <c:v>3.1399999999999999E-4</c:v>
                </c:pt>
                <c:pt idx="64214" formatCode="0.00E+00">
                  <c:v>3.1399999999999999E-4</c:v>
                </c:pt>
                <c:pt idx="64215" formatCode="0.00E+00">
                  <c:v>3.1399999999999999E-4</c:v>
                </c:pt>
                <c:pt idx="64216" formatCode="0.00E+00">
                  <c:v>3.1399999999999999E-4</c:v>
                </c:pt>
                <c:pt idx="64217" formatCode="0.00E+00">
                  <c:v>3.1399999999999999E-4</c:v>
                </c:pt>
                <c:pt idx="64218" formatCode="0.00E+00">
                  <c:v>3.1399999999999999E-4</c:v>
                </c:pt>
                <c:pt idx="64219" formatCode="0.00E+00">
                  <c:v>3.1399999999999999E-4</c:v>
                </c:pt>
                <c:pt idx="64220" formatCode="0.00E+00">
                  <c:v>3.1399999999999999E-4</c:v>
                </c:pt>
                <c:pt idx="64221" formatCode="0.00E+00">
                  <c:v>3.1399999999999999E-4</c:v>
                </c:pt>
                <c:pt idx="64222" formatCode="0.00E+00">
                  <c:v>3.1399999999999999E-4</c:v>
                </c:pt>
                <c:pt idx="64223" formatCode="0.00E+00">
                  <c:v>3.1399999999999999E-4</c:v>
                </c:pt>
                <c:pt idx="64224" formatCode="0.00E+00">
                  <c:v>3.1399999999999999E-4</c:v>
                </c:pt>
                <c:pt idx="64225" formatCode="0.00E+00">
                  <c:v>3.1399999999999999E-4</c:v>
                </c:pt>
                <c:pt idx="64226" formatCode="0.00E+00">
                  <c:v>3.1399999999999999E-4</c:v>
                </c:pt>
                <c:pt idx="64227" formatCode="0.00E+00">
                  <c:v>3.1399999999999999E-4</c:v>
                </c:pt>
                <c:pt idx="64228" formatCode="0.00E+00">
                  <c:v>3.1399999999999999E-4</c:v>
                </c:pt>
                <c:pt idx="64229" formatCode="0.00E+00">
                  <c:v>3.1399999999999999E-4</c:v>
                </c:pt>
                <c:pt idx="64230" formatCode="0.00E+00">
                  <c:v>3.1399999999999999E-4</c:v>
                </c:pt>
                <c:pt idx="64231" formatCode="0.00E+00">
                  <c:v>3.1399999999999999E-4</c:v>
                </c:pt>
                <c:pt idx="64232" formatCode="0.00E+00">
                  <c:v>3.1399999999999999E-4</c:v>
                </c:pt>
                <c:pt idx="64233" formatCode="0.00E+00">
                  <c:v>3.1399999999999999E-4</c:v>
                </c:pt>
                <c:pt idx="64234" formatCode="0.00E+00">
                  <c:v>3.1399999999999999E-4</c:v>
                </c:pt>
                <c:pt idx="64235" formatCode="0.00E+00">
                  <c:v>3.1399999999999999E-4</c:v>
                </c:pt>
                <c:pt idx="64236" formatCode="0.00E+00">
                  <c:v>3.1399999999999999E-4</c:v>
                </c:pt>
                <c:pt idx="64237" formatCode="0.00E+00">
                  <c:v>3.1399999999999999E-4</c:v>
                </c:pt>
                <c:pt idx="64238" formatCode="0.00E+00">
                  <c:v>3.1399999999999999E-4</c:v>
                </c:pt>
                <c:pt idx="64239" formatCode="0.00E+00">
                  <c:v>3.1399999999999999E-4</c:v>
                </c:pt>
                <c:pt idx="64240" formatCode="0.00E+00">
                  <c:v>3.1399999999999999E-4</c:v>
                </c:pt>
                <c:pt idx="64241" formatCode="0.00E+00">
                  <c:v>3.1399999999999999E-4</c:v>
                </c:pt>
                <c:pt idx="64242" formatCode="0.00E+00">
                  <c:v>3.1399999999999999E-4</c:v>
                </c:pt>
                <c:pt idx="64243" formatCode="0.00E+00">
                  <c:v>3.1300000000000002E-4</c:v>
                </c:pt>
                <c:pt idx="64244" formatCode="0.00E+00">
                  <c:v>3.1399999999999999E-4</c:v>
                </c:pt>
                <c:pt idx="64245" formatCode="0.00E+00">
                  <c:v>3.1399999999999999E-4</c:v>
                </c:pt>
                <c:pt idx="64246" formatCode="0.00E+00">
                  <c:v>3.1399999999999999E-4</c:v>
                </c:pt>
                <c:pt idx="64247" formatCode="0.00E+00">
                  <c:v>3.1399999999999999E-4</c:v>
                </c:pt>
                <c:pt idx="64248" formatCode="0.00E+00">
                  <c:v>3.1300000000000002E-4</c:v>
                </c:pt>
                <c:pt idx="64249" formatCode="0.00E+00">
                  <c:v>3.1399999999999999E-4</c:v>
                </c:pt>
                <c:pt idx="64250" formatCode="0.00E+00">
                  <c:v>3.1399999999999999E-4</c:v>
                </c:pt>
                <c:pt idx="64251" formatCode="0.00E+00">
                  <c:v>3.1300000000000002E-4</c:v>
                </c:pt>
                <c:pt idx="64252" formatCode="0.00E+00">
                  <c:v>3.1300000000000002E-4</c:v>
                </c:pt>
                <c:pt idx="64253" formatCode="0.00E+00">
                  <c:v>3.1300000000000002E-4</c:v>
                </c:pt>
                <c:pt idx="64254" formatCode="0.00E+00">
                  <c:v>3.1300000000000002E-4</c:v>
                </c:pt>
                <c:pt idx="64255" formatCode="0.00E+00">
                  <c:v>3.1300000000000002E-4</c:v>
                </c:pt>
                <c:pt idx="64256" formatCode="0.00E+00">
                  <c:v>3.1300000000000002E-4</c:v>
                </c:pt>
                <c:pt idx="64257" formatCode="0.00E+00">
                  <c:v>3.1300000000000002E-4</c:v>
                </c:pt>
                <c:pt idx="64258" formatCode="0.00E+00">
                  <c:v>3.1300000000000002E-4</c:v>
                </c:pt>
                <c:pt idx="64259" formatCode="0.00E+00">
                  <c:v>3.1300000000000002E-4</c:v>
                </c:pt>
                <c:pt idx="64260" formatCode="0.00E+00">
                  <c:v>3.1300000000000002E-4</c:v>
                </c:pt>
                <c:pt idx="64261" formatCode="0.00E+00">
                  <c:v>3.1300000000000002E-4</c:v>
                </c:pt>
                <c:pt idx="64262" formatCode="0.00E+00">
                  <c:v>3.1300000000000002E-4</c:v>
                </c:pt>
                <c:pt idx="64263" formatCode="0.00E+00">
                  <c:v>3.1300000000000002E-4</c:v>
                </c:pt>
                <c:pt idx="64264" formatCode="0.00E+00">
                  <c:v>3.1300000000000002E-4</c:v>
                </c:pt>
                <c:pt idx="64265" formatCode="0.00E+00">
                  <c:v>3.1300000000000002E-4</c:v>
                </c:pt>
                <c:pt idx="64266" formatCode="0.00E+00">
                  <c:v>3.1300000000000002E-4</c:v>
                </c:pt>
                <c:pt idx="64267" formatCode="0.00E+00">
                  <c:v>3.1300000000000002E-4</c:v>
                </c:pt>
                <c:pt idx="64268" formatCode="0.00E+00">
                  <c:v>3.1300000000000002E-4</c:v>
                </c:pt>
                <c:pt idx="64269" formatCode="0.00E+00">
                  <c:v>3.1300000000000002E-4</c:v>
                </c:pt>
                <c:pt idx="64270" formatCode="0.00E+00">
                  <c:v>3.1300000000000002E-4</c:v>
                </c:pt>
                <c:pt idx="64271" formatCode="0.00E+00">
                  <c:v>3.1300000000000002E-4</c:v>
                </c:pt>
                <c:pt idx="64272" formatCode="0.00E+00">
                  <c:v>3.1300000000000002E-4</c:v>
                </c:pt>
                <c:pt idx="64273" formatCode="0.00E+00">
                  <c:v>3.1300000000000002E-4</c:v>
                </c:pt>
                <c:pt idx="64274" formatCode="0.00E+00">
                  <c:v>3.1300000000000002E-4</c:v>
                </c:pt>
                <c:pt idx="64275" formatCode="0.00E+00">
                  <c:v>3.1300000000000002E-4</c:v>
                </c:pt>
                <c:pt idx="64276" formatCode="0.00E+00">
                  <c:v>3.1300000000000002E-4</c:v>
                </c:pt>
                <c:pt idx="64277" formatCode="0.00E+00">
                  <c:v>3.1300000000000002E-4</c:v>
                </c:pt>
                <c:pt idx="64278" formatCode="0.00E+00">
                  <c:v>3.1300000000000002E-4</c:v>
                </c:pt>
                <c:pt idx="64279" formatCode="0.00E+00">
                  <c:v>3.1300000000000002E-4</c:v>
                </c:pt>
                <c:pt idx="64280" formatCode="0.00E+00">
                  <c:v>3.1300000000000002E-4</c:v>
                </c:pt>
                <c:pt idx="64281" formatCode="0.00E+00">
                  <c:v>3.1300000000000002E-4</c:v>
                </c:pt>
                <c:pt idx="64282" formatCode="0.00E+00">
                  <c:v>3.1300000000000002E-4</c:v>
                </c:pt>
                <c:pt idx="64283" formatCode="0.00E+00">
                  <c:v>3.1300000000000002E-4</c:v>
                </c:pt>
                <c:pt idx="64284" formatCode="0.00E+00">
                  <c:v>3.1300000000000002E-4</c:v>
                </c:pt>
                <c:pt idx="64285" formatCode="0.00E+00">
                  <c:v>3.1300000000000002E-4</c:v>
                </c:pt>
                <c:pt idx="64286" formatCode="0.00E+00">
                  <c:v>3.1300000000000002E-4</c:v>
                </c:pt>
                <c:pt idx="64287" formatCode="0.00E+00">
                  <c:v>3.1300000000000002E-4</c:v>
                </c:pt>
                <c:pt idx="64288" formatCode="0.00E+00">
                  <c:v>3.1300000000000002E-4</c:v>
                </c:pt>
                <c:pt idx="64289" formatCode="0.00E+00">
                  <c:v>3.1300000000000002E-4</c:v>
                </c:pt>
                <c:pt idx="64290" formatCode="0.00E+00">
                  <c:v>3.1300000000000002E-4</c:v>
                </c:pt>
                <c:pt idx="64291" formatCode="0.00E+00">
                  <c:v>3.1300000000000002E-4</c:v>
                </c:pt>
                <c:pt idx="64292" formatCode="0.00E+00">
                  <c:v>3.1300000000000002E-4</c:v>
                </c:pt>
                <c:pt idx="64293" formatCode="0.00E+00">
                  <c:v>3.1300000000000002E-4</c:v>
                </c:pt>
                <c:pt idx="64294" formatCode="0.00E+00">
                  <c:v>3.1300000000000002E-4</c:v>
                </c:pt>
                <c:pt idx="64295" formatCode="0.00E+00">
                  <c:v>3.1300000000000002E-4</c:v>
                </c:pt>
                <c:pt idx="64296" formatCode="0.00E+00">
                  <c:v>3.1300000000000002E-4</c:v>
                </c:pt>
                <c:pt idx="64297" formatCode="0.00E+00">
                  <c:v>3.1300000000000002E-4</c:v>
                </c:pt>
                <c:pt idx="64298" formatCode="0.00E+00">
                  <c:v>3.1300000000000002E-4</c:v>
                </c:pt>
                <c:pt idx="64299" formatCode="0.00E+00">
                  <c:v>3.1300000000000002E-4</c:v>
                </c:pt>
                <c:pt idx="64300" formatCode="0.00E+00">
                  <c:v>3.1300000000000002E-4</c:v>
                </c:pt>
                <c:pt idx="64301" formatCode="0.00E+00">
                  <c:v>3.1300000000000002E-4</c:v>
                </c:pt>
                <c:pt idx="64302" formatCode="0.00E+00">
                  <c:v>3.1300000000000002E-4</c:v>
                </c:pt>
                <c:pt idx="64303" formatCode="0.00E+00">
                  <c:v>3.1300000000000002E-4</c:v>
                </c:pt>
                <c:pt idx="64304" formatCode="0.00E+00">
                  <c:v>3.1300000000000002E-4</c:v>
                </c:pt>
                <c:pt idx="64305" formatCode="0.00E+00">
                  <c:v>3.1300000000000002E-4</c:v>
                </c:pt>
                <c:pt idx="64306" formatCode="0.00E+00">
                  <c:v>3.1199999999999999E-4</c:v>
                </c:pt>
                <c:pt idx="64307" formatCode="0.00E+00">
                  <c:v>3.1300000000000002E-4</c:v>
                </c:pt>
                <c:pt idx="64308" formatCode="0.00E+00">
                  <c:v>3.1300000000000002E-4</c:v>
                </c:pt>
                <c:pt idx="64309" formatCode="0.00E+00">
                  <c:v>3.1199999999999999E-4</c:v>
                </c:pt>
                <c:pt idx="64310" formatCode="0.00E+00">
                  <c:v>3.1199999999999999E-4</c:v>
                </c:pt>
                <c:pt idx="64311" formatCode="0.00E+00">
                  <c:v>3.1199999999999999E-4</c:v>
                </c:pt>
                <c:pt idx="64312" formatCode="0.00E+00">
                  <c:v>3.1300000000000002E-4</c:v>
                </c:pt>
                <c:pt idx="64313" formatCode="0.00E+00">
                  <c:v>3.1300000000000002E-4</c:v>
                </c:pt>
                <c:pt idx="64314" formatCode="0.00E+00">
                  <c:v>3.1199999999999999E-4</c:v>
                </c:pt>
                <c:pt idx="64315" formatCode="0.00E+00">
                  <c:v>3.1199999999999999E-4</c:v>
                </c:pt>
                <c:pt idx="64316" formatCode="0.00E+00">
                  <c:v>3.1199999999999999E-4</c:v>
                </c:pt>
                <c:pt idx="64317" formatCode="0.00E+00">
                  <c:v>3.1199999999999999E-4</c:v>
                </c:pt>
                <c:pt idx="64318" formatCode="0.00E+00">
                  <c:v>3.1199999999999999E-4</c:v>
                </c:pt>
                <c:pt idx="64319" formatCode="0.00E+00">
                  <c:v>3.1199999999999999E-4</c:v>
                </c:pt>
                <c:pt idx="64320" formatCode="0.00E+00">
                  <c:v>3.1199999999999999E-4</c:v>
                </c:pt>
                <c:pt idx="64321" formatCode="0.00E+00">
                  <c:v>3.1199999999999999E-4</c:v>
                </c:pt>
                <c:pt idx="64322" formatCode="0.00E+00">
                  <c:v>3.1199999999999999E-4</c:v>
                </c:pt>
                <c:pt idx="64323" formatCode="0.00E+00">
                  <c:v>3.1199999999999999E-4</c:v>
                </c:pt>
                <c:pt idx="64324" formatCode="0.00E+00">
                  <c:v>3.1199999999999999E-4</c:v>
                </c:pt>
                <c:pt idx="64325" formatCode="0.00E+00">
                  <c:v>3.1199999999999999E-4</c:v>
                </c:pt>
                <c:pt idx="64326" formatCode="0.00E+00">
                  <c:v>3.1199999999999999E-4</c:v>
                </c:pt>
                <c:pt idx="64327" formatCode="0.00E+00">
                  <c:v>3.1199999999999999E-4</c:v>
                </c:pt>
                <c:pt idx="64328" formatCode="0.00E+00">
                  <c:v>3.1199999999999999E-4</c:v>
                </c:pt>
                <c:pt idx="64329" formatCode="0.00E+00">
                  <c:v>3.1199999999999999E-4</c:v>
                </c:pt>
                <c:pt idx="64330" formatCode="0.00E+00">
                  <c:v>3.1199999999999999E-4</c:v>
                </c:pt>
                <c:pt idx="64331" formatCode="0.00E+00">
                  <c:v>3.1199999999999999E-4</c:v>
                </c:pt>
                <c:pt idx="64332" formatCode="0.00E+00">
                  <c:v>3.1199999999999999E-4</c:v>
                </c:pt>
                <c:pt idx="64333" formatCode="0.00E+00">
                  <c:v>3.1199999999999999E-4</c:v>
                </c:pt>
                <c:pt idx="64334" formatCode="0.00E+00">
                  <c:v>3.1199999999999999E-4</c:v>
                </c:pt>
                <c:pt idx="64335" formatCode="0.00E+00">
                  <c:v>3.1199999999999999E-4</c:v>
                </c:pt>
                <c:pt idx="64336" formatCode="0.00E+00">
                  <c:v>3.1199999999999999E-4</c:v>
                </c:pt>
                <c:pt idx="64337" formatCode="0.00E+00">
                  <c:v>3.1199999999999999E-4</c:v>
                </c:pt>
                <c:pt idx="64338" formatCode="0.00E+00">
                  <c:v>3.1199999999999999E-4</c:v>
                </c:pt>
                <c:pt idx="64339" formatCode="0.00E+00">
                  <c:v>3.1199999999999999E-4</c:v>
                </c:pt>
                <c:pt idx="64340" formatCode="0.00E+00">
                  <c:v>3.1199999999999999E-4</c:v>
                </c:pt>
                <c:pt idx="64341" formatCode="0.00E+00">
                  <c:v>3.1199999999999999E-4</c:v>
                </c:pt>
                <c:pt idx="64342" formatCode="0.00E+00">
                  <c:v>3.1199999999999999E-4</c:v>
                </c:pt>
                <c:pt idx="64343" formatCode="0.00E+00">
                  <c:v>3.1199999999999999E-4</c:v>
                </c:pt>
                <c:pt idx="64344" formatCode="0.00E+00">
                  <c:v>3.1199999999999999E-4</c:v>
                </c:pt>
                <c:pt idx="64345" formatCode="0.00E+00">
                  <c:v>3.1199999999999999E-4</c:v>
                </c:pt>
                <c:pt idx="64346" formatCode="0.00E+00">
                  <c:v>3.1199999999999999E-4</c:v>
                </c:pt>
                <c:pt idx="64347" formatCode="0.00E+00">
                  <c:v>3.1199999999999999E-4</c:v>
                </c:pt>
                <c:pt idx="64348" formatCode="0.00E+00">
                  <c:v>3.1199999999999999E-4</c:v>
                </c:pt>
                <c:pt idx="64349" formatCode="0.00E+00">
                  <c:v>3.1199999999999999E-4</c:v>
                </c:pt>
                <c:pt idx="64350" formatCode="0.00E+00">
                  <c:v>3.1199999999999999E-4</c:v>
                </c:pt>
                <c:pt idx="64351" formatCode="0.00E+00">
                  <c:v>3.1199999999999999E-4</c:v>
                </c:pt>
                <c:pt idx="64352" formatCode="0.00E+00">
                  <c:v>3.1199999999999999E-4</c:v>
                </c:pt>
                <c:pt idx="64353" formatCode="0.00E+00">
                  <c:v>3.1199999999999999E-4</c:v>
                </c:pt>
                <c:pt idx="64354" formatCode="0.00E+00">
                  <c:v>3.1199999999999999E-4</c:v>
                </c:pt>
                <c:pt idx="64355" formatCode="0.00E+00">
                  <c:v>3.1199999999999999E-4</c:v>
                </c:pt>
                <c:pt idx="64356" formatCode="0.00E+00">
                  <c:v>3.1199999999999999E-4</c:v>
                </c:pt>
                <c:pt idx="64357" formatCode="0.00E+00">
                  <c:v>3.1199999999999999E-4</c:v>
                </c:pt>
                <c:pt idx="64358" formatCode="0.00E+00">
                  <c:v>3.1199999999999999E-4</c:v>
                </c:pt>
                <c:pt idx="64359" formatCode="0.00E+00">
                  <c:v>3.1199999999999999E-4</c:v>
                </c:pt>
                <c:pt idx="64360" formatCode="0.00E+00">
                  <c:v>3.1199999999999999E-4</c:v>
                </c:pt>
                <c:pt idx="64361" formatCode="0.00E+00">
                  <c:v>3.1199999999999999E-4</c:v>
                </c:pt>
                <c:pt idx="64362" formatCode="0.00E+00">
                  <c:v>3.1199999999999999E-4</c:v>
                </c:pt>
                <c:pt idx="64363" formatCode="0.00E+00">
                  <c:v>3.1199999999999999E-4</c:v>
                </c:pt>
                <c:pt idx="64364" formatCode="0.00E+00">
                  <c:v>3.1199999999999999E-4</c:v>
                </c:pt>
                <c:pt idx="64365" formatCode="0.00E+00">
                  <c:v>3.1199999999999999E-4</c:v>
                </c:pt>
                <c:pt idx="64366" formatCode="0.00E+00">
                  <c:v>3.1199999999999999E-4</c:v>
                </c:pt>
                <c:pt idx="64367" formatCode="0.00E+00">
                  <c:v>3.1199999999999999E-4</c:v>
                </c:pt>
                <c:pt idx="64368" formatCode="0.00E+00">
                  <c:v>3.1199999999999999E-4</c:v>
                </c:pt>
                <c:pt idx="64369" formatCode="0.00E+00">
                  <c:v>3.1199999999999999E-4</c:v>
                </c:pt>
                <c:pt idx="64370" formatCode="0.00E+00">
                  <c:v>3.1199999999999999E-4</c:v>
                </c:pt>
                <c:pt idx="64371" formatCode="0.00E+00">
                  <c:v>3.1100000000000002E-4</c:v>
                </c:pt>
                <c:pt idx="64372" formatCode="0.00E+00">
                  <c:v>3.1100000000000002E-4</c:v>
                </c:pt>
                <c:pt idx="64373" formatCode="0.00E+00">
                  <c:v>3.1199999999999999E-4</c:v>
                </c:pt>
                <c:pt idx="64374" formatCode="0.00E+00">
                  <c:v>3.1100000000000002E-4</c:v>
                </c:pt>
                <c:pt idx="64375" formatCode="0.00E+00">
                  <c:v>3.1100000000000002E-4</c:v>
                </c:pt>
                <c:pt idx="64376" formatCode="0.00E+00">
                  <c:v>3.1100000000000002E-4</c:v>
                </c:pt>
                <c:pt idx="64377" formatCode="0.00E+00">
                  <c:v>3.1100000000000002E-4</c:v>
                </c:pt>
                <c:pt idx="64378" formatCode="0.00E+00">
                  <c:v>3.1100000000000002E-4</c:v>
                </c:pt>
                <c:pt idx="64379" formatCode="0.00E+00">
                  <c:v>3.1100000000000002E-4</c:v>
                </c:pt>
                <c:pt idx="64380" formatCode="0.00E+00">
                  <c:v>3.1100000000000002E-4</c:v>
                </c:pt>
                <c:pt idx="64381" formatCode="0.00E+00">
                  <c:v>3.1100000000000002E-4</c:v>
                </c:pt>
                <c:pt idx="64382" formatCode="0.00E+00">
                  <c:v>3.1100000000000002E-4</c:v>
                </c:pt>
                <c:pt idx="64383" formatCode="0.00E+00">
                  <c:v>3.1100000000000002E-4</c:v>
                </c:pt>
                <c:pt idx="64384" formatCode="0.00E+00">
                  <c:v>3.1100000000000002E-4</c:v>
                </c:pt>
                <c:pt idx="64385" formatCode="0.00E+00">
                  <c:v>3.1100000000000002E-4</c:v>
                </c:pt>
                <c:pt idx="64386" formatCode="0.00E+00">
                  <c:v>3.1100000000000002E-4</c:v>
                </c:pt>
                <c:pt idx="64387" formatCode="0.00E+00">
                  <c:v>3.1100000000000002E-4</c:v>
                </c:pt>
                <c:pt idx="64388" formatCode="0.00E+00">
                  <c:v>3.1100000000000002E-4</c:v>
                </c:pt>
                <c:pt idx="64389" formatCode="0.00E+00">
                  <c:v>3.1100000000000002E-4</c:v>
                </c:pt>
                <c:pt idx="64390" formatCode="0.00E+00">
                  <c:v>3.1100000000000002E-4</c:v>
                </c:pt>
                <c:pt idx="64391" formatCode="0.00E+00">
                  <c:v>3.1100000000000002E-4</c:v>
                </c:pt>
                <c:pt idx="64392" formatCode="0.00E+00">
                  <c:v>3.1100000000000002E-4</c:v>
                </c:pt>
                <c:pt idx="64393" formatCode="0.00E+00">
                  <c:v>3.1100000000000002E-4</c:v>
                </c:pt>
                <c:pt idx="64394" formatCode="0.00E+00">
                  <c:v>3.1100000000000002E-4</c:v>
                </c:pt>
                <c:pt idx="64395" formatCode="0.00E+00">
                  <c:v>3.1100000000000002E-4</c:v>
                </c:pt>
                <c:pt idx="64396" formatCode="0.00E+00">
                  <c:v>3.1100000000000002E-4</c:v>
                </c:pt>
                <c:pt idx="64397" formatCode="0.00E+00">
                  <c:v>3.1100000000000002E-4</c:v>
                </c:pt>
                <c:pt idx="64398" formatCode="0.00E+00">
                  <c:v>3.1100000000000002E-4</c:v>
                </c:pt>
                <c:pt idx="64399" formatCode="0.00E+00">
                  <c:v>3.1100000000000002E-4</c:v>
                </c:pt>
                <c:pt idx="64400" formatCode="0.00E+00">
                  <c:v>3.1100000000000002E-4</c:v>
                </c:pt>
                <c:pt idx="64401" formatCode="0.00E+00">
                  <c:v>3.1100000000000002E-4</c:v>
                </c:pt>
                <c:pt idx="64402" formatCode="0.00E+00">
                  <c:v>3.1100000000000002E-4</c:v>
                </c:pt>
                <c:pt idx="64403" formatCode="0.00E+00">
                  <c:v>3.1100000000000002E-4</c:v>
                </c:pt>
                <c:pt idx="64404" formatCode="0.00E+00">
                  <c:v>3.1100000000000002E-4</c:v>
                </c:pt>
                <c:pt idx="64405" formatCode="0.00E+00">
                  <c:v>3.1100000000000002E-4</c:v>
                </c:pt>
                <c:pt idx="64406" formatCode="0.00E+00">
                  <c:v>3.1100000000000002E-4</c:v>
                </c:pt>
                <c:pt idx="64407" formatCode="0.00E+00">
                  <c:v>3.1100000000000002E-4</c:v>
                </c:pt>
                <c:pt idx="64408" formatCode="0.00E+00">
                  <c:v>3.1100000000000002E-4</c:v>
                </c:pt>
                <c:pt idx="64409" formatCode="0.00E+00">
                  <c:v>3.1100000000000002E-4</c:v>
                </c:pt>
                <c:pt idx="64410" formatCode="0.00E+00">
                  <c:v>3.1100000000000002E-4</c:v>
                </c:pt>
                <c:pt idx="64411" formatCode="0.00E+00">
                  <c:v>3.1100000000000002E-4</c:v>
                </c:pt>
                <c:pt idx="64412" formatCode="0.00E+00">
                  <c:v>3.1100000000000002E-4</c:v>
                </c:pt>
                <c:pt idx="64413" formatCode="0.00E+00">
                  <c:v>3.1100000000000002E-4</c:v>
                </c:pt>
                <c:pt idx="64414" formatCode="0.00E+00">
                  <c:v>3.1100000000000002E-4</c:v>
                </c:pt>
                <c:pt idx="64415" formatCode="0.00E+00">
                  <c:v>3.1100000000000002E-4</c:v>
                </c:pt>
                <c:pt idx="64416" formatCode="0.00E+00">
                  <c:v>3.1100000000000002E-4</c:v>
                </c:pt>
                <c:pt idx="64417" formatCode="0.00E+00">
                  <c:v>3.1100000000000002E-4</c:v>
                </c:pt>
                <c:pt idx="64418" formatCode="0.00E+00">
                  <c:v>3.1100000000000002E-4</c:v>
                </c:pt>
                <c:pt idx="64419" formatCode="0.00E+00">
                  <c:v>3.1100000000000002E-4</c:v>
                </c:pt>
                <c:pt idx="64420" formatCode="0.00E+00">
                  <c:v>3.1100000000000002E-4</c:v>
                </c:pt>
                <c:pt idx="64421" formatCode="0.00E+00">
                  <c:v>3.1100000000000002E-4</c:v>
                </c:pt>
                <c:pt idx="64422" formatCode="0.00E+00">
                  <c:v>3.1100000000000002E-4</c:v>
                </c:pt>
                <c:pt idx="64423" formatCode="0.00E+00">
                  <c:v>3.1100000000000002E-4</c:v>
                </c:pt>
                <c:pt idx="64424" formatCode="0.00E+00">
                  <c:v>3.1100000000000002E-4</c:v>
                </c:pt>
                <c:pt idx="64425" formatCode="0.00E+00">
                  <c:v>3.1100000000000002E-4</c:v>
                </c:pt>
                <c:pt idx="64426" formatCode="0.00E+00">
                  <c:v>3.1100000000000002E-4</c:v>
                </c:pt>
                <c:pt idx="64427" formatCode="0.00E+00">
                  <c:v>3.1100000000000002E-4</c:v>
                </c:pt>
                <c:pt idx="64428" formatCode="0.00E+00">
                  <c:v>3.1100000000000002E-4</c:v>
                </c:pt>
                <c:pt idx="64429" formatCode="0.00E+00">
                  <c:v>3.1100000000000002E-4</c:v>
                </c:pt>
                <c:pt idx="64430" formatCode="0.00E+00">
                  <c:v>3.1100000000000002E-4</c:v>
                </c:pt>
                <c:pt idx="64431" formatCode="0.00E+00">
                  <c:v>3.1100000000000002E-4</c:v>
                </c:pt>
                <c:pt idx="64432" formatCode="0.00E+00">
                  <c:v>3.1100000000000002E-4</c:v>
                </c:pt>
                <c:pt idx="64433" formatCode="0.00E+00">
                  <c:v>3.1100000000000002E-4</c:v>
                </c:pt>
                <c:pt idx="64434" formatCode="0.00E+00">
                  <c:v>3.1100000000000002E-4</c:v>
                </c:pt>
                <c:pt idx="64435" formatCode="0.00E+00">
                  <c:v>3.1E-4</c:v>
                </c:pt>
                <c:pt idx="64436" formatCode="0.00E+00">
                  <c:v>3.1E-4</c:v>
                </c:pt>
                <c:pt idx="64437" formatCode="0.00E+00">
                  <c:v>3.1E-4</c:v>
                </c:pt>
                <c:pt idx="64438" formatCode="0.00E+00">
                  <c:v>3.1100000000000002E-4</c:v>
                </c:pt>
                <c:pt idx="64439" formatCode="0.00E+00">
                  <c:v>3.1100000000000002E-4</c:v>
                </c:pt>
                <c:pt idx="64440" formatCode="0.00E+00">
                  <c:v>3.1E-4</c:v>
                </c:pt>
                <c:pt idx="64441" formatCode="0.00E+00">
                  <c:v>3.1E-4</c:v>
                </c:pt>
                <c:pt idx="64442" formatCode="0.00E+00">
                  <c:v>3.1E-4</c:v>
                </c:pt>
                <c:pt idx="64443" formatCode="0.00E+00">
                  <c:v>3.1E-4</c:v>
                </c:pt>
                <c:pt idx="64444" formatCode="0.00E+00">
                  <c:v>3.1E-4</c:v>
                </c:pt>
                <c:pt idx="64445" formatCode="0.00E+00">
                  <c:v>3.1E-4</c:v>
                </c:pt>
                <c:pt idx="64446" formatCode="0.00E+00">
                  <c:v>3.1E-4</c:v>
                </c:pt>
                <c:pt idx="64447" formatCode="0.00E+00">
                  <c:v>3.1E-4</c:v>
                </c:pt>
                <c:pt idx="64448" formatCode="0.00E+00">
                  <c:v>3.1E-4</c:v>
                </c:pt>
                <c:pt idx="64449" formatCode="0.00E+00">
                  <c:v>3.1E-4</c:v>
                </c:pt>
                <c:pt idx="64450" formatCode="0.00E+00">
                  <c:v>3.1E-4</c:v>
                </c:pt>
                <c:pt idx="64451" formatCode="0.00E+00">
                  <c:v>3.1E-4</c:v>
                </c:pt>
                <c:pt idx="64452" formatCode="0.00E+00">
                  <c:v>3.1E-4</c:v>
                </c:pt>
                <c:pt idx="64453" formatCode="0.00E+00">
                  <c:v>3.1E-4</c:v>
                </c:pt>
                <c:pt idx="64454" formatCode="0.00E+00">
                  <c:v>3.1E-4</c:v>
                </c:pt>
                <c:pt idx="64455" formatCode="0.00E+00">
                  <c:v>3.1E-4</c:v>
                </c:pt>
                <c:pt idx="64456" formatCode="0.00E+00">
                  <c:v>3.1E-4</c:v>
                </c:pt>
                <c:pt idx="64457" formatCode="0.00E+00">
                  <c:v>3.1E-4</c:v>
                </c:pt>
                <c:pt idx="64458" formatCode="0.00E+00">
                  <c:v>3.1E-4</c:v>
                </c:pt>
                <c:pt idx="64459" formatCode="0.00E+00">
                  <c:v>3.1E-4</c:v>
                </c:pt>
                <c:pt idx="64460" formatCode="0.00E+00">
                  <c:v>3.1E-4</c:v>
                </c:pt>
                <c:pt idx="64461" formatCode="0.00E+00">
                  <c:v>3.1E-4</c:v>
                </c:pt>
                <c:pt idx="64462" formatCode="0.00E+00">
                  <c:v>3.1E-4</c:v>
                </c:pt>
                <c:pt idx="64463" formatCode="0.00E+00">
                  <c:v>3.1E-4</c:v>
                </c:pt>
                <c:pt idx="64464" formatCode="0.00E+00">
                  <c:v>3.1E-4</c:v>
                </c:pt>
                <c:pt idx="64465" formatCode="0.00E+00">
                  <c:v>3.1E-4</c:v>
                </c:pt>
                <c:pt idx="64466" formatCode="0.00E+00">
                  <c:v>3.1E-4</c:v>
                </c:pt>
                <c:pt idx="64467" formatCode="0.00E+00">
                  <c:v>3.1E-4</c:v>
                </c:pt>
                <c:pt idx="64468" formatCode="0.00E+00">
                  <c:v>3.1E-4</c:v>
                </c:pt>
                <c:pt idx="64469" formatCode="0.00E+00">
                  <c:v>3.1E-4</c:v>
                </c:pt>
                <c:pt idx="64470" formatCode="0.00E+00">
                  <c:v>3.1E-4</c:v>
                </c:pt>
                <c:pt idx="64471" formatCode="0.00E+00">
                  <c:v>3.1E-4</c:v>
                </c:pt>
                <c:pt idx="64472" formatCode="0.00E+00">
                  <c:v>3.1E-4</c:v>
                </c:pt>
                <c:pt idx="64473" formatCode="0.00E+00">
                  <c:v>3.1E-4</c:v>
                </c:pt>
                <c:pt idx="64474" formatCode="0.00E+00">
                  <c:v>3.1E-4</c:v>
                </c:pt>
                <c:pt idx="64475" formatCode="0.00E+00">
                  <c:v>3.1E-4</c:v>
                </c:pt>
                <c:pt idx="64476" formatCode="0.00E+00">
                  <c:v>3.1E-4</c:v>
                </c:pt>
                <c:pt idx="64477" formatCode="0.00E+00">
                  <c:v>3.1E-4</c:v>
                </c:pt>
                <c:pt idx="64478" formatCode="0.00E+00">
                  <c:v>3.1E-4</c:v>
                </c:pt>
                <c:pt idx="64479" formatCode="0.00E+00">
                  <c:v>3.1E-4</c:v>
                </c:pt>
                <c:pt idx="64480" formatCode="0.00E+00">
                  <c:v>3.1E-4</c:v>
                </c:pt>
                <c:pt idx="64481" formatCode="0.00E+00">
                  <c:v>3.1E-4</c:v>
                </c:pt>
                <c:pt idx="64482" formatCode="0.00E+00">
                  <c:v>3.1E-4</c:v>
                </c:pt>
                <c:pt idx="64483" formatCode="0.00E+00">
                  <c:v>3.1E-4</c:v>
                </c:pt>
                <c:pt idx="64484" formatCode="0.00E+00">
                  <c:v>3.1E-4</c:v>
                </c:pt>
                <c:pt idx="64485" formatCode="0.00E+00">
                  <c:v>3.1E-4</c:v>
                </c:pt>
                <c:pt idx="64486" formatCode="0.00E+00">
                  <c:v>3.1E-4</c:v>
                </c:pt>
                <c:pt idx="64487" formatCode="0.00E+00">
                  <c:v>3.1E-4</c:v>
                </c:pt>
                <c:pt idx="64488" formatCode="0.00E+00">
                  <c:v>3.1E-4</c:v>
                </c:pt>
                <c:pt idx="64489" formatCode="0.00E+00">
                  <c:v>3.1E-4</c:v>
                </c:pt>
                <c:pt idx="64490" formatCode="0.00E+00">
                  <c:v>3.1E-4</c:v>
                </c:pt>
                <c:pt idx="64491" formatCode="0.00E+00">
                  <c:v>3.1E-4</c:v>
                </c:pt>
                <c:pt idx="64492" formatCode="0.00E+00">
                  <c:v>3.1E-4</c:v>
                </c:pt>
                <c:pt idx="64493" formatCode="0.00E+00">
                  <c:v>3.1E-4</c:v>
                </c:pt>
                <c:pt idx="64494" formatCode="0.00E+00">
                  <c:v>3.1E-4</c:v>
                </c:pt>
                <c:pt idx="64495" formatCode="0.00E+00">
                  <c:v>3.1E-4</c:v>
                </c:pt>
                <c:pt idx="64496" formatCode="0.00E+00">
                  <c:v>3.1E-4</c:v>
                </c:pt>
                <c:pt idx="64497" formatCode="0.00E+00">
                  <c:v>3.1E-4</c:v>
                </c:pt>
                <c:pt idx="64498" formatCode="0.00E+00">
                  <c:v>3.1E-4</c:v>
                </c:pt>
                <c:pt idx="64499" formatCode="0.00E+00">
                  <c:v>3.1E-4</c:v>
                </c:pt>
                <c:pt idx="64500" formatCode="0.00E+00">
                  <c:v>3.1E-4</c:v>
                </c:pt>
                <c:pt idx="64501" formatCode="0.00E+00">
                  <c:v>3.1E-4</c:v>
                </c:pt>
                <c:pt idx="64502" formatCode="0.00E+00">
                  <c:v>3.1E-4</c:v>
                </c:pt>
                <c:pt idx="64503" formatCode="0.00E+00">
                  <c:v>3.1E-4</c:v>
                </c:pt>
                <c:pt idx="64504" formatCode="0.00E+00">
                  <c:v>3.1E-4</c:v>
                </c:pt>
                <c:pt idx="64505" formatCode="0.00E+00">
                  <c:v>3.0899999999999998E-4</c:v>
                </c:pt>
                <c:pt idx="64506" formatCode="0.00E+00">
                  <c:v>3.1E-4</c:v>
                </c:pt>
                <c:pt idx="64507" formatCode="0.00E+00">
                  <c:v>3.1E-4</c:v>
                </c:pt>
                <c:pt idx="64508" formatCode="0.00E+00">
                  <c:v>3.0899999999999998E-4</c:v>
                </c:pt>
                <c:pt idx="64509" formatCode="0.00E+00">
                  <c:v>3.0899999999999998E-4</c:v>
                </c:pt>
                <c:pt idx="64510" formatCode="0.00E+00">
                  <c:v>3.1E-4</c:v>
                </c:pt>
                <c:pt idx="64511" formatCode="0.00E+00">
                  <c:v>3.1E-4</c:v>
                </c:pt>
                <c:pt idx="64512" formatCode="0.00E+00">
                  <c:v>3.0899999999999998E-4</c:v>
                </c:pt>
                <c:pt idx="64513" formatCode="0.00E+00">
                  <c:v>3.1E-4</c:v>
                </c:pt>
                <c:pt idx="64514" formatCode="0.00E+00">
                  <c:v>3.0899999999999998E-4</c:v>
                </c:pt>
                <c:pt idx="64515" formatCode="0.00E+00">
                  <c:v>3.0899999999999998E-4</c:v>
                </c:pt>
                <c:pt idx="64516" formatCode="0.00E+00">
                  <c:v>3.0899999999999998E-4</c:v>
                </c:pt>
                <c:pt idx="64517" formatCode="0.00E+00">
                  <c:v>3.0899999999999998E-4</c:v>
                </c:pt>
                <c:pt idx="64518" formatCode="0.00E+00">
                  <c:v>3.0899999999999998E-4</c:v>
                </c:pt>
                <c:pt idx="64519" formatCode="0.00E+00">
                  <c:v>3.0899999999999998E-4</c:v>
                </c:pt>
                <c:pt idx="64520" formatCode="0.00E+00">
                  <c:v>3.0899999999999998E-4</c:v>
                </c:pt>
                <c:pt idx="64521" formatCode="0.00E+00">
                  <c:v>3.0899999999999998E-4</c:v>
                </c:pt>
                <c:pt idx="64522" formatCode="0.00E+00">
                  <c:v>3.0899999999999998E-4</c:v>
                </c:pt>
                <c:pt idx="64523" formatCode="0.00E+00">
                  <c:v>3.0899999999999998E-4</c:v>
                </c:pt>
                <c:pt idx="64524" formatCode="0.00E+00">
                  <c:v>3.0899999999999998E-4</c:v>
                </c:pt>
                <c:pt idx="64525" formatCode="0.00E+00">
                  <c:v>3.0899999999999998E-4</c:v>
                </c:pt>
                <c:pt idx="64526" formatCode="0.00E+00">
                  <c:v>3.0899999999999998E-4</c:v>
                </c:pt>
                <c:pt idx="64527" formatCode="0.00E+00">
                  <c:v>3.0899999999999998E-4</c:v>
                </c:pt>
                <c:pt idx="64528" formatCode="0.00E+00">
                  <c:v>3.0899999999999998E-4</c:v>
                </c:pt>
                <c:pt idx="64529" formatCode="0.00E+00">
                  <c:v>3.0899999999999998E-4</c:v>
                </c:pt>
                <c:pt idx="64530" formatCode="0.00E+00">
                  <c:v>3.0899999999999998E-4</c:v>
                </c:pt>
                <c:pt idx="64531" formatCode="0.00E+00">
                  <c:v>3.0899999999999998E-4</c:v>
                </c:pt>
                <c:pt idx="64532" formatCode="0.00E+00">
                  <c:v>3.0899999999999998E-4</c:v>
                </c:pt>
                <c:pt idx="64533" formatCode="0.00E+00">
                  <c:v>3.0899999999999998E-4</c:v>
                </c:pt>
                <c:pt idx="64534" formatCode="0.00E+00">
                  <c:v>3.0899999999999998E-4</c:v>
                </c:pt>
                <c:pt idx="64535" formatCode="0.00E+00">
                  <c:v>3.0899999999999998E-4</c:v>
                </c:pt>
                <c:pt idx="64536" formatCode="0.00E+00">
                  <c:v>3.0899999999999998E-4</c:v>
                </c:pt>
                <c:pt idx="64537" formatCode="0.00E+00">
                  <c:v>3.0899999999999998E-4</c:v>
                </c:pt>
                <c:pt idx="64538" formatCode="0.00E+00">
                  <c:v>3.0899999999999998E-4</c:v>
                </c:pt>
                <c:pt idx="64539" formatCode="0.00E+00">
                  <c:v>3.0899999999999998E-4</c:v>
                </c:pt>
                <c:pt idx="64540" formatCode="0.00E+00">
                  <c:v>3.0899999999999998E-4</c:v>
                </c:pt>
                <c:pt idx="64541" formatCode="0.00E+00">
                  <c:v>3.0899999999999998E-4</c:v>
                </c:pt>
                <c:pt idx="64542" formatCode="0.00E+00">
                  <c:v>3.0899999999999998E-4</c:v>
                </c:pt>
                <c:pt idx="64543" formatCode="0.00E+00">
                  <c:v>3.0899999999999998E-4</c:v>
                </c:pt>
                <c:pt idx="64544" formatCode="0.00E+00">
                  <c:v>3.0899999999999998E-4</c:v>
                </c:pt>
                <c:pt idx="64545" formatCode="0.00E+00">
                  <c:v>3.0899999999999998E-4</c:v>
                </c:pt>
                <c:pt idx="64546" formatCode="0.00E+00">
                  <c:v>3.0899999999999998E-4</c:v>
                </c:pt>
                <c:pt idx="64547" formatCode="0.00E+00">
                  <c:v>3.0899999999999998E-4</c:v>
                </c:pt>
                <c:pt idx="64548" formatCode="0.00E+00">
                  <c:v>3.0899999999999998E-4</c:v>
                </c:pt>
                <c:pt idx="64549" formatCode="0.00E+00">
                  <c:v>3.0899999999999998E-4</c:v>
                </c:pt>
                <c:pt idx="64550" formatCode="0.00E+00">
                  <c:v>3.0899999999999998E-4</c:v>
                </c:pt>
                <c:pt idx="64551" formatCode="0.00E+00">
                  <c:v>3.0899999999999998E-4</c:v>
                </c:pt>
                <c:pt idx="64552" formatCode="0.00E+00">
                  <c:v>3.0899999999999998E-4</c:v>
                </c:pt>
                <c:pt idx="64553" formatCode="0.00E+00">
                  <c:v>3.0899999999999998E-4</c:v>
                </c:pt>
                <c:pt idx="64554" formatCode="0.00E+00">
                  <c:v>3.0899999999999998E-4</c:v>
                </c:pt>
                <c:pt idx="64555" formatCode="0.00E+00">
                  <c:v>3.0899999999999998E-4</c:v>
                </c:pt>
                <c:pt idx="64556" formatCode="0.00E+00">
                  <c:v>3.0899999999999998E-4</c:v>
                </c:pt>
                <c:pt idx="64557" formatCode="0.00E+00">
                  <c:v>3.0899999999999998E-4</c:v>
                </c:pt>
                <c:pt idx="64558" formatCode="0.00E+00">
                  <c:v>3.0899999999999998E-4</c:v>
                </c:pt>
                <c:pt idx="64559" formatCode="0.00E+00">
                  <c:v>3.0899999999999998E-4</c:v>
                </c:pt>
                <c:pt idx="64560" formatCode="0.00E+00">
                  <c:v>3.0899999999999998E-4</c:v>
                </c:pt>
                <c:pt idx="64561" formatCode="0.00E+00">
                  <c:v>3.0899999999999998E-4</c:v>
                </c:pt>
                <c:pt idx="64562" formatCode="0.00E+00">
                  <c:v>3.0899999999999998E-4</c:v>
                </c:pt>
                <c:pt idx="64563" formatCode="0.00E+00">
                  <c:v>3.0899999999999998E-4</c:v>
                </c:pt>
                <c:pt idx="64564" formatCode="0.00E+00">
                  <c:v>3.0899999999999998E-4</c:v>
                </c:pt>
                <c:pt idx="64565" formatCode="0.00E+00">
                  <c:v>3.0899999999999998E-4</c:v>
                </c:pt>
                <c:pt idx="64566" formatCode="0.00E+00">
                  <c:v>3.0899999999999998E-4</c:v>
                </c:pt>
                <c:pt idx="64567" formatCode="0.00E+00">
                  <c:v>3.0899999999999998E-4</c:v>
                </c:pt>
                <c:pt idx="64568" formatCode="0.00E+00">
                  <c:v>3.0899999999999998E-4</c:v>
                </c:pt>
                <c:pt idx="64569" formatCode="0.00E+00">
                  <c:v>3.0899999999999998E-4</c:v>
                </c:pt>
                <c:pt idx="64570" formatCode="0.00E+00">
                  <c:v>3.0899999999999998E-4</c:v>
                </c:pt>
                <c:pt idx="64571" formatCode="0.00E+00">
                  <c:v>3.0899999999999998E-4</c:v>
                </c:pt>
                <c:pt idx="64572" formatCode="0.00E+00">
                  <c:v>3.0899999999999998E-4</c:v>
                </c:pt>
                <c:pt idx="64573" formatCode="0.00E+00">
                  <c:v>3.0899999999999998E-4</c:v>
                </c:pt>
                <c:pt idx="64574" formatCode="0.00E+00">
                  <c:v>3.0899999999999998E-4</c:v>
                </c:pt>
                <c:pt idx="64575" formatCode="0.00E+00">
                  <c:v>3.0899999999999998E-4</c:v>
                </c:pt>
                <c:pt idx="64576" formatCode="0.00E+00">
                  <c:v>3.0899999999999998E-4</c:v>
                </c:pt>
                <c:pt idx="64577" formatCode="0.00E+00">
                  <c:v>3.0899999999999998E-4</c:v>
                </c:pt>
                <c:pt idx="64578" formatCode="0.00E+00">
                  <c:v>3.0899999999999998E-4</c:v>
                </c:pt>
                <c:pt idx="64579" formatCode="0.00E+00">
                  <c:v>3.0899999999999998E-4</c:v>
                </c:pt>
                <c:pt idx="64580" formatCode="0.00E+00">
                  <c:v>3.0899999999999998E-4</c:v>
                </c:pt>
                <c:pt idx="64581" formatCode="0.00E+00">
                  <c:v>3.0899999999999998E-4</c:v>
                </c:pt>
                <c:pt idx="64582" formatCode="0.00E+00">
                  <c:v>3.0899999999999998E-4</c:v>
                </c:pt>
                <c:pt idx="64583" formatCode="0.00E+00">
                  <c:v>3.0899999999999998E-4</c:v>
                </c:pt>
                <c:pt idx="64584" formatCode="0.00E+00">
                  <c:v>3.0800000000000001E-4</c:v>
                </c:pt>
                <c:pt idx="64585" formatCode="0.00E+00">
                  <c:v>3.0899999999999998E-4</c:v>
                </c:pt>
                <c:pt idx="64586" formatCode="0.00E+00">
                  <c:v>3.0800000000000001E-4</c:v>
                </c:pt>
                <c:pt idx="64587" formatCode="0.00E+00">
                  <c:v>3.0899999999999998E-4</c:v>
                </c:pt>
                <c:pt idx="64588" formatCode="0.00E+00">
                  <c:v>3.0899999999999998E-4</c:v>
                </c:pt>
                <c:pt idx="64589" formatCode="0.00E+00">
                  <c:v>3.0800000000000001E-4</c:v>
                </c:pt>
                <c:pt idx="64590" formatCode="0.00E+00">
                  <c:v>3.0899999999999998E-4</c:v>
                </c:pt>
                <c:pt idx="64591" formatCode="0.00E+00">
                  <c:v>3.0899999999999998E-4</c:v>
                </c:pt>
                <c:pt idx="64592" formatCode="0.00E+00">
                  <c:v>3.0800000000000001E-4</c:v>
                </c:pt>
                <c:pt idx="64593" formatCode="0.00E+00">
                  <c:v>3.0800000000000001E-4</c:v>
                </c:pt>
                <c:pt idx="64594" formatCode="0.00E+00">
                  <c:v>3.0800000000000001E-4</c:v>
                </c:pt>
                <c:pt idx="64595" formatCode="0.00E+00">
                  <c:v>3.0800000000000001E-4</c:v>
                </c:pt>
                <c:pt idx="64596" formatCode="0.00E+00">
                  <c:v>3.0800000000000001E-4</c:v>
                </c:pt>
                <c:pt idx="64597" formatCode="0.00E+00">
                  <c:v>3.0800000000000001E-4</c:v>
                </c:pt>
                <c:pt idx="64598" formatCode="0.00E+00">
                  <c:v>3.0800000000000001E-4</c:v>
                </c:pt>
                <c:pt idx="64599" formatCode="0.00E+00">
                  <c:v>3.0800000000000001E-4</c:v>
                </c:pt>
                <c:pt idx="64600" formatCode="0.00E+00">
                  <c:v>3.0800000000000001E-4</c:v>
                </c:pt>
                <c:pt idx="64601" formatCode="0.00E+00">
                  <c:v>3.0800000000000001E-4</c:v>
                </c:pt>
                <c:pt idx="64602" formatCode="0.00E+00">
                  <c:v>3.0800000000000001E-4</c:v>
                </c:pt>
                <c:pt idx="64603" formatCode="0.00E+00">
                  <c:v>3.0800000000000001E-4</c:v>
                </c:pt>
                <c:pt idx="64604" formatCode="0.00E+00">
                  <c:v>3.0800000000000001E-4</c:v>
                </c:pt>
                <c:pt idx="64605" formatCode="0.00E+00">
                  <c:v>3.0800000000000001E-4</c:v>
                </c:pt>
                <c:pt idx="64606" formatCode="0.00E+00">
                  <c:v>3.0800000000000001E-4</c:v>
                </c:pt>
                <c:pt idx="64607" formatCode="0.00E+00">
                  <c:v>3.0800000000000001E-4</c:v>
                </c:pt>
                <c:pt idx="64608" formatCode="0.00E+00">
                  <c:v>3.0800000000000001E-4</c:v>
                </c:pt>
                <c:pt idx="64609" formatCode="0.00E+00">
                  <c:v>3.0800000000000001E-4</c:v>
                </c:pt>
                <c:pt idx="64610" formatCode="0.00E+00">
                  <c:v>3.0800000000000001E-4</c:v>
                </c:pt>
                <c:pt idx="64611" formatCode="0.00E+00">
                  <c:v>3.0800000000000001E-4</c:v>
                </c:pt>
                <c:pt idx="64612" formatCode="0.00E+00">
                  <c:v>3.0800000000000001E-4</c:v>
                </c:pt>
                <c:pt idx="64613" formatCode="0.00E+00">
                  <c:v>3.0800000000000001E-4</c:v>
                </c:pt>
                <c:pt idx="64614" formatCode="0.00E+00">
                  <c:v>3.0800000000000001E-4</c:v>
                </c:pt>
                <c:pt idx="64615" formatCode="0.00E+00">
                  <c:v>3.0800000000000001E-4</c:v>
                </c:pt>
                <c:pt idx="64616" formatCode="0.00E+00">
                  <c:v>3.0800000000000001E-4</c:v>
                </c:pt>
                <c:pt idx="64617" formatCode="0.00E+00">
                  <c:v>3.0800000000000001E-4</c:v>
                </c:pt>
                <c:pt idx="64618" formatCode="0.00E+00">
                  <c:v>3.0800000000000001E-4</c:v>
                </c:pt>
                <c:pt idx="64619" formatCode="0.00E+00">
                  <c:v>3.0800000000000001E-4</c:v>
                </c:pt>
                <c:pt idx="64620" formatCode="0.00E+00">
                  <c:v>3.0800000000000001E-4</c:v>
                </c:pt>
                <c:pt idx="64621" formatCode="0.00E+00">
                  <c:v>3.0800000000000001E-4</c:v>
                </c:pt>
                <c:pt idx="64622" formatCode="0.00E+00">
                  <c:v>3.0800000000000001E-4</c:v>
                </c:pt>
                <c:pt idx="64623" formatCode="0.00E+00">
                  <c:v>3.0800000000000001E-4</c:v>
                </c:pt>
                <c:pt idx="64624" formatCode="0.00E+00">
                  <c:v>3.0800000000000001E-4</c:v>
                </c:pt>
                <c:pt idx="64625" formatCode="0.00E+00">
                  <c:v>3.0800000000000001E-4</c:v>
                </c:pt>
                <c:pt idx="64626" formatCode="0.00E+00">
                  <c:v>3.0800000000000001E-4</c:v>
                </c:pt>
                <c:pt idx="64627" formatCode="0.00E+00">
                  <c:v>3.0800000000000001E-4</c:v>
                </c:pt>
                <c:pt idx="64628" formatCode="0.00E+00">
                  <c:v>3.0800000000000001E-4</c:v>
                </c:pt>
                <c:pt idx="64629" formatCode="0.00E+00">
                  <c:v>3.0800000000000001E-4</c:v>
                </c:pt>
                <c:pt idx="64630" formatCode="0.00E+00">
                  <c:v>3.0800000000000001E-4</c:v>
                </c:pt>
                <c:pt idx="64631" formatCode="0.00E+00">
                  <c:v>3.0800000000000001E-4</c:v>
                </c:pt>
                <c:pt idx="64632" formatCode="0.00E+00">
                  <c:v>3.0800000000000001E-4</c:v>
                </c:pt>
                <c:pt idx="64633" formatCode="0.00E+00">
                  <c:v>3.0800000000000001E-4</c:v>
                </c:pt>
                <c:pt idx="64634" formatCode="0.00E+00">
                  <c:v>3.0800000000000001E-4</c:v>
                </c:pt>
                <c:pt idx="64635" formatCode="0.00E+00">
                  <c:v>3.0800000000000001E-4</c:v>
                </c:pt>
                <c:pt idx="64636" formatCode="0.00E+00">
                  <c:v>3.0800000000000001E-4</c:v>
                </c:pt>
                <c:pt idx="64637" formatCode="0.00E+00">
                  <c:v>3.0800000000000001E-4</c:v>
                </c:pt>
                <c:pt idx="64638" formatCode="0.00E+00">
                  <c:v>3.0800000000000001E-4</c:v>
                </c:pt>
                <c:pt idx="64639" formatCode="0.00E+00">
                  <c:v>3.0800000000000001E-4</c:v>
                </c:pt>
                <c:pt idx="64640" formatCode="0.00E+00">
                  <c:v>3.0800000000000001E-4</c:v>
                </c:pt>
                <c:pt idx="64641" formatCode="0.00E+00">
                  <c:v>3.0800000000000001E-4</c:v>
                </c:pt>
                <c:pt idx="64642" formatCode="0.00E+00">
                  <c:v>3.0800000000000001E-4</c:v>
                </c:pt>
                <c:pt idx="64643" formatCode="0.00E+00">
                  <c:v>3.0699999999999998E-4</c:v>
                </c:pt>
                <c:pt idx="64644" formatCode="0.00E+00">
                  <c:v>3.0800000000000001E-4</c:v>
                </c:pt>
                <c:pt idx="64645" formatCode="0.00E+00">
                  <c:v>3.0800000000000001E-4</c:v>
                </c:pt>
                <c:pt idx="64646" formatCode="0.00E+00">
                  <c:v>3.0800000000000001E-4</c:v>
                </c:pt>
                <c:pt idx="64647" formatCode="0.00E+00">
                  <c:v>3.0800000000000001E-4</c:v>
                </c:pt>
                <c:pt idx="64648" formatCode="0.00E+00">
                  <c:v>3.0800000000000001E-4</c:v>
                </c:pt>
                <c:pt idx="64649" formatCode="0.00E+00">
                  <c:v>3.0800000000000001E-4</c:v>
                </c:pt>
                <c:pt idx="64650" formatCode="0.00E+00">
                  <c:v>3.0800000000000001E-4</c:v>
                </c:pt>
                <c:pt idx="64651" formatCode="0.00E+00">
                  <c:v>3.0800000000000001E-4</c:v>
                </c:pt>
                <c:pt idx="64652" formatCode="0.00E+00">
                  <c:v>3.0800000000000001E-4</c:v>
                </c:pt>
                <c:pt idx="64653" formatCode="0.00E+00">
                  <c:v>3.0699999999999998E-4</c:v>
                </c:pt>
                <c:pt idx="64654" formatCode="0.00E+00">
                  <c:v>3.0800000000000001E-4</c:v>
                </c:pt>
                <c:pt idx="64655" formatCode="0.00E+00">
                  <c:v>3.0800000000000001E-4</c:v>
                </c:pt>
                <c:pt idx="64656" formatCode="0.00E+00">
                  <c:v>3.0699999999999998E-4</c:v>
                </c:pt>
                <c:pt idx="64657" formatCode="0.00E+00">
                  <c:v>3.0800000000000001E-4</c:v>
                </c:pt>
                <c:pt idx="64658" formatCode="0.00E+00">
                  <c:v>3.0800000000000001E-4</c:v>
                </c:pt>
                <c:pt idx="64659" formatCode="0.00E+00">
                  <c:v>3.0800000000000001E-4</c:v>
                </c:pt>
                <c:pt idx="64660" formatCode="0.00E+00">
                  <c:v>3.0800000000000001E-4</c:v>
                </c:pt>
                <c:pt idx="64661" formatCode="0.00E+00">
                  <c:v>3.0800000000000001E-4</c:v>
                </c:pt>
                <c:pt idx="64662" formatCode="0.00E+00">
                  <c:v>3.0800000000000001E-4</c:v>
                </c:pt>
                <c:pt idx="64663" formatCode="0.00E+00">
                  <c:v>3.0699999999999998E-4</c:v>
                </c:pt>
                <c:pt idx="64664" formatCode="0.00E+00">
                  <c:v>3.0699999999999998E-4</c:v>
                </c:pt>
                <c:pt idx="64665" formatCode="0.00E+00">
                  <c:v>3.0699999999999998E-4</c:v>
                </c:pt>
                <c:pt idx="64666" formatCode="0.00E+00">
                  <c:v>3.0699999999999998E-4</c:v>
                </c:pt>
                <c:pt idx="64667" formatCode="0.00E+00">
                  <c:v>3.0800000000000001E-4</c:v>
                </c:pt>
                <c:pt idx="64668" formatCode="0.00E+00">
                  <c:v>3.0699999999999998E-4</c:v>
                </c:pt>
                <c:pt idx="64669" formatCode="0.00E+00">
                  <c:v>3.0699999999999998E-4</c:v>
                </c:pt>
                <c:pt idx="64670" formatCode="0.00E+00">
                  <c:v>3.0699999999999998E-4</c:v>
                </c:pt>
                <c:pt idx="64671" formatCode="0.00E+00">
                  <c:v>3.0699999999999998E-4</c:v>
                </c:pt>
                <c:pt idx="64672" formatCode="0.00E+00">
                  <c:v>3.0699999999999998E-4</c:v>
                </c:pt>
                <c:pt idx="64673" formatCode="0.00E+00">
                  <c:v>3.0699999999999998E-4</c:v>
                </c:pt>
                <c:pt idx="64674" formatCode="0.00E+00">
                  <c:v>3.0699999999999998E-4</c:v>
                </c:pt>
                <c:pt idx="64675" formatCode="0.00E+00">
                  <c:v>3.0699999999999998E-4</c:v>
                </c:pt>
                <c:pt idx="64676" formatCode="0.00E+00">
                  <c:v>3.0699999999999998E-4</c:v>
                </c:pt>
                <c:pt idx="64677" formatCode="0.00E+00">
                  <c:v>3.0699999999999998E-4</c:v>
                </c:pt>
                <c:pt idx="64678" formatCode="0.00E+00">
                  <c:v>3.0699999999999998E-4</c:v>
                </c:pt>
                <c:pt idx="64679" formatCode="0.00E+00">
                  <c:v>3.0699999999999998E-4</c:v>
                </c:pt>
                <c:pt idx="64680" formatCode="0.00E+00">
                  <c:v>3.0699999999999998E-4</c:v>
                </c:pt>
                <c:pt idx="64681" formatCode="0.00E+00">
                  <c:v>3.0699999999999998E-4</c:v>
                </c:pt>
                <c:pt idx="64682" formatCode="0.00E+00">
                  <c:v>3.0699999999999998E-4</c:v>
                </c:pt>
                <c:pt idx="64683" formatCode="0.00E+00">
                  <c:v>3.0699999999999998E-4</c:v>
                </c:pt>
                <c:pt idx="64684" formatCode="0.00E+00">
                  <c:v>3.0699999999999998E-4</c:v>
                </c:pt>
                <c:pt idx="64685" formatCode="0.00E+00">
                  <c:v>3.0699999999999998E-4</c:v>
                </c:pt>
                <c:pt idx="64686" formatCode="0.00E+00">
                  <c:v>3.0699999999999998E-4</c:v>
                </c:pt>
                <c:pt idx="64687" formatCode="0.00E+00">
                  <c:v>3.0699999999999998E-4</c:v>
                </c:pt>
                <c:pt idx="64688" formatCode="0.00E+00">
                  <c:v>3.0699999999999998E-4</c:v>
                </c:pt>
                <c:pt idx="64689" formatCode="0.00E+00">
                  <c:v>3.0699999999999998E-4</c:v>
                </c:pt>
                <c:pt idx="64690" formatCode="0.00E+00">
                  <c:v>3.0699999999999998E-4</c:v>
                </c:pt>
                <c:pt idx="64691" formatCode="0.00E+00">
                  <c:v>3.0699999999999998E-4</c:v>
                </c:pt>
                <c:pt idx="64692" formatCode="0.00E+00">
                  <c:v>3.0699999999999998E-4</c:v>
                </c:pt>
                <c:pt idx="64693" formatCode="0.00E+00">
                  <c:v>3.0699999999999998E-4</c:v>
                </c:pt>
                <c:pt idx="64694" formatCode="0.00E+00">
                  <c:v>3.0699999999999998E-4</c:v>
                </c:pt>
                <c:pt idx="64695" formatCode="0.00E+00">
                  <c:v>3.0699999999999998E-4</c:v>
                </c:pt>
                <c:pt idx="64696" formatCode="0.00E+00">
                  <c:v>3.0699999999999998E-4</c:v>
                </c:pt>
                <c:pt idx="64697" formatCode="0.00E+00">
                  <c:v>3.0699999999999998E-4</c:v>
                </c:pt>
                <c:pt idx="64698" formatCode="0.00E+00">
                  <c:v>3.0699999999999998E-4</c:v>
                </c:pt>
                <c:pt idx="64699" formatCode="0.00E+00">
                  <c:v>3.0699999999999998E-4</c:v>
                </c:pt>
                <c:pt idx="64700" formatCode="0.00E+00">
                  <c:v>3.0699999999999998E-4</c:v>
                </c:pt>
                <c:pt idx="64701" formatCode="0.00E+00">
                  <c:v>3.0699999999999998E-4</c:v>
                </c:pt>
                <c:pt idx="64702" formatCode="0.00E+00">
                  <c:v>3.0699999999999998E-4</c:v>
                </c:pt>
                <c:pt idx="64703" formatCode="0.00E+00">
                  <c:v>3.0699999999999998E-4</c:v>
                </c:pt>
                <c:pt idx="64704" formatCode="0.00E+00">
                  <c:v>3.0699999999999998E-4</c:v>
                </c:pt>
                <c:pt idx="64705" formatCode="0.00E+00">
                  <c:v>3.0699999999999998E-4</c:v>
                </c:pt>
                <c:pt idx="64706" formatCode="0.00E+00">
                  <c:v>3.0699999999999998E-4</c:v>
                </c:pt>
                <c:pt idx="64707" formatCode="0.00E+00">
                  <c:v>3.0699999999999998E-4</c:v>
                </c:pt>
                <c:pt idx="64708" formatCode="0.00E+00">
                  <c:v>3.0699999999999998E-4</c:v>
                </c:pt>
                <c:pt idx="64709" formatCode="0.00E+00">
                  <c:v>3.0699999999999998E-4</c:v>
                </c:pt>
                <c:pt idx="64710" formatCode="0.00E+00">
                  <c:v>3.0699999999999998E-4</c:v>
                </c:pt>
                <c:pt idx="64711" formatCode="0.00E+00">
                  <c:v>3.0699999999999998E-4</c:v>
                </c:pt>
                <c:pt idx="64712" formatCode="0.00E+00">
                  <c:v>3.0699999999999998E-4</c:v>
                </c:pt>
                <c:pt idx="64713" formatCode="0.00E+00">
                  <c:v>3.0699999999999998E-4</c:v>
                </c:pt>
                <c:pt idx="64714" formatCode="0.00E+00">
                  <c:v>3.0699999999999998E-4</c:v>
                </c:pt>
                <c:pt idx="64715" formatCode="0.00E+00">
                  <c:v>3.0699999999999998E-4</c:v>
                </c:pt>
                <c:pt idx="64716" formatCode="0.00E+00">
                  <c:v>3.0699999999999998E-4</c:v>
                </c:pt>
                <c:pt idx="64717" formatCode="0.00E+00">
                  <c:v>3.0699999999999998E-4</c:v>
                </c:pt>
                <c:pt idx="64718" formatCode="0.00E+00">
                  <c:v>3.0699999999999998E-4</c:v>
                </c:pt>
                <c:pt idx="64719" formatCode="0.00E+00">
                  <c:v>3.0699999999999998E-4</c:v>
                </c:pt>
                <c:pt idx="64720" formatCode="0.00E+00">
                  <c:v>3.0699999999999998E-4</c:v>
                </c:pt>
                <c:pt idx="64721" formatCode="0.00E+00">
                  <c:v>3.0699999999999998E-4</c:v>
                </c:pt>
                <c:pt idx="64722" formatCode="0.00E+00">
                  <c:v>3.0699999999999998E-4</c:v>
                </c:pt>
                <c:pt idx="64723" formatCode="0.00E+00">
                  <c:v>3.0699999999999998E-4</c:v>
                </c:pt>
                <c:pt idx="64724" formatCode="0.00E+00">
                  <c:v>3.0699999999999998E-4</c:v>
                </c:pt>
                <c:pt idx="64725" formatCode="0.00E+00">
                  <c:v>3.0699999999999998E-4</c:v>
                </c:pt>
                <c:pt idx="64726" formatCode="0.00E+00">
                  <c:v>3.0699999999999998E-4</c:v>
                </c:pt>
                <c:pt idx="64727" formatCode="0.00E+00">
                  <c:v>3.0699999999999998E-4</c:v>
                </c:pt>
                <c:pt idx="64728" formatCode="0.00E+00">
                  <c:v>3.0699999999999998E-4</c:v>
                </c:pt>
                <c:pt idx="64729" formatCode="0.00E+00">
                  <c:v>3.0699999999999998E-4</c:v>
                </c:pt>
                <c:pt idx="64730" formatCode="0.00E+00">
                  <c:v>3.0699999999999998E-4</c:v>
                </c:pt>
                <c:pt idx="64731" formatCode="0.00E+00">
                  <c:v>3.0699999999999998E-4</c:v>
                </c:pt>
                <c:pt idx="64732" formatCode="0.00E+00">
                  <c:v>3.0699999999999998E-4</c:v>
                </c:pt>
                <c:pt idx="64733" formatCode="0.00E+00">
                  <c:v>3.0699999999999998E-4</c:v>
                </c:pt>
                <c:pt idx="64734" formatCode="0.00E+00">
                  <c:v>3.0699999999999998E-4</c:v>
                </c:pt>
                <c:pt idx="64735" formatCode="0.00E+00">
                  <c:v>3.0699999999999998E-4</c:v>
                </c:pt>
                <c:pt idx="64736" formatCode="0.00E+00">
                  <c:v>3.0699999999999998E-4</c:v>
                </c:pt>
                <c:pt idx="64737" formatCode="0.00E+00">
                  <c:v>3.0600000000000001E-4</c:v>
                </c:pt>
                <c:pt idx="64738" formatCode="0.00E+00">
                  <c:v>3.0699999999999998E-4</c:v>
                </c:pt>
                <c:pt idx="64739" formatCode="0.00E+00">
                  <c:v>3.0699999999999998E-4</c:v>
                </c:pt>
                <c:pt idx="64740" formatCode="0.00E+00">
                  <c:v>3.0600000000000001E-4</c:v>
                </c:pt>
                <c:pt idx="64741" formatCode="0.00E+00">
                  <c:v>3.0699999999999998E-4</c:v>
                </c:pt>
                <c:pt idx="64742" formatCode="0.00E+00">
                  <c:v>3.0699999999999998E-4</c:v>
                </c:pt>
                <c:pt idx="64743" formatCode="0.00E+00">
                  <c:v>3.0699999999999998E-4</c:v>
                </c:pt>
                <c:pt idx="64744" formatCode="0.00E+00">
                  <c:v>3.0699999999999998E-4</c:v>
                </c:pt>
                <c:pt idx="64745" formatCode="0.00E+00">
                  <c:v>3.0699999999999998E-4</c:v>
                </c:pt>
                <c:pt idx="64746" formatCode="0.00E+00">
                  <c:v>3.0699999999999998E-4</c:v>
                </c:pt>
                <c:pt idx="64747" formatCode="0.00E+00">
                  <c:v>3.0699999999999998E-4</c:v>
                </c:pt>
                <c:pt idx="64748" formatCode="0.00E+00">
                  <c:v>3.0600000000000001E-4</c:v>
                </c:pt>
                <c:pt idx="64749" formatCode="0.00E+00">
                  <c:v>3.0699999999999998E-4</c:v>
                </c:pt>
                <c:pt idx="64750" formatCode="0.00E+00">
                  <c:v>3.0600000000000001E-4</c:v>
                </c:pt>
                <c:pt idx="64751" formatCode="0.00E+00">
                  <c:v>3.0600000000000001E-4</c:v>
                </c:pt>
                <c:pt idx="64752" formatCode="0.00E+00">
                  <c:v>3.0600000000000001E-4</c:v>
                </c:pt>
                <c:pt idx="64753" formatCode="0.00E+00">
                  <c:v>3.0600000000000001E-4</c:v>
                </c:pt>
                <c:pt idx="64754" formatCode="0.00E+00">
                  <c:v>3.0600000000000001E-4</c:v>
                </c:pt>
                <c:pt idx="64755" formatCode="0.00E+00">
                  <c:v>3.0699999999999998E-4</c:v>
                </c:pt>
                <c:pt idx="64756" formatCode="0.00E+00">
                  <c:v>3.0699999999999998E-4</c:v>
                </c:pt>
                <c:pt idx="64757" formatCode="0.00E+00">
                  <c:v>3.0600000000000001E-4</c:v>
                </c:pt>
                <c:pt idx="64758" formatCode="0.00E+00">
                  <c:v>3.0600000000000001E-4</c:v>
                </c:pt>
                <c:pt idx="64759" formatCode="0.00E+00">
                  <c:v>3.0600000000000001E-4</c:v>
                </c:pt>
                <c:pt idx="64760" formatCode="0.00E+00">
                  <c:v>3.0600000000000001E-4</c:v>
                </c:pt>
                <c:pt idx="64761" formatCode="0.00E+00">
                  <c:v>3.0600000000000001E-4</c:v>
                </c:pt>
                <c:pt idx="64762" formatCode="0.00E+00">
                  <c:v>3.0600000000000001E-4</c:v>
                </c:pt>
                <c:pt idx="64763" formatCode="0.00E+00">
                  <c:v>3.0600000000000001E-4</c:v>
                </c:pt>
                <c:pt idx="64764" formatCode="0.00E+00">
                  <c:v>3.0600000000000001E-4</c:v>
                </c:pt>
                <c:pt idx="64765" formatCode="0.00E+00">
                  <c:v>3.0600000000000001E-4</c:v>
                </c:pt>
                <c:pt idx="64766" formatCode="0.00E+00">
                  <c:v>3.0600000000000001E-4</c:v>
                </c:pt>
                <c:pt idx="64767" formatCode="0.00E+00">
                  <c:v>3.0600000000000001E-4</c:v>
                </c:pt>
                <c:pt idx="64768" formatCode="0.00E+00">
                  <c:v>3.0600000000000001E-4</c:v>
                </c:pt>
                <c:pt idx="64769" formatCode="0.00E+00">
                  <c:v>3.0600000000000001E-4</c:v>
                </c:pt>
                <c:pt idx="64770" formatCode="0.00E+00">
                  <c:v>3.0600000000000001E-4</c:v>
                </c:pt>
                <c:pt idx="64771" formatCode="0.00E+00">
                  <c:v>3.0600000000000001E-4</c:v>
                </c:pt>
                <c:pt idx="64772" formatCode="0.00E+00">
                  <c:v>3.0600000000000001E-4</c:v>
                </c:pt>
                <c:pt idx="64773" formatCode="0.00E+00">
                  <c:v>3.0600000000000001E-4</c:v>
                </c:pt>
                <c:pt idx="64774" formatCode="0.00E+00">
                  <c:v>3.0600000000000001E-4</c:v>
                </c:pt>
                <c:pt idx="64775" formatCode="0.00E+00">
                  <c:v>3.0600000000000001E-4</c:v>
                </c:pt>
                <c:pt idx="64776" formatCode="0.00E+00">
                  <c:v>3.0600000000000001E-4</c:v>
                </c:pt>
                <c:pt idx="64777" formatCode="0.00E+00">
                  <c:v>3.0600000000000001E-4</c:v>
                </c:pt>
                <c:pt idx="64778" formatCode="0.00E+00">
                  <c:v>3.0600000000000001E-4</c:v>
                </c:pt>
                <c:pt idx="64779" formatCode="0.00E+00">
                  <c:v>3.0600000000000001E-4</c:v>
                </c:pt>
                <c:pt idx="64780" formatCode="0.00E+00">
                  <c:v>3.0600000000000001E-4</c:v>
                </c:pt>
                <c:pt idx="64781" formatCode="0.00E+00">
                  <c:v>3.0600000000000001E-4</c:v>
                </c:pt>
                <c:pt idx="64782" formatCode="0.00E+00">
                  <c:v>3.0600000000000001E-4</c:v>
                </c:pt>
                <c:pt idx="64783" formatCode="0.00E+00">
                  <c:v>3.0600000000000001E-4</c:v>
                </c:pt>
                <c:pt idx="64784" formatCode="0.00E+00">
                  <c:v>3.0600000000000001E-4</c:v>
                </c:pt>
                <c:pt idx="64785" formatCode="0.00E+00">
                  <c:v>3.0600000000000001E-4</c:v>
                </c:pt>
                <c:pt idx="64786" formatCode="0.00E+00">
                  <c:v>3.0600000000000001E-4</c:v>
                </c:pt>
                <c:pt idx="64787" formatCode="0.00E+00">
                  <c:v>3.0600000000000001E-4</c:v>
                </c:pt>
                <c:pt idx="64788" formatCode="0.00E+00">
                  <c:v>3.0600000000000001E-4</c:v>
                </c:pt>
                <c:pt idx="64789" formatCode="0.00E+00">
                  <c:v>3.0600000000000001E-4</c:v>
                </c:pt>
                <c:pt idx="64790" formatCode="0.00E+00">
                  <c:v>3.0600000000000001E-4</c:v>
                </c:pt>
                <c:pt idx="64791" formatCode="0.00E+00">
                  <c:v>3.0600000000000001E-4</c:v>
                </c:pt>
                <c:pt idx="64792" formatCode="0.00E+00">
                  <c:v>3.0600000000000001E-4</c:v>
                </c:pt>
                <c:pt idx="64793" formatCode="0.00E+00">
                  <c:v>3.0600000000000001E-4</c:v>
                </c:pt>
                <c:pt idx="64794" formatCode="0.00E+00">
                  <c:v>3.0600000000000001E-4</c:v>
                </c:pt>
                <c:pt idx="64795" formatCode="0.00E+00">
                  <c:v>3.0600000000000001E-4</c:v>
                </c:pt>
                <c:pt idx="64796" formatCode="0.00E+00">
                  <c:v>3.0600000000000001E-4</c:v>
                </c:pt>
                <c:pt idx="64797" formatCode="0.00E+00">
                  <c:v>3.0600000000000001E-4</c:v>
                </c:pt>
                <c:pt idx="64798" formatCode="0.00E+00">
                  <c:v>3.0600000000000001E-4</c:v>
                </c:pt>
                <c:pt idx="64799" formatCode="0.00E+00">
                  <c:v>3.0600000000000001E-4</c:v>
                </c:pt>
                <c:pt idx="64800" formatCode="0.00E+00">
                  <c:v>3.0600000000000001E-4</c:v>
                </c:pt>
                <c:pt idx="64801" formatCode="0.00E+00">
                  <c:v>3.0600000000000001E-4</c:v>
                </c:pt>
                <c:pt idx="64802" formatCode="0.00E+00">
                  <c:v>3.0600000000000001E-4</c:v>
                </c:pt>
                <c:pt idx="64803" formatCode="0.00E+00">
                  <c:v>3.0600000000000001E-4</c:v>
                </c:pt>
                <c:pt idx="64804" formatCode="0.00E+00">
                  <c:v>3.0600000000000001E-4</c:v>
                </c:pt>
                <c:pt idx="64805" formatCode="0.00E+00">
                  <c:v>3.0600000000000001E-4</c:v>
                </c:pt>
                <c:pt idx="64806" formatCode="0.00E+00">
                  <c:v>3.0600000000000001E-4</c:v>
                </c:pt>
                <c:pt idx="64807" formatCode="0.00E+00">
                  <c:v>3.0600000000000001E-4</c:v>
                </c:pt>
                <c:pt idx="64808" formatCode="0.00E+00">
                  <c:v>3.0600000000000001E-4</c:v>
                </c:pt>
                <c:pt idx="64809" formatCode="0.00E+00">
                  <c:v>3.0600000000000001E-4</c:v>
                </c:pt>
                <c:pt idx="64810" formatCode="0.00E+00">
                  <c:v>3.0600000000000001E-4</c:v>
                </c:pt>
                <c:pt idx="64811" formatCode="0.00E+00">
                  <c:v>3.0600000000000001E-4</c:v>
                </c:pt>
                <c:pt idx="64812" formatCode="0.00E+00">
                  <c:v>3.0600000000000001E-4</c:v>
                </c:pt>
                <c:pt idx="64813" formatCode="0.00E+00">
                  <c:v>3.0600000000000001E-4</c:v>
                </c:pt>
                <c:pt idx="64814" formatCode="0.00E+00">
                  <c:v>3.0600000000000001E-4</c:v>
                </c:pt>
                <c:pt idx="64815" formatCode="0.00E+00">
                  <c:v>3.0600000000000001E-4</c:v>
                </c:pt>
                <c:pt idx="64816" formatCode="0.00E+00">
                  <c:v>3.0600000000000001E-4</c:v>
                </c:pt>
                <c:pt idx="64817" formatCode="0.00E+00">
                  <c:v>3.0600000000000001E-4</c:v>
                </c:pt>
                <c:pt idx="64818" formatCode="0.00E+00">
                  <c:v>3.0600000000000001E-4</c:v>
                </c:pt>
                <c:pt idx="64819" formatCode="0.00E+00">
                  <c:v>3.0600000000000001E-4</c:v>
                </c:pt>
                <c:pt idx="64820" formatCode="0.00E+00">
                  <c:v>3.0600000000000001E-4</c:v>
                </c:pt>
                <c:pt idx="64821" formatCode="0.00E+00">
                  <c:v>3.0600000000000001E-4</c:v>
                </c:pt>
                <c:pt idx="64822" formatCode="0.00E+00">
                  <c:v>3.0600000000000001E-4</c:v>
                </c:pt>
                <c:pt idx="64823" formatCode="0.00E+00">
                  <c:v>3.0600000000000001E-4</c:v>
                </c:pt>
                <c:pt idx="64824" formatCode="0.00E+00">
                  <c:v>3.0600000000000001E-4</c:v>
                </c:pt>
                <c:pt idx="64825" formatCode="0.00E+00">
                  <c:v>3.0600000000000001E-4</c:v>
                </c:pt>
                <c:pt idx="64826" formatCode="0.00E+00">
                  <c:v>3.0600000000000001E-4</c:v>
                </c:pt>
                <c:pt idx="64827" formatCode="0.00E+00">
                  <c:v>3.0600000000000001E-4</c:v>
                </c:pt>
                <c:pt idx="64828" formatCode="0.00E+00">
                  <c:v>3.0600000000000001E-4</c:v>
                </c:pt>
                <c:pt idx="64829" formatCode="0.00E+00">
                  <c:v>3.0600000000000001E-4</c:v>
                </c:pt>
                <c:pt idx="64830" formatCode="0.00E+00">
                  <c:v>3.0600000000000001E-4</c:v>
                </c:pt>
                <c:pt idx="64831" formatCode="0.00E+00">
                  <c:v>3.0600000000000001E-4</c:v>
                </c:pt>
                <c:pt idx="64832" formatCode="0.00E+00">
                  <c:v>3.0499999999999999E-4</c:v>
                </c:pt>
                <c:pt idx="64833" formatCode="0.00E+00">
                  <c:v>3.0499999999999999E-4</c:v>
                </c:pt>
                <c:pt idx="64834" formatCode="0.00E+00">
                  <c:v>3.0600000000000001E-4</c:v>
                </c:pt>
                <c:pt idx="64835" formatCode="0.00E+00">
                  <c:v>3.0499999999999999E-4</c:v>
                </c:pt>
                <c:pt idx="64836" formatCode="0.00E+00">
                  <c:v>3.0499999999999999E-4</c:v>
                </c:pt>
                <c:pt idx="64837" formatCode="0.00E+00">
                  <c:v>3.0499999999999999E-4</c:v>
                </c:pt>
                <c:pt idx="64838" formatCode="0.00E+00">
                  <c:v>3.0499999999999999E-4</c:v>
                </c:pt>
                <c:pt idx="64839" formatCode="0.00E+00">
                  <c:v>3.0499999999999999E-4</c:v>
                </c:pt>
                <c:pt idx="64840" formatCode="0.00E+00">
                  <c:v>3.0499999999999999E-4</c:v>
                </c:pt>
                <c:pt idx="64841" formatCode="0.00E+00">
                  <c:v>3.0499999999999999E-4</c:v>
                </c:pt>
                <c:pt idx="64842" formatCode="0.00E+00">
                  <c:v>3.0600000000000001E-4</c:v>
                </c:pt>
                <c:pt idx="64843" formatCode="0.00E+00">
                  <c:v>3.0499999999999999E-4</c:v>
                </c:pt>
                <c:pt idx="64844" formatCode="0.00E+00">
                  <c:v>3.0499999999999999E-4</c:v>
                </c:pt>
                <c:pt idx="64845" formatCode="0.00E+00">
                  <c:v>3.0499999999999999E-4</c:v>
                </c:pt>
                <c:pt idx="64846" formatCode="0.00E+00">
                  <c:v>3.0600000000000001E-4</c:v>
                </c:pt>
                <c:pt idx="64847" formatCode="0.00E+00">
                  <c:v>3.0499999999999999E-4</c:v>
                </c:pt>
                <c:pt idx="64848" formatCode="0.00E+00">
                  <c:v>3.0499999999999999E-4</c:v>
                </c:pt>
                <c:pt idx="64849" formatCode="0.00E+00">
                  <c:v>3.0499999999999999E-4</c:v>
                </c:pt>
                <c:pt idx="64850" formatCode="0.00E+00">
                  <c:v>3.0499999999999999E-4</c:v>
                </c:pt>
                <c:pt idx="64851" formatCode="0.00E+00">
                  <c:v>3.0499999999999999E-4</c:v>
                </c:pt>
                <c:pt idx="64852" formatCode="0.00E+00">
                  <c:v>3.0499999999999999E-4</c:v>
                </c:pt>
                <c:pt idx="64853" formatCode="0.00E+00">
                  <c:v>3.0499999999999999E-4</c:v>
                </c:pt>
                <c:pt idx="64854" formatCode="0.00E+00">
                  <c:v>3.0499999999999999E-4</c:v>
                </c:pt>
                <c:pt idx="64855" formatCode="0.00E+00">
                  <c:v>3.0499999999999999E-4</c:v>
                </c:pt>
                <c:pt idx="64856" formatCode="0.00E+00">
                  <c:v>3.0499999999999999E-4</c:v>
                </c:pt>
                <c:pt idx="64857" formatCode="0.00E+00">
                  <c:v>3.0499999999999999E-4</c:v>
                </c:pt>
                <c:pt idx="64858" formatCode="0.00E+00">
                  <c:v>3.0499999999999999E-4</c:v>
                </c:pt>
                <c:pt idx="64859" formatCode="0.00E+00">
                  <c:v>3.0499999999999999E-4</c:v>
                </c:pt>
                <c:pt idx="64860" formatCode="0.00E+00">
                  <c:v>3.0499999999999999E-4</c:v>
                </c:pt>
                <c:pt idx="64861" formatCode="0.00E+00">
                  <c:v>3.0499999999999999E-4</c:v>
                </c:pt>
                <c:pt idx="64862" formatCode="0.00E+00">
                  <c:v>3.0499999999999999E-4</c:v>
                </c:pt>
                <c:pt idx="64863" formatCode="0.00E+00">
                  <c:v>3.0499999999999999E-4</c:v>
                </c:pt>
                <c:pt idx="64864" formatCode="0.00E+00">
                  <c:v>3.0499999999999999E-4</c:v>
                </c:pt>
                <c:pt idx="64865" formatCode="0.00E+00">
                  <c:v>3.0499999999999999E-4</c:v>
                </c:pt>
                <c:pt idx="64866" formatCode="0.00E+00">
                  <c:v>3.0499999999999999E-4</c:v>
                </c:pt>
                <c:pt idx="64867" formatCode="0.00E+00">
                  <c:v>3.0499999999999999E-4</c:v>
                </c:pt>
                <c:pt idx="64868" formatCode="0.00E+00">
                  <c:v>3.0499999999999999E-4</c:v>
                </c:pt>
                <c:pt idx="64869" formatCode="0.00E+00">
                  <c:v>3.0499999999999999E-4</c:v>
                </c:pt>
                <c:pt idx="64870" formatCode="0.00E+00">
                  <c:v>3.0499999999999999E-4</c:v>
                </c:pt>
                <c:pt idx="64871" formatCode="0.00E+00">
                  <c:v>3.0499999999999999E-4</c:v>
                </c:pt>
                <c:pt idx="64872" formatCode="0.00E+00">
                  <c:v>3.0499999999999999E-4</c:v>
                </c:pt>
                <c:pt idx="64873" formatCode="0.00E+00">
                  <c:v>3.0499999999999999E-4</c:v>
                </c:pt>
                <c:pt idx="64874" formatCode="0.00E+00">
                  <c:v>3.0499999999999999E-4</c:v>
                </c:pt>
                <c:pt idx="64875" formatCode="0.00E+00">
                  <c:v>3.0499999999999999E-4</c:v>
                </c:pt>
                <c:pt idx="64876" formatCode="0.00E+00">
                  <c:v>3.0499999999999999E-4</c:v>
                </c:pt>
                <c:pt idx="64877" formatCode="0.00E+00">
                  <c:v>3.0499999999999999E-4</c:v>
                </c:pt>
                <c:pt idx="64878" formatCode="0.00E+00">
                  <c:v>3.0499999999999999E-4</c:v>
                </c:pt>
                <c:pt idx="64879" formatCode="0.00E+00">
                  <c:v>3.0499999999999999E-4</c:v>
                </c:pt>
                <c:pt idx="64880" formatCode="0.00E+00">
                  <c:v>3.0499999999999999E-4</c:v>
                </c:pt>
                <c:pt idx="64881" formatCode="0.00E+00">
                  <c:v>3.0499999999999999E-4</c:v>
                </c:pt>
                <c:pt idx="64882" formatCode="0.00E+00">
                  <c:v>3.0499999999999999E-4</c:v>
                </c:pt>
                <c:pt idx="64883" formatCode="0.00E+00">
                  <c:v>3.0499999999999999E-4</c:v>
                </c:pt>
                <c:pt idx="64884" formatCode="0.00E+00">
                  <c:v>3.0499999999999999E-4</c:v>
                </c:pt>
                <c:pt idx="64885" formatCode="0.00E+00">
                  <c:v>3.0499999999999999E-4</c:v>
                </c:pt>
                <c:pt idx="64886" formatCode="0.00E+00">
                  <c:v>3.0499999999999999E-4</c:v>
                </c:pt>
                <c:pt idx="64887" formatCode="0.00E+00">
                  <c:v>3.0499999999999999E-4</c:v>
                </c:pt>
                <c:pt idx="64888" formatCode="0.00E+00">
                  <c:v>3.0499999999999999E-4</c:v>
                </c:pt>
                <c:pt idx="64889" formatCode="0.00E+00">
                  <c:v>3.0499999999999999E-4</c:v>
                </c:pt>
                <c:pt idx="64890" formatCode="0.00E+00">
                  <c:v>3.0499999999999999E-4</c:v>
                </c:pt>
                <c:pt idx="64891" formatCode="0.00E+00">
                  <c:v>3.0499999999999999E-4</c:v>
                </c:pt>
                <c:pt idx="64892" formatCode="0.00E+00">
                  <c:v>3.0499999999999999E-4</c:v>
                </c:pt>
                <c:pt idx="64893" formatCode="0.00E+00">
                  <c:v>3.0499999999999999E-4</c:v>
                </c:pt>
                <c:pt idx="64894" formatCode="0.00E+00">
                  <c:v>3.0499999999999999E-4</c:v>
                </c:pt>
                <c:pt idx="64895" formatCode="0.00E+00">
                  <c:v>3.0499999999999999E-4</c:v>
                </c:pt>
                <c:pt idx="64896" formatCode="0.00E+00">
                  <c:v>3.0499999999999999E-4</c:v>
                </c:pt>
                <c:pt idx="64897" formatCode="0.00E+00">
                  <c:v>3.0499999999999999E-4</c:v>
                </c:pt>
                <c:pt idx="64898" formatCode="0.00E+00">
                  <c:v>3.0499999999999999E-4</c:v>
                </c:pt>
                <c:pt idx="64899" formatCode="0.00E+00">
                  <c:v>3.0499999999999999E-4</c:v>
                </c:pt>
                <c:pt idx="64900" formatCode="0.00E+00">
                  <c:v>3.0499999999999999E-4</c:v>
                </c:pt>
                <c:pt idx="64901" formatCode="0.00E+00">
                  <c:v>3.0499999999999999E-4</c:v>
                </c:pt>
                <c:pt idx="64902" formatCode="0.00E+00">
                  <c:v>3.0499999999999999E-4</c:v>
                </c:pt>
                <c:pt idx="64903" formatCode="0.00E+00">
                  <c:v>3.0499999999999999E-4</c:v>
                </c:pt>
                <c:pt idx="64904" formatCode="0.00E+00">
                  <c:v>3.0499999999999999E-4</c:v>
                </c:pt>
                <c:pt idx="64905" formatCode="0.00E+00">
                  <c:v>3.0499999999999999E-4</c:v>
                </c:pt>
                <c:pt idx="64906" formatCode="0.00E+00">
                  <c:v>3.0499999999999999E-4</c:v>
                </c:pt>
                <c:pt idx="64907" formatCode="0.00E+00">
                  <c:v>3.0499999999999999E-4</c:v>
                </c:pt>
                <c:pt idx="64908" formatCode="0.00E+00">
                  <c:v>3.0499999999999999E-4</c:v>
                </c:pt>
                <c:pt idx="64909" formatCode="0.00E+00">
                  <c:v>3.0499999999999999E-4</c:v>
                </c:pt>
                <c:pt idx="64910" formatCode="0.00E+00">
                  <c:v>3.0499999999999999E-4</c:v>
                </c:pt>
                <c:pt idx="64911" formatCode="0.00E+00">
                  <c:v>3.0499999999999999E-4</c:v>
                </c:pt>
                <c:pt idx="64912" formatCode="0.00E+00">
                  <c:v>3.0499999999999999E-4</c:v>
                </c:pt>
                <c:pt idx="64913" formatCode="0.00E+00">
                  <c:v>3.0499999999999999E-4</c:v>
                </c:pt>
                <c:pt idx="64914" formatCode="0.00E+00">
                  <c:v>3.0499999999999999E-4</c:v>
                </c:pt>
                <c:pt idx="64915" formatCode="0.00E+00">
                  <c:v>3.0499999999999999E-4</c:v>
                </c:pt>
                <c:pt idx="64916" formatCode="0.00E+00">
                  <c:v>3.0499999999999999E-4</c:v>
                </c:pt>
                <c:pt idx="64917" formatCode="0.00E+00">
                  <c:v>3.0499999999999999E-4</c:v>
                </c:pt>
                <c:pt idx="64918" formatCode="0.00E+00">
                  <c:v>3.0499999999999999E-4</c:v>
                </c:pt>
                <c:pt idx="64919" formatCode="0.00E+00">
                  <c:v>3.0499999999999999E-4</c:v>
                </c:pt>
                <c:pt idx="64920" formatCode="0.00E+00">
                  <c:v>3.0499999999999999E-4</c:v>
                </c:pt>
                <c:pt idx="64921" formatCode="0.00E+00">
                  <c:v>3.0499999999999999E-4</c:v>
                </c:pt>
                <c:pt idx="64922" formatCode="0.00E+00">
                  <c:v>3.0499999999999999E-4</c:v>
                </c:pt>
                <c:pt idx="64923" formatCode="0.00E+00">
                  <c:v>3.0499999999999999E-4</c:v>
                </c:pt>
                <c:pt idx="64924" formatCode="0.00E+00">
                  <c:v>3.0499999999999999E-4</c:v>
                </c:pt>
                <c:pt idx="64925" formatCode="0.00E+00">
                  <c:v>3.0499999999999999E-4</c:v>
                </c:pt>
                <c:pt idx="64926" formatCode="0.00E+00">
                  <c:v>3.0499999999999999E-4</c:v>
                </c:pt>
                <c:pt idx="64927" formatCode="0.00E+00">
                  <c:v>3.0499999999999999E-4</c:v>
                </c:pt>
                <c:pt idx="64928" formatCode="0.00E+00">
                  <c:v>3.0499999999999999E-4</c:v>
                </c:pt>
                <c:pt idx="64929" formatCode="0.00E+00">
                  <c:v>3.0400000000000002E-4</c:v>
                </c:pt>
                <c:pt idx="64930" formatCode="0.00E+00">
                  <c:v>3.0499999999999999E-4</c:v>
                </c:pt>
                <c:pt idx="64931" formatCode="0.00E+00">
                  <c:v>3.0499999999999999E-4</c:v>
                </c:pt>
                <c:pt idx="64932" formatCode="0.00E+00">
                  <c:v>3.0400000000000002E-4</c:v>
                </c:pt>
                <c:pt idx="64933" formatCode="0.00E+00">
                  <c:v>3.0499999999999999E-4</c:v>
                </c:pt>
                <c:pt idx="64934" formatCode="0.00E+00">
                  <c:v>3.0400000000000002E-4</c:v>
                </c:pt>
                <c:pt idx="64935" formatCode="0.00E+00">
                  <c:v>3.0400000000000002E-4</c:v>
                </c:pt>
                <c:pt idx="64936" formatCode="0.00E+00">
                  <c:v>3.0400000000000002E-4</c:v>
                </c:pt>
                <c:pt idx="64937" formatCode="0.00E+00">
                  <c:v>3.0400000000000002E-4</c:v>
                </c:pt>
                <c:pt idx="64938" formatCode="0.00E+00">
                  <c:v>3.0400000000000002E-4</c:v>
                </c:pt>
                <c:pt idx="64939" formatCode="0.00E+00">
                  <c:v>3.0400000000000002E-4</c:v>
                </c:pt>
                <c:pt idx="64940" formatCode="0.00E+00">
                  <c:v>3.0400000000000002E-4</c:v>
                </c:pt>
                <c:pt idx="64941" formatCode="0.00E+00">
                  <c:v>3.0400000000000002E-4</c:v>
                </c:pt>
                <c:pt idx="64942" formatCode="0.00E+00">
                  <c:v>3.0400000000000002E-4</c:v>
                </c:pt>
                <c:pt idx="64943" formatCode="0.00E+00">
                  <c:v>3.0499999999999999E-4</c:v>
                </c:pt>
                <c:pt idx="64944" formatCode="0.00E+00">
                  <c:v>3.0400000000000002E-4</c:v>
                </c:pt>
                <c:pt idx="64945" formatCode="0.00E+00">
                  <c:v>3.0400000000000002E-4</c:v>
                </c:pt>
                <c:pt idx="64946" formatCode="0.00E+00">
                  <c:v>3.0499999999999999E-4</c:v>
                </c:pt>
                <c:pt idx="64947" formatCode="0.00E+00">
                  <c:v>3.0499999999999999E-4</c:v>
                </c:pt>
                <c:pt idx="64948" formatCode="0.00E+00">
                  <c:v>3.0400000000000002E-4</c:v>
                </c:pt>
                <c:pt idx="64949" formatCode="0.00E+00">
                  <c:v>3.0400000000000002E-4</c:v>
                </c:pt>
                <c:pt idx="64950" formatCode="0.00E+00">
                  <c:v>3.0400000000000002E-4</c:v>
                </c:pt>
                <c:pt idx="64951" formatCode="0.00E+00">
                  <c:v>3.0400000000000002E-4</c:v>
                </c:pt>
                <c:pt idx="64952" formatCode="0.00E+00">
                  <c:v>3.0400000000000002E-4</c:v>
                </c:pt>
                <c:pt idx="64953" formatCode="0.00E+00">
                  <c:v>3.0400000000000002E-4</c:v>
                </c:pt>
                <c:pt idx="64954" formatCode="0.00E+00">
                  <c:v>3.0400000000000002E-4</c:v>
                </c:pt>
                <c:pt idx="64955" formatCode="0.00E+00">
                  <c:v>3.0400000000000002E-4</c:v>
                </c:pt>
                <c:pt idx="64956" formatCode="0.00E+00">
                  <c:v>3.0400000000000002E-4</c:v>
                </c:pt>
                <c:pt idx="64957" formatCode="0.00E+00">
                  <c:v>3.0400000000000002E-4</c:v>
                </c:pt>
                <c:pt idx="64958" formatCode="0.00E+00">
                  <c:v>3.0400000000000002E-4</c:v>
                </c:pt>
                <c:pt idx="64959" formatCode="0.00E+00">
                  <c:v>3.0400000000000002E-4</c:v>
                </c:pt>
                <c:pt idx="64960" formatCode="0.00E+00">
                  <c:v>3.0400000000000002E-4</c:v>
                </c:pt>
                <c:pt idx="64961" formatCode="0.00E+00">
                  <c:v>3.0400000000000002E-4</c:v>
                </c:pt>
                <c:pt idx="64962" formatCode="0.00E+00">
                  <c:v>3.0400000000000002E-4</c:v>
                </c:pt>
                <c:pt idx="64963" formatCode="0.00E+00">
                  <c:v>3.0400000000000002E-4</c:v>
                </c:pt>
                <c:pt idx="64964" formatCode="0.00E+00">
                  <c:v>3.0400000000000002E-4</c:v>
                </c:pt>
                <c:pt idx="64965" formatCode="0.00E+00">
                  <c:v>3.0400000000000002E-4</c:v>
                </c:pt>
                <c:pt idx="64966" formatCode="0.00E+00">
                  <c:v>3.0400000000000002E-4</c:v>
                </c:pt>
                <c:pt idx="64967" formatCode="0.00E+00">
                  <c:v>3.0400000000000002E-4</c:v>
                </c:pt>
                <c:pt idx="64968" formatCode="0.00E+00">
                  <c:v>3.0400000000000002E-4</c:v>
                </c:pt>
                <c:pt idx="64969" formatCode="0.00E+00">
                  <c:v>3.0400000000000002E-4</c:v>
                </c:pt>
                <c:pt idx="64970" formatCode="0.00E+00">
                  <c:v>3.0400000000000002E-4</c:v>
                </c:pt>
                <c:pt idx="64971" formatCode="0.00E+00">
                  <c:v>3.0400000000000002E-4</c:v>
                </c:pt>
                <c:pt idx="64972" formatCode="0.00E+00">
                  <c:v>3.0400000000000002E-4</c:v>
                </c:pt>
                <c:pt idx="64973" formatCode="0.00E+00">
                  <c:v>3.0400000000000002E-4</c:v>
                </c:pt>
                <c:pt idx="64974" formatCode="0.00E+00">
                  <c:v>3.0400000000000002E-4</c:v>
                </c:pt>
                <c:pt idx="64975" formatCode="0.00E+00">
                  <c:v>3.0400000000000002E-4</c:v>
                </c:pt>
                <c:pt idx="64976" formatCode="0.00E+00">
                  <c:v>3.0400000000000002E-4</c:v>
                </c:pt>
                <c:pt idx="64977" formatCode="0.00E+00">
                  <c:v>3.0400000000000002E-4</c:v>
                </c:pt>
                <c:pt idx="64978" formatCode="0.00E+00">
                  <c:v>3.0400000000000002E-4</c:v>
                </c:pt>
                <c:pt idx="64979" formatCode="0.00E+00">
                  <c:v>3.0400000000000002E-4</c:v>
                </c:pt>
                <c:pt idx="64980" formatCode="0.00E+00">
                  <c:v>3.0400000000000002E-4</c:v>
                </c:pt>
                <c:pt idx="64981" formatCode="0.00E+00">
                  <c:v>3.0400000000000002E-4</c:v>
                </c:pt>
                <c:pt idx="64982" formatCode="0.00E+00">
                  <c:v>3.0400000000000002E-4</c:v>
                </c:pt>
                <c:pt idx="64983" formatCode="0.00E+00">
                  <c:v>3.0400000000000002E-4</c:v>
                </c:pt>
                <c:pt idx="64984" formatCode="0.00E+00">
                  <c:v>3.0400000000000002E-4</c:v>
                </c:pt>
                <c:pt idx="64985" formatCode="0.00E+00">
                  <c:v>3.0400000000000002E-4</c:v>
                </c:pt>
                <c:pt idx="64986" formatCode="0.00E+00">
                  <c:v>3.0400000000000002E-4</c:v>
                </c:pt>
                <c:pt idx="64987" formatCode="0.00E+00">
                  <c:v>3.0400000000000002E-4</c:v>
                </c:pt>
                <c:pt idx="64988" formatCode="0.00E+00">
                  <c:v>3.0400000000000002E-4</c:v>
                </c:pt>
                <c:pt idx="64989" formatCode="0.00E+00">
                  <c:v>3.0400000000000002E-4</c:v>
                </c:pt>
                <c:pt idx="64990" formatCode="0.00E+00">
                  <c:v>3.0400000000000002E-4</c:v>
                </c:pt>
                <c:pt idx="64991" formatCode="0.00E+00">
                  <c:v>3.0400000000000002E-4</c:v>
                </c:pt>
                <c:pt idx="64992" formatCode="0.00E+00">
                  <c:v>3.0400000000000002E-4</c:v>
                </c:pt>
                <c:pt idx="64993" formatCode="0.00E+00">
                  <c:v>3.0400000000000002E-4</c:v>
                </c:pt>
                <c:pt idx="64994" formatCode="0.00E+00">
                  <c:v>3.0400000000000002E-4</c:v>
                </c:pt>
                <c:pt idx="64995" formatCode="0.00E+00">
                  <c:v>3.0400000000000002E-4</c:v>
                </c:pt>
                <c:pt idx="64996" formatCode="0.00E+00">
                  <c:v>3.0400000000000002E-4</c:v>
                </c:pt>
                <c:pt idx="64997" formatCode="0.00E+00">
                  <c:v>3.0400000000000002E-4</c:v>
                </c:pt>
                <c:pt idx="64998" formatCode="0.00E+00">
                  <c:v>3.0400000000000002E-4</c:v>
                </c:pt>
                <c:pt idx="64999" formatCode="0.00E+00">
                  <c:v>3.0400000000000002E-4</c:v>
                </c:pt>
                <c:pt idx="65000" formatCode="0.00E+00">
                  <c:v>3.0400000000000002E-4</c:v>
                </c:pt>
                <c:pt idx="65001" formatCode="0.00E+00">
                  <c:v>3.0400000000000002E-4</c:v>
                </c:pt>
                <c:pt idx="65002" formatCode="0.00E+00">
                  <c:v>3.0400000000000002E-4</c:v>
                </c:pt>
                <c:pt idx="65003" formatCode="0.00E+00">
                  <c:v>3.0400000000000002E-4</c:v>
                </c:pt>
                <c:pt idx="65004" formatCode="0.00E+00">
                  <c:v>3.0400000000000002E-4</c:v>
                </c:pt>
                <c:pt idx="65005" formatCode="0.00E+00">
                  <c:v>3.0400000000000002E-4</c:v>
                </c:pt>
                <c:pt idx="65006" formatCode="0.00E+00">
                  <c:v>3.0400000000000002E-4</c:v>
                </c:pt>
                <c:pt idx="65007" formatCode="0.00E+00">
                  <c:v>3.0400000000000002E-4</c:v>
                </c:pt>
                <c:pt idx="65008" formatCode="0.00E+00">
                  <c:v>3.0400000000000002E-4</c:v>
                </c:pt>
                <c:pt idx="65009" formatCode="0.00E+00">
                  <c:v>3.0400000000000002E-4</c:v>
                </c:pt>
                <c:pt idx="65010" formatCode="0.00E+00">
                  <c:v>3.0400000000000002E-4</c:v>
                </c:pt>
                <c:pt idx="65011" formatCode="0.00E+00">
                  <c:v>3.0400000000000002E-4</c:v>
                </c:pt>
                <c:pt idx="65012" formatCode="0.00E+00">
                  <c:v>3.0400000000000002E-4</c:v>
                </c:pt>
                <c:pt idx="65013" formatCode="0.00E+00">
                  <c:v>3.0400000000000002E-4</c:v>
                </c:pt>
                <c:pt idx="65014" formatCode="0.00E+00">
                  <c:v>3.0400000000000002E-4</c:v>
                </c:pt>
                <c:pt idx="65015" formatCode="0.00E+00">
                  <c:v>3.0400000000000002E-4</c:v>
                </c:pt>
                <c:pt idx="65016" formatCode="0.00E+00">
                  <c:v>3.0400000000000002E-4</c:v>
                </c:pt>
                <c:pt idx="65017" formatCode="0.00E+00">
                  <c:v>3.0400000000000002E-4</c:v>
                </c:pt>
                <c:pt idx="65018" formatCode="0.00E+00">
                  <c:v>3.0400000000000002E-4</c:v>
                </c:pt>
                <c:pt idx="65019" formatCode="0.00E+00">
                  <c:v>3.0400000000000002E-4</c:v>
                </c:pt>
                <c:pt idx="65020" formatCode="0.00E+00">
                  <c:v>3.0400000000000002E-4</c:v>
                </c:pt>
                <c:pt idx="65021" formatCode="0.00E+00">
                  <c:v>3.0400000000000002E-4</c:v>
                </c:pt>
                <c:pt idx="65022" formatCode="0.00E+00">
                  <c:v>3.0400000000000002E-4</c:v>
                </c:pt>
                <c:pt idx="65023" formatCode="0.00E+00">
                  <c:v>3.0400000000000002E-4</c:v>
                </c:pt>
                <c:pt idx="65024" formatCode="0.00E+00">
                  <c:v>3.0400000000000002E-4</c:v>
                </c:pt>
                <c:pt idx="65025" formatCode="0.00E+00">
                  <c:v>3.0400000000000002E-4</c:v>
                </c:pt>
                <c:pt idx="65026" formatCode="0.00E+00">
                  <c:v>3.0400000000000002E-4</c:v>
                </c:pt>
                <c:pt idx="65027" formatCode="0.00E+00">
                  <c:v>3.0400000000000002E-4</c:v>
                </c:pt>
                <c:pt idx="65028" formatCode="0.00E+00">
                  <c:v>3.0400000000000002E-4</c:v>
                </c:pt>
                <c:pt idx="65029" formatCode="0.00E+00">
                  <c:v>3.0299999999999999E-4</c:v>
                </c:pt>
                <c:pt idx="65030" formatCode="0.00E+00">
                  <c:v>3.0299999999999999E-4</c:v>
                </c:pt>
                <c:pt idx="65031" formatCode="0.00E+00">
                  <c:v>3.0299999999999999E-4</c:v>
                </c:pt>
                <c:pt idx="65032" formatCode="0.00E+00">
                  <c:v>3.0299999999999999E-4</c:v>
                </c:pt>
                <c:pt idx="65033" formatCode="0.00E+00">
                  <c:v>3.0400000000000002E-4</c:v>
                </c:pt>
                <c:pt idx="65034" formatCode="0.00E+00">
                  <c:v>3.0400000000000002E-4</c:v>
                </c:pt>
                <c:pt idx="65035" formatCode="0.00E+00">
                  <c:v>3.0400000000000002E-4</c:v>
                </c:pt>
                <c:pt idx="65036" formatCode="0.00E+00">
                  <c:v>3.0400000000000002E-4</c:v>
                </c:pt>
                <c:pt idx="65037" formatCode="0.00E+00">
                  <c:v>3.0400000000000002E-4</c:v>
                </c:pt>
                <c:pt idx="65038" formatCode="0.00E+00">
                  <c:v>3.0299999999999999E-4</c:v>
                </c:pt>
                <c:pt idx="65039" formatCode="0.00E+00">
                  <c:v>3.0400000000000002E-4</c:v>
                </c:pt>
                <c:pt idx="65040" formatCode="0.00E+00">
                  <c:v>3.0400000000000002E-4</c:v>
                </c:pt>
                <c:pt idx="65041" formatCode="0.00E+00">
                  <c:v>3.0299999999999999E-4</c:v>
                </c:pt>
                <c:pt idx="65042" formatCode="0.00E+00">
                  <c:v>3.0299999999999999E-4</c:v>
                </c:pt>
                <c:pt idx="65043" formatCode="0.00E+00">
                  <c:v>3.0299999999999999E-4</c:v>
                </c:pt>
                <c:pt idx="65044" formatCode="0.00E+00">
                  <c:v>3.0299999999999999E-4</c:v>
                </c:pt>
                <c:pt idx="65045" formatCode="0.00E+00">
                  <c:v>3.0299999999999999E-4</c:v>
                </c:pt>
                <c:pt idx="65046" formatCode="0.00E+00">
                  <c:v>3.0400000000000002E-4</c:v>
                </c:pt>
                <c:pt idx="65047" formatCode="0.00E+00">
                  <c:v>3.0299999999999999E-4</c:v>
                </c:pt>
                <c:pt idx="65048" formatCode="0.00E+00">
                  <c:v>3.0400000000000002E-4</c:v>
                </c:pt>
                <c:pt idx="65049" formatCode="0.00E+00">
                  <c:v>3.0400000000000002E-4</c:v>
                </c:pt>
                <c:pt idx="65050" formatCode="0.00E+00">
                  <c:v>3.0299999999999999E-4</c:v>
                </c:pt>
                <c:pt idx="65051" formatCode="0.00E+00">
                  <c:v>3.0400000000000002E-4</c:v>
                </c:pt>
                <c:pt idx="65052" formatCode="0.00E+00">
                  <c:v>3.0299999999999999E-4</c:v>
                </c:pt>
                <c:pt idx="65053" formatCode="0.00E+00">
                  <c:v>3.0299999999999999E-4</c:v>
                </c:pt>
                <c:pt idx="65054" formatCode="0.00E+00">
                  <c:v>3.0400000000000002E-4</c:v>
                </c:pt>
                <c:pt idx="65055" formatCode="0.00E+00">
                  <c:v>3.0299999999999999E-4</c:v>
                </c:pt>
                <c:pt idx="65056" formatCode="0.00E+00">
                  <c:v>3.0299999999999999E-4</c:v>
                </c:pt>
                <c:pt idx="65057" formatCode="0.00E+00">
                  <c:v>3.0299999999999999E-4</c:v>
                </c:pt>
                <c:pt idx="65058" formatCode="0.00E+00">
                  <c:v>3.0299999999999999E-4</c:v>
                </c:pt>
                <c:pt idx="65059" formatCode="0.00E+00">
                  <c:v>3.0299999999999999E-4</c:v>
                </c:pt>
                <c:pt idx="65060" formatCode="0.00E+00">
                  <c:v>3.0299999999999999E-4</c:v>
                </c:pt>
                <c:pt idx="65061" formatCode="0.00E+00">
                  <c:v>3.0299999999999999E-4</c:v>
                </c:pt>
                <c:pt idx="65062" formatCode="0.00E+00">
                  <c:v>3.0299999999999999E-4</c:v>
                </c:pt>
                <c:pt idx="65063" formatCode="0.00E+00">
                  <c:v>3.0299999999999999E-4</c:v>
                </c:pt>
                <c:pt idx="65064" formatCode="0.00E+00">
                  <c:v>3.0299999999999999E-4</c:v>
                </c:pt>
                <c:pt idx="65065" formatCode="0.00E+00">
                  <c:v>3.0299999999999999E-4</c:v>
                </c:pt>
                <c:pt idx="65066" formatCode="0.00E+00">
                  <c:v>3.0299999999999999E-4</c:v>
                </c:pt>
                <c:pt idx="65067" formatCode="0.00E+00">
                  <c:v>3.0299999999999999E-4</c:v>
                </c:pt>
                <c:pt idx="65068" formatCode="0.00E+00">
                  <c:v>3.0299999999999999E-4</c:v>
                </c:pt>
                <c:pt idx="65069" formatCode="0.00E+00">
                  <c:v>3.0299999999999999E-4</c:v>
                </c:pt>
                <c:pt idx="65070" formatCode="0.00E+00">
                  <c:v>3.0299999999999999E-4</c:v>
                </c:pt>
                <c:pt idx="65071" formatCode="0.00E+00">
                  <c:v>3.0299999999999999E-4</c:v>
                </c:pt>
                <c:pt idx="65072" formatCode="0.00E+00">
                  <c:v>3.0299999999999999E-4</c:v>
                </c:pt>
                <c:pt idx="65073" formatCode="0.00E+00">
                  <c:v>3.0299999999999999E-4</c:v>
                </c:pt>
                <c:pt idx="65074" formatCode="0.00E+00">
                  <c:v>3.0299999999999999E-4</c:v>
                </c:pt>
                <c:pt idx="65075" formatCode="0.00E+00">
                  <c:v>3.0299999999999999E-4</c:v>
                </c:pt>
                <c:pt idx="65076" formatCode="0.00E+00">
                  <c:v>3.0299999999999999E-4</c:v>
                </c:pt>
                <c:pt idx="65077" formatCode="0.00E+00">
                  <c:v>3.0299999999999999E-4</c:v>
                </c:pt>
                <c:pt idx="65078" formatCode="0.00E+00">
                  <c:v>3.0299999999999999E-4</c:v>
                </c:pt>
                <c:pt idx="65079" formatCode="0.00E+00">
                  <c:v>3.0299999999999999E-4</c:v>
                </c:pt>
                <c:pt idx="65080" formatCode="0.00E+00">
                  <c:v>3.0299999999999999E-4</c:v>
                </c:pt>
                <c:pt idx="65081" formatCode="0.00E+00">
                  <c:v>3.0299999999999999E-4</c:v>
                </c:pt>
                <c:pt idx="65082" formatCode="0.00E+00">
                  <c:v>3.0299999999999999E-4</c:v>
                </c:pt>
                <c:pt idx="65083" formatCode="0.00E+00">
                  <c:v>3.0299999999999999E-4</c:v>
                </c:pt>
                <c:pt idx="65084" formatCode="0.00E+00">
                  <c:v>3.0299999999999999E-4</c:v>
                </c:pt>
                <c:pt idx="65085" formatCode="0.00E+00">
                  <c:v>3.0299999999999999E-4</c:v>
                </c:pt>
                <c:pt idx="65086" formatCode="0.00E+00">
                  <c:v>3.0299999999999999E-4</c:v>
                </c:pt>
                <c:pt idx="65087" formatCode="0.00E+00">
                  <c:v>3.0299999999999999E-4</c:v>
                </c:pt>
                <c:pt idx="65088" formatCode="0.00E+00">
                  <c:v>3.0299999999999999E-4</c:v>
                </c:pt>
                <c:pt idx="65089" formatCode="0.00E+00">
                  <c:v>3.0299999999999999E-4</c:v>
                </c:pt>
                <c:pt idx="65090" formatCode="0.00E+00">
                  <c:v>3.0299999999999999E-4</c:v>
                </c:pt>
                <c:pt idx="65091" formatCode="0.00E+00">
                  <c:v>3.0299999999999999E-4</c:v>
                </c:pt>
                <c:pt idx="65092" formatCode="0.00E+00">
                  <c:v>3.0299999999999999E-4</c:v>
                </c:pt>
                <c:pt idx="65093" formatCode="0.00E+00">
                  <c:v>3.0299999999999999E-4</c:v>
                </c:pt>
                <c:pt idx="65094" formatCode="0.00E+00">
                  <c:v>3.0299999999999999E-4</c:v>
                </c:pt>
                <c:pt idx="65095" formatCode="0.00E+00">
                  <c:v>3.0299999999999999E-4</c:v>
                </c:pt>
                <c:pt idx="65096" formatCode="0.00E+00">
                  <c:v>3.0299999999999999E-4</c:v>
                </c:pt>
                <c:pt idx="65097" formatCode="0.00E+00">
                  <c:v>3.0299999999999999E-4</c:v>
                </c:pt>
                <c:pt idx="65098" formatCode="0.00E+00">
                  <c:v>3.0299999999999999E-4</c:v>
                </c:pt>
                <c:pt idx="65099" formatCode="0.00E+00">
                  <c:v>3.0299999999999999E-4</c:v>
                </c:pt>
                <c:pt idx="65100" formatCode="0.00E+00">
                  <c:v>3.0299999999999999E-4</c:v>
                </c:pt>
                <c:pt idx="65101" formatCode="0.00E+00">
                  <c:v>3.0299999999999999E-4</c:v>
                </c:pt>
                <c:pt idx="65102" formatCode="0.00E+00">
                  <c:v>3.0299999999999999E-4</c:v>
                </c:pt>
                <c:pt idx="65103" formatCode="0.00E+00">
                  <c:v>3.0299999999999999E-4</c:v>
                </c:pt>
                <c:pt idx="65104" formatCode="0.00E+00">
                  <c:v>3.0299999999999999E-4</c:v>
                </c:pt>
                <c:pt idx="65105" formatCode="0.00E+00">
                  <c:v>3.0299999999999999E-4</c:v>
                </c:pt>
                <c:pt idx="65106" formatCode="0.00E+00">
                  <c:v>3.0299999999999999E-4</c:v>
                </c:pt>
                <c:pt idx="65107" formatCode="0.00E+00">
                  <c:v>3.0299999999999999E-4</c:v>
                </c:pt>
                <c:pt idx="65108" formatCode="0.00E+00">
                  <c:v>3.0299999999999999E-4</c:v>
                </c:pt>
                <c:pt idx="65109" formatCode="0.00E+00">
                  <c:v>3.0299999999999999E-4</c:v>
                </c:pt>
                <c:pt idx="65110" formatCode="0.00E+00">
                  <c:v>3.0299999999999999E-4</c:v>
                </c:pt>
                <c:pt idx="65111" formatCode="0.00E+00">
                  <c:v>3.0299999999999999E-4</c:v>
                </c:pt>
                <c:pt idx="65112" formatCode="0.00E+00">
                  <c:v>3.0299999999999999E-4</c:v>
                </c:pt>
                <c:pt idx="65113" formatCode="0.00E+00">
                  <c:v>3.0299999999999999E-4</c:v>
                </c:pt>
                <c:pt idx="65114" formatCode="0.00E+00">
                  <c:v>3.0299999999999999E-4</c:v>
                </c:pt>
                <c:pt idx="65115" formatCode="0.00E+00">
                  <c:v>3.0299999999999999E-4</c:v>
                </c:pt>
                <c:pt idx="65116" formatCode="0.00E+00">
                  <c:v>3.0299999999999999E-4</c:v>
                </c:pt>
                <c:pt idx="65117" formatCode="0.00E+00">
                  <c:v>3.0299999999999999E-4</c:v>
                </c:pt>
                <c:pt idx="65118" formatCode="0.00E+00">
                  <c:v>3.0299999999999999E-4</c:v>
                </c:pt>
                <c:pt idx="65119" formatCode="0.00E+00">
                  <c:v>3.0299999999999999E-4</c:v>
                </c:pt>
                <c:pt idx="65120" formatCode="0.00E+00">
                  <c:v>3.0299999999999999E-4</c:v>
                </c:pt>
                <c:pt idx="65121" formatCode="0.00E+00">
                  <c:v>3.0299999999999999E-4</c:v>
                </c:pt>
                <c:pt idx="65122" formatCode="0.00E+00">
                  <c:v>3.0299999999999999E-4</c:v>
                </c:pt>
                <c:pt idx="65123" formatCode="0.00E+00">
                  <c:v>3.0299999999999999E-4</c:v>
                </c:pt>
                <c:pt idx="65124" formatCode="0.00E+00">
                  <c:v>3.0299999999999999E-4</c:v>
                </c:pt>
                <c:pt idx="65125" formatCode="0.00E+00">
                  <c:v>3.0299999999999999E-4</c:v>
                </c:pt>
                <c:pt idx="65126" formatCode="0.00E+00">
                  <c:v>3.0299999999999999E-4</c:v>
                </c:pt>
                <c:pt idx="65127" formatCode="0.00E+00">
                  <c:v>3.0299999999999999E-4</c:v>
                </c:pt>
                <c:pt idx="65128" formatCode="0.00E+00">
                  <c:v>3.0299999999999999E-4</c:v>
                </c:pt>
                <c:pt idx="65129" formatCode="0.00E+00">
                  <c:v>3.0299999999999999E-4</c:v>
                </c:pt>
                <c:pt idx="65130" formatCode="0.00E+00">
                  <c:v>3.0299999999999999E-4</c:v>
                </c:pt>
                <c:pt idx="65131" formatCode="0.00E+00">
                  <c:v>3.0299999999999999E-4</c:v>
                </c:pt>
                <c:pt idx="65132" formatCode="0.00E+00">
                  <c:v>3.0299999999999999E-4</c:v>
                </c:pt>
                <c:pt idx="65133" formatCode="0.00E+00">
                  <c:v>3.0299999999999999E-4</c:v>
                </c:pt>
                <c:pt idx="65134" formatCode="0.00E+00">
                  <c:v>3.0299999999999999E-4</c:v>
                </c:pt>
                <c:pt idx="65135" formatCode="0.00E+00">
                  <c:v>3.0200000000000002E-4</c:v>
                </c:pt>
                <c:pt idx="65136" formatCode="0.00E+00">
                  <c:v>3.0299999999999999E-4</c:v>
                </c:pt>
                <c:pt idx="65137" formatCode="0.00E+00">
                  <c:v>3.0299999999999999E-4</c:v>
                </c:pt>
                <c:pt idx="65138" formatCode="0.00E+00">
                  <c:v>3.0299999999999999E-4</c:v>
                </c:pt>
                <c:pt idx="65139" formatCode="0.00E+00">
                  <c:v>3.0299999999999999E-4</c:v>
                </c:pt>
                <c:pt idx="65140" formatCode="0.00E+00">
                  <c:v>3.0299999999999999E-4</c:v>
                </c:pt>
                <c:pt idx="65141" formatCode="0.00E+00">
                  <c:v>3.0299999999999999E-4</c:v>
                </c:pt>
                <c:pt idx="65142" formatCode="0.00E+00">
                  <c:v>3.0299999999999999E-4</c:v>
                </c:pt>
                <c:pt idx="65143" formatCode="0.00E+00">
                  <c:v>3.0299999999999999E-4</c:v>
                </c:pt>
                <c:pt idx="65144" formatCode="0.00E+00">
                  <c:v>3.0299999999999999E-4</c:v>
                </c:pt>
                <c:pt idx="65145" formatCode="0.00E+00">
                  <c:v>3.0299999999999999E-4</c:v>
                </c:pt>
                <c:pt idx="65146" formatCode="0.00E+00">
                  <c:v>3.0299999999999999E-4</c:v>
                </c:pt>
                <c:pt idx="65147" formatCode="0.00E+00">
                  <c:v>3.0299999999999999E-4</c:v>
                </c:pt>
                <c:pt idx="65148" formatCode="0.00E+00">
                  <c:v>3.0299999999999999E-4</c:v>
                </c:pt>
                <c:pt idx="65149" formatCode="0.00E+00">
                  <c:v>3.0299999999999999E-4</c:v>
                </c:pt>
                <c:pt idx="65150" formatCode="0.00E+00">
                  <c:v>3.0299999999999999E-4</c:v>
                </c:pt>
                <c:pt idx="65151" formatCode="0.00E+00">
                  <c:v>3.0200000000000002E-4</c:v>
                </c:pt>
                <c:pt idx="65152" formatCode="0.00E+00">
                  <c:v>3.0200000000000002E-4</c:v>
                </c:pt>
                <c:pt idx="65153" formatCode="0.00E+00">
                  <c:v>3.0299999999999999E-4</c:v>
                </c:pt>
                <c:pt idx="65154" formatCode="0.00E+00">
                  <c:v>3.0200000000000002E-4</c:v>
                </c:pt>
                <c:pt idx="65155" formatCode="0.00E+00">
                  <c:v>3.0200000000000002E-4</c:v>
                </c:pt>
                <c:pt idx="65156" formatCode="0.00E+00">
                  <c:v>3.0200000000000002E-4</c:v>
                </c:pt>
                <c:pt idx="65157" formatCode="0.00E+00">
                  <c:v>3.0299999999999999E-4</c:v>
                </c:pt>
                <c:pt idx="65158" formatCode="0.00E+00">
                  <c:v>3.0200000000000002E-4</c:v>
                </c:pt>
                <c:pt idx="65159" formatCode="0.00E+00">
                  <c:v>3.0200000000000002E-4</c:v>
                </c:pt>
                <c:pt idx="65160" formatCode="0.00E+00">
                  <c:v>3.0299999999999999E-4</c:v>
                </c:pt>
                <c:pt idx="65161" formatCode="0.00E+00">
                  <c:v>3.0299999999999999E-4</c:v>
                </c:pt>
                <c:pt idx="65162" formatCode="0.00E+00">
                  <c:v>3.0299999999999999E-4</c:v>
                </c:pt>
                <c:pt idx="65163" formatCode="0.00E+00">
                  <c:v>3.0200000000000002E-4</c:v>
                </c:pt>
                <c:pt idx="65164" formatCode="0.00E+00">
                  <c:v>3.0200000000000002E-4</c:v>
                </c:pt>
                <c:pt idx="65165" formatCode="0.00E+00">
                  <c:v>3.0200000000000002E-4</c:v>
                </c:pt>
                <c:pt idx="65166" formatCode="0.00E+00">
                  <c:v>3.0200000000000002E-4</c:v>
                </c:pt>
                <c:pt idx="65167" formatCode="0.00E+00">
                  <c:v>3.0200000000000002E-4</c:v>
                </c:pt>
                <c:pt idx="65168" formatCode="0.00E+00">
                  <c:v>3.0200000000000002E-4</c:v>
                </c:pt>
                <c:pt idx="65169" formatCode="0.00E+00">
                  <c:v>3.0200000000000002E-4</c:v>
                </c:pt>
                <c:pt idx="65170" formatCode="0.00E+00">
                  <c:v>3.0200000000000002E-4</c:v>
                </c:pt>
                <c:pt idx="65171" formatCode="0.00E+00">
                  <c:v>3.0200000000000002E-4</c:v>
                </c:pt>
                <c:pt idx="65172" formatCode="0.00E+00">
                  <c:v>3.0200000000000002E-4</c:v>
                </c:pt>
                <c:pt idx="65173" formatCode="0.00E+00">
                  <c:v>3.0200000000000002E-4</c:v>
                </c:pt>
                <c:pt idx="65174" formatCode="0.00E+00">
                  <c:v>3.0200000000000002E-4</c:v>
                </c:pt>
                <c:pt idx="65175" formatCode="0.00E+00">
                  <c:v>3.0200000000000002E-4</c:v>
                </c:pt>
                <c:pt idx="65176" formatCode="0.00E+00">
                  <c:v>3.0200000000000002E-4</c:v>
                </c:pt>
                <c:pt idx="65177" formatCode="0.00E+00">
                  <c:v>3.0200000000000002E-4</c:v>
                </c:pt>
                <c:pt idx="65178" formatCode="0.00E+00">
                  <c:v>3.0200000000000002E-4</c:v>
                </c:pt>
                <c:pt idx="65179" formatCode="0.00E+00">
                  <c:v>3.0200000000000002E-4</c:v>
                </c:pt>
                <c:pt idx="65180" formatCode="0.00E+00">
                  <c:v>3.0200000000000002E-4</c:v>
                </c:pt>
                <c:pt idx="65181" formatCode="0.00E+00">
                  <c:v>3.0200000000000002E-4</c:v>
                </c:pt>
                <c:pt idx="65182" formatCode="0.00E+00">
                  <c:v>3.0200000000000002E-4</c:v>
                </c:pt>
                <c:pt idx="65183" formatCode="0.00E+00">
                  <c:v>3.0200000000000002E-4</c:v>
                </c:pt>
                <c:pt idx="65184" formatCode="0.00E+00">
                  <c:v>3.0200000000000002E-4</c:v>
                </c:pt>
                <c:pt idx="65185" formatCode="0.00E+00">
                  <c:v>3.0200000000000002E-4</c:v>
                </c:pt>
                <c:pt idx="65186" formatCode="0.00E+00">
                  <c:v>3.0200000000000002E-4</c:v>
                </c:pt>
                <c:pt idx="65187" formatCode="0.00E+00">
                  <c:v>3.0200000000000002E-4</c:v>
                </c:pt>
                <c:pt idx="65188" formatCode="0.00E+00">
                  <c:v>3.0200000000000002E-4</c:v>
                </c:pt>
                <c:pt idx="65189" formatCode="0.00E+00">
                  <c:v>3.0200000000000002E-4</c:v>
                </c:pt>
                <c:pt idx="65190" formatCode="0.00E+00">
                  <c:v>3.0200000000000002E-4</c:v>
                </c:pt>
                <c:pt idx="65191" formatCode="0.00E+00">
                  <c:v>3.0200000000000002E-4</c:v>
                </c:pt>
                <c:pt idx="65192" formatCode="0.00E+00">
                  <c:v>3.0200000000000002E-4</c:v>
                </c:pt>
                <c:pt idx="65193" formatCode="0.00E+00">
                  <c:v>3.0200000000000002E-4</c:v>
                </c:pt>
                <c:pt idx="65194" formatCode="0.00E+00">
                  <c:v>3.0200000000000002E-4</c:v>
                </c:pt>
                <c:pt idx="65195" formatCode="0.00E+00">
                  <c:v>3.0200000000000002E-4</c:v>
                </c:pt>
                <c:pt idx="65196" formatCode="0.00E+00">
                  <c:v>3.0200000000000002E-4</c:v>
                </c:pt>
                <c:pt idx="65197" formatCode="0.00E+00">
                  <c:v>3.0200000000000002E-4</c:v>
                </c:pt>
                <c:pt idx="65198" formatCode="0.00E+00">
                  <c:v>3.0200000000000002E-4</c:v>
                </c:pt>
                <c:pt idx="65199" formatCode="0.00E+00">
                  <c:v>3.0200000000000002E-4</c:v>
                </c:pt>
                <c:pt idx="65200" formatCode="0.00E+00">
                  <c:v>3.0200000000000002E-4</c:v>
                </c:pt>
                <c:pt idx="65201" formatCode="0.00E+00">
                  <c:v>3.0200000000000002E-4</c:v>
                </c:pt>
                <c:pt idx="65202" formatCode="0.00E+00">
                  <c:v>3.0200000000000002E-4</c:v>
                </c:pt>
                <c:pt idx="65203" formatCode="0.00E+00">
                  <c:v>3.0200000000000002E-4</c:v>
                </c:pt>
                <c:pt idx="65204" formatCode="0.00E+00">
                  <c:v>3.0200000000000002E-4</c:v>
                </c:pt>
                <c:pt idx="65205" formatCode="0.00E+00">
                  <c:v>3.0200000000000002E-4</c:v>
                </c:pt>
                <c:pt idx="65206" formatCode="0.00E+00">
                  <c:v>3.0200000000000002E-4</c:v>
                </c:pt>
                <c:pt idx="65207" formatCode="0.00E+00">
                  <c:v>3.0200000000000002E-4</c:v>
                </c:pt>
                <c:pt idx="65208" formatCode="0.00E+00">
                  <c:v>3.0200000000000002E-4</c:v>
                </c:pt>
                <c:pt idx="65209" formatCode="0.00E+00">
                  <c:v>3.0200000000000002E-4</c:v>
                </c:pt>
                <c:pt idx="65210" formatCode="0.00E+00">
                  <c:v>3.0200000000000002E-4</c:v>
                </c:pt>
                <c:pt idx="65211" formatCode="0.00E+00">
                  <c:v>3.0200000000000002E-4</c:v>
                </c:pt>
                <c:pt idx="65212" formatCode="0.00E+00">
                  <c:v>3.0200000000000002E-4</c:v>
                </c:pt>
                <c:pt idx="65213" formatCode="0.00E+00">
                  <c:v>3.0200000000000002E-4</c:v>
                </c:pt>
                <c:pt idx="65214" formatCode="0.00E+00">
                  <c:v>3.0200000000000002E-4</c:v>
                </c:pt>
                <c:pt idx="65215" formatCode="0.00E+00">
                  <c:v>3.0200000000000002E-4</c:v>
                </c:pt>
                <c:pt idx="65216" formatCode="0.00E+00">
                  <c:v>3.0200000000000002E-4</c:v>
                </c:pt>
                <c:pt idx="65217" formatCode="0.00E+00">
                  <c:v>3.0200000000000002E-4</c:v>
                </c:pt>
                <c:pt idx="65218" formatCode="0.00E+00">
                  <c:v>3.0200000000000002E-4</c:v>
                </c:pt>
                <c:pt idx="65219" formatCode="0.00E+00">
                  <c:v>3.0200000000000002E-4</c:v>
                </c:pt>
                <c:pt idx="65220" formatCode="0.00E+00">
                  <c:v>3.0200000000000002E-4</c:v>
                </c:pt>
                <c:pt idx="65221" formatCode="0.00E+00">
                  <c:v>3.0200000000000002E-4</c:v>
                </c:pt>
                <c:pt idx="65222" formatCode="0.00E+00">
                  <c:v>3.0200000000000002E-4</c:v>
                </c:pt>
                <c:pt idx="65223" formatCode="0.00E+00">
                  <c:v>3.0200000000000002E-4</c:v>
                </c:pt>
                <c:pt idx="65224" formatCode="0.00E+00">
                  <c:v>3.0200000000000002E-4</c:v>
                </c:pt>
                <c:pt idx="65225" formatCode="0.00E+00">
                  <c:v>3.0200000000000002E-4</c:v>
                </c:pt>
                <c:pt idx="65226" formatCode="0.00E+00">
                  <c:v>3.0200000000000002E-4</c:v>
                </c:pt>
                <c:pt idx="65227" formatCode="0.00E+00">
                  <c:v>3.0200000000000002E-4</c:v>
                </c:pt>
                <c:pt idx="65228" formatCode="0.00E+00">
                  <c:v>3.0200000000000002E-4</c:v>
                </c:pt>
                <c:pt idx="65229" formatCode="0.00E+00">
                  <c:v>3.0200000000000002E-4</c:v>
                </c:pt>
                <c:pt idx="65230" formatCode="0.00E+00">
                  <c:v>3.0200000000000002E-4</c:v>
                </c:pt>
                <c:pt idx="65231" formatCode="0.00E+00">
                  <c:v>3.0200000000000002E-4</c:v>
                </c:pt>
                <c:pt idx="65232" formatCode="0.00E+00">
                  <c:v>3.0200000000000002E-4</c:v>
                </c:pt>
                <c:pt idx="65233" formatCode="0.00E+00">
                  <c:v>3.0200000000000002E-4</c:v>
                </c:pt>
                <c:pt idx="65234" formatCode="0.00E+00">
                  <c:v>3.0899999999999998E-4</c:v>
                </c:pt>
                <c:pt idx="65235" formatCode="0.00E+00">
                  <c:v>3.7800000000000003E-4</c:v>
                </c:pt>
                <c:pt idx="65236" formatCode="0.00E+00">
                  <c:v>5.5500000000000005E-4</c:v>
                </c:pt>
                <c:pt idx="65237" formatCode="0.00E+00">
                  <c:v>6.9800000000000005E-4</c:v>
                </c:pt>
                <c:pt idx="65238" formatCode="0.00E+00">
                  <c:v>6.96E-4</c:v>
                </c:pt>
                <c:pt idx="65239" formatCode="0.00E+00">
                  <c:v>6.5200000000000002E-4</c:v>
                </c:pt>
                <c:pt idx="65240" formatCode="0.00E+00">
                  <c:v>6.4199999999999999E-4</c:v>
                </c:pt>
                <c:pt idx="65241" formatCode="0.00E+00">
                  <c:v>6.3500000000000004E-4</c:v>
                </c:pt>
                <c:pt idx="65242" formatCode="0.00E+00">
                  <c:v>6.2200000000000005E-4</c:v>
                </c:pt>
                <c:pt idx="65243" formatCode="0.00E+00">
                  <c:v>6.2100000000000002E-4</c:v>
                </c:pt>
                <c:pt idx="65244" formatCode="0.00E+00">
                  <c:v>6.1300000000000005E-4</c:v>
                </c:pt>
                <c:pt idx="65245" formatCode="0.00E+00">
                  <c:v>6.0999999999999997E-4</c:v>
                </c:pt>
                <c:pt idx="65246" formatCode="0.00E+00">
                  <c:v>6.0599999999999998E-4</c:v>
                </c:pt>
                <c:pt idx="65247" formatCode="0.00E+00">
                  <c:v>6.02E-4</c:v>
                </c:pt>
                <c:pt idx="65248" formatCode="0.00E+00">
                  <c:v>6.0099999999999997E-4</c:v>
                </c:pt>
                <c:pt idx="65249" formatCode="0.00E+00">
                  <c:v>5.9699999999999998E-4</c:v>
                </c:pt>
                <c:pt idx="65250" formatCode="0.00E+00">
                  <c:v>5.9599999999999996E-4</c:v>
                </c:pt>
                <c:pt idx="65251" formatCode="0.00E+00">
                  <c:v>5.9299999999999999E-4</c:v>
                </c:pt>
                <c:pt idx="65252" formatCode="0.00E+00">
                  <c:v>5.9100000000000005E-4</c:v>
                </c:pt>
                <c:pt idx="65253" formatCode="0.00E+00">
                  <c:v>5.9000000000000003E-4</c:v>
                </c:pt>
                <c:pt idx="65254" formatCode="0.00E+00">
                  <c:v>5.8799999999999998E-4</c:v>
                </c:pt>
                <c:pt idx="65255" formatCode="0.00E+00">
                  <c:v>5.8699999999999996E-4</c:v>
                </c:pt>
                <c:pt idx="65256" formatCode="0.00E+00">
                  <c:v>5.8500000000000002E-4</c:v>
                </c:pt>
                <c:pt idx="65257" formatCode="0.00E+00">
                  <c:v>5.8299999999999997E-4</c:v>
                </c:pt>
                <c:pt idx="65258" formatCode="0.00E+00">
                  <c:v>5.8200000000000005E-4</c:v>
                </c:pt>
                <c:pt idx="65259" formatCode="0.00E+00">
                  <c:v>5.8100000000000003E-4</c:v>
                </c:pt>
                <c:pt idx="65260" formatCode="0.00E+00">
                  <c:v>5.7899999999999998E-4</c:v>
                </c:pt>
                <c:pt idx="65261" formatCode="0.00E+00">
                  <c:v>5.7799999999999995E-4</c:v>
                </c:pt>
                <c:pt idx="65262" formatCode="0.00E+00">
                  <c:v>5.7700000000000004E-4</c:v>
                </c:pt>
                <c:pt idx="65263" formatCode="0.00E+00">
                  <c:v>5.7600000000000001E-4</c:v>
                </c:pt>
                <c:pt idx="65264" formatCode="0.00E+00">
                  <c:v>5.7399999999999997E-4</c:v>
                </c:pt>
                <c:pt idx="65265" formatCode="0.00E+00">
                  <c:v>5.7300000000000005E-4</c:v>
                </c:pt>
                <c:pt idx="65266" formatCode="0.00E+00">
                  <c:v>5.7200000000000003E-4</c:v>
                </c:pt>
                <c:pt idx="65267" formatCode="0.00E+00">
                  <c:v>5.71E-4</c:v>
                </c:pt>
                <c:pt idx="65268" formatCode="0.00E+00">
                  <c:v>5.6999999999999998E-4</c:v>
                </c:pt>
                <c:pt idx="65269" formatCode="0.00E+00">
                  <c:v>5.6899999999999995E-4</c:v>
                </c:pt>
                <c:pt idx="65270" formatCode="0.00E+00">
                  <c:v>5.6800000000000004E-4</c:v>
                </c:pt>
                <c:pt idx="65271" formatCode="0.00E+00">
                  <c:v>5.6700000000000001E-4</c:v>
                </c:pt>
                <c:pt idx="65272" formatCode="0.00E+00">
                  <c:v>5.6599999999999999E-4</c:v>
                </c:pt>
                <c:pt idx="65273" formatCode="0.00E+00">
                  <c:v>5.6499999999999996E-4</c:v>
                </c:pt>
                <c:pt idx="65274" formatCode="0.00E+00">
                  <c:v>5.6400000000000005E-4</c:v>
                </c:pt>
                <c:pt idx="65275" formatCode="0.00E+00">
                  <c:v>5.62E-4</c:v>
                </c:pt>
                <c:pt idx="65276" formatCode="0.00E+00">
                  <c:v>5.6099999999999998E-4</c:v>
                </c:pt>
                <c:pt idx="65277" formatCode="0.00E+00">
                  <c:v>5.6099999999999998E-4</c:v>
                </c:pt>
                <c:pt idx="65278" formatCode="0.00E+00">
                  <c:v>5.5999999999999995E-4</c:v>
                </c:pt>
                <c:pt idx="65279" formatCode="0.00E+00">
                  <c:v>5.5900000000000004E-4</c:v>
                </c:pt>
                <c:pt idx="65280" formatCode="0.00E+00">
                  <c:v>5.5699999999999999E-4</c:v>
                </c:pt>
                <c:pt idx="65281" formatCode="0.00E+00">
                  <c:v>5.5599999999999996E-4</c:v>
                </c:pt>
                <c:pt idx="65282" formatCode="0.00E+00">
                  <c:v>5.5599999999999996E-4</c:v>
                </c:pt>
                <c:pt idx="65283" formatCode="0.00E+00">
                  <c:v>5.5500000000000005E-4</c:v>
                </c:pt>
                <c:pt idx="65284" formatCode="0.00E+00">
                  <c:v>5.5400000000000002E-4</c:v>
                </c:pt>
                <c:pt idx="65285" formatCode="0.00E+00">
                  <c:v>5.53E-4</c:v>
                </c:pt>
                <c:pt idx="65286" formatCode="0.00E+00">
                  <c:v>5.5199999999999997E-4</c:v>
                </c:pt>
                <c:pt idx="65287" formatCode="0.00E+00">
                  <c:v>5.5099999999999995E-4</c:v>
                </c:pt>
                <c:pt idx="65288" formatCode="0.00E+00">
                  <c:v>5.5000000000000003E-4</c:v>
                </c:pt>
                <c:pt idx="65289" formatCode="0.00E+00">
                  <c:v>5.4900000000000001E-4</c:v>
                </c:pt>
                <c:pt idx="65290" formatCode="0.00E+00">
                  <c:v>5.4799999999999998E-4</c:v>
                </c:pt>
                <c:pt idx="65291" formatCode="0.00E+00">
                  <c:v>5.4699999999999996E-4</c:v>
                </c:pt>
                <c:pt idx="65292" formatCode="0.00E+00">
                  <c:v>5.4600000000000004E-4</c:v>
                </c:pt>
                <c:pt idx="65293" formatCode="0.00E+00">
                  <c:v>5.4500000000000002E-4</c:v>
                </c:pt>
                <c:pt idx="65294" formatCode="0.00E+00">
                  <c:v>5.4500000000000002E-4</c:v>
                </c:pt>
                <c:pt idx="65295" formatCode="0.00E+00">
                  <c:v>5.44E-4</c:v>
                </c:pt>
                <c:pt idx="65296" formatCode="0.00E+00">
                  <c:v>5.4299999999999997E-4</c:v>
                </c:pt>
                <c:pt idx="65297" formatCode="0.00E+00">
                  <c:v>5.4199999999999995E-4</c:v>
                </c:pt>
                <c:pt idx="65298" formatCode="0.00E+00">
                  <c:v>5.4100000000000003E-4</c:v>
                </c:pt>
                <c:pt idx="65299" formatCode="0.00E+00">
                  <c:v>5.4000000000000001E-4</c:v>
                </c:pt>
                <c:pt idx="65300" formatCode="0.00E+00">
                  <c:v>5.3899999999999998E-4</c:v>
                </c:pt>
                <c:pt idx="65301" formatCode="0.00E+00">
                  <c:v>5.3899999999999998E-4</c:v>
                </c:pt>
                <c:pt idx="65302" formatCode="0.00E+00">
                  <c:v>5.3799999999999996E-4</c:v>
                </c:pt>
                <c:pt idx="65303" formatCode="0.00E+00">
                  <c:v>5.3700000000000004E-4</c:v>
                </c:pt>
                <c:pt idx="65304" formatCode="0.00E+00">
                  <c:v>5.3600000000000002E-4</c:v>
                </c:pt>
                <c:pt idx="65305" formatCode="0.00E+00">
                  <c:v>5.3499999999999999E-4</c:v>
                </c:pt>
                <c:pt idx="65306" formatCode="0.00E+00">
                  <c:v>5.3399999999999997E-4</c:v>
                </c:pt>
                <c:pt idx="65307" formatCode="0.00E+00">
                  <c:v>5.3399999999999997E-4</c:v>
                </c:pt>
                <c:pt idx="65308" formatCode="0.00E+00">
                  <c:v>5.3300000000000005E-4</c:v>
                </c:pt>
                <c:pt idx="65309" formatCode="0.00E+00">
                  <c:v>5.3200000000000003E-4</c:v>
                </c:pt>
                <c:pt idx="65310" formatCode="0.00E+00">
                  <c:v>5.31E-4</c:v>
                </c:pt>
                <c:pt idx="65311" formatCode="0.00E+00">
                  <c:v>5.2999999999999998E-4</c:v>
                </c:pt>
                <c:pt idx="65312" formatCode="0.00E+00">
                  <c:v>5.2899999999999996E-4</c:v>
                </c:pt>
                <c:pt idx="65313" formatCode="0.00E+00">
                  <c:v>5.2899999999999996E-4</c:v>
                </c:pt>
                <c:pt idx="65314" formatCode="0.00E+00">
                  <c:v>5.2800000000000004E-4</c:v>
                </c:pt>
                <c:pt idx="65315" formatCode="0.00E+00">
                  <c:v>5.2700000000000002E-4</c:v>
                </c:pt>
                <c:pt idx="65316" formatCode="0.00E+00">
                  <c:v>5.2599999999999999E-4</c:v>
                </c:pt>
                <c:pt idx="65317" formatCode="0.00E+00">
                  <c:v>5.2599999999999999E-4</c:v>
                </c:pt>
                <c:pt idx="65318" formatCode="0.00E+00">
                  <c:v>5.2499999999999997E-4</c:v>
                </c:pt>
                <c:pt idx="65319" formatCode="0.00E+00">
                  <c:v>5.2400000000000005E-4</c:v>
                </c:pt>
                <c:pt idx="65320" formatCode="0.00E+00">
                  <c:v>5.2300000000000003E-4</c:v>
                </c:pt>
                <c:pt idx="65321" formatCode="0.00E+00">
                  <c:v>5.22E-4</c:v>
                </c:pt>
                <c:pt idx="65322" formatCode="0.00E+00">
                  <c:v>5.22E-4</c:v>
                </c:pt>
                <c:pt idx="65323" formatCode="0.00E+00">
                  <c:v>5.2099999999999998E-4</c:v>
                </c:pt>
                <c:pt idx="65324" formatCode="0.00E+00">
                  <c:v>5.1999999999999995E-4</c:v>
                </c:pt>
                <c:pt idx="65325" formatCode="0.00E+00">
                  <c:v>5.1900000000000004E-4</c:v>
                </c:pt>
                <c:pt idx="65326" formatCode="0.00E+00">
                  <c:v>5.1900000000000004E-4</c:v>
                </c:pt>
                <c:pt idx="65327" formatCode="0.00E+00">
                  <c:v>5.1800000000000001E-4</c:v>
                </c:pt>
                <c:pt idx="65328" formatCode="0.00E+00">
                  <c:v>5.1699999999999999E-4</c:v>
                </c:pt>
                <c:pt idx="65329" formatCode="0.00E+00">
                  <c:v>5.1699999999999999E-4</c:v>
                </c:pt>
                <c:pt idx="65330" formatCode="0.00E+00">
                  <c:v>5.1599999999999997E-4</c:v>
                </c:pt>
                <c:pt idx="65331" formatCode="0.00E+00">
                  <c:v>5.1500000000000005E-4</c:v>
                </c:pt>
                <c:pt idx="65332" formatCode="0.00E+00">
                  <c:v>5.1400000000000003E-4</c:v>
                </c:pt>
                <c:pt idx="65333" formatCode="0.00E+00">
                  <c:v>5.1400000000000003E-4</c:v>
                </c:pt>
                <c:pt idx="65334" formatCode="0.00E+00">
                  <c:v>5.13E-4</c:v>
                </c:pt>
                <c:pt idx="65335" formatCode="0.00E+00">
                  <c:v>5.1199999999999998E-4</c:v>
                </c:pt>
                <c:pt idx="65336" formatCode="0.00E+00">
                  <c:v>5.1199999999999998E-4</c:v>
                </c:pt>
                <c:pt idx="65337" formatCode="0.00E+00">
                  <c:v>5.1099999999999995E-4</c:v>
                </c:pt>
                <c:pt idx="65338" formatCode="0.00E+00">
                  <c:v>5.1000000000000004E-4</c:v>
                </c:pt>
                <c:pt idx="65339" formatCode="0.00E+00">
                  <c:v>5.1000000000000004E-4</c:v>
                </c:pt>
                <c:pt idx="65340" formatCode="0.00E+00">
                  <c:v>5.0900000000000001E-4</c:v>
                </c:pt>
                <c:pt idx="65341" formatCode="0.00E+00">
                  <c:v>5.0799999999999999E-4</c:v>
                </c:pt>
                <c:pt idx="65342" formatCode="0.00E+00">
                  <c:v>5.0799999999999999E-4</c:v>
                </c:pt>
                <c:pt idx="65343" formatCode="0.00E+00">
                  <c:v>5.0699999999999996E-4</c:v>
                </c:pt>
                <c:pt idx="65344" formatCode="0.00E+00">
                  <c:v>5.0600000000000005E-4</c:v>
                </c:pt>
                <c:pt idx="65345" formatCode="0.00E+00">
                  <c:v>5.0600000000000005E-4</c:v>
                </c:pt>
                <c:pt idx="65346" formatCode="0.00E+00">
                  <c:v>5.0500000000000002E-4</c:v>
                </c:pt>
                <c:pt idx="65347" formatCode="0.00E+00">
                  <c:v>5.04E-4</c:v>
                </c:pt>
                <c:pt idx="65348" formatCode="0.00E+00">
                  <c:v>5.04E-4</c:v>
                </c:pt>
                <c:pt idx="65349" formatCode="0.00E+00">
                  <c:v>5.0299999999999997E-4</c:v>
                </c:pt>
                <c:pt idx="65350" formatCode="0.00E+00">
                  <c:v>5.0199999999999995E-4</c:v>
                </c:pt>
                <c:pt idx="65351" formatCode="0.00E+00">
                  <c:v>5.0199999999999995E-4</c:v>
                </c:pt>
                <c:pt idx="65352" formatCode="0.00E+00">
                  <c:v>5.0100000000000003E-4</c:v>
                </c:pt>
                <c:pt idx="65353" formatCode="0.00E+00">
                  <c:v>5.0100000000000003E-4</c:v>
                </c:pt>
                <c:pt idx="65354" formatCode="0.00E+00">
                  <c:v>5.0000000000000001E-4</c:v>
                </c:pt>
                <c:pt idx="65355" formatCode="0.00E+00">
                  <c:v>4.9899999999999999E-4</c:v>
                </c:pt>
                <c:pt idx="65356" formatCode="0.00E+00">
                  <c:v>4.9899999999999999E-4</c:v>
                </c:pt>
                <c:pt idx="65357" formatCode="0.00E+00">
                  <c:v>4.9799999999999996E-4</c:v>
                </c:pt>
                <c:pt idx="65358" formatCode="0.00E+00">
                  <c:v>4.9700000000000005E-4</c:v>
                </c:pt>
                <c:pt idx="65359" formatCode="0.00E+00">
                  <c:v>4.9700000000000005E-4</c:v>
                </c:pt>
                <c:pt idx="65360" formatCode="0.00E+00">
                  <c:v>4.9600000000000002E-4</c:v>
                </c:pt>
                <c:pt idx="65361" formatCode="0.00E+00">
                  <c:v>4.9600000000000002E-4</c:v>
                </c:pt>
                <c:pt idx="65362" formatCode="0.00E+00">
                  <c:v>4.95E-4</c:v>
                </c:pt>
                <c:pt idx="65363" formatCode="0.00E+00">
                  <c:v>4.9399999999999997E-4</c:v>
                </c:pt>
                <c:pt idx="65364" formatCode="0.00E+00">
                  <c:v>4.9399999999999997E-4</c:v>
                </c:pt>
                <c:pt idx="65365" formatCode="0.00E+00">
                  <c:v>4.9299999999999995E-4</c:v>
                </c:pt>
                <c:pt idx="65366" formatCode="0.00E+00">
                  <c:v>4.9299999999999995E-4</c:v>
                </c:pt>
                <c:pt idx="65367" formatCode="0.00E+00">
                  <c:v>4.9200000000000003E-4</c:v>
                </c:pt>
                <c:pt idx="65368" formatCode="0.00E+00">
                  <c:v>4.9100000000000001E-4</c:v>
                </c:pt>
                <c:pt idx="65369" formatCode="0.00E+00">
                  <c:v>4.9100000000000001E-4</c:v>
                </c:pt>
                <c:pt idx="65370" formatCode="0.00E+00">
                  <c:v>4.8999999999999998E-4</c:v>
                </c:pt>
                <c:pt idx="65371" formatCode="0.00E+00">
                  <c:v>4.8999999999999998E-4</c:v>
                </c:pt>
                <c:pt idx="65372" formatCode="0.00E+00">
                  <c:v>4.8899999999999996E-4</c:v>
                </c:pt>
                <c:pt idx="65373" formatCode="0.00E+00">
                  <c:v>4.8899999999999996E-4</c:v>
                </c:pt>
                <c:pt idx="65374" formatCode="0.00E+00">
                  <c:v>4.8799999999999999E-4</c:v>
                </c:pt>
                <c:pt idx="65375" formatCode="0.00E+00">
                  <c:v>4.8799999999999999E-4</c:v>
                </c:pt>
                <c:pt idx="65376" formatCode="0.00E+00">
                  <c:v>4.8700000000000002E-4</c:v>
                </c:pt>
                <c:pt idx="65377" formatCode="0.00E+00">
                  <c:v>4.8700000000000002E-4</c:v>
                </c:pt>
                <c:pt idx="65378" formatCode="0.00E+00">
                  <c:v>4.86E-4</c:v>
                </c:pt>
                <c:pt idx="65379" formatCode="0.00E+00">
                  <c:v>4.86E-4</c:v>
                </c:pt>
                <c:pt idx="65380" formatCode="0.00E+00">
                  <c:v>4.8500000000000003E-4</c:v>
                </c:pt>
                <c:pt idx="65381" formatCode="0.00E+00">
                  <c:v>4.84E-4</c:v>
                </c:pt>
                <c:pt idx="65382" formatCode="0.00E+00">
                  <c:v>4.84E-4</c:v>
                </c:pt>
                <c:pt idx="65383" formatCode="0.00E+00">
                  <c:v>4.84E-4</c:v>
                </c:pt>
                <c:pt idx="65384" formatCode="0.00E+00">
                  <c:v>4.8299999999999998E-4</c:v>
                </c:pt>
                <c:pt idx="65385" formatCode="0.00E+00">
                  <c:v>4.8200000000000001E-4</c:v>
                </c:pt>
                <c:pt idx="65386" formatCode="0.00E+00">
                  <c:v>4.8200000000000001E-4</c:v>
                </c:pt>
                <c:pt idx="65387" formatCode="0.00E+00">
                  <c:v>4.8200000000000001E-4</c:v>
                </c:pt>
                <c:pt idx="65388" formatCode="0.00E+00">
                  <c:v>4.8099999999999998E-4</c:v>
                </c:pt>
                <c:pt idx="65389" formatCode="0.00E+00">
                  <c:v>4.8000000000000001E-4</c:v>
                </c:pt>
                <c:pt idx="65390" formatCode="0.00E+00">
                  <c:v>4.8000000000000001E-4</c:v>
                </c:pt>
                <c:pt idx="65391" formatCode="0.00E+00">
                  <c:v>4.7899999999999999E-4</c:v>
                </c:pt>
                <c:pt idx="65392" formatCode="0.00E+00">
                  <c:v>4.7899999999999999E-4</c:v>
                </c:pt>
                <c:pt idx="65393" formatCode="0.00E+00">
                  <c:v>4.7800000000000002E-4</c:v>
                </c:pt>
                <c:pt idx="65394" formatCode="0.00E+00">
                  <c:v>4.7800000000000002E-4</c:v>
                </c:pt>
                <c:pt idx="65395" formatCode="0.00E+00">
                  <c:v>4.7699999999999999E-4</c:v>
                </c:pt>
                <c:pt idx="65396" formatCode="0.00E+00">
                  <c:v>4.7699999999999999E-4</c:v>
                </c:pt>
                <c:pt idx="65397" formatCode="0.00E+00">
                  <c:v>4.7600000000000002E-4</c:v>
                </c:pt>
                <c:pt idx="65398" formatCode="0.00E+00">
                  <c:v>4.7600000000000002E-4</c:v>
                </c:pt>
                <c:pt idx="65399" formatCode="0.00E+00">
                  <c:v>4.7600000000000002E-4</c:v>
                </c:pt>
                <c:pt idx="65400" formatCode="0.00E+00">
                  <c:v>4.75E-4</c:v>
                </c:pt>
                <c:pt idx="65401" formatCode="0.00E+00">
                  <c:v>4.75E-4</c:v>
                </c:pt>
                <c:pt idx="65402" formatCode="0.00E+00">
                  <c:v>4.7399999999999997E-4</c:v>
                </c:pt>
                <c:pt idx="65403" formatCode="0.00E+00">
                  <c:v>4.7399999999999997E-4</c:v>
                </c:pt>
                <c:pt idx="65404" formatCode="0.00E+00">
                  <c:v>4.73E-4</c:v>
                </c:pt>
                <c:pt idx="65405" formatCode="0.00E+00">
                  <c:v>4.73E-4</c:v>
                </c:pt>
                <c:pt idx="65406" formatCode="0.00E+00">
                  <c:v>4.7199999999999998E-4</c:v>
                </c:pt>
                <c:pt idx="65407" formatCode="0.00E+00">
                  <c:v>4.7199999999999998E-4</c:v>
                </c:pt>
                <c:pt idx="65408" formatCode="0.00E+00">
                  <c:v>4.7199999999999998E-4</c:v>
                </c:pt>
                <c:pt idx="65409" formatCode="0.00E+00">
                  <c:v>4.7100000000000001E-4</c:v>
                </c:pt>
                <c:pt idx="65410" formatCode="0.00E+00">
                  <c:v>4.7100000000000001E-4</c:v>
                </c:pt>
                <c:pt idx="65411" formatCode="0.00E+00">
                  <c:v>4.6999999999999999E-4</c:v>
                </c:pt>
                <c:pt idx="65412" formatCode="0.00E+00">
                  <c:v>4.6999999999999999E-4</c:v>
                </c:pt>
                <c:pt idx="65413" formatCode="0.00E+00">
                  <c:v>4.6900000000000002E-4</c:v>
                </c:pt>
                <c:pt idx="65414" formatCode="0.00E+00">
                  <c:v>4.6900000000000002E-4</c:v>
                </c:pt>
                <c:pt idx="65415" formatCode="0.00E+00">
                  <c:v>4.6799999999999999E-4</c:v>
                </c:pt>
                <c:pt idx="65416" formatCode="0.00E+00">
                  <c:v>4.6799999999999999E-4</c:v>
                </c:pt>
                <c:pt idx="65417" formatCode="0.00E+00">
                  <c:v>4.6799999999999999E-4</c:v>
                </c:pt>
                <c:pt idx="65418" formatCode="0.00E+00">
                  <c:v>4.6700000000000002E-4</c:v>
                </c:pt>
                <c:pt idx="65419" formatCode="0.00E+00">
                  <c:v>4.6700000000000002E-4</c:v>
                </c:pt>
                <c:pt idx="65420" formatCode="0.00E+00">
                  <c:v>4.66E-4</c:v>
                </c:pt>
                <c:pt idx="65421" formatCode="0.00E+00">
                  <c:v>4.66E-4</c:v>
                </c:pt>
                <c:pt idx="65422" formatCode="0.00E+00">
                  <c:v>4.66E-4</c:v>
                </c:pt>
                <c:pt idx="65423" formatCode="0.00E+00">
                  <c:v>4.6500000000000003E-4</c:v>
                </c:pt>
                <c:pt idx="65424" formatCode="0.00E+00">
                  <c:v>4.64E-4</c:v>
                </c:pt>
                <c:pt idx="65425" formatCode="0.00E+00">
                  <c:v>4.64E-4</c:v>
                </c:pt>
                <c:pt idx="65426" formatCode="0.00E+00">
                  <c:v>4.64E-4</c:v>
                </c:pt>
                <c:pt idx="65427" formatCode="0.00E+00">
                  <c:v>4.6299999999999998E-4</c:v>
                </c:pt>
                <c:pt idx="65428" formatCode="0.00E+00">
                  <c:v>4.6299999999999998E-4</c:v>
                </c:pt>
                <c:pt idx="65429" formatCode="0.00E+00">
                  <c:v>4.6299999999999998E-4</c:v>
                </c:pt>
                <c:pt idx="65430" formatCode="0.00E+00">
                  <c:v>4.6200000000000001E-4</c:v>
                </c:pt>
                <c:pt idx="65431" formatCode="0.00E+00">
                  <c:v>4.6200000000000001E-4</c:v>
                </c:pt>
                <c:pt idx="65432" formatCode="0.00E+00">
                  <c:v>4.6099999999999998E-4</c:v>
                </c:pt>
                <c:pt idx="65433" formatCode="0.00E+00">
                  <c:v>4.6099999999999998E-4</c:v>
                </c:pt>
                <c:pt idx="65434" formatCode="0.00E+00">
                  <c:v>4.6099999999999998E-4</c:v>
                </c:pt>
                <c:pt idx="65435" formatCode="0.00E+00">
                  <c:v>4.6000000000000001E-4</c:v>
                </c:pt>
                <c:pt idx="65436" formatCode="0.00E+00">
                  <c:v>4.6000000000000001E-4</c:v>
                </c:pt>
                <c:pt idx="65437" formatCode="0.00E+00">
                  <c:v>4.5899999999999999E-4</c:v>
                </c:pt>
                <c:pt idx="65438" formatCode="0.00E+00">
                  <c:v>4.5899999999999999E-4</c:v>
                </c:pt>
                <c:pt idx="65439" formatCode="0.00E+00">
                  <c:v>4.5899999999999999E-4</c:v>
                </c:pt>
                <c:pt idx="65440" formatCode="0.00E+00">
                  <c:v>4.5800000000000002E-4</c:v>
                </c:pt>
                <c:pt idx="65441" formatCode="0.00E+00">
                  <c:v>4.5800000000000002E-4</c:v>
                </c:pt>
                <c:pt idx="65442" formatCode="0.00E+00">
                  <c:v>4.5800000000000002E-4</c:v>
                </c:pt>
                <c:pt idx="65443" formatCode="0.00E+00">
                  <c:v>4.57E-4</c:v>
                </c:pt>
                <c:pt idx="65444" formatCode="0.00E+00">
                  <c:v>4.57E-4</c:v>
                </c:pt>
                <c:pt idx="65445" formatCode="0.00E+00">
                  <c:v>4.57E-4</c:v>
                </c:pt>
                <c:pt idx="65446" formatCode="0.00E+00">
                  <c:v>4.5600000000000003E-4</c:v>
                </c:pt>
                <c:pt idx="65447" formatCode="0.00E+00">
                  <c:v>4.5600000000000003E-4</c:v>
                </c:pt>
                <c:pt idx="65448" formatCode="0.00E+00">
                  <c:v>4.5600000000000003E-4</c:v>
                </c:pt>
                <c:pt idx="65449" formatCode="0.00E+00">
                  <c:v>4.55E-4</c:v>
                </c:pt>
                <c:pt idx="65450" formatCode="0.00E+00">
                  <c:v>4.55E-4</c:v>
                </c:pt>
                <c:pt idx="65451" formatCode="0.00E+00">
                  <c:v>4.5399999999999998E-4</c:v>
                </c:pt>
                <c:pt idx="65452" formatCode="0.00E+00">
                  <c:v>4.5399999999999998E-4</c:v>
                </c:pt>
                <c:pt idx="65453" formatCode="0.00E+00">
                  <c:v>4.5399999999999998E-4</c:v>
                </c:pt>
                <c:pt idx="65454" formatCode="0.00E+00">
                  <c:v>4.5300000000000001E-4</c:v>
                </c:pt>
                <c:pt idx="65455" formatCode="0.00E+00">
                  <c:v>4.5300000000000001E-4</c:v>
                </c:pt>
                <c:pt idx="65456" formatCode="0.00E+00">
                  <c:v>4.5300000000000001E-4</c:v>
                </c:pt>
                <c:pt idx="65457" formatCode="0.00E+00">
                  <c:v>4.5199999999999998E-4</c:v>
                </c:pt>
                <c:pt idx="65458" formatCode="0.00E+00">
                  <c:v>4.5199999999999998E-4</c:v>
                </c:pt>
                <c:pt idx="65459" formatCode="0.00E+00">
                  <c:v>4.5199999999999998E-4</c:v>
                </c:pt>
                <c:pt idx="65460" formatCode="0.00E+00">
                  <c:v>4.5100000000000001E-4</c:v>
                </c:pt>
                <c:pt idx="65461" formatCode="0.00E+00">
                  <c:v>4.5100000000000001E-4</c:v>
                </c:pt>
                <c:pt idx="65462" formatCode="0.00E+00">
                  <c:v>4.5100000000000001E-4</c:v>
                </c:pt>
                <c:pt idx="65463" formatCode="0.00E+00">
                  <c:v>4.4999999999999999E-4</c:v>
                </c:pt>
                <c:pt idx="65464" formatCode="0.00E+00">
                  <c:v>4.4999999999999999E-4</c:v>
                </c:pt>
                <c:pt idx="65465" formatCode="0.00E+00">
                  <c:v>4.4999999999999999E-4</c:v>
                </c:pt>
                <c:pt idx="65466" formatCode="0.00E+00">
                  <c:v>4.4900000000000002E-4</c:v>
                </c:pt>
                <c:pt idx="65467" formatCode="0.00E+00">
                  <c:v>4.4900000000000002E-4</c:v>
                </c:pt>
                <c:pt idx="65468" formatCode="0.00E+00">
                  <c:v>4.4900000000000002E-4</c:v>
                </c:pt>
                <c:pt idx="65469" formatCode="0.00E+00">
                  <c:v>4.4799999999999999E-4</c:v>
                </c:pt>
                <c:pt idx="65470" formatCode="0.00E+00">
                  <c:v>4.4799999999999999E-4</c:v>
                </c:pt>
                <c:pt idx="65471" formatCode="0.00E+00">
                  <c:v>4.4799999999999999E-4</c:v>
                </c:pt>
                <c:pt idx="65472" formatCode="0.00E+00">
                  <c:v>4.4700000000000002E-4</c:v>
                </c:pt>
                <c:pt idx="65473" formatCode="0.00E+00">
                  <c:v>4.4700000000000002E-4</c:v>
                </c:pt>
                <c:pt idx="65474" formatCode="0.00E+00">
                  <c:v>4.4700000000000002E-4</c:v>
                </c:pt>
                <c:pt idx="65475" formatCode="0.00E+00">
                  <c:v>4.46E-4</c:v>
                </c:pt>
                <c:pt idx="65476" formatCode="0.00E+00">
                  <c:v>4.46E-4</c:v>
                </c:pt>
                <c:pt idx="65477" formatCode="0.00E+00">
                  <c:v>4.46E-4</c:v>
                </c:pt>
                <c:pt idx="65478" formatCode="0.00E+00">
                  <c:v>4.4499999999999997E-4</c:v>
                </c:pt>
                <c:pt idx="65479" formatCode="0.00E+00">
                  <c:v>4.4499999999999997E-4</c:v>
                </c:pt>
                <c:pt idx="65480" formatCode="0.00E+00">
                  <c:v>4.4499999999999997E-4</c:v>
                </c:pt>
                <c:pt idx="65481" formatCode="0.00E+00">
                  <c:v>4.4499999999999997E-4</c:v>
                </c:pt>
                <c:pt idx="65482" formatCode="0.00E+00">
                  <c:v>4.44E-4</c:v>
                </c:pt>
                <c:pt idx="65483" formatCode="0.00E+00">
                  <c:v>4.44E-4</c:v>
                </c:pt>
                <c:pt idx="65484" formatCode="0.00E+00">
                  <c:v>4.44E-4</c:v>
                </c:pt>
                <c:pt idx="65485" formatCode="0.00E+00">
                  <c:v>4.4299999999999998E-4</c:v>
                </c:pt>
                <c:pt idx="65486" formatCode="0.00E+00">
                  <c:v>4.4299999999999998E-4</c:v>
                </c:pt>
                <c:pt idx="65487" formatCode="0.00E+00">
                  <c:v>4.4200000000000001E-4</c:v>
                </c:pt>
                <c:pt idx="65488" formatCode="0.00E+00">
                  <c:v>4.4200000000000001E-4</c:v>
                </c:pt>
                <c:pt idx="65489" formatCode="0.00E+00">
                  <c:v>4.4200000000000001E-4</c:v>
                </c:pt>
                <c:pt idx="65490" formatCode="0.00E+00">
                  <c:v>4.4200000000000001E-4</c:v>
                </c:pt>
                <c:pt idx="65491" formatCode="0.00E+00">
                  <c:v>4.4099999999999999E-4</c:v>
                </c:pt>
                <c:pt idx="65492" formatCode="0.00E+00">
                  <c:v>4.4099999999999999E-4</c:v>
                </c:pt>
                <c:pt idx="65493" formatCode="0.00E+00">
                  <c:v>4.4099999999999999E-4</c:v>
                </c:pt>
                <c:pt idx="65494" formatCode="0.00E+00">
                  <c:v>4.4099999999999999E-4</c:v>
                </c:pt>
                <c:pt idx="65495" formatCode="0.00E+00">
                  <c:v>4.4000000000000002E-4</c:v>
                </c:pt>
                <c:pt idx="65496" formatCode="0.00E+00">
                  <c:v>4.4000000000000002E-4</c:v>
                </c:pt>
                <c:pt idx="65497" formatCode="0.00E+00">
                  <c:v>4.4000000000000002E-4</c:v>
                </c:pt>
                <c:pt idx="65498" formatCode="0.00E+00">
                  <c:v>4.3899999999999999E-4</c:v>
                </c:pt>
                <c:pt idx="65499" formatCode="0.00E+00">
                  <c:v>4.3899999999999999E-4</c:v>
                </c:pt>
                <c:pt idx="65500" formatCode="0.00E+00">
                  <c:v>4.3899999999999999E-4</c:v>
                </c:pt>
                <c:pt idx="65501" formatCode="0.00E+00">
                  <c:v>4.3800000000000002E-4</c:v>
                </c:pt>
                <c:pt idx="65502" formatCode="0.00E+00">
                  <c:v>4.3800000000000002E-4</c:v>
                </c:pt>
                <c:pt idx="65503" formatCode="0.00E+00">
                  <c:v>4.3800000000000002E-4</c:v>
                </c:pt>
                <c:pt idx="65504" formatCode="0.00E+00">
                  <c:v>4.3800000000000002E-4</c:v>
                </c:pt>
                <c:pt idx="65505" formatCode="0.00E+00">
                  <c:v>4.3800000000000002E-4</c:v>
                </c:pt>
                <c:pt idx="65506" formatCode="0.00E+00">
                  <c:v>4.37E-4</c:v>
                </c:pt>
                <c:pt idx="65507" formatCode="0.00E+00">
                  <c:v>4.37E-4</c:v>
                </c:pt>
                <c:pt idx="65508" formatCode="0.00E+00">
                  <c:v>4.37E-4</c:v>
                </c:pt>
                <c:pt idx="65509" formatCode="0.00E+00">
                  <c:v>4.3600000000000003E-4</c:v>
                </c:pt>
                <c:pt idx="65510" formatCode="0.00E+00">
                  <c:v>4.3600000000000003E-4</c:v>
                </c:pt>
                <c:pt idx="65511" formatCode="0.00E+00">
                  <c:v>4.3600000000000003E-4</c:v>
                </c:pt>
                <c:pt idx="65512" formatCode="0.00E+00">
                  <c:v>4.3600000000000003E-4</c:v>
                </c:pt>
                <c:pt idx="65513" formatCode="0.00E+00">
                  <c:v>4.35E-4</c:v>
                </c:pt>
                <c:pt idx="65514" formatCode="0.00E+00">
                  <c:v>4.35E-4</c:v>
                </c:pt>
                <c:pt idx="65515" formatCode="0.00E+00">
                  <c:v>4.35E-4</c:v>
                </c:pt>
                <c:pt idx="65516" formatCode="0.00E+00">
                  <c:v>4.35E-4</c:v>
                </c:pt>
                <c:pt idx="65517" formatCode="0.00E+00">
                  <c:v>4.3399999999999998E-4</c:v>
                </c:pt>
                <c:pt idx="65518" formatCode="0.00E+00">
                  <c:v>4.3399999999999998E-4</c:v>
                </c:pt>
                <c:pt idx="65519" formatCode="0.00E+00">
                  <c:v>4.3399999999999998E-4</c:v>
                </c:pt>
                <c:pt idx="65520" formatCode="0.00E+00">
                  <c:v>4.3399999999999998E-4</c:v>
                </c:pt>
                <c:pt idx="65521" formatCode="0.00E+00">
                  <c:v>4.3300000000000001E-4</c:v>
                </c:pt>
                <c:pt idx="65522" formatCode="0.00E+00">
                  <c:v>4.3300000000000001E-4</c:v>
                </c:pt>
                <c:pt idx="65523" formatCode="0.00E+00">
                  <c:v>4.3300000000000001E-4</c:v>
                </c:pt>
                <c:pt idx="65524" formatCode="0.00E+00">
                  <c:v>4.3300000000000001E-4</c:v>
                </c:pt>
                <c:pt idx="65525" formatCode="0.00E+00">
                  <c:v>4.3199999999999998E-4</c:v>
                </c:pt>
                <c:pt idx="65526" formatCode="0.00E+00">
                  <c:v>4.3199999999999998E-4</c:v>
                </c:pt>
                <c:pt idx="65527" formatCode="0.00E+00">
                  <c:v>4.3199999999999998E-4</c:v>
                </c:pt>
                <c:pt idx="65528" formatCode="0.00E+00">
                  <c:v>4.3199999999999998E-4</c:v>
                </c:pt>
                <c:pt idx="65529" formatCode="0.00E+00">
                  <c:v>4.3100000000000001E-4</c:v>
                </c:pt>
                <c:pt idx="65530" formatCode="0.00E+00">
                  <c:v>4.3100000000000001E-4</c:v>
                </c:pt>
                <c:pt idx="65531" formatCode="0.00E+00">
                  <c:v>4.3100000000000001E-4</c:v>
                </c:pt>
                <c:pt idx="65532" formatCode="0.00E+00">
                  <c:v>4.3100000000000001E-4</c:v>
                </c:pt>
                <c:pt idx="65533" formatCode="0.00E+00">
                  <c:v>4.2999999999999999E-4</c:v>
                </c:pt>
                <c:pt idx="65534" formatCode="0.00E+00">
                  <c:v>4.2999999999999999E-4</c:v>
                </c:pt>
                <c:pt idx="65535" formatCode="0.00E+00">
                  <c:v>4.2999999999999999E-4</c:v>
                </c:pt>
                <c:pt idx="65536" formatCode="0.00E+00">
                  <c:v>4.2999999999999999E-4</c:v>
                </c:pt>
                <c:pt idx="65537" formatCode="0.00E+00">
                  <c:v>4.2900000000000002E-4</c:v>
                </c:pt>
                <c:pt idx="65538" formatCode="0.00E+00">
                  <c:v>4.2900000000000002E-4</c:v>
                </c:pt>
                <c:pt idx="65539" formatCode="0.00E+00">
                  <c:v>4.2900000000000002E-4</c:v>
                </c:pt>
                <c:pt idx="65540" formatCode="0.00E+00">
                  <c:v>4.2900000000000002E-4</c:v>
                </c:pt>
                <c:pt idx="65541" formatCode="0.00E+00">
                  <c:v>4.2900000000000002E-4</c:v>
                </c:pt>
                <c:pt idx="65542" formatCode="0.00E+00">
                  <c:v>4.28E-4</c:v>
                </c:pt>
                <c:pt idx="65543" formatCode="0.00E+00">
                  <c:v>4.28E-4</c:v>
                </c:pt>
                <c:pt idx="65544" formatCode="0.00E+00">
                  <c:v>4.28E-4</c:v>
                </c:pt>
                <c:pt idx="65545" formatCode="0.00E+00">
                  <c:v>4.2700000000000002E-4</c:v>
                </c:pt>
                <c:pt idx="65546" formatCode="0.00E+00">
                  <c:v>4.2700000000000002E-4</c:v>
                </c:pt>
                <c:pt idx="65547" formatCode="0.00E+00">
                  <c:v>4.2700000000000002E-4</c:v>
                </c:pt>
                <c:pt idx="65548" formatCode="0.00E+00">
                  <c:v>4.2700000000000002E-4</c:v>
                </c:pt>
                <c:pt idx="65549" formatCode="0.00E+00">
                  <c:v>4.2700000000000002E-4</c:v>
                </c:pt>
                <c:pt idx="65550" formatCode="0.00E+00">
                  <c:v>4.26E-4</c:v>
                </c:pt>
                <c:pt idx="65551" formatCode="0.00E+00">
                  <c:v>4.26E-4</c:v>
                </c:pt>
                <c:pt idx="65552" formatCode="0.00E+00">
                  <c:v>4.26E-4</c:v>
                </c:pt>
                <c:pt idx="65553" formatCode="0.00E+00">
                  <c:v>4.26E-4</c:v>
                </c:pt>
                <c:pt idx="65554" formatCode="0.00E+00">
                  <c:v>4.2499999999999998E-4</c:v>
                </c:pt>
                <c:pt idx="65555" formatCode="0.00E+00">
                  <c:v>4.2499999999999998E-4</c:v>
                </c:pt>
                <c:pt idx="65556" formatCode="0.00E+00">
                  <c:v>4.2499999999999998E-4</c:v>
                </c:pt>
                <c:pt idx="65557" formatCode="0.00E+00">
                  <c:v>4.2499999999999998E-4</c:v>
                </c:pt>
                <c:pt idx="65558" formatCode="0.00E+00">
                  <c:v>4.2400000000000001E-4</c:v>
                </c:pt>
                <c:pt idx="65559" formatCode="0.00E+00">
                  <c:v>4.2400000000000001E-4</c:v>
                </c:pt>
                <c:pt idx="65560" formatCode="0.00E+00">
                  <c:v>4.2400000000000001E-4</c:v>
                </c:pt>
                <c:pt idx="65561" formatCode="0.00E+00">
                  <c:v>4.2400000000000001E-4</c:v>
                </c:pt>
                <c:pt idx="65562" formatCode="0.00E+00">
                  <c:v>4.2400000000000001E-4</c:v>
                </c:pt>
                <c:pt idx="65563" formatCode="0.00E+00">
                  <c:v>4.2299999999999998E-4</c:v>
                </c:pt>
                <c:pt idx="65564" formatCode="0.00E+00">
                  <c:v>4.2299999999999998E-4</c:v>
                </c:pt>
                <c:pt idx="65565" formatCode="0.00E+00">
                  <c:v>4.2299999999999998E-4</c:v>
                </c:pt>
                <c:pt idx="65566" formatCode="0.00E+00">
                  <c:v>4.2299999999999998E-4</c:v>
                </c:pt>
                <c:pt idx="65567" formatCode="0.00E+00">
                  <c:v>4.2299999999999998E-4</c:v>
                </c:pt>
                <c:pt idx="65568" formatCode="0.00E+00">
                  <c:v>4.2200000000000001E-4</c:v>
                </c:pt>
                <c:pt idx="65569" formatCode="0.00E+00">
                  <c:v>4.2200000000000001E-4</c:v>
                </c:pt>
                <c:pt idx="65570" formatCode="0.00E+00">
                  <c:v>4.2200000000000001E-4</c:v>
                </c:pt>
                <c:pt idx="65571" formatCode="0.00E+00">
                  <c:v>4.2200000000000001E-4</c:v>
                </c:pt>
                <c:pt idx="65572" formatCode="0.00E+00">
                  <c:v>4.2099999999999999E-4</c:v>
                </c:pt>
                <c:pt idx="65573" formatCode="0.00E+00">
                  <c:v>4.2099999999999999E-4</c:v>
                </c:pt>
                <c:pt idx="65574" formatCode="0.00E+00">
                  <c:v>4.2099999999999999E-4</c:v>
                </c:pt>
                <c:pt idx="65575" formatCode="0.00E+00">
                  <c:v>4.2099999999999999E-4</c:v>
                </c:pt>
                <c:pt idx="65576" formatCode="0.00E+00">
                  <c:v>4.2099999999999999E-4</c:v>
                </c:pt>
                <c:pt idx="65577" formatCode="0.00E+00">
                  <c:v>4.2000000000000002E-4</c:v>
                </c:pt>
                <c:pt idx="65578" formatCode="0.00E+00">
                  <c:v>4.2000000000000002E-4</c:v>
                </c:pt>
                <c:pt idx="65579" formatCode="0.00E+00">
                  <c:v>4.2000000000000002E-4</c:v>
                </c:pt>
                <c:pt idx="65580" formatCode="0.00E+00">
                  <c:v>4.2000000000000002E-4</c:v>
                </c:pt>
                <c:pt idx="65581" formatCode="0.00E+00">
                  <c:v>4.2000000000000002E-4</c:v>
                </c:pt>
                <c:pt idx="65582" formatCode="0.00E+00">
                  <c:v>4.1899999999999999E-4</c:v>
                </c:pt>
                <c:pt idx="65583" formatCode="0.00E+00">
                  <c:v>4.1899999999999999E-4</c:v>
                </c:pt>
                <c:pt idx="65584" formatCode="0.00E+00">
                  <c:v>4.1899999999999999E-4</c:v>
                </c:pt>
                <c:pt idx="65585" formatCode="0.00E+00">
                  <c:v>4.1899999999999999E-4</c:v>
                </c:pt>
                <c:pt idx="65586" formatCode="0.00E+00">
                  <c:v>4.1899999999999999E-4</c:v>
                </c:pt>
                <c:pt idx="65587" formatCode="0.00E+00">
                  <c:v>4.1800000000000002E-4</c:v>
                </c:pt>
                <c:pt idx="65588" formatCode="0.00E+00">
                  <c:v>4.1800000000000002E-4</c:v>
                </c:pt>
                <c:pt idx="65589" formatCode="0.00E+00">
                  <c:v>4.1800000000000002E-4</c:v>
                </c:pt>
                <c:pt idx="65590" formatCode="0.00E+00">
                  <c:v>4.1800000000000002E-4</c:v>
                </c:pt>
                <c:pt idx="65591" formatCode="0.00E+00">
                  <c:v>4.1800000000000002E-4</c:v>
                </c:pt>
                <c:pt idx="65592" formatCode="0.00E+00">
                  <c:v>4.1800000000000002E-4</c:v>
                </c:pt>
                <c:pt idx="65593" formatCode="0.00E+00">
                  <c:v>4.17E-4</c:v>
                </c:pt>
                <c:pt idx="65594" formatCode="0.00E+00">
                  <c:v>4.17E-4</c:v>
                </c:pt>
                <c:pt idx="65595" formatCode="0.00E+00">
                  <c:v>4.17E-4</c:v>
                </c:pt>
                <c:pt idx="65596" formatCode="0.00E+00">
                  <c:v>4.17E-4</c:v>
                </c:pt>
                <c:pt idx="65597" formatCode="0.00E+00">
                  <c:v>4.17E-4</c:v>
                </c:pt>
                <c:pt idx="65598" formatCode="0.00E+00">
                  <c:v>4.1599999999999997E-4</c:v>
                </c:pt>
                <c:pt idx="65599" formatCode="0.00E+00">
                  <c:v>4.1599999999999997E-4</c:v>
                </c:pt>
                <c:pt idx="65600" formatCode="0.00E+00">
                  <c:v>4.1599999999999997E-4</c:v>
                </c:pt>
                <c:pt idx="65601" formatCode="0.00E+00">
                  <c:v>4.1599999999999997E-4</c:v>
                </c:pt>
                <c:pt idx="65602" formatCode="0.00E+00">
                  <c:v>4.1599999999999997E-4</c:v>
                </c:pt>
                <c:pt idx="65603" formatCode="0.00E+00">
                  <c:v>4.15E-4</c:v>
                </c:pt>
                <c:pt idx="65604" formatCode="0.00E+00">
                  <c:v>4.15E-4</c:v>
                </c:pt>
                <c:pt idx="65605" formatCode="0.00E+00">
                  <c:v>4.15E-4</c:v>
                </c:pt>
                <c:pt idx="65606" formatCode="0.00E+00">
                  <c:v>4.15E-4</c:v>
                </c:pt>
                <c:pt idx="65607" formatCode="0.00E+00">
                  <c:v>4.15E-4</c:v>
                </c:pt>
                <c:pt idx="65608" formatCode="0.00E+00">
                  <c:v>4.1399999999999998E-4</c:v>
                </c:pt>
                <c:pt idx="65609" formatCode="0.00E+00">
                  <c:v>4.1399999999999998E-4</c:v>
                </c:pt>
                <c:pt idx="65610" formatCode="0.00E+00">
                  <c:v>4.1399999999999998E-4</c:v>
                </c:pt>
                <c:pt idx="65611" formatCode="0.00E+00">
                  <c:v>4.1399999999999998E-4</c:v>
                </c:pt>
                <c:pt idx="65612" formatCode="0.00E+00">
                  <c:v>4.1399999999999998E-4</c:v>
                </c:pt>
                <c:pt idx="65613" formatCode="0.00E+00">
                  <c:v>4.1399999999999998E-4</c:v>
                </c:pt>
                <c:pt idx="65614" formatCode="0.00E+00">
                  <c:v>4.1399999999999998E-4</c:v>
                </c:pt>
                <c:pt idx="65615" formatCode="0.00E+00">
                  <c:v>4.1300000000000001E-4</c:v>
                </c:pt>
                <c:pt idx="65616" formatCode="0.00E+00">
                  <c:v>4.1300000000000001E-4</c:v>
                </c:pt>
                <c:pt idx="65617" formatCode="0.00E+00">
                  <c:v>4.1300000000000001E-4</c:v>
                </c:pt>
                <c:pt idx="65618" formatCode="0.00E+00">
                  <c:v>4.1300000000000001E-4</c:v>
                </c:pt>
                <c:pt idx="65619" formatCode="0.00E+00">
                  <c:v>4.1199999999999999E-4</c:v>
                </c:pt>
                <c:pt idx="65620" formatCode="0.00E+00">
                  <c:v>4.1199999999999999E-4</c:v>
                </c:pt>
                <c:pt idx="65621" formatCode="0.00E+00">
                  <c:v>4.1199999999999999E-4</c:v>
                </c:pt>
                <c:pt idx="65622" formatCode="0.00E+00">
                  <c:v>4.1199999999999999E-4</c:v>
                </c:pt>
                <c:pt idx="65623" formatCode="0.00E+00">
                  <c:v>4.1199999999999999E-4</c:v>
                </c:pt>
                <c:pt idx="65624" formatCode="0.00E+00">
                  <c:v>4.1199999999999999E-4</c:v>
                </c:pt>
                <c:pt idx="65625" formatCode="0.00E+00">
                  <c:v>4.1199999999999999E-4</c:v>
                </c:pt>
                <c:pt idx="65626" formatCode="0.00E+00">
                  <c:v>4.1100000000000002E-4</c:v>
                </c:pt>
                <c:pt idx="65627" formatCode="0.00E+00">
                  <c:v>4.1100000000000002E-4</c:v>
                </c:pt>
                <c:pt idx="65628" formatCode="0.00E+00">
                  <c:v>4.1100000000000002E-4</c:v>
                </c:pt>
                <c:pt idx="65629" formatCode="0.00E+00">
                  <c:v>4.1100000000000002E-4</c:v>
                </c:pt>
                <c:pt idx="65630" formatCode="0.00E+00">
                  <c:v>4.1100000000000002E-4</c:v>
                </c:pt>
                <c:pt idx="65631" formatCode="0.00E+00">
                  <c:v>4.1100000000000002E-4</c:v>
                </c:pt>
                <c:pt idx="65632" formatCode="0.00E+00">
                  <c:v>4.0999999999999999E-4</c:v>
                </c:pt>
                <c:pt idx="65633" formatCode="0.00E+00">
                  <c:v>4.0999999999999999E-4</c:v>
                </c:pt>
                <c:pt idx="65634" formatCode="0.00E+00">
                  <c:v>4.0999999999999999E-4</c:v>
                </c:pt>
                <c:pt idx="65635" formatCode="0.00E+00">
                  <c:v>4.0999999999999999E-4</c:v>
                </c:pt>
                <c:pt idx="65636" formatCode="0.00E+00">
                  <c:v>4.0999999999999999E-4</c:v>
                </c:pt>
                <c:pt idx="65637" formatCode="0.00E+00">
                  <c:v>4.0999999999999999E-4</c:v>
                </c:pt>
                <c:pt idx="65638" formatCode="0.00E+00">
                  <c:v>4.0900000000000002E-4</c:v>
                </c:pt>
                <c:pt idx="65639" formatCode="0.00E+00">
                  <c:v>4.0900000000000002E-4</c:v>
                </c:pt>
                <c:pt idx="65640" formatCode="0.00E+00">
                  <c:v>4.0900000000000002E-4</c:v>
                </c:pt>
                <c:pt idx="65641" formatCode="0.00E+00">
                  <c:v>4.0900000000000002E-4</c:v>
                </c:pt>
                <c:pt idx="65642" formatCode="0.00E+00">
                  <c:v>4.0900000000000002E-4</c:v>
                </c:pt>
                <c:pt idx="65643" formatCode="0.00E+00">
                  <c:v>4.0900000000000002E-4</c:v>
                </c:pt>
                <c:pt idx="65644" formatCode="0.00E+00">
                  <c:v>4.08E-4</c:v>
                </c:pt>
                <c:pt idx="65645" formatCode="0.00E+00">
                  <c:v>4.08E-4</c:v>
                </c:pt>
                <c:pt idx="65646" formatCode="0.00E+00">
                  <c:v>4.08E-4</c:v>
                </c:pt>
                <c:pt idx="65647" formatCode="0.00E+00">
                  <c:v>4.08E-4</c:v>
                </c:pt>
                <c:pt idx="65648" formatCode="0.00E+00">
                  <c:v>4.08E-4</c:v>
                </c:pt>
                <c:pt idx="65649" formatCode="0.00E+00">
                  <c:v>4.08E-4</c:v>
                </c:pt>
                <c:pt idx="65650" formatCode="0.00E+00">
                  <c:v>4.0700000000000003E-4</c:v>
                </c:pt>
                <c:pt idx="65651" formatCode="0.00E+00">
                  <c:v>4.0700000000000003E-4</c:v>
                </c:pt>
                <c:pt idx="65652" formatCode="0.00E+00">
                  <c:v>4.0700000000000003E-4</c:v>
                </c:pt>
                <c:pt idx="65653" formatCode="0.00E+00">
                  <c:v>4.0700000000000003E-4</c:v>
                </c:pt>
                <c:pt idx="65654" formatCode="0.00E+00">
                  <c:v>4.0700000000000003E-4</c:v>
                </c:pt>
                <c:pt idx="65655" formatCode="0.00E+00">
                  <c:v>4.0700000000000003E-4</c:v>
                </c:pt>
                <c:pt idx="65656" formatCode="0.00E+00">
                  <c:v>4.0700000000000003E-4</c:v>
                </c:pt>
                <c:pt idx="65657" formatCode="0.00E+00">
                  <c:v>4.06E-4</c:v>
                </c:pt>
                <c:pt idx="65658" formatCode="0.00E+00">
                  <c:v>4.06E-4</c:v>
                </c:pt>
                <c:pt idx="65659" formatCode="0.00E+00">
                  <c:v>4.06E-4</c:v>
                </c:pt>
                <c:pt idx="65660" formatCode="0.00E+00">
                  <c:v>4.06E-4</c:v>
                </c:pt>
                <c:pt idx="65661" formatCode="0.00E+00">
                  <c:v>4.06E-4</c:v>
                </c:pt>
                <c:pt idx="65662" formatCode="0.00E+00">
                  <c:v>4.06E-4</c:v>
                </c:pt>
                <c:pt idx="65663" formatCode="0.00E+00">
                  <c:v>4.0499999999999998E-4</c:v>
                </c:pt>
                <c:pt idx="65664" formatCode="0.00E+00">
                  <c:v>4.0499999999999998E-4</c:v>
                </c:pt>
                <c:pt idx="65665" formatCode="0.00E+00">
                  <c:v>4.0499999999999998E-4</c:v>
                </c:pt>
                <c:pt idx="65666" formatCode="0.00E+00">
                  <c:v>4.0499999999999998E-4</c:v>
                </c:pt>
                <c:pt idx="65667" formatCode="0.00E+00">
                  <c:v>4.0499999999999998E-4</c:v>
                </c:pt>
                <c:pt idx="65668" formatCode="0.00E+00">
                  <c:v>4.0499999999999998E-4</c:v>
                </c:pt>
                <c:pt idx="65669" formatCode="0.00E+00">
                  <c:v>4.0499999999999998E-4</c:v>
                </c:pt>
                <c:pt idx="65670" formatCode="0.00E+00">
                  <c:v>4.0400000000000001E-4</c:v>
                </c:pt>
                <c:pt idx="65671" formatCode="0.00E+00">
                  <c:v>4.0400000000000001E-4</c:v>
                </c:pt>
                <c:pt idx="65672" formatCode="0.00E+00">
                  <c:v>4.0400000000000001E-4</c:v>
                </c:pt>
                <c:pt idx="65673" formatCode="0.00E+00">
                  <c:v>4.0400000000000001E-4</c:v>
                </c:pt>
                <c:pt idx="65674" formatCode="0.00E+00">
                  <c:v>4.0400000000000001E-4</c:v>
                </c:pt>
                <c:pt idx="65675" formatCode="0.00E+00">
                  <c:v>4.0400000000000001E-4</c:v>
                </c:pt>
                <c:pt idx="65676" formatCode="0.00E+00">
                  <c:v>4.0299999999999998E-4</c:v>
                </c:pt>
                <c:pt idx="65677" formatCode="0.00E+00">
                  <c:v>4.0299999999999998E-4</c:v>
                </c:pt>
                <c:pt idx="65678" formatCode="0.00E+00">
                  <c:v>4.0299999999999998E-4</c:v>
                </c:pt>
                <c:pt idx="65679" formatCode="0.00E+00">
                  <c:v>4.0299999999999998E-4</c:v>
                </c:pt>
                <c:pt idx="65680" formatCode="0.00E+00">
                  <c:v>4.0299999999999998E-4</c:v>
                </c:pt>
                <c:pt idx="65681" formatCode="0.00E+00">
                  <c:v>4.0299999999999998E-4</c:v>
                </c:pt>
                <c:pt idx="65682" formatCode="0.00E+00">
                  <c:v>4.0299999999999998E-4</c:v>
                </c:pt>
                <c:pt idx="65683" formatCode="0.00E+00">
                  <c:v>4.0299999999999998E-4</c:v>
                </c:pt>
                <c:pt idx="65684" formatCode="0.00E+00">
                  <c:v>4.0200000000000001E-4</c:v>
                </c:pt>
                <c:pt idx="65685" formatCode="0.00E+00">
                  <c:v>4.0200000000000001E-4</c:v>
                </c:pt>
                <c:pt idx="65686" formatCode="0.00E+00">
                  <c:v>4.0200000000000001E-4</c:v>
                </c:pt>
                <c:pt idx="65687" formatCode="0.00E+00">
                  <c:v>4.0200000000000001E-4</c:v>
                </c:pt>
                <c:pt idx="65688" formatCode="0.00E+00">
                  <c:v>4.0200000000000001E-4</c:v>
                </c:pt>
                <c:pt idx="65689" formatCode="0.00E+00">
                  <c:v>4.0200000000000001E-4</c:v>
                </c:pt>
                <c:pt idx="65690" formatCode="0.00E+00">
                  <c:v>4.0200000000000001E-4</c:v>
                </c:pt>
                <c:pt idx="65691" formatCode="0.00E+00">
                  <c:v>4.0200000000000001E-4</c:v>
                </c:pt>
                <c:pt idx="65692" formatCode="0.00E+00">
                  <c:v>4.0099999999999999E-4</c:v>
                </c:pt>
                <c:pt idx="65693" formatCode="0.00E+00">
                  <c:v>4.0099999999999999E-4</c:v>
                </c:pt>
                <c:pt idx="65694" formatCode="0.00E+00">
                  <c:v>4.0099999999999999E-4</c:v>
                </c:pt>
                <c:pt idx="65695" formatCode="0.00E+00">
                  <c:v>4.0099999999999999E-4</c:v>
                </c:pt>
                <c:pt idx="65696" formatCode="0.00E+00">
                  <c:v>4.0099999999999999E-4</c:v>
                </c:pt>
                <c:pt idx="65697" formatCode="0.00E+00">
                  <c:v>4.0099999999999999E-4</c:v>
                </c:pt>
                <c:pt idx="65698" formatCode="0.00E+00">
                  <c:v>4.0099999999999999E-4</c:v>
                </c:pt>
                <c:pt idx="65699" formatCode="0.00E+00">
                  <c:v>4.0099999999999999E-4</c:v>
                </c:pt>
                <c:pt idx="65700" formatCode="0.00E+00">
                  <c:v>4.0000000000000002E-4</c:v>
                </c:pt>
                <c:pt idx="65701" formatCode="0.00E+00">
                  <c:v>4.0000000000000002E-4</c:v>
                </c:pt>
                <c:pt idx="65702" formatCode="0.00E+00">
                  <c:v>4.0000000000000002E-4</c:v>
                </c:pt>
                <c:pt idx="65703" formatCode="0.00E+00">
                  <c:v>4.0000000000000002E-4</c:v>
                </c:pt>
                <c:pt idx="65704" formatCode="0.00E+00">
                  <c:v>4.0000000000000002E-4</c:v>
                </c:pt>
                <c:pt idx="65705" formatCode="0.00E+00">
                  <c:v>4.0000000000000002E-4</c:v>
                </c:pt>
                <c:pt idx="65706" formatCode="0.00E+00">
                  <c:v>4.0000000000000002E-4</c:v>
                </c:pt>
                <c:pt idx="65707" formatCode="0.00E+00">
                  <c:v>4.0000000000000002E-4</c:v>
                </c:pt>
                <c:pt idx="65708" formatCode="0.00E+00">
                  <c:v>4.0000000000000002E-4</c:v>
                </c:pt>
                <c:pt idx="65709" formatCode="0.00E+00">
                  <c:v>3.9899999999999999E-4</c:v>
                </c:pt>
                <c:pt idx="65710" formatCode="0.00E+00">
                  <c:v>3.9899999999999999E-4</c:v>
                </c:pt>
                <c:pt idx="65711" formatCode="0.00E+00">
                  <c:v>3.9899999999999999E-4</c:v>
                </c:pt>
                <c:pt idx="65712" formatCode="0.00E+00">
                  <c:v>3.9899999999999999E-4</c:v>
                </c:pt>
                <c:pt idx="65713" formatCode="0.00E+00">
                  <c:v>3.9899999999999999E-4</c:v>
                </c:pt>
                <c:pt idx="65714" formatCode="0.00E+00">
                  <c:v>3.9800000000000002E-4</c:v>
                </c:pt>
                <c:pt idx="65715" formatCode="0.00E+00">
                  <c:v>3.9800000000000002E-4</c:v>
                </c:pt>
                <c:pt idx="65716" formatCode="0.00E+00">
                  <c:v>3.9800000000000002E-4</c:v>
                </c:pt>
                <c:pt idx="65717" formatCode="0.00E+00">
                  <c:v>3.9800000000000002E-4</c:v>
                </c:pt>
                <c:pt idx="65718" formatCode="0.00E+00">
                  <c:v>3.9800000000000002E-4</c:v>
                </c:pt>
                <c:pt idx="65719" formatCode="0.00E+00">
                  <c:v>3.9800000000000002E-4</c:v>
                </c:pt>
                <c:pt idx="65720" formatCode="0.00E+00">
                  <c:v>3.9800000000000002E-4</c:v>
                </c:pt>
                <c:pt idx="65721" formatCode="0.00E+00">
                  <c:v>3.9800000000000002E-4</c:v>
                </c:pt>
                <c:pt idx="65722" formatCode="0.00E+00">
                  <c:v>3.9800000000000002E-4</c:v>
                </c:pt>
                <c:pt idx="65723" formatCode="0.00E+00">
                  <c:v>3.97E-4</c:v>
                </c:pt>
                <c:pt idx="65724" formatCode="0.00E+00">
                  <c:v>3.97E-4</c:v>
                </c:pt>
                <c:pt idx="65725" formatCode="0.00E+00">
                  <c:v>3.97E-4</c:v>
                </c:pt>
                <c:pt idx="65726" formatCode="0.00E+00">
                  <c:v>3.97E-4</c:v>
                </c:pt>
                <c:pt idx="65727" formatCode="0.00E+00">
                  <c:v>3.97E-4</c:v>
                </c:pt>
                <c:pt idx="65728" formatCode="0.00E+00">
                  <c:v>3.97E-4</c:v>
                </c:pt>
                <c:pt idx="65729" formatCode="0.00E+00">
                  <c:v>3.97E-4</c:v>
                </c:pt>
                <c:pt idx="65730" formatCode="0.00E+00">
                  <c:v>3.97E-4</c:v>
                </c:pt>
                <c:pt idx="65731" formatCode="0.00E+00">
                  <c:v>3.9599999999999998E-4</c:v>
                </c:pt>
                <c:pt idx="65732" formatCode="0.00E+00">
                  <c:v>3.9599999999999998E-4</c:v>
                </c:pt>
                <c:pt idx="65733" formatCode="0.00E+00">
                  <c:v>3.9599999999999998E-4</c:v>
                </c:pt>
                <c:pt idx="65734" formatCode="0.00E+00">
                  <c:v>3.9599999999999998E-4</c:v>
                </c:pt>
                <c:pt idx="65735" formatCode="0.00E+00">
                  <c:v>3.9599999999999998E-4</c:v>
                </c:pt>
                <c:pt idx="65736" formatCode="0.00E+00">
                  <c:v>3.9599999999999998E-4</c:v>
                </c:pt>
                <c:pt idx="65737" formatCode="0.00E+00">
                  <c:v>3.9599999999999998E-4</c:v>
                </c:pt>
                <c:pt idx="65738" formatCode="0.00E+00">
                  <c:v>3.9500000000000001E-4</c:v>
                </c:pt>
                <c:pt idx="65739" formatCode="0.00E+00">
                  <c:v>3.9500000000000001E-4</c:v>
                </c:pt>
                <c:pt idx="65740" formatCode="0.00E+00">
                  <c:v>3.9500000000000001E-4</c:v>
                </c:pt>
                <c:pt idx="65741" formatCode="0.00E+00">
                  <c:v>3.9500000000000001E-4</c:v>
                </c:pt>
                <c:pt idx="65742" formatCode="0.00E+00">
                  <c:v>3.9500000000000001E-4</c:v>
                </c:pt>
                <c:pt idx="65743" formatCode="0.00E+00">
                  <c:v>3.9500000000000001E-4</c:v>
                </c:pt>
                <c:pt idx="65744" formatCode="0.00E+00">
                  <c:v>3.9500000000000001E-4</c:v>
                </c:pt>
                <c:pt idx="65745" formatCode="0.00E+00">
                  <c:v>3.9500000000000001E-4</c:v>
                </c:pt>
                <c:pt idx="65746" formatCode="0.00E+00">
                  <c:v>3.9500000000000001E-4</c:v>
                </c:pt>
                <c:pt idx="65747" formatCode="0.00E+00">
                  <c:v>3.9500000000000001E-4</c:v>
                </c:pt>
                <c:pt idx="65748" formatCode="0.00E+00">
                  <c:v>3.9500000000000001E-4</c:v>
                </c:pt>
                <c:pt idx="65749" formatCode="0.00E+00">
                  <c:v>3.9399999999999998E-4</c:v>
                </c:pt>
                <c:pt idx="65750" formatCode="0.00E+00">
                  <c:v>3.9399999999999998E-4</c:v>
                </c:pt>
                <c:pt idx="65751" formatCode="0.00E+00">
                  <c:v>3.9399999999999998E-4</c:v>
                </c:pt>
                <c:pt idx="65752" formatCode="0.00E+00">
                  <c:v>3.9399999999999998E-4</c:v>
                </c:pt>
                <c:pt idx="65753" formatCode="0.00E+00">
                  <c:v>3.9399999999999998E-4</c:v>
                </c:pt>
                <c:pt idx="65754" formatCode="0.00E+00">
                  <c:v>3.9399999999999998E-4</c:v>
                </c:pt>
                <c:pt idx="65755" formatCode="0.00E+00">
                  <c:v>3.9399999999999998E-4</c:v>
                </c:pt>
                <c:pt idx="65756" formatCode="0.00E+00">
                  <c:v>3.9300000000000001E-4</c:v>
                </c:pt>
                <c:pt idx="65757" formatCode="0.00E+00">
                  <c:v>3.9300000000000001E-4</c:v>
                </c:pt>
                <c:pt idx="65758" formatCode="0.00E+00">
                  <c:v>3.9300000000000001E-4</c:v>
                </c:pt>
                <c:pt idx="65759" formatCode="0.00E+00">
                  <c:v>3.9300000000000001E-4</c:v>
                </c:pt>
                <c:pt idx="65760" formatCode="0.00E+00">
                  <c:v>3.9300000000000001E-4</c:v>
                </c:pt>
                <c:pt idx="65761" formatCode="0.00E+00">
                  <c:v>3.9300000000000001E-4</c:v>
                </c:pt>
                <c:pt idx="65762" formatCode="0.00E+00">
                  <c:v>3.9300000000000001E-4</c:v>
                </c:pt>
                <c:pt idx="65763" formatCode="0.00E+00">
                  <c:v>3.9300000000000001E-4</c:v>
                </c:pt>
                <c:pt idx="65764" formatCode="0.00E+00">
                  <c:v>3.9300000000000001E-4</c:v>
                </c:pt>
                <c:pt idx="65765" formatCode="0.00E+00">
                  <c:v>3.9300000000000001E-4</c:v>
                </c:pt>
                <c:pt idx="65766" formatCode="0.00E+00">
                  <c:v>3.9199999999999999E-4</c:v>
                </c:pt>
                <c:pt idx="65767" formatCode="0.00E+00">
                  <c:v>3.9199999999999999E-4</c:v>
                </c:pt>
                <c:pt idx="65768" formatCode="0.00E+00">
                  <c:v>3.9199999999999999E-4</c:v>
                </c:pt>
                <c:pt idx="65769" formatCode="0.00E+00">
                  <c:v>3.9199999999999999E-4</c:v>
                </c:pt>
                <c:pt idx="65770" formatCode="0.00E+00">
                  <c:v>3.9199999999999999E-4</c:v>
                </c:pt>
                <c:pt idx="65771" formatCode="0.00E+00">
                  <c:v>3.9199999999999999E-4</c:v>
                </c:pt>
                <c:pt idx="65772" formatCode="0.00E+00">
                  <c:v>3.9199999999999999E-4</c:v>
                </c:pt>
                <c:pt idx="65773" formatCode="0.00E+00">
                  <c:v>3.9199999999999999E-4</c:v>
                </c:pt>
                <c:pt idx="65774" formatCode="0.00E+00">
                  <c:v>3.9199999999999999E-4</c:v>
                </c:pt>
                <c:pt idx="65775" formatCode="0.00E+00">
                  <c:v>3.9100000000000002E-4</c:v>
                </c:pt>
                <c:pt idx="65776" formatCode="0.00E+00">
                  <c:v>3.9100000000000002E-4</c:v>
                </c:pt>
                <c:pt idx="65777" formatCode="0.00E+00">
                  <c:v>3.9100000000000002E-4</c:v>
                </c:pt>
                <c:pt idx="65778" formatCode="0.00E+00">
                  <c:v>3.9100000000000002E-4</c:v>
                </c:pt>
                <c:pt idx="65779" formatCode="0.00E+00">
                  <c:v>3.9100000000000002E-4</c:v>
                </c:pt>
                <c:pt idx="65780" formatCode="0.00E+00">
                  <c:v>3.9100000000000002E-4</c:v>
                </c:pt>
                <c:pt idx="65781" formatCode="0.00E+00">
                  <c:v>3.9100000000000002E-4</c:v>
                </c:pt>
                <c:pt idx="65782" formatCode="0.00E+00">
                  <c:v>3.9100000000000002E-4</c:v>
                </c:pt>
                <c:pt idx="65783" formatCode="0.00E+00">
                  <c:v>3.9100000000000002E-4</c:v>
                </c:pt>
                <c:pt idx="65784" formatCode="0.00E+00">
                  <c:v>3.8999999999999999E-4</c:v>
                </c:pt>
                <c:pt idx="65785" formatCode="0.00E+00">
                  <c:v>3.8999999999999999E-4</c:v>
                </c:pt>
                <c:pt idx="65786" formatCode="0.00E+00">
                  <c:v>3.8999999999999999E-4</c:v>
                </c:pt>
                <c:pt idx="65787" formatCode="0.00E+00">
                  <c:v>3.8999999999999999E-4</c:v>
                </c:pt>
                <c:pt idx="65788" formatCode="0.00E+00">
                  <c:v>3.8999999999999999E-4</c:v>
                </c:pt>
                <c:pt idx="65789" formatCode="0.00E+00">
                  <c:v>3.8999999999999999E-4</c:v>
                </c:pt>
                <c:pt idx="65790" formatCode="0.00E+00">
                  <c:v>3.8999999999999999E-4</c:v>
                </c:pt>
                <c:pt idx="65791" formatCode="0.00E+00">
                  <c:v>3.8999999999999999E-4</c:v>
                </c:pt>
                <c:pt idx="65792" formatCode="0.00E+00">
                  <c:v>3.8999999999999999E-4</c:v>
                </c:pt>
                <c:pt idx="65793" formatCode="0.00E+00">
                  <c:v>3.8999999999999999E-4</c:v>
                </c:pt>
                <c:pt idx="65794" formatCode="0.00E+00">
                  <c:v>3.8900000000000002E-4</c:v>
                </c:pt>
                <c:pt idx="65795" formatCode="0.00E+00">
                  <c:v>3.8900000000000002E-4</c:v>
                </c:pt>
                <c:pt idx="65796" formatCode="0.00E+00">
                  <c:v>3.8900000000000002E-4</c:v>
                </c:pt>
                <c:pt idx="65797" formatCode="0.00E+00">
                  <c:v>3.8900000000000002E-4</c:v>
                </c:pt>
                <c:pt idx="65798" formatCode="0.00E+00">
                  <c:v>3.8900000000000002E-4</c:v>
                </c:pt>
                <c:pt idx="65799" formatCode="0.00E+00">
                  <c:v>3.8900000000000002E-4</c:v>
                </c:pt>
                <c:pt idx="65800" formatCode="0.00E+00">
                  <c:v>3.8900000000000002E-4</c:v>
                </c:pt>
                <c:pt idx="65801" formatCode="0.00E+00">
                  <c:v>3.8900000000000002E-4</c:v>
                </c:pt>
                <c:pt idx="65802" formatCode="0.00E+00">
                  <c:v>3.8900000000000002E-4</c:v>
                </c:pt>
                <c:pt idx="65803" formatCode="0.00E+00">
                  <c:v>3.8900000000000002E-4</c:v>
                </c:pt>
                <c:pt idx="65804" formatCode="0.00E+00">
                  <c:v>3.88E-4</c:v>
                </c:pt>
                <c:pt idx="65805" formatCode="0.00E+00">
                  <c:v>3.88E-4</c:v>
                </c:pt>
                <c:pt idx="65806" formatCode="0.00E+00">
                  <c:v>3.88E-4</c:v>
                </c:pt>
                <c:pt idx="65807" formatCode="0.00E+00">
                  <c:v>3.88E-4</c:v>
                </c:pt>
                <c:pt idx="65808" formatCode="0.00E+00">
                  <c:v>3.88E-4</c:v>
                </c:pt>
                <c:pt idx="65809" formatCode="0.00E+00">
                  <c:v>3.88E-4</c:v>
                </c:pt>
                <c:pt idx="65810" formatCode="0.00E+00">
                  <c:v>3.88E-4</c:v>
                </c:pt>
                <c:pt idx="65811" formatCode="0.00E+00">
                  <c:v>3.88E-4</c:v>
                </c:pt>
                <c:pt idx="65812" formatCode="0.00E+00">
                  <c:v>3.88E-4</c:v>
                </c:pt>
                <c:pt idx="65813" formatCode="0.00E+00">
                  <c:v>3.8699999999999997E-4</c:v>
                </c:pt>
                <c:pt idx="65814" formatCode="0.00E+00">
                  <c:v>3.8699999999999997E-4</c:v>
                </c:pt>
                <c:pt idx="65815" formatCode="0.00E+00">
                  <c:v>3.8699999999999997E-4</c:v>
                </c:pt>
                <c:pt idx="65816" formatCode="0.00E+00">
                  <c:v>3.8699999999999997E-4</c:v>
                </c:pt>
                <c:pt idx="65817" formatCode="0.00E+00">
                  <c:v>3.8699999999999997E-4</c:v>
                </c:pt>
                <c:pt idx="65818" formatCode="0.00E+00">
                  <c:v>3.8699999999999997E-4</c:v>
                </c:pt>
                <c:pt idx="65819" formatCode="0.00E+00">
                  <c:v>3.8699999999999997E-4</c:v>
                </c:pt>
                <c:pt idx="65820" formatCode="0.00E+00">
                  <c:v>3.8699999999999997E-4</c:v>
                </c:pt>
                <c:pt idx="65821" formatCode="0.00E+00">
                  <c:v>3.8699999999999997E-4</c:v>
                </c:pt>
                <c:pt idx="65822" formatCode="0.00E+00">
                  <c:v>3.8699999999999997E-4</c:v>
                </c:pt>
                <c:pt idx="65823" formatCode="0.00E+00">
                  <c:v>3.86E-4</c:v>
                </c:pt>
                <c:pt idx="65824" formatCode="0.00E+00">
                  <c:v>3.86E-4</c:v>
                </c:pt>
                <c:pt idx="65825" formatCode="0.00E+00">
                  <c:v>3.86E-4</c:v>
                </c:pt>
                <c:pt idx="65826" formatCode="0.00E+00">
                  <c:v>3.86E-4</c:v>
                </c:pt>
                <c:pt idx="65827" formatCode="0.00E+00">
                  <c:v>3.86E-4</c:v>
                </c:pt>
                <c:pt idx="65828" formatCode="0.00E+00">
                  <c:v>3.86E-4</c:v>
                </c:pt>
                <c:pt idx="65829" formatCode="0.00E+00">
                  <c:v>3.86E-4</c:v>
                </c:pt>
                <c:pt idx="65830" formatCode="0.00E+00">
                  <c:v>3.86E-4</c:v>
                </c:pt>
                <c:pt idx="65831" formatCode="0.00E+00">
                  <c:v>3.86E-4</c:v>
                </c:pt>
                <c:pt idx="65832" formatCode="0.00E+00">
                  <c:v>3.86E-4</c:v>
                </c:pt>
                <c:pt idx="65833" formatCode="0.00E+00">
                  <c:v>3.8499999999999998E-4</c:v>
                </c:pt>
                <c:pt idx="65834" formatCode="0.00E+00">
                  <c:v>3.8499999999999998E-4</c:v>
                </c:pt>
                <c:pt idx="65835" formatCode="0.00E+00">
                  <c:v>3.86E-4</c:v>
                </c:pt>
                <c:pt idx="65836" formatCode="0.00E+00">
                  <c:v>3.8499999999999998E-4</c:v>
                </c:pt>
                <c:pt idx="65837" formatCode="0.00E+00">
                  <c:v>3.8499999999999998E-4</c:v>
                </c:pt>
                <c:pt idx="65838" formatCode="0.00E+00">
                  <c:v>3.8499999999999998E-4</c:v>
                </c:pt>
                <c:pt idx="65839" formatCode="0.00E+00">
                  <c:v>3.8499999999999998E-4</c:v>
                </c:pt>
                <c:pt idx="65840" formatCode="0.00E+00">
                  <c:v>3.8499999999999998E-4</c:v>
                </c:pt>
                <c:pt idx="65841" formatCode="0.00E+00">
                  <c:v>3.8499999999999998E-4</c:v>
                </c:pt>
                <c:pt idx="65842" formatCode="0.00E+00">
                  <c:v>3.8499999999999998E-4</c:v>
                </c:pt>
                <c:pt idx="65843" formatCode="0.00E+00">
                  <c:v>3.8499999999999998E-4</c:v>
                </c:pt>
                <c:pt idx="65844" formatCode="0.00E+00">
                  <c:v>3.8499999999999998E-4</c:v>
                </c:pt>
                <c:pt idx="65845" formatCode="0.00E+00">
                  <c:v>3.8499999999999998E-4</c:v>
                </c:pt>
                <c:pt idx="65846" formatCode="0.00E+00">
                  <c:v>3.8400000000000001E-4</c:v>
                </c:pt>
                <c:pt idx="65847" formatCode="0.00E+00">
                  <c:v>3.8400000000000001E-4</c:v>
                </c:pt>
                <c:pt idx="65848" formatCode="0.00E+00">
                  <c:v>3.8400000000000001E-4</c:v>
                </c:pt>
                <c:pt idx="65849" formatCode="0.00E+00">
                  <c:v>3.8400000000000001E-4</c:v>
                </c:pt>
                <c:pt idx="65850" formatCode="0.00E+00">
                  <c:v>3.8400000000000001E-4</c:v>
                </c:pt>
                <c:pt idx="65851" formatCode="0.00E+00">
                  <c:v>3.8400000000000001E-4</c:v>
                </c:pt>
                <c:pt idx="65852" formatCode="0.00E+00">
                  <c:v>3.8400000000000001E-4</c:v>
                </c:pt>
                <c:pt idx="65853" formatCode="0.00E+00">
                  <c:v>3.8400000000000001E-4</c:v>
                </c:pt>
                <c:pt idx="65854" formatCode="0.00E+00">
                  <c:v>3.8400000000000001E-4</c:v>
                </c:pt>
                <c:pt idx="65855" formatCode="0.00E+00">
                  <c:v>3.8400000000000001E-4</c:v>
                </c:pt>
                <c:pt idx="65856" formatCode="0.00E+00">
                  <c:v>3.8400000000000001E-4</c:v>
                </c:pt>
                <c:pt idx="65857" formatCode="0.00E+00">
                  <c:v>3.8400000000000001E-4</c:v>
                </c:pt>
                <c:pt idx="65858" formatCode="0.00E+00">
                  <c:v>3.8299999999999999E-4</c:v>
                </c:pt>
                <c:pt idx="65859" formatCode="0.00E+00">
                  <c:v>3.8299999999999999E-4</c:v>
                </c:pt>
                <c:pt idx="65860" formatCode="0.00E+00">
                  <c:v>3.8299999999999999E-4</c:v>
                </c:pt>
                <c:pt idx="65861" formatCode="0.00E+00">
                  <c:v>3.8299999999999999E-4</c:v>
                </c:pt>
                <c:pt idx="65862" formatCode="0.00E+00">
                  <c:v>3.8299999999999999E-4</c:v>
                </c:pt>
                <c:pt idx="65863" formatCode="0.00E+00">
                  <c:v>3.8299999999999999E-4</c:v>
                </c:pt>
                <c:pt idx="65864" formatCode="0.00E+00">
                  <c:v>3.8299999999999999E-4</c:v>
                </c:pt>
                <c:pt idx="65865" formatCode="0.00E+00">
                  <c:v>3.8299999999999999E-4</c:v>
                </c:pt>
                <c:pt idx="65866" formatCode="0.00E+00">
                  <c:v>3.8299999999999999E-4</c:v>
                </c:pt>
                <c:pt idx="65867" formatCode="0.00E+00">
                  <c:v>3.8299999999999999E-4</c:v>
                </c:pt>
                <c:pt idx="65868" formatCode="0.00E+00">
                  <c:v>3.8200000000000002E-4</c:v>
                </c:pt>
                <c:pt idx="65869" formatCode="0.00E+00">
                  <c:v>3.8200000000000002E-4</c:v>
                </c:pt>
                <c:pt idx="65870" formatCode="0.00E+00">
                  <c:v>3.8200000000000002E-4</c:v>
                </c:pt>
                <c:pt idx="65871" formatCode="0.00E+00">
                  <c:v>3.8200000000000002E-4</c:v>
                </c:pt>
                <c:pt idx="65872" formatCode="0.00E+00">
                  <c:v>3.8200000000000002E-4</c:v>
                </c:pt>
                <c:pt idx="65873" formatCode="0.00E+00">
                  <c:v>3.8200000000000002E-4</c:v>
                </c:pt>
                <c:pt idx="65874" formatCode="0.00E+00">
                  <c:v>3.8200000000000002E-4</c:v>
                </c:pt>
                <c:pt idx="65875" formatCode="0.00E+00">
                  <c:v>3.8200000000000002E-4</c:v>
                </c:pt>
                <c:pt idx="65876" formatCode="0.00E+00">
                  <c:v>3.8200000000000002E-4</c:v>
                </c:pt>
                <c:pt idx="65877" formatCode="0.00E+00">
                  <c:v>3.8200000000000002E-4</c:v>
                </c:pt>
                <c:pt idx="65878" formatCode="0.00E+00">
                  <c:v>3.8200000000000002E-4</c:v>
                </c:pt>
                <c:pt idx="65879" formatCode="0.00E+00">
                  <c:v>3.8200000000000002E-4</c:v>
                </c:pt>
                <c:pt idx="65880" formatCode="0.00E+00">
                  <c:v>3.8200000000000002E-4</c:v>
                </c:pt>
                <c:pt idx="65881" formatCode="0.00E+00">
                  <c:v>3.8099999999999999E-4</c:v>
                </c:pt>
                <c:pt idx="65882" formatCode="0.00E+00">
                  <c:v>3.8099999999999999E-4</c:v>
                </c:pt>
                <c:pt idx="65883" formatCode="0.00E+00">
                  <c:v>3.8099999999999999E-4</c:v>
                </c:pt>
                <c:pt idx="65884" formatCode="0.00E+00">
                  <c:v>3.8099999999999999E-4</c:v>
                </c:pt>
                <c:pt idx="65885" formatCode="0.00E+00">
                  <c:v>3.8099999999999999E-4</c:v>
                </c:pt>
                <c:pt idx="65886" formatCode="0.00E+00">
                  <c:v>3.8099999999999999E-4</c:v>
                </c:pt>
                <c:pt idx="65887" formatCode="0.00E+00">
                  <c:v>3.8099999999999999E-4</c:v>
                </c:pt>
                <c:pt idx="65888" formatCode="0.00E+00">
                  <c:v>3.8099999999999999E-4</c:v>
                </c:pt>
                <c:pt idx="65889" formatCode="0.00E+00">
                  <c:v>3.8099999999999999E-4</c:v>
                </c:pt>
                <c:pt idx="65890" formatCode="0.00E+00">
                  <c:v>3.8099999999999999E-4</c:v>
                </c:pt>
                <c:pt idx="65891" formatCode="0.00E+00">
                  <c:v>3.8099999999999999E-4</c:v>
                </c:pt>
                <c:pt idx="65892" formatCode="0.00E+00">
                  <c:v>3.8099999999999999E-4</c:v>
                </c:pt>
                <c:pt idx="65893" formatCode="0.00E+00">
                  <c:v>3.8099999999999999E-4</c:v>
                </c:pt>
                <c:pt idx="65894" formatCode="0.00E+00">
                  <c:v>3.8000000000000002E-4</c:v>
                </c:pt>
                <c:pt idx="65895" formatCode="0.00E+00">
                  <c:v>3.8000000000000002E-4</c:v>
                </c:pt>
                <c:pt idx="65896" formatCode="0.00E+00">
                  <c:v>3.8000000000000002E-4</c:v>
                </c:pt>
                <c:pt idx="65897" formatCode="0.00E+00">
                  <c:v>3.8000000000000002E-4</c:v>
                </c:pt>
                <c:pt idx="65898" formatCode="0.00E+00">
                  <c:v>3.8000000000000002E-4</c:v>
                </c:pt>
                <c:pt idx="65899" formatCode="0.00E+00">
                  <c:v>3.8000000000000002E-4</c:v>
                </c:pt>
                <c:pt idx="65900" formatCode="0.00E+00">
                  <c:v>3.8000000000000002E-4</c:v>
                </c:pt>
                <c:pt idx="65901" formatCode="0.00E+00">
                  <c:v>3.8000000000000002E-4</c:v>
                </c:pt>
                <c:pt idx="65902" formatCode="0.00E+00">
                  <c:v>3.8000000000000002E-4</c:v>
                </c:pt>
                <c:pt idx="65903" formatCode="0.00E+00">
                  <c:v>3.8000000000000002E-4</c:v>
                </c:pt>
                <c:pt idx="65904" formatCode="0.00E+00">
                  <c:v>3.8000000000000002E-4</c:v>
                </c:pt>
                <c:pt idx="65905" formatCode="0.00E+00">
                  <c:v>3.8000000000000002E-4</c:v>
                </c:pt>
                <c:pt idx="65906" formatCode="0.00E+00">
                  <c:v>3.8000000000000002E-4</c:v>
                </c:pt>
                <c:pt idx="65907" formatCode="0.00E+00">
                  <c:v>3.79E-4</c:v>
                </c:pt>
                <c:pt idx="65908" formatCode="0.00E+00">
                  <c:v>3.79E-4</c:v>
                </c:pt>
                <c:pt idx="65909" formatCode="0.00E+00">
                  <c:v>3.79E-4</c:v>
                </c:pt>
                <c:pt idx="65910" formatCode="0.00E+00">
                  <c:v>3.79E-4</c:v>
                </c:pt>
                <c:pt idx="65911" formatCode="0.00E+00">
                  <c:v>3.79E-4</c:v>
                </c:pt>
                <c:pt idx="65912" formatCode="0.00E+00">
                  <c:v>3.79E-4</c:v>
                </c:pt>
                <c:pt idx="65913" formatCode="0.00E+00">
                  <c:v>3.79E-4</c:v>
                </c:pt>
                <c:pt idx="65914" formatCode="0.00E+00">
                  <c:v>3.79E-4</c:v>
                </c:pt>
                <c:pt idx="65915" formatCode="0.00E+00">
                  <c:v>3.79E-4</c:v>
                </c:pt>
                <c:pt idx="65916" formatCode="0.00E+00">
                  <c:v>3.79E-4</c:v>
                </c:pt>
                <c:pt idx="65917" formatCode="0.00E+00">
                  <c:v>3.7800000000000003E-4</c:v>
                </c:pt>
                <c:pt idx="65918" formatCode="0.00E+00">
                  <c:v>3.7800000000000003E-4</c:v>
                </c:pt>
                <c:pt idx="65919" formatCode="0.00E+00">
                  <c:v>3.7800000000000003E-4</c:v>
                </c:pt>
                <c:pt idx="65920" formatCode="0.00E+00">
                  <c:v>3.7800000000000003E-4</c:v>
                </c:pt>
                <c:pt idx="65921" formatCode="0.00E+00">
                  <c:v>3.7800000000000003E-4</c:v>
                </c:pt>
                <c:pt idx="65922" formatCode="0.00E+00">
                  <c:v>3.7800000000000003E-4</c:v>
                </c:pt>
                <c:pt idx="65923" formatCode="0.00E+00">
                  <c:v>3.7800000000000003E-4</c:v>
                </c:pt>
                <c:pt idx="65924" formatCode="0.00E+00">
                  <c:v>3.7800000000000003E-4</c:v>
                </c:pt>
                <c:pt idx="65925" formatCode="0.00E+00">
                  <c:v>3.7800000000000003E-4</c:v>
                </c:pt>
                <c:pt idx="65926" formatCode="0.00E+00">
                  <c:v>3.7800000000000003E-4</c:v>
                </c:pt>
                <c:pt idx="65927" formatCode="0.00E+00">
                  <c:v>3.7800000000000003E-4</c:v>
                </c:pt>
                <c:pt idx="65928" formatCode="0.00E+00">
                  <c:v>3.7800000000000003E-4</c:v>
                </c:pt>
                <c:pt idx="65929" formatCode="0.00E+00">
                  <c:v>3.7800000000000003E-4</c:v>
                </c:pt>
                <c:pt idx="65930" formatCode="0.00E+00">
                  <c:v>3.7800000000000003E-4</c:v>
                </c:pt>
                <c:pt idx="65931" formatCode="0.00E+00">
                  <c:v>3.77E-4</c:v>
                </c:pt>
                <c:pt idx="65932" formatCode="0.00E+00">
                  <c:v>3.7800000000000003E-4</c:v>
                </c:pt>
                <c:pt idx="65933" formatCode="0.00E+00">
                  <c:v>3.77E-4</c:v>
                </c:pt>
                <c:pt idx="65934" formatCode="0.00E+00">
                  <c:v>3.77E-4</c:v>
                </c:pt>
                <c:pt idx="65935" formatCode="0.00E+00">
                  <c:v>3.77E-4</c:v>
                </c:pt>
                <c:pt idx="65936" formatCode="0.00E+00">
                  <c:v>3.77E-4</c:v>
                </c:pt>
                <c:pt idx="65937" formatCode="0.00E+00">
                  <c:v>3.77E-4</c:v>
                </c:pt>
                <c:pt idx="65938" formatCode="0.00E+00">
                  <c:v>3.77E-4</c:v>
                </c:pt>
                <c:pt idx="65939" formatCode="0.00E+00">
                  <c:v>3.77E-4</c:v>
                </c:pt>
                <c:pt idx="65940" formatCode="0.00E+00">
                  <c:v>3.77E-4</c:v>
                </c:pt>
                <c:pt idx="65941" formatCode="0.00E+00">
                  <c:v>3.77E-4</c:v>
                </c:pt>
                <c:pt idx="65942" formatCode="0.00E+00">
                  <c:v>3.77E-4</c:v>
                </c:pt>
                <c:pt idx="65943" formatCode="0.00E+00">
                  <c:v>3.77E-4</c:v>
                </c:pt>
                <c:pt idx="65944" formatCode="0.00E+00">
                  <c:v>3.7599999999999998E-4</c:v>
                </c:pt>
                <c:pt idx="65945" formatCode="0.00E+00">
                  <c:v>3.7599999999999998E-4</c:v>
                </c:pt>
                <c:pt idx="65946" formatCode="0.00E+00">
                  <c:v>3.7599999999999998E-4</c:v>
                </c:pt>
                <c:pt idx="65947" formatCode="0.00E+00">
                  <c:v>3.7599999999999998E-4</c:v>
                </c:pt>
                <c:pt idx="65948" formatCode="0.00E+00">
                  <c:v>3.7599999999999998E-4</c:v>
                </c:pt>
                <c:pt idx="65949" formatCode="0.00E+00">
                  <c:v>3.7599999999999998E-4</c:v>
                </c:pt>
                <c:pt idx="65950" formatCode="0.00E+00">
                  <c:v>3.7599999999999998E-4</c:v>
                </c:pt>
                <c:pt idx="65951" formatCode="0.00E+00">
                  <c:v>3.7599999999999998E-4</c:v>
                </c:pt>
                <c:pt idx="65952" formatCode="0.00E+00">
                  <c:v>3.7599999999999998E-4</c:v>
                </c:pt>
                <c:pt idx="65953" formatCode="0.00E+00">
                  <c:v>3.7599999999999998E-4</c:v>
                </c:pt>
                <c:pt idx="65954" formatCode="0.00E+00">
                  <c:v>3.7599999999999998E-4</c:v>
                </c:pt>
                <c:pt idx="65955" formatCode="0.00E+00">
                  <c:v>3.7599999999999998E-4</c:v>
                </c:pt>
                <c:pt idx="65956" formatCode="0.00E+00">
                  <c:v>3.7599999999999998E-4</c:v>
                </c:pt>
                <c:pt idx="65957" formatCode="0.00E+00">
                  <c:v>3.7599999999999998E-4</c:v>
                </c:pt>
                <c:pt idx="65958" formatCode="0.00E+00">
                  <c:v>3.7599999999999998E-4</c:v>
                </c:pt>
                <c:pt idx="65959" formatCode="0.00E+00">
                  <c:v>3.7500000000000001E-4</c:v>
                </c:pt>
                <c:pt idx="65960" formatCode="0.00E+00">
                  <c:v>3.7500000000000001E-4</c:v>
                </c:pt>
                <c:pt idx="65961" formatCode="0.00E+00">
                  <c:v>3.7500000000000001E-4</c:v>
                </c:pt>
                <c:pt idx="65962" formatCode="0.00E+00">
                  <c:v>3.7500000000000001E-4</c:v>
                </c:pt>
                <c:pt idx="65963" formatCode="0.00E+00">
                  <c:v>3.7500000000000001E-4</c:v>
                </c:pt>
                <c:pt idx="65964" formatCode="0.00E+00">
                  <c:v>3.7500000000000001E-4</c:v>
                </c:pt>
                <c:pt idx="65965" formatCode="0.00E+00">
                  <c:v>3.7500000000000001E-4</c:v>
                </c:pt>
                <c:pt idx="65966" formatCode="0.00E+00">
                  <c:v>3.7500000000000001E-4</c:v>
                </c:pt>
                <c:pt idx="65967" formatCode="0.00E+00">
                  <c:v>3.7500000000000001E-4</c:v>
                </c:pt>
                <c:pt idx="65968" formatCode="0.00E+00">
                  <c:v>3.7500000000000001E-4</c:v>
                </c:pt>
                <c:pt idx="65969" formatCode="0.00E+00">
                  <c:v>3.7500000000000001E-4</c:v>
                </c:pt>
                <c:pt idx="65970" formatCode="0.00E+00">
                  <c:v>3.7500000000000001E-4</c:v>
                </c:pt>
                <c:pt idx="65971" formatCode="0.00E+00">
                  <c:v>3.7500000000000001E-4</c:v>
                </c:pt>
                <c:pt idx="65972" formatCode="0.00E+00">
                  <c:v>3.7399999999999998E-4</c:v>
                </c:pt>
                <c:pt idx="65973" formatCode="0.00E+00">
                  <c:v>3.7500000000000001E-4</c:v>
                </c:pt>
                <c:pt idx="65974" formatCode="0.00E+00">
                  <c:v>3.7500000000000001E-4</c:v>
                </c:pt>
                <c:pt idx="65975" formatCode="0.00E+00">
                  <c:v>3.7399999999999998E-4</c:v>
                </c:pt>
                <c:pt idx="65976" formatCode="0.00E+00">
                  <c:v>3.7399999999999998E-4</c:v>
                </c:pt>
                <c:pt idx="65977" formatCode="0.00E+00">
                  <c:v>3.7399999999999998E-4</c:v>
                </c:pt>
                <c:pt idx="65978" formatCode="0.00E+00">
                  <c:v>3.7399999999999998E-4</c:v>
                </c:pt>
                <c:pt idx="65979" formatCode="0.00E+00">
                  <c:v>3.7399999999999998E-4</c:v>
                </c:pt>
                <c:pt idx="65980" formatCode="0.00E+00">
                  <c:v>3.7399999999999998E-4</c:v>
                </c:pt>
                <c:pt idx="65981" formatCode="0.00E+00">
                  <c:v>3.7399999999999998E-4</c:v>
                </c:pt>
                <c:pt idx="65982" formatCode="0.00E+00">
                  <c:v>3.7399999999999998E-4</c:v>
                </c:pt>
                <c:pt idx="65983" formatCode="0.00E+00">
                  <c:v>3.7399999999999998E-4</c:v>
                </c:pt>
                <c:pt idx="65984" formatCode="0.00E+00">
                  <c:v>3.7399999999999998E-4</c:v>
                </c:pt>
                <c:pt idx="65985" formatCode="0.00E+00">
                  <c:v>3.7399999999999998E-4</c:v>
                </c:pt>
                <c:pt idx="65986" formatCode="0.00E+00">
                  <c:v>3.7399999999999998E-4</c:v>
                </c:pt>
                <c:pt idx="65987" formatCode="0.00E+00">
                  <c:v>3.7399999999999998E-4</c:v>
                </c:pt>
                <c:pt idx="65988" formatCode="0.00E+00">
                  <c:v>3.7399999999999998E-4</c:v>
                </c:pt>
                <c:pt idx="65989" formatCode="0.00E+00">
                  <c:v>3.7399999999999998E-4</c:v>
                </c:pt>
                <c:pt idx="65990" formatCode="0.00E+00">
                  <c:v>3.7300000000000001E-4</c:v>
                </c:pt>
                <c:pt idx="65991" formatCode="0.00E+00">
                  <c:v>3.7300000000000001E-4</c:v>
                </c:pt>
                <c:pt idx="65992" formatCode="0.00E+00">
                  <c:v>3.7300000000000001E-4</c:v>
                </c:pt>
                <c:pt idx="65993" formatCode="0.00E+00">
                  <c:v>3.7300000000000001E-4</c:v>
                </c:pt>
                <c:pt idx="65994" formatCode="0.00E+00">
                  <c:v>3.7300000000000001E-4</c:v>
                </c:pt>
                <c:pt idx="65995" formatCode="0.00E+00">
                  <c:v>3.7300000000000001E-4</c:v>
                </c:pt>
                <c:pt idx="65996" formatCode="0.00E+00">
                  <c:v>3.7300000000000001E-4</c:v>
                </c:pt>
                <c:pt idx="65997" formatCode="0.00E+00">
                  <c:v>3.7300000000000001E-4</c:v>
                </c:pt>
                <c:pt idx="65998" formatCode="0.00E+00">
                  <c:v>3.7300000000000001E-4</c:v>
                </c:pt>
                <c:pt idx="65999" formatCode="0.00E+00">
                  <c:v>3.7300000000000001E-4</c:v>
                </c:pt>
                <c:pt idx="66000" formatCode="0.00E+00">
                  <c:v>3.7300000000000001E-4</c:v>
                </c:pt>
                <c:pt idx="66001" formatCode="0.00E+00">
                  <c:v>3.7300000000000001E-4</c:v>
                </c:pt>
                <c:pt idx="66002" formatCode="0.00E+00">
                  <c:v>3.7300000000000001E-4</c:v>
                </c:pt>
                <c:pt idx="66003" formatCode="0.00E+00">
                  <c:v>3.7199999999999999E-4</c:v>
                </c:pt>
                <c:pt idx="66004" formatCode="0.00E+00">
                  <c:v>3.7199999999999999E-4</c:v>
                </c:pt>
                <c:pt idx="66005" formatCode="0.00E+00">
                  <c:v>3.7199999999999999E-4</c:v>
                </c:pt>
                <c:pt idx="66006" formatCode="0.00E+00">
                  <c:v>3.7199999999999999E-4</c:v>
                </c:pt>
                <c:pt idx="66007" formatCode="0.00E+00">
                  <c:v>3.7199999999999999E-4</c:v>
                </c:pt>
                <c:pt idx="66008" formatCode="0.00E+00">
                  <c:v>3.7199999999999999E-4</c:v>
                </c:pt>
                <c:pt idx="66009" formatCode="0.00E+00">
                  <c:v>3.7199999999999999E-4</c:v>
                </c:pt>
                <c:pt idx="66010" formatCode="0.00E+00">
                  <c:v>3.7199999999999999E-4</c:v>
                </c:pt>
                <c:pt idx="66011" formatCode="0.00E+00">
                  <c:v>3.7199999999999999E-4</c:v>
                </c:pt>
                <c:pt idx="66012" formatCode="0.00E+00">
                  <c:v>3.7199999999999999E-4</c:v>
                </c:pt>
                <c:pt idx="66013" formatCode="0.00E+00">
                  <c:v>3.7199999999999999E-4</c:v>
                </c:pt>
                <c:pt idx="66014" formatCode="0.00E+00">
                  <c:v>3.7199999999999999E-4</c:v>
                </c:pt>
                <c:pt idx="66015" formatCode="0.00E+00">
                  <c:v>3.7199999999999999E-4</c:v>
                </c:pt>
                <c:pt idx="66016" formatCode="0.00E+00">
                  <c:v>3.7199999999999999E-4</c:v>
                </c:pt>
                <c:pt idx="66017" formatCode="0.00E+00">
                  <c:v>3.7199999999999999E-4</c:v>
                </c:pt>
                <c:pt idx="66018" formatCode="0.00E+00">
                  <c:v>3.7199999999999999E-4</c:v>
                </c:pt>
                <c:pt idx="66019" formatCode="0.00E+00">
                  <c:v>3.7199999999999999E-4</c:v>
                </c:pt>
                <c:pt idx="66020" formatCode="0.00E+00">
                  <c:v>3.7199999999999999E-4</c:v>
                </c:pt>
                <c:pt idx="66021" formatCode="0.00E+00">
                  <c:v>3.7199999999999999E-4</c:v>
                </c:pt>
                <c:pt idx="66022" formatCode="0.00E+00">
                  <c:v>3.7100000000000002E-4</c:v>
                </c:pt>
                <c:pt idx="66023" formatCode="0.00E+00">
                  <c:v>3.7100000000000002E-4</c:v>
                </c:pt>
                <c:pt idx="66024" formatCode="0.00E+00">
                  <c:v>3.7100000000000002E-4</c:v>
                </c:pt>
                <c:pt idx="66025" formatCode="0.00E+00">
                  <c:v>3.7100000000000002E-4</c:v>
                </c:pt>
                <c:pt idx="66026" formatCode="0.00E+00">
                  <c:v>3.7100000000000002E-4</c:v>
                </c:pt>
                <c:pt idx="66027" formatCode="0.00E+00">
                  <c:v>3.7100000000000002E-4</c:v>
                </c:pt>
                <c:pt idx="66028" formatCode="0.00E+00">
                  <c:v>3.7100000000000002E-4</c:v>
                </c:pt>
                <c:pt idx="66029" formatCode="0.00E+00">
                  <c:v>3.7100000000000002E-4</c:v>
                </c:pt>
                <c:pt idx="66030" formatCode="0.00E+00">
                  <c:v>3.7100000000000002E-4</c:v>
                </c:pt>
                <c:pt idx="66031" formatCode="0.00E+00">
                  <c:v>3.7100000000000002E-4</c:v>
                </c:pt>
                <c:pt idx="66032" formatCode="0.00E+00">
                  <c:v>3.7100000000000002E-4</c:v>
                </c:pt>
                <c:pt idx="66033" formatCode="0.00E+00">
                  <c:v>3.7100000000000002E-4</c:v>
                </c:pt>
                <c:pt idx="66034" formatCode="0.00E+00">
                  <c:v>3.7100000000000002E-4</c:v>
                </c:pt>
                <c:pt idx="66035" formatCode="0.00E+00">
                  <c:v>3.7100000000000002E-4</c:v>
                </c:pt>
                <c:pt idx="66036" formatCode="0.00E+00">
                  <c:v>3.7100000000000002E-4</c:v>
                </c:pt>
                <c:pt idx="66037" formatCode="0.00E+00">
                  <c:v>3.6999999999999999E-4</c:v>
                </c:pt>
                <c:pt idx="66038" formatCode="0.00E+00">
                  <c:v>3.6999999999999999E-4</c:v>
                </c:pt>
                <c:pt idx="66039" formatCode="0.00E+00">
                  <c:v>3.6999999999999999E-4</c:v>
                </c:pt>
                <c:pt idx="66040" formatCode="0.00E+00">
                  <c:v>3.6999999999999999E-4</c:v>
                </c:pt>
                <c:pt idx="66041" formatCode="0.00E+00">
                  <c:v>3.6999999999999999E-4</c:v>
                </c:pt>
                <c:pt idx="66042" formatCode="0.00E+00">
                  <c:v>3.6999999999999999E-4</c:v>
                </c:pt>
                <c:pt idx="66043" formatCode="0.00E+00">
                  <c:v>3.6999999999999999E-4</c:v>
                </c:pt>
                <c:pt idx="66044" formatCode="0.00E+00">
                  <c:v>3.6999999999999999E-4</c:v>
                </c:pt>
                <c:pt idx="66045" formatCode="0.00E+00">
                  <c:v>3.6999999999999999E-4</c:v>
                </c:pt>
                <c:pt idx="66046" formatCode="0.00E+00">
                  <c:v>3.6999999999999999E-4</c:v>
                </c:pt>
                <c:pt idx="66047" formatCode="0.00E+00">
                  <c:v>3.6999999999999999E-4</c:v>
                </c:pt>
                <c:pt idx="66048" formatCode="0.00E+00">
                  <c:v>3.6999999999999999E-4</c:v>
                </c:pt>
                <c:pt idx="66049" formatCode="0.00E+00">
                  <c:v>3.6999999999999999E-4</c:v>
                </c:pt>
                <c:pt idx="66050" formatCode="0.00E+00">
                  <c:v>3.6999999999999999E-4</c:v>
                </c:pt>
                <c:pt idx="66051" formatCode="0.00E+00">
                  <c:v>3.6999999999999999E-4</c:v>
                </c:pt>
                <c:pt idx="66052" formatCode="0.00E+00">
                  <c:v>3.6999999999999999E-4</c:v>
                </c:pt>
                <c:pt idx="66053" formatCode="0.00E+00">
                  <c:v>3.6999999999999999E-4</c:v>
                </c:pt>
                <c:pt idx="66054" formatCode="0.00E+00">
                  <c:v>3.6999999999999999E-4</c:v>
                </c:pt>
                <c:pt idx="66055" formatCode="0.00E+00">
                  <c:v>3.6900000000000002E-4</c:v>
                </c:pt>
                <c:pt idx="66056" formatCode="0.00E+00">
                  <c:v>3.6900000000000002E-4</c:v>
                </c:pt>
                <c:pt idx="66057" formatCode="0.00E+00">
                  <c:v>3.6900000000000002E-4</c:v>
                </c:pt>
                <c:pt idx="66058" formatCode="0.00E+00">
                  <c:v>3.6900000000000002E-4</c:v>
                </c:pt>
                <c:pt idx="66059" formatCode="0.00E+00">
                  <c:v>3.6900000000000002E-4</c:v>
                </c:pt>
                <c:pt idx="66060" formatCode="0.00E+00">
                  <c:v>3.6900000000000002E-4</c:v>
                </c:pt>
                <c:pt idx="66061" formatCode="0.00E+00">
                  <c:v>3.6900000000000002E-4</c:v>
                </c:pt>
                <c:pt idx="66062" formatCode="0.00E+00">
                  <c:v>3.6900000000000002E-4</c:v>
                </c:pt>
                <c:pt idx="66063" formatCode="0.00E+00">
                  <c:v>3.6900000000000002E-4</c:v>
                </c:pt>
                <c:pt idx="66064" formatCode="0.00E+00">
                  <c:v>3.6900000000000002E-4</c:v>
                </c:pt>
                <c:pt idx="66065" formatCode="0.00E+00">
                  <c:v>3.6900000000000002E-4</c:v>
                </c:pt>
                <c:pt idx="66066" formatCode="0.00E+00">
                  <c:v>3.6900000000000002E-4</c:v>
                </c:pt>
                <c:pt idx="66067" formatCode="0.00E+00">
                  <c:v>3.6900000000000002E-4</c:v>
                </c:pt>
                <c:pt idx="66068" formatCode="0.00E+00">
                  <c:v>3.68E-4</c:v>
                </c:pt>
                <c:pt idx="66069" formatCode="0.00E+00">
                  <c:v>3.6900000000000002E-4</c:v>
                </c:pt>
                <c:pt idx="66070" formatCode="0.00E+00">
                  <c:v>3.68E-4</c:v>
                </c:pt>
                <c:pt idx="66071" formatCode="0.00E+00">
                  <c:v>3.68E-4</c:v>
                </c:pt>
                <c:pt idx="66072" formatCode="0.00E+00">
                  <c:v>3.68E-4</c:v>
                </c:pt>
                <c:pt idx="66073" formatCode="0.00E+00">
                  <c:v>3.68E-4</c:v>
                </c:pt>
                <c:pt idx="66074" formatCode="0.00E+00">
                  <c:v>3.68E-4</c:v>
                </c:pt>
                <c:pt idx="66075" formatCode="0.00E+00">
                  <c:v>3.68E-4</c:v>
                </c:pt>
                <c:pt idx="66076" formatCode="0.00E+00">
                  <c:v>3.68E-4</c:v>
                </c:pt>
                <c:pt idx="66077" formatCode="0.00E+00">
                  <c:v>3.68E-4</c:v>
                </c:pt>
                <c:pt idx="66078" formatCode="0.00E+00">
                  <c:v>3.68E-4</c:v>
                </c:pt>
                <c:pt idx="66079" formatCode="0.00E+00">
                  <c:v>3.68E-4</c:v>
                </c:pt>
                <c:pt idx="66080" formatCode="0.00E+00">
                  <c:v>3.68E-4</c:v>
                </c:pt>
                <c:pt idx="66081" formatCode="0.00E+00">
                  <c:v>3.68E-4</c:v>
                </c:pt>
                <c:pt idx="66082" formatCode="0.00E+00">
                  <c:v>3.68E-4</c:v>
                </c:pt>
                <c:pt idx="66083" formatCode="0.00E+00">
                  <c:v>3.68E-4</c:v>
                </c:pt>
                <c:pt idx="66084" formatCode="0.00E+00">
                  <c:v>3.68E-4</c:v>
                </c:pt>
                <c:pt idx="66085" formatCode="0.00E+00">
                  <c:v>3.68E-4</c:v>
                </c:pt>
                <c:pt idx="66086" formatCode="0.00E+00">
                  <c:v>3.68E-4</c:v>
                </c:pt>
                <c:pt idx="66087" formatCode="0.00E+00">
                  <c:v>3.6699999999999998E-4</c:v>
                </c:pt>
                <c:pt idx="66088" formatCode="0.00E+00">
                  <c:v>3.68E-4</c:v>
                </c:pt>
                <c:pt idx="66089" formatCode="0.00E+00">
                  <c:v>3.6699999999999998E-4</c:v>
                </c:pt>
                <c:pt idx="66090" formatCode="0.00E+00">
                  <c:v>3.6699999999999998E-4</c:v>
                </c:pt>
                <c:pt idx="66091" formatCode="0.00E+00">
                  <c:v>3.6699999999999998E-4</c:v>
                </c:pt>
                <c:pt idx="66092" formatCode="0.00E+00">
                  <c:v>3.6699999999999998E-4</c:v>
                </c:pt>
                <c:pt idx="66093" formatCode="0.00E+00">
                  <c:v>3.6699999999999998E-4</c:v>
                </c:pt>
                <c:pt idx="66094" formatCode="0.00E+00">
                  <c:v>3.6699999999999998E-4</c:v>
                </c:pt>
                <c:pt idx="66095" formatCode="0.00E+00">
                  <c:v>3.6699999999999998E-4</c:v>
                </c:pt>
                <c:pt idx="66096" formatCode="0.00E+00">
                  <c:v>3.6699999999999998E-4</c:v>
                </c:pt>
                <c:pt idx="66097" formatCode="0.00E+00">
                  <c:v>3.6699999999999998E-4</c:v>
                </c:pt>
                <c:pt idx="66098" formatCode="0.00E+00">
                  <c:v>3.6699999999999998E-4</c:v>
                </c:pt>
                <c:pt idx="66099" formatCode="0.00E+00">
                  <c:v>3.6699999999999998E-4</c:v>
                </c:pt>
                <c:pt idx="66100" formatCode="0.00E+00">
                  <c:v>3.6699999999999998E-4</c:v>
                </c:pt>
                <c:pt idx="66101" formatCode="0.00E+00">
                  <c:v>3.6699999999999998E-4</c:v>
                </c:pt>
                <c:pt idx="66102" formatCode="0.00E+00">
                  <c:v>3.6699999999999998E-4</c:v>
                </c:pt>
                <c:pt idx="66103" formatCode="0.00E+00">
                  <c:v>3.6699999999999998E-4</c:v>
                </c:pt>
                <c:pt idx="66104" formatCode="0.00E+00">
                  <c:v>3.6699999999999998E-4</c:v>
                </c:pt>
                <c:pt idx="66105" formatCode="0.00E+00">
                  <c:v>3.6699999999999998E-4</c:v>
                </c:pt>
                <c:pt idx="66106" formatCode="0.00E+00">
                  <c:v>3.6699999999999998E-4</c:v>
                </c:pt>
                <c:pt idx="66107" formatCode="0.00E+00">
                  <c:v>3.6600000000000001E-4</c:v>
                </c:pt>
                <c:pt idx="66108" formatCode="0.00E+00">
                  <c:v>3.6600000000000001E-4</c:v>
                </c:pt>
                <c:pt idx="66109" formatCode="0.00E+00">
                  <c:v>3.6600000000000001E-4</c:v>
                </c:pt>
                <c:pt idx="66110" formatCode="0.00E+00">
                  <c:v>3.6600000000000001E-4</c:v>
                </c:pt>
                <c:pt idx="66111" formatCode="0.00E+00">
                  <c:v>3.6600000000000001E-4</c:v>
                </c:pt>
                <c:pt idx="66112" formatCode="0.00E+00">
                  <c:v>3.6600000000000001E-4</c:v>
                </c:pt>
                <c:pt idx="66113" formatCode="0.00E+00">
                  <c:v>3.6600000000000001E-4</c:v>
                </c:pt>
                <c:pt idx="66114" formatCode="0.00E+00">
                  <c:v>3.6600000000000001E-4</c:v>
                </c:pt>
                <c:pt idx="66115" formatCode="0.00E+00">
                  <c:v>3.6600000000000001E-4</c:v>
                </c:pt>
                <c:pt idx="66116" formatCode="0.00E+00">
                  <c:v>3.6600000000000001E-4</c:v>
                </c:pt>
                <c:pt idx="66117" formatCode="0.00E+00">
                  <c:v>3.6600000000000001E-4</c:v>
                </c:pt>
                <c:pt idx="66118" formatCode="0.00E+00">
                  <c:v>3.6600000000000001E-4</c:v>
                </c:pt>
                <c:pt idx="66119" formatCode="0.00E+00">
                  <c:v>3.6600000000000001E-4</c:v>
                </c:pt>
                <c:pt idx="66120" formatCode="0.00E+00">
                  <c:v>3.6600000000000001E-4</c:v>
                </c:pt>
                <c:pt idx="66121" formatCode="0.00E+00">
                  <c:v>3.6600000000000001E-4</c:v>
                </c:pt>
                <c:pt idx="66122" formatCode="0.00E+00">
                  <c:v>3.6600000000000001E-4</c:v>
                </c:pt>
                <c:pt idx="66123" formatCode="0.00E+00">
                  <c:v>3.6499999999999998E-4</c:v>
                </c:pt>
                <c:pt idx="66124" formatCode="0.00E+00">
                  <c:v>3.6600000000000001E-4</c:v>
                </c:pt>
                <c:pt idx="66125" formatCode="0.00E+00">
                  <c:v>3.6600000000000001E-4</c:v>
                </c:pt>
                <c:pt idx="66126" formatCode="0.00E+00">
                  <c:v>3.6499999999999998E-4</c:v>
                </c:pt>
                <c:pt idx="66127" formatCode="0.00E+00">
                  <c:v>3.6499999999999998E-4</c:v>
                </c:pt>
                <c:pt idx="66128" formatCode="0.00E+00">
                  <c:v>3.6499999999999998E-4</c:v>
                </c:pt>
                <c:pt idx="66129" formatCode="0.00E+00">
                  <c:v>3.6499999999999998E-4</c:v>
                </c:pt>
                <c:pt idx="66130" formatCode="0.00E+00">
                  <c:v>3.6499999999999998E-4</c:v>
                </c:pt>
                <c:pt idx="66131" formatCode="0.00E+00">
                  <c:v>3.6499999999999998E-4</c:v>
                </c:pt>
                <c:pt idx="66132" formatCode="0.00E+00">
                  <c:v>3.6499999999999998E-4</c:v>
                </c:pt>
                <c:pt idx="66133" formatCode="0.00E+00">
                  <c:v>3.6499999999999998E-4</c:v>
                </c:pt>
                <c:pt idx="66134" formatCode="0.00E+00">
                  <c:v>3.6499999999999998E-4</c:v>
                </c:pt>
                <c:pt idx="66135" formatCode="0.00E+00">
                  <c:v>3.6499999999999998E-4</c:v>
                </c:pt>
                <c:pt idx="66136" formatCode="0.00E+00">
                  <c:v>3.6499999999999998E-4</c:v>
                </c:pt>
                <c:pt idx="66137" formatCode="0.00E+00">
                  <c:v>3.6499999999999998E-4</c:v>
                </c:pt>
                <c:pt idx="66138" formatCode="0.00E+00">
                  <c:v>3.6499999999999998E-4</c:v>
                </c:pt>
                <c:pt idx="66139" formatCode="0.00E+00">
                  <c:v>3.6499999999999998E-4</c:v>
                </c:pt>
                <c:pt idx="66140" formatCode="0.00E+00">
                  <c:v>3.6499999999999998E-4</c:v>
                </c:pt>
                <c:pt idx="66141" formatCode="0.00E+00">
                  <c:v>3.6499999999999998E-4</c:v>
                </c:pt>
                <c:pt idx="66142" formatCode="0.00E+00">
                  <c:v>3.6499999999999998E-4</c:v>
                </c:pt>
                <c:pt idx="66143" formatCode="0.00E+00">
                  <c:v>3.6499999999999998E-4</c:v>
                </c:pt>
                <c:pt idx="66144" formatCode="0.00E+00">
                  <c:v>3.6400000000000001E-4</c:v>
                </c:pt>
                <c:pt idx="66145" formatCode="0.00E+00">
                  <c:v>3.6400000000000001E-4</c:v>
                </c:pt>
                <c:pt idx="66146" formatCode="0.00E+00">
                  <c:v>3.6400000000000001E-4</c:v>
                </c:pt>
                <c:pt idx="66147" formatCode="0.00E+00">
                  <c:v>3.6400000000000001E-4</c:v>
                </c:pt>
                <c:pt idx="66148" formatCode="0.00E+00">
                  <c:v>3.6400000000000001E-4</c:v>
                </c:pt>
                <c:pt idx="66149" formatCode="0.00E+00">
                  <c:v>3.6400000000000001E-4</c:v>
                </c:pt>
                <c:pt idx="66150" formatCode="0.00E+00">
                  <c:v>3.6400000000000001E-4</c:v>
                </c:pt>
                <c:pt idx="66151" formatCode="0.00E+00">
                  <c:v>3.6400000000000001E-4</c:v>
                </c:pt>
                <c:pt idx="66152" formatCode="0.00E+00">
                  <c:v>3.6400000000000001E-4</c:v>
                </c:pt>
                <c:pt idx="66153" formatCode="0.00E+00">
                  <c:v>3.6400000000000001E-4</c:v>
                </c:pt>
                <c:pt idx="66154" formatCode="0.00E+00">
                  <c:v>3.6400000000000001E-4</c:v>
                </c:pt>
                <c:pt idx="66155" formatCode="0.00E+00">
                  <c:v>3.6400000000000001E-4</c:v>
                </c:pt>
                <c:pt idx="66156" formatCode="0.00E+00">
                  <c:v>3.6400000000000001E-4</c:v>
                </c:pt>
                <c:pt idx="66157" formatCode="0.00E+00">
                  <c:v>3.6400000000000001E-4</c:v>
                </c:pt>
                <c:pt idx="66158" formatCode="0.00E+00">
                  <c:v>3.6400000000000001E-4</c:v>
                </c:pt>
                <c:pt idx="66159" formatCode="0.00E+00">
                  <c:v>3.6400000000000001E-4</c:v>
                </c:pt>
                <c:pt idx="66160" formatCode="0.00E+00">
                  <c:v>3.6400000000000001E-4</c:v>
                </c:pt>
                <c:pt idx="66161" formatCode="0.00E+00">
                  <c:v>3.6400000000000001E-4</c:v>
                </c:pt>
                <c:pt idx="66162" formatCode="0.00E+00">
                  <c:v>3.6400000000000001E-4</c:v>
                </c:pt>
                <c:pt idx="66163" formatCode="0.00E+00">
                  <c:v>3.6299999999999999E-4</c:v>
                </c:pt>
                <c:pt idx="66164" formatCode="0.00E+00">
                  <c:v>3.6400000000000001E-4</c:v>
                </c:pt>
                <c:pt idx="66165" formatCode="0.00E+00">
                  <c:v>3.6400000000000001E-4</c:v>
                </c:pt>
                <c:pt idx="66166" formatCode="0.00E+00">
                  <c:v>3.6299999999999999E-4</c:v>
                </c:pt>
                <c:pt idx="66167" formatCode="0.00E+00">
                  <c:v>3.6299999999999999E-4</c:v>
                </c:pt>
                <c:pt idx="66168" formatCode="0.00E+00">
                  <c:v>3.6400000000000001E-4</c:v>
                </c:pt>
                <c:pt idx="66169" formatCode="0.00E+00">
                  <c:v>3.6299999999999999E-4</c:v>
                </c:pt>
                <c:pt idx="66170" formatCode="0.00E+00">
                  <c:v>3.6299999999999999E-4</c:v>
                </c:pt>
                <c:pt idx="66171" formatCode="0.00E+00">
                  <c:v>3.6299999999999999E-4</c:v>
                </c:pt>
                <c:pt idx="66172" formatCode="0.00E+00">
                  <c:v>3.6299999999999999E-4</c:v>
                </c:pt>
                <c:pt idx="66173" formatCode="0.00E+00">
                  <c:v>3.6299999999999999E-4</c:v>
                </c:pt>
                <c:pt idx="66174" formatCode="0.00E+00">
                  <c:v>3.6299999999999999E-4</c:v>
                </c:pt>
                <c:pt idx="66175" formatCode="0.00E+00">
                  <c:v>3.6299999999999999E-4</c:v>
                </c:pt>
                <c:pt idx="66176" formatCode="0.00E+00">
                  <c:v>3.6299999999999999E-4</c:v>
                </c:pt>
                <c:pt idx="66177" formatCode="0.00E+00">
                  <c:v>3.6299999999999999E-4</c:v>
                </c:pt>
                <c:pt idx="66178" formatCode="0.00E+00">
                  <c:v>3.6299999999999999E-4</c:v>
                </c:pt>
                <c:pt idx="66179" formatCode="0.00E+00">
                  <c:v>3.6299999999999999E-4</c:v>
                </c:pt>
                <c:pt idx="66180" formatCode="0.00E+00">
                  <c:v>3.6299999999999999E-4</c:v>
                </c:pt>
                <c:pt idx="66181" formatCode="0.00E+00">
                  <c:v>3.6299999999999999E-4</c:v>
                </c:pt>
                <c:pt idx="66182" formatCode="0.00E+00">
                  <c:v>3.6299999999999999E-4</c:v>
                </c:pt>
                <c:pt idx="66183" formatCode="0.00E+00">
                  <c:v>3.6299999999999999E-4</c:v>
                </c:pt>
                <c:pt idx="66184" formatCode="0.00E+00">
                  <c:v>3.6299999999999999E-4</c:v>
                </c:pt>
                <c:pt idx="66185" formatCode="0.00E+00">
                  <c:v>3.6299999999999999E-4</c:v>
                </c:pt>
                <c:pt idx="66186" formatCode="0.00E+00">
                  <c:v>3.6299999999999999E-4</c:v>
                </c:pt>
                <c:pt idx="66187" formatCode="0.00E+00">
                  <c:v>3.6200000000000002E-4</c:v>
                </c:pt>
                <c:pt idx="66188" formatCode="0.00E+00">
                  <c:v>3.6200000000000002E-4</c:v>
                </c:pt>
                <c:pt idx="66189" formatCode="0.00E+00">
                  <c:v>3.6200000000000002E-4</c:v>
                </c:pt>
                <c:pt idx="66190" formatCode="0.00E+00">
                  <c:v>3.6200000000000002E-4</c:v>
                </c:pt>
                <c:pt idx="66191" formatCode="0.00E+00">
                  <c:v>3.6200000000000002E-4</c:v>
                </c:pt>
                <c:pt idx="66192" formatCode="0.00E+00">
                  <c:v>3.6200000000000002E-4</c:v>
                </c:pt>
                <c:pt idx="66193" formatCode="0.00E+00">
                  <c:v>3.6200000000000002E-4</c:v>
                </c:pt>
                <c:pt idx="66194" formatCode="0.00E+00">
                  <c:v>3.6200000000000002E-4</c:v>
                </c:pt>
                <c:pt idx="66195" formatCode="0.00E+00">
                  <c:v>3.6200000000000002E-4</c:v>
                </c:pt>
                <c:pt idx="66196" formatCode="0.00E+00">
                  <c:v>3.6200000000000002E-4</c:v>
                </c:pt>
                <c:pt idx="66197" formatCode="0.00E+00">
                  <c:v>3.6200000000000002E-4</c:v>
                </c:pt>
                <c:pt idx="66198" formatCode="0.00E+00">
                  <c:v>3.6200000000000002E-4</c:v>
                </c:pt>
                <c:pt idx="66199" formatCode="0.00E+00">
                  <c:v>3.6200000000000002E-4</c:v>
                </c:pt>
                <c:pt idx="66200" formatCode="0.00E+00">
                  <c:v>3.6200000000000002E-4</c:v>
                </c:pt>
                <c:pt idx="66201" formatCode="0.00E+00">
                  <c:v>3.6200000000000002E-4</c:v>
                </c:pt>
                <c:pt idx="66202" formatCode="0.00E+00">
                  <c:v>3.6200000000000002E-4</c:v>
                </c:pt>
                <c:pt idx="66203" formatCode="0.00E+00">
                  <c:v>3.6200000000000002E-4</c:v>
                </c:pt>
                <c:pt idx="66204" formatCode="0.00E+00">
                  <c:v>3.6200000000000002E-4</c:v>
                </c:pt>
                <c:pt idx="66205" formatCode="0.00E+00">
                  <c:v>3.6200000000000002E-4</c:v>
                </c:pt>
                <c:pt idx="66206" formatCode="0.00E+00">
                  <c:v>3.6200000000000002E-4</c:v>
                </c:pt>
                <c:pt idx="66207" formatCode="0.00E+00">
                  <c:v>3.6200000000000002E-4</c:v>
                </c:pt>
                <c:pt idx="66208" formatCode="0.00E+00">
                  <c:v>3.6200000000000002E-4</c:v>
                </c:pt>
                <c:pt idx="66209" formatCode="0.00E+00">
                  <c:v>3.6099999999999999E-4</c:v>
                </c:pt>
                <c:pt idx="66210" formatCode="0.00E+00">
                  <c:v>3.6099999999999999E-4</c:v>
                </c:pt>
                <c:pt idx="66211" formatCode="0.00E+00">
                  <c:v>3.6099999999999999E-4</c:v>
                </c:pt>
                <c:pt idx="66212" formatCode="0.00E+00">
                  <c:v>3.6099999999999999E-4</c:v>
                </c:pt>
                <c:pt idx="66213" formatCode="0.00E+00">
                  <c:v>3.6099999999999999E-4</c:v>
                </c:pt>
                <c:pt idx="66214" formatCode="0.00E+00">
                  <c:v>3.6099999999999999E-4</c:v>
                </c:pt>
                <c:pt idx="66215" formatCode="0.00E+00">
                  <c:v>3.6099999999999999E-4</c:v>
                </c:pt>
                <c:pt idx="66216" formatCode="0.00E+00">
                  <c:v>3.6099999999999999E-4</c:v>
                </c:pt>
                <c:pt idx="66217" formatCode="0.00E+00">
                  <c:v>3.6099999999999999E-4</c:v>
                </c:pt>
                <c:pt idx="66218" formatCode="0.00E+00">
                  <c:v>3.6099999999999999E-4</c:v>
                </c:pt>
                <c:pt idx="66219" formatCode="0.00E+00">
                  <c:v>3.6099999999999999E-4</c:v>
                </c:pt>
                <c:pt idx="66220" formatCode="0.00E+00">
                  <c:v>3.6099999999999999E-4</c:v>
                </c:pt>
                <c:pt idx="66221" formatCode="0.00E+00">
                  <c:v>3.6099999999999999E-4</c:v>
                </c:pt>
                <c:pt idx="66222" formatCode="0.00E+00">
                  <c:v>3.6099999999999999E-4</c:v>
                </c:pt>
                <c:pt idx="66223" formatCode="0.00E+00">
                  <c:v>3.6099999999999999E-4</c:v>
                </c:pt>
                <c:pt idx="66224" formatCode="0.00E+00">
                  <c:v>3.6099999999999999E-4</c:v>
                </c:pt>
                <c:pt idx="66225" formatCode="0.00E+00">
                  <c:v>3.6099999999999999E-4</c:v>
                </c:pt>
                <c:pt idx="66226" formatCode="0.00E+00">
                  <c:v>3.6099999999999999E-4</c:v>
                </c:pt>
                <c:pt idx="66227" formatCode="0.00E+00">
                  <c:v>3.6099999999999999E-4</c:v>
                </c:pt>
                <c:pt idx="66228" formatCode="0.00E+00">
                  <c:v>3.6000000000000002E-4</c:v>
                </c:pt>
                <c:pt idx="66229" formatCode="0.00E+00">
                  <c:v>3.6000000000000002E-4</c:v>
                </c:pt>
                <c:pt idx="66230" formatCode="0.00E+00">
                  <c:v>3.6000000000000002E-4</c:v>
                </c:pt>
                <c:pt idx="66231" formatCode="0.00E+00">
                  <c:v>3.6000000000000002E-4</c:v>
                </c:pt>
                <c:pt idx="66232" formatCode="0.00E+00">
                  <c:v>3.6000000000000002E-4</c:v>
                </c:pt>
                <c:pt idx="66233" formatCode="0.00E+00">
                  <c:v>3.6000000000000002E-4</c:v>
                </c:pt>
                <c:pt idx="66234" formatCode="0.00E+00">
                  <c:v>3.6000000000000002E-4</c:v>
                </c:pt>
                <c:pt idx="66235" formatCode="0.00E+00">
                  <c:v>3.6000000000000002E-4</c:v>
                </c:pt>
                <c:pt idx="66236" formatCode="0.00E+00">
                  <c:v>3.6000000000000002E-4</c:v>
                </c:pt>
                <c:pt idx="66237" formatCode="0.00E+00">
                  <c:v>3.6000000000000002E-4</c:v>
                </c:pt>
                <c:pt idx="66238" formatCode="0.00E+00">
                  <c:v>3.6000000000000002E-4</c:v>
                </c:pt>
                <c:pt idx="66239" formatCode="0.00E+00">
                  <c:v>3.6000000000000002E-4</c:v>
                </c:pt>
                <c:pt idx="66240" formatCode="0.00E+00">
                  <c:v>3.6000000000000002E-4</c:v>
                </c:pt>
                <c:pt idx="66241" formatCode="0.00E+00">
                  <c:v>3.6000000000000002E-4</c:v>
                </c:pt>
                <c:pt idx="66242" formatCode="0.00E+00">
                  <c:v>3.6000000000000002E-4</c:v>
                </c:pt>
                <c:pt idx="66243" formatCode="0.00E+00">
                  <c:v>3.6000000000000002E-4</c:v>
                </c:pt>
                <c:pt idx="66244" formatCode="0.00E+00">
                  <c:v>3.6000000000000002E-4</c:v>
                </c:pt>
                <c:pt idx="66245" formatCode="0.00E+00">
                  <c:v>3.6000000000000002E-4</c:v>
                </c:pt>
                <c:pt idx="66246" formatCode="0.00E+00">
                  <c:v>3.6000000000000002E-4</c:v>
                </c:pt>
                <c:pt idx="66247" formatCode="0.00E+00">
                  <c:v>3.6000000000000002E-4</c:v>
                </c:pt>
                <c:pt idx="66248" formatCode="0.00E+00">
                  <c:v>3.6000000000000002E-4</c:v>
                </c:pt>
                <c:pt idx="66249" formatCode="0.00E+00">
                  <c:v>3.6000000000000002E-4</c:v>
                </c:pt>
                <c:pt idx="66250" formatCode="0.00E+00">
                  <c:v>3.6000000000000002E-4</c:v>
                </c:pt>
                <c:pt idx="66251" formatCode="0.00E+00">
                  <c:v>3.59E-4</c:v>
                </c:pt>
                <c:pt idx="66252" formatCode="0.00E+00">
                  <c:v>3.59E-4</c:v>
                </c:pt>
                <c:pt idx="66253" formatCode="0.00E+00">
                  <c:v>3.6000000000000002E-4</c:v>
                </c:pt>
                <c:pt idx="66254" formatCode="0.00E+00">
                  <c:v>3.6000000000000002E-4</c:v>
                </c:pt>
                <c:pt idx="66255" formatCode="0.00E+00">
                  <c:v>3.6000000000000002E-4</c:v>
                </c:pt>
                <c:pt idx="66256" formatCode="0.00E+00">
                  <c:v>3.59E-4</c:v>
                </c:pt>
                <c:pt idx="66257" formatCode="0.00E+00">
                  <c:v>3.59E-4</c:v>
                </c:pt>
                <c:pt idx="66258" formatCode="0.00E+00">
                  <c:v>3.59E-4</c:v>
                </c:pt>
                <c:pt idx="66259" formatCode="0.00E+00">
                  <c:v>3.59E-4</c:v>
                </c:pt>
                <c:pt idx="66260" formatCode="0.00E+00">
                  <c:v>3.59E-4</c:v>
                </c:pt>
                <c:pt idx="66261" formatCode="0.00E+00">
                  <c:v>3.59E-4</c:v>
                </c:pt>
                <c:pt idx="66262" formatCode="0.00E+00">
                  <c:v>3.59E-4</c:v>
                </c:pt>
                <c:pt idx="66263" formatCode="0.00E+00">
                  <c:v>3.59E-4</c:v>
                </c:pt>
                <c:pt idx="66264" formatCode="0.00E+00">
                  <c:v>3.59E-4</c:v>
                </c:pt>
                <c:pt idx="66265" formatCode="0.00E+00">
                  <c:v>3.59E-4</c:v>
                </c:pt>
                <c:pt idx="66266" formatCode="0.00E+00">
                  <c:v>3.59E-4</c:v>
                </c:pt>
                <c:pt idx="66267" formatCode="0.00E+00">
                  <c:v>3.59E-4</c:v>
                </c:pt>
                <c:pt idx="66268" formatCode="0.00E+00">
                  <c:v>3.59E-4</c:v>
                </c:pt>
                <c:pt idx="66269" formatCode="0.00E+00">
                  <c:v>3.59E-4</c:v>
                </c:pt>
                <c:pt idx="66270" formatCode="0.00E+00">
                  <c:v>3.59E-4</c:v>
                </c:pt>
                <c:pt idx="66271" formatCode="0.00E+00">
                  <c:v>3.59E-4</c:v>
                </c:pt>
                <c:pt idx="66272" formatCode="0.00E+00">
                  <c:v>3.59E-4</c:v>
                </c:pt>
                <c:pt idx="66273" formatCode="0.00E+00">
                  <c:v>3.59E-4</c:v>
                </c:pt>
                <c:pt idx="66274" formatCode="0.00E+00">
                  <c:v>3.59E-4</c:v>
                </c:pt>
                <c:pt idx="66275" formatCode="0.00E+00">
                  <c:v>3.59E-4</c:v>
                </c:pt>
                <c:pt idx="66276" formatCode="0.00E+00">
                  <c:v>3.5799999999999997E-4</c:v>
                </c:pt>
                <c:pt idx="66277" formatCode="0.00E+00">
                  <c:v>3.5799999999999997E-4</c:v>
                </c:pt>
                <c:pt idx="66278" formatCode="0.00E+00">
                  <c:v>3.5799999999999997E-4</c:v>
                </c:pt>
                <c:pt idx="66279" formatCode="0.00E+00">
                  <c:v>3.5799999999999997E-4</c:v>
                </c:pt>
                <c:pt idx="66280" formatCode="0.00E+00">
                  <c:v>3.5799999999999997E-4</c:v>
                </c:pt>
                <c:pt idx="66281" formatCode="0.00E+00">
                  <c:v>3.5799999999999997E-4</c:v>
                </c:pt>
                <c:pt idx="66282" formatCode="0.00E+00">
                  <c:v>3.5799999999999997E-4</c:v>
                </c:pt>
                <c:pt idx="66283" formatCode="0.00E+00">
                  <c:v>3.5799999999999997E-4</c:v>
                </c:pt>
                <c:pt idx="66284" formatCode="0.00E+00">
                  <c:v>3.5799999999999997E-4</c:v>
                </c:pt>
                <c:pt idx="66285" formatCode="0.00E+00">
                  <c:v>3.5799999999999997E-4</c:v>
                </c:pt>
                <c:pt idx="66286" formatCode="0.00E+00">
                  <c:v>3.5799999999999997E-4</c:v>
                </c:pt>
                <c:pt idx="66287" formatCode="0.00E+00">
                  <c:v>3.5799999999999997E-4</c:v>
                </c:pt>
                <c:pt idx="66288" formatCode="0.00E+00">
                  <c:v>3.5799999999999997E-4</c:v>
                </c:pt>
                <c:pt idx="66289" formatCode="0.00E+00">
                  <c:v>3.5799999999999997E-4</c:v>
                </c:pt>
                <c:pt idx="66290" formatCode="0.00E+00">
                  <c:v>3.5799999999999997E-4</c:v>
                </c:pt>
                <c:pt idx="66291" formatCode="0.00E+00">
                  <c:v>3.5799999999999997E-4</c:v>
                </c:pt>
                <c:pt idx="66292" formatCode="0.00E+00">
                  <c:v>3.5799999999999997E-4</c:v>
                </c:pt>
                <c:pt idx="66293" formatCode="0.00E+00">
                  <c:v>3.5799999999999997E-4</c:v>
                </c:pt>
                <c:pt idx="66294" formatCode="0.00E+00">
                  <c:v>3.5799999999999997E-4</c:v>
                </c:pt>
                <c:pt idx="66295" formatCode="0.00E+00">
                  <c:v>3.5799999999999997E-4</c:v>
                </c:pt>
                <c:pt idx="66296" formatCode="0.00E+00">
                  <c:v>3.5799999999999997E-4</c:v>
                </c:pt>
                <c:pt idx="66297" formatCode="0.00E+00">
                  <c:v>3.5799999999999997E-4</c:v>
                </c:pt>
                <c:pt idx="66298" formatCode="0.00E+00">
                  <c:v>3.57E-4</c:v>
                </c:pt>
                <c:pt idx="66299" formatCode="0.00E+00">
                  <c:v>3.57E-4</c:v>
                </c:pt>
                <c:pt idx="66300" formatCode="0.00E+00">
                  <c:v>3.57E-4</c:v>
                </c:pt>
                <c:pt idx="66301" formatCode="0.00E+00">
                  <c:v>3.57E-4</c:v>
                </c:pt>
                <c:pt idx="66302" formatCode="0.00E+00">
                  <c:v>3.5799999999999997E-4</c:v>
                </c:pt>
                <c:pt idx="66303" formatCode="0.00E+00">
                  <c:v>3.57E-4</c:v>
                </c:pt>
                <c:pt idx="66304" formatCode="0.00E+00">
                  <c:v>3.57E-4</c:v>
                </c:pt>
                <c:pt idx="66305" formatCode="0.00E+00">
                  <c:v>3.57E-4</c:v>
                </c:pt>
                <c:pt idx="66306" formatCode="0.00E+00">
                  <c:v>3.57E-4</c:v>
                </c:pt>
                <c:pt idx="66307" formatCode="0.00E+00">
                  <c:v>3.57E-4</c:v>
                </c:pt>
                <c:pt idx="66308" formatCode="0.00E+00">
                  <c:v>3.57E-4</c:v>
                </c:pt>
                <c:pt idx="66309" formatCode="0.00E+00">
                  <c:v>3.57E-4</c:v>
                </c:pt>
                <c:pt idx="66310" formatCode="0.00E+00">
                  <c:v>3.57E-4</c:v>
                </c:pt>
                <c:pt idx="66311" formatCode="0.00E+00">
                  <c:v>3.57E-4</c:v>
                </c:pt>
                <c:pt idx="66312" formatCode="0.00E+00">
                  <c:v>3.57E-4</c:v>
                </c:pt>
                <c:pt idx="66313" formatCode="0.00E+00">
                  <c:v>3.57E-4</c:v>
                </c:pt>
                <c:pt idx="66314" formatCode="0.00E+00">
                  <c:v>3.57E-4</c:v>
                </c:pt>
                <c:pt idx="66315" formatCode="0.00E+00">
                  <c:v>3.57E-4</c:v>
                </c:pt>
                <c:pt idx="66316" formatCode="0.00E+00">
                  <c:v>3.57E-4</c:v>
                </c:pt>
                <c:pt idx="66317" formatCode="0.00E+00">
                  <c:v>3.57E-4</c:v>
                </c:pt>
                <c:pt idx="66318" formatCode="0.00E+00">
                  <c:v>3.57E-4</c:v>
                </c:pt>
                <c:pt idx="66319" formatCode="0.00E+00">
                  <c:v>3.57E-4</c:v>
                </c:pt>
                <c:pt idx="66320" formatCode="0.00E+00">
                  <c:v>3.57E-4</c:v>
                </c:pt>
                <c:pt idx="66321" formatCode="0.00E+00">
                  <c:v>3.57E-4</c:v>
                </c:pt>
                <c:pt idx="66322" formatCode="0.00E+00">
                  <c:v>3.57E-4</c:v>
                </c:pt>
                <c:pt idx="66323" formatCode="0.00E+00">
                  <c:v>3.57E-4</c:v>
                </c:pt>
                <c:pt idx="66324" formatCode="0.00E+00">
                  <c:v>3.5599999999999998E-4</c:v>
                </c:pt>
                <c:pt idx="66325" formatCode="0.00E+00">
                  <c:v>3.5599999999999998E-4</c:v>
                </c:pt>
                <c:pt idx="66326" formatCode="0.00E+00">
                  <c:v>3.5599999999999998E-4</c:v>
                </c:pt>
                <c:pt idx="66327" formatCode="0.00E+00">
                  <c:v>3.5599999999999998E-4</c:v>
                </c:pt>
                <c:pt idx="66328" formatCode="0.00E+00">
                  <c:v>3.57E-4</c:v>
                </c:pt>
                <c:pt idx="66329" formatCode="0.00E+00">
                  <c:v>3.5599999999999998E-4</c:v>
                </c:pt>
                <c:pt idx="66330" formatCode="0.00E+00">
                  <c:v>3.5599999999999998E-4</c:v>
                </c:pt>
                <c:pt idx="66331" formatCode="0.00E+00">
                  <c:v>3.5599999999999998E-4</c:v>
                </c:pt>
                <c:pt idx="66332" formatCode="0.00E+00">
                  <c:v>3.5599999999999998E-4</c:v>
                </c:pt>
                <c:pt idx="66333" formatCode="0.00E+00">
                  <c:v>3.5599999999999998E-4</c:v>
                </c:pt>
                <c:pt idx="66334" formatCode="0.00E+00">
                  <c:v>3.5599999999999998E-4</c:v>
                </c:pt>
                <c:pt idx="66335" formatCode="0.00E+00">
                  <c:v>3.5599999999999998E-4</c:v>
                </c:pt>
                <c:pt idx="66336" formatCode="0.00E+00">
                  <c:v>3.5599999999999998E-4</c:v>
                </c:pt>
                <c:pt idx="66337" formatCode="0.00E+00">
                  <c:v>3.5599999999999998E-4</c:v>
                </c:pt>
                <c:pt idx="66338" formatCode="0.00E+00">
                  <c:v>3.5599999999999998E-4</c:v>
                </c:pt>
                <c:pt idx="66339" formatCode="0.00E+00">
                  <c:v>3.5599999999999998E-4</c:v>
                </c:pt>
                <c:pt idx="66340" formatCode="0.00E+00">
                  <c:v>3.5599999999999998E-4</c:v>
                </c:pt>
                <c:pt idx="66341" formatCode="0.00E+00">
                  <c:v>3.5599999999999998E-4</c:v>
                </c:pt>
                <c:pt idx="66342" formatCode="0.00E+00">
                  <c:v>3.5599999999999998E-4</c:v>
                </c:pt>
                <c:pt idx="66343" formatCode="0.00E+00">
                  <c:v>3.5599999999999998E-4</c:v>
                </c:pt>
                <c:pt idx="66344" formatCode="0.00E+00">
                  <c:v>3.5599999999999998E-4</c:v>
                </c:pt>
                <c:pt idx="66345" formatCode="0.00E+00">
                  <c:v>3.5599999999999998E-4</c:v>
                </c:pt>
                <c:pt idx="66346" formatCode="0.00E+00">
                  <c:v>3.5599999999999998E-4</c:v>
                </c:pt>
                <c:pt idx="66347" formatCode="0.00E+00">
                  <c:v>3.5599999999999998E-4</c:v>
                </c:pt>
                <c:pt idx="66348" formatCode="0.00E+00">
                  <c:v>3.5599999999999998E-4</c:v>
                </c:pt>
                <c:pt idx="66349" formatCode="0.00E+00">
                  <c:v>3.5500000000000001E-4</c:v>
                </c:pt>
                <c:pt idx="66350" formatCode="0.00E+00">
                  <c:v>3.5500000000000001E-4</c:v>
                </c:pt>
                <c:pt idx="66351" formatCode="0.00E+00">
                  <c:v>3.5500000000000001E-4</c:v>
                </c:pt>
                <c:pt idx="66352" formatCode="0.00E+00">
                  <c:v>3.5500000000000001E-4</c:v>
                </c:pt>
                <c:pt idx="66353" formatCode="0.00E+00">
                  <c:v>3.5500000000000001E-4</c:v>
                </c:pt>
                <c:pt idx="66354" formatCode="0.00E+00">
                  <c:v>3.5500000000000001E-4</c:v>
                </c:pt>
                <c:pt idx="66355" formatCode="0.00E+00">
                  <c:v>3.5500000000000001E-4</c:v>
                </c:pt>
                <c:pt idx="66356" formatCode="0.00E+00">
                  <c:v>3.5500000000000001E-4</c:v>
                </c:pt>
                <c:pt idx="66357" formatCode="0.00E+00">
                  <c:v>3.5500000000000001E-4</c:v>
                </c:pt>
                <c:pt idx="66358" formatCode="0.00E+00">
                  <c:v>3.5500000000000001E-4</c:v>
                </c:pt>
                <c:pt idx="66359" formatCode="0.00E+00">
                  <c:v>3.5500000000000001E-4</c:v>
                </c:pt>
                <c:pt idx="66360" formatCode="0.00E+00">
                  <c:v>3.5500000000000001E-4</c:v>
                </c:pt>
                <c:pt idx="66361" formatCode="0.00E+00">
                  <c:v>3.5500000000000001E-4</c:v>
                </c:pt>
                <c:pt idx="66362" formatCode="0.00E+00">
                  <c:v>3.5500000000000001E-4</c:v>
                </c:pt>
                <c:pt idx="66363" formatCode="0.00E+00">
                  <c:v>3.5500000000000001E-4</c:v>
                </c:pt>
                <c:pt idx="66364" formatCode="0.00E+00">
                  <c:v>3.5500000000000001E-4</c:v>
                </c:pt>
                <c:pt idx="66365" formatCode="0.00E+00">
                  <c:v>3.5500000000000001E-4</c:v>
                </c:pt>
                <c:pt idx="66366" formatCode="0.00E+00">
                  <c:v>3.5500000000000001E-4</c:v>
                </c:pt>
                <c:pt idx="66367" formatCode="0.00E+00">
                  <c:v>3.5500000000000001E-4</c:v>
                </c:pt>
                <c:pt idx="66368" formatCode="0.00E+00">
                  <c:v>3.5500000000000001E-4</c:v>
                </c:pt>
                <c:pt idx="66369" formatCode="0.00E+00">
                  <c:v>3.5500000000000001E-4</c:v>
                </c:pt>
                <c:pt idx="66370" formatCode="0.00E+00">
                  <c:v>3.5500000000000001E-4</c:v>
                </c:pt>
                <c:pt idx="66371" formatCode="0.00E+00">
                  <c:v>3.5500000000000001E-4</c:v>
                </c:pt>
                <c:pt idx="66372" formatCode="0.00E+00">
                  <c:v>3.5500000000000001E-4</c:v>
                </c:pt>
                <c:pt idx="66373" formatCode="0.00E+00">
                  <c:v>3.5500000000000001E-4</c:v>
                </c:pt>
                <c:pt idx="66374" formatCode="0.00E+00">
                  <c:v>3.5500000000000001E-4</c:v>
                </c:pt>
                <c:pt idx="66375" formatCode="0.00E+00">
                  <c:v>3.5500000000000001E-4</c:v>
                </c:pt>
                <c:pt idx="66376" formatCode="0.00E+00">
                  <c:v>3.5500000000000001E-4</c:v>
                </c:pt>
                <c:pt idx="66377" formatCode="0.00E+00">
                  <c:v>3.5500000000000001E-4</c:v>
                </c:pt>
                <c:pt idx="66378" formatCode="0.00E+00">
                  <c:v>3.5500000000000001E-4</c:v>
                </c:pt>
                <c:pt idx="66379" formatCode="0.00E+00">
                  <c:v>3.5500000000000001E-4</c:v>
                </c:pt>
                <c:pt idx="66380" formatCode="0.00E+00">
                  <c:v>3.5399999999999999E-4</c:v>
                </c:pt>
                <c:pt idx="66381" formatCode="0.00E+00">
                  <c:v>3.5399999999999999E-4</c:v>
                </c:pt>
                <c:pt idx="66382" formatCode="0.00E+00">
                  <c:v>3.5399999999999999E-4</c:v>
                </c:pt>
                <c:pt idx="66383" formatCode="0.00E+00">
                  <c:v>3.5399999999999999E-4</c:v>
                </c:pt>
                <c:pt idx="66384" formatCode="0.00E+00">
                  <c:v>3.5399999999999999E-4</c:v>
                </c:pt>
                <c:pt idx="66385" formatCode="0.00E+00">
                  <c:v>3.5399999999999999E-4</c:v>
                </c:pt>
                <c:pt idx="66386" formatCode="0.00E+00">
                  <c:v>3.5399999999999999E-4</c:v>
                </c:pt>
                <c:pt idx="66387" formatCode="0.00E+00">
                  <c:v>3.5399999999999999E-4</c:v>
                </c:pt>
                <c:pt idx="66388" formatCode="0.00E+00">
                  <c:v>3.5399999999999999E-4</c:v>
                </c:pt>
                <c:pt idx="66389" formatCode="0.00E+00">
                  <c:v>3.5399999999999999E-4</c:v>
                </c:pt>
                <c:pt idx="66390" formatCode="0.00E+00">
                  <c:v>3.5399999999999999E-4</c:v>
                </c:pt>
                <c:pt idx="66391" formatCode="0.00E+00">
                  <c:v>3.5399999999999999E-4</c:v>
                </c:pt>
                <c:pt idx="66392" formatCode="0.00E+00">
                  <c:v>3.5399999999999999E-4</c:v>
                </c:pt>
                <c:pt idx="66393" formatCode="0.00E+00">
                  <c:v>3.5399999999999999E-4</c:v>
                </c:pt>
                <c:pt idx="66394" formatCode="0.00E+00">
                  <c:v>3.5399999999999999E-4</c:v>
                </c:pt>
                <c:pt idx="66395" formatCode="0.00E+00">
                  <c:v>3.5399999999999999E-4</c:v>
                </c:pt>
                <c:pt idx="66396" formatCode="0.00E+00">
                  <c:v>3.5399999999999999E-4</c:v>
                </c:pt>
                <c:pt idx="66397" formatCode="0.00E+00">
                  <c:v>3.5399999999999999E-4</c:v>
                </c:pt>
                <c:pt idx="66398" formatCode="0.00E+00">
                  <c:v>3.5399999999999999E-4</c:v>
                </c:pt>
                <c:pt idx="66399" formatCode="0.00E+00">
                  <c:v>3.5399999999999999E-4</c:v>
                </c:pt>
                <c:pt idx="66400" formatCode="0.00E+00">
                  <c:v>3.5399999999999999E-4</c:v>
                </c:pt>
                <c:pt idx="66401" formatCode="0.00E+00">
                  <c:v>3.5399999999999999E-4</c:v>
                </c:pt>
                <c:pt idx="66402" formatCode="0.00E+00">
                  <c:v>3.5399999999999999E-4</c:v>
                </c:pt>
                <c:pt idx="66403" formatCode="0.00E+00">
                  <c:v>3.5399999999999999E-4</c:v>
                </c:pt>
                <c:pt idx="66404" formatCode="0.00E+00">
                  <c:v>3.5399999999999999E-4</c:v>
                </c:pt>
                <c:pt idx="66405" formatCode="0.00E+00">
                  <c:v>3.5399999999999999E-4</c:v>
                </c:pt>
                <c:pt idx="66406" formatCode="0.00E+00">
                  <c:v>3.5300000000000002E-4</c:v>
                </c:pt>
                <c:pt idx="66407" formatCode="0.00E+00">
                  <c:v>3.5300000000000002E-4</c:v>
                </c:pt>
                <c:pt idx="66408" formatCode="0.00E+00">
                  <c:v>3.5300000000000002E-4</c:v>
                </c:pt>
                <c:pt idx="66409" formatCode="0.00E+00">
                  <c:v>3.5300000000000002E-4</c:v>
                </c:pt>
                <c:pt idx="66410" formatCode="0.00E+00">
                  <c:v>3.5399999999999999E-4</c:v>
                </c:pt>
                <c:pt idx="66411" formatCode="0.00E+00">
                  <c:v>3.5300000000000002E-4</c:v>
                </c:pt>
                <c:pt idx="66412" formatCode="0.00E+00">
                  <c:v>3.5300000000000002E-4</c:v>
                </c:pt>
                <c:pt idx="66413" formatCode="0.00E+00">
                  <c:v>3.5300000000000002E-4</c:v>
                </c:pt>
                <c:pt idx="66414" formatCode="0.00E+00">
                  <c:v>3.5300000000000002E-4</c:v>
                </c:pt>
                <c:pt idx="66415" formatCode="0.00E+00">
                  <c:v>3.5300000000000002E-4</c:v>
                </c:pt>
                <c:pt idx="66416" formatCode="0.00E+00">
                  <c:v>3.5300000000000002E-4</c:v>
                </c:pt>
                <c:pt idx="66417" formatCode="0.00E+00">
                  <c:v>3.5300000000000002E-4</c:v>
                </c:pt>
                <c:pt idx="66418" formatCode="0.00E+00">
                  <c:v>3.5300000000000002E-4</c:v>
                </c:pt>
                <c:pt idx="66419" formatCode="0.00E+00">
                  <c:v>3.5300000000000002E-4</c:v>
                </c:pt>
                <c:pt idx="66420" formatCode="0.00E+00">
                  <c:v>3.5300000000000002E-4</c:v>
                </c:pt>
                <c:pt idx="66421" formatCode="0.00E+00">
                  <c:v>3.5300000000000002E-4</c:v>
                </c:pt>
                <c:pt idx="66422" formatCode="0.00E+00">
                  <c:v>3.5300000000000002E-4</c:v>
                </c:pt>
                <c:pt idx="66423" formatCode="0.00E+00">
                  <c:v>3.5300000000000002E-4</c:v>
                </c:pt>
                <c:pt idx="66424" formatCode="0.00E+00">
                  <c:v>3.5300000000000002E-4</c:v>
                </c:pt>
                <c:pt idx="66425" formatCode="0.00E+00">
                  <c:v>3.5300000000000002E-4</c:v>
                </c:pt>
                <c:pt idx="66426" formatCode="0.00E+00">
                  <c:v>3.5300000000000002E-4</c:v>
                </c:pt>
                <c:pt idx="66427" formatCode="0.00E+00">
                  <c:v>3.5300000000000002E-4</c:v>
                </c:pt>
                <c:pt idx="66428" formatCode="0.00E+00">
                  <c:v>3.5300000000000002E-4</c:v>
                </c:pt>
                <c:pt idx="66429" formatCode="0.00E+00">
                  <c:v>3.5300000000000002E-4</c:v>
                </c:pt>
                <c:pt idx="66430" formatCode="0.00E+00">
                  <c:v>3.5300000000000002E-4</c:v>
                </c:pt>
                <c:pt idx="66431" formatCode="0.00E+00">
                  <c:v>3.5300000000000002E-4</c:v>
                </c:pt>
                <c:pt idx="66432" formatCode="0.00E+00">
                  <c:v>3.5300000000000002E-4</c:v>
                </c:pt>
                <c:pt idx="66433" formatCode="0.00E+00">
                  <c:v>3.5199999999999999E-4</c:v>
                </c:pt>
                <c:pt idx="66434" formatCode="0.00E+00">
                  <c:v>3.5199999999999999E-4</c:v>
                </c:pt>
                <c:pt idx="66435" formatCode="0.00E+00">
                  <c:v>3.5199999999999999E-4</c:v>
                </c:pt>
                <c:pt idx="66436" formatCode="0.00E+00">
                  <c:v>3.5199999999999999E-4</c:v>
                </c:pt>
                <c:pt idx="66437" formatCode="0.00E+00">
                  <c:v>3.5199999999999999E-4</c:v>
                </c:pt>
                <c:pt idx="66438" formatCode="0.00E+00">
                  <c:v>3.5199999999999999E-4</c:v>
                </c:pt>
                <c:pt idx="66439" formatCode="0.00E+00">
                  <c:v>3.5199999999999999E-4</c:v>
                </c:pt>
                <c:pt idx="66440" formatCode="0.00E+00">
                  <c:v>3.5199999999999999E-4</c:v>
                </c:pt>
                <c:pt idx="66441" formatCode="0.00E+00">
                  <c:v>3.5199999999999999E-4</c:v>
                </c:pt>
                <c:pt idx="66442" formatCode="0.00E+00">
                  <c:v>3.5199999999999999E-4</c:v>
                </c:pt>
                <c:pt idx="66443" formatCode="0.00E+00">
                  <c:v>3.5199999999999999E-4</c:v>
                </c:pt>
                <c:pt idx="66444" formatCode="0.00E+00">
                  <c:v>3.5199999999999999E-4</c:v>
                </c:pt>
                <c:pt idx="66445" formatCode="0.00E+00">
                  <c:v>3.5199999999999999E-4</c:v>
                </c:pt>
                <c:pt idx="66446" formatCode="0.00E+00">
                  <c:v>3.5199999999999999E-4</c:v>
                </c:pt>
                <c:pt idx="66447" formatCode="0.00E+00">
                  <c:v>3.5199999999999999E-4</c:v>
                </c:pt>
                <c:pt idx="66448" formatCode="0.00E+00">
                  <c:v>3.5199999999999999E-4</c:v>
                </c:pt>
                <c:pt idx="66449" formatCode="0.00E+00">
                  <c:v>3.5199999999999999E-4</c:v>
                </c:pt>
                <c:pt idx="66450" formatCode="0.00E+00">
                  <c:v>3.5199999999999999E-4</c:v>
                </c:pt>
                <c:pt idx="66451" formatCode="0.00E+00">
                  <c:v>3.5199999999999999E-4</c:v>
                </c:pt>
                <c:pt idx="66452" formatCode="0.00E+00">
                  <c:v>3.5199999999999999E-4</c:v>
                </c:pt>
                <c:pt idx="66453" formatCode="0.00E+00">
                  <c:v>3.5199999999999999E-4</c:v>
                </c:pt>
                <c:pt idx="66454" formatCode="0.00E+00">
                  <c:v>3.5199999999999999E-4</c:v>
                </c:pt>
                <c:pt idx="66455" formatCode="0.00E+00">
                  <c:v>3.5199999999999999E-4</c:v>
                </c:pt>
                <c:pt idx="66456" formatCode="0.00E+00">
                  <c:v>3.5199999999999999E-4</c:v>
                </c:pt>
                <c:pt idx="66457" formatCode="0.00E+00">
                  <c:v>3.5199999999999999E-4</c:v>
                </c:pt>
                <c:pt idx="66458" formatCode="0.00E+00">
                  <c:v>3.5199999999999999E-4</c:v>
                </c:pt>
                <c:pt idx="66459" formatCode="0.00E+00">
                  <c:v>3.5199999999999999E-4</c:v>
                </c:pt>
                <c:pt idx="66460" formatCode="0.00E+00">
                  <c:v>3.5199999999999999E-4</c:v>
                </c:pt>
                <c:pt idx="66461" formatCode="0.00E+00">
                  <c:v>3.5100000000000002E-4</c:v>
                </c:pt>
                <c:pt idx="66462" formatCode="0.00E+00">
                  <c:v>3.5100000000000002E-4</c:v>
                </c:pt>
                <c:pt idx="66463" formatCode="0.00E+00">
                  <c:v>3.5100000000000002E-4</c:v>
                </c:pt>
                <c:pt idx="66464" formatCode="0.00E+00">
                  <c:v>3.5100000000000002E-4</c:v>
                </c:pt>
                <c:pt idx="66465" formatCode="0.00E+00">
                  <c:v>3.5100000000000002E-4</c:v>
                </c:pt>
                <c:pt idx="66466" formatCode="0.00E+00">
                  <c:v>3.5100000000000002E-4</c:v>
                </c:pt>
                <c:pt idx="66467" formatCode="0.00E+00">
                  <c:v>3.5100000000000002E-4</c:v>
                </c:pt>
                <c:pt idx="66468" formatCode="0.00E+00">
                  <c:v>3.5100000000000002E-4</c:v>
                </c:pt>
                <c:pt idx="66469" formatCode="0.00E+00">
                  <c:v>3.5100000000000002E-4</c:v>
                </c:pt>
                <c:pt idx="66470" formatCode="0.00E+00">
                  <c:v>3.5100000000000002E-4</c:v>
                </c:pt>
                <c:pt idx="66471" formatCode="0.00E+00">
                  <c:v>3.5100000000000002E-4</c:v>
                </c:pt>
                <c:pt idx="66472" formatCode="0.00E+00">
                  <c:v>3.5100000000000002E-4</c:v>
                </c:pt>
                <c:pt idx="66473" formatCode="0.00E+00">
                  <c:v>3.5100000000000002E-4</c:v>
                </c:pt>
                <c:pt idx="66474" formatCode="0.00E+00">
                  <c:v>3.5100000000000002E-4</c:v>
                </c:pt>
                <c:pt idx="66475" formatCode="0.00E+00">
                  <c:v>3.5100000000000002E-4</c:v>
                </c:pt>
                <c:pt idx="66476" formatCode="0.00E+00">
                  <c:v>3.5100000000000002E-4</c:v>
                </c:pt>
                <c:pt idx="66477" formatCode="0.00E+00">
                  <c:v>3.5100000000000002E-4</c:v>
                </c:pt>
                <c:pt idx="66478" formatCode="0.00E+00">
                  <c:v>3.5100000000000002E-4</c:v>
                </c:pt>
                <c:pt idx="66479" formatCode="0.00E+00">
                  <c:v>3.5100000000000002E-4</c:v>
                </c:pt>
                <c:pt idx="66480" formatCode="0.00E+00">
                  <c:v>3.5100000000000002E-4</c:v>
                </c:pt>
                <c:pt idx="66481" formatCode="0.00E+00">
                  <c:v>3.5100000000000002E-4</c:v>
                </c:pt>
                <c:pt idx="66482" formatCode="0.00E+00">
                  <c:v>3.5100000000000002E-4</c:v>
                </c:pt>
                <c:pt idx="66483" formatCode="0.00E+00">
                  <c:v>3.5100000000000002E-4</c:v>
                </c:pt>
                <c:pt idx="66484" formatCode="0.00E+00">
                  <c:v>3.5100000000000002E-4</c:v>
                </c:pt>
                <c:pt idx="66485" formatCode="0.00E+00">
                  <c:v>3.5100000000000002E-4</c:v>
                </c:pt>
                <c:pt idx="66486" formatCode="0.00E+00">
                  <c:v>3.5100000000000002E-4</c:v>
                </c:pt>
                <c:pt idx="66487" formatCode="0.00E+00">
                  <c:v>3.5100000000000002E-4</c:v>
                </c:pt>
                <c:pt idx="66488" formatCode="0.00E+00">
                  <c:v>3.5100000000000002E-4</c:v>
                </c:pt>
                <c:pt idx="66489" formatCode="0.00E+00">
                  <c:v>3.5100000000000002E-4</c:v>
                </c:pt>
                <c:pt idx="66490" formatCode="0.00E+00">
                  <c:v>3.5100000000000002E-4</c:v>
                </c:pt>
                <c:pt idx="66491" formatCode="0.00E+00">
                  <c:v>3.5E-4</c:v>
                </c:pt>
                <c:pt idx="66492" formatCode="0.00E+00">
                  <c:v>3.5E-4</c:v>
                </c:pt>
                <c:pt idx="66493" formatCode="0.00E+00">
                  <c:v>3.5100000000000002E-4</c:v>
                </c:pt>
                <c:pt idx="66494" formatCode="0.00E+00">
                  <c:v>3.5E-4</c:v>
                </c:pt>
                <c:pt idx="66495" formatCode="0.00E+00">
                  <c:v>3.5E-4</c:v>
                </c:pt>
                <c:pt idx="66496" formatCode="0.00E+00">
                  <c:v>3.5E-4</c:v>
                </c:pt>
                <c:pt idx="66497" formatCode="0.00E+00">
                  <c:v>3.5E-4</c:v>
                </c:pt>
                <c:pt idx="66498" formatCode="0.00E+00">
                  <c:v>3.5E-4</c:v>
                </c:pt>
                <c:pt idx="66499" formatCode="0.00E+00">
                  <c:v>3.5E-4</c:v>
                </c:pt>
                <c:pt idx="66500" formatCode="0.00E+00">
                  <c:v>3.5E-4</c:v>
                </c:pt>
                <c:pt idx="66501" formatCode="0.00E+00">
                  <c:v>3.5E-4</c:v>
                </c:pt>
                <c:pt idx="66502" formatCode="0.00E+00">
                  <c:v>3.5E-4</c:v>
                </c:pt>
                <c:pt idx="66503" formatCode="0.00E+00">
                  <c:v>3.5E-4</c:v>
                </c:pt>
                <c:pt idx="66504" formatCode="0.00E+00">
                  <c:v>3.5E-4</c:v>
                </c:pt>
                <c:pt idx="66505" formatCode="0.00E+00">
                  <c:v>3.5E-4</c:v>
                </c:pt>
                <c:pt idx="66506" formatCode="0.00E+00">
                  <c:v>3.5E-4</c:v>
                </c:pt>
                <c:pt idx="66507" formatCode="0.00E+00">
                  <c:v>3.5E-4</c:v>
                </c:pt>
                <c:pt idx="66508" formatCode="0.00E+00">
                  <c:v>3.5E-4</c:v>
                </c:pt>
                <c:pt idx="66509" formatCode="0.00E+00">
                  <c:v>3.5E-4</c:v>
                </c:pt>
                <c:pt idx="66510" formatCode="0.00E+00">
                  <c:v>3.5E-4</c:v>
                </c:pt>
                <c:pt idx="66511" formatCode="0.00E+00">
                  <c:v>3.5E-4</c:v>
                </c:pt>
                <c:pt idx="66512" formatCode="0.00E+00">
                  <c:v>3.5E-4</c:v>
                </c:pt>
                <c:pt idx="66513" formatCode="0.00E+00">
                  <c:v>3.5E-4</c:v>
                </c:pt>
                <c:pt idx="66514" formatCode="0.00E+00">
                  <c:v>3.5E-4</c:v>
                </c:pt>
                <c:pt idx="66515" formatCode="0.00E+00">
                  <c:v>3.5E-4</c:v>
                </c:pt>
                <c:pt idx="66516" formatCode="0.00E+00">
                  <c:v>3.5E-4</c:v>
                </c:pt>
                <c:pt idx="66517" formatCode="0.00E+00">
                  <c:v>3.5E-4</c:v>
                </c:pt>
                <c:pt idx="66518" formatCode="0.00E+00">
                  <c:v>3.5E-4</c:v>
                </c:pt>
                <c:pt idx="66519" formatCode="0.00E+00">
                  <c:v>3.5E-4</c:v>
                </c:pt>
                <c:pt idx="66520" formatCode="0.00E+00">
                  <c:v>3.5E-4</c:v>
                </c:pt>
                <c:pt idx="66521" formatCode="0.00E+00">
                  <c:v>3.4900000000000003E-4</c:v>
                </c:pt>
                <c:pt idx="66522" formatCode="0.00E+00">
                  <c:v>3.4900000000000003E-4</c:v>
                </c:pt>
                <c:pt idx="66523" formatCode="0.00E+00">
                  <c:v>3.5E-4</c:v>
                </c:pt>
                <c:pt idx="66524" formatCode="0.00E+00">
                  <c:v>3.4900000000000003E-4</c:v>
                </c:pt>
                <c:pt idx="66525" formatCode="0.00E+00">
                  <c:v>3.4900000000000003E-4</c:v>
                </c:pt>
                <c:pt idx="66526" formatCode="0.00E+00">
                  <c:v>3.4900000000000003E-4</c:v>
                </c:pt>
                <c:pt idx="66527" formatCode="0.00E+00">
                  <c:v>3.4900000000000003E-4</c:v>
                </c:pt>
                <c:pt idx="66528" formatCode="0.00E+00">
                  <c:v>3.4900000000000003E-4</c:v>
                </c:pt>
                <c:pt idx="66529" formatCode="0.00E+00">
                  <c:v>3.4900000000000003E-4</c:v>
                </c:pt>
                <c:pt idx="66530" formatCode="0.00E+00">
                  <c:v>3.4900000000000003E-4</c:v>
                </c:pt>
                <c:pt idx="66531" formatCode="0.00E+00">
                  <c:v>3.4900000000000003E-4</c:v>
                </c:pt>
                <c:pt idx="66532" formatCode="0.00E+00">
                  <c:v>3.4900000000000003E-4</c:v>
                </c:pt>
                <c:pt idx="66533" formatCode="0.00E+00">
                  <c:v>3.4900000000000003E-4</c:v>
                </c:pt>
                <c:pt idx="66534" formatCode="0.00E+00">
                  <c:v>3.4900000000000003E-4</c:v>
                </c:pt>
                <c:pt idx="66535" formatCode="0.00E+00">
                  <c:v>3.4900000000000003E-4</c:v>
                </c:pt>
                <c:pt idx="66536" formatCode="0.00E+00">
                  <c:v>3.4900000000000003E-4</c:v>
                </c:pt>
                <c:pt idx="66537" formatCode="0.00E+00">
                  <c:v>3.4900000000000003E-4</c:v>
                </c:pt>
                <c:pt idx="66538" formatCode="0.00E+00">
                  <c:v>3.4900000000000003E-4</c:v>
                </c:pt>
                <c:pt idx="66539" formatCode="0.00E+00">
                  <c:v>3.4900000000000003E-4</c:v>
                </c:pt>
                <c:pt idx="66540" formatCode="0.00E+00">
                  <c:v>3.4900000000000003E-4</c:v>
                </c:pt>
                <c:pt idx="66541" formatCode="0.00E+00">
                  <c:v>3.4900000000000003E-4</c:v>
                </c:pt>
                <c:pt idx="66542" formatCode="0.00E+00">
                  <c:v>3.4900000000000003E-4</c:v>
                </c:pt>
                <c:pt idx="66543" formatCode="0.00E+00">
                  <c:v>3.4900000000000003E-4</c:v>
                </c:pt>
                <c:pt idx="66544" formatCode="0.00E+00">
                  <c:v>3.4900000000000003E-4</c:v>
                </c:pt>
                <c:pt idx="66545" formatCode="0.00E+00">
                  <c:v>3.4900000000000003E-4</c:v>
                </c:pt>
                <c:pt idx="66546" formatCode="0.00E+00">
                  <c:v>3.4900000000000003E-4</c:v>
                </c:pt>
                <c:pt idx="66547" formatCode="0.00E+00">
                  <c:v>3.4900000000000003E-4</c:v>
                </c:pt>
                <c:pt idx="66548" formatCode="0.00E+00">
                  <c:v>3.4900000000000003E-4</c:v>
                </c:pt>
                <c:pt idx="66549" formatCode="0.00E+00">
                  <c:v>3.4900000000000003E-4</c:v>
                </c:pt>
                <c:pt idx="66550" formatCode="0.00E+00">
                  <c:v>3.4900000000000003E-4</c:v>
                </c:pt>
                <c:pt idx="66551" formatCode="0.00E+00">
                  <c:v>3.48E-4</c:v>
                </c:pt>
                <c:pt idx="66552" formatCode="0.00E+00">
                  <c:v>3.48E-4</c:v>
                </c:pt>
                <c:pt idx="66553" formatCode="0.00E+00">
                  <c:v>3.4900000000000003E-4</c:v>
                </c:pt>
                <c:pt idx="66554" formatCode="0.00E+00">
                  <c:v>3.48E-4</c:v>
                </c:pt>
                <c:pt idx="66555" formatCode="0.00E+00">
                  <c:v>3.48E-4</c:v>
                </c:pt>
                <c:pt idx="66556" formatCode="0.00E+00">
                  <c:v>3.48E-4</c:v>
                </c:pt>
                <c:pt idx="66557" formatCode="0.00E+00">
                  <c:v>3.48E-4</c:v>
                </c:pt>
                <c:pt idx="66558" formatCode="0.00E+00">
                  <c:v>3.48E-4</c:v>
                </c:pt>
                <c:pt idx="66559" formatCode="0.00E+00">
                  <c:v>3.48E-4</c:v>
                </c:pt>
                <c:pt idx="66560" formatCode="0.00E+00">
                  <c:v>3.48E-4</c:v>
                </c:pt>
                <c:pt idx="66561" formatCode="0.00E+00">
                  <c:v>3.48E-4</c:v>
                </c:pt>
                <c:pt idx="66562" formatCode="0.00E+00">
                  <c:v>3.48E-4</c:v>
                </c:pt>
                <c:pt idx="66563" formatCode="0.00E+00">
                  <c:v>3.48E-4</c:v>
                </c:pt>
                <c:pt idx="66564" formatCode="0.00E+00">
                  <c:v>3.48E-4</c:v>
                </c:pt>
                <c:pt idx="66565" formatCode="0.00E+00">
                  <c:v>3.48E-4</c:v>
                </c:pt>
                <c:pt idx="66566" formatCode="0.00E+00">
                  <c:v>3.48E-4</c:v>
                </c:pt>
                <c:pt idx="66567" formatCode="0.00E+00">
                  <c:v>3.48E-4</c:v>
                </c:pt>
                <c:pt idx="66568" formatCode="0.00E+00">
                  <c:v>3.48E-4</c:v>
                </c:pt>
                <c:pt idx="66569" formatCode="0.00E+00">
                  <c:v>3.48E-4</c:v>
                </c:pt>
                <c:pt idx="66570" formatCode="0.00E+00">
                  <c:v>3.48E-4</c:v>
                </c:pt>
                <c:pt idx="66571" formatCode="0.00E+00">
                  <c:v>3.48E-4</c:v>
                </c:pt>
                <c:pt idx="66572" formatCode="0.00E+00">
                  <c:v>3.48E-4</c:v>
                </c:pt>
                <c:pt idx="66573" formatCode="0.00E+00">
                  <c:v>3.48E-4</c:v>
                </c:pt>
                <c:pt idx="66574" formatCode="0.00E+00">
                  <c:v>3.48E-4</c:v>
                </c:pt>
                <c:pt idx="66575" formatCode="0.00E+00">
                  <c:v>3.48E-4</c:v>
                </c:pt>
                <c:pt idx="66576" formatCode="0.00E+00">
                  <c:v>3.48E-4</c:v>
                </c:pt>
                <c:pt idx="66577" formatCode="0.00E+00">
                  <c:v>3.48E-4</c:v>
                </c:pt>
                <c:pt idx="66578" formatCode="0.00E+00">
                  <c:v>3.48E-4</c:v>
                </c:pt>
                <c:pt idx="66579" formatCode="0.00E+00">
                  <c:v>3.48E-4</c:v>
                </c:pt>
                <c:pt idx="66580" formatCode="0.00E+00">
                  <c:v>3.48E-4</c:v>
                </c:pt>
                <c:pt idx="66581" formatCode="0.00E+00">
                  <c:v>3.48E-4</c:v>
                </c:pt>
                <c:pt idx="66582" formatCode="0.00E+00">
                  <c:v>3.48E-4</c:v>
                </c:pt>
                <c:pt idx="66583" formatCode="0.00E+00">
                  <c:v>3.48E-4</c:v>
                </c:pt>
                <c:pt idx="66584" formatCode="0.00E+00">
                  <c:v>3.48E-4</c:v>
                </c:pt>
                <c:pt idx="66585" formatCode="0.00E+00">
                  <c:v>3.4699999999999998E-4</c:v>
                </c:pt>
                <c:pt idx="66586" formatCode="0.00E+00">
                  <c:v>3.48E-4</c:v>
                </c:pt>
                <c:pt idx="66587" formatCode="0.00E+00">
                  <c:v>3.48E-4</c:v>
                </c:pt>
                <c:pt idx="66588" formatCode="0.00E+00">
                  <c:v>3.4699999999999998E-4</c:v>
                </c:pt>
                <c:pt idx="66589" formatCode="0.00E+00">
                  <c:v>3.4699999999999998E-4</c:v>
                </c:pt>
                <c:pt idx="66590" formatCode="0.00E+00">
                  <c:v>3.48E-4</c:v>
                </c:pt>
                <c:pt idx="66591" formatCode="0.00E+00">
                  <c:v>3.4699999999999998E-4</c:v>
                </c:pt>
                <c:pt idx="66592" formatCode="0.00E+00">
                  <c:v>3.4699999999999998E-4</c:v>
                </c:pt>
                <c:pt idx="66593" formatCode="0.00E+00">
                  <c:v>3.4699999999999998E-4</c:v>
                </c:pt>
                <c:pt idx="66594" formatCode="0.00E+00">
                  <c:v>3.4699999999999998E-4</c:v>
                </c:pt>
                <c:pt idx="66595" formatCode="0.00E+00">
                  <c:v>3.4699999999999998E-4</c:v>
                </c:pt>
                <c:pt idx="66596" formatCode="0.00E+00">
                  <c:v>3.4699999999999998E-4</c:v>
                </c:pt>
                <c:pt idx="66597" formatCode="0.00E+00">
                  <c:v>3.4699999999999998E-4</c:v>
                </c:pt>
                <c:pt idx="66598" formatCode="0.00E+00">
                  <c:v>3.4699999999999998E-4</c:v>
                </c:pt>
                <c:pt idx="66599" formatCode="0.00E+00">
                  <c:v>3.4699999999999998E-4</c:v>
                </c:pt>
                <c:pt idx="66600" formatCode="0.00E+00">
                  <c:v>3.4699999999999998E-4</c:v>
                </c:pt>
                <c:pt idx="66601" formatCode="0.00E+00">
                  <c:v>3.4699999999999998E-4</c:v>
                </c:pt>
                <c:pt idx="66602" formatCode="0.00E+00">
                  <c:v>3.4699999999999998E-4</c:v>
                </c:pt>
                <c:pt idx="66603" formatCode="0.00E+00">
                  <c:v>3.4699999999999998E-4</c:v>
                </c:pt>
                <c:pt idx="66604" formatCode="0.00E+00">
                  <c:v>3.4699999999999998E-4</c:v>
                </c:pt>
                <c:pt idx="66605" formatCode="0.00E+00">
                  <c:v>3.4699999999999998E-4</c:v>
                </c:pt>
                <c:pt idx="66606" formatCode="0.00E+00">
                  <c:v>3.4699999999999998E-4</c:v>
                </c:pt>
                <c:pt idx="66607" formatCode="0.00E+00">
                  <c:v>3.4699999999999998E-4</c:v>
                </c:pt>
                <c:pt idx="66608" formatCode="0.00E+00">
                  <c:v>3.4699999999999998E-4</c:v>
                </c:pt>
                <c:pt idx="66609" formatCode="0.00E+00">
                  <c:v>3.4699999999999998E-4</c:v>
                </c:pt>
                <c:pt idx="66610" formatCode="0.00E+00">
                  <c:v>3.4699999999999998E-4</c:v>
                </c:pt>
                <c:pt idx="66611" formatCode="0.00E+00">
                  <c:v>3.4699999999999998E-4</c:v>
                </c:pt>
                <c:pt idx="66612" formatCode="0.00E+00">
                  <c:v>3.4699999999999998E-4</c:v>
                </c:pt>
                <c:pt idx="66613" formatCode="0.00E+00">
                  <c:v>3.4699999999999998E-4</c:v>
                </c:pt>
                <c:pt idx="66614" formatCode="0.00E+00">
                  <c:v>3.4699999999999998E-4</c:v>
                </c:pt>
                <c:pt idx="66615" formatCode="0.00E+00">
                  <c:v>3.4699999999999998E-4</c:v>
                </c:pt>
                <c:pt idx="66616" formatCode="0.00E+00">
                  <c:v>3.4699999999999998E-4</c:v>
                </c:pt>
                <c:pt idx="66617" formatCode="0.00E+00">
                  <c:v>3.4699999999999998E-4</c:v>
                </c:pt>
                <c:pt idx="66618" formatCode="0.00E+00">
                  <c:v>3.4699999999999998E-4</c:v>
                </c:pt>
                <c:pt idx="66619" formatCode="0.00E+00">
                  <c:v>3.4699999999999998E-4</c:v>
                </c:pt>
                <c:pt idx="66620" formatCode="0.00E+00">
                  <c:v>3.4600000000000001E-4</c:v>
                </c:pt>
                <c:pt idx="66621" formatCode="0.00E+00">
                  <c:v>3.4600000000000001E-4</c:v>
                </c:pt>
                <c:pt idx="66622" formatCode="0.00E+00">
                  <c:v>3.4600000000000001E-4</c:v>
                </c:pt>
                <c:pt idx="66623" formatCode="0.00E+00">
                  <c:v>3.4600000000000001E-4</c:v>
                </c:pt>
                <c:pt idx="66624" formatCode="0.00E+00">
                  <c:v>3.4600000000000001E-4</c:v>
                </c:pt>
                <c:pt idx="66625" formatCode="0.00E+00">
                  <c:v>3.4600000000000001E-4</c:v>
                </c:pt>
                <c:pt idx="66626" formatCode="0.00E+00">
                  <c:v>3.4600000000000001E-4</c:v>
                </c:pt>
                <c:pt idx="66627" formatCode="0.00E+00">
                  <c:v>3.4600000000000001E-4</c:v>
                </c:pt>
                <c:pt idx="66628" formatCode="0.00E+00">
                  <c:v>3.4600000000000001E-4</c:v>
                </c:pt>
                <c:pt idx="66629" formatCode="0.00E+00">
                  <c:v>3.4600000000000001E-4</c:v>
                </c:pt>
                <c:pt idx="66630" formatCode="0.00E+00">
                  <c:v>3.4600000000000001E-4</c:v>
                </c:pt>
                <c:pt idx="66631" formatCode="0.00E+00">
                  <c:v>3.4600000000000001E-4</c:v>
                </c:pt>
                <c:pt idx="66632" formatCode="0.00E+00">
                  <c:v>3.4600000000000001E-4</c:v>
                </c:pt>
                <c:pt idx="66633" formatCode="0.00E+00">
                  <c:v>3.4600000000000001E-4</c:v>
                </c:pt>
                <c:pt idx="66634" formatCode="0.00E+00">
                  <c:v>3.4600000000000001E-4</c:v>
                </c:pt>
                <c:pt idx="66635" formatCode="0.00E+00">
                  <c:v>3.4600000000000001E-4</c:v>
                </c:pt>
                <c:pt idx="66636" formatCode="0.00E+00">
                  <c:v>3.4600000000000001E-4</c:v>
                </c:pt>
                <c:pt idx="66637" formatCode="0.00E+00">
                  <c:v>3.4600000000000001E-4</c:v>
                </c:pt>
                <c:pt idx="66638" formatCode="0.00E+00">
                  <c:v>3.4600000000000001E-4</c:v>
                </c:pt>
                <c:pt idx="66639" formatCode="0.00E+00">
                  <c:v>3.4600000000000001E-4</c:v>
                </c:pt>
                <c:pt idx="66640" formatCode="0.00E+00">
                  <c:v>3.4600000000000001E-4</c:v>
                </c:pt>
                <c:pt idx="66641" formatCode="0.00E+00">
                  <c:v>3.4600000000000001E-4</c:v>
                </c:pt>
                <c:pt idx="66642" formatCode="0.00E+00">
                  <c:v>3.4600000000000001E-4</c:v>
                </c:pt>
                <c:pt idx="66643" formatCode="0.00E+00">
                  <c:v>3.4600000000000001E-4</c:v>
                </c:pt>
                <c:pt idx="66644" formatCode="0.00E+00">
                  <c:v>3.4600000000000001E-4</c:v>
                </c:pt>
                <c:pt idx="66645" formatCode="0.00E+00">
                  <c:v>3.4600000000000001E-4</c:v>
                </c:pt>
                <c:pt idx="66646" formatCode="0.00E+00">
                  <c:v>3.4600000000000001E-4</c:v>
                </c:pt>
                <c:pt idx="66647" formatCode="0.00E+00">
                  <c:v>3.4600000000000001E-4</c:v>
                </c:pt>
                <c:pt idx="66648" formatCode="0.00E+00">
                  <c:v>3.4600000000000001E-4</c:v>
                </c:pt>
                <c:pt idx="66649" formatCode="0.00E+00">
                  <c:v>3.4600000000000001E-4</c:v>
                </c:pt>
                <c:pt idx="66650" formatCode="0.00E+00">
                  <c:v>3.4600000000000001E-4</c:v>
                </c:pt>
                <c:pt idx="66651" formatCode="0.00E+00">
                  <c:v>3.4600000000000001E-4</c:v>
                </c:pt>
                <c:pt idx="66652" formatCode="0.00E+00">
                  <c:v>3.4600000000000001E-4</c:v>
                </c:pt>
                <c:pt idx="66653" formatCode="0.00E+00">
                  <c:v>3.4600000000000001E-4</c:v>
                </c:pt>
                <c:pt idx="66654" formatCode="0.00E+00">
                  <c:v>3.4600000000000001E-4</c:v>
                </c:pt>
                <c:pt idx="66655" formatCode="0.00E+00">
                  <c:v>3.4499999999999998E-4</c:v>
                </c:pt>
                <c:pt idx="66656" formatCode="0.00E+00">
                  <c:v>3.4499999999999998E-4</c:v>
                </c:pt>
                <c:pt idx="66657" formatCode="0.00E+00">
                  <c:v>3.4499999999999998E-4</c:v>
                </c:pt>
                <c:pt idx="66658" formatCode="0.00E+00">
                  <c:v>3.4499999999999998E-4</c:v>
                </c:pt>
                <c:pt idx="66659" formatCode="0.00E+00">
                  <c:v>3.4499999999999998E-4</c:v>
                </c:pt>
                <c:pt idx="66660" formatCode="0.00E+00">
                  <c:v>3.4499999999999998E-4</c:v>
                </c:pt>
                <c:pt idx="66661" formatCode="0.00E+00">
                  <c:v>3.4499999999999998E-4</c:v>
                </c:pt>
                <c:pt idx="66662" formatCode="0.00E+00">
                  <c:v>3.4499999999999998E-4</c:v>
                </c:pt>
                <c:pt idx="66663" formatCode="0.00E+00">
                  <c:v>3.4499999999999998E-4</c:v>
                </c:pt>
                <c:pt idx="66664" formatCode="0.00E+00">
                  <c:v>3.4499999999999998E-4</c:v>
                </c:pt>
                <c:pt idx="66665" formatCode="0.00E+00">
                  <c:v>3.4499999999999998E-4</c:v>
                </c:pt>
                <c:pt idx="66666" formatCode="0.00E+00">
                  <c:v>3.4499999999999998E-4</c:v>
                </c:pt>
                <c:pt idx="66667" formatCode="0.00E+00">
                  <c:v>3.4499999999999998E-4</c:v>
                </c:pt>
                <c:pt idx="66668" formatCode="0.00E+00">
                  <c:v>3.4499999999999998E-4</c:v>
                </c:pt>
                <c:pt idx="66669" formatCode="0.00E+00">
                  <c:v>3.4499999999999998E-4</c:v>
                </c:pt>
                <c:pt idx="66670" formatCode="0.00E+00">
                  <c:v>3.4499999999999998E-4</c:v>
                </c:pt>
                <c:pt idx="66671" formatCode="0.00E+00">
                  <c:v>3.4499999999999998E-4</c:v>
                </c:pt>
                <c:pt idx="66672" formatCode="0.00E+00">
                  <c:v>3.4499999999999998E-4</c:v>
                </c:pt>
                <c:pt idx="66673" formatCode="0.00E+00">
                  <c:v>3.4499999999999998E-4</c:v>
                </c:pt>
                <c:pt idx="66674" formatCode="0.00E+00">
                  <c:v>3.4499999999999998E-4</c:v>
                </c:pt>
                <c:pt idx="66675" formatCode="0.00E+00">
                  <c:v>3.4499999999999998E-4</c:v>
                </c:pt>
                <c:pt idx="66676" formatCode="0.00E+00">
                  <c:v>3.4499999999999998E-4</c:v>
                </c:pt>
                <c:pt idx="66677" formatCode="0.00E+00">
                  <c:v>3.4499999999999998E-4</c:v>
                </c:pt>
                <c:pt idx="66678" formatCode="0.00E+00">
                  <c:v>3.4499999999999998E-4</c:v>
                </c:pt>
                <c:pt idx="66679" formatCode="0.00E+00">
                  <c:v>3.4499999999999998E-4</c:v>
                </c:pt>
                <c:pt idx="66680" formatCode="0.00E+00">
                  <c:v>3.4499999999999998E-4</c:v>
                </c:pt>
                <c:pt idx="66681" formatCode="0.00E+00">
                  <c:v>3.4499999999999998E-4</c:v>
                </c:pt>
                <c:pt idx="66682" formatCode="0.00E+00">
                  <c:v>3.4499999999999998E-4</c:v>
                </c:pt>
                <c:pt idx="66683" formatCode="0.00E+00">
                  <c:v>3.4499999999999998E-4</c:v>
                </c:pt>
                <c:pt idx="66684" formatCode="0.00E+00">
                  <c:v>3.4499999999999998E-4</c:v>
                </c:pt>
                <c:pt idx="66685" formatCode="0.00E+00">
                  <c:v>3.4400000000000001E-4</c:v>
                </c:pt>
                <c:pt idx="66686" formatCode="0.00E+00">
                  <c:v>3.4499999999999998E-4</c:v>
                </c:pt>
                <c:pt idx="66687" formatCode="0.00E+00">
                  <c:v>3.4499999999999998E-4</c:v>
                </c:pt>
                <c:pt idx="66688" formatCode="0.00E+00">
                  <c:v>3.4499999999999998E-4</c:v>
                </c:pt>
                <c:pt idx="66689" formatCode="0.00E+00">
                  <c:v>3.4499999999999998E-4</c:v>
                </c:pt>
                <c:pt idx="66690" formatCode="0.00E+00">
                  <c:v>3.4499999999999998E-4</c:v>
                </c:pt>
                <c:pt idx="66691" formatCode="0.00E+00">
                  <c:v>3.4499999999999998E-4</c:v>
                </c:pt>
                <c:pt idx="66692" formatCode="0.00E+00">
                  <c:v>3.4400000000000001E-4</c:v>
                </c:pt>
                <c:pt idx="66693" formatCode="0.00E+00">
                  <c:v>3.4400000000000001E-4</c:v>
                </c:pt>
                <c:pt idx="66694" formatCode="0.00E+00">
                  <c:v>3.4499999999999998E-4</c:v>
                </c:pt>
                <c:pt idx="66695" formatCode="0.00E+00">
                  <c:v>3.4400000000000001E-4</c:v>
                </c:pt>
                <c:pt idx="66696" formatCode="0.00E+00">
                  <c:v>3.4400000000000001E-4</c:v>
                </c:pt>
                <c:pt idx="66697" formatCode="0.00E+00">
                  <c:v>3.4400000000000001E-4</c:v>
                </c:pt>
                <c:pt idx="66698" formatCode="0.00E+00">
                  <c:v>3.4400000000000001E-4</c:v>
                </c:pt>
                <c:pt idx="66699" formatCode="0.00E+00">
                  <c:v>3.4400000000000001E-4</c:v>
                </c:pt>
                <c:pt idx="66700" formatCode="0.00E+00">
                  <c:v>3.4400000000000001E-4</c:v>
                </c:pt>
                <c:pt idx="66701" formatCode="0.00E+00">
                  <c:v>3.4400000000000001E-4</c:v>
                </c:pt>
                <c:pt idx="66702" formatCode="0.00E+00">
                  <c:v>3.4400000000000001E-4</c:v>
                </c:pt>
                <c:pt idx="66703" formatCode="0.00E+00">
                  <c:v>3.4400000000000001E-4</c:v>
                </c:pt>
                <c:pt idx="66704" formatCode="0.00E+00">
                  <c:v>3.4400000000000001E-4</c:v>
                </c:pt>
                <c:pt idx="66705" formatCode="0.00E+00">
                  <c:v>3.4400000000000001E-4</c:v>
                </c:pt>
                <c:pt idx="66706" formatCode="0.00E+00">
                  <c:v>3.4400000000000001E-4</c:v>
                </c:pt>
                <c:pt idx="66707" formatCode="0.00E+00">
                  <c:v>3.4400000000000001E-4</c:v>
                </c:pt>
                <c:pt idx="66708" formatCode="0.00E+00">
                  <c:v>3.4400000000000001E-4</c:v>
                </c:pt>
                <c:pt idx="66709" formatCode="0.00E+00">
                  <c:v>3.4400000000000001E-4</c:v>
                </c:pt>
                <c:pt idx="66710" formatCode="0.00E+00">
                  <c:v>3.4400000000000001E-4</c:v>
                </c:pt>
                <c:pt idx="66711" formatCode="0.00E+00">
                  <c:v>3.4400000000000001E-4</c:v>
                </c:pt>
                <c:pt idx="66712" formatCode="0.00E+00">
                  <c:v>3.4400000000000001E-4</c:v>
                </c:pt>
                <c:pt idx="66713" formatCode="0.00E+00">
                  <c:v>3.4400000000000001E-4</c:v>
                </c:pt>
                <c:pt idx="66714" formatCode="0.00E+00">
                  <c:v>3.4400000000000001E-4</c:v>
                </c:pt>
                <c:pt idx="66715" formatCode="0.00E+00">
                  <c:v>3.4400000000000001E-4</c:v>
                </c:pt>
                <c:pt idx="66716" formatCode="0.00E+00">
                  <c:v>3.4400000000000001E-4</c:v>
                </c:pt>
                <c:pt idx="66717" formatCode="0.00E+00">
                  <c:v>3.4400000000000001E-4</c:v>
                </c:pt>
                <c:pt idx="66718" formatCode="0.00E+00">
                  <c:v>3.4400000000000001E-4</c:v>
                </c:pt>
                <c:pt idx="66719" formatCode="0.00E+00">
                  <c:v>3.4400000000000001E-4</c:v>
                </c:pt>
                <c:pt idx="66720" formatCode="0.00E+00">
                  <c:v>3.4400000000000001E-4</c:v>
                </c:pt>
                <c:pt idx="66721" formatCode="0.00E+00">
                  <c:v>3.4400000000000001E-4</c:v>
                </c:pt>
                <c:pt idx="66722" formatCode="0.00E+00">
                  <c:v>3.4400000000000001E-4</c:v>
                </c:pt>
                <c:pt idx="66723" formatCode="0.00E+00">
                  <c:v>3.4400000000000001E-4</c:v>
                </c:pt>
                <c:pt idx="66724" formatCode="0.00E+00">
                  <c:v>3.4299999999999999E-4</c:v>
                </c:pt>
                <c:pt idx="66725" formatCode="0.00E+00">
                  <c:v>3.4299999999999999E-4</c:v>
                </c:pt>
                <c:pt idx="66726" formatCode="0.00E+00">
                  <c:v>3.4400000000000001E-4</c:v>
                </c:pt>
                <c:pt idx="66727" formatCode="0.00E+00">
                  <c:v>3.4400000000000001E-4</c:v>
                </c:pt>
                <c:pt idx="66728" formatCode="0.00E+00">
                  <c:v>3.4400000000000001E-4</c:v>
                </c:pt>
                <c:pt idx="66729" formatCode="0.00E+00">
                  <c:v>3.4400000000000001E-4</c:v>
                </c:pt>
                <c:pt idx="66730" formatCode="0.00E+00">
                  <c:v>3.4299999999999999E-4</c:v>
                </c:pt>
                <c:pt idx="66731" formatCode="0.00E+00">
                  <c:v>3.4299999999999999E-4</c:v>
                </c:pt>
                <c:pt idx="66732" formatCode="0.00E+00">
                  <c:v>3.4299999999999999E-4</c:v>
                </c:pt>
                <c:pt idx="66733" formatCode="0.00E+00">
                  <c:v>3.4400000000000001E-4</c:v>
                </c:pt>
                <c:pt idx="66734" formatCode="0.00E+00">
                  <c:v>3.4299999999999999E-4</c:v>
                </c:pt>
                <c:pt idx="66735" formatCode="0.00E+00">
                  <c:v>3.4299999999999999E-4</c:v>
                </c:pt>
                <c:pt idx="66736" formatCode="0.00E+00">
                  <c:v>3.4299999999999999E-4</c:v>
                </c:pt>
                <c:pt idx="66737" formatCode="0.00E+00">
                  <c:v>3.4299999999999999E-4</c:v>
                </c:pt>
                <c:pt idx="66738" formatCode="0.00E+00">
                  <c:v>3.4299999999999999E-4</c:v>
                </c:pt>
                <c:pt idx="66739" formatCode="0.00E+00">
                  <c:v>3.4299999999999999E-4</c:v>
                </c:pt>
                <c:pt idx="66740" formatCode="0.00E+00">
                  <c:v>3.4299999999999999E-4</c:v>
                </c:pt>
                <c:pt idx="66741" formatCode="0.00E+00">
                  <c:v>3.4299999999999999E-4</c:v>
                </c:pt>
                <c:pt idx="66742" formatCode="0.00E+00">
                  <c:v>3.4299999999999999E-4</c:v>
                </c:pt>
                <c:pt idx="66743" formatCode="0.00E+00">
                  <c:v>3.4299999999999999E-4</c:v>
                </c:pt>
                <c:pt idx="66744" formatCode="0.00E+00">
                  <c:v>3.4299999999999999E-4</c:v>
                </c:pt>
                <c:pt idx="66745" formatCode="0.00E+00">
                  <c:v>3.4299999999999999E-4</c:v>
                </c:pt>
                <c:pt idx="66746" formatCode="0.00E+00">
                  <c:v>3.4299999999999999E-4</c:v>
                </c:pt>
                <c:pt idx="66747" formatCode="0.00E+00">
                  <c:v>3.4299999999999999E-4</c:v>
                </c:pt>
                <c:pt idx="66748" formatCode="0.00E+00">
                  <c:v>3.4299999999999999E-4</c:v>
                </c:pt>
                <c:pt idx="66749" formatCode="0.00E+00">
                  <c:v>3.4299999999999999E-4</c:v>
                </c:pt>
                <c:pt idx="66750" formatCode="0.00E+00">
                  <c:v>3.4299999999999999E-4</c:v>
                </c:pt>
                <c:pt idx="66751" formatCode="0.00E+00">
                  <c:v>3.4299999999999999E-4</c:v>
                </c:pt>
                <c:pt idx="66752" formatCode="0.00E+00">
                  <c:v>3.4299999999999999E-4</c:v>
                </c:pt>
                <c:pt idx="66753" formatCode="0.00E+00">
                  <c:v>3.4299999999999999E-4</c:v>
                </c:pt>
                <c:pt idx="66754" formatCode="0.00E+00">
                  <c:v>3.4299999999999999E-4</c:v>
                </c:pt>
                <c:pt idx="66755" formatCode="0.00E+00">
                  <c:v>3.4299999999999999E-4</c:v>
                </c:pt>
                <c:pt idx="66756" formatCode="0.00E+00">
                  <c:v>3.4299999999999999E-4</c:v>
                </c:pt>
                <c:pt idx="66757" formatCode="0.00E+00">
                  <c:v>3.4299999999999999E-4</c:v>
                </c:pt>
                <c:pt idx="66758" formatCode="0.00E+00">
                  <c:v>3.4299999999999999E-4</c:v>
                </c:pt>
                <c:pt idx="66759" formatCode="0.00E+00">
                  <c:v>3.4299999999999999E-4</c:v>
                </c:pt>
                <c:pt idx="66760" formatCode="0.00E+00">
                  <c:v>3.4299999999999999E-4</c:v>
                </c:pt>
                <c:pt idx="66761" formatCode="0.00E+00">
                  <c:v>3.4299999999999999E-4</c:v>
                </c:pt>
                <c:pt idx="66762" formatCode="0.00E+00">
                  <c:v>3.4299999999999999E-4</c:v>
                </c:pt>
                <c:pt idx="66763" formatCode="0.00E+00">
                  <c:v>3.4299999999999999E-4</c:v>
                </c:pt>
                <c:pt idx="66764" formatCode="0.00E+00">
                  <c:v>3.4299999999999999E-4</c:v>
                </c:pt>
                <c:pt idx="66765" formatCode="0.00E+00">
                  <c:v>3.4299999999999999E-4</c:v>
                </c:pt>
                <c:pt idx="66766" formatCode="0.00E+00">
                  <c:v>3.4200000000000002E-4</c:v>
                </c:pt>
                <c:pt idx="66767" formatCode="0.00E+00">
                  <c:v>3.4200000000000002E-4</c:v>
                </c:pt>
                <c:pt idx="66768" formatCode="0.00E+00">
                  <c:v>3.4200000000000002E-4</c:v>
                </c:pt>
                <c:pt idx="66769" formatCode="0.00E+00">
                  <c:v>3.4200000000000002E-4</c:v>
                </c:pt>
                <c:pt idx="66770" formatCode="0.00E+00">
                  <c:v>3.4200000000000002E-4</c:v>
                </c:pt>
                <c:pt idx="66771" formatCode="0.00E+00">
                  <c:v>3.4200000000000002E-4</c:v>
                </c:pt>
                <c:pt idx="66772" formatCode="0.00E+00">
                  <c:v>3.4200000000000002E-4</c:v>
                </c:pt>
                <c:pt idx="66773" formatCode="0.00E+00">
                  <c:v>3.4200000000000002E-4</c:v>
                </c:pt>
                <c:pt idx="66774" formatCode="0.00E+00">
                  <c:v>3.4200000000000002E-4</c:v>
                </c:pt>
                <c:pt idx="66775" formatCode="0.00E+00">
                  <c:v>3.4200000000000002E-4</c:v>
                </c:pt>
                <c:pt idx="66776" formatCode="0.00E+00">
                  <c:v>3.4200000000000002E-4</c:v>
                </c:pt>
                <c:pt idx="66777" formatCode="0.00E+00">
                  <c:v>3.4200000000000002E-4</c:v>
                </c:pt>
                <c:pt idx="66778" formatCode="0.00E+00">
                  <c:v>3.4200000000000002E-4</c:v>
                </c:pt>
                <c:pt idx="66779" formatCode="0.00E+00">
                  <c:v>3.4200000000000002E-4</c:v>
                </c:pt>
                <c:pt idx="66780" formatCode="0.00E+00">
                  <c:v>3.4200000000000002E-4</c:v>
                </c:pt>
                <c:pt idx="66781" formatCode="0.00E+00">
                  <c:v>3.4200000000000002E-4</c:v>
                </c:pt>
                <c:pt idx="66782" formatCode="0.00E+00">
                  <c:v>3.4200000000000002E-4</c:v>
                </c:pt>
                <c:pt idx="66783" formatCode="0.00E+00">
                  <c:v>3.4200000000000002E-4</c:v>
                </c:pt>
                <c:pt idx="66784" formatCode="0.00E+00">
                  <c:v>3.4200000000000002E-4</c:v>
                </c:pt>
                <c:pt idx="66785" formatCode="0.00E+00">
                  <c:v>3.4200000000000002E-4</c:v>
                </c:pt>
                <c:pt idx="66786" formatCode="0.00E+00">
                  <c:v>3.4200000000000002E-4</c:v>
                </c:pt>
                <c:pt idx="66787" formatCode="0.00E+00">
                  <c:v>3.4200000000000002E-4</c:v>
                </c:pt>
                <c:pt idx="66788" formatCode="0.00E+00">
                  <c:v>3.4200000000000002E-4</c:v>
                </c:pt>
                <c:pt idx="66789" formatCode="0.00E+00">
                  <c:v>3.4200000000000002E-4</c:v>
                </c:pt>
                <c:pt idx="66790" formatCode="0.00E+00">
                  <c:v>3.4200000000000002E-4</c:v>
                </c:pt>
                <c:pt idx="66791" formatCode="0.00E+00">
                  <c:v>3.4200000000000002E-4</c:v>
                </c:pt>
                <c:pt idx="66792" formatCode="0.00E+00">
                  <c:v>3.4200000000000002E-4</c:v>
                </c:pt>
                <c:pt idx="66793" formatCode="0.00E+00">
                  <c:v>3.4200000000000002E-4</c:v>
                </c:pt>
                <c:pt idx="66794" formatCode="0.00E+00">
                  <c:v>3.4200000000000002E-4</c:v>
                </c:pt>
                <c:pt idx="66795" formatCode="0.00E+00">
                  <c:v>3.4200000000000002E-4</c:v>
                </c:pt>
                <c:pt idx="66796" formatCode="0.00E+00">
                  <c:v>3.4200000000000002E-4</c:v>
                </c:pt>
                <c:pt idx="66797" formatCode="0.00E+00">
                  <c:v>3.4200000000000002E-4</c:v>
                </c:pt>
                <c:pt idx="66798" formatCode="0.00E+00">
                  <c:v>3.4200000000000002E-4</c:v>
                </c:pt>
                <c:pt idx="66799" formatCode="0.00E+00">
                  <c:v>3.4200000000000002E-4</c:v>
                </c:pt>
                <c:pt idx="66800" formatCode="0.00E+00">
                  <c:v>3.4200000000000002E-4</c:v>
                </c:pt>
                <c:pt idx="66801" formatCode="0.00E+00">
                  <c:v>3.4200000000000002E-4</c:v>
                </c:pt>
                <c:pt idx="66802" formatCode="0.00E+00">
                  <c:v>3.4200000000000002E-4</c:v>
                </c:pt>
                <c:pt idx="66803" formatCode="0.00E+00">
                  <c:v>3.4200000000000002E-4</c:v>
                </c:pt>
                <c:pt idx="66804" formatCode="0.00E+00">
                  <c:v>3.4099999999999999E-4</c:v>
                </c:pt>
                <c:pt idx="66805" formatCode="0.00E+00">
                  <c:v>3.4200000000000002E-4</c:v>
                </c:pt>
                <c:pt idx="66806" formatCode="0.00E+00">
                  <c:v>3.4200000000000002E-4</c:v>
                </c:pt>
                <c:pt idx="66807" formatCode="0.00E+00">
                  <c:v>3.4200000000000002E-4</c:v>
                </c:pt>
                <c:pt idx="66808" formatCode="0.00E+00">
                  <c:v>3.4200000000000002E-4</c:v>
                </c:pt>
                <c:pt idx="66809" formatCode="0.00E+00">
                  <c:v>3.4200000000000002E-4</c:v>
                </c:pt>
                <c:pt idx="66810" formatCode="0.00E+00">
                  <c:v>3.4099999999999999E-4</c:v>
                </c:pt>
                <c:pt idx="66811" formatCode="0.00E+00">
                  <c:v>3.4099999999999999E-4</c:v>
                </c:pt>
                <c:pt idx="66812" formatCode="0.00E+00">
                  <c:v>3.4099999999999999E-4</c:v>
                </c:pt>
                <c:pt idx="66813" formatCode="0.00E+00">
                  <c:v>3.4099999999999999E-4</c:v>
                </c:pt>
                <c:pt idx="66814" formatCode="0.00E+00">
                  <c:v>3.4200000000000002E-4</c:v>
                </c:pt>
                <c:pt idx="66815" formatCode="0.00E+00">
                  <c:v>3.4099999999999999E-4</c:v>
                </c:pt>
                <c:pt idx="66816" formatCode="0.00E+00">
                  <c:v>3.4099999999999999E-4</c:v>
                </c:pt>
                <c:pt idx="66817" formatCode="0.00E+00">
                  <c:v>3.4099999999999999E-4</c:v>
                </c:pt>
                <c:pt idx="66818" formatCode="0.00E+00">
                  <c:v>3.4099999999999999E-4</c:v>
                </c:pt>
                <c:pt idx="66819" formatCode="0.00E+00">
                  <c:v>3.4099999999999999E-4</c:v>
                </c:pt>
                <c:pt idx="66820" formatCode="0.00E+00">
                  <c:v>3.4099999999999999E-4</c:v>
                </c:pt>
                <c:pt idx="66821" formatCode="0.00E+00">
                  <c:v>3.4099999999999999E-4</c:v>
                </c:pt>
                <c:pt idx="66822" formatCode="0.00E+00">
                  <c:v>3.4099999999999999E-4</c:v>
                </c:pt>
                <c:pt idx="66823" formatCode="0.00E+00">
                  <c:v>3.4099999999999999E-4</c:v>
                </c:pt>
                <c:pt idx="66824" formatCode="0.00E+00">
                  <c:v>3.4099999999999999E-4</c:v>
                </c:pt>
                <c:pt idx="66825" formatCode="0.00E+00">
                  <c:v>3.4099999999999999E-4</c:v>
                </c:pt>
                <c:pt idx="66826" formatCode="0.00E+00">
                  <c:v>3.4099999999999999E-4</c:v>
                </c:pt>
                <c:pt idx="66827" formatCode="0.00E+00">
                  <c:v>3.4099999999999999E-4</c:v>
                </c:pt>
                <c:pt idx="66828" formatCode="0.00E+00">
                  <c:v>3.4099999999999999E-4</c:v>
                </c:pt>
                <c:pt idx="66829" formatCode="0.00E+00">
                  <c:v>3.4099999999999999E-4</c:v>
                </c:pt>
                <c:pt idx="66830" formatCode="0.00E+00">
                  <c:v>3.4099999999999999E-4</c:v>
                </c:pt>
                <c:pt idx="66831" formatCode="0.00E+00">
                  <c:v>3.4099999999999999E-4</c:v>
                </c:pt>
                <c:pt idx="66832" formatCode="0.00E+00">
                  <c:v>3.4099999999999999E-4</c:v>
                </c:pt>
                <c:pt idx="66833" formatCode="0.00E+00">
                  <c:v>3.4099999999999999E-4</c:v>
                </c:pt>
                <c:pt idx="66834" formatCode="0.00E+00">
                  <c:v>3.4099999999999999E-4</c:v>
                </c:pt>
                <c:pt idx="66835" formatCode="0.00E+00">
                  <c:v>3.4099999999999999E-4</c:v>
                </c:pt>
                <c:pt idx="66836" formatCode="0.00E+00">
                  <c:v>3.4099999999999999E-4</c:v>
                </c:pt>
                <c:pt idx="66837" formatCode="0.00E+00">
                  <c:v>3.4099999999999999E-4</c:v>
                </c:pt>
                <c:pt idx="66838" formatCode="0.00E+00">
                  <c:v>3.4099999999999999E-4</c:v>
                </c:pt>
                <c:pt idx="66839" formatCode="0.00E+00">
                  <c:v>3.4099999999999999E-4</c:v>
                </c:pt>
                <c:pt idx="66840" formatCode="0.00E+00">
                  <c:v>3.4099999999999999E-4</c:v>
                </c:pt>
                <c:pt idx="66841" formatCode="0.00E+00">
                  <c:v>3.4099999999999999E-4</c:v>
                </c:pt>
                <c:pt idx="66842" formatCode="0.00E+00">
                  <c:v>3.4099999999999999E-4</c:v>
                </c:pt>
                <c:pt idx="66843" formatCode="0.00E+00">
                  <c:v>3.4099999999999999E-4</c:v>
                </c:pt>
                <c:pt idx="66844" formatCode="0.00E+00">
                  <c:v>3.4099999999999999E-4</c:v>
                </c:pt>
                <c:pt idx="66845" formatCode="0.00E+00">
                  <c:v>3.4099999999999999E-4</c:v>
                </c:pt>
                <c:pt idx="66846" formatCode="0.00E+00">
                  <c:v>3.4000000000000002E-4</c:v>
                </c:pt>
                <c:pt idx="66847" formatCode="0.00E+00">
                  <c:v>3.4099999999999999E-4</c:v>
                </c:pt>
                <c:pt idx="66848" formatCode="0.00E+00">
                  <c:v>3.4099999999999999E-4</c:v>
                </c:pt>
                <c:pt idx="66849" formatCode="0.00E+00">
                  <c:v>3.4000000000000002E-4</c:v>
                </c:pt>
                <c:pt idx="66850" formatCode="0.00E+00">
                  <c:v>3.4099999999999999E-4</c:v>
                </c:pt>
                <c:pt idx="66851" formatCode="0.00E+00">
                  <c:v>3.4000000000000002E-4</c:v>
                </c:pt>
                <c:pt idx="66852" formatCode="0.00E+00">
                  <c:v>3.4000000000000002E-4</c:v>
                </c:pt>
                <c:pt idx="66853" formatCode="0.00E+00">
                  <c:v>3.4000000000000002E-4</c:v>
                </c:pt>
                <c:pt idx="66854" formatCode="0.00E+00">
                  <c:v>3.4000000000000002E-4</c:v>
                </c:pt>
                <c:pt idx="66855" formatCode="0.00E+00">
                  <c:v>3.4000000000000002E-4</c:v>
                </c:pt>
                <c:pt idx="66856" formatCode="0.00E+00">
                  <c:v>3.4000000000000002E-4</c:v>
                </c:pt>
                <c:pt idx="66857" formatCode="0.00E+00">
                  <c:v>3.4000000000000002E-4</c:v>
                </c:pt>
                <c:pt idx="66858" formatCode="0.00E+00">
                  <c:v>3.4000000000000002E-4</c:v>
                </c:pt>
                <c:pt idx="66859" formatCode="0.00E+00">
                  <c:v>3.4000000000000002E-4</c:v>
                </c:pt>
                <c:pt idx="66860" formatCode="0.00E+00">
                  <c:v>3.4000000000000002E-4</c:v>
                </c:pt>
                <c:pt idx="66861" formatCode="0.00E+00">
                  <c:v>3.4000000000000002E-4</c:v>
                </c:pt>
                <c:pt idx="66862" formatCode="0.00E+00">
                  <c:v>3.4000000000000002E-4</c:v>
                </c:pt>
                <c:pt idx="66863" formatCode="0.00E+00">
                  <c:v>3.4000000000000002E-4</c:v>
                </c:pt>
                <c:pt idx="66864" formatCode="0.00E+00">
                  <c:v>3.4000000000000002E-4</c:v>
                </c:pt>
                <c:pt idx="66865" formatCode="0.00E+00">
                  <c:v>3.4000000000000002E-4</c:v>
                </c:pt>
                <c:pt idx="66866" formatCode="0.00E+00">
                  <c:v>3.4000000000000002E-4</c:v>
                </c:pt>
                <c:pt idx="66867" formatCode="0.00E+00">
                  <c:v>3.4000000000000002E-4</c:v>
                </c:pt>
                <c:pt idx="66868" formatCode="0.00E+00">
                  <c:v>3.4000000000000002E-4</c:v>
                </c:pt>
                <c:pt idx="66869" formatCode="0.00E+00">
                  <c:v>3.4000000000000002E-4</c:v>
                </c:pt>
                <c:pt idx="66870" formatCode="0.00E+00">
                  <c:v>3.4000000000000002E-4</c:v>
                </c:pt>
                <c:pt idx="66871" formatCode="0.00E+00">
                  <c:v>3.4000000000000002E-4</c:v>
                </c:pt>
                <c:pt idx="66872" formatCode="0.00E+00">
                  <c:v>3.4000000000000002E-4</c:v>
                </c:pt>
                <c:pt idx="66873" formatCode="0.00E+00">
                  <c:v>3.4000000000000002E-4</c:v>
                </c:pt>
                <c:pt idx="66874" formatCode="0.00E+00">
                  <c:v>3.4000000000000002E-4</c:v>
                </c:pt>
                <c:pt idx="66875" formatCode="0.00E+00">
                  <c:v>3.4000000000000002E-4</c:v>
                </c:pt>
                <c:pt idx="66876" formatCode="0.00E+00">
                  <c:v>3.4000000000000002E-4</c:v>
                </c:pt>
                <c:pt idx="66877" formatCode="0.00E+00">
                  <c:v>3.4000000000000002E-4</c:v>
                </c:pt>
                <c:pt idx="66878" formatCode="0.00E+00">
                  <c:v>3.4000000000000002E-4</c:v>
                </c:pt>
                <c:pt idx="66879" formatCode="0.00E+00">
                  <c:v>3.4000000000000002E-4</c:v>
                </c:pt>
                <c:pt idx="66880" formatCode="0.00E+00">
                  <c:v>3.4000000000000002E-4</c:v>
                </c:pt>
                <c:pt idx="66881" formatCode="0.00E+00">
                  <c:v>3.4000000000000002E-4</c:v>
                </c:pt>
                <c:pt idx="66882" formatCode="0.00E+00">
                  <c:v>3.4000000000000002E-4</c:v>
                </c:pt>
                <c:pt idx="66883" formatCode="0.00E+00">
                  <c:v>3.4000000000000002E-4</c:v>
                </c:pt>
                <c:pt idx="66884" formatCode="0.00E+00">
                  <c:v>3.4000000000000002E-4</c:v>
                </c:pt>
                <c:pt idx="66885" formatCode="0.00E+00">
                  <c:v>3.4000000000000002E-4</c:v>
                </c:pt>
                <c:pt idx="66886" formatCode="0.00E+00">
                  <c:v>3.39E-4</c:v>
                </c:pt>
                <c:pt idx="66887" formatCode="0.00E+00">
                  <c:v>3.4000000000000002E-4</c:v>
                </c:pt>
                <c:pt idx="66888" formatCode="0.00E+00">
                  <c:v>3.39E-4</c:v>
                </c:pt>
                <c:pt idx="66889" formatCode="0.00E+00">
                  <c:v>3.39E-4</c:v>
                </c:pt>
                <c:pt idx="66890" formatCode="0.00E+00">
                  <c:v>3.4000000000000002E-4</c:v>
                </c:pt>
                <c:pt idx="66891" formatCode="0.00E+00">
                  <c:v>3.39E-4</c:v>
                </c:pt>
                <c:pt idx="66892" formatCode="0.00E+00">
                  <c:v>3.39E-4</c:v>
                </c:pt>
                <c:pt idx="66893" formatCode="0.00E+00">
                  <c:v>3.4000000000000002E-4</c:v>
                </c:pt>
                <c:pt idx="66894" formatCode="0.00E+00">
                  <c:v>3.39E-4</c:v>
                </c:pt>
                <c:pt idx="66895" formatCode="0.00E+00">
                  <c:v>3.39E-4</c:v>
                </c:pt>
                <c:pt idx="66896" formatCode="0.00E+00">
                  <c:v>3.39E-4</c:v>
                </c:pt>
                <c:pt idx="66897" formatCode="0.00E+00">
                  <c:v>3.39E-4</c:v>
                </c:pt>
                <c:pt idx="66898" formatCode="0.00E+00">
                  <c:v>3.39E-4</c:v>
                </c:pt>
                <c:pt idx="66899" formatCode="0.00E+00">
                  <c:v>3.39E-4</c:v>
                </c:pt>
                <c:pt idx="66900" formatCode="0.00E+00">
                  <c:v>3.39E-4</c:v>
                </c:pt>
                <c:pt idx="66901" formatCode="0.00E+00">
                  <c:v>3.39E-4</c:v>
                </c:pt>
                <c:pt idx="66902" formatCode="0.00E+00">
                  <c:v>3.39E-4</c:v>
                </c:pt>
                <c:pt idx="66903" formatCode="0.00E+00">
                  <c:v>3.39E-4</c:v>
                </c:pt>
                <c:pt idx="66904" formatCode="0.00E+00">
                  <c:v>3.39E-4</c:v>
                </c:pt>
                <c:pt idx="66905" formatCode="0.00E+00">
                  <c:v>3.39E-4</c:v>
                </c:pt>
                <c:pt idx="66906" formatCode="0.00E+00">
                  <c:v>3.39E-4</c:v>
                </c:pt>
                <c:pt idx="66907" formatCode="0.00E+00">
                  <c:v>3.39E-4</c:v>
                </c:pt>
                <c:pt idx="66908" formatCode="0.00E+00">
                  <c:v>3.39E-4</c:v>
                </c:pt>
                <c:pt idx="66909" formatCode="0.00E+00">
                  <c:v>3.39E-4</c:v>
                </c:pt>
                <c:pt idx="66910" formatCode="0.00E+00">
                  <c:v>3.39E-4</c:v>
                </c:pt>
                <c:pt idx="66911" formatCode="0.00E+00">
                  <c:v>3.39E-4</c:v>
                </c:pt>
                <c:pt idx="66912" formatCode="0.00E+00">
                  <c:v>3.39E-4</c:v>
                </c:pt>
                <c:pt idx="66913" formatCode="0.00E+00">
                  <c:v>3.39E-4</c:v>
                </c:pt>
                <c:pt idx="66914" formatCode="0.00E+00">
                  <c:v>3.39E-4</c:v>
                </c:pt>
                <c:pt idx="66915" formatCode="0.00E+00">
                  <c:v>3.39E-4</c:v>
                </c:pt>
                <c:pt idx="66916" formatCode="0.00E+00">
                  <c:v>3.39E-4</c:v>
                </c:pt>
                <c:pt idx="66917" formatCode="0.00E+00">
                  <c:v>3.39E-4</c:v>
                </c:pt>
                <c:pt idx="66918" formatCode="0.00E+00">
                  <c:v>3.39E-4</c:v>
                </c:pt>
                <c:pt idx="66919" formatCode="0.00E+00">
                  <c:v>3.39E-4</c:v>
                </c:pt>
                <c:pt idx="66920" formatCode="0.00E+00">
                  <c:v>3.39E-4</c:v>
                </c:pt>
                <c:pt idx="66921" formatCode="0.00E+00">
                  <c:v>3.39E-4</c:v>
                </c:pt>
                <c:pt idx="66922" formatCode="0.00E+00">
                  <c:v>3.39E-4</c:v>
                </c:pt>
                <c:pt idx="66923" formatCode="0.00E+00">
                  <c:v>3.39E-4</c:v>
                </c:pt>
                <c:pt idx="66924" formatCode="0.00E+00">
                  <c:v>3.39E-4</c:v>
                </c:pt>
                <c:pt idx="66925" formatCode="0.00E+00">
                  <c:v>3.39E-4</c:v>
                </c:pt>
                <c:pt idx="66926" formatCode="0.00E+00">
                  <c:v>3.39E-4</c:v>
                </c:pt>
                <c:pt idx="66927" formatCode="0.00E+00">
                  <c:v>3.39E-4</c:v>
                </c:pt>
                <c:pt idx="66928" formatCode="0.00E+00">
                  <c:v>3.39E-4</c:v>
                </c:pt>
                <c:pt idx="66929" formatCode="0.00E+00">
                  <c:v>3.39E-4</c:v>
                </c:pt>
                <c:pt idx="66930" formatCode="0.00E+00">
                  <c:v>3.39E-4</c:v>
                </c:pt>
                <c:pt idx="66931" formatCode="0.00E+00">
                  <c:v>3.39E-4</c:v>
                </c:pt>
                <c:pt idx="66932" formatCode="0.00E+00">
                  <c:v>3.39E-4</c:v>
                </c:pt>
                <c:pt idx="66933" formatCode="0.00E+00">
                  <c:v>3.39E-4</c:v>
                </c:pt>
                <c:pt idx="66934" formatCode="0.00E+00">
                  <c:v>3.39E-4</c:v>
                </c:pt>
                <c:pt idx="66935" formatCode="0.00E+00">
                  <c:v>3.3799999999999998E-4</c:v>
                </c:pt>
                <c:pt idx="66936" formatCode="0.00E+00">
                  <c:v>3.3799999999999998E-4</c:v>
                </c:pt>
                <c:pt idx="66937" formatCode="0.00E+00">
                  <c:v>3.39E-4</c:v>
                </c:pt>
                <c:pt idx="66938" formatCode="0.00E+00">
                  <c:v>3.3799999999999998E-4</c:v>
                </c:pt>
                <c:pt idx="66939" formatCode="0.00E+00">
                  <c:v>3.39E-4</c:v>
                </c:pt>
                <c:pt idx="66940" formatCode="0.00E+00">
                  <c:v>3.3799999999999998E-4</c:v>
                </c:pt>
                <c:pt idx="66941" formatCode="0.00E+00">
                  <c:v>3.3799999999999998E-4</c:v>
                </c:pt>
                <c:pt idx="66942" formatCode="0.00E+00">
                  <c:v>3.3799999999999998E-4</c:v>
                </c:pt>
                <c:pt idx="66943" formatCode="0.00E+00">
                  <c:v>3.3799999999999998E-4</c:v>
                </c:pt>
                <c:pt idx="66944" formatCode="0.00E+00">
                  <c:v>3.3799999999999998E-4</c:v>
                </c:pt>
                <c:pt idx="66945" formatCode="0.00E+00">
                  <c:v>3.3799999999999998E-4</c:v>
                </c:pt>
                <c:pt idx="66946" formatCode="0.00E+00">
                  <c:v>3.3799999999999998E-4</c:v>
                </c:pt>
                <c:pt idx="66947" formatCode="0.00E+00">
                  <c:v>3.3799999999999998E-4</c:v>
                </c:pt>
                <c:pt idx="66948" formatCode="0.00E+00">
                  <c:v>3.3799999999999998E-4</c:v>
                </c:pt>
                <c:pt idx="66949" formatCode="0.00E+00">
                  <c:v>3.3799999999999998E-4</c:v>
                </c:pt>
                <c:pt idx="66950" formatCode="0.00E+00">
                  <c:v>3.3799999999999998E-4</c:v>
                </c:pt>
                <c:pt idx="66951" formatCode="0.00E+00">
                  <c:v>3.3799999999999998E-4</c:v>
                </c:pt>
                <c:pt idx="66952" formatCode="0.00E+00">
                  <c:v>3.3799999999999998E-4</c:v>
                </c:pt>
                <c:pt idx="66953" formatCode="0.00E+00">
                  <c:v>3.3799999999999998E-4</c:v>
                </c:pt>
                <c:pt idx="66954" formatCode="0.00E+00">
                  <c:v>3.3799999999999998E-4</c:v>
                </c:pt>
                <c:pt idx="66955" formatCode="0.00E+00">
                  <c:v>3.3799999999999998E-4</c:v>
                </c:pt>
                <c:pt idx="66956" formatCode="0.00E+00">
                  <c:v>3.3799999999999998E-4</c:v>
                </c:pt>
                <c:pt idx="66957" formatCode="0.00E+00">
                  <c:v>3.3799999999999998E-4</c:v>
                </c:pt>
                <c:pt idx="66958" formatCode="0.00E+00">
                  <c:v>3.3799999999999998E-4</c:v>
                </c:pt>
                <c:pt idx="66959" formatCode="0.00E+00">
                  <c:v>3.3799999999999998E-4</c:v>
                </c:pt>
                <c:pt idx="66960" formatCode="0.00E+00">
                  <c:v>3.3799999999999998E-4</c:v>
                </c:pt>
                <c:pt idx="66961" formatCode="0.00E+00">
                  <c:v>3.3799999999999998E-4</c:v>
                </c:pt>
                <c:pt idx="66962" formatCode="0.00E+00">
                  <c:v>3.3799999999999998E-4</c:v>
                </c:pt>
                <c:pt idx="66963" formatCode="0.00E+00">
                  <c:v>3.3799999999999998E-4</c:v>
                </c:pt>
                <c:pt idx="66964" formatCode="0.00E+00">
                  <c:v>3.3799999999999998E-4</c:v>
                </c:pt>
                <c:pt idx="66965" formatCode="0.00E+00">
                  <c:v>3.3799999999999998E-4</c:v>
                </c:pt>
                <c:pt idx="66966" formatCode="0.00E+00">
                  <c:v>3.3799999999999998E-4</c:v>
                </c:pt>
                <c:pt idx="66967" formatCode="0.00E+00">
                  <c:v>3.3799999999999998E-4</c:v>
                </c:pt>
                <c:pt idx="66968" formatCode="0.00E+00">
                  <c:v>3.3799999999999998E-4</c:v>
                </c:pt>
                <c:pt idx="66969" formatCode="0.00E+00">
                  <c:v>3.3799999999999998E-4</c:v>
                </c:pt>
                <c:pt idx="66970" formatCode="0.00E+00">
                  <c:v>3.3799999999999998E-4</c:v>
                </c:pt>
                <c:pt idx="66971" formatCode="0.00E+00">
                  <c:v>3.3799999999999998E-4</c:v>
                </c:pt>
                <c:pt idx="66972" formatCode="0.00E+00">
                  <c:v>3.3799999999999998E-4</c:v>
                </c:pt>
                <c:pt idx="66973" formatCode="0.00E+00">
                  <c:v>3.3799999999999998E-4</c:v>
                </c:pt>
                <c:pt idx="66974" formatCode="0.00E+00">
                  <c:v>3.3799999999999998E-4</c:v>
                </c:pt>
                <c:pt idx="66975" formatCode="0.00E+00">
                  <c:v>3.3799999999999998E-4</c:v>
                </c:pt>
                <c:pt idx="66976" formatCode="0.00E+00">
                  <c:v>3.3799999999999998E-4</c:v>
                </c:pt>
                <c:pt idx="66977" formatCode="0.00E+00">
                  <c:v>3.3799999999999998E-4</c:v>
                </c:pt>
                <c:pt idx="66978" formatCode="0.00E+00">
                  <c:v>3.3799999999999998E-4</c:v>
                </c:pt>
                <c:pt idx="66979" formatCode="0.00E+00">
                  <c:v>3.3799999999999998E-4</c:v>
                </c:pt>
                <c:pt idx="66980" formatCode="0.00E+00">
                  <c:v>3.3799999999999998E-4</c:v>
                </c:pt>
                <c:pt idx="66981" formatCode="0.00E+00">
                  <c:v>3.3799999999999998E-4</c:v>
                </c:pt>
                <c:pt idx="66982" formatCode="0.00E+00">
                  <c:v>3.3799999999999998E-4</c:v>
                </c:pt>
                <c:pt idx="66983" formatCode="0.00E+00">
                  <c:v>3.3799999999999998E-4</c:v>
                </c:pt>
                <c:pt idx="66984" formatCode="0.00E+00">
                  <c:v>3.3799999999999998E-4</c:v>
                </c:pt>
                <c:pt idx="66985" formatCode="0.00E+00">
                  <c:v>3.3700000000000001E-4</c:v>
                </c:pt>
                <c:pt idx="66986" formatCode="0.00E+00">
                  <c:v>3.3700000000000001E-4</c:v>
                </c:pt>
                <c:pt idx="66987" formatCode="0.00E+00">
                  <c:v>3.3700000000000001E-4</c:v>
                </c:pt>
                <c:pt idx="66988" formatCode="0.00E+00">
                  <c:v>3.3700000000000001E-4</c:v>
                </c:pt>
                <c:pt idx="66989" formatCode="0.00E+00">
                  <c:v>3.3700000000000001E-4</c:v>
                </c:pt>
                <c:pt idx="66990" formatCode="0.00E+00">
                  <c:v>3.3700000000000001E-4</c:v>
                </c:pt>
                <c:pt idx="66991" formatCode="0.00E+00">
                  <c:v>3.3700000000000001E-4</c:v>
                </c:pt>
                <c:pt idx="66992" formatCode="0.00E+00">
                  <c:v>3.3700000000000001E-4</c:v>
                </c:pt>
                <c:pt idx="66993" formatCode="0.00E+00">
                  <c:v>3.3700000000000001E-4</c:v>
                </c:pt>
                <c:pt idx="66994" formatCode="0.00E+00">
                  <c:v>3.3700000000000001E-4</c:v>
                </c:pt>
                <c:pt idx="66995" formatCode="0.00E+00">
                  <c:v>3.3700000000000001E-4</c:v>
                </c:pt>
                <c:pt idx="66996" formatCode="0.00E+00">
                  <c:v>3.3700000000000001E-4</c:v>
                </c:pt>
                <c:pt idx="66997" formatCode="0.00E+00">
                  <c:v>3.3700000000000001E-4</c:v>
                </c:pt>
                <c:pt idx="66998" formatCode="0.00E+00">
                  <c:v>3.3700000000000001E-4</c:v>
                </c:pt>
                <c:pt idx="66999" formatCode="0.00E+00">
                  <c:v>3.3700000000000001E-4</c:v>
                </c:pt>
                <c:pt idx="67000" formatCode="0.00E+00">
                  <c:v>3.3700000000000001E-4</c:v>
                </c:pt>
                <c:pt idx="67001" formatCode="0.00E+00">
                  <c:v>3.3700000000000001E-4</c:v>
                </c:pt>
                <c:pt idx="67002" formatCode="0.00E+00">
                  <c:v>3.3700000000000001E-4</c:v>
                </c:pt>
                <c:pt idx="67003" formatCode="0.00E+00">
                  <c:v>3.3700000000000001E-4</c:v>
                </c:pt>
                <c:pt idx="67004" formatCode="0.00E+00">
                  <c:v>3.3700000000000001E-4</c:v>
                </c:pt>
                <c:pt idx="67005" formatCode="0.00E+00">
                  <c:v>3.3700000000000001E-4</c:v>
                </c:pt>
                <c:pt idx="67006" formatCode="0.00E+00">
                  <c:v>3.3700000000000001E-4</c:v>
                </c:pt>
                <c:pt idx="67007" formatCode="0.00E+00">
                  <c:v>3.3700000000000001E-4</c:v>
                </c:pt>
                <c:pt idx="67008" formatCode="0.00E+00">
                  <c:v>3.3700000000000001E-4</c:v>
                </c:pt>
                <c:pt idx="67009" formatCode="0.00E+00">
                  <c:v>3.3700000000000001E-4</c:v>
                </c:pt>
                <c:pt idx="67010" formatCode="0.00E+00">
                  <c:v>3.3700000000000001E-4</c:v>
                </c:pt>
                <c:pt idx="67011" formatCode="0.00E+00">
                  <c:v>3.3700000000000001E-4</c:v>
                </c:pt>
                <c:pt idx="67012" formatCode="0.00E+00">
                  <c:v>3.3700000000000001E-4</c:v>
                </c:pt>
                <c:pt idx="67013" formatCode="0.00E+00">
                  <c:v>3.3700000000000001E-4</c:v>
                </c:pt>
                <c:pt idx="67014" formatCode="0.00E+00">
                  <c:v>3.3700000000000001E-4</c:v>
                </c:pt>
                <c:pt idx="67015" formatCode="0.00E+00">
                  <c:v>3.3700000000000001E-4</c:v>
                </c:pt>
                <c:pt idx="67016" formatCode="0.00E+00">
                  <c:v>3.3700000000000001E-4</c:v>
                </c:pt>
                <c:pt idx="67017" formatCode="0.00E+00">
                  <c:v>3.3700000000000001E-4</c:v>
                </c:pt>
                <c:pt idx="67018" formatCode="0.00E+00">
                  <c:v>3.3700000000000001E-4</c:v>
                </c:pt>
                <c:pt idx="67019" formatCode="0.00E+00">
                  <c:v>3.3700000000000001E-4</c:v>
                </c:pt>
                <c:pt idx="67020" formatCode="0.00E+00">
                  <c:v>3.3700000000000001E-4</c:v>
                </c:pt>
                <c:pt idx="67021" formatCode="0.00E+00">
                  <c:v>3.3700000000000001E-4</c:v>
                </c:pt>
                <c:pt idx="67022" formatCode="0.00E+00">
                  <c:v>3.3700000000000001E-4</c:v>
                </c:pt>
                <c:pt idx="67023" formatCode="0.00E+00">
                  <c:v>3.3700000000000001E-4</c:v>
                </c:pt>
                <c:pt idx="67024" formatCode="0.00E+00">
                  <c:v>3.3700000000000001E-4</c:v>
                </c:pt>
                <c:pt idx="67025" formatCode="0.00E+00">
                  <c:v>3.3700000000000001E-4</c:v>
                </c:pt>
                <c:pt idx="67026" formatCode="0.00E+00">
                  <c:v>3.3700000000000001E-4</c:v>
                </c:pt>
                <c:pt idx="67027" formatCode="0.00E+00">
                  <c:v>3.3700000000000001E-4</c:v>
                </c:pt>
                <c:pt idx="67028" formatCode="0.00E+00">
                  <c:v>3.3700000000000001E-4</c:v>
                </c:pt>
                <c:pt idx="67029" formatCode="0.00E+00">
                  <c:v>3.3700000000000001E-4</c:v>
                </c:pt>
                <c:pt idx="67030" formatCode="0.00E+00">
                  <c:v>3.3700000000000001E-4</c:v>
                </c:pt>
                <c:pt idx="67031" formatCode="0.00E+00">
                  <c:v>3.3700000000000001E-4</c:v>
                </c:pt>
                <c:pt idx="67032" formatCode="0.00E+00">
                  <c:v>3.3599999999999998E-4</c:v>
                </c:pt>
                <c:pt idx="67033" formatCode="0.00E+00">
                  <c:v>3.3599999999999998E-4</c:v>
                </c:pt>
                <c:pt idx="67034" formatCode="0.00E+00">
                  <c:v>3.3599999999999998E-4</c:v>
                </c:pt>
                <c:pt idx="67035" formatCode="0.00E+00">
                  <c:v>3.3599999999999998E-4</c:v>
                </c:pt>
                <c:pt idx="67036" formatCode="0.00E+00">
                  <c:v>3.3599999999999998E-4</c:v>
                </c:pt>
                <c:pt idx="67037" formatCode="0.00E+00">
                  <c:v>3.3599999999999998E-4</c:v>
                </c:pt>
                <c:pt idx="67038" formatCode="0.00E+00">
                  <c:v>3.3599999999999998E-4</c:v>
                </c:pt>
                <c:pt idx="67039" formatCode="0.00E+00">
                  <c:v>3.3599999999999998E-4</c:v>
                </c:pt>
                <c:pt idx="67040" formatCode="0.00E+00">
                  <c:v>3.3599999999999998E-4</c:v>
                </c:pt>
                <c:pt idx="67041" formatCode="0.00E+00">
                  <c:v>3.3599999999999998E-4</c:v>
                </c:pt>
                <c:pt idx="67042" formatCode="0.00E+00">
                  <c:v>3.3599999999999998E-4</c:v>
                </c:pt>
                <c:pt idx="67043" formatCode="0.00E+00">
                  <c:v>3.3599999999999998E-4</c:v>
                </c:pt>
                <c:pt idx="67044" formatCode="0.00E+00">
                  <c:v>3.3599999999999998E-4</c:v>
                </c:pt>
                <c:pt idx="67045" formatCode="0.00E+00">
                  <c:v>3.3599999999999998E-4</c:v>
                </c:pt>
                <c:pt idx="67046" formatCode="0.00E+00">
                  <c:v>3.3599999999999998E-4</c:v>
                </c:pt>
                <c:pt idx="67047" formatCode="0.00E+00">
                  <c:v>3.3599999999999998E-4</c:v>
                </c:pt>
                <c:pt idx="67048" formatCode="0.00E+00">
                  <c:v>3.3599999999999998E-4</c:v>
                </c:pt>
                <c:pt idx="67049" formatCode="0.00E+00">
                  <c:v>3.3599999999999998E-4</c:v>
                </c:pt>
                <c:pt idx="67050" formatCode="0.00E+00">
                  <c:v>3.3599999999999998E-4</c:v>
                </c:pt>
                <c:pt idx="67051" formatCode="0.00E+00">
                  <c:v>3.3599999999999998E-4</c:v>
                </c:pt>
                <c:pt idx="67052" formatCode="0.00E+00">
                  <c:v>3.3599999999999998E-4</c:v>
                </c:pt>
                <c:pt idx="67053" formatCode="0.00E+00">
                  <c:v>3.3599999999999998E-4</c:v>
                </c:pt>
                <c:pt idx="67054" formatCode="0.00E+00">
                  <c:v>3.3599999999999998E-4</c:v>
                </c:pt>
                <c:pt idx="67055" formatCode="0.00E+00">
                  <c:v>3.3599999999999998E-4</c:v>
                </c:pt>
                <c:pt idx="67056" formatCode="0.00E+00">
                  <c:v>3.3599999999999998E-4</c:v>
                </c:pt>
                <c:pt idx="67057" formatCode="0.00E+00">
                  <c:v>3.3599999999999998E-4</c:v>
                </c:pt>
                <c:pt idx="67058" formatCode="0.00E+00">
                  <c:v>3.3599999999999998E-4</c:v>
                </c:pt>
                <c:pt idx="67059" formatCode="0.00E+00">
                  <c:v>3.3599999999999998E-4</c:v>
                </c:pt>
                <c:pt idx="67060" formatCode="0.00E+00">
                  <c:v>3.3599999999999998E-4</c:v>
                </c:pt>
                <c:pt idx="67061" formatCode="0.00E+00">
                  <c:v>3.3599999999999998E-4</c:v>
                </c:pt>
                <c:pt idx="67062" formatCode="0.00E+00">
                  <c:v>3.3599999999999998E-4</c:v>
                </c:pt>
                <c:pt idx="67063" formatCode="0.00E+00">
                  <c:v>3.3599999999999998E-4</c:v>
                </c:pt>
                <c:pt idx="67064" formatCode="0.00E+00">
                  <c:v>3.3599999999999998E-4</c:v>
                </c:pt>
                <c:pt idx="67065" formatCode="0.00E+00">
                  <c:v>3.3599999999999998E-4</c:v>
                </c:pt>
                <c:pt idx="67066" formatCode="0.00E+00">
                  <c:v>3.3599999999999998E-4</c:v>
                </c:pt>
                <c:pt idx="67067" formatCode="0.00E+00">
                  <c:v>3.3599999999999998E-4</c:v>
                </c:pt>
                <c:pt idx="67068" formatCode="0.00E+00">
                  <c:v>3.3599999999999998E-4</c:v>
                </c:pt>
                <c:pt idx="67069" formatCode="0.00E+00">
                  <c:v>3.3599999999999998E-4</c:v>
                </c:pt>
                <c:pt idx="67070" formatCode="0.00E+00">
                  <c:v>3.3599999999999998E-4</c:v>
                </c:pt>
                <c:pt idx="67071" formatCode="0.00E+00">
                  <c:v>3.3599999999999998E-4</c:v>
                </c:pt>
                <c:pt idx="67072" formatCode="0.00E+00">
                  <c:v>3.3599999999999998E-4</c:v>
                </c:pt>
                <c:pt idx="67073" formatCode="0.00E+00">
                  <c:v>3.3599999999999998E-4</c:v>
                </c:pt>
                <c:pt idx="67074" formatCode="0.00E+00">
                  <c:v>3.3599999999999998E-4</c:v>
                </c:pt>
                <c:pt idx="67075" formatCode="0.00E+00">
                  <c:v>3.3599999999999998E-4</c:v>
                </c:pt>
                <c:pt idx="67076" formatCode="0.00E+00">
                  <c:v>3.3599999999999998E-4</c:v>
                </c:pt>
                <c:pt idx="67077" formatCode="0.00E+00">
                  <c:v>3.3599999999999998E-4</c:v>
                </c:pt>
                <c:pt idx="67078" formatCode="0.00E+00">
                  <c:v>3.3500000000000001E-4</c:v>
                </c:pt>
                <c:pt idx="67079" formatCode="0.00E+00">
                  <c:v>3.3500000000000001E-4</c:v>
                </c:pt>
                <c:pt idx="67080" formatCode="0.00E+00">
                  <c:v>3.3599999999999998E-4</c:v>
                </c:pt>
                <c:pt idx="67081" formatCode="0.00E+00">
                  <c:v>3.3500000000000001E-4</c:v>
                </c:pt>
                <c:pt idx="67082" formatCode="0.00E+00">
                  <c:v>3.3599999999999998E-4</c:v>
                </c:pt>
                <c:pt idx="67083" formatCode="0.00E+00">
                  <c:v>3.3500000000000001E-4</c:v>
                </c:pt>
                <c:pt idx="67084" formatCode="0.00E+00">
                  <c:v>3.3500000000000001E-4</c:v>
                </c:pt>
                <c:pt idx="67085" formatCode="0.00E+00">
                  <c:v>3.3500000000000001E-4</c:v>
                </c:pt>
                <c:pt idx="67086" formatCode="0.00E+00">
                  <c:v>3.3500000000000001E-4</c:v>
                </c:pt>
                <c:pt idx="67087" formatCode="0.00E+00">
                  <c:v>3.3500000000000001E-4</c:v>
                </c:pt>
                <c:pt idx="67088" formatCode="0.00E+00">
                  <c:v>3.3500000000000001E-4</c:v>
                </c:pt>
                <c:pt idx="67089" formatCode="0.00E+00">
                  <c:v>3.3500000000000001E-4</c:v>
                </c:pt>
                <c:pt idx="67090" formatCode="0.00E+00">
                  <c:v>3.3500000000000001E-4</c:v>
                </c:pt>
                <c:pt idx="67091" formatCode="0.00E+00">
                  <c:v>3.3500000000000001E-4</c:v>
                </c:pt>
                <c:pt idx="67092" formatCode="0.00E+00">
                  <c:v>3.3500000000000001E-4</c:v>
                </c:pt>
                <c:pt idx="67093" formatCode="0.00E+00">
                  <c:v>3.3500000000000001E-4</c:v>
                </c:pt>
                <c:pt idx="67094" formatCode="0.00E+00">
                  <c:v>3.3500000000000001E-4</c:v>
                </c:pt>
                <c:pt idx="67095" formatCode="0.00E+00">
                  <c:v>3.3500000000000001E-4</c:v>
                </c:pt>
                <c:pt idx="67096" formatCode="0.00E+00">
                  <c:v>3.3500000000000001E-4</c:v>
                </c:pt>
                <c:pt idx="67097" formatCode="0.00E+00">
                  <c:v>3.3500000000000001E-4</c:v>
                </c:pt>
                <c:pt idx="67098" formatCode="0.00E+00">
                  <c:v>3.3500000000000001E-4</c:v>
                </c:pt>
                <c:pt idx="67099" formatCode="0.00E+00">
                  <c:v>3.3500000000000001E-4</c:v>
                </c:pt>
                <c:pt idx="67100" formatCode="0.00E+00">
                  <c:v>3.3500000000000001E-4</c:v>
                </c:pt>
                <c:pt idx="67101" formatCode="0.00E+00">
                  <c:v>3.3500000000000001E-4</c:v>
                </c:pt>
                <c:pt idx="67102" formatCode="0.00E+00">
                  <c:v>3.3500000000000001E-4</c:v>
                </c:pt>
                <c:pt idx="67103" formatCode="0.00E+00">
                  <c:v>3.3500000000000001E-4</c:v>
                </c:pt>
                <c:pt idx="67104" formatCode="0.00E+00">
                  <c:v>3.3500000000000001E-4</c:v>
                </c:pt>
                <c:pt idx="67105" formatCode="0.00E+00">
                  <c:v>3.3500000000000001E-4</c:v>
                </c:pt>
                <c:pt idx="67106" formatCode="0.00E+00">
                  <c:v>3.3500000000000001E-4</c:v>
                </c:pt>
                <c:pt idx="67107" formatCode="0.00E+00">
                  <c:v>3.3500000000000001E-4</c:v>
                </c:pt>
                <c:pt idx="67108" formatCode="0.00E+00">
                  <c:v>3.3500000000000001E-4</c:v>
                </c:pt>
                <c:pt idx="67109" formatCode="0.00E+00">
                  <c:v>3.3500000000000001E-4</c:v>
                </c:pt>
                <c:pt idx="67110" formatCode="0.00E+00">
                  <c:v>3.3500000000000001E-4</c:v>
                </c:pt>
                <c:pt idx="67111" formatCode="0.00E+00">
                  <c:v>3.3500000000000001E-4</c:v>
                </c:pt>
                <c:pt idx="67112" formatCode="0.00E+00">
                  <c:v>3.3500000000000001E-4</c:v>
                </c:pt>
                <c:pt idx="67113" formatCode="0.00E+00">
                  <c:v>3.3500000000000001E-4</c:v>
                </c:pt>
                <c:pt idx="67114" formatCode="0.00E+00">
                  <c:v>3.3500000000000001E-4</c:v>
                </c:pt>
                <c:pt idx="67115" formatCode="0.00E+00">
                  <c:v>3.3500000000000001E-4</c:v>
                </c:pt>
                <c:pt idx="67116" formatCode="0.00E+00">
                  <c:v>3.3500000000000001E-4</c:v>
                </c:pt>
                <c:pt idx="67117" formatCode="0.00E+00">
                  <c:v>3.3500000000000001E-4</c:v>
                </c:pt>
                <c:pt idx="67118" formatCode="0.00E+00">
                  <c:v>3.3500000000000001E-4</c:v>
                </c:pt>
                <c:pt idx="67119" formatCode="0.00E+00">
                  <c:v>3.3500000000000001E-4</c:v>
                </c:pt>
                <c:pt idx="67120" formatCode="0.00E+00">
                  <c:v>3.3500000000000001E-4</c:v>
                </c:pt>
                <c:pt idx="67121" formatCode="0.00E+00">
                  <c:v>3.3500000000000001E-4</c:v>
                </c:pt>
                <c:pt idx="67122" formatCode="0.00E+00">
                  <c:v>3.3500000000000001E-4</c:v>
                </c:pt>
                <c:pt idx="67123" formatCode="0.00E+00">
                  <c:v>3.3500000000000001E-4</c:v>
                </c:pt>
                <c:pt idx="67124" formatCode="0.00E+00">
                  <c:v>3.3500000000000001E-4</c:v>
                </c:pt>
                <c:pt idx="67125" formatCode="0.00E+00">
                  <c:v>3.3500000000000001E-4</c:v>
                </c:pt>
                <c:pt idx="67126" formatCode="0.00E+00">
                  <c:v>3.3500000000000001E-4</c:v>
                </c:pt>
                <c:pt idx="67127" formatCode="0.00E+00">
                  <c:v>3.3500000000000001E-4</c:v>
                </c:pt>
                <c:pt idx="67128" formatCode="0.00E+00">
                  <c:v>3.3500000000000001E-4</c:v>
                </c:pt>
                <c:pt idx="67129" formatCode="0.00E+00">
                  <c:v>3.3500000000000001E-4</c:v>
                </c:pt>
                <c:pt idx="67130" formatCode="0.00E+00">
                  <c:v>3.3500000000000001E-4</c:v>
                </c:pt>
                <c:pt idx="67131" formatCode="0.00E+00">
                  <c:v>3.3399999999999999E-4</c:v>
                </c:pt>
                <c:pt idx="67132" formatCode="0.00E+00">
                  <c:v>3.3500000000000001E-4</c:v>
                </c:pt>
                <c:pt idx="67133" formatCode="0.00E+00">
                  <c:v>3.3399999999999999E-4</c:v>
                </c:pt>
                <c:pt idx="67134" formatCode="0.00E+00">
                  <c:v>3.3399999999999999E-4</c:v>
                </c:pt>
                <c:pt idx="67135" formatCode="0.00E+00">
                  <c:v>3.3399999999999999E-4</c:v>
                </c:pt>
                <c:pt idx="67136" formatCode="0.00E+00">
                  <c:v>3.3500000000000001E-4</c:v>
                </c:pt>
                <c:pt idx="67137" formatCode="0.00E+00">
                  <c:v>3.3399999999999999E-4</c:v>
                </c:pt>
                <c:pt idx="67138" formatCode="0.00E+00">
                  <c:v>3.3399999999999999E-4</c:v>
                </c:pt>
                <c:pt idx="67139" formatCode="0.00E+00">
                  <c:v>3.3399999999999999E-4</c:v>
                </c:pt>
                <c:pt idx="67140" formatCode="0.00E+00">
                  <c:v>3.3399999999999999E-4</c:v>
                </c:pt>
                <c:pt idx="67141" formatCode="0.00E+00">
                  <c:v>3.3399999999999999E-4</c:v>
                </c:pt>
                <c:pt idx="67142" formatCode="0.00E+00">
                  <c:v>3.3399999999999999E-4</c:v>
                </c:pt>
                <c:pt idx="67143" formatCode="0.00E+00">
                  <c:v>3.3399999999999999E-4</c:v>
                </c:pt>
                <c:pt idx="67144" formatCode="0.00E+00">
                  <c:v>3.3399999999999999E-4</c:v>
                </c:pt>
                <c:pt idx="67145" formatCode="0.00E+00">
                  <c:v>3.3399999999999999E-4</c:v>
                </c:pt>
                <c:pt idx="67146" formatCode="0.00E+00">
                  <c:v>3.3399999999999999E-4</c:v>
                </c:pt>
                <c:pt idx="67147" formatCode="0.00E+00">
                  <c:v>3.3399999999999999E-4</c:v>
                </c:pt>
                <c:pt idx="67148" formatCode="0.00E+00">
                  <c:v>3.3399999999999999E-4</c:v>
                </c:pt>
                <c:pt idx="67149" formatCode="0.00E+00">
                  <c:v>3.3399999999999999E-4</c:v>
                </c:pt>
                <c:pt idx="67150" formatCode="0.00E+00">
                  <c:v>3.3399999999999999E-4</c:v>
                </c:pt>
                <c:pt idx="67151" formatCode="0.00E+00">
                  <c:v>3.3399999999999999E-4</c:v>
                </c:pt>
                <c:pt idx="67152" formatCode="0.00E+00">
                  <c:v>3.3399999999999999E-4</c:v>
                </c:pt>
                <c:pt idx="67153" formatCode="0.00E+00">
                  <c:v>3.3399999999999999E-4</c:v>
                </c:pt>
                <c:pt idx="67154" formatCode="0.00E+00">
                  <c:v>3.3399999999999999E-4</c:v>
                </c:pt>
                <c:pt idx="67155" formatCode="0.00E+00">
                  <c:v>3.3399999999999999E-4</c:v>
                </c:pt>
                <c:pt idx="67156" formatCode="0.00E+00">
                  <c:v>3.3399999999999999E-4</c:v>
                </c:pt>
                <c:pt idx="67157" formatCode="0.00E+00">
                  <c:v>3.3399999999999999E-4</c:v>
                </c:pt>
                <c:pt idx="67158" formatCode="0.00E+00">
                  <c:v>3.3399999999999999E-4</c:v>
                </c:pt>
                <c:pt idx="67159" formatCode="0.00E+00">
                  <c:v>3.3399999999999999E-4</c:v>
                </c:pt>
                <c:pt idx="67160" formatCode="0.00E+00">
                  <c:v>3.3399999999999999E-4</c:v>
                </c:pt>
                <c:pt idx="67161" formatCode="0.00E+00">
                  <c:v>3.3399999999999999E-4</c:v>
                </c:pt>
                <c:pt idx="67162" formatCode="0.00E+00">
                  <c:v>3.3399999999999999E-4</c:v>
                </c:pt>
                <c:pt idx="67163" formatCode="0.00E+00">
                  <c:v>3.3399999999999999E-4</c:v>
                </c:pt>
                <c:pt idx="67164" formatCode="0.00E+00">
                  <c:v>3.3399999999999999E-4</c:v>
                </c:pt>
                <c:pt idx="67165" formatCode="0.00E+00">
                  <c:v>3.3399999999999999E-4</c:v>
                </c:pt>
                <c:pt idx="67166" formatCode="0.00E+00">
                  <c:v>3.3399999999999999E-4</c:v>
                </c:pt>
                <c:pt idx="67167" formatCode="0.00E+00">
                  <c:v>3.3399999999999999E-4</c:v>
                </c:pt>
                <c:pt idx="67168" formatCode="0.00E+00">
                  <c:v>3.3399999999999999E-4</c:v>
                </c:pt>
                <c:pt idx="67169" formatCode="0.00E+00">
                  <c:v>3.3399999999999999E-4</c:v>
                </c:pt>
                <c:pt idx="67170" formatCode="0.00E+00">
                  <c:v>3.3399999999999999E-4</c:v>
                </c:pt>
                <c:pt idx="67171" formatCode="0.00E+00">
                  <c:v>3.3399999999999999E-4</c:v>
                </c:pt>
                <c:pt idx="67172" formatCode="0.00E+00">
                  <c:v>3.3399999999999999E-4</c:v>
                </c:pt>
                <c:pt idx="67173" formatCode="0.00E+00">
                  <c:v>3.3399999999999999E-4</c:v>
                </c:pt>
                <c:pt idx="67174" formatCode="0.00E+00">
                  <c:v>3.3399999999999999E-4</c:v>
                </c:pt>
                <c:pt idx="67175" formatCode="0.00E+00">
                  <c:v>3.3399999999999999E-4</c:v>
                </c:pt>
                <c:pt idx="67176" formatCode="0.00E+00">
                  <c:v>3.3399999999999999E-4</c:v>
                </c:pt>
                <c:pt idx="67177" formatCode="0.00E+00">
                  <c:v>3.3399999999999999E-4</c:v>
                </c:pt>
                <c:pt idx="67178" formatCode="0.00E+00">
                  <c:v>3.3399999999999999E-4</c:v>
                </c:pt>
                <c:pt idx="67179" formatCode="0.00E+00">
                  <c:v>3.3399999999999999E-4</c:v>
                </c:pt>
                <c:pt idx="67180" formatCode="0.00E+00">
                  <c:v>3.3399999999999999E-4</c:v>
                </c:pt>
                <c:pt idx="67181" formatCode="0.00E+00">
                  <c:v>3.3399999999999999E-4</c:v>
                </c:pt>
                <c:pt idx="67182" formatCode="0.00E+00">
                  <c:v>3.3399999999999999E-4</c:v>
                </c:pt>
                <c:pt idx="67183" formatCode="0.00E+00">
                  <c:v>3.3399999999999999E-4</c:v>
                </c:pt>
                <c:pt idx="67184" formatCode="0.00E+00">
                  <c:v>3.3300000000000002E-4</c:v>
                </c:pt>
                <c:pt idx="67185" formatCode="0.00E+00">
                  <c:v>3.3399999999999999E-4</c:v>
                </c:pt>
                <c:pt idx="67186" formatCode="0.00E+00">
                  <c:v>3.3399999999999999E-4</c:v>
                </c:pt>
                <c:pt idx="67187" formatCode="0.00E+00">
                  <c:v>3.3300000000000002E-4</c:v>
                </c:pt>
                <c:pt idx="67188" formatCode="0.00E+00">
                  <c:v>3.3399999999999999E-4</c:v>
                </c:pt>
                <c:pt idx="67189" formatCode="0.00E+00">
                  <c:v>3.3399999999999999E-4</c:v>
                </c:pt>
                <c:pt idx="67190" formatCode="0.00E+00">
                  <c:v>3.3300000000000002E-4</c:v>
                </c:pt>
                <c:pt idx="67191" formatCode="0.00E+00">
                  <c:v>3.3300000000000002E-4</c:v>
                </c:pt>
                <c:pt idx="67192" formatCode="0.00E+00">
                  <c:v>3.3300000000000002E-4</c:v>
                </c:pt>
                <c:pt idx="67193" formatCode="0.00E+00">
                  <c:v>3.3399999999999999E-4</c:v>
                </c:pt>
                <c:pt idx="67194" formatCode="0.00E+00">
                  <c:v>3.3300000000000002E-4</c:v>
                </c:pt>
                <c:pt idx="67195" formatCode="0.00E+00">
                  <c:v>3.3300000000000002E-4</c:v>
                </c:pt>
                <c:pt idx="67196" formatCode="0.00E+00">
                  <c:v>3.3300000000000002E-4</c:v>
                </c:pt>
                <c:pt idx="67197" formatCode="0.00E+00">
                  <c:v>3.3300000000000002E-4</c:v>
                </c:pt>
                <c:pt idx="67198" formatCode="0.00E+00">
                  <c:v>3.3300000000000002E-4</c:v>
                </c:pt>
                <c:pt idx="67199" formatCode="0.00E+00">
                  <c:v>3.3300000000000002E-4</c:v>
                </c:pt>
                <c:pt idx="67200" formatCode="0.00E+00">
                  <c:v>3.3300000000000002E-4</c:v>
                </c:pt>
                <c:pt idx="67201" formatCode="0.00E+00">
                  <c:v>3.3300000000000002E-4</c:v>
                </c:pt>
                <c:pt idx="67202" formatCode="0.00E+00">
                  <c:v>3.3300000000000002E-4</c:v>
                </c:pt>
                <c:pt idx="67203" formatCode="0.00E+00">
                  <c:v>3.3300000000000002E-4</c:v>
                </c:pt>
                <c:pt idx="67204" formatCode="0.00E+00">
                  <c:v>3.3300000000000002E-4</c:v>
                </c:pt>
                <c:pt idx="67205" formatCode="0.00E+00">
                  <c:v>3.3300000000000002E-4</c:v>
                </c:pt>
                <c:pt idx="67206" formatCode="0.00E+00">
                  <c:v>3.3300000000000002E-4</c:v>
                </c:pt>
                <c:pt idx="67207" formatCode="0.00E+00">
                  <c:v>3.3300000000000002E-4</c:v>
                </c:pt>
                <c:pt idx="67208" formatCode="0.00E+00">
                  <c:v>3.3300000000000002E-4</c:v>
                </c:pt>
                <c:pt idx="67209" formatCode="0.00E+00">
                  <c:v>3.3300000000000002E-4</c:v>
                </c:pt>
                <c:pt idx="67210" formatCode="0.00E+00">
                  <c:v>3.3300000000000002E-4</c:v>
                </c:pt>
                <c:pt idx="67211" formatCode="0.00E+00">
                  <c:v>3.3300000000000002E-4</c:v>
                </c:pt>
                <c:pt idx="67212" formatCode="0.00E+00">
                  <c:v>3.3300000000000002E-4</c:v>
                </c:pt>
                <c:pt idx="67213" formatCode="0.00E+00">
                  <c:v>3.3300000000000002E-4</c:v>
                </c:pt>
                <c:pt idx="67214" formatCode="0.00E+00">
                  <c:v>3.3300000000000002E-4</c:v>
                </c:pt>
                <c:pt idx="67215" formatCode="0.00E+00">
                  <c:v>3.3300000000000002E-4</c:v>
                </c:pt>
                <c:pt idx="67216" formatCode="0.00E+00">
                  <c:v>3.3300000000000002E-4</c:v>
                </c:pt>
                <c:pt idx="67217" formatCode="0.00E+00">
                  <c:v>3.3300000000000002E-4</c:v>
                </c:pt>
                <c:pt idx="67218" formatCode="0.00E+00">
                  <c:v>3.3300000000000002E-4</c:v>
                </c:pt>
                <c:pt idx="67219" formatCode="0.00E+00">
                  <c:v>3.3300000000000002E-4</c:v>
                </c:pt>
                <c:pt idx="67220" formatCode="0.00E+00">
                  <c:v>3.3300000000000002E-4</c:v>
                </c:pt>
                <c:pt idx="67221" formatCode="0.00E+00">
                  <c:v>3.3300000000000002E-4</c:v>
                </c:pt>
                <c:pt idx="67222" formatCode="0.00E+00">
                  <c:v>3.3300000000000002E-4</c:v>
                </c:pt>
                <c:pt idx="67223" formatCode="0.00E+00">
                  <c:v>3.3300000000000002E-4</c:v>
                </c:pt>
                <c:pt idx="67224" formatCode="0.00E+00">
                  <c:v>3.3300000000000002E-4</c:v>
                </c:pt>
                <c:pt idx="67225" formatCode="0.00E+00">
                  <c:v>3.3300000000000002E-4</c:v>
                </c:pt>
                <c:pt idx="67226" formatCode="0.00E+00">
                  <c:v>3.3300000000000002E-4</c:v>
                </c:pt>
                <c:pt idx="67227" formatCode="0.00E+00">
                  <c:v>3.3300000000000002E-4</c:v>
                </c:pt>
                <c:pt idx="67228" formatCode="0.00E+00">
                  <c:v>3.3300000000000002E-4</c:v>
                </c:pt>
                <c:pt idx="67229" formatCode="0.00E+00">
                  <c:v>3.3300000000000002E-4</c:v>
                </c:pt>
                <c:pt idx="67230" formatCode="0.00E+00">
                  <c:v>3.3300000000000002E-4</c:v>
                </c:pt>
                <c:pt idx="67231" formatCode="0.00E+00">
                  <c:v>3.3300000000000002E-4</c:v>
                </c:pt>
                <c:pt idx="67232" formatCode="0.00E+00">
                  <c:v>3.3300000000000002E-4</c:v>
                </c:pt>
                <c:pt idx="67233" formatCode="0.00E+00">
                  <c:v>3.3300000000000002E-4</c:v>
                </c:pt>
                <c:pt idx="67234" formatCode="0.00E+00">
                  <c:v>3.3300000000000002E-4</c:v>
                </c:pt>
                <c:pt idx="67235" formatCode="0.00E+00">
                  <c:v>3.3300000000000002E-4</c:v>
                </c:pt>
                <c:pt idx="67236" formatCode="0.00E+00">
                  <c:v>3.3300000000000002E-4</c:v>
                </c:pt>
                <c:pt idx="67237" formatCode="0.00E+00">
                  <c:v>3.3300000000000002E-4</c:v>
                </c:pt>
                <c:pt idx="67238" formatCode="0.00E+00">
                  <c:v>3.3300000000000002E-4</c:v>
                </c:pt>
                <c:pt idx="67239" formatCode="0.00E+00">
                  <c:v>3.3300000000000002E-4</c:v>
                </c:pt>
                <c:pt idx="67240" formatCode="0.00E+00">
                  <c:v>3.3300000000000002E-4</c:v>
                </c:pt>
                <c:pt idx="67241" formatCode="0.00E+00">
                  <c:v>3.3300000000000002E-4</c:v>
                </c:pt>
                <c:pt idx="67242" formatCode="0.00E+00">
                  <c:v>3.3300000000000002E-4</c:v>
                </c:pt>
                <c:pt idx="67243" formatCode="0.00E+00">
                  <c:v>3.3300000000000002E-4</c:v>
                </c:pt>
                <c:pt idx="67244" formatCode="0.00E+00">
                  <c:v>3.3300000000000002E-4</c:v>
                </c:pt>
                <c:pt idx="67245" formatCode="0.00E+00">
                  <c:v>3.3199999999999999E-4</c:v>
                </c:pt>
                <c:pt idx="67246" formatCode="0.00E+00">
                  <c:v>3.3199999999999999E-4</c:v>
                </c:pt>
                <c:pt idx="67247" formatCode="0.00E+00">
                  <c:v>3.3199999999999999E-4</c:v>
                </c:pt>
                <c:pt idx="67248" formatCode="0.00E+00">
                  <c:v>3.3300000000000002E-4</c:v>
                </c:pt>
                <c:pt idx="67249" formatCode="0.00E+00">
                  <c:v>3.3199999999999999E-4</c:v>
                </c:pt>
                <c:pt idx="67250" formatCode="0.00E+00">
                  <c:v>3.3199999999999999E-4</c:v>
                </c:pt>
                <c:pt idx="67251" formatCode="0.00E+00">
                  <c:v>3.3199999999999999E-4</c:v>
                </c:pt>
                <c:pt idx="67252" formatCode="0.00E+00">
                  <c:v>3.3199999999999999E-4</c:v>
                </c:pt>
                <c:pt idx="67253" formatCode="0.00E+00">
                  <c:v>3.3199999999999999E-4</c:v>
                </c:pt>
                <c:pt idx="67254" formatCode="0.00E+00">
                  <c:v>3.3199999999999999E-4</c:v>
                </c:pt>
                <c:pt idx="67255" formatCode="0.00E+00">
                  <c:v>3.3199999999999999E-4</c:v>
                </c:pt>
                <c:pt idx="67256" formatCode="0.00E+00">
                  <c:v>3.3199999999999999E-4</c:v>
                </c:pt>
                <c:pt idx="67257" formatCode="0.00E+00">
                  <c:v>3.3199999999999999E-4</c:v>
                </c:pt>
                <c:pt idx="67258" formatCode="0.00E+00">
                  <c:v>3.3199999999999999E-4</c:v>
                </c:pt>
                <c:pt idx="67259" formatCode="0.00E+00">
                  <c:v>3.3199999999999999E-4</c:v>
                </c:pt>
                <c:pt idx="67260" formatCode="0.00E+00">
                  <c:v>3.3199999999999999E-4</c:v>
                </c:pt>
                <c:pt idx="67261" formatCode="0.00E+00">
                  <c:v>3.3199999999999999E-4</c:v>
                </c:pt>
                <c:pt idx="67262" formatCode="0.00E+00">
                  <c:v>3.3199999999999999E-4</c:v>
                </c:pt>
                <c:pt idx="67263" formatCode="0.00E+00">
                  <c:v>3.3199999999999999E-4</c:v>
                </c:pt>
                <c:pt idx="67264" formatCode="0.00E+00">
                  <c:v>3.3199999999999999E-4</c:v>
                </c:pt>
                <c:pt idx="67265" formatCode="0.00E+00">
                  <c:v>3.3199999999999999E-4</c:v>
                </c:pt>
                <c:pt idx="67266" formatCode="0.00E+00">
                  <c:v>3.3199999999999999E-4</c:v>
                </c:pt>
                <c:pt idx="67267" formatCode="0.00E+00">
                  <c:v>3.3199999999999999E-4</c:v>
                </c:pt>
                <c:pt idx="67268" formatCode="0.00E+00">
                  <c:v>3.3199999999999999E-4</c:v>
                </c:pt>
                <c:pt idx="67269" formatCode="0.00E+00">
                  <c:v>3.3199999999999999E-4</c:v>
                </c:pt>
                <c:pt idx="67270" formatCode="0.00E+00">
                  <c:v>3.3199999999999999E-4</c:v>
                </c:pt>
                <c:pt idx="67271" formatCode="0.00E+00">
                  <c:v>3.3199999999999999E-4</c:v>
                </c:pt>
                <c:pt idx="67272" formatCode="0.00E+00">
                  <c:v>3.3199999999999999E-4</c:v>
                </c:pt>
                <c:pt idx="67273" formatCode="0.00E+00">
                  <c:v>3.3199999999999999E-4</c:v>
                </c:pt>
                <c:pt idx="67274" formatCode="0.00E+00">
                  <c:v>3.3199999999999999E-4</c:v>
                </c:pt>
                <c:pt idx="67275" formatCode="0.00E+00">
                  <c:v>3.3199999999999999E-4</c:v>
                </c:pt>
                <c:pt idx="67276" formatCode="0.00E+00">
                  <c:v>3.3199999999999999E-4</c:v>
                </c:pt>
                <c:pt idx="67277" formatCode="0.00E+00">
                  <c:v>3.3199999999999999E-4</c:v>
                </c:pt>
                <c:pt idx="67278" formatCode="0.00E+00">
                  <c:v>3.3199999999999999E-4</c:v>
                </c:pt>
                <c:pt idx="67279" formatCode="0.00E+00">
                  <c:v>3.3199999999999999E-4</c:v>
                </c:pt>
                <c:pt idx="67280" formatCode="0.00E+00">
                  <c:v>3.3199999999999999E-4</c:v>
                </c:pt>
                <c:pt idx="67281" formatCode="0.00E+00">
                  <c:v>3.3199999999999999E-4</c:v>
                </c:pt>
                <c:pt idx="67282" formatCode="0.00E+00">
                  <c:v>3.3199999999999999E-4</c:v>
                </c:pt>
                <c:pt idx="67283" formatCode="0.00E+00">
                  <c:v>3.3199999999999999E-4</c:v>
                </c:pt>
                <c:pt idx="67284" formatCode="0.00E+00">
                  <c:v>3.3199999999999999E-4</c:v>
                </c:pt>
                <c:pt idx="67285" formatCode="0.00E+00">
                  <c:v>3.3199999999999999E-4</c:v>
                </c:pt>
                <c:pt idx="67286" formatCode="0.00E+00">
                  <c:v>3.3199999999999999E-4</c:v>
                </c:pt>
                <c:pt idx="67287" formatCode="0.00E+00">
                  <c:v>3.3199999999999999E-4</c:v>
                </c:pt>
                <c:pt idx="67288" formatCode="0.00E+00">
                  <c:v>3.3199999999999999E-4</c:v>
                </c:pt>
                <c:pt idx="67289" formatCode="0.00E+00">
                  <c:v>3.3199999999999999E-4</c:v>
                </c:pt>
                <c:pt idx="67290" formatCode="0.00E+00">
                  <c:v>3.3199999999999999E-4</c:v>
                </c:pt>
                <c:pt idx="67291" formatCode="0.00E+00">
                  <c:v>3.3199999999999999E-4</c:v>
                </c:pt>
                <c:pt idx="67292" formatCode="0.00E+00">
                  <c:v>3.3199999999999999E-4</c:v>
                </c:pt>
                <c:pt idx="67293" formatCode="0.00E+00">
                  <c:v>3.3199999999999999E-4</c:v>
                </c:pt>
                <c:pt idx="67294" formatCode="0.00E+00">
                  <c:v>3.3199999999999999E-4</c:v>
                </c:pt>
                <c:pt idx="67295" formatCode="0.00E+00">
                  <c:v>3.3199999999999999E-4</c:v>
                </c:pt>
                <c:pt idx="67296" formatCode="0.00E+00">
                  <c:v>3.3199999999999999E-4</c:v>
                </c:pt>
                <c:pt idx="67297" formatCode="0.00E+00">
                  <c:v>3.3100000000000002E-4</c:v>
                </c:pt>
                <c:pt idx="67298" formatCode="0.00E+00">
                  <c:v>3.3199999999999999E-4</c:v>
                </c:pt>
                <c:pt idx="67299" formatCode="0.00E+00">
                  <c:v>3.3199999999999999E-4</c:v>
                </c:pt>
                <c:pt idx="67300" formatCode="0.00E+00">
                  <c:v>3.3199999999999999E-4</c:v>
                </c:pt>
                <c:pt idx="67301" formatCode="0.00E+00">
                  <c:v>3.3199999999999999E-4</c:v>
                </c:pt>
                <c:pt idx="67302" formatCode="0.00E+00">
                  <c:v>3.3199999999999999E-4</c:v>
                </c:pt>
                <c:pt idx="67303" formatCode="0.00E+00">
                  <c:v>3.3100000000000002E-4</c:v>
                </c:pt>
                <c:pt idx="67304" formatCode="0.00E+00">
                  <c:v>3.3199999999999999E-4</c:v>
                </c:pt>
                <c:pt idx="67305" formatCode="0.00E+00">
                  <c:v>3.3199999999999999E-4</c:v>
                </c:pt>
                <c:pt idx="67306" formatCode="0.00E+00">
                  <c:v>3.3199999999999999E-4</c:v>
                </c:pt>
                <c:pt idx="67307" formatCode="0.00E+00">
                  <c:v>3.3100000000000002E-4</c:v>
                </c:pt>
                <c:pt idx="67308" formatCode="0.00E+00">
                  <c:v>3.3100000000000002E-4</c:v>
                </c:pt>
                <c:pt idx="67309" formatCode="0.00E+00">
                  <c:v>3.3100000000000002E-4</c:v>
                </c:pt>
                <c:pt idx="67310" formatCode="0.00E+00">
                  <c:v>3.3199999999999999E-4</c:v>
                </c:pt>
                <c:pt idx="67311" formatCode="0.00E+00">
                  <c:v>3.3100000000000002E-4</c:v>
                </c:pt>
                <c:pt idx="67312" formatCode="0.00E+00">
                  <c:v>3.3100000000000002E-4</c:v>
                </c:pt>
                <c:pt idx="67313" formatCode="0.00E+00">
                  <c:v>3.3100000000000002E-4</c:v>
                </c:pt>
                <c:pt idx="67314" formatCode="0.00E+00">
                  <c:v>3.3100000000000002E-4</c:v>
                </c:pt>
                <c:pt idx="67315" formatCode="0.00E+00">
                  <c:v>3.3100000000000002E-4</c:v>
                </c:pt>
                <c:pt idx="67316" formatCode="0.00E+00">
                  <c:v>3.3100000000000002E-4</c:v>
                </c:pt>
                <c:pt idx="67317" formatCode="0.00E+00">
                  <c:v>3.3100000000000002E-4</c:v>
                </c:pt>
                <c:pt idx="67318" formatCode="0.00E+00">
                  <c:v>3.3100000000000002E-4</c:v>
                </c:pt>
                <c:pt idx="67319" formatCode="0.00E+00">
                  <c:v>3.3100000000000002E-4</c:v>
                </c:pt>
                <c:pt idx="67320" formatCode="0.00E+00">
                  <c:v>3.3100000000000002E-4</c:v>
                </c:pt>
                <c:pt idx="67321" formatCode="0.00E+00">
                  <c:v>3.3100000000000002E-4</c:v>
                </c:pt>
                <c:pt idx="67322" formatCode="0.00E+00">
                  <c:v>3.3100000000000002E-4</c:v>
                </c:pt>
                <c:pt idx="67323" formatCode="0.00E+00">
                  <c:v>3.3100000000000002E-4</c:v>
                </c:pt>
                <c:pt idx="67324" formatCode="0.00E+00">
                  <c:v>3.3100000000000002E-4</c:v>
                </c:pt>
                <c:pt idx="67325" formatCode="0.00E+00">
                  <c:v>3.3100000000000002E-4</c:v>
                </c:pt>
                <c:pt idx="67326" formatCode="0.00E+00">
                  <c:v>3.3100000000000002E-4</c:v>
                </c:pt>
                <c:pt idx="67327" formatCode="0.00E+00">
                  <c:v>3.3100000000000002E-4</c:v>
                </c:pt>
                <c:pt idx="67328" formatCode="0.00E+00">
                  <c:v>3.3100000000000002E-4</c:v>
                </c:pt>
                <c:pt idx="67329" formatCode="0.00E+00">
                  <c:v>3.3100000000000002E-4</c:v>
                </c:pt>
                <c:pt idx="67330" formatCode="0.00E+00">
                  <c:v>3.3100000000000002E-4</c:v>
                </c:pt>
                <c:pt idx="67331" formatCode="0.00E+00">
                  <c:v>3.3100000000000002E-4</c:v>
                </c:pt>
                <c:pt idx="67332" formatCode="0.00E+00">
                  <c:v>3.3100000000000002E-4</c:v>
                </c:pt>
                <c:pt idx="67333" formatCode="0.00E+00">
                  <c:v>3.3100000000000002E-4</c:v>
                </c:pt>
                <c:pt idx="67334" formatCode="0.00E+00">
                  <c:v>3.3100000000000002E-4</c:v>
                </c:pt>
                <c:pt idx="67335" formatCode="0.00E+00">
                  <c:v>3.3100000000000002E-4</c:v>
                </c:pt>
                <c:pt idx="67336" formatCode="0.00E+00">
                  <c:v>3.3100000000000002E-4</c:v>
                </c:pt>
                <c:pt idx="67337" formatCode="0.00E+00">
                  <c:v>3.3100000000000002E-4</c:v>
                </c:pt>
                <c:pt idx="67338" formatCode="0.00E+00">
                  <c:v>3.3100000000000002E-4</c:v>
                </c:pt>
                <c:pt idx="67339" formatCode="0.00E+00">
                  <c:v>3.3100000000000002E-4</c:v>
                </c:pt>
                <c:pt idx="67340" formatCode="0.00E+00">
                  <c:v>3.3100000000000002E-4</c:v>
                </c:pt>
                <c:pt idx="67341" formatCode="0.00E+00">
                  <c:v>3.3100000000000002E-4</c:v>
                </c:pt>
                <c:pt idx="67342" formatCode="0.00E+00">
                  <c:v>3.3100000000000002E-4</c:v>
                </c:pt>
                <c:pt idx="67343" formatCode="0.00E+00">
                  <c:v>3.3100000000000002E-4</c:v>
                </c:pt>
                <c:pt idx="67344" formatCode="0.00E+00">
                  <c:v>3.3100000000000002E-4</c:v>
                </c:pt>
                <c:pt idx="67345" formatCode="0.00E+00">
                  <c:v>3.3100000000000002E-4</c:v>
                </c:pt>
                <c:pt idx="67346" formatCode="0.00E+00">
                  <c:v>3.3100000000000002E-4</c:v>
                </c:pt>
                <c:pt idx="67347" formatCode="0.00E+00">
                  <c:v>3.3100000000000002E-4</c:v>
                </c:pt>
                <c:pt idx="67348" formatCode="0.00E+00">
                  <c:v>3.3100000000000002E-4</c:v>
                </c:pt>
                <c:pt idx="67349" formatCode="0.00E+00">
                  <c:v>3.3100000000000002E-4</c:v>
                </c:pt>
                <c:pt idx="67350" formatCode="0.00E+00">
                  <c:v>3.3100000000000002E-4</c:v>
                </c:pt>
                <c:pt idx="67351" formatCode="0.00E+00">
                  <c:v>3.3100000000000002E-4</c:v>
                </c:pt>
                <c:pt idx="67352" formatCode="0.00E+00">
                  <c:v>3.3100000000000002E-4</c:v>
                </c:pt>
                <c:pt idx="67353" formatCode="0.00E+00">
                  <c:v>3.3100000000000002E-4</c:v>
                </c:pt>
                <c:pt idx="67354" formatCode="0.00E+00">
                  <c:v>3.3100000000000002E-4</c:v>
                </c:pt>
                <c:pt idx="67355" formatCode="0.00E+00">
                  <c:v>3.3100000000000002E-4</c:v>
                </c:pt>
                <c:pt idx="67356" formatCode="0.00E+00">
                  <c:v>3.3100000000000002E-4</c:v>
                </c:pt>
                <c:pt idx="67357" formatCode="0.00E+00">
                  <c:v>3.3100000000000002E-4</c:v>
                </c:pt>
                <c:pt idx="67358" formatCode="0.00E+00">
                  <c:v>3.3100000000000002E-4</c:v>
                </c:pt>
                <c:pt idx="67359" formatCode="0.00E+00">
                  <c:v>3.3100000000000002E-4</c:v>
                </c:pt>
                <c:pt idx="67360" formatCode="0.00E+00">
                  <c:v>3.3100000000000002E-4</c:v>
                </c:pt>
                <c:pt idx="67361" formatCode="0.00E+00">
                  <c:v>3.3100000000000002E-4</c:v>
                </c:pt>
                <c:pt idx="67362" formatCode="0.00E+00">
                  <c:v>3.3100000000000002E-4</c:v>
                </c:pt>
                <c:pt idx="67363" formatCode="0.00E+00">
                  <c:v>3.3100000000000002E-4</c:v>
                </c:pt>
                <c:pt idx="67364" formatCode="0.00E+00">
                  <c:v>3.3100000000000002E-4</c:v>
                </c:pt>
                <c:pt idx="67365" formatCode="0.00E+00">
                  <c:v>3.3100000000000002E-4</c:v>
                </c:pt>
                <c:pt idx="67366" formatCode="0.00E+00">
                  <c:v>3.3E-4</c:v>
                </c:pt>
                <c:pt idx="67367" formatCode="0.00E+00">
                  <c:v>3.3E-4</c:v>
                </c:pt>
                <c:pt idx="67368" formatCode="0.00E+00">
                  <c:v>3.3100000000000002E-4</c:v>
                </c:pt>
                <c:pt idx="67369" formatCode="0.00E+00">
                  <c:v>3.3E-4</c:v>
                </c:pt>
                <c:pt idx="67370" formatCode="0.00E+00">
                  <c:v>3.3E-4</c:v>
                </c:pt>
                <c:pt idx="67371" formatCode="0.00E+00">
                  <c:v>3.3E-4</c:v>
                </c:pt>
                <c:pt idx="67372" formatCode="0.00E+00">
                  <c:v>3.3E-4</c:v>
                </c:pt>
                <c:pt idx="67373" formatCode="0.00E+00">
                  <c:v>3.3E-4</c:v>
                </c:pt>
                <c:pt idx="67374" formatCode="0.00E+00">
                  <c:v>3.3E-4</c:v>
                </c:pt>
                <c:pt idx="67375" formatCode="0.00E+00">
                  <c:v>3.3E-4</c:v>
                </c:pt>
                <c:pt idx="67376" formatCode="0.00E+00">
                  <c:v>3.3E-4</c:v>
                </c:pt>
                <c:pt idx="67377" formatCode="0.00E+00">
                  <c:v>3.3E-4</c:v>
                </c:pt>
                <c:pt idx="67378" formatCode="0.00E+00">
                  <c:v>3.3E-4</c:v>
                </c:pt>
                <c:pt idx="67379" formatCode="0.00E+00">
                  <c:v>3.3E-4</c:v>
                </c:pt>
                <c:pt idx="67380" formatCode="0.00E+00">
                  <c:v>3.3E-4</c:v>
                </c:pt>
                <c:pt idx="67381" formatCode="0.00E+00">
                  <c:v>3.3E-4</c:v>
                </c:pt>
                <c:pt idx="67382" formatCode="0.00E+00">
                  <c:v>3.3E-4</c:v>
                </c:pt>
                <c:pt idx="67383" formatCode="0.00E+00">
                  <c:v>3.3E-4</c:v>
                </c:pt>
                <c:pt idx="67384" formatCode="0.00E+00">
                  <c:v>3.3E-4</c:v>
                </c:pt>
                <c:pt idx="67385" formatCode="0.00E+00">
                  <c:v>3.3E-4</c:v>
                </c:pt>
                <c:pt idx="67386" formatCode="0.00E+00">
                  <c:v>3.3E-4</c:v>
                </c:pt>
                <c:pt idx="67387" formatCode="0.00E+00">
                  <c:v>3.3E-4</c:v>
                </c:pt>
                <c:pt idx="67388" formatCode="0.00E+00">
                  <c:v>3.3E-4</c:v>
                </c:pt>
                <c:pt idx="67389" formatCode="0.00E+00">
                  <c:v>3.3E-4</c:v>
                </c:pt>
                <c:pt idx="67390" formatCode="0.00E+00">
                  <c:v>3.3E-4</c:v>
                </c:pt>
                <c:pt idx="67391" formatCode="0.00E+00">
                  <c:v>3.3E-4</c:v>
                </c:pt>
                <c:pt idx="67392" formatCode="0.00E+00">
                  <c:v>3.3E-4</c:v>
                </c:pt>
                <c:pt idx="67393" formatCode="0.00E+00">
                  <c:v>3.3E-4</c:v>
                </c:pt>
                <c:pt idx="67394" formatCode="0.00E+00">
                  <c:v>3.3E-4</c:v>
                </c:pt>
                <c:pt idx="67395" formatCode="0.00E+00">
                  <c:v>3.3E-4</c:v>
                </c:pt>
                <c:pt idx="67396" formatCode="0.00E+00">
                  <c:v>3.3E-4</c:v>
                </c:pt>
                <c:pt idx="67397" formatCode="0.00E+00">
                  <c:v>3.3E-4</c:v>
                </c:pt>
                <c:pt idx="67398" formatCode="0.00E+00">
                  <c:v>3.3E-4</c:v>
                </c:pt>
                <c:pt idx="67399" formatCode="0.00E+00">
                  <c:v>3.3E-4</c:v>
                </c:pt>
                <c:pt idx="67400" formatCode="0.00E+00">
                  <c:v>3.3E-4</c:v>
                </c:pt>
                <c:pt idx="67401" formatCode="0.00E+00">
                  <c:v>3.3E-4</c:v>
                </c:pt>
                <c:pt idx="67402" formatCode="0.00E+00">
                  <c:v>3.3E-4</c:v>
                </c:pt>
                <c:pt idx="67403" formatCode="0.00E+00">
                  <c:v>3.3E-4</c:v>
                </c:pt>
                <c:pt idx="67404" formatCode="0.00E+00">
                  <c:v>3.3E-4</c:v>
                </c:pt>
                <c:pt idx="67405" formatCode="0.00E+00">
                  <c:v>3.3E-4</c:v>
                </c:pt>
                <c:pt idx="67406" formatCode="0.00E+00">
                  <c:v>3.3E-4</c:v>
                </c:pt>
                <c:pt idx="67407" formatCode="0.00E+00">
                  <c:v>3.3E-4</c:v>
                </c:pt>
                <c:pt idx="67408" formatCode="0.00E+00">
                  <c:v>3.3E-4</c:v>
                </c:pt>
                <c:pt idx="67409" formatCode="0.00E+00">
                  <c:v>3.3E-4</c:v>
                </c:pt>
                <c:pt idx="67410" formatCode="0.00E+00">
                  <c:v>3.3E-4</c:v>
                </c:pt>
                <c:pt idx="67411" formatCode="0.00E+00">
                  <c:v>3.3E-4</c:v>
                </c:pt>
                <c:pt idx="67412" formatCode="0.00E+00">
                  <c:v>3.3E-4</c:v>
                </c:pt>
                <c:pt idx="67413" formatCode="0.00E+00">
                  <c:v>3.3E-4</c:v>
                </c:pt>
                <c:pt idx="67414" formatCode="0.00E+00">
                  <c:v>3.3E-4</c:v>
                </c:pt>
                <c:pt idx="67415" formatCode="0.00E+00">
                  <c:v>3.3E-4</c:v>
                </c:pt>
                <c:pt idx="67416" formatCode="0.00E+00">
                  <c:v>3.3E-4</c:v>
                </c:pt>
                <c:pt idx="67417" formatCode="0.00E+00">
                  <c:v>3.3E-4</c:v>
                </c:pt>
                <c:pt idx="67418" formatCode="0.00E+00">
                  <c:v>3.3E-4</c:v>
                </c:pt>
                <c:pt idx="67419" formatCode="0.00E+00">
                  <c:v>3.3E-4</c:v>
                </c:pt>
                <c:pt idx="67420" formatCode="0.00E+00">
                  <c:v>3.3E-4</c:v>
                </c:pt>
                <c:pt idx="67421" formatCode="0.00E+00">
                  <c:v>3.3E-4</c:v>
                </c:pt>
                <c:pt idx="67422" formatCode="0.00E+00">
                  <c:v>3.3E-4</c:v>
                </c:pt>
                <c:pt idx="67423" formatCode="0.00E+00">
                  <c:v>3.3E-4</c:v>
                </c:pt>
                <c:pt idx="67424" formatCode="0.00E+00">
                  <c:v>3.3E-4</c:v>
                </c:pt>
                <c:pt idx="67425" formatCode="0.00E+00">
                  <c:v>3.3E-4</c:v>
                </c:pt>
                <c:pt idx="67426" formatCode="0.00E+00">
                  <c:v>3.3E-4</c:v>
                </c:pt>
                <c:pt idx="67427" formatCode="0.00E+00">
                  <c:v>3.3E-4</c:v>
                </c:pt>
                <c:pt idx="67428" formatCode="0.00E+00">
                  <c:v>3.3E-4</c:v>
                </c:pt>
                <c:pt idx="67429" formatCode="0.00E+00">
                  <c:v>3.2899999999999997E-4</c:v>
                </c:pt>
                <c:pt idx="67430" formatCode="0.00E+00">
                  <c:v>3.3E-4</c:v>
                </c:pt>
                <c:pt idx="67431" formatCode="0.00E+00">
                  <c:v>3.3E-4</c:v>
                </c:pt>
                <c:pt idx="67432" formatCode="0.00E+00">
                  <c:v>3.2899999999999997E-4</c:v>
                </c:pt>
                <c:pt idx="67433" formatCode="0.00E+00">
                  <c:v>3.3E-4</c:v>
                </c:pt>
                <c:pt idx="67434" formatCode="0.00E+00">
                  <c:v>3.2899999999999997E-4</c:v>
                </c:pt>
                <c:pt idx="67435" formatCode="0.00E+00">
                  <c:v>3.2899999999999997E-4</c:v>
                </c:pt>
                <c:pt idx="67436" formatCode="0.00E+00">
                  <c:v>3.2899999999999997E-4</c:v>
                </c:pt>
                <c:pt idx="67437" formatCode="0.00E+00">
                  <c:v>3.2899999999999997E-4</c:v>
                </c:pt>
                <c:pt idx="67438" formatCode="0.00E+00">
                  <c:v>3.2899999999999997E-4</c:v>
                </c:pt>
                <c:pt idx="67439" formatCode="0.00E+00">
                  <c:v>3.2899999999999997E-4</c:v>
                </c:pt>
                <c:pt idx="67440" formatCode="0.00E+00">
                  <c:v>3.2899999999999997E-4</c:v>
                </c:pt>
                <c:pt idx="67441" formatCode="0.00E+00">
                  <c:v>3.2899999999999997E-4</c:v>
                </c:pt>
                <c:pt idx="67442" formatCode="0.00E+00">
                  <c:v>3.2899999999999997E-4</c:v>
                </c:pt>
                <c:pt idx="67443" formatCode="0.00E+00">
                  <c:v>3.2899999999999997E-4</c:v>
                </c:pt>
                <c:pt idx="67444" formatCode="0.00E+00">
                  <c:v>3.2899999999999997E-4</c:v>
                </c:pt>
                <c:pt idx="67445" formatCode="0.00E+00">
                  <c:v>3.2899999999999997E-4</c:v>
                </c:pt>
                <c:pt idx="67446" formatCode="0.00E+00">
                  <c:v>3.2899999999999997E-4</c:v>
                </c:pt>
                <c:pt idx="67447" formatCode="0.00E+00">
                  <c:v>3.2899999999999997E-4</c:v>
                </c:pt>
                <c:pt idx="67448" formatCode="0.00E+00">
                  <c:v>3.2899999999999997E-4</c:v>
                </c:pt>
                <c:pt idx="67449" formatCode="0.00E+00">
                  <c:v>3.2899999999999997E-4</c:v>
                </c:pt>
                <c:pt idx="67450" formatCode="0.00E+00">
                  <c:v>3.2899999999999997E-4</c:v>
                </c:pt>
                <c:pt idx="67451" formatCode="0.00E+00">
                  <c:v>3.2899999999999997E-4</c:v>
                </c:pt>
                <c:pt idx="67452" formatCode="0.00E+00">
                  <c:v>3.2899999999999997E-4</c:v>
                </c:pt>
                <c:pt idx="67453" formatCode="0.00E+00">
                  <c:v>3.2899999999999997E-4</c:v>
                </c:pt>
                <c:pt idx="67454" formatCode="0.00E+00">
                  <c:v>3.2899999999999997E-4</c:v>
                </c:pt>
                <c:pt idx="67455" formatCode="0.00E+00">
                  <c:v>3.2899999999999997E-4</c:v>
                </c:pt>
                <c:pt idx="67456" formatCode="0.00E+00">
                  <c:v>3.2899999999999997E-4</c:v>
                </c:pt>
                <c:pt idx="67457" formatCode="0.00E+00">
                  <c:v>3.2899999999999997E-4</c:v>
                </c:pt>
                <c:pt idx="67458" formatCode="0.00E+00">
                  <c:v>3.2899999999999997E-4</c:v>
                </c:pt>
                <c:pt idx="67459" formatCode="0.00E+00">
                  <c:v>3.2899999999999997E-4</c:v>
                </c:pt>
                <c:pt idx="67460" formatCode="0.00E+00">
                  <c:v>3.2899999999999997E-4</c:v>
                </c:pt>
                <c:pt idx="67461" formatCode="0.00E+00">
                  <c:v>3.2899999999999997E-4</c:v>
                </c:pt>
                <c:pt idx="67462" formatCode="0.00E+00">
                  <c:v>3.2899999999999997E-4</c:v>
                </c:pt>
                <c:pt idx="67463" formatCode="0.00E+00">
                  <c:v>3.2899999999999997E-4</c:v>
                </c:pt>
                <c:pt idx="67464" formatCode="0.00E+00">
                  <c:v>3.2899999999999997E-4</c:v>
                </c:pt>
                <c:pt idx="67465" formatCode="0.00E+00">
                  <c:v>3.2899999999999997E-4</c:v>
                </c:pt>
                <c:pt idx="67466" formatCode="0.00E+00">
                  <c:v>3.2899999999999997E-4</c:v>
                </c:pt>
                <c:pt idx="67467" formatCode="0.00E+00">
                  <c:v>3.2899999999999997E-4</c:v>
                </c:pt>
                <c:pt idx="67468" formatCode="0.00E+00">
                  <c:v>3.2899999999999997E-4</c:v>
                </c:pt>
                <c:pt idx="67469" formatCode="0.00E+00">
                  <c:v>3.2899999999999997E-4</c:v>
                </c:pt>
                <c:pt idx="67470" formatCode="0.00E+00">
                  <c:v>3.2899999999999997E-4</c:v>
                </c:pt>
                <c:pt idx="67471" formatCode="0.00E+00">
                  <c:v>3.2899999999999997E-4</c:v>
                </c:pt>
                <c:pt idx="67472" formatCode="0.00E+00">
                  <c:v>3.2899999999999997E-4</c:v>
                </c:pt>
                <c:pt idx="67473" formatCode="0.00E+00">
                  <c:v>3.2899999999999997E-4</c:v>
                </c:pt>
                <c:pt idx="67474" formatCode="0.00E+00">
                  <c:v>3.2899999999999997E-4</c:v>
                </c:pt>
                <c:pt idx="67475" formatCode="0.00E+00">
                  <c:v>3.2899999999999997E-4</c:v>
                </c:pt>
                <c:pt idx="67476" formatCode="0.00E+00">
                  <c:v>3.2899999999999997E-4</c:v>
                </c:pt>
                <c:pt idx="67477" formatCode="0.00E+00">
                  <c:v>3.2899999999999997E-4</c:v>
                </c:pt>
                <c:pt idx="67478" formatCode="0.00E+00">
                  <c:v>3.2899999999999997E-4</c:v>
                </c:pt>
                <c:pt idx="67479" formatCode="0.00E+00">
                  <c:v>3.2899999999999997E-4</c:v>
                </c:pt>
                <c:pt idx="67480" formatCode="0.00E+00">
                  <c:v>3.2899999999999997E-4</c:v>
                </c:pt>
                <c:pt idx="67481" formatCode="0.00E+00">
                  <c:v>3.2899999999999997E-4</c:v>
                </c:pt>
                <c:pt idx="67482" formatCode="0.00E+00">
                  <c:v>3.2899999999999997E-4</c:v>
                </c:pt>
                <c:pt idx="67483" formatCode="0.00E+00">
                  <c:v>3.2899999999999997E-4</c:v>
                </c:pt>
                <c:pt idx="67484" formatCode="0.00E+00">
                  <c:v>3.2899999999999997E-4</c:v>
                </c:pt>
                <c:pt idx="67485" formatCode="0.00E+00">
                  <c:v>3.2899999999999997E-4</c:v>
                </c:pt>
                <c:pt idx="67486" formatCode="0.00E+00">
                  <c:v>3.2899999999999997E-4</c:v>
                </c:pt>
                <c:pt idx="67487" formatCode="0.00E+00">
                  <c:v>3.2899999999999997E-4</c:v>
                </c:pt>
                <c:pt idx="67488" formatCode="0.00E+00">
                  <c:v>3.2899999999999997E-4</c:v>
                </c:pt>
                <c:pt idx="67489" formatCode="0.00E+00">
                  <c:v>3.2899999999999997E-4</c:v>
                </c:pt>
                <c:pt idx="67490" formatCode="0.00E+00">
                  <c:v>3.2899999999999997E-4</c:v>
                </c:pt>
                <c:pt idx="67491" formatCode="0.00E+00">
                  <c:v>3.2899999999999997E-4</c:v>
                </c:pt>
                <c:pt idx="67492" formatCode="0.00E+00">
                  <c:v>3.2899999999999997E-4</c:v>
                </c:pt>
                <c:pt idx="67493" formatCode="0.00E+00">
                  <c:v>3.2899999999999997E-4</c:v>
                </c:pt>
                <c:pt idx="67494" formatCode="0.00E+00">
                  <c:v>3.2899999999999997E-4</c:v>
                </c:pt>
                <c:pt idx="67495" formatCode="0.00E+00">
                  <c:v>3.2899999999999997E-4</c:v>
                </c:pt>
                <c:pt idx="67496" formatCode="0.00E+00">
                  <c:v>3.2899999999999997E-4</c:v>
                </c:pt>
                <c:pt idx="67497" formatCode="0.00E+00">
                  <c:v>3.2899999999999997E-4</c:v>
                </c:pt>
                <c:pt idx="67498" formatCode="0.00E+00">
                  <c:v>3.2899999999999997E-4</c:v>
                </c:pt>
                <c:pt idx="67499" formatCode="0.00E+00">
                  <c:v>3.28E-4</c:v>
                </c:pt>
                <c:pt idx="67500" formatCode="0.00E+00">
                  <c:v>3.2899999999999997E-4</c:v>
                </c:pt>
                <c:pt idx="67501" formatCode="0.00E+00">
                  <c:v>3.2899999999999997E-4</c:v>
                </c:pt>
                <c:pt idx="67502" formatCode="0.00E+00">
                  <c:v>3.28E-4</c:v>
                </c:pt>
                <c:pt idx="67503" formatCode="0.00E+00">
                  <c:v>3.28E-4</c:v>
                </c:pt>
                <c:pt idx="67504" formatCode="0.00E+00">
                  <c:v>3.28E-4</c:v>
                </c:pt>
                <c:pt idx="67505" formatCode="0.00E+00">
                  <c:v>3.2899999999999997E-4</c:v>
                </c:pt>
                <c:pt idx="67506" formatCode="0.00E+00">
                  <c:v>3.28E-4</c:v>
                </c:pt>
                <c:pt idx="67507" formatCode="0.00E+00">
                  <c:v>3.28E-4</c:v>
                </c:pt>
                <c:pt idx="67508" formatCode="0.00E+00">
                  <c:v>3.28E-4</c:v>
                </c:pt>
                <c:pt idx="67509" formatCode="0.00E+00">
                  <c:v>3.28E-4</c:v>
                </c:pt>
                <c:pt idx="67510" formatCode="0.00E+00">
                  <c:v>3.2899999999999997E-4</c:v>
                </c:pt>
                <c:pt idx="67511" formatCode="0.00E+00">
                  <c:v>3.28E-4</c:v>
                </c:pt>
                <c:pt idx="67512" formatCode="0.00E+00">
                  <c:v>3.28E-4</c:v>
                </c:pt>
                <c:pt idx="67513" formatCode="0.00E+00">
                  <c:v>3.28E-4</c:v>
                </c:pt>
                <c:pt idx="67514" formatCode="0.00E+00">
                  <c:v>3.28E-4</c:v>
                </c:pt>
                <c:pt idx="67515" formatCode="0.00E+00">
                  <c:v>3.28E-4</c:v>
                </c:pt>
                <c:pt idx="67516" formatCode="0.00E+00">
                  <c:v>3.28E-4</c:v>
                </c:pt>
                <c:pt idx="67517" formatCode="0.00E+00">
                  <c:v>3.28E-4</c:v>
                </c:pt>
                <c:pt idx="67518" formatCode="0.00E+00">
                  <c:v>3.28E-4</c:v>
                </c:pt>
                <c:pt idx="67519" formatCode="0.00E+00">
                  <c:v>3.28E-4</c:v>
                </c:pt>
                <c:pt idx="67520" formatCode="0.00E+00">
                  <c:v>3.28E-4</c:v>
                </c:pt>
                <c:pt idx="67521" formatCode="0.00E+00">
                  <c:v>3.28E-4</c:v>
                </c:pt>
                <c:pt idx="67522" formatCode="0.00E+00">
                  <c:v>3.28E-4</c:v>
                </c:pt>
                <c:pt idx="67523" formatCode="0.00E+00">
                  <c:v>3.28E-4</c:v>
                </c:pt>
                <c:pt idx="67524" formatCode="0.00E+00">
                  <c:v>3.28E-4</c:v>
                </c:pt>
                <c:pt idx="67525" formatCode="0.00E+00">
                  <c:v>3.28E-4</c:v>
                </c:pt>
                <c:pt idx="67526" formatCode="0.00E+00">
                  <c:v>3.28E-4</c:v>
                </c:pt>
                <c:pt idx="67527" formatCode="0.00E+00">
                  <c:v>3.28E-4</c:v>
                </c:pt>
                <c:pt idx="67528" formatCode="0.00E+00">
                  <c:v>3.28E-4</c:v>
                </c:pt>
                <c:pt idx="67529" formatCode="0.00E+00">
                  <c:v>3.28E-4</c:v>
                </c:pt>
                <c:pt idx="67530" formatCode="0.00E+00">
                  <c:v>3.28E-4</c:v>
                </c:pt>
                <c:pt idx="67531" formatCode="0.00E+00">
                  <c:v>3.28E-4</c:v>
                </c:pt>
                <c:pt idx="67532" formatCode="0.00E+00">
                  <c:v>3.28E-4</c:v>
                </c:pt>
                <c:pt idx="67533" formatCode="0.00E+00">
                  <c:v>3.28E-4</c:v>
                </c:pt>
                <c:pt idx="67534" formatCode="0.00E+00">
                  <c:v>3.28E-4</c:v>
                </c:pt>
                <c:pt idx="67535" formatCode="0.00E+00">
                  <c:v>3.28E-4</c:v>
                </c:pt>
                <c:pt idx="67536" formatCode="0.00E+00">
                  <c:v>3.28E-4</c:v>
                </c:pt>
                <c:pt idx="67537" formatCode="0.00E+00">
                  <c:v>3.28E-4</c:v>
                </c:pt>
                <c:pt idx="67538" formatCode="0.00E+00">
                  <c:v>3.28E-4</c:v>
                </c:pt>
                <c:pt idx="67539" formatCode="0.00E+00">
                  <c:v>3.28E-4</c:v>
                </c:pt>
                <c:pt idx="67540" formatCode="0.00E+00">
                  <c:v>3.28E-4</c:v>
                </c:pt>
                <c:pt idx="67541" formatCode="0.00E+00">
                  <c:v>3.28E-4</c:v>
                </c:pt>
                <c:pt idx="67542" formatCode="0.00E+00">
                  <c:v>3.28E-4</c:v>
                </c:pt>
                <c:pt idx="67543" formatCode="0.00E+00">
                  <c:v>3.28E-4</c:v>
                </c:pt>
                <c:pt idx="67544" formatCode="0.00E+00">
                  <c:v>3.28E-4</c:v>
                </c:pt>
                <c:pt idx="67545" formatCode="0.00E+00">
                  <c:v>3.28E-4</c:v>
                </c:pt>
                <c:pt idx="67546" formatCode="0.00E+00">
                  <c:v>3.28E-4</c:v>
                </c:pt>
                <c:pt idx="67547" formatCode="0.00E+00">
                  <c:v>3.28E-4</c:v>
                </c:pt>
                <c:pt idx="67548" formatCode="0.00E+00">
                  <c:v>3.28E-4</c:v>
                </c:pt>
                <c:pt idx="67549" formatCode="0.00E+00">
                  <c:v>3.28E-4</c:v>
                </c:pt>
                <c:pt idx="67550" formatCode="0.00E+00">
                  <c:v>3.28E-4</c:v>
                </c:pt>
                <c:pt idx="67551" formatCode="0.00E+00">
                  <c:v>3.28E-4</c:v>
                </c:pt>
                <c:pt idx="67552" formatCode="0.00E+00">
                  <c:v>3.28E-4</c:v>
                </c:pt>
                <c:pt idx="67553" formatCode="0.00E+00">
                  <c:v>3.28E-4</c:v>
                </c:pt>
                <c:pt idx="67554" formatCode="0.00E+00">
                  <c:v>3.28E-4</c:v>
                </c:pt>
                <c:pt idx="67555" formatCode="0.00E+00">
                  <c:v>3.28E-4</c:v>
                </c:pt>
                <c:pt idx="67556" formatCode="0.00E+00">
                  <c:v>3.28E-4</c:v>
                </c:pt>
                <c:pt idx="67557" formatCode="0.00E+00">
                  <c:v>3.28E-4</c:v>
                </c:pt>
                <c:pt idx="67558" formatCode="0.00E+00">
                  <c:v>3.28E-4</c:v>
                </c:pt>
                <c:pt idx="67559" formatCode="0.00E+00">
                  <c:v>3.28E-4</c:v>
                </c:pt>
                <c:pt idx="67560" formatCode="0.00E+00">
                  <c:v>3.28E-4</c:v>
                </c:pt>
                <c:pt idx="67561" formatCode="0.00E+00">
                  <c:v>3.28E-4</c:v>
                </c:pt>
                <c:pt idx="67562" formatCode="0.00E+00">
                  <c:v>3.28E-4</c:v>
                </c:pt>
                <c:pt idx="67563" formatCode="0.00E+00">
                  <c:v>3.28E-4</c:v>
                </c:pt>
                <c:pt idx="67564" formatCode="0.00E+00">
                  <c:v>3.28E-4</c:v>
                </c:pt>
                <c:pt idx="67565" formatCode="0.00E+00">
                  <c:v>3.2699999999999998E-4</c:v>
                </c:pt>
                <c:pt idx="67566" formatCode="0.00E+00">
                  <c:v>3.28E-4</c:v>
                </c:pt>
                <c:pt idx="67567" formatCode="0.00E+00">
                  <c:v>3.28E-4</c:v>
                </c:pt>
                <c:pt idx="67568" formatCode="0.00E+00">
                  <c:v>3.28E-4</c:v>
                </c:pt>
                <c:pt idx="67569" formatCode="0.00E+00">
                  <c:v>3.28E-4</c:v>
                </c:pt>
                <c:pt idx="67570" formatCode="0.00E+00">
                  <c:v>3.28E-4</c:v>
                </c:pt>
                <c:pt idx="67571" formatCode="0.00E+00">
                  <c:v>3.28E-4</c:v>
                </c:pt>
                <c:pt idx="67572" formatCode="0.00E+00">
                  <c:v>3.28E-4</c:v>
                </c:pt>
                <c:pt idx="67573" formatCode="0.00E+00">
                  <c:v>3.28E-4</c:v>
                </c:pt>
                <c:pt idx="67574" formatCode="0.00E+00">
                  <c:v>3.2699999999999998E-4</c:v>
                </c:pt>
                <c:pt idx="67575" formatCode="0.00E+00">
                  <c:v>3.28E-4</c:v>
                </c:pt>
                <c:pt idx="67576" formatCode="0.00E+00">
                  <c:v>3.28E-4</c:v>
                </c:pt>
                <c:pt idx="67577" formatCode="0.00E+00">
                  <c:v>3.28E-4</c:v>
                </c:pt>
                <c:pt idx="67578" formatCode="0.00E+00">
                  <c:v>3.2699999999999998E-4</c:v>
                </c:pt>
                <c:pt idx="67579" formatCode="0.00E+00">
                  <c:v>3.2699999999999998E-4</c:v>
                </c:pt>
                <c:pt idx="67580" formatCode="0.00E+00">
                  <c:v>3.2699999999999998E-4</c:v>
                </c:pt>
                <c:pt idx="67581" formatCode="0.00E+00">
                  <c:v>3.2699999999999998E-4</c:v>
                </c:pt>
                <c:pt idx="67582" formatCode="0.00E+00">
                  <c:v>3.2699999999999998E-4</c:v>
                </c:pt>
                <c:pt idx="67583" formatCode="0.00E+00">
                  <c:v>3.2699999999999998E-4</c:v>
                </c:pt>
                <c:pt idx="67584" formatCode="0.00E+00">
                  <c:v>3.2699999999999998E-4</c:v>
                </c:pt>
                <c:pt idx="67585" formatCode="0.00E+00">
                  <c:v>3.2699999999999998E-4</c:v>
                </c:pt>
                <c:pt idx="67586" formatCode="0.00E+00">
                  <c:v>3.2699999999999998E-4</c:v>
                </c:pt>
                <c:pt idx="67587" formatCode="0.00E+00">
                  <c:v>3.2699999999999998E-4</c:v>
                </c:pt>
                <c:pt idx="67588" formatCode="0.00E+00">
                  <c:v>3.2699999999999998E-4</c:v>
                </c:pt>
                <c:pt idx="67589" formatCode="0.00E+00">
                  <c:v>3.2699999999999998E-4</c:v>
                </c:pt>
                <c:pt idx="67590" formatCode="0.00E+00">
                  <c:v>3.2699999999999998E-4</c:v>
                </c:pt>
                <c:pt idx="67591" formatCode="0.00E+00">
                  <c:v>3.2699999999999998E-4</c:v>
                </c:pt>
                <c:pt idx="67592" formatCode="0.00E+00">
                  <c:v>3.2699999999999998E-4</c:v>
                </c:pt>
                <c:pt idx="67593" formatCode="0.00E+00">
                  <c:v>3.2699999999999998E-4</c:v>
                </c:pt>
                <c:pt idx="67594" formatCode="0.00E+00">
                  <c:v>3.2699999999999998E-4</c:v>
                </c:pt>
                <c:pt idx="67595" formatCode="0.00E+00">
                  <c:v>3.2699999999999998E-4</c:v>
                </c:pt>
                <c:pt idx="67596" formatCode="0.00E+00">
                  <c:v>3.2699999999999998E-4</c:v>
                </c:pt>
                <c:pt idx="67597" formatCode="0.00E+00">
                  <c:v>3.2699999999999998E-4</c:v>
                </c:pt>
                <c:pt idx="67598" formatCode="0.00E+00">
                  <c:v>3.2699999999999998E-4</c:v>
                </c:pt>
                <c:pt idx="67599" formatCode="0.00E+00">
                  <c:v>3.2699999999999998E-4</c:v>
                </c:pt>
                <c:pt idx="67600" formatCode="0.00E+00">
                  <c:v>3.2699999999999998E-4</c:v>
                </c:pt>
                <c:pt idx="67601" formatCode="0.00E+00">
                  <c:v>3.2699999999999998E-4</c:v>
                </c:pt>
                <c:pt idx="67602" formatCode="0.00E+00">
                  <c:v>3.2699999999999998E-4</c:v>
                </c:pt>
                <c:pt idx="67603" formatCode="0.00E+00">
                  <c:v>3.2699999999999998E-4</c:v>
                </c:pt>
                <c:pt idx="67604" formatCode="0.00E+00">
                  <c:v>3.2699999999999998E-4</c:v>
                </c:pt>
                <c:pt idx="67605" formatCode="0.00E+00">
                  <c:v>3.2699999999999998E-4</c:v>
                </c:pt>
                <c:pt idx="67606" formatCode="0.00E+00">
                  <c:v>3.2699999999999998E-4</c:v>
                </c:pt>
                <c:pt idx="67607" formatCode="0.00E+00">
                  <c:v>3.2699999999999998E-4</c:v>
                </c:pt>
                <c:pt idx="67608" formatCode="0.00E+00">
                  <c:v>3.2699999999999998E-4</c:v>
                </c:pt>
                <c:pt idx="67609" formatCode="0.00E+00">
                  <c:v>3.2699999999999998E-4</c:v>
                </c:pt>
                <c:pt idx="67610" formatCode="0.00E+00">
                  <c:v>3.2699999999999998E-4</c:v>
                </c:pt>
                <c:pt idx="67611" formatCode="0.00E+00">
                  <c:v>3.2699999999999998E-4</c:v>
                </c:pt>
                <c:pt idx="67612" formatCode="0.00E+00">
                  <c:v>3.2699999999999998E-4</c:v>
                </c:pt>
                <c:pt idx="67613" formatCode="0.00E+00">
                  <c:v>3.2699999999999998E-4</c:v>
                </c:pt>
                <c:pt idx="67614" formatCode="0.00E+00">
                  <c:v>3.2699999999999998E-4</c:v>
                </c:pt>
                <c:pt idx="67615" formatCode="0.00E+00">
                  <c:v>3.2699999999999998E-4</c:v>
                </c:pt>
                <c:pt idx="67616" formatCode="0.00E+00">
                  <c:v>3.2699999999999998E-4</c:v>
                </c:pt>
                <c:pt idx="67617" formatCode="0.00E+00">
                  <c:v>3.2699999999999998E-4</c:v>
                </c:pt>
                <c:pt idx="67618" formatCode="0.00E+00">
                  <c:v>3.2699999999999998E-4</c:v>
                </c:pt>
                <c:pt idx="67619" formatCode="0.00E+00">
                  <c:v>3.2699999999999998E-4</c:v>
                </c:pt>
                <c:pt idx="67620" formatCode="0.00E+00">
                  <c:v>3.2699999999999998E-4</c:v>
                </c:pt>
                <c:pt idx="67621" formatCode="0.00E+00">
                  <c:v>3.2699999999999998E-4</c:v>
                </c:pt>
                <c:pt idx="67622" formatCode="0.00E+00">
                  <c:v>3.2699999999999998E-4</c:v>
                </c:pt>
                <c:pt idx="67623" formatCode="0.00E+00">
                  <c:v>3.2699999999999998E-4</c:v>
                </c:pt>
                <c:pt idx="67624" formatCode="0.00E+00">
                  <c:v>3.2699999999999998E-4</c:v>
                </c:pt>
                <c:pt idx="67625" formatCode="0.00E+00">
                  <c:v>3.2699999999999998E-4</c:v>
                </c:pt>
                <c:pt idx="67626" formatCode="0.00E+00">
                  <c:v>3.2699999999999998E-4</c:v>
                </c:pt>
                <c:pt idx="67627" formatCode="0.00E+00">
                  <c:v>3.2699999999999998E-4</c:v>
                </c:pt>
                <c:pt idx="67628" formatCode="0.00E+00">
                  <c:v>3.2699999999999998E-4</c:v>
                </c:pt>
                <c:pt idx="67629" formatCode="0.00E+00">
                  <c:v>3.2699999999999998E-4</c:v>
                </c:pt>
                <c:pt idx="67630" formatCode="0.00E+00">
                  <c:v>3.2699999999999998E-4</c:v>
                </c:pt>
                <c:pt idx="67631" formatCode="0.00E+00">
                  <c:v>3.2699999999999998E-4</c:v>
                </c:pt>
                <c:pt idx="67632" formatCode="0.00E+00">
                  <c:v>3.2699999999999998E-4</c:v>
                </c:pt>
                <c:pt idx="67633" formatCode="0.00E+00">
                  <c:v>3.2699999999999998E-4</c:v>
                </c:pt>
                <c:pt idx="67634" formatCode="0.00E+00">
                  <c:v>3.2699999999999998E-4</c:v>
                </c:pt>
                <c:pt idx="67635" formatCode="0.00E+00">
                  <c:v>3.2699999999999998E-4</c:v>
                </c:pt>
                <c:pt idx="67636" formatCode="0.00E+00">
                  <c:v>3.2699999999999998E-4</c:v>
                </c:pt>
                <c:pt idx="67637" formatCode="0.00E+00">
                  <c:v>3.2699999999999998E-4</c:v>
                </c:pt>
                <c:pt idx="67638" formatCode="0.00E+00">
                  <c:v>3.2699999999999998E-4</c:v>
                </c:pt>
                <c:pt idx="67639" formatCode="0.00E+00">
                  <c:v>3.2699999999999998E-4</c:v>
                </c:pt>
                <c:pt idx="67640" formatCode="0.00E+00">
                  <c:v>3.2699999999999998E-4</c:v>
                </c:pt>
                <c:pt idx="67641" formatCode="0.00E+00">
                  <c:v>3.2699999999999998E-4</c:v>
                </c:pt>
                <c:pt idx="67642" formatCode="0.00E+00">
                  <c:v>3.2699999999999998E-4</c:v>
                </c:pt>
                <c:pt idx="67643" formatCode="0.00E+00">
                  <c:v>3.2699999999999998E-4</c:v>
                </c:pt>
                <c:pt idx="67644" formatCode="0.00E+00">
                  <c:v>3.2699999999999998E-4</c:v>
                </c:pt>
                <c:pt idx="67645" formatCode="0.00E+00">
                  <c:v>3.2699999999999998E-4</c:v>
                </c:pt>
                <c:pt idx="67646" formatCode="0.00E+00">
                  <c:v>3.2699999999999998E-4</c:v>
                </c:pt>
                <c:pt idx="67647" formatCode="0.00E+00">
                  <c:v>3.2699999999999998E-4</c:v>
                </c:pt>
                <c:pt idx="67648" formatCode="0.00E+00">
                  <c:v>3.2699999999999998E-4</c:v>
                </c:pt>
                <c:pt idx="67649" formatCode="0.00E+00">
                  <c:v>3.2699999999999998E-4</c:v>
                </c:pt>
                <c:pt idx="67650" formatCode="0.00E+00">
                  <c:v>3.2699999999999998E-4</c:v>
                </c:pt>
                <c:pt idx="67651" formatCode="0.00E+00">
                  <c:v>3.2699999999999998E-4</c:v>
                </c:pt>
                <c:pt idx="67652" formatCode="0.00E+00">
                  <c:v>3.2699999999999998E-4</c:v>
                </c:pt>
                <c:pt idx="67653" formatCode="0.00E+00">
                  <c:v>3.2699999999999998E-4</c:v>
                </c:pt>
                <c:pt idx="67654" formatCode="0.00E+00">
                  <c:v>3.2600000000000001E-4</c:v>
                </c:pt>
                <c:pt idx="67655" formatCode="0.00E+00">
                  <c:v>3.2600000000000001E-4</c:v>
                </c:pt>
                <c:pt idx="67656" formatCode="0.00E+00">
                  <c:v>3.2600000000000001E-4</c:v>
                </c:pt>
                <c:pt idx="67657" formatCode="0.00E+00">
                  <c:v>3.2699999999999998E-4</c:v>
                </c:pt>
                <c:pt idx="67658" formatCode="0.00E+00">
                  <c:v>3.2699999999999998E-4</c:v>
                </c:pt>
                <c:pt idx="67659" formatCode="0.00E+00">
                  <c:v>3.2600000000000001E-4</c:v>
                </c:pt>
                <c:pt idx="67660" formatCode="0.00E+00">
                  <c:v>3.2600000000000001E-4</c:v>
                </c:pt>
                <c:pt idx="67661" formatCode="0.00E+00">
                  <c:v>3.2600000000000001E-4</c:v>
                </c:pt>
                <c:pt idx="67662" formatCode="0.00E+00">
                  <c:v>3.2600000000000001E-4</c:v>
                </c:pt>
                <c:pt idx="67663" formatCode="0.00E+00">
                  <c:v>3.2600000000000001E-4</c:v>
                </c:pt>
                <c:pt idx="67664" formatCode="0.00E+00">
                  <c:v>3.2600000000000001E-4</c:v>
                </c:pt>
                <c:pt idx="67665" formatCode="0.00E+00">
                  <c:v>3.2600000000000001E-4</c:v>
                </c:pt>
                <c:pt idx="67666" formatCode="0.00E+00">
                  <c:v>3.2600000000000001E-4</c:v>
                </c:pt>
                <c:pt idx="67667" formatCode="0.00E+00">
                  <c:v>3.2600000000000001E-4</c:v>
                </c:pt>
                <c:pt idx="67668" formatCode="0.00E+00">
                  <c:v>3.2699999999999998E-4</c:v>
                </c:pt>
                <c:pt idx="67669" formatCode="0.00E+00">
                  <c:v>3.2699999999999998E-4</c:v>
                </c:pt>
                <c:pt idx="67670" formatCode="0.00E+00">
                  <c:v>3.2600000000000001E-4</c:v>
                </c:pt>
                <c:pt idx="67671" formatCode="0.00E+00">
                  <c:v>3.2600000000000001E-4</c:v>
                </c:pt>
                <c:pt idx="67672" formatCode="0.00E+00">
                  <c:v>3.2600000000000001E-4</c:v>
                </c:pt>
                <c:pt idx="67673" formatCode="0.00E+00">
                  <c:v>3.2600000000000001E-4</c:v>
                </c:pt>
                <c:pt idx="67674" formatCode="0.00E+00">
                  <c:v>3.2600000000000001E-4</c:v>
                </c:pt>
                <c:pt idx="67675" formatCode="0.00E+00">
                  <c:v>3.2600000000000001E-4</c:v>
                </c:pt>
                <c:pt idx="67676" formatCode="0.00E+00">
                  <c:v>3.2600000000000001E-4</c:v>
                </c:pt>
                <c:pt idx="67677" formatCode="0.00E+00">
                  <c:v>3.2600000000000001E-4</c:v>
                </c:pt>
                <c:pt idx="67678" formatCode="0.00E+00">
                  <c:v>3.2600000000000001E-4</c:v>
                </c:pt>
                <c:pt idx="67679" formatCode="0.00E+00">
                  <c:v>3.2600000000000001E-4</c:v>
                </c:pt>
                <c:pt idx="67680" formatCode="0.00E+00">
                  <c:v>3.2600000000000001E-4</c:v>
                </c:pt>
                <c:pt idx="67681" formatCode="0.00E+00">
                  <c:v>3.2600000000000001E-4</c:v>
                </c:pt>
                <c:pt idx="67682" formatCode="0.00E+00">
                  <c:v>3.2600000000000001E-4</c:v>
                </c:pt>
                <c:pt idx="67683" formatCode="0.00E+00">
                  <c:v>3.2600000000000001E-4</c:v>
                </c:pt>
                <c:pt idx="67684" formatCode="0.00E+00">
                  <c:v>3.2600000000000001E-4</c:v>
                </c:pt>
                <c:pt idx="67685" formatCode="0.00E+00">
                  <c:v>3.2600000000000001E-4</c:v>
                </c:pt>
                <c:pt idx="67686" formatCode="0.00E+00">
                  <c:v>3.2600000000000001E-4</c:v>
                </c:pt>
                <c:pt idx="67687" formatCode="0.00E+00">
                  <c:v>3.2600000000000001E-4</c:v>
                </c:pt>
                <c:pt idx="67688" formatCode="0.00E+00">
                  <c:v>3.2600000000000001E-4</c:v>
                </c:pt>
                <c:pt idx="67689" formatCode="0.00E+00">
                  <c:v>3.2600000000000001E-4</c:v>
                </c:pt>
                <c:pt idx="67690" formatCode="0.00E+00">
                  <c:v>3.2600000000000001E-4</c:v>
                </c:pt>
                <c:pt idx="67691" formatCode="0.00E+00">
                  <c:v>3.2600000000000001E-4</c:v>
                </c:pt>
                <c:pt idx="67692" formatCode="0.00E+00">
                  <c:v>3.2600000000000001E-4</c:v>
                </c:pt>
                <c:pt idx="67693" formatCode="0.00E+00">
                  <c:v>3.2600000000000001E-4</c:v>
                </c:pt>
                <c:pt idx="67694" formatCode="0.00E+00">
                  <c:v>3.2600000000000001E-4</c:v>
                </c:pt>
                <c:pt idx="67695" formatCode="0.00E+00">
                  <c:v>3.2600000000000001E-4</c:v>
                </c:pt>
                <c:pt idx="67696" formatCode="0.00E+00">
                  <c:v>3.2600000000000001E-4</c:v>
                </c:pt>
                <c:pt idx="67697" formatCode="0.00E+00">
                  <c:v>3.2600000000000001E-4</c:v>
                </c:pt>
                <c:pt idx="67698" formatCode="0.00E+00">
                  <c:v>3.2600000000000001E-4</c:v>
                </c:pt>
                <c:pt idx="67699" formatCode="0.00E+00">
                  <c:v>3.2600000000000001E-4</c:v>
                </c:pt>
                <c:pt idx="67700" formatCode="0.00E+00">
                  <c:v>3.2600000000000001E-4</c:v>
                </c:pt>
                <c:pt idx="67701" formatCode="0.00E+00">
                  <c:v>3.2600000000000001E-4</c:v>
                </c:pt>
                <c:pt idx="67702" formatCode="0.00E+00">
                  <c:v>3.2600000000000001E-4</c:v>
                </c:pt>
                <c:pt idx="67703" formatCode="0.00E+00">
                  <c:v>3.2600000000000001E-4</c:v>
                </c:pt>
                <c:pt idx="67704" formatCode="0.00E+00">
                  <c:v>3.2600000000000001E-4</c:v>
                </c:pt>
                <c:pt idx="67705" formatCode="0.00E+00">
                  <c:v>3.2600000000000001E-4</c:v>
                </c:pt>
                <c:pt idx="67706" formatCode="0.00E+00">
                  <c:v>3.2600000000000001E-4</c:v>
                </c:pt>
                <c:pt idx="67707" formatCode="0.00E+00">
                  <c:v>3.2600000000000001E-4</c:v>
                </c:pt>
                <c:pt idx="67708" formatCode="0.00E+00">
                  <c:v>3.2600000000000001E-4</c:v>
                </c:pt>
                <c:pt idx="67709" formatCode="0.00E+00">
                  <c:v>3.2600000000000001E-4</c:v>
                </c:pt>
                <c:pt idx="67710" formatCode="0.00E+00">
                  <c:v>3.2600000000000001E-4</c:v>
                </c:pt>
                <c:pt idx="67711" formatCode="0.00E+00">
                  <c:v>3.2600000000000001E-4</c:v>
                </c:pt>
                <c:pt idx="67712" formatCode="0.00E+00">
                  <c:v>3.2600000000000001E-4</c:v>
                </c:pt>
                <c:pt idx="67713" formatCode="0.00E+00">
                  <c:v>3.2600000000000001E-4</c:v>
                </c:pt>
                <c:pt idx="67714" formatCode="0.00E+00">
                  <c:v>3.2600000000000001E-4</c:v>
                </c:pt>
                <c:pt idx="67715" formatCode="0.00E+00">
                  <c:v>3.2600000000000001E-4</c:v>
                </c:pt>
                <c:pt idx="67716" formatCode="0.00E+00">
                  <c:v>3.2600000000000001E-4</c:v>
                </c:pt>
                <c:pt idx="67717" formatCode="0.00E+00">
                  <c:v>3.2600000000000001E-4</c:v>
                </c:pt>
                <c:pt idx="67718" formatCode="0.00E+00">
                  <c:v>3.2600000000000001E-4</c:v>
                </c:pt>
                <c:pt idx="67719" formatCode="0.00E+00">
                  <c:v>3.2600000000000001E-4</c:v>
                </c:pt>
                <c:pt idx="67720" formatCode="0.00E+00">
                  <c:v>3.2600000000000001E-4</c:v>
                </c:pt>
                <c:pt idx="67721" formatCode="0.00E+00">
                  <c:v>3.2600000000000001E-4</c:v>
                </c:pt>
                <c:pt idx="67722" formatCode="0.00E+00">
                  <c:v>3.2600000000000001E-4</c:v>
                </c:pt>
                <c:pt idx="67723" formatCode="0.00E+00">
                  <c:v>3.2600000000000001E-4</c:v>
                </c:pt>
                <c:pt idx="67724" formatCode="0.00E+00">
                  <c:v>3.2600000000000001E-4</c:v>
                </c:pt>
                <c:pt idx="67725" formatCode="0.00E+00">
                  <c:v>3.2600000000000001E-4</c:v>
                </c:pt>
                <c:pt idx="67726" formatCode="0.00E+00">
                  <c:v>3.2600000000000001E-4</c:v>
                </c:pt>
                <c:pt idx="67727" formatCode="0.00E+00">
                  <c:v>3.2600000000000001E-4</c:v>
                </c:pt>
                <c:pt idx="67728" formatCode="0.00E+00">
                  <c:v>3.2600000000000001E-4</c:v>
                </c:pt>
                <c:pt idx="67729" formatCode="0.00E+00">
                  <c:v>3.2600000000000001E-4</c:v>
                </c:pt>
                <c:pt idx="67730" formatCode="0.00E+00">
                  <c:v>3.2600000000000001E-4</c:v>
                </c:pt>
                <c:pt idx="67731" formatCode="0.00E+00">
                  <c:v>3.2600000000000001E-4</c:v>
                </c:pt>
                <c:pt idx="67732" formatCode="0.00E+00">
                  <c:v>3.2600000000000001E-4</c:v>
                </c:pt>
                <c:pt idx="67733" formatCode="0.00E+00">
                  <c:v>3.2600000000000001E-4</c:v>
                </c:pt>
                <c:pt idx="67734" formatCode="0.00E+00">
                  <c:v>3.2499999999999999E-4</c:v>
                </c:pt>
                <c:pt idx="67735" formatCode="0.00E+00">
                  <c:v>3.2499999999999999E-4</c:v>
                </c:pt>
                <c:pt idx="67736" formatCode="0.00E+00">
                  <c:v>3.2499999999999999E-4</c:v>
                </c:pt>
                <c:pt idx="67737" formatCode="0.00E+00">
                  <c:v>3.2499999999999999E-4</c:v>
                </c:pt>
                <c:pt idx="67738" formatCode="0.00E+00">
                  <c:v>3.2600000000000001E-4</c:v>
                </c:pt>
                <c:pt idx="67739" formatCode="0.00E+00">
                  <c:v>3.2499999999999999E-4</c:v>
                </c:pt>
                <c:pt idx="67740" formatCode="0.00E+00">
                  <c:v>3.2499999999999999E-4</c:v>
                </c:pt>
                <c:pt idx="67741" formatCode="0.00E+00">
                  <c:v>3.2499999999999999E-4</c:v>
                </c:pt>
                <c:pt idx="67742" formatCode="0.00E+00">
                  <c:v>3.2499999999999999E-4</c:v>
                </c:pt>
                <c:pt idx="67743" formatCode="0.00E+00">
                  <c:v>3.2499999999999999E-4</c:v>
                </c:pt>
                <c:pt idx="67744" formatCode="0.00E+00">
                  <c:v>3.2499999999999999E-4</c:v>
                </c:pt>
                <c:pt idx="67745" formatCode="0.00E+00">
                  <c:v>3.2600000000000001E-4</c:v>
                </c:pt>
                <c:pt idx="67746" formatCode="0.00E+00">
                  <c:v>3.2499999999999999E-4</c:v>
                </c:pt>
                <c:pt idx="67747" formatCode="0.00E+00">
                  <c:v>3.2499999999999999E-4</c:v>
                </c:pt>
                <c:pt idx="67748" formatCode="0.00E+00">
                  <c:v>3.2499999999999999E-4</c:v>
                </c:pt>
                <c:pt idx="67749" formatCode="0.00E+00">
                  <c:v>3.2499999999999999E-4</c:v>
                </c:pt>
                <c:pt idx="67750" formatCode="0.00E+00">
                  <c:v>3.2499999999999999E-4</c:v>
                </c:pt>
                <c:pt idx="67751" formatCode="0.00E+00">
                  <c:v>3.2499999999999999E-4</c:v>
                </c:pt>
                <c:pt idx="67752" formatCode="0.00E+00">
                  <c:v>3.2499999999999999E-4</c:v>
                </c:pt>
                <c:pt idx="67753" formatCode="0.00E+00">
                  <c:v>3.2499999999999999E-4</c:v>
                </c:pt>
                <c:pt idx="67754" formatCode="0.00E+00">
                  <c:v>3.2499999999999999E-4</c:v>
                </c:pt>
                <c:pt idx="67755" formatCode="0.00E+00">
                  <c:v>3.2499999999999999E-4</c:v>
                </c:pt>
                <c:pt idx="67756" formatCode="0.00E+00">
                  <c:v>3.2499999999999999E-4</c:v>
                </c:pt>
                <c:pt idx="67757" formatCode="0.00E+00">
                  <c:v>3.2499999999999999E-4</c:v>
                </c:pt>
                <c:pt idx="67758" formatCode="0.00E+00">
                  <c:v>3.2499999999999999E-4</c:v>
                </c:pt>
                <c:pt idx="67759" formatCode="0.00E+00">
                  <c:v>3.2499999999999999E-4</c:v>
                </c:pt>
                <c:pt idx="67760" formatCode="0.00E+00">
                  <c:v>3.2499999999999999E-4</c:v>
                </c:pt>
                <c:pt idx="67761" formatCode="0.00E+00">
                  <c:v>3.2499999999999999E-4</c:v>
                </c:pt>
                <c:pt idx="67762" formatCode="0.00E+00">
                  <c:v>3.2499999999999999E-4</c:v>
                </c:pt>
                <c:pt idx="67763" formatCode="0.00E+00">
                  <c:v>3.2499999999999999E-4</c:v>
                </c:pt>
                <c:pt idx="67764" formatCode="0.00E+00">
                  <c:v>3.2499999999999999E-4</c:v>
                </c:pt>
                <c:pt idx="67765" formatCode="0.00E+00">
                  <c:v>3.2499999999999999E-4</c:v>
                </c:pt>
                <c:pt idx="67766" formatCode="0.00E+00">
                  <c:v>3.2499999999999999E-4</c:v>
                </c:pt>
                <c:pt idx="67767" formatCode="0.00E+00">
                  <c:v>3.2499999999999999E-4</c:v>
                </c:pt>
                <c:pt idx="67768" formatCode="0.00E+00">
                  <c:v>3.2499999999999999E-4</c:v>
                </c:pt>
                <c:pt idx="67769" formatCode="0.00E+00">
                  <c:v>3.2499999999999999E-4</c:v>
                </c:pt>
                <c:pt idx="67770" formatCode="0.00E+00">
                  <c:v>3.2499999999999999E-4</c:v>
                </c:pt>
                <c:pt idx="67771" formatCode="0.00E+00">
                  <c:v>3.2499999999999999E-4</c:v>
                </c:pt>
                <c:pt idx="67772" formatCode="0.00E+00">
                  <c:v>3.2499999999999999E-4</c:v>
                </c:pt>
                <c:pt idx="67773" formatCode="0.00E+00">
                  <c:v>3.2499999999999999E-4</c:v>
                </c:pt>
                <c:pt idx="67774" formatCode="0.00E+00">
                  <c:v>3.2499999999999999E-4</c:v>
                </c:pt>
                <c:pt idx="67775" formatCode="0.00E+00">
                  <c:v>3.2499999999999999E-4</c:v>
                </c:pt>
                <c:pt idx="67776" formatCode="0.00E+00">
                  <c:v>3.2499999999999999E-4</c:v>
                </c:pt>
                <c:pt idx="67777" formatCode="0.00E+00">
                  <c:v>3.2499999999999999E-4</c:v>
                </c:pt>
                <c:pt idx="67778" formatCode="0.00E+00">
                  <c:v>3.2499999999999999E-4</c:v>
                </c:pt>
                <c:pt idx="67779" formatCode="0.00E+00">
                  <c:v>3.2499999999999999E-4</c:v>
                </c:pt>
                <c:pt idx="67780" formatCode="0.00E+00">
                  <c:v>3.2499999999999999E-4</c:v>
                </c:pt>
                <c:pt idx="67781" formatCode="0.00E+00">
                  <c:v>3.2499999999999999E-4</c:v>
                </c:pt>
                <c:pt idx="67782" formatCode="0.00E+00">
                  <c:v>3.2499999999999999E-4</c:v>
                </c:pt>
                <c:pt idx="67783" formatCode="0.00E+00">
                  <c:v>3.2499999999999999E-4</c:v>
                </c:pt>
                <c:pt idx="67784" formatCode="0.00E+00">
                  <c:v>3.2499999999999999E-4</c:v>
                </c:pt>
                <c:pt idx="67785" formatCode="0.00E+00">
                  <c:v>3.2499999999999999E-4</c:v>
                </c:pt>
                <c:pt idx="67786" formatCode="0.00E+00">
                  <c:v>3.2499999999999999E-4</c:v>
                </c:pt>
                <c:pt idx="67787" formatCode="0.00E+00">
                  <c:v>3.2499999999999999E-4</c:v>
                </c:pt>
                <c:pt idx="67788" formatCode="0.00E+00">
                  <c:v>3.2499999999999999E-4</c:v>
                </c:pt>
                <c:pt idx="67789" formatCode="0.00E+00">
                  <c:v>3.2499999999999999E-4</c:v>
                </c:pt>
                <c:pt idx="67790" formatCode="0.00E+00">
                  <c:v>3.2499999999999999E-4</c:v>
                </c:pt>
                <c:pt idx="67791" formatCode="0.00E+00">
                  <c:v>3.2499999999999999E-4</c:v>
                </c:pt>
                <c:pt idx="67792" formatCode="0.00E+00">
                  <c:v>3.2499999999999999E-4</c:v>
                </c:pt>
                <c:pt idx="67793" formatCode="0.00E+00">
                  <c:v>3.2499999999999999E-4</c:v>
                </c:pt>
                <c:pt idx="67794" formatCode="0.00E+00">
                  <c:v>3.2499999999999999E-4</c:v>
                </c:pt>
                <c:pt idx="67795" formatCode="0.00E+00">
                  <c:v>3.2499999999999999E-4</c:v>
                </c:pt>
                <c:pt idx="67796" formatCode="0.00E+00">
                  <c:v>3.2499999999999999E-4</c:v>
                </c:pt>
                <c:pt idx="67797" formatCode="0.00E+00">
                  <c:v>3.2499999999999999E-4</c:v>
                </c:pt>
                <c:pt idx="67798" formatCode="0.00E+00">
                  <c:v>3.2499999999999999E-4</c:v>
                </c:pt>
                <c:pt idx="67799" formatCode="0.00E+00">
                  <c:v>3.2499999999999999E-4</c:v>
                </c:pt>
                <c:pt idx="67800" formatCode="0.00E+00">
                  <c:v>3.2499999999999999E-4</c:v>
                </c:pt>
                <c:pt idx="67801" formatCode="0.00E+00">
                  <c:v>3.2499999999999999E-4</c:v>
                </c:pt>
                <c:pt idx="67802" formatCode="0.00E+00">
                  <c:v>3.2499999999999999E-4</c:v>
                </c:pt>
                <c:pt idx="67803" formatCode="0.00E+00">
                  <c:v>3.2499999999999999E-4</c:v>
                </c:pt>
                <c:pt idx="67804" formatCode="0.00E+00">
                  <c:v>3.2499999999999999E-4</c:v>
                </c:pt>
                <c:pt idx="67805" formatCode="0.00E+00">
                  <c:v>3.2499999999999999E-4</c:v>
                </c:pt>
                <c:pt idx="67806" formatCode="0.00E+00">
                  <c:v>3.2499999999999999E-4</c:v>
                </c:pt>
                <c:pt idx="67807" formatCode="0.00E+00">
                  <c:v>3.2499999999999999E-4</c:v>
                </c:pt>
                <c:pt idx="67808" formatCode="0.00E+00">
                  <c:v>3.2499999999999999E-4</c:v>
                </c:pt>
                <c:pt idx="67809" formatCode="0.00E+00">
                  <c:v>3.2499999999999999E-4</c:v>
                </c:pt>
                <c:pt idx="67810" formatCode="0.00E+00">
                  <c:v>3.2499999999999999E-4</c:v>
                </c:pt>
                <c:pt idx="67811" formatCode="0.00E+00">
                  <c:v>3.2499999999999999E-4</c:v>
                </c:pt>
                <c:pt idx="67812" formatCode="0.00E+00">
                  <c:v>3.2499999999999999E-4</c:v>
                </c:pt>
                <c:pt idx="67813" formatCode="0.00E+00">
                  <c:v>3.2499999999999999E-4</c:v>
                </c:pt>
                <c:pt idx="67814" formatCode="0.00E+00">
                  <c:v>3.2499999999999999E-4</c:v>
                </c:pt>
                <c:pt idx="67815" formatCode="0.00E+00">
                  <c:v>3.2499999999999999E-4</c:v>
                </c:pt>
                <c:pt idx="67816" formatCode="0.00E+00">
                  <c:v>3.2499999999999999E-4</c:v>
                </c:pt>
                <c:pt idx="67817" formatCode="0.00E+00">
                  <c:v>3.2499999999999999E-4</c:v>
                </c:pt>
                <c:pt idx="67818" formatCode="0.00E+00">
                  <c:v>3.2499999999999999E-4</c:v>
                </c:pt>
                <c:pt idx="67819" formatCode="0.00E+00">
                  <c:v>3.2499999999999999E-4</c:v>
                </c:pt>
                <c:pt idx="67820" formatCode="0.00E+00">
                  <c:v>3.2499999999999999E-4</c:v>
                </c:pt>
                <c:pt idx="67821" formatCode="0.00E+00">
                  <c:v>3.2499999999999999E-4</c:v>
                </c:pt>
                <c:pt idx="67822" formatCode="0.00E+00">
                  <c:v>3.2400000000000001E-4</c:v>
                </c:pt>
                <c:pt idx="67823" formatCode="0.00E+00">
                  <c:v>3.2400000000000001E-4</c:v>
                </c:pt>
                <c:pt idx="67824" formatCode="0.00E+00">
                  <c:v>3.2499999999999999E-4</c:v>
                </c:pt>
                <c:pt idx="67825" formatCode="0.00E+00">
                  <c:v>3.2400000000000001E-4</c:v>
                </c:pt>
                <c:pt idx="67826" formatCode="0.00E+00">
                  <c:v>3.2499999999999999E-4</c:v>
                </c:pt>
                <c:pt idx="67827" formatCode="0.00E+00">
                  <c:v>3.2400000000000001E-4</c:v>
                </c:pt>
                <c:pt idx="67828" formatCode="0.00E+00">
                  <c:v>3.2400000000000001E-4</c:v>
                </c:pt>
                <c:pt idx="67829" formatCode="0.00E+00">
                  <c:v>3.2400000000000001E-4</c:v>
                </c:pt>
                <c:pt idx="67830" formatCode="0.00E+00">
                  <c:v>3.2400000000000001E-4</c:v>
                </c:pt>
                <c:pt idx="67831" formatCode="0.00E+00">
                  <c:v>3.2400000000000001E-4</c:v>
                </c:pt>
                <c:pt idx="67832" formatCode="0.00E+00">
                  <c:v>3.2400000000000001E-4</c:v>
                </c:pt>
                <c:pt idx="67833" formatCode="0.00E+00">
                  <c:v>3.2499999999999999E-4</c:v>
                </c:pt>
                <c:pt idx="67834" formatCode="0.00E+00">
                  <c:v>3.2400000000000001E-4</c:v>
                </c:pt>
                <c:pt idx="67835" formatCode="0.00E+00">
                  <c:v>3.2400000000000001E-4</c:v>
                </c:pt>
                <c:pt idx="67836" formatCode="0.00E+00">
                  <c:v>3.2499999999999999E-4</c:v>
                </c:pt>
                <c:pt idx="67837" formatCode="0.00E+00">
                  <c:v>3.2400000000000001E-4</c:v>
                </c:pt>
                <c:pt idx="67838" formatCode="0.00E+00">
                  <c:v>3.2400000000000001E-4</c:v>
                </c:pt>
                <c:pt idx="67839" formatCode="0.00E+00">
                  <c:v>3.2400000000000001E-4</c:v>
                </c:pt>
                <c:pt idx="67840" formatCode="0.00E+00">
                  <c:v>3.2400000000000001E-4</c:v>
                </c:pt>
                <c:pt idx="67841" formatCode="0.00E+00">
                  <c:v>3.2400000000000001E-4</c:v>
                </c:pt>
                <c:pt idx="67842" formatCode="0.00E+00">
                  <c:v>3.2400000000000001E-4</c:v>
                </c:pt>
                <c:pt idx="67843" formatCode="0.00E+00">
                  <c:v>3.2400000000000001E-4</c:v>
                </c:pt>
                <c:pt idx="67844" formatCode="0.00E+00">
                  <c:v>3.2400000000000001E-4</c:v>
                </c:pt>
                <c:pt idx="67845" formatCode="0.00E+00">
                  <c:v>3.2400000000000001E-4</c:v>
                </c:pt>
                <c:pt idx="67846" formatCode="0.00E+00">
                  <c:v>3.2400000000000001E-4</c:v>
                </c:pt>
                <c:pt idx="67847" formatCode="0.00E+00">
                  <c:v>3.2400000000000001E-4</c:v>
                </c:pt>
                <c:pt idx="67848" formatCode="0.00E+00">
                  <c:v>3.2400000000000001E-4</c:v>
                </c:pt>
                <c:pt idx="67849" formatCode="0.00E+00">
                  <c:v>3.2400000000000001E-4</c:v>
                </c:pt>
                <c:pt idx="67850" formatCode="0.00E+00">
                  <c:v>3.2400000000000001E-4</c:v>
                </c:pt>
                <c:pt idx="67851" formatCode="0.00E+00">
                  <c:v>3.2400000000000001E-4</c:v>
                </c:pt>
                <c:pt idx="67852" formatCode="0.00E+00">
                  <c:v>3.2400000000000001E-4</c:v>
                </c:pt>
                <c:pt idx="67853" formatCode="0.00E+00">
                  <c:v>3.2400000000000001E-4</c:v>
                </c:pt>
                <c:pt idx="67854" formatCode="0.00E+00">
                  <c:v>3.2400000000000001E-4</c:v>
                </c:pt>
                <c:pt idx="67855" formatCode="0.00E+00">
                  <c:v>3.2400000000000001E-4</c:v>
                </c:pt>
                <c:pt idx="67856" formatCode="0.00E+00">
                  <c:v>3.2400000000000001E-4</c:v>
                </c:pt>
                <c:pt idx="67857" formatCode="0.00E+00">
                  <c:v>3.2400000000000001E-4</c:v>
                </c:pt>
                <c:pt idx="67858" formatCode="0.00E+00">
                  <c:v>3.2400000000000001E-4</c:v>
                </c:pt>
                <c:pt idx="67859" formatCode="0.00E+00">
                  <c:v>3.2400000000000001E-4</c:v>
                </c:pt>
                <c:pt idx="67860" formatCode="0.00E+00">
                  <c:v>3.2400000000000001E-4</c:v>
                </c:pt>
                <c:pt idx="67861" formatCode="0.00E+00">
                  <c:v>3.2400000000000001E-4</c:v>
                </c:pt>
                <c:pt idx="67862" formatCode="0.00E+00">
                  <c:v>3.2400000000000001E-4</c:v>
                </c:pt>
                <c:pt idx="67863" formatCode="0.00E+00">
                  <c:v>3.2400000000000001E-4</c:v>
                </c:pt>
                <c:pt idx="67864" formatCode="0.00E+00">
                  <c:v>3.2400000000000001E-4</c:v>
                </c:pt>
                <c:pt idx="67865" formatCode="0.00E+00">
                  <c:v>3.2400000000000001E-4</c:v>
                </c:pt>
                <c:pt idx="67866" formatCode="0.00E+00">
                  <c:v>3.2400000000000001E-4</c:v>
                </c:pt>
                <c:pt idx="67867" formatCode="0.00E+00">
                  <c:v>3.2400000000000001E-4</c:v>
                </c:pt>
                <c:pt idx="67868" formatCode="0.00E+00">
                  <c:v>3.2400000000000001E-4</c:v>
                </c:pt>
                <c:pt idx="67869" formatCode="0.00E+00">
                  <c:v>3.2400000000000001E-4</c:v>
                </c:pt>
                <c:pt idx="67870" formatCode="0.00E+00">
                  <c:v>3.2400000000000001E-4</c:v>
                </c:pt>
                <c:pt idx="67871" formatCode="0.00E+00">
                  <c:v>3.2400000000000001E-4</c:v>
                </c:pt>
                <c:pt idx="67872" formatCode="0.00E+00">
                  <c:v>3.2400000000000001E-4</c:v>
                </c:pt>
                <c:pt idx="67873" formatCode="0.00E+00">
                  <c:v>3.2400000000000001E-4</c:v>
                </c:pt>
                <c:pt idx="67874" formatCode="0.00E+00">
                  <c:v>3.2400000000000001E-4</c:v>
                </c:pt>
                <c:pt idx="67875" formatCode="0.00E+00">
                  <c:v>3.2400000000000001E-4</c:v>
                </c:pt>
                <c:pt idx="67876" formatCode="0.00E+00">
                  <c:v>3.2400000000000001E-4</c:v>
                </c:pt>
                <c:pt idx="67877" formatCode="0.00E+00">
                  <c:v>3.2400000000000001E-4</c:v>
                </c:pt>
                <c:pt idx="67878" formatCode="0.00E+00">
                  <c:v>3.2400000000000001E-4</c:v>
                </c:pt>
                <c:pt idx="67879" formatCode="0.00E+00">
                  <c:v>3.2400000000000001E-4</c:v>
                </c:pt>
                <c:pt idx="67880" formatCode="0.00E+00">
                  <c:v>3.2400000000000001E-4</c:v>
                </c:pt>
                <c:pt idx="67881" formatCode="0.00E+00">
                  <c:v>3.2400000000000001E-4</c:v>
                </c:pt>
                <c:pt idx="67882" formatCode="0.00E+00">
                  <c:v>3.2400000000000001E-4</c:v>
                </c:pt>
                <c:pt idx="67883" formatCode="0.00E+00">
                  <c:v>3.2400000000000001E-4</c:v>
                </c:pt>
                <c:pt idx="67884" formatCode="0.00E+00">
                  <c:v>3.2400000000000001E-4</c:v>
                </c:pt>
                <c:pt idx="67885" formatCode="0.00E+00">
                  <c:v>3.2400000000000001E-4</c:v>
                </c:pt>
                <c:pt idx="67886" formatCode="0.00E+00">
                  <c:v>3.2400000000000001E-4</c:v>
                </c:pt>
                <c:pt idx="67887" formatCode="0.00E+00">
                  <c:v>3.2400000000000001E-4</c:v>
                </c:pt>
                <c:pt idx="67888" formatCode="0.00E+00">
                  <c:v>3.2400000000000001E-4</c:v>
                </c:pt>
                <c:pt idx="67889" formatCode="0.00E+00">
                  <c:v>3.2400000000000001E-4</c:v>
                </c:pt>
                <c:pt idx="67890" formatCode="0.00E+00">
                  <c:v>3.2400000000000001E-4</c:v>
                </c:pt>
                <c:pt idx="67891" formatCode="0.00E+00">
                  <c:v>3.2400000000000001E-4</c:v>
                </c:pt>
                <c:pt idx="67892" formatCode="0.00E+00">
                  <c:v>3.2400000000000001E-4</c:v>
                </c:pt>
                <c:pt idx="67893" formatCode="0.00E+00">
                  <c:v>3.2400000000000001E-4</c:v>
                </c:pt>
                <c:pt idx="67894" formatCode="0.00E+00">
                  <c:v>3.2400000000000001E-4</c:v>
                </c:pt>
                <c:pt idx="67895" formatCode="0.00E+00">
                  <c:v>3.2400000000000001E-4</c:v>
                </c:pt>
                <c:pt idx="67896" formatCode="0.00E+00">
                  <c:v>3.2400000000000001E-4</c:v>
                </c:pt>
                <c:pt idx="67897" formatCode="0.00E+00">
                  <c:v>3.2400000000000001E-4</c:v>
                </c:pt>
                <c:pt idx="67898" formatCode="0.00E+00">
                  <c:v>3.2400000000000001E-4</c:v>
                </c:pt>
                <c:pt idx="67899" formatCode="0.00E+00">
                  <c:v>3.2400000000000001E-4</c:v>
                </c:pt>
                <c:pt idx="67900" formatCode="0.00E+00">
                  <c:v>3.2400000000000001E-4</c:v>
                </c:pt>
                <c:pt idx="67901" formatCode="0.00E+00">
                  <c:v>3.2400000000000001E-4</c:v>
                </c:pt>
                <c:pt idx="67902" formatCode="0.00E+00">
                  <c:v>3.2400000000000001E-4</c:v>
                </c:pt>
                <c:pt idx="67903" formatCode="0.00E+00">
                  <c:v>3.2400000000000001E-4</c:v>
                </c:pt>
                <c:pt idx="67904" formatCode="0.00E+00">
                  <c:v>3.2400000000000001E-4</c:v>
                </c:pt>
                <c:pt idx="67905" formatCode="0.00E+00">
                  <c:v>3.2299999999999999E-4</c:v>
                </c:pt>
                <c:pt idx="67906" formatCode="0.00E+00">
                  <c:v>3.2400000000000001E-4</c:v>
                </c:pt>
                <c:pt idx="67907" formatCode="0.00E+00">
                  <c:v>3.2400000000000001E-4</c:v>
                </c:pt>
                <c:pt idx="67908" formatCode="0.00E+00">
                  <c:v>3.2400000000000001E-4</c:v>
                </c:pt>
                <c:pt idx="67909" formatCode="0.00E+00">
                  <c:v>3.2400000000000001E-4</c:v>
                </c:pt>
                <c:pt idx="67910" formatCode="0.00E+00">
                  <c:v>3.2400000000000001E-4</c:v>
                </c:pt>
                <c:pt idx="67911" formatCode="0.00E+00">
                  <c:v>3.2400000000000001E-4</c:v>
                </c:pt>
                <c:pt idx="67912" formatCode="0.00E+00">
                  <c:v>3.2299999999999999E-4</c:v>
                </c:pt>
                <c:pt idx="67913" formatCode="0.00E+00">
                  <c:v>3.2400000000000001E-4</c:v>
                </c:pt>
                <c:pt idx="67914" formatCode="0.00E+00">
                  <c:v>3.2299999999999999E-4</c:v>
                </c:pt>
                <c:pt idx="67915" formatCode="0.00E+00">
                  <c:v>3.2400000000000001E-4</c:v>
                </c:pt>
                <c:pt idx="67916" formatCode="0.00E+00">
                  <c:v>3.2400000000000001E-4</c:v>
                </c:pt>
                <c:pt idx="67917" formatCode="0.00E+00">
                  <c:v>3.2400000000000001E-4</c:v>
                </c:pt>
                <c:pt idx="67918" formatCode="0.00E+00">
                  <c:v>3.2299999999999999E-4</c:v>
                </c:pt>
                <c:pt idx="67919" formatCode="0.00E+00">
                  <c:v>3.2299999999999999E-4</c:v>
                </c:pt>
                <c:pt idx="67920" formatCode="0.00E+00">
                  <c:v>3.2299999999999999E-4</c:v>
                </c:pt>
                <c:pt idx="67921" formatCode="0.00E+00">
                  <c:v>3.2299999999999999E-4</c:v>
                </c:pt>
                <c:pt idx="67922" formatCode="0.00E+00">
                  <c:v>3.2299999999999999E-4</c:v>
                </c:pt>
                <c:pt idx="67923" formatCode="0.00E+00">
                  <c:v>3.2299999999999999E-4</c:v>
                </c:pt>
                <c:pt idx="67924" formatCode="0.00E+00">
                  <c:v>3.2299999999999999E-4</c:v>
                </c:pt>
                <c:pt idx="67925" formatCode="0.00E+00">
                  <c:v>3.2299999999999999E-4</c:v>
                </c:pt>
                <c:pt idx="67926" formatCode="0.00E+00">
                  <c:v>3.2299999999999999E-4</c:v>
                </c:pt>
                <c:pt idx="67927" formatCode="0.00E+00">
                  <c:v>3.2299999999999999E-4</c:v>
                </c:pt>
                <c:pt idx="67928" formatCode="0.00E+00">
                  <c:v>3.2299999999999999E-4</c:v>
                </c:pt>
                <c:pt idx="67929" formatCode="0.00E+00">
                  <c:v>3.2299999999999999E-4</c:v>
                </c:pt>
                <c:pt idx="67930" formatCode="0.00E+00">
                  <c:v>3.2299999999999999E-4</c:v>
                </c:pt>
                <c:pt idx="67931" formatCode="0.00E+00">
                  <c:v>3.2299999999999999E-4</c:v>
                </c:pt>
                <c:pt idx="67932" formatCode="0.00E+00">
                  <c:v>3.2400000000000001E-4</c:v>
                </c:pt>
                <c:pt idx="67933" formatCode="0.00E+00">
                  <c:v>3.2299999999999999E-4</c:v>
                </c:pt>
                <c:pt idx="67934" formatCode="0.00E+00">
                  <c:v>3.2299999999999999E-4</c:v>
                </c:pt>
                <c:pt idx="67935" formatCode="0.00E+00">
                  <c:v>3.2299999999999999E-4</c:v>
                </c:pt>
                <c:pt idx="67936" formatCode="0.00E+00">
                  <c:v>3.2299999999999999E-4</c:v>
                </c:pt>
                <c:pt idx="67937" formatCode="0.00E+00">
                  <c:v>3.2299999999999999E-4</c:v>
                </c:pt>
                <c:pt idx="67938" formatCode="0.00E+00">
                  <c:v>3.2299999999999999E-4</c:v>
                </c:pt>
                <c:pt idx="67939" formatCode="0.00E+00">
                  <c:v>3.2299999999999999E-4</c:v>
                </c:pt>
                <c:pt idx="67940" formatCode="0.00E+00">
                  <c:v>3.2299999999999999E-4</c:v>
                </c:pt>
                <c:pt idx="67941" formatCode="0.00E+00">
                  <c:v>3.2299999999999999E-4</c:v>
                </c:pt>
                <c:pt idx="67942" formatCode="0.00E+00">
                  <c:v>3.2299999999999999E-4</c:v>
                </c:pt>
                <c:pt idx="67943" formatCode="0.00E+00">
                  <c:v>3.2299999999999999E-4</c:v>
                </c:pt>
                <c:pt idx="67944" formatCode="0.00E+00">
                  <c:v>3.2299999999999999E-4</c:v>
                </c:pt>
                <c:pt idx="67945" formatCode="0.00E+00">
                  <c:v>3.2299999999999999E-4</c:v>
                </c:pt>
                <c:pt idx="67946" formatCode="0.00E+00">
                  <c:v>3.2299999999999999E-4</c:v>
                </c:pt>
                <c:pt idx="67947" formatCode="0.00E+00">
                  <c:v>3.2299999999999999E-4</c:v>
                </c:pt>
                <c:pt idx="67948" formatCode="0.00E+00">
                  <c:v>3.2299999999999999E-4</c:v>
                </c:pt>
                <c:pt idx="67949" formatCode="0.00E+00">
                  <c:v>3.2299999999999999E-4</c:v>
                </c:pt>
                <c:pt idx="67950" formatCode="0.00E+00">
                  <c:v>3.2299999999999999E-4</c:v>
                </c:pt>
                <c:pt idx="67951" formatCode="0.00E+00">
                  <c:v>3.2299999999999999E-4</c:v>
                </c:pt>
                <c:pt idx="67952" formatCode="0.00E+00">
                  <c:v>3.2299999999999999E-4</c:v>
                </c:pt>
                <c:pt idx="67953" formatCode="0.00E+00">
                  <c:v>3.2299999999999999E-4</c:v>
                </c:pt>
                <c:pt idx="67954" formatCode="0.00E+00">
                  <c:v>3.2299999999999999E-4</c:v>
                </c:pt>
                <c:pt idx="67955" formatCode="0.00E+00">
                  <c:v>3.2299999999999999E-4</c:v>
                </c:pt>
                <c:pt idx="67956" formatCode="0.00E+00">
                  <c:v>3.2299999999999999E-4</c:v>
                </c:pt>
                <c:pt idx="67957" formatCode="0.00E+00">
                  <c:v>3.2299999999999999E-4</c:v>
                </c:pt>
                <c:pt idx="67958" formatCode="0.00E+00">
                  <c:v>3.2299999999999999E-4</c:v>
                </c:pt>
                <c:pt idx="67959" formatCode="0.00E+00">
                  <c:v>3.2299999999999999E-4</c:v>
                </c:pt>
                <c:pt idx="67960" formatCode="0.00E+00">
                  <c:v>3.2299999999999999E-4</c:v>
                </c:pt>
                <c:pt idx="67961" formatCode="0.00E+00">
                  <c:v>3.2299999999999999E-4</c:v>
                </c:pt>
                <c:pt idx="67962" formatCode="0.00E+00">
                  <c:v>3.2299999999999999E-4</c:v>
                </c:pt>
                <c:pt idx="67963" formatCode="0.00E+00">
                  <c:v>3.2299999999999999E-4</c:v>
                </c:pt>
                <c:pt idx="67964" formatCode="0.00E+00">
                  <c:v>3.2299999999999999E-4</c:v>
                </c:pt>
                <c:pt idx="67965" formatCode="0.00E+00">
                  <c:v>3.2299999999999999E-4</c:v>
                </c:pt>
                <c:pt idx="67966" formatCode="0.00E+00">
                  <c:v>3.2299999999999999E-4</c:v>
                </c:pt>
                <c:pt idx="67967" formatCode="0.00E+00">
                  <c:v>3.2299999999999999E-4</c:v>
                </c:pt>
                <c:pt idx="67968" formatCode="0.00E+00">
                  <c:v>3.2299999999999999E-4</c:v>
                </c:pt>
                <c:pt idx="67969" formatCode="0.00E+00">
                  <c:v>3.2299999999999999E-4</c:v>
                </c:pt>
                <c:pt idx="67970" formatCode="0.00E+00">
                  <c:v>3.2299999999999999E-4</c:v>
                </c:pt>
                <c:pt idx="67971" formatCode="0.00E+00">
                  <c:v>3.2299999999999999E-4</c:v>
                </c:pt>
                <c:pt idx="67972" formatCode="0.00E+00">
                  <c:v>3.2299999999999999E-4</c:v>
                </c:pt>
                <c:pt idx="67973" formatCode="0.00E+00">
                  <c:v>3.2299999999999999E-4</c:v>
                </c:pt>
                <c:pt idx="67974" formatCode="0.00E+00">
                  <c:v>3.2299999999999999E-4</c:v>
                </c:pt>
                <c:pt idx="67975" formatCode="0.00E+00">
                  <c:v>3.2299999999999999E-4</c:v>
                </c:pt>
                <c:pt idx="67976" formatCode="0.00E+00">
                  <c:v>3.2299999999999999E-4</c:v>
                </c:pt>
                <c:pt idx="67977" formatCode="0.00E+00">
                  <c:v>3.2299999999999999E-4</c:v>
                </c:pt>
                <c:pt idx="67978" formatCode="0.00E+00">
                  <c:v>3.2299999999999999E-4</c:v>
                </c:pt>
                <c:pt idx="67979" formatCode="0.00E+00">
                  <c:v>3.2299999999999999E-4</c:v>
                </c:pt>
                <c:pt idx="67980" formatCode="0.00E+00">
                  <c:v>3.2299999999999999E-4</c:v>
                </c:pt>
                <c:pt idx="67981" formatCode="0.00E+00">
                  <c:v>3.2299999999999999E-4</c:v>
                </c:pt>
                <c:pt idx="67982" formatCode="0.00E+00">
                  <c:v>3.2299999999999999E-4</c:v>
                </c:pt>
                <c:pt idx="67983" formatCode="0.00E+00">
                  <c:v>3.2299999999999999E-4</c:v>
                </c:pt>
                <c:pt idx="67984" formatCode="0.00E+00">
                  <c:v>3.2299999999999999E-4</c:v>
                </c:pt>
                <c:pt idx="67985" formatCode="0.00E+00">
                  <c:v>3.2299999999999999E-4</c:v>
                </c:pt>
                <c:pt idx="67986" formatCode="0.00E+00">
                  <c:v>3.2299999999999999E-4</c:v>
                </c:pt>
                <c:pt idx="67987" formatCode="0.00E+00">
                  <c:v>3.2299999999999999E-4</c:v>
                </c:pt>
                <c:pt idx="67988" formatCode="0.00E+00">
                  <c:v>3.2299999999999999E-4</c:v>
                </c:pt>
                <c:pt idx="67989" formatCode="0.00E+00">
                  <c:v>3.2299999999999999E-4</c:v>
                </c:pt>
                <c:pt idx="67990" formatCode="0.00E+00">
                  <c:v>3.2299999999999999E-4</c:v>
                </c:pt>
                <c:pt idx="67991" formatCode="0.00E+00">
                  <c:v>3.2299999999999999E-4</c:v>
                </c:pt>
                <c:pt idx="67992" formatCode="0.00E+00">
                  <c:v>3.2299999999999999E-4</c:v>
                </c:pt>
                <c:pt idx="67993" formatCode="0.00E+00">
                  <c:v>3.2299999999999999E-4</c:v>
                </c:pt>
                <c:pt idx="67994" formatCode="0.00E+00">
                  <c:v>3.2299999999999999E-4</c:v>
                </c:pt>
                <c:pt idx="67995" formatCode="0.00E+00">
                  <c:v>3.2299999999999999E-4</c:v>
                </c:pt>
                <c:pt idx="67996" formatCode="0.00E+00">
                  <c:v>3.2299999999999999E-4</c:v>
                </c:pt>
                <c:pt idx="67997" formatCode="0.00E+00">
                  <c:v>3.2299999999999999E-4</c:v>
                </c:pt>
                <c:pt idx="67998" formatCode="0.00E+00">
                  <c:v>3.2299999999999999E-4</c:v>
                </c:pt>
                <c:pt idx="67999" formatCode="0.00E+00">
                  <c:v>3.2299999999999999E-4</c:v>
                </c:pt>
                <c:pt idx="68000" formatCode="0.00E+00">
                  <c:v>3.2299999999999999E-4</c:v>
                </c:pt>
                <c:pt idx="68001" formatCode="0.00E+00">
                  <c:v>3.2299999999999999E-4</c:v>
                </c:pt>
                <c:pt idx="68002" formatCode="0.00E+00">
                  <c:v>3.2299999999999999E-4</c:v>
                </c:pt>
                <c:pt idx="68003" formatCode="0.00E+00">
                  <c:v>3.2299999999999999E-4</c:v>
                </c:pt>
                <c:pt idx="68004" formatCode="0.00E+00">
                  <c:v>3.2299999999999999E-4</c:v>
                </c:pt>
                <c:pt idx="68005" formatCode="0.00E+00">
                  <c:v>3.2299999999999999E-4</c:v>
                </c:pt>
                <c:pt idx="68006" formatCode="0.00E+00">
                  <c:v>3.2299999999999999E-4</c:v>
                </c:pt>
                <c:pt idx="68007" formatCode="0.00E+00">
                  <c:v>3.2299999999999999E-4</c:v>
                </c:pt>
                <c:pt idx="68008" formatCode="0.00E+00">
                  <c:v>3.2200000000000002E-4</c:v>
                </c:pt>
                <c:pt idx="68009" formatCode="0.00E+00">
                  <c:v>3.2299999999999999E-4</c:v>
                </c:pt>
                <c:pt idx="68010" formatCode="0.00E+00">
                  <c:v>3.2299999999999999E-4</c:v>
                </c:pt>
                <c:pt idx="68011" formatCode="0.00E+00">
                  <c:v>3.2299999999999999E-4</c:v>
                </c:pt>
                <c:pt idx="68012" formatCode="0.00E+00">
                  <c:v>3.2299999999999999E-4</c:v>
                </c:pt>
                <c:pt idx="68013" formatCode="0.00E+00">
                  <c:v>3.2299999999999999E-4</c:v>
                </c:pt>
                <c:pt idx="68014" formatCode="0.00E+00">
                  <c:v>3.2200000000000002E-4</c:v>
                </c:pt>
                <c:pt idx="68015" formatCode="0.00E+00">
                  <c:v>3.2200000000000002E-4</c:v>
                </c:pt>
                <c:pt idx="68016" formatCode="0.00E+00">
                  <c:v>3.2200000000000002E-4</c:v>
                </c:pt>
                <c:pt idx="68017" formatCode="0.00E+00">
                  <c:v>3.2299999999999999E-4</c:v>
                </c:pt>
                <c:pt idx="68018" formatCode="0.00E+00">
                  <c:v>3.2299999999999999E-4</c:v>
                </c:pt>
                <c:pt idx="68019" formatCode="0.00E+00">
                  <c:v>3.2299999999999999E-4</c:v>
                </c:pt>
                <c:pt idx="68020" formatCode="0.00E+00">
                  <c:v>3.2200000000000002E-4</c:v>
                </c:pt>
                <c:pt idx="68021" formatCode="0.00E+00">
                  <c:v>3.2299999999999999E-4</c:v>
                </c:pt>
                <c:pt idx="68022" formatCode="0.00E+00">
                  <c:v>3.2299999999999999E-4</c:v>
                </c:pt>
                <c:pt idx="68023" formatCode="0.00E+00">
                  <c:v>3.2200000000000002E-4</c:v>
                </c:pt>
                <c:pt idx="68024" formatCode="0.00E+00">
                  <c:v>3.2200000000000002E-4</c:v>
                </c:pt>
                <c:pt idx="68025" formatCode="0.00E+00">
                  <c:v>3.2299999999999999E-4</c:v>
                </c:pt>
                <c:pt idx="68026" formatCode="0.00E+00">
                  <c:v>3.2200000000000002E-4</c:v>
                </c:pt>
                <c:pt idx="68027" formatCode="0.00E+00">
                  <c:v>3.2299999999999999E-4</c:v>
                </c:pt>
                <c:pt idx="68028" formatCode="0.00E+00">
                  <c:v>3.2299999999999999E-4</c:v>
                </c:pt>
                <c:pt idx="68029" formatCode="0.00E+00">
                  <c:v>3.2200000000000002E-4</c:v>
                </c:pt>
                <c:pt idx="68030" formatCode="0.00E+00">
                  <c:v>3.2200000000000002E-4</c:v>
                </c:pt>
                <c:pt idx="68031" formatCode="0.00E+00">
                  <c:v>3.2200000000000002E-4</c:v>
                </c:pt>
                <c:pt idx="68032" formatCode="0.00E+00">
                  <c:v>3.2200000000000002E-4</c:v>
                </c:pt>
                <c:pt idx="68033" formatCode="0.00E+00">
                  <c:v>3.2200000000000002E-4</c:v>
                </c:pt>
                <c:pt idx="68034" formatCode="0.00E+00">
                  <c:v>3.2200000000000002E-4</c:v>
                </c:pt>
                <c:pt idx="68035" formatCode="0.00E+00">
                  <c:v>3.2200000000000002E-4</c:v>
                </c:pt>
                <c:pt idx="68036" formatCode="0.00E+00">
                  <c:v>3.2200000000000002E-4</c:v>
                </c:pt>
                <c:pt idx="68037" formatCode="0.00E+00">
                  <c:v>3.2200000000000002E-4</c:v>
                </c:pt>
                <c:pt idx="68038" formatCode="0.00E+00">
                  <c:v>3.2200000000000002E-4</c:v>
                </c:pt>
                <c:pt idx="68039" formatCode="0.00E+00">
                  <c:v>3.2200000000000002E-4</c:v>
                </c:pt>
                <c:pt idx="68040" formatCode="0.00E+00">
                  <c:v>3.2200000000000002E-4</c:v>
                </c:pt>
                <c:pt idx="68041" formatCode="0.00E+00">
                  <c:v>3.2200000000000002E-4</c:v>
                </c:pt>
                <c:pt idx="68042" formatCode="0.00E+00">
                  <c:v>3.2200000000000002E-4</c:v>
                </c:pt>
                <c:pt idx="68043" formatCode="0.00E+00">
                  <c:v>3.2200000000000002E-4</c:v>
                </c:pt>
                <c:pt idx="68044" formatCode="0.00E+00">
                  <c:v>3.2200000000000002E-4</c:v>
                </c:pt>
                <c:pt idx="68045" formatCode="0.00E+00">
                  <c:v>3.2200000000000002E-4</c:v>
                </c:pt>
                <c:pt idx="68046" formatCode="0.00E+00">
                  <c:v>3.2200000000000002E-4</c:v>
                </c:pt>
                <c:pt idx="68047" formatCode="0.00E+00">
                  <c:v>3.2200000000000002E-4</c:v>
                </c:pt>
                <c:pt idx="68048" formatCode="0.00E+00">
                  <c:v>3.2200000000000002E-4</c:v>
                </c:pt>
                <c:pt idx="68049" formatCode="0.00E+00">
                  <c:v>3.2200000000000002E-4</c:v>
                </c:pt>
                <c:pt idx="68050" formatCode="0.00E+00">
                  <c:v>3.2200000000000002E-4</c:v>
                </c:pt>
                <c:pt idx="68051" formatCode="0.00E+00">
                  <c:v>3.2200000000000002E-4</c:v>
                </c:pt>
                <c:pt idx="68052" formatCode="0.00E+00">
                  <c:v>3.2200000000000002E-4</c:v>
                </c:pt>
                <c:pt idx="68053" formatCode="0.00E+00">
                  <c:v>3.2200000000000002E-4</c:v>
                </c:pt>
                <c:pt idx="68054" formatCode="0.00E+00">
                  <c:v>3.2200000000000002E-4</c:v>
                </c:pt>
                <c:pt idx="68055" formatCode="0.00E+00">
                  <c:v>3.2200000000000002E-4</c:v>
                </c:pt>
                <c:pt idx="68056" formatCode="0.00E+00">
                  <c:v>3.2200000000000002E-4</c:v>
                </c:pt>
                <c:pt idx="68057" formatCode="0.00E+00">
                  <c:v>3.2200000000000002E-4</c:v>
                </c:pt>
                <c:pt idx="68058" formatCode="0.00E+00">
                  <c:v>3.2200000000000002E-4</c:v>
                </c:pt>
                <c:pt idx="68059" formatCode="0.00E+00">
                  <c:v>3.2200000000000002E-4</c:v>
                </c:pt>
                <c:pt idx="68060" formatCode="0.00E+00">
                  <c:v>3.2200000000000002E-4</c:v>
                </c:pt>
                <c:pt idx="68061" formatCode="0.00E+00">
                  <c:v>3.2200000000000002E-4</c:v>
                </c:pt>
                <c:pt idx="68062" formatCode="0.00E+00">
                  <c:v>3.2200000000000002E-4</c:v>
                </c:pt>
                <c:pt idx="68063" formatCode="0.00E+00">
                  <c:v>3.2200000000000002E-4</c:v>
                </c:pt>
                <c:pt idx="68064" formatCode="0.00E+00">
                  <c:v>3.2200000000000002E-4</c:v>
                </c:pt>
                <c:pt idx="68065" formatCode="0.00E+00">
                  <c:v>3.2200000000000002E-4</c:v>
                </c:pt>
                <c:pt idx="68066" formatCode="0.00E+00">
                  <c:v>3.2200000000000002E-4</c:v>
                </c:pt>
                <c:pt idx="68067" formatCode="0.00E+00">
                  <c:v>3.2200000000000002E-4</c:v>
                </c:pt>
                <c:pt idx="68068" formatCode="0.00E+00">
                  <c:v>3.2200000000000002E-4</c:v>
                </c:pt>
                <c:pt idx="68069" formatCode="0.00E+00">
                  <c:v>3.2200000000000002E-4</c:v>
                </c:pt>
                <c:pt idx="68070" formatCode="0.00E+00">
                  <c:v>3.2200000000000002E-4</c:v>
                </c:pt>
                <c:pt idx="68071" formatCode="0.00E+00">
                  <c:v>3.2200000000000002E-4</c:v>
                </c:pt>
                <c:pt idx="68072" formatCode="0.00E+00">
                  <c:v>3.2200000000000002E-4</c:v>
                </c:pt>
                <c:pt idx="68073" formatCode="0.00E+00">
                  <c:v>3.2200000000000002E-4</c:v>
                </c:pt>
                <c:pt idx="68074" formatCode="0.00E+00">
                  <c:v>3.2200000000000002E-4</c:v>
                </c:pt>
                <c:pt idx="68075" formatCode="0.00E+00">
                  <c:v>3.2200000000000002E-4</c:v>
                </c:pt>
                <c:pt idx="68076" formatCode="0.00E+00">
                  <c:v>3.2200000000000002E-4</c:v>
                </c:pt>
                <c:pt idx="68077" formatCode="0.00E+00">
                  <c:v>3.2200000000000002E-4</c:v>
                </c:pt>
                <c:pt idx="68078" formatCode="0.00E+00">
                  <c:v>3.2200000000000002E-4</c:v>
                </c:pt>
                <c:pt idx="68079" formatCode="0.00E+00">
                  <c:v>3.2200000000000002E-4</c:v>
                </c:pt>
                <c:pt idx="68080" formatCode="0.00E+00">
                  <c:v>3.2200000000000002E-4</c:v>
                </c:pt>
                <c:pt idx="68081" formatCode="0.00E+00">
                  <c:v>3.2200000000000002E-4</c:v>
                </c:pt>
                <c:pt idx="68082" formatCode="0.00E+00">
                  <c:v>3.2200000000000002E-4</c:v>
                </c:pt>
                <c:pt idx="68083" formatCode="0.00E+00">
                  <c:v>3.2200000000000002E-4</c:v>
                </c:pt>
                <c:pt idx="68084" formatCode="0.00E+00">
                  <c:v>3.2200000000000002E-4</c:v>
                </c:pt>
                <c:pt idx="68085" formatCode="0.00E+00">
                  <c:v>3.2200000000000002E-4</c:v>
                </c:pt>
                <c:pt idx="68086" formatCode="0.00E+00">
                  <c:v>3.2200000000000002E-4</c:v>
                </c:pt>
                <c:pt idx="68087" formatCode="0.00E+00">
                  <c:v>3.2200000000000002E-4</c:v>
                </c:pt>
                <c:pt idx="68088" formatCode="0.00E+00">
                  <c:v>3.2200000000000002E-4</c:v>
                </c:pt>
                <c:pt idx="68089" formatCode="0.00E+00">
                  <c:v>3.2200000000000002E-4</c:v>
                </c:pt>
                <c:pt idx="68090" formatCode="0.00E+00">
                  <c:v>3.2200000000000002E-4</c:v>
                </c:pt>
                <c:pt idx="68091" formatCode="0.00E+00">
                  <c:v>3.2200000000000002E-4</c:v>
                </c:pt>
                <c:pt idx="68092" formatCode="0.00E+00">
                  <c:v>3.2200000000000002E-4</c:v>
                </c:pt>
                <c:pt idx="68093" formatCode="0.00E+00">
                  <c:v>3.2200000000000002E-4</c:v>
                </c:pt>
                <c:pt idx="68094" formatCode="0.00E+00">
                  <c:v>3.2200000000000002E-4</c:v>
                </c:pt>
                <c:pt idx="68095" formatCode="0.00E+00">
                  <c:v>3.2200000000000002E-4</c:v>
                </c:pt>
                <c:pt idx="68096" formatCode="0.00E+00">
                  <c:v>3.2200000000000002E-4</c:v>
                </c:pt>
                <c:pt idx="68097" formatCode="0.00E+00">
                  <c:v>3.2200000000000002E-4</c:v>
                </c:pt>
                <c:pt idx="68098" formatCode="0.00E+00">
                  <c:v>3.2200000000000002E-4</c:v>
                </c:pt>
                <c:pt idx="68099" formatCode="0.00E+00">
                  <c:v>3.2200000000000002E-4</c:v>
                </c:pt>
                <c:pt idx="68100" formatCode="0.00E+00">
                  <c:v>3.2200000000000002E-4</c:v>
                </c:pt>
                <c:pt idx="68101" formatCode="0.00E+00">
                  <c:v>3.2200000000000002E-4</c:v>
                </c:pt>
                <c:pt idx="68102" formatCode="0.00E+00">
                  <c:v>3.2200000000000002E-4</c:v>
                </c:pt>
                <c:pt idx="68103" formatCode="0.00E+00">
                  <c:v>3.2200000000000002E-4</c:v>
                </c:pt>
                <c:pt idx="68104" formatCode="0.00E+00">
                  <c:v>3.2200000000000002E-4</c:v>
                </c:pt>
                <c:pt idx="68105" formatCode="0.00E+00">
                  <c:v>3.2200000000000002E-4</c:v>
                </c:pt>
                <c:pt idx="68106" formatCode="0.00E+00">
                  <c:v>3.2200000000000002E-4</c:v>
                </c:pt>
                <c:pt idx="68107" formatCode="0.00E+00">
                  <c:v>3.2200000000000002E-4</c:v>
                </c:pt>
                <c:pt idx="68108" formatCode="0.00E+00">
                  <c:v>3.2200000000000002E-4</c:v>
                </c:pt>
                <c:pt idx="68109" formatCode="0.00E+00">
                  <c:v>3.2200000000000002E-4</c:v>
                </c:pt>
                <c:pt idx="68110" formatCode="0.00E+00">
                  <c:v>3.2200000000000002E-4</c:v>
                </c:pt>
                <c:pt idx="68111" formatCode="0.00E+00">
                  <c:v>3.2200000000000002E-4</c:v>
                </c:pt>
                <c:pt idx="68112" formatCode="0.00E+00">
                  <c:v>3.2200000000000002E-4</c:v>
                </c:pt>
                <c:pt idx="68113" formatCode="0.00E+00">
                  <c:v>3.2200000000000002E-4</c:v>
                </c:pt>
                <c:pt idx="68114" formatCode="0.00E+00">
                  <c:v>3.2200000000000002E-4</c:v>
                </c:pt>
                <c:pt idx="68115" formatCode="0.00E+00">
                  <c:v>3.2200000000000002E-4</c:v>
                </c:pt>
                <c:pt idx="68116" formatCode="0.00E+00">
                  <c:v>3.2200000000000002E-4</c:v>
                </c:pt>
                <c:pt idx="68117" formatCode="0.00E+00">
                  <c:v>3.2200000000000002E-4</c:v>
                </c:pt>
                <c:pt idx="68118" formatCode="0.00E+00">
                  <c:v>3.2200000000000002E-4</c:v>
                </c:pt>
                <c:pt idx="68119" formatCode="0.00E+00">
                  <c:v>3.2200000000000002E-4</c:v>
                </c:pt>
                <c:pt idx="68120" formatCode="0.00E+00">
                  <c:v>3.2200000000000002E-4</c:v>
                </c:pt>
                <c:pt idx="68121" formatCode="0.00E+00">
                  <c:v>3.2200000000000002E-4</c:v>
                </c:pt>
                <c:pt idx="68122" formatCode="0.00E+00">
                  <c:v>3.2200000000000002E-4</c:v>
                </c:pt>
                <c:pt idx="68123" formatCode="0.00E+00">
                  <c:v>3.2200000000000002E-4</c:v>
                </c:pt>
                <c:pt idx="68124" formatCode="0.00E+00">
                  <c:v>3.2200000000000002E-4</c:v>
                </c:pt>
                <c:pt idx="68125" formatCode="0.00E+00">
                  <c:v>3.2200000000000002E-4</c:v>
                </c:pt>
                <c:pt idx="68126" formatCode="0.00E+00">
                  <c:v>3.2200000000000002E-4</c:v>
                </c:pt>
                <c:pt idx="68127" formatCode="0.00E+00">
                  <c:v>3.21E-4</c:v>
                </c:pt>
                <c:pt idx="68128" formatCode="0.00E+00">
                  <c:v>3.21E-4</c:v>
                </c:pt>
                <c:pt idx="68129" formatCode="0.00E+00">
                  <c:v>3.21E-4</c:v>
                </c:pt>
                <c:pt idx="68130" formatCode="0.00E+00">
                  <c:v>3.2200000000000002E-4</c:v>
                </c:pt>
                <c:pt idx="68131" formatCode="0.00E+00">
                  <c:v>3.2200000000000002E-4</c:v>
                </c:pt>
                <c:pt idx="68132" formatCode="0.00E+00">
                  <c:v>3.2200000000000002E-4</c:v>
                </c:pt>
                <c:pt idx="68133" formatCode="0.00E+00">
                  <c:v>3.2200000000000002E-4</c:v>
                </c:pt>
                <c:pt idx="68134" formatCode="0.00E+00">
                  <c:v>3.2200000000000002E-4</c:v>
                </c:pt>
                <c:pt idx="68135" formatCode="0.00E+00">
                  <c:v>3.21E-4</c:v>
                </c:pt>
                <c:pt idx="68136" formatCode="0.00E+00">
                  <c:v>3.21E-4</c:v>
                </c:pt>
                <c:pt idx="68137" formatCode="0.00E+00">
                  <c:v>3.21E-4</c:v>
                </c:pt>
                <c:pt idx="68138" formatCode="0.00E+00">
                  <c:v>3.21E-4</c:v>
                </c:pt>
                <c:pt idx="68139" formatCode="0.00E+00">
                  <c:v>3.21E-4</c:v>
                </c:pt>
                <c:pt idx="68140" formatCode="0.00E+00">
                  <c:v>3.21E-4</c:v>
                </c:pt>
                <c:pt idx="68141" formatCode="0.00E+00">
                  <c:v>3.21E-4</c:v>
                </c:pt>
                <c:pt idx="68142" formatCode="0.00E+00">
                  <c:v>3.21E-4</c:v>
                </c:pt>
                <c:pt idx="68143" formatCode="0.00E+00">
                  <c:v>3.21E-4</c:v>
                </c:pt>
                <c:pt idx="68144" formatCode="0.00E+00">
                  <c:v>3.2200000000000002E-4</c:v>
                </c:pt>
                <c:pt idx="68145" formatCode="0.00E+00">
                  <c:v>3.21E-4</c:v>
                </c:pt>
                <c:pt idx="68146" formatCode="0.00E+00">
                  <c:v>3.21E-4</c:v>
                </c:pt>
                <c:pt idx="68147" formatCode="0.00E+00">
                  <c:v>3.21E-4</c:v>
                </c:pt>
                <c:pt idx="68148" formatCode="0.00E+00">
                  <c:v>3.21E-4</c:v>
                </c:pt>
                <c:pt idx="68149" formatCode="0.00E+00">
                  <c:v>3.21E-4</c:v>
                </c:pt>
                <c:pt idx="68150" formatCode="0.00E+00">
                  <c:v>3.21E-4</c:v>
                </c:pt>
                <c:pt idx="68151" formatCode="0.00E+00">
                  <c:v>3.21E-4</c:v>
                </c:pt>
                <c:pt idx="68152" formatCode="0.00E+00">
                  <c:v>3.21E-4</c:v>
                </c:pt>
                <c:pt idx="68153" formatCode="0.00E+00">
                  <c:v>3.21E-4</c:v>
                </c:pt>
                <c:pt idx="68154" formatCode="0.00E+00">
                  <c:v>3.21E-4</c:v>
                </c:pt>
                <c:pt idx="68155" formatCode="0.00E+00">
                  <c:v>3.21E-4</c:v>
                </c:pt>
                <c:pt idx="68156" formatCode="0.00E+00">
                  <c:v>3.21E-4</c:v>
                </c:pt>
                <c:pt idx="68157" formatCode="0.00E+00">
                  <c:v>3.21E-4</c:v>
                </c:pt>
                <c:pt idx="68158" formatCode="0.00E+00">
                  <c:v>3.21E-4</c:v>
                </c:pt>
                <c:pt idx="68159" formatCode="0.00E+00">
                  <c:v>3.21E-4</c:v>
                </c:pt>
                <c:pt idx="68160" formatCode="0.00E+00">
                  <c:v>3.21E-4</c:v>
                </c:pt>
                <c:pt idx="68161" formatCode="0.00E+00">
                  <c:v>3.21E-4</c:v>
                </c:pt>
                <c:pt idx="68162" formatCode="0.00E+00">
                  <c:v>3.21E-4</c:v>
                </c:pt>
                <c:pt idx="68163" formatCode="0.00E+00">
                  <c:v>3.21E-4</c:v>
                </c:pt>
                <c:pt idx="68164" formatCode="0.00E+00">
                  <c:v>3.21E-4</c:v>
                </c:pt>
                <c:pt idx="68165" formatCode="0.00E+00">
                  <c:v>3.21E-4</c:v>
                </c:pt>
                <c:pt idx="68166" formatCode="0.00E+00">
                  <c:v>3.21E-4</c:v>
                </c:pt>
                <c:pt idx="68167" formatCode="0.00E+00">
                  <c:v>3.21E-4</c:v>
                </c:pt>
                <c:pt idx="68168" formatCode="0.00E+00">
                  <c:v>3.21E-4</c:v>
                </c:pt>
                <c:pt idx="68169" formatCode="0.00E+00">
                  <c:v>3.21E-4</c:v>
                </c:pt>
                <c:pt idx="68170" formatCode="0.00E+00">
                  <c:v>3.21E-4</c:v>
                </c:pt>
                <c:pt idx="68171" formatCode="0.00E+00">
                  <c:v>3.21E-4</c:v>
                </c:pt>
                <c:pt idx="68172" formatCode="0.00E+00">
                  <c:v>3.21E-4</c:v>
                </c:pt>
                <c:pt idx="68173" formatCode="0.00E+00">
                  <c:v>3.21E-4</c:v>
                </c:pt>
                <c:pt idx="68174" formatCode="0.00E+00">
                  <c:v>3.21E-4</c:v>
                </c:pt>
                <c:pt idx="68175" formatCode="0.00E+00">
                  <c:v>3.21E-4</c:v>
                </c:pt>
                <c:pt idx="68176" formatCode="0.00E+00">
                  <c:v>3.21E-4</c:v>
                </c:pt>
                <c:pt idx="68177" formatCode="0.00E+00">
                  <c:v>3.21E-4</c:v>
                </c:pt>
                <c:pt idx="68178" formatCode="0.00E+00">
                  <c:v>3.21E-4</c:v>
                </c:pt>
                <c:pt idx="68179" formatCode="0.00E+00">
                  <c:v>3.21E-4</c:v>
                </c:pt>
                <c:pt idx="68180" formatCode="0.00E+00">
                  <c:v>3.21E-4</c:v>
                </c:pt>
                <c:pt idx="68181" formatCode="0.00E+00">
                  <c:v>3.21E-4</c:v>
                </c:pt>
                <c:pt idx="68182" formatCode="0.00E+00">
                  <c:v>3.21E-4</c:v>
                </c:pt>
                <c:pt idx="68183" formatCode="0.00E+00">
                  <c:v>3.21E-4</c:v>
                </c:pt>
                <c:pt idx="68184" formatCode="0.00E+00">
                  <c:v>3.21E-4</c:v>
                </c:pt>
                <c:pt idx="68185" formatCode="0.00E+00">
                  <c:v>3.21E-4</c:v>
                </c:pt>
                <c:pt idx="68186" formatCode="0.00E+00">
                  <c:v>3.21E-4</c:v>
                </c:pt>
                <c:pt idx="68187" formatCode="0.00E+00">
                  <c:v>3.21E-4</c:v>
                </c:pt>
                <c:pt idx="68188" formatCode="0.00E+00">
                  <c:v>3.21E-4</c:v>
                </c:pt>
                <c:pt idx="68189" formatCode="0.00E+00">
                  <c:v>3.21E-4</c:v>
                </c:pt>
                <c:pt idx="68190" formatCode="0.00E+00">
                  <c:v>3.21E-4</c:v>
                </c:pt>
                <c:pt idx="68191" formatCode="0.00E+00">
                  <c:v>3.21E-4</c:v>
                </c:pt>
                <c:pt idx="68192" formatCode="0.00E+00">
                  <c:v>3.21E-4</c:v>
                </c:pt>
                <c:pt idx="68193" formatCode="0.00E+00">
                  <c:v>3.21E-4</c:v>
                </c:pt>
                <c:pt idx="68194" formatCode="0.00E+00">
                  <c:v>3.21E-4</c:v>
                </c:pt>
                <c:pt idx="68195" formatCode="0.00E+00">
                  <c:v>3.21E-4</c:v>
                </c:pt>
                <c:pt idx="68196" formatCode="0.00E+00">
                  <c:v>3.21E-4</c:v>
                </c:pt>
                <c:pt idx="68197" formatCode="0.00E+00">
                  <c:v>3.21E-4</c:v>
                </c:pt>
                <c:pt idx="68198" formatCode="0.00E+00">
                  <c:v>3.21E-4</c:v>
                </c:pt>
                <c:pt idx="68199" formatCode="0.00E+00">
                  <c:v>3.21E-4</c:v>
                </c:pt>
                <c:pt idx="68200" formatCode="0.00E+00">
                  <c:v>3.21E-4</c:v>
                </c:pt>
                <c:pt idx="68201" formatCode="0.00E+00">
                  <c:v>3.21E-4</c:v>
                </c:pt>
                <c:pt idx="68202" formatCode="0.00E+00">
                  <c:v>3.21E-4</c:v>
                </c:pt>
                <c:pt idx="68203" formatCode="0.00E+00">
                  <c:v>3.21E-4</c:v>
                </c:pt>
                <c:pt idx="68204" formatCode="0.00E+00">
                  <c:v>3.21E-4</c:v>
                </c:pt>
                <c:pt idx="68205" formatCode="0.00E+00">
                  <c:v>3.21E-4</c:v>
                </c:pt>
                <c:pt idx="68206" formatCode="0.00E+00">
                  <c:v>3.21E-4</c:v>
                </c:pt>
                <c:pt idx="68207" formatCode="0.00E+00">
                  <c:v>3.21E-4</c:v>
                </c:pt>
                <c:pt idx="68208" formatCode="0.00E+00">
                  <c:v>3.21E-4</c:v>
                </c:pt>
                <c:pt idx="68209" formatCode="0.00E+00">
                  <c:v>3.21E-4</c:v>
                </c:pt>
                <c:pt idx="68210" formatCode="0.00E+00">
                  <c:v>3.21E-4</c:v>
                </c:pt>
                <c:pt idx="68211" formatCode="0.00E+00">
                  <c:v>3.21E-4</c:v>
                </c:pt>
                <c:pt idx="68212" formatCode="0.00E+00">
                  <c:v>3.21E-4</c:v>
                </c:pt>
                <c:pt idx="68213" formatCode="0.00E+00">
                  <c:v>3.21E-4</c:v>
                </c:pt>
                <c:pt idx="68214" formatCode="0.00E+00">
                  <c:v>3.21E-4</c:v>
                </c:pt>
                <c:pt idx="68215" formatCode="0.00E+00">
                  <c:v>3.21E-4</c:v>
                </c:pt>
                <c:pt idx="68216" formatCode="0.00E+00">
                  <c:v>3.21E-4</c:v>
                </c:pt>
                <c:pt idx="68217" formatCode="0.00E+00">
                  <c:v>3.21E-4</c:v>
                </c:pt>
                <c:pt idx="68218" formatCode="0.00E+00">
                  <c:v>3.21E-4</c:v>
                </c:pt>
                <c:pt idx="68219" formatCode="0.00E+00">
                  <c:v>3.21E-4</c:v>
                </c:pt>
                <c:pt idx="68220" formatCode="0.00E+00">
                  <c:v>3.21E-4</c:v>
                </c:pt>
                <c:pt idx="68221" formatCode="0.00E+00">
                  <c:v>3.21E-4</c:v>
                </c:pt>
                <c:pt idx="68222" formatCode="0.00E+00">
                  <c:v>3.21E-4</c:v>
                </c:pt>
                <c:pt idx="68223" formatCode="0.00E+00">
                  <c:v>3.21E-4</c:v>
                </c:pt>
                <c:pt idx="68224" formatCode="0.00E+00">
                  <c:v>3.4000000000000002E-4</c:v>
                </c:pt>
                <c:pt idx="68225" formatCode="0.00E+00">
                  <c:v>4.4900000000000002E-4</c:v>
                </c:pt>
                <c:pt idx="68226" formatCode="0.00E+00">
                  <c:v>6.3900000000000003E-4</c:v>
                </c:pt>
                <c:pt idx="68227" formatCode="0.00E+00">
                  <c:v>7.3300000000000004E-4</c:v>
                </c:pt>
                <c:pt idx="68228" formatCode="0.00E+00">
                  <c:v>7.0100000000000002E-4</c:v>
                </c:pt>
                <c:pt idx="68229" formatCode="0.00E+00">
                  <c:v>6.6699999999999995E-4</c:v>
                </c:pt>
                <c:pt idx="68230" formatCode="0.00E+00">
                  <c:v>6.6399999999999999E-4</c:v>
                </c:pt>
                <c:pt idx="68231" formatCode="0.00E+00">
                  <c:v>6.5200000000000002E-4</c:v>
                </c:pt>
                <c:pt idx="68232" formatCode="0.00E+00">
                  <c:v>6.4400000000000004E-4</c:v>
                </c:pt>
                <c:pt idx="68233" formatCode="0.00E+00">
                  <c:v>6.4099999999999997E-4</c:v>
                </c:pt>
                <c:pt idx="68234" formatCode="0.00E+00">
                  <c:v>6.3299999999999999E-4</c:v>
                </c:pt>
                <c:pt idx="68235" formatCode="0.00E+00">
                  <c:v>6.3199999999999997E-4</c:v>
                </c:pt>
                <c:pt idx="68236" formatCode="0.00E+00">
                  <c:v>6.2799999999999998E-4</c:v>
                </c:pt>
                <c:pt idx="68237" formatCode="0.00E+00">
                  <c:v>6.2399999999999999E-4</c:v>
                </c:pt>
                <c:pt idx="68238" formatCode="0.00E+00">
                  <c:v>6.2200000000000005E-4</c:v>
                </c:pt>
                <c:pt idx="68239" formatCode="0.00E+00">
                  <c:v>6.1899999999999998E-4</c:v>
                </c:pt>
                <c:pt idx="68240" formatCode="0.00E+00">
                  <c:v>6.1700000000000004E-4</c:v>
                </c:pt>
                <c:pt idx="68241" formatCode="0.00E+00">
                  <c:v>6.1499999999999999E-4</c:v>
                </c:pt>
                <c:pt idx="68242" formatCode="0.00E+00">
                  <c:v>6.1300000000000005E-4</c:v>
                </c:pt>
                <c:pt idx="68243" formatCode="0.00E+00">
                  <c:v>6.11E-4</c:v>
                </c:pt>
                <c:pt idx="68244" formatCode="0.00E+00">
                  <c:v>6.0899999999999995E-4</c:v>
                </c:pt>
                <c:pt idx="68245" formatCode="0.00E+00">
                  <c:v>6.0800000000000003E-4</c:v>
                </c:pt>
                <c:pt idx="68246" formatCode="0.00E+00">
                  <c:v>6.0599999999999998E-4</c:v>
                </c:pt>
                <c:pt idx="68247" formatCode="0.00E+00">
                  <c:v>6.0499999999999996E-4</c:v>
                </c:pt>
                <c:pt idx="68248" formatCode="0.00E+00">
                  <c:v>6.0300000000000002E-4</c:v>
                </c:pt>
                <c:pt idx="68249" formatCode="0.00E+00">
                  <c:v>6.02E-4</c:v>
                </c:pt>
                <c:pt idx="68250" formatCode="0.00E+00">
                  <c:v>6.0099999999999997E-4</c:v>
                </c:pt>
                <c:pt idx="68251" formatCode="0.00E+00">
                  <c:v>5.9900000000000003E-4</c:v>
                </c:pt>
                <c:pt idx="68252" formatCode="0.00E+00">
                  <c:v>5.9800000000000001E-4</c:v>
                </c:pt>
                <c:pt idx="68253" formatCode="0.00E+00">
                  <c:v>5.9699999999999998E-4</c:v>
                </c:pt>
                <c:pt idx="68254" formatCode="0.00E+00">
                  <c:v>5.9599999999999996E-4</c:v>
                </c:pt>
                <c:pt idx="68255" formatCode="0.00E+00">
                  <c:v>5.9500000000000004E-4</c:v>
                </c:pt>
                <c:pt idx="68256" formatCode="0.00E+00">
                  <c:v>5.9299999999999999E-4</c:v>
                </c:pt>
                <c:pt idx="68257" formatCode="0.00E+00">
                  <c:v>5.9199999999999997E-4</c:v>
                </c:pt>
                <c:pt idx="68258" formatCode="0.00E+00">
                  <c:v>5.9100000000000005E-4</c:v>
                </c:pt>
                <c:pt idx="68259" formatCode="0.00E+00">
                  <c:v>5.9000000000000003E-4</c:v>
                </c:pt>
                <c:pt idx="68260" formatCode="0.00E+00">
                  <c:v>5.8900000000000001E-4</c:v>
                </c:pt>
                <c:pt idx="68261" formatCode="0.00E+00">
                  <c:v>5.8799999999999998E-4</c:v>
                </c:pt>
                <c:pt idx="68262" formatCode="0.00E+00">
                  <c:v>5.8699999999999996E-4</c:v>
                </c:pt>
                <c:pt idx="68263" formatCode="0.00E+00">
                  <c:v>5.8600000000000004E-4</c:v>
                </c:pt>
                <c:pt idx="68264" formatCode="0.00E+00">
                  <c:v>5.8500000000000002E-4</c:v>
                </c:pt>
                <c:pt idx="68265" formatCode="0.00E+00">
                  <c:v>5.8399999999999999E-4</c:v>
                </c:pt>
                <c:pt idx="68266" formatCode="0.00E+00">
                  <c:v>5.8299999999999997E-4</c:v>
                </c:pt>
                <c:pt idx="68267" formatCode="0.00E+00">
                  <c:v>5.8200000000000005E-4</c:v>
                </c:pt>
                <c:pt idx="68268" formatCode="0.00E+00">
                  <c:v>5.8100000000000003E-4</c:v>
                </c:pt>
                <c:pt idx="68269" formatCode="0.00E+00">
                  <c:v>5.8E-4</c:v>
                </c:pt>
                <c:pt idx="68270" formatCode="0.00E+00">
                  <c:v>5.7899999999999998E-4</c:v>
                </c:pt>
                <c:pt idx="68271" formatCode="0.00E+00">
                  <c:v>5.7799999999999995E-4</c:v>
                </c:pt>
                <c:pt idx="68272" formatCode="0.00E+00">
                  <c:v>5.7700000000000004E-4</c:v>
                </c:pt>
                <c:pt idx="68273" formatCode="0.00E+00">
                  <c:v>5.7600000000000001E-4</c:v>
                </c:pt>
                <c:pt idx="68274" formatCode="0.00E+00">
                  <c:v>5.7499999999999999E-4</c:v>
                </c:pt>
                <c:pt idx="68275" formatCode="0.00E+00">
                  <c:v>5.7399999999999997E-4</c:v>
                </c:pt>
                <c:pt idx="68276" formatCode="0.00E+00">
                  <c:v>5.7300000000000005E-4</c:v>
                </c:pt>
                <c:pt idx="68277" formatCode="0.00E+00">
                  <c:v>5.7200000000000003E-4</c:v>
                </c:pt>
                <c:pt idx="68278" formatCode="0.00E+00">
                  <c:v>5.71E-4</c:v>
                </c:pt>
                <c:pt idx="68279" formatCode="0.00E+00">
                  <c:v>5.6999999999999998E-4</c:v>
                </c:pt>
                <c:pt idx="68280" formatCode="0.00E+00">
                  <c:v>5.6899999999999995E-4</c:v>
                </c:pt>
                <c:pt idx="68281" formatCode="0.00E+00">
                  <c:v>5.6800000000000004E-4</c:v>
                </c:pt>
                <c:pt idx="68282" formatCode="0.00E+00">
                  <c:v>5.6700000000000001E-4</c:v>
                </c:pt>
                <c:pt idx="68283" formatCode="0.00E+00">
                  <c:v>5.6599999999999999E-4</c:v>
                </c:pt>
                <c:pt idx="68284" formatCode="0.00E+00">
                  <c:v>5.6499999999999996E-4</c:v>
                </c:pt>
                <c:pt idx="68285" formatCode="0.00E+00">
                  <c:v>5.6499999999999996E-4</c:v>
                </c:pt>
                <c:pt idx="68286" formatCode="0.00E+00">
                  <c:v>5.6400000000000005E-4</c:v>
                </c:pt>
                <c:pt idx="68287" formatCode="0.00E+00">
                  <c:v>5.6300000000000002E-4</c:v>
                </c:pt>
                <c:pt idx="68288" formatCode="0.00E+00">
                  <c:v>5.62E-4</c:v>
                </c:pt>
                <c:pt idx="68289" formatCode="0.00E+00">
                  <c:v>5.6099999999999998E-4</c:v>
                </c:pt>
                <c:pt idx="68290" formatCode="0.00E+00">
                  <c:v>5.5999999999999995E-4</c:v>
                </c:pt>
                <c:pt idx="68291" formatCode="0.00E+00">
                  <c:v>5.5900000000000004E-4</c:v>
                </c:pt>
                <c:pt idx="68292" formatCode="0.00E+00">
                  <c:v>5.5900000000000004E-4</c:v>
                </c:pt>
                <c:pt idx="68293" formatCode="0.00E+00">
                  <c:v>5.5800000000000001E-4</c:v>
                </c:pt>
                <c:pt idx="68294" formatCode="0.00E+00">
                  <c:v>5.5699999999999999E-4</c:v>
                </c:pt>
                <c:pt idx="68295" formatCode="0.00E+00">
                  <c:v>5.5599999999999996E-4</c:v>
                </c:pt>
                <c:pt idx="68296" formatCode="0.00E+00">
                  <c:v>5.5500000000000005E-4</c:v>
                </c:pt>
                <c:pt idx="68297" formatCode="0.00E+00">
                  <c:v>5.5400000000000002E-4</c:v>
                </c:pt>
                <c:pt idx="68298" formatCode="0.00E+00">
                  <c:v>5.53E-4</c:v>
                </c:pt>
                <c:pt idx="68299" formatCode="0.00E+00">
                  <c:v>5.5199999999999997E-4</c:v>
                </c:pt>
                <c:pt idx="68300" formatCode="0.00E+00">
                  <c:v>5.5199999999999997E-4</c:v>
                </c:pt>
                <c:pt idx="68301" formatCode="0.00E+00">
                  <c:v>5.5099999999999995E-4</c:v>
                </c:pt>
                <c:pt idx="68302" formatCode="0.00E+00">
                  <c:v>5.5000000000000003E-4</c:v>
                </c:pt>
                <c:pt idx="68303" formatCode="0.00E+00">
                  <c:v>5.4900000000000001E-4</c:v>
                </c:pt>
                <c:pt idx="68304" formatCode="0.00E+00">
                  <c:v>5.4900000000000001E-4</c:v>
                </c:pt>
                <c:pt idx="68305" formatCode="0.00E+00">
                  <c:v>5.4799999999999998E-4</c:v>
                </c:pt>
                <c:pt idx="68306" formatCode="0.00E+00">
                  <c:v>5.4699999999999996E-4</c:v>
                </c:pt>
                <c:pt idx="68307" formatCode="0.00E+00">
                  <c:v>5.4600000000000004E-4</c:v>
                </c:pt>
                <c:pt idx="68308" formatCode="0.00E+00">
                  <c:v>5.4500000000000002E-4</c:v>
                </c:pt>
                <c:pt idx="68309" formatCode="0.00E+00">
                  <c:v>5.4500000000000002E-4</c:v>
                </c:pt>
                <c:pt idx="68310" formatCode="0.00E+00">
                  <c:v>5.44E-4</c:v>
                </c:pt>
                <c:pt idx="68311" formatCode="0.00E+00">
                  <c:v>5.4299999999999997E-4</c:v>
                </c:pt>
                <c:pt idx="68312" formatCode="0.00E+00">
                  <c:v>5.4199999999999995E-4</c:v>
                </c:pt>
                <c:pt idx="68313" formatCode="0.00E+00">
                  <c:v>5.4100000000000003E-4</c:v>
                </c:pt>
                <c:pt idx="68314" formatCode="0.00E+00">
                  <c:v>5.4100000000000003E-4</c:v>
                </c:pt>
                <c:pt idx="68315" formatCode="0.00E+00">
                  <c:v>5.4000000000000001E-4</c:v>
                </c:pt>
                <c:pt idx="68316" formatCode="0.00E+00">
                  <c:v>5.4000000000000001E-4</c:v>
                </c:pt>
                <c:pt idx="68317" formatCode="0.00E+00">
                  <c:v>5.3899999999999998E-4</c:v>
                </c:pt>
                <c:pt idx="68318" formatCode="0.00E+00">
                  <c:v>5.3799999999999996E-4</c:v>
                </c:pt>
                <c:pt idx="68319" formatCode="0.00E+00">
                  <c:v>5.3700000000000004E-4</c:v>
                </c:pt>
                <c:pt idx="68320" formatCode="0.00E+00">
                  <c:v>5.3600000000000002E-4</c:v>
                </c:pt>
                <c:pt idx="68321" formatCode="0.00E+00">
                  <c:v>5.3600000000000002E-4</c:v>
                </c:pt>
                <c:pt idx="68322" formatCode="0.00E+00">
                  <c:v>5.3499999999999999E-4</c:v>
                </c:pt>
                <c:pt idx="68323" formatCode="0.00E+00">
                  <c:v>5.3399999999999997E-4</c:v>
                </c:pt>
                <c:pt idx="68324" formatCode="0.00E+00">
                  <c:v>5.3300000000000005E-4</c:v>
                </c:pt>
                <c:pt idx="68325" formatCode="0.00E+00">
                  <c:v>5.3300000000000005E-4</c:v>
                </c:pt>
                <c:pt idx="68326" formatCode="0.00E+00">
                  <c:v>5.3200000000000003E-4</c:v>
                </c:pt>
                <c:pt idx="68327" formatCode="0.00E+00">
                  <c:v>5.31E-4</c:v>
                </c:pt>
                <c:pt idx="68328" formatCode="0.00E+00">
                  <c:v>5.31E-4</c:v>
                </c:pt>
                <c:pt idx="68329" formatCode="0.00E+00">
                  <c:v>5.2999999999999998E-4</c:v>
                </c:pt>
                <c:pt idx="68330" formatCode="0.00E+00">
                  <c:v>5.2899999999999996E-4</c:v>
                </c:pt>
                <c:pt idx="68331" formatCode="0.00E+00">
                  <c:v>5.2899999999999996E-4</c:v>
                </c:pt>
                <c:pt idx="68332" formatCode="0.00E+00">
                  <c:v>5.2800000000000004E-4</c:v>
                </c:pt>
                <c:pt idx="68333" formatCode="0.00E+00">
                  <c:v>5.2700000000000002E-4</c:v>
                </c:pt>
                <c:pt idx="68334" formatCode="0.00E+00">
                  <c:v>5.2700000000000002E-4</c:v>
                </c:pt>
                <c:pt idx="68335" formatCode="0.00E+00">
                  <c:v>5.2599999999999999E-4</c:v>
                </c:pt>
                <c:pt idx="68336" formatCode="0.00E+00">
                  <c:v>5.2599999999999999E-4</c:v>
                </c:pt>
                <c:pt idx="68337" formatCode="0.00E+00">
                  <c:v>5.2499999999999997E-4</c:v>
                </c:pt>
                <c:pt idx="68338" formatCode="0.00E+00">
                  <c:v>5.2400000000000005E-4</c:v>
                </c:pt>
                <c:pt idx="68339" formatCode="0.00E+00">
                  <c:v>5.2300000000000003E-4</c:v>
                </c:pt>
                <c:pt idx="68340" formatCode="0.00E+00">
                  <c:v>5.2300000000000003E-4</c:v>
                </c:pt>
                <c:pt idx="68341" formatCode="0.00E+00">
                  <c:v>5.22E-4</c:v>
                </c:pt>
                <c:pt idx="68342" formatCode="0.00E+00">
                  <c:v>5.22E-4</c:v>
                </c:pt>
                <c:pt idx="68343" formatCode="0.00E+00">
                  <c:v>5.2099999999999998E-4</c:v>
                </c:pt>
                <c:pt idx="68344" formatCode="0.00E+00">
                  <c:v>5.1999999999999995E-4</c:v>
                </c:pt>
                <c:pt idx="68345" formatCode="0.00E+00">
                  <c:v>5.1999999999999995E-4</c:v>
                </c:pt>
                <c:pt idx="68346" formatCode="0.00E+00">
                  <c:v>5.1900000000000004E-4</c:v>
                </c:pt>
                <c:pt idx="68347" formatCode="0.00E+00">
                  <c:v>5.1800000000000001E-4</c:v>
                </c:pt>
                <c:pt idx="68348" formatCode="0.00E+00">
                  <c:v>5.1800000000000001E-4</c:v>
                </c:pt>
                <c:pt idx="68349" formatCode="0.00E+00">
                  <c:v>5.1699999999999999E-4</c:v>
                </c:pt>
                <c:pt idx="68350" formatCode="0.00E+00">
                  <c:v>5.1699999999999999E-4</c:v>
                </c:pt>
                <c:pt idx="68351" formatCode="0.00E+00">
                  <c:v>5.1599999999999997E-4</c:v>
                </c:pt>
                <c:pt idx="68352" formatCode="0.00E+00">
                  <c:v>5.1500000000000005E-4</c:v>
                </c:pt>
                <c:pt idx="68353" formatCode="0.00E+00">
                  <c:v>5.1500000000000005E-4</c:v>
                </c:pt>
                <c:pt idx="68354" formatCode="0.00E+00">
                  <c:v>5.1400000000000003E-4</c:v>
                </c:pt>
                <c:pt idx="68355" formatCode="0.00E+00">
                  <c:v>5.1400000000000003E-4</c:v>
                </c:pt>
                <c:pt idx="68356" formatCode="0.00E+00">
                  <c:v>5.13E-4</c:v>
                </c:pt>
                <c:pt idx="68357" formatCode="0.00E+00">
                  <c:v>5.13E-4</c:v>
                </c:pt>
                <c:pt idx="68358" formatCode="0.00E+00">
                  <c:v>5.1199999999999998E-4</c:v>
                </c:pt>
                <c:pt idx="68359" formatCode="0.00E+00">
                  <c:v>5.1099999999999995E-4</c:v>
                </c:pt>
                <c:pt idx="68360" formatCode="0.00E+00">
                  <c:v>5.1099999999999995E-4</c:v>
                </c:pt>
                <c:pt idx="68361" formatCode="0.00E+00">
                  <c:v>5.1000000000000004E-4</c:v>
                </c:pt>
                <c:pt idx="68362" formatCode="0.00E+00">
                  <c:v>5.1000000000000004E-4</c:v>
                </c:pt>
                <c:pt idx="68363" formatCode="0.00E+00">
                  <c:v>5.0900000000000001E-4</c:v>
                </c:pt>
                <c:pt idx="68364" formatCode="0.00E+00">
                  <c:v>5.0900000000000001E-4</c:v>
                </c:pt>
                <c:pt idx="68365" formatCode="0.00E+00">
                  <c:v>5.0799999999999999E-4</c:v>
                </c:pt>
                <c:pt idx="68366" formatCode="0.00E+00">
                  <c:v>5.0699999999999996E-4</c:v>
                </c:pt>
                <c:pt idx="68367" formatCode="0.00E+00">
                  <c:v>5.0699999999999996E-4</c:v>
                </c:pt>
                <c:pt idx="68368" formatCode="0.00E+00">
                  <c:v>5.0600000000000005E-4</c:v>
                </c:pt>
                <c:pt idx="68369" formatCode="0.00E+00">
                  <c:v>5.0600000000000005E-4</c:v>
                </c:pt>
                <c:pt idx="68370" formatCode="0.00E+00">
                  <c:v>5.0500000000000002E-4</c:v>
                </c:pt>
                <c:pt idx="68371" formatCode="0.00E+00">
                  <c:v>5.0500000000000002E-4</c:v>
                </c:pt>
                <c:pt idx="68372" formatCode="0.00E+00">
                  <c:v>5.04E-4</c:v>
                </c:pt>
                <c:pt idx="68373" formatCode="0.00E+00">
                  <c:v>5.04E-4</c:v>
                </c:pt>
                <c:pt idx="68374" formatCode="0.00E+00">
                  <c:v>5.0299999999999997E-4</c:v>
                </c:pt>
                <c:pt idx="68375" formatCode="0.00E+00">
                  <c:v>5.0299999999999997E-4</c:v>
                </c:pt>
                <c:pt idx="68376" formatCode="0.00E+00">
                  <c:v>5.0199999999999995E-4</c:v>
                </c:pt>
                <c:pt idx="68377" formatCode="0.00E+00">
                  <c:v>5.0199999999999995E-4</c:v>
                </c:pt>
                <c:pt idx="68378" formatCode="0.00E+00">
                  <c:v>5.0100000000000003E-4</c:v>
                </c:pt>
                <c:pt idx="68379" formatCode="0.00E+00">
                  <c:v>5.0100000000000003E-4</c:v>
                </c:pt>
                <c:pt idx="68380" formatCode="0.00E+00">
                  <c:v>5.0000000000000001E-4</c:v>
                </c:pt>
                <c:pt idx="68381" formatCode="0.00E+00">
                  <c:v>5.0000000000000001E-4</c:v>
                </c:pt>
                <c:pt idx="68382" formatCode="0.00E+00">
                  <c:v>4.9899999999999999E-4</c:v>
                </c:pt>
                <c:pt idx="68383" formatCode="0.00E+00">
                  <c:v>4.9899999999999999E-4</c:v>
                </c:pt>
                <c:pt idx="68384" formatCode="0.00E+00">
                  <c:v>4.9799999999999996E-4</c:v>
                </c:pt>
                <c:pt idx="68385" formatCode="0.00E+00">
                  <c:v>4.9799999999999996E-4</c:v>
                </c:pt>
                <c:pt idx="68386" formatCode="0.00E+00">
                  <c:v>4.9700000000000005E-4</c:v>
                </c:pt>
                <c:pt idx="68387" formatCode="0.00E+00">
                  <c:v>4.9700000000000005E-4</c:v>
                </c:pt>
                <c:pt idx="68388" formatCode="0.00E+00">
                  <c:v>4.9600000000000002E-4</c:v>
                </c:pt>
                <c:pt idx="68389" formatCode="0.00E+00">
                  <c:v>4.9600000000000002E-4</c:v>
                </c:pt>
                <c:pt idx="68390" formatCode="0.00E+00">
                  <c:v>4.95E-4</c:v>
                </c:pt>
                <c:pt idx="68391" formatCode="0.00E+00">
                  <c:v>4.95E-4</c:v>
                </c:pt>
                <c:pt idx="68392" formatCode="0.00E+00">
                  <c:v>4.95E-4</c:v>
                </c:pt>
                <c:pt idx="68393" formatCode="0.00E+00">
                  <c:v>4.9399999999999997E-4</c:v>
                </c:pt>
                <c:pt idx="68394" formatCode="0.00E+00">
                  <c:v>4.9399999999999997E-4</c:v>
                </c:pt>
                <c:pt idx="68395" formatCode="0.00E+00">
                  <c:v>4.9299999999999995E-4</c:v>
                </c:pt>
                <c:pt idx="68396" formatCode="0.00E+00">
                  <c:v>4.9200000000000003E-4</c:v>
                </c:pt>
                <c:pt idx="68397" formatCode="0.00E+00">
                  <c:v>4.9200000000000003E-4</c:v>
                </c:pt>
                <c:pt idx="68398" formatCode="0.00E+00">
                  <c:v>4.9200000000000003E-4</c:v>
                </c:pt>
                <c:pt idx="68399" formatCode="0.00E+00">
                  <c:v>4.9100000000000001E-4</c:v>
                </c:pt>
                <c:pt idx="68400" formatCode="0.00E+00">
                  <c:v>4.9100000000000001E-4</c:v>
                </c:pt>
                <c:pt idx="68401" formatCode="0.00E+00">
                  <c:v>4.8999999999999998E-4</c:v>
                </c:pt>
                <c:pt idx="68402" formatCode="0.00E+00">
                  <c:v>4.8999999999999998E-4</c:v>
                </c:pt>
                <c:pt idx="68403" formatCode="0.00E+00">
                  <c:v>4.8999999999999998E-4</c:v>
                </c:pt>
                <c:pt idx="68404" formatCode="0.00E+00">
                  <c:v>4.8899999999999996E-4</c:v>
                </c:pt>
                <c:pt idx="68405" formatCode="0.00E+00">
                  <c:v>4.8799999999999999E-4</c:v>
                </c:pt>
                <c:pt idx="68406" formatCode="0.00E+00">
                  <c:v>4.8799999999999999E-4</c:v>
                </c:pt>
                <c:pt idx="68407" formatCode="0.00E+00">
                  <c:v>4.8799999999999999E-4</c:v>
                </c:pt>
                <c:pt idx="68408" formatCode="0.00E+00">
                  <c:v>4.8700000000000002E-4</c:v>
                </c:pt>
                <c:pt idx="68409" formatCode="0.00E+00">
                  <c:v>4.8700000000000002E-4</c:v>
                </c:pt>
                <c:pt idx="68410" formatCode="0.00E+00">
                  <c:v>4.86E-4</c:v>
                </c:pt>
                <c:pt idx="68411" formatCode="0.00E+00">
                  <c:v>4.86E-4</c:v>
                </c:pt>
                <c:pt idx="68412" formatCode="0.00E+00">
                  <c:v>4.8500000000000003E-4</c:v>
                </c:pt>
                <c:pt idx="68413" formatCode="0.00E+00">
                  <c:v>4.8500000000000003E-4</c:v>
                </c:pt>
                <c:pt idx="68414" formatCode="0.00E+00">
                  <c:v>4.8500000000000003E-4</c:v>
                </c:pt>
                <c:pt idx="68415" formatCode="0.00E+00">
                  <c:v>4.84E-4</c:v>
                </c:pt>
                <c:pt idx="68416" formatCode="0.00E+00">
                  <c:v>4.84E-4</c:v>
                </c:pt>
                <c:pt idx="68417" formatCode="0.00E+00">
                  <c:v>4.84E-4</c:v>
                </c:pt>
                <c:pt idx="68418" formatCode="0.00E+00">
                  <c:v>4.8299999999999998E-4</c:v>
                </c:pt>
                <c:pt idx="68419" formatCode="0.00E+00">
                  <c:v>4.8299999999999998E-4</c:v>
                </c:pt>
                <c:pt idx="68420" formatCode="0.00E+00">
                  <c:v>4.8200000000000001E-4</c:v>
                </c:pt>
                <c:pt idx="68421" formatCode="0.00E+00">
                  <c:v>4.8200000000000001E-4</c:v>
                </c:pt>
                <c:pt idx="68422" formatCode="0.00E+00">
                  <c:v>4.8099999999999998E-4</c:v>
                </c:pt>
                <c:pt idx="68423" formatCode="0.00E+00">
                  <c:v>4.8099999999999998E-4</c:v>
                </c:pt>
                <c:pt idx="68424" formatCode="0.00E+00">
                  <c:v>4.8099999999999998E-4</c:v>
                </c:pt>
                <c:pt idx="68425" formatCode="0.00E+00">
                  <c:v>4.8000000000000001E-4</c:v>
                </c:pt>
                <c:pt idx="68426" formatCode="0.00E+00">
                  <c:v>4.8000000000000001E-4</c:v>
                </c:pt>
                <c:pt idx="68427" formatCode="0.00E+00">
                  <c:v>4.8000000000000001E-4</c:v>
                </c:pt>
                <c:pt idx="68428" formatCode="0.00E+00">
                  <c:v>4.7899999999999999E-4</c:v>
                </c:pt>
                <c:pt idx="68429" formatCode="0.00E+00">
                  <c:v>4.7899999999999999E-4</c:v>
                </c:pt>
                <c:pt idx="68430" formatCode="0.00E+00">
                  <c:v>4.7899999999999999E-4</c:v>
                </c:pt>
                <c:pt idx="68431" formatCode="0.00E+00">
                  <c:v>4.7800000000000002E-4</c:v>
                </c:pt>
                <c:pt idx="68432" formatCode="0.00E+00">
                  <c:v>4.7699999999999999E-4</c:v>
                </c:pt>
                <c:pt idx="68433" formatCode="0.00E+00">
                  <c:v>4.7699999999999999E-4</c:v>
                </c:pt>
                <c:pt idx="68434" formatCode="0.00E+00">
                  <c:v>4.7699999999999999E-4</c:v>
                </c:pt>
                <c:pt idx="68435" formatCode="0.00E+00">
                  <c:v>4.7699999999999999E-4</c:v>
                </c:pt>
                <c:pt idx="68436" formatCode="0.00E+00">
                  <c:v>4.7600000000000002E-4</c:v>
                </c:pt>
                <c:pt idx="68437" formatCode="0.00E+00">
                  <c:v>4.7600000000000002E-4</c:v>
                </c:pt>
                <c:pt idx="68438" formatCode="0.00E+00">
                  <c:v>4.7600000000000002E-4</c:v>
                </c:pt>
                <c:pt idx="68439" formatCode="0.00E+00">
                  <c:v>4.75E-4</c:v>
                </c:pt>
                <c:pt idx="68440" formatCode="0.00E+00">
                  <c:v>4.75E-4</c:v>
                </c:pt>
                <c:pt idx="68441" formatCode="0.00E+00">
                  <c:v>4.7399999999999997E-4</c:v>
                </c:pt>
                <c:pt idx="68442" formatCode="0.00E+00">
                  <c:v>4.7399999999999997E-4</c:v>
                </c:pt>
                <c:pt idx="68443" formatCode="0.00E+00">
                  <c:v>4.7399999999999997E-4</c:v>
                </c:pt>
                <c:pt idx="68444" formatCode="0.00E+00">
                  <c:v>4.73E-4</c:v>
                </c:pt>
                <c:pt idx="68445" formatCode="0.00E+00">
                  <c:v>4.73E-4</c:v>
                </c:pt>
                <c:pt idx="68446" formatCode="0.00E+00">
                  <c:v>4.73E-4</c:v>
                </c:pt>
                <c:pt idx="68447" formatCode="0.00E+00">
                  <c:v>4.7199999999999998E-4</c:v>
                </c:pt>
                <c:pt idx="68448" formatCode="0.00E+00">
                  <c:v>4.7199999999999998E-4</c:v>
                </c:pt>
                <c:pt idx="68449" formatCode="0.00E+00">
                  <c:v>4.7199999999999998E-4</c:v>
                </c:pt>
                <c:pt idx="68450" formatCode="0.00E+00">
                  <c:v>4.7100000000000001E-4</c:v>
                </c:pt>
                <c:pt idx="68451" formatCode="0.00E+00">
                  <c:v>4.7100000000000001E-4</c:v>
                </c:pt>
                <c:pt idx="68452" formatCode="0.00E+00">
                  <c:v>4.7100000000000001E-4</c:v>
                </c:pt>
                <c:pt idx="68453" formatCode="0.00E+00">
                  <c:v>4.6999999999999999E-4</c:v>
                </c:pt>
                <c:pt idx="68454" formatCode="0.00E+00">
                  <c:v>4.6999999999999999E-4</c:v>
                </c:pt>
                <c:pt idx="68455" formatCode="0.00E+00">
                  <c:v>4.6999999999999999E-4</c:v>
                </c:pt>
                <c:pt idx="68456" formatCode="0.00E+00">
                  <c:v>4.6900000000000002E-4</c:v>
                </c:pt>
                <c:pt idx="68457" formatCode="0.00E+00">
                  <c:v>4.6900000000000002E-4</c:v>
                </c:pt>
                <c:pt idx="68458" formatCode="0.00E+00">
                  <c:v>4.6900000000000002E-4</c:v>
                </c:pt>
                <c:pt idx="68459" formatCode="0.00E+00">
                  <c:v>4.6799999999999999E-4</c:v>
                </c:pt>
                <c:pt idx="68460" formatCode="0.00E+00">
                  <c:v>4.6799999999999999E-4</c:v>
                </c:pt>
                <c:pt idx="68461" formatCode="0.00E+00">
                  <c:v>4.6799999999999999E-4</c:v>
                </c:pt>
                <c:pt idx="68462" formatCode="0.00E+00">
                  <c:v>4.6700000000000002E-4</c:v>
                </c:pt>
                <c:pt idx="68463" formatCode="0.00E+00">
                  <c:v>4.6700000000000002E-4</c:v>
                </c:pt>
                <c:pt idx="68464" formatCode="0.00E+00">
                  <c:v>4.6700000000000002E-4</c:v>
                </c:pt>
                <c:pt idx="68465" formatCode="0.00E+00">
                  <c:v>4.66E-4</c:v>
                </c:pt>
                <c:pt idx="68466" formatCode="0.00E+00">
                  <c:v>4.66E-4</c:v>
                </c:pt>
                <c:pt idx="68467" formatCode="0.00E+00">
                  <c:v>4.66E-4</c:v>
                </c:pt>
                <c:pt idx="68468" formatCode="0.00E+00">
                  <c:v>4.6500000000000003E-4</c:v>
                </c:pt>
                <c:pt idx="68469" formatCode="0.00E+00">
                  <c:v>4.6500000000000003E-4</c:v>
                </c:pt>
                <c:pt idx="68470" formatCode="0.00E+00">
                  <c:v>4.6500000000000003E-4</c:v>
                </c:pt>
                <c:pt idx="68471" formatCode="0.00E+00">
                  <c:v>4.6500000000000003E-4</c:v>
                </c:pt>
                <c:pt idx="68472" formatCode="0.00E+00">
                  <c:v>4.64E-4</c:v>
                </c:pt>
                <c:pt idx="68473" formatCode="0.00E+00">
                  <c:v>4.64E-4</c:v>
                </c:pt>
                <c:pt idx="68474" formatCode="0.00E+00">
                  <c:v>4.64E-4</c:v>
                </c:pt>
                <c:pt idx="68475" formatCode="0.00E+00">
                  <c:v>4.6299999999999998E-4</c:v>
                </c:pt>
                <c:pt idx="68476" formatCode="0.00E+00">
                  <c:v>4.6299999999999998E-4</c:v>
                </c:pt>
                <c:pt idx="68477" formatCode="0.00E+00">
                  <c:v>4.6299999999999998E-4</c:v>
                </c:pt>
                <c:pt idx="68478" formatCode="0.00E+00">
                  <c:v>4.6200000000000001E-4</c:v>
                </c:pt>
                <c:pt idx="68479" formatCode="0.00E+00">
                  <c:v>4.6200000000000001E-4</c:v>
                </c:pt>
                <c:pt idx="68480" formatCode="0.00E+00">
                  <c:v>4.6200000000000001E-4</c:v>
                </c:pt>
                <c:pt idx="68481" formatCode="0.00E+00">
                  <c:v>4.6200000000000001E-4</c:v>
                </c:pt>
                <c:pt idx="68482" formatCode="0.00E+00">
                  <c:v>4.6099999999999998E-4</c:v>
                </c:pt>
                <c:pt idx="68483" formatCode="0.00E+00">
                  <c:v>4.6099999999999998E-4</c:v>
                </c:pt>
                <c:pt idx="68484" formatCode="0.00E+00">
                  <c:v>4.6099999999999998E-4</c:v>
                </c:pt>
                <c:pt idx="68485" formatCode="0.00E+00">
                  <c:v>4.6099999999999998E-4</c:v>
                </c:pt>
                <c:pt idx="68486" formatCode="0.00E+00">
                  <c:v>4.6000000000000001E-4</c:v>
                </c:pt>
                <c:pt idx="68487" formatCode="0.00E+00">
                  <c:v>4.6000000000000001E-4</c:v>
                </c:pt>
                <c:pt idx="68488" formatCode="0.00E+00">
                  <c:v>4.6000000000000001E-4</c:v>
                </c:pt>
                <c:pt idx="68489" formatCode="0.00E+00">
                  <c:v>4.5899999999999999E-4</c:v>
                </c:pt>
                <c:pt idx="68490" formatCode="0.00E+00">
                  <c:v>4.5899999999999999E-4</c:v>
                </c:pt>
                <c:pt idx="68491" formatCode="0.00E+00">
                  <c:v>4.5899999999999999E-4</c:v>
                </c:pt>
                <c:pt idx="68492" formatCode="0.00E+00">
                  <c:v>4.5800000000000002E-4</c:v>
                </c:pt>
                <c:pt idx="68493" formatCode="0.00E+00">
                  <c:v>4.5800000000000002E-4</c:v>
                </c:pt>
                <c:pt idx="68494" formatCode="0.00E+00">
                  <c:v>4.5800000000000002E-4</c:v>
                </c:pt>
                <c:pt idx="68495" formatCode="0.00E+00">
                  <c:v>4.5800000000000002E-4</c:v>
                </c:pt>
                <c:pt idx="68496" formatCode="0.00E+00">
                  <c:v>4.57E-4</c:v>
                </c:pt>
                <c:pt idx="68497" formatCode="0.00E+00">
                  <c:v>4.57E-4</c:v>
                </c:pt>
                <c:pt idx="68498" formatCode="0.00E+00">
                  <c:v>4.57E-4</c:v>
                </c:pt>
                <c:pt idx="68499" formatCode="0.00E+00">
                  <c:v>4.57E-4</c:v>
                </c:pt>
                <c:pt idx="68500" formatCode="0.00E+00">
                  <c:v>4.5600000000000003E-4</c:v>
                </c:pt>
                <c:pt idx="68501" formatCode="0.00E+00">
                  <c:v>4.5600000000000003E-4</c:v>
                </c:pt>
                <c:pt idx="68502" formatCode="0.00E+00">
                  <c:v>4.5600000000000003E-4</c:v>
                </c:pt>
                <c:pt idx="68503" formatCode="0.00E+00">
                  <c:v>4.55E-4</c:v>
                </c:pt>
                <c:pt idx="68504" formatCode="0.00E+00">
                  <c:v>4.55E-4</c:v>
                </c:pt>
                <c:pt idx="68505" formatCode="0.00E+00">
                  <c:v>4.55E-4</c:v>
                </c:pt>
                <c:pt idx="68506" formatCode="0.00E+00">
                  <c:v>4.55E-4</c:v>
                </c:pt>
                <c:pt idx="68507" formatCode="0.00E+00">
                  <c:v>4.5399999999999998E-4</c:v>
                </c:pt>
                <c:pt idx="68508" formatCode="0.00E+00">
                  <c:v>4.5399999999999998E-4</c:v>
                </c:pt>
                <c:pt idx="68509" formatCode="0.00E+00">
                  <c:v>4.5399999999999998E-4</c:v>
                </c:pt>
                <c:pt idx="68510" formatCode="0.00E+00">
                  <c:v>4.5399999999999998E-4</c:v>
                </c:pt>
                <c:pt idx="68511" formatCode="0.00E+00">
                  <c:v>4.5300000000000001E-4</c:v>
                </c:pt>
                <c:pt idx="68512" formatCode="0.00E+00">
                  <c:v>4.5300000000000001E-4</c:v>
                </c:pt>
                <c:pt idx="68513" formatCode="0.00E+00">
                  <c:v>4.5300000000000001E-4</c:v>
                </c:pt>
                <c:pt idx="68514" formatCode="0.00E+00">
                  <c:v>4.5300000000000001E-4</c:v>
                </c:pt>
                <c:pt idx="68515" formatCode="0.00E+00">
                  <c:v>4.5199999999999998E-4</c:v>
                </c:pt>
                <c:pt idx="68516" formatCode="0.00E+00">
                  <c:v>4.5199999999999998E-4</c:v>
                </c:pt>
                <c:pt idx="68517" formatCode="0.00E+00">
                  <c:v>4.5199999999999998E-4</c:v>
                </c:pt>
                <c:pt idx="68518" formatCode="0.00E+00">
                  <c:v>4.5199999999999998E-4</c:v>
                </c:pt>
                <c:pt idx="68519" formatCode="0.00E+00">
                  <c:v>4.5199999999999998E-4</c:v>
                </c:pt>
                <c:pt idx="68520" formatCode="0.00E+00">
                  <c:v>4.5100000000000001E-4</c:v>
                </c:pt>
                <c:pt idx="68521" formatCode="0.00E+00">
                  <c:v>4.5100000000000001E-4</c:v>
                </c:pt>
                <c:pt idx="68522" formatCode="0.00E+00">
                  <c:v>4.5100000000000001E-4</c:v>
                </c:pt>
                <c:pt idx="68523" formatCode="0.00E+00">
                  <c:v>4.4999999999999999E-4</c:v>
                </c:pt>
                <c:pt idx="68524" formatCode="0.00E+00">
                  <c:v>4.4999999999999999E-4</c:v>
                </c:pt>
                <c:pt idx="68525" formatCode="0.00E+00">
                  <c:v>4.4999999999999999E-4</c:v>
                </c:pt>
                <c:pt idx="68526" formatCode="0.00E+00">
                  <c:v>4.4999999999999999E-4</c:v>
                </c:pt>
                <c:pt idx="68527" formatCode="0.00E+00">
                  <c:v>4.4900000000000002E-4</c:v>
                </c:pt>
                <c:pt idx="68528" formatCode="0.00E+00">
                  <c:v>4.4900000000000002E-4</c:v>
                </c:pt>
                <c:pt idx="68529" formatCode="0.00E+00">
                  <c:v>4.4900000000000002E-4</c:v>
                </c:pt>
                <c:pt idx="68530" formatCode="0.00E+00">
                  <c:v>4.4900000000000002E-4</c:v>
                </c:pt>
                <c:pt idx="68531" formatCode="0.00E+00">
                  <c:v>4.4799999999999999E-4</c:v>
                </c:pt>
                <c:pt idx="68532" formatCode="0.00E+00">
                  <c:v>4.4900000000000002E-4</c:v>
                </c:pt>
                <c:pt idx="68533" formatCode="0.00E+00">
                  <c:v>4.4900000000000002E-4</c:v>
                </c:pt>
                <c:pt idx="68534" formatCode="0.00E+00">
                  <c:v>4.4799999999999999E-4</c:v>
                </c:pt>
                <c:pt idx="68535" formatCode="0.00E+00">
                  <c:v>4.4799999999999999E-4</c:v>
                </c:pt>
                <c:pt idx="68536" formatCode="0.00E+00">
                  <c:v>4.4799999999999999E-4</c:v>
                </c:pt>
                <c:pt idx="68537" formatCode="0.00E+00">
                  <c:v>4.4700000000000002E-4</c:v>
                </c:pt>
                <c:pt idx="68538" formatCode="0.00E+00">
                  <c:v>4.4700000000000002E-4</c:v>
                </c:pt>
                <c:pt idx="68539" formatCode="0.00E+00">
                  <c:v>4.4700000000000002E-4</c:v>
                </c:pt>
                <c:pt idx="68540" formatCode="0.00E+00">
                  <c:v>4.4700000000000002E-4</c:v>
                </c:pt>
                <c:pt idx="68541" formatCode="0.00E+00">
                  <c:v>4.46E-4</c:v>
                </c:pt>
                <c:pt idx="68542" formatCode="0.00E+00">
                  <c:v>4.46E-4</c:v>
                </c:pt>
                <c:pt idx="68543" formatCode="0.00E+00">
                  <c:v>4.46E-4</c:v>
                </c:pt>
                <c:pt idx="68544" formatCode="0.00E+00">
                  <c:v>4.46E-4</c:v>
                </c:pt>
                <c:pt idx="68545" formatCode="0.00E+00">
                  <c:v>4.4499999999999997E-4</c:v>
                </c:pt>
                <c:pt idx="68546" formatCode="0.00E+00">
                  <c:v>4.4499999999999997E-4</c:v>
                </c:pt>
                <c:pt idx="68547" formatCode="0.00E+00">
                  <c:v>4.4499999999999997E-4</c:v>
                </c:pt>
                <c:pt idx="68548" formatCode="0.00E+00">
                  <c:v>4.4499999999999997E-4</c:v>
                </c:pt>
                <c:pt idx="68549" formatCode="0.00E+00">
                  <c:v>4.4499999999999997E-4</c:v>
                </c:pt>
                <c:pt idx="68550" formatCode="0.00E+00">
                  <c:v>4.44E-4</c:v>
                </c:pt>
                <c:pt idx="68551" formatCode="0.00E+00">
                  <c:v>4.44E-4</c:v>
                </c:pt>
                <c:pt idx="68552" formatCode="0.00E+00">
                  <c:v>4.44E-4</c:v>
                </c:pt>
                <c:pt idx="68553" formatCode="0.00E+00">
                  <c:v>4.44E-4</c:v>
                </c:pt>
                <c:pt idx="68554" formatCode="0.00E+00">
                  <c:v>4.44E-4</c:v>
                </c:pt>
                <c:pt idx="68555" formatCode="0.00E+00">
                  <c:v>4.4299999999999998E-4</c:v>
                </c:pt>
                <c:pt idx="68556" formatCode="0.00E+00">
                  <c:v>4.4299999999999998E-4</c:v>
                </c:pt>
                <c:pt idx="68557" formatCode="0.00E+00">
                  <c:v>4.4299999999999998E-4</c:v>
                </c:pt>
                <c:pt idx="68558" formatCode="0.00E+00">
                  <c:v>4.4299999999999998E-4</c:v>
                </c:pt>
                <c:pt idx="68559" formatCode="0.00E+00">
                  <c:v>4.4299999999999998E-4</c:v>
                </c:pt>
                <c:pt idx="68560" formatCode="0.00E+00">
                  <c:v>4.4200000000000001E-4</c:v>
                </c:pt>
                <c:pt idx="68561" formatCode="0.00E+00">
                  <c:v>4.4200000000000001E-4</c:v>
                </c:pt>
                <c:pt idx="68562" formatCode="0.00E+00">
                  <c:v>4.4200000000000001E-4</c:v>
                </c:pt>
                <c:pt idx="68563" formatCode="0.00E+00">
                  <c:v>4.4200000000000001E-4</c:v>
                </c:pt>
                <c:pt idx="68564" formatCode="0.00E+00">
                  <c:v>4.4099999999999999E-4</c:v>
                </c:pt>
                <c:pt idx="68565" formatCode="0.00E+00">
                  <c:v>4.4099999999999999E-4</c:v>
                </c:pt>
                <c:pt idx="68566" formatCode="0.00E+00">
                  <c:v>4.4099999999999999E-4</c:v>
                </c:pt>
                <c:pt idx="68567" formatCode="0.00E+00">
                  <c:v>4.4099999999999999E-4</c:v>
                </c:pt>
                <c:pt idx="68568" formatCode="0.00E+00">
                  <c:v>4.4099999999999999E-4</c:v>
                </c:pt>
                <c:pt idx="68569" formatCode="0.00E+00">
                  <c:v>4.4000000000000002E-4</c:v>
                </c:pt>
                <c:pt idx="68570" formatCode="0.00E+00">
                  <c:v>4.4000000000000002E-4</c:v>
                </c:pt>
                <c:pt idx="68571" formatCode="0.00E+00">
                  <c:v>4.4000000000000002E-4</c:v>
                </c:pt>
                <c:pt idx="68572" formatCode="0.00E+00">
                  <c:v>4.4000000000000002E-4</c:v>
                </c:pt>
                <c:pt idx="68573" formatCode="0.00E+00">
                  <c:v>4.4000000000000002E-4</c:v>
                </c:pt>
                <c:pt idx="68574" formatCode="0.00E+00">
                  <c:v>4.3899999999999999E-4</c:v>
                </c:pt>
                <c:pt idx="68575" formatCode="0.00E+00">
                  <c:v>4.3899999999999999E-4</c:v>
                </c:pt>
                <c:pt idx="68576" formatCode="0.00E+00">
                  <c:v>4.3899999999999999E-4</c:v>
                </c:pt>
                <c:pt idx="68577" formatCode="0.00E+00">
                  <c:v>4.3899999999999999E-4</c:v>
                </c:pt>
                <c:pt idx="68578" formatCode="0.00E+00">
                  <c:v>4.3800000000000002E-4</c:v>
                </c:pt>
                <c:pt idx="68579" formatCode="0.00E+00">
                  <c:v>4.3800000000000002E-4</c:v>
                </c:pt>
                <c:pt idx="68580" formatCode="0.00E+00">
                  <c:v>4.3800000000000002E-4</c:v>
                </c:pt>
                <c:pt idx="68581" formatCode="0.00E+00">
                  <c:v>4.3800000000000002E-4</c:v>
                </c:pt>
                <c:pt idx="68582" formatCode="0.00E+00">
                  <c:v>4.3800000000000002E-4</c:v>
                </c:pt>
                <c:pt idx="68583" formatCode="0.00E+00">
                  <c:v>4.3800000000000002E-4</c:v>
                </c:pt>
                <c:pt idx="68584" formatCode="0.00E+00">
                  <c:v>4.3800000000000002E-4</c:v>
                </c:pt>
                <c:pt idx="68585" formatCode="0.00E+00">
                  <c:v>4.37E-4</c:v>
                </c:pt>
                <c:pt idx="68586" formatCode="0.00E+00">
                  <c:v>4.37E-4</c:v>
                </c:pt>
                <c:pt idx="68587" formatCode="0.00E+00">
                  <c:v>4.37E-4</c:v>
                </c:pt>
                <c:pt idx="68588" formatCode="0.00E+00">
                  <c:v>4.37E-4</c:v>
                </c:pt>
                <c:pt idx="68589" formatCode="0.00E+00">
                  <c:v>4.37E-4</c:v>
                </c:pt>
                <c:pt idx="68590" formatCode="0.00E+00">
                  <c:v>4.3600000000000003E-4</c:v>
                </c:pt>
                <c:pt idx="68591" formatCode="0.00E+00">
                  <c:v>4.3600000000000003E-4</c:v>
                </c:pt>
                <c:pt idx="68592" formatCode="0.00E+00">
                  <c:v>4.3600000000000003E-4</c:v>
                </c:pt>
                <c:pt idx="68593" formatCode="0.00E+00">
                  <c:v>4.3600000000000003E-4</c:v>
                </c:pt>
                <c:pt idx="68594" formatCode="0.00E+00">
                  <c:v>4.3600000000000003E-4</c:v>
                </c:pt>
                <c:pt idx="68595" formatCode="0.00E+00">
                  <c:v>4.35E-4</c:v>
                </c:pt>
                <c:pt idx="68596" formatCode="0.00E+00">
                  <c:v>4.35E-4</c:v>
                </c:pt>
                <c:pt idx="68597" formatCode="0.00E+00">
                  <c:v>4.35E-4</c:v>
                </c:pt>
                <c:pt idx="68598" formatCode="0.00E+00">
                  <c:v>4.35E-4</c:v>
                </c:pt>
                <c:pt idx="68599" formatCode="0.00E+00">
                  <c:v>4.35E-4</c:v>
                </c:pt>
                <c:pt idx="68600" formatCode="0.00E+00">
                  <c:v>4.35E-4</c:v>
                </c:pt>
                <c:pt idx="68601" formatCode="0.00E+00">
                  <c:v>4.3399999999999998E-4</c:v>
                </c:pt>
                <c:pt idx="68602" formatCode="0.00E+00">
                  <c:v>4.3399999999999998E-4</c:v>
                </c:pt>
                <c:pt idx="68603" formatCode="0.00E+00">
                  <c:v>4.3399999999999998E-4</c:v>
                </c:pt>
                <c:pt idx="68604" formatCode="0.00E+00">
                  <c:v>4.3399999999999998E-4</c:v>
                </c:pt>
                <c:pt idx="68605" formatCode="0.00E+00">
                  <c:v>4.3399999999999998E-4</c:v>
                </c:pt>
                <c:pt idx="68606" formatCode="0.00E+00">
                  <c:v>4.3300000000000001E-4</c:v>
                </c:pt>
                <c:pt idx="68607" formatCode="0.00E+00">
                  <c:v>4.3300000000000001E-4</c:v>
                </c:pt>
                <c:pt idx="68608" formatCode="0.00E+00">
                  <c:v>4.3300000000000001E-4</c:v>
                </c:pt>
                <c:pt idx="68609" formatCode="0.00E+00">
                  <c:v>4.3300000000000001E-4</c:v>
                </c:pt>
                <c:pt idx="68610" formatCode="0.00E+00">
                  <c:v>4.3300000000000001E-4</c:v>
                </c:pt>
                <c:pt idx="68611" formatCode="0.00E+00">
                  <c:v>4.3300000000000001E-4</c:v>
                </c:pt>
                <c:pt idx="68612" formatCode="0.00E+00">
                  <c:v>4.3199999999999998E-4</c:v>
                </c:pt>
                <c:pt idx="68613" formatCode="0.00E+00">
                  <c:v>4.3199999999999998E-4</c:v>
                </c:pt>
                <c:pt idx="68614" formatCode="0.00E+00">
                  <c:v>4.3199999999999998E-4</c:v>
                </c:pt>
                <c:pt idx="68615" formatCode="0.00E+00">
                  <c:v>4.3199999999999998E-4</c:v>
                </c:pt>
                <c:pt idx="68616" formatCode="0.00E+00">
                  <c:v>4.3199999999999998E-4</c:v>
                </c:pt>
                <c:pt idx="68617" formatCode="0.00E+00">
                  <c:v>4.3199999999999998E-4</c:v>
                </c:pt>
                <c:pt idx="68618" formatCode="0.00E+00">
                  <c:v>4.3100000000000001E-4</c:v>
                </c:pt>
                <c:pt idx="68619" formatCode="0.00E+00">
                  <c:v>4.3100000000000001E-4</c:v>
                </c:pt>
                <c:pt idx="68620" formatCode="0.00E+00">
                  <c:v>4.3100000000000001E-4</c:v>
                </c:pt>
                <c:pt idx="68621" formatCode="0.00E+00">
                  <c:v>4.3100000000000001E-4</c:v>
                </c:pt>
                <c:pt idx="68622" formatCode="0.00E+00">
                  <c:v>4.3100000000000001E-4</c:v>
                </c:pt>
                <c:pt idx="68623" formatCode="0.00E+00">
                  <c:v>4.3100000000000001E-4</c:v>
                </c:pt>
                <c:pt idx="68624" formatCode="0.00E+00">
                  <c:v>4.2999999999999999E-4</c:v>
                </c:pt>
                <c:pt idx="68625" formatCode="0.00E+00">
                  <c:v>4.2999999999999999E-4</c:v>
                </c:pt>
                <c:pt idx="68626" formatCode="0.00E+00">
                  <c:v>4.2999999999999999E-4</c:v>
                </c:pt>
                <c:pt idx="68627" formatCode="0.00E+00">
                  <c:v>4.2999999999999999E-4</c:v>
                </c:pt>
                <c:pt idx="68628" formatCode="0.00E+00">
                  <c:v>4.2999999999999999E-4</c:v>
                </c:pt>
                <c:pt idx="68629" formatCode="0.00E+00">
                  <c:v>4.2999999999999999E-4</c:v>
                </c:pt>
                <c:pt idx="68630" formatCode="0.00E+00">
                  <c:v>4.2900000000000002E-4</c:v>
                </c:pt>
                <c:pt idx="68631" formatCode="0.00E+00">
                  <c:v>4.2900000000000002E-4</c:v>
                </c:pt>
                <c:pt idx="68632" formatCode="0.00E+00">
                  <c:v>4.2900000000000002E-4</c:v>
                </c:pt>
                <c:pt idx="68633" formatCode="0.00E+00">
                  <c:v>4.2900000000000002E-4</c:v>
                </c:pt>
                <c:pt idx="68634" formatCode="0.00E+00">
                  <c:v>4.2900000000000002E-4</c:v>
                </c:pt>
                <c:pt idx="68635" formatCode="0.00E+00">
                  <c:v>4.2900000000000002E-4</c:v>
                </c:pt>
                <c:pt idx="68636" formatCode="0.00E+00">
                  <c:v>4.2900000000000002E-4</c:v>
                </c:pt>
                <c:pt idx="68637" formatCode="0.00E+00">
                  <c:v>4.28E-4</c:v>
                </c:pt>
                <c:pt idx="68638" formatCode="0.00E+00">
                  <c:v>4.28E-4</c:v>
                </c:pt>
                <c:pt idx="68639" formatCode="0.00E+00">
                  <c:v>4.28E-4</c:v>
                </c:pt>
                <c:pt idx="68640" formatCode="0.00E+00">
                  <c:v>4.28E-4</c:v>
                </c:pt>
                <c:pt idx="68641" formatCode="0.00E+00">
                  <c:v>4.28E-4</c:v>
                </c:pt>
                <c:pt idx="68642" formatCode="0.00E+00">
                  <c:v>4.28E-4</c:v>
                </c:pt>
                <c:pt idx="68643" formatCode="0.00E+00">
                  <c:v>4.2700000000000002E-4</c:v>
                </c:pt>
                <c:pt idx="68644" formatCode="0.00E+00">
                  <c:v>4.2700000000000002E-4</c:v>
                </c:pt>
                <c:pt idx="68645" formatCode="0.00E+00">
                  <c:v>4.2700000000000002E-4</c:v>
                </c:pt>
                <c:pt idx="68646" formatCode="0.00E+00">
                  <c:v>4.2700000000000002E-4</c:v>
                </c:pt>
                <c:pt idx="68647" formatCode="0.00E+00">
                  <c:v>4.2700000000000002E-4</c:v>
                </c:pt>
                <c:pt idx="68648" formatCode="0.00E+00">
                  <c:v>4.26E-4</c:v>
                </c:pt>
                <c:pt idx="68649" formatCode="0.00E+00">
                  <c:v>4.26E-4</c:v>
                </c:pt>
                <c:pt idx="68650" formatCode="0.00E+00">
                  <c:v>4.26E-4</c:v>
                </c:pt>
                <c:pt idx="68651" formatCode="0.00E+00">
                  <c:v>4.26E-4</c:v>
                </c:pt>
                <c:pt idx="68652" formatCode="0.00E+00">
                  <c:v>4.26E-4</c:v>
                </c:pt>
                <c:pt idx="68653" formatCode="0.00E+00">
                  <c:v>4.26E-4</c:v>
                </c:pt>
                <c:pt idx="68654" formatCode="0.00E+00">
                  <c:v>4.26E-4</c:v>
                </c:pt>
                <c:pt idx="68655" formatCode="0.00E+00">
                  <c:v>4.26E-4</c:v>
                </c:pt>
                <c:pt idx="68656" formatCode="0.00E+00">
                  <c:v>4.2499999999999998E-4</c:v>
                </c:pt>
                <c:pt idx="68657" formatCode="0.00E+00">
                  <c:v>4.2499999999999998E-4</c:v>
                </c:pt>
                <c:pt idx="68658" formatCode="0.00E+00">
                  <c:v>4.2499999999999998E-4</c:v>
                </c:pt>
                <c:pt idx="68659" formatCode="0.00E+00">
                  <c:v>4.2499999999999998E-4</c:v>
                </c:pt>
                <c:pt idx="68660" formatCode="0.00E+00">
                  <c:v>4.2499999999999998E-4</c:v>
                </c:pt>
                <c:pt idx="68661" formatCode="0.00E+00">
                  <c:v>4.2499999999999998E-4</c:v>
                </c:pt>
                <c:pt idx="68662" formatCode="0.00E+00">
                  <c:v>4.2400000000000001E-4</c:v>
                </c:pt>
                <c:pt idx="68663" formatCode="0.00E+00">
                  <c:v>4.2400000000000001E-4</c:v>
                </c:pt>
                <c:pt idx="68664" formatCode="0.00E+00">
                  <c:v>4.2400000000000001E-4</c:v>
                </c:pt>
                <c:pt idx="68665" formatCode="0.00E+00">
                  <c:v>4.2400000000000001E-4</c:v>
                </c:pt>
                <c:pt idx="68666" formatCode="0.00E+00">
                  <c:v>4.2400000000000001E-4</c:v>
                </c:pt>
                <c:pt idx="68667" formatCode="0.00E+00">
                  <c:v>4.2400000000000001E-4</c:v>
                </c:pt>
                <c:pt idx="68668" formatCode="0.00E+00">
                  <c:v>4.2400000000000001E-4</c:v>
                </c:pt>
                <c:pt idx="68669" formatCode="0.00E+00">
                  <c:v>4.2299999999999998E-4</c:v>
                </c:pt>
                <c:pt idx="68670" formatCode="0.00E+00">
                  <c:v>4.2299999999999998E-4</c:v>
                </c:pt>
                <c:pt idx="68671" formatCode="0.00E+00">
                  <c:v>4.2299999999999998E-4</c:v>
                </c:pt>
                <c:pt idx="68672" formatCode="0.00E+00">
                  <c:v>4.2299999999999998E-4</c:v>
                </c:pt>
                <c:pt idx="68673" formatCode="0.00E+00">
                  <c:v>4.2299999999999998E-4</c:v>
                </c:pt>
                <c:pt idx="68674" formatCode="0.00E+00">
                  <c:v>4.2299999999999998E-4</c:v>
                </c:pt>
                <c:pt idx="68675" formatCode="0.00E+00">
                  <c:v>4.2299999999999998E-4</c:v>
                </c:pt>
                <c:pt idx="68676" formatCode="0.00E+00">
                  <c:v>4.2299999999999998E-4</c:v>
                </c:pt>
                <c:pt idx="68677" formatCode="0.00E+00">
                  <c:v>4.2200000000000001E-4</c:v>
                </c:pt>
                <c:pt idx="68678" formatCode="0.00E+00">
                  <c:v>4.2200000000000001E-4</c:v>
                </c:pt>
                <c:pt idx="68679" formatCode="0.00E+00">
                  <c:v>4.2200000000000001E-4</c:v>
                </c:pt>
                <c:pt idx="68680" formatCode="0.00E+00">
                  <c:v>4.2200000000000001E-4</c:v>
                </c:pt>
                <c:pt idx="68681" formatCode="0.00E+00">
                  <c:v>4.2200000000000001E-4</c:v>
                </c:pt>
                <c:pt idx="68682" formatCode="0.00E+00">
                  <c:v>4.2200000000000001E-4</c:v>
                </c:pt>
                <c:pt idx="68683" formatCode="0.00E+00">
                  <c:v>4.2200000000000001E-4</c:v>
                </c:pt>
                <c:pt idx="68684" formatCode="0.00E+00">
                  <c:v>4.2099999999999999E-4</c:v>
                </c:pt>
                <c:pt idx="68685" formatCode="0.00E+00">
                  <c:v>4.2099999999999999E-4</c:v>
                </c:pt>
                <c:pt idx="68686" formatCode="0.00E+00">
                  <c:v>4.2099999999999999E-4</c:v>
                </c:pt>
                <c:pt idx="68687" formatCode="0.00E+00">
                  <c:v>4.2099999999999999E-4</c:v>
                </c:pt>
                <c:pt idx="68688" formatCode="0.00E+00">
                  <c:v>4.2099999999999999E-4</c:v>
                </c:pt>
                <c:pt idx="68689" formatCode="0.00E+00">
                  <c:v>4.2099999999999999E-4</c:v>
                </c:pt>
                <c:pt idx="68690" formatCode="0.00E+00">
                  <c:v>4.2099999999999999E-4</c:v>
                </c:pt>
                <c:pt idx="68691" formatCode="0.00E+00">
                  <c:v>4.2099999999999999E-4</c:v>
                </c:pt>
                <c:pt idx="68692" formatCode="0.00E+00">
                  <c:v>4.2000000000000002E-4</c:v>
                </c:pt>
                <c:pt idx="68693" formatCode="0.00E+00">
                  <c:v>4.2000000000000002E-4</c:v>
                </c:pt>
                <c:pt idx="68694" formatCode="0.00E+00">
                  <c:v>4.2000000000000002E-4</c:v>
                </c:pt>
                <c:pt idx="68695" formatCode="0.00E+00">
                  <c:v>4.2000000000000002E-4</c:v>
                </c:pt>
                <c:pt idx="68696" formatCode="0.00E+00">
                  <c:v>4.2000000000000002E-4</c:v>
                </c:pt>
                <c:pt idx="68697" formatCode="0.00E+00">
                  <c:v>4.2000000000000002E-4</c:v>
                </c:pt>
                <c:pt idx="68698" formatCode="0.00E+00">
                  <c:v>4.1899999999999999E-4</c:v>
                </c:pt>
                <c:pt idx="68699" formatCode="0.00E+00">
                  <c:v>4.1899999999999999E-4</c:v>
                </c:pt>
                <c:pt idx="68700" formatCode="0.00E+00">
                  <c:v>4.1899999999999999E-4</c:v>
                </c:pt>
                <c:pt idx="68701" formatCode="0.00E+00">
                  <c:v>4.1899999999999999E-4</c:v>
                </c:pt>
                <c:pt idx="68702" formatCode="0.00E+00">
                  <c:v>4.1899999999999999E-4</c:v>
                </c:pt>
                <c:pt idx="68703" formatCode="0.00E+00">
                  <c:v>4.1899999999999999E-4</c:v>
                </c:pt>
                <c:pt idx="68704" formatCode="0.00E+00">
                  <c:v>4.1899999999999999E-4</c:v>
                </c:pt>
                <c:pt idx="68705" formatCode="0.00E+00">
                  <c:v>4.1899999999999999E-4</c:v>
                </c:pt>
                <c:pt idx="68706" formatCode="0.00E+00">
                  <c:v>4.1899999999999999E-4</c:v>
                </c:pt>
                <c:pt idx="68707" formatCode="0.00E+00">
                  <c:v>4.1800000000000002E-4</c:v>
                </c:pt>
                <c:pt idx="68708" formatCode="0.00E+00">
                  <c:v>4.1800000000000002E-4</c:v>
                </c:pt>
                <c:pt idx="68709" formatCode="0.00E+00">
                  <c:v>4.1800000000000002E-4</c:v>
                </c:pt>
                <c:pt idx="68710" formatCode="0.00E+00">
                  <c:v>4.1800000000000002E-4</c:v>
                </c:pt>
                <c:pt idx="68711" formatCode="0.00E+00">
                  <c:v>4.1800000000000002E-4</c:v>
                </c:pt>
                <c:pt idx="68712" formatCode="0.00E+00">
                  <c:v>4.1800000000000002E-4</c:v>
                </c:pt>
                <c:pt idx="68713" formatCode="0.00E+00">
                  <c:v>4.1800000000000002E-4</c:v>
                </c:pt>
                <c:pt idx="68714" formatCode="0.00E+00">
                  <c:v>4.17E-4</c:v>
                </c:pt>
                <c:pt idx="68715" formatCode="0.00E+00">
                  <c:v>4.17E-4</c:v>
                </c:pt>
                <c:pt idx="68716" formatCode="0.00E+00">
                  <c:v>4.17E-4</c:v>
                </c:pt>
                <c:pt idx="68717" formatCode="0.00E+00">
                  <c:v>4.17E-4</c:v>
                </c:pt>
                <c:pt idx="68718" formatCode="0.00E+00">
                  <c:v>4.17E-4</c:v>
                </c:pt>
                <c:pt idx="68719" formatCode="0.00E+00">
                  <c:v>4.17E-4</c:v>
                </c:pt>
                <c:pt idx="68720" formatCode="0.00E+00">
                  <c:v>4.17E-4</c:v>
                </c:pt>
                <c:pt idx="68721" formatCode="0.00E+00">
                  <c:v>4.17E-4</c:v>
                </c:pt>
                <c:pt idx="68722" formatCode="0.00E+00">
                  <c:v>4.17E-4</c:v>
                </c:pt>
                <c:pt idx="68723" formatCode="0.00E+00">
                  <c:v>4.1599999999999997E-4</c:v>
                </c:pt>
                <c:pt idx="68724" formatCode="0.00E+00">
                  <c:v>4.1599999999999997E-4</c:v>
                </c:pt>
                <c:pt idx="68725" formatCode="0.00E+00">
                  <c:v>4.1599999999999997E-4</c:v>
                </c:pt>
                <c:pt idx="68726" formatCode="0.00E+00">
                  <c:v>4.1599999999999997E-4</c:v>
                </c:pt>
                <c:pt idx="68727" formatCode="0.00E+00">
                  <c:v>4.1599999999999997E-4</c:v>
                </c:pt>
                <c:pt idx="68728" formatCode="0.00E+00">
                  <c:v>4.1599999999999997E-4</c:v>
                </c:pt>
                <c:pt idx="68729" formatCode="0.00E+00">
                  <c:v>4.1599999999999997E-4</c:v>
                </c:pt>
                <c:pt idx="68730" formatCode="0.00E+00">
                  <c:v>4.1599999999999997E-4</c:v>
                </c:pt>
                <c:pt idx="68731" formatCode="0.00E+00">
                  <c:v>4.1599999999999997E-4</c:v>
                </c:pt>
                <c:pt idx="68732" formatCode="0.00E+00">
                  <c:v>4.15E-4</c:v>
                </c:pt>
                <c:pt idx="68733" formatCode="0.00E+00">
                  <c:v>4.15E-4</c:v>
                </c:pt>
                <c:pt idx="68734" formatCode="0.00E+00">
                  <c:v>4.15E-4</c:v>
                </c:pt>
                <c:pt idx="68735" formatCode="0.00E+00">
                  <c:v>4.15E-4</c:v>
                </c:pt>
                <c:pt idx="68736" formatCode="0.00E+00">
                  <c:v>4.15E-4</c:v>
                </c:pt>
                <c:pt idx="68737" formatCode="0.00E+00">
                  <c:v>4.15E-4</c:v>
                </c:pt>
                <c:pt idx="68738" formatCode="0.00E+00">
                  <c:v>4.15E-4</c:v>
                </c:pt>
                <c:pt idx="68739" formatCode="0.00E+00">
                  <c:v>4.15E-4</c:v>
                </c:pt>
                <c:pt idx="68740" formatCode="0.00E+00">
                  <c:v>4.1399999999999998E-4</c:v>
                </c:pt>
                <c:pt idx="68741" formatCode="0.00E+00">
                  <c:v>4.1399999999999998E-4</c:v>
                </c:pt>
                <c:pt idx="68742" formatCode="0.00E+00">
                  <c:v>4.1399999999999998E-4</c:v>
                </c:pt>
                <c:pt idx="68743" formatCode="0.00E+00">
                  <c:v>4.1399999999999998E-4</c:v>
                </c:pt>
                <c:pt idx="68744" formatCode="0.00E+00">
                  <c:v>4.1399999999999998E-4</c:v>
                </c:pt>
                <c:pt idx="68745" formatCode="0.00E+00">
                  <c:v>4.1399999999999998E-4</c:v>
                </c:pt>
                <c:pt idx="68746" formatCode="0.00E+00">
                  <c:v>4.1399999999999998E-4</c:v>
                </c:pt>
                <c:pt idx="68747" formatCode="0.00E+00">
                  <c:v>4.1399999999999998E-4</c:v>
                </c:pt>
                <c:pt idx="68748" formatCode="0.00E+00">
                  <c:v>4.1300000000000001E-4</c:v>
                </c:pt>
                <c:pt idx="68749" formatCode="0.00E+00">
                  <c:v>4.1300000000000001E-4</c:v>
                </c:pt>
                <c:pt idx="68750" formatCode="0.00E+00">
                  <c:v>4.1399999999999998E-4</c:v>
                </c:pt>
                <c:pt idx="68751" formatCode="0.00E+00">
                  <c:v>4.1300000000000001E-4</c:v>
                </c:pt>
                <c:pt idx="68752" formatCode="0.00E+00">
                  <c:v>4.1300000000000001E-4</c:v>
                </c:pt>
                <c:pt idx="68753" formatCode="0.00E+00">
                  <c:v>4.1300000000000001E-4</c:v>
                </c:pt>
                <c:pt idx="68754" formatCode="0.00E+00">
                  <c:v>4.1300000000000001E-4</c:v>
                </c:pt>
                <c:pt idx="68755" formatCode="0.00E+00">
                  <c:v>4.1300000000000001E-4</c:v>
                </c:pt>
                <c:pt idx="68756" formatCode="0.00E+00">
                  <c:v>4.1300000000000001E-4</c:v>
                </c:pt>
                <c:pt idx="68757" formatCode="0.00E+00">
                  <c:v>4.1300000000000001E-4</c:v>
                </c:pt>
                <c:pt idx="68758" formatCode="0.00E+00">
                  <c:v>4.1199999999999999E-4</c:v>
                </c:pt>
                <c:pt idx="68759" formatCode="0.00E+00">
                  <c:v>4.1199999999999999E-4</c:v>
                </c:pt>
                <c:pt idx="68760" formatCode="0.00E+00">
                  <c:v>4.1199999999999999E-4</c:v>
                </c:pt>
                <c:pt idx="68761" formatCode="0.00E+00">
                  <c:v>4.1199999999999999E-4</c:v>
                </c:pt>
                <c:pt idx="68762" formatCode="0.00E+00">
                  <c:v>4.1199999999999999E-4</c:v>
                </c:pt>
                <c:pt idx="68763" formatCode="0.00E+00">
                  <c:v>4.1199999999999999E-4</c:v>
                </c:pt>
                <c:pt idx="68764" formatCode="0.00E+00">
                  <c:v>4.1199999999999999E-4</c:v>
                </c:pt>
                <c:pt idx="68765" formatCode="0.00E+00">
                  <c:v>4.1199999999999999E-4</c:v>
                </c:pt>
                <c:pt idx="68766" formatCode="0.00E+00">
                  <c:v>4.1100000000000002E-4</c:v>
                </c:pt>
                <c:pt idx="68767" formatCode="0.00E+00">
                  <c:v>4.1199999999999999E-4</c:v>
                </c:pt>
                <c:pt idx="68768" formatCode="0.00E+00">
                  <c:v>4.1100000000000002E-4</c:v>
                </c:pt>
                <c:pt idx="68769" formatCode="0.00E+00">
                  <c:v>4.1100000000000002E-4</c:v>
                </c:pt>
                <c:pt idx="68770" formatCode="0.00E+00">
                  <c:v>4.1100000000000002E-4</c:v>
                </c:pt>
                <c:pt idx="68771" formatCode="0.00E+00">
                  <c:v>4.1100000000000002E-4</c:v>
                </c:pt>
                <c:pt idx="68772" formatCode="0.00E+00">
                  <c:v>4.1100000000000002E-4</c:v>
                </c:pt>
                <c:pt idx="68773" formatCode="0.00E+00">
                  <c:v>4.1100000000000002E-4</c:v>
                </c:pt>
                <c:pt idx="68774" formatCode="0.00E+00">
                  <c:v>4.1100000000000002E-4</c:v>
                </c:pt>
                <c:pt idx="68775" formatCode="0.00E+00">
                  <c:v>4.1100000000000002E-4</c:v>
                </c:pt>
                <c:pt idx="68776" formatCode="0.00E+00">
                  <c:v>4.0999999999999999E-4</c:v>
                </c:pt>
                <c:pt idx="68777" formatCode="0.00E+00">
                  <c:v>4.0999999999999999E-4</c:v>
                </c:pt>
                <c:pt idx="68778" formatCode="0.00E+00">
                  <c:v>4.0999999999999999E-4</c:v>
                </c:pt>
                <c:pt idx="68779" formatCode="0.00E+00">
                  <c:v>4.0999999999999999E-4</c:v>
                </c:pt>
                <c:pt idx="68780" formatCode="0.00E+00">
                  <c:v>4.0999999999999999E-4</c:v>
                </c:pt>
                <c:pt idx="68781" formatCode="0.00E+00">
                  <c:v>4.0999999999999999E-4</c:v>
                </c:pt>
                <c:pt idx="68782" formatCode="0.00E+00">
                  <c:v>4.0999999999999999E-4</c:v>
                </c:pt>
                <c:pt idx="68783" formatCode="0.00E+00">
                  <c:v>4.0999999999999999E-4</c:v>
                </c:pt>
                <c:pt idx="68784" formatCode="0.00E+00">
                  <c:v>4.0900000000000002E-4</c:v>
                </c:pt>
                <c:pt idx="68785" formatCode="0.00E+00">
                  <c:v>4.0900000000000002E-4</c:v>
                </c:pt>
                <c:pt idx="68786" formatCode="0.00E+00">
                  <c:v>4.0900000000000002E-4</c:v>
                </c:pt>
                <c:pt idx="68787" formatCode="0.00E+00">
                  <c:v>4.0900000000000002E-4</c:v>
                </c:pt>
                <c:pt idx="68788" formatCode="0.00E+00">
                  <c:v>4.0900000000000002E-4</c:v>
                </c:pt>
                <c:pt idx="68789" formatCode="0.00E+00">
                  <c:v>4.0900000000000002E-4</c:v>
                </c:pt>
                <c:pt idx="68790" formatCode="0.00E+00">
                  <c:v>4.0900000000000002E-4</c:v>
                </c:pt>
                <c:pt idx="68791" formatCode="0.00E+00">
                  <c:v>4.0900000000000002E-4</c:v>
                </c:pt>
                <c:pt idx="68792" formatCode="0.00E+00">
                  <c:v>4.0900000000000002E-4</c:v>
                </c:pt>
                <c:pt idx="68793" formatCode="0.00E+00">
                  <c:v>4.0900000000000002E-4</c:v>
                </c:pt>
                <c:pt idx="68794" formatCode="0.00E+00">
                  <c:v>4.0900000000000002E-4</c:v>
                </c:pt>
                <c:pt idx="68795" formatCode="0.00E+00">
                  <c:v>4.08E-4</c:v>
                </c:pt>
                <c:pt idx="68796" formatCode="0.00E+00">
                  <c:v>4.08E-4</c:v>
                </c:pt>
                <c:pt idx="68797" formatCode="0.00E+00">
                  <c:v>4.08E-4</c:v>
                </c:pt>
                <c:pt idx="68798" formatCode="0.00E+00">
                  <c:v>4.08E-4</c:v>
                </c:pt>
                <c:pt idx="68799" formatCode="0.00E+00">
                  <c:v>4.08E-4</c:v>
                </c:pt>
                <c:pt idx="68800" formatCode="0.00E+00">
                  <c:v>4.08E-4</c:v>
                </c:pt>
                <c:pt idx="68801" formatCode="0.00E+00">
                  <c:v>4.08E-4</c:v>
                </c:pt>
                <c:pt idx="68802" formatCode="0.00E+00">
                  <c:v>4.08E-4</c:v>
                </c:pt>
                <c:pt idx="68803" formatCode="0.00E+00">
                  <c:v>4.08E-4</c:v>
                </c:pt>
                <c:pt idx="68804" formatCode="0.00E+00">
                  <c:v>4.08E-4</c:v>
                </c:pt>
                <c:pt idx="68805" formatCode="0.00E+00">
                  <c:v>4.08E-4</c:v>
                </c:pt>
                <c:pt idx="68806" formatCode="0.00E+00">
                  <c:v>4.0700000000000003E-4</c:v>
                </c:pt>
                <c:pt idx="68807" formatCode="0.00E+00">
                  <c:v>4.0700000000000003E-4</c:v>
                </c:pt>
                <c:pt idx="68808" formatCode="0.00E+00">
                  <c:v>4.0700000000000003E-4</c:v>
                </c:pt>
                <c:pt idx="68809" formatCode="0.00E+00">
                  <c:v>4.0700000000000003E-4</c:v>
                </c:pt>
                <c:pt idx="68810" formatCode="0.00E+00">
                  <c:v>4.0700000000000003E-4</c:v>
                </c:pt>
                <c:pt idx="68811" formatCode="0.00E+00">
                  <c:v>4.0700000000000003E-4</c:v>
                </c:pt>
                <c:pt idx="68812" formatCode="0.00E+00">
                  <c:v>4.0700000000000003E-4</c:v>
                </c:pt>
                <c:pt idx="68813" formatCode="0.00E+00">
                  <c:v>4.0700000000000003E-4</c:v>
                </c:pt>
                <c:pt idx="68814" formatCode="0.00E+00">
                  <c:v>4.0700000000000003E-4</c:v>
                </c:pt>
                <c:pt idx="68815" formatCode="0.00E+00">
                  <c:v>4.06E-4</c:v>
                </c:pt>
                <c:pt idx="68816" formatCode="0.00E+00">
                  <c:v>4.0700000000000003E-4</c:v>
                </c:pt>
                <c:pt idx="68817" formatCode="0.00E+00">
                  <c:v>4.06E-4</c:v>
                </c:pt>
                <c:pt idx="68818" formatCode="0.00E+00">
                  <c:v>4.06E-4</c:v>
                </c:pt>
                <c:pt idx="68819" formatCode="0.00E+00">
                  <c:v>4.06E-4</c:v>
                </c:pt>
                <c:pt idx="68820" formatCode="0.00E+00">
                  <c:v>4.06E-4</c:v>
                </c:pt>
                <c:pt idx="68821" formatCode="0.00E+00">
                  <c:v>4.06E-4</c:v>
                </c:pt>
                <c:pt idx="68822" formatCode="0.00E+00">
                  <c:v>4.06E-4</c:v>
                </c:pt>
                <c:pt idx="68823" formatCode="0.00E+00">
                  <c:v>4.06E-4</c:v>
                </c:pt>
                <c:pt idx="68824" formatCode="0.00E+00">
                  <c:v>4.06E-4</c:v>
                </c:pt>
                <c:pt idx="68825" formatCode="0.00E+00">
                  <c:v>4.06E-4</c:v>
                </c:pt>
                <c:pt idx="68826" formatCode="0.00E+00">
                  <c:v>4.06E-4</c:v>
                </c:pt>
                <c:pt idx="68827" formatCode="0.00E+00">
                  <c:v>4.06E-4</c:v>
                </c:pt>
                <c:pt idx="68828" formatCode="0.00E+00">
                  <c:v>4.06E-4</c:v>
                </c:pt>
                <c:pt idx="68829" formatCode="0.00E+00">
                  <c:v>4.0499999999999998E-4</c:v>
                </c:pt>
                <c:pt idx="68830" formatCode="0.00E+00">
                  <c:v>4.0499999999999998E-4</c:v>
                </c:pt>
                <c:pt idx="68831" formatCode="0.00E+00">
                  <c:v>4.0499999999999998E-4</c:v>
                </c:pt>
                <c:pt idx="68832" formatCode="0.00E+00">
                  <c:v>4.0499999999999998E-4</c:v>
                </c:pt>
                <c:pt idx="68833" formatCode="0.00E+00">
                  <c:v>4.0499999999999998E-4</c:v>
                </c:pt>
                <c:pt idx="68834" formatCode="0.00E+00">
                  <c:v>4.0499999999999998E-4</c:v>
                </c:pt>
                <c:pt idx="68835" formatCode="0.00E+00">
                  <c:v>4.0499999999999998E-4</c:v>
                </c:pt>
                <c:pt idx="68836" formatCode="0.00E+00">
                  <c:v>4.0499999999999998E-4</c:v>
                </c:pt>
                <c:pt idx="68837" formatCode="0.00E+00">
                  <c:v>4.0499999999999998E-4</c:v>
                </c:pt>
                <c:pt idx="68838" formatCode="0.00E+00">
                  <c:v>4.0499999999999998E-4</c:v>
                </c:pt>
                <c:pt idx="68839" formatCode="0.00E+00">
                  <c:v>4.0400000000000001E-4</c:v>
                </c:pt>
                <c:pt idx="68840" formatCode="0.00E+00">
                  <c:v>4.0400000000000001E-4</c:v>
                </c:pt>
                <c:pt idx="68841" formatCode="0.00E+00">
                  <c:v>4.0400000000000001E-4</c:v>
                </c:pt>
                <c:pt idx="68842" formatCode="0.00E+00">
                  <c:v>4.0400000000000001E-4</c:v>
                </c:pt>
                <c:pt idx="68843" formatCode="0.00E+00">
                  <c:v>4.0400000000000001E-4</c:v>
                </c:pt>
                <c:pt idx="68844" formatCode="0.00E+00">
                  <c:v>4.0400000000000001E-4</c:v>
                </c:pt>
                <c:pt idx="68845" formatCode="0.00E+00">
                  <c:v>4.0400000000000001E-4</c:v>
                </c:pt>
                <c:pt idx="68846" formatCode="0.00E+00">
                  <c:v>4.0400000000000001E-4</c:v>
                </c:pt>
                <c:pt idx="68847" formatCode="0.00E+00">
                  <c:v>4.0400000000000001E-4</c:v>
                </c:pt>
                <c:pt idx="68848" formatCode="0.00E+00">
                  <c:v>4.0400000000000001E-4</c:v>
                </c:pt>
                <c:pt idx="68849" formatCode="0.00E+00">
                  <c:v>4.0400000000000001E-4</c:v>
                </c:pt>
                <c:pt idx="68850" formatCode="0.00E+00">
                  <c:v>4.0299999999999998E-4</c:v>
                </c:pt>
                <c:pt idx="68851" formatCode="0.00E+00">
                  <c:v>4.0299999999999998E-4</c:v>
                </c:pt>
                <c:pt idx="68852" formatCode="0.00E+00">
                  <c:v>4.0299999999999998E-4</c:v>
                </c:pt>
                <c:pt idx="68853" formatCode="0.00E+00">
                  <c:v>4.0299999999999998E-4</c:v>
                </c:pt>
                <c:pt idx="68854" formatCode="0.00E+00">
                  <c:v>4.0299999999999998E-4</c:v>
                </c:pt>
                <c:pt idx="68855" formatCode="0.00E+00">
                  <c:v>4.0299999999999998E-4</c:v>
                </c:pt>
                <c:pt idx="68856" formatCode="0.00E+00">
                  <c:v>4.0299999999999998E-4</c:v>
                </c:pt>
                <c:pt idx="68857" formatCode="0.00E+00">
                  <c:v>4.0299999999999998E-4</c:v>
                </c:pt>
                <c:pt idx="68858" formatCode="0.00E+00">
                  <c:v>4.0299999999999998E-4</c:v>
                </c:pt>
                <c:pt idx="68859" formatCode="0.00E+00">
                  <c:v>4.0299999999999998E-4</c:v>
                </c:pt>
                <c:pt idx="68860" formatCode="0.00E+00">
                  <c:v>4.0299999999999998E-4</c:v>
                </c:pt>
                <c:pt idx="68861" formatCode="0.00E+00">
                  <c:v>4.0200000000000001E-4</c:v>
                </c:pt>
                <c:pt idx="68862" formatCode="0.00E+00">
                  <c:v>4.0200000000000001E-4</c:v>
                </c:pt>
                <c:pt idx="68863" formatCode="0.00E+00">
                  <c:v>4.0200000000000001E-4</c:v>
                </c:pt>
                <c:pt idx="68864" formatCode="0.00E+00">
                  <c:v>4.0200000000000001E-4</c:v>
                </c:pt>
                <c:pt idx="68865" formatCode="0.00E+00">
                  <c:v>4.0200000000000001E-4</c:v>
                </c:pt>
                <c:pt idx="68866" formatCode="0.00E+00">
                  <c:v>4.0200000000000001E-4</c:v>
                </c:pt>
                <c:pt idx="68867" formatCode="0.00E+00">
                  <c:v>4.0200000000000001E-4</c:v>
                </c:pt>
                <c:pt idx="68868" formatCode="0.00E+00">
                  <c:v>4.0200000000000001E-4</c:v>
                </c:pt>
                <c:pt idx="68869" formatCode="0.00E+00">
                  <c:v>4.0200000000000001E-4</c:v>
                </c:pt>
                <c:pt idx="68870" formatCode="0.00E+00">
                  <c:v>4.0200000000000001E-4</c:v>
                </c:pt>
                <c:pt idx="68871" formatCode="0.00E+00">
                  <c:v>4.0200000000000001E-4</c:v>
                </c:pt>
                <c:pt idx="68872" formatCode="0.00E+00">
                  <c:v>4.0200000000000001E-4</c:v>
                </c:pt>
                <c:pt idx="68873" formatCode="0.00E+00">
                  <c:v>4.0099999999999999E-4</c:v>
                </c:pt>
                <c:pt idx="68874" formatCode="0.00E+00">
                  <c:v>4.0099999999999999E-4</c:v>
                </c:pt>
                <c:pt idx="68875" formatCode="0.00E+00">
                  <c:v>4.0099999999999999E-4</c:v>
                </c:pt>
                <c:pt idx="68876" formatCode="0.00E+00">
                  <c:v>4.0099999999999999E-4</c:v>
                </c:pt>
                <c:pt idx="68877" formatCode="0.00E+00">
                  <c:v>4.0099999999999999E-4</c:v>
                </c:pt>
                <c:pt idx="68878" formatCode="0.00E+00">
                  <c:v>4.0099999999999999E-4</c:v>
                </c:pt>
                <c:pt idx="68879" formatCode="0.00E+00">
                  <c:v>4.0099999999999999E-4</c:v>
                </c:pt>
                <c:pt idx="68880" formatCode="0.00E+00">
                  <c:v>4.0099999999999999E-4</c:v>
                </c:pt>
                <c:pt idx="68881" formatCode="0.00E+00">
                  <c:v>4.0099999999999999E-4</c:v>
                </c:pt>
                <c:pt idx="68882" formatCode="0.00E+00">
                  <c:v>4.0099999999999999E-4</c:v>
                </c:pt>
                <c:pt idx="68883" formatCode="0.00E+00">
                  <c:v>4.0099999999999999E-4</c:v>
                </c:pt>
                <c:pt idx="68884" formatCode="0.00E+00">
                  <c:v>4.0000000000000002E-4</c:v>
                </c:pt>
                <c:pt idx="68885" formatCode="0.00E+00">
                  <c:v>4.0000000000000002E-4</c:v>
                </c:pt>
                <c:pt idx="68886" formatCode="0.00E+00">
                  <c:v>4.0000000000000002E-4</c:v>
                </c:pt>
                <c:pt idx="68887" formatCode="0.00E+00">
                  <c:v>4.0000000000000002E-4</c:v>
                </c:pt>
                <c:pt idx="68888" formatCode="0.00E+00">
                  <c:v>4.0000000000000002E-4</c:v>
                </c:pt>
                <c:pt idx="68889" formatCode="0.00E+00">
                  <c:v>4.0000000000000002E-4</c:v>
                </c:pt>
                <c:pt idx="68890" formatCode="0.00E+00">
                  <c:v>4.0000000000000002E-4</c:v>
                </c:pt>
                <c:pt idx="68891" formatCode="0.00E+00">
                  <c:v>4.0000000000000002E-4</c:v>
                </c:pt>
                <c:pt idx="68892" formatCode="0.00E+00">
                  <c:v>4.0000000000000002E-4</c:v>
                </c:pt>
                <c:pt idx="68893" formatCode="0.00E+00">
                  <c:v>4.0000000000000002E-4</c:v>
                </c:pt>
                <c:pt idx="68894" formatCode="0.00E+00">
                  <c:v>4.0000000000000002E-4</c:v>
                </c:pt>
                <c:pt idx="68895" formatCode="0.00E+00">
                  <c:v>4.0000000000000002E-4</c:v>
                </c:pt>
                <c:pt idx="68896" formatCode="0.00E+00">
                  <c:v>3.9899999999999999E-4</c:v>
                </c:pt>
                <c:pt idx="68897" formatCode="0.00E+00">
                  <c:v>4.0000000000000002E-4</c:v>
                </c:pt>
                <c:pt idx="68898" formatCode="0.00E+00">
                  <c:v>3.9899999999999999E-4</c:v>
                </c:pt>
                <c:pt idx="68899" formatCode="0.00E+00">
                  <c:v>3.9899999999999999E-4</c:v>
                </c:pt>
                <c:pt idx="68900" formatCode="0.00E+00">
                  <c:v>3.9899999999999999E-4</c:v>
                </c:pt>
                <c:pt idx="68901" formatCode="0.00E+00">
                  <c:v>3.9899999999999999E-4</c:v>
                </c:pt>
                <c:pt idx="68902" formatCode="0.00E+00">
                  <c:v>3.9899999999999999E-4</c:v>
                </c:pt>
                <c:pt idx="68903" formatCode="0.00E+00">
                  <c:v>3.9899999999999999E-4</c:v>
                </c:pt>
                <c:pt idx="68904" formatCode="0.00E+00">
                  <c:v>3.9899999999999999E-4</c:v>
                </c:pt>
                <c:pt idx="68905" formatCode="0.00E+00">
                  <c:v>3.9899999999999999E-4</c:v>
                </c:pt>
                <c:pt idx="68906" formatCode="0.00E+00">
                  <c:v>3.9899999999999999E-4</c:v>
                </c:pt>
                <c:pt idx="68907" formatCode="0.00E+00">
                  <c:v>3.9899999999999999E-4</c:v>
                </c:pt>
                <c:pt idx="68908" formatCode="0.00E+00">
                  <c:v>3.9899999999999999E-4</c:v>
                </c:pt>
                <c:pt idx="68909" formatCode="0.00E+00">
                  <c:v>3.9899999999999999E-4</c:v>
                </c:pt>
                <c:pt idx="68910" formatCode="0.00E+00">
                  <c:v>3.9800000000000002E-4</c:v>
                </c:pt>
                <c:pt idx="68911" formatCode="0.00E+00">
                  <c:v>3.9800000000000002E-4</c:v>
                </c:pt>
                <c:pt idx="68912" formatCode="0.00E+00">
                  <c:v>3.9800000000000002E-4</c:v>
                </c:pt>
                <c:pt idx="68913" formatCode="0.00E+00">
                  <c:v>3.9800000000000002E-4</c:v>
                </c:pt>
                <c:pt idx="68914" formatCode="0.00E+00">
                  <c:v>3.9800000000000002E-4</c:v>
                </c:pt>
                <c:pt idx="68915" formatCode="0.00E+00">
                  <c:v>3.9800000000000002E-4</c:v>
                </c:pt>
                <c:pt idx="68916" formatCode="0.00E+00">
                  <c:v>3.9800000000000002E-4</c:v>
                </c:pt>
                <c:pt idx="68917" formatCode="0.00E+00">
                  <c:v>3.9800000000000002E-4</c:v>
                </c:pt>
                <c:pt idx="68918" formatCode="0.00E+00">
                  <c:v>3.9800000000000002E-4</c:v>
                </c:pt>
                <c:pt idx="68919" formatCode="0.00E+00">
                  <c:v>3.9800000000000002E-4</c:v>
                </c:pt>
                <c:pt idx="68920" formatCode="0.00E+00">
                  <c:v>3.9800000000000002E-4</c:v>
                </c:pt>
                <c:pt idx="68921" formatCode="0.00E+00">
                  <c:v>3.9800000000000002E-4</c:v>
                </c:pt>
                <c:pt idx="68922" formatCode="0.00E+00">
                  <c:v>3.9800000000000002E-4</c:v>
                </c:pt>
                <c:pt idx="68923" formatCode="0.00E+00">
                  <c:v>3.97E-4</c:v>
                </c:pt>
                <c:pt idx="68924" formatCode="0.00E+00">
                  <c:v>3.97E-4</c:v>
                </c:pt>
                <c:pt idx="68925" formatCode="0.00E+00">
                  <c:v>3.97E-4</c:v>
                </c:pt>
                <c:pt idx="68926" formatCode="0.00E+00">
                  <c:v>3.97E-4</c:v>
                </c:pt>
                <c:pt idx="68927" formatCode="0.00E+00">
                  <c:v>3.97E-4</c:v>
                </c:pt>
                <c:pt idx="68928" formatCode="0.00E+00">
                  <c:v>3.97E-4</c:v>
                </c:pt>
                <c:pt idx="68929" formatCode="0.00E+00">
                  <c:v>3.97E-4</c:v>
                </c:pt>
                <c:pt idx="68930" formatCode="0.00E+00">
                  <c:v>3.97E-4</c:v>
                </c:pt>
                <c:pt idx="68931" formatCode="0.00E+00">
                  <c:v>3.97E-4</c:v>
                </c:pt>
                <c:pt idx="68932" formatCode="0.00E+00">
                  <c:v>3.97E-4</c:v>
                </c:pt>
                <c:pt idx="68933" formatCode="0.00E+00">
                  <c:v>3.97E-4</c:v>
                </c:pt>
                <c:pt idx="68934" formatCode="0.00E+00">
                  <c:v>3.97E-4</c:v>
                </c:pt>
                <c:pt idx="68935" formatCode="0.00E+00">
                  <c:v>3.97E-4</c:v>
                </c:pt>
                <c:pt idx="68936" formatCode="0.00E+00">
                  <c:v>3.97E-4</c:v>
                </c:pt>
                <c:pt idx="68937" formatCode="0.00E+00">
                  <c:v>3.97E-4</c:v>
                </c:pt>
                <c:pt idx="68938" formatCode="0.00E+00">
                  <c:v>3.9599999999999998E-4</c:v>
                </c:pt>
                <c:pt idx="68939" formatCode="0.00E+00">
                  <c:v>3.9599999999999998E-4</c:v>
                </c:pt>
                <c:pt idx="68940" formatCode="0.00E+00">
                  <c:v>3.9599999999999998E-4</c:v>
                </c:pt>
                <c:pt idx="68941" formatCode="0.00E+00">
                  <c:v>3.9599999999999998E-4</c:v>
                </c:pt>
                <c:pt idx="68942" formatCode="0.00E+00">
                  <c:v>3.9599999999999998E-4</c:v>
                </c:pt>
                <c:pt idx="68943" formatCode="0.00E+00">
                  <c:v>3.9599999999999998E-4</c:v>
                </c:pt>
                <c:pt idx="68944" formatCode="0.00E+00">
                  <c:v>3.9599999999999998E-4</c:v>
                </c:pt>
                <c:pt idx="68945" formatCode="0.00E+00">
                  <c:v>3.9599999999999998E-4</c:v>
                </c:pt>
                <c:pt idx="68946" formatCode="0.00E+00">
                  <c:v>3.9599999999999998E-4</c:v>
                </c:pt>
                <c:pt idx="68947" formatCode="0.00E+00">
                  <c:v>3.9599999999999998E-4</c:v>
                </c:pt>
                <c:pt idx="68948" formatCode="0.00E+00">
                  <c:v>3.9599999999999998E-4</c:v>
                </c:pt>
                <c:pt idx="68949" formatCode="0.00E+00">
                  <c:v>3.9599999999999998E-4</c:v>
                </c:pt>
                <c:pt idx="68950" formatCode="0.00E+00">
                  <c:v>3.9500000000000001E-4</c:v>
                </c:pt>
                <c:pt idx="68951" formatCode="0.00E+00">
                  <c:v>3.9500000000000001E-4</c:v>
                </c:pt>
                <c:pt idx="68952" formatCode="0.00E+00">
                  <c:v>3.9599999999999998E-4</c:v>
                </c:pt>
                <c:pt idx="68953" formatCode="0.00E+00">
                  <c:v>3.9500000000000001E-4</c:v>
                </c:pt>
                <c:pt idx="68954" formatCode="0.00E+00">
                  <c:v>3.9500000000000001E-4</c:v>
                </c:pt>
                <c:pt idx="68955" formatCode="0.00E+00">
                  <c:v>3.9500000000000001E-4</c:v>
                </c:pt>
                <c:pt idx="68956" formatCode="0.00E+00">
                  <c:v>3.9500000000000001E-4</c:v>
                </c:pt>
                <c:pt idx="68957" formatCode="0.00E+00">
                  <c:v>3.9500000000000001E-4</c:v>
                </c:pt>
                <c:pt idx="68958" formatCode="0.00E+00">
                  <c:v>3.9500000000000001E-4</c:v>
                </c:pt>
                <c:pt idx="68959" formatCode="0.00E+00">
                  <c:v>3.9500000000000001E-4</c:v>
                </c:pt>
                <c:pt idx="68960" formatCode="0.00E+00">
                  <c:v>3.9500000000000001E-4</c:v>
                </c:pt>
                <c:pt idx="68961" formatCode="0.00E+00">
                  <c:v>3.9500000000000001E-4</c:v>
                </c:pt>
                <c:pt idx="68962" formatCode="0.00E+00">
                  <c:v>3.9500000000000001E-4</c:v>
                </c:pt>
                <c:pt idx="68963" formatCode="0.00E+00">
                  <c:v>3.9500000000000001E-4</c:v>
                </c:pt>
                <c:pt idx="68964" formatCode="0.00E+00">
                  <c:v>3.9500000000000001E-4</c:v>
                </c:pt>
                <c:pt idx="68965" formatCode="0.00E+00">
                  <c:v>3.9500000000000001E-4</c:v>
                </c:pt>
                <c:pt idx="68966" formatCode="0.00E+00">
                  <c:v>3.9500000000000001E-4</c:v>
                </c:pt>
                <c:pt idx="68967" formatCode="0.00E+00">
                  <c:v>3.9399999999999998E-4</c:v>
                </c:pt>
                <c:pt idx="68968" formatCode="0.00E+00">
                  <c:v>3.9399999999999998E-4</c:v>
                </c:pt>
                <c:pt idx="68969" formatCode="0.00E+00">
                  <c:v>3.9399999999999998E-4</c:v>
                </c:pt>
                <c:pt idx="68970" formatCode="0.00E+00">
                  <c:v>3.9399999999999998E-4</c:v>
                </c:pt>
                <c:pt idx="68971" formatCode="0.00E+00">
                  <c:v>3.9399999999999998E-4</c:v>
                </c:pt>
                <c:pt idx="68972" formatCode="0.00E+00">
                  <c:v>3.9399999999999998E-4</c:v>
                </c:pt>
                <c:pt idx="68973" formatCode="0.00E+00">
                  <c:v>3.9399999999999998E-4</c:v>
                </c:pt>
                <c:pt idx="68974" formatCode="0.00E+00">
                  <c:v>3.9399999999999998E-4</c:v>
                </c:pt>
                <c:pt idx="68975" formatCode="0.00E+00">
                  <c:v>3.9399999999999998E-4</c:v>
                </c:pt>
                <c:pt idx="68976" formatCode="0.00E+00">
                  <c:v>3.9399999999999998E-4</c:v>
                </c:pt>
                <c:pt idx="68977" formatCode="0.00E+00">
                  <c:v>3.9399999999999998E-4</c:v>
                </c:pt>
                <c:pt idx="68978" formatCode="0.00E+00">
                  <c:v>3.9399999999999998E-4</c:v>
                </c:pt>
                <c:pt idx="68979" formatCode="0.00E+00">
                  <c:v>3.9399999999999998E-4</c:v>
                </c:pt>
                <c:pt idx="68980" formatCode="0.00E+00">
                  <c:v>3.9399999999999998E-4</c:v>
                </c:pt>
                <c:pt idx="68981" formatCode="0.00E+00">
                  <c:v>3.9300000000000001E-4</c:v>
                </c:pt>
                <c:pt idx="68982" formatCode="0.00E+00">
                  <c:v>3.9300000000000001E-4</c:v>
                </c:pt>
                <c:pt idx="68983" formatCode="0.00E+00">
                  <c:v>3.9300000000000001E-4</c:v>
                </c:pt>
                <c:pt idx="68984" formatCode="0.00E+00">
                  <c:v>3.9300000000000001E-4</c:v>
                </c:pt>
                <c:pt idx="68985" formatCode="0.00E+00">
                  <c:v>3.9300000000000001E-4</c:v>
                </c:pt>
                <c:pt idx="68986" formatCode="0.00E+00">
                  <c:v>3.9300000000000001E-4</c:v>
                </c:pt>
                <c:pt idx="68987" formatCode="0.00E+00">
                  <c:v>3.9300000000000001E-4</c:v>
                </c:pt>
                <c:pt idx="68988" formatCode="0.00E+00">
                  <c:v>3.9300000000000001E-4</c:v>
                </c:pt>
                <c:pt idx="68989" formatCode="0.00E+00">
                  <c:v>3.9300000000000001E-4</c:v>
                </c:pt>
                <c:pt idx="68990" formatCode="0.00E+00">
                  <c:v>3.9300000000000001E-4</c:v>
                </c:pt>
                <c:pt idx="68991" formatCode="0.00E+00">
                  <c:v>3.9300000000000001E-4</c:v>
                </c:pt>
                <c:pt idx="68992" formatCode="0.00E+00">
                  <c:v>3.9300000000000001E-4</c:v>
                </c:pt>
                <c:pt idx="68993" formatCode="0.00E+00">
                  <c:v>3.9300000000000001E-4</c:v>
                </c:pt>
                <c:pt idx="68994" formatCode="0.00E+00">
                  <c:v>3.9199999999999999E-4</c:v>
                </c:pt>
                <c:pt idx="68995" formatCode="0.00E+00">
                  <c:v>3.9300000000000001E-4</c:v>
                </c:pt>
                <c:pt idx="68996" formatCode="0.00E+00">
                  <c:v>3.9300000000000001E-4</c:v>
                </c:pt>
                <c:pt idx="68997" formatCode="0.00E+00">
                  <c:v>3.9300000000000001E-4</c:v>
                </c:pt>
                <c:pt idx="68998" formatCode="0.00E+00">
                  <c:v>3.9199999999999999E-4</c:v>
                </c:pt>
                <c:pt idx="68999" formatCode="0.00E+00">
                  <c:v>3.9199999999999999E-4</c:v>
                </c:pt>
                <c:pt idx="69000" formatCode="0.00E+00">
                  <c:v>3.9199999999999999E-4</c:v>
                </c:pt>
                <c:pt idx="69001" formatCode="0.00E+00">
                  <c:v>3.9199999999999999E-4</c:v>
                </c:pt>
                <c:pt idx="69002" formatCode="0.00E+00">
                  <c:v>3.9199999999999999E-4</c:v>
                </c:pt>
                <c:pt idx="69003" formatCode="0.00E+00">
                  <c:v>3.9199999999999999E-4</c:v>
                </c:pt>
                <c:pt idx="69004" formatCode="0.00E+00">
                  <c:v>3.9199999999999999E-4</c:v>
                </c:pt>
                <c:pt idx="69005" formatCode="0.00E+00">
                  <c:v>3.9199999999999999E-4</c:v>
                </c:pt>
                <c:pt idx="69006" formatCode="0.00E+00">
                  <c:v>3.9199999999999999E-4</c:v>
                </c:pt>
                <c:pt idx="69007" formatCode="0.00E+00">
                  <c:v>3.9199999999999999E-4</c:v>
                </c:pt>
                <c:pt idx="69008" formatCode="0.00E+00">
                  <c:v>3.9199999999999999E-4</c:v>
                </c:pt>
                <c:pt idx="69009" formatCode="0.00E+00">
                  <c:v>3.9199999999999999E-4</c:v>
                </c:pt>
                <c:pt idx="69010" formatCode="0.00E+00">
                  <c:v>3.9199999999999999E-4</c:v>
                </c:pt>
                <c:pt idx="69011" formatCode="0.00E+00">
                  <c:v>3.9100000000000002E-4</c:v>
                </c:pt>
                <c:pt idx="69012" formatCode="0.00E+00">
                  <c:v>3.9199999999999999E-4</c:v>
                </c:pt>
                <c:pt idx="69013" formatCode="0.00E+00">
                  <c:v>3.9100000000000002E-4</c:v>
                </c:pt>
                <c:pt idx="69014" formatCode="0.00E+00">
                  <c:v>3.9100000000000002E-4</c:v>
                </c:pt>
                <c:pt idx="69015" formatCode="0.00E+00">
                  <c:v>3.9100000000000002E-4</c:v>
                </c:pt>
                <c:pt idx="69016" formatCode="0.00E+00">
                  <c:v>3.9100000000000002E-4</c:v>
                </c:pt>
                <c:pt idx="69017" formatCode="0.00E+00">
                  <c:v>3.9100000000000002E-4</c:v>
                </c:pt>
                <c:pt idx="69018" formatCode="0.00E+00">
                  <c:v>3.9100000000000002E-4</c:v>
                </c:pt>
                <c:pt idx="69019" formatCode="0.00E+00">
                  <c:v>3.9100000000000002E-4</c:v>
                </c:pt>
                <c:pt idx="69020" formatCode="0.00E+00">
                  <c:v>3.9100000000000002E-4</c:v>
                </c:pt>
                <c:pt idx="69021" formatCode="0.00E+00">
                  <c:v>3.9100000000000002E-4</c:v>
                </c:pt>
                <c:pt idx="69022" formatCode="0.00E+00">
                  <c:v>3.9100000000000002E-4</c:v>
                </c:pt>
                <c:pt idx="69023" formatCode="0.00E+00">
                  <c:v>3.9100000000000002E-4</c:v>
                </c:pt>
                <c:pt idx="69024" formatCode="0.00E+00">
                  <c:v>3.9100000000000002E-4</c:v>
                </c:pt>
                <c:pt idx="69025" formatCode="0.00E+00">
                  <c:v>3.9100000000000002E-4</c:v>
                </c:pt>
                <c:pt idx="69026" formatCode="0.00E+00">
                  <c:v>3.9100000000000002E-4</c:v>
                </c:pt>
                <c:pt idx="69027" formatCode="0.00E+00">
                  <c:v>3.9100000000000002E-4</c:v>
                </c:pt>
                <c:pt idx="69028" formatCode="0.00E+00">
                  <c:v>3.8999999999999999E-4</c:v>
                </c:pt>
                <c:pt idx="69029" formatCode="0.00E+00">
                  <c:v>3.8999999999999999E-4</c:v>
                </c:pt>
                <c:pt idx="69030" formatCode="0.00E+00">
                  <c:v>3.8999999999999999E-4</c:v>
                </c:pt>
                <c:pt idx="69031" formatCode="0.00E+00">
                  <c:v>3.8999999999999999E-4</c:v>
                </c:pt>
                <c:pt idx="69032" formatCode="0.00E+00">
                  <c:v>3.8999999999999999E-4</c:v>
                </c:pt>
                <c:pt idx="69033" formatCode="0.00E+00">
                  <c:v>3.8999999999999999E-4</c:v>
                </c:pt>
                <c:pt idx="69034" formatCode="0.00E+00">
                  <c:v>3.8999999999999999E-4</c:v>
                </c:pt>
                <c:pt idx="69035" formatCode="0.00E+00">
                  <c:v>3.8999999999999999E-4</c:v>
                </c:pt>
                <c:pt idx="69036" formatCode="0.00E+00">
                  <c:v>3.8999999999999999E-4</c:v>
                </c:pt>
                <c:pt idx="69037" formatCode="0.00E+00">
                  <c:v>3.8999999999999999E-4</c:v>
                </c:pt>
                <c:pt idx="69038" formatCode="0.00E+00">
                  <c:v>3.8999999999999999E-4</c:v>
                </c:pt>
                <c:pt idx="69039" formatCode="0.00E+00">
                  <c:v>3.8999999999999999E-4</c:v>
                </c:pt>
                <c:pt idx="69040" formatCode="0.00E+00">
                  <c:v>3.8999999999999999E-4</c:v>
                </c:pt>
                <c:pt idx="69041" formatCode="0.00E+00">
                  <c:v>3.8999999999999999E-4</c:v>
                </c:pt>
                <c:pt idx="69042" formatCode="0.00E+00">
                  <c:v>3.8999999999999999E-4</c:v>
                </c:pt>
                <c:pt idx="69043" formatCode="0.00E+00">
                  <c:v>3.8999999999999999E-4</c:v>
                </c:pt>
                <c:pt idx="69044" formatCode="0.00E+00">
                  <c:v>3.8900000000000002E-4</c:v>
                </c:pt>
                <c:pt idx="69045" formatCode="0.00E+00">
                  <c:v>3.8900000000000002E-4</c:v>
                </c:pt>
                <c:pt idx="69046" formatCode="0.00E+00">
                  <c:v>3.8999999999999999E-4</c:v>
                </c:pt>
                <c:pt idx="69047" formatCode="0.00E+00">
                  <c:v>3.8900000000000002E-4</c:v>
                </c:pt>
                <c:pt idx="69048" formatCode="0.00E+00">
                  <c:v>3.8900000000000002E-4</c:v>
                </c:pt>
                <c:pt idx="69049" formatCode="0.00E+00">
                  <c:v>3.8900000000000002E-4</c:v>
                </c:pt>
                <c:pt idx="69050" formatCode="0.00E+00">
                  <c:v>3.8900000000000002E-4</c:v>
                </c:pt>
                <c:pt idx="69051" formatCode="0.00E+00">
                  <c:v>3.8900000000000002E-4</c:v>
                </c:pt>
                <c:pt idx="69052" formatCode="0.00E+00">
                  <c:v>3.8900000000000002E-4</c:v>
                </c:pt>
                <c:pt idx="69053" formatCode="0.00E+00">
                  <c:v>3.8900000000000002E-4</c:v>
                </c:pt>
                <c:pt idx="69054" formatCode="0.00E+00">
                  <c:v>3.8900000000000002E-4</c:v>
                </c:pt>
                <c:pt idx="69055" formatCode="0.00E+00">
                  <c:v>3.8900000000000002E-4</c:v>
                </c:pt>
                <c:pt idx="69056" formatCode="0.00E+00">
                  <c:v>3.8900000000000002E-4</c:v>
                </c:pt>
                <c:pt idx="69057" formatCode="0.00E+00">
                  <c:v>3.8900000000000002E-4</c:v>
                </c:pt>
                <c:pt idx="69058" formatCode="0.00E+00">
                  <c:v>3.8900000000000002E-4</c:v>
                </c:pt>
                <c:pt idx="69059" formatCode="0.00E+00">
                  <c:v>3.8900000000000002E-4</c:v>
                </c:pt>
                <c:pt idx="69060" formatCode="0.00E+00">
                  <c:v>3.8900000000000002E-4</c:v>
                </c:pt>
                <c:pt idx="69061" formatCode="0.00E+00">
                  <c:v>3.8900000000000002E-4</c:v>
                </c:pt>
                <c:pt idx="69062" formatCode="0.00E+00">
                  <c:v>3.8900000000000002E-4</c:v>
                </c:pt>
                <c:pt idx="69063" formatCode="0.00E+00">
                  <c:v>3.8900000000000002E-4</c:v>
                </c:pt>
                <c:pt idx="69064" formatCode="0.00E+00">
                  <c:v>3.8900000000000002E-4</c:v>
                </c:pt>
                <c:pt idx="69065" formatCode="0.00E+00">
                  <c:v>3.88E-4</c:v>
                </c:pt>
                <c:pt idx="69066" formatCode="0.00E+00">
                  <c:v>3.88E-4</c:v>
                </c:pt>
                <c:pt idx="69067" formatCode="0.00E+00">
                  <c:v>3.88E-4</c:v>
                </c:pt>
                <c:pt idx="69068" formatCode="0.00E+00">
                  <c:v>3.88E-4</c:v>
                </c:pt>
                <c:pt idx="69069" formatCode="0.00E+00">
                  <c:v>3.88E-4</c:v>
                </c:pt>
                <c:pt idx="69070" formatCode="0.00E+00">
                  <c:v>3.88E-4</c:v>
                </c:pt>
                <c:pt idx="69071" formatCode="0.00E+00">
                  <c:v>3.88E-4</c:v>
                </c:pt>
                <c:pt idx="69072" formatCode="0.00E+00">
                  <c:v>3.88E-4</c:v>
                </c:pt>
                <c:pt idx="69073" formatCode="0.00E+00">
                  <c:v>3.88E-4</c:v>
                </c:pt>
                <c:pt idx="69074" formatCode="0.00E+00">
                  <c:v>3.88E-4</c:v>
                </c:pt>
                <c:pt idx="69075" formatCode="0.00E+00">
                  <c:v>3.88E-4</c:v>
                </c:pt>
                <c:pt idx="69076" formatCode="0.00E+00">
                  <c:v>3.88E-4</c:v>
                </c:pt>
                <c:pt idx="69077" formatCode="0.00E+00">
                  <c:v>3.88E-4</c:v>
                </c:pt>
                <c:pt idx="69078" formatCode="0.00E+00">
                  <c:v>3.88E-4</c:v>
                </c:pt>
                <c:pt idx="69079" formatCode="0.00E+00">
                  <c:v>3.88E-4</c:v>
                </c:pt>
                <c:pt idx="69080" formatCode="0.00E+00">
                  <c:v>3.8699999999999997E-4</c:v>
                </c:pt>
                <c:pt idx="69081" formatCode="0.00E+00">
                  <c:v>3.8699999999999997E-4</c:v>
                </c:pt>
                <c:pt idx="69082" formatCode="0.00E+00">
                  <c:v>3.8699999999999997E-4</c:v>
                </c:pt>
                <c:pt idx="69083" formatCode="0.00E+00">
                  <c:v>3.8699999999999997E-4</c:v>
                </c:pt>
                <c:pt idx="69084" formatCode="0.00E+00">
                  <c:v>3.8699999999999997E-4</c:v>
                </c:pt>
                <c:pt idx="69085" formatCode="0.00E+00">
                  <c:v>3.8699999999999997E-4</c:v>
                </c:pt>
                <c:pt idx="69086" formatCode="0.00E+00">
                  <c:v>3.8699999999999997E-4</c:v>
                </c:pt>
                <c:pt idx="69087" formatCode="0.00E+00">
                  <c:v>3.8699999999999997E-4</c:v>
                </c:pt>
                <c:pt idx="69088" formatCode="0.00E+00">
                  <c:v>3.8699999999999997E-4</c:v>
                </c:pt>
                <c:pt idx="69089" formatCode="0.00E+00">
                  <c:v>3.8699999999999997E-4</c:v>
                </c:pt>
                <c:pt idx="69090" formatCode="0.00E+00">
                  <c:v>3.8699999999999997E-4</c:v>
                </c:pt>
                <c:pt idx="69091" formatCode="0.00E+00">
                  <c:v>3.8699999999999997E-4</c:v>
                </c:pt>
                <c:pt idx="69092" formatCode="0.00E+00">
                  <c:v>3.8699999999999997E-4</c:v>
                </c:pt>
                <c:pt idx="69093" formatCode="0.00E+00">
                  <c:v>3.8699999999999997E-4</c:v>
                </c:pt>
                <c:pt idx="69094" formatCode="0.00E+00">
                  <c:v>3.8699999999999997E-4</c:v>
                </c:pt>
                <c:pt idx="69095" formatCode="0.00E+00">
                  <c:v>3.8699999999999997E-4</c:v>
                </c:pt>
                <c:pt idx="69096" formatCode="0.00E+00">
                  <c:v>3.8699999999999997E-4</c:v>
                </c:pt>
                <c:pt idx="69097" formatCode="0.00E+00">
                  <c:v>3.8699999999999997E-4</c:v>
                </c:pt>
                <c:pt idx="69098" formatCode="0.00E+00">
                  <c:v>3.86E-4</c:v>
                </c:pt>
                <c:pt idx="69099" formatCode="0.00E+00">
                  <c:v>3.86E-4</c:v>
                </c:pt>
                <c:pt idx="69100" formatCode="0.00E+00">
                  <c:v>3.86E-4</c:v>
                </c:pt>
                <c:pt idx="69101" formatCode="0.00E+00">
                  <c:v>3.86E-4</c:v>
                </c:pt>
                <c:pt idx="69102" formatCode="0.00E+00">
                  <c:v>3.86E-4</c:v>
                </c:pt>
                <c:pt idx="69103" formatCode="0.00E+00">
                  <c:v>3.86E-4</c:v>
                </c:pt>
                <c:pt idx="69104" formatCode="0.00E+00">
                  <c:v>3.86E-4</c:v>
                </c:pt>
                <c:pt idx="69105" formatCode="0.00E+00">
                  <c:v>3.86E-4</c:v>
                </c:pt>
                <c:pt idx="69106" formatCode="0.00E+00">
                  <c:v>3.86E-4</c:v>
                </c:pt>
                <c:pt idx="69107" formatCode="0.00E+00">
                  <c:v>3.86E-4</c:v>
                </c:pt>
                <c:pt idx="69108" formatCode="0.00E+00">
                  <c:v>3.86E-4</c:v>
                </c:pt>
                <c:pt idx="69109" formatCode="0.00E+00">
                  <c:v>3.86E-4</c:v>
                </c:pt>
                <c:pt idx="69110" formatCode="0.00E+00">
                  <c:v>3.86E-4</c:v>
                </c:pt>
                <c:pt idx="69111" formatCode="0.00E+00">
                  <c:v>3.86E-4</c:v>
                </c:pt>
                <c:pt idx="69112" formatCode="0.00E+00">
                  <c:v>3.86E-4</c:v>
                </c:pt>
                <c:pt idx="69113" formatCode="0.00E+00">
                  <c:v>3.86E-4</c:v>
                </c:pt>
                <c:pt idx="69114" formatCode="0.00E+00">
                  <c:v>3.8499999999999998E-4</c:v>
                </c:pt>
                <c:pt idx="69115" formatCode="0.00E+00">
                  <c:v>3.86E-4</c:v>
                </c:pt>
                <c:pt idx="69116" formatCode="0.00E+00">
                  <c:v>3.86E-4</c:v>
                </c:pt>
                <c:pt idx="69117" formatCode="0.00E+00">
                  <c:v>3.8499999999999998E-4</c:v>
                </c:pt>
                <c:pt idx="69118" formatCode="0.00E+00">
                  <c:v>3.8499999999999998E-4</c:v>
                </c:pt>
                <c:pt idx="69119" formatCode="0.00E+00">
                  <c:v>3.86E-4</c:v>
                </c:pt>
                <c:pt idx="69120" formatCode="0.00E+00">
                  <c:v>3.8499999999999998E-4</c:v>
                </c:pt>
                <c:pt idx="69121" formatCode="0.00E+00">
                  <c:v>3.8499999999999998E-4</c:v>
                </c:pt>
                <c:pt idx="69122" formatCode="0.00E+00">
                  <c:v>3.8499999999999998E-4</c:v>
                </c:pt>
                <c:pt idx="69123" formatCode="0.00E+00">
                  <c:v>3.8499999999999998E-4</c:v>
                </c:pt>
                <c:pt idx="69124" formatCode="0.00E+00">
                  <c:v>3.8499999999999998E-4</c:v>
                </c:pt>
                <c:pt idx="69125" formatCode="0.00E+00">
                  <c:v>3.8499999999999998E-4</c:v>
                </c:pt>
                <c:pt idx="69126" formatCode="0.00E+00">
                  <c:v>3.8499999999999998E-4</c:v>
                </c:pt>
                <c:pt idx="69127" formatCode="0.00E+00">
                  <c:v>3.8499999999999998E-4</c:v>
                </c:pt>
                <c:pt idx="69128" formatCode="0.00E+00">
                  <c:v>3.8499999999999998E-4</c:v>
                </c:pt>
                <c:pt idx="69129" formatCode="0.00E+00">
                  <c:v>3.8499999999999998E-4</c:v>
                </c:pt>
                <c:pt idx="69130" formatCode="0.00E+00">
                  <c:v>3.8499999999999998E-4</c:v>
                </c:pt>
                <c:pt idx="69131" formatCode="0.00E+00">
                  <c:v>3.8499999999999998E-4</c:v>
                </c:pt>
                <c:pt idx="69132" formatCode="0.00E+00">
                  <c:v>3.8499999999999998E-4</c:v>
                </c:pt>
                <c:pt idx="69133" formatCode="0.00E+00">
                  <c:v>3.8499999999999998E-4</c:v>
                </c:pt>
                <c:pt idx="69134" formatCode="0.00E+00">
                  <c:v>3.8499999999999998E-4</c:v>
                </c:pt>
                <c:pt idx="69135" formatCode="0.00E+00">
                  <c:v>3.8499999999999998E-4</c:v>
                </c:pt>
                <c:pt idx="69136" formatCode="0.00E+00">
                  <c:v>3.8499999999999998E-4</c:v>
                </c:pt>
                <c:pt idx="69137" formatCode="0.00E+00">
                  <c:v>3.8400000000000001E-4</c:v>
                </c:pt>
                <c:pt idx="69138" formatCode="0.00E+00">
                  <c:v>3.8400000000000001E-4</c:v>
                </c:pt>
                <c:pt idx="69139" formatCode="0.00E+00">
                  <c:v>3.8400000000000001E-4</c:v>
                </c:pt>
                <c:pt idx="69140" formatCode="0.00E+00">
                  <c:v>3.8400000000000001E-4</c:v>
                </c:pt>
                <c:pt idx="69141" formatCode="0.00E+00">
                  <c:v>3.8400000000000001E-4</c:v>
                </c:pt>
                <c:pt idx="69142" formatCode="0.00E+00">
                  <c:v>3.8400000000000001E-4</c:v>
                </c:pt>
                <c:pt idx="69143" formatCode="0.00E+00">
                  <c:v>3.8400000000000001E-4</c:v>
                </c:pt>
                <c:pt idx="69144" formatCode="0.00E+00">
                  <c:v>3.8400000000000001E-4</c:v>
                </c:pt>
                <c:pt idx="69145" formatCode="0.00E+00">
                  <c:v>3.8400000000000001E-4</c:v>
                </c:pt>
                <c:pt idx="69146" formatCode="0.00E+00">
                  <c:v>3.8400000000000001E-4</c:v>
                </c:pt>
                <c:pt idx="69147" formatCode="0.00E+00">
                  <c:v>3.8400000000000001E-4</c:v>
                </c:pt>
                <c:pt idx="69148" formatCode="0.00E+00">
                  <c:v>3.8400000000000001E-4</c:v>
                </c:pt>
                <c:pt idx="69149" formatCode="0.00E+00">
                  <c:v>3.8400000000000001E-4</c:v>
                </c:pt>
                <c:pt idx="69150" formatCode="0.00E+00">
                  <c:v>3.8400000000000001E-4</c:v>
                </c:pt>
                <c:pt idx="69151" formatCode="0.00E+00">
                  <c:v>3.8400000000000001E-4</c:v>
                </c:pt>
                <c:pt idx="69152" formatCode="0.00E+00">
                  <c:v>3.8400000000000001E-4</c:v>
                </c:pt>
                <c:pt idx="69153" formatCode="0.00E+00">
                  <c:v>3.8400000000000001E-4</c:v>
                </c:pt>
                <c:pt idx="69154" formatCode="0.00E+00">
                  <c:v>3.8400000000000001E-4</c:v>
                </c:pt>
                <c:pt idx="69155" formatCode="0.00E+00">
                  <c:v>3.8400000000000001E-4</c:v>
                </c:pt>
                <c:pt idx="69156" formatCode="0.00E+00">
                  <c:v>3.8299999999999999E-4</c:v>
                </c:pt>
                <c:pt idx="69157" formatCode="0.00E+00">
                  <c:v>3.8299999999999999E-4</c:v>
                </c:pt>
                <c:pt idx="69158" formatCode="0.00E+00">
                  <c:v>3.8299999999999999E-4</c:v>
                </c:pt>
                <c:pt idx="69159" formatCode="0.00E+00">
                  <c:v>3.8299999999999999E-4</c:v>
                </c:pt>
                <c:pt idx="69160" formatCode="0.00E+00">
                  <c:v>3.8299999999999999E-4</c:v>
                </c:pt>
                <c:pt idx="69161" formatCode="0.00E+00">
                  <c:v>3.8299999999999999E-4</c:v>
                </c:pt>
                <c:pt idx="69162" formatCode="0.00E+00">
                  <c:v>3.8299999999999999E-4</c:v>
                </c:pt>
                <c:pt idx="69163" formatCode="0.00E+00">
                  <c:v>3.8299999999999999E-4</c:v>
                </c:pt>
                <c:pt idx="69164" formatCode="0.00E+00">
                  <c:v>3.8299999999999999E-4</c:v>
                </c:pt>
                <c:pt idx="69165" formatCode="0.00E+00">
                  <c:v>3.8299999999999999E-4</c:v>
                </c:pt>
                <c:pt idx="69166" formatCode="0.00E+00">
                  <c:v>3.8299999999999999E-4</c:v>
                </c:pt>
                <c:pt idx="69167" formatCode="0.00E+00">
                  <c:v>3.8299999999999999E-4</c:v>
                </c:pt>
                <c:pt idx="69168" formatCode="0.00E+00">
                  <c:v>3.8299999999999999E-4</c:v>
                </c:pt>
                <c:pt idx="69169" formatCode="0.00E+00">
                  <c:v>3.8299999999999999E-4</c:v>
                </c:pt>
                <c:pt idx="69170" formatCode="0.00E+00">
                  <c:v>3.8299999999999999E-4</c:v>
                </c:pt>
                <c:pt idx="69171" formatCode="0.00E+00">
                  <c:v>3.8299999999999999E-4</c:v>
                </c:pt>
                <c:pt idx="69172" formatCode="0.00E+00">
                  <c:v>3.8299999999999999E-4</c:v>
                </c:pt>
                <c:pt idx="69173" formatCode="0.00E+00">
                  <c:v>3.8299999999999999E-4</c:v>
                </c:pt>
                <c:pt idx="69174" formatCode="0.00E+00">
                  <c:v>3.8299999999999999E-4</c:v>
                </c:pt>
                <c:pt idx="69175" formatCode="0.00E+00">
                  <c:v>3.8200000000000002E-4</c:v>
                </c:pt>
                <c:pt idx="69176" formatCode="0.00E+00">
                  <c:v>3.8200000000000002E-4</c:v>
                </c:pt>
                <c:pt idx="69177" formatCode="0.00E+00">
                  <c:v>3.8299999999999999E-4</c:v>
                </c:pt>
                <c:pt idx="69178" formatCode="0.00E+00">
                  <c:v>3.8200000000000002E-4</c:v>
                </c:pt>
                <c:pt idx="69179" formatCode="0.00E+00">
                  <c:v>3.8200000000000002E-4</c:v>
                </c:pt>
                <c:pt idx="69180" formatCode="0.00E+00">
                  <c:v>3.8200000000000002E-4</c:v>
                </c:pt>
                <c:pt idx="69181" formatCode="0.00E+00">
                  <c:v>3.8200000000000002E-4</c:v>
                </c:pt>
                <c:pt idx="69182" formatCode="0.00E+00">
                  <c:v>3.8200000000000002E-4</c:v>
                </c:pt>
                <c:pt idx="69183" formatCode="0.00E+00">
                  <c:v>3.8200000000000002E-4</c:v>
                </c:pt>
                <c:pt idx="69184" formatCode="0.00E+00">
                  <c:v>3.8200000000000002E-4</c:v>
                </c:pt>
                <c:pt idx="69185" formatCode="0.00E+00">
                  <c:v>3.8200000000000002E-4</c:v>
                </c:pt>
                <c:pt idx="69186" formatCode="0.00E+00">
                  <c:v>3.8200000000000002E-4</c:v>
                </c:pt>
                <c:pt idx="69187" formatCode="0.00E+00">
                  <c:v>3.8200000000000002E-4</c:v>
                </c:pt>
                <c:pt idx="69188" formatCode="0.00E+00">
                  <c:v>3.8200000000000002E-4</c:v>
                </c:pt>
                <c:pt idx="69189" formatCode="0.00E+00">
                  <c:v>3.8200000000000002E-4</c:v>
                </c:pt>
                <c:pt idx="69190" formatCode="0.00E+00">
                  <c:v>3.8200000000000002E-4</c:v>
                </c:pt>
                <c:pt idx="69191" formatCode="0.00E+00">
                  <c:v>3.8200000000000002E-4</c:v>
                </c:pt>
                <c:pt idx="69192" formatCode="0.00E+00">
                  <c:v>3.8200000000000002E-4</c:v>
                </c:pt>
                <c:pt idx="69193" formatCode="0.00E+00">
                  <c:v>3.8200000000000002E-4</c:v>
                </c:pt>
                <c:pt idx="69194" formatCode="0.00E+00">
                  <c:v>3.8200000000000002E-4</c:v>
                </c:pt>
                <c:pt idx="69195" formatCode="0.00E+00">
                  <c:v>3.8200000000000002E-4</c:v>
                </c:pt>
                <c:pt idx="69196" formatCode="0.00E+00">
                  <c:v>3.8099999999999999E-4</c:v>
                </c:pt>
                <c:pt idx="69197" formatCode="0.00E+00">
                  <c:v>3.8200000000000002E-4</c:v>
                </c:pt>
                <c:pt idx="69198" formatCode="0.00E+00">
                  <c:v>3.8099999999999999E-4</c:v>
                </c:pt>
                <c:pt idx="69199" formatCode="0.00E+00">
                  <c:v>3.8099999999999999E-4</c:v>
                </c:pt>
                <c:pt idx="69200" formatCode="0.00E+00">
                  <c:v>3.8099999999999999E-4</c:v>
                </c:pt>
                <c:pt idx="69201" formatCode="0.00E+00">
                  <c:v>3.8099999999999999E-4</c:v>
                </c:pt>
                <c:pt idx="69202" formatCode="0.00E+00">
                  <c:v>3.8099999999999999E-4</c:v>
                </c:pt>
                <c:pt idx="69203" formatCode="0.00E+00">
                  <c:v>3.8099999999999999E-4</c:v>
                </c:pt>
                <c:pt idx="69204" formatCode="0.00E+00">
                  <c:v>3.8099999999999999E-4</c:v>
                </c:pt>
                <c:pt idx="69205" formatCode="0.00E+00">
                  <c:v>3.8099999999999999E-4</c:v>
                </c:pt>
                <c:pt idx="69206" formatCode="0.00E+00">
                  <c:v>3.8099999999999999E-4</c:v>
                </c:pt>
                <c:pt idx="69207" formatCode="0.00E+00">
                  <c:v>3.8099999999999999E-4</c:v>
                </c:pt>
                <c:pt idx="69208" formatCode="0.00E+00">
                  <c:v>3.8099999999999999E-4</c:v>
                </c:pt>
                <c:pt idx="69209" formatCode="0.00E+00">
                  <c:v>3.8099999999999999E-4</c:v>
                </c:pt>
                <c:pt idx="69210" formatCode="0.00E+00">
                  <c:v>3.8099999999999999E-4</c:v>
                </c:pt>
                <c:pt idx="69211" formatCode="0.00E+00">
                  <c:v>3.8099999999999999E-4</c:v>
                </c:pt>
                <c:pt idx="69212" formatCode="0.00E+00">
                  <c:v>3.8099999999999999E-4</c:v>
                </c:pt>
                <c:pt idx="69213" formatCode="0.00E+00">
                  <c:v>3.8099999999999999E-4</c:v>
                </c:pt>
                <c:pt idx="69214" formatCode="0.00E+00">
                  <c:v>3.8099999999999999E-4</c:v>
                </c:pt>
                <c:pt idx="69215" formatCode="0.00E+00">
                  <c:v>3.8099999999999999E-4</c:v>
                </c:pt>
                <c:pt idx="69216" formatCode="0.00E+00">
                  <c:v>3.8099999999999999E-4</c:v>
                </c:pt>
                <c:pt idx="69217" formatCode="0.00E+00">
                  <c:v>3.8099999999999999E-4</c:v>
                </c:pt>
                <c:pt idx="69218" formatCode="0.00E+00">
                  <c:v>3.8000000000000002E-4</c:v>
                </c:pt>
                <c:pt idx="69219" formatCode="0.00E+00">
                  <c:v>3.8099999999999999E-4</c:v>
                </c:pt>
                <c:pt idx="69220" formatCode="0.00E+00">
                  <c:v>3.8099999999999999E-4</c:v>
                </c:pt>
                <c:pt idx="69221" formatCode="0.00E+00">
                  <c:v>3.8099999999999999E-4</c:v>
                </c:pt>
                <c:pt idx="69222" formatCode="0.00E+00">
                  <c:v>3.8000000000000002E-4</c:v>
                </c:pt>
                <c:pt idx="69223" formatCode="0.00E+00">
                  <c:v>3.8000000000000002E-4</c:v>
                </c:pt>
                <c:pt idx="69224" formatCode="0.00E+00">
                  <c:v>3.8000000000000002E-4</c:v>
                </c:pt>
                <c:pt idx="69225" formatCode="0.00E+00">
                  <c:v>3.8000000000000002E-4</c:v>
                </c:pt>
                <c:pt idx="69226" formatCode="0.00E+00">
                  <c:v>3.8000000000000002E-4</c:v>
                </c:pt>
                <c:pt idx="69227" formatCode="0.00E+00">
                  <c:v>3.8000000000000002E-4</c:v>
                </c:pt>
                <c:pt idx="69228" formatCode="0.00E+00">
                  <c:v>3.8000000000000002E-4</c:v>
                </c:pt>
                <c:pt idx="69229" formatCode="0.00E+00">
                  <c:v>3.8000000000000002E-4</c:v>
                </c:pt>
                <c:pt idx="69230" formatCode="0.00E+00">
                  <c:v>3.8000000000000002E-4</c:v>
                </c:pt>
                <c:pt idx="69231" formatCode="0.00E+00">
                  <c:v>3.8000000000000002E-4</c:v>
                </c:pt>
                <c:pt idx="69232" formatCode="0.00E+00">
                  <c:v>3.8000000000000002E-4</c:v>
                </c:pt>
                <c:pt idx="69233" formatCode="0.00E+00">
                  <c:v>3.8000000000000002E-4</c:v>
                </c:pt>
                <c:pt idx="69234" formatCode="0.00E+00">
                  <c:v>3.8000000000000002E-4</c:v>
                </c:pt>
                <c:pt idx="69235" formatCode="0.00E+00">
                  <c:v>3.8000000000000002E-4</c:v>
                </c:pt>
                <c:pt idx="69236" formatCode="0.00E+00">
                  <c:v>3.8000000000000002E-4</c:v>
                </c:pt>
                <c:pt idx="69237" formatCode="0.00E+00">
                  <c:v>3.8000000000000002E-4</c:v>
                </c:pt>
                <c:pt idx="69238" formatCode="0.00E+00">
                  <c:v>3.8000000000000002E-4</c:v>
                </c:pt>
                <c:pt idx="69239" formatCode="0.00E+00">
                  <c:v>3.8000000000000002E-4</c:v>
                </c:pt>
                <c:pt idx="69240" formatCode="0.00E+00">
                  <c:v>3.79E-4</c:v>
                </c:pt>
                <c:pt idx="69241" formatCode="0.00E+00">
                  <c:v>3.8000000000000002E-4</c:v>
                </c:pt>
                <c:pt idx="69242" formatCode="0.00E+00">
                  <c:v>3.79E-4</c:v>
                </c:pt>
                <c:pt idx="69243" formatCode="0.00E+00">
                  <c:v>3.79E-4</c:v>
                </c:pt>
                <c:pt idx="69244" formatCode="0.00E+00">
                  <c:v>3.79E-4</c:v>
                </c:pt>
                <c:pt idx="69245" formatCode="0.00E+00">
                  <c:v>3.79E-4</c:v>
                </c:pt>
                <c:pt idx="69246" formatCode="0.00E+00">
                  <c:v>3.79E-4</c:v>
                </c:pt>
                <c:pt idx="69247" formatCode="0.00E+00">
                  <c:v>3.79E-4</c:v>
                </c:pt>
                <c:pt idx="69248" formatCode="0.00E+00">
                  <c:v>3.79E-4</c:v>
                </c:pt>
                <c:pt idx="69249" formatCode="0.00E+00">
                  <c:v>3.79E-4</c:v>
                </c:pt>
                <c:pt idx="69250" formatCode="0.00E+00">
                  <c:v>3.79E-4</c:v>
                </c:pt>
                <c:pt idx="69251" formatCode="0.00E+00">
                  <c:v>3.79E-4</c:v>
                </c:pt>
                <c:pt idx="69252" formatCode="0.00E+00">
                  <c:v>3.79E-4</c:v>
                </c:pt>
                <c:pt idx="69253" formatCode="0.00E+00">
                  <c:v>3.79E-4</c:v>
                </c:pt>
                <c:pt idx="69254" formatCode="0.00E+00">
                  <c:v>3.79E-4</c:v>
                </c:pt>
                <c:pt idx="69255" formatCode="0.00E+00">
                  <c:v>3.79E-4</c:v>
                </c:pt>
                <c:pt idx="69256" formatCode="0.00E+00">
                  <c:v>3.79E-4</c:v>
                </c:pt>
                <c:pt idx="69257" formatCode="0.00E+00">
                  <c:v>3.79E-4</c:v>
                </c:pt>
                <c:pt idx="69258" formatCode="0.00E+00">
                  <c:v>3.79E-4</c:v>
                </c:pt>
                <c:pt idx="69259" formatCode="0.00E+00">
                  <c:v>3.79E-4</c:v>
                </c:pt>
                <c:pt idx="69260" formatCode="0.00E+00">
                  <c:v>3.79E-4</c:v>
                </c:pt>
                <c:pt idx="69261" formatCode="0.00E+00">
                  <c:v>3.79E-4</c:v>
                </c:pt>
                <c:pt idx="69262" formatCode="0.00E+00">
                  <c:v>3.79E-4</c:v>
                </c:pt>
                <c:pt idx="69263" formatCode="0.00E+00">
                  <c:v>3.79E-4</c:v>
                </c:pt>
                <c:pt idx="69264" formatCode="0.00E+00">
                  <c:v>3.7800000000000003E-4</c:v>
                </c:pt>
                <c:pt idx="69265" formatCode="0.00E+00">
                  <c:v>3.7800000000000003E-4</c:v>
                </c:pt>
                <c:pt idx="69266" formatCode="0.00E+00">
                  <c:v>3.7800000000000003E-4</c:v>
                </c:pt>
                <c:pt idx="69267" formatCode="0.00E+00">
                  <c:v>3.7800000000000003E-4</c:v>
                </c:pt>
                <c:pt idx="69268" formatCode="0.00E+00">
                  <c:v>3.7800000000000003E-4</c:v>
                </c:pt>
                <c:pt idx="69269" formatCode="0.00E+00">
                  <c:v>3.7800000000000003E-4</c:v>
                </c:pt>
                <c:pt idx="69270" formatCode="0.00E+00">
                  <c:v>3.7800000000000003E-4</c:v>
                </c:pt>
                <c:pt idx="69271" formatCode="0.00E+00">
                  <c:v>3.7800000000000003E-4</c:v>
                </c:pt>
                <c:pt idx="69272" formatCode="0.00E+00">
                  <c:v>3.7800000000000003E-4</c:v>
                </c:pt>
                <c:pt idx="69273" formatCode="0.00E+00">
                  <c:v>3.7800000000000003E-4</c:v>
                </c:pt>
                <c:pt idx="69274" formatCode="0.00E+00">
                  <c:v>3.7800000000000003E-4</c:v>
                </c:pt>
                <c:pt idx="69275" formatCode="0.00E+00">
                  <c:v>3.7800000000000003E-4</c:v>
                </c:pt>
                <c:pt idx="69276" formatCode="0.00E+00">
                  <c:v>3.7800000000000003E-4</c:v>
                </c:pt>
                <c:pt idx="69277" formatCode="0.00E+00">
                  <c:v>3.7800000000000003E-4</c:v>
                </c:pt>
                <c:pt idx="69278" formatCode="0.00E+00">
                  <c:v>3.7800000000000003E-4</c:v>
                </c:pt>
                <c:pt idx="69279" formatCode="0.00E+00">
                  <c:v>3.7800000000000003E-4</c:v>
                </c:pt>
                <c:pt idx="69280" formatCode="0.00E+00">
                  <c:v>3.7800000000000003E-4</c:v>
                </c:pt>
                <c:pt idx="69281" formatCode="0.00E+00">
                  <c:v>3.7800000000000003E-4</c:v>
                </c:pt>
                <c:pt idx="69282" formatCode="0.00E+00">
                  <c:v>3.7800000000000003E-4</c:v>
                </c:pt>
                <c:pt idx="69283" formatCode="0.00E+00">
                  <c:v>3.7800000000000003E-4</c:v>
                </c:pt>
                <c:pt idx="69284" formatCode="0.00E+00">
                  <c:v>3.7800000000000003E-4</c:v>
                </c:pt>
                <c:pt idx="69285" formatCode="0.00E+00">
                  <c:v>3.7800000000000003E-4</c:v>
                </c:pt>
                <c:pt idx="69286" formatCode="0.00E+00">
                  <c:v>3.7800000000000003E-4</c:v>
                </c:pt>
                <c:pt idx="69287" formatCode="0.00E+00">
                  <c:v>3.7800000000000003E-4</c:v>
                </c:pt>
                <c:pt idx="69288" formatCode="0.00E+00">
                  <c:v>3.7800000000000003E-4</c:v>
                </c:pt>
                <c:pt idx="69289" formatCode="0.00E+00">
                  <c:v>3.77E-4</c:v>
                </c:pt>
                <c:pt idx="69290" formatCode="0.00E+00">
                  <c:v>3.77E-4</c:v>
                </c:pt>
                <c:pt idx="69291" formatCode="0.00E+00">
                  <c:v>3.77E-4</c:v>
                </c:pt>
                <c:pt idx="69292" formatCode="0.00E+00">
                  <c:v>3.77E-4</c:v>
                </c:pt>
                <c:pt idx="69293" formatCode="0.00E+00">
                  <c:v>3.77E-4</c:v>
                </c:pt>
                <c:pt idx="69294" formatCode="0.00E+00">
                  <c:v>3.77E-4</c:v>
                </c:pt>
                <c:pt idx="69295" formatCode="0.00E+00">
                  <c:v>3.77E-4</c:v>
                </c:pt>
                <c:pt idx="69296" formatCode="0.00E+00">
                  <c:v>3.77E-4</c:v>
                </c:pt>
                <c:pt idx="69297" formatCode="0.00E+00">
                  <c:v>3.77E-4</c:v>
                </c:pt>
                <c:pt idx="69298" formatCode="0.00E+00">
                  <c:v>3.77E-4</c:v>
                </c:pt>
                <c:pt idx="69299" formatCode="0.00E+00">
                  <c:v>3.77E-4</c:v>
                </c:pt>
                <c:pt idx="69300" formatCode="0.00E+00">
                  <c:v>3.77E-4</c:v>
                </c:pt>
                <c:pt idx="69301" formatCode="0.00E+00">
                  <c:v>3.77E-4</c:v>
                </c:pt>
                <c:pt idx="69302" formatCode="0.00E+00">
                  <c:v>3.77E-4</c:v>
                </c:pt>
                <c:pt idx="69303" formatCode="0.00E+00">
                  <c:v>3.77E-4</c:v>
                </c:pt>
                <c:pt idx="69304" formatCode="0.00E+00">
                  <c:v>3.77E-4</c:v>
                </c:pt>
                <c:pt idx="69305" formatCode="0.00E+00">
                  <c:v>3.77E-4</c:v>
                </c:pt>
                <c:pt idx="69306" formatCode="0.00E+00">
                  <c:v>3.77E-4</c:v>
                </c:pt>
                <c:pt idx="69307" formatCode="0.00E+00">
                  <c:v>3.77E-4</c:v>
                </c:pt>
                <c:pt idx="69308" formatCode="0.00E+00">
                  <c:v>3.77E-4</c:v>
                </c:pt>
                <c:pt idx="69309" formatCode="0.00E+00">
                  <c:v>3.7599999999999998E-4</c:v>
                </c:pt>
                <c:pt idx="69310" formatCode="0.00E+00">
                  <c:v>3.77E-4</c:v>
                </c:pt>
                <c:pt idx="69311" formatCode="0.00E+00">
                  <c:v>3.7599999999999998E-4</c:v>
                </c:pt>
                <c:pt idx="69312" formatCode="0.00E+00">
                  <c:v>3.7599999999999998E-4</c:v>
                </c:pt>
                <c:pt idx="69313" formatCode="0.00E+00">
                  <c:v>3.7599999999999998E-4</c:v>
                </c:pt>
                <c:pt idx="69314" formatCode="0.00E+00">
                  <c:v>3.7599999999999998E-4</c:v>
                </c:pt>
                <c:pt idx="69315" formatCode="0.00E+00">
                  <c:v>3.7599999999999998E-4</c:v>
                </c:pt>
                <c:pt idx="69316" formatCode="0.00E+00">
                  <c:v>3.7599999999999998E-4</c:v>
                </c:pt>
                <c:pt idx="69317" formatCode="0.00E+00">
                  <c:v>3.7599999999999998E-4</c:v>
                </c:pt>
                <c:pt idx="69318" formatCode="0.00E+00">
                  <c:v>3.7599999999999998E-4</c:v>
                </c:pt>
                <c:pt idx="69319" formatCode="0.00E+00">
                  <c:v>3.7599999999999998E-4</c:v>
                </c:pt>
                <c:pt idx="69320" formatCode="0.00E+00">
                  <c:v>3.7599999999999998E-4</c:v>
                </c:pt>
                <c:pt idx="69321" formatCode="0.00E+00">
                  <c:v>3.7599999999999998E-4</c:v>
                </c:pt>
                <c:pt idx="69322" formatCode="0.00E+00">
                  <c:v>3.7599999999999998E-4</c:v>
                </c:pt>
                <c:pt idx="69323" formatCode="0.00E+00">
                  <c:v>3.7599999999999998E-4</c:v>
                </c:pt>
                <c:pt idx="69324" formatCode="0.00E+00">
                  <c:v>3.7599999999999998E-4</c:v>
                </c:pt>
                <c:pt idx="69325" formatCode="0.00E+00">
                  <c:v>3.7599999999999998E-4</c:v>
                </c:pt>
                <c:pt idx="69326" formatCode="0.00E+00">
                  <c:v>3.7599999999999998E-4</c:v>
                </c:pt>
                <c:pt idx="69327" formatCode="0.00E+00">
                  <c:v>3.7599999999999998E-4</c:v>
                </c:pt>
                <c:pt idx="69328" formatCode="0.00E+00">
                  <c:v>3.7599999999999998E-4</c:v>
                </c:pt>
                <c:pt idx="69329" formatCode="0.00E+00">
                  <c:v>3.7599999999999998E-4</c:v>
                </c:pt>
                <c:pt idx="69330" formatCode="0.00E+00">
                  <c:v>3.7599999999999998E-4</c:v>
                </c:pt>
                <c:pt idx="69331" formatCode="0.00E+00">
                  <c:v>3.7599999999999998E-4</c:v>
                </c:pt>
                <c:pt idx="69332" formatCode="0.00E+00">
                  <c:v>3.7599999999999998E-4</c:v>
                </c:pt>
                <c:pt idx="69333" formatCode="0.00E+00">
                  <c:v>3.7599999999999998E-4</c:v>
                </c:pt>
                <c:pt idx="69334" formatCode="0.00E+00">
                  <c:v>3.7599999999999998E-4</c:v>
                </c:pt>
                <c:pt idx="69335" formatCode="0.00E+00">
                  <c:v>3.7500000000000001E-4</c:v>
                </c:pt>
                <c:pt idx="69336" formatCode="0.00E+00">
                  <c:v>3.7500000000000001E-4</c:v>
                </c:pt>
                <c:pt idx="69337" formatCode="0.00E+00">
                  <c:v>3.7500000000000001E-4</c:v>
                </c:pt>
                <c:pt idx="69338" formatCode="0.00E+00">
                  <c:v>3.7500000000000001E-4</c:v>
                </c:pt>
                <c:pt idx="69339" formatCode="0.00E+00">
                  <c:v>3.7500000000000001E-4</c:v>
                </c:pt>
                <c:pt idx="69340" formatCode="0.00E+00">
                  <c:v>3.7500000000000001E-4</c:v>
                </c:pt>
                <c:pt idx="69341" formatCode="0.00E+00">
                  <c:v>3.7500000000000001E-4</c:v>
                </c:pt>
                <c:pt idx="69342" formatCode="0.00E+00">
                  <c:v>3.7500000000000001E-4</c:v>
                </c:pt>
                <c:pt idx="69343" formatCode="0.00E+00">
                  <c:v>3.7500000000000001E-4</c:v>
                </c:pt>
                <c:pt idx="69344" formatCode="0.00E+00">
                  <c:v>3.7500000000000001E-4</c:v>
                </c:pt>
                <c:pt idx="69345" formatCode="0.00E+00">
                  <c:v>3.7500000000000001E-4</c:v>
                </c:pt>
                <c:pt idx="69346" formatCode="0.00E+00">
                  <c:v>3.7500000000000001E-4</c:v>
                </c:pt>
                <c:pt idx="69347" formatCode="0.00E+00">
                  <c:v>3.7500000000000001E-4</c:v>
                </c:pt>
                <c:pt idx="69348" formatCode="0.00E+00">
                  <c:v>3.7500000000000001E-4</c:v>
                </c:pt>
                <c:pt idx="69349" formatCode="0.00E+00">
                  <c:v>3.7500000000000001E-4</c:v>
                </c:pt>
                <c:pt idx="69350" formatCode="0.00E+00">
                  <c:v>3.7500000000000001E-4</c:v>
                </c:pt>
                <c:pt idx="69351" formatCode="0.00E+00">
                  <c:v>3.7500000000000001E-4</c:v>
                </c:pt>
                <c:pt idx="69352" formatCode="0.00E+00">
                  <c:v>3.7500000000000001E-4</c:v>
                </c:pt>
                <c:pt idx="69353" formatCode="0.00E+00">
                  <c:v>3.7500000000000001E-4</c:v>
                </c:pt>
                <c:pt idx="69354" formatCode="0.00E+00">
                  <c:v>3.7500000000000001E-4</c:v>
                </c:pt>
                <c:pt idx="69355" formatCode="0.00E+00">
                  <c:v>3.7500000000000001E-4</c:v>
                </c:pt>
                <c:pt idx="69356" formatCode="0.00E+00">
                  <c:v>3.7500000000000001E-4</c:v>
                </c:pt>
                <c:pt idx="69357" formatCode="0.00E+00">
                  <c:v>3.7399999999999998E-4</c:v>
                </c:pt>
                <c:pt idx="69358" formatCode="0.00E+00">
                  <c:v>3.7500000000000001E-4</c:v>
                </c:pt>
                <c:pt idx="69359" formatCode="0.00E+00">
                  <c:v>3.7500000000000001E-4</c:v>
                </c:pt>
                <c:pt idx="69360" formatCode="0.00E+00">
                  <c:v>3.7399999999999998E-4</c:v>
                </c:pt>
                <c:pt idx="69361" formatCode="0.00E+00">
                  <c:v>3.7500000000000001E-4</c:v>
                </c:pt>
                <c:pt idx="69362" formatCode="0.00E+00">
                  <c:v>3.7500000000000001E-4</c:v>
                </c:pt>
                <c:pt idx="69363" formatCode="0.00E+00">
                  <c:v>3.7399999999999998E-4</c:v>
                </c:pt>
                <c:pt idx="69364" formatCode="0.00E+00">
                  <c:v>3.7500000000000001E-4</c:v>
                </c:pt>
                <c:pt idx="69365" formatCode="0.00E+00">
                  <c:v>3.7399999999999998E-4</c:v>
                </c:pt>
                <c:pt idx="69366" formatCode="0.00E+00">
                  <c:v>3.7399999999999998E-4</c:v>
                </c:pt>
                <c:pt idx="69367" formatCode="0.00E+00">
                  <c:v>3.7399999999999998E-4</c:v>
                </c:pt>
                <c:pt idx="69368" formatCode="0.00E+00">
                  <c:v>3.7399999999999998E-4</c:v>
                </c:pt>
                <c:pt idx="69369" formatCode="0.00E+00">
                  <c:v>3.7399999999999998E-4</c:v>
                </c:pt>
                <c:pt idx="69370" formatCode="0.00E+00">
                  <c:v>3.7399999999999998E-4</c:v>
                </c:pt>
                <c:pt idx="69371" formatCode="0.00E+00">
                  <c:v>3.7399999999999998E-4</c:v>
                </c:pt>
                <c:pt idx="69372" formatCode="0.00E+00">
                  <c:v>3.7399999999999998E-4</c:v>
                </c:pt>
                <c:pt idx="69373" formatCode="0.00E+00">
                  <c:v>3.7399999999999998E-4</c:v>
                </c:pt>
                <c:pt idx="69374" formatCode="0.00E+00">
                  <c:v>3.7399999999999998E-4</c:v>
                </c:pt>
                <c:pt idx="69375" formatCode="0.00E+00">
                  <c:v>3.7399999999999998E-4</c:v>
                </c:pt>
                <c:pt idx="69376" formatCode="0.00E+00">
                  <c:v>3.7399999999999998E-4</c:v>
                </c:pt>
                <c:pt idx="69377" formatCode="0.00E+00">
                  <c:v>3.7399999999999998E-4</c:v>
                </c:pt>
                <c:pt idx="69378" formatCode="0.00E+00">
                  <c:v>3.7399999999999998E-4</c:v>
                </c:pt>
                <c:pt idx="69379" formatCode="0.00E+00">
                  <c:v>3.7399999999999998E-4</c:v>
                </c:pt>
                <c:pt idx="69380" formatCode="0.00E+00">
                  <c:v>3.7399999999999998E-4</c:v>
                </c:pt>
                <c:pt idx="69381" formatCode="0.00E+00">
                  <c:v>3.7399999999999998E-4</c:v>
                </c:pt>
                <c:pt idx="69382" formatCode="0.00E+00">
                  <c:v>3.7399999999999998E-4</c:v>
                </c:pt>
                <c:pt idx="69383" formatCode="0.00E+00">
                  <c:v>3.7399999999999998E-4</c:v>
                </c:pt>
                <c:pt idx="69384" formatCode="0.00E+00">
                  <c:v>3.7399999999999998E-4</c:v>
                </c:pt>
                <c:pt idx="69385" formatCode="0.00E+00">
                  <c:v>3.7399999999999998E-4</c:v>
                </c:pt>
                <c:pt idx="69386" formatCode="0.00E+00">
                  <c:v>3.7300000000000001E-4</c:v>
                </c:pt>
                <c:pt idx="69387" formatCode="0.00E+00">
                  <c:v>3.7300000000000001E-4</c:v>
                </c:pt>
                <c:pt idx="69388" formatCode="0.00E+00">
                  <c:v>3.7399999999999998E-4</c:v>
                </c:pt>
                <c:pt idx="69389" formatCode="0.00E+00">
                  <c:v>3.7300000000000001E-4</c:v>
                </c:pt>
                <c:pt idx="69390" formatCode="0.00E+00">
                  <c:v>3.7300000000000001E-4</c:v>
                </c:pt>
                <c:pt idx="69391" formatCode="0.00E+00">
                  <c:v>3.7300000000000001E-4</c:v>
                </c:pt>
                <c:pt idx="69392" formatCode="0.00E+00">
                  <c:v>3.7300000000000001E-4</c:v>
                </c:pt>
                <c:pt idx="69393" formatCode="0.00E+00">
                  <c:v>3.7300000000000001E-4</c:v>
                </c:pt>
                <c:pt idx="69394" formatCode="0.00E+00">
                  <c:v>3.7300000000000001E-4</c:v>
                </c:pt>
                <c:pt idx="69395" formatCode="0.00E+00">
                  <c:v>3.7300000000000001E-4</c:v>
                </c:pt>
                <c:pt idx="69396" formatCode="0.00E+00">
                  <c:v>3.7300000000000001E-4</c:v>
                </c:pt>
                <c:pt idx="69397" formatCode="0.00E+00">
                  <c:v>3.7300000000000001E-4</c:v>
                </c:pt>
                <c:pt idx="69398" formatCode="0.00E+00">
                  <c:v>3.7300000000000001E-4</c:v>
                </c:pt>
                <c:pt idx="69399" formatCode="0.00E+00">
                  <c:v>3.7300000000000001E-4</c:v>
                </c:pt>
                <c:pt idx="69400" formatCode="0.00E+00">
                  <c:v>3.7300000000000001E-4</c:v>
                </c:pt>
                <c:pt idx="69401" formatCode="0.00E+00">
                  <c:v>3.7300000000000001E-4</c:v>
                </c:pt>
                <c:pt idx="69402" formatCode="0.00E+00">
                  <c:v>3.7300000000000001E-4</c:v>
                </c:pt>
                <c:pt idx="69403" formatCode="0.00E+00">
                  <c:v>3.7300000000000001E-4</c:v>
                </c:pt>
                <c:pt idx="69404" formatCode="0.00E+00">
                  <c:v>3.7300000000000001E-4</c:v>
                </c:pt>
                <c:pt idx="69405" formatCode="0.00E+00">
                  <c:v>3.7300000000000001E-4</c:v>
                </c:pt>
                <c:pt idx="69406" formatCode="0.00E+00">
                  <c:v>3.7300000000000001E-4</c:v>
                </c:pt>
                <c:pt idx="69407" formatCode="0.00E+00">
                  <c:v>3.7300000000000001E-4</c:v>
                </c:pt>
                <c:pt idx="69408" formatCode="0.00E+00">
                  <c:v>3.7300000000000001E-4</c:v>
                </c:pt>
                <c:pt idx="69409" formatCode="0.00E+00">
                  <c:v>3.7300000000000001E-4</c:v>
                </c:pt>
                <c:pt idx="69410" formatCode="0.00E+00">
                  <c:v>3.7300000000000001E-4</c:v>
                </c:pt>
                <c:pt idx="69411" formatCode="0.00E+00">
                  <c:v>3.7300000000000001E-4</c:v>
                </c:pt>
                <c:pt idx="69412" formatCode="0.00E+00">
                  <c:v>3.7300000000000001E-4</c:v>
                </c:pt>
                <c:pt idx="69413" formatCode="0.00E+00">
                  <c:v>3.7300000000000001E-4</c:v>
                </c:pt>
                <c:pt idx="69414" formatCode="0.00E+00">
                  <c:v>3.7199999999999999E-4</c:v>
                </c:pt>
                <c:pt idx="69415" formatCode="0.00E+00">
                  <c:v>3.7199999999999999E-4</c:v>
                </c:pt>
                <c:pt idx="69416" formatCode="0.00E+00">
                  <c:v>3.7199999999999999E-4</c:v>
                </c:pt>
                <c:pt idx="69417" formatCode="0.00E+00">
                  <c:v>3.7199999999999999E-4</c:v>
                </c:pt>
                <c:pt idx="69418" formatCode="0.00E+00">
                  <c:v>3.7300000000000001E-4</c:v>
                </c:pt>
                <c:pt idx="69419" formatCode="0.00E+00">
                  <c:v>3.7199999999999999E-4</c:v>
                </c:pt>
                <c:pt idx="69420" formatCode="0.00E+00">
                  <c:v>3.7199999999999999E-4</c:v>
                </c:pt>
                <c:pt idx="69421" formatCode="0.00E+00">
                  <c:v>3.7199999999999999E-4</c:v>
                </c:pt>
                <c:pt idx="69422" formatCode="0.00E+00">
                  <c:v>3.7199999999999999E-4</c:v>
                </c:pt>
                <c:pt idx="69423" formatCode="0.00E+00">
                  <c:v>3.7199999999999999E-4</c:v>
                </c:pt>
                <c:pt idx="69424" formatCode="0.00E+00">
                  <c:v>3.7199999999999999E-4</c:v>
                </c:pt>
                <c:pt idx="69425" formatCode="0.00E+00">
                  <c:v>3.7199999999999999E-4</c:v>
                </c:pt>
                <c:pt idx="69426" formatCode="0.00E+00">
                  <c:v>3.7199999999999999E-4</c:v>
                </c:pt>
                <c:pt idx="69427" formatCode="0.00E+00">
                  <c:v>3.7199999999999999E-4</c:v>
                </c:pt>
                <c:pt idx="69428" formatCode="0.00E+00">
                  <c:v>3.7199999999999999E-4</c:v>
                </c:pt>
                <c:pt idx="69429" formatCode="0.00E+00">
                  <c:v>3.7199999999999999E-4</c:v>
                </c:pt>
                <c:pt idx="69430" formatCode="0.00E+00">
                  <c:v>3.7199999999999999E-4</c:v>
                </c:pt>
                <c:pt idx="69431" formatCode="0.00E+00">
                  <c:v>3.7199999999999999E-4</c:v>
                </c:pt>
                <c:pt idx="69432" formatCode="0.00E+00">
                  <c:v>3.7199999999999999E-4</c:v>
                </c:pt>
                <c:pt idx="69433" formatCode="0.00E+00">
                  <c:v>3.7199999999999999E-4</c:v>
                </c:pt>
                <c:pt idx="69434" formatCode="0.00E+00">
                  <c:v>3.7199999999999999E-4</c:v>
                </c:pt>
                <c:pt idx="69435" formatCode="0.00E+00">
                  <c:v>3.7199999999999999E-4</c:v>
                </c:pt>
                <c:pt idx="69436" formatCode="0.00E+00">
                  <c:v>3.7199999999999999E-4</c:v>
                </c:pt>
                <c:pt idx="69437" formatCode="0.00E+00">
                  <c:v>3.7199999999999999E-4</c:v>
                </c:pt>
                <c:pt idx="69438" formatCode="0.00E+00">
                  <c:v>3.7199999999999999E-4</c:v>
                </c:pt>
                <c:pt idx="69439" formatCode="0.00E+00">
                  <c:v>3.7199999999999999E-4</c:v>
                </c:pt>
                <c:pt idx="69440" formatCode="0.00E+00">
                  <c:v>3.7199999999999999E-4</c:v>
                </c:pt>
                <c:pt idx="69441" formatCode="0.00E+00">
                  <c:v>3.7100000000000002E-4</c:v>
                </c:pt>
                <c:pt idx="69442" formatCode="0.00E+00">
                  <c:v>3.7100000000000002E-4</c:v>
                </c:pt>
                <c:pt idx="69443" formatCode="0.00E+00">
                  <c:v>3.7100000000000002E-4</c:v>
                </c:pt>
                <c:pt idx="69444" formatCode="0.00E+00">
                  <c:v>3.7100000000000002E-4</c:v>
                </c:pt>
                <c:pt idx="69445" formatCode="0.00E+00">
                  <c:v>3.7100000000000002E-4</c:v>
                </c:pt>
                <c:pt idx="69446" formatCode="0.00E+00">
                  <c:v>3.7100000000000002E-4</c:v>
                </c:pt>
                <c:pt idx="69447" formatCode="0.00E+00">
                  <c:v>3.7100000000000002E-4</c:v>
                </c:pt>
                <c:pt idx="69448" formatCode="0.00E+00">
                  <c:v>3.7100000000000002E-4</c:v>
                </c:pt>
                <c:pt idx="69449" formatCode="0.00E+00">
                  <c:v>3.7100000000000002E-4</c:v>
                </c:pt>
                <c:pt idx="69450" formatCode="0.00E+00">
                  <c:v>3.7100000000000002E-4</c:v>
                </c:pt>
                <c:pt idx="69451" formatCode="0.00E+00">
                  <c:v>3.7100000000000002E-4</c:v>
                </c:pt>
                <c:pt idx="69452" formatCode="0.00E+00">
                  <c:v>3.7100000000000002E-4</c:v>
                </c:pt>
                <c:pt idx="69453" formatCode="0.00E+00">
                  <c:v>3.7100000000000002E-4</c:v>
                </c:pt>
                <c:pt idx="69454" formatCode="0.00E+00">
                  <c:v>3.7100000000000002E-4</c:v>
                </c:pt>
                <c:pt idx="69455" formatCode="0.00E+00">
                  <c:v>3.7100000000000002E-4</c:v>
                </c:pt>
                <c:pt idx="69456" formatCode="0.00E+00">
                  <c:v>3.7100000000000002E-4</c:v>
                </c:pt>
                <c:pt idx="69457" formatCode="0.00E+00">
                  <c:v>3.7100000000000002E-4</c:v>
                </c:pt>
                <c:pt idx="69458" formatCode="0.00E+00">
                  <c:v>3.7100000000000002E-4</c:v>
                </c:pt>
                <c:pt idx="69459" formatCode="0.00E+00">
                  <c:v>3.7100000000000002E-4</c:v>
                </c:pt>
                <c:pt idx="69460" formatCode="0.00E+00">
                  <c:v>3.7100000000000002E-4</c:v>
                </c:pt>
                <c:pt idx="69461" formatCode="0.00E+00">
                  <c:v>3.7100000000000002E-4</c:v>
                </c:pt>
                <c:pt idx="69462" formatCode="0.00E+00">
                  <c:v>3.7100000000000002E-4</c:v>
                </c:pt>
                <c:pt idx="69463" formatCode="0.00E+00">
                  <c:v>3.7100000000000002E-4</c:v>
                </c:pt>
                <c:pt idx="69464" formatCode="0.00E+00">
                  <c:v>3.7100000000000002E-4</c:v>
                </c:pt>
                <c:pt idx="69465" formatCode="0.00E+00">
                  <c:v>3.7100000000000002E-4</c:v>
                </c:pt>
                <c:pt idx="69466" formatCode="0.00E+00">
                  <c:v>3.7100000000000002E-4</c:v>
                </c:pt>
                <c:pt idx="69467" formatCode="0.00E+00">
                  <c:v>3.7100000000000002E-4</c:v>
                </c:pt>
                <c:pt idx="69468" formatCode="0.00E+00">
                  <c:v>3.7100000000000002E-4</c:v>
                </c:pt>
                <c:pt idx="69469" formatCode="0.00E+00">
                  <c:v>3.7100000000000002E-4</c:v>
                </c:pt>
                <c:pt idx="69470" formatCode="0.00E+00">
                  <c:v>3.7100000000000002E-4</c:v>
                </c:pt>
                <c:pt idx="69471" formatCode="0.00E+00">
                  <c:v>3.7100000000000002E-4</c:v>
                </c:pt>
                <c:pt idx="69472" formatCode="0.00E+00">
                  <c:v>3.6999999999999999E-4</c:v>
                </c:pt>
                <c:pt idx="69473" formatCode="0.00E+00">
                  <c:v>3.6999999999999999E-4</c:v>
                </c:pt>
                <c:pt idx="69474" formatCode="0.00E+00">
                  <c:v>3.6999999999999999E-4</c:v>
                </c:pt>
                <c:pt idx="69475" formatCode="0.00E+00">
                  <c:v>3.6999999999999999E-4</c:v>
                </c:pt>
                <c:pt idx="69476" formatCode="0.00E+00">
                  <c:v>3.7100000000000002E-4</c:v>
                </c:pt>
                <c:pt idx="69477" formatCode="0.00E+00">
                  <c:v>3.6999999999999999E-4</c:v>
                </c:pt>
                <c:pt idx="69478" formatCode="0.00E+00">
                  <c:v>3.6999999999999999E-4</c:v>
                </c:pt>
                <c:pt idx="69479" formatCode="0.00E+00">
                  <c:v>3.6999999999999999E-4</c:v>
                </c:pt>
                <c:pt idx="69480" formatCode="0.00E+00">
                  <c:v>3.6999999999999999E-4</c:v>
                </c:pt>
                <c:pt idx="69481" formatCode="0.00E+00">
                  <c:v>3.6999999999999999E-4</c:v>
                </c:pt>
                <c:pt idx="69482" formatCode="0.00E+00">
                  <c:v>3.6999999999999999E-4</c:v>
                </c:pt>
                <c:pt idx="69483" formatCode="0.00E+00">
                  <c:v>3.6999999999999999E-4</c:v>
                </c:pt>
                <c:pt idx="69484" formatCode="0.00E+00">
                  <c:v>3.6999999999999999E-4</c:v>
                </c:pt>
                <c:pt idx="69485" formatCode="0.00E+00">
                  <c:v>3.6999999999999999E-4</c:v>
                </c:pt>
                <c:pt idx="69486" formatCode="0.00E+00">
                  <c:v>3.6999999999999999E-4</c:v>
                </c:pt>
                <c:pt idx="69487" formatCode="0.00E+00">
                  <c:v>3.6999999999999999E-4</c:v>
                </c:pt>
                <c:pt idx="69488" formatCode="0.00E+00">
                  <c:v>3.6999999999999999E-4</c:v>
                </c:pt>
                <c:pt idx="69489" formatCode="0.00E+00">
                  <c:v>3.6999999999999999E-4</c:v>
                </c:pt>
                <c:pt idx="69490" formatCode="0.00E+00">
                  <c:v>3.6999999999999999E-4</c:v>
                </c:pt>
                <c:pt idx="69491" formatCode="0.00E+00">
                  <c:v>3.6999999999999999E-4</c:v>
                </c:pt>
                <c:pt idx="69492" formatCode="0.00E+00">
                  <c:v>3.6999999999999999E-4</c:v>
                </c:pt>
                <c:pt idx="69493" formatCode="0.00E+00">
                  <c:v>3.6999999999999999E-4</c:v>
                </c:pt>
                <c:pt idx="69494" formatCode="0.00E+00">
                  <c:v>3.6999999999999999E-4</c:v>
                </c:pt>
                <c:pt idx="69495" formatCode="0.00E+00">
                  <c:v>3.6999999999999999E-4</c:v>
                </c:pt>
                <c:pt idx="69496" formatCode="0.00E+00">
                  <c:v>3.6999999999999999E-4</c:v>
                </c:pt>
                <c:pt idx="69497" formatCode="0.00E+00">
                  <c:v>3.6999999999999999E-4</c:v>
                </c:pt>
                <c:pt idx="69498" formatCode="0.00E+00">
                  <c:v>3.6999999999999999E-4</c:v>
                </c:pt>
                <c:pt idx="69499" formatCode="0.00E+00">
                  <c:v>3.6999999999999999E-4</c:v>
                </c:pt>
                <c:pt idx="69500" formatCode="0.00E+00">
                  <c:v>3.6999999999999999E-4</c:v>
                </c:pt>
                <c:pt idx="69501" formatCode="0.00E+00">
                  <c:v>3.6900000000000002E-4</c:v>
                </c:pt>
                <c:pt idx="69502" formatCode="0.00E+00">
                  <c:v>3.6900000000000002E-4</c:v>
                </c:pt>
                <c:pt idx="69503" formatCode="0.00E+00">
                  <c:v>3.6900000000000002E-4</c:v>
                </c:pt>
                <c:pt idx="69504" formatCode="0.00E+00">
                  <c:v>3.6900000000000002E-4</c:v>
                </c:pt>
                <c:pt idx="69505" formatCode="0.00E+00">
                  <c:v>3.6900000000000002E-4</c:v>
                </c:pt>
                <c:pt idx="69506" formatCode="0.00E+00">
                  <c:v>3.6900000000000002E-4</c:v>
                </c:pt>
                <c:pt idx="69507" formatCode="0.00E+00">
                  <c:v>3.6900000000000002E-4</c:v>
                </c:pt>
                <c:pt idx="69508" formatCode="0.00E+00">
                  <c:v>3.6900000000000002E-4</c:v>
                </c:pt>
                <c:pt idx="69509" formatCode="0.00E+00">
                  <c:v>3.6900000000000002E-4</c:v>
                </c:pt>
                <c:pt idx="69510" formatCode="0.00E+00">
                  <c:v>3.6900000000000002E-4</c:v>
                </c:pt>
                <c:pt idx="69511" formatCode="0.00E+00">
                  <c:v>3.6900000000000002E-4</c:v>
                </c:pt>
                <c:pt idx="69512" formatCode="0.00E+00">
                  <c:v>3.6900000000000002E-4</c:v>
                </c:pt>
                <c:pt idx="69513" formatCode="0.00E+00">
                  <c:v>3.6900000000000002E-4</c:v>
                </c:pt>
                <c:pt idx="69514" formatCode="0.00E+00">
                  <c:v>3.6900000000000002E-4</c:v>
                </c:pt>
                <c:pt idx="69515" formatCode="0.00E+00">
                  <c:v>3.6900000000000002E-4</c:v>
                </c:pt>
                <c:pt idx="69516" formatCode="0.00E+00">
                  <c:v>3.6900000000000002E-4</c:v>
                </c:pt>
                <c:pt idx="69517" formatCode="0.00E+00">
                  <c:v>3.6900000000000002E-4</c:v>
                </c:pt>
                <c:pt idx="69518" formatCode="0.00E+00">
                  <c:v>3.6900000000000002E-4</c:v>
                </c:pt>
                <c:pt idx="69519" formatCode="0.00E+00">
                  <c:v>3.6900000000000002E-4</c:v>
                </c:pt>
                <c:pt idx="69520" formatCode="0.00E+00">
                  <c:v>3.6900000000000002E-4</c:v>
                </c:pt>
                <c:pt idx="69521" formatCode="0.00E+00">
                  <c:v>3.6900000000000002E-4</c:v>
                </c:pt>
                <c:pt idx="69522" formatCode="0.00E+00">
                  <c:v>3.6900000000000002E-4</c:v>
                </c:pt>
                <c:pt idx="69523" formatCode="0.00E+00">
                  <c:v>3.6900000000000002E-4</c:v>
                </c:pt>
                <c:pt idx="69524" formatCode="0.00E+00">
                  <c:v>3.6900000000000002E-4</c:v>
                </c:pt>
                <c:pt idx="69525" formatCode="0.00E+00">
                  <c:v>3.6900000000000002E-4</c:v>
                </c:pt>
                <c:pt idx="69526" formatCode="0.00E+00">
                  <c:v>3.6900000000000002E-4</c:v>
                </c:pt>
                <c:pt idx="69527" formatCode="0.00E+00">
                  <c:v>3.6900000000000002E-4</c:v>
                </c:pt>
                <c:pt idx="69528" formatCode="0.00E+00">
                  <c:v>3.6900000000000002E-4</c:v>
                </c:pt>
                <c:pt idx="69529" formatCode="0.00E+00">
                  <c:v>3.6900000000000002E-4</c:v>
                </c:pt>
                <c:pt idx="69530" formatCode="0.00E+00">
                  <c:v>3.68E-4</c:v>
                </c:pt>
                <c:pt idx="69531" formatCode="0.00E+00">
                  <c:v>3.68E-4</c:v>
                </c:pt>
                <c:pt idx="69532" formatCode="0.00E+00">
                  <c:v>3.68E-4</c:v>
                </c:pt>
                <c:pt idx="69533" formatCode="0.00E+00">
                  <c:v>3.68E-4</c:v>
                </c:pt>
                <c:pt idx="69534" formatCode="0.00E+00">
                  <c:v>3.6900000000000002E-4</c:v>
                </c:pt>
                <c:pt idx="69535" formatCode="0.00E+00">
                  <c:v>3.68E-4</c:v>
                </c:pt>
                <c:pt idx="69536" formatCode="0.00E+00">
                  <c:v>3.6900000000000002E-4</c:v>
                </c:pt>
                <c:pt idx="69537" formatCode="0.00E+00">
                  <c:v>3.68E-4</c:v>
                </c:pt>
                <c:pt idx="69538" formatCode="0.00E+00">
                  <c:v>3.68E-4</c:v>
                </c:pt>
                <c:pt idx="69539" formatCode="0.00E+00">
                  <c:v>3.68E-4</c:v>
                </c:pt>
                <c:pt idx="69540" formatCode="0.00E+00">
                  <c:v>3.68E-4</c:v>
                </c:pt>
                <c:pt idx="69541" formatCode="0.00E+00">
                  <c:v>3.68E-4</c:v>
                </c:pt>
                <c:pt idx="69542" formatCode="0.00E+00">
                  <c:v>3.68E-4</c:v>
                </c:pt>
                <c:pt idx="69543" formatCode="0.00E+00">
                  <c:v>3.68E-4</c:v>
                </c:pt>
                <c:pt idx="69544" formatCode="0.00E+00">
                  <c:v>3.68E-4</c:v>
                </c:pt>
                <c:pt idx="69545" formatCode="0.00E+00">
                  <c:v>3.68E-4</c:v>
                </c:pt>
                <c:pt idx="69546" formatCode="0.00E+00">
                  <c:v>3.68E-4</c:v>
                </c:pt>
                <c:pt idx="69547" formatCode="0.00E+00">
                  <c:v>3.68E-4</c:v>
                </c:pt>
                <c:pt idx="69548" formatCode="0.00E+00">
                  <c:v>3.68E-4</c:v>
                </c:pt>
                <c:pt idx="69549" formatCode="0.00E+00">
                  <c:v>3.68E-4</c:v>
                </c:pt>
                <c:pt idx="69550" formatCode="0.00E+00">
                  <c:v>3.68E-4</c:v>
                </c:pt>
                <c:pt idx="69551" formatCode="0.00E+00">
                  <c:v>3.68E-4</c:v>
                </c:pt>
                <c:pt idx="69552" formatCode="0.00E+00">
                  <c:v>3.68E-4</c:v>
                </c:pt>
                <c:pt idx="69553" formatCode="0.00E+00">
                  <c:v>3.68E-4</c:v>
                </c:pt>
                <c:pt idx="69554" formatCode="0.00E+00">
                  <c:v>3.68E-4</c:v>
                </c:pt>
                <c:pt idx="69555" formatCode="0.00E+00">
                  <c:v>3.68E-4</c:v>
                </c:pt>
                <c:pt idx="69556" formatCode="0.00E+00">
                  <c:v>3.68E-4</c:v>
                </c:pt>
                <c:pt idx="69557" formatCode="0.00E+00">
                  <c:v>3.68E-4</c:v>
                </c:pt>
                <c:pt idx="69558" formatCode="0.00E+00">
                  <c:v>3.68E-4</c:v>
                </c:pt>
                <c:pt idx="69559" formatCode="0.00E+00">
                  <c:v>3.68E-4</c:v>
                </c:pt>
                <c:pt idx="69560" formatCode="0.00E+00">
                  <c:v>3.68E-4</c:v>
                </c:pt>
                <c:pt idx="69561" formatCode="0.00E+00">
                  <c:v>3.68E-4</c:v>
                </c:pt>
                <c:pt idx="69562" formatCode="0.00E+00">
                  <c:v>3.6699999999999998E-4</c:v>
                </c:pt>
                <c:pt idx="69563" formatCode="0.00E+00">
                  <c:v>3.6699999999999998E-4</c:v>
                </c:pt>
                <c:pt idx="69564" formatCode="0.00E+00">
                  <c:v>3.6699999999999998E-4</c:v>
                </c:pt>
                <c:pt idx="69565" formatCode="0.00E+00">
                  <c:v>3.6699999999999998E-4</c:v>
                </c:pt>
                <c:pt idx="69566" formatCode="0.00E+00">
                  <c:v>3.68E-4</c:v>
                </c:pt>
                <c:pt idx="69567" formatCode="0.00E+00">
                  <c:v>3.6699999999999998E-4</c:v>
                </c:pt>
                <c:pt idx="69568" formatCode="0.00E+00">
                  <c:v>3.6699999999999998E-4</c:v>
                </c:pt>
                <c:pt idx="69569" formatCode="0.00E+00">
                  <c:v>3.6699999999999998E-4</c:v>
                </c:pt>
                <c:pt idx="69570" formatCode="0.00E+00">
                  <c:v>3.6699999999999998E-4</c:v>
                </c:pt>
                <c:pt idx="69571" formatCode="0.00E+00">
                  <c:v>3.6699999999999998E-4</c:v>
                </c:pt>
                <c:pt idx="69572" formatCode="0.00E+00">
                  <c:v>3.6699999999999998E-4</c:v>
                </c:pt>
                <c:pt idx="69573" formatCode="0.00E+00">
                  <c:v>3.6699999999999998E-4</c:v>
                </c:pt>
                <c:pt idx="69574" formatCode="0.00E+00">
                  <c:v>3.6699999999999998E-4</c:v>
                </c:pt>
                <c:pt idx="69575" formatCode="0.00E+00">
                  <c:v>3.6699999999999998E-4</c:v>
                </c:pt>
                <c:pt idx="69576" formatCode="0.00E+00">
                  <c:v>3.6699999999999998E-4</c:v>
                </c:pt>
                <c:pt idx="69577" formatCode="0.00E+00">
                  <c:v>3.6699999999999998E-4</c:v>
                </c:pt>
                <c:pt idx="69578" formatCode="0.00E+00">
                  <c:v>3.6699999999999998E-4</c:v>
                </c:pt>
                <c:pt idx="69579" formatCode="0.00E+00">
                  <c:v>3.6699999999999998E-4</c:v>
                </c:pt>
                <c:pt idx="69580" formatCode="0.00E+00">
                  <c:v>3.6699999999999998E-4</c:v>
                </c:pt>
                <c:pt idx="69581" formatCode="0.00E+00">
                  <c:v>3.6699999999999998E-4</c:v>
                </c:pt>
                <c:pt idx="69582" formatCode="0.00E+00">
                  <c:v>3.6699999999999998E-4</c:v>
                </c:pt>
                <c:pt idx="69583" formatCode="0.00E+00">
                  <c:v>3.6699999999999998E-4</c:v>
                </c:pt>
                <c:pt idx="69584" formatCode="0.00E+00">
                  <c:v>3.6699999999999998E-4</c:v>
                </c:pt>
                <c:pt idx="69585" formatCode="0.00E+00">
                  <c:v>3.6699999999999998E-4</c:v>
                </c:pt>
                <c:pt idx="69586" formatCode="0.00E+00">
                  <c:v>3.6699999999999998E-4</c:v>
                </c:pt>
                <c:pt idx="69587" formatCode="0.00E+00">
                  <c:v>3.6699999999999998E-4</c:v>
                </c:pt>
                <c:pt idx="69588" formatCode="0.00E+00">
                  <c:v>3.6699999999999998E-4</c:v>
                </c:pt>
                <c:pt idx="69589" formatCode="0.00E+00">
                  <c:v>3.6699999999999998E-4</c:v>
                </c:pt>
                <c:pt idx="69590" formatCode="0.00E+00">
                  <c:v>3.6699999999999998E-4</c:v>
                </c:pt>
                <c:pt idx="69591" formatCode="0.00E+00">
                  <c:v>3.6699999999999998E-4</c:v>
                </c:pt>
                <c:pt idx="69592" formatCode="0.00E+00">
                  <c:v>3.6699999999999998E-4</c:v>
                </c:pt>
                <c:pt idx="69593" formatCode="0.00E+00">
                  <c:v>3.6699999999999998E-4</c:v>
                </c:pt>
                <c:pt idx="69594" formatCode="0.00E+00">
                  <c:v>3.6699999999999998E-4</c:v>
                </c:pt>
                <c:pt idx="69595" formatCode="0.00E+00">
                  <c:v>3.6699999999999998E-4</c:v>
                </c:pt>
                <c:pt idx="69596" formatCode="0.00E+00">
                  <c:v>3.6699999999999998E-4</c:v>
                </c:pt>
                <c:pt idx="69597" formatCode="0.00E+00">
                  <c:v>3.6600000000000001E-4</c:v>
                </c:pt>
                <c:pt idx="69598" formatCode="0.00E+00">
                  <c:v>3.6699999999999998E-4</c:v>
                </c:pt>
                <c:pt idx="69599" formatCode="0.00E+00">
                  <c:v>3.6699999999999998E-4</c:v>
                </c:pt>
                <c:pt idx="69600" formatCode="0.00E+00">
                  <c:v>3.6699999999999998E-4</c:v>
                </c:pt>
                <c:pt idx="69601" formatCode="0.00E+00">
                  <c:v>3.6600000000000001E-4</c:v>
                </c:pt>
                <c:pt idx="69602" formatCode="0.00E+00">
                  <c:v>3.6600000000000001E-4</c:v>
                </c:pt>
                <c:pt idx="69603" formatCode="0.00E+00">
                  <c:v>3.6600000000000001E-4</c:v>
                </c:pt>
                <c:pt idx="69604" formatCode="0.00E+00">
                  <c:v>3.6600000000000001E-4</c:v>
                </c:pt>
                <c:pt idx="69605" formatCode="0.00E+00">
                  <c:v>3.6600000000000001E-4</c:v>
                </c:pt>
                <c:pt idx="69606" formatCode="0.00E+00">
                  <c:v>3.6600000000000001E-4</c:v>
                </c:pt>
                <c:pt idx="69607" formatCode="0.00E+00">
                  <c:v>3.6600000000000001E-4</c:v>
                </c:pt>
                <c:pt idx="69608" formatCode="0.00E+00">
                  <c:v>3.6600000000000001E-4</c:v>
                </c:pt>
                <c:pt idx="69609" formatCode="0.00E+00">
                  <c:v>3.6600000000000001E-4</c:v>
                </c:pt>
                <c:pt idx="69610" formatCode="0.00E+00">
                  <c:v>3.6600000000000001E-4</c:v>
                </c:pt>
                <c:pt idx="69611" formatCode="0.00E+00">
                  <c:v>3.6600000000000001E-4</c:v>
                </c:pt>
                <c:pt idx="69612" formatCode="0.00E+00">
                  <c:v>3.6600000000000001E-4</c:v>
                </c:pt>
                <c:pt idx="69613" formatCode="0.00E+00">
                  <c:v>3.6600000000000001E-4</c:v>
                </c:pt>
                <c:pt idx="69614" formatCode="0.00E+00">
                  <c:v>3.6600000000000001E-4</c:v>
                </c:pt>
                <c:pt idx="69615" formatCode="0.00E+00">
                  <c:v>3.6600000000000001E-4</c:v>
                </c:pt>
                <c:pt idx="69616" formatCode="0.00E+00">
                  <c:v>3.6600000000000001E-4</c:v>
                </c:pt>
                <c:pt idx="69617" formatCode="0.00E+00">
                  <c:v>3.6600000000000001E-4</c:v>
                </c:pt>
                <c:pt idx="69618" formatCode="0.00E+00">
                  <c:v>3.6600000000000001E-4</c:v>
                </c:pt>
                <c:pt idx="69619" formatCode="0.00E+00">
                  <c:v>3.6600000000000001E-4</c:v>
                </c:pt>
                <c:pt idx="69620" formatCode="0.00E+00">
                  <c:v>3.6600000000000001E-4</c:v>
                </c:pt>
                <c:pt idx="69621" formatCode="0.00E+00">
                  <c:v>3.6600000000000001E-4</c:v>
                </c:pt>
                <c:pt idx="69622" formatCode="0.00E+00">
                  <c:v>3.6600000000000001E-4</c:v>
                </c:pt>
                <c:pt idx="69623" formatCode="0.00E+00">
                  <c:v>3.6600000000000001E-4</c:v>
                </c:pt>
                <c:pt idx="69624" formatCode="0.00E+00">
                  <c:v>3.6499999999999998E-4</c:v>
                </c:pt>
                <c:pt idx="69625" formatCode="0.00E+00">
                  <c:v>3.6499999999999998E-4</c:v>
                </c:pt>
                <c:pt idx="69626" formatCode="0.00E+00">
                  <c:v>3.6600000000000001E-4</c:v>
                </c:pt>
                <c:pt idx="69627" formatCode="0.00E+00">
                  <c:v>3.6600000000000001E-4</c:v>
                </c:pt>
                <c:pt idx="69628" formatCode="0.00E+00">
                  <c:v>3.6600000000000001E-4</c:v>
                </c:pt>
                <c:pt idx="69629" formatCode="0.00E+00">
                  <c:v>3.6499999999999998E-4</c:v>
                </c:pt>
                <c:pt idx="69630" formatCode="0.00E+00">
                  <c:v>3.6499999999999998E-4</c:v>
                </c:pt>
                <c:pt idx="69631" formatCode="0.00E+00">
                  <c:v>3.6499999999999998E-4</c:v>
                </c:pt>
                <c:pt idx="69632" formatCode="0.00E+00">
                  <c:v>3.6499999999999998E-4</c:v>
                </c:pt>
                <c:pt idx="69633" formatCode="0.00E+00">
                  <c:v>3.6499999999999998E-4</c:v>
                </c:pt>
                <c:pt idx="69634" formatCode="0.00E+00">
                  <c:v>3.6499999999999998E-4</c:v>
                </c:pt>
                <c:pt idx="69635" formatCode="0.00E+00">
                  <c:v>3.6499999999999998E-4</c:v>
                </c:pt>
                <c:pt idx="69636" formatCode="0.00E+00">
                  <c:v>3.6499999999999998E-4</c:v>
                </c:pt>
                <c:pt idx="69637" formatCode="0.00E+00">
                  <c:v>3.6499999999999998E-4</c:v>
                </c:pt>
                <c:pt idx="69638" formatCode="0.00E+00">
                  <c:v>3.6499999999999998E-4</c:v>
                </c:pt>
                <c:pt idx="69639" formatCode="0.00E+00">
                  <c:v>3.6499999999999998E-4</c:v>
                </c:pt>
                <c:pt idx="69640" formatCode="0.00E+00">
                  <c:v>3.6499999999999998E-4</c:v>
                </c:pt>
                <c:pt idx="69641" formatCode="0.00E+00">
                  <c:v>3.6499999999999998E-4</c:v>
                </c:pt>
                <c:pt idx="69642" formatCode="0.00E+00">
                  <c:v>3.6499999999999998E-4</c:v>
                </c:pt>
                <c:pt idx="69643" formatCode="0.00E+00">
                  <c:v>3.6499999999999998E-4</c:v>
                </c:pt>
                <c:pt idx="69644" formatCode="0.00E+00">
                  <c:v>3.6499999999999998E-4</c:v>
                </c:pt>
                <c:pt idx="69645" formatCode="0.00E+00">
                  <c:v>3.6499999999999998E-4</c:v>
                </c:pt>
                <c:pt idx="69646" formatCode="0.00E+00">
                  <c:v>3.6499999999999998E-4</c:v>
                </c:pt>
                <c:pt idx="69647" formatCode="0.00E+00">
                  <c:v>3.6499999999999998E-4</c:v>
                </c:pt>
                <c:pt idx="69648" formatCode="0.00E+00">
                  <c:v>3.6499999999999998E-4</c:v>
                </c:pt>
                <c:pt idx="69649" formatCode="0.00E+00">
                  <c:v>3.6499999999999998E-4</c:v>
                </c:pt>
                <c:pt idx="69650" formatCode="0.00E+00">
                  <c:v>3.6499999999999998E-4</c:v>
                </c:pt>
                <c:pt idx="69651" formatCode="0.00E+00">
                  <c:v>3.6499999999999998E-4</c:v>
                </c:pt>
                <c:pt idx="69652" formatCode="0.00E+00">
                  <c:v>3.6499999999999998E-4</c:v>
                </c:pt>
                <c:pt idx="69653" formatCode="0.00E+00">
                  <c:v>3.6499999999999998E-4</c:v>
                </c:pt>
                <c:pt idx="69654" formatCode="0.00E+00">
                  <c:v>3.6499999999999998E-4</c:v>
                </c:pt>
                <c:pt idx="69655" formatCode="0.00E+00">
                  <c:v>3.6499999999999998E-4</c:v>
                </c:pt>
                <c:pt idx="69656" formatCode="0.00E+00">
                  <c:v>3.6499999999999998E-4</c:v>
                </c:pt>
                <c:pt idx="69657" formatCode="0.00E+00">
                  <c:v>3.6499999999999998E-4</c:v>
                </c:pt>
                <c:pt idx="69658" formatCode="0.00E+00">
                  <c:v>3.6499999999999998E-4</c:v>
                </c:pt>
                <c:pt idx="69659" formatCode="0.00E+00">
                  <c:v>3.6499999999999998E-4</c:v>
                </c:pt>
                <c:pt idx="69660" formatCode="0.00E+00">
                  <c:v>3.6499999999999998E-4</c:v>
                </c:pt>
                <c:pt idx="69661" formatCode="0.00E+00">
                  <c:v>3.6499999999999998E-4</c:v>
                </c:pt>
                <c:pt idx="69662" formatCode="0.00E+00">
                  <c:v>3.6499999999999998E-4</c:v>
                </c:pt>
                <c:pt idx="69663" formatCode="0.00E+00">
                  <c:v>3.6400000000000001E-4</c:v>
                </c:pt>
                <c:pt idx="69664" formatCode="0.00E+00">
                  <c:v>3.6499999999999998E-4</c:v>
                </c:pt>
                <c:pt idx="69665" formatCode="0.00E+00">
                  <c:v>3.6499999999999998E-4</c:v>
                </c:pt>
                <c:pt idx="69666" formatCode="0.00E+00">
                  <c:v>3.6400000000000001E-4</c:v>
                </c:pt>
                <c:pt idx="69667" formatCode="0.00E+00">
                  <c:v>3.6400000000000001E-4</c:v>
                </c:pt>
                <c:pt idx="69668" formatCode="0.00E+00">
                  <c:v>3.6400000000000001E-4</c:v>
                </c:pt>
                <c:pt idx="69669" formatCode="0.00E+00">
                  <c:v>3.6400000000000001E-4</c:v>
                </c:pt>
                <c:pt idx="69670" formatCode="0.00E+00">
                  <c:v>3.6400000000000001E-4</c:v>
                </c:pt>
                <c:pt idx="69671" formatCode="0.00E+00">
                  <c:v>3.6400000000000001E-4</c:v>
                </c:pt>
                <c:pt idx="69672" formatCode="0.00E+00">
                  <c:v>3.6400000000000001E-4</c:v>
                </c:pt>
                <c:pt idx="69673" formatCode="0.00E+00">
                  <c:v>3.6400000000000001E-4</c:v>
                </c:pt>
                <c:pt idx="69674" formatCode="0.00E+00">
                  <c:v>3.6400000000000001E-4</c:v>
                </c:pt>
                <c:pt idx="69675" formatCode="0.00E+00">
                  <c:v>3.6400000000000001E-4</c:v>
                </c:pt>
                <c:pt idx="69676" formatCode="0.00E+00">
                  <c:v>3.6400000000000001E-4</c:v>
                </c:pt>
                <c:pt idx="69677" formatCode="0.00E+00">
                  <c:v>3.6400000000000001E-4</c:v>
                </c:pt>
                <c:pt idx="69678" formatCode="0.00E+00">
                  <c:v>3.6400000000000001E-4</c:v>
                </c:pt>
                <c:pt idx="69679" formatCode="0.00E+00">
                  <c:v>3.6400000000000001E-4</c:v>
                </c:pt>
                <c:pt idx="69680" formatCode="0.00E+00">
                  <c:v>3.6400000000000001E-4</c:v>
                </c:pt>
                <c:pt idx="69681" formatCode="0.00E+00">
                  <c:v>3.6400000000000001E-4</c:v>
                </c:pt>
                <c:pt idx="69682" formatCode="0.00E+00">
                  <c:v>3.6400000000000001E-4</c:v>
                </c:pt>
                <c:pt idx="69683" formatCode="0.00E+00">
                  <c:v>3.6400000000000001E-4</c:v>
                </c:pt>
                <c:pt idx="69684" formatCode="0.00E+00">
                  <c:v>3.6400000000000001E-4</c:v>
                </c:pt>
                <c:pt idx="69685" formatCode="0.00E+00">
                  <c:v>3.6400000000000001E-4</c:v>
                </c:pt>
                <c:pt idx="69686" formatCode="0.00E+00">
                  <c:v>3.6400000000000001E-4</c:v>
                </c:pt>
                <c:pt idx="69687" formatCode="0.00E+00">
                  <c:v>3.6400000000000001E-4</c:v>
                </c:pt>
                <c:pt idx="69688" formatCode="0.00E+00">
                  <c:v>3.6400000000000001E-4</c:v>
                </c:pt>
                <c:pt idx="69689" formatCode="0.00E+00">
                  <c:v>3.6400000000000001E-4</c:v>
                </c:pt>
                <c:pt idx="69690" formatCode="0.00E+00">
                  <c:v>3.6400000000000001E-4</c:v>
                </c:pt>
                <c:pt idx="69691" formatCode="0.00E+00">
                  <c:v>3.6400000000000001E-4</c:v>
                </c:pt>
                <c:pt idx="69692" formatCode="0.00E+00">
                  <c:v>3.6400000000000001E-4</c:v>
                </c:pt>
                <c:pt idx="69693" formatCode="0.00E+00">
                  <c:v>3.6400000000000001E-4</c:v>
                </c:pt>
                <c:pt idx="69694" formatCode="0.00E+00">
                  <c:v>3.6400000000000001E-4</c:v>
                </c:pt>
                <c:pt idx="69695" formatCode="0.00E+00">
                  <c:v>3.6400000000000001E-4</c:v>
                </c:pt>
                <c:pt idx="69696" formatCode="0.00E+00">
                  <c:v>3.6400000000000001E-4</c:v>
                </c:pt>
                <c:pt idx="69697" formatCode="0.00E+00">
                  <c:v>3.6400000000000001E-4</c:v>
                </c:pt>
                <c:pt idx="69698" formatCode="0.00E+00">
                  <c:v>3.6299999999999999E-4</c:v>
                </c:pt>
                <c:pt idx="69699" formatCode="0.00E+00">
                  <c:v>3.6299999999999999E-4</c:v>
                </c:pt>
                <c:pt idx="69700" formatCode="0.00E+00">
                  <c:v>3.6400000000000001E-4</c:v>
                </c:pt>
                <c:pt idx="69701" formatCode="0.00E+00">
                  <c:v>3.6400000000000001E-4</c:v>
                </c:pt>
                <c:pt idx="69702" formatCode="0.00E+00">
                  <c:v>3.6299999999999999E-4</c:v>
                </c:pt>
                <c:pt idx="69703" formatCode="0.00E+00">
                  <c:v>3.6400000000000001E-4</c:v>
                </c:pt>
                <c:pt idx="69704" formatCode="0.00E+00">
                  <c:v>3.6400000000000001E-4</c:v>
                </c:pt>
                <c:pt idx="69705" formatCode="0.00E+00">
                  <c:v>3.6299999999999999E-4</c:v>
                </c:pt>
                <c:pt idx="69706" formatCode="0.00E+00">
                  <c:v>3.6400000000000001E-4</c:v>
                </c:pt>
                <c:pt idx="69707" formatCode="0.00E+00">
                  <c:v>3.6400000000000001E-4</c:v>
                </c:pt>
                <c:pt idx="69708" formatCode="0.00E+00">
                  <c:v>3.6299999999999999E-4</c:v>
                </c:pt>
                <c:pt idx="69709" formatCode="0.00E+00">
                  <c:v>3.6299999999999999E-4</c:v>
                </c:pt>
                <c:pt idx="69710" formatCode="0.00E+00">
                  <c:v>3.6299999999999999E-4</c:v>
                </c:pt>
                <c:pt idx="69711" formatCode="0.00E+00">
                  <c:v>3.6299999999999999E-4</c:v>
                </c:pt>
                <c:pt idx="69712" formatCode="0.00E+00">
                  <c:v>3.6299999999999999E-4</c:v>
                </c:pt>
                <c:pt idx="69713" formatCode="0.00E+00">
                  <c:v>3.6299999999999999E-4</c:v>
                </c:pt>
                <c:pt idx="69714" formatCode="0.00E+00">
                  <c:v>3.6299999999999999E-4</c:v>
                </c:pt>
                <c:pt idx="69715" formatCode="0.00E+00">
                  <c:v>3.6299999999999999E-4</c:v>
                </c:pt>
                <c:pt idx="69716" formatCode="0.00E+00">
                  <c:v>3.6299999999999999E-4</c:v>
                </c:pt>
                <c:pt idx="69717" formatCode="0.00E+00">
                  <c:v>3.6299999999999999E-4</c:v>
                </c:pt>
                <c:pt idx="69718" formatCode="0.00E+00">
                  <c:v>3.6299999999999999E-4</c:v>
                </c:pt>
                <c:pt idx="69719" formatCode="0.00E+00">
                  <c:v>3.6299999999999999E-4</c:v>
                </c:pt>
                <c:pt idx="69720" formatCode="0.00E+00">
                  <c:v>3.6299999999999999E-4</c:v>
                </c:pt>
                <c:pt idx="69721" formatCode="0.00E+00">
                  <c:v>3.6299999999999999E-4</c:v>
                </c:pt>
                <c:pt idx="69722" formatCode="0.00E+00">
                  <c:v>3.6299999999999999E-4</c:v>
                </c:pt>
                <c:pt idx="69723" formatCode="0.00E+00">
                  <c:v>3.6299999999999999E-4</c:v>
                </c:pt>
                <c:pt idx="69724" formatCode="0.00E+00">
                  <c:v>3.6299999999999999E-4</c:v>
                </c:pt>
                <c:pt idx="69725" formatCode="0.00E+00">
                  <c:v>3.6299999999999999E-4</c:v>
                </c:pt>
                <c:pt idx="69726" formatCode="0.00E+00">
                  <c:v>3.6299999999999999E-4</c:v>
                </c:pt>
                <c:pt idx="69727" formatCode="0.00E+00">
                  <c:v>3.6299999999999999E-4</c:v>
                </c:pt>
                <c:pt idx="69728" formatCode="0.00E+00">
                  <c:v>3.6299999999999999E-4</c:v>
                </c:pt>
                <c:pt idx="69729" formatCode="0.00E+00">
                  <c:v>3.6200000000000002E-4</c:v>
                </c:pt>
                <c:pt idx="69730" formatCode="0.00E+00">
                  <c:v>3.6299999999999999E-4</c:v>
                </c:pt>
                <c:pt idx="69731" formatCode="0.00E+00">
                  <c:v>3.6299999999999999E-4</c:v>
                </c:pt>
                <c:pt idx="69732" formatCode="0.00E+00">
                  <c:v>3.6299999999999999E-4</c:v>
                </c:pt>
                <c:pt idx="69733" formatCode="0.00E+00">
                  <c:v>3.6299999999999999E-4</c:v>
                </c:pt>
                <c:pt idx="69734" formatCode="0.00E+00">
                  <c:v>3.6299999999999999E-4</c:v>
                </c:pt>
                <c:pt idx="69735" formatCode="0.00E+00">
                  <c:v>3.6299999999999999E-4</c:v>
                </c:pt>
                <c:pt idx="69736" formatCode="0.00E+00">
                  <c:v>3.6299999999999999E-4</c:v>
                </c:pt>
                <c:pt idx="69737" formatCode="0.00E+00">
                  <c:v>3.6200000000000002E-4</c:v>
                </c:pt>
                <c:pt idx="69738" formatCode="0.00E+00">
                  <c:v>3.6200000000000002E-4</c:v>
                </c:pt>
                <c:pt idx="69739" formatCode="0.00E+00">
                  <c:v>3.6299999999999999E-4</c:v>
                </c:pt>
                <c:pt idx="69740" formatCode="0.00E+00">
                  <c:v>3.6299999999999999E-4</c:v>
                </c:pt>
                <c:pt idx="69741" formatCode="0.00E+00">
                  <c:v>3.6200000000000002E-4</c:v>
                </c:pt>
                <c:pt idx="69742" formatCode="0.00E+00">
                  <c:v>3.6200000000000002E-4</c:v>
                </c:pt>
                <c:pt idx="69743" formatCode="0.00E+00">
                  <c:v>3.6200000000000002E-4</c:v>
                </c:pt>
                <c:pt idx="69744" formatCode="0.00E+00">
                  <c:v>3.6200000000000002E-4</c:v>
                </c:pt>
                <c:pt idx="69745" formatCode="0.00E+00">
                  <c:v>3.6200000000000002E-4</c:v>
                </c:pt>
                <c:pt idx="69746" formatCode="0.00E+00">
                  <c:v>3.6200000000000002E-4</c:v>
                </c:pt>
                <c:pt idx="69747" formatCode="0.00E+00">
                  <c:v>3.6200000000000002E-4</c:v>
                </c:pt>
                <c:pt idx="69748" formatCode="0.00E+00">
                  <c:v>3.6200000000000002E-4</c:v>
                </c:pt>
                <c:pt idx="69749" formatCode="0.00E+00">
                  <c:v>3.6200000000000002E-4</c:v>
                </c:pt>
                <c:pt idx="69750" formatCode="0.00E+00">
                  <c:v>3.6200000000000002E-4</c:v>
                </c:pt>
                <c:pt idx="69751" formatCode="0.00E+00">
                  <c:v>3.6200000000000002E-4</c:v>
                </c:pt>
                <c:pt idx="69752" formatCode="0.00E+00">
                  <c:v>3.6200000000000002E-4</c:v>
                </c:pt>
                <c:pt idx="69753" formatCode="0.00E+00">
                  <c:v>3.6200000000000002E-4</c:v>
                </c:pt>
                <c:pt idx="69754" formatCode="0.00E+00">
                  <c:v>3.6200000000000002E-4</c:v>
                </c:pt>
                <c:pt idx="69755" formatCode="0.00E+00">
                  <c:v>3.6200000000000002E-4</c:v>
                </c:pt>
                <c:pt idx="69756" formatCode="0.00E+00">
                  <c:v>3.6200000000000002E-4</c:v>
                </c:pt>
                <c:pt idx="69757" formatCode="0.00E+00">
                  <c:v>3.6200000000000002E-4</c:v>
                </c:pt>
                <c:pt idx="69758" formatCode="0.00E+00">
                  <c:v>3.6200000000000002E-4</c:v>
                </c:pt>
                <c:pt idx="69759" formatCode="0.00E+00">
                  <c:v>3.6200000000000002E-4</c:v>
                </c:pt>
                <c:pt idx="69760" formatCode="0.00E+00">
                  <c:v>3.6200000000000002E-4</c:v>
                </c:pt>
                <c:pt idx="69761" formatCode="0.00E+00">
                  <c:v>3.6200000000000002E-4</c:v>
                </c:pt>
                <c:pt idx="69762" formatCode="0.00E+00">
                  <c:v>3.6200000000000002E-4</c:v>
                </c:pt>
                <c:pt idx="69763" formatCode="0.00E+00">
                  <c:v>3.6200000000000002E-4</c:v>
                </c:pt>
                <c:pt idx="69764" formatCode="0.00E+00">
                  <c:v>3.6200000000000002E-4</c:v>
                </c:pt>
                <c:pt idx="69765" formatCode="0.00E+00">
                  <c:v>3.6200000000000002E-4</c:v>
                </c:pt>
                <c:pt idx="69766" formatCode="0.00E+00">
                  <c:v>3.6200000000000002E-4</c:v>
                </c:pt>
                <c:pt idx="69767" formatCode="0.00E+00">
                  <c:v>3.6200000000000002E-4</c:v>
                </c:pt>
                <c:pt idx="69768" formatCode="0.00E+00">
                  <c:v>3.6200000000000002E-4</c:v>
                </c:pt>
                <c:pt idx="69769" formatCode="0.00E+00">
                  <c:v>3.6200000000000002E-4</c:v>
                </c:pt>
                <c:pt idx="69770" formatCode="0.00E+00">
                  <c:v>3.6200000000000002E-4</c:v>
                </c:pt>
                <c:pt idx="69771" formatCode="0.00E+00">
                  <c:v>3.6200000000000002E-4</c:v>
                </c:pt>
                <c:pt idx="69772" formatCode="0.00E+00">
                  <c:v>3.6200000000000002E-4</c:v>
                </c:pt>
                <c:pt idx="69773" formatCode="0.00E+00">
                  <c:v>3.6200000000000002E-4</c:v>
                </c:pt>
                <c:pt idx="69774" formatCode="0.00E+00">
                  <c:v>3.6200000000000002E-4</c:v>
                </c:pt>
                <c:pt idx="69775" formatCode="0.00E+00">
                  <c:v>3.6200000000000002E-4</c:v>
                </c:pt>
                <c:pt idx="69776" formatCode="0.00E+00">
                  <c:v>3.6099999999999999E-4</c:v>
                </c:pt>
                <c:pt idx="69777" formatCode="0.00E+00">
                  <c:v>3.6200000000000002E-4</c:v>
                </c:pt>
                <c:pt idx="69778" formatCode="0.00E+00">
                  <c:v>3.6099999999999999E-4</c:v>
                </c:pt>
                <c:pt idx="69779" formatCode="0.00E+00">
                  <c:v>3.6099999999999999E-4</c:v>
                </c:pt>
                <c:pt idx="69780" formatCode="0.00E+00">
                  <c:v>3.6099999999999999E-4</c:v>
                </c:pt>
                <c:pt idx="69781" formatCode="0.00E+00">
                  <c:v>3.6099999999999999E-4</c:v>
                </c:pt>
                <c:pt idx="69782" formatCode="0.00E+00">
                  <c:v>3.6099999999999999E-4</c:v>
                </c:pt>
                <c:pt idx="69783" formatCode="0.00E+00">
                  <c:v>3.6099999999999999E-4</c:v>
                </c:pt>
                <c:pt idx="69784" formatCode="0.00E+00">
                  <c:v>3.6099999999999999E-4</c:v>
                </c:pt>
                <c:pt idx="69785" formatCode="0.00E+00">
                  <c:v>3.6099999999999999E-4</c:v>
                </c:pt>
                <c:pt idx="69786" formatCode="0.00E+00">
                  <c:v>3.6099999999999999E-4</c:v>
                </c:pt>
                <c:pt idx="69787" formatCode="0.00E+00">
                  <c:v>3.6099999999999999E-4</c:v>
                </c:pt>
                <c:pt idx="69788" formatCode="0.00E+00">
                  <c:v>3.6099999999999999E-4</c:v>
                </c:pt>
                <c:pt idx="69789" formatCode="0.00E+00">
                  <c:v>3.6099999999999999E-4</c:v>
                </c:pt>
                <c:pt idx="69790" formatCode="0.00E+00">
                  <c:v>3.6099999999999999E-4</c:v>
                </c:pt>
                <c:pt idx="69791" formatCode="0.00E+00">
                  <c:v>3.6099999999999999E-4</c:v>
                </c:pt>
                <c:pt idx="69792" formatCode="0.00E+00">
                  <c:v>3.6099999999999999E-4</c:v>
                </c:pt>
                <c:pt idx="69793" formatCode="0.00E+00">
                  <c:v>3.6099999999999999E-4</c:v>
                </c:pt>
                <c:pt idx="69794" formatCode="0.00E+00">
                  <c:v>3.6099999999999999E-4</c:v>
                </c:pt>
                <c:pt idx="69795" formatCode="0.00E+00">
                  <c:v>3.6099999999999999E-4</c:v>
                </c:pt>
                <c:pt idx="69796" formatCode="0.00E+00">
                  <c:v>3.6099999999999999E-4</c:v>
                </c:pt>
                <c:pt idx="69797" formatCode="0.00E+00">
                  <c:v>3.6099999999999999E-4</c:v>
                </c:pt>
                <c:pt idx="69798" formatCode="0.00E+00">
                  <c:v>3.6099999999999999E-4</c:v>
                </c:pt>
                <c:pt idx="69799" formatCode="0.00E+00">
                  <c:v>3.6099999999999999E-4</c:v>
                </c:pt>
                <c:pt idx="69800" formatCode="0.00E+00">
                  <c:v>3.6099999999999999E-4</c:v>
                </c:pt>
                <c:pt idx="69801" formatCode="0.00E+00">
                  <c:v>3.6099999999999999E-4</c:v>
                </c:pt>
                <c:pt idx="69802" formatCode="0.00E+00">
                  <c:v>3.6099999999999999E-4</c:v>
                </c:pt>
                <c:pt idx="69803" formatCode="0.00E+00">
                  <c:v>3.6099999999999999E-4</c:v>
                </c:pt>
                <c:pt idx="69804" formatCode="0.00E+00">
                  <c:v>3.6099999999999999E-4</c:v>
                </c:pt>
                <c:pt idx="69805" formatCode="0.00E+00">
                  <c:v>3.6099999999999999E-4</c:v>
                </c:pt>
                <c:pt idx="69806" formatCode="0.00E+00">
                  <c:v>3.6099999999999999E-4</c:v>
                </c:pt>
                <c:pt idx="69807" formatCode="0.00E+00">
                  <c:v>3.6099999999999999E-4</c:v>
                </c:pt>
                <c:pt idx="69808" formatCode="0.00E+00">
                  <c:v>3.6099999999999999E-4</c:v>
                </c:pt>
                <c:pt idx="69809" formatCode="0.00E+00">
                  <c:v>3.6099999999999999E-4</c:v>
                </c:pt>
                <c:pt idx="69810" formatCode="0.00E+00">
                  <c:v>3.6099999999999999E-4</c:v>
                </c:pt>
                <c:pt idx="69811" formatCode="0.00E+00">
                  <c:v>3.6099999999999999E-4</c:v>
                </c:pt>
                <c:pt idx="69812" formatCode="0.00E+00">
                  <c:v>3.6000000000000002E-4</c:v>
                </c:pt>
                <c:pt idx="69813" formatCode="0.00E+00">
                  <c:v>3.6000000000000002E-4</c:v>
                </c:pt>
                <c:pt idx="69814" formatCode="0.00E+00">
                  <c:v>3.6000000000000002E-4</c:v>
                </c:pt>
                <c:pt idx="69815" formatCode="0.00E+00">
                  <c:v>3.6000000000000002E-4</c:v>
                </c:pt>
                <c:pt idx="69816" formatCode="0.00E+00">
                  <c:v>3.6099999999999999E-4</c:v>
                </c:pt>
                <c:pt idx="69817" formatCode="0.00E+00">
                  <c:v>3.6099999999999999E-4</c:v>
                </c:pt>
                <c:pt idx="69818" formatCode="0.00E+00">
                  <c:v>3.6000000000000002E-4</c:v>
                </c:pt>
                <c:pt idx="69819" formatCode="0.00E+00">
                  <c:v>3.6099999999999999E-4</c:v>
                </c:pt>
                <c:pt idx="69820" formatCode="0.00E+00">
                  <c:v>3.6000000000000002E-4</c:v>
                </c:pt>
                <c:pt idx="69821" formatCode="0.00E+00">
                  <c:v>3.6000000000000002E-4</c:v>
                </c:pt>
                <c:pt idx="69822" formatCode="0.00E+00">
                  <c:v>3.6000000000000002E-4</c:v>
                </c:pt>
                <c:pt idx="69823" formatCode="0.00E+00">
                  <c:v>3.6000000000000002E-4</c:v>
                </c:pt>
                <c:pt idx="69824" formatCode="0.00E+00">
                  <c:v>3.6000000000000002E-4</c:v>
                </c:pt>
                <c:pt idx="69825" formatCode="0.00E+00">
                  <c:v>3.6000000000000002E-4</c:v>
                </c:pt>
                <c:pt idx="69826" formatCode="0.00E+00">
                  <c:v>3.6000000000000002E-4</c:v>
                </c:pt>
                <c:pt idx="69827" formatCode="0.00E+00">
                  <c:v>3.6000000000000002E-4</c:v>
                </c:pt>
                <c:pt idx="69828" formatCode="0.00E+00">
                  <c:v>3.6000000000000002E-4</c:v>
                </c:pt>
                <c:pt idx="69829" formatCode="0.00E+00">
                  <c:v>3.6000000000000002E-4</c:v>
                </c:pt>
                <c:pt idx="69830" formatCode="0.00E+00">
                  <c:v>3.6000000000000002E-4</c:v>
                </c:pt>
                <c:pt idx="69831" formatCode="0.00E+00">
                  <c:v>3.6000000000000002E-4</c:v>
                </c:pt>
                <c:pt idx="69832" formatCode="0.00E+00">
                  <c:v>3.6000000000000002E-4</c:v>
                </c:pt>
                <c:pt idx="69833" formatCode="0.00E+00">
                  <c:v>3.6000000000000002E-4</c:v>
                </c:pt>
                <c:pt idx="69834" formatCode="0.00E+00">
                  <c:v>3.6000000000000002E-4</c:v>
                </c:pt>
                <c:pt idx="69835" formatCode="0.00E+00">
                  <c:v>3.6000000000000002E-4</c:v>
                </c:pt>
                <c:pt idx="69836" formatCode="0.00E+00">
                  <c:v>3.6000000000000002E-4</c:v>
                </c:pt>
                <c:pt idx="69837" formatCode="0.00E+00">
                  <c:v>3.6000000000000002E-4</c:v>
                </c:pt>
                <c:pt idx="69838" formatCode="0.00E+00">
                  <c:v>3.6000000000000002E-4</c:v>
                </c:pt>
                <c:pt idx="69839" formatCode="0.00E+00">
                  <c:v>3.6000000000000002E-4</c:v>
                </c:pt>
                <c:pt idx="69840" formatCode="0.00E+00">
                  <c:v>3.6000000000000002E-4</c:v>
                </c:pt>
                <c:pt idx="69841" formatCode="0.00E+00">
                  <c:v>3.6000000000000002E-4</c:v>
                </c:pt>
                <c:pt idx="69842" formatCode="0.00E+00">
                  <c:v>3.6000000000000002E-4</c:v>
                </c:pt>
                <c:pt idx="69843" formatCode="0.00E+00">
                  <c:v>3.6000000000000002E-4</c:v>
                </c:pt>
                <c:pt idx="69844" formatCode="0.00E+00">
                  <c:v>3.6000000000000002E-4</c:v>
                </c:pt>
                <c:pt idx="69845" formatCode="0.00E+00">
                  <c:v>3.6000000000000002E-4</c:v>
                </c:pt>
                <c:pt idx="69846" formatCode="0.00E+00">
                  <c:v>3.6000000000000002E-4</c:v>
                </c:pt>
                <c:pt idx="69847" formatCode="0.00E+00">
                  <c:v>3.6000000000000002E-4</c:v>
                </c:pt>
                <c:pt idx="69848" formatCode="0.00E+00">
                  <c:v>3.6000000000000002E-4</c:v>
                </c:pt>
                <c:pt idx="69849" formatCode="0.00E+00">
                  <c:v>3.6000000000000002E-4</c:v>
                </c:pt>
                <c:pt idx="69850" formatCode="0.00E+00">
                  <c:v>3.6000000000000002E-4</c:v>
                </c:pt>
                <c:pt idx="69851" formatCode="0.00E+00">
                  <c:v>3.6000000000000002E-4</c:v>
                </c:pt>
                <c:pt idx="69852" formatCode="0.00E+00">
                  <c:v>3.6000000000000002E-4</c:v>
                </c:pt>
                <c:pt idx="69853" formatCode="0.00E+00">
                  <c:v>3.6000000000000002E-4</c:v>
                </c:pt>
                <c:pt idx="69854" formatCode="0.00E+00">
                  <c:v>3.6000000000000002E-4</c:v>
                </c:pt>
                <c:pt idx="69855" formatCode="0.00E+00">
                  <c:v>3.6000000000000002E-4</c:v>
                </c:pt>
                <c:pt idx="69856" formatCode="0.00E+00">
                  <c:v>3.6000000000000002E-4</c:v>
                </c:pt>
                <c:pt idx="69857" formatCode="0.00E+00">
                  <c:v>3.6000000000000002E-4</c:v>
                </c:pt>
                <c:pt idx="69858" formatCode="0.00E+00">
                  <c:v>3.6000000000000002E-4</c:v>
                </c:pt>
                <c:pt idx="69859" formatCode="0.00E+00">
                  <c:v>3.59E-4</c:v>
                </c:pt>
                <c:pt idx="69860" formatCode="0.00E+00">
                  <c:v>3.6000000000000002E-4</c:v>
                </c:pt>
                <c:pt idx="69861" formatCode="0.00E+00">
                  <c:v>3.59E-4</c:v>
                </c:pt>
                <c:pt idx="69862" formatCode="0.00E+00">
                  <c:v>3.59E-4</c:v>
                </c:pt>
                <c:pt idx="69863" formatCode="0.00E+00">
                  <c:v>3.59E-4</c:v>
                </c:pt>
                <c:pt idx="69864" formatCode="0.00E+00">
                  <c:v>3.59E-4</c:v>
                </c:pt>
                <c:pt idx="69865" formatCode="0.00E+00">
                  <c:v>3.59E-4</c:v>
                </c:pt>
                <c:pt idx="69866" formatCode="0.00E+00">
                  <c:v>3.59E-4</c:v>
                </c:pt>
                <c:pt idx="69867" formatCode="0.00E+00">
                  <c:v>3.59E-4</c:v>
                </c:pt>
                <c:pt idx="69868" formatCode="0.00E+00">
                  <c:v>3.59E-4</c:v>
                </c:pt>
                <c:pt idx="69869" formatCode="0.00E+00">
                  <c:v>3.59E-4</c:v>
                </c:pt>
                <c:pt idx="69870" formatCode="0.00E+00">
                  <c:v>3.59E-4</c:v>
                </c:pt>
                <c:pt idx="69871" formatCode="0.00E+00">
                  <c:v>3.59E-4</c:v>
                </c:pt>
                <c:pt idx="69872" formatCode="0.00E+00">
                  <c:v>3.59E-4</c:v>
                </c:pt>
                <c:pt idx="69873" formatCode="0.00E+00">
                  <c:v>3.59E-4</c:v>
                </c:pt>
                <c:pt idx="69874" formatCode="0.00E+00">
                  <c:v>3.59E-4</c:v>
                </c:pt>
                <c:pt idx="69875" formatCode="0.00E+00">
                  <c:v>3.59E-4</c:v>
                </c:pt>
                <c:pt idx="69876" formatCode="0.00E+00">
                  <c:v>3.59E-4</c:v>
                </c:pt>
                <c:pt idx="69877" formatCode="0.00E+00">
                  <c:v>3.59E-4</c:v>
                </c:pt>
                <c:pt idx="69878" formatCode="0.00E+00">
                  <c:v>3.59E-4</c:v>
                </c:pt>
                <c:pt idx="69879" formatCode="0.00E+00">
                  <c:v>3.59E-4</c:v>
                </c:pt>
                <c:pt idx="69880" formatCode="0.00E+00">
                  <c:v>3.59E-4</c:v>
                </c:pt>
                <c:pt idx="69881" formatCode="0.00E+00">
                  <c:v>3.59E-4</c:v>
                </c:pt>
                <c:pt idx="69882" formatCode="0.00E+00">
                  <c:v>3.59E-4</c:v>
                </c:pt>
                <c:pt idx="69883" formatCode="0.00E+00">
                  <c:v>3.59E-4</c:v>
                </c:pt>
                <c:pt idx="69884" formatCode="0.00E+00">
                  <c:v>3.59E-4</c:v>
                </c:pt>
                <c:pt idx="69885" formatCode="0.00E+00">
                  <c:v>3.59E-4</c:v>
                </c:pt>
                <c:pt idx="69886" formatCode="0.00E+00">
                  <c:v>3.59E-4</c:v>
                </c:pt>
                <c:pt idx="69887" formatCode="0.00E+00">
                  <c:v>3.59E-4</c:v>
                </c:pt>
                <c:pt idx="69888" formatCode="0.00E+00">
                  <c:v>3.59E-4</c:v>
                </c:pt>
                <c:pt idx="69889" formatCode="0.00E+00">
                  <c:v>3.59E-4</c:v>
                </c:pt>
                <c:pt idx="69890" formatCode="0.00E+00">
                  <c:v>3.59E-4</c:v>
                </c:pt>
                <c:pt idx="69891" formatCode="0.00E+00">
                  <c:v>3.59E-4</c:v>
                </c:pt>
                <c:pt idx="69892" formatCode="0.00E+00">
                  <c:v>3.59E-4</c:v>
                </c:pt>
                <c:pt idx="69893" formatCode="0.00E+00">
                  <c:v>3.59E-4</c:v>
                </c:pt>
                <c:pt idx="69894" formatCode="0.00E+00">
                  <c:v>3.59E-4</c:v>
                </c:pt>
                <c:pt idx="69895" formatCode="0.00E+00">
                  <c:v>3.59E-4</c:v>
                </c:pt>
                <c:pt idx="69896" formatCode="0.00E+00">
                  <c:v>3.59E-4</c:v>
                </c:pt>
                <c:pt idx="69897" formatCode="0.00E+00">
                  <c:v>3.59E-4</c:v>
                </c:pt>
                <c:pt idx="69898" formatCode="0.00E+00">
                  <c:v>3.59E-4</c:v>
                </c:pt>
                <c:pt idx="69899" formatCode="0.00E+00">
                  <c:v>3.59E-4</c:v>
                </c:pt>
                <c:pt idx="69900" formatCode="0.00E+00">
                  <c:v>3.59E-4</c:v>
                </c:pt>
                <c:pt idx="69901" formatCode="0.00E+00">
                  <c:v>3.5799999999999997E-4</c:v>
                </c:pt>
                <c:pt idx="69902" formatCode="0.00E+00">
                  <c:v>3.59E-4</c:v>
                </c:pt>
                <c:pt idx="69903" formatCode="0.00E+00">
                  <c:v>3.5799999999999997E-4</c:v>
                </c:pt>
                <c:pt idx="69904" formatCode="0.00E+00">
                  <c:v>3.5799999999999997E-4</c:v>
                </c:pt>
                <c:pt idx="69905" formatCode="0.00E+00">
                  <c:v>3.5799999999999997E-4</c:v>
                </c:pt>
                <c:pt idx="69906" formatCode="0.00E+00">
                  <c:v>3.5799999999999997E-4</c:v>
                </c:pt>
                <c:pt idx="69907" formatCode="0.00E+00">
                  <c:v>3.5799999999999997E-4</c:v>
                </c:pt>
                <c:pt idx="69908" formatCode="0.00E+00">
                  <c:v>3.59E-4</c:v>
                </c:pt>
                <c:pt idx="69909" formatCode="0.00E+00">
                  <c:v>3.5799999999999997E-4</c:v>
                </c:pt>
                <c:pt idx="69910" formatCode="0.00E+00">
                  <c:v>3.5799999999999997E-4</c:v>
                </c:pt>
                <c:pt idx="69911" formatCode="0.00E+00">
                  <c:v>3.5799999999999997E-4</c:v>
                </c:pt>
                <c:pt idx="69912" formatCode="0.00E+00">
                  <c:v>3.5799999999999997E-4</c:v>
                </c:pt>
                <c:pt idx="69913" formatCode="0.00E+00">
                  <c:v>3.5799999999999997E-4</c:v>
                </c:pt>
                <c:pt idx="69914" formatCode="0.00E+00">
                  <c:v>3.5799999999999997E-4</c:v>
                </c:pt>
                <c:pt idx="69915" formatCode="0.00E+00">
                  <c:v>3.5799999999999997E-4</c:v>
                </c:pt>
                <c:pt idx="69916" formatCode="0.00E+00">
                  <c:v>3.5799999999999997E-4</c:v>
                </c:pt>
                <c:pt idx="69917" formatCode="0.00E+00">
                  <c:v>3.5799999999999997E-4</c:v>
                </c:pt>
                <c:pt idx="69918" formatCode="0.00E+00">
                  <c:v>3.5799999999999997E-4</c:v>
                </c:pt>
                <c:pt idx="69919" formatCode="0.00E+00">
                  <c:v>3.5799999999999997E-4</c:v>
                </c:pt>
                <c:pt idx="69920" formatCode="0.00E+00">
                  <c:v>3.5799999999999997E-4</c:v>
                </c:pt>
                <c:pt idx="69921" formatCode="0.00E+00">
                  <c:v>3.5799999999999997E-4</c:v>
                </c:pt>
                <c:pt idx="69922" formatCode="0.00E+00">
                  <c:v>3.5799999999999997E-4</c:v>
                </c:pt>
                <c:pt idx="69923" formatCode="0.00E+00">
                  <c:v>3.5799999999999997E-4</c:v>
                </c:pt>
                <c:pt idx="69924" formatCode="0.00E+00">
                  <c:v>3.5799999999999997E-4</c:v>
                </c:pt>
                <c:pt idx="69925" formatCode="0.00E+00">
                  <c:v>3.5799999999999997E-4</c:v>
                </c:pt>
                <c:pt idx="69926" formatCode="0.00E+00">
                  <c:v>3.5799999999999997E-4</c:v>
                </c:pt>
                <c:pt idx="69927" formatCode="0.00E+00">
                  <c:v>3.5799999999999997E-4</c:v>
                </c:pt>
                <c:pt idx="69928" formatCode="0.00E+00">
                  <c:v>3.5799999999999997E-4</c:v>
                </c:pt>
                <c:pt idx="69929" formatCode="0.00E+00">
                  <c:v>3.5799999999999997E-4</c:v>
                </c:pt>
                <c:pt idx="69930" formatCode="0.00E+00">
                  <c:v>3.5799999999999997E-4</c:v>
                </c:pt>
                <c:pt idx="69931" formatCode="0.00E+00">
                  <c:v>3.5799999999999997E-4</c:v>
                </c:pt>
                <c:pt idx="69932" formatCode="0.00E+00">
                  <c:v>3.5799999999999997E-4</c:v>
                </c:pt>
                <c:pt idx="69933" formatCode="0.00E+00">
                  <c:v>3.5799999999999997E-4</c:v>
                </c:pt>
                <c:pt idx="69934" formatCode="0.00E+00">
                  <c:v>3.5799999999999997E-4</c:v>
                </c:pt>
                <c:pt idx="69935" formatCode="0.00E+00">
                  <c:v>3.5799999999999997E-4</c:v>
                </c:pt>
                <c:pt idx="69936" formatCode="0.00E+00">
                  <c:v>3.5799999999999997E-4</c:v>
                </c:pt>
                <c:pt idx="69937" formatCode="0.00E+00">
                  <c:v>3.5799999999999997E-4</c:v>
                </c:pt>
                <c:pt idx="69938" formatCode="0.00E+00">
                  <c:v>3.5799999999999997E-4</c:v>
                </c:pt>
                <c:pt idx="69939" formatCode="0.00E+00">
                  <c:v>3.5799999999999997E-4</c:v>
                </c:pt>
                <c:pt idx="69940" formatCode="0.00E+00">
                  <c:v>3.5799999999999997E-4</c:v>
                </c:pt>
                <c:pt idx="69941" formatCode="0.00E+00">
                  <c:v>3.5799999999999997E-4</c:v>
                </c:pt>
                <c:pt idx="69942" formatCode="0.00E+00">
                  <c:v>3.5799999999999997E-4</c:v>
                </c:pt>
                <c:pt idx="69943" formatCode="0.00E+00">
                  <c:v>3.5799999999999997E-4</c:v>
                </c:pt>
                <c:pt idx="69944" formatCode="0.00E+00">
                  <c:v>3.5799999999999997E-4</c:v>
                </c:pt>
                <c:pt idx="69945" formatCode="0.00E+00">
                  <c:v>3.5799999999999997E-4</c:v>
                </c:pt>
                <c:pt idx="69946" formatCode="0.00E+00">
                  <c:v>3.5799999999999997E-4</c:v>
                </c:pt>
                <c:pt idx="69947" formatCode="0.00E+00">
                  <c:v>3.5799999999999997E-4</c:v>
                </c:pt>
                <c:pt idx="69948" formatCode="0.00E+00">
                  <c:v>3.57E-4</c:v>
                </c:pt>
                <c:pt idx="69949" formatCode="0.00E+00">
                  <c:v>3.5799999999999997E-4</c:v>
                </c:pt>
                <c:pt idx="69950" formatCode="0.00E+00">
                  <c:v>3.57E-4</c:v>
                </c:pt>
                <c:pt idx="69951" formatCode="0.00E+00">
                  <c:v>3.57E-4</c:v>
                </c:pt>
                <c:pt idx="69952" formatCode="0.00E+00">
                  <c:v>3.57E-4</c:v>
                </c:pt>
                <c:pt idx="69953" formatCode="0.00E+00">
                  <c:v>3.57E-4</c:v>
                </c:pt>
                <c:pt idx="69954" formatCode="0.00E+00">
                  <c:v>3.57E-4</c:v>
                </c:pt>
                <c:pt idx="69955" formatCode="0.00E+00">
                  <c:v>3.57E-4</c:v>
                </c:pt>
                <c:pt idx="69956" formatCode="0.00E+00">
                  <c:v>3.57E-4</c:v>
                </c:pt>
                <c:pt idx="69957" formatCode="0.00E+00">
                  <c:v>3.57E-4</c:v>
                </c:pt>
                <c:pt idx="69958" formatCode="0.00E+00">
                  <c:v>3.57E-4</c:v>
                </c:pt>
                <c:pt idx="69959" formatCode="0.00E+00">
                  <c:v>3.57E-4</c:v>
                </c:pt>
                <c:pt idx="69960" formatCode="0.00E+00">
                  <c:v>3.57E-4</c:v>
                </c:pt>
                <c:pt idx="69961" formatCode="0.00E+00">
                  <c:v>3.57E-4</c:v>
                </c:pt>
                <c:pt idx="69962" formatCode="0.00E+00">
                  <c:v>3.57E-4</c:v>
                </c:pt>
                <c:pt idx="69963" formatCode="0.00E+00">
                  <c:v>3.57E-4</c:v>
                </c:pt>
                <c:pt idx="69964" formatCode="0.00E+00">
                  <c:v>3.57E-4</c:v>
                </c:pt>
                <c:pt idx="69965" formatCode="0.00E+00">
                  <c:v>3.57E-4</c:v>
                </c:pt>
                <c:pt idx="69966" formatCode="0.00E+00">
                  <c:v>3.57E-4</c:v>
                </c:pt>
                <c:pt idx="69967" formatCode="0.00E+00">
                  <c:v>3.57E-4</c:v>
                </c:pt>
                <c:pt idx="69968" formatCode="0.00E+00">
                  <c:v>3.57E-4</c:v>
                </c:pt>
                <c:pt idx="69969" formatCode="0.00E+00">
                  <c:v>3.57E-4</c:v>
                </c:pt>
                <c:pt idx="69970" formatCode="0.00E+00">
                  <c:v>3.57E-4</c:v>
                </c:pt>
                <c:pt idx="69971" formatCode="0.00E+00">
                  <c:v>3.57E-4</c:v>
                </c:pt>
                <c:pt idx="69972" formatCode="0.00E+00">
                  <c:v>3.57E-4</c:v>
                </c:pt>
                <c:pt idx="69973" formatCode="0.00E+00">
                  <c:v>3.57E-4</c:v>
                </c:pt>
                <c:pt idx="69974" formatCode="0.00E+00">
                  <c:v>3.57E-4</c:v>
                </c:pt>
                <c:pt idx="69975" formatCode="0.00E+00">
                  <c:v>3.57E-4</c:v>
                </c:pt>
                <c:pt idx="69976" formatCode="0.00E+00">
                  <c:v>3.57E-4</c:v>
                </c:pt>
                <c:pt idx="69977" formatCode="0.00E+00">
                  <c:v>3.57E-4</c:v>
                </c:pt>
                <c:pt idx="69978" formatCode="0.00E+00">
                  <c:v>3.57E-4</c:v>
                </c:pt>
                <c:pt idx="69979" formatCode="0.00E+00">
                  <c:v>3.57E-4</c:v>
                </c:pt>
                <c:pt idx="69980" formatCode="0.00E+00">
                  <c:v>3.57E-4</c:v>
                </c:pt>
                <c:pt idx="69981" formatCode="0.00E+00">
                  <c:v>3.57E-4</c:v>
                </c:pt>
                <c:pt idx="69982" formatCode="0.00E+00">
                  <c:v>3.5599999999999998E-4</c:v>
                </c:pt>
                <c:pt idx="69983" formatCode="0.00E+00">
                  <c:v>3.57E-4</c:v>
                </c:pt>
                <c:pt idx="69984" formatCode="0.00E+00">
                  <c:v>3.57E-4</c:v>
                </c:pt>
                <c:pt idx="69985" formatCode="0.00E+00">
                  <c:v>3.57E-4</c:v>
                </c:pt>
                <c:pt idx="69986" formatCode="0.00E+00">
                  <c:v>3.57E-4</c:v>
                </c:pt>
                <c:pt idx="69987" formatCode="0.00E+00">
                  <c:v>3.57E-4</c:v>
                </c:pt>
                <c:pt idx="69988" formatCode="0.00E+00">
                  <c:v>3.57E-4</c:v>
                </c:pt>
                <c:pt idx="69989" formatCode="0.00E+00">
                  <c:v>3.57E-4</c:v>
                </c:pt>
                <c:pt idx="69990" formatCode="0.00E+00">
                  <c:v>3.57E-4</c:v>
                </c:pt>
                <c:pt idx="69991" formatCode="0.00E+00">
                  <c:v>3.57E-4</c:v>
                </c:pt>
                <c:pt idx="69992" formatCode="0.00E+00">
                  <c:v>3.5599999999999998E-4</c:v>
                </c:pt>
                <c:pt idx="69993" formatCode="0.00E+00">
                  <c:v>3.5599999999999998E-4</c:v>
                </c:pt>
                <c:pt idx="69994" formatCode="0.00E+00">
                  <c:v>3.5599999999999998E-4</c:v>
                </c:pt>
                <c:pt idx="69995" formatCode="0.00E+00">
                  <c:v>3.5599999999999998E-4</c:v>
                </c:pt>
                <c:pt idx="69996" formatCode="0.00E+00">
                  <c:v>3.5599999999999998E-4</c:v>
                </c:pt>
                <c:pt idx="69997" formatCode="0.00E+00">
                  <c:v>3.5599999999999998E-4</c:v>
                </c:pt>
                <c:pt idx="69998" formatCode="0.00E+00">
                  <c:v>3.5599999999999998E-4</c:v>
                </c:pt>
                <c:pt idx="69999" formatCode="0.00E+00">
                  <c:v>3.5599999999999998E-4</c:v>
                </c:pt>
                <c:pt idx="70000" formatCode="0.00E+00">
                  <c:v>3.5599999999999998E-4</c:v>
                </c:pt>
                <c:pt idx="70001" formatCode="0.00E+00">
                  <c:v>3.5599999999999998E-4</c:v>
                </c:pt>
                <c:pt idx="70002" formatCode="0.00E+00">
                  <c:v>3.5599999999999998E-4</c:v>
                </c:pt>
                <c:pt idx="70003" formatCode="0.00E+00">
                  <c:v>3.5599999999999998E-4</c:v>
                </c:pt>
                <c:pt idx="70004" formatCode="0.00E+00">
                  <c:v>3.5599999999999998E-4</c:v>
                </c:pt>
                <c:pt idx="70005" formatCode="0.00E+00">
                  <c:v>3.5599999999999998E-4</c:v>
                </c:pt>
                <c:pt idx="70006" formatCode="0.00E+00">
                  <c:v>3.5599999999999998E-4</c:v>
                </c:pt>
                <c:pt idx="70007" formatCode="0.00E+00">
                  <c:v>3.5599999999999998E-4</c:v>
                </c:pt>
                <c:pt idx="70008" formatCode="0.00E+00">
                  <c:v>3.5599999999999998E-4</c:v>
                </c:pt>
                <c:pt idx="70009" formatCode="0.00E+00">
                  <c:v>3.5599999999999998E-4</c:v>
                </c:pt>
                <c:pt idx="70010" formatCode="0.00E+00">
                  <c:v>3.5599999999999998E-4</c:v>
                </c:pt>
                <c:pt idx="70011" formatCode="0.00E+00">
                  <c:v>3.5599999999999998E-4</c:v>
                </c:pt>
                <c:pt idx="70012" formatCode="0.00E+00">
                  <c:v>3.5599999999999998E-4</c:v>
                </c:pt>
                <c:pt idx="70013" formatCode="0.00E+00">
                  <c:v>3.5599999999999998E-4</c:v>
                </c:pt>
                <c:pt idx="70014" formatCode="0.00E+00">
                  <c:v>3.5599999999999998E-4</c:v>
                </c:pt>
                <c:pt idx="70015" formatCode="0.00E+00">
                  <c:v>3.5599999999999998E-4</c:v>
                </c:pt>
                <c:pt idx="70016" formatCode="0.00E+00">
                  <c:v>3.5599999999999998E-4</c:v>
                </c:pt>
                <c:pt idx="70017" formatCode="0.00E+00">
                  <c:v>3.5599999999999998E-4</c:v>
                </c:pt>
                <c:pt idx="70018" formatCode="0.00E+00">
                  <c:v>3.5599999999999998E-4</c:v>
                </c:pt>
                <c:pt idx="70019" formatCode="0.00E+00">
                  <c:v>3.5599999999999998E-4</c:v>
                </c:pt>
                <c:pt idx="70020" formatCode="0.00E+00">
                  <c:v>3.5599999999999998E-4</c:v>
                </c:pt>
                <c:pt idx="70021" formatCode="0.00E+00">
                  <c:v>3.5599999999999998E-4</c:v>
                </c:pt>
                <c:pt idx="70022" formatCode="0.00E+00">
                  <c:v>3.5599999999999998E-4</c:v>
                </c:pt>
                <c:pt idx="70023" formatCode="0.00E+00">
                  <c:v>3.5599999999999998E-4</c:v>
                </c:pt>
                <c:pt idx="70024" formatCode="0.00E+00">
                  <c:v>3.5599999999999998E-4</c:v>
                </c:pt>
                <c:pt idx="70025" formatCode="0.00E+00">
                  <c:v>3.5599999999999998E-4</c:v>
                </c:pt>
                <c:pt idx="70026" formatCode="0.00E+00">
                  <c:v>3.5599999999999998E-4</c:v>
                </c:pt>
                <c:pt idx="70027" formatCode="0.00E+00">
                  <c:v>3.5599999999999998E-4</c:v>
                </c:pt>
                <c:pt idx="70028" formatCode="0.00E+00">
                  <c:v>3.5599999999999998E-4</c:v>
                </c:pt>
                <c:pt idx="70029" formatCode="0.00E+00">
                  <c:v>3.5599999999999998E-4</c:v>
                </c:pt>
                <c:pt idx="70030" formatCode="0.00E+00">
                  <c:v>3.5599999999999998E-4</c:v>
                </c:pt>
                <c:pt idx="70031" formatCode="0.00E+00">
                  <c:v>3.5599999999999998E-4</c:v>
                </c:pt>
                <c:pt idx="70032" formatCode="0.00E+00">
                  <c:v>3.5500000000000001E-4</c:v>
                </c:pt>
                <c:pt idx="70033" formatCode="0.00E+00">
                  <c:v>3.5599999999999998E-4</c:v>
                </c:pt>
                <c:pt idx="70034" formatCode="0.00E+00">
                  <c:v>3.5599999999999998E-4</c:v>
                </c:pt>
                <c:pt idx="70035" formatCode="0.00E+00">
                  <c:v>3.5500000000000001E-4</c:v>
                </c:pt>
                <c:pt idx="70036" formatCode="0.00E+00">
                  <c:v>3.5599999999999998E-4</c:v>
                </c:pt>
                <c:pt idx="70037" formatCode="0.00E+00">
                  <c:v>3.5500000000000001E-4</c:v>
                </c:pt>
                <c:pt idx="70038" formatCode="0.00E+00">
                  <c:v>3.5500000000000001E-4</c:v>
                </c:pt>
                <c:pt idx="70039" formatCode="0.00E+00">
                  <c:v>3.5500000000000001E-4</c:v>
                </c:pt>
                <c:pt idx="70040" formatCode="0.00E+00">
                  <c:v>3.5599999999999998E-4</c:v>
                </c:pt>
                <c:pt idx="70041" formatCode="0.00E+00">
                  <c:v>3.5599999999999998E-4</c:v>
                </c:pt>
                <c:pt idx="70042" formatCode="0.00E+00">
                  <c:v>3.5500000000000001E-4</c:v>
                </c:pt>
                <c:pt idx="70043" formatCode="0.00E+00">
                  <c:v>3.5500000000000001E-4</c:v>
                </c:pt>
                <c:pt idx="70044" formatCode="0.00E+00">
                  <c:v>3.5500000000000001E-4</c:v>
                </c:pt>
                <c:pt idx="70045" formatCode="0.00E+00">
                  <c:v>3.5500000000000001E-4</c:v>
                </c:pt>
                <c:pt idx="70046" formatCode="0.00E+00">
                  <c:v>3.5500000000000001E-4</c:v>
                </c:pt>
                <c:pt idx="70047" formatCode="0.00E+00">
                  <c:v>3.5500000000000001E-4</c:v>
                </c:pt>
                <c:pt idx="70048" formatCode="0.00E+00">
                  <c:v>3.5500000000000001E-4</c:v>
                </c:pt>
                <c:pt idx="70049" formatCode="0.00E+00">
                  <c:v>3.5500000000000001E-4</c:v>
                </c:pt>
                <c:pt idx="70050" formatCode="0.00E+00">
                  <c:v>3.5500000000000001E-4</c:v>
                </c:pt>
                <c:pt idx="70051" formatCode="0.00E+00">
                  <c:v>3.5500000000000001E-4</c:v>
                </c:pt>
                <c:pt idx="70052" formatCode="0.00E+00">
                  <c:v>3.5500000000000001E-4</c:v>
                </c:pt>
                <c:pt idx="70053" formatCode="0.00E+00">
                  <c:v>3.5500000000000001E-4</c:v>
                </c:pt>
                <c:pt idx="70054" formatCode="0.00E+00">
                  <c:v>3.5500000000000001E-4</c:v>
                </c:pt>
                <c:pt idx="70055" formatCode="0.00E+00">
                  <c:v>3.5500000000000001E-4</c:v>
                </c:pt>
                <c:pt idx="70056" formatCode="0.00E+00">
                  <c:v>3.5500000000000001E-4</c:v>
                </c:pt>
                <c:pt idx="70057" formatCode="0.00E+00">
                  <c:v>3.5500000000000001E-4</c:v>
                </c:pt>
                <c:pt idx="70058" formatCode="0.00E+00">
                  <c:v>3.5500000000000001E-4</c:v>
                </c:pt>
                <c:pt idx="70059" formatCode="0.00E+00">
                  <c:v>3.5500000000000001E-4</c:v>
                </c:pt>
                <c:pt idx="70060" formatCode="0.00E+00">
                  <c:v>3.5500000000000001E-4</c:v>
                </c:pt>
                <c:pt idx="70061" formatCode="0.00E+00">
                  <c:v>3.5500000000000001E-4</c:v>
                </c:pt>
                <c:pt idx="70062" formatCode="0.00E+00">
                  <c:v>3.5500000000000001E-4</c:v>
                </c:pt>
                <c:pt idx="70063" formatCode="0.00E+00">
                  <c:v>3.5500000000000001E-4</c:v>
                </c:pt>
                <c:pt idx="70064" formatCode="0.00E+00">
                  <c:v>3.5500000000000001E-4</c:v>
                </c:pt>
                <c:pt idx="70065" formatCode="0.00E+00">
                  <c:v>3.5500000000000001E-4</c:v>
                </c:pt>
                <c:pt idx="70066" formatCode="0.00E+00">
                  <c:v>3.5500000000000001E-4</c:v>
                </c:pt>
                <c:pt idx="70067" formatCode="0.00E+00">
                  <c:v>3.5500000000000001E-4</c:v>
                </c:pt>
                <c:pt idx="70068" formatCode="0.00E+00">
                  <c:v>3.5500000000000001E-4</c:v>
                </c:pt>
                <c:pt idx="70069" formatCode="0.00E+00">
                  <c:v>3.5500000000000001E-4</c:v>
                </c:pt>
                <c:pt idx="70070" formatCode="0.00E+00">
                  <c:v>3.5500000000000001E-4</c:v>
                </c:pt>
                <c:pt idx="70071" formatCode="0.00E+00">
                  <c:v>3.5500000000000001E-4</c:v>
                </c:pt>
                <c:pt idx="70072" formatCode="0.00E+00">
                  <c:v>3.5500000000000001E-4</c:v>
                </c:pt>
                <c:pt idx="70073" formatCode="0.00E+00">
                  <c:v>3.5500000000000001E-4</c:v>
                </c:pt>
                <c:pt idx="70074" formatCode="0.00E+00">
                  <c:v>3.5500000000000001E-4</c:v>
                </c:pt>
                <c:pt idx="70075" formatCode="0.00E+00">
                  <c:v>3.5500000000000001E-4</c:v>
                </c:pt>
                <c:pt idx="70076" formatCode="0.00E+00">
                  <c:v>3.5399999999999999E-4</c:v>
                </c:pt>
                <c:pt idx="70077" formatCode="0.00E+00">
                  <c:v>3.5500000000000001E-4</c:v>
                </c:pt>
                <c:pt idx="70078" formatCode="0.00E+00">
                  <c:v>3.5500000000000001E-4</c:v>
                </c:pt>
                <c:pt idx="70079" formatCode="0.00E+00">
                  <c:v>3.5500000000000001E-4</c:v>
                </c:pt>
                <c:pt idx="70080" formatCode="0.00E+00">
                  <c:v>3.5500000000000001E-4</c:v>
                </c:pt>
                <c:pt idx="70081" formatCode="0.00E+00">
                  <c:v>3.5500000000000001E-4</c:v>
                </c:pt>
                <c:pt idx="70082" formatCode="0.00E+00">
                  <c:v>3.5500000000000001E-4</c:v>
                </c:pt>
                <c:pt idx="70083" formatCode="0.00E+00">
                  <c:v>3.5500000000000001E-4</c:v>
                </c:pt>
                <c:pt idx="70084" formatCode="0.00E+00">
                  <c:v>3.5500000000000001E-4</c:v>
                </c:pt>
                <c:pt idx="70085" formatCode="0.00E+00">
                  <c:v>3.5500000000000001E-4</c:v>
                </c:pt>
                <c:pt idx="70086" formatCode="0.00E+00">
                  <c:v>3.5399999999999999E-4</c:v>
                </c:pt>
                <c:pt idx="70087" formatCode="0.00E+00">
                  <c:v>3.5500000000000001E-4</c:v>
                </c:pt>
                <c:pt idx="70088" formatCode="0.00E+00">
                  <c:v>3.5500000000000001E-4</c:v>
                </c:pt>
                <c:pt idx="70089" formatCode="0.00E+00">
                  <c:v>3.5399999999999999E-4</c:v>
                </c:pt>
                <c:pt idx="70090" formatCode="0.00E+00">
                  <c:v>3.5399999999999999E-4</c:v>
                </c:pt>
                <c:pt idx="70091" formatCode="0.00E+00">
                  <c:v>3.5500000000000001E-4</c:v>
                </c:pt>
                <c:pt idx="70092" formatCode="0.00E+00">
                  <c:v>3.5399999999999999E-4</c:v>
                </c:pt>
                <c:pt idx="70093" formatCode="0.00E+00">
                  <c:v>3.5399999999999999E-4</c:v>
                </c:pt>
                <c:pt idx="70094" formatCode="0.00E+00">
                  <c:v>3.5399999999999999E-4</c:v>
                </c:pt>
                <c:pt idx="70095" formatCode="0.00E+00">
                  <c:v>3.5399999999999999E-4</c:v>
                </c:pt>
                <c:pt idx="70096" formatCode="0.00E+00">
                  <c:v>3.5399999999999999E-4</c:v>
                </c:pt>
                <c:pt idx="70097" formatCode="0.00E+00">
                  <c:v>3.5399999999999999E-4</c:v>
                </c:pt>
                <c:pt idx="70098" formatCode="0.00E+00">
                  <c:v>3.5399999999999999E-4</c:v>
                </c:pt>
                <c:pt idx="70099" formatCode="0.00E+00">
                  <c:v>3.5399999999999999E-4</c:v>
                </c:pt>
                <c:pt idx="70100" formatCode="0.00E+00">
                  <c:v>3.5399999999999999E-4</c:v>
                </c:pt>
                <c:pt idx="70101" formatCode="0.00E+00">
                  <c:v>3.5399999999999999E-4</c:v>
                </c:pt>
                <c:pt idx="70102" formatCode="0.00E+00">
                  <c:v>3.5399999999999999E-4</c:v>
                </c:pt>
                <c:pt idx="70103" formatCode="0.00E+00">
                  <c:v>3.5399999999999999E-4</c:v>
                </c:pt>
                <c:pt idx="70104" formatCode="0.00E+00">
                  <c:v>3.5399999999999999E-4</c:v>
                </c:pt>
                <c:pt idx="70105" formatCode="0.00E+00">
                  <c:v>3.5399999999999999E-4</c:v>
                </c:pt>
                <c:pt idx="70106" formatCode="0.00E+00">
                  <c:v>3.5399999999999999E-4</c:v>
                </c:pt>
                <c:pt idx="70107" formatCode="0.00E+00">
                  <c:v>3.5399999999999999E-4</c:v>
                </c:pt>
                <c:pt idx="70108" formatCode="0.00E+00">
                  <c:v>3.5399999999999999E-4</c:v>
                </c:pt>
                <c:pt idx="70109" formatCode="0.00E+00">
                  <c:v>3.5399999999999999E-4</c:v>
                </c:pt>
                <c:pt idx="70110" formatCode="0.00E+00">
                  <c:v>3.5399999999999999E-4</c:v>
                </c:pt>
                <c:pt idx="70111" formatCode="0.00E+00">
                  <c:v>3.5399999999999999E-4</c:v>
                </c:pt>
                <c:pt idx="70112" formatCode="0.00E+00">
                  <c:v>3.5399999999999999E-4</c:v>
                </c:pt>
                <c:pt idx="70113" formatCode="0.00E+00">
                  <c:v>3.5399999999999999E-4</c:v>
                </c:pt>
                <c:pt idx="70114" formatCode="0.00E+00">
                  <c:v>3.5399999999999999E-4</c:v>
                </c:pt>
                <c:pt idx="70115" formatCode="0.00E+00">
                  <c:v>3.5399999999999999E-4</c:v>
                </c:pt>
                <c:pt idx="70116" formatCode="0.00E+00">
                  <c:v>3.5399999999999999E-4</c:v>
                </c:pt>
                <c:pt idx="70117" formatCode="0.00E+00">
                  <c:v>3.5399999999999999E-4</c:v>
                </c:pt>
                <c:pt idx="70118" formatCode="0.00E+00">
                  <c:v>3.5399999999999999E-4</c:v>
                </c:pt>
                <c:pt idx="70119" formatCode="0.00E+00">
                  <c:v>3.5399999999999999E-4</c:v>
                </c:pt>
                <c:pt idx="70120" formatCode="0.00E+00">
                  <c:v>3.5399999999999999E-4</c:v>
                </c:pt>
                <c:pt idx="70121" formatCode="0.00E+00">
                  <c:v>3.5399999999999999E-4</c:v>
                </c:pt>
                <c:pt idx="70122" formatCode="0.00E+00">
                  <c:v>3.5399999999999999E-4</c:v>
                </c:pt>
                <c:pt idx="70123" formatCode="0.00E+00">
                  <c:v>3.5399999999999999E-4</c:v>
                </c:pt>
                <c:pt idx="70124" formatCode="0.00E+00">
                  <c:v>3.5399999999999999E-4</c:v>
                </c:pt>
                <c:pt idx="70125" formatCode="0.00E+00">
                  <c:v>3.5399999999999999E-4</c:v>
                </c:pt>
                <c:pt idx="70126" formatCode="0.00E+00">
                  <c:v>3.5399999999999999E-4</c:v>
                </c:pt>
                <c:pt idx="70127" formatCode="0.00E+00">
                  <c:v>3.5399999999999999E-4</c:v>
                </c:pt>
                <c:pt idx="70128" formatCode="0.00E+00">
                  <c:v>3.5399999999999999E-4</c:v>
                </c:pt>
                <c:pt idx="70129" formatCode="0.00E+00">
                  <c:v>3.5399999999999999E-4</c:v>
                </c:pt>
                <c:pt idx="70130" formatCode="0.00E+00">
                  <c:v>3.5399999999999999E-4</c:v>
                </c:pt>
                <c:pt idx="70131" formatCode="0.00E+00">
                  <c:v>3.5399999999999999E-4</c:v>
                </c:pt>
                <c:pt idx="70132" formatCode="0.00E+00">
                  <c:v>3.5399999999999999E-4</c:v>
                </c:pt>
                <c:pt idx="70133" formatCode="0.00E+00">
                  <c:v>3.5399999999999999E-4</c:v>
                </c:pt>
                <c:pt idx="70134" formatCode="0.00E+00">
                  <c:v>3.5399999999999999E-4</c:v>
                </c:pt>
                <c:pt idx="70135" formatCode="0.00E+00">
                  <c:v>3.5300000000000002E-4</c:v>
                </c:pt>
                <c:pt idx="70136" formatCode="0.00E+00">
                  <c:v>3.5300000000000002E-4</c:v>
                </c:pt>
                <c:pt idx="70137" formatCode="0.00E+00">
                  <c:v>3.5300000000000002E-4</c:v>
                </c:pt>
                <c:pt idx="70138" formatCode="0.00E+00">
                  <c:v>3.5300000000000002E-4</c:v>
                </c:pt>
                <c:pt idx="70139" formatCode="0.00E+00">
                  <c:v>3.5399999999999999E-4</c:v>
                </c:pt>
                <c:pt idx="70140" formatCode="0.00E+00">
                  <c:v>3.5399999999999999E-4</c:v>
                </c:pt>
                <c:pt idx="70141" formatCode="0.00E+00">
                  <c:v>3.5399999999999999E-4</c:v>
                </c:pt>
                <c:pt idx="70142" formatCode="0.00E+00">
                  <c:v>3.5300000000000002E-4</c:v>
                </c:pt>
                <c:pt idx="70143" formatCode="0.00E+00">
                  <c:v>3.5300000000000002E-4</c:v>
                </c:pt>
                <c:pt idx="70144" formatCode="0.00E+00">
                  <c:v>3.5300000000000002E-4</c:v>
                </c:pt>
                <c:pt idx="70145" formatCode="0.00E+00">
                  <c:v>3.5300000000000002E-4</c:v>
                </c:pt>
                <c:pt idx="70146" formatCode="0.00E+00">
                  <c:v>3.5300000000000002E-4</c:v>
                </c:pt>
                <c:pt idx="70147" formatCode="0.00E+00">
                  <c:v>3.5300000000000002E-4</c:v>
                </c:pt>
                <c:pt idx="70148" formatCode="0.00E+00">
                  <c:v>3.5300000000000002E-4</c:v>
                </c:pt>
                <c:pt idx="70149" formatCode="0.00E+00">
                  <c:v>3.5300000000000002E-4</c:v>
                </c:pt>
                <c:pt idx="70150" formatCode="0.00E+00">
                  <c:v>3.5300000000000002E-4</c:v>
                </c:pt>
                <c:pt idx="70151" formatCode="0.00E+00">
                  <c:v>3.5300000000000002E-4</c:v>
                </c:pt>
                <c:pt idx="70152" formatCode="0.00E+00">
                  <c:v>3.5300000000000002E-4</c:v>
                </c:pt>
                <c:pt idx="70153" formatCode="0.00E+00">
                  <c:v>3.5300000000000002E-4</c:v>
                </c:pt>
                <c:pt idx="70154" formatCode="0.00E+00">
                  <c:v>3.5300000000000002E-4</c:v>
                </c:pt>
                <c:pt idx="70155" formatCode="0.00E+00">
                  <c:v>3.5300000000000002E-4</c:v>
                </c:pt>
                <c:pt idx="70156" formatCode="0.00E+00">
                  <c:v>3.5300000000000002E-4</c:v>
                </c:pt>
                <c:pt idx="70157" formatCode="0.00E+00">
                  <c:v>3.5300000000000002E-4</c:v>
                </c:pt>
                <c:pt idx="70158" formatCode="0.00E+00">
                  <c:v>3.5300000000000002E-4</c:v>
                </c:pt>
                <c:pt idx="70159" formatCode="0.00E+00">
                  <c:v>3.5300000000000002E-4</c:v>
                </c:pt>
                <c:pt idx="70160" formatCode="0.00E+00">
                  <c:v>3.5300000000000002E-4</c:v>
                </c:pt>
                <c:pt idx="70161" formatCode="0.00E+00">
                  <c:v>3.5300000000000002E-4</c:v>
                </c:pt>
                <c:pt idx="70162" formatCode="0.00E+00">
                  <c:v>3.5300000000000002E-4</c:v>
                </c:pt>
                <c:pt idx="70163" formatCode="0.00E+00">
                  <c:v>3.5300000000000002E-4</c:v>
                </c:pt>
                <c:pt idx="70164" formatCode="0.00E+00">
                  <c:v>3.5300000000000002E-4</c:v>
                </c:pt>
                <c:pt idx="70165" formatCode="0.00E+00">
                  <c:v>3.5300000000000002E-4</c:v>
                </c:pt>
                <c:pt idx="70166" formatCode="0.00E+00">
                  <c:v>3.5300000000000002E-4</c:v>
                </c:pt>
                <c:pt idx="70167" formatCode="0.00E+00">
                  <c:v>3.5300000000000002E-4</c:v>
                </c:pt>
                <c:pt idx="70168" formatCode="0.00E+00">
                  <c:v>3.5300000000000002E-4</c:v>
                </c:pt>
                <c:pt idx="70169" formatCode="0.00E+00">
                  <c:v>3.5300000000000002E-4</c:v>
                </c:pt>
                <c:pt idx="70170" formatCode="0.00E+00">
                  <c:v>3.5300000000000002E-4</c:v>
                </c:pt>
                <c:pt idx="70171" formatCode="0.00E+00">
                  <c:v>3.5300000000000002E-4</c:v>
                </c:pt>
                <c:pt idx="70172" formatCode="0.00E+00">
                  <c:v>3.5300000000000002E-4</c:v>
                </c:pt>
                <c:pt idx="70173" formatCode="0.00E+00">
                  <c:v>3.5300000000000002E-4</c:v>
                </c:pt>
                <c:pt idx="70174" formatCode="0.00E+00">
                  <c:v>3.5300000000000002E-4</c:v>
                </c:pt>
                <c:pt idx="70175" formatCode="0.00E+00">
                  <c:v>3.5300000000000002E-4</c:v>
                </c:pt>
                <c:pt idx="70176" formatCode="0.00E+00">
                  <c:v>3.5300000000000002E-4</c:v>
                </c:pt>
                <c:pt idx="70177" formatCode="0.00E+00">
                  <c:v>3.5300000000000002E-4</c:v>
                </c:pt>
                <c:pt idx="70178" formatCode="0.00E+00">
                  <c:v>3.5300000000000002E-4</c:v>
                </c:pt>
                <c:pt idx="70179" formatCode="0.00E+00">
                  <c:v>3.5300000000000002E-4</c:v>
                </c:pt>
                <c:pt idx="70180" formatCode="0.00E+00">
                  <c:v>3.5300000000000002E-4</c:v>
                </c:pt>
                <c:pt idx="70181" formatCode="0.00E+00">
                  <c:v>3.5300000000000002E-4</c:v>
                </c:pt>
                <c:pt idx="70182" formatCode="0.00E+00">
                  <c:v>3.5300000000000002E-4</c:v>
                </c:pt>
                <c:pt idx="70183" formatCode="0.00E+00">
                  <c:v>3.5300000000000002E-4</c:v>
                </c:pt>
                <c:pt idx="70184" formatCode="0.00E+00">
                  <c:v>3.5300000000000002E-4</c:v>
                </c:pt>
                <c:pt idx="70185" formatCode="0.00E+00">
                  <c:v>3.5300000000000002E-4</c:v>
                </c:pt>
                <c:pt idx="70186" formatCode="0.00E+00">
                  <c:v>3.5199999999999999E-4</c:v>
                </c:pt>
                <c:pt idx="70187" formatCode="0.00E+00">
                  <c:v>3.5300000000000002E-4</c:v>
                </c:pt>
                <c:pt idx="70188" formatCode="0.00E+00">
                  <c:v>3.5300000000000002E-4</c:v>
                </c:pt>
                <c:pt idx="70189" formatCode="0.00E+00">
                  <c:v>3.5300000000000002E-4</c:v>
                </c:pt>
                <c:pt idx="70190" formatCode="0.00E+00">
                  <c:v>3.5300000000000002E-4</c:v>
                </c:pt>
                <c:pt idx="70191" formatCode="0.00E+00">
                  <c:v>3.5300000000000002E-4</c:v>
                </c:pt>
                <c:pt idx="70192" formatCode="0.00E+00">
                  <c:v>3.5199999999999999E-4</c:v>
                </c:pt>
                <c:pt idx="70193" formatCode="0.00E+00">
                  <c:v>3.5199999999999999E-4</c:v>
                </c:pt>
                <c:pt idx="70194" formatCode="0.00E+00">
                  <c:v>3.5300000000000002E-4</c:v>
                </c:pt>
                <c:pt idx="70195" formatCode="0.00E+00">
                  <c:v>3.5199999999999999E-4</c:v>
                </c:pt>
                <c:pt idx="70196" formatCode="0.00E+00">
                  <c:v>3.5199999999999999E-4</c:v>
                </c:pt>
                <c:pt idx="70197" formatCode="0.00E+00">
                  <c:v>3.5199999999999999E-4</c:v>
                </c:pt>
                <c:pt idx="70198" formatCode="0.00E+00">
                  <c:v>3.5199999999999999E-4</c:v>
                </c:pt>
                <c:pt idx="70199" formatCode="0.00E+00">
                  <c:v>3.5199999999999999E-4</c:v>
                </c:pt>
                <c:pt idx="70200" formatCode="0.00E+00">
                  <c:v>3.5199999999999999E-4</c:v>
                </c:pt>
                <c:pt idx="70201" formatCode="0.00E+00">
                  <c:v>3.5199999999999999E-4</c:v>
                </c:pt>
                <c:pt idx="70202" formatCode="0.00E+00">
                  <c:v>3.5199999999999999E-4</c:v>
                </c:pt>
                <c:pt idx="70203" formatCode="0.00E+00">
                  <c:v>3.5199999999999999E-4</c:v>
                </c:pt>
                <c:pt idx="70204" formatCode="0.00E+00">
                  <c:v>3.5199999999999999E-4</c:v>
                </c:pt>
                <c:pt idx="70205" formatCode="0.00E+00">
                  <c:v>3.5199999999999999E-4</c:v>
                </c:pt>
                <c:pt idx="70206" formatCode="0.00E+00">
                  <c:v>3.5199999999999999E-4</c:v>
                </c:pt>
                <c:pt idx="70207" formatCode="0.00E+00">
                  <c:v>3.5199999999999999E-4</c:v>
                </c:pt>
                <c:pt idx="70208" formatCode="0.00E+00">
                  <c:v>3.5199999999999999E-4</c:v>
                </c:pt>
                <c:pt idx="70209" formatCode="0.00E+00">
                  <c:v>3.5199999999999999E-4</c:v>
                </c:pt>
                <c:pt idx="70210" formatCode="0.00E+00">
                  <c:v>3.5199999999999999E-4</c:v>
                </c:pt>
                <c:pt idx="70211" formatCode="0.00E+00">
                  <c:v>3.5199999999999999E-4</c:v>
                </c:pt>
                <c:pt idx="70212" formatCode="0.00E+00">
                  <c:v>3.5199999999999999E-4</c:v>
                </c:pt>
                <c:pt idx="70213" formatCode="0.00E+00">
                  <c:v>3.5199999999999999E-4</c:v>
                </c:pt>
                <c:pt idx="70214" formatCode="0.00E+00">
                  <c:v>3.5199999999999999E-4</c:v>
                </c:pt>
                <c:pt idx="70215" formatCode="0.00E+00">
                  <c:v>3.5199999999999999E-4</c:v>
                </c:pt>
                <c:pt idx="70216" formatCode="0.00E+00">
                  <c:v>3.5199999999999999E-4</c:v>
                </c:pt>
                <c:pt idx="70217" formatCode="0.00E+00">
                  <c:v>3.5199999999999999E-4</c:v>
                </c:pt>
                <c:pt idx="70218" formatCode="0.00E+00">
                  <c:v>3.5199999999999999E-4</c:v>
                </c:pt>
                <c:pt idx="70219" formatCode="0.00E+00">
                  <c:v>3.5199999999999999E-4</c:v>
                </c:pt>
                <c:pt idx="70220" formatCode="0.00E+00">
                  <c:v>3.5199999999999999E-4</c:v>
                </c:pt>
                <c:pt idx="70221" formatCode="0.00E+00">
                  <c:v>3.5199999999999999E-4</c:v>
                </c:pt>
                <c:pt idx="70222" formatCode="0.00E+00">
                  <c:v>3.5199999999999999E-4</c:v>
                </c:pt>
                <c:pt idx="70223" formatCode="0.00E+00">
                  <c:v>3.5199999999999999E-4</c:v>
                </c:pt>
                <c:pt idx="70224" formatCode="0.00E+00">
                  <c:v>3.5199999999999999E-4</c:v>
                </c:pt>
                <c:pt idx="70225" formatCode="0.00E+00">
                  <c:v>3.5199999999999999E-4</c:v>
                </c:pt>
                <c:pt idx="70226" formatCode="0.00E+00">
                  <c:v>3.5199999999999999E-4</c:v>
                </c:pt>
                <c:pt idx="70227" formatCode="0.00E+00">
                  <c:v>3.5199999999999999E-4</c:v>
                </c:pt>
                <c:pt idx="70228" formatCode="0.00E+00">
                  <c:v>3.5199999999999999E-4</c:v>
                </c:pt>
                <c:pt idx="70229" formatCode="0.00E+00">
                  <c:v>3.5199999999999999E-4</c:v>
                </c:pt>
                <c:pt idx="70230" formatCode="0.00E+00">
                  <c:v>3.5199999999999999E-4</c:v>
                </c:pt>
                <c:pt idx="70231" formatCode="0.00E+00">
                  <c:v>3.5199999999999999E-4</c:v>
                </c:pt>
                <c:pt idx="70232" formatCode="0.00E+00">
                  <c:v>3.5199999999999999E-4</c:v>
                </c:pt>
                <c:pt idx="70233" formatCode="0.00E+00">
                  <c:v>3.5199999999999999E-4</c:v>
                </c:pt>
                <c:pt idx="70234" formatCode="0.00E+00">
                  <c:v>3.5199999999999999E-4</c:v>
                </c:pt>
                <c:pt idx="70235" formatCode="0.00E+00">
                  <c:v>3.5199999999999999E-4</c:v>
                </c:pt>
                <c:pt idx="70236" formatCode="0.00E+00">
                  <c:v>3.5199999999999999E-4</c:v>
                </c:pt>
                <c:pt idx="70237" formatCode="0.00E+00">
                  <c:v>3.5100000000000002E-4</c:v>
                </c:pt>
                <c:pt idx="70238" formatCode="0.00E+00">
                  <c:v>3.5199999999999999E-4</c:v>
                </c:pt>
                <c:pt idx="70239" formatCode="0.00E+00">
                  <c:v>3.5199999999999999E-4</c:v>
                </c:pt>
                <c:pt idx="70240" formatCode="0.00E+00">
                  <c:v>3.5199999999999999E-4</c:v>
                </c:pt>
                <c:pt idx="70241" formatCode="0.00E+00">
                  <c:v>3.5199999999999999E-4</c:v>
                </c:pt>
                <c:pt idx="70242" formatCode="0.00E+00">
                  <c:v>3.5199999999999999E-4</c:v>
                </c:pt>
                <c:pt idx="70243" formatCode="0.00E+00">
                  <c:v>3.5199999999999999E-4</c:v>
                </c:pt>
                <c:pt idx="70244" formatCode="0.00E+00">
                  <c:v>3.5199999999999999E-4</c:v>
                </c:pt>
                <c:pt idx="70245" formatCode="0.00E+00">
                  <c:v>3.5199999999999999E-4</c:v>
                </c:pt>
                <c:pt idx="70246" formatCode="0.00E+00">
                  <c:v>3.5199999999999999E-4</c:v>
                </c:pt>
                <c:pt idx="70247" formatCode="0.00E+00">
                  <c:v>3.5199999999999999E-4</c:v>
                </c:pt>
                <c:pt idx="70248" formatCode="0.00E+00">
                  <c:v>3.5100000000000002E-4</c:v>
                </c:pt>
                <c:pt idx="70249" formatCode="0.00E+00">
                  <c:v>3.5100000000000002E-4</c:v>
                </c:pt>
                <c:pt idx="70250" formatCode="0.00E+00">
                  <c:v>3.5199999999999999E-4</c:v>
                </c:pt>
                <c:pt idx="70251" formatCode="0.00E+00">
                  <c:v>3.5100000000000002E-4</c:v>
                </c:pt>
                <c:pt idx="70252" formatCode="0.00E+00">
                  <c:v>3.5100000000000002E-4</c:v>
                </c:pt>
                <c:pt idx="70253" formatCode="0.00E+00">
                  <c:v>3.5100000000000002E-4</c:v>
                </c:pt>
                <c:pt idx="70254" formatCode="0.00E+00">
                  <c:v>3.5199999999999999E-4</c:v>
                </c:pt>
                <c:pt idx="70255" formatCode="0.00E+00">
                  <c:v>3.5100000000000002E-4</c:v>
                </c:pt>
                <c:pt idx="70256" formatCode="0.00E+00">
                  <c:v>3.5100000000000002E-4</c:v>
                </c:pt>
                <c:pt idx="70257" formatCode="0.00E+00">
                  <c:v>3.5100000000000002E-4</c:v>
                </c:pt>
                <c:pt idx="70258" formatCode="0.00E+00">
                  <c:v>3.5100000000000002E-4</c:v>
                </c:pt>
                <c:pt idx="70259" formatCode="0.00E+00">
                  <c:v>3.5100000000000002E-4</c:v>
                </c:pt>
                <c:pt idx="70260" formatCode="0.00E+00">
                  <c:v>3.5100000000000002E-4</c:v>
                </c:pt>
                <c:pt idx="70261" formatCode="0.00E+00">
                  <c:v>3.5100000000000002E-4</c:v>
                </c:pt>
                <c:pt idx="70262" formatCode="0.00E+00">
                  <c:v>3.5100000000000002E-4</c:v>
                </c:pt>
                <c:pt idx="70263" formatCode="0.00E+00">
                  <c:v>3.5100000000000002E-4</c:v>
                </c:pt>
                <c:pt idx="70264" formatCode="0.00E+00">
                  <c:v>3.5100000000000002E-4</c:v>
                </c:pt>
                <c:pt idx="70265" formatCode="0.00E+00">
                  <c:v>3.5100000000000002E-4</c:v>
                </c:pt>
                <c:pt idx="70266" formatCode="0.00E+00">
                  <c:v>3.5100000000000002E-4</c:v>
                </c:pt>
                <c:pt idx="70267" formatCode="0.00E+00">
                  <c:v>3.5100000000000002E-4</c:v>
                </c:pt>
                <c:pt idx="70268" formatCode="0.00E+00">
                  <c:v>3.5100000000000002E-4</c:v>
                </c:pt>
                <c:pt idx="70269" formatCode="0.00E+00">
                  <c:v>3.5100000000000002E-4</c:v>
                </c:pt>
                <c:pt idx="70270" formatCode="0.00E+00">
                  <c:v>3.5100000000000002E-4</c:v>
                </c:pt>
                <c:pt idx="70271" formatCode="0.00E+00">
                  <c:v>3.5100000000000002E-4</c:v>
                </c:pt>
                <c:pt idx="70272" formatCode="0.00E+00">
                  <c:v>3.5100000000000002E-4</c:v>
                </c:pt>
                <c:pt idx="70273" formatCode="0.00E+00">
                  <c:v>3.5100000000000002E-4</c:v>
                </c:pt>
                <c:pt idx="70274" formatCode="0.00E+00">
                  <c:v>3.5100000000000002E-4</c:v>
                </c:pt>
                <c:pt idx="70275" formatCode="0.00E+00">
                  <c:v>3.5100000000000002E-4</c:v>
                </c:pt>
                <c:pt idx="70276" formatCode="0.00E+00">
                  <c:v>3.5100000000000002E-4</c:v>
                </c:pt>
                <c:pt idx="70277" formatCode="0.00E+00">
                  <c:v>3.5100000000000002E-4</c:v>
                </c:pt>
                <c:pt idx="70278" formatCode="0.00E+00">
                  <c:v>3.5100000000000002E-4</c:v>
                </c:pt>
                <c:pt idx="70279" formatCode="0.00E+00">
                  <c:v>3.5100000000000002E-4</c:v>
                </c:pt>
                <c:pt idx="70280" formatCode="0.00E+00">
                  <c:v>3.5100000000000002E-4</c:v>
                </c:pt>
                <c:pt idx="70281" formatCode="0.00E+00">
                  <c:v>3.5100000000000002E-4</c:v>
                </c:pt>
                <c:pt idx="70282" formatCode="0.00E+00">
                  <c:v>3.5100000000000002E-4</c:v>
                </c:pt>
                <c:pt idx="70283" formatCode="0.00E+00">
                  <c:v>3.5100000000000002E-4</c:v>
                </c:pt>
                <c:pt idx="70284" formatCode="0.00E+00">
                  <c:v>3.5100000000000002E-4</c:v>
                </c:pt>
                <c:pt idx="70285" formatCode="0.00E+00">
                  <c:v>3.5100000000000002E-4</c:v>
                </c:pt>
                <c:pt idx="70286" formatCode="0.00E+00">
                  <c:v>3.5100000000000002E-4</c:v>
                </c:pt>
                <c:pt idx="70287" formatCode="0.00E+00">
                  <c:v>3.5100000000000002E-4</c:v>
                </c:pt>
                <c:pt idx="70288" formatCode="0.00E+00">
                  <c:v>3.5100000000000002E-4</c:v>
                </c:pt>
                <c:pt idx="70289" formatCode="0.00E+00">
                  <c:v>3.5100000000000002E-4</c:v>
                </c:pt>
                <c:pt idx="70290" formatCode="0.00E+00">
                  <c:v>3.5100000000000002E-4</c:v>
                </c:pt>
                <c:pt idx="70291" formatCode="0.00E+00">
                  <c:v>3.5100000000000002E-4</c:v>
                </c:pt>
                <c:pt idx="70292" formatCode="0.00E+00">
                  <c:v>3.5100000000000002E-4</c:v>
                </c:pt>
                <c:pt idx="70293" formatCode="0.00E+00">
                  <c:v>3.5100000000000002E-4</c:v>
                </c:pt>
                <c:pt idx="70294" formatCode="0.00E+00">
                  <c:v>3.5100000000000002E-4</c:v>
                </c:pt>
                <c:pt idx="70295" formatCode="0.00E+00">
                  <c:v>3.5100000000000002E-4</c:v>
                </c:pt>
                <c:pt idx="70296" formatCode="0.00E+00">
                  <c:v>3.5100000000000002E-4</c:v>
                </c:pt>
                <c:pt idx="70297" formatCode="0.00E+00">
                  <c:v>3.5100000000000002E-4</c:v>
                </c:pt>
                <c:pt idx="70298" formatCode="0.00E+00">
                  <c:v>3.5100000000000002E-4</c:v>
                </c:pt>
                <c:pt idx="70299" formatCode="0.00E+00">
                  <c:v>3.5100000000000002E-4</c:v>
                </c:pt>
                <c:pt idx="70300" formatCode="0.00E+00">
                  <c:v>3.5100000000000002E-4</c:v>
                </c:pt>
                <c:pt idx="70301" formatCode="0.00E+00">
                  <c:v>3.5100000000000002E-4</c:v>
                </c:pt>
                <c:pt idx="70302" formatCode="0.00E+00">
                  <c:v>3.5100000000000002E-4</c:v>
                </c:pt>
                <c:pt idx="70303" formatCode="0.00E+00">
                  <c:v>3.5100000000000002E-4</c:v>
                </c:pt>
                <c:pt idx="70304" formatCode="0.00E+00">
                  <c:v>3.5100000000000002E-4</c:v>
                </c:pt>
                <c:pt idx="70305" formatCode="0.00E+00">
                  <c:v>3.5100000000000002E-4</c:v>
                </c:pt>
                <c:pt idx="70306" formatCode="0.00E+00">
                  <c:v>3.5E-4</c:v>
                </c:pt>
                <c:pt idx="70307" formatCode="0.00E+00">
                  <c:v>3.5100000000000002E-4</c:v>
                </c:pt>
                <c:pt idx="70308" formatCode="0.00E+00">
                  <c:v>3.5E-4</c:v>
                </c:pt>
                <c:pt idx="70309" formatCode="0.00E+00">
                  <c:v>3.5E-4</c:v>
                </c:pt>
                <c:pt idx="70310" formatCode="0.00E+00">
                  <c:v>3.5E-4</c:v>
                </c:pt>
                <c:pt idx="70311" formatCode="0.00E+00">
                  <c:v>3.5100000000000002E-4</c:v>
                </c:pt>
                <c:pt idx="70312" formatCode="0.00E+00">
                  <c:v>3.5E-4</c:v>
                </c:pt>
                <c:pt idx="70313" formatCode="0.00E+00">
                  <c:v>3.5E-4</c:v>
                </c:pt>
                <c:pt idx="70314" formatCode="0.00E+00">
                  <c:v>3.5E-4</c:v>
                </c:pt>
                <c:pt idx="70315" formatCode="0.00E+00">
                  <c:v>3.5100000000000002E-4</c:v>
                </c:pt>
                <c:pt idx="70316" formatCode="0.00E+00">
                  <c:v>3.5E-4</c:v>
                </c:pt>
                <c:pt idx="70317" formatCode="0.00E+00">
                  <c:v>3.5E-4</c:v>
                </c:pt>
                <c:pt idx="70318" formatCode="0.00E+00">
                  <c:v>3.5E-4</c:v>
                </c:pt>
                <c:pt idx="70319" formatCode="0.00E+00">
                  <c:v>3.5E-4</c:v>
                </c:pt>
                <c:pt idx="70320" formatCode="0.00E+00">
                  <c:v>3.5E-4</c:v>
                </c:pt>
                <c:pt idx="70321" formatCode="0.00E+00">
                  <c:v>3.5E-4</c:v>
                </c:pt>
                <c:pt idx="70322" formatCode="0.00E+00">
                  <c:v>3.5E-4</c:v>
                </c:pt>
                <c:pt idx="70323" formatCode="0.00E+00">
                  <c:v>3.5E-4</c:v>
                </c:pt>
                <c:pt idx="70324" formatCode="0.00E+00">
                  <c:v>3.5E-4</c:v>
                </c:pt>
                <c:pt idx="70325" formatCode="0.00E+00">
                  <c:v>3.5E-4</c:v>
                </c:pt>
                <c:pt idx="70326" formatCode="0.00E+00">
                  <c:v>3.5E-4</c:v>
                </c:pt>
                <c:pt idx="70327" formatCode="0.00E+00">
                  <c:v>3.5E-4</c:v>
                </c:pt>
                <c:pt idx="70328" formatCode="0.00E+00">
                  <c:v>3.5E-4</c:v>
                </c:pt>
                <c:pt idx="70329" formatCode="0.00E+00">
                  <c:v>3.5E-4</c:v>
                </c:pt>
                <c:pt idx="70330" formatCode="0.00E+00">
                  <c:v>3.5E-4</c:v>
                </c:pt>
                <c:pt idx="70331" formatCode="0.00E+00">
                  <c:v>3.5E-4</c:v>
                </c:pt>
                <c:pt idx="70332" formatCode="0.00E+00">
                  <c:v>3.5E-4</c:v>
                </c:pt>
                <c:pt idx="70333" formatCode="0.00E+00">
                  <c:v>3.5E-4</c:v>
                </c:pt>
                <c:pt idx="70334" formatCode="0.00E+00">
                  <c:v>3.5E-4</c:v>
                </c:pt>
                <c:pt idx="70335" formatCode="0.00E+00">
                  <c:v>3.5E-4</c:v>
                </c:pt>
                <c:pt idx="70336" formatCode="0.00E+00">
                  <c:v>3.5E-4</c:v>
                </c:pt>
                <c:pt idx="70337" formatCode="0.00E+00">
                  <c:v>3.5E-4</c:v>
                </c:pt>
                <c:pt idx="70338" formatCode="0.00E+00">
                  <c:v>3.5E-4</c:v>
                </c:pt>
                <c:pt idx="70339" formatCode="0.00E+00">
                  <c:v>3.5E-4</c:v>
                </c:pt>
                <c:pt idx="70340" formatCode="0.00E+00">
                  <c:v>3.5E-4</c:v>
                </c:pt>
                <c:pt idx="70341" formatCode="0.00E+00">
                  <c:v>3.5E-4</c:v>
                </c:pt>
                <c:pt idx="70342" formatCode="0.00E+00">
                  <c:v>3.5E-4</c:v>
                </c:pt>
                <c:pt idx="70343" formatCode="0.00E+00">
                  <c:v>3.5E-4</c:v>
                </c:pt>
                <c:pt idx="70344" formatCode="0.00E+00">
                  <c:v>3.5E-4</c:v>
                </c:pt>
                <c:pt idx="70345" formatCode="0.00E+00">
                  <c:v>3.5E-4</c:v>
                </c:pt>
                <c:pt idx="70346" formatCode="0.00E+00">
                  <c:v>3.5E-4</c:v>
                </c:pt>
                <c:pt idx="70347" formatCode="0.00E+00">
                  <c:v>3.5E-4</c:v>
                </c:pt>
                <c:pt idx="70348" formatCode="0.00E+00">
                  <c:v>3.5E-4</c:v>
                </c:pt>
                <c:pt idx="70349" formatCode="0.00E+00">
                  <c:v>3.5E-4</c:v>
                </c:pt>
                <c:pt idx="70350" formatCode="0.00E+00">
                  <c:v>3.5E-4</c:v>
                </c:pt>
                <c:pt idx="70351" formatCode="0.00E+00">
                  <c:v>3.5E-4</c:v>
                </c:pt>
                <c:pt idx="70352" formatCode="0.00E+00">
                  <c:v>3.5E-4</c:v>
                </c:pt>
                <c:pt idx="70353" formatCode="0.00E+00">
                  <c:v>3.5E-4</c:v>
                </c:pt>
                <c:pt idx="70354" formatCode="0.00E+00">
                  <c:v>3.5E-4</c:v>
                </c:pt>
                <c:pt idx="70355" formatCode="0.00E+00">
                  <c:v>3.5E-4</c:v>
                </c:pt>
                <c:pt idx="70356" formatCode="0.00E+00">
                  <c:v>3.5E-4</c:v>
                </c:pt>
                <c:pt idx="70357" formatCode="0.00E+00">
                  <c:v>3.5E-4</c:v>
                </c:pt>
                <c:pt idx="70358" formatCode="0.00E+00">
                  <c:v>3.5E-4</c:v>
                </c:pt>
                <c:pt idx="70359" formatCode="0.00E+00">
                  <c:v>3.5E-4</c:v>
                </c:pt>
                <c:pt idx="70360" formatCode="0.00E+00">
                  <c:v>3.5E-4</c:v>
                </c:pt>
                <c:pt idx="70361" formatCode="0.00E+00">
                  <c:v>3.5E-4</c:v>
                </c:pt>
                <c:pt idx="70362" formatCode="0.00E+00">
                  <c:v>3.5E-4</c:v>
                </c:pt>
                <c:pt idx="70363" formatCode="0.00E+00">
                  <c:v>3.5E-4</c:v>
                </c:pt>
                <c:pt idx="70364" formatCode="0.00E+00">
                  <c:v>3.5E-4</c:v>
                </c:pt>
                <c:pt idx="70365" formatCode="0.00E+00">
                  <c:v>3.5E-4</c:v>
                </c:pt>
                <c:pt idx="70366" formatCode="0.00E+00">
                  <c:v>3.4900000000000003E-4</c:v>
                </c:pt>
                <c:pt idx="70367" formatCode="0.00E+00">
                  <c:v>3.5E-4</c:v>
                </c:pt>
                <c:pt idx="70368" formatCode="0.00E+00">
                  <c:v>3.5E-4</c:v>
                </c:pt>
                <c:pt idx="70369" formatCode="0.00E+00">
                  <c:v>3.4900000000000003E-4</c:v>
                </c:pt>
                <c:pt idx="70370" formatCode="0.00E+00">
                  <c:v>3.5E-4</c:v>
                </c:pt>
                <c:pt idx="70371" formatCode="0.00E+00">
                  <c:v>3.5E-4</c:v>
                </c:pt>
                <c:pt idx="70372" formatCode="0.00E+00">
                  <c:v>3.4900000000000003E-4</c:v>
                </c:pt>
                <c:pt idx="70373" formatCode="0.00E+00">
                  <c:v>3.4900000000000003E-4</c:v>
                </c:pt>
                <c:pt idx="70374" formatCode="0.00E+00">
                  <c:v>3.4900000000000003E-4</c:v>
                </c:pt>
                <c:pt idx="70375" formatCode="0.00E+00">
                  <c:v>3.4900000000000003E-4</c:v>
                </c:pt>
                <c:pt idx="70376" formatCode="0.00E+00">
                  <c:v>3.4900000000000003E-4</c:v>
                </c:pt>
                <c:pt idx="70377" formatCode="0.00E+00">
                  <c:v>3.4900000000000003E-4</c:v>
                </c:pt>
                <c:pt idx="70378" formatCode="0.00E+00">
                  <c:v>3.4900000000000003E-4</c:v>
                </c:pt>
                <c:pt idx="70379" formatCode="0.00E+00">
                  <c:v>3.4900000000000003E-4</c:v>
                </c:pt>
                <c:pt idx="70380" formatCode="0.00E+00">
                  <c:v>3.4900000000000003E-4</c:v>
                </c:pt>
                <c:pt idx="70381" formatCode="0.00E+00">
                  <c:v>3.4900000000000003E-4</c:v>
                </c:pt>
                <c:pt idx="70382" formatCode="0.00E+00">
                  <c:v>3.4900000000000003E-4</c:v>
                </c:pt>
                <c:pt idx="70383" formatCode="0.00E+00">
                  <c:v>3.4900000000000003E-4</c:v>
                </c:pt>
                <c:pt idx="70384" formatCode="0.00E+00">
                  <c:v>3.4900000000000003E-4</c:v>
                </c:pt>
                <c:pt idx="70385" formatCode="0.00E+00">
                  <c:v>3.4900000000000003E-4</c:v>
                </c:pt>
                <c:pt idx="70386" formatCode="0.00E+00">
                  <c:v>3.4900000000000003E-4</c:v>
                </c:pt>
                <c:pt idx="70387" formatCode="0.00E+00">
                  <c:v>3.4900000000000003E-4</c:v>
                </c:pt>
                <c:pt idx="70388" formatCode="0.00E+00">
                  <c:v>3.4900000000000003E-4</c:v>
                </c:pt>
                <c:pt idx="70389" formatCode="0.00E+00">
                  <c:v>3.4900000000000003E-4</c:v>
                </c:pt>
                <c:pt idx="70390" formatCode="0.00E+00">
                  <c:v>3.4900000000000003E-4</c:v>
                </c:pt>
                <c:pt idx="70391" formatCode="0.00E+00">
                  <c:v>3.4900000000000003E-4</c:v>
                </c:pt>
                <c:pt idx="70392" formatCode="0.00E+00">
                  <c:v>3.4900000000000003E-4</c:v>
                </c:pt>
                <c:pt idx="70393" formatCode="0.00E+00">
                  <c:v>3.4900000000000003E-4</c:v>
                </c:pt>
                <c:pt idx="70394" formatCode="0.00E+00">
                  <c:v>3.4900000000000003E-4</c:v>
                </c:pt>
                <c:pt idx="70395" formatCode="0.00E+00">
                  <c:v>3.4900000000000003E-4</c:v>
                </c:pt>
                <c:pt idx="70396" formatCode="0.00E+00">
                  <c:v>3.4900000000000003E-4</c:v>
                </c:pt>
                <c:pt idx="70397" formatCode="0.00E+00">
                  <c:v>3.4900000000000003E-4</c:v>
                </c:pt>
                <c:pt idx="70398" formatCode="0.00E+00">
                  <c:v>3.4900000000000003E-4</c:v>
                </c:pt>
                <c:pt idx="70399" formatCode="0.00E+00">
                  <c:v>3.4900000000000003E-4</c:v>
                </c:pt>
                <c:pt idx="70400" formatCode="0.00E+00">
                  <c:v>3.4900000000000003E-4</c:v>
                </c:pt>
                <c:pt idx="70401" formatCode="0.00E+00">
                  <c:v>3.4900000000000003E-4</c:v>
                </c:pt>
                <c:pt idx="70402" formatCode="0.00E+00">
                  <c:v>3.4900000000000003E-4</c:v>
                </c:pt>
                <c:pt idx="70403" formatCode="0.00E+00">
                  <c:v>3.4900000000000003E-4</c:v>
                </c:pt>
                <c:pt idx="70404" formatCode="0.00E+00">
                  <c:v>3.4900000000000003E-4</c:v>
                </c:pt>
                <c:pt idx="70405" formatCode="0.00E+00">
                  <c:v>3.4900000000000003E-4</c:v>
                </c:pt>
                <c:pt idx="70406" formatCode="0.00E+00">
                  <c:v>3.4900000000000003E-4</c:v>
                </c:pt>
                <c:pt idx="70407" formatCode="0.00E+00">
                  <c:v>3.4900000000000003E-4</c:v>
                </c:pt>
                <c:pt idx="70408" formatCode="0.00E+00">
                  <c:v>3.4900000000000003E-4</c:v>
                </c:pt>
                <c:pt idx="70409" formatCode="0.00E+00">
                  <c:v>3.4900000000000003E-4</c:v>
                </c:pt>
                <c:pt idx="70410" formatCode="0.00E+00">
                  <c:v>3.4900000000000003E-4</c:v>
                </c:pt>
                <c:pt idx="70411" formatCode="0.00E+00">
                  <c:v>3.4900000000000003E-4</c:v>
                </c:pt>
                <c:pt idx="70412" formatCode="0.00E+00">
                  <c:v>3.4900000000000003E-4</c:v>
                </c:pt>
                <c:pt idx="70413" formatCode="0.00E+00">
                  <c:v>3.4900000000000003E-4</c:v>
                </c:pt>
                <c:pt idx="70414" formatCode="0.00E+00">
                  <c:v>3.4900000000000003E-4</c:v>
                </c:pt>
                <c:pt idx="70415" formatCode="0.00E+00">
                  <c:v>3.4900000000000003E-4</c:v>
                </c:pt>
                <c:pt idx="70416" formatCode="0.00E+00">
                  <c:v>3.4900000000000003E-4</c:v>
                </c:pt>
                <c:pt idx="70417" formatCode="0.00E+00">
                  <c:v>3.4900000000000003E-4</c:v>
                </c:pt>
                <c:pt idx="70418" formatCode="0.00E+00">
                  <c:v>3.4900000000000003E-4</c:v>
                </c:pt>
                <c:pt idx="70419" formatCode="0.00E+00">
                  <c:v>3.4900000000000003E-4</c:v>
                </c:pt>
                <c:pt idx="70420" formatCode="0.00E+00">
                  <c:v>3.4900000000000003E-4</c:v>
                </c:pt>
                <c:pt idx="70421" formatCode="0.00E+00">
                  <c:v>3.4900000000000003E-4</c:v>
                </c:pt>
                <c:pt idx="70422" formatCode="0.00E+00">
                  <c:v>3.4900000000000003E-4</c:v>
                </c:pt>
                <c:pt idx="70423" formatCode="0.00E+00">
                  <c:v>3.4900000000000003E-4</c:v>
                </c:pt>
                <c:pt idx="70424" formatCode="0.00E+00">
                  <c:v>3.4900000000000003E-4</c:v>
                </c:pt>
                <c:pt idx="70425" formatCode="0.00E+00">
                  <c:v>3.4900000000000003E-4</c:v>
                </c:pt>
                <c:pt idx="70426" formatCode="0.00E+00">
                  <c:v>3.4900000000000003E-4</c:v>
                </c:pt>
                <c:pt idx="70427" formatCode="0.00E+00">
                  <c:v>3.4900000000000003E-4</c:v>
                </c:pt>
                <c:pt idx="70428" formatCode="0.00E+00">
                  <c:v>3.4900000000000003E-4</c:v>
                </c:pt>
                <c:pt idx="70429" formatCode="0.00E+00">
                  <c:v>3.4900000000000003E-4</c:v>
                </c:pt>
                <c:pt idx="70430" formatCode="0.00E+00">
                  <c:v>3.4900000000000003E-4</c:v>
                </c:pt>
                <c:pt idx="70431" formatCode="0.00E+00">
                  <c:v>3.48E-4</c:v>
                </c:pt>
                <c:pt idx="70432" formatCode="0.00E+00">
                  <c:v>3.48E-4</c:v>
                </c:pt>
                <c:pt idx="70433" formatCode="0.00E+00">
                  <c:v>3.4900000000000003E-4</c:v>
                </c:pt>
                <c:pt idx="70434" formatCode="0.00E+00">
                  <c:v>3.4900000000000003E-4</c:v>
                </c:pt>
                <c:pt idx="70435" formatCode="0.00E+00">
                  <c:v>3.4900000000000003E-4</c:v>
                </c:pt>
                <c:pt idx="70436" formatCode="0.00E+00">
                  <c:v>3.4900000000000003E-4</c:v>
                </c:pt>
                <c:pt idx="70437" formatCode="0.00E+00">
                  <c:v>3.4900000000000003E-4</c:v>
                </c:pt>
                <c:pt idx="70438" formatCode="0.00E+00">
                  <c:v>3.48E-4</c:v>
                </c:pt>
                <c:pt idx="70439" formatCode="0.00E+00">
                  <c:v>3.4900000000000003E-4</c:v>
                </c:pt>
                <c:pt idx="70440" formatCode="0.00E+00">
                  <c:v>3.48E-4</c:v>
                </c:pt>
                <c:pt idx="70441" formatCode="0.00E+00">
                  <c:v>3.48E-4</c:v>
                </c:pt>
                <c:pt idx="70442" formatCode="0.00E+00">
                  <c:v>3.4900000000000003E-4</c:v>
                </c:pt>
                <c:pt idx="70443" formatCode="0.00E+00">
                  <c:v>3.48E-4</c:v>
                </c:pt>
                <c:pt idx="70444" formatCode="0.00E+00">
                  <c:v>3.48E-4</c:v>
                </c:pt>
                <c:pt idx="70445" formatCode="0.00E+00">
                  <c:v>3.48E-4</c:v>
                </c:pt>
                <c:pt idx="70446" formatCode="0.00E+00">
                  <c:v>3.48E-4</c:v>
                </c:pt>
                <c:pt idx="70447" formatCode="0.00E+00">
                  <c:v>3.48E-4</c:v>
                </c:pt>
                <c:pt idx="70448" formatCode="0.00E+00">
                  <c:v>3.48E-4</c:v>
                </c:pt>
                <c:pt idx="70449" formatCode="0.00E+00">
                  <c:v>3.48E-4</c:v>
                </c:pt>
                <c:pt idx="70450" formatCode="0.00E+00">
                  <c:v>3.48E-4</c:v>
                </c:pt>
                <c:pt idx="70451" formatCode="0.00E+00">
                  <c:v>3.48E-4</c:v>
                </c:pt>
                <c:pt idx="70452" formatCode="0.00E+00">
                  <c:v>3.48E-4</c:v>
                </c:pt>
                <c:pt idx="70453" formatCode="0.00E+00">
                  <c:v>3.48E-4</c:v>
                </c:pt>
                <c:pt idx="70454" formatCode="0.00E+00">
                  <c:v>3.48E-4</c:v>
                </c:pt>
                <c:pt idx="70455" formatCode="0.00E+00">
                  <c:v>3.48E-4</c:v>
                </c:pt>
                <c:pt idx="70456" formatCode="0.00E+00">
                  <c:v>3.48E-4</c:v>
                </c:pt>
                <c:pt idx="70457" formatCode="0.00E+00">
                  <c:v>3.48E-4</c:v>
                </c:pt>
                <c:pt idx="70458" formatCode="0.00E+00">
                  <c:v>3.48E-4</c:v>
                </c:pt>
                <c:pt idx="70459" formatCode="0.00E+00">
                  <c:v>3.48E-4</c:v>
                </c:pt>
                <c:pt idx="70460" formatCode="0.00E+00">
                  <c:v>3.48E-4</c:v>
                </c:pt>
                <c:pt idx="70461" formatCode="0.00E+00">
                  <c:v>3.48E-4</c:v>
                </c:pt>
                <c:pt idx="70462" formatCode="0.00E+00">
                  <c:v>3.48E-4</c:v>
                </c:pt>
                <c:pt idx="70463" formatCode="0.00E+00">
                  <c:v>3.48E-4</c:v>
                </c:pt>
                <c:pt idx="70464" formatCode="0.00E+00">
                  <c:v>3.48E-4</c:v>
                </c:pt>
                <c:pt idx="70465" formatCode="0.00E+00">
                  <c:v>3.48E-4</c:v>
                </c:pt>
                <c:pt idx="70466" formatCode="0.00E+00">
                  <c:v>3.48E-4</c:v>
                </c:pt>
                <c:pt idx="70467" formatCode="0.00E+00">
                  <c:v>3.48E-4</c:v>
                </c:pt>
                <c:pt idx="70468" formatCode="0.00E+00">
                  <c:v>3.48E-4</c:v>
                </c:pt>
                <c:pt idx="70469" formatCode="0.00E+00">
                  <c:v>3.48E-4</c:v>
                </c:pt>
                <c:pt idx="70470" formatCode="0.00E+00">
                  <c:v>3.48E-4</c:v>
                </c:pt>
                <c:pt idx="70471" formatCode="0.00E+00">
                  <c:v>3.48E-4</c:v>
                </c:pt>
                <c:pt idx="70472" formatCode="0.00E+00">
                  <c:v>3.48E-4</c:v>
                </c:pt>
                <c:pt idx="70473" formatCode="0.00E+00">
                  <c:v>3.48E-4</c:v>
                </c:pt>
                <c:pt idx="70474" formatCode="0.00E+00">
                  <c:v>3.48E-4</c:v>
                </c:pt>
                <c:pt idx="70475" formatCode="0.00E+00">
                  <c:v>3.48E-4</c:v>
                </c:pt>
                <c:pt idx="70476" formatCode="0.00E+00">
                  <c:v>3.48E-4</c:v>
                </c:pt>
                <c:pt idx="70477" formatCode="0.00E+00">
                  <c:v>3.48E-4</c:v>
                </c:pt>
                <c:pt idx="70478" formatCode="0.00E+00">
                  <c:v>3.48E-4</c:v>
                </c:pt>
                <c:pt idx="70479" formatCode="0.00E+00">
                  <c:v>3.48E-4</c:v>
                </c:pt>
                <c:pt idx="70480" formatCode="0.00E+00">
                  <c:v>3.48E-4</c:v>
                </c:pt>
                <c:pt idx="70481" formatCode="0.00E+00">
                  <c:v>3.48E-4</c:v>
                </c:pt>
                <c:pt idx="70482" formatCode="0.00E+00">
                  <c:v>3.48E-4</c:v>
                </c:pt>
                <c:pt idx="70483" formatCode="0.00E+00">
                  <c:v>3.48E-4</c:v>
                </c:pt>
                <c:pt idx="70484" formatCode="0.00E+00">
                  <c:v>3.48E-4</c:v>
                </c:pt>
                <c:pt idx="70485" formatCode="0.00E+00">
                  <c:v>3.48E-4</c:v>
                </c:pt>
                <c:pt idx="70486" formatCode="0.00E+00">
                  <c:v>3.48E-4</c:v>
                </c:pt>
                <c:pt idx="70487" formatCode="0.00E+00">
                  <c:v>3.48E-4</c:v>
                </c:pt>
                <c:pt idx="70488" formatCode="0.00E+00">
                  <c:v>3.48E-4</c:v>
                </c:pt>
                <c:pt idx="70489" formatCode="0.00E+00">
                  <c:v>3.48E-4</c:v>
                </c:pt>
                <c:pt idx="70490" formatCode="0.00E+00">
                  <c:v>3.4699999999999998E-4</c:v>
                </c:pt>
                <c:pt idx="70491" formatCode="0.00E+00">
                  <c:v>3.48E-4</c:v>
                </c:pt>
                <c:pt idx="70492" formatCode="0.00E+00">
                  <c:v>3.48E-4</c:v>
                </c:pt>
                <c:pt idx="70493" formatCode="0.00E+00">
                  <c:v>3.48E-4</c:v>
                </c:pt>
                <c:pt idx="70494" formatCode="0.00E+00">
                  <c:v>3.48E-4</c:v>
                </c:pt>
                <c:pt idx="70495" formatCode="0.00E+00">
                  <c:v>3.48E-4</c:v>
                </c:pt>
                <c:pt idx="70496" formatCode="0.00E+00">
                  <c:v>3.48E-4</c:v>
                </c:pt>
                <c:pt idx="70497" formatCode="0.00E+00">
                  <c:v>3.48E-4</c:v>
                </c:pt>
                <c:pt idx="70498" formatCode="0.00E+00">
                  <c:v>3.48E-4</c:v>
                </c:pt>
                <c:pt idx="70499" formatCode="0.00E+00">
                  <c:v>3.4699999999999998E-4</c:v>
                </c:pt>
                <c:pt idx="70500" formatCode="0.00E+00">
                  <c:v>3.4699999999999998E-4</c:v>
                </c:pt>
                <c:pt idx="70501" formatCode="0.00E+00">
                  <c:v>3.48E-4</c:v>
                </c:pt>
                <c:pt idx="70502" formatCode="0.00E+00">
                  <c:v>3.48E-4</c:v>
                </c:pt>
                <c:pt idx="70503" formatCode="0.00E+00">
                  <c:v>3.4699999999999998E-4</c:v>
                </c:pt>
                <c:pt idx="70504" formatCode="0.00E+00">
                  <c:v>3.4699999999999998E-4</c:v>
                </c:pt>
                <c:pt idx="70505" formatCode="0.00E+00">
                  <c:v>3.4699999999999998E-4</c:v>
                </c:pt>
                <c:pt idx="70506" formatCode="0.00E+00">
                  <c:v>3.48E-4</c:v>
                </c:pt>
                <c:pt idx="70507" formatCode="0.00E+00">
                  <c:v>3.48E-4</c:v>
                </c:pt>
                <c:pt idx="70508" formatCode="0.00E+00">
                  <c:v>3.4699999999999998E-4</c:v>
                </c:pt>
                <c:pt idx="70509" formatCode="0.00E+00">
                  <c:v>3.4699999999999998E-4</c:v>
                </c:pt>
                <c:pt idx="70510" formatCode="0.00E+00">
                  <c:v>3.48E-4</c:v>
                </c:pt>
                <c:pt idx="70511" formatCode="0.00E+00">
                  <c:v>3.48E-4</c:v>
                </c:pt>
                <c:pt idx="70512" formatCode="0.00E+00">
                  <c:v>3.4699999999999998E-4</c:v>
                </c:pt>
                <c:pt idx="70513" formatCode="0.00E+00">
                  <c:v>3.4699999999999998E-4</c:v>
                </c:pt>
                <c:pt idx="70514" formatCode="0.00E+00">
                  <c:v>3.4699999999999998E-4</c:v>
                </c:pt>
                <c:pt idx="70515" formatCode="0.00E+00">
                  <c:v>3.48E-4</c:v>
                </c:pt>
                <c:pt idx="70516" formatCode="0.00E+00">
                  <c:v>3.4699999999999998E-4</c:v>
                </c:pt>
                <c:pt idx="70517" formatCode="0.00E+00">
                  <c:v>3.4699999999999998E-4</c:v>
                </c:pt>
                <c:pt idx="70518" formatCode="0.00E+00">
                  <c:v>3.4699999999999998E-4</c:v>
                </c:pt>
                <c:pt idx="70519" formatCode="0.00E+00">
                  <c:v>3.4699999999999998E-4</c:v>
                </c:pt>
                <c:pt idx="70520" formatCode="0.00E+00">
                  <c:v>3.4699999999999998E-4</c:v>
                </c:pt>
                <c:pt idx="70521" formatCode="0.00E+00">
                  <c:v>3.4699999999999998E-4</c:v>
                </c:pt>
                <c:pt idx="70522" formatCode="0.00E+00">
                  <c:v>3.4699999999999998E-4</c:v>
                </c:pt>
                <c:pt idx="70523" formatCode="0.00E+00">
                  <c:v>3.4699999999999998E-4</c:v>
                </c:pt>
                <c:pt idx="70524" formatCode="0.00E+00">
                  <c:v>3.4699999999999998E-4</c:v>
                </c:pt>
                <c:pt idx="70525" formatCode="0.00E+00">
                  <c:v>3.4699999999999998E-4</c:v>
                </c:pt>
                <c:pt idx="70526" formatCode="0.00E+00">
                  <c:v>3.4699999999999998E-4</c:v>
                </c:pt>
                <c:pt idx="70527" formatCode="0.00E+00">
                  <c:v>3.4699999999999998E-4</c:v>
                </c:pt>
                <c:pt idx="70528" formatCode="0.00E+00">
                  <c:v>3.4699999999999998E-4</c:v>
                </c:pt>
                <c:pt idx="70529" formatCode="0.00E+00">
                  <c:v>3.4699999999999998E-4</c:v>
                </c:pt>
                <c:pt idx="70530" formatCode="0.00E+00">
                  <c:v>3.4699999999999998E-4</c:v>
                </c:pt>
                <c:pt idx="70531" formatCode="0.00E+00">
                  <c:v>3.4699999999999998E-4</c:v>
                </c:pt>
                <c:pt idx="70532" formatCode="0.00E+00">
                  <c:v>3.4699999999999998E-4</c:v>
                </c:pt>
                <c:pt idx="70533" formatCode="0.00E+00">
                  <c:v>3.4699999999999998E-4</c:v>
                </c:pt>
                <c:pt idx="70534" formatCode="0.00E+00">
                  <c:v>3.4699999999999998E-4</c:v>
                </c:pt>
                <c:pt idx="70535" formatCode="0.00E+00">
                  <c:v>3.4699999999999998E-4</c:v>
                </c:pt>
                <c:pt idx="70536" formatCode="0.00E+00">
                  <c:v>3.4699999999999998E-4</c:v>
                </c:pt>
                <c:pt idx="70537" formatCode="0.00E+00">
                  <c:v>3.4699999999999998E-4</c:v>
                </c:pt>
                <c:pt idx="70538" formatCode="0.00E+00">
                  <c:v>3.4699999999999998E-4</c:v>
                </c:pt>
                <c:pt idx="70539" formatCode="0.00E+00">
                  <c:v>3.4699999999999998E-4</c:v>
                </c:pt>
                <c:pt idx="70540" formatCode="0.00E+00">
                  <c:v>3.4699999999999998E-4</c:v>
                </c:pt>
                <c:pt idx="70541" formatCode="0.00E+00">
                  <c:v>3.4699999999999998E-4</c:v>
                </c:pt>
                <c:pt idx="70542" formatCode="0.00E+00">
                  <c:v>3.4699999999999998E-4</c:v>
                </c:pt>
                <c:pt idx="70543" formatCode="0.00E+00">
                  <c:v>3.4699999999999998E-4</c:v>
                </c:pt>
                <c:pt idx="70544" formatCode="0.00E+00">
                  <c:v>3.4699999999999998E-4</c:v>
                </c:pt>
                <c:pt idx="70545" formatCode="0.00E+00">
                  <c:v>3.4699999999999998E-4</c:v>
                </c:pt>
                <c:pt idx="70546" formatCode="0.00E+00">
                  <c:v>3.4699999999999998E-4</c:v>
                </c:pt>
                <c:pt idx="70547" formatCode="0.00E+00">
                  <c:v>3.4699999999999998E-4</c:v>
                </c:pt>
                <c:pt idx="70548" formatCode="0.00E+00">
                  <c:v>3.4699999999999998E-4</c:v>
                </c:pt>
                <c:pt idx="70549" formatCode="0.00E+00">
                  <c:v>3.4699999999999998E-4</c:v>
                </c:pt>
                <c:pt idx="70550" formatCode="0.00E+00">
                  <c:v>3.4699999999999998E-4</c:v>
                </c:pt>
                <c:pt idx="70551" formatCode="0.00E+00">
                  <c:v>3.4699999999999998E-4</c:v>
                </c:pt>
                <c:pt idx="70552" formatCode="0.00E+00">
                  <c:v>3.4699999999999998E-4</c:v>
                </c:pt>
                <c:pt idx="70553" formatCode="0.00E+00">
                  <c:v>3.4699999999999998E-4</c:v>
                </c:pt>
                <c:pt idx="70554" formatCode="0.00E+00">
                  <c:v>3.4699999999999998E-4</c:v>
                </c:pt>
                <c:pt idx="70555" formatCode="0.00E+00">
                  <c:v>3.4699999999999998E-4</c:v>
                </c:pt>
                <c:pt idx="70556" formatCode="0.00E+00">
                  <c:v>3.4699999999999998E-4</c:v>
                </c:pt>
                <c:pt idx="70557" formatCode="0.00E+00">
                  <c:v>3.4699999999999998E-4</c:v>
                </c:pt>
                <c:pt idx="70558" formatCode="0.00E+00">
                  <c:v>3.4699999999999998E-4</c:v>
                </c:pt>
                <c:pt idx="70559" formatCode="0.00E+00">
                  <c:v>3.4699999999999998E-4</c:v>
                </c:pt>
                <c:pt idx="70560" formatCode="0.00E+00">
                  <c:v>3.4699999999999998E-4</c:v>
                </c:pt>
                <c:pt idx="70561" formatCode="0.00E+00">
                  <c:v>3.4699999999999998E-4</c:v>
                </c:pt>
                <c:pt idx="70562" formatCode="0.00E+00">
                  <c:v>3.4699999999999998E-4</c:v>
                </c:pt>
                <c:pt idx="70563" formatCode="0.00E+00">
                  <c:v>3.4699999999999998E-4</c:v>
                </c:pt>
                <c:pt idx="70564" formatCode="0.00E+00">
                  <c:v>3.4699999999999998E-4</c:v>
                </c:pt>
                <c:pt idx="70565" formatCode="0.00E+00">
                  <c:v>3.4699999999999998E-4</c:v>
                </c:pt>
                <c:pt idx="70566" formatCode="0.00E+00">
                  <c:v>3.4699999999999998E-4</c:v>
                </c:pt>
                <c:pt idx="70567" formatCode="0.00E+00">
                  <c:v>3.4699999999999998E-4</c:v>
                </c:pt>
                <c:pt idx="70568" formatCode="0.00E+00">
                  <c:v>3.4699999999999998E-4</c:v>
                </c:pt>
                <c:pt idx="70569" formatCode="0.00E+00">
                  <c:v>3.4699999999999998E-4</c:v>
                </c:pt>
                <c:pt idx="70570" formatCode="0.00E+00">
                  <c:v>3.4699999999999998E-4</c:v>
                </c:pt>
                <c:pt idx="70571" formatCode="0.00E+00">
                  <c:v>3.4699999999999998E-4</c:v>
                </c:pt>
                <c:pt idx="70572" formatCode="0.00E+00">
                  <c:v>3.4699999999999998E-4</c:v>
                </c:pt>
                <c:pt idx="70573" formatCode="0.00E+00">
                  <c:v>3.4699999999999998E-4</c:v>
                </c:pt>
                <c:pt idx="70574" formatCode="0.00E+00">
                  <c:v>3.4699999999999998E-4</c:v>
                </c:pt>
                <c:pt idx="70575" formatCode="0.00E+00">
                  <c:v>3.4699999999999998E-4</c:v>
                </c:pt>
                <c:pt idx="70576" formatCode="0.00E+00">
                  <c:v>3.4600000000000001E-4</c:v>
                </c:pt>
                <c:pt idx="70577" formatCode="0.00E+00">
                  <c:v>3.4600000000000001E-4</c:v>
                </c:pt>
                <c:pt idx="70578" formatCode="0.00E+00">
                  <c:v>3.4600000000000001E-4</c:v>
                </c:pt>
                <c:pt idx="70579" formatCode="0.00E+00">
                  <c:v>3.4600000000000001E-4</c:v>
                </c:pt>
                <c:pt idx="70580" formatCode="0.00E+00">
                  <c:v>3.4600000000000001E-4</c:v>
                </c:pt>
                <c:pt idx="70581" formatCode="0.00E+00">
                  <c:v>3.4699999999999998E-4</c:v>
                </c:pt>
                <c:pt idx="70582" formatCode="0.00E+00">
                  <c:v>3.4600000000000001E-4</c:v>
                </c:pt>
                <c:pt idx="70583" formatCode="0.00E+00">
                  <c:v>3.4699999999999998E-4</c:v>
                </c:pt>
                <c:pt idx="70584" formatCode="0.00E+00">
                  <c:v>3.4600000000000001E-4</c:v>
                </c:pt>
                <c:pt idx="70585" formatCode="0.00E+00">
                  <c:v>3.4600000000000001E-4</c:v>
                </c:pt>
                <c:pt idx="70586" formatCode="0.00E+00">
                  <c:v>3.4699999999999998E-4</c:v>
                </c:pt>
                <c:pt idx="70587" formatCode="0.00E+00">
                  <c:v>3.4600000000000001E-4</c:v>
                </c:pt>
                <c:pt idx="70588" formatCode="0.00E+00">
                  <c:v>3.4600000000000001E-4</c:v>
                </c:pt>
                <c:pt idx="70589" formatCode="0.00E+00">
                  <c:v>3.4600000000000001E-4</c:v>
                </c:pt>
                <c:pt idx="70590" formatCode="0.00E+00">
                  <c:v>3.4600000000000001E-4</c:v>
                </c:pt>
                <c:pt idx="70591" formatCode="0.00E+00">
                  <c:v>3.4600000000000001E-4</c:v>
                </c:pt>
                <c:pt idx="70592" formatCode="0.00E+00">
                  <c:v>3.4600000000000001E-4</c:v>
                </c:pt>
                <c:pt idx="70593" formatCode="0.00E+00">
                  <c:v>3.4600000000000001E-4</c:v>
                </c:pt>
                <c:pt idx="70594" formatCode="0.00E+00">
                  <c:v>3.4600000000000001E-4</c:v>
                </c:pt>
                <c:pt idx="70595" formatCode="0.00E+00">
                  <c:v>3.4600000000000001E-4</c:v>
                </c:pt>
                <c:pt idx="70596" formatCode="0.00E+00">
                  <c:v>3.4600000000000001E-4</c:v>
                </c:pt>
                <c:pt idx="70597" formatCode="0.00E+00">
                  <c:v>3.4600000000000001E-4</c:v>
                </c:pt>
                <c:pt idx="70598" formatCode="0.00E+00">
                  <c:v>3.4600000000000001E-4</c:v>
                </c:pt>
                <c:pt idx="70599" formatCode="0.00E+00">
                  <c:v>3.4600000000000001E-4</c:v>
                </c:pt>
                <c:pt idx="70600" formatCode="0.00E+00">
                  <c:v>3.4600000000000001E-4</c:v>
                </c:pt>
                <c:pt idx="70601" formatCode="0.00E+00">
                  <c:v>3.4600000000000001E-4</c:v>
                </c:pt>
                <c:pt idx="70602" formatCode="0.00E+00">
                  <c:v>3.4600000000000001E-4</c:v>
                </c:pt>
                <c:pt idx="70603" formatCode="0.00E+00">
                  <c:v>3.4600000000000001E-4</c:v>
                </c:pt>
                <c:pt idx="70604" formatCode="0.00E+00">
                  <c:v>3.4600000000000001E-4</c:v>
                </c:pt>
                <c:pt idx="70605" formatCode="0.00E+00">
                  <c:v>3.4600000000000001E-4</c:v>
                </c:pt>
                <c:pt idx="70606" formatCode="0.00E+00">
                  <c:v>3.4600000000000001E-4</c:v>
                </c:pt>
                <c:pt idx="70607" formatCode="0.00E+00">
                  <c:v>3.4600000000000001E-4</c:v>
                </c:pt>
                <c:pt idx="70608" formatCode="0.00E+00">
                  <c:v>3.4600000000000001E-4</c:v>
                </c:pt>
                <c:pt idx="70609" formatCode="0.00E+00">
                  <c:v>3.4600000000000001E-4</c:v>
                </c:pt>
                <c:pt idx="70610" formatCode="0.00E+00">
                  <c:v>3.4600000000000001E-4</c:v>
                </c:pt>
                <c:pt idx="70611" formatCode="0.00E+00">
                  <c:v>3.4600000000000001E-4</c:v>
                </c:pt>
                <c:pt idx="70612" formatCode="0.00E+00">
                  <c:v>3.4600000000000001E-4</c:v>
                </c:pt>
                <c:pt idx="70613" formatCode="0.00E+00">
                  <c:v>3.4600000000000001E-4</c:v>
                </c:pt>
                <c:pt idx="70614" formatCode="0.00E+00">
                  <c:v>3.4600000000000001E-4</c:v>
                </c:pt>
                <c:pt idx="70615" formatCode="0.00E+00">
                  <c:v>3.4600000000000001E-4</c:v>
                </c:pt>
                <c:pt idx="70616" formatCode="0.00E+00">
                  <c:v>3.4600000000000001E-4</c:v>
                </c:pt>
                <c:pt idx="70617" formatCode="0.00E+00">
                  <c:v>3.4600000000000001E-4</c:v>
                </c:pt>
                <c:pt idx="70618" formatCode="0.00E+00">
                  <c:v>3.4600000000000001E-4</c:v>
                </c:pt>
                <c:pt idx="70619" formatCode="0.00E+00">
                  <c:v>3.4600000000000001E-4</c:v>
                </c:pt>
                <c:pt idx="70620" formatCode="0.00E+00">
                  <c:v>3.4600000000000001E-4</c:v>
                </c:pt>
                <c:pt idx="70621" formatCode="0.00E+00">
                  <c:v>3.4600000000000001E-4</c:v>
                </c:pt>
                <c:pt idx="70622" formatCode="0.00E+00">
                  <c:v>3.4600000000000001E-4</c:v>
                </c:pt>
                <c:pt idx="70623" formatCode="0.00E+00">
                  <c:v>3.4600000000000001E-4</c:v>
                </c:pt>
                <c:pt idx="70624" formatCode="0.00E+00">
                  <c:v>3.4600000000000001E-4</c:v>
                </c:pt>
                <c:pt idx="70625" formatCode="0.00E+00">
                  <c:v>3.4600000000000001E-4</c:v>
                </c:pt>
                <c:pt idx="70626" formatCode="0.00E+00">
                  <c:v>3.4600000000000001E-4</c:v>
                </c:pt>
                <c:pt idx="70627" formatCode="0.00E+00">
                  <c:v>3.4600000000000001E-4</c:v>
                </c:pt>
                <c:pt idx="70628" formatCode="0.00E+00">
                  <c:v>3.4600000000000001E-4</c:v>
                </c:pt>
                <c:pt idx="70629" formatCode="0.00E+00">
                  <c:v>3.4600000000000001E-4</c:v>
                </c:pt>
                <c:pt idx="70630" formatCode="0.00E+00">
                  <c:v>3.4600000000000001E-4</c:v>
                </c:pt>
                <c:pt idx="70631" formatCode="0.00E+00">
                  <c:v>3.4600000000000001E-4</c:v>
                </c:pt>
                <c:pt idx="70632" formatCode="0.00E+00">
                  <c:v>3.4600000000000001E-4</c:v>
                </c:pt>
                <c:pt idx="70633" formatCode="0.00E+00">
                  <c:v>3.4600000000000001E-4</c:v>
                </c:pt>
                <c:pt idx="70634" formatCode="0.00E+00">
                  <c:v>3.4600000000000001E-4</c:v>
                </c:pt>
                <c:pt idx="70635" formatCode="0.00E+00">
                  <c:v>3.4600000000000001E-4</c:v>
                </c:pt>
                <c:pt idx="70636" formatCode="0.00E+00">
                  <c:v>3.4600000000000001E-4</c:v>
                </c:pt>
                <c:pt idx="70637" formatCode="0.00E+00">
                  <c:v>3.4600000000000001E-4</c:v>
                </c:pt>
                <c:pt idx="70638" formatCode="0.00E+00">
                  <c:v>3.4600000000000001E-4</c:v>
                </c:pt>
                <c:pt idx="70639" formatCode="0.00E+00">
                  <c:v>3.4600000000000001E-4</c:v>
                </c:pt>
                <c:pt idx="70640" formatCode="0.00E+00">
                  <c:v>3.4600000000000001E-4</c:v>
                </c:pt>
                <c:pt idx="70641" formatCode="0.00E+00">
                  <c:v>3.4600000000000001E-4</c:v>
                </c:pt>
                <c:pt idx="70642" formatCode="0.00E+00">
                  <c:v>3.4600000000000001E-4</c:v>
                </c:pt>
                <c:pt idx="70643" formatCode="0.00E+00">
                  <c:v>3.4600000000000001E-4</c:v>
                </c:pt>
                <c:pt idx="70644" formatCode="0.00E+00">
                  <c:v>3.4600000000000001E-4</c:v>
                </c:pt>
                <c:pt idx="70645" formatCode="0.00E+00">
                  <c:v>3.4600000000000001E-4</c:v>
                </c:pt>
                <c:pt idx="70646" formatCode="0.00E+00">
                  <c:v>3.4600000000000001E-4</c:v>
                </c:pt>
                <c:pt idx="70647" formatCode="0.00E+00">
                  <c:v>3.4600000000000001E-4</c:v>
                </c:pt>
                <c:pt idx="70648" formatCode="0.00E+00">
                  <c:v>3.4600000000000001E-4</c:v>
                </c:pt>
                <c:pt idx="70649" formatCode="0.00E+00">
                  <c:v>3.4600000000000001E-4</c:v>
                </c:pt>
                <c:pt idx="70650" formatCode="0.00E+00">
                  <c:v>3.4600000000000001E-4</c:v>
                </c:pt>
                <c:pt idx="70651" formatCode="0.00E+00">
                  <c:v>3.4499999999999998E-4</c:v>
                </c:pt>
                <c:pt idx="70652" formatCode="0.00E+00">
                  <c:v>3.4499999999999998E-4</c:v>
                </c:pt>
                <c:pt idx="70653" formatCode="0.00E+00">
                  <c:v>3.4499999999999998E-4</c:v>
                </c:pt>
                <c:pt idx="70654" formatCode="0.00E+00">
                  <c:v>3.4499999999999998E-4</c:v>
                </c:pt>
                <c:pt idx="70655" formatCode="0.00E+00">
                  <c:v>3.4600000000000001E-4</c:v>
                </c:pt>
                <c:pt idx="70656" formatCode="0.00E+00">
                  <c:v>3.4499999999999998E-4</c:v>
                </c:pt>
                <c:pt idx="70657" formatCode="0.00E+00">
                  <c:v>3.4499999999999998E-4</c:v>
                </c:pt>
                <c:pt idx="70658" formatCode="0.00E+00">
                  <c:v>3.4499999999999998E-4</c:v>
                </c:pt>
                <c:pt idx="70659" formatCode="0.00E+00">
                  <c:v>3.4499999999999998E-4</c:v>
                </c:pt>
                <c:pt idx="70660" formatCode="0.00E+00">
                  <c:v>3.4499999999999998E-4</c:v>
                </c:pt>
                <c:pt idx="70661" formatCode="0.00E+00">
                  <c:v>3.4499999999999998E-4</c:v>
                </c:pt>
                <c:pt idx="70662" formatCode="0.00E+00">
                  <c:v>3.4499999999999998E-4</c:v>
                </c:pt>
                <c:pt idx="70663" formatCode="0.00E+00">
                  <c:v>3.4600000000000001E-4</c:v>
                </c:pt>
                <c:pt idx="70664" formatCode="0.00E+00">
                  <c:v>3.4499999999999998E-4</c:v>
                </c:pt>
                <c:pt idx="70665" formatCode="0.00E+00">
                  <c:v>3.4499999999999998E-4</c:v>
                </c:pt>
                <c:pt idx="70666" formatCode="0.00E+00">
                  <c:v>3.4499999999999998E-4</c:v>
                </c:pt>
                <c:pt idx="70667" formatCode="0.00E+00">
                  <c:v>3.4499999999999998E-4</c:v>
                </c:pt>
                <c:pt idx="70668" formatCode="0.00E+00">
                  <c:v>3.4499999999999998E-4</c:v>
                </c:pt>
                <c:pt idx="70669" formatCode="0.00E+00">
                  <c:v>3.4499999999999998E-4</c:v>
                </c:pt>
                <c:pt idx="70670" formatCode="0.00E+00">
                  <c:v>3.4499999999999998E-4</c:v>
                </c:pt>
                <c:pt idx="70671" formatCode="0.00E+00">
                  <c:v>3.4499999999999998E-4</c:v>
                </c:pt>
                <c:pt idx="70672" formatCode="0.00E+00">
                  <c:v>3.4499999999999998E-4</c:v>
                </c:pt>
                <c:pt idx="70673" formatCode="0.00E+00">
                  <c:v>3.4499999999999998E-4</c:v>
                </c:pt>
                <c:pt idx="70674" formatCode="0.00E+00">
                  <c:v>3.4499999999999998E-4</c:v>
                </c:pt>
                <c:pt idx="70675" formatCode="0.00E+00">
                  <c:v>3.4499999999999998E-4</c:v>
                </c:pt>
                <c:pt idx="70676" formatCode="0.00E+00">
                  <c:v>3.4499999999999998E-4</c:v>
                </c:pt>
                <c:pt idx="70677" formatCode="0.00E+00">
                  <c:v>3.4499999999999998E-4</c:v>
                </c:pt>
                <c:pt idx="70678" formatCode="0.00E+00">
                  <c:v>3.4499999999999998E-4</c:v>
                </c:pt>
                <c:pt idx="70679" formatCode="0.00E+00">
                  <c:v>3.4499999999999998E-4</c:v>
                </c:pt>
                <c:pt idx="70680" formatCode="0.00E+00">
                  <c:v>3.4499999999999998E-4</c:v>
                </c:pt>
                <c:pt idx="70681" formatCode="0.00E+00">
                  <c:v>3.4499999999999998E-4</c:v>
                </c:pt>
                <c:pt idx="70682" formatCode="0.00E+00">
                  <c:v>3.4499999999999998E-4</c:v>
                </c:pt>
                <c:pt idx="70683" formatCode="0.00E+00">
                  <c:v>3.4499999999999998E-4</c:v>
                </c:pt>
                <c:pt idx="70684" formatCode="0.00E+00">
                  <c:v>3.4499999999999998E-4</c:v>
                </c:pt>
                <c:pt idx="70685" formatCode="0.00E+00">
                  <c:v>3.4499999999999998E-4</c:v>
                </c:pt>
                <c:pt idx="70686" formatCode="0.00E+00">
                  <c:v>3.4499999999999998E-4</c:v>
                </c:pt>
                <c:pt idx="70687" formatCode="0.00E+00">
                  <c:v>3.4499999999999998E-4</c:v>
                </c:pt>
                <c:pt idx="70688" formatCode="0.00E+00">
                  <c:v>3.4499999999999998E-4</c:v>
                </c:pt>
                <c:pt idx="70689" formatCode="0.00E+00">
                  <c:v>3.4499999999999998E-4</c:v>
                </c:pt>
                <c:pt idx="70690" formatCode="0.00E+00">
                  <c:v>3.4499999999999998E-4</c:v>
                </c:pt>
                <c:pt idx="70691" formatCode="0.00E+00">
                  <c:v>3.4499999999999998E-4</c:v>
                </c:pt>
                <c:pt idx="70692" formatCode="0.00E+00">
                  <c:v>3.4499999999999998E-4</c:v>
                </c:pt>
                <c:pt idx="70693" formatCode="0.00E+00">
                  <c:v>3.4499999999999998E-4</c:v>
                </c:pt>
                <c:pt idx="70694" formatCode="0.00E+00">
                  <c:v>3.4499999999999998E-4</c:v>
                </c:pt>
                <c:pt idx="70695" formatCode="0.00E+00">
                  <c:v>3.4499999999999998E-4</c:v>
                </c:pt>
                <c:pt idx="70696" formatCode="0.00E+00">
                  <c:v>3.4499999999999998E-4</c:v>
                </c:pt>
                <c:pt idx="70697" formatCode="0.00E+00">
                  <c:v>3.4499999999999998E-4</c:v>
                </c:pt>
                <c:pt idx="70698" formatCode="0.00E+00">
                  <c:v>3.4499999999999998E-4</c:v>
                </c:pt>
                <c:pt idx="70699" formatCode="0.00E+00">
                  <c:v>3.4499999999999998E-4</c:v>
                </c:pt>
                <c:pt idx="70700" formatCode="0.00E+00">
                  <c:v>3.4499999999999998E-4</c:v>
                </c:pt>
                <c:pt idx="70701" formatCode="0.00E+00">
                  <c:v>3.4499999999999998E-4</c:v>
                </c:pt>
                <c:pt idx="70702" formatCode="0.00E+00">
                  <c:v>3.4499999999999998E-4</c:v>
                </c:pt>
                <c:pt idx="70703" formatCode="0.00E+00">
                  <c:v>3.4499999999999998E-4</c:v>
                </c:pt>
                <c:pt idx="70704" formatCode="0.00E+00">
                  <c:v>3.4499999999999998E-4</c:v>
                </c:pt>
                <c:pt idx="70705" formatCode="0.00E+00">
                  <c:v>3.4499999999999998E-4</c:v>
                </c:pt>
                <c:pt idx="70706" formatCode="0.00E+00">
                  <c:v>3.4499999999999998E-4</c:v>
                </c:pt>
                <c:pt idx="70707" formatCode="0.00E+00">
                  <c:v>3.4499999999999998E-4</c:v>
                </c:pt>
                <c:pt idx="70708" formatCode="0.00E+00">
                  <c:v>3.4499999999999998E-4</c:v>
                </c:pt>
                <c:pt idx="70709" formatCode="0.00E+00">
                  <c:v>3.4499999999999998E-4</c:v>
                </c:pt>
                <c:pt idx="70710" formatCode="0.00E+00">
                  <c:v>3.4499999999999998E-4</c:v>
                </c:pt>
                <c:pt idx="70711" formatCode="0.00E+00">
                  <c:v>3.4499999999999998E-4</c:v>
                </c:pt>
                <c:pt idx="70712" formatCode="0.00E+00">
                  <c:v>3.4499999999999998E-4</c:v>
                </c:pt>
                <c:pt idx="70713" formatCode="0.00E+00">
                  <c:v>3.4499999999999998E-4</c:v>
                </c:pt>
                <c:pt idx="70714" formatCode="0.00E+00">
                  <c:v>3.4499999999999998E-4</c:v>
                </c:pt>
                <c:pt idx="70715" formatCode="0.00E+00">
                  <c:v>3.4499999999999998E-4</c:v>
                </c:pt>
                <c:pt idx="70716" formatCode="0.00E+00">
                  <c:v>3.4499999999999998E-4</c:v>
                </c:pt>
                <c:pt idx="70717" formatCode="0.00E+00">
                  <c:v>3.4499999999999998E-4</c:v>
                </c:pt>
                <c:pt idx="70718" formatCode="0.00E+00">
                  <c:v>3.4499999999999998E-4</c:v>
                </c:pt>
                <c:pt idx="70719" formatCode="0.00E+00">
                  <c:v>3.4499999999999998E-4</c:v>
                </c:pt>
                <c:pt idx="70720" formatCode="0.00E+00">
                  <c:v>3.4499999999999998E-4</c:v>
                </c:pt>
                <c:pt idx="70721" formatCode="0.00E+00">
                  <c:v>3.4499999999999998E-4</c:v>
                </c:pt>
                <c:pt idx="70722" formatCode="0.00E+00">
                  <c:v>3.4499999999999998E-4</c:v>
                </c:pt>
                <c:pt idx="70723" formatCode="0.00E+00">
                  <c:v>3.4499999999999998E-4</c:v>
                </c:pt>
                <c:pt idx="70724" formatCode="0.00E+00">
                  <c:v>3.4499999999999998E-4</c:v>
                </c:pt>
                <c:pt idx="70725" formatCode="0.00E+00">
                  <c:v>3.4499999999999998E-4</c:v>
                </c:pt>
                <c:pt idx="70726" formatCode="0.00E+00">
                  <c:v>3.4499999999999998E-4</c:v>
                </c:pt>
                <c:pt idx="70727" formatCode="0.00E+00">
                  <c:v>3.4499999999999998E-4</c:v>
                </c:pt>
                <c:pt idx="70728" formatCode="0.00E+00">
                  <c:v>3.4499999999999998E-4</c:v>
                </c:pt>
                <c:pt idx="70729" formatCode="0.00E+00">
                  <c:v>3.4499999999999998E-4</c:v>
                </c:pt>
                <c:pt idx="70730" formatCode="0.00E+00">
                  <c:v>3.4499999999999998E-4</c:v>
                </c:pt>
                <c:pt idx="70731" formatCode="0.00E+00">
                  <c:v>3.4499999999999998E-4</c:v>
                </c:pt>
                <c:pt idx="70732" formatCode="0.00E+00">
                  <c:v>3.4400000000000001E-4</c:v>
                </c:pt>
                <c:pt idx="70733" formatCode="0.00E+00">
                  <c:v>3.4400000000000001E-4</c:v>
                </c:pt>
                <c:pt idx="70734" formatCode="0.00E+00">
                  <c:v>3.4499999999999998E-4</c:v>
                </c:pt>
                <c:pt idx="70735" formatCode="0.00E+00">
                  <c:v>3.4400000000000001E-4</c:v>
                </c:pt>
                <c:pt idx="70736" formatCode="0.00E+00">
                  <c:v>3.4400000000000001E-4</c:v>
                </c:pt>
                <c:pt idx="70737" formatCode="0.00E+00">
                  <c:v>3.4499999999999998E-4</c:v>
                </c:pt>
                <c:pt idx="70738" formatCode="0.00E+00">
                  <c:v>3.4499999999999998E-4</c:v>
                </c:pt>
                <c:pt idx="70739" formatCode="0.00E+00">
                  <c:v>3.4400000000000001E-4</c:v>
                </c:pt>
                <c:pt idx="70740" formatCode="0.00E+00">
                  <c:v>3.4400000000000001E-4</c:v>
                </c:pt>
                <c:pt idx="70741" formatCode="0.00E+00">
                  <c:v>3.4499999999999998E-4</c:v>
                </c:pt>
                <c:pt idx="70742" formatCode="0.00E+00">
                  <c:v>3.4400000000000001E-4</c:v>
                </c:pt>
                <c:pt idx="70743" formatCode="0.00E+00">
                  <c:v>3.4400000000000001E-4</c:v>
                </c:pt>
                <c:pt idx="70744" formatCode="0.00E+00">
                  <c:v>3.4400000000000001E-4</c:v>
                </c:pt>
                <c:pt idx="70745" formatCode="0.00E+00">
                  <c:v>3.4400000000000001E-4</c:v>
                </c:pt>
                <c:pt idx="70746" formatCode="0.00E+00">
                  <c:v>3.4400000000000001E-4</c:v>
                </c:pt>
                <c:pt idx="70747" formatCode="0.00E+00">
                  <c:v>3.4400000000000001E-4</c:v>
                </c:pt>
                <c:pt idx="70748" formatCode="0.00E+00">
                  <c:v>3.4400000000000001E-4</c:v>
                </c:pt>
                <c:pt idx="70749" formatCode="0.00E+00">
                  <c:v>3.4400000000000001E-4</c:v>
                </c:pt>
                <c:pt idx="70750" formatCode="0.00E+00">
                  <c:v>3.4400000000000001E-4</c:v>
                </c:pt>
                <c:pt idx="70751" formatCode="0.00E+00">
                  <c:v>3.4400000000000001E-4</c:v>
                </c:pt>
                <c:pt idx="70752" formatCode="0.00E+00">
                  <c:v>3.4400000000000001E-4</c:v>
                </c:pt>
                <c:pt idx="70753" formatCode="0.00E+00">
                  <c:v>3.4400000000000001E-4</c:v>
                </c:pt>
                <c:pt idx="70754" formatCode="0.00E+00">
                  <c:v>3.4400000000000001E-4</c:v>
                </c:pt>
                <c:pt idx="70755" formatCode="0.00E+00">
                  <c:v>3.4400000000000001E-4</c:v>
                </c:pt>
                <c:pt idx="70756" formatCode="0.00E+00">
                  <c:v>3.4400000000000001E-4</c:v>
                </c:pt>
                <c:pt idx="70757" formatCode="0.00E+00">
                  <c:v>3.4400000000000001E-4</c:v>
                </c:pt>
                <c:pt idx="70758" formatCode="0.00E+00">
                  <c:v>3.4400000000000001E-4</c:v>
                </c:pt>
                <c:pt idx="70759" formatCode="0.00E+00">
                  <c:v>3.4400000000000001E-4</c:v>
                </c:pt>
                <c:pt idx="70760" formatCode="0.00E+00">
                  <c:v>3.4400000000000001E-4</c:v>
                </c:pt>
                <c:pt idx="70761" formatCode="0.00E+00">
                  <c:v>3.4400000000000001E-4</c:v>
                </c:pt>
                <c:pt idx="70762" formatCode="0.00E+00">
                  <c:v>3.4400000000000001E-4</c:v>
                </c:pt>
                <c:pt idx="70763" formatCode="0.00E+00">
                  <c:v>3.4400000000000001E-4</c:v>
                </c:pt>
                <c:pt idx="70764" formatCode="0.00E+00">
                  <c:v>3.4400000000000001E-4</c:v>
                </c:pt>
                <c:pt idx="70765" formatCode="0.00E+00">
                  <c:v>3.4400000000000001E-4</c:v>
                </c:pt>
                <c:pt idx="70766" formatCode="0.00E+00">
                  <c:v>3.4400000000000001E-4</c:v>
                </c:pt>
                <c:pt idx="70767" formatCode="0.00E+00">
                  <c:v>3.4400000000000001E-4</c:v>
                </c:pt>
                <c:pt idx="70768" formatCode="0.00E+00">
                  <c:v>3.4400000000000001E-4</c:v>
                </c:pt>
                <c:pt idx="70769" formatCode="0.00E+00">
                  <c:v>3.4400000000000001E-4</c:v>
                </c:pt>
                <c:pt idx="70770" formatCode="0.00E+00">
                  <c:v>3.4400000000000001E-4</c:v>
                </c:pt>
                <c:pt idx="70771" formatCode="0.00E+00">
                  <c:v>3.4400000000000001E-4</c:v>
                </c:pt>
                <c:pt idx="70772" formatCode="0.00E+00">
                  <c:v>3.4400000000000001E-4</c:v>
                </c:pt>
                <c:pt idx="70773" formatCode="0.00E+00">
                  <c:v>3.4400000000000001E-4</c:v>
                </c:pt>
                <c:pt idx="70774" formatCode="0.00E+00">
                  <c:v>3.4400000000000001E-4</c:v>
                </c:pt>
                <c:pt idx="70775" formatCode="0.00E+00">
                  <c:v>3.4400000000000001E-4</c:v>
                </c:pt>
                <c:pt idx="70776" formatCode="0.00E+00">
                  <c:v>3.4400000000000001E-4</c:v>
                </c:pt>
                <c:pt idx="70777" formatCode="0.00E+00">
                  <c:v>3.4400000000000001E-4</c:v>
                </c:pt>
                <c:pt idx="70778" formatCode="0.00E+00">
                  <c:v>3.4400000000000001E-4</c:v>
                </c:pt>
                <c:pt idx="70779" formatCode="0.00E+00">
                  <c:v>3.4400000000000001E-4</c:v>
                </c:pt>
                <c:pt idx="70780" formatCode="0.00E+00">
                  <c:v>3.4400000000000001E-4</c:v>
                </c:pt>
                <c:pt idx="70781" formatCode="0.00E+00">
                  <c:v>3.4400000000000001E-4</c:v>
                </c:pt>
                <c:pt idx="70782" formatCode="0.00E+00">
                  <c:v>3.4400000000000001E-4</c:v>
                </c:pt>
                <c:pt idx="70783" formatCode="0.00E+00">
                  <c:v>3.4400000000000001E-4</c:v>
                </c:pt>
                <c:pt idx="70784" formatCode="0.00E+00">
                  <c:v>3.4400000000000001E-4</c:v>
                </c:pt>
                <c:pt idx="70785" formatCode="0.00E+00">
                  <c:v>3.4400000000000001E-4</c:v>
                </c:pt>
                <c:pt idx="70786" formatCode="0.00E+00">
                  <c:v>3.4400000000000001E-4</c:v>
                </c:pt>
                <c:pt idx="70787" formatCode="0.00E+00">
                  <c:v>3.4400000000000001E-4</c:v>
                </c:pt>
                <c:pt idx="70788" formatCode="0.00E+00">
                  <c:v>3.4400000000000001E-4</c:v>
                </c:pt>
                <c:pt idx="70789" formatCode="0.00E+00">
                  <c:v>3.4400000000000001E-4</c:v>
                </c:pt>
                <c:pt idx="70790" formatCode="0.00E+00">
                  <c:v>3.4400000000000001E-4</c:v>
                </c:pt>
                <c:pt idx="70791" formatCode="0.00E+00">
                  <c:v>3.4400000000000001E-4</c:v>
                </c:pt>
                <c:pt idx="70792" formatCode="0.00E+00">
                  <c:v>3.4400000000000001E-4</c:v>
                </c:pt>
                <c:pt idx="70793" formatCode="0.00E+00">
                  <c:v>3.4400000000000001E-4</c:v>
                </c:pt>
                <c:pt idx="70794" formatCode="0.00E+00">
                  <c:v>3.4400000000000001E-4</c:v>
                </c:pt>
                <c:pt idx="70795" formatCode="0.00E+00">
                  <c:v>3.4400000000000001E-4</c:v>
                </c:pt>
                <c:pt idx="70796" formatCode="0.00E+00">
                  <c:v>3.4400000000000001E-4</c:v>
                </c:pt>
                <c:pt idx="70797" formatCode="0.00E+00">
                  <c:v>3.4400000000000001E-4</c:v>
                </c:pt>
                <c:pt idx="70798" formatCode="0.00E+00">
                  <c:v>3.4400000000000001E-4</c:v>
                </c:pt>
                <c:pt idx="70799" formatCode="0.00E+00">
                  <c:v>3.4400000000000001E-4</c:v>
                </c:pt>
                <c:pt idx="70800" formatCode="0.00E+00">
                  <c:v>3.4400000000000001E-4</c:v>
                </c:pt>
                <c:pt idx="70801" formatCode="0.00E+00">
                  <c:v>3.4400000000000001E-4</c:v>
                </c:pt>
                <c:pt idx="70802" formatCode="0.00E+00">
                  <c:v>3.4400000000000001E-4</c:v>
                </c:pt>
                <c:pt idx="70803" formatCode="0.00E+00">
                  <c:v>3.4400000000000001E-4</c:v>
                </c:pt>
                <c:pt idx="70804" formatCode="0.00E+00">
                  <c:v>3.4400000000000001E-4</c:v>
                </c:pt>
                <c:pt idx="70805" formatCode="0.00E+00">
                  <c:v>3.4400000000000001E-4</c:v>
                </c:pt>
                <c:pt idx="70806" formatCode="0.00E+00">
                  <c:v>3.4400000000000001E-4</c:v>
                </c:pt>
                <c:pt idx="70807" formatCode="0.00E+00">
                  <c:v>3.4400000000000001E-4</c:v>
                </c:pt>
                <c:pt idx="70808" formatCode="0.00E+00">
                  <c:v>3.4400000000000001E-4</c:v>
                </c:pt>
                <c:pt idx="70809" formatCode="0.00E+00">
                  <c:v>3.4400000000000001E-4</c:v>
                </c:pt>
                <c:pt idx="70810" formatCode="0.00E+00">
                  <c:v>3.4400000000000001E-4</c:v>
                </c:pt>
                <c:pt idx="70811" formatCode="0.00E+00">
                  <c:v>3.4400000000000001E-4</c:v>
                </c:pt>
                <c:pt idx="70812" formatCode="0.00E+00">
                  <c:v>3.4400000000000001E-4</c:v>
                </c:pt>
                <c:pt idx="70813" formatCode="0.00E+00">
                  <c:v>3.4400000000000001E-4</c:v>
                </c:pt>
                <c:pt idx="70814" formatCode="0.00E+00">
                  <c:v>3.4400000000000001E-4</c:v>
                </c:pt>
                <c:pt idx="70815" formatCode="0.00E+00">
                  <c:v>3.4299999999999999E-4</c:v>
                </c:pt>
                <c:pt idx="70816" formatCode="0.00E+00">
                  <c:v>3.4400000000000001E-4</c:v>
                </c:pt>
                <c:pt idx="70817" formatCode="0.00E+00">
                  <c:v>3.4400000000000001E-4</c:v>
                </c:pt>
                <c:pt idx="70818" formatCode="0.00E+00">
                  <c:v>3.4400000000000001E-4</c:v>
                </c:pt>
                <c:pt idx="70819" formatCode="0.00E+00">
                  <c:v>3.4400000000000001E-4</c:v>
                </c:pt>
                <c:pt idx="70820" formatCode="0.00E+00">
                  <c:v>3.4299999999999999E-4</c:v>
                </c:pt>
                <c:pt idx="70821" formatCode="0.00E+00">
                  <c:v>3.4299999999999999E-4</c:v>
                </c:pt>
                <c:pt idx="70822" formatCode="0.00E+00">
                  <c:v>3.4400000000000001E-4</c:v>
                </c:pt>
                <c:pt idx="70823" formatCode="0.00E+00">
                  <c:v>3.4400000000000001E-4</c:v>
                </c:pt>
                <c:pt idx="70824" formatCode="0.00E+00">
                  <c:v>3.4299999999999999E-4</c:v>
                </c:pt>
                <c:pt idx="70825" formatCode="0.00E+00">
                  <c:v>3.4299999999999999E-4</c:v>
                </c:pt>
                <c:pt idx="70826" formatCode="0.00E+00">
                  <c:v>3.4299999999999999E-4</c:v>
                </c:pt>
                <c:pt idx="70827" formatCode="0.00E+00">
                  <c:v>3.4299999999999999E-4</c:v>
                </c:pt>
                <c:pt idx="70828" formatCode="0.00E+00">
                  <c:v>3.4400000000000001E-4</c:v>
                </c:pt>
                <c:pt idx="70829" formatCode="0.00E+00">
                  <c:v>3.4400000000000001E-4</c:v>
                </c:pt>
                <c:pt idx="70830" formatCode="0.00E+00">
                  <c:v>3.4299999999999999E-4</c:v>
                </c:pt>
                <c:pt idx="70831" formatCode="0.00E+00">
                  <c:v>3.4299999999999999E-4</c:v>
                </c:pt>
                <c:pt idx="70832" formatCode="0.00E+00">
                  <c:v>3.4299999999999999E-4</c:v>
                </c:pt>
                <c:pt idx="70833" formatCode="0.00E+00">
                  <c:v>3.4299999999999999E-4</c:v>
                </c:pt>
                <c:pt idx="70834" formatCode="0.00E+00">
                  <c:v>3.4299999999999999E-4</c:v>
                </c:pt>
                <c:pt idx="70835" formatCode="0.00E+00">
                  <c:v>3.4299999999999999E-4</c:v>
                </c:pt>
                <c:pt idx="70836" formatCode="0.00E+00">
                  <c:v>3.4299999999999999E-4</c:v>
                </c:pt>
                <c:pt idx="70837" formatCode="0.00E+00">
                  <c:v>3.4299999999999999E-4</c:v>
                </c:pt>
                <c:pt idx="70838" formatCode="0.00E+00">
                  <c:v>3.4299999999999999E-4</c:v>
                </c:pt>
                <c:pt idx="70839" formatCode="0.00E+00">
                  <c:v>3.4299999999999999E-4</c:v>
                </c:pt>
                <c:pt idx="70840" formatCode="0.00E+00">
                  <c:v>3.4299999999999999E-4</c:v>
                </c:pt>
                <c:pt idx="70841" formatCode="0.00E+00">
                  <c:v>3.4299999999999999E-4</c:v>
                </c:pt>
                <c:pt idx="70842" formatCode="0.00E+00">
                  <c:v>3.4299999999999999E-4</c:v>
                </c:pt>
                <c:pt idx="70843" formatCode="0.00E+00">
                  <c:v>3.4299999999999999E-4</c:v>
                </c:pt>
                <c:pt idx="70844" formatCode="0.00E+00">
                  <c:v>3.4299999999999999E-4</c:v>
                </c:pt>
                <c:pt idx="70845" formatCode="0.00E+00">
                  <c:v>3.4299999999999999E-4</c:v>
                </c:pt>
                <c:pt idx="70846" formatCode="0.00E+00">
                  <c:v>3.4299999999999999E-4</c:v>
                </c:pt>
                <c:pt idx="70847" formatCode="0.00E+00">
                  <c:v>3.4299999999999999E-4</c:v>
                </c:pt>
                <c:pt idx="70848" formatCode="0.00E+00">
                  <c:v>3.4299999999999999E-4</c:v>
                </c:pt>
                <c:pt idx="70849" formatCode="0.00E+00">
                  <c:v>3.4299999999999999E-4</c:v>
                </c:pt>
                <c:pt idx="70850" formatCode="0.00E+00">
                  <c:v>3.4299999999999999E-4</c:v>
                </c:pt>
                <c:pt idx="70851" formatCode="0.00E+00">
                  <c:v>3.4299999999999999E-4</c:v>
                </c:pt>
                <c:pt idx="70852" formatCode="0.00E+00">
                  <c:v>3.4299999999999999E-4</c:v>
                </c:pt>
                <c:pt idx="70853" formatCode="0.00E+00">
                  <c:v>3.4299999999999999E-4</c:v>
                </c:pt>
                <c:pt idx="70854" formatCode="0.00E+00">
                  <c:v>3.4299999999999999E-4</c:v>
                </c:pt>
                <c:pt idx="70855" formatCode="0.00E+00">
                  <c:v>3.4299999999999999E-4</c:v>
                </c:pt>
                <c:pt idx="70856" formatCode="0.00E+00">
                  <c:v>3.4299999999999999E-4</c:v>
                </c:pt>
                <c:pt idx="70857" formatCode="0.00E+00">
                  <c:v>3.4299999999999999E-4</c:v>
                </c:pt>
                <c:pt idx="70858" formatCode="0.00E+00">
                  <c:v>3.4299999999999999E-4</c:v>
                </c:pt>
                <c:pt idx="70859" formatCode="0.00E+00">
                  <c:v>3.4299999999999999E-4</c:v>
                </c:pt>
                <c:pt idx="70860" formatCode="0.00E+00">
                  <c:v>3.4299999999999999E-4</c:v>
                </c:pt>
                <c:pt idx="70861" formatCode="0.00E+00">
                  <c:v>3.4299999999999999E-4</c:v>
                </c:pt>
                <c:pt idx="70862" formatCode="0.00E+00">
                  <c:v>3.4299999999999999E-4</c:v>
                </c:pt>
                <c:pt idx="70863" formatCode="0.00E+00">
                  <c:v>3.4299999999999999E-4</c:v>
                </c:pt>
                <c:pt idx="70864" formatCode="0.00E+00">
                  <c:v>3.4299999999999999E-4</c:v>
                </c:pt>
                <c:pt idx="70865" formatCode="0.00E+00">
                  <c:v>3.4299999999999999E-4</c:v>
                </c:pt>
                <c:pt idx="70866" formatCode="0.00E+00">
                  <c:v>3.4299999999999999E-4</c:v>
                </c:pt>
                <c:pt idx="70867" formatCode="0.00E+00">
                  <c:v>3.4299999999999999E-4</c:v>
                </c:pt>
                <c:pt idx="70868" formatCode="0.00E+00">
                  <c:v>3.4299999999999999E-4</c:v>
                </c:pt>
                <c:pt idx="70869" formatCode="0.00E+00">
                  <c:v>3.4299999999999999E-4</c:v>
                </c:pt>
                <c:pt idx="70870" formatCode="0.00E+00">
                  <c:v>3.4299999999999999E-4</c:v>
                </c:pt>
                <c:pt idx="70871" formatCode="0.00E+00">
                  <c:v>3.4299999999999999E-4</c:v>
                </c:pt>
                <c:pt idx="70872" formatCode="0.00E+00">
                  <c:v>3.4299999999999999E-4</c:v>
                </c:pt>
                <c:pt idx="70873" formatCode="0.00E+00">
                  <c:v>3.4299999999999999E-4</c:v>
                </c:pt>
                <c:pt idx="70874" formatCode="0.00E+00">
                  <c:v>3.4299999999999999E-4</c:v>
                </c:pt>
                <c:pt idx="70875" formatCode="0.00E+00">
                  <c:v>3.4299999999999999E-4</c:v>
                </c:pt>
                <c:pt idx="70876" formatCode="0.00E+00">
                  <c:v>3.4299999999999999E-4</c:v>
                </c:pt>
                <c:pt idx="70877" formatCode="0.00E+00">
                  <c:v>3.4299999999999999E-4</c:v>
                </c:pt>
                <c:pt idx="70878" formatCode="0.00E+00">
                  <c:v>3.4299999999999999E-4</c:v>
                </c:pt>
                <c:pt idx="70879" formatCode="0.00E+00">
                  <c:v>3.4299999999999999E-4</c:v>
                </c:pt>
                <c:pt idx="70880" formatCode="0.00E+00">
                  <c:v>3.4299999999999999E-4</c:v>
                </c:pt>
                <c:pt idx="70881" formatCode="0.00E+00">
                  <c:v>3.4299999999999999E-4</c:v>
                </c:pt>
                <c:pt idx="70882" formatCode="0.00E+00">
                  <c:v>3.4299999999999999E-4</c:v>
                </c:pt>
                <c:pt idx="70883" formatCode="0.00E+00">
                  <c:v>3.4299999999999999E-4</c:v>
                </c:pt>
                <c:pt idx="70884" formatCode="0.00E+00">
                  <c:v>3.4299999999999999E-4</c:v>
                </c:pt>
                <c:pt idx="70885" formatCode="0.00E+00">
                  <c:v>3.4299999999999999E-4</c:v>
                </c:pt>
                <c:pt idx="70886" formatCode="0.00E+00">
                  <c:v>3.4299999999999999E-4</c:v>
                </c:pt>
                <c:pt idx="70887" formatCode="0.00E+00">
                  <c:v>3.4299999999999999E-4</c:v>
                </c:pt>
                <c:pt idx="70888" formatCode="0.00E+00">
                  <c:v>3.4299999999999999E-4</c:v>
                </c:pt>
                <c:pt idx="70889" formatCode="0.00E+00">
                  <c:v>3.4299999999999999E-4</c:v>
                </c:pt>
                <c:pt idx="70890" formatCode="0.00E+00">
                  <c:v>3.4299999999999999E-4</c:v>
                </c:pt>
                <c:pt idx="70891" formatCode="0.00E+00">
                  <c:v>3.4299999999999999E-4</c:v>
                </c:pt>
                <c:pt idx="70892" formatCode="0.00E+00">
                  <c:v>3.4299999999999999E-4</c:v>
                </c:pt>
                <c:pt idx="70893" formatCode="0.00E+00">
                  <c:v>3.4299999999999999E-4</c:v>
                </c:pt>
                <c:pt idx="70894" formatCode="0.00E+00">
                  <c:v>3.4299999999999999E-4</c:v>
                </c:pt>
                <c:pt idx="70895" formatCode="0.00E+00">
                  <c:v>3.4299999999999999E-4</c:v>
                </c:pt>
                <c:pt idx="70896" formatCode="0.00E+00">
                  <c:v>3.4200000000000002E-4</c:v>
                </c:pt>
                <c:pt idx="70897" formatCode="0.00E+00">
                  <c:v>3.4299999999999999E-4</c:v>
                </c:pt>
                <c:pt idx="70898" formatCode="0.00E+00">
                  <c:v>3.4299999999999999E-4</c:v>
                </c:pt>
                <c:pt idx="70899" formatCode="0.00E+00">
                  <c:v>3.4299999999999999E-4</c:v>
                </c:pt>
                <c:pt idx="70900" formatCode="0.00E+00">
                  <c:v>3.4299999999999999E-4</c:v>
                </c:pt>
                <c:pt idx="70901" formatCode="0.00E+00">
                  <c:v>3.4299999999999999E-4</c:v>
                </c:pt>
                <c:pt idx="70902" formatCode="0.00E+00">
                  <c:v>3.4299999999999999E-4</c:v>
                </c:pt>
                <c:pt idx="70903" formatCode="0.00E+00">
                  <c:v>3.4299999999999999E-4</c:v>
                </c:pt>
                <c:pt idx="70904" formatCode="0.00E+00">
                  <c:v>3.4299999999999999E-4</c:v>
                </c:pt>
                <c:pt idx="70905" formatCode="0.00E+00">
                  <c:v>3.4299999999999999E-4</c:v>
                </c:pt>
                <c:pt idx="70906" formatCode="0.00E+00">
                  <c:v>3.4299999999999999E-4</c:v>
                </c:pt>
                <c:pt idx="70907" formatCode="0.00E+00">
                  <c:v>3.4299999999999999E-4</c:v>
                </c:pt>
                <c:pt idx="70908" formatCode="0.00E+00">
                  <c:v>3.4299999999999999E-4</c:v>
                </c:pt>
                <c:pt idx="70909" formatCode="0.00E+00">
                  <c:v>3.4299999999999999E-4</c:v>
                </c:pt>
                <c:pt idx="70910" formatCode="0.00E+00">
                  <c:v>3.4299999999999999E-4</c:v>
                </c:pt>
                <c:pt idx="70911" formatCode="0.00E+00">
                  <c:v>3.4299999999999999E-4</c:v>
                </c:pt>
                <c:pt idx="70912" formatCode="0.00E+00">
                  <c:v>3.4299999999999999E-4</c:v>
                </c:pt>
                <c:pt idx="70913" formatCode="0.00E+00">
                  <c:v>3.4200000000000002E-4</c:v>
                </c:pt>
                <c:pt idx="70914" formatCode="0.00E+00">
                  <c:v>3.4299999999999999E-4</c:v>
                </c:pt>
                <c:pt idx="70915" formatCode="0.00E+00">
                  <c:v>3.4299999999999999E-4</c:v>
                </c:pt>
                <c:pt idx="70916" formatCode="0.00E+00">
                  <c:v>3.4200000000000002E-4</c:v>
                </c:pt>
                <c:pt idx="70917" formatCode="0.00E+00">
                  <c:v>3.4200000000000002E-4</c:v>
                </c:pt>
                <c:pt idx="70918" formatCode="0.00E+00">
                  <c:v>3.4200000000000002E-4</c:v>
                </c:pt>
                <c:pt idx="70919" formatCode="0.00E+00">
                  <c:v>3.4299999999999999E-4</c:v>
                </c:pt>
                <c:pt idx="70920" formatCode="0.00E+00">
                  <c:v>3.4200000000000002E-4</c:v>
                </c:pt>
                <c:pt idx="70921" formatCode="0.00E+00">
                  <c:v>3.4200000000000002E-4</c:v>
                </c:pt>
                <c:pt idx="70922" formatCode="0.00E+00">
                  <c:v>3.4200000000000002E-4</c:v>
                </c:pt>
                <c:pt idx="70923" formatCode="0.00E+00">
                  <c:v>3.4200000000000002E-4</c:v>
                </c:pt>
                <c:pt idx="70924" formatCode="0.00E+00">
                  <c:v>3.4299999999999999E-4</c:v>
                </c:pt>
                <c:pt idx="70925" formatCode="0.00E+00">
                  <c:v>3.4200000000000002E-4</c:v>
                </c:pt>
                <c:pt idx="70926" formatCode="0.00E+00">
                  <c:v>3.4200000000000002E-4</c:v>
                </c:pt>
                <c:pt idx="70927" formatCode="0.00E+00">
                  <c:v>3.4200000000000002E-4</c:v>
                </c:pt>
                <c:pt idx="70928" formatCode="0.00E+00">
                  <c:v>3.4200000000000002E-4</c:v>
                </c:pt>
                <c:pt idx="70929" formatCode="0.00E+00">
                  <c:v>3.4200000000000002E-4</c:v>
                </c:pt>
                <c:pt idx="70930" formatCode="0.00E+00">
                  <c:v>3.4200000000000002E-4</c:v>
                </c:pt>
                <c:pt idx="70931" formatCode="0.00E+00">
                  <c:v>3.4200000000000002E-4</c:v>
                </c:pt>
                <c:pt idx="70932" formatCode="0.00E+00">
                  <c:v>3.4200000000000002E-4</c:v>
                </c:pt>
                <c:pt idx="70933" formatCode="0.00E+00">
                  <c:v>3.4200000000000002E-4</c:v>
                </c:pt>
                <c:pt idx="70934" formatCode="0.00E+00">
                  <c:v>3.4200000000000002E-4</c:v>
                </c:pt>
                <c:pt idx="70935" formatCode="0.00E+00">
                  <c:v>3.4200000000000002E-4</c:v>
                </c:pt>
                <c:pt idx="70936" formatCode="0.00E+00">
                  <c:v>3.4200000000000002E-4</c:v>
                </c:pt>
                <c:pt idx="70937" formatCode="0.00E+00">
                  <c:v>3.4200000000000002E-4</c:v>
                </c:pt>
                <c:pt idx="70938" formatCode="0.00E+00">
                  <c:v>3.4200000000000002E-4</c:v>
                </c:pt>
                <c:pt idx="70939" formatCode="0.00E+00">
                  <c:v>3.4200000000000002E-4</c:v>
                </c:pt>
                <c:pt idx="70940" formatCode="0.00E+00">
                  <c:v>3.4200000000000002E-4</c:v>
                </c:pt>
                <c:pt idx="70941" formatCode="0.00E+00">
                  <c:v>3.4200000000000002E-4</c:v>
                </c:pt>
                <c:pt idx="70942" formatCode="0.00E+00">
                  <c:v>3.4200000000000002E-4</c:v>
                </c:pt>
                <c:pt idx="70943" formatCode="0.00E+00">
                  <c:v>3.4200000000000002E-4</c:v>
                </c:pt>
                <c:pt idx="70944" formatCode="0.00E+00">
                  <c:v>3.4200000000000002E-4</c:v>
                </c:pt>
                <c:pt idx="70945" formatCode="0.00E+00">
                  <c:v>3.4200000000000002E-4</c:v>
                </c:pt>
                <c:pt idx="70946" formatCode="0.00E+00">
                  <c:v>3.4200000000000002E-4</c:v>
                </c:pt>
                <c:pt idx="70947" formatCode="0.00E+00">
                  <c:v>3.4200000000000002E-4</c:v>
                </c:pt>
                <c:pt idx="70948" formatCode="0.00E+00">
                  <c:v>3.4200000000000002E-4</c:v>
                </c:pt>
                <c:pt idx="70949" formatCode="0.00E+00">
                  <c:v>3.4200000000000002E-4</c:v>
                </c:pt>
                <c:pt idx="70950" formatCode="0.00E+00">
                  <c:v>3.4200000000000002E-4</c:v>
                </c:pt>
                <c:pt idx="70951" formatCode="0.00E+00">
                  <c:v>3.4200000000000002E-4</c:v>
                </c:pt>
                <c:pt idx="70952" formatCode="0.00E+00">
                  <c:v>3.4200000000000002E-4</c:v>
                </c:pt>
                <c:pt idx="70953" formatCode="0.00E+00">
                  <c:v>3.4200000000000002E-4</c:v>
                </c:pt>
                <c:pt idx="70954" formatCode="0.00E+00">
                  <c:v>3.4200000000000002E-4</c:v>
                </c:pt>
                <c:pt idx="70955" formatCode="0.00E+00">
                  <c:v>3.4200000000000002E-4</c:v>
                </c:pt>
                <c:pt idx="70956" formatCode="0.00E+00">
                  <c:v>3.4200000000000002E-4</c:v>
                </c:pt>
                <c:pt idx="70957" formatCode="0.00E+00">
                  <c:v>3.4200000000000002E-4</c:v>
                </c:pt>
                <c:pt idx="70958" formatCode="0.00E+00">
                  <c:v>3.4200000000000002E-4</c:v>
                </c:pt>
                <c:pt idx="70959" formatCode="0.00E+00">
                  <c:v>3.4200000000000002E-4</c:v>
                </c:pt>
                <c:pt idx="70960" formatCode="0.00E+00">
                  <c:v>3.4200000000000002E-4</c:v>
                </c:pt>
                <c:pt idx="70961" formatCode="0.00E+00">
                  <c:v>3.4200000000000002E-4</c:v>
                </c:pt>
                <c:pt idx="70962" formatCode="0.00E+00">
                  <c:v>3.4200000000000002E-4</c:v>
                </c:pt>
                <c:pt idx="70963" formatCode="0.00E+00">
                  <c:v>3.4200000000000002E-4</c:v>
                </c:pt>
                <c:pt idx="70964" formatCode="0.00E+00">
                  <c:v>3.4200000000000002E-4</c:v>
                </c:pt>
                <c:pt idx="70965" formatCode="0.00E+00">
                  <c:v>3.4200000000000002E-4</c:v>
                </c:pt>
                <c:pt idx="70966" formatCode="0.00E+00">
                  <c:v>3.4200000000000002E-4</c:v>
                </c:pt>
                <c:pt idx="70967" formatCode="0.00E+00">
                  <c:v>3.4200000000000002E-4</c:v>
                </c:pt>
                <c:pt idx="70968" formatCode="0.00E+00">
                  <c:v>3.4200000000000002E-4</c:v>
                </c:pt>
                <c:pt idx="70969" formatCode="0.00E+00">
                  <c:v>3.4200000000000002E-4</c:v>
                </c:pt>
                <c:pt idx="70970" formatCode="0.00E+00">
                  <c:v>3.4200000000000002E-4</c:v>
                </c:pt>
                <c:pt idx="70971" formatCode="0.00E+00">
                  <c:v>3.4200000000000002E-4</c:v>
                </c:pt>
                <c:pt idx="70972" formatCode="0.00E+00">
                  <c:v>3.4200000000000002E-4</c:v>
                </c:pt>
                <c:pt idx="70973" formatCode="0.00E+00">
                  <c:v>3.4200000000000002E-4</c:v>
                </c:pt>
                <c:pt idx="70974" formatCode="0.00E+00">
                  <c:v>3.4200000000000002E-4</c:v>
                </c:pt>
                <c:pt idx="70975" formatCode="0.00E+00">
                  <c:v>3.4200000000000002E-4</c:v>
                </c:pt>
                <c:pt idx="70976" formatCode="0.00E+00">
                  <c:v>3.4200000000000002E-4</c:v>
                </c:pt>
                <c:pt idx="70977" formatCode="0.00E+00">
                  <c:v>3.4200000000000002E-4</c:v>
                </c:pt>
                <c:pt idx="70978" formatCode="0.00E+00">
                  <c:v>3.4200000000000002E-4</c:v>
                </c:pt>
                <c:pt idx="70979" formatCode="0.00E+00">
                  <c:v>3.4200000000000002E-4</c:v>
                </c:pt>
                <c:pt idx="70980" formatCode="0.00E+00">
                  <c:v>3.4200000000000002E-4</c:v>
                </c:pt>
                <c:pt idx="70981" formatCode="0.00E+00">
                  <c:v>3.4200000000000002E-4</c:v>
                </c:pt>
                <c:pt idx="70982" formatCode="0.00E+00">
                  <c:v>3.4200000000000002E-4</c:v>
                </c:pt>
                <c:pt idx="70983" formatCode="0.00E+00">
                  <c:v>3.4200000000000002E-4</c:v>
                </c:pt>
                <c:pt idx="70984" formatCode="0.00E+00">
                  <c:v>3.4200000000000002E-4</c:v>
                </c:pt>
                <c:pt idx="70985" formatCode="0.00E+00">
                  <c:v>3.4200000000000002E-4</c:v>
                </c:pt>
                <c:pt idx="70986" formatCode="0.00E+00">
                  <c:v>3.4200000000000002E-4</c:v>
                </c:pt>
                <c:pt idx="70987" formatCode="0.00E+00">
                  <c:v>3.4200000000000002E-4</c:v>
                </c:pt>
                <c:pt idx="70988" formatCode="0.00E+00">
                  <c:v>3.4200000000000002E-4</c:v>
                </c:pt>
                <c:pt idx="70989" formatCode="0.00E+00">
                  <c:v>3.4200000000000002E-4</c:v>
                </c:pt>
                <c:pt idx="70990" formatCode="0.00E+00">
                  <c:v>3.4200000000000002E-4</c:v>
                </c:pt>
                <c:pt idx="70991" formatCode="0.00E+00">
                  <c:v>3.4200000000000002E-4</c:v>
                </c:pt>
                <c:pt idx="70992" formatCode="0.00E+00">
                  <c:v>3.4200000000000002E-4</c:v>
                </c:pt>
                <c:pt idx="70993" formatCode="0.00E+00">
                  <c:v>3.4200000000000002E-4</c:v>
                </c:pt>
                <c:pt idx="70994" formatCode="0.00E+00">
                  <c:v>3.4200000000000002E-4</c:v>
                </c:pt>
                <c:pt idx="70995" formatCode="0.00E+00">
                  <c:v>3.4200000000000002E-4</c:v>
                </c:pt>
                <c:pt idx="70996" formatCode="0.00E+00">
                  <c:v>3.4200000000000002E-4</c:v>
                </c:pt>
                <c:pt idx="70997" formatCode="0.00E+00">
                  <c:v>3.4200000000000002E-4</c:v>
                </c:pt>
                <c:pt idx="70998" formatCode="0.00E+00">
                  <c:v>3.4200000000000002E-4</c:v>
                </c:pt>
                <c:pt idx="70999" formatCode="0.00E+00">
                  <c:v>3.4200000000000002E-4</c:v>
                </c:pt>
                <c:pt idx="71000" formatCode="0.00E+00">
                  <c:v>3.4200000000000002E-4</c:v>
                </c:pt>
                <c:pt idx="71001" formatCode="0.00E+00">
                  <c:v>3.4200000000000002E-4</c:v>
                </c:pt>
                <c:pt idx="71002" formatCode="0.00E+00">
                  <c:v>3.4200000000000002E-4</c:v>
                </c:pt>
                <c:pt idx="71003" formatCode="0.00E+00">
                  <c:v>3.4200000000000002E-4</c:v>
                </c:pt>
                <c:pt idx="71004" formatCode="0.00E+00">
                  <c:v>3.4200000000000002E-4</c:v>
                </c:pt>
                <c:pt idx="71005" formatCode="0.00E+00">
                  <c:v>3.4200000000000002E-4</c:v>
                </c:pt>
                <c:pt idx="71006" formatCode="0.00E+00">
                  <c:v>3.4200000000000002E-4</c:v>
                </c:pt>
                <c:pt idx="71007" formatCode="0.00E+00">
                  <c:v>3.4200000000000002E-4</c:v>
                </c:pt>
                <c:pt idx="71008" formatCode="0.00E+00">
                  <c:v>3.4200000000000002E-4</c:v>
                </c:pt>
                <c:pt idx="71009" formatCode="0.00E+00">
                  <c:v>3.4200000000000002E-4</c:v>
                </c:pt>
                <c:pt idx="71010" formatCode="0.00E+00">
                  <c:v>3.4200000000000002E-4</c:v>
                </c:pt>
                <c:pt idx="71011" formatCode="0.00E+00">
                  <c:v>3.4200000000000002E-4</c:v>
                </c:pt>
                <c:pt idx="71012" formatCode="0.00E+00">
                  <c:v>3.4099999999999999E-4</c:v>
                </c:pt>
                <c:pt idx="71013" formatCode="0.00E+00">
                  <c:v>3.4099999999999999E-4</c:v>
                </c:pt>
                <c:pt idx="71014" formatCode="0.00E+00">
                  <c:v>3.4200000000000002E-4</c:v>
                </c:pt>
                <c:pt idx="71015" formatCode="0.00E+00">
                  <c:v>3.4099999999999999E-4</c:v>
                </c:pt>
                <c:pt idx="71016" formatCode="0.00E+00">
                  <c:v>3.4099999999999999E-4</c:v>
                </c:pt>
                <c:pt idx="71017" formatCode="0.00E+00">
                  <c:v>3.4099999999999999E-4</c:v>
                </c:pt>
                <c:pt idx="71018" formatCode="0.00E+00">
                  <c:v>3.4099999999999999E-4</c:v>
                </c:pt>
                <c:pt idx="71019" formatCode="0.00E+00">
                  <c:v>3.4099999999999999E-4</c:v>
                </c:pt>
                <c:pt idx="71020" formatCode="0.00E+00">
                  <c:v>3.4099999999999999E-4</c:v>
                </c:pt>
                <c:pt idx="71021" formatCode="0.00E+00">
                  <c:v>3.4099999999999999E-4</c:v>
                </c:pt>
                <c:pt idx="71022" formatCode="0.00E+00">
                  <c:v>3.4099999999999999E-4</c:v>
                </c:pt>
                <c:pt idx="71023" formatCode="0.00E+00">
                  <c:v>3.4200000000000002E-4</c:v>
                </c:pt>
                <c:pt idx="71024" formatCode="0.00E+00">
                  <c:v>3.4099999999999999E-4</c:v>
                </c:pt>
                <c:pt idx="71025" formatCode="0.00E+00">
                  <c:v>3.4200000000000002E-4</c:v>
                </c:pt>
                <c:pt idx="71026" formatCode="0.00E+00">
                  <c:v>3.4099999999999999E-4</c:v>
                </c:pt>
                <c:pt idx="71027" formatCode="0.00E+00">
                  <c:v>3.4200000000000002E-4</c:v>
                </c:pt>
                <c:pt idx="71028" formatCode="0.00E+00">
                  <c:v>3.4099999999999999E-4</c:v>
                </c:pt>
                <c:pt idx="71029" formatCode="0.00E+00">
                  <c:v>3.4099999999999999E-4</c:v>
                </c:pt>
                <c:pt idx="71030" formatCode="0.00E+00">
                  <c:v>3.4099999999999999E-4</c:v>
                </c:pt>
                <c:pt idx="71031" formatCode="0.00E+00">
                  <c:v>3.4099999999999999E-4</c:v>
                </c:pt>
                <c:pt idx="71032" formatCode="0.00E+00">
                  <c:v>3.4099999999999999E-4</c:v>
                </c:pt>
                <c:pt idx="71033" formatCode="0.00E+00">
                  <c:v>3.4099999999999999E-4</c:v>
                </c:pt>
                <c:pt idx="71034" formatCode="0.00E+00">
                  <c:v>3.4099999999999999E-4</c:v>
                </c:pt>
                <c:pt idx="71035" formatCode="0.00E+00">
                  <c:v>3.4099999999999999E-4</c:v>
                </c:pt>
                <c:pt idx="71036" formatCode="0.00E+00">
                  <c:v>3.4099999999999999E-4</c:v>
                </c:pt>
                <c:pt idx="71037" formatCode="0.00E+00">
                  <c:v>3.4099999999999999E-4</c:v>
                </c:pt>
                <c:pt idx="71038" formatCode="0.00E+00">
                  <c:v>3.4099999999999999E-4</c:v>
                </c:pt>
                <c:pt idx="71039" formatCode="0.00E+00">
                  <c:v>3.4099999999999999E-4</c:v>
                </c:pt>
                <c:pt idx="71040" formatCode="0.00E+00">
                  <c:v>3.4099999999999999E-4</c:v>
                </c:pt>
                <c:pt idx="71041" formatCode="0.00E+00">
                  <c:v>3.4099999999999999E-4</c:v>
                </c:pt>
                <c:pt idx="71042" formatCode="0.00E+00">
                  <c:v>3.4099999999999999E-4</c:v>
                </c:pt>
                <c:pt idx="71043" formatCode="0.00E+00">
                  <c:v>3.4099999999999999E-4</c:v>
                </c:pt>
                <c:pt idx="71044" formatCode="0.00E+00">
                  <c:v>3.4099999999999999E-4</c:v>
                </c:pt>
                <c:pt idx="71045" formatCode="0.00E+00">
                  <c:v>3.4099999999999999E-4</c:v>
                </c:pt>
                <c:pt idx="71046" formatCode="0.00E+00">
                  <c:v>3.4099999999999999E-4</c:v>
                </c:pt>
                <c:pt idx="71047" formatCode="0.00E+00">
                  <c:v>3.4099999999999999E-4</c:v>
                </c:pt>
                <c:pt idx="71048" formatCode="0.00E+00">
                  <c:v>3.4099999999999999E-4</c:v>
                </c:pt>
                <c:pt idx="71049" formatCode="0.00E+00">
                  <c:v>3.4099999999999999E-4</c:v>
                </c:pt>
                <c:pt idx="71050" formatCode="0.00E+00">
                  <c:v>3.4099999999999999E-4</c:v>
                </c:pt>
                <c:pt idx="71051" formatCode="0.00E+00">
                  <c:v>3.4099999999999999E-4</c:v>
                </c:pt>
                <c:pt idx="71052" formatCode="0.00E+00">
                  <c:v>3.4099999999999999E-4</c:v>
                </c:pt>
                <c:pt idx="71053" formatCode="0.00E+00">
                  <c:v>3.4099999999999999E-4</c:v>
                </c:pt>
                <c:pt idx="71054" formatCode="0.00E+00">
                  <c:v>3.4099999999999999E-4</c:v>
                </c:pt>
                <c:pt idx="71055" formatCode="0.00E+00">
                  <c:v>3.4099999999999999E-4</c:v>
                </c:pt>
                <c:pt idx="71056" formatCode="0.00E+00">
                  <c:v>3.4099999999999999E-4</c:v>
                </c:pt>
                <c:pt idx="71057" formatCode="0.00E+00">
                  <c:v>3.4099999999999999E-4</c:v>
                </c:pt>
                <c:pt idx="71058" formatCode="0.00E+00">
                  <c:v>3.4099999999999999E-4</c:v>
                </c:pt>
                <c:pt idx="71059" formatCode="0.00E+00">
                  <c:v>3.4099999999999999E-4</c:v>
                </c:pt>
                <c:pt idx="71060" formatCode="0.00E+00">
                  <c:v>3.4099999999999999E-4</c:v>
                </c:pt>
                <c:pt idx="71061" formatCode="0.00E+00">
                  <c:v>3.4099999999999999E-4</c:v>
                </c:pt>
                <c:pt idx="71062" formatCode="0.00E+00">
                  <c:v>3.4099999999999999E-4</c:v>
                </c:pt>
                <c:pt idx="71063" formatCode="0.00E+00">
                  <c:v>3.4099999999999999E-4</c:v>
                </c:pt>
                <c:pt idx="71064" formatCode="0.00E+00">
                  <c:v>3.4099999999999999E-4</c:v>
                </c:pt>
                <c:pt idx="71065" formatCode="0.00E+00">
                  <c:v>3.4099999999999999E-4</c:v>
                </c:pt>
                <c:pt idx="71066" formatCode="0.00E+00">
                  <c:v>3.4099999999999999E-4</c:v>
                </c:pt>
                <c:pt idx="71067" formatCode="0.00E+00">
                  <c:v>3.4099999999999999E-4</c:v>
                </c:pt>
                <c:pt idx="71068" formatCode="0.00E+00">
                  <c:v>3.4099999999999999E-4</c:v>
                </c:pt>
                <c:pt idx="71069" formatCode="0.00E+00">
                  <c:v>3.4099999999999999E-4</c:v>
                </c:pt>
                <c:pt idx="71070" formatCode="0.00E+00">
                  <c:v>3.4099999999999999E-4</c:v>
                </c:pt>
                <c:pt idx="71071" formatCode="0.00E+00">
                  <c:v>3.4099999999999999E-4</c:v>
                </c:pt>
                <c:pt idx="71072" formatCode="0.00E+00">
                  <c:v>3.4099999999999999E-4</c:v>
                </c:pt>
                <c:pt idx="71073" formatCode="0.00E+00">
                  <c:v>3.4099999999999999E-4</c:v>
                </c:pt>
                <c:pt idx="71074" formatCode="0.00E+00">
                  <c:v>3.4099999999999999E-4</c:v>
                </c:pt>
                <c:pt idx="71075" formatCode="0.00E+00">
                  <c:v>3.4099999999999999E-4</c:v>
                </c:pt>
                <c:pt idx="71076" formatCode="0.00E+00">
                  <c:v>3.4099999999999999E-4</c:v>
                </c:pt>
                <c:pt idx="71077" formatCode="0.00E+00">
                  <c:v>3.4099999999999999E-4</c:v>
                </c:pt>
                <c:pt idx="71078" formatCode="0.00E+00">
                  <c:v>3.4099999999999999E-4</c:v>
                </c:pt>
                <c:pt idx="71079" formatCode="0.00E+00">
                  <c:v>3.4099999999999999E-4</c:v>
                </c:pt>
                <c:pt idx="71080" formatCode="0.00E+00">
                  <c:v>3.4099999999999999E-4</c:v>
                </c:pt>
                <c:pt idx="71081" formatCode="0.00E+00">
                  <c:v>3.4099999999999999E-4</c:v>
                </c:pt>
                <c:pt idx="71082" formatCode="0.00E+00">
                  <c:v>3.4099999999999999E-4</c:v>
                </c:pt>
                <c:pt idx="71083" formatCode="0.00E+00">
                  <c:v>3.4099999999999999E-4</c:v>
                </c:pt>
                <c:pt idx="71084" formatCode="0.00E+00">
                  <c:v>3.4099999999999999E-4</c:v>
                </c:pt>
                <c:pt idx="71085" formatCode="0.00E+00">
                  <c:v>3.4099999999999999E-4</c:v>
                </c:pt>
                <c:pt idx="71086" formatCode="0.00E+00">
                  <c:v>3.4099999999999999E-4</c:v>
                </c:pt>
                <c:pt idx="71087" formatCode="0.00E+00">
                  <c:v>3.4099999999999999E-4</c:v>
                </c:pt>
                <c:pt idx="71088" formatCode="0.00E+00">
                  <c:v>3.4099999999999999E-4</c:v>
                </c:pt>
                <c:pt idx="71089" formatCode="0.00E+00">
                  <c:v>3.4099999999999999E-4</c:v>
                </c:pt>
                <c:pt idx="71090" formatCode="0.00E+00">
                  <c:v>3.4099999999999999E-4</c:v>
                </c:pt>
                <c:pt idx="71091" formatCode="0.00E+00">
                  <c:v>3.4099999999999999E-4</c:v>
                </c:pt>
                <c:pt idx="71092" formatCode="0.00E+00">
                  <c:v>3.4099999999999999E-4</c:v>
                </c:pt>
                <c:pt idx="71093" formatCode="0.00E+00">
                  <c:v>3.4099999999999999E-4</c:v>
                </c:pt>
                <c:pt idx="71094" formatCode="0.00E+00">
                  <c:v>3.4099999999999999E-4</c:v>
                </c:pt>
                <c:pt idx="71095" formatCode="0.00E+00">
                  <c:v>3.4099999999999999E-4</c:v>
                </c:pt>
                <c:pt idx="71096" formatCode="0.00E+00">
                  <c:v>3.4099999999999999E-4</c:v>
                </c:pt>
                <c:pt idx="71097" formatCode="0.00E+00">
                  <c:v>3.4099999999999999E-4</c:v>
                </c:pt>
                <c:pt idx="71098" formatCode="0.00E+00">
                  <c:v>3.4099999999999999E-4</c:v>
                </c:pt>
                <c:pt idx="71099" formatCode="0.00E+00">
                  <c:v>3.4099999999999999E-4</c:v>
                </c:pt>
                <c:pt idx="71100" formatCode="0.00E+00">
                  <c:v>3.4099999999999999E-4</c:v>
                </c:pt>
                <c:pt idx="71101" formatCode="0.00E+00">
                  <c:v>3.4099999999999999E-4</c:v>
                </c:pt>
                <c:pt idx="71102" formatCode="0.00E+00">
                  <c:v>3.4099999999999999E-4</c:v>
                </c:pt>
                <c:pt idx="71103" formatCode="0.00E+00">
                  <c:v>3.4099999999999999E-4</c:v>
                </c:pt>
                <c:pt idx="71104" formatCode="0.00E+00">
                  <c:v>3.4099999999999999E-4</c:v>
                </c:pt>
                <c:pt idx="71105" formatCode="0.00E+00">
                  <c:v>3.4099999999999999E-4</c:v>
                </c:pt>
                <c:pt idx="71106" formatCode="0.00E+00">
                  <c:v>3.4099999999999999E-4</c:v>
                </c:pt>
                <c:pt idx="71107" formatCode="0.00E+00">
                  <c:v>3.4099999999999999E-4</c:v>
                </c:pt>
                <c:pt idx="71108" formatCode="0.00E+00">
                  <c:v>3.4000000000000002E-4</c:v>
                </c:pt>
                <c:pt idx="71109" formatCode="0.00E+00">
                  <c:v>3.4099999999999999E-4</c:v>
                </c:pt>
                <c:pt idx="71110" formatCode="0.00E+00">
                  <c:v>3.4099999999999999E-4</c:v>
                </c:pt>
                <c:pt idx="71111" formatCode="0.00E+00">
                  <c:v>3.4099999999999999E-4</c:v>
                </c:pt>
                <c:pt idx="71112" formatCode="0.00E+00">
                  <c:v>3.4099999999999999E-4</c:v>
                </c:pt>
                <c:pt idx="71113" formatCode="0.00E+00">
                  <c:v>3.4099999999999999E-4</c:v>
                </c:pt>
                <c:pt idx="71114" formatCode="0.00E+00">
                  <c:v>3.4099999999999999E-4</c:v>
                </c:pt>
                <c:pt idx="71115" formatCode="0.00E+00">
                  <c:v>3.4099999999999999E-4</c:v>
                </c:pt>
                <c:pt idx="71116" formatCode="0.00E+00">
                  <c:v>3.4099999999999999E-4</c:v>
                </c:pt>
                <c:pt idx="71117" formatCode="0.00E+00">
                  <c:v>3.4099999999999999E-4</c:v>
                </c:pt>
                <c:pt idx="71118" formatCode="0.00E+00">
                  <c:v>3.4099999999999999E-4</c:v>
                </c:pt>
                <c:pt idx="71119" formatCode="0.00E+00">
                  <c:v>3.4099999999999999E-4</c:v>
                </c:pt>
                <c:pt idx="71120" formatCode="0.00E+00">
                  <c:v>3.4099999999999999E-4</c:v>
                </c:pt>
                <c:pt idx="71121" formatCode="0.00E+00">
                  <c:v>3.4099999999999999E-4</c:v>
                </c:pt>
                <c:pt idx="71122" formatCode="0.00E+00">
                  <c:v>3.4000000000000002E-4</c:v>
                </c:pt>
                <c:pt idx="71123" formatCode="0.00E+00">
                  <c:v>3.4000000000000002E-4</c:v>
                </c:pt>
                <c:pt idx="71124" formatCode="0.00E+00">
                  <c:v>3.4099999999999999E-4</c:v>
                </c:pt>
                <c:pt idx="71125" formatCode="0.00E+00">
                  <c:v>3.4099999999999999E-4</c:v>
                </c:pt>
                <c:pt idx="71126" formatCode="0.00E+00">
                  <c:v>3.4000000000000002E-4</c:v>
                </c:pt>
                <c:pt idx="71127" formatCode="0.00E+00">
                  <c:v>3.4000000000000002E-4</c:v>
                </c:pt>
                <c:pt idx="71128" formatCode="0.00E+00">
                  <c:v>3.4099999999999999E-4</c:v>
                </c:pt>
                <c:pt idx="71129" formatCode="0.00E+00">
                  <c:v>3.4000000000000002E-4</c:v>
                </c:pt>
                <c:pt idx="71130" formatCode="0.00E+00">
                  <c:v>3.4000000000000002E-4</c:v>
                </c:pt>
                <c:pt idx="71131" formatCode="0.00E+00">
                  <c:v>3.4000000000000002E-4</c:v>
                </c:pt>
                <c:pt idx="71132" formatCode="0.00E+00">
                  <c:v>3.4000000000000002E-4</c:v>
                </c:pt>
                <c:pt idx="71133" formatCode="0.00E+00">
                  <c:v>3.4099999999999999E-4</c:v>
                </c:pt>
                <c:pt idx="71134" formatCode="0.00E+00">
                  <c:v>3.4000000000000002E-4</c:v>
                </c:pt>
                <c:pt idx="71135" formatCode="0.00E+00">
                  <c:v>3.4099999999999999E-4</c:v>
                </c:pt>
                <c:pt idx="71136" formatCode="0.00E+00">
                  <c:v>3.4099999999999999E-4</c:v>
                </c:pt>
                <c:pt idx="71137" formatCode="0.00E+00">
                  <c:v>3.4000000000000002E-4</c:v>
                </c:pt>
                <c:pt idx="71138" formatCode="0.00E+00">
                  <c:v>3.4000000000000002E-4</c:v>
                </c:pt>
                <c:pt idx="71139" formatCode="0.00E+00">
                  <c:v>3.4000000000000002E-4</c:v>
                </c:pt>
                <c:pt idx="71140" formatCode="0.00E+00">
                  <c:v>3.4000000000000002E-4</c:v>
                </c:pt>
                <c:pt idx="71141" formatCode="0.00E+00">
                  <c:v>3.4000000000000002E-4</c:v>
                </c:pt>
                <c:pt idx="71142" formatCode="0.00E+00">
                  <c:v>3.4000000000000002E-4</c:v>
                </c:pt>
                <c:pt idx="71143" formatCode="0.00E+00">
                  <c:v>3.4000000000000002E-4</c:v>
                </c:pt>
                <c:pt idx="71144" formatCode="0.00E+00">
                  <c:v>3.4000000000000002E-4</c:v>
                </c:pt>
                <c:pt idx="71145" formatCode="0.00E+00">
                  <c:v>3.4000000000000002E-4</c:v>
                </c:pt>
                <c:pt idx="71146" formatCode="0.00E+00">
                  <c:v>3.4000000000000002E-4</c:v>
                </c:pt>
                <c:pt idx="71147" formatCode="0.00E+00">
                  <c:v>3.4000000000000002E-4</c:v>
                </c:pt>
                <c:pt idx="71148" formatCode="0.00E+00">
                  <c:v>3.4000000000000002E-4</c:v>
                </c:pt>
                <c:pt idx="71149" formatCode="0.00E+00">
                  <c:v>3.4000000000000002E-4</c:v>
                </c:pt>
                <c:pt idx="71150" formatCode="0.00E+00">
                  <c:v>3.4000000000000002E-4</c:v>
                </c:pt>
                <c:pt idx="71151" formatCode="0.00E+00">
                  <c:v>3.4000000000000002E-4</c:v>
                </c:pt>
                <c:pt idx="71152" formatCode="0.00E+00">
                  <c:v>3.4000000000000002E-4</c:v>
                </c:pt>
                <c:pt idx="71153" formatCode="0.00E+00">
                  <c:v>3.4000000000000002E-4</c:v>
                </c:pt>
                <c:pt idx="71154" formatCode="0.00E+00">
                  <c:v>3.4000000000000002E-4</c:v>
                </c:pt>
                <c:pt idx="71155" formatCode="0.00E+00">
                  <c:v>3.4000000000000002E-4</c:v>
                </c:pt>
                <c:pt idx="71156" formatCode="0.00E+00">
                  <c:v>3.4000000000000002E-4</c:v>
                </c:pt>
                <c:pt idx="71157" formatCode="0.00E+00">
                  <c:v>3.4000000000000002E-4</c:v>
                </c:pt>
                <c:pt idx="71158" formatCode="0.00E+00">
                  <c:v>3.4000000000000002E-4</c:v>
                </c:pt>
                <c:pt idx="71159" formatCode="0.00E+00">
                  <c:v>3.4000000000000002E-4</c:v>
                </c:pt>
                <c:pt idx="71160" formatCode="0.00E+00">
                  <c:v>3.4000000000000002E-4</c:v>
                </c:pt>
                <c:pt idx="71161" formatCode="0.00E+00">
                  <c:v>3.4000000000000002E-4</c:v>
                </c:pt>
                <c:pt idx="71162" formatCode="0.00E+00">
                  <c:v>3.4000000000000002E-4</c:v>
                </c:pt>
                <c:pt idx="71163" formatCode="0.00E+00">
                  <c:v>3.4000000000000002E-4</c:v>
                </c:pt>
                <c:pt idx="71164" formatCode="0.00E+00">
                  <c:v>3.4000000000000002E-4</c:v>
                </c:pt>
                <c:pt idx="71165" formatCode="0.00E+00">
                  <c:v>3.4000000000000002E-4</c:v>
                </c:pt>
                <c:pt idx="71166" formatCode="0.00E+00">
                  <c:v>3.4000000000000002E-4</c:v>
                </c:pt>
                <c:pt idx="71167" formatCode="0.00E+00">
                  <c:v>3.4000000000000002E-4</c:v>
                </c:pt>
                <c:pt idx="71168" formatCode="0.00E+00">
                  <c:v>3.4000000000000002E-4</c:v>
                </c:pt>
                <c:pt idx="71169" formatCode="0.00E+00">
                  <c:v>3.4000000000000002E-4</c:v>
                </c:pt>
                <c:pt idx="71170" formatCode="0.00E+00">
                  <c:v>3.4000000000000002E-4</c:v>
                </c:pt>
                <c:pt idx="71171" formatCode="0.00E+00">
                  <c:v>3.4000000000000002E-4</c:v>
                </c:pt>
                <c:pt idx="71172" formatCode="0.00E+00">
                  <c:v>3.4000000000000002E-4</c:v>
                </c:pt>
                <c:pt idx="71173" formatCode="0.00E+00">
                  <c:v>3.4000000000000002E-4</c:v>
                </c:pt>
                <c:pt idx="71174" formatCode="0.00E+00">
                  <c:v>3.4000000000000002E-4</c:v>
                </c:pt>
                <c:pt idx="71175" formatCode="0.00E+00">
                  <c:v>3.4000000000000002E-4</c:v>
                </c:pt>
                <c:pt idx="71176" formatCode="0.00E+00">
                  <c:v>3.4000000000000002E-4</c:v>
                </c:pt>
                <c:pt idx="71177" formatCode="0.00E+00">
                  <c:v>3.4000000000000002E-4</c:v>
                </c:pt>
                <c:pt idx="71178" formatCode="0.00E+00">
                  <c:v>3.4000000000000002E-4</c:v>
                </c:pt>
                <c:pt idx="71179" formatCode="0.00E+00">
                  <c:v>3.4000000000000002E-4</c:v>
                </c:pt>
                <c:pt idx="71180" formatCode="0.00E+00">
                  <c:v>3.4000000000000002E-4</c:v>
                </c:pt>
                <c:pt idx="71181" formatCode="0.00E+00">
                  <c:v>3.4000000000000002E-4</c:v>
                </c:pt>
                <c:pt idx="71182" formatCode="0.00E+00">
                  <c:v>3.4000000000000002E-4</c:v>
                </c:pt>
                <c:pt idx="71183" formatCode="0.00E+00">
                  <c:v>3.4000000000000002E-4</c:v>
                </c:pt>
                <c:pt idx="71184" formatCode="0.00E+00">
                  <c:v>3.4000000000000002E-4</c:v>
                </c:pt>
                <c:pt idx="71185" formatCode="0.00E+00">
                  <c:v>3.4000000000000002E-4</c:v>
                </c:pt>
                <c:pt idx="71186" formatCode="0.00E+00">
                  <c:v>3.4000000000000002E-4</c:v>
                </c:pt>
                <c:pt idx="71187" formatCode="0.00E+00">
                  <c:v>3.4000000000000002E-4</c:v>
                </c:pt>
                <c:pt idx="71188" formatCode="0.00E+00">
                  <c:v>3.4000000000000002E-4</c:v>
                </c:pt>
                <c:pt idx="71189" formatCode="0.00E+00">
                  <c:v>3.4000000000000002E-4</c:v>
                </c:pt>
                <c:pt idx="71190" formatCode="0.00E+00">
                  <c:v>3.4000000000000002E-4</c:v>
                </c:pt>
                <c:pt idx="71191" formatCode="0.00E+00">
                  <c:v>3.4000000000000002E-4</c:v>
                </c:pt>
                <c:pt idx="71192" formatCode="0.00E+00">
                  <c:v>3.4000000000000002E-4</c:v>
                </c:pt>
                <c:pt idx="71193" formatCode="0.00E+00">
                  <c:v>3.4000000000000002E-4</c:v>
                </c:pt>
                <c:pt idx="71194" formatCode="0.00E+00">
                  <c:v>3.4000000000000002E-4</c:v>
                </c:pt>
                <c:pt idx="71195" formatCode="0.00E+00">
                  <c:v>3.4000000000000002E-4</c:v>
                </c:pt>
                <c:pt idx="71196" formatCode="0.00E+00">
                  <c:v>3.4000000000000002E-4</c:v>
                </c:pt>
                <c:pt idx="71197" formatCode="0.00E+00">
                  <c:v>3.4000000000000002E-4</c:v>
                </c:pt>
                <c:pt idx="71198" formatCode="0.00E+00">
                  <c:v>3.4000000000000002E-4</c:v>
                </c:pt>
                <c:pt idx="71199" formatCode="0.00E+00">
                  <c:v>3.4000000000000002E-4</c:v>
                </c:pt>
                <c:pt idx="71200" formatCode="0.00E+00">
                  <c:v>3.4000000000000002E-4</c:v>
                </c:pt>
                <c:pt idx="71201" formatCode="0.00E+00">
                  <c:v>3.4000000000000002E-4</c:v>
                </c:pt>
                <c:pt idx="71202" formatCode="0.00E+00">
                  <c:v>3.4000000000000002E-4</c:v>
                </c:pt>
                <c:pt idx="71203" formatCode="0.00E+00">
                  <c:v>3.4000000000000002E-4</c:v>
                </c:pt>
                <c:pt idx="71204" formatCode="0.00E+00">
                  <c:v>3.4000000000000002E-4</c:v>
                </c:pt>
                <c:pt idx="71205" formatCode="0.00E+00">
                  <c:v>3.4000000000000002E-4</c:v>
                </c:pt>
                <c:pt idx="71206" formatCode="0.00E+00">
                  <c:v>3.4000000000000002E-4</c:v>
                </c:pt>
                <c:pt idx="71207" formatCode="0.00E+00">
                  <c:v>3.4000000000000002E-4</c:v>
                </c:pt>
                <c:pt idx="71208" formatCode="0.00E+00">
                  <c:v>3.4000000000000002E-4</c:v>
                </c:pt>
                <c:pt idx="71209" formatCode="0.00E+00">
                  <c:v>3.4000000000000002E-4</c:v>
                </c:pt>
                <c:pt idx="71210" formatCode="0.00E+00">
                  <c:v>3.4000000000000002E-4</c:v>
                </c:pt>
                <c:pt idx="71211" formatCode="0.00E+00">
                  <c:v>3.4000000000000002E-4</c:v>
                </c:pt>
                <c:pt idx="71212" formatCode="0.00E+00">
                  <c:v>3.4000000000000002E-4</c:v>
                </c:pt>
                <c:pt idx="71213" formatCode="0.00E+00">
                  <c:v>3.4000000000000002E-4</c:v>
                </c:pt>
                <c:pt idx="71214" formatCode="0.00E+00">
                  <c:v>3.4000000000000002E-4</c:v>
                </c:pt>
                <c:pt idx="71215" formatCode="0.00E+00">
                  <c:v>3.4000000000000002E-4</c:v>
                </c:pt>
                <c:pt idx="71216" formatCode="0.00E+00">
                  <c:v>3.4000000000000002E-4</c:v>
                </c:pt>
                <c:pt idx="71217" formatCode="0.00E+00">
                  <c:v>3.4000000000000002E-4</c:v>
                </c:pt>
                <c:pt idx="71218" formatCode="0.00E+00">
                  <c:v>3.4000000000000002E-4</c:v>
                </c:pt>
                <c:pt idx="71219" formatCode="0.00E+00">
                  <c:v>3.4000000000000002E-4</c:v>
                </c:pt>
                <c:pt idx="71220" formatCode="0.00E+00">
                  <c:v>3.4000000000000002E-4</c:v>
                </c:pt>
                <c:pt idx="71221" formatCode="0.00E+00">
                  <c:v>3.4000000000000002E-4</c:v>
                </c:pt>
                <c:pt idx="71222" formatCode="0.00E+00">
                  <c:v>3.4000000000000002E-4</c:v>
                </c:pt>
                <c:pt idx="71223" formatCode="0.00E+00">
                  <c:v>3.4000000000000002E-4</c:v>
                </c:pt>
                <c:pt idx="71224" formatCode="0.00E+00">
                  <c:v>3.4000000000000002E-4</c:v>
                </c:pt>
                <c:pt idx="71225" formatCode="0.00E+00">
                  <c:v>3.4000000000000002E-4</c:v>
                </c:pt>
                <c:pt idx="71226" formatCode="0.00E+00">
                  <c:v>3.39E-4</c:v>
                </c:pt>
                <c:pt idx="71227" formatCode="0.00E+00">
                  <c:v>3.4000000000000002E-4</c:v>
                </c:pt>
                <c:pt idx="71228" formatCode="0.00E+00">
                  <c:v>3.4000000000000002E-4</c:v>
                </c:pt>
                <c:pt idx="71229" formatCode="0.00E+00">
                  <c:v>3.4000000000000002E-4</c:v>
                </c:pt>
                <c:pt idx="71230" formatCode="0.00E+00">
                  <c:v>3.4000000000000002E-4</c:v>
                </c:pt>
                <c:pt idx="71231" formatCode="0.00E+00">
                  <c:v>3.4000000000000002E-4</c:v>
                </c:pt>
                <c:pt idx="71232" formatCode="0.00E+00">
                  <c:v>3.4000000000000002E-4</c:v>
                </c:pt>
                <c:pt idx="71233" formatCode="0.00E+00">
                  <c:v>3.4000000000000002E-4</c:v>
                </c:pt>
                <c:pt idx="71234" formatCode="0.00E+00">
                  <c:v>3.4000000000000002E-4</c:v>
                </c:pt>
                <c:pt idx="71235" formatCode="0.00E+00">
                  <c:v>3.39E-4</c:v>
                </c:pt>
                <c:pt idx="71236" formatCode="0.00E+00">
                  <c:v>3.39E-4</c:v>
                </c:pt>
                <c:pt idx="71237" formatCode="0.00E+00">
                  <c:v>3.4000000000000002E-4</c:v>
                </c:pt>
                <c:pt idx="71238" formatCode="0.00E+00">
                  <c:v>3.39E-4</c:v>
                </c:pt>
                <c:pt idx="71239" formatCode="0.00E+00">
                  <c:v>3.4000000000000002E-4</c:v>
                </c:pt>
                <c:pt idx="71240" formatCode="0.00E+00">
                  <c:v>3.4000000000000002E-4</c:v>
                </c:pt>
                <c:pt idx="71241" formatCode="0.00E+00">
                  <c:v>3.4000000000000002E-4</c:v>
                </c:pt>
                <c:pt idx="71242" formatCode="0.00E+00">
                  <c:v>3.4000000000000002E-4</c:v>
                </c:pt>
                <c:pt idx="71243" formatCode="0.00E+00">
                  <c:v>3.4000000000000002E-4</c:v>
                </c:pt>
                <c:pt idx="71244" formatCode="0.00E+00">
                  <c:v>3.4000000000000002E-4</c:v>
                </c:pt>
                <c:pt idx="71245" formatCode="0.00E+00">
                  <c:v>3.4000000000000002E-4</c:v>
                </c:pt>
                <c:pt idx="71246" formatCode="0.00E+00">
                  <c:v>3.4099999999999999E-4</c:v>
                </c:pt>
                <c:pt idx="71247" formatCode="0.00E+00">
                  <c:v>3.6600000000000001E-4</c:v>
                </c:pt>
                <c:pt idx="71248" formatCode="0.00E+00">
                  <c:v>4.9100000000000001E-4</c:v>
                </c:pt>
                <c:pt idx="71249" formatCode="0.00E+00">
                  <c:v>6.8000000000000005E-4</c:v>
                </c:pt>
                <c:pt idx="71250" formatCode="0.00E+00">
                  <c:v>7.5500000000000003E-4</c:v>
                </c:pt>
                <c:pt idx="71251" formatCode="0.00E+00">
                  <c:v>7.1699999999999997E-4</c:v>
                </c:pt>
                <c:pt idx="71252" formatCode="0.00E+00">
                  <c:v>6.87E-4</c:v>
                </c:pt>
                <c:pt idx="71253" formatCode="0.00E+00">
                  <c:v>6.8499999999999995E-4</c:v>
                </c:pt>
                <c:pt idx="71254" formatCode="0.00E+00">
                  <c:v>6.7100000000000005E-4</c:v>
                </c:pt>
                <c:pt idx="71255" formatCode="0.00E+00">
                  <c:v>6.6500000000000001E-4</c:v>
                </c:pt>
                <c:pt idx="71256" formatCode="0.00E+00">
                  <c:v>6.6100000000000002E-4</c:v>
                </c:pt>
                <c:pt idx="71257" formatCode="0.00E+00">
                  <c:v>6.5399999999999996E-4</c:v>
                </c:pt>
                <c:pt idx="71258" formatCode="0.00E+00">
                  <c:v>6.5300000000000004E-4</c:v>
                </c:pt>
                <c:pt idx="71259" formatCode="0.00E+00">
                  <c:v>6.4700000000000001E-4</c:v>
                </c:pt>
                <c:pt idx="71260" formatCode="0.00E+00">
                  <c:v>6.4599999999999998E-4</c:v>
                </c:pt>
                <c:pt idx="71261" formatCode="0.00E+00">
                  <c:v>6.4199999999999999E-4</c:v>
                </c:pt>
                <c:pt idx="71262" formatCode="0.00E+00">
                  <c:v>6.4000000000000005E-4</c:v>
                </c:pt>
                <c:pt idx="71263" formatCode="0.00E+00">
                  <c:v>6.38E-4</c:v>
                </c:pt>
                <c:pt idx="71264" formatCode="0.00E+00">
                  <c:v>6.3500000000000004E-4</c:v>
                </c:pt>
                <c:pt idx="71265" formatCode="0.00E+00">
                  <c:v>6.3400000000000001E-4</c:v>
                </c:pt>
                <c:pt idx="71266" formatCode="0.00E+00">
                  <c:v>6.3199999999999997E-4</c:v>
                </c:pt>
                <c:pt idx="71267" formatCode="0.00E+00">
                  <c:v>6.3000000000000003E-4</c:v>
                </c:pt>
                <c:pt idx="71268" formatCode="0.00E+00">
                  <c:v>6.2799999999999998E-4</c:v>
                </c:pt>
                <c:pt idx="71269" formatCode="0.00E+00">
                  <c:v>6.2699999999999995E-4</c:v>
                </c:pt>
                <c:pt idx="71270" formatCode="0.00E+00">
                  <c:v>6.2500000000000001E-4</c:v>
                </c:pt>
                <c:pt idx="71271" formatCode="0.00E+00">
                  <c:v>6.2399999999999999E-4</c:v>
                </c:pt>
                <c:pt idx="71272" formatCode="0.00E+00">
                  <c:v>6.2299999999999996E-4</c:v>
                </c:pt>
                <c:pt idx="71273" formatCode="0.00E+00">
                  <c:v>6.2100000000000002E-4</c:v>
                </c:pt>
                <c:pt idx="71274" formatCode="0.00E+00">
                  <c:v>6.2E-4</c:v>
                </c:pt>
                <c:pt idx="71275" formatCode="0.00E+00">
                  <c:v>6.1899999999999998E-4</c:v>
                </c:pt>
                <c:pt idx="71276" formatCode="0.00E+00">
                  <c:v>6.1799999999999995E-4</c:v>
                </c:pt>
                <c:pt idx="71277" formatCode="0.00E+00">
                  <c:v>6.1700000000000004E-4</c:v>
                </c:pt>
                <c:pt idx="71278" formatCode="0.00E+00">
                  <c:v>6.1499999999999999E-4</c:v>
                </c:pt>
                <c:pt idx="71279" formatCode="0.00E+00">
                  <c:v>6.1399999999999996E-4</c:v>
                </c:pt>
                <c:pt idx="71280" formatCode="0.00E+00">
                  <c:v>6.1300000000000005E-4</c:v>
                </c:pt>
                <c:pt idx="71281" formatCode="0.00E+00">
                  <c:v>6.1200000000000002E-4</c:v>
                </c:pt>
                <c:pt idx="71282" formatCode="0.00E+00">
                  <c:v>6.11E-4</c:v>
                </c:pt>
                <c:pt idx="71283" formatCode="0.00E+00">
                  <c:v>6.0999999999999997E-4</c:v>
                </c:pt>
                <c:pt idx="71284" formatCode="0.00E+00">
                  <c:v>6.0899999999999995E-4</c:v>
                </c:pt>
                <c:pt idx="71285" formatCode="0.00E+00">
                  <c:v>6.0800000000000003E-4</c:v>
                </c:pt>
                <c:pt idx="71286" formatCode="0.00E+00">
                  <c:v>6.0700000000000001E-4</c:v>
                </c:pt>
                <c:pt idx="71287" formatCode="0.00E+00">
                  <c:v>6.0599999999999998E-4</c:v>
                </c:pt>
                <c:pt idx="71288" formatCode="0.00E+00">
                  <c:v>6.0400000000000004E-4</c:v>
                </c:pt>
                <c:pt idx="71289" formatCode="0.00E+00">
                  <c:v>6.0400000000000004E-4</c:v>
                </c:pt>
                <c:pt idx="71290" formatCode="0.00E+00">
                  <c:v>6.0300000000000002E-4</c:v>
                </c:pt>
                <c:pt idx="71291" formatCode="0.00E+00">
                  <c:v>6.0099999999999997E-4</c:v>
                </c:pt>
                <c:pt idx="71292" formatCode="0.00E+00">
                  <c:v>5.9999999999999995E-4</c:v>
                </c:pt>
                <c:pt idx="71293" formatCode="0.00E+00">
                  <c:v>5.9900000000000003E-4</c:v>
                </c:pt>
                <c:pt idx="71294" formatCode="0.00E+00">
                  <c:v>5.9800000000000001E-4</c:v>
                </c:pt>
                <c:pt idx="71295" formatCode="0.00E+00">
                  <c:v>5.9699999999999998E-4</c:v>
                </c:pt>
                <c:pt idx="71296" formatCode="0.00E+00">
                  <c:v>5.9599999999999996E-4</c:v>
                </c:pt>
                <c:pt idx="71297" formatCode="0.00E+00">
                  <c:v>5.9500000000000004E-4</c:v>
                </c:pt>
                <c:pt idx="71298" formatCode="0.00E+00">
                  <c:v>5.9400000000000002E-4</c:v>
                </c:pt>
                <c:pt idx="71299" formatCode="0.00E+00">
                  <c:v>5.9400000000000002E-4</c:v>
                </c:pt>
                <c:pt idx="71300" formatCode="0.00E+00">
                  <c:v>5.9299999999999999E-4</c:v>
                </c:pt>
                <c:pt idx="71301" formatCode="0.00E+00">
                  <c:v>5.9199999999999997E-4</c:v>
                </c:pt>
                <c:pt idx="71302" formatCode="0.00E+00">
                  <c:v>5.9100000000000005E-4</c:v>
                </c:pt>
                <c:pt idx="71303" formatCode="0.00E+00">
                  <c:v>5.9000000000000003E-4</c:v>
                </c:pt>
                <c:pt idx="71304" formatCode="0.00E+00">
                  <c:v>5.8900000000000001E-4</c:v>
                </c:pt>
                <c:pt idx="71305" formatCode="0.00E+00">
                  <c:v>5.8799999999999998E-4</c:v>
                </c:pt>
                <c:pt idx="71306" formatCode="0.00E+00">
                  <c:v>5.8699999999999996E-4</c:v>
                </c:pt>
                <c:pt idx="71307" formatCode="0.00E+00">
                  <c:v>5.8600000000000004E-4</c:v>
                </c:pt>
                <c:pt idx="71308" formatCode="0.00E+00">
                  <c:v>5.8500000000000002E-4</c:v>
                </c:pt>
                <c:pt idx="71309" formatCode="0.00E+00">
                  <c:v>5.8399999999999999E-4</c:v>
                </c:pt>
                <c:pt idx="71310" formatCode="0.00E+00">
                  <c:v>5.8299999999999997E-4</c:v>
                </c:pt>
                <c:pt idx="71311" formatCode="0.00E+00">
                  <c:v>5.8299999999999997E-4</c:v>
                </c:pt>
                <c:pt idx="71312" formatCode="0.00E+00">
                  <c:v>5.8200000000000005E-4</c:v>
                </c:pt>
                <c:pt idx="71313" formatCode="0.00E+00">
                  <c:v>5.8100000000000003E-4</c:v>
                </c:pt>
                <c:pt idx="71314" formatCode="0.00E+00">
                  <c:v>5.8E-4</c:v>
                </c:pt>
                <c:pt idx="71315" formatCode="0.00E+00">
                  <c:v>5.7899999999999998E-4</c:v>
                </c:pt>
                <c:pt idx="71316" formatCode="0.00E+00">
                  <c:v>5.7799999999999995E-4</c:v>
                </c:pt>
                <c:pt idx="71317" formatCode="0.00E+00">
                  <c:v>5.7700000000000004E-4</c:v>
                </c:pt>
                <c:pt idx="71318" formatCode="0.00E+00">
                  <c:v>5.7600000000000001E-4</c:v>
                </c:pt>
                <c:pt idx="71319" formatCode="0.00E+00">
                  <c:v>5.7600000000000001E-4</c:v>
                </c:pt>
                <c:pt idx="71320" formatCode="0.00E+00">
                  <c:v>5.7499999999999999E-4</c:v>
                </c:pt>
                <c:pt idx="71321" formatCode="0.00E+00">
                  <c:v>5.7399999999999997E-4</c:v>
                </c:pt>
                <c:pt idx="71322" formatCode="0.00E+00">
                  <c:v>5.7300000000000005E-4</c:v>
                </c:pt>
                <c:pt idx="71323" formatCode="0.00E+00">
                  <c:v>5.7200000000000003E-4</c:v>
                </c:pt>
                <c:pt idx="71324" formatCode="0.00E+00">
                  <c:v>5.71E-4</c:v>
                </c:pt>
                <c:pt idx="71325" formatCode="0.00E+00">
                  <c:v>5.71E-4</c:v>
                </c:pt>
                <c:pt idx="71326" formatCode="0.00E+00">
                  <c:v>5.6999999999999998E-4</c:v>
                </c:pt>
                <c:pt idx="71327" formatCode="0.00E+00">
                  <c:v>5.6899999999999995E-4</c:v>
                </c:pt>
                <c:pt idx="71328" formatCode="0.00E+00">
                  <c:v>5.6800000000000004E-4</c:v>
                </c:pt>
                <c:pt idx="71329" formatCode="0.00E+00">
                  <c:v>5.6700000000000001E-4</c:v>
                </c:pt>
                <c:pt idx="71330" formatCode="0.00E+00">
                  <c:v>5.6599999999999999E-4</c:v>
                </c:pt>
                <c:pt idx="71331" formatCode="0.00E+00">
                  <c:v>5.6599999999999999E-4</c:v>
                </c:pt>
                <c:pt idx="71332" formatCode="0.00E+00">
                  <c:v>5.6499999999999996E-4</c:v>
                </c:pt>
                <c:pt idx="71333" formatCode="0.00E+00">
                  <c:v>5.6400000000000005E-4</c:v>
                </c:pt>
                <c:pt idx="71334" formatCode="0.00E+00">
                  <c:v>5.6300000000000002E-4</c:v>
                </c:pt>
                <c:pt idx="71335" formatCode="0.00E+00">
                  <c:v>5.6300000000000002E-4</c:v>
                </c:pt>
                <c:pt idx="71336" formatCode="0.00E+00">
                  <c:v>5.62E-4</c:v>
                </c:pt>
                <c:pt idx="71337" formatCode="0.00E+00">
                  <c:v>5.6099999999999998E-4</c:v>
                </c:pt>
                <c:pt idx="71338" formatCode="0.00E+00">
                  <c:v>5.5999999999999995E-4</c:v>
                </c:pt>
                <c:pt idx="71339" formatCode="0.00E+00">
                  <c:v>5.5999999999999995E-4</c:v>
                </c:pt>
                <c:pt idx="71340" formatCode="0.00E+00">
                  <c:v>5.5900000000000004E-4</c:v>
                </c:pt>
                <c:pt idx="71341" formatCode="0.00E+00">
                  <c:v>5.5800000000000001E-4</c:v>
                </c:pt>
                <c:pt idx="71342" formatCode="0.00E+00">
                  <c:v>5.5800000000000001E-4</c:v>
                </c:pt>
                <c:pt idx="71343" formatCode="0.00E+00">
                  <c:v>5.5699999999999999E-4</c:v>
                </c:pt>
                <c:pt idx="71344" formatCode="0.00E+00">
                  <c:v>5.5599999999999996E-4</c:v>
                </c:pt>
                <c:pt idx="71345" formatCode="0.00E+00">
                  <c:v>5.5500000000000005E-4</c:v>
                </c:pt>
                <c:pt idx="71346" formatCode="0.00E+00">
                  <c:v>5.5500000000000005E-4</c:v>
                </c:pt>
                <c:pt idx="71347" formatCode="0.00E+00">
                  <c:v>5.5400000000000002E-4</c:v>
                </c:pt>
                <c:pt idx="71348" formatCode="0.00E+00">
                  <c:v>5.53E-4</c:v>
                </c:pt>
                <c:pt idx="71349" formatCode="0.00E+00">
                  <c:v>5.53E-4</c:v>
                </c:pt>
                <c:pt idx="71350" formatCode="0.00E+00">
                  <c:v>5.5199999999999997E-4</c:v>
                </c:pt>
                <c:pt idx="71351" formatCode="0.00E+00">
                  <c:v>5.5099999999999995E-4</c:v>
                </c:pt>
                <c:pt idx="71352" formatCode="0.00E+00">
                  <c:v>5.5099999999999995E-4</c:v>
                </c:pt>
                <c:pt idx="71353" formatCode="0.00E+00">
                  <c:v>5.5000000000000003E-4</c:v>
                </c:pt>
                <c:pt idx="71354" formatCode="0.00E+00">
                  <c:v>5.4900000000000001E-4</c:v>
                </c:pt>
                <c:pt idx="71355" formatCode="0.00E+00">
                  <c:v>5.4900000000000001E-4</c:v>
                </c:pt>
                <c:pt idx="71356" formatCode="0.00E+00">
                  <c:v>5.4799999999999998E-4</c:v>
                </c:pt>
                <c:pt idx="71357" formatCode="0.00E+00">
                  <c:v>5.4699999999999996E-4</c:v>
                </c:pt>
                <c:pt idx="71358" formatCode="0.00E+00">
                  <c:v>5.4699999999999996E-4</c:v>
                </c:pt>
                <c:pt idx="71359" formatCode="0.00E+00">
                  <c:v>5.4600000000000004E-4</c:v>
                </c:pt>
                <c:pt idx="71360" formatCode="0.00E+00">
                  <c:v>5.4500000000000002E-4</c:v>
                </c:pt>
                <c:pt idx="71361" formatCode="0.00E+00">
                  <c:v>5.44E-4</c:v>
                </c:pt>
                <c:pt idx="71362" formatCode="0.00E+00">
                  <c:v>5.44E-4</c:v>
                </c:pt>
                <c:pt idx="71363" formatCode="0.00E+00">
                  <c:v>5.4299999999999997E-4</c:v>
                </c:pt>
                <c:pt idx="71364" formatCode="0.00E+00">
                  <c:v>5.4299999999999997E-4</c:v>
                </c:pt>
                <c:pt idx="71365" formatCode="0.00E+00">
                  <c:v>5.4199999999999995E-4</c:v>
                </c:pt>
                <c:pt idx="71366" formatCode="0.00E+00">
                  <c:v>5.4100000000000003E-4</c:v>
                </c:pt>
                <c:pt idx="71367" formatCode="0.00E+00">
                  <c:v>5.4100000000000003E-4</c:v>
                </c:pt>
                <c:pt idx="71368" formatCode="0.00E+00">
                  <c:v>5.4000000000000001E-4</c:v>
                </c:pt>
                <c:pt idx="71369" formatCode="0.00E+00">
                  <c:v>5.3899999999999998E-4</c:v>
                </c:pt>
                <c:pt idx="71370" formatCode="0.00E+00">
                  <c:v>5.3899999999999998E-4</c:v>
                </c:pt>
                <c:pt idx="71371" formatCode="0.00E+00">
                  <c:v>5.3799999999999996E-4</c:v>
                </c:pt>
                <c:pt idx="71372" formatCode="0.00E+00">
                  <c:v>5.3799999999999996E-4</c:v>
                </c:pt>
                <c:pt idx="71373" formatCode="0.00E+00">
                  <c:v>5.3700000000000004E-4</c:v>
                </c:pt>
                <c:pt idx="71374" formatCode="0.00E+00">
                  <c:v>5.3600000000000002E-4</c:v>
                </c:pt>
                <c:pt idx="71375" formatCode="0.00E+00">
                  <c:v>5.3600000000000002E-4</c:v>
                </c:pt>
                <c:pt idx="71376" formatCode="0.00E+00">
                  <c:v>5.3499999999999999E-4</c:v>
                </c:pt>
                <c:pt idx="71377" formatCode="0.00E+00">
                  <c:v>5.3499999999999999E-4</c:v>
                </c:pt>
                <c:pt idx="71378" formatCode="0.00E+00">
                  <c:v>5.3399999999999997E-4</c:v>
                </c:pt>
                <c:pt idx="71379" formatCode="0.00E+00">
                  <c:v>5.3399999999999997E-4</c:v>
                </c:pt>
                <c:pt idx="71380" formatCode="0.00E+00">
                  <c:v>5.3300000000000005E-4</c:v>
                </c:pt>
                <c:pt idx="71381" formatCode="0.00E+00">
                  <c:v>5.3300000000000005E-4</c:v>
                </c:pt>
                <c:pt idx="71382" formatCode="0.00E+00">
                  <c:v>5.3200000000000003E-4</c:v>
                </c:pt>
                <c:pt idx="71383" formatCode="0.00E+00">
                  <c:v>5.31E-4</c:v>
                </c:pt>
                <c:pt idx="71384" formatCode="0.00E+00">
                  <c:v>5.31E-4</c:v>
                </c:pt>
                <c:pt idx="71385" formatCode="0.00E+00">
                  <c:v>5.2999999999999998E-4</c:v>
                </c:pt>
                <c:pt idx="71386" formatCode="0.00E+00">
                  <c:v>5.2899999999999996E-4</c:v>
                </c:pt>
                <c:pt idx="71387" formatCode="0.00E+00">
                  <c:v>5.2899999999999996E-4</c:v>
                </c:pt>
                <c:pt idx="71388" formatCode="0.00E+00">
                  <c:v>5.2800000000000004E-4</c:v>
                </c:pt>
                <c:pt idx="71389" formatCode="0.00E+00">
                  <c:v>5.2800000000000004E-4</c:v>
                </c:pt>
                <c:pt idx="71390" formatCode="0.00E+00">
                  <c:v>5.2700000000000002E-4</c:v>
                </c:pt>
                <c:pt idx="71391" formatCode="0.00E+00">
                  <c:v>5.2700000000000002E-4</c:v>
                </c:pt>
                <c:pt idx="71392" formatCode="0.00E+00">
                  <c:v>5.2599999999999999E-4</c:v>
                </c:pt>
                <c:pt idx="71393" formatCode="0.00E+00">
                  <c:v>5.2599999999999999E-4</c:v>
                </c:pt>
                <c:pt idx="71394" formatCode="0.00E+00">
                  <c:v>5.2499999999999997E-4</c:v>
                </c:pt>
                <c:pt idx="71395" formatCode="0.00E+00">
                  <c:v>5.2499999999999997E-4</c:v>
                </c:pt>
                <c:pt idx="71396" formatCode="0.00E+00">
                  <c:v>5.2400000000000005E-4</c:v>
                </c:pt>
                <c:pt idx="71397" formatCode="0.00E+00">
                  <c:v>5.2400000000000005E-4</c:v>
                </c:pt>
                <c:pt idx="71398" formatCode="0.00E+00">
                  <c:v>5.2300000000000003E-4</c:v>
                </c:pt>
                <c:pt idx="71399" formatCode="0.00E+00">
                  <c:v>5.2300000000000003E-4</c:v>
                </c:pt>
                <c:pt idx="71400" formatCode="0.00E+00">
                  <c:v>5.22E-4</c:v>
                </c:pt>
                <c:pt idx="71401" formatCode="0.00E+00">
                  <c:v>5.22E-4</c:v>
                </c:pt>
                <c:pt idx="71402" formatCode="0.00E+00">
                  <c:v>5.2099999999999998E-4</c:v>
                </c:pt>
                <c:pt idx="71403" formatCode="0.00E+00">
                  <c:v>5.1999999999999995E-4</c:v>
                </c:pt>
                <c:pt idx="71404" formatCode="0.00E+00">
                  <c:v>5.1999999999999995E-4</c:v>
                </c:pt>
                <c:pt idx="71405" formatCode="0.00E+00">
                  <c:v>5.1999999999999995E-4</c:v>
                </c:pt>
                <c:pt idx="71406" formatCode="0.00E+00">
                  <c:v>5.1900000000000004E-4</c:v>
                </c:pt>
                <c:pt idx="71407" formatCode="0.00E+00">
                  <c:v>5.1900000000000004E-4</c:v>
                </c:pt>
                <c:pt idx="71408" formatCode="0.00E+00">
                  <c:v>5.1800000000000001E-4</c:v>
                </c:pt>
                <c:pt idx="71409" formatCode="0.00E+00">
                  <c:v>5.1800000000000001E-4</c:v>
                </c:pt>
                <c:pt idx="71410" formatCode="0.00E+00">
                  <c:v>5.1699999999999999E-4</c:v>
                </c:pt>
                <c:pt idx="71411" formatCode="0.00E+00">
                  <c:v>5.1699999999999999E-4</c:v>
                </c:pt>
                <c:pt idx="71412" formatCode="0.00E+00">
                  <c:v>5.1599999999999997E-4</c:v>
                </c:pt>
                <c:pt idx="71413" formatCode="0.00E+00">
                  <c:v>5.1599999999999997E-4</c:v>
                </c:pt>
                <c:pt idx="71414" formatCode="0.00E+00">
                  <c:v>5.1500000000000005E-4</c:v>
                </c:pt>
                <c:pt idx="71415" formatCode="0.00E+00">
                  <c:v>5.1500000000000005E-4</c:v>
                </c:pt>
                <c:pt idx="71416" formatCode="0.00E+00">
                  <c:v>5.1400000000000003E-4</c:v>
                </c:pt>
                <c:pt idx="71417" formatCode="0.00E+00">
                  <c:v>5.1400000000000003E-4</c:v>
                </c:pt>
                <c:pt idx="71418" formatCode="0.00E+00">
                  <c:v>5.1400000000000003E-4</c:v>
                </c:pt>
                <c:pt idx="71419" formatCode="0.00E+00">
                  <c:v>5.13E-4</c:v>
                </c:pt>
                <c:pt idx="71420" formatCode="0.00E+00">
                  <c:v>5.13E-4</c:v>
                </c:pt>
                <c:pt idx="71421" formatCode="0.00E+00">
                  <c:v>5.1199999999999998E-4</c:v>
                </c:pt>
                <c:pt idx="71422" formatCode="0.00E+00">
                  <c:v>5.1199999999999998E-4</c:v>
                </c:pt>
                <c:pt idx="71423" formatCode="0.00E+00">
                  <c:v>5.1099999999999995E-4</c:v>
                </c:pt>
                <c:pt idx="71424" formatCode="0.00E+00">
                  <c:v>5.1099999999999995E-4</c:v>
                </c:pt>
                <c:pt idx="71425" formatCode="0.00E+00">
                  <c:v>5.1000000000000004E-4</c:v>
                </c:pt>
                <c:pt idx="71426" formatCode="0.00E+00">
                  <c:v>5.1000000000000004E-4</c:v>
                </c:pt>
                <c:pt idx="71427" formatCode="0.00E+00">
                  <c:v>5.0900000000000001E-4</c:v>
                </c:pt>
                <c:pt idx="71428" formatCode="0.00E+00">
                  <c:v>5.0900000000000001E-4</c:v>
                </c:pt>
                <c:pt idx="71429" formatCode="0.00E+00">
                  <c:v>5.0900000000000001E-4</c:v>
                </c:pt>
                <c:pt idx="71430" formatCode="0.00E+00">
                  <c:v>5.0799999999999999E-4</c:v>
                </c:pt>
                <c:pt idx="71431" formatCode="0.00E+00">
                  <c:v>5.0799999999999999E-4</c:v>
                </c:pt>
                <c:pt idx="71432" formatCode="0.00E+00">
                  <c:v>5.0699999999999996E-4</c:v>
                </c:pt>
                <c:pt idx="71433" formatCode="0.00E+00">
                  <c:v>5.0699999999999996E-4</c:v>
                </c:pt>
                <c:pt idx="71434" formatCode="0.00E+00">
                  <c:v>5.0600000000000005E-4</c:v>
                </c:pt>
                <c:pt idx="71435" formatCode="0.00E+00">
                  <c:v>5.0600000000000005E-4</c:v>
                </c:pt>
                <c:pt idx="71436" formatCode="0.00E+00">
                  <c:v>5.0600000000000005E-4</c:v>
                </c:pt>
                <c:pt idx="71437" formatCode="0.00E+00">
                  <c:v>5.0500000000000002E-4</c:v>
                </c:pt>
                <c:pt idx="71438" formatCode="0.00E+00">
                  <c:v>5.0500000000000002E-4</c:v>
                </c:pt>
                <c:pt idx="71439" formatCode="0.00E+00">
                  <c:v>5.04E-4</c:v>
                </c:pt>
                <c:pt idx="71440" formatCode="0.00E+00">
                  <c:v>5.04E-4</c:v>
                </c:pt>
                <c:pt idx="71441" formatCode="0.00E+00">
                  <c:v>5.04E-4</c:v>
                </c:pt>
                <c:pt idx="71442" formatCode="0.00E+00">
                  <c:v>5.0299999999999997E-4</c:v>
                </c:pt>
                <c:pt idx="71443" formatCode="0.00E+00">
                  <c:v>5.0299999999999997E-4</c:v>
                </c:pt>
                <c:pt idx="71444" formatCode="0.00E+00">
                  <c:v>5.0199999999999995E-4</c:v>
                </c:pt>
                <c:pt idx="71445" formatCode="0.00E+00">
                  <c:v>5.0199999999999995E-4</c:v>
                </c:pt>
                <c:pt idx="71446" formatCode="0.00E+00">
                  <c:v>5.0199999999999995E-4</c:v>
                </c:pt>
                <c:pt idx="71447" formatCode="0.00E+00">
                  <c:v>5.0100000000000003E-4</c:v>
                </c:pt>
                <c:pt idx="71448" formatCode="0.00E+00">
                  <c:v>5.0100000000000003E-4</c:v>
                </c:pt>
                <c:pt idx="71449" formatCode="0.00E+00">
                  <c:v>5.0100000000000003E-4</c:v>
                </c:pt>
                <c:pt idx="71450" formatCode="0.00E+00">
                  <c:v>5.0000000000000001E-4</c:v>
                </c:pt>
                <c:pt idx="71451" formatCode="0.00E+00">
                  <c:v>5.0000000000000001E-4</c:v>
                </c:pt>
                <c:pt idx="71452" formatCode="0.00E+00">
                  <c:v>4.9899999999999999E-4</c:v>
                </c:pt>
                <c:pt idx="71453" formatCode="0.00E+00">
                  <c:v>4.9899999999999999E-4</c:v>
                </c:pt>
                <c:pt idx="71454" formatCode="0.00E+00">
                  <c:v>4.9899999999999999E-4</c:v>
                </c:pt>
                <c:pt idx="71455" formatCode="0.00E+00">
                  <c:v>4.9799999999999996E-4</c:v>
                </c:pt>
                <c:pt idx="71456" formatCode="0.00E+00">
                  <c:v>4.9799999999999996E-4</c:v>
                </c:pt>
                <c:pt idx="71457" formatCode="0.00E+00">
                  <c:v>4.9700000000000005E-4</c:v>
                </c:pt>
                <c:pt idx="71458" formatCode="0.00E+00">
                  <c:v>4.9700000000000005E-4</c:v>
                </c:pt>
                <c:pt idx="71459" formatCode="0.00E+00">
                  <c:v>4.9600000000000002E-4</c:v>
                </c:pt>
                <c:pt idx="71460" formatCode="0.00E+00">
                  <c:v>4.9600000000000002E-4</c:v>
                </c:pt>
                <c:pt idx="71461" formatCode="0.00E+00">
                  <c:v>4.9600000000000002E-4</c:v>
                </c:pt>
                <c:pt idx="71462" formatCode="0.00E+00">
                  <c:v>4.95E-4</c:v>
                </c:pt>
                <c:pt idx="71463" formatCode="0.00E+00">
                  <c:v>4.95E-4</c:v>
                </c:pt>
                <c:pt idx="71464" formatCode="0.00E+00">
                  <c:v>4.95E-4</c:v>
                </c:pt>
                <c:pt idx="71465" formatCode="0.00E+00">
                  <c:v>4.9399999999999997E-4</c:v>
                </c:pt>
                <c:pt idx="71466" formatCode="0.00E+00">
                  <c:v>4.9399999999999997E-4</c:v>
                </c:pt>
                <c:pt idx="71467" formatCode="0.00E+00">
                  <c:v>4.9399999999999997E-4</c:v>
                </c:pt>
                <c:pt idx="71468" formatCode="0.00E+00">
                  <c:v>4.9299999999999995E-4</c:v>
                </c:pt>
                <c:pt idx="71469" formatCode="0.00E+00">
                  <c:v>4.9299999999999995E-4</c:v>
                </c:pt>
                <c:pt idx="71470" formatCode="0.00E+00">
                  <c:v>4.9299999999999995E-4</c:v>
                </c:pt>
                <c:pt idx="71471" formatCode="0.00E+00">
                  <c:v>4.9200000000000003E-4</c:v>
                </c:pt>
                <c:pt idx="71472" formatCode="0.00E+00">
                  <c:v>4.9200000000000003E-4</c:v>
                </c:pt>
                <c:pt idx="71473" formatCode="0.00E+00">
                  <c:v>4.9200000000000003E-4</c:v>
                </c:pt>
                <c:pt idx="71474" formatCode="0.00E+00">
                  <c:v>4.9100000000000001E-4</c:v>
                </c:pt>
                <c:pt idx="71475" formatCode="0.00E+00">
                  <c:v>4.9100000000000001E-4</c:v>
                </c:pt>
                <c:pt idx="71476" formatCode="0.00E+00">
                  <c:v>4.9100000000000001E-4</c:v>
                </c:pt>
                <c:pt idx="71477" formatCode="0.00E+00">
                  <c:v>4.8999999999999998E-4</c:v>
                </c:pt>
                <c:pt idx="71478" formatCode="0.00E+00">
                  <c:v>4.8999999999999998E-4</c:v>
                </c:pt>
                <c:pt idx="71479" formatCode="0.00E+00">
                  <c:v>4.8999999999999998E-4</c:v>
                </c:pt>
                <c:pt idx="71480" formatCode="0.00E+00">
                  <c:v>4.8999999999999998E-4</c:v>
                </c:pt>
                <c:pt idx="71481" formatCode="0.00E+00">
                  <c:v>4.8899999999999996E-4</c:v>
                </c:pt>
                <c:pt idx="71482" formatCode="0.00E+00">
                  <c:v>4.8899999999999996E-4</c:v>
                </c:pt>
                <c:pt idx="71483" formatCode="0.00E+00">
                  <c:v>4.8799999999999999E-4</c:v>
                </c:pt>
                <c:pt idx="71484" formatCode="0.00E+00">
                  <c:v>4.8799999999999999E-4</c:v>
                </c:pt>
                <c:pt idx="71485" formatCode="0.00E+00">
                  <c:v>4.8799999999999999E-4</c:v>
                </c:pt>
                <c:pt idx="71486" formatCode="0.00E+00">
                  <c:v>4.8700000000000002E-4</c:v>
                </c:pt>
                <c:pt idx="71487" formatCode="0.00E+00">
                  <c:v>4.8700000000000002E-4</c:v>
                </c:pt>
                <c:pt idx="71488" formatCode="0.00E+00">
                  <c:v>4.8700000000000002E-4</c:v>
                </c:pt>
                <c:pt idx="71489" formatCode="0.00E+00">
                  <c:v>4.86E-4</c:v>
                </c:pt>
                <c:pt idx="71490" formatCode="0.00E+00">
                  <c:v>4.86E-4</c:v>
                </c:pt>
                <c:pt idx="71491" formatCode="0.00E+00">
                  <c:v>4.86E-4</c:v>
                </c:pt>
                <c:pt idx="71492" formatCode="0.00E+00">
                  <c:v>4.86E-4</c:v>
                </c:pt>
                <c:pt idx="71493" formatCode="0.00E+00">
                  <c:v>4.8500000000000003E-4</c:v>
                </c:pt>
                <c:pt idx="71494" formatCode="0.00E+00">
                  <c:v>4.8500000000000003E-4</c:v>
                </c:pt>
                <c:pt idx="71495" formatCode="0.00E+00">
                  <c:v>4.8500000000000003E-4</c:v>
                </c:pt>
                <c:pt idx="71496" formatCode="0.00E+00">
                  <c:v>4.84E-4</c:v>
                </c:pt>
                <c:pt idx="71497" formatCode="0.00E+00">
                  <c:v>4.84E-4</c:v>
                </c:pt>
                <c:pt idx="71498" formatCode="0.00E+00">
                  <c:v>4.84E-4</c:v>
                </c:pt>
                <c:pt idx="71499" formatCode="0.00E+00">
                  <c:v>4.84E-4</c:v>
                </c:pt>
                <c:pt idx="71500" formatCode="0.00E+00">
                  <c:v>4.8299999999999998E-4</c:v>
                </c:pt>
                <c:pt idx="71501" formatCode="0.00E+00">
                  <c:v>4.8299999999999998E-4</c:v>
                </c:pt>
                <c:pt idx="71502" formatCode="0.00E+00">
                  <c:v>4.8299999999999998E-4</c:v>
                </c:pt>
                <c:pt idx="71503" formatCode="0.00E+00">
                  <c:v>4.8200000000000001E-4</c:v>
                </c:pt>
                <c:pt idx="71504" formatCode="0.00E+00">
                  <c:v>4.8200000000000001E-4</c:v>
                </c:pt>
                <c:pt idx="71505" formatCode="0.00E+00">
                  <c:v>4.8200000000000001E-4</c:v>
                </c:pt>
                <c:pt idx="71506" formatCode="0.00E+00">
                  <c:v>4.8099999999999998E-4</c:v>
                </c:pt>
                <c:pt idx="71507" formatCode="0.00E+00">
                  <c:v>4.8099999999999998E-4</c:v>
                </c:pt>
                <c:pt idx="71508" formatCode="0.00E+00">
                  <c:v>4.8099999999999998E-4</c:v>
                </c:pt>
                <c:pt idx="71509" formatCode="0.00E+00">
                  <c:v>4.8099999999999998E-4</c:v>
                </c:pt>
                <c:pt idx="71510" formatCode="0.00E+00">
                  <c:v>4.8000000000000001E-4</c:v>
                </c:pt>
                <c:pt idx="71511" formatCode="0.00E+00">
                  <c:v>4.8000000000000001E-4</c:v>
                </c:pt>
                <c:pt idx="71512" formatCode="0.00E+00">
                  <c:v>4.8000000000000001E-4</c:v>
                </c:pt>
                <c:pt idx="71513" formatCode="0.00E+00">
                  <c:v>4.7899999999999999E-4</c:v>
                </c:pt>
                <c:pt idx="71514" formatCode="0.00E+00">
                  <c:v>4.7899999999999999E-4</c:v>
                </c:pt>
                <c:pt idx="71515" formatCode="0.00E+00">
                  <c:v>4.7899999999999999E-4</c:v>
                </c:pt>
                <c:pt idx="71516" formatCode="0.00E+00">
                  <c:v>4.7899999999999999E-4</c:v>
                </c:pt>
                <c:pt idx="71517" formatCode="0.00E+00">
                  <c:v>4.7800000000000002E-4</c:v>
                </c:pt>
                <c:pt idx="71518" formatCode="0.00E+00">
                  <c:v>4.7800000000000002E-4</c:v>
                </c:pt>
                <c:pt idx="71519" formatCode="0.00E+00">
                  <c:v>4.7800000000000002E-4</c:v>
                </c:pt>
                <c:pt idx="71520" formatCode="0.00E+00">
                  <c:v>4.7699999999999999E-4</c:v>
                </c:pt>
                <c:pt idx="71521" formatCode="0.00E+00">
                  <c:v>4.7699999999999999E-4</c:v>
                </c:pt>
                <c:pt idx="71522" formatCode="0.00E+00">
                  <c:v>4.7699999999999999E-4</c:v>
                </c:pt>
                <c:pt idx="71523" formatCode="0.00E+00">
                  <c:v>4.7699999999999999E-4</c:v>
                </c:pt>
                <c:pt idx="71524" formatCode="0.00E+00">
                  <c:v>4.7600000000000002E-4</c:v>
                </c:pt>
                <c:pt idx="71525" formatCode="0.00E+00">
                  <c:v>4.7600000000000002E-4</c:v>
                </c:pt>
                <c:pt idx="71526" formatCode="0.00E+00">
                  <c:v>4.7600000000000002E-4</c:v>
                </c:pt>
                <c:pt idx="71527" formatCode="0.00E+00">
                  <c:v>4.7600000000000002E-4</c:v>
                </c:pt>
                <c:pt idx="71528" formatCode="0.00E+00">
                  <c:v>4.75E-4</c:v>
                </c:pt>
                <c:pt idx="71529" formatCode="0.00E+00">
                  <c:v>4.75E-4</c:v>
                </c:pt>
                <c:pt idx="71530" formatCode="0.00E+00">
                  <c:v>4.75E-4</c:v>
                </c:pt>
                <c:pt idx="71531" formatCode="0.00E+00">
                  <c:v>4.75E-4</c:v>
                </c:pt>
                <c:pt idx="71532" formatCode="0.00E+00">
                  <c:v>4.7399999999999997E-4</c:v>
                </c:pt>
                <c:pt idx="71533" formatCode="0.00E+00">
                  <c:v>4.7399999999999997E-4</c:v>
                </c:pt>
                <c:pt idx="71534" formatCode="0.00E+00">
                  <c:v>4.7399999999999997E-4</c:v>
                </c:pt>
                <c:pt idx="71535" formatCode="0.00E+00">
                  <c:v>4.7399999999999997E-4</c:v>
                </c:pt>
                <c:pt idx="71536" formatCode="0.00E+00">
                  <c:v>4.73E-4</c:v>
                </c:pt>
                <c:pt idx="71537" formatCode="0.00E+00">
                  <c:v>4.73E-4</c:v>
                </c:pt>
                <c:pt idx="71538" formatCode="0.00E+00">
                  <c:v>4.73E-4</c:v>
                </c:pt>
                <c:pt idx="71539" formatCode="0.00E+00">
                  <c:v>4.7199999999999998E-4</c:v>
                </c:pt>
                <c:pt idx="71540" formatCode="0.00E+00">
                  <c:v>4.7199999999999998E-4</c:v>
                </c:pt>
                <c:pt idx="71541" formatCode="0.00E+00">
                  <c:v>4.7199999999999998E-4</c:v>
                </c:pt>
                <c:pt idx="71542" formatCode="0.00E+00">
                  <c:v>4.7199999999999998E-4</c:v>
                </c:pt>
                <c:pt idx="71543" formatCode="0.00E+00">
                  <c:v>4.7199999999999998E-4</c:v>
                </c:pt>
                <c:pt idx="71544" formatCode="0.00E+00">
                  <c:v>4.7100000000000001E-4</c:v>
                </c:pt>
                <c:pt idx="71545" formatCode="0.00E+00">
                  <c:v>4.7100000000000001E-4</c:v>
                </c:pt>
                <c:pt idx="71546" formatCode="0.00E+00">
                  <c:v>4.7100000000000001E-4</c:v>
                </c:pt>
                <c:pt idx="71547" formatCode="0.00E+00">
                  <c:v>4.7100000000000001E-4</c:v>
                </c:pt>
                <c:pt idx="71548" formatCode="0.00E+00">
                  <c:v>4.6999999999999999E-4</c:v>
                </c:pt>
                <c:pt idx="71549" formatCode="0.00E+00">
                  <c:v>4.6999999999999999E-4</c:v>
                </c:pt>
                <c:pt idx="71550" formatCode="0.00E+00">
                  <c:v>4.6999999999999999E-4</c:v>
                </c:pt>
                <c:pt idx="71551" formatCode="0.00E+00">
                  <c:v>4.6999999999999999E-4</c:v>
                </c:pt>
                <c:pt idx="71552" formatCode="0.00E+00">
                  <c:v>4.6900000000000002E-4</c:v>
                </c:pt>
                <c:pt idx="71553" formatCode="0.00E+00">
                  <c:v>4.6900000000000002E-4</c:v>
                </c:pt>
                <c:pt idx="71554" formatCode="0.00E+00">
                  <c:v>4.6900000000000002E-4</c:v>
                </c:pt>
                <c:pt idx="71555" formatCode="0.00E+00">
                  <c:v>4.6900000000000002E-4</c:v>
                </c:pt>
                <c:pt idx="71556" formatCode="0.00E+00">
                  <c:v>4.6799999999999999E-4</c:v>
                </c:pt>
                <c:pt idx="71557" formatCode="0.00E+00">
                  <c:v>4.6799999999999999E-4</c:v>
                </c:pt>
                <c:pt idx="71558" formatCode="0.00E+00">
                  <c:v>4.6799999999999999E-4</c:v>
                </c:pt>
                <c:pt idx="71559" formatCode="0.00E+00">
                  <c:v>4.6799999999999999E-4</c:v>
                </c:pt>
                <c:pt idx="71560" formatCode="0.00E+00">
                  <c:v>4.6700000000000002E-4</c:v>
                </c:pt>
                <c:pt idx="71561" formatCode="0.00E+00">
                  <c:v>4.6700000000000002E-4</c:v>
                </c:pt>
                <c:pt idx="71562" formatCode="0.00E+00">
                  <c:v>4.6700000000000002E-4</c:v>
                </c:pt>
                <c:pt idx="71563" formatCode="0.00E+00">
                  <c:v>4.6700000000000002E-4</c:v>
                </c:pt>
                <c:pt idx="71564" formatCode="0.00E+00">
                  <c:v>4.66E-4</c:v>
                </c:pt>
                <c:pt idx="71565" formatCode="0.00E+00">
                  <c:v>4.66E-4</c:v>
                </c:pt>
                <c:pt idx="71566" formatCode="0.00E+00">
                  <c:v>4.66E-4</c:v>
                </c:pt>
                <c:pt idx="71567" formatCode="0.00E+00">
                  <c:v>4.66E-4</c:v>
                </c:pt>
                <c:pt idx="71568" formatCode="0.00E+00">
                  <c:v>4.66E-4</c:v>
                </c:pt>
                <c:pt idx="71569" formatCode="0.00E+00">
                  <c:v>4.6500000000000003E-4</c:v>
                </c:pt>
                <c:pt idx="71570" formatCode="0.00E+00">
                  <c:v>4.6500000000000003E-4</c:v>
                </c:pt>
                <c:pt idx="71571" formatCode="0.00E+00">
                  <c:v>4.6500000000000003E-4</c:v>
                </c:pt>
                <c:pt idx="71572" formatCode="0.00E+00">
                  <c:v>4.6500000000000003E-4</c:v>
                </c:pt>
                <c:pt idx="71573" formatCode="0.00E+00">
                  <c:v>4.6500000000000003E-4</c:v>
                </c:pt>
                <c:pt idx="71574" formatCode="0.00E+00">
                  <c:v>4.64E-4</c:v>
                </c:pt>
                <c:pt idx="71575" formatCode="0.00E+00">
                  <c:v>4.64E-4</c:v>
                </c:pt>
                <c:pt idx="71576" formatCode="0.00E+00">
                  <c:v>4.64E-4</c:v>
                </c:pt>
                <c:pt idx="71577" formatCode="0.00E+00">
                  <c:v>4.64E-4</c:v>
                </c:pt>
                <c:pt idx="71578" formatCode="0.00E+00">
                  <c:v>4.64E-4</c:v>
                </c:pt>
                <c:pt idx="71579" formatCode="0.00E+00">
                  <c:v>4.6299999999999998E-4</c:v>
                </c:pt>
                <c:pt idx="71580" formatCode="0.00E+00">
                  <c:v>4.6299999999999998E-4</c:v>
                </c:pt>
                <c:pt idx="71581" formatCode="0.00E+00">
                  <c:v>4.6299999999999998E-4</c:v>
                </c:pt>
                <c:pt idx="71582" formatCode="0.00E+00">
                  <c:v>4.6299999999999998E-4</c:v>
                </c:pt>
                <c:pt idx="71583" formatCode="0.00E+00">
                  <c:v>4.6299999999999998E-4</c:v>
                </c:pt>
                <c:pt idx="71584" formatCode="0.00E+00">
                  <c:v>4.6200000000000001E-4</c:v>
                </c:pt>
                <c:pt idx="71585" formatCode="0.00E+00">
                  <c:v>4.6200000000000001E-4</c:v>
                </c:pt>
                <c:pt idx="71586" formatCode="0.00E+00">
                  <c:v>4.6200000000000001E-4</c:v>
                </c:pt>
                <c:pt idx="71587" formatCode="0.00E+00">
                  <c:v>4.6200000000000001E-4</c:v>
                </c:pt>
                <c:pt idx="71588" formatCode="0.00E+00">
                  <c:v>4.6200000000000001E-4</c:v>
                </c:pt>
                <c:pt idx="71589" formatCode="0.00E+00">
                  <c:v>4.6099999999999998E-4</c:v>
                </c:pt>
                <c:pt idx="71590" formatCode="0.00E+00">
                  <c:v>4.6099999999999998E-4</c:v>
                </c:pt>
                <c:pt idx="71591" formatCode="0.00E+00">
                  <c:v>4.6099999999999998E-4</c:v>
                </c:pt>
                <c:pt idx="71592" formatCode="0.00E+00">
                  <c:v>4.6099999999999998E-4</c:v>
                </c:pt>
                <c:pt idx="71593" formatCode="0.00E+00">
                  <c:v>4.6099999999999998E-4</c:v>
                </c:pt>
                <c:pt idx="71594" formatCode="0.00E+00">
                  <c:v>4.6000000000000001E-4</c:v>
                </c:pt>
                <c:pt idx="71595" formatCode="0.00E+00">
                  <c:v>4.6000000000000001E-4</c:v>
                </c:pt>
                <c:pt idx="71596" formatCode="0.00E+00">
                  <c:v>4.6000000000000001E-4</c:v>
                </c:pt>
                <c:pt idx="71597" formatCode="0.00E+00">
                  <c:v>4.6000000000000001E-4</c:v>
                </c:pt>
                <c:pt idx="71598" formatCode="0.00E+00">
                  <c:v>4.6000000000000001E-4</c:v>
                </c:pt>
                <c:pt idx="71599" formatCode="0.00E+00">
                  <c:v>4.5899999999999999E-4</c:v>
                </c:pt>
                <c:pt idx="71600" formatCode="0.00E+00">
                  <c:v>4.5899999999999999E-4</c:v>
                </c:pt>
                <c:pt idx="71601" formatCode="0.00E+00">
                  <c:v>4.5899999999999999E-4</c:v>
                </c:pt>
                <c:pt idx="71602" formatCode="0.00E+00">
                  <c:v>4.5899999999999999E-4</c:v>
                </c:pt>
                <c:pt idx="71603" formatCode="0.00E+00">
                  <c:v>4.5899999999999999E-4</c:v>
                </c:pt>
                <c:pt idx="71604" formatCode="0.00E+00">
                  <c:v>4.5800000000000002E-4</c:v>
                </c:pt>
                <c:pt idx="71605" formatCode="0.00E+00">
                  <c:v>4.5800000000000002E-4</c:v>
                </c:pt>
                <c:pt idx="71606" formatCode="0.00E+00">
                  <c:v>4.5800000000000002E-4</c:v>
                </c:pt>
                <c:pt idx="71607" formatCode="0.00E+00">
                  <c:v>4.5800000000000002E-4</c:v>
                </c:pt>
                <c:pt idx="71608" formatCode="0.00E+00">
                  <c:v>4.5800000000000002E-4</c:v>
                </c:pt>
                <c:pt idx="71609" formatCode="0.00E+00">
                  <c:v>4.57E-4</c:v>
                </c:pt>
                <c:pt idx="71610" formatCode="0.00E+00">
                  <c:v>4.57E-4</c:v>
                </c:pt>
                <c:pt idx="71611" formatCode="0.00E+00">
                  <c:v>4.57E-4</c:v>
                </c:pt>
                <c:pt idx="71612" formatCode="0.00E+00">
                  <c:v>4.57E-4</c:v>
                </c:pt>
                <c:pt idx="71613" formatCode="0.00E+00">
                  <c:v>4.57E-4</c:v>
                </c:pt>
                <c:pt idx="71614" formatCode="0.00E+00">
                  <c:v>4.5600000000000003E-4</c:v>
                </c:pt>
                <c:pt idx="71615" formatCode="0.00E+00">
                  <c:v>4.5600000000000003E-4</c:v>
                </c:pt>
                <c:pt idx="71616" formatCode="0.00E+00">
                  <c:v>4.5600000000000003E-4</c:v>
                </c:pt>
                <c:pt idx="71617" formatCode="0.00E+00">
                  <c:v>4.5600000000000003E-4</c:v>
                </c:pt>
                <c:pt idx="71618" formatCode="0.00E+00">
                  <c:v>4.5600000000000003E-4</c:v>
                </c:pt>
                <c:pt idx="71619" formatCode="0.00E+00">
                  <c:v>4.55E-4</c:v>
                </c:pt>
                <c:pt idx="71620" formatCode="0.00E+00">
                  <c:v>4.55E-4</c:v>
                </c:pt>
                <c:pt idx="71621" formatCode="0.00E+00">
                  <c:v>4.55E-4</c:v>
                </c:pt>
                <c:pt idx="71622" formatCode="0.00E+00">
                  <c:v>4.55E-4</c:v>
                </c:pt>
                <c:pt idx="71623" formatCode="0.00E+00">
                  <c:v>4.55E-4</c:v>
                </c:pt>
                <c:pt idx="71624" formatCode="0.00E+00">
                  <c:v>4.55E-4</c:v>
                </c:pt>
                <c:pt idx="71625" formatCode="0.00E+00">
                  <c:v>4.55E-4</c:v>
                </c:pt>
                <c:pt idx="71626" formatCode="0.00E+00">
                  <c:v>4.5399999999999998E-4</c:v>
                </c:pt>
                <c:pt idx="71627" formatCode="0.00E+00">
                  <c:v>4.5399999999999998E-4</c:v>
                </c:pt>
                <c:pt idx="71628" formatCode="0.00E+00">
                  <c:v>4.5399999999999998E-4</c:v>
                </c:pt>
                <c:pt idx="71629" formatCode="0.00E+00">
                  <c:v>4.5399999999999998E-4</c:v>
                </c:pt>
                <c:pt idx="71630" formatCode="0.00E+00">
                  <c:v>4.5399999999999998E-4</c:v>
                </c:pt>
                <c:pt idx="71631" formatCode="0.00E+00">
                  <c:v>4.5399999999999998E-4</c:v>
                </c:pt>
                <c:pt idx="71632" formatCode="0.00E+00">
                  <c:v>4.5300000000000001E-4</c:v>
                </c:pt>
                <c:pt idx="71633" formatCode="0.00E+00">
                  <c:v>4.5300000000000001E-4</c:v>
                </c:pt>
                <c:pt idx="71634" formatCode="0.00E+00">
                  <c:v>4.5300000000000001E-4</c:v>
                </c:pt>
                <c:pt idx="71635" formatCode="0.00E+00">
                  <c:v>4.5300000000000001E-4</c:v>
                </c:pt>
                <c:pt idx="71636" formatCode="0.00E+00">
                  <c:v>4.5199999999999998E-4</c:v>
                </c:pt>
                <c:pt idx="71637" formatCode="0.00E+00">
                  <c:v>4.5300000000000001E-4</c:v>
                </c:pt>
                <c:pt idx="71638" formatCode="0.00E+00">
                  <c:v>4.5199999999999998E-4</c:v>
                </c:pt>
                <c:pt idx="71639" formatCode="0.00E+00">
                  <c:v>4.5199999999999998E-4</c:v>
                </c:pt>
                <c:pt idx="71640" formatCode="0.00E+00">
                  <c:v>4.5199999999999998E-4</c:v>
                </c:pt>
                <c:pt idx="71641" formatCode="0.00E+00">
                  <c:v>4.5199999999999998E-4</c:v>
                </c:pt>
                <c:pt idx="71642" formatCode="0.00E+00">
                  <c:v>4.5199999999999998E-4</c:v>
                </c:pt>
                <c:pt idx="71643" formatCode="0.00E+00">
                  <c:v>4.5100000000000001E-4</c:v>
                </c:pt>
                <c:pt idx="71644" formatCode="0.00E+00">
                  <c:v>4.5100000000000001E-4</c:v>
                </c:pt>
                <c:pt idx="71645" formatCode="0.00E+00">
                  <c:v>4.5100000000000001E-4</c:v>
                </c:pt>
                <c:pt idx="71646" formatCode="0.00E+00">
                  <c:v>4.5100000000000001E-4</c:v>
                </c:pt>
                <c:pt idx="71647" formatCode="0.00E+00">
                  <c:v>4.5100000000000001E-4</c:v>
                </c:pt>
                <c:pt idx="71648" formatCode="0.00E+00">
                  <c:v>4.5100000000000001E-4</c:v>
                </c:pt>
                <c:pt idx="71649" formatCode="0.00E+00">
                  <c:v>4.4999999999999999E-4</c:v>
                </c:pt>
                <c:pt idx="71650" formatCode="0.00E+00">
                  <c:v>4.4999999999999999E-4</c:v>
                </c:pt>
                <c:pt idx="71651" formatCode="0.00E+00">
                  <c:v>4.4999999999999999E-4</c:v>
                </c:pt>
                <c:pt idx="71652" formatCode="0.00E+00">
                  <c:v>4.4999999999999999E-4</c:v>
                </c:pt>
                <c:pt idx="71653" formatCode="0.00E+00">
                  <c:v>4.4999999999999999E-4</c:v>
                </c:pt>
                <c:pt idx="71654" formatCode="0.00E+00">
                  <c:v>4.4999999999999999E-4</c:v>
                </c:pt>
                <c:pt idx="71655" formatCode="0.00E+00">
                  <c:v>4.4999999999999999E-4</c:v>
                </c:pt>
                <c:pt idx="71656" formatCode="0.00E+00">
                  <c:v>4.4900000000000002E-4</c:v>
                </c:pt>
                <c:pt idx="71657" formatCode="0.00E+00">
                  <c:v>4.4900000000000002E-4</c:v>
                </c:pt>
                <c:pt idx="71658" formatCode="0.00E+00">
                  <c:v>4.4900000000000002E-4</c:v>
                </c:pt>
                <c:pt idx="71659" formatCode="0.00E+00">
                  <c:v>4.4900000000000002E-4</c:v>
                </c:pt>
                <c:pt idx="71660" formatCode="0.00E+00">
                  <c:v>4.4900000000000002E-4</c:v>
                </c:pt>
                <c:pt idx="71661" formatCode="0.00E+00">
                  <c:v>4.4900000000000002E-4</c:v>
                </c:pt>
                <c:pt idx="71662" formatCode="0.00E+00">
                  <c:v>4.4900000000000002E-4</c:v>
                </c:pt>
                <c:pt idx="71663" formatCode="0.00E+00">
                  <c:v>4.4799999999999999E-4</c:v>
                </c:pt>
                <c:pt idx="71664" formatCode="0.00E+00">
                  <c:v>4.4799999999999999E-4</c:v>
                </c:pt>
                <c:pt idx="71665" formatCode="0.00E+00">
                  <c:v>4.4799999999999999E-4</c:v>
                </c:pt>
                <c:pt idx="71666" formatCode="0.00E+00">
                  <c:v>4.4799999999999999E-4</c:v>
                </c:pt>
                <c:pt idx="71667" formatCode="0.00E+00">
                  <c:v>4.4799999999999999E-4</c:v>
                </c:pt>
                <c:pt idx="71668" formatCode="0.00E+00">
                  <c:v>4.4799999999999999E-4</c:v>
                </c:pt>
                <c:pt idx="71669" formatCode="0.00E+00">
                  <c:v>4.4799999999999999E-4</c:v>
                </c:pt>
                <c:pt idx="71670" formatCode="0.00E+00">
                  <c:v>4.4700000000000002E-4</c:v>
                </c:pt>
                <c:pt idx="71671" formatCode="0.00E+00">
                  <c:v>4.4700000000000002E-4</c:v>
                </c:pt>
                <c:pt idx="71672" formatCode="0.00E+00">
                  <c:v>4.4700000000000002E-4</c:v>
                </c:pt>
                <c:pt idx="71673" formatCode="0.00E+00">
                  <c:v>4.4700000000000002E-4</c:v>
                </c:pt>
                <c:pt idx="71674" formatCode="0.00E+00">
                  <c:v>4.4700000000000002E-4</c:v>
                </c:pt>
                <c:pt idx="71675" formatCode="0.00E+00">
                  <c:v>4.46E-4</c:v>
                </c:pt>
                <c:pt idx="71676" formatCode="0.00E+00">
                  <c:v>4.46E-4</c:v>
                </c:pt>
                <c:pt idx="71677" formatCode="0.00E+00">
                  <c:v>4.46E-4</c:v>
                </c:pt>
                <c:pt idx="71678" formatCode="0.00E+00">
                  <c:v>4.46E-4</c:v>
                </c:pt>
                <c:pt idx="71679" formatCode="0.00E+00">
                  <c:v>4.46E-4</c:v>
                </c:pt>
                <c:pt idx="71680" formatCode="0.00E+00">
                  <c:v>4.46E-4</c:v>
                </c:pt>
                <c:pt idx="71681" formatCode="0.00E+00">
                  <c:v>4.4499999999999997E-4</c:v>
                </c:pt>
                <c:pt idx="71682" formatCode="0.00E+00">
                  <c:v>4.4499999999999997E-4</c:v>
                </c:pt>
                <c:pt idx="71683" formatCode="0.00E+00">
                  <c:v>4.4499999999999997E-4</c:v>
                </c:pt>
                <c:pt idx="71684" formatCode="0.00E+00">
                  <c:v>4.4499999999999997E-4</c:v>
                </c:pt>
                <c:pt idx="71685" formatCode="0.00E+00">
                  <c:v>4.4499999999999997E-4</c:v>
                </c:pt>
                <c:pt idx="71686" formatCode="0.00E+00">
                  <c:v>4.4499999999999997E-4</c:v>
                </c:pt>
                <c:pt idx="71687" formatCode="0.00E+00">
                  <c:v>4.4499999999999997E-4</c:v>
                </c:pt>
                <c:pt idx="71688" formatCode="0.00E+00">
                  <c:v>4.4499999999999997E-4</c:v>
                </c:pt>
                <c:pt idx="71689" formatCode="0.00E+00">
                  <c:v>4.44E-4</c:v>
                </c:pt>
                <c:pt idx="71690" formatCode="0.00E+00">
                  <c:v>4.44E-4</c:v>
                </c:pt>
                <c:pt idx="71691" formatCode="0.00E+00">
                  <c:v>4.44E-4</c:v>
                </c:pt>
                <c:pt idx="71692" formatCode="0.00E+00">
                  <c:v>4.44E-4</c:v>
                </c:pt>
                <c:pt idx="71693" formatCode="0.00E+00">
                  <c:v>4.44E-4</c:v>
                </c:pt>
                <c:pt idx="71694" formatCode="0.00E+00">
                  <c:v>4.44E-4</c:v>
                </c:pt>
                <c:pt idx="71695" formatCode="0.00E+00">
                  <c:v>4.44E-4</c:v>
                </c:pt>
                <c:pt idx="71696" formatCode="0.00E+00">
                  <c:v>4.4299999999999998E-4</c:v>
                </c:pt>
                <c:pt idx="71697" formatCode="0.00E+00">
                  <c:v>4.4299999999999998E-4</c:v>
                </c:pt>
                <c:pt idx="71698" formatCode="0.00E+00">
                  <c:v>4.4299999999999998E-4</c:v>
                </c:pt>
                <c:pt idx="71699" formatCode="0.00E+00">
                  <c:v>4.4299999999999998E-4</c:v>
                </c:pt>
                <c:pt idx="71700" formatCode="0.00E+00">
                  <c:v>4.4299999999999998E-4</c:v>
                </c:pt>
                <c:pt idx="71701" formatCode="0.00E+00">
                  <c:v>4.4299999999999998E-4</c:v>
                </c:pt>
                <c:pt idx="71702" formatCode="0.00E+00">
                  <c:v>4.4299999999999998E-4</c:v>
                </c:pt>
                <c:pt idx="71703" formatCode="0.00E+00">
                  <c:v>4.4200000000000001E-4</c:v>
                </c:pt>
                <c:pt idx="71704" formatCode="0.00E+00">
                  <c:v>4.4200000000000001E-4</c:v>
                </c:pt>
                <c:pt idx="71705" formatCode="0.00E+00">
                  <c:v>4.4200000000000001E-4</c:v>
                </c:pt>
                <c:pt idx="71706" formatCode="0.00E+00">
                  <c:v>4.4200000000000001E-4</c:v>
                </c:pt>
                <c:pt idx="71707" formatCode="0.00E+00">
                  <c:v>4.4200000000000001E-4</c:v>
                </c:pt>
                <c:pt idx="71708" formatCode="0.00E+00">
                  <c:v>4.4200000000000001E-4</c:v>
                </c:pt>
                <c:pt idx="71709" formatCode="0.00E+00">
                  <c:v>4.4200000000000001E-4</c:v>
                </c:pt>
                <c:pt idx="71710" formatCode="0.00E+00">
                  <c:v>4.4200000000000001E-4</c:v>
                </c:pt>
                <c:pt idx="71711" formatCode="0.00E+00">
                  <c:v>4.4099999999999999E-4</c:v>
                </c:pt>
                <c:pt idx="71712" formatCode="0.00E+00">
                  <c:v>4.4099999999999999E-4</c:v>
                </c:pt>
                <c:pt idx="71713" formatCode="0.00E+00">
                  <c:v>4.4099999999999999E-4</c:v>
                </c:pt>
                <c:pt idx="71714" formatCode="0.00E+00">
                  <c:v>4.4099999999999999E-4</c:v>
                </c:pt>
                <c:pt idx="71715" formatCode="0.00E+00">
                  <c:v>4.4099999999999999E-4</c:v>
                </c:pt>
                <c:pt idx="71716" formatCode="0.00E+00">
                  <c:v>4.4099999999999999E-4</c:v>
                </c:pt>
                <c:pt idx="71717" formatCode="0.00E+00">
                  <c:v>4.4099999999999999E-4</c:v>
                </c:pt>
                <c:pt idx="71718" formatCode="0.00E+00">
                  <c:v>4.4000000000000002E-4</c:v>
                </c:pt>
                <c:pt idx="71719" formatCode="0.00E+00">
                  <c:v>4.4000000000000002E-4</c:v>
                </c:pt>
                <c:pt idx="71720" formatCode="0.00E+00">
                  <c:v>4.4000000000000002E-4</c:v>
                </c:pt>
                <c:pt idx="71721" formatCode="0.00E+00">
                  <c:v>4.4000000000000002E-4</c:v>
                </c:pt>
                <c:pt idx="71722" formatCode="0.00E+00">
                  <c:v>4.4000000000000002E-4</c:v>
                </c:pt>
                <c:pt idx="71723" formatCode="0.00E+00">
                  <c:v>4.4000000000000002E-4</c:v>
                </c:pt>
                <c:pt idx="71724" formatCode="0.00E+00">
                  <c:v>4.4000000000000002E-4</c:v>
                </c:pt>
                <c:pt idx="71725" formatCode="0.00E+00">
                  <c:v>4.4000000000000002E-4</c:v>
                </c:pt>
                <c:pt idx="71726" formatCode="0.00E+00">
                  <c:v>4.3899999999999999E-4</c:v>
                </c:pt>
                <c:pt idx="71727" formatCode="0.00E+00">
                  <c:v>4.3899999999999999E-4</c:v>
                </c:pt>
                <c:pt idx="71728" formatCode="0.00E+00">
                  <c:v>4.3899999999999999E-4</c:v>
                </c:pt>
                <c:pt idx="71729" formatCode="0.00E+00">
                  <c:v>4.3899999999999999E-4</c:v>
                </c:pt>
                <c:pt idx="71730" formatCode="0.00E+00">
                  <c:v>4.3899999999999999E-4</c:v>
                </c:pt>
                <c:pt idx="71731" formatCode="0.00E+00">
                  <c:v>4.3899999999999999E-4</c:v>
                </c:pt>
                <c:pt idx="71732" formatCode="0.00E+00">
                  <c:v>4.3899999999999999E-4</c:v>
                </c:pt>
                <c:pt idx="71733" formatCode="0.00E+00">
                  <c:v>4.3899999999999999E-4</c:v>
                </c:pt>
                <c:pt idx="71734" formatCode="0.00E+00">
                  <c:v>4.3800000000000002E-4</c:v>
                </c:pt>
                <c:pt idx="71735" formatCode="0.00E+00">
                  <c:v>4.3800000000000002E-4</c:v>
                </c:pt>
                <c:pt idx="71736" formatCode="0.00E+00">
                  <c:v>4.3800000000000002E-4</c:v>
                </c:pt>
                <c:pt idx="71737" formatCode="0.00E+00">
                  <c:v>4.3800000000000002E-4</c:v>
                </c:pt>
                <c:pt idx="71738" formatCode="0.00E+00">
                  <c:v>4.3800000000000002E-4</c:v>
                </c:pt>
                <c:pt idx="71739" formatCode="0.00E+00">
                  <c:v>4.3800000000000002E-4</c:v>
                </c:pt>
                <c:pt idx="71740" formatCode="0.00E+00">
                  <c:v>4.3800000000000002E-4</c:v>
                </c:pt>
                <c:pt idx="71741" formatCode="0.00E+00">
                  <c:v>4.37E-4</c:v>
                </c:pt>
                <c:pt idx="71742" formatCode="0.00E+00">
                  <c:v>4.3800000000000002E-4</c:v>
                </c:pt>
                <c:pt idx="71743" formatCode="0.00E+00">
                  <c:v>4.37E-4</c:v>
                </c:pt>
                <c:pt idx="71744" formatCode="0.00E+00">
                  <c:v>4.37E-4</c:v>
                </c:pt>
                <c:pt idx="71745" formatCode="0.00E+00">
                  <c:v>4.37E-4</c:v>
                </c:pt>
                <c:pt idx="71746" formatCode="0.00E+00">
                  <c:v>4.37E-4</c:v>
                </c:pt>
                <c:pt idx="71747" formatCode="0.00E+00">
                  <c:v>4.37E-4</c:v>
                </c:pt>
                <c:pt idx="71748" formatCode="0.00E+00">
                  <c:v>4.37E-4</c:v>
                </c:pt>
                <c:pt idx="71749" formatCode="0.00E+00">
                  <c:v>4.37E-4</c:v>
                </c:pt>
                <c:pt idx="71750" formatCode="0.00E+00">
                  <c:v>4.37E-4</c:v>
                </c:pt>
                <c:pt idx="71751" formatCode="0.00E+00">
                  <c:v>4.3600000000000003E-4</c:v>
                </c:pt>
                <c:pt idx="71752" formatCode="0.00E+00">
                  <c:v>4.3600000000000003E-4</c:v>
                </c:pt>
                <c:pt idx="71753" formatCode="0.00E+00">
                  <c:v>4.3600000000000003E-4</c:v>
                </c:pt>
                <c:pt idx="71754" formatCode="0.00E+00">
                  <c:v>4.3600000000000003E-4</c:v>
                </c:pt>
                <c:pt idx="71755" formatCode="0.00E+00">
                  <c:v>4.3600000000000003E-4</c:v>
                </c:pt>
                <c:pt idx="71756" formatCode="0.00E+00">
                  <c:v>4.3600000000000003E-4</c:v>
                </c:pt>
                <c:pt idx="71757" formatCode="0.00E+00">
                  <c:v>4.3600000000000003E-4</c:v>
                </c:pt>
                <c:pt idx="71758" formatCode="0.00E+00">
                  <c:v>4.3600000000000003E-4</c:v>
                </c:pt>
                <c:pt idx="71759" formatCode="0.00E+00">
                  <c:v>4.35E-4</c:v>
                </c:pt>
                <c:pt idx="71760" formatCode="0.00E+00">
                  <c:v>4.35E-4</c:v>
                </c:pt>
                <c:pt idx="71761" formatCode="0.00E+00">
                  <c:v>4.35E-4</c:v>
                </c:pt>
                <c:pt idx="71762" formatCode="0.00E+00">
                  <c:v>4.35E-4</c:v>
                </c:pt>
                <c:pt idx="71763" formatCode="0.00E+00">
                  <c:v>4.35E-4</c:v>
                </c:pt>
                <c:pt idx="71764" formatCode="0.00E+00">
                  <c:v>4.35E-4</c:v>
                </c:pt>
                <c:pt idx="71765" formatCode="0.00E+00">
                  <c:v>4.35E-4</c:v>
                </c:pt>
                <c:pt idx="71766" formatCode="0.00E+00">
                  <c:v>4.35E-4</c:v>
                </c:pt>
                <c:pt idx="71767" formatCode="0.00E+00">
                  <c:v>4.3399999999999998E-4</c:v>
                </c:pt>
                <c:pt idx="71768" formatCode="0.00E+00">
                  <c:v>4.3399999999999998E-4</c:v>
                </c:pt>
                <c:pt idx="71769" formatCode="0.00E+00">
                  <c:v>4.3399999999999998E-4</c:v>
                </c:pt>
                <c:pt idx="71770" formatCode="0.00E+00">
                  <c:v>4.3399999999999998E-4</c:v>
                </c:pt>
                <c:pt idx="71771" formatCode="0.00E+00">
                  <c:v>4.3399999999999998E-4</c:v>
                </c:pt>
                <c:pt idx="71772" formatCode="0.00E+00">
                  <c:v>4.3399999999999998E-4</c:v>
                </c:pt>
                <c:pt idx="71773" formatCode="0.00E+00">
                  <c:v>4.3399999999999998E-4</c:v>
                </c:pt>
                <c:pt idx="71774" formatCode="0.00E+00">
                  <c:v>4.3399999999999998E-4</c:v>
                </c:pt>
                <c:pt idx="71775" formatCode="0.00E+00">
                  <c:v>4.3399999999999998E-4</c:v>
                </c:pt>
                <c:pt idx="71776" formatCode="0.00E+00">
                  <c:v>4.3300000000000001E-4</c:v>
                </c:pt>
                <c:pt idx="71777" formatCode="0.00E+00">
                  <c:v>4.3300000000000001E-4</c:v>
                </c:pt>
                <c:pt idx="71778" formatCode="0.00E+00">
                  <c:v>4.3300000000000001E-4</c:v>
                </c:pt>
                <c:pt idx="71779" formatCode="0.00E+00">
                  <c:v>4.3300000000000001E-4</c:v>
                </c:pt>
                <c:pt idx="71780" formatCode="0.00E+00">
                  <c:v>4.3300000000000001E-4</c:v>
                </c:pt>
                <c:pt idx="71781" formatCode="0.00E+00">
                  <c:v>4.3300000000000001E-4</c:v>
                </c:pt>
                <c:pt idx="71782" formatCode="0.00E+00">
                  <c:v>4.3300000000000001E-4</c:v>
                </c:pt>
                <c:pt idx="71783" formatCode="0.00E+00">
                  <c:v>4.3300000000000001E-4</c:v>
                </c:pt>
                <c:pt idx="71784" formatCode="0.00E+00">
                  <c:v>4.3300000000000001E-4</c:v>
                </c:pt>
                <c:pt idx="71785" formatCode="0.00E+00">
                  <c:v>4.3300000000000001E-4</c:v>
                </c:pt>
                <c:pt idx="71786" formatCode="0.00E+00">
                  <c:v>4.3199999999999998E-4</c:v>
                </c:pt>
                <c:pt idx="71787" formatCode="0.00E+00">
                  <c:v>4.3199999999999998E-4</c:v>
                </c:pt>
                <c:pt idx="71788" formatCode="0.00E+00">
                  <c:v>4.3199999999999998E-4</c:v>
                </c:pt>
                <c:pt idx="71789" formatCode="0.00E+00">
                  <c:v>4.3199999999999998E-4</c:v>
                </c:pt>
                <c:pt idx="71790" formatCode="0.00E+00">
                  <c:v>4.3199999999999998E-4</c:v>
                </c:pt>
                <c:pt idx="71791" formatCode="0.00E+00">
                  <c:v>4.3199999999999998E-4</c:v>
                </c:pt>
                <c:pt idx="71792" formatCode="0.00E+00">
                  <c:v>4.3199999999999998E-4</c:v>
                </c:pt>
                <c:pt idx="71793" formatCode="0.00E+00">
                  <c:v>4.3199999999999998E-4</c:v>
                </c:pt>
                <c:pt idx="71794" formatCode="0.00E+00">
                  <c:v>4.3199999999999998E-4</c:v>
                </c:pt>
                <c:pt idx="71795" formatCode="0.00E+00">
                  <c:v>4.3100000000000001E-4</c:v>
                </c:pt>
                <c:pt idx="71796" formatCode="0.00E+00">
                  <c:v>4.3100000000000001E-4</c:v>
                </c:pt>
                <c:pt idx="71797" formatCode="0.00E+00">
                  <c:v>4.3100000000000001E-4</c:v>
                </c:pt>
                <c:pt idx="71798" formatCode="0.00E+00">
                  <c:v>4.3100000000000001E-4</c:v>
                </c:pt>
                <c:pt idx="71799" formatCode="0.00E+00">
                  <c:v>4.3100000000000001E-4</c:v>
                </c:pt>
                <c:pt idx="71800" formatCode="0.00E+00">
                  <c:v>4.3100000000000001E-4</c:v>
                </c:pt>
                <c:pt idx="71801" formatCode="0.00E+00">
                  <c:v>4.3100000000000001E-4</c:v>
                </c:pt>
                <c:pt idx="71802" formatCode="0.00E+00">
                  <c:v>4.3100000000000001E-4</c:v>
                </c:pt>
                <c:pt idx="71803" formatCode="0.00E+00">
                  <c:v>4.3100000000000001E-4</c:v>
                </c:pt>
                <c:pt idx="71804" formatCode="0.00E+00">
                  <c:v>4.2999999999999999E-4</c:v>
                </c:pt>
                <c:pt idx="71805" formatCode="0.00E+00">
                  <c:v>4.2999999999999999E-4</c:v>
                </c:pt>
                <c:pt idx="71806" formatCode="0.00E+00">
                  <c:v>4.2999999999999999E-4</c:v>
                </c:pt>
                <c:pt idx="71807" formatCode="0.00E+00">
                  <c:v>4.2999999999999999E-4</c:v>
                </c:pt>
                <c:pt idx="71808" formatCode="0.00E+00">
                  <c:v>4.2999999999999999E-4</c:v>
                </c:pt>
                <c:pt idx="71809" formatCode="0.00E+00">
                  <c:v>4.2999999999999999E-4</c:v>
                </c:pt>
                <c:pt idx="71810" formatCode="0.00E+00">
                  <c:v>4.2999999999999999E-4</c:v>
                </c:pt>
                <c:pt idx="71811" formatCode="0.00E+00">
                  <c:v>4.2999999999999999E-4</c:v>
                </c:pt>
                <c:pt idx="71812" formatCode="0.00E+00">
                  <c:v>4.2999999999999999E-4</c:v>
                </c:pt>
                <c:pt idx="71813" formatCode="0.00E+00">
                  <c:v>4.2999999999999999E-4</c:v>
                </c:pt>
                <c:pt idx="71814" formatCode="0.00E+00">
                  <c:v>4.2999999999999999E-4</c:v>
                </c:pt>
                <c:pt idx="71815" formatCode="0.00E+00">
                  <c:v>4.2900000000000002E-4</c:v>
                </c:pt>
                <c:pt idx="71816" formatCode="0.00E+00">
                  <c:v>4.2900000000000002E-4</c:v>
                </c:pt>
                <c:pt idx="71817" formatCode="0.00E+00">
                  <c:v>4.2900000000000002E-4</c:v>
                </c:pt>
                <c:pt idx="71818" formatCode="0.00E+00">
                  <c:v>4.2900000000000002E-4</c:v>
                </c:pt>
                <c:pt idx="71819" formatCode="0.00E+00">
                  <c:v>4.2900000000000002E-4</c:v>
                </c:pt>
                <c:pt idx="71820" formatCode="0.00E+00">
                  <c:v>4.2900000000000002E-4</c:v>
                </c:pt>
                <c:pt idx="71821" formatCode="0.00E+00">
                  <c:v>4.2900000000000002E-4</c:v>
                </c:pt>
                <c:pt idx="71822" formatCode="0.00E+00">
                  <c:v>4.2900000000000002E-4</c:v>
                </c:pt>
                <c:pt idx="71823" formatCode="0.00E+00">
                  <c:v>4.28E-4</c:v>
                </c:pt>
                <c:pt idx="71824" formatCode="0.00E+00">
                  <c:v>4.2900000000000002E-4</c:v>
                </c:pt>
                <c:pt idx="71825" formatCode="0.00E+00">
                  <c:v>4.2900000000000002E-4</c:v>
                </c:pt>
                <c:pt idx="71826" formatCode="0.00E+00">
                  <c:v>4.28E-4</c:v>
                </c:pt>
                <c:pt idx="71827" formatCode="0.00E+00">
                  <c:v>4.28E-4</c:v>
                </c:pt>
                <c:pt idx="71828" formatCode="0.00E+00">
                  <c:v>4.28E-4</c:v>
                </c:pt>
                <c:pt idx="71829" formatCode="0.00E+00">
                  <c:v>4.28E-4</c:v>
                </c:pt>
                <c:pt idx="71830" formatCode="0.00E+00">
                  <c:v>4.28E-4</c:v>
                </c:pt>
                <c:pt idx="71831" formatCode="0.00E+00">
                  <c:v>4.28E-4</c:v>
                </c:pt>
                <c:pt idx="71832" formatCode="0.00E+00">
                  <c:v>4.28E-4</c:v>
                </c:pt>
                <c:pt idx="71833" formatCode="0.00E+00">
                  <c:v>4.28E-4</c:v>
                </c:pt>
                <c:pt idx="71834" formatCode="0.00E+00">
                  <c:v>4.2700000000000002E-4</c:v>
                </c:pt>
                <c:pt idx="71835" formatCode="0.00E+00">
                  <c:v>4.2700000000000002E-4</c:v>
                </c:pt>
                <c:pt idx="71836" formatCode="0.00E+00">
                  <c:v>4.2700000000000002E-4</c:v>
                </c:pt>
                <c:pt idx="71837" formatCode="0.00E+00">
                  <c:v>4.2700000000000002E-4</c:v>
                </c:pt>
                <c:pt idx="71838" formatCode="0.00E+00">
                  <c:v>4.2700000000000002E-4</c:v>
                </c:pt>
                <c:pt idx="71839" formatCode="0.00E+00">
                  <c:v>4.2700000000000002E-4</c:v>
                </c:pt>
                <c:pt idx="71840" formatCode="0.00E+00">
                  <c:v>4.2700000000000002E-4</c:v>
                </c:pt>
                <c:pt idx="71841" formatCode="0.00E+00">
                  <c:v>4.2700000000000002E-4</c:v>
                </c:pt>
                <c:pt idx="71842" formatCode="0.00E+00">
                  <c:v>4.2700000000000002E-4</c:v>
                </c:pt>
                <c:pt idx="71843" formatCode="0.00E+00">
                  <c:v>4.2700000000000002E-4</c:v>
                </c:pt>
                <c:pt idx="71844" formatCode="0.00E+00">
                  <c:v>4.2700000000000002E-4</c:v>
                </c:pt>
                <c:pt idx="71845" formatCode="0.00E+00">
                  <c:v>4.2700000000000002E-4</c:v>
                </c:pt>
                <c:pt idx="71846" formatCode="0.00E+00">
                  <c:v>4.26E-4</c:v>
                </c:pt>
                <c:pt idx="71847" formatCode="0.00E+00">
                  <c:v>4.26E-4</c:v>
                </c:pt>
                <c:pt idx="71848" formatCode="0.00E+00">
                  <c:v>4.26E-4</c:v>
                </c:pt>
                <c:pt idx="71849" formatCode="0.00E+00">
                  <c:v>4.26E-4</c:v>
                </c:pt>
                <c:pt idx="71850" formatCode="0.00E+00">
                  <c:v>4.26E-4</c:v>
                </c:pt>
                <c:pt idx="71851" formatCode="0.00E+00">
                  <c:v>4.26E-4</c:v>
                </c:pt>
                <c:pt idx="71852" formatCode="0.00E+00">
                  <c:v>4.26E-4</c:v>
                </c:pt>
                <c:pt idx="71853" formatCode="0.00E+00">
                  <c:v>4.26E-4</c:v>
                </c:pt>
                <c:pt idx="71854" formatCode="0.00E+00">
                  <c:v>4.26E-4</c:v>
                </c:pt>
                <c:pt idx="71855" formatCode="0.00E+00">
                  <c:v>4.26E-4</c:v>
                </c:pt>
                <c:pt idx="71856" formatCode="0.00E+00">
                  <c:v>4.26E-4</c:v>
                </c:pt>
                <c:pt idx="71857" formatCode="0.00E+00">
                  <c:v>4.26E-4</c:v>
                </c:pt>
                <c:pt idx="71858" formatCode="0.00E+00">
                  <c:v>4.2499999999999998E-4</c:v>
                </c:pt>
                <c:pt idx="71859" formatCode="0.00E+00">
                  <c:v>4.2499999999999998E-4</c:v>
                </c:pt>
                <c:pt idx="71860" formatCode="0.00E+00">
                  <c:v>4.2499999999999998E-4</c:v>
                </c:pt>
                <c:pt idx="71861" formatCode="0.00E+00">
                  <c:v>4.2499999999999998E-4</c:v>
                </c:pt>
                <c:pt idx="71862" formatCode="0.00E+00">
                  <c:v>4.2499999999999998E-4</c:v>
                </c:pt>
                <c:pt idx="71863" formatCode="0.00E+00">
                  <c:v>4.2499999999999998E-4</c:v>
                </c:pt>
                <c:pt idx="71864" formatCode="0.00E+00">
                  <c:v>4.2499999999999998E-4</c:v>
                </c:pt>
                <c:pt idx="71865" formatCode="0.00E+00">
                  <c:v>4.2499999999999998E-4</c:v>
                </c:pt>
                <c:pt idx="71866" formatCode="0.00E+00">
                  <c:v>4.2499999999999998E-4</c:v>
                </c:pt>
                <c:pt idx="71867" formatCode="0.00E+00">
                  <c:v>4.2499999999999998E-4</c:v>
                </c:pt>
                <c:pt idx="71868" formatCode="0.00E+00">
                  <c:v>4.2400000000000001E-4</c:v>
                </c:pt>
                <c:pt idx="71869" formatCode="0.00E+00">
                  <c:v>4.2400000000000001E-4</c:v>
                </c:pt>
                <c:pt idx="71870" formatCode="0.00E+00">
                  <c:v>4.2400000000000001E-4</c:v>
                </c:pt>
                <c:pt idx="71871" formatCode="0.00E+00">
                  <c:v>4.2400000000000001E-4</c:v>
                </c:pt>
                <c:pt idx="71872" formatCode="0.00E+00">
                  <c:v>4.2400000000000001E-4</c:v>
                </c:pt>
                <c:pt idx="71873" formatCode="0.00E+00">
                  <c:v>4.2400000000000001E-4</c:v>
                </c:pt>
                <c:pt idx="71874" formatCode="0.00E+00">
                  <c:v>4.2400000000000001E-4</c:v>
                </c:pt>
                <c:pt idx="71875" formatCode="0.00E+00">
                  <c:v>4.2400000000000001E-4</c:v>
                </c:pt>
                <c:pt idx="71876" formatCode="0.00E+00">
                  <c:v>4.2400000000000001E-4</c:v>
                </c:pt>
                <c:pt idx="71877" formatCode="0.00E+00">
                  <c:v>4.2400000000000001E-4</c:v>
                </c:pt>
                <c:pt idx="71878" formatCode="0.00E+00">
                  <c:v>4.2299999999999998E-4</c:v>
                </c:pt>
                <c:pt idx="71879" formatCode="0.00E+00">
                  <c:v>4.2400000000000001E-4</c:v>
                </c:pt>
                <c:pt idx="71880" formatCode="0.00E+00">
                  <c:v>4.2299999999999998E-4</c:v>
                </c:pt>
                <c:pt idx="71881" formatCode="0.00E+00">
                  <c:v>4.2299999999999998E-4</c:v>
                </c:pt>
                <c:pt idx="71882" formatCode="0.00E+00">
                  <c:v>4.2299999999999998E-4</c:v>
                </c:pt>
                <c:pt idx="71883" formatCode="0.00E+00">
                  <c:v>4.2299999999999998E-4</c:v>
                </c:pt>
                <c:pt idx="71884" formatCode="0.00E+00">
                  <c:v>4.2299999999999998E-4</c:v>
                </c:pt>
                <c:pt idx="71885" formatCode="0.00E+00">
                  <c:v>4.2299999999999998E-4</c:v>
                </c:pt>
                <c:pt idx="71886" formatCode="0.00E+00">
                  <c:v>4.2299999999999998E-4</c:v>
                </c:pt>
                <c:pt idx="71887" formatCode="0.00E+00">
                  <c:v>4.2299999999999998E-4</c:v>
                </c:pt>
                <c:pt idx="71888" formatCode="0.00E+00">
                  <c:v>4.2299999999999998E-4</c:v>
                </c:pt>
                <c:pt idx="71889" formatCode="0.00E+00">
                  <c:v>4.2299999999999998E-4</c:v>
                </c:pt>
                <c:pt idx="71890" formatCode="0.00E+00">
                  <c:v>4.2200000000000001E-4</c:v>
                </c:pt>
                <c:pt idx="71891" formatCode="0.00E+00">
                  <c:v>4.2200000000000001E-4</c:v>
                </c:pt>
                <c:pt idx="71892" formatCode="0.00E+00">
                  <c:v>4.2200000000000001E-4</c:v>
                </c:pt>
                <c:pt idx="71893" formatCode="0.00E+00">
                  <c:v>4.2200000000000001E-4</c:v>
                </c:pt>
                <c:pt idx="71894" formatCode="0.00E+00">
                  <c:v>4.2200000000000001E-4</c:v>
                </c:pt>
                <c:pt idx="71895" formatCode="0.00E+00">
                  <c:v>4.2200000000000001E-4</c:v>
                </c:pt>
                <c:pt idx="71896" formatCode="0.00E+00">
                  <c:v>4.2200000000000001E-4</c:v>
                </c:pt>
                <c:pt idx="71897" formatCode="0.00E+00">
                  <c:v>4.2200000000000001E-4</c:v>
                </c:pt>
                <c:pt idx="71898" formatCode="0.00E+00">
                  <c:v>4.2200000000000001E-4</c:v>
                </c:pt>
                <c:pt idx="71899" formatCode="0.00E+00">
                  <c:v>4.2200000000000001E-4</c:v>
                </c:pt>
                <c:pt idx="71900" formatCode="0.00E+00">
                  <c:v>4.2200000000000001E-4</c:v>
                </c:pt>
                <c:pt idx="71901" formatCode="0.00E+00">
                  <c:v>4.2200000000000001E-4</c:v>
                </c:pt>
                <c:pt idx="71902" formatCode="0.00E+00">
                  <c:v>4.2200000000000001E-4</c:v>
                </c:pt>
                <c:pt idx="71903" formatCode="0.00E+00">
                  <c:v>4.2099999999999999E-4</c:v>
                </c:pt>
                <c:pt idx="71904" formatCode="0.00E+00">
                  <c:v>4.2099999999999999E-4</c:v>
                </c:pt>
                <c:pt idx="71905" formatCode="0.00E+00">
                  <c:v>4.2099999999999999E-4</c:v>
                </c:pt>
                <c:pt idx="71906" formatCode="0.00E+00">
                  <c:v>4.2099999999999999E-4</c:v>
                </c:pt>
                <c:pt idx="71907" formatCode="0.00E+00">
                  <c:v>4.2099999999999999E-4</c:v>
                </c:pt>
                <c:pt idx="71908" formatCode="0.00E+00">
                  <c:v>4.2099999999999999E-4</c:v>
                </c:pt>
                <c:pt idx="71909" formatCode="0.00E+00">
                  <c:v>4.2099999999999999E-4</c:v>
                </c:pt>
                <c:pt idx="71910" formatCode="0.00E+00">
                  <c:v>4.2099999999999999E-4</c:v>
                </c:pt>
                <c:pt idx="71911" formatCode="0.00E+00">
                  <c:v>4.2099999999999999E-4</c:v>
                </c:pt>
                <c:pt idx="71912" formatCode="0.00E+00">
                  <c:v>4.2099999999999999E-4</c:v>
                </c:pt>
                <c:pt idx="71913" formatCode="0.00E+00">
                  <c:v>4.2099999999999999E-4</c:v>
                </c:pt>
                <c:pt idx="71914" formatCode="0.00E+00">
                  <c:v>4.2099999999999999E-4</c:v>
                </c:pt>
                <c:pt idx="71915" formatCode="0.00E+00">
                  <c:v>4.2000000000000002E-4</c:v>
                </c:pt>
                <c:pt idx="71916" formatCode="0.00E+00">
                  <c:v>4.2000000000000002E-4</c:v>
                </c:pt>
                <c:pt idx="71917" formatCode="0.00E+00">
                  <c:v>4.2000000000000002E-4</c:v>
                </c:pt>
                <c:pt idx="71918" formatCode="0.00E+00">
                  <c:v>4.2000000000000002E-4</c:v>
                </c:pt>
                <c:pt idx="71919" formatCode="0.00E+00">
                  <c:v>4.2000000000000002E-4</c:v>
                </c:pt>
                <c:pt idx="71920" formatCode="0.00E+00">
                  <c:v>4.2000000000000002E-4</c:v>
                </c:pt>
                <c:pt idx="71921" formatCode="0.00E+00">
                  <c:v>4.2000000000000002E-4</c:v>
                </c:pt>
                <c:pt idx="71922" formatCode="0.00E+00">
                  <c:v>4.2000000000000002E-4</c:v>
                </c:pt>
                <c:pt idx="71923" formatCode="0.00E+00">
                  <c:v>4.2000000000000002E-4</c:v>
                </c:pt>
                <c:pt idx="71924" formatCode="0.00E+00">
                  <c:v>4.2000000000000002E-4</c:v>
                </c:pt>
                <c:pt idx="71925" formatCode="0.00E+00">
                  <c:v>4.2000000000000002E-4</c:v>
                </c:pt>
                <c:pt idx="71926" formatCode="0.00E+00">
                  <c:v>4.2000000000000002E-4</c:v>
                </c:pt>
                <c:pt idx="71927" formatCode="0.00E+00">
                  <c:v>4.1899999999999999E-4</c:v>
                </c:pt>
                <c:pt idx="71928" formatCode="0.00E+00">
                  <c:v>4.1899999999999999E-4</c:v>
                </c:pt>
                <c:pt idx="71929" formatCode="0.00E+00">
                  <c:v>4.1899999999999999E-4</c:v>
                </c:pt>
                <c:pt idx="71930" formatCode="0.00E+00">
                  <c:v>4.1899999999999999E-4</c:v>
                </c:pt>
                <c:pt idx="71931" formatCode="0.00E+00">
                  <c:v>4.1899999999999999E-4</c:v>
                </c:pt>
                <c:pt idx="71932" formatCode="0.00E+00">
                  <c:v>4.1899999999999999E-4</c:v>
                </c:pt>
                <c:pt idx="71933" formatCode="0.00E+00">
                  <c:v>4.1899999999999999E-4</c:v>
                </c:pt>
                <c:pt idx="71934" formatCode="0.00E+00">
                  <c:v>4.1899999999999999E-4</c:v>
                </c:pt>
                <c:pt idx="71935" formatCode="0.00E+00">
                  <c:v>4.1899999999999999E-4</c:v>
                </c:pt>
                <c:pt idx="71936" formatCode="0.00E+00">
                  <c:v>4.1899999999999999E-4</c:v>
                </c:pt>
                <c:pt idx="71937" formatCode="0.00E+00">
                  <c:v>4.1899999999999999E-4</c:v>
                </c:pt>
                <c:pt idx="71938" formatCode="0.00E+00">
                  <c:v>4.1899999999999999E-4</c:v>
                </c:pt>
                <c:pt idx="71939" formatCode="0.00E+00">
                  <c:v>4.1899999999999999E-4</c:v>
                </c:pt>
                <c:pt idx="71940" formatCode="0.00E+00">
                  <c:v>4.1800000000000002E-4</c:v>
                </c:pt>
                <c:pt idx="71941" formatCode="0.00E+00">
                  <c:v>4.1899999999999999E-4</c:v>
                </c:pt>
                <c:pt idx="71942" formatCode="0.00E+00">
                  <c:v>4.1800000000000002E-4</c:v>
                </c:pt>
                <c:pt idx="71943" formatCode="0.00E+00">
                  <c:v>4.1800000000000002E-4</c:v>
                </c:pt>
                <c:pt idx="71944" formatCode="0.00E+00">
                  <c:v>4.1800000000000002E-4</c:v>
                </c:pt>
                <c:pt idx="71945" formatCode="0.00E+00">
                  <c:v>4.1800000000000002E-4</c:v>
                </c:pt>
                <c:pt idx="71946" formatCode="0.00E+00">
                  <c:v>4.1800000000000002E-4</c:v>
                </c:pt>
                <c:pt idx="71947" formatCode="0.00E+00">
                  <c:v>4.1800000000000002E-4</c:v>
                </c:pt>
                <c:pt idx="71948" formatCode="0.00E+00">
                  <c:v>4.1800000000000002E-4</c:v>
                </c:pt>
                <c:pt idx="71949" formatCode="0.00E+00">
                  <c:v>4.1800000000000002E-4</c:v>
                </c:pt>
                <c:pt idx="71950" formatCode="0.00E+00">
                  <c:v>4.1800000000000002E-4</c:v>
                </c:pt>
                <c:pt idx="71951" formatCode="0.00E+00">
                  <c:v>4.1800000000000002E-4</c:v>
                </c:pt>
                <c:pt idx="71952" formatCode="0.00E+00">
                  <c:v>4.1800000000000002E-4</c:v>
                </c:pt>
                <c:pt idx="71953" formatCode="0.00E+00">
                  <c:v>4.17E-4</c:v>
                </c:pt>
                <c:pt idx="71954" formatCode="0.00E+00">
                  <c:v>4.1800000000000002E-4</c:v>
                </c:pt>
                <c:pt idx="71955" formatCode="0.00E+00">
                  <c:v>4.17E-4</c:v>
                </c:pt>
                <c:pt idx="71956" formatCode="0.00E+00">
                  <c:v>4.17E-4</c:v>
                </c:pt>
                <c:pt idx="71957" formatCode="0.00E+00">
                  <c:v>4.17E-4</c:v>
                </c:pt>
                <c:pt idx="71958" formatCode="0.00E+00">
                  <c:v>4.17E-4</c:v>
                </c:pt>
                <c:pt idx="71959" formatCode="0.00E+00">
                  <c:v>4.17E-4</c:v>
                </c:pt>
                <c:pt idx="71960" formatCode="0.00E+00">
                  <c:v>4.17E-4</c:v>
                </c:pt>
                <c:pt idx="71961" formatCode="0.00E+00">
                  <c:v>4.17E-4</c:v>
                </c:pt>
                <c:pt idx="71962" formatCode="0.00E+00">
                  <c:v>4.17E-4</c:v>
                </c:pt>
                <c:pt idx="71963" formatCode="0.00E+00">
                  <c:v>4.17E-4</c:v>
                </c:pt>
                <c:pt idx="71964" formatCode="0.00E+00">
                  <c:v>4.17E-4</c:v>
                </c:pt>
                <c:pt idx="71965" formatCode="0.00E+00">
                  <c:v>4.17E-4</c:v>
                </c:pt>
                <c:pt idx="71966" formatCode="0.00E+00">
                  <c:v>4.17E-4</c:v>
                </c:pt>
                <c:pt idx="71967" formatCode="0.00E+00">
                  <c:v>4.17E-4</c:v>
                </c:pt>
                <c:pt idx="71968" formatCode="0.00E+00">
                  <c:v>4.1599999999999997E-4</c:v>
                </c:pt>
                <c:pt idx="71969" formatCode="0.00E+00">
                  <c:v>4.1599999999999997E-4</c:v>
                </c:pt>
                <c:pt idx="71970" formatCode="0.00E+00">
                  <c:v>4.1599999999999997E-4</c:v>
                </c:pt>
                <c:pt idx="71971" formatCode="0.00E+00">
                  <c:v>4.1599999999999997E-4</c:v>
                </c:pt>
                <c:pt idx="71972" formatCode="0.00E+00">
                  <c:v>4.1599999999999997E-4</c:v>
                </c:pt>
                <c:pt idx="71973" formatCode="0.00E+00">
                  <c:v>4.1599999999999997E-4</c:v>
                </c:pt>
                <c:pt idx="71974" formatCode="0.00E+00">
                  <c:v>4.1599999999999997E-4</c:v>
                </c:pt>
                <c:pt idx="71975" formatCode="0.00E+00">
                  <c:v>4.1599999999999997E-4</c:v>
                </c:pt>
                <c:pt idx="71976" formatCode="0.00E+00">
                  <c:v>4.1599999999999997E-4</c:v>
                </c:pt>
                <c:pt idx="71977" formatCode="0.00E+00">
                  <c:v>4.1599999999999997E-4</c:v>
                </c:pt>
                <c:pt idx="71978" formatCode="0.00E+00">
                  <c:v>4.1599999999999997E-4</c:v>
                </c:pt>
                <c:pt idx="71979" formatCode="0.00E+00">
                  <c:v>4.1599999999999997E-4</c:v>
                </c:pt>
                <c:pt idx="71980" formatCode="0.00E+00">
                  <c:v>4.1599999999999997E-4</c:v>
                </c:pt>
                <c:pt idx="71981" formatCode="0.00E+00">
                  <c:v>4.1599999999999997E-4</c:v>
                </c:pt>
                <c:pt idx="71982" formatCode="0.00E+00">
                  <c:v>4.1599999999999997E-4</c:v>
                </c:pt>
                <c:pt idx="71983" formatCode="0.00E+00">
                  <c:v>4.1599999999999997E-4</c:v>
                </c:pt>
                <c:pt idx="71984" formatCode="0.00E+00">
                  <c:v>4.15E-4</c:v>
                </c:pt>
                <c:pt idx="71985" formatCode="0.00E+00">
                  <c:v>4.15E-4</c:v>
                </c:pt>
                <c:pt idx="71986" formatCode="0.00E+00">
                  <c:v>4.15E-4</c:v>
                </c:pt>
                <c:pt idx="71987" formatCode="0.00E+00">
                  <c:v>4.15E-4</c:v>
                </c:pt>
                <c:pt idx="71988" formatCode="0.00E+00">
                  <c:v>4.15E-4</c:v>
                </c:pt>
                <c:pt idx="71989" formatCode="0.00E+00">
                  <c:v>4.15E-4</c:v>
                </c:pt>
                <c:pt idx="71990" formatCode="0.00E+00">
                  <c:v>4.15E-4</c:v>
                </c:pt>
                <c:pt idx="71991" formatCode="0.00E+00">
                  <c:v>4.15E-4</c:v>
                </c:pt>
                <c:pt idx="71992" formatCode="0.00E+00">
                  <c:v>4.15E-4</c:v>
                </c:pt>
                <c:pt idx="71993" formatCode="0.00E+00">
                  <c:v>4.15E-4</c:v>
                </c:pt>
                <c:pt idx="71994" formatCode="0.00E+00">
                  <c:v>4.15E-4</c:v>
                </c:pt>
                <c:pt idx="71995" formatCode="0.00E+00">
                  <c:v>4.15E-4</c:v>
                </c:pt>
                <c:pt idx="71996" formatCode="0.00E+00">
                  <c:v>4.15E-4</c:v>
                </c:pt>
                <c:pt idx="71997" formatCode="0.00E+00">
                  <c:v>4.1399999999999998E-4</c:v>
                </c:pt>
                <c:pt idx="71998" formatCode="0.00E+00">
                  <c:v>4.1399999999999998E-4</c:v>
                </c:pt>
                <c:pt idx="71999" formatCode="0.00E+00">
                  <c:v>4.1399999999999998E-4</c:v>
                </c:pt>
                <c:pt idx="72000" formatCode="0.00E+00">
                  <c:v>4.1399999999999998E-4</c:v>
                </c:pt>
                <c:pt idx="72001" formatCode="0.00E+00">
                  <c:v>4.1399999999999998E-4</c:v>
                </c:pt>
                <c:pt idx="72002" formatCode="0.00E+00">
                  <c:v>4.1399999999999998E-4</c:v>
                </c:pt>
                <c:pt idx="72003" formatCode="0.00E+00">
                  <c:v>4.1399999999999998E-4</c:v>
                </c:pt>
                <c:pt idx="72004" formatCode="0.00E+00">
                  <c:v>4.1399999999999998E-4</c:v>
                </c:pt>
                <c:pt idx="72005" formatCode="0.00E+00">
                  <c:v>4.1399999999999998E-4</c:v>
                </c:pt>
                <c:pt idx="72006" formatCode="0.00E+00">
                  <c:v>4.1399999999999998E-4</c:v>
                </c:pt>
                <c:pt idx="72007" formatCode="0.00E+00">
                  <c:v>4.1399999999999998E-4</c:v>
                </c:pt>
                <c:pt idx="72008" formatCode="0.00E+00">
                  <c:v>4.1399999999999998E-4</c:v>
                </c:pt>
                <c:pt idx="72009" formatCode="0.00E+00">
                  <c:v>4.1399999999999998E-4</c:v>
                </c:pt>
                <c:pt idx="72010" formatCode="0.00E+00">
                  <c:v>4.1399999999999998E-4</c:v>
                </c:pt>
                <c:pt idx="72011" formatCode="0.00E+00">
                  <c:v>4.1399999999999998E-4</c:v>
                </c:pt>
                <c:pt idx="72012" formatCode="0.00E+00">
                  <c:v>4.1300000000000001E-4</c:v>
                </c:pt>
                <c:pt idx="72013" formatCode="0.00E+00">
                  <c:v>4.1300000000000001E-4</c:v>
                </c:pt>
                <c:pt idx="72014" formatCode="0.00E+00">
                  <c:v>4.1300000000000001E-4</c:v>
                </c:pt>
                <c:pt idx="72015" formatCode="0.00E+00">
                  <c:v>4.1300000000000001E-4</c:v>
                </c:pt>
                <c:pt idx="72016" formatCode="0.00E+00">
                  <c:v>4.1300000000000001E-4</c:v>
                </c:pt>
                <c:pt idx="72017" formatCode="0.00E+00">
                  <c:v>4.1300000000000001E-4</c:v>
                </c:pt>
                <c:pt idx="72018" formatCode="0.00E+00">
                  <c:v>4.1300000000000001E-4</c:v>
                </c:pt>
                <c:pt idx="72019" formatCode="0.00E+00">
                  <c:v>4.1300000000000001E-4</c:v>
                </c:pt>
                <c:pt idx="72020" formatCode="0.00E+00">
                  <c:v>4.1300000000000001E-4</c:v>
                </c:pt>
                <c:pt idx="72021" formatCode="0.00E+00">
                  <c:v>4.1300000000000001E-4</c:v>
                </c:pt>
                <c:pt idx="72022" formatCode="0.00E+00">
                  <c:v>4.1300000000000001E-4</c:v>
                </c:pt>
                <c:pt idx="72023" formatCode="0.00E+00">
                  <c:v>4.1300000000000001E-4</c:v>
                </c:pt>
                <c:pt idx="72024" formatCode="0.00E+00">
                  <c:v>4.1300000000000001E-4</c:v>
                </c:pt>
                <c:pt idx="72025" formatCode="0.00E+00">
                  <c:v>4.1300000000000001E-4</c:v>
                </c:pt>
                <c:pt idx="72026" formatCode="0.00E+00">
                  <c:v>4.1300000000000001E-4</c:v>
                </c:pt>
                <c:pt idx="72027" formatCode="0.00E+00">
                  <c:v>4.1199999999999999E-4</c:v>
                </c:pt>
                <c:pt idx="72028" formatCode="0.00E+00">
                  <c:v>4.1199999999999999E-4</c:v>
                </c:pt>
                <c:pt idx="72029" formatCode="0.00E+00">
                  <c:v>4.1199999999999999E-4</c:v>
                </c:pt>
                <c:pt idx="72030" formatCode="0.00E+00">
                  <c:v>4.1199999999999999E-4</c:v>
                </c:pt>
                <c:pt idx="72031" formatCode="0.00E+00">
                  <c:v>4.1199999999999999E-4</c:v>
                </c:pt>
                <c:pt idx="72032" formatCode="0.00E+00">
                  <c:v>4.1199999999999999E-4</c:v>
                </c:pt>
                <c:pt idx="72033" formatCode="0.00E+00">
                  <c:v>4.1199999999999999E-4</c:v>
                </c:pt>
                <c:pt idx="72034" formatCode="0.00E+00">
                  <c:v>4.1199999999999999E-4</c:v>
                </c:pt>
                <c:pt idx="72035" formatCode="0.00E+00">
                  <c:v>4.1199999999999999E-4</c:v>
                </c:pt>
                <c:pt idx="72036" formatCode="0.00E+00">
                  <c:v>4.1199999999999999E-4</c:v>
                </c:pt>
                <c:pt idx="72037" formatCode="0.00E+00">
                  <c:v>4.1199999999999999E-4</c:v>
                </c:pt>
                <c:pt idx="72038" formatCode="0.00E+00">
                  <c:v>4.1199999999999999E-4</c:v>
                </c:pt>
                <c:pt idx="72039" formatCode="0.00E+00">
                  <c:v>4.1199999999999999E-4</c:v>
                </c:pt>
                <c:pt idx="72040" formatCode="0.00E+00">
                  <c:v>4.1199999999999999E-4</c:v>
                </c:pt>
                <c:pt idx="72041" formatCode="0.00E+00">
                  <c:v>4.1199999999999999E-4</c:v>
                </c:pt>
                <c:pt idx="72042" formatCode="0.00E+00">
                  <c:v>4.1199999999999999E-4</c:v>
                </c:pt>
                <c:pt idx="72043" formatCode="0.00E+00">
                  <c:v>4.1100000000000002E-4</c:v>
                </c:pt>
                <c:pt idx="72044" formatCode="0.00E+00">
                  <c:v>4.1100000000000002E-4</c:v>
                </c:pt>
                <c:pt idx="72045" formatCode="0.00E+00">
                  <c:v>4.1100000000000002E-4</c:v>
                </c:pt>
                <c:pt idx="72046" formatCode="0.00E+00">
                  <c:v>4.1100000000000002E-4</c:v>
                </c:pt>
                <c:pt idx="72047" formatCode="0.00E+00">
                  <c:v>4.1100000000000002E-4</c:v>
                </c:pt>
                <c:pt idx="72048" formatCode="0.00E+00">
                  <c:v>4.1100000000000002E-4</c:v>
                </c:pt>
                <c:pt idx="72049" formatCode="0.00E+00">
                  <c:v>4.1100000000000002E-4</c:v>
                </c:pt>
                <c:pt idx="72050" formatCode="0.00E+00">
                  <c:v>4.1100000000000002E-4</c:v>
                </c:pt>
                <c:pt idx="72051" formatCode="0.00E+00">
                  <c:v>4.1100000000000002E-4</c:v>
                </c:pt>
                <c:pt idx="72052" formatCode="0.00E+00">
                  <c:v>4.1100000000000002E-4</c:v>
                </c:pt>
                <c:pt idx="72053" formatCode="0.00E+00">
                  <c:v>4.1100000000000002E-4</c:v>
                </c:pt>
                <c:pt idx="72054" formatCode="0.00E+00">
                  <c:v>4.1100000000000002E-4</c:v>
                </c:pt>
                <c:pt idx="72055" formatCode="0.00E+00">
                  <c:v>4.1100000000000002E-4</c:v>
                </c:pt>
                <c:pt idx="72056" formatCode="0.00E+00">
                  <c:v>4.1100000000000002E-4</c:v>
                </c:pt>
                <c:pt idx="72057" formatCode="0.00E+00">
                  <c:v>4.1100000000000002E-4</c:v>
                </c:pt>
                <c:pt idx="72058" formatCode="0.00E+00">
                  <c:v>4.0999999999999999E-4</c:v>
                </c:pt>
                <c:pt idx="72059" formatCode="0.00E+00">
                  <c:v>4.0999999999999999E-4</c:v>
                </c:pt>
                <c:pt idx="72060" formatCode="0.00E+00">
                  <c:v>4.0999999999999999E-4</c:v>
                </c:pt>
                <c:pt idx="72061" formatCode="0.00E+00">
                  <c:v>4.0999999999999999E-4</c:v>
                </c:pt>
                <c:pt idx="72062" formatCode="0.00E+00">
                  <c:v>4.0999999999999999E-4</c:v>
                </c:pt>
                <c:pt idx="72063" formatCode="0.00E+00">
                  <c:v>4.0999999999999999E-4</c:v>
                </c:pt>
                <c:pt idx="72064" formatCode="0.00E+00">
                  <c:v>4.0999999999999999E-4</c:v>
                </c:pt>
                <c:pt idx="72065" formatCode="0.00E+00">
                  <c:v>4.0999999999999999E-4</c:v>
                </c:pt>
                <c:pt idx="72066" formatCode="0.00E+00">
                  <c:v>4.0999999999999999E-4</c:v>
                </c:pt>
                <c:pt idx="72067" formatCode="0.00E+00">
                  <c:v>4.0999999999999999E-4</c:v>
                </c:pt>
                <c:pt idx="72068" formatCode="0.00E+00">
                  <c:v>4.0999999999999999E-4</c:v>
                </c:pt>
                <c:pt idx="72069" formatCode="0.00E+00">
                  <c:v>4.0999999999999999E-4</c:v>
                </c:pt>
                <c:pt idx="72070" formatCode="0.00E+00">
                  <c:v>4.0999999999999999E-4</c:v>
                </c:pt>
                <c:pt idx="72071" formatCode="0.00E+00">
                  <c:v>4.0999999999999999E-4</c:v>
                </c:pt>
                <c:pt idx="72072" formatCode="0.00E+00">
                  <c:v>4.0999999999999999E-4</c:v>
                </c:pt>
                <c:pt idx="72073" formatCode="0.00E+00">
                  <c:v>4.0999999999999999E-4</c:v>
                </c:pt>
                <c:pt idx="72074" formatCode="0.00E+00">
                  <c:v>4.0999999999999999E-4</c:v>
                </c:pt>
                <c:pt idx="72075" formatCode="0.00E+00">
                  <c:v>4.0900000000000002E-4</c:v>
                </c:pt>
                <c:pt idx="72076" formatCode="0.00E+00">
                  <c:v>4.0900000000000002E-4</c:v>
                </c:pt>
                <c:pt idx="72077" formatCode="0.00E+00">
                  <c:v>4.0900000000000002E-4</c:v>
                </c:pt>
                <c:pt idx="72078" formatCode="0.00E+00">
                  <c:v>4.0900000000000002E-4</c:v>
                </c:pt>
                <c:pt idx="72079" formatCode="0.00E+00">
                  <c:v>4.0900000000000002E-4</c:v>
                </c:pt>
                <c:pt idx="72080" formatCode="0.00E+00">
                  <c:v>4.0900000000000002E-4</c:v>
                </c:pt>
                <c:pt idx="72081" formatCode="0.00E+00">
                  <c:v>4.0900000000000002E-4</c:v>
                </c:pt>
                <c:pt idx="72082" formatCode="0.00E+00">
                  <c:v>4.0900000000000002E-4</c:v>
                </c:pt>
                <c:pt idx="72083" formatCode="0.00E+00">
                  <c:v>4.0900000000000002E-4</c:v>
                </c:pt>
                <c:pt idx="72084" formatCode="0.00E+00">
                  <c:v>4.0900000000000002E-4</c:v>
                </c:pt>
                <c:pt idx="72085" formatCode="0.00E+00">
                  <c:v>4.0900000000000002E-4</c:v>
                </c:pt>
                <c:pt idx="72086" formatCode="0.00E+00">
                  <c:v>4.0900000000000002E-4</c:v>
                </c:pt>
                <c:pt idx="72087" formatCode="0.00E+00">
                  <c:v>4.0900000000000002E-4</c:v>
                </c:pt>
                <c:pt idx="72088" formatCode="0.00E+00">
                  <c:v>4.0900000000000002E-4</c:v>
                </c:pt>
                <c:pt idx="72089" formatCode="0.00E+00">
                  <c:v>4.0900000000000002E-4</c:v>
                </c:pt>
                <c:pt idx="72090" formatCode="0.00E+00">
                  <c:v>4.0900000000000002E-4</c:v>
                </c:pt>
                <c:pt idx="72091" formatCode="0.00E+00">
                  <c:v>4.0900000000000002E-4</c:v>
                </c:pt>
                <c:pt idx="72092" formatCode="0.00E+00">
                  <c:v>4.0900000000000002E-4</c:v>
                </c:pt>
                <c:pt idx="72093" formatCode="0.00E+00">
                  <c:v>4.08E-4</c:v>
                </c:pt>
                <c:pt idx="72094" formatCode="0.00E+00">
                  <c:v>4.08E-4</c:v>
                </c:pt>
                <c:pt idx="72095" formatCode="0.00E+00">
                  <c:v>4.08E-4</c:v>
                </c:pt>
                <c:pt idx="72096" formatCode="0.00E+00">
                  <c:v>4.08E-4</c:v>
                </c:pt>
                <c:pt idx="72097" formatCode="0.00E+00">
                  <c:v>4.08E-4</c:v>
                </c:pt>
                <c:pt idx="72098" formatCode="0.00E+00">
                  <c:v>4.08E-4</c:v>
                </c:pt>
                <c:pt idx="72099" formatCode="0.00E+00">
                  <c:v>4.08E-4</c:v>
                </c:pt>
                <c:pt idx="72100" formatCode="0.00E+00">
                  <c:v>4.08E-4</c:v>
                </c:pt>
                <c:pt idx="72101" formatCode="0.00E+00">
                  <c:v>4.08E-4</c:v>
                </c:pt>
                <c:pt idx="72102" formatCode="0.00E+00">
                  <c:v>4.08E-4</c:v>
                </c:pt>
                <c:pt idx="72103" formatCode="0.00E+00">
                  <c:v>4.08E-4</c:v>
                </c:pt>
                <c:pt idx="72104" formatCode="0.00E+00">
                  <c:v>4.08E-4</c:v>
                </c:pt>
                <c:pt idx="72105" formatCode="0.00E+00">
                  <c:v>4.08E-4</c:v>
                </c:pt>
                <c:pt idx="72106" formatCode="0.00E+00">
                  <c:v>4.08E-4</c:v>
                </c:pt>
                <c:pt idx="72107" formatCode="0.00E+00">
                  <c:v>4.08E-4</c:v>
                </c:pt>
                <c:pt idx="72108" formatCode="0.00E+00">
                  <c:v>4.08E-4</c:v>
                </c:pt>
                <c:pt idx="72109" formatCode="0.00E+00">
                  <c:v>4.0700000000000003E-4</c:v>
                </c:pt>
                <c:pt idx="72110" formatCode="0.00E+00">
                  <c:v>4.0700000000000003E-4</c:v>
                </c:pt>
                <c:pt idx="72111" formatCode="0.00E+00">
                  <c:v>4.0700000000000003E-4</c:v>
                </c:pt>
                <c:pt idx="72112" formatCode="0.00E+00">
                  <c:v>4.0700000000000003E-4</c:v>
                </c:pt>
                <c:pt idx="72113" formatCode="0.00E+00">
                  <c:v>4.0700000000000003E-4</c:v>
                </c:pt>
                <c:pt idx="72114" formatCode="0.00E+00">
                  <c:v>4.0700000000000003E-4</c:v>
                </c:pt>
                <c:pt idx="72115" formatCode="0.00E+00">
                  <c:v>4.0700000000000003E-4</c:v>
                </c:pt>
                <c:pt idx="72116" formatCode="0.00E+00">
                  <c:v>4.0700000000000003E-4</c:v>
                </c:pt>
                <c:pt idx="72117" formatCode="0.00E+00">
                  <c:v>4.0700000000000003E-4</c:v>
                </c:pt>
                <c:pt idx="72118" formatCode="0.00E+00">
                  <c:v>4.0700000000000003E-4</c:v>
                </c:pt>
                <c:pt idx="72119" formatCode="0.00E+00">
                  <c:v>4.0700000000000003E-4</c:v>
                </c:pt>
                <c:pt idx="72120" formatCode="0.00E+00">
                  <c:v>4.0700000000000003E-4</c:v>
                </c:pt>
                <c:pt idx="72121" formatCode="0.00E+00">
                  <c:v>4.0700000000000003E-4</c:v>
                </c:pt>
                <c:pt idx="72122" formatCode="0.00E+00">
                  <c:v>4.0700000000000003E-4</c:v>
                </c:pt>
                <c:pt idx="72123" formatCode="0.00E+00">
                  <c:v>4.0700000000000003E-4</c:v>
                </c:pt>
                <c:pt idx="72124" formatCode="0.00E+00">
                  <c:v>4.0700000000000003E-4</c:v>
                </c:pt>
                <c:pt idx="72125" formatCode="0.00E+00">
                  <c:v>4.0700000000000003E-4</c:v>
                </c:pt>
                <c:pt idx="72126" formatCode="0.00E+00">
                  <c:v>4.06E-4</c:v>
                </c:pt>
                <c:pt idx="72127" formatCode="0.00E+00">
                  <c:v>4.0700000000000003E-4</c:v>
                </c:pt>
                <c:pt idx="72128" formatCode="0.00E+00">
                  <c:v>4.06E-4</c:v>
                </c:pt>
                <c:pt idx="72129" formatCode="0.00E+00">
                  <c:v>4.06E-4</c:v>
                </c:pt>
                <c:pt idx="72130" formatCode="0.00E+00">
                  <c:v>4.06E-4</c:v>
                </c:pt>
                <c:pt idx="72131" formatCode="0.00E+00">
                  <c:v>4.06E-4</c:v>
                </c:pt>
                <c:pt idx="72132" formatCode="0.00E+00">
                  <c:v>4.06E-4</c:v>
                </c:pt>
                <c:pt idx="72133" formatCode="0.00E+00">
                  <c:v>4.06E-4</c:v>
                </c:pt>
                <c:pt idx="72134" formatCode="0.00E+00">
                  <c:v>4.06E-4</c:v>
                </c:pt>
                <c:pt idx="72135" formatCode="0.00E+00">
                  <c:v>4.06E-4</c:v>
                </c:pt>
                <c:pt idx="72136" formatCode="0.00E+00">
                  <c:v>4.06E-4</c:v>
                </c:pt>
                <c:pt idx="72137" formatCode="0.00E+00">
                  <c:v>4.06E-4</c:v>
                </c:pt>
                <c:pt idx="72138" formatCode="0.00E+00">
                  <c:v>4.06E-4</c:v>
                </c:pt>
                <c:pt idx="72139" formatCode="0.00E+00">
                  <c:v>4.06E-4</c:v>
                </c:pt>
                <c:pt idx="72140" formatCode="0.00E+00">
                  <c:v>4.06E-4</c:v>
                </c:pt>
                <c:pt idx="72141" formatCode="0.00E+00">
                  <c:v>4.06E-4</c:v>
                </c:pt>
                <c:pt idx="72142" formatCode="0.00E+00">
                  <c:v>4.06E-4</c:v>
                </c:pt>
                <c:pt idx="72143" formatCode="0.00E+00">
                  <c:v>4.06E-4</c:v>
                </c:pt>
                <c:pt idx="72144" formatCode="0.00E+00">
                  <c:v>4.06E-4</c:v>
                </c:pt>
                <c:pt idx="72145" formatCode="0.00E+00">
                  <c:v>4.0499999999999998E-4</c:v>
                </c:pt>
                <c:pt idx="72146" formatCode="0.00E+00">
                  <c:v>4.0499999999999998E-4</c:v>
                </c:pt>
                <c:pt idx="72147" formatCode="0.00E+00">
                  <c:v>4.0499999999999998E-4</c:v>
                </c:pt>
                <c:pt idx="72148" formatCode="0.00E+00">
                  <c:v>4.0499999999999998E-4</c:v>
                </c:pt>
                <c:pt idx="72149" formatCode="0.00E+00">
                  <c:v>4.0499999999999998E-4</c:v>
                </c:pt>
                <c:pt idx="72150" formatCode="0.00E+00">
                  <c:v>4.0499999999999998E-4</c:v>
                </c:pt>
                <c:pt idx="72151" formatCode="0.00E+00">
                  <c:v>4.0499999999999998E-4</c:v>
                </c:pt>
                <c:pt idx="72152" formatCode="0.00E+00">
                  <c:v>4.0499999999999998E-4</c:v>
                </c:pt>
                <c:pt idx="72153" formatCode="0.00E+00">
                  <c:v>4.0499999999999998E-4</c:v>
                </c:pt>
                <c:pt idx="72154" formatCode="0.00E+00">
                  <c:v>4.0499999999999998E-4</c:v>
                </c:pt>
                <c:pt idx="72155" formatCode="0.00E+00">
                  <c:v>4.0499999999999998E-4</c:v>
                </c:pt>
                <c:pt idx="72156" formatCode="0.00E+00">
                  <c:v>4.0499999999999998E-4</c:v>
                </c:pt>
                <c:pt idx="72157" formatCode="0.00E+00">
                  <c:v>4.0499999999999998E-4</c:v>
                </c:pt>
                <c:pt idx="72158" formatCode="0.00E+00">
                  <c:v>4.0499999999999998E-4</c:v>
                </c:pt>
                <c:pt idx="72159" formatCode="0.00E+00">
                  <c:v>4.0499999999999998E-4</c:v>
                </c:pt>
                <c:pt idx="72160" formatCode="0.00E+00">
                  <c:v>4.0499999999999998E-4</c:v>
                </c:pt>
                <c:pt idx="72161" formatCode="0.00E+00">
                  <c:v>4.0499999999999998E-4</c:v>
                </c:pt>
                <c:pt idx="72162" formatCode="0.00E+00">
                  <c:v>4.0499999999999998E-4</c:v>
                </c:pt>
                <c:pt idx="72163" formatCode="0.00E+00">
                  <c:v>4.0499999999999998E-4</c:v>
                </c:pt>
                <c:pt idx="72164" formatCode="0.00E+00">
                  <c:v>4.0400000000000001E-4</c:v>
                </c:pt>
                <c:pt idx="72165" formatCode="0.00E+00">
                  <c:v>4.0400000000000001E-4</c:v>
                </c:pt>
                <c:pt idx="72166" formatCode="0.00E+00">
                  <c:v>4.0400000000000001E-4</c:v>
                </c:pt>
                <c:pt idx="72167" formatCode="0.00E+00">
                  <c:v>4.0400000000000001E-4</c:v>
                </c:pt>
                <c:pt idx="72168" formatCode="0.00E+00">
                  <c:v>4.0400000000000001E-4</c:v>
                </c:pt>
                <c:pt idx="72169" formatCode="0.00E+00">
                  <c:v>4.0400000000000001E-4</c:v>
                </c:pt>
                <c:pt idx="72170" formatCode="0.00E+00">
                  <c:v>4.0400000000000001E-4</c:v>
                </c:pt>
                <c:pt idx="72171" formatCode="0.00E+00">
                  <c:v>4.0400000000000001E-4</c:v>
                </c:pt>
                <c:pt idx="72172" formatCode="0.00E+00">
                  <c:v>4.0400000000000001E-4</c:v>
                </c:pt>
                <c:pt idx="72173" formatCode="0.00E+00">
                  <c:v>4.0400000000000001E-4</c:v>
                </c:pt>
                <c:pt idx="72174" formatCode="0.00E+00">
                  <c:v>4.0400000000000001E-4</c:v>
                </c:pt>
                <c:pt idx="72175" formatCode="0.00E+00">
                  <c:v>4.0400000000000001E-4</c:v>
                </c:pt>
                <c:pt idx="72176" formatCode="0.00E+00">
                  <c:v>4.0400000000000001E-4</c:v>
                </c:pt>
                <c:pt idx="72177" formatCode="0.00E+00">
                  <c:v>4.0400000000000001E-4</c:v>
                </c:pt>
                <c:pt idx="72178" formatCode="0.00E+00">
                  <c:v>4.0400000000000001E-4</c:v>
                </c:pt>
                <c:pt idx="72179" formatCode="0.00E+00">
                  <c:v>4.0400000000000001E-4</c:v>
                </c:pt>
                <c:pt idx="72180" formatCode="0.00E+00">
                  <c:v>4.0400000000000001E-4</c:v>
                </c:pt>
                <c:pt idx="72181" formatCode="0.00E+00">
                  <c:v>4.0400000000000001E-4</c:v>
                </c:pt>
                <c:pt idx="72182" formatCode="0.00E+00">
                  <c:v>4.0400000000000001E-4</c:v>
                </c:pt>
                <c:pt idx="72183" formatCode="0.00E+00">
                  <c:v>4.0400000000000001E-4</c:v>
                </c:pt>
                <c:pt idx="72184" formatCode="0.00E+00">
                  <c:v>4.0400000000000001E-4</c:v>
                </c:pt>
                <c:pt idx="72185" formatCode="0.00E+00">
                  <c:v>4.0400000000000001E-4</c:v>
                </c:pt>
                <c:pt idx="72186" formatCode="0.00E+00">
                  <c:v>4.0299999999999998E-4</c:v>
                </c:pt>
                <c:pt idx="72187" formatCode="0.00E+00">
                  <c:v>4.0299999999999998E-4</c:v>
                </c:pt>
                <c:pt idx="72188" formatCode="0.00E+00">
                  <c:v>4.0299999999999998E-4</c:v>
                </c:pt>
                <c:pt idx="72189" formatCode="0.00E+00">
                  <c:v>4.0299999999999998E-4</c:v>
                </c:pt>
                <c:pt idx="72190" formatCode="0.00E+00">
                  <c:v>4.0299999999999998E-4</c:v>
                </c:pt>
                <c:pt idx="72191" formatCode="0.00E+00">
                  <c:v>4.0299999999999998E-4</c:v>
                </c:pt>
                <c:pt idx="72192" formatCode="0.00E+00">
                  <c:v>4.0299999999999998E-4</c:v>
                </c:pt>
                <c:pt idx="72193" formatCode="0.00E+00">
                  <c:v>4.0299999999999998E-4</c:v>
                </c:pt>
                <c:pt idx="72194" formatCode="0.00E+00">
                  <c:v>4.0299999999999998E-4</c:v>
                </c:pt>
                <c:pt idx="72195" formatCode="0.00E+00">
                  <c:v>4.0299999999999998E-4</c:v>
                </c:pt>
                <c:pt idx="72196" formatCode="0.00E+00">
                  <c:v>4.0299999999999998E-4</c:v>
                </c:pt>
                <c:pt idx="72197" formatCode="0.00E+00">
                  <c:v>4.0299999999999998E-4</c:v>
                </c:pt>
                <c:pt idx="72198" formatCode="0.00E+00">
                  <c:v>4.0299999999999998E-4</c:v>
                </c:pt>
                <c:pt idx="72199" formatCode="0.00E+00">
                  <c:v>4.0299999999999998E-4</c:v>
                </c:pt>
                <c:pt idx="72200" formatCode="0.00E+00">
                  <c:v>4.0299999999999998E-4</c:v>
                </c:pt>
                <c:pt idx="72201" formatCode="0.00E+00">
                  <c:v>4.0299999999999998E-4</c:v>
                </c:pt>
                <c:pt idx="72202" formatCode="0.00E+00">
                  <c:v>4.0299999999999998E-4</c:v>
                </c:pt>
                <c:pt idx="72203" formatCode="0.00E+00">
                  <c:v>4.0299999999999998E-4</c:v>
                </c:pt>
                <c:pt idx="72204" formatCode="0.00E+00">
                  <c:v>4.0200000000000001E-4</c:v>
                </c:pt>
                <c:pt idx="72205" formatCode="0.00E+00">
                  <c:v>4.0299999999999998E-4</c:v>
                </c:pt>
                <c:pt idx="72206" formatCode="0.00E+00">
                  <c:v>4.0299999999999998E-4</c:v>
                </c:pt>
                <c:pt idx="72207" formatCode="0.00E+00">
                  <c:v>4.0200000000000001E-4</c:v>
                </c:pt>
                <c:pt idx="72208" formatCode="0.00E+00">
                  <c:v>4.0200000000000001E-4</c:v>
                </c:pt>
                <c:pt idx="72209" formatCode="0.00E+00">
                  <c:v>4.0200000000000001E-4</c:v>
                </c:pt>
                <c:pt idx="72210" formatCode="0.00E+00">
                  <c:v>4.0200000000000001E-4</c:v>
                </c:pt>
                <c:pt idx="72211" formatCode="0.00E+00">
                  <c:v>4.0200000000000001E-4</c:v>
                </c:pt>
                <c:pt idx="72212" formatCode="0.00E+00">
                  <c:v>4.0200000000000001E-4</c:v>
                </c:pt>
                <c:pt idx="72213" formatCode="0.00E+00">
                  <c:v>4.0200000000000001E-4</c:v>
                </c:pt>
                <c:pt idx="72214" formatCode="0.00E+00">
                  <c:v>4.0200000000000001E-4</c:v>
                </c:pt>
                <c:pt idx="72215" formatCode="0.00E+00">
                  <c:v>4.0200000000000001E-4</c:v>
                </c:pt>
                <c:pt idx="72216" formatCode="0.00E+00">
                  <c:v>4.0200000000000001E-4</c:v>
                </c:pt>
                <c:pt idx="72217" formatCode="0.00E+00">
                  <c:v>4.0200000000000001E-4</c:v>
                </c:pt>
                <c:pt idx="72218" formatCode="0.00E+00">
                  <c:v>4.0200000000000001E-4</c:v>
                </c:pt>
                <c:pt idx="72219" formatCode="0.00E+00">
                  <c:v>4.0200000000000001E-4</c:v>
                </c:pt>
                <c:pt idx="72220" formatCode="0.00E+00">
                  <c:v>4.0200000000000001E-4</c:v>
                </c:pt>
                <c:pt idx="72221" formatCode="0.00E+00">
                  <c:v>4.0200000000000001E-4</c:v>
                </c:pt>
                <c:pt idx="72222" formatCode="0.00E+00">
                  <c:v>4.0200000000000001E-4</c:v>
                </c:pt>
                <c:pt idx="72223" formatCode="0.00E+00">
                  <c:v>4.0200000000000001E-4</c:v>
                </c:pt>
                <c:pt idx="72224" formatCode="0.00E+00">
                  <c:v>4.0200000000000001E-4</c:v>
                </c:pt>
                <c:pt idx="72225" formatCode="0.00E+00">
                  <c:v>4.0200000000000001E-4</c:v>
                </c:pt>
                <c:pt idx="72226" formatCode="0.00E+00">
                  <c:v>4.0099999999999999E-4</c:v>
                </c:pt>
                <c:pt idx="72227" formatCode="0.00E+00">
                  <c:v>4.0200000000000001E-4</c:v>
                </c:pt>
                <c:pt idx="72228" formatCode="0.00E+00">
                  <c:v>4.0200000000000001E-4</c:v>
                </c:pt>
                <c:pt idx="72229" formatCode="0.00E+00">
                  <c:v>4.0099999999999999E-4</c:v>
                </c:pt>
                <c:pt idx="72230" formatCode="0.00E+00">
                  <c:v>4.0099999999999999E-4</c:v>
                </c:pt>
                <c:pt idx="72231" formatCode="0.00E+00">
                  <c:v>4.0099999999999999E-4</c:v>
                </c:pt>
                <c:pt idx="72232" formatCode="0.00E+00">
                  <c:v>4.0099999999999999E-4</c:v>
                </c:pt>
                <c:pt idx="72233" formatCode="0.00E+00">
                  <c:v>4.0099999999999999E-4</c:v>
                </c:pt>
                <c:pt idx="72234" formatCode="0.00E+00">
                  <c:v>4.0099999999999999E-4</c:v>
                </c:pt>
                <c:pt idx="72235" formatCode="0.00E+00">
                  <c:v>4.0099999999999999E-4</c:v>
                </c:pt>
                <c:pt idx="72236" formatCode="0.00E+00">
                  <c:v>4.0099999999999999E-4</c:v>
                </c:pt>
                <c:pt idx="72237" formatCode="0.00E+00">
                  <c:v>4.0099999999999999E-4</c:v>
                </c:pt>
                <c:pt idx="72238" formatCode="0.00E+00">
                  <c:v>4.0099999999999999E-4</c:v>
                </c:pt>
                <c:pt idx="72239" formatCode="0.00E+00">
                  <c:v>4.0099999999999999E-4</c:v>
                </c:pt>
                <c:pt idx="72240" formatCode="0.00E+00">
                  <c:v>4.0099999999999999E-4</c:v>
                </c:pt>
                <c:pt idx="72241" formatCode="0.00E+00">
                  <c:v>4.0099999999999999E-4</c:v>
                </c:pt>
                <c:pt idx="72242" formatCode="0.00E+00">
                  <c:v>4.0099999999999999E-4</c:v>
                </c:pt>
                <c:pt idx="72243" formatCode="0.00E+00">
                  <c:v>4.0099999999999999E-4</c:v>
                </c:pt>
                <c:pt idx="72244" formatCode="0.00E+00">
                  <c:v>4.0099999999999999E-4</c:v>
                </c:pt>
                <c:pt idx="72245" formatCode="0.00E+00">
                  <c:v>4.0099999999999999E-4</c:v>
                </c:pt>
                <c:pt idx="72246" formatCode="0.00E+00">
                  <c:v>4.0099999999999999E-4</c:v>
                </c:pt>
                <c:pt idx="72247" formatCode="0.00E+00">
                  <c:v>4.0099999999999999E-4</c:v>
                </c:pt>
                <c:pt idx="72248" formatCode="0.00E+00">
                  <c:v>4.0000000000000002E-4</c:v>
                </c:pt>
                <c:pt idx="72249" formatCode="0.00E+00">
                  <c:v>4.0099999999999999E-4</c:v>
                </c:pt>
                <c:pt idx="72250" formatCode="0.00E+00">
                  <c:v>4.0099999999999999E-4</c:v>
                </c:pt>
                <c:pt idx="72251" formatCode="0.00E+00">
                  <c:v>4.0000000000000002E-4</c:v>
                </c:pt>
                <c:pt idx="72252" formatCode="0.00E+00">
                  <c:v>4.0000000000000002E-4</c:v>
                </c:pt>
                <c:pt idx="72253" formatCode="0.00E+00">
                  <c:v>4.0000000000000002E-4</c:v>
                </c:pt>
                <c:pt idx="72254" formatCode="0.00E+00">
                  <c:v>4.0000000000000002E-4</c:v>
                </c:pt>
                <c:pt idx="72255" formatCode="0.00E+00">
                  <c:v>4.0000000000000002E-4</c:v>
                </c:pt>
                <c:pt idx="72256" formatCode="0.00E+00">
                  <c:v>4.0000000000000002E-4</c:v>
                </c:pt>
                <c:pt idx="72257" formatCode="0.00E+00">
                  <c:v>4.0000000000000002E-4</c:v>
                </c:pt>
                <c:pt idx="72258" formatCode="0.00E+00">
                  <c:v>4.0000000000000002E-4</c:v>
                </c:pt>
                <c:pt idx="72259" formatCode="0.00E+00">
                  <c:v>4.0000000000000002E-4</c:v>
                </c:pt>
                <c:pt idx="72260" formatCode="0.00E+00">
                  <c:v>4.0000000000000002E-4</c:v>
                </c:pt>
                <c:pt idx="72261" formatCode="0.00E+00">
                  <c:v>4.0000000000000002E-4</c:v>
                </c:pt>
                <c:pt idx="72262" formatCode="0.00E+00">
                  <c:v>4.0000000000000002E-4</c:v>
                </c:pt>
                <c:pt idx="72263" formatCode="0.00E+00">
                  <c:v>4.0000000000000002E-4</c:v>
                </c:pt>
                <c:pt idx="72264" formatCode="0.00E+00">
                  <c:v>4.0000000000000002E-4</c:v>
                </c:pt>
                <c:pt idx="72265" formatCode="0.00E+00">
                  <c:v>4.0000000000000002E-4</c:v>
                </c:pt>
                <c:pt idx="72266" formatCode="0.00E+00">
                  <c:v>4.0000000000000002E-4</c:v>
                </c:pt>
                <c:pt idx="72267" formatCode="0.00E+00">
                  <c:v>4.0000000000000002E-4</c:v>
                </c:pt>
                <c:pt idx="72268" formatCode="0.00E+00">
                  <c:v>4.0000000000000002E-4</c:v>
                </c:pt>
                <c:pt idx="72269" formatCode="0.00E+00">
                  <c:v>4.0000000000000002E-4</c:v>
                </c:pt>
                <c:pt idx="72270" formatCode="0.00E+00">
                  <c:v>3.9899999999999999E-4</c:v>
                </c:pt>
                <c:pt idx="72271" formatCode="0.00E+00">
                  <c:v>3.9899999999999999E-4</c:v>
                </c:pt>
                <c:pt idx="72272" formatCode="0.00E+00">
                  <c:v>3.9899999999999999E-4</c:v>
                </c:pt>
                <c:pt idx="72273" formatCode="0.00E+00">
                  <c:v>3.9899999999999999E-4</c:v>
                </c:pt>
                <c:pt idx="72274" formatCode="0.00E+00">
                  <c:v>3.9899999999999999E-4</c:v>
                </c:pt>
                <c:pt idx="72275" formatCode="0.00E+00">
                  <c:v>3.9899999999999999E-4</c:v>
                </c:pt>
                <c:pt idx="72276" formatCode="0.00E+00">
                  <c:v>3.9899999999999999E-4</c:v>
                </c:pt>
                <c:pt idx="72277" formatCode="0.00E+00">
                  <c:v>3.9899999999999999E-4</c:v>
                </c:pt>
                <c:pt idx="72278" formatCode="0.00E+00">
                  <c:v>3.9899999999999999E-4</c:v>
                </c:pt>
                <c:pt idx="72279" formatCode="0.00E+00">
                  <c:v>3.9899999999999999E-4</c:v>
                </c:pt>
                <c:pt idx="72280" formatCode="0.00E+00">
                  <c:v>3.9899999999999999E-4</c:v>
                </c:pt>
                <c:pt idx="72281" formatCode="0.00E+00">
                  <c:v>3.9899999999999999E-4</c:v>
                </c:pt>
                <c:pt idx="72282" formatCode="0.00E+00">
                  <c:v>3.9899999999999999E-4</c:v>
                </c:pt>
                <c:pt idx="72283" formatCode="0.00E+00">
                  <c:v>3.9899999999999999E-4</c:v>
                </c:pt>
                <c:pt idx="72284" formatCode="0.00E+00">
                  <c:v>3.9899999999999999E-4</c:v>
                </c:pt>
                <c:pt idx="72285" formatCode="0.00E+00">
                  <c:v>3.9899999999999999E-4</c:v>
                </c:pt>
                <c:pt idx="72286" formatCode="0.00E+00">
                  <c:v>3.9899999999999999E-4</c:v>
                </c:pt>
                <c:pt idx="72287" formatCode="0.00E+00">
                  <c:v>3.9899999999999999E-4</c:v>
                </c:pt>
                <c:pt idx="72288" formatCode="0.00E+00">
                  <c:v>3.9899999999999999E-4</c:v>
                </c:pt>
                <c:pt idx="72289" formatCode="0.00E+00">
                  <c:v>3.9899999999999999E-4</c:v>
                </c:pt>
                <c:pt idx="72290" formatCode="0.00E+00">
                  <c:v>3.9899999999999999E-4</c:v>
                </c:pt>
                <c:pt idx="72291" formatCode="0.00E+00">
                  <c:v>3.9899999999999999E-4</c:v>
                </c:pt>
                <c:pt idx="72292" formatCode="0.00E+00">
                  <c:v>3.9899999999999999E-4</c:v>
                </c:pt>
                <c:pt idx="72293" formatCode="0.00E+00">
                  <c:v>3.9899999999999999E-4</c:v>
                </c:pt>
                <c:pt idx="72294" formatCode="0.00E+00">
                  <c:v>3.9800000000000002E-4</c:v>
                </c:pt>
                <c:pt idx="72295" formatCode="0.00E+00">
                  <c:v>3.9800000000000002E-4</c:v>
                </c:pt>
                <c:pt idx="72296" formatCode="0.00E+00">
                  <c:v>3.9800000000000002E-4</c:v>
                </c:pt>
                <c:pt idx="72297" formatCode="0.00E+00">
                  <c:v>3.9800000000000002E-4</c:v>
                </c:pt>
                <c:pt idx="72298" formatCode="0.00E+00">
                  <c:v>3.9800000000000002E-4</c:v>
                </c:pt>
                <c:pt idx="72299" formatCode="0.00E+00">
                  <c:v>3.9800000000000002E-4</c:v>
                </c:pt>
                <c:pt idx="72300" formatCode="0.00E+00">
                  <c:v>3.9800000000000002E-4</c:v>
                </c:pt>
                <c:pt idx="72301" formatCode="0.00E+00">
                  <c:v>3.9800000000000002E-4</c:v>
                </c:pt>
                <c:pt idx="72302" formatCode="0.00E+00">
                  <c:v>3.9800000000000002E-4</c:v>
                </c:pt>
                <c:pt idx="72303" formatCode="0.00E+00">
                  <c:v>3.9800000000000002E-4</c:v>
                </c:pt>
                <c:pt idx="72304" formatCode="0.00E+00">
                  <c:v>3.9800000000000002E-4</c:v>
                </c:pt>
                <c:pt idx="72305" formatCode="0.00E+00">
                  <c:v>3.9800000000000002E-4</c:v>
                </c:pt>
                <c:pt idx="72306" formatCode="0.00E+00">
                  <c:v>3.9800000000000002E-4</c:v>
                </c:pt>
                <c:pt idx="72307" formatCode="0.00E+00">
                  <c:v>3.9800000000000002E-4</c:v>
                </c:pt>
                <c:pt idx="72308" formatCode="0.00E+00">
                  <c:v>3.9800000000000002E-4</c:v>
                </c:pt>
                <c:pt idx="72309" formatCode="0.00E+00">
                  <c:v>3.9800000000000002E-4</c:v>
                </c:pt>
                <c:pt idx="72310" formatCode="0.00E+00">
                  <c:v>3.97E-4</c:v>
                </c:pt>
                <c:pt idx="72311" formatCode="0.00E+00">
                  <c:v>3.9800000000000002E-4</c:v>
                </c:pt>
                <c:pt idx="72312" formatCode="0.00E+00">
                  <c:v>3.9800000000000002E-4</c:v>
                </c:pt>
                <c:pt idx="72313" formatCode="0.00E+00">
                  <c:v>3.9800000000000002E-4</c:v>
                </c:pt>
                <c:pt idx="72314" formatCode="0.00E+00">
                  <c:v>3.9800000000000002E-4</c:v>
                </c:pt>
                <c:pt idx="72315" formatCode="0.00E+00">
                  <c:v>3.97E-4</c:v>
                </c:pt>
                <c:pt idx="72316" formatCode="0.00E+00">
                  <c:v>3.97E-4</c:v>
                </c:pt>
                <c:pt idx="72317" formatCode="0.00E+00">
                  <c:v>3.97E-4</c:v>
                </c:pt>
                <c:pt idx="72318" formatCode="0.00E+00">
                  <c:v>3.97E-4</c:v>
                </c:pt>
                <c:pt idx="72319" formatCode="0.00E+00">
                  <c:v>3.97E-4</c:v>
                </c:pt>
                <c:pt idx="72320" formatCode="0.00E+00">
                  <c:v>3.97E-4</c:v>
                </c:pt>
                <c:pt idx="72321" formatCode="0.00E+00">
                  <c:v>3.97E-4</c:v>
                </c:pt>
                <c:pt idx="72322" formatCode="0.00E+00">
                  <c:v>3.97E-4</c:v>
                </c:pt>
                <c:pt idx="72323" formatCode="0.00E+00">
                  <c:v>3.97E-4</c:v>
                </c:pt>
                <c:pt idx="72324" formatCode="0.00E+00">
                  <c:v>3.97E-4</c:v>
                </c:pt>
                <c:pt idx="72325" formatCode="0.00E+00">
                  <c:v>3.97E-4</c:v>
                </c:pt>
                <c:pt idx="72326" formatCode="0.00E+00">
                  <c:v>3.97E-4</c:v>
                </c:pt>
                <c:pt idx="72327" formatCode="0.00E+00">
                  <c:v>3.97E-4</c:v>
                </c:pt>
                <c:pt idx="72328" formatCode="0.00E+00">
                  <c:v>3.97E-4</c:v>
                </c:pt>
                <c:pt idx="72329" formatCode="0.00E+00">
                  <c:v>3.97E-4</c:v>
                </c:pt>
                <c:pt idx="72330" formatCode="0.00E+00">
                  <c:v>3.97E-4</c:v>
                </c:pt>
                <c:pt idx="72331" formatCode="0.00E+00">
                  <c:v>3.97E-4</c:v>
                </c:pt>
                <c:pt idx="72332" formatCode="0.00E+00">
                  <c:v>3.97E-4</c:v>
                </c:pt>
                <c:pt idx="72333" formatCode="0.00E+00">
                  <c:v>3.97E-4</c:v>
                </c:pt>
                <c:pt idx="72334" formatCode="0.00E+00">
                  <c:v>3.97E-4</c:v>
                </c:pt>
                <c:pt idx="72335" formatCode="0.00E+00">
                  <c:v>3.97E-4</c:v>
                </c:pt>
                <c:pt idx="72336" formatCode="0.00E+00">
                  <c:v>3.97E-4</c:v>
                </c:pt>
                <c:pt idx="72337" formatCode="0.00E+00">
                  <c:v>3.97E-4</c:v>
                </c:pt>
                <c:pt idx="72338" formatCode="0.00E+00">
                  <c:v>3.9599999999999998E-4</c:v>
                </c:pt>
                <c:pt idx="72339" formatCode="0.00E+00">
                  <c:v>3.9599999999999998E-4</c:v>
                </c:pt>
                <c:pt idx="72340" formatCode="0.00E+00">
                  <c:v>3.9599999999999998E-4</c:v>
                </c:pt>
                <c:pt idx="72341" formatCode="0.00E+00">
                  <c:v>3.9599999999999998E-4</c:v>
                </c:pt>
                <c:pt idx="72342" formatCode="0.00E+00">
                  <c:v>3.9599999999999998E-4</c:v>
                </c:pt>
                <c:pt idx="72343" formatCode="0.00E+00">
                  <c:v>3.9599999999999998E-4</c:v>
                </c:pt>
                <c:pt idx="72344" formatCode="0.00E+00">
                  <c:v>3.9599999999999998E-4</c:v>
                </c:pt>
                <c:pt idx="72345" formatCode="0.00E+00">
                  <c:v>3.9599999999999998E-4</c:v>
                </c:pt>
                <c:pt idx="72346" formatCode="0.00E+00">
                  <c:v>3.9599999999999998E-4</c:v>
                </c:pt>
                <c:pt idx="72347" formatCode="0.00E+00">
                  <c:v>3.9599999999999998E-4</c:v>
                </c:pt>
                <c:pt idx="72348" formatCode="0.00E+00">
                  <c:v>3.9599999999999998E-4</c:v>
                </c:pt>
                <c:pt idx="72349" formatCode="0.00E+00">
                  <c:v>3.9599999999999998E-4</c:v>
                </c:pt>
                <c:pt idx="72350" formatCode="0.00E+00">
                  <c:v>3.9599999999999998E-4</c:v>
                </c:pt>
                <c:pt idx="72351" formatCode="0.00E+00">
                  <c:v>3.9599999999999998E-4</c:v>
                </c:pt>
                <c:pt idx="72352" formatCode="0.00E+00">
                  <c:v>3.9599999999999998E-4</c:v>
                </c:pt>
                <c:pt idx="72353" formatCode="0.00E+00">
                  <c:v>3.9599999999999998E-4</c:v>
                </c:pt>
                <c:pt idx="72354" formatCode="0.00E+00">
                  <c:v>3.9599999999999998E-4</c:v>
                </c:pt>
                <c:pt idx="72355" formatCode="0.00E+00">
                  <c:v>3.9599999999999998E-4</c:v>
                </c:pt>
                <c:pt idx="72356" formatCode="0.00E+00">
                  <c:v>3.9599999999999998E-4</c:v>
                </c:pt>
                <c:pt idx="72357" formatCode="0.00E+00">
                  <c:v>3.9599999999999998E-4</c:v>
                </c:pt>
                <c:pt idx="72358" formatCode="0.00E+00">
                  <c:v>3.9599999999999998E-4</c:v>
                </c:pt>
                <c:pt idx="72359" formatCode="0.00E+00">
                  <c:v>3.9599999999999998E-4</c:v>
                </c:pt>
                <c:pt idx="72360" formatCode="0.00E+00">
                  <c:v>3.9599999999999998E-4</c:v>
                </c:pt>
                <c:pt idx="72361" formatCode="0.00E+00">
                  <c:v>3.9599999999999998E-4</c:v>
                </c:pt>
                <c:pt idx="72362" formatCode="0.00E+00">
                  <c:v>3.9599999999999998E-4</c:v>
                </c:pt>
                <c:pt idx="72363" formatCode="0.00E+00">
                  <c:v>3.9599999999999998E-4</c:v>
                </c:pt>
                <c:pt idx="72364" formatCode="0.00E+00">
                  <c:v>3.9500000000000001E-4</c:v>
                </c:pt>
                <c:pt idx="72365" formatCode="0.00E+00">
                  <c:v>3.9500000000000001E-4</c:v>
                </c:pt>
                <c:pt idx="72366" formatCode="0.00E+00">
                  <c:v>3.9500000000000001E-4</c:v>
                </c:pt>
                <c:pt idx="72367" formatCode="0.00E+00">
                  <c:v>3.9500000000000001E-4</c:v>
                </c:pt>
                <c:pt idx="72368" formatCode="0.00E+00">
                  <c:v>3.9500000000000001E-4</c:v>
                </c:pt>
                <c:pt idx="72369" formatCode="0.00E+00">
                  <c:v>3.9500000000000001E-4</c:v>
                </c:pt>
                <c:pt idx="72370" formatCode="0.00E+00">
                  <c:v>3.9500000000000001E-4</c:v>
                </c:pt>
                <c:pt idx="72371" formatCode="0.00E+00">
                  <c:v>3.9500000000000001E-4</c:v>
                </c:pt>
                <c:pt idx="72372" formatCode="0.00E+00">
                  <c:v>3.9500000000000001E-4</c:v>
                </c:pt>
                <c:pt idx="72373" formatCode="0.00E+00">
                  <c:v>3.9500000000000001E-4</c:v>
                </c:pt>
                <c:pt idx="72374" formatCode="0.00E+00">
                  <c:v>3.9500000000000001E-4</c:v>
                </c:pt>
                <c:pt idx="72375" formatCode="0.00E+00">
                  <c:v>3.9500000000000001E-4</c:v>
                </c:pt>
                <c:pt idx="72376" formatCode="0.00E+00">
                  <c:v>3.9500000000000001E-4</c:v>
                </c:pt>
                <c:pt idx="72377" formatCode="0.00E+00">
                  <c:v>3.9500000000000001E-4</c:v>
                </c:pt>
                <c:pt idx="72378" formatCode="0.00E+00">
                  <c:v>3.9500000000000001E-4</c:v>
                </c:pt>
                <c:pt idx="72379" formatCode="0.00E+00">
                  <c:v>3.9500000000000001E-4</c:v>
                </c:pt>
                <c:pt idx="72380" formatCode="0.00E+00">
                  <c:v>3.9500000000000001E-4</c:v>
                </c:pt>
                <c:pt idx="72381" formatCode="0.00E+00">
                  <c:v>3.9500000000000001E-4</c:v>
                </c:pt>
                <c:pt idx="72382" formatCode="0.00E+00">
                  <c:v>3.9500000000000001E-4</c:v>
                </c:pt>
                <c:pt idx="72383" formatCode="0.00E+00">
                  <c:v>3.9500000000000001E-4</c:v>
                </c:pt>
                <c:pt idx="72384" formatCode="0.00E+00">
                  <c:v>3.9500000000000001E-4</c:v>
                </c:pt>
                <c:pt idx="72385" formatCode="0.00E+00">
                  <c:v>3.9500000000000001E-4</c:v>
                </c:pt>
                <c:pt idx="72386" formatCode="0.00E+00">
                  <c:v>3.9500000000000001E-4</c:v>
                </c:pt>
                <c:pt idx="72387" formatCode="0.00E+00">
                  <c:v>3.9500000000000001E-4</c:v>
                </c:pt>
                <c:pt idx="72388" formatCode="0.00E+00">
                  <c:v>3.9500000000000001E-4</c:v>
                </c:pt>
                <c:pt idx="72389" formatCode="0.00E+00">
                  <c:v>3.9500000000000001E-4</c:v>
                </c:pt>
                <c:pt idx="72390" formatCode="0.00E+00">
                  <c:v>3.9399999999999998E-4</c:v>
                </c:pt>
                <c:pt idx="72391" formatCode="0.00E+00">
                  <c:v>3.9399999999999998E-4</c:v>
                </c:pt>
                <c:pt idx="72392" formatCode="0.00E+00">
                  <c:v>3.9399999999999998E-4</c:v>
                </c:pt>
                <c:pt idx="72393" formatCode="0.00E+00">
                  <c:v>3.9399999999999998E-4</c:v>
                </c:pt>
                <c:pt idx="72394" formatCode="0.00E+00">
                  <c:v>3.9399999999999998E-4</c:v>
                </c:pt>
                <c:pt idx="72395" formatCode="0.00E+00">
                  <c:v>3.9399999999999998E-4</c:v>
                </c:pt>
                <c:pt idx="72396" formatCode="0.00E+00">
                  <c:v>3.9399999999999998E-4</c:v>
                </c:pt>
                <c:pt idx="72397" formatCode="0.00E+00">
                  <c:v>3.9399999999999998E-4</c:v>
                </c:pt>
                <c:pt idx="72398" formatCode="0.00E+00">
                  <c:v>3.9399999999999998E-4</c:v>
                </c:pt>
                <c:pt idx="72399" formatCode="0.00E+00">
                  <c:v>3.9399999999999998E-4</c:v>
                </c:pt>
                <c:pt idx="72400" formatCode="0.00E+00">
                  <c:v>3.9399999999999998E-4</c:v>
                </c:pt>
                <c:pt idx="72401" formatCode="0.00E+00">
                  <c:v>3.9399999999999998E-4</c:v>
                </c:pt>
                <c:pt idx="72402" formatCode="0.00E+00">
                  <c:v>3.9399999999999998E-4</c:v>
                </c:pt>
                <c:pt idx="72403" formatCode="0.00E+00">
                  <c:v>3.9399999999999998E-4</c:v>
                </c:pt>
                <c:pt idx="72404" formatCode="0.00E+00">
                  <c:v>3.9399999999999998E-4</c:v>
                </c:pt>
                <c:pt idx="72405" formatCode="0.00E+00">
                  <c:v>3.9399999999999998E-4</c:v>
                </c:pt>
                <c:pt idx="72406" formatCode="0.00E+00">
                  <c:v>3.9399999999999998E-4</c:v>
                </c:pt>
                <c:pt idx="72407" formatCode="0.00E+00">
                  <c:v>3.9399999999999998E-4</c:v>
                </c:pt>
                <c:pt idx="72408" formatCode="0.00E+00">
                  <c:v>3.9399999999999998E-4</c:v>
                </c:pt>
                <c:pt idx="72409" formatCode="0.00E+00">
                  <c:v>3.9399999999999998E-4</c:v>
                </c:pt>
                <c:pt idx="72410" formatCode="0.00E+00">
                  <c:v>3.9399999999999998E-4</c:v>
                </c:pt>
                <c:pt idx="72411" formatCode="0.00E+00">
                  <c:v>3.9399999999999998E-4</c:v>
                </c:pt>
                <c:pt idx="72412" formatCode="0.00E+00">
                  <c:v>3.9300000000000001E-4</c:v>
                </c:pt>
                <c:pt idx="72413" formatCode="0.00E+00">
                  <c:v>3.9300000000000001E-4</c:v>
                </c:pt>
                <c:pt idx="72414" formatCode="0.00E+00">
                  <c:v>3.9399999999999998E-4</c:v>
                </c:pt>
                <c:pt idx="72415" formatCode="0.00E+00">
                  <c:v>3.9399999999999998E-4</c:v>
                </c:pt>
                <c:pt idx="72416" formatCode="0.00E+00">
                  <c:v>3.9399999999999998E-4</c:v>
                </c:pt>
                <c:pt idx="72417" formatCode="0.00E+00">
                  <c:v>3.9300000000000001E-4</c:v>
                </c:pt>
                <c:pt idx="72418" formatCode="0.00E+00">
                  <c:v>3.9300000000000001E-4</c:v>
                </c:pt>
                <c:pt idx="72419" formatCode="0.00E+00">
                  <c:v>3.9300000000000001E-4</c:v>
                </c:pt>
                <c:pt idx="72420" formatCode="0.00E+00">
                  <c:v>3.9300000000000001E-4</c:v>
                </c:pt>
                <c:pt idx="72421" formatCode="0.00E+00">
                  <c:v>3.9399999999999998E-4</c:v>
                </c:pt>
                <c:pt idx="72422" formatCode="0.00E+00">
                  <c:v>3.9300000000000001E-4</c:v>
                </c:pt>
                <c:pt idx="72423" formatCode="0.00E+00">
                  <c:v>3.9300000000000001E-4</c:v>
                </c:pt>
                <c:pt idx="72424" formatCode="0.00E+00">
                  <c:v>3.9300000000000001E-4</c:v>
                </c:pt>
                <c:pt idx="72425" formatCode="0.00E+00">
                  <c:v>3.9300000000000001E-4</c:v>
                </c:pt>
                <c:pt idx="72426" formatCode="0.00E+00">
                  <c:v>3.9300000000000001E-4</c:v>
                </c:pt>
                <c:pt idx="72427" formatCode="0.00E+00">
                  <c:v>3.9300000000000001E-4</c:v>
                </c:pt>
                <c:pt idx="72428" formatCode="0.00E+00">
                  <c:v>3.9300000000000001E-4</c:v>
                </c:pt>
                <c:pt idx="72429" formatCode="0.00E+00">
                  <c:v>3.9300000000000001E-4</c:v>
                </c:pt>
                <c:pt idx="72430" formatCode="0.00E+00">
                  <c:v>3.9300000000000001E-4</c:v>
                </c:pt>
                <c:pt idx="72431" formatCode="0.00E+00">
                  <c:v>3.9300000000000001E-4</c:v>
                </c:pt>
                <c:pt idx="72432" formatCode="0.00E+00">
                  <c:v>3.9300000000000001E-4</c:v>
                </c:pt>
                <c:pt idx="72433" formatCode="0.00E+00">
                  <c:v>3.9300000000000001E-4</c:v>
                </c:pt>
                <c:pt idx="72434" formatCode="0.00E+00">
                  <c:v>3.9300000000000001E-4</c:v>
                </c:pt>
                <c:pt idx="72435" formatCode="0.00E+00">
                  <c:v>3.9300000000000001E-4</c:v>
                </c:pt>
                <c:pt idx="72436" formatCode="0.00E+00">
                  <c:v>3.9300000000000001E-4</c:v>
                </c:pt>
                <c:pt idx="72437" formatCode="0.00E+00">
                  <c:v>3.9300000000000001E-4</c:v>
                </c:pt>
                <c:pt idx="72438" formatCode="0.00E+00">
                  <c:v>3.9300000000000001E-4</c:v>
                </c:pt>
                <c:pt idx="72439" formatCode="0.00E+00">
                  <c:v>3.9300000000000001E-4</c:v>
                </c:pt>
                <c:pt idx="72440" formatCode="0.00E+00">
                  <c:v>3.9300000000000001E-4</c:v>
                </c:pt>
                <c:pt idx="72441" formatCode="0.00E+00">
                  <c:v>3.9199999999999999E-4</c:v>
                </c:pt>
                <c:pt idx="72442" formatCode="0.00E+00">
                  <c:v>3.9199999999999999E-4</c:v>
                </c:pt>
                <c:pt idx="72443" formatCode="0.00E+00">
                  <c:v>3.9199999999999999E-4</c:v>
                </c:pt>
                <c:pt idx="72444" formatCode="0.00E+00">
                  <c:v>3.9199999999999999E-4</c:v>
                </c:pt>
                <c:pt idx="72445" formatCode="0.00E+00">
                  <c:v>3.9199999999999999E-4</c:v>
                </c:pt>
                <c:pt idx="72446" formatCode="0.00E+00">
                  <c:v>3.9199999999999999E-4</c:v>
                </c:pt>
                <c:pt idx="72447" formatCode="0.00E+00">
                  <c:v>3.9199999999999999E-4</c:v>
                </c:pt>
                <c:pt idx="72448" formatCode="0.00E+00">
                  <c:v>3.9199999999999999E-4</c:v>
                </c:pt>
                <c:pt idx="72449" formatCode="0.00E+00">
                  <c:v>3.9199999999999999E-4</c:v>
                </c:pt>
                <c:pt idx="72450" formatCode="0.00E+00">
                  <c:v>3.9199999999999999E-4</c:v>
                </c:pt>
                <c:pt idx="72451" formatCode="0.00E+00">
                  <c:v>3.9199999999999999E-4</c:v>
                </c:pt>
                <c:pt idx="72452" formatCode="0.00E+00">
                  <c:v>3.9199999999999999E-4</c:v>
                </c:pt>
                <c:pt idx="72453" formatCode="0.00E+00">
                  <c:v>3.9199999999999999E-4</c:v>
                </c:pt>
                <c:pt idx="72454" formatCode="0.00E+00">
                  <c:v>3.9199999999999999E-4</c:v>
                </c:pt>
                <c:pt idx="72455" formatCode="0.00E+00">
                  <c:v>3.9199999999999999E-4</c:v>
                </c:pt>
                <c:pt idx="72456" formatCode="0.00E+00">
                  <c:v>3.9199999999999999E-4</c:v>
                </c:pt>
                <c:pt idx="72457" formatCode="0.00E+00">
                  <c:v>3.9199999999999999E-4</c:v>
                </c:pt>
                <c:pt idx="72458" formatCode="0.00E+00">
                  <c:v>3.9199999999999999E-4</c:v>
                </c:pt>
                <c:pt idx="72459" formatCode="0.00E+00">
                  <c:v>3.9199999999999999E-4</c:v>
                </c:pt>
                <c:pt idx="72460" formatCode="0.00E+00">
                  <c:v>3.9199999999999999E-4</c:v>
                </c:pt>
                <c:pt idx="72461" formatCode="0.00E+00">
                  <c:v>3.9199999999999999E-4</c:v>
                </c:pt>
                <c:pt idx="72462" formatCode="0.00E+00">
                  <c:v>3.9199999999999999E-4</c:v>
                </c:pt>
                <c:pt idx="72463" formatCode="0.00E+00">
                  <c:v>3.9199999999999999E-4</c:v>
                </c:pt>
                <c:pt idx="72464" formatCode="0.00E+00">
                  <c:v>3.9199999999999999E-4</c:v>
                </c:pt>
                <c:pt idx="72465" formatCode="0.00E+00">
                  <c:v>3.9199999999999999E-4</c:v>
                </c:pt>
                <c:pt idx="72466" formatCode="0.00E+00">
                  <c:v>3.9199999999999999E-4</c:v>
                </c:pt>
                <c:pt idx="72467" formatCode="0.00E+00">
                  <c:v>3.9199999999999999E-4</c:v>
                </c:pt>
                <c:pt idx="72468" formatCode="0.00E+00">
                  <c:v>3.9199999999999999E-4</c:v>
                </c:pt>
                <c:pt idx="72469" formatCode="0.00E+00">
                  <c:v>3.9199999999999999E-4</c:v>
                </c:pt>
                <c:pt idx="72470" formatCode="0.00E+00">
                  <c:v>3.9100000000000002E-4</c:v>
                </c:pt>
                <c:pt idx="72471" formatCode="0.00E+00">
                  <c:v>3.9100000000000002E-4</c:v>
                </c:pt>
                <c:pt idx="72472" formatCode="0.00E+00">
                  <c:v>3.9100000000000002E-4</c:v>
                </c:pt>
                <c:pt idx="72473" formatCode="0.00E+00">
                  <c:v>3.9100000000000002E-4</c:v>
                </c:pt>
                <c:pt idx="72474" formatCode="0.00E+00">
                  <c:v>3.9100000000000002E-4</c:v>
                </c:pt>
                <c:pt idx="72475" formatCode="0.00E+00">
                  <c:v>3.9100000000000002E-4</c:v>
                </c:pt>
                <c:pt idx="72476" formatCode="0.00E+00">
                  <c:v>3.9100000000000002E-4</c:v>
                </c:pt>
                <c:pt idx="72477" formatCode="0.00E+00">
                  <c:v>3.9100000000000002E-4</c:v>
                </c:pt>
                <c:pt idx="72478" formatCode="0.00E+00">
                  <c:v>3.9100000000000002E-4</c:v>
                </c:pt>
                <c:pt idx="72479" formatCode="0.00E+00">
                  <c:v>3.9100000000000002E-4</c:v>
                </c:pt>
                <c:pt idx="72480" formatCode="0.00E+00">
                  <c:v>3.9100000000000002E-4</c:v>
                </c:pt>
                <c:pt idx="72481" formatCode="0.00E+00">
                  <c:v>3.9100000000000002E-4</c:v>
                </c:pt>
                <c:pt idx="72482" formatCode="0.00E+00">
                  <c:v>3.9100000000000002E-4</c:v>
                </c:pt>
                <c:pt idx="72483" formatCode="0.00E+00">
                  <c:v>3.9100000000000002E-4</c:v>
                </c:pt>
                <c:pt idx="72484" formatCode="0.00E+00">
                  <c:v>3.9100000000000002E-4</c:v>
                </c:pt>
                <c:pt idx="72485" formatCode="0.00E+00">
                  <c:v>3.9100000000000002E-4</c:v>
                </c:pt>
                <c:pt idx="72486" formatCode="0.00E+00">
                  <c:v>3.9100000000000002E-4</c:v>
                </c:pt>
                <c:pt idx="72487" formatCode="0.00E+00">
                  <c:v>3.9100000000000002E-4</c:v>
                </c:pt>
                <c:pt idx="72488" formatCode="0.00E+00">
                  <c:v>3.9100000000000002E-4</c:v>
                </c:pt>
                <c:pt idx="72489" formatCode="0.00E+00">
                  <c:v>3.9100000000000002E-4</c:v>
                </c:pt>
                <c:pt idx="72490" formatCode="0.00E+00">
                  <c:v>3.9100000000000002E-4</c:v>
                </c:pt>
                <c:pt idx="72491" formatCode="0.00E+00">
                  <c:v>3.9100000000000002E-4</c:v>
                </c:pt>
                <c:pt idx="72492" formatCode="0.00E+00">
                  <c:v>3.9100000000000002E-4</c:v>
                </c:pt>
                <c:pt idx="72493" formatCode="0.00E+00">
                  <c:v>3.9100000000000002E-4</c:v>
                </c:pt>
                <c:pt idx="72494" formatCode="0.00E+00">
                  <c:v>3.9100000000000002E-4</c:v>
                </c:pt>
                <c:pt idx="72495" formatCode="0.00E+00">
                  <c:v>3.9100000000000002E-4</c:v>
                </c:pt>
                <c:pt idx="72496" formatCode="0.00E+00">
                  <c:v>3.8999999999999999E-4</c:v>
                </c:pt>
                <c:pt idx="72497" formatCode="0.00E+00">
                  <c:v>3.9100000000000002E-4</c:v>
                </c:pt>
                <c:pt idx="72498" formatCode="0.00E+00">
                  <c:v>3.9100000000000002E-4</c:v>
                </c:pt>
                <c:pt idx="72499" formatCode="0.00E+00">
                  <c:v>3.9100000000000002E-4</c:v>
                </c:pt>
                <c:pt idx="72500" formatCode="0.00E+00">
                  <c:v>3.9100000000000002E-4</c:v>
                </c:pt>
                <c:pt idx="72501" formatCode="0.00E+00">
                  <c:v>3.8999999999999999E-4</c:v>
                </c:pt>
                <c:pt idx="72502" formatCode="0.00E+00">
                  <c:v>3.8999999999999999E-4</c:v>
                </c:pt>
                <c:pt idx="72503" formatCode="0.00E+00">
                  <c:v>3.9100000000000002E-4</c:v>
                </c:pt>
                <c:pt idx="72504" formatCode="0.00E+00">
                  <c:v>3.8999999999999999E-4</c:v>
                </c:pt>
                <c:pt idx="72505" formatCode="0.00E+00">
                  <c:v>3.8999999999999999E-4</c:v>
                </c:pt>
                <c:pt idx="72506" formatCode="0.00E+00">
                  <c:v>3.8999999999999999E-4</c:v>
                </c:pt>
                <c:pt idx="72507" formatCode="0.00E+00">
                  <c:v>3.8999999999999999E-4</c:v>
                </c:pt>
                <c:pt idx="72508" formatCode="0.00E+00">
                  <c:v>3.8999999999999999E-4</c:v>
                </c:pt>
                <c:pt idx="72509" formatCode="0.00E+00">
                  <c:v>3.8999999999999999E-4</c:v>
                </c:pt>
                <c:pt idx="72510" formatCode="0.00E+00">
                  <c:v>3.8999999999999999E-4</c:v>
                </c:pt>
                <c:pt idx="72511" formatCode="0.00E+00">
                  <c:v>3.8999999999999999E-4</c:v>
                </c:pt>
                <c:pt idx="72512" formatCode="0.00E+00">
                  <c:v>3.8999999999999999E-4</c:v>
                </c:pt>
                <c:pt idx="72513" formatCode="0.00E+00">
                  <c:v>3.8999999999999999E-4</c:v>
                </c:pt>
                <c:pt idx="72514" formatCode="0.00E+00">
                  <c:v>3.8999999999999999E-4</c:v>
                </c:pt>
                <c:pt idx="72515" formatCode="0.00E+00">
                  <c:v>3.8999999999999999E-4</c:v>
                </c:pt>
                <c:pt idx="72516" formatCode="0.00E+00">
                  <c:v>3.8999999999999999E-4</c:v>
                </c:pt>
                <c:pt idx="72517" formatCode="0.00E+00">
                  <c:v>3.8999999999999999E-4</c:v>
                </c:pt>
                <c:pt idx="72518" formatCode="0.00E+00">
                  <c:v>3.8999999999999999E-4</c:v>
                </c:pt>
                <c:pt idx="72519" formatCode="0.00E+00">
                  <c:v>3.8999999999999999E-4</c:v>
                </c:pt>
                <c:pt idx="72520" formatCode="0.00E+00">
                  <c:v>3.8999999999999999E-4</c:v>
                </c:pt>
                <c:pt idx="72521" formatCode="0.00E+00">
                  <c:v>3.8999999999999999E-4</c:v>
                </c:pt>
                <c:pt idx="72522" formatCode="0.00E+00">
                  <c:v>3.8999999999999999E-4</c:v>
                </c:pt>
                <c:pt idx="72523" formatCode="0.00E+00">
                  <c:v>3.8999999999999999E-4</c:v>
                </c:pt>
                <c:pt idx="72524" formatCode="0.00E+00">
                  <c:v>3.8999999999999999E-4</c:v>
                </c:pt>
                <c:pt idx="72525" formatCode="0.00E+00">
                  <c:v>3.8999999999999999E-4</c:v>
                </c:pt>
                <c:pt idx="72526" formatCode="0.00E+00">
                  <c:v>3.8900000000000002E-4</c:v>
                </c:pt>
                <c:pt idx="72527" formatCode="0.00E+00">
                  <c:v>3.8999999999999999E-4</c:v>
                </c:pt>
                <c:pt idx="72528" formatCode="0.00E+00">
                  <c:v>3.8999999999999999E-4</c:v>
                </c:pt>
                <c:pt idx="72529" formatCode="0.00E+00">
                  <c:v>3.8900000000000002E-4</c:v>
                </c:pt>
                <c:pt idx="72530" formatCode="0.00E+00">
                  <c:v>3.8900000000000002E-4</c:v>
                </c:pt>
                <c:pt idx="72531" formatCode="0.00E+00">
                  <c:v>3.8900000000000002E-4</c:v>
                </c:pt>
                <c:pt idx="72532" formatCode="0.00E+00">
                  <c:v>3.8900000000000002E-4</c:v>
                </c:pt>
                <c:pt idx="72533" formatCode="0.00E+00">
                  <c:v>3.8900000000000002E-4</c:v>
                </c:pt>
                <c:pt idx="72534" formatCode="0.00E+00">
                  <c:v>3.8900000000000002E-4</c:v>
                </c:pt>
                <c:pt idx="72535" formatCode="0.00E+00">
                  <c:v>3.8900000000000002E-4</c:v>
                </c:pt>
                <c:pt idx="72536" formatCode="0.00E+00">
                  <c:v>3.8900000000000002E-4</c:v>
                </c:pt>
                <c:pt idx="72537" formatCode="0.00E+00">
                  <c:v>3.8900000000000002E-4</c:v>
                </c:pt>
                <c:pt idx="72538" formatCode="0.00E+00">
                  <c:v>3.8900000000000002E-4</c:v>
                </c:pt>
                <c:pt idx="72539" formatCode="0.00E+00">
                  <c:v>3.8900000000000002E-4</c:v>
                </c:pt>
                <c:pt idx="72540" formatCode="0.00E+00">
                  <c:v>3.8900000000000002E-4</c:v>
                </c:pt>
                <c:pt idx="72541" formatCode="0.00E+00">
                  <c:v>3.8900000000000002E-4</c:v>
                </c:pt>
                <c:pt idx="72542" formatCode="0.00E+00">
                  <c:v>3.8900000000000002E-4</c:v>
                </c:pt>
                <c:pt idx="72543" formatCode="0.00E+00">
                  <c:v>3.8900000000000002E-4</c:v>
                </c:pt>
                <c:pt idx="72544" formatCode="0.00E+00">
                  <c:v>3.8900000000000002E-4</c:v>
                </c:pt>
                <c:pt idx="72545" formatCode="0.00E+00">
                  <c:v>3.8900000000000002E-4</c:v>
                </c:pt>
                <c:pt idx="72546" formatCode="0.00E+00">
                  <c:v>3.8900000000000002E-4</c:v>
                </c:pt>
                <c:pt idx="72547" formatCode="0.00E+00">
                  <c:v>3.8900000000000002E-4</c:v>
                </c:pt>
                <c:pt idx="72548" formatCode="0.00E+00">
                  <c:v>3.8900000000000002E-4</c:v>
                </c:pt>
                <c:pt idx="72549" formatCode="0.00E+00">
                  <c:v>3.8900000000000002E-4</c:v>
                </c:pt>
                <c:pt idx="72550" formatCode="0.00E+00">
                  <c:v>3.8900000000000002E-4</c:v>
                </c:pt>
                <c:pt idx="72551" formatCode="0.00E+00">
                  <c:v>3.8900000000000002E-4</c:v>
                </c:pt>
                <c:pt idx="72552" formatCode="0.00E+00">
                  <c:v>3.8900000000000002E-4</c:v>
                </c:pt>
                <c:pt idx="72553" formatCode="0.00E+00">
                  <c:v>3.8900000000000002E-4</c:v>
                </c:pt>
                <c:pt idx="72554" formatCode="0.00E+00">
                  <c:v>3.8900000000000002E-4</c:v>
                </c:pt>
                <c:pt idx="72555" formatCode="0.00E+00">
                  <c:v>3.8900000000000002E-4</c:v>
                </c:pt>
                <c:pt idx="72556" formatCode="0.00E+00">
                  <c:v>3.8900000000000002E-4</c:v>
                </c:pt>
                <c:pt idx="72557" formatCode="0.00E+00">
                  <c:v>3.88E-4</c:v>
                </c:pt>
                <c:pt idx="72558" formatCode="0.00E+00">
                  <c:v>3.88E-4</c:v>
                </c:pt>
                <c:pt idx="72559" formatCode="0.00E+00">
                  <c:v>3.8900000000000002E-4</c:v>
                </c:pt>
                <c:pt idx="72560" formatCode="0.00E+00">
                  <c:v>3.8900000000000002E-4</c:v>
                </c:pt>
                <c:pt idx="72561" formatCode="0.00E+00">
                  <c:v>3.8900000000000002E-4</c:v>
                </c:pt>
                <c:pt idx="72562" formatCode="0.00E+00">
                  <c:v>3.8900000000000002E-4</c:v>
                </c:pt>
                <c:pt idx="72563" formatCode="0.00E+00">
                  <c:v>3.88E-4</c:v>
                </c:pt>
                <c:pt idx="72564" formatCode="0.00E+00">
                  <c:v>3.88E-4</c:v>
                </c:pt>
                <c:pt idx="72565" formatCode="0.00E+00">
                  <c:v>3.88E-4</c:v>
                </c:pt>
                <c:pt idx="72566" formatCode="0.00E+00">
                  <c:v>3.88E-4</c:v>
                </c:pt>
                <c:pt idx="72567" formatCode="0.00E+00">
                  <c:v>3.88E-4</c:v>
                </c:pt>
                <c:pt idx="72568" formatCode="0.00E+00">
                  <c:v>3.88E-4</c:v>
                </c:pt>
                <c:pt idx="72569" formatCode="0.00E+00">
                  <c:v>3.88E-4</c:v>
                </c:pt>
                <c:pt idx="72570" formatCode="0.00E+00">
                  <c:v>3.88E-4</c:v>
                </c:pt>
                <c:pt idx="72571" formatCode="0.00E+00">
                  <c:v>3.88E-4</c:v>
                </c:pt>
                <c:pt idx="72572" formatCode="0.00E+00">
                  <c:v>3.88E-4</c:v>
                </c:pt>
                <c:pt idx="72573" formatCode="0.00E+00">
                  <c:v>3.88E-4</c:v>
                </c:pt>
                <c:pt idx="72574" formatCode="0.00E+00">
                  <c:v>3.88E-4</c:v>
                </c:pt>
                <c:pt idx="72575" formatCode="0.00E+00">
                  <c:v>3.88E-4</c:v>
                </c:pt>
                <c:pt idx="72576" formatCode="0.00E+00">
                  <c:v>3.88E-4</c:v>
                </c:pt>
                <c:pt idx="72577" formatCode="0.00E+00">
                  <c:v>3.88E-4</c:v>
                </c:pt>
                <c:pt idx="72578" formatCode="0.00E+00">
                  <c:v>3.88E-4</c:v>
                </c:pt>
                <c:pt idx="72579" formatCode="0.00E+00">
                  <c:v>3.88E-4</c:v>
                </c:pt>
                <c:pt idx="72580" formatCode="0.00E+00">
                  <c:v>3.88E-4</c:v>
                </c:pt>
                <c:pt idx="72581" formatCode="0.00E+00">
                  <c:v>3.88E-4</c:v>
                </c:pt>
                <c:pt idx="72582" formatCode="0.00E+00">
                  <c:v>3.88E-4</c:v>
                </c:pt>
                <c:pt idx="72583" formatCode="0.00E+00">
                  <c:v>3.88E-4</c:v>
                </c:pt>
                <c:pt idx="72584" formatCode="0.00E+00">
                  <c:v>3.88E-4</c:v>
                </c:pt>
                <c:pt idx="72585" formatCode="0.00E+00">
                  <c:v>3.88E-4</c:v>
                </c:pt>
                <c:pt idx="72586" formatCode="0.00E+00">
                  <c:v>3.88E-4</c:v>
                </c:pt>
                <c:pt idx="72587" formatCode="0.00E+00">
                  <c:v>3.88E-4</c:v>
                </c:pt>
                <c:pt idx="72588" formatCode="0.00E+00">
                  <c:v>3.88E-4</c:v>
                </c:pt>
                <c:pt idx="72589" formatCode="0.00E+00">
                  <c:v>3.88E-4</c:v>
                </c:pt>
                <c:pt idx="72590" formatCode="0.00E+00">
                  <c:v>3.88E-4</c:v>
                </c:pt>
                <c:pt idx="72591" formatCode="0.00E+00">
                  <c:v>3.88E-4</c:v>
                </c:pt>
                <c:pt idx="72592" formatCode="0.00E+00">
                  <c:v>3.8699999999999997E-4</c:v>
                </c:pt>
                <c:pt idx="72593" formatCode="0.00E+00">
                  <c:v>3.8699999999999997E-4</c:v>
                </c:pt>
                <c:pt idx="72594" formatCode="0.00E+00">
                  <c:v>3.8699999999999997E-4</c:v>
                </c:pt>
                <c:pt idx="72595" formatCode="0.00E+00">
                  <c:v>3.8699999999999997E-4</c:v>
                </c:pt>
                <c:pt idx="72596" formatCode="0.00E+00">
                  <c:v>3.8699999999999997E-4</c:v>
                </c:pt>
                <c:pt idx="72597" formatCode="0.00E+00">
                  <c:v>3.8699999999999997E-4</c:v>
                </c:pt>
                <c:pt idx="72598" formatCode="0.00E+00">
                  <c:v>3.8699999999999997E-4</c:v>
                </c:pt>
                <c:pt idx="72599" formatCode="0.00E+00">
                  <c:v>3.8699999999999997E-4</c:v>
                </c:pt>
                <c:pt idx="72600" formatCode="0.00E+00">
                  <c:v>3.8699999999999997E-4</c:v>
                </c:pt>
                <c:pt idx="72601" formatCode="0.00E+00">
                  <c:v>3.8699999999999997E-4</c:v>
                </c:pt>
                <c:pt idx="72602" formatCode="0.00E+00">
                  <c:v>3.8699999999999997E-4</c:v>
                </c:pt>
                <c:pt idx="72603" formatCode="0.00E+00">
                  <c:v>3.8699999999999997E-4</c:v>
                </c:pt>
                <c:pt idx="72604" formatCode="0.00E+00">
                  <c:v>3.8699999999999997E-4</c:v>
                </c:pt>
                <c:pt idx="72605" formatCode="0.00E+00">
                  <c:v>3.8699999999999997E-4</c:v>
                </c:pt>
                <c:pt idx="72606" formatCode="0.00E+00">
                  <c:v>3.8699999999999997E-4</c:v>
                </c:pt>
                <c:pt idx="72607" formatCode="0.00E+00">
                  <c:v>3.8699999999999997E-4</c:v>
                </c:pt>
                <c:pt idx="72608" formatCode="0.00E+00">
                  <c:v>3.8699999999999997E-4</c:v>
                </c:pt>
                <c:pt idx="72609" formatCode="0.00E+00">
                  <c:v>3.8699999999999997E-4</c:v>
                </c:pt>
                <c:pt idx="72610" formatCode="0.00E+00">
                  <c:v>3.8699999999999997E-4</c:v>
                </c:pt>
                <c:pt idx="72611" formatCode="0.00E+00">
                  <c:v>3.8699999999999997E-4</c:v>
                </c:pt>
                <c:pt idx="72612" formatCode="0.00E+00">
                  <c:v>3.8699999999999997E-4</c:v>
                </c:pt>
                <c:pt idx="72613" formatCode="0.00E+00">
                  <c:v>3.8699999999999997E-4</c:v>
                </c:pt>
                <c:pt idx="72614" formatCode="0.00E+00">
                  <c:v>3.8699999999999997E-4</c:v>
                </c:pt>
                <c:pt idx="72615" formatCode="0.00E+00">
                  <c:v>3.8699999999999997E-4</c:v>
                </c:pt>
                <c:pt idx="72616" formatCode="0.00E+00">
                  <c:v>3.8699999999999997E-4</c:v>
                </c:pt>
                <c:pt idx="72617" formatCode="0.00E+00">
                  <c:v>3.8699999999999997E-4</c:v>
                </c:pt>
                <c:pt idx="72618" formatCode="0.00E+00">
                  <c:v>3.8699999999999997E-4</c:v>
                </c:pt>
                <c:pt idx="72619" formatCode="0.00E+00">
                  <c:v>3.8699999999999997E-4</c:v>
                </c:pt>
                <c:pt idx="72620" formatCode="0.00E+00">
                  <c:v>3.86E-4</c:v>
                </c:pt>
                <c:pt idx="72621" formatCode="0.00E+00">
                  <c:v>3.8699999999999997E-4</c:v>
                </c:pt>
                <c:pt idx="72622" formatCode="0.00E+00">
                  <c:v>3.8699999999999997E-4</c:v>
                </c:pt>
                <c:pt idx="72623" formatCode="0.00E+00">
                  <c:v>3.86E-4</c:v>
                </c:pt>
                <c:pt idx="72624" formatCode="0.00E+00">
                  <c:v>3.86E-4</c:v>
                </c:pt>
                <c:pt idx="72625" formatCode="0.00E+00">
                  <c:v>3.86E-4</c:v>
                </c:pt>
                <c:pt idx="72626" formatCode="0.00E+00">
                  <c:v>3.86E-4</c:v>
                </c:pt>
                <c:pt idx="72627" formatCode="0.00E+00">
                  <c:v>3.86E-4</c:v>
                </c:pt>
                <c:pt idx="72628" formatCode="0.00E+00">
                  <c:v>3.86E-4</c:v>
                </c:pt>
                <c:pt idx="72629" formatCode="0.00E+00">
                  <c:v>3.86E-4</c:v>
                </c:pt>
                <c:pt idx="72630" formatCode="0.00E+00">
                  <c:v>3.86E-4</c:v>
                </c:pt>
                <c:pt idx="72631" formatCode="0.00E+00">
                  <c:v>3.86E-4</c:v>
                </c:pt>
                <c:pt idx="72632" formatCode="0.00E+00">
                  <c:v>3.86E-4</c:v>
                </c:pt>
                <c:pt idx="72633" formatCode="0.00E+00">
                  <c:v>3.86E-4</c:v>
                </c:pt>
                <c:pt idx="72634" formatCode="0.00E+00">
                  <c:v>3.86E-4</c:v>
                </c:pt>
                <c:pt idx="72635" formatCode="0.00E+00">
                  <c:v>3.86E-4</c:v>
                </c:pt>
                <c:pt idx="72636" formatCode="0.00E+00">
                  <c:v>3.86E-4</c:v>
                </c:pt>
                <c:pt idx="72637" formatCode="0.00E+00">
                  <c:v>3.86E-4</c:v>
                </c:pt>
                <c:pt idx="72638" formatCode="0.00E+00">
                  <c:v>3.86E-4</c:v>
                </c:pt>
                <c:pt idx="72639" formatCode="0.00E+00">
                  <c:v>3.86E-4</c:v>
                </c:pt>
                <c:pt idx="72640" formatCode="0.00E+00">
                  <c:v>3.86E-4</c:v>
                </c:pt>
                <c:pt idx="72641" formatCode="0.00E+00">
                  <c:v>3.86E-4</c:v>
                </c:pt>
                <c:pt idx="72642" formatCode="0.00E+00">
                  <c:v>3.86E-4</c:v>
                </c:pt>
                <c:pt idx="72643" formatCode="0.00E+00">
                  <c:v>3.86E-4</c:v>
                </c:pt>
                <c:pt idx="72644" formatCode="0.00E+00">
                  <c:v>3.86E-4</c:v>
                </c:pt>
                <c:pt idx="72645" formatCode="0.00E+00">
                  <c:v>3.86E-4</c:v>
                </c:pt>
                <c:pt idx="72646" formatCode="0.00E+00">
                  <c:v>3.86E-4</c:v>
                </c:pt>
                <c:pt idx="72647" formatCode="0.00E+00">
                  <c:v>3.86E-4</c:v>
                </c:pt>
                <c:pt idx="72648" formatCode="0.00E+00">
                  <c:v>3.86E-4</c:v>
                </c:pt>
                <c:pt idx="72649" formatCode="0.00E+00">
                  <c:v>3.86E-4</c:v>
                </c:pt>
                <c:pt idx="72650" formatCode="0.00E+00">
                  <c:v>3.86E-4</c:v>
                </c:pt>
                <c:pt idx="72651" formatCode="0.00E+00">
                  <c:v>3.86E-4</c:v>
                </c:pt>
                <c:pt idx="72652" formatCode="0.00E+00">
                  <c:v>3.86E-4</c:v>
                </c:pt>
                <c:pt idx="72653" formatCode="0.00E+00">
                  <c:v>3.86E-4</c:v>
                </c:pt>
                <c:pt idx="72654" formatCode="0.00E+00">
                  <c:v>3.8499999999999998E-4</c:v>
                </c:pt>
                <c:pt idx="72655" formatCode="0.00E+00">
                  <c:v>3.86E-4</c:v>
                </c:pt>
                <c:pt idx="72656" formatCode="0.00E+00">
                  <c:v>3.86E-4</c:v>
                </c:pt>
                <c:pt idx="72657" formatCode="0.00E+00">
                  <c:v>3.8499999999999998E-4</c:v>
                </c:pt>
                <c:pt idx="72658" formatCode="0.00E+00">
                  <c:v>3.86E-4</c:v>
                </c:pt>
                <c:pt idx="72659" formatCode="0.00E+00">
                  <c:v>3.8499999999999998E-4</c:v>
                </c:pt>
                <c:pt idx="72660" formatCode="0.00E+00">
                  <c:v>3.8499999999999998E-4</c:v>
                </c:pt>
                <c:pt idx="72661" formatCode="0.00E+00">
                  <c:v>3.86E-4</c:v>
                </c:pt>
                <c:pt idx="72662" formatCode="0.00E+00">
                  <c:v>3.8499999999999998E-4</c:v>
                </c:pt>
                <c:pt idx="72663" formatCode="0.00E+00">
                  <c:v>3.8499999999999998E-4</c:v>
                </c:pt>
                <c:pt idx="72664" formatCode="0.00E+00">
                  <c:v>3.8499999999999998E-4</c:v>
                </c:pt>
                <c:pt idx="72665" formatCode="0.00E+00">
                  <c:v>3.8499999999999998E-4</c:v>
                </c:pt>
                <c:pt idx="72666" formatCode="0.00E+00">
                  <c:v>3.8499999999999998E-4</c:v>
                </c:pt>
                <c:pt idx="72667" formatCode="0.00E+00">
                  <c:v>3.8499999999999998E-4</c:v>
                </c:pt>
                <c:pt idx="72668" formatCode="0.00E+00">
                  <c:v>3.8499999999999998E-4</c:v>
                </c:pt>
                <c:pt idx="72669" formatCode="0.00E+00">
                  <c:v>3.8499999999999998E-4</c:v>
                </c:pt>
                <c:pt idx="72670" formatCode="0.00E+00">
                  <c:v>3.8499999999999998E-4</c:v>
                </c:pt>
                <c:pt idx="72671" formatCode="0.00E+00">
                  <c:v>3.8499999999999998E-4</c:v>
                </c:pt>
                <c:pt idx="72672" formatCode="0.00E+00">
                  <c:v>3.8499999999999998E-4</c:v>
                </c:pt>
                <c:pt idx="72673" formatCode="0.00E+00">
                  <c:v>3.8499999999999998E-4</c:v>
                </c:pt>
                <c:pt idx="72674" formatCode="0.00E+00">
                  <c:v>3.8499999999999998E-4</c:v>
                </c:pt>
                <c:pt idx="72675" formatCode="0.00E+00">
                  <c:v>3.8499999999999998E-4</c:v>
                </c:pt>
                <c:pt idx="72676" formatCode="0.00E+00">
                  <c:v>3.8499999999999998E-4</c:v>
                </c:pt>
                <c:pt idx="72677" formatCode="0.00E+00">
                  <c:v>3.8499999999999998E-4</c:v>
                </c:pt>
                <c:pt idx="72678" formatCode="0.00E+00">
                  <c:v>3.8499999999999998E-4</c:v>
                </c:pt>
                <c:pt idx="72679" formatCode="0.00E+00">
                  <c:v>3.8499999999999998E-4</c:v>
                </c:pt>
                <c:pt idx="72680" formatCode="0.00E+00">
                  <c:v>3.8499999999999998E-4</c:v>
                </c:pt>
                <c:pt idx="72681" formatCode="0.00E+00">
                  <c:v>3.8499999999999998E-4</c:v>
                </c:pt>
                <c:pt idx="72682" formatCode="0.00E+00">
                  <c:v>3.8400000000000001E-4</c:v>
                </c:pt>
                <c:pt idx="72683" formatCode="0.00E+00">
                  <c:v>3.8499999999999998E-4</c:v>
                </c:pt>
                <c:pt idx="72684" formatCode="0.00E+00">
                  <c:v>3.8499999999999998E-4</c:v>
                </c:pt>
                <c:pt idx="72685" formatCode="0.00E+00">
                  <c:v>3.8499999999999998E-4</c:v>
                </c:pt>
                <c:pt idx="72686" formatCode="0.00E+00">
                  <c:v>3.8499999999999998E-4</c:v>
                </c:pt>
                <c:pt idx="72687" formatCode="0.00E+00">
                  <c:v>3.8499999999999998E-4</c:v>
                </c:pt>
                <c:pt idx="72688" formatCode="0.00E+00">
                  <c:v>3.8499999999999998E-4</c:v>
                </c:pt>
                <c:pt idx="72689" formatCode="0.00E+00">
                  <c:v>3.8499999999999998E-4</c:v>
                </c:pt>
                <c:pt idx="72690" formatCode="0.00E+00">
                  <c:v>3.8400000000000001E-4</c:v>
                </c:pt>
                <c:pt idx="72691" formatCode="0.00E+00">
                  <c:v>3.8400000000000001E-4</c:v>
                </c:pt>
                <c:pt idx="72692" formatCode="0.00E+00">
                  <c:v>3.8400000000000001E-4</c:v>
                </c:pt>
                <c:pt idx="72693" formatCode="0.00E+00">
                  <c:v>3.8400000000000001E-4</c:v>
                </c:pt>
                <c:pt idx="72694" formatCode="0.00E+00">
                  <c:v>3.8400000000000001E-4</c:v>
                </c:pt>
                <c:pt idx="72695" formatCode="0.00E+00">
                  <c:v>3.8400000000000001E-4</c:v>
                </c:pt>
                <c:pt idx="72696" formatCode="0.00E+00">
                  <c:v>3.8400000000000001E-4</c:v>
                </c:pt>
                <c:pt idx="72697" formatCode="0.00E+00">
                  <c:v>3.8400000000000001E-4</c:v>
                </c:pt>
                <c:pt idx="72698" formatCode="0.00E+00">
                  <c:v>3.8400000000000001E-4</c:v>
                </c:pt>
                <c:pt idx="72699" formatCode="0.00E+00">
                  <c:v>3.8400000000000001E-4</c:v>
                </c:pt>
                <c:pt idx="72700" formatCode="0.00E+00">
                  <c:v>3.8400000000000001E-4</c:v>
                </c:pt>
                <c:pt idx="72701" formatCode="0.00E+00">
                  <c:v>3.8400000000000001E-4</c:v>
                </c:pt>
                <c:pt idx="72702" formatCode="0.00E+00">
                  <c:v>3.8400000000000001E-4</c:v>
                </c:pt>
                <c:pt idx="72703" formatCode="0.00E+00">
                  <c:v>3.8400000000000001E-4</c:v>
                </c:pt>
                <c:pt idx="72704" formatCode="0.00E+00">
                  <c:v>3.8400000000000001E-4</c:v>
                </c:pt>
                <c:pt idx="72705" formatCode="0.00E+00">
                  <c:v>3.8400000000000001E-4</c:v>
                </c:pt>
                <c:pt idx="72706" formatCode="0.00E+00">
                  <c:v>3.8400000000000001E-4</c:v>
                </c:pt>
                <c:pt idx="72707" formatCode="0.00E+00">
                  <c:v>3.8400000000000001E-4</c:v>
                </c:pt>
                <c:pt idx="72708" formatCode="0.00E+00">
                  <c:v>3.8400000000000001E-4</c:v>
                </c:pt>
                <c:pt idx="72709" formatCode="0.00E+00">
                  <c:v>3.8400000000000001E-4</c:v>
                </c:pt>
                <c:pt idx="72710" formatCode="0.00E+00">
                  <c:v>3.8400000000000001E-4</c:v>
                </c:pt>
                <c:pt idx="72711" formatCode="0.00E+00">
                  <c:v>3.8400000000000001E-4</c:v>
                </c:pt>
                <c:pt idx="72712" formatCode="0.00E+00">
                  <c:v>3.8400000000000001E-4</c:v>
                </c:pt>
                <c:pt idx="72713" formatCode="0.00E+00">
                  <c:v>3.8400000000000001E-4</c:v>
                </c:pt>
                <c:pt idx="72714" formatCode="0.00E+00">
                  <c:v>3.8400000000000001E-4</c:v>
                </c:pt>
                <c:pt idx="72715" formatCode="0.00E+00">
                  <c:v>3.8400000000000001E-4</c:v>
                </c:pt>
                <c:pt idx="72716" formatCode="0.00E+00">
                  <c:v>3.8400000000000001E-4</c:v>
                </c:pt>
                <c:pt idx="72717" formatCode="0.00E+00">
                  <c:v>3.8400000000000001E-4</c:v>
                </c:pt>
                <c:pt idx="72718" formatCode="0.00E+00">
                  <c:v>3.8400000000000001E-4</c:v>
                </c:pt>
                <c:pt idx="72719" formatCode="0.00E+00">
                  <c:v>3.8400000000000001E-4</c:v>
                </c:pt>
                <c:pt idx="72720" formatCode="0.00E+00">
                  <c:v>3.8400000000000001E-4</c:v>
                </c:pt>
                <c:pt idx="72721" formatCode="0.00E+00">
                  <c:v>3.8400000000000001E-4</c:v>
                </c:pt>
                <c:pt idx="72722" formatCode="0.00E+00">
                  <c:v>3.8400000000000001E-4</c:v>
                </c:pt>
                <c:pt idx="72723" formatCode="0.00E+00">
                  <c:v>3.8400000000000001E-4</c:v>
                </c:pt>
                <c:pt idx="72724" formatCode="0.00E+00">
                  <c:v>3.8299999999999999E-4</c:v>
                </c:pt>
                <c:pt idx="72725" formatCode="0.00E+00">
                  <c:v>3.8400000000000001E-4</c:v>
                </c:pt>
                <c:pt idx="72726" formatCode="0.00E+00">
                  <c:v>3.8299999999999999E-4</c:v>
                </c:pt>
                <c:pt idx="72727" formatCode="0.00E+00">
                  <c:v>3.8299999999999999E-4</c:v>
                </c:pt>
                <c:pt idx="72728" formatCode="0.00E+00">
                  <c:v>3.8400000000000001E-4</c:v>
                </c:pt>
                <c:pt idx="72729" formatCode="0.00E+00">
                  <c:v>3.8400000000000001E-4</c:v>
                </c:pt>
                <c:pt idx="72730" formatCode="0.00E+00">
                  <c:v>3.8299999999999999E-4</c:v>
                </c:pt>
                <c:pt idx="72731" formatCode="0.00E+00">
                  <c:v>3.8299999999999999E-4</c:v>
                </c:pt>
                <c:pt idx="72732" formatCode="0.00E+00">
                  <c:v>3.8299999999999999E-4</c:v>
                </c:pt>
                <c:pt idx="72733" formatCode="0.00E+00">
                  <c:v>3.8299999999999999E-4</c:v>
                </c:pt>
                <c:pt idx="72734" formatCode="0.00E+00">
                  <c:v>3.8299999999999999E-4</c:v>
                </c:pt>
                <c:pt idx="72735" formatCode="0.00E+00">
                  <c:v>3.8299999999999999E-4</c:v>
                </c:pt>
                <c:pt idx="72736" formatCode="0.00E+00">
                  <c:v>3.8299999999999999E-4</c:v>
                </c:pt>
                <c:pt idx="72737" formatCode="0.00E+00">
                  <c:v>3.8299999999999999E-4</c:v>
                </c:pt>
                <c:pt idx="72738" formatCode="0.00E+00">
                  <c:v>3.8299999999999999E-4</c:v>
                </c:pt>
                <c:pt idx="72739" formatCode="0.00E+00">
                  <c:v>3.8299999999999999E-4</c:v>
                </c:pt>
                <c:pt idx="72740" formatCode="0.00E+00">
                  <c:v>3.8299999999999999E-4</c:v>
                </c:pt>
                <c:pt idx="72741" formatCode="0.00E+00">
                  <c:v>3.8299999999999999E-4</c:v>
                </c:pt>
                <c:pt idx="72742" formatCode="0.00E+00">
                  <c:v>3.8299999999999999E-4</c:v>
                </c:pt>
                <c:pt idx="72743" formatCode="0.00E+00">
                  <c:v>3.8299999999999999E-4</c:v>
                </c:pt>
                <c:pt idx="72744" formatCode="0.00E+00">
                  <c:v>3.8299999999999999E-4</c:v>
                </c:pt>
                <c:pt idx="72745" formatCode="0.00E+00">
                  <c:v>3.8299999999999999E-4</c:v>
                </c:pt>
                <c:pt idx="72746" formatCode="0.00E+00">
                  <c:v>3.8299999999999999E-4</c:v>
                </c:pt>
                <c:pt idx="72747" formatCode="0.00E+00">
                  <c:v>3.8299999999999999E-4</c:v>
                </c:pt>
                <c:pt idx="72748" formatCode="0.00E+00">
                  <c:v>3.8299999999999999E-4</c:v>
                </c:pt>
                <c:pt idx="72749" formatCode="0.00E+00">
                  <c:v>3.8299999999999999E-4</c:v>
                </c:pt>
                <c:pt idx="72750" formatCode="0.00E+00">
                  <c:v>3.8299999999999999E-4</c:v>
                </c:pt>
                <c:pt idx="72751" formatCode="0.00E+00">
                  <c:v>3.8299999999999999E-4</c:v>
                </c:pt>
                <c:pt idx="72752" formatCode="0.00E+00">
                  <c:v>3.8299999999999999E-4</c:v>
                </c:pt>
                <c:pt idx="72753" formatCode="0.00E+00">
                  <c:v>3.8299999999999999E-4</c:v>
                </c:pt>
                <c:pt idx="72754" formatCode="0.00E+00">
                  <c:v>3.8299999999999999E-4</c:v>
                </c:pt>
                <c:pt idx="72755" formatCode="0.00E+00">
                  <c:v>3.8299999999999999E-4</c:v>
                </c:pt>
                <c:pt idx="72756" formatCode="0.00E+00">
                  <c:v>3.8299999999999999E-4</c:v>
                </c:pt>
                <c:pt idx="72757" formatCode="0.00E+00">
                  <c:v>3.8299999999999999E-4</c:v>
                </c:pt>
                <c:pt idx="72758" formatCode="0.00E+00">
                  <c:v>3.8299999999999999E-4</c:v>
                </c:pt>
                <c:pt idx="72759" formatCode="0.00E+00">
                  <c:v>3.8299999999999999E-4</c:v>
                </c:pt>
                <c:pt idx="72760" formatCode="0.00E+00">
                  <c:v>3.8299999999999999E-4</c:v>
                </c:pt>
                <c:pt idx="72761" formatCode="0.00E+00">
                  <c:v>3.8200000000000002E-4</c:v>
                </c:pt>
                <c:pt idx="72762" formatCode="0.00E+00">
                  <c:v>3.8299999999999999E-4</c:v>
                </c:pt>
                <c:pt idx="72763" formatCode="0.00E+00">
                  <c:v>3.8200000000000002E-4</c:v>
                </c:pt>
                <c:pt idx="72764" formatCode="0.00E+00">
                  <c:v>3.8200000000000002E-4</c:v>
                </c:pt>
                <c:pt idx="72765" formatCode="0.00E+00">
                  <c:v>3.8200000000000002E-4</c:v>
                </c:pt>
                <c:pt idx="72766" formatCode="0.00E+00">
                  <c:v>3.8200000000000002E-4</c:v>
                </c:pt>
                <c:pt idx="72767" formatCode="0.00E+00">
                  <c:v>3.8200000000000002E-4</c:v>
                </c:pt>
                <c:pt idx="72768" formatCode="0.00E+00">
                  <c:v>3.8200000000000002E-4</c:v>
                </c:pt>
                <c:pt idx="72769" formatCode="0.00E+00">
                  <c:v>3.8200000000000002E-4</c:v>
                </c:pt>
                <c:pt idx="72770" formatCode="0.00E+00">
                  <c:v>3.8200000000000002E-4</c:v>
                </c:pt>
                <c:pt idx="72771" formatCode="0.00E+00">
                  <c:v>3.8200000000000002E-4</c:v>
                </c:pt>
                <c:pt idx="72772" formatCode="0.00E+00">
                  <c:v>3.8200000000000002E-4</c:v>
                </c:pt>
                <c:pt idx="72773" formatCode="0.00E+00">
                  <c:v>3.8200000000000002E-4</c:v>
                </c:pt>
                <c:pt idx="72774" formatCode="0.00E+00">
                  <c:v>3.8200000000000002E-4</c:v>
                </c:pt>
                <c:pt idx="72775" formatCode="0.00E+00">
                  <c:v>3.8200000000000002E-4</c:v>
                </c:pt>
                <c:pt idx="72776" formatCode="0.00E+00">
                  <c:v>3.8200000000000002E-4</c:v>
                </c:pt>
                <c:pt idx="72777" formatCode="0.00E+00">
                  <c:v>3.8200000000000002E-4</c:v>
                </c:pt>
                <c:pt idx="72778" formatCode="0.00E+00">
                  <c:v>3.8200000000000002E-4</c:v>
                </c:pt>
                <c:pt idx="72779" formatCode="0.00E+00">
                  <c:v>3.8200000000000002E-4</c:v>
                </c:pt>
                <c:pt idx="72780" formatCode="0.00E+00">
                  <c:v>3.8200000000000002E-4</c:v>
                </c:pt>
                <c:pt idx="72781" formatCode="0.00E+00">
                  <c:v>3.8200000000000002E-4</c:v>
                </c:pt>
                <c:pt idx="72782" formatCode="0.00E+00">
                  <c:v>3.8200000000000002E-4</c:v>
                </c:pt>
                <c:pt idx="72783" formatCode="0.00E+00">
                  <c:v>3.8200000000000002E-4</c:v>
                </c:pt>
                <c:pt idx="72784" formatCode="0.00E+00">
                  <c:v>3.8200000000000002E-4</c:v>
                </c:pt>
                <c:pt idx="72785" formatCode="0.00E+00">
                  <c:v>3.8200000000000002E-4</c:v>
                </c:pt>
                <c:pt idx="72786" formatCode="0.00E+00">
                  <c:v>3.8200000000000002E-4</c:v>
                </c:pt>
                <c:pt idx="72787" formatCode="0.00E+00">
                  <c:v>3.8200000000000002E-4</c:v>
                </c:pt>
                <c:pt idx="72788" formatCode="0.00E+00">
                  <c:v>3.8200000000000002E-4</c:v>
                </c:pt>
                <c:pt idx="72789" formatCode="0.00E+00">
                  <c:v>3.8200000000000002E-4</c:v>
                </c:pt>
                <c:pt idx="72790" formatCode="0.00E+00">
                  <c:v>3.8200000000000002E-4</c:v>
                </c:pt>
                <c:pt idx="72791" formatCode="0.00E+00">
                  <c:v>3.8200000000000002E-4</c:v>
                </c:pt>
                <c:pt idx="72792" formatCode="0.00E+00">
                  <c:v>3.8200000000000002E-4</c:v>
                </c:pt>
                <c:pt idx="72793" formatCode="0.00E+00">
                  <c:v>3.8200000000000002E-4</c:v>
                </c:pt>
                <c:pt idx="72794" formatCode="0.00E+00">
                  <c:v>3.8200000000000002E-4</c:v>
                </c:pt>
                <c:pt idx="72795" formatCode="0.00E+00">
                  <c:v>3.8200000000000002E-4</c:v>
                </c:pt>
                <c:pt idx="72796" formatCode="0.00E+00">
                  <c:v>3.8099999999999999E-4</c:v>
                </c:pt>
                <c:pt idx="72797" formatCode="0.00E+00">
                  <c:v>3.8200000000000002E-4</c:v>
                </c:pt>
                <c:pt idx="72798" formatCode="0.00E+00">
                  <c:v>3.8200000000000002E-4</c:v>
                </c:pt>
                <c:pt idx="72799" formatCode="0.00E+00">
                  <c:v>3.8200000000000002E-4</c:v>
                </c:pt>
                <c:pt idx="72800" formatCode="0.00E+00">
                  <c:v>3.8099999999999999E-4</c:v>
                </c:pt>
                <c:pt idx="72801" formatCode="0.00E+00">
                  <c:v>3.8099999999999999E-4</c:v>
                </c:pt>
                <c:pt idx="72802" formatCode="0.00E+00">
                  <c:v>3.8099999999999999E-4</c:v>
                </c:pt>
                <c:pt idx="72803" formatCode="0.00E+00">
                  <c:v>3.8099999999999999E-4</c:v>
                </c:pt>
                <c:pt idx="72804" formatCode="0.00E+00">
                  <c:v>3.8099999999999999E-4</c:v>
                </c:pt>
                <c:pt idx="72805" formatCode="0.00E+00">
                  <c:v>3.8099999999999999E-4</c:v>
                </c:pt>
                <c:pt idx="72806" formatCode="0.00E+00">
                  <c:v>3.8099999999999999E-4</c:v>
                </c:pt>
                <c:pt idx="72807" formatCode="0.00E+00">
                  <c:v>3.8099999999999999E-4</c:v>
                </c:pt>
                <c:pt idx="72808" formatCode="0.00E+00">
                  <c:v>3.8099999999999999E-4</c:v>
                </c:pt>
                <c:pt idx="72809" formatCode="0.00E+00">
                  <c:v>3.8099999999999999E-4</c:v>
                </c:pt>
                <c:pt idx="72810" formatCode="0.00E+00">
                  <c:v>3.8099999999999999E-4</c:v>
                </c:pt>
                <c:pt idx="72811" formatCode="0.00E+00">
                  <c:v>3.8099999999999999E-4</c:v>
                </c:pt>
                <c:pt idx="72812" formatCode="0.00E+00">
                  <c:v>3.8099999999999999E-4</c:v>
                </c:pt>
                <c:pt idx="72813" formatCode="0.00E+00">
                  <c:v>3.8099999999999999E-4</c:v>
                </c:pt>
                <c:pt idx="72814" formatCode="0.00E+00">
                  <c:v>3.8099999999999999E-4</c:v>
                </c:pt>
                <c:pt idx="72815" formatCode="0.00E+00">
                  <c:v>3.8099999999999999E-4</c:v>
                </c:pt>
                <c:pt idx="72816" formatCode="0.00E+00">
                  <c:v>3.8099999999999999E-4</c:v>
                </c:pt>
                <c:pt idx="72817" formatCode="0.00E+00">
                  <c:v>3.8099999999999999E-4</c:v>
                </c:pt>
                <c:pt idx="72818" formatCode="0.00E+00">
                  <c:v>3.8099999999999999E-4</c:v>
                </c:pt>
                <c:pt idx="72819" formatCode="0.00E+00">
                  <c:v>3.8099999999999999E-4</c:v>
                </c:pt>
                <c:pt idx="72820" formatCode="0.00E+00">
                  <c:v>3.8099999999999999E-4</c:v>
                </c:pt>
                <c:pt idx="72821" formatCode="0.00E+00">
                  <c:v>3.8099999999999999E-4</c:v>
                </c:pt>
                <c:pt idx="72822" formatCode="0.00E+00">
                  <c:v>3.8099999999999999E-4</c:v>
                </c:pt>
                <c:pt idx="72823" formatCode="0.00E+00">
                  <c:v>3.8099999999999999E-4</c:v>
                </c:pt>
                <c:pt idx="72824" formatCode="0.00E+00">
                  <c:v>3.8099999999999999E-4</c:v>
                </c:pt>
                <c:pt idx="72825" formatCode="0.00E+00">
                  <c:v>3.8099999999999999E-4</c:v>
                </c:pt>
                <c:pt idx="72826" formatCode="0.00E+00">
                  <c:v>3.8099999999999999E-4</c:v>
                </c:pt>
                <c:pt idx="72827" formatCode="0.00E+00">
                  <c:v>3.8099999999999999E-4</c:v>
                </c:pt>
                <c:pt idx="72828" formatCode="0.00E+00">
                  <c:v>3.8099999999999999E-4</c:v>
                </c:pt>
                <c:pt idx="72829" formatCode="0.00E+00">
                  <c:v>3.8099999999999999E-4</c:v>
                </c:pt>
                <c:pt idx="72830" formatCode="0.00E+00">
                  <c:v>3.8099999999999999E-4</c:v>
                </c:pt>
                <c:pt idx="72831" formatCode="0.00E+00">
                  <c:v>3.8000000000000002E-4</c:v>
                </c:pt>
                <c:pt idx="72832" formatCode="0.00E+00">
                  <c:v>3.8099999999999999E-4</c:v>
                </c:pt>
                <c:pt idx="72833" formatCode="0.00E+00">
                  <c:v>3.8000000000000002E-4</c:v>
                </c:pt>
                <c:pt idx="72834" formatCode="0.00E+00">
                  <c:v>3.8099999999999999E-4</c:v>
                </c:pt>
                <c:pt idx="72835" formatCode="0.00E+00">
                  <c:v>3.8099999999999999E-4</c:v>
                </c:pt>
                <c:pt idx="72836" formatCode="0.00E+00">
                  <c:v>3.8000000000000002E-4</c:v>
                </c:pt>
                <c:pt idx="72837" formatCode="0.00E+00">
                  <c:v>3.8099999999999999E-4</c:v>
                </c:pt>
                <c:pt idx="72838" formatCode="0.00E+00">
                  <c:v>3.8000000000000002E-4</c:v>
                </c:pt>
                <c:pt idx="72839" formatCode="0.00E+00">
                  <c:v>3.8000000000000002E-4</c:v>
                </c:pt>
                <c:pt idx="72840" formatCode="0.00E+00">
                  <c:v>3.8000000000000002E-4</c:v>
                </c:pt>
                <c:pt idx="72841" formatCode="0.00E+00">
                  <c:v>3.8000000000000002E-4</c:v>
                </c:pt>
                <c:pt idx="72842" formatCode="0.00E+00">
                  <c:v>3.8000000000000002E-4</c:v>
                </c:pt>
                <c:pt idx="72843" formatCode="0.00E+00">
                  <c:v>3.8000000000000002E-4</c:v>
                </c:pt>
                <c:pt idx="72844" formatCode="0.00E+00">
                  <c:v>3.8000000000000002E-4</c:v>
                </c:pt>
                <c:pt idx="72845" formatCode="0.00E+00">
                  <c:v>3.8000000000000002E-4</c:v>
                </c:pt>
                <c:pt idx="72846" formatCode="0.00E+00">
                  <c:v>3.8000000000000002E-4</c:v>
                </c:pt>
                <c:pt idx="72847" formatCode="0.00E+00">
                  <c:v>3.8000000000000002E-4</c:v>
                </c:pt>
                <c:pt idx="72848" formatCode="0.00E+00">
                  <c:v>3.8000000000000002E-4</c:v>
                </c:pt>
                <c:pt idx="72849" formatCode="0.00E+00">
                  <c:v>3.8000000000000002E-4</c:v>
                </c:pt>
                <c:pt idx="72850" formatCode="0.00E+00">
                  <c:v>3.8000000000000002E-4</c:v>
                </c:pt>
                <c:pt idx="72851" formatCode="0.00E+00">
                  <c:v>3.8000000000000002E-4</c:v>
                </c:pt>
                <c:pt idx="72852" formatCode="0.00E+00">
                  <c:v>3.8000000000000002E-4</c:v>
                </c:pt>
                <c:pt idx="72853" formatCode="0.00E+00">
                  <c:v>3.8000000000000002E-4</c:v>
                </c:pt>
                <c:pt idx="72854" formatCode="0.00E+00">
                  <c:v>3.8000000000000002E-4</c:v>
                </c:pt>
                <c:pt idx="72855" formatCode="0.00E+00">
                  <c:v>3.8000000000000002E-4</c:v>
                </c:pt>
                <c:pt idx="72856" formatCode="0.00E+00">
                  <c:v>3.8000000000000002E-4</c:v>
                </c:pt>
                <c:pt idx="72857" formatCode="0.00E+00">
                  <c:v>3.8000000000000002E-4</c:v>
                </c:pt>
                <c:pt idx="72858" formatCode="0.00E+00">
                  <c:v>3.8000000000000002E-4</c:v>
                </c:pt>
                <c:pt idx="72859" formatCode="0.00E+00">
                  <c:v>3.8000000000000002E-4</c:v>
                </c:pt>
                <c:pt idx="72860" formatCode="0.00E+00">
                  <c:v>3.8000000000000002E-4</c:v>
                </c:pt>
                <c:pt idx="72861" formatCode="0.00E+00">
                  <c:v>3.8000000000000002E-4</c:v>
                </c:pt>
                <c:pt idx="72862" formatCode="0.00E+00">
                  <c:v>3.8000000000000002E-4</c:v>
                </c:pt>
                <c:pt idx="72863" formatCode="0.00E+00">
                  <c:v>3.8000000000000002E-4</c:v>
                </c:pt>
                <c:pt idx="72864" formatCode="0.00E+00">
                  <c:v>3.8000000000000002E-4</c:v>
                </c:pt>
                <c:pt idx="72865" formatCode="0.00E+00">
                  <c:v>3.8000000000000002E-4</c:v>
                </c:pt>
                <c:pt idx="72866" formatCode="0.00E+00">
                  <c:v>3.8000000000000002E-4</c:v>
                </c:pt>
                <c:pt idx="72867" formatCode="0.00E+00">
                  <c:v>3.8000000000000002E-4</c:v>
                </c:pt>
                <c:pt idx="72868" formatCode="0.00E+00">
                  <c:v>3.8000000000000002E-4</c:v>
                </c:pt>
                <c:pt idx="72869" formatCode="0.00E+00">
                  <c:v>3.8000000000000002E-4</c:v>
                </c:pt>
                <c:pt idx="72870" formatCode="0.00E+00">
                  <c:v>3.8000000000000002E-4</c:v>
                </c:pt>
                <c:pt idx="72871" formatCode="0.00E+00">
                  <c:v>3.8000000000000002E-4</c:v>
                </c:pt>
                <c:pt idx="72872" formatCode="0.00E+00">
                  <c:v>3.8000000000000002E-4</c:v>
                </c:pt>
                <c:pt idx="72873" formatCode="0.00E+00">
                  <c:v>3.8000000000000002E-4</c:v>
                </c:pt>
                <c:pt idx="72874" formatCode="0.00E+00">
                  <c:v>3.8000000000000002E-4</c:v>
                </c:pt>
                <c:pt idx="72875" formatCode="0.00E+00">
                  <c:v>3.8000000000000002E-4</c:v>
                </c:pt>
                <c:pt idx="72876" formatCode="0.00E+00">
                  <c:v>3.8000000000000002E-4</c:v>
                </c:pt>
                <c:pt idx="72877" formatCode="0.00E+00">
                  <c:v>3.79E-4</c:v>
                </c:pt>
                <c:pt idx="72878" formatCode="0.00E+00">
                  <c:v>3.8000000000000002E-4</c:v>
                </c:pt>
                <c:pt idx="72879" formatCode="0.00E+00">
                  <c:v>3.8000000000000002E-4</c:v>
                </c:pt>
                <c:pt idx="72880" formatCode="0.00E+00">
                  <c:v>3.79E-4</c:v>
                </c:pt>
                <c:pt idx="72881" formatCode="0.00E+00">
                  <c:v>3.79E-4</c:v>
                </c:pt>
                <c:pt idx="72882" formatCode="0.00E+00">
                  <c:v>3.79E-4</c:v>
                </c:pt>
                <c:pt idx="72883" formatCode="0.00E+00">
                  <c:v>3.79E-4</c:v>
                </c:pt>
                <c:pt idx="72884" formatCode="0.00E+00">
                  <c:v>3.79E-4</c:v>
                </c:pt>
                <c:pt idx="72885" formatCode="0.00E+00">
                  <c:v>3.79E-4</c:v>
                </c:pt>
                <c:pt idx="72886" formatCode="0.00E+00">
                  <c:v>3.79E-4</c:v>
                </c:pt>
                <c:pt idx="72887" formatCode="0.00E+00">
                  <c:v>3.79E-4</c:v>
                </c:pt>
                <c:pt idx="72888" formatCode="0.00E+00">
                  <c:v>3.79E-4</c:v>
                </c:pt>
                <c:pt idx="72889" formatCode="0.00E+00">
                  <c:v>3.79E-4</c:v>
                </c:pt>
                <c:pt idx="72890" formatCode="0.00E+00">
                  <c:v>3.79E-4</c:v>
                </c:pt>
                <c:pt idx="72891" formatCode="0.00E+00">
                  <c:v>3.79E-4</c:v>
                </c:pt>
                <c:pt idx="72892" formatCode="0.00E+00">
                  <c:v>3.79E-4</c:v>
                </c:pt>
                <c:pt idx="72893" formatCode="0.00E+00">
                  <c:v>3.79E-4</c:v>
                </c:pt>
                <c:pt idx="72894" formatCode="0.00E+00">
                  <c:v>3.79E-4</c:v>
                </c:pt>
                <c:pt idx="72895" formatCode="0.00E+00">
                  <c:v>3.79E-4</c:v>
                </c:pt>
                <c:pt idx="72896" formatCode="0.00E+00">
                  <c:v>3.79E-4</c:v>
                </c:pt>
                <c:pt idx="72897" formatCode="0.00E+00">
                  <c:v>3.79E-4</c:v>
                </c:pt>
                <c:pt idx="72898" formatCode="0.00E+00">
                  <c:v>3.79E-4</c:v>
                </c:pt>
                <c:pt idx="72899" formatCode="0.00E+00">
                  <c:v>3.79E-4</c:v>
                </c:pt>
                <c:pt idx="72900" formatCode="0.00E+00">
                  <c:v>3.79E-4</c:v>
                </c:pt>
                <c:pt idx="72901" formatCode="0.00E+00">
                  <c:v>3.79E-4</c:v>
                </c:pt>
                <c:pt idx="72902" formatCode="0.00E+00">
                  <c:v>3.79E-4</c:v>
                </c:pt>
                <c:pt idx="72903" formatCode="0.00E+00">
                  <c:v>3.79E-4</c:v>
                </c:pt>
                <c:pt idx="72904" formatCode="0.00E+00">
                  <c:v>3.79E-4</c:v>
                </c:pt>
                <c:pt idx="72905" formatCode="0.00E+00">
                  <c:v>3.79E-4</c:v>
                </c:pt>
                <c:pt idx="72906" formatCode="0.00E+00">
                  <c:v>3.79E-4</c:v>
                </c:pt>
                <c:pt idx="72907" formatCode="0.00E+00">
                  <c:v>3.79E-4</c:v>
                </c:pt>
                <c:pt idx="72908" formatCode="0.00E+00">
                  <c:v>3.79E-4</c:v>
                </c:pt>
                <c:pt idx="72909" formatCode="0.00E+00">
                  <c:v>3.79E-4</c:v>
                </c:pt>
                <c:pt idx="72910" formatCode="0.00E+00">
                  <c:v>3.79E-4</c:v>
                </c:pt>
                <c:pt idx="72911" formatCode="0.00E+00">
                  <c:v>3.79E-4</c:v>
                </c:pt>
                <c:pt idx="72912" formatCode="0.00E+00">
                  <c:v>3.79E-4</c:v>
                </c:pt>
                <c:pt idx="72913" formatCode="0.00E+00">
                  <c:v>3.79E-4</c:v>
                </c:pt>
                <c:pt idx="72914" formatCode="0.00E+00">
                  <c:v>3.79E-4</c:v>
                </c:pt>
                <c:pt idx="72915" formatCode="0.00E+00">
                  <c:v>3.7800000000000003E-4</c:v>
                </c:pt>
                <c:pt idx="72916" formatCode="0.00E+00">
                  <c:v>3.79E-4</c:v>
                </c:pt>
                <c:pt idx="72917" formatCode="0.00E+00">
                  <c:v>3.79E-4</c:v>
                </c:pt>
                <c:pt idx="72918" formatCode="0.00E+00">
                  <c:v>3.7800000000000003E-4</c:v>
                </c:pt>
                <c:pt idx="72919" formatCode="0.00E+00">
                  <c:v>3.7800000000000003E-4</c:v>
                </c:pt>
                <c:pt idx="72920" formatCode="0.00E+00">
                  <c:v>3.79E-4</c:v>
                </c:pt>
                <c:pt idx="72921" formatCode="0.00E+00">
                  <c:v>3.79E-4</c:v>
                </c:pt>
                <c:pt idx="72922" formatCode="0.00E+00">
                  <c:v>3.7800000000000003E-4</c:v>
                </c:pt>
                <c:pt idx="72923" formatCode="0.00E+00">
                  <c:v>3.7800000000000003E-4</c:v>
                </c:pt>
                <c:pt idx="72924" formatCode="0.00E+00">
                  <c:v>3.7800000000000003E-4</c:v>
                </c:pt>
                <c:pt idx="72925" formatCode="0.00E+00">
                  <c:v>3.7800000000000003E-4</c:v>
                </c:pt>
                <c:pt idx="72926" formatCode="0.00E+00">
                  <c:v>3.7800000000000003E-4</c:v>
                </c:pt>
                <c:pt idx="72927" formatCode="0.00E+00">
                  <c:v>3.7800000000000003E-4</c:v>
                </c:pt>
                <c:pt idx="72928" formatCode="0.00E+00">
                  <c:v>3.7800000000000003E-4</c:v>
                </c:pt>
                <c:pt idx="72929" formatCode="0.00E+00">
                  <c:v>3.7800000000000003E-4</c:v>
                </c:pt>
                <c:pt idx="72930" formatCode="0.00E+00">
                  <c:v>3.7800000000000003E-4</c:v>
                </c:pt>
                <c:pt idx="72931" formatCode="0.00E+00">
                  <c:v>3.7800000000000003E-4</c:v>
                </c:pt>
                <c:pt idx="72932" formatCode="0.00E+00">
                  <c:v>3.7800000000000003E-4</c:v>
                </c:pt>
                <c:pt idx="72933" formatCode="0.00E+00">
                  <c:v>3.7800000000000003E-4</c:v>
                </c:pt>
                <c:pt idx="72934" formatCode="0.00E+00">
                  <c:v>3.7800000000000003E-4</c:v>
                </c:pt>
                <c:pt idx="72935" formatCode="0.00E+00">
                  <c:v>3.7800000000000003E-4</c:v>
                </c:pt>
                <c:pt idx="72936" formatCode="0.00E+00">
                  <c:v>3.7800000000000003E-4</c:v>
                </c:pt>
                <c:pt idx="72937" formatCode="0.00E+00">
                  <c:v>3.7800000000000003E-4</c:v>
                </c:pt>
                <c:pt idx="72938" formatCode="0.00E+00">
                  <c:v>3.7800000000000003E-4</c:v>
                </c:pt>
                <c:pt idx="72939" formatCode="0.00E+00">
                  <c:v>3.7800000000000003E-4</c:v>
                </c:pt>
                <c:pt idx="72940" formatCode="0.00E+00">
                  <c:v>3.7800000000000003E-4</c:v>
                </c:pt>
                <c:pt idx="72941" formatCode="0.00E+00">
                  <c:v>3.7800000000000003E-4</c:v>
                </c:pt>
                <c:pt idx="72942" formatCode="0.00E+00">
                  <c:v>3.7800000000000003E-4</c:v>
                </c:pt>
                <c:pt idx="72943" formatCode="0.00E+00">
                  <c:v>3.7800000000000003E-4</c:v>
                </c:pt>
                <c:pt idx="72944" formatCode="0.00E+00">
                  <c:v>3.7800000000000003E-4</c:v>
                </c:pt>
                <c:pt idx="72945" formatCode="0.00E+00">
                  <c:v>3.7800000000000003E-4</c:v>
                </c:pt>
                <c:pt idx="72946" formatCode="0.00E+00">
                  <c:v>3.7800000000000003E-4</c:v>
                </c:pt>
                <c:pt idx="72947" formatCode="0.00E+00">
                  <c:v>3.7800000000000003E-4</c:v>
                </c:pt>
                <c:pt idx="72948" formatCode="0.00E+00">
                  <c:v>3.7800000000000003E-4</c:v>
                </c:pt>
                <c:pt idx="72949" formatCode="0.00E+00">
                  <c:v>3.7800000000000003E-4</c:v>
                </c:pt>
                <c:pt idx="72950" formatCode="0.00E+00">
                  <c:v>3.7800000000000003E-4</c:v>
                </c:pt>
                <c:pt idx="72951" formatCode="0.00E+00">
                  <c:v>3.7800000000000003E-4</c:v>
                </c:pt>
                <c:pt idx="72952" formatCode="0.00E+00">
                  <c:v>3.7800000000000003E-4</c:v>
                </c:pt>
                <c:pt idx="72953" formatCode="0.00E+00">
                  <c:v>3.7800000000000003E-4</c:v>
                </c:pt>
                <c:pt idx="72954" formatCode="0.00E+00">
                  <c:v>3.7800000000000003E-4</c:v>
                </c:pt>
                <c:pt idx="72955" formatCode="0.00E+00">
                  <c:v>3.7800000000000003E-4</c:v>
                </c:pt>
                <c:pt idx="72956" formatCode="0.00E+00">
                  <c:v>3.7800000000000003E-4</c:v>
                </c:pt>
                <c:pt idx="72957" formatCode="0.00E+00">
                  <c:v>3.7800000000000003E-4</c:v>
                </c:pt>
                <c:pt idx="72958" formatCode="0.00E+00">
                  <c:v>3.7800000000000003E-4</c:v>
                </c:pt>
                <c:pt idx="72959" formatCode="0.00E+00">
                  <c:v>3.77E-4</c:v>
                </c:pt>
                <c:pt idx="72960" formatCode="0.00E+00">
                  <c:v>3.7800000000000003E-4</c:v>
                </c:pt>
                <c:pt idx="72961" formatCode="0.00E+00">
                  <c:v>3.77E-4</c:v>
                </c:pt>
                <c:pt idx="72962" formatCode="0.00E+00">
                  <c:v>3.77E-4</c:v>
                </c:pt>
                <c:pt idx="72963" formatCode="0.00E+00">
                  <c:v>3.7800000000000003E-4</c:v>
                </c:pt>
                <c:pt idx="72964" formatCode="0.00E+00">
                  <c:v>3.77E-4</c:v>
                </c:pt>
                <c:pt idx="72965" formatCode="0.00E+00">
                  <c:v>3.77E-4</c:v>
                </c:pt>
                <c:pt idx="72966" formatCode="0.00E+00">
                  <c:v>3.77E-4</c:v>
                </c:pt>
                <c:pt idx="72967" formatCode="0.00E+00">
                  <c:v>3.77E-4</c:v>
                </c:pt>
                <c:pt idx="72968" formatCode="0.00E+00">
                  <c:v>3.77E-4</c:v>
                </c:pt>
                <c:pt idx="72969" formatCode="0.00E+00">
                  <c:v>3.77E-4</c:v>
                </c:pt>
                <c:pt idx="72970" formatCode="0.00E+00">
                  <c:v>3.77E-4</c:v>
                </c:pt>
                <c:pt idx="72971" formatCode="0.00E+00">
                  <c:v>3.77E-4</c:v>
                </c:pt>
                <c:pt idx="72972" formatCode="0.00E+00">
                  <c:v>3.77E-4</c:v>
                </c:pt>
                <c:pt idx="72973" formatCode="0.00E+00">
                  <c:v>3.77E-4</c:v>
                </c:pt>
                <c:pt idx="72974" formatCode="0.00E+00">
                  <c:v>3.77E-4</c:v>
                </c:pt>
                <c:pt idx="72975" formatCode="0.00E+00">
                  <c:v>3.77E-4</c:v>
                </c:pt>
                <c:pt idx="72976" formatCode="0.00E+00">
                  <c:v>3.77E-4</c:v>
                </c:pt>
                <c:pt idx="72977" formatCode="0.00E+00">
                  <c:v>3.77E-4</c:v>
                </c:pt>
                <c:pt idx="72978" formatCode="0.00E+00">
                  <c:v>3.77E-4</c:v>
                </c:pt>
                <c:pt idx="72979" formatCode="0.00E+00">
                  <c:v>3.77E-4</c:v>
                </c:pt>
                <c:pt idx="72980" formatCode="0.00E+00">
                  <c:v>3.77E-4</c:v>
                </c:pt>
                <c:pt idx="72981" formatCode="0.00E+00">
                  <c:v>3.77E-4</c:v>
                </c:pt>
                <c:pt idx="72982" formatCode="0.00E+00">
                  <c:v>3.77E-4</c:v>
                </c:pt>
                <c:pt idx="72983" formatCode="0.00E+00">
                  <c:v>3.77E-4</c:v>
                </c:pt>
                <c:pt idx="72984" formatCode="0.00E+00">
                  <c:v>3.77E-4</c:v>
                </c:pt>
                <c:pt idx="72985" formatCode="0.00E+00">
                  <c:v>3.77E-4</c:v>
                </c:pt>
                <c:pt idx="72986" formatCode="0.00E+00">
                  <c:v>3.77E-4</c:v>
                </c:pt>
                <c:pt idx="72987" formatCode="0.00E+00">
                  <c:v>3.77E-4</c:v>
                </c:pt>
                <c:pt idx="72988" formatCode="0.00E+00">
                  <c:v>3.77E-4</c:v>
                </c:pt>
                <c:pt idx="72989" formatCode="0.00E+00">
                  <c:v>3.77E-4</c:v>
                </c:pt>
                <c:pt idx="72990" formatCode="0.00E+00">
                  <c:v>3.77E-4</c:v>
                </c:pt>
                <c:pt idx="72991" formatCode="0.00E+00">
                  <c:v>3.77E-4</c:v>
                </c:pt>
                <c:pt idx="72992" formatCode="0.00E+00">
                  <c:v>3.77E-4</c:v>
                </c:pt>
                <c:pt idx="72993" formatCode="0.00E+00">
                  <c:v>3.77E-4</c:v>
                </c:pt>
                <c:pt idx="72994" formatCode="0.00E+00">
                  <c:v>3.77E-4</c:v>
                </c:pt>
                <c:pt idx="72995" formatCode="0.00E+00">
                  <c:v>3.77E-4</c:v>
                </c:pt>
                <c:pt idx="72996" formatCode="0.00E+00">
                  <c:v>3.77E-4</c:v>
                </c:pt>
                <c:pt idx="72997" formatCode="0.00E+00">
                  <c:v>3.77E-4</c:v>
                </c:pt>
                <c:pt idx="72998" formatCode="0.00E+00">
                  <c:v>3.77E-4</c:v>
                </c:pt>
                <c:pt idx="72999" formatCode="0.00E+00">
                  <c:v>3.77E-4</c:v>
                </c:pt>
                <c:pt idx="73000" formatCode="0.00E+00">
                  <c:v>3.77E-4</c:v>
                </c:pt>
                <c:pt idx="73001" formatCode="0.00E+00">
                  <c:v>3.77E-4</c:v>
                </c:pt>
                <c:pt idx="73002" formatCode="0.00E+00">
                  <c:v>3.77E-4</c:v>
                </c:pt>
                <c:pt idx="73003" formatCode="0.00E+00">
                  <c:v>3.77E-4</c:v>
                </c:pt>
                <c:pt idx="73004" formatCode="0.00E+00">
                  <c:v>3.77E-4</c:v>
                </c:pt>
                <c:pt idx="73005" formatCode="0.00E+00">
                  <c:v>3.7599999999999998E-4</c:v>
                </c:pt>
                <c:pt idx="73006" formatCode="0.00E+00">
                  <c:v>3.77E-4</c:v>
                </c:pt>
                <c:pt idx="73007" formatCode="0.00E+00">
                  <c:v>3.77E-4</c:v>
                </c:pt>
                <c:pt idx="73008" formatCode="0.00E+00">
                  <c:v>3.77E-4</c:v>
                </c:pt>
                <c:pt idx="73009" formatCode="0.00E+00">
                  <c:v>3.7599999999999998E-4</c:v>
                </c:pt>
                <c:pt idx="73010" formatCode="0.00E+00">
                  <c:v>3.7599999999999998E-4</c:v>
                </c:pt>
                <c:pt idx="73011" formatCode="0.00E+00">
                  <c:v>3.7599999999999998E-4</c:v>
                </c:pt>
                <c:pt idx="73012" formatCode="0.00E+00">
                  <c:v>3.7599999999999998E-4</c:v>
                </c:pt>
                <c:pt idx="73013" formatCode="0.00E+00">
                  <c:v>3.77E-4</c:v>
                </c:pt>
                <c:pt idx="73014" formatCode="0.00E+00">
                  <c:v>3.7599999999999998E-4</c:v>
                </c:pt>
                <c:pt idx="73015" formatCode="0.00E+00">
                  <c:v>3.7599999999999998E-4</c:v>
                </c:pt>
                <c:pt idx="73016" formatCode="0.00E+00">
                  <c:v>3.7599999999999998E-4</c:v>
                </c:pt>
                <c:pt idx="73017" formatCode="0.00E+00">
                  <c:v>3.7599999999999998E-4</c:v>
                </c:pt>
                <c:pt idx="73018" formatCode="0.00E+00">
                  <c:v>3.7599999999999998E-4</c:v>
                </c:pt>
                <c:pt idx="73019" formatCode="0.00E+00">
                  <c:v>3.7599999999999998E-4</c:v>
                </c:pt>
                <c:pt idx="73020" formatCode="0.00E+00">
                  <c:v>3.7599999999999998E-4</c:v>
                </c:pt>
                <c:pt idx="73021" formatCode="0.00E+00">
                  <c:v>3.7599999999999998E-4</c:v>
                </c:pt>
                <c:pt idx="73022" formatCode="0.00E+00">
                  <c:v>3.7599999999999998E-4</c:v>
                </c:pt>
                <c:pt idx="73023" formatCode="0.00E+00">
                  <c:v>3.7599999999999998E-4</c:v>
                </c:pt>
                <c:pt idx="73024" formatCode="0.00E+00">
                  <c:v>3.7599999999999998E-4</c:v>
                </c:pt>
                <c:pt idx="73025" formatCode="0.00E+00">
                  <c:v>3.7599999999999998E-4</c:v>
                </c:pt>
                <c:pt idx="73026" formatCode="0.00E+00">
                  <c:v>3.7599999999999998E-4</c:v>
                </c:pt>
                <c:pt idx="73027" formatCode="0.00E+00">
                  <c:v>3.7599999999999998E-4</c:v>
                </c:pt>
                <c:pt idx="73028" formatCode="0.00E+00">
                  <c:v>3.7599999999999998E-4</c:v>
                </c:pt>
                <c:pt idx="73029" formatCode="0.00E+00">
                  <c:v>3.7599999999999998E-4</c:v>
                </c:pt>
                <c:pt idx="73030" formatCode="0.00E+00">
                  <c:v>3.7599999999999998E-4</c:v>
                </c:pt>
                <c:pt idx="73031" formatCode="0.00E+00">
                  <c:v>3.7599999999999998E-4</c:v>
                </c:pt>
                <c:pt idx="73032" formatCode="0.00E+00">
                  <c:v>3.7599999999999998E-4</c:v>
                </c:pt>
                <c:pt idx="73033" formatCode="0.00E+00">
                  <c:v>3.7599999999999998E-4</c:v>
                </c:pt>
                <c:pt idx="73034" formatCode="0.00E+00">
                  <c:v>3.7599999999999998E-4</c:v>
                </c:pt>
                <c:pt idx="73035" formatCode="0.00E+00">
                  <c:v>3.7599999999999998E-4</c:v>
                </c:pt>
                <c:pt idx="73036" formatCode="0.00E+00">
                  <c:v>3.7599999999999998E-4</c:v>
                </c:pt>
                <c:pt idx="73037" formatCode="0.00E+00">
                  <c:v>3.7599999999999998E-4</c:v>
                </c:pt>
                <c:pt idx="73038" formatCode="0.00E+00">
                  <c:v>3.7599999999999998E-4</c:v>
                </c:pt>
                <c:pt idx="73039" formatCode="0.00E+00">
                  <c:v>3.7599999999999998E-4</c:v>
                </c:pt>
                <c:pt idx="73040" formatCode="0.00E+00">
                  <c:v>3.7599999999999998E-4</c:v>
                </c:pt>
                <c:pt idx="73041" formatCode="0.00E+00">
                  <c:v>3.7599999999999998E-4</c:v>
                </c:pt>
                <c:pt idx="73042" formatCode="0.00E+00">
                  <c:v>3.7599999999999998E-4</c:v>
                </c:pt>
                <c:pt idx="73043" formatCode="0.00E+00">
                  <c:v>3.7599999999999998E-4</c:v>
                </c:pt>
                <c:pt idx="73044" formatCode="0.00E+00">
                  <c:v>3.7599999999999998E-4</c:v>
                </c:pt>
                <c:pt idx="73045" formatCode="0.00E+00">
                  <c:v>3.7599999999999998E-4</c:v>
                </c:pt>
                <c:pt idx="73046" formatCode="0.00E+00">
                  <c:v>3.7599999999999998E-4</c:v>
                </c:pt>
                <c:pt idx="73047" formatCode="0.00E+00">
                  <c:v>3.7599999999999998E-4</c:v>
                </c:pt>
                <c:pt idx="73048" formatCode="0.00E+00">
                  <c:v>3.7599999999999998E-4</c:v>
                </c:pt>
                <c:pt idx="73049" formatCode="0.00E+00">
                  <c:v>3.7599999999999998E-4</c:v>
                </c:pt>
                <c:pt idx="73050" formatCode="0.00E+00">
                  <c:v>3.7599999999999998E-4</c:v>
                </c:pt>
                <c:pt idx="73051" formatCode="0.00E+00">
                  <c:v>3.7599999999999998E-4</c:v>
                </c:pt>
                <c:pt idx="73052" formatCode="0.00E+00">
                  <c:v>3.7500000000000001E-4</c:v>
                </c:pt>
                <c:pt idx="73053" formatCode="0.00E+00">
                  <c:v>3.7500000000000001E-4</c:v>
                </c:pt>
                <c:pt idx="73054" formatCode="0.00E+00">
                  <c:v>3.7500000000000001E-4</c:v>
                </c:pt>
                <c:pt idx="73055" formatCode="0.00E+00">
                  <c:v>3.7599999999999998E-4</c:v>
                </c:pt>
                <c:pt idx="73056" formatCode="0.00E+00">
                  <c:v>3.7500000000000001E-4</c:v>
                </c:pt>
                <c:pt idx="73057" formatCode="0.00E+00">
                  <c:v>3.7500000000000001E-4</c:v>
                </c:pt>
                <c:pt idx="73058" formatCode="0.00E+00">
                  <c:v>3.7500000000000001E-4</c:v>
                </c:pt>
                <c:pt idx="73059" formatCode="0.00E+00">
                  <c:v>3.7500000000000001E-4</c:v>
                </c:pt>
                <c:pt idx="73060" formatCode="0.00E+00">
                  <c:v>3.7500000000000001E-4</c:v>
                </c:pt>
                <c:pt idx="73061" formatCode="0.00E+00">
                  <c:v>3.7500000000000001E-4</c:v>
                </c:pt>
                <c:pt idx="73062" formatCode="0.00E+00">
                  <c:v>3.7500000000000001E-4</c:v>
                </c:pt>
                <c:pt idx="73063" formatCode="0.00E+00">
                  <c:v>3.7500000000000001E-4</c:v>
                </c:pt>
                <c:pt idx="73064" formatCode="0.00E+00">
                  <c:v>3.7500000000000001E-4</c:v>
                </c:pt>
                <c:pt idx="73065" formatCode="0.00E+00">
                  <c:v>3.7500000000000001E-4</c:v>
                </c:pt>
                <c:pt idx="73066" formatCode="0.00E+00">
                  <c:v>3.7500000000000001E-4</c:v>
                </c:pt>
                <c:pt idx="73067" formatCode="0.00E+00">
                  <c:v>3.7500000000000001E-4</c:v>
                </c:pt>
                <c:pt idx="73068" formatCode="0.00E+00">
                  <c:v>3.7500000000000001E-4</c:v>
                </c:pt>
                <c:pt idx="73069" formatCode="0.00E+00">
                  <c:v>3.7500000000000001E-4</c:v>
                </c:pt>
                <c:pt idx="73070" formatCode="0.00E+00">
                  <c:v>3.7500000000000001E-4</c:v>
                </c:pt>
                <c:pt idx="73071" formatCode="0.00E+00">
                  <c:v>3.7500000000000001E-4</c:v>
                </c:pt>
                <c:pt idx="73072" formatCode="0.00E+00">
                  <c:v>3.7500000000000001E-4</c:v>
                </c:pt>
                <c:pt idx="73073" formatCode="0.00E+00">
                  <c:v>3.7500000000000001E-4</c:v>
                </c:pt>
                <c:pt idx="73074" formatCode="0.00E+00">
                  <c:v>3.7500000000000001E-4</c:v>
                </c:pt>
                <c:pt idx="73075" formatCode="0.00E+00">
                  <c:v>3.7500000000000001E-4</c:v>
                </c:pt>
                <c:pt idx="73076" formatCode="0.00E+00">
                  <c:v>3.7500000000000001E-4</c:v>
                </c:pt>
                <c:pt idx="73077" formatCode="0.00E+00">
                  <c:v>3.7500000000000001E-4</c:v>
                </c:pt>
                <c:pt idx="73078" formatCode="0.00E+00">
                  <c:v>3.7500000000000001E-4</c:v>
                </c:pt>
                <c:pt idx="73079" formatCode="0.00E+00">
                  <c:v>3.7500000000000001E-4</c:v>
                </c:pt>
                <c:pt idx="73080" formatCode="0.00E+00">
                  <c:v>3.7500000000000001E-4</c:v>
                </c:pt>
                <c:pt idx="73081" formatCode="0.00E+00">
                  <c:v>3.7500000000000001E-4</c:v>
                </c:pt>
                <c:pt idx="73082" formatCode="0.00E+00">
                  <c:v>3.7500000000000001E-4</c:v>
                </c:pt>
                <c:pt idx="73083" formatCode="0.00E+00">
                  <c:v>3.7500000000000001E-4</c:v>
                </c:pt>
                <c:pt idx="73084" formatCode="0.00E+00">
                  <c:v>3.7500000000000001E-4</c:v>
                </c:pt>
                <c:pt idx="73085" formatCode="0.00E+00">
                  <c:v>3.7500000000000001E-4</c:v>
                </c:pt>
                <c:pt idx="73086" formatCode="0.00E+00">
                  <c:v>3.7500000000000001E-4</c:v>
                </c:pt>
                <c:pt idx="73087" formatCode="0.00E+00">
                  <c:v>3.7500000000000001E-4</c:v>
                </c:pt>
                <c:pt idx="73088" formatCode="0.00E+00">
                  <c:v>3.7500000000000001E-4</c:v>
                </c:pt>
                <c:pt idx="73089" formatCode="0.00E+00">
                  <c:v>3.7500000000000001E-4</c:v>
                </c:pt>
                <c:pt idx="73090" formatCode="0.00E+00">
                  <c:v>3.7500000000000001E-4</c:v>
                </c:pt>
                <c:pt idx="73091" formatCode="0.00E+00">
                  <c:v>3.7500000000000001E-4</c:v>
                </c:pt>
                <c:pt idx="73092" formatCode="0.00E+00">
                  <c:v>3.7500000000000001E-4</c:v>
                </c:pt>
                <c:pt idx="73093" formatCode="0.00E+00">
                  <c:v>3.7500000000000001E-4</c:v>
                </c:pt>
                <c:pt idx="73094" formatCode="0.00E+00">
                  <c:v>3.7500000000000001E-4</c:v>
                </c:pt>
                <c:pt idx="73095" formatCode="0.00E+00">
                  <c:v>3.7500000000000001E-4</c:v>
                </c:pt>
                <c:pt idx="73096" formatCode="0.00E+00">
                  <c:v>3.7500000000000001E-4</c:v>
                </c:pt>
                <c:pt idx="73097" formatCode="0.00E+00">
                  <c:v>3.7500000000000001E-4</c:v>
                </c:pt>
                <c:pt idx="73098" formatCode="0.00E+00">
                  <c:v>3.7500000000000001E-4</c:v>
                </c:pt>
                <c:pt idx="73099" formatCode="0.00E+00">
                  <c:v>3.7500000000000001E-4</c:v>
                </c:pt>
                <c:pt idx="73100" formatCode="0.00E+00">
                  <c:v>3.7399999999999998E-4</c:v>
                </c:pt>
                <c:pt idx="73101" formatCode="0.00E+00">
                  <c:v>3.7399999999999998E-4</c:v>
                </c:pt>
                <c:pt idx="73102" formatCode="0.00E+00">
                  <c:v>3.7399999999999998E-4</c:v>
                </c:pt>
                <c:pt idx="73103" formatCode="0.00E+00">
                  <c:v>3.7500000000000001E-4</c:v>
                </c:pt>
                <c:pt idx="73104" formatCode="0.00E+00">
                  <c:v>3.7399999999999998E-4</c:v>
                </c:pt>
                <c:pt idx="73105" formatCode="0.00E+00">
                  <c:v>3.7399999999999998E-4</c:v>
                </c:pt>
                <c:pt idx="73106" formatCode="0.00E+00">
                  <c:v>3.7399999999999998E-4</c:v>
                </c:pt>
                <c:pt idx="73107" formatCode="0.00E+00">
                  <c:v>3.7399999999999998E-4</c:v>
                </c:pt>
                <c:pt idx="73108" formatCode="0.00E+00">
                  <c:v>3.7399999999999998E-4</c:v>
                </c:pt>
                <c:pt idx="73109" formatCode="0.00E+00">
                  <c:v>3.7399999999999998E-4</c:v>
                </c:pt>
                <c:pt idx="73110" formatCode="0.00E+00">
                  <c:v>3.7399999999999998E-4</c:v>
                </c:pt>
                <c:pt idx="73111" formatCode="0.00E+00">
                  <c:v>3.7399999999999998E-4</c:v>
                </c:pt>
                <c:pt idx="73112" formatCode="0.00E+00">
                  <c:v>3.7399999999999998E-4</c:v>
                </c:pt>
                <c:pt idx="73113" formatCode="0.00E+00">
                  <c:v>3.7399999999999998E-4</c:v>
                </c:pt>
                <c:pt idx="73114" formatCode="0.00E+00">
                  <c:v>3.7399999999999998E-4</c:v>
                </c:pt>
                <c:pt idx="73115" formatCode="0.00E+00">
                  <c:v>3.7399999999999998E-4</c:v>
                </c:pt>
                <c:pt idx="73116" formatCode="0.00E+00">
                  <c:v>3.7399999999999998E-4</c:v>
                </c:pt>
                <c:pt idx="73117" formatCode="0.00E+00">
                  <c:v>3.7399999999999998E-4</c:v>
                </c:pt>
                <c:pt idx="73118" formatCode="0.00E+00">
                  <c:v>3.7399999999999998E-4</c:v>
                </c:pt>
                <c:pt idx="73119" formatCode="0.00E+00">
                  <c:v>3.7399999999999998E-4</c:v>
                </c:pt>
                <c:pt idx="73120" formatCode="0.00E+00">
                  <c:v>3.7399999999999998E-4</c:v>
                </c:pt>
                <c:pt idx="73121" formatCode="0.00E+00">
                  <c:v>3.7399999999999998E-4</c:v>
                </c:pt>
                <c:pt idx="73122" formatCode="0.00E+00">
                  <c:v>3.7399999999999998E-4</c:v>
                </c:pt>
                <c:pt idx="73123" formatCode="0.00E+00">
                  <c:v>3.7399999999999998E-4</c:v>
                </c:pt>
                <c:pt idx="73124" formatCode="0.00E+00">
                  <c:v>3.7399999999999998E-4</c:v>
                </c:pt>
                <c:pt idx="73125" formatCode="0.00E+00">
                  <c:v>3.7399999999999998E-4</c:v>
                </c:pt>
                <c:pt idx="73126" formatCode="0.00E+00">
                  <c:v>3.7399999999999998E-4</c:v>
                </c:pt>
                <c:pt idx="73127" formatCode="0.00E+00">
                  <c:v>3.7399999999999998E-4</c:v>
                </c:pt>
                <c:pt idx="73128" formatCode="0.00E+00">
                  <c:v>3.7399999999999998E-4</c:v>
                </c:pt>
                <c:pt idx="73129" formatCode="0.00E+00">
                  <c:v>3.7399999999999998E-4</c:v>
                </c:pt>
                <c:pt idx="73130" formatCode="0.00E+00">
                  <c:v>3.7399999999999998E-4</c:v>
                </c:pt>
                <c:pt idx="73131" formatCode="0.00E+00">
                  <c:v>3.7399999999999998E-4</c:v>
                </c:pt>
                <c:pt idx="73132" formatCode="0.00E+00">
                  <c:v>3.7399999999999998E-4</c:v>
                </c:pt>
                <c:pt idx="73133" formatCode="0.00E+00">
                  <c:v>3.7399999999999998E-4</c:v>
                </c:pt>
                <c:pt idx="73134" formatCode="0.00E+00">
                  <c:v>3.7399999999999998E-4</c:v>
                </c:pt>
                <c:pt idx="73135" formatCode="0.00E+00">
                  <c:v>3.7399999999999998E-4</c:v>
                </c:pt>
                <c:pt idx="73136" formatCode="0.00E+00">
                  <c:v>3.7399999999999998E-4</c:v>
                </c:pt>
                <c:pt idx="73137" formatCode="0.00E+00">
                  <c:v>3.7399999999999998E-4</c:v>
                </c:pt>
                <c:pt idx="73138" formatCode="0.00E+00">
                  <c:v>3.7399999999999998E-4</c:v>
                </c:pt>
                <c:pt idx="73139" formatCode="0.00E+00">
                  <c:v>3.7399999999999998E-4</c:v>
                </c:pt>
                <c:pt idx="73140" formatCode="0.00E+00">
                  <c:v>3.7399999999999998E-4</c:v>
                </c:pt>
                <c:pt idx="73141" formatCode="0.00E+00">
                  <c:v>3.7399999999999998E-4</c:v>
                </c:pt>
                <c:pt idx="73142" formatCode="0.00E+00">
                  <c:v>3.7399999999999998E-4</c:v>
                </c:pt>
                <c:pt idx="73143" formatCode="0.00E+00">
                  <c:v>3.7399999999999998E-4</c:v>
                </c:pt>
                <c:pt idx="73144" formatCode="0.00E+00">
                  <c:v>3.7399999999999998E-4</c:v>
                </c:pt>
                <c:pt idx="73145" formatCode="0.00E+00">
                  <c:v>3.7399999999999998E-4</c:v>
                </c:pt>
                <c:pt idx="73146" formatCode="0.00E+00">
                  <c:v>3.7399999999999998E-4</c:v>
                </c:pt>
                <c:pt idx="73147" formatCode="0.00E+00">
                  <c:v>3.7300000000000001E-4</c:v>
                </c:pt>
                <c:pt idx="73148" formatCode="0.00E+00">
                  <c:v>3.7300000000000001E-4</c:v>
                </c:pt>
                <c:pt idx="73149" formatCode="0.00E+00">
                  <c:v>3.7399999999999998E-4</c:v>
                </c:pt>
                <c:pt idx="73150" formatCode="0.00E+00">
                  <c:v>3.7300000000000001E-4</c:v>
                </c:pt>
                <c:pt idx="73151" formatCode="0.00E+00">
                  <c:v>3.7399999999999998E-4</c:v>
                </c:pt>
                <c:pt idx="73152" formatCode="0.00E+00">
                  <c:v>3.7399999999999998E-4</c:v>
                </c:pt>
                <c:pt idx="73153" formatCode="0.00E+00">
                  <c:v>3.7399999999999998E-4</c:v>
                </c:pt>
                <c:pt idx="73154" formatCode="0.00E+00">
                  <c:v>3.7300000000000001E-4</c:v>
                </c:pt>
                <c:pt idx="73155" formatCode="0.00E+00">
                  <c:v>3.7300000000000001E-4</c:v>
                </c:pt>
                <c:pt idx="73156" formatCode="0.00E+00">
                  <c:v>3.7399999999999998E-4</c:v>
                </c:pt>
                <c:pt idx="73157" formatCode="0.00E+00">
                  <c:v>3.7300000000000001E-4</c:v>
                </c:pt>
                <c:pt idx="73158" formatCode="0.00E+00">
                  <c:v>3.7300000000000001E-4</c:v>
                </c:pt>
                <c:pt idx="73159" formatCode="0.00E+00">
                  <c:v>3.7300000000000001E-4</c:v>
                </c:pt>
                <c:pt idx="73160" formatCode="0.00E+00">
                  <c:v>3.7300000000000001E-4</c:v>
                </c:pt>
                <c:pt idx="73161" formatCode="0.00E+00">
                  <c:v>3.7300000000000001E-4</c:v>
                </c:pt>
                <c:pt idx="73162" formatCode="0.00E+00">
                  <c:v>3.7300000000000001E-4</c:v>
                </c:pt>
                <c:pt idx="73163" formatCode="0.00E+00">
                  <c:v>3.7300000000000001E-4</c:v>
                </c:pt>
                <c:pt idx="73164" formatCode="0.00E+00">
                  <c:v>3.7300000000000001E-4</c:v>
                </c:pt>
                <c:pt idx="73165" formatCode="0.00E+00">
                  <c:v>3.7300000000000001E-4</c:v>
                </c:pt>
                <c:pt idx="73166" formatCode="0.00E+00">
                  <c:v>3.7300000000000001E-4</c:v>
                </c:pt>
                <c:pt idx="73167" formatCode="0.00E+00">
                  <c:v>3.7300000000000001E-4</c:v>
                </c:pt>
                <c:pt idx="73168" formatCode="0.00E+00">
                  <c:v>3.7300000000000001E-4</c:v>
                </c:pt>
                <c:pt idx="73169" formatCode="0.00E+00">
                  <c:v>3.7300000000000001E-4</c:v>
                </c:pt>
                <c:pt idx="73170" formatCode="0.00E+00">
                  <c:v>3.7300000000000001E-4</c:v>
                </c:pt>
                <c:pt idx="73171" formatCode="0.00E+00">
                  <c:v>3.7300000000000001E-4</c:v>
                </c:pt>
                <c:pt idx="73172" formatCode="0.00E+00">
                  <c:v>3.7300000000000001E-4</c:v>
                </c:pt>
                <c:pt idx="73173" formatCode="0.00E+00">
                  <c:v>3.7300000000000001E-4</c:v>
                </c:pt>
                <c:pt idx="73174" formatCode="0.00E+00">
                  <c:v>3.7300000000000001E-4</c:v>
                </c:pt>
                <c:pt idx="73175" formatCode="0.00E+00">
                  <c:v>3.7300000000000001E-4</c:v>
                </c:pt>
                <c:pt idx="73176" formatCode="0.00E+00">
                  <c:v>3.7300000000000001E-4</c:v>
                </c:pt>
                <c:pt idx="73177" formatCode="0.00E+00">
                  <c:v>3.7300000000000001E-4</c:v>
                </c:pt>
                <c:pt idx="73178" formatCode="0.00E+00">
                  <c:v>3.7300000000000001E-4</c:v>
                </c:pt>
                <c:pt idx="73179" formatCode="0.00E+00">
                  <c:v>3.7300000000000001E-4</c:v>
                </c:pt>
                <c:pt idx="73180" formatCode="0.00E+00">
                  <c:v>3.7300000000000001E-4</c:v>
                </c:pt>
                <c:pt idx="73181" formatCode="0.00E+00">
                  <c:v>3.7300000000000001E-4</c:v>
                </c:pt>
                <c:pt idx="73182" formatCode="0.00E+00">
                  <c:v>3.7300000000000001E-4</c:v>
                </c:pt>
                <c:pt idx="73183" formatCode="0.00E+00">
                  <c:v>3.7300000000000001E-4</c:v>
                </c:pt>
                <c:pt idx="73184" formatCode="0.00E+00">
                  <c:v>3.7300000000000001E-4</c:v>
                </c:pt>
                <c:pt idx="73185" formatCode="0.00E+00">
                  <c:v>3.7300000000000001E-4</c:v>
                </c:pt>
                <c:pt idx="73186" formatCode="0.00E+00">
                  <c:v>3.7300000000000001E-4</c:v>
                </c:pt>
                <c:pt idx="73187" formatCode="0.00E+00">
                  <c:v>3.7300000000000001E-4</c:v>
                </c:pt>
                <c:pt idx="73188" formatCode="0.00E+00">
                  <c:v>3.7300000000000001E-4</c:v>
                </c:pt>
                <c:pt idx="73189" formatCode="0.00E+00">
                  <c:v>3.7300000000000001E-4</c:v>
                </c:pt>
                <c:pt idx="73190" formatCode="0.00E+00">
                  <c:v>3.7300000000000001E-4</c:v>
                </c:pt>
                <c:pt idx="73191" formatCode="0.00E+00">
                  <c:v>3.7300000000000001E-4</c:v>
                </c:pt>
                <c:pt idx="73192" formatCode="0.00E+00">
                  <c:v>3.7300000000000001E-4</c:v>
                </c:pt>
                <c:pt idx="73193" formatCode="0.00E+00">
                  <c:v>3.7300000000000001E-4</c:v>
                </c:pt>
                <c:pt idx="73194" formatCode="0.00E+00">
                  <c:v>3.7300000000000001E-4</c:v>
                </c:pt>
                <c:pt idx="73195" formatCode="0.00E+00">
                  <c:v>3.7300000000000001E-4</c:v>
                </c:pt>
                <c:pt idx="73196" formatCode="0.00E+00">
                  <c:v>3.7300000000000001E-4</c:v>
                </c:pt>
                <c:pt idx="73197" formatCode="0.00E+00">
                  <c:v>3.7300000000000001E-4</c:v>
                </c:pt>
                <c:pt idx="73198" formatCode="0.00E+00">
                  <c:v>3.7300000000000001E-4</c:v>
                </c:pt>
                <c:pt idx="73199" formatCode="0.00E+00">
                  <c:v>3.7300000000000001E-4</c:v>
                </c:pt>
                <c:pt idx="73200" formatCode="0.00E+00">
                  <c:v>3.7199999999999999E-4</c:v>
                </c:pt>
                <c:pt idx="73201" formatCode="0.00E+00">
                  <c:v>3.7199999999999999E-4</c:v>
                </c:pt>
                <c:pt idx="73202" formatCode="0.00E+00">
                  <c:v>3.7300000000000001E-4</c:v>
                </c:pt>
                <c:pt idx="73203" formatCode="0.00E+00">
                  <c:v>3.7300000000000001E-4</c:v>
                </c:pt>
                <c:pt idx="73204" formatCode="0.00E+00">
                  <c:v>3.7300000000000001E-4</c:v>
                </c:pt>
                <c:pt idx="73205" formatCode="0.00E+00">
                  <c:v>3.7300000000000001E-4</c:v>
                </c:pt>
                <c:pt idx="73206" formatCode="0.00E+00">
                  <c:v>3.7199999999999999E-4</c:v>
                </c:pt>
                <c:pt idx="73207" formatCode="0.00E+00">
                  <c:v>3.7199999999999999E-4</c:v>
                </c:pt>
                <c:pt idx="73208" formatCode="0.00E+00">
                  <c:v>3.7199999999999999E-4</c:v>
                </c:pt>
                <c:pt idx="73209" formatCode="0.00E+00">
                  <c:v>3.7199999999999999E-4</c:v>
                </c:pt>
                <c:pt idx="73210" formatCode="0.00E+00">
                  <c:v>3.7199999999999999E-4</c:v>
                </c:pt>
                <c:pt idx="73211" formatCode="0.00E+00">
                  <c:v>3.7199999999999999E-4</c:v>
                </c:pt>
                <c:pt idx="73212" formatCode="0.00E+00">
                  <c:v>3.7199999999999999E-4</c:v>
                </c:pt>
                <c:pt idx="73213" formatCode="0.00E+00">
                  <c:v>3.7199999999999999E-4</c:v>
                </c:pt>
                <c:pt idx="73214" formatCode="0.00E+00">
                  <c:v>3.7199999999999999E-4</c:v>
                </c:pt>
                <c:pt idx="73215" formatCode="0.00E+00">
                  <c:v>3.7199999999999999E-4</c:v>
                </c:pt>
                <c:pt idx="73216" formatCode="0.00E+00">
                  <c:v>3.7199999999999999E-4</c:v>
                </c:pt>
                <c:pt idx="73217" formatCode="0.00E+00">
                  <c:v>3.7199999999999999E-4</c:v>
                </c:pt>
                <c:pt idx="73218" formatCode="0.00E+00">
                  <c:v>3.7199999999999999E-4</c:v>
                </c:pt>
                <c:pt idx="73219" formatCode="0.00E+00">
                  <c:v>3.7199999999999999E-4</c:v>
                </c:pt>
                <c:pt idx="73220" formatCode="0.00E+00">
                  <c:v>3.7199999999999999E-4</c:v>
                </c:pt>
                <c:pt idx="73221" formatCode="0.00E+00">
                  <c:v>3.7199999999999999E-4</c:v>
                </c:pt>
                <c:pt idx="73222" formatCode="0.00E+00">
                  <c:v>3.7199999999999999E-4</c:v>
                </c:pt>
                <c:pt idx="73223" formatCode="0.00E+00">
                  <c:v>3.7199999999999999E-4</c:v>
                </c:pt>
                <c:pt idx="73224" formatCode="0.00E+00">
                  <c:v>3.7199999999999999E-4</c:v>
                </c:pt>
                <c:pt idx="73225" formatCode="0.00E+00">
                  <c:v>3.7199999999999999E-4</c:v>
                </c:pt>
                <c:pt idx="73226" formatCode="0.00E+00">
                  <c:v>3.7199999999999999E-4</c:v>
                </c:pt>
                <c:pt idx="73227" formatCode="0.00E+00">
                  <c:v>3.7199999999999999E-4</c:v>
                </c:pt>
                <c:pt idx="73228" formatCode="0.00E+00">
                  <c:v>3.7199999999999999E-4</c:v>
                </c:pt>
                <c:pt idx="73229" formatCode="0.00E+00">
                  <c:v>3.7199999999999999E-4</c:v>
                </c:pt>
                <c:pt idx="73230" formatCode="0.00E+00">
                  <c:v>3.7199999999999999E-4</c:v>
                </c:pt>
                <c:pt idx="73231" formatCode="0.00E+00">
                  <c:v>3.7199999999999999E-4</c:v>
                </c:pt>
                <c:pt idx="73232" formatCode="0.00E+00">
                  <c:v>3.7199999999999999E-4</c:v>
                </c:pt>
                <c:pt idx="73233" formatCode="0.00E+00">
                  <c:v>3.7199999999999999E-4</c:v>
                </c:pt>
                <c:pt idx="73234" formatCode="0.00E+00">
                  <c:v>3.7199999999999999E-4</c:v>
                </c:pt>
                <c:pt idx="73235" formatCode="0.00E+00">
                  <c:v>3.7199999999999999E-4</c:v>
                </c:pt>
                <c:pt idx="73236" formatCode="0.00E+00">
                  <c:v>3.7199999999999999E-4</c:v>
                </c:pt>
                <c:pt idx="73237" formatCode="0.00E+00">
                  <c:v>3.7199999999999999E-4</c:v>
                </c:pt>
                <c:pt idx="73238" formatCode="0.00E+00">
                  <c:v>3.7199999999999999E-4</c:v>
                </c:pt>
                <c:pt idx="73239" formatCode="0.00E+00">
                  <c:v>3.7199999999999999E-4</c:v>
                </c:pt>
                <c:pt idx="73240" formatCode="0.00E+00">
                  <c:v>3.7199999999999999E-4</c:v>
                </c:pt>
                <c:pt idx="73241" formatCode="0.00E+00">
                  <c:v>3.7199999999999999E-4</c:v>
                </c:pt>
                <c:pt idx="73242" formatCode="0.00E+00">
                  <c:v>3.7199999999999999E-4</c:v>
                </c:pt>
                <c:pt idx="73243" formatCode="0.00E+00">
                  <c:v>3.7199999999999999E-4</c:v>
                </c:pt>
                <c:pt idx="73244" formatCode="0.00E+00">
                  <c:v>3.7199999999999999E-4</c:v>
                </c:pt>
                <c:pt idx="73245" formatCode="0.00E+00">
                  <c:v>3.7199999999999999E-4</c:v>
                </c:pt>
                <c:pt idx="73246" formatCode="0.00E+00">
                  <c:v>3.7199999999999999E-4</c:v>
                </c:pt>
                <c:pt idx="73247" formatCode="0.00E+00">
                  <c:v>3.7199999999999999E-4</c:v>
                </c:pt>
                <c:pt idx="73248" formatCode="0.00E+00">
                  <c:v>3.7199999999999999E-4</c:v>
                </c:pt>
                <c:pt idx="73249" formatCode="0.00E+00">
                  <c:v>3.7199999999999999E-4</c:v>
                </c:pt>
                <c:pt idx="73250" formatCode="0.00E+00">
                  <c:v>3.7199999999999999E-4</c:v>
                </c:pt>
                <c:pt idx="73251" formatCode="0.00E+00">
                  <c:v>3.7199999999999999E-4</c:v>
                </c:pt>
                <c:pt idx="73252" formatCode="0.00E+00">
                  <c:v>3.7199999999999999E-4</c:v>
                </c:pt>
                <c:pt idx="73253" formatCode="0.00E+00">
                  <c:v>3.7199999999999999E-4</c:v>
                </c:pt>
                <c:pt idx="73254" formatCode="0.00E+00">
                  <c:v>3.7199999999999999E-4</c:v>
                </c:pt>
                <c:pt idx="73255" formatCode="0.00E+00">
                  <c:v>3.7199999999999999E-4</c:v>
                </c:pt>
                <c:pt idx="73256" formatCode="0.00E+00">
                  <c:v>3.7199999999999999E-4</c:v>
                </c:pt>
                <c:pt idx="73257" formatCode="0.00E+00">
                  <c:v>3.7100000000000002E-4</c:v>
                </c:pt>
                <c:pt idx="73258" formatCode="0.00E+00">
                  <c:v>3.7100000000000002E-4</c:v>
                </c:pt>
                <c:pt idx="73259" formatCode="0.00E+00">
                  <c:v>3.7199999999999999E-4</c:v>
                </c:pt>
                <c:pt idx="73260" formatCode="0.00E+00">
                  <c:v>3.7199999999999999E-4</c:v>
                </c:pt>
                <c:pt idx="73261" formatCode="0.00E+00">
                  <c:v>3.7199999999999999E-4</c:v>
                </c:pt>
                <c:pt idx="73262" formatCode="0.00E+00">
                  <c:v>3.7199999999999999E-4</c:v>
                </c:pt>
                <c:pt idx="73263" formatCode="0.00E+00">
                  <c:v>3.7100000000000002E-4</c:v>
                </c:pt>
                <c:pt idx="73264" formatCode="0.00E+00">
                  <c:v>3.7100000000000002E-4</c:v>
                </c:pt>
                <c:pt idx="73265" formatCode="0.00E+00">
                  <c:v>3.7100000000000002E-4</c:v>
                </c:pt>
                <c:pt idx="73266" formatCode="0.00E+00">
                  <c:v>3.7100000000000002E-4</c:v>
                </c:pt>
                <c:pt idx="73267" formatCode="0.00E+00">
                  <c:v>3.7100000000000002E-4</c:v>
                </c:pt>
                <c:pt idx="73268" formatCode="0.00E+00">
                  <c:v>3.7100000000000002E-4</c:v>
                </c:pt>
                <c:pt idx="73269" formatCode="0.00E+00">
                  <c:v>3.7100000000000002E-4</c:v>
                </c:pt>
                <c:pt idx="73270" formatCode="0.00E+00">
                  <c:v>3.7100000000000002E-4</c:v>
                </c:pt>
                <c:pt idx="73271" formatCode="0.00E+00">
                  <c:v>3.7100000000000002E-4</c:v>
                </c:pt>
                <c:pt idx="73272" formatCode="0.00E+00">
                  <c:v>3.7100000000000002E-4</c:v>
                </c:pt>
                <c:pt idx="73273" formatCode="0.00E+00">
                  <c:v>3.7100000000000002E-4</c:v>
                </c:pt>
                <c:pt idx="73274" formatCode="0.00E+00">
                  <c:v>3.7100000000000002E-4</c:v>
                </c:pt>
                <c:pt idx="73275" formatCode="0.00E+00">
                  <c:v>3.7100000000000002E-4</c:v>
                </c:pt>
                <c:pt idx="73276" formatCode="0.00E+00">
                  <c:v>3.7100000000000002E-4</c:v>
                </c:pt>
                <c:pt idx="73277" formatCode="0.00E+00">
                  <c:v>3.7100000000000002E-4</c:v>
                </c:pt>
                <c:pt idx="73278" formatCode="0.00E+00">
                  <c:v>3.7100000000000002E-4</c:v>
                </c:pt>
                <c:pt idx="73279" formatCode="0.00E+00">
                  <c:v>3.7100000000000002E-4</c:v>
                </c:pt>
                <c:pt idx="73280" formatCode="0.00E+00">
                  <c:v>3.7100000000000002E-4</c:v>
                </c:pt>
                <c:pt idx="73281" formatCode="0.00E+00">
                  <c:v>3.7100000000000002E-4</c:v>
                </c:pt>
                <c:pt idx="73282" formatCode="0.00E+00">
                  <c:v>3.7100000000000002E-4</c:v>
                </c:pt>
                <c:pt idx="73283" formatCode="0.00E+00">
                  <c:v>3.7100000000000002E-4</c:v>
                </c:pt>
                <c:pt idx="73284" formatCode="0.00E+00">
                  <c:v>3.7100000000000002E-4</c:v>
                </c:pt>
                <c:pt idx="73285" formatCode="0.00E+00">
                  <c:v>3.7100000000000002E-4</c:v>
                </c:pt>
                <c:pt idx="73286" formatCode="0.00E+00">
                  <c:v>3.7100000000000002E-4</c:v>
                </c:pt>
                <c:pt idx="73287" formatCode="0.00E+00">
                  <c:v>3.7100000000000002E-4</c:v>
                </c:pt>
                <c:pt idx="73288" formatCode="0.00E+00">
                  <c:v>3.7100000000000002E-4</c:v>
                </c:pt>
                <c:pt idx="73289" formatCode="0.00E+00">
                  <c:v>3.7100000000000002E-4</c:v>
                </c:pt>
                <c:pt idx="73290" formatCode="0.00E+00">
                  <c:v>3.7100000000000002E-4</c:v>
                </c:pt>
                <c:pt idx="73291" formatCode="0.00E+00">
                  <c:v>3.7100000000000002E-4</c:v>
                </c:pt>
                <c:pt idx="73292" formatCode="0.00E+00">
                  <c:v>3.7100000000000002E-4</c:v>
                </c:pt>
                <c:pt idx="73293" formatCode="0.00E+00">
                  <c:v>3.7100000000000002E-4</c:v>
                </c:pt>
                <c:pt idx="73294" formatCode="0.00E+00">
                  <c:v>3.7100000000000002E-4</c:v>
                </c:pt>
                <c:pt idx="73295" formatCode="0.00E+00">
                  <c:v>3.7100000000000002E-4</c:v>
                </c:pt>
                <c:pt idx="73296" formatCode="0.00E+00">
                  <c:v>3.7100000000000002E-4</c:v>
                </c:pt>
                <c:pt idx="73297" formatCode="0.00E+00">
                  <c:v>3.7100000000000002E-4</c:v>
                </c:pt>
                <c:pt idx="73298" formatCode="0.00E+00">
                  <c:v>3.7100000000000002E-4</c:v>
                </c:pt>
                <c:pt idx="73299" formatCode="0.00E+00">
                  <c:v>3.7100000000000002E-4</c:v>
                </c:pt>
                <c:pt idx="73300" formatCode="0.00E+00">
                  <c:v>3.7100000000000002E-4</c:v>
                </c:pt>
                <c:pt idx="73301" formatCode="0.00E+00">
                  <c:v>3.7100000000000002E-4</c:v>
                </c:pt>
                <c:pt idx="73302" formatCode="0.00E+00">
                  <c:v>3.7100000000000002E-4</c:v>
                </c:pt>
                <c:pt idx="73303" formatCode="0.00E+00">
                  <c:v>3.7100000000000002E-4</c:v>
                </c:pt>
                <c:pt idx="73304" formatCode="0.00E+00">
                  <c:v>3.7100000000000002E-4</c:v>
                </c:pt>
                <c:pt idx="73305" formatCode="0.00E+00">
                  <c:v>3.7100000000000002E-4</c:v>
                </c:pt>
                <c:pt idx="73306" formatCode="0.00E+00">
                  <c:v>3.7100000000000002E-4</c:v>
                </c:pt>
                <c:pt idx="73307" formatCode="0.00E+00">
                  <c:v>3.7100000000000002E-4</c:v>
                </c:pt>
                <c:pt idx="73308" formatCode="0.00E+00">
                  <c:v>3.7100000000000002E-4</c:v>
                </c:pt>
                <c:pt idx="73309" formatCode="0.00E+00">
                  <c:v>3.7100000000000002E-4</c:v>
                </c:pt>
                <c:pt idx="73310" formatCode="0.00E+00">
                  <c:v>3.7100000000000002E-4</c:v>
                </c:pt>
                <c:pt idx="73311" formatCode="0.00E+00">
                  <c:v>3.7100000000000002E-4</c:v>
                </c:pt>
                <c:pt idx="73312" formatCode="0.00E+00">
                  <c:v>3.7100000000000002E-4</c:v>
                </c:pt>
                <c:pt idx="73313" formatCode="0.00E+00">
                  <c:v>3.6999999999999999E-4</c:v>
                </c:pt>
                <c:pt idx="73314" formatCode="0.00E+00">
                  <c:v>3.7100000000000002E-4</c:v>
                </c:pt>
                <c:pt idx="73315" formatCode="0.00E+00">
                  <c:v>3.7100000000000002E-4</c:v>
                </c:pt>
                <c:pt idx="73316" formatCode="0.00E+00">
                  <c:v>3.7100000000000002E-4</c:v>
                </c:pt>
                <c:pt idx="73317" formatCode="0.00E+00">
                  <c:v>3.7100000000000002E-4</c:v>
                </c:pt>
                <c:pt idx="73318" formatCode="0.00E+00">
                  <c:v>3.6999999999999999E-4</c:v>
                </c:pt>
                <c:pt idx="73319" formatCode="0.00E+00">
                  <c:v>3.6999999999999999E-4</c:v>
                </c:pt>
                <c:pt idx="73320" formatCode="0.00E+00">
                  <c:v>3.7100000000000002E-4</c:v>
                </c:pt>
                <c:pt idx="73321" formatCode="0.00E+00">
                  <c:v>3.6999999999999999E-4</c:v>
                </c:pt>
                <c:pt idx="73322" formatCode="0.00E+00">
                  <c:v>3.6999999999999999E-4</c:v>
                </c:pt>
                <c:pt idx="73323" formatCode="0.00E+00">
                  <c:v>3.6999999999999999E-4</c:v>
                </c:pt>
                <c:pt idx="73324" formatCode="0.00E+00">
                  <c:v>3.6999999999999999E-4</c:v>
                </c:pt>
                <c:pt idx="73325" formatCode="0.00E+00">
                  <c:v>3.6999999999999999E-4</c:v>
                </c:pt>
                <c:pt idx="73326" formatCode="0.00E+00">
                  <c:v>3.6999999999999999E-4</c:v>
                </c:pt>
                <c:pt idx="73327" formatCode="0.00E+00">
                  <c:v>3.6999999999999999E-4</c:v>
                </c:pt>
                <c:pt idx="73328" formatCode="0.00E+00">
                  <c:v>3.6999999999999999E-4</c:v>
                </c:pt>
                <c:pt idx="73329" formatCode="0.00E+00">
                  <c:v>3.6999999999999999E-4</c:v>
                </c:pt>
                <c:pt idx="73330" formatCode="0.00E+00">
                  <c:v>3.6999999999999999E-4</c:v>
                </c:pt>
                <c:pt idx="73331" formatCode="0.00E+00">
                  <c:v>3.6999999999999999E-4</c:v>
                </c:pt>
                <c:pt idx="73332" formatCode="0.00E+00">
                  <c:v>3.6999999999999999E-4</c:v>
                </c:pt>
                <c:pt idx="73333" formatCode="0.00E+00">
                  <c:v>3.6999999999999999E-4</c:v>
                </c:pt>
                <c:pt idx="73334" formatCode="0.00E+00">
                  <c:v>3.6999999999999999E-4</c:v>
                </c:pt>
                <c:pt idx="73335" formatCode="0.00E+00">
                  <c:v>3.6999999999999999E-4</c:v>
                </c:pt>
                <c:pt idx="73336" formatCode="0.00E+00">
                  <c:v>3.6999999999999999E-4</c:v>
                </c:pt>
                <c:pt idx="73337" formatCode="0.00E+00">
                  <c:v>3.6999999999999999E-4</c:v>
                </c:pt>
                <c:pt idx="73338" formatCode="0.00E+00">
                  <c:v>3.6999999999999999E-4</c:v>
                </c:pt>
                <c:pt idx="73339" formatCode="0.00E+00">
                  <c:v>3.6999999999999999E-4</c:v>
                </c:pt>
                <c:pt idx="73340" formatCode="0.00E+00">
                  <c:v>3.6999999999999999E-4</c:v>
                </c:pt>
                <c:pt idx="73341" formatCode="0.00E+00">
                  <c:v>3.6999999999999999E-4</c:v>
                </c:pt>
                <c:pt idx="73342" formatCode="0.00E+00">
                  <c:v>3.6999999999999999E-4</c:v>
                </c:pt>
                <c:pt idx="73343" formatCode="0.00E+00">
                  <c:v>3.6999999999999999E-4</c:v>
                </c:pt>
                <c:pt idx="73344" formatCode="0.00E+00">
                  <c:v>3.6999999999999999E-4</c:v>
                </c:pt>
                <c:pt idx="73345" formatCode="0.00E+00">
                  <c:v>3.6999999999999999E-4</c:v>
                </c:pt>
                <c:pt idx="73346" formatCode="0.00E+00">
                  <c:v>3.6999999999999999E-4</c:v>
                </c:pt>
                <c:pt idx="73347" formatCode="0.00E+00">
                  <c:v>3.6999999999999999E-4</c:v>
                </c:pt>
                <c:pt idx="73348" formatCode="0.00E+00">
                  <c:v>3.6999999999999999E-4</c:v>
                </c:pt>
                <c:pt idx="73349" formatCode="0.00E+00">
                  <c:v>3.6999999999999999E-4</c:v>
                </c:pt>
                <c:pt idx="73350" formatCode="0.00E+00">
                  <c:v>3.6999999999999999E-4</c:v>
                </c:pt>
                <c:pt idx="73351" formatCode="0.00E+00">
                  <c:v>3.6999999999999999E-4</c:v>
                </c:pt>
                <c:pt idx="73352" formatCode="0.00E+00">
                  <c:v>3.6999999999999999E-4</c:v>
                </c:pt>
                <c:pt idx="73353" formatCode="0.00E+00">
                  <c:v>3.6999999999999999E-4</c:v>
                </c:pt>
                <c:pt idx="73354" formatCode="0.00E+00">
                  <c:v>3.6999999999999999E-4</c:v>
                </c:pt>
                <c:pt idx="73355" formatCode="0.00E+00">
                  <c:v>3.6999999999999999E-4</c:v>
                </c:pt>
                <c:pt idx="73356" formatCode="0.00E+00">
                  <c:v>3.6999999999999999E-4</c:v>
                </c:pt>
                <c:pt idx="73357" formatCode="0.00E+00">
                  <c:v>3.6999999999999999E-4</c:v>
                </c:pt>
                <c:pt idx="73358" formatCode="0.00E+00">
                  <c:v>3.6999999999999999E-4</c:v>
                </c:pt>
                <c:pt idx="73359" formatCode="0.00E+00">
                  <c:v>3.6999999999999999E-4</c:v>
                </c:pt>
                <c:pt idx="73360" formatCode="0.00E+00">
                  <c:v>3.6999999999999999E-4</c:v>
                </c:pt>
                <c:pt idx="73361" formatCode="0.00E+00">
                  <c:v>3.6999999999999999E-4</c:v>
                </c:pt>
                <c:pt idx="73362" formatCode="0.00E+00">
                  <c:v>3.6999999999999999E-4</c:v>
                </c:pt>
                <c:pt idx="73363" formatCode="0.00E+00">
                  <c:v>3.6999999999999999E-4</c:v>
                </c:pt>
                <c:pt idx="73364" formatCode="0.00E+00">
                  <c:v>3.6999999999999999E-4</c:v>
                </c:pt>
                <c:pt idx="73365" formatCode="0.00E+00">
                  <c:v>3.6999999999999999E-4</c:v>
                </c:pt>
                <c:pt idx="73366" formatCode="0.00E+00">
                  <c:v>3.6999999999999999E-4</c:v>
                </c:pt>
                <c:pt idx="73367" formatCode="0.00E+00">
                  <c:v>3.6999999999999999E-4</c:v>
                </c:pt>
                <c:pt idx="73368" formatCode="0.00E+00">
                  <c:v>3.6999999999999999E-4</c:v>
                </c:pt>
                <c:pt idx="73369" formatCode="0.00E+00">
                  <c:v>3.6999999999999999E-4</c:v>
                </c:pt>
                <c:pt idx="73370" formatCode="0.00E+00">
                  <c:v>3.6999999999999999E-4</c:v>
                </c:pt>
                <c:pt idx="73371" formatCode="0.00E+00">
                  <c:v>3.6999999999999999E-4</c:v>
                </c:pt>
                <c:pt idx="73372" formatCode="0.00E+00">
                  <c:v>3.6900000000000002E-4</c:v>
                </c:pt>
                <c:pt idx="73373" formatCode="0.00E+00">
                  <c:v>3.6999999999999999E-4</c:v>
                </c:pt>
                <c:pt idx="73374" formatCode="0.00E+00">
                  <c:v>3.6999999999999999E-4</c:v>
                </c:pt>
                <c:pt idx="73375" formatCode="0.00E+00">
                  <c:v>3.6900000000000002E-4</c:v>
                </c:pt>
                <c:pt idx="73376" formatCode="0.00E+00">
                  <c:v>3.6900000000000002E-4</c:v>
                </c:pt>
                <c:pt idx="73377" formatCode="0.00E+00">
                  <c:v>3.6999999999999999E-4</c:v>
                </c:pt>
                <c:pt idx="73378" formatCode="0.00E+00">
                  <c:v>3.6999999999999999E-4</c:v>
                </c:pt>
                <c:pt idx="73379" formatCode="0.00E+00">
                  <c:v>3.6999999999999999E-4</c:v>
                </c:pt>
                <c:pt idx="73380" formatCode="0.00E+00">
                  <c:v>3.6999999999999999E-4</c:v>
                </c:pt>
                <c:pt idx="73381" formatCode="0.00E+00">
                  <c:v>3.6900000000000002E-4</c:v>
                </c:pt>
                <c:pt idx="73382" formatCode="0.00E+00">
                  <c:v>3.6900000000000002E-4</c:v>
                </c:pt>
                <c:pt idx="73383" formatCode="0.00E+00">
                  <c:v>3.6900000000000002E-4</c:v>
                </c:pt>
                <c:pt idx="73384" formatCode="0.00E+00">
                  <c:v>3.6900000000000002E-4</c:v>
                </c:pt>
                <c:pt idx="73385" formatCode="0.00E+00">
                  <c:v>3.6900000000000002E-4</c:v>
                </c:pt>
                <c:pt idx="73386" formatCode="0.00E+00">
                  <c:v>3.6900000000000002E-4</c:v>
                </c:pt>
                <c:pt idx="73387" formatCode="0.00E+00">
                  <c:v>3.6900000000000002E-4</c:v>
                </c:pt>
                <c:pt idx="73388" formatCode="0.00E+00">
                  <c:v>3.6900000000000002E-4</c:v>
                </c:pt>
                <c:pt idx="73389" formatCode="0.00E+00">
                  <c:v>3.6900000000000002E-4</c:v>
                </c:pt>
                <c:pt idx="73390" formatCode="0.00E+00">
                  <c:v>3.6900000000000002E-4</c:v>
                </c:pt>
                <c:pt idx="73391" formatCode="0.00E+00">
                  <c:v>3.6900000000000002E-4</c:v>
                </c:pt>
                <c:pt idx="73392" formatCode="0.00E+00">
                  <c:v>3.6900000000000002E-4</c:v>
                </c:pt>
                <c:pt idx="73393" formatCode="0.00E+00">
                  <c:v>3.6900000000000002E-4</c:v>
                </c:pt>
                <c:pt idx="73394" formatCode="0.00E+00">
                  <c:v>3.6900000000000002E-4</c:v>
                </c:pt>
                <c:pt idx="73395" formatCode="0.00E+00">
                  <c:v>3.6900000000000002E-4</c:v>
                </c:pt>
                <c:pt idx="73396" formatCode="0.00E+00">
                  <c:v>3.6900000000000002E-4</c:v>
                </c:pt>
                <c:pt idx="73397" formatCode="0.00E+00">
                  <c:v>3.6900000000000002E-4</c:v>
                </c:pt>
                <c:pt idx="73398" formatCode="0.00E+00">
                  <c:v>3.6900000000000002E-4</c:v>
                </c:pt>
                <c:pt idx="73399" formatCode="0.00E+00">
                  <c:v>3.6900000000000002E-4</c:v>
                </c:pt>
                <c:pt idx="73400" formatCode="0.00E+00">
                  <c:v>3.6900000000000002E-4</c:v>
                </c:pt>
                <c:pt idx="73401" formatCode="0.00E+00">
                  <c:v>3.6900000000000002E-4</c:v>
                </c:pt>
                <c:pt idx="73402" formatCode="0.00E+00">
                  <c:v>3.6900000000000002E-4</c:v>
                </c:pt>
                <c:pt idx="73403" formatCode="0.00E+00">
                  <c:v>3.6900000000000002E-4</c:v>
                </c:pt>
                <c:pt idx="73404" formatCode="0.00E+00">
                  <c:v>3.6900000000000002E-4</c:v>
                </c:pt>
                <c:pt idx="73405" formatCode="0.00E+00">
                  <c:v>3.6900000000000002E-4</c:v>
                </c:pt>
                <c:pt idx="73406" formatCode="0.00E+00">
                  <c:v>3.6900000000000002E-4</c:v>
                </c:pt>
                <c:pt idx="73407" formatCode="0.00E+00">
                  <c:v>3.6900000000000002E-4</c:v>
                </c:pt>
                <c:pt idx="73408" formatCode="0.00E+00">
                  <c:v>3.6900000000000002E-4</c:v>
                </c:pt>
                <c:pt idx="73409" formatCode="0.00E+00">
                  <c:v>3.6900000000000002E-4</c:v>
                </c:pt>
                <c:pt idx="73410" formatCode="0.00E+00">
                  <c:v>3.6900000000000002E-4</c:v>
                </c:pt>
                <c:pt idx="73411" formatCode="0.00E+00">
                  <c:v>3.6900000000000002E-4</c:v>
                </c:pt>
                <c:pt idx="73412" formatCode="0.00E+00">
                  <c:v>3.6900000000000002E-4</c:v>
                </c:pt>
                <c:pt idx="73413" formatCode="0.00E+00">
                  <c:v>3.6900000000000002E-4</c:v>
                </c:pt>
                <c:pt idx="73414" formatCode="0.00E+00">
                  <c:v>3.6900000000000002E-4</c:v>
                </c:pt>
                <c:pt idx="73415" formatCode="0.00E+00">
                  <c:v>3.6900000000000002E-4</c:v>
                </c:pt>
                <c:pt idx="73416" formatCode="0.00E+00">
                  <c:v>3.6900000000000002E-4</c:v>
                </c:pt>
                <c:pt idx="73417" formatCode="0.00E+00">
                  <c:v>3.6900000000000002E-4</c:v>
                </c:pt>
                <c:pt idx="73418" formatCode="0.00E+00">
                  <c:v>3.6900000000000002E-4</c:v>
                </c:pt>
                <c:pt idx="73419" formatCode="0.00E+00">
                  <c:v>3.6900000000000002E-4</c:v>
                </c:pt>
                <c:pt idx="73420" formatCode="0.00E+00">
                  <c:v>3.6900000000000002E-4</c:v>
                </c:pt>
                <c:pt idx="73421" formatCode="0.00E+00">
                  <c:v>3.6900000000000002E-4</c:v>
                </c:pt>
                <c:pt idx="73422" formatCode="0.00E+00">
                  <c:v>3.6900000000000002E-4</c:v>
                </c:pt>
                <c:pt idx="73423" formatCode="0.00E+00">
                  <c:v>3.6900000000000002E-4</c:v>
                </c:pt>
                <c:pt idx="73424" formatCode="0.00E+00">
                  <c:v>3.6900000000000002E-4</c:v>
                </c:pt>
                <c:pt idx="73425" formatCode="0.00E+00">
                  <c:v>3.6900000000000002E-4</c:v>
                </c:pt>
                <c:pt idx="73426" formatCode="0.00E+00">
                  <c:v>3.6900000000000002E-4</c:v>
                </c:pt>
                <c:pt idx="73427" formatCode="0.00E+00">
                  <c:v>3.6900000000000002E-4</c:v>
                </c:pt>
                <c:pt idx="73428" formatCode="0.00E+00">
                  <c:v>3.6900000000000002E-4</c:v>
                </c:pt>
                <c:pt idx="73429" formatCode="0.00E+00">
                  <c:v>3.6900000000000002E-4</c:v>
                </c:pt>
                <c:pt idx="73430" formatCode="0.00E+00">
                  <c:v>3.6900000000000002E-4</c:v>
                </c:pt>
                <c:pt idx="73431" formatCode="0.00E+00">
                  <c:v>3.6900000000000002E-4</c:v>
                </c:pt>
                <c:pt idx="73432" formatCode="0.00E+00">
                  <c:v>3.68E-4</c:v>
                </c:pt>
                <c:pt idx="73433" formatCode="0.00E+00">
                  <c:v>3.68E-4</c:v>
                </c:pt>
                <c:pt idx="73434" formatCode="0.00E+00">
                  <c:v>3.6900000000000002E-4</c:v>
                </c:pt>
                <c:pt idx="73435" formatCode="0.00E+00">
                  <c:v>3.6900000000000002E-4</c:v>
                </c:pt>
                <c:pt idx="73436" formatCode="0.00E+00">
                  <c:v>3.6900000000000002E-4</c:v>
                </c:pt>
                <c:pt idx="73437" formatCode="0.00E+00">
                  <c:v>3.68E-4</c:v>
                </c:pt>
                <c:pt idx="73438" formatCode="0.00E+00">
                  <c:v>3.6900000000000002E-4</c:v>
                </c:pt>
                <c:pt idx="73439" formatCode="0.00E+00">
                  <c:v>3.68E-4</c:v>
                </c:pt>
                <c:pt idx="73440" formatCode="0.00E+00">
                  <c:v>3.68E-4</c:v>
                </c:pt>
                <c:pt idx="73441" formatCode="0.00E+00">
                  <c:v>3.6900000000000002E-4</c:v>
                </c:pt>
                <c:pt idx="73442" formatCode="0.00E+00">
                  <c:v>3.68E-4</c:v>
                </c:pt>
                <c:pt idx="73443" formatCode="0.00E+00">
                  <c:v>3.68E-4</c:v>
                </c:pt>
                <c:pt idx="73444" formatCode="0.00E+00">
                  <c:v>3.68E-4</c:v>
                </c:pt>
                <c:pt idx="73445" formatCode="0.00E+00">
                  <c:v>3.68E-4</c:v>
                </c:pt>
                <c:pt idx="73446" formatCode="0.00E+00">
                  <c:v>3.68E-4</c:v>
                </c:pt>
                <c:pt idx="73447" formatCode="0.00E+00">
                  <c:v>3.68E-4</c:v>
                </c:pt>
                <c:pt idx="73448" formatCode="0.00E+00">
                  <c:v>3.68E-4</c:v>
                </c:pt>
                <c:pt idx="73449" formatCode="0.00E+00">
                  <c:v>3.68E-4</c:v>
                </c:pt>
                <c:pt idx="73450" formatCode="0.00E+00">
                  <c:v>3.68E-4</c:v>
                </c:pt>
                <c:pt idx="73451" formatCode="0.00E+00">
                  <c:v>3.68E-4</c:v>
                </c:pt>
                <c:pt idx="73452" formatCode="0.00E+00">
                  <c:v>3.68E-4</c:v>
                </c:pt>
                <c:pt idx="73453" formatCode="0.00E+00">
                  <c:v>3.68E-4</c:v>
                </c:pt>
                <c:pt idx="73454" formatCode="0.00E+00">
                  <c:v>3.68E-4</c:v>
                </c:pt>
                <c:pt idx="73455" formatCode="0.00E+00">
                  <c:v>3.68E-4</c:v>
                </c:pt>
                <c:pt idx="73456" formatCode="0.00E+00">
                  <c:v>3.68E-4</c:v>
                </c:pt>
                <c:pt idx="73457" formatCode="0.00E+00">
                  <c:v>3.68E-4</c:v>
                </c:pt>
                <c:pt idx="73458" formatCode="0.00E+00">
                  <c:v>3.68E-4</c:v>
                </c:pt>
                <c:pt idx="73459" formatCode="0.00E+00">
                  <c:v>3.68E-4</c:v>
                </c:pt>
                <c:pt idx="73460" formatCode="0.00E+00">
                  <c:v>3.68E-4</c:v>
                </c:pt>
                <c:pt idx="73461" formatCode="0.00E+00">
                  <c:v>3.68E-4</c:v>
                </c:pt>
                <c:pt idx="73462" formatCode="0.00E+00">
                  <c:v>3.68E-4</c:v>
                </c:pt>
                <c:pt idx="73463" formatCode="0.00E+00">
                  <c:v>3.68E-4</c:v>
                </c:pt>
                <c:pt idx="73464" formatCode="0.00E+00">
                  <c:v>3.68E-4</c:v>
                </c:pt>
                <c:pt idx="73465" formatCode="0.00E+00">
                  <c:v>3.68E-4</c:v>
                </c:pt>
                <c:pt idx="73466" formatCode="0.00E+00">
                  <c:v>3.68E-4</c:v>
                </c:pt>
                <c:pt idx="73467" formatCode="0.00E+00">
                  <c:v>3.68E-4</c:v>
                </c:pt>
                <c:pt idx="73468" formatCode="0.00E+00">
                  <c:v>3.68E-4</c:v>
                </c:pt>
                <c:pt idx="73469" formatCode="0.00E+00">
                  <c:v>3.68E-4</c:v>
                </c:pt>
                <c:pt idx="73470" formatCode="0.00E+00">
                  <c:v>3.68E-4</c:v>
                </c:pt>
                <c:pt idx="73471" formatCode="0.00E+00">
                  <c:v>3.68E-4</c:v>
                </c:pt>
                <c:pt idx="73472" formatCode="0.00E+00">
                  <c:v>3.68E-4</c:v>
                </c:pt>
                <c:pt idx="73473" formatCode="0.00E+00">
                  <c:v>3.68E-4</c:v>
                </c:pt>
                <c:pt idx="73474" formatCode="0.00E+00">
                  <c:v>3.68E-4</c:v>
                </c:pt>
                <c:pt idx="73475" formatCode="0.00E+00">
                  <c:v>3.68E-4</c:v>
                </c:pt>
                <c:pt idx="73476" formatCode="0.00E+00">
                  <c:v>3.68E-4</c:v>
                </c:pt>
                <c:pt idx="73477" formatCode="0.00E+00">
                  <c:v>3.68E-4</c:v>
                </c:pt>
                <c:pt idx="73478" formatCode="0.00E+00">
                  <c:v>3.68E-4</c:v>
                </c:pt>
                <c:pt idx="73479" formatCode="0.00E+00">
                  <c:v>3.68E-4</c:v>
                </c:pt>
                <c:pt idx="73480" formatCode="0.00E+00">
                  <c:v>3.68E-4</c:v>
                </c:pt>
                <c:pt idx="73481" formatCode="0.00E+00">
                  <c:v>3.68E-4</c:v>
                </c:pt>
                <c:pt idx="73482" formatCode="0.00E+00">
                  <c:v>3.68E-4</c:v>
                </c:pt>
                <c:pt idx="73483" formatCode="0.00E+00">
                  <c:v>3.68E-4</c:v>
                </c:pt>
                <c:pt idx="73484" formatCode="0.00E+00">
                  <c:v>3.68E-4</c:v>
                </c:pt>
                <c:pt idx="73485" formatCode="0.00E+00">
                  <c:v>3.68E-4</c:v>
                </c:pt>
                <c:pt idx="73486" formatCode="0.00E+00">
                  <c:v>3.68E-4</c:v>
                </c:pt>
                <c:pt idx="73487" formatCode="0.00E+00">
                  <c:v>3.68E-4</c:v>
                </c:pt>
                <c:pt idx="73488" formatCode="0.00E+00">
                  <c:v>3.68E-4</c:v>
                </c:pt>
                <c:pt idx="73489" formatCode="0.00E+00">
                  <c:v>3.68E-4</c:v>
                </c:pt>
                <c:pt idx="73490" formatCode="0.00E+00">
                  <c:v>3.68E-4</c:v>
                </c:pt>
                <c:pt idx="73491" formatCode="0.00E+00">
                  <c:v>3.68E-4</c:v>
                </c:pt>
                <c:pt idx="73492" formatCode="0.00E+00">
                  <c:v>3.68E-4</c:v>
                </c:pt>
                <c:pt idx="73493" formatCode="0.00E+00">
                  <c:v>3.68E-4</c:v>
                </c:pt>
                <c:pt idx="73494" formatCode="0.00E+00">
                  <c:v>3.68E-4</c:v>
                </c:pt>
                <c:pt idx="73495" formatCode="0.00E+00">
                  <c:v>3.68E-4</c:v>
                </c:pt>
                <c:pt idx="73496" formatCode="0.00E+00">
                  <c:v>3.68E-4</c:v>
                </c:pt>
                <c:pt idx="73497" formatCode="0.00E+00">
                  <c:v>3.6699999999999998E-4</c:v>
                </c:pt>
                <c:pt idx="73498" formatCode="0.00E+00">
                  <c:v>3.6699999999999998E-4</c:v>
                </c:pt>
                <c:pt idx="73499" formatCode="0.00E+00">
                  <c:v>3.68E-4</c:v>
                </c:pt>
                <c:pt idx="73500" formatCode="0.00E+00">
                  <c:v>3.6699999999999998E-4</c:v>
                </c:pt>
                <c:pt idx="73501" formatCode="0.00E+00">
                  <c:v>3.6699999999999998E-4</c:v>
                </c:pt>
                <c:pt idx="73502" formatCode="0.00E+00">
                  <c:v>3.68E-4</c:v>
                </c:pt>
                <c:pt idx="73503" formatCode="0.00E+00">
                  <c:v>3.6699999999999998E-4</c:v>
                </c:pt>
                <c:pt idx="73504" formatCode="0.00E+00">
                  <c:v>3.68E-4</c:v>
                </c:pt>
                <c:pt idx="73505" formatCode="0.00E+00">
                  <c:v>3.6699999999999998E-4</c:v>
                </c:pt>
                <c:pt idx="73506" formatCode="0.00E+00">
                  <c:v>3.6699999999999998E-4</c:v>
                </c:pt>
                <c:pt idx="73507" formatCode="0.00E+00">
                  <c:v>3.68E-4</c:v>
                </c:pt>
                <c:pt idx="73508" formatCode="0.00E+00">
                  <c:v>3.6699999999999998E-4</c:v>
                </c:pt>
                <c:pt idx="73509" formatCode="0.00E+00">
                  <c:v>3.6699999999999998E-4</c:v>
                </c:pt>
                <c:pt idx="73510" formatCode="0.00E+00">
                  <c:v>3.6699999999999998E-4</c:v>
                </c:pt>
                <c:pt idx="73511" formatCode="0.00E+00">
                  <c:v>3.6699999999999998E-4</c:v>
                </c:pt>
                <c:pt idx="73512" formatCode="0.00E+00">
                  <c:v>3.68E-4</c:v>
                </c:pt>
                <c:pt idx="73513" formatCode="0.00E+00">
                  <c:v>3.6699999999999998E-4</c:v>
                </c:pt>
                <c:pt idx="73514" formatCode="0.00E+00">
                  <c:v>3.6699999999999998E-4</c:v>
                </c:pt>
                <c:pt idx="73515" formatCode="0.00E+00">
                  <c:v>3.6699999999999998E-4</c:v>
                </c:pt>
                <c:pt idx="73516" formatCode="0.00E+00">
                  <c:v>3.6699999999999998E-4</c:v>
                </c:pt>
                <c:pt idx="73517" formatCode="0.00E+00">
                  <c:v>3.6699999999999998E-4</c:v>
                </c:pt>
                <c:pt idx="73518" formatCode="0.00E+00">
                  <c:v>3.6699999999999998E-4</c:v>
                </c:pt>
                <c:pt idx="73519" formatCode="0.00E+00">
                  <c:v>3.6699999999999998E-4</c:v>
                </c:pt>
                <c:pt idx="73520" formatCode="0.00E+00">
                  <c:v>3.6699999999999998E-4</c:v>
                </c:pt>
                <c:pt idx="73521" formatCode="0.00E+00">
                  <c:v>3.6699999999999998E-4</c:v>
                </c:pt>
                <c:pt idx="73522" formatCode="0.00E+00">
                  <c:v>3.6699999999999998E-4</c:v>
                </c:pt>
                <c:pt idx="73523" formatCode="0.00E+00">
                  <c:v>3.6699999999999998E-4</c:v>
                </c:pt>
                <c:pt idx="73524" formatCode="0.00E+00">
                  <c:v>3.6699999999999998E-4</c:v>
                </c:pt>
                <c:pt idx="73525" formatCode="0.00E+00">
                  <c:v>3.6699999999999998E-4</c:v>
                </c:pt>
                <c:pt idx="73526" formatCode="0.00E+00">
                  <c:v>3.6699999999999998E-4</c:v>
                </c:pt>
                <c:pt idx="73527" formatCode="0.00E+00">
                  <c:v>3.6699999999999998E-4</c:v>
                </c:pt>
                <c:pt idx="73528" formatCode="0.00E+00">
                  <c:v>3.6699999999999998E-4</c:v>
                </c:pt>
                <c:pt idx="73529" formatCode="0.00E+00">
                  <c:v>3.6699999999999998E-4</c:v>
                </c:pt>
                <c:pt idx="73530" formatCode="0.00E+00">
                  <c:v>3.6699999999999998E-4</c:v>
                </c:pt>
                <c:pt idx="73531" formatCode="0.00E+00">
                  <c:v>3.6699999999999998E-4</c:v>
                </c:pt>
                <c:pt idx="73532" formatCode="0.00E+00">
                  <c:v>3.6699999999999998E-4</c:v>
                </c:pt>
                <c:pt idx="73533" formatCode="0.00E+00">
                  <c:v>3.6699999999999998E-4</c:v>
                </c:pt>
                <c:pt idx="73534" formatCode="0.00E+00">
                  <c:v>3.6699999999999998E-4</c:v>
                </c:pt>
                <c:pt idx="73535" formatCode="0.00E+00">
                  <c:v>3.6699999999999998E-4</c:v>
                </c:pt>
                <c:pt idx="73536" formatCode="0.00E+00">
                  <c:v>3.6699999999999998E-4</c:v>
                </c:pt>
                <c:pt idx="73537" formatCode="0.00E+00">
                  <c:v>3.6699999999999998E-4</c:v>
                </c:pt>
                <c:pt idx="73538" formatCode="0.00E+00">
                  <c:v>3.6699999999999998E-4</c:v>
                </c:pt>
                <c:pt idx="73539" formatCode="0.00E+00">
                  <c:v>3.6699999999999998E-4</c:v>
                </c:pt>
                <c:pt idx="73540" formatCode="0.00E+00">
                  <c:v>3.6699999999999998E-4</c:v>
                </c:pt>
                <c:pt idx="73541" formatCode="0.00E+00">
                  <c:v>3.6699999999999998E-4</c:v>
                </c:pt>
                <c:pt idx="73542" formatCode="0.00E+00">
                  <c:v>3.6699999999999998E-4</c:v>
                </c:pt>
                <c:pt idx="73543" formatCode="0.00E+00">
                  <c:v>3.6699999999999998E-4</c:v>
                </c:pt>
                <c:pt idx="73544" formatCode="0.00E+00">
                  <c:v>3.6699999999999998E-4</c:v>
                </c:pt>
                <c:pt idx="73545" formatCode="0.00E+00">
                  <c:v>3.6699999999999998E-4</c:v>
                </c:pt>
                <c:pt idx="73546" formatCode="0.00E+00">
                  <c:v>3.6699999999999998E-4</c:v>
                </c:pt>
                <c:pt idx="73547" formatCode="0.00E+00">
                  <c:v>3.6699999999999998E-4</c:v>
                </c:pt>
                <c:pt idx="73548" formatCode="0.00E+00">
                  <c:v>3.6699999999999998E-4</c:v>
                </c:pt>
                <c:pt idx="73549" formatCode="0.00E+00">
                  <c:v>3.6699999999999998E-4</c:v>
                </c:pt>
                <c:pt idx="73550" formatCode="0.00E+00">
                  <c:v>3.6699999999999998E-4</c:v>
                </c:pt>
                <c:pt idx="73551" formatCode="0.00E+00">
                  <c:v>3.6699999999999998E-4</c:v>
                </c:pt>
                <c:pt idx="73552" formatCode="0.00E+00">
                  <c:v>3.6699999999999998E-4</c:v>
                </c:pt>
                <c:pt idx="73553" formatCode="0.00E+00">
                  <c:v>3.6699999999999998E-4</c:v>
                </c:pt>
                <c:pt idx="73554" formatCode="0.00E+00">
                  <c:v>3.6699999999999998E-4</c:v>
                </c:pt>
                <c:pt idx="73555" formatCode="0.00E+00">
                  <c:v>3.6699999999999998E-4</c:v>
                </c:pt>
                <c:pt idx="73556" formatCode="0.00E+00">
                  <c:v>3.6699999999999998E-4</c:v>
                </c:pt>
                <c:pt idx="73557" formatCode="0.00E+00">
                  <c:v>3.6699999999999998E-4</c:v>
                </c:pt>
                <c:pt idx="73558" formatCode="0.00E+00">
                  <c:v>3.6699999999999998E-4</c:v>
                </c:pt>
                <c:pt idx="73559" formatCode="0.00E+00">
                  <c:v>3.6699999999999998E-4</c:v>
                </c:pt>
                <c:pt idx="73560" formatCode="0.00E+00">
                  <c:v>3.6699999999999998E-4</c:v>
                </c:pt>
                <c:pt idx="73561" formatCode="0.00E+00">
                  <c:v>3.6699999999999998E-4</c:v>
                </c:pt>
                <c:pt idx="73562" formatCode="0.00E+00">
                  <c:v>3.6699999999999998E-4</c:v>
                </c:pt>
                <c:pt idx="73563" formatCode="0.00E+00">
                  <c:v>3.6699999999999998E-4</c:v>
                </c:pt>
                <c:pt idx="73564" formatCode="0.00E+00">
                  <c:v>3.6699999999999998E-4</c:v>
                </c:pt>
                <c:pt idx="73565" formatCode="0.00E+00">
                  <c:v>3.6699999999999998E-4</c:v>
                </c:pt>
                <c:pt idx="73566" formatCode="0.00E+00">
                  <c:v>3.6699999999999998E-4</c:v>
                </c:pt>
                <c:pt idx="73567" formatCode="0.00E+00">
                  <c:v>3.6699999999999998E-4</c:v>
                </c:pt>
                <c:pt idx="73568" formatCode="0.00E+00">
                  <c:v>3.6600000000000001E-4</c:v>
                </c:pt>
                <c:pt idx="73569" formatCode="0.00E+00">
                  <c:v>3.6699999999999998E-4</c:v>
                </c:pt>
                <c:pt idx="73570" formatCode="0.00E+00">
                  <c:v>3.6699999999999998E-4</c:v>
                </c:pt>
                <c:pt idx="73571" formatCode="0.00E+00">
                  <c:v>3.6600000000000001E-4</c:v>
                </c:pt>
                <c:pt idx="73572" formatCode="0.00E+00">
                  <c:v>3.6600000000000001E-4</c:v>
                </c:pt>
                <c:pt idx="73573" formatCode="0.00E+00">
                  <c:v>3.6699999999999998E-4</c:v>
                </c:pt>
                <c:pt idx="73574" formatCode="0.00E+00">
                  <c:v>3.6699999999999998E-4</c:v>
                </c:pt>
                <c:pt idx="73575" formatCode="0.00E+00">
                  <c:v>3.6600000000000001E-4</c:v>
                </c:pt>
                <c:pt idx="73576" formatCode="0.00E+00">
                  <c:v>3.6600000000000001E-4</c:v>
                </c:pt>
                <c:pt idx="73577" formatCode="0.00E+00">
                  <c:v>3.6699999999999998E-4</c:v>
                </c:pt>
                <c:pt idx="73578" formatCode="0.00E+00">
                  <c:v>3.6699999999999998E-4</c:v>
                </c:pt>
                <c:pt idx="73579" formatCode="0.00E+00">
                  <c:v>3.6699999999999998E-4</c:v>
                </c:pt>
                <c:pt idx="73580" formatCode="0.00E+00">
                  <c:v>3.6699999999999998E-4</c:v>
                </c:pt>
                <c:pt idx="73581" formatCode="0.00E+00">
                  <c:v>3.6600000000000001E-4</c:v>
                </c:pt>
                <c:pt idx="73582" formatCode="0.00E+00">
                  <c:v>3.6600000000000001E-4</c:v>
                </c:pt>
                <c:pt idx="73583" formatCode="0.00E+00">
                  <c:v>3.6600000000000001E-4</c:v>
                </c:pt>
                <c:pt idx="73584" formatCode="0.00E+00">
                  <c:v>3.6600000000000001E-4</c:v>
                </c:pt>
                <c:pt idx="73585" formatCode="0.00E+00">
                  <c:v>3.6600000000000001E-4</c:v>
                </c:pt>
                <c:pt idx="73586" formatCode="0.00E+00">
                  <c:v>3.6600000000000001E-4</c:v>
                </c:pt>
                <c:pt idx="73587" formatCode="0.00E+00">
                  <c:v>3.6600000000000001E-4</c:v>
                </c:pt>
                <c:pt idx="73588" formatCode="0.00E+00">
                  <c:v>3.6600000000000001E-4</c:v>
                </c:pt>
                <c:pt idx="73589" formatCode="0.00E+00">
                  <c:v>3.6600000000000001E-4</c:v>
                </c:pt>
                <c:pt idx="73590" formatCode="0.00E+00">
                  <c:v>3.6600000000000001E-4</c:v>
                </c:pt>
                <c:pt idx="73591" formatCode="0.00E+00">
                  <c:v>3.6600000000000001E-4</c:v>
                </c:pt>
                <c:pt idx="73592" formatCode="0.00E+00">
                  <c:v>3.6600000000000001E-4</c:v>
                </c:pt>
                <c:pt idx="73593" formatCode="0.00E+00">
                  <c:v>3.6600000000000001E-4</c:v>
                </c:pt>
                <c:pt idx="73594" formatCode="0.00E+00">
                  <c:v>3.6600000000000001E-4</c:v>
                </c:pt>
                <c:pt idx="73595" formatCode="0.00E+00">
                  <c:v>3.6600000000000001E-4</c:v>
                </c:pt>
                <c:pt idx="73596" formatCode="0.00E+00">
                  <c:v>3.6600000000000001E-4</c:v>
                </c:pt>
                <c:pt idx="73597" formatCode="0.00E+00">
                  <c:v>3.6600000000000001E-4</c:v>
                </c:pt>
                <c:pt idx="73598" formatCode="0.00E+00">
                  <c:v>3.6600000000000001E-4</c:v>
                </c:pt>
                <c:pt idx="73599" formatCode="0.00E+00">
                  <c:v>3.6600000000000001E-4</c:v>
                </c:pt>
                <c:pt idx="73600" formatCode="0.00E+00">
                  <c:v>3.6600000000000001E-4</c:v>
                </c:pt>
                <c:pt idx="73601" formatCode="0.00E+00">
                  <c:v>3.6600000000000001E-4</c:v>
                </c:pt>
                <c:pt idx="73602" formatCode="0.00E+00">
                  <c:v>3.6600000000000001E-4</c:v>
                </c:pt>
                <c:pt idx="73603" formatCode="0.00E+00">
                  <c:v>3.6600000000000001E-4</c:v>
                </c:pt>
                <c:pt idx="73604" formatCode="0.00E+00">
                  <c:v>3.6600000000000001E-4</c:v>
                </c:pt>
                <c:pt idx="73605" formatCode="0.00E+00">
                  <c:v>3.6600000000000001E-4</c:v>
                </c:pt>
                <c:pt idx="73606" formatCode="0.00E+00">
                  <c:v>3.6600000000000001E-4</c:v>
                </c:pt>
                <c:pt idx="73607" formatCode="0.00E+00">
                  <c:v>3.6600000000000001E-4</c:v>
                </c:pt>
                <c:pt idx="73608" formatCode="0.00E+00">
                  <c:v>3.6600000000000001E-4</c:v>
                </c:pt>
                <c:pt idx="73609" formatCode="0.00E+00">
                  <c:v>3.6600000000000001E-4</c:v>
                </c:pt>
                <c:pt idx="73610" formatCode="0.00E+00">
                  <c:v>3.6600000000000001E-4</c:v>
                </c:pt>
                <c:pt idx="73611" formatCode="0.00E+00">
                  <c:v>3.6600000000000001E-4</c:v>
                </c:pt>
                <c:pt idx="73612" formatCode="0.00E+00">
                  <c:v>3.6600000000000001E-4</c:v>
                </c:pt>
                <c:pt idx="73613" formatCode="0.00E+00">
                  <c:v>3.6600000000000001E-4</c:v>
                </c:pt>
                <c:pt idx="73614" formatCode="0.00E+00">
                  <c:v>3.6600000000000001E-4</c:v>
                </c:pt>
                <c:pt idx="73615" formatCode="0.00E+00">
                  <c:v>3.6600000000000001E-4</c:v>
                </c:pt>
                <c:pt idx="73616" formatCode="0.00E+00">
                  <c:v>3.6600000000000001E-4</c:v>
                </c:pt>
                <c:pt idx="73617" formatCode="0.00E+00">
                  <c:v>3.6600000000000001E-4</c:v>
                </c:pt>
                <c:pt idx="73618" formatCode="0.00E+00">
                  <c:v>3.6600000000000001E-4</c:v>
                </c:pt>
                <c:pt idx="73619" formatCode="0.00E+00">
                  <c:v>3.6600000000000001E-4</c:v>
                </c:pt>
                <c:pt idx="73620" formatCode="0.00E+00">
                  <c:v>3.6600000000000001E-4</c:v>
                </c:pt>
                <c:pt idx="73621" formatCode="0.00E+00">
                  <c:v>3.6600000000000001E-4</c:v>
                </c:pt>
                <c:pt idx="73622" formatCode="0.00E+00">
                  <c:v>3.6600000000000001E-4</c:v>
                </c:pt>
                <c:pt idx="73623" formatCode="0.00E+00">
                  <c:v>3.6600000000000001E-4</c:v>
                </c:pt>
                <c:pt idx="73624" formatCode="0.00E+00">
                  <c:v>3.6600000000000001E-4</c:v>
                </c:pt>
                <c:pt idx="73625" formatCode="0.00E+00">
                  <c:v>3.6600000000000001E-4</c:v>
                </c:pt>
                <c:pt idx="73626" formatCode="0.00E+00">
                  <c:v>3.6600000000000001E-4</c:v>
                </c:pt>
                <c:pt idx="73627" formatCode="0.00E+00">
                  <c:v>3.6600000000000001E-4</c:v>
                </c:pt>
                <c:pt idx="73628" formatCode="0.00E+00">
                  <c:v>3.6600000000000001E-4</c:v>
                </c:pt>
                <c:pt idx="73629" formatCode="0.00E+00">
                  <c:v>3.6600000000000001E-4</c:v>
                </c:pt>
                <c:pt idx="73630" formatCode="0.00E+00">
                  <c:v>3.6600000000000001E-4</c:v>
                </c:pt>
                <c:pt idx="73631" formatCode="0.00E+00">
                  <c:v>3.6600000000000001E-4</c:v>
                </c:pt>
                <c:pt idx="73632" formatCode="0.00E+00">
                  <c:v>3.6600000000000001E-4</c:v>
                </c:pt>
                <c:pt idx="73633" formatCode="0.00E+00">
                  <c:v>3.6600000000000001E-4</c:v>
                </c:pt>
                <c:pt idx="73634" formatCode="0.00E+00">
                  <c:v>3.6600000000000001E-4</c:v>
                </c:pt>
                <c:pt idx="73635" formatCode="0.00E+00">
                  <c:v>3.6600000000000001E-4</c:v>
                </c:pt>
                <c:pt idx="73636" formatCode="0.00E+00">
                  <c:v>3.6600000000000001E-4</c:v>
                </c:pt>
                <c:pt idx="73637" formatCode="0.00E+00">
                  <c:v>3.6600000000000001E-4</c:v>
                </c:pt>
                <c:pt idx="73638" formatCode="0.00E+00">
                  <c:v>3.6600000000000001E-4</c:v>
                </c:pt>
                <c:pt idx="73639" formatCode="0.00E+00">
                  <c:v>3.6600000000000001E-4</c:v>
                </c:pt>
                <c:pt idx="73640" formatCode="0.00E+00">
                  <c:v>3.6600000000000001E-4</c:v>
                </c:pt>
                <c:pt idx="73641" formatCode="0.00E+00">
                  <c:v>3.6600000000000001E-4</c:v>
                </c:pt>
                <c:pt idx="73642" formatCode="0.00E+00">
                  <c:v>3.6600000000000001E-4</c:v>
                </c:pt>
                <c:pt idx="73643" formatCode="0.00E+00">
                  <c:v>3.6499999999999998E-4</c:v>
                </c:pt>
                <c:pt idx="73644" formatCode="0.00E+00">
                  <c:v>3.6600000000000001E-4</c:v>
                </c:pt>
                <c:pt idx="73645" formatCode="0.00E+00">
                  <c:v>3.6600000000000001E-4</c:v>
                </c:pt>
                <c:pt idx="73646" formatCode="0.00E+00">
                  <c:v>3.6600000000000001E-4</c:v>
                </c:pt>
                <c:pt idx="73647" formatCode="0.00E+00">
                  <c:v>3.6499999999999998E-4</c:v>
                </c:pt>
                <c:pt idx="73648" formatCode="0.00E+00">
                  <c:v>3.6499999999999998E-4</c:v>
                </c:pt>
                <c:pt idx="73649" formatCode="0.00E+00">
                  <c:v>3.6600000000000001E-4</c:v>
                </c:pt>
                <c:pt idx="73650" formatCode="0.00E+00">
                  <c:v>3.6600000000000001E-4</c:v>
                </c:pt>
                <c:pt idx="73651" formatCode="0.00E+00">
                  <c:v>3.6499999999999998E-4</c:v>
                </c:pt>
                <c:pt idx="73652" formatCode="0.00E+00">
                  <c:v>3.6499999999999998E-4</c:v>
                </c:pt>
                <c:pt idx="73653" formatCode="0.00E+00">
                  <c:v>3.6499999999999998E-4</c:v>
                </c:pt>
                <c:pt idx="73654" formatCode="0.00E+00">
                  <c:v>3.6499999999999998E-4</c:v>
                </c:pt>
                <c:pt idx="73655" formatCode="0.00E+00">
                  <c:v>3.6499999999999998E-4</c:v>
                </c:pt>
                <c:pt idx="73656" formatCode="0.00E+00">
                  <c:v>3.6499999999999998E-4</c:v>
                </c:pt>
                <c:pt idx="73657" formatCode="0.00E+00">
                  <c:v>3.6499999999999998E-4</c:v>
                </c:pt>
                <c:pt idx="73658" formatCode="0.00E+00">
                  <c:v>3.6499999999999998E-4</c:v>
                </c:pt>
                <c:pt idx="73659" formatCode="0.00E+00">
                  <c:v>3.6499999999999998E-4</c:v>
                </c:pt>
                <c:pt idx="73660" formatCode="0.00E+00">
                  <c:v>3.6499999999999998E-4</c:v>
                </c:pt>
                <c:pt idx="73661" formatCode="0.00E+00">
                  <c:v>3.6499999999999998E-4</c:v>
                </c:pt>
                <c:pt idx="73662" formatCode="0.00E+00">
                  <c:v>3.6499999999999998E-4</c:v>
                </c:pt>
                <c:pt idx="73663" formatCode="0.00E+00">
                  <c:v>3.6499999999999998E-4</c:v>
                </c:pt>
                <c:pt idx="73664" formatCode="0.00E+00">
                  <c:v>3.6499999999999998E-4</c:v>
                </c:pt>
                <c:pt idx="73665" formatCode="0.00E+00">
                  <c:v>3.6499999999999998E-4</c:v>
                </c:pt>
                <c:pt idx="73666" formatCode="0.00E+00">
                  <c:v>3.6499999999999998E-4</c:v>
                </c:pt>
                <c:pt idx="73667" formatCode="0.00E+00">
                  <c:v>3.6499999999999998E-4</c:v>
                </c:pt>
                <c:pt idx="73668" formatCode="0.00E+00">
                  <c:v>3.6499999999999998E-4</c:v>
                </c:pt>
                <c:pt idx="73669" formatCode="0.00E+00">
                  <c:v>3.6499999999999998E-4</c:v>
                </c:pt>
                <c:pt idx="73670" formatCode="0.00E+00">
                  <c:v>3.6499999999999998E-4</c:v>
                </c:pt>
                <c:pt idx="73671" formatCode="0.00E+00">
                  <c:v>3.6499999999999998E-4</c:v>
                </c:pt>
                <c:pt idx="73672" formatCode="0.00E+00">
                  <c:v>3.6499999999999998E-4</c:v>
                </c:pt>
                <c:pt idx="73673" formatCode="0.00E+00">
                  <c:v>3.6499999999999998E-4</c:v>
                </c:pt>
                <c:pt idx="73674" formatCode="0.00E+00">
                  <c:v>3.6499999999999998E-4</c:v>
                </c:pt>
                <c:pt idx="73675" formatCode="0.00E+00">
                  <c:v>3.6499999999999998E-4</c:v>
                </c:pt>
                <c:pt idx="73676" formatCode="0.00E+00">
                  <c:v>3.6499999999999998E-4</c:v>
                </c:pt>
                <c:pt idx="73677" formatCode="0.00E+00">
                  <c:v>3.6499999999999998E-4</c:v>
                </c:pt>
                <c:pt idx="73678" formatCode="0.00E+00">
                  <c:v>3.6499999999999998E-4</c:v>
                </c:pt>
                <c:pt idx="73679" formatCode="0.00E+00">
                  <c:v>3.6499999999999998E-4</c:v>
                </c:pt>
                <c:pt idx="73680" formatCode="0.00E+00">
                  <c:v>3.6499999999999998E-4</c:v>
                </c:pt>
                <c:pt idx="73681" formatCode="0.00E+00">
                  <c:v>3.6499999999999998E-4</c:v>
                </c:pt>
                <c:pt idx="73682" formatCode="0.00E+00">
                  <c:v>3.6499999999999998E-4</c:v>
                </c:pt>
                <c:pt idx="73683" formatCode="0.00E+00">
                  <c:v>3.6499999999999998E-4</c:v>
                </c:pt>
                <c:pt idx="73684" formatCode="0.00E+00">
                  <c:v>3.6499999999999998E-4</c:v>
                </c:pt>
                <c:pt idx="73685" formatCode="0.00E+00">
                  <c:v>3.6499999999999998E-4</c:v>
                </c:pt>
                <c:pt idx="73686" formatCode="0.00E+00">
                  <c:v>3.6499999999999998E-4</c:v>
                </c:pt>
                <c:pt idx="73687" formatCode="0.00E+00">
                  <c:v>3.6499999999999998E-4</c:v>
                </c:pt>
                <c:pt idx="73688" formatCode="0.00E+00">
                  <c:v>3.6499999999999998E-4</c:v>
                </c:pt>
                <c:pt idx="73689" formatCode="0.00E+00">
                  <c:v>3.6499999999999998E-4</c:v>
                </c:pt>
                <c:pt idx="73690" formatCode="0.00E+00">
                  <c:v>3.6499999999999998E-4</c:v>
                </c:pt>
                <c:pt idx="73691" formatCode="0.00E+00">
                  <c:v>3.6499999999999998E-4</c:v>
                </c:pt>
                <c:pt idx="73692" formatCode="0.00E+00">
                  <c:v>3.6499999999999998E-4</c:v>
                </c:pt>
                <c:pt idx="73693" formatCode="0.00E+00">
                  <c:v>3.6499999999999998E-4</c:v>
                </c:pt>
                <c:pt idx="73694" formatCode="0.00E+00">
                  <c:v>3.6499999999999998E-4</c:v>
                </c:pt>
                <c:pt idx="73695" formatCode="0.00E+00">
                  <c:v>3.6499999999999998E-4</c:v>
                </c:pt>
                <c:pt idx="73696" formatCode="0.00E+00">
                  <c:v>3.6499999999999998E-4</c:v>
                </c:pt>
                <c:pt idx="73697" formatCode="0.00E+00">
                  <c:v>3.6499999999999998E-4</c:v>
                </c:pt>
                <c:pt idx="73698" formatCode="0.00E+00">
                  <c:v>3.6499999999999998E-4</c:v>
                </c:pt>
                <c:pt idx="73699" formatCode="0.00E+00">
                  <c:v>3.6499999999999998E-4</c:v>
                </c:pt>
                <c:pt idx="73700" formatCode="0.00E+00">
                  <c:v>3.6499999999999998E-4</c:v>
                </c:pt>
                <c:pt idx="73701" formatCode="0.00E+00">
                  <c:v>3.6499999999999998E-4</c:v>
                </c:pt>
                <c:pt idx="73702" formatCode="0.00E+00">
                  <c:v>3.6499999999999998E-4</c:v>
                </c:pt>
                <c:pt idx="73703" formatCode="0.00E+00">
                  <c:v>3.6499999999999998E-4</c:v>
                </c:pt>
                <c:pt idx="73704" formatCode="0.00E+00">
                  <c:v>3.6499999999999998E-4</c:v>
                </c:pt>
                <c:pt idx="73705" formatCode="0.00E+00">
                  <c:v>3.6499999999999998E-4</c:v>
                </c:pt>
                <c:pt idx="73706" formatCode="0.00E+00">
                  <c:v>3.6499999999999998E-4</c:v>
                </c:pt>
                <c:pt idx="73707" formatCode="0.00E+00">
                  <c:v>3.6499999999999998E-4</c:v>
                </c:pt>
                <c:pt idx="73708" formatCode="0.00E+00">
                  <c:v>3.6499999999999998E-4</c:v>
                </c:pt>
                <c:pt idx="73709" formatCode="0.00E+00">
                  <c:v>3.6499999999999998E-4</c:v>
                </c:pt>
                <c:pt idx="73710" formatCode="0.00E+00">
                  <c:v>3.6499999999999998E-4</c:v>
                </c:pt>
                <c:pt idx="73711" formatCode="0.00E+00">
                  <c:v>3.6499999999999998E-4</c:v>
                </c:pt>
                <c:pt idx="73712" formatCode="0.00E+00">
                  <c:v>3.6499999999999998E-4</c:v>
                </c:pt>
                <c:pt idx="73713" formatCode="0.00E+00">
                  <c:v>3.6499999999999998E-4</c:v>
                </c:pt>
                <c:pt idx="73714" formatCode="0.00E+00">
                  <c:v>3.6499999999999998E-4</c:v>
                </c:pt>
                <c:pt idx="73715" formatCode="0.00E+00">
                  <c:v>3.6499999999999998E-4</c:v>
                </c:pt>
                <c:pt idx="73716" formatCode="0.00E+00">
                  <c:v>3.6499999999999998E-4</c:v>
                </c:pt>
                <c:pt idx="73717" formatCode="0.00E+00">
                  <c:v>3.6499999999999998E-4</c:v>
                </c:pt>
                <c:pt idx="73718" formatCode="0.00E+00">
                  <c:v>3.6400000000000001E-4</c:v>
                </c:pt>
                <c:pt idx="73719" formatCode="0.00E+00">
                  <c:v>3.6499999999999998E-4</c:v>
                </c:pt>
                <c:pt idx="73720" formatCode="0.00E+00">
                  <c:v>3.6499999999999998E-4</c:v>
                </c:pt>
                <c:pt idx="73721" formatCode="0.00E+00">
                  <c:v>3.6499999999999998E-4</c:v>
                </c:pt>
                <c:pt idx="73722" formatCode="0.00E+00">
                  <c:v>3.6499999999999998E-4</c:v>
                </c:pt>
                <c:pt idx="73723" formatCode="0.00E+00">
                  <c:v>3.6499999999999998E-4</c:v>
                </c:pt>
                <c:pt idx="73724" formatCode="0.00E+00">
                  <c:v>3.6499999999999998E-4</c:v>
                </c:pt>
                <c:pt idx="73725" formatCode="0.00E+00">
                  <c:v>3.6400000000000001E-4</c:v>
                </c:pt>
                <c:pt idx="73726" formatCode="0.00E+00">
                  <c:v>3.6400000000000001E-4</c:v>
                </c:pt>
                <c:pt idx="73727" formatCode="0.00E+00">
                  <c:v>3.6400000000000001E-4</c:v>
                </c:pt>
                <c:pt idx="73728" formatCode="0.00E+00">
                  <c:v>3.6400000000000001E-4</c:v>
                </c:pt>
                <c:pt idx="73729" formatCode="0.00E+00">
                  <c:v>3.6400000000000001E-4</c:v>
                </c:pt>
                <c:pt idx="73730" formatCode="0.00E+00">
                  <c:v>3.6400000000000001E-4</c:v>
                </c:pt>
                <c:pt idx="73731" formatCode="0.00E+00">
                  <c:v>3.6400000000000001E-4</c:v>
                </c:pt>
                <c:pt idx="73732" formatCode="0.00E+00">
                  <c:v>3.6400000000000001E-4</c:v>
                </c:pt>
                <c:pt idx="73733" formatCode="0.00E+00">
                  <c:v>3.6400000000000001E-4</c:v>
                </c:pt>
                <c:pt idx="73734" formatCode="0.00E+00">
                  <c:v>3.6400000000000001E-4</c:v>
                </c:pt>
                <c:pt idx="73735" formatCode="0.00E+00">
                  <c:v>3.6400000000000001E-4</c:v>
                </c:pt>
                <c:pt idx="73736" formatCode="0.00E+00">
                  <c:v>3.6400000000000001E-4</c:v>
                </c:pt>
                <c:pt idx="73737" formatCode="0.00E+00">
                  <c:v>3.6400000000000001E-4</c:v>
                </c:pt>
                <c:pt idx="73738" formatCode="0.00E+00">
                  <c:v>3.6400000000000001E-4</c:v>
                </c:pt>
                <c:pt idx="73739" formatCode="0.00E+00">
                  <c:v>3.6400000000000001E-4</c:v>
                </c:pt>
                <c:pt idx="73740" formatCode="0.00E+00">
                  <c:v>3.6400000000000001E-4</c:v>
                </c:pt>
                <c:pt idx="73741" formatCode="0.00E+00">
                  <c:v>3.6400000000000001E-4</c:v>
                </c:pt>
                <c:pt idx="73742" formatCode="0.00E+00">
                  <c:v>3.6400000000000001E-4</c:v>
                </c:pt>
                <c:pt idx="73743" formatCode="0.00E+00">
                  <c:v>3.6400000000000001E-4</c:v>
                </c:pt>
                <c:pt idx="73744" formatCode="0.00E+00">
                  <c:v>3.6400000000000001E-4</c:v>
                </c:pt>
                <c:pt idx="73745" formatCode="0.00E+00">
                  <c:v>3.6400000000000001E-4</c:v>
                </c:pt>
                <c:pt idx="73746" formatCode="0.00E+00">
                  <c:v>3.6400000000000001E-4</c:v>
                </c:pt>
                <c:pt idx="73747" formatCode="0.00E+00">
                  <c:v>3.6400000000000001E-4</c:v>
                </c:pt>
                <c:pt idx="73748" formatCode="0.00E+00">
                  <c:v>3.6400000000000001E-4</c:v>
                </c:pt>
                <c:pt idx="73749" formatCode="0.00E+00">
                  <c:v>3.6400000000000001E-4</c:v>
                </c:pt>
                <c:pt idx="73750" formatCode="0.00E+00">
                  <c:v>3.6400000000000001E-4</c:v>
                </c:pt>
                <c:pt idx="73751" formatCode="0.00E+00">
                  <c:v>3.6400000000000001E-4</c:v>
                </c:pt>
                <c:pt idx="73752" formatCode="0.00E+00">
                  <c:v>3.6400000000000001E-4</c:v>
                </c:pt>
                <c:pt idx="73753" formatCode="0.00E+00">
                  <c:v>3.6400000000000001E-4</c:v>
                </c:pt>
                <c:pt idx="73754" formatCode="0.00E+00">
                  <c:v>3.6400000000000001E-4</c:v>
                </c:pt>
                <c:pt idx="73755" formatCode="0.00E+00">
                  <c:v>3.6400000000000001E-4</c:v>
                </c:pt>
                <c:pt idx="73756" formatCode="0.00E+00">
                  <c:v>3.6400000000000001E-4</c:v>
                </c:pt>
                <c:pt idx="73757" formatCode="0.00E+00">
                  <c:v>3.6400000000000001E-4</c:v>
                </c:pt>
                <c:pt idx="73758" formatCode="0.00E+00">
                  <c:v>3.6400000000000001E-4</c:v>
                </c:pt>
                <c:pt idx="73759" formatCode="0.00E+00">
                  <c:v>3.6400000000000001E-4</c:v>
                </c:pt>
                <c:pt idx="73760" formatCode="0.00E+00">
                  <c:v>3.6400000000000001E-4</c:v>
                </c:pt>
                <c:pt idx="73761" formatCode="0.00E+00">
                  <c:v>3.6400000000000001E-4</c:v>
                </c:pt>
                <c:pt idx="73762" formatCode="0.00E+00">
                  <c:v>3.6400000000000001E-4</c:v>
                </c:pt>
                <c:pt idx="73763" formatCode="0.00E+00">
                  <c:v>3.6400000000000001E-4</c:v>
                </c:pt>
                <c:pt idx="73764" formatCode="0.00E+00">
                  <c:v>3.6400000000000001E-4</c:v>
                </c:pt>
                <c:pt idx="73765" formatCode="0.00E+00">
                  <c:v>3.6400000000000001E-4</c:v>
                </c:pt>
                <c:pt idx="73766" formatCode="0.00E+00">
                  <c:v>3.6400000000000001E-4</c:v>
                </c:pt>
                <c:pt idx="73767" formatCode="0.00E+00">
                  <c:v>3.6400000000000001E-4</c:v>
                </c:pt>
                <c:pt idx="73768" formatCode="0.00E+00">
                  <c:v>3.6400000000000001E-4</c:v>
                </c:pt>
                <c:pt idx="73769" formatCode="0.00E+00">
                  <c:v>3.6400000000000001E-4</c:v>
                </c:pt>
                <c:pt idx="73770" formatCode="0.00E+00">
                  <c:v>3.6400000000000001E-4</c:v>
                </c:pt>
                <c:pt idx="73771" formatCode="0.00E+00">
                  <c:v>3.6400000000000001E-4</c:v>
                </c:pt>
                <c:pt idx="73772" formatCode="0.00E+00">
                  <c:v>3.6400000000000001E-4</c:v>
                </c:pt>
                <c:pt idx="73773" formatCode="0.00E+00">
                  <c:v>3.6400000000000001E-4</c:v>
                </c:pt>
                <c:pt idx="73774" formatCode="0.00E+00">
                  <c:v>3.6400000000000001E-4</c:v>
                </c:pt>
                <c:pt idx="73775" formatCode="0.00E+00">
                  <c:v>3.6400000000000001E-4</c:v>
                </c:pt>
                <c:pt idx="73776" formatCode="0.00E+00">
                  <c:v>3.6400000000000001E-4</c:v>
                </c:pt>
                <c:pt idx="73777" formatCode="0.00E+00">
                  <c:v>3.6400000000000001E-4</c:v>
                </c:pt>
                <c:pt idx="73778" formatCode="0.00E+00">
                  <c:v>3.6400000000000001E-4</c:v>
                </c:pt>
                <c:pt idx="73779" formatCode="0.00E+00">
                  <c:v>3.6400000000000001E-4</c:v>
                </c:pt>
                <c:pt idx="73780" formatCode="0.00E+00">
                  <c:v>3.6400000000000001E-4</c:v>
                </c:pt>
                <c:pt idx="73781" formatCode="0.00E+00">
                  <c:v>3.6400000000000001E-4</c:v>
                </c:pt>
                <c:pt idx="73782" formatCode="0.00E+00">
                  <c:v>3.6400000000000001E-4</c:v>
                </c:pt>
                <c:pt idx="73783" formatCode="0.00E+00">
                  <c:v>3.6400000000000001E-4</c:v>
                </c:pt>
                <c:pt idx="73784" formatCode="0.00E+00">
                  <c:v>3.6400000000000001E-4</c:v>
                </c:pt>
                <c:pt idx="73785" formatCode="0.00E+00">
                  <c:v>3.6400000000000001E-4</c:v>
                </c:pt>
                <c:pt idx="73786" formatCode="0.00E+00">
                  <c:v>3.6400000000000001E-4</c:v>
                </c:pt>
                <c:pt idx="73787" formatCode="0.00E+00">
                  <c:v>3.6400000000000001E-4</c:v>
                </c:pt>
                <c:pt idx="73788" formatCode="0.00E+00">
                  <c:v>3.6400000000000001E-4</c:v>
                </c:pt>
                <c:pt idx="73789" formatCode="0.00E+00">
                  <c:v>3.6400000000000001E-4</c:v>
                </c:pt>
                <c:pt idx="73790" formatCode="0.00E+00">
                  <c:v>3.6400000000000001E-4</c:v>
                </c:pt>
                <c:pt idx="73791" formatCode="0.00E+00">
                  <c:v>3.6400000000000001E-4</c:v>
                </c:pt>
                <c:pt idx="73792" formatCode="0.00E+00">
                  <c:v>3.6400000000000001E-4</c:v>
                </c:pt>
                <c:pt idx="73793" formatCode="0.00E+00">
                  <c:v>3.6400000000000001E-4</c:v>
                </c:pt>
                <c:pt idx="73794" formatCode="0.00E+00">
                  <c:v>3.6400000000000001E-4</c:v>
                </c:pt>
                <c:pt idx="73795" formatCode="0.00E+00">
                  <c:v>3.6400000000000001E-4</c:v>
                </c:pt>
                <c:pt idx="73796" formatCode="0.00E+00">
                  <c:v>3.6400000000000001E-4</c:v>
                </c:pt>
                <c:pt idx="73797" formatCode="0.00E+00">
                  <c:v>3.6400000000000001E-4</c:v>
                </c:pt>
                <c:pt idx="73798" formatCode="0.00E+00">
                  <c:v>3.6400000000000001E-4</c:v>
                </c:pt>
                <c:pt idx="73799" formatCode="0.00E+00">
                  <c:v>3.6400000000000001E-4</c:v>
                </c:pt>
                <c:pt idx="73800" formatCode="0.00E+00">
                  <c:v>3.6400000000000001E-4</c:v>
                </c:pt>
                <c:pt idx="73801" formatCode="0.00E+00">
                  <c:v>3.6400000000000001E-4</c:v>
                </c:pt>
                <c:pt idx="73802" formatCode="0.00E+00">
                  <c:v>3.6400000000000001E-4</c:v>
                </c:pt>
                <c:pt idx="73803" formatCode="0.00E+00">
                  <c:v>3.6400000000000001E-4</c:v>
                </c:pt>
                <c:pt idx="73804" formatCode="0.00E+00">
                  <c:v>3.6400000000000001E-4</c:v>
                </c:pt>
                <c:pt idx="73805" formatCode="0.00E+00">
                  <c:v>3.6400000000000001E-4</c:v>
                </c:pt>
                <c:pt idx="73806" formatCode="0.00E+00">
                  <c:v>3.6400000000000001E-4</c:v>
                </c:pt>
                <c:pt idx="73807" formatCode="0.00E+00">
                  <c:v>3.6400000000000001E-4</c:v>
                </c:pt>
                <c:pt idx="73808" formatCode="0.00E+00">
                  <c:v>3.6400000000000001E-4</c:v>
                </c:pt>
                <c:pt idx="73809" formatCode="0.00E+00">
                  <c:v>3.6400000000000001E-4</c:v>
                </c:pt>
                <c:pt idx="73810" formatCode="0.00E+00">
                  <c:v>3.6400000000000001E-4</c:v>
                </c:pt>
                <c:pt idx="73811" formatCode="0.00E+00">
                  <c:v>3.6299999999999999E-4</c:v>
                </c:pt>
                <c:pt idx="73812" formatCode="0.00E+00">
                  <c:v>3.6299999999999999E-4</c:v>
                </c:pt>
                <c:pt idx="73813" formatCode="0.00E+00">
                  <c:v>3.6400000000000001E-4</c:v>
                </c:pt>
                <c:pt idx="73814" formatCode="0.00E+00">
                  <c:v>3.6400000000000001E-4</c:v>
                </c:pt>
                <c:pt idx="73815" formatCode="0.00E+00">
                  <c:v>3.6400000000000001E-4</c:v>
                </c:pt>
                <c:pt idx="73816" formatCode="0.00E+00">
                  <c:v>3.6400000000000001E-4</c:v>
                </c:pt>
                <c:pt idx="73817" formatCode="0.00E+00">
                  <c:v>3.6299999999999999E-4</c:v>
                </c:pt>
                <c:pt idx="73818" formatCode="0.00E+00">
                  <c:v>3.6299999999999999E-4</c:v>
                </c:pt>
                <c:pt idx="73819" formatCode="0.00E+00">
                  <c:v>3.6299999999999999E-4</c:v>
                </c:pt>
                <c:pt idx="73820" formatCode="0.00E+00">
                  <c:v>3.6299999999999999E-4</c:v>
                </c:pt>
                <c:pt idx="73821" formatCode="0.00E+00">
                  <c:v>3.6400000000000001E-4</c:v>
                </c:pt>
                <c:pt idx="73822" formatCode="0.00E+00">
                  <c:v>3.6299999999999999E-4</c:v>
                </c:pt>
                <c:pt idx="73823" formatCode="0.00E+00">
                  <c:v>3.6299999999999999E-4</c:v>
                </c:pt>
                <c:pt idx="73824" formatCode="0.00E+00">
                  <c:v>3.6299999999999999E-4</c:v>
                </c:pt>
                <c:pt idx="73825" formatCode="0.00E+00">
                  <c:v>3.6299999999999999E-4</c:v>
                </c:pt>
                <c:pt idx="73826" formatCode="0.00E+00">
                  <c:v>3.6299999999999999E-4</c:v>
                </c:pt>
                <c:pt idx="73827" formatCode="0.00E+00">
                  <c:v>3.6299999999999999E-4</c:v>
                </c:pt>
                <c:pt idx="73828" formatCode="0.00E+00">
                  <c:v>3.6299999999999999E-4</c:v>
                </c:pt>
                <c:pt idx="73829" formatCode="0.00E+00">
                  <c:v>3.6299999999999999E-4</c:v>
                </c:pt>
                <c:pt idx="73830" formatCode="0.00E+00">
                  <c:v>3.6299999999999999E-4</c:v>
                </c:pt>
                <c:pt idx="73831" formatCode="0.00E+00">
                  <c:v>3.6299999999999999E-4</c:v>
                </c:pt>
                <c:pt idx="73832" formatCode="0.00E+00">
                  <c:v>3.6299999999999999E-4</c:v>
                </c:pt>
                <c:pt idx="73833" formatCode="0.00E+00">
                  <c:v>3.6299999999999999E-4</c:v>
                </c:pt>
                <c:pt idx="73834" formatCode="0.00E+00">
                  <c:v>3.6299999999999999E-4</c:v>
                </c:pt>
                <c:pt idx="73835" formatCode="0.00E+00">
                  <c:v>3.6299999999999999E-4</c:v>
                </c:pt>
                <c:pt idx="73836" formatCode="0.00E+00">
                  <c:v>3.6299999999999999E-4</c:v>
                </c:pt>
                <c:pt idx="73837" formatCode="0.00E+00">
                  <c:v>3.6299999999999999E-4</c:v>
                </c:pt>
                <c:pt idx="73838" formatCode="0.00E+00">
                  <c:v>3.6299999999999999E-4</c:v>
                </c:pt>
                <c:pt idx="73839" formatCode="0.00E+00">
                  <c:v>3.6299999999999999E-4</c:v>
                </c:pt>
                <c:pt idx="73840" formatCode="0.00E+00">
                  <c:v>3.6299999999999999E-4</c:v>
                </c:pt>
                <c:pt idx="73841" formatCode="0.00E+00">
                  <c:v>3.6299999999999999E-4</c:v>
                </c:pt>
                <c:pt idx="73842" formatCode="0.00E+00">
                  <c:v>3.6299999999999999E-4</c:v>
                </c:pt>
                <c:pt idx="73843" formatCode="0.00E+00">
                  <c:v>3.6299999999999999E-4</c:v>
                </c:pt>
                <c:pt idx="73844" formatCode="0.00E+00">
                  <c:v>3.6299999999999999E-4</c:v>
                </c:pt>
                <c:pt idx="73845" formatCode="0.00E+00">
                  <c:v>3.6299999999999999E-4</c:v>
                </c:pt>
                <c:pt idx="73846" formatCode="0.00E+00">
                  <c:v>3.6299999999999999E-4</c:v>
                </c:pt>
                <c:pt idx="73847" formatCode="0.00E+00">
                  <c:v>3.6299999999999999E-4</c:v>
                </c:pt>
                <c:pt idx="73848" formatCode="0.00E+00">
                  <c:v>3.6299999999999999E-4</c:v>
                </c:pt>
                <c:pt idx="73849" formatCode="0.00E+00">
                  <c:v>3.6299999999999999E-4</c:v>
                </c:pt>
                <c:pt idx="73850" formatCode="0.00E+00">
                  <c:v>3.6299999999999999E-4</c:v>
                </c:pt>
                <c:pt idx="73851" formatCode="0.00E+00">
                  <c:v>3.6299999999999999E-4</c:v>
                </c:pt>
                <c:pt idx="73852" formatCode="0.00E+00">
                  <c:v>3.6299999999999999E-4</c:v>
                </c:pt>
                <c:pt idx="73853" formatCode="0.00E+00">
                  <c:v>3.6299999999999999E-4</c:v>
                </c:pt>
                <c:pt idx="73854" formatCode="0.00E+00">
                  <c:v>3.6299999999999999E-4</c:v>
                </c:pt>
                <c:pt idx="73855" formatCode="0.00E+00">
                  <c:v>3.6299999999999999E-4</c:v>
                </c:pt>
                <c:pt idx="73856" formatCode="0.00E+00">
                  <c:v>3.6299999999999999E-4</c:v>
                </c:pt>
                <c:pt idx="73857" formatCode="0.00E+00">
                  <c:v>3.6299999999999999E-4</c:v>
                </c:pt>
                <c:pt idx="73858" formatCode="0.00E+00">
                  <c:v>3.6299999999999999E-4</c:v>
                </c:pt>
                <c:pt idx="73859" formatCode="0.00E+00">
                  <c:v>3.6299999999999999E-4</c:v>
                </c:pt>
                <c:pt idx="73860" formatCode="0.00E+00">
                  <c:v>3.6299999999999999E-4</c:v>
                </c:pt>
                <c:pt idx="73861" formatCode="0.00E+00">
                  <c:v>3.6299999999999999E-4</c:v>
                </c:pt>
                <c:pt idx="73862" formatCode="0.00E+00">
                  <c:v>3.6299999999999999E-4</c:v>
                </c:pt>
                <c:pt idx="73863" formatCode="0.00E+00">
                  <c:v>3.6299999999999999E-4</c:v>
                </c:pt>
                <c:pt idx="73864" formatCode="0.00E+00">
                  <c:v>3.6299999999999999E-4</c:v>
                </c:pt>
                <c:pt idx="73865" formatCode="0.00E+00">
                  <c:v>3.6299999999999999E-4</c:v>
                </c:pt>
                <c:pt idx="73866" formatCode="0.00E+00">
                  <c:v>3.6299999999999999E-4</c:v>
                </c:pt>
                <c:pt idx="73867" formatCode="0.00E+00">
                  <c:v>3.6299999999999999E-4</c:v>
                </c:pt>
                <c:pt idx="73868" formatCode="0.00E+00">
                  <c:v>3.6299999999999999E-4</c:v>
                </c:pt>
                <c:pt idx="73869" formatCode="0.00E+00">
                  <c:v>3.6299999999999999E-4</c:v>
                </c:pt>
                <c:pt idx="73870" formatCode="0.00E+00">
                  <c:v>3.6299999999999999E-4</c:v>
                </c:pt>
                <c:pt idx="73871" formatCode="0.00E+00">
                  <c:v>3.6299999999999999E-4</c:v>
                </c:pt>
                <c:pt idx="73872" formatCode="0.00E+00">
                  <c:v>3.6299999999999999E-4</c:v>
                </c:pt>
                <c:pt idx="73873" formatCode="0.00E+00">
                  <c:v>3.6299999999999999E-4</c:v>
                </c:pt>
                <c:pt idx="73874" formatCode="0.00E+00">
                  <c:v>3.6299999999999999E-4</c:v>
                </c:pt>
                <c:pt idx="73875" formatCode="0.00E+00">
                  <c:v>3.6299999999999999E-4</c:v>
                </c:pt>
                <c:pt idx="73876" formatCode="0.00E+00">
                  <c:v>3.6299999999999999E-4</c:v>
                </c:pt>
                <c:pt idx="73877" formatCode="0.00E+00">
                  <c:v>3.6299999999999999E-4</c:v>
                </c:pt>
                <c:pt idx="73878" formatCode="0.00E+00">
                  <c:v>3.6299999999999999E-4</c:v>
                </c:pt>
                <c:pt idx="73879" formatCode="0.00E+00">
                  <c:v>3.6299999999999999E-4</c:v>
                </c:pt>
                <c:pt idx="73880" formatCode="0.00E+00">
                  <c:v>3.6299999999999999E-4</c:v>
                </c:pt>
                <c:pt idx="73881" formatCode="0.00E+00">
                  <c:v>3.6299999999999999E-4</c:v>
                </c:pt>
                <c:pt idx="73882" formatCode="0.00E+00">
                  <c:v>3.6299999999999999E-4</c:v>
                </c:pt>
                <c:pt idx="73883" formatCode="0.00E+00">
                  <c:v>3.6299999999999999E-4</c:v>
                </c:pt>
                <c:pt idx="73884" formatCode="0.00E+00">
                  <c:v>3.6299999999999999E-4</c:v>
                </c:pt>
                <c:pt idx="73885" formatCode="0.00E+00">
                  <c:v>3.6200000000000002E-4</c:v>
                </c:pt>
                <c:pt idx="73886" formatCode="0.00E+00">
                  <c:v>3.6299999999999999E-4</c:v>
                </c:pt>
                <c:pt idx="73887" formatCode="0.00E+00">
                  <c:v>3.6299999999999999E-4</c:v>
                </c:pt>
                <c:pt idx="73888" formatCode="0.00E+00">
                  <c:v>3.6200000000000002E-4</c:v>
                </c:pt>
                <c:pt idx="73889" formatCode="0.00E+00">
                  <c:v>3.6299999999999999E-4</c:v>
                </c:pt>
                <c:pt idx="73890" formatCode="0.00E+00">
                  <c:v>3.6299999999999999E-4</c:v>
                </c:pt>
                <c:pt idx="73891" formatCode="0.00E+00">
                  <c:v>3.6299999999999999E-4</c:v>
                </c:pt>
                <c:pt idx="73892" formatCode="0.00E+00">
                  <c:v>3.6299999999999999E-4</c:v>
                </c:pt>
                <c:pt idx="73893" formatCode="0.00E+00">
                  <c:v>3.6299999999999999E-4</c:v>
                </c:pt>
                <c:pt idx="73894" formatCode="0.00E+00">
                  <c:v>3.6299999999999999E-4</c:v>
                </c:pt>
                <c:pt idx="73895" formatCode="0.00E+00">
                  <c:v>3.6299999999999999E-4</c:v>
                </c:pt>
                <c:pt idx="73896" formatCode="0.00E+00">
                  <c:v>3.6299999999999999E-4</c:v>
                </c:pt>
                <c:pt idx="73897" formatCode="0.00E+00">
                  <c:v>3.6299999999999999E-4</c:v>
                </c:pt>
                <c:pt idx="73898" formatCode="0.00E+00">
                  <c:v>3.6299999999999999E-4</c:v>
                </c:pt>
                <c:pt idx="73899" formatCode="0.00E+00">
                  <c:v>3.6299999999999999E-4</c:v>
                </c:pt>
                <c:pt idx="73900" formatCode="0.00E+00">
                  <c:v>3.6200000000000002E-4</c:v>
                </c:pt>
                <c:pt idx="73901" formatCode="0.00E+00">
                  <c:v>3.6200000000000002E-4</c:v>
                </c:pt>
                <c:pt idx="73902" formatCode="0.00E+00">
                  <c:v>3.6200000000000002E-4</c:v>
                </c:pt>
                <c:pt idx="73903" formatCode="0.00E+00">
                  <c:v>3.6299999999999999E-4</c:v>
                </c:pt>
                <c:pt idx="73904" formatCode="0.00E+00">
                  <c:v>3.6200000000000002E-4</c:v>
                </c:pt>
                <c:pt idx="73905" formatCode="0.00E+00">
                  <c:v>3.6200000000000002E-4</c:v>
                </c:pt>
                <c:pt idx="73906" formatCode="0.00E+00">
                  <c:v>3.6200000000000002E-4</c:v>
                </c:pt>
                <c:pt idx="73907" formatCode="0.00E+00">
                  <c:v>3.6200000000000002E-4</c:v>
                </c:pt>
                <c:pt idx="73908" formatCode="0.00E+00">
                  <c:v>3.6299999999999999E-4</c:v>
                </c:pt>
                <c:pt idx="73909" formatCode="0.00E+00">
                  <c:v>3.6200000000000002E-4</c:v>
                </c:pt>
                <c:pt idx="73910" formatCode="0.00E+00">
                  <c:v>3.6200000000000002E-4</c:v>
                </c:pt>
                <c:pt idx="73911" formatCode="0.00E+00">
                  <c:v>3.6200000000000002E-4</c:v>
                </c:pt>
                <c:pt idx="73912" formatCode="0.00E+00">
                  <c:v>3.6200000000000002E-4</c:v>
                </c:pt>
                <c:pt idx="73913" formatCode="0.00E+00">
                  <c:v>3.6200000000000002E-4</c:v>
                </c:pt>
                <c:pt idx="73914" formatCode="0.00E+00">
                  <c:v>3.6200000000000002E-4</c:v>
                </c:pt>
                <c:pt idx="73915" formatCode="0.00E+00">
                  <c:v>3.6200000000000002E-4</c:v>
                </c:pt>
                <c:pt idx="73916" formatCode="0.00E+00">
                  <c:v>3.6200000000000002E-4</c:v>
                </c:pt>
                <c:pt idx="73917" formatCode="0.00E+00">
                  <c:v>3.6200000000000002E-4</c:v>
                </c:pt>
                <c:pt idx="73918" formatCode="0.00E+00">
                  <c:v>3.6200000000000002E-4</c:v>
                </c:pt>
                <c:pt idx="73919" formatCode="0.00E+00">
                  <c:v>3.6200000000000002E-4</c:v>
                </c:pt>
                <c:pt idx="73920" formatCode="0.00E+00">
                  <c:v>3.6200000000000002E-4</c:v>
                </c:pt>
                <c:pt idx="73921" formatCode="0.00E+00">
                  <c:v>3.6200000000000002E-4</c:v>
                </c:pt>
                <c:pt idx="73922" formatCode="0.00E+00">
                  <c:v>3.6200000000000002E-4</c:v>
                </c:pt>
                <c:pt idx="73923" formatCode="0.00E+00">
                  <c:v>3.6200000000000002E-4</c:v>
                </c:pt>
                <c:pt idx="73924" formatCode="0.00E+00">
                  <c:v>3.6200000000000002E-4</c:v>
                </c:pt>
                <c:pt idx="73925" formatCode="0.00E+00">
                  <c:v>3.6200000000000002E-4</c:v>
                </c:pt>
                <c:pt idx="73926" formatCode="0.00E+00">
                  <c:v>3.6200000000000002E-4</c:v>
                </c:pt>
                <c:pt idx="73927" formatCode="0.00E+00">
                  <c:v>3.6200000000000002E-4</c:v>
                </c:pt>
                <c:pt idx="73928" formatCode="0.00E+00">
                  <c:v>3.6200000000000002E-4</c:v>
                </c:pt>
                <c:pt idx="73929" formatCode="0.00E+00">
                  <c:v>3.6200000000000002E-4</c:v>
                </c:pt>
                <c:pt idx="73930" formatCode="0.00E+00">
                  <c:v>3.6200000000000002E-4</c:v>
                </c:pt>
                <c:pt idx="73931" formatCode="0.00E+00">
                  <c:v>3.6200000000000002E-4</c:v>
                </c:pt>
                <c:pt idx="73932" formatCode="0.00E+00">
                  <c:v>3.6200000000000002E-4</c:v>
                </c:pt>
                <c:pt idx="73933" formatCode="0.00E+00">
                  <c:v>3.6200000000000002E-4</c:v>
                </c:pt>
                <c:pt idx="73934" formatCode="0.00E+00">
                  <c:v>3.6200000000000002E-4</c:v>
                </c:pt>
                <c:pt idx="73935" formatCode="0.00E+00">
                  <c:v>3.6200000000000002E-4</c:v>
                </c:pt>
                <c:pt idx="73936" formatCode="0.00E+00">
                  <c:v>3.6200000000000002E-4</c:v>
                </c:pt>
                <c:pt idx="73937" formatCode="0.00E+00">
                  <c:v>3.6200000000000002E-4</c:v>
                </c:pt>
                <c:pt idx="73938" formatCode="0.00E+00">
                  <c:v>3.6200000000000002E-4</c:v>
                </c:pt>
                <c:pt idx="73939" formatCode="0.00E+00">
                  <c:v>3.6200000000000002E-4</c:v>
                </c:pt>
                <c:pt idx="73940" formatCode="0.00E+00">
                  <c:v>3.6200000000000002E-4</c:v>
                </c:pt>
                <c:pt idx="73941" formatCode="0.00E+00">
                  <c:v>3.6200000000000002E-4</c:v>
                </c:pt>
                <c:pt idx="73942" formatCode="0.00E+00">
                  <c:v>3.6200000000000002E-4</c:v>
                </c:pt>
                <c:pt idx="73943" formatCode="0.00E+00">
                  <c:v>3.6200000000000002E-4</c:v>
                </c:pt>
                <c:pt idx="73944" formatCode="0.00E+00">
                  <c:v>3.6200000000000002E-4</c:v>
                </c:pt>
                <c:pt idx="73945" formatCode="0.00E+00">
                  <c:v>3.6200000000000002E-4</c:v>
                </c:pt>
                <c:pt idx="73946" formatCode="0.00E+00">
                  <c:v>3.6200000000000002E-4</c:v>
                </c:pt>
                <c:pt idx="73947" formatCode="0.00E+00">
                  <c:v>3.6200000000000002E-4</c:v>
                </c:pt>
                <c:pt idx="73948" formatCode="0.00E+00">
                  <c:v>3.6200000000000002E-4</c:v>
                </c:pt>
                <c:pt idx="73949" formatCode="0.00E+00">
                  <c:v>3.6200000000000002E-4</c:v>
                </c:pt>
                <c:pt idx="73950" formatCode="0.00E+00">
                  <c:v>3.6200000000000002E-4</c:v>
                </c:pt>
                <c:pt idx="73951" formatCode="0.00E+00">
                  <c:v>3.6200000000000002E-4</c:v>
                </c:pt>
                <c:pt idx="73952" formatCode="0.00E+00">
                  <c:v>3.6200000000000002E-4</c:v>
                </c:pt>
                <c:pt idx="73953" formatCode="0.00E+00">
                  <c:v>3.6200000000000002E-4</c:v>
                </c:pt>
                <c:pt idx="73954" formatCode="0.00E+00">
                  <c:v>3.6200000000000002E-4</c:v>
                </c:pt>
                <c:pt idx="73955" formatCode="0.00E+00">
                  <c:v>3.6200000000000002E-4</c:v>
                </c:pt>
                <c:pt idx="73956" formatCode="0.00E+00">
                  <c:v>3.6200000000000002E-4</c:v>
                </c:pt>
                <c:pt idx="73957" formatCode="0.00E+00">
                  <c:v>3.6200000000000002E-4</c:v>
                </c:pt>
                <c:pt idx="73958" formatCode="0.00E+00">
                  <c:v>3.6200000000000002E-4</c:v>
                </c:pt>
                <c:pt idx="73959" formatCode="0.00E+00">
                  <c:v>3.6200000000000002E-4</c:v>
                </c:pt>
                <c:pt idx="73960" formatCode="0.00E+00">
                  <c:v>3.6200000000000002E-4</c:v>
                </c:pt>
                <c:pt idx="73961" formatCode="0.00E+00">
                  <c:v>3.6200000000000002E-4</c:v>
                </c:pt>
                <c:pt idx="73962" formatCode="0.00E+00">
                  <c:v>3.6200000000000002E-4</c:v>
                </c:pt>
                <c:pt idx="73963" formatCode="0.00E+00">
                  <c:v>3.6200000000000002E-4</c:v>
                </c:pt>
                <c:pt idx="73964" formatCode="0.00E+00">
                  <c:v>3.6200000000000002E-4</c:v>
                </c:pt>
                <c:pt idx="73965" formatCode="0.00E+00">
                  <c:v>3.6200000000000002E-4</c:v>
                </c:pt>
                <c:pt idx="73966" formatCode="0.00E+00">
                  <c:v>3.6200000000000002E-4</c:v>
                </c:pt>
                <c:pt idx="73967" formatCode="0.00E+00">
                  <c:v>3.6200000000000002E-4</c:v>
                </c:pt>
                <c:pt idx="73968" formatCode="0.00E+00">
                  <c:v>3.6200000000000002E-4</c:v>
                </c:pt>
                <c:pt idx="73969" formatCode="0.00E+00">
                  <c:v>3.6200000000000002E-4</c:v>
                </c:pt>
                <c:pt idx="73970" formatCode="0.00E+00">
                  <c:v>3.6200000000000002E-4</c:v>
                </c:pt>
                <c:pt idx="73971" formatCode="0.00E+00">
                  <c:v>3.6200000000000002E-4</c:v>
                </c:pt>
                <c:pt idx="73972" formatCode="0.00E+00">
                  <c:v>3.6200000000000002E-4</c:v>
                </c:pt>
                <c:pt idx="73973" formatCode="0.00E+00">
                  <c:v>3.6200000000000002E-4</c:v>
                </c:pt>
                <c:pt idx="73974" formatCode="0.00E+00">
                  <c:v>3.6200000000000002E-4</c:v>
                </c:pt>
                <c:pt idx="73975" formatCode="0.00E+00">
                  <c:v>3.6200000000000002E-4</c:v>
                </c:pt>
                <c:pt idx="73976" formatCode="0.00E+00">
                  <c:v>3.6200000000000002E-4</c:v>
                </c:pt>
                <c:pt idx="73977" formatCode="0.00E+00">
                  <c:v>3.6200000000000002E-4</c:v>
                </c:pt>
                <c:pt idx="73978" formatCode="0.00E+00">
                  <c:v>3.6200000000000002E-4</c:v>
                </c:pt>
                <c:pt idx="73979" formatCode="0.00E+00">
                  <c:v>3.6200000000000002E-4</c:v>
                </c:pt>
                <c:pt idx="73980" formatCode="0.00E+00">
                  <c:v>3.6200000000000002E-4</c:v>
                </c:pt>
                <c:pt idx="73981" formatCode="0.00E+00">
                  <c:v>3.6200000000000002E-4</c:v>
                </c:pt>
                <c:pt idx="73982" formatCode="0.00E+00">
                  <c:v>3.6200000000000002E-4</c:v>
                </c:pt>
                <c:pt idx="73983" formatCode="0.00E+00">
                  <c:v>3.6200000000000002E-4</c:v>
                </c:pt>
                <c:pt idx="73984" formatCode="0.00E+00">
                  <c:v>3.6200000000000002E-4</c:v>
                </c:pt>
                <c:pt idx="73985" formatCode="0.00E+00">
                  <c:v>3.6200000000000002E-4</c:v>
                </c:pt>
                <c:pt idx="73986" formatCode="0.00E+00">
                  <c:v>3.6200000000000002E-4</c:v>
                </c:pt>
                <c:pt idx="73987" formatCode="0.00E+00">
                  <c:v>3.6200000000000002E-4</c:v>
                </c:pt>
                <c:pt idx="73988" formatCode="0.00E+00">
                  <c:v>3.6200000000000002E-4</c:v>
                </c:pt>
                <c:pt idx="73989" formatCode="0.00E+00">
                  <c:v>3.6200000000000002E-4</c:v>
                </c:pt>
                <c:pt idx="73990" formatCode="0.00E+00">
                  <c:v>3.6200000000000002E-4</c:v>
                </c:pt>
                <c:pt idx="73991" formatCode="0.00E+00">
                  <c:v>3.6200000000000002E-4</c:v>
                </c:pt>
                <c:pt idx="73992" formatCode="0.00E+00">
                  <c:v>3.6200000000000002E-4</c:v>
                </c:pt>
                <c:pt idx="73993" formatCode="0.00E+00">
                  <c:v>3.6200000000000002E-4</c:v>
                </c:pt>
                <c:pt idx="73994" formatCode="0.00E+00">
                  <c:v>3.6200000000000002E-4</c:v>
                </c:pt>
                <c:pt idx="73995" formatCode="0.00E+00">
                  <c:v>3.6200000000000002E-4</c:v>
                </c:pt>
                <c:pt idx="73996" formatCode="0.00E+00">
                  <c:v>3.6099999999999999E-4</c:v>
                </c:pt>
                <c:pt idx="73997" formatCode="0.00E+00">
                  <c:v>3.6200000000000002E-4</c:v>
                </c:pt>
                <c:pt idx="73998" formatCode="0.00E+00">
                  <c:v>3.6099999999999999E-4</c:v>
                </c:pt>
                <c:pt idx="73999" formatCode="0.00E+00">
                  <c:v>3.6099999999999999E-4</c:v>
                </c:pt>
                <c:pt idx="74000" formatCode="0.00E+00">
                  <c:v>3.6099999999999999E-4</c:v>
                </c:pt>
                <c:pt idx="74001" formatCode="0.00E+00">
                  <c:v>3.6099999999999999E-4</c:v>
                </c:pt>
                <c:pt idx="74002" formatCode="0.00E+00">
                  <c:v>3.6099999999999999E-4</c:v>
                </c:pt>
                <c:pt idx="74003" formatCode="0.00E+00">
                  <c:v>3.6099999999999999E-4</c:v>
                </c:pt>
                <c:pt idx="74004" formatCode="0.00E+00">
                  <c:v>3.6099999999999999E-4</c:v>
                </c:pt>
                <c:pt idx="74005" formatCode="0.00E+00">
                  <c:v>3.6099999999999999E-4</c:v>
                </c:pt>
                <c:pt idx="74006" formatCode="0.00E+00">
                  <c:v>3.6099999999999999E-4</c:v>
                </c:pt>
                <c:pt idx="74007" formatCode="0.00E+00">
                  <c:v>3.6099999999999999E-4</c:v>
                </c:pt>
                <c:pt idx="74008" formatCode="0.00E+00">
                  <c:v>3.6200000000000002E-4</c:v>
                </c:pt>
                <c:pt idx="74009" formatCode="0.00E+00">
                  <c:v>3.6099999999999999E-4</c:v>
                </c:pt>
                <c:pt idx="74010" formatCode="0.00E+00">
                  <c:v>3.6099999999999999E-4</c:v>
                </c:pt>
                <c:pt idx="74011" formatCode="0.00E+00">
                  <c:v>3.6099999999999999E-4</c:v>
                </c:pt>
                <c:pt idx="74012" formatCode="0.00E+00">
                  <c:v>3.6099999999999999E-4</c:v>
                </c:pt>
                <c:pt idx="74013" formatCode="0.00E+00">
                  <c:v>3.6099999999999999E-4</c:v>
                </c:pt>
                <c:pt idx="74014" formatCode="0.00E+00">
                  <c:v>3.6099999999999999E-4</c:v>
                </c:pt>
                <c:pt idx="74015" formatCode="0.00E+00">
                  <c:v>3.6099999999999999E-4</c:v>
                </c:pt>
                <c:pt idx="74016" formatCode="0.00E+00">
                  <c:v>3.6099999999999999E-4</c:v>
                </c:pt>
                <c:pt idx="74017" formatCode="0.00E+00">
                  <c:v>3.6099999999999999E-4</c:v>
                </c:pt>
                <c:pt idx="74018" formatCode="0.00E+00">
                  <c:v>3.6099999999999999E-4</c:v>
                </c:pt>
                <c:pt idx="74019" formatCode="0.00E+00">
                  <c:v>3.6099999999999999E-4</c:v>
                </c:pt>
                <c:pt idx="74020" formatCode="0.00E+00">
                  <c:v>3.6099999999999999E-4</c:v>
                </c:pt>
                <c:pt idx="74021" formatCode="0.00E+00">
                  <c:v>3.6099999999999999E-4</c:v>
                </c:pt>
                <c:pt idx="74022" formatCode="0.00E+00">
                  <c:v>3.6099999999999999E-4</c:v>
                </c:pt>
                <c:pt idx="74023" formatCode="0.00E+00">
                  <c:v>3.6099999999999999E-4</c:v>
                </c:pt>
                <c:pt idx="74024" formatCode="0.00E+00">
                  <c:v>3.6099999999999999E-4</c:v>
                </c:pt>
                <c:pt idx="74025" formatCode="0.00E+00">
                  <c:v>3.6099999999999999E-4</c:v>
                </c:pt>
                <c:pt idx="74026" formatCode="0.00E+00">
                  <c:v>3.6099999999999999E-4</c:v>
                </c:pt>
                <c:pt idx="74027" formatCode="0.00E+00">
                  <c:v>3.6099999999999999E-4</c:v>
                </c:pt>
                <c:pt idx="74028" formatCode="0.00E+00">
                  <c:v>3.6099999999999999E-4</c:v>
                </c:pt>
                <c:pt idx="74029" formatCode="0.00E+00">
                  <c:v>3.6099999999999999E-4</c:v>
                </c:pt>
                <c:pt idx="74030" formatCode="0.00E+00">
                  <c:v>3.6099999999999999E-4</c:v>
                </c:pt>
                <c:pt idx="74031" formatCode="0.00E+00">
                  <c:v>3.6099999999999999E-4</c:v>
                </c:pt>
                <c:pt idx="74032" formatCode="0.00E+00">
                  <c:v>3.6099999999999999E-4</c:v>
                </c:pt>
                <c:pt idx="74033" formatCode="0.00E+00">
                  <c:v>3.6099999999999999E-4</c:v>
                </c:pt>
                <c:pt idx="74034" formatCode="0.00E+00">
                  <c:v>3.6099999999999999E-4</c:v>
                </c:pt>
                <c:pt idx="74035" formatCode="0.00E+00">
                  <c:v>3.6099999999999999E-4</c:v>
                </c:pt>
                <c:pt idx="74036" formatCode="0.00E+00">
                  <c:v>3.6099999999999999E-4</c:v>
                </c:pt>
                <c:pt idx="74037" formatCode="0.00E+00">
                  <c:v>3.6099999999999999E-4</c:v>
                </c:pt>
                <c:pt idx="74038" formatCode="0.00E+00">
                  <c:v>3.6099999999999999E-4</c:v>
                </c:pt>
                <c:pt idx="74039" formatCode="0.00E+00">
                  <c:v>3.6099999999999999E-4</c:v>
                </c:pt>
                <c:pt idx="74040" formatCode="0.00E+00">
                  <c:v>3.6099999999999999E-4</c:v>
                </c:pt>
                <c:pt idx="74041" formatCode="0.00E+00">
                  <c:v>3.6099999999999999E-4</c:v>
                </c:pt>
                <c:pt idx="74042" formatCode="0.00E+00">
                  <c:v>3.6099999999999999E-4</c:v>
                </c:pt>
                <c:pt idx="74043" formatCode="0.00E+00">
                  <c:v>3.6099999999999999E-4</c:v>
                </c:pt>
                <c:pt idx="74044" formatCode="0.00E+00">
                  <c:v>3.6099999999999999E-4</c:v>
                </c:pt>
                <c:pt idx="74045" formatCode="0.00E+00">
                  <c:v>3.6099999999999999E-4</c:v>
                </c:pt>
                <c:pt idx="74046" formatCode="0.00E+00">
                  <c:v>3.6099999999999999E-4</c:v>
                </c:pt>
                <c:pt idx="74047" formatCode="0.00E+00">
                  <c:v>3.6099999999999999E-4</c:v>
                </c:pt>
                <c:pt idx="74048" formatCode="0.00E+00">
                  <c:v>3.6099999999999999E-4</c:v>
                </c:pt>
                <c:pt idx="74049" formatCode="0.00E+00">
                  <c:v>3.6099999999999999E-4</c:v>
                </c:pt>
                <c:pt idx="74050" formatCode="0.00E+00">
                  <c:v>3.6099999999999999E-4</c:v>
                </c:pt>
                <c:pt idx="74051" formatCode="0.00E+00">
                  <c:v>3.6099999999999999E-4</c:v>
                </c:pt>
                <c:pt idx="74052" formatCode="0.00E+00">
                  <c:v>3.6099999999999999E-4</c:v>
                </c:pt>
                <c:pt idx="74053" formatCode="0.00E+00">
                  <c:v>3.6099999999999999E-4</c:v>
                </c:pt>
                <c:pt idx="74054" formatCode="0.00E+00">
                  <c:v>3.6099999999999999E-4</c:v>
                </c:pt>
                <c:pt idx="74055" formatCode="0.00E+00">
                  <c:v>3.6099999999999999E-4</c:v>
                </c:pt>
                <c:pt idx="74056" formatCode="0.00E+00">
                  <c:v>3.6099999999999999E-4</c:v>
                </c:pt>
                <c:pt idx="74057" formatCode="0.00E+00">
                  <c:v>3.6099999999999999E-4</c:v>
                </c:pt>
                <c:pt idx="74058" formatCode="0.00E+00">
                  <c:v>3.6099999999999999E-4</c:v>
                </c:pt>
                <c:pt idx="74059" formatCode="0.00E+00">
                  <c:v>3.6099999999999999E-4</c:v>
                </c:pt>
                <c:pt idx="74060" formatCode="0.00E+00">
                  <c:v>3.6099999999999999E-4</c:v>
                </c:pt>
                <c:pt idx="74061" formatCode="0.00E+00">
                  <c:v>3.6099999999999999E-4</c:v>
                </c:pt>
                <c:pt idx="74062" formatCode="0.00E+00">
                  <c:v>3.6099999999999999E-4</c:v>
                </c:pt>
                <c:pt idx="74063" formatCode="0.00E+00">
                  <c:v>3.6099999999999999E-4</c:v>
                </c:pt>
                <c:pt idx="74064" formatCode="0.00E+00">
                  <c:v>3.6099999999999999E-4</c:v>
                </c:pt>
                <c:pt idx="74065" formatCode="0.00E+00">
                  <c:v>3.6099999999999999E-4</c:v>
                </c:pt>
                <c:pt idx="74066" formatCode="0.00E+00">
                  <c:v>3.6099999999999999E-4</c:v>
                </c:pt>
                <c:pt idx="74067" formatCode="0.00E+00">
                  <c:v>3.6099999999999999E-4</c:v>
                </c:pt>
                <c:pt idx="74068" formatCode="0.00E+00">
                  <c:v>3.6099999999999999E-4</c:v>
                </c:pt>
                <c:pt idx="74069" formatCode="0.00E+00">
                  <c:v>3.6099999999999999E-4</c:v>
                </c:pt>
                <c:pt idx="74070" formatCode="0.00E+00">
                  <c:v>3.6099999999999999E-4</c:v>
                </c:pt>
                <c:pt idx="74071" formatCode="0.00E+00">
                  <c:v>3.6099999999999999E-4</c:v>
                </c:pt>
                <c:pt idx="74072" formatCode="0.00E+00">
                  <c:v>3.6099999999999999E-4</c:v>
                </c:pt>
                <c:pt idx="74073" formatCode="0.00E+00">
                  <c:v>3.6099999999999999E-4</c:v>
                </c:pt>
                <c:pt idx="74074" formatCode="0.00E+00">
                  <c:v>3.6099999999999999E-4</c:v>
                </c:pt>
                <c:pt idx="74075" formatCode="0.00E+00">
                  <c:v>3.6099999999999999E-4</c:v>
                </c:pt>
                <c:pt idx="74076" formatCode="0.00E+00">
                  <c:v>3.6099999999999999E-4</c:v>
                </c:pt>
                <c:pt idx="74077" formatCode="0.00E+00">
                  <c:v>3.6099999999999999E-4</c:v>
                </c:pt>
                <c:pt idx="74078" formatCode="0.00E+00">
                  <c:v>3.6099999999999999E-4</c:v>
                </c:pt>
                <c:pt idx="74079" formatCode="0.00E+00">
                  <c:v>3.6099999999999999E-4</c:v>
                </c:pt>
                <c:pt idx="74080" formatCode="0.00E+00">
                  <c:v>3.6099999999999999E-4</c:v>
                </c:pt>
                <c:pt idx="74081" formatCode="0.00E+00">
                  <c:v>3.6099999999999999E-4</c:v>
                </c:pt>
                <c:pt idx="74082" formatCode="0.00E+00">
                  <c:v>3.6099999999999999E-4</c:v>
                </c:pt>
                <c:pt idx="74083" formatCode="0.00E+00">
                  <c:v>3.6099999999999999E-4</c:v>
                </c:pt>
                <c:pt idx="74084" formatCode="0.00E+00">
                  <c:v>3.6099999999999999E-4</c:v>
                </c:pt>
                <c:pt idx="74085" formatCode="0.00E+00">
                  <c:v>3.6099999999999999E-4</c:v>
                </c:pt>
                <c:pt idx="74086" formatCode="0.00E+00">
                  <c:v>3.6099999999999999E-4</c:v>
                </c:pt>
                <c:pt idx="74087" formatCode="0.00E+00">
                  <c:v>3.6099999999999999E-4</c:v>
                </c:pt>
                <c:pt idx="74088" formatCode="0.00E+00">
                  <c:v>3.6099999999999999E-4</c:v>
                </c:pt>
                <c:pt idx="74089" formatCode="0.00E+00">
                  <c:v>3.6099999999999999E-4</c:v>
                </c:pt>
                <c:pt idx="74090" formatCode="0.00E+00">
                  <c:v>3.6099999999999999E-4</c:v>
                </c:pt>
                <c:pt idx="74091" formatCode="0.00E+00">
                  <c:v>3.6099999999999999E-4</c:v>
                </c:pt>
                <c:pt idx="74092" formatCode="0.00E+00">
                  <c:v>3.6099999999999999E-4</c:v>
                </c:pt>
                <c:pt idx="74093" formatCode="0.00E+00">
                  <c:v>3.6000000000000002E-4</c:v>
                </c:pt>
                <c:pt idx="74094" formatCode="0.00E+00">
                  <c:v>3.6000000000000002E-4</c:v>
                </c:pt>
                <c:pt idx="74095" formatCode="0.00E+00">
                  <c:v>3.6099999999999999E-4</c:v>
                </c:pt>
                <c:pt idx="74096" formatCode="0.00E+00">
                  <c:v>3.6099999999999999E-4</c:v>
                </c:pt>
                <c:pt idx="74097" formatCode="0.00E+00">
                  <c:v>3.6099999999999999E-4</c:v>
                </c:pt>
                <c:pt idx="74098" formatCode="0.00E+00">
                  <c:v>3.6000000000000002E-4</c:v>
                </c:pt>
                <c:pt idx="74099" formatCode="0.00E+00">
                  <c:v>3.6000000000000002E-4</c:v>
                </c:pt>
                <c:pt idx="74100" formatCode="0.00E+00">
                  <c:v>3.6099999999999999E-4</c:v>
                </c:pt>
                <c:pt idx="74101" formatCode="0.00E+00">
                  <c:v>3.6099999999999999E-4</c:v>
                </c:pt>
                <c:pt idx="74102" formatCode="0.00E+00">
                  <c:v>3.6000000000000002E-4</c:v>
                </c:pt>
                <c:pt idx="74103" formatCode="0.00E+00">
                  <c:v>3.6099999999999999E-4</c:v>
                </c:pt>
                <c:pt idx="74104" formatCode="0.00E+00">
                  <c:v>3.6000000000000002E-4</c:v>
                </c:pt>
                <c:pt idx="74105" formatCode="0.00E+00">
                  <c:v>3.6000000000000002E-4</c:v>
                </c:pt>
                <c:pt idx="74106" formatCode="0.00E+00">
                  <c:v>3.6000000000000002E-4</c:v>
                </c:pt>
                <c:pt idx="74107" formatCode="0.00E+00">
                  <c:v>3.6000000000000002E-4</c:v>
                </c:pt>
                <c:pt idx="74108" formatCode="0.00E+00">
                  <c:v>3.6000000000000002E-4</c:v>
                </c:pt>
                <c:pt idx="74109" formatCode="0.00E+00">
                  <c:v>3.6099999999999999E-4</c:v>
                </c:pt>
                <c:pt idx="74110" formatCode="0.00E+00">
                  <c:v>3.6099999999999999E-4</c:v>
                </c:pt>
                <c:pt idx="74111" formatCode="0.00E+00">
                  <c:v>3.6000000000000002E-4</c:v>
                </c:pt>
                <c:pt idx="74112" formatCode="0.00E+00">
                  <c:v>3.6000000000000002E-4</c:v>
                </c:pt>
                <c:pt idx="74113" formatCode="0.00E+00">
                  <c:v>3.6000000000000002E-4</c:v>
                </c:pt>
                <c:pt idx="74114" formatCode="0.00E+00">
                  <c:v>3.6000000000000002E-4</c:v>
                </c:pt>
                <c:pt idx="74115" formatCode="0.00E+00">
                  <c:v>3.6000000000000002E-4</c:v>
                </c:pt>
                <c:pt idx="74116" formatCode="0.00E+00">
                  <c:v>3.6000000000000002E-4</c:v>
                </c:pt>
                <c:pt idx="74117" formatCode="0.00E+00">
                  <c:v>3.6000000000000002E-4</c:v>
                </c:pt>
                <c:pt idx="74118" formatCode="0.00E+00">
                  <c:v>3.6000000000000002E-4</c:v>
                </c:pt>
                <c:pt idx="74119" formatCode="0.00E+00">
                  <c:v>3.6000000000000002E-4</c:v>
                </c:pt>
                <c:pt idx="74120" formatCode="0.00E+00">
                  <c:v>3.6000000000000002E-4</c:v>
                </c:pt>
                <c:pt idx="74121" formatCode="0.00E+00">
                  <c:v>3.6000000000000002E-4</c:v>
                </c:pt>
                <c:pt idx="74122" formatCode="0.00E+00">
                  <c:v>3.6000000000000002E-4</c:v>
                </c:pt>
                <c:pt idx="74123" formatCode="0.00E+00">
                  <c:v>3.6000000000000002E-4</c:v>
                </c:pt>
                <c:pt idx="74124" formatCode="0.00E+00">
                  <c:v>3.6000000000000002E-4</c:v>
                </c:pt>
                <c:pt idx="74125" formatCode="0.00E+00">
                  <c:v>3.6000000000000002E-4</c:v>
                </c:pt>
                <c:pt idx="74126" formatCode="0.00E+00">
                  <c:v>3.6000000000000002E-4</c:v>
                </c:pt>
                <c:pt idx="74127" formatCode="0.00E+00">
                  <c:v>3.6000000000000002E-4</c:v>
                </c:pt>
                <c:pt idx="74128" formatCode="0.00E+00">
                  <c:v>3.6000000000000002E-4</c:v>
                </c:pt>
                <c:pt idx="74129" formatCode="0.00E+00">
                  <c:v>3.6000000000000002E-4</c:v>
                </c:pt>
                <c:pt idx="74130" formatCode="0.00E+00">
                  <c:v>3.6000000000000002E-4</c:v>
                </c:pt>
                <c:pt idx="74131" formatCode="0.00E+00">
                  <c:v>3.6000000000000002E-4</c:v>
                </c:pt>
                <c:pt idx="74132" formatCode="0.00E+00">
                  <c:v>3.6000000000000002E-4</c:v>
                </c:pt>
                <c:pt idx="74133" formatCode="0.00E+00">
                  <c:v>3.6000000000000002E-4</c:v>
                </c:pt>
                <c:pt idx="74134" formatCode="0.00E+00">
                  <c:v>3.6000000000000002E-4</c:v>
                </c:pt>
                <c:pt idx="74135" formatCode="0.00E+00">
                  <c:v>3.6000000000000002E-4</c:v>
                </c:pt>
                <c:pt idx="74136" formatCode="0.00E+00">
                  <c:v>3.6000000000000002E-4</c:v>
                </c:pt>
                <c:pt idx="74137" formatCode="0.00E+00">
                  <c:v>3.6000000000000002E-4</c:v>
                </c:pt>
                <c:pt idx="74138" formatCode="0.00E+00">
                  <c:v>3.6000000000000002E-4</c:v>
                </c:pt>
                <c:pt idx="74139" formatCode="0.00E+00">
                  <c:v>3.6000000000000002E-4</c:v>
                </c:pt>
                <c:pt idx="74140" formatCode="0.00E+00">
                  <c:v>3.6000000000000002E-4</c:v>
                </c:pt>
                <c:pt idx="74141" formatCode="0.00E+00">
                  <c:v>3.6000000000000002E-4</c:v>
                </c:pt>
                <c:pt idx="74142" formatCode="0.00E+00">
                  <c:v>3.6000000000000002E-4</c:v>
                </c:pt>
                <c:pt idx="74143" formatCode="0.00E+00">
                  <c:v>3.6000000000000002E-4</c:v>
                </c:pt>
                <c:pt idx="74144" formatCode="0.00E+00">
                  <c:v>3.6000000000000002E-4</c:v>
                </c:pt>
                <c:pt idx="74145" formatCode="0.00E+00">
                  <c:v>3.6000000000000002E-4</c:v>
                </c:pt>
                <c:pt idx="74146" formatCode="0.00E+00">
                  <c:v>3.6000000000000002E-4</c:v>
                </c:pt>
                <c:pt idx="74147" formatCode="0.00E+00">
                  <c:v>3.6000000000000002E-4</c:v>
                </c:pt>
                <c:pt idx="74148" formatCode="0.00E+00">
                  <c:v>3.6000000000000002E-4</c:v>
                </c:pt>
                <c:pt idx="74149" formatCode="0.00E+00">
                  <c:v>3.6000000000000002E-4</c:v>
                </c:pt>
                <c:pt idx="74150" formatCode="0.00E+00">
                  <c:v>3.6000000000000002E-4</c:v>
                </c:pt>
                <c:pt idx="74151" formatCode="0.00E+00">
                  <c:v>3.6000000000000002E-4</c:v>
                </c:pt>
                <c:pt idx="74152" formatCode="0.00E+00">
                  <c:v>3.6000000000000002E-4</c:v>
                </c:pt>
                <c:pt idx="74153" formatCode="0.00E+00">
                  <c:v>3.6000000000000002E-4</c:v>
                </c:pt>
                <c:pt idx="74154" formatCode="0.00E+00">
                  <c:v>3.6000000000000002E-4</c:v>
                </c:pt>
                <c:pt idx="74155" formatCode="0.00E+00">
                  <c:v>3.6000000000000002E-4</c:v>
                </c:pt>
                <c:pt idx="74156" formatCode="0.00E+00">
                  <c:v>3.6000000000000002E-4</c:v>
                </c:pt>
                <c:pt idx="74157" formatCode="0.00E+00">
                  <c:v>3.6000000000000002E-4</c:v>
                </c:pt>
                <c:pt idx="74158" formatCode="0.00E+00">
                  <c:v>3.6000000000000002E-4</c:v>
                </c:pt>
                <c:pt idx="74159" formatCode="0.00E+00">
                  <c:v>3.6000000000000002E-4</c:v>
                </c:pt>
                <c:pt idx="74160" formatCode="0.00E+00">
                  <c:v>3.6000000000000002E-4</c:v>
                </c:pt>
                <c:pt idx="74161" formatCode="0.00E+00">
                  <c:v>3.6000000000000002E-4</c:v>
                </c:pt>
                <c:pt idx="74162" formatCode="0.00E+00">
                  <c:v>3.6000000000000002E-4</c:v>
                </c:pt>
                <c:pt idx="74163" formatCode="0.00E+00">
                  <c:v>3.6000000000000002E-4</c:v>
                </c:pt>
                <c:pt idx="74164" formatCode="0.00E+00">
                  <c:v>3.6000000000000002E-4</c:v>
                </c:pt>
                <c:pt idx="74165" formatCode="0.00E+00">
                  <c:v>3.6000000000000002E-4</c:v>
                </c:pt>
                <c:pt idx="74166" formatCode="0.00E+00">
                  <c:v>3.6000000000000002E-4</c:v>
                </c:pt>
                <c:pt idx="74167" formatCode="0.00E+00">
                  <c:v>3.6000000000000002E-4</c:v>
                </c:pt>
                <c:pt idx="74168" formatCode="0.00E+00">
                  <c:v>3.6000000000000002E-4</c:v>
                </c:pt>
                <c:pt idx="74169" formatCode="0.00E+00">
                  <c:v>3.6000000000000002E-4</c:v>
                </c:pt>
                <c:pt idx="74170" formatCode="0.00E+00">
                  <c:v>3.6000000000000002E-4</c:v>
                </c:pt>
                <c:pt idx="74171" formatCode="0.00E+00">
                  <c:v>3.6000000000000002E-4</c:v>
                </c:pt>
                <c:pt idx="74172" formatCode="0.00E+00">
                  <c:v>3.6000000000000002E-4</c:v>
                </c:pt>
                <c:pt idx="74173" formatCode="0.00E+00">
                  <c:v>3.6000000000000002E-4</c:v>
                </c:pt>
                <c:pt idx="74174" formatCode="0.00E+00">
                  <c:v>3.6000000000000002E-4</c:v>
                </c:pt>
                <c:pt idx="74175" formatCode="0.00E+00">
                  <c:v>3.6000000000000002E-4</c:v>
                </c:pt>
                <c:pt idx="74176" formatCode="0.00E+00">
                  <c:v>3.6000000000000002E-4</c:v>
                </c:pt>
                <c:pt idx="74177" formatCode="0.00E+00">
                  <c:v>3.6000000000000002E-4</c:v>
                </c:pt>
                <c:pt idx="74178" formatCode="0.00E+00">
                  <c:v>3.6000000000000002E-4</c:v>
                </c:pt>
                <c:pt idx="74179" formatCode="0.00E+00">
                  <c:v>3.6000000000000002E-4</c:v>
                </c:pt>
                <c:pt idx="74180" formatCode="0.00E+00">
                  <c:v>3.6000000000000002E-4</c:v>
                </c:pt>
                <c:pt idx="74181" formatCode="0.00E+00">
                  <c:v>3.6000000000000002E-4</c:v>
                </c:pt>
                <c:pt idx="74182" formatCode="0.00E+00">
                  <c:v>3.6000000000000002E-4</c:v>
                </c:pt>
                <c:pt idx="74183" formatCode="0.00E+00">
                  <c:v>3.6000000000000002E-4</c:v>
                </c:pt>
                <c:pt idx="74184" formatCode="0.00E+00">
                  <c:v>3.6000000000000002E-4</c:v>
                </c:pt>
                <c:pt idx="74185" formatCode="0.00E+00">
                  <c:v>3.6000000000000002E-4</c:v>
                </c:pt>
                <c:pt idx="74186" formatCode="0.00E+00">
                  <c:v>3.6000000000000002E-4</c:v>
                </c:pt>
                <c:pt idx="74187" formatCode="0.00E+00">
                  <c:v>3.6000000000000002E-4</c:v>
                </c:pt>
                <c:pt idx="74188" formatCode="0.00E+00">
                  <c:v>3.6000000000000002E-4</c:v>
                </c:pt>
                <c:pt idx="74189" formatCode="0.00E+00">
                  <c:v>3.6000000000000002E-4</c:v>
                </c:pt>
                <c:pt idx="74190" formatCode="0.00E+00">
                  <c:v>3.6000000000000002E-4</c:v>
                </c:pt>
                <c:pt idx="74191" formatCode="0.00E+00">
                  <c:v>3.6000000000000002E-4</c:v>
                </c:pt>
                <c:pt idx="74192" formatCode="0.00E+00">
                  <c:v>3.6000000000000002E-4</c:v>
                </c:pt>
                <c:pt idx="74193" formatCode="0.00E+00">
                  <c:v>3.6000000000000002E-4</c:v>
                </c:pt>
                <c:pt idx="74194" formatCode="0.00E+00">
                  <c:v>3.6000000000000002E-4</c:v>
                </c:pt>
                <c:pt idx="74195" formatCode="0.00E+00">
                  <c:v>3.6000000000000002E-4</c:v>
                </c:pt>
                <c:pt idx="74196" formatCode="0.00E+00">
                  <c:v>3.6000000000000002E-4</c:v>
                </c:pt>
                <c:pt idx="74197" formatCode="0.00E+00">
                  <c:v>3.6000000000000002E-4</c:v>
                </c:pt>
                <c:pt idx="74198" formatCode="0.00E+00">
                  <c:v>3.6000000000000002E-4</c:v>
                </c:pt>
                <c:pt idx="74199" formatCode="0.00E+00">
                  <c:v>3.6000000000000002E-4</c:v>
                </c:pt>
                <c:pt idx="74200" formatCode="0.00E+00">
                  <c:v>3.59E-4</c:v>
                </c:pt>
                <c:pt idx="74201" formatCode="0.00E+00">
                  <c:v>3.59E-4</c:v>
                </c:pt>
                <c:pt idx="74202" formatCode="0.00E+00">
                  <c:v>3.6000000000000002E-4</c:v>
                </c:pt>
                <c:pt idx="74203" formatCode="0.00E+00">
                  <c:v>3.6000000000000002E-4</c:v>
                </c:pt>
                <c:pt idx="74204" formatCode="0.00E+00">
                  <c:v>3.6000000000000002E-4</c:v>
                </c:pt>
                <c:pt idx="74205" formatCode="0.00E+00">
                  <c:v>3.6000000000000002E-4</c:v>
                </c:pt>
                <c:pt idx="74206" formatCode="0.00E+00">
                  <c:v>3.59E-4</c:v>
                </c:pt>
                <c:pt idx="74207" formatCode="0.00E+00">
                  <c:v>3.59E-4</c:v>
                </c:pt>
                <c:pt idx="74208" formatCode="0.00E+00">
                  <c:v>3.6000000000000002E-4</c:v>
                </c:pt>
                <c:pt idx="74209" formatCode="0.00E+00">
                  <c:v>3.6000000000000002E-4</c:v>
                </c:pt>
                <c:pt idx="74210" formatCode="0.00E+00">
                  <c:v>3.6000000000000002E-4</c:v>
                </c:pt>
                <c:pt idx="74211" formatCode="0.00E+00">
                  <c:v>3.59E-4</c:v>
                </c:pt>
                <c:pt idx="74212" formatCode="0.00E+00">
                  <c:v>3.59E-4</c:v>
                </c:pt>
                <c:pt idx="74213" formatCode="0.00E+00">
                  <c:v>3.59E-4</c:v>
                </c:pt>
                <c:pt idx="74214" formatCode="0.00E+00">
                  <c:v>3.59E-4</c:v>
                </c:pt>
                <c:pt idx="74215" formatCode="0.00E+00">
                  <c:v>3.6000000000000002E-4</c:v>
                </c:pt>
                <c:pt idx="74216" formatCode="0.00E+00">
                  <c:v>3.6000000000000002E-4</c:v>
                </c:pt>
                <c:pt idx="74217" formatCode="0.00E+00">
                  <c:v>3.59E-4</c:v>
                </c:pt>
                <c:pt idx="74218" formatCode="0.00E+00">
                  <c:v>3.59E-4</c:v>
                </c:pt>
                <c:pt idx="74219" formatCode="0.00E+00">
                  <c:v>3.59E-4</c:v>
                </c:pt>
                <c:pt idx="74220" formatCode="0.00E+00">
                  <c:v>3.59E-4</c:v>
                </c:pt>
                <c:pt idx="74221" formatCode="0.00E+00">
                  <c:v>3.59E-4</c:v>
                </c:pt>
                <c:pt idx="74222" formatCode="0.00E+00">
                  <c:v>3.59E-4</c:v>
                </c:pt>
                <c:pt idx="74223" formatCode="0.00E+00">
                  <c:v>3.59E-4</c:v>
                </c:pt>
                <c:pt idx="74224" formatCode="0.00E+00">
                  <c:v>3.59E-4</c:v>
                </c:pt>
                <c:pt idx="74225" formatCode="0.00E+00">
                  <c:v>3.59E-4</c:v>
                </c:pt>
                <c:pt idx="74226" formatCode="0.00E+00">
                  <c:v>3.59E-4</c:v>
                </c:pt>
                <c:pt idx="74227" formatCode="0.00E+00">
                  <c:v>3.59E-4</c:v>
                </c:pt>
                <c:pt idx="74228" formatCode="0.00E+00">
                  <c:v>3.59E-4</c:v>
                </c:pt>
                <c:pt idx="74229" formatCode="0.00E+00">
                  <c:v>3.59E-4</c:v>
                </c:pt>
                <c:pt idx="74230" formatCode="0.00E+00">
                  <c:v>3.59E-4</c:v>
                </c:pt>
                <c:pt idx="74231" formatCode="0.00E+00">
                  <c:v>3.59E-4</c:v>
                </c:pt>
                <c:pt idx="74232" formatCode="0.00E+00">
                  <c:v>3.59E-4</c:v>
                </c:pt>
                <c:pt idx="74233" formatCode="0.00E+00">
                  <c:v>3.59E-4</c:v>
                </c:pt>
                <c:pt idx="74234" formatCode="0.00E+00">
                  <c:v>3.59E-4</c:v>
                </c:pt>
                <c:pt idx="74235" formatCode="0.00E+00">
                  <c:v>3.59E-4</c:v>
                </c:pt>
                <c:pt idx="74236" formatCode="0.00E+00">
                  <c:v>3.59E-4</c:v>
                </c:pt>
                <c:pt idx="74237" formatCode="0.00E+00">
                  <c:v>3.59E-4</c:v>
                </c:pt>
                <c:pt idx="74238" formatCode="0.00E+00">
                  <c:v>3.59E-4</c:v>
                </c:pt>
                <c:pt idx="74239" formatCode="0.00E+00">
                  <c:v>3.59E-4</c:v>
                </c:pt>
                <c:pt idx="74240" formatCode="0.00E+00">
                  <c:v>3.59E-4</c:v>
                </c:pt>
                <c:pt idx="74241" formatCode="0.00E+00">
                  <c:v>3.59E-4</c:v>
                </c:pt>
                <c:pt idx="74242" formatCode="0.00E+00">
                  <c:v>3.59E-4</c:v>
                </c:pt>
                <c:pt idx="74243" formatCode="0.00E+00">
                  <c:v>3.59E-4</c:v>
                </c:pt>
                <c:pt idx="74244" formatCode="0.00E+00">
                  <c:v>3.59E-4</c:v>
                </c:pt>
                <c:pt idx="74245" formatCode="0.00E+00">
                  <c:v>3.59E-4</c:v>
                </c:pt>
                <c:pt idx="74246" formatCode="0.00E+00">
                  <c:v>3.59E-4</c:v>
                </c:pt>
                <c:pt idx="74247" formatCode="0.00E+00">
                  <c:v>3.59E-4</c:v>
                </c:pt>
                <c:pt idx="74248" formatCode="0.00E+00">
                  <c:v>3.59E-4</c:v>
                </c:pt>
                <c:pt idx="74249" formatCode="0.00E+00">
                  <c:v>3.59E-4</c:v>
                </c:pt>
                <c:pt idx="74250" formatCode="0.00E+00">
                  <c:v>3.59E-4</c:v>
                </c:pt>
                <c:pt idx="74251" formatCode="0.00E+00">
                  <c:v>3.59E-4</c:v>
                </c:pt>
                <c:pt idx="74252" formatCode="0.00E+00">
                  <c:v>3.59E-4</c:v>
                </c:pt>
                <c:pt idx="74253" formatCode="0.00E+00">
                  <c:v>3.59E-4</c:v>
                </c:pt>
                <c:pt idx="74254" formatCode="0.00E+00">
                  <c:v>3.59E-4</c:v>
                </c:pt>
                <c:pt idx="74255" formatCode="0.00E+00">
                  <c:v>3.59E-4</c:v>
                </c:pt>
                <c:pt idx="74256" formatCode="0.00E+00">
                  <c:v>3.59E-4</c:v>
                </c:pt>
                <c:pt idx="74257" formatCode="0.00E+00">
                  <c:v>3.59E-4</c:v>
                </c:pt>
                <c:pt idx="74258" formatCode="0.00E+00">
                  <c:v>3.59E-4</c:v>
                </c:pt>
                <c:pt idx="74259" formatCode="0.00E+00">
                  <c:v>3.59E-4</c:v>
                </c:pt>
                <c:pt idx="74260" formatCode="0.00E+00">
                  <c:v>3.59E-4</c:v>
                </c:pt>
                <c:pt idx="74261" formatCode="0.00E+00">
                  <c:v>3.59E-4</c:v>
                </c:pt>
                <c:pt idx="74262" formatCode="0.00E+00">
                  <c:v>3.59E-4</c:v>
                </c:pt>
                <c:pt idx="74263" formatCode="0.00E+00">
                  <c:v>3.59E-4</c:v>
                </c:pt>
                <c:pt idx="74264" formatCode="0.00E+00">
                  <c:v>3.59E-4</c:v>
                </c:pt>
                <c:pt idx="74265" formatCode="0.00E+00">
                  <c:v>3.59E-4</c:v>
                </c:pt>
                <c:pt idx="74266" formatCode="0.00E+00">
                  <c:v>3.59E-4</c:v>
                </c:pt>
                <c:pt idx="74267" formatCode="0.00E+00">
                  <c:v>3.59E-4</c:v>
                </c:pt>
                <c:pt idx="74268" formatCode="0.00E+00">
                  <c:v>3.59E-4</c:v>
                </c:pt>
                <c:pt idx="74269" formatCode="0.00E+00">
                  <c:v>3.59E-4</c:v>
                </c:pt>
                <c:pt idx="74270" formatCode="0.00E+00">
                  <c:v>3.59E-4</c:v>
                </c:pt>
                <c:pt idx="74271" formatCode="0.00E+00">
                  <c:v>3.59E-4</c:v>
                </c:pt>
                <c:pt idx="74272" formatCode="0.00E+00">
                  <c:v>3.59E-4</c:v>
                </c:pt>
                <c:pt idx="74273" formatCode="0.00E+00">
                  <c:v>3.59E-4</c:v>
                </c:pt>
                <c:pt idx="74274" formatCode="0.00E+00">
                  <c:v>3.68E-4</c:v>
                </c:pt>
                <c:pt idx="74275" formatCode="0.00E+00">
                  <c:v>4.46E-4</c:v>
                </c:pt>
                <c:pt idx="74276" formatCode="0.00E+00">
                  <c:v>6.3100000000000005E-4</c:v>
                </c:pt>
                <c:pt idx="74277" formatCode="0.00E+00">
                  <c:v>7.67E-4</c:v>
                </c:pt>
                <c:pt idx="74278" formatCode="0.00E+00">
                  <c:v>7.5900000000000002E-4</c:v>
                </c:pt>
                <c:pt idx="74279" formatCode="0.00E+00">
                  <c:v>7.1599999999999995E-4</c:v>
                </c:pt>
                <c:pt idx="74280" formatCode="0.00E+00">
                  <c:v>7.0899999999999999E-4</c:v>
                </c:pt>
                <c:pt idx="74281" formatCode="0.00E+00">
                  <c:v>6.9999999999999999E-4</c:v>
                </c:pt>
                <c:pt idx="74282" formatCode="0.00E+00">
                  <c:v>6.8800000000000003E-4</c:v>
                </c:pt>
                <c:pt idx="74283" formatCode="0.00E+00">
                  <c:v>6.8599999999999998E-4</c:v>
                </c:pt>
                <c:pt idx="74284" formatCode="0.00E+00">
                  <c:v>6.78E-4</c:v>
                </c:pt>
                <c:pt idx="74285" formatCode="0.00E+00">
                  <c:v>6.7599999999999995E-4</c:v>
                </c:pt>
                <c:pt idx="74286" formatCode="0.00E+00">
                  <c:v>6.7199999999999996E-4</c:v>
                </c:pt>
                <c:pt idx="74287" formatCode="0.00E+00">
                  <c:v>6.6799999999999997E-4</c:v>
                </c:pt>
                <c:pt idx="74288" formatCode="0.00E+00">
                  <c:v>6.6600000000000003E-4</c:v>
                </c:pt>
                <c:pt idx="74289" formatCode="0.00E+00">
                  <c:v>6.6200000000000005E-4</c:v>
                </c:pt>
                <c:pt idx="74290" formatCode="0.00E+00">
                  <c:v>6.6100000000000002E-4</c:v>
                </c:pt>
                <c:pt idx="74291" formatCode="0.00E+00">
                  <c:v>6.5799999999999995E-4</c:v>
                </c:pt>
                <c:pt idx="74292" formatCode="0.00E+00">
                  <c:v>6.5600000000000001E-4</c:v>
                </c:pt>
                <c:pt idx="74293" formatCode="0.00E+00">
                  <c:v>6.5499999999999998E-4</c:v>
                </c:pt>
                <c:pt idx="74294" formatCode="0.00E+00">
                  <c:v>6.5300000000000004E-4</c:v>
                </c:pt>
                <c:pt idx="74295" formatCode="0.00E+00">
                  <c:v>6.5099999999999999E-4</c:v>
                </c:pt>
                <c:pt idx="74296" formatCode="0.00E+00">
                  <c:v>6.4899999999999995E-4</c:v>
                </c:pt>
                <c:pt idx="74297" formatCode="0.00E+00">
                  <c:v>6.4800000000000003E-4</c:v>
                </c:pt>
                <c:pt idx="74298" formatCode="0.00E+00">
                  <c:v>6.4700000000000001E-4</c:v>
                </c:pt>
                <c:pt idx="74299" formatCode="0.00E+00">
                  <c:v>6.4499999999999996E-4</c:v>
                </c:pt>
                <c:pt idx="74300" formatCode="0.00E+00">
                  <c:v>6.4400000000000004E-4</c:v>
                </c:pt>
                <c:pt idx="74301" formatCode="0.00E+00">
                  <c:v>6.4300000000000002E-4</c:v>
                </c:pt>
                <c:pt idx="74302" formatCode="0.00E+00">
                  <c:v>6.4099999999999997E-4</c:v>
                </c:pt>
                <c:pt idx="74303" formatCode="0.00E+00">
                  <c:v>6.4000000000000005E-4</c:v>
                </c:pt>
                <c:pt idx="74304" formatCode="0.00E+00">
                  <c:v>6.3900000000000003E-4</c:v>
                </c:pt>
                <c:pt idx="74305" formatCode="0.00E+00">
                  <c:v>6.38E-4</c:v>
                </c:pt>
                <c:pt idx="74306" formatCode="0.00E+00">
                  <c:v>6.3599999999999996E-4</c:v>
                </c:pt>
                <c:pt idx="74307" formatCode="0.00E+00">
                  <c:v>6.3500000000000004E-4</c:v>
                </c:pt>
                <c:pt idx="74308" formatCode="0.00E+00">
                  <c:v>6.3400000000000001E-4</c:v>
                </c:pt>
                <c:pt idx="74309" formatCode="0.00E+00">
                  <c:v>6.3299999999999999E-4</c:v>
                </c:pt>
                <c:pt idx="74310" formatCode="0.00E+00">
                  <c:v>6.3199999999999997E-4</c:v>
                </c:pt>
                <c:pt idx="74311" formatCode="0.00E+00">
                  <c:v>6.3100000000000005E-4</c:v>
                </c:pt>
                <c:pt idx="74312" formatCode="0.00E+00">
                  <c:v>6.3000000000000003E-4</c:v>
                </c:pt>
                <c:pt idx="74313" formatCode="0.00E+00">
                  <c:v>6.29E-4</c:v>
                </c:pt>
                <c:pt idx="74314" formatCode="0.00E+00">
                  <c:v>6.2799999999999998E-4</c:v>
                </c:pt>
                <c:pt idx="74315" formatCode="0.00E+00">
                  <c:v>6.2699999999999995E-4</c:v>
                </c:pt>
                <c:pt idx="74316" formatCode="0.00E+00">
                  <c:v>6.2600000000000004E-4</c:v>
                </c:pt>
                <c:pt idx="74317" formatCode="0.00E+00">
                  <c:v>6.2399999999999999E-4</c:v>
                </c:pt>
                <c:pt idx="74318" formatCode="0.00E+00">
                  <c:v>6.2299999999999996E-4</c:v>
                </c:pt>
                <c:pt idx="74319" formatCode="0.00E+00">
                  <c:v>6.2200000000000005E-4</c:v>
                </c:pt>
                <c:pt idx="74320" formatCode="0.00E+00">
                  <c:v>6.2100000000000002E-4</c:v>
                </c:pt>
                <c:pt idx="74321" formatCode="0.00E+00">
                  <c:v>6.2100000000000002E-4</c:v>
                </c:pt>
                <c:pt idx="74322" formatCode="0.00E+00">
                  <c:v>6.1899999999999998E-4</c:v>
                </c:pt>
                <c:pt idx="74323" formatCode="0.00E+00">
                  <c:v>6.1799999999999995E-4</c:v>
                </c:pt>
                <c:pt idx="74324" formatCode="0.00E+00">
                  <c:v>6.1700000000000004E-4</c:v>
                </c:pt>
                <c:pt idx="74325" formatCode="0.00E+00">
                  <c:v>6.1700000000000004E-4</c:v>
                </c:pt>
                <c:pt idx="74326" formatCode="0.00E+00">
                  <c:v>6.1600000000000001E-4</c:v>
                </c:pt>
                <c:pt idx="74327" formatCode="0.00E+00">
                  <c:v>6.1499999999999999E-4</c:v>
                </c:pt>
                <c:pt idx="74328" formatCode="0.00E+00">
                  <c:v>6.1399999999999996E-4</c:v>
                </c:pt>
                <c:pt idx="74329" formatCode="0.00E+00">
                  <c:v>6.1300000000000005E-4</c:v>
                </c:pt>
                <c:pt idx="74330" formatCode="0.00E+00">
                  <c:v>6.1200000000000002E-4</c:v>
                </c:pt>
                <c:pt idx="74331" formatCode="0.00E+00">
                  <c:v>6.11E-4</c:v>
                </c:pt>
                <c:pt idx="74332" formatCode="0.00E+00">
                  <c:v>6.0999999999999997E-4</c:v>
                </c:pt>
                <c:pt idx="74333" formatCode="0.00E+00">
                  <c:v>6.0899999999999995E-4</c:v>
                </c:pt>
                <c:pt idx="74334" formatCode="0.00E+00">
                  <c:v>6.0800000000000003E-4</c:v>
                </c:pt>
                <c:pt idx="74335" formatCode="0.00E+00">
                  <c:v>6.0700000000000001E-4</c:v>
                </c:pt>
                <c:pt idx="74336" formatCode="0.00E+00">
                  <c:v>6.0599999999999998E-4</c:v>
                </c:pt>
                <c:pt idx="74337" formatCode="0.00E+00">
                  <c:v>6.0499999999999996E-4</c:v>
                </c:pt>
                <c:pt idx="74338" formatCode="0.00E+00">
                  <c:v>6.0400000000000004E-4</c:v>
                </c:pt>
                <c:pt idx="74339" formatCode="0.00E+00">
                  <c:v>6.0400000000000004E-4</c:v>
                </c:pt>
                <c:pt idx="74340" formatCode="0.00E+00">
                  <c:v>6.0300000000000002E-4</c:v>
                </c:pt>
                <c:pt idx="74341" formatCode="0.00E+00">
                  <c:v>6.02E-4</c:v>
                </c:pt>
                <c:pt idx="74342" formatCode="0.00E+00">
                  <c:v>6.0099999999999997E-4</c:v>
                </c:pt>
                <c:pt idx="74343" formatCode="0.00E+00">
                  <c:v>5.9999999999999995E-4</c:v>
                </c:pt>
                <c:pt idx="74344" formatCode="0.00E+00">
                  <c:v>5.9900000000000003E-4</c:v>
                </c:pt>
                <c:pt idx="74345" formatCode="0.00E+00">
                  <c:v>5.9800000000000001E-4</c:v>
                </c:pt>
                <c:pt idx="74346" formatCode="0.00E+00">
                  <c:v>5.9699999999999998E-4</c:v>
                </c:pt>
                <c:pt idx="74347" formatCode="0.00E+00">
                  <c:v>5.9699999999999998E-4</c:v>
                </c:pt>
                <c:pt idx="74348" formatCode="0.00E+00">
                  <c:v>5.9599999999999996E-4</c:v>
                </c:pt>
                <c:pt idx="74349" formatCode="0.00E+00">
                  <c:v>5.9500000000000004E-4</c:v>
                </c:pt>
                <c:pt idx="74350" formatCode="0.00E+00">
                  <c:v>5.9400000000000002E-4</c:v>
                </c:pt>
                <c:pt idx="74351" formatCode="0.00E+00">
                  <c:v>5.9299999999999999E-4</c:v>
                </c:pt>
                <c:pt idx="74352" formatCode="0.00E+00">
                  <c:v>5.9199999999999997E-4</c:v>
                </c:pt>
                <c:pt idx="74353" formatCode="0.00E+00">
                  <c:v>5.9199999999999997E-4</c:v>
                </c:pt>
                <c:pt idx="74354" formatCode="0.00E+00">
                  <c:v>5.9100000000000005E-4</c:v>
                </c:pt>
                <c:pt idx="74355" formatCode="0.00E+00">
                  <c:v>5.9000000000000003E-4</c:v>
                </c:pt>
                <c:pt idx="74356" formatCode="0.00E+00">
                  <c:v>5.8900000000000001E-4</c:v>
                </c:pt>
                <c:pt idx="74357" formatCode="0.00E+00">
                  <c:v>5.8900000000000001E-4</c:v>
                </c:pt>
                <c:pt idx="74358" formatCode="0.00E+00">
                  <c:v>5.8699999999999996E-4</c:v>
                </c:pt>
                <c:pt idx="74359" formatCode="0.00E+00">
                  <c:v>5.8699999999999996E-4</c:v>
                </c:pt>
                <c:pt idx="74360" formatCode="0.00E+00">
                  <c:v>5.8600000000000004E-4</c:v>
                </c:pt>
                <c:pt idx="74361" formatCode="0.00E+00">
                  <c:v>5.8500000000000002E-4</c:v>
                </c:pt>
                <c:pt idx="74362" formatCode="0.00E+00">
                  <c:v>5.8399999999999999E-4</c:v>
                </c:pt>
                <c:pt idx="74363" formatCode="0.00E+00">
                  <c:v>5.8399999999999999E-4</c:v>
                </c:pt>
                <c:pt idx="74364" formatCode="0.00E+00">
                  <c:v>5.8299999999999997E-4</c:v>
                </c:pt>
                <c:pt idx="74365" formatCode="0.00E+00">
                  <c:v>5.8200000000000005E-4</c:v>
                </c:pt>
                <c:pt idx="74366" formatCode="0.00E+00">
                  <c:v>5.8100000000000003E-4</c:v>
                </c:pt>
                <c:pt idx="74367" formatCode="0.00E+00">
                  <c:v>5.8E-4</c:v>
                </c:pt>
                <c:pt idx="74368" formatCode="0.00E+00">
                  <c:v>5.8E-4</c:v>
                </c:pt>
                <c:pt idx="74369" formatCode="0.00E+00">
                  <c:v>5.7899999999999998E-4</c:v>
                </c:pt>
                <c:pt idx="74370" formatCode="0.00E+00">
                  <c:v>5.7799999999999995E-4</c:v>
                </c:pt>
                <c:pt idx="74371" formatCode="0.00E+00">
                  <c:v>5.7700000000000004E-4</c:v>
                </c:pt>
                <c:pt idx="74372" formatCode="0.00E+00">
                  <c:v>5.7700000000000004E-4</c:v>
                </c:pt>
                <c:pt idx="74373" formatCode="0.00E+00">
                  <c:v>5.7600000000000001E-4</c:v>
                </c:pt>
                <c:pt idx="74374" formatCode="0.00E+00">
                  <c:v>5.7499999999999999E-4</c:v>
                </c:pt>
                <c:pt idx="74375" formatCode="0.00E+00">
                  <c:v>5.7499999999999999E-4</c:v>
                </c:pt>
                <c:pt idx="74376" formatCode="0.00E+00">
                  <c:v>5.7399999999999997E-4</c:v>
                </c:pt>
                <c:pt idx="74377" formatCode="0.00E+00">
                  <c:v>5.7300000000000005E-4</c:v>
                </c:pt>
                <c:pt idx="74378" formatCode="0.00E+00">
                  <c:v>5.7300000000000005E-4</c:v>
                </c:pt>
                <c:pt idx="74379" formatCode="0.00E+00">
                  <c:v>5.7200000000000003E-4</c:v>
                </c:pt>
                <c:pt idx="74380" formatCode="0.00E+00">
                  <c:v>5.71E-4</c:v>
                </c:pt>
                <c:pt idx="74381" formatCode="0.00E+00">
                  <c:v>5.6999999999999998E-4</c:v>
                </c:pt>
                <c:pt idx="74382" formatCode="0.00E+00">
                  <c:v>5.6999999999999998E-4</c:v>
                </c:pt>
                <c:pt idx="74383" formatCode="0.00E+00">
                  <c:v>5.6899999999999995E-4</c:v>
                </c:pt>
                <c:pt idx="74384" formatCode="0.00E+00">
                  <c:v>5.6800000000000004E-4</c:v>
                </c:pt>
                <c:pt idx="74385" formatCode="0.00E+00">
                  <c:v>5.6800000000000004E-4</c:v>
                </c:pt>
                <c:pt idx="74386" formatCode="0.00E+00">
                  <c:v>5.6700000000000001E-4</c:v>
                </c:pt>
                <c:pt idx="74387" formatCode="0.00E+00">
                  <c:v>5.6599999999999999E-4</c:v>
                </c:pt>
                <c:pt idx="74388" formatCode="0.00E+00">
                  <c:v>5.6599999999999999E-4</c:v>
                </c:pt>
                <c:pt idx="74389" formatCode="0.00E+00">
                  <c:v>5.6499999999999996E-4</c:v>
                </c:pt>
                <c:pt idx="74390" formatCode="0.00E+00">
                  <c:v>5.6499999999999996E-4</c:v>
                </c:pt>
                <c:pt idx="74391" formatCode="0.00E+00">
                  <c:v>5.6400000000000005E-4</c:v>
                </c:pt>
                <c:pt idx="74392" formatCode="0.00E+00">
                  <c:v>5.6300000000000002E-4</c:v>
                </c:pt>
                <c:pt idx="74393" formatCode="0.00E+00">
                  <c:v>5.6300000000000002E-4</c:v>
                </c:pt>
                <c:pt idx="74394" formatCode="0.00E+00">
                  <c:v>5.62E-4</c:v>
                </c:pt>
                <c:pt idx="74395" formatCode="0.00E+00">
                  <c:v>5.6099999999999998E-4</c:v>
                </c:pt>
                <c:pt idx="74396" formatCode="0.00E+00">
                  <c:v>5.6099999999999998E-4</c:v>
                </c:pt>
                <c:pt idx="74397" formatCode="0.00E+00">
                  <c:v>5.5999999999999995E-4</c:v>
                </c:pt>
                <c:pt idx="74398" formatCode="0.00E+00">
                  <c:v>5.5999999999999995E-4</c:v>
                </c:pt>
                <c:pt idx="74399" formatCode="0.00E+00">
                  <c:v>5.5900000000000004E-4</c:v>
                </c:pt>
                <c:pt idx="74400" formatCode="0.00E+00">
                  <c:v>5.5800000000000001E-4</c:v>
                </c:pt>
                <c:pt idx="74401" formatCode="0.00E+00">
                  <c:v>5.5800000000000001E-4</c:v>
                </c:pt>
                <c:pt idx="74402" formatCode="0.00E+00">
                  <c:v>5.5699999999999999E-4</c:v>
                </c:pt>
                <c:pt idx="74403" formatCode="0.00E+00">
                  <c:v>5.5699999999999999E-4</c:v>
                </c:pt>
                <c:pt idx="74404" formatCode="0.00E+00">
                  <c:v>5.5599999999999996E-4</c:v>
                </c:pt>
                <c:pt idx="74405" formatCode="0.00E+00">
                  <c:v>5.5500000000000005E-4</c:v>
                </c:pt>
                <c:pt idx="74406" formatCode="0.00E+00">
                  <c:v>5.5500000000000005E-4</c:v>
                </c:pt>
                <c:pt idx="74407" formatCode="0.00E+00">
                  <c:v>5.5400000000000002E-4</c:v>
                </c:pt>
                <c:pt idx="74408" formatCode="0.00E+00">
                  <c:v>5.5400000000000002E-4</c:v>
                </c:pt>
                <c:pt idx="74409" formatCode="0.00E+00">
                  <c:v>5.53E-4</c:v>
                </c:pt>
                <c:pt idx="74410" formatCode="0.00E+00">
                  <c:v>5.53E-4</c:v>
                </c:pt>
                <c:pt idx="74411" formatCode="0.00E+00">
                  <c:v>5.5199999999999997E-4</c:v>
                </c:pt>
                <c:pt idx="74412" formatCode="0.00E+00">
                  <c:v>5.5099999999999995E-4</c:v>
                </c:pt>
                <c:pt idx="74413" formatCode="0.00E+00">
                  <c:v>5.5099999999999995E-4</c:v>
                </c:pt>
                <c:pt idx="74414" formatCode="0.00E+00">
                  <c:v>5.5000000000000003E-4</c:v>
                </c:pt>
                <c:pt idx="74415" formatCode="0.00E+00">
                  <c:v>5.5000000000000003E-4</c:v>
                </c:pt>
                <c:pt idx="74416" formatCode="0.00E+00">
                  <c:v>5.4900000000000001E-4</c:v>
                </c:pt>
                <c:pt idx="74417" formatCode="0.00E+00">
                  <c:v>5.4900000000000001E-4</c:v>
                </c:pt>
                <c:pt idx="74418" formatCode="0.00E+00">
                  <c:v>5.4799999999999998E-4</c:v>
                </c:pt>
                <c:pt idx="74419" formatCode="0.00E+00">
                  <c:v>5.4699999999999996E-4</c:v>
                </c:pt>
                <c:pt idx="74420" formatCode="0.00E+00">
                  <c:v>5.4699999999999996E-4</c:v>
                </c:pt>
                <c:pt idx="74421" formatCode="0.00E+00">
                  <c:v>5.4600000000000004E-4</c:v>
                </c:pt>
                <c:pt idx="74422" formatCode="0.00E+00">
                  <c:v>5.4600000000000004E-4</c:v>
                </c:pt>
                <c:pt idx="74423" formatCode="0.00E+00">
                  <c:v>5.4500000000000002E-4</c:v>
                </c:pt>
                <c:pt idx="74424" formatCode="0.00E+00">
                  <c:v>5.4500000000000002E-4</c:v>
                </c:pt>
                <c:pt idx="74425" formatCode="0.00E+00">
                  <c:v>5.44E-4</c:v>
                </c:pt>
                <c:pt idx="74426" formatCode="0.00E+00">
                  <c:v>5.44E-4</c:v>
                </c:pt>
                <c:pt idx="74427" formatCode="0.00E+00">
                  <c:v>5.4299999999999997E-4</c:v>
                </c:pt>
                <c:pt idx="74428" formatCode="0.00E+00">
                  <c:v>5.4299999999999997E-4</c:v>
                </c:pt>
                <c:pt idx="74429" formatCode="0.00E+00">
                  <c:v>5.4199999999999995E-4</c:v>
                </c:pt>
                <c:pt idx="74430" formatCode="0.00E+00">
                  <c:v>5.4199999999999995E-4</c:v>
                </c:pt>
                <c:pt idx="74431" formatCode="0.00E+00">
                  <c:v>5.4100000000000003E-4</c:v>
                </c:pt>
                <c:pt idx="74432" formatCode="0.00E+00">
                  <c:v>5.4100000000000003E-4</c:v>
                </c:pt>
                <c:pt idx="74433" formatCode="0.00E+00">
                  <c:v>5.4000000000000001E-4</c:v>
                </c:pt>
                <c:pt idx="74434" formatCode="0.00E+00">
                  <c:v>5.4000000000000001E-4</c:v>
                </c:pt>
                <c:pt idx="74435" formatCode="0.00E+00">
                  <c:v>5.3899999999999998E-4</c:v>
                </c:pt>
                <c:pt idx="74436" formatCode="0.00E+00">
                  <c:v>5.3899999999999998E-4</c:v>
                </c:pt>
                <c:pt idx="74437" formatCode="0.00E+00">
                  <c:v>5.3799999999999996E-4</c:v>
                </c:pt>
                <c:pt idx="74438" formatCode="0.00E+00">
                  <c:v>5.3799999999999996E-4</c:v>
                </c:pt>
                <c:pt idx="74439" formatCode="0.00E+00">
                  <c:v>5.3700000000000004E-4</c:v>
                </c:pt>
                <c:pt idx="74440" formatCode="0.00E+00">
                  <c:v>5.3700000000000004E-4</c:v>
                </c:pt>
                <c:pt idx="74441" formatCode="0.00E+00">
                  <c:v>5.3600000000000002E-4</c:v>
                </c:pt>
                <c:pt idx="74442" formatCode="0.00E+00">
                  <c:v>5.3600000000000002E-4</c:v>
                </c:pt>
                <c:pt idx="74443" formatCode="0.00E+00">
                  <c:v>5.3600000000000002E-4</c:v>
                </c:pt>
                <c:pt idx="74444" formatCode="0.00E+00">
                  <c:v>5.3499999999999999E-4</c:v>
                </c:pt>
                <c:pt idx="74445" formatCode="0.00E+00">
                  <c:v>5.3499999999999999E-4</c:v>
                </c:pt>
                <c:pt idx="74446" formatCode="0.00E+00">
                  <c:v>5.3399999999999997E-4</c:v>
                </c:pt>
                <c:pt idx="74447" formatCode="0.00E+00">
                  <c:v>5.3300000000000005E-4</c:v>
                </c:pt>
                <c:pt idx="74448" formatCode="0.00E+00">
                  <c:v>5.3300000000000005E-4</c:v>
                </c:pt>
                <c:pt idx="74449" formatCode="0.00E+00">
                  <c:v>5.3300000000000005E-4</c:v>
                </c:pt>
                <c:pt idx="74450" formatCode="0.00E+00">
                  <c:v>5.3200000000000003E-4</c:v>
                </c:pt>
                <c:pt idx="74451" formatCode="0.00E+00">
                  <c:v>5.3200000000000003E-4</c:v>
                </c:pt>
                <c:pt idx="74452" formatCode="0.00E+00">
                  <c:v>5.31E-4</c:v>
                </c:pt>
                <c:pt idx="74453" formatCode="0.00E+00">
                  <c:v>5.31E-4</c:v>
                </c:pt>
                <c:pt idx="74454" formatCode="0.00E+00">
                  <c:v>5.31E-4</c:v>
                </c:pt>
                <c:pt idx="74455" formatCode="0.00E+00">
                  <c:v>5.2999999999999998E-4</c:v>
                </c:pt>
                <c:pt idx="74456" formatCode="0.00E+00">
                  <c:v>5.2999999999999998E-4</c:v>
                </c:pt>
                <c:pt idx="74457" formatCode="0.00E+00">
                  <c:v>5.2899999999999996E-4</c:v>
                </c:pt>
                <c:pt idx="74458" formatCode="0.00E+00">
                  <c:v>5.2899999999999996E-4</c:v>
                </c:pt>
                <c:pt idx="74459" formatCode="0.00E+00">
                  <c:v>5.2800000000000004E-4</c:v>
                </c:pt>
                <c:pt idx="74460" formatCode="0.00E+00">
                  <c:v>5.2800000000000004E-4</c:v>
                </c:pt>
                <c:pt idx="74461" formatCode="0.00E+00">
                  <c:v>5.2700000000000002E-4</c:v>
                </c:pt>
                <c:pt idx="74462" formatCode="0.00E+00">
                  <c:v>5.2700000000000002E-4</c:v>
                </c:pt>
                <c:pt idx="74463" formatCode="0.00E+00">
                  <c:v>5.2700000000000002E-4</c:v>
                </c:pt>
                <c:pt idx="74464" formatCode="0.00E+00">
                  <c:v>5.2599999999999999E-4</c:v>
                </c:pt>
                <c:pt idx="74465" formatCode="0.00E+00">
                  <c:v>5.2599999999999999E-4</c:v>
                </c:pt>
                <c:pt idx="74466" formatCode="0.00E+00">
                  <c:v>5.2499999999999997E-4</c:v>
                </c:pt>
                <c:pt idx="74467" formatCode="0.00E+00">
                  <c:v>5.2499999999999997E-4</c:v>
                </c:pt>
                <c:pt idx="74468" formatCode="0.00E+00">
                  <c:v>5.2499999999999997E-4</c:v>
                </c:pt>
                <c:pt idx="74469" formatCode="0.00E+00">
                  <c:v>5.2400000000000005E-4</c:v>
                </c:pt>
                <c:pt idx="74470" formatCode="0.00E+00">
                  <c:v>5.2400000000000005E-4</c:v>
                </c:pt>
                <c:pt idx="74471" formatCode="0.00E+00">
                  <c:v>5.2400000000000005E-4</c:v>
                </c:pt>
                <c:pt idx="74472" formatCode="0.00E+00">
                  <c:v>5.2300000000000003E-4</c:v>
                </c:pt>
                <c:pt idx="74473" formatCode="0.00E+00">
                  <c:v>5.2300000000000003E-4</c:v>
                </c:pt>
                <c:pt idx="74474" formatCode="0.00E+00">
                  <c:v>5.22E-4</c:v>
                </c:pt>
                <c:pt idx="74475" formatCode="0.00E+00">
                  <c:v>5.22E-4</c:v>
                </c:pt>
                <c:pt idx="74476" formatCode="0.00E+00">
                  <c:v>5.2099999999999998E-4</c:v>
                </c:pt>
                <c:pt idx="74477" formatCode="0.00E+00">
                  <c:v>5.2099999999999998E-4</c:v>
                </c:pt>
                <c:pt idx="74478" formatCode="0.00E+00">
                  <c:v>5.2099999999999998E-4</c:v>
                </c:pt>
                <c:pt idx="74479" formatCode="0.00E+00">
                  <c:v>5.1999999999999995E-4</c:v>
                </c:pt>
                <c:pt idx="74480" formatCode="0.00E+00">
                  <c:v>5.1999999999999995E-4</c:v>
                </c:pt>
                <c:pt idx="74481" formatCode="0.00E+00">
                  <c:v>5.1999999999999995E-4</c:v>
                </c:pt>
                <c:pt idx="74482" formatCode="0.00E+00">
                  <c:v>5.1900000000000004E-4</c:v>
                </c:pt>
                <c:pt idx="74483" formatCode="0.00E+00">
                  <c:v>5.1900000000000004E-4</c:v>
                </c:pt>
                <c:pt idx="74484" formatCode="0.00E+00">
                  <c:v>5.1800000000000001E-4</c:v>
                </c:pt>
                <c:pt idx="74485" formatCode="0.00E+00">
                  <c:v>5.1800000000000001E-4</c:v>
                </c:pt>
                <c:pt idx="74486" formatCode="0.00E+00">
                  <c:v>5.1800000000000001E-4</c:v>
                </c:pt>
                <c:pt idx="74487" formatCode="0.00E+00">
                  <c:v>5.1699999999999999E-4</c:v>
                </c:pt>
                <c:pt idx="74488" formatCode="0.00E+00">
                  <c:v>5.1699999999999999E-4</c:v>
                </c:pt>
                <c:pt idx="74489" formatCode="0.00E+00">
                  <c:v>5.1699999999999999E-4</c:v>
                </c:pt>
                <c:pt idx="74490" formatCode="0.00E+00">
                  <c:v>5.1599999999999997E-4</c:v>
                </c:pt>
                <c:pt idx="74491" formatCode="0.00E+00">
                  <c:v>5.1599999999999997E-4</c:v>
                </c:pt>
                <c:pt idx="74492" formatCode="0.00E+00">
                  <c:v>5.1500000000000005E-4</c:v>
                </c:pt>
                <c:pt idx="74493" formatCode="0.00E+00">
                  <c:v>5.1500000000000005E-4</c:v>
                </c:pt>
                <c:pt idx="74494" formatCode="0.00E+00">
                  <c:v>5.1500000000000005E-4</c:v>
                </c:pt>
                <c:pt idx="74495" formatCode="0.00E+00">
                  <c:v>5.1400000000000003E-4</c:v>
                </c:pt>
                <c:pt idx="74496" formatCode="0.00E+00">
                  <c:v>5.1400000000000003E-4</c:v>
                </c:pt>
                <c:pt idx="74497" formatCode="0.00E+00">
                  <c:v>5.1400000000000003E-4</c:v>
                </c:pt>
                <c:pt idx="74498" formatCode="0.00E+00">
                  <c:v>5.13E-4</c:v>
                </c:pt>
                <c:pt idx="74499" formatCode="0.00E+00">
                  <c:v>5.13E-4</c:v>
                </c:pt>
                <c:pt idx="74500" formatCode="0.00E+00">
                  <c:v>5.13E-4</c:v>
                </c:pt>
                <c:pt idx="74501" formatCode="0.00E+00">
                  <c:v>5.1199999999999998E-4</c:v>
                </c:pt>
                <c:pt idx="74502" formatCode="0.00E+00">
                  <c:v>5.1199999999999998E-4</c:v>
                </c:pt>
                <c:pt idx="74503" formatCode="0.00E+00">
                  <c:v>5.1199999999999998E-4</c:v>
                </c:pt>
                <c:pt idx="74504" formatCode="0.00E+00">
                  <c:v>5.1099999999999995E-4</c:v>
                </c:pt>
                <c:pt idx="74505" formatCode="0.00E+00">
                  <c:v>5.1099999999999995E-4</c:v>
                </c:pt>
                <c:pt idx="74506" formatCode="0.00E+00">
                  <c:v>5.1099999999999995E-4</c:v>
                </c:pt>
                <c:pt idx="74507" formatCode="0.00E+00">
                  <c:v>5.1000000000000004E-4</c:v>
                </c:pt>
                <c:pt idx="74508" formatCode="0.00E+00">
                  <c:v>5.1000000000000004E-4</c:v>
                </c:pt>
                <c:pt idx="74509" formatCode="0.00E+00">
                  <c:v>5.1000000000000004E-4</c:v>
                </c:pt>
                <c:pt idx="74510" formatCode="0.00E+00">
                  <c:v>5.0900000000000001E-4</c:v>
                </c:pt>
                <c:pt idx="74511" formatCode="0.00E+00">
                  <c:v>5.0900000000000001E-4</c:v>
                </c:pt>
                <c:pt idx="74512" formatCode="0.00E+00">
                  <c:v>5.0900000000000001E-4</c:v>
                </c:pt>
                <c:pt idx="74513" formatCode="0.00E+00">
                  <c:v>5.0799999999999999E-4</c:v>
                </c:pt>
                <c:pt idx="74514" formatCode="0.00E+00">
                  <c:v>5.0799999999999999E-4</c:v>
                </c:pt>
                <c:pt idx="74515" formatCode="0.00E+00">
                  <c:v>5.0799999999999999E-4</c:v>
                </c:pt>
                <c:pt idx="74516" formatCode="0.00E+00">
                  <c:v>5.0699999999999996E-4</c:v>
                </c:pt>
                <c:pt idx="74517" formatCode="0.00E+00">
                  <c:v>5.0699999999999996E-4</c:v>
                </c:pt>
                <c:pt idx="74518" formatCode="0.00E+00">
                  <c:v>5.0699999999999996E-4</c:v>
                </c:pt>
                <c:pt idx="74519" formatCode="0.00E+00">
                  <c:v>5.0600000000000005E-4</c:v>
                </c:pt>
                <c:pt idx="74520" formatCode="0.00E+00">
                  <c:v>5.0600000000000005E-4</c:v>
                </c:pt>
                <c:pt idx="74521" formatCode="0.00E+00">
                  <c:v>5.0600000000000005E-4</c:v>
                </c:pt>
                <c:pt idx="74522" formatCode="0.00E+00">
                  <c:v>5.0500000000000002E-4</c:v>
                </c:pt>
                <c:pt idx="74523" formatCode="0.00E+00">
                  <c:v>5.0500000000000002E-4</c:v>
                </c:pt>
                <c:pt idx="74524" formatCode="0.00E+00">
                  <c:v>5.0500000000000002E-4</c:v>
                </c:pt>
                <c:pt idx="74525" formatCode="0.00E+00">
                  <c:v>5.0500000000000002E-4</c:v>
                </c:pt>
                <c:pt idx="74526" formatCode="0.00E+00">
                  <c:v>5.04E-4</c:v>
                </c:pt>
                <c:pt idx="74527" formatCode="0.00E+00">
                  <c:v>5.04E-4</c:v>
                </c:pt>
                <c:pt idx="74528" formatCode="0.00E+00">
                  <c:v>5.04E-4</c:v>
                </c:pt>
                <c:pt idx="74529" formatCode="0.00E+00">
                  <c:v>5.0299999999999997E-4</c:v>
                </c:pt>
                <c:pt idx="74530" formatCode="0.00E+00">
                  <c:v>5.0299999999999997E-4</c:v>
                </c:pt>
                <c:pt idx="74531" formatCode="0.00E+00">
                  <c:v>5.0299999999999997E-4</c:v>
                </c:pt>
                <c:pt idx="74532" formatCode="0.00E+00">
                  <c:v>5.0299999999999997E-4</c:v>
                </c:pt>
                <c:pt idx="74533" formatCode="0.00E+00">
                  <c:v>5.0199999999999995E-4</c:v>
                </c:pt>
                <c:pt idx="74534" formatCode="0.00E+00">
                  <c:v>5.0199999999999995E-4</c:v>
                </c:pt>
                <c:pt idx="74535" formatCode="0.00E+00">
                  <c:v>5.0199999999999995E-4</c:v>
                </c:pt>
                <c:pt idx="74536" formatCode="0.00E+00">
                  <c:v>5.0100000000000003E-4</c:v>
                </c:pt>
                <c:pt idx="74537" formatCode="0.00E+00">
                  <c:v>5.0100000000000003E-4</c:v>
                </c:pt>
                <c:pt idx="74538" formatCode="0.00E+00">
                  <c:v>5.0100000000000003E-4</c:v>
                </c:pt>
                <c:pt idx="74539" formatCode="0.00E+00">
                  <c:v>5.0100000000000003E-4</c:v>
                </c:pt>
                <c:pt idx="74540" formatCode="0.00E+00">
                  <c:v>5.0000000000000001E-4</c:v>
                </c:pt>
                <c:pt idx="74541" formatCode="0.00E+00">
                  <c:v>5.0000000000000001E-4</c:v>
                </c:pt>
                <c:pt idx="74542" formatCode="0.00E+00">
                  <c:v>5.0000000000000001E-4</c:v>
                </c:pt>
                <c:pt idx="74543" formatCode="0.00E+00">
                  <c:v>4.9899999999999999E-4</c:v>
                </c:pt>
                <c:pt idx="74544" formatCode="0.00E+00">
                  <c:v>4.9899999999999999E-4</c:v>
                </c:pt>
                <c:pt idx="74545" formatCode="0.00E+00">
                  <c:v>4.9899999999999999E-4</c:v>
                </c:pt>
                <c:pt idx="74546" formatCode="0.00E+00">
                  <c:v>4.9899999999999999E-4</c:v>
                </c:pt>
                <c:pt idx="74547" formatCode="0.00E+00">
                  <c:v>4.9799999999999996E-4</c:v>
                </c:pt>
                <c:pt idx="74548" formatCode="0.00E+00">
                  <c:v>4.9799999999999996E-4</c:v>
                </c:pt>
                <c:pt idx="74549" formatCode="0.00E+00">
                  <c:v>4.9799999999999996E-4</c:v>
                </c:pt>
                <c:pt idx="74550" formatCode="0.00E+00">
                  <c:v>4.9799999999999996E-4</c:v>
                </c:pt>
                <c:pt idx="74551" formatCode="0.00E+00">
                  <c:v>4.9700000000000005E-4</c:v>
                </c:pt>
                <c:pt idx="74552" formatCode="0.00E+00">
                  <c:v>4.9700000000000005E-4</c:v>
                </c:pt>
                <c:pt idx="74553" formatCode="0.00E+00">
                  <c:v>4.9700000000000005E-4</c:v>
                </c:pt>
                <c:pt idx="74554" formatCode="0.00E+00">
                  <c:v>4.9600000000000002E-4</c:v>
                </c:pt>
                <c:pt idx="74555" formatCode="0.00E+00">
                  <c:v>4.9600000000000002E-4</c:v>
                </c:pt>
                <c:pt idx="74556" formatCode="0.00E+00">
                  <c:v>4.9600000000000002E-4</c:v>
                </c:pt>
                <c:pt idx="74557" formatCode="0.00E+00">
                  <c:v>4.9600000000000002E-4</c:v>
                </c:pt>
                <c:pt idx="74558" formatCode="0.00E+00">
                  <c:v>4.95E-4</c:v>
                </c:pt>
                <c:pt idx="74559" formatCode="0.00E+00">
                  <c:v>4.95E-4</c:v>
                </c:pt>
                <c:pt idx="74560" formatCode="0.00E+00">
                  <c:v>4.95E-4</c:v>
                </c:pt>
                <c:pt idx="74561" formatCode="0.00E+00">
                  <c:v>4.95E-4</c:v>
                </c:pt>
                <c:pt idx="74562" formatCode="0.00E+00">
                  <c:v>4.95E-4</c:v>
                </c:pt>
                <c:pt idx="74563" formatCode="0.00E+00">
                  <c:v>4.9399999999999997E-4</c:v>
                </c:pt>
                <c:pt idx="74564" formatCode="0.00E+00">
                  <c:v>4.9399999999999997E-4</c:v>
                </c:pt>
                <c:pt idx="74565" formatCode="0.00E+00">
                  <c:v>4.9399999999999997E-4</c:v>
                </c:pt>
                <c:pt idx="74566" formatCode="0.00E+00">
                  <c:v>4.9299999999999995E-4</c:v>
                </c:pt>
                <c:pt idx="74567" formatCode="0.00E+00">
                  <c:v>4.9299999999999995E-4</c:v>
                </c:pt>
                <c:pt idx="74568" formatCode="0.00E+00">
                  <c:v>4.9299999999999995E-4</c:v>
                </c:pt>
                <c:pt idx="74569" formatCode="0.00E+00">
                  <c:v>4.9299999999999995E-4</c:v>
                </c:pt>
                <c:pt idx="74570" formatCode="0.00E+00">
                  <c:v>4.9200000000000003E-4</c:v>
                </c:pt>
                <c:pt idx="74571" formatCode="0.00E+00">
                  <c:v>4.9200000000000003E-4</c:v>
                </c:pt>
                <c:pt idx="74572" formatCode="0.00E+00">
                  <c:v>4.9200000000000003E-4</c:v>
                </c:pt>
                <c:pt idx="74573" formatCode="0.00E+00">
                  <c:v>4.9200000000000003E-4</c:v>
                </c:pt>
                <c:pt idx="74574" formatCode="0.00E+00">
                  <c:v>4.9100000000000001E-4</c:v>
                </c:pt>
                <c:pt idx="74575" formatCode="0.00E+00">
                  <c:v>4.9100000000000001E-4</c:v>
                </c:pt>
                <c:pt idx="74576" formatCode="0.00E+00">
                  <c:v>4.9100000000000001E-4</c:v>
                </c:pt>
                <c:pt idx="74577" formatCode="0.00E+00">
                  <c:v>4.9100000000000001E-4</c:v>
                </c:pt>
                <c:pt idx="74578" formatCode="0.00E+00">
                  <c:v>4.9100000000000001E-4</c:v>
                </c:pt>
                <c:pt idx="74579" formatCode="0.00E+00">
                  <c:v>4.8999999999999998E-4</c:v>
                </c:pt>
                <c:pt idx="74580" formatCode="0.00E+00">
                  <c:v>4.8999999999999998E-4</c:v>
                </c:pt>
                <c:pt idx="74581" formatCode="0.00E+00">
                  <c:v>4.8999999999999998E-4</c:v>
                </c:pt>
                <c:pt idx="74582" formatCode="0.00E+00">
                  <c:v>4.8999999999999998E-4</c:v>
                </c:pt>
                <c:pt idx="74583" formatCode="0.00E+00">
                  <c:v>4.8899999999999996E-4</c:v>
                </c:pt>
                <c:pt idx="74584" formatCode="0.00E+00">
                  <c:v>4.8899999999999996E-4</c:v>
                </c:pt>
                <c:pt idx="74585" formatCode="0.00E+00">
                  <c:v>4.8899999999999996E-4</c:v>
                </c:pt>
                <c:pt idx="74586" formatCode="0.00E+00">
                  <c:v>4.8899999999999996E-4</c:v>
                </c:pt>
                <c:pt idx="74587" formatCode="0.00E+00">
                  <c:v>4.8899999999999996E-4</c:v>
                </c:pt>
                <c:pt idx="74588" formatCode="0.00E+00">
                  <c:v>4.8799999999999999E-4</c:v>
                </c:pt>
                <c:pt idx="74589" formatCode="0.00E+00">
                  <c:v>4.8799999999999999E-4</c:v>
                </c:pt>
                <c:pt idx="74590" formatCode="0.00E+00">
                  <c:v>4.8799999999999999E-4</c:v>
                </c:pt>
                <c:pt idx="74591" formatCode="0.00E+00">
                  <c:v>4.8799999999999999E-4</c:v>
                </c:pt>
                <c:pt idx="74592" formatCode="0.00E+00">
                  <c:v>4.8700000000000002E-4</c:v>
                </c:pt>
                <c:pt idx="74593" formatCode="0.00E+00">
                  <c:v>4.8700000000000002E-4</c:v>
                </c:pt>
                <c:pt idx="74594" formatCode="0.00E+00">
                  <c:v>4.8700000000000002E-4</c:v>
                </c:pt>
                <c:pt idx="74595" formatCode="0.00E+00">
                  <c:v>4.8700000000000002E-4</c:v>
                </c:pt>
                <c:pt idx="74596" formatCode="0.00E+00">
                  <c:v>4.86E-4</c:v>
                </c:pt>
                <c:pt idx="74597" formatCode="0.00E+00">
                  <c:v>4.86E-4</c:v>
                </c:pt>
                <c:pt idx="74598" formatCode="0.00E+00">
                  <c:v>4.86E-4</c:v>
                </c:pt>
                <c:pt idx="74599" formatCode="0.00E+00">
                  <c:v>4.86E-4</c:v>
                </c:pt>
                <c:pt idx="74600" formatCode="0.00E+00">
                  <c:v>4.86E-4</c:v>
                </c:pt>
                <c:pt idx="74601" formatCode="0.00E+00">
                  <c:v>4.8500000000000003E-4</c:v>
                </c:pt>
                <c:pt idx="74602" formatCode="0.00E+00">
                  <c:v>4.8500000000000003E-4</c:v>
                </c:pt>
                <c:pt idx="74603" formatCode="0.00E+00">
                  <c:v>4.8500000000000003E-4</c:v>
                </c:pt>
                <c:pt idx="74604" formatCode="0.00E+00">
                  <c:v>4.8500000000000003E-4</c:v>
                </c:pt>
                <c:pt idx="74605" formatCode="0.00E+00">
                  <c:v>4.84E-4</c:v>
                </c:pt>
                <c:pt idx="74606" formatCode="0.00E+00">
                  <c:v>4.84E-4</c:v>
                </c:pt>
                <c:pt idx="74607" formatCode="0.00E+00">
                  <c:v>4.84E-4</c:v>
                </c:pt>
                <c:pt idx="74608" formatCode="0.00E+00">
                  <c:v>4.84E-4</c:v>
                </c:pt>
                <c:pt idx="74609" formatCode="0.00E+00">
                  <c:v>4.84E-4</c:v>
                </c:pt>
                <c:pt idx="74610" formatCode="0.00E+00">
                  <c:v>4.8299999999999998E-4</c:v>
                </c:pt>
                <c:pt idx="74611" formatCode="0.00E+00">
                  <c:v>4.8299999999999998E-4</c:v>
                </c:pt>
                <c:pt idx="74612" formatCode="0.00E+00">
                  <c:v>4.8299999999999998E-4</c:v>
                </c:pt>
                <c:pt idx="74613" formatCode="0.00E+00">
                  <c:v>4.8299999999999998E-4</c:v>
                </c:pt>
                <c:pt idx="74614" formatCode="0.00E+00">
                  <c:v>4.8299999999999998E-4</c:v>
                </c:pt>
                <c:pt idx="74615" formatCode="0.00E+00">
                  <c:v>4.8200000000000001E-4</c:v>
                </c:pt>
                <c:pt idx="74616" formatCode="0.00E+00">
                  <c:v>4.8200000000000001E-4</c:v>
                </c:pt>
                <c:pt idx="74617" formatCode="0.00E+00">
                  <c:v>4.8200000000000001E-4</c:v>
                </c:pt>
                <c:pt idx="74618" formatCode="0.00E+00">
                  <c:v>4.8200000000000001E-4</c:v>
                </c:pt>
                <c:pt idx="74619" formatCode="0.00E+00">
                  <c:v>4.8200000000000001E-4</c:v>
                </c:pt>
                <c:pt idx="74620" formatCode="0.00E+00">
                  <c:v>4.8099999999999998E-4</c:v>
                </c:pt>
                <c:pt idx="74621" formatCode="0.00E+00">
                  <c:v>4.8099999999999998E-4</c:v>
                </c:pt>
                <c:pt idx="74622" formatCode="0.00E+00">
                  <c:v>4.8099999999999998E-4</c:v>
                </c:pt>
                <c:pt idx="74623" formatCode="0.00E+00">
                  <c:v>4.8099999999999998E-4</c:v>
                </c:pt>
                <c:pt idx="74624" formatCode="0.00E+00">
                  <c:v>4.8099999999999998E-4</c:v>
                </c:pt>
                <c:pt idx="74625" formatCode="0.00E+00">
                  <c:v>4.8000000000000001E-4</c:v>
                </c:pt>
                <c:pt idx="74626" formatCode="0.00E+00">
                  <c:v>4.8000000000000001E-4</c:v>
                </c:pt>
                <c:pt idx="74627" formatCode="0.00E+00">
                  <c:v>4.8000000000000001E-4</c:v>
                </c:pt>
                <c:pt idx="74628" formatCode="0.00E+00">
                  <c:v>4.8000000000000001E-4</c:v>
                </c:pt>
                <c:pt idx="74629" formatCode="0.00E+00">
                  <c:v>4.8000000000000001E-4</c:v>
                </c:pt>
                <c:pt idx="74630" formatCode="0.00E+00">
                  <c:v>4.7899999999999999E-4</c:v>
                </c:pt>
                <c:pt idx="74631" formatCode="0.00E+00">
                  <c:v>4.7899999999999999E-4</c:v>
                </c:pt>
                <c:pt idx="74632" formatCode="0.00E+00">
                  <c:v>4.7899999999999999E-4</c:v>
                </c:pt>
                <c:pt idx="74633" formatCode="0.00E+00">
                  <c:v>4.7899999999999999E-4</c:v>
                </c:pt>
                <c:pt idx="74634" formatCode="0.00E+00">
                  <c:v>4.7899999999999999E-4</c:v>
                </c:pt>
                <c:pt idx="74635" formatCode="0.00E+00">
                  <c:v>4.7899999999999999E-4</c:v>
                </c:pt>
                <c:pt idx="74636" formatCode="0.00E+00">
                  <c:v>4.7800000000000002E-4</c:v>
                </c:pt>
                <c:pt idx="74637" formatCode="0.00E+00">
                  <c:v>4.7800000000000002E-4</c:v>
                </c:pt>
                <c:pt idx="74638" formatCode="0.00E+00">
                  <c:v>4.7800000000000002E-4</c:v>
                </c:pt>
                <c:pt idx="74639" formatCode="0.00E+00">
                  <c:v>4.7800000000000002E-4</c:v>
                </c:pt>
                <c:pt idx="74640" formatCode="0.00E+00">
                  <c:v>4.7800000000000002E-4</c:v>
                </c:pt>
                <c:pt idx="74641" formatCode="0.00E+00">
                  <c:v>4.7699999999999999E-4</c:v>
                </c:pt>
                <c:pt idx="74642" formatCode="0.00E+00">
                  <c:v>4.7699999999999999E-4</c:v>
                </c:pt>
                <c:pt idx="74643" formatCode="0.00E+00">
                  <c:v>4.7699999999999999E-4</c:v>
                </c:pt>
                <c:pt idx="74644" formatCode="0.00E+00">
                  <c:v>4.7699999999999999E-4</c:v>
                </c:pt>
                <c:pt idx="74645" formatCode="0.00E+00">
                  <c:v>4.7600000000000002E-4</c:v>
                </c:pt>
                <c:pt idx="74646" formatCode="0.00E+00">
                  <c:v>4.7600000000000002E-4</c:v>
                </c:pt>
                <c:pt idx="74647" formatCode="0.00E+00">
                  <c:v>4.7600000000000002E-4</c:v>
                </c:pt>
                <c:pt idx="74648" formatCode="0.00E+00">
                  <c:v>4.7600000000000002E-4</c:v>
                </c:pt>
                <c:pt idx="74649" formatCode="0.00E+00">
                  <c:v>4.7600000000000002E-4</c:v>
                </c:pt>
                <c:pt idx="74650" formatCode="0.00E+00">
                  <c:v>4.7600000000000002E-4</c:v>
                </c:pt>
                <c:pt idx="74651" formatCode="0.00E+00">
                  <c:v>4.7600000000000002E-4</c:v>
                </c:pt>
                <c:pt idx="74652" formatCode="0.00E+00">
                  <c:v>4.75E-4</c:v>
                </c:pt>
                <c:pt idx="74653" formatCode="0.00E+00">
                  <c:v>4.75E-4</c:v>
                </c:pt>
                <c:pt idx="74654" formatCode="0.00E+00">
                  <c:v>4.75E-4</c:v>
                </c:pt>
                <c:pt idx="74655" formatCode="0.00E+00">
                  <c:v>4.75E-4</c:v>
                </c:pt>
                <c:pt idx="74656" formatCode="0.00E+00">
                  <c:v>4.75E-4</c:v>
                </c:pt>
                <c:pt idx="74657" formatCode="0.00E+00">
                  <c:v>4.75E-4</c:v>
                </c:pt>
                <c:pt idx="74658" formatCode="0.00E+00">
                  <c:v>4.7399999999999997E-4</c:v>
                </c:pt>
                <c:pt idx="74659" formatCode="0.00E+00">
                  <c:v>4.7399999999999997E-4</c:v>
                </c:pt>
                <c:pt idx="74660" formatCode="0.00E+00">
                  <c:v>4.7399999999999997E-4</c:v>
                </c:pt>
                <c:pt idx="74661" formatCode="0.00E+00">
                  <c:v>4.7399999999999997E-4</c:v>
                </c:pt>
                <c:pt idx="74662" formatCode="0.00E+00">
                  <c:v>4.7399999999999997E-4</c:v>
                </c:pt>
                <c:pt idx="74663" formatCode="0.00E+00">
                  <c:v>4.7399999999999997E-4</c:v>
                </c:pt>
                <c:pt idx="74664" formatCode="0.00E+00">
                  <c:v>4.73E-4</c:v>
                </c:pt>
                <c:pt idx="74665" formatCode="0.00E+00">
                  <c:v>4.73E-4</c:v>
                </c:pt>
                <c:pt idx="74666" formatCode="0.00E+00">
                  <c:v>4.73E-4</c:v>
                </c:pt>
                <c:pt idx="74667" formatCode="0.00E+00">
                  <c:v>4.73E-4</c:v>
                </c:pt>
                <c:pt idx="74668" formatCode="0.00E+00">
                  <c:v>4.73E-4</c:v>
                </c:pt>
                <c:pt idx="74669" formatCode="0.00E+00">
                  <c:v>4.7199999999999998E-4</c:v>
                </c:pt>
                <c:pt idx="74670" formatCode="0.00E+00">
                  <c:v>4.7199999999999998E-4</c:v>
                </c:pt>
                <c:pt idx="74671" formatCode="0.00E+00">
                  <c:v>4.7199999999999998E-4</c:v>
                </c:pt>
                <c:pt idx="74672" formatCode="0.00E+00">
                  <c:v>4.7199999999999998E-4</c:v>
                </c:pt>
                <c:pt idx="74673" formatCode="0.00E+00">
                  <c:v>4.7199999999999998E-4</c:v>
                </c:pt>
                <c:pt idx="74674" formatCode="0.00E+00">
                  <c:v>4.7199999999999998E-4</c:v>
                </c:pt>
                <c:pt idx="74675" formatCode="0.00E+00">
                  <c:v>4.7100000000000001E-4</c:v>
                </c:pt>
                <c:pt idx="74676" formatCode="0.00E+00">
                  <c:v>4.7100000000000001E-4</c:v>
                </c:pt>
                <c:pt idx="74677" formatCode="0.00E+00">
                  <c:v>4.7100000000000001E-4</c:v>
                </c:pt>
                <c:pt idx="74678" formatCode="0.00E+00">
                  <c:v>4.7100000000000001E-4</c:v>
                </c:pt>
                <c:pt idx="74679" formatCode="0.00E+00">
                  <c:v>4.7100000000000001E-4</c:v>
                </c:pt>
                <c:pt idx="74680" formatCode="0.00E+00">
                  <c:v>4.7100000000000001E-4</c:v>
                </c:pt>
                <c:pt idx="74681" formatCode="0.00E+00">
                  <c:v>4.6999999999999999E-4</c:v>
                </c:pt>
                <c:pt idx="74682" formatCode="0.00E+00">
                  <c:v>4.6999999999999999E-4</c:v>
                </c:pt>
                <c:pt idx="74683" formatCode="0.00E+00">
                  <c:v>4.6999999999999999E-4</c:v>
                </c:pt>
                <c:pt idx="74684" formatCode="0.00E+00">
                  <c:v>4.6999999999999999E-4</c:v>
                </c:pt>
                <c:pt idx="74685" formatCode="0.00E+00">
                  <c:v>4.6999999999999999E-4</c:v>
                </c:pt>
                <c:pt idx="74686" formatCode="0.00E+00">
                  <c:v>4.6999999999999999E-4</c:v>
                </c:pt>
                <c:pt idx="74687" formatCode="0.00E+00">
                  <c:v>4.6900000000000002E-4</c:v>
                </c:pt>
                <c:pt idx="74688" formatCode="0.00E+00">
                  <c:v>4.6900000000000002E-4</c:v>
                </c:pt>
                <c:pt idx="74689" formatCode="0.00E+00">
                  <c:v>4.6900000000000002E-4</c:v>
                </c:pt>
                <c:pt idx="74690" formatCode="0.00E+00">
                  <c:v>4.6900000000000002E-4</c:v>
                </c:pt>
                <c:pt idx="74691" formatCode="0.00E+00">
                  <c:v>4.6900000000000002E-4</c:v>
                </c:pt>
                <c:pt idx="74692" formatCode="0.00E+00">
                  <c:v>4.6900000000000002E-4</c:v>
                </c:pt>
                <c:pt idx="74693" formatCode="0.00E+00">
                  <c:v>4.6900000000000002E-4</c:v>
                </c:pt>
                <c:pt idx="74694" formatCode="0.00E+00">
                  <c:v>4.6799999999999999E-4</c:v>
                </c:pt>
                <c:pt idx="74695" formatCode="0.00E+00">
                  <c:v>4.6799999999999999E-4</c:v>
                </c:pt>
                <c:pt idx="74696" formatCode="0.00E+00">
                  <c:v>4.6799999999999999E-4</c:v>
                </c:pt>
                <c:pt idx="74697" formatCode="0.00E+00">
                  <c:v>4.6799999999999999E-4</c:v>
                </c:pt>
                <c:pt idx="74698" formatCode="0.00E+00">
                  <c:v>4.6799999999999999E-4</c:v>
                </c:pt>
                <c:pt idx="74699" formatCode="0.00E+00">
                  <c:v>4.6799999999999999E-4</c:v>
                </c:pt>
                <c:pt idx="74700" formatCode="0.00E+00">
                  <c:v>4.6799999999999999E-4</c:v>
                </c:pt>
                <c:pt idx="74701" formatCode="0.00E+00">
                  <c:v>4.6799999999999999E-4</c:v>
                </c:pt>
                <c:pt idx="74702" formatCode="0.00E+00">
                  <c:v>4.6700000000000002E-4</c:v>
                </c:pt>
                <c:pt idx="74703" formatCode="0.00E+00">
                  <c:v>4.6700000000000002E-4</c:v>
                </c:pt>
                <c:pt idx="74704" formatCode="0.00E+00">
                  <c:v>4.6700000000000002E-4</c:v>
                </c:pt>
                <c:pt idx="74705" formatCode="0.00E+00">
                  <c:v>4.6700000000000002E-4</c:v>
                </c:pt>
                <c:pt idx="74706" formatCode="0.00E+00">
                  <c:v>4.6700000000000002E-4</c:v>
                </c:pt>
                <c:pt idx="74707" formatCode="0.00E+00">
                  <c:v>4.6700000000000002E-4</c:v>
                </c:pt>
                <c:pt idx="74708" formatCode="0.00E+00">
                  <c:v>4.66E-4</c:v>
                </c:pt>
                <c:pt idx="74709" formatCode="0.00E+00">
                  <c:v>4.66E-4</c:v>
                </c:pt>
                <c:pt idx="74710" formatCode="0.00E+00">
                  <c:v>4.66E-4</c:v>
                </c:pt>
                <c:pt idx="74711" formatCode="0.00E+00">
                  <c:v>4.66E-4</c:v>
                </c:pt>
                <c:pt idx="74712" formatCode="0.00E+00">
                  <c:v>4.66E-4</c:v>
                </c:pt>
                <c:pt idx="74713" formatCode="0.00E+00">
                  <c:v>4.66E-4</c:v>
                </c:pt>
                <c:pt idx="74714" formatCode="0.00E+00">
                  <c:v>4.66E-4</c:v>
                </c:pt>
                <c:pt idx="74715" formatCode="0.00E+00">
                  <c:v>4.6500000000000003E-4</c:v>
                </c:pt>
                <c:pt idx="74716" formatCode="0.00E+00">
                  <c:v>4.6500000000000003E-4</c:v>
                </c:pt>
                <c:pt idx="74717" formatCode="0.00E+00">
                  <c:v>4.6500000000000003E-4</c:v>
                </c:pt>
                <c:pt idx="74718" formatCode="0.00E+00">
                  <c:v>4.6500000000000003E-4</c:v>
                </c:pt>
                <c:pt idx="74719" formatCode="0.00E+00">
                  <c:v>4.6500000000000003E-4</c:v>
                </c:pt>
                <c:pt idx="74720" formatCode="0.00E+00">
                  <c:v>4.6500000000000003E-4</c:v>
                </c:pt>
                <c:pt idx="74721" formatCode="0.00E+00">
                  <c:v>4.64E-4</c:v>
                </c:pt>
                <c:pt idx="74722" formatCode="0.00E+00">
                  <c:v>4.64E-4</c:v>
                </c:pt>
                <c:pt idx="74723" formatCode="0.00E+00">
                  <c:v>4.64E-4</c:v>
                </c:pt>
                <c:pt idx="74724" formatCode="0.00E+00">
                  <c:v>4.64E-4</c:v>
                </c:pt>
                <c:pt idx="74725" formatCode="0.00E+00">
                  <c:v>4.64E-4</c:v>
                </c:pt>
                <c:pt idx="74726" formatCode="0.00E+00">
                  <c:v>4.64E-4</c:v>
                </c:pt>
                <c:pt idx="74727" formatCode="0.00E+00">
                  <c:v>4.64E-4</c:v>
                </c:pt>
                <c:pt idx="74728" formatCode="0.00E+00">
                  <c:v>4.6299999999999998E-4</c:v>
                </c:pt>
                <c:pt idx="74729" formatCode="0.00E+00">
                  <c:v>4.6299999999999998E-4</c:v>
                </c:pt>
                <c:pt idx="74730" formatCode="0.00E+00">
                  <c:v>4.6299999999999998E-4</c:v>
                </c:pt>
                <c:pt idx="74731" formatCode="0.00E+00">
                  <c:v>4.6299999999999998E-4</c:v>
                </c:pt>
                <c:pt idx="74732" formatCode="0.00E+00">
                  <c:v>4.6299999999999998E-4</c:v>
                </c:pt>
                <c:pt idx="74733" formatCode="0.00E+00">
                  <c:v>4.6299999999999998E-4</c:v>
                </c:pt>
                <c:pt idx="74734" formatCode="0.00E+00">
                  <c:v>4.6299999999999998E-4</c:v>
                </c:pt>
                <c:pt idx="74735" formatCode="0.00E+00">
                  <c:v>4.6299999999999998E-4</c:v>
                </c:pt>
                <c:pt idx="74736" formatCode="0.00E+00">
                  <c:v>4.6200000000000001E-4</c:v>
                </c:pt>
                <c:pt idx="74737" formatCode="0.00E+00">
                  <c:v>4.6200000000000001E-4</c:v>
                </c:pt>
                <c:pt idx="74738" formatCode="0.00E+00">
                  <c:v>4.6200000000000001E-4</c:v>
                </c:pt>
                <c:pt idx="74739" formatCode="0.00E+00">
                  <c:v>4.6200000000000001E-4</c:v>
                </c:pt>
                <c:pt idx="74740" formatCode="0.00E+00">
                  <c:v>4.6200000000000001E-4</c:v>
                </c:pt>
                <c:pt idx="74741" formatCode="0.00E+00">
                  <c:v>4.6200000000000001E-4</c:v>
                </c:pt>
                <c:pt idx="74742" formatCode="0.00E+00">
                  <c:v>4.6200000000000001E-4</c:v>
                </c:pt>
                <c:pt idx="74743" formatCode="0.00E+00">
                  <c:v>4.6200000000000001E-4</c:v>
                </c:pt>
                <c:pt idx="74744" formatCode="0.00E+00">
                  <c:v>4.6099999999999998E-4</c:v>
                </c:pt>
                <c:pt idx="74745" formatCode="0.00E+00">
                  <c:v>4.6099999999999998E-4</c:v>
                </c:pt>
                <c:pt idx="74746" formatCode="0.00E+00">
                  <c:v>4.6099999999999998E-4</c:v>
                </c:pt>
                <c:pt idx="74747" formatCode="0.00E+00">
                  <c:v>4.6099999999999998E-4</c:v>
                </c:pt>
                <c:pt idx="74748" formatCode="0.00E+00">
                  <c:v>4.6099999999999998E-4</c:v>
                </c:pt>
                <c:pt idx="74749" formatCode="0.00E+00">
                  <c:v>4.6099999999999998E-4</c:v>
                </c:pt>
                <c:pt idx="74750" formatCode="0.00E+00">
                  <c:v>4.6099999999999998E-4</c:v>
                </c:pt>
                <c:pt idx="74751" formatCode="0.00E+00">
                  <c:v>4.6099999999999998E-4</c:v>
                </c:pt>
                <c:pt idx="74752" formatCode="0.00E+00">
                  <c:v>4.6000000000000001E-4</c:v>
                </c:pt>
                <c:pt idx="74753" formatCode="0.00E+00">
                  <c:v>4.6000000000000001E-4</c:v>
                </c:pt>
                <c:pt idx="74754" formatCode="0.00E+00">
                  <c:v>4.6000000000000001E-4</c:v>
                </c:pt>
                <c:pt idx="74755" formatCode="0.00E+00">
                  <c:v>4.6000000000000001E-4</c:v>
                </c:pt>
                <c:pt idx="74756" formatCode="0.00E+00">
                  <c:v>4.6000000000000001E-4</c:v>
                </c:pt>
                <c:pt idx="74757" formatCode="0.00E+00">
                  <c:v>4.6000000000000001E-4</c:v>
                </c:pt>
                <c:pt idx="74758" formatCode="0.00E+00">
                  <c:v>4.6000000000000001E-4</c:v>
                </c:pt>
                <c:pt idx="74759" formatCode="0.00E+00">
                  <c:v>4.6000000000000001E-4</c:v>
                </c:pt>
                <c:pt idx="74760" formatCode="0.00E+00">
                  <c:v>4.6000000000000001E-4</c:v>
                </c:pt>
                <c:pt idx="74761" formatCode="0.00E+00">
                  <c:v>4.6000000000000001E-4</c:v>
                </c:pt>
                <c:pt idx="74762" formatCode="0.00E+00">
                  <c:v>4.5899999999999999E-4</c:v>
                </c:pt>
                <c:pt idx="74763" formatCode="0.00E+00">
                  <c:v>4.5899999999999999E-4</c:v>
                </c:pt>
                <c:pt idx="74764" formatCode="0.00E+00">
                  <c:v>4.5899999999999999E-4</c:v>
                </c:pt>
                <c:pt idx="74765" formatCode="0.00E+00">
                  <c:v>4.5899999999999999E-4</c:v>
                </c:pt>
                <c:pt idx="74766" formatCode="0.00E+00">
                  <c:v>4.5899999999999999E-4</c:v>
                </c:pt>
                <c:pt idx="74767" formatCode="0.00E+00">
                  <c:v>4.5899999999999999E-4</c:v>
                </c:pt>
                <c:pt idx="74768" formatCode="0.00E+00">
                  <c:v>4.5800000000000002E-4</c:v>
                </c:pt>
                <c:pt idx="74769" formatCode="0.00E+00">
                  <c:v>4.5800000000000002E-4</c:v>
                </c:pt>
                <c:pt idx="74770" formatCode="0.00E+00">
                  <c:v>4.5800000000000002E-4</c:v>
                </c:pt>
                <c:pt idx="74771" formatCode="0.00E+00">
                  <c:v>4.5800000000000002E-4</c:v>
                </c:pt>
                <c:pt idx="74772" formatCode="0.00E+00">
                  <c:v>4.5800000000000002E-4</c:v>
                </c:pt>
                <c:pt idx="74773" formatCode="0.00E+00">
                  <c:v>4.5800000000000002E-4</c:v>
                </c:pt>
                <c:pt idx="74774" formatCode="0.00E+00">
                  <c:v>4.5800000000000002E-4</c:v>
                </c:pt>
                <c:pt idx="74775" formatCode="0.00E+00">
                  <c:v>4.5800000000000002E-4</c:v>
                </c:pt>
                <c:pt idx="74776" formatCode="0.00E+00">
                  <c:v>4.57E-4</c:v>
                </c:pt>
                <c:pt idx="74777" formatCode="0.00E+00">
                  <c:v>4.57E-4</c:v>
                </c:pt>
                <c:pt idx="74778" formatCode="0.00E+00">
                  <c:v>4.57E-4</c:v>
                </c:pt>
                <c:pt idx="74779" formatCode="0.00E+00">
                  <c:v>4.57E-4</c:v>
                </c:pt>
                <c:pt idx="74780" formatCode="0.00E+00">
                  <c:v>4.57E-4</c:v>
                </c:pt>
                <c:pt idx="74781" formatCode="0.00E+00">
                  <c:v>4.57E-4</c:v>
                </c:pt>
                <c:pt idx="74782" formatCode="0.00E+00">
                  <c:v>4.57E-4</c:v>
                </c:pt>
                <c:pt idx="74783" formatCode="0.00E+00">
                  <c:v>4.57E-4</c:v>
                </c:pt>
                <c:pt idx="74784" formatCode="0.00E+00">
                  <c:v>4.5600000000000003E-4</c:v>
                </c:pt>
                <c:pt idx="74785" formatCode="0.00E+00">
                  <c:v>4.5600000000000003E-4</c:v>
                </c:pt>
                <c:pt idx="74786" formatCode="0.00E+00">
                  <c:v>4.5600000000000003E-4</c:v>
                </c:pt>
                <c:pt idx="74787" formatCode="0.00E+00">
                  <c:v>4.5600000000000003E-4</c:v>
                </c:pt>
                <c:pt idx="74788" formatCode="0.00E+00">
                  <c:v>4.5600000000000003E-4</c:v>
                </c:pt>
                <c:pt idx="74789" formatCode="0.00E+00">
                  <c:v>4.5600000000000003E-4</c:v>
                </c:pt>
                <c:pt idx="74790" formatCode="0.00E+00">
                  <c:v>4.5600000000000003E-4</c:v>
                </c:pt>
                <c:pt idx="74791" formatCode="0.00E+00">
                  <c:v>4.5600000000000003E-4</c:v>
                </c:pt>
                <c:pt idx="74792" formatCode="0.00E+00">
                  <c:v>4.5600000000000003E-4</c:v>
                </c:pt>
                <c:pt idx="74793" formatCode="0.00E+00">
                  <c:v>4.5600000000000003E-4</c:v>
                </c:pt>
                <c:pt idx="74794" formatCode="0.00E+00">
                  <c:v>4.55E-4</c:v>
                </c:pt>
                <c:pt idx="74795" formatCode="0.00E+00">
                  <c:v>4.55E-4</c:v>
                </c:pt>
                <c:pt idx="74796" formatCode="0.00E+00">
                  <c:v>4.55E-4</c:v>
                </c:pt>
                <c:pt idx="74797" formatCode="0.00E+00">
                  <c:v>4.55E-4</c:v>
                </c:pt>
                <c:pt idx="74798" formatCode="0.00E+00">
                  <c:v>4.55E-4</c:v>
                </c:pt>
                <c:pt idx="74799" formatCode="0.00E+00">
                  <c:v>4.55E-4</c:v>
                </c:pt>
                <c:pt idx="74800" formatCode="0.00E+00">
                  <c:v>4.55E-4</c:v>
                </c:pt>
                <c:pt idx="74801" formatCode="0.00E+00">
                  <c:v>4.5399999999999998E-4</c:v>
                </c:pt>
                <c:pt idx="74802" formatCode="0.00E+00">
                  <c:v>4.55E-4</c:v>
                </c:pt>
                <c:pt idx="74803" formatCode="0.00E+00">
                  <c:v>4.5399999999999998E-4</c:v>
                </c:pt>
                <c:pt idx="74804" formatCode="0.00E+00">
                  <c:v>4.5399999999999998E-4</c:v>
                </c:pt>
                <c:pt idx="74805" formatCode="0.00E+00">
                  <c:v>4.5399999999999998E-4</c:v>
                </c:pt>
                <c:pt idx="74806" formatCode="0.00E+00">
                  <c:v>4.5399999999999998E-4</c:v>
                </c:pt>
                <c:pt idx="74807" formatCode="0.00E+00">
                  <c:v>4.5399999999999998E-4</c:v>
                </c:pt>
                <c:pt idx="74808" formatCode="0.00E+00">
                  <c:v>4.5399999999999998E-4</c:v>
                </c:pt>
                <c:pt idx="74809" formatCode="0.00E+00">
                  <c:v>4.5300000000000001E-4</c:v>
                </c:pt>
                <c:pt idx="74810" formatCode="0.00E+00">
                  <c:v>4.5399999999999998E-4</c:v>
                </c:pt>
                <c:pt idx="74811" formatCode="0.00E+00">
                  <c:v>4.5399999999999998E-4</c:v>
                </c:pt>
                <c:pt idx="74812" formatCode="0.00E+00">
                  <c:v>4.5300000000000001E-4</c:v>
                </c:pt>
                <c:pt idx="74813" formatCode="0.00E+00">
                  <c:v>4.5300000000000001E-4</c:v>
                </c:pt>
                <c:pt idx="74814" formatCode="0.00E+00">
                  <c:v>4.5300000000000001E-4</c:v>
                </c:pt>
                <c:pt idx="74815" formatCode="0.00E+00">
                  <c:v>4.5300000000000001E-4</c:v>
                </c:pt>
                <c:pt idx="74816" formatCode="0.00E+00">
                  <c:v>4.5300000000000001E-4</c:v>
                </c:pt>
                <c:pt idx="74817" formatCode="0.00E+00">
                  <c:v>4.5300000000000001E-4</c:v>
                </c:pt>
                <c:pt idx="74818" formatCode="0.00E+00">
                  <c:v>4.5300000000000001E-4</c:v>
                </c:pt>
                <c:pt idx="74819" formatCode="0.00E+00">
                  <c:v>4.5300000000000001E-4</c:v>
                </c:pt>
                <c:pt idx="74820" formatCode="0.00E+00">
                  <c:v>4.5199999999999998E-4</c:v>
                </c:pt>
                <c:pt idx="74821" formatCode="0.00E+00">
                  <c:v>4.5199999999999998E-4</c:v>
                </c:pt>
                <c:pt idx="74822" formatCode="0.00E+00">
                  <c:v>4.5199999999999998E-4</c:v>
                </c:pt>
                <c:pt idx="74823" formatCode="0.00E+00">
                  <c:v>4.5199999999999998E-4</c:v>
                </c:pt>
                <c:pt idx="74824" formatCode="0.00E+00">
                  <c:v>4.5199999999999998E-4</c:v>
                </c:pt>
                <c:pt idx="74825" formatCode="0.00E+00">
                  <c:v>4.5199999999999998E-4</c:v>
                </c:pt>
                <c:pt idx="74826" formatCode="0.00E+00">
                  <c:v>4.5199999999999998E-4</c:v>
                </c:pt>
                <c:pt idx="74827" formatCode="0.00E+00">
                  <c:v>4.5199999999999998E-4</c:v>
                </c:pt>
                <c:pt idx="74828" formatCode="0.00E+00">
                  <c:v>4.5199999999999998E-4</c:v>
                </c:pt>
                <c:pt idx="74829" formatCode="0.00E+00">
                  <c:v>4.5199999999999998E-4</c:v>
                </c:pt>
                <c:pt idx="74830" formatCode="0.00E+00">
                  <c:v>4.5100000000000001E-4</c:v>
                </c:pt>
                <c:pt idx="74831" formatCode="0.00E+00">
                  <c:v>4.5100000000000001E-4</c:v>
                </c:pt>
                <c:pt idx="74832" formatCode="0.00E+00">
                  <c:v>4.5100000000000001E-4</c:v>
                </c:pt>
                <c:pt idx="74833" formatCode="0.00E+00">
                  <c:v>4.5100000000000001E-4</c:v>
                </c:pt>
                <c:pt idx="74834" formatCode="0.00E+00">
                  <c:v>4.5100000000000001E-4</c:v>
                </c:pt>
                <c:pt idx="74835" formatCode="0.00E+00">
                  <c:v>4.5100000000000001E-4</c:v>
                </c:pt>
                <c:pt idx="74836" formatCode="0.00E+00">
                  <c:v>4.5100000000000001E-4</c:v>
                </c:pt>
                <c:pt idx="74837" formatCode="0.00E+00">
                  <c:v>4.5100000000000001E-4</c:v>
                </c:pt>
                <c:pt idx="74838" formatCode="0.00E+00">
                  <c:v>4.5100000000000001E-4</c:v>
                </c:pt>
                <c:pt idx="74839" formatCode="0.00E+00">
                  <c:v>4.4999999999999999E-4</c:v>
                </c:pt>
                <c:pt idx="74840" formatCode="0.00E+00">
                  <c:v>4.4999999999999999E-4</c:v>
                </c:pt>
                <c:pt idx="74841" formatCode="0.00E+00">
                  <c:v>4.4999999999999999E-4</c:v>
                </c:pt>
                <c:pt idx="74842" formatCode="0.00E+00">
                  <c:v>4.4999999999999999E-4</c:v>
                </c:pt>
                <c:pt idx="74843" formatCode="0.00E+00">
                  <c:v>4.4999999999999999E-4</c:v>
                </c:pt>
                <c:pt idx="74844" formatCode="0.00E+00">
                  <c:v>4.4999999999999999E-4</c:v>
                </c:pt>
                <c:pt idx="74845" formatCode="0.00E+00">
                  <c:v>4.4999999999999999E-4</c:v>
                </c:pt>
                <c:pt idx="74846" formatCode="0.00E+00">
                  <c:v>4.4999999999999999E-4</c:v>
                </c:pt>
                <c:pt idx="74847" formatCode="0.00E+00">
                  <c:v>4.4999999999999999E-4</c:v>
                </c:pt>
                <c:pt idx="74848" formatCode="0.00E+00">
                  <c:v>4.4999999999999999E-4</c:v>
                </c:pt>
                <c:pt idx="74849" formatCode="0.00E+00">
                  <c:v>4.4900000000000002E-4</c:v>
                </c:pt>
                <c:pt idx="74850" formatCode="0.00E+00">
                  <c:v>4.4999999999999999E-4</c:v>
                </c:pt>
                <c:pt idx="74851" formatCode="0.00E+00">
                  <c:v>4.4900000000000002E-4</c:v>
                </c:pt>
                <c:pt idx="74852" formatCode="0.00E+00">
                  <c:v>4.4900000000000002E-4</c:v>
                </c:pt>
                <c:pt idx="74853" formatCode="0.00E+00">
                  <c:v>4.4900000000000002E-4</c:v>
                </c:pt>
                <c:pt idx="74854" formatCode="0.00E+00">
                  <c:v>4.4900000000000002E-4</c:v>
                </c:pt>
                <c:pt idx="74855" formatCode="0.00E+00">
                  <c:v>4.4900000000000002E-4</c:v>
                </c:pt>
                <c:pt idx="74856" formatCode="0.00E+00">
                  <c:v>4.4900000000000002E-4</c:v>
                </c:pt>
                <c:pt idx="74857" formatCode="0.00E+00">
                  <c:v>4.4900000000000002E-4</c:v>
                </c:pt>
                <c:pt idx="74858" formatCode="0.00E+00">
                  <c:v>4.4900000000000002E-4</c:v>
                </c:pt>
                <c:pt idx="74859" formatCode="0.00E+00">
                  <c:v>4.4900000000000002E-4</c:v>
                </c:pt>
                <c:pt idx="74860" formatCode="0.00E+00">
                  <c:v>4.4799999999999999E-4</c:v>
                </c:pt>
                <c:pt idx="74861" formatCode="0.00E+00">
                  <c:v>4.4799999999999999E-4</c:v>
                </c:pt>
                <c:pt idx="74862" formatCode="0.00E+00">
                  <c:v>4.4799999999999999E-4</c:v>
                </c:pt>
                <c:pt idx="74863" formatCode="0.00E+00">
                  <c:v>4.4799999999999999E-4</c:v>
                </c:pt>
                <c:pt idx="74864" formatCode="0.00E+00">
                  <c:v>4.4799999999999999E-4</c:v>
                </c:pt>
                <c:pt idx="74865" formatCode="0.00E+00">
                  <c:v>4.4799999999999999E-4</c:v>
                </c:pt>
                <c:pt idx="74866" formatCode="0.00E+00">
                  <c:v>4.4799999999999999E-4</c:v>
                </c:pt>
                <c:pt idx="74867" formatCode="0.00E+00">
                  <c:v>4.4799999999999999E-4</c:v>
                </c:pt>
                <c:pt idx="74868" formatCode="0.00E+00">
                  <c:v>4.4799999999999999E-4</c:v>
                </c:pt>
                <c:pt idx="74869" formatCode="0.00E+00">
                  <c:v>4.4799999999999999E-4</c:v>
                </c:pt>
                <c:pt idx="74870" formatCode="0.00E+00">
                  <c:v>4.4799999999999999E-4</c:v>
                </c:pt>
                <c:pt idx="74871" formatCode="0.00E+00">
                  <c:v>4.4799999999999999E-4</c:v>
                </c:pt>
                <c:pt idx="74872" formatCode="0.00E+00">
                  <c:v>4.4700000000000002E-4</c:v>
                </c:pt>
                <c:pt idx="74873" formatCode="0.00E+00">
                  <c:v>4.4700000000000002E-4</c:v>
                </c:pt>
                <c:pt idx="74874" formatCode="0.00E+00">
                  <c:v>4.4700000000000002E-4</c:v>
                </c:pt>
                <c:pt idx="74875" formatCode="0.00E+00">
                  <c:v>4.4700000000000002E-4</c:v>
                </c:pt>
                <c:pt idx="74876" formatCode="0.00E+00">
                  <c:v>4.4700000000000002E-4</c:v>
                </c:pt>
                <c:pt idx="74877" formatCode="0.00E+00">
                  <c:v>4.4700000000000002E-4</c:v>
                </c:pt>
                <c:pt idx="74878" formatCode="0.00E+00">
                  <c:v>4.4700000000000002E-4</c:v>
                </c:pt>
                <c:pt idx="74879" formatCode="0.00E+00">
                  <c:v>4.4700000000000002E-4</c:v>
                </c:pt>
                <c:pt idx="74880" formatCode="0.00E+00">
                  <c:v>4.46E-4</c:v>
                </c:pt>
                <c:pt idx="74881" formatCode="0.00E+00">
                  <c:v>4.4700000000000002E-4</c:v>
                </c:pt>
                <c:pt idx="74882" formatCode="0.00E+00">
                  <c:v>4.4700000000000002E-4</c:v>
                </c:pt>
                <c:pt idx="74883" formatCode="0.00E+00">
                  <c:v>4.46E-4</c:v>
                </c:pt>
                <c:pt idx="74884" formatCode="0.00E+00">
                  <c:v>4.46E-4</c:v>
                </c:pt>
                <c:pt idx="74885" formatCode="0.00E+00">
                  <c:v>4.46E-4</c:v>
                </c:pt>
                <c:pt idx="74886" formatCode="0.00E+00">
                  <c:v>4.46E-4</c:v>
                </c:pt>
                <c:pt idx="74887" formatCode="0.00E+00">
                  <c:v>4.46E-4</c:v>
                </c:pt>
                <c:pt idx="74888" formatCode="0.00E+00">
                  <c:v>4.46E-4</c:v>
                </c:pt>
                <c:pt idx="74889" formatCode="0.00E+00">
                  <c:v>4.46E-4</c:v>
                </c:pt>
                <c:pt idx="74890" formatCode="0.00E+00">
                  <c:v>4.46E-4</c:v>
                </c:pt>
                <c:pt idx="74891" formatCode="0.00E+00">
                  <c:v>4.4499999999999997E-4</c:v>
                </c:pt>
                <c:pt idx="74892" formatCode="0.00E+00">
                  <c:v>4.46E-4</c:v>
                </c:pt>
                <c:pt idx="74893" formatCode="0.00E+00">
                  <c:v>4.46E-4</c:v>
                </c:pt>
                <c:pt idx="74894" formatCode="0.00E+00">
                  <c:v>4.4499999999999997E-4</c:v>
                </c:pt>
                <c:pt idx="74895" formatCode="0.00E+00">
                  <c:v>4.4499999999999997E-4</c:v>
                </c:pt>
                <c:pt idx="74896" formatCode="0.00E+00">
                  <c:v>4.4499999999999997E-4</c:v>
                </c:pt>
                <c:pt idx="74897" formatCode="0.00E+00">
                  <c:v>4.4499999999999997E-4</c:v>
                </c:pt>
                <c:pt idx="74898" formatCode="0.00E+00">
                  <c:v>4.4499999999999997E-4</c:v>
                </c:pt>
                <c:pt idx="74899" formatCode="0.00E+00">
                  <c:v>4.4499999999999997E-4</c:v>
                </c:pt>
                <c:pt idx="74900" formatCode="0.00E+00">
                  <c:v>4.4499999999999997E-4</c:v>
                </c:pt>
                <c:pt idx="74901" formatCode="0.00E+00">
                  <c:v>4.4499999999999997E-4</c:v>
                </c:pt>
                <c:pt idx="74902" formatCode="0.00E+00">
                  <c:v>4.4499999999999997E-4</c:v>
                </c:pt>
                <c:pt idx="74903" formatCode="0.00E+00">
                  <c:v>4.44E-4</c:v>
                </c:pt>
                <c:pt idx="74904" formatCode="0.00E+00">
                  <c:v>4.44E-4</c:v>
                </c:pt>
                <c:pt idx="74905" formatCode="0.00E+00">
                  <c:v>4.44E-4</c:v>
                </c:pt>
                <c:pt idx="74906" formatCode="0.00E+00">
                  <c:v>4.44E-4</c:v>
                </c:pt>
                <c:pt idx="74907" formatCode="0.00E+00">
                  <c:v>4.44E-4</c:v>
                </c:pt>
                <c:pt idx="74908" formatCode="0.00E+00">
                  <c:v>4.44E-4</c:v>
                </c:pt>
                <c:pt idx="74909" formatCode="0.00E+00">
                  <c:v>4.44E-4</c:v>
                </c:pt>
                <c:pt idx="74910" formatCode="0.00E+00">
                  <c:v>4.44E-4</c:v>
                </c:pt>
                <c:pt idx="74911" formatCode="0.00E+00">
                  <c:v>4.44E-4</c:v>
                </c:pt>
                <c:pt idx="74912" formatCode="0.00E+00">
                  <c:v>4.44E-4</c:v>
                </c:pt>
                <c:pt idx="74913" formatCode="0.00E+00">
                  <c:v>4.44E-4</c:v>
                </c:pt>
                <c:pt idx="74914" formatCode="0.00E+00">
                  <c:v>4.4299999999999998E-4</c:v>
                </c:pt>
                <c:pt idx="74915" formatCode="0.00E+00">
                  <c:v>4.4299999999999998E-4</c:v>
                </c:pt>
                <c:pt idx="74916" formatCode="0.00E+00">
                  <c:v>4.4299999999999998E-4</c:v>
                </c:pt>
                <c:pt idx="74917" formatCode="0.00E+00">
                  <c:v>4.4299999999999998E-4</c:v>
                </c:pt>
                <c:pt idx="74918" formatCode="0.00E+00">
                  <c:v>4.4299999999999998E-4</c:v>
                </c:pt>
                <c:pt idx="74919" formatCode="0.00E+00">
                  <c:v>4.4299999999999998E-4</c:v>
                </c:pt>
                <c:pt idx="74920" formatCode="0.00E+00">
                  <c:v>4.4299999999999998E-4</c:v>
                </c:pt>
                <c:pt idx="74921" formatCode="0.00E+00">
                  <c:v>4.4299999999999998E-4</c:v>
                </c:pt>
                <c:pt idx="74922" formatCode="0.00E+00">
                  <c:v>4.4299999999999998E-4</c:v>
                </c:pt>
                <c:pt idx="74923" formatCode="0.00E+00">
                  <c:v>4.4299999999999998E-4</c:v>
                </c:pt>
                <c:pt idx="74924" formatCode="0.00E+00">
                  <c:v>4.4299999999999998E-4</c:v>
                </c:pt>
                <c:pt idx="74925" formatCode="0.00E+00">
                  <c:v>4.4299999999999998E-4</c:v>
                </c:pt>
                <c:pt idx="74926" formatCode="0.00E+00">
                  <c:v>4.4200000000000001E-4</c:v>
                </c:pt>
                <c:pt idx="74927" formatCode="0.00E+00">
                  <c:v>4.4200000000000001E-4</c:v>
                </c:pt>
                <c:pt idx="74928" formatCode="0.00E+00">
                  <c:v>4.4200000000000001E-4</c:v>
                </c:pt>
                <c:pt idx="74929" formatCode="0.00E+00">
                  <c:v>4.4200000000000001E-4</c:v>
                </c:pt>
                <c:pt idx="74930" formatCode="0.00E+00">
                  <c:v>4.4200000000000001E-4</c:v>
                </c:pt>
                <c:pt idx="74931" formatCode="0.00E+00">
                  <c:v>4.4200000000000001E-4</c:v>
                </c:pt>
                <c:pt idx="74932" formatCode="0.00E+00">
                  <c:v>4.4200000000000001E-4</c:v>
                </c:pt>
                <c:pt idx="74933" formatCode="0.00E+00">
                  <c:v>4.4200000000000001E-4</c:v>
                </c:pt>
                <c:pt idx="74934" formatCode="0.00E+00">
                  <c:v>4.4200000000000001E-4</c:v>
                </c:pt>
                <c:pt idx="74935" formatCode="0.00E+00">
                  <c:v>4.4200000000000001E-4</c:v>
                </c:pt>
                <c:pt idx="74936" formatCode="0.00E+00">
                  <c:v>4.4200000000000001E-4</c:v>
                </c:pt>
                <c:pt idx="74937" formatCode="0.00E+00">
                  <c:v>4.4200000000000001E-4</c:v>
                </c:pt>
                <c:pt idx="74938" formatCode="0.00E+00">
                  <c:v>4.4099999999999999E-4</c:v>
                </c:pt>
                <c:pt idx="74939" formatCode="0.00E+00">
                  <c:v>4.4200000000000001E-4</c:v>
                </c:pt>
                <c:pt idx="74940" formatCode="0.00E+00">
                  <c:v>4.4099999999999999E-4</c:v>
                </c:pt>
                <c:pt idx="74941" formatCode="0.00E+00">
                  <c:v>4.4099999999999999E-4</c:v>
                </c:pt>
                <c:pt idx="74942" formatCode="0.00E+00">
                  <c:v>4.4099999999999999E-4</c:v>
                </c:pt>
                <c:pt idx="74943" formatCode="0.00E+00">
                  <c:v>4.4099999999999999E-4</c:v>
                </c:pt>
                <c:pt idx="74944" formatCode="0.00E+00">
                  <c:v>4.4099999999999999E-4</c:v>
                </c:pt>
                <c:pt idx="74945" formatCode="0.00E+00">
                  <c:v>4.4099999999999999E-4</c:v>
                </c:pt>
                <c:pt idx="74946" formatCode="0.00E+00">
                  <c:v>4.4099999999999999E-4</c:v>
                </c:pt>
                <c:pt idx="74947" formatCode="0.00E+00">
                  <c:v>4.4099999999999999E-4</c:v>
                </c:pt>
                <c:pt idx="74948" formatCode="0.00E+00">
                  <c:v>4.4099999999999999E-4</c:v>
                </c:pt>
                <c:pt idx="74949" formatCode="0.00E+00">
                  <c:v>4.4099999999999999E-4</c:v>
                </c:pt>
                <c:pt idx="74950" formatCode="0.00E+00">
                  <c:v>4.4099999999999999E-4</c:v>
                </c:pt>
                <c:pt idx="74951" formatCode="0.00E+00">
                  <c:v>4.4099999999999999E-4</c:v>
                </c:pt>
                <c:pt idx="74952" formatCode="0.00E+00">
                  <c:v>4.4000000000000002E-4</c:v>
                </c:pt>
                <c:pt idx="74953" formatCode="0.00E+00">
                  <c:v>4.4000000000000002E-4</c:v>
                </c:pt>
                <c:pt idx="74954" formatCode="0.00E+00">
                  <c:v>4.4000000000000002E-4</c:v>
                </c:pt>
                <c:pt idx="74955" formatCode="0.00E+00">
                  <c:v>4.4000000000000002E-4</c:v>
                </c:pt>
                <c:pt idx="74956" formatCode="0.00E+00">
                  <c:v>4.4000000000000002E-4</c:v>
                </c:pt>
                <c:pt idx="74957" formatCode="0.00E+00">
                  <c:v>4.4000000000000002E-4</c:v>
                </c:pt>
                <c:pt idx="74958" formatCode="0.00E+00">
                  <c:v>4.4000000000000002E-4</c:v>
                </c:pt>
                <c:pt idx="74959" formatCode="0.00E+00">
                  <c:v>4.4000000000000002E-4</c:v>
                </c:pt>
                <c:pt idx="74960" formatCode="0.00E+00">
                  <c:v>4.4000000000000002E-4</c:v>
                </c:pt>
                <c:pt idx="74961" formatCode="0.00E+00">
                  <c:v>4.4000000000000002E-4</c:v>
                </c:pt>
                <c:pt idx="74962" formatCode="0.00E+00">
                  <c:v>4.4000000000000002E-4</c:v>
                </c:pt>
                <c:pt idx="74963" formatCode="0.00E+00">
                  <c:v>4.4000000000000002E-4</c:v>
                </c:pt>
                <c:pt idx="74964" formatCode="0.00E+00">
                  <c:v>4.4000000000000002E-4</c:v>
                </c:pt>
                <c:pt idx="74965" formatCode="0.00E+00">
                  <c:v>4.4000000000000002E-4</c:v>
                </c:pt>
                <c:pt idx="74966" formatCode="0.00E+00">
                  <c:v>4.3899999999999999E-4</c:v>
                </c:pt>
                <c:pt idx="74967" formatCode="0.00E+00">
                  <c:v>4.3899999999999999E-4</c:v>
                </c:pt>
                <c:pt idx="74968" formatCode="0.00E+00">
                  <c:v>4.3899999999999999E-4</c:v>
                </c:pt>
                <c:pt idx="74969" formatCode="0.00E+00">
                  <c:v>4.3899999999999999E-4</c:v>
                </c:pt>
                <c:pt idx="74970" formatCode="0.00E+00">
                  <c:v>4.3899999999999999E-4</c:v>
                </c:pt>
                <c:pt idx="74971" formatCode="0.00E+00">
                  <c:v>4.3899999999999999E-4</c:v>
                </c:pt>
                <c:pt idx="74972" formatCode="0.00E+00">
                  <c:v>4.3899999999999999E-4</c:v>
                </c:pt>
                <c:pt idx="74973" formatCode="0.00E+00">
                  <c:v>4.3899999999999999E-4</c:v>
                </c:pt>
                <c:pt idx="74974" formatCode="0.00E+00">
                  <c:v>4.3899999999999999E-4</c:v>
                </c:pt>
                <c:pt idx="74975" formatCode="0.00E+00">
                  <c:v>4.3899999999999999E-4</c:v>
                </c:pt>
                <c:pt idx="74976" formatCode="0.00E+00">
                  <c:v>4.3800000000000002E-4</c:v>
                </c:pt>
                <c:pt idx="74977" formatCode="0.00E+00">
                  <c:v>4.3899999999999999E-4</c:v>
                </c:pt>
                <c:pt idx="74978" formatCode="0.00E+00">
                  <c:v>4.3899999999999999E-4</c:v>
                </c:pt>
                <c:pt idx="74979" formatCode="0.00E+00">
                  <c:v>4.3800000000000002E-4</c:v>
                </c:pt>
                <c:pt idx="74980" formatCode="0.00E+00">
                  <c:v>4.3800000000000002E-4</c:v>
                </c:pt>
                <c:pt idx="74981" formatCode="0.00E+00">
                  <c:v>4.3800000000000002E-4</c:v>
                </c:pt>
                <c:pt idx="74982" formatCode="0.00E+00">
                  <c:v>4.3800000000000002E-4</c:v>
                </c:pt>
                <c:pt idx="74983" formatCode="0.00E+00">
                  <c:v>4.3800000000000002E-4</c:v>
                </c:pt>
                <c:pt idx="74984" formatCode="0.00E+00">
                  <c:v>4.3800000000000002E-4</c:v>
                </c:pt>
                <c:pt idx="74985" formatCode="0.00E+00">
                  <c:v>4.3800000000000002E-4</c:v>
                </c:pt>
                <c:pt idx="74986" formatCode="0.00E+00">
                  <c:v>4.3800000000000002E-4</c:v>
                </c:pt>
                <c:pt idx="74987" formatCode="0.00E+00">
                  <c:v>4.3800000000000002E-4</c:v>
                </c:pt>
                <c:pt idx="74988" formatCode="0.00E+00">
                  <c:v>4.3800000000000002E-4</c:v>
                </c:pt>
                <c:pt idx="74989" formatCode="0.00E+00">
                  <c:v>4.37E-4</c:v>
                </c:pt>
                <c:pt idx="74990" formatCode="0.00E+00">
                  <c:v>4.3800000000000002E-4</c:v>
                </c:pt>
                <c:pt idx="74991" formatCode="0.00E+00">
                  <c:v>4.3800000000000002E-4</c:v>
                </c:pt>
                <c:pt idx="74992" formatCode="0.00E+00">
                  <c:v>4.37E-4</c:v>
                </c:pt>
                <c:pt idx="74993" formatCode="0.00E+00">
                  <c:v>4.37E-4</c:v>
                </c:pt>
                <c:pt idx="74994" formatCode="0.00E+00">
                  <c:v>4.37E-4</c:v>
                </c:pt>
                <c:pt idx="74995" formatCode="0.00E+00">
                  <c:v>4.37E-4</c:v>
                </c:pt>
                <c:pt idx="74996" formatCode="0.00E+00">
                  <c:v>4.37E-4</c:v>
                </c:pt>
                <c:pt idx="74997" formatCode="0.00E+00">
                  <c:v>4.37E-4</c:v>
                </c:pt>
                <c:pt idx="74998" formatCode="0.00E+00">
                  <c:v>4.37E-4</c:v>
                </c:pt>
                <c:pt idx="74999" formatCode="0.00E+00">
                  <c:v>4.37E-4</c:v>
                </c:pt>
                <c:pt idx="75000" formatCode="0.00E+00">
                  <c:v>4.37E-4</c:v>
                </c:pt>
                <c:pt idx="75001" formatCode="0.00E+00">
                  <c:v>4.37E-4</c:v>
                </c:pt>
                <c:pt idx="75002" formatCode="0.00E+00">
                  <c:v>4.37E-4</c:v>
                </c:pt>
                <c:pt idx="75003" formatCode="0.00E+00">
                  <c:v>4.37E-4</c:v>
                </c:pt>
                <c:pt idx="75004" formatCode="0.00E+00">
                  <c:v>4.3600000000000003E-4</c:v>
                </c:pt>
                <c:pt idx="75005" formatCode="0.00E+00">
                  <c:v>4.3600000000000003E-4</c:v>
                </c:pt>
                <c:pt idx="75006" formatCode="0.00E+00">
                  <c:v>4.3600000000000003E-4</c:v>
                </c:pt>
                <c:pt idx="75007" formatCode="0.00E+00">
                  <c:v>4.3600000000000003E-4</c:v>
                </c:pt>
                <c:pt idx="75008" formatCode="0.00E+00">
                  <c:v>4.3600000000000003E-4</c:v>
                </c:pt>
                <c:pt idx="75009" formatCode="0.00E+00">
                  <c:v>4.3600000000000003E-4</c:v>
                </c:pt>
                <c:pt idx="75010" formatCode="0.00E+00">
                  <c:v>4.3600000000000003E-4</c:v>
                </c:pt>
                <c:pt idx="75011" formatCode="0.00E+00">
                  <c:v>4.3600000000000003E-4</c:v>
                </c:pt>
                <c:pt idx="75012" formatCode="0.00E+00">
                  <c:v>4.3600000000000003E-4</c:v>
                </c:pt>
                <c:pt idx="75013" formatCode="0.00E+00">
                  <c:v>4.3600000000000003E-4</c:v>
                </c:pt>
                <c:pt idx="75014" formatCode="0.00E+00">
                  <c:v>4.3600000000000003E-4</c:v>
                </c:pt>
                <c:pt idx="75015" formatCode="0.00E+00">
                  <c:v>4.3600000000000003E-4</c:v>
                </c:pt>
                <c:pt idx="75016" formatCode="0.00E+00">
                  <c:v>4.35E-4</c:v>
                </c:pt>
                <c:pt idx="75017" formatCode="0.00E+00">
                  <c:v>4.35E-4</c:v>
                </c:pt>
                <c:pt idx="75018" formatCode="0.00E+00">
                  <c:v>4.3600000000000003E-4</c:v>
                </c:pt>
                <c:pt idx="75019" formatCode="0.00E+00">
                  <c:v>4.35E-4</c:v>
                </c:pt>
                <c:pt idx="75020" formatCode="0.00E+00">
                  <c:v>4.35E-4</c:v>
                </c:pt>
                <c:pt idx="75021" formatCode="0.00E+00">
                  <c:v>4.35E-4</c:v>
                </c:pt>
                <c:pt idx="75022" formatCode="0.00E+00">
                  <c:v>4.35E-4</c:v>
                </c:pt>
                <c:pt idx="75023" formatCode="0.00E+00">
                  <c:v>4.35E-4</c:v>
                </c:pt>
                <c:pt idx="75024" formatCode="0.00E+00">
                  <c:v>4.35E-4</c:v>
                </c:pt>
                <c:pt idx="75025" formatCode="0.00E+00">
                  <c:v>4.35E-4</c:v>
                </c:pt>
                <c:pt idx="75026" formatCode="0.00E+00">
                  <c:v>4.35E-4</c:v>
                </c:pt>
                <c:pt idx="75027" formatCode="0.00E+00">
                  <c:v>4.35E-4</c:v>
                </c:pt>
                <c:pt idx="75028" formatCode="0.00E+00">
                  <c:v>4.35E-4</c:v>
                </c:pt>
                <c:pt idx="75029" formatCode="0.00E+00">
                  <c:v>4.35E-4</c:v>
                </c:pt>
                <c:pt idx="75030" formatCode="0.00E+00">
                  <c:v>4.35E-4</c:v>
                </c:pt>
                <c:pt idx="75031" formatCode="0.00E+00">
                  <c:v>4.35E-4</c:v>
                </c:pt>
                <c:pt idx="75032" formatCode="0.00E+00">
                  <c:v>4.35E-4</c:v>
                </c:pt>
                <c:pt idx="75033" formatCode="0.00E+00">
                  <c:v>4.35E-4</c:v>
                </c:pt>
                <c:pt idx="75034" formatCode="0.00E+00">
                  <c:v>4.35E-4</c:v>
                </c:pt>
                <c:pt idx="75035" formatCode="0.00E+00">
                  <c:v>4.35E-4</c:v>
                </c:pt>
                <c:pt idx="75036" formatCode="0.00E+00">
                  <c:v>4.3399999999999998E-4</c:v>
                </c:pt>
                <c:pt idx="75037" formatCode="0.00E+00">
                  <c:v>4.3399999999999998E-4</c:v>
                </c:pt>
                <c:pt idx="75038" formatCode="0.00E+00">
                  <c:v>4.3399999999999998E-4</c:v>
                </c:pt>
                <c:pt idx="75039" formatCode="0.00E+00">
                  <c:v>4.3399999999999998E-4</c:v>
                </c:pt>
                <c:pt idx="75040" formatCode="0.00E+00">
                  <c:v>4.3399999999999998E-4</c:v>
                </c:pt>
                <c:pt idx="75041" formatCode="0.00E+00">
                  <c:v>4.3399999999999998E-4</c:v>
                </c:pt>
                <c:pt idx="75042" formatCode="0.00E+00">
                  <c:v>4.3399999999999998E-4</c:v>
                </c:pt>
                <c:pt idx="75043" formatCode="0.00E+00">
                  <c:v>4.3399999999999998E-4</c:v>
                </c:pt>
                <c:pt idx="75044" formatCode="0.00E+00">
                  <c:v>4.3399999999999998E-4</c:v>
                </c:pt>
                <c:pt idx="75045" formatCode="0.00E+00">
                  <c:v>4.3399999999999998E-4</c:v>
                </c:pt>
                <c:pt idx="75046" formatCode="0.00E+00">
                  <c:v>4.3399999999999998E-4</c:v>
                </c:pt>
                <c:pt idx="75047" formatCode="0.00E+00">
                  <c:v>4.3399999999999998E-4</c:v>
                </c:pt>
                <c:pt idx="75048" formatCode="0.00E+00">
                  <c:v>4.3399999999999998E-4</c:v>
                </c:pt>
                <c:pt idx="75049" formatCode="0.00E+00">
                  <c:v>4.3399999999999998E-4</c:v>
                </c:pt>
                <c:pt idx="75050" formatCode="0.00E+00">
                  <c:v>4.3300000000000001E-4</c:v>
                </c:pt>
                <c:pt idx="75051" formatCode="0.00E+00">
                  <c:v>4.3300000000000001E-4</c:v>
                </c:pt>
                <c:pt idx="75052" formatCode="0.00E+00">
                  <c:v>4.3300000000000001E-4</c:v>
                </c:pt>
                <c:pt idx="75053" formatCode="0.00E+00">
                  <c:v>4.3300000000000001E-4</c:v>
                </c:pt>
                <c:pt idx="75054" formatCode="0.00E+00">
                  <c:v>4.3300000000000001E-4</c:v>
                </c:pt>
                <c:pt idx="75055" formatCode="0.00E+00">
                  <c:v>4.3300000000000001E-4</c:v>
                </c:pt>
                <c:pt idx="75056" formatCode="0.00E+00">
                  <c:v>4.3300000000000001E-4</c:v>
                </c:pt>
                <c:pt idx="75057" formatCode="0.00E+00">
                  <c:v>4.3300000000000001E-4</c:v>
                </c:pt>
                <c:pt idx="75058" formatCode="0.00E+00">
                  <c:v>4.3300000000000001E-4</c:v>
                </c:pt>
                <c:pt idx="75059" formatCode="0.00E+00">
                  <c:v>4.3300000000000001E-4</c:v>
                </c:pt>
                <c:pt idx="75060" formatCode="0.00E+00">
                  <c:v>4.3300000000000001E-4</c:v>
                </c:pt>
                <c:pt idx="75061" formatCode="0.00E+00">
                  <c:v>4.3300000000000001E-4</c:v>
                </c:pt>
                <c:pt idx="75062" formatCode="0.00E+00">
                  <c:v>4.3300000000000001E-4</c:v>
                </c:pt>
                <c:pt idx="75063" formatCode="0.00E+00">
                  <c:v>4.3300000000000001E-4</c:v>
                </c:pt>
                <c:pt idx="75064" formatCode="0.00E+00">
                  <c:v>4.3300000000000001E-4</c:v>
                </c:pt>
                <c:pt idx="75065" formatCode="0.00E+00">
                  <c:v>4.3199999999999998E-4</c:v>
                </c:pt>
                <c:pt idx="75066" formatCode="0.00E+00">
                  <c:v>4.3199999999999998E-4</c:v>
                </c:pt>
                <c:pt idx="75067" formatCode="0.00E+00">
                  <c:v>4.3199999999999998E-4</c:v>
                </c:pt>
                <c:pt idx="75068" formatCode="0.00E+00">
                  <c:v>4.3199999999999998E-4</c:v>
                </c:pt>
                <c:pt idx="75069" formatCode="0.00E+00">
                  <c:v>4.3199999999999998E-4</c:v>
                </c:pt>
                <c:pt idx="75070" formatCode="0.00E+00">
                  <c:v>4.3199999999999998E-4</c:v>
                </c:pt>
                <c:pt idx="75071" formatCode="0.00E+00">
                  <c:v>4.3199999999999998E-4</c:v>
                </c:pt>
                <c:pt idx="75072" formatCode="0.00E+00">
                  <c:v>4.3199999999999998E-4</c:v>
                </c:pt>
                <c:pt idx="75073" formatCode="0.00E+00">
                  <c:v>4.3199999999999998E-4</c:v>
                </c:pt>
                <c:pt idx="75074" formatCode="0.00E+00">
                  <c:v>4.3199999999999998E-4</c:v>
                </c:pt>
                <c:pt idx="75075" formatCode="0.00E+00">
                  <c:v>4.3199999999999998E-4</c:v>
                </c:pt>
                <c:pt idx="75076" formatCode="0.00E+00">
                  <c:v>4.3199999999999998E-4</c:v>
                </c:pt>
                <c:pt idx="75077" formatCode="0.00E+00">
                  <c:v>4.3199999999999998E-4</c:v>
                </c:pt>
                <c:pt idx="75078" formatCode="0.00E+00">
                  <c:v>4.3199999999999998E-4</c:v>
                </c:pt>
                <c:pt idx="75079" formatCode="0.00E+00">
                  <c:v>4.3199999999999998E-4</c:v>
                </c:pt>
                <c:pt idx="75080" formatCode="0.00E+00">
                  <c:v>4.3199999999999998E-4</c:v>
                </c:pt>
                <c:pt idx="75081" formatCode="0.00E+00">
                  <c:v>4.3199999999999998E-4</c:v>
                </c:pt>
                <c:pt idx="75082" formatCode="0.00E+00">
                  <c:v>4.3100000000000001E-4</c:v>
                </c:pt>
                <c:pt idx="75083" formatCode="0.00E+00">
                  <c:v>4.3100000000000001E-4</c:v>
                </c:pt>
                <c:pt idx="75084" formatCode="0.00E+00">
                  <c:v>4.3100000000000001E-4</c:v>
                </c:pt>
                <c:pt idx="75085" formatCode="0.00E+00">
                  <c:v>4.3100000000000001E-4</c:v>
                </c:pt>
                <c:pt idx="75086" formatCode="0.00E+00">
                  <c:v>4.3100000000000001E-4</c:v>
                </c:pt>
                <c:pt idx="75087" formatCode="0.00E+00">
                  <c:v>4.3100000000000001E-4</c:v>
                </c:pt>
                <c:pt idx="75088" formatCode="0.00E+00">
                  <c:v>4.3100000000000001E-4</c:v>
                </c:pt>
                <c:pt idx="75089" formatCode="0.00E+00">
                  <c:v>4.3100000000000001E-4</c:v>
                </c:pt>
                <c:pt idx="75090" formatCode="0.00E+00">
                  <c:v>4.3100000000000001E-4</c:v>
                </c:pt>
                <c:pt idx="75091" formatCode="0.00E+00">
                  <c:v>4.3100000000000001E-4</c:v>
                </c:pt>
                <c:pt idx="75092" formatCode="0.00E+00">
                  <c:v>4.3100000000000001E-4</c:v>
                </c:pt>
                <c:pt idx="75093" formatCode="0.00E+00">
                  <c:v>4.3100000000000001E-4</c:v>
                </c:pt>
                <c:pt idx="75094" formatCode="0.00E+00">
                  <c:v>4.3100000000000001E-4</c:v>
                </c:pt>
                <c:pt idx="75095" formatCode="0.00E+00">
                  <c:v>4.3100000000000001E-4</c:v>
                </c:pt>
                <c:pt idx="75096" formatCode="0.00E+00">
                  <c:v>4.3100000000000001E-4</c:v>
                </c:pt>
                <c:pt idx="75097" formatCode="0.00E+00">
                  <c:v>4.2999999999999999E-4</c:v>
                </c:pt>
                <c:pt idx="75098" formatCode="0.00E+00">
                  <c:v>4.2999999999999999E-4</c:v>
                </c:pt>
                <c:pt idx="75099" formatCode="0.00E+00">
                  <c:v>4.3100000000000001E-4</c:v>
                </c:pt>
                <c:pt idx="75100" formatCode="0.00E+00">
                  <c:v>4.2999999999999999E-4</c:v>
                </c:pt>
                <c:pt idx="75101" formatCode="0.00E+00">
                  <c:v>4.2999999999999999E-4</c:v>
                </c:pt>
                <c:pt idx="75102" formatCode="0.00E+00">
                  <c:v>4.2999999999999999E-4</c:v>
                </c:pt>
                <c:pt idx="75103" formatCode="0.00E+00">
                  <c:v>4.2999999999999999E-4</c:v>
                </c:pt>
                <c:pt idx="75104" formatCode="0.00E+00">
                  <c:v>4.2999999999999999E-4</c:v>
                </c:pt>
                <c:pt idx="75105" formatCode="0.00E+00">
                  <c:v>4.2999999999999999E-4</c:v>
                </c:pt>
                <c:pt idx="75106" formatCode="0.00E+00">
                  <c:v>4.2999999999999999E-4</c:v>
                </c:pt>
                <c:pt idx="75107" formatCode="0.00E+00">
                  <c:v>4.2999999999999999E-4</c:v>
                </c:pt>
                <c:pt idx="75108" formatCode="0.00E+00">
                  <c:v>4.2999999999999999E-4</c:v>
                </c:pt>
                <c:pt idx="75109" formatCode="0.00E+00">
                  <c:v>4.2999999999999999E-4</c:v>
                </c:pt>
                <c:pt idx="75110" formatCode="0.00E+00">
                  <c:v>4.2999999999999999E-4</c:v>
                </c:pt>
                <c:pt idx="75111" formatCode="0.00E+00">
                  <c:v>4.2999999999999999E-4</c:v>
                </c:pt>
                <c:pt idx="75112" formatCode="0.00E+00">
                  <c:v>4.2999999999999999E-4</c:v>
                </c:pt>
                <c:pt idx="75113" formatCode="0.00E+00">
                  <c:v>4.2999999999999999E-4</c:v>
                </c:pt>
                <c:pt idx="75114" formatCode="0.00E+00">
                  <c:v>4.2999999999999999E-4</c:v>
                </c:pt>
                <c:pt idx="75115" formatCode="0.00E+00">
                  <c:v>4.2900000000000002E-4</c:v>
                </c:pt>
                <c:pt idx="75116" formatCode="0.00E+00">
                  <c:v>4.2900000000000002E-4</c:v>
                </c:pt>
                <c:pt idx="75117" formatCode="0.00E+00">
                  <c:v>4.2900000000000002E-4</c:v>
                </c:pt>
                <c:pt idx="75118" formatCode="0.00E+00">
                  <c:v>4.2900000000000002E-4</c:v>
                </c:pt>
                <c:pt idx="75119" formatCode="0.00E+00">
                  <c:v>4.2900000000000002E-4</c:v>
                </c:pt>
                <c:pt idx="75120" formatCode="0.00E+00">
                  <c:v>4.2900000000000002E-4</c:v>
                </c:pt>
                <c:pt idx="75121" formatCode="0.00E+00">
                  <c:v>4.2900000000000002E-4</c:v>
                </c:pt>
                <c:pt idx="75122" formatCode="0.00E+00">
                  <c:v>4.2900000000000002E-4</c:v>
                </c:pt>
                <c:pt idx="75123" formatCode="0.00E+00">
                  <c:v>4.2900000000000002E-4</c:v>
                </c:pt>
                <c:pt idx="75124" formatCode="0.00E+00">
                  <c:v>4.2900000000000002E-4</c:v>
                </c:pt>
                <c:pt idx="75125" formatCode="0.00E+00">
                  <c:v>4.2900000000000002E-4</c:v>
                </c:pt>
                <c:pt idx="75126" formatCode="0.00E+00">
                  <c:v>4.2900000000000002E-4</c:v>
                </c:pt>
                <c:pt idx="75127" formatCode="0.00E+00">
                  <c:v>4.2900000000000002E-4</c:v>
                </c:pt>
                <c:pt idx="75128" formatCode="0.00E+00">
                  <c:v>4.2900000000000002E-4</c:v>
                </c:pt>
                <c:pt idx="75129" formatCode="0.00E+00">
                  <c:v>4.2900000000000002E-4</c:v>
                </c:pt>
                <c:pt idx="75130" formatCode="0.00E+00">
                  <c:v>4.28E-4</c:v>
                </c:pt>
                <c:pt idx="75131" formatCode="0.00E+00">
                  <c:v>4.28E-4</c:v>
                </c:pt>
                <c:pt idx="75132" formatCode="0.00E+00">
                  <c:v>4.28E-4</c:v>
                </c:pt>
                <c:pt idx="75133" formatCode="0.00E+00">
                  <c:v>4.28E-4</c:v>
                </c:pt>
                <c:pt idx="75134" formatCode="0.00E+00">
                  <c:v>4.28E-4</c:v>
                </c:pt>
                <c:pt idx="75135" formatCode="0.00E+00">
                  <c:v>4.28E-4</c:v>
                </c:pt>
                <c:pt idx="75136" formatCode="0.00E+00">
                  <c:v>4.28E-4</c:v>
                </c:pt>
                <c:pt idx="75137" formatCode="0.00E+00">
                  <c:v>4.28E-4</c:v>
                </c:pt>
                <c:pt idx="75138" formatCode="0.00E+00">
                  <c:v>4.28E-4</c:v>
                </c:pt>
                <c:pt idx="75139" formatCode="0.00E+00">
                  <c:v>4.28E-4</c:v>
                </c:pt>
                <c:pt idx="75140" formatCode="0.00E+00">
                  <c:v>4.28E-4</c:v>
                </c:pt>
                <c:pt idx="75141" formatCode="0.00E+00">
                  <c:v>4.28E-4</c:v>
                </c:pt>
                <c:pt idx="75142" formatCode="0.00E+00">
                  <c:v>4.28E-4</c:v>
                </c:pt>
                <c:pt idx="75143" formatCode="0.00E+00">
                  <c:v>4.28E-4</c:v>
                </c:pt>
                <c:pt idx="75144" formatCode="0.00E+00">
                  <c:v>4.28E-4</c:v>
                </c:pt>
                <c:pt idx="75145" formatCode="0.00E+00">
                  <c:v>4.28E-4</c:v>
                </c:pt>
                <c:pt idx="75146" formatCode="0.00E+00">
                  <c:v>4.28E-4</c:v>
                </c:pt>
                <c:pt idx="75147" formatCode="0.00E+00">
                  <c:v>4.28E-4</c:v>
                </c:pt>
                <c:pt idx="75148" formatCode="0.00E+00">
                  <c:v>4.28E-4</c:v>
                </c:pt>
                <c:pt idx="75149" formatCode="0.00E+00">
                  <c:v>4.2700000000000002E-4</c:v>
                </c:pt>
                <c:pt idx="75150" formatCode="0.00E+00">
                  <c:v>4.2700000000000002E-4</c:v>
                </c:pt>
                <c:pt idx="75151" formatCode="0.00E+00">
                  <c:v>4.2700000000000002E-4</c:v>
                </c:pt>
                <c:pt idx="75152" formatCode="0.00E+00">
                  <c:v>4.2700000000000002E-4</c:v>
                </c:pt>
                <c:pt idx="75153" formatCode="0.00E+00">
                  <c:v>4.2700000000000002E-4</c:v>
                </c:pt>
                <c:pt idx="75154" formatCode="0.00E+00">
                  <c:v>4.2700000000000002E-4</c:v>
                </c:pt>
                <c:pt idx="75155" formatCode="0.00E+00">
                  <c:v>4.2700000000000002E-4</c:v>
                </c:pt>
                <c:pt idx="75156" formatCode="0.00E+00">
                  <c:v>4.2700000000000002E-4</c:v>
                </c:pt>
                <c:pt idx="75157" formatCode="0.00E+00">
                  <c:v>4.2700000000000002E-4</c:v>
                </c:pt>
                <c:pt idx="75158" formatCode="0.00E+00">
                  <c:v>4.2700000000000002E-4</c:v>
                </c:pt>
                <c:pt idx="75159" formatCode="0.00E+00">
                  <c:v>4.2700000000000002E-4</c:v>
                </c:pt>
                <c:pt idx="75160" formatCode="0.00E+00">
                  <c:v>4.2700000000000002E-4</c:v>
                </c:pt>
                <c:pt idx="75161" formatCode="0.00E+00">
                  <c:v>4.2700000000000002E-4</c:v>
                </c:pt>
                <c:pt idx="75162" formatCode="0.00E+00">
                  <c:v>4.2700000000000002E-4</c:v>
                </c:pt>
                <c:pt idx="75163" formatCode="0.00E+00">
                  <c:v>4.2700000000000002E-4</c:v>
                </c:pt>
                <c:pt idx="75164" formatCode="0.00E+00">
                  <c:v>4.2700000000000002E-4</c:v>
                </c:pt>
                <c:pt idx="75165" formatCode="0.00E+00">
                  <c:v>4.2700000000000002E-4</c:v>
                </c:pt>
                <c:pt idx="75166" formatCode="0.00E+00">
                  <c:v>4.2700000000000002E-4</c:v>
                </c:pt>
                <c:pt idx="75167" formatCode="0.00E+00">
                  <c:v>4.2700000000000002E-4</c:v>
                </c:pt>
                <c:pt idx="75168" formatCode="0.00E+00">
                  <c:v>4.26E-4</c:v>
                </c:pt>
                <c:pt idx="75169" formatCode="0.00E+00">
                  <c:v>4.26E-4</c:v>
                </c:pt>
                <c:pt idx="75170" formatCode="0.00E+00">
                  <c:v>4.26E-4</c:v>
                </c:pt>
                <c:pt idx="75171" formatCode="0.00E+00">
                  <c:v>4.26E-4</c:v>
                </c:pt>
                <c:pt idx="75172" formatCode="0.00E+00">
                  <c:v>4.26E-4</c:v>
                </c:pt>
                <c:pt idx="75173" formatCode="0.00E+00">
                  <c:v>4.26E-4</c:v>
                </c:pt>
                <c:pt idx="75174" formatCode="0.00E+00">
                  <c:v>4.26E-4</c:v>
                </c:pt>
                <c:pt idx="75175" formatCode="0.00E+00">
                  <c:v>4.26E-4</c:v>
                </c:pt>
                <c:pt idx="75176" formatCode="0.00E+00">
                  <c:v>4.26E-4</c:v>
                </c:pt>
                <c:pt idx="75177" formatCode="0.00E+00">
                  <c:v>4.26E-4</c:v>
                </c:pt>
                <c:pt idx="75178" formatCode="0.00E+00">
                  <c:v>4.26E-4</c:v>
                </c:pt>
                <c:pt idx="75179" formatCode="0.00E+00">
                  <c:v>4.26E-4</c:v>
                </c:pt>
                <c:pt idx="75180" formatCode="0.00E+00">
                  <c:v>4.26E-4</c:v>
                </c:pt>
                <c:pt idx="75181" formatCode="0.00E+00">
                  <c:v>4.26E-4</c:v>
                </c:pt>
                <c:pt idx="75182" formatCode="0.00E+00">
                  <c:v>4.26E-4</c:v>
                </c:pt>
                <c:pt idx="75183" formatCode="0.00E+00">
                  <c:v>4.26E-4</c:v>
                </c:pt>
                <c:pt idx="75184" formatCode="0.00E+00">
                  <c:v>4.2499999999999998E-4</c:v>
                </c:pt>
                <c:pt idx="75185" formatCode="0.00E+00">
                  <c:v>4.26E-4</c:v>
                </c:pt>
                <c:pt idx="75186" formatCode="0.00E+00">
                  <c:v>4.26E-4</c:v>
                </c:pt>
                <c:pt idx="75187" formatCode="0.00E+00">
                  <c:v>4.2499999999999998E-4</c:v>
                </c:pt>
                <c:pt idx="75188" formatCode="0.00E+00">
                  <c:v>4.2499999999999998E-4</c:v>
                </c:pt>
                <c:pt idx="75189" formatCode="0.00E+00">
                  <c:v>4.2499999999999998E-4</c:v>
                </c:pt>
                <c:pt idx="75190" formatCode="0.00E+00">
                  <c:v>4.2499999999999998E-4</c:v>
                </c:pt>
                <c:pt idx="75191" formatCode="0.00E+00">
                  <c:v>4.2499999999999998E-4</c:v>
                </c:pt>
                <c:pt idx="75192" formatCode="0.00E+00">
                  <c:v>4.2499999999999998E-4</c:v>
                </c:pt>
                <c:pt idx="75193" formatCode="0.00E+00">
                  <c:v>4.2499999999999998E-4</c:v>
                </c:pt>
                <c:pt idx="75194" formatCode="0.00E+00">
                  <c:v>4.2499999999999998E-4</c:v>
                </c:pt>
                <c:pt idx="75195" formatCode="0.00E+00">
                  <c:v>4.2499999999999998E-4</c:v>
                </c:pt>
                <c:pt idx="75196" formatCode="0.00E+00">
                  <c:v>4.2499999999999998E-4</c:v>
                </c:pt>
                <c:pt idx="75197" formatCode="0.00E+00">
                  <c:v>4.2499999999999998E-4</c:v>
                </c:pt>
                <c:pt idx="75198" formatCode="0.00E+00">
                  <c:v>4.2499999999999998E-4</c:v>
                </c:pt>
                <c:pt idx="75199" formatCode="0.00E+00">
                  <c:v>4.2499999999999998E-4</c:v>
                </c:pt>
                <c:pt idx="75200" formatCode="0.00E+00">
                  <c:v>4.2499999999999998E-4</c:v>
                </c:pt>
                <c:pt idx="75201" formatCode="0.00E+00">
                  <c:v>4.2499999999999998E-4</c:v>
                </c:pt>
                <c:pt idx="75202" formatCode="0.00E+00">
                  <c:v>4.2499999999999998E-4</c:v>
                </c:pt>
                <c:pt idx="75203" formatCode="0.00E+00">
                  <c:v>4.2499999999999998E-4</c:v>
                </c:pt>
                <c:pt idx="75204" formatCode="0.00E+00">
                  <c:v>4.2400000000000001E-4</c:v>
                </c:pt>
                <c:pt idx="75205" formatCode="0.00E+00">
                  <c:v>4.2499999999999998E-4</c:v>
                </c:pt>
                <c:pt idx="75206" formatCode="0.00E+00">
                  <c:v>4.2499999999999998E-4</c:v>
                </c:pt>
                <c:pt idx="75207" formatCode="0.00E+00">
                  <c:v>4.2400000000000001E-4</c:v>
                </c:pt>
                <c:pt idx="75208" formatCode="0.00E+00">
                  <c:v>4.2400000000000001E-4</c:v>
                </c:pt>
                <c:pt idx="75209" formatCode="0.00E+00">
                  <c:v>4.2400000000000001E-4</c:v>
                </c:pt>
                <c:pt idx="75210" formatCode="0.00E+00">
                  <c:v>4.2400000000000001E-4</c:v>
                </c:pt>
                <c:pt idx="75211" formatCode="0.00E+00">
                  <c:v>4.2400000000000001E-4</c:v>
                </c:pt>
                <c:pt idx="75212" formatCode="0.00E+00">
                  <c:v>4.2400000000000001E-4</c:v>
                </c:pt>
                <c:pt idx="75213" formatCode="0.00E+00">
                  <c:v>4.2400000000000001E-4</c:v>
                </c:pt>
                <c:pt idx="75214" formatCode="0.00E+00">
                  <c:v>4.2400000000000001E-4</c:v>
                </c:pt>
                <c:pt idx="75215" formatCode="0.00E+00">
                  <c:v>4.2400000000000001E-4</c:v>
                </c:pt>
                <c:pt idx="75216" formatCode="0.00E+00">
                  <c:v>4.2400000000000001E-4</c:v>
                </c:pt>
                <c:pt idx="75217" formatCode="0.00E+00">
                  <c:v>4.2400000000000001E-4</c:v>
                </c:pt>
                <c:pt idx="75218" formatCode="0.00E+00">
                  <c:v>4.2400000000000001E-4</c:v>
                </c:pt>
                <c:pt idx="75219" formatCode="0.00E+00">
                  <c:v>4.2400000000000001E-4</c:v>
                </c:pt>
                <c:pt idx="75220" formatCode="0.00E+00">
                  <c:v>4.2400000000000001E-4</c:v>
                </c:pt>
                <c:pt idx="75221" formatCode="0.00E+00">
                  <c:v>4.2400000000000001E-4</c:v>
                </c:pt>
                <c:pt idx="75222" formatCode="0.00E+00">
                  <c:v>4.2400000000000001E-4</c:v>
                </c:pt>
                <c:pt idx="75223" formatCode="0.00E+00">
                  <c:v>4.2400000000000001E-4</c:v>
                </c:pt>
                <c:pt idx="75224" formatCode="0.00E+00">
                  <c:v>4.2400000000000001E-4</c:v>
                </c:pt>
                <c:pt idx="75225" formatCode="0.00E+00">
                  <c:v>4.2299999999999998E-4</c:v>
                </c:pt>
                <c:pt idx="75226" formatCode="0.00E+00">
                  <c:v>4.2299999999999998E-4</c:v>
                </c:pt>
                <c:pt idx="75227" formatCode="0.00E+00">
                  <c:v>4.2299999999999998E-4</c:v>
                </c:pt>
                <c:pt idx="75228" formatCode="0.00E+00">
                  <c:v>4.2299999999999998E-4</c:v>
                </c:pt>
                <c:pt idx="75229" formatCode="0.00E+00">
                  <c:v>4.2299999999999998E-4</c:v>
                </c:pt>
                <c:pt idx="75230" formatCode="0.00E+00">
                  <c:v>4.2299999999999998E-4</c:v>
                </c:pt>
                <c:pt idx="75231" formatCode="0.00E+00">
                  <c:v>4.2299999999999998E-4</c:v>
                </c:pt>
                <c:pt idx="75232" formatCode="0.00E+00">
                  <c:v>4.2299999999999998E-4</c:v>
                </c:pt>
                <c:pt idx="75233" formatCode="0.00E+00">
                  <c:v>4.2299999999999998E-4</c:v>
                </c:pt>
                <c:pt idx="75234" formatCode="0.00E+00">
                  <c:v>4.2299999999999998E-4</c:v>
                </c:pt>
                <c:pt idx="75235" formatCode="0.00E+00">
                  <c:v>4.2299999999999998E-4</c:v>
                </c:pt>
                <c:pt idx="75236" formatCode="0.00E+00">
                  <c:v>4.2299999999999998E-4</c:v>
                </c:pt>
                <c:pt idx="75237" formatCode="0.00E+00">
                  <c:v>4.2299999999999998E-4</c:v>
                </c:pt>
                <c:pt idx="75238" formatCode="0.00E+00">
                  <c:v>4.2299999999999998E-4</c:v>
                </c:pt>
                <c:pt idx="75239" formatCode="0.00E+00">
                  <c:v>4.2299999999999998E-4</c:v>
                </c:pt>
                <c:pt idx="75240" formatCode="0.00E+00">
                  <c:v>4.2299999999999998E-4</c:v>
                </c:pt>
                <c:pt idx="75241" formatCode="0.00E+00">
                  <c:v>4.2299999999999998E-4</c:v>
                </c:pt>
                <c:pt idx="75242" formatCode="0.00E+00">
                  <c:v>4.2299999999999998E-4</c:v>
                </c:pt>
                <c:pt idx="75243" formatCode="0.00E+00">
                  <c:v>4.2299999999999998E-4</c:v>
                </c:pt>
                <c:pt idx="75244" formatCode="0.00E+00">
                  <c:v>4.2299999999999998E-4</c:v>
                </c:pt>
                <c:pt idx="75245" formatCode="0.00E+00">
                  <c:v>4.2200000000000001E-4</c:v>
                </c:pt>
                <c:pt idx="75246" formatCode="0.00E+00">
                  <c:v>4.2299999999999998E-4</c:v>
                </c:pt>
                <c:pt idx="75247" formatCode="0.00E+00">
                  <c:v>4.2200000000000001E-4</c:v>
                </c:pt>
                <c:pt idx="75248" formatCode="0.00E+00">
                  <c:v>4.2200000000000001E-4</c:v>
                </c:pt>
                <c:pt idx="75249" formatCode="0.00E+00">
                  <c:v>4.2200000000000001E-4</c:v>
                </c:pt>
                <c:pt idx="75250" formatCode="0.00E+00">
                  <c:v>4.2200000000000001E-4</c:v>
                </c:pt>
                <c:pt idx="75251" formatCode="0.00E+00">
                  <c:v>4.2200000000000001E-4</c:v>
                </c:pt>
                <c:pt idx="75252" formatCode="0.00E+00">
                  <c:v>4.2200000000000001E-4</c:v>
                </c:pt>
                <c:pt idx="75253" formatCode="0.00E+00">
                  <c:v>4.2200000000000001E-4</c:v>
                </c:pt>
                <c:pt idx="75254" formatCode="0.00E+00">
                  <c:v>4.2200000000000001E-4</c:v>
                </c:pt>
                <c:pt idx="75255" formatCode="0.00E+00">
                  <c:v>4.2200000000000001E-4</c:v>
                </c:pt>
                <c:pt idx="75256" formatCode="0.00E+00">
                  <c:v>4.2200000000000001E-4</c:v>
                </c:pt>
                <c:pt idx="75257" formatCode="0.00E+00">
                  <c:v>4.2200000000000001E-4</c:v>
                </c:pt>
                <c:pt idx="75258" formatCode="0.00E+00">
                  <c:v>4.2200000000000001E-4</c:v>
                </c:pt>
                <c:pt idx="75259" formatCode="0.00E+00">
                  <c:v>4.2200000000000001E-4</c:v>
                </c:pt>
                <c:pt idx="75260" formatCode="0.00E+00">
                  <c:v>4.2200000000000001E-4</c:v>
                </c:pt>
                <c:pt idx="75261" formatCode="0.00E+00">
                  <c:v>4.2200000000000001E-4</c:v>
                </c:pt>
                <c:pt idx="75262" formatCode="0.00E+00">
                  <c:v>4.2200000000000001E-4</c:v>
                </c:pt>
                <c:pt idx="75263" formatCode="0.00E+00">
                  <c:v>4.2200000000000001E-4</c:v>
                </c:pt>
                <c:pt idx="75264" formatCode="0.00E+00">
                  <c:v>4.2200000000000001E-4</c:v>
                </c:pt>
                <c:pt idx="75265" formatCode="0.00E+00">
                  <c:v>4.2099999999999999E-4</c:v>
                </c:pt>
                <c:pt idx="75266" formatCode="0.00E+00">
                  <c:v>4.2200000000000001E-4</c:v>
                </c:pt>
                <c:pt idx="75267" formatCode="0.00E+00">
                  <c:v>4.2099999999999999E-4</c:v>
                </c:pt>
                <c:pt idx="75268" formatCode="0.00E+00">
                  <c:v>4.2099999999999999E-4</c:v>
                </c:pt>
                <c:pt idx="75269" formatCode="0.00E+00">
                  <c:v>4.2099999999999999E-4</c:v>
                </c:pt>
                <c:pt idx="75270" formatCode="0.00E+00">
                  <c:v>4.2099999999999999E-4</c:v>
                </c:pt>
                <c:pt idx="75271" formatCode="0.00E+00">
                  <c:v>4.2099999999999999E-4</c:v>
                </c:pt>
                <c:pt idx="75272" formatCode="0.00E+00">
                  <c:v>4.2099999999999999E-4</c:v>
                </c:pt>
                <c:pt idx="75273" formatCode="0.00E+00">
                  <c:v>4.2099999999999999E-4</c:v>
                </c:pt>
                <c:pt idx="75274" formatCode="0.00E+00">
                  <c:v>4.2099999999999999E-4</c:v>
                </c:pt>
                <c:pt idx="75275" formatCode="0.00E+00">
                  <c:v>4.2099999999999999E-4</c:v>
                </c:pt>
                <c:pt idx="75276" formatCode="0.00E+00">
                  <c:v>4.2099999999999999E-4</c:v>
                </c:pt>
                <c:pt idx="75277" formatCode="0.00E+00">
                  <c:v>4.2099999999999999E-4</c:v>
                </c:pt>
                <c:pt idx="75278" formatCode="0.00E+00">
                  <c:v>4.2099999999999999E-4</c:v>
                </c:pt>
                <c:pt idx="75279" formatCode="0.00E+00">
                  <c:v>4.2099999999999999E-4</c:v>
                </c:pt>
                <c:pt idx="75280" formatCode="0.00E+00">
                  <c:v>4.2099999999999999E-4</c:v>
                </c:pt>
                <c:pt idx="75281" formatCode="0.00E+00">
                  <c:v>4.2099999999999999E-4</c:v>
                </c:pt>
                <c:pt idx="75282" formatCode="0.00E+00">
                  <c:v>4.2099999999999999E-4</c:v>
                </c:pt>
                <c:pt idx="75283" formatCode="0.00E+00">
                  <c:v>4.2099999999999999E-4</c:v>
                </c:pt>
                <c:pt idx="75284" formatCode="0.00E+00">
                  <c:v>4.2099999999999999E-4</c:v>
                </c:pt>
                <c:pt idx="75285" formatCode="0.00E+00">
                  <c:v>4.2000000000000002E-4</c:v>
                </c:pt>
                <c:pt idx="75286" formatCode="0.00E+00">
                  <c:v>4.2099999999999999E-4</c:v>
                </c:pt>
                <c:pt idx="75287" formatCode="0.00E+00">
                  <c:v>4.2099999999999999E-4</c:v>
                </c:pt>
                <c:pt idx="75288" formatCode="0.00E+00">
                  <c:v>4.2000000000000002E-4</c:v>
                </c:pt>
                <c:pt idx="75289" formatCode="0.00E+00">
                  <c:v>4.2000000000000002E-4</c:v>
                </c:pt>
                <c:pt idx="75290" formatCode="0.00E+00">
                  <c:v>4.2000000000000002E-4</c:v>
                </c:pt>
                <c:pt idx="75291" formatCode="0.00E+00">
                  <c:v>4.2000000000000002E-4</c:v>
                </c:pt>
                <c:pt idx="75292" formatCode="0.00E+00">
                  <c:v>4.2000000000000002E-4</c:v>
                </c:pt>
                <c:pt idx="75293" formatCode="0.00E+00">
                  <c:v>4.2000000000000002E-4</c:v>
                </c:pt>
                <c:pt idx="75294" formatCode="0.00E+00">
                  <c:v>4.2000000000000002E-4</c:v>
                </c:pt>
                <c:pt idx="75295" formatCode="0.00E+00">
                  <c:v>4.2000000000000002E-4</c:v>
                </c:pt>
                <c:pt idx="75296" formatCode="0.00E+00">
                  <c:v>4.2000000000000002E-4</c:v>
                </c:pt>
                <c:pt idx="75297" formatCode="0.00E+00">
                  <c:v>4.2000000000000002E-4</c:v>
                </c:pt>
                <c:pt idx="75298" formatCode="0.00E+00">
                  <c:v>4.2000000000000002E-4</c:v>
                </c:pt>
                <c:pt idx="75299" formatCode="0.00E+00">
                  <c:v>4.2000000000000002E-4</c:v>
                </c:pt>
                <c:pt idx="75300" formatCode="0.00E+00">
                  <c:v>4.2000000000000002E-4</c:v>
                </c:pt>
                <c:pt idx="75301" formatCode="0.00E+00">
                  <c:v>4.2000000000000002E-4</c:v>
                </c:pt>
                <c:pt idx="75302" formatCode="0.00E+00">
                  <c:v>4.2000000000000002E-4</c:v>
                </c:pt>
                <c:pt idx="75303" formatCode="0.00E+00">
                  <c:v>4.2000000000000002E-4</c:v>
                </c:pt>
                <c:pt idx="75304" formatCode="0.00E+00">
                  <c:v>4.2000000000000002E-4</c:v>
                </c:pt>
                <c:pt idx="75305" formatCode="0.00E+00">
                  <c:v>4.2000000000000002E-4</c:v>
                </c:pt>
                <c:pt idx="75306" formatCode="0.00E+00">
                  <c:v>4.2000000000000002E-4</c:v>
                </c:pt>
                <c:pt idx="75307" formatCode="0.00E+00">
                  <c:v>4.2000000000000002E-4</c:v>
                </c:pt>
                <c:pt idx="75308" formatCode="0.00E+00">
                  <c:v>4.2000000000000002E-4</c:v>
                </c:pt>
                <c:pt idx="75309" formatCode="0.00E+00">
                  <c:v>4.2000000000000002E-4</c:v>
                </c:pt>
                <c:pt idx="75310" formatCode="0.00E+00">
                  <c:v>4.1899999999999999E-4</c:v>
                </c:pt>
                <c:pt idx="75311" formatCode="0.00E+00">
                  <c:v>4.2000000000000002E-4</c:v>
                </c:pt>
                <c:pt idx="75312" formatCode="0.00E+00">
                  <c:v>4.1899999999999999E-4</c:v>
                </c:pt>
                <c:pt idx="75313" formatCode="0.00E+00">
                  <c:v>4.1899999999999999E-4</c:v>
                </c:pt>
                <c:pt idx="75314" formatCode="0.00E+00">
                  <c:v>4.1899999999999999E-4</c:v>
                </c:pt>
                <c:pt idx="75315" formatCode="0.00E+00">
                  <c:v>4.1899999999999999E-4</c:v>
                </c:pt>
                <c:pt idx="75316" formatCode="0.00E+00">
                  <c:v>4.1899999999999999E-4</c:v>
                </c:pt>
                <c:pt idx="75317" formatCode="0.00E+00">
                  <c:v>4.1899999999999999E-4</c:v>
                </c:pt>
                <c:pt idx="75318" formatCode="0.00E+00">
                  <c:v>4.1899999999999999E-4</c:v>
                </c:pt>
                <c:pt idx="75319" formatCode="0.00E+00">
                  <c:v>4.1899999999999999E-4</c:v>
                </c:pt>
                <c:pt idx="75320" formatCode="0.00E+00">
                  <c:v>4.1899999999999999E-4</c:v>
                </c:pt>
                <c:pt idx="75321" formatCode="0.00E+00">
                  <c:v>4.1899999999999999E-4</c:v>
                </c:pt>
                <c:pt idx="75322" formatCode="0.00E+00">
                  <c:v>4.1899999999999999E-4</c:v>
                </c:pt>
                <c:pt idx="75323" formatCode="0.00E+00">
                  <c:v>4.1899999999999999E-4</c:v>
                </c:pt>
                <c:pt idx="75324" formatCode="0.00E+00">
                  <c:v>4.1899999999999999E-4</c:v>
                </c:pt>
                <c:pt idx="75325" formatCode="0.00E+00">
                  <c:v>4.1899999999999999E-4</c:v>
                </c:pt>
                <c:pt idx="75326" formatCode="0.00E+00">
                  <c:v>4.1899999999999999E-4</c:v>
                </c:pt>
                <c:pt idx="75327" formatCode="0.00E+00">
                  <c:v>4.1899999999999999E-4</c:v>
                </c:pt>
                <c:pt idx="75328" formatCode="0.00E+00">
                  <c:v>4.1899999999999999E-4</c:v>
                </c:pt>
                <c:pt idx="75329" formatCode="0.00E+00">
                  <c:v>4.1899999999999999E-4</c:v>
                </c:pt>
                <c:pt idx="75330" formatCode="0.00E+00">
                  <c:v>4.1800000000000002E-4</c:v>
                </c:pt>
                <c:pt idx="75331" formatCode="0.00E+00">
                  <c:v>4.1800000000000002E-4</c:v>
                </c:pt>
                <c:pt idx="75332" formatCode="0.00E+00">
                  <c:v>4.1800000000000002E-4</c:v>
                </c:pt>
                <c:pt idx="75333" formatCode="0.00E+00">
                  <c:v>4.1800000000000002E-4</c:v>
                </c:pt>
                <c:pt idx="75334" formatCode="0.00E+00">
                  <c:v>4.1899999999999999E-4</c:v>
                </c:pt>
                <c:pt idx="75335" formatCode="0.00E+00">
                  <c:v>4.1800000000000002E-4</c:v>
                </c:pt>
                <c:pt idx="75336" formatCode="0.00E+00">
                  <c:v>4.1800000000000002E-4</c:v>
                </c:pt>
                <c:pt idx="75337" formatCode="0.00E+00">
                  <c:v>4.1800000000000002E-4</c:v>
                </c:pt>
                <c:pt idx="75338" formatCode="0.00E+00">
                  <c:v>4.1800000000000002E-4</c:v>
                </c:pt>
                <c:pt idx="75339" formatCode="0.00E+00">
                  <c:v>4.1800000000000002E-4</c:v>
                </c:pt>
                <c:pt idx="75340" formatCode="0.00E+00">
                  <c:v>4.1800000000000002E-4</c:v>
                </c:pt>
                <c:pt idx="75341" formatCode="0.00E+00">
                  <c:v>4.1800000000000002E-4</c:v>
                </c:pt>
                <c:pt idx="75342" formatCode="0.00E+00">
                  <c:v>4.1800000000000002E-4</c:v>
                </c:pt>
                <c:pt idx="75343" formatCode="0.00E+00">
                  <c:v>4.1800000000000002E-4</c:v>
                </c:pt>
                <c:pt idx="75344" formatCode="0.00E+00">
                  <c:v>4.1800000000000002E-4</c:v>
                </c:pt>
                <c:pt idx="75345" formatCode="0.00E+00">
                  <c:v>4.1800000000000002E-4</c:v>
                </c:pt>
                <c:pt idx="75346" formatCode="0.00E+00">
                  <c:v>4.1800000000000002E-4</c:v>
                </c:pt>
                <c:pt idx="75347" formatCode="0.00E+00">
                  <c:v>4.1800000000000002E-4</c:v>
                </c:pt>
                <c:pt idx="75348" formatCode="0.00E+00">
                  <c:v>4.1800000000000002E-4</c:v>
                </c:pt>
                <c:pt idx="75349" formatCode="0.00E+00">
                  <c:v>4.1800000000000002E-4</c:v>
                </c:pt>
                <c:pt idx="75350" formatCode="0.00E+00">
                  <c:v>4.1800000000000002E-4</c:v>
                </c:pt>
                <c:pt idx="75351" formatCode="0.00E+00">
                  <c:v>4.1800000000000002E-4</c:v>
                </c:pt>
                <c:pt idx="75352" formatCode="0.00E+00">
                  <c:v>4.1800000000000002E-4</c:v>
                </c:pt>
                <c:pt idx="75353" formatCode="0.00E+00">
                  <c:v>4.1800000000000002E-4</c:v>
                </c:pt>
                <c:pt idx="75354" formatCode="0.00E+00">
                  <c:v>4.17E-4</c:v>
                </c:pt>
                <c:pt idx="75355" formatCode="0.00E+00">
                  <c:v>4.1800000000000002E-4</c:v>
                </c:pt>
                <c:pt idx="75356" formatCode="0.00E+00">
                  <c:v>4.17E-4</c:v>
                </c:pt>
                <c:pt idx="75357" formatCode="0.00E+00">
                  <c:v>4.17E-4</c:v>
                </c:pt>
                <c:pt idx="75358" formatCode="0.00E+00">
                  <c:v>4.17E-4</c:v>
                </c:pt>
                <c:pt idx="75359" formatCode="0.00E+00">
                  <c:v>4.17E-4</c:v>
                </c:pt>
                <c:pt idx="75360" formatCode="0.00E+00">
                  <c:v>4.17E-4</c:v>
                </c:pt>
                <c:pt idx="75361" formatCode="0.00E+00">
                  <c:v>4.17E-4</c:v>
                </c:pt>
                <c:pt idx="75362" formatCode="0.00E+00">
                  <c:v>4.17E-4</c:v>
                </c:pt>
                <c:pt idx="75363" formatCode="0.00E+00">
                  <c:v>4.17E-4</c:v>
                </c:pt>
                <c:pt idx="75364" formatCode="0.00E+00">
                  <c:v>4.17E-4</c:v>
                </c:pt>
                <c:pt idx="75365" formatCode="0.00E+00">
                  <c:v>4.17E-4</c:v>
                </c:pt>
                <c:pt idx="75366" formatCode="0.00E+00">
                  <c:v>4.17E-4</c:v>
                </c:pt>
                <c:pt idx="75367" formatCode="0.00E+00">
                  <c:v>4.17E-4</c:v>
                </c:pt>
                <c:pt idx="75368" formatCode="0.00E+00">
                  <c:v>4.17E-4</c:v>
                </c:pt>
                <c:pt idx="75369" formatCode="0.00E+00">
                  <c:v>4.17E-4</c:v>
                </c:pt>
                <c:pt idx="75370" formatCode="0.00E+00">
                  <c:v>4.17E-4</c:v>
                </c:pt>
                <c:pt idx="75371" formatCode="0.00E+00">
                  <c:v>4.17E-4</c:v>
                </c:pt>
                <c:pt idx="75372" formatCode="0.00E+00">
                  <c:v>4.17E-4</c:v>
                </c:pt>
                <c:pt idx="75373" formatCode="0.00E+00">
                  <c:v>4.17E-4</c:v>
                </c:pt>
                <c:pt idx="75374" formatCode="0.00E+00">
                  <c:v>4.17E-4</c:v>
                </c:pt>
                <c:pt idx="75375" formatCode="0.00E+00">
                  <c:v>4.17E-4</c:v>
                </c:pt>
                <c:pt idx="75376" formatCode="0.00E+00">
                  <c:v>4.17E-4</c:v>
                </c:pt>
                <c:pt idx="75377" formatCode="0.00E+00">
                  <c:v>4.17E-4</c:v>
                </c:pt>
                <c:pt idx="75378" formatCode="0.00E+00">
                  <c:v>4.17E-4</c:v>
                </c:pt>
                <c:pt idx="75379" formatCode="0.00E+00">
                  <c:v>4.1599999999999997E-4</c:v>
                </c:pt>
                <c:pt idx="75380" formatCode="0.00E+00">
                  <c:v>4.1599999999999997E-4</c:v>
                </c:pt>
                <c:pt idx="75381" formatCode="0.00E+00">
                  <c:v>4.1599999999999997E-4</c:v>
                </c:pt>
                <c:pt idx="75382" formatCode="0.00E+00">
                  <c:v>4.1599999999999997E-4</c:v>
                </c:pt>
                <c:pt idx="75383" formatCode="0.00E+00">
                  <c:v>4.1599999999999997E-4</c:v>
                </c:pt>
                <c:pt idx="75384" formatCode="0.00E+00">
                  <c:v>4.1599999999999997E-4</c:v>
                </c:pt>
                <c:pt idx="75385" formatCode="0.00E+00">
                  <c:v>4.1599999999999997E-4</c:v>
                </c:pt>
                <c:pt idx="75386" formatCode="0.00E+00">
                  <c:v>4.1599999999999997E-4</c:v>
                </c:pt>
                <c:pt idx="75387" formatCode="0.00E+00">
                  <c:v>4.1599999999999997E-4</c:v>
                </c:pt>
                <c:pt idx="75388" formatCode="0.00E+00">
                  <c:v>4.1599999999999997E-4</c:v>
                </c:pt>
                <c:pt idx="75389" formatCode="0.00E+00">
                  <c:v>4.1599999999999997E-4</c:v>
                </c:pt>
                <c:pt idx="75390" formatCode="0.00E+00">
                  <c:v>4.1599999999999997E-4</c:v>
                </c:pt>
                <c:pt idx="75391" formatCode="0.00E+00">
                  <c:v>4.1599999999999997E-4</c:v>
                </c:pt>
                <c:pt idx="75392" formatCode="0.00E+00">
                  <c:v>4.1599999999999997E-4</c:v>
                </c:pt>
                <c:pt idx="75393" formatCode="0.00E+00">
                  <c:v>4.1599999999999997E-4</c:v>
                </c:pt>
                <c:pt idx="75394" formatCode="0.00E+00">
                  <c:v>4.1599999999999997E-4</c:v>
                </c:pt>
                <c:pt idx="75395" formatCode="0.00E+00">
                  <c:v>4.1599999999999997E-4</c:v>
                </c:pt>
                <c:pt idx="75396" formatCode="0.00E+00">
                  <c:v>4.1599999999999997E-4</c:v>
                </c:pt>
                <c:pt idx="75397" formatCode="0.00E+00">
                  <c:v>4.1599999999999997E-4</c:v>
                </c:pt>
                <c:pt idx="75398" formatCode="0.00E+00">
                  <c:v>4.1599999999999997E-4</c:v>
                </c:pt>
                <c:pt idx="75399" formatCode="0.00E+00">
                  <c:v>4.1599999999999997E-4</c:v>
                </c:pt>
                <c:pt idx="75400" formatCode="0.00E+00">
                  <c:v>4.1599999999999997E-4</c:v>
                </c:pt>
                <c:pt idx="75401" formatCode="0.00E+00">
                  <c:v>4.15E-4</c:v>
                </c:pt>
                <c:pt idx="75402" formatCode="0.00E+00">
                  <c:v>4.15E-4</c:v>
                </c:pt>
                <c:pt idx="75403" formatCode="0.00E+00">
                  <c:v>4.1599999999999997E-4</c:v>
                </c:pt>
                <c:pt idx="75404" formatCode="0.00E+00">
                  <c:v>4.15E-4</c:v>
                </c:pt>
                <c:pt idx="75405" formatCode="0.00E+00">
                  <c:v>4.15E-4</c:v>
                </c:pt>
                <c:pt idx="75406" formatCode="0.00E+00">
                  <c:v>4.15E-4</c:v>
                </c:pt>
                <c:pt idx="75407" formatCode="0.00E+00">
                  <c:v>4.15E-4</c:v>
                </c:pt>
                <c:pt idx="75408" formatCode="0.00E+00">
                  <c:v>4.15E-4</c:v>
                </c:pt>
                <c:pt idx="75409" formatCode="0.00E+00">
                  <c:v>4.15E-4</c:v>
                </c:pt>
                <c:pt idx="75410" formatCode="0.00E+00">
                  <c:v>4.15E-4</c:v>
                </c:pt>
                <c:pt idx="75411" formatCode="0.00E+00">
                  <c:v>4.15E-4</c:v>
                </c:pt>
                <c:pt idx="75412" formatCode="0.00E+00">
                  <c:v>4.15E-4</c:v>
                </c:pt>
                <c:pt idx="75413" formatCode="0.00E+00">
                  <c:v>4.15E-4</c:v>
                </c:pt>
                <c:pt idx="75414" formatCode="0.00E+00">
                  <c:v>4.15E-4</c:v>
                </c:pt>
                <c:pt idx="75415" formatCode="0.00E+00">
                  <c:v>4.15E-4</c:v>
                </c:pt>
                <c:pt idx="75416" formatCode="0.00E+00">
                  <c:v>4.15E-4</c:v>
                </c:pt>
                <c:pt idx="75417" formatCode="0.00E+00">
                  <c:v>4.15E-4</c:v>
                </c:pt>
                <c:pt idx="75418" formatCode="0.00E+00">
                  <c:v>4.15E-4</c:v>
                </c:pt>
                <c:pt idx="75419" formatCode="0.00E+00">
                  <c:v>4.15E-4</c:v>
                </c:pt>
                <c:pt idx="75420" formatCode="0.00E+00">
                  <c:v>4.15E-4</c:v>
                </c:pt>
                <c:pt idx="75421" formatCode="0.00E+00">
                  <c:v>4.15E-4</c:v>
                </c:pt>
                <c:pt idx="75422" formatCode="0.00E+00">
                  <c:v>4.15E-4</c:v>
                </c:pt>
                <c:pt idx="75423" formatCode="0.00E+00">
                  <c:v>4.15E-4</c:v>
                </c:pt>
                <c:pt idx="75424" formatCode="0.00E+00">
                  <c:v>4.15E-4</c:v>
                </c:pt>
                <c:pt idx="75425" formatCode="0.00E+00">
                  <c:v>4.15E-4</c:v>
                </c:pt>
                <c:pt idx="75426" formatCode="0.00E+00">
                  <c:v>4.1399999999999998E-4</c:v>
                </c:pt>
                <c:pt idx="75427" formatCode="0.00E+00">
                  <c:v>4.15E-4</c:v>
                </c:pt>
                <c:pt idx="75428" formatCode="0.00E+00">
                  <c:v>4.1399999999999998E-4</c:v>
                </c:pt>
                <c:pt idx="75429" formatCode="0.00E+00">
                  <c:v>4.1399999999999998E-4</c:v>
                </c:pt>
                <c:pt idx="75430" formatCode="0.00E+00">
                  <c:v>4.1399999999999998E-4</c:v>
                </c:pt>
                <c:pt idx="75431" formatCode="0.00E+00">
                  <c:v>4.1399999999999998E-4</c:v>
                </c:pt>
                <c:pt idx="75432" formatCode="0.00E+00">
                  <c:v>4.1399999999999998E-4</c:v>
                </c:pt>
                <c:pt idx="75433" formatCode="0.00E+00">
                  <c:v>4.1399999999999998E-4</c:v>
                </c:pt>
                <c:pt idx="75434" formatCode="0.00E+00">
                  <c:v>4.1399999999999998E-4</c:v>
                </c:pt>
                <c:pt idx="75435" formatCode="0.00E+00">
                  <c:v>4.1399999999999998E-4</c:v>
                </c:pt>
                <c:pt idx="75436" formatCode="0.00E+00">
                  <c:v>4.1399999999999998E-4</c:v>
                </c:pt>
                <c:pt idx="75437" formatCode="0.00E+00">
                  <c:v>4.1399999999999998E-4</c:v>
                </c:pt>
                <c:pt idx="75438" formatCode="0.00E+00">
                  <c:v>4.1399999999999998E-4</c:v>
                </c:pt>
                <c:pt idx="75439" formatCode="0.00E+00">
                  <c:v>4.1399999999999998E-4</c:v>
                </c:pt>
                <c:pt idx="75440" formatCode="0.00E+00">
                  <c:v>4.1399999999999998E-4</c:v>
                </c:pt>
                <c:pt idx="75441" formatCode="0.00E+00">
                  <c:v>4.1399999999999998E-4</c:v>
                </c:pt>
                <c:pt idx="75442" formatCode="0.00E+00">
                  <c:v>4.1399999999999998E-4</c:v>
                </c:pt>
                <c:pt idx="75443" formatCode="0.00E+00">
                  <c:v>4.1399999999999998E-4</c:v>
                </c:pt>
                <c:pt idx="75444" formatCode="0.00E+00">
                  <c:v>4.1399999999999998E-4</c:v>
                </c:pt>
                <c:pt idx="75445" formatCode="0.00E+00">
                  <c:v>4.1399999999999998E-4</c:v>
                </c:pt>
                <c:pt idx="75446" formatCode="0.00E+00">
                  <c:v>4.1399999999999998E-4</c:v>
                </c:pt>
                <c:pt idx="75447" formatCode="0.00E+00">
                  <c:v>4.1399999999999998E-4</c:v>
                </c:pt>
                <c:pt idx="75448" formatCode="0.00E+00">
                  <c:v>4.1399999999999998E-4</c:v>
                </c:pt>
                <c:pt idx="75449" formatCode="0.00E+00">
                  <c:v>4.1399999999999998E-4</c:v>
                </c:pt>
                <c:pt idx="75450" formatCode="0.00E+00">
                  <c:v>4.1399999999999998E-4</c:v>
                </c:pt>
                <c:pt idx="75451" formatCode="0.00E+00">
                  <c:v>4.1300000000000001E-4</c:v>
                </c:pt>
                <c:pt idx="75452" formatCode="0.00E+00">
                  <c:v>4.1399999999999998E-4</c:v>
                </c:pt>
                <c:pt idx="75453" formatCode="0.00E+00">
                  <c:v>4.1399999999999998E-4</c:v>
                </c:pt>
                <c:pt idx="75454" formatCode="0.00E+00">
                  <c:v>4.1300000000000001E-4</c:v>
                </c:pt>
                <c:pt idx="75455" formatCode="0.00E+00">
                  <c:v>4.1300000000000001E-4</c:v>
                </c:pt>
                <c:pt idx="75456" formatCode="0.00E+00">
                  <c:v>4.1300000000000001E-4</c:v>
                </c:pt>
                <c:pt idx="75457" formatCode="0.00E+00">
                  <c:v>4.1300000000000001E-4</c:v>
                </c:pt>
                <c:pt idx="75458" formatCode="0.00E+00">
                  <c:v>4.1300000000000001E-4</c:v>
                </c:pt>
                <c:pt idx="75459" formatCode="0.00E+00">
                  <c:v>4.1300000000000001E-4</c:v>
                </c:pt>
                <c:pt idx="75460" formatCode="0.00E+00">
                  <c:v>4.1300000000000001E-4</c:v>
                </c:pt>
                <c:pt idx="75461" formatCode="0.00E+00">
                  <c:v>4.1300000000000001E-4</c:v>
                </c:pt>
                <c:pt idx="75462" formatCode="0.00E+00">
                  <c:v>4.1300000000000001E-4</c:v>
                </c:pt>
                <c:pt idx="75463" formatCode="0.00E+00">
                  <c:v>4.1300000000000001E-4</c:v>
                </c:pt>
                <c:pt idx="75464" formatCode="0.00E+00">
                  <c:v>4.1300000000000001E-4</c:v>
                </c:pt>
                <c:pt idx="75465" formatCode="0.00E+00">
                  <c:v>4.1300000000000001E-4</c:v>
                </c:pt>
                <c:pt idx="75466" formatCode="0.00E+00">
                  <c:v>4.1300000000000001E-4</c:v>
                </c:pt>
                <c:pt idx="75467" formatCode="0.00E+00">
                  <c:v>4.1300000000000001E-4</c:v>
                </c:pt>
                <c:pt idx="75468" formatCode="0.00E+00">
                  <c:v>4.1300000000000001E-4</c:v>
                </c:pt>
                <c:pt idx="75469" formatCode="0.00E+00">
                  <c:v>4.1300000000000001E-4</c:v>
                </c:pt>
                <c:pt idx="75470" formatCode="0.00E+00">
                  <c:v>4.1300000000000001E-4</c:v>
                </c:pt>
                <c:pt idx="75471" formatCode="0.00E+00">
                  <c:v>4.1300000000000001E-4</c:v>
                </c:pt>
                <c:pt idx="75472" formatCode="0.00E+00">
                  <c:v>4.1300000000000001E-4</c:v>
                </c:pt>
                <c:pt idx="75473" formatCode="0.00E+00">
                  <c:v>4.1300000000000001E-4</c:v>
                </c:pt>
                <c:pt idx="75474" formatCode="0.00E+00">
                  <c:v>4.1300000000000001E-4</c:v>
                </c:pt>
                <c:pt idx="75475" formatCode="0.00E+00">
                  <c:v>4.1300000000000001E-4</c:v>
                </c:pt>
                <c:pt idx="75476" formatCode="0.00E+00">
                  <c:v>4.1300000000000001E-4</c:v>
                </c:pt>
                <c:pt idx="75477" formatCode="0.00E+00">
                  <c:v>4.1300000000000001E-4</c:v>
                </c:pt>
                <c:pt idx="75478" formatCode="0.00E+00">
                  <c:v>4.1300000000000001E-4</c:v>
                </c:pt>
                <c:pt idx="75479" formatCode="0.00E+00">
                  <c:v>4.1199999999999999E-4</c:v>
                </c:pt>
                <c:pt idx="75480" formatCode="0.00E+00">
                  <c:v>4.1300000000000001E-4</c:v>
                </c:pt>
                <c:pt idx="75481" formatCode="0.00E+00">
                  <c:v>4.1199999999999999E-4</c:v>
                </c:pt>
                <c:pt idx="75482" formatCode="0.00E+00">
                  <c:v>4.1199999999999999E-4</c:v>
                </c:pt>
                <c:pt idx="75483" formatCode="0.00E+00">
                  <c:v>4.1199999999999999E-4</c:v>
                </c:pt>
                <c:pt idx="75484" formatCode="0.00E+00">
                  <c:v>4.1199999999999999E-4</c:v>
                </c:pt>
                <c:pt idx="75485" formatCode="0.00E+00">
                  <c:v>4.1199999999999999E-4</c:v>
                </c:pt>
                <c:pt idx="75486" formatCode="0.00E+00">
                  <c:v>4.1199999999999999E-4</c:v>
                </c:pt>
                <c:pt idx="75487" formatCode="0.00E+00">
                  <c:v>4.1199999999999999E-4</c:v>
                </c:pt>
                <c:pt idx="75488" formatCode="0.00E+00">
                  <c:v>4.1199999999999999E-4</c:v>
                </c:pt>
                <c:pt idx="75489" formatCode="0.00E+00">
                  <c:v>4.1199999999999999E-4</c:v>
                </c:pt>
                <c:pt idx="75490" formatCode="0.00E+00">
                  <c:v>4.1199999999999999E-4</c:v>
                </c:pt>
                <c:pt idx="75491" formatCode="0.00E+00">
                  <c:v>4.1199999999999999E-4</c:v>
                </c:pt>
                <c:pt idx="75492" formatCode="0.00E+00">
                  <c:v>4.1199999999999999E-4</c:v>
                </c:pt>
                <c:pt idx="75493" formatCode="0.00E+00">
                  <c:v>4.1199999999999999E-4</c:v>
                </c:pt>
                <c:pt idx="75494" formatCode="0.00E+00">
                  <c:v>4.1199999999999999E-4</c:v>
                </c:pt>
                <c:pt idx="75495" formatCode="0.00E+00">
                  <c:v>4.1199999999999999E-4</c:v>
                </c:pt>
                <c:pt idx="75496" formatCode="0.00E+00">
                  <c:v>4.1199999999999999E-4</c:v>
                </c:pt>
                <c:pt idx="75497" formatCode="0.00E+00">
                  <c:v>4.1199999999999999E-4</c:v>
                </c:pt>
                <c:pt idx="75498" formatCode="0.00E+00">
                  <c:v>4.1199999999999999E-4</c:v>
                </c:pt>
                <c:pt idx="75499" formatCode="0.00E+00">
                  <c:v>4.1199999999999999E-4</c:v>
                </c:pt>
                <c:pt idx="75500" formatCode="0.00E+00">
                  <c:v>4.1199999999999999E-4</c:v>
                </c:pt>
                <c:pt idx="75501" formatCode="0.00E+00">
                  <c:v>4.1199999999999999E-4</c:v>
                </c:pt>
                <c:pt idx="75502" formatCode="0.00E+00">
                  <c:v>4.1199999999999999E-4</c:v>
                </c:pt>
                <c:pt idx="75503" formatCode="0.00E+00">
                  <c:v>4.1199999999999999E-4</c:v>
                </c:pt>
                <c:pt idx="75504" formatCode="0.00E+00">
                  <c:v>4.1199999999999999E-4</c:v>
                </c:pt>
                <c:pt idx="75505" formatCode="0.00E+00">
                  <c:v>4.1199999999999999E-4</c:v>
                </c:pt>
                <c:pt idx="75506" formatCode="0.00E+00">
                  <c:v>4.1199999999999999E-4</c:v>
                </c:pt>
                <c:pt idx="75507" formatCode="0.00E+00">
                  <c:v>4.1199999999999999E-4</c:v>
                </c:pt>
                <c:pt idx="75508" formatCode="0.00E+00">
                  <c:v>4.1100000000000002E-4</c:v>
                </c:pt>
                <c:pt idx="75509" formatCode="0.00E+00">
                  <c:v>4.1199999999999999E-4</c:v>
                </c:pt>
                <c:pt idx="75510" formatCode="0.00E+00">
                  <c:v>4.1100000000000002E-4</c:v>
                </c:pt>
                <c:pt idx="75511" formatCode="0.00E+00">
                  <c:v>4.1100000000000002E-4</c:v>
                </c:pt>
                <c:pt idx="75512" formatCode="0.00E+00">
                  <c:v>4.1199999999999999E-4</c:v>
                </c:pt>
                <c:pt idx="75513" formatCode="0.00E+00">
                  <c:v>4.1199999999999999E-4</c:v>
                </c:pt>
                <c:pt idx="75514" formatCode="0.00E+00">
                  <c:v>4.1100000000000002E-4</c:v>
                </c:pt>
                <c:pt idx="75515" formatCode="0.00E+00">
                  <c:v>4.1100000000000002E-4</c:v>
                </c:pt>
                <c:pt idx="75516" formatCode="0.00E+00">
                  <c:v>4.1100000000000002E-4</c:v>
                </c:pt>
                <c:pt idx="75517" formatCode="0.00E+00">
                  <c:v>4.1100000000000002E-4</c:v>
                </c:pt>
                <c:pt idx="75518" formatCode="0.00E+00">
                  <c:v>4.1100000000000002E-4</c:v>
                </c:pt>
                <c:pt idx="75519" formatCode="0.00E+00">
                  <c:v>4.1100000000000002E-4</c:v>
                </c:pt>
                <c:pt idx="75520" formatCode="0.00E+00">
                  <c:v>4.1100000000000002E-4</c:v>
                </c:pt>
                <c:pt idx="75521" formatCode="0.00E+00">
                  <c:v>4.1100000000000002E-4</c:v>
                </c:pt>
                <c:pt idx="75522" formatCode="0.00E+00">
                  <c:v>4.1100000000000002E-4</c:v>
                </c:pt>
                <c:pt idx="75523" formatCode="0.00E+00">
                  <c:v>4.1100000000000002E-4</c:v>
                </c:pt>
                <c:pt idx="75524" formatCode="0.00E+00">
                  <c:v>4.1100000000000002E-4</c:v>
                </c:pt>
                <c:pt idx="75525" formatCode="0.00E+00">
                  <c:v>4.1100000000000002E-4</c:v>
                </c:pt>
                <c:pt idx="75526" formatCode="0.00E+00">
                  <c:v>4.1100000000000002E-4</c:v>
                </c:pt>
                <c:pt idx="75527" formatCode="0.00E+00">
                  <c:v>4.1100000000000002E-4</c:v>
                </c:pt>
                <c:pt idx="75528" formatCode="0.00E+00">
                  <c:v>4.1100000000000002E-4</c:v>
                </c:pt>
                <c:pt idx="75529" formatCode="0.00E+00">
                  <c:v>4.1100000000000002E-4</c:v>
                </c:pt>
                <c:pt idx="75530" formatCode="0.00E+00">
                  <c:v>4.1100000000000002E-4</c:v>
                </c:pt>
                <c:pt idx="75531" formatCode="0.00E+00">
                  <c:v>4.1100000000000002E-4</c:v>
                </c:pt>
                <c:pt idx="75532" formatCode="0.00E+00">
                  <c:v>4.1100000000000002E-4</c:v>
                </c:pt>
                <c:pt idx="75533" formatCode="0.00E+00">
                  <c:v>4.1100000000000002E-4</c:v>
                </c:pt>
                <c:pt idx="75534" formatCode="0.00E+00">
                  <c:v>4.0999999999999999E-4</c:v>
                </c:pt>
                <c:pt idx="75535" formatCode="0.00E+00">
                  <c:v>4.0999999999999999E-4</c:v>
                </c:pt>
                <c:pt idx="75536" formatCode="0.00E+00">
                  <c:v>4.1100000000000002E-4</c:v>
                </c:pt>
                <c:pt idx="75537" formatCode="0.00E+00">
                  <c:v>4.1100000000000002E-4</c:v>
                </c:pt>
                <c:pt idx="75538" formatCode="0.00E+00">
                  <c:v>4.0999999999999999E-4</c:v>
                </c:pt>
                <c:pt idx="75539" formatCode="0.00E+00">
                  <c:v>4.0999999999999999E-4</c:v>
                </c:pt>
                <c:pt idx="75540" formatCode="0.00E+00">
                  <c:v>4.0999999999999999E-4</c:v>
                </c:pt>
                <c:pt idx="75541" formatCode="0.00E+00">
                  <c:v>4.0999999999999999E-4</c:v>
                </c:pt>
                <c:pt idx="75542" formatCode="0.00E+00">
                  <c:v>4.0999999999999999E-4</c:v>
                </c:pt>
                <c:pt idx="75543" formatCode="0.00E+00">
                  <c:v>4.0999999999999999E-4</c:v>
                </c:pt>
                <c:pt idx="75544" formatCode="0.00E+00">
                  <c:v>4.0999999999999999E-4</c:v>
                </c:pt>
                <c:pt idx="75545" formatCode="0.00E+00">
                  <c:v>4.0999999999999999E-4</c:v>
                </c:pt>
                <c:pt idx="75546" formatCode="0.00E+00">
                  <c:v>4.0999999999999999E-4</c:v>
                </c:pt>
                <c:pt idx="75547" formatCode="0.00E+00">
                  <c:v>4.0999999999999999E-4</c:v>
                </c:pt>
                <c:pt idx="75548" formatCode="0.00E+00">
                  <c:v>4.0999999999999999E-4</c:v>
                </c:pt>
                <c:pt idx="75549" formatCode="0.00E+00">
                  <c:v>4.0999999999999999E-4</c:v>
                </c:pt>
                <c:pt idx="75550" formatCode="0.00E+00">
                  <c:v>4.0999999999999999E-4</c:v>
                </c:pt>
                <c:pt idx="75551" formatCode="0.00E+00">
                  <c:v>4.0999999999999999E-4</c:v>
                </c:pt>
                <c:pt idx="75552" formatCode="0.00E+00">
                  <c:v>4.0999999999999999E-4</c:v>
                </c:pt>
                <c:pt idx="75553" formatCode="0.00E+00">
                  <c:v>4.0999999999999999E-4</c:v>
                </c:pt>
                <c:pt idx="75554" formatCode="0.00E+00">
                  <c:v>4.0999999999999999E-4</c:v>
                </c:pt>
                <c:pt idx="75555" formatCode="0.00E+00">
                  <c:v>4.0999999999999999E-4</c:v>
                </c:pt>
                <c:pt idx="75556" formatCode="0.00E+00">
                  <c:v>4.0999999999999999E-4</c:v>
                </c:pt>
                <c:pt idx="75557" formatCode="0.00E+00">
                  <c:v>4.0999999999999999E-4</c:v>
                </c:pt>
                <c:pt idx="75558" formatCode="0.00E+00">
                  <c:v>4.0999999999999999E-4</c:v>
                </c:pt>
                <c:pt idx="75559" formatCode="0.00E+00">
                  <c:v>4.0999999999999999E-4</c:v>
                </c:pt>
                <c:pt idx="75560" formatCode="0.00E+00">
                  <c:v>4.0999999999999999E-4</c:v>
                </c:pt>
                <c:pt idx="75561" formatCode="0.00E+00">
                  <c:v>4.0999999999999999E-4</c:v>
                </c:pt>
                <c:pt idx="75562" formatCode="0.00E+00">
                  <c:v>4.0999999999999999E-4</c:v>
                </c:pt>
                <c:pt idx="75563" formatCode="0.00E+00">
                  <c:v>4.0900000000000002E-4</c:v>
                </c:pt>
                <c:pt idx="75564" formatCode="0.00E+00">
                  <c:v>4.0999999999999999E-4</c:v>
                </c:pt>
                <c:pt idx="75565" formatCode="0.00E+00">
                  <c:v>4.0999999999999999E-4</c:v>
                </c:pt>
                <c:pt idx="75566" formatCode="0.00E+00">
                  <c:v>4.0900000000000002E-4</c:v>
                </c:pt>
                <c:pt idx="75567" formatCode="0.00E+00">
                  <c:v>4.0900000000000002E-4</c:v>
                </c:pt>
                <c:pt idx="75568" formatCode="0.00E+00">
                  <c:v>4.0999999999999999E-4</c:v>
                </c:pt>
                <c:pt idx="75569" formatCode="0.00E+00">
                  <c:v>4.0900000000000002E-4</c:v>
                </c:pt>
                <c:pt idx="75570" formatCode="0.00E+00">
                  <c:v>4.0999999999999999E-4</c:v>
                </c:pt>
                <c:pt idx="75571" formatCode="0.00E+00">
                  <c:v>4.0900000000000002E-4</c:v>
                </c:pt>
                <c:pt idx="75572" formatCode="0.00E+00">
                  <c:v>4.0900000000000002E-4</c:v>
                </c:pt>
                <c:pt idx="75573" formatCode="0.00E+00">
                  <c:v>4.0900000000000002E-4</c:v>
                </c:pt>
                <c:pt idx="75574" formatCode="0.00E+00">
                  <c:v>4.0900000000000002E-4</c:v>
                </c:pt>
                <c:pt idx="75575" formatCode="0.00E+00">
                  <c:v>4.0900000000000002E-4</c:v>
                </c:pt>
                <c:pt idx="75576" formatCode="0.00E+00">
                  <c:v>4.0900000000000002E-4</c:v>
                </c:pt>
                <c:pt idx="75577" formatCode="0.00E+00">
                  <c:v>4.0900000000000002E-4</c:v>
                </c:pt>
                <c:pt idx="75578" formatCode="0.00E+00">
                  <c:v>4.0900000000000002E-4</c:v>
                </c:pt>
                <c:pt idx="75579" formatCode="0.00E+00">
                  <c:v>4.0900000000000002E-4</c:v>
                </c:pt>
                <c:pt idx="75580" formatCode="0.00E+00">
                  <c:v>4.0900000000000002E-4</c:v>
                </c:pt>
                <c:pt idx="75581" formatCode="0.00E+00">
                  <c:v>4.0900000000000002E-4</c:v>
                </c:pt>
                <c:pt idx="75582" formatCode="0.00E+00">
                  <c:v>4.0900000000000002E-4</c:v>
                </c:pt>
                <c:pt idx="75583" formatCode="0.00E+00">
                  <c:v>4.0900000000000002E-4</c:v>
                </c:pt>
                <c:pt idx="75584" formatCode="0.00E+00">
                  <c:v>4.0900000000000002E-4</c:v>
                </c:pt>
                <c:pt idx="75585" formatCode="0.00E+00">
                  <c:v>4.0900000000000002E-4</c:v>
                </c:pt>
                <c:pt idx="75586" formatCode="0.00E+00">
                  <c:v>4.0900000000000002E-4</c:v>
                </c:pt>
                <c:pt idx="75587" formatCode="0.00E+00">
                  <c:v>4.0900000000000002E-4</c:v>
                </c:pt>
                <c:pt idx="75588" formatCode="0.00E+00">
                  <c:v>4.0900000000000002E-4</c:v>
                </c:pt>
                <c:pt idx="75589" formatCode="0.00E+00">
                  <c:v>4.0900000000000002E-4</c:v>
                </c:pt>
                <c:pt idx="75590" formatCode="0.00E+00">
                  <c:v>4.0900000000000002E-4</c:v>
                </c:pt>
                <c:pt idx="75591" formatCode="0.00E+00">
                  <c:v>4.0900000000000002E-4</c:v>
                </c:pt>
                <c:pt idx="75592" formatCode="0.00E+00">
                  <c:v>4.0900000000000002E-4</c:v>
                </c:pt>
                <c:pt idx="75593" formatCode="0.00E+00">
                  <c:v>4.0900000000000002E-4</c:v>
                </c:pt>
                <c:pt idx="75594" formatCode="0.00E+00">
                  <c:v>4.0900000000000002E-4</c:v>
                </c:pt>
                <c:pt idx="75595" formatCode="0.00E+00">
                  <c:v>4.0900000000000002E-4</c:v>
                </c:pt>
                <c:pt idx="75596" formatCode="0.00E+00">
                  <c:v>4.08E-4</c:v>
                </c:pt>
                <c:pt idx="75597" formatCode="0.00E+00">
                  <c:v>4.08E-4</c:v>
                </c:pt>
                <c:pt idx="75598" formatCode="0.00E+00">
                  <c:v>4.08E-4</c:v>
                </c:pt>
                <c:pt idx="75599" formatCode="0.00E+00">
                  <c:v>4.08E-4</c:v>
                </c:pt>
                <c:pt idx="75600" formatCode="0.00E+00">
                  <c:v>4.08E-4</c:v>
                </c:pt>
                <c:pt idx="75601" formatCode="0.00E+00">
                  <c:v>4.08E-4</c:v>
                </c:pt>
                <c:pt idx="75602" formatCode="0.00E+00">
                  <c:v>4.08E-4</c:v>
                </c:pt>
                <c:pt idx="75603" formatCode="0.00E+00">
                  <c:v>4.08E-4</c:v>
                </c:pt>
                <c:pt idx="75604" formatCode="0.00E+00">
                  <c:v>4.08E-4</c:v>
                </c:pt>
                <c:pt idx="75605" formatCode="0.00E+00">
                  <c:v>4.08E-4</c:v>
                </c:pt>
                <c:pt idx="75606" formatCode="0.00E+00">
                  <c:v>4.08E-4</c:v>
                </c:pt>
                <c:pt idx="75607" formatCode="0.00E+00">
                  <c:v>4.08E-4</c:v>
                </c:pt>
                <c:pt idx="75608" formatCode="0.00E+00">
                  <c:v>4.08E-4</c:v>
                </c:pt>
                <c:pt idx="75609" formatCode="0.00E+00">
                  <c:v>4.08E-4</c:v>
                </c:pt>
                <c:pt idx="75610" formatCode="0.00E+00">
                  <c:v>4.08E-4</c:v>
                </c:pt>
                <c:pt idx="75611" formatCode="0.00E+00">
                  <c:v>4.08E-4</c:v>
                </c:pt>
                <c:pt idx="75612" formatCode="0.00E+00">
                  <c:v>4.08E-4</c:v>
                </c:pt>
                <c:pt idx="75613" formatCode="0.00E+00">
                  <c:v>4.08E-4</c:v>
                </c:pt>
                <c:pt idx="75614" formatCode="0.00E+00">
                  <c:v>4.08E-4</c:v>
                </c:pt>
                <c:pt idx="75615" formatCode="0.00E+00">
                  <c:v>4.08E-4</c:v>
                </c:pt>
                <c:pt idx="75616" formatCode="0.00E+00">
                  <c:v>4.08E-4</c:v>
                </c:pt>
                <c:pt idx="75617" formatCode="0.00E+00">
                  <c:v>4.08E-4</c:v>
                </c:pt>
                <c:pt idx="75618" formatCode="0.00E+00">
                  <c:v>4.08E-4</c:v>
                </c:pt>
                <c:pt idx="75619" formatCode="0.00E+00">
                  <c:v>4.08E-4</c:v>
                </c:pt>
                <c:pt idx="75620" formatCode="0.00E+00">
                  <c:v>4.08E-4</c:v>
                </c:pt>
                <c:pt idx="75621" formatCode="0.00E+00">
                  <c:v>4.08E-4</c:v>
                </c:pt>
                <c:pt idx="75622" formatCode="0.00E+00">
                  <c:v>4.08E-4</c:v>
                </c:pt>
                <c:pt idx="75623" formatCode="0.00E+00">
                  <c:v>4.08E-4</c:v>
                </c:pt>
                <c:pt idx="75624" formatCode="0.00E+00">
                  <c:v>4.08E-4</c:v>
                </c:pt>
                <c:pt idx="75625" formatCode="0.00E+00">
                  <c:v>4.08E-4</c:v>
                </c:pt>
                <c:pt idx="75626" formatCode="0.00E+00">
                  <c:v>4.08E-4</c:v>
                </c:pt>
                <c:pt idx="75627" formatCode="0.00E+00">
                  <c:v>4.08E-4</c:v>
                </c:pt>
                <c:pt idx="75628" formatCode="0.00E+00">
                  <c:v>4.0700000000000003E-4</c:v>
                </c:pt>
                <c:pt idx="75629" formatCode="0.00E+00">
                  <c:v>4.0700000000000003E-4</c:v>
                </c:pt>
                <c:pt idx="75630" formatCode="0.00E+00">
                  <c:v>4.0700000000000003E-4</c:v>
                </c:pt>
                <c:pt idx="75631" formatCode="0.00E+00">
                  <c:v>4.0700000000000003E-4</c:v>
                </c:pt>
                <c:pt idx="75632" formatCode="0.00E+00">
                  <c:v>4.0700000000000003E-4</c:v>
                </c:pt>
                <c:pt idx="75633" formatCode="0.00E+00">
                  <c:v>4.0700000000000003E-4</c:v>
                </c:pt>
                <c:pt idx="75634" formatCode="0.00E+00">
                  <c:v>4.0700000000000003E-4</c:v>
                </c:pt>
                <c:pt idx="75635" formatCode="0.00E+00">
                  <c:v>4.0700000000000003E-4</c:v>
                </c:pt>
                <c:pt idx="75636" formatCode="0.00E+00">
                  <c:v>4.0700000000000003E-4</c:v>
                </c:pt>
                <c:pt idx="75637" formatCode="0.00E+00">
                  <c:v>4.0700000000000003E-4</c:v>
                </c:pt>
                <c:pt idx="75638" formatCode="0.00E+00">
                  <c:v>4.0700000000000003E-4</c:v>
                </c:pt>
                <c:pt idx="75639" formatCode="0.00E+00">
                  <c:v>4.0700000000000003E-4</c:v>
                </c:pt>
                <c:pt idx="75640" formatCode="0.00E+00">
                  <c:v>4.0700000000000003E-4</c:v>
                </c:pt>
                <c:pt idx="75641" formatCode="0.00E+00">
                  <c:v>4.0700000000000003E-4</c:v>
                </c:pt>
                <c:pt idx="75642" formatCode="0.00E+00">
                  <c:v>4.0700000000000003E-4</c:v>
                </c:pt>
                <c:pt idx="75643" formatCode="0.00E+00">
                  <c:v>4.0700000000000003E-4</c:v>
                </c:pt>
                <c:pt idx="75644" formatCode="0.00E+00">
                  <c:v>4.0700000000000003E-4</c:v>
                </c:pt>
                <c:pt idx="75645" formatCode="0.00E+00">
                  <c:v>4.0700000000000003E-4</c:v>
                </c:pt>
                <c:pt idx="75646" formatCode="0.00E+00">
                  <c:v>4.0700000000000003E-4</c:v>
                </c:pt>
                <c:pt idx="75647" formatCode="0.00E+00">
                  <c:v>4.0700000000000003E-4</c:v>
                </c:pt>
                <c:pt idx="75648" formatCode="0.00E+00">
                  <c:v>4.0700000000000003E-4</c:v>
                </c:pt>
                <c:pt idx="75649" formatCode="0.00E+00">
                  <c:v>4.0700000000000003E-4</c:v>
                </c:pt>
                <c:pt idx="75650" formatCode="0.00E+00">
                  <c:v>4.0700000000000003E-4</c:v>
                </c:pt>
                <c:pt idx="75651" formatCode="0.00E+00">
                  <c:v>4.0700000000000003E-4</c:v>
                </c:pt>
                <c:pt idx="75652" formatCode="0.00E+00">
                  <c:v>4.0700000000000003E-4</c:v>
                </c:pt>
                <c:pt idx="75653" formatCode="0.00E+00">
                  <c:v>4.0700000000000003E-4</c:v>
                </c:pt>
                <c:pt idx="75654" formatCode="0.00E+00">
                  <c:v>4.0700000000000003E-4</c:v>
                </c:pt>
                <c:pt idx="75655" formatCode="0.00E+00">
                  <c:v>4.0700000000000003E-4</c:v>
                </c:pt>
                <c:pt idx="75656" formatCode="0.00E+00">
                  <c:v>4.0700000000000003E-4</c:v>
                </c:pt>
                <c:pt idx="75657" formatCode="0.00E+00">
                  <c:v>4.0700000000000003E-4</c:v>
                </c:pt>
                <c:pt idx="75658" formatCode="0.00E+00">
                  <c:v>4.0700000000000003E-4</c:v>
                </c:pt>
                <c:pt idx="75659" formatCode="0.00E+00">
                  <c:v>4.0700000000000003E-4</c:v>
                </c:pt>
                <c:pt idx="75660" formatCode="0.00E+00">
                  <c:v>4.06E-4</c:v>
                </c:pt>
                <c:pt idx="75661" formatCode="0.00E+00">
                  <c:v>4.06E-4</c:v>
                </c:pt>
                <c:pt idx="75662" formatCode="0.00E+00">
                  <c:v>4.06E-4</c:v>
                </c:pt>
                <c:pt idx="75663" formatCode="0.00E+00">
                  <c:v>4.06E-4</c:v>
                </c:pt>
                <c:pt idx="75664" formatCode="0.00E+00">
                  <c:v>4.06E-4</c:v>
                </c:pt>
                <c:pt idx="75665" formatCode="0.00E+00">
                  <c:v>4.06E-4</c:v>
                </c:pt>
                <c:pt idx="75666" formatCode="0.00E+00">
                  <c:v>4.06E-4</c:v>
                </c:pt>
                <c:pt idx="75667" formatCode="0.00E+00">
                  <c:v>4.06E-4</c:v>
                </c:pt>
                <c:pt idx="75668" formatCode="0.00E+00">
                  <c:v>4.06E-4</c:v>
                </c:pt>
                <c:pt idx="75669" formatCode="0.00E+00">
                  <c:v>4.06E-4</c:v>
                </c:pt>
                <c:pt idx="75670" formatCode="0.00E+00">
                  <c:v>4.06E-4</c:v>
                </c:pt>
                <c:pt idx="75671" formatCode="0.00E+00">
                  <c:v>4.06E-4</c:v>
                </c:pt>
                <c:pt idx="75672" formatCode="0.00E+00">
                  <c:v>4.06E-4</c:v>
                </c:pt>
                <c:pt idx="75673" formatCode="0.00E+00">
                  <c:v>4.06E-4</c:v>
                </c:pt>
                <c:pt idx="75674" formatCode="0.00E+00">
                  <c:v>4.06E-4</c:v>
                </c:pt>
                <c:pt idx="75675" formatCode="0.00E+00">
                  <c:v>4.06E-4</c:v>
                </c:pt>
                <c:pt idx="75676" formatCode="0.00E+00">
                  <c:v>4.06E-4</c:v>
                </c:pt>
                <c:pt idx="75677" formatCode="0.00E+00">
                  <c:v>4.06E-4</c:v>
                </c:pt>
                <c:pt idx="75678" formatCode="0.00E+00">
                  <c:v>4.06E-4</c:v>
                </c:pt>
                <c:pt idx="75679" formatCode="0.00E+00">
                  <c:v>4.06E-4</c:v>
                </c:pt>
                <c:pt idx="75680" formatCode="0.00E+00">
                  <c:v>4.06E-4</c:v>
                </c:pt>
                <c:pt idx="75681" formatCode="0.00E+00">
                  <c:v>4.06E-4</c:v>
                </c:pt>
                <c:pt idx="75682" formatCode="0.00E+00">
                  <c:v>4.06E-4</c:v>
                </c:pt>
                <c:pt idx="75683" formatCode="0.00E+00">
                  <c:v>4.06E-4</c:v>
                </c:pt>
                <c:pt idx="75684" formatCode="0.00E+00">
                  <c:v>4.06E-4</c:v>
                </c:pt>
                <c:pt idx="75685" formatCode="0.00E+00">
                  <c:v>4.06E-4</c:v>
                </c:pt>
                <c:pt idx="75686" formatCode="0.00E+00">
                  <c:v>4.06E-4</c:v>
                </c:pt>
                <c:pt idx="75687" formatCode="0.00E+00">
                  <c:v>4.06E-4</c:v>
                </c:pt>
                <c:pt idx="75688" formatCode="0.00E+00">
                  <c:v>4.06E-4</c:v>
                </c:pt>
                <c:pt idx="75689" formatCode="0.00E+00">
                  <c:v>4.06E-4</c:v>
                </c:pt>
                <c:pt idx="75690" formatCode="0.00E+00">
                  <c:v>4.06E-4</c:v>
                </c:pt>
                <c:pt idx="75691" formatCode="0.00E+00">
                  <c:v>4.06E-4</c:v>
                </c:pt>
                <c:pt idx="75692" formatCode="0.00E+00">
                  <c:v>4.06E-4</c:v>
                </c:pt>
                <c:pt idx="75693" formatCode="0.00E+00">
                  <c:v>4.06E-4</c:v>
                </c:pt>
                <c:pt idx="75694" formatCode="0.00E+00">
                  <c:v>4.0499999999999998E-4</c:v>
                </c:pt>
                <c:pt idx="75695" formatCode="0.00E+00">
                  <c:v>4.0499999999999998E-4</c:v>
                </c:pt>
                <c:pt idx="75696" formatCode="0.00E+00">
                  <c:v>4.0499999999999998E-4</c:v>
                </c:pt>
                <c:pt idx="75697" formatCode="0.00E+00">
                  <c:v>4.0499999999999998E-4</c:v>
                </c:pt>
                <c:pt idx="75698" formatCode="0.00E+00">
                  <c:v>4.0499999999999998E-4</c:v>
                </c:pt>
                <c:pt idx="75699" formatCode="0.00E+00">
                  <c:v>4.0499999999999998E-4</c:v>
                </c:pt>
                <c:pt idx="75700" formatCode="0.00E+00">
                  <c:v>4.0499999999999998E-4</c:v>
                </c:pt>
                <c:pt idx="75701" formatCode="0.00E+00">
                  <c:v>4.0499999999999998E-4</c:v>
                </c:pt>
                <c:pt idx="75702" formatCode="0.00E+00">
                  <c:v>4.0499999999999998E-4</c:v>
                </c:pt>
                <c:pt idx="75703" formatCode="0.00E+00">
                  <c:v>4.0499999999999998E-4</c:v>
                </c:pt>
                <c:pt idx="75704" formatCode="0.00E+00">
                  <c:v>4.0499999999999998E-4</c:v>
                </c:pt>
                <c:pt idx="75705" formatCode="0.00E+00">
                  <c:v>4.0499999999999998E-4</c:v>
                </c:pt>
                <c:pt idx="75706" formatCode="0.00E+00">
                  <c:v>4.0499999999999998E-4</c:v>
                </c:pt>
                <c:pt idx="75707" formatCode="0.00E+00">
                  <c:v>4.0499999999999998E-4</c:v>
                </c:pt>
                <c:pt idx="75708" formatCode="0.00E+00">
                  <c:v>4.0499999999999998E-4</c:v>
                </c:pt>
                <c:pt idx="75709" formatCode="0.00E+00">
                  <c:v>4.0499999999999998E-4</c:v>
                </c:pt>
                <c:pt idx="75710" formatCode="0.00E+00">
                  <c:v>4.0499999999999998E-4</c:v>
                </c:pt>
                <c:pt idx="75711" formatCode="0.00E+00">
                  <c:v>4.0499999999999998E-4</c:v>
                </c:pt>
                <c:pt idx="75712" formatCode="0.00E+00">
                  <c:v>4.0499999999999998E-4</c:v>
                </c:pt>
                <c:pt idx="75713" formatCode="0.00E+00">
                  <c:v>4.0499999999999998E-4</c:v>
                </c:pt>
                <c:pt idx="75714" formatCode="0.00E+00">
                  <c:v>4.0499999999999998E-4</c:v>
                </c:pt>
                <c:pt idx="75715" formatCode="0.00E+00">
                  <c:v>4.0499999999999998E-4</c:v>
                </c:pt>
                <c:pt idx="75716" formatCode="0.00E+00">
                  <c:v>4.0499999999999998E-4</c:v>
                </c:pt>
                <c:pt idx="75717" formatCode="0.00E+00">
                  <c:v>4.0499999999999998E-4</c:v>
                </c:pt>
                <c:pt idx="75718" formatCode="0.00E+00">
                  <c:v>4.0499999999999998E-4</c:v>
                </c:pt>
                <c:pt idx="75719" formatCode="0.00E+00">
                  <c:v>4.0499999999999998E-4</c:v>
                </c:pt>
                <c:pt idx="75720" formatCode="0.00E+00">
                  <c:v>4.0499999999999998E-4</c:v>
                </c:pt>
                <c:pt idx="75721" formatCode="0.00E+00">
                  <c:v>4.0499999999999998E-4</c:v>
                </c:pt>
                <c:pt idx="75722" formatCode="0.00E+00">
                  <c:v>4.0499999999999998E-4</c:v>
                </c:pt>
                <c:pt idx="75723" formatCode="0.00E+00">
                  <c:v>4.0400000000000001E-4</c:v>
                </c:pt>
                <c:pt idx="75724" formatCode="0.00E+00">
                  <c:v>4.0499999999999998E-4</c:v>
                </c:pt>
                <c:pt idx="75725" formatCode="0.00E+00">
                  <c:v>4.0400000000000001E-4</c:v>
                </c:pt>
                <c:pt idx="75726" formatCode="0.00E+00">
                  <c:v>4.0400000000000001E-4</c:v>
                </c:pt>
                <c:pt idx="75727" formatCode="0.00E+00">
                  <c:v>4.0400000000000001E-4</c:v>
                </c:pt>
                <c:pt idx="75728" formatCode="0.00E+00">
                  <c:v>4.0400000000000001E-4</c:v>
                </c:pt>
                <c:pt idx="75729" formatCode="0.00E+00">
                  <c:v>4.0400000000000001E-4</c:v>
                </c:pt>
                <c:pt idx="75730" formatCode="0.00E+00">
                  <c:v>4.0400000000000001E-4</c:v>
                </c:pt>
                <c:pt idx="75731" formatCode="0.00E+00">
                  <c:v>4.0400000000000001E-4</c:v>
                </c:pt>
                <c:pt idx="75732" formatCode="0.00E+00">
                  <c:v>4.0400000000000001E-4</c:v>
                </c:pt>
                <c:pt idx="75733" formatCode="0.00E+00">
                  <c:v>4.0400000000000001E-4</c:v>
                </c:pt>
                <c:pt idx="75734" formatCode="0.00E+00">
                  <c:v>4.0400000000000001E-4</c:v>
                </c:pt>
                <c:pt idx="75735" formatCode="0.00E+00">
                  <c:v>4.0400000000000001E-4</c:v>
                </c:pt>
                <c:pt idx="75736" formatCode="0.00E+00">
                  <c:v>4.0400000000000001E-4</c:v>
                </c:pt>
                <c:pt idx="75737" formatCode="0.00E+00">
                  <c:v>4.0400000000000001E-4</c:v>
                </c:pt>
                <c:pt idx="75738" formatCode="0.00E+00">
                  <c:v>4.0400000000000001E-4</c:v>
                </c:pt>
                <c:pt idx="75739" formatCode="0.00E+00">
                  <c:v>4.0400000000000001E-4</c:v>
                </c:pt>
                <c:pt idx="75740" formatCode="0.00E+00">
                  <c:v>4.0400000000000001E-4</c:v>
                </c:pt>
                <c:pt idx="75741" formatCode="0.00E+00">
                  <c:v>4.0400000000000001E-4</c:v>
                </c:pt>
                <c:pt idx="75742" formatCode="0.00E+00">
                  <c:v>4.0400000000000001E-4</c:v>
                </c:pt>
                <c:pt idx="75743" formatCode="0.00E+00">
                  <c:v>4.0400000000000001E-4</c:v>
                </c:pt>
                <c:pt idx="75744" formatCode="0.00E+00">
                  <c:v>4.0400000000000001E-4</c:v>
                </c:pt>
                <c:pt idx="75745" formatCode="0.00E+00">
                  <c:v>4.0400000000000001E-4</c:v>
                </c:pt>
                <c:pt idx="75746" formatCode="0.00E+00">
                  <c:v>4.0400000000000001E-4</c:v>
                </c:pt>
                <c:pt idx="75747" formatCode="0.00E+00">
                  <c:v>4.0400000000000001E-4</c:v>
                </c:pt>
                <c:pt idx="75748" formatCode="0.00E+00">
                  <c:v>4.0400000000000001E-4</c:v>
                </c:pt>
                <c:pt idx="75749" formatCode="0.00E+00">
                  <c:v>4.0400000000000001E-4</c:v>
                </c:pt>
                <c:pt idx="75750" formatCode="0.00E+00">
                  <c:v>4.0400000000000001E-4</c:v>
                </c:pt>
                <c:pt idx="75751" formatCode="0.00E+00">
                  <c:v>4.0400000000000001E-4</c:v>
                </c:pt>
                <c:pt idx="75752" formatCode="0.00E+00">
                  <c:v>4.0400000000000001E-4</c:v>
                </c:pt>
                <c:pt idx="75753" formatCode="0.00E+00">
                  <c:v>4.0400000000000001E-4</c:v>
                </c:pt>
                <c:pt idx="75754" formatCode="0.00E+00">
                  <c:v>4.0400000000000001E-4</c:v>
                </c:pt>
                <c:pt idx="75755" formatCode="0.00E+00">
                  <c:v>4.0400000000000001E-4</c:v>
                </c:pt>
                <c:pt idx="75756" formatCode="0.00E+00">
                  <c:v>4.0400000000000001E-4</c:v>
                </c:pt>
                <c:pt idx="75757" formatCode="0.00E+00">
                  <c:v>4.0400000000000001E-4</c:v>
                </c:pt>
                <c:pt idx="75758" formatCode="0.00E+00">
                  <c:v>4.0400000000000001E-4</c:v>
                </c:pt>
                <c:pt idx="75759" formatCode="0.00E+00">
                  <c:v>4.0299999999999998E-4</c:v>
                </c:pt>
                <c:pt idx="75760" formatCode="0.00E+00">
                  <c:v>4.0299999999999998E-4</c:v>
                </c:pt>
                <c:pt idx="75761" formatCode="0.00E+00">
                  <c:v>4.0299999999999998E-4</c:v>
                </c:pt>
                <c:pt idx="75762" formatCode="0.00E+00">
                  <c:v>4.0299999999999998E-4</c:v>
                </c:pt>
                <c:pt idx="75763" formatCode="0.00E+00">
                  <c:v>4.0299999999999998E-4</c:v>
                </c:pt>
                <c:pt idx="75764" formatCode="0.00E+00">
                  <c:v>4.0299999999999998E-4</c:v>
                </c:pt>
                <c:pt idx="75765" formatCode="0.00E+00">
                  <c:v>4.0299999999999998E-4</c:v>
                </c:pt>
                <c:pt idx="75766" formatCode="0.00E+00">
                  <c:v>4.0299999999999998E-4</c:v>
                </c:pt>
                <c:pt idx="75767" formatCode="0.00E+00">
                  <c:v>4.0299999999999998E-4</c:v>
                </c:pt>
                <c:pt idx="75768" formatCode="0.00E+00">
                  <c:v>4.0299999999999998E-4</c:v>
                </c:pt>
                <c:pt idx="75769" formatCode="0.00E+00">
                  <c:v>4.0299999999999998E-4</c:v>
                </c:pt>
                <c:pt idx="75770" formatCode="0.00E+00">
                  <c:v>4.0299999999999998E-4</c:v>
                </c:pt>
                <c:pt idx="75771" formatCode="0.00E+00">
                  <c:v>4.0299999999999998E-4</c:v>
                </c:pt>
                <c:pt idx="75772" formatCode="0.00E+00">
                  <c:v>4.0299999999999998E-4</c:v>
                </c:pt>
                <c:pt idx="75773" formatCode="0.00E+00">
                  <c:v>4.0299999999999998E-4</c:v>
                </c:pt>
                <c:pt idx="75774" formatCode="0.00E+00">
                  <c:v>4.0299999999999998E-4</c:v>
                </c:pt>
                <c:pt idx="75775" formatCode="0.00E+00">
                  <c:v>4.0299999999999998E-4</c:v>
                </c:pt>
                <c:pt idx="75776" formatCode="0.00E+00">
                  <c:v>4.0299999999999998E-4</c:v>
                </c:pt>
                <c:pt idx="75777" formatCode="0.00E+00">
                  <c:v>4.0299999999999998E-4</c:v>
                </c:pt>
                <c:pt idx="75778" formatCode="0.00E+00">
                  <c:v>4.0299999999999998E-4</c:v>
                </c:pt>
                <c:pt idx="75779" formatCode="0.00E+00">
                  <c:v>4.0299999999999998E-4</c:v>
                </c:pt>
                <c:pt idx="75780" formatCode="0.00E+00">
                  <c:v>4.0299999999999998E-4</c:v>
                </c:pt>
                <c:pt idx="75781" formatCode="0.00E+00">
                  <c:v>4.0299999999999998E-4</c:v>
                </c:pt>
                <c:pt idx="75782" formatCode="0.00E+00">
                  <c:v>4.0299999999999998E-4</c:v>
                </c:pt>
                <c:pt idx="75783" formatCode="0.00E+00">
                  <c:v>4.0299999999999998E-4</c:v>
                </c:pt>
                <c:pt idx="75784" formatCode="0.00E+00">
                  <c:v>4.0299999999999998E-4</c:v>
                </c:pt>
                <c:pt idx="75785" formatCode="0.00E+00">
                  <c:v>4.0299999999999998E-4</c:v>
                </c:pt>
                <c:pt idx="75786" formatCode="0.00E+00">
                  <c:v>4.0299999999999998E-4</c:v>
                </c:pt>
                <c:pt idx="75787" formatCode="0.00E+00">
                  <c:v>4.0299999999999998E-4</c:v>
                </c:pt>
                <c:pt idx="75788" formatCode="0.00E+00">
                  <c:v>4.0299999999999998E-4</c:v>
                </c:pt>
                <c:pt idx="75789" formatCode="0.00E+00">
                  <c:v>4.0299999999999998E-4</c:v>
                </c:pt>
                <c:pt idx="75790" formatCode="0.00E+00">
                  <c:v>4.0299999999999998E-4</c:v>
                </c:pt>
                <c:pt idx="75791" formatCode="0.00E+00">
                  <c:v>4.0299999999999998E-4</c:v>
                </c:pt>
                <c:pt idx="75792" formatCode="0.00E+00">
                  <c:v>4.0200000000000001E-4</c:v>
                </c:pt>
                <c:pt idx="75793" formatCode="0.00E+00">
                  <c:v>4.0299999999999998E-4</c:v>
                </c:pt>
                <c:pt idx="75794" formatCode="0.00E+00">
                  <c:v>4.0200000000000001E-4</c:v>
                </c:pt>
                <c:pt idx="75795" formatCode="0.00E+00">
                  <c:v>4.0200000000000001E-4</c:v>
                </c:pt>
                <c:pt idx="75796" formatCode="0.00E+00">
                  <c:v>4.0200000000000001E-4</c:v>
                </c:pt>
                <c:pt idx="75797" formatCode="0.00E+00">
                  <c:v>4.0200000000000001E-4</c:v>
                </c:pt>
                <c:pt idx="75798" formatCode="0.00E+00">
                  <c:v>4.0299999999999998E-4</c:v>
                </c:pt>
                <c:pt idx="75799" formatCode="0.00E+00">
                  <c:v>4.0200000000000001E-4</c:v>
                </c:pt>
                <c:pt idx="75800" formatCode="0.00E+00">
                  <c:v>4.0200000000000001E-4</c:v>
                </c:pt>
                <c:pt idx="75801" formatCode="0.00E+00">
                  <c:v>4.0200000000000001E-4</c:v>
                </c:pt>
                <c:pt idx="75802" formatCode="0.00E+00">
                  <c:v>4.0200000000000001E-4</c:v>
                </c:pt>
                <c:pt idx="75803" formatCode="0.00E+00">
                  <c:v>4.0200000000000001E-4</c:v>
                </c:pt>
                <c:pt idx="75804" formatCode="0.00E+00">
                  <c:v>4.0200000000000001E-4</c:v>
                </c:pt>
                <c:pt idx="75805" formatCode="0.00E+00">
                  <c:v>4.0200000000000001E-4</c:v>
                </c:pt>
                <c:pt idx="75806" formatCode="0.00E+00">
                  <c:v>4.0200000000000001E-4</c:v>
                </c:pt>
                <c:pt idx="75807" formatCode="0.00E+00">
                  <c:v>4.0200000000000001E-4</c:v>
                </c:pt>
                <c:pt idx="75808" formatCode="0.00E+00">
                  <c:v>4.0200000000000001E-4</c:v>
                </c:pt>
                <c:pt idx="75809" formatCode="0.00E+00">
                  <c:v>4.0200000000000001E-4</c:v>
                </c:pt>
                <c:pt idx="75810" formatCode="0.00E+00">
                  <c:v>4.0200000000000001E-4</c:v>
                </c:pt>
                <c:pt idx="75811" formatCode="0.00E+00">
                  <c:v>4.0200000000000001E-4</c:v>
                </c:pt>
                <c:pt idx="75812" formatCode="0.00E+00">
                  <c:v>4.0200000000000001E-4</c:v>
                </c:pt>
                <c:pt idx="75813" formatCode="0.00E+00">
                  <c:v>4.0200000000000001E-4</c:v>
                </c:pt>
                <c:pt idx="75814" formatCode="0.00E+00">
                  <c:v>4.0200000000000001E-4</c:v>
                </c:pt>
                <c:pt idx="75815" formatCode="0.00E+00">
                  <c:v>4.0200000000000001E-4</c:v>
                </c:pt>
                <c:pt idx="75816" formatCode="0.00E+00">
                  <c:v>4.0200000000000001E-4</c:v>
                </c:pt>
                <c:pt idx="75817" formatCode="0.00E+00">
                  <c:v>4.0200000000000001E-4</c:v>
                </c:pt>
                <c:pt idx="75818" formatCode="0.00E+00">
                  <c:v>4.0200000000000001E-4</c:v>
                </c:pt>
                <c:pt idx="75819" formatCode="0.00E+00">
                  <c:v>4.0200000000000001E-4</c:v>
                </c:pt>
                <c:pt idx="75820" formatCode="0.00E+00">
                  <c:v>4.0200000000000001E-4</c:v>
                </c:pt>
                <c:pt idx="75821" formatCode="0.00E+00">
                  <c:v>4.0200000000000001E-4</c:v>
                </c:pt>
                <c:pt idx="75822" formatCode="0.00E+00">
                  <c:v>4.0200000000000001E-4</c:v>
                </c:pt>
                <c:pt idx="75823" formatCode="0.00E+00">
                  <c:v>4.0200000000000001E-4</c:v>
                </c:pt>
                <c:pt idx="75824" formatCode="0.00E+00">
                  <c:v>4.0200000000000001E-4</c:v>
                </c:pt>
                <c:pt idx="75825" formatCode="0.00E+00">
                  <c:v>4.0200000000000001E-4</c:v>
                </c:pt>
                <c:pt idx="75826" formatCode="0.00E+00">
                  <c:v>4.0200000000000001E-4</c:v>
                </c:pt>
                <c:pt idx="75827" formatCode="0.00E+00">
                  <c:v>4.0200000000000001E-4</c:v>
                </c:pt>
                <c:pt idx="75828" formatCode="0.00E+00">
                  <c:v>4.0200000000000001E-4</c:v>
                </c:pt>
                <c:pt idx="75829" formatCode="0.00E+00">
                  <c:v>4.0099999999999999E-4</c:v>
                </c:pt>
                <c:pt idx="75830" formatCode="0.00E+00">
                  <c:v>4.0200000000000001E-4</c:v>
                </c:pt>
                <c:pt idx="75831" formatCode="0.00E+00">
                  <c:v>4.0200000000000001E-4</c:v>
                </c:pt>
                <c:pt idx="75832" formatCode="0.00E+00">
                  <c:v>4.0099999999999999E-4</c:v>
                </c:pt>
                <c:pt idx="75833" formatCode="0.00E+00">
                  <c:v>4.0099999999999999E-4</c:v>
                </c:pt>
                <c:pt idx="75834" formatCode="0.00E+00">
                  <c:v>4.0099999999999999E-4</c:v>
                </c:pt>
                <c:pt idx="75835" formatCode="0.00E+00">
                  <c:v>4.0200000000000001E-4</c:v>
                </c:pt>
                <c:pt idx="75836" formatCode="0.00E+00">
                  <c:v>4.0200000000000001E-4</c:v>
                </c:pt>
                <c:pt idx="75837" formatCode="0.00E+00">
                  <c:v>4.0099999999999999E-4</c:v>
                </c:pt>
                <c:pt idx="75838" formatCode="0.00E+00">
                  <c:v>4.0099999999999999E-4</c:v>
                </c:pt>
                <c:pt idx="75839" formatCode="0.00E+00">
                  <c:v>4.0099999999999999E-4</c:v>
                </c:pt>
                <c:pt idx="75840" formatCode="0.00E+00">
                  <c:v>4.0099999999999999E-4</c:v>
                </c:pt>
                <c:pt idx="75841" formatCode="0.00E+00">
                  <c:v>4.0099999999999999E-4</c:v>
                </c:pt>
                <c:pt idx="75842" formatCode="0.00E+00">
                  <c:v>4.0099999999999999E-4</c:v>
                </c:pt>
                <c:pt idx="75843" formatCode="0.00E+00">
                  <c:v>4.0099999999999999E-4</c:v>
                </c:pt>
                <c:pt idx="75844" formatCode="0.00E+00">
                  <c:v>4.0099999999999999E-4</c:v>
                </c:pt>
                <c:pt idx="75845" formatCode="0.00E+00">
                  <c:v>4.0099999999999999E-4</c:v>
                </c:pt>
                <c:pt idx="75846" formatCode="0.00E+00">
                  <c:v>4.0099999999999999E-4</c:v>
                </c:pt>
                <c:pt idx="75847" formatCode="0.00E+00">
                  <c:v>4.0099999999999999E-4</c:v>
                </c:pt>
                <c:pt idx="75848" formatCode="0.00E+00">
                  <c:v>4.0099999999999999E-4</c:v>
                </c:pt>
                <c:pt idx="75849" formatCode="0.00E+00">
                  <c:v>4.0099999999999999E-4</c:v>
                </c:pt>
                <c:pt idx="75850" formatCode="0.00E+00">
                  <c:v>4.0099999999999999E-4</c:v>
                </c:pt>
                <c:pt idx="75851" formatCode="0.00E+00">
                  <c:v>4.0099999999999999E-4</c:v>
                </c:pt>
                <c:pt idx="75852" formatCode="0.00E+00">
                  <c:v>4.0099999999999999E-4</c:v>
                </c:pt>
                <c:pt idx="75853" formatCode="0.00E+00">
                  <c:v>4.0099999999999999E-4</c:v>
                </c:pt>
                <c:pt idx="75854" formatCode="0.00E+00">
                  <c:v>4.0099999999999999E-4</c:v>
                </c:pt>
                <c:pt idx="75855" formatCode="0.00E+00">
                  <c:v>4.0099999999999999E-4</c:v>
                </c:pt>
                <c:pt idx="75856" formatCode="0.00E+00">
                  <c:v>4.0099999999999999E-4</c:v>
                </c:pt>
                <c:pt idx="75857" formatCode="0.00E+00">
                  <c:v>4.0099999999999999E-4</c:v>
                </c:pt>
                <c:pt idx="75858" formatCode="0.00E+00">
                  <c:v>4.0099999999999999E-4</c:v>
                </c:pt>
                <c:pt idx="75859" formatCode="0.00E+00">
                  <c:v>4.0099999999999999E-4</c:v>
                </c:pt>
                <c:pt idx="75860" formatCode="0.00E+00">
                  <c:v>4.0099999999999999E-4</c:v>
                </c:pt>
                <c:pt idx="75861" formatCode="0.00E+00">
                  <c:v>4.0099999999999999E-4</c:v>
                </c:pt>
                <c:pt idx="75862" formatCode="0.00E+00">
                  <c:v>4.0099999999999999E-4</c:v>
                </c:pt>
                <c:pt idx="75863" formatCode="0.00E+00">
                  <c:v>4.0099999999999999E-4</c:v>
                </c:pt>
                <c:pt idx="75864" formatCode="0.00E+00">
                  <c:v>4.0099999999999999E-4</c:v>
                </c:pt>
                <c:pt idx="75865" formatCode="0.00E+00">
                  <c:v>4.0099999999999999E-4</c:v>
                </c:pt>
                <c:pt idx="75866" formatCode="0.00E+00">
                  <c:v>4.0099999999999999E-4</c:v>
                </c:pt>
                <c:pt idx="75867" formatCode="0.00E+00">
                  <c:v>4.0099999999999999E-4</c:v>
                </c:pt>
                <c:pt idx="75868" formatCode="0.00E+00">
                  <c:v>4.0099999999999999E-4</c:v>
                </c:pt>
                <c:pt idx="75869" formatCode="0.00E+00">
                  <c:v>4.0099999999999999E-4</c:v>
                </c:pt>
                <c:pt idx="75870" formatCode="0.00E+00">
                  <c:v>4.0099999999999999E-4</c:v>
                </c:pt>
                <c:pt idx="75871" formatCode="0.00E+00">
                  <c:v>4.0099999999999999E-4</c:v>
                </c:pt>
                <c:pt idx="75872" formatCode="0.00E+00">
                  <c:v>4.0000000000000002E-4</c:v>
                </c:pt>
                <c:pt idx="75873" formatCode="0.00E+00">
                  <c:v>4.0000000000000002E-4</c:v>
                </c:pt>
                <c:pt idx="75874" formatCode="0.00E+00">
                  <c:v>4.0000000000000002E-4</c:v>
                </c:pt>
                <c:pt idx="75875" formatCode="0.00E+00">
                  <c:v>4.0000000000000002E-4</c:v>
                </c:pt>
                <c:pt idx="75876" formatCode="0.00E+00">
                  <c:v>4.0000000000000002E-4</c:v>
                </c:pt>
                <c:pt idx="75877" formatCode="0.00E+00">
                  <c:v>4.0000000000000002E-4</c:v>
                </c:pt>
                <c:pt idx="75878" formatCode="0.00E+00">
                  <c:v>4.0000000000000002E-4</c:v>
                </c:pt>
                <c:pt idx="75879" formatCode="0.00E+00">
                  <c:v>4.0000000000000002E-4</c:v>
                </c:pt>
                <c:pt idx="75880" formatCode="0.00E+00">
                  <c:v>4.0000000000000002E-4</c:v>
                </c:pt>
                <c:pt idx="75881" formatCode="0.00E+00">
                  <c:v>4.0000000000000002E-4</c:v>
                </c:pt>
                <c:pt idx="75882" formatCode="0.00E+00">
                  <c:v>4.0000000000000002E-4</c:v>
                </c:pt>
                <c:pt idx="75883" formatCode="0.00E+00">
                  <c:v>4.0000000000000002E-4</c:v>
                </c:pt>
                <c:pt idx="75884" formatCode="0.00E+00">
                  <c:v>4.0000000000000002E-4</c:v>
                </c:pt>
                <c:pt idx="75885" formatCode="0.00E+00">
                  <c:v>4.0000000000000002E-4</c:v>
                </c:pt>
                <c:pt idx="75886" formatCode="0.00E+00">
                  <c:v>4.0000000000000002E-4</c:v>
                </c:pt>
                <c:pt idx="75887" formatCode="0.00E+00">
                  <c:v>4.0000000000000002E-4</c:v>
                </c:pt>
                <c:pt idx="75888" formatCode="0.00E+00">
                  <c:v>4.0000000000000002E-4</c:v>
                </c:pt>
                <c:pt idx="75889" formatCode="0.00E+00">
                  <c:v>4.0000000000000002E-4</c:v>
                </c:pt>
                <c:pt idx="75890" formatCode="0.00E+00">
                  <c:v>4.0000000000000002E-4</c:v>
                </c:pt>
                <c:pt idx="75891" formatCode="0.00E+00">
                  <c:v>4.0000000000000002E-4</c:v>
                </c:pt>
                <c:pt idx="75892" formatCode="0.00E+00">
                  <c:v>4.0000000000000002E-4</c:v>
                </c:pt>
                <c:pt idx="75893" formatCode="0.00E+00">
                  <c:v>4.0000000000000002E-4</c:v>
                </c:pt>
                <c:pt idx="75894" formatCode="0.00E+00">
                  <c:v>4.0000000000000002E-4</c:v>
                </c:pt>
                <c:pt idx="75895" formatCode="0.00E+00">
                  <c:v>4.0000000000000002E-4</c:v>
                </c:pt>
                <c:pt idx="75896" formatCode="0.00E+00">
                  <c:v>4.0000000000000002E-4</c:v>
                </c:pt>
                <c:pt idx="75897" formatCode="0.00E+00">
                  <c:v>4.0000000000000002E-4</c:v>
                </c:pt>
                <c:pt idx="75898" formatCode="0.00E+00">
                  <c:v>4.0000000000000002E-4</c:v>
                </c:pt>
                <c:pt idx="75899" formatCode="0.00E+00">
                  <c:v>4.0000000000000002E-4</c:v>
                </c:pt>
                <c:pt idx="75900" formatCode="0.00E+00">
                  <c:v>4.0000000000000002E-4</c:v>
                </c:pt>
                <c:pt idx="75901" formatCode="0.00E+00">
                  <c:v>4.0000000000000002E-4</c:v>
                </c:pt>
                <c:pt idx="75902" formatCode="0.00E+00">
                  <c:v>4.0000000000000002E-4</c:v>
                </c:pt>
                <c:pt idx="75903" formatCode="0.00E+00">
                  <c:v>4.0000000000000002E-4</c:v>
                </c:pt>
                <c:pt idx="75904" formatCode="0.00E+00">
                  <c:v>4.0000000000000002E-4</c:v>
                </c:pt>
                <c:pt idx="75905" formatCode="0.00E+00">
                  <c:v>4.0000000000000002E-4</c:v>
                </c:pt>
                <c:pt idx="75906" formatCode="0.00E+00">
                  <c:v>4.0000000000000002E-4</c:v>
                </c:pt>
                <c:pt idx="75907" formatCode="0.00E+00">
                  <c:v>4.0000000000000002E-4</c:v>
                </c:pt>
                <c:pt idx="75908" formatCode="0.00E+00">
                  <c:v>3.9899999999999999E-4</c:v>
                </c:pt>
                <c:pt idx="75909" formatCode="0.00E+00">
                  <c:v>4.0000000000000002E-4</c:v>
                </c:pt>
                <c:pt idx="75910" formatCode="0.00E+00">
                  <c:v>3.9899999999999999E-4</c:v>
                </c:pt>
                <c:pt idx="75911" formatCode="0.00E+00">
                  <c:v>4.0000000000000002E-4</c:v>
                </c:pt>
                <c:pt idx="75912" formatCode="0.00E+00">
                  <c:v>3.9899999999999999E-4</c:v>
                </c:pt>
                <c:pt idx="75913" formatCode="0.00E+00">
                  <c:v>3.9899999999999999E-4</c:v>
                </c:pt>
                <c:pt idx="75914" formatCode="0.00E+00">
                  <c:v>3.9899999999999999E-4</c:v>
                </c:pt>
                <c:pt idx="75915" formatCode="0.00E+00">
                  <c:v>3.9899999999999999E-4</c:v>
                </c:pt>
                <c:pt idx="75916" formatCode="0.00E+00">
                  <c:v>3.9899999999999999E-4</c:v>
                </c:pt>
                <c:pt idx="75917" formatCode="0.00E+00">
                  <c:v>3.9899999999999999E-4</c:v>
                </c:pt>
                <c:pt idx="75918" formatCode="0.00E+00">
                  <c:v>3.9899999999999999E-4</c:v>
                </c:pt>
                <c:pt idx="75919" formatCode="0.00E+00">
                  <c:v>3.9899999999999999E-4</c:v>
                </c:pt>
                <c:pt idx="75920" formatCode="0.00E+00">
                  <c:v>3.9899999999999999E-4</c:v>
                </c:pt>
                <c:pt idx="75921" formatCode="0.00E+00">
                  <c:v>3.9899999999999999E-4</c:v>
                </c:pt>
                <c:pt idx="75922" formatCode="0.00E+00">
                  <c:v>3.9899999999999999E-4</c:v>
                </c:pt>
                <c:pt idx="75923" formatCode="0.00E+00">
                  <c:v>3.9899999999999999E-4</c:v>
                </c:pt>
                <c:pt idx="75924" formatCode="0.00E+00">
                  <c:v>3.9899999999999999E-4</c:v>
                </c:pt>
                <c:pt idx="75925" formatCode="0.00E+00">
                  <c:v>3.9899999999999999E-4</c:v>
                </c:pt>
                <c:pt idx="75926" formatCode="0.00E+00">
                  <c:v>3.9899999999999999E-4</c:v>
                </c:pt>
                <c:pt idx="75927" formatCode="0.00E+00">
                  <c:v>3.9899999999999999E-4</c:v>
                </c:pt>
                <c:pt idx="75928" formatCode="0.00E+00">
                  <c:v>3.9899999999999999E-4</c:v>
                </c:pt>
                <c:pt idx="75929" formatCode="0.00E+00">
                  <c:v>3.9899999999999999E-4</c:v>
                </c:pt>
                <c:pt idx="75930" formatCode="0.00E+00">
                  <c:v>3.9899999999999999E-4</c:v>
                </c:pt>
                <c:pt idx="75931" formatCode="0.00E+00">
                  <c:v>3.9899999999999999E-4</c:v>
                </c:pt>
                <c:pt idx="75932" formatCode="0.00E+00">
                  <c:v>3.9899999999999999E-4</c:v>
                </c:pt>
                <c:pt idx="75933" formatCode="0.00E+00">
                  <c:v>3.9899999999999999E-4</c:v>
                </c:pt>
                <c:pt idx="75934" formatCode="0.00E+00">
                  <c:v>3.9899999999999999E-4</c:v>
                </c:pt>
                <c:pt idx="75935" formatCode="0.00E+00">
                  <c:v>3.9899999999999999E-4</c:v>
                </c:pt>
                <c:pt idx="75936" formatCode="0.00E+00">
                  <c:v>3.9899999999999999E-4</c:v>
                </c:pt>
                <c:pt idx="75937" formatCode="0.00E+00">
                  <c:v>3.9899999999999999E-4</c:v>
                </c:pt>
                <c:pt idx="75938" formatCode="0.00E+00">
                  <c:v>3.9899999999999999E-4</c:v>
                </c:pt>
                <c:pt idx="75939" formatCode="0.00E+00">
                  <c:v>3.9899999999999999E-4</c:v>
                </c:pt>
                <c:pt idx="75940" formatCode="0.00E+00">
                  <c:v>3.9899999999999999E-4</c:v>
                </c:pt>
                <c:pt idx="75941" formatCode="0.00E+00">
                  <c:v>3.9899999999999999E-4</c:v>
                </c:pt>
                <c:pt idx="75942" formatCode="0.00E+00">
                  <c:v>3.9899999999999999E-4</c:v>
                </c:pt>
                <c:pt idx="75943" formatCode="0.00E+00">
                  <c:v>3.9899999999999999E-4</c:v>
                </c:pt>
                <c:pt idx="75944" formatCode="0.00E+00">
                  <c:v>3.9899999999999999E-4</c:v>
                </c:pt>
                <c:pt idx="75945" formatCode="0.00E+00">
                  <c:v>3.9899999999999999E-4</c:v>
                </c:pt>
                <c:pt idx="75946" formatCode="0.00E+00">
                  <c:v>3.9899999999999999E-4</c:v>
                </c:pt>
                <c:pt idx="75947" formatCode="0.00E+00">
                  <c:v>3.9899999999999999E-4</c:v>
                </c:pt>
                <c:pt idx="75948" formatCode="0.00E+00">
                  <c:v>3.9899999999999999E-4</c:v>
                </c:pt>
                <c:pt idx="75949" formatCode="0.00E+00">
                  <c:v>3.9899999999999999E-4</c:v>
                </c:pt>
                <c:pt idx="75950" formatCode="0.00E+00">
                  <c:v>3.9899999999999999E-4</c:v>
                </c:pt>
                <c:pt idx="75951" formatCode="0.00E+00">
                  <c:v>3.9800000000000002E-4</c:v>
                </c:pt>
                <c:pt idx="75952" formatCode="0.00E+00">
                  <c:v>3.9800000000000002E-4</c:v>
                </c:pt>
                <c:pt idx="75953" formatCode="0.00E+00">
                  <c:v>3.9899999999999999E-4</c:v>
                </c:pt>
                <c:pt idx="75954" formatCode="0.00E+00">
                  <c:v>3.9800000000000002E-4</c:v>
                </c:pt>
                <c:pt idx="75955" formatCode="0.00E+00">
                  <c:v>3.9800000000000002E-4</c:v>
                </c:pt>
                <c:pt idx="75956" formatCode="0.00E+00">
                  <c:v>3.9800000000000002E-4</c:v>
                </c:pt>
                <c:pt idx="75957" formatCode="0.00E+00">
                  <c:v>3.9800000000000002E-4</c:v>
                </c:pt>
                <c:pt idx="75958" formatCode="0.00E+00">
                  <c:v>3.9800000000000002E-4</c:v>
                </c:pt>
                <c:pt idx="75959" formatCode="0.00E+00">
                  <c:v>3.9800000000000002E-4</c:v>
                </c:pt>
                <c:pt idx="75960" formatCode="0.00E+00">
                  <c:v>3.9800000000000002E-4</c:v>
                </c:pt>
                <c:pt idx="75961" formatCode="0.00E+00">
                  <c:v>3.9800000000000002E-4</c:v>
                </c:pt>
                <c:pt idx="75962" formatCode="0.00E+00">
                  <c:v>3.9800000000000002E-4</c:v>
                </c:pt>
                <c:pt idx="75963" formatCode="0.00E+00">
                  <c:v>3.9800000000000002E-4</c:v>
                </c:pt>
                <c:pt idx="75964" formatCode="0.00E+00">
                  <c:v>3.9800000000000002E-4</c:v>
                </c:pt>
                <c:pt idx="75965" formatCode="0.00E+00">
                  <c:v>3.9800000000000002E-4</c:v>
                </c:pt>
                <c:pt idx="75966" formatCode="0.00E+00">
                  <c:v>3.9800000000000002E-4</c:v>
                </c:pt>
                <c:pt idx="75967" formatCode="0.00E+00">
                  <c:v>3.9800000000000002E-4</c:v>
                </c:pt>
                <c:pt idx="75968" formatCode="0.00E+00">
                  <c:v>3.9800000000000002E-4</c:v>
                </c:pt>
                <c:pt idx="75969" formatCode="0.00E+00">
                  <c:v>3.9800000000000002E-4</c:v>
                </c:pt>
                <c:pt idx="75970" formatCode="0.00E+00">
                  <c:v>3.9800000000000002E-4</c:v>
                </c:pt>
                <c:pt idx="75971" formatCode="0.00E+00">
                  <c:v>3.9800000000000002E-4</c:v>
                </c:pt>
                <c:pt idx="75972" formatCode="0.00E+00">
                  <c:v>3.9800000000000002E-4</c:v>
                </c:pt>
                <c:pt idx="75973" formatCode="0.00E+00">
                  <c:v>3.9800000000000002E-4</c:v>
                </c:pt>
                <c:pt idx="75974" formatCode="0.00E+00">
                  <c:v>3.9800000000000002E-4</c:v>
                </c:pt>
                <c:pt idx="75975" formatCode="0.00E+00">
                  <c:v>3.9800000000000002E-4</c:v>
                </c:pt>
                <c:pt idx="75976" formatCode="0.00E+00">
                  <c:v>3.9800000000000002E-4</c:v>
                </c:pt>
                <c:pt idx="75977" formatCode="0.00E+00">
                  <c:v>3.9800000000000002E-4</c:v>
                </c:pt>
                <c:pt idx="75978" formatCode="0.00E+00">
                  <c:v>3.9800000000000002E-4</c:v>
                </c:pt>
                <c:pt idx="75979" formatCode="0.00E+00">
                  <c:v>3.9800000000000002E-4</c:v>
                </c:pt>
                <c:pt idx="75980" formatCode="0.00E+00">
                  <c:v>3.9800000000000002E-4</c:v>
                </c:pt>
                <c:pt idx="75981" formatCode="0.00E+00">
                  <c:v>3.9800000000000002E-4</c:v>
                </c:pt>
                <c:pt idx="75982" formatCode="0.00E+00">
                  <c:v>3.9800000000000002E-4</c:v>
                </c:pt>
                <c:pt idx="75983" formatCode="0.00E+00">
                  <c:v>3.9800000000000002E-4</c:v>
                </c:pt>
                <c:pt idx="75984" formatCode="0.00E+00">
                  <c:v>3.9800000000000002E-4</c:v>
                </c:pt>
                <c:pt idx="75985" formatCode="0.00E+00">
                  <c:v>3.9800000000000002E-4</c:v>
                </c:pt>
                <c:pt idx="75986" formatCode="0.00E+00">
                  <c:v>3.9800000000000002E-4</c:v>
                </c:pt>
                <c:pt idx="75987" formatCode="0.00E+00">
                  <c:v>3.9800000000000002E-4</c:v>
                </c:pt>
                <c:pt idx="75988" formatCode="0.00E+00">
                  <c:v>3.9800000000000002E-4</c:v>
                </c:pt>
                <c:pt idx="75989" formatCode="0.00E+00">
                  <c:v>3.9800000000000002E-4</c:v>
                </c:pt>
                <c:pt idx="75990" formatCode="0.00E+00">
                  <c:v>3.9800000000000002E-4</c:v>
                </c:pt>
                <c:pt idx="75991" formatCode="0.00E+00">
                  <c:v>3.9800000000000002E-4</c:v>
                </c:pt>
                <c:pt idx="75992" formatCode="0.00E+00">
                  <c:v>3.9800000000000002E-4</c:v>
                </c:pt>
                <c:pt idx="75993" formatCode="0.00E+00">
                  <c:v>3.97E-4</c:v>
                </c:pt>
                <c:pt idx="75994" formatCode="0.00E+00">
                  <c:v>3.97E-4</c:v>
                </c:pt>
                <c:pt idx="75995" formatCode="0.00E+00">
                  <c:v>3.9800000000000002E-4</c:v>
                </c:pt>
                <c:pt idx="75996" formatCode="0.00E+00">
                  <c:v>3.9800000000000002E-4</c:v>
                </c:pt>
                <c:pt idx="75997" formatCode="0.00E+00">
                  <c:v>3.97E-4</c:v>
                </c:pt>
                <c:pt idx="75998" formatCode="0.00E+00">
                  <c:v>3.97E-4</c:v>
                </c:pt>
                <c:pt idx="75999" formatCode="0.00E+00">
                  <c:v>3.97E-4</c:v>
                </c:pt>
                <c:pt idx="76000" formatCode="0.00E+00">
                  <c:v>3.97E-4</c:v>
                </c:pt>
                <c:pt idx="76001" formatCode="0.00E+00">
                  <c:v>3.97E-4</c:v>
                </c:pt>
                <c:pt idx="76002" formatCode="0.00E+00">
                  <c:v>3.97E-4</c:v>
                </c:pt>
                <c:pt idx="76003" formatCode="0.00E+00">
                  <c:v>3.97E-4</c:v>
                </c:pt>
                <c:pt idx="76004" formatCode="0.00E+00">
                  <c:v>3.97E-4</c:v>
                </c:pt>
                <c:pt idx="76005" formatCode="0.00E+00">
                  <c:v>3.97E-4</c:v>
                </c:pt>
                <c:pt idx="76006" formatCode="0.00E+00">
                  <c:v>3.97E-4</c:v>
                </c:pt>
                <c:pt idx="76007" formatCode="0.00E+00">
                  <c:v>3.97E-4</c:v>
                </c:pt>
                <c:pt idx="76008" formatCode="0.00E+00">
                  <c:v>3.97E-4</c:v>
                </c:pt>
                <c:pt idx="76009" formatCode="0.00E+00">
                  <c:v>3.97E-4</c:v>
                </c:pt>
                <c:pt idx="76010" formatCode="0.00E+00">
                  <c:v>3.97E-4</c:v>
                </c:pt>
                <c:pt idx="76011" formatCode="0.00E+00">
                  <c:v>3.97E-4</c:v>
                </c:pt>
                <c:pt idx="76012" formatCode="0.00E+00">
                  <c:v>3.97E-4</c:v>
                </c:pt>
                <c:pt idx="76013" formatCode="0.00E+00">
                  <c:v>3.97E-4</c:v>
                </c:pt>
                <c:pt idx="76014" formatCode="0.00E+00">
                  <c:v>3.97E-4</c:v>
                </c:pt>
                <c:pt idx="76015" formatCode="0.00E+00">
                  <c:v>3.97E-4</c:v>
                </c:pt>
                <c:pt idx="76016" formatCode="0.00E+00">
                  <c:v>3.97E-4</c:v>
                </c:pt>
                <c:pt idx="76017" formatCode="0.00E+00">
                  <c:v>3.97E-4</c:v>
                </c:pt>
                <c:pt idx="76018" formatCode="0.00E+00">
                  <c:v>3.97E-4</c:v>
                </c:pt>
                <c:pt idx="76019" formatCode="0.00E+00">
                  <c:v>3.97E-4</c:v>
                </c:pt>
                <c:pt idx="76020" formatCode="0.00E+00">
                  <c:v>3.97E-4</c:v>
                </c:pt>
                <c:pt idx="76021" formatCode="0.00E+00">
                  <c:v>3.97E-4</c:v>
                </c:pt>
                <c:pt idx="76022" formatCode="0.00E+00">
                  <c:v>3.97E-4</c:v>
                </c:pt>
                <c:pt idx="76023" formatCode="0.00E+00">
                  <c:v>3.97E-4</c:v>
                </c:pt>
                <c:pt idx="76024" formatCode="0.00E+00">
                  <c:v>3.97E-4</c:v>
                </c:pt>
                <c:pt idx="76025" formatCode="0.00E+00">
                  <c:v>3.97E-4</c:v>
                </c:pt>
                <c:pt idx="76026" formatCode="0.00E+00">
                  <c:v>3.97E-4</c:v>
                </c:pt>
                <c:pt idx="76027" formatCode="0.00E+00">
                  <c:v>3.97E-4</c:v>
                </c:pt>
                <c:pt idx="76028" formatCode="0.00E+00">
                  <c:v>3.97E-4</c:v>
                </c:pt>
                <c:pt idx="76029" formatCode="0.00E+00">
                  <c:v>3.97E-4</c:v>
                </c:pt>
                <c:pt idx="76030" formatCode="0.00E+00">
                  <c:v>3.97E-4</c:v>
                </c:pt>
                <c:pt idx="76031" formatCode="0.00E+00">
                  <c:v>3.97E-4</c:v>
                </c:pt>
                <c:pt idx="76032" formatCode="0.00E+00">
                  <c:v>3.97E-4</c:v>
                </c:pt>
                <c:pt idx="76033" formatCode="0.00E+00">
                  <c:v>3.97E-4</c:v>
                </c:pt>
                <c:pt idx="76034" formatCode="0.00E+00">
                  <c:v>3.97E-4</c:v>
                </c:pt>
                <c:pt idx="76035" formatCode="0.00E+00">
                  <c:v>3.97E-4</c:v>
                </c:pt>
                <c:pt idx="76036" formatCode="0.00E+00">
                  <c:v>3.97E-4</c:v>
                </c:pt>
                <c:pt idx="76037" formatCode="0.00E+00">
                  <c:v>3.9599999999999998E-4</c:v>
                </c:pt>
                <c:pt idx="76038" formatCode="0.00E+00">
                  <c:v>3.9599999999999998E-4</c:v>
                </c:pt>
                <c:pt idx="76039" formatCode="0.00E+00">
                  <c:v>3.9599999999999998E-4</c:v>
                </c:pt>
                <c:pt idx="76040" formatCode="0.00E+00">
                  <c:v>3.9599999999999998E-4</c:v>
                </c:pt>
                <c:pt idx="76041" formatCode="0.00E+00">
                  <c:v>3.9599999999999998E-4</c:v>
                </c:pt>
                <c:pt idx="76042" formatCode="0.00E+00">
                  <c:v>3.9599999999999998E-4</c:v>
                </c:pt>
                <c:pt idx="76043" formatCode="0.00E+00">
                  <c:v>3.9599999999999998E-4</c:v>
                </c:pt>
                <c:pt idx="76044" formatCode="0.00E+00">
                  <c:v>3.9599999999999998E-4</c:v>
                </c:pt>
                <c:pt idx="76045" formatCode="0.00E+00">
                  <c:v>3.9599999999999998E-4</c:v>
                </c:pt>
                <c:pt idx="76046" formatCode="0.00E+00">
                  <c:v>3.9599999999999998E-4</c:v>
                </c:pt>
                <c:pt idx="76047" formatCode="0.00E+00">
                  <c:v>3.9599999999999998E-4</c:v>
                </c:pt>
                <c:pt idx="76048" formatCode="0.00E+00">
                  <c:v>3.9599999999999998E-4</c:v>
                </c:pt>
                <c:pt idx="76049" formatCode="0.00E+00">
                  <c:v>3.9599999999999998E-4</c:v>
                </c:pt>
                <c:pt idx="76050" formatCode="0.00E+00">
                  <c:v>3.9599999999999998E-4</c:v>
                </c:pt>
                <c:pt idx="76051" formatCode="0.00E+00">
                  <c:v>3.9599999999999998E-4</c:v>
                </c:pt>
                <c:pt idx="76052" formatCode="0.00E+00">
                  <c:v>3.9599999999999998E-4</c:v>
                </c:pt>
                <c:pt idx="76053" formatCode="0.00E+00">
                  <c:v>3.9599999999999998E-4</c:v>
                </c:pt>
                <c:pt idx="76054" formatCode="0.00E+00">
                  <c:v>3.9599999999999998E-4</c:v>
                </c:pt>
                <c:pt idx="76055" formatCode="0.00E+00">
                  <c:v>3.9599999999999998E-4</c:v>
                </c:pt>
                <c:pt idx="76056" formatCode="0.00E+00">
                  <c:v>3.9599999999999998E-4</c:v>
                </c:pt>
                <c:pt idx="76057" formatCode="0.00E+00">
                  <c:v>3.9599999999999998E-4</c:v>
                </c:pt>
                <c:pt idx="76058" formatCode="0.00E+00">
                  <c:v>3.9599999999999998E-4</c:v>
                </c:pt>
                <c:pt idx="76059" formatCode="0.00E+00">
                  <c:v>3.9599999999999998E-4</c:v>
                </c:pt>
                <c:pt idx="76060" formatCode="0.00E+00">
                  <c:v>3.9599999999999998E-4</c:v>
                </c:pt>
                <c:pt idx="76061" formatCode="0.00E+00">
                  <c:v>3.9599999999999998E-4</c:v>
                </c:pt>
                <c:pt idx="76062" formatCode="0.00E+00">
                  <c:v>3.9599999999999998E-4</c:v>
                </c:pt>
                <c:pt idx="76063" formatCode="0.00E+00">
                  <c:v>3.9599999999999998E-4</c:v>
                </c:pt>
                <c:pt idx="76064" formatCode="0.00E+00">
                  <c:v>3.9599999999999998E-4</c:v>
                </c:pt>
                <c:pt idx="76065" formatCode="0.00E+00">
                  <c:v>3.9599999999999998E-4</c:v>
                </c:pt>
                <c:pt idx="76066" formatCode="0.00E+00">
                  <c:v>3.9599999999999998E-4</c:v>
                </c:pt>
                <c:pt idx="76067" formatCode="0.00E+00">
                  <c:v>3.9599999999999998E-4</c:v>
                </c:pt>
                <c:pt idx="76068" formatCode="0.00E+00">
                  <c:v>3.9599999999999998E-4</c:v>
                </c:pt>
                <c:pt idx="76069" formatCode="0.00E+00">
                  <c:v>3.9599999999999998E-4</c:v>
                </c:pt>
                <c:pt idx="76070" formatCode="0.00E+00">
                  <c:v>3.9599999999999998E-4</c:v>
                </c:pt>
                <c:pt idx="76071" formatCode="0.00E+00">
                  <c:v>3.9599999999999998E-4</c:v>
                </c:pt>
                <c:pt idx="76072" formatCode="0.00E+00">
                  <c:v>3.9599999999999998E-4</c:v>
                </c:pt>
                <c:pt idx="76073" formatCode="0.00E+00">
                  <c:v>3.9599999999999998E-4</c:v>
                </c:pt>
                <c:pt idx="76074" formatCode="0.00E+00">
                  <c:v>3.9599999999999998E-4</c:v>
                </c:pt>
                <c:pt idx="76075" formatCode="0.00E+00">
                  <c:v>3.9599999999999998E-4</c:v>
                </c:pt>
                <c:pt idx="76076" formatCode="0.00E+00">
                  <c:v>3.9599999999999998E-4</c:v>
                </c:pt>
                <c:pt idx="76077" formatCode="0.00E+00">
                  <c:v>3.9599999999999998E-4</c:v>
                </c:pt>
                <c:pt idx="76078" formatCode="0.00E+00">
                  <c:v>3.9599999999999998E-4</c:v>
                </c:pt>
                <c:pt idx="76079" formatCode="0.00E+00">
                  <c:v>3.9599999999999998E-4</c:v>
                </c:pt>
                <c:pt idx="76080" formatCode="0.00E+00">
                  <c:v>3.9599999999999998E-4</c:v>
                </c:pt>
                <c:pt idx="76081" formatCode="0.00E+00">
                  <c:v>3.9599999999999998E-4</c:v>
                </c:pt>
                <c:pt idx="76082" formatCode="0.00E+00">
                  <c:v>3.9599999999999998E-4</c:v>
                </c:pt>
                <c:pt idx="76083" formatCode="0.00E+00">
                  <c:v>3.9599999999999998E-4</c:v>
                </c:pt>
                <c:pt idx="76084" formatCode="0.00E+00">
                  <c:v>3.9500000000000001E-4</c:v>
                </c:pt>
                <c:pt idx="76085" formatCode="0.00E+00">
                  <c:v>3.9599999999999998E-4</c:v>
                </c:pt>
                <c:pt idx="76086" formatCode="0.00E+00">
                  <c:v>3.9599999999999998E-4</c:v>
                </c:pt>
                <c:pt idx="76087" formatCode="0.00E+00">
                  <c:v>3.9500000000000001E-4</c:v>
                </c:pt>
                <c:pt idx="76088" formatCode="0.00E+00">
                  <c:v>3.9500000000000001E-4</c:v>
                </c:pt>
                <c:pt idx="76089" formatCode="0.00E+00">
                  <c:v>3.9500000000000001E-4</c:v>
                </c:pt>
                <c:pt idx="76090" formatCode="0.00E+00">
                  <c:v>3.9500000000000001E-4</c:v>
                </c:pt>
                <c:pt idx="76091" formatCode="0.00E+00">
                  <c:v>3.9500000000000001E-4</c:v>
                </c:pt>
                <c:pt idx="76092" formatCode="0.00E+00">
                  <c:v>3.9500000000000001E-4</c:v>
                </c:pt>
                <c:pt idx="76093" formatCode="0.00E+00">
                  <c:v>3.9500000000000001E-4</c:v>
                </c:pt>
                <c:pt idx="76094" formatCode="0.00E+00">
                  <c:v>3.9500000000000001E-4</c:v>
                </c:pt>
                <c:pt idx="76095" formatCode="0.00E+00">
                  <c:v>3.9500000000000001E-4</c:v>
                </c:pt>
                <c:pt idx="76096" formatCode="0.00E+00">
                  <c:v>3.9500000000000001E-4</c:v>
                </c:pt>
                <c:pt idx="76097" formatCode="0.00E+00">
                  <c:v>3.9500000000000001E-4</c:v>
                </c:pt>
                <c:pt idx="76098" formatCode="0.00E+00">
                  <c:v>3.9500000000000001E-4</c:v>
                </c:pt>
                <c:pt idx="76099" formatCode="0.00E+00">
                  <c:v>3.9500000000000001E-4</c:v>
                </c:pt>
                <c:pt idx="76100" formatCode="0.00E+00">
                  <c:v>3.9500000000000001E-4</c:v>
                </c:pt>
                <c:pt idx="76101" formatCode="0.00E+00">
                  <c:v>3.9500000000000001E-4</c:v>
                </c:pt>
                <c:pt idx="76102" formatCode="0.00E+00">
                  <c:v>3.9500000000000001E-4</c:v>
                </c:pt>
                <c:pt idx="76103" formatCode="0.00E+00">
                  <c:v>3.9500000000000001E-4</c:v>
                </c:pt>
                <c:pt idx="76104" formatCode="0.00E+00">
                  <c:v>3.9500000000000001E-4</c:v>
                </c:pt>
                <c:pt idx="76105" formatCode="0.00E+00">
                  <c:v>3.9500000000000001E-4</c:v>
                </c:pt>
                <c:pt idx="76106" formatCode="0.00E+00">
                  <c:v>3.9500000000000001E-4</c:v>
                </c:pt>
                <c:pt idx="76107" formatCode="0.00E+00">
                  <c:v>3.9500000000000001E-4</c:v>
                </c:pt>
                <c:pt idx="76108" formatCode="0.00E+00">
                  <c:v>3.9500000000000001E-4</c:v>
                </c:pt>
                <c:pt idx="76109" formatCode="0.00E+00">
                  <c:v>3.9500000000000001E-4</c:v>
                </c:pt>
                <c:pt idx="76110" formatCode="0.00E+00">
                  <c:v>3.9500000000000001E-4</c:v>
                </c:pt>
                <c:pt idx="76111" formatCode="0.00E+00">
                  <c:v>3.9500000000000001E-4</c:v>
                </c:pt>
                <c:pt idx="76112" formatCode="0.00E+00">
                  <c:v>3.9500000000000001E-4</c:v>
                </c:pt>
                <c:pt idx="76113" formatCode="0.00E+00">
                  <c:v>3.9500000000000001E-4</c:v>
                </c:pt>
                <c:pt idx="76114" formatCode="0.00E+00">
                  <c:v>3.9500000000000001E-4</c:v>
                </c:pt>
                <c:pt idx="76115" formatCode="0.00E+00">
                  <c:v>3.9500000000000001E-4</c:v>
                </c:pt>
                <c:pt idx="76116" formatCode="0.00E+00">
                  <c:v>3.9500000000000001E-4</c:v>
                </c:pt>
                <c:pt idx="76117" formatCode="0.00E+00">
                  <c:v>3.9500000000000001E-4</c:v>
                </c:pt>
                <c:pt idx="76118" formatCode="0.00E+00">
                  <c:v>3.9500000000000001E-4</c:v>
                </c:pt>
                <c:pt idx="76119" formatCode="0.00E+00">
                  <c:v>3.9500000000000001E-4</c:v>
                </c:pt>
                <c:pt idx="76120" formatCode="0.00E+00">
                  <c:v>3.9500000000000001E-4</c:v>
                </c:pt>
                <c:pt idx="76121" formatCode="0.00E+00">
                  <c:v>3.9500000000000001E-4</c:v>
                </c:pt>
                <c:pt idx="76122" formatCode="0.00E+00">
                  <c:v>3.9500000000000001E-4</c:v>
                </c:pt>
                <c:pt idx="76123" formatCode="0.00E+00">
                  <c:v>3.9500000000000001E-4</c:v>
                </c:pt>
                <c:pt idx="76124" formatCode="0.00E+00">
                  <c:v>3.9500000000000001E-4</c:v>
                </c:pt>
                <c:pt idx="76125" formatCode="0.00E+00">
                  <c:v>3.9500000000000001E-4</c:v>
                </c:pt>
                <c:pt idx="76126" formatCode="0.00E+00">
                  <c:v>3.9500000000000001E-4</c:v>
                </c:pt>
                <c:pt idx="76127" formatCode="0.00E+00">
                  <c:v>3.9500000000000001E-4</c:v>
                </c:pt>
                <c:pt idx="76128" formatCode="0.00E+00">
                  <c:v>3.9500000000000001E-4</c:v>
                </c:pt>
                <c:pt idx="76129" formatCode="0.00E+00">
                  <c:v>3.9500000000000001E-4</c:v>
                </c:pt>
                <c:pt idx="76130" formatCode="0.00E+00">
                  <c:v>3.9500000000000001E-4</c:v>
                </c:pt>
                <c:pt idx="76131" formatCode="0.00E+00">
                  <c:v>3.9399999999999998E-4</c:v>
                </c:pt>
                <c:pt idx="76132" formatCode="0.00E+00">
                  <c:v>3.9399999999999998E-4</c:v>
                </c:pt>
                <c:pt idx="76133" formatCode="0.00E+00">
                  <c:v>3.9500000000000001E-4</c:v>
                </c:pt>
                <c:pt idx="76134" formatCode="0.00E+00">
                  <c:v>3.9500000000000001E-4</c:v>
                </c:pt>
                <c:pt idx="76135" formatCode="0.00E+00">
                  <c:v>3.9500000000000001E-4</c:v>
                </c:pt>
                <c:pt idx="76136" formatCode="0.00E+00">
                  <c:v>3.9399999999999998E-4</c:v>
                </c:pt>
                <c:pt idx="76137" formatCode="0.00E+00">
                  <c:v>3.9399999999999998E-4</c:v>
                </c:pt>
                <c:pt idx="76138" formatCode="0.00E+00">
                  <c:v>3.9399999999999998E-4</c:v>
                </c:pt>
                <c:pt idx="76139" formatCode="0.00E+00">
                  <c:v>3.9399999999999998E-4</c:v>
                </c:pt>
                <c:pt idx="76140" formatCode="0.00E+00">
                  <c:v>3.9399999999999998E-4</c:v>
                </c:pt>
                <c:pt idx="76141" formatCode="0.00E+00">
                  <c:v>3.9399999999999998E-4</c:v>
                </c:pt>
                <c:pt idx="76142" formatCode="0.00E+00">
                  <c:v>3.9399999999999998E-4</c:v>
                </c:pt>
                <c:pt idx="76143" formatCode="0.00E+00">
                  <c:v>3.9399999999999998E-4</c:v>
                </c:pt>
                <c:pt idx="76144" formatCode="0.00E+00">
                  <c:v>3.9399999999999998E-4</c:v>
                </c:pt>
                <c:pt idx="76145" formatCode="0.00E+00">
                  <c:v>3.9399999999999998E-4</c:v>
                </c:pt>
                <c:pt idx="76146" formatCode="0.00E+00">
                  <c:v>3.9399999999999998E-4</c:v>
                </c:pt>
                <c:pt idx="76147" formatCode="0.00E+00">
                  <c:v>3.9399999999999998E-4</c:v>
                </c:pt>
                <c:pt idx="76148" formatCode="0.00E+00">
                  <c:v>3.9399999999999998E-4</c:v>
                </c:pt>
                <c:pt idx="76149" formatCode="0.00E+00">
                  <c:v>3.9399999999999998E-4</c:v>
                </c:pt>
                <c:pt idx="76150" formatCode="0.00E+00">
                  <c:v>3.9399999999999998E-4</c:v>
                </c:pt>
                <c:pt idx="76151" formatCode="0.00E+00">
                  <c:v>3.9399999999999998E-4</c:v>
                </c:pt>
                <c:pt idx="76152" formatCode="0.00E+00">
                  <c:v>3.9399999999999998E-4</c:v>
                </c:pt>
                <c:pt idx="76153" formatCode="0.00E+00">
                  <c:v>3.9399999999999998E-4</c:v>
                </c:pt>
                <c:pt idx="76154" formatCode="0.00E+00">
                  <c:v>3.9399999999999998E-4</c:v>
                </c:pt>
                <c:pt idx="76155" formatCode="0.00E+00">
                  <c:v>3.9399999999999998E-4</c:v>
                </c:pt>
                <c:pt idx="76156" formatCode="0.00E+00">
                  <c:v>3.9399999999999998E-4</c:v>
                </c:pt>
                <c:pt idx="76157" formatCode="0.00E+00">
                  <c:v>3.9399999999999998E-4</c:v>
                </c:pt>
                <c:pt idx="76158" formatCode="0.00E+00">
                  <c:v>3.9399999999999998E-4</c:v>
                </c:pt>
                <c:pt idx="76159" formatCode="0.00E+00">
                  <c:v>3.9399999999999998E-4</c:v>
                </c:pt>
                <c:pt idx="76160" formatCode="0.00E+00">
                  <c:v>3.9399999999999998E-4</c:v>
                </c:pt>
                <c:pt idx="76161" formatCode="0.00E+00">
                  <c:v>3.9399999999999998E-4</c:v>
                </c:pt>
                <c:pt idx="76162" formatCode="0.00E+00">
                  <c:v>3.9399999999999998E-4</c:v>
                </c:pt>
                <c:pt idx="76163" formatCode="0.00E+00">
                  <c:v>3.9399999999999998E-4</c:v>
                </c:pt>
                <c:pt idx="76164" formatCode="0.00E+00">
                  <c:v>3.9399999999999998E-4</c:v>
                </c:pt>
                <c:pt idx="76165" formatCode="0.00E+00">
                  <c:v>3.9399999999999998E-4</c:v>
                </c:pt>
                <c:pt idx="76166" formatCode="0.00E+00">
                  <c:v>3.9399999999999998E-4</c:v>
                </c:pt>
                <c:pt idx="76167" formatCode="0.00E+00">
                  <c:v>3.9399999999999998E-4</c:v>
                </c:pt>
                <c:pt idx="76168" formatCode="0.00E+00">
                  <c:v>3.9399999999999998E-4</c:v>
                </c:pt>
                <c:pt idx="76169" formatCode="0.00E+00">
                  <c:v>3.9399999999999998E-4</c:v>
                </c:pt>
                <c:pt idx="76170" formatCode="0.00E+00">
                  <c:v>3.9399999999999998E-4</c:v>
                </c:pt>
                <c:pt idx="76171" formatCode="0.00E+00">
                  <c:v>3.9399999999999998E-4</c:v>
                </c:pt>
                <c:pt idx="76172" formatCode="0.00E+00">
                  <c:v>3.9399999999999998E-4</c:v>
                </c:pt>
                <c:pt idx="76173" formatCode="0.00E+00">
                  <c:v>3.9399999999999998E-4</c:v>
                </c:pt>
                <c:pt idx="76174" formatCode="0.00E+00">
                  <c:v>3.9399999999999998E-4</c:v>
                </c:pt>
                <c:pt idx="76175" formatCode="0.00E+00">
                  <c:v>3.9399999999999998E-4</c:v>
                </c:pt>
                <c:pt idx="76176" formatCode="0.00E+00">
                  <c:v>3.9399999999999998E-4</c:v>
                </c:pt>
                <c:pt idx="76177" formatCode="0.00E+00">
                  <c:v>3.9399999999999998E-4</c:v>
                </c:pt>
                <c:pt idx="76178" formatCode="0.00E+00">
                  <c:v>3.9399999999999998E-4</c:v>
                </c:pt>
                <c:pt idx="76179" formatCode="0.00E+00">
                  <c:v>3.9399999999999998E-4</c:v>
                </c:pt>
                <c:pt idx="76180" formatCode="0.00E+00">
                  <c:v>3.9399999999999998E-4</c:v>
                </c:pt>
                <c:pt idx="76181" formatCode="0.00E+00">
                  <c:v>3.9300000000000001E-4</c:v>
                </c:pt>
                <c:pt idx="76182" formatCode="0.00E+00">
                  <c:v>3.9300000000000001E-4</c:v>
                </c:pt>
                <c:pt idx="76183" formatCode="0.00E+00">
                  <c:v>3.9300000000000001E-4</c:v>
                </c:pt>
                <c:pt idx="76184" formatCode="0.00E+00">
                  <c:v>3.9300000000000001E-4</c:v>
                </c:pt>
                <c:pt idx="76185" formatCode="0.00E+00">
                  <c:v>3.9300000000000001E-4</c:v>
                </c:pt>
                <c:pt idx="76186" formatCode="0.00E+00">
                  <c:v>3.9300000000000001E-4</c:v>
                </c:pt>
                <c:pt idx="76187" formatCode="0.00E+00">
                  <c:v>3.9399999999999998E-4</c:v>
                </c:pt>
                <c:pt idx="76188" formatCode="0.00E+00">
                  <c:v>3.9399999999999998E-4</c:v>
                </c:pt>
                <c:pt idx="76189" formatCode="0.00E+00">
                  <c:v>3.9300000000000001E-4</c:v>
                </c:pt>
                <c:pt idx="76190" formatCode="0.00E+00">
                  <c:v>3.9300000000000001E-4</c:v>
                </c:pt>
                <c:pt idx="76191" formatCode="0.00E+00">
                  <c:v>3.9300000000000001E-4</c:v>
                </c:pt>
                <c:pt idx="76192" formatCode="0.00E+00">
                  <c:v>3.9300000000000001E-4</c:v>
                </c:pt>
                <c:pt idx="76193" formatCode="0.00E+00">
                  <c:v>3.9300000000000001E-4</c:v>
                </c:pt>
                <c:pt idx="76194" formatCode="0.00E+00">
                  <c:v>3.9300000000000001E-4</c:v>
                </c:pt>
                <c:pt idx="76195" formatCode="0.00E+00">
                  <c:v>3.9300000000000001E-4</c:v>
                </c:pt>
                <c:pt idx="76196" formatCode="0.00E+00">
                  <c:v>3.9300000000000001E-4</c:v>
                </c:pt>
                <c:pt idx="76197" formatCode="0.00E+00">
                  <c:v>3.9300000000000001E-4</c:v>
                </c:pt>
                <c:pt idx="76198" formatCode="0.00E+00">
                  <c:v>3.9300000000000001E-4</c:v>
                </c:pt>
                <c:pt idx="76199" formatCode="0.00E+00">
                  <c:v>3.9300000000000001E-4</c:v>
                </c:pt>
                <c:pt idx="76200" formatCode="0.00E+00">
                  <c:v>3.9300000000000001E-4</c:v>
                </c:pt>
                <c:pt idx="76201" formatCode="0.00E+00">
                  <c:v>3.9300000000000001E-4</c:v>
                </c:pt>
                <c:pt idx="76202" formatCode="0.00E+00">
                  <c:v>3.9300000000000001E-4</c:v>
                </c:pt>
                <c:pt idx="76203" formatCode="0.00E+00">
                  <c:v>3.9300000000000001E-4</c:v>
                </c:pt>
                <c:pt idx="76204" formatCode="0.00E+00">
                  <c:v>3.9300000000000001E-4</c:v>
                </c:pt>
                <c:pt idx="76205" formatCode="0.00E+00">
                  <c:v>3.9300000000000001E-4</c:v>
                </c:pt>
                <c:pt idx="76206" formatCode="0.00E+00">
                  <c:v>3.9300000000000001E-4</c:v>
                </c:pt>
                <c:pt idx="76207" formatCode="0.00E+00">
                  <c:v>3.9300000000000001E-4</c:v>
                </c:pt>
                <c:pt idx="76208" formatCode="0.00E+00">
                  <c:v>3.9300000000000001E-4</c:v>
                </c:pt>
                <c:pt idx="76209" formatCode="0.00E+00">
                  <c:v>3.9300000000000001E-4</c:v>
                </c:pt>
                <c:pt idx="76210" formatCode="0.00E+00">
                  <c:v>3.9300000000000001E-4</c:v>
                </c:pt>
                <c:pt idx="76211" formatCode="0.00E+00">
                  <c:v>3.9300000000000001E-4</c:v>
                </c:pt>
                <c:pt idx="76212" formatCode="0.00E+00">
                  <c:v>3.9300000000000001E-4</c:v>
                </c:pt>
                <c:pt idx="76213" formatCode="0.00E+00">
                  <c:v>3.9300000000000001E-4</c:v>
                </c:pt>
                <c:pt idx="76214" formatCode="0.00E+00">
                  <c:v>3.9300000000000001E-4</c:v>
                </c:pt>
                <c:pt idx="76215" formatCode="0.00E+00">
                  <c:v>3.9300000000000001E-4</c:v>
                </c:pt>
                <c:pt idx="76216" formatCode="0.00E+00">
                  <c:v>3.9300000000000001E-4</c:v>
                </c:pt>
                <c:pt idx="76217" formatCode="0.00E+00">
                  <c:v>3.9300000000000001E-4</c:v>
                </c:pt>
                <c:pt idx="76218" formatCode="0.00E+00">
                  <c:v>3.9300000000000001E-4</c:v>
                </c:pt>
                <c:pt idx="76219" formatCode="0.00E+00">
                  <c:v>3.9300000000000001E-4</c:v>
                </c:pt>
                <c:pt idx="76220" formatCode="0.00E+00">
                  <c:v>3.9300000000000001E-4</c:v>
                </c:pt>
                <c:pt idx="76221" formatCode="0.00E+00">
                  <c:v>3.9300000000000001E-4</c:v>
                </c:pt>
                <c:pt idx="76222" formatCode="0.00E+00">
                  <c:v>3.9300000000000001E-4</c:v>
                </c:pt>
                <c:pt idx="76223" formatCode="0.00E+00">
                  <c:v>3.9300000000000001E-4</c:v>
                </c:pt>
                <c:pt idx="76224" formatCode="0.00E+00">
                  <c:v>3.9300000000000001E-4</c:v>
                </c:pt>
                <c:pt idx="76225" formatCode="0.00E+00">
                  <c:v>3.9300000000000001E-4</c:v>
                </c:pt>
                <c:pt idx="76226" formatCode="0.00E+00">
                  <c:v>3.9300000000000001E-4</c:v>
                </c:pt>
                <c:pt idx="76227" formatCode="0.00E+00">
                  <c:v>3.9300000000000001E-4</c:v>
                </c:pt>
                <c:pt idx="76228" formatCode="0.00E+00">
                  <c:v>3.9199999999999999E-4</c:v>
                </c:pt>
                <c:pt idx="76229" formatCode="0.00E+00">
                  <c:v>3.9300000000000001E-4</c:v>
                </c:pt>
                <c:pt idx="76230" formatCode="0.00E+00">
                  <c:v>3.9300000000000001E-4</c:v>
                </c:pt>
                <c:pt idx="76231" formatCode="0.00E+00">
                  <c:v>3.9199999999999999E-4</c:v>
                </c:pt>
                <c:pt idx="76232" formatCode="0.00E+00">
                  <c:v>3.9199999999999999E-4</c:v>
                </c:pt>
                <c:pt idx="76233" formatCode="0.00E+00">
                  <c:v>3.9199999999999999E-4</c:v>
                </c:pt>
                <c:pt idx="76234" formatCode="0.00E+00">
                  <c:v>3.9199999999999999E-4</c:v>
                </c:pt>
                <c:pt idx="76235" formatCode="0.00E+00">
                  <c:v>3.9199999999999999E-4</c:v>
                </c:pt>
                <c:pt idx="76236" formatCode="0.00E+00">
                  <c:v>3.9199999999999999E-4</c:v>
                </c:pt>
                <c:pt idx="76237" formatCode="0.00E+00">
                  <c:v>3.9199999999999999E-4</c:v>
                </c:pt>
                <c:pt idx="76238" formatCode="0.00E+00">
                  <c:v>3.9199999999999999E-4</c:v>
                </c:pt>
                <c:pt idx="76239" formatCode="0.00E+00">
                  <c:v>3.9199999999999999E-4</c:v>
                </c:pt>
                <c:pt idx="76240" formatCode="0.00E+00">
                  <c:v>3.9199999999999999E-4</c:v>
                </c:pt>
                <c:pt idx="76241" formatCode="0.00E+00">
                  <c:v>3.9199999999999999E-4</c:v>
                </c:pt>
                <c:pt idx="76242" formatCode="0.00E+00">
                  <c:v>3.9199999999999999E-4</c:v>
                </c:pt>
                <c:pt idx="76243" formatCode="0.00E+00">
                  <c:v>3.9199999999999999E-4</c:v>
                </c:pt>
                <c:pt idx="76244" formatCode="0.00E+00">
                  <c:v>3.9199999999999999E-4</c:v>
                </c:pt>
                <c:pt idx="76245" formatCode="0.00E+00">
                  <c:v>3.9199999999999999E-4</c:v>
                </c:pt>
                <c:pt idx="76246" formatCode="0.00E+00">
                  <c:v>3.9199999999999999E-4</c:v>
                </c:pt>
                <c:pt idx="76247" formatCode="0.00E+00">
                  <c:v>3.9199999999999999E-4</c:v>
                </c:pt>
                <c:pt idx="76248" formatCode="0.00E+00">
                  <c:v>3.9199999999999999E-4</c:v>
                </c:pt>
                <c:pt idx="76249" formatCode="0.00E+00">
                  <c:v>3.9199999999999999E-4</c:v>
                </c:pt>
                <c:pt idx="76250" formatCode="0.00E+00">
                  <c:v>3.9199999999999999E-4</c:v>
                </c:pt>
                <c:pt idx="76251" formatCode="0.00E+00">
                  <c:v>3.9199999999999999E-4</c:v>
                </c:pt>
                <c:pt idx="76252" formatCode="0.00E+00">
                  <c:v>3.9199999999999999E-4</c:v>
                </c:pt>
                <c:pt idx="76253" formatCode="0.00E+00">
                  <c:v>3.9199999999999999E-4</c:v>
                </c:pt>
                <c:pt idx="76254" formatCode="0.00E+00">
                  <c:v>3.9199999999999999E-4</c:v>
                </c:pt>
                <c:pt idx="76255" formatCode="0.00E+00">
                  <c:v>3.9199999999999999E-4</c:v>
                </c:pt>
                <c:pt idx="76256" formatCode="0.00E+00">
                  <c:v>3.9199999999999999E-4</c:v>
                </c:pt>
                <c:pt idx="76257" formatCode="0.00E+00">
                  <c:v>3.9199999999999999E-4</c:v>
                </c:pt>
                <c:pt idx="76258" formatCode="0.00E+00">
                  <c:v>3.9199999999999999E-4</c:v>
                </c:pt>
                <c:pt idx="76259" formatCode="0.00E+00">
                  <c:v>3.9199999999999999E-4</c:v>
                </c:pt>
                <c:pt idx="76260" formatCode="0.00E+00">
                  <c:v>3.9199999999999999E-4</c:v>
                </c:pt>
                <c:pt idx="76261" formatCode="0.00E+00">
                  <c:v>3.9199999999999999E-4</c:v>
                </c:pt>
                <c:pt idx="76262" formatCode="0.00E+00">
                  <c:v>3.9199999999999999E-4</c:v>
                </c:pt>
                <c:pt idx="76263" formatCode="0.00E+00">
                  <c:v>3.9199999999999999E-4</c:v>
                </c:pt>
                <c:pt idx="76264" formatCode="0.00E+00">
                  <c:v>3.9199999999999999E-4</c:v>
                </c:pt>
                <c:pt idx="76265" formatCode="0.00E+00">
                  <c:v>3.9199999999999999E-4</c:v>
                </c:pt>
                <c:pt idx="76266" formatCode="0.00E+00">
                  <c:v>3.9199999999999999E-4</c:v>
                </c:pt>
                <c:pt idx="76267" formatCode="0.00E+00">
                  <c:v>3.9199999999999999E-4</c:v>
                </c:pt>
                <c:pt idx="76268" formatCode="0.00E+00">
                  <c:v>3.9199999999999999E-4</c:v>
                </c:pt>
                <c:pt idx="76269" formatCode="0.00E+00">
                  <c:v>3.9199999999999999E-4</c:v>
                </c:pt>
                <c:pt idx="76270" formatCode="0.00E+00">
                  <c:v>3.9199999999999999E-4</c:v>
                </c:pt>
                <c:pt idx="76271" formatCode="0.00E+00">
                  <c:v>3.9199999999999999E-4</c:v>
                </c:pt>
                <c:pt idx="76272" formatCode="0.00E+00">
                  <c:v>3.9199999999999999E-4</c:v>
                </c:pt>
                <c:pt idx="76273" formatCode="0.00E+00">
                  <c:v>3.9199999999999999E-4</c:v>
                </c:pt>
                <c:pt idx="76274" formatCode="0.00E+00">
                  <c:v>3.9199999999999999E-4</c:v>
                </c:pt>
                <c:pt idx="76275" formatCode="0.00E+00">
                  <c:v>3.9199999999999999E-4</c:v>
                </c:pt>
                <c:pt idx="76276" formatCode="0.00E+00">
                  <c:v>3.9199999999999999E-4</c:v>
                </c:pt>
                <c:pt idx="76277" formatCode="0.00E+00">
                  <c:v>3.9199999999999999E-4</c:v>
                </c:pt>
                <c:pt idx="76278" formatCode="0.00E+00">
                  <c:v>3.9199999999999999E-4</c:v>
                </c:pt>
                <c:pt idx="76279" formatCode="0.00E+00">
                  <c:v>3.9199999999999999E-4</c:v>
                </c:pt>
                <c:pt idx="76280" formatCode="0.00E+00">
                  <c:v>3.9199999999999999E-4</c:v>
                </c:pt>
                <c:pt idx="76281" formatCode="0.00E+00">
                  <c:v>3.9199999999999999E-4</c:v>
                </c:pt>
                <c:pt idx="76282" formatCode="0.00E+00">
                  <c:v>3.9199999999999999E-4</c:v>
                </c:pt>
                <c:pt idx="76283" formatCode="0.00E+00">
                  <c:v>3.9199999999999999E-4</c:v>
                </c:pt>
                <c:pt idx="76284" formatCode="0.00E+00">
                  <c:v>3.9100000000000002E-4</c:v>
                </c:pt>
                <c:pt idx="76285" formatCode="0.00E+00">
                  <c:v>3.9199999999999999E-4</c:v>
                </c:pt>
                <c:pt idx="76286" formatCode="0.00E+00">
                  <c:v>3.9100000000000002E-4</c:v>
                </c:pt>
                <c:pt idx="76287" formatCode="0.00E+00">
                  <c:v>3.9100000000000002E-4</c:v>
                </c:pt>
                <c:pt idx="76288" formatCode="0.00E+00">
                  <c:v>3.9199999999999999E-4</c:v>
                </c:pt>
                <c:pt idx="76289" formatCode="0.00E+00">
                  <c:v>3.9100000000000002E-4</c:v>
                </c:pt>
                <c:pt idx="76290" formatCode="0.00E+00">
                  <c:v>3.9100000000000002E-4</c:v>
                </c:pt>
                <c:pt idx="76291" formatCode="0.00E+00">
                  <c:v>3.9100000000000002E-4</c:v>
                </c:pt>
                <c:pt idx="76292" formatCode="0.00E+00">
                  <c:v>3.9100000000000002E-4</c:v>
                </c:pt>
                <c:pt idx="76293" formatCode="0.00E+00">
                  <c:v>3.9100000000000002E-4</c:v>
                </c:pt>
                <c:pt idx="76294" formatCode="0.00E+00">
                  <c:v>3.9199999999999999E-4</c:v>
                </c:pt>
                <c:pt idx="76295" formatCode="0.00E+00">
                  <c:v>3.9100000000000002E-4</c:v>
                </c:pt>
                <c:pt idx="76296" formatCode="0.00E+00">
                  <c:v>3.9100000000000002E-4</c:v>
                </c:pt>
                <c:pt idx="76297" formatCode="0.00E+00">
                  <c:v>3.9100000000000002E-4</c:v>
                </c:pt>
                <c:pt idx="76298" formatCode="0.00E+00">
                  <c:v>3.9100000000000002E-4</c:v>
                </c:pt>
                <c:pt idx="76299" formatCode="0.00E+00">
                  <c:v>3.9100000000000002E-4</c:v>
                </c:pt>
                <c:pt idx="76300" formatCode="0.00E+00">
                  <c:v>3.9100000000000002E-4</c:v>
                </c:pt>
                <c:pt idx="76301" formatCode="0.00E+00">
                  <c:v>3.9100000000000002E-4</c:v>
                </c:pt>
                <c:pt idx="76302" formatCode="0.00E+00">
                  <c:v>3.9100000000000002E-4</c:v>
                </c:pt>
                <c:pt idx="76303" formatCode="0.00E+00">
                  <c:v>3.9100000000000002E-4</c:v>
                </c:pt>
                <c:pt idx="76304" formatCode="0.00E+00">
                  <c:v>3.9100000000000002E-4</c:v>
                </c:pt>
                <c:pt idx="76305" formatCode="0.00E+00">
                  <c:v>3.9100000000000002E-4</c:v>
                </c:pt>
                <c:pt idx="76306" formatCode="0.00E+00">
                  <c:v>3.9100000000000002E-4</c:v>
                </c:pt>
                <c:pt idx="76307" formatCode="0.00E+00">
                  <c:v>3.9100000000000002E-4</c:v>
                </c:pt>
                <c:pt idx="76308" formatCode="0.00E+00">
                  <c:v>3.9100000000000002E-4</c:v>
                </c:pt>
                <c:pt idx="76309" formatCode="0.00E+00">
                  <c:v>3.9100000000000002E-4</c:v>
                </c:pt>
                <c:pt idx="76310" formatCode="0.00E+00">
                  <c:v>3.9100000000000002E-4</c:v>
                </c:pt>
                <c:pt idx="76311" formatCode="0.00E+00">
                  <c:v>3.9100000000000002E-4</c:v>
                </c:pt>
                <c:pt idx="76312" formatCode="0.00E+00">
                  <c:v>3.9100000000000002E-4</c:v>
                </c:pt>
                <c:pt idx="76313" formatCode="0.00E+00">
                  <c:v>3.9100000000000002E-4</c:v>
                </c:pt>
                <c:pt idx="76314" formatCode="0.00E+00">
                  <c:v>3.9100000000000002E-4</c:v>
                </c:pt>
                <c:pt idx="76315" formatCode="0.00E+00">
                  <c:v>3.9100000000000002E-4</c:v>
                </c:pt>
                <c:pt idx="76316" formatCode="0.00E+00">
                  <c:v>3.9100000000000002E-4</c:v>
                </c:pt>
                <c:pt idx="76317" formatCode="0.00E+00">
                  <c:v>3.9100000000000002E-4</c:v>
                </c:pt>
                <c:pt idx="76318" formatCode="0.00E+00">
                  <c:v>3.9100000000000002E-4</c:v>
                </c:pt>
                <c:pt idx="76319" formatCode="0.00E+00">
                  <c:v>3.9100000000000002E-4</c:v>
                </c:pt>
                <c:pt idx="76320" formatCode="0.00E+00">
                  <c:v>3.9100000000000002E-4</c:v>
                </c:pt>
                <c:pt idx="76321" formatCode="0.00E+00">
                  <c:v>3.9100000000000002E-4</c:v>
                </c:pt>
                <c:pt idx="76322" formatCode="0.00E+00">
                  <c:v>3.9100000000000002E-4</c:v>
                </c:pt>
                <c:pt idx="76323" formatCode="0.00E+00">
                  <c:v>3.9100000000000002E-4</c:v>
                </c:pt>
                <c:pt idx="76324" formatCode="0.00E+00">
                  <c:v>3.9100000000000002E-4</c:v>
                </c:pt>
                <c:pt idx="76325" formatCode="0.00E+00">
                  <c:v>3.9100000000000002E-4</c:v>
                </c:pt>
                <c:pt idx="76326" formatCode="0.00E+00">
                  <c:v>3.9100000000000002E-4</c:v>
                </c:pt>
                <c:pt idx="76327" formatCode="0.00E+00">
                  <c:v>3.9100000000000002E-4</c:v>
                </c:pt>
                <c:pt idx="76328" formatCode="0.00E+00">
                  <c:v>3.9100000000000002E-4</c:v>
                </c:pt>
                <c:pt idx="76329" formatCode="0.00E+00">
                  <c:v>3.9100000000000002E-4</c:v>
                </c:pt>
                <c:pt idx="76330" formatCode="0.00E+00">
                  <c:v>3.9100000000000002E-4</c:v>
                </c:pt>
                <c:pt idx="76331" formatCode="0.00E+00">
                  <c:v>3.9100000000000002E-4</c:v>
                </c:pt>
                <c:pt idx="76332" formatCode="0.00E+00">
                  <c:v>3.9100000000000002E-4</c:v>
                </c:pt>
                <c:pt idx="76333" formatCode="0.00E+00">
                  <c:v>3.9100000000000002E-4</c:v>
                </c:pt>
                <c:pt idx="76334" formatCode="0.00E+00">
                  <c:v>3.9100000000000002E-4</c:v>
                </c:pt>
                <c:pt idx="76335" formatCode="0.00E+00">
                  <c:v>3.9100000000000002E-4</c:v>
                </c:pt>
                <c:pt idx="76336" formatCode="0.00E+00">
                  <c:v>3.9100000000000002E-4</c:v>
                </c:pt>
                <c:pt idx="76337" formatCode="0.00E+00">
                  <c:v>3.9100000000000002E-4</c:v>
                </c:pt>
                <c:pt idx="76338" formatCode="0.00E+00">
                  <c:v>3.9100000000000002E-4</c:v>
                </c:pt>
                <c:pt idx="76339" formatCode="0.00E+00">
                  <c:v>3.9100000000000002E-4</c:v>
                </c:pt>
                <c:pt idx="76340" formatCode="0.00E+00">
                  <c:v>3.8999999999999999E-4</c:v>
                </c:pt>
                <c:pt idx="76341" formatCode="0.00E+00">
                  <c:v>3.8999999999999999E-4</c:v>
                </c:pt>
                <c:pt idx="76342" formatCode="0.00E+00">
                  <c:v>3.8999999999999999E-4</c:v>
                </c:pt>
                <c:pt idx="76343" formatCode="0.00E+00">
                  <c:v>3.9100000000000002E-4</c:v>
                </c:pt>
                <c:pt idx="76344" formatCode="0.00E+00">
                  <c:v>3.9100000000000002E-4</c:v>
                </c:pt>
                <c:pt idx="76345" formatCode="0.00E+00">
                  <c:v>3.8999999999999999E-4</c:v>
                </c:pt>
                <c:pt idx="76346" formatCode="0.00E+00">
                  <c:v>3.8999999999999999E-4</c:v>
                </c:pt>
                <c:pt idx="76347" formatCode="0.00E+00">
                  <c:v>3.8999999999999999E-4</c:v>
                </c:pt>
                <c:pt idx="76348" formatCode="0.00E+00">
                  <c:v>3.8999999999999999E-4</c:v>
                </c:pt>
                <c:pt idx="76349" formatCode="0.00E+00">
                  <c:v>3.8999999999999999E-4</c:v>
                </c:pt>
                <c:pt idx="76350" formatCode="0.00E+00">
                  <c:v>3.8999999999999999E-4</c:v>
                </c:pt>
                <c:pt idx="76351" formatCode="0.00E+00">
                  <c:v>3.8999999999999999E-4</c:v>
                </c:pt>
                <c:pt idx="76352" formatCode="0.00E+00">
                  <c:v>3.8999999999999999E-4</c:v>
                </c:pt>
                <c:pt idx="76353" formatCode="0.00E+00">
                  <c:v>3.8999999999999999E-4</c:v>
                </c:pt>
                <c:pt idx="76354" formatCode="0.00E+00">
                  <c:v>3.8999999999999999E-4</c:v>
                </c:pt>
                <c:pt idx="76355" formatCode="0.00E+00">
                  <c:v>3.8999999999999999E-4</c:v>
                </c:pt>
                <c:pt idx="76356" formatCode="0.00E+00">
                  <c:v>3.8999999999999999E-4</c:v>
                </c:pt>
                <c:pt idx="76357" formatCode="0.00E+00">
                  <c:v>3.8999999999999999E-4</c:v>
                </c:pt>
                <c:pt idx="76358" formatCode="0.00E+00">
                  <c:v>3.8999999999999999E-4</c:v>
                </c:pt>
                <c:pt idx="76359" formatCode="0.00E+00">
                  <c:v>3.8999999999999999E-4</c:v>
                </c:pt>
                <c:pt idx="76360" formatCode="0.00E+00">
                  <c:v>3.8999999999999999E-4</c:v>
                </c:pt>
                <c:pt idx="76361" formatCode="0.00E+00">
                  <c:v>3.8999999999999999E-4</c:v>
                </c:pt>
                <c:pt idx="76362" formatCode="0.00E+00">
                  <c:v>3.8999999999999999E-4</c:v>
                </c:pt>
                <c:pt idx="76363" formatCode="0.00E+00">
                  <c:v>3.8999999999999999E-4</c:v>
                </c:pt>
                <c:pt idx="76364" formatCode="0.00E+00">
                  <c:v>3.8999999999999999E-4</c:v>
                </c:pt>
                <c:pt idx="76365" formatCode="0.00E+00">
                  <c:v>3.8999999999999999E-4</c:v>
                </c:pt>
                <c:pt idx="76366" formatCode="0.00E+00">
                  <c:v>3.8999999999999999E-4</c:v>
                </c:pt>
                <c:pt idx="76367" formatCode="0.00E+00">
                  <c:v>3.8999999999999999E-4</c:v>
                </c:pt>
                <c:pt idx="76368" formatCode="0.00E+00">
                  <c:v>3.8999999999999999E-4</c:v>
                </c:pt>
                <c:pt idx="76369" formatCode="0.00E+00">
                  <c:v>3.8999999999999999E-4</c:v>
                </c:pt>
                <c:pt idx="76370" formatCode="0.00E+00">
                  <c:v>3.8999999999999999E-4</c:v>
                </c:pt>
                <c:pt idx="76371" formatCode="0.00E+00">
                  <c:v>3.8999999999999999E-4</c:v>
                </c:pt>
                <c:pt idx="76372" formatCode="0.00E+00">
                  <c:v>3.8999999999999999E-4</c:v>
                </c:pt>
                <c:pt idx="76373" formatCode="0.00E+00">
                  <c:v>3.8999999999999999E-4</c:v>
                </c:pt>
                <c:pt idx="76374" formatCode="0.00E+00">
                  <c:v>3.8999999999999999E-4</c:v>
                </c:pt>
                <c:pt idx="76375" formatCode="0.00E+00">
                  <c:v>3.8999999999999999E-4</c:v>
                </c:pt>
                <c:pt idx="76376" formatCode="0.00E+00">
                  <c:v>3.8999999999999999E-4</c:v>
                </c:pt>
                <c:pt idx="76377" formatCode="0.00E+00">
                  <c:v>3.8999999999999999E-4</c:v>
                </c:pt>
                <c:pt idx="76378" formatCode="0.00E+00">
                  <c:v>3.8999999999999999E-4</c:v>
                </c:pt>
                <c:pt idx="76379" formatCode="0.00E+00">
                  <c:v>3.8999999999999999E-4</c:v>
                </c:pt>
                <c:pt idx="76380" formatCode="0.00E+00">
                  <c:v>3.8999999999999999E-4</c:v>
                </c:pt>
                <c:pt idx="76381" formatCode="0.00E+00">
                  <c:v>3.8999999999999999E-4</c:v>
                </c:pt>
                <c:pt idx="76382" formatCode="0.00E+00">
                  <c:v>3.8999999999999999E-4</c:v>
                </c:pt>
                <c:pt idx="76383" formatCode="0.00E+00">
                  <c:v>3.8999999999999999E-4</c:v>
                </c:pt>
                <c:pt idx="76384" formatCode="0.00E+00">
                  <c:v>3.8999999999999999E-4</c:v>
                </c:pt>
                <c:pt idx="76385" formatCode="0.00E+00">
                  <c:v>3.8999999999999999E-4</c:v>
                </c:pt>
                <c:pt idx="76386" formatCode="0.00E+00">
                  <c:v>3.8999999999999999E-4</c:v>
                </c:pt>
                <c:pt idx="76387" formatCode="0.00E+00">
                  <c:v>3.8999999999999999E-4</c:v>
                </c:pt>
                <c:pt idx="76388" formatCode="0.00E+00">
                  <c:v>3.8999999999999999E-4</c:v>
                </c:pt>
                <c:pt idx="76389" formatCode="0.00E+00">
                  <c:v>3.8999999999999999E-4</c:v>
                </c:pt>
                <c:pt idx="76390" formatCode="0.00E+00">
                  <c:v>3.8999999999999999E-4</c:v>
                </c:pt>
                <c:pt idx="76391" formatCode="0.00E+00">
                  <c:v>3.8999999999999999E-4</c:v>
                </c:pt>
                <c:pt idx="76392" formatCode="0.00E+00">
                  <c:v>3.8999999999999999E-4</c:v>
                </c:pt>
                <c:pt idx="76393" formatCode="0.00E+00">
                  <c:v>3.8999999999999999E-4</c:v>
                </c:pt>
                <c:pt idx="76394" formatCode="0.00E+00">
                  <c:v>3.8999999999999999E-4</c:v>
                </c:pt>
                <c:pt idx="76395" formatCode="0.00E+00">
                  <c:v>3.8999999999999999E-4</c:v>
                </c:pt>
                <c:pt idx="76396" formatCode="0.00E+00">
                  <c:v>3.8999999999999999E-4</c:v>
                </c:pt>
                <c:pt idx="76397" formatCode="0.00E+00">
                  <c:v>3.8999999999999999E-4</c:v>
                </c:pt>
                <c:pt idx="76398" formatCode="0.00E+00">
                  <c:v>3.8999999999999999E-4</c:v>
                </c:pt>
                <c:pt idx="76399" formatCode="0.00E+00">
                  <c:v>3.8900000000000002E-4</c:v>
                </c:pt>
                <c:pt idx="76400" formatCode="0.00E+00">
                  <c:v>3.8999999999999999E-4</c:v>
                </c:pt>
                <c:pt idx="76401" formatCode="0.00E+00">
                  <c:v>3.8900000000000002E-4</c:v>
                </c:pt>
                <c:pt idx="76402" formatCode="0.00E+00">
                  <c:v>3.8999999999999999E-4</c:v>
                </c:pt>
                <c:pt idx="76403" formatCode="0.00E+00">
                  <c:v>3.8900000000000002E-4</c:v>
                </c:pt>
                <c:pt idx="76404" formatCode="0.00E+00">
                  <c:v>3.8900000000000002E-4</c:v>
                </c:pt>
                <c:pt idx="76405" formatCode="0.00E+00">
                  <c:v>3.8999999999999999E-4</c:v>
                </c:pt>
                <c:pt idx="76406" formatCode="0.00E+00">
                  <c:v>3.8900000000000002E-4</c:v>
                </c:pt>
                <c:pt idx="76407" formatCode="0.00E+00">
                  <c:v>3.8900000000000002E-4</c:v>
                </c:pt>
                <c:pt idx="76408" formatCode="0.00E+00">
                  <c:v>3.8999999999999999E-4</c:v>
                </c:pt>
                <c:pt idx="76409" formatCode="0.00E+00">
                  <c:v>3.8900000000000002E-4</c:v>
                </c:pt>
                <c:pt idx="76410" formatCode="0.00E+00">
                  <c:v>3.8900000000000002E-4</c:v>
                </c:pt>
                <c:pt idx="76411" formatCode="0.00E+00">
                  <c:v>3.8900000000000002E-4</c:v>
                </c:pt>
                <c:pt idx="76412" formatCode="0.00E+00">
                  <c:v>3.8900000000000002E-4</c:v>
                </c:pt>
                <c:pt idx="76413" formatCode="0.00E+00">
                  <c:v>3.8900000000000002E-4</c:v>
                </c:pt>
                <c:pt idx="76414" formatCode="0.00E+00">
                  <c:v>3.8900000000000002E-4</c:v>
                </c:pt>
                <c:pt idx="76415" formatCode="0.00E+00">
                  <c:v>3.8900000000000002E-4</c:v>
                </c:pt>
                <c:pt idx="76416" formatCode="0.00E+00">
                  <c:v>3.8900000000000002E-4</c:v>
                </c:pt>
                <c:pt idx="76417" formatCode="0.00E+00">
                  <c:v>3.8900000000000002E-4</c:v>
                </c:pt>
                <c:pt idx="76418" formatCode="0.00E+00">
                  <c:v>3.8900000000000002E-4</c:v>
                </c:pt>
                <c:pt idx="76419" formatCode="0.00E+00">
                  <c:v>3.8900000000000002E-4</c:v>
                </c:pt>
                <c:pt idx="76420" formatCode="0.00E+00">
                  <c:v>3.8900000000000002E-4</c:v>
                </c:pt>
                <c:pt idx="76421" formatCode="0.00E+00">
                  <c:v>3.8900000000000002E-4</c:v>
                </c:pt>
                <c:pt idx="76422" formatCode="0.00E+00">
                  <c:v>3.8900000000000002E-4</c:v>
                </c:pt>
                <c:pt idx="76423" formatCode="0.00E+00">
                  <c:v>3.8900000000000002E-4</c:v>
                </c:pt>
                <c:pt idx="76424" formatCode="0.00E+00">
                  <c:v>3.8900000000000002E-4</c:v>
                </c:pt>
                <c:pt idx="76425" formatCode="0.00E+00">
                  <c:v>3.8900000000000002E-4</c:v>
                </c:pt>
                <c:pt idx="76426" formatCode="0.00E+00">
                  <c:v>3.8900000000000002E-4</c:v>
                </c:pt>
                <c:pt idx="76427" formatCode="0.00E+00">
                  <c:v>3.8900000000000002E-4</c:v>
                </c:pt>
                <c:pt idx="76428" formatCode="0.00E+00">
                  <c:v>3.8900000000000002E-4</c:v>
                </c:pt>
                <c:pt idx="76429" formatCode="0.00E+00">
                  <c:v>3.8900000000000002E-4</c:v>
                </c:pt>
                <c:pt idx="76430" formatCode="0.00E+00">
                  <c:v>3.8900000000000002E-4</c:v>
                </c:pt>
                <c:pt idx="76431" formatCode="0.00E+00">
                  <c:v>3.8900000000000002E-4</c:v>
                </c:pt>
                <c:pt idx="76432" formatCode="0.00E+00">
                  <c:v>3.8900000000000002E-4</c:v>
                </c:pt>
                <c:pt idx="76433" formatCode="0.00E+00">
                  <c:v>3.8900000000000002E-4</c:v>
                </c:pt>
                <c:pt idx="76434" formatCode="0.00E+00">
                  <c:v>3.8900000000000002E-4</c:v>
                </c:pt>
                <c:pt idx="76435" formatCode="0.00E+00">
                  <c:v>3.8900000000000002E-4</c:v>
                </c:pt>
                <c:pt idx="76436" formatCode="0.00E+00">
                  <c:v>3.8900000000000002E-4</c:v>
                </c:pt>
                <c:pt idx="76437" formatCode="0.00E+00">
                  <c:v>3.8900000000000002E-4</c:v>
                </c:pt>
                <c:pt idx="76438" formatCode="0.00E+00">
                  <c:v>3.8900000000000002E-4</c:v>
                </c:pt>
                <c:pt idx="76439" formatCode="0.00E+00">
                  <c:v>3.8900000000000002E-4</c:v>
                </c:pt>
                <c:pt idx="76440" formatCode="0.00E+00">
                  <c:v>3.8900000000000002E-4</c:v>
                </c:pt>
                <c:pt idx="76441" formatCode="0.00E+00">
                  <c:v>3.8900000000000002E-4</c:v>
                </c:pt>
                <c:pt idx="76442" formatCode="0.00E+00">
                  <c:v>3.8900000000000002E-4</c:v>
                </c:pt>
                <c:pt idx="76443" formatCode="0.00E+00">
                  <c:v>3.8900000000000002E-4</c:v>
                </c:pt>
                <c:pt idx="76444" formatCode="0.00E+00">
                  <c:v>3.8900000000000002E-4</c:v>
                </c:pt>
                <c:pt idx="76445" formatCode="0.00E+00">
                  <c:v>3.8900000000000002E-4</c:v>
                </c:pt>
                <c:pt idx="76446" formatCode="0.00E+00">
                  <c:v>3.8900000000000002E-4</c:v>
                </c:pt>
                <c:pt idx="76447" formatCode="0.00E+00">
                  <c:v>3.8900000000000002E-4</c:v>
                </c:pt>
                <c:pt idx="76448" formatCode="0.00E+00">
                  <c:v>3.8900000000000002E-4</c:v>
                </c:pt>
                <c:pt idx="76449" formatCode="0.00E+00">
                  <c:v>3.8900000000000002E-4</c:v>
                </c:pt>
                <c:pt idx="76450" formatCode="0.00E+00">
                  <c:v>3.8900000000000002E-4</c:v>
                </c:pt>
                <c:pt idx="76451" formatCode="0.00E+00">
                  <c:v>3.88E-4</c:v>
                </c:pt>
                <c:pt idx="76452" formatCode="0.00E+00">
                  <c:v>3.8900000000000002E-4</c:v>
                </c:pt>
                <c:pt idx="76453" formatCode="0.00E+00">
                  <c:v>3.8900000000000002E-4</c:v>
                </c:pt>
                <c:pt idx="76454" formatCode="0.00E+00">
                  <c:v>3.8900000000000002E-4</c:v>
                </c:pt>
                <c:pt idx="76455" formatCode="0.00E+00">
                  <c:v>3.8900000000000002E-4</c:v>
                </c:pt>
                <c:pt idx="76456" formatCode="0.00E+00">
                  <c:v>3.88E-4</c:v>
                </c:pt>
                <c:pt idx="76457" formatCode="0.00E+00">
                  <c:v>3.8900000000000002E-4</c:v>
                </c:pt>
                <c:pt idx="76458" formatCode="0.00E+00">
                  <c:v>3.8900000000000002E-4</c:v>
                </c:pt>
                <c:pt idx="76459" formatCode="0.00E+00">
                  <c:v>3.88E-4</c:v>
                </c:pt>
                <c:pt idx="76460" formatCode="0.00E+00">
                  <c:v>3.8900000000000002E-4</c:v>
                </c:pt>
                <c:pt idx="76461" formatCode="0.00E+00">
                  <c:v>3.88E-4</c:v>
                </c:pt>
                <c:pt idx="76462" formatCode="0.00E+00">
                  <c:v>3.8900000000000002E-4</c:v>
                </c:pt>
                <c:pt idx="76463" formatCode="0.00E+00">
                  <c:v>3.88E-4</c:v>
                </c:pt>
                <c:pt idx="76464" formatCode="0.00E+00">
                  <c:v>3.88E-4</c:v>
                </c:pt>
                <c:pt idx="76465" formatCode="0.00E+00">
                  <c:v>3.8900000000000002E-4</c:v>
                </c:pt>
                <c:pt idx="76466" formatCode="0.00E+00">
                  <c:v>3.8900000000000002E-4</c:v>
                </c:pt>
                <c:pt idx="76467" formatCode="0.00E+00">
                  <c:v>3.88E-4</c:v>
                </c:pt>
                <c:pt idx="76468" formatCode="0.00E+00">
                  <c:v>3.88E-4</c:v>
                </c:pt>
                <c:pt idx="76469" formatCode="0.00E+00">
                  <c:v>3.8900000000000002E-4</c:v>
                </c:pt>
                <c:pt idx="76470" formatCode="0.00E+00">
                  <c:v>3.88E-4</c:v>
                </c:pt>
                <c:pt idx="76471" formatCode="0.00E+00">
                  <c:v>3.88E-4</c:v>
                </c:pt>
                <c:pt idx="76472" formatCode="0.00E+00">
                  <c:v>3.88E-4</c:v>
                </c:pt>
                <c:pt idx="76473" formatCode="0.00E+00">
                  <c:v>3.88E-4</c:v>
                </c:pt>
                <c:pt idx="76474" formatCode="0.00E+00">
                  <c:v>3.88E-4</c:v>
                </c:pt>
                <c:pt idx="76475" formatCode="0.00E+00">
                  <c:v>3.88E-4</c:v>
                </c:pt>
                <c:pt idx="76476" formatCode="0.00E+00">
                  <c:v>3.88E-4</c:v>
                </c:pt>
                <c:pt idx="76477" formatCode="0.00E+00">
                  <c:v>3.88E-4</c:v>
                </c:pt>
                <c:pt idx="76478" formatCode="0.00E+00">
                  <c:v>3.88E-4</c:v>
                </c:pt>
                <c:pt idx="76479" formatCode="0.00E+00">
                  <c:v>3.88E-4</c:v>
                </c:pt>
                <c:pt idx="76480" formatCode="0.00E+00">
                  <c:v>3.88E-4</c:v>
                </c:pt>
                <c:pt idx="76481" formatCode="0.00E+00">
                  <c:v>3.88E-4</c:v>
                </c:pt>
                <c:pt idx="76482" formatCode="0.00E+00">
                  <c:v>3.88E-4</c:v>
                </c:pt>
                <c:pt idx="76483" formatCode="0.00E+00">
                  <c:v>3.88E-4</c:v>
                </c:pt>
                <c:pt idx="76484" formatCode="0.00E+00">
                  <c:v>3.88E-4</c:v>
                </c:pt>
                <c:pt idx="76485" formatCode="0.00E+00">
                  <c:v>3.88E-4</c:v>
                </c:pt>
                <c:pt idx="76486" formatCode="0.00E+00">
                  <c:v>3.88E-4</c:v>
                </c:pt>
                <c:pt idx="76487" formatCode="0.00E+00">
                  <c:v>3.88E-4</c:v>
                </c:pt>
                <c:pt idx="76488" formatCode="0.00E+00">
                  <c:v>3.88E-4</c:v>
                </c:pt>
                <c:pt idx="76489" formatCode="0.00E+00">
                  <c:v>3.88E-4</c:v>
                </c:pt>
                <c:pt idx="76490" formatCode="0.00E+00">
                  <c:v>3.88E-4</c:v>
                </c:pt>
                <c:pt idx="76491" formatCode="0.00E+00">
                  <c:v>3.88E-4</c:v>
                </c:pt>
                <c:pt idx="76492" formatCode="0.00E+00">
                  <c:v>3.88E-4</c:v>
                </c:pt>
                <c:pt idx="76493" formatCode="0.00E+00">
                  <c:v>3.88E-4</c:v>
                </c:pt>
                <c:pt idx="76494" formatCode="0.00E+00">
                  <c:v>3.88E-4</c:v>
                </c:pt>
                <c:pt idx="76495" formatCode="0.00E+00">
                  <c:v>3.88E-4</c:v>
                </c:pt>
                <c:pt idx="76496" formatCode="0.00E+00">
                  <c:v>3.88E-4</c:v>
                </c:pt>
                <c:pt idx="76497" formatCode="0.00E+00">
                  <c:v>3.88E-4</c:v>
                </c:pt>
                <c:pt idx="76498" formatCode="0.00E+00">
                  <c:v>3.88E-4</c:v>
                </c:pt>
                <c:pt idx="76499" formatCode="0.00E+00">
                  <c:v>3.88E-4</c:v>
                </c:pt>
                <c:pt idx="76500" formatCode="0.00E+00">
                  <c:v>3.88E-4</c:v>
                </c:pt>
                <c:pt idx="76501" formatCode="0.00E+00">
                  <c:v>3.88E-4</c:v>
                </c:pt>
                <c:pt idx="76502" formatCode="0.00E+00">
                  <c:v>3.88E-4</c:v>
                </c:pt>
                <c:pt idx="76503" formatCode="0.00E+00">
                  <c:v>3.88E-4</c:v>
                </c:pt>
                <c:pt idx="76504" formatCode="0.00E+00">
                  <c:v>3.88E-4</c:v>
                </c:pt>
                <c:pt idx="76505" formatCode="0.00E+00">
                  <c:v>3.88E-4</c:v>
                </c:pt>
                <c:pt idx="76506" formatCode="0.00E+00">
                  <c:v>3.88E-4</c:v>
                </c:pt>
                <c:pt idx="76507" formatCode="0.00E+00">
                  <c:v>3.88E-4</c:v>
                </c:pt>
                <c:pt idx="76508" formatCode="0.00E+00">
                  <c:v>3.88E-4</c:v>
                </c:pt>
                <c:pt idx="76509" formatCode="0.00E+00">
                  <c:v>3.88E-4</c:v>
                </c:pt>
                <c:pt idx="76510" formatCode="0.00E+00">
                  <c:v>3.88E-4</c:v>
                </c:pt>
                <c:pt idx="76511" formatCode="0.00E+00">
                  <c:v>3.88E-4</c:v>
                </c:pt>
                <c:pt idx="76512" formatCode="0.00E+00">
                  <c:v>3.88E-4</c:v>
                </c:pt>
                <c:pt idx="76513" formatCode="0.00E+00">
                  <c:v>3.88E-4</c:v>
                </c:pt>
                <c:pt idx="76514" formatCode="0.00E+00">
                  <c:v>3.88E-4</c:v>
                </c:pt>
                <c:pt idx="76515" formatCode="0.00E+00">
                  <c:v>3.88E-4</c:v>
                </c:pt>
                <c:pt idx="76516" formatCode="0.00E+00">
                  <c:v>3.88E-4</c:v>
                </c:pt>
                <c:pt idx="76517" formatCode="0.00E+00">
                  <c:v>3.88E-4</c:v>
                </c:pt>
                <c:pt idx="76518" formatCode="0.00E+00">
                  <c:v>3.88E-4</c:v>
                </c:pt>
                <c:pt idx="76519" formatCode="0.00E+00">
                  <c:v>3.88E-4</c:v>
                </c:pt>
                <c:pt idx="76520" formatCode="0.00E+00">
                  <c:v>3.88E-4</c:v>
                </c:pt>
                <c:pt idx="76521" formatCode="0.00E+00">
                  <c:v>3.88E-4</c:v>
                </c:pt>
                <c:pt idx="76522" formatCode="0.00E+00">
                  <c:v>3.88E-4</c:v>
                </c:pt>
                <c:pt idx="76523" formatCode="0.00E+00">
                  <c:v>3.88E-4</c:v>
                </c:pt>
                <c:pt idx="76524" formatCode="0.00E+00">
                  <c:v>3.8699999999999997E-4</c:v>
                </c:pt>
                <c:pt idx="76525" formatCode="0.00E+00">
                  <c:v>3.88E-4</c:v>
                </c:pt>
                <c:pt idx="76526" formatCode="0.00E+00">
                  <c:v>3.88E-4</c:v>
                </c:pt>
                <c:pt idx="76527" formatCode="0.00E+00">
                  <c:v>3.8699999999999997E-4</c:v>
                </c:pt>
                <c:pt idx="76528" formatCode="0.00E+00">
                  <c:v>3.8699999999999997E-4</c:v>
                </c:pt>
                <c:pt idx="76529" formatCode="0.00E+00">
                  <c:v>3.8699999999999997E-4</c:v>
                </c:pt>
                <c:pt idx="76530" formatCode="0.00E+00">
                  <c:v>3.8699999999999997E-4</c:v>
                </c:pt>
                <c:pt idx="76531" formatCode="0.00E+00">
                  <c:v>3.88E-4</c:v>
                </c:pt>
                <c:pt idx="76532" formatCode="0.00E+00">
                  <c:v>3.8699999999999997E-4</c:v>
                </c:pt>
                <c:pt idx="76533" formatCode="0.00E+00">
                  <c:v>3.8699999999999997E-4</c:v>
                </c:pt>
                <c:pt idx="76534" formatCode="0.00E+00">
                  <c:v>3.8699999999999997E-4</c:v>
                </c:pt>
                <c:pt idx="76535" formatCode="0.00E+00">
                  <c:v>3.8699999999999997E-4</c:v>
                </c:pt>
                <c:pt idx="76536" formatCode="0.00E+00">
                  <c:v>3.8699999999999997E-4</c:v>
                </c:pt>
                <c:pt idx="76537" formatCode="0.00E+00">
                  <c:v>3.8699999999999997E-4</c:v>
                </c:pt>
                <c:pt idx="76538" formatCode="0.00E+00">
                  <c:v>3.8699999999999997E-4</c:v>
                </c:pt>
                <c:pt idx="76539" formatCode="0.00E+00">
                  <c:v>3.88E-4</c:v>
                </c:pt>
                <c:pt idx="76540" formatCode="0.00E+00">
                  <c:v>3.88E-4</c:v>
                </c:pt>
                <c:pt idx="76541" formatCode="0.00E+00">
                  <c:v>3.8699999999999997E-4</c:v>
                </c:pt>
                <c:pt idx="76542" formatCode="0.00E+00">
                  <c:v>3.8699999999999997E-4</c:v>
                </c:pt>
                <c:pt idx="76543" formatCode="0.00E+00">
                  <c:v>3.8699999999999997E-4</c:v>
                </c:pt>
                <c:pt idx="76544" formatCode="0.00E+00">
                  <c:v>3.8699999999999997E-4</c:v>
                </c:pt>
                <c:pt idx="76545" formatCode="0.00E+00">
                  <c:v>3.8699999999999997E-4</c:v>
                </c:pt>
                <c:pt idx="76546" formatCode="0.00E+00">
                  <c:v>3.8699999999999997E-4</c:v>
                </c:pt>
                <c:pt idx="76547" formatCode="0.00E+00">
                  <c:v>3.8699999999999997E-4</c:v>
                </c:pt>
                <c:pt idx="76548" formatCode="0.00E+00">
                  <c:v>3.8699999999999997E-4</c:v>
                </c:pt>
                <c:pt idx="76549" formatCode="0.00E+00">
                  <c:v>3.8699999999999997E-4</c:v>
                </c:pt>
                <c:pt idx="76550" formatCode="0.00E+00">
                  <c:v>3.8699999999999997E-4</c:v>
                </c:pt>
                <c:pt idx="76551" formatCode="0.00E+00">
                  <c:v>3.8699999999999997E-4</c:v>
                </c:pt>
                <c:pt idx="76552" formatCode="0.00E+00">
                  <c:v>3.8699999999999997E-4</c:v>
                </c:pt>
                <c:pt idx="76553" formatCode="0.00E+00">
                  <c:v>3.8699999999999997E-4</c:v>
                </c:pt>
                <c:pt idx="76554" formatCode="0.00E+00">
                  <c:v>3.8699999999999997E-4</c:v>
                </c:pt>
                <c:pt idx="76555" formatCode="0.00E+00">
                  <c:v>3.8699999999999997E-4</c:v>
                </c:pt>
                <c:pt idx="76556" formatCode="0.00E+00">
                  <c:v>3.8699999999999997E-4</c:v>
                </c:pt>
                <c:pt idx="76557" formatCode="0.00E+00">
                  <c:v>3.8699999999999997E-4</c:v>
                </c:pt>
                <c:pt idx="76558" formatCode="0.00E+00">
                  <c:v>3.8699999999999997E-4</c:v>
                </c:pt>
                <c:pt idx="76559" formatCode="0.00E+00">
                  <c:v>3.8699999999999997E-4</c:v>
                </c:pt>
                <c:pt idx="76560" formatCode="0.00E+00">
                  <c:v>3.8699999999999997E-4</c:v>
                </c:pt>
                <c:pt idx="76561" formatCode="0.00E+00">
                  <c:v>3.8699999999999997E-4</c:v>
                </c:pt>
                <c:pt idx="76562" formatCode="0.00E+00">
                  <c:v>3.8699999999999997E-4</c:v>
                </c:pt>
                <c:pt idx="76563" formatCode="0.00E+00">
                  <c:v>3.8699999999999997E-4</c:v>
                </c:pt>
                <c:pt idx="76564" formatCode="0.00E+00">
                  <c:v>3.8699999999999997E-4</c:v>
                </c:pt>
                <c:pt idx="76565" formatCode="0.00E+00">
                  <c:v>3.8699999999999997E-4</c:v>
                </c:pt>
                <c:pt idx="76566" formatCode="0.00E+00">
                  <c:v>3.8699999999999997E-4</c:v>
                </c:pt>
                <c:pt idx="76567" formatCode="0.00E+00">
                  <c:v>3.8699999999999997E-4</c:v>
                </c:pt>
                <c:pt idx="76568" formatCode="0.00E+00">
                  <c:v>3.8699999999999997E-4</c:v>
                </c:pt>
                <c:pt idx="76569" formatCode="0.00E+00">
                  <c:v>3.8699999999999997E-4</c:v>
                </c:pt>
                <c:pt idx="76570" formatCode="0.00E+00">
                  <c:v>3.8699999999999997E-4</c:v>
                </c:pt>
                <c:pt idx="76571" formatCode="0.00E+00">
                  <c:v>3.8699999999999997E-4</c:v>
                </c:pt>
                <c:pt idx="76572" formatCode="0.00E+00">
                  <c:v>3.8699999999999997E-4</c:v>
                </c:pt>
                <c:pt idx="76573" formatCode="0.00E+00">
                  <c:v>3.8699999999999997E-4</c:v>
                </c:pt>
                <c:pt idx="76574" formatCode="0.00E+00">
                  <c:v>3.8699999999999997E-4</c:v>
                </c:pt>
                <c:pt idx="76575" formatCode="0.00E+00">
                  <c:v>3.8699999999999997E-4</c:v>
                </c:pt>
                <c:pt idx="76576" formatCode="0.00E+00">
                  <c:v>3.8699999999999997E-4</c:v>
                </c:pt>
                <c:pt idx="76577" formatCode="0.00E+00">
                  <c:v>3.8699999999999997E-4</c:v>
                </c:pt>
                <c:pt idx="76578" formatCode="0.00E+00">
                  <c:v>3.8699999999999997E-4</c:v>
                </c:pt>
                <c:pt idx="76579" formatCode="0.00E+00">
                  <c:v>3.8699999999999997E-4</c:v>
                </c:pt>
                <c:pt idx="76580" formatCode="0.00E+00">
                  <c:v>3.8699999999999997E-4</c:v>
                </c:pt>
                <c:pt idx="76581" formatCode="0.00E+00">
                  <c:v>3.8699999999999997E-4</c:v>
                </c:pt>
                <c:pt idx="76582" formatCode="0.00E+00">
                  <c:v>3.8699999999999997E-4</c:v>
                </c:pt>
                <c:pt idx="76583" formatCode="0.00E+00">
                  <c:v>3.8699999999999997E-4</c:v>
                </c:pt>
                <c:pt idx="76584" formatCode="0.00E+00">
                  <c:v>3.8699999999999997E-4</c:v>
                </c:pt>
                <c:pt idx="76585" formatCode="0.00E+00">
                  <c:v>3.8699999999999997E-4</c:v>
                </c:pt>
                <c:pt idx="76586" formatCode="0.00E+00">
                  <c:v>3.8699999999999997E-4</c:v>
                </c:pt>
                <c:pt idx="76587" formatCode="0.00E+00">
                  <c:v>3.86E-4</c:v>
                </c:pt>
                <c:pt idx="76588" formatCode="0.00E+00">
                  <c:v>3.8699999999999997E-4</c:v>
                </c:pt>
                <c:pt idx="76589" formatCode="0.00E+00">
                  <c:v>3.8699999999999997E-4</c:v>
                </c:pt>
                <c:pt idx="76590" formatCode="0.00E+00">
                  <c:v>3.8699999999999997E-4</c:v>
                </c:pt>
                <c:pt idx="76591" formatCode="0.00E+00">
                  <c:v>3.8699999999999997E-4</c:v>
                </c:pt>
                <c:pt idx="76592" formatCode="0.00E+00">
                  <c:v>3.8699999999999997E-4</c:v>
                </c:pt>
                <c:pt idx="76593" formatCode="0.00E+00">
                  <c:v>3.8699999999999997E-4</c:v>
                </c:pt>
                <c:pt idx="76594" formatCode="0.00E+00">
                  <c:v>3.8699999999999997E-4</c:v>
                </c:pt>
                <c:pt idx="76595" formatCode="0.00E+00">
                  <c:v>3.86E-4</c:v>
                </c:pt>
                <c:pt idx="76596" formatCode="0.00E+00">
                  <c:v>3.86E-4</c:v>
                </c:pt>
                <c:pt idx="76597" formatCode="0.00E+00">
                  <c:v>3.86E-4</c:v>
                </c:pt>
                <c:pt idx="76598" formatCode="0.00E+00">
                  <c:v>3.8699999999999997E-4</c:v>
                </c:pt>
                <c:pt idx="76599" formatCode="0.00E+00">
                  <c:v>3.86E-4</c:v>
                </c:pt>
                <c:pt idx="76600" formatCode="0.00E+00">
                  <c:v>3.86E-4</c:v>
                </c:pt>
                <c:pt idx="76601" formatCode="0.00E+00">
                  <c:v>3.8699999999999997E-4</c:v>
                </c:pt>
                <c:pt idx="76602" formatCode="0.00E+00">
                  <c:v>3.86E-4</c:v>
                </c:pt>
                <c:pt idx="76603" formatCode="0.00E+00">
                  <c:v>3.86E-4</c:v>
                </c:pt>
                <c:pt idx="76604" formatCode="0.00E+00">
                  <c:v>3.86E-4</c:v>
                </c:pt>
                <c:pt idx="76605" formatCode="0.00E+00">
                  <c:v>3.86E-4</c:v>
                </c:pt>
                <c:pt idx="76606" formatCode="0.00E+00">
                  <c:v>3.86E-4</c:v>
                </c:pt>
                <c:pt idx="76607" formatCode="0.00E+00">
                  <c:v>3.86E-4</c:v>
                </c:pt>
                <c:pt idx="76608" formatCode="0.00E+00">
                  <c:v>3.86E-4</c:v>
                </c:pt>
                <c:pt idx="76609" formatCode="0.00E+00">
                  <c:v>3.86E-4</c:v>
                </c:pt>
                <c:pt idx="76610" formatCode="0.00E+00">
                  <c:v>3.86E-4</c:v>
                </c:pt>
                <c:pt idx="76611" formatCode="0.00E+00">
                  <c:v>3.86E-4</c:v>
                </c:pt>
                <c:pt idx="76612" formatCode="0.00E+00">
                  <c:v>3.86E-4</c:v>
                </c:pt>
                <c:pt idx="76613" formatCode="0.00E+00">
                  <c:v>3.86E-4</c:v>
                </c:pt>
                <c:pt idx="76614" formatCode="0.00E+00">
                  <c:v>3.86E-4</c:v>
                </c:pt>
                <c:pt idx="76615" formatCode="0.00E+00">
                  <c:v>3.86E-4</c:v>
                </c:pt>
                <c:pt idx="76616" formatCode="0.00E+00">
                  <c:v>3.86E-4</c:v>
                </c:pt>
                <c:pt idx="76617" formatCode="0.00E+00">
                  <c:v>3.86E-4</c:v>
                </c:pt>
                <c:pt idx="76618" formatCode="0.00E+00">
                  <c:v>3.86E-4</c:v>
                </c:pt>
                <c:pt idx="76619" formatCode="0.00E+00">
                  <c:v>3.86E-4</c:v>
                </c:pt>
                <c:pt idx="76620" formatCode="0.00E+00">
                  <c:v>3.86E-4</c:v>
                </c:pt>
                <c:pt idx="76621" formatCode="0.00E+00">
                  <c:v>3.86E-4</c:v>
                </c:pt>
                <c:pt idx="76622" formatCode="0.00E+00">
                  <c:v>3.86E-4</c:v>
                </c:pt>
                <c:pt idx="76623" formatCode="0.00E+00">
                  <c:v>3.86E-4</c:v>
                </c:pt>
                <c:pt idx="76624" formatCode="0.00E+00">
                  <c:v>3.86E-4</c:v>
                </c:pt>
                <c:pt idx="76625" formatCode="0.00E+00">
                  <c:v>3.86E-4</c:v>
                </c:pt>
                <c:pt idx="76626" formatCode="0.00E+00">
                  <c:v>3.86E-4</c:v>
                </c:pt>
                <c:pt idx="76627" formatCode="0.00E+00">
                  <c:v>3.86E-4</c:v>
                </c:pt>
                <c:pt idx="76628" formatCode="0.00E+00">
                  <c:v>3.86E-4</c:v>
                </c:pt>
                <c:pt idx="76629" formatCode="0.00E+00">
                  <c:v>3.86E-4</c:v>
                </c:pt>
                <c:pt idx="76630" formatCode="0.00E+00">
                  <c:v>3.86E-4</c:v>
                </c:pt>
                <c:pt idx="76631" formatCode="0.00E+00">
                  <c:v>3.86E-4</c:v>
                </c:pt>
                <c:pt idx="76632" formatCode="0.00E+00">
                  <c:v>3.86E-4</c:v>
                </c:pt>
                <c:pt idx="76633" formatCode="0.00E+00">
                  <c:v>3.86E-4</c:v>
                </c:pt>
                <c:pt idx="76634" formatCode="0.00E+00">
                  <c:v>3.86E-4</c:v>
                </c:pt>
                <c:pt idx="76635" formatCode="0.00E+00">
                  <c:v>3.86E-4</c:v>
                </c:pt>
                <c:pt idx="76636" formatCode="0.00E+00">
                  <c:v>3.86E-4</c:v>
                </c:pt>
                <c:pt idx="76637" formatCode="0.00E+00">
                  <c:v>3.86E-4</c:v>
                </c:pt>
                <c:pt idx="76638" formatCode="0.00E+00">
                  <c:v>3.86E-4</c:v>
                </c:pt>
                <c:pt idx="76639" formatCode="0.00E+00">
                  <c:v>3.86E-4</c:v>
                </c:pt>
                <c:pt idx="76640" formatCode="0.00E+00">
                  <c:v>3.86E-4</c:v>
                </c:pt>
                <c:pt idx="76641" formatCode="0.00E+00">
                  <c:v>3.86E-4</c:v>
                </c:pt>
                <c:pt idx="76642" formatCode="0.00E+00">
                  <c:v>3.86E-4</c:v>
                </c:pt>
                <c:pt idx="76643" formatCode="0.00E+00">
                  <c:v>3.86E-4</c:v>
                </c:pt>
                <c:pt idx="76644" formatCode="0.00E+00">
                  <c:v>3.86E-4</c:v>
                </c:pt>
                <c:pt idx="76645" formatCode="0.00E+00">
                  <c:v>3.86E-4</c:v>
                </c:pt>
                <c:pt idx="76646" formatCode="0.00E+00">
                  <c:v>3.86E-4</c:v>
                </c:pt>
                <c:pt idx="76647" formatCode="0.00E+00">
                  <c:v>3.86E-4</c:v>
                </c:pt>
                <c:pt idx="76648" formatCode="0.00E+00">
                  <c:v>3.86E-4</c:v>
                </c:pt>
                <c:pt idx="76649" formatCode="0.00E+00">
                  <c:v>3.86E-4</c:v>
                </c:pt>
                <c:pt idx="76650" formatCode="0.00E+00">
                  <c:v>3.86E-4</c:v>
                </c:pt>
                <c:pt idx="76651" formatCode="0.00E+00">
                  <c:v>3.86E-4</c:v>
                </c:pt>
                <c:pt idx="76652" formatCode="0.00E+00">
                  <c:v>3.86E-4</c:v>
                </c:pt>
                <c:pt idx="76653" formatCode="0.00E+00">
                  <c:v>3.86E-4</c:v>
                </c:pt>
                <c:pt idx="76654" formatCode="0.00E+00">
                  <c:v>3.86E-4</c:v>
                </c:pt>
                <c:pt idx="76655" formatCode="0.00E+00">
                  <c:v>3.86E-4</c:v>
                </c:pt>
                <c:pt idx="76656" formatCode="0.00E+00">
                  <c:v>3.8499999999999998E-4</c:v>
                </c:pt>
                <c:pt idx="76657" formatCode="0.00E+00">
                  <c:v>3.86E-4</c:v>
                </c:pt>
                <c:pt idx="76658" formatCode="0.00E+00">
                  <c:v>3.86E-4</c:v>
                </c:pt>
                <c:pt idx="76659" formatCode="0.00E+00">
                  <c:v>3.86E-4</c:v>
                </c:pt>
                <c:pt idx="76660" formatCode="0.00E+00">
                  <c:v>3.86E-4</c:v>
                </c:pt>
                <c:pt idx="76661" formatCode="0.00E+00">
                  <c:v>3.86E-4</c:v>
                </c:pt>
                <c:pt idx="76662" formatCode="0.00E+00">
                  <c:v>3.86E-4</c:v>
                </c:pt>
                <c:pt idx="76663" formatCode="0.00E+00">
                  <c:v>3.86E-4</c:v>
                </c:pt>
                <c:pt idx="76664" formatCode="0.00E+00">
                  <c:v>3.86E-4</c:v>
                </c:pt>
                <c:pt idx="76665" formatCode="0.00E+00">
                  <c:v>3.86E-4</c:v>
                </c:pt>
                <c:pt idx="76666" formatCode="0.00E+00">
                  <c:v>3.8499999999999998E-4</c:v>
                </c:pt>
                <c:pt idx="76667" formatCode="0.00E+00">
                  <c:v>3.86E-4</c:v>
                </c:pt>
                <c:pt idx="76668" formatCode="0.00E+00">
                  <c:v>3.86E-4</c:v>
                </c:pt>
                <c:pt idx="76669" formatCode="0.00E+00">
                  <c:v>3.86E-4</c:v>
                </c:pt>
                <c:pt idx="76670" formatCode="0.00E+00">
                  <c:v>3.86E-4</c:v>
                </c:pt>
                <c:pt idx="76671" formatCode="0.00E+00">
                  <c:v>3.8499999999999998E-4</c:v>
                </c:pt>
                <c:pt idx="76672" formatCode="0.00E+00">
                  <c:v>3.8499999999999998E-4</c:v>
                </c:pt>
                <c:pt idx="76673" formatCode="0.00E+00">
                  <c:v>3.8499999999999998E-4</c:v>
                </c:pt>
                <c:pt idx="76674" formatCode="0.00E+00">
                  <c:v>3.8499999999999998E-4</c:v>
                </c:pt>
                <c:pt idx="76675" formatCode="0.00E+00">
                  <c:v>3.8499999999999998E-4</c:v>
                </c:pt>
                <c:pt idx="76676" formatCode="0.00E+00">
                  <c:v>3.8499999999999998E-4</c:v>
                </c:pt>
                <c:pt idx="76677" formatCode="0.00E+00">
                  <c:v>3.8499999999999998E-4</c:v>
                </c:pt>
                <c:pt idx="76678" formatCode="0.00E+00">
                  <c:v>3.8499999999999998E-4</c:v>
                </c:pt>
                <c:pt idx="76679" formatCode="0.00E+00">
                  <c:v>3.8499999999999998E-4</c:v>
                </c:pt>
                <c:pt idx="76680" formatCode="0.00E+00">
                  <c:v>3.8499999999999998E-4</c:v>
                </c:pt>
                <c:pt idx="76681" formatCode="0.00E+00">
                  <c:v>3.8499999999999998E-4</c:v>
                </c:pt>
                <c:pt idx="76682" formatCode="0.00E+00">
                  <c:v>3.8499999999999998E-4</c:v>
                </c:pt>
                <c:pt idx="76683" formatCode="0.00E+00">
                  <c:v>3.8499999999999998E-4</c:v>
                </c:pt>
                <c:pt idx="76684" formatCode="0.00E+00">
                  <c:v>3.8499999999999998E-4</c:v>
                </c:pt>
                <c:pt idx="76685" formatCode="0.00E+00">
                  <c:v>3.8499999999999998E-4</c:v>
                </c:pt>
                <c:pt idx="76686" formatCode="0.00E+00">
                  <c:v>3.8499999999999998E-4</c:v>
                </c:pt>
                <c:pt idx="76687" formatCode="0.00E+00">
                  <c:v>3.8499999999999998E-4</c:v>
                </c:pt>
                <c:pt idx="76688" formatCode="0.00E+00">
                  <c:v>3.8499999999999998E-4</c:v>
                </c:pt>
                <c:pt idx="76689" formatCode="0.00E+00">
                  <c:v>3.8499999999999998E-4</c:v>
                </c:pt>
                <c:pt idx="76690" formatCode="0.00E+00">
                  <c:v>3.8499999999999998E-4</c:v>
                </c:pt>
                <c:pt idx="76691" formatCode="0.00E+00">
                  <c:v>3.8499999999999998E-4</c:v>
                </c:pt>
                <c:pt idx="76692" formatCode="0.00E+00">
                  <c:v>3.8499999999999998E-4</c:v>
                </c:pt>
                <c:pt idx="76693" formatCode="0.00E+00">
                  <c:v>3.8499999999999998E-4</c:v>
                </c:pt>
                <c:pt idx="76694" formatCode="0.00E+00">
                  <c:v>3.8499999999999998E-4</c:v>
                </c:pt>
                <c:pt idx="76695" formatCode="0.00E+00">
                  <c:v>3.8499999999999998E-4</c:v>
                </c:pt>
                <c:pt idx="76696" formatCode="0.00E+00">
                  <c:v>3.8499999999999998E-4</c:v>
                </c:pt>
                <c:pt idx="76697" formatCode="0.00E+00">
                  <c:v>3.8499999999999998E-4</c:v>
                </c:pt>
                <c:pt idx="76698" formatCode="0.00E+00">
                  <c:v>3.8499999999999998E-4</c:v>
                </c:pt>
                <c:pt idx="76699" formatCode="0.00E+00">
                  <c:v>3.8499999999999998E-4</c:v>
                </c:pt>
                <c:pt idx="76700" formatCode="0.00E+00">
                  <c:v>3.8499999999999998E-4</c:v>
                </c:pt>
                <c:pt idx="76701" formatCode="0.00E+00">
                  <c:v>3.8499999999999998E-4</c:v>
                </c:pt>
                <c:pt idx="76702" formatCode="0.00E+00">
                  <c:v>3.8499999999999998E-4</c:v>
                </c:pt>
                <c:pt idx="76703" formatCode="0.00E+00">
                  <c:v>3.8499999999999998E-4</c:v>
                </c:pt>
                <c:pt idx="76704" formatCode="0.00E+00">
                  <c:v>3.8499999999999998E-4</c:v>
                </c:pt>
                <c:pt idx="76705" formatCode="0.00E+00">
                  <c:v>3.8499999999999998E-4</c:v>
                </c:pt>
                <c:pt idx="76706" formatCode="0.00E+00">
                  <c:v>3.8499999999999998E-4</c:v>
                </c:pt>
                <c:pt idx="76707" formatCode="0.00E+00">
                  <c:v>3.8499999999999998E-4</c:v>
                </c:pt>
                <c:pt idx="76708" formatCode="0.00E+00">
                  <c:v>3.8499999999999998E-4</c:v>
                </c:pt>
                <c:pt idx="76709" formatCode="0.00E+00">
                  <c:v>3.8499999999999998E-4</c:v>
                </c:pt>
                <c:pt idx="76710" formatCode="0.00E+00">
                  <c:v>3.8499999999999998E-4</c:v>
                </c:pt>
                <c:pt idx="76711" formatCode="0.00E+00">
                  <c:v>3.8499999999999998E-4</c:v>
                </c:pt>
                <c:pt idx="76712" formatCode="0.00E+00">
                  <c:v>3.8499999999999998E-4</c:v>
                </c:pt>
                <c:pt idx="76713" formatCode="0.00E+00">
                  <c:v>3.8499999999999998E-4</c:v>
                </c:pt>
                <c:pt idx="76714" formatCode="0.00E+00">
                  <c:v>3.8499999999999998E-4</c:v>
                </c:pt>
                <c:pt idx="76715" formatCode="0.00E+00">
                  <c:v>3.8499999999999998E-4</c:v>
                </c:pt>
                <c:pt idx="76716" formatCode="0.00E+00">
                  <c:v>3.8499999999999998E-4</c:v>
                </c:pt>
                <c:pt idx="76717" formatCode="0.00E+00">
                  <c:v>3.8499999999999998E-4</c:v>
                </c:pt>
                <c:pt idx="76718" formatCode="0.00E+00">
                  <c:v>3.8499999999999998E-4</c:v>
                </c:pt>
                <c:pt idx="76719" formatCode="0.00E+00">
                  <c:v>3.8499999999999998E-4</c:v>
                </c:pt>
                <c:pt idx="76720" formatCode="0.00E+00">
                  <c:v>3.8499999999999998E-4</c:v>
                </c:pt>
                <c:pt idx="76721" formatCode="0.00E+00">
                  <c:v>3.8499999999999998E-4</c:v>
                </c:pt>
                <c:pt idx="76722" formatCode="0.00E+00">
                  <c:v>3.8499999999999998E-4</c:v>
                </c:pt>
                <c:pt idx="76723" formatCode="0.00E+00">
                  <c:v>3.8499999999999998E-4</c:v>
                </c:pt>
                <c:pt idx="76724" formatCode="0.00E+00">
                  <c:v>3.8499999999999998E-4</c:v>
                </c:pt>
                <c:pt idx="76725" formatCode="0.00E+00">
                  <c:v>3.8499999999999998E-4</c:v>
                </c:pt>
                <c:pt idx="76726" formatCode="0.00E+00">
                  <c:v>3.8499999999999998E-4</c:v>
                </c:pt>
                <c:pt idx="76727" formatCode="0.00E+00">
                  <c:v>3.8499999999999998E-4</c:v>
                </c:pt>
                <c:pt idx="76728" formatCode="0.00E+00">
                  <c:v>3.8499999999999998E-4</c:v>
                </c:pt>
                <c:pt idx="76729" formatCode="0.00E+00">
                  <c:v>3.8499999999999998E-4</c:v>
                </c:pt>
                <c:pt idx="76730" formatCode="0.00E+00">
                  <c:v>3.8499999999999998E-4</c:v>
                </c:pt>
                <c:pt idx="76731" formatCode="0.00E+00">
                  <c:v>3.8499999999999998E-4</c:v>
                </c:pt>
                <c:pt idx="76732" formatCode="0.00E+00">
                  <c:v>3.8499999999999998E-4</c:v>
                </c:pt>
                <c:pt idx="76733" formatCode="0.00E+00">
                  <c:v>3.8499999999999998E-4</c:v>
                </c:pt>
                <c:pt idx="76734" formatCode="0.00E+00">
                  <c:v>3.8499999999999998E-4</c:v>
                </c:pt>
                <c:pt idx="76735" formatCode="0.00E+00">
                  <c:v>3.8499999999999998E-4</c:v>
                </c:pt>
                <c:pt idx="76736" formatCode="0.00E+00">
                  <c:v>3.8499999999999998E-4</c:v>
                </c:pt>
                <c:pt idx="76737" formatCode="0.00E+00">
                  <c:v>3.8499999999999998E-4</c:v>
                </c:pt>
                <c:pt idx="76738" formatCode="0.00E+00">
                  <c:v>3.8499999999999998E-4</c:v>
                </c:pt>
                <c:pt idx="76739" formatCode="0.00E+00">
                  <c:v>3.8499999999999998E-4</c:v>
                </c:pt>
                <c:pt idx="76740" formatCode="0.00E+00">
                  <c:v>3.8499999999999998E-4</c:v>
                </c:pt>
                <c:pt idx="76741" formatCode="0.00E+00">
                  <c:v>3.8400000000000001E-4</c:v>
                </c:pt>
                <c:pt idx="76742" formatCode="0.00E+00">
                  <c:v>3.8400000000000001E-4</c:v>
                </c:pt>
                <c:pt idx="76743" formatCode="0.00E+00">
                  <c:v>3.8400000000000001E-4</c:v>
                </c:pt>
                <c:pt idx="76744" formatCode="0.00E+00">
                  <c:v>3.8499999999999998E-4</c:v>
                </c:pt>
                <c:pt idx="76745" formatCode="0.00E+00">
                  <c:v>3.8499999999999998E-4</c:v>
                </c:pt>
                <c:pt idx="76746" formatCode="0.00E+00">
                  <c:v>3.8499999999999998E-4</c:v>
                </c:pt>
                <c:pt idx="76747" formatCode="0.00E+00">
                  <c:v>3.8400000000000001E-4</c:v>
                </c:pt>
                <c:pt idx="76748" formatCode="0.00E+00">
                  <c:v>3.8400000000000001E-4</c:v>
                </c:pt>
                <c:pt idx="76749" formatCode="0.00E+00">
                  <c:v>3.8499999999999998E-4</c:v>
                </c:pt>
                <c:pt idx="76750" formatCode="0.00E+00">
                  <c:v>3.8499999999999998E-4</c:v>
                </c:pt>
                <c:pt idx="76751" formatCode="0.00E+00">
                  <c:v>3.8400000000000001E-4</c:v>
                </c:pt>
                <c:pt idx="76752" formatCode="0.00E+00">
                  <c:v>3.8400000000000001E-4</c:v>
                </c:pt>
                <c:pt idx="76753" formatCode="0.00E+00">
                  <c:v>3.8499999999999998E-4</c:v>
                </c:pt>
                <c:pt idx="76754" formatCode="0.00E+00">
                  <c:v>3.8499999999999998E-4</c:v>
                </c:pt>
                <c:pt idx="76755" formatCode="0.00E+00">
                  <c:v>3.8400000000000001E-4</c:v>
                </c:pt>
                <c:pt idx="76756" formatCode="0.00E+00">
                  <c:v>3.8400000000000001E-4</c:v>
                </c:pt>
                <c:pt idx="76757" formatCode="0.00E+00">
                  <c:v>3.8400000000000001E-4</c:v>
                </c:pt>
                <c:pt idx="76758" formatCode="0.00E+00">
                  <c:v>3.8400000000000001E-4</c:v>
                </c:pt>
                <c:pt idx="76759" formatCode="0.00E+00">
                  <c:v>3.8400000000000001E-4</c:v>
                </c:pt>
                <c:pt idx="76760" formatCode="0.00E+00">
                  <c:v>3.8400000000000001E-4</c:v>
                </c:pt>
                <c:pt idx="76761" formatCode="0.00E+00">
                  <c:v>3.8400000000000001E-4</c:v>
                </c:pt>
                <c:pt idx="76762" formatCode="0.00E+00">
                  <c:v>3.8400000000000001E-4</c:v>
                </c:pt>
                <c:pt idx="76763" formatCode="0.00E+00">
                  <c:v>3.8400000000000001E-4</c:v>
                </c:pt>
                <c:pt idx="76764" formatCode="0.00E+00">
                  <c:v>3.8400000000000001E-4</c:v>
                </c:pt>
                <c:pt idx="76765" formatCode="0.00E+00">
                  <c:v>3.8400000000000001E-4</c:v>
                </c:pt>
                <c:pt idx="76766" formatCode="0.00E+00">
                  <c:v>3.8400000000000001E-4</c:v>
                </c:pt>
                <c:pt idx="76767" formatCode="0.00E+00">
                  <c:v>3.8400000000000001E-4</c:v>
                </c:pt>
                <c:pt idx="76768" formatCode="0.00E+00">
                  <c:v>3.8400000000000001E-4</c:v>
                </c:pt>
                <c:pt idx="76769" formatCode="0.00E+00">
                  <c:v>3.8400000000000001E-4</c:v>
                </c:pt>
                <c:pt idx="76770" formatCode="0.00E+00">
                  <c:v>3.8400000000000001E-4</c:v>
                </c:pt>
                <c:pt idx="76771" formatCode="0.00E+00">
                  <c:v>3.8400000000000001E-4</c:v>
                </c:pt>
                <c:pt idx="76772" formatCode="0.00E+00">
                  <c:v>3.8400000000000001E-4</c:v>
                </c:pt>
                <c:pt idx="76773" formatCode="0.00E+00">
                  <c:v>3.8400000000000001E-4</c:v>
                </c:pt>
                <c:pt idx="76774" formatCode="0.00E+00">
                  <c:v>3.8400000000000001E-4</c:v>
                </c:pt>
                <c:pt idx="76775" formatCode="0.00E+00">
                  <c:v>3.8400000000000001E-4</c:v>
                </c:pt>
                <c:pt idx="76776" formatCode="0.00E+00">
                  <c:v>3.8400000000000001E-4</c:v>
                </c:pt>
                <c:pt idx="76777" formatCode="0.00E+00">
                  <c:v>3.8400000000000001E-4</c:v>
                </c:pt>
                <c:pt idx="76778" formatCode="0.00E+00">
                  <c:v>3.8400000000000001E-4</c:v>
                </c:pt>
                <c:pt idx="76779" formatCode="0.00E+00">
                  <c:v>3.8400000000000001E-4</c:v>
                </c:pt>
                <c:pt idx="76780" formatCode="0.00E+00">
                  <c:v>3.8400000000000001E-4</c:v>
                </c:pt>
                <c:pt idx="76781" formatCode="0.00E+00">
                  <c:v>3.8400000000000001E-4</c:v>
                </c:pt>
                <c:pt idx="76782" formatCode="0.00E+00">
                  <c:v>3.8400000000000001E-4</c:v>
                </c:pt>
                <c:pt idx="76783" formatCode="0.00E+00">
                  <c:v>3.8400000000000001E-4</c:v>
                </c:pt>
                <c:pt idx="76784" formatCode="0.00E+00">
                  <c:v>3.8400000000000001E-4</c:v>
                </c:pt>
                <c:pt idx="76785" formatCode="0.00E+00">
                  <c:v>3.8400000000000001E-4</c:v>
                </c:pt>
                <c:pt idx="76786" formatCode="0.00E+00">
                  <c:v>3.8400000000000001E-4</c:v>
                </c:pt>
                <c:pt idx="76787" formatCode="0.00E+00">
                  <c:v>3.8400000000000001E-4</c:v>
                </c:pt>
                <c:pt idx="76788" formatCode="0.00E+00">
                  <c:v>3.8400000000000001E-4</c:v>
                </c:pt>
                <c:pt idx="76789" formatCode="0.00E+00">
                  <c:v>3.8400000000000001E-4</c:v>
                </c:pt>
                <c:pt idx="76790" formatCode="0.00E+00">
                  <c:v>3.8400000000000001E-4</c:v>
                </c:pt>
                <c:pt idx="76791" formatCode="0.00E+00">
                  <c:v>3.8400000000000001E-4</c:v>
                </c:pt>
                <c:pt idx="76792" formatCode="0.00E+00">
                  <c:v>3.8400000000000001E-4</c:v>
                </c:pt>
                <c:pt idx="76793" formatCode="0.00E+00">
                  <c:v>3.8400000000000001E-4</c:v>
                </c:pt>
                <c:pt idx="76794" formatCode="0.00E+00">
                  <c:v>3.8400000000000001E-4</c:v>
                </c:pt>
                <c:pt idx="76795" formatCode="0.00E+00">
                  <c:v>3.8400000000000001E-4</c:v>
                </c:pt>
                <c:pt idx="76796" formatCode="0.00E+00">
                  <c:v>3.8400000000000001E-4</c:v>
                </c:pt>
                <c:pt idx="76797" formatCode="0.00E+00">
                  <c:v>3.8400000000000001E-4</c:v>
                </c:pt>
                <c:pt idx="76798" formatCode="0.00E+00">
                  <c:v>3.8400000000000001E-4</c:v>
                </c:pt>
                <c:pt idx="76799" formatCode="0.00E+00">
                  <c:v>3.8400000000000001E-4</c:v>
                </c:pt>
                <c:pt idx="76800" formatCode="0.00E+00">
                  <c:v>3.8400000000000001E-4</c:v>
                </c:pt>
                <c:pt idx="76801" formatCode="0.00E+00">
                  <c:v>3.8400000000000001E-4</c:v>
                </c:pt>
                <c:pt idx="76802" formatCode="0.00E+00">
                  <c:v>3.8400000000000001E-4</c:v>
                </c:pt>
                <c:pt idx="76803" formatCode="0.00E+00">
                  <c:v>3.8400000000000001E-4</c:v>
                </c:pt>
                <c:pt idx="76804" formatCode="0.00E+00">
                  <c:v>3.8400000000000001E-4</c:v>
                </c:pt>
                <c:pt idx="76805" formatCode="0.00E+00">
                  <c:v>3.8400000000000001E-4</c:v>
                </c:pt>
                <c:pt idx="76806" formatCode="0.00E+00">
                  <c:v>3.8400000000000001E-4</c:v>
                </c:pt>
                <c:pt idx="76807" formatCode="0.00E+00">
                  <c:v>3.8400000000000001E-4</c:v>
                </c:pt>
                <c:pt idx="76808" formatCode="0.00E+00">
                  <c:v>3.8400000000000001E-4</c:v>
                </c:pt>
                <c:pt idx="76809" formatCode="0.00E+00">
                  <c:v>3.8400000000000001E-4</c:v>
                </c:pt>
                <c:pt idx="76810" formatCode="0.00E+00">
                  <c:v>3.8400000000000001E-4</c:v>
                </c:pt>
                <c:pt idx="76811" formatCode="0.00E+00">
                  <c:v>3.8400000000000001E-4</c:v>
                </c:pt>
                <c:pt idx="76812" formatCode="0.00E+00">
                  <c:v>3.8400000000000001E-4</c:v>
                </c:pt>
                <c:pt idx="76813" formatCode="0.00E+00">
                  <c:v>3.8400000000000001E-4</c:v>
                </c:pt>
                <c:pt idx="76814" formatCode="0.00E+00">
                  <c:v>3.8400000000000001E-4</c:v>
                </c:pt>
                <c:pt idx="76815" formatCode="0.00E+00">
                  <c:v>3.8400000000000001E-4</c:v>
                </c:pt>
                <c:pt idx="76816" formatCode="0.00E+00">
                  <c:v>3.8299999999999999E-4</c:v>
                </c:pt>
                <c:pt idx="76817" formatCode="0.00E+00">
                  <c:v>3.8299999999999999E-4</c:v>
                </c:pt>
                <c:pt idx="76818" formatCode="0.00E+00">
                  <c:v>3.8400000000000001E-4</c:v>
                </c:pt>
                <c:pt idx="76819" formatCode="0.00E+00">
                  <c:v>3.8400000000000001E-4</c:v>
                </c:pt>
                <c:pt idx="76820" formatCode="0.00E+00">
                  <c:v>3.8400000000000001E-4</c:v>
                </c:pt>
                <c:pt idx="76821" formatCode="0.00E+00">
                  <c:v>3.8400000000000001E-4</c:v>
                </c:pt>
                <c:pt idx="76822" formatCode="0.00E+00">
                  <c:v>3.8400000000000001E-4</c:v>
                </c:pt>
                <c:pt idx="76823" formatCode="0.00E+00">
                  <c:v>3.8299999999999999E-4</c:v>
                </c:pt>
                <c:pt idx="76824" formatCode="0.00E+00">
                  <c:v>3.8400000000000001E-4</c:v>
                </c:pt>
                <c:pt idx="76825" formatCode="0.00E+00">
                  <c:v>3.8400000000000001E-4</c:v>
                </c:pt>
                <c:pt idx="76826" formatCode="0.00E+00">
                  <c:v>3.8400000000000001E-4</c:v>
                </c:pt>
                <c:pt idx="76827" formatCode="0.00E+00">
                  <c:v>3.8400000000000001E-4</c:v>
                </c:pt>
                <c:pt idx="76828" formatCode="0.00E+00">
                  <c:v>3.8299999999999999E-4</c:v>
                </c:pt>
                <c:pt idx="76829" formatCode="0.00E+00">
                  <c:v>3.8299999999999999E-4</c:v>
                </c:pt>
                <c:pt idx="76830" formatCode="0.00E+00">
                  <c:v>3.8299999999999999E-4</c:v>
                </c:pt>
                <c:pt idx="76831" formatCode="0.00E+00">
                  <c:v>3.8299999999999999E-4</c:v>
                </c:pt>
                <c:pt idx="76832" formatCode="0.00E+00">
                  <c:v>3.8299999999999999E-4</c:v>
                </c:pt>
                <c:pt idx="76833" formatCode="0.00E+00">
                  <c:v>3.8299999999999999E-4</c:v>
                </c:pt>
                <c:pt idx="76834" formatCode="0.00E+00">
                  <c:v>3.8299999999999999E-4</c:v>
                </c:pt>
                <c:pt idx="76835" formatCode="0.00E+00">
                  <c:v>3.8299999999999999E-4</c:v>
                </c:pt>
                <c:pt idx="76836" formatCode="0.00E+00">
                  <c:v>3.8299999999999999E-4</c:v>
                </c:pt>
                <c:pt idx="76837" formatCode="0.00E+00">
                  <c:v>3.8299999999999999E-4</c:v>
                </c:pt>
                <c:pt idx="76838" formatCode="0.00E+00">
                  <c:v>3.8299999999999999E-4</c:v>
                </c:pt>
                <c:pt idx="76839" formatCode="0.00E+00">
                  <c:v>3.8299999999999999E-4</c:v>
                </c:pt>
                <c:pt idx="76840" formatCode="0.00E+00">
                  <c:v>3.8299999999999999E-4</c:v>
                </c:pt>
                <c:pt idx="76841" formatCode="0.00E+00">
                  <c:v>3.8299999999999999E-4</c:v>
                </c:pt>
                <c:pt idx="76842" formatCode="0.00E+00">
                  <c:v>3.8299999999999999E-4</c:v>
                </c:pt>
                <c:pt idx="76843" formatCode="0.00E+00">
                  <c:v>3.8299999999999999E-4</c:v>
                </c:pt>
                <c:pt idx="76844" formatCode="0.00E+00">
                  <c:v>3.8299999999999999E-4</c:v>
                </c:pt>
                <c:pt idx="76845" formatCode="0.00E+00">
                  <c:v>3.8299999999999999E-4</c:v>
                </c:pt>
                <c:pt idx="76846" formatCode="0.00E+00">
                  <c:v>3.8299999999999999E-4</c:v>
                </c:pt>
                <c:pt idx="76847" formatCode="0.00E+00">
                  <c:v>3.8299999999999999E-4</c:v>
                </c:pt>
                <c:pt idx="76848" formatCode="0.00E+00">
                  <c:v>3.8299999999999999E-4</c:v>
                </c:pt>
                <c:pt idx="76849" formatCode="0.00E+00">
                  <c:v>3.8299999999999999E-4</c:v>
                </c:pt>
                <c:pt idx="76850" formatCode="0.00E+00">
                  <c:v>3.8299999999999999E-4</c:v>
                </c:pt>
                <c:pt idx="76851" formatCode="0.00E+00">
                  <c:v>3.8299999999999999E-4</c:v>
                </c:pt>
                <c:pt idx="76852" formatCode="0.00E+00">
                  <c:v>3.8299999999999999E-4</c:v>
                </c:pt>
                <c:pt idx="76853" formatCode="0.00E+00">
                  <c:v>3.8299999999999999E-4</c:v>
                </c:pt>
                <c:pt idx="76854" formatCode="0.00E+00">
                  <c:v>3.8299999999999999E-4</c:v>
                </c:pt>
                <c:pt idx="76855" formatCode="0.00E+00">
                  <c:v>3.8299999999999999E-4</c:v>
                </c:pt>
                <c:pt idx="76856" formatCode="0.00E+00">
                  <c:v>3.8299999999999999E-4</c:v>
                </c:pt>
                <c:pt idx="76857" formatCode="0.00E+00">
                  <c:v>3.8299999999999999E-4</c:v>
                </c:pt>
                <c:pt idx="76858" formatCode="0.00E+00">
                  <c:v>3.8299999999999999E-4</c:v>
                </c:pt>
                <c:pt idx="76859" formatCode="0.00E+00">
                  <c:v>3.8299999999999999E-4</c:v>
                </c:pt>
                <c:pt idx="76860" formatCode="0.00E+00">
                  <c:v>3.8299999999999999E-4</c:v>
                </c:pt>
                <c:pt idx="76861" formatCode="0.00E+00">
                  <c:v>3.8299999999999999E-4</c:v>
                </c:pt>
                <c:pt idx="76862" formatCode="0.00E+00">
                  <c:v>3.8299999999999999E-4</c:v>
                </c:pt>
                <c:pt idx="76863" formatCode="0.00E+00">
                  <c:v>3.8299999999999999E-4</c:v>
                </c:pt>
                <c:pt idx="76864" formatCode="0.00E+00">
                  <c:v>3.8299999999999999E-4</c:v>
                </c:pt>
                <c:pt idx="76865" formatCode="0.00E+00">
                  <c:v>3.8299999999999999E-4</c:v>
                </c:pt>
                <c:pt idx="76866" formatCode="0.00E+00">
                  <c:v>3.8299999999999999E-4</c:v>
                </c:pt>
                <c:pt idx="76867" formatCode="0.00E+00">
                  <c:v>3.8299999999999999E-4</c:v>
                </c:pt>
                <c:pt idx="76868" formatCode="0.00E+00">
                  <c:v>3.8299999999999999E-4</c:v>
                </c:pt>
                <c:pt idx="76869" formatCode="0.00E+00">
                  <c:v>3.8299999999999999E-4</c:v>
                </c:pt>
                <c:pt idx="76870" formatCode="0.00E+00">
                  <c:v>3.8299999999999999E-4</c:v>
                </c:pt>
                <c:pt idx="76871" formatCode="0.00E+00">
                  <c:v>3.8299999999999999E-4</c:v>
                </c:pt>
                <c:pt idx="76872" formatCode="0.00E+00">
                  <c:v>3.8299999999999999E-4</c:v>
                </c:pt>
                <c:pt idx="76873" formatCode="0.00E+00">
                  <c:v>3.8299999999999999E-4</c:v>
                </c:pt>
                <c:pt idx="76874" formatCode="0.00E+00">
                  <c:v>3.8299999999999999E-4</c:v>
                </c:pt>
                <c:pt idx="76875" formatCode="0.00E+00">
                  <c:v>3.8299999999999999E-4</c:v>
                </c:pt>
                <c:pt idx="76876" formatCode="0.00E+00">
                  <c:v>3.8299999999999999E-4</c:v>
                </c:pt>
                <c:pt idx="76877" formatCode="0.00E+00">
                  <c:v>3.8299999999999999E-4</c:v>
                </c:pt>
                <c:pt idx="76878" formatCode="0.00E+00">
                  <c:v>3.8299999999999999E-4</c:v>
                </c:pt>
                <c:pt idx="76879" formatCode="0.00E+00">
                  <c:v>3.8299999999999999E-4</c:v>
                </c:pt>
                <c:pt idx="76880" formatCode="0.00E+00">
                  <c:v>3.8299999999999999E-4</c:v>
                </c:pt>
                <c:pt idx="76881" formatCode="0.00E+00">
                  <c:v>3.8299999999999999E-4</c:v>
                </c:pt>
                <c:pt idx="76882" formatCode="0.00E+00">
                  <c:v>3.8299999999999999E-4</c:v>
                </c:pt>
                <c:pt idx="76883" formatCode="0.00E+00">
                  <c:v>3.8299999999999999E-4</c:v>
                </c:pt>
                <c:pt idx="76884" formatCode="0.00E+00">
                  <c:v>3.8299999999999999E-4</c:v>
                </c:pt>
                <c:pt idx="76885" formatCode="0.00E+00">
                  <c:v>3.8299999999999999E-4</c:v>
                </c:pt>
                <c:pt idx="76886" formatCode="0.00E+00">
                  <c:v>3.8299999999999999E-4</c:v>
                </c:pt>
                <c:pt idx="76887" formatCode="0.00E+00">
                  <c:v>3.8299999999999999E-4</c:v>
                </c:pt>
                <c:pt idx="76888" formatCode="0.00E+00">
                  <c:v>3.8299999999999999E-4</c:v>
                </c:pt>
                <c:pt idx="76889" formatCode="0.00E+00">
                  <c:v>3.8299999999999999E-4</c:v>
                </c:pt>
                <c:pt idx="76890" formatCode="0.00E+00">
                  <c:v>3.8299999999999999E-4</c:v>
                </c:pt>
                <c:pt idx="76891" formatCode="0.00E+00">
                  <c:v>3.8299999999999999E-4</c:v>
                </c:pt>
                <c:pt idx="76892" formatCode="0.00E+00">
                  <c:v>3.8299999999999999E-4</c:v>
                </c:pt>
                <c:pt idx="76893" formatCode="0.00E+00">
                  <c:v>3.8299999999999999E-4</c:v>
                </c:pt>
                <c:pt idx="76894" formatCode="0.00E+00">
                  <c:v>3.8299999999999999E-4</c:v>
                </c:pt>
                <c:pt idx="76895" formatCode="0.00E+00">
                  <c:v>3.8299999999999999E-4</c:v>
                </c:pt>
                <c:pt idx="76896" formatCode="0.00E+00">
                  <c:v>3.8299999999999999E-4</c:v>
                </c:pt>
                <c:pt idx="76897" formatCode="0.00E+00">
                  <c:v>3.8299999999999999E-4</c:v>
                </c:pt>
                <c:pt idx="76898" formatCode="0.00E+00">
                  <c:v>3.8299999999999999E-4</c:v>
                </c:pt>
                <c:pt idx="76899" formatCode="0.00E+00">
                  <c:v>3.8299999999999999E-4</c:v>
                </c:pt>
                <c:pt idx="76900" formatCode="0.00E+00">
                  <c:v>3.8299999999999999E-4</c:v>
                </c:pt>
                <c:pt idx="76901" formatCode="0.00E+00">
                  <c:v>3.8299999999999999E-4</c:v>
                </c:pt>
                <c:pt idx="76902" formatCode="0.00E+00">
                  <c:v>3.8299999999999999E-4</c:v>
                </c:pt>
                <c:pt idx="76903" formatCode="0.00E+00">
                  <c:v>3.8299999999999999E-4</c:v>
                </c:pt>
                <c:pt idx="76904" formatCode="0.00E+00">
                  <c:v>3.8200000000000002E-4</c:v>
                </c:pt>
                <c:pt idx="76905" formatCode="0.00E+00">
                  <c:v>3.8299999999999999E-4</c:v>
                </c:pt>
                <c:pt idx="76906" formatCode="0.00E+00">
                  <c:v>3.8299999999999999E-4</c:v>
                </c:pt>
                <c:pt idx="76907" formatCode="0.00E+00">
                  <c:v>3.8299999999999999E-4</c:v>
                </c:pt>
                <c:pt idx="76908" formatCode="0.00E+00">
                  <c:v>3.8299999999999999E-4</c:v>
                </c:pt>
                <c:pt idx="76909" formatCode="0.00E+00">
                  <c:v>3.8200000000000002E-4</c:v>
                </c:pt>
                <c:pt idx="76910" formatCode="0.00E+00">
                  <c:v>3.8299999999999999E-4</c:v>
                </c:pt>
                <c:pt idx="76911" formatCode="0.00E+00">
                  <c:v>3.8299999999999999E-4</c:v>
                </c:pt>
                <c:pt idx="76912" formatCode="0.00E+00">
                  <c:v>3.8200000000000002E-4</c:v>
                </c:pt>
                <c:pt idx="76913" formatCode="0.00E+00">
                  <c:v>3.8200000000000002E-4</c:v>
                </c:pt>
                <c:pt idx="76914" formatCode="0.00E+00">
                  <c:v>3.8200000000000002E-4</c:v>
                </c:pt>
                <c:pt idx="76915" formatCode="0.00E+00">
                  <c:v>3.8200000000000002E-4</c:v>
                </c:pt>
                <c:pt idx="76916" formatCode="0.00E+00">
                  <c:v>3.8200000000000002E-4</c:v>
                </c:pt>
                <c:pt idx="76917" formatCode="0.00E+00">
                  <c:v>3.8200000000000002E-4</c:v>
                </c:pt>
                <c:pt idx="76918" formatCode="0.00E+00">
                  <c:v>3.8200000000000002E-4</c:v>
                </c:pt>
                <c:pt idx="76919" formatCode="0.00E+00">
                  <c:v>3.8200000000000002E-4</c:v>
                </c:pt>
                <c:pt idx="76920" formatCode="0.00E+00">
                  <c:v>3.8200000000000002E-4</c:v>
                </c:pt>
                <c:pt idx="76921" formatCode="0.00E+00">
                  <c:v>3.8200000000000002E-4</c:v>
                </c:pt>
                <c:pt idx="76922" formatCode="0.00E+00">
                  <c:v>3.8200000000000002E-4</c:v>
                </c:pt>
                <c:pt idx="76923" formatCode="0.00E+00">
                  <c:v>3.8200000000000002E-4</c:v>
                </c:pt>
                <c:pt idx="76924" formatCode="0.00E+00">
                  <c:v>3.8200000000000002E-4</c:v>
                </c:pt>
                <c:pt idx="76925" formatCode="0.00E+00">
                  <c:v>3.8200000000000002E-4</c:v>
                </c:pt>
                <c:pt idx="76926" formatCode="0.00E+00">
                  <c:v>3.8299999999999999E-4</c:v>
                </c:pt>
                <c:pt idx="76927" formatCode="0.00E+00">
                  <c:v>3.8200000000000002E-4</c:v>
                </c:pt>
                <c:pt idx="76928" formatCode="0.00E+00">
                  <c:v>3.8200000000000002E-4</c:v>
                </c:pt>
                <c:pt idx="76929" formatCode="0.00E+00">
                  <c:v>3.8200000000000002E-4</c:v>
                </c:pt>
                <c:pt idx="76930" formatCode="0.00E+00">
                  <c:v>3.8200000000000002E-4</c:v>
                </c:pt>
                <c:pt idx="76931" formatCode="0.00E+00">
                  <c:v>3.8200000000000002E-4</c:v>
                </c:pt>
                <c:pt idx="76932" formatCode="0.00E+00">
                  <c:v>3.8200000000000002E-4</c:v>
                </c:pt>
                <c:pt idx="76933" formatCode="0.00E+00">
                  <c:v>3.8200000000000002E-4</c:v>
                </c:pt>
                <c:pt idx="76934" formatCode="0.00E+00">
                  <c:v>3.8200000000000002E-4</c:v>
                </c:pt>
                <c:pt idx="76935" formatCode="0.00E+00">
                  <c:v>3.8200000000000002E-4</c:v>
                </c:pt>
                <c:pt idx="76936" formatCode="0.00E+00">
                  <c:v>3.8200000000000002E-4</c:v>
                </c:pt>
                <c:pt idx="76937" formatCode="0.00E+00">
                  <c:v>3.8200000000000002E-4</c:v>
                </c:pt>
                <c:pt idx="76938" formatCode="0.00E+00">
                  <c:v>3.8200000000000002E-4</c:v>
                </c:pt>
                <c:pt idx="76939" formatCode="0.00E+00">
                  <c:v>3.8200000000000002E-4</c:v>
                </c:pt>
                <c:pt idx="76940" formatCode="0.00E+00">
                  <c:v>3.8200000000000002E-4</c:v>
                </c:pt>
                <c:pt idx="76941" formatCode="0.00E+00">
                  <c:v>3.8200000000000002E-4</c:v>
                </c:pt>
                <c:pt idx="76942" formatCode="0.00E+00">
                  <c:v>3.8200000000000002E-4</c:v>
                </c:pt>
                <c:pt idx="76943" formatCode="0.00E+00">
                  <c:v>3.8200000000000002E-4</c:v>
                </c:pt>
                <c:pt idx="76944" formatCode="0.00E+00">
                  <c:v>3.8200000000000002E-4</c:v>
                </c:pt>
                <c:pt idx="76945" formatCode="0.00E+00">
                  <c:v>3.8200000000000002E-4</c:v>
                </c:pt>
                <c:pt idx="76946" formatCode="0.00E+00">
                  <c:v>3.8200000000000002E-4</c:v>
                </c:pt>
                <c:pt idx="76947" formatCode="0.00E+00">
                  <c:v>3.8200000000000002E-4</c:v>
                </c:pt>
                <c:pt idx="76948" formatCode="0.00E+00">
                  <c:v>3.8200000000000002E-4</c:v>
                </c:pt>
                <c:pt idx="76949" formatCode="0.00E+00">
                  <c:v>3.8200000000000002E-4</c:v>
                </c:pt>
                <c:pt idx="76950" formatCode="0.00E+00">
                  <c:v>3.8200000000000002E-4</c:v>
                </c:pt>
                <c:pt idx="76951" formatCode="0.00E+00">
                  <c:v>3.8200000000000002E-4</c:v>
                </c:pt>
                <c:pt idx="76952" formatCode="0.00E+00">
                  <c:v>3.8200000000000002E-4</c:v>
                </c:pt>
                <c:pt idx="76953" formatCode="0.00E+00">
                  <c:v>3.8200000000000002E-4</c:v>
                </c:pt>
                <c:pt idx="76954" formatCode="0.00E+00">
                  <c:v>3.8200000000000002E-4</c:v>
                </c:pt>
                <c:pt idx="76955" formatCode="0.00E+00">
                  <c:v>3.8200000000000002E-4</c:v>
                </c:pt>
                <c:pt idx="76956" formatCode="0.00E+00">
                  <c:v>3.8200000000000002E-4</c:v>
                </c:pt>
                <c:pt idx="76957" formatCode="0.00E+00">
                  <c:v>3.8200000000000002E-4</c:v>
                </c:pt>
                <c:pt idx="76958" formatCode="0.00E+00">
                  <c:v>3.8200000000000002E-4</c:v>
                </c:pt>
                <c:pt idx="76959" formatCode="0.00E+00">
                  <c:v>3.8200000000000002E-4</c:v>
                </c:pt>
                <c:pt idx="76960" formatCode="0.00E+00">
                  <c:v>3.8200000000000002E-4</c:v>
                </c:pt>
                <c:pt idx="76961" formatCode="0.00E+00">
                  <c:v>3.8200000000000002E-4</c:v>
                </c:pt>
                <c:pt idx="76962" formatCode="0.00E+00">
                  <c:v>3.8200000000000002E-4</c:v>
                </c:pt>
                <c:pt idx="76963" formatCode="0.00E+00">
                  <c:v>3.8200000000000002E-4</c:v>
                </c:pt>
                <c:pt idx="76964" formatCode="0.00E+00">
                  <c:v>3.8200000000000002E-4</c:v>
                </c:pt>
                <c:pt idx="76965" formatCode="0.00E+00">
                  <c:v>3.8200000000000002E-4</c:v>
                </c:pt>
                <c:pt idx="76966" formatCode="0.00E+00">
                  <c:v>3.8200000000000002E-4</c:v>
                </c:pt>
                <c:pt idx="76967" formatCode="0.00E+00">
                  <c:v>3.8200000000000002E-4</c:v>
                </c:pt>
                <c:pt idx="76968" formatCode="0.00E+00">
                  <c:v>3.8200000000000002E-4</c:v>
                </c:pt>
                <c:pt idx="76969" formatCode="0.00E+00">
                  <c:v>3.8299999999999999E-4</c:v>
                </c:pt>
                <c:pt idx="76970" formatCode="0.00E+00">
                  <c:v>4.0499999999999998E-4</c:v>
                </c:pt>
                <c:pt idx="76971" formatCode="0.00E+00">
                  <c:v>5.13E-4</c:v>
                </c:pt>
                <c:pt idx="76972" formatCode="0.00E+00">
                  <c:v>6.2200000000000005E-4</c:v>
                </c:pt>
                <c:pt idx="76973" formatCode="0.00E+00">
                  <c:v>5.7499999999999999E-4</c:v>
                </c:pt>
                <c:pt idx="76974" formatCode="0.00E+00">
                  <c:v>5.5099999999999995E-4</c:v>
                </c:pt>
                <c:pt idx="76975" formatCode="0.00E+00">
                  <c:v>5.6599999999999999E-4</c:v>
                </c:pt>
                <c:pt idx="76976" formatCode="0.00E+00">
                  <c:v>5.3899999999999998E-4</c:v>
                </c:pt>
                <c:pt idx="76977" formatCode="0.00E+00">
                  <c:v>5.5000000000000003E-4</c:v>
                </c:pt>
                <c:pt idx="76978" formatCode="0.00E+00">
                  <c:v>5.3799999999999996E-4</c:v>
                </c:pt>
                <c:pt idx="76979" formatCode="0.00E+00">
                  <c:v>5.3700000000000004E-4</c:v>
                </c:pt>
                <c:pt idx="76980" formatCode="0.00E+00">
                  <c:v>5.3700000000000004E-4</c:v>
                </c:pt>
                <c:pt idx="76981" formatCode="0.00E+00">
                  <c:v>5.2999999999999998E-4</c:v>
                </c:pt>
                <c:pt idx="76982" formatCode="0.00E+00">
                  <c:v>5.3300000000000005E-4</c:v>
                </c:pt>
                <c:pt idx="76983" formatCode="0.00E+00">
                  <c:v>5.2700000000000002E-4</c:v>
                </c:pt>
                <c:pt idx="76984" formatCode="0.00E+00">
                  <c:v>5.2899999999999996E-4</c:v>
                </c:pt>
                <c:pt idx="76985" formatCode="0.00E+00">
                  <c:v>5.2599999999999999E-4</c:v>
                </c:pt>
                <c:pt idx="76986" formatCode="0.00E+00">
                  <c:v>5.2599999999999999E-4</c:v>
                </c:pt>
                <c:pt idx="76987" formatCode="0.00E+00">
                  <c:v>5.2499999999999997E-4</c:v>
                </c:pt>
                <c:pt idx="76988" formatCode="0.00E+00">
                  <c:v>5.2300000000000003E-4</c:v>
                </c:pt>
                <c:pt idx="76989" formatCode="0.00E+00">
                  <c:v>5.2300000000000003E-4</c:v>
                </c:pt>
                <c:pt idx="76990" formatCode="0.00E+00">
                  <c:v>5.2099999999999998E-4</c:v>
                </c:pt>
                <c:pt idx="76991" formatCode="0.00E+00">
                  <c:v>5.22E-4</c:v>
                </c:pt>
                <c:pt idx="76992" formatCode="0.00E+00">
                  <c:v>5.1999999999999995E-4</c:v>
                </c:pt>
                <c:pt idx="76993" formatCode="0.00E+00">
                  <c:v>5.1999999999999995E-4</c:v>
                </c:pt>
                <c:pt idx="76994" formatCode="0.00E+00">
                  <c:v>5.1900000000000004E-4</c:v>
                </c:pt>
                <c:pt idx="76995" formatCode="0.00E+00">
                  <c:v>5.1800000000000001E-4</c:v>
                </c:pt>
                <c:pt idx="76996" formatCode="0.00E+00">
                  <c:v>5.1800000000000001E-4</c:v>
                </c:pt>
                <c:pt idx="76997" formatCode="0.00E+00">
                  <c:v>5.1699999999999999E-4</c:v>
                </c:pt>
                <c:pt idx="76998" formatCode="0.00E+00">
                  <c:v>5.1699999999999999E-4</c:v>
                </c:pt>
                <c:pt idx="76999" formatCode="0.00E+00">
                  <c:v>5.1599999999999997E-4</c:v>
                </c:pt>
                <c:pt idx="77000" formatCode="0.00E+00">
                  <c:v>5.1500000000000005E-4</c:v>
                </c:pt>
                <c:pt idx="77001" formatCode="0.00E+00">
                  <c:v>5.1500000000000005E-4</c:v>
                </c:pt>
                <c:pt idx="77002" formatCode="0.00E+00">
                  <c:v>5.1400000000000003E-4</c:v>
                </c:pt>
                <c:pt idx="77003" formatCode="0.00E+00">
                  <c:v>5.1400000000000003E-4</c:v>
                </c:pt>
                <c:pt idx="77004" formatCode="0.00E+00">
                  <c:v>5.13E-4</c:v>
                </c:pt>
                <c:pt idx="77005" formatCode="0.00E+00">
                  <c:v>5.13E-4</c:v>
                </c:pt>
                <c:pt idx="77006" formatCode="0.00E+00">
                  <c:v>5.1199999999999998E-4</c:v>
                </c:pt>
                <c:pt idx="77007" formatCode="0.00E+00">
                  <c:v>5.1199999999999998E-4</c:v>
                </c:pt>
                <c:pt idx="77008" formatCode="0.00E+00">
                  <c:v>5.1099999999999995E-4</c:v>
                </c:pt>
                <c:pt idx="77009" formatCode="0.00E+00">
                  <c:v>5.1099999999999995E-4</c:v>
                </c:pt>
                <c:pt idx="77010" formatCode="0.00E+00">
                  <c:v>5.1000000000000004E-4</c:v>
                </c:pt>
                <c:pt idx="77011" formatCode="0.00E+00">
                  <c:v>5.1000000000000004E-4</c:v>
                </c:pt>
                <c:pt idx="77012" formatCode="0.00E+00">
                  <c:v>5.0900000000000001E-4</c:v>
                </c:pt>
                <c:pt idx="77013" formatCode="0.00E+00">
                  <c:v>5.0900000000000001E-4</c:v>
                </c:pt>
                <c:pt idx="77014" formatCode="0.00E+00">
                  <c:v>5.0799999999999999E-4</c:v>
                </c:pt>
                <c:pt idx="77015" formatCode="0.00E+00">
                  <c:v>5.0799999999999999E-4</c:v>
                </c:pt>
                <c:pt idx="77016" formatCode="0.00E+00">
                  <c:v>5.0699999999999996E-4</c:v>
                </c:pt>
                <c:pt idx="77017" formatCode="0.00E+00">
                  <c:v>5.0699999999999996E-4</c:v>
                </c:pt>
                <c:pt idx="77018" formatCode="0.00E+00">
                  <c:v>5.0600000000000005E-4</c:v>
                </c:pt>
                <c:pt idx="77019" formatCode="0.00E+00">
                  <c:v>5.0600000000000005E-4</c:v>
                </c:pt>
                <c:pt idx="77020" formatCode="0.00E+00">
                  <c:v>5.0500000000000002E-4</c:v>
                </c:pt>
                <c:pt idx="77021" formatCode="0.00E+00">
                  <c:v>5.0500000000000002E-4</c:v>
                </c:pt>
                <c:pt idx="77022" formatCode="0.00E+00">
                  <c:v>5.0500000000000002E-4</c:v>
                </c:pt>
                <c:pt idx="77023" formatCode="0.00E+00">
                  <c:v>5.04E-4</c:v>
                </c:pt>
                <c:pt idx="77024" formatCode="0.00E+00">
                  <c:v>5.04E-4</c:v>
                </c:pt>
                <c:pt idx="77025" formatCode="0.00E+00">
                  <c:v>5.0299999999999997E-4</c:v>
                </c:pt>
                <c:pt idx="77026" formatCode="0.00E+00">
                  <c:v>5.0299999999999997E-4</c:v>
                </c:pt>
                <c:pt idx="77027" formatCode="0.00E+00">
                  <c:v>5.0199999999999995E-4</c:v>
                </c:pt>
                <c:pt idx="77028" formatCode="0.00E+00">
                  <c:v>5.0199999999999995E-4</c:v>
                </c:pt>
                <c:pt idx="77029" formatCode="0.00E+00">
                  <c:v>5.0100000000000003E-4</c:v>
                </c:pt>
                <c:pt idx="77030" formatCode="0.00E+00">
                  <c:v>5.0100000000000003E-4</c:v>
                </c:pt>
                <c:pt idx="77031" formatCode="0.00E+00">
                  <c:v>5.0100000000000003E-4</c:v>
                </c:pt>
                <c:pt idx="77032" formatCode="0.00E+00">
                  <c:v>5.0000000000000001E-4</c:v>
                </c:pt>
                <c:pt idx="77033" formatCode="0.00E+00">
                  <c:v>5.0000000000000001E-4</c:v>
                </c:pt>
                <c:pt idx="77034" formatCode="0.00E+00">
                  <c:v>4.9899999999999999E-4</c:v>
                </c:pt>
                <c:pt idx="77035" formatCode="0.00E+00">
                  <c:v>4.9899999999999999E-4</c:v>
                </c:pt>
                <c:pt idx="77036" formatCode="0.00E+00">
                  <c:v>4.9899999999999999E-4</c:v>
                </c:pt>
                <c:pt idx="77037" formatCode="0.00E+00">
                  <c:v>4.9799999999999996E-4</c:v>
                </c:pt>
                <c:pt idx="77038" formatCode="0.00E+00">
                  <c:v>4.9799999999999996E-4</c:v>
                </c:pt>
                <c:pt idx="77039" formatCode="0.00E+00">
                  <c:v>4.9700000000000005E-4</c:v>
                </c:pt>
                <c:pt idx="77040" formatCode="0.00E+00">
                  <c:v>4.9700000000000005E-4</c:v>
                </c:pt>
                <c:pt idx="77041" formatCode="0.00E+00">
                  <c:v>4.9700000000000005E-4</c:v>
                </c:pt>
                <c:pt idx="77042" formatCode="0.00E+00">
                  <c:v>4.9600000000000002E-4</c:v>
                </c:pt>
                <c:pt idx="77043" formatCode="0.00E+00">
                  <c:v>4.9600000000000002E-4</c:v>
                </c:pt>
                <c:pt idx="77044" formatCode="0.00E+00">
                  <c:v>4.95E-4</c:v>
                </c:pt>
                <c:pt idx="77045" formatCode="0.00E+00">
                  <c:v>4.95E-4</c:v>
                </c:pt>
                <c:pt idx="77046" formatCode="0.00E+00">
                  <c:v>4.9399999999999997E-4</c:v>
                </c:pt>
                <c:pt idx="77047" formatCode="0.00E+00">
                  <c:v>4.9399999999999997E-4</c:v>
                </c:pt>
                <c:pt idx="77048" formatCode="0.00E+00">
                  <c:v>4.9399999999999997E-4</c:v>
                </c:pt>
                <c:pt idx="77049" formatCode="0.00E+00">
                  <c:v>4.9299999999999995E-4</c:v>
                </c:pt>
                <c:pt idx="77050" formatCode="0.00E+00">
                  <c:v>4.9299999999999995E-4</c:v>
                </c:pt>
                <c:pt idx="77051" formatCode="0.00E+00">
                  <c:v>4.9299999999999995E-4</c:v>
                </c:pt>
                <c:pt idx="77052" formatCode="0.00E+00">
                  <c:v>4.9200000000000003E-4</c:v>
                </c:pt>
                <c:pt idx="77053" formatCode="0.00E+00">
                  <c:v>4.9200000000000003E-4</c:v>
                </c:pt>
                <c:pt idx="77054" formatCode="0.00E+00">
                  <c:v>4.9100000000000001E-4</c:v>
                </c:pt>
                <c:pt idx="77055" formatCode="0.00E+00">
                  <c:v>4.9100000000000001E-4</c:v>
                </c:pt>
                <c:pt idx="77056" formatCode="0.00E+00">
                  <c:v>4.9100000000000001E-4</c:v>
                </c:pt>
                <c:pt idx="77057" formatCode="0.00E+00">
                  <c:v>4.8999999999999998E-4</c:v>
                </c:pt>
                <c:pt idx="77058" formatCode="0.00E+00">
                  <c:v>4.8999999999999998E-4</c:v>
                </c:pt>
                <c:pt idx="77059" formatCode="0.00E+00">
                  <c:v>4.8899999999999996E-4</c:v>
                </c:pt>
                <c:pt idx="77060" formatCode="0.00E+00">
                  <c:v>4.8899999999999996E-4</c:v>
                </c:pt>
                <c:pt idx="77061" formatCode="0.00E+00">
                  <c:v>4.8899999999999996E-4</c:v>
                </c:pt>
                <c:pt idx="77062" formatCode="0.00E+00">
                  <c:v>4.8799999999999999E-4</c:v>
                </c:pt>
                <c:pt idx="77063" formatCode="0.00E+00">
                  <c:v>4.8799999999999999E-4</c:v>
                </c:pt>
                <c:pt idx="77064" formatCode="0.00E+00">
                  <c:v>4.8799999999999999E-4</c:v>
                </c:pt>
                <c:pt idx="77065" formatCode="0.00E+00">
                  <c:v>4.8700000000000002E-4</c:v>
                </c:pt>
                <c:pt idx="77066" formatCode="0.00E+00">
                  <c:v>4.8700000000000002E-4</c:v>
                </c:pt>
                <c:pt idx="77067" formatCode="0.00E+00">
                  <c:v>4.86E-4</c:v>
                </c:pt>
                <c:pt idx="77068" formatCode="0.00E+00">
                  <c:v>4.86E-4</c:v>
                </c:pt>
                <c:pt idx="77069" formatCode="0.00E+00">
                  <c:v>4.86E-4</c:v>
                </c:pt>
                <c:pt idx="77070" formatCode="0.00E+00">
                  <c:v>4.8500000000000003E-4</c:v>
                </c:pt>
                <c:pt idx="77071" formatCode="0.00E+00">
                  <c:v>4.8500000000000003E-4</c:v>
                </c:pt>
                <c:pt idx="77072" formatCode="0.00E+00">
                  <c:v>4.8500000000000003E-4</c:v>
                </c:pt>
                <c:pt idx="77073" formatCode="0.00E+00">
                  <c:v>4.84E-4</c:v>
                </c:pt>
                <c:pt idx="77074" formatCode="0.00E+00">
                  <c:v>4.84E-4</c:v>
                </c:pt>
                <c:pt idx="77075" formatCode="0.00E+00">
                  <c:v>4.84E-4</c:v>
                </c:pt>
                <c:pt idx="77076" formatCode="0.00E+00">
                  <c:v>4.84E-4</c:v>
                </c:pt>
                <c:pt idx="77077" formatCode="0.00E+00">
                  <c:v>4.8299999999999998E-4</c:v>
                </c:pt>
                <c:pt idx="77078" formatCode="0.00E+00">
                  <c:v>4.8299999999999998E-4</c:v>
                </c:pt>
                <c:pt idx="77079" formatCode="0.00E+00">
                  <c:v>4.8200000000000001E-4</c:v>
                </c:pt>
                <c:pt idx="77080" formatCode="0.00E+00">
                  <c:v>4.8200000000000001E-4</c:v>
                </c:pt>
                <c:pt idx="77081" formatCode="0.00E+00">
                  <c:v>4.8200000000000001E-4</c:v>
                </c:pt>
                <c:pt idx="77082" formatCode="0.00E+00">
                  <c:v>4.8099999999999998E-4</c:v>
                </c:pt>
                <c:pt idx="77083" formatCode="0.00E+00">
                  <c:v>4.8099999999999998E-4</c:v>
                </c:pt>
                <c:pt idx="77084" formatCode="0.00E+00">
                  <c:v>4.8099999999999998E-4</c:v>
                </c:pt>
                <c:pt idx="77085" formatCode="0.00E+00">
                  <c:v>4.8000000000000001E-4</c:v>
                </c:pt>
                <c:pt idx="77086" formatCode="0.00E+00">
                  <c:v>4.8000000000000001E-4</c:v>
                </c:pt>
                <c:pt idx="77087" formatCode="0.00E+00">
                  <c:v>4.8000000000000001E-4</c:v>
                </c:pt>
                <c:pt idx="77088" formatCode="0.00E+00">
                  <c:v>4.7899999999999999E-4</c:v>
                </c:pt>
                <c:pt idx="77089" formatCode="0.00E+00">
                  <c:v>4.7899999999999999E-4</c:v>
                </c:pt>
                <c:pt idx="77090" formatCode="0.00E+00">
                  <c:v>4.7899999999999999E-4</c:v>
                </c:pt>
                <c:pt idx="77091" formatCode="0.00E+00">
                  <c:v>4.7800000000000002E-4</c:v>
                </c:pt>
                <c:pt idx="77092" formatCode="0.00E+00">
                  <c:v>4.7800000000000002E-4</c:v>
                </c:pt>
                <c:pt idx="77093" formatCode="0.00E+00">
                  <c:v>4.7800000000000002E-4</c:v>
                </c:pt>
                <c:pt idx="77094" formatCode="0.00E+00">
                  <c:v>4.7800000000000002E-4</c:v>
                </c:pt>
                <c:pt idx="77095" formatCode="0.00E+00">
                  <c:v>4.7699999999999999E-4</c:v>
                </c:pt>
                <c:pt idx="77096" formatCode="0.00E+00">
                  <c:v>4.7699999999999999E-4</c:v>
                </c:pt>
                <c:pt idx="77097" formatCode="0.00E+00">
                  <c:v>4.7699999999999999E-4</c:v>
                </c:pt>
                <c:pt idx="77098" formatCode="0.00E+00">
                  <c:v>4.7600000000000002E-4</c:v>
                </c:pt>
                <c:pt idx="77099" formatCode="0.00E+00">
                  <c:v>4.7600000000000002E-4</c:v>
                </c:pt>
                <c:pt idx="77100" formatCode="0.00E+00">
                  <c:v>4.7600000000000002E-4</c:v>
                </c:pt>
                <c:pt idx="77101" formatCode="0.00E+00">
                  <c:v>4.7600000000000002E-4</c:v>
                </c:pt>
                <c:pt idx="77102" formatCode="0.00E+00">
                  <c:v>4.75E-4</c:v>
                </c:pt>
                <c:pt idx="77103" formatCode="0.00E+00">
                  <c:v>4.75E-4</c:v>
                </c:pt>
                <c:pt idx="77104" formatCode="0.00E+00">
                  <c:v>4.75E-4</c:v>
                </c:pt>
                <c:pt idx="77105" formatCode="0.00E+00">
                  <c:v>4.7399999999999997E-4</c:v>
                </c:pt>
                <c:pt idx="77106" formatCode="0.00E+00">
                  <c:v>4.7399999999999997E-4</c:v>
                </c:pt>
                <c:pt idx="77107" formatCode="0.00E+00">
                  <c:v>4.7399999999999997E-4</c:v>
                </c:pt>
                <c:pt idx="77108" formatCode="0.00E+00">
                  <c:v>4.73E-4</c:v>
                </c:pt>
                <c:pt idx="77109" formatCode="0.00E+00">
                  <c:v>4.73E-4</c:v>
                </c:pt>
                <c:pt idx="77110" formatCode="0.00E+00">
                  <c:v>4.73E-4</c:v>
                </c:pt>
                <c:pt idx="77111" formatCode="0.00E+00">
                  <c:v>4.73E-4</c:v>
                </c:pt>
                <c:pt idx="77112" formatCode="0.00E+00">
                  <c:v>4.7199999999999998E-4</c:v>
                </c:pt>
                <c:pt idx="77113" formatCode="0.00E+00">
                  <c:v>4.7199999999999998E-4</c:v>
                </c:pt>
                <c:pt idx="77114" formatCode="0.00E+00">
                  <c:v>4.7199999999999998E-4</c:v>
                </c:pt>
                <c:pt idx="77115" formatCode="0.00E+00">
                  <c:v>4.7199999999999998E-4</c:v>
                </c:pt>
                <c:pt idx="77116" formatCode="0.00E+00">
                  <c:v>4.7100000000000001E-4</c:v>
                </c:pt>
                <c:pt idx="77117" formatCode="0.00E+00">
                  <c:v>4.7100000000000001E-4</c:v>
                </c:pt>
                <c:pt idx="77118" formatCode="0.00E+00">
                  <c:v>4.7100000000000001E-4</c:v>
                </c:pt>
                <c:pt idx="77119" formatCode="0.00E+00">
                  <c:v>4.7100000000000001E-4</c:v>
                </c:pt>
                <c:pt idx="77120" formatCode="0.00E+00">
                  <c:v>4.6999999999999999E-4</c:v>
                </c:pt>
                <c:pt idx="77121" formatCode="0.00E+00">
                  <c:v>4.6999999999999999E-4</c:v>
                </c:pt>
                <c:pt idx="77122" formatCode="0.00E+00">
                  <c:v>4.6999999999999999E-4</c:v>
                </c:pt>
                <c:pt idx="77123" formatCode="0.00E+00">
                  <c:v>4.6900000000000002E-4</c:v>
                </c:pt>
                <c:pt idx="77124" formatCode="0.00E+00">
                  <c:v>4.6900000000000002E-4</c:v>
                </c:pt>
                <c:pt idx="77125" formatCode="0.00E+00">
                  <c:v>4.6900000000000002E-4</c:v>
                </c:pt>
                <c:pt idx="77126" formatCode="0.00E+00">
                  <c:v>4.6900000000000002E-4</c:v>
                </c:pt>
                <c:pt idx="77127" formatCode="0.00E+00">
                  <c:v>4.6799999999999999E-4</c:v>
                </c:pt>
                <c:pt idx="77128" formatCode="0.00E+00">
                  <c:v>4.6799999999999999E-4</c:v>
                </c:pt>
                <c:pt idx="77129" formatCode="0.00E+00">
                  <c:v>4.6799999999999999E-4</c:v>
                </c:pt>
                <c:pt idx="77130" formatCode="0.00E+00">
                  <c:v>4.6799999999999999E-4</c:v>
                </c:pt>
                <c:pt idx="77131" formatCode="0.00E+00">
                  <c:v>4.6799999999999999E-4</c:v>
                </c:pt>
                <c:pt idx="77132" formatCode="0.00E+00">
                  <c:v>4.6700000000000002E-4</c:v>
                </c:pt>
                <c:pt idx="77133" formatCode="0.00E+00">
                  <c:v>4.6700000000000002E-4</c:v>
                </c:pt>
                <c:pt idx="77134" formatCode="0.00E+00">
                  <c:v>4.6700000000000002E-4</c:v>
                </c:pt>
                <c:pt idx="77135" formatCode="0.00E+00">
                  <c:v>4.66E-4</c:v>
                </c:pt>
                <c:pt idx="77136" formatCode="0.00E+00">
                  <c:v>4.66E-4</c:v>
                </c:pt>
                <c:pt idx="77137" formatCode="0.00E+00">
                  <c:v>4.66E-4</c:v>
                </c:pt>
                <c:pt idx="77138" formatCode="0.00E+00">
                  <c:v>4.66E-4</c:v>
                </c:pt>
                <c:pt idx="77139" formatCode="0.00E+00">
                  <c:v>4.66E-4</c:v>
                </c:pt>
                <c:pt idx="77140" formatCode="0.00E+00">
                  <c:v>4.6500000000000003E-4</c:v>
                </c:pt>
                <c:pt idx="77141" formatCode="0.00E+00">
                  <c:v>4.6500000000000003E-4</c:v>
                </c:pt>
                <c:pt idx="77142" formatCode="0.00E+00">
                  <c:v>4.6500000000000003E-4</c:v>
                </c:pt>
                <c:pt idx="77143" formatCode="0.00E+00">
                  <c:v>4.6500000000000003E-4</c:v>
                </c:pt>
                <c:pt idx="77144" formatCode="0.00E+00">
                  <c:v>4.6500000000000003E-4</c:v>
                </c:pt>
                <c:pt idx="77145" formatCode="0.00E+00">
                  <c:v>4.64E-4</c:v>
                </c:pt>
                <c:pt idx="77146" formatCode="0.00E+00">
                  <c:v>4.64E-4</c:v>
                </c:pt>
                <c:pt idx="77147" formatCode="0.00E+00">
                  <c:v>4.64E-4</c:v>
                </c:pt>
                <c:pt idx="77148" formatCode="0.00E+00">
                  <c:v>4.6299999999999998E-4</c:v>
                </c:pt>
                <c:pt idx="77149" formatCode="0.00E+00">
                  <c:v>4.6299999999999998E-4</c:v>
                </c:pt>
                <c:pt idx="77150" formatCode="0.00E+00">
                  <c:v>4.6299999999999998E-4</c:v>
                </c:pt>
                <c:pt idx="77151" formatCode="0.00E+00">
                  <c:v>4.6299999999999998E-4</c:v>
                </c:pt>
                <c:pt idx="77152" formatCode="0.00E+00">
                  <c:v>4.6200000000000001E-4</c:v>
                </c:pt>
                <c:pt idx="77153" formatCode="0.00E+00">
                  <c:v>4.6200000000000001E-4</c:v>
                </c:pt>
                <c:pt idx="77154" formatCode="0.00E+00">
                  <c:v>4.6200000000000001E-4</c:v>
                </c:pt>
                <c:pt idx="77155" formatCode="0.00E+00">
                  <c:v>4.6200000000000001E-4</c:v>
                </c:pt>
                <c:pt idx="77156" formatCode="0.00E+00">
                  <c:v>4.6200000000000001E-4</c:v>
                </c:pt>
                <c:pt idx="77157" formatCode="0.00E+00">
                  <c:v>4.6200000000000001E-4</c:v>
                </c:pt>
                <c:pt idx="77158" formatCode="0.00E+00">
                  <c:v>4.6099999999999998E-4</c:v>
                </c:pt>
                <c:pt idx="77159" formatCode="0.00E+00">
                  <c:v>4.6099999999999998E-4</c:v>
                </c:pt>
                <c:pt idx="77160" formatCode="0.00E+00">
                  <c:v>4.6099999999999998E-4</c:v>
                </c:pt>
                <c:pt idx="77161" formatCode="0.00E+00">
                  <c:v>4.6099999999999998E-4</c:v>
                </c:pt>
                <c:pt idx="77162" formatCode="0.00E+00">
                  <c:v>4.6000000000000001E-4</c:v>
                </c:pt>
                <c:pt idx="77163" formatCode="0.00E+00">
                  <c:v>4.6000000000000001E-4</c:v>
                </c:pt>
                <c:pt idx="77164" formatCode="0.00E+00">
                  <c:v>4.6000000000000001E-4</c:v>
                </c:pt>
                <c:pt idx="77165" formatCode="0.00E+00">
                  <c:v>4.6000000000000001E-4</c:v>
                </c:pt>
                <c:pt idx="77166" formatCode="0.00E+00">
                  <c:v>4.6000000000000001E-4</c:v>
                </c:pt>
                <c:pt idx="77167" formatCode="0.00E+00">
                  <c:v>4.6000000000000001E-4</c:v>
                </c:pt>
                <c:pt idx="77168" formatCode="0.00E+00">
                  <c:v>4.5899999999999999E-4</c:v>
                </c:pt>
                <c:pt idx="77169" formatCode="0.00E+00">
                  <c:v>4.5899999999999999E-4</c:v>
                </c:pt>
                <c:pt idx="77170" formatCode="0.00E+00">
                  <c:v>4.5899999999999999E-4</c:v>
                </c:pt>
                <c:pt idx="77171" formatCode="0.00E+00">
                  <c:v>4.5899999999999999E-4</c:v>
                </c:pt>
                <c:pt idx="77172" formatCode="0.00E+00">
                  <c:v>4.5800000000000002E-4</c:v>
                </c:pt>
                <c:pt idx="77173" formatCode="0.00E+00">
                  <c:v>4.5800000000000002E-4</c:v>
                </c:pt>
                <c:pt idx="77174" formatCode="0.00E+00">
                  <c:v>4.5800000000000002E-4</c:v>
                </c:pt>
                <c:pt idx="77175" formatCode="0.00E+00">
                  <c:v>4.5800000000000002E-4</c:v>
                </c:pt>
                <c:pt idx="77176" formatCode="0.00E+00">
                  <c:v>4.5800000000000002E-4</c:v>
                </c:pt>
                <c:pt idx="77177" formatCode="0.00E+00">
                  <c:v>4.57E-4</c:v>
                </c:pt>
                <c:pt idx="77178" formatCode="0.00E+00">
                  <c:v>4.57E-4</c:v>
                </c:pt>
                <c:pt idx="77179" formatCode="0.00E+00">
                  <c:v>4.57E-4</c:v>
                </c:pt>
                <c:pt idx="77180" formatCode="0.00E+00">
                  <c:v>4.57E-4</c:v>
                </c:pt>
                <c:pt idx="77181" formatCode="0.00E+00">
                  <c:v>4.57E-4</c:v>
                </c:pt>
                <c:pt idx="77182" formatCode="0.00E+00">
                  <c:v>4.5600000000000003E-4</c:v>
                </c:pt>
                <c:pt idx="77183" formatCode="0.00E+00">
                  <c:v>4.57E-4</c:v>
                </c:pt>
                <c:pt idx="77184" formatCode="0.00E+00">
                  <c:v>4.5600000000000003E-4</c:v>
                </c:pt>
                <c:pt idx="77185" formatCode="0.00E+00">
                  <c:v>4.5600000000000003E-4</c:v>
                </c:pt>
                <c:pt idx="77186" formatCode="0.00E+00">
                  <c:v>4.5600000000000003E-4</c:v>
                </c:pt>
                <c:pt idx="77187" formatCode="0.00E+00">
                  <c:v>4.5600000000000003E-4</c:v>
                </c:pt>
                <c:pt idx="77188" formatCode="0.00E+00">
                  <c:v>4.5600000000000003E-4</c:v>
                </c:pt>
                <c:pt idx="77189" formatCode="0.00E+00">
                  <c:v>4.55E-4</c:v>
                </c:pt>
                <c:pt idx="77190" formatCode="0.00E+00">
                  <c:v>4.55E-4</c:v>
                </c:pt>
                <c:pt idx="77191" formatCode="0.00E+00">
                  <c:v>4.55E-4</c:v>
                </c:pt>
                <c:pt idx="77192" formatCode="0.00E+00">
                  <c:v>4.55E-4</c:v>
                </c:pt>
                <c:pt idx="77193" formatCode="0.00E+00">
                  <c:v>4.55E-4</c:v>
                </c:pt>
                <c:pt idx="77194" formatCode="0.00E+00">
                  <c:v>4.5399999999999998E-4</c:v>
                </c:pt>
                <c:pt idx="77195" formatCode="0.00E+00">
                  <c:v>4.5399999999999998E-4</c:v>
                </c:pt>
                <c:pt idx="77196" formatCode="0.00E+00">
                  <c:v>4.5399999999999998E-4</c:v>
                </c:pt>
                <c:pt idx="77197" formatCode="0.00E+00">
                  <c:v>4.5399999999999998E-4</c:v>
                </c:pt>
                <c:pt idx="77198" formatCode="0.00E+00">
                  <c:v>4.5399999999999998E-4</c:v>
                </c:pt>
                <c:pt idx="77199" formatCode="0.00E+00">
                  <c:v>4.5300000000000001E-4</c:v>
                </c:pt>
                <c:pt idx="77200" formatCode="0.00E+00">
                  <c:v>4.5300000000000001E-4</c:v>
                </c:pt>
                <c:pt idx="77201" formatCode="0.00E+00">
                  <c:v>4.5300000000000001E-4</c:v>
                </c:pt>
                <c:pt idx="77202" formatCode="0.00E+00">
                  <c:v>4.5300000000000001E-4</c:v>
                </c:pt>
                <c:pt idx="77203" formatCode="0.00E+00">
                  <c:v>4.5300000000000001E-4</c:v>
                </c:pt>
                <c:pt idx="77204" formatCode="0.00E+00">
                  <c:v>4.5300000000000001E-4</c:v>
                </c:pt>
                <c:pt idx="77205" formatCode="0.00E+00">
                  <c:v>4.5199999999999998E-4</c:v>
                </c:pt>
                <c:pt idx="77206" formatCode="0.00E+00">
                  <c:v>4.5199999999999998E-4</c:v>
                </c:pt>
                <c:pt idx="77207" formatCode="0.00E+00">
                  <c:v>4.5199999999999998E-4</c:v>
                </c:pt>
                <c:pt idx="77208" formatCode="0.00E+00">
                  <c:v>4.5199999999999998E-4</c:v>
                </c:pt>
                <c:pt idx="77209" formatCode="0.00E+00">
                  <c:v>4.5199999999999998E-4</c:v>
                </c:pt>
                <c:pt idx="77210" formatCode="0.00E+00">
                  <c:v>4.5199999999999998E-4</c:v>
                </c:pt>
                <c:pt idx="77211" formatCode="0.00E+00">
                  <c:v>4.5199999999999998E-4</c:v>
                </c:pt>
                <c:pt idx="77212" formatCode="0.00E+00">
                  <c:v>4.5100000000000001E-4</c:v>
                </c:pt>
                <c:pt idx="77213" formatCode="0.00E+00">
                  <c:v>4.5100000000000001E-4</c:v>
                </c:pt>
                <c:pt idx="77214" formatCode="0.00E+00">
                  <c:v>4.5100000000000001E-4</c:v>
                </c:pt>
                <c:pt idx="77215" formatCode="0.00E+00">
                  <c:v>4.5100000000000001E-4</c:v>
                </c:pt>
                <c:pt idx="77216" formatCode="0.00E+00">
                  <c:v>4.5100000000000001E-4</c:v>
                </c:pt>
                <c:pt idx="77217" formatCode="0.00E+00">
                  <c:v>4.4999999999999999E-4</c:v>
                </c:pt>
                <c:pt idx="77218" formatCode="0.00E+00">
                  <c:v>4.4999999999999999E-4</c:v>
                </c:pt>
                <c:pt idx="77219" formatCode="0.00E+00">
                  <c:v>4.4999999999999999E-4</c:v>
                </c:pt>
                <c:pt idx="77220" formatCode="0.00E+00">
                  <c:v>4.4999999999999999E-4</c:v>
                </c:pt>
                <c:pt idx="77221" formatCode="0.00E+00">
                  <c:v>4.4999999999999999E-4</c:v>
                </c:pt>
                <c:pt idx="77222" formatCode="0.00E+00">
                  <c:v>4.4999999999999999E-4</c:v>
                </c:pt>
                <c:pt idx="77223" formatCode="0.00E+00">
                  <c:v>4.4999999999999999E-4</c:v>
                </c:pt>
                <c:pt idx="77224" formatCode="0.00E+00">
                  <c:v>4.4900000000000002E-4</c:v>
                </c:pt>
                <c:pt idx="77225" formatCode="0.00E+00">
                  <c:v>4.4999999999999999E-4</c:v>
                </c:pt>
                <c:pt idx="77226" formatCode="0.00E+00">
                  <c:v>4.4900000000000002E-4</c:v>
                </c:pt>
                <c:pt idx="77227" formatCode="0.00E+00">
                  <c:v>4.4900000000000002E-4</c:v>
                </c:pt>
                <c:pt idx="77228" formatCode="0.00E+00">
                  <c:v>4.4900000000000002E-4</c:v>
                </c:pt>
                <c:pt idx="77229" formatCode="0.00E+00">
                  <c:v>4.4900000000000002E-4</c:v>
                </c:pt>
                <c:pt idx="77230" formatCode="0.00E+00">
                  <c:v>4.4900000000000002E-4</c:v>
                </c:pt>
                <c:pt idx="77231" formatCode="0.00E+00">
                  <c:v>4.4799999999999999E-4</c:v>
                </c:pt>
                <c:pt idx="77232" formatCode="0.00E+00">
                  <c:v>4.4799999999999999E-4</c:v>
                </c:pt>
                <c:pt idx="77233" formatCode="0.00E+00">
                  <c:v>4.4799999999999999E-4</c:v>
                </c:pt>
                <c:pt idx="77234" formatCode="0.00E+00">
                  <c:v>4.4799999999999999E-4</c:v>
                </c:pt>
                <c:pt idx="77235" formatCode="0.00E+00">
                  <c:v>4.4799999999999999E-4</c:v>
                </c:pt>
                <c:pt idx="77236" formatCode="0.00E+00">
                  <c:v>4.4799999999999999E-4</c:v>
                </c:pt>
                <c:pt idx="77237" formatCode="0.00E+00">
                  <c:v>4.4799999999999999E-4</c:v>
                </c:pt>
                <c:pt idx="77238" formatCode="0.00E+00">
                  <c:v>4.4700000000000002E-4</c:v>
                </c:pt>
                <c:pt idx="77239" formatCode="0.00E+00">
                  <c:v>4.4700000000000002E-4</c:v>
                </c:pt>
                <c:pt idx="77240" formatCode="0.00E+00">
                  <c:v>4.4700000000000002E-4</c:v>
                </c:pt>
                <c:pt idx="77241" formatCode="0.00E+00">
                  <c:v>4.4700000000000002E-4</c:v>
                </c:pt>
                <c:pt idx="77242" formatCode="0.00E+00">
                  <c:v>4.4700000000000002E-4</c:v>
                </c:pt>
                <c:pt idx="77243" formatCode="0.00E+00">
                  <c:v>4.4700000000000002E-4</c:v>
                </c:pt>
                <c:pt idx="77244" formatCode="0.00E+00">
                  <c:v>4.4700000000000002E-4</c:v>
                </c:pt>
                <c:pt idx="77245" formatCode="0.00E+00">
                  <c:v>4.46E-4</c:v>
                </c:pt>
                <c:pt idx="77246" formatCode="0.00E+00">
                  <c:v>4.46E-4</c:v>
                </c:pt>
                <c:pt idx="77247" formatCode="0.00E+00">
                  <c:v>4.46E-4</c:v>
                </c:pt>
                <c:pt idx="77248" formatCode="0.00E+00">
                  <c:v>4.46E-4</c:v>
                </c:pt>
                <c:pt idx="77249" formatCode="0.00E+00">
                  <c:v>4.46E-4</c:v>
                </c:pt>
                <c:pt idx="77250" formatCode="0.00E+00">
                  <c:v>4.46E-4</c:v>
                </c:pt>
                <c:pt idx="77251" formatCode="0.00E+00">
                  <c:v>4.46E-4</c:v>
                </c:pt>
                <c:pt idx="77252" formatCode="0.00E+00">
                  <c:v>4.4499999999999997E-4</c:v>
                </c:pt>
                <c:pt idx="77253" formatCode="0.00E+00">
                  <c:v>4.4499999999999997E-4</c:v>
                </c:pt>
                <c:pt idx="77254" formatCode="0.00E+00">
                  <c:v>4.4499999999999997E-4</c:v>
                </c:pt>
                <c:pt idx="77255" formatCode="0.00E+00">
                  <c:v>4.4499999999999997E-4</c:v>
                </c:pt>
                <c:pt idx="77256" formatCode="0.00E+00">
                  <c:v>4.4499999999999997E-4</c:v>
                </c:pt>
                <c:pt idx="77257" formatCode="0.00E+00">
                  <c:v>4.4499999999999997E-4</c:v>
                </c:pt>
                <c:pt idx="77258" formatCode="0.00E+00">
                  <c:v>4.4499999999999997E-4</c:v>
                </c:pt>
                <c:pt idx="77259" formatCode="0.00E+00">
                  <c:v>4.4499999999999997E-4</c:v>
                </c:pt>
                <c:pt idx="77260" formatCode="0.00E+00">
                  <c:v>4.4499999999999997E-4</c:v>
                </c:pt>
                <c:pt idx="77261" formatCode="0.00E+00">
                  <c:v>4.44E-4</c:v>
                </c:pt>
                <c:pt idx="77262" formatCode="0.00E+00">
                  <c:v>4.44E-4</c:v>
                </c:pt>
                <c:pt idx="77263" formatCode="0.00E+00">
                  <c:v>4.44E-4</c:v>
                </c:pt>
                <c:pt idx="77264" formatCode="0.00E+00">
                  <c:v>4.44E-4</c:v>
                </c:pt>
                <c:pt idx="77265" formatCode="0.00E+00">
                  <c:v>4.44E-4</c:v>
                </c:pt>
                <c:pt idx="77266" formatCode="0.00E+00">
                  <c:v>4.44E-4</c:v>
                </c:pt>
                <c:pt idx="77267" formatCode="0.00E+00">
                  <c:v>4.44E-4</c:v>
                </c:pt>
                <c:pt idx="77268" formatCode="0.00E+00">
                  <c:v>4.44E-4</c:v>
                </c:pt>
                <c:pt idx="77269" formatCode="0.00E+00">
                  <c:v>4.4299999999999998E-4</c:v>
                </c:pt>
                <c:pt idx="77270" formatCode="0.00E+00">
                  <c:v>4.4299999999999998E-4</c:v>
                </c:pt>
                <c:pt idx="77271" formatCode="0.00E+00">
                  <c:v>4.4299999999999998E-4</c:v>
                </c:pt>
                <c:pt idx="77272" formatCode="0.00E+00">
                  <c:v>4.4299999999999998E-4</c:v>
                </c:pt>
                <c:pt idx="77273" formatCode="0.00E+00">
                  <c:v>4.4299999999999998E-4</c:v>
                </c:pt>
                <c:pt idx="77274" formatCode="0.00E+00">
                  <c:v>4.4299999999999998E-4</c:v>
                </c:pt>
                <c:pt idx="77275" formatCode="0.00E+00">
                  <c:v>4.4299999999999998E-4</c:v>
                </c:pt>
                <c:pt idx="77276" formatCode="0.00E+00">
                  <c:v>4.4299999999999998E-4</c:v>
                </c:pt>
                <c:pt idx="77277" formatCode="0.00E+00">
                  <c:v>4.4200000000000001E-4</c:v>
                </c:pt>
                <c:pt idx="77278" formatCode="0.00E+00">
                  <c:v>4.4200000000000001E-4</c:v>
                </c:pt>
                <c:pt idx="77279" formatCode="0.00E+00">
                  <c:v>4.4200000000000001E-4</c:v>
                </c:pt>
                <c:pt idx="77280" formatCode="0.00E+00">
                  <c:v>4.4200000000000001E-4</c:v>
                </c:pt>
                <c:pt idx="77281" formatCode="0.00E+00">
                  <c:v>4.4200000000000001E-4</c:v>
                </c:pt>
                <c:pt idx="77282" formatCode="0.00E+00">
                  <c:v>4.4200000000000001E-4</c:v>
                </c:pt>
                <c:pt idx="77283" formatCode="0.00E+00">
                  <c:v>4.4200000000000001E-4</c:v>
                </c:pt>
                <c:pt idx="77284" formatCode="0.00E+00">
                  <c:v>4.4200000000000001E-4</c:v>
                </c:pt>
                <c:pt idx="77285" formatCode="0.00E+00">
                  <c:v>4.4200000000000001E-4</c:v>
                </c:pt>
                <c:pt idx="77286" formatCode="0.00E+00">
                  <c:v>4.4099999999999999E-4</c:v>
                </c:pt>
                <c:pt idx="77287" formatCode="0.00E+00">
                  <c:v>4.4099999999999999E-4</c:v>
                </c:pt>
                <c:pt idx="77288" formatCode="0.00E+00">
                  <c:v>4.4099999999999999E-4</c:v>
                </c:pt>
                <c:pt idx="77289" formatCode="0.00E+00">
                  <c:v>4.4099999999999999E-4</c:v>
                </c:pt>
                <c:pt idx="77290" formatCode="0.00E+00">
                  <c:v>4.4099999999999999E-4</c:v>
                </c:pt>
                <c:pt idx="77291" formatCode="0.00E+00">
                  <c:v>4.4099999999999999E-4</c:v>
                </c:pt>
                <c:pt idx="77292" formatCode="0.00E+00">
                  <c:v>4.4099999999999999E-4</c:v>
                </c:pt>
                <c:pt idx="77293" formatCode="0.00E+00">
                  <c:v>4.4099999999999999E-4</c:v>
                </c:pt>
                <c:pt idx="77294" formatCode="0.00E+00">
                  <c:v>4.4099999999999999E-4</c:v>
                </c:pt>
                <c:pt idx="77295" formatCode="0.00E+00">
                  <c:v>4.4099999999999999E-4</c:v>
                </c:pt>
                <c:pt idx="77296" formatCode="0.00E+00">
                  <c:v>4.4000000000000002E-4</c:v>
                </c:pt>
                <c:pt idx="77297" formatCode="0.00E+00">
                  <c:v>4.4000000000000002E-4</c:v>
                </c:pt>
                <c:pt idx="77298" formatCode="0.00E+00">
                  <c:v>4.4000000000000002E-4</c:v>
                </c:pt>
                <c:pt idx="77299" formatCode="0.00E+00">
                  <c:v>4.4000000000000002E-4</c:v>
                </c:pt>
                <c:pt idx="77300" formatCode="0.00E+00">
                  <c:v>4.4000000000000002E-4</c:v>
                </c:pt>
                <c:pt idx="77301" formatCode="0.00E+00">
                  <c:v>4.4000000000000002E-4</c:v>
                </c:pt>
                <c:pt idx="77302" formatCode="0.00E+00">
                  <c:v>4.4000000000000002E-4</c:v>
                </c:pt>
                <c:pt idx="77303" formatCode="0.00E+00">
                  <c:v>4.4000000000000002E-4</c:v>
                </c:pt>
                <c:pt idx="77304" formatCode="0.00E+00">
                  <c:v>4.3899999999999999E-4</c:v>
                </c:pt>
                <c:pt idx="77305" formatCode="0.00E+00">
                  <c:v>4.3899999999999999E-4</c:v>
                </c:pt>
                <c:pt idx="77306" formatCode="0.00E+00">
                  <c:v>4.3899999999999999E-4</c:v>
                </c:pt>
                <c:pt idx="77307" formatCode="0.00E+00">
                  <c:v>4.3899999999999999E-4</c:v>
                </c:pt>
                <c:pt idx="77308" formatCode="0.00E+00">
                  <c:v>4.3899999999999999E-4</c:v>
                </c:pt>
                <c:pt idx="77309" formatCode="0.00E+00">
                  <c:v>4.3899999999999999E-4</c:v>
                </c:pt>
                <c:pt idx="77310" formatCode="0.00E+00">
                  <c:v>4.3899999999999999E-4</c:v>
                </c:pt>
                <c:pt idx="77311" formatCode="0.00E+00">
                  <c:v>4.3899999999999999E-4</c:v>
                </c:pt>
                <c:pt idx="77312" formatCode="0.00E+00">
                  <c:v>4.3899999999999999E-4</c:v>
                </c:pt>
                <c:pt idx="77313" formatCode="0.00E+00">
                  <c:v>4.3800000000000002E-4</c:v>
                </c:pt>
                <c:pt idx="77314" formatCode="0.00E+00">
                  <c:v>4.3800000000000002E-4</c:v>
                </c:pt>
                <c:pt idx="77315" formatCode="0.00E+00">
                  <c:v>4.3800000000000002E-4</c:v>
                </c:pt>
                <c:pt idx="77316" formatCode="0.00E+00">
                  <c:v>4.3800000000000002E-4</c:v>
                </c:pt>
                <c:pt idx="77317" formatCode="0.00E+00">
                  <c:v>4.3800000000000002E-4</c:v>
                </c:pt>
                <c:pt idx="77318" formatCode="0.00E+00">
                  <c:v>4.3800000000000002E-4</c:v>
                </c:pt>
                <c:pt idx="77319" formatCode="0.00E+00">
                  <c:v>4.3800000000000002E-4</c:v>
                </c:pt>
                <c:pt idx="77320" formatCode="0.00E+00">
                  <c:v>4.3800000000000002E-4</c:v>
                </c:pt>
                <c:pt idx="77321" formatCode="0.00E+00">
                  <c:v>4.3800000000000002E-4</c:v>
                </c:pt>
                <c:pt idx="77322" formatCode="0.00E+00">
                  <c:v>4.3800000000000002E-4</c:v>
                </c:pt>
                <c:pt idx="77323" formatCode="0.00E+00">
                  <c:v>4.3800000000000002E-4</c:v>
                </c:pt>
                <c:pt idx="77324" formatCode="0.00E+00">
                  <c:v>4.37E-4</c:v>
                </c:pt>
                <c:pt idx="77325" formatCode="0.00E+00">
                  <c:v>4.37E-4</c:v>
                </c:pt>
                <c:pt idx="77326" formatCode="0.00E+00">
                  <c:v>4.37E-4</c:v>
                </c:pt>
                <c:pt idx="77327" formatCode="0.00E+00">
                  <c:v>4.37E-4</c:v>
                </c:pt>
                <c:pt idx="77328" formatCode="0.00E+00">
                  <c:v>4.37E-4</c:v>
                </c:pt>
                <c:pt idx="77329" formatCode="0.00E+00">
                  <c:v>4.37E-4</c:v>
                </c:pt>
                <c:pt idx="77330" formatCode="0.00E+00">
                  <c:v>4.37E-4</c:v>
                </c:pt>
                <c:pt idx="77331" formatCode="0.00E+00">
                  <c:v>4.37E-4</c:v>
                </c:pt>
                <c:pt idx="77332" formatCode="0.00E+00">
                  <c:v>4.37E-4</c:v>
                </c:pt>
                <c:pt idx="77333" formatCode="0.00E+00">
                  <c:v>4.37E-4</c:v>
                </c:pt>
                <c:pt idx="77334" formatCode="0.00E+00">
                  <c:v>4.3600000000000003E-4</c:v>
                </c:pt>
                <c:pt idx="77335" formatCode="0.00E+00">
                  <c:v>4.37E-4</c:v>
                </c:pt>
                <c:pt idx="77336" formatCode="0.00E+00">
                  <c:v>4.3600000000000003E-4</c:v>
                </c:pt>
                <c:pt idx="77337" formatCode="0.00E+00">
                  <c:v>4.3600000000000003E-4</c:v>
                </c:pt>
                <c:pt idx="77338" formatCode="0.00E+00">
                  <c:v>4.3600000000000003E-4</c:v>
                </c:pt>
                <c:pt idx="77339" formatCode="0.00E+00">
                  <c:v>4.3600000000000003E-4</c:v>
                </c:pt>
                <c:pt idx="77340" formatCode="0.00E+00">
                  <c:v>4.3600000000000003E-4</c:v>
                </c:pt>
                <c:pt idx="77341" formatCode="0.00E+00">
                  <c:v>4.3600000000000003E-4</c:v>
                </c:pt>
                <c:pt idx="77342" formatCode="0.00E+00">
                  <c:v>4.3600000000000003E-4</c:v>
                </c:pt>
                <c:pt idx="77343" formatCode="0.00E+00">
                  <c:v>4.3600000000000003E-4</c:v>
                </c:pt>
                <c:pt idx="77344" formatCode="0.00E+00">
                  <c:v>4.35E-4</c:v>
                </c:pt>
                <c:pt idx="77345" formatCode="0.00E+00">
                  <c:v>4.35E-4</c:v>
                </c:pt>
                <c:pt idx="77346" formatCode="0.00E+00">
                  <c:v>4.35E-4</c:v>
                </c:pt>
                <c:pt idx="77347" formatCode="0.00E+00">
                  <c:v>4.35E-4</c:v>
                </c:pt>
                <c:pt idx="77348" formatCode="0.00E+00">
                  <c:v>4.35E-4</c:v>
                </c:pt>
                <c:pt idx="77349" formatCode="0.00E+00">
                  <c:v>4.35E-4</c:v>
                </c:pt>
                <c:pt idx="77350" formatCode="0.00E+00">
                  <c:v>4.35E-4</c:v>
                </c:pt>
                <c:pt idx="77351" formatCode="0.00E+00">
                  <c:v>4.35E-4</c:v>
                </c:pt>
                <c:pt idx="77352" formatCode="0.00E+00">
                  <c:v>4.35E-4</c:v>
                </c:pt>
                <c:pt idx="77353" formatCode="0.00E+00">
                  <c:v>4.35E-4</c:v>
                </c:pt>
                <c:pt idx="77354" formatCode="0.00E+00">
                  <c:v>4.35E-4</c:v>
                </c:pt>
                <c:pt idx="77355" formatCode="0.00E+00">
                  <c:v>4.35E-4</c:v>
                </c:pt>
                <c:pt idx="77356" formatCode="0.00E+00">
                  <c:v>4.3399999999999998E-4</c:v>
                </c:pt>
                <c:pt idx="77357" formatCode="0.00E+00">
                  <c:v>4.3399999999999998E-4</c:v>
                </c:pt>
                <c:pt idx="77358" formatCode="0.00E+00">
                  <c:v>4.3399999999999998E-4</c:v>
                </c:pt>
                <c:pt idx="77359" formatCode="0.00E+00">
                  <c:v>4.3399999999999998E-4</c:v>
                </c:pt>
                <c:pt idx="77360" formatCode="0.00E+00">
                  <c:v>4.3399999999999998E-4</c:v>
                </c:pt>
                <c:pt idx="77361" formatCode="0.00E+00">
                  <c:v>4.3399999999999998E-4</c:v>
                </c:pt>
                <c:pt idx="77362" formatCode="0.00E+00">
                  <c:v>4.3399999999999998E-4</c:v>
                </c:pt>
                <c:pt idx="77363" formatCode="0.00E+00">
                  <c:v>4.3399999999999998E-4</c:v>
                </c:pt>
                <c:pt idx="77364" formatCode="0.00E+00">
                  <c:v>4.3399999999999998E-4</c:v>
                </c:pt>
                <c:pt idx="77365" formatCode="0.00E+00">
                  <c:v>4.3399999999999998E-4</c:v>
                </c:pt>
                <c:pt idx="77366" formatCode="0.00E+00">
                  <c:v>4.3399999999999998E-4</c:v>
                </c:pt>
                <c:pt idx="77367" formatCode="0.00E+00">
                  <c:v>4.3300000000000001E-4</c:v>
                </c:pt>
                <c:pt idx="77368" formatCode="0.00E+00">
                  <c:v>4.3300000000000001E-4</c:v>
                </c:pt>
                <c:pt idx="77369" formatCode="0.00E+00">
                  <c:v>4.3300000000000001E-4</c:v>
                </c:pt>
                <c:pt idx="77370" formatCode="0.00E+00">
                  <c:v>4.3300000000000001E-4</c:v>
                </c:pt>
                <c:pt idx="77371" formatCode="0.00E+00">
                  <c:v>4.3300000000000001E-4</c:v>
                </c:pt>
                <c:pt idx="77372" formatCode="0.00E+00">
                  <c:v>4.3300000000000001E-4</c:v>
                </c:pt>
                <c:pt idx="77373" formatCode="0.00E+00">
                  <c:v>4.3300000000000001E-4</c:v>
                </c:pt>
                <c:pt idx="77374" formatCode="0.00E+00">
                  <c:v>4.3300000000000001E-4</c:v>
                </c:pt>
                <c:pt idx="77375" formatCode="0.00E+00">
                  <c:v>4.3300000000000001E-4</c:v>
                </c:pt>
                <c:pt idx="77376" formatCode="0.00E+00">
                  <c:v>4.3300000000000001E-4</c:v>
                </c:pt>
                <c:pt idx="77377" formatCode="0.00E+00">
                  <c:v>4.3300000000000001E-4</c:v>
                </c:pt>
                <c:pt idx="77378" formatCode="0.00E+00">
                  <c:v>4.3300000000000001E-4</c:v>
                </c:pt>
                <c:pt idx="77379" formatCode="0.00E+00">
                  <c:v>4.3300000000000001E-4</c:v>
                </c:pt>
                <c:pt idx="77380" formatCode="0.00E+00">
                  <c:v>4.3300000000000001E-4</c:v>
                </c:pt>
                <c:pt idx="77381" formatCode="0.00E+00">
                  <c:v>4.3199999999999998E-4</c:v>
                </c:pt>
                <c:pt idx="77382" formatCode="0.00E+00">
                  <c:v>4.3199999999999998E-4</c:v>
                </c:pt>
                <c:pt idx="77383" formatCode="0.00E+00">
                  <c:v>4.3199999999999998E-4</c:v>
                </c:pt>
                <c:pt idx="77384" formatCode="0.00E+00">
                  <c:v>4.3199999999999998E-4</c:v>
                </c:pt>
                <c:pt idx="77385" formatCode="0.00E+00">
                  <c:v>4.3199999999999998E-4</c:v>
                </c:pt>
                <c:pt idx="77386" formatCode="0.00E+00">
                  <c:v>4.3199999999999998E-4</c:v>
                </c:pt>
                <c:pt idx="77387" formatCode="0.00E+00">
                  <c:v>4.3199999999999998E-4</c:v>
                </c:pt>
                <c:pt idx="77388" formatCode="0.00E+00">
                  <c:v>4.3199999999999998E-4</c:v>
                </c:pt>
                <c:pt idx="77389" formatCode="0.00E+00">
                  <c:v>4.3199999999999998E-4</c:v>
                </c:pt>
                <c:pt idx="77390" formatCode="0.00E+00">
                  <c:v>4.3199999999999998E-4</c:v>
                </c:pt>
                <c:pt idx="77391" formatCode="0.00E+00">
                  <c:v>4.3199999999999998E-4</c:v>
                </c:pt>
                <c:pt idx="77392" formatCode="0.00E+00">
                  <c:v>4.3199999999999998E-4</c:v>
                </c:pt>
                <c:pt idx="77393" formatCode="0.00E+00">
                  <c:v>4.3100000000000001E-4</c:v>
                </c:pt>
                <c:pt idx="77394" formatCode="0.00E+00">
                  <c:v>4.3100000000000001E-4</c:v>
                </c:pt>
                <c:pt idx="77395" formatCode="0.00E+00">
                  <c:v>4.3100000000000001E-4</c:v>
                </c:pt>
                <c:pt idx="77396" formatCode="0.00E+00">
                  <c:v>4.3100000000000001E-4</c:v>
                </c:pt>
                <c:pt idx="77397" formatCode="0.00E+00">
                  <c:v>4.3100000000000001E-4</c:v>
                </c:pt>
                <c:pt idx="77398" formatCode="0.00E+00">
                  <c:v>4.3100000000000001E-4</c:v>
                </c:pt>
                <c:pt idx="77399" formatCode="0.00E+00">
                  <c:v>4.3100000000000001E-4</c:v>
                </c:pt>
                <c:pt idx="77400" formatCode="0.00E+00">
                  <c:v>4.3100000000000001E-4</c:v>
                </c:pt>
                <c:pt idx="77401" formatCode="0.00E+00">
                  <c:v>4.3100000000000001E-4</c:v>
                </c:pt>
                <c:pt idx="77402" formatCode="0.00E+00">
                  <c:v>4.3100000000000001E-4</c:v>
                </c:pt>
                <c:pt idx="77403" formatCode="0.00E+00">
                  <c:v>4.3100000000000001E-4</c:v>
                </c:pt>
                <c:pt idx="77404" formatCode="0.00E+00">
                  <c:v>4.3100000000000001E-4</c:v>
                </c:pt>
                <c:pt idx="77405" formatCode="0.00E+00">
                  <c:v>4.3100000000000001E-4</c:v>
                </c:pt>
                <c:pt idx="77406" formatCode="0.00E+00">
                  <c:v>4.3100000000000001E-4</c:v>
                </c:pt>
                <c:pt idx="77407" formatCode="0.00E+00">
                  <c:v>4.3100000000000001E-4</c:v>
                </c:pt>
                <c:pt idx="77408" formatCode="0.00E+00">
                  <c:v>4.2999999999999999E-4</c:v>
                </c:pt>
                <c:pt idx="77409" formatCode="0.00E+00">
                  <c:v>4.2999999999999999E-4</c:v>
                </c:pt>
                <c:pt idx="77410" formatCode="0.00E+00">
                  <c:v>4.2999999999999999E-4</c:v>
                </c:pt>
                <c:pt idx="77411" formatCode="0.00E+00">
                  <c:v>4.2999999999999999E-4</c:v>
                </c:pt>
                <c:pt idx="77412" formatCode="0.00E+00">
                  <c:v>4.2999999999999999E-4</c:v>
                </c:pt>
                <c:pt idx="77413" formatCode="0.00E+00">
                  <c:v>4.2999999999999999E-4</c:v>
                </c:pt>
                <c:pt idx="77414" formatCode="0.00E+00">
                  <c:v>4.2999999999999999E-4</c:v>
                </c:pt>
                <c:pt idx="77415" formatCode="0.00E+00">
                  <c:v>4.2999999999999999E-4</c:v>
                </c:pt>
                <c:pt idx="77416" formatCode="0.00E+00">
                  <c:v>4.2999999999999999E-4</c:v>
                </c:pt>
                <c:pt idx="77417" formatCode="0.00E+00">
                  <c:v>4.2999999999999999E-4</c:v>
                </c:pt>
                <c:pt idx="77418" formatCode="0.00E+00">
                  <c:v>4.2999999999999999E-4</c:v>
                </c:pt>
                <c:pt idx="77419" formatCode="0.00E+00">
                  <c:v>4.2999999999999999E-4</c:v>
                </c:pt>
                <c:pt idx="77420" formatCode="0.00E+00">
                  <c:v>4.2900000000000002E-4</c:v>
                </c:pt>
                <c:pt idx="77421" formatCode="0.00E+00">
                  <c:v>4.2900000000000002E-4</c:v>
                </c:pt>
                <c:pt idx="77422" formatCode="0.00E+00">
                  <c:v>4.2900000000000002E-4</c:v>
                </c:pt>
                <c:pt idx="77423" formatCode="0.00E+00">
                  <c:v>4.2900000000000002E-4</c:v>
                </c:pt>
                <c:pt idx="77424" formatCode="0.00E+00">
                  <c:v>4.2900000000000002E-4</c:v>
                </c:pt>
                <c:pt idx="77425" formatCode="0.00E+00">
                  <c:v>4.2900000000000002E-4</c:v>
                </c:pt>
                <c:pt idx="77426" formatCode="0.00E+00">
                  <c:v>4.2900000000000002E-4</c:v>
                </c:pt>
                <c:pt idx="77427" formatCode="0.00E+00">
                  <c:v>4.2900000000000002E-4</c:v>
                </c:pt>
                <c:pt idx="77428" formatCode="0.00E+00">
                  <c:v>4.2900000000000002E-4</c:v>
                </c:pt>
                <c:pt idx="77429" formatCode="0.00E+00">
                  <c:v>4.2900000000000002E-4</c:v>
                </c:pt>
                <c:pt idx="77430" formatCode="0.00E+00">
                  <c:v>4.2900000000000002E-4</c:v>
                </c:pt>
                <c:pt idx="77431" formatCode="0.00E+00">
                  <c:v>4.2900000000000002E-4</c:v>
                </c:pt>
                <c:pt idx="77432" formatCode="0.00E+00">
                  <c:v>4.2900000000000002E-4</c:v>
                </c:pt>
                <c:pt idx="77433" formatCode="0.00E+00">
                  <c:v>4.2900000000000002E-4</c:v>
                </c:pt>
                <c:pt idx="77434" formatCode="0.00E+00">
                  <c:v>4.2900000000000002E-4</c:v>
                </c:pt>
                <c:pt idx="77435" formatCode="0.00E+00">
                  <c:v>4.2900000000000002E-4</c:v>
                </c:pt>
                <c:pt idx="77436" formatCode="0.00E+00">
                  <c:v>4.28E-4</c:v>
                </c:pt>
                <c:pt idx="77437" formatCode="0.00E+00">
                  <c:v>4.28E-4</c:v>
                </c:pt>
                <c:pt idx="77438" formatCode="0.00E+00">
                  <c:v>4.28E-4</c:v>
                </c:pt>
                <c:pt idx="77439" formatCode="0.00E+00">
                  <c:v>4.28E-4</c:v>
                </c:pt>
                <c:pt idx="77440" formatCode="0.00E+00">
                  <c:v>4.28E-4</c:v>
                </c:pt>
                <c:pt idx="77441" formatCode="0.00E+00">
                  <c:v>4.28E-4</c:v>
                </c:pt>
                <c:pt idx="77442" formatCode="0.00E+00">
                  <c:v>4.28E-4</c:v>
                </c:pt>
                <c:pt idx="77443" formatCode="0.00E+00">
                  <c:v>4.28E-4</c:v>
                </c:pt>
                <c:pt idx="77444" formatCode="0.00E+00">
                  <c:v>4.28E-4</c:v>
                </c:pt>
                <c:pt idx="77445" formatCode="0.00E+00">
                  <c:v>4.28E-4</c:v>
                </c:pt>
                <c:pt idx="77446" formatCode="0.00E+00">
                  <c:v>4.28E-4</c:v>
                </c:pt>
                <c:pt idx="77447" formatCode="0.00E+00">
                  <c:v>4.28E-4</c:v>
                </c:pt>
                <c:pt idx="77448" formatCode="0.00E+00">
                  <c:v>4.28E-4</c:v>
                </c:pt>
                <c:pt idx="77449" formatCode="0.00E+00">
                  <c:v>4.28E-4</c:v>
                </c:pt>
                <c:pt idx="77450" formatCode="0.00E+00">
                  <c:v>4.2700000000000002E-4</c:v>
                </c:pt>
                <c:pt idx="77451" formatCode="0.00E+00">
                  <c:v>4.2700000000000002E-4</c:v>
                </c:pt>
                <c:pt idx="77452" formatCode="0.00E+00">
                  <c:v>4.2700000000000002E-4</c:v>
                </c:pt>
                <c:pt idx="77453" formatCode="0.00E+00">
                  <c:v>4.2700000000000002E-4</c:v>
                </c:pt>
                <c:pt idx="77454" formatCode="0.00E+00">
                  <c:v>4.2700000000000002E-4</c:v>
                </c:pt>
                <c:pt idx="77455" formatCode="0.00E+00">
                  <c:v>4.2700000000000002E-4</c:v>
                </c:pt>
                <c:pt idx="77456" formatCode="0.00E+00">
                  <c:v>4.2700000000000002E-4</c:v>
                </c:pt>
                <c:pt idx="77457" formatCode="0.00E+00">
                  <c:v>4.2700000000000002E-4</c:v>
                </c:pt>
                <c:pt idx="77458" formatCode="0.00E+00">
                  <c:v>4.2700000000000002E-4</c:v>
                </c:pt>
                <c:pt idx="77459" formatCode="0.00E+00">
                  <c:v>4.2700000000000002E-4</c:v>
                </c:pt>
                <c:pt idx="77460" formatCode="0.00E+00">
                  <c:v>4.2700000000000002E-4</c:v>
                </c:pt>
                <c:pt idx="77461" formatCode="0.00E+00">
                  <c:v>4.2700000000000002E-4</c:v>
                </c:pt>
                <c:pt idx="77462" formatCode="0.00E+00">
                  <c:v>4.2700000000000002E-4</c:v>
                </c:pt>
                <c:pt idx="77463" formatCode="0.00E+00">
                  <c:v>4.2700000000000002E-4</c:v>
                </c:pt>
                <c:pt idx="77464" formatCode="0.00E+00">
                  <c:v>4.2700000000000002E-4</c:v>
                </c:pt>
                <c:pt idx="77465" formatCode="0.00E+00">
                  <c:v>4.2700000000000002E-4</c:v>
                </c:pt>
                <c:pt idx="77466" formatCode="0.00E+00">
                  <c:v>4.26E-4</c:v>
                </c:pt>
                <c:pt idx="77467" formatCode="0.00E+00">
                  <c:v>4.26E-4</c:v>
                </c:pt>
                <c:pt idx="77468" formatCode="0.00E+00">
                  <c:v>4.26E-4</c:v>
                </c:pt>
                <c:pt idx="77469" formatCode="0.00E+00">
                  <c:v>4.26E-4</c:v>
                </c:pt>
                <c:pt idx="77470" formatCode="0.00E+00">
                  <c:v>4.26E-4</c:v>
                </c:pt>
                <c:pt idx="77471" formatCode="0.00E+00">
                  <c:v>4.26E-4</c:v>
                </c:pt>
                <c:pt idx="77472" formatCode="0.00E+00">
                  <c:v>4.26E-4</c:v>
                </c:pt>
                <c:pt idx="77473" formatCode="0.00E+00">
                  <c:v>4.26E-4</c:v>
                </c:pt>
                <c:pt idx="77474" formatCode="0.00E+00">
                  <c:v>4.26E-4</c:v>
                </c:pt>
                <c:pt idx="77475" formatCode="0.00E+00">
                  <c:v>4.26E-4</c:v>
                </c:pt>
                <c:pt idx="77476" formatCode="0.00E+00">
                  <c:v>4.26E-4</c:v>
                </c:pt>
                <c:pt idx="77477" formatCode="0.00E+00">
                  <c:v>4.26E-4</c:v>
                </c:pt>
                <c:pt idx="77478" formatCode="0.00E+00">
                  <c:v>4.26E-4</c:v>
                </c:pt>
                <c:pt idx="77479" formatCode="0.00E+00">
                  <c:v>4.26E-4</c:v>
                </c:pt>
                <c:pt idx="77480" formatCode="0.00E+00">
                  <c:v>4.26E-4</c:v>
                </c:pt>
                <c:pt idx="77481" formatCode="0.00E+00">
                  <c:v>4.26E-4</c:v>
                </c:pt>
                <c:pt idx="77482" formatCode="0.00E+00">
                  <c:v>4.26E-4</c:v>
                </c:pt>
                <c:pt idx="77483" formatCode="0.00E+00">
                  <c:v>4.26E-4</c:v>
                </c:pt>
                <c:pt idx="77484" formatCode="0.00E+00">
                  <c:v>4.26E-4</c:v>
                </c:pt>
                <c:pt idx="77485" formatCode="0.00E+00">
                  <c:v>4.26E-4</c:v>
                </c:pt>
                <c:pt idx="77486" formatCode="0.00E+00">
                  <c:v>4.2499999999999998E-4</c:v>
                </c:pt>
                <c:pt idx="77487" formatCode="0.00E+00">
                  <c:v>4.2499999999999998E-4</c:v>
                </c:pt>
                <c:pt idx="77488" formatCode="0.00E+00">
                  <c:v>4.2499999999999998E-4</c:v>
                </c:pt>
                <c:pt idx="77489" formatCode="0.00E+00">
                  <c:v>4.2499999999999998E-4</c:v>
                </c:pt>
                <c:pt idx="77490" formatCode="0.00E+00">
                  <c:v>4.2499999999999998E-4</c:v>
                </c:pt>
                <c:pt idx="77491" formatCode="0.00E+00">
                  <c:v>4.2499999999999998E-4</c:v>
                </c:pt>
                <c:pt idx="77492" formatCode="0.00E+00">
                  <c:v>4.2499999999999998E-4</c:v>
                </c:pt>
                <c:pt idx="77493" formatCode="0.00E+00">
                  <c:v>4.2499999999999998E-4</c:v>
                </c:pt>
                <c:pt idx="77494" formatCode="0.00E+00">
                  <c:v>4.2499999999999998E-4</c:v>
                </c:pt>
                <c:pt idx="77495" formatCode="0.00E+00">
                  <c:v>4.2499999999999998E-4</c:v>
                </c:pt>
                <c:pt idx="77496" formatCode="0.00E+00">
                  <c:v>4.2499999999999998E-4</c:v>
                </c:pt>
                <c:pt idx="77497" formatCode="0.00E+00">
                  <c:v>4.2499999999999998E-4</c:v>
                </c:pt>
                <c:pt idx="77498" formatCode="0.00E+00">
                  <c:v>4.2499999999999998E-4</c:v>
                </c:pt>
                <c:pt idx="77499" formatCode="0.00E+00">
                  <c:v>4.2499999999999998E-4</c:v>
                </c:pt>
                <c:pt idx="77500" formatCode="0.00E+00">
                  <c:v>4.2499999999999998E-4</c:v>
                </c:pt>
                <c:pt idx="77501" formatCode="0.00E+00">
                  <c:v>4.2499999999999998E-4</c:v>
                </c:pt>
                <c:pt idx="77502" formatCode="0.00E+00">
                  <c:v>4.2499999999999998E-4</c:v>
                </c:pt>
                <c:pt idx="77503" formatCode="0.00E+00">
                  <c:v>4.2400000000000001E-4</c:v>
                </c:pt>
                <c:pt idx="77504" formatCode="0.00E+00">
                  <c:v>4.2400000000000001E-4</c:v>
                </c:pt>
                <c:pt idx="77505" formatCode="0.00E+00">
                  <c:v>4.2400000000000001E-4</c:v>
                </c:pt>
                <c:pt idx="77506" formatCode="0.00E+00">
                  <c:v>4.2400000000000001E-4</c:v>
                </c:pt>
                <c:pt idx="77507" formatCode="0.00E+00">
                  <c:v>4.2400000000000001E-4</c:v>
                </c:pt>
                <c:pt idx="77508" formatCode="0.00E+00">
                  <c:v>4.2400000000000001E-4</c:v>
                </c:pt>
                <c:pt idx="77509" formatCode="0.00E+00">
                  <c:v>4.2400000000000001E-4</c:v>
                </c:pt>
                <c:pt idx="77510" formatCode="0.00E+00">
                  <c:v>4.2400000000000001E-4</c:v>
                </c:pt>
                <c:pt idx="77511" formatCode="0.00E+00">
                  <c:v>4.2400000000000001E-4</c:v>
                </c:pt>
                <c:pt idx="77512" formatCode="0.00E+00">
                  <c:v>4.2400000000000001E-4</c:v>
                </c:pt>
                <c:pt idx="77513" formatCode="0.00E+00">
                  <c:v>4.2400000000000001E-4</c:v>
                </c:pt>
                <c:pt idx="77514" formatCode="0.00E+00">
                  <c:v>4.2400000000000001E-4</c:v>
                </c:pt>
                <c:pt idx="77515" formatCode="0.00E+00">
                  <c:v>4.2400000000000001E-4</c:v>
                </c:pt>
                <c:pt idx="77516" formatCode="0.00E+00">
                  <c:v>4.2400000000000001E-4</c:v>
                </c:pt>
                <c:pt idx="77517" formatCode="0.00E+00">
                  <c:v>4.2400000000000001E-4</c:v>
                </c:pt>
                <c:pt idx="77518" formatCode="0.00E+00">
                  <c:v>4.2400000000000001E-4</c:v>
                </c:pt>
                <c:pt idx="77519" formatCode="0.00E+00">
                  <c:v>4.2299999999999998E-4</c:v>
                </c:pt>
                <c:pt idx="77520" formatCode="0.00E+00">
                  <c:v>4.2299999999999998E-4</c:v>
                </c:pt>
                <c:pt idx="77521" formatCode="0.00E+00">
                  <c:v>4.2299999999999998E-4</c:v>
                </c:pt>
                <c:pt idx="77522" formatCode="0.00E+00">
                  <c:v>4.2299999999999998E-4</c:v>
                </c:pt>
                <c:pt idx="77523" formatCode="0.00E+00">
                  <c:v>4.2299999999999998E-4</c:v>
                </c:pt>
                <c:pt idx="77524" formatCode="0.00E+00">
                  <c:v>4.2299999999999998E-4</c:v>
                </c:pt>
                <c:pt idx="77525" formatCode="0.00E+00">
                  <c:v>4.2299999999999998E-4</c:v>
                </c:pt>
                <c:pt idx="77526" formatCode="0.00E+00">
                  <c:v>4.2299999999999998E-4</c:v>
                </c:pt>
                <c:pt idx="77527" formatCode="0.00E+00">
                  <c:v>4.2299999999999998E-4</c:v>
                </c:pt>
                <c:pt idx="77528" formatCode="0.00E+00">
                  <c:v>4.2299999999999998E-4</c:v>
                </c:pt>
                <c:pt idx="77529" formatCode="0.00E+00">
                  <c:v>4.2299999999999998E-4</c:v>
                </c:pt>
                <c:pt idx="77530" formatCode="0.00E+00">
                  <c:v>4.2299999999999998E-4</c:v>
                </c:pt>
                <c:pt idx="77531" formatCode="0.00E+00">
                  <c:v>4.2299999999999998E-4</c:v>
                </c:pt>
                <c:pt idx="77532" formatCode="0.00E+00">
                  <c:v>4.2299999999999998E-4</c:v>
                </c:pt>
                <c:pt idx="77533" formatCode="0.00E+00">
                  <c:v>4.2299999999999998E-4</c:v>
                </c:pt>
                <c:pt idx="77534" formatCode="0.00E+00">
                  <c:v>4.2299999999999998E-4</c:v>
                </c:pt>
                <c:pt idx="77535" formatCode="0.00E+00">
                  <c:v>4.2299999999999998E-4</c:v>
                </c:pt>
                <c:pt idx="77536" formatCode="0.00E+00">
                  <c:v>4.2299999999999998E-4</c:v>
                </c:pt>
                <c:pt idx="77537" formatCode="0.00E+00">
                  <c:v>4.2299999999999998E-4</c:v>
                </c:pt>
                <c:pt idx="77538" formatCode="0.00E+00">
                  <c:v>4.2299999999999998E-4</c:v>
                </c:pt>
                <c:pt idx="77539" formatCode="0.00E+00">
                  <c:v>4.2299999999999998E-4</c:v>
                </c:pt>
                <c:pt idx="77540" formatCode="0.00E+00">
                  <c:v>4.2200000000000001E-4</c:v>
                </c:pt>
                <c:pt idx="77541" formatCode="0.00E+00">
                  <c:v>4.2299999999999998E-4</c:v>
                </c:pt>
                <c:pt idx="77542" formatCode="0.00E+00">
                  <c:v>4.2200000000000001E-4</c:v>
                </c:pt>
                <c:pt idx="77543" formatCode="0.00E+00">
                  <c:v>4.2200000000000001E-4</c:v>
                </c:pt>
                <c:pt idx="77544" formatCode="0.00E+00">
                  <c:v>4.2200000000000001E-4</c:v>
                </c:pt>
                <c:pt idx="77545" formatCode="0.00E+00">
                  <c:v>4.2200000000000001E-4</c:v>
                </c:pt>
                <c:pt idx="77546" formatCode="0.00E+00">
                  <c:v>4.2200000000000001E-4</c:v>
                </c:pt>
                <c:pt idx="77547" formatCode="0.00E+00">
                  <c:v>4.2200000000000001E-4</c:v>
                </c:pt>
                <c:pt idx="77548" formatCode="0.00E+00">
                  <c:v>4.2200000000000001E-4</c:v>
                </c:pt>
                <c:pt idx="77549" formatCode="0.00E+00">
                  <c:v>4.2200000000000001E-4</c:v>
                </c:pt>
                <c:pt idx="77550" formatCode="0.00E+00">
                  <c:v>4.2200000000000001E-4</c:v>
                </c:pt>
                <c:pt idx="77551" formatCode="0.00E+00">
                  <c:v>4.2200000000000001E-4</c:v>
                </c:pt>
                <c:pt idx="77552" formatCode="0.00E+00">
                  <c:v>4.2200000000000001E-4</c:v>
                </c:pt>
                <c:pt idx="77553" formatCode="0.00E+00">
                  <c:v>4.2200000000000001E-4</c:v>
                </c:pt>
                <c:pt idx="77554" formatCode="0.00E+00">
                  <c:v>4.2200000000000001E-4</c:v>
                </c:pt>
                <c:pt idx="77555" formatCode="0.00E+00">
                  <c:v>4.2200000000000001E-4</c:v>
                </c:pt>
                <c:pt idx="77556" formatCode="0.00E+00">
                  <c:v>4.2200000000000001E-4</c:v>
                </c:pt>
                <c:pt idx="77557" formatCode="0.00E+00">
                  <c:v>4.2200000000000001E-4</c:v>
                </c:pt>
                <c:pt idx="77558" formatCode="0.00E+00">
                  <c:v>4.2200000000000001E-4</c:v>
                </c:pt>
                <c:pt idx="77559" formatCode="0.00E+00">
                  <c:v>4.2099999999999999E-4</c:v>
                </c:pt>
                <c:pt idx="77560" formatCode="0.00E+00">
                  <c:v>4.2200000000000001E-4</c:v>
                </c:pt>
                <c:pt idx="77561" formatCode="0.00E+00">
                  <c:v>4.2099999999999999E-4</c:v>
                </c:pt>
                <c:pt idx="77562" formatCode="0.00E+00">
                  <c:v>4.2099999999999999E-4</c:v>
                </c:pt>
                <c:pt idx="77563" formatCode="0.00E+00">
                  <c:v>4.2200000000000001E-4</c:v>
                </c:pt>
                <c:pt idx="77564" formatCode="0.00E+00">
                  <c:v>4.2099999999999999E-4</c:v>
                </c:pt>
                <c:pt idx="77565" formatCode="0.00E+00">
                  <c:v>4.2099999999999999E-4</c:v>
                </c:pt>
                <c:pt idx="77566" formatCode="0.00E+00">
                  <c:v>4.2099999999999999E-4</c:v>
                </c:pt>
                <c:pt idx="77567" formatCode="0.00E+00">
                  <c:v>4.2099999999999999E-4</c:v>
                </c:pt>
                <c:pt idx="77568" formatCode="0.00E+00">
                  <c:v>4.2099999999999999E-4</c:v>
                </c:pt>
                <c:pt idx="77569" formatCode="0.00E+00">
                  <c:v>4.2099999999999999E-4</c:v>
                </c:pt>
                <c:pt idx="77570" formatCode="0.00E+00">
                  <c:v>4.2099999999999999E-4</c:v>
                </c:pt>
                <c:pt idx="77571" formatCode="0.00E+00">
                  <c:v>4.2099999999999999E-4</c:v>
                </c:pt>
                <c:pt idx="77572" formatCode="0.00E+00">
                  <c:v>4.2099999999999999E-4</c:v>
                </c:pt>
                <c:pt idx="77573" formatCode="0.00E+00">
                  <c:v>4.2099999999999999E-4</c:v>
                </c:pt>
                <c:pt idx="77574" formatCode="0.00E+00">
                  <c:v>4.2099999999999999E-4</c:v>
                </c:pt>
                <c:pt idx="77575" formatCode="0.00E+00">
                  <c:v>4.2099999999999999E-4</c:v>
                </c:pt>
                <c:pt idx="77576" formatCode="0.00E+00">
                  <c:v>4.2099999999999999E-4</c:v>
                </c:pt>
                <c:pt idx="77577" formatCode="0.00E+00">
                  <c:v>4.2099999999999999E-4</c:v>
                </c:pt>
                <c:pt idx="77578" formatCode="0.00E+00">
                  <c:v>4.2099999999999999E-4</c:v>
                </c:pt>
                <c:pt idx="77579" formatCode="0.00E+00">
                  <c:v>4.2099999999999999E-4</c:v>
                </c:pt>
                <c:pt idx="77580" formatCode="0.00E+00">
                  <c:v>4.2099999999999999E-4</c:v>
                </c:pt>
                <c:pt idx="77581" formatCode="0.00E+00">
                  <c:v>4.2099999999999999E-4</c:v>
                </c:pt>
                <c:pt idx="77582" formatCode="0.00E+00">
                  <c:v>4.2099999999999999E-4</c:v>
                </c:pt>
                <c:pt idx="77583" formatCode="0.00E+00">
                  <c:v>4.2099999999999999E-4</c:v>
                </c:pt>
                <c:pt idx="77584" formatCode="0.00E+00">
                  <c:v>4.2000000000000002E-4</c:v>
                </c:pt>
                <c:pt idx="77585" formatCode="0.00E+00">
                  <c:v>4.2000000000000002E-4</c:v>
                </c:pt>
                <c:pt idx="77586" formatCode="0.00E+00">
                  <c:v>4.2000000000000002E-4</c:v>
                </c:pt>
                <c:pt idx="77587" formatCode="0.00E+00">
                  <c:v>4.2000000000000002E-4</c:v>
                </c:pt>
                <c:pt idx="77588" formatCode="0.00E+00">
                  <c:v>4.2000000000000002E-4</c:v>
                </c:pt>
                <c:pt idx="77589" formatCode="0.00E+00">
                  <c:v>4.2000000000000002E-4</c:v>
                </c:pt>
                <c:pt idx="77590" formatCode="0.00E+00">
                  <c:v>4.2000000000000002E-4</c:v>
                </c:pt>
                <c:pt idx="77591" formatCode="0.00E+00">
                  <c:v>4.2000000000000002E-4</c:v>
                </c:pt>
                <c:pt idx="77592" formatCode="0.00E+00">
                  <c:v>4.2000000000000002E-4</c:v>
                </c:pt>
                <c:pt idx="77593" formatCode="0.00E+00">
                  <c:v>4.2000000000000002E-4</c:v>
                </c:pt>
                <c:pt idx="77594" formatCode="0.00E+00">
                  <c:v>4.2000000000000002E-4</c:v>
                </c:pt>
                <c:pt idx="77595" formatCode="0.00E+00">
                  <c:v>4.2000000000000002E-4</c:v>
                </c:pt>
                <c:pt idx="77596" formatCode="0.00E+00">
                  <c:v>4.2000000000000002E-4</c:v>
                </c:pt>
                <c:pt idx="77597" formatCode="0.00E+00">
                  <c:v>4.2000000000000002E-4</c:v>
                </c:pt>
                <c:pt idx="77598" formatCode="0.00E+00">
                  <c:v>4.2000000000000002E-4</c:v>
                </c:pt>
                <c:pt idx="77599" formatCode="0.00E+00">
                  <c:v>4.2000000000000002E-4</c:v>
                </c:pt>
                <c:pt idx="77600" formatCode="0.00E+00">
                  <c:v>4.2000000000000002E-4</c:v>
                </c:pt>
                <c:pt idx="77601" formatCode="0.00E+00">
                  <c:v>4.2000000000000002E-4</c:v>
                </c:pt>
                <c:pt idx="77602" formatCode="0.00E+00">
                  <c:v>4.2000000000000002E-4</c:v>
                </c:pt>
                <c:pt idx="77603" formatCode="0.00E+00">
                  <c:v>4.2000000000000002E-4</c:v>
                </c:pt>
                <c:pt idx="77604" formatCode="0.00E+00">
                  <c:v>4.2000000000000002E-4</c:v>
                </c:pt>
                <c:pt idx="77605" formatCode="0.00E+00">
                  <c:v>4.2000000000000002E-4</c:v>
                </c:pt>
                <c:pt idx="77606" formatCode="0.00E+00">
                  <c:v>4.2000000000000002E-4</c:v>
                </c:pt>
                <c:pt idx="77607" formatCode="0.00E+00">
                  <c:v>4.2000000000000002E-4</c:v>
                </c:pt>
                <c:pt idx="77608" formatCode="0.00E+00">
                  <c:v>4.1899999999999999E-4</c:v>
                </c:pt>
                <c:pt idx="77609" formatCode="0.00E+00">
                  <c:v>4.1899999999999999E-4</c:v>
                </c:pt>
                <c:pt idx="77610" formatCode="0.00E+00">
                  <c:v>4.1899999999999999E-4</c:v>
                </c:pt>
                <c:pt idx="77611" formatCode="0.00E+00">
                  <c:v>4.1899999999999999E-4</c:v>
                </c:pt>
                <c:pt idx="77612" formatCode="0.00E+00">
                  <c:v>4.1899999999999999E-4</c:v>
                </c:pt>
                <c:pt idx="77613" formatCode="0.00E+00">
                  <c:v>4.1899999999999999E-4</c:v>
                </c:pt>
                <c:pt idx="77614" formatCode="0.00E+00">
                  <c:v>4.1899999999999999E-4</c:v>
                </c:pt>
                <c:pt idx="77615" formatCode="0.00E+00">
                  <c:v>4.1899999999999999E-4</c:v>
                </c:pt>
                <c:pt idx="77616" formatCode="0.00E+00">
                  <c:v>4.1899999999999999E-4</c:v>
                </c:pt>
                <c:pt idx="77617" formatCode="0.00E+00">
                  <c:v>4.1899999999999999E-4</c:v>
                </c:pt>
                <c:pt idx="77618" formatCode="0.00E+00">
                  <c:v>4.1899999999999999E-4</c:v>
                </c:pt>
                <c:pt idx="77619" formatCode="0.00E+00">
                  <c:v>4.1899999999999999E-4</c:v>
                </c:pt>
                <c:pt idx="77620" formatCode="0.00E+00">
                  <c:v>4.1899999999999999E-4</c:v>
                </c:pt>
                <c:pt idx="77621" formatCode="0.00E+00">
                  <c:v>4.1899999999999999E-4</c:v>
                </c:pt>
                <c:pt idx="77622" formatCode="0.00E+00">
                  <c:v>4.1899999999999999E-4</c:v>
                </c:pt>
                <c:pt idx="77623" formatCode="0.00E+00">
                  <c:v>4.1899999999999999E-4</c:v>
                </c:pt>
                <c:pt idx="77624" formatCode="0.00E+00">
                  <c:v>4.1899999999999999E-4</c:v>
                </c:pt>
                <c:pt idx="77625" formatCode="0.00E+00">
                  <c:v>4.1899999999999999E-4</c:v>
                </c:pt>
                <c:pt idx="77626" formatCode="0.00E+00">
                  <c:v>4.1899999999999999E-4</c:v>
                </c:pt>
                <c:pt idx="77627" formatCode="0.00E+00">
                  <c:v>4.1899999999999999E-4</c:v>
                </c:pt>
                <c:pt idx="77628" formatCode="0.00E+00">
                  <c:v>4.1800000000000002E-4</c:v>
                </c:pt>
                <c:pt idx="77629" formatCode="0.00E+00">
                  <c:v>4.1800000000000002E-4</c:v>
                </c:pt>
                <c:pt idx="77630" formatCode="0.00E+00">
                  <c:v>4.1899999999999999E-4</c:v>
                </c:pt>
                <c:pt idx="77631" formatCode="0.00E+00">
                  <c:v>4.1800000000000002E-4</c:v>
                </c:pt>
                <c:pt idx="77632" formatCode="0.00E+00">
                  <c:v>4.1800000000000002E-4</c:v>
                </c:pt>
                <c:pt idx="77633" formatCode="0.00E+00">
                  <c:v>4.1800000000000002E-4</c:v>
                </c:pt>
                <c:pt idx="77634" formatCode="0.00E+00">
                  <c:v>4.1800000000000002E-4</c:v>
                </c:pt>
                <c:pt idx="77635" formatCode="0.00E+00">
                  <c:v>4.1800000000000002E-4</c:v>
                </c:pt>
                <c:pt idx="77636" formatCode="0.00E+00">
                  <c:v>4.1800000000000002E-4</c:v>
                </c:pt>
                <c:pt idx="77637" formatCode="0.00E+00">
                  <c:v>4.1800000000000002E-4</c:v>
                </c:pt>
                <c:pt idx="77638" formatCode="0.00E+00">
                  <c:v>4.1800000000000002E-4</c:v>
                </c:pt>
                <c:pt idx="77639" formatCode="0.00E+00">
                  <c:v>4.1800000000000002E-4</c:v>
                </c:pt>
                <c:pt idx="77640" formatCode="0.00E+00">
                  <c:v>4.1800000000000002E-4</c:v>
                </c:pt>
                <c:pt idx="77641" formatCode="0.00E+00">
                  <c:v>4.1800000000000002E-4</c:v>
                </c:pt>
                <c:pt idx="77642" formatCode="0.00E+00">
                  <c:v>4.1800000000000002E-4</c:v>
                </c:pt>
                <c:pt idx="77643" formatCode="0.00E+00">
                  <c:v>4.1800000000000002E-4</c:v>
                </c:pt>
                <c:pt idx="77644" formatCode="0.00E+00">
                  <c:v>4.1800000000000002E-4</c:v>
                </c:pt>
                <c:pt idx="77645" formatCode="0.00E+00">
                  <c:v>4.1800000000000002E-4</c:v>
                </c:pt>
                <c:pt idx="77646" formatCode="0.00E+00">
                  <c:v>4.1800000000000002E-4</c:v>
                </c:pt>
                <c:pt idx="77647" formatCode="0.00E+00">
                  <c:v>4.1800000000000002E-4</c:v>
                </c:pt>
                <c:pt idx="77648" formatCode="0.00E+00">
                  <c:v>4.1800000000000002E-4</c:v>
                </c:pt>
                <c:pt idx="77649" formatCode="0.00E+00">
                  <c:v>4.1800000000000002E-4</c:v>
                </c:pt>
                <c:pt idx="77650" formatCode="0.00E+00">
                  <c:v>4.1800000000000002E-4</c:v>
                </c:pt>
                <c:pt idx="77651" formatCode="0.00E+00">
                  <c:v>4.1800000000000002E-4</c:v>
                </c:pt>
                <c:pt idx="77652" formatCode="0.00E+00">
                  <c:v>4.17E-4</c:v>
                </c:pt>
                <c:pt idx="77653" formatCode="0.00E+00">
                  <c:v>4.1800000000000002E-4</c:v>
                </c:pt>
                <c:pt idx="77654" formatCode="0.00E+00">
                  <c:v>4.1800000000000002E-4</c:v>
                </c:pt>
                <c:pt idx="77655" formatCode="0.00E+00">
                  <c:v>4.17E-4</c:v>
                </c:pt>
                <c:pt idx="77656" formatCode="0.00E+00">
                  <c:v>4.1800000000000002E-4</c:v>
                </c:pt>
                <c:pt idx="77657" formatCode="0.00E+00">
                  <c:v>4.1800000000000002E-4</c:v>
                </c:pt>
                <c:pt idx="77658" formatCode="0.00E+00">
                  <c:v>4.17E-4</c:v>
                </c:pt>
                <c:pt idx="77659" formatCode="0.00E+00">
                  <c:v>4.17E-4</c:v>
                </c:pt>
                <c:pt idx="77660" formatCode="0.00E+00">
                  <c:v>4.17E-4</c:v>
                </c:pt>
                <c:pt idx="77661" formatCode="0.00E+00">
                  <c:v>4.17E-4</c:v>
                </c:pt>
                <c:pt idx="77662" formatCode="0.00E+00">
                  <c:v>4.17E-4</c:v>
                </c:pt>
                <c:pt idx="77663" formatCode="0.00E+00">
                  <c:v>4.17E-4</c:v>
                </c:pt>
                <c:pt idx="77664" formatCode="0.00E+00">
                  <c:v>4.17E-4</c:v>
                </c:pt>
                <c:pt idx="77665" formatCode="0.00E+00">
                  <c:v>4.17E-4</c:v>
                </c:pt>
                <c:pt idx="77666" formatCode="0.00E+00">
                  <c:v>4.17E-4</c:v>
                </c:pt>
                <c:pt idx="77667" formatCode="0.00E+00">
                  <c:v>4.17E-4</c:v>
                </c:pt>
                <c:pt idx="77668" formatCode="0.00E+00">
                  <c:v>4.17E-4</c:v>
                </c:pt>
                <c:pt idx="77669" formatCode="0.00E+00">
                  <c:v>4.17E-4</c:v>
                </c:pt>
                <c:pt idx="77670" formatCode="0.00E+00">
                  <c:v>4.17E-4</c:v>
                </c:pt>
                <c:pt idx="77671" formatCode="0.00E+00">
                  <c:v>4.17E-4</c:v>
                </c:pt>
                <c:pt idx="77672" formatCode="0.00E+00">
                  <c:v>4.17E-4</c:v>
                </c:pt>
                <c:pt idx="77673" formatCode="0.00E+00">
                  <c:v>4.17E-4</c:v>
                </c:pt>
                <c:pt idx="77674" formatCode="0.00E+00">
                  <c:v>4.17E-4</c:v>
                </c:pt>
                <c:pt idx="77675" formatCode="0.00E+00">
                  <c:v>4.17E-4</c:v>
                </c:pt>
                <c:pt idx="77676" formatCode="0.00E+00">
                  <c:v>4.17E-4</c:v>
                </c:pt>
                <c:pt idx="77677" formatCode="0.00E+00">
                  <c:v>4.17E-4</c:v>
                </c:pt>
                <c:pt idx="77678" formatCode="0.00E+00">
                  <c:v>4.17E-4</c:v>
                </c:pt>
                <c:pt idx="77679" formatCode="0.00E+00">
                  <c:v>4.17E-4</c:v>
                </c:pt>
                <c:pt idx="77680" formatCode="0.00E+00">
                  <c:v>4.17E-4</c:v>
                </c:pt>
                <c:pt idx="77681" formatCode="0.00E+00">
                  <c:v>4.17E-4</c:v>
                </c:pt>
                <c:pt idx="77682" formatCode="0.00E+00">
                  <c:v>4.17E-4</c:v>
                </c:pt>
                <c:pt idx="77683" formatCode="0.00E+00">
                  <c:v>4.17E-4</c:v>
                </c:pt>
                <c:pt idx="77684" formatCode="0.00E+00">
                  <c:v>4.17E-4</c:v>
                </c:pt>
                <c:pt idx="77685" formatCode="0.00E+00">
                  <c:v>4.1599999999999997E-4</c:v>
                </c:pt>
                <c:pt idx="77686" formatCode="0.00E+00">
                  <c:v>4.1599999999999997E-4</c:v>
                </c:pt>
                <c:pt idx="77687" formatCode="0.00E+00">
                  <c:v>4.1599999999999997E-4</c:v>
                </c:pt>
                <c:pt idx="77688" formatCode="0.00E+00">
                  <c:v>4.1599999999999997E-4</c:v>
                </c:pt>
                <c:pt idx="77689" formatCode="0.00E+00">
                  <c:v>4.1599999999999997E-4</c:v>
                </c:pt>
                <c:pt idx="77690" formatCode="0.00E+00">
                  <c:v>4.1599999999999997E-4</c:v>
                </c:pt>
                <c:pt idx="77691" formatCode="0.00E+00">
                  <c:v>4.1599999999999997E-4</c:v>
                </c:pt>
                <c:pt idx="77692" formatCode="0.00E+00">
                  <c:v>4.1599999999999997E-4</c:v>
                </c:pt>
                <c:pt idx="77693" formatCode="0.00E+00">
                  <c:v>4.1599999999999997E-4</c:v>
                </c:pt>
                <c:pt idx="77694" formatCode="0.00E+00">
                  <c:v>4.1599999999999997E-4</c:v>
                </c:pt>
                <c:pt idx="77695" formatCode="0.00E+00">
                  <c:v>4.1599999999999997E-4</c:v>
                </c:pt>
                <c:pt idx="77696" formatCode="0.00E+00">
                  <c:v>4.1599999999999997E-4</c:v>
                </c:pt>
                <c:pt idx="77697" formatCode="0.00E+00">
                  <c:v>4.1599999999999997E-4</c:v>
                </c:pt>
                <c:pt idx="77698" formatCode="0.00E+00">
                  <c:v>4.1599999999999997E-4</c:v>
                </c:pt>
                <c:pt idx="77699" formatCode="0.00E+00">
                  <c:v>4.1599999999999997E-4</c:v>
                </c:pt>
                <c:pt idx="77700" formatCode="0.00E+00">
                  <c:v>4.1599999999999997E-4</c:v>
                </c:pt>
                <c:pt idx="77701" formatCode="0.00E+00">
                  <c:v>4.1599999999999997E-4</c:v>
                </c:pt>
                <c:pt idx="77702" formatCode="0.00E+00">
                  <c:v>4.1599999999999997E-4</c:v>
                </c:pt>
                <c:pt idx="77703" formatCode="0.00E+00">
                  <c:v>4.1599999999999997E-4</c:v>
                </c:pt>
                <c:pt idx="77704" formatCode="0.00E+00">
                  <c:v>4.1599999999999997E-4</c:v>
                </c:pt>
                <c:pt idx="77705" formatCode="0.00E+00">
                  <c:v>4.1599999999999997E-4</c:v>
                </c:pt>
                <c:pt idx="77706" formatCode="0.00E+00">
                  <c:v>4.1599999999999997E-4</c:v>
                </c:pt>
                <c:pt idx="77707" formatCode="0.00E+00">
                  <c:v>4.1599999999999997E-4</c:v>
                </c:pt>
                <c:pt idx="77708" formatCode="0.00E+00">
                  <c:v>4.1599999999999997E-4</c:v>
                </c:pt>
                <c:pt idx="77709" formatCode="0.00E+00">
                  <c:v>4.1599999999999997E-4</c:v>
                </c:pt>
                <c:pt idx="77710" formatCode="0.00E+00">
                  <c:v>4.15E-4</c:v>
                </c:pt>
                <c:pt idx="77711" formatCode="0.00E+00">
                  <c:v>4.15E-4</c:v>
                </c:pt>
                <c:pt idx="77712" formatCode="0.00E+00">
                  <c:v>4.15E-4</c:v>
                </c:pt>
                <c:pt idx="77713" formatCode="0.00E+00">
                  <c:v>4.15E-4</c:v>
                </c:pt>
                <c:pt idx="77714" formatCode="0.00E+00">
                  <c:v>4.15E-4</c:v>
                </c:pt>
                <c:pt idx="77715" formatCode="0.00E+00">
                  <c:v>4.15E-4</c:v>
                </c:pt>
                <c:pt idx="77716" formatCode="0.00E+00">
                  <c:v>4.15E-4</c:v>
                </c:pt>
                <c:pt idx="77717" formatCode="0.00E+00">
                  <c:v>4.15E-4</c:v>
                </c:pt>
                <c:pt idx="77718" formatCode="0.00E+00">
                  <c:v>4.15E-4</c:v>
                </c:pt>
                <c:pt idx="77719" formatCode="0.00E+00">
                  <c:v>4.15E-4</c:v>
                </c:pt>
                <c:pt idx="77720" formatCode="0.00E+00">
                  <c:v>4.15E-4</c:v>
                </c:pt>
                <c:pt idx="77721" formatCode="0.00E+00">
                  <c:v>4.15E-4</c:v>
                </c:pt>
                <c:pt idx="77722" formatCode="0.00E+00">
                  <c:v>4.15E-4</c:v>
                </c:pt>
                <c:pt idx="77723" formatCode="0.00E+00">
                  <c:v>4.15E-4</c:v>
                </c:pt>
                <c:pt idx="77724" formatCode="0.00E+00">
                  <c:v>4.15E-4</c:v>
                </c:pt>
                <c:pt idx="77725" formatCode="0.00E+00">
                  <c:v>4.15E-4</c:v>
                </c:pt>
                <c:pt idx="77726" formatCode="0.00E+00">
                  <c:v>4.15E-4</c:v>
                </c:pt>
                <c:pt idx="77727" formatCode="0.00E+00">
                  <c:v>4.15E-4</c:v>
                </c:pt>
                <c:pt idx="77728" formatCode="0.00E+00">
                  <c:v>4.15E-4</c:v>
                </c:pt>
                <c:pt idx="77729" formatCode="0.00E+00">
                  <c:v>4.15E-4</c:v>
                </c:pt>
                <c:pt idx="77730" formatCode="0.00E+00">
                  <c:v>4.15E-4</c:v>
                </c:pt>
                <c:pt idx="77731" formatCode="0.00E+00">
                  <c:v>4.15E-4</c:v>
                </c:pt>
                <c:pt idx="77732" formatCode="0.00E+00">
                  <c:v>4.15E-4</c:v>
                </c:pt>
                <c:pt idx="77733" formatCode="0.00E+00">
                  <c:v>4.15E-4</c:v>
                </c:pt>
                <c:pt idx="77734" formatCode="0.00E+00">
                  <c:v>4.15E-4</c:v>
                </c:pt>
                <c:pt idx="77735" formatCode="0.00E+00">
                  <c:v>4.15E-4</c:v>
                </c:pt>
                <c:pt idx="77736" formatCode="0.00E+00">
                  <c:v>4.15E-4</c:v>
                </c:pt>
                <c:pt idx="77737" formatCode="0.00E+00">
                  <c:v>4.15E-4</c:v>
                </c:pt>
                <c:pt idx="77738" formatCode="0.00E+00">
                  <c:v>4.15E-4</c:v>
                </c:pt>
                <c:pt idx="77739" formatCode="0.00E+00">
                  <c:v>4.1399999999999998E-4</c:v>
                </c:pt>
                <c:pt idx="77740" formatCode="0.00E+00">
                  <c:v>4.1399999999999998E-4</c:v>
                </c:pt>
                <c:pt idx="77741" formatCode="0.00E+00">
                  <c:v>4.1399999999999998E-4</c:v>
                </c:pt>
                <c:pt idx="77742" formatCode="0.00E+00">
                  <c:v>4.1399999999999998E-4</c:v>
                </c:pt>
                <c:pt idx="77743" formatCode="0.00E+00">
                  <c:v>4.15E-4</c:v>
                </c:pt>
                <c:pt idx="77744" formatCode="0.00E+00">
                  <c:v>4.1399999999999998E-4</c:v>
                </c:pt>
                <c:pt idx="77745" formatCode="0.00E+00">
                  <c:v>4.1399999999999998E-4</c:v>
                </c:pt>
                <c:pt idx="77746" formatCode="0.00E+00">
                  <c:v>4.1399999999999998E-4</c:v>
                </c:pt>
                <c:pt idx="77747" formatCode="0.00E+00">
                  <c:v>4.1399999999999998E-4</c:v>
                </c:pt>
                <c:pt idx="77748" formatCode="0.00E+00">
                  <c:v>4.1399999999999998E-4</c:v>
                </c:pt>
                <c:pt idx="77749" formatCode="0.00E+00">
                  <c:v>4.1399999999999998E-4</c:v>
                </c:pt>
                <c:pt idx="77750" formatCode="0.00E+00">
                  <c:v>4.1399999999999998E-4</c:v>
                </c:pt>
                <c:pt idx="77751" formatCode="0.00E+00">
                  <c:v>4.1399999999999998E-4</c:v>
                </c:pt>
                <c:pt idx="77752" formatCode="0.00E+00">
                  <c:v>4.1399999999999998E-4</c:v>
                </c:pt>
                <c:pt idx="77753" formatCode="0.00E+00">
                  <c:v>4.1399999999999998E-4</c:v>
                </c:pt>
                <c:pt idx="77754" formatCode="0.00E+00">
                  <c:v>4.1399999999999998E-4</c:v>
                </c:pt>
                <c:pt idx="77755" formatCode="0.00E+00">
                  <c:v>4.1399999999999998E-4</c:v>
                </c:pt>
                <c:pt idx="77756" formatCode="0.00E+00">
                  <c:v>4.1399999999999998E-4</c:v>
                </c:pt>
                <c:pt idx="77757" formatCode="0.00E+00">
                  <c:v>4.1399999999999998E-4</c:v>
                </c:pt>
                <c:pt idx="77758" formatCode="0.00E+00">
                  <c:v>4.1399999999999998E-4</c:v>
                </c:pt>
                <c:pt idx="77759" formatCode="0.00E+00">
                  <c:v>4.1399999999999998E-4</c:v>
                </c:pt>
                <c:pt idx="77760" formatCode="0.00E+00">
                  <c:v>4.1399999999999998E-4</c:v>
                </c:pt>
                <c:pt idx="77761" formatCode="0.00E+00">
                  <c:v>4.1399999999999998E-4</c:v>
                </c:pt>
                <c:pt idx="77762" formatCode="0.00E+00">
                  <c:v>4.1399999999999998E-4</c:v>
                </c:pt>
                <c:pt idx="77763" formatCode="0.00E+00">
                  <c:v>4.1399999999999998E-4</c:v>
                </c:pt>
                <c:pt idx="77764" formatCode="0.00E+00">
                  <c:v>4.1399999999999998E-4</c:v>
                </c:pt>
                <c:pt idx="77765" formatCode="0.00E+00">
                  <c:v>4.1399999999999998E-4</c:v>
                </c:pt>
                <c:pt idx="77766" formatCode="0.00E+00">
                  <c:v>4.1399999999999998E-4</c:v>
                </c:pt>
                <c:pt idx="77767" formatCode="0.00E+00">
                  <c:v>4.1399999999999998E-4</c:v>
                </c:pt>
                <c:pt idx="77768" formatCode="0.00E+00">
                  <c:v>4.1399999999999998E-4</c:v>
                </c:pt>
                <c:pt idx="77769" formatCode="0.00E+00">
                  <c:v>4.1399999999999998E-4</c:v>
                </c:pt>
                <c:pt idx="77770" formatCode="0.00E+00">
                  <c:v>4.1399999999999998E-4</c:v>
                </c:pt>
                <c:pt idx="77771" formatCode="0.00E+00">
                  <c:v>4.1300000000000001E-4</c:v>
                </c:pt>
                <c:pt idx="77772" formatCode="0.00E+00">
                  <c:v>4.1300000000000001E-4</c:v>
                </c:pt>
                <c:pt idx="77773" formatCode="0.00E+00">
                  <c:v>4.1300000000000001E-4</c:v>
                </c:pt>
                <c:pt idx="77774" formatCode="0.00E+00">
                  <c:v>4.1300000000000001E-4</c:v>
                </c:pt>
                <c:pt idx="77775" formatCode="0.00E+00">
                  <c:v>4.1300000000000001E-4</c:v>
                </c:pt>
                <c:pt idx="77776" formatCode="0.00E+00">
                  <c:v>4.1300000000000001E-4</c:v>
                </c:pt>
                <c:pt idx="77777" formatCode="0.00E+00">
                  <c:v>4.1300000000000001E-4</c:v>
                </c:pt>
                <c:pt idx="77778" formatCode="0.00E+00">
                  <c:v>4.1300000000000001E-4</c:v>
                </c:pt>
                <c:pt idx="77779" formatCode="0.00E+00">
                  <c:v>4.1300000000000001E-4</c:v>
                </c:pt>
                <c:pt idx="77780" formatCode="0.00E+00">
                  <c:v>4.1300000000000001E-4</c:v>
                </c:pt>
                <c:pt idx="77781" formatCode="0.00E+00">
                  <c:v>4.1300000000000001E-4</c:v>
                </c:pt>
                <c:pt idx="77782" formatCode="0.00E+00">
                  <c:v>4.1300000000000001E-4</c:v>
                </c:pt>
                <c:pt idx="77783" formatCode="0.00E+00">
                  <c:v>4.1300000000000001E-4</c:v>
                </c:pt>
                <c:pt idx="77784" formatCode="0.00E+00">
                  <c:v>4.1300000000000001E-4</c:v>
                </c:pt>
                <c:pt idx="77785" formatCode="0.00E+00">
                  <c:v>4.1300000000000001E-4</c:v>
                </c:pt>
                <c:pt idx="77786" formatCode="0.00E+00">
                  <c:v>4.1300000000000001E-4</c:v>
                </c:pt>
                <c:pt idx="77787" formatCode="0.00E+00">
                  <c:v>4.1300000000000001E-4</c:v>
                </c:pt>
                <c:pt idx="77788" formatCode="0.00E+00">
                  <c:v>4.1300000000000001E-4</c:v>
                </c:pt>
                <c:pt idx="77789" formatCode="0.00E+00">
                  <c:v>4.1300000000000001E-4</c:v>
                </c:pt>
                <c:pt idx="77790" formatCode="0.00E+00">
                  <c:v>4.1300000000000001E-4</c:v>
                </c:pt>
                <c:pt idx="77791" formatCode="0.00E+00">
                  <c:v>4.1300000000000001E-4</c:v>
                </c:pt>
                <c:pt idx="77792" formatCode="0.00E+00">
                  <c:v>4.1300000000000001E-4</c:v>
                </c:pt>
                <c:pt idx="77793" formatCode="0.00E+00">
                  <c:v>4.1300000000000001E-4</c:v>
                </c:pt>
                <c:pt idx="77794" formatCode="0.00E+00">
                  <c:v>4.1300000000000001E-4</c:v>
                </c:pt>
                <c:pt idx="77795" formatCode="0.00E+00">
                  <c:v>4.1300000000000001E-4</c:v>
                </c:pt>
                <c:pt idx="77796" formatCode="0.00E+00">
                  <c:v>4.1300000000000001E-4</c:v>
                </c:pt>
                <c:pt idx="77797" formatCode="0.00E+00">
                  <c:v>4.1300000000000001E-4</c:v>
                </c:pt>
                <c:pt idx="77798" formatCode="0.00E+00">
                  <c:v>4.1300000000000001E-4</c:v>
                </c:pt>
                <c:pt idx="77799" formatCode="0.00E+00">
                  <c:v>4.1300000000000001E-4</c:v>
                </c:pt>
                <c:pt idx="77800" formatCode="0.00E+00">
                  <c:v>4.1300000000000001E-4</c:v>
                </c:pt>
                <c:pt idx="77801" formatCode="0.00E+00">
                  <c:v>4.1300000000000001E-4</c:v>
                </c:pt>
                <c:pt idx="77802" formatCode="0.00E+00">
                  <c:v>4.1300000000000001E-4</c:v>
                </c:pt>
                <c:pt idx="77803" formatCode="0.00E+00">
                  <c:v>4.1199999999999999E-4</c:v>
                </c:pt>
                <c:pt idx="77804" formatCode="0.00E+00">
                  <c:v>4.1199999999999999E-4</c:v>
                </c:pt>
                <c:pt idx="77805" formatCode="0.00E+00">
                  <c:v>4.1300000000000001E-4</c:v>
                </c:pt>
                <c:pt idx="77806" formatCode="0.00E+00">
                  <c:v>4.1199999999999999E-4</c:v>
                </c:pt>
                <c:pt idx="77807" formatCode="0.00E+00">
                  <c:v>4.1199999999999999E-4</c:v>
                </c:pt>
                <c:pt idx="77808" formatCode="0.00E+00">
                  <c:v>4.1199999999999999E-4</c:v>
                </c:pt>
                <c:pt idx="77809" formatCode="0.00E+00">
                  <c:v>4.1199999999999999E-4</c:v>
                </c:pt>
                <c:pt idx="77810" formatCode="0.00E+00">
                  <c:v>4.1199999999999999E-4</c:v>
                </c:pt>
                <c:pt idx="77811" formatCode="0.00E+00">
                  <c:v>4.1199999999999999E-4</c:v>
                </c:pt>
                <c:pt idx="77812" formatCode="0.00E+00">
                  <c:v>4.1199999999999999E-4</c:v>
                </c:pt>
                <c:pt idx="77813" formatCode="0.00E+00">
                  <c:v>4.1199999999999999E-4</c:v>
                </c:pt>
                <c:pt idx="77814" formatCode="0.00E+00">
                  <c:v>4.1199999999999999E-4</c:v>
                </c:pt>
                <c:pt idx="77815" formatCode="0.00E+00">
                  <c:v>4.1199999999999999E-4</c:v>
                </c:pt>
                <c:pt idx="77816" formatCode="0.00E+00">
                  <c:v>4.1199999999999999E-4</c:v>
                </c:pt>
                <c:pt idx="77817" formatCode="0.00E+00">
                  <c:v>4.1199999999999999E-4</c:v>
                </c:pt>
                <c:pt idx="77818" formatCode="0.00E+00">
                  <c:v>4.1199999999999999E-4</c:v>
                </c:pt>
                <c:pt idx="77819" formatCode="0.00E+00">
                  <c:v>4.1199999999999999E-4</c:v>
                </c:pt>
                <c:pt idx="77820" formatCode="0.00E+00">
                  <c:v>4.1199999999999999E-4</c:v>
                </c:pt>
                <c:pt idx="77821" formatCode="0.00E+00">
                  <c:v>4.1199999999999999E-4</c:v>
                </c:pt>
                <c:pt idx="77822" formatCode="0.00E+00">
                  <c:v>4.1199999999999999E-4</c:v>
                </c:pt>
                <c:pt idx="77823" formatCode="0.00E+00">
                  <c:v>4.1199999999999999E-4</c:v>
                </c:pt>
                <c:pt idx="77824" formatCode="0.00E+00">
                  <c:v>4.1199999999999999E-4</c:v>
                </c:pt>
                <c:pt idx="77825" formatCode="0.00E+00">
                  <c:v>4.1199999999999999E-4</c:v>
                </c:pt>
                <c:pt idx="77826" formatCode="0.00E+00">
                  <c:v>4.1199999999999999E-4</c:v>
                </c:pt>
                <c:pt idx="77827" formatCode="0.00E+00">
                  <c:v>4.1199999999999999E-4</c:v>
                </c:pt>
                <c:pt idx="77828" formatCode="0.00E+00">
                  <c:v>4.1199999999999999E-4</c:v>
                </c:pt>
                <c:pt idx="77829" formatCode="0.00E+00">
                  <c:v>4.1100000000000002E-4</c:v>
                </c:pt>
                <c:pt idx="77830" formatCode="0.00E+00">
                  <c:v>4.1199999999999999E-4</c:v>
                </c:pt>
                <c:pt idx="77831" formatCode="0.00E+00">
                  <c:v>4.1199999999999999E-4</c:v>
                </c:pt>
                <c:pt idx="77832" formatCode="0.00E+00">
                  <c:v>4.1199999999999999E-4</c:v>
                </c:pt>
                <c:pt idx="77833" formatCode="0.00E+00">
                  <c:v>4.1199999999999999E-4</c:v>
                </c:pt>
                <c:pt idx="77834" formatCode="0.00E+00">
                  <c:v>4.1199999999999999E-4</c:v>
                </c:pt>
                <c:pt idx="77835" formatCode="0.00E+00">
                  <c:v>4.1199999999999999E-4</c:v>
                </c:pt>
                <c:pt idx="77836" formatCode="0.00E+00">
                  <c:v>4.1100000000000002E-4</c:v>
                </c:pt>
                <c:pt idx="77837" formatCode="0.00E+00">
                  <c:v>4.1100000000000002E-4</c:v>
                </c:pt>
                <c:pt idx="77838" formatCode="0.00E+00">
                  <c:v>4.1100000000000002E-4</c:v>
                </c:pt>
                <c:pt idx="77839" formatCode="0.00E+00">
                  <c:v>4.1100000000000002E-4</c:v>
                </c:pt>
                <c:pt idx="77840" formatCode="0.00E+00">
                  <c:v>4.1100000000000002E-4</c:v>
                </c:pt>
                <c:pt idx="77841" formatCode="0.00E+00">
                  <c:v>4.1100000000000002E-4</c:v>
                </c:pt>
                <c:pt idx="77842" formatCode="0.00E+00">
                  <c:v>4.1100000000000002E-4</c:v>
                </c:pt>
                <c:pt idx="77843" formatCode="0.00E+00">
                  <c:v>4.1100000000000002E-4</c:v>
                </c:pt>
                <c:pt idx="77844" formatCode="0.00E+00">
                  <c:v>4.1100000000000002E-4</c:v>
                </c:pt>
                <c:pt idx="77845" formatCode="0.00E+00">
                  <c:v>4.1100000000000002E-4</c:v>
                </c:pt>
                <c:pt idx="77846" formatCode="0.00E+00">
                  <c:v>4.1100000000000002E-4</c:v>
                </c:pt>
                <c:pt idx="77847" formatCode="0.00E+00">
                  <c:v>4.1100000000000002E-4</c:v>
                </c:pt>
                <c:pt idx="77848" formatCode="0.00E+00">
                  <c:v>4.1100000000000002E-4</c:v>
                </c:pt>
                <c:pt idx="77849" formatCode="0.00E+00">
                  <c:v>4.1100000000000002E-4</c:v>
                </c:pt>
                <c:pt idx="77850" formatCode="0.00E+00">
                  <c:v>4.1100000000000002E-4</c:v>
                </c:pt>
                <c:pt idx="77851" formatCode="0.00E+00">
                  <c:v>4.1100000000000002E-4</c:v>
                </c:pt>
                <c:pt idx="77852" formatCode="0.00E+00">
                  <c:v>4.1100000000000002E-4</c:v>
                </c:pt>
                <c:pt idx="77853" formatCode="0.00E+00">
                  <c:v>4.1100000000000002E-4</c:v>
                </c:pt>
                <c:pt idx="77854" formatCode="0.00E+00">
                  <c:v>4.1100000000000002E-4</c:v>
                </c:pt>
                <c:pt idx="77855" formatCode="0.00E+00">
                  <c:v>4.1100000000000002E-4</c:v>
                </c:pt>
                <c:pt idx="77856" formatCode="0.00E+00">
                  <c:v>4.1100000000000002E-4</c:v>
                </c:pt>
                <c:pt idx="77857" formatCode="0.00E+00">
                  <c:v>4.1100000000000002E-4</c:v>
                </c:pt>
                <c:pt idx="77858" formatCode="0.00E+00">
                  <c:v>4.1100000000000002E-4</c:v>
                </c:pt>
                <c:pt idx="77859" formatCode="0.00E+00">
                  <c:v>4.1100000000000002E-4</c:v>
                </c:pt>
                <c:pt idx="77860" formatCode="0.00E+00">
                  <c:v>4.1100000000000002E-4</c:v>
                </c:pt>
                <c:pt idx="77861" formatCode="0.00E+00">
                  <c:v>4.1100000000000002E-4</c:v>
                </c:pt>
                <c:pt idx="77862" formatCode="0.00E+00">
                  <c:v>4.1100000000000002E-4</c:v>
                </c:pt>
                <c:pt idx="77863" formatCode="0.00E+00">
                  <c:v>4.1100000000000002E-4</c:v>
                </c:pt>
                <c:pt idx="77864" formatCode="0.00E+00">
                  <c:v>4.1100000000000002E-4</c:v>
                </c:pt>
                <c:pt idx="77865" formatCode="0.00E+00">
                  <c:v>4.1100000000000002E-4</c:v>
                </c:pt>
                <c:pt idx="77866" formatCode="0.00E+00">
                  <c:v>4.1100000000000002E-4</c:v>
                </c:pt>
                <c:pt idx="77867" formatCode="0.00E+00">
                  <c:v>4.1100000000000002E-4</c:v>
                </c:pt>
                <c:pt idx="77868" formatCode="0.00E+00">
                  <c:v>4.1100000000000002E-4</c:v>
                </c:pt>
                <c:pt idx="77869" formatCode="0.00E+00">
                  <c:v>4.1100000000000002E-4</c:v>
                </c:pt>
                <c:pt idx="77870" formatCode="0.00E+00">
                  <c:v>4.1100000000000002E-4</c:v>
                </c:pt>
                <c:pt idx="77871" formatCode="0.00E+00">
                  <c:v>4.0999999999999999E-4</c:v>
                </c:pt>
                <c:pt idx="77872" formatCode="0.00E+00">
                  <c:v>4.0999999999999999E-4</c:v>
                </c:pt>
                <c:pt idx="77873" formatCode="0.00E+00">
                  <c:v>4.0999999999999999E-4</c:v>
                </c:pt>
                <c:pt idx="77874" formatCode="0.00E+00">
                  <c:v>4.0999999999999999E-4</c:v>
                </c:pt>
                <c:pt idx="77875" formatCode="0.00E+00">
                  <c:v>4.0999999999999999E-4</c:v>
                </c:pt>
                <c:pt idx="77876" formatCode="0.00E+00">
                  <c:v>4.0999999999999999E-4</c:v>
                </c:pt>
                <c:pt idx="77877" formatCode="0.00E+00">
                  <c:v>4.0999999999999999E-4</c:v>
                </c:pt>
                <c:pt idx="77878" formatCode="0.00E+00">
                  <c:v>4.0999999999999999E-4</c:v>
                </c:pt>
                <c:pt idx="77879" formatCode="0.00E+00">
                  <c:v>4.0999999999999999E-4</c:v>
                </c:pt>
                <c:pt idx="77880" formatCode="0.00E+00">
                  <c:v>4.0999999999999999E-4</c:v>
                </c:pt>
                <c:pt idx="77881" formatCode="0.00E+00">
                  <c:v>4.0999999999999999E-4</c:v>
                </c:pt>
                <c:pt idx="77882" formatCode="0.00E+00">
                  <c:v>4.0999999999999999E-4</c:v>
                </c:pt>
                <c:pt idx="77883" formatCode="0.00E+00">
                  <c:v>4.0999999999999999E-4</c:v>
                </c:pt>
                <c:pt idx="77884" formatCode="0.00E+00">
                  <c:v>4.0999999999999999E-4</c:v>
                </c:pt>
                <c:pt idx="77885" formatCode="0.00E+00">
                  <c:v>4.0999999999999999E-4</c:v>
                </c:pt>
                <c:pt idx="77886" formatCode="0.00E+00">
                  <c:v>4.0999999999999999E-4</c:v>
                </c:pt>
                <c:pt idx="77887" formatCode="0.00E+00">
                  <c:v>4.0999999999999999E-4</c:v>
                </c:pt>
                <c:pt idx="77888" formatCode="0.00E+00">
                  <c:v>4.0999999999999999E-4</c:v>
                </c:pt>
                <c:pt idx="77889" formatCode="0.00E+00">
                  <c:v>4.0999999999999999E-4</c:v>
                </c:pt>
                <c:pt idx="77890" formatCode="0.00E+00">
                  <c:v>4.0999999999999999E-4</c:v>
                </c:pt>
                <c:pt idx="77891" formatCode="0.00E+00">
                  <c:v>4.0999999999999999E-4</c:v>
                </c:pt>
                <c:pt idx="77892" formatCode="0.00E+00">
                  <c:v>4.0999999999999999E-4</c:v>
                </c:pt>
                <c:pt idx="77893" formatCode="0.00E+00">
                  <c:v>4.0999999999999999E-4</c:v>
                </c:pt>
                <c:pt idx="77894" formatCode="0.00E+00">
                  <c:v>4.0999999999999999E-4</c:v>
                </c:pt>
                <c:pt idx="77895" formatCode="0.00E+00">
                  <c:v>4.0999999999999999E-4</c:v>
                </c:pt>
                <c:pt idx="77896" formatCode="0.00E+00">
                  <c:v>4.0999999999999999E-4</c:v>
                </c:pt>
                <c:pt idx="77897" formatCode="0.00E+00">
                  <c:v>4.0999999999999999E-4</c:v>
                </c:pt>
                <c:pt idx="77898" formatCode="0.00E+00">
                  <c:v>4.0999999999999999E-4</c:v>
                </c:pt>
                <c:pt idx="77899" formatCode="0.00E+00">
                  <c:v>4.0999999999999999E-4</c:v>
                </c:pt>
                <c:pt idx="77900" formatCode="0.00E+00">
                  <c:v>4.0999999999999999E-4</c:v>
                </c:pt>
                <c:pt idx="77901" formatCode="0.00E+00">
                  <c:v>4.0999999999999999E-4</c:v>
                </c:pt>
                <c:pt idx="77902" formatCode="0.00E+00">
                  <c:v>4.0999999999999999E-4</c:v>
                </c:pt>
                <c:pt idx="77903" formatCode="0.00E+00">
                  <c:v>4.0999999999999999E-4</c:v>
                </c:pt>
                <c:pt idx="77904" formatCode="0.00E+00">
                  <c:v>4.0999999999999999E-4</c:v>
                </c:pt>
                <c:pt idx="77905" formatCode="0.00E+00">
                  <c:v>4.0999999999999999E-4</c:v>
                </c:pt>
                <c:pt idx="77906" formatCode="0.00E+00">
                  <c:v>4.0999999999999999E-4</c:v>
                </c:pt>
                <c:pt idx="77907" formatCode="0.00E+00">
                  <c:v>4.0999999999999999E-4</c:v>
                </c:pt>
                <c:pt idx="77908" formatCode="0.00E+00">
                  <c:v>4.0999999999999999E-4</c:v>
                </c:pt>
                <c:pt idx="77909" formatCode="0.00E+00">
                  <c:v>4.0900000000000002E-4</c:v>
                </c:pt>
                <c:pt idx="77910" formatCode="0.00E+00">
                  <c:v>4.0900000000000002E-4</c:v>
                </c:pt>
                <c:pt idx="77911" formatCode="0.00E+00">
                  <c:v>4.0900000000000002E-4</c:v>
                </c:pt>
                <c:pt idx="77912" formatCode="0.00E+00">
                  <c:v>4.0900000000000002E-4</c:v>
                </c:pt>
                <c:pt idx="77913" formatCode="0.00E+00">
                  <c:v>4.0900000000000002E-4</c:v>
                </c:pt>
                <c:pt idx="77914" formatCode="0.00E+00">
                  <c:v>4.0900000000000002E-4</c:v>
                </c:pt>
                <c:pt idx="77915" formatCode="0.00E+00">
                  <c:v>4.0900000000000002E-4</c:v>
                </c:pt>
                <c:pt idx="77916" formatCode="0.00E+00">
                  <c:v>4.0900000000000002E-4</c:v>
                </c:pt>
                <c:pt idx="77917" formatCode="0.00E+00">
                  <c:v>4.0900000000000002E-4</c:v>
                </c:pt>
                <c:pt idx="77918" formatCode="0.00E+00">
                  <c:v>4.0900000000000002E-4</c:v>
                </c:pt>
                <c:pt idx="77919" formatCode="0.00E+00">
                  <c:v>4.0900000000000002E-4</c:v>
                </c:pt>
                <c:pt idx="77920" formatCode="0.00E+00">
                  <c:v>4.0900000000000002E-4</c:v>
                </c:pt>
                <c:pt idx="77921" formatCode="0.00E+00">
                  <c:v>4.0900000000000002E-4</c:v>
                </c:pt>
                <c:pt idx="77922" formatCode="0.00E+00">
                  <c:v>4.0900000000000002E-4</c:v>
                </c:pt>
                <c:pt idx="77923" formatCode="0.00E+00">
                  <c:v>4.0900000000000002E-4</c:v>
                </c:pt>
                <c:pt idx="77924" formatCode="0.00E+00">
                  <c:v>4.0900000000000002E-4</c:v>
                </c:pt>
                <c:pt idx="77925" formatCode="0.00E+00">
                  <c:v>4.0900000000000002E-4</c:v>
                </c:pt>
                <c:pt idx="77926" formatCode="0.00E+00">
                  <c:v>4.0900000000000002E-4</c:v>
                </c:pt>
                <c:pt idx="77927" formatCode="0.00E+00">
                  <c:v>4.0900000000000002E-4</c:v>
                </c:pt>
                <c:pt idx="77928" formatCode="0.00E+00">
                  <c:v>4.0900000000000002E-4</c:v>
                </c:pt>
                <c:pt idx="77929" formatCode="0.00E+00">
                  <c:v>4.0900000000000002E-4</c:v>
                </c:pt>
                <c:pt idx="77930" formatCode="0.00E+00">
                  <c:v>4.0900000000000002E-4</c:v>
                </c:pt>
                <c:pt idx="77931" formatCode="0.00E+00">
                  <c:v>4.0900000000000002E-4</c:v>
                </c:pt>
                <c:pt idx="77932" formatCode="0.00E+00">
                  <c:v>4.0900000000000002E-4</c:v>
                </c:pt>
                <c:pt idx="77933" formatCode="0.00E+00">
                  <c:v>4.0900000000000002E-4</c:v>
                </c:pt>
                <c:pt idx="77934" formatCode="0.00E+00">
                  <c:v>4.0900000000000002E-4</c:v>
                </c:pt>
                <c:pt idx="77935" formatCode="0.00E+00">
                  <c:v>4.0900000000000002E-4</c:v>
                </c:pt>
                <c:pt idx="77936" formatCode="0.00E+00">
                  <c:v>4.0900000000000002E-4</c:v>
                </c:pt>
                <c:pt idx="77937" formatCode="0.00E+00">
                  <c:v>4.0900000000000002E-4</c:v>
                </c:pt>
                <c:pt idx="77938" formatCode="0.00E+00">
                  <c:v>4.0900000000000002E-4</c:v>
                </c:pt>
                <c:pt idx="77939" formatCode="0.00E+00">
                  <c:v>4.0900000000000002E-4</c:v>
                </c:pt>
                <c:pt idx="77940" formatCode="0.00E+00">
                  <c:v>4.0900000000000002E-4</c:v>
                </c:pt>
                <c:pt idx="77941" formatCode="0.00E+00">
                  <c:v>4.0900000000000002E-4</c:v>
                </c:pt>
                <c:pt idx="77942" formatCode="0.00E+00">
                  <c:v>4.0900000000000002E-4</c:v>
                </c:pt>
                <c:pt idx="77943" formatCode="0.00E+00">
                  <c:v>4.0900000000000002E-4</c:v>
                </c:pt>
                <c:pt idx="77944" formatCode="0.00E+00">
                  <c:v>4.0900000000000002E-4</c:v>
                </c:pt>
                <c:pt idx="77945" formatCode="0.00E+00">
                  <c:v>4.08E-4</c:v>
                </c:pt>
                <c:pt idx="77946" formatCode="0.00E+00">
                  <c:v>4.08E-4</c:v>
                </c:pt>
                <c:pt idx="77947" formatCode="0.00E+00">
                  <c:v>4.0900000000000002E-4</c:v>
                </c:pt>
                <c:pt idx="77948" formatCode="0.00E+00">
                  <c:v>4.08E-4</c:v>
                </c:pt>
                <c:pt idx="77949" formatCode="0.00E+00">
                  <c:v>4.08E-4</c:v>
                </c:pt>
                <c:pt idx="77950" formatCode="0.00E+00">
                  <c:v>4.08E-4</c:v>
                </c:pt>
                <c:pt idx="77951" formatCode="0.00E+00">
                  <c:v>4.08E-4</c:v>
                </c:pt>
                <c:pt idx="77952" formatCode="0.00E+00">
                  <c:v>4.08E-4</c:v>
                </c:pt>
                <c:pt idx="77953" formatCode="0.00E+00">
                  <c:v>4.08E-4</c:v>
                </c:pt>
                <c:pt idx="77954" formatCode="0.00E+00">
                  <c:v>4.08E-4</c:v>
                </c:pt>
                <c:pt idx="77955" formatCode="0.00E+00">
                  <c:v>4.08E-4</c:v>
                </c:pt>
                <c:pt idx="77956" formatCode="0.00E+00">
                  <c:v>4.08E-4</c:v>
                </c:pt>
                <c:pt idx="77957" formatCode="0.00E+00">
                  <c:v>4.08E-4</c:v>
                </c:pt>
                <c:pt idx="77958" formatCode="0.00E+00">
                  <c:v>4.08E-4</c:v>
                </c:pt>
                <c:pt idx="77959" formatCode="0.00E+00">
                  <c:v>4.08E-4</c:v>
                </c:pt>
                <c:pt idx="77960" formatCode="0.00E+00">
                  <c:v>4.08E-4</c:v>
                </c:pt>
                <c:pt idx="77961" formatCode="0.00E+00">
                  <c:v>4.08E-4</c:v>
                </c:pt>
                <c:pt idx="77962" formatCode="0.00E+00">
                  <c:v>4.08E-4</c:v>
                </c:pt>
                <c:pt idx="77963" formatCode="0.00E+00">
                  <c:v>4.08E-4</c:v>
                </c:pt>
                <c:pt idx="77964" formatCode="0.00E+00">
                  <c:v>4.08E-4</c:v>
                </c:pt>
                <c:pt idx="77965" formatCode="0.00E+00">
                  <c:v>4.08E-4</c:v>
                </c:pt>
                <c:pt idx="77966" formatCode="0.00E+00">
                  <c:v>4.08E-4</c:v>
                </c:pt>
                <c:pt idx="77967" formatCode="0.00E+00">
                  <c:v>4.08E-4</c:v>
                </c:pt>
                <c:pt idx="77968" formatCode="0.00E+00">
                  <c:v>4.08E-4</c:v>
                </c:pt>
                <c:pt idx="77969" formatCode="0.00E+00">
                  <c:v>4.08E-4</c:v>
                </c:pt>
                <c:pt idx="77970" formatCode="0.00E+00">
                  <c:v>4.08E-4</c:v>
                </c:pt>
                <c:pt idx="77971" formatCode="0.00E+00">
                  <c:v>4.08E-4</c:v>
                </c:pt>
                <c:pt idx="77972" formatCode="0.00E+00">
                  <c:v>4.08E-4</c:v>
                </c:pt>
                <c:pt idx="77973" formatCode="0.00E+00">
                  <c:v>4.08E-4</c:v>
                </c:pt>
                <c:pt idx="77974" formatCode="0.00E+00">
                  <c:v>4.08E-4</c:v>
                </c:pt>
                <c:pt idx="77975" formatCode="0.00E+00">
                  <c:v>4.08E-4</c:v>
                </c:pt>
                <c:pt idx="77976" formatCode="0.00E+00">
                  <c:v>4.08E-4</c:v>
                </c:pt>
                <c:pt idx="77977" formatCode="0.00E+00">
                  <c:v>4.08E-4</c:v>
                </c:pt>
                <c:pt idx="77978" formatCode="0.00E+00">
                  <c:v>4.08E-4</c:v>
                </c:pt>
                <c:pt idx="77979" formatCode="0.00E+00">
                  <c:v>4.0700000000000003E-4</c:v>
                </c:pt>
                <c:pt idx="77980" formatCode="0.00E+00">
                  <c:v>4.08E-4</c:v>
                </c:pt>
                <c:pt idx="77981" formatCode="0.00E+00">
                  <c:v>4.08E-4</c:v>
                </c:pt>
                <c:pt idx="77982" formatCode="0.00E+00">
                  <c:v>4.08E-4</c:v>
                </c:pt>
                <c:pt idx="77983" formatCode="0.00E+00">
                  <c:v>4.08E-4</c:v>
                </c:pt>
                <c:pt idx="77984" formatCode="0.00E+00">
                  <c:v>4.0700000000000003E-4</c:v>
                </c:pt>
                <c:pt idx="77985" formatCode="0.00E+00">
                  <c:v>4.0700000000000003E-4</c:v>
                </c:pt>
                <c:pt idx="77986" formatCode="0.00E+00">
                  <c:v>4.08E-4</c:v>
                </c:pt>
                <c:pt idx="77987" formatCode="0.00E+00">
                  <c:v>4.0700000000000003E-4</c:v>
                </c:pt>
                <c:pt idx="77988" formatCode="0.00E+00">
                  <c:v>4.0700000000000003E-4</c:v>
                </c:pt>
                <c:pt idx="77989" formatCode="0.00E+00">
                  <c:v>4.0700000000000003E-4</c:v>
                </c:pt>
                <c:pt idx="77990" formatCode="0.00E+00">
                  <c:v>4.0700000000000003E-4</c:v>
                </c:pt>
                <c:pt idx="77991" formatCode="0.00E+00">
                  <c:v>4.0700000000000003E-4</c:v>
                </c:pt>
                <c:pt idx="77992" formatCode="0.00E+00">
                  <c:v>4.0700000000000003E-4</c:v>
                </c:pt>
                <c:pt idx="77993" formatCode="0.00E+00">
                  <c:v>4.0700000000000003E-4</c:v>
                </c:pt>
                <c:pt idx="77994" formatCode="0.00E+00">
                  <c:v>4.0700000000000003E-4</c:v>
                </c:pt>
                <c:pt idx="77995" formatCode="0.00E+00">
                  <c:v>4.0700000000000003E-4</c:v>
                </c:pt>
                <c:pt idx="77996" formatCode="0.00E+00">
                  <c:v>4.0700000000000003E-4</c:v>
                </c:pt>
                <c:pt idx="77997" formatCode="0.00E+00">
                  <c:v>4.0700000000000003E-4</c:v>
                </c:pt>
                <c:pt idx="77998" formatCode="0.00E+00">
                  <c:v>4.0700000000000003E-4</c:v>
                </c:pt>
                <c:pt idx="77999" formatCode="0.00E+00">
                  <c:v>4.0700000000000003E-4</c:v>
                </c:pt>
                <c:pt idx="78000" formatCode="0.00E+00">
                  <c:v>4.0700000000000003E-4</c:v>
                </c:pt>
                <c:pt idx="78001" formatCode="0.00E+00">
                  <c:v>4.0700000000000003E-4</c:v>
                </c:pt>
                <c:pt idx="78002" formatCode="0.00E+00">
                  <c:v>4.0700000000000003E-4</c:v>
                </c:pt>
                <c:pt idx="78003" formatCode="0.00E+00">
                  <c:v>4.0700000000000003E-4</c:v>
                </c:pt>
                <c:pt idx="78004" formatCode="0.00E+00">
                  <c:v>4.0700000000000003E-4</c:v>
                </c:pt>
                <c:pt idx="78005" formatCode="0.00E+00">
                  <c:v>4.0700000000000003E-4</c:v>
                </c:pt>
                <c:pt idx="78006" formatCode="0.00E+00">
                  <c:v>4.0700000000000003E-4</c:v>
                </c:pt>
                <c:pt idx="78007" formatCode="0.00E+00">
                  <c:v>4.0700000000000003E-4</c:v>
                </c:pt>
                <c:pt idx="78008" formatCode="0.00E+00">
                  <c:v>4.0700000000000003E-4</c:v>
                </c:pt>
                <c:pt idx="78009" formatCode="0.00E+00">
                  <c:v>4.0700000000000003E-4</c:v>
                </c:pt>
                <c:pt idx="78010" formatCode="0.00E+00">
                  <c:v>4.0700000000000003E-4</c:v>
                </c:pt>
                <c:pt idx="78011" formatCode="0.00E+00">
                  <c:v>4.0700000000000003E-4</c:v>
                </c:pt>
                <c:pt idx="78012" formatCode="0.00E+00">
                  <c:v>4.0700000000000003E-4</c:v>
                </c:pt>
                <c:pt idx="78013" formatCode="0.00E+00">
                  <c:v>4.0700000000000003E-4</c:v>
                </c:pt>
                <c:pt idx="78014" formatCode="0.00E+00">
                  <c:v>4.0700000000000003E-4</c:v>
                </c:pt>
                <c:pt idx="78015" formatCode="0.00E+00">
                  <c:v>4.0700000000000003E-4</c:v>
                </c:pt>
                <c:pt idx="78016" formatCode="0.00E+00">
                  <c:v>4.0700000000000003E-4</c:v>
                </c:pt>
                <c:pt idx="78017" formatCode="0.00E+00">
                  <c:v>4.0700000000000003E-4</c:v>
                </c:pt>
                <c:pt idx="78018" formatCode="0.00E+00">
                  <c:v>4.0700000000000003E-4</c:v>
                </c:pt>
                <c:pt idx="78019" formatCode="0.00E+00">
                  <c:v>4.0700000000000003E-4</c:v>
                </c:pt>
                <c:pt idx="78020" formatCode="0.00E+00">
                  <c:v>4.0700000000000003E-4</c:v>
                </c:pt>
                <c:pt idx="78021" formatCode="0.00E+00">
                  <c:v>4.0700000000000003E-4</c:v>
                </c:pt>
                <c:pt idx="78022" formatCode="0.00E+00">
                  <c:v>4.0700000000000003E-4</c:v>
                </c:pt>
                <c:pt idx="78023" formatCode="0.00E+00">
                  <c:v>4.0700000000000003E-4</c:v>
                </c:pt>
                <c:pt idx="78024" formatCode="0.00E+00">
                  <c:v>4.06E-4</c:v>
                </c:pt>
                <c:pt idx="78025" formatCode="0.00E+00">
                  <c:v>4.06E-4</c:v>
                </c:pt>
                <c:pt idx="78026" formatCode="0.00E+00">
                  <c:v>4.0700000000000003E-4</c:v>
                </c:pt>
                <c:pt idx="78027" formatCode="0.00E+00">
                  <c:v>4.0700000000000003E-4</c:v>
                </c:pt>
                <c:pt idx="78028" formatCode="0.00E+00">
                  <c:v>4.06E-4</c:v>
                </c:pt>
                <c:pt idx="78029" formatCode="0.00E+00">
                  <c:v>4.06E-4</c:v>
                </c:pt>
                <c:pt idx="78030" formatCode="0.00E+00">
                  <c:v>4.06E-4</c:v>
                </c:pt>
                <c:pt idx="78031" formatCode="0.00E+00">
                  <c:v>4.0700000000000003E-4</c:v>
                </c:pt>
                <c:pt idx="78032" formatCode="0.00E+00">
                  <c:v>4.0700000000000003E-4</c:v>
                </c:pt>
                <c:pt idx="78033" formatCode="0.00E+00">
                  <c:v>4.06E-4</c:v>
                </c:pt>
                <c:pt idx="78034" formatCode="0.00E+00">
                  <c:v>4.06E-4</c:v>
                </c:pt>
                <c:pt idx="78035" formatCode="0.00E+00">
                  <c:v>4.06E-4</c:v>
                </c:pt>
                <c:pt idx="78036" formatCode="0.00E+00">
                  <c:v>4.06E-4</c:v>
                </c:pt>
                <c:pt idx="78037" formatCode="0.00E+00">
                  <c:v>4.06E-4</c:v>
                </c:pt>
                <c:pt idx="78038" formatCode="0.00E+00">
                  <c:v>4.06E-4</c:v>
                </c:pt>
                <c:pt idx="78039" formatCode="0.00E+00">
                  <c:v>4.06E-4</c:v>
                </c:pt>
                <c:pt idx="78040" formatCode="0.00E+00">
                  <c:v>4.06E-4</c:v>
                </c:pt>
                <c:pt idx="78041" formatCode="0.00E+00">
                  <c:v>4.06E-4</c:v>
                </c:pt>
                <c:pt idx="78042" formatCode="0.00E+00">
                  <c:v>4.06E-4</c:v>
                </c:pt>
                <c:pt idx="78043" formatCode="0.00E+00">
                  <c:v>4.06E-4</c:v>
                </c:pt>
                <c:pt idx="78044" formatCode="0.00E+00">
                  <c:v>4.06E-4</c:v>
                </c:pt>
                <c:pt idx="78045" formatCode="0.00E+00">
                  <c:v>4.06E-4</c:v>
                </c:pt>
                <c:pt idx="78046" formatCode="0.00E+00">
                  <c:v>4.06E-4</c:v>
                </c:pt>
                <c:pt idx="78047" formatCode="0.00E+00">
                  <c:v>4.06E-4</c:v>
                </c:pt>
                <c:pt idx="78048" formatCode="0.00E+00">
                  <c:v>4.06E-4</c:v>
                </c:pt>
                <c:pt idx="78049" formatCode="0.00E+00">
                  <c:v>4.06E-4</c:v>
                </c:pt>
                <c:pt idx="78050" formatCode="0.00E+00">
                  <c:v>4.06E-4</c:v>
                </c:pt>
                <c:pt idx="78051" formatCode="0.00E+00">
                  <c:v>4.06E-4</c:v>
                </c:pt>
                <c:pt idx="78052" formatCode="0.00E+00">
                  <c:v>4.06E-4</c:v>
                </c:pt>
                <c:pt idx="78053" formatCode="0.00E+00">
                  <c:v>4.06E-4</c:v>
                </c:pt>
                <c:pt idx="78054" formatCode="0.00E+00">
                  <c:v>4.06E-4</c:v>
                </c:pt>
                <c:pt idx="78055" formatCode="0.00E+00">
                  <c:v>4.06E-4</c:v>
                </c:pt>
                <c:pt idx="78056" formatCode="0.00E+00">
                  <c:v>4.06E-4</c:v>
                </c:pt>
                <c:pt idx="78057" formatCode="0.00E+00">
                  <c:v>4.06E-4</c:v>
                </c:pt>
                <c:pt idx="78058" formatCode="0.00E+00">
                  <c:v>4.06E-4</c:v>
                </c:pt>
                <c:pt idx="78059" formatCode="0.00E+00">
                  <c:v>4.06E-4</c:v>
                </c:pt>
                <c:pt idx="78060" formatCode="0.00E+00">
                  <c:v>4.06E-4</c:v>
                </c:pt>
                <c:pt idx="78061" formatCode="0.00E+00">
                  <c:v>4.06E-4</c:v>
                </c:pt>
                <c:pt idx="78062" formatCode="0.00E+00">
                  <c:v>4.06E-4</c:v>
                </c:pt>
                <c:pt idx="78063" formatCode="0.00E+00">
                  <c:v>4.06E-4</c:v>
                </c:pt>
                <c:pt idx="78064" formatCode="0.00E+00">
                  <c:v>4.06E-4</c:v>
                </c:pt>
                <c:pt idx="78065" formatCode="0.00E+00">
                  <c:v>4.06E-4</c:v>
                </c:pt>
                <c:pt idx="78066" formatCode="0.00E+00">
                  <c:v>4.06E-4</c:v>
                </c:pt>
                <c:pt idx="78067" formatCode="0.00E+00">
                  <c:v>4.06E-4</c:v>
                </c:pt>
                <c:pt idx="78068" formatCode="0.00E+00">
                  <c:v>4.06E-4</c:v>
                </c:pt>
                <c:pt idx="78069" formatCode="0.00E+00">
                  <c:v>4.06E-4</c:v>
                </c:pt>
                <c:pt idx="78070" formatCode="0.00E+00">
                  <c:v>4.06E-4</c:v>
                </c:pt>
                <c:pt idx="78071" formatCode="0.00E+00">
                  <c:v>4.06E-4</c:v>
                </c:pt>
                <c:pt idx="78072" formatCode="0.00E+00">
                  <c:v>4.06E-4</c:v>
                </c:pt>
                <c:pt idx="78073" formatCode="0.00E+00">
                  <c:v>4.06E-4</c:v>
                </c:pt>
                <c:pt idx="78074" formatCode="0.00E+00">
                  <c:v>4.0499999999999998E-4</c:v>
                </c:pt>
                <c:pt idx="78075" formatCode="0.00E+00">
                  <c:v>4.0499999999999998E-4</c:v>
                </c:pt>
                <c:pt idx="78076" formatCode="0.00E+00">
                  <c:v>4.0499999999999998E-4</c:v>
                </c:pt>
                <c:pt idx="78077" formatCode="0.00E+00">
                  <c:v>4.0499999999999998E-4</c:v>
                </c:pt>
                <c:pt idx="78078" formatCode="0.00E+00">
                  <c:v>4.0499999999999998E-4</c:v>
                </c:pt>
                <c:pt idx="78079" formatCode="0.00E+00">
                  <c:v>4.0499999999999998E-4</c:v>
                </c:pt>
                <c:pt idx="78080" formatCode="0.00E+00">
                  <c:v>4.0499999999999998E-4</c:v>
                </c:pt>
                <c:pt idx="78081" formatCode="0.00E+00">
                  <c:v>4.0499999999999998E-4</c:v>
                </c:pt>
                <c:pt idx="78082" formatCode="0.00E+00">
                  <c:v>4.0499999999999998E-4</c:v>
                </c:pt>
                <c:pt idx="78083" formatCode="0.00E+00">
                  <c:v>4.0499999999999998E-4</c:v>
                </c:pt>
                <c:pt idx="78084" formatCode="0.00E+00">
                  <c:v>4.0499999999999998E-4</c:v>
                </c:pt>
                <c:pt idx="78085" formatCode="0.00E+00">
                  <c:v>4.0499999999999998E-4</c:v>
                </c:pt>
                <c:pt idx="78086" formatCode="0.00E+00">
                  <c:v>4.0499999999999998E-4</c:v>
                </c:pt>
                <c:pt idx="78087" formatCode="0.00E+00">
                  <c:v>4.0499999999999998E-4</c:v>
                </c:pt>
                <c:pt idx="78088" formatCode="0.00E+00">
                  <c:v>4.0499999999999998E-4</c:v>
                </c:pt>
                <c:pt idx="78089" formatCode="0.00E+00">
                  <c:v>4.0499999999999998E-4</c:v>
                </c:pt>
                <c:pt idx="78090" formatCode="0.00E+00">
                  <c:v>4.0499999999999998E-4</c:v>
                </c:pt>
                <c:pt idx="78091" formatCode="0.00E+00">
                  <c:v>4.0499999999999998E-4</c:v>
                </c:pt>
                <c:pt idx="78092" formatCode="0.00E+00">
                  <c:v>4.0499999999999998E-4</c:v>
                </c:pt>
                <c:pt idx="78093" formatCode="0.00E+00">
                  <c:v>4.0499999999999998E-4</c:v>
                </c:pt>
                <c:pt idx="78094" formatCode="0.00E+00">
                  <c:v>4.0499999999999998E-4</c:v>
                </c:pt>
                <c:pt idx="78095" formatCode="0.00E+00">
                  <c:v>4.0499999999999998E-4</c:v>
                </c:pt>
                <c:pt idx="78096" formatCode="0.00E+00">
                  <c:v>4.0499999999999998E-4</c:v>
                </c:pt>
                <c:pt idx="78097" formatCode="0.00E+00">
                  <c:v>4.0499999999999998E-4</c:v>
                </c:pt>
                <c:pt idx="78098" formatCode="0.00E+00">
                  <c:v>4.0499999999999998E-4</c:v>
                </c:pt>
                <c:pt idx="78099" formatCode="0.00E+00">
                  <c:v>4.0499999999999998E-4</c:v>
                </c:pt>
                <c:pt idx="78100" formatCode="0.00E+00">
                  <c:v>4.0499999999999998E-4</c:v>
                </c:pt>
                <c:pt idx="78101" formatCode="0.00E+00">
                  <c:v>4.0499999999999998E-4</c:v>
                </c:pt>
                <c:pt idx="78102" formatCode="0.00E+00">
                  <c:v>4.0499999999999998E-4</c:v>
                </c:pt>
                <c:pt idx="78103" formatCode="0.00E+00">
                  <c:v>4.0499999999999998E-4</c:v>
                </c:pt>
                <c:pt idx="78104" formatCode="0.00E+00">
                  <c:v>4.0499999999999998E-4</c:v>
                </c:pt>
                <c:pt idx="78105" formatCode="0.00E+00">
                  <c:v>4.0499999999999998E-4</c:v>
                </c:pt>
                <c:pt idx="78106" formatCode="0.00E+00">
                  <c:v>4.0499999999999998E-4</c:v>
                </c:pt>
                <c:pt idx="78107" formatCode="0.00E+00">
                  <c:v>4.0499999999999998E-4</c:v>
                </c:pt>
                <c:pt idx="78108" formatCode="0.00E+00">
                  <c:v>4.0499999999999998E-4</c:v>
                </c:pt>
                <c:pt idx="78109" formatCode="0.00E+00">
                  <c:v>4.0400000000000001E-4</c:v>
                </c:pt>
                <c:pt idx="78110" formatCode="0.00E+00">
                  <c:v>4.0499999999999998E-4</c:v>
                </c:pt>
                <c:pt idx="78111" formatCode="0.00E+00">
                  <c:v>4.0499999999999998E-4</c:v>
                </c:pt>
                <c:pt idx="78112" formatCode="0.00E+00">
                  <c:v>4.0400000000000001E-4</c:v>
                </c:pt>
                <c:pt idx="78113" formatCode="0.00E+00">
                  <c:v>4.0499999999999998E-4</c:v>
                </c:pt>
                <c:pt idx="78114" formatCode="0.00E+00">
                  <c:v>4.0499999999999998E-4</c:v>
                </c:pt>
                <c:pt idx="78115" formatCode="0.00E+00">
                  <c:v>4.0499999999999998E-4</c:v>
                </c:pt>
                <c:pt idx="78116" formatCode="0.00E+00">
                  <c:v>4.0499999999999998E-4</c:v>
                </c:pt>
                <c:pt idx="78117" formatCode="0.00E+00">
                  <c:v>4.0499999999999998E-4</c:v>
                </c:pt>
                <c:pt idx="78118" formatCode="0.00E+00">
                  <c:v>4.0499999999999998E-4</c:v>
                </c:pt>
                <c:pt idx="78119" formatCode="0.00E+00">
                  <c:v>4.0499999999999998E-4</c:v>
                </c:pt>
                <c:pt idx="78120" formatCode="0.00E+00">
                  <c:v>4.0400000000000001E-4</c:v>
                </c:pt>
                <c:pt idx="78121" formatCode="0.00E+00">
                  <c:v>4.0400000000000001E-4</c:v>
                </c:pt>
                <c:pt idx="78122" formatCode="0.00E+00">
                  <c:v>4.0400000000000001E-4</c:v>
                </c:pt>
                <c:pt idx="78123" formatCode="0.00E+00">
                  <c:v>4.0400000000000001E-4</c:v>
                </c:pt>
                <c:pt idx="78124" formatCode="0.00E+00">
                  <c:v>4.0400000000000001E-4</c:v>
                </c:pt>
                <c:pt idx="78125" formatCode="0.00E+00">
                  <c:v>4.0400000000000001E-4</c:v>
                </c:pt>
                <c:pt idx="78126" formatCode="0.00E+00">
                  <c:v>4.0400000000000001E-4</c:v>
                </c:pt>
                <c:pt idx="78127" formatCode="0.00E+00">
                  <c:v>4.0400000000000001E-4</c:v>
                </c:pt>
                <c:pt idx="78128" formatCode="0.00E+00">
                  <c:v>4.0400000000000001E-4</c:v>
                </c:pt>
                <c:pt idx="78129" formatCode="0.00E+00">
                  <c:v>4.0400000000000001E-4</c:v>
                </c:pt>
                <c:pt idx="78130" formatCode="0.00E+00">
                  <c:v>4.0400000000000001E-4</c:v>
                </c:pt>
                <c:pt idx="78131" formatCode="0.00E+00">
                  <c:v>4.0400000000000001E-4</c:v>
                </c:pt>
                <c:pt idx="78132" formatCode="0.00E+00">
                  <c:v>4.0400000000000001E-4</c:v>
                </c:pt>
                <c:pt idx="78133" formatCode="0.00E+00">
                  <c:v>4.0400000000000001E-4</c:v>
                </c:pt>
                <c:pt idx="78134" formatCode="0.00E+00">
                  <c:v>4.0400000000000001E-4</c:v>
                </c:pt>
                <c:pt idx="78135" formatCode="0.00E+00">
                  <c:v>4.0400000000000001E-4</c:v>
                </c:pt>
                <c:pt idx="78136" formatCode="0.00E+00">
                  <c:v>4.0400000000000001E-4</c:v>
                </c:pt>
                <c:pt idx="78137" formatCode="0.00E+00">
                  <c:v>4.0400000000000001E-4</c:v>
                </c:pt>
                <c:pt idx="78138" formatCode="0.00E+00">
                  <c:v>4.0400000000000001E-4</c:v>
                </c:pt>
                <c:pt idx="78139" formatCode="0.00E+00">
                  <c:v>4.0400000000000001E-4</c:v>
                </c:pt>
                <c:pt idx="78140" formatCode="0.00E+00">
                  <c:v>4.0400000000000001E-4</c:v>
                </c:pt>
                <c:pt idx="78141" formatCode="0.00E+00">
                  <c:v>4.0400000000000001E-4</c:v>
                </c:pt>
                <c:pt idx="78142" formatCode="0.00E+00">
                  <c:v>4.0400000000000001E-4</c:v>
                </c:pt>
                <c:pt idx="78143" formatCode="0.00E+00">
                  <c:v>4.0400000000000001E-4</c:v>
                </c:pt>
                <c:pt idx="78144" formatCode="0.00E+00">
                  <c:v>4.0400000000000001E-4</c:v>
                </c:pt>
                <c:pt idx="78145" formatCode="0.00E+00">
                  <c:v>4.0400000000000001E-4</c:v>
                </c:pt>
                <c:pt idx="78146" formatCode="0.00E+00">
                  <c:v>4.0400000000000001E-4</c:v>
                </c:pt>
                <c:pt idx="78147" formatCode="0.00E+00">
                  <c:v>4.0400000000000001E-4</c:v>
                </c:pt>
                <c:pt idx="78148" formatCode="0.00E+00">
                  <c:v>4.0400000000000001E-4</c:v>
                </c:pt>
                <c:pt idx="78149" formatCode="0.00E+00">
                  <c:v>4.0400000000000001E-4</c:v>
                </c:pt>
                <c:pt idx="78150" formatCode="0.00E+00">
                  <c:v>4.0400000000000001E-4</c:v>
                </c:pt>
                <c:pt idx="78151" formatCode="0.00E+00">
                  <c:v>4.0400000000000001E-4</c:v>
                </c:pt>
                <c:pt idx="78152" formatCode="0.00E+00">
                  <c:v>4.0400000000000001E-4</c:v>
                </c:pt>
                <c:pt idx="78153" formatCode="0.00E+00">
                  <c:v>4.0400000000000001E-4</c:v>
                </c:pt>
                <c:pt idx="78154" formatCode="0.00E+00">
                  <c:v>4.0400000000000001E-4</c:v>
                </c:pt>
                <c:pt idx="78155" formatCode="0.00E+00">
                  <c:v>4.0400000000000001E-4</c:v>
                </c:pt>
                <c:pt idx="78156" formatCode="0.00E+00">
                  <c:v>4.0400000000000001E-4</c:v>
                </c:pt>
                <c:pt idx="78157" formatCode="0.00E+00">
                  <c:v>4.0400000000000001E-4</c:v>
                </c:pt>
                <c:pt idx="78158" formatCode="0.00E+00">
                  <c:v>4.0400000000000001E-4</c:v>
                </c:pt>
                <c:pt idx="78159" formatCode="0.00E+00">
                  <c:v>4.0400000000000001E-4</c:v>
                </c:pt>
                <c:pt idx="78160" formatCode="0.00E+00">
                  <c:v>4.0299999999999998E-4</c:v>
                </c:pt>
                <c:pt idx="78161" formatCode="0.00E+00">
                  <c:v>4.0400000000000001E-4</c:v>
                </c:pt>
                <c:pt idx="78162" formatCode="0.00E+00">
                  <c:v>4.0400000000000001E-4</c:v>
                </c:pt>
                <c:pt idx="78163" formatCode="0.00E+00">
                  <c:v>4.0400000000000001E-4</c:v>
                </c:pt>
                <c:pt idx="78164" formatCode="0.00E+00">
                  <c:v>4.0400000000000001E-4</c:v>
                </c:pt>
                <c:pt idx="78165" formatCode="0.00E+00">
                  <c:v>4.0400000000000001E-4</c:v>
                </c:pt>
                <c:pt idx="78166" formatCode="0.00E+00">
                  <c:v>4.0400000000000001E-4</c:v>
                </c:pt>
                <c:pt idx="78167" formatCode="0.00E+00">
                  <c:v>4.0299999999999998E-4</c:v>
                </c:pt>
                <c:pt idx="78168" formatCode="0.00E+00">
                  <c:v>4.0299999999999998E-4</c:v>
                </c:pt>
                <c:pt idx="78169" formatCode="0.00E+00">
                  <c:v>4.0299999999999998E-4</c:v>
                </c:pt>
                <c:pt idx="78170" formatCode="0.00E+00">
                  <c:v>4.0299999999999998E-4</c:v>
                </c:pt>
                <c:pt idx="78171" formatCode="0.00E+00">
                  <c:v>4.0299999999999998E-4</c:v>
                </c:pt>
                <c:pt idx="78172" formatCode="0.00E+00">
                  <c:v>4.0299999999999998E-4</c:v>
                </c:pt>
                <c:pt idx="78173" formatCode="0.00E+00">
                  <c:v>4.0299999999999998E-4</c:v>
                </c:pt>
                <c:pt idx="78174" formatCode="0.00E+00">
                  <c:v>4.0299999999999998E-4</c:v>
                </c:pt>
                <c:pt idx="78175" formatCode="0.00E+00">
                  <c:v>4.0299999999999998E-4</c:v>
                </c:pt>
                <c:pt idx="78176" formatCode="0.00E+00">
                  <c:v>4.0299999999999998E-4</c:v>
                </c:pt>
                <c:pt idx="78177" formatCode="0.00E+00">
                  <c:v>4.0299999999999998E-4</c:v>
                </c:pt>
                <c:pt idx="78178" formatCode="0.00E+00">
                  <c:v>4.0299999999999998E-4</c:v>
                </c:pt>
                <c:pt idx="78179" formatCode="0.00E+00">
                  <c:v>4.0299999999999998E-4</c:v>
                </c:pt>
                <c:pt idx="78180" formatCode="0.00E+00">
                  <c:v>4.0299999999999998E-4</c:v>
                </c:pt>
                <c:pt idx="78181" formatCode="0.00E+00">
                  <c:v>4.0299999999999998E-4</c:v>
                </c:pt>
                <c:pt idx="78182" formatCode="0.00E+00">
                  <c:v>4.0299999999999998E-4</c:v>
                </c:pt>
                <c:pt idx="78183" formatCode="0.00E+00">
                  <c:v>4.0299999999999998E-4</c:v>
                </c:pt>
                <c:pt idx="78184" formatCode="0.00E+00">
                  <c:v>4.0299999999999998E-4</c:v>
                </c:pt>
                <c:pt idx="78185" formatCode="0.00E+00">
                  <c:v>4.0299999999999998E-4</c:v>
                </c:pt>
                <c:pt idx="78186" formatCode="0.00E+00">
                  <c:v>4.0299999999999998E-4</c:v>
                </c:pt>
                <c:pt idx="78187" formatCode="0.00E+00">
                  <c:v>4.0299999999999998E-4</c:v>
                </c:pt>
                <c:pt idx="78188" formatCode="0.00E+00">
                  <c:v>4.0299999999999998E-4</c:v>
                </c:pt>
                <c:pt idx="78189" formatCode="0.00E+00">
                  <c:v>4.0299999999999998E-4</c:v>
                </c:pt>
                <c:pt idx="78190" formatCode="0.00E+00">
                  <c:v>4.0299999999999998E-4</c:v>
                </c:pt>
                <c:pt idx="78191" formatCode="0.00E+00">
                  <c:v>4.0299999999999998E-4</c:v>
                </c:pt>
                <c:pt idx="78192" formatCode="0.00E+00">
                  <c:v>4.0299999999999998E-4</c:v>
                </c:pt>
                <c:pt idx="78193" formatCode="0.00E+00">
                  <c:v>4.0299999999999998E-4</c:v>
                </c:pt>
                <c:pt idx="78194" formatCode="0.00E+00">
                  <c:v>4.0299999999999998E-4</c:v>
                </c:pt>
                <c:pt idx="78195" formatCode="0.00E+00">
                  <c:v>4.0299999999999998E-4</c:v>
                </c:pt>
                <c:pt idx="78196" formatCode="0.00E+00">
                  <c:v>4.0299999999999998E-4</c:v>
                </c:pt>
                <c:pt idx="78197" formatCode="0.00E+00">
                  <c:v>4.0299999999999998E-4</c:v>
                </c:pt>
                <c:pt idx="78198" formatCode="0.00E+00">
                  <c:v>4.0299999999999998E-4</c:v>
                </c:pt>
                <c:pt idx="78199" formatCode="0.00E+00">
                  <c:v>4.0299999999999998E-4</c:v>
                </c:pt>
                <c:pt idx="78200" formatCode="0.00E+00">
                  <c:v>4.0299999999999998E-4</c:v>
                </c:pt>
                <c:pt idx="78201" formatCode="0.00E+00">
                  <c:v>4.0299999999999998E-4</c:v>
                </c:pt>
                <c:pt idx="78202" formatCode="0.00E+00">
                  <c:v>4.0299999999999998E-4</c:v>
                </c:pt>
                <c:pt idx="78203" formatCode="0.00E+00">
                  <c:v>4.0299999999999998E-4</c:v>
                </c:pt>
                <c:pt idx="78204" formatCode="0.00E+00">
                  <c:v>4.0299999999999998E-4</c:v>
                </c:pt>
                <c:pt idx="78205" formatCode="0.00E+00">
                  <c:v>4.0299999999999998E-4</c:v>
                </c:pt>
                <c:pt idx="78206" formatCode="0.00E+00">
                  <c:v>4.0299999999999998E-4</c:v>
                </c:pt>
                <c:pt idx="78207" formatCode="0.00E+00">
                  <c:v>4.0299999999999998E-4</c:v>
                </c:pt>
                <c:pt idx="78208" formatCode="0.00E+00">
                  <c:v>4.0299999999999998E-4</c:v>
                </c:pt>
                <c:pt idx="78209" formatCode="0.00E+00">
                  <c:v>4.0299999999999998E-4</c:v>
                </c:pt>
                <c:pt idx="78210" formatCode="0.00E+00">
                  <c:v>4.0299999999999998E-4</c:v>
                </c:pt>
                <c:pt idx="78211" formatCode="0.00E+00">
                  <c:v>4.0200000000000001E-4</c:v>
                </c:pt>
                <c:pt idx="78212" formatCode="0.00E+00">
                  <c:v>4.0299999999999998E-4</c:v>
                </c:pt>
                <c:pt idx="78213" formatCode="0.00E+00">
                  <c:v>4.0200000000000001E-4</c:v>
                </c:pt>
                <c:pt idx="78214" formatCode="0.00E+00">
                  <c:v>4.0200000000000001E-4</c:v>
                </c:pt>
                <c:pt idx="78215" formatCode="0.00E+00">
                  <c:v>4.0299999999999998E-4</c:v>
                </c:pt>
                <c:pt idx="78216" formatCode="0.00E+00">
                  <c:v>4.0200000000000001E-4</c:v>
                </c:pt>
                <c:pt idx="78217" formatCode="0.00E+00">
                  <c:v>4.0299999999999998E-4</c:v>
                </c:pt>
                <c:pt idx="78218" formatCode="0.00E+00">
                  <c:v>4.0200000000000001E-4</c:v>
                </c:pt>
                <c:pt idx="78219" formatCode="0.00E+00">
                  <c:v>4.0200000000000001E-4</c:v>
                </c:pt>
                <c:pt idx="78220" formatCode="0.00E+00">
                  <c:v>4.0299999999999998E-4</c:v>
                </c:pt>
                <c:pt idx="78221" formatCode="0.00E+00">
                  <c:v>4.0200000000000001E-4</c:v>
                </c:pt>
                <c:pt idx="78222" formatCode="0.00E+00">
                  <c:v>4.0200000000000001E-4</c:v>
                </c:pt>
                <c:pt idx="78223" formatCode="0.00E+00">
                  <c:v>4.0200000000000001E-4</c:v>
                </c:pt>
                <c:pt idx="78224" formatCode="0.00E+00">
                  <c:v>4.0200000000000001E-4</c:v>
                </c:pt>
                <c:pt idx="78225" formatCode="0.00E+00">
                  <c:v>4.0200000000000001E-4</c:v>
                </c:pt>
                <c:pt idx="78226" formatCode="0.00E+00">
                  <c:v>4.0200000000000001E-4</c:v>
                </c:pt>
                <c:pt idx="78227" formatCode="0.00E+00">
                  <c:v>4.0200000000000001E-4</c:v>
                </c:pt>
                <c:pt idx="78228" formatCode="0.00E+00">
                  <c:v>4.0200000000000001E-4</c:v>
                </c:pt>
                <c:pt idx="78229" formatCode="0.00E+00">
                  <c:v>4.0200000000000001E-4</c:v>
                </c:pt>
                <c:pt idx="78230" formatCode="0.00E+00">
                  <c:v>4.0200000000000001E-4</c:v>
                </c:pt>
                <c:pt idx="78231" formatCode="0.00E+00">
                  <c:v>4.0200000000000001E-4</c:v>
                </c:pt>
                <c:pt idx="78232" formatCode="0.00E+00">
                  <c:v>4.0200000000000001E-4</c:v>
                </c:pt>
                <c:pt idx="78233" formatCode="0.00E+00">
                  <c:v>4.0200000000000001E-4</c:v>
                </c:pt>
                <c:pt idx="78234" formatCode="0.00E+00">
                  <c:v>4.0200000000000001E-4</c:v>
                </c:pt>
                <c:pt idx="78235" formatCode="0.00E+00">
                  <c:v>4.0200000000000001E-4</c:v>
                </c:pt>
                <c:pt idx="78236" formatCode="0.00E+00">
                  <c:v>4.0200000000000001E-4</c:v>
                </c:pt>
                <c:pt idx="78237" formatCode="0.00E+00">
                  <c:v>4.0200000000000001E-4</c:v>
                </c:pt>
                <c:pt idx="78238" formatCode="0.00E+00">
                  <c:v>4.0200000000000001E-4</c:v>
                </c:pt>
                <c:pt idx="78239" formatCode="0.00E+00">
                  <c:v>4.0200000000000001E-4</c:v>
                </c:pt>
                <c:pt idx="78240" formatCode="0.00E+00">
                  <c:v>4.0200000000000001E-4</c:v>
                </c:pt>
                <c:pt idx="78241" formatCode="0.00E+00">
                  <c:v>4.0200000000000001E-4</c:v>
                </c:pt>
                <c:pt idx="78242" formatCode="0.00E+00">
                  <c:v>4.0200000000000001E-4</c:v>
                </c:pt>
                <c:pt idx="78243" formatCode="0.00E+00">
                  <c:v>4.0200000000000001E-4</c:v>
                </c:pt>
                <c:pt idx="78244" formatCode="0.00E+00">
                  <c:v>4.0200000000000001E-4</c:v>
                </c:pt>
                <c:pt idx="78245" formatCode="0.00E+00">
                  <c:v>4.0200000000000001E-4</c:v>
                </c:pt>
                <c:pt idx="78246" formatCode="0.00E+00">
                  <c:v>4.0200000000000001E-4</c:v>
                </c:pt>
                <c:pt idx="78247" formatCode="0.00E+00">
                  <c:v>4.0200000000000001E-4</c:v>
                </c:pt>
                <c:pt idx="78248" formatCode="0.00E+00">
                  <c:v>4.0200000000000001E-4</c:v>
                </c:pt>
                <c:pt idx="78249" formatCode="0.00E+00">
                  <c:v>4.0200000000000001E-4</c:v>
                </c:pt>
                <c:pt idx="78250" formatCode="0.00E+00">
                  <c:v>4.0200000000000001E-4</c:v>
                </c:pt>
                <c:pt idx="78251" formatCode="0.00E+00">
                  <c:v>4.0200000000000001E-4</c:v>
                </c:pt>
                <c:pt idx="78252" formatCode="0.00E+00">
                  <c:v>4.0200000000000001E-4</c:v>
                </c:pt>
                <c:pt idx="78253" formatCode="0.00E+00">
                  <c:v>4.0200000000000001E-4</c:v>
                </c:pt>
                <c:pt idx="78254" formatCode="0.00E+00">
                  <c:v>4.0200000000000001E-4</c:v>
                </c:pt>
                <c:pt idx="78255" formatCode="0.00E+00">
                  <c:v>4.0200000000000001E-4</c:v>
                </c:pt>
                <c:pt idx="78256" formatCode="0.00E+00">
                  <c:v>4.0200000000000001E-4</c:v>
                </c:pt>
                <c:pt idx="78257" formatCode="0.00E+00">
                  <c:v>4.0200000000000001E-4</c:v>
                </c:pt>
                <c:pt idx="78258" formatCode="0.00E+00">
                  <c:v>4.0200000000000001E-4</c:v>
                </c:pt>
                <c:pt idx="78259" formatCode="0.00E+00">
                  <c:v>4.0200000000000001E-4</c:v>
                </c:pt>
                <c:pt idx="78260" formatCode="0.00E+00">
                  <c:v>4.0200000000000001E-4</c:v>
                </c:pt>
                <c:pt idx="78261" formatCode="0.00E+00">
                  <c:v>4.0200000000000001E-4</c:v>
                </c:pt>
                <c:pt idx="78262" formatCode="0.00E+00">
                  <c:v>4.0200000000000001E-4</c:v>
                </c:pt>
                <c:pt idx="78263" formatCode="0.00E+00">
                  <c:v>4.0200000000000001E-4</c:v>
                </c:pt>
                <c:pt idx="78264" formatCode="0.00E+00">
                  <c:v>4.0099999999999999E-4</c:v>
                </c:pt>
                <c:pt idx="78265" formatCode="0.00E+00">
                  <c:v>4.0099999999999999E-4</c:v>
                </c:pt>
                <c:pt idx="78266" formatCode="0.00E+00">
                  <c:v>4.0099999999999999E-4</c:v>
                </c:pt>
                <c:pt idx="78267" formatCode="0.00E+00">
                  <c:v>4.0200000000000001E-4</c:v>
                </c:pt>
                <c:pt idx="78268" formatCode="0.00E+00">
                  <c:v>4.0200000000000001E-4</c:v>
                </c:pt>
                <c:pt idx="78269" formatCode="0.00E+00">
                  <c:v>4.0099999999999999E-4</c:v>
                </c:pt>
                <c:pt idx="78270" formatCode="0.00E+00">
                  <c:v>4.0099999999999999E-4</c:v>
                </c:pt>
                <c:pt idx="78271" formatCode="0.00E+00">
                  <c:v>4.0099999999999999E-4</c:v>
                </c:pt>
                <c:pt idx="78272" formatCode="0.00E+00">
                  <c:v>4.0099999999999999E-4</c:v>
                </c:pt>
                <c:pt idx="78273" formatCode="0.00E+00">
                  <c:v>4.0099999999999999E-4</c:v>
                </c:pt>
                <c:pt idx="78274" formatCode="0.00E+00">
                  <c:v>4.0200000000000001E-4</c:v>
                </c:pt>
                <c:pt idx="78275" formatCode="0.00E+00">
                  <c:v>4.0099999999999999E-4</c:v>
                </c:pt>
                <c:pt idx="78276" formatCode="0.00E+00">
                  <c:v>4.0099999999999999E-4</c:v>
                </c:pt>
                <c:pt idx="78277" formatCode="0.00E+00">
                  <c:v>4.0099999999999999E-4</c:v>
                </c:pt>
                <c:pt idx="78278" formatCode="0.00E+00">
                  <c:v>4.0099999999999999E-4</c:v>
                </c:pt>
                <c:pt idx="78279" formatCode="0.00E+00">
                  <c:v>4.0099999999999999E-4</c:v>
                </c:pt>
                <c:pt idx="78280" formatCode="0.00E+00">
                  <c:v>4.0099999999999999E-4</c:v>
                </c:pt>
                <c:pt idx="78281" formatCode="0.00E+00">
                  <c:v>4.0099999999999999E-4</c:v>
                </c:pt>
                <c:pt idx="78282" formatCode="0.00E+00">
                  <c:v>4.0099999999999999E-4</c:v>
                </c:pt>
                <c:pt idx="78283" formatCode="0.00E+00">
                  <c:v>4.0099999999999999E-4</c:v>
                </c:pt>
                <c:pt idx="78284" formatCode="0.00E+00">
                  <c:v>4.0099999999999999E-4</c:v>
                </c:pt>
                <c:pt idx="78285" formatCode="0.00E+00">
                  <c:v>4.0099999999999999E-4</c:v>
                </c:pt>
                <c:pt idx="78286" formatCode="0.00E+00">
                  <c:v>4.0099999999999999E-4</c:v>
                </c:pt>
                <c:pt idx="78287" formatCode="0.00E+00">
                  <c:v>4.0099999999999999E-4</c:v>
                </c:pt>
                <c:pt idx="78288" formatCode="0.00E+00">
                  <c:v>4.0099999999999999E-4</c:v>
                </c:pt>
                <c:pt idx="78289" formatCode="0.00E+00">
                  <c:v>4.0099999999999999E-4</c:v>
                </c:pt>
                <c:pt idx="78290" formatCode="0.00E+00">
                  <c:v>4.0099999999999999E-4</c:v>
                </c:pt>
                <c:pt idx="78291" formatCode="0.00E+00">
                  <c:v>4.0099999999999999E-4</c:v>
                </c:pt>
                <c:pt idx="78292" formatCode="0.00E+00">
                  <c:v>4.0099999999999999E-4</c:v>
                </c:pt>
                <c:pt idx="78293" formatCode="0.00E+00">
                  <c:v>4.0099999999999999E-4</c:v>
                </c:pt>
                <c:pt idx="78294" formatCode="0.00E+00">
                  <c:v>4.0099999999999999E-4</c:v>
                </c:pt>
                <c:pt idx="78295" formatCode="0.00E+00">
                  <c:v>4.0099999999999999E-4</c:v>
                </c:pt>
                <c:pt idx="78296" formatCode="0.00E+00">
                  <c:v>4.0099999999999999E-4</c:v>
                </c:pt>
                <c:pt idx="78297" formatCode="0.00E+00">
                  <c:v>4.0099999999999999E-4</c:v>
                </c:pt>
                <c:pt idx="78298" formatCode="0.00E+00">
                  <c:v>4.0099999999999999E-4</c:v>
                </c:pt>
                <c:pt idx="78299" formatCode="0.00E+00">
                  <c:v>4.0099999999999999E-4</c:v>
                </c:pt>
                <c:pt idx="78300" formatCode="0.00E+00">
                  <c:v>4.0099999999999999E-4</c:v>
                </c:pt>
                <c:pt idx="78301" formatCode="0.00E+00">
                  <c:v>4.0099999999999999E-4</c:v>
                </c:pt>
                <c:pt idx="78302" formatCode="0.00E+00">
                  <c:v>4.0099999999999999E-4</c:v>
                </c:pt>
                <c:pt idx="78303" formatCode="0.00E+00">
                  <c:v>4.0099999999999999E-4</c:v>
                </c:pt>
                <c:pt idx="78304" formatCode="0.00E+00">
                  <c:v>4.0099999999999999E-4</c:v>
                </c:pt>
                <c:pt idx="78305" formatCode="0.00E+00">
                  <c:v>4.0099999999999999E-4</c:v>
                </c:pt>
                <c:pt idx="78306" formatCode="0.00E+00">
                  <c:v>4.0099999999999999E-4</c:v>
                </c:pt>
                <c:pt idx="78307" formatCode="0.00E+00">
                  <c:v>4.0099999999999999E-4</c:v>
                </c:pt>
                <c:pt idx="78308" formatCode="0.00E+00">
                  <c:v>4.0099999999999999E-4</c:v>
                </c:pt>
                <c:pt idx="78309" formatCode="0.00E+00">
                  <c:v>4.0099999999999999E-4</c:v>
                </c:pt>
                <c:pt idx="78310" formatCode="0.00E+00">
                  <c:v>4.0099999999999999E-4</c:v>
                </c:pt>
                <c:pt idx="78311" formatCode="0.00E+00">
                  <c:v>4.0099999999999999E-4</c:v>
                </c:pt>
                <c:pt idx="78312" formatCode="0.00E+00">
                  <c:v>4.0099999999999999E-4</c:v>
                </c:pt>
                <c:pt idx="78313" formatCode="0.00E+00">
                  <c:v>4.0099999999999999E-4</c:v>
                </c:pt>
                <c:pt idx="78314" formatCode="0.00E+00">
                  <c:v>4.0099999999999999E-4</c:v>
                </c:pt>
                <c:pt idx="78315" formatCode="0.00E+00">
                  <c:v>4.0099999999999999E-4</c:v>
                </c:pt>
                <c:pt idx="78316" formatCode="0.00E+00">
                  <c:v>4.0099999999999999E-4</c:v>
                </c:pt>
                <c:pt idx="78317" formatCode="0.00E+00">
                  <c:v>4.0099999999999999E-4</c:v>
                </c:pt>
                <c:pt idx="78318" formatCode="0.00E+00">
                  <c:v>4.0099999999999999E-4</c:v>
                </c:pt>
                <c:pt idx="78319" formatCode="0.00E+00">
                  <c:v>4.0000000000000002E-4</c:v>
                </c:pt>
                <c:pt idx="78320" formatCode="0.00E+00">
                  <c:v>4.0099999999999999E-4</c:v>
                </c:pt>
                <c:pt idx="78321" formatCode="0.00E+00">
                  <c:v>4.0099999999999999E-4</c:v>
                </c:pt>
                <c:pt idx="78322" formatCode="0.00E+00">
                  <c:v>4.0099999999999999E-4</c:v>
                </c:pt>
                <c:pt idx="78323" formatCode="0.00E+00">
                  <c:v>4.0099999999999999E-4</c:v>
                </c:pt>
                <c:pt idx="78324" formatCode="0.00E+00">
                  <c:v>4.0000000000000002E-4</c:v>
                </c:pt>
                <c:pt idx="78325" formatCode="0.00E+00">
                  <c:v>4.0099999999999999E-4</c:v>
                </c:pt>
                <c:pt idx="78326" formatCode="0.00E+00">
                  <c:v>4.0000000000000002E-4</c:v>
                </c:pt>
                <c:pt idx="78327" formatCode="0.00E+00">
                  <c:v>4.0000000000000002E-4</c:v>
                </c:pt>
                <c:pt idx="78328" formatCode="0.00E+00">
                  <c:v>4.0000000000000002E-4</c:v>
                </c:pt>
                <c:pt idx="78329" formatCode="0.00E+00">
                  <c:v>4.0000000000000002E-4</c:v>
                </c:pt>
                <c:pt idx="78330" formatCode="0.00E+00">
                  <c:v>4.0000000000000002E-4</c:v>
                </c:pt>
                <c:pt idx="78331" formatCode="0.00E+00">
                  <c:v>4.0000000000000002E-4</c:v>
                </c:pt>
                <c:pt idx="78332" formatCode="0.00E+00">
                  <c:v>4.0000000000000002E-4</c:v>
                </c:pt>
                <c:pt idx="78333" formatCode="0.00E+00">
                  <c:v>4.0000000000000002E-4</c:v>
                </c:pt>
                <c:pt idx="78334" formatCode="0.00E+00">
                  <c:v>4.0000000000000002E-4</c:v>
                </c:pt>
                <c:pt idx="78335" formatCode="0.00E+00">
                  <c:v>4.0000000000000002E-4</c:v>
                </c:pt>
                <c:pt idx="78336" formatCode="0.00E+00">
                  <c:v>4.0000000000000002E-4</c:v>
                </c:pt>
                <c:pt idx="78337" formatCode="0.00E+00">
                  <c:v>4.0000000000000002E-4</c:v>
                </c:pt>
                <c:pt idx="78338" formatCode="0.00E+00">
                  <c:v>4.0000000000000002E-4</c:v>
                </c:pt>
                <c:pt idx="78339" formatCode="0.00E+00">
                  <c:v>4.0000000000000002E-4</c:v>
                </c:pt>
                <c:pt idx="78340" formatCode="0.00E+00">
                  <c:v>4.0000000000000002E-4</c:v>
                </c:pt>
                <c:pt idx="78341" formatCode="0.00E+00">
                  <c:v>4.0000000000000002E-4</c:v>
                </c:pt>
                <c:pt idx="78342" formatCode="0.00E+00">
                  <c:v>4.0000000000000002E-4</c:v>
                </c:pt>
                <c:pt idx="78343" formatCode="0.00E+00">
                  <c:v>4.0000000000000002E-4</c:v>
                </c:pt>
                <c:pt idx="78344" formatCode="0.00E+00">
                  <c:v>4.0000000000000002E-4</c:v>
                </c:pt>
                <c:pt idx="78345" formatCode="0.00E+00">
                  <c:v>4.0000000000000002E-4</c:v>
                </c:pt>
                <c:pt idx="78346" formatCode="0.00E+00">
                  <c:v>4.0000000000000002E-4</c:v>
                </c:pt>
                <c:pt idx="78347" formatCode="0.00E+00">
                  <c:v>4.0000000000000002E-4</c:v>
                </c:pt>
                <c:pt idx="78348" formatCode="0.00E+00">
                  <c:v>4.0000000000000002E-4</c:v>
                </c:pt>
                <c:pt idx="78349" formatCode="0.00E+00">
                  <c:v>4.0000000000000002E-4</c:v>
                </c:pt>
                <c:pt idx="78350" formatCode="0.00E+00">
                  <c:v>4.0000000000000002E-4</c:v>
                </c:pt>
                <c:pt idx="78351" formatCode="0.00E+00">
                  <c:v>4.0000000000000002E-4</c:v>
                </c:pt>
                <c:pt idx="78352" formatCode="0.00E+00">
                  <c:v>4.0000000000000002E-4</c:v>
                </c:pt>
                <c:pt idx="78353" formatCode="0.00E+00">
                  <c:v>4.0000000000000002E-4</c:v>
                </c:pt>
                <c:pt idx="78354" formatCode="0.00E+00">
                  <c:v>4.0000000000000002E-4</c:v>
                </c:pt>
                <c:pt idx="78355" formatCode="0.00E+00">
                  <c:v>4.0000000000000002E-4</c:v>
                </c:pt>
                <c:pt idx="78356" formatCode="0.00E+00">
                  <c:v>4.0000000000000002E-4</c:v>
                </c:pt>
                <c:pt idx="78357" formatCode="0.00E+00">
                  <c:v>4.0000000000000002E-4</c:v>
                </c:pt>
                <c:pt idx="78358" formatCode="0.00E+00">
                  <c:v>4.0000000000000002E-4</c:v>
                </c:pt>
                <c:pt idx="78359" formatCode="0.00E+00">
                  <c:v>4.0000000000000002E-4</c:v>
                </c:pt>
                <c:pt idx="78360" formatCode="0.00E+00">
                  <c:v>4.0000000000000002E-4</c:v>
                </c:pt>
                <c:pt idx="78361" formatCode="0.00E+00">
                  <c:v>4.0000000000000002E-4</c:v>
                </c:pt>
                <c:pt idx="78362" formatCode="0.00E+00">
                  <c:v>4.0000000000000002E-4</c:v>
                </c:pt>
                <c:pt idx="78363" formatCode="0.00E+00">
                  <c:v>4.0000000000000002E-4</c:v>
                </c:pt>
                <c:pt idx="78364" formatCode="0.00E+00">
                  <c:v>4.0000000000000002E-4</c:v>
                </c:pt>
                <c:pt idx="78365" formatCode="0.00E+00">
                  <c:v>4.0000000000000002E-4</c:v>
                </c:pt>
                <c:pt idx="78366" formatCode="0.00E+00">
                  <c:v>4.0000000000000002E-4</c:v>
                </c:pt>
                <c:pt idx="78367" formatCode="0.00E+00">
                  <c:v>4.0000000000000002E-4</c:v>
                </c:pt>
                <c:pt idx="78368" formatCode="0.00E+00">
                  <c:v>4.0000000000000002E-4</c:v>
                </c:pt>
                <c:pt idx="78369" formatCode="0.00E+00">
                  <c:v>4.0000000000000002E-4</c:v>
                </c:pt>
                <c:pt idx="78370" formatCode="0.00E+00">
                  <c:v>4.0000000000000002E-4</c:v>
                </c:pt>
                <c:pt idx="78371" formatCode="0.00E+00">
                  <c:v>4.0000000000000002E-4</c:v>
                </c:pt>
                <c:pt idx="78372" formatCode="0.00E+00">
                  <c:v>4.0000000000000002E-4</c:v>
                </c:pt>
                <c:pt idx="78373" formatCode="0.00E+00">
                  <c:v>4.0000000000000002E-4</c:v>
                </c:pt>
                <c:pt idx="78374" formatCode="0.00E+00">
                  <c:v>4.0000000000000002E-4</c:v>
                </c:pt>
                <c:pt idx="78375" formatCode="0.00E+00">
                  <c:v>4.0000000000000002E-4</c:v>
                </c:pt>
                <c:pt idx="78376" formatCode="0.00E+00">
                  <c:v>4.0000000000000002E-4</c:v>
                </c:pt>
                <c:pt idx="78377" formatCode="0.00E+00">
                  <c:v>4.0000000000000002E-4</c:v>
                </c:pt>
                <c:pt idx="78378" formatCode="0.00E+00">
                  <c:v>3.9899999999999999E-4</c:v>
                </c:pt>
                <c:pt idx="78379" formatCode="0.00E+00">
                  <c:v>4.0000000000000002E-4</c:v>
                </c:pt>
                <c:pt idx="78380" formatCode="0.00E+00">
                  <c:v>3.9899999999999999E-4</c:v>
                </c:pt>
                <c:pt idx="78381" formatCode="0.00E+00">
                  <c:v>3.9899999999999999E-4</c:v>
                </c:pt>
                <c:pt idx="78382" formatCode="0.00E+00">
                  <c:v>3.9899999999999999E-4</c:v>
                </c:pt>
                <c:pt idx="78383" formatCode="0.00E+00">
                  <c:v>3.9899999999999999E-4</c:v>
                </c:pt>
                <c:pt idx="78384" formatCode="0.00E+00">
                  <c:v>4.0000000000000002E-4</c:v>
                </c:pt>
                <c:pt idx="78385" formatCode="0.00E+00">
                  <c:v>3.9899999999999999E-4</c:v>
                </c:pt>
                <c:pt idx="78386" formatCode="0.00E+00">
                  <c:v>4.0000000000000002E-4</c:v>
                </c:pt>
                <c:pt idx="78387" formatCode="0.00E+00">
                  <c:v>3.9899999999999999E-4</c:v>
                </c:pt>
                <c:pt idx="78388" formatCode="0.00E+00">
                  <c:v>3.9899999999999999E-4</c:v>
                </c:pt>
                <c:pt idx="78389" formatCode="0.00E+00">
                  <c:v>3.9899999999999999E-4</c:v>
                </c:pt>
                <c:pt idx="78390" formatCode="0.00E+00">
                  <c:v>3.9899999999999999E-4</c:v>
                </c:pt>
                <c:pt idx="78391" formatCode="0.00E+00">
                  <c:v>3.9899999999999999E-4</c:v>
                </c:pt>
                <c:pt idx="78392" formatCode="0.00E+00">
                  <c:v>4.0000000000000002E-4</c:v>
                </c:pt>
                <c:pt idx="78393" formatCode="0.00E+00">
                  <c:v>3.9899999999999999E-4</c:v>
                </c:pt>
                <c:pt idx="78394" formatCode="0.00E+00">
                  <c:v>3.9899999999999999E-4</c:v>
                </c:pt>
                <c:pt idx="78395" formatCode="0.00E+00">
                  <c:v>3.9899999999999999E-4</c:v>
                </c:pt>
                <c:pt idx="78396" formatCode="0.00E+00">
                  <c:v>3.9899999999999999E-4</c:v>
                </c:pt>
                <c:pt idx="78397" formatCode="0.00E+00">
                  <c:v>3.9899999999999999E-4</c:v>
                </c:pt>
                <c:pt idx="78398" formatCode="0.00E+00">
                  <c:v>3.9899999999999999E-4</c:v>
                </c:pt>
                <c:pt idx="78399" formatCode="0.00E+00">
                  <c:v>3.9899999999999999E-4</c:v>
                </c:pt>
                <c:pt idx="78400" formatCode="0.00E+00">
                  <c:v>3.9899999999999999E-4</c:v>
                </c:pt>
                <c:pt idx="78401" formatCode="0.00E+00">
                  <c:v>3.9899999999999999E-4</c:v>
                </c:pt>
                <c:pt idx="78402" formatCode="0.00E+00">
                  <c:v>3.9899999999999999E-4</c:v>
                </c:pt>
                <c:pt idx="78403" formatCode="0.00E+00">
                  <c:v>3.9899999999999999E-4</c:v>
                </c:pt>
                <c:pt idx="78404" formatCode="0.00E+00">
                  <c:v>3.9899999999999999E-4</c:v>
                </c:pt>
                <c:pt idx="78405" formatCode="0.00E+00">
                  <c:v>3.9899999999999999E-4</c:v>
                </c:pt>
                <c:pt idx="78406" formatCode="0.00E+00">
                  <c:v>3.9899999999999999E-4</c:v>
                </c:pt>
                <c:pt idx="78407" formatCode="0.00E+00">
                  <c:v>3.9899999999999999E-4</c:v>
                </c:pt>
                <c:pt idx="78408" formatCode="0.00E+00">
                  <c:v>3.9899999999999999E-4</c:v>
                </c:pt>
                <c:pt idx="78409" formatCode="0.00E+00">
                  <c:v>3.9899999999999999E-4</c:v>
                </c:pt>
                <c:pt idx="78410" formatCode="0.00E+00">
                  <c:v>3.9899999999999999E-4</c:v>
                </c:pt>
                <c:pt idx="78411" formatCode="0.00E+00">
                  <c:v>3.9899999999999999E-4</c:v>
                </c:pt>
                <c:pt idx="78412" formatCode="0.00E+00">
                  <c:v>3.9899999999999999E-4</c:v>
                </c:pt>
                <c:pt idx="78413" formatCode="0.00E+00">
                  <c:v>3.9899999999999999E-4</c:v>
                </c:pt>
                <c:pt idx="78414" formatCode="0.00E+00">
                  <c:v>3.9899999999999999E-4</c:v>
                </c:pt>
                <c:pt idx="78415" formatCode="0.00E+00">
                  <c:v>3.9899999999999999E-4</c:v>
                </c:pt>
                <c:pt idx="78416" formatCode="0.00E+00">
                  <c:v>3.9899999999999999E-4</c:v>
                </c:pt>
                <c:pt idx="78417" formatCode="0.00E+00">
                  <c:v>3.9899999999999999E-4</c:v>
                </c:pt>
                <c:pt idx="78418" formatCode="0.00E+00">
                  <c:v>3.9899999999999999E-4</c:v>
                </c:pt>
                <c:pt idx="78419" formatCode="0.00E+00">
                  <c:v>3.9899999999999999E-4</c:v>
                </c:pt>
                <c:pt idx="78420" formatCode="0.00E+00">
                  <c:v>3.9899999999999999E-4</c:v>
                </c:pt>
                <c:pt idx="78421" formatCode="0.00E+00">
                  <c:v>3.9899999999999999E-4</c:v>
                </c:pt>
                <c:pt idx="78422" formatCode="0.00E+00">
                  <c:v>3.9899999999999999E-4</c:v>
                </c:pt>
                <c:pt idx="78423" formatCode="0.00E+00">
                  <c:v>3.9899999999999999E-4</c:v>
                </c:pt>
                <c:pt idx="78424" formatCode="0.00E+00">
                  <c:v>3.9899999999999999E-4</c:v>
                </c:pt>
                <c:pt idx="78425" formatCode="0.00E+00">
                  <c:v>3.9899999999999999E-4</c:v>
                </c:pt>
                <c:pt idx="78426" formatCode="0.00E+00">
                  <c:v>3.9899999999999999E-4</c:v>
                </c:pt>
                <c:pt idx="78427" formatCode="0.00E+00">
                  <c:v>3.9899999999999999E-4</c:v>
                </c:pt>
                <c:pt idx="78428" formatCode="0.00E+00">
                  <c:v>3.9899999999999999E-4</c:v>
                </c:pt>
                <c:pt idx="78429" formatCode="0.00E+00">
                  <c:v>3.9899999999999999E-4</c:v>
                </c:pt>
                <c:pt idx="78430" formatCode="0.00E+00">
                  <c:v>3.9899999999999999E-4</c:v>
                </c:pt>
                <c:pt idx="78431" formatCode="0.00E+00">
                  <c:v>3.9899999999999999E-4</c:v>
                </c:pt>
                <c:pt idx="78432" formatCode="0.00E+00">
                  <c:v>3.9899999999999999E-4</c:v>
                </c:pt>
                <c:pt idx="78433" formatCode="0.00E+00">
                  <c:v>3.9899999999999999E-4</c:v>
                </c:pt>
                <c:pt idx="78434" formatCode="0.00E+00">
                  <c:v>3.9899999999999999E-4</c:v>
                </c:pt>
                <c:pt idx="78435" formatCode="0.00E+00">
                  <c:v>3.9899999999999999E-4</c:v>
                </c:pt>
                <c:pt idx="78436" formatCode="0.00E+00">
                  <c:v>3.9899999999999999E-4</c:v>
                </c:pt>
                <c:pt idx="78437" formatCode="0.00E+00">
                  <c:v>3.9899999999999999E-4</c:v>
                </c:pt>
                <c:pt idx="78438" formatCode="0.00E+00">
                  <c:v>3.9899999999999999E-4</c:v>
                </c:pt>
                <c:pt idx="78439" formatCode="0.00E+00">
                  <c:v>3.9899999999999999E-4</c:v>
                </c:pt>
                <c:pt idx="78440" formatCode="0.00E+00">
                  <c:v>3.9800000000000002E-4</c:v>
                </c:pt>
                <c:pt idx="78441" formatCode="0.00E+00">
                  <c:v>3.9800000000000002E-4</c:v>
                </c:pt>
                <c:pt idx="78442" formatCode="0.00E+00">
                  <c:v>3.9899999999999999E-4</c:v>
                </c:pt>
                <c:pt idx="78443" formatCode="0.00E+00">
                  <c:v>3.9899999999999999E-4</c:v>
                </c:pt>
                <c:pt idx="78444" formatCode="0.00E+00">
                  <c:v>3.9800000000000002E-4</c:v>
                </c:pt>
                <c:pt idx="78445" formatCode="0.00E+00">
                  <c:v>3.9800000000000002E-4</c:v>
                </c:pt>
                <c:pt idx="78446" formatCode="0.00E+00">
                  <c:v>3.9800000000000002E-4</c:v>
                </c:pt>
                <c:pt idx="78447" formatCode="0.00E+00">
                  <c:v>3.9800000000000002E-4</c:v>
                </c:pt>
                <c:pt idx="78448" formatCode="0.00E+00">
                  <c:v>3.9800000000000002E-4</c:v>
                </c:pt>
                <c:pt idx="78449" formatCode="0.00E+00">
                  <c:v>3.9800000000000002E-4</c:v>
                </c:pt>
                <c:pt idx="78450" formatCode="0.00E+00">
                  <c:v>3.9800000000000002E-4</c:v>
                </c:pt>
                <c:pt idx="78451" formatCode="0.00E+00">
                  <c:v>3.9899999999999999E-4</c:v>
                </c:pt>
                <c:pt idx="78452" formatCode="0.00E+00">
                  <c:v>3.9800000000000002E-4</c:v>
                </c:pt>
                <c:pt idx="78453" formatCode="0.00E+00">
                  <c:v>3.9800000000000002E-4</c:v>
                </c:pt>
                <c:pt idx="78454" formatCode="0.00E+00">
                  <c:v>3.9800000000000002E-4</c:v>
                </c:pt>
                <c:pt idx="78455" formatCode="0.00E+00">
                  <c:v>3.9800000000000002E-4</c:v>
                </c:pt>
                <c:pt idx="78456" formatCode="0.00E+00">
                  <c:v>3.9800000000000002E-4</c:v>
                </c:pt>
                <c:pt idx="78457" formatCode="0.00E+00">
                  <c:v>3.9800000000000002E-4</c:v>
                </c:pt>
                <c:pt idx="78458" formatCode="0.00E+00">
                  <c:v>3.9800000000000002E-4</c:v>
                </c:pt>
                <c:pt idx="78459" formatCode="0.00E+00">
                  <c:v>3.9800000000000002E-4</c:v>
                </c:pt>
                <c:pt idx="78460" formatCode="0.00E+00">
                  <c:v>3.9800000000000002E-4</c:v>
                </c:pt>
                <c:pt idx="78461" formatCode="0.00E+00">
                  <c:v>3.9800000000000002E-4</c:v>
                </c:pt>
                <c:pt idx="78462" formatCode="0.00E+00">
                  <c:v>3.9800000000000002E-4</c:v>
                </c:pt>
                <c:pt idx="78463" formatCode="0.00E+00">
                  <c:v>3.9800000000000002E-4</c:v>
                </c:pt>
                <c:pt idx="78464" formatCode="0.00E+00">
                  <c:v>3.9800000000000002E-4</c:v>
                </c:pt>
                <c:pt idx="78465" formatCode="0.00E+00">
                  <c:v>3.9800000000000002E-4</c:v>
                </c:pt>
                <c:pt idx="78466" formatCode="0.00E+00">
                  <c:v>3.9800000000000002E-4</c:v>
                </c:pt>
                <c:pt idx="78467" formatCode="0.00E+00">
                  <c:v>3.9800000000000002E-4</c:v>
                </c:pt>
                <c:pt idx="78468" formatCode="0.00E+00">
                  <c:v>3.9800000000000002E-4</c:v>
                </c:pt>
                <c:pt idx="78469" formatCode="0.00E+00">
                  <c:v>3.9800000000000002E-4</c:v>
                </c:pt>
                <c:pt idx="78470" formatCode="0.00E+00">
                  <c:v>3.9800000000000002E-4</c:v>
                </c:pt>
                <c:pt idx="78471" formatCode="0.00E+00">
                  <c:v>3.9800000000000002E-4</c:v>
                </c:pt>
                <c:pt idx="78472" formatCode="0.00E+00">
                  <c:v>3.9800000000000002E-4</c:v>
                </c:pt>
                <c:pt idx="78473" formatCode="0.00E+00">
                  <c:v>3.9800000000000002E-4</c:v>
                </c:pt>
                <c:pt idx="78474" formatCode="0.00E+00">
                  <c:v>3.9800000000000002E-4</c:v>
                </c:pt>
                <c:pt idx="78475" formatCode="0.00E+00">
                  <c:v>3.9800000000000002E-4</c:v>
                </c:pt>
                <c:pt idx="78476" formatCode="0.00E+00">
                  <c:v>3.9800000000000002E-4</c:v>
                </c:pt>
                <c:pt idx="78477" formatCode="0.00E+00">
                  <c:v>3.9800000000000002E-4</c:v>
                </c:pt>
                <c:pt idx="78478" formatCode="0.00E+00">
                  <c:v>3.9800000000000002E-4</c:v>
                </c:pt>
                <c:pt idx="78479" formatCode="0.00E+00">
                  <c:v>3.9800000000000002E-4</c:v>
                </c:pt>
                <c:pt idx="78480" formatCode="0.00E+00">
                  <c:v>3.9800000000000002E-4</c:v>
                </c:pt>
                <c:pt idx="78481" formatCode="0.00E+00">
                  <c:v>3.9800000000000002E-4</c:v>
                </c:pt>
                <c:pt idx="78482" formatCode="0.00E+00">
                  <c:v>3.9800000000000002E-4</c:v>
                </c:pt>
                <c:pt idx="78483" formatCode="0.00E+00">
                  <c:v>3.9800000000000002E-4</c:v>
                </c:pt>
                <c:pt idx="78484" formatCode="0.00E+00">
                  <c:v>3.9800000000000002E-4</c:v>
                </c:pt>
                <c:pt idx="78485" formatCode="0.00E+00">
                  <c:v>3.9800000000000002E-4</c:v>
                </c:pt>
                <c:pt idx="78486" formatCode="0.00E+00">
                  <c:v>3.9800000000000002E-4</c:v>
                </c:pt>
                <c:pt idx="78487" formatCode="0.00E+00">
                  <c:v>3.9800000000000002E-4</c:v>
                </c:pt>
                <c:pt idx="78488" formatCode="0.00E+00">
                  <c:v>3.9800000000000002E-4</c:v>
                </c:pt>
                <c:pt idx="78489" formatCode="0.00E+00">
                  <c:v>3.9800000000000002E-4</c:v>
                </c:pt>
                <c:pt idx="78490" formatCode="0.00E+00">
                  <c:v>3.9800000000000002E-4</c:v>
                </c:pt>
                <c:pt idx="78491" formatCode="0.00E+00">
                  <c:v>3.9800000000000002E-4</c:v>
                </c:pt>
                <c:pt idx="78492" formatCode="0.00E+00">
                  <c:v>3.9800000000000002E-4</c:v>
                </c:pt>
                <c:pt idx="78493" formatCode="0.00E+00">
                  <c:v>3.9800000000000002E-4</c:v>
                </c:pt>
                <c:pt idx="78494" formatCode="0.00E+00">
                  <c:v>3.9800000000000002E-4</c:v>
                </c:pt>
                <c:pt idx="78495" formatCode="0.00E+00">
                  <c:v>3.9800000000000002E-4</c:v>
                </c:pt>
                <c:pt idx="78496" formatCode="0.00E+00">
                  <c:v>3.9800000000000002E-4</c:v>
                </c:pt>
                <c:pt idx="78497" formatCode="0.00E+00">
                  <c:v>3.9800000000000002E-4</c:v>
                </c:pt>
                <c:pt idx="78498" formatCode="0.00E+00">
                  <c:v>3.9800000000000002E-4</c:v>
                </c:pt>
                <c:pt idx="78499" formatCode="0.00E+00">
                  <c:v>3.9800000000000002E-4</c:v>
                </c:pt>
                <c:pt idx="78500" formatCode="0.00E+00">
                  <c:v>3.97E-4</c:v>
                </c:pt>
                <c:pt idx="78501" formatCode="0.00E+00">
                  <c:v>3.9800000000000002E-4</c:v>
                </c:pt>
                <c:pt idx="78502" formatCode="0.00E+00">
                  <c:v>3.9800000000000002E-4</c:v>
                </c:pt>
                <c:pt idx="78503" formatCode="0.00E+00">
                  <c:v>3.9800000000000002E-4</c:v>
                </c:pt>
                <c:pt idx="78504" formatCode="0.00E+00">
                  <c:v>3.9800000000000002E-4</c:v>
                </c:pt>
                <c:pt idx="78505" formatCode="0.00E+00">
                  <c:v>3.9800000000000002E-4</c:v>
                </c:pt>
                <c:pt idx="78506" formatCode="0.00E+00">
                  <c:v>3.97E-4</c:v>
                </c:pt>
                <c:pt idx="78507" formatCode="0.00E+00">
                  <c:v>3.97E-4</c:v>
                </c:pt>
                <c:pt idx="78508" formatCode="0.00E+00">
                  <c:v>3.97E-4</c:v>
                </c:pt>
                <c:pt idx="78509" formatCode="0.00E+00">
                  <c:v>3.97E-4</c:v>
                </c:pt>
                <c:pt idx="78510" formatCode="0.00E+00">
                  <c:v>3.97E-4</c:v>
                </c:pt>
                <c:pt idx="78511" formatCode="0.00E+00">
                  <c:v>3.97E-4</c:v>
                </c:pt>
                <c:pt idx="78512" formatCode="0.00E+00">
                  <c:v>3.97E-4</c:v>
                </c:pt>
                <c:pt idx="78513" formatCode="0.00E+00">
                  <c:v>3.97E-4</c:v>
                </c:pt>
                <c:pt idx="78514" formatCode="0.00E+00">
                  <c:v>3.97E-4</c:v>
                </c:pt>
                <c:pt idx="78515" formatCode="0.00E+00">
                  <c:v>3.97E-4</c:v>
                </c:pt>
                <c:pt idx="78516" formatCode="0.00E+00">
                  <c:v>3.97E-4</c:v>
                </c:pt>
                <c:pt idx="78517" formatCode="0.00E+00">
                  <c:v>3.97E-4</c:v>
                </c:pt>
                <c:pt idx="78518" formatCode="0.00E+00">
                  <c:v>3.97E-4</c:v>
                </c:pt>
                <c:pt idx="78519" formatCode="0.00E+00">
                  <c:v>3.97E-4</c:v>
                </c:pt>
                <c:pt idx="78520" formatCode="0.00E+00">
                  <c:v>3.97E-4</c:v>
                </c:pt>
                <c:pt idx="78521" formatCode="0.00E+00">
                  <c:v>3.97E-4</c:v>
                </c:pt>
                <c:pt idx="78522" formatCode="0.00E+00">
                  <c:v>3.97E-4</c:v>
                </c:pt>
                <c:pt idx="78523" formatCode="0.00E+00">
                  <c:v>3.97E-4</c:v>
                </c:pt>
                <c:pt idx="78524" formatCode="0.00E+00">
                  <c:v>3.97E-4</c:v>
                </c:pt>
                <c:pt idx="78525" formatCode="0.00E+00">
                  <c:v>3.97E-4</c:v>
                </c:pt>
                <c:pt idx="78526" formatCode="0.00E+00">
                  <c:v>3.97E-4</c:v>
                </c:pt>
                <c:pt idx="78527" formatCode="0.00E+00">
                  <c:v>3.97E-4</c:v>
                </c:pt>
                <c:pt idx="78528" formatCode="0.00E+00">
                  <c:v>3.97E-4</c:v>
                </c:pt>
                <c:pt idx="78529" formatCode="0.00E+00">
                  <c:v>3.97E-4</c:v>
                </c:pt>
                <c:pt idx="78530" formatCode="0.00E+00">
                  <c:v>3.97E-4</c:v>
                </c:pt>
                <c:pt idx="78531" formatCode="0.00E+00">
                  <c:v>3.97E-4</c:v>
                </c:pt>
                <c:pt idx="78532" formatCode="0.00E+00">
                  <c:v>3.97E-4</c:v>
                </c:pt>
                <c:pt idx="78533" formatCode="0.00E+00">
                  <c:v>3.97E-4</c:v>
                </c:pt>
                <c:pt idx="78534" formatCode="0.00E+00">
                  <c:v>3.97E-4</c:v>
                </c:pt>
                <c:pt idx="78535" formatCode="0.00E+00">
                  <c:v>3.97E-4</c:v>
                </c:pt>
                <c:pt idx="78536" formatCode="0.00E+00">
                  <c:v>3.97E-4</c:v>
                </c:pt>
                <c:pt idx="78537" formatCode="0.00E+00">
                  <c:v>3.97E-4</c:v>
                </c:pt>
                <c:pt idx="78538" formatCode="0.00E+00">
                  <c:v>3.97E-4</c:v>
                </c:pt>
                <c:pt idx="78539" formatCode="0.00E+00">
                  <c:v>3.97E-4</c:v>
                </c:pt>
                <c:pt idx="78540" formatCode="0.00E+00">
                  <c:v>3.97E-4</c:v>
                </c:pt>
                <c:pt idx="78541" formatCode="0.00E+00">
                  <c:v>3.97E-4</c:v>
                </c:pt>
                <c:pt idx="78542" formatCode="0.00E+00">
                  <c:v>3.97E-4</c:v>
                </c:pt>
                <c:pt idx="78543" formatCode="0.00E+00">
                  <c:v>3.97E-4</c:v>
                </c:pt>
                <c:pt idx="78544" formatCode="0.00E+00">
                  <c:v>3.97E-4</c:v>
                </c:pt>
                <c:pt idx="78545" formatCode="0.00E+00">
                  <c:v>3.97E-4</c:v>
                </c:pt>
                <c:pt idx="78546" formatCode="0.00E+00">
                  <c:v>3.97E-4</c:v>
                </c:pt>
                <c:pt idx="78547" formatCode="0.00E+00">
                  <c:v>3.97E-4</c:v>
                </c:pt>
                <c:pt idx="78548" formatCode="0.00E+00">
                  <c:v>3.97E-4</c:v>
                </c:pt>
                <c:pt idx="78549" formatCode="0.00E+00">
                  <c:v>3.97E-4</c:v>
                </c:pt>
                <c:pt idx="78550" formatCode="0.00E+00">
                  <c:v>3.97E-4</c:v>
                </c:pt>
                <c:pt idx="78551" formatCode="0.00E+00">
                  <c:v>3.97E-4</c:v>
                </c:pt>
                <c:pt idx="78552" formatCode="0.00E+00">
                  <c:v>3.97E-4</c:v>
                </c:pt>
                <c:pt idx="78553" formatCode="0.00E+00">
                  <c:v>3.97E-4</c:v>
                </c:pt>
                <c:pt idx="78554" formatCode="0.00E+00">
                  <c:v>3.97E-4</c:v>
                </c:pt>
                <c:pt idx="78555" formatCode="0.00E+00">
                  <c:v>3.97E-4</c:v>
                </c:pt>
                <c:pt idx="78556" formatCode="0.00E+00">
                  <c:v>3.97E-4</c:v>
                </c:pt>
                <c:pt idx="78557" formatCode="0.00E+00">
                  <c:v>3.97E-4</c:v>
                </c:pt>
                <c:pt idx="78558" formatCode="0.00E+00">
                  <c:v>3.97E-4</c:v>
                </c:pt>
                <c:pt idx="78559" formatCode="0.00E+00">
                  <c:v>3.97E-4</c:v>
                </c:pt>
                <c:pt idx="78560" formatCode="0.00E+00">
                  <c:v>3.97E-4</c:v>
                </c:pt>
                <c:pt idx="78561" formatCode="0.00E+00">
                  <c:v>3.97E-4</c:v>
                </c:pt>
                <c:pt idx="78562" formatCode="0.00E+00">
                  <c:v>3.97E-4</c:v>
                </c:pt>
                <c:pt idx="78563" formatCode="0.00E+00">
                  <c:v>3.97E-4</c:v>
                </c:pt>
                <c:pt idx="78564" formatCode="0.00E+00">
                  <c:v>3.97E-4</c:v>
                </c:pt>
                <c:pt idx="78565" formatCode="0.00E+00">
                  <c:v>3.97E-4</c:v>
                </c:pt>
                <c:pt idx="78566" formatCode="0.00E+00">
                  <c:v>3.97E-4</c:v>
                </c:pt>
                <c:pt idx="78567" formatCode="0.00E+00">
                  <c:v>3.97E-4</c:v>
                </c:pt>
                <c:pt idx="78568" formatCode="0.00E+00">
                  <c:v>3.97E-4</c:v>
                </c:pt>
                <c:pt idx="78569" formatCode="0.00E+00">
                  <c:v>3.97E-4</c:v>
                </c:pt>
                <c:pt idx="78570" formatCode="0.00E+00">
                  <c:v>3.97E-4</c:v>
                </c:pt>
                <c:pt idx="78571" formatCode="0.00E+00">
                  <c:v>3.9599999999999998E-4</c:v>
                </c:pt>
                <c:pt idx="78572" formatCode="0.00E+00">
                  <c:v>3.9599999999999998E-4</c:v>
                </c:pt>
                <c:pt idx="78573" formatCode="0.00E+00">
                  <c:v>3.97E-4</c:v>
                </c:pt>
                <c:pt idx="78574" formatCode="0.00E+00">
                  <c:v>3.97E-4</c:v>
                </c:pt>
                <c:pt idx="78575" formatCode="0.00E+00">
                  <c:v>3.9599999999999998E-4</c:v>
                </c:pt>
                <c:pt idx="78576" formatCode="0.00E+00">
                  <c:v>3.9599999999999998E-4</c:v>
                </c:pt>
                <c:pt idx="78577" formatCode="0.00E+00">
                  <c:v>3.97E-4</c:v>
                </c:pt>
                <c:pt idx="78578" formatCode="0.00E+00">
                  <c:v>3.9599999999999998E-4</c:v>
                </c:pt>
                <c:pt idx="78579" formatCode="0.00E+00">
                  <c:v>3.9599999999999998E-4</c:v>
                </c:pt>
                <c:pt idx="78580" formatCode="0.00E+00">
                  <c:v>3.9599999999999998E-4</c:v>
                </c:pt>
                <c:pt idx="78581" formatCode="0.00E+00">
                  <c:v>3.9599999999999998E-4</c:v>
                </c:pt>
                <c:pt idx="78582" formatCode="0.00E+00">
                  <c:v>3.9599999999999998E-4</c:v>
                </c:pt>
                <c:pt idx="78583" formatCode="0.00E+00">
                  <c:v>3.9599999999999998E-4</c:v>
                </c:pt>
                <c:pt idx="78584" formatCode="0.00E+00">
                  <c:v>3.9599999999999998E-4</c:v>
                </c:pt>
                <c:pt idx="78585" formatCode="0.00E+00">
                  <c:v>3.9599999999999998E-4</c:v>
                </c:pt>
                <c:pt idx="78586" formatCode="0.00E+00">
                  <c:v>3.9599999999999998E-4</c:v>
                </c:pt>
                <c:pt idx="78587" formatCode="0.00E+00">
                  <c:v>3.9599999999999998E-4</c:v>
                </c:pt>
                <c:pt idx="78588" formatCode="0.00E+00">
                  <c:v>3.9599999999999998E-4</c:v>
                </c:pt>
                <c:pt idx="78589" formatCode="0.00E+00">
                  <c:v>3.9599999999999998E-4</c:v>
                </c:pt>
                <c:pt idx="78590" formatCode="0.00E+00">
                  <c:v>3.9599999999999998E-4</c:v>
                </c:pt>
                <c:pt idx="78591" formatCode="0.00E+00">
                  <c:v>3.9599999999999998E-4</c:v>
                </c:pt>
                <c:pt idx="78592" formatCode="0.00E+00">
                  <c:v>3.9599999999999998E-4</c:v>
                </c:pt>
                <c:pt idx="78593" formatCode="0.00E+00">
                  <c:v>3.9599999999999998E-4</c:v>
                </c:pt>
                <c:pt idx="78594" formatCode="0.00E+00">
                  <c:v>3.9599999999999998E-4</c:v>
                </c:pt>
                <c:pt idx="78595" formatCode="0.00E+00">
                  <c:v>3.9599999999999998E-4</c:v>
                </c:pt>
                <c:pt idx="78596" formatCode="0.00E+00">
                  <c:v>3.9599999999999998E-4</c:v>
                </c:pt>
                <c:pt idx="78597" formatCode="0.00E+00">
                  <c:v>3.9599999999999998E-4</c:v>
                </c:pt>
                <c:pt idx="78598" formatCode="0.00E+00">
                  <c:v>3.9599999999999998E-4</c:v>
                </c:pt>
                <c:pt idx="78599" formatCode="0.00E+00">
                  <c:v>3.9599999999999998E-4</c:v>
                </c:pt>
                <c:pt idx="78600" formatCode="0.00E+00">
                  <c:v>3.9599999999999998E-4</c:v>
                </c:pt>
                <c:pt idx="78601" formatCode="0.00E+00">
                  <c:v>3.9599999999999998E-4</c:v>
                </c:pt>
                <c:pt idx="78602" formatCode="0.00E+00">
                  <c:v>3.9599999999999998E-4</c:v>
                </c:pt>
                <c:pt idx="78603" formatCode="0.00E+00">
                  <c:v>3.9599999999999998E-4</c:v>
                </c:pt>
                <c:pt idx="78604" formatCode="0.00E+00">
                  <c:v>3.9599999999999998E-4</c:v>
                </c:pt>
                <c:pt idx="78605" formatCode="0.00E+00">
                  <c:v>3.9599999999999998E-4</c:v>
                </c:pt>
                <c:pt idx="78606" formatCode="0.00E+00">
                  <c:v>3.9599999999999998E-4</c:v>
                </c:pt>
                <c:pt idx="78607" formatCode="0.00E+00">
                  <c:v>3.9599999999999998E-4</c:v>
                </c:pt>
                <c:pt idx="78608" formatCode="0.00E+00">
                  <c:v>3.9599999999999998E-4</c:v>
                </c:pt>
                <c:pt idx="78609" formatCode="0.00E+00">
                  <c:v>3.9599999999999998E-4</c:v>
                </c:pt>
                <c:pt idx="78610" formatCode="0.00E+00">
                  <c:v>3.9599999999999998E-4</c:v>
                </c:pt>
                <c:pt idx="78611" formatCode="0.00E+00">
                  <c:v>3.9599999999999998E-4</c:v>
                </c:pt>
                <c:pt idx="78612" formatCode="0.00E+00">
                  <c:v>3.9599999999999998E-4</c:v>
                </c:pt>
                <c:pt idx="78613" formatCode="0.00E+00">
                  <c:v>3.9599999999999998E-4</c:v>
                </c:pt>
                <c:pt idx="78614" formatCode="0.00E+00">
                  <c:v>3.9599999999999998E-4</c:v>
                </c:pt>
                <c:pt idx="78615" formatCode="0.00E+00">
                  <c:v>3.9599999999999998E-4</c:v>
                </c:pt>
                <c:pt idx="78616" formatCode="0.00E+00">
                  <c:v>3.9599999999999998E-4</c:v>
                </c:pt>
                <c:pt idx="78617" formatCode="0.00E+00">
                  <c:v>3.9599999999999998E-4</c:v>
                </c:pt>
                <c:pt idx="78618" formatCode="0.00E+00">
                  <c:v>3.9599999999999998E-4</c:v>
                </c:pt>
                <c:pt idx="78619" formatCode="0.00E+00">
                  <c:v>3.9599999999999998E-4</c:v>
                </c:pt>
                <c:pt idx="78620" formatCode="0.00E+00">
                  <c:v>3.9599999999999998E-4</c:v>
                </c:pt>
                <c:pt idx="78621" formatCode="0.00E+00">
                  <c:v>3.9599999999999998E-4</c:v>
                </c:pt>
                <c:pt idx="78622" formatCode="0.00E+00">
                  <c:v>3.9599999999999998E-4</c:v>
                </c:pt>
                <c:pt idx="78623" formatCode="0.00E+00">
                  <c:v>3.9599999999999998E-4</c:v>
                </c:pt>
                <c:pt idx="78624" formatCode="0.00E+00">
                  <c:v>3.9599999999999998E-4</c:v>
                </c:pt>
                <c:pt idx="78625" formatCode="0.00E+00">
                  <c:v>3.9599999999999998E-4</c:v>
                </c:pt>
                <c:pt idx="78626" formatCode="0.00E+00">
                  <c:v>3.9599999999999998E-4</c:v>
                </c:pt>
                <c:pt idx="78627" formatCode="0.00E+00">
                  <c:v>3.9599999999999998E-4</c:v>
                </c:pt>
                <c:pt idx="78628" formatCode="0.00E+00">
                  <c:v>3.9599999999999998E-4</c:v>
                </c:pt>
                <c:pt idx="78629" formatCode="0.00E+00">
                  <c:v>3.9599999999999998E-4</c:v>
                </c:pt>
                <c:pt idx="78630" formatCode="0.00E+00">
                  <c:v>3.9599999999999998E-4</c:v>
                </c:pt>
                <c:pt idx="78631" formatCode="0.00E+00">
                  <c:v>3.9500000000000001E-4</c:v>
                </c:pt>
                <c:pt idx="78632" formatCode="0.00E+00">
                  <c:v>3.9599999999999998E-4</c:v>
                </c:pt>
                <c:pt idx="78633" formatCode="0.00E+00">
                  <c:v>3.9599999999999998E-4</c:v>
                </c:pt>
                <c:pt idx="78634" formatCode="0.00E+00">
                  <c:v>3.9599999999999998E-4</c:v>
                </c:pt>
                <c:pt idx="78635" formatCode="0.00E+00">
                  <c:v>3.9599999999999998E-4</c:v>
                </c:pt>
                <c:pt idx="78636" formatCode="0.00E+00">
                  <c:v>3.9599999999999998E-4</c:v>
                </c:pt>
                <c:pt idx="78637" formatCode="0.00E+00">
                  <c:v>3.9500000000000001E-4</c:v>
                </c:pt>
                <c:pt idx="78638" formatCode="0.00E+00">
                  <c:v>3.9500000000000001E-4</c:v>
                </c:pt>
                <c:pt idx="78639" formatCode="0.00E+00">
                  <c:v>3.9599999999999998E-4</c:v>
                </c:pt>
                <c:pt idx="78640" formatCode="0.00E+00">
                  <c:v>3.9599999999999998E-4</c:v>
                </c:pt>
                <c:pt idx="78641" formatCode="0.00E+00">
                  <c:v>3.9599999999999998E-4</c:v>
                </c:pt>
                <c:pt idx="78642" formatCode="0.00E+00">
                  <c:v>3.9500000000000001E-4</c:v>
                </c:pt>
                <c:pt idx="78643" formatCode="0.00E+00">
                  <c:v>3.9599999999999998E-4</c:v>
                </c:pt>
                <c:pt idx="78644" formatCode="0.00E+00">
                  <c:v>3.9500000000000001E-4</c:v>
                </c:pt>
                <c:pt idx="78645" formatCode="0.00E+00">
                  <c:v>3.9500000000000001E-4</c:v>
                </c:pt>
                <c:pt idx="78646" formatCode="0.00E+00">
                  <c:v>3.9500000000000001E-4</c:v>
                </c:pt>
                <c:pt idx="78647" formatCode="0.00E+00">
                  <c:v>3.9599999999999998E-4</c:v>
                </c:pt>
                <c:pt idx="78648" formatCode="0.00E+00">
                  <c:v>3.9500000000000001E-4</c:v>
                </c:pt>
                <c:pt idx="78649" formatCode="0.00E+00">
                  <c:v>3.9500000000000001E-4</c:v>
                </c:pt>
                <c:pt idx="78650" formatCode="0.00E+00">
                  <c:v>3.9599999999999998E-4</c:v>
                </c:pt>
                <c:pt idx="78651" formatCode="0.00E+00">
                  <c:v>3.9599999999999998E-4</c:v>
                </c:pt>
                <c:pt idx="78652" formatCode="0.00E+00">
                  <c:v>3.9500000000000001E-4</c:v>
                </c:pt>
                <c:pt idx="78653" formatCode="0.00E+00">
                  <c:v>3.9500000000000001E-4</c:v>
                </c:pt>
                <c:pt idx="78654" formatCode="0.00E+00">
                  <c:v>3.9599999999999998E-4</c:v>
                </c:pt>
                <c:pt idx="78655" formatCode="0.00E+00">
                  <c:v>3.9500000000000001E-4</c:v>
                </c:pt>
                <c:pt idx="78656" formatCode="0.00E+00">
                  <c:v>3.9500000000000001E-4</c:v>
                </c:pt>
                <c:pt idx="78657" formatCode="0.00E+00">
                  <c:v>3.9500000000000001E-4</c:v>
                </c:pt>
                <c:pt idx="78658" formatCode="0.00E+00">
                  <c:v>3.9500000000000001E-4</c:v>
                </c:pt>
                <c:pt idx="78659" formatCode="0.00E+00">
                  <c:v>3.9500000000000001E-4</c:v>
                </c:pt>
                <c:pt idx="78660" formatCode="0.00E+00">
                  <c:v>3.9500000000000001E-4</c:v>
                </c:pt>
                <c:pt idx="78661" formatCode="0.00E+00">
                  <c:v>3.9500000000000001E-4</c:v>
                </c:pt>
                <c:pt idx="78662" formatCode="0.00E+00">
                  <c:v>3.9500000000000001E-4</c:v>
                </c:pt>
                <c:pt idx="78663" formatCode="0.00E+00">
                  <c:v>3.9500000000000001E-4</c:v>
                </c:pt>
                <c:pt idx="78664" formatCode="0.00E+00">
                  <c:v>3.9500000000000001E-4</c:v>
                </c:pt>
                <c:pt idx="78665" formatCode="0.00E+00">
                  <c:v>3.9500000000000001E-4</c:v>
                </c:pt>
                <c:pt idx="78666" formatCode="0.00E+00">
                  <c:v>3.9500000000000001E-4</c:v>
                </c:pt>
                <c:pt idx="78667" formatCode="0.00E+00">
                  <c:v>3.9500000000000001E-4</c:v>
                </c:pt>
                <c:pt idx="78668" formatCode="0.00E+00">
                  <c:v>3.9500000000000001E-4</c:v>
                </c:pt>
                <c:pt idx="78669" formatCode="0.00E+00">
                  <c:v>3.9500000000000001E-4</c:v>
                </c:pt>
                <c:pt idx="78670" formatCode="0.00E+00">
                  <c:v>3.9500000000000001E-4</c:v>
                </c:pt>
                <c:pt idx="78671" formatCode="0.00E+00">
                  <c:v>3.9500000000000001E-4</c:v>
                </c:pt>
                <c:pt idx="78672" formatCode="0.00E+00">
                  <c:v>3.9500000000000001E-4</c:v>
                </c:pt>
                <c:pt idx="78673" formatCode="0.00E+00">
                  <c:v>3.9500000000000001E-4</c:v>
                </c:pt>
                <c:pt idx="78674" formatCode="0.00E+00">
                  <c:v>3.9500000000000001E-4</c:v>
                </c:pt>
                <c:pt idx="78675" formatCode="0.00E+00">
                  <c:v>3.9500000000000001E-4</c:v>
                </c:pt>
                <c:pt idx="78676" formatCode="0.00E+00">
                  <c:v>3.9500000000000001E-4</c:v>
                </c:pt>
                <c:pt idx="78677" formatCode="0.00E+00">
                  <c:v>3.9500000000000001E-4</c:v>
                </c:pt>
                <c:pt idx="78678" formatCode="0.00E+00">
                  <c:v>3.9500000000000001E-4</c:v>
                </c:pt>
                <c:pt idx="78679" formatCode="0.00E+00">
                  <c:v>3.9500000000000001E-4</c:v>
                </c:pt>
                <c:pt idx="78680" formatCode="0.00E+00">
                  <c:v>3.9500000000000001E-4</c:v>
                </c:pt>
                <c:pt idx="78681" formatCode="0.00E+00">
                  <c:v>3.9500000000000001E-4</c:v>
                </c:pt>
                <c:pt idx="78682" formatCode="0.00E+00">
                  <c:v>3.9500000000000001E-4</c:v>
                </c:pt>
                <c:pt idx="78683" formatCode="0.00E+00">
                  <c:v>3.9500000000000001E-4</c:v>
                </c:pt>
                <c:pt idx="78684" formatCode="0.00E+00">
                  <c:v>3.9500000000000001E-4</c:v>
                </c:pt>
                <c:pt idx="78685" formatCode="0.00E+00">
                  <c:v>3.9500000000000001E-4</c:v>
                </c:pt>
                <c:pt idx="78686" formatCode="0.00E+00">
                  <c:v>3.9500000000000001E-4</c:v>
                </c:pt>
                <c:pt idx="78687" formatCode="0.00E+00">
                  <c:v>3.9500000000000001E-4</c:v>
                </c:pt>
                <c:pt idx="78688" formatCode="0.00E+00">
                  <c:v>3.9500000000000001E-4</c:v>
                </c:pt>
                <c:pt idx="78689" formatCode="0.00E+00">
                  <c:v>3.9500000000000001E-4</c:v>
                </c:pt>
                <c:pt idx="78690" formatCode="0.00E+00">
                  <c:v>3.9500000000000001E-4</c:v>
                </c:pt>
                <c:pt idx="78691" formatCode="0.00E+00">
                  <c:v>3.9500000000000001E-4</c:v>
                </c:pt>
                <c:pt idx="78692" formatCode="0.00E+00">
                  <c:v>3.9500000000000001E-4</c:v>
                </c:pt>
                <c:pt idx="78693" formatCode="0.00E+00">
                  <c:v>3.9500000000000001E-4</c:v>
                </c:pt>
                <c:pt idx="78694" formatCode="0.00E+00">
                  <c:v>3.9500000000000001E-4</c:v>
                </c:pt>
                <c:pt idx="78695" formatCode="0.00E+00">
                  <c:v>3.9500000000000001E-4</c:v>
                </c:pt>
                <c:pt idx="78696" formatCode="0.00E+00">
                  <c:v>3.9500000000000001E-4</c:v>
                </c:pt>
                <c:pt idx="78697" formatCode="0.00E+00">
                  <c:v>3.9500000000000001E-4</c:v>
                </c:pt>
                <c:pt idx="78698" formatCode="0.00E+00">
                  <c:v>3.9500000000000001E-4</c:v>
                </c:pt>
                <c:pt idx="78699" formatCode="0.00E+00">
                  <c:v>3.9500000000000001E-4</c:v>
                </c:pt>
                <c:pt idx="78700" formatCode="0.00E+00">
                  <c:v>3.9500000000000001E-4</c:v>
                </c:pt>
                <c:pt idx="78701" formatCode="0.00E+00">
                  <c:v>3.9500000000000001E-4</c:v>
                </c:pt>
                <c:pt idx="78702" formatCode="0.00E+00">
                  <c:v>3.9500000000000001E-4</c:v>
                </c:pt>
                <c:pt idx="78703" formatCode="0.00E+00">
                  <c:v>3.9500000000000001E-4</c:v>
                </c:pt>
                <c:pt idx="78704" formatCode="0.00E+00">
                  <c:v>3.9500000000000001E-4</c:v>
                </c:pt>
                <c:pt idx="78705" formatCode="0.00E+00">
                  <c:v>3.9500000000000001E-4</c:v>
                </c:pt>
                <c:pt idx="78706" formatCode="0.00E+00">
                  <c:v>3.9500000000000001E-4</c:v>
                </c:pt>
                <c:pt idx="78707" formatCode="0.00E+00">
                  <c:v>3.9500000000000001E-4</c:v>
                </c:pt>
                <c:pt idx="78708" formatCode="0.00E+00">
                  <c:v>3.9500000000000001E-4</c:v>
                </c:pt>
                <c:pt idx="78709" formatCode="0.00E+00">
                  <c:v>3.9500000000000001E-4</c:v>
                </c:pt>
                <c:pt idx="78710" formatCode="0.00E+00">
                  <c:v>3.9500000000000001E-4</c:v>
                </c:pt>
                <c:pt idx="78711" formatCode="0.00E+00">
                  <c:v>3.9500000000000001E-4</c:v>
                </c:pt>
                <c:pt idx="78712" formatCode="0.00E+00">
                  <c:v>3.9500000000000001E-4</c:v>
                </c:pt>
                <c:pt idx="78713" formatCode="0.00E+00">
                  <c:v>3.9500000000000001E-4</c:v>
                </c:pt>
                <c:pt idx="78714" formatCode="0.00E+00">
                  <c:v>3.9399999999999998E-4</c:v>
                </c:pt>
                <c:pt idx="78715" formatCode="0.00E+00">
                  <c:v>3.9500000000000001E-4</c:v>
                </c:pt>
                <c:pt idx="78716" formatCode="0.00E+00">
                  <c:v>3.9500000000000001E-4</c:v>
                </c:pt>
                <c:pt idx="78717" formatCode="0.00E+00">
                  <c:v>3.9399999999999998E-4</c:v>
                </c:pt>
                <c:pt idx="78718" formatCode="0.00E+00">
                  <c:v>3.9500000000000001E-4</c:v>
                </c:pt>
                <c:pt idx="78719" formatCode="0.00E+00">
                  <c:v>3.9500000000000001E-4</c:v>
                </c:pt>
                <c:pt idx="78720" formatCode="0.00E+00">
                  <c:v>3.9399999999999998E-4</c:v>
                </c:pt>
                <c:pt idx="78721" formatCode="0.00E+00">
                  <c:v>3.9399999999999998E-4</c:v>
                </c:pt>
                <c:pt idx="78722" formatCode="0.00E+00">
                  <c:v>3.9399999999999998E-4</c:v>
                </c:pt>
                <c:pt idx="78723" formatCode="0.00E+00">
                  <c:v>3.9500000000000001E-4</c:v>
                </c:pt>
                <c:pt idx="78724" formatCode="0.00E+00">
                  <c:v>3.9399999999999998E-4</c:v>
                </c:pt>
                <c:pt idx="78725" formatCode="0.00E+00">
                  <c:v>3.9500000000000001E-4</c:v>
                </c:pt>
                <c:pt idx="78726" formatCode="0.00E+00">
                  <c:v>3.9399999999999998E-4</c:v>
                </c:pt>
                <c:pt idx="78727" formatCode="0.00E+00">
                  <c:v>3.9399999999999998E-4</c:v>
                </c:pt>
                <c:pt idx="78728" formatCode="0.00E+00">
                  <c:v>3.9399999999999998E-4</c:v>
                </c:pt>
                <c:pt idx="78729" formatCode="0.00E+00">
                  <c:v>3.9399999999999998E-4</c:v>
                </c:pt>
                <c:pt idx="78730" formatCode="0.00E+00">
                  <c:v>3.9399999999999998E-4</c:v>
                </c:pt>
                <c:pt idx="78731" formatCode="0.00E+00">
                  <c:v>3.9399999999999998E-4</c:v>
                </c:pt>
                <c:pt idx="78732" formatCode="0.00E+00">
                  <c:v>3.9399999999999998E-4</c:v>
                </c:pt>
                <c:pt idx="78733" formatCode="0.00E+00">
                  <c:v>3.9399999999999998E-4</c:v>
                </c:pt>
                <c:pt idx="78734" formatCode="0.00E+00">
                  <c:v>3.9500000000000001E-4</c:v>
                </c:pt>
                <c:pt idx="78735" formatCode="0.00E+00">
                  <c:v>3.9500000000000001E-4</c:v>
                </c:pt>
                <c:pt idx="78736" formatCode="0.00E+00">
                  <c:v>3.9399999999999998E-4</c:v>
                </c:pt>
                <c:pt idx="78737" formatCode="0.00E+00">
                  <c:v>3.9399999999999998E-4</c:v>
                </c:pt>
                <c:pt idx="78738" formatCode="0.00E+00">
                  <c:v>3.9399999999999998E-4</c:v>
                </c:pt>
                <c:pt idx="78739" formatCode="0.00E+00">
                  <c:v>3.9399999999999998E-4</c:v>
                </c:pt>
                <c:pt idx="78740" formatCode="0.00E+00">
                  <c:v>3.9399999999999998E-4</c:v>
                </c:pt>
                <c:pt idx="78741" formatCode="0.00E+00">
                  <c:v>3.9399999999999998E-4</c:v>
                </c:pt>
                <c:pt idx="78742" formatCode="0.00E+00">
                  <c:v>3.9399999999999998E-4</c:v>
                </c:pt>
                <c:pt idx="78743" formatCode="0.00E+00">
                  <c:v>3.9399999999999998E-4</c:v>
                </c:pt>
                <c:pt idx="78744" formatCode="0.00E+00">
                  <c:v>3.9399999999999998E-4</c:v>
                </c:pt>
                <c:pt idx="78745" formatCode="0.00E+00">
                  <c:v>3.9399999999999998E-4</c:v>
                </c:pt>
                <c:pt idx="78746" formatCode="0.00E+00">
                  <c:v>3.9399999999999998E-4</c:v>
                </c:pt>
                <c:pt idx="78747" formatCode="0.00E+00">
                  <c:v>3.9399999999999998E-4</c:v>
                </c:pt>
                <c:pt idx="78748" formatCode="0.00E+00">
                  <c:v>3.9399999999999998E-4</c:v>
                </c:pt>
                <c:pt idx="78749" formatCode="0.00E+00">
                  <c:v>3.9399999999999998E-4</c:v>
                </c:pt>
                <c:pt idx="78750" formatCode="0.00E+00">
                  <c:v>3.9399999999999998E-4</c:v>
                </c:pt>
                <c:pt idx="78751" formatCode="0.00E+00">
                  <c:v>3.9399999999999998E-4</c:v>
                </c:pt>
                <c:pt idx="78752" formatCode="0.00E+00">
                  <c:v>3.9399999999999998E-4</c:v>
                </c:pt>
                <c:pt idx="78753" formatCode="0.00E+00">
                  <c:v>3.9399999999999998E-4</c:v>
                </c:pt>
                <c:pt idx="78754" formatCode="0.00E+00">
                  <c:v>3.9399999999999998E-4</c:v>
                </c:pt>
                <c:pt idx="78755" formatCode="0.00E+00">
                  <c:v>3.9399999999999998E-4</c:v>
                </c:pt>
                <c:pt idx="78756" formatCode="0.00E+00">
                  <c:v>3.9399999999999998E-4</c:v>
                </c:pt>
                <c:pt idx="78757" formatCode="0.00E+00">
                  <c:v>3.9399999999999998E-4</c:v>
                </c:pt>
                <c:pt idx="78758" formatCode="0.00E+00">
                  <c:v>3.9399999999999998E-4</c:v>
                </c:pt>
                <c:pt idx="78759" formatCode="0.00E+00">
                  <c:v>3.9399999999999998E-4</c:v>
                </c:pt>
                <c:pt idx="78760" formatCode="0.00E+00">
                  <c:v>3.9399999999999998E-4</c:v>
                </c:pt>
                <c:pt idx="78761" formatCode="0.00E+00">
                  <c:v>3.9399999999999998E-4</c:v>
                </c:pt>
                <c:pt idx="78762" formatCode="0.00E+00">
                  <c:v>3.9399999999999998E-4</c:v>
                </c:pt>
                <c:pt idx="78763" formatCode="0.00E+00">
                  <c:v>3.9399999999999998E-4</c:v>
                </c:pt>
                <c:pt idx="78764" formatCode="0.00E+00">
                  <c:v>3.9399999999999998E-4</c:v>
                </c:pt>
                <c:pt idx="78765" formatCode="0.00E+00">
                  <c:v>3.9399999999999998E-4</c:v>
                </c:pt>
                <c:pt idx="78766" formatCode="0.00E+00">
                  <c:v>3.9399999999999998E-4</c:v>
                </c:pt>
                <c:pt idx="78767" formatCode="0.00E+00">
                  <c:v>3.9399999999999998E-4</c:v>
                </c:pt>
                <c:pt idx="78768" formatCode="0.00E+00">
                  <c:v>3.9399999999999998E-4</c:v>
                </c:pt>
                <c:pt idx="78769" formatCode="0.00E+00">
                  <c:v>3.9399999999999998E-4</c:v>
                </c:pt>
                <c:pt idx="78770" formatCode="0.00E+00">
                  <c:v>3.9399999999999998E-4</c:v>
                </c:pt>
                <c:pt idx="78771" formatCode="0.00E+00">
                  <c:v>3.9399999999999998E-4</c:v>
                </c:pt>
                <c:pt idx="78772" formatCode="0.00E+00">
                  <c:v>3.9399999999999998E-4</c:v>
                </c:pt>
                <c:pt idx="78773" formatCode="0.00E+00">
                  <c:v>3.9399999999999998E-4</c:v>
                </c:pt>
                <c:pt idx="78774" formatCode="0.00E+00">
                  <c:v>3.9399999999999998E-4</c:v>
                </c:pt>
                <c:pt idx="78775" formatCode="0.00E+00">
                  <c:v>3.9399999999999998E-4</c:v>
                </c:pt>
                <c:pt idx="78776" formatCode="0.00E+00">
                  <c:v>3.9399999999999998E-4</c:v>
                </c:pt>
                <c:pt idx="78777" formatCode="0.00E+00">
                  <c:v>3.9399999999999998E-4</c:v>
                </c:pt>
                <c:pt idx="78778" formatCode="0.00E+00">
                  <c:v>3.9399999999999998E-4</c:v>
                </c:pt>
                <c:pt idx="78779" formatCode="0.00E+00">
                  <c:v>3.9399999999999998E-4</c:v>
                </c:pt>
                <c:pt idx="78780" formatCode="0.00E+00">
                  <c:v>3.9399999999999998E-4</c:v>
                </c:pt>
                <c:pt idx="78781" formatCode="0.00E+00">
                  <c:v>3.9399999999999998E-4</c:v>
                </c:pt>
                <c:pt idx="78782" formatCode="0.00E+00">
                  <c:v>3.9399999999999998E-4</c:v>
                </c:pt>
                <c:pt idx="78783" formatCode="0.00E+00">
                  <c:v>3.9399999999999998E-4</c:v>
                </c:pt>
                <c:pt idx="78784" formatCode="0.00E+00">
                  <c:v>3.9399999999999998E-4</c:v>
                </c:pt>
                <c:pt idx="78785" formatCode="0.00E+00">
                  <c:v>3.9399999999999998E-4</c:v>
                </c:pt>
                <c:pt idx="78786" formatCode="0.00E+00">
                  <c:v>3.9399999999999998E-4</c:v>
                </c:pt>
                <c:pt idx="78787" formatCode="0.00E+00">
                  <c:v>3.9399999999999998E-4</c:v>
                </c:pt>
                <c:pt idx="78788" formatCode="0.00E+00">
                  <c:v>3.9399999999999998E-4</c:v>
                </c:pt>
                <c:pt idx="78789" formatCode="0.00E+00">
                  <c:v>3.9399999999999998E-4</c:v>
                </c:pt>
                <c:pt idx="78790" formatCode="0.00E+00">
                  <c:v>3.9399999999999998E-4</c:v>
                </c:pt>
                <c:pt idx="78791" formatCode="0.00E+00">
                  <c:v>3.9399999999999998E-4</c:v>
                </c:pt>
                <c:pt idx="78792" formatCode="0.00E+00">
                  <c:v>3.9399999999999998E-4</c:v>
                </c:pt>
                <c:pt idx="78793" formatCode="0.00E+00">
                  <c:v>3.9399999999999998E-4</c:v>
                </c:pt>
                <c:pt idx="78794" formatCode="0.00E+00">
                  <c:v>3.9399999999999998E-4</c:v>
                </c:pt>
                <c:pt idx="78795" formatCode="0.00E+00">
                  <c:v>3.9399999999999998E-4</c:v>
                </c:pt>
                <c:pt idx="78796" formatCode="0.00E+00">
                  <c:v>3.9399999999999998E-4</c:v>
                </c:pt>
                <c:pt idx="78797" formatCode="0.00E+00">
                  <c:v>3.9399999999999998E-4</c:v>
                </c:pt>
                <c:pt idx="78798" formatCode="0.00E+00">
                  <c:v>3.9300000000000001E-4</c:v>
                </c:pt>
                <c:pt idx="78799" formatCode="0.00E+00">
                  <c:v>3.9399999999999998E-4</c:v>
                </c:pt>
                <c:pt idx="78800" formatCode="0.00E+00">
                  <c:v>3.9300000000000001E-4</c:v>
                </c:pt>
                <c:pt idx="78801" formatCode="0.00E+00">
                  <c:v>3.9300000000000001E-4</c:v>
                </c:pt>
                <c:pt idx="78802" formatCode="0.00E+00">
                  <c:v>3.9300000000000001E-4</c:v>
                </c:pt>
                <c:pt idx="78803" formatCode="0.00E+00">
                  <c:v>3.9300000000000001E-4</c:v>
                </c:pt>
                <c:pt idx="78804" formatCode="0.00E+00">
                  <c:v>3.9300000000000001E-4</c:v>
                </c:pt>
                <c:pt idx="78805" formatCode="0.00E+00">
                  <c:v>3.9300000000000001E-4</c:v>
                </c:pt>
                <c:pt idx="78806" formatCode="0.00E+00">
                  <c:v>3.9300000000000001E-4</c:v>
                </c:pt>
                <c:pt idx="78807" formatCode="0.00E+00">
                  <c:v>3.9300000000000001E-4</c:v>
                </c:pt>
                <c:pt idx="78808" formatCode="0.00E+00">
                  <c:v>3.9300000000000001E-4</c:v>
                </c:pt>
                <c:pt idx="78809" formatCode="0.00E+00">
                  <c:v>3.9300000000000001E-4</c:v>
                </c:pt>
                <c:pt idx="78810" formatCode="0.00E+00">
                  <c:v>3.9300000000000001E-4</c:v>
                </c:pt>
                <c:pt idx="78811" formatCode="0.00E+00">
                  <c:v>3.9300000000000001E-4</c:v>
                </c:pt>
                <c:pt idx="78812" formatCode="0.00E+00">
                  <c:v>3.9300000000000001E-4</c:v>
                </c:pt>
                <c:pt idx="78813" formatCode="0.00E+00">
                  <c:v>3.9300000000000001E-4</c:v>
                </c:pt>
                <c:pt idx="78814" formatCode="0.00E+00">
                  <c:v>3.9300000000000001E-4</c:v>
                </c:pt>
                <c:pt idx="78815" formatCode="0.00E+00">
                  <c:v>3.9300000000000001E-4</c:v>
                </c:pt>
                <c:pt idx="78816" formatCode="0.00E+00">
                  <c:v>3.9300000000000001E-4</c:v>
                </c:pt>
                <c:pt idx="78817" formatCode="0.00E+00">
                  <c:v>3.9300000000000001E-4</c:v>
                </c:pt>
                <c:pt idx="78818" formatCode="0.00E+00">
                  <c:v>3.9300000000000001E-4</c:v>
                </c:pt>
                <c:pt idx="78819" formatCode="0.00E+00">
                  <c:v>3.9300000000000001E-4</c:v>
                </c:pt>
                <c:pt idx="78820" formatCode="0.00E+00">
                  <c:v>3.9300000000000001E-4</c:v>
                </c:pt>
                <c:pt idx="78821" formatCode="0.00E+00">
                  <c:v>3.9300000000000001E-4</c:v>
                </c:pt>
                <c:pt idx="78822" formatCode="0.00E+00">
                  <c:v>3.9300000000000001E-4</c:v>
                </c:pt>
                <c:pt idx="78823" formatCode="0.00E+00">
                  <c:v>3.9300000000000001E-4</c:v>
                </c:pt>
                <c:pt idx="78824" formatCode="0.00E+00">
                  <c:v>3.9300000000000001E-4</c:v>
                </c:pt>
                <c:pt idx="78825" formatCode="0.00E+00">
                  <c:v>3.9300000000000001E-4</c:v>
                </c:pt>
                <c:pt idx="78826" formatCode="0.00E+00">
                  <c:v>3.9300000000000001E-4</c:v>
                </c:pt>
                <c:pt idx="78827" formatCode="0.00E+00">
                  <c:v>3.9300000000000001E-4</c:v>
                </c:pt>
                <c:pt idx="78828" formatCode="0.00E+00">
                  <c:v>3.9300000000000001E-4</c:v>
                </c:pt>
                <c:pt idx="78829" formatCode="0.00E+00">
                  <c:v>3.9300000000000001E-4</c:v>
                </c:pt>
                <c:pt idx="78830" formatCode="0.00E+00">
                  <c:v>3.9300000000000001E-4</c:v>
                </c:pt>
                <c:pt idx="78831" formatCode="0.00E+00">
                  <c:v>3.9300000000000001E-4</c:v>
                </c:pt>
                <c:pt idx="78832" formatCode="0.00E+00">
                  <c:v>3.9300000000000001E-4</c:v>
                </c:pt>
                <c:pt idx="78833" formatCode="0.00E+00">
                  <c:v>3.9300000000000001E-4</c:v>
                </c:pt>
                <c:pt idx="78834" formatCode="0.00E+00">
                  <c:v>3.9300000000000001E-4</c:v>
                </c:pt>
                <c:pt idx="78835" formatCode="0.00E+00">
                  <c:v>3.9300000000000001E-4</c:v>
                </c:pt>
                <c:pt idx="78836" formatCode="0.00E+00">
                  <c:v>3.9300000000000001E-4</c:v>
                </c:pt>
                <c:pt idx="78837" formatCode="0.00E+00">
                  <c:v>3.9300000000000001E-4</c:v>
                </c:pt>
                <c:pt idx="78838" formatCode="0.00E+00">
                  <c:v>3.9300000000000001E-4</c:v>
                </c:pt>
                <c:pt idx="78839" formatCode="0.00E+00">
                  <c:v>3.9300000000000001E-4</c:v>
                </c:pt>
                <c:pt idx="78840" formatCode="0.00E+00">
                  <c:v>3.9300000000000001E-4</c:v>
                </c:pt>
                <c:pt idx="78841" formatCode="0.00E+00">
                  <c:v>3.9300000000000001E-4</c:v>
                </c:pt>
                <c:pt idx="78842" formatCode="0.00E+00">
                  <c:v>3.9300000000000001E-4</c:v>
                </c:pt>
                <c:pt idx="78843" formatCode="0.00E+00">
                  <c:v>3.9300000000000001E-4</c:v>
                </c:pt>
                <c:pt idx="78844" formatCode="0.00E+00">
                  <c:v>3.9300000000000001E-4</c:v>
                </c:pt>
                <c:pt idx="78845" formatCode="0.00E+00">
                  <c:v>3.9300000000000001E-4</c:v>
                </c:pt>
                <c:pt idx="78846" formatCode="0.00E+00">
                  <c:v>3.9300000000000001E-4</c:v>
                </c:pt>
                <c:pt idx="78847" formatCode="0.00E+00">
                  <c:v>3.9300000000000001E-4</c:v>
                </c:pt>
                <c:pt idx="78848" formatCode="0.00E+00">
                  <c:v>3.9300000000000001E-4</c:v>
                </c:pt>
                <c:pt idx="78849" formatCode="0.00E+00">
                  <c:v>3.9300000000000001E-4</c:v>
                </c:pt>
                <c:pt idx="78850" formatCode="0.00E+00">
                  <c:v>3.9300000000000001E-4</c:v>
                </c:pt>
                <c:pt idx="78851" formatCode="0.00E+00">
                  <c:v>3.9300000000000001E-4</c:v>
                </c:pt>
                <c:pt idx="78852" formatCode="0.00E+00">
                  <c:v>3.9300000000000001E-4</c:v>
                </c:pt>
                <c:pt idx="78853" formatCode="0.00E+00">
                  <c:v>3.9300000000000001E-4</c:v>
                </c:pt>
                <c:pt idx="78854" formatCode="0.00E+00">
                  <c:v>3.9300000000000001E-4</c:v>
                </c:pt>
                <c:pt idx="78855" formatCode="0.00E+00">
                  <c:v>3.9300000000000001E-4</c:v>
                </c:pt>
                <c:pt idx="78856" formatCode="0.00E+00">
                  <c:v>3.9300000000000001E-4</c:v>
                </c:pt>
                <c:pt idx="78857" formatCode="0.00E+00">
                  <c:v>3.9300000000000001E-4</c:v>
                </c:pt>
                <c:pt idx="78858" formatCode="0.00E+00">
                  <c:v>3.9300000000000001E-4</c:v>
                </c:pt>
                <c:pt idx="78859" formatCode="0.00E+00">
                  <c:v>3.9300000000000001E-4</c:v>
                </c:pt>
                <c:pt idx="78860" formatCode="0.00E+00">
                  <c:v>3.9300000000000001E-4</c:v>
                </c:pt>
                <c:pt idx="78861" formatCode="0.00E+00">
                  <c:v>3.9300000000000001E-4</c:v>
                </c:pt>
                <c:pt idx="78862" formatCode="0.00E+00">
                  <c:v>3.9300000000000001E-4</c:v>
                </c:pt>
                <c:pt idx="78863" formatCode="0.00E+00">
                  <c:v>3.9300000000000001E-4</c:v>
                </c:pt>
                <c:pt idx="78864" formatCode="0.00E+00">
                  <c:v>3.9300000000000001E-4</c:v>
                </c:pt>
                <c:pt idx="78865" formatCode="0.00E+00">
                  <c:v>3.9300000000000001E-4</c:v>
                </c:pt>
                <c:pt idx="78866" formatCode="0.00E+00">
                  <c:v>3.9300000000000001E-4</c:v>
                </c:pt>
                <c:pt idx="78867" formatCode="0.00E+00">
                  <c:v>3.9300000000000001E-4</c:v>
                </c:pt>
                <c:pt idx="78868" formatCode="0.00E+00">
                  <c:v>3.9300000000000001E-4</c:v>
                </c:pt>
                <c:pt idx="78869" formatCode="0.00E+00">
                  <c:v>3.9300000000000001E-4</c:v>
                </c:pt>
                <c:pt idx="78870" formatCode="0.00E+00">
                  <c:v>3.9300000000000001E-4</c:v>
                </c:pt>
                <c:pt idx="78871" formatCode="0.00E+00">
                  <c:v>3.9300000000000001E-4</c:v>
                </c:pt>
                <c:pt idx="78872" formatCode="0.00E+00">
                  <c:v>3.9300000000000001E-4</c:v>
                </c:pt>
                <c:pt idx="78873" formatCode="0.00E+00">
                  <c:v>3.9300000000000001E-4</c:v>
                </c:pt>
                <c:pt idx="78874" formatCode="0.00E+00">
                  <c:v>3.9300000000000001E-4</c:v>
                </c:pt>
                <c:pt idx="78875" formatCode="0.00E+00">
                  <c:v>3.9300000000000001E-4</c:v>
                </c:pt>
                <c:pt idx="78876" formatCode="0.00E+00">
                  <c:v>3.9300000000000001E-4</c:v>
                </c:pt>
                <c:pt idx="78877" formatCode="0.00E+00">
                  <c:v>3.9300000000000001E-4</c:v>
                </c:pt>
                <c:pt idx="78878" formatCode="0.00E+00">
                  <c:v>3.9300000000000001E-4</c:v>
                </c:pt>
                <c:pt idx="78879" formatCode="0.00E+00">
                  <c:v>3.9300000000000001E-4</c:v>
                </c:pt>
                <c:pt idx="78880" formatCode="0.00E+00">
                  <c:v>3.9300000000000001E-4</c:v>
                </c:pt>
                <c:pt idx="78881" formatCode="0.00E+00">
                  <c:v>3.9199999999999999E-4</c:v>
                </c:pt>
                <c:pt idx="78882" formatCode="0.00E+00">
                  <c:v>3.9300000000000001E-4</c:v>
                </c:pt>
                <c:pt idx="78883" formatCode="0.00E+00">
                  <c:v>3.9300000000000001E-4</c:v>
                </c:pt>
                <c:pt idx="78884" formatCode="0.00E+00">
                  <c:v>3.9199999999999999E-4</c:v>
                </c:pt>
                <c:pt idx="78885" formatCode="0.00E+00">
                  <c:v>3.9300000000000001E-4</c:v>
                </c:pt>
                <c:pt idx="78886" formatCode="0.00E+00">
                  <c:v>3.9199999999999999E-4</c:v>
                </c:pt>
                <c:pt idx="78887" formatCode="0.00E+00">
                  <c:v>3.9199999999999999E-4</c:v>
                </c:pt>
                <c:pt idx="78888" formatCode="0.00E+00">
                  <c:v>3.9199999999999999E-4</c:v>
                </c:pt>
                <c:pt idx="78889" formatCode="0.00E+00">
                  <c:v>3.9199999999999999E-4</c:v>
                </c:pt>
                <c:pt idx="78890" formatCode="0.00E+00">
                  <c:v>3.9199999999999999E-4</c:v>
                </c:pt>
                <c:pt idx="78891" formatCode="0.00E+00">
                  <c:v>3.9300000000000001E-4</c:v>
                </c:pt>
                <c:pt idx="78892" formatCode="0.00E+00">
                  <c:v>3.9300000000000001E-4</c:v>
                </c:pt>
                <c:pt idx="78893" formatCode="0.00E+00">
                  <c:v>3.9199999999999999E-4</c:v>
                </c:pt>
                <c:pt idx="78894" formatCode="0.00E+00">
                  <c:v>3.9199999999999999E-4</c:v>
                </c:pt>
                <c:pt idx="78895" formatCode="0.00E+00">
                  <c:v>3.9300000000000001E-4</c:v>
                </c:pt>
                <c:pt idx="78896" formatCode="0.00E+00">
                  <c:v>3.9199999999999999E-4</c:v>
                </c:pt>
                <c:pt idx="78897" formatCode="0.00E+00">
                  <c:v>3.9199999999999999E-4</c:v>
                </c:pt>
                <c:pt idx="78898" formatCode="0.00E+00">
                  <c:v>3.9199999999999999E-4</c:v>
                </c:pt>
                <c:pt idx="78899" formatCode="0.00E+00">
                  <c:v>3.9199999999999999E-4</c:v>
                </c:pt>
                <c:pt idx="78900" formatCode="0.00E+00">
                  <c:v>3.9199999999999999E-4</c:v>
                </c:pt>
                <c:pt idx="78901" formatCode="0.00E+00">
                  <c:v>3.9199999999999999E-4</c:v>
                </c:pt>
                <c:pt idx="78902" formatCode="0.00E+00">
                  <c:v>3.9199999999999999E-4</c:v>
                </c:pt>
                <c:pt idx="78903" formatCode="0.00E+00">
                  <c:v>3.9199999999999999E-4</c:v>
                </c:pt>
                <c:pt idx="78904" formatCode="0.00E+00">
                  <c:v>3.9199999999999999E-4</c:v>
                </c:pt>
                <c:pt idx="78905" formatCode="0.00E+00">
                  <c:v>3.9199999999999999E-4</c:v>
                </c:pt>
                <c:pt idx="78906" formatCode="0.00E+00">
                  <c:v>3.9199999999999999E-4</c:v>
                </c:pt>
                <c:pt idx="78907" formatCode="0.00E+00">
                  <c:v>3.9199999999999999E-4</c:v>
                </c:pt>
                <c:pt idx="78908" formatCode="0.00E+00">
                  <c:v>3.9199999999999999E-4</c:v>
                </c:pt>
                <c:pt idx="78909" formatCode="0.00E+00">
                  <c:v>3.9199999999999999E-4</c:v>
                </c:pt>
                <c:pt idx="78910" formatCode="0.00E+00">
                  <c:v>3.9199999999999999E-4</c:v>
                </c:pt>
                <c:pt idx="78911" formatCode="0.00E+00">
                  <c:v>3.9199999999999999E-4</c:v>
                </c:pt>
                <c:pt idx="78912" formatCode="0.00E+00">
                  <c:v>3.9199999999999999E-4</c:v>
                </c:pt>
                <c:pt idx="78913" formatCode="0.00E+00">
                  <c:v>3.9199999999999999E-4</c:v>
                </c:pt>
                <c:pt idx="78914" formatCode="0.00E+00">
                  <c:v>3.9199999999999999E-4</c:v>
                </c:pt>
                <c:pt idx="78915" formatCode="0.00E+00">
                  <c:v>3.9199999999999999E-4</c:v>
                </c:pt>
                <c:pt idx="78916" formatCode="0.00E+00">
                  <c:v>3.9199999999999999E-4</c:v>
                </c:pt>
                <c:pt idx="78917" formatCode="0.00E+00">
                  <c:v>3.9199999999999999E-4</c:v>
                </c:pt>
                <c:pt idx="78918" formatCode="0.00E+00">
                  <c:v>3.9199999999999999E-4</c:v>
                </c:pt>
                <c:pt idx="78919" formatCode="0.00E+00">
                  <c:v>3.9199999999999999E-4</c:v>
                </c:pt>
                <c:pt idx="78920" formatCode="0.00E+00">
                  <c:v>3.9199999999999999E-4</c:v>
                </c:pt>
                <c:pt idx="78921" formatCode="0.00E+00">
                  <c:v>3.9199999999999999E-4</c:v>
                </c:pt>
                <c:pt idx="78922" formatCode="0.00E+00">
                  <c:v>3.9199999999999999E-4</c:v>
                </c:pt>
                <c:pt idx="78923" formatCode="0.00E+00">
                  <c:v>3.9199999999999999E-4</c:v>
                </c:pt>
                <c:pt idx="78924" formatCode="0.00E+00">
                  <c:v>3.9199999999999999E-4</c:v>
                </c:pt>
                <c:pt idx="78925" formatCode="0.00E+00">
                  <c:v>3.9199999999999999E-4</c:v>
                </c:pt>
                <c:pt idx="78926" formatCode="0.00E+00">
                  <c:v>3.9199999999999999E-4</c:v>
                </c:pt>
                <c:pt idx="78927" formatCode="0.00E+00">
                  <c:v>3.9199999999999999E-4</c:v>
                </c:pt>
                <c:pt idx="78928" formatCode="0.00E+00">
                  <c:v>3.9199999999999999E-4</c:v>
                </c:pt>
                <c:pt idx="78929" formatCode="0.00E+00">
                  <c:v>3.9199999999999999E-4</c:v>
                </c:pt>
                <c:pt idx="78930" formatCode="0.00E+00">
                  <c:v>3.9199999999999999E-4</c:v>
                </c:pt>
                <c:pt idx="78931" formatCode="0.00E+00">
                  <c:v>3.9199999999999999E-4</c:v>
                </c:pt>
                <c:pt idx="78932" formatCode="0.00E+00">
                  <c:v>3.9199999999999999E-4</c:v>
                </c:pt>
                <c:pt idx="78933" formatCode="0.00E+00">
                  <c:v>3.9199999999999999E-4</c:v>
                </c:pt>
                <c:pt idx="78934" formatCode="0.00E+00">
                  <c:v>3.9199999999999999E-4</c:v>
                </c:pt>
                <c:pt idx="78935" formatCode="0.00E+00">
                  <c:v>3.9199999999999999E-4</c:v>
                </c:pt>
                <c:pt idx="78936" formatCode="0.00E+00">
                  <c:v>3.9199999999999999E-4</c:v>
                </c:pt>
                <c:pt idx="78937" formatCode="0.00E+00">
                  <c:v>3.9199999999999999E-4</c:v>
                </c:pt>
                <c:pt idx="78938" formatCode="0.00E+00">
                  <c:v>3.9199999999999999E-4</c:v>
                </c:pt>
                <c:pt idx="78939" formatCode="0.00E+00">
                  <c:v>3.9199999999999999E-4</c:v>
                </c:pt>
                <c:pt idx="78940" formatCode="0.00E+00">
                  <c:v>3.9199999999999999E-4</c:v>
                </c:pt>
                <c:pt idx="78941" formatCode="0.00E+00">
                  <c:v>3.9199999999999999E-4</c:v>
                </c:pt>
                <c:pt idx="78942" formatCode="0.00E+00">
                  <c:v>3.9199999999999999E-4</c:v>
                </c:pt>
                <c:pt idx="78943" formatCode="0.00E+00">
                  <c:v>3.9199999999999999E-4</c:v>
                </c:pt>
                <c:pt idx="78944" formatCode="0.00E+00">
                  <c:v>3.9199999999999999E-4</c:v>
                </c:pt>
                <c:pt idx="78945" formatCode="0.00E+00">
                  <c:v>3.9199999999999999E-4</c:v>
                </c:pt>
                <c:pt idx="78946" formatCode="0.00E+00">
                  <c:v>3.9199999999999999E-4</c:v>
                </c:pt>
                <c:pt idx="78947" formatCode="0.00E+00">
                  <c:v>3.9199999999999999E-4</c:v>
                </c:pt>
                <c:pt idx="78948" formatCode="0.00E+00">
                  <c:v>3.9199999999999999E-4</c:v>
                </c:pt>
                <c:pt idx="78949" formatCode="0.00E+00">
                  <c:v>3.9199999999999999E-4</c:v>
                </c:pt>
                <c:pt idx="78950" formatCode="0.00E+00">
                  <c:v>3.9199999999999999E-4</c:v>
                </c:pt>
                <c:pt idx="78951" formatCode="0.00E+00">
                  <c:v>3.9199999999999999E-4</c:v>
                </c:pt>
                <c:pt idx="78952" formatCode="0.00E+00">
                  <c:v>3.9199999999999999E-4</c:v>
                </c:pt>
                <c:pt idx="78953" formatCode="0.00E+00">
                  <c:v>3.9199999999999999E-4</c:v>
                </c:pt>
                <c:pt idx="78954" formatCode="0.00E+00">
                  <c:v>3.9199999999999999E-4</c:v>
                </c:pt>
                <c:pt idx="78955" formatCode="0.00E+00">
                  <c:v>3.9199999999999999E-4</c:v>
                </c:pt>
                <c:pt idx="78956" formatCode="0.00E+00">
                  <c:v>3.9199999999999999E-4</c:v>
                </c:pt>
                <c:pt idx="78957" formatCode="0.00E+00">
                  <c:v>3.9199999999999999E-4</c:v>
                </c:pt>
                <c:pt idx="78958" formatCode="0.00E+00">
                  <c:v>3.9199999999999999E-4</c:v>
                </c:pt>
                <c:pt idx="78959" formatCode="0.00E+00">
                  <c:v>3.9199999999999999E-4</c:v>
                </c:pt>
                <c:pt idx="78960" formatCode="0.00E+00">
                  <c:v>3.9199999999999999E-4</c:v>
                </c:pt>
                <c:pt idx="78961" formatCode="0.00E+00">
                  <c:v>3.9199999999999999E-4</c:v>
                </c:pt>
                <c:pt idx="78962" formatCode="0.00E+00">
                  <c:v>3.9199999999999999E-4</c:v>
                </c:pt>
                <c:pt idx="78963" formatCode="0.00E+00">
                  <c:v>3.9199999999999999E-4</c:v>
                </c:pt>
                <c:pt idx="78964" formatCode="0.00E+00">
                  <c:v>3.9199999999999999E-4</c:v>
                </c:pt>
                <c:pt idx="78965" formatCode="0.00E+00">
                  <c:v>3.9199999999999999E-4</c:v>
                </c:pt>
                <c:pt idx="78966" formatCode="0.00E+00">
                  <c:v>3.9199999999999999E-4</c:v>
                </c:pt>
                <c:pt idx="78967" formatCode="0.00E+00">
                  <c:v>3.9199999999999999E-4</c:v>
                </c:pt>
                <c:pt idx="78968" formatCode="0.00E+00">
                  <c:v>3.9199999999999999E-4</c:v>
                </c:pt>
                <c:pt idx="78969" formatCode="0.00E+00">
                  <c:v>3.9199999999999999E-4</c:v>
                </c:pt>
                <c:pt idx="78970" formatCode="0.00E+00">
                  <c:v>3.9199999999999999E-4</c:v>
                </c:pt>
                <c:pt idx="78971" formatCode="0.00E+00">
                  <c:v>3.9100000000000002E-4</c:v>
                </c:pt>
                <c:pt idx="78972" formatCode="0.00E+00">
                  <c:v>3.9100000000000002E-4</c:v>
                </c:pt>
                <c:pt idx="78973" formatCode="0.00E+00">
                  <c:v>3.9199999999999999E-4</c:v>
                </c:pt>
                <c:pt idx="78974" formatCode="0.00E+00">
                  <c:v>3.9199999999999999E-4</c:v>
                </c:pt>
                <c:pt idx="78975" formatCode="0.00E+00">
                  <c:v>3.9100000000000002E-4</c:v>
                </c:pt>
                <c:pt idx="78976" formatCode="0.00E+00">
                  <c:v>3.9100000000000002E-4</c:v>
                </c:pt>
                <c:pt idx="78977" formatCode="0.00E+00">
                  <c:v>3.9199999999999999E-4</c:v>
                </c:pt>
                <c:pt idx="78978" formatCode="0.00E+00">
                  <c:v>3.9100000000000002E-4</c:v>
                </c:pt>
                <c:pt idx="78979" formatCode="0.00E+00">
                  <c:v>3.9100000000000002E-4</c:v>
                </c:pt>
                <c:pt idx="78980" formatCode="0.00E+00">
                  <c:v>3.9100000000000002E-4</c:v>
                </c:pt>
                <c:pt idx="78981" formatCode="0.00E+00">
                  <c:v>3.9100000000000002E-4</c:v>
                </c:pt>
                <c:pt idx="78982" formatCode="0.00E+00">
                  <c:v>3.9100000000000002E-4</c:v>
                </c:pt>
                <c:pt idx="78983" formatCode="0.00E+00">
                  <c:v>3.9100000000000002E-4</c:v>
                </c:pt>
                <c:pt idx="78984" formatCode="0.00E+00">
                  <c:v>3.9100000000000002E-4</c:v>
                </c:pt>
                <c:pt idx="78985" formatCode="0.00E+00">
                  <c:v>3.9100000000000002E-4</c:v>
                </c:pt>
                <c:pt idx="78986" formatCode="0.00E+00">
                  <c:v>3.9100000000000002E-4</c:v>
                </c:pt>
                <c:pt idx="78987" formatCode="0.00E+00">
                  <c:v>3.9100000000000002E-4</c:v>
                </c:pt>
                <c:pt idx="78988" formatCode="0.00E+00">
                  <c:v>3.9100000000000002E-4</c:v>
                </c:pt>
                <c:pt idx="78989" formatCode="0.00E+00">
                  <c:v>3.9100000000000002E-4</c:v>
                </c:pt>
                <c:pt idx="78990" formatCode="0.00E+00">
                  <c:v>3.9100000000000002E-4</c:v>
                </c:pt>
                <c:pt idx="78991" formatCode="0.00E+00">
                  <c:v>3.9100000000000002E-4</c:v>
                </c:pt>
                <c:pt idx="78992" formatCode="0.00E+00">
                  <c:v>3.9100000000000002E-4</c:v>
                </c:pt>
                <c:pt idx="78993" formatCode="0.00E+00">
                  <c:v>3.9100000000000002E-4</c:v>
                </c:pt>
                <c:pt idx="78994" formatCode="0.00E+00">
                  <c:v>3.9100000000000002E-4</c:v>
                </c:pt>
                <c:pt idx="78995" formatCode="0.00E+00">
                  <c:v>3.9100000000000002E-4</c:v>
                </c:pt>
                <c:pt idx="78996" formatCode="0.00E+00">
                  <c:v>3.9100000000000002E-4</c:v>
                </c:pt>
                <c:pt idx="78997" formatCode="0.00E+00">
                  <c:v>3.9100000000000002E-4</c:v>
                </c:pt>
                <c:pt idx="78998" formatCode="0.00E+00">
                  <c:v>3.9100000000000002E-4</c:v>
                </c:pt>
                <c:pt idx="78999" formatCode="0.00E+00">
                  <c:v>3.9100000000000002E-4</c:v>
                </c:pt>
                <c:pt idx="79000" formatCode="0.00E+00">
                  <c:v>3.9100000000000002E-4</c:v>
                </c:pt>
                <c:pt idx="79001" formatCode="0.00E+00">
                  <c:v>3.9100000000000002E-4</c:v>
                </c:pt>
                <c:pt idx="79002" formatCode="0.00E+00">
                  <c:v>3.9100000000000002E-4</c:v>
                </c:pt>
                <c:pt idx="79003" formatCode="0.00E+00">
                  <c:v>3.9100000000000002E-4</c:v>
                </c:pt>
                <c:pt idx="79004" formatCode="0.00E+00">
                  <c:v>3.9100000000000002E-4</c:v>
                </c:pt>
                <c:pt idx="79005" formatCode="0.00E+00">
                  <c:v>3.9100000000000002E-4</c:v>
                </c:pt>
                <c:pt idx="79006" formatCode="0.00E+00">
                  <c:v>3.9100000000000002E-4</c:v>
                </c:pt>
                <c:pt idx="79007" formatCode="0.00E+00">
                  <c:v>3.9100000000000002E-4</c:v>
                </c:pt>
                <c:pt idx="79008" formatCode="0.00E+00">
                  <c:v>3.9100000000000002E-4</c:v>
                </c:pt>
                <c:pt idx="79009" formatCode="0.00E+00">
                  <c:v>3.9100000000000002E-4</c:v>
                </c:pt>
                <c:pt idx="79010" formatCode="0.00E+00">
                  <c:v>3.9100000000000002E-4</c:v>
                </c:pt>
                <c:pt idx="79011" formatCode="0.00E+00">
                  <c:v>3.9100000000000002E-4</c:v>
                </c:pt>
                <c:pt idx="79012" formatCode="0.00E+00">
                  <c:v>3.9100000000000002E-4</c:v>
                </c:pt>
                <c:pt idx="79013" formatCode="0.00E+00">
                  <c:v>3.9100000000000002E-4</c:v>
                </c:pt>
                <c:pt idx="79014" formatCode="0.00E+00">
                  <c:v>3.9100000000000002E-4</c:v>
                </c:pt>
                <c:pt idx="79015" formatCode="0.00E+00">
                  <c:v>3.9100000000000002E-4</c:v>
                </c:pt>
                <c:pt idx="79016" formatCode="0.00E+00">
                  <c:v>3.9100000000000002E-4</c:v>
                </c:pt>
                <c:pt idx="79017" formatCode="0.00E+00">
                  <c:v>3.9100000000000002E-4</c:v>
                </c:pt>
                <c:pt idx="79018" formatCode="0.00E+00">
                  <c:v>3.9100000000000002E-4</c:v>
                </c:pt>
                <c:pt idx="79019" formatCode="0.00E+00">
                  <c:v>3.9100000000000002E-4</c:v>
                </c:pt>
                <c:pt idx="79020" formatCode="0.00E+00">
                  <c:v>3.9100000000000002E-4</c:v>
                </c:pt>
                <c:pt idx="79021" formatCode="0.00E+00">
                  <c:v>3.9100000000000002E-4</c:v>
                </c:pt>
                <c:pt idx="79022" formatCode="0.00E+00">
                  <c:v>3.9100000000000002E-4</c:v>
                </c:pt>
                <c:pt idx="79023" formatCode="0.00E+00">
                  <c:v>3.9100000000000002E-4</c:v>
                </c:pt>
                <c:pt idx="79024" formatCode="0.00E+00">
                  <c:v>3.9100000000000002E-4</c:v>
                </c:pt>
                <c:pt idx="79025" formatCode="0.00E+00">
                  <c:v>3.9100000000000002E-4</c:v>
                </c:pt>
                <c:pt idx="79026" formatCode="0.00E+00">
                  <c:v>3.9100000000000002E-4</c:v>
                </c:pt>
                <c:pt idx="79027" formatCode="0.00E+00">
                  <c:v>3.9100000000000002E-4</c:v>
                </c:pt>
                <c:pt idx="79028" formatCode="0.00E+00">
                  <c:v>3.9100000000000002E-4</c:v>
                </c:pt>
                <c:pt idx="79029" formatCode="0.00E+00">
                  <c:v>3.9100000000000002E-4</c:v>
                </c:pt>
                <c:pt idx="79030" formatCode="0.00E+00">
                  <c:v>3.9100000000000002E-4</c:v>
                </c:pt>
                <c:pt idx="79031" formatCode="0.00E+00">
                  <c:v>3.9100000000000002E-4</c:v>
                </c:pt>
                <c:pt idx="79032" formatCode="0.00E+00">
                  <c:v>3.9100000000000002E-4</c:v>
                </c:pt>
                <c:pt idx="79033" formatCode="0.00E+00">
                  <c:v>3.9100000000000002E-4</c:v>
                </c:pt>
                <c:pt idx="79034" formatCode="0.00E+00">
                  <c:v>3.9100000000000002E-4</c:v>
                </c:pt>
                <c:pt idx="79035" formatCode="0.00E+00">
                  <c:v>3.9100000000000002E-4</c:v>
                </c:pt>
                <c:pt idx="79036" formatCode="0.00E+00">
                  <c:v>3.9100000000000002E-4</c:v>
                </c:pt>
                <c:pt idx="79037" formatCode="0.00E+00">
                  <c:v>3.9100000000000002E-4</c:v>
                </c:pt>
                <c:pt idx="79038" formatCode="0.00E+00">
                  <c:v>3.9100000000000002E-4</c:v>
                </c:pt>
                <c:pt idx="79039" formatCode="0.00E+00">
                  <c:v>3.9100000000000002E-4</c:v>
                </c:pt>
                <c:pt idx="79040" formatCode="0.00E+00">
                  <c:v>3.9100000000000002E-4</c:v>
                </c:pt>
                <c:pt idx="79041" formatCode="0.00E+00">
                  <c:v>3.9100000000000002E-4</c:v>
                </c:pt>
                <c:pt idx="79042" formatCode="0.00E+00">
                  <c:v>3.9100000000000002E-4</c:v>
                </c:pt>
                <c:pt idx="79043" formatCode="0.00E+00">
                  <c:v>3.9100000000000002E-4</c:v>
                </c:pt>
                <c:pt idx="79044" formatCode="0.00E+00">
                  <c:v>3.9100000000000002E-4</c:v>
                </c:pt>
                <c:pt idx="79045" formatCode="0.00E+00">
                  <c:v>3.9100000000000002E-4</c:v>
                </c:pt>
                <c:pt idx="79046" formatCode="0.00E+00">
                  <c:v>3.9100000000000002E-4</c:v>
                </c:pt>
                <c:pt idx="79047" formatCode="0.00E+00">
                  <c:v>3.9100000000000002E-4</c:v>
                </c:pt>
                <c:pt idx="79048" formatCode="0.00E+00">
                  <c:v>3.9100000000000002E-4</c:v>
                </c:pt>
                <c:pt idx="79049" formatCode="0.00E+00">
                  <c:v>3.9100000000000002E-4</c:v>
                </c:pt>
                <c:pt idx="79050" formatCode="0.00E+00">
                  <c:v>3.9100000000000002E-4</c:v>
                </c:pt>
                <c:pt idx="79051" formatCode="0.00E+00">
                  <c:v>3.9100000000000002E-4</c:v>
                </c:pt>
                <c:pt idx="79052" formatCode="0.00E+00">
                  <c:v>3.9100000000000002E-4</c:v>
                </c:pt>
                <c:pt idx="79053" formatCode="0.00E+00">
                  <c:v>3.9100000000000002E-4</c:v>
                </c:pt>
                <c:pt idx="79054" formatCode="0.00E+00">
                  <c:v>3.9100000000000002E-4</c:v>
                </c:pt>
                <c:pt idx="79055" formatCode="0.00E+00">
                  <c:v>3.9100000000000002E-4</c:v>
                </c:pt>
                <c:pt idx="79056" formatCode="0.00E+00">
                  <c:v>3.9100000000000002E-4</c:v>
                </c:pt>
                <c:pt idx="79057" formatCode="0.00E+00">
                  <c:v>3.9100000000000002E-4</c:v>
                </c:pt>
                <c:pt idx="79058" formatCode="0.00E+00">
                  <c:v>3.9100000000000002E-4</c:v>
                </c:pt>
                <c:pt idx="79059" formatCode="0.00E+00">
                  <c:v>3.9100000000000002E-4</c:v>
                </c:pt>
                <c:pt idx="79060" formatCode="0.00E+00">
                  <c:v>3.9100000000000002E-4</c:v>
                </c:pt>
                <c:pt idx="79061" formatCode="0.00E+00">
                  <c:v>3.9100000000000002E-4</c:v>
                </c:pt>
                <c:pt idx="79062" formatCode="0.00E+00">
                  <c:v>3.8999999999999999E-4</c:v>
                </c:pt>
                <c:pt idx="79063" formatCode="0.00E+00">
                  <c:v>3.9100000000000002E-4</c:v>
                </c:pt>
                <c:pt idx="79064" formatCode="0.00E+00">
                  <c:v>3.9100000000000002E-4</c:v>
                </c:pt>
                <c:pt idx="79065" formatCode="0.00E+00">
                  <c:v>3.9100000000000002E-4</c:v>
                </c:pt>
                <c:pt idx="79066" formatCode="0.00E+00">
                  <c:v>3.9100000000000002E-4</c:v>
                </c:pt>
                <c:pt idx="79067" formatCode="0.00E+00">
                  <c:v>3.9100000000000002E-4</c:v>
                </c:pt>
                <c:pt idx="79068" formatCode="0.00E+00">
                  <c:v>3.9100000000000002E-4</c:v>
                </c:pt>
                <c:pt idx="79069" formatCode="0.00E+00">
                  <c:v>3.9100000000000002E-4</c:v>
                </c:pt>
                <c:pt idx="79070" formatCode="0.00E+00">
                  <c:v>3.9100000000000002E-4</c:v>
                </c:pt>
                <c:pt idx="79071" formatCode="0.00E+00">
                  <c:v>3.9100000000000002E-4</c:v>
                </c:pt>
                <c:pt idx="79072" formatCode="0.00E+00">
                  <c:v>3.8999999999999999E-4</c:v>
                </c:pt>
                <c:pt idx="79073" formatCode="0.00E+00">
                  <c:v>3.9100000000000002E-4</c:v>
                </c:pt>
                <c:pt idx="79074" formatCode="0.00E+00">
                  <c:v>3.9100000000000002E-4</c:v>
                </c:pt>
                <c:pt idx="79075" formatCode="0.00E+00">
                  <c:v>3.8999999999999999E-4</c:v>
                </c:pt>
                <c:pt idx="79076" formatCode="0.00E+00">
                  <c:v>3.8999999999999999E-4</c:v>
                </c:pt>
                <c:pt idx="79077" formatCode="0.00E+00">
                  <c:v>3.8999999999999999E-4</c:v>
                </c:pt>
                <c:pt idx="79078" formatCode="0.00E+00">
                  <c:v>3.9100000000000002E-4</c:v>
                </c:pt>
                <c:pt idx="79079" formatCode="0.00E+00">
                  <c:v>3.9100000000000002E-4</c:v>
                </c:pt>
                <c:pt idx="79080" formatCode="0.00E+00">
                  <c:v>3.8999999999999999E-4</c:v>
                </c:pt>
                <c:pt idx="79081" formatCode="0.00E+00">
                  <c:v>3.8999999999999999E-4</c:v>
                </c:pt>
                <c:pt idx="79082" formatCode="0.00E+00">
                  <c:v>3.8999999999999999E-4</c:v>
                </c:pt>
                <c:pt idx="79083" formatCode="0.00E+00">
                  <c:v>3.8999999999999999E-4</c:v>
                </c:pt>
                <c:pt idx="79084" formatCode="0.00E+00">
                  <c:v>3.8999999999999999E-4</c:v>
                </c:pt>
                <c:pt idx="79085" formatCode="0.00E+00">
                  <c:v>3.8999999999999999E-4</c:v>
                </c:pt>
                <c:pt idx="79086" formatCode="0.00E+00">
                  <c:v>3.8999999999999999E-4</c:v>
                </c:pt>
                <c:pt idx="79087" formatCode="0.00E+00">
                  <c:v>3.8999999999999999E-4</c:v>
                </c:pt>
                <c:pt idx="79088" formatCode="0.00E+00">
                  <c:v>3.8999999999999999E-4</c:v>
                </c:pt>
                <c:pt idx="79089" formatCode="0.00E+00">
                  <c:v>3.8999999999999999E-4</c:v>
                </c:pt>
                <c:pt idx="79090" formatCode="0.00E+00">
                  <c:v>3.8999999999999999E-4</c:v>
                </c:pt>
                <c:pt idx="79091" formatCode="0.00E+00">
                  <c:v>3.8999999999999999E-4</c:v>
                </c:pt>
                <c:pt idx="79092" formatCode="0.00E+00">
                  <c:v>3.8999999999999999E-4</c:v>
                </c:pt>
                <c:pt idx="79093" formatCode="0.00E+00">
                  <c:v>3.8999999999999999E-4</c:v>
                </c:pt>
                <c:pt idx="79094" formatCode="0.00E+00">
                  <c:v>3.8999999999999999E-4</c:v>
                </c:pt>
                <c:pt idx="79095" formatCode="0.00E+00">
                  <c:v>3.8999999999999999E-4</c:v>
                </c:pt>
                <c:pt idx="79096" formatCode="0.00E+00">
                  <c:v>3.8999999999999999E-4</c:v>
                </c:pt>
                <c:pt idx="79097" formatCode="0.00E+00">
                  <c:v>3.8999999999999999E-4</c:v>
                </c:pt>
                <c:pt idx="79098" formatCode="0.00E+00">
                  <c:v>3.8999999999999999E-4</c:v>
                </c:pt>
                <c:pt idx="79099" formatCode="0.00E+00">
                  <c:v>3.8999999999999999E-4</c:v>
                </c:pt>
                <c:pt idx="79100" formatCode="0.00E+00">
                  <c:v>3.8999999999999999E-4</c:v>
                </c:pt>
                <c:pt idx="79101" formatCode="0.00E+00">
                  <c:v>3.8999999999999999E-4</c:v>
                </c:pt>
                <c:pt idx="79102" formatCode="0.00E+00">
                  <c:v>3.8999999999999999E-4</c:v>
                </c:pt>
                <c:pt idx="79103" formatCode="0.00E+00">
                  <c:v>3.8999999999999999E-4</c:v>
                </c:pt>
                <c:pt idx="79104" formatCode="0.00E+00">
                  <c:v>3.8999999999999999E-4</c:v>
                </c:pt>
                <c:pt idx="79105" formatCode="0.00E+00">
                  <c:v>3.8999999999999999E-4</c:v>
                </c:pt>
                <c:pt idx="79106" formatCode="0.00E+00">
                  <c:v>3.8999999999999999E-4</c:v>
                </c:pt>
                <c:pt idx="79107" formatCode="0.00E+00">
                  <c:v>3.8999999999999999E-4</c:v>
                </c:pt>
                <c:pt idx="79108" formatCode="0.00E+00">
                  <c:v>3.8999999999999999E-4</c:v>
                </c:pt>
                <c:pt idx="79109" formatCode="0.00E+00">
                  <c:v>3.8999999999999999E-4</c:v>
                </c:pt>
                <c:pt idx="79110" formatCode="0.00E+00">
                  <c:v>3.8999999999999999E-4</c:v>
                </c:pt>
                <c:pt idx="79111" formatCode="0.00E+00">
                  <c:v>3.8999999999999999E-4</c:v>
                </c:pt>
                <c:pt idx="79112" formatCode="0.00E+00">
                  <c:v>3.8999999999999999E-4</c:v>
                </c:pt>
                <c:pt idx="79113" formatCode="0.00E+00">
                  <c:v>3.8999999999999999E-4</c:v>
                </c:pt>
                <c:pt idx="79114" formatCode="0.00E+00">
                  <c:v>3.8999999999999999E-4</c:v>
                </c:pt>
                <c:pt idx="79115" formatCode="0.00E+00">
                  <c:v>3.8999999999999999E-4</c:v>
                </c:pt>
                <c:pt idx="79116" formatCode="0.00E+00">
                  <c:v>3.8999999999999999E-4</c:v>
                </c:pt>
                <c:pt idx="79117" formatCode="0.00E+00">
                  <c:v>3.8999999999999999E-4</c:v>
                </c:pt>
                <c:pt idx="79118" formatCode="0.00E+00">
                  <c:v>3.8999999999999999E-4</c:v>
                </c:pt>
                <c:pt idx="79119" formatCode="0.00E+00">
                  <c:v>3.8999999999999999E-4</c:v>
                </c:pt>
                <c:pt idx="79120" formatCode="0.00E+00">
                  <c:v>3.8999999999999999E-4</c:v>
                </c:pt>
                <c:pt idx="79121" formatCode="0.00E+00">
                  <c:v>3.8999999999999999E-4</c:v>
                </c:pt>
                <c:pt idx="79122" formatCode="0.00E+00">
                  <c:v>3.8999999999999999E-4</c:v>
                </c:pt>
                <c:pt idx="79123" formatCode="0.00E+00">
                  <c:v>3.8999999999999999E-4</c:v>
                </c:pt>
                <c:pt idx="79124" formatCode="0.00E+00">
                  <c:v>3.8999999999999999E-4</c:v>
                </c:pt>
                <c:pt idx="79125" formatCode="0.00E+00">
                  <c:v>3.8999999999999999E-4</c:v>
                </c:pt>
                <c:pt idx="79126" formatCode="0.00E+00">
                  <c:v>3.8999999999999999E-4</c:v>
                </c:pt>
                <c:pt idx="79127" formatCode="0.00E+00">
                  <c:v>3.8999999999999999E-4</c:v>
                </c:pt>
                <c:pt idx="79128" formatCode="0.00E+00">
                  <c:v>3.8999999999999999E-4</c:v>
                </c:pt>
                <c:pt idx="79129" formatCode="0.00E+00">
                  <c:v>3.8999999999999999E-4</c:v>
                </c:pt>
                <c:pt idx="79130" formatCode="0.00E+00">
                  <c:v>3.8999999999999999E-4</c:v>
                </c:pt>
                <c:pt idx="79131" formatCode="0.00E+00">
                  <c:v>3.8999999999999999E-4</c:v>
                </c:pt>
                <c:pt idx="79132" formatCode="0.00E+00">
                  <c:v>3.8999999999999999E-4</c:v>
                </c:pt>
                <c:pt idx="79133" formatCode="0.00E+00">
                  <c:v>3.8999999999999999E-4</c:v>
                </c:pt>
                <c:pt idx="79134" formatCode="0.00E+00">
                  <c:v>3.8999999999999999E-4</c:v>
                </c:pt>
                <c:pt idx="79135" formatCode="0.00E+00">
                  <c:v>3.8999999999999999E-4</c:v>
                </c:pt>
                <c:pt idx="79136" formatCode="0.00E+00">
                  <c:v>3.8999999999999999E-4</c:v>
                </c:pt>
                <c:pt idx="79137" formatCode="0.00E+00">
                  <c:v>3.8999999999999999E-4</c:v>
                </c:pt>
                <c:pt idx="79138" formatCode="0.00E+00">
                  <c:v>3.8999999999999999E-4</c:v>
                </c:pt>
                <c:pt idx="79139" formatCode="0.00E+00">
                  <c:v>3.8999999999999999E-4</c:v>
                </c:pt>
                <c:pt idx="79140" formatCode="0.00E+00">
                  <c:v>3.8999999999999999E-4</c:v>
                </c:pt>
                <c:pt idx="79141" formatCode="0.00E+00">
                  <c:v>3.8999999999999999E-4</c:v>
                </c:pt>
                <c:pt idx="79142" formatCode="0.00E+00">
                  <c:v>3.8999999999999999E-4</c:v>
                </c:pt>
                <c:pt idx="79143" formatCode="0.00E+00">
                  <c:v>3.8999999999999999E-4</c:v>
                </c:pt>
                <c:pt idx="79144" formatCode="0.00E+00">
                  <c:v>3.8999999999999999E-4</c:v>
                </c:pt>
                <c:pt idx="79145" formatCode="0.00E+00">
                  <c:v>3.8999999999999999E-4</c:v>
                </c:pt>
                <c:pt idx="79146" formatCode="0.00E+00">
                  <c:v>3.8999999999999999E-4</c:v>
                </c:pt>
                <c:pt idx="79147" formatCode="0.00E+00">
                  <c:v>3.8999999999999999E-4</c:v>
                </c:pt>
                <c:pt idx="79148" formatCode="0.00E+00">
                  <c:v>3.8999999999999999E-4</c:v>
                </c:pt>
                <c:pt idx="79149" formatCode="0.00E+00">
                  <c:v>3.8999999999999999E-4</c:v>
                </c:pt>
                <c:pt idx="79150" formatCode="0.00E+00">
                  <c:v>3.8999999999999999E-4</c:v>
                </c:pt>
                <c:pt idx="79151" formatCode="0.00E+00">
                  <c:v>3.8999999999999999E-4</c:v>
                </c:pt>
                <c:pt idx="79152" formatCode="0.00E+00">
                  <c:v>3.8999999999999999E-4</c:v>
                </c:pt>
                <c:pt idx="79153" formatCode="0.00E+00">
                  <c:v>3.8999999999999999E-4</c:v>
                </c:pt>
                <c:pt idx="79154" formatCode="0.00E+00">
                  <c:v>3.8999999999999999E-4</c:v>
                </c:pt>
                <c:pt idx="79155" formatCode="0.00E+00">
                  <c:v>3.8999999999999999E-4</c:v>
                </c:pt>
                <c:pt idx="79156" formatCode="0.00E+00">
                  <c:v>3.8999999999999999E-4</c:v>
                </c:pt>
                <c:pt idx="79157" formatCode="0.00E+00">
                  <c:v>3.8999999999999999E-4</c:v>
                </c:pt>
                <c:pt idx="79158" formatCode="0.00E+00">
                  <c:v>3.8999999999999999E-4</c:v>
                </c:pt>
                <c:pt idx="79159" formatCode="0.00E+00">
                  <c:v>3.8999999999999999E-4</c:v>
                </c:pt>
                <c:pt idx="79160" formatCode="0.00E+00">
                  <c:v>3.8999999999999999E-4</c:v>
                </c:pt>
                <c:pt idx="79161" formatCode="0.00E+00">
                  <c:v>3.8999999999999999E-4</c:v>
                </c:pt>
                <c:pt idx="79162" formatCode="0.00E+00">
                  <c:v>3.8999999999999999E-4</c:v>
                </c:pt>
                <c:pt idx="79163" formatCode="0.00E+00">
                  <c:v>3.8999999999999999E-4</c:v>
                </c:pt>
                <c:pt idx="79164" formatCode="0.00E+00">
                  <c:v>3.8900000000000002E-4</c:v>
                </c:pt>
                <c:pt idx="79165" formatCode="0.00E+00">
                  <c:v>3.8999999999999999E-4</c:v>
                </c:pt>
                <c:pt idx="79166" formatCode="0.00E+00">
                  <c:v>3.8999999999999999E-4</c:v>
                </c:pt>
                <c:pt idx="79167" formatCode="0.00E+00">
                  <c:v>3.8999999999999999E-4</c:v>
                </c:pt>
                <c:pt idx="79168" formatCode="0.00E+00">
                  <c:v>3.8999999999999999E-4</c:v>
                </c:pt>
                <c:pt idx="79169" formatCode="0.00E+00">
                  <c:v>3.8999999999999999E-4</c:v>
                </c:pt>
                <c:pt idx="79170" formatCode="0.00E+00">
                  <c:v>3.8999999999999999E-4</c:v>
                </c:pt>
                <c:pt idx="79171" formatCode="0.00E+00">
                  <c:v>3.8999999999999999E-4</c:v>
                </c:pt>
                <c:pt idx="79172" formatCode="0.00E+00">
                  <c:v>3.8999999999999999E-4</c:v>
                </c:pt>
                <c:pt idx="79173" formatCode="0.00E+00">
                  <c:v>3.8999999999999999E-4</c:v>
                </c:pt>
                <c:pt idx="79174" formatCode="0.00E+00">
                  <c:v>3.8999999999999999E-4</c:v>
                </c:pt>
                <c:pt idx="79175" formatCode="0.00E+00">
                  <c:v>3.8999999999999999E-4</c:v>
                </c:pt>
                <c:pt idx="79176" formatCode="0.00E+00">
                  <c:v>3.8900000000000002E-4</c:v>
                </c:pt>
                <c:pt idx="79177" formatCode="0.00E+00">
                  <c:v>3.8900000000000002E-4</c:v>
                </c:pt>
                <c:pt idx="79178" formatCode="0.00E+00">
                  <c:v>3.8999999999999999E-4</c:v>
                </c:pt>
                <c:pt idx="79179" formatCode="0.00E+00">
                  <c:v>3.8999999999999999E-4</c:v>
                </c:pt>
                <c:pt idx="79180" formatCode="0.00E+00">
                  <c:v>3.8999999999999999E-4</c:v>
                </c:pt>
                <c:pt idx="79181" formatCode="0.00E+00">
                  <c:v>3.8999999999999999E-4</c:v>
                </c:pt>
                <c:pt idx="79182" formatCode="0.00E+00">
                  <c:v>3.8900000000000002E-4</c:v>
                </c:pt>
                <c:pt idx="79183" formatCode="0.00E+00">
                  <c:v>3.8999999999999999E-4</c:v>
                </c:pt>
                <c:pt idx="79184" formatCode="0.00E+00">
                  <c:v>3.8900000000000002E-4</c:v>
                </c:pt>
                <c:pt idx="79185" formatCode="0.00E+00">
                  <c:v>3.8900000000000002E-4</c:v>
                </c:pt>
                <c:pt idx="79186" formatCode="0.00E+00">
                  <c:v>3.8999999999999999E-4</c:v>
                </c:pt>
                <c:pt idx="79187" formatCode="0.00E+00">
                  <c:v>3.8900000000000002E-4</c:v>
                </c:pt>
                <c:pt idx="79188" formatCode="0.00E+00">
                  <c:v>3.8900000000000002E-4</c:v>
                </c:pt>
                <c:pt idx="79189" formatCode="0.00E+00">
                  <c:v>3.8900000000000002E-4</c:v>
                </c:pt>
                <c:pt idx="79190" formatCode="0.00E+00">
                  <c:v>3.8900000000000002E-4</c:v>
                </c:pt>
                <c:pt idx="79191" formatCode="0.00E+00">
                  <c:v>3.8900000000000002E-4</c:v>
                </c:pt>
                <c:pt idx="79192" formatCode="0.00E+00">
                  <c:v>3.8999999999999999E-4</c:v>
                </c:pt>
                <c:pt idx="79193" formatCode="0.00E+00">
                  <c:v>3.8900000000000002E-4</c:v>
                </c:pt>
                <c:pt idx="79194" formatCode="0.00E+00">
                  <c:v>3.8900000000000002E-4</c:v>
                </c:pt>
                <c:pt idx="79195" formatCode="0.00E+00">
                  <c:v>3.8900000000000002E-4</c:v>
                </c:pt>
                <c:pt idx="79196" formatCode="0.00E+00">
                  <c:v>3.8900000000000002E-4</c:v>
                </c:pt>
                <c:pt idx="79197" formatCode="0.00E+00">
                  <c:v>3.8900000000000002E-4</c:v>
                </c:pt>
                <c:pt idx="79198" formatCode="0.00E+00">
                  <c:v>3.8900000000000002E-4</c:v>
                </c:pt>
                <c:pt idx="79199" formatCode="0.00E+00">
                  <c:v>3.8999999999999999E-4</c:v>
                </c:pt>
                <c:pt idx="79200" formatCode="0.00E+00">
                  <c:v>3.8900000000000002E-4</c:v>
                </c:pt>
                <c:pt idx="79201" formatCode="0.00E+00">
                  <c:v>3.8900000000000002E-4</c:v>
                </c:pt>
                <c:pt idx="79202" formatCode="0.00E+00">
                  <c:v>3.8900000000000002E-4</c:v>
                </c:pt>
                <c:pt idx="79203" formatCode="0.00E+00">
                  <c:v>3.8900000000000002E-4</c:v>
                </c:pt>
                <c:pt idx="79204" formatCode="0.00E+00">
                  <c:v>3.8900000000000002E-4</c:v>
                </c:pt>
                <c:pt idx="79205" formatCode="0.00E+00">
                  <c:v>3.8900000000000002E-4</c:v>
                </c:pt>
                <c:pt idx="79206" formatCode="0.00E+00">
                  <c:v>3.8900000000000002E-4</c:v>
                </c:pt>
                <c:pt idx="79207" formatCode="0.00E+00">
                  <c:v>3.8900000000000002E-4</c:v>
                </c:pt>
                <c:pt idx="79208" formatCode="0.00E+00">
                  <c:v>3.8900000000000002E-4</c:v>
                </c:pt>
                <c:pt idx="79209" formatCode="0.00E+00">
                  <c:v>3.8900000000000002E-4</c:v>
                </c:pt>
                <c:pt idx="79210" formatCode="0.00E+00">
                  <c:v>3.8900000000000002E-4</c:v>
                </c:pt>
                <c:pt idx="79211" formatCode="0.00E+00">
                  <c:v>3.8900000000000002E-4</c:v>
                </c:pt>
                <c:pt idx="79212" formatCode="0.00E+00">
                  <c:v>3.8900000000000002E-4</c:v>
                </c:pt>
                <c:pt idx="79213" formatCode="0.00E+00">
                  <c:v>3.8900000000000002E-4</c:v>
                </c:pt>
                <c:pt idx="79214" formatCode="0.00E+00">
                  <c:v>3.8900000000000002E-4</c:v>
                </c:pt>
                <c:pt idx="79215" formatCode="0.00E+00">
                  <c:v>3.8900000000000002E-4</c:v>
                </c:pt>
                <c:pt idx="79216" formatCode="0.00E+00">
                  <c:v>3.8900000000000002E-4</c:v>
                </c:pt>
                <c:pt idx="79217" formatCode="0.00E+00">
                  <c:v>3.8900000000000002E-4</c:v>
                </c:pt>
                <c:pt idx="79218" formatCode="0.00E+00">
                  <c:v>3.8900000000000002E-4</c:v>
                </c:pt>
                <c:pt idx="79219" formatCode="0.00E+00">
                  <c:v>3.8900000000000002E-4</c:v>
                </c:pt>
                <c:pt idx="79220" formatCode="0.00E+00">
                  <c:v>3.8900000000000002E-4</c:v>
                </c:pt>
                <c:pt idx="79221" formatCode="0.00E+00">
                  <c:v>3.8900000000000002E-4</c:v>
                </c:pt>
                <c:pt idx="79222" formatCode="0.00E+00">
                  <c:v>3.8900000000000002E-4</c:v>
                </c:pt>
                <c:pt idx="79223" formatCode="0.00E+00">
                  <c:v>3.8900000000000002E-4</c:v>
                </c:pt>
                <c:pt idx="79224" formatCode="0.00E+00">
                  <c:v>3.8900000000000002E-4</c:v>
                </c:pt>
                <c:pt idx="79225" formatCode="0.00E+00">
                  <c:v>3.8900000000000002E-4</c:v>
                </c:pt>
                <c:pt idx="79226" formatCode="0.00E+00">
                  <c:v>3.8900000000000002E-4</c:v>
                </c:pt>
                <c:pt idx="79227" formatCode="0.00E+00">
                  <c:v>3.8900000000000002E-4</c:v>
                </c:pt>
                <c:pt idx="79228" formatCode="0.00E+00">
                  <c:v>3.8900000000000002E-4</c:v>
                </c:pt>
                <c:pt idx="79229" formatCode="0.00E+00">
                  <c:v>3.8900000000000002E-4</c:v>
                </c:pt>
                <c:pt idx="79230" formatCode="0.00E+00">
                  <c:v>3.8900000000000002E-4</c:v>
                </c:pt>
                <c:pt idx="79231" formatCode="0.00E+00">
                  <c:v>3.8900000000000002E-4</c:v>
                </c:pt>
                <c:pt idx="79232" formatCode="0.00E+00">
                  <c:v>3.8900000000000002E-4</c:v>
                </c:pt>
                <c:pt idx="79233" formatCode="0.00E+00">
                  <c:v>3.8900000000000002E-4</c:v>
                </c:pt>
                <c:pt idx="79234" formatCode="0.00E+00">
                  <c:v>3.8900000000000002E-4</c:v>
                </c:pt>
                <c:pt idx="79235" formatCode="0.00E+00">
                  <c:v>3.8900000000000002E-4</c:v>
                </c:pt>
                <c:pt idx="79236" formatCode="0.00E+00">
                  <c:v>3.8900000000000002E-4</c:v>
                </c:pt>
                <c:pt idx="79237" formatCode="0.00E+00">
                  <c:v>3.8900000000000002E-4</c:v>
                </c:pt>
                <c:pt idx="79238" formatCode="0.00E+00">
                  <c:v>3.8900000000000002E-4</c:v>
                </c:pt>
                <c:pt idx="79239" formatCode="0.00E+00">
                  <c:v>3.8900000000000002E-4</c:v>
                </c:pt>
                <c:pt idx="79240" formatCode="0.00E+00">
                  <c:v>3.8900000000000002E-4</c:v>
                </c:pt>
                <c:pt idx="79241" formatCode="0.00E+00">
                  <c:v>3.8900000000000002E-4</c:v>
                </c:pt>
                <c:pt idx="79242" formatCode="0.00E+00">
                  <c:v>3.8900000000000002E-4</c:v>
                </c:pt>
                <c:pt idx="79243" formatCode="0.00E+00">
                  <c:v>3.8900000000000002E-4</c:v>
                </c:pt>
                <c:pt idx="79244" formatCode="0.00E+00">
                  <c:v>3.8900000000000002E-4</c:v>
                </c:pt>
                <c:pt idx="79245" formatCode="0.00E+00">
                  <c:v>3.8900000000000002E-4</c:v>
                </c:pt>
                <c:pt idx="79246" formatCode="0.00E+00">
                  <c:v>3.8900000000000002E-4</c:v>
                </c:pt>
                <c:pt idx="79247" formatCode="0.00E+00">
                  <c:v>3.8900000000000002E-4</c:v>
                </c:pt>
                <c:pt idx="79248" formatCode="0.00E+00">
                  <c:v>3.8900000000000002E-4</c:v>
                </c:pt>
                <c:pt idx="79249" formatCode="0.00E+00">
                  <c:v>3.8900000000000002E-4</c:v>
                </c:pt>
                <c:pt idx="79250" formatCode="0.00E+00">
                  <c:v>3.8900000000000002E-4</c:v>
                </c:pt>
                <c:pt idx="79251" formatCode="0.00E+00">
                  <c:v>3.8900000000000002E-4</c:v>
                </c:pt>
                <c:pt idx="79252" formatCode="0.00E+00">
                  <c:v>3.8900000000000002E-4</c:v>
                </c:pt>
                <c:pt idx="79253" formatCode="0.00E+00">
                  <c:v>3.8900000000000002E-4</c:v>
                </c:pt>
                <c:pt idx="79254" formatCode="0.00E+00">
                  <c:v>3.8900000000000002E-4</c:v>
                </c:pt>
                <c:pt idx="79255" formatCode="0.00E+00">
                  <c:v>3.8900000000000002E-4</c:v>
                </c:pt>
                <c:pt idx="79256" formatCode="0.00E+00">
                  <c:v>3.8900000000000002E-4</c:v>
                </c:pt>
                <c:pt idx="79257" formatCode="0.00E+00">
                  <c:v>3.8900000000000002E-4</c:v>
                </c:pt>
                <c:pt idx="79258" formatCode="0.00E+00">
                  <c:v>3.8900000000000002E-4</c:v>
                </c:pt>
                <c:pt idx="79259" formatCode="0.00E+00">
                  <c:v>3.8900000000000002E-4</c:v>
                </c:pt>
                <c:pt idx="79260" formatCode="0.00E+00">
                  <c:v>3.8900000000000002E-4</c:v>
                </c:pt>
                <c:pt idx="79261" formatCode="0.00E+00">
                  <c:v>3.8900000000000002E-4</c:v>
                </c:pt>
                <c:pt idx="79262" formatCode="0.00E+00">
                  <c:v>3.8900000000000002E-4</c:v>
                </c:pt>
                <c:pt idx="79263" formatCode="0.00E+00">
                  <c:v>3.8900000000000002E-4</c:v>
                </c:pt>
                <c:pt idx="79264" formatCode="0.00E+00">
                  <c:v>3.8900000000000002E-4</c:v>
                </c:pt>
                <c:pt idx="79265" formatCode="0.00E+00">
                  <c:v>3.8900000000000002E-4</c:v>
                </c:pt>
                <c:pt idx="79266" formatCode="0.00E+00">
                  <c:v>3.8900000000000002E-4</c:v>
                </c:pt>
                <c:pt idx="79267" formatCode="0.00E+00">
                  <c:v>3.8900000000000002E-4</c:v>
                </c:pt>
                <c:pt idx="79268" formatCode="0.00E+00">
                  <c:v>3.8900000000000002E-4</c:v>
                </c:pt>
                <c:pt idx="79269" formatCode="0.00E+00">
                  <c:v>3.8900000000000002E-4</c:v>
                </c:pt>
                <c:pt idx="79270" formatCode="0.00E+00">
                  <c:v>3.8900000000000002E-4</c:v>
                </c:pt>
                <c:pt idx="79271" formatCode="0.00E+00">
                  <c:v>3.8900000000000002E-4</c:v>
                </c:pt>
                <c:pt idx="79272" formatCode="0.00E+00">
                  <c:v>3.8900000000000002E-4</c:v>
                </c:pt>
                <c:pt idx="79273" formatCode="0.00E+00">
                  <c:v>3.8900000000000002E-4</c:v>
                </c:pt>
                <c:pt idx="79274" formatCode="0.00E+00">
                  <c:v>3.8900000000000002E-4</c:v>
                </c:pt>
                <c:pt idx="79275" formatCode="0.00E+00">
                  <c:v>3.8900000000000002E-4</c:v>
                </c:pt>
                <c:pt idx="79276" formatCode="0.00E+00">
                  <c:v>3.8900000000000002E-4</c:v>
                </c:pt>
                <c:pt idx="79277" formatCode="0.00E+00">
                  <c:v>3.8900000000000002E-4</c:v>
                </c:pt>
                <c:pt idx="79278" formatCode="0.00E+00">
                  <c:v>3.8900000000000002E-4</c:v>
                </c:pt>
                <c:pt idx="79279" formatCode="0.00E+00">
                  <c:v>3.8900000000000002E-4</c:v>
                </c:pt>
                <c:pt idx="79280" formatCode="0.00E+00">
                  <c:v>3.8900000000000002E-4</c:v>
                </c:pt>
                <c:pt idx="79281" formatCode="0.00E+00">
                  <c:v>3.8900000000000002E-4</c:v>
                </c:pt>
                <c:pt idx="79282" formatCode="0.00E+00">
                  <c:v>3.8900000000000002E-4</c:v>
                </c:pt>
                <c:pt idx="79283" formatCode="0.00E+00">
                  <c:v>3.88E-4</c:v>
                </c:pt>
                <c:pt idx="79284" formatCode="0.00E+00">
                  <c:v>3.8900000000000002E-4</c:v>
                </c:pt>
                <c:pt idx="79285" formatCode="0.00E+00">
                  <c:v>3.8900000000000002E-4</c:v>
                </c:pt>
                <c:pt idx="79286" formatCode="0.00E+00">
                  <c:v>3.88E-4</c:v>
                </c:pt>
                <c:pt idx="79287" formatCode="0.00E+00">
                  <c:v>3.8900000000000002E-4</c:v>
                </c:pt>
                <c:pt idx="79288" formatCode="0.00E+00">
                  <c:v>3.8900000000000002E-4</c:v>
                </c:pt>
                <c:pt idx="79289" formatCode="0.00E+00">
                  <c:v>3.8900000000000002E-4</c:v>
                </c:pt>
                <c:pt idx="79290" formatCode="0.00E+00">
                  <c:v>3.8900000000000002E-4</c:v>
                </c:pt>
                <c:pt idx="79291" formatCode="0.00E+00">
                  <c:v>3.8900000000000002E-4</c:v>
                </c:pt>
                <c:pt idx="79292" formatCode="0.00E+00">
                  <c:v>3.8900000000000002E-4</c:v>
                </c:pt>
                <c:pt idx="79293" formatCode="0.00E+00">
                  <c:v>3.88E-4</c:v>
                </c:pt>
                <c:pt idx="79294" formatCode="0.00E+00">
                  <c:v>3.8900000000000002E-4</c:v>
                </c:pt>
                <c:pt idx="79295" formatCode="0.00E+00">
                  <c:v>3.88E-4</c:v>
                </c:pt>
                <c:pt idx="79296" formatCode="0.00E+00">
                  <c:v>3.88E-4</c:v>
                </c:pt>
                <c:pt idx="79297" formatCode="0.00E+00">
                  <c:v>3.8900000000000002E-4</c:v>
                </c:pt>
                <c:pt idx="79298" formatCode="0.00E+00">
                  <c:v>3.88E-4</c:v>
                </c:pt>
                <c:pt idx="79299" formatCode="0.00E+00">
                  <c:v>3.8900000000000002E-4</c:v>
                </c:pt>
                <c:pt idx="79300" formatCode="0.00E+00">
                  <c:v>3.8900000000000002E-4</c:v>
                </c:pt>
                <c:pt idx="79301" formatCode="0.00E+00">
                  <c:v>3.8900000000000002E-4</c:v>
                </c:pt>
                <c:pt idx="79302" formatCode="0.00E+00">
                  <c:v>3.88E-4</c:v>
                </c:pt>
                <c:pt idx="79303" formatCode="0.00E+00">
                  <c:v>3.88E-4</c:v>
                </c:pt>
                <c:pt idx="79304" formatCode="0.00E+00">
                  <c:v>3.88E-4</c:v>
                </c:pt>
                <c:pt idx="79305" formatCode="0.00E+00">
                  <c:v>3.8900000000000002E-4</c:v>
                </c:pt>
                <c:pt idx="79306" formatCode="0.00E+00">
                  <c:v>3.8900000000000002E-4</c:v>
                </c:pt>
                <c:pt idx="79307" formatCode="0.00E+00">
                  <c:v>3.8900000000000002E-4</c:v>
                </c:pt>
                <c:pt idx="79308" formatCode="0.00E+00">
                  <c:v>3.88E-4</c:v>
                </c:pt>
                <c:pt idx="79309" formatCode="0.00E+00">
                  <c:v>3.88E-4</c:v>
                </c:pt>
                <c:pt idx="79310" formatCode="0.00E+00">
                  <c:v>3.88E-4</c:v>
                </c:pt>
                <c:pt idx="79311" formatCode="0.00E+00">
                  <c:v>3.88E-4</c:v>
                </c:pt>
                <c:pt idx="79312" formatCode="0.00E+00">
                  <c:v>3.88E-4</c:v>
                </c:pt>
                <c:pt idx="79313" formatCode="0.00E+00">
                  <c:v>3.88E-4</c:v>
                </c:pt>
                <c:pt idx="79314" formatCode="0.00E+00">
                  <c:v>3.88E-4</c:v>
                </c:pt>
                <c:pt idx="79315" formatCode="0.00E+00">
                  <c:v>3.88E-4</c:v>
                </c:pt>
                <c:pt idx="79316" formatCode="0.00E+00">
                  <c:v>3.88E-4</c:v>
                </c:pt>
                <c:pt idx="79317" formatCode="0.00E+00">
                  <c:v>3.88E-4</c:v>
                </c:pt>
                <c:pt idx="79318" formatCode="0.00E+00">
                  <c:v>3.88E-4</c:v>
                </c:pt>
                <c:pt idx="79319" formatCode="0.00E+00">
                  <c:v>3.88E-4</c:v>
                </c:pt>
                <c:pt idx="79320" formatCode="0.00E+00">
                  <c:v>3.88E-4</c:v>
                </c:pt>
                <c:pt idx="79321" formatCode="0.00E+00">
                  <c:v>3.88E-4</c:v>
                </c:pt>
                <c:pt idx="79322" formatCode="0.00E+00">
                  <c:v>3.88E-4</c:v>
                </c:pt>
                <c:pt idx="79323" formatCode="0.00E+00">
                  <c:v>3.88E-4</c:v>
                </c:pt>
                <c:pt idx="79324" formatCode="0.00E+00">
                  <c:v>3.88E-4</c:v>
                </c:pt>
                <c:pt idx="79325" formatCode="0.00E+00">
                  <c:v>3.88E-4</c:v>
                </c:pt>
                <c:pt idx="79326" formatCode="0.00E+00">
                  <c:v>3.88E-4</c:v>
                </c:pt>
                <c:pt idx="79327" formatCode="0.00E+00">
                  <c:v>3.88E-4</c:v>
                </c:pt>
                <c:pt idx="79328" formatCode="0.00E+00">
                  <c:v>3.88E-4</c:v>
                </c:pt>
                <c:pt idx="79329" formatCode="0.00E+00">
                  <c:v>3.88E-4</c:v>
                </c:pt>
                <c:pt idx="79330" formatCode="0.00E+00">
                  <c:v>3.88E-4</c:v>
                </c:pt>
                <c:pt idx="79331" formatCode="0.00E+00">
                  <c:v>3.88E-4</c:v>
                </c:pt>
                <c:pt idx="79332" formatCode="0.00E+00">
                  <c:v>3.88E-4</c:v>
                </c:pt>
                <c:pt idx="79333" formatCode="0.00E+00">
                  <c:v>3.88E-4</c:v>
                </c:pt>
                <c:pt idx="79334" formatCode="0.00E+00">
                  <c:v>3.88E-4</c:v>
                </c:pt>
                <c:pt idx="79335" formatCode="0.00E+00">
                  <c:v>3.88E-4</c:v>
                </c:pt>
                <c:pt idx="79336" formatCode="0.00E+00">
                  <c:v>3.88E-4</c:v>
                </c:pt>
                <c:pt idx="79337" formatCode="0.00E+00">
                  <c:v>3.88E-4</c:v>
                </c:pt>
                <c:pt idx="79338" formatCode="0.00E+00">
                  <c:v>3.88E-4</c:v>
                </c:pt>
                <c:pt idx="79339" formatCode="0.00E+00">
                  <c:v>3.88E-4</c:v>
                </c:pt>
                <c:pt idx="79340" formatCode="0.00E+00">
                  <c:v>3.88E-4</c:v>
                </c:pt>
                <c:pt idx="79341" formatCode="0.00E+00">
                  <c:v>3.88E-4</c:v>
                </c:pt>
                <c:pt idx="79342" formatCode="0.00E+00">
                  <c:v>3.88E-4</c:v>
                </c:pt>
                <c:pt idx="79343" formatCode="0.00E+00">
                  <c:v>3.88E-4</c:v>
                </c:pt>
                <c:pt idx="79344" formatCode="0.00E+00">
                  <c:v>3.88E-4</c:v>
                </c:pt>
                <c:pt idx="79345" formatCode="0.00E+00">
                  <c:v>3.88E-4</c:v>
                </c:pt>
                <c:pt idx="79346" formatCode="0.00E+00">
                  <c:v>3.88E-4</c:v>
                </c:pt>
                <c:pt idx="79347" formatCode="0.00E+00">
                  <c:v>3.88E-4</c:v>
                </c:pt>
                <c:pt idx="79348" formatCode="0.00E+00">
                  <c:v>3.88E-4</c:v>
                </c:pt>
                <c:pt idx="79349" formatCode="0.00E+00">
                  <c:v>3.88E-4</c:v>
                </c:pt>
                <c:pt idx="79350" formatCode="0.00E+00">
                  <c:v>3.88E-4</c:v>
                </c:pt>
                <c:pt idx="79351" formatCode="0.00E+00">
                  <c:v>3.88E-4</c:v>
                </c:pt>
                <c:pt idx="79352" formatCode="0.00E+00">
                  <c:v>3.88E-4</c:v>
                </c:pt>
                <c:pt idx="79353" formatCode="0.00E+00">
                  <c:v>3.88E-4</c:v>
                </c:pt>
                <c:pt idx="79354" formatCode="0.00E+00">
                  <c:v>3.88E-4</c:v>
                </c:pt>
                <c:pt idx="79355" formatCode="0.00E+00">
                  <c:v>3.88E-4</c:v>
                </c:pt>
                <c:pt idx="79356" formatCode="0.00E+00">
                  <c:v>3.88E-4</c:v>
                </c:pt>
                <c:pt idx="79357" formatCode="0.00E+00">
                  <c:v>3.88E-4</c:v>
                </c:pt>
                <c:pt idx="79358" formatCode="0.00E+00">
                  <c:v>3.88E-4</c:v>
                </c:pt>
                <c:pt idx="79359" formatCode="0.00E+00">
                  <c:v>3.88E-4</c:v>
                </c:pt>
                <c:pt idx="79360" formatCode="0.00E+00">
                  <c:v>3.88E-4</c:v>
                </c:pt>
                <c:pt idx="79361" formatCode="0.00E+00">
                  <c:v>3.88E-4</c:v>
                </c:pt>
                <c:pt idx="79362" formatCode="0.00E+00">
                  <c:v>3.88E-4</c:v>
                </c:pt>
                <c:pt idx="79363" formatCode="0.00E+00">
                  <c:v>3.88E-4</c:v>
                </c:pt>
                <c:pt idx="79364" formatCode="0.00E+00">
                  <c:v>3.88E-4</c:v>
                </c:pt>
                <c:pt idx="79365" formatCode="0.00E+00">
                  <c:v>3.88E-4</c:v>
                </c:pt>
                <c:pt idx="79366" formatCode="0.00E+00">
                  <c:v>3.88E-4</c:v>
                </c:pt>
                <c:pt idx="79367" formatCode="0.00E+00">
                  <c:v>3.88E-4</c:v>
                </c:pt>
                <c:pt idx="79368" formatCode="0.00E+00">
                  <c:v>3.88E-4</c:v>
                </c:pt>
                <c:pt idx="79369" formatCode="0.00E+00">
                  <c:v>3.88E-4</c:v>
                </c:pt>
                <c:pt idx="79370" formatCode="0.00E+00">
                  <c:v>3.88E-4</c:v>
                </c:pt>
                <c:pt idx="79371" formatCode="0.00E+00">
                  <c:v>3.88E-4</c:v>
                </c:pt>
                <c:pt idx="79372" formatCode="0.00E+00">
                  <c:v>3.88E-4</c:v>
                </c:pt>
                <c:pt idx="79373" formatCode="0.00E+00">
                  <c:v>3.88E-4</c:v>
                </c:pt>
                <c:pt idx="79374" formatCode="0.00E+00">
                  <c:v>3.88E-4</c:v>
                </c:pt>
                <c:pt idx="79375" formatCode="0.00E+00">
                  <c:v>3.88E-4</c:v>
                </c:pt>
                <c:pt idx="79376" formatCode="0.00E+00">
                  <c:v>3.88E-4</c:v>
                </c:pt>
                <c:pt idx="79377" formatCode="0.00E+00">
                  <c:v>3.88E-4</c:v>
                </c:pt>
                <c:pt idx="79378" formatCode="0.00E+00">
                  <c:v>3.88E-4</c:v>
                </c:pt>
                <c:pt idx="79379" formatCode="0.00E+00">
                  <c:v>3.88E-4</c:v>
                </c:pt>
                <c:pt idx="79380" formatCode="0.00E+00">
                  <c:v>3.88E-4</c:v>
                </c:pt>
                <c:pt idx="79381" formatCode="0.00E+00">
                  <c:v>3.88E-4</c:v>
                </c:pt>
                <c:pt idx="79382" formatCode="0.00E+00">
                  <c:v>3.88E-4</c:v>
                </c:pt>
                <c:pt idx="79383" formatCode="0.00E+00">
                  <c:v>3.88E-4</c:v>
                </c:pt>
                <c:pt idx="79384" formatCode="0.00E+00">
                  <c:v>3.88E-4</c:v>
                </c:pt>
                <c:pt idx="79385" formatCode="0.00E+00">
                  <c:v>3.88E-4</c:v>
                </c:pt>
                <c:pt idx="79386" formatCode="0.00E+00">
                  <c:v>3.88E-4</c:v>
                </c:pt>
                <c:pt idx="79387" formatCode="0.00E+00">
                  <c:v>3.88E-4</c:v>
                </c:pt>
                <c:pt idx="79388" formatCode="0.00E+00">
                  <c:v>3.88E-4</c:v>
                </c:pt>
                <c:pt idx="79389" formatCode="0.00E+00">
                  <c:v>3.88E-4</c:v>
                </c:pt>
                <c:pt idx="79390" formatCode="0.00E+00">
                  <c:v>3.88E-4</c:v>
                </c:pt>
                <c:pt idx="79391" formatCode="0.00E+00">
                  <c:v>3.88E-4</c:v>
                </c:pt>
                <c:pt idx="79392" formatCode="0.00E+00">
                  <c:v>3.88E-4</c:v>
                </c:pt>
                <c:pt idx="79393" formatCode="0.00E+00">
                  <c:v>3.88E-4</c:v>
                </c:pt>
                <c:pt idx="79394" formatCode="0.00E+00">
                  <c:v>3.88E-4</c:v>
                </c:pt>
                <c:pt idx="79395" formatCode="0.00E+00">
                  <c:v>3.88E-4</c:v>
                </c:pt>
                <c:pt idx="79396" formatCode="0.00E+00">
                  <c:v>3.88E-4</c:v>
                </c:pt>
                <c:pt idx="79397" formatCode="0.00E+00">
                  <c:v>3.88E-4</c:v>
                </c:pt>
                <c:pt idx="79398" formatCode="0.00E+00">
                  <c:v>3.88E-4</c:v>
                </c:pt>
                <c:pt idx="79399" formatCode="0.00E+00">
                  <c:v>3.88E-4</c:v>
                </c:pt>
                <c:pt idx="79400" formatCode="0.00E+00">
                  <c:v>3.88E-4</c:v>
                </c:pt>
                <c:pt idx="79401" formatCode="0.00E+00">
                  <c:v>3.88E-4</c:v>
                </c:pt>
                <c:pt idx="79402" formatCode="0.00E+00">
                  <c:v>3.88E-4</c:v>
                </c:pt>
                <c:pt idx="79403" formatCode="0.00E+00">
                  <c:v>3.8699999999999997E-4</c:v>
                </c:pt>
                <c:pt idx="79404" formatCode="0.00E+00">
                  <c:v>3.88E-4</c:v>
                </c:pt>
                <c:pt idx="79405" formatCode="0.00E+00">
                  <c:v>3.88E-4</c:v>
                </c:pt>
                <c:pt idx="79406" formatCode="0.00E+00">
                  <c:v>3.8699999999999997E-4</c:v>
                </c:pt>
                <c:pt idx="79407" formatCode="0.00E+00">
                  <c:v>3.88E-4</c:v>
                </c:pt>
                <c:pt idx="79408" formatCode="0.00E+00">
                  <c:v>3.88E-4</c:v>
                </c:pt>
                <c:pt idx="79409" formatCode="0.00E+00">
                  <c:v>3.88E-4</c:v>
                </c:pt>
                <c:pt idx="79410" formatCode="0.00E+00">
                  <c:v>3.88E-4</c:v>
                </c:pt>
                <c:pt idx="79411" formatCode="0.00E+00">
                  <c:v>3.88E-4</c:v>
                </c:pt>
                <c:pt idx="79412" formatCode="0.00E+00">
                  <c:v>3.88E-4</c:v>
                </c:pt>
                <c:pt idx="79413" formatCode="0.00E+00">
                  <c:v>3.88E-4</c:v>
                </c:pt>
                <c:pt idx="79414" formatCode="0.00E+00">
                  <c:v>3.88E-4</c:v>
                </c:pt>
                <c:pt idx="79415" formatCode="0.00E+00">
                  <c:v>3.88E-4</c:v>
                </c:pt>
                <c:pt idx="79416" formatCode="0.00E+00">
                  <c:v>3.8699999999999997E-4</c:v>
                </c:pt>
                <c:pt idx="79417" formatCode="0.00E+00">
                  <c:v>3.8699999999999997E-4</c:v>
                </c:pt>
                <c:pt idx="79418" formatCode="0.00E+00">
                  <c:v>3.88E-4</c:v>
                </c:pt>
                <c:pt idx="79419" formatCode="0.00E+00">
                  <c:v>3.88E-4</c:v>
                </c:pt>
                <c:pt idx="79420" formatCode="0.00E+00">
                  <c:v>3.8699999999999997E-4</c:v>
                </c:pt>
                <c:pt idx="79421" formatCode="0.00E+00">
                  <c:v>3.88E-4</c:v>
                </c:pt>
                <c:pt idx="79422" formatCode="0.00E+00">
                  <c:v>3.8699999999999997E-4</c:v>
                </c:pt>
                <c:pt idx="79423" formatCode="0.00E+00">
                  <c:v>3.88E-4</c:v>
                </c:pt>
                <c:pt idx="79424" formatCode="0.00E+00">
                  <c:v>3.88E-4</c:v>
                </c:pt>
                <c:pt idx="79425" formatCode="0.00E+00">
                  <c:v>3.8699999999999997E-4</c:v>
                </c:pt>
                <c:pt idx="79426" formatCode="0.00E+00">
                  <c:v>3.8699999999999997E-4</c:v>
                </c:pt>
                <c:pt idx="79427" formatCode="0.00E+00">
                  <c:v>3.8699999999999997E-4</c:v>
                </c:pt>
                <c:pt idx="79428" formatCode="0.00E+00">
                  <c:v>3.8699999999999997E-4</c:v>
                </c:pt>
                <c:pt idx="79429" formatCode="0.00E+00">
                  <c:v>3.8699999999999997E-4</c:v>
                </c:pt>
                <c:pt idx="79430" formatCode="0.00E+00">
                  <c:v>3.8699999999999997E-4</c:v>
                </c:pt>
                <c:pt idx="79431" formatCode="0.00E+00">
                  <c:v>3.8699999999999997E-4</c:v>
                </c:pt>
                <c:pt idx="79432" formatCode="0.00E+00">
                  <c:v>3.8699999999999997E-4</c:v>
                </c:pt>
                <c:pt idx="79433" formatCode="0.00E+00">
                  <c:v>3.8699999999999997E-4</c:v>
                </c:pt>
                <c:pt idx="79434" formatCode="0.00E+00">
                  <c:v>3.8699999999999997E-4</c:v>
                </c:pt>
                <c:pt idx="79435" formatCode="0.00E+00">
                  <c:v>3.88E-4</c:v>
                </c:pt>
                <c:pt idx="79436" formatCode="0.00E+00">
                  <c:v>3.8699999999999997E-4</c:v>
                </c:pt>
                <c:pt idx="79437" formatCode="0.00E+00">
                  <c:v>3.8699999999999997E-4</c:v>
                </c:pt>
                <c:pt idx="79438" formatCode="0.00E+00">
                  <c:v>3.8699999999999997E-4</c:v>
                </c:pt>
                <c:pt idx="79439" formatCode="0.00E+00">
                  <c:v>3.8699999999999997E-4</c:v>
                </c:pt>
                <c:pt idx="79440" formatCode="0.00E+00">
                  <c:v>3.8699999999999997E-4</c:v>
                </c:pt>
                <c:pt idx="79441" formatCode="0.00E+00">
                  <c:v>3.8699999999999997E-4</c:v>
                </c:pt>
                <c:pt idx="79442" formatCode="0.00E+00">
                  <c:v>3.8699999999999997E-4</c:v>
                </c:pt>
                <c:pt idx="79443" formatCode="0.00E+00">
                  <c:v>3.8699999999999997E-4</c:v>
                </c:pt>
                <c:pt idx="79444" formatCode="0.00E+00">
                  <c:v>3.8699999999999997E-4</c:v>
                </c:pt>
                <c:pt idx="79445" formatCode="0.00E+00">
                  <c:v>3.8699999999999997E-4</c:v>
                </c:pt>
                <c:pt idx="79446" formatCode="0.00E+00">
                  <c:v>3.8699999999999997E-4</c:v>
                </c:pt>
                <c:pt idx="79447" formatCode="0.00E+00">
                  <c:v>3.8699999999999997E-4</c:v>
                </c:pt>
                <c:pt idx="79448" formatCode="0.00E+00">
                  <c:v>3.8699999999999997E-4</c:v>
                </c:pt>
                <c:pt idx="79449" formatCode="0.00E+00">
                  <c:v>3.8699999999999997E-4</c:v>
                </c:pt>
                <c:pt idx="79450" formatCode="0.00E+00">
                  <c:v>3.8699999999999997E-4</c:v>
                </c:pt>
                <c:pt idx="79451" formatCode="0.00E+00">
                  <c:v>3.8699999999999997E-4</c:v>
                </c:pt>
                <c:pt idx="79452" formatCode="0.00E+00">
                  <c:v>3.8699999999999997E-4</c:v>
                </c:pt>
                <c:pt idx="79453" formatCode="0.00E+00">
                  <c:v>3.8699999999999997E-4</c:v>
                </c:pt>
                <c:pt idx="79454" formatCode="0.00E+00">
                  <c:v>3.8699999999999997E-4</c:v>
                </c:pt>
                <c:pt idx="79455" formatCode="0.00E+00">
                  <c:v>3.8699999999999997E-4</c:v>
                </c:pt>
                <c:pt idx="79456" formatCode="0.00E+00">
                  <c:v>3.8699999999999997E-4</c:v>
                </c:pt>
                <c:pt idx="79457" formatCode="0.00E+00">
                  <c:v>3.8699999999999997E-4</c:v>
                </c:pt>
                <c:pt idx="79458" formatCode="0.00E+00">
                  <c:v>3.8699999999999997E-4</c:v>
                </c:pt>
                <c:pt idx="79459" formatCode="0.00E+00">
                  <c:v>3.8699999999999997E-4</c:v>
                </c:pt>
                <c:pt idx="79460" formatCode="0.00E+00">
                  <c:v>3.8699999999999997E-4</c:v>
                </c:pt>
                <c:pt idx="79461" formatCode="0.00E+00">
                  <c:v>3.8699999999999997E-4</c:v>
                </c:pt>
                <c:pt idx="79462" formatCode="0.00E+00">
                  <c:v>3.8699999999999997E-4</c:v>
                </c:pt>
                <c:pt idx="79463" formatCode="0.00E+00">
                  <c:v>3.8699999999999997E-4</c:v>
                </c:pt>
                <c:pt idx="79464" formatCode="0.00E+00">
                  <c:v>3.8699999999999997E-4</c:v>
                </c:pt>
                <c:pt idx="79465" formatCode="0.00E+00">
                  <c:v>3.8699999999999997E-4</c:v>
                </c:pt>
                <c:pt idx="79466" formatCode="0.00E+00">
                  <c:v>3.8699999999999997E-4</c:v>
                </c:pt>
                <c:pt idx="79467" formatCode="0.00E+00">
                  <c:v>3.8699999999999997E-4</c:v>
                </c:pt>
                <c:pt idx="79468" formatCode="0.00E+00">
                  <c:v>3.8699999999999997E-4</c:v>
                </c:pt>
                <c:pt idx="79469" formatCode="0.00E+00">
                  <c:v>3.8699999999999997E-4</c:v>
                </c:pt>
                <c:pt idx="79470" formatCode="0.00E+00">
                  <c:v>3.8699999999999997E-4</c:v>
                </c:pt>
                <c:pt idx="79471" formatCode="0.00E+00">
                  <c:v>3.8699999999999997E-4</c:v>
                </c:pt>
                <c:pt idx="79472" formatCode="0.00E+00">
                  <c:v>3.8699999999999997E-4</c:v>
                </c:pt>
                <c:pt idx="79473" formatCode="0.00E+00">
                  <c:v>3.8699999999999997E-4</c:v>
                </c:pt>
                <c:pt idx="79474" formatCode="0.00E+00">
                  <c:v>3.8699999999999997E-4</c:v>
                </c:pt>
                <c:pt idx="79475" formatCode="0.00E+00">
                  <c:v>3.8699999999999997E-4</c:v>
                </c:pt>
                <c:pt idx="79476" formatCode="0.00E+00">
                  <c:v>3.8699999999999997E-4</c:v>
                </c:pt>
                <c:pt idx="79477" formatCode="0.00E+00">
                  <c:v>3.8699999999999997E-4</c:v>
                </c:pt>
                <c:pt idx="79478" formatCode="0.00E+00">
                  <c:v>3.8699999999999997E-4</c:v>
                </c:pt>
                <c:pt idx="79479" formatCode="0.00E+00">
                  <c:v>3.8699999999999997E-4</c:v>
                </c:pt>
                <c:pt idx="79480" formatCode="0.00E+00">
                  <c:v>3.8699999999999997E-4</c:v>
                </c:pt>
                <c:pt idx="79481" formatCode="0.00E+00">
                  <c:v>3.8699999999999997E-4</c:v>
                </c:pt>
                <c:pt idx="79482" formatCode="0.00E+00">
                  <c:v>3.8699999999999997E-4</c:v>
                </c:pt>
                <c:pt idx="79483" formatCode="0.00E+00">
                  <c:v>3.8699999999999997E-4</c:v>
                </c:pt>
                <c:pt idx="79484" formatCode="0.00E+00">
                  <c:v>3.8699999999999997E-4</c:v>
                </c:pt>
                <c:pt idx="79485" formatCode="0.00E+00">
                  <c:v>3.8699999999999997E-4</c:v>
                </c:pt>
                <c:pt idx="79486" formatCode="0.00E+00">
                  <c:v>3.8699999999999997E-4</c:v>
                </c:pt>
                <c:pt idx="79487" formatCode="0.00E+00">
                  <c:v>3.8699999999999997E-4</c:v>
                </c:pt>
                <c:pt idx="79488" formatCode="0.00E+00">
                  <c:v>3.8699999999999997E-4</c:v>
                </c:pt>
                <c:pt idx="79489" formatCode="0.00E+00">
                  <c:v>3.8699999999999997E-4</c:v>
                </c:pt>
                <c:pt idx="79490" formatCode="0.00E+00">
                  <c:v>3.8699999999999997E-4</c:v>
                </c:pt>
                <c:pt idx="79491" formatCode="0.00E+00">
                  <c:v>3.8699999999999997E-4</c:v>
                </c:pt>
                <c:pt idx="79492" formatCode="0.00E+00">
                  <c:v>3.8699999999999997E-4</c:v>
                </c:pt>
                <c:pt idx="79493" formatCode="0.00E+00">
                  <c:v>3.8699999999999997E-4</c:v>
                </c:pt>
                <c:pt idx="79494" formatCode="0.00E+00">
                  <c:v>3.8699999999999997E-4</c:v>
                </c:pt>
                <c:pt idx="79495" formatCode="0.00E+00">
                  <c:v>3.8699999999999997E-4</c:v>
                </c:pt>
                <c:pt idx="79496" formatCode="0.00E+00">
                  <c:v>3.8699999999999997E-4</c:v>
                </c:pt>
                <c:pt idx="79497" formatCode="0.00E+00">
                  <c:v>3.8699999999999997E-4</c:v>
                </c:pt>
                <c:pt idx="79498" formatCode="0.00E+00">
                  <c:v>3.8699999999999997E-4</c:v>
                </c:pt>
                <c:pt idx="79499" formatCode="0.00E+00">
                  <c:v>3.8699999999999997E-4</c:v>
                </c:pt>
                <c:pt idx="79500" formatCode="0.00E+00">
                  <c:v>3.8699999999999997E-4</c:v>
                </c:pt>
                <c:pt idx="79501" formatCode="0.00E+00">
                  <c:v>3.8699999999999997E-4</c:v>
                </c:pt>
                <c:pt idx="79502" formatCode="0.00E+00">
                  <c:v>3.8699999999999997E-4</c:v>
                </c:pt>
                <c:pt idx="79503" formatCode="0.00E+00">
                  <c:v>3.8699999999999997E-4</c:v>
                </c:pt>
                <c:pt idx="79504" formatCode="0.00E+00">
                  <c:v>3.8699999999999997E-4</c:v>
                </c:pt>
                <c:pt idx="79505" formatCode="0.00E+00">
                  <c:v>3.8699999999999997E-4</c:v>
                </c:pt>
                <c:pt idx="79506" formatCode="0.00E+00">
                  <c:v>3.8699999999999997E-4</c:v>
                </c:pt>
                <c:pt idx="79507" formatCode="0.00E+00">
                  <c:v>3.8699999999999997E-4</c:v>
                </c:pt>
                <c:pt idx="79508" formatCode="0.00E+00">
                  <c:v>3.8699999999999997E-4</c:v>
                </c:pt>
                <c:pt idx="79509" formatCode="0.00E+00">
                  <c:v>3.8699999999999997E-4</c:v>
                </c:pt>
                <c:pt idx="79510" formatCode="0.00E+00">
                  <c:v>3.8699999999999997E-4</c:v>
                </c:pt>
                <c:pt idx="79511" formatCode="0.00E+00">
                  <c:v>3.8699999999999997E-4</c:v>
                </c:pt>
                <c:pt idx="79512" formatCode="0.00E+00">
                  <c:v>3.8699999999999997E-4</c:v>
                </c:pt>
                <c:pt idx="79513" formatCode="0.00E+00">
                  <c:v>3.8699999999999997E-4</c:v>
                </c:pt>
                <c:pt idx="79514" formatCode="0.00E+00">
                  <c:v>3.8699999999999997E-4</c:v>
                </c:pt>
                <c:pt idx="79515" formatCode="0.00E+00">
                  <c:v>3.8699999999999997E-4</c:v>
                </c:pt>
                <c:pt idx="79516" formatCode="0.00E+00">
                  <c:v>3.8699999999999997E-4</c:v>
                </c:pt>
                <c:pt idx="79517" formatCode="0.00E+00">
                  <c:v>3.8699999999999997E-4</c:v>
                </c:pt>
                <c:pt idx="79518" formatCode="0.00E+00">
                  <c:v>3.8699999999999997E-4</c:v>
                </c:pt>
                <c:pt idx="79519" formatCode="0.00E+00">
                  <c:v>3.8699999999999997E-4</c:v>
                </c:pt>
                <c:pt idx="79520" formatCode="0.00E+00">
                  <c:v>3.8699999999999997E-4</c:v>
                </c:pt>
                <c:pt idx="79521" formatCode="0.00E+00">
                  <c:v>3.8699999999999997E-4</c:v>
                </c:pt>
                <c:pt idx="79522" formatCode="0.00E+00">
                  <c:v>3.8699999999999997E-4</c:v>
                </c:pt>
                <c:pt idx="79523" formatCode="0.00E+00">
                  <c:v>3.8699999999999997E-4</c:v>
                </c:pt>
                <c:pt idx="79524" formatCode="0.00E+00">
                  <c:v>3.8699999999999997E-4</c:v>
                </c:pt>
                <c:pt idx="79525" formatCode="0.00E+00">
                  <c:v>3.8699999999999997E-4</c:v>
                </c:pt>
                <c:pt idx="79526" formatCode="0.00E+00">
                  <c:v>3.8699999999999997E-4</c:v>
                </c:pt>
                <c:pt idx="79527" formatCode="0.00E+00">
                  <c:v>3.8699999999999997E-4</c:v>
                </c:pt>
                <c:pt idx="79528" formatCode="0.00E+00">
                  <c:v>3.8699999999999997E-4</c:v>
                </c:pt>
                <c:pt idx="79529" formatCode="0.00E+00">
                  <c:v>3.8699999999999997E-4</c:v>
                </c:pt>
                <c:pt idx="79530" formatCode="0.00E+00">
                  <c:v>3.8699999999999997E-4</c:v>
                </c:pt>
                <c:pt idx="79531" formatCode="0.00E+00">
                  <c:v>3.8699999999999997E-4</c:v>
                </c:pt>
                <c:pt idx="79532" formatCode="0.00E+00">
                  <c:v>3.8699999999999997E-4</c:v>
                </c:pt>
                <c:pt idx="79533" formatCode="0.00E+00">
                  <c:v>3.8699999999999997E-4</c:v>
                </c:pt>
                <c:pt idx="79534" formatCode="0.00E+00">
                  <c:v>3.8699999999999997E-4</c:v>
                </c:pt>
                <c:pt idx="79535" formatCode="0.00E+00">
                  <c:v>3.8699999999999997E-4</c:v>
                </c:pt>
                <c:pt idx="79536" formatCode="0.00E+00">
                  <c:v>3.86E-4</c:v>
                </c:pt>
                <c:pt idx="79537" formatCode="0.00E+00">
                  <c:v>3.8699999999999997E-4</c:v>
                </c:pt>
                <c:pt idx="79538" formatCode="0.00E+00">
                  <c:v>3.8699999999999997E-4</c:v>
                </c:pt>
                <c:pt idx="79539" formatCode="0.00E+00">
                  <c:v>3.8699999999999997E-4</c:v>
                </c:pt>
                <c:pt idx="79540" formatCode="0.00E+00">
                  <c:v>3.8699999999999997E-4</c:v>
                </c:pt>
                <c:pt idx="79541" formatCode="0.00E+00">
                  <c:v>3.8699999999999997E-4</c:v>
                </c:pt>
                <c:pt idx="79542" formatCode="0.00E+00">
                  <c:v>3.8699999999999997E-4</c:v>
                </c:pt>
                <c:pt idx="79543" formatCode="0.00E+00">
                  <c:v>3.8699999999999997E-4</c:v>
                </c:pt>
                <c:pt idx="79544" formatCode="0.00E+00">
                  <c:v>3.8699999999999997E-4</c:v>
                </c:pt>
                <c:pt idx="79545" formatCode="0.00E+00">
                  <c:v>3.8699999999999997E-4</c:v>
                </c:pt>
                <c:pt idx="79546" formatCode="0.00E+00">
                  <c:v>3.8699999999999997E-4</c:v>
                </c:pt>
                <c:pt idx="79547" formatCode="0.00E+00">
                  <c:v>3.8699999999999997E-4</c:v>
                </c:pt>
                <c:pt idx="79548" formatCode="0.00E+00">
                  <c:v>3.8699999999999997E-4</c:v>
                </c:pt>
                <c:pt idx="79549" formatCode="0.00E+00">
                  <c:v>3.8699999999999997E-4</c:v>
                </c:pt>
                <c:pt idx="79550" formatCode="0.00E+00">
                  <c:v>3.8699999999999997E-4</c:v>
                </c:pt>
                <c:pt idx="79551" formatCode="0.00E+00">
                  <c:v>3.8699999999999997E-4</c:v>
                </c:pt>
                <c:pt idx="79552" formatCode="0.00E+00">
                  <c:v>3.86E-4</c:v>
                </c:pt>
                <c:pt idx="79553" formatCode="0.00E+00">
                  <c:v>3.86E-4</c:v>
                </c:pt>
                <c:pt idx="79554" formatCode="0.00E+00">
                  <c:v>3.8699999999999997E-4</c:v>
                </c:pt>
                <c:pt idx="79555" formatCode="0.00E+00">
                  <c:v>3.8699999999999997E-4</c:v>
                </c:pt>
                <c:pt idx="79556" formatCode="0.00E+00">
                  <c:v>3.86E-4</c:v>
                </c:pt>
                <c:pt idx="79557" formatCode="0.00E+00">
                  <c:v>3.86E-4</c:v>
                </c:pt>
                <c:pt idx="79558" formatCode="0.00E+00">
                  <c:v>3.86E-4</c:v>
                </c:pt>
                <c:pt idx="79559" formatCode="0.00E+00">
                  <c:v>3.86E-4</c:v>
                </c:pt>
                <c:pt idx="79560" formatCode="0.00E+00">
                  <c:v>3.86E-4</c:v>
                </c:pt>
                <c:pt idx="79561" formatCode="0.00E+00">
                  <c:v>3.8699999999999997E-4</c:v>
                </c:pt>
                <c:pt idx="79562" formatCode="0.00E+00">
                  <c:v>3.8699999999999997E-4</c:v>
                </c:pt>
                <c:pt idx="79563" formatCode="0.00E+00">
                  <c:v>3.86E-4</c:v>
                </c:pt>
                <c:pt idx="79564" formatCode="0.00E+00">
                  <c:v>3.86E-4</c:v>
                </c:pt>
                <c:pt idx="79565" formatCode="0.00E+00">
                  <c:v>3.86E-4</c:v>
                </c:pt>
                <c:pt idx="79566" formatCode="0.00E+00">
                  <c:v>3.8699999999999997E-4</c:v>
                </c:pt>
                <c:pt idx="79567" formatCode="0.00E+00">
                  <c:v>3.8699999999999997E-4</c:v>
                </c:pt>
                <c:pt idx="79568" formatCode="0.00E+00">
                  <c:v>3.86E-4</c:v>
                </c:pt>
                <c:pt idx="79569" formatCode="0.00E+00">
                  <c:v>3.86E-4</c:v>
                </c:pt>
                <c:pt idx="79570" formatCode="0.00E+00">
                  <c:v>3.86E-4</c:v>
                </c:pt>
                <c:pt idx="79571" formatCode="0.00E+00">
                  <c:v>3.86E-4</c:v>
                </c:pt>
                <c:pt idx="79572" formatCode="0.00E+00">
                  <c:v>3.86E-4</c:v>
                </c:pt>
                <c:pt idx="79573" formatCode="0.00E+00">
                  <c:v>3.86E-4</c:v>
                </c:pt>
                <c:pt idx="79574" formatCode="0.00E+00">
                  <c:v>3.86E-4</c:v>
                </c:pt>
                <c:pt idx="79575" formatCode="0.00E+00">
                  <c:v>3.86E-4</c:v>
                </c:pt>
                <c:pt idx="79576" formatCode="0.00E+00">
                  <c:v>3.86E-4</c:v>
                </c:pt>
                <c:pt idx="79577" formatCode="0.00E+00">
                  <c:v>3.86E-4</c:v>
                </c:pt>
                <c:pt idx="79578" formatCode="0.00E+00">
                  <c:v>3.86E-4</c:v>
                </c:pt>
                <c:pt idx="79579" formatCode="0.00E+00">
                  <c:v>3.86E-4</c:v>
                </c:pt>
                <c:pt idx="79580" formatCode="0.00E+00">
                  <c:v>3.86E-4</c:v>
                </c:pt>
                <c:pt idx="79581" formatCode="0.00E+00">
                  <c:v>3.86E-4</c:v>
                </c:pt>
                <c:pt idx="79582" formatCode="0.00E+00">
                  <c:v>3.86E-4</c:v>
                </c:pt>
                <c:pt idx="79583" formatCode="0.00E+00">
                  <c:v>3.86E-4</c:v>
                </c:pt>
                <c:pt idx="79584" formatCode="0.00E+00">
                  <c:v>3.86E-4</c:v>
                </c:pt>
                <c:pt idx="79585" formatCode="0.00E+00">
                  <c:v>3.86E-4</c:v>
                </c:pt>
                <c:pt idx="79586" formatCode="0.00E+00">
                  <c:v>3.86E-4</c:v>
                </c:pt>
                <c:pt idx="79587" formatCode="0.00E+00">
                  <c:v>3.86E-4</c:v>
                </c:pt>
                <c:pt idx="79588" formatCode="0.00E+00">
                  <c:v>3.86E-4</c:v>
                </c:pt>
                <c:pt idx="79589" formatCode="0.00E+00">
                  <c:v>3.86E-4</c:v>
                </c:pt>
                <c:pt idx="79590" formatCode="0.00E+00">
                  <c:v>3.86E-4</c:v>
                </c:pt>
                <c:pt idx="79591" formatCode="0.00E+00">
                  <c:v>3.86E-4</c:v>
                </c:pt>
                <c:pt idx="79592" formatCode="0.00E+00">
                  <c:v>3.86E-4</c:v>
                </c:pt>
                <c:pt idx="79593" formatCode="0.00E+00">
                  <c:v>3.86E-4</c:v>
                </c:pt>
                <c:pt idx="79594" formatCode="0.00E+00">
                  <c:v>3.86E-4</c:v>
                </c:pt>
                <c:pt idx="79595" formatCode="0.00E+00">
                  <c:v>3.86E-4</c:v>
                </c:pt>
                <c:pt idx="79596" formatCode="0.00E+00">
                  <c:v>3.86E-4</c:v>
                </c:pt>
                <c:pt idx="79597" formatCode="0.00E+00">
                  <c:v>3.86E-4</c:v>
                </c:pt>
                <c:pt idx="79598" formatCode="0.00E+00">
                  <c:v>3.86E-4</c:v>
                </c:pt>
                <c:pt idx="79599" formatCode="0.00E+00">
                  <c:v>3.86E-4</c:v>
                </c:pt>
                <c:pt idx="79600" formatCode="0.00E+00">
                  <c:v>3.86E-4</c:v>
                </c:pt>
                <c:pt idx="79601" formatCode="0.00E+00">
                  <c:v>3.86E-4</c:v>
                </c:pt>
                <c:pt idx="79602" formatCode="0.00E+00">
                  <c:v>3.86E-4</c:v>
                </c:pt>
                <c:pt idx="79603" formatCode="0.00E+00">
                  <c:v>3.86E-4</c:v>
                </c:pt>
                <c:pt idx="79604" formatCode="0.00E+00">
                  <c:v>3.86E-4</c:v>
                </c:pt>
                <c:pt idx="79605" formatCode="0.00E+00">
                  <c:v>3.86E-4</c:v>
                </c:pt>
                <c:pt idx="79606" formatCode="0.00E+00">
                  <c:v>3.86E-4</c:v>
                </c:pt>
                <c:pt idx="79607" formatCode="0.00E+00">
                  <c:v>3.86E-4</c:v>
                </c:pt>
                <c:pt idx="79608" formatCode="0.00E+00">
                  <c:v>3.86E-4</c:v>
                </c:pt>
                <c:pt idx="79609" formatCode="0.00E+00">
                  <c:v>3.86E-4</c:v>
                </c:pt>
                <c:pt idx="79610" formatCode="0.00E+00">
                  <c:v>3.86E-4</c:v>
                </c:pt>
                <c:pt idx="79611" formatCode="0.00E+00">
                  <c:v>3.86E-4</c:v>
                </c:pt>
                <c:pt idx="79612" formatCode="0.00E+00">
                  <c:v>3.86E-4</c:v>
                </c:pt>
                <c:pt idx="79613" formatCode="0.00E+00">
                  <c:v>3.86E-4</c:v>
                </c:pt>
                <c:pt idx="79614" formatCode="0.00E+00">
                  <c:v>3.86E-4</c:v>
                </c:pt>
                <c:pt idx="79615" formatCode="0.00E+00">
                  <c:v>3.86E-4</c:v>
                </c:pt>
                <c:pt idx="79616" formatCode="0.00E+00">
                  <c:v>3.86E-4</c:v>
                </c:pt>
                <c:pt idx="79617" formatCode="0.00E+00">
                  <c:v>3.86E-4</c:v>
                </c:pt>
                <c:pt idx="79618" formatCode="0.00E+00">
                  <c:v>3.86E-4</c:v>
                </c:pt>
                <c:pt idx="79619" formatCode="0.00E+00">
                  <c:v>3.86E-4</c:v>
                </c:pt>
                <c:pt idx="79620" formatCode="0.00E+00">
                  <c:v>3.86E-4</c:v>
                </c:pt>
                <c:pt idx="79621" formatCode="0.00E+00">
                  <c:v>3.86E-4</c:v>
                </c:pt>
                <c:pt idx="79622" formatCode="0.00E+00">
                  <c:v>3.86E-4</c:v>
                </c:pt>
                <c:pt idx="79623" formatCode="0.00E+00">
                  <c:v>3.86E-4</c:v>
                </c:pt>
                <c:pt idx="79624" formatCode="0.00E+00">
                  <c:v>3.86E-4</c:v>
                </c:pt>
                <c:pt idx="79625" formatCode="0.00E+00">
                  <c:v>3.86E-4</c:v>
                </c:pt>
                <c:pt idx="79626" formatCode="0.00E+00">
                  <c:v>3.86E-4</c:v>
                </c:pt>
                <c:pt idx="79627" formatCode="0.00E+00">
                  <c:v>3.86E-4</c:v>
                </c:pt>
                <c:pt idx="79628" formatCode="0.00E+00">
                  <c:v>3.86E-4</c:v>
                </c:pt>
                <c:pt idx="79629" formatCode="0.00E+00">
                  <c:v>3.86E-4</c:v>
                </c:pt>
                <c:pt idx="79630" formatCode="0.00E+00">
                  <c:v>3.86E-4</c:v>
                </c:pt>
                <c:pt idx="79631" formatCode="0.00E+00">
                  <c:v>3.86E-4</c:v>
                </c:pt>
                <c:pt idx="79632" formatCode="0.00E+00">
                  <c:v>3.86E-4</c:v>
                </c:pt>
                <c:pt idx="79633" formatCode="0.00E+00">
                  <c:v>3.86E-4</c:v>
                </c:pt>
                <c:pt idx="79634" formatCode="0.00E+00">
                  <c:v>3.86E-4</c:v>
                </c:pt>
                <c:pt idx="79635" formatCode="0.00E+00">
                  <c:v>3.86E-4</c:v>
                </c:pt>
                <c:pt idx="79636" formatCode="0.00E+00">
                  <c:v>3.86E-4</c:v>
                </c:pt>
                <c:pt idx="79637" formatCode="0.00E+00">
                  <c:v>3.86E-4</c:v>
                </c:pt>
                <c:pt idx="79638" formatCode="0.00E+00">
                  <c:v>3.86E-4</c:v>
                </c:pt>
                <c:pt idx="79639" formatCode="0.00E+00">
                  <c:v>3.86E-4</c:v>
                </c:pt>
                <c:pt idx="79640" formatCode="0.00E+00">
                  <c:v>3.86E-4</c:v>
                </c:pt>
                <c:pt idx="79641" formatCode="0.00E+00">
                  <c:v>3.86E-4</c:v>
                </c:pt>
                <c:pt idx="79642" formatCode="0.00E+00">
                  <c:v>3.86E-4</c:v>
                </c:pt>
                <c:pt idx="79643" formatCode="0.00E+00">
                  <c:v>3.86E-4</c:v>
                </c:pt>
                <c:pt idx="79644" formatCode="0.00E+00">
                  <c:v>3.86E-4</c:v>
                </c:pt>
                <c:pt idx="79645" formatCode="0.00E+00">
                  <c:v>3.86E-4</c:v>
                </c:pt>
                <c:pt idx="79646" formatCode="0.00E+00">
                  <c:v>3.86E-4</c:v>
                </c:pt>
                <c:pt idx="79647" formatCode="0.00E+00">
                  <c:v>3.86E-4</c:v>
                </c:pt>
                <c:pt idx="79648" formatCode="0.00E+00">
                  <c:v>3.86E-4</c:v>
                </c:pt>
                <c:pt idx="79649" formatCode="0.00E+00">
                  <c:v>3.86E-4</c:v>
                </c:pt>
                <c:pt idx="79650" formatCode="0.00E+00">
                  <c:v>3.86E-4</c:v>
                </c:pt>
                <c:pt idx="79651" formatCode="0.00E+00">
                  <c:v>3.86E-4</c:v>
                </c:pt>
                <c:pt idx="79652" formatCode="0.00E+00">
                  <c:v>3.86E-4</c:v>
                </c:pt>
                <c:pt idx="79653" formatCode="0.00E+00">
                  <c:v>3.86E-4</c:v>
                </c:pt>
                <c:pt idx="79654" formatCode="0.00E+00">
                  <c:v>3.86E-4</c:v>
                </c:pt>
                <c:pt idx="79655" formatCode="0.00E+00">
                  <c:v>3.86E-4</c:v>
                </c:pt>
                <c:pt idx="79656" formatCode="0.00E+00">
                  <c:v>3.86E-4</c:v>
                </c:pt>
                <c:pt idx="79657" formatCode="0.00E+00">
                  <c:v>3.86E-4</c:v>
                </c:pt>
                <c:pt idx="79658" formatCode="0.00E+00">
                  <c:v>3.86E-4</c:v>
                </c:pt>
                <c:pt idx="79659" formatCode="0.00E+00">
                  <c:v>3.86E-4</c:v>
                </c:pt>
                <c:pt idx="79660" formatCode="0.00E+00">
                  <c:v>3.86E-4</c:v>
                </c:pt>
                <c:pt idx="79661" formatCode="0.00E+00">
                  <c:v>3.86E-4</c:v>
                </c:pt>
                <c:pt idx="79662" formatCode="0.00E+00">
                  <c:v>3.86E-4</c:v>
                </c:pt>
                <c:pt idx="79663" formatCode="0.00E+00">
                  <c:v>3.86E-4</c:v>
                </c:pt>
                <c:pt idx="79664" formatCode="0.00E+00">
                  <c:v>3.86E-4</c:v>
                </c:pt>
                <c:pt idx="79665" formatCode="0.00E+00">
                  <c:v>3.86E-4</c:v>
                </c:pt>
                <c:pt idx="79666" formatCode="0.00E+00">
                  <c:v>3.86E-4</c:v>
                </c:pt>
                <c:pt idx="79667" formatCode="0.00E+00">
                  <c:v>3.86E-4</c:v>
                </c:pt>
                <c:pt idx="79668" formatCode="0.00E+00">
                  <c:v>3.86E-4</c:v>
                </c:pt>
                <c:pt idx="79669" formatCode="0.00E+00">
                  <c:v>3.86E-4</c:v>
                </c:pt>
                <c:pt idx="79670" formatCode="0.00E+00">
                  <c:v>3.86E-4</c:v>
                </c:pt>
                <c:pt idx="79671" formatCode="0.00E+00">
                  <c:v>3.86E-4</c:v>
                </c:pt>
                <c:pt idx="79672" formatCode="0.00E+00">
                  <c:v>3.86E-4</c:v>
                </c:pt>
                <c:pt idx="79673" formatCode="0.00E+00">
                  <c:v>3.86E-4</c:v>
                </c:pt>
                <c:pt idx="79674" formatCode="0.00E+00">
                  <c:v>3.86E-4</c:v>
                </c:pt>
                <c:pt idx="79675" formatCode="0.00E+00">
                  <c:v>3.86E-4</c:v>
                </c:pt>
                <c:pt idx="79676" formatCode="0.00E+00">
                  <c:v>3.86E-4</c:v>
                </c:pt>
                <c:pt idx="79677" formatCode="0.00E+00">
                  <c:v>3.86E-4</c:v>
                </c:pt>
                <c:pt idx="79678" formatCode="0.00E+00">
                  <c:v>3.86E-4</c:v>
                </c:pt>
                <c:pt idx="79679" formatCode="0.00E+00">
                  <c:v>3.86E-4</c:v>
                </c:pt>
                <c:pt idx="79680" formatCode="0.00E+00">
                  <c:v>3.86E-4</c:v>
                </c:pt>
                <c:pt idx="79681" formatCode="0.00E+00">
                  <c:v>3.86E-4</c:v>
                </c:pt>
                <c:pt idx="79682" formatCode="0.00E+00">
                  <c:v>3.86E-4</c:v>
                </c:pt>
                <c:pt idx="79683" formatCode="0.00E+00">
                  <c:v>3.86E-4</c:v>
                </c:pt>
                <c:pt idx="79684" formatCode="0.00E+00">
                  <c:v>3.86E-4</c:v>
                </c:pt>
                <c:pt idx="79685" formatCode="0.00E+00">
                  <c:v>3.86E-4</c:v>
                </c:pt>
                <c:pt idx="79686" formatCode="0.00E+00">
                  <c:v>3.86E-4</c:v>
                </c:pt>
                <c:pt idx="79687" formatCode="0.00E+00">
                  <c:v>3.86E-4</c:v>
                </c:pt>
                <c:pt idx="79688" formatCode="0.00E+00">
                  <c:v>3.86E-4</c:v>
                </c:pt>
                <c:pt idx="79689" formatCode="0.00E+00">
                  <c:v>3.86E-4</c:v>
                </c:pt>
                <c:pt idx="79690" formatCode="0.00E+00">
                  <c:v>3.86E-4</c:v>
                </c:pt>
                <c:pt idx="79691" formatCode="0.00E+00">
                  <c:v>3.86E-4</c:v>
                </c:pt>
                <c:pt idx="79692" formatCode="0.00E+00">
                  <c:v>3.86E-4</c:v>
                </c:pt>
                <c:pt idx="79693" formatCode="0.00E+00">
                  <c:v>3.86E-4</c:v>
                </c:pt>
                <c:pt idx="79694" formatCode="0.00E+00">
                  <c:v>3.86E-4</c:v>
                </c:pt>
                <c:pt idx="79695" formatCode="0.00E+00">
                  <c:v>3.86E-4</c:v>
                </c:pt>
                <c:pt idx="79696" formatCode="0.00E+00">
                  <c:v>3.86E-4</c:v>
                </c:pt>
                <c:pt idx="79697" formatCode="0.00E+00">
                  <c:v>3.8499999999999998E-4</c:v>
                </c:pt>
                <c:pt idx="79698" formatCode="0.00E+00">
                  <c:v>3.8499999999999998E-4</c:v>
                </c:pt>
                <c:pt idx="79699" formatCode="0.00E+00">
                  <c:v>3.86E-4</c:v>
                </c:pt>
                <c:pt idx="79700" formatCode="0.00E+00">
                  <c:v>3.86E-4</c:v>
                </c:pt>
                <c:pt idx="79701" formatCode="0.00E+00">
                  <c:v>3.8499999999999998E-4</c:v>
                </c:pt>
                <c:pt idx="79702" formatCode="0.00E+00">
                  <c:v>3.8499999999999998E-4</c:v>
                </c:pt>
                <c:pt idx="79703" formatCode="0.00E+00">
                  <c:v>3.86E-4</c:v>
                </c:pt>
                <c:pt idx="79704" formatCode="0.00E+00">
                  <c:v>3.86E-4</c:v>
                </c:pt>
                <c:pt idx="79705" formatCode="0.00E+00">
                  <c:v>3.86E-4</c:v>
                </c:pt>
                <c:pt idx="79706" formatCode="0.00E+00">
                  <c:v>3.86E-4</c:v>
                </c:pt>
                <c:pt idx="79707" formatCode="0.00E+00">
                  <c:v>3.8499999999999998E-4</c:v>
                </c:pt>
                <c:pt idx="79708" formatCode="0.00E+00">
                  <c:v>3.86E-4</c:v>
                </c:pt>
                <c:pt idx="79709" formatCode="0.00E+00">
                  <c:v>3.86E-4</c:v>
                </c:pt>
                <c:pt idx="79710" formatCode="0.00E+00">
                  <c:v>3.8499999999999998E-4</c:v>
                </c:pt>
                <c:pt idx="79711" formatCode="0.00E+00">
                  <c:v>3.8499999999999998E-4</c:v>
                </c:pt>
                <c:pt idx="79712" formatCode="0.00E+00">
                  <c:v>3.86E-4</c:v>
                </c:pt>
                <c:pt idx="79713" formatCode="0.00E+00">
                  <c:v>3.8499999999999998E-4</c:v>
                </c:pt>
                <c:pt idx="79714" formatCode="0.00E+00">
                  <c:v>3.8499999999999998E-4</c:v>
                </c:pt>
                <c:pt idx="79715" formatCode="0.00E+00">
                  <c:v>3.8499999999999998E-4</c:v>
                </c:pt>
                <c:pt idx="79716" formatCode="0.00E+00">
                  <c:v>3.8499999999999998E-4</c:v>
                </c:pt>
                <c:pt idx="79717" formatCode="0.00E+00">
                  <c:v>3.8499999999999998E-4</c:v>
                </c:pt>
                <c:pt idx="79718" formatCode="0.00E+00">
                  <c:v>3.8499999999999998E-4</c:v>
                </c:pt>
                <c:pt idx="79719" formatCode="0.00E+00">
                  <c:v>3.8499999999999998E-4</c:v>
                </c:pt>
                <c:pt idx="79720" formatCode="0.00E+00">
                  <c:v>3.8499999999999998E-4</c:v>
                </c:pt>
                <c:pt idx="79721" formatCode="0.00E+00">
                  <c:v>3.8499999999999998E-4</c:v>
                </c:pt>
                <c:pt idx="79722" formatCode="0.00E+00">
                  <c:v>3.86E-4</c:v>
                </c:pt>
                <c:pt idx="79723" formatCode="0.00E+00">
                  <c:v>3.8499999999999998E-4</c:v>
                </c:pt>
                <c:pt idx="79724" formatCode="0.00E+00">
                  <c:v>3.86E-4</c:v>
                </c:pt>
                <c:pt idx="79725" formatCode="0.00E+00">
                  <c:v>3.8499999999999998E-4</c:v>
                </c:pt>
                <c:pt idx="79726" formatCode="0.00E+00">
                  <c:v>3.8499999999999998E-4</c:v>
                </c:pt>
                <c:pt idx="79727" formatCode="0.00E+00">
                  <c:v>3.8499999999999998E-4</c:v>
                </c:pt>
                <c:pt idx="79728" formatCode="0.00E+00">
                  <c:v>3.8499999999999998E-4</c:v>
                </c:pt>
                <c:pt idx="79729" formatCode="0.00E+00">
                  <c:v>3.8499999999999998E-4</c:v>
                </c:pt>
                <c:pt idx="79730" formatCode="0.00E+00">
                  <c:v>3.8499999999999998E-4</c:v>
                </c:pt>
                <c:pt idx="79731" formatCode="0.00E+00">
                  <c:v>3.8499999999999998E-4</c:v>
                </c:pt>
                <c:pt idx="79732" formatCode="0.00E+00">
                  <c:v>3.8499999999999998E-4</c:v>
                </c:pt>
                <c:pt idx="79733" formatCode="0.00E+00">
                  <c:v>3.8499999999999998E-4</c:v>
                </c:pt>
                <c:pt idx="79734" formatCode="0.00E+00">
                  <c:v>3.8499999999999998E-4</c:v>
                </c:pt>
                <c:pt idx="79735" formatCode="0.00E+00">
                  <c:v>3.8499999999999998E-4</c:v>
                </c:pt>
                <c:pt idx="79736" formatCode="0.00E+00">
                  <c:v>3.8499999999999998E-4</c:v>
                </c:pt>
                <c:pt idx="79737" formatCode="0.00E+00">
                  <c:v>3.8499999999999998E-4</c:v>
                </c:pt>
                <c:pt idx="79738" formatCode="0.00E+00">
                  <c:v>3.8499999999999998E-4</c:v>
                </c:pt>
                <c:pt idx="79739" formatCode="0.00E+00">
                  <c:v>3.8499999999999998E-4</c:v>
                </c:pt>
                <c:pt idx="79740" formatCode="0.00E+00">
                  <c:v>3.8499999999999998E-4</c:v>
                </c:pt>
                <c:pt idx="79741" formatCode="0.00E+00">
                  <c:v>3.8499999999999998E-4</c:v>
                </c:pt>
                <c:pt idx="79742" formatCode="0.00E+00">
                  <c:v>3.8499999999999998E-4</c:v>
                </c:pt>
                <c:pt idx="79743" formatCode="0.00E+00">
                  <c:v>3.8499999999999998E-4</c:v>
                </c:pt>
                <c:pt idx="79744" formatCode="0.00E+00">
                  <c:v>3.8499999999999998E-4</c:v>
                </c:pt>
                <c:pt idx="79745" formatCode="0.00E+00">
                  <c:v>3.8499999999999998E-4</c:v>
                </c:pt>
                <c:pt idx="79746" formatCode="0.00E+00">
                  <c:v>3.8499999999999998E-4</c:v>
                </c:pt>
                <c:pt idx="79747" formatCode="0.00E+00">
                  <c:v>3.8499999999999998E-4</c:v>
                </c:pt>
                <c:pt idx="79748" formatCode="0.00E+00">
                  <c:v>3.8499999999999998E-4</c:v>
                </c:pt>
                <c:pt idx="79749" formatCode="0.00E+00">
                  <c:v>3.8499999999999998E-4</c:v>
                </c:pt>
                <c:pt idx="79750" formatCode="0.00E+00">
                  <c:v>3.8499999999999998E-4</c:v>
                </c:pt>
                <c:pt idx="79751" formatCode="0.00E+00">
                  <c:v>3.8499999999999998E-4</c:v>
                </c:pt>
                <c:pt idx="79752" formatCode="0.00E+00">
                  <c:v>3.8499999999999998E-4</c:v>
                </c:pt>
                <c:pt idx="79753" formatCode="0.00E+00">
                  <c:v>3.8499999999999998E-4</c:v>
                </c:pt>
                <c:pt idx="79754" formatCode="0.00E+00">
                  <c:v>3.8499999999999998E-4</c:v>
                </c:pt>
                <c:pt idx="79755" formatCode="0.00E+00">
                  <c:v>3.8499999999999998E-4</c:v>
                </c:pt>
                <c:pt idx="79756" formatCode="0.00E+00">
                  <c:v>3.8499999999999998E-4</c:v>
                </c:pt>
                <c:pt idx="79757" formatCode="0.00E+00">
                  <c:v>3.8499999999999998E-4</c:v>
                </c:pt>
                <c:pt idx="79758" formatCode="0.00E+00">
                  <c:v>3.8499999999999998E-4</c:v>
                </c:pt>
                <c:pt idx="79759" formatCode="0.00E+00">
                  <c:v>3.8499999999999998E-4</c:v>
                </c:pt>
                <c:pt idx="79760" formatCode="0.00E+00">
                  <c:v>3.8499999999999998E-4</c:v>
                </c:pt>
                <c:pt idx="79761" formatCode="0.00E+00">
                  <c:v>3.8499999999999998E-4</c:v>
                </c:pt>
                <c:pt idx="79762" formatCode="0.00E+00">
                  <c:v>3.8499999999999998E-4</c:v>
                </c:pt>
                <c:pt idx="79763" formatCode="0.00E+00">
                  <c:v>3.8499999999999998E-4</c:v>
                </c:pt>
                <c:pt idx="79764" formatCode="0.00E+00">
                  <c:v>3.8499999999999998E-4</c:v>
                </c:pt>
                <c:pt idx="79765" formatCode="0.00E+00">
                  <c:v>3.8499999999999998E-4</c:v>
                </c:pt>
                <c:pt idx="79766" formatCode="0.00E+00">
                  <c:v>3.8499999999999998E-4</c:v>
                </c:pt>
                <c:pt idx="79767" formatCode="0.00E+00">
                  <c:v>3.8499999999999998E-4</c:v>
                </c:pt>
                <c:pt idx="79768" formatCode="0.00E+00">
                  <c:v>3.8499999999999998E-4</c:v>
                </c:pt>
                <c:pt idx="79769" formatCode="0.00E+00">
                  <c:v>3.8499999999999998E-4</c:v>
                </c:pt>
                <c:pt idx="79770" formatCode="0.00E+00">
                  <c:v>3.8499999999999998E-4</c:v>
                </c:pt>
                <c:pt idx="79771" formatCode="0.00E+00">
                  <c:v>3.8499999999999998E-4</c:v>
                </c:pt>
                <c:pt idx="79772" formatCode="0.00E+00">
                  <c:v>3.8499999999999998E-4</c:v>
                </c:pt>
                <c:pt idx="79773" formatCode="0.00E+00">
                  <c:v>3.8499999999999998E-4</c:v>
                </c:pt>
                <c:pt idx="79774" formatCode="0.00E+00">
                  <c:v>3.8499999999999998E-4</c:v>
                </c:pt>
                <c:pt idx="79775" formatCode="0.00E+00">
                  <c:v>3.8499999999999998E-4</c:v>
                </c:pt>
                <c:pt idx="79776" formatCode="0.00E+00">
                  <c:v>3.8499999999999998E-4</c:v>
                </c:pt>
                <c:pt idx="79777" formatCode="0.00E+00">
                  <c:v>3.8499999999999998E-4</c:v>
                </c:pt>
                <c:pt idx="79778" formatCode="0.00E+00">
                  <c:v>3.8499999999999998E-4</c:v>
                </c:pt>
                <c:pt idx="79779" formatCode="0.00E+00">
                  <c:v>3.8499999999999998E-4</c:v>
                </c:pt>
                <c:pt idx="79780" formatCode="0.00E+00">
                  <c:v>3.8499999999999998E-4</c:v>
                </c:pt>
                <c:pt idx="79781" formatCode="0.00E+00">
                  <c:v>3.8499999999999998E-4</c:v>
                </c:pt>
                <c:pt idx="79782" formatCode="0.00E+00">
                  <c:v>3.8499999999999998E-4</c:v>
                </c:pt>
                <c:pt idx="79783" formatCode="0.00E+00">
                  <c:v>3.8499999999999998E-4</c:v>
                </c:pt>
                <c:pt idx="79784" formatCode="0.00E+00">
                  <c:v>3.8499999999999998E-4</c:v>
                </c:pt>
                <c:pt idx="79785" formatCode="0.00E+00">
                  <c:v>3.8499999999999998E-4</c:v>
                </c:pt>
                <c:pt idx="79786" formatCode="0.00E+00">
                  <c:v>3.8499999999999998E-4</c:v>
                </c:pt>
                <c:pt idx="79787" formatCode="0.00E+00">
                  <c:v>3.8499999999999998E-4</c:v>
                </c:pt>
                <c:pt idx="79788" formatCode="0.00E+00">
                  <c:v>3.8499999999999998E-4</c:v>
                </c:pt>
                <c:pt idx="79789" formatCode="0.00E+00">
                  <c:v>3.8499999999999998E-4</c:v>
                </c:pt>
                <c:pt idx="79790" formatCode="0.00E+00">
                  <c:v>3.8499999999999998E-4</c:v>
                </c:pt>
                <c:pt idx="79791" formatCode="0.00E+00">
                  <c:v>3.8499999999999998E-4</c:v>
                </c:pt>
                <c:pt idx="79792" formatCode="0.00E+00">
                  <c:v>3.8499999999999998E-4</c:v>
                </c:pt>
                <c:pt idx="79793" formatCode="0.00E+00">
                  <c:v>3.8499999999999998E-4</c:v>
                </c:pt>
                <c:pt idx="79794" formatCode="0.00E+00">
                  <c:v>3.8499999999999998E-4</c:v>
                </c:pt>
                <c:pt idx="79795" formatCode="0.00E+00">
                  <c:v>3.8499999999999998E-4</c:v>
                </c:pt>
                <c:pt idx="79796" formatCode="0.00E+00">
                  <c:v>3.8499999999999998E-4</c:v>
                </c:pt>
                <c:pt idx="79797" formatCode="0.00E+00">
                  <c:v>3.8499999999999998E-4</c:v>
                </c:pt>
                <c:pt idx="79798" formatCode="0.00E+00">
                  <c:v>3.8499999999999998E-4</c:v>
                </c:pt>
                <c:pt idx="79799" formatCode="0.00E+00">
                  <c:v>3.8499999999999998E-4</c:v>
                </c:pt>
                <c:pt idx="79800" formatCode="0.00E+00">
                  <c:v>3.8499999999999998E-4</c:v>
                </c:pt>
                <c:pt idx="79801" formatCode="0.00E+00">
                  <c:v>3.8499999999999998E-4</c:v>
                </c:pt>
                <c:pt idx="79802" formatCode="0.00E+00">
                  <c:v>3.8499999999999998E-4</c:v>
                </c:pt>
                <c:pt idx="79803" formatCode="0.00E+00">
                  <c:v>3.8499999999999998E-4</c:v>
                </c:pt>
                <c:pt idx="79804" formatCode="0.00E+00">
                  <c:v>3.8499999999999998E-4</c:v>
                </c:pt>
                <c:pt idx="79805" formatCode="0.00E+00">
                  <c:v>3.8499999999999998E-4</c:v>
                </c:pt>
                <c:pt idx="79806" formatCode="0.00E+00">
                  <c:v>3.8499999999999998E-4</c:v>
                </c:pt>
                <c:pt idx="79807" formatCode="0.00E+00">
                  <c:v>3.8499999999999998E-4</c:v>
                </c:pt>
                <c:pt idx="79808" formatCode="0.00E+00">
                  <c:v>3.8499999999999998E-4</c:v>
                </c:pt>
                <c:pt idx="79809" formatCode="0.00E+00">
                  <c:v>3.8499999999999998E-4</c:v>
                </c:pt>
                <c:pt idx="79810" formatCode="0.00E+00">
                  <c:v>3.8499999999999998E-4</c:v>
                </c:pt>
                <c:pt idx="79811" formatCode="0.00E+00">
                  <c:v>3.8499999999999998E-4</c:v>
                </c:pt>
                <c:pt idx="79812" formatCode="0.00E+00">
                  <c:v>3.8499999999999998E-4</c:v>
                </c:pt>
                <c:pt idx="79813" formatCode="0.00E+00">
                  <c:v>3.8499999999999998E-4</c:v>
                </c:pt>
                <c:pt idx="79814" formatCode="0.00E+00">
                  <c:v>3.8499999999999998E-4</c:v>
                </c:pt>
                <c:pt idx="79815" formatCode="0.00E+00">
                  <c:v>3.8499999999999998E-4</c:v>
                </c:pt>
                <c:pt idx="79816" formatCode="0.00E+00">
                  <c:v>3.8499999999999998E-4</c:v>
                </c:pt>
                <c:pt idx="79817" formatCode="0.00E+00">
                  <c:v>3.8499999999999998E-4</c:v>
                </c:pt>
                <c:pt idx="79818" formatCode="0.00E+00">
                  <c:v>3.8499999999999998E-4</c:v>
                </c:pt>
                <c:pt idx="79819" formatCode="0.00E+00">
                  <c:v>3.8499999999999998E-4</c:v>
                </c:pt>
                <c:pt idx="79820" formatCode="0.00E+00">
                  <c:v>3.8499999999999998E-4</c:v>
                </c:pt>
                <c:pt idx="79821" formatCode="0.00E+00">
                  <c:v>3.8499999999999998E-4</c:v>
                </c:pt>
                <c:pt idx="79822" formatCode="0.00E+00">
                  <c:v>3.8499999999999998E-4</c:v>
                </c:pt>
                <c:pt idx="79823" formatCode="0.00E+00">
                  <c:v>3.8499999999999998E-4</c:v>
                </c:pt>
                <c:pt idx="79824" formatCode="0.00E+00">
                  <c:v>3.8499999999999998E-4</c:v>
                </c:pt>
                <c:pt idx="79825" formatCode="0.00E+00">
                  <c:v>3.8499999999999998E-4</c:v>
                </c:pt>
                <c:pt idx="79826" formatCode="0.00E+00">
                  <c:v>3.8499999999999998E-4</c:v>
                </c:pt>
                <c:pt idx="79827" formatCode="0.00E+00">
                  <c:v>3.8499999999999998E-4</c:v>
                </c:pt>
                <c:pt idx="79828" formatCode="0.00E+00">
                  <c:v>3.8499999999999998E-4</c:v>
                </c:pt>
                <c:pt idx="79829" formatCode="0.00E+00">
                  <c:v>3.8499999999999998E-4</c:v>
                </c:pt>
                <c:pt idx="79830" formatCode="0.00E+00">
                  <c:v>3.8499999999999998E-4</c:v>
                </c:pt>
                <c:pt idx="79831" formatCode="0.00E+00">
                  <c:v>3.8499999999999998E-4</c:v>
                </c:pt>
                <c:pt idx="79832" formatCode="0.00E+00">
                  <c:v>3.8499999999999998E-4</c:v>
                </c:pt>
                <c:pt idx="79833" formatCode="0.00E+00">
                  <c:v>3.8499999999999998E-4</c:v>
                </c:pt>
                <c:pt idx="79834" formatCode="0.00E+00">
                  <c:v>3.8499999999999998E-4</c:v>
                </c:pt>
                <c:pt idx="79835" formatCode="0.00E+00">
                  <c:v>3.8499999999999998E-4</c:v>
                </c:pt>
                <c:pt idx="79836" formatCode="0.00E+00">
                  <c:v>3.8499999999999998E-4</c:v>
                </c:pt>
                <c:pt idx="79837" formatCode="0.00E+00">
                  <c:v>3.8499999999999998E-4</c:v>
                </c:pt>
                <c:pt idx="79838" formatCode="0.00E+00">
                  <c:v>3.8499999999999998E-4</c:v>
                </c:pt>
                <c:pt idx="79839" formatCode="0.00E+00">
                  <c:v>3.8499999999999998E-4</c:v>
                </c:pt>
                <c:pt idx="79840" formatCode="0.00E+00">
                  <c:v>3.8499999999999998E-4</c:v>
                </c:pt>
                <c:pt idx="79841" formatCode="0.00E+00">
                  <c:v>3.8499999999999998E-4</c:v>
                </c:pt>
                <c:pt idx="79842" formatCode="0.00E+00">
                  <c:v>3.8499999999999998E-4</c:v>
                </c:pt>
                <c:pt idx="79843" formatCode="0.00E+00">
                  <c:v>3.8499999999999998E-4</c:v>
                </c:pt>
                <c:pt idx="79844" formatCode="0.00E+00">
                  <c:v>3.8499999999999998E-4</c:v>
                </c:pt>
                <c:pt idx="79845" formatCode="0.00E+00">
                  <c:v>3.8499999999999998E-4</c:v>
                </c:pt>
                <c:pt idx="79846" formatCode="0.00E+00">
                  <c:v>3.8499999999999998E-4</c:v>
                </c:pt>
                <c:pt idx="79847" formatCode="0.00E+00">
                  <c:v>3.8499999999999998E-4</c:v>
                </c:pt>
                <c:pt idx="79848" formatCode="0.00E+00">
                  <c:v>3.8499999999999998E-4</c:v>
                </c:pt>
                <c:pt idx="79849" formatCode="0.00E+00">
                  <c:v>3.8499999999999998E-4</c:v>
                </c:pt>
                <c:pt idx="79850" formatCode="0.00E+00">
                  <c:v>3.8499999999999998E-4</c:v>
                </c:pt>
                <c:pt idx="79851" formatCode="0.00E+00">
                  <c:v>3.8499999999999998E-4</c:v>
                </c:pt>
                <c:pt idx="79852" formatCode="0.00E+00">
                  <c:v>3.8499999999999998E-4</c:v>
                </c:pt>
                <c:pt idx="79853" formatCode="0.00E+00">
                  <c:v>3.8499999999999998E-4</c:v>
                </c:pt>
                <c:pt idx="79854" formatCode="0.00E+00">
                  <c:v>3.8499999999999998E-4</c:v>
                </c:pt>
                <c:pt idx="79855" formatCode="0.00E+00">
                  <c:v>3.8499999999999998E-4</c:v>
                </c:pt>
                <c:pt idx="79856" formatCode="0.00E+00">
                  <c:v>3.8499999999999998E-4</c:v>
                </c:pt>
                <c:pt idx="79857" formatCode="0.00E+00">
                  <c:v>3.8499999999999998E-4</c:v>
                </c:pt>
                <c:pt idx="79858" formatCode="0.00E+00">
                  <c:v>3.8499999999999998E-4</c:v>
                </c:pt>
                <c:pt idx="79859" formatCode="0.00E+00">
                  <c:v>3.8499999999999998E-4</c:v>
                </c:pt>
                <c:pt idx="79860" formatCode="0.00E+00">
                  <c:v>3.8499999999999998E-4</c:v>
                </c:pt>
                <c:pt idx="79861" formatCode="0.00E+00">
                  <c:v>3.8499999999999998E-4</c:v>
                </c:pt>
                <c:pt idx="79862" formatCode="0.00E+00">
                  <c:v>3.8499999999999998E-4</c:v>
                </c:pt>
                <c:pt idx="79863" formatCode="0.00E+00">
                  <c:v>3.8499999999999998E-4</c:v>
                </c:pt>
                <c:pt idx="79864" formatCode="0.00E+00">
                  <c:v>3.8499999999999998E-4</c:v>
                </c:pt>
                <c:pt idx="79865" formatCode="0.00E+00">
                  <c:v>3.8400000000000001E-4</c:v>
                </c:pt>
                <c:pt idx="79866" formatCode="0.00E+00">
                  <c:v>3.8499999999999998E-4</c:v>
                </c:pt>
                <c:pt idx="79867" formatCode="0.00E+00">
                  <c:v>3.8499999999999998E-4</c:v>
                </c:pt>
                <c:pt idx="79868" formatCode="0.00E+00">
                  <c:v>3.8499999999999998E-4</c:v>
                </c:pt>
                <c:pt idx="79869" formatCode="0.00E+00">
                  <c:v>3.8499999999999998E-4</c:v>
                </c:pt>
                <c:pt idx="79870" formatCode="0.00E+00">
                  <c:v>3.8400000000000001E-4</c:v>
                </c:pt>
                <c:pt idx="79871" formatCode="0.00E+00">
                  <c:v>3.8400000000000001E-4</c:v>
                </c:pt>
                <c:pt idx="79872" formatCode="0.00E+00">
                  <c:v>3.8499999999999998E-4</c:v>
                </c:pt>
                <c:pt idx="79873" formatCode="0.00E+00">
                  <c:v>3.8499999999999998E-4</c:v>
                </c:pt>
                <c:pt idx="79874" formatCode="0.00E+00">
                  <c:v>3.8499999999999998E-4</c:v>
                </c:pt>
                <c:pt idx="79875" formatCode="0.00E+00">
                  <c:v>3.8400000000000001E-4</c:v>
                </c:pt>
                <c:pt idx="79876" formatCode="0.00E+00">
                  <c:v>3.8499999999999998E-4</c:v>
                </c:pt>
                <c:pt idx="79877" formatCode="0.00E+00">
                  <c:v>3.8499999999999998E-4</c:v>
                </c:pt>
                <c:pt idx="79878" formatCode="0.00E+00">
                  <c:v>3.8499999999999998E-4</c:v>
                </c:pt>
                <c:pt idx="79879" formatCode="0.00E+00">
                  <c:v>3.8400000000000001E-4</c:v>
                </c:pt>
                <c:pt idx="79880" formatCode="0.00E+00">
                  <c:v>3.8499999999999998E-4</c:v>
                </c:pt>
                <c:pt idx="79881" formatCode="0.00E+00">
                  <c:v>3.8400000000000001E-4</c:v>
                </c:pt>
                <c:pt idx="79882" formatCode="0.00E+00">
                  <c:v>3.8400000000000001E-4</c:v>
                </c:pt>
                <c:pt idx="79883" formatCode="0.00E+00">
                  <c:v>3.8499999999999998E-4</c:v>
                </c:pt>
                <c:pt idx="79884" formatCode="0.00E+00">
                  <c:v>3.8400000000000001E-4</c:v>
                </c:pt>
                <c:pt idx="79885" formatCode="0.00E+00">
                  <c:v>3.8499999999999998E-4</c:v>
                </c:pt>
                <c:pt idx="79886" formatCode="0.00E+00">
                  <c:v>3.8400000000000001E-4</c:v>
                </c:pt>
                <c:pt idx="79887" formatCode="0.00E+00">
                  <c:v>3.8400000000000001E-4</c:v>
                </c:pt>
                <c:pt idx="79888" formatCode="0.00E+00">
                  <c:v>3.8400000000000001E-4</c:v>
                </c:pt>
                <c:pt idx="79889" formatCode="0.00E+00">
                  <c:v>3.8400000000000001E-4</c:v>
                </c:pt>
                <c:pt idx="79890" formatCode="0.00E+00">
                  <c:v>3.8499999999999998E-4</c:v>
                </c:pt>
                <c:pt idx="79891" formatCode="0.00E+00">
                  <c:v>3.8400000000000001E-4</c:v>
                </c:pt>
                <c:pt idx="79892" formatCode="0.00E+00">
                  <c:v>3.8499999999999998E-4</c:v>
                </c:pt>
                <c:pt idx="79893" formatCode="0.00E+00">
                  <c:v>3.8499999999999998E-4</c:v>
                </c:pt>
                <c:pt idx="79894" formatCode="0.00E+00">
                  <c:v>3.8400000000000001E-4</c:v>
                </c:pt>
                <c:pt idx="79895" formatCode="0.00E+00">
                  <c:v>3.8400000000000001E-4</c:v>
                </c:pt>
                <c:pt idx="79896" formatCode="0.00E+00">
                  <c:v>3.8400000000000001E-4</c:v>
                </c:pt>
                <c:pt idx="79897" formatCode="0.00E+00">
                  <c:v>3.8499999999999998E-4</c:v>
                </c:pt>
                <c:pt idx="79898" formatCode="0.00E+00">
                  <c:v>3.8400000000000001E-4</c:v>
                </c:pt>
                <c:pt idx="79899" formatCode="0.00E+00">
                  <c:v>3.8400000000000001E-4</c:v>
                </c:pt>
                <c:pt idx="79900" formatCode="0.00E+00">
                  <c:v>3.8400000000000001E-4</c:v>
                </c:pt>
                <c:pt idx="79901" formatCode="0.00E+00">
                  <c:v>3.8400000000000001E-4</c:v>
                </c:pt>
                <c:pt idx="79902" formatCode="0.00E+00">
                  <c:v>3.8400000000000001E-4</c:v>
                </c:pt>
                <c:pt idx="79903" formatCode="0.00E+00">
                  <c:v>3.8400000000000001E-4</c:v>
                </c:pt>
                <c:pt idx="79904" formatCode="0.00E+00">
                  <c:v>3.8400000000000001E-4</c:v>
                </c:pt>
                <c:pt idx="79905" formatCode="0.00E+00">
                  <c:v>3.8400000000000001E-4</c:v>
                </c:pt>
                <c:pt idx="79906" formatCode="0.00E+00">
                  <c:v>3.8400000000000001E-4</c:v>
                </c:pt>
                <c:pt idx="79907" formatCode="0.00E+00">
                  <c:v>3.8400000000000001E-4</c:v>
                </c:pt>
                <c:pt idx="79908" formatCode="0.00E+00">
                  <c:v>3.8400000000000001E-4</c:v>
                </c:pt>
                <c:pt idx="79909" formatCode="0.00E+00">
                  <c:v>3.8400000000000001E-4</c:v>
                </c:pt>
                <c:pt idx="79910" formatCode="0.00E+00">
                  <c:v>3.8400000000000001E-4</c:v>
                </c:pt>
                <c:pt idx="79911" formatCode="0.00E+00">
                  <c:v>3.8400000000000001E-4</c:v>
                </c:pt>
                <c:pt idx="79912" formatCode="0.00E+00">
                  <c:v>3.8400000000000001E-4</c:v>
                </c:pt>
                <c:pt idx="79913" formatCode="0.00E+00">
                  <c:v>3.8400000000000001E-4</c:v>
                </c:pt>
                <c:pt idx="79914" formatCode="0.00E+00">
                  <c:v>3.8400000000000001E-4</c:v>
                </c:pt>
                <c:pt idx="79915" formatCode="0.00E+00">
                  <c:v>3.8400000000000001E-4</c:v>
                </c:pt>
                <c:pt idx="79916" formatCode="0.00E+00">
                  <c:v>3.8400000000000001E-4</c:v>
                </c:pt>
                <c:pt idx="79917" formatCode="0.00E+00">
                  <c:v>3.8400000000000001E-4</c:v>
                </c:pt>
                <c:pt idx="79918" formatCode="0.00E+00">
                  <c:v>3.8400000000000001E-4</c:v>
                </c:pt>
                <c:pt idx="79919" formatCode="0.00E+00">
                  <c:v>3.8400000000000001E-4</c:v>
                </c:pt>
                <c:pt idx="79920" formatCode="0.00E+00">
                  <c:v>3.8400000000000001E-4</c:v>
                </c:pt>
                <c:pt idx="79921" formatCode="0.00E+00">
                  <c:v>3.8400000000000001E-4</c:v>
                </c:pt>
                <c:pt idx="79922" formatCode="0.00E+00">
                  <c:v>3.8400000000000001E-4</c:v>
                </c:pt>
                <c:pt idx="79923" formatCode="0.00E+00">
                  <c:v>3.8400000000000001E-4</c:v>
                </c:pt>
                <c:pt idx="79924" formatCode="0.00E+00">
                  <c:v>3.8400000000000001E-4</c:v>
                </c:pt>
                <c:pt idx="79925" formatCode="0.00E+00">
                  <c:v>3.8400000000000001E-4</c:v>
                </c:pt>
                <c:pt idx="79926" formatCode="0.00E+00">
                  <c:v>3.8400000000000001E-4</c:v>
                </c:pt>
                <c:pt idx="79927" formatCode="0.00E+00">
                  <c:v>3.8400000000000001E-4</c:v>
                </c:pt>
                <c:pt idx="79928" formatCode="0.00E+00">
                  <c:v>3.8400000000000001E-4</c:v>
                </c:pt>
                <c:pt idx="79929" formatCode="0.00E+00">
                  <c:v>3.8400000000000001E-4</c:v>
                </c:pt>
                <c:pt idx="79930" formatCode="0.00E+00">
                  <c:v>3.8400000000000001E-4</c:v>
                </c:pt>
                <c:pt idx="79931" formatCode="0.00E+00">
                  <c:v>3.8400000000000001E-4</c:v>
                </c:pt>
                <c:pt idx="79932" formatCode="0.00E+00">
                  <c:v>3.8400000000000001E-4</c:v>
                </c:pt>
                <c:pt idx="79933" formatCode="0.00E+00">
                  <c:v>3.8400000000000001E-4</c:v>
                </c:pt>
                <c:pt idx="79934" formatCode="0.00E+00">
                  <c:v>3.8400000000000001E-4</c:v>
                </c:pt>
                <c:pt idx="79935" formatCode="0.00E+00">
                  <c:v>3.8400000000000001E-4</c:v>
                </c:pt>
                <c:pt idx="79936" formatCode="0.00E+00">
                  <c:v>3.8400000000000001E-4</c:v>
                </c:pt>
                <c:pt idx="79937" formatCode="0.00E+00">
                  <c:v>3.8400000000000001E-4</c:v>
                </c:pt>
                <c:pt idx="79938" formatCode="0.00E+00">
                  <c:v>3.8400000000000001E-4</c:v>
                </c:pt>
                <c:pt idx="79939" formatCode="0.00E+00">
                  <c:v>3.8400000000000001E-4</c:v>
                </c:pt>
                <c:pt idx="79940" formatCode="0.00E+00">
                  <c:v>3.8400000000000001E-4</c:v>
                </c:pt>
                <c:pt idx="79941" formatCode="0.00E+00">
                  <c:v>3.8400000000000001E-4</c:v>
                </c:pt>
                <c:pt idx="79942" formatCode="0.00E+00">
                  <c:v>3.8400000000000001E-4</c:v>
                </c:pt>
                <c:pt idx="79943" formatCode="0.00E+00">
                  <c:v>3.8400000000000001E-4</c:v>
                </c:pt>
                <c:pt idx="79944" formatCode="0.00E+00">
                  <c:v>3.8400000000000001E-4</c:v>
                </c:pt>
                <c:pt idx="79945" formatCode="0.00E+00">
                  <c:v>3.8400000000000001E-4</c:v>
                </c:pt>
                <c:pt idx="79946" formatCode="0.00E+00">
                  <c:v>3.8400000000000001E-4</c:v>
                </c:pt>
                <c:pt idx="79947" formatCode="0.00E+00">
                  <c:v>3.8400000000000001E-4</c:v>
                </c:pt>
                <c:pt idx="79948" formatCode="0.00E+00">
                  <c:v>3.8400000000000001E-4</c:v>
                </c:pt>
                <c:pt idx="79949" formatCode="0.00E+00">
                  <c:v>3.8400000000000001E-4</c:v>
                </c:pt>
                <c:pt idx="79950" formatCode="0.00E+00">
                  <c:v>3.8400000000000001E-4</c:v>
                </c:pt>
                <c:pt idx="79951" formatCode="0.00E+00">
                  <c:v>3.8400000000000001E-4</c:v>
                </c:pt>
                <c:pt idx="79952" formatCode="0.00E+00">
                  <c:v>3.8400000000000001E-4</c:v>
                </c:pt>
                <c:pt idx="79953" formatCode="0.00E+00">
                  <c:v>3.8400000000000001E-4</c:v>
                </c:pt>
                <c:pt idx="79954" formatCode="0.00E+00">
                  <c:v>3.8400000000000001E-4</c:v>
                </c:pt>
                <c:pt idx="79955" formatCode="0.00E+00">
                  <c:v>3.8400000000000001E-4</c:v>
                </c:pt>
                <c:pt idx="79956" formatCode="0.00E+00">
                  <c:v>3.8400000000000001E-4</c:v>
                </c:pt>
                <c:pt idx="79957" formatCode="0.00E+00">
                  <c:v>3.8400000000000001E-4</c:v>
                </c:pt>
                <c:pt idx="79958" formatCode="0.00E+00">
                  <c:v>3.8400000000000001E-4</c:v>
                </c:pt>
                <c:pt idx="79959" formatCode="0.00E+00">
                  <c:v>3.8400000000000001E-4</c:v>
                </c:pt>
                <c:pt idx="79960" formatCode="0.00E+00">
                  <c:v>3.8400000000000001E-4</c:v>
                </c:pt>
                <c:pt idx="79961" formatCode="0.00E+00">
                  <c:v>3.8400000000000001E-4</c:v>
                </c:pt>
                <c:pt idx="79962" formatCode="0.00E+00">
                  <c:v>3.8400000000000001E-4</c:v>
                </c:pt>
                <c:pt idx="79963" formatCode="0.00E+00">
                  <c:v>3.8400000000000001E-4</c:v>
                </c:pt>
                <c:pt idx="79964" formatCode="0.00E+00">
                  <c:v>3.8400000000000001E-4</c:v>
                </c:pt>
                <c:pt idx="79965" formatCode="0.00E+00">
                  <c:v>3.8400000000000001E-4</c:v>
                </c:pt>
                <c:pt idx="79966" formatCode="0.00E+00">
                  <c:v>3.8400000000000001E-4</c:v>
                </c:pt>
                <c:pt idx="79967" formatCode="0.00E+00">
                  <c:v>3.8400000000000001E-4</c:v>
                </c:pt>
                <c:pt idx="79968" formatCode="0.00E+00">
                  <c:v>3.8400000000000001E-4</c:v>
                </c:pt>
                <c:pt idx="79969" formatCode="0.00E+00">
                  <c:v>3.8400000000000001E-4</c:v>
                </c:pt>
                <c:pt idx="79970" formatCode="0.00E+00">
                  <c:v>3.8400000000000001E-4</c:v>
                </c:pt>
                <c:pt idx="79971" formatCode="0.00E+00">
                  <c:v>3.8400000000000001E-4</c:v>
                </c:pt>
                <c:pt idx="79972" formatCode="0.00E+00">
                  <c:v>3.8400000000000001E-4</c:v>
                </c:pt>
                <c:pt idx="79973" formatCode="0.00E+00">
                  <c:v>3.8400000000000001E-4</c:v>
                </c:pt>
                <c:pt idx="79974" formatCode="0.00E+00">
                  <c:v>3.8400000000000001E-4</c:v>
                </c:pt>
                <c:pt idx="79975" formatCode="0.00E+00">
                  <c:v>3.8400000000000001E-4</c:v>
                </c:pt>
                <c:pt idx="79976" formatCode="0.00E+00">
                  <c:v>3.8400000000000001E-4</c:v>
                </c:pt>
                <c:pt idx="79977" formatCode="0.00E+00">
                  <c:v>3.8400000000000001E-4</c:v>
                </c:pt>
                <c:pt idx="79978" formatCode="0.00E+00">
                  <c:v>3.8400000000000001E-4</c:v>
                </c:pt>
                <c:pt idx="79979" formatCode="0.00E+00">
                  <c:v>3.8400000000000001E-4</c:v>
                </c:pt>
                <c:pt idx="79980" formatCode="0.00E+00">
                  <c:v>3.8400000000000001E-4</c:v>
                </c:pt>
                <c:pt idx="79981" formatCode="0.00E+00">
                  <c:v>3.8400000000000001E-4</c:v>
                </c:pt>
                <c:pt idx="79982" formatCode="0.00E+00">
                  <c:v>3.8400000000000001E-4</c:v>
                </c:pt>
                <c:pt idx="79983" formatCode="0.00E+00">
                  <c:v>3.8400000000000001E-4</c:v>
                </c:pt>
                <c:pt idx="79984" formatCode="0.00E+00">
                  <c:v>3.8400000000000001E-4</c:v>
                </c:pt>
                <c:pt idx="79985" formatCode="0.00E+00">
                  <c:v>3.8400000000000001E-4</c:v>
                </c:pt>
                <c:pt idx="79986" formatCode="0.00E+00">
                  <c:v>3.8400000000000001E-4</c:v>
                </c:pt>
                <c:pt idx="79987" formatCode="0.00E+00">
                  <c:v>3.8400000000000001E-4</c:v>
                </c:pt>
                <c:pt idx="79988" formatCode="0.00E+00">
                  <c:v>3.8400000000000001E-4</c:v>
                </c:pt>
                <c:pt idx="79989" formatCode="0.00E+00">
                  <c:v>3.8400000000000001E-4</c:v>
                </c:pt>
                <c:pt idx="79990" formatCode="0.00E+00">
                  <c:v>3.8400000000000001E-4</c:v>
                </c:pt>
                <c:pt idx="79991" formatCode="0.00E+00">
                  <c:v>3.8400000000000001E-4</c:v>
                </c:pt>
                <c:pt idx="79992" formatCode="0.00E+00">
                  <c:v>3.8400000000000001E-4</c:v>
                </c:pt>
                <c:pt idx="79993" formatCode="0.00E+00">
                  <c:v>3.8400000000000001E-4</c:v>
                </c:pt>
                <c:pt idx="79994" formatCode="0.00E+00">
                  <c:v>3.8400000000000001E-4</c:v>
                </c:pt>
                <c:pt idx="79995" formatCode="0.00E+00">
                  <c:v>3.8400000000000001E-4</c:v>
                </c:pt>
                <c:pt idx="79996" formatCode="0.00E+00">
                  <c:v>3.8400000000000001E-4</c:v>
                </c:pt>
                <c:pt idx="79997" formatCode="0.00E+00">
                  <c:v>3.8400000000000001E-4</c:v>
                </c:pt>
                <c:pt idx="79998" formatCode="0.00E+00">
                  <c:v>3.8400000000000001E-4</c:v>
                </c:pt>
                <c:pt idx="79999" formatCode="0.00E+00">
                  <c:v>3.8400000000000001E-4</c:v>
                </c:pt>
                <c:pt idx="80000" formatCode="0.00E+00">
                  <c:v>3.8400000000000001E-4</c:v>
                </c:pt>
                <c:pt idx="80001" formatCode="0.00E+00">
                  <c:v>3.8400000000000001E-4</c:v>
                </c:pt>
                <c:pt idx="80002" formatCode="0.00E+00">
                  <c:v>3.8400000000000001E-4</c:v>
                </c:pt>
                <c:pt idx="80003" formatCode="0.00E+00">
                  <c:v>3.8499999999999998E-4</c:v>
                </c:pt>
                <c:pt idx="80004" formatCode="0.00E+00">
                  <c:v>4.1100000000000002E-4</c:v>
                </c:pt>
                <c:pt idx="80005" formatCode="0.00E+00">
                  <c:v>5.2599999999999999E-4</c:v>
                </c:pt>
                <c:pt idx="80006" formatCode="0.00E+00">
                  <c:v>6.2699999999999995E-4</c:v>
                </c:pt>
                <c:pt idx="80007" formatCode="0.00E+00">
                  <c:v>5.7200000000000003E-4</c:v>
                </c:pt>
                <c:pt idx="80008" formatCode="0.00E+00">
                  <c:v>5.5599999999999996E-4</c:v>
                </c:pt>
                <c:pt idx="80009" formatCode="0.00E+00">
                  <c:v>5.6700000000000001E-4</c:v>
                </c:pt>
                <c:pt idx="80010" formatCode="0.00E+00">
                  <c:v>5.4100000000000003E-4</c:v>
                </c:pt>
                <c:pt idx="80011" formatCode="0.00E+00">
                  <c:v>5.5199999999999997E-4</c:v>
                </c:pt>
                <c:pt idx="80012" formatCode="0.00E+00">
                  <c:v>5.3899999999999998E-4</c:v>
                </c:pt>
                <c:pt idx="80013" formatCode="0.00E+00">
                  <c:v>5.4000000000000001E-4</c:v>
                </c:pt>
                <c:pt idx="80014" formatCode="0.00E+00">
                  <c:v>5.3799999999999996E-4</c:v>
                </c:pt>
                <c:pt idx="80015" formatCode="0.00E+00">
                  <c:v>5.3300000000000005E-4</c:v>
                </c:pt>
                <c:pt idx="80016" formatCode="0.00E+00">
                  <c:v>5.3499999999999999E-4</c:v>
                </c:pt>
                <c:pt idx="80017" formatCode="0.00E+00">
                  <c:v>5.2899999999999996E-4</c:v>
                </c:pt>
                <c:pt idx="80018" formatCode="0.00E+00">
                  <c:v>5.31E-4</c:v>
                </c:pt>
                <c:pt idx="80019" formatCode="0.00E+00">
                  <c:v>5.2800000000000004E-4</c:v>
                </c:pt>
                <c:pt idx="80020" formatCode="0.00E+00">
                  <c:v>5.2800000000000004E-4</c:v>
                </c:pt>
                <c:pt idx="80021" formatCode="0.00E+00">
                  <c:v>5.2700000000000002E-4</c:v>
                </c:pt>
                <c:pt idx="80022" formatCode="0.00E+00">
                  <c:v>5.2499999999999997E-4</c:v>
                </c:pt>
                <c:pt idx="80023" formatCode="0.00E+00">
                  <c:v>5.2499999999999997E-4</c:v>
                </c:pt>
                <c:pt idx="80024" formatCode="0.00E+00">
                  <c:v>5.2300000000000003E-4</c:v>
                </c:pt>
                <c:pt idx="80025" formatCode="0.00E+00">
                  <c:v>5.2300000000000003E-4</c:v>
                </c:pt>
                <c:pt idx="80026" formatCode="0.00E+00">
                  <c:v>5.22E-4</c:v>
                </c:pt>
                <c:pt idx="80027" formatCode="0.00E+00">
                  <c:v>5.2099999999999998E-4</c:v>
                </c:pt>
                <c:pt idx="80028" formatCode="0.00E+00">
                  <c:v>5.2099999999999998E-4</c:v>
                </c:pt>
                <c:pt idx="80029" formatCode="0.00E+00">
                  <c:v>5.1999999999999995E-4</c:v>
                </c:pt>
                <c:pt idx="80030" formatCode="0.00E+00">
                  <c:v>5.1999999999999995E-4</c:v>
                </c:pt>
                <c:pt idx="80031" formatCode="0.00E+00">
                  <c:v>5.1900000000000004E-4</c:v>
                </c:pt>
                <c:pt idx="80032" formatCode="0.00E+00">
                  <c:v>5.1800000000000001E-4</c:v>
                </c:pt>
                <c:pt idx="80033" formatCode="0.00E+00">
                  <c:v>5.1800000000000001E-4</c:v>
                </c:pt>
                <c:pt idx="80034" formatCode="0.00E+00">
                  <c:v>5.1699999999999999E-4</c:v>
                </c:pt>
                <c:pt idx="80035" formatCode="0.00E+00">
                  <c:v>5.1699999999999999E-4</c:v>
                </c:pt>
                <c:pt idx="80036" formatCode="0.00E+00">
                  <c:v>5.1599999999999997E-4</c:v>
                </c:pt>
                <c:pt idx="80037" formatCode="0.00E+00">
                  <c:v>5.1500000000000005E-4</c:v>
                </c:pt>
                <c:pt idx="80038" formatCode="0.00E+00">
                  <c:v>5.1500000000000005E-4</c:v>
                </c:pt>
                <c:pt idx="80039" formatCode="0.00E+00">
                  <c:v>5.1400000000000003E-4</c:v>
                </c:pt>
                <c:pt idx="80040" formatCode="0.00E+00">
                  <c:v>5.1400000000000003E-4</c:v>
                </c:pt>
                <c:pt idx="80041" formatCode="0.00E+00">
                  <c:v>5.13E-4</c:v>
                </c:pt>
                <c:pt idx="80042" formatCode="0.00E+00">
                  <c:v>5.13E-4</c:v>
                </c:pt>
                <c:pt idx="80043" formatCode="0.00E+00">
                  <c:v>5.13E-4</c:v>
                </c:pt>
                <c:pt idx="80044" formatCode="0.00E+00">
                  <c:v>5.1199999999999998E-4</c:v>
                </c:pt>
                <c:pt idx="80045" formatCode="0.00E+00">
                  <c:v>5.1099999999999995E-4</c:v>
                </c:pt>
                <c:pt idx="80046" formatCode="0.00E+00">
                  <c:v>5.1099999999999995E-4</c:v>
                </c:pt>
                <c:pt idx="80047" formatCode="0.00E+00">
                  <c:v>5.1099999999999995E-4</c:v>
                </c:pt>
                <c:pt idx="80048" formatCode="0.00E+00">
                  <c:v>5.1000000000000004E-4</c:v>
                </c:pt>
                <c:pt idx="80049" formatCode="0.00E+00">
                  <c:v>5.0900000000000001E-4</c:v>
                </c:pt>
                <c:pt idx="80050" formatCode="0.00E+00">
                  <c:v>5.0900000000000001E-4</c:v>
                </c:pt>
                <c:pt idx="80051" formatCode="0.00E+00">
                  <c:v>5.0900000000000001E-4</c:v>
                </c:pt>
                <c:pt idx="80052" formatCode="0.00E+00">
                  <c:v>5.0799999999999999E-4</c:v>
                </c:pt>
                <c:pt idx="80053" formatCode="0.00E+00">
                  <c:v>5.0799999999999999E-4</c:v>
                </c:pt>
                <c:pt idx="80054" formatCode="0.00E+00">
                  <c:v>5.0699999999999996E-4</c:v>
                </c:pt>
                <c:pt idx="80055" formatCode="0.00E+00">
                  <c:v>5.0699999999999996E-4</c:v>
                </c:pt>
                <c:pt idx="80056" formatCode="0.00E+00">
                  <c:v>5.0699999999999996E-4</c:v>
                </c:pt>
                <c:pt idx="80057" formatCode="0.00E+00">
                  <c:v>5.0600000000000005E-4</c:v>
                </c:pt>
                <c:pt idx="80058" formatCode="0.00E+00">
                  <c:v>5.0500000000000002E-4</c:v>
                </c:pt>
                <c:pt idx="80059" formatCode="0.00E+00">
                  <c:v>5.0500000000000002E-4</c:v>
                </c:pt>
                <c:pt idx="80060" formatCode="0.00E+00">
                  <c:v>5.0500000000000002E-4</c:v>
                </c:pt>
                <c:pt idx="80061" formatCode="0.00E+00">
                  <c:v>5.04E-4</c:v>
                </c:pt>
                <c:pt idx="80062" formatCode="0.00E+00">
                  <c:v>5.04E-4</c:v>
                </c:pt>
                <c:pt idx="80063" formatCode="0.00E+00">
                  <c:v>5.0299999999999997E-4</c:v>
                </c:pt>
                <c:pt idx="80064" formatCode="0.00E+00">
                  <c:v>5.0299999999999997E-4</c:v>
                </c:pt>
                <c:pt idx="80065" formatCode="0.00E+00">
                  <c:v>5.0299999999999997E-4</c:v>
                </c:pt>
                <c:pt idx="80066" formatCode="0.00E+00">
                  <c:v>5.0199999999999995E-4</c:v>
                </c:pt>
                <c:pt idx="80067" formatCode="0.00E+00">
                  <c:v>5.0199999999999995E-4</c:v>
                </c:pt>
                <c:pt idx="80068" formatCode="0.00E+00">
                  <c:v>5.0100000000000003E-4</c:v>
                </c:pt>
                <c:pt idx="80069" formatCode="0.00E+00">
                  <c:v>5.0100000000000003E-4</c:v>
                </c:pt>
                <c:pt idx="80070" formatCode="0.00E+00">
                  <c:v>5.0100000000000003E-4</c:v>
                </c:pt>
                <c:pt idx="80071" formatCode="0.00E+00">
                  <c:v>5.0000000000000001E-4</c:v>
                </c:pt>
                <c:pt idx="80072" formatCode="0.00E+00">
                  <c:v>5.0000000000000001E-4</c:v>
                </c:pt>
                <c:pt idx="80073" formatCode="0.00E+00">
                  <c:v>4.9899999999999999E-4</c:v>
                </c:pt>
                <c:pt idx="80074" formatCode="0.00E+00">
                  <c:v>4.9899999999999999E-4</c:v>
                </c:pt>
                <c:pt idx="80075" formatCode="0.00E+00">
                  <c:v>4.9899999999999999E-4</c:v>
                </c:pt>
                <c:pt idx="80076" formatCode="0.00E+00">
                  <c:v>4.9799999999999996E-4</c:v>
                </c:pt>
                <c:pt idx="80077" formatCode="0.00E+00">
                  <c:v>4.9700000000000005E-4</c:v>
                </c:pt>
                <c:pt idx="80078" formatCode="0.00E+00">
                  <c:v>4.9700000000000005E-4</c:v>
                </c:pt>
                <c:pt idx="80079" formatCode="0.00E+00">
                  <c:v>4.9700000000000005E-4</c:v>
                </c:pt>
                <c:pt idx="80080" formatCode="0.00E+00">
                  <c:v>4.9600000000000002E-4</c:v>
                </c:pt>
                <c:pt idx="80081" formatCode="0.00E+00">
                  <c:v>4.9600000000000002E-4</c:v>
                </c:pt>
                <c:pt idx="80082" formatCode="0.00E+00">
                  <c:v>4.9600000000000002E-4</c:v>
                </c:pt>
                <c:pt idx="80083" formatCode="0.00E+00">
                  <c:v>4.95E-4</c:v>
                </c:pt>
                <c:pt idx="80084" formatCode="0.00E+00">
                  <c:v>4.95E-4</c:v>
                </c:pt>
                <c:pt idx="80085" formatCode="0.00E+00">
                  <c:v>4.9399999999999997E-4</c:v>
                </c:pt>
                <c:pt idx="80086" formatCode="0.00E+00">
                  <c:v>4.9399999999999997E-4</c:v>
                </c:pt>
                <c:pt idx="80087" formatCode="0.00E+00">
                  <c:v>4.9299999999999995E-4</c:v>
                </c:pt>
                <c:pt idx="80088" formatCode="0.00E+00">
                  <c:v>4.9299999999999995E-4</c:v>
                </c:pt>
                <c:pt idx="80089" formatCode="0.00E+00">
                  <c:v>4.9299999999999995E-4</c:v>
                </c:pt>
                <c:pt idx="80090" formatCode="0.00E+00">
                  <c:v>4.9200000000000003E-4</c:v>
                </c:pt>
                <c:pt idx="80091" formatCode="0.00E+00">
                  <c:v>4.9200000000000003E-4</c:v>
                </c:pt>
                <c:pt idx="80092" formatCode="0.00E+00">
                  <c:v>4.9200000000000003E-4</c:v>
                </c:pt>
                <c:pt idx="80093" formatCode="0.00E+00">
                  <c:v>4.9100000000000001E-4</c:v>
                </c:pt>
                <c:pt idx="80094" formatCode="0.00E+00">
                  <c:v>4.9100000000000001E-4</c:v>
                </c:pt>
                <c:pt idx="80095" formatCode="0.00E+00">
                  <c:v>4.8999999999999998E-4</c:v>
                </c:pt>
                <c:pt idx="80096" formatCode="0.00E+00">
                  <c:v>4.8999999999999998E-4</c:v>
                </c:pt>
                <c:pt idx="80097" formatCode="0.00E+00">
                  <c:v>4.8999999999999998E-4</c:v>
                </c:pt>
                <c:pt idx="80098" formatCode="0.00E+00">
                  <c:v>4.8899999999999996E-4</c:v>
                </c:pt>
                <c:pt idx="80099" formatCode="0.00E+00">
                  <c:v>4.8899999999999996E-4</c:v>
                </c:pt>
                <c:pt idx="80100" formatCode="0.00E+00">
                  <c:v>4.8899999999999996E-4</c:v>
                </c:pt>
                <c:pt idx="80101" formatCode="0.00E+00">
                  <c:v>4.8799999999999999E-4</c:v>
                </c:pt>
                <c:pt idx="80102" formatCode="0.00E+00">
                  <c:v>4.8799999999999999E-4</c:v>
                </c:pt>
                <c:pt idx="80103" formatCode="0.00E+00">
                  <c:v>4.8799999999999999E-4</c:v>
                </c:pt>
                <c:pt idx="80104" formatCode="0.00E+00">
                  <c:v>4.8700000000000002E-4</c:v>
                </c:pt>
                <c:pt idx="80105" formatCode="0.00E+00">
                  <c:v>4.8700000000000002E-4</c:v>
                </c:pt>
                <c:pt idx="80106" formatCode="0.00E+00">
                  <c:v>4.8700000000000002E-4</c:v>
                </c:pt>
                <c:pt idx="80107" formatCode="0.00E+00">
                  <c:v>4.86E-4</c:v>
                </c:pt>
                <c:pt idx="80108" formatCode="0.00E+00">
                  <c:v>4.86E-4</c:v>
                </c:pt>
                <c:pt idx="80109" formatCode="0.00E+00">
                  <c:v>4.86E-4</c:v>
                </c:pt>
                <c:pt idx="80110" formatCode="0.00E+00">
                  <c:v>4.8500000000000003E-4</c:v>
                </c:pt>
                <c:pt idx="80111" formatCode="0.00E+00">
                  <c:v>4.8500000000000003E-4</c:v>
                </c:pt>
                <c:pt idx="80112" formatCode="0.00E+00">
                  <c:v>4.8500000000000003E-4</c:v>
                </c:pt>
                <c:pt idx="80113" formatCode="0.00E+00">
                  <c:v>4.84E-4</c:v>
                </c:pt>
                <c:pt idx="80114" formatCode="0.00E+00">
                  <c:v>4.84E-4</c:v>
                </c:pt>
                <c:pt idx="80115" formatCode="0.00E+00">
                  <c:v>4.84E-4</c:v>
                </c:pt>
                <c:pt idx="80116" formatCode="0.00E+00">
                  <c:v>4.8299999999999998E-4</c:v>
                </c:pt>
                <c:pt idx="80117" formatCode="0.00E+00">
                  <c:v>4.8299999999999998E-4</c:v>
                </c:pt>
                <c:pt idx="80118" formatCode="0.00E+00">
                  <c:v>4.8299999999999998E-4</c:v>
                </c:pt>
                <c:pt idx="80119" formatCode="0.00E+00">
                  <c:v>4.8200000000000001E-4</c:v>
                </c:pt>
                <c:pt idx="80120" formatCode="0.00E+00">
                  <c:v>4.8200000000000001E-4</c:v>
                </c:pt>
                <c:pt idx="80121" formatCode="0.00E+00">
                  <c:v>4.8200000000000001E-4</c:v>
                </c:pt>
                <c:pt idx="80122" formatCode="0.00E+00">
                  <c:v>4.8099999999999998E-4</c:v>
                </c:pt>
                <c:pt idx="80123" formatCode="0.00E+00">
                  <c:v>4.8099999999999998E-4</c:v>
                </c:pt>
                <c:pt idx="80124" formatCode="0.00E+00">
                  <c:v>4.8099999999999998E-4</c:v>
                </c:pt>
                <c:pt idx="80125" formatCode="0.00E+00">
                  <c:v>4.8000000000000001E-4</c:v>
                </c:pt>
                <c:pt idx="80126" formatCode="0.00E+00">
                  <c:v>4.8000000000000001E-4</c:v>
                </c:pt>
                <c:pt idx="80127" formatCode="0.00E+00">
                  <c:v>4.8000000000000001E-4</c:v>
                </c:pt>
                <c:pt idx="80128" formatCode="0.00E+00">
                  <c:v>4.8000000000000001E-4</c:v>
                </c:pt>
                <c:pt idx="80129" formatCode="0.00E+00">
                  <c:v>4.7899999999999999E-4</c:v>
                </c:pt>
                <c:pt idx="80130" formatCode="0.00E+00">
                  <c:v>4.7899999999999999E-4</c:v>
                </c:pt>
                <c:pt idx="80131" formatCode="0.00E+00">
                  <c:v>4.7899999999999999E-4</c:v>
                </c:pt>
                <c:pt idx="80132" formatCode="0.00E+00">
                  <c:v>4.7899999999999999E-4</c:v>
                </c:pt>
                <c:pt idx="80133" formatCode="0.00E+00">
                  <c:v>4.7800000000000002E-4</c:v>
                </c:pt>
                <c:pt idx="80134" formatCode="0.00E+00">
                  <c:v>4.7800000000000002E-4</c:v>
                </c:pt>
                <c:pt idx="80135" formatCode="0.00E+00">
                  <c:v>4.7800000000000002E-4</c:v>
                </c:pt>
                <c:pt idx="80136" formatCode="0.00E+00">
                  <c:v>4.7699999999999999E-4</c:v>
                </c:pt>
                <c:pt idx="80137" formatCode="0.00E+00">
                  <c:v>4.7699999999999999E-4</c:v>
                </c:pt>
                <c:pt idx="80138" formatCode="0.00E+00">
                  <c:v>4.7699999999999999E-4</c:v>
                </c:pt>
                <c:pt idx="80139" formatCode="0.00E+00">
                  <c:v>4.7600000000000002E-4</c:v>
                </c:pt>
                <c:pt idx="80140" formatCode="0.00E+00">
                  <c:v>4.7600000000000002E-4</c:v>
                </c:pt>
                <c:pt idx="80141" formatCode="0.00E+00">
                  <c:v>4.7600000000000002E-4</c:v>
                </c:pt>
                <c:pt idx="80142" formatCode="0.00E+00">
                  <c:v>4.75E-4</c:v>
                </c:pt>
                <c:pt idx="80143" formatCode="0.00E+00">
                  <c:v>4.75E-4</c:v>
                </c:pt>
                <c:pt idx="80144" formatCode="0.00E+00">
                  <c:v>4.75E-4</c:v>
                </c:pt>
                <c:pt idx="80145" formatCode="0.00E+00">
                  <c:v>4.75E-4</c:v>
                </c:pt>
                <c:pt idx="80146" formatCode="0.00E+00">
                  <c:v>4.75E-4</c:v>
                </c:pt>
                <c:pt idx="80147" formatCode="0.00E+00">
                  <c:v>4.7399999999999997E-4</c:v>
                </c:pt>
                <c:pt idx="80148" formatCode="0.00E+00">
                  <c:v>4.7399999999999997E-4</c:v>
                </c:pt>
                <c:pt idx="80149" formatCode="0.00E+00">
                  <c:v>4.7399999999999997E-4</c:v>
                </c:pt>
                <c:pt idx="80150" formatCode="0.00E+00">
                  <c:v>4.73E-4</c:v>
                </c:pt>
                <c:pt idx="80151" formatCode="0.00E+00">
                  <c:v>4.73E-4</c:v>
                </c:pt>
                <c:pt idx="80152" formatCode="0.00E+00">
                  <c:v>4.73E-4</c:v>
                </c:pt>
                <c:pt idx="80153" formatCode="0.00E+00">
                  <c:v>4.73E-4</c:v>
                </c:pt>
                <c:pt idx="80154" formatCode="0.00E+00">
                  <c:v>4.7199999999999998E-4</c:v>
                </c:pt>
                <c:pt idx="80155" formatCode="0.00E+00">
                  <c:v>4.7199999999999998E-4</c:v>
                </c:pt>
                <c:pt idx="80156" formatCode="0.00E+00">
                  <c:v>4.7199999999999998E-4</c:v>
                </c:pt>
                <c:pt idx="80157" formatCode="0.00E+00">
                  <c:v>4.7199999999999998E-4</c:v>
                </c:pt>
                <c:pt idx="80158" formatCode="0.00E+00">
                  <c:v>4.7199999999999998E-4</c:v>
                </c:pt>
                <c:pt idx="80159" formatCode="0.00E+00">
                  <c:v>4.7100000000000001E-4</c:v>
                </c:pt>
                <c:pt idx="80160" formatCode="0.00E+00">
                  <c:v>4.7100000000000001E-4</c:v>
                </c:pt>
                <c:pt idx="80161" formatCode="0.00E+00">
                  <c:v>4.7100000000000001E-4</c:v>
                </c:pt>
                <c:pt idx="80162" formatCode="0.00E+00">
                  <c:v>4.6999999999999999E-4</c:v>
                </c:pt>
                <c:pt idx="80163" formatCode="0.00E+00">
                  <c:v>4.6999999999999999E-4</c:v>
                </c:pt>
                <c:pt idx="80164" formatCode="0.00E+00">
                  <c:v>4.6999999999999999E-4</c:v>
                </c:pt>
                <c:pt idx="80165" formatCode="0.00E+00">
                  <c:v>4.6999999999999999E-4</c:v>
                </c:pt>
                <c:pt idx="80166" formatCode="0.00E+00">
                  <c:v>4.6999999999999999E-4</c:v>
                </c:pt>
                <c:pt idx="80167" formatCode="0.00E+00">
                  <c:v>4.6900000000000002E-4</c:v>
                </c:pt>
                <c:pt idx="80168" formatCode="0.00E+00">
                  <c:v>4.6900000000000002E-4</c:v>
                </c:pt>
                <c:pt idx="80169" formatCode="0.00E+00">
                  <c:v>4.6900000000000002E-4</c:v>
                </c:pt>
                <c:pt idx="80170" formatCode="0.00E+00">
                  <c:v>4.6900000000000002E-4</c:v>
                </c:pt>
                <c:pt idx="80171" formatCode="0.00E+00">
                  <c:v>4.6799999999999999E-4</c:v>
                </c:pt>
                <c:pt idx="80172" formatCode="0.00E+00">
                  <c:v>4.6799999999999999E-4</c:v>
                </c:pt>
                <c:pt idx="80173" formatCode="0.00E+00">
                  <c:v>4.6799999999999999E-4</c:v>
                </c:pt>
                <c:pt idx="80174" formatCode="0.00E+00">
                  <c:v>4.6700000000000002E-4</c:v>
                </c:pt>
                <c:pt idx="80175" formatCode="0.00E+00">
                  <c:v>4.6700000000000002E-4</c:v>
                </c:pt>
                <c:pt idx="80176" formatCode="0.00E+00">
                  <c:v>4.6700000000000002E-4</c:v>
                </c:pt>
                <c:pt idx="80177" formatCode="0.00E+00">
                  <c:v>4.6700000000000002E-4</c:v>
                </c:pt>
                <c:pt idx="80178" formatCode="0.00E+00">
                  <c:v>4.6700000000000002E-4</c:v>
                </c:pt>
                <c:pt idx="80179" formatCode="0.00E+00">
                  <c:v>4.66E-4</c:v>
                </c:pt>
                <c:pt idx="80180" formatCode="0.00E+00">
                  <c:v>4.66E-4</c:v>
                </c:pt>
                <c:pt idx="80181" formatCode="0.00E+00">
                  <c:v>4.66E-4</c:v>
                </c:pt>
                <c:pt idx="80182" formatCode="0.00E+00">
                  <c:v>4.66E-4</c:v>
                </c:pt>
                <c:pt idx="80183" formatCode="0.00E+00">
                  <c:v>4.6500000000000003E-4</c:v>
                </c:pt>
                <c:pt idx="80184" formatCode="0.00E+00">
                  <c:v>4.6500000000000003E-4</c:v>
                </c:pt>
                <c:pt idx="80185" formatCode="0.00E+00">
                  <c:v>4.6500000000000003E-4</c:v>
                </c:pt>
                <c:pt idx="80186" formatCode="0.00E+00">
                  <c:v>4.6500000000000003E-4</c:v>
                </c:pt>
                <c:pt idx="80187" formatCode="0.00E+00">
                  <c:v>4.6500000000000003E-4</c:v>
                </c:pt>
                <c:pt idx="80188" formatCode="0.00E+00">
                  <c:v>4.64E-4</c:v>
                </c:pt>
                <c:pt idx="80189" formatCode="0.00E+00">
                  <c:v>4.64E-4</c:v>
                </c:pt>
                <c:pt idx="80190" formatCode="0.00E+00">
                  <c:v>4.64E-4</c:v>
                </c:pt>
                <c:pt idx="80191" formatCode="0.00E+00">
                  <c:v>4.64E-4</c:v>
                </c:pt>
                <c:pt idx="80192" formatCode="0.00E+00">
                  <c:v>4.64E-4</c:v>
                </c:pt>
                <c:pt idx="80193" formatCode="0.00E+00">
                  <c:v>4.6299999999999998E-4</c:v>
                </c:pt>
                <c:pt idx="80194" formatCode="0.00E+00">
                  <c:v>4.6299999999999998E-4</c:v>
                </c:pt>
                <c:pt idx="80195" formatCode="0.00E+00">
                  <c:v>4.6299999999999998E-4</c:v>
                </c:pt>
                <c:pt idx="80196" formatCode="0.00E+00">
                  <c:v>4.6299999999999998E-4</c:v>
                </c:pt>
                <c:pt idx="80197" formatCode="0.00E+00">
                  <c:v>4.6299999999999998E-4</c:v>
                </c:pt>
                <c:pt idx="80198" formatCode="0.00E+00">
                  <c:v>4.6200000000000001E-4</c:v>
                </c:pt>
                <c:pt idx="80199" formatCode="0.00E+00">
                  <c:v>4.6200000000000001E-4</c:v>
                </c:pt>
                <c:pt idx="80200" formatCode="0.00E+00">
                  <c:v>4.6200000000000001E-4</c:v>
                </c:pt>
                <c:pt idx="80201" formatCode="0.00E+00">
                  <c:v>4.6200000000000001E-4</c:v>
                </c:pt>
                <c:pt idx="80202" formatCode="0.00E+00">
                  <c:v>4.6200000000000001E-4</c:v>
                </c:pt>
                <c:pt idx="80203" formatCode="0.00E+00">
                  <c:v>4.6099999999999998E-4</c:v>
                </c:pt>
                <c:pt idx="80204" formatCode="0.00E+00">
                  <c:v>4.6099999999999998E-4</c:v>
                </c:pt>
                <c:pt idx="80205" formatCode="0.00E+00">
                  <c:v>4.6099999999999998E-4</c:v>
                </c:pt>
                <c:pt idx="80206" formatCode="0.00E+00">
                  <c:v>4.6099999999999998E-4</c:v>
                </c:pt>
                <c:pt idx="80207" formatCode="0.00E+00">
                  <c:v>4.6099999999999998E-4</c:v>
                </c:pt>
                <c:pt idx="80208" formatCode="0.00E+00">
                  <c:v>4.6000000000000001E-4</c:v>
                </c:pt>
                <c:pt idx="80209" formatCode="0.00E+00">
                  <c:v>4.6000000000000001E-4</c:v>
                </c:pt>
                <c:pt idx="80210" formatCode="0.00E+00">
                  <c:v>4.6000000000000001E-4</c:v>
                </c:pt>
                <c:pt idx="80211" formatCode="0.00E+00">
                  <c:v>4.6000000000000001E-4</c:v>
                </c:pt>
                <c:pt idx="80212" formatCode="0.00E+00">
                  <c:v>4.6000000000000001E-4</c:v>
                </c:pt>
                <c:pt idx="80213" formatCode="0.00E+00">
                  <c:v>4.5899999999999999E-4</c:v>
                </c:pt>
                <c:pt idx="80214" formatCode="0.00E+00">
                  <c:v>4.5899999999999999E-4</c:v>
                </c:pt>
                <c:pt idx="80215" formatCode="0.00E+00">
                  <c:v>4.5899999999999999E-4</c:v>
                </c:pt>
                <c:pt idx="80216" formatCode="0.00E+00">
                  <c:v>4.5899999999999999E-4</c:v>
                </c:pt>
                <c:pt idx="80217" formatCode="0.00E+00">
                  <c:v>4.5899999999999999E-4</c:v>
                </c:pt>
                <c:pt idx="80218" formatCode="0.00E+00">
                  <c:v>4.5899999999999999E-4</c:v>
                </c:pt>
                <c:pt idx="80219" formatCode="0.00E+00">
                  <c:v>4.5800000000000002E-4</c:v>
                </c:pt>
                <c:pt idx="80220" formatCode="0.00E+00">
                  <c:v>4.5800000000000002E-4</c:v>
                </c:pt>
                <c:pt idx="80221" formatCode="0.00E+00">
                  <c:v>4.5800000000000002E-4</c:v>
                </c:pt>
                <c:pt idx="80222" formatCode="0.00E+00">
                  <c:v>4.5800000000000002E-4</c:v>
                </c:pt>
                <c:pt idx="80223" formatCode="0.00E+00">
                  <c:v>4.5800000000000002E-4</c:v>
                </c:pt>
                <c:pt idx="80224" formatCode="0.00E+00">
                  <c:v>4.5800000000000002E-4</c:v>
                </c:pt>
                <c:pt idx="80225" formatCode="0.00E+00">
                  <c:v>4.57E-4</c:v>
                </c:pt>
                <c:pt idx="80226" formatCode="0.00E+00">
                  <c:v>4.57E-4</c:v>
                </c:pt>
                <c:pt idx="80227" formatCode="0.00E+00">
                  <c:v>4.57E-4</c:v>
                </c:pt>
                <c:pt idx="80228" formatCode="0.00E+00">
                  <c:v>4.57E-4</c:v>
                </c:pt>
                <c:pt idx="80229" formatCode="0.00E+00">
                  <c:v>4.57E-4</c:v>
                </c:pt>
                <c:pt idx="80230" formatCode="0.00E+00">
                  <c:v>4.5600000000000003E-4</c:v>
                </c:pt>
                <c:pt idx="80231" formatCode="0.00E+00">
                  <c:v>4.5600000000000003E-4</c:v>
                </c:pt>
                <c:pt idx="80232" formatCode="0.00E+00">
                  <c:v>4.5600000000000003E-4</c:v>
                </c:pt>
                <c:pt idx="80233" formatCode="0.00E+00">
                  <c:v>4.5600000000000003E-4</c:v>
                </c:pt>
                <c:pt idx="80234" formatCode="0.00E+00">
                  <c:v>4.5600000000000003E-4</c:v>
                </c:pt>
                <c:pt idx="80235" formatCode="0.00E+00">
                  <c:v>4.5600000000000003E-4</c:v>
                </c:pt>
                <c:pt idx="80236" formatCode="0.00E+00">
                  <c:v>4.55E-4</c:v>
                </c:pt>
                <c:pt idx="80237" formatCode="0.00E+00">
                  <c:v>4.55E-4</c:v>
                </c:pt>
                <c:pt idx="80238" formatCode="0.00E+00">
                  <c:v>4.55E-4</c:v>
                </c:pt>
                <c:pt idx="80239" formatCode="0.00E+00">
                  <c:v>4.55E-4</c:v>
                </c:pt>
                <c:pt idx="80240" formatCode="0.00E+00">
                  <c:v>4.55E-4</c:v>
                </c:pt>
                <c:pt idx="80241" formatCode="0.00E+00">
                  <c:v>4.55E-4</c:v>
                </c:pt>
                <c:pt idx="80242" formatCode="0.00E+00">
                  <c:v>4.5399999999999998E-4</c:v>
                </c:pt>
                <c:pt idx="80243" formatCode="0.00E+00">
                  <c:v>4.5399999999999998E-4</c:v>
                </c:pt>
                <c:pt idx="80244" formatCode="0.00E+00">
                  <c:v>4.5399999999999998E-4</c:v>
                </c:pt>
                <c:pt idx="80245" formatCode="0.00E+00">
                  <c:v>4.5399999999999998E-4</c:v>
                </c:pt>
                <c:pt idx="80246" formatCode="0.00E+00">
                  <c:v>4.5399999999999998E-4</c:v>
                </c:pt>
                <c:pt idx="80247" formatCode="0.00E+00">
                  <c:v>4.5399999999999998E-4</c:v>
                </c:pt>
                <c:pt idx="80248" formatCode="0.00E+00">
                  <c:v>4.5399999999999998E-4</c:v>
                </c:pt>
                <c:pt idx="80249" formatCode="0.00E+00">
                  <c:v>4.5300000000000001E-4</c:v>
                </c:pt>
                <c:pt idx="80250" formatCode="0.00E+00">
                  <c:v>4.5300000000000001E-4</c:v>
                </c:pt>
                <c:pt idx="80251" formatCode="0.00E+00">
                  <c:v>4.5300000000000001E-4</c:v>
                </c:pt>
                <c:pt idx="80252" formatCode="0.00E+00">
                  <c:v>4.5300000000000001E-4</c:v>
                </c:pt>
                <c:pt idx="80253" formatCode="0.00E+00">
                  <c:v>4.5300000000000001E-4</c:v>
                </c:pt>
                <c:pt idx="80254" formatCode="0.00E+00">
                  <c:v>4.5300000000000001E-4</c:v>
                </c:pt>
                <c:pt idx="80255" formatCode="0.00E+00">
                  <c:v>4.5300000000000001E-4</c:v>
                </c:pt>
                <c:pt idx="80256" formatCode="0.00E+00">
                  <c:v>4.5199999999999998E-4</c:v>
                </c:pt>
                <c:pt idx="80257" formatCode="0.00E+00">
                  <c:v>4.5199999999999998E-4</c:v>
                </c:pt>
                <c:pt idx="80258" formatCode="0.00E+00">
                  <c:v>4.5199999999999998E-4</c:v>
                </c:pt>
                <c:pt idx="80259" formatCode="0.00E+00">
                  <c:v>4.5199999999999998E-4</c:v>
                </c:pt>
                <c:pt idx="80260" formatCode="0.00E+00">
                  <c:v>4.5199999999999998E-4</c:v>
                </c:pt>
                <c:pt idx="80261" formatCode="0.00E+00">
                  <c:v>4.5199999999999998E-4</c:v>
                </c:pt>
                <c:pt idx="80262" formatCode="0.00E+00">
                  <c:v>4.5199999999999998E-4</c:v>
                </c:pt>
                <c:pt idx="80263" formatCode="0.00E+00">
                  <c:v>4.5100000000000001E-4</c:v>
                </c:pt>
                <c:pt idx="80264" formatCode="0.00E+00">
                  <c:v>4.5100000000000001E-4</c:v>
                </c:pt>
                <c:pt idx="80265" formatCode="0.00E+00">
                  <c:v>4.5100000000000001E-4</c:v>
                </c:pt>
                <c:pt idx="80266" formatCode="0.00E+00">
                  <c:v>4.5100000000000001E-4</c:v>
                </c:pt>
                <c:pt idx="80267" formatCode="0.00E+00">
                  <c:v>4.5100000000000001E-4</c:v>
                </c:pt>
                <c:pt idx="80268" formatCode="0.00E+00">
                  <c:v>4.5100000000000001E-4</c:v>
                </c:pt>
                <c:pt idx="80269" formatCode="0.00E+00">
                  <c:v>4.5100000000000001E-4</c:v>
                </c:pt>
                <c:pt idx="80270" formatCode="0.00E+00">
                  <c:v>4.4999999999999999E-4</c:v>
                </c:pt>
                <c:pt idx="80271" formatCode="0.00E+00">
                  <c:v>4.4999999999999999E-4</c:v>
                </c:pt>
                <c:pt idx="80272" formatCode="0.00E+00">
                  <c:v>4.4999999999999999E-4</c:v>
                </c:pt>
                <c:pt idx="80273" formatCode="0.00E+00">
                  <c:v>4.4999999999999999E-4</c:v>
                </c:pt>
                <c:pt idx="80274" formatCode="0.00E+00">
                  <c:v>4.4999999999999999E-4</c:v>
                </c:pt>
                <c:pt idx="80275" formatCode="0.00E+00">
                  <c:v>4.4999999999999999E-4</c:v>
                </c:pt>
                <c:pt idx="80276" formatCode="0.00E+00">
                  <c:v>4.4999999999999999E-4</c:v>
                </c:pt>
                <c:pt idx="80277" formatCode="0.00E+00">
                  <c:v>4.4999999999999999E-4</c:v>
                </c:pt>
                <c:pt idx="80278" formatCode="0.00E+00">
                  <c:v>4.4900000000000002E-4</c:v>
                </c:pt>
                <c:pt idx="80279" formatCode="0.00E+00">
                  <c:v>4.4900000000000002E-4</c:v>
                </c:pt>
                <c:pt idx="80280" formatCode="0.00E+00">
                  <c:v>4.4900000000000002E-4</c:v>
                </c:pt>
                <c:pt idx="80281" formatCode="0.00E+00">
                  <c:v>4.4900000000000002E-4</c:v>
                </c:pt>
                <c:pt idx="80282" formatCode="0.00E+00">
                  <c:v>4.4900000000000002E-4</c:v>
                </c:pt>
                <c:pt idx="80283" formatCode="0.00E+00">
                  <c:v>4.4900000000000002E-4</c:v>
                </c:pt>
                <c:pt idx="80284" formatCode="0.00E+00">
                  <c:v>4.4900000000000002E-4</c:v>
                </c:pt>
                <c:pt idx="80285" formatCode="0.00E+00">
                  <c:v>4.4799999999999999E-4</c:v>
                </c:pt>
                <c:pt idx="80286" formatCode="0.00E+00">
                  <c:v>4.4799999999999999E-4</c:v>
                </c:pt>
                <c:pt idx="80287" formatCode="0.00E+00">
                  <c:v>4.4799999999999999E-4</c:v>
                </c:pt>
                <c:pt idx="80288" formatCode="0.00E+00">
                  <c:v>4.4799999999999999E-4</c:v>
                </c:pt>
                <c:pt idx="80289" formatCode="0.00E+00">
                  <c:v>4.4799999999999999E-4</c:v>
                </c:pt>
                <c:pt idx="80290" formatCode="0.00E+00">
                  <c:v>4.4799999999999999E-4</c:v>
                </c:pt>
                <c:pt idx="80291" formatCode="0.00E+00">
                  <c:v>4.4799999999999999E-4</c:v>
                </c:pt>
                <c:pt idx="80292" formatCode="0.00E+00">
                  <c:v>4.4700000000000002E-4</c:v>
                </c:pt>
                <c:pt idx="80293" formatCode="0.00E+00">
                  <c:v>4.4700000000000002E-4</c:v>
                </c:pt>
                <c:pt idx="80294" formatCode="0.00E+00">
                  <c:v>4.4700000000000002E-4</c:v>
                </c:pt>
                <c:pt idx="80295" formatCode="0.00E+00">
                  <c:v>4.4700000000000002E-4</c:v>
                </c:pt>
                <c:pt idx="80296" formatCode="0.00E+00">
                  <c:v>4.4700000000000002E-4</c:v>
                </c:pt>
                <c:pt idx="80297" formatCode="0.00E+00">
                  <c:v>4.4700000000000002E-4</c:v>
                </c:pt>
                <c:pt idx="80298" formatCode="0.00E+00">
                  <c:v>4.4700000000000002E-4</c:v>
                </c:pt>
                <c:pt idx="80299" formatCode="0.00E+00">
                  <c:v>4.4700000000000002E-4</c:v>
                </c:pt>
                <c:pt idx="80300" formatCode="0.00E+00">
                  <c:v>4.4700000000000002E-4</c:v>
                </c:pt>
                <c:pt idx="80301" formatCode="0.00E+00">
                  <c:v>4.4700000000000002E-4</c:v>
                </c:pt>
                <c:pt idx="80302" formatCode="0.00E+00">
                  <c:v>4.46E-4</c:v>
                </c:pt>
                <c:pt idx="80303" formatCode="0.00E+00">
                  <c:v>4.46E-4</c:v>
                </c:pt>
                <c:pt idx="80304" formatCode="0.00E+00">
                  <c:v>4.46E-4</c:v>
                </c:pt>
                <c:pt idx="80305" formatCode="0.00E+00">
                  <c:v>4.46E-4</c:v>
                </c:pt>
                <c:pt idx="80306" formatCode="0.00E+00">
                  <c:v>4.46E-4</c:v>
                </c:pt>
                <c:pt idx="80307" formatCode="0.00E+00">
                  <c:v>4.46E-4</c:v>
                </c:pt>
                <c:pt idx="80308" formatCode="0.00E+00">
                  <c:v>4.4499999999999997E-4</c:v>
                </c:pt>
                <c:pt idx="80309" formatCode="0.00E+00">
                  <c:v>4.46E-4</c:v>
                </c:pt>
                <c:pt idx="80310" formatCode="0.00E+00">
                  <c:v>4.4499999999999997E-4</c:v>
                </c:pt>
                <c:pt idx="80311" formatCode="0.00E+00">
                  <c:v>4.4499999999999997E-4</c:v>
                </c:pt>
                <c:pt idx="80312" formatCode="0.00E+00">
                  <c:v>4.4499999999999997E-4</c:v>
                </c:pt>
                <c:pt idx="80313" formatCode="0.00E+00">
                  <c:v>4.4499999999999997E-4</c:v>
                </c:pt>
                <c:pt idx="80314" formatCode="0.00E+00">
                  <c:v>4.4499999999999997E-4</c:v>
                </c:pt>
                <c:pt idx="80315" formatCode="0.00E+00">
                  <c:v>4.4499999999999997E-4</c:v>
                </c:pt>
                <c:pt idx="80316" formatCode="0.00E+00">
                  <c:v>4.4499999999999997E-4</c:v>
                </c:pt>
                <c:pt idx="80317" formatCode="0.00E+00">
                  <c:v>4.4499999999999997E-4</c:v>
                </c:pt>
                <c:pt idx="80318" formatCode="0.00E+00">
                  <c:v>4.4499999999999997E-4</c:v>
                </c:pt>
                <c:pt idx="80319" formatCode="0.00E+00">
                  <c:v>4.44E-4</c:v>
                </c:pt>
                <c:pt idx="80320" formatCode="0.00E+00">
                  <c:v>4.44E-4</c:v>
                </c:pt>
                <c:pt idx="80321" formatCode="0.00E+00">
                  <c:v>4.44E-4</c:v>
                </c:pt>
                <c:pt idx="80322" formatCode="0.00E+00">
                  <c:v>4.44E-4</c:v>
                </c:pt>
                <c:pt idx="80323" formatCode="0.00E+00">
                  <c:v>4.44E-4</c:v>
                </c:pt>
                <c:pt idx="80324" formatCode="0.00E+00">
                  <c:v>4.44E-4</c:v>
                </c:pt>
                <c:pt idx="80325" formatCode="0.00E+00">
                  <c:v>4.44E-4</c:v>
                </c:pt>
                <c:pt idx="80326" formatCode="0.00E+00">
                  <c:v>4.44E-4</c:v>
                </c:pt>
                <c:pt idx="80327" formatCode="0.00E+00">
                  <c:v>4.44E-4</c:v>
                </c:pt>
                <c:pt idx="80328" formatCode="0.00E+00">
                  <c:v>4.4299999999999998E-4</c:v>
                </c:pt>
                <c:pt idx="80329" formatCode="0.00E+00">
                  <c:v>4.4299999999999998E-4</c:v>
                </c:pt>
                <c:pt idx="80330" formatCode="0.00E+00">
                  <c:v>4.4299999999999998E-4</c:v>
                </c:pt>
                <c:pt idx="80331" formatCode="0.00E+00">
                  <c:v>4.4299999999999998E-4</c:v>
                </c:pt>
                <c:pt idx="80332" formatCode="0.00E+00">
                  <c:v>4.4299999999999998E-4</c:v>
                </c:pt>
                <c:pt idx="80333" formatCode="0.00E+00">
                  <c:v>4.4299999999999998E-4</c:v>
                </c:pt>
                <c:pt idx="80334" formatCode="0.00E+00">
                  <c:v>4.4299999999999998E-4</c:v>
                </c:pt>
                <c:pt idx="80335" formatCode="0.00E+00">
                  <c:v>4.4299999999999998E-4</c:v>
                </c:pt>
                <c:pt idx="80336" formatCode="0.00E+00">
                  <c:v>4.4299999999999998E-4</c:v>
                </c:pt>
                <c:pt idx="80337" formatCode="0.00E+00">
                  <c:v>4.4299999999999998E-4</c:v>
                </c:pt>
                <c:pt idx="80338" formatCode="0.00E+00">
                  <c:v>4.4299999999999998E-4</c:v>
                </c:pt>
                <c:pt idx="80339" formatCode="0.00E+00">
                  <c:v>4.4299999999999998E-4</c:v>
                </c:pt>
                <c:pt idx="80340" formatCode="0.00E+00">
                  <c:v>4.4200000000000001E-4</c:v>
                </c:pt>
                <c:pt idx="80341" formatCode="0.00E+00">
                  <c:v>4.4200000000000001E-4</c:v>
                </c:pt>
                <c:pt idx="80342" formatCode="0.00E+00">
                  <c:v>4.4200000000000001E-4</c:v>
                </c:pt>
                <c:pt idx="80343" formatCode="0.00E+00">
                  <c:v>4.4200000000000001E-4</c:v>
                </c:pt>
                <c:pt idx="80344" formatCode="0.00E+00">
                  <c:v>4.4200000000000001E-4</c:v>
                </c:pt>
                <c:pt idx="80345" formatCode="0.00E+00">
                  <c:v>4.4200000000000001E-4</c:v>
                </c:pt>
                <c:pt idx="80346" formatCode="0.00E+00">
                  <c:v>4.4200000000000001E-4</c:v>
                </c:pt>
                <c:pt idx="80347" formatCode="0.00E+00">
                  <c:v>4.4200000000000001E-4</c:v>
                </c:pt>
                <c:pt idx="80348" formatCode="0.00E+00">
                  <c:v>4.4200000000000001E-4</c:v>
                </c:pt>
                <c:pt idx="80349" formatCode="0.00E+00">
                  <c:v>4.4099999999999999E-4</c:v>
                </c:pt>
                <c:pt idx="80350" formatCode="0.00E+00">
                  <c:v>4.4099999999999999E-4</c:v>
                </c:pt>
                <c:pt idx="80351" formatCode="0.00E+00">
                  <c:v>4.4099999999999999E-4</c:v>
                </c:pt>
                <c:pt idx="80352" formatCode="0.00E+00">
                  <c:v>4.4099999999999999E-4</c:v>
                </c:pt>
                <c:pt idx="80353" formatCode="0.00E+00">
                  <c:v>4.4099999999999999E-4</c:v>
                </c:pt>
                <c:pt idx="80354" formatCode="0.00E+00">
                  <c:v>4.4099999999999999E-4</c:v>
                </c:pt>
                <c:pt idx="80355" formatCode="0.00E+00">
                  <c:v>4.4099999999999999E-4</c:v>
                </c:pt>
                <c:pt idx="80356" formatCode="0.00E+00">
                  <c:v>4.4099999999999999E-4</c:v>
                </c:pt>
                <c:pt idx="80357" formatCode="0.00E+00">
                  <c:v>4.4099999999999999E-4</c:v>
                </c:pt>
                <c:pt idx="80358" formatCode="0.00E+00">
                  <c:v>4.4099999999999999E-4</c:v>
                </c:pt>
                <c:pt idx="80359" formatCode="0.00E+00">
                  <c:v>4.4000000000000002E-4</c:v>
                </c:pt>
                <c:pt idx="80360" formatCode="0.00E+00">
                  <c:v>4.4000000000000002E-4</c:v>
                </c:pt>
                <c:pt idx="80361" formatCode="0.00E+00">
                  <c:v>4.4000000000000002E-4</c:v>
                </c:pt>
                <c:pt idx="80362" formatCode="0.00E+00">
                  <c:v>4.4000000000000002E-4</c:v>
                </c:pt>
                <c:pt idx="80363" formatCode="0.00E+00">
                  <c:v>4.4000000000000002E-4</c:v>
                </c:pt>
                <c:pt idx="80364" formatCode="0.00E+00">
                  <c:v>4.4000000000000002E-4</c:v>
                </c:pt>
                <c:pt idx="80365" formatCode="0.00E+00">
                  <c:v>4.4000000000000002E-4</c:v>
                </c:pt>
                <c:pt idx="80366" formatCode="0.00E+00">
                  <c:v>4.4000000000000002E-4</c:v>
                </c:pt>
                <c:pt idx="80367" formatCode="0.00E+00">
                  <c:v>4.4000000000000002E-4</c:v>
                </c:pt>
                <c:pt idx="80368" formatCode="0.00E+00">
                  <c:v>4.4000000000000002E-4</c:v>
                </c:pt>
                <c:pt idx="80369" formatCode="0.00E+00">
                  <c:v>4.4000000000000002E-4</c:v>
                </c:pt>
                <c:pt idx="80370" formatCode="0.00E+00">
                  <c:v>4.4000000000000002E-4</c:v>
                </c:pt>
                <c:pt idx="80371" formatCode="0.00E+00">
                  <c:v>4.3899999999999999E-4</c:v>
                </c:pt>
                <c:pt idx="80372" formatCode="0.00E+00">
                  <c:v>4.3899999999999999E-4</c:v>
                </c:pt>
                <c:pt idx="80373" formatCode="0.00E+00">
                  <c:v>4.3899999999999999E-4</c:v>
                </c:pt>
                <c:pt idx="80374" formatCode="0.00E+00">
                  <c:v>4.3899999999999999E-4</c:v>
                </c:pt>
                <c:pt idx="80375" formatCode="0.00E+00">
                  <c:v>4.3899999999999999E-4</c:v>
                </c:pt>
                <c:pt idx="80376" formatCode="0.00E+00">
                  <c:v>4.3899999999999999E-4</c:v>
                </c:pt>
                <c:pt idx="80377" formatCode="0.00E+00">
                  <c:v>4.3899999999999999E-4</c:v>
                </c:pt>
                <c:pt idx="80378" formatCode="0.00E+00">
                  <c:v>4.3899999999999999E-4</c:v>
                </c:pt>
                <c:pt idx="80379" formatCode="0.00E+00">
                  <c:v>4.3899999999999999E-4</c:v>
                </c:pt>
                <c:pt idx="80380" formatCode="0.00E+00">
                  <c:v>4.3899999999999999E-4</c:v>
                </c:pt>
                <c:pt idx="80381" formatCode="0.00E+00">
                  <c:v>4.3899999999999999E-4</c:v>
                </c:pt>
                <c:pt idx="80382" formatCode="0.00E+00">
                  <c:v>4.3800000000000002E-4</c:v>
                </c:pt>
                <c:pt idx="80383" formatCode="0.00E+00">
                  <c:v>4.3800000000000002E-4</c:v>
                </c:pt>
                <c:pt idx="80384" formatCode="0.00E+00">
                  <c:v>4.3800000000000002E-4</c:v>
                </c:pt>
                <c:pt idx="80385" formatCode="0.00E+00">
                  <c:v>4.3800000000000002E-4</c:v>
                </c:pt>
                <c:pt idx="80386" formatCode="0.00E+00">
                  <c:v>4.3800000000000002E-4</c:v>
                </c:pt>
                <c:pt idx="80387" formatCode="0.00E+00">
                  <c:v>4.3800000000000002E-4</c:v>
                </c:pt>
                <c:pt idx="80388" formatCode="0.00E+00">
                  <c:v>4.3800000000000002E-4</c:v>
                </c:pt>
                <c:pt idx="80389" formatCode="0.00E+00">
                  <c:v>4.3800000000000002E-4</c:v>
                </c:pt>
                <c:pt idx="80390" formatCode="0.00E+00">
                  <c:v>4.3800000000000002E-4</c:v>
                </c:pt>
                <c:pt idx="80391" formatCode="0.00E+00">
                  <c:v>4.3800000000000002E-4</c:v>
                </c:pt>
                <c:pt idx="80392" formatCode="0.00E+00">
                  <c:v>4.37E-4</c:v>
                </c:pt>
                <c:pt idx="80393" formatCode="0.00E+00">
                  <c:v>4.37E-4</c:v>
                </c:pt>
                <c:pt idx="80394" formatCode="0.00E+00">
                  <c:v>4.37E-4</c:v>
                </c:pt>
                <c:pt idx="80395" formatCode="0.00E+00">
                  <c:v>4.37E-4</c:v>
                </c:pt>
                <c:pt idx="80396" formatCode="0.00E+00">
                  <c:v>4.37E-4</c:v>
                </c:pt>
                <c:pt idx="80397" formatCode="0.00E+00">
                  <c:v>4.37E-4</c:v>
                </c:pt>
                <c:pt idx="80398" formatCode="0.00E+00">
                  <c:v>4.37E-4</c:v>
                </c:pt>
                <c:pt idx="80399" formatCode="0.00E+00">
                  <c:v>4.37E-4</c:v>
                </c:pt>
                <c:pt idx="80400" formatCode="0.00E+00">
                  <c:v>4.37E-4</c:v>
                </c:pt>
                <c:pt idx="80401" formatCode="0.00E+00">
                  <c:v>4.37E-4</c:v>
                </c:pt>
                <c:pt idx="80402" formatCode="0.00E+00">
                  <c:v>4.37E-4</c:v>
                </c:pt>
                <c:pt idx="80403" formatCode="0.00E+00">
                  <c:v>4.37E-4</c:v>
                </c:pt>
                <c:pt idx="80404" formatCode="0.00E+00">
                  <c:v>4.3600000000000003E-4</c:v>
                </c:pt>
                <c:pt idx="80405" formatCode="0.00E+00">
                  <c:v>4.3600000000000003E-4</c:v>
                </c:pt>
                <c:pt idx="80406" formatCode="0.00E+00">
                  <c:v>4.3600000000000003E-4</c:v>
                </c:pt>
                <c:pt idx="80407" formatCode="0.00E+00">
                  <c:v>4.3600000000000003E-4</c:v>
                </c:pt>
                <c:pt idx="80408" formatCode="0.00E+00">
                  <c:v>4.3600000000000003E-4</c:v>
                </c:pt>
                <c:pt idx="80409" formatCode="0.00E+00">
                  <c:v>4.3600000000000003E-4</c:v>
                </c:pt>
                <c:pt idx="80410" formatCode="0.00E+00">
                  <c:v>4.3600000000000003E-4</c:v>
                </c:pt>
                <c:pt idx="80411" formatCode="0.00E+00">
                  <c:v>4.3600000000000003E-4</c:v>
                </c:pt>
                <c:pt idx="80412" formatCode="0.00E+00">
                  <c:v>4.3600000000000003E-4</c:v>
                </c:pt>
                <c:pt idx="80413" formatCode="0.00E+00">
                  <c:v>4.3600000000000003E-4</c:v>
                </c:pt>
                <c:pt idx="80414" formatCode="0.00E+00">
                  <c:v>4.3600000000000003E-4</c:v>
                </c:pt>
                <c:pt idx="80415" formatCode="0.00E+00">
                  <c:v>4.3600000000000003E-4</c:v>
                </c:pt>
                <c:pt idx="80416" formatCode="0.00E+00">
                  <c:v>4.3600000000000003E-4</c:v>
                </c:pt>
                <c:pt idx="80417" formatCode="0.00E+00">
                  <c:v>4.3600000000000003E-4</c:v>
                </c:pt>
                <c:pt idx="80418" formatCode="0.00E+00">
                  <c:v>4.3600000000000003E-4</c:v>
                </c:pt>
                <c:pt idx="80419" formatCode="0.00E+00">
                  <c:v>4.35E-4</c:v>
                </c:pt>
                <c:pt idx="80420" formatCode="0.00E+00">
                  <c:v>4.35E-4</c:v>
                </c:pt>
                <c:pt idx="80421" formatCode="0.00E+00">
                  <c:v>4.35E-4</c:v>
                </c:pt>
                <c:pt idx="80422" formatCode="0.00E+00">
                  <c:v>4.35E-4</c:v>
                </c:pt>
                <c:pt idx="80423" formatCode="0.00E+00">
                  <c:v>4.35E-4</c:v>
                </c:pt>
                <c:pt idx="80424" formatCode="0.00E+00">
                  <c:v>4.35E-4</c:v>
                </c:pt>
                <c:pt idx="80425" formatCode="0.00E+00">
                  <c:v>4.35E-4</c:v>
                </c:pt>
                <c:pt idx="80426" formatCode="0.00E+00">
                  <c:v>4.35E-4</c:v>
                </c:pt>
                <c:pt idx="80427" formatCode="0.00E+00">
                  <c:v>4.35E-4</c:v>
                </c:pt>
                <c:pt idx="80428" formatCode="0.00E+00">
                  <c:v>4.35E-4</c:v>
                </c:pt>
                <c:pt idx="80429" formatCode="0.00E+00">
                  <c:v>4.35E-4</c:v>
                </c:pt>
                <c:pt idx="80430" formatCode="0.00E+00">
                  <c:v>4.35E-4</c:v>
                </c:pt>
                <c:pt idx="80431" formatCode="0.00E+00">
                  <c:v>4.35E-4</c:v>
                </c:pt>
                <c:pt idx="80432" formatCode="0.00E+00">
                  <c:v>4.3399999999999998E-4</c:v>
                </c:pt>
                <c:pt idx="80433" formatCode="0.00E+00">
                  <c:v>4.3399999999999998E-4</c:v>
                </c:pt>
                <c:pt idx="80434" formatCode="0.00E+00">
                  <c:v>4.3399999999999998E-4</c:v>
                </c:pt>
                <c:pt idx="80435" formatCode="0.00E+00">
                  <c:v>4.3399999999999998E-4</c:v>
                </c:pt>
                <c:pt idx="80436" formatCode="0.00E+00">
                  <c:v>4.3399999999999998E-4</c:v>
                </c:pt>
                <c:pt idx="80437" formatCode="0.00E+00">
                  <c:v>4.3399999999999998E-4</c:v>
                </c:pt>
                <c:pt idx="80438" formatCode="0.00E+00">
                  <c:v>4.3399999999999998E-4</c:v>
                </c:pt>
                <c:pt idx="80439" formatCode="0.00E+00">
                  <c:v>4.3399999999999998E-4</c:v>
                </c:pt>
                <c:pt idx="80440" formatCode="0.00E+00">
                  <c:v>4.3399999999999998E-4</c:v>
                </c:pt>
                <c:pt idx="80441" formatCode="0.00E+00">
                  <c:v>4.3399999999999998E-4</c:v>
                </c:pt>
                <c:pt idx="80442" formatCode="0.00E+00">
                  <c:v>4.3399999999999998E-4</c:v>
                </c:pt>
                <c:pt idx="80443" formatCode="0.00E+00">
                  <c:v>4.3399999999999998E-4</c:v>
                </c:pt>
                <c:pt idx="80444" formatCode="0.00E+00">
                  <c:v>4.3399999999999998E-4</c:v>
                </c:pt>
                <c:pt idx="80445" formatCode="0.00E+00">
                  <c:v>4.3399999999999998E-4</c:v>
                </c:pt>
                <c:pt idx="80446" formatCode="0.00E+00">
                  <c:v>4.3399999999999998E-4</c:v>
                </c:pt>
                <c:pt idx="80447" formatCode="0.00E+00">
                  <c:v>4.3300000000000001E-4</c:v>
                </c:pt>
                <c:pt idx="80448" formatCode="0.00E+00">
                  <c:v>4.3300000000000001E-4</c:v>
                </c:pt>
                <c:pt idx="80449" formatCode="0.00E+00">
                  <c:v>4.3300000000000001E-4</c:v>
                </c:pt>
                <c:pt idx="80450" formatCode="0.00E+00">
                  <c:v>4.3300000000000001E-4</c:v>
                </c:pt>
                <c:pt idx="80451" formatCode="0.00E+00">
                  <c:v>4.3300000000000001E-4</c:v>
                </c:pt>
                <c:pt idx="80452" formatCode="0.00E+00">
                  <c:v>4.3300000000000001E-4</c:v>
                </c:pt>
                <c:pt idx="80453" formatCode="0.00E+00">
                  <c:v>4.3300000000000001E-4</c:v>
                </c:pt>
                <c:pt idx="80454" formatCode="0.00E+00">
                  <c:v>4.3300000000000001E-4</c:v>
                </c:pt>
                <c:pt idx="80455" formatCode="0.00E+00">
                  <c:v>4.3300000000000001E-4</c:v>
                </c:pt>
                <c:pt idx="80456" formatCode="0.00E+00">
                  <c:v>4.3300000000000001E-4</c:v>
                </c:pt>
                <c:pt idx="80457" formatCode="0.00E+00">
                  <c:v>4.3300000000000001E-4</c:v>
                </c:pt>
                <c:pt idx="80458" formatCode="0.00E+00">
                  <c:v>4.3300000000000001E-4</c:v>
                </c:pt>
                <c:pt idx="80459" formatCode="0.00E+00">
                  <c:v>4.3300000000000001E-4</c:v>
                </c:pt>
                <c:pt idx="80460" formatCode="0.00E+00">
                  <c:v>4.3300000000000001E-4</c:v>
                </c:pt>
                <c:pt idx="80461" formatCode="0.00E+00">
                  <c:v>4.3300000000000001E-4</c:v>
                </c:pt>
                <c:pt idx="80462" formatCode="0.00E+00">
                  <c:v>4.3300000000000001E-4</c:v>
                </c:pt>
                <c:pt idx="80463" formatCode="0.00E+00">
                  <c:v>4.3199999999999998E-4</c:v>
                </c:pt>
                <c:pt idx="80464" formatCode="0.00E+00">
                  <c:v>4.3199999999999998E-4</c:v>
                </c:pt>
                <c:pt idx="80465" formatCode="0.00E+00">
                  <c:v>4.3199999999999998E-4</c:v>
                </c:pt>
                <c:pt idx="80466" formatCode="0.00E+00">
                  <c:v>4.3199999999999998E-4</c:v>
                </c:pt>
                <c:pt idx="80467" formatCode="0.00E+00">
                  <c:v>4.3199999999999998E-4</c:v>
                </c:pt>
                <c:pt idx="80468" formatCode="0.00E+00">
                  <c:v>4.3199999999999998E-4</c:v>
                </c:pt>
                <c:pt idx="80469" formatCode="0.00E+00">
                  <c:v>4.3199999999999998E-4</c:v>
                </c:pt>
                <c:pt idx="80470" formatCode="0.00E+00">
                  <c:v>4.3199999999999998E-4</c:v>
                </c:pt>
                <c:pt idx="80471" formatCode="0.00E+00">
                  <c:v>4.3199999999999998E-4</c:v>
                </c:pt>
                <c:pt idx="80472" formatCode="0.00E+00">
                  <c:v>4.3199999999999998E-4</c:v>
                </c:pt>
                <c:pt idx="80473" formatCode="0.00E+00">
                  <c:v>4.3199999999999998E-4</c:v>
                </c:pt>
                <c:pt idx="80474" formatCode="0.00E+00">
                  <c:v>4.3199999999999998E-4</c:v>
                </c:pt>
                <c:pt idx="80475" formatCode="0.00E+00">
                  <c:v>4.3199999999999998E-4</c:v>
                </c:pt>
                <c:pt idx="80476" formatCode="0.00E+00">
                  <c:v>4.3199999999999998E-4</c:v>
                </c:pt>
                <c:pt idx="80477" formatCode="0.00E+00">
                  <c:v>4.3199999999999998E-4</c:v>
                </c:pt>
                <c:pt idx="80478" formatCode="0.00E+00">
                  <c:v>4.3199999999999998E-4</c:v>
                </c:pt>
                <c:pt idx="80479" formatCode="0.00E+00">
                  <c:v>4.3199999999999998E-4</c:v>
                </c:pt>
                <c:pt idx="80480" formatCode="0.00E+00">
                  <c:v>4.3199999999999998E-4</c:v>
                </c:pt>
                <c:pt idx="80481" formatCode="0.00E+00">
                  <c:v>4.3100000000000001E-4</c:v>
                </c:pt>
                <c:pt idx="80482" formatCode="0.00E+00">
                  <c:v>4.3100000000000001E-4</c:v>
                </c:pt>
                <c:pt idx="80483" formatCode="0.00E+00">
                  <c:v>4.3100000000000001E-4</c:v>
                </c:pt>
                <c:pt idx="80484" formatCode="0.00E+00">
                  <c:v>4.3100000000000001E-4</c:v>
                </c:pt>
                <c:pt idx="80485" formatCode="0.00E+00">
                  <c:v>4.3100000000000001E-4</c:v>
                </c:pt>
                <c:pt idx="80486" formatCode="0.00E+00">
                  <c:v>4.3100000000000001E-4</c:v>
                </c:pt>
                <c:pt idx="80487" formatCode="0.00E+00">
                  <c:v>4.3100000000000001E-4</c:v>
                </c:pt>
                <c:pt idx="80488" formatCode="0.00E+00">
                  <c:v>4.3100000000000001E-4</c:v>
                </c:pt>
                <c:pt idx="80489" formatCode="0.00E+00">
                  <c:v>4.3100000000000001E-4</c:v>
                </c:pt>
                <c:pt idx="80490" formatCode="0.00E+00">
                  <c:v>4.3100000000000001E-4</c:v>
                </c:pt>
                <c:pt idx="80491" formatCode="0.00E+00">
                  <c:v>4.3100000000000001E-4</c:v>
                </c:pt>
                <c:pt idx="80492" formatCode="0.00E+00">
                  <c:v>4.3100000000000001E-4</c:v>
                </c:pt>
                <c:pt idx="80493" formatCode="0.00E+00">
                  <c:v>4.3100000000000001E-4</c:v>
                </c:pt>
                <c:pt idx="80494" formatCode="0.00E+00">
                  <c:v>4.3100000000000001E-4</c:v>
                </c:pt>
                <c:pt idx="80495" formatCode="0.00E+00">
                  <c:v>4.2999999999999999E-4</c:v>
                </c:pt>
                <c:pt idx="80496" formatCode="0.00E+00">
                  <c:v>4.3100000000000001E-4</c:v>
                </c:pt>
                <c:pt idx="80497" formatCode="0.00E+00">
                  <c:v>4.2999999999999999E-4</c:v>
                </c:pt>
                <c:pt idx="80498" formatCode="0.00E+00">
                  <c:v>4.2999999999999999E-4</c:v>
                </c:pt>
                <c:pt idx="80499" formatCode="0.00E+00">
                  <c:v>4.2999999999999999E-4</c:v>
                </c:pt>
                <c:pt idx="80500" formatCode="0.00E+00">
                  <c:v>4.2999999999999999E-4</c:v>
                </c:pt>
                <c:pt idx="80501" formatCode="0.00E+00">
                  <c:v>4.2999999999999999E-4</c:v>
                </c:pt>
                <c:pt idx="80502" formatCode="0.00E+00">
                  <c:v>4.2999999999999999E-4</c:v>
                </c:pt>
                <c:pt idx="80503" formatCode="0.00E+00">
                  <c:v>4.2999999999999999E-4</c:v>
                </c:pt>
                <c:pt idx="80504" formatCode="0.00E+00">
                  <c:v>4.2999999999999999E-4</c:v>
                </c:pt>
                <c:pt idx="80505" formatCode="0.00E+00">
                  <c:v>4.2999999999999999E-4</c:v>
                </c:pt>
                <c:pt idx="80506" formatCode="0.00E+00">
                  <c:v>4.2999999999999999E-4</c:v>
                </c:pt>
                <c:pt idx="80507" formatCode="0.00E+00">
                  <c:v>4.2999999999999999E-4</c:v>
                </c:pt>
                <c:pt idx="80508" formatCode="0.00E+00">
                  <c:v>4.2999999999999999E-4</c:v>
                </c:pt>
                <c:pt idx="80509" formatCode="0.00E+00">
                  <c:v>4.2999999999999999E-4</c:v>
                </c:pt>
                <c:pt idx="80510" formatCode="0.00E+00">
                  <c:v>4.2999999999999999E-4</c:v>
                </c:pt>
                <c:pt idx="80511" formatCode="0.00E+00">
                  <c:v>4.2999999999999999E-4</c:v>
                </c:pt>
                <c:pt idx="80512" formatCode="0.00E+00">
                  <c:v>4.2999999999999999E-4</c:v>
                </c:pt>
                <c:pt idx="80513" formatCode="0.00E+00">
                  <c:v>4.2999999999999999E-4</c:v>
                </c:pt>
                <c:pt idx="80514" formatCode="0.00E+00">
                  <c:v>4.2900000000000002E-4</c:v>
                </c:pt>
                <c:pt idx="80515" formatCode="0.00E+00">
                  <c:v>4.2900000000000002E-4</c:v>
                </c:pt>
                <c:pt idx="80516" formatCode="0.00E+00">
                  <c:v>4.2900000000000002E-4</c:v>
                </c:pt>
                <c:pt idx="80517" formatCode="0.00E+00">
                  <c:v>4.2900000000000002E-4</c:v>
                </c:pt>
                <c:pt idx="80518" formatCode="0.00E+00">
                  <c:v>4.2900000000000002E-4</c:v>
                </c:pt>
                <c:pt idx="80519" formatCode="0.00E+00">
                  <c:v>4.2900000000000002E-4</c:v>
                </c:pt>
                <c:pt idx="80520" formatCode="0.00E+00">
                  <c:v>4.2900000000000002E-4</c:v>
                </c:pt>
                <c:pt idx="80521" formatCode="0.00E+00">
                  <c:v>4.2900000000000002E-4</c:v>
                </c:pt>
                <c:pt idx="80522" formatCode="0.00E+00">
                  <c:v>4.2900000000000002E-4</c:v>
                </c:pt>
                <c:pt idx="80523" formatCode="0.00E+00">
                  <c:v>4.2900000000000002E-4</c:v>
                </c:pt>
                <c:pt idx="80524" formatCode="0.00E+00">
                  <c:v>4.2900000000000002E-4</c:v>
                </c:pt>
                <c:pt idx="80525" formatCode="0.00E+00">
                  <c:v>4.2900000000000002E-4</c:v>
                </c:pt>
                <c:pt idx="80526" formatCode="0.00E+00">
                  <c:v>4.2900000000000002E-4</c:v>
                </c:pt>
                <c:pt idx="80527" formatCode="0.00E+00">
                  <c:v>4.2900000000000002E-4</c:v>
                </c:pt>
                <c:pt idx="80528" formatCode="0.00E+00">
                  <c:v>4.2900000000000002E-4</c:v>
                </c:pt>
                <c:pt idx="80529" formatCode="0.00E+00">
                  <c:v>4.2900000000000002E-4</c:v>
                </c:pt>
                <c:pt idx="80530" formatCode="0.00E+00">
                  <c:v>4.2900000000000002E-4</c:v>
                </c:pt>
                <c:pt idx="80531" formatCode="0.00E+00">
                  <c:v>4.2900000000000002E-4</c:v>
                </c:pt>
                <c:pt idx="80532" formatCode="0.00E+00">
                  <c:v>4.2900000000000002E-4</c:v>
                </c:pt>
                <c:pt idx="80533" formatCode="0.00E+00">
                  <c:v>4.2900000000000002E-4</c:v>
                </c:pt>
                <c:pt idx="80534" formatCode="0.00E+00">
                  <c:v>4.28E-4</c:v>
                </c:pt>
                <c:pt idx="80535" formatCode="0.00E+00">
                  <c:v>4.28E-4</c:v>
                </c:pt>
                <c:pt idx="80536" formatCode="0.00E+00">
                  <c:v>4.28E-4</c:v>
                </c:pt>
                <c:pt idx="80537" formatCode="0.00E+00">
                  <c:v>4.28E-4</c:v>
                </c:pt>
                <c:pt idx="80538" formatCode="0.00E+00">
                  <c:v>4.28E-4</c:v>
                </c:pt>
                <c:pt idx="80539" formatCode="0.00E+00">
                  <c:v>4.28E-4</c:v>
                </c:pt>
                <c:pt idx="80540" formatCode="0.00E+00">
                  <c:v>4.28E-4</c:v>
                </c:pt>
                <c:pt idx="80541" formatCode="0.00E+00">
                  <c:v>4.28E-4</c:v>
                </c:pt>
                <c:pt idx="80542" formatCode="0.00E+00">
                  <c:v>4.28E-4</c:v>
                </c:pt>
                <c:pt idx="80543" formatCode="0.00E+00">
                  <c:v>4.28E-4</c:v>
                </c:pt>
                <c:pt idx="80544" formatCode="0.00E+00">
                  <c:v>4.28E-4</c:v>
                </c:pt>
                <c:pt idx="80545" formatCode="0.00E+00">
                  <c:v>4.28E-4</c:v>
                </c:pt>
                <c:pt idx="80546" formatCode="0.00E+00">
                  <c:v>4.28E-4</c:v>
                </c:pt>
                <c:pt idx="80547" formatCode="0.00E+00">
                  <c:v>4.28E-4</c:v>
                </c:pt>
                <c:pt idx="80548" formatCode="0.00E+00">
                  <c:v>4.28E-4</c:v>
                </c:pt>
                <c:pt idx="80549" formatCode="0.00E+00">
                  <c:v>4.28E-4</c:v>
                </c:pt>
                <c:pt idx="80550" formatCode="0.00E+00">
                  <c:v>4.28E-4</c:v>
                </c:pt>
                <c:pt idx="80551" formatCode="0.00E+00">
                  <c:v>4.28E-4</c:v>
                </c:pt>
                <c:pt idx="80552" formatCode="0.00E+00">
                  <c:v>4.28E-4</c:v>
                </c:pt>
                <c:pt idx="80553" formatCode="0.00E+00">
                  <c:v>4.28E-4</c:v>
                </c:pt>
                <c:pt idx="80554" formatCode="0.00E+00">
                  <c:v>4.2700000000000002E-4</c:v>
                </c:pt>
                <c:pt idx="80555" formatCode="0.00E+00">
                  <c:v>4.2700000000000002E-4</c:v>
                </c:pt>
                <c:pt idx="80556" formatCode="0.00E+00">
                  <c:v>4.2700000000000002E-4</c:v>
                </c:pt>
                <c:pt idx="80557" formatCode="0.00E+00">
                  <c:v>4.2700000000000002E-4</c:v>
                </c:pt>
                <c:pt idx="80558" formatCode="0.00E+00">
                  <c:v>4.2700000000000002E-4</c:v>
                </c:pt>
                <c:pt idx="80559" formatCode="0.00E+00">
                  <c:v>4.2700000000000002E-4</c:v>
                </c:pt>
                <c:pt idx="80560" formatCode="0.00E+00">
                  <c:v>4.2700000000000002E-4</c:v>
                </c:pt>
                <c:pt idx="80561" formatCode="0.00E+00">
                  <c:v>4.2700000000000002E-4</c:v>
                </c:pt>
                <c:pt idx="80562" formatCode="0.00E+00">
                  <c:v>4.2700000000000002E-4</c:v>
                </c:pt>
                <c:pt idx="80563" formatCode="0.00E+00">
                  <c:v>4.2700000000000002E-4</c:v>
                </c:pt>
                <c:pt idx="80564" formatCode="0.00E+00">
                  <c:v>4.2700000000000002E-4</c:v>
                </c:pt>
                <c:pt idx="80565" formatCode="0.00E+00">
                  <c:v>4.2700000000000002E-4</c:v>
                </c:pt>
                <c:pt idx="80566" formatCode="0.00E+00">
                  <c:v>4.2700000000000002E-4</c:v>
                </c:pt>
                <c:pt idx="80567" formatCode="0.00E+00">
                  <c:v>4.2700000000000002E-4</c:v>
                </c:pt>
                <c:pt idx="80568" formatCode="0.00E+00">
                  <c:v>4.2700000000000002E-4</c:v>
                </c:pt>
                <c:pt idx="80569" formatCode="0.00E+00">
                  <c:v>4.2700000000000002E-4</c:v>
                </c:pt>
                <c:pt idx="80570" formatCode="0.00E+00">
                  <c:v>4.2700000000000002E-4</c:v>
                </c:pt>
                <c:pt idx="80571" formatCode="0.00E+00">
                  <c:v>4.2700000000000002E-4</c:v>
                </c:pt>
                <c:pt idx="80572" formatCode="0.00E+00">
                  <c:v>4.2700000000000002E-4</c:v>
                </c:pt>
                <c:pt idx="80573" formatCode="0.00E+00">
                  <c:v>4.2700000000000002E-4</c:v>
                </c:pt>
                <c:pt idx="80574" formatCode="0.00E+00">
                  <c:v>4.2700000000000002E-4</c:v>
                </c:pt>
                <c:pt idx="80575" formatCode="0.00E+00">
                  <c:v>4.26E-4</c:v>
                </c:pt>
                <c:pt idx="80576" formatCode="0.00E+00">
                  <c:v>4.2700000000000002E-4</c:v>
                </c:pt>
                <c:pt idx="80577" formatCode="0.00E+00">
                  <c:v>4.26E-4</c:v>
                </c:pt>
                <c:pt idx="80578" formatCode="0.00E+00">
                  <c:v>4.26E-4</c:v>
                </c:pt>
                <c:pt idx="80579" formatCode="0.00E+00">
                  <c:v>4.26E-4</c:v>
                </c:pt>
                <c:pt idx="80580" formatCode="0.00E+00">
                  <c:v>4.26E-4</c:v>
                </c:pt>
                <c:pt idx="80581" formatCode="0.00E+00">
                  <c:v>4.26E-4</c:v>
                </c:pt>
                <c:pt idx="80582" formatCode="0.00E+00">
                  <c:v>4.26E-4</c:v>
                </c:pt>
                <c:pt idx="80583" formatCode="0.00E+00">
                  <c:v>4.26E-4</c:v>
                </c:pt>
                <c:pt idx="80584" formatCode="0.00E+00">
                  <c:v>4.26E-4</c:v>
                </c:pt>
                <c:pt idx="80585" formatCode="0.00E+00">
                  <c:v>4.26E-4</c:v>
                </c:pt>
                <c:pt idx="80586" formatCode="0.00E+00">
                  <c:v>4.26E-4</c:v>
                </c:pt>
                <c:pt idx="80587" formatCode="0.00E+00">
                  <c:v>4.26E-4</c:v>
                </c:pt>
                <c:pt idx="80588" formatCode="0.00E+00">
                  <c:v>4.26E-4</c:v>
                </c:pt>
                <c:pt idx="80589" formatCode="0.00E+00">
                  <c:v>4.26E-4</c:v>
                </c:pt>
                <c:pt idx="80590" formatCode="0.00E+00">
                  <c:v>4.26E-4</c:v>
                </c:pt>
                <c:pt idx="80591" formatCode="0.00E+00">
                  <c:v>4.26E-4</c:v>
                </c:pt>
                <c:pt idx="80592" formatCode="0.00E+00">
                  <c:v>4.26E-4</c:v>
                </c:pt>
                <c:pt idx="80593" formatCode="0.00E+00">
                  <c:v>4.26E-4</c:v>
                </c:pt>
                <c:pt idx="80594" formatCode="0.00E+00">
                  <c:v>4.26E-4</c:v>
                </c:pt>
                <c:pt idx="80595" formatCode="0.00E+00">
                  <c:v>4.2499999999999998E-4</c:v>
                </c:pt>
                <c:pt idx="80596" formatCode="0.00E+00">
                  <c:v>4.26E-4</c:v>
                </c:pt>
                <c:pt idx="80597" formatCode="0.00E+00">
                  <c:v>4.2499999999999998E-4</c:v>
                </c:pt>
                <c:pt idx="80598" formatCode="0.00E+00">
                  <c:v>4.26E-4</c:v>
                </c:pt>
                <c:pt idx="80599" formatCode="0.00E+00">
                  <c:v>4.26E-4</c:v>
                </c:pt>
                <c:pt idx="80600" formatCode="0.00E+00">
                  <c:v>4.2499999999999998E-4</c:v>
                </c:pt>
                <c:pt idx="80601" formatCode="0.00E+00">
                  <c:v>4.2499999999999998E-4</c:v>
                </c:pt>
                <c:pt idx="80602" formatCode="0.00E+00">
                  <c:v>4.2499999999999998E-4</c:v>
                </c:pt>
                <c:pt idx="80603" formatCode="0.00E+00">
                  <c:v>4.2499999999999998E-4</c:v>
                </c:pt>
                <c:pt idx="80604" formatCode="0.00E+00">
                  <c:v>4.2499999999999998E-4</c:v>
                </c:pt>
                <c:pt idx="80605" formatCode="0.00E+00">
                  <c:v>4.2499999999999998E-4</c:v>
                </c:pt>
                <c:pt idx="80606" formatCode="0.00E+00">
                  <c:v>4.2499999999999998E-4</c:v>
                </c:pt>
                <c:pt idx="80607" formatCode="0.00E+00">
                  <c:v>4.2499999999999998E-4</c:v>
                </c:pt>
                <c:pt idx="80608" formatCode="0.00E+00">
                  <c:v>4.2499999999999998E-4</c:v>
                </c:pt>
                <c:pt idx="80609" formatCode="0.00E+00">
                  <c:v>4.2499999999999998E-4</c:v>
                </c:pt>
                <c:pt idx="80610" formatCode="0.00E+00">
                  <c:v>4.2499999999999998E-4</c:v>
                </c:pt>
                <c:pt idx="80611" formatCode="0.00E+00">
                  <c:v>4.2499999999999998E-4</c:v>
                </c:pt>
                <c:pt idx="80612" formatCode="0.00E+00">
                  <c:v>4.2499999999999998E-4</c:v>
                </c:pt>
                <c:pt idx="80613" formatCode="0.00E+00">
                  <c:v>4.2499999999999998E-4</c:v>
                </c:pt>
                <c:pt idx="80614" formatCode="0.00E+00">
                  <c:v>4.2499999999999998E-4</c:v>
                </c:pt>
                <c:pt idx="80615" formatCode="0.00E+00">
                  <c:v>4.2499999999999998E-4</c:v>
                </c:pt>
                <c:pt idx="80616" formatCode="0.00E+00">
                  <c:v>4.2499999999999998E-4</c:v>
                </c:pt>
                <c:pt idx="80617" formatCode="0.00E+00">
                  <c:v>4.2499999999999998E-4</c:v>
                </c:pt>
                <c:pt idx="80618" formatCode="0.00E+00">
                  <c:v>4.2499999999999998E-4</c:v>
                </c:pt>
                <c:pt idx="80619" formatCode="0.00E+00">
                  <c:v>4.2499999999999998E-4</c:v>
                </c:pt>
                <c:pt idx="80620" formatCode="0.00E+00">
                  <c:v>4.2499999999999998E-4</c:v>
                </c:pt>
                <c:pt idx="80621" formatCode="0.00E+00">
                  <c:v>4.2499999999999998E-4</c:v>
                </c:pt>
                <c:pt idx="80622" formatCode="0.00E+00">
                  <c:v>4.2499999999999998E-4</c:v>
                </c:pt>
                <c:pt idx="80623" formatCode="0.00E+00">
                  <c:v>4.2400000000000001E-4</c:v>
                </c:pt>
                <c:pt idx="80624" formatCode="0.00E+00">
                  <c:v>4.2400000000000001E-4</c:v>
                </c:pt>
                <c:pt idx="80625" formatCode="0.00E+00">
                  <c:v>4.2400000000000001E-4</c:v>
                </c:pt>
                <c:pt idx="80626" formatCode="0.00E+00">
                  <c:v>4.2400000000000001E-4</c:v>
                </c:pt>
                <c:pt idx="80627" formatCode="0.00E+00">
                  <c:v>4.2400000000000001E-4</c:v>
                </c:pt>
                <c:pt idx="80628" formatCode="0.00E+00">
                  <c:v>4.2400000000000001E-4</c:v>
                </c:pt>
                <c:pt idx="80629" formatCode="0.00E+00">
                  <c:v>4.2400000000000001E-4</c:v>
                </c:pt>
                <c:pt idx="80630" formatCode="0.00E+00">
                  <c:v>4.2400000000000001E-4</c:v>
                </c:pt>
                <c:pt idx="80631" formatCode="0.00E+00">
                  <c:v>4.2400000000000001E-4</c:v>
                </c:pt>
                <c:pt idx="80632" formatCode="0.00E+00">
                  <c:v>4.2400000000000001E-4</c:v>
                </c:pt>
                <c:pt idx="80633" formatCode="0.00E+00">
                  <c:v>4.2400000000000001E-4</c:v>
                </c:pt>
                <c:pt idx="80634" formatCode="0.00E+00">
                  <c:v>4.2400000000000001E-4</c:v>
                </c:pt>
                <c:pt idx="80635" formatCode="0.00E+00">
                  <c:v>4.2400000000000001E-4</c:v>
                </c:pt>
                <c:pt idx="80636" formatCode="0.00E+00">
                  <c:v>4.2400000000000001E-4</c:v>
                </c:pt>
                <c:pt idx="80637" formatCode="0.00E+00">
                  <c:v>4.2400000000000001E-4</c:v>
                </c:pt>
                <c:pt idx="80638" formatCode="0.00E+00">
                  <c:v>4.2400000000000001E-4</c:v>
                </c:pt>
                <c:pt idx="80639" formatCode="0.00E+00">
                  <c:v>4.2400000000000001E-4</c:v>
                </c:pt>
                <c:pt idx="80640" formatCode="0.00E+00">
                  <c:v>4.2400000000000001E-4</c:v>
                </c:pt>
                <c:pt idx="80641" formatCode="0.00E+00">
                  <c:v>4.2400000000000001E-4</c:v>
                </c:pt>
                <c:pt idx="80642" formatCode="0.00E+00">
                  <c:v>4.2400000000000001E-4</c:v>
                </c:pt>
                <c:pt idx="80643" formatCode="0.00E+00">
                  <c:v>4.2400000000000001E-4</c:v>
                </c:pt>
                <c:pt idx="80644" formatCode="0.00E+00">
                  <c:v>4.2400000000000001E-4</c:v>
                </c:pt>
                <c:pt idx="80645" formatCode="0.00E+00">
                  <c:v>4.2400000000000001E-4</c:v>
                </c:pt>
                <c:pt idx="80646" formatCode="0.00E+00">
                  <c:v>4.2400000000000001E-4</c:v>
                </c:pt>
                <c:pt idx="80647" formatCode="0.00E+00">
                  <c:v>4.2400000000000001E-4</c:v>
                </c:pt>
                <c:pt idx="80648" formatCode="0.00E+00">
                  <c:v>4.2400000000000001E-4</c:v>
                </c:pt>
                <c:pt idx="80649" formatCode="0.00E+00">
                  <c:v>4.2299999999999998E-4</c:v>
                </c:pt>
                <c:pt idx="80650" formatCode="0.00E+00">
                  <c:v>4.2400000000000001E-4</c:v>
                </c:pt>
                <c:pt idx="80651" formatCode="0.00E+00">
                  <c:v>4.2400000000000001E-4</c:v>
                </c:pt>
                <c:pt idx="80652" formatCode="0.00E+00">
                  <c:v>4.2299999999999998E-4</c:v>
                </c:pt>
                <c:pt idx="80653" formatCode="0.00E+00">
                  <c:v>4.2299999999999998E-4</c:v>
                </c:pt>
                <c:pt idx="80654" formatCode="0.00E+00">
                  <c:v>4.2299999999999998E-4</c:v>
                </c:pt>
                <c:pt idx="80655" formatCode="0.00E+00">
                  <c:v>4.2299999999999998E-4</c:v>
                </c:pt>
                <c:pt idx="80656" formatCode="0.00E+00">
                  <c:v>4.2299999999999998E-4</c:v>
                </c:pt>
                <c:pt idx="80657" formatCode="0.00E+00">
                  <c:v>4.2299999999999998E-4</c:v>
                </c:pt>
                <c:pt idx="80658" formatCode="0.00E+00">
                  <c:v>4.2299999999999998E-4</c:v>
                </c:pt>
                <c:pt idx="80659" formatCode="0.00E+00">
                  <c:v>4.2299999999999998E-4</c:v>
                </c:pt>
                <c:pt idx="80660" formatCode="0.00E+00">
                  <c:v>4.2299999999999998E-4</c:v>
                </c:pt>
                <c:pt idx="80661" formatCode="0.00E+00">
                  <c:v>4.2299999999999998E-4</c:v>
                </c:pt>
                <c:pt idx="80662" formatCode="0.00E+00">
                  <c:v>4.2299999999999998E-4</c:v>
                </c:pt>
                <c:pt idx="80663" formatCode="0.00E+00">
                  <c:v>4.2299999999999998E-4</c:v>
                </c:pt>
                <c:pt idx="80664" formatCode="0.00E+00">
                  <c:v>4.2299999999999998E-4</c:v>
                </c:pt>
                <c:pt idx="80665" formatCode="0.00E+00">
                  <c:v>4.2299999999999998E-4</c:v>
                </c:pt>
                <c:pt idx="80666" formatCode="0.00E+00">
                  <c:v>4.2299999999999998E-4</c:v>
                </c:pt>
                <c:pt idx="80667" formatCode="0.00E+00">
                  <c:v>4.2299999999999998E-4</c:v>
                </c:pt>
                <c:pt idx="80668" formatCode="0.00E+00">
                  <c:v>4.2299999999999998E-4</c:v>
                </c:pt>
                <c:pt idx="80669" formatCode="0.00E+00">
                  <c:v>4.2299999999999998E-4</c:v>
                </c:pt>
                <c:pt idx="80670" formatCode="0.00E+00">
                  <c:v>4.2299999999999998E-4</c:v>
                </c:pt>
                <c:pt idx="80671" formatCode="0.00E+00">
                  <c:v>4.2299999999999998E-4</c:v>
                </c:pt>
                <c:pt idx="80672" formatCode="0.00E+00">
                  <c:v>4.2299999999999998E-4</c:v>
                </c:pt>
                <c:pt idx="80673" formatCode="0.00E+00">
                  <c:v>4.2299999999999998E-4</c:v>
                </c:pt>
                <c:pt idx="80674" formatCode="0.00E+00">
                  <c:v>4.2299999999999998E-4</c:v>
                </c:pt>
                <c:pt idx="80675" formatCode="0.00E+00">
                  <c:v>4.2299999999999998E-4</c:v>
                </c:pt>
                <c:pt idx="80676" formatCode="0.00E+00">
                  <c:v>4.2299999999999998E-4</c:v>
                </c:pt>
                <c:pt idx="80677" formatCode="0.00E+00">
                  <c:v>4.2299999999999998E-4</c:v>
                </c:pt>
                <c:pt idx="80678" formatCode="0.00E+00">
                  <c:v>4.2200000000000001E-4</c:v>
                </c:pt>
                <c:pt idx="80679" formatCode="0.00E+00">
                  <c:v>4.2200000000000001E-4</c:v>
                </c:pt>
                <c:pt idx="80680" formatCode="0.00E+00">
                  <c:v>4.2200000000000001E-4</c:v>
                </c:pt>
                <c:pt idx="80681" formatCode="0.00E+00">
                  <c:v>4.2200000000000001E-4</c:v>
                </c:pt>
                <c:pt idx="80682" formatCode="0.00E+00">
                  <c:v>4.2200000000000001E-4</c:v>
                </c:pt>
                <c:pt idx="80683" formatCode="0.00E+00">
                  <c:v>4.2200000000000001E-4</c:v>
                </c:pt>
                <c:pt idx="80684" formatCode="0.00E+00">
                  <c:v>4.2200000000000001E-4</c:v>
                </c:pt>
                <c:pt idx="80685" formatCode="0.00E+00">
                  <c:v>4.2200000000000001E-4</c:v>
                </c:pt>
                <c:pt idx="80686" formatCode="0.00E+00">
                  <c:v>4.2200000000000001E-4</c:v>
                </c:pt>
                <c:pt idx="80687" formatCode="0.00E+00">
                  <c:v>4.2200000000000001E-4</c:v>
                </c:pt>
                <c:pt idx="80688" formatCode="0.00E+00">
                  <c:v>4.2200000000000001E-4</c:v>
                </c:pt>
                <c:pt idx="80689" formatCode="0.00E+00">
                  <c:v>4.2200000000000001E-4</c:v>
                </c:pt>
                <c:pt idx="80690" formatCode="0.00E+00">
                  <c:v>4.2200000000000001E-4</c:v>
                </c:pt>
                <c:pt idx="80691" formatCode="0.00E+00">
                  <c:v>4.2200000000000001E-4</c:v>
                </c:pt>
                <c:pt idx="80692" formatCode="0.00E+00">
                  <c:v>4.2200000000000001E-4</c:v>
                </c:pt>
                <c:pt idx="80693" formatCode="0.00E+00">
                  <c:v>4.2200000000000001E-4</c:v>
                </c:pt>
                <c:pt idx="80694" formatCode="0.00E+00">
                  <c:v>4.2200000000000001E-4</c:v>
                </c:pt>
                <c:pt idx="80695" formatCode="0.00E+00">
                  <c:v>4.2200000000000001E-4</c:v>
                </c:pt>
                <c:pt idx="80696" formatCode="0.00E+00">
                  <c:v>4.2200000000000001E-4</c:v>
                </c:pt>
                <c:pt idx="80697" formatCode="0.00E+00">
                  <c:v>4.2200000000000001E-4</c:v>
                </c:pt>
                <c:pt idx="80698" formatCode="0.00E+00">
                  <c:v>4.2200000000000001E-4</c:v>
                </c:pt>
                <c:pt idx="80699" formatCode="0.00E+00">
                  <c:v>4.2200000000000001E-4</c:v>
                </c:pt>
                <c:pt idx="80700" formatCode="0.00E+00">
                  <c:v>4.2200000000000001E-4</c:v>
                </c:pt>
                <c:pt idx="80701" formatCode="0.00E+00">
                  <c:v>4.2200000000000001E-4</c:v>
                </c:pt>
                <c:pt idx="80702" formatCode="0.00E+00">
                  <c:v>4.2200000000000001E-4</c:v>
                </c:pt>
                <c:pt idx="80703" formatCode="0.00E+00">
                  <c:v>4.2200000000000001E-4</c:v>
                </c:pt>
                <c:pt idx="80704" formatCode="0.00E+00">
                  <c:v>4.2200000000000001E-4</c:v>
                </c:pt>
                <c:pt idx="80705" formatCode="0.00E+00">
                  <c:v>4.2099999999999999E-4</c:v>
                </c:pt>
                <c:pt idx="80706" formatCode="0.00E+00">
                  <c:v>4.2200000000000001E-4</c:v>
                </c:pt>
                <c:pt idx="80707" formatCode="0.00E+00">
                  <c:v>4.2099999999999999E-4</c:v>
                </c:pt>
                <c:pt idx="80708" formatCode="0.00E+00">
                  <c:v>4.2099999999999999E-4</c:v>
                </c:pt>
                <c:pt idx="80709" formatCode="0.00E+00">
                  <c:v>4.2200000000000001E-4</c:v>
                </c:pt>
                <c:pt idx="80710" formatCode="0.00E+00">
                  <c:v>4.2099999999999999E-4</c:v>
                </c:pt>
                <c:pt idx="80711" formatCode="0.00E+00">
                  <c:v>4.2099999999999999E-4</c:v>
                </c:pt>
                <c:pt idx="80712" formatCode="0.00E+00">
                  <c:v>4.2099999999999999E-4</c:v>
                </c:pt>
                <c:pt idx="80713" formatCode="0.00E+00">
                  <c:v>4.2099999999999999E-4</c:v>
                </c:pt>
                <c:pt idx="80714" formatCode="0.00E+00">
                  <c:v>4.2099999999999999E-4</c:v>
                </c:pt>
                <c:pt idx="80715" formatCode="0.00E+00">
                  <c:v>4.2099999999999999E-4</c:v>
                </c:pt>
                <c:pt idx="80716" formatCode="0.00E+00">
                  <c:v>4.2099999999999999E-4</c:v>
                </c:pt>
                <c:pt idx="80717" formatCode="0.00E+00">
                  <c:v>4.2099999999999999E-4</c:v>
                </c:pt>
                <c:pt idx="80718" formatCode="0.00E+00">
                  <c:v>4.2099999999999999E-4</c:v>
                </c:pt>
                <c:pt idx="80719" formatCode="0.00E+00">
                  <c:v>4.2099999999999999E-4</c:v>
                </c:pt>
                <c:pt idx="80720" formatCode="0.00E+00">
                  <c:v>4.2099999999999999E-4</c:v>
                </c:pt>
                <c:pt idx="80721" formatCode="0.00E+00">
                  <c:v>4.2099999999999999E-4</c:v>
                </c:pt>
                <c:pt idx="80722" formatCode="0.00E+00">
                  <c:v>4.2099999999999999E-4</c:v>
                </c:pt>
                <c:pt idx="80723" formatCode="0.00E+00">
                  <c:v>4.2099999999999999E-4</c:v>
                </c:pt>
                <c:pt idx="80724" formatCode="0.00E+00">
                  <c:v>4.2099999999999999E-4</c:v>
                </c:pt>
                <c:pt idx="80725" formatCode="0.00E+00">
                  <c:v>4.2099999999999999E-4</c:v>
                </c:pt>
                <c:pt idx="80726" formatCode="0.00E+00">
                  <c:v>4.2099999999999999E-4</c:v>
                </c:pt>
                <c:pt idx="80727" formatCode="0.00E+00">
                  <c:v>4.2099999999999999E-4</c:v>
                </c:pt>
                <c:pt idx="80728" formatCode="0.00E+00">
                  <c:v>4.2099999999999999E-4</c:v>
                </c:pt>
                <c:pt idx="80729" formatCode="0.00E+00">
                  <c:v>4.2099999999999999E-4</c:v>
                </c:pt>
                <c:pt idx="80730" formatCode="0.00E+00">
                  <c:v>4.2099999999999999E-4</c:v>
                </c:pt>
                <c:pt idx="80731" formatCode="0.00E+00">
                  <c:v>4.2099999999999999E-4</c:v>
                </c:pt>
                <c:pt idx="80732" formatCode="0.00E+00">
                  <c:v>4.2099999999999999E-4</c:v>
                </c:pt>
                <c:pt idx="80733" formatCode="0.00E+00">
                  <c:v>4.2099999999999999E-4</c:v>
                </c:pt>
                <c:pt idx="80734" formatCode="0.00E+00">
                  <c:v>4.2099999999999999E-4</c:v>
                </c:pt>
                <c:pt idx="80735" formatCode="0.00E+00">
                  <c:v>4.2099999999999999E-4</c:v>
                </c:pt>
                <c:pt idx="80736" formatCode="0.00E+00">
                  <c:v>4.2099999999999999E-4</c:v>
                </c:pt>
                <c:pt idx="80737" formatCode="0.00E+00">
                  <c:v>4.2000000000000002E-4</c:v>
                </c:pt>
                <c:pt idx="80738" formatCode="0.00E+00">
                  <c:v>4.2000000000000002E-4</c:v>
                </c:pt>
                <c:pt idx="80739" formatCode="0.00E+00">
                  <c:v>4.2099999999999999E-4</c:v>
                </c:pt>
                <c:pt idx="80740" formatCode="0.00E+00">
                  <c:v>4.2000000000000002E-4</c:v>
                </c:pt>
                <c:pt idx="80741" formatCode="0.00E+00">
                  <c:v>4.2000000000000002E-4</c:v>
                </c:pt>
                <c:pt idx="80742" formatCode="0.00E+00">
                  <c:v>4.2000000000000002E-4</c:v>
                </c:pt>
                <c:pt idx="80743" formatCode="0.00E+00">
                  <c:v>4.2000000000000002E-4</c:v>
                </c:pt>
                <c:pt idx="80744" formatCode="0.00E+00">
                  <c:v>4.2000000000000002E-4</c:v>
                </c:pt>
                <c:pt idx="80745" formatCode="0.00E+00">
                  <c:v>4.2000000000000002E-4</c:v>
                </c:pt>
                <c:pt idx="80746" formatCode="0.00E+00">
                  <c:v>4.2000000000000002E-4</c:v>
                </c:pt>
                <c:pt idx="80747" formatCode="0.00E+00">
                  <c:v>4.2000000000000002E-4</c:v>
                </c:pt>
                <c:pt idx="80748" formatCode="0.00E+00">
                  <c:v>4.2000000000000002E-4</c:v>
                </c:pt>
                <c:pt idx="80749" formatCode="0.00E+00">
                  <c:v>4.2000000000000002E-4</c:v>
                </c:pt>
                <c:pt idx="80750" formatCode="0.00E+00">
                  <c:v>4.2000000000000002E-4</c:v>
                </c:pt>
                <c:pt idx="80751" formatCode="0.00E+00">
                  <c:v>4.2000000000000002E-4</c:v>
                </c:pt>
                <c:pt idx="80752" formatCode="0.00E+00">
                  <c:v>4.2000000000000002E-4</c:v>
                </c:pt>
                <c:pt idx="80753" formatCode="0.00E+00">
                  <c:v>4.2000000000000002E-4</c:v>
                </c:pt>
                <c:pt idx="80754" formatCode="0.00E+00">
                  <c:v>4.2000000000000002E-4</c:v>
                </c:pt>
                <c:pt idx="80755" formatCode="0.00E+00">
                  <c:v>4.2000000000000002E-4</c:v>
                </c:pt>
                <c:pt idx="80756" formatCode="0.00E+00">
                  <c:v>4.2000000000000002E-4</c:v>
                </c:pt>
                <c:pt idx="80757" formatCode="0.00E+00">
                  <c:v>4.2000000000000002E-4</c:v>
                </c:pt>
                <c:pt idx="80758" formatCode="0.00E+00">
                  <c:v>4.2000000000000002E-4</c:v>
                </c:pt>
                <c:pt idx="80759" formatCode="0.00E+00">
                  <c:v>4.2000000000000002E-4</c:v>
                </c:pt>
                <c:pt idx="80760" formatCode="0.00E+00">
                  <c:v>4.2000000000000002E-4</c:v>
                </c:pt>
                <c:pt idx="80761" formatCode="0.00E+00">
                  <c:v>4.2000000000000002E-4</c:v>
                </c:pt>
                <c:pt idx="80762" formatCode="0.00E+00">
                  <c:v>4.2000000000000002E-4</c:v>
                </c:pt>
                <c:pt idx="80763" formatCode="0.00E+00">
                  <c:v>4.2000000000000002E-4</c:v>
                </c:pt>
                <c:pt idx="80764" formatCode="0.00E+00">
                  <c:v>4.2000000000000002E-4</c:v>
                </c:pt>
                <c:pt idx="80765" formatCode="0.00E+00">
                  <c:v>4.2000000000000002E-4</c:v>
                </c:pt>
                <c:pt idx="80766" formatCode="0.00E+00">
                  <c:v>4.2000000000000002E-4</c:v>
                </c:pt>
                <c:pt idx="80767" formatCode="0.00E+00">
                  <c:v>4.2000000000000002E-4</c:v>
                </c:pt>
                <c:pt idx="80768" formatCode="0.00E+00">
                  <c:v>4.2000000000000002E-4</c:v>
                </c:pt>
                <c:pt idx="80769" formatCode="0.00E+00">
                  <c:v>4.2000000000000002E-4</c:v>
                </c:pt>
                <c:pt idx="80770" formatCode="0.00E+00">
                  <c:v>4.2000000000000002E-4</c:v>
                </c:pt>
                <c:pt idx="80771" formatCode="0.00E+00">
                  <c:v>4.1899999999999999E-4</c:v>
                </c:pt>
                <c:pt idx="80772" formatCode="0.00E+00">
                  <c:v>4.1899999999999999E-4</c:v>
                </c:pt>
                <c:pt idx="80773" formatCode="0.00E+00">
                  <c:v>4.1899999999999999E-4</c:v>
                </c:pt>
                <c:pt idx="80774" formatCode="0.00E+00">
                  <c:v>4.1899999999999999E-4</c:v>
                </c:pt>
                <c:pt idx="80775" formatCode="0.00E+00">
                  <c:v>4.1899999999999999E-4</c:v>
                </c:pt>
                <c:pt idx="80776" formatCode="0.00E+00">
                  <c:v>4.1899999999999999E-4</c:v>
                </c:pt>
                <c:pt idx="80777" formatCode="0.00E+00">
                  <c:v>4.1899999999999999E-4</c:v>
                </c:pt>
                <c:pt idx="80778" formatCode="0.00E+00">
                  <c:v>4.1899999999999999E-4</c:v>
                </c:pt>
                <c:pt idx="80779" formatCode="0.00E+00">
                  <c:v>4.1899999999999999E-4</c:v>
                </c:pt>
                <c:pt idx="80780" formatCode="0.00E+00">
                  <c:v>4.1899999999999999E-4</c:v>
                </c:pt>
                <c:pt idx="80781" formatCode="0.00E+00">
                  <c:v>4.1899999999999999E-4</c:v>
                </c:pt>
                <c:pt idx="80782" formatCode="0.00E+00">
                  <c:v>4.1899999999999999E-4</c:v>
                </c:pt>
                <c:pt idx="80783" formatCode="0.00E+00">
                  <c:v>4.1899999999999999E-4</c:v>
                </c:pt>
                <c:pt idx="80784" formatCode="0.00E+00">
                  <c:v>4.1899999999999999E-4</c:v>
                </c:pt>
                <c:pt idx="80785" formatCode="0.00E+00">
                  <c:v>4.1899999999999999E-4</c:v>
                </c:pt>
                <c:pt idx="80786" formatCode="0.00E+00">
                  <c:v>4.1899999999999999E-4</c:v>
                </c:pt>
                <c:pt idx="80787" formatCode="0.00E+00">
                  <c:v>4.1899999999999999E-4</c:v>
                </c:pt>
                <c:pt idx="80788" formatCode="0.00E+00">
                  <c:v>4.1899999999999999E-4</c:v>
                </c:pt>
                <c:pt idx="80789" formatCode="0.00E+00">
                  <c:v>4.1899999999999999E-4</c:v>
                </c:pt>
                <c:pt idx="80790" formatCode="0.00E+00">
                  <c:v>4.1899999999999999E-4</c:v>
                </c:pt>
                <c:pt idx="80791" formatCode="0.00E+00">
                  <c:v>4.1899999999999999E-4</c:v>
                </c:pt>
                <c:pt idx="80792" formatCode="0.00E+00">
                  <c:v>4.1899999999999999E-4</c:v>
                </c:pt>
                <c:pt idx="80793" formatCode="0.00E+00">
                  <c:v>4.1899999999999999E-4</c:v>
                </c:pt>
                <c:pt idx="80794" formatCode="0.00E+00">
                  <c:v>4.1899999999999999E-4</c:v>
                </c:pt>
                <c:pt idx="80795" formatCode="0.00E+00">
                  <c:v>4.1899999999999999E-4</c:v>
                </c:pt>
                <c:pt idx="80796" formatCode="0.00E+00">
                  <c:v>4.1899999999999999E-4</c:v>
                </c:pt>
                <c:pt idx="80797" formatCode="0.00E+00">
                  <c:v>4.1899999999999999E-4</c:v>
                </c:pt>
                <c:pt idx="80798" formatCode="0.00E+00">
                  <c:v>4.1899999999999999E-4</c:v>
                </c:pt>
                <c:pt idx="80799" formatCode="0.00E+00">
                  <c:v>4.1899999999999999E-4</c:v>
                </c:pt>
                <c:pt idx="80800" formatCode="0.00E+00">
                  <c:v>4.1899999999999999E-4</c:v>
                </c:pt>
                <c:pt idx="80801" formatCode="0.00E+00">
                  <c:v>4.1899999999999999E-4</c:v>
                </c:pt>
                <c:pt idx="80802" formatCode="0.00E+00">
                  <c:v>4.1899999999999999E-4</c:v>
                </c:pt>
                <c:pt idx="80803" formatCode="0.00E+00">
                  <c:v>4.1800000000000002E-4</c:v>
                </c:pt>
                <c:pt idx="80804" formatCode="0.00E+00">
                  <c:v>4.1800000000000002E-4</c:v>
                </c:pt>
                <c:pt idx="80805" formatCode="0.00E+00">
                  <c:v>4.1800000000000002E-4</c:v>
                </c:pt>
                <c:pt idx="80806" formatCode="0.00E+00">
                  <c:v>4.1800000000000002E-4</c:v>
                </c:pt>
                <c:pt idx="80807" formatCode="0.00E+00">
                  <c:v>4.1899999999999999E-4</c:v>
                </c:pt>
                <c:pt idx="80808" formatCode="0.00E+00">
                  <c:v>4.1800000000000002E-4</c:v>
                </c:pt>
                <c:pt idx="80809" formatCode="0.00E+00">
                  <c:v>4.1800000000000002E-4</c:v>
                </c:pt>
                <c:pt idx="80810" formatCode="0.00E+00">
                  <c:v>4.1800000000000002E-4</c:v>
                </c:pt>
                <c:pt idx="80811" formatCode="0.00E+00">
                  <c:v>4.1800000000000002E-4</c:v>
                </c:pt>
                <c:pt idx="80812" formatCode="0.00E+00">
                  <c:v>4.1800000000000002E-4</c:v>
                </c:pt>
                <c:pt idx="80813" formatCode="0.00E+00">
                  <c:v>4.1800000000000002E-4</c:v>
                </c:pt>
                <c:pt idx="80814" formatCode="0.00E+00">
                  <c:v>4.1800000000000002E-4</c:v>
                </c:pt>
                <c:pt idx="80815" formatCode="0.00E+00">
                  <c:v>4.1800000000000002E-4</c:v>
                </c:pt>
                <c:pt idx="80816" formatCode="0.00E+00">
                  <c:v>4.1800000000000002E-4</c:v>
                </c:pt>
                <c:pt idx="80817" formatCode="0.00E+00">
                  <c:v>4.1800000000000002E-4</c:v>
                </c:pt>
                <c:pt idx="80818" formatCode="0.00E+00">
                  <c:v>4.1800000000000002E-4</c:v>
                </c:pt>
                <c:pt idx="80819" formatCode="0.00E+00">
                  <c:v>4.1800000000000002E-4</c:v>
                </c:pt>
                <c:pt idx="80820" formatCode="0.00E+00">
                  <c:v>4.1800000000000002E-4</c:v>
                </c:pt>
                <c:pt idx="80821" formatCode="0.00E+00">
                  <c:v>4.1800000000000002E-4</c:v>
                </c:pt>
                <c:pt idx="80822" formatCode="0.00E+00">
                  <c:v>4.1800000000000002E-4</c:v>
                </c:pt>
                <c:pt idx="80823" formatCode="0.00E+00">
                  <c:v>4.1800000000000002E-4</c:v>
                </c:pt>
                <c:pt idx="80824" formatCode="0.00E+00">
                  <c:v>4.1800000000000002E-4</c:v>
                </c:pt>
                <c:pt idx="80825" formatCode="0.00E+00">
                  <c:v>4.1800000000000002E-4</c:v>
                </c:pt>
                <c:pt idx="80826" formatCode="0.00E+00">
                  <c:v>4.1800000000000002E-4</c:v>
                </c:pt>
                <c:pt idx="80827" formatCode="0.00E+00">
                  <c:v>4.1800000000000002E-4</c:v>
                </c:pt>
                <c:pt idx="80828" formatCode="0.00E+00">
                  <c:v>4.1800000000000002E-4</c:v>
                </c:pt>
                <c:pt idx="80829" formatCode="0.00E+00">
                  <c:v>4.1800000000000002E-4</c:v>
                </c:pt>
                <c:pt idx="80830" formatCode="0.00E+00">
                  <c:v>4.1800000000000002E-4</c:v>
                </c:pt>
                <c:pt idx="80831" formatCode="0.00E+00">
                  <c:v>4.1800000000000002E-4</c:v>
                </c:pt>
                <c:pt idx="80832" formatCode="0.00E+00">
                  <c:v>4.1800000000000002E-4</c:v>
                </c:pt>
                <c:pt idx="80833" formatCode="0.00E+00">
                  <c:v>4.1800000000000002E-4</c:v>
                </c:pt>
                <c:pt idx="80834" formatCode="0.00E+00">
                  <c:v>4.1800000000000002E-4</c:v>
                </c:pt>
                <c:pt idx="80835" formatCode="0.00E+00">
                  <c:v>4.1800000000000002E-4</c:v>
                </c:pt>
                <c:pt idx="80836" formatCode="0.00E+00">
                  <c:v>4.1800000000000002E-4</c:v>
                </c:pt>
                <c:pt idx="80837" formatCode="0.00E+00">
                  <c:v>4.1800000000000002E-4</c:v>
                </c:pt>
                <c:pt idx="80838" formatCode="0.00E+00">
                  <c:v>4.1800000000000002E-4</c:v>
                </c:pt>
                <c:pt idx="80839" formatCode="0.00E+00">
                  <c:v>4.1800000000000002E-4</c:v>
                </c:pt>
                <c:pt idx="80840" formatCode="0.00E+00">
                  <c:v>4.1800000000000002E-4</c:v>
                </c:pt>
                <c:pt idx="80841" formatCode="0.00E+00">
                  <c:v>4.17E-4</c:v>
                </c:pt>
                <c:pt idx="80842" formatCode="0.00E+00">
                  <c:v>4.17E-4</c:v>
                </c:pt>
                <c:pt idx="80843" formatCode="0.00E+00">
                  <c:v>4.1800000000000002E-4</c:v>
                </c:pt>
                <c:pt idx="80844" formatCode="0.00E+00">
                  <c:v>4.17E-4</c:v>
                </c:pt>
                <c:pt idx="80845" formatCode="0.00E+00">
                  <c:v>4.17E-4</c:v>
                </c:pt>
                <c:pt idx="80846" formatCode="0.00E+00">
                  <c:v>4.17E-4</c:v>
                </c:pt>
                <c:pt idx="80847" formatCode="0.00E+00">
                  <c:v>4.17E-4</c:v>
                </c:pt>
                <c:pt idx="80848" formatCode="0.00E+00">
                  <c:v>4.17E-4</c:v>
                </c:pt>
                <c:pt idx="80849" formatCode="0.00E+00">
                  <c:v>4.17E-4</c:v>
                </c:pt>
                <c:pt idx="80850" formatCode="0.00E+00">
                  <c:v>4.17E-4</c:v>
                </c:pt>
                <c:pt idx="80851" formatCode="0.00E+00">
                  <c:v>4.17E-4</c:v>
                </c:pt>
                <c:pt idx="80852" formatCode="0.00E+00">
                  <c:v>4.17E-4</c:v>
                </c:pt>
                <c:pt idx="80853" formatCode="0.00E+00">
                  <c:v>4.17E-4</c:v>
                </c:pt>
                <c:pt idx="80854" formatCode="0.00E+00">
                  <c:v>4.17E-4</c:v>
                </c:pt>
                <c:pt idx="80855" formatCode="0.00E+00">
                  <c:v>4.17E-4</c:v>
                </c:pt>
                <c:pt idx="80856" formatCode="0.00E+00">
                  <c:v>4.17E-4</c:v>
                </c:pt>
                <c:pt idx="80857" formatCode="0.00E+00">
                  <c:v>4.17E-4</c:v>
                </c:pt>
                <c:pt idx="80858" formatCode="0.00E+00">
                  <c:v>4.17E-4</c:v>
                </c:pt>
                <c:pt idx="80859" formatCode="0.00E+00">
                  <c:v>4.17E-4</c:v>
                </c:pt>
                <c:pt idx="80860" formatCode="0.00E+00">
                  <c:v>4.17E-4</c:v>
                </c:pt>
                <c:pt idx="80861" formatCode="0.00E+00">
                  <c:v>4.17E-4</c:v>
                </c:pt>
                <c:pt idx="80862" formatCode="0.00E+00">
                  <c:v>4.17E-4</c:v>
                </c:pt>
                <c:pt idx="80863" formatCode="0.00E+00">
                  <c:v>4.17E-4</c:v>
                </c:pt>
                <c:pt idx="80864" formatCode="0.00E+00">
                  <c:v>4.17E-4</c:v>
                </c:pt>
                <c:pt idx="80865" formatCode="0.00E+00">
                  <c:v>4.17E-4</c:v>
                </c:pt>
                <c:pt idx="80866" formatCode="0.00E+00">
                  <c:v>4.17E-4</c:v>
                </c:pt>
                <c:pt idx="80867" formatCode="0.00E+00">
                  <c:v>4.17E-4</c:v>
                </c:pt>
                <c:pt idx="80868" formatCode="0.00E+00">
                  <c:v>4.17E-4</c:v>
                </c:pt>
                <c:pt idx="80869" formatCode="0.00E+00">
                  <c:v>4.17E-4</c:v>
                </c:pt>
                <c:pt idx="80870" formatCode="0.00E+00">
                  <c:v>4.17E-4</c:v>
                </c:pt>
                <c:pt idx="80871" formatCode="0.00E+00">
                  <c:v>4.17E-4</c:v>
                </c:pt>
                <c:pt idx="80872" formatCode="0.00E+00">
                  <c:v>4.17E-4</c:v>
                </c:pt>
                <c:pt idx="80873" formatCode="0.00E+00">
                  <c:v>4.17E-4</c:v>
                </c:pt>
                <c:pt idx="80874" formatCode="0.00E+00">
                  <c:v>4.17E-4</c:v>
                </c:pt>
                <c:pt idx="80875" formatCode="0.00E+00">
                  <c:v>4.17E-4</c:v>
                </c:pt>
                <c:pt idx="80876" formatCode="0.00E+00">
                  <c:v>4.17E-4</c:v>
                </c:pt>
                <c:pt idx="80877" formatCode="0.00E+00">
                  <c:v>4.17E-4</c:v>
                </c:pt>
                <c:pt idx="80878" formatCode="0.00E+00">
                  <c:v>4.17E-4</c:v>
                </c:pt>
                <c:pt idx="80879" formatCode="0.00E+00">
                  <c:v>4.17E-4</c:v>
                </c:pt>
                <c:pt idx="80880" formatCode="0.00E+00">
                  <c:v>4.17E-4</c:v>
                </c:pt>
                <c:pt idx="80881" formatCode="0.00E+00">
                  <c:v>4.17E-4</c:v>
                </c:pt>
                <c:pt idx="80882" formatCode="0.00E+00">
                  <c:v>4.17E-4</c:v>
                </c:pt>
                <c:pt idx="80883" formatCode="0.00E+00">
                  <c:v>4.1599999999999997E-4</c:v>
                </c:pt>
                <c:pt idx="80884" formatCode="0.00E+00">
                  <c:v>4.1599999999999997E-4</c:v>
                </c:pt>
                <c:pt idx="80885" formatCode="0.00E+00">
                  <c:v>4.1599999999999997E-4</c:v>
                </c:pt>
                <c:pt idx="80886" formatCode="0.00E+00">
                  <c:v>4.1599999999999997E-4</c:v>
                </c:pt>
                <c:pt idx="80887" formatCode="0.00E+00">
                  <c:v>4.1599999999999997E-4</c:v>
                </c:pt>
                <c:pt idx="80888" formatCode="0.00E+00">
                  <c:v>4.1599999999999997E-4</c:v>
                </c:pt>
                <c:pt idx="80889" formatCode="0.00E+00">
                  <c:v>4.1599999999999997E-4</c:v>
                </c:pt>
                <c:pt idx="80890" formatCode="0.00E+00">
                  <c:v>4.1599999999999997E-4</c:v>
                </c:pt>
                <c:pt idx="80891" formatCode="0.00E+00">
                  <c:v>4.1599999999999997E-4</c:v>
                </c:pt>
                <c:pt idx="80892" formatCode="0.00E+00">
                  <c:v>4.1599999999999997E-4</c:v>
                </c:pt>
                <c:pt idx="80893" formatCode="0.00E+00">
                  <c:v>4.1599999999999997E-4</c:v>
                </c:pt>
                <c:pt idx="80894" formatCode="0.00E+00">
                  <c:v>4.1599999999999997E-4</c:v>
                </c:pt>
                <c:pt idx="80895" formatCode="0.00E+00">
                  <c:v>4.1599999999999997E-4</c:v>
                </c:pt>
                <c:pt idx="80896" formatCode="0.00E+00">
                  <c:v>4.1599999999999997E-4</c:v>
                </c:pt>
                <c:pt idx="80897" formatCode="0.00E+00">
                  <c:v>4.1599999999999997E-4</c:v>
                </c:pt>
                <c:pt idx="80898" formatCode="0.00E+00">
                  <c:v>4.1599999999999997E-4</c:v>
                </c:pt>
                <c:pt idx="80899" formatCode="0.00E+00">
                  <c:v>4.1599999999999997E-4</c:v>
                </c:pt>
                <c:pt idx="80900" formatCode="0.00E+00">
                  <c:v>4.1599999999999997E-4</c:v>
                </c:pt>
                <c:pt idx="80901" formatCode="0.00E+00">
                  <c:v>4.1599999999999997E-4</c:v>
                </c:pt>
                <c:pt idx="80902" formatCode="0.00E+00">
                  <c:v>4.1599999999999997E-4</c:v>
                </c:pt>
                <c:pt idx="80903" formatCode="0.00E+00">
                  <c:v>4.1599999999999997E-4</c:v>
                </c:pt>
                <c:pt idx="80904" formatCode="0.00E+00">
                  <c:v>4.1599999999999997E-4</c:v>
                </c:pt>
                <c:pt idx="80905" formatCode="0.00E+00">
                  <c:v>4.1599999999999997E-4</c:v>
                </c:pt>
                <c:pt idx="80906" formatCode="0.00E+00">
                  <c:v>4.1599999999999997E-4</c:v>
                </c:pt>
                <c:pt idx="80907" formatCode="0.00E+00">
                  <c:v>4.1599999999999997E-4</c:v>
                </c:pt>
                <c:pt idx="80908" formatCode="0.00E+00">
                  <c:v>4.1599999999999997E-4</c:v>
                </c:pt>
                <c:pt idx="80909" formatCode="0.00E+00">
                  <c:v>4.1599999999999997E-4</c:v>
                </c:pt>
                <c:pt idx="80910" formatCode="0.00E+00">
                  <c:v>4.1599999999999997E-4</c:v>
                </c:pt>
                <c:pt idx="80911" formatCode="0.00E+00">
                  <c:v>4.1599999999999997E-4</c:v>
                </c:pt>
                <c:pt idx="80912" formatCode="0.00E+00">
                  <c:v>4.1599999999999997E-4</c:v>
                </c:pt>
                <c:pt idx="80913" formatCode="0.00E+00">
                  <c:v>4.1599999999999997E-4</c:v>
                </c:pt>
                <c:pt idx="80914" formatCode="0.00E+00">
                  <c:v>4.1599999999999997E-4</c:v>
                </c:pt>
                <c:pt idx="80915" formatCode="0.00E+00">
                  <c:v>4.1599999999999997E-4</c:v>
                </c:pt>
                <c:pt idx="80916" formatCode="0.00E+00">
                  <c:v>4.1599999999999997E-4</c:v>
                </c:pt>
                <c:pt idx="80917" formatCode="0.00E+00">
                  <c:v>4.1599999999999997E-4</c:v>
                </c:pt>
                <c:pt idx="80918" formatCode="0.00E+00">
                  <c:v>4.1599999999999997E-4</c:v>
                </c:pt>
                <c:pt idx="80919" formatCode="0.00E+00">
                  <c:v>4.1599999999999997E-4</c:v>
                </c:pt>
                <c:pt idx="80920" formatCode="0.00E+00">
                  <c:v>4.1599999999999997E-4</c:v>
                </c:pt>
                <c:pt idx="80921" formatCode="0.00E+00">
                  <c:v>4.15E-4</c:v>
                </c:pt>
                <c:pt idx="80922" formatCode="0.00E+00">
                  <c:v>4.1599999999999997E-4</c:v>
                </c:pt>
                <c:pt idx="80923" formatCode="0.00E+00">
                  <c:v>4.1599999999999997E-4</c:v>
                </c:pt>
                <c:pt idx="80924" formatCode="0.00E+00">
                  <c:v>4.15E-4</c:v>
                </c:pt>
                <c:pt idx="80925" formatCode="0.00E+00">
                  <c:v>4.15E-4</c:v>
                </c:pt>
                <c:pt idx="80926" formatCode="0.00E+00">
                  <c:v>4.15E-4</c:v>
                </c:pt>
                <c:pt idx="80927" formatCode="0.00E+00">
                  <c:v>4.15E-4</c:v>
                </c:pt>
                <c:pt idx="80928" formatCode="0.00E+00">
                  <c:v>4.15E-4</c:v>
                </c:pt>
                <c:pt idx="80929" formatCode="0.00E+00">
                  <c:v>4.15E-4</c:v>
                </c:pt>
                <c:pt idx="80930" formatCode="0.00E+00">
                  <c:v>4.15E-4</c:v>
                </c:pt>
                <c:pt idx="80931" formatCode="0.00E+00">
                  <c:v>4.15E-4</c:v>
                </c:pt>
                <c:pt idx="80932" formatCode="0.00E+00">
                  <c:v>4.15E-4</c:v>
                </c:pt>
                <c:pt idx="80933" formatCode="0.00E+00">
                  <c:v>4.15E-4</c:v>
                </c:pt>
                <c:pt idx="80934" formatCode="0.00E+00">
                  <c:v>4.15E-4</c:v>
                </c:pt>
                <c:pt idx="80935" formatCode="0.00E+00">
                  <c:v>4.15E-4</c:v>
                </c:pt>
                <c:pt idx="80936" formatCode="0.00E+00">
                  <c:v>4.15E-4</c:v>
                </c:pt>
                <c:pt idx="80937" formatCode="0.00E+00">
                  <c:v>4.15E-4</c:v>
                </c:pt>
                <c:pt idx="80938" formatCode="0.00E+00">
                  <c:v>4.15E-4</c:v>
                </c:pt>
                <c:pt idx="80939" formatCode="0.00E+00">
                  <c:v>4.15E-4</c:v>
                </c:pt>
                <c:pt idx="80940" formatCode="0.00E+00">
                  <c:v>4.15E-4</c:v>
                </c:pt>
                <c:pt idx="80941" formatCode="0.00E+00">
                  <c:v>4.15E-4</c:v>
                </c:pt>
                <c:pt idx="80942" formatCode="0.00E+00">
                  <c:v>4.15E-4</c:v>
                </c:pt>
                <c:pt idx="80943" formatCode="0.00E+00">
                  <c:v>4.15E-4</c:v>
                </c:pt>
                <c:pt idx="80944" formatCode="0.00E+00">
                  <c:v>4.15E-4</c:v>
                </c:pt>
                <c:pt idx="80945" formatCode="0.00E+00">
                  <c:v>4.15E-4</c:v>
                </c:pt>
                <c:pt idx="80946" formatCode="0.00E+00">
                  <c:v>4.15E-4</c:v>
                </c:pt>
                <c:pt idx="80947" formatCode="0.00E+00">
                  <c:v>4.15E-4</c:v>
                </c:pt>
                <c:pt idx="80948" formatCode="0.00E+00">
                  <c:v>4.15E-4</c:v>
                </c:pt>
                <c:pt idx="80949" formatCode="0.00E+00">
                  <c:v>4.15E-4</c:v>
                </c:pt>
                <c:pt idx="80950" formatCode="0.00E+00">
                  <c:v>4.15E-4</c:v>
                </c:pt>
                <c:pt idx="80951" formatCode="0.00E+00">
                  <c:v>4.15E-4</c:v>
                </c:pt>
                <c:pt idx="80952" formatCode="0.00E+00">
                  <c:v>4.15E-4</c:v>
                </c:pt>
                <c:pt idx="80953" formatCode="0.00E+00">
                  <c:v>4.15E-4</c:v>
                </c:pt>
                <c:pt idx="80954" formatCode="0.00E+00">
                  <c:v>4.15E-4</c:v>
                </c:pt>
                <c:pt idx="80955" formatCode="0.00E+00">
                  <c:v>4.15E-4</c:v>
                </c:pt>
                <c:pt idx="80956" formatCode="0.00E+00">
                  <c:v>4.15E-4</c:v>
                </c:pt>
                <c:pt idx="80957" formatCode="0.00E+00">
                  <c:v>4.15E-4</c:v>
                </c:pt>
                <c:pt idx="80958" formatCode="0.00E+00">
                  <c:v>4.15E-4</c:v>
                </c:pt>
                <c:pt idx="80959" formatCode="0.00E+00">
                  <c:v>4.15E-4</c:v>
                </c:pt>
                <c:pt idx="80960" formatCode="0.00E+00">
                  <c:v>4.15E-4</c:v>
                </c:pt>
                <c:pt idx="80961" formatCode="0.00E+00">
                  <c:v>4.15E-4</c:v>
                </c:pt>
                <c:pt idx="80962" formatCode="0.00E+00">
                  <c:v>4.15E-4</c:v>
                </c:pt>
                <c:pt idx="80963" formatCode="0.00E+00">
                  <c:v>4.1399999999999998E-4</c:v>
                </c:pt>
                <c:pt idx="80964" formatCode="0.00E+00">
                  <c:v>4.1399999999999998E-4</c:v>
                </c:pt>
                <c:pt idx="80965" formatCode="0.00E+00">
                  <c:v>4.1399999999999998E-4</c:v>
                </c:pt>
                <c:pt idx="80966" formatCode="0.00E+00">
                  <c:v>4.15E-4</c:v>
                </c:pt>
                <c:pt idx="80967" formatCode="0.00E+00">
                  <c:v>4.1399999999999998E-4</c:v>
                </c:pt>
                <c:pt idx="80968" formatCode="0.00E+00">
                  <c:v>4.1399999999999998E-4</c:v>
                </c:pt>
                <c:pt idx="80969" formatCode="0.00E+00">
                  <c:v>4.15E-4</c:v>
                </c:pt>
                <c:pt idx="80970" formatCode="0.00E+00">
                  <c:v>4.1399999999999998E-4</c:v>
                </c:pt>
                <c:pt idx="80971" formatCode="0.00E+00">
                  <c:v>4.1399999999999998E-4</c:v>
                </c:pt>
                <c:pt idx="80972" formatCode="0.00E+00">
                  <c:v>4.15E-4</c:v>
                </c:pt>
                <c:pt idx="80973" formatCode="0.00E+00">
                  <c:v>4.1399999999999998E-4</c:v>
                </c:pt>
                <c:pt idx="80974" formatCode="0.00E+00">
                  <c:v>4.1399999999999998E-4</c:v>
                </c:pt>
                <c:pt idx="80975" formatCode="0.00E+00">
                  <c:v>4.1399999999999998E-4</c:v>
                </c:pt>
                <c:pt idx="80976" formatCode="0.00E+00">
                  <c:v>4.1399999999999998E-4</c:v>
                </c:pt>
                <c:pt idx="80977" formatCode="0.00E+00">
                  <c:v>4.1399999999999998E-4</c:v>
                </c:pt>
                <c:pt idx="80978" formatCode="0.00E+00">
                  <c:v>4.1399999999999998E-4</c:v>
                </c:pt>
                <c:pt idx="80979" formatCode="0.00E+00">
                  <c:v>4.1399999999999998E-4</c:v>
                </c:pt>
                <c:pt idx="80980" formatCode="0.00E+00">
                  <c:v>4.1399999999999998E-4</c:v>
                </c:pt>
                <c:pt idx="80981" formatCode="0.00E+00">
                  <c:v>4.1399999999999998E-4</c:v>
                </c:pt>
                <c:pt idx="80982" formatCode="0.00E+00">
                  <c:v>4.1399999999999998E-4</c:v>
                </c:pt>
                <c:pt idx="80983" formatCode="0.00E+00">
                  <c:v>4.1399999999999998E-4</c:v>
                </c:pt>
                <c:pt idx="80984" formatCode="0.00E+00">
                  <c:v>4.1399999999999998E-4</c:v>
                </c:pt>
                <c:pt idx="80985" formatCode="0.00E+00">
                  <c:v>4.1399999999999998E-4</c:v>
                </c:pt>
                <c:pt idx="80986" formatCode="0.00E+00">
                  <c:v>4.1399999999999998E-4</c:v>
                </c:pt>
                <c:pt idx="80987" formatCode="0.00E+00">
                  <c:v>4.1399999999999998E-4</c:v>
                </c:pt>
                <c:pt idx="80988" formatCode="0.00E+00">
                  <c:v>4.1399999999999998E-4</c:v>
                </c:pt>
                <c:pt idx="80989" formatCode="0.00E+00">
                  <c:v>4.1399999999999998E-4</c:v>
                </c:pt>
                <c:pt idx="80990" formatCode="0.00E+00">
                  <c:v>4.1399999999999998E-4</c:v>
                </c:pt>
                <c:pt idx="80991" formatCode="0.00E+00">
                  <c:v>4.1399999999999998E-4</c:v>
                </c:pt>
                <c:pt idx="80992" formatCode="0.00E+00">
                  <c:v>4.1399999999999998E-4</c:v>
                </c:pt>
                <c:pt idx="80993" formatCode="0.00E+00">
                  <c:v>4.1399999999999998E-4</c:v>
                </c:pt>
                <c:pt idx="80994" formatCode="0.00E+00">
                  <c:v>4.1399999999999998E-4</c:v>
                </c:pt>
                <c:pt idx="80995" formatCode="0.00E+00">
                  <c:v>4.1399999999999998E-4</c:v>
                </c:pt>
                <c:pt idx="80996" formatCode="0.00E+00">
                  <c:v>4.1399999999999998E-4</c:v>
                </c:pt>
                <c:pt idx="80997" formatCode="0.00E+00">
                  <c:v>4.1399999999999998E-4</c:v>
                </c:pt>
                <c:pt idx="80998" formatCode="0.00E+00">
                  <c:v>4.1399999999999998E-4</c:v>
                </c:pt>
                <c:pt idx="80999" formatCode="0.00E+00">
                  <c:v>4.1399999999999998E-4</c:v>
                </c:pt>
                <c:pt idx="81000" formatCode="0.00E+00">
                  <c:v>4.1399999999999998E-4</c:v>
                </c:pt>
                <c:pt idx="81001" formatCode="0.00E+00">
                  <c:v>4.1399999999999998E-4</c:v>
                </c:pt>
                <c:pt idx="81002" formatCode="0.00E+00">
                  <c:v>4.1399999999999998E-4</c:v>
                </c:pt>
                <c:pt idx="81003" formatCode="0.00E+00">
                  <c:v>4.1399999999999998E-4</c:v>
                </c:pt>
                <c:pt idx="81004" formatCode="0.00E+00">
                  <c:v>4.1300000000000001E-4</c:v>
                </c:pt>
                <c:pt idx="81005" formatCode="0.00E+00">
                  <c:v>4.1399999999999998E-4</c:v>
                </c:pt>
                <c:pt idx="81006" formatCode="0.00E+00">
                  <c:v>4.1399999999999998E-4</c:v>
                </c:pt>
                <c:pt idx="81007" formatCode="0.00E+00">
                  <c:v>4.1399999999999998E-4</c:v>
                </c:pt>
                <c:pt idx="81008" formatCode="0.00E+00">
                  <c:v>4.1399999999999998E-4</c:v>
                </c:pt>
                <c:pt idx="81009" formatCode="0.00E+00">
                  <c:v>4.1399999999999998E-4</c:v>
                </c:pt>
                <c:pt idx="81010" formatCode="0.00E+00">
                  <c:v>4.1399999999999998E-4</c:v>
                </c:pt>
                <c:pt idx="81011" formatCode="0.00E+00">
                  <c:v>4.1399999999999998E-4</c:v>
                </c:pt>
                <c:pt idx="81012" formatCode="0.00E+00">
                  <c:v>4.1399999999999998E-4</c:v>
                </c:pt>
                <c:pt idx="81013" formatCode="0.00E+00">
                  <c:v>4.1300000000000001E-4</c:v>
                </c:pt>
                <c:pt idx="81014" formatCode="0.00E+00">
                  <c:v>4.1300000000000001E-4</c:v>
                </c:pt>
                <c:pt idx="81015" formatCode="0.00E+00">
                  <c:v>4.1399999999999998E-4</c:v>
                </c:pt>
                <c:pt idx="81016" formatCode="0.00E+00">
                  <c:v>4.1300000000000001E-4</c:v>
                </c:pt>
                <c:pt idx="81017" formatCode="0.00E+00">
                  <c:v>4.1300000000000001E-4</c:v>
                </c:pt>
                <c:pt idx="81018" formatCode="0.00E+00">
                  <c:v>4.1300000000000001E-4</c:v>
                </c:pt>
                <c:pt idx="81019" formatCode="0.00E+00">
                  <c:v>4.1300000000000001E-4</c:v>
                </c:pt>
                <c:pt idx="81020" formatCode="0.00E+00">
                  <c:v>4.1300000000000001E-4</c:v>
                </c:pt>
                <c:pt idx="81021" formatCode="0.00E+00">
                  <c:v>4.1300000000000001E-4</c:v>
                </c:pt>
                <c:pt idx="81022" formatCode="0.00E+00">
                  <c:v>4.1300000000000001E-4</c:v>
                </c:pt>
                <c:pt idx="81023" formatCode="0.00E+00">
                  <c:v>4.1300000000000001E-4</c:v>
                </c:pt>
                <c:pt idx="81024" formatCode="0.00E+00">
                  <c:v>4.1300000000000001E-4</c:v>
                </c:pt>
                <c:pt idx="81025" formatCode="0.00E+00">
                  <c:v>4.1300000000000001E-4</c:v>
                </c:pt>
                <c:pt idx="81026" formatCode="0.00E+00">
                  <c:v>4.1300000000000001E-4</c:v>
                </c:pt>
                <c:pt idx="81027" formatCode="0.00E+00">
                  <c:v>4.1300000000000001E-4</c:v>
                </c:pt>
                <c:pt idx="81028" formatCode="0.00E+00">
                  <c:v>4.1300000000000001E-4</c:v>
                </c:pt>
                <c:pt idx="81029" formatCode="0.00E+00">
                  <c:v>4.1300000000000001E-4</c:v>
                </c:pt>
                <c:pt idx="81030" formatCode="0.00E+00">
                  <c:v>4.1300000000000001E-4</c:v>
                </c:pt>
                <c:pt idx="81031" formatCode="0.00E+00">
                  <c:v>4.1300000000000001E-4</c:v>
                </c:pt>
                <c:pt idx="81032" formatCode="0.00E+00">
                  <c:v>4.1300000000000001E-4</c:v>
                </c:pt>
                <c:pt idx="81033" formatCode="0.00E+00">
                  <c:v>4.1300000000000001E-4</c:v>
                </c:pt>
                <c:pt idx="81034" formatCode="0.00E+00">
                  <c:v>4.1300000000000001E-4</c:v>
                </c:pt>
                <c:pt idx="81035" formatCode="0.00E+00">
                  <c:v>4.1300000000000001E-4</c:v>
                </c:pt>
                <c:pt idx="81036" formatCode="0.00E+00">
                  <c:v>4.1300000000000001E-4</c:v>
                </c:pt>
                <c:pt idx="81037" formatCode="0.00E+00">
                  <c:v>4.1300000000000001E-4</c:v>
                </c:pt>
                <c:pt idx="81038" formatCode="0.00E+00">
                  <c:v>4.1300000000000001E-4</c:v>
                </c:pt>
                <c:pt idx="81039" formatCode="0.00E+00">
                  <c:v>4.1300000000000001E-4</c:v>
                </c:pt>
                <c:pt idx="81040" formatCode="0.00E+00">
                  <c:v>4.1300000000000001E-4</c:v>
                </c:pt>
                <c:pt idx="81041" formatCode="0.00E+00">
                  <c:v>4.1300000000000001E-4</c:v>
                </c:pt>
                <c:pt idx="81042" formatCode="0.00E+00">
                  <c:v>4.1300000000000001E-4</c:v>
                </c:pt>
                <c:pt idx="81043" formatCode="0.00E+00">
                  <c:v>4.1300000000000001E-4</c:v>
                </c:pt>
                <c:pt idx="81044" formatCode="0.00E+00">
                  <c:v>4.1300000000000001E-4</c:v>
                </c:pt>
                <c:pt idx="81045" formatCode="0.00E+00">
                  <c:v>4.1300000000000001E-4</c:v>
                </c:pt>
                <c:pt idx="81046" formatCode="0.00E+00">
                  <c:v>4.1300000000000001E-4</c:v>
                </c:pt>
                <c:pt idx="81047" formatCode="0.00E+00">
                  <c:v>4.1300000000000001E-4</c:v>
                </c:pt>
                <c:pt idx="81048" formatCode="0.00E+00">
                  <c:v>4.1300000000000001E-4</c:v>
                </c:pt>
                <c:pt idx="81049" formatCode="0.00E+00">
                  <c:v>4.1300000000000001E-4</c:v>
                </c:pt>
                <c:pt idx="81050" formatCode="0.00E+00">
                  <c:v>4.1300000000000001E-4</c:v>
                </c:pt>
                <c:pt idx="81051" formatCode="0.00E+00">
                  <c:v>4.1300000000000001E-4</c:v>
                </c:pt>
                <c:pt idx="81052" formatCode="0.00E+00">
                  <c:v>4.1300000000000001E-4</c:v>
                </c:pt>
                <c:pt idx="81053" formatCode="0.00E+00">
                  <c:v>4.1300000000000001E-4</c:v>
                </c:pt>
                <c:pt idx="81054" formatCode="0.00E+00">
                  <c:v>4.1199999999999999E-4</c:v>
                </c:pt>
                <c:pt idx="81055" formatCode="0.00E+00">
                  <c:v>4.1300000000000001E-4</c:v>
                </c:pt>
                <c:pt idx="81056" formatCode="0.00E+00">
                  <c:v>4.1300000000000001E-4</c:v>
                </c:pt>
                <c:pt idx="81057" formatCode="0.00E+00">
                  <c:v>4.1199999999999999E-4</c:v>
                </c:pt>
                <c:pt idx="81058" formatCode="0.00E+00">
                  <c:v>4.1300000000000001E-4</c:v>
                </c:pt>
                <c:pt idx="81059" formatCode="0.00E+00">
                  <c:v>4.1300000000000001E-4</c:v>
                </c:pt>
                <c:pt idx="81060" formatCode="0.00E+00">
                  <c:v>4.1300000000000001E-4</c:v>
                </c:pt>
                <c:pt idx="81061" formatCode="0.00E+00">
                  <c:v>4.1199999999999999E-4</c:v>
                </c:pt>
                <c:pt idx="81062" formatCode="0.00E+00">
                  <c:v>4.1199999999999999E-4</c:v>
                </c:pt>
                <c:pt idx="81063" formatCode="0.00E+00">
                  <c:v>4.1199999999999999E-4</c:v>
                </c:pt>
                <c:pt idx="81064" formatCode="0.00E+00">
                  <c:v>4.1199999999999999E-4</c:v>
                </c:pt>
                <c:pt idx="81065" formatCode="0.00E+00">
                  <c:v>4.1300000000000001E-4</c:v>
                </c:pt>
                <c:pt idx="81066" formatCode="0.00E+00">
                  <c:v>4.1199999999999999E-4</c:v>
                </c:pt>
                <c:pt idx="81067" formatCode="0.00E+00">
                  <c:v>4.1199999999999999E-4</c:v>
                </c:pt>
                <c:pt idx="81068" formatCode="0.00E+00">
                  <c:v>4.1199999999999999E-4</c:v>
                </c:pt>
                <c:pt idx="81069" formatCode="0.00E+00">
                  <c:v>4.1199999999999999E-4</c:v>
                </c:pt>
                <c:pt idx="81070" formatCode="0.00E+00">
                  <c:v>4.1199999999999999E-4</c:v>
                </c:pt>
                <c:pt idx="81071" formatCode="0.00E+00">
                  <c:v>4.1199999999999999E-4</c:v>
                </c:pt>
                <c:pt idx="81072" formatCode="0.00E+00">
                  <c:v>4.1199999999999999E-4</c:v>
                </c:pt>
                <c:pt idx="81073" formatCode="0.00E+00">
                  <c:v>4.1199999999999999E-4</c:v>
                </c:pt>
                <c:pt idx="81074" formatCode="0.00E+00">
                  <c:v>4.1199999999999999E-4</c:v>
                </c:pt>
                <c:pt idx="81075" formatCode="0.00E+00">
                  <c:v>4.1199999999999999E-4</c:v>
                </c:pt>
                <c:pt idx="81076" formatCode="0.00E+00">
                  <c:v>4.1199999999999999E-4</c:v>
                </c:pt>
                <c:pt idx="81077" formatCode="0.00E+00">
                  <c:v>4.1199999999999999E-4</c:v>
                </c:pt>
                <c:pt idx="81078" formatCode="0.00E+00">
                  <c:v>4.1199999999999999E-4</c:v>
                </c:pt>
                <c:pt idx="81079" formatCode="0.00E+00">
                  <c:v>4.1199999999999999E-4</c:v>
                </c:pt>
                <c:pt idx="81080" formatCode="0.00E+00">
                  <c:v>4.1199999999999999E-4</c:v>
                </c:pt>
                <c:pt idx="81081" formatCode="0.00E+00">
                  <c:v>4.1199999999999999E-4</c:v>
                </c:pt>
                <c:pt idx="81082" formatCode="0.00E+00">
                  <c:v>4.1199999999999999E-4</c:v>
                </c:pt>
                <c:pt idx="81083" formatCode="0.00E+00">
                  <c:v>4.1199999999999999E-4</c:v>
                </c:pt>
                <c:pt idx="81084" formatCode="0.00E+00">
                  <c:v>4.1199999999999999E-4</c:v>
                </c:pt>
                <c:pt idx="81085" formatCode="0.00E+00">
                  <c:v>4.1199999999999999E-4</c:v>
                </c:pt>
                <c:pt idx="81086" formatCode="0.00E+00">
                  <c:v>4.1199999999999999E-4</c:v>
                </c:pt>
                <c:pt idx="81087" formatCode="0.00E+00">
                  <c:v>4.1199999999999999E-4</c:v>
                </c:pt>
                <c:pt idx="81088" formatCode="0.00E+00">
                  <c:v>4.1199999999999999E-4</c:v>
                </c:pt>
                <c:pt idx="81089" formatCode="0.00E+00">
                  <c:v>4.1199999999999999E-4</c:v>
                </c:pt>
                <c:pt idx="81090" formatCode="0.00E+00">
                  <c:v>4.1199999999999999E-4</c:v>
                </c:pt>
                <c:pt idx="81091" formatCode="0.00E+00">
                  <c:v>4.1199999999999999E-4</c:v>
                </c:pt>
                <c:pt idx="81092" formatCode="0.00E+00">
                  <c:v>4.1199999999999999E-4</c:v>
                </c:pt>
                <c:pt idx="81093" formatCode="0.00E+00">
                  <c:v>4.1199999999999999E-4</c:v>
                </c:pt>
                <c:pt idx="81094" formatCode="0.00E+00">
                  <c:v>4.1199999999999999E-4</c:v>
                </c:pt>
                <c:pt idx="81095" formatCode="0.00E+00">
                  <c:v>4.1199999999999999E-4</c:v>
                </c:pt>
                <c:pt idx="81096" formatCode="0.00E+00">
                  <c:v>4.1199999999999999E-4</c:v>
                </c:pt>
                <c:pt idx="81097" formatCode="0.00E+00">
                  <c:v>4.1199999999999999E-4</c:v>
                </c:pt>
                <c:pt idx="81098" formatCode="0.00E+00">
                  <c:v>4.1199999999999999E-4</c:v>
                </c:pt>
                <c:pt idx="81099" formatCode="0.00E+00">
                  <c:v>4.1199999999999999E-4</c:v>
                </c:pt>
                <c:pt idx="81100" formatCode="0.00E+00">
                  <c:v>4.1199999999999999E-4</c:v>
                </c:pt>
                <c:pt idx="81101" formatCode="0.00E+00">
                  <c:v>4.1199999999999999E-4</c:v>
                </c:pt>
                <c:pt idx="81102" formatCode="0.00E+00">
                  <c:v>4.1199999999999999E-4</c:v>
                </c:pt>
                <c:pt idx="81103" formatCode="0.00E+00">
                  <c:v>4.1199999999999999E-4</c:v>
                </c:pt>
                <c:pt idx="81104" formatCode="0.00E+00">
                  <c:v>4.1199999999999999E-4</c:v>
                </c:pt>
                <c:pt idx="81105" formatCode="0.00E+00">
                  <c:v>4.1199999999999999E-4</c:v>
                </c:pt>
                <c:pt idx="81106" formatCode="0.00E+00">
                  <c:v>4.1199999999999999E-4</c:v>
                </c:pt>
                <c:pt idx="81107" formatCode="0.00E+00">
                  <c:v>4.1199999999999999E-4</c:v>
                </c:pt>
                <c:pt idx="81108" formatCode="0.00E+00">
                  <c:v>4.1100000000000002E-4</c:v>
                </c:pt>
                <c:pt idx="81109" formatCode="0.00E+00">
                  <c:v>4.1199999999999999E-4</c:v>
                </c:pt>
                <c:pt idx="81110" formatCode="0.00E+00">
                  <c:v>4.1199999999999999E-4</c:v>
                </c:pt>
                <c:pt idx="81111" formatCode="0.00E+00">
                  <c:v>4.1100000000000002E-4</c:v>
                </c:pt>
                <c:pt idx="81112" formatCode="0.00E+00">
                  <c:v>4.1100000000000002E-4</c:v>
                </c:pt>
                <c:pt idx="81113" formatCode="0.00E+00">
                  <c:v>4.1100000000000002E-4</c:v>
                </c:pt>
                <c:pt idx="81114" formatCode="0.00E+00">
                  <c:v>4.1199999999999999E-4</c:v>
                </c:pt>
                <c:pt idx="81115" formatCode="0.00E+00">
                  <c:v>4.1100000000000002E-4</c:v>
                </c:pt>
                <c:pt idx="81116" formatCode="0.00E+00">
                  <c:v>4.1100000000000002E-4</c:v>
                </c:pt>
                <c:pt idx="81117" formatCode="0.00E+00">
                  <c:v>4.1100000000000002E-4</c:v>
                </c:pt>
                <c:pt idx="81118" formatCode="0.00E+00">
                  <c:v>4.1100000000000002E-4</c:v>
                </c:pt>
                <c:pt idx="81119" formatCode="0.00E+00">
                  <c:v>4.1100000000000002E-4</c:v>
                </c:pt>
                <c:pt idx="81120" formatCode="0.00E+00">
                  <c:v>4.1100000000000002E-4</c:v>
                </c:pt>
                <c:pt idx="81121" formatCode="0.00E+00">
                  <c:v>4.1100000000000002E-4</c:v>
                </c:pt>
                <c:pt idx="81122" formatCode="0.00E+00">
                  <c:v>4.1100000000000002E-4</c:v>
                </c:pt>
                <c:pt idx="81123" formatCode="0.00E+00">
                  <c:v>4.1100000000000002E-4</c:v>
                </c:pt>
                <c:pt idx="81124" formatCode="0.00E+00">
                  <c:v>4.1100000000000002E-4</c:v>
                </c:pt>
                <c:pt idx="81125" formatCode="0.00E+00">
                  <c:v>4.1100000000000002E-4</c:v>
                </c:pt>
                <c:pt idx="81126" formatCode="0.00E+00">
                  <c:v>4.1100000000000002E-4</c:v>
                </c:pt>
                <c:pt idx="81127" formatCode="0.00E+00">
                  <c:v>4.1100000000000002E-4</c:v>
                </c:pt>
                <c:pt idx="81128" formatCode="0.00E+00">
                  <c:v>4.1100000000000002E-4</c:v>
                </c:pt>
                <c:pt idx="81129" formatCode="0.00E+00">
                  <c:v>4.1100000000000002E-4</c:v>
                </c:pt>
                <c:pt idx="81130" formatCode="0.00E+00">
                  <c:v>4.1100000000000002E-4</c:v>
                </c:pt>
                <c:pt idx="81131" formatCode="0.00E+00">
                  <c:v>4.1100000000000002E-4</c:v>
                </c:pt>
                <c:pt idx="81132" formatCode="0.00E+00">
                  <c:v>4.1100000000000002E-4</c:v>
                </c:pt>
                <c:pt idx="81133" formatCode="0.00E+00">
                  <c:v>4.1100000000000002E-4</c:v>
                </c:pt>
                <c:pt idx="81134" formatCode="0.00E+00">
                  <c:v>4.1100000000000002E-4</c:v>
                </c:pt>
                <c:pt idx="81135" formatCode="0.00E+00">
                  <c:v>4.1100000000000002E-4</c:v>
                </c:pt>
                <c:pt idx="81136" formatCode="0.00E+00">
                  <c:v>4.1100000000000002E-4</c:v>
                </c:pt>
                <c:pt idx="81137" formatCode="0.00E+00">
                  <c:v>4.1100000000000002E-4</c:v>
                </c:pt>
                <c:pt idx="81138" formatCode="0.00E+00">
                  <c:v>4.1100000000000002E-4</c:v>
                </c:pt>
                <c:pt idx="81139" formatCode="0.00E+00">
                  <c:v>4.1100000000000002E-4</c:v>
                </c:pt>
                <c:pt idx="81140" formatCode="0.00E+00">
                  <c:v>4.1100000000000002E-4</c:v>
                </c:pt>
                <c:pt idx="81141" formatCode="0.00E+00">
                  <c:v>4.1100000000000002E-4</c:v>
                </c:pt>
                <c:pt idx="81142" formatCode="0.00E+00">
                  <c:v>4.1100000000000002E-4</c:v>
                </c:pt>
                <c:pt idx="81143" formatCode="0.00E+00">
                  <c:v>4.1100000000000002E-4</c:v>
                </c:pt>
                <c:pt idx="81144" formatCode="0.00E+00">
                  <c:v>4.1100000000000002E-4</c:v>
                </c:pt>
                <c:pt idx="81145" formatCode="0.00E+00">
                  <c:v>4.1100000000000002E-4</c:v>
                </c:pt>
                <c:pt idx="81146" formatCode="0.00E+00">
                  <c:v>4.1100000000000002E-4</c:v>
                </c:pt>
                <c:pt idx="81147" formatCode="0.00E+00">
                  <c:v>4.1100000000000002E-4</c:v>
                </c:pt>
                <c:pt idx="81148" formatCode="0.00E+00">
                  <c:v>4.1100000000000002E-4</c:v>
                </c:pt>
                <c:pt idx="81149" formatCode="0.00E+00">
                  <c:v>4.1100000000000002E-4</c:v>
                </c:pt>
                <c:pt idx="81150" formatCode="0.00E+00">
                  <c:v>4.1100000000000002E-4</c:v>
                </c:pt>
                <c:pt idx="81151" formatCode="0.00E+00">
                  <c:v>4.1100000000000002E-4</c:v>
                </c:pt>
                <c:pt idx="81152" formatCode="0.00E+00">
                  <c:v>4.1100000000000002E-4</c:v>
                </c:pt>
                <c:pt idx="81153" formatCode="0.00E+00">
                  <c:v>4.1100000000000002E-4</c:v>
                </c:pt>
                <c:pt idx="81154" formatCode="0.00E+00">
                  <c:v>4.1100000000000002E-4</c:v>
                </c:pt>
                <c:pt idx="81155" formatCode="0.00E+00">
                  <c:v>4.1100000000000002E-4</c:v>
                </c:pt>
                <c:pt idx="81156" formatCode="0.00E+00">
                  <c:v>4.1100000000000002E-4</c:v>
                </c:pt>
                <c:pt idx="81157" formatCode="0.00E+00">
                  <c:v>4.1100000000000002E-4</c:v>
                </c:pt>
                <c:pt idx="81158" formatCode="0.00E+00">
                  <c:v>4.1100000000000002E-4</c:v>
                </c:pt>
                <c:pt idx="81159" formatCode="0.00E+00">
                  <c:v>4.1100000000000002E-4</c:v>
                </c:pt>
                <c:pt idx="81160" formatCode="0.00E+00">
                  <c:v>4.1100000000000002E-4</c:v>
                </c:pt>
                <c:pt idx="81161" formatCode="0.00E+00">
                  <c:v>4.1100000000000002E-4</c:v>
                </c:pt>
                <c:pt idx="81162" formatCode="0.00E+00">
                  <c:v>4.0999999999999999E-4</c:v>
                </c:pt>
                <c:pt idx="81163" formatCode="0.00E+00">
                  <c:v>4.0999999999999999E-4</c:v>
                </c:pt>
                <c:pt idx="81164" formatCode="0.00E+00">
                  <c:v>4.1100000000000002E-4</c:v>
                </c:pt>
                <c:pt idx="81165" formatCode="0.00E+00">
                  <c:v>4.1100000000000002E-4</c:v>
                </c:pt>
                <c:pt idx="81166" formatCode="0.00E+00">
                  <c:v>4.1100000000000002E-4</c:v>
                </c:pt>
                <c:pt idx="81167" formatCode="0.00E+00">
                  <c:v>4.1100000000000002E-4</c:v>
                </c:pt>
                <c:pt idx="81168" formatCode="0.00E+00">
                  <c:v>4.0999999999999999E-4</c:v>
                </c:pt>
                <c:pt idx="81169" formatCode="0.00E+00">
                  <c:v>4.1100000000000002E-4</c:v>
                </c:pt>
                <c:pt idx="81170" formatCode="0.00E+00">
                  <c:v>4.0999999999999999E-4</c:v>
                </c:pt>
                <c:pt idx="81171" formatCode="0.00E+00">
                  <c:v>4.0999999999999999E-4</c:v>
                </c:pt>
                <c:pt idx="81172" formatCode="0.00E+00">
                  <c:v>4.0999999999999999E-4</c:v>
                </c:pt>
                <c:pt idx="81173" formatCode="0.00E+00">
                  <c:v>4.0999999999999999E-4</c:v>
                </c:pt>
                <c:pt idx="81174" formatCode="0.00E+00">
                  <c:v>4.0999999999999999E-4</c:v>
                </c:pt>
                <c:pt idx="81175" formatCode="0.00E+00">
                  <c:v>4.0999999999999999E-4</c:v>
                </c:pt>
                <c:pt idx="81176" formatCode="0.00E+00">
                  <c:v>4.0999999999999999E-4</c:v>
                </c:pt>
                <c:pt idx="81177" formatCode="0.00E+00">
                  <c:v>4.0999999999999999E-4</c:v>
                </c:pt>
                <c:pt idx="81178" formatCode="0.00E+00">
                  <c:v>4.0999999999999999E-4</c:v>
                </c:pt>
                <c:pt idx="81179" formatCode="0.00E+00">
                  <c:v>4.0999999999999999E-4</c:v>
                </c:pt>
                <c:pt idx="81180" formatCode="0.00E+00">
                  <c:v>4.0999999999999999E-4</c:v>
                </c:pt>
                <c:pt idx="81181" formatCode="0.00E+00">
                  <c:v>4.0999999999999999E-4</c:v>
                </c:pt>
                <c:pt idx="81182" formatCode="0.00E+00">
                  <c:v>4.0999999999999999E-4</c:v>
                </c:pt>
                <c:pt idx="81183" formatCode="0.00E+00">
                  <c:v>4.0999999999999999E-4</c:v>
                </c:pt>
                <c:pt idx="81184" formatCode="0.00E+00">
                  <c:v>4.0999999999999999E-4</c:v>
                </c:pt>
                <c:pt idx="81185" formatCode="0.00E+00">
                  <c:v>4.0999999999999999E-4</c:v>
                </c:pt>
                <c:pt idx="81186" formatCode="0.00E+00">
                  <c:v>4.0999999999999999E-4</c:v>
                </c:pt>
                <c:pt idx="81187" formatCode="0.00E+00">
                  <c:v>4.0999999999999999E-4</c:v>
                </c:pt>
                <c:pt idx="81188" formatCode="0.00E+00">
                  <c:v>4.0999999999999999E-4</c:v>
                </c:pt>
                <c:pt idx="81189" formatCode="0.00E+00">
                  <c:v>4.0999999999999999E-4</c:v>
                </c:pt>
                <c:pt idx="81190" formatCode="0.00E+00">
                  <c:v>4.0999999999999999E-4</c:v>
                </c:pt>
                <c:pt idx="81191" formatCode="0.00E+00">
                  <c:v>4.0999999999999999E-4</c:v>
                </c:pt>
                <c:pt idx="81192" formatCode="0.00E+00">
                  <c:v>4.0999999999999999E-4</c:v>
                </c:pt>
                <c:pt idx="81193" formatCode="0.00E+00">
                  <c:v>4.0999999999999999E-4</c:v>
                </c:pt>
                <c:pt idx="81194" formatCode="0.00E+00">
                  <c:v>4.0999999999999999E-4</c:v>
                </c:pt>
                <c:pt idx="81195" formatCode="0.00E+00">
                  <c:v>4.0999999999999999E-4</c:v>
                </c:pt>
                <c:pt idx="81196" formatCode="0.00E+00">
                  <c:v>4.0999999999999999E-4</c:v>
                </c:pt>
                <c:pt idx="81197" formatCode="0.00E+00">
                  <c:v>4.0999999999999999E-4</c:v>
                </c:pt>
                <c:pt idx="81198" formatCode="0.00E+00">
                  <c:v>4.0999999999999999E-4</c:v>
                </c:pt>
                <c:pt idx="81199" formatCode="0.00E+00">
                  <c:v>4.0999999999999999E-4</c:v>
                </c:pt>
                <c:pt idx="81200" formatCode="0.00E+00">
                  <c:v>4.0999999999999999E-4</c:v>
                </c:pt>
                <c:pt idx="81201" formatCode="0.00E+00">
                  <c:v>4.0999999999999999E-4</c:v>
                </c:pt>
                <c:pt idx="81202" formatCode="0.00E+00">
                  <c:v>4.0999999999999999E-4</c:v>
                </c:pt>
                <c:pt idx="81203" formatCode="0.00E+00">
                  <c:v>4.0999999999999999E-4</c:v>
                </c:pt>
                <c:pt idx="81204" formatCode="0.00E+00">
                  <c:v>4.0999999999999999E-4</c:v>
                </c:pt>
                <c:pt idx="81205" formatCode="0.00E+00">
                  <c:v>4.0999999999999999E-4</c:v>
                </c:pt>
                <c:pt idx="81206" formatCode="0.00E+00">
                  <c:v>4.0999999999999999E-4</c:v>
                </c:pt>
                <c:pt idx="81207" formatCode="0.00E+00">
                  <c:v>4.0999999999999999E-4</c:v>
                </c:pt>
                <c:pt idx="81208" formatCode="0.00E+00">
                  <c:v>4.0999999999999999E-4</c:v>
                </c:pt>
                <c:pt idx="81209" formatCode="0.00E+00">
                  <c:v>4.0999999999999999E-4</c:v>
                </c:pt>
                <c:pt idx="81210" formatCode="0.00E+00">
                  <c:v>4.0999999999999999E-4</c:v>
                </c:pt>
                <c:pt idx="81211" formatCode="0.00E+00">
                  <c:v>4.0999999999999999E-4</c:v>
                </c:pt>
                <c:pt idx="81212" formatCode="0.00E+00">
                  <c:v>4.0999999999999999E-4</c:v>
                </c:pt>
                <c:pt idx="81213" formatCode="0.00E+00">
                  <c:v>4.0999999999999999E-4</c:v>
                </c:pt>
                <c:pt idx="81214" formatCode="0.00E+00">
                  <c:v>4.0999999999999999E-4</c:v>
                </c:pt>
                <c:pt idx="81215" formatCode="0.00E+00">
                  <c:v>4.0999999999999999E-4</c:v>
                </c:pt>
                <c:pt idx="81216" formatCode="0.00E+00">
                  <c:v>4.0999999999999999E-4</c:v>
                </c:pt>
                <c:pt idx="81217" formatCode="0.00E+00">
                  <c:v>4.0999999999999999E-4</c:v>
                </c:pt>
                <c:pt idx="81218" formatCode="0.00E+00">
                  <c:v>4.0999999999999999E-4</c:v>
                </c:pt>
                <c:pt idx="81219" formatCode="0.00E+00">
                  <c:v>4.0999999999999999E-4</c:v>
                </c:pt>
                <c:pt idx="81220" formatCode="0.00E+00">
                  <c:v>4.0900000000000002E-4</c:v>
                </c:pt>
                <c:pt idx="81221" formatCode="0.00E+00">
                  <c:v>4.0900000000000002E-4</c:v>
                </c:pt>
                <c:pt idx="81222" formatCode="0.00E+00">
                  <c:v>4.0900000000000002E-4</c:v>
                </c:pt>
                <c:pt idx="81223" formatCode="0.00E+00">
                  <c:v>4.0900000000000002E-4</c:v>
                </c:pt>
                <c:pt idx="81224" formatCode="0.00E+00">
                  <c:v>4.0900000000000002E-4</c:v>
                </c:pt>
                <c:pt idx="81225" formatCode="0.00E+00">
                  <c:v>4.0900000000000002E-4</c:v>
                </c:pt>
                <c:pt idx="81226" formatCode="0.00E+00">
                  <c:v>4.0900000000000002E-4</c:v>
                </c:pt>
                <c:pt idx="81227" formatCode="0.00E+00">
                  <c:v>4.0999999999999999E-4</c:v>
                </c:pt>
                <c:pt idx="81228" formatCode="0.00E+00">
                  <c:v>4.0900000000000002E-4</c:v>
                </c:pt>
                <c:pt idx="81229" formatCode="0.00E+00">
                  <c:v>4.0900000000000002E-4</c:v>
                </c:pt>
                <c:pt idx="81230" formatCode="0.00E+00">
                  <c:v>4.0900000000000002E-4</c:v>
                </c:pt>
                <c:pt idx="81231" formatCode="0.00E+00">
                  <c:v>4.0900000000000002E-4</c:v>
                </c:pt>
                <c:pt idx="81232" formatCode="0.00E+00">
                  <c:v>4.0900000000000002E-4</c:v>
                </c:pt>
                <c:pt idx="81233" formatCode="0.00E+00">
                  <c:v>4.0900000000000002E-4</c:v>
                </c:pt>
                <c:pt idx="81234" formatCode="0.00E+00">
                  <c:v>4.0900000000000002E-4</c:v>
                </c:pt>
                <c:pt idx="81235" formatCode="0.00E+00">
                  <c:v>4.0900000000000002E-4</c:v>
                </c:pt>
                <c:pt idx="81236" formatCode="0.00E+00">
                  <c:v>4.0900000000000002E-4</c:v>
                </c:pt>
                <c:pt idx="81237" formatCode="0.00E+00">
                  <c:v>4.0900000000000002E-4</c:v>
                </c:pt>
                <c:pt idx="81238" formatCode="0.00E+00">
                  <c:v>4.0900000000000002E-4</c:v>
                </c:pt>
                <c:pt idx="81239" formatCode="0.00E+00">
                  <c:v>4.0900000000000002E-4</c:v>
                </c:pt>
                <c:pt idx="81240" formatCode="0.00E+00">
                  <c:v>4.0900000000000002E-4</c:v>
                </c:pt>
                <c:pt idx="81241" formatCode="0.00E+00">
                  <c:v>4.0900000000000002E-4</c:v>
                </c:pt>
                <c:pt idx="81242" formatCode="0.00E+00">
                  <c:v>4.0900000000000002E-4</c:v>
                </c:pt>
                <c:pt idx="81243" formatCode="0.00E+00">
                  <c:v>4.0900000000000002E-4</c:v>
                </c:pt>
                <c:pt idx="81244" formatCode="0.00E+00">
                  <c:v>4.0900000000000002E-4</c:v>
                </c:pt>
                <c:pt idx="81245" formatCode="0.00E+00">
                  <c:v>4.0900000000000002E-4</c:v>
                </c:pt>
                <c:pt idx="81246" formatCode="0.00E+00">
                  <c:v>4.0900000000000002E-4</c:v>
                </c:pt>
                <c:pt idx="81247" formatCode="0.00E+00">
                  <c:v>4.0900000000000002E-4</c:v>
                </c:pt>
                <c:pt idx="81248" formatCode="0.00E+00">
                  <c:v>4.0900000000000002E-4</c:v>
                </c:pt>
                <c:pt idx="81249" formatCode="0.00E+00">
                  <c:v>4.0900000000000002E-4</c:v>
                </c:pt>
                <c:pt idx="81250" formatCode="0.00E+00">
                  <c:v>4.0900000000000002E-4</c:v>
                </c:pt>
                <c:pt idx="81251" formatCode="0.00E+00">
                  <c:v>4.0900000000000002E-4</c:v>
                </c:pt>
                <c:pt idx="81252" formatCode="0.00E+00">
                  <c:v>4.0900000000000002E-4</c:v>
                </c:pt>
                <c:pt idx="81253" formatCode="0.00E+00">
                  <c:v>4.0900000000000002E-4</c:v>
                </c:pt>
                <c:pt idx="81254" formatCode="0.00E+00">
                  <c:v>4.0900000000000002E-4</c:v>
                </c:pt>
                <c:pt idx="81255" formatCode="0.00E+00">
                  <c:v>4.0900000000000002E-4</c:v>
                </c:pt>
                <c:pt idx="81256" formatCode="0.00E+00">
                  <c:v>4.0900000000000002E-4</c:v>
                </c:pt>
                <c:pt idx="81257" formatCode="0.00E+00">
                  <c:v>4.0900000000000002E-4</c:v>
                </c:pt>
                <c:pt idx="81258" formatCode="0.00E+00">
                  <c:v>4.0900000000000002E-4</c:v>
                </c:pt>
                <c:pt idx="81259" formatCode="0.00E+00">
                  <c:v>4.0900000000000002E-4</c:v>
                </c:pt>
                <c:pt idx="81260" formatCode="0.00E+00">
                  <c:v>4.0900000000000002E-4</c:v>
                </c:pt>
                <c:pt idx="81261" formatCode="0.00E+00">
                  <c:v>4.0900000000000002E-4</c:v>
                </c:pt>
                <c:pt idx="81262" formatCode="0.00E+00">
                  <c:v>4.0900000000000002E-4</c:v>
                </c:pt>
                <c:pt idx="81263" formatCode="0.00E+00">
                  <c:v>4.0900000000000002E-4</c:v>
                </c:pt>
                <c:pt idx="81264" formatCode="0.00E+00">
                  <c:v>4.0900000000000002E-4</c:v>
                </c:pt>
                <c:pt idx="81265" formatCode="0.00E+00">
                  <c:v>4.0900000000000002E-4</c:v>
                </c:pt>
                <c:pt idx="81266" formatCode="0.00E+00">
                  <c:v>4.0900000000000002E-4</c:v>
                </c:pt>
                <c:pt idx="81267" formatCode="0.00E+00">
                  <c:v>4.0900000000000002E-4</c:v>
                </c:pt>
                <c:pt idx="81268" formatCode="0.00E+00">
                  <c:v>4.0900000000000002E-4</c:v>
                </c:pt>
                <c:pt idx="81269" formatCode="0.00E+00">
                  <c:v>4.0900000000000002E-4</c:v>
                </c:pt>
                <c:pt idx="81270" formatCode="0.00E+00">
                  <c:v>4.0900000000000002E-4</c:v>
                </c:pt>
                <c:pt idx="81271" formatCode="0.00E+00">
                  <c:v>4.0900000000000002E-4</c:v>
                </c:pt>
                <c:pt idx="81272" formatCode="0.00E+00">
                  <c:v>4.0900000000000002E-4</c:v>
                </c:pt>
                <c:pt idx="81273" formatCode="0.00E+00">
                  <c:v>4.0900000000000002E-4</c:v>
                </c:pt>
                <c:pt idx="81274" formatCode="0.00E+00">
                  <c:v>4.0900000000000002E-4</c:v>
                </c:pt>
                <c:pt idx="81275" formatCode="0.00E+00">
                  <c:v>4.0900000000000002E-4</c:v>
                </c:pt>
                <c:pt idx="81276" formatCode="0.00E+00">
                  <c:v>4.0900000000000002E-4</c:v>
                </c:pt>
                <c:pt idx="81277" formatCode="0.00E+00">
                  <c:v>4.08E-4</c:v>
                </c:pt>
                <c:pt idx="81278" formatCode="0.00E+00">
                  <c:v>4.0900000000000002E-4</c:v>
                </c:pt>
                <c:pt idx="81279" formatCode="0.00E+00">
                  <c:v>4.08E-4</c:v>
                </c:pt>
                <c:pt idx="81280" formatCode="0.00E+00">
                  <c:v>4.08E-4</c:v>
                </c:pt>
                <c:pt idx="81281" formatCode="0.00E+00">
                  <c:v>4.0900000000000002E-4</c:v>
                </c:pt>
                <c:pt idx="81282" formatCode="0.00E+00">
                  <c:v>4.0900000000000002E-4</c:v>
                </c:pt>
                <c:pt idx="81283" formatCode="0.00E+00">
                  <c:v>4.08E-4</c:v>
                </c:pt>
                <c:pt idx="81284" formatCode="0.00E+00">
                  <c:v>4.08E-4</c:v>
                </c:pt>
                <c:pt idx="81285" formatCode="0.00E+00">
                  <c:v>4.08E-4</c:v>
                </c:pt>
                <c:pt idx="81286" formatCode="0.00E+00">
                  <c:v>4.08E-4</c:v>
                </c:pt>
                <c:pt idx="81287" formatCode="0.00E+00">
                  <c:v>4.08E-4</c:v>
                </c:pt>
                <c:pt idx="81288" formatCode="0.00E+00">
                  <c:v>4.08E-4</c:v>
                </c:pt>
                <c:pt idx="81289" formatCode="0.00E+00">
                  <c:v>4.08E-4</c:v>
                </c:pt>
                <c:pt idx="81290" formatCode="0.00E+00">
                  <c:v>4.08E-4</c:v>
                </c:pt>
                <c:pt idx="81291" formatCode="0.00E+00">
                  <c:v>4.08E-4</c:v>
                </c:pt>
                <c:pt idx="81292" formatCode="0.00E+00">
                  <c:v>4.08E-4</c:v>
                </c:pt>
                <c:pt idx="81293" formatCode="0.00E+00">
                  <c:v>4.08E-4</c:v>
                </c:pt>
                <c:pt idx="81294" formatCode="0.00E+00">
                  <c:v>4.08E-4</c:v>
                </c:pt>
                <c:pt idx="81295" formatCode="0.00E+00">
                  <c:v>4.08E-4</c:v>
                </c:pt>
                <c:pt idx="81296" formatCode="0.00E+00">
                  <c:v>4.08E-4</c:v>
                </c:pt>
                <c:pt idx="81297" formatCode="0.00E+00">
                  <c:v>4.08E-4</c:v>
                </c:pt>
                <c:pt idx="81298" formatCode="0.00E+00">
                  <c:v>4.08E-4</c:v>
                </c:pt>
                <c:pt idx="81299" formatCode="0.00E+00">
                  <c:v>4.08E-4</c:v>
                </c:pt>
                <c:pt idx="81300" formatCode="0.00E+00">
                  <c:v>4.08E-4</c:v>
                </c:pt>
                <c:pt idx="81301" formatCode="0.00E+00">
                  <c:v>4.08E-4</c:v>
                </c:pt>
                <c:pt idx="81302" formatCode="0.00E+00">
                  <c:v>4.08E-4</c:v>
                </c:pt>
                <c:pt idx="81303" formatCode="0.00E+00">
                  <c:v>4.08E-4</c:v>
                </c:pt>
                <c:pt idx="81304" formatCode="0.00E+00">
                  <c:v>4.08E-4</c:v>
                </c:pt>
                <c:pt idx="81305" formatCode="0.00E+00">
                  <c:v>4.08E-4</c:v>
                </c:pt>
                <c:pt idx="81306" formatCode="0.00E+00">
                  <c:v>4.08E-4</c:v>
                </c:pt>
                <c:pt idx="81307" formatCode="0.00E+00">
                  <c:v>4.08E-4</c:v>
                </c:pt>
                <c:pt idx="81308" formatCode="0.00E+00">
                  <c:v>4.08E-4</c:v>
                </c:pt>
                <c:pt idx="81309" formatCode="0.00E+00">
                  <c:v>4.08E-4</c:v>
                </c:pt>
                <c:pt idx="81310" formatCode="0.00E+00">
                  <c:v>4.08E-4</c:v>
                </c:pt>
                <c:pt idx="81311" formatCode="0.00E+00">
                  <c:v>4.08E-4</c:v>
                </c:pt>
                <c:pt idx="81312" formatCode="0.00E+00">
                  <c:v>4.08E-4</c:v>
                </c:pt>
                <c:pt idx="81313" formatCode="0.00E+00">
                  <c:v>4.08E-4</c:v>
                </c:pt>
                <c:pt idx="81314" formatCode="0.00E+00">
                  <c:v>4.08E-4</c:v>
                </c:pt>
                <c:pt idx="81315" formatCode="0.00E+00">
                  <c:v>4.08E-4</c:v>
                </c:pt>
                <c:pt idx="81316" formatCode="0.00E+00">
                  <c:v>4.08E-4</c:v>
                </c:pt>
                <c:pt idx="81317" formatCode="0.00E+00">
                  <c:v>4.08E-4</c:v>
                </c:pt>
                <c:pt idx="81318" formatCode="0.00E+00">
                  <c:v>4.08E-4</c:v>
                </c:pt>
                <c:pt idx="81319" formatCode="0.00E+00">
                  <c:v>4.08E-4</c:v>
                </c:pt>
                <c:pt idx="81320" formatCode="0.00E+00">
                  <c:v>4.08E-4</c:v>
                </c:pt>
                <c:pt idx="81321" formatCode="0.00E+00">
                  <c:v>4.08E-4</c:v>
                </c:pt>
                <c:pt idx="81322" formatCode="0.00E+00">
                  <c:v>4.08E-4</c:v>
                </c:pt>
                <c:pt idx="81323" formatCode="0.00E+00">
                  <c:v>4.08E-4</c:v>
                </c:pt>
                <c:pt idx="81324" formatCode="0.00E+00">
                  <c:v>4.08E-4</c:v>
                </c:pt>
                <c:pt idx="81325" formatCode="0.00E+00">
                  <c:v>4.08E-4</c:v>
                </c:pt>
                <c:pt idx="81326" formatCode="0.00E+00">
                  <c:v>4.08E-4</c:v>
                </c:pt>
                <c:pt idx="81327" formatCode="0.00E+00">
                  <c:v>4.08E-4</c:v>
                </c:pt>
                <c:pt idx="81328" formatCode="0.00E+00">
                  <c:v>4.08E-4</c:v>
                </c:pt>
                <c:pt idx="81329" formatCode="0.00E+00">
                  <c:v>4.08E-4</c:v>
                </c:pt>
                <c:pt idx="81330" formatCode="0.00E+00">
                  <c:v>4.08E-4</c:v>
                </c:pt>
                <c:pt idx="81331" formatCode="0.00E+00">
                  <c:v>4.0700000000000003E-4</c:v>
                </c:pt>
                <c:pt idx="81332" formatCode="0.00E+00">
                  <c:v>4.08E-4</c:v>
                </c:pt>
                <c:pt idx="81333" formatCode="0.00E+00">
                  <c:v>4.08E-4</c:v>
                </c:pt>
                <c:pt idx="81334" formatCode="0.00E+00">
                  <c:v>4.08E-4</c:v>
                </c:pt>
                <c:pt idx="81335" formatCode="0.00E+00">
                  <c:v>4.08E-4</c:v>
                </c:pt>
                <c:pt idx="81336" formatCode="0.00E+00">
                  <c:v>4.08E-4</c:v>
                </c:pt>
                <c:pt idx="81337" formatCode="0.00E+00">
                  <c:v>4.08E-4</c:v>
                </c:pt>
                <c:pt idx="81338" formatCode="0.00E+00">
                  <c:v>4.08E-4</c:v>
                </c:pt>
                <c:pt idx="81339" formatCode="0.00E+00">
                  <c:v>4.0700000000000003E-4</c:v>
                </c:pt>
                <c:pt idx="81340" formatCode="0.00E+00">
                  <c:v>4.08E-4</c:v>
                </c:pt>
                <c:pt idx="81341" formatCode="0.00E+00">
                  <c:v>4.0700000000000003E-4</c:v>
                </c:pt>
                <c:pt idx="81342" formatCode="0.00E+00">
                  <c:v>4.0700000000000003E-4</c:v>
                </c:pt>
                <c:pt idx="81343" formatCode="0.00E+00">
                  <c:v>4.08E-4</c:v>
                </c:pt>
                <c:pt idx="81344" formatCode="0.00E+00">
                  <c:v>4.08E-4</c:v>
                </c:pt>
                <c:pt idx="81345" formatCode="0.00E+00">
                  <c:v>4.08E-4</c:v>
                </c:pt>
                <c:pt idx="81346" formatCode="0.00E+00">
                  <c:v>4.0700000000000003E-4</c:v>
                </c:pt>
                <c:pt idx="81347" formatCode="0.00E+00">
                  <c:v>4.0700000000000003E-4</c:v>
                </c:pt>
                <c:pt idx="81348" formatCode="0.00E+00">
                  <c:v>4.08E-4</c:v>
                </c:pt>
                <c:pt idx="81349" formatCode="0.00E+00">
                  <c:v>4.0700000000000003E-4</c:v>
                </c:pt>
                <c:pt idx="81350" formatCode="0.00E+00">
                  <c:v>4.0700000000000003E-4</c:v>
                </c:pt>
                <c:pt idx="81351" formatCode="0.00E+00">
                  <c:v>4.0700000000000003E-4</c:v>
                </c:pt>
                <c:pt idx="81352" formatCode="0.00E+00">
                  <c:v>4.0700000000000003E-4</c:v>
                </c:pt>
                <c:pt idx="81353" formatCode="0.00E+00">
                  <c:v>4.0700000000000003E-4</c:v>
                </c:pt>
                <c:pt idx="81354" formatCode="0.00E+00">
                  <c:v>4.0700000000000003E-4</c:v>
                </c:pt>
                <c:pt idx="81355" formatCode="0.00E+00">
                  <c:v>4.0700000000000003E-4</c:v>
                </c:pt>
                <c:pt idx="81356" formatCode="0.00E+00">
                  <c:v>4.0700000000000003E-4</c:v>
                </c:pt>
                <c:pt idx="81357" formatCode="0.00E+00">
                  <c:v>4.0700000000000003E-4</c:v>
                </c:pt>
                <c:pt idx="81358" formatCode="0.00E+00">
                  <c:v>4.0700000000000003E-4</c:v>
                </c:pt>
                <c:pt idx="81359" formatCode="0.00E+00">
                  <c:v>4.0700000000000003E-4</c:v>
                </c:pt>
                <c:pt idx="81360" formatCode="0.00E+00">
                  <c:v>4.0700000000000003E-4</c:v>
                </c:pt>
                <c:pt idx="81361" formatCode="0.00E+00">
                  <c:v>4.0700000000000003E-4</c:v>
                </c:pt>
                <c:pt idx="81362" formatCode="0.00E+00">
                  <c:v>4.0700000000000003E-4</c:v>
                </c:pt>
                <c:pt idx="81363" formatCode="0.00E+00">
                  <c:v>4.0700000000000003E-4</c:v>
                </c:pt>
                <c:pt idx="81364" formatCode="0.00E+00">
                  <c:v>4.0700000000000003E-4</c:v>
                </c:pt>
                <c:pt idx="81365" formatCode="0.00E+00">
                  <c:v>4.0700000000000003E-4</c:v>
                </c:pt>
                <c:pt idx="81366" formatCode="0.00E+00">
                  <c:v>4.0700000000000003E-4</c:v>
                </c:pt>
                <c:pt idx="81367" formatCode="0.00E+00">
                  <c:v>4.0700000000000003E-4</c:v>
                </c:pt>
                <c:pt idx="81368" formatCode="0.00E+00">
                  <c:v>4.0700000000000003E-4</c:v>
                </c:pt>
                <c:pt idx="81369" formatCode="0.00E+00">
                  <c:v>4.0700000000000003E-4</c:v>
                </c:pt>
                <c:pt idx="81370" formatCode="0.00E+00">
                  <c:v>4.0700000000000003E-4</c:v>
                </c:pt>
                <c:pt idx="81371" formatCode="0.00E+00">
                  <c:v>4.0700000000000003E-4</c:v>
                </c:pt>
                <c:pt idx="81372" formatCode="0.00E+00">
                  <c:v>4.0700000000000003E-4</c:v>
                </c:pt>
                <c:pt idx="81373" formatCode="0.00E+00">
                  <c:v>4.0700000000000003E-4</c:v>
                </c:pt>
                <c:pt idx="81374" formatCode="0.00E+00">
                  <c:v>4.0700000000000003E-4</c:v>
                </c:pt>
                <c:pt idx="81375" formatCode="0.00E+00">
                  <c:v>4.0700000000000003E-4</c:v>
                </c:pt>
                <c:pt idx="81376" formatCode="0.00E+00">
                  <c:v>4.0700000000000003E-4</c:v>
                </c:pt>
                <c:pt idx="81377" formatCode="0.00E+00">
                  <c:v>4.0700000000000003E-4</c:v>
                </c:pt>
                <c:pt idx="81378" formatCode="0.00E+00">
                  <c:v>4.0700000000000003E-4</c:v>
                </c:pt>
                <c:pt idx="81379" formatCode="0.00E+00">
                  <c:v>4.0700000000000003E-4</c:v>
                </c:pt>
                <c:pt idx="81380" formatCode="0.00E+00">
                  <c:v>4.0700000000000003E-4</c:v>
                </c:pt>
                <c:pt idx="81381" formatCode="0.00E+00">
                  <c:v>4.0700000000000003E-4</c:v>
                </c:pt>
                <c:pt idx="81382" formatCode="0.00E+00">
                  <c:v>4.0700000000000003E-4</c:v>
                </c:pt>
                <c:pt idx="81383" formatCode="0.00E+00">
                  <c:v>4.0700000000000003E-4</c:v>
                </c:pt>
                <c:pt idx="81384" formatCode="0.00E+00">
                  <c:v>4.0700000000000003E-4</c:v>
                </c:pt>
                <c:pt idx="81385" formatCode="0.00E+00">
                  <c:v>4.0700000000000003E-4</c:v>
                </c:pt>
                <c:pt idx="81386" formatCode="0.00E+00">
                  <c:v>4.0700000000000003E-4</c:v>
                </c:pt>
                <c:pt idx="81387" formatCode="0.00E+00">
                  <c:v>4.0700000000000003E-4</c:v>
                </c:pt>
                <c:pt idx="81388" formatCode="0.00E+00">
                  <c:v>4.0700000000000003E-4</c:v>
                </c:pt>
                <c:pt idx="81389" formatCode="0.00E+00">
                  <c:v>4.0700000000000003E-4</c:v>
                </c:pt>
                <c:pt idx="81390" formatCode="0.00E+00">
                  <c:v>4.0700000000000003E-4</c:v>
                </c:pt>
                <c:pt idx="81391" formatCode="0.00E+00">
                  <c:v>4.0700000000000003E-4</c:v>
                </c:pt>
                <c:pt idx="81392" formatCode="0.00E+00">
                  <c:v>4.0700000000000003E-4</c:v>
                </c:pt>
                <c:pt idx="81393" formatCode="0.00E+00">
                  <c:v>4.0700000000000003E-4</c:v>
                </c:pt>
                <c:pt idx="81394" formatCode="0.00E+00">
                  <c:v>4.0700000000000003E-4</c:v>
                </c:pt>
                <c:pt idx="81395" formatCode="0.00E+00">
                  <c:v>4.0700000000000003E-4</c:v>
                </c:pt>
                <c:pt idx="81396" formatCode="0.00E+00">
                  <c:v>4.0700000000000003E-4</c:v>
                </c:pt>
                <c:pt idx="81397" formatCode="0.00E+00">
                  <c:v>4.0700000000000003E-4</c:v>
                </c:pt>
                <c:pt idx="81398" formatCode="0.00E+00">
                  <c:v>4.0700000000000003E-4</c:v>
                </c:pt>
                <c:pt idx="81399" formatCode="0.00E+00">
                  <c:v>4.0700000000000003E-4</c:v>
                </c:pt>
                <c:pt idx="81400" formatCode="0.00E+00">
                  <c:v>4.0700000000000003E-4</c:v>
                </c:pt>
                <c:pt idx="81401" formatCode="0.00E+00">
                  <c:v>4.0700000000000003E-4</c:v>
                </c:pt>
                <c:pt idx="81402" formatCode="0.00E+00">
                  <c:v>4.0700000000000003E-4</c:v>
                </c:pt>
                <c:pt idx="81403" formatCode="0.00E+00">
                  <c:v>4.0700000000000003E-4</c:v>
                </c:pt>
                <c:pt idx="81404" formatCode="0.00E+00">
                  <c:v>4.0700000000000003E-4</c:v>
                </c:pt>
                <c:pt idx="81405" formatCode="0.00E+00">
                  <c:v>4.0700000000000003E-4</c:v>
                </c:pt>
                <c:pt idx="81406" formatCode="0.00E+00">
                  <c:v>4.0700000000000003E-4</c:v>
                </c:pt>
                <c:pt idx="81407" formatCode="0.00E+00">
                  <c:v>4.0700000000000003E-4</c:v>
                </c:pt>
                <c:pt idx="81408" formatCode="0.00E+00">
                  <c:v>4.0700000000000003E-4</c:v>
                </c:pt>
                <c:pt idx="81409" formatCode="0.00E+00">
                  <c:v>4.06E-4</c:v>
                </c:pt>
                <c:pt idx="81410" formatCode="0.00E+00">
                  <c:v>4.06E-4</c:v>
                </c:pt>
                <c:pt idx="81411" formatCode="0.00E+00">
                  <c:v>4.06E-4</c:v>
                </c:pt>
                <c:pt idx="81412" formatCode="0.00E+00">
                  <c:v>4.06E-4</c:v>
                </c:pt>
                <c:pt idx="81413" formatCode="0.00E+00">
                  <c:v>4.0700000000000003E-4</c:v>
                </c:pt>
                <c:pt idx="81414" formatCode="0.00E+00">
                  <c:v>4.06E-4</c:v>
                </c:pt>
                <c:pt idx="81415" formatCode="0.00E+00">
                  <c:v>4.06E-4</c:v>
                </c:pt>
                <c:pt idx="81416" formatCode="0.00E+00">
                  <c:v>4.06E-4</c:v>
                </c:pt>
                <c:pt idx="81417" formatCode="0.00E+00">
                  <c:v>4.0700000000000003E-4</c:v>
                </c:pt>
                <c:pt idx="81418" formatCode="0.00E+00">
                  <c:v>4.06E-4</c:v>
                </c:pt>
                <c:pt idx="81419" formatCode="0.00E+00">
                  <c:v>4.06E-4</c:v>
                </c:pt>
                <c:pt idx="81420" formatCode="0.00E+00">
                  <c:v>4.06E-4</c:v>
                </c:pt>
                <c:pt idx="81421" formatCode="0.00E+00">
                  <c:v>4.06E-4</c:v>
                </c:pt>
                <c:pt idx="81422" formatCode="0.00E+00">
                  <c:v>4.06E-4</c:v>
                </c:pt>
                <c:pt idx="81423" formatCode="0.00E+00">
                  <c:v>4.06E-4</c:v>
                </c:pt>
                <c:pt idx="81424" formatCode="0.00E+00">
                  <c:v>4.06E-4</c:v>
                </c:pt>
                <c:pt idx="81425" formatCode="0.00E+00">
                  <c:v>4.06E-4</c:v>
                </c:pt>
                <c:pt idx="81426" formatCode="0.00E+00">
                  <c:v>4.06E-4</c:v>
                </c:pt>
                <c:pt idx="81427" formatCode="0.00E+00">
                  <c:v>4.06E-4</c:v>
                </c:pt>
                <c:pt idx="81428" formatCode="0.00E+00">
                  <c:v>4.06E-4</c:v>
                </c:pt>
                <c:pt idx="81429" formatCode="0.00E+00">
                  <c:v>4.06E-4</c:v>
                </c:pt>
                <c:pt idx="81430" formatCode="0.00E+00">
                  <c:v>4.06E-4</c:v>
                </c:pt>
                <c:pt idx="81431" formatCode="0.00E+00">
                  <c:v>4.06E-4</c:v>
                </c:pt>
                <c:pt idx="81432" formatCode="0.00E+00">
                  <c:v>4.06E-4</c:v>
                </c:pt>
                <c:pt idx="81433" formatCode="0.00E+00">
                  <c:v>4.06E-4</c:v>
                </c:pt>
                <c:pt idx="81434" formatCode="0.00E+00">
                  <c:v>4.06E-4</c:v>
                </c:pt>
                <c:pt idx="81435" formatCode="0.00E+00">
                  <c:v>4.06E-4</c:v>
                </c:pt>
                <c:pt idx="81436" formatCode="0.00E+00">
                  <c:v>4.06E-4</c:v>
                </c:pt>
                <c:pt idx="81437" formatCode="0.00E+00">
                  <c:v>4.06E-4</c:v>
                </c:pt>
                <c:pt idx="81438" formatCode="0.00E+00">
                  <c:v>4.06E-4</c:v>
                </c:pt>
                <c:pt idx="81439" formatCode="0.00E+00">
                  <c:v>4.06E-4</c:v>
                </c:pt>
                <c:pt idx="81440" formatCode="0.00E+00">
                  <c:v>4.06E-4</c:v>
                </c:pt>
                <c:pt idx="81441" formatCode="0.00E+00">
                  <c:v>4.06E-4</c:v>
                </c:pt>
                <c:pt idx="81442" formatCode="0.00E+00">
                  <c:v>4.06E-4</c:v>
                </c:pt>
                <c:pt idx="81443" formatCode="0.00E+00">
                  <c:v>4.06E-4</c:v>
                </c:pt>
                <c:pt idx="81444" formatCode="0.00E+00">
                  <c:v>4.06E-4</c:v>
                </c:pt>
                <c:pt idx="81445" formatCode="0.00E+00">
                  <c:v>4.06E-4</c:v>
                </c:pt>
                <c:pt idx="81446" formatCode="0.00E+00">
                  <c:v>4.06E-4</c:v>
                </c:pt>
                <c:pt idx="81447" formatCode="0.00E+00">
                  <c:v>4.06E-4</c:v>
                </c:pt>
                <c:pt idx="81448" formatCode="0.00E+00">
                  <c:v>4.06E-4</c:v>
                </c:pt>
                <c:pt idx="81449" formatCode="0.00E+00">
                  <c:v>4.06E-4</c:v>
                </c:pt>
                <c:pt idx="81450" formatCode="0.00E+00">
                  <c:v>4.06E-4</c:v>
                </c:pt>
                <c:pt idx="81451" formatCode="0.00E+00">
                  <c:v>4.06E-4</c:v>
                </c:pt>
                <c:pt idx="81452" formatCode="0.00E+00">
                  <c:v>4.06E-4</c:v>
                </c:pt>
                <c:pt idx="81453" formatCode="0.00E+00">
                  <c:v>4.06E-4</c:v>
                </c:pt>
                <c:pt idx="81454" formatCode="0.00E+00">
                  <c:v>4.06E-4</c:v>
                </c:pt>
                <c:pt idx="81455" formatCode="0.00E+00">
                  <c:v>4.06E-4</c:v>
                </c:pt>
                <c:pt idx="81456" formatCode="0.00E+00">
                  <c:v>4.06E-4</c:v>
                </c:pt>
                <c:pt idx="81457" formatCode="0.00E+00">
                  <c:v>4.06E-4</c:v>
                </c:pt>
                <c:pt idx="81458" formatCode="0.00E+00">
                  <c:v>4.06E-4</c:v>
                </c:pt>
                <c:pt idx="81459" formatCode="0.00E+00">
                  <c:v>4.06E-4</c:v>
                </c:pt>
                <c:pt idx="81460" formatCode="0.00E+00">
                  <c:v>4.06E-4</c:v>
                </c:pt>
                <c:pt idx="81461" formatCode="0.00E+00">
                  <c:v>4.06E-4</c:v>
                </c:pt>
                <c:pt idx="81462" formatCode="0.00E+00">
                  <c:v>4.06E-4</c:v>
                </c:pt>
                <c:pt idx="81463" formatCode="0.00E+00">
                  <c:v>4.06E-4</c:v>
                </c:pt>
                <c:pt idx="81464" formatCode="0.00E+00">
                  <c:v>4.06E-4</c:v>
                </c:pt>
                <c:pt idx="81465" formatCode="0.00E+00">
                  <c:v>4.06E-4</c:v>
                </c:pt>
                <c:pt idx="81466" formatCode="0.00E+00">
                  <c:v>4.06E-4</c:v>
                </c:pt>
                <c:pt idx="81467" formatCode="0.00E+00">
                  <c:v>4.06E-4</c:v>
                </c:pt>
                <c:pt idx="81468" formatCode="0.00E+00">
                  <c:v>4.06E-4</c:v>
                </c:pt>
                <c:pt idx="81469" formatCode="0.00E+00">
                  <c:v>4.06E-4</c:v>
                </c:pt>
                <c:pt idx="81470" formatCode="0.00E+00">
                  <c:v>4.06E-4</c:v>
                </c:pt>
                <c:pt idx="81471" formatCode="0.00E+00">
                  <c:v>4.06E-4</c:v>
                </c:pt>
                <c:pt idx="81472" formatCode="0.00E+00">
                  <c:v>4.06E-4</c:v>
                </c:pt>
                <c:pt idx="81473" formatCode="0.00E+00">
                  <c:v>4.06E-4</c:v>
                </c:pt>
                <c:pt idx="81474" formatCode="0.00E+00">
                  <c:v>4.06E-4</c:v>
                </c:pt>
                <c:pt idx="81475" formatCode="0.00E+00">
                  <c:v>4.06E-4</c:v>
                </c:pt>
                <c:pt idx="81476" formatCode="0.00E+00">
                  <c:v>4.06E-4</c:v>
                </c:pt>
                <c:pt idx="81477" formatCode="0.00E+00">
                  <c:v>4.06E-4</c:v>
                </c:pt>
                <c:pt idx="81478" formatCode="0.00E+00">
                  <c:v>4.06E-4</c:v>
                </c:pt>
                <c:pt idx="81479" formatCode="0.00E+00">
                  <c:v>4.06E-4</c:v>
                </c:pt>
                <c:pt idx="81480" formatCode="0.00E+00">
                  <c:v>4.06E-4</c:v>
                </c:pt>
                <c:pt idx="81481" formatCode="0.00E+00">
                  <c:v>4.06E-4</c:v>
                </c:pt>
                <c:pt idx="81482" formatCode="0.00E+00">
                  <c:v>4.0499999999999998E-4</c:v>
                </c:pt>
                <c:pt idx="81483" formatCode="0.00E+00">
                  <c:v>4.06E-4</c:v>
                </c:pt>
                <c:pt idx="81484" formatCode="0.00E+00">
                  <c:v>4.0499999999999998E-4</c:v>
                </c:pt>
                <c:pt idx="81485" formatCode="0.00E+00">
                  <c:v>4.06E-4</c:v>
                </c:pt>
                <c:pt idx="81486" formatCode="0.00E+00">
                  <c:v>4.06E-4</c:v>
                </c:pt>
                <c:pt idx="81487" formatCode="0.00E+00">
                  <c:v>4.0499999999999998E-4</c:v>
                </c:pt>
                <c:pt idx="81488" formatCode="0.00E+00">
                  <c:v>4.0499999999999998E-4</c:v>
                </c:pt>
                <c:pt idx="81489" formatCode="0.00E+00">
                  <c:v>4.0499999999999998E-4</c:v>
                </c:pt>
                <c:pt idx="81490" formatCode="0.00E+00">
                  <c:v>4.0499999999999998E-4</c:v>
                </c:pt>
                <c:pt idx="81491" formatCode="0.00E+00">
                  <c:v>4.06E-4</c:v>
                </c:pt>
                <c:pt idx="81492" formatCode="0.00E+00">
                  <c:v>4.06E-4</c:v>
                </c:pt>
                <c:pt idx="81493" formatCode="0.00E+00">
                  <c:v>4.0499999999999998E-4</c:v>
                </c:pt>
                <c:pt idx="81494" formatCode="0.00E+00">
                  <c:v>4.0499999999999998E-4</c:v>
                </c:pt>
                <c:pt idx="81495" formatCode="0.00E+00">
                  <c:v>4.0499999999999998E-4</c:v>
                </c:pt>
                <c:pt idx="81496" formatCode="0.00E+00">
                  <c:v>4.0499999999999998E-4</c:v>
                </c:pt>
                <c:pt idx="81497" formatCode="0.00E+00">
                  <c:v>4.0499999999999998E-4</c:v>
                </c:pt>
                <c:pt idx="81498" formatCode="0.00E+00">
                  <c:v>4.0499999999999998E-4</c:v>
                </c:pt>
                <c:pt idx="81499" formatCode="0.00E+00">
                  <c:v>4.0499999999999998E-4</c:v>
                </c:pt>
                <c:pt idx="81500" formatCode="0.00E+00">
                  <c:v>4.0499999999999998E-4</c:v>
                </c:pt>
                <c:pt idx="81501" formatCode="0.00E+00">
                  <c:v>4.0499999999999998E-4</c:v>
                </c:pt>
                <c:pt idx="81502" formatCode="0.00E+00">
                  <c:v>4.0499999999999998E-4</c:v>
                </c:pt>
                <c:pt idx="81503" formatCode="0.00E+00">
                  <c:v>4.0499999999999998E-4</c:v>
                </c:pt>
                <c:pt idx="81504" formatCode="0.00E+00">
                  <c:v>4.0499999999999998E-4</c:v>
                </c:pt>
                <c:pt idx="81505" formatCode="0.00E+00">
                  <c:v>4.0499999999999998E-4</c:v>
                </c:pt>
                <c:pt idx="81506" formatCode="0.00E+00">
                  <c:v>4.0499999999999998E-4</c:v>
                </c:pt>
                <c:pt idx="81507" formatCode="0.00E+00">
                  <c:v>4.0499999999999998E-4</c:v>
                </c:pt>
                <c:pt idx="81508" formatCode="0.00E+00">
                  <c:v>4.0499999999999998E-4</c:v>
                </c:pt>
                <c:pt idx="81509" formatCode="0.00E+00">
                  <c:v>4.0499999999999998E-4</c:v>
                </c:pt>
                <c:pt idx="81510" formatCode="0.00E+00">
                  <c:v>4.0499999999999998E-4</c:v>
                </c:pt>
                <c:pt idx="81511" formatCode="0.00E+00">
                  <c:v>4.0499999999999998E-4</c:v>
                </c:pt>
                <c:pt idx="81512" formatCode="0.00E+00">
                  <c:v>4.0499999999999998E-4</c:v>
                </c:pt>
                <c:pt idx="81513" formatCode="0.00E+00">
                  <c:v>4.0499999999999998E-4</c:v>
                </c:pt>
                <c:pt idx="81514" formatCode="0.00E+00">
                  <c:v>4.0499999999999998E-4</c:v>
                </c:pt>
                <c:pt idx="81515" formatCode="0.00E+00">
                  <c:v>4.0499999999999998E-4</c:v>
                </c:pt>
                <c:pt idx="81516" formatCode="0.00E+00">
                  <c:v>4.0499999999999998E-4</c:v>
                </c:pt>
                <c:pt idx="81517" formatCode="0.00E+00">
                  <c:v>4.0499999999999998E-4</c:v>
                </c:pt>
                <c:pt idx="81518" formatCode="0.00E+00">
                  <c:v>4.0499999999999998E-4</c:v>
                </c:pt>
                <c:pt idx="81519" formatCode="0.00E+00">
                  <c:v>4.0499999999999998E-4</c:v>
                </c:pt>
                <c:pt idx="81520" formatCode="0.00E+00">
                  <c:v>4.0499999999999998E-4</c:v>
                </c:pt>
                <c:pt idx="81521" formatCode="0.00E+00">
                  <c:v>4.0499999999999998E-4</c:v>
                </c:pt>
                <c:pt idx="81522" formatCode="0.00E+00">
                  <c:v>4.0499999999999998E-4</c:v>
                </c:pt>
                <c:pt idx="81523" formatCode="0.00E+00">
                  <c:v>4.0499999999999998E-4</c:v>
                </c:pt>
                <c:pt idx="81524" formatCode="0.00E+00">
                  <c:v>4.0499999999999998E-4</c:v>
                </c:pt>
                <c:pt idx="81525" formatCode="0.00E+00">
                  <c:v>4.0499999999999998E-4</c:v>
                </c:pt>
                <c:pt idx="81526" formatCode="0.00E+00">
                  <c:v>4.0499999999999998E-4</c:v>
                </c:pt>
                <c:pt idx="81527" formatCode="0.00E+00">
                  <c:v>4.0499999999999998E-4</c:v>
                </c:pt>
                <c:pt idx="81528" formatCode="0.00E+00">
                  <c:v>4.0499999999999998E-4</c:v>
                </c:pt>
                <c:pt idx="81529" formatCode="0.00E+00">
                  <c:v>4.0499999999999998E-4</c:v>
                </c:pt>
                <c:pt idx="81530" formatCode="0.00E+00">
                  <c:v>4.0499999999999998E-4</c:v>
                </c:pt>
                <c:pt idx="81531" formatCode="0.00E+00">
                  <c:v>4.0499999999999998E-4</c:v>
                </c:pt>
                <c:pt idx="81532" formatCode="0.00E+00">
                  <c:v>4.0499999999999998E-4</c:v>
                </c:pt>
                <c:pt idx="81533" formatCode="0.00E+00">
                  <c:v>4.0499999999999998E-4</c:v>
                </c:pt>
                <c:pt idx="81534" formatCode="0.00E+00">
                  <c:v>4.0499999999999998E-4</c:v>
                </c:pt>
                <c:pt idx="81535" formatCode="0.00E+00">
                  <c:v>4.0499999999999998E-4</c:v>
                </c:pt>
                <c:pt idx="81536" formatCode="0.00E+00">
                  <c:v>4.0499999999999998E-4</c:v>
                </c:pt>
                <c:pt idx="81537" formatCode="0.00E+00">
                  <c:v>4.0499999999999998E-4</c:v>
                </c:pt>
                <c:pt idx="81538" formatCode="0.00E+00">
                  <c:v>4.0499999999999998E-4</c:v>
                </c:pt>
                <c:pt idx="81539" formatCode="0.00E+00">
                  <c:v>4.0499999999999998E-4</c:v>
                </c:pt>
                <c:pt idx="81540" formatCode="0.00E+00">
                  <c:v>4.0499999999999998E-4</c:v>
                </c:pt>
                <c:pt idx="81541" formatCode="0.00E+00">
                  <c:v>4.0499999999999998E-4</c:v>
                </c:pt>
                <c:pt idx="81542" formatCode="0.00E+00">
                  <c:v>4.0499999999999998E-4</c:v>
                </c:pt>
                <c:pt idx="81543" formatCode="0.00E+00">
                  <c:v>4.0499999999999998E-4</c:v>
                </c:pt>
                <c:pt idx="81544" formatCode="0.00E+00">
                  <c:v>4.0499999999999998E-4</c:v>
                </c:pt>
                <c:pt idx="81545" formatCode="0.00E+00">
                  <c:v>4.0499999999999998E-4</c:v>
                </c:pt>
                <c:pt idx="81546" formatCode="0.00E+00">
                  <c:v>4.0499999999999998E-4</c:v>
                </c:pt>
                <c:pt idx="81547" formatCode="0.00E+00">
                  <c:v>4.0499999999999998E-4</c:v>
                </c:pt>
                <c:pt idx="81548" formatCode="0.00E+00">
                  <c:v>4.0499999999999998E-4</c:v>
                </c:pt>
                <c:pt idx="81549" formatCode="0.00E+00">
                  <c:v>4.0400000000000001E-4</c:v>
                </c:pt>
                <c:pt idx="81550" formatCode="0.00E+00">
                  <c:v>4.0499999999999998E-4</c:v>
                </c:pt>
                <c:pt idx="81551" formatCode="0.00E+00">
                  <c:v>4.0499999999999998E-4</c:v>
                </c:pt>
                <c:pt idx="81552" formatCode="0.00E+00">
                  <c:v>4.0499999999999998E-4</c:v>
                </c:pt>
                <c:pt idx="81553" formatCode="0.00E+00">
                  <c:v>4.0400000000000001E-4</c:v>
                </c:pt>
                <c:pt idx="81554" formatCode="0.00E+00">
                  <c:v>4.0499999999999998E-4</c:v>
                </c:pt>
                <c:pt idx="81555" formatCode="0.00E+00">
                  <c:v>4.0400000000000001E-4</c:v>
                </c:pt>
                <c:pt idx="81556" formatCode="0.00E+00">
                  <c:v>4.0400000000000001E-4</c:v>
                </c:pt>
                <c:pt idx="81557" formatCode="0.00E+00">
                  <c:v>4.0499999999999998E-4</c:v>
                </c:pt>
                <c:pt idx="81558" formatCode="0.00E+00">
                  <c:v>4.0400000000000001E-4</c:v>
                </c:pt>
                <c:pt idx="81559" formatCode="0.00E+00">
                  <c:v>4.0499999999999998E-4</c:v>
                </c:pt>
                <c:pt idx="81560" formatCode="0.00E+00">
                  <c:v>4.0400000000000001E-4</c:v>
                </c:pt>
                <c:pt idx="81561" formatCode="0.00E+00">
                  <c:v>4.0400000000000001E-4</c:v>
                </c:pt>
                <c:pt idx="81562" formatCode="0.00E+00">
                  <c:v>4.0400000000000001E-4</c:v>
                </c:pt>
                <c:pt idx="81563" formatCode="0.00E+00">
                  <c:v>4.0400000000000001E-4</c:v>
                </c:pt>
                <c:pt idx="81564" formatCode="0.00E+00">
                  <c:v>4.0400000000000001E-4</c:v>
                </c:pt>
                <c:pt idx="81565" formatCode="0.00E+00">
                  <c:v>4.0400000000000001E-4</c:v>
                </c:pt>
                <c:pt idx="81566" formatCode="0.00E+00">
                  <c:v>4.0400000000000001E-4</c:v>
                </c:pt>
                <c:pt idx="81567" formatCode="0.00E+00">
                  <c:v>4.0499999999999998E-4</c:v>
                </c:pt>
                <c:pt idx="81568" formatCode="0.00E+00">
                  <c:v>4.0400000000000001E-4</c:v>
                </c:pt>
                <c:pt idx="81569" formatCode="0.00E+00">
                  <c:v>4.0400000000000001E-4</c:v>
                </c:pt>
                <c:pt idx="81570" formatCode="0.00E+00">
                  <c:v>4.0400000000000001E-4</c:v>
                </c:pt>
                <c:pt idx="81571" formatCode="0.00E+00">
                  <c:v>4.0400000000000001E-4</c:v>
                </c:pt>
                <c:pt idx="81572" formatCode="0.00E+00">
                  <c:v>4.0400000000000001E-4</c:v>
                </c:pt>
                <c:pt idx="81573" formatCode="0.00E+00">
                  <c:v>4.0400000000000001E-4</c:v>
                </c:pt>
                <c:pt idx="81574" formatCode="0.00E+00">
                  <c:v>4.0400000000000001E-4</c:v>
                </c:pt>
                <c:pt idx="81575" formatCode="0.00E+00">
                  <c:v>4.0400000000000001E-4</c:v>
                </c:pt>
                <c:pt idx="81576" formatCode="0.00E+00">
                  <c:v>4.0400000000000001E-4</c:v>
                </c:pt>
                <c:pt idx="81577" formatCode="0.00E+00">
                  <c:v>4.0400000000000001E-4</c:v>
                </c:pt>
                <c:pt idx="81578" formatCode="0.00E+00">
                  <c:v>4.0400000000000001E-4</c:v>
                </c:pt>
                <c:pt idx="81579" formatCode="0.00E+00">
                  <c:v>4.0400000000000001E-4</c:v>
                </c:pt>
                <c:pt idx="81580" formatCode="0.00E+00">
                  <c:v>4.0400000000000001E-4</c:v>
                </c:pt>
                <c:pt idx="81581" formatCode="0.00E+00">
                  <c:v>4.0400000000000001E-4</c:v>
                </c:pt>
                <c:pt idx="81582" formatCode="0.00E+00">
                  <c:v>4.0400000000000001E-4</c:v>
                </c:pt>
                <c:pt idx="81583" formatCode="0.00E+00">
                  <c:v>4.0400000000000001E-4</c:v>
                </c:pt>
                <c:pt idx="81584" formatCode="0.00E+00">
                  <c:v>4.0400000000000001E-4</c:v>
                </c:pt>
                <c:pt idx="81585" formatCode="0.00E+00">
                  <c:v>4.0400000000000001E-4</c:v>
                </c:pt>
                <c:pt idx="81586" formatCode="0.00E+00">
                  <c:v>4.0400000000000001E-4</c:v>
                </c:pt>
                <c:pt idx="81587" formatCode="0.00E+00">
                  <c:v>4.0400000000000001E-4</c:v>
                </c:pt>
                <c:pt idx="81588" formatCode="0.00E+00">
                  <c:v>4.0400000000000001E-4</c:v>
                </c:pt>
                <c:pt idx="81589" formatCode="0.00E+00">
                  <c:v>4.0400000000000001E-4</c:v>
                </c:pt>
                <c:pt idx="81590" formatCode="0.00E+00">
                  <c:v>4.0400000000000001E-4</c:v>
                </c:pt>
                <c:pt idx="81591" formatCode="0.00E+00">
                  <c:v>4.0400000000000001E-4</c:v>
                </c:pt>
                <c:pt idx="81592" formatCode="0.00E+00">
                  <c:v>4.0400000000000001E-4</c:v>
                </c:pt>
                <c:pt idx="81593" formatCode="0.00E+00">
                  <c:v>4.0400000000000001E-4</c:v>
                </c:pt>
                <c:pt idx="81594" formatCode="0.00E+00">
                  <c:v>4.0400000000000001E-4</c:v>
                </c:pt>
                <c:pt idx="81595" formatCode="0.00E+00">
                  <c:v>4.0400000000000001E-4</c:v>
                </c:pt>
                <c:pt idx="81596" formatCode="0.00E+00">
                  <c:v>4.0400000000000001E-4</c:v>
                </c:pt>
                <c:pt idx="81597" formatCode="0.00E+00">
                  <c:v>4.0400000000000001E-4</c:v>
                </c:pt>
                <c:pt idx="81598" formatCode="0.00E+00">
                  <c:v>4.0400000000000001E-4</c:v>
                </c:pt>
                <c:pt idx="81599" formatCode="0.00E+00">
                  <c:v>4.0400000000000001E-4</c:v>
                </c:pt>
                <c:pt idx="81600" formatCode="0.00E+00">
                  <c:v>4.0400000000000001E-4</c:v>
                </c:pt>
                <c:pt idx="81601" formatCode="0.00E+00">
                  <c:v>4.0400000000000001E-4</c:v>
                </c:pt>
                <c:pt idx="81602" formatCode="0.00E+00">
                  <c:v>4.0400000000000001E-4</c:v>
                </c:pt>
                <c:pt idx="81603" formatCode="0.00E+00">
                  <c:v>4.0400000000000001E-4</c:v>
                </c:pt>
                <c:pt idx="81604" formatCode="0.00E+00">
                  <c:v>4.0400000000000001E-4</c:v>
                </c:pt>
                <c:pt idx="81605" formatCode="0.00E+00">
                  <c:v>4.0400000000000001E-4</c:v>
                </c:pt>
                <c:pt idx="81606" formatCode="0.00E+00">
                  <c:v>4.0400000000000001E-4</c:v>
                </c:pt>
                <c:pt idx="81607" formatCode="0.00E+00">
                  <c:v>4.0400000000000001E-4</c:v>
                </c:pt>
                <c:pt idx="81608" formatCode="0.00E+00">
                  <c:v>4.0400000000000001E-4</c:v>
                </c:pt>
                <c:pt idx="81609" formatCode="0.00E+00">
                  <c:v>4.0400000000000001E-4</c:v>
                </c:pt>
                <c:pt idx="81610" formatCode="0.00E+00">
                  <c:v>4.0400000000000001E-4</c:v>
                </c:pt>
                <c:pt idx="81611" formatCode="0.00E+00">
                  <c:v>4.0400000000000001E-4</c:v>
                </c:pt>
                <c:pt idx="81612" formatCode="0.00E+00">
                  <c:v>4.0400000000000001E-4</c:v>
                </c:pt>
                <c:pt idx="81613" formatCode="0.00E+00">
                  <c:v>4.0400000000000001E-4</c:v>
                </c:pt>
                <c:pt idx="81614" formatCode="0.00E+00">
                  <c:v>4.0400000000000001E-4</c:v>
                </c:pt>
                <c:pt idx="81615" formatCode="0.00E+00">
                  <c:v>4.0400000000000001E-4</c:v>
                </c:pt>
                <c:pt idx="81616" formatCode="0.00E+00">
                  <c:v>4.0400000000000001E-4</c:v>
                </c:pt>
                <c:pt idx="81617" formatCode="0.00E+00">
                  <c:v>4.0400000000000001E-4</c:v>
                </c:pt>
                <c:pt idx="81618" formatCode="0.00E+00">
                  <c:v>4.0400000000000001E-4</c:v>
                </c:pt>
                <c:pt idx="81619" formatCode="0.00E+00">
                  <c:v>4.0400000000000001E-4</c:v>
                </c:pt>
                <c:pt idx="81620" formatCode="0.00E+00">
                  <c:v>4.0400000000000001E-4</c:v>
                </c:pt>
                <c:pt idx="81621" formatCode="0.00E+00">
                  <c:v>4.0400000000000001E-4</c:v>
                </c:pt>
                <c:pt idx="81622" formatCode="0.00E+00">
                  <c:v>4.0400000000000001E-4</c:v>
                </c:pt>
                <c:pt idx="81623" formatCode="0.00E+00">
                  <c:v>4.0400000000000001E-4</c:v>
                </c:pt>
                <c:pt idx="81624" formatCode="0.00E+00">
                  <c:v>4.0400000000000001E-4</c:v>
                </c:pt>
                <c:pt idx="81625" formatCode="0.00E+00">
                  <c:v>4.0400000000000001E-4</c:v>
                </c:pt>
                <c:pt idx="81626" formatCode="0.00E+00">
                  <c:v>4.0400000000000001E-4</c:v>
                </c:pt>
                <c:pt idx="81627" formatCode="0.00E+00">
                  <c:v>4.0400000000000001E-4</c:v>
                </c:pt>
                <c:pt idx="81628" formatCode="0.00E+00">
                  <c:v>4.0400000000000001E-4</c:v>
                </c:pt>
                <c:pt idx="81629" formatCode="0.00E+00">
                  <c:v>4.0400000000000001E-4</c:v>
                </c:pt>
                <c:pt idx="81630" formatCode="0.00E+00">
                  <c:v>4.0400000000000001E-4</c:v>
                </c:pt>
                <c:pt idx="81631" formatCode="0.00E+00">
                  <c:v>4.0299999999999998E-4</c:v>
                </c:pt>
                <c:pt idx="81632" formatCode="0.00E+00">
                  <c:v>4.0400000000000001E-4</c:v>
                </c:pt>
                <c:pt idx="81633" formatCode="0.00E+00">
                  <c:v>4.0400000000000001E-4</c:v>
                </c:pt>
                <c:pt idx="81634" formatCode="0.00E+00">
                  <c:v>4.0400000000000001E-4</c:v>
                </c:pt>
                <c:pt idx="81635" formatCode="0.00E+00">
                  <c:v>4.0400000000000001E-4</c:v>
                </c:pt>
                <c:pt idx="81636" formatCode="0.00E+00">
                  <c:v>4.0400000000000001E-4</c:v>
                </c:pt>
                <c:pt idx="81637" formatCode="0.00E+00">
                  <c:v>4.0299999999999998E-4</c:v>
                </c:pt>
                <c:pt idx="81638" formatCode="0.00E+00">
                  <c:v>4.0299999999999998E-4</c:v>
                </c:pt>
                <c:pt idx="81639" formatCode="0.00E+00">
                  <c:v>4.0400000000000001E-4</c:v>
                </c:pt>
                <c:pt idx="81640" formatCode="0.00E+00">
                  <c:v>4.0299999999999998E-4</c:v>
                </c:pt>
                <c:pt idx="81641" formatCode="0.00E+00">
                  <c:v>4.0299999999999998E-4</c:v>
                </c:pt>
                <c:pt idx="81642" formatCode="0.00E+00">
                  <c:v>4.0299999999999998E-4</c:v>
                </c:pt>
                <c:pt idx="81643" formatCode="0.00E+00">
                  <c:v>4.0299999999999998E-4</c:v>
                </c:pt>
                <c:pt idx="81644" formatCode="0.00E+00">
                  <c:v>4.0299999999999998E-4</c:v>
                </c:pt>
                <c:pt idx="81645" formatCode="0.00E+00">
                  <c:v>4.0299999999999998E-4</c:v>
                </c:pt>
                <c:pt idx="81646" formatCode="0.00E+00">
                  <c:v>4.0299999999999998E-4</c:v>
                </c:pt>
                <c:pt idx="81647" formatCode="0.00E+00">
                  <c:v>4.0299999999999998E-4</c:v>
                </c:pt>
                <c:pt idx="81648" formatCode="0.00E+00">
                  <c:v>4.0299999999999998E-4</c:v>
                </c:pt>
                <c:pt idx="81649" formatCode="0.00E+00">
                  <c:v>4.0299999999999998E-4</c:v>
                </c:pt>
                <c:pt idx="81650" formatCode="0.00E+00">
                  <c:v>4.0299999999999998E-4</c:v>
                </c:pt>
                <c:pt idx="81651" formatCode="0.00E+00">
                  <c:v>4.0299999999999998E-4</c:v>
                </c:pt>
                <c:pt idx="81652" formatCode="0.00E+00">
                  <c:v>4.0299999999999998E-4</c:v>
                </c:pt>
                <c:pt idx="81653" formatCode="0.00E+00">
                  <c:v>4.0299999999999998E-4</c:v>
                </c:pt>
                <c:pt idx="81654" formatCode="0.00E+00">
                  <c:v>4.0299999999999998E-4</c:v>
                </c:pt>
                <c:pt idx="81655" formatCode="0.00E+00">
                  <c:v>4.0299999999999998E-4</c:v>
                </c:pt>
                <c:pt idx="81656" formatCode="0.00E+00">
                  <c:v>4.0299999999999998E-4</c:v>
                </c:pt>
                <c:pt idx="81657" formatCode="0.00E+00">
                  <c:v>4.0299999999999998E-4</c:v>
                </c:pt>
                <c:pt idx="81658" formatCode="0.00E+00">
                  <c:v>4.0299999999999998E-4</c:v>
                </c:pt>
                <c:pt idx="81659" formatCode="0.00E+00">
                  <c:v>4.0299999999999998E-4</c:v>
                </c:pt>
                <c:pt idx="81660" formatCode="0.00E+00">
                  <c:v>4.0299999999999998E-4</c:v>
                </c:pt>
                <c:pt idx="81661" formatCode="0.00E+00">
                  <c:v>4.0299999999999998E-4</c:v>
                </c:pt>
                <c:pt idx="81662" formatCode="0.00E+00">
                  <c:v>4.0299999999999998E-4</c:v>
                </c:pt>
                <c:pt idx="81663" formatCode="0.00E+00">
                  <c:v>4.0299999999999998E-4</c:v>
                </c:pt>
                <c:pt idx="81664" formatCode="0.00E+00">
                  <c:v>4.0299999999999998E-4</c:v>
                </c:pt>
                <c:pt idx="81665" formatCode="0.00E+00">
                  <c:v>4.0299999999999998E-4</c:v>
                </c:pt>
                <c:pt idx="81666" formatCode="0.00E+00">
                  <c:v>4.0299999999999998E-4</c:v>
                </c:pt>
                <c:pt idx="81667" formatCode="0.00E+00">
                  <c:v>4.0299999999999998E-4</c:v>
                </c:pt>
                <c:pt idx="81668" formatCode="0.00E+00">
                  <c:v>4.0299999999999998E-4</c:v>
                </c:pt>
                <c:pt idx="81669" formatCode="0.00E+00">
                  <c:v>4.0299999999999998E-4</c:v>
                </c:pt>
                <c:pt idx="81670" formatCode="0.00E+00">
                  <c:v>4.0299999999999998E-4</c:v>
                </c:pt>
                <c:pt idx="81671" formatCode="0.00E+00">
                  <c:v>4.0299999999999998E-4</c:v>
                </c:pt>
                <c:pt idx="81672" formatCode="0.00E+00">
                  <c:v>4.0299999999999998E-4</c:v>
                </c:pt>
                <c:pt idx="81673" formatCode="0.00E+00">
                  <c:v>4.0299999999999998E-4</c:v>
                </c:pt>
                <c:pt idx="81674" formatCode="0.00E+00">
                  <c:v>4.0299999999999998E-4</c:v>
                </c:pt>
                <c:pt idx="81675" formatCode="0.00E+00">
                  <c:v>4.0299999999999998E-4</c:v>
                </c:pt>
                <c:pt idx="81676" formatCode="0.00E+00">
                  <c:v>4.0299999999999998E-4</c:v>
                </c:pt>
                <c:pt idx="81677" formatCode="0.00E+00">
                  <c:v>4.0299999999999998E-4</c:v>
                </c:pt>
                <c:pt idx="81678" formatCode="0.00E+00">
                  <c:v>4.0299999999999998E-4</c:v>
                </c:pt>
                <c:pt idx="81679" formatCode="0.00E+00">
                  <c:v>4.0299999999999998E-4</c:v>
                </c:pt>
                <c:pt idx="81680" formatCode="0.00E+00">
                  <c:v>4.0299999999999998E-4</c:v>
                </c:pt>
                <c:pt idx="81681" formatCode="0.00E+00">
                  <c:v>4.0299999999999998E-4</c:v>
                </c:pt>
                <c:pt idx="81682" formatCode="0.00E+00">
                  <c:v>4.0299999999999998E-4</c:v>
                </c:pt>
                <c:pt idx="81683" formatCode="0.00E+00">
                  <c:v>4.0299999999999998E-4</c:v>
                </c:pt>
                <c:pt idx="81684" formatCode="0.00E+00">
                  <c:v>4.0299999999999998E-4</c:v>
                </c:pt>
                <c:pt idx="81685" formatCode="0.00E+00">
                  <c:v>4.0299999999999998E-4</c:v>
                </c:pt>
                <c:pt idx="81686" formatCode="0.00E+00">
                  <c:v>4.0299999999999998E-4</c:v>
                </c:pt>
                <c:pt idx="81687" formatCode="0.00E+00">
                  <c:v>4.0299999999999998E-4</c:v>
                </c:pt>
                <c:pt idx="81688" formatCode="0.00E+00">
                  <c:v>4.0299999999999998E-4</c:v>
                </c:pt>
                <c:pt idx="81689" formatCode="0.00E+00">
                  <c:v>4.0299999999999998E-4</c:v>
                </c:pt>
                <c:pt idx="81690" formatCode="0.00E+00">
                  <c:v>4.0299999999999998E-4</c:v>
                </c:pt>
                <c:pt idx="81691" formatCode="0.00E+00">
                  <c:v>4.0299999999999998E-4</c:v>
                </c:pt>
                <c:pt idx="81692" formatCode="0.00E+00">
                  <c:v>4.0299999999999998E-4</c:v>
                </c:pt>
                <c:pt idx="81693" formatCode="0.00E+00">
                  <c:v>4.0299999999999998E-4</c:v>
                </c:pt>
                <c:pt idx="81694" formatCode="0.00E+00">
                  <c:v>4.0299999999999998E-4</c:v>
                </c:pt>
                <c:pt idx="81695" formatCode="0.00E+00">
                  <c:v>4.0299999999999998E-4</c:v>
                </c:pt>
                <c:pt idx="81696" formatCode="0.00E+00">
                  <c:v>4.0299999999999998E-4</c:v>
                </c:pt>
                <c:pt idx="81697" formatCode="0.00E+00">
                  <c:v>4.0299999999999998E-4</c:v>
                </c:pt>
                <c:pt idx="81698" formatCode="0.00E+00">
                  <c:v>4.0299999999999998E-4</c:v>
                </c:pt>
                <c:pt idx="81699" formatCode="0.00E+00">
                  <c:v>4.0299999999999998E-4</c:v>
                </c:pt>
                <c:pt idx="81700" formatCode="0.00E+00">
                  <c:v>4.0299999999999998E-4</c:v>
                </c:pt>
                <c:pt idx="81701" formatCode="0.00E+00">
                  <c:v>4.0299999999999998E-4</c:v>
                </c:pt>
                <c:pt idx="81702" formatCode="0.00E+00">
                  <c:v>4.0299999999999998E-4</c:v>
                </c:pt>
                <c:pt idx="81703" formatCode="0.00E+00">
                  <c:v>4.0299999999999998E-4</c:v>
                </c:pt>
                <c:pt idx="81704" formatCode="0.00E+00">
                  <c:v>4.0299999999999998E-4</c:v>
                </c:pt>
                <c:pt idx="81705" formatCode="0.00E+00">
                  <c:v>4.0299999999999998E-4</c:v>
                </c:pt>
                <c:pt idx="81706" formatCode="0.00E+00">
                  <c:v>4.0299999999999998E-4</c:v>
                </c:pt>
                <c:pt idx="81707" formatCode="0.00E+00">
                  <c:v>4.0299999999999998E-4</c:v>
                </c:pt>
                <c:pt idx="81708" formatCode="0.00E+00">
                  <c:v>4.0299999999999998E-4</c:v>
                </c:pt>
                <c:pt idx="81709" formatCode="0.00E+00">
                  <c:v>4.0299999999999998E-4</c:v>
                </c:pt>
                <c:pt idx="81710" formatCode="0.00E+00">
                  <c:v>4.0299999999999998E-4</c:v>
                </c:pt>
                <c:pt idx="81711" formatCode="0.00E+00">
                  <c:v>4.0299999999999998E-4</c:v>
                </c:pt>
                <c:pt idx="81712" formatCode="0.00E+00">
                  <c:v>4.0299999999999998E-4</c:v>
                </c:pt>
                <c:pt idx="81713" formatCode="0.00E+00">
                  <c:v>4.0299999999999998E-4</c:v>
                </c:pt>
                <c:pt idx="81714" formatCode="0.00E+00">
                  <c:v>4.0299999999999998E-4</c:v>
                </c:pt>
                <c:pt idx="81715" formatCode="0.00E+00">
                  <c:v>4.0299999999999998E-4</c:v>
                </c:pt>
                <c:pt idx="81716" formatCode="0.00E+00">
                  <c:v>4.0299999999999998E-4</c:v>
                </c:pt>
                <c:pt idx="81717" formatCode="0.00E+00">
                  <c:v>4.0200000000000001E-4</c:v>
                </c:pt>
                <c:pt idx="81718" formatCode="0.00E+00">
                  <c:v>4.0200000000000001E-4</c:v>
                </c:pt>
                <c:pt idx="81719" formatCode="0.00E+00">
                  <c:v>4.0299999999999998E-4</c:v>
                </c:pt>
                <c:pt idx="81720" formatCode="0.00E+00">
                  <c:v>4.0299999999999998E-4</c:v>
                </c:pt>
                <c:pt idx="81721" formatCode="0.00E+00">
                  <c:v>4.0200000000000001E-4</c:v>
                </c:pt>
                <c:pt idx="81722" formatCode="0.00E+00">
                  <c:v>4.0200000000000001E-4</c:v>
                </c:pt>
                <c:pt idx="81723" formatCode="0.00E+00">
                  <c:v>4.0299999999999998E-4</c:v>
                </c:pt>
                <c:pt idx="81724" formatCode="0.00E+00">
                  <c:v>4.0299999999999998E-4</c:v>
                </c:pt>
                <c:pt idx="81725" formatCode="0.00E+00">
                  <c:v>4.0200000000000001E-4</c:v>
                </c:pt>
                <c:pt idx="81726" formatCode="0.00E+00">
                  <c:v>4.0299999999999998E-4</c:v>
                </c:pt>
                <c:pt idx="81727" formatCode="0.00E+00">
                  <c:v>4.0299999999999998E-4</c:v>
                </c:pt>
                <c:pt idx="81728" formatCode="0.00E+00">
                  <c:v>4.0200000000000001E-4</c:v>
                </c:pt>
                <c:pt idx="81729" formatCode="0.00E+00">
                  <c:v>4.0200000000000001E-4</c:v>
                </c:pt>
                <c:pt idx="81730" formatCode="0.00E+00">
                  <c:v>4.0200000000000001E-4</c:v>
                </c:pt>
                <c:pt idx="81731" formatCode="0.00E+00">
                  <c:v>4.0200000000000001E-4</c:v>
                </c:pt>
                <c:pt idx="81732" formatCode="0.00E+00">
                  <c:v>4.0200000000000001E-4</c:v>
                </c:pt>
                <c:pt idx="81733" formatCode="0.00E+00">
                  <c:v>4.0200000000000001E-4</c:v>
                </c:pt>
                <c:pt idx="81734" formatCode="0.00E+00">
                  <c:v>4.0200000000000001E-4</c:v>
                </c:pt>
                <c:pt idx="81735" formatCode="0.00E+00">
                  <c:v>4.0200000000000001E-4</c:v>
                </c:pt>
                <c:pt idx="81736" formatCode="0.00E+00">
                  <c:v>4.0299999999999998E-4</c:v>
                </c:pt>
                <c:pt idx="81737" formatCode="0.00E+00">
                  <c:v>4.0200000000000001E-4</c:v>
                </c:pt>
                <c:pt idx="81738" formatCode="0.00E+00">
                  <c:v>4.0200000000000001E-4</c:v>
                </c:pt>
                <c:pt idx="81739" formatCode="0.00E+00">
                  <c:v>4.0200000000000001E-4</c:v>
                </c:pt>
                <c:pt idx="81740" formatCode="0.00E+00">
                  <c:v>4.0200000000000001E-4</c:v>
                </c:pt>
                <c:pt idx="81741" formatCode="0.00E+00">
                  <c:v>4.0200000000000001E-4</c:v>
                </c:pt>
                <c:pt idx="81742" formatCode="0.00E+00">
                  <c:v>4.0200000000000001E-4</c:v>
                </c:pt>
                <c:pt idx="81743" formatCode="0.00E+00">
                  <c:v>4.0200000000000001E-4</c:v>
                </c:pt>
                <c:pt idx="81744" formatCode="0.00E+00">
                  <c:v>4.0200000000000001E-4</c:v>
                </c:pt>
                <c:pt idx="81745" formatCode="0.00E+00">
                  <c:v>4.0200000000000001E-4</c:v>
                </c:pt>
                <c:pt idx="81746" formatCode="0.00E+00">
                  <c:v>4.0200000000000001E-4</c:v>
                </c:pt>
                <c:pt idx="81747" formatCode="0.00E+00">
                  <c:v>4.0200000000000001E-4</c:v>
                </c:pt>
                <c:pt idx="81748" formatCode="0.00E+00">
                  <c:v>4.0200000000000001E-4</c:v>
                </c:pt>
                <c:pt idx="81749" formatCode="0.00E+00">
                  <c:v>4.0200000000000001E-4</c:v>
                </c:pt>
                <c:pt idx="81750" formatCode="0.00E+00">
                  <c:v>4.0200000000000001E-4</c:v>
                </c:pt>
                <c:pt idx="81751" formatCode="0.00E+00">
                  <c:v>4.0200000000000001E-4</c:v>
                </c:pt>
                <c:pt idx="81752" formatCode="0.00E+00">
                  <c:v>4.0200000000000001E-4</c:v>
                </c:pt>
                <c:pt idx="81753" formatCode="0.00E+00">
                  <c:v>4.0200000000000001E-4</c:v>
                </c:pt>
                <c:pt idx="81754" formatCode="0.00E+00">
                  <c:v>4.0200000000000001E-4</c:v>
                </c:pt>
                <c:pt idx="81755" formatCode="0.00E+00">
                  <c:v>4.0200000000000001E-4</c:v>
                </c:pt>
                <c:pt idx="81756" formatCode="0.00E+00">
                  <c:v>4.0200000000000001E-4</c:v>
                </c:pt>
                <c:pt idx="81757" formatCode="0.00E+00">
                  <c:v>4.0200000000000001E-4</c:v>
                </c:pt>
                <c:pt idx="81758" formatCode="0.00E+00">
                  <c:v>4.0200000000000001E-4</c:v>
                </c:pt>
                <c:pt idx="81759" formatCode="0.00E+00">
                  <c:v>4.0200000000000001E-4</c:v>
                </c:pt>
                <c:pt idx="81760" formatCode="0.00E+00">
                  <c:v>4.0200000000000001E-4</c:v>
                </c:pt>
                <c:pt idx="81761" formatCode="0.00E+00">
                  <c:v>4.0200000000000001E-4</c:v>
                </c:pt>
                <c:pt idx="81762" formatCode="0.00E+00">
                  <c:v>4.0200000000000001E-4</c:v>
                </c:pt>
                <c:pt idx="81763" formatCode="0.00E+00">
                  <c:v>4.0200000000000001E-4</c:v>
                </c:pt>
                <c:pt idx="81764" formatCode="0.00E+00">
                  <c:v>4.0200000000000001E-4</c:v>
                </c:pt>
                <c:pt idx="81765" formatCode="0.00E+00">
                  <c:v>4.0200000000000001E-4</c:v>
                </c:pt>
                <c:pt idx="81766" formatCode="0.00E+00">
                  <c:v>4.0200000000000001E-4</c:v>
                </c:pt>
                <c:pt idx="81767" formatCode="0.00E+00">
                  <c:v>4.0200000000000001E-4</c:v>
                </c:pt>
                <c:pt idx="81768" formatCode="0.00E+00">
                  <c:v>4.0200000000000001E-4</c:v>
                </c:pt>
                <c:pt idx="81769" formatCode="0.00E+00">
                  <c:v>4.0200000000000001E-4</c:v>
                </c:pt>
                <c:pt idx="81770" formatCode="0.00E+00">
                  <c:v>4.0200000000000001E-4</c:v>
                </c:pt>
                <c:pt idx="81771" formatCode="0.00E+00">
                  <c:v>4.0200000000000001E-4</c:v>
                </c:pt>
                <c:pt idx="81772" formatCode="0.00E+00">
                  <c:v>4.0200000000000001E-4</c:v>
                </c:pt>
                <c:pt idx="81773" formatCode="0.00E+00">
                  <c:v>4.0200000000000001E-4</c:v>
                </c:pt>
                <c:pt idx="81774" formatCode="0.00E+00">
                  <c:v>4.0200000000000001E-4</c:v>
                </c:pt>
                <c:pt idx="81775" formatCode="0.00E+00">
                  <c:v>4.0200000000000001E-4</c:v>
                </c:pt>
                <c:pt idx="81776" formatCode="0.00E+00">
                  <c:v>4.0200000000000001E-4</c:v>
                </c:pt>
                <c:pt idx="81777" formatCode="0.00E+00">
                  <c:v>4.0200000000000001E-4</c:v>
                </c:pt>
                <c:pt idx="81778" formatCode="0.00E+00">
                  <c:v>4.0200000000000001E-4</c:v>
                </c:pt>
                <c:pt idx="81779" formatCode="0.00E+00">
                  <c:v>4.0200000000000001E-4</c:v>
                </c:pt>
                <c:pt idx="81780" formatCode="0.00E+00">
                  <c:v>4.0200000000000001E-4</c:v>
                </c:pt>
                <c:pt idx="81781" formatCode="0.00E+00">
                  <c:v>4.0200000000000001E-4</c:v>
                </c:pt>
                <c:pt idx="81782" formatCode="0.00E+00">
                  <c:v>4.0200000000000001E-4</c:v>
                </c:pt>
                <c:pt idx="81783" formatCode="0.00E+00">
                  <c:v>4.0200000000000001E-4</c:v>
                </c:pt>
                <c:pt idx="81784" formatCode="0.00E+00">
                  <c:v>4.0200000000000001E-4</c:v>
                </c:pt>
                <c:pt idx="81785" formatCode="0.00E+00">
                  <c:v>4.0200000000000001E-4</c:v>
                </c:pt>
                <c:pt idx="81786" formatCode="0.00E+00">
                  <c:v>4.0200000000000001E-4</c:v>
                </c:pt>
                <c:pt idx="81787" formatCode="0.00E+00">
                  <c:v>4.0200000000000001E-4</c:v>
                </c:pt>
                <c:pt idx="81788" formatCode="0.00E+00">
                  <c:v>4.0200000000000001E-4</c:v>
                </c:pt>
                <c:pt idx="81789" formatCode="0.00E+00">
                  <c:v>4.0200000000000001E-4</c:v>
                </c:pt>
                <c:pt idx="81790" formatCode="0.00E+00">
                  <c:v>4.0200000000000001E-4</c:v>
                </c:pt>
                <c:pt idx="81791" formatCode="0.00E+00">
                  <c:v>4.0200000000000001E-4</c:v>
                </c:pt>
                <c:pt idx="81792" formatCode="0.00E+00">
                  <c:v>4.0200000000000001E-4</c:v>
                </c:pt>
                <c:pt idx="81793" formatCode="0.00E+00">
                  <c:v>4.0200000000000001E-4</c:v>
                </c:pt>
                <c:pt idx="81794" formatCode="0.00E+00">
                  <c:v>4.0200000000000001E-4</c:v>
                </c:pt>
                <c:pt idx="81795" formatCode="0.00E+00">
                  <c:v>4.0200000000000001E-4</c:v>
                </c:pt>
                <c:pt idx="81796" formatCode="0.00E+00">
                  <c:v>4.0200000000000001E-4</c:v>
                </c:pt>
                <c:pt idx="81797" formatCode="0.00E+00">
                  <c:v>4.0200000000000001E-4</c:v>
                </c:pt>
                <c:pt idx="81798" formatCode="0.00E+00">
                  <c:v>4.0200000000000001E-4</c:v>
                </c:pt>
                <c:pt idx="81799" formatCode="0.00E+00">
                  <c:v>4.0200000000000001E-4</c:v>
                </c:pt>
                <c:pt idx="81800" formatCode="0.00E+00">
                  <c:v>4.0200000000000001E-4</c:v>
                </c:pt>
                <c:pt idx="81801" formatCode="0.00E+00">
                  <c:v>4.0200000000000001E-4</c:v>
                </c:pt>
                <c:pt idx="81802" formatCode="0.00E+00">
                  <c:v>4.0099999999999999E-4</c:v>
                </c:pt>
                <c:pt idx="81803" formatCode="0.00E+00">
                  <c:v>4.0200000000000001E-4</c:v>
                </c:pt>
                <c:pt idx="81804" formatCode="0.00E+00">
                  <c:v>4.0200000000000001E-4</c:v>
                </c:pt>
                <c:pt idx="81805" formatCode="0.00E+00">
                  <c:v>4.0200000000000001E-4</c:v>
                </c:pt>
                <c:pt idx="81806" formatCode="0.00E+00">
                  <c:v>4.0200000000000001E-4</c:v>
                </c:pt>
                <c:pt idx="81807" formatCode="0.00E+00">
                  <c:v>4.0200000000000001E-4</c:v>
                </c:pt>
                <c:pt idx="81808" formatCode="0.00E+00">
                  <c:v>4.0099999999999999E-4</c:v>
                </c:pt>
                <c:pt idx="81809" formatCode="0.00E+00">
                  <c:v>4.0200000000000001E-4</c:v>
                </c:pt>
                <c:pt idx="81810" formatCode="0.00E+00">
                  <c:v>4.0200000000000001E-4</c:v>
                </c:pt>
                <c:pt idx="81811" formatCode="0.00E+00">
                  <c:v>4.0099999999999999E-4</c:v>
                </c:pt>
                <c:pt idx="81812" formatCode="0.00E+00">
                  <c:v>4.0099999999999999E-4</c:v>
                </c:pt>
                <c:pt idx="81813" formatCode="0.00E+00">
                  <c:v>4.0200000000000001E-4</c:v>
                </c:pt>
                <c:pt idx="81814" formatCode="0.00E+00">
                  <c:v>4.0200000000000001E-4</c:v>
                </c:pt>
                <c:pt idx="81815" formatCode="0.00E+00">
                  <c:v>4.0200000000000001E-4</c:v>
                </c:pt>
                <c:pt idx="81816" formatCode="0.00E+00">
                  <c:v>4.0099999999999999E-4</c:v>
                </c:pt>
                <c:pt idx="81817" formatCode="0.00E+00">
                  <c:v>4.0099999999999999E-4</c:v>
                </c:pt>
                <c:pt idx="81818" formatCode="0.00E+00">
                  <c:v>4.0099999999999999E-4</c:v>
                </c:pt>
                <c:pt idx="81819" formatCode="0.00E+00">
                  <c:v>4.0099999999999999E-4</c:v>
                </c:pt>
                <c:pt idx="81820" formatCode="0.00E+00">
                  <c:v>4.0099999999999999E-4</c:v>
                </c:pt>
                <c:pt idx="81821" formatCode="0.00E+00">
                  <c:v>4.0099999999999999E-4</c:v>
                </c:pt>
                <c:pt idx="81822" formatCode="0.00E+00">
                  <c:v>4.0099999999999999E-4</c:v>
                </c:pt>
                <c:pt idx="81823" formatCode="0.00E+00">
                  <c:v>4.0099999999999999E-4</c:v>
                </c:pt>
                <c:pt idx="81824" formatCode="0.00E+00">
                  <c:v>4.0099999999999999E-4</c:v>
                </c:pt>
                <c:pt idx="81825" formatCode="0.00E+00">
                  <c:v>4.0099999999999999E-4</c:v>
                </c:pt>
                <c:pt idx="81826" formatCode="0.00E+00">
                  <c:v>4.0099999999999999E-4</c:v>
                </c:pt>
                <c:pt idx="81827" formatCode="0.00E+00">
                  <c:v>4.0099999999999999E-4</c:v>
                </c:pt>
                <c:pt idx="81828" formatCode="0.00E+00">
                  <c:v>4.0099999999999999E-4</c:v>
                </c:pt>
                <c:pt idx="81829" formatCode="0.00E+00">
                  <c:v>4.0099999999999999E-4</c:v>
                </c:pt>
                <c:pt idx="81830" formatCode="0.00E+00">
                  <c:v>4.0099999999999999E-4</c:v>
                </c:pt>
                <c:pt idx="81831" formatCode="0.00E+00">
                  <c:v>4.0099999999999999E-4</c:v>
                </c:pt>
                <c:pt idx="81832" formatCode="0.00E+00">
                  <c:v>4.0099999999999999E-4</c:v>
                </c:pt>
                <c:pt idx="81833" formatCode="0.00E+00">
                  <c:v>4.0099999999999999E-4</c:v>
                </c:pt>
                <c:pt idx="81834" formatCode="0.00E+00">
                  <c:v>4.0099999999999999E-4</c:v>
                </c:pt>
                <c:pt idx="81835" formatCode="0.00E+00">
                  <c:v>4.0099999999999999E-4</c:v>
                </c:pt>
                <c:pt idx="81836" formatCode="0.00E+00">
                  <c:v>4.0099999999999999E-4</c:v>
                </c:pt>
                <c:pt idx="81837" formatCode="0.00E+00">
                  <c:v>4.0099999999999999E-4</c:v>
                </c:pt>
                <c:pt idx="81838" formatCode="0.00E+00">
                  <c:v>4.0099999999999999E-4</c:v>
                </c:pt>
                <c:pt idx="81839" formatCode="0.00E+00">
                  <c:v>4.0099999999999999E-4</c:v>
                </c:pt>
                <c:pt idx="81840" formatCode="0.00E+00">
                  <c:v>4.0099999999999999E-4</c:v>
                </c:pt>
                <c:pt idx="81841" formatCode="0.00E+00">
                  <c:v>4.0099999999999999E-4</c:v>
                </c:pt>
                <c:pt idx="81842" formatCode="0.00E+00">
                  <c:v>4.0099999999999999E-4</c:v>
                </c:pt>
                <c:pt idx="81843" formatCode="0.00E+00">
                  <c:v>4.0099999999999999E-4</c:v>
                </c:pt>
                <c:pt idx="81844" formatCode="0.00E+00">
                  <c:v>4.0099999999999999E-4</c:v>
                </c:pt>
                <c:pt idx="81845" formatCode="0.00E+00">
                  <c:v>4.0099999999999999E-4</c:v>
                </c:pt>
                <c:pt idx="81846" formatCode="0.00E+00">
                  <c:v>4.0099999999999999E-4</c:v>
                </c:pt>
                <c:pt idx="81847" formatCode="0.00E+00">
                  <c:v>4.0099999999999999E-4</c:v>
                </c:pt>
                <c:pt idx="81848" formatCode="0.00E+00">
                  <c:v>4.0099999999999999E-4</c:v>
                </c:pt>
                <c:pt idx="81849" formatCode="0.00E+00">
                  <c:v>4.0099999999999999E-4</c:v>
                </c:pt>
                <c:pt idx="81850" formatCode="0.00E+00">
                  <c:v>4.0099999999999999E-4</c:v>
                </c:pt>
                <c:pt idx="81851" formatCode="0.00E+00">
                  <c:v>4.0099999999999999E-4</c:v>
                </c:pt>
                <c:pt idx="81852" formatCode="0.00E+00">
                  <c:v>4.0099999999999999E-4</c:v>
                </c:pt>
                <c:pt idx="81853" formatCode="0.00E+00">
                  <c:v>4.0099999999999999E-4</c:v>
                </c:pt>
                <c:pt idx="81854" formatCode="0.00E+00">
                  <c:v>4.0099999999999999E-4</c:v>
                </c:pt>
                <c:pt idx="81855" formatCode="0.00E+00">
                  <c:v>4.0099999999999999E-4</c:v>
                </c:pt>
                <c:pt idx="81856" formatCode="0.00E+00">
                  <c:v>4.0099999999999999E-4</c:v>
                </c:pt>
                <c:pt idx="81857" formatCode="0.00E+00">
                  <c:v>4.0099999999999999E-4</c:v>
                </c:pt>
                <c:pt idx="81858" formatCode="0.00E+00">
                  <c:v>4.0099999999999999E-4</c:v>
                </c:pt>
                <c:pt idx="81859" formatCode="0.00E+00">
                  <c:v>4.0099999999999999E-4</c:v>
                </c:pt>
                <c:pt idx="81860" formatCode="0.00E+00">
                  <c:v>4.0099999999999999E-4</c:v>
                </c:pt>
                <c:pt idx="81861" formatCode="0.00E+00">
                  <c:v>4.0099999999999999E-4</c:v>
                </c:pt>
                <c:pt idx="81862" formatCode="0.00E+00">
                  <c:v>4.0099999999999999E-4</c:v>
                </c:pt>
                <c:pt idx="81863" formatCode="0.00E+00">
                  <c:v>4.0099999999999999E-4</c:v>
                </c:pt>
                <c:pt idx="81864" formatCode="0.00E+00">
                  <c:v>4.0099999999999999E-4</c:v>
                </c:pt>
                <c:pt idx="81865" formatCode="0.00E+00">
                  <c:v>4.0099999999999999E-4</c:v>
                </c:pt>
                <c:pt idx="81866" formatCode="0.00E+00">
                  <c:v>4.0099999999999999E-4</c:v>
                </c:pt>
                <c:pt idx="81867" formatCode="0.00E+00">
                  <c:v>4.0099999999999999E-4</c:v>
                </c:pt>
                <c:pt idx="81868" formatCode="0.00E+00">
                  <c:v>4.0099999999999999E-4</c:v>
                </c:pt>
                <c:pt idx="81869" formatCode="0.00E+00">
                  <c:v>4.0099999999999999E-4</c:v>
                </c:pt>
                <c:pt idx="81870" formatCode="0.00E+00">
                  <c:v>4.0099999999999999E-4</c:v>
                </c:pt>
                <c:pt idx="81871" formatCode="0.00E+00">
                  <c:v>4.0099999999999999E-4</c:v>
                </c:pt>
                <c:pt idx="81872" formatCode="0.00E+00">
                  <c:v>4.0099999999999999E-4</c:v>
                </c:pt>
                <c:pt idx="81873" formatCode="0.00E+00">
                  <c:v>4.0099999999999999E-4</c:v>
                </c:pt>
                <c:pt idx="81874" formatCode="0.00E+00">
                  <c:v>4.0099999999999999E-4</c:v>
                </c:pt>
                <c:pt idx="81875" formatCode="0.00E+00">
                  <c:v>4.0099999999999999E-4</c:v>
                </c:pt>
                <c:pt idx="81876" formatCode="0.00E+00">
                  <c:v>4.0099999999999999E-4</c:v>
                </c:pt>
                <c:pt idx="81877" formatCode="0.00E+00">
                  <c:v>4.0099999999999999E-4</c:v>
                </c:pt>
                <c:pt idx="81878" formatCode="0.00E+00">
                  <c:v>4.0099999999999999E-4</c:v>
                </c:pt>
                <c:pt idx="81879" formatCode="0.00E+00">
                  <c:v>4.0099999999999999E-4</c:v>
                </c:pt>
                <c:pt idx="81880" formatCode="0.00E+00">
                  <c:v>4.0099999999999999E-4</c:v>
                </c:pt>
                <c:pt idx="81881" formatCode="0.00E+00">
                  <c:v>4.0099999999999999E-4</c:v>
                </c:pt>
                <c:pt idx="81882" formatCode="0.00E+00">
                  <c:v>4.0099999999999999E-4</c:v>
                </c:pt>
                <c:pt idx="81883" formatCode="0.00E+00">
                  <c:v>4.0099999999999999E-4</c:v>
                </c:pt>
                <c:pt idx="81884" formatCode="0.00E+00">
                  <c:v>4.0099999999999999E-4</c:v>
                </c:pt>
                <c:pt idx="81885" formatCode="0.00E+00">
                  <c:v>4.0099999999999999E-4</c:v>
                </c:pt>
                <c:pt idx="81886" formatCode="0.00E+00">
                  <c:v>4.0099999999999999E-4</c:v>
                </c:pt>
                <c:pt idx="81887" formatCode="0.00E+00">
                  <c:v>4.0099999999999999E-4</c:v>
                </c:pt>
                <c:pt idx="81888" formatCode="0.00E+00">
                  <c:v>4.0099999999999999E-4</c:v>
                </c:pt>
                <c:pt idx="81889" formatCode="0.00E+00">
                  <c:v>4.0099999999999999E-4</c:v>
                </c:pt>
                <c:pt idx="81890" formatCode="0.00E+00">
                  <c:v>4.0099999999999999E-4</c:v>
                </c:pt>
                <c:pt idx="81891" formatCode="0.00E+00">
                  <c:v>4.0099999999999999E-4</c:v>
                </c:pt>
                <c:pt idx="81892" formatCode="0.00E+00">
                  <c:v>4.0099999999999999E-4</c:v>
                </c:pt>
                <c:pt idx="81893" formatCode="0.00E+00">
                  <c:v>4.0099999999999999E-4</c:v>
                </c:pt>
                <c:pt idx="81894" formatCode="0.00E+00">
                  <c:v>4.0099999999999999E-4</c:v>
                </c:pt>
                <c:pt idx="81895" formatCode="0.00E+00">
                  <c:v>4.0099999999999999E-4</c:v>
                </c:pt>
                <c:pt idx="81896" formatCode="0.00E+00">
                  <c:v>4.0099999999999999E-4</c:v>
                </c:pt>
                <c:pt idx="81897" formatCode="0.00E+00">
                  <c:v>4.0099999999999999E-4</c:v>
                </c:pt>
                <c:pt idx="81898" formatCode="0.00E+00">
                  <c:v>4.0099999999999999E-4</c:v>
                </c:pt>
                <c:pt idx="81899" formatCode="0.00E+00">
                  <c:v>4.0099999999999999E-4</c:v>
                </c:pt>
                <c:pt idx="81900" formatCode="0.00E+00">
                  <c:v>4.0000000000000002E-4</c:v>
                </c:pt>
                <c:pt idx="81901" formatCode="0.00E+00">
                  <c:v>4.0000000000000002E-4</c:v>
                </c:pt>
                <c:pt idx="81902" formatCode="0.00E+00">
                  <c:v>4.0099999999999999E-4</c:v>
                </c:pt>
                <c:pt idx="81903" formatCode="0.00E+00">
                  <c:v>4.0099999999999999E-4</c:v>
                </c:pt>
                <c:pt idx="81904" formatCode="0.00E+00">
                  <c:v>4.0000000000000002E-4</c:v>
                </c:pt>
                <c:pt idx="81905" formatCode="0.00E+00">
                  <c:v>4.0099999999999999E-4</c:v>
                </c:pt>
                <c:pt idx="81906" formatCode="0.00E+00">
                  <c:v>4.0099999999999999E-4</c:v>
                </c:pt>
                <c:pt idx="81907" formatCode="0.00E+00">
                  <c:v>4.0099999999999999E-4</c:v>
                </c:pt>
                <c:pt idx="81908" formatCode="0.00E+00">
                  <c:v>4.0099999999999999E-4</c:v>
                </c:pt>
                <c:pt idx="81909" formatCode="0.00E+00">
                  <c:v>4.0099999999999999E-4</c:v>
                </c:pt>
                <c:pt idx="81910" formatCode="0.00E+00">
                  <c:v>4.0000000000000002E-4</c:v>
                </c:pt>
                <c:pt idx="81911" formatCode="0.00E+00">
                  <c:v>4.0000000000000002E-4</c:v>
                </c:pt>
                <c:pt idx="81912" formatCode="0.00E+00">
                  <c:v>4.0099999999999999E-4</c:v>
                </c:pt>
                <c:pt idx="81913" formatCode="0.00E+00">
                  <c:v>4.0099999999999999E-4</c:v>
                </c:pt>
                <c:pt idx="81914" formatCode="0.00E+00">
                  <c:v>4.0099999999999999E-4</c:v>
                </c:pt>
                <c:pt idx="81915" formatCode="0.00E+00">
                  <c:v>4.0000000000000002E-4</c:v>
                </c:pt>
                <c:pt idx="81916" formatCode="0.00E+00">
                  <c:v>4.0000000000000002E-4</c:v>
                </c:pt>
                <c:pt idx="81917" formatCode="0.00E+00">
                  <c:v>4.0000000000000002E-4</c:v>
                </c:pt>
                <c:pt idx="81918" formatCode="0.00E+00">
                  <c:v>4.0000000000000002E-4</c:v>
                </c:pt>
                <c:pt idx="81919" formatCode="0.00E+00">
                  <c:v>4.0000000000000002E-4</c:v>
                </c:pt>
                <c:pt idx="81920" formatCode="0.00E+00">
                  <c:v>4.0099999999999999E-4</c:v>
                </c:pt>
                <c:pt idx="81921" formatCode="0.00E+00">
                  <c:v>4.0000000000000002E-4</c:v>
                </c:pt>
                <c:pt idx="81922" formatCode="0.00E+00">
                  <c:v>4.0000000000000002E-4</c:v>
                </c:pt>
                <c:pt idx="81923" formatCode="0.00E+00">
                  <c:v>4.0000000000000002E-4</c:v>
                </c:pt>
                <c:pt idx="81924" formatCode="0.00E+00">
                  <c:v>4.0099999999999999E-4</c:v>
                </c:pt>
                <c:pt idx="81925" formatCode="0.00E+00">
                  <c:v>4.0000000000000002E-4</c:v>
                </c:pt>
                <c:pt idx="81926" formatCode="0.00E+00">
                  <c:v>4.0000000000000002E-4</c:v>
                </c:pt>
                <c:pt idx="81927" formatCode="0.00E+00">
                  <c:v>4.0000000000000002E-4</c:v>
                </c:pt>
                <c:pt idx="81928" formatCode="0.00E+00">
                  <c:v>4.0000000000000002E-4</c:v>
                </c:pt>
                <c:pt idx="81929" formatCode="0.00E+00">
                  <c:v>4.0000000000000002E-4</c:v>
                </c:pt>
                <c:pt idx="81930" formatCode="0.00E+00">
                  <c:v>4.0000000000000002E-4</c:v>
                </c:pt>
                <c:pt idx="81931" formatCode="0.00E+00">
                  <c:v>4.0000000000000002E-4</c:v>
                </c:pt>
                <c:pt idx="81932" formatCode="0.00E+00">
                  <c:v>4.0000000000000002E-4</c:v>
                </c:pt>
                <c:pt idx="81933" formatCode="0.00E+00">
                  <c:v>4.0000000000000002E-4</c:v>
                </c:pt>
                <c:pt idx="81934" formatCode="0.00E+00">
                  <c:v>4.0000000000000002E-4</c:v>
                </c:pt>
                <c:pt idx="81935" formatCode="0.00E+00">
                  <c:v>4.0000000000000002E-4</c:v>
                </c:pt>
                <c:pt idx="81936" formatCode="0.00E+00">
                  <c:v>4.0000000000000002E-4</c:v>
                </c:pt>
                <c:pt idx="81937" formatCode="0.00E+00">
                  <c:v>4.0000000000000002E-4</c:v>
                </c:pt>
                <c:pt idx="81938" formatCode="0.00E+00">
                  <c:v>4.0000000000000002E-4</c:v>
                </c:pt>
                <c:pt idx="81939" formatCode="0.00E+00">
                  <c:v>4.0000000000000002E-4</c:v>
                </c:pt>
                <c:pt idx="81940" formatCode="0.00E+00">
                  <c:v>4.0000000000000002E-4</c:v>
                </c:pt>
                <c:pt idx="81941" formatCode="0.00E+00">
                  <c:v>4.0000000000000002E-4</c:v>
                </c:pt>
                <c:pt idx="81942" formatCode="0.00E+00">
                  <c:v>4.0000000000000002E-4</c:v>
                </c:pt>
                <c:pt idx="81943" formatCode="0.00E+00">
                  <c:v>4.0000000000000002E-4</c:v>
                </c:pt>
                <c:pt idx="81944" formatCode="0.00E+00">
                  <c:v>4.0000000000000002E-4</c:v>
                </c:pt>
                <c:pt idx="81945" formatCode="0.00E+00">
                  <c:v>4.0000000000000002E-4</c:v>
                </c:pt>
                <c:pt idx="81946" formatCode="0.00E+00">
                  <c:v>4.0000000000000002E-4</c:v>
                </c:pt>
                <c:pt idx="81947" formatCode="0.00E+00">
                  <c:v>4.0000000000000002E-4</c:v>
                </c:pt>
                <c:pt idx="81948" formatCode="0.00E+00">
                  <c:v>4.0000000000000002E-4</c:v>
                </c:pt>
                <c:pt idx="81949" formatCode="0.00E+00">
                  <c:v>4.0000000000000002E-4</c:v>
                </c:pt>
                <c:pt idx="81950" formatCode="0.00E+00">
                  <c:v>4.0000000000000002E-4</c:v>
                </c:pt>
                <c:pt idx="81951" formatCode="0.00E+00">
                  <c:v>4.0000000000000002E-4</c:v>
                </c:pt>
                <c:pt idx="81952" formatCode="0.00E+00">
                  <c:v>4.0000000000000002E-4</c:v>
                </c:pt>
                <c:pt idx="81953" formatCode="0.00E+00">
                  <c:v>4.0000000000000002E-4</c:v>
                </c:pt>
                <c:pt idx="81954" formatCode="0.00E+00">
                  <c:v>4.0000000000000002E-4</c:v>
                </c:pt>
                <c:pt idx="81955" formatCode="0.00E+00">
                  <c:v>4.0000000000000002E-4</c:v>
                </c:pt>
                <c:pt idx="81956" formatCode="0.00E+00">
                  <c:v>4.0000000000000002E-4</c:v>
                </c:pt>
                <c:pt idx="81957" formatCode="0.00E+00">
                  <c:v>4.0000000000000002E-4</c:v>
                </c:pt>
                <c:pt idx="81958" formatCode="0.00E+00">
                  <c:v>4.0000000000000002E-4</c:v>
                </c:pt>
                <c:pt idx="81959" formatCode="0.00E+00">
                  <c:v>4.0000000000000002E-4</c:v>
                </c:pt>
                <c:pt idx="81960" formatCode="0.00E+00">
                  <c:v>4.0000000000000002E-4</c:v>
                </c:pt>
                <c:pt idx="81961" formatCode="0.00E+00">
                  <c:v>4.0000000000000002E-4</c:v>
                </c:pt>
                <c:pt idx="81962" formatCode="0.00E+00">
                  <c:v>4.0000000000000002E-4</c:v>
                </c:pt>
                <c:pt idx="81963" formatCode="0.00E+00">
                  <c:v>4.0000000000000002E-4</c:v>
                </c:pt>
                <c:pt idx="81964" formatCode="0.00E+00">
                  <c:v>4.0000000000000002E-4</c:v>
                </c:pt>
                <c:pt idx="81965" formatCode="0.00E+00">
                  <c:v>4.0000000000000002E-4</c:v>
                </c:pt>
                <c:pt idx="81966" formatCode="0.00E+00">
                  <c:v>4.0000000000000002E-4</c:v>
                </c:pt>
                <c:pt idx="81967" formatCode="0.00E+00">
                  <c:v>4.0000000000000002E-4</c:v>
                </c:pt>
                <c:pt idx="81968" formatCode="0.00E+00">
                  <c:v>4.0000000000000002E-4</c:v>
                </c:pt>
                <c:pt idx="81969" formatCode="0.00E+00">
                  <c:v>4.0000000000000002E-4</c:v>
                </c:pt>
                <c:pt idx="81970" formatCode="0.00E+00">
                  <c:v>4.0000000000000002E-4</c:v>
                </c:pt>
                <c:pt idx="81971" formatCode="0.00E+00">
                  <c:v>4.0000000000000002E-4</c:v>
                </c:pt>
                <c:pt idx="81972" formatCode="0.00E+00">
                  <c:v>4.0000000000000002E-4</c:v>
                </c:pt>
                <c:pt idx="81973" formatCode="0.00E+00">
                  <c:v>4.0000000000000002E-4</c:v>
                </c:pt>
                <c:pt idx="81974" formatCode="0.00E+00">
                  <c:v>4.0000000000000002E-4</c:v>
                </c:pt>
                <c:pt idx="81975" formatCode="0.00E+00">
                  <c:v>4.0000000000000002E-4</c:v>
                </c:pt>
                <c:pt idx="81976" formatCode="0.00E+00">
                  <c:v>4.0000000000000002E-4</c:v>
                </c:pt>
                <c:pt idx="81977" formatCode="0.00E+00">
                  <c:v>4.0000000000000002E-4</c:v>
                </c:pt>
                <c:pt idx="81978" formatCode="0.00E+00">
                  <c:v>4.0000000000000002E-4</c:v>
                </c:pt>
                <c:pt idx="81979" formatCode="0.00E+00">
                  <c:v>4.0000000000000002E-4</c:v>
                </c:pt>
                <c:pt idx="81980" formatCode="0.00E+00">
                  <c:v>4.0000000000000002E-4</c:v>
                </c:pt>
                <c:pt idx="81981" formatCode="0.00E+00">
                  <c:v>4.0000000000000002E-4</c:v>
                </c:pt>
                <c:pt idx="81982" formatCode="0.00E+00">
                  <c:v>4.0000000000000002E-4</c:v>
                </c:pt>
                <c:pt idx="81983" formatCode="0.00E+00">
                  <c:v>4.0000000000000002E-4</c:v>
                </c:pt>
                <c:pt idx="81984" formatCode="0.00E+00">
                  <c:v>4.0000000000000002E-4</c:v>
                </c:pt>
                <c:pt idx="81985" formatCode="0.00E+00">
                  <c:v>4.0000000000000002E-4</c:v>
                </c:pt>
                <c:pt idx="81986" formatCode="0.00E+00">
                  <c:v>4.0000000000000002E-4</c:v>
                </c:pt>
                <c:pt idx="81987" formatCode="0.00E+00">
                  <c:v>4.0000000000000002E-4</c:v>
                </c:pt>
                <c:pt idx="81988" formatCode="0.00E+00">
                  <c:v>4.0000000000000002E-4</c:v>
                </c:pt>
                <c:pt idx="81989" formatCode="0.00E+00">
                  <c:v>4.0000000000000002E-4</c:v>
                </c:pt>
                <c:pt idx="81990" formatCode="0.00E+00">
                  <c:v>4.0000000000000002E-4</c:v>
                </c:pt>
                <c:pt idx="81991" formatCode="0.00E+00">
                  <c:v>4.0000000000000002E-4</c:v>
                </c:pt>
                <c:pt idx="81992" formatCode="0.00E+00">
                  <c:v>4.0000000000000002E-4</c:v>
                </c:pt>
                <c:pt idx="81993" formatCode="0.00E+00">
                  <c:v>4.0000000000000002E-4</c:v>
                </c:pt>
                <c:pt idx="81994" formatCode="0.00E+00">
                  <c:v>4.0000000000000002E-4</c:v>
                </c:pt>
                <c:pt idx="81995" formatCode="0.00E+00">
                  <c:v>4.0000000000000002E-4</c:v>
                </c:pt>
                <c:pt idx="81996" formatCode="0.00E+00">
                  <c:v>4.0000000000000002E-4</c:v>
                </c:pt>
                <c:pt idx="81997" formatCode="0.00E+00">
                  <c:v>4.0000000000000002E-4</c:v>
                </c:pt>
                <c:pt idx="81998" formatCode="0.00E+00">
                  <c:v>3.9899999999999999E-4</c:v>
                </c:pt>
                <c:pt idx="81999" formatCode="0.00E+00">
                  <c:v>4.0000000000000002E-4</c:v>
                </c:pt>
                <c:pt idx="82000" formatCode="0.00E+00">
                  <c:v>4.0000000000000002E-4</c:v>
                </c:pt>
                <c:pt idx="82001" formatCode="0.00E+00">
                  <c:v>4.0000000000000002E-4</c:v>
                </c:pt>
                <c:pt idx="82002" formatCode="0.00E+00">
                  <c:v>4.0000000000000002E-4</c:v>
                </c:pt>
                <c:pt idx="82003" formatCode="0.00E+00">
                  <c:v>4.0000000000000002E-4</c:v>
                </c:pt>
                <c:pt idx="82004" formatCode="0.00E+00">
                  <c:v>4.0000000000000002E-4</c:v>
                </c:pt>
                <c:pt idx="82005" formatCode="0.00E+00">
                  <c:v>4.0000000000000002E-4</c:v>
                </c:pt>
                <c:pt idx="82006" formatCode="0.00E+00">
                  <c:v>4.0000000000000002E-4</c:v>
                </c:pt>
                <c:pt idx="82007" formatCode="0.00E+00">
                  <c:v>3.9899999999999999E-4</c:v>
                </c:pt>
                <c:pt idx="82008" formatCode="0.00E+00">
                  <c:v>3.9899999999999999E-4</c:v>
                </c:pt>
                <c:pt idx="82009" formatCode="0.00E+00">
                  <c:v>4.0000000000000002E-4</c:v>
                </c:pt>
                <c:pt idx="82010" formatCode="0.00E+00">
                  <c:v>3.9899999999999999E-4</c:v>
                </c:pt>
                <c:pt idx="82011" formatCode="0.00E+00">
                  <c:v>4.0000000000000002E-4</c:v>
                </c:pt>
                <c:pt idx="82012" formatCode="0.00E+00">
                  <c:v>4.0000000000000002E-4</c:v>
                </c:pt>
                <c:pt idx="82013" formatCode="0.00E+00">
                  <c:v>3.9899999999999999E-4</c:v>
                </c:pt>
                <c:pt idx="82014" formatCode="0.00E+00">
                  <c:v>4.0000000000000002E-4</c:v>
                </c:pt>
                <c:pt idx="82015" formatCode="0.00E+00">
                  <c:v>4.0000000000000002E-4</c:v>
                </c:pt>
                <c:pt idx="82016" formatCode="0.00E+00">
                  <c:v>3.9899999999999999E-4</c:v>
                </c:pt>
                <c:pt idx="82017" formatCode="0.00E+00">
                  <c:v>4.0000000000000002E-4</c:v>
                </c:pt>
                <c:pt idx="82018" formatCode="0.00E+00">
                  <c:v>4.0000000000000002E-4</c:v>
                </c:pt>
                <c:pt idx="82019" formatCode="0.00E+00">
                  <c:v>3.9899999999999999E-4</c:v>
                </c:pt>
                <c:pt idx="82020" formatCode="0.00E+00">
                  <c:v>4.0000000000000002E-4</c:v>
                </c:pt>
                <c:pt idx="82021" formatCode="0.00E+00">
                  <c:v>3.9899999999999999E-4</c:v>
                </c:pt>
                <c:pt idx="82022" formatCode="0.00E+00">
                  <c:v>3.9899999999999999E-4</c:v>
                </c:pt>
                <c:pt idx="82023" formatCode="0.00E+00">
                  <c:v>3.9899999999999999E-4</c:v>
                </c:pt>
                <c:pt idx="82024" formatCode="0.00E+00">
                  <c:v>3.9899999999999999E-4</c:v>
                </c:pt>
                <c:pt idx="82025" formatCode="0.00E+00">
                  <c:v>3.9899999999999999E-4</c:v>
                </c:pt>
                <c:pt idx="82026" formatCode="0.00E+00">
                  <c:v>3.9899999999999999E-4</c:v>
                </c:pt>
                <c:pt idx="82027" formatCode="0.00E+00">
                  <c:v>3.9899999999999999E-4</c:v>
                </c:pt>
                <c:pt idx="82028" formatCode="0.00E+00">
                  <c:v>4.0000000000000002E-4</c:v>
                </c:pt>
                <c:pt idx="82029" formatCode="0.00E+00">
                  <c:v>3.9899999999999999E-4</c:v>
                </c:pt>
                <c:pt idx="82030" formatCode="0.00E+00">
                  <c:v>3.9899999999999999E-4</c:v>
                </c:pt>
                <c:pt idx="82031" formatCode="0.00E+00">
                  <c:v>3.9899999999999999E-4</c:v>
                </c:pt>
                <c:pt idx="82032" formatCode="0.00E+00">
                  <c:v>3.9899999999999999E-4</c:v>
                </c:pt>
                <c:pt idx="82033" formatCode="0.00E+00">
                  <c:v>3.9899999999999999E-4</c:v>
                </c:pt>
                <c:pt idx="82034" formatCode="0.00E+00">
                  <c:v>3.9899999999999999E-4</c:v>
                </c:pt>
                <c:pt idx="82035" formatCode="0.00E+00">
                  <c:v>3.9899999999999999E-4</c:v>
                </c:pt>
                <c:pt idx="82036" formatCode="0.00E+00">
                  <c:v>3.9899999999999999E-4</c:v>
                </c:pt>
                <c:pt idx="82037" formatCode="0.00E+00">
                  <c:v>3.9899999999999999E-4</c:v>
                </c:pt>
                <c:pt idx="82038" formatCode="0.00E+00">
                  <c:v>3.9899999999999999E-4</c:v>
                </c:pt>
                <c:pt idx="82039" formatCode="0.00E+00">
                  <c:v>3.9899999999999999E-4</c:v>
                </c:pt>
                <c:pt idx="82040" formatCode="0.00E+00">
                  <c:v>3.9899999999999999E-4</c:v>
                </c:pt>
                <c:pt idx="82041" formatCode="0.00E+00">
                  <c:v>3.9899999999999999E-4</c:v>
                </c:pt>
                <c:pt idx="82042" formatCode="0.00E+00">
                  <c:v>3.9899999999999999E-4</c:v>
                </c:pt>
                <c:pt idx="82043" formatCode="0.00E+00">
                  <c:v>3.9899999999999999E-4</c:v>
                </c:pt>
                <c:pt idx="82044" formatCode="0.00E+00">
                  <c:v>3.9899999999999999E-4</c:v>
                </c:pt>
                <c:pt idx="82045" formatCode="0.00E+00">
                  <c:v>3.9899999999999999E-4</c:v>
                </c:pt>
                <c:pt idx="82046" formatCode="0.00E+00">
                  <c:v>3.9899999999999999E-4</c:v>
                </c:pt>
                <c:pt idx="82047" formatCode="0.00E+00">
                  <c:v>3.9899999999999999E-4</c:v>
                </c:pt>
                <c:pt idx="82048" formatCode="0.00E+00">
                  <c:v>3.9899999999999999E-4</c:v>
                </c:pt>
                <c:pt idx="82049" formatCode="0.00E+00">
                  <c:v>3.9899999999999999E-4</c:v>
                </c:pt>
                <c:pt idx="82050" formatCode="0.00E+00">
                  <c:v>3.9899999999999999E-4</c:v>
                </c:pt>
                <c:pt idx="82051" formatCode="0.00E+00">
                  <c:v>3.9899999999999999E-4</c:v>
                </c:pt>
                <c:pt idx="82052" formatCode="0.00E+00">
                  <c:v>3.9899999999999999E-4</c:v>
                </c:pt>
                <c:pt idx="82053" formatCode="0.00E+00">
                  <c:v>3.9899999999999999E-4</c:v>
                </c:pt>
                <c:pt idx="82054" formatCode="0.00E+00">
                  <c:v>3.9899999999999999E-4</c:v>
                </c:pt>
                <c:pt idx="82055" formatCode="0.00E+00">
                  <c:v>3.9899999999999999E-4</c:v>
                </c:pt>
                <c:pt idx="82056" formatCode="0.00E+00">
                  <c:v>3.9899999999999999E-4</c:v>
                </c:pt>
                <c:pt idx="82057" formatCode="0.00E+00">
                  <c:v>3.9899999999999999E-4</c:v>
                </c:pt>
                <c:pt idx="82058" formatCode="0.00E+00">
                  <c:v>3.9899999999999999E-4</c:v>
                </c:pt>
                <c:pt idx="82059" formatCode="0.00E+00">
                  <c:v>3.9899999999999999E-4</c:v>
                </c:pt>
                <c:pt idx="82060" formatCode="0.00E+00">
                  <c:v>3.9899999999999999E-4</c:v>
                </c:pt>
                <c:pt idx="82061" formatCode="0.00E+00">
                  <c:v>3.9899999999999999E-4</c:v>
                </c:pt>
                <c:pt idx="82062" formatCode="0.00E+00">
                  <c:v>3.9899999999999999E-4</c:v>
                </c:pt>
                <c:pt idx="82063" formatCode="0.00E+00">
                  <c:v>3.9899999999999999E-4</c:v>
                </c:pt>
                <c:pt idx="82064" formatCode="0.00E+00">
                  <c:v>3.9899999999999999E-4</c:v>
                </c:pt>
                <c:pt idx="82065" formatCode="0.00E+00">
                  <c:v>3.9899999999999999E-4</c:v>
                </c:pt>
                <c:pt idx="82066" formatCode="0.00E+00">
                  <c:v>3.9899999999999999E-4</c:v>
                </c:pt>
                <c:pt idx="82067" formatCode="0.00E+00">
                  <c:v>3.9899999999999999E-4</c:v>
                </c:pt>
                <c:pt idx="82068" formatCode="0.00E+00">
                  <c:v>3.9899999999999999E-4</c:v>
                </c:pt>
                <c:pt idx="82069" formatCode="0.00E+00">
                  <c:v>3.9899999999999999E-4</c:v>
                </c:pt>
                <c:pt idx="82070" formatCode="0.00E+00">
                  <c:v>3.9899999999999999E-4</c:v>
                </c:pt>
                <c:pt idx="82071" formatCode="0.00E+00">
                  <c:v>3.9899999999999999E-4</c:v>
                </c:pt>
                <c:pt idx="82072" formatCode="0.00E+00">
                  <c:v>3.9899999999999999E-4</c:v>
                </c:pt>
                <c:pt idx="82073" formatCode="0.00E+00">
                  <c:v>3.9899999999999999E-4</c:v>
                </c:pt>
                <c:pt idx="82074" formatCode="0.00E+00">
                  <c:v>3.9899999999999999E-4</c:v>
                </c:pt>
                <c:pt idx="82075" formatCode="0.00E+00">
                  <c:v>3.9899999999999999E-4</c:v>
                </c:pt>
                <c:pt idx="82076" formatCode="0.00E+00">
                  <c:v>3.9899999999999999E-4</c:v>
                </c:pt>
                <c:pt idx="82077" formatCode="0.00E+00">
                  <c:v>3.9899999999999999E-4</c:v>
                </c:pt>
                <c:pt idx="82078" formatCode="0.00E+00">
                  <c:v>3.9899999999999999E-4</c:v>
                </c:pt>
                <c:pt idx="82079" formatCode="0.00E+00">
                  <c:v>3.9899999999999999E-4</c:v>
                </c:pt>
                <c:pt idx="82080" formatCode="0.00E+00">
                  <c:v>3.9899999999999999E-4</c:v>
                </c:pt>
                <c:pt idx="82081" formatCode="0.00E+00">
                  <c:v>3.9899999999999999E-4</c:v>
                </c:pt>
                <c:pt idx="82082" formatCode="0.00E+00">
                  <c:v>3.9899999999999999E-4</c:v>
                </c:pt>
                <c:pt idx="82083" formatCode="0.00E+00">
                  <c:v>3.9899999999999999E-4</c:v>
                </c:pt>
                <c:pt idx="82084" formatCode="0.00E+00">
                  <c:v>3.9899999999999999E-4</c:v>
                </c:pt>
                <c:pt idx="82085" formatCode="0.00E+00">
                  <c:v>3.9899999999999999E-4</c:v>
                </c:pt>
                <c:pt idx="82086" formatCode="0.00E+00">
                  <c:v>3.9899999999999999E-4</c:v>
                </c:pt>
                <c:pt idx="82087" formatCode="0.00E+00">
                  <c:v>3.9899999999999999E-4</c:v>
                </c:pt>
                <c:pt idx="82088" formatCode="0.00E+00">
                  <c:v>3.9899999999999999E-4</c:v>
                </c:pt>
                <c:pt idx="82089" formatCode="0.00E+00">
                  <c:v>3.9899999999999999E-4</c:v>
                </c:pt>
                <c:pt idx="82090" formatCode="0.00E+00">
                  <c:v>3.9899999999999999E-4</c:v>
                </c:pt>
                <c:pt idx="82091" formatCode="0.00E+00">
                  <c:v>3.9899999999999999E-4</c:v>
                </c:pt>
                <c:pt idx="82092" formatCode="0.00E+00">
                  <c:v>3.9899999999999999E-4</c:v>
                </c:pt>
                <c:pt idx="82093" formatCode="0.00E+00">
                  <c:v>3.9899999999999999E-4</c:v>
                </c:pt>
                <c:pt idx="82094" formatCode="0.00E+00">
                  <c:v>3.9899999999999999E-4</c:v>
                </c:pt>
                <c:pt idx="82095" formatCode="0.00E+00">
                  <c:v>3.9899999999999999E-4</c:v>
                </c:pt>
                <c:pt idx="82096" formatCode="0.00E+00">
                  <c:v>3.9899999999999999E-4</c:v>
                </c:pt>
                <c:pt idx="82097" formatCode="0.00E+00">
                  <c:v>3.9899999999999999E-4</c:v>
                </c:pt>
                <c:pt idx="82098" formatCode="0.00E+00">
                  <c:v>3.9899999999999999E-4</c:v>
                </c:pt>
                <c:pt idx="82099" formatCode="0.00E+00">
                  <c:v>3.9899999999999999E-4</c:v>
                </c:pt>
                <c:pt idx="82100" formatCode="0.00E+00">
                  <c:v>3.9899999999999999E-4</c:v>
                </c:pt>
                <c:pt idx="82101" formatCode="0.00E+00">
                  <c:v>3.9899999999999999E-4</c:v>
                </c:pt>
                <c:pt idx="82102" formatCode="0.00E+00">
                  <c:v>3.9899999999999999E-4</c:v>
                </c:pt>
                <c:pt idx="82103" formatCode="0.00E+00">
                  <c:v>3.9899999999999999E-4</c:v>
                </c:pt>
                <c:pt idx="82104" formatCode="0.00E+00">
                  <c:v>3.9899999999999999E-4</c:v>
                </c:pt>
                <c:pt idx="82105" formatCode="0.00E+00">
                  <c:v>3.9899999999999999E-4</c:v>
                </c:pt>
                <c:pt idx="82106" formatCode="0.00E+00">
                  <c:v>3.9899999999999999E-4</c:v>
                </c:pt>
                <c:pt idx="82107" formatCode="0.00E+00">
                  <c:v>3.9899999999999999E-4</c:v>
                </c:pt>
                <c:pt idx="82108" formatCode="0.00E+00">
                  <c:v>3.9899999999999999E-4</c:v>
                </c:pt>
                <c:pt idx="82109" formatCode="0.00E+00">
                  <c:v>3.9899999999999999E-4</c:v>
                </c:pt>
                <c:pt idx="82110" formatCode="0.00E+00">
                  <c:v>3.9899999999999999E-4</c:v>
                </c:pt>
                <c:pt idx="82111" formatCode="0.00E+00">
                  <c:v>3.9899999999999999E-4</c:v>
                </c:pt>
                <c:pt idx="82112" formatCode="0.00E+00">
                  <c:v>3.9899999999999999E-4</c:v>
                </c:pt>
                <c:pt idx="82113" formatCode="0.00E+00">
                  <c:v>3.9899999999999999E-4</c:v>
                </c:pt>
                <c:pt idx="82114" formatCode="0.00E+00">
                  <c:v>3.9899999999999999E-4</c:v>
                </c:pt>
                <c:pt idx="82115" formatCode="0.00E+00">
                  <c:v>3.9899999999999999E-4</c:v>
                </c:pt>
                <c:pt idx="82116" formatCode="0.00E+00">
                  <c:v>3.9899999999999999E-4</c:v>
                </c:pt>
                <c:pt idx="82117" formatCode="0.00E+00">
                  <c:v>3.9899999999999999E-4</c:v>
                </c:pt>
                <c:pt idx="82118" formatCode="0.00E+00">
                  <c:v>3.9899999999999999E-4</c:v>
                </c:pt>
                <c:pt idx="82119" formatCode="0.00E+00">
                  <c:v>3.9800000000000002E-4</c:v>
                </c:pt>
                <c:pt idx="82120" formatCode="0.00E+00">
                  <c:v>3.9899999999999999E-4</c:v>
                </c:pt>
                <c:pt idx="82121" formatCode="0.00E+00">
                  <c:v>3.9899999999999999E-4</c:v>
                </c:pt>
                <c:pt idx="82122" formatCode="0.00E+00">
                  <c:v>3.9800000000000002E-4</c:v>
                </c:pt>
                <c:pt idx="82123" formatCode="0.00E+00">
                  <c:v>3.9899999999999999E-4</c:v>
                </c:pt>
                <c:pt idx="82124" formatCode="0.00E+00">
                  <c:v>3.9899999999999999E-4</c:v>
                </c:pt>
                <c:pt idx="82125" formatCode="0.00E+00">
                  <c:v>3.9800000000000002E-4</c:v>
                </c:pt>
                <c:pt idx="82126" formatCode="0.00E+00">
                  <c:v>3.9800000000000002E-4</c:v>
                </c:pt>
                <c:pt idx="82127" formatCode="0.00E+00">
                  <c:v>3.9899999999999999E-4</c:v>
                </c:pt>
                <c:pt idx="82128" formatCode="0.00E+00">
                  <c:v>3.9800000000000002E-4</c:v>
                </c:pt>
                <c:pt idx="82129" formatCode="0.00E+00">
                  <c:v>3.9800000000000002E-4</c:v>
                </c:pt>
                <c:pt idx="82130" formatCode="0.00E+00">
                  <c:v>3.9800000000000002E-4</c:v>
                </c:pt>
                <c:pt idx="82131" formatCode="0.00E+00">
                  <c:v>3.9800000000000002E-4</c:v>
                </c:pt>
                <c:pt idx="82132" formatCode="0.00E+00">
                  <c:v>3.9800000000000002E-4</c:v>
                </c:pt>
                <c:pt idx="82133" formatCode="0.00E+00">
                  <c:v>3.9899999999999999E-4</c:v>
                </c:pt>
                <c:pt idx="82134" formatCode="0.00E+00">
                  <c:v>3.9800000000000002E-4</c:v>
                </c:pt>
                <c:pt idx="82135" formatCode="0.00E+00">
                  <c:v>3.9800000000000002E-4</c:v>
                </c:pt>
                <c:pt idx="82136" formatCode="0.00E+00">
                  <c:v>3.9800000000000002E-4</c:v>
                </c:pt>
                <c:pt idx="82137" formatCode="0.00E+00">
                  <c:v>3.9800000000000002E-4</c:v>
                </c:pt>
                <c:pt idx="82138" formatCode="0.00E+00">
                  <c:v>3.9899999999999999E-4</c:v>
                </c:pt>
                <c:pt idx="82139" formatCode="0.00E+00">
                  <c:v>3.9899999999999999E-4</c:v>
                </c:pt>
                <c:pt idx="82140" formatCode="0.00E+00">
                  <c:v>3.9800000000000002E-4</c:v>
                </c:pt>
                <c:pt idx="82141" formatCode="0.00E+00">
                  <c:v>3.9800000000000002E-4</c:v>
                </c:pt>
                <c:pt idx="82142" formatCode="0.00E+00">
                  <c:v>3.9800000000000002E-4</c:v>
                </c:pt>
                <c:pt idx="82143" formatCode="0.00E+00">
                  <c:v>3.9800000000000002E-4</c:v>
                </c:pt>
                <c:pt idx="82144" formatCode="0.00E+00">
                  <c:v>3.9800000000000002E-4</c:v>
                </c:pt>
                <c:pt idx="82145" formatCode="0.00E+00">
                  <c:v>3.9800000000000002E-4</c:v>
                </c:pt>
                <c:pt idx="82146" formatCode="0.00E+00">
                  <c:v>3.9800000000000002E-4</c:v>
                </c:pt>
                <c:pt idx="82147" formatCode="0.00E+00">
                  <c:v>3.9800000000000002E-4</c:v>
                </c:pt>
                <c:pt idx="82148" formatCode="0.00E+00">
                  <c:v>3.9800000000000002E-4</c:v>
                </c:pt>
                <c:pt idx="82149" formatCode="0.00E+00">
                  <c:v>3.9800000000000002E-4</c:v>
                </c:pt>
                <c:pt idx="82150" formatCode="0.00E+00">
                  <c:v>3.9800000000000002E-4</c:v>
                </c:pt>
                <c:pt idx="82151" formatCode="0.00E+00">
                  <c:v>3.9800000000000002E-4</c:v>
                </c:pt>
                <c:pt idx="82152" formatCode="0.00E+00">
                  <c:v>3.9800000000000002E-4</c:v>
                </c:pt>
                <c:pt idx="82153" formatCode="0.00E+00">
                  <c:v>3.9800000000000002E-4</c:v>
                </c:pt>
                <c:pt idx="82154" formatCode="0.00E+00">
                  <c:v>3.9800000000000002E-4</c:v>
                </c:pt>
                <c:pt idx="82155" formatCode="0.00E+00">
                  <c:v>3.9800000000000002E-4</c:v>
                </c:pt>
                <c:pt idx="82156" formatCode="0.00E+00">
                  <c:v>3.9800000000000002E-4</c:v>
                </c:pt>
                <c:pt idx="82157" formatCode="0.00E+00">
                  <c:v>3.9800000000000002E-4</c:v>
                </c:pt>
                <c:pt idx="82158" formatCode="0.00E+00">
                  <c:v>3.9800000000000002E-4</c:v>
                </c:pt>
                <c:pt idx="82159" formatCode="0.00E+00">
                  <c:v>3.9800000000000002E-4</c:v>
                </c:pt>
                <c:pt idx="82160" formatCode="0.00E+00">
                  <c:v>3.9800000000000002E-4</c:v>
                </c:pt>
                <c:pt idx="82161" formatCode="0.00E+00">
                  <c:v>3.9800000000000002E-4</c:v>
                </c:pt>
                <c:pt idx="82162" formatCode="0.00E+00">
                  <c:v>3.9800000000000002E-4</c:v>
                </c:pt>
                <c:pt idx="82163" formatCode="0.00E+00">
                  <c:v>3.9800000000000002E-4</c:v>
                </c:pt>
                <c:pt idx="82164" formatCode="0.00E+00">
                  <c:v>3.9800000000000002E-4</c:v>
                </c:pt>
                <c:pt idx="82165" formatCode="0.00E+00">
                  <c:v>3.9800000000000002E-4</c:v>
                </c:pt>
                <c:pt idx="82166" formatCode="0.00E+00">
                  <c:v>3.9800000000000002E-4</c:v>
                </c:pt>
                <c:pt idx="82167" formatCode="0.00E+00">
                  <c:v>3.9800000000000002E-4</c:v>
                </c:pt>
                <c:pt idx="82168" formatCode="0.00E+00">
                  <c:v>3.9800000000000002E-4</c:v>
                </c:pt>
                <c:pt idx="82169" formatCode="0.00E+00">
                  <c:v>3.9800000000000002E-4</c:v>
                </c:pt>
                <c:pt idx="82170" formatCode="0.00E+00">
                  <c:v>3.9800000000000002E-4</c:v>
                </c:pt>
                <c:pt idx="82171" formatCode="0.00E+00">
                  <c:v>3.9800000000000002E-4</c:v>
                </c:pt>
                <c:pt idx="82172" formatCode="0.00E+00">
                  <c:v>3.9800000000000002E-4</c:v>
                </c:pt>
                <c:pt idx="82173" formatCode="0.00E+00">
                  <c:v>3.9800000000000002E-4</c:v>
                </c:pt>
                <c:pt idx="82174" formatCode="0.00E+00">
                  <c:v>3.9800000000000002E-4</c:v>
                </c:pt>
                <c:pt idx="82175" formatCode="0.00E+00">
                  <c:v>3.9800000000000002E-4</c:v>
                </c:pt>
                <c:pt idx="82176" formatCode="0.00E+00">
                  <c:v>3.9800000000000002E-4</c:v>
                </c:pt>
                <c:pt idx="82177" formatCode="0.00E+00">
                  <c:v>3.9800000000000002E-4</c:v>
                </c:pt>
                <c:pt idx="82178" formatCode="0.00E+00">
                  <c:v>3.9800000000000002E-4</c:v>
                </c:pt>
                <c:pt idx="82179" formatCode="0.00E+00">
                  <c:v>3.9800000000000002E-4</c:v>
                </c:pt>
                <c:pt idx="82180" formatCode="0.00E+00">
                  <c:v>3.9800000000000002E-4</c:v>
                </c:pt>
                <c:pt idx="82181" formatCode="0.00E+00">
                  <c:v>3.9800000000000002E-4</c:v>
                </c:pt>
                <c:pt idx="82182" formatCode="0.00E+00">
                  <c:v>3.9800000000000002E-4</c:v>
                </c:pt>
                <c:pt idx="82183" formatCode="0.00E+00">
                  <c:v>3.9800000000000002E-4</c:v>
                </c:pt>
                <c:pt idx="82184" formatCode="0.00E+00">
                  <c:v>3.9800000000000002E-4</c:v>
                </c:pt>
                <c:pt idx="82185" formatCode="0.00E+00">
                  <c:v>3.9800000000000002E-4</c:v>
                </c:pt>
                <c:pt idx="82186" formatCode="0.00E+00">
                  <c:v>3.9800000000000002E-4</c:v>
                </c:pt>
                <c:pt idx="82187" formatCode="0.00E+00">
                  <c:v>3.9800000000000002E-4</c:v>
                </c:pt>
                <c:pt idx="82188" formatCode="0.00E+00">
                  <c:v>3.9800000000000002E-4</c:v>
                </c:pt>
                <c:pt idx="82189" formatCode="0.00E+00">
                  <c:v>3.9800000000000002E-4</c:v>
                </c:pt>
                <c:pt idx="82190" formatCode="0.00E+00">
                  <c:v>3.9800000000000002E-4</c:v>
                </c:pt>
                <c:pt idx="82191" formatCode="0.00E+00">
                  <c:v>3.9800000000000002E-4</c:v>
                </c:pt>
                <c:pt idx="82192" formatCode="0.00E+00">
                  <c:v>3.9800000000000002E-4</c:v>
                </c:pt>
                <c:pt idx="82193" formatCode="0.00E+00">
                  <c:v>3.9800000000000002E-4</c:v>
                </c:pt>
                <c:pt idx="82194" formatCode="0.00E+00">
                  <c:v>3.9800000000000002E-4</c:v>
                </c:pt>
                <c:pt idx="82195" formatCode="0.00E+00">
                  <c:v>3.9800000000000002E-4</c:v>
                </c:pt>
                <c:pt idx="82196" formatCode="0.00E+00">
                  <c:v>3.9800000000000002E-4</c:v>
                </c:pt>
                <c:pt idx="82197" formatCode="0.00E+00">
                  <c:v>3.9800000000000002E-4</c:v>
                </c:pt>
                <c:pt idx="82198" formatCode="0.00E+00">
                  <c:v>3.9800000000000002E-4</c:v>
                </c:pt>
                <c:pt idx="82199" formatCode="0.00E+00">
                  <c:v>3.9800000000000002E-4</c:v>
                </c:pt>
                <c:pt idx="82200" formatCode="0.00E+00">
                  <c:v>3.9800000000000002E-4</c:v>
                </c:pt>
                <c:pt idx="82201" formatCode="0.00E+00">
                  <c:v>3.9800000000000002E-4</c:v>
                </c:pt>
                <c:pt idx="82202" formatCode="0.00E+00">
                  <c:v>3.9800000000000002E-4</c:v>
                </c:pt>
                <c:pt idx="82203" formatCode="0.00E+00">
                  <c:v>3.9800000000000002E-4</c:v>
                </c:pt>
                <c:pt idx="82204" formatCode="0.00E+00">
                  <c:v>3.9800000000000002E-4</c:v>
                </c:pt>
                <c:pt idx="82205" formatCode="0.00E+00">
                  <c:v>3.9800000000000002E-4</c:v>
                </c:pt>
                <c:pt idx="82206" formatCode="0.00E+00">
                  <c:v>3.9800000000000002E-4</c:v>
                </c:pt>
                <c:pt idx="82207" formatCode="0.00E+00">
                  <c:v>3.9800000000000002E-4</c:v>
                </c:pt>
                <c:pt idx="82208" formatCode="0.00E+00">
                  <c:v>3.9800000000000002E-4</c:v>
                </c:pt>
                <c:pt idx="82209" formatCode="0.00E+00">
                  <c:v>3.9800000000000002E-4</c:v>
                </c:pt>
                <c:pt idx="82210" formatCode="0.00E+00">
                  <c:v>3.9800000000000002E-4</c:v>
                </c:pt>
                <c:pt idx="82211" formatCode="0.00E+00">
                  <c:v>3.9800000000000002E-4</c:v>
                </c:pt>
                <c:pt idx="82212" formatCode="0.00E+00">
                  <c:v>3.9800000000000002E-4</c:v>
                </c:pt>
                <c:pt idx="82213" formatCode="0.00E+00">
                  <c:v>3.9800000000000002E-4</c:v>
                </c:pt>
                <c:pt idx="82214" formatCode="0.00E+00">
                  <c:v>3.9800000000000002E-4</c:v>
                </c:pt>
                <c:pt idx="82215" formatCode="0.00E+00">
                  <c:v>3.9800000000000002E-4</c:v>
                </c:pt>
                <c:pt idx="82216" formatCode="0.00E+00">
                  <c:v>3.9800000000000002E-4</c:v>
                </c:pt>
                <c:pt idx="82217" formatCode="0.00E+00">
                  <c:v>3.9800000000000002E-4</c:v>
                </c:pt>
                <c:pt idx="82218" formatCode="0.00E+00">
                  <c:v>3.9800000000000002E-4</c:v>
                </c:pt>
                <c:pt idx="82219" formatCode="0.00E+00">
                  <c:v>3.9800000000000002E-4</c:v>
                </c:pt>
                <c:pt idx="82220" formatCode="0.00E+00">
                  <c:v>3.9800000000000002E-4</c:v>
                </c:pt>
                <c:pt idx="82221" formatCode="0.00E+00">
                  <c:v>3.9800000000000002E-4</c:v>
                </c:pt>
                <c:pt idx="82222" formatCode="0.00E+00">
                  <c:v>3.9800000000000002E-4</c:v>
                </c:pt>
                <c:pt idx="82223" formatCode="0.00E+00">
                  <c:v>3.9800000000000002E-4</c:v>
                </c:pt>
                <c:pt idx="82224" formatCode="0.00E+00">
                  <c:v>3.9800000000000002E-4</c:v>
                </c:pt>
                <c:pt idx="82225" formatCode="0.00E+00">
                  <c:v>3.9800000000000002E-4</c:v>
                </c:pt>
                <c:pt idx="82226" formatCode="0.00E+00">
                  <c:v>3.9800000000000002E-4</c:v>
                </c:pt>
                <c:pt idx="82227" formatCode="0.00E+00">
                  <c:v>3.9800000000000002E-4</c:v>
                </c:pt>
                <c:pt idx="82228" formatCode="0.00E+00">
                  <c:v>3.9800000000000002E-4</c:v>
                </c:pt>
                <c:pt idx="82229" formatCode="0.00E+00">
                  <c:v>3.9800000000000002E-4</c:v>
                </c:pt>
                <c:pt idx="82230" formatCode="0.00E+00">
                  <c:v>3.9800000000000002E-4</c:v>
                </c:pt>
                <c:pt idx="82231" formatCode="0.00E+00">
                  <c:v>3.9800000000000002E-4</c:v>
                </c:pt>
                <c:pt idx="82232" formatCode="0.00E+00">
                  <c:v>3.9800000000000002E-4</c:v>
                </c:pt>
                <c:pt idx="82233" formatCode="0.00E+00">
                  <c:v>3.9800000000000002E-4</c:v>
                </c:pt>
                <c:pt idx="82234" formatCode="0.00E+00">
                  <c:v>3.9800000000000002E-4</c:v>
                </c:pt>
                <c:pt idx="82235" formatCode="0.00E+00">
                  <c:v>3.9800000000000002E-4</c:v>
                </c:pt>
                <c:pt idx="82236" formatCode="0.00E+00">
                  <c:v>3.9800000000000002E-4</c:v>
                </c:pt>
                <c:pt idx="82237" formatCode="0.00E+00">
                  <c:v>3.9800000000000002E-4</c:v>
                </c:pt>
                <c:pt idx="82238" formatCode="0.00E+00">
                  <c:v>3.9800000000000002E-4</c:v>
                </c:pt>
                <c:pt idx="82239" formatCode="0.00E+00">
                  <c:v>3.9800000000000002E-4</c:v>
                </c:pt>
                <c:pt idx="82240" formatCode="0.00E+00">
                  <c:v>3.9800000000000002E-4</c:v>
                </c:pt>
                <c:pt idx="82241" formatCode="0.00E+00">
                  <c:v>3.9800000000000002E-4</c:v>
                </c:pt>
                <c:pt idx="82242" formatCode="0.00E+00">
                  <c:v>3.9800000000000002E-4</c:v>
                </c:pt>
                <c:pt idx="82243" formatCode="0.00E+00">
                  <c:v>3.9800000000000002E-4</c:v>
                </c:pt>
                <c:pt idx="82244" formatCode="0.00E+00">
                  <c:v>3.9800000000000002E-4</c:v>
                </c:pt>
                <c:pt idx="82245" formatCode="0.00E+00">
                  <c:v>3.97E-4</c:v>
                </c:pt>
                <c:pt idx="82246" formatCode="0.00E+00">
                  <c:v>3.9800000000000002E-4</c:v>
                </c:pt>
                <c:pt idx="82247" formatCode="0.00E+00">
                  <c:v>3.9800000000000002E-4</c:v>
                </c:pt>
                <c:pt idx="82248" formatCode="0.00E+00">
                  <c:v>3.9800000000000002E-4</c:v>
                </c:pt>
                <c:pt idx="82249" formatCode="0.00E+00">
                  <c:v>3.97E-4</c:v>
                </c:pt>
                <c:pt idx="82250" formatCode="0.00E+00">
                  <c:v>3.97E-4</c:v>
                </c:pt>
                <c:pt idx="82251" formatCode="0.00E+00">
                  <c:v>3.9800000000000002E-4</c:v>
                </c:pt>
                <c:pt idx="82252" formatCode="0.00E+00">
                  <c:v>3.9800000000000002E-4</c:v>
                </c:pt>
                <c:pt idx="82253" formatCode="0.00E+00">
                  <c:v>3.97E-4</c:v>
                </c:pt>
                <c:pt idx="82254" formatCode="0.00E+00">
                  <c:v>3.9800000000000002E-4</c:v>
                </c:pt>
                <c:pt idx="82255" formatCode="0.00E+00">
                  <c:v>3.9800000000000002E-4</c:v>
                </c:pt>
                <c:pt idx="82256" formatCode="0.00E+00">
                  <c:v>3.9800000000000002E-4</c:v>
                </c:pt>
                <c:pt idx="82257" formatCode="0.00E+00">
                  <c:v>3.9800000000000002E-4</c:v>
                </c:pt>
                <c:pt idx="82258" formatCode="0.00E+00">
                  <c:v>3.97E-4</c:v>
                </c:pt>
                <c:pt idx="82259" formatCode="0.00E+00">
                  <c:v>3.97E-4</c:v>
                </c:pt>
                <c:pt idx="82260" formatCode="0.00E+00">
                  <c:v>3.97E-4</c:v>
                </c:pt>
                <c:pt idx="82261" formatCode="0.00E+00">
                  <c:v>3.97E-4</c:v>
                </c:pt>
                <c:pt idx="82262" formatCode="0.00E+00">
                  <c:v>3.97E-4</c:v>
                </c:pt>
                <c:pt idx="82263" formatCode="0.00E+00">
                  <c:v>3.97E-4</c:v>
                </c:pt>
                <c:pt idx="82264" formatCode="0.00E+00">
                  <c:v>3.97E-4</c:v>
                </c:pt>
                <c:pt idx="82265" formatCode="0.00E+00">
                  <c:v>3.97E-4</c:v>
                </c:pt>
                <c:pt idx="82266" formatCode="0.00E+00">
                  <c:v>3.97E-4</c:v>
                </c:pt>
                <c:pt idx="82267" formatCode="0.00E+00">
                  <c:v>3.97E-4</c:v>
                </c:pt>
                <c:pt idx="82268" formatCode="0.00E+00">
                  <c:v>3.97E-4</c:v>
                </c:pt>
                <c:pt idx="82269" formatCode="0.00E+00">
                  <c:v>3.97E-4</c:v>
                </c:pt>
                <c:pt idx="82270" formatCode="0.00E+00">
                  <c:v>3.97E-4</c:v>
                </c:pt>
                <c:pt idx="82271" formatCode="0.00E+00">
                  <c:v>3.97E-4</c:v>
                </c:pt>
                <c:pt idx="82272" formatCode="0.00E+00">
                  <c:v>3.97E-4</c:v>
                </c:pt>
                <c:pt idx="82273" formatCode="0.00E+00">
                  <c:v>3.97E-4</c:v>
                </c:pt>
                <c:pt idx="82274" formatCode="0.00E+00">
                  <c:v>3.97E-4</c:v>
                </c:pt>
                <c:pt idx="82275" formatCode="0.00E+00">
                  <c:v>3.97E-4</c:v>
                </c:pt>
                <c:pt idx="82276" formatCode="0.00E+00">
                  <c:v>3.97E-4</c:v>
                </c:pt>
                <c:pt idx="82277" formatCode="0.00E+00">
                  <c:v>3.97E-4</c:v>
                </c:pt>
                <c:pt idx="82278" formatCode="0.00E+00">
                  <c:v>3.97E-4</c:v>
                </c:pt>
                <c:pt idx="82279" formatCode="0.00E+00">
                  <c:v>3.97E-4</c:v>
                </c:pt>
                <c:pt idx="82280" formatCode="0.00E+00">
                  <c:v>3.97E-4</c:v>
                </c:pt>
                <c:pt idx="82281" formatCode="0.00E+00">
                  <c:v>3.97E-4</c:v>
                </c:pt>
                <c:pt idx="82282" formatCode="0.00E+00">
                  <c:v>3.97E-4</c:v>
                </c:pt>
                <c:pt idx="82283" formatCode="0.00E+00">
                  <c:v>3.97E-4</c:v>
                </c:pt>
                <c:pt idx="82284" formatCode="0.00E+00">
                  <c:v>3.97E-4</c:v>
                </c:pt>
                <c:pt idx="82285" formatCode="0.00E+00">
                  <c:v>3.97E-4</c:v>
                </c:pt>
                <c:pt idx="82286" formatCode="0.00E+00">
                  <c:v>3.97E-4</c:v>
                </c:pt>
                <c:pt idx="82287" formatCode="0.00E+00">
                  <c:v>3.97E-4</c:v>
                </c:pt>
                <c:pt idx="82288" formatCode="0.00E+00">
                  <c:v>3.97E-4</c:v>
                </c:pt>
                <c:pt idx="82289" formatCode="0.00E+00">
                  <c:v>3.97E-4</c:v>
                </c:pt>
                <c:pt idx="82290" formatCode="0.00E+00">
                  <c:v>3.97E-4</c:v>
                </c:pt>
                <c:pt idx="82291" formatCode="0.00E+00">
                  <c:v>3.97E-4</c:v>
                </c:pt>
                <c:pt idx="82292" formatCode="0.00E+00">
                  <c:v>3.97E-4</c:v>
                </c:pt>
                <c:pt idx="82293" formatCode="0.00E+00">
                  <c:v>3.97E-4</c:v>
                </c:pt>
                <c:pt idx="82294" formatCode="0.00E+00">
                  <c:v>3.97E-4</c:v>
                </c:pt>
                <c:pt idx="82295" formatCode="0.00E+00">
                  <c:v>3.97E-4</c:v>
                </c:pt>
                <c:pt idx="82296" formatCode="0.00E+00">
                  <c:v>3.97E-4</c:v>
                </c:pt>
                <c:pt idx="82297" formatCode="0.00E+00">
                  <c:v>3.97E-4</c:v>
                </c:pt>
                <c:pt idx="82298" formatCode="0.00E+00">
                  <c:v>3.97E-4</c:v>
                </c:pt>
                <c:pt idx="82299" formatCode="0.00E+00">
                  <c:v>3.97E-4</c:v>
                </c:pt>
                <c:pt idx="82300" formatCode="0.00E+00">
                  <c:v>3.97E-4</c:v>
                </c:pt>
                <c:pt idx="82301" formatCode="0.00E+00">
                  <c:v>3.97E-4</c:v>
                </c:pt>
                <c:pt idx="82302" formatCode="0.00E+00">
                  <c:v>3.97E-4</c:v>
                </c:pt>
                <c:pt idx="82303" formatCode="0.00E+00">
                  <c:v>3.97E-4</c:v>
                </c:pt>
                <c:pt idx="82304" formatCode="0.00E+00">
                  <c:v>3.97E-4</c:v>
                </c:pt>
                <c:pt idx="82305" formatCode="0.00E+00">
                  <c:v>3.97E-4</c:v>
                </c:pt>
                <c:pt idx="82306" formatCode="0.00E+00">
                  <c:v>3.97E-4</c:v>
                </c:pt>
                <c:pt idx="82307" formatCode="0.00E+00">
                  <c:v>3.97E-4</c:v>
                </c:pt>
                <c:pt idx="82308" formatCode="0.00E+00">
                  <c:v>3.97E-4</c:v>
                </c:pt>
                <c:pt idx="82309" formatCode="0.00E+00">
                  <c:v>3.97E-4</c:v>
                </c:pt>
                <c:pt idx="82310" formatCode="0.00E+00">
                  <c:v>3.97E-4</c:v>
                </c:pt>
                <c:pt idx="82311" formatCode="0.00E+00">
                  <c:v>3.97E-4</c:v>
                </c:pt>
                <c:pt idx="82312" formatCode="0.00E+00">
                  <c:v>3.97E-4</c:v>
                </c:pt>
                <c:pt idx="82313" formatCode="0.00E+00">
                  <c:v>3.97E-4</c:v>
                </c:pt>
                <c:pt idx="82314" formatCode="0.00E+00">
                  <c:v>3.97E-4</c:v>
                </c:pt>
                <c:pt idx="82315" formatCode="0.00E+00">
                  <c:v>3.97E-4</c:v>
                </c:pt>
                <c:pt idx="82316" formatCode="0.00E+00">
                  <c:v>3.97E-4</c:v>
                </c:pt>
                <c:pt idx="82317" formatCode="0.00E+00">
                  <c:v>3.97E-4</c:v>
                </c:pt>
                <c:pt idx="82318" formatCode="0.00E+00">
                  <c:v>3.97E-4</c:v>
                </c:pt>
                <c:pt idx="82319" formatCode="0.00E+00">
                  <c:v>3.97E-4</c:v>
                </c:pt>
                <c:pt idx="82320" formatCode="0.00E+00">
                  <c:v>3.97E-4</c:v>
                </c:pt>
                <c:pt idx="82321" formatCode="0.00E+00">
                  <c:v>3.97E-4</c:v>
                </c:pt>
                <c:pt idx="82322" formatCode="0.00E+00">
                  <c:v>3.97E-4</c:v>
                </c:pt>
                <c:pt idx="82323" formatCode="0.00E+00">
                  <c:v>3.97E-4</c:v>
                </c:pt>
                <c:pt idx="82324" formatCode="0.00E+00">
                  <c:v>3.97E-4</c:v>
                </c:pt>
                <c:pt idx="82325" formatCode="0.00E+00">
                  <c:v>3.97E-4</c:v>
                </c:pt>
                <c:pt idx="82326" formatCode="0.00E+00">
                  <c:v>3.97E-4</c:v>
                </c:pt>
                <c:pt idx="82327" formatCode="0.00E+00">
                  <c:v>3.97E-4</c:v>
                </c:pt>
                <c:pt idx="82328" formatCode="0.00E+00">
                  <c:v>3.97E-4</c:v>
                </c:pt>
                <c:pt idx="82329" formatCode="0.00E+00">
                  <c:v>3.97E-4</c:v>
                </c:pt>
                <c:pt idx="82330" formatCode="0.00E+00">
                  <c:v>3.97E-4</c:v>
                </c:pt>
                <c:pt idx="82331" formatCode="0.00E+00">
                  <c:v>3.97E-4</c:v>
                </c:pt>
                <c:pt idx="82332" formatCode="0.00E+00">
                  <c:v>3.97E-4</c:v>
                </c:pt>
                <c:pt idx="82333" formatCode="0.00E+00">
                  <c:v>3.97E-4</c:v>
                </c:pt>
                <c:pt idx="82334" formatCode="0.00E+00">
                  <c:v>3.97E-4</c:v>
                </c:pt>
                <c:pt idx="82335" formatCode="0.00E+00">
                  <c:v>3.97E-4</c:v>
                </c:pt>
                <c:pt idx="82336" formatCode="0.00E+00">
                  <c:v>3.97E-4</c:v>
                </c:pt>
                <c:pt idx="82337" formatCode="0.00E+00">
                  <c:v>3.97E-4</c:v>
                </c:pt>
                <c:pt idx="82338" formatCode="0.00E+00">
                  <c:v>3.97E-4</c:v>
                </c:pt>
                <c:pt idx="82339" formatCode="0.00E+00">
                  <c:v>3.97E-4</c:v>
                </c:pt>
                <c:pt idx="82340" formatCode="0.00E+00">
                  <c:v>3.97E-4</c:v>
                </c:pt>
                <c:pt idx="82341" formatCode="0.00E+00">
                  <c:v>3.97E-4</c:v>
                </c:pt>
                <c:pt idx="82342" formatCode="0.00E+00">
                  <c:v>3.97E-4</c:v>
                </c:pt>
                <c:pt idx="82343" formatCode="0.00E+00">
                  <c:v>3.97E-4</c:v>
                </c:pt>
                <c:pt idx="82344" formatCode="0.00E+00">
                  <c:v>3.97E-4</c:v>
                </c:pt>
                <c:pt idx="82345" formatCode="0.00E+00">
                  <c:v>3.97E-4</c:v>
                </c:pt>
                <c:pt idx="82346" formatCode="0.00E+00">
                  <c:v>3.97E-4</c:v>
                </c:pt>
                <c:pt idx="82347" formatCode="0.00E+00">
                  <c:v>3.97E-4</c:v>
                </c:pt>
                <c:pt idx="82348" formatCode="0.00E+00">
                  <c:v>3.97E-4</c:v>
                </c:pt>
                <c:pt idx="82349" formatCode="0.00E+00">
                  <c:v>3.97E-4</c:v>
                </c:pt>
                <c:pt idx="82350" formatCode="0.00E+00">
                  <c:v>3.97E-4</c:v>
                </c:pt>
                <c:pt idx="82351" formatCode="0.00E+00">
                  <c:v>3.97E-4</c:v>
                </c:pt>
                <c:pt idx="82352" formatCode="0.00E+00">
                  <c:v>3.97E-4</c:v>
                </c:pt>
                <c:pt idx="82353" formatCode="0.00E+00">
                  <c:v>3.97E-4</c:v>
                </c:pt>
                <c:pt idx="82354" formatCode="0.00E+00">
                  <c:v>3.97E-4</c:v>
                </c:pt>
                <c:pt idx="82355" formatCode="0.00E+00">
                  <c:v>3.97E-4</c:v>
                </c:pt>
                <c:pt idx="82356" formatCode="0.00E+00">
                  <c:v>3.97E-4</c:v>
                </c:pt>
                <c:pt idx="82357" formatCode="0.00E+00">
                  <c:v>3.97E-4</c:v>
                </c:pt>
                <c:pt idx="82358" formatCode="0.00E+00">
                  <c:v>3.97E-4</c:v>
                </c:pt>
                <c:pt idx="82359" formatCode="0.00E+00">
                  <c:v>3.97E-4</c:v>
                </c:pt>
                <c:pt idx="82360" formatCode="0.00E+00">
                  <c:v>3.97E-4</c:v>
                </c:pt>
                <c:pt idx="82361" formatCode="0.00E+00">
                  <c:v>3.97E-4</c:v>
                </c:pt>
                <c:pt idx="82362" formatCode="0.00E+00">
                  <c:v>3.97E-4</c:v>
                </c:pt>
                <c:pt idx="82363" formatCode="0.00E+00">
                  <c:v>3.97E-4</c:v>
                </c:pt>
                <c:pt idx="82364" formatCode="0.00E+00">
                  <c:v>3.97E-4</c:v>
                </c:pt>
                <c:pt idx="82365" formatCode="0.00E+00">
                  <c:v>3.97E-4</c:v>
                </c:pt>
                <c:pt idx="82366" formatCode="0.00E+00">
                  <c:v>3.97E-4</c:v>
                </c:pt>
                <c:pt idx="82367" formatCode="0.00E+00">
                  <c:v>3.97E-4</c:v>
                </c:pt>
                <c:pt idx="82368" formatCode="0.00E+00">
                  <c:v>3.97E-4</c:v>
                </c:pt>
                <c:pt idx="82369" formatCode="0.00E+00">
                  <c:v>3.9599999999999998E-4</c:v>
                </c:pt>
                <c:pt idx="82370" formatCode="0.00E+00">
                  <c:v>3.97E-4</c:v>
                </c:pt>
                <c:pt idx="82371" formatCode="0.00E+00">
                  <c:v>3.97E-4</c:v>
                </c:pt>
                <c:pt idx="82372" formatCode="0.00E+00">
                  <c:v>3.97E-4</c:v>
                </c:pt>
                <c:pt idx="82373" formatCode="0.00E+00">
                  <c:v>3.97E-4</c:v>
                </c:pt>
                <c:pt idx="82374" formatCode="0.00E+00">
                  <c:v>3.97E-4</c:v>
                </c:pt>
                <c:pt idx="82375" formatCode="0.00E+00">
                  <c:v>3.97E-4</c:v>
                </c:pt>
                <c:pt idx="82376" formatCode="0.00E+00">
                  <c:v>3.97E-4</c:v>
                </c:pt>
                <c:pt idx="82377" formatCode="0.00E+00">
                  <c:v>3.97E-4</c:v>
                </c:pt>
                <c:pt idx="82378" formatCode="0.00E+00">
                  <c:v>3.97E-4</c:v>
                </c:pt>
                <c:pt idx="82379" formatCode="0.00E+00">
                  <c:v>3.97E-4</c:v>
                </c:pt>
                <c:pt idx="82380" formatCode="0.00E+00">
                  <c:v>3.97E-4</c:v>
                </c:pt>
                <c:pt idx="82381" formatCode="0.00E+00">
                  <c:v>3.97E-4</c:v>
                </c:pt>
                <c:pt idx="82382" formatCode="0.00E+00">
                  <c:v>3.9599999999999998E-4</c:v>
                </c:pt>
                <c:pt idx="82383" formatCode="0.00E+00">
                  <c:v>3.97E-4</c:v>
                </c:pt>
                <c:pt idx="82384" formatCode="0.00E+00">
                  <c:v>3.97E-4</c:v>
                </c:pt>
                <c:pt idx="82385" formatCode="0.00E+00">
                  <c:v>3.97E-4</c:v>
                </c:pt>
                <c:pt idx="82386" formatCode="0.00E+00">
                  <c:v>3.97E-4</c:v>
                </c:pt>
                <c:pt idx="82387" formatCode="0.00E+00">
                  <c:v>3.9599999999999998E-4</c:v>
                </c:pt>
                <c:pt idx="82388" formatCode="0.00E+00">
                  <c:v>3.9599999999999998E-4</c:v>
                </c:pt>
                <c:pt idx="82389" formatCode="0.00E+00">
                  <c:v>3.97E-4</c:v>
                </c:pt>
                <c:pt idx="82390" formatCode="0.00E+00">
                  <c:v>3.97E-4</c:v>
                </c:pt>
                <c:pt idx="82391" formatCode="0.00E+00">
                  <c:v>3.97E-4</c:v>
                </c:pt>
                <c:pt idx="82392" formatCode="0.00E+00">
                  <c:v>3.97E-4</c:v>
                </c:pt>
                <c:pt idx="82393" formatCode="0.00E+00">
                  <c:v>3.9599999999999998E-4</c:v>
                </c:pt>
                <c:pt idx="82394" formatCode="0.00E+00">
                  <c:v>3.9599999999999998E-4</c:v>
                </c:pt>
                <c:pt idx="82395" formatCode="0.00E+00">
                  <c:v>3.97E-4</c:v>
                </c:pt>
                <c:pt idx="82396" formatCode="0.00E+00">
                  <c:v>3.97E-4</c:v>
                </c:pt>
                <c:pt idx="82397" formatCode="0.00E+00">
                  <c:v>3.9599999999999998E-4</c:v>
                </c:pt>
                <c:pt idx="82398" formatCode="0.00E+00">
                  <c:v>3.97E-4</c:v>
                </c:pt>
                <c:pt idx="82399" formatCode="0.00E+00">
                  <c:v>3.9599999999999998E-4</c:v>
                </c:pt>
                <c:pt idx="82400" formatCode="0.00E+00">
                  <c:v>3.9599999999999998E-4</c:v>
                </c:pt>
                <c:pt idx="82401" formatCode="0.00E+00">
                  <c:v>3.9599999999999998E-4</c:v>
                </c:pt>
                <c:pt idx="82402" formatCode="0.00E+00">
                  <c:v>3.9599999999999998E-4</c:v>
                </c:pt>
                <c:pt idx="82403" formatCode="0.00E+00">
                  <c:v>3.97E-4</c:v>
                </c:pt>
                <c:pt idx="82404" formatCode="0.00E+00">
                  <c:v>3.9599999999999998E-4</c:v>
                </c:pt>
                <c:pt idx="82405" formatCode="0.00E+00">
                  <c:v>3.97E-4</c:v>
                </c:pt>
                <c:pt idx="82406" formatCode="0.00E+00">
                  <c:v>3.97E-4</c:v>
                </c:pt>
                <c:pt idx="82407" formatCode="0.00E+00">
                  <c:v>3.9599999999999998E-4</c:v>
                </c:pt>
                <c:pt idx="82408" formatCode="0.00E+00">
                  <c:v>3.97E-4</c:v>
                </c:pt>
                <c:pt idx="82409" formatCode="0.00E+00">
                  <c:v>3.9599999999999998E-4</c:v>
                </c:pt>
                <c:pt idx="82410" formatCode="0.00E+00">
                  <c:v>3.9599999999999998E-4</c:v>
                </c:pt>
                <c:pt idx="82411" formatCode="0.00E+00">
                  <c:v>3.9599999999999998E-4</c:v>
                </c:pt>
                <c:pt idx="82412" formatCode="0.00E+00">
                  <c:v>3.9599999999999998E-4</c:v>
                </c:pt>
                <c:pt idx="82413" formatCode="0.00E+00">
                  <c:v>3.9599999999999998E-4</c:v>
                </c:pt>
                <c:pt idx="82414" formatCode="0.00E+00">
                  <c:v>3.9599999999999998E-4</c:v>
                </c:pt>
                <c:pt idx="82415" formatCode="0.00E+00">
                  <c:v>3.9599999999999998E-4</c:v>
                </c:pt>
                <c:pt idx="82416" formatCode="0.00E+00">
                  <c:v>3.9599999999999998E-4</c:v>
                </c:pt>
                <c:pt idx="82417" formatCode="0.00E+00">
                  <c:v>3.9599999999999998E-4</c:v>
                </c:pt>
                <c:pt idx="82418" formatCode="0.00E+00">
                  <c:v>3.9599999999999998E-4</c:v>
                </c:pt>
                <c:pt idx="82419" formatCode="0.00E+00">
                  <c:v>3.9599999999999998E-4</c:v>
                </c:pt>
                <c:pt idx="82420" formatCode="0.00E+00">
                  <c:v>3.9599999999999998E-4</c:v>
                </c:pt>
                <c:pt idx="82421" formatCode="0.00E+00">
                  <c:v>3.9599999999999998E-4</c:v>
                </c:pt>
                <c:pt idx="82422" formatCode="0.00E+00">
                  <c:v>3.9599999999999998E-4</c:v>
                </c:pt>
                <c:pt idx="82423" formatCode="0.00E+00">
                  <c:v>3.9599999999999998E-4</c:v>
                </c:pt>
                <c:pt idx="82424" formatCode="0.00E+00">
                  <c:v>3.9599999999999998E-4</c:v>
                </c:pt>
                <c:pt idx="82425" formatCode="0.00E+00">
                  <c:v>3.9599999999999998E-4</c:v>
                </c:pt>
                <c:pt idx="82426" formatCode="0.00E+00">
                  <c:v>3.9599999999999998E-4</c:v>
                </c:pt>
                <c:pt idx="82427" formatCode="0.00E+00">
                  <c:v>3.9599999999999998E-4</c:v>
                </c:pt>
                <c:pt idx="82428" formatCode="0.00E+00">
                  <c:v>3.9599999999999998E-4</c:v>
                </c:pt>
                <c:pt idx="82429" formatCode="0.00E+00">
                  <c:v>3.9599999999999998E-4</c:v>
                </c:pt>
                <c:pt idx="82430" formatCode="0.00E+00">
                  <c:v>3.9599999999999998E-4</c:v>
                </c:pt>
                <c:pt idx="82431" formatCode="0.00E+00">
                  <c:v>3.9599999999999998E-4</c:v>
                </c:pt>
                <c:pt idx="82432" formatCode="0.00E+00">
                  <c:v>3.9599999999999998E-4</c:v>
                </c:pt>
                <c:pt idx="82433" formatCode="0.00E+00">
                  <c:v>3.9599999999999998E-4</c:v>
                </c:pt>
                <c:pt idx="82434" formatCode="0.00E+00">
                  <c:v>3.9599999999999998E-4</c:v>
                </c:pt>
                <c:pt idx="82435" formatCode="0.00E+00">
                  <c:v>3.9599999999999998E-4</c:v>
                </c:pt>
                <c:pt idx="82436" formatCode="0.00E+00">
                  <c:v>3.9599999999999998E-4</c:v>
                </c:pt>
                <c:pt idx="82437" formatCode="0.00E+00">
                  <c:v>3.9599999999999998E-4</c:v>
                </c:pt>
                <c:pt idx="82438" formatCode="0.00E+00">
                  <c:v>3.9599999999999998E-4</c:v>
                </c:pt>
                <c:pt idx="82439" formatCode="0.00E+00">
                  <c:v>3.9599999999999998E-4</c:v>
                </c:pt>
                <c:pt idx="82440" formatCode="0.00E+00">
                  <c:v>3.9599999999999998E-4</c:v>
                </c:pt>
                <c:pt idx="82441" formatCode="0.00E+00">
                  <c:v>3.9599999999999998E-4</c:v>
                </c:pt>
                <c:pt idx="82442" formatCode="0.00E+00">
                  <c:v>3.9599999999999998E-4</c:v>
                </c:pt>
                <c:pt idx="82443" formatCode="0.00E+00">
                  <c:v>3.9599999999999998E-4</c:v>
                </c:pt>
                <c:pt idx="82444" formatCode="0.00E+00">
                  <c:v>3.9599999999999998E-4</c:v>
                </c:pt>
                <c:pt idx="82445" formatCode="0.00E+00">
                  <c:v>3.9599999999999998E-4</c:v>
                </c:pt>
                <c:pt idx="82446" formatCode="0.00E+00">
                  <c:v>3.9599999999999998E-4</c:v>
                </c:pt>
                <c:pt idx="82447" formatCode="0.00E+00">
                  <c:v>3.9599999999999998E-4</c:v>
                </c:pt>
                <c:pt idx="82448" formatCode="0.00E+00">
                  <c:v>3.9599999999999998E-4</c:v>
                </c:pt>
                <c:pt idx="82449" formatCode="0.00E+00">
                  <c:v>3.9599999999999998E-4</c:v>
                </c:pt>
                <c:pt idx="82450" formatCode="0.00E+00">
                  <c:v>3.9599999999999998E-4</c:v>
                </c:pt>
                <c:pt idx="82451" formatCode="0.00E+00">
                  <c:v>3.9599999999999998E-4</c:v>
                </c:pt>
                <c:pt idx="82452" formatCode="0.00E+00">
                  <c:v>3.9599999999999998E-4</c:v>
                </c:pt>
                <c:pt idx="82453" formatCode="0.00E+00">
                  <c:v>3.9599999999999998E-4</c:v>
                </c:pt>
                <c:pt idx="82454" formatCode="0.00E+00">
                  <c:v>3.9599999999999998E-4</c:v>
                </c:pt>
                <c:pt idx="82455" formatCode="0.00E+00">
                  <c:v>3.9599999999999998E-4</c:v>
                </c:pt>
                <c:pt idx="82456" formatCode="0.00E+00">
                  <c:v>3.9599999999999998E-4</c:v>
                </c:pt>
                <c:pt idx="82457" formatCode="0.00E+00">
                  <c:v>3.9599999999999998E-4</c:v>
                </c:pt>
                <c:pt idx="82458" formatCode="0.00E+00">
                  <c:v>3.9599999999999998E-4</c:v>
                </c:pt>
                <c:pt idx="82459" formatCode="0.00E+00">
                  <c:v>3.9599999999999998E-4</c:v>
                </c:pt>
                <c:pt idx="82460" formatCode="0.00E+00">
                  <c:v>3.9599999999999998E-4</c:v>
                </c:pt>
                <c:pt idx="82461" formatCode="0.00E+00">
                  <c:v>3.9599999999999998E-4</c:v>
                </c:pt>
                <c:pt idx="82462" formatCode="0.00E+00">
                  <c:v>3.9599999999999998E-4</c:v>
                </c:pt>
                <c:pt idx="82463" formatCode="0.00E+00">
                  <c:v>3.9599999999999998E-4</c:v>
                </c:pt>
                <c:pt idx="82464" formatCode="0.00E+00">
                  <c:v>3.9599999999999998E-4</c:v>
                </c:pt>
                <c:pt idx="82465" formatCode="0.00E+00">
                  <c:v>3.9599999999999998E-4</c:v>
                </c:pt>
                <c:pt idx="82466" formatCode="0.00E+00">
                  <c:v>3.9599999999999998E-4</c:v>
                </c:pt>
                <c:pt idx="82467" formatCode="0.00E+00">
                  <c:v>3.9599999999999998E-4</c:v>
                </c:pt>
                <c:pt idx="82468" formatCode="0.00E+00">
                  <c:v>3.9599999999999998E-4</c:v>
                </c:pt>
                <c:pt idx="82469" formatCode="0.00E+00">
                  <c:v>3.9599999999999998E-4</c:v>
                </c:pt>
                <c:pt idx="82470" formatCode="0.00E+00">
                  <c:v>3.9599999999999998E-4</c:v>
                </c:pt>
                <c:pt idx="82471" formatCode="0.00E+00">
                  <c:v>3.9599999999999998E-4</c:v>
                </c:pt>
                <c:pt idx="82472" formatCode="0.00E+00">
                  <c:v>3.9599999999999998E-4</c:v>
                </c:pt>
                <c:pt idx="82473" formatCode="0.00E+00">
                  <c:v>3.9599999999999998E-4</c:v>
                </c:pt>
                <c:pt idx="82474" formatCode="0.00E+00">
                  <c:v>3.9599999999999998E-4</c:v>
                </c:pt>
                <c:pt idx="82475" formatCode="0.00E+00">
                  <c:v>3.9599999999999998E-4</c:v>
                </c:pt>
                <c:pt idx="82476" formatCode="0.00E+00">
                  <c:v>3.9599999999999998E-4</c:v>
                </c:pt>
                <c:pt idx="82477" formatCode="0.00E+00">
                  <c:v>3.9599999999999998E-4</c:v>
                </c:pt>
                <c:pt idx="82478" formatCode="0.00E+00">
                  <c:v>3.9599999999999998E-4</c:v>
                </c:pt>
                <c:pt idx="82479" formatCode="0.00E+00">
                  <c:v>3.9599999999999998E-4</c:v>
                </c:pt>
                <c:pt idx="82480" formatCode="0.00E+00">
                  <c:v>3.9599999999999998E-4</c:v>
                </c:pt>
                <c:pt idx="82481" formatCode="0.00E+00">
                  <c:v>3.9599999999999998E-4</c:v>
                </c:pt>
                <c:pt idx="82482" formatCode="0.00E+00">
                  <c:v>3.9599999999999998E-4</c:v>
                </c:pt>
                <c:pt idx="82483" formatCode="0.00E+00">
                  <c:v>3.9599999999999998E-4</c:v>
                </c:pt>
                <c:pt idx="82484" formatCode="0.00E+00">
                  <c:v>3.9599999999999998E-4</c:v>
                </c:pt>
                <c:pt idx="82485" formatCode="0.00E+00">
                  <c:v>3.9599999999999998E-4</c:v>
                </c:pt>
                <c:pt idx="82486" formatCode="0.00E+00">
                  <c:v>3.9599999999999998E-4</c:v>
                </c:pt>
                <c:pt idx="82487" formatCode="0.00E+00">
                  <c:v>3.9599999999999998E-4</c:v>
                </c:pt>
                <c:pt idx="82488" formatCode="0.00E+00">
                  <c:v>3.9599999999999998E-4</c:v>
                </c:pt>
                <c:pt idx="82489" formatCode="0.00E+00">
                  <c:v>3.9599999999999998E-4</c:v>
                </c:pt>
                <c:pt idx="82490" formatCode="0.00E+00">
                  <c:v>3.9599999999999998E-4</c:v>
                </c:pt>
                <c:pt idx="82491" formatCode="0.00E+00">
                  <c:v>3.9599999999999998E-4</c:v>
                </c:pt>
                <c:pt idx="82492" formatCode="0.00E+00">
                  <c:v>3.9599999999999998E-4</c:v>
                </c:pt>
                <c:pt idx="82493" formatCode="0.00E+00">
                  <c:v>3.9599999999999998E-4</c:v>
                </c:pt>
                <c:pt idx="82494" formatCode="0.00E+00">
                  <c:v>3.9599999999999998E-4</c:v>
                </c:pt>
                <c:pt idx="82495" formatCode="0.00E+00">
                  <c:v>3.9599999999999998E-4</c:v>
                </c:pt>
                <c:pt idx="82496" formatCode="0.00E+00">
                  <c:v>3.9599999999999998E-4</c:v>
                </c:pt>
                <c:pt idx="82497" formatCode="0.00E+00">
                  <c:v>3.9599999999999998E-4</c:v>
                </c:pt>
                <c:pt idx="82498" formatCode="0.00E+00">
                  <c:v>3.9599999999999998E-4</c:v>
                </c:pt>
                <c:pt idx="82499" formatCode="0.00E+00">
                  <c:v>3.9599999999999998E-4</c:v>
                </c:pt>
                <c:pt idx="82500" formatCode="0.00E+00">
                  <c:v>3.9599999999999998E-4</c:v>
                </c:pt>
                <c:pt idx="82501" formatCode="0.00E+00">
                  <c:v>3.9599999999999998E-4</c:v>
                </c:pt>
                <c:pt idx="82502" formatCode="0.00E+00">
                  <c:v>3.9599999999999998E-4</c:v>
                </c:pt>
                <c:pt idx="82503" formatCode="0.00E+00">
                  <c:v>3.9599999999999998E-4</c:v>
                </c:pt>
                <c:pt idx="82504" formatCode="0.00E+00">
                  <c:v>3.9599999999999998E-4</c:v>
                </c:pt>
                <c:pt idx="82505" formatCode="0.00E+00">
                  <c:v>3.9599999999999998E-4</c:v>
                </c:pt>
                <c:pt idx="82506" formatCode="0.00E+00">
                  <c:v>3.9599999999999998E-4</c:v>
                </c:pt>
                <c:pt idx="82507" formatCode="0.00E+00">
                  <c:v>3.9599999999999998E-4</c:v>
                </c:pt>
                <c:pt idx="82508" formatCode="0.00E+00">
                  <c:v>3.9599999999999998E-4</c:v>
                </c:pt>
                <c:pt idx="82509" formatCode="0.00E+00">
                  <c:v>3.9599999999999998E-4</c:v>
                </c:pt>
                <c:pt idx="82510" formatCode="0.00E+00">
                  <c:v>3.9599999999999998E-4</c:v>
                </c:pt>
                <c:pt idx="82511" formatCode="0.00E+00">
                  <c:v>3.9500000000000001E-4</c:v>
                </c:pt>
                <c:pt idx="82512" formatCode="0.00E+00">
                  <c:v>3.9599999999999998E-4</c:v>
                </c:pt>
                <c:pt idx="82513" formatCode="0.00E+00">
                  <c:v>3.9599999999999998E-4</c:v>
                </c:pt>
                <c:pt idx="82514" formatCode="0.00E+00">
                  <c:v>3.9599999999999998E-4</c:v>
                </c:pt>
                <c:pt idx="82515" formatCode="0.00E+00">
                  <c:v>3.9599999999999998E-4</c:v>
                </c:pt>
                <c:pt idx="82516" formatCode="0.00E+00">
                  <c:v>3.9599999999999998E-4</c:v>
                </c:pt>
                <c:pt idx="82517" formatCode="0.00E+00">
                  <c:v>3.9599999999999998E-4</c:v>
                </c:pt>
                <c:pt idx="82518" formatCode="0.00E+00">
                  <c:v>3.9599999999999998E-4</c:v>
                </c:pt>
                <c:pt idx="82519" formatCode="0.00E+00">
                  <c:v>3.9599999999999998E-4</c:v>
                </c:pt>
                <c:pt idx="82520" formatCode="0.00E+00">
                  <c:v>3.9599999999999998E-4</c:v>
                </c:pt>
                <c:pt idx="82521" formatCode="0.00E+00">
                  <c:v>3.9599999999999998E-4</c:v>
                </c:pt>
                <c:pt idx="82522" formatCode="0.00E+00">
                  <c:v>3.9599999999999998E-4</c:v>
                </c:pt>
                <c:pt idx="82523" formatCode="0.00E+00">
                  <c:v>3.9599999999999998E-4</c:v>
                </c:pt>
                <c:pt idx="82524" formatCode="0.00E+00">
                  <c:v>3.9599999999999998E-4</c:v>
                </c:pt>
                <c:pt idx="82525" formatCode="0.00E+00">
                  <c:v>3.9599999999999998E-4</c:v>
                </c:pt>
                <c:pt idx="82526" formatCode="0.00E+00">
                  <c:v>3.9500000000000001E-4</c:v>
                </c:pt>
                <c:pt idx="82527" formatCode="0.00E+00">
                  <c:v>3.9599999999999998E-4</c:v>
                </c:pt>
                <c:pt idx="82528" formatCode="0.00E+00">
                  <c:v>3.9599999999999998E-4</c:v>
                </c:pt>
                <c:pt idx="82529" formatCode="0.00E+00">
                  <c:v>3.9599999999999998E-4</c:v>
                </c:pt>
                <c:pt idx="82530" formatCode="0.00E+00">
                  <c:v>3.9599999999999998E-4</c:v>
                </c:pt>
                <c:pt idx="82531" formatCode="0.00E+00">
                  <c:v>3.9500000000000001E-4</c:v>
                </c:pt>
                <c:pt idx="82532" formatCode="0.00E+00">
                  <c:v>3.9500000000000001E-4</c:v>
                </c:pt>
                <c:pt idx="82533" formatCode="0.00E+00">
                  <c:v>3.9500000000000001E-4</c:v>
                </c:pt>
                <c:pt idx="82534" formatCode="0.00E+00">
                  <c:v>3.9500000000000001E-4</c:v>
                </c:pt>
                <c:pt idx="82535" formatCode="0.00E+00">
                  <c:v>3.9500000000000001E-4</c:v>
                </c:pt>
                <c:pt idx="82536" formatCode="0.00E+00">
                  <c:v>3.9599999999999998E-4</c:v>
                </c:pt>
                <c:pt idx="82537" formatCode="0.00E+00">
                  <c:v>3.9599999999999998E-4</c:v>
                </c:pt>
                <c:pt idx="82538" formatCode="0.00E+00">
                  <c:v>3.9500000000000001E-4</c:v>
                </c:pt>
                <c:pt idx="82539" formatCode="0.00E+00">
                  <c:v>3.9599999999999998E-4</c:v>
                </c:pt>
                <c:pt idx="82540" formatCode="0.00E+00">
                  <c:v>3.9599999999999998E-4</c:v>
                </c:pt>
                <c:pt idx="82541" formatCode="0.00E+00">
                  <c:v>3.9500000000000001E-4</c:v>
                </c:pt>
                <c:pt idx="82542" formatCode="0.00E+00">
                  <c:v>3.9500000000000001E-4</c:v>
                </c:pt>
                <c:pt idx="82543" formatCode="0.00E+00">
                  <c:v>3.9500000000000001E-4</c:v>
                </c:pt>
                <c:pt idx="82544" formatCode="0.00E+00">
                  <c:v>3.9500000000000001E-4</c:v>
                </c:pt>
                <c:pt idx="82545" formatCode="0.00E+00">
                  <c:v>3.9500000000000001E-4</c:v>
                </c:pt>
                <c:pt idx="82546" formatCode="0.00E+00">
                  <c:v>3.9500000000000001E-4</c:v>
                </c:pt>
                <c:pt idx="82547" formatCode="0.00E+00">
                  <c:v>3.9500000000000001E-4</c:v>
                </c:pt>
                <c:pt idx="82548" formatCode="0.00E+00">
                  <c:v>3.9500000000000001E-4</c:v>
                </c:pt>
                <c:pt idx="82549" formatCode="0.00E+00">
                  <c:v>3.9599999999999998E-4</c:v>
                </c:pt>
                <c:pt idx="82550" formatCode="0.00E+00">
                  <c:v>3.9500000000000001E-4</c:v>
                </c:pt>
                <c:pt idx="82551" formatCode="0.00E+00">
                  <c:v>3.9500000000000001E-4</c:v>
                </c:pt>
                <c:pt idx="82552" formatCode="0.00E+00">
                  <c:v>3.9500000000000001E-4</c:v>
                </c:pt>
                <c:pt idx="82553" formatCode="0.00E+00">
                  <c:v>3.9500000000000001E-4</c:v>
                </c:pt>
                <c:pt idx="82554" formatCode="0.00E+00">
                  <c:v>3.9500000000000001E-4</c:v>
                </c:pt>
                <c:pt idx="82555" formatCode="0.00E+00">
                  <c:v>3.9500000000000001E-4</c:v>
                </c:pt>
                <c:pt idx="82556" formatCode="0.00E+00">
                  <c:v>3.9599999999999998E-4</c:v>
                </c:pt>
                <c:pt idx="82557" formatCode="0.00E+00">
                  <c:v>3.9599999999999998E-4</c:v>
                </c:pt>
                <c:pt idx="82558" formatCode="0.00E+00">
                  <c:v>3.9500000000000001E-4</c:v>
                </c:pt>
                <c:pt idx="82559" formatCode="0.00E+00">
                  <c:v>3.9500000000000001E-4</c:v>
                </c:pt>
                <c:pt idx="82560" formatCode="0.00E+00">
                  <c:v>3.9500000000000001E-4</c:v>
                </c:pt>
                <c:pt idx="82561" formatCode="0.00E+00">
                  <c:v>3.9500000000000001E-4</c:v>
                </c:pt>
                <c:pt idx="82562" formatCode="0.00E+00">
                  <c:v>3.9500000000000001E-4</c:v>
                </c:pt>
                <c:pt idx="82563" formatCode="0.00E+00">
                  <c:v>3.9599999999999998E-4</c:v>
                </c:pt>
                <c:pt idx="82564" formatCode="0.00E+00">
                  <c:v>3.9500000000000001E-4</c:v>
                </c:pt>
                <c:pt idx="82565" formatCode="0.00E+00">
                  <c:v>3.9500000000000001E-4</c:v>
                </c:pt>
                <c:pt idx="82566" formatCode="0.00E+00">
                  <c:v>3.9500000000000001E-4</c:v>
                </c:pt>
                <c:pt idx="82567" formatCode="0.00E+00">
                  <c:v>3.9500000000000001E-4</c:v>
                </c:pt>
                <c:pt idx="82568" formatCode="0.00E+00">
                  <c:v>3.9500000000000001E-4</c:v>
                </c:pt>
                <c:pt idx="82569" formatCode="0.00E+00">
                  <c:v>3.9500000000000001E-4</c:v>
                </c:pt>
                <c:pt idx="82570" formatCode="0.00E+00">
                  <c:v>3.9500000000000001E-4</c:v>
                </c:pt>
                <c:pt idx="82571" formatCode="0.00E+00">
                  <c:v>3.9500000000000001E-4</c:v>
                </c:pt>
                <c:pt idx="82572" formatCode="0.00E+00">
                  <c:v>3.9500000000000001E-4</c:v>
                </c:pt>
                <c:pt idx="82573" formatCode="0.00E+00">
                  <c:v>3.9500000000000001E-4</c:v>
                </c:pt>
                <c:pt idx="82574" formatCode="0.00E+00">
                  <c:v>3.9500000000000001E-4</c:v>
                </c:pt>
                <c:pt idx="82575" formatCode="0.00E+00">
                  <c:v>3.9500000000000001E-4</c:v>
                </c:pt>
                <c:pt idx="82576" formatCode="0.00E+00">
                  <c:v>3.9500000000000001E-4</c:v>
                </c:pt>
                <c:pt idx="82577" formatCode="0.00E+00">
                  <c:v>3.9500000000000001E-4</c:v>
                </c:pt>
                <c:pt idx="82578" formatCode="0.00E+00">
                  <c:v>3.9500000000000001E-4</c:v>
                </c:pt>
                <c:pt idx="82579" formatCode="0.00E+00">
                  <c:v>3.9500000000000001E-4</c:v>
                </c:pt>
                <c:pt idx="82580" formatCode="0.00E+00">
                  <c:v>3.9500000000000001E-4</c:v>
                </c:pt>
                <c:pt idx="82581" formatCode="0.00E+00">
                  <c:v>3.9500000000000001E-4</c:v>
                </c:pt>
                <c:pt idx="82582" formatCode="0.00E+00">
                  <c:v>3.9500000000000001E-4</c:v>
                </c:pt>
                <c:pt idx="82583" formatCode="0.00E+00">
                  <c:v>3.9500000000000001E-4</c:v>
                </c:pt>
                <c:pt idx="82584" formatCode="0.00E+00">
                  <c:v>3.9500000000000001E-4</c:v>
                </c:pt>
                <c:pt idx="82585" formatCode="0.00E+00">
                  <c:v>3.9500000000000001E-4</c:v>
                </c:pt>
                <c:pt idx="82586" formatCode="0.00E+00">
                  <c:v>3.9500000000000001E-4</c:v>
                </c:pt>
                <c:pt idx="82587" formatCode="0.00E+00">
                  <c:v>3.9500000000000001E-4</c:v>
                </c:pt>
                <c:pt idx="82588" formatCode="0.00E+00">
                  <c:v>3.9500000000000001E-4</c:v>
                </c:pt>
                <c:pt idx="82589" formatCode="0.00E+00">
                  <c:v>3.9500000000000001E-4</c:v>
                </c:pt>
                <c:pt idx="82590" formatCode="0.00E+00">
                  <c:v>3.9500000000000001E-4</c:v>
                </c:pt>
                <c:pt idx="82591" formatCode="0.00E+00">
                  <c:v>3.9500000000000001E-4</c:v>
                </c:pt>
                <c:pt idx="82592" formatCode="0.00E+00">
                  <c:v>3.9500000000000001E-4</c:v>
                </c:pt>
                <c:pt idx="82593" formatCode="0.00E+00">
                  <c:v>3.9500000000000001E-4</c:v>
                </c:pt>
                <c:pt idx="82594" formatCode="0.00E+00">
                  <c:v>3.9500000000000001E-4</c:v>
                </c:pt>
                <c:pt idx="82595" formatCode="0.00E+00">
                  <c:v>3.9500000000000001E-4</c:v>
                </c:pt>
                <c:pt idx="82596" formatCode="0.00E+00">
                  <c:v>3.9500000000000001E-4</c:v>
                </c:pt>
                <c:pt idx="82597" formatCode="0.00E+00">
                  <c:v>3.9500000000000001E-4</c:v>
                </c:pt>
                <c:pt idx="82598" formatCode="0.00E+00">
                  <c:v>3.9500000000000001E-4</c:v>
                </c:pt>
                <c:pt idx="82599" formatCode="0.00E+00">
                  <c:v>3.9500000000000001E-4</c:v>
                </c:pt>
                <c:pt idx="82600" formatCode="0.00E+00">
                  <c:v>3.9500000000000001E-4</c:v>
                </c:pt>
                <c:pt idx="82601" formatCode="0.00E+00">
                  <c:v>3.9500000000000001E-4</c:v>
                </c:pt>
                <c:pt idx="82602" formatCode="0.00E+00">
                  <c:v>3.9500000000000001E-4</c:v>
                </c:pt>
                <c:pt idx="82603" formatCode="0.00E+00">
                  <c:v>3.9500000000000001E-4</c:v>
                </c:pt>
                <c:pt idx="82604" formatCode="0.00E+00">
                  <c:v>3.9500000000000001E-4</c:v>
                </c:pt>
                <c:pt idx="82605" formatCode="0.00E+00">
                  <c:v>3.9500000000000001E-4</c:v>
                </c:pt>
                <c:pt idx="82606" formatCode="0.00E+00">
                  <c:v>3.9500000000000001E-4</c:v>
                </c:pt>
                <c:pt idx="82607" formatCode="0.00E+00">
                  <c:v>3.9500000000000001E-4</c:v>
                </c:pt>
                <c:pt idx="82608" formatCode="0.00E+00">
                  <c:v>3.9500000000000001E-4</c:v>
                </c:pt>
                <c:pt idx="82609" formatCode="0.00E+00">
                  <c:v>3.9500000000000001E-4</c:v>
                </c:pt>
                <c:pt idx="82610" formatCode="0.00E+00">
                  <c:v>3.9500000000000001E-4</c:v>
                </c:pt>
                <c:pt idx="82611" formatCode="0.00E+00">
                  <c:v>3.9500000000000001E-4</c:v>
                </c:pt>
                <c:pt idx="82612" formatCode="0.00E+00">
                  <c:v>3.9500000000000001E-4</c:v>
                </c:pt>
                <c:pt idx="82613" formatCode="0.00E+00">
                  <c:v>3.9500000000000001E-4</c:v>
                </c:pt>
                <c:pt idx="82614" formatCode="0.00E+00">
                  <c:v>3.9500000000000001E-4</c:v>
                </c:pt>
                <c:pt idx="82615" formatCode="0.00E+00">
                  <c:v>3.9500000000000001E-4</c:v>
                </c:pt>
                <c:pt idx="82616" formatCode="0.00E+00">
                  <c:v>3.9500000000000001E-4</c:v>
                </c:pt>
                <c:pt idx="82617" formatCode="0.00E+00">
                  <c:v>3.9500000000000001E-4</c:v>
                </c:pt>
                <c:pt idx="82618" formatCode="0.00E+00">
                  <c:v>3.9500000000000001E-4</c:v>
                </c:pt>
                <c:pt idx="82619" formatCode="0.00E+00">
                  <c:v>3.9500000000000001E-4</c:v>
                </c:pt>
                <c:pt idx="82620" formatCode="0.00E+00">
                  <c:v>3.9500000000000001E-4</c:v>
                </c:pt>
                <c:pt idx="82621" formatCode="0.00E+00">
                  <c:v>3.9500000000000001E-4</c:v>
                </c:pt>
                <c:pt idx="82622" formatCode="0.00E+00">
                  <c:v>3.9500000000000001E-4</c:v>
                </c:pt>
                <c:pt idx="82623" formatCode="0.00E+00">
                  <c:v>3.9500000000000001E-4</c:v>
                </c:pt>
                <c:pt idx="82624" formatCode="0.00E+00">
                  <c:v>3.9500000000000001E-4</c:v>
                </c:pt>
                <c:pt idx="82625" formatCode="0.00E+00">
                  <c:v>3.9500000000000001E-4</c:v>
                </c:pt>
                <c:pt idx="82626" formatCode="0.00E+00">
                  <c:v>3.9500000000000001E-4</c:v>
                </c:pt>
                <c:pt idx="82627" formatCode="0.00E+00">
                  <c:v>3.9500000000000001E-4</c:v>
                </c:pt>
                <c:pt idx="82628" formatCode="0.00E+00">
                  <c:v>3.9500000000000001E-4</c:v>
                </c:pt>
                <c:pt idx="82629" formatCode="0.00E+00">
                  <c:v>3.9500000000000001E-4</c:v>
                </c:pt>
                <c:pt idx="82630" formatCode="0.00E+00">
                  <c:v>3.9500000000000001E-4</c:v>
                </c:pt>
                <c:pt idx="82631" formatCode="0.00E+00">
                  <c:v>3.9500000000000001E-4</c:v>
                </c:pt>
                <c:pt idx="82632" formatCode="0.00E+00">
                  <c:v>3.9500000000000001E-4</c:v>
                </c:pt>
                <c:pt idx="82633" formatCode="0.00E+00">
                  <c:v>3.9500000000000001E-4</c:v>
                </c:pt>
                <c:pt idx="82634" formatCode="0.00E+00">
                  <c:v>3.9500000000000001E-4</c:v>
                </c:pt>
                <c:pt idx="82635" formatCode="0.00E+00">
                  <c:v>3.9500000000000001E-4</c:v>
                </c:pt>
                <c:pt idx="82636" formatCode="0.00E+00">
                  <c:v>3.9500000000000001E-4</c:v>
                </c:pt>
                <c:pt idx="82637" formatCode="0.00E+00">
                  <c:v>3.9500000000000001E-4</c:v>
                </c:pt>
                <c:pt idx="82638" formatCode="0.00E+00">
                  <c:v>3.9500000000000001E-4</c:v>
                </c:pt>
                <c:pt idx="82639" formatCode="0.00E+00">
                  <c:v>3.9500000000000001E-4</c:v>
                </c:pt>
                <c:pt idx="82640" formatCode="0.00E+00">
                  <c:v>3.9500000000000001E-4</c:v>
                </c:pt>
                <c:pt idx="82641" formatCode="0.00E+00">
                  <c:v>3.9500000000000001E-4</c:v>
                </c:pt>
                <c:pt idx="82642" formatCode="0.00E+00">
                  <c:v>3.9500000000000001E-4</c:v>
                </c:pt>
                <c:pt idx="82643" formatCode="0.00E+00">
                  <c:v>3.9500000000000001E-4</c:v>
                </c:pt>
                <c:pt idx="82644" formatCode="0.00E+00">
                  <c:v>3.9500000000000001E-4</c:v>
                </c:pt>
                <c:pt idx="82645" formatCode="0.00E+00">
                  <c:v>3.9500000000000001E-4</c:v>
                </c:pt>
                <c:pt idx="82646" formatCode="0.00E+00">
                  <c:v>3.9500000000000001E-4</c:v>
                </c:pt>
                <c:pt idx="82647" formatCode="0.00E+00">
                  <c:v>3.9500000000000001E-4</c:v>
                </c:pt>
                <c:pt idx="82648" formatCode="0.00E+00">
                  <c:v>3.9500000000000001E-4</c:v>
                </c:pt>
                <c:pt idx="82649" formatCode="0.00E+00">
                  <c:v>3.9500000000000001E-4</c:v>
                </c:pt>
                <c:pt idx="82650" formatCode="0.00E+00">
                  <c:v>3.9500000000000001E-4</c:v>
                </c:pt>
                <c:pt idx="82651" formatCode="0.00E+00">
                  <c:v>3.9500000000000001E-4</c:v>
                </c:pt>
                <c:pt idx="82652" formatCode="0.00E+00">
                  <c:v>3.9500000000000001E-4</c:v>
                </c:pt>
                <c:pt idx="82653" formatCode="0.00E+00">
                  <c:v>3.9500000000000001E-4</c:v>
                </c:pt>
                <c:pt idx="82654" formatCode="0.00E+00">
                  <c:v>3.9500000000000001E-4</c:v>
                </c:pt>
                <c:pt idx="82655" formatCode="0.00E+00">
                  <c:v>3.9500000000000001E-4</c:v>
                </c:pt>
                <c:pt idx="82656" formatCode="0.00E+00">
                  <c:v>3.9500000000000001E-4</c:v>
                </c:pt>
                <c:pt idx="82657" formatCode="0.00E+00">
                  <c:v>3.9500000000000001E-4</c:v>
                </c:pt>
                <c:pt idx="82658" formatCode="0.00E+00">
                  <c:v>3.9500000000000001E-4</c:v>
                </c:pt>
                <c:pt idx="82659" formatCode="0.00E+00">
                  <c:v>3.9500000000000001E-4</c:v>
                </c:pt>
                <c:pt idx="82660" formatCode="0.00E+00">
                  <c:v>3.9500000000000001E-4</c:v>
                </c:pt>
                <c:pt idx="82661" formatCode="0.00E+00">
                  <c:v>3.9500000000000001E-4</c:v>
                </c:pt>
                <c:pt idx="82662" formatCode="0.00E+00">
                  <c:v>3.9500000000000001E-4</c:v>
                </c:pt>
                <c:pt idx="82663" formatCode="0.00E+00">
                  <c:v>3.9500000000000001E-4</c:v>
                </c:pt>
                <c:pt idx="82664" formatCode="0.00E+00">
                  <c:v>3.9500000000000001E-4</c:v>
                </c:pt>
                <c:pt idx="82665" formatCode="0.00E+00">
                  <c:v>3.9500000000000001E-4</c:v>
                </c:pt>
                <c:pt idx="82666" formatCode="0.00E+00">
                  <c:v>3.9500000000000001E-4</c:v>
                </c:pt>
                <c:pt idx="82667" formatCode="0.00E+00">
                  <c:v>3.9500000000000001E-4</c:v>
                </c:pt>
                <c:pt idx="82668" formatCode="0.00E+00">
                  <c:v>3.9500000000000001E-4</c:v>
                </c:pt>
                <c:pt idx="82669" formatCode="0.00E+00">
                  <c:v>3.9500000000000001E-4</c:v>
                </c:pt>
                <c:pt idx="82670" formatCode="0.00E+00">
                  <c:v>3.9500000000000001E-4</c:v>
                </c:pt>
                <c:pt idx="82671" formatCode="0.00E+00">
                  <c:v>3.9500000000000001E-4</c:v>
                </c:pt>
                <c:pt idx="82672" formatCode="0.00E+00">
                  <c:v>3.9500000000000001E-4</c:v>
                </c:pt>
                <c:pt idx="82673" formatCode="0.00E+00">
                  <c:v>3.9500000000000001E-4</c:v>
                </c:pt>
                <c:pt idx="82674" formatCode="0.00E+00">
                  <c:v>3.9500000000000001E-4</c:v>
                </c:pt>
                <c:pt idx="82675" formatCode="0.00E+00">
                  <c:v>3.9500000000000001E-4</c:v>
                </c:pt>
                <c:pt idx="82676" formatCode="0.00E+00">
                  <c:v>3.9500000000000001E-4</c:v>
                </c:pt>
                <c:pt idx="82677" formatCode="0.00E+00">
                  <c:v>3.9500000000000001E-4</c:v>
                </c:pt>
                <c:pt idx="82678" formatCode="0.00E+00">
                  <c:v>3.9500000000000001E-4</c:v>
                </c:pt>
                <c:pt idx="82679" formatCode="0.00E+00">
                  <c:v>3.9500000000000001E-4</c:v>
                </c:pt>
                <c:pt idx="82680" formatCode="0.00E+00">
                  <c:v>3.9500000000000001E-4</c:v>
                </c:pt>
                <c:pt idx="82681" formatCode="0.00E+00">
                  <c:v>3.9399999999999998E-4</c:v>
                </c:pt>
                <c:pt idx="82682" formatCode="0.00E+00">
                  <c:v>3.9500000000000001E-4</c:v>
                </c:pt>
                <c:pt idx="82683" formatCode="0.00E+00">
                  <c:v>3.9500000000000001E-4</c:v>
                </c:pt>
                <c:pt idx="82684" formatCode="0.00E+00">
                  <c:v>3.9500000000000001E-4</c:v>
                </c:pt>
                <c:pt idx="82685" formatCode="0.00E+00">
                  <c:v>3.9500000000000001E-4</c:v>
                </c:pt>
                <c:pt idx="82686" formatCode="0.00E+00">
                  <c:v>3.9500000000000001E-4</c:v>
                </c:pt>
                <c:pt idx="82687" formatCode="0.00E+00">
                  <c:v>3.9500000000000001E-4</c:v>
                </c:pt>
                <c:pt idx="82688" formatCode="0.00E+00">
                  <c:v>3.9500000000000001E-4</c:v>
                </c:pt>
                <c:pt idx="82689" formatCode="0.00E+00">
                  <c:v>3.9500000000000001E-4</c:v>
                </c:pt>
                <c:pt idx="82690" formatCode="0.00E+00">
                  <c:v>3.9500000000000001E-4</c:v>
                </c:pt>
                <c:pt idx="82691" formatCode="0.00E+00">
                  <c:v>3.9500000000000001E-4</c:v>
                </c:pt>
                <c:pt idx="82692" formatCode="0.00E+00">
                  <c:v>3.9500000000000001E-4</c:v>
                </c:pt>
                <c:pt idx="82693" formatCode="0.00E+00">
                  <c:v>3.9500000000000001E-4</c:v>
                </c:pt>
                <c:pt idx="82694" formatCode="0.00E+00">
                  <c:v>3.9500000000000001E-4</c:v>
                </c:pt>
                <c:pt idx="82695" formatCode="0.00E+00">
                  <c:v>3.9500000000000001E-4</c:v>
                </c:pt>
                <c:pt idx="82696" formatCode="0.00E+00">
                  <c:v>3.9500000000000001E-4</c:v>
                </c:pt>
                <c:pt idx="82697" formatCode="0.00E+00">
                  <c:v>3.9500000000000001E-4</c:v>
                </c:pt>
                <c:pt idx="82698" formatCode="0.00E+00">
                  <c:v>3.9500000000000001E-4</c:v>
                </c:pt>
                <c:pt idx="82699" formatCode="0.00E+00">
                  <c:v>3.9500000000000001E-4</c:v>
                </c:pt>
                <c:pt idx="82700" formatCode="0.00E+00">
                  <c:v>3.9500000000000001E-4</c:v>
                </c:pt>
                <c:pt idx="82701" formatCode="0.00E+00">
                  <c:v>3.9399999999999998E-4</c:v>
                </c:pt>
                <c:pt idx="82702" formatCode="0.00E+00">
                  <c:v>3.9500000000000001E-4</c:v>
                </c:pt>
                <c:pt idx="82703" formatCode="0.00E+00">
                  <c:v>3.9500000000000001E-4</c:v>
                </c:pt>
                <c:pt idx="82704" formatCode="0.00E+00">
                  <c:v>3.9399999999999998E-4</c:v>
                </c:pt>
                <c:pt idx="82705" formatCode="0.00E+00">
                  <c:v>3.9399999999999998E-4</c:v>
                </c:pt>
                <c:pt idx="82706" formatCode="0.00E+00">
                  <c:v>3.9500000000000001E-4</c:v>
                </c:pt>
                <c:pt idx="82707" formatCode="0.00E+00">
                  <c:v>3.9500000000000001E-4</c:v>
                </c:pt>
                <c:pt idx="82708" formatCode="0.00E+00">
                  <c:v>3.9500000000000001E-4</c:v>
                </c:pt>
                <c:pt idx="82709" formatCode="0.00E+00">
                  <c:v>3.9500000000000001E-4</c:v>
                </c:pt>
                <c:pt idx="82710" formatCode="0.00E+00">
                  <c:v>3.9399999999999998E-4</c:v>
                </c:pt>
                <c:pt idx="82711" formatCode="0.00E+00">
                  <c:v>3.9399999999999998E-4</c:v>
                </c:pt>
                <c:pt idx="82712" formatCode="0.00E+00">
                  <c:v>3.9500000000000001E-4</c:v>
                </c:pt>
                <c:pt idx="82713" formatCode="0.00E+00">
                  <c:v>3.9399999999999998E-4</c:v>
                </c:pt>
                <c:pt idx="82714" formatCode="0.00E+00">
                  <c:v>3.9399999999999998E-4</c:v>
                </c:pt>
                <c:pt idx="82715" formatCode="0.00E+00">
                  <c:v>3.9399999999999998E-4</c:v>
                </c:pt>
                <c:pt idx="82716" formatCode="0.00E+00">
                  <c:v>3.9500000000000001E-4</c:v>
                </c:pt>
                <c:pt idx="82717" formatCode="0.00E+00">
                  <c:v>3.9399999999999998E-4</c:v>
                </c:pt>
                <c:pt idx="82718" formatCode="0.00E+00">
                  <c:v>3.9500000000000001E-4</c:v>
                </c:pt>
                <c:pt idx="82719" formatCode="0.00E+00">
                  <c:v>3.9399999999999998E-4</c:v>
                </c:pt>
                <c:pt idx="82720" formatCode="0.00E+00">
                  <c:v>3.9399999999999998E-4</c:v>
                </c:pt>
                <c:pt idx="82721" formatCode="0.00E+00">
                  <c:v>3.9399999999999998E-4</c:v>
                </c:pt>
                <c:pt idx="82722" formatCode="0.00E+00">
                  <c:v>3.9399999999999998E-4</c:v>
                </c:pt>
                <c:pt idx="82723" formatCode="0.00E+00">
                  <c:v>3.9500000000000001E-4</c:v>
                </c:pt>
                <c:pt idx="82724" formatCode="0.00E+00">
                  <c:v>3.9399999999999998E-4</c:v>
                </c:pt>
                <c:pt idx="82725" formatCode="0.00E+00">
                  <c:v>3.9399999999999998E-4</c:v>
                </c:pt>
                <c:pt idx="82726" formatCode="0.00E+00">
                  <c:v>3.9399999999999998E-4</c:v>
                </c:pt>
                <c:pt idx="82727" formatCode="0.00E+00">
                  <c:v>3.9399999999999998E-4</c:v>
                </c:pt>
                <c:pt idx="82728" formatCode="0.00E+00">
                  <c:v>3.9399999999999998E-4</c:v>
                </c:pt>
                <c:pt idx="82729" formatCode="0.00E+00">
                  <c:v>3.9399999999999998E-4</c:v>
                </c:pt>
                <c:pt idx="82730" formatCode="0.00E+00">
                  <c:v>3.9399999999999998E-4</c:v>
                </c:pt>
                <c:pt idx="82731" formatCode="0.00E+00">
                  <c:v>3.9500000000000001E-4</c:v>
                </c:pt>
                <c:pt idx="82732" formatCode="0.00E+00">
                  <c:v>3.9399999999999998E-4</c:v>
                </c:pt>
                <c:pt idx="82733" formatCode="0.00E+00">
                  <c:v>3.9399999999999998E-4</c:v>
                </c:pt>
                <c:pt idx="82734" formatCode="0.00E+00">
                  <c:v>3.9399999999999998E-4</c:v>
                </c:pt>
                <c:pt idx="82735" formatCode="0.00E+00">
                  <c:v>3.9399999999999998E-4</c:v>
                </c:pt>
                <c:pt idx="82736" formatCode="0.00E+00">
                  <c:v>3.9399999999999998E-4</c:v>
                </c:pt>
                <c:pt idx="82737" formatCode="0.00E+00">
                  <c:v>3.9399999999999998E-4</c:v>
                </c:pt>
                <c:pt idx="82738" formatCode="0.00E+00">
                  <c:v>3.9399999999999998E-4</c:v>
                </c:pt>
                <c:pt idx="82739" formatCode="0.00E+00">
                  <c:v>3.9399999999999998E-4</c:v>
                </c:pt>
                <c:pt idx="82740" formatCode="0.00E+00">
                  <c:v>3.9399999999999998E-4</c:v>
                </c:pt>
                <c:pt idx="82741" formatCode="0.00E+00">
                  <c:v>3.9399999999999998E-4</c:v>
                </c:pt>
                <c:pt idx="82742" formatCode="0.00E+00">
                  <c:v>3.9399999999999998E-4</c:v>
                </c:pt>
                <c:pt idx="82743" formatCode="0.00E+00">
                  <c:v>3.9399999999999998E-4</c:v>
                </c:pt>
                <c:pt idx="82744" formatCode="0.00E+00">
                  <c:v>3.9399999999999998E-4</c:v>
                </c:pt>
                <c:pt idx="82745" formatCode="0.00E+00">
                  <c:v>3.9399999999999998E-4</c:v>
                </c:pt>
                <c:pt idx="82746" formatCode="0.00E+00">
                  <c:v>3.9399999999999998E-4</c:v>
                </c:pt>
                <c:pt idx="82747" formatCode="0.00E+00">
                  <c:v>3.9399999999999998E-4</c:v>
                </c:pt>
                <c:pt idx="82748" formatCode="0.00E+00">
                  <c:v>3.9399999999999998E-4</c:v>
                </c:pt>
                <c:pt idx="82749" formatCode="0.00E+00">
                  <c:v>3.9500000000000001E-4</c:v>
                </c:pt>
                <c:pt idx="82750" formatCode="0.00E+00">
                  <c:v>3.9399999999999998E-4</c:v>
                </c:pt>
                <c:pt idx="82751" formatCode="0.00E+00">
                  <c:v>3.9399999999999998E-4</c:v>
                </c:pt>
                <c:pt idx="82752" formatCode="0.00E+00">
                  <c:v>3.9399999999999998E-4</c:v>
                </c:pt>
                <c:pt idx="82753" formatCode="0.00E+00">
                  <c:v>3.9399999999999998E-4</c:v>
                </c:pt>
                <c:pt idx="82754" formatCode="0.00E+00">
                  <c:v>3.9399999999999998E-4</c:v>
                </c:pt>
                <c:pt idx="82755" formatCode="0.00E+00">
                  <c:v>3.9399999999999998E-4</c:v>
                </c:pt>
                <c:pt idx="82756" formatCode="0.00E+00">
                  <c:v>3.9399999999999998E-4</c:v>
                </c:pt>
                <c:pt idx="82757" formatCode="0.00E+00">
                  <c:v>3.9399999999999998E-4</c:v>
                </c:pt>
                <c:pt idx="82758" formatCode="0.00E+00">
                  <c:v>3.9399999999999998E-4</c:v>
                </c:pt>
                <c:pt idx="82759" formatCode="0.00E+00">
                  <c:v>3.9399999999999998E-4</c:v>
                </c:pt>
                <c:pt idx="82760" formatCode="0.00E+00">
                  <c:v>3.9399999999999998E-4</c:v>
                </c:pt>
                <c:pt idx="82761" formatCode="0.00E+00">
                  <c:v>3.9399999999999998E-4</c:v>
                </c:pt>
                <c:pt idx="82762" formatCode="0.00E+00">
                  <c:v>3.9399999999999998E-4</c:v>
                </c:pt>
                <c:pt idx="82763" formatCode="0.00E+00">
                  <c:v>3.9399999999999998E-4</c:v>
                </c:pt>
                <c:pt idx="82764" formatCode="0.00E+00">
                  <c:v>3.9399999999999998E-4</c:v>
                </c:pt>
                <c:pt idx="82765" formatCode="0.00E+00">
                  <c:v>3.9399999999999998E-4</c:v>
                </c:pt>
                <c:pt idx="82766" formatCode="0.00E+00">
                  <c:v>3.9399999999999998E-4</c:v>
                </c:pt>
                <c:pt idx="82767" formatCode="0.00E+00">
                  <c:v>3.9399999999999998E-4</c:v>
                </c:pt>
                <c:pt idx="82768" formatCode="0.00E+00">
                  <c:v>3.9399999999999998E-4</c:v>
                </c:pt>
                <c:pt idx="82769" formatCode="0.00E+00">
                  <c:v>3.9399999999999998E-4</c:v>
                </c:pt>
                <c:pt idx="82770" formatCode="0.00E+00">
                  <c:v>3.9399999999999998E-4</c:v>
                </c:pt>
                <c:pt idx="82771" formatCode="0.00E+00">
                  <c:v>3.9399999999999998E-4</c:v>
                </c:pt>
                <c:pt idx="82772" formatCode="0.00E+00">
                  <c:v>3.9399999999999998E-4</c:v>
                </c:pt>
                <c:pt idx="82773" formatCode="0.00E+00">
                  <c:v>3.9399999999999998E-4</c:v>
                </c:pt>
                <c:pt idx="82774" formatCode="0.00E+00">
                  <c:v>3.9399999999999998E-4</c:v>
                </c:pt>
                <c:pt idx="82775" formatCode="0.00E+00">
                  <c:v>3.9399999999999998E-4</c:v>
                </c:pt>
                <c:pt idx="82776" formatCode="0.00E+00">
                  <c:v>3.9399999999999998E-4</c:v>
                </c:pt>
                <c:pt idx="82777" formatCode="0.00E+00">
                  <c:v>3.9399999999999998E-4</c:v>
                </c:pt>
                <c:pt idx="82778" formatCode="0.00E+00">
                  <c:v>3.9399999999999998E-4</c:v>
                </c:pt>
                <c:pt idx="82779" formatCode="0.00E+00">
                  <c:v>3.9399999999999998E-4</c:v>
                </c:pt>
                <c:pt idx="82780" formatCode="0.00E+00">
                  <c:v>3.9399999999999998E-4</c:v>
                </c:pt>
                <c:pt idx="82781" formatCode="0.00E+00">
                  <c:v>3.9399999999999998E-4</c:v>
                </c:pt>
                <c:pt idx="82782" formatCode="0.00E+00">
                  <c:v>3.9399999999999998E-4</c:v>
                </c:pt>
                <c:pt idx="82783" formatCode="0.00E+00">
                  <c:v>3.9399999999999998E-4</c:v>
                </c:pt>
                <c:pt idx="82784" formatCode="0.00E+00">
                  <c:v>3.9399999999999998E-4</c:v>
                </c:pt>
                <c:pt idx="82785" formatCode="0.00E+00">
                  <c:v>3.9399999999999998E-4</c:v>
                </c:pt>
                <c:pt idx="82786" formatCode="0.00E+00">
                  <c:v>3.9399999999999998E-4</c:v>
                </c:pt>
                <c:pt idx="82787" formatCode="0.00E+00">
                  <c:v>3.9399999999999998E-4</c:v>
                </c:pt>
                <c:pt idx="82788" formatCode="0.00E+00">
                  <c:v>3.9399999999999998E-4</c:v>
                </c:pt>
                <c:pt idx="82789" formatCode="0.00E+00">
                  <c:v>3.9399999999999998E-4</c:v>
                </c:pt>
                <c:pt idx="82790" formatCode="0.00E+00">
                  <c:v>3.9399999999999998E-4</c:v>
                </c:pt>
                <c:pt idx="82791" formatCode="0.00E+00">
                  <c:v>3.9399999999999998E-4</c:v>
                </c:pt>
                <c:pt idx="82792" formatCode="0.00E+00">
                  <c:v>3.9399999999999998E-4</c:v>
                </c:pt>
                <c:pt idx="82793" formatCode="0.00E+00">
                  <c:v>3.9399999999999998E-4</c:v>
                </c:pt>
                <c:pt idx="82794" formatCode="0.00E+00">
                  <c:v>3.9399999999999998E-4</c:v>
                </c:pt>
                <c:pt idx="82795" formatCode="0.00E+00">
                  <c:v>3.9399999999999998E-4</c:v>
                </c:pt>
                <c:pt idx="82796" formatCode="0.00E+00">
                  <c:v>3.9399999999999998E-4</c:v>
                </c:pt>
                <c:pt idx="82797" formatCode="0.00E+00">
                  <c:v>3.9399999999999998E-4</c:v>
                </c:pt>
                <c:pt idx="82798" formatCode="0.00E+00">
                  <c:v>3.9399999999999998E-4</c:v>
                </c:pt>
                <c:pt idx="82799" formatCode="0.00E+00">
                  <c:v>3.9399999999999998E-4</c:v>
                </c:pt>
                <c:pt idx="82800" formatCode="0.00E+00">
                  <c:v>3.9399999999999998E-4</c:v>
                </c:pt>
                <c:pt idx="82801" formatCode="0.00E+00">
                  <c:v>3.9399999999999998E-4</c:v>
                </c:pt>
                <c:pt idx="82802" formatCode="0.00E+00">
                  <c:v>3.9399999999999998E-4</c:v>
                </c:pt>
                <c:pt idx="82803" formatCode="0.00E+00">
                  <c:v>3.9399999999999998E-4</c:v>
                </c:pt>
                <c:pt idx="82804" formatCode="0.00E+00">
                  <c:v>3.9399999999999998E-4</c:v>
                </c:pt>
                <c:pt idx="82805" formatCode="0.00E+00">
                  <c:v>3.9399999999999998E-4</c:v>
                </c:pt>
                <c:pt idx="82806" formatCode="0.00E+00">
                  <c:v>3.9399999999999998E-4</c:v>
                </c:pt>
                <c:pt idx="82807" formatCode="0.00E+00">
                  <c:v>3.9399999999999998E-4</c:v>
                </c:pt>
                <c:pt idx="82808" formatCode="0.00E+00">
                  <c:v>3.9399999999999998E-4</c:v>
                </c:pt>
                <c:pt idx="82809" formatCode="0.00E+00">
                  <c:v>3.9399999999999998E-4</c:v>
                </c:pt>
                <c:pt idx="82810" formatCode="0.00E+00">
                  <c:v>3.9399999999999998E-4</c:v>
                </c:pt>
                <c:pt idx="82811" formatCode="0.00E+00">
                  <c:v>3.9399999999999998E-4</c:v>
                </c:pt>
                <c:pt idx="82812" formatCode="0.00E+00">
                  <c:v>3.9399999999999998E-4</c:v>
                </c:pt>
                <c:pt idx="82813" formatCode="0.00E+00">
                  <c:v>3.9399999999999998E-4</c:v>
                </c:pt>
                <c:pt idx="82814" formatCode="0.00E+00">
                  <c:v>3.9399999999999998E-4</c:v>
                </c:pt>
                <c:pt idx="82815" formatCode="0.00E+00">
                  <c:v>3.9399999999999998E-4</c:v>
                </c:pt>
                <c:pt idx="82816" formatCode="0.00E+00">
                  <c:v>3.9399999999999998E-4</c:v>
                </c:pt>
                <c:pt idx="82817" formatCode="0.00E+00">
                  <c:v>3.9399999999999998E-4</c:v>
                </c:pt>
                <c:pt idx="82818" formatCode="0.00E+00">
                  <c:v>3.9399999999999998E-4</c:v>
                </c:pt>
                <c:pt idx="82819" formatCode="0.00E+00">
                  <c:v>3.9399999999999998E-4</c:v>
                </c:pt>
                <c:pt idx="82820" formatCode="0.00E+00">
                  <c:v>3.9399999999999998E-4</c:v>
                </c:pt>
                <c:pt idx="82821" formatCode="0.00E+00">
                  <c:v>3.9399999999999998E-4</c:v>
                </c:pt>
                <c:pt idx="82822" formatCode="0.00E+00">
                  <c:v>3.9399999999999998E-4</c:v>
                </c:pt>
                <c:pt idx="82823" formatCode="0.00E+00">
                  <c:v>3.9399999999999998E-4</c:v>
                </c:pt>
                <c:pt idx="82824" formatCode="0.00E+00">
                  <c:v>3.9399999999999998E-4</c:v>
                </c:pt>
                <c:pt idx="82825" formatCode="0.00E+00">
                  <c:v>3.9399999999999998E-4</c:v>
                </c:pt>
                <c:pt idx="82826" formatCode="0.00E+00">
                  <c:v>3.9399999999999998E-4</c:v>
                </c:pt>
                <c:pt idx="82827" formatCode="0.00E+00">
                  <c:v>3.9399999999999998E-4</c:v>
                </c:pt>
                <c:pt idx="82828" formatCode="0.00E+00">
                  <c:v>3.9399999999999998E-4</c:v>
                </c:pt>
                <c:pt idx="82829" formatCode="0.00E+00">
                  <c:v>3.9399999999999998E-4</c:v>
                </c:pt>
                <c:pt idx="82830" formatCode="0.00E+00">
                  <c:v>3.9399999999999998E-4</c:v>
                </c:pt>
                <c:pt idx="82831" formatCode="0.00E+00">
                  <c:v>3.9399999999999998E-4</c:v>
                </c:pt>
                <c:pt idx="82832" formatCode="0.00E+00">
                  <c:v>3.9399999999999998E-4</c:v>
                </c:pt>
                <c:pt idx="82833" formatCode="0.00E+00">
                  <c:v>3.9399999999999998E-4</c:v>
                </c:pt>
                <c:pt idx="82834" formatCode="0.00E+00">
                  <c:v>3.9399999999999998E-4</c:v>
                </c:pt>
                <c:pt idx="82835" formatCode="0.00E+00">
                  <c:v>3.9399999999999998E-4</c:v>
                </c:pt>
                <c:pt idx="82836" formatCode="0.00E+00">
                  <c:v>3.9399999999999998E-4</c:v>
                </c:pt>
                <c:pt idx="82837" formatCode="0.00E+00">
                  <c:v>3.9399999999999998E-4</c:v>
                </c:pt>
                <c:pt idx="82838" formatCode="0.00E+00">
                  <c:v>3.9399999999999998E-4</c:v>
                </c:pt>
                <c:pt idx="82839" formatCode="0.00E+00">
                  <c:v>3.9399999999999998E-4</c:v>
                </c:pt>
                <c:pt idx="82840" formatCode="0.00E+00">
                  <c:v>3.9399999999999998E-4</c:v>
                </c:pt>
                <c:pt idx="82841" formatCode="0.00E+00">
                  <c:v>3.9399999999999998E-4</c:v>
                </c:pt>
                <c:pt idx="82842" formatCode="0.00E+00">
                  <c:v>3.9399999999999998E-4</c:v>
                </c:pt>
                <c:pt idx="82843" formatCode="0.00E+00">
                  <c:v>3.9399999999999998E-4</c:v>
                </c:pt>
                <c:pt idx="82844" formatCode="0.00E+00">
                  <c:v>3.9399999999999998E-4</c:v>
                </c:pt>
                <c:pt idx="82845" formatCode="0.00E+00">
                  <c:v>3.9399999999999998E-4</c:v>
                </c:pt>
                <c:pt idx="82846" formatCode="0.00E+00">
                  <c:v>3.9399999999999998E-4</c:v>
                </c:pt>
                <c:pt idx="82847" formatCode="0.00E+00">
                  <c:v>3.9399999999999998E-4</c:v>
                </c:pt>
                <c:pt idx="82848" formatCode="0.00E+00">
                  <c:v>3.9399999999999998E-4</c:v>
                </c:pt>
                <c:pt idx="82849" formatCode="0.00E+00">
                  <c:v>3.9399999999999998E-4</c:v>
                </c:pt>
                <c:pt idx="82850" formatCode="0.00E+00">
                  <c:v>3.9399999999999998E-4</c:v>
                </c:pt>
                <c:pt idx="82851" formatCode="0.00E+00">
                  <c:v>3.9399999999999998E-4</c:v>
                </c:pt>
                <c:pt idx="82852" formatCode="0.00E+00">
                  <c:v>3.9399999999999998E-4</c:v>
                </c:pt>
                <c:pt idx="82853" formatCode="0.00E+00">
                  <c:v>3.9399999999999998E-4</c:v>
                </c:pt>
                <c:pt idx="82854" formatCode="0.00E+00">
                  <c:v>3.9399999999999998E-4</c:v>
                </c:pt>
                <c:pt idx="82855" formatCode="0.00E+00">
                  <c:v>3.9399999999999998E-4</c:v>
                </c:pt>
                <c:pt idx="82856" formatCode="0.00E+00">
                  <c:v>3.9399999999999998E-4</c:v>
                </c:pt>
                <c:pt idx="82857" formatCode="0.00E+00">
                  <c:v>3.9399999999999998E-4</c:v>
                </c:pt>
                <c:pt idx="82858" formatCode="0.00E+00">
                  <c:v>3.9399999999999998E-4</c:v>
                </c:pt>
                <c:pt idx="82859" formatCode="0.00E+00">
                  <c:v>3.9399999999999998E-4</c:v>
                </c:pt>
                <c:pt idx="82860" formatCode="0.00E+00">
                  <c:v>3.9399999999999998E-4</c:v>
                </c:pt>
                <c:pt idx="82861" formatCode="0.00E+00">
                  <c:v>3.9300000000000001E-4</c:v>
                </c:pt>
                <c:pt idx="82862" formatCode="0.00E+00">
                  <c:v>3.9399999999999998E-4</c:v>
                </c:pt>
                <c:pt idx="82863" formatCode="0.00E+00">
                  <c:v>3.9399999999999998E-4</c:v>
                </c:pt>
                <c:pt idx="82864" formatCode="0.00E+00">
                  <c:v>3.9399999999999998E-4</c:v>
                </c:pt>
                <c:pt idx="82865" formatCode="0.00E+00">
                  <c:v>3.9399999999999998E-4</c:v>
                </c:pt>
                <c:pt idx="82866" formatCode="0.00E+00">
                  <c:v>3.9399999999999998E-4</c:v>
                </c:pt>
                <c:pt idx="82867" formatCode="0.00E+00">
                  <c:v>3.9399999999999998E-4</c:v>
                </c:pt>
                <c:pt idx="82868" formatCode="0.00E+00">
                  <c:v>3.9399999999999998E-4</c:v>
                </c:pt>
                <c:pt idx="82869" formatCode="0.00E+00">
                  <c:v>3.9399999999999998E-4</c:v>
                </c:pt>
                <c:pt idx="82870" formatCode="0.00E+00">
                  <c:v>3.9399999999999998E-4</c:v>
                </c:pt>
                <c:pt idx="82871" formatCode="0.00E+00">
                  <c:v>3.9399999999999998E-4</c:v>
                </c:pt>
                <c:pt idx="82872" formatCode="0.00E+00">
                  <c:v>3.9399999999999998E-4</c:v>
                </c:pt>
                <c:pt idx="82873" formatCode="0.00E+00">
                  <c:v>3.9399999999999998E-4</c:v>
                </c:pt>
                <c:pt idx="82874" formatCode="0.00E+00">
                  <c:v>3.9399999999999998E-4</c:v>
                </c:pt>
                <c:pt idx="82875" formatCode="0.00E+00">
                  <c:v>3.9399999999999998E-4</c:v>
                </c:pt>
                <c:pt idx="82876" formatCode="0.00E+00">
                  <c:v>3.9399999999999998E-4</c:v>
                </c:pt>
                <c:pt idx="82877" formatCode="0.00E+00">
                  <c:v>3.9399999999999998E-4</c:v>
                </c:pt>
                <c:pt idx="82878" formatCode="0.00E+00">
                  <c:v>3.9399999999999998E-4</c:v>
                </c:pt>
                <c:pt idx="82879" formatCode="0.00E+00">
                  <c:v>3.9399999999999998E-4</c:v>
                </c:pt>
                <c:pt idx="82880" formatCode="0.00E+00">
                  <c:v>3.9399999999999998E-4</c:v>
                </c:pt>
                <c:pt idx="82881" formatCode="0.00E+00">
                  <c:v>3.9399999999999998E-4</c:v>
                </c:pt>
                <c:pt idx="82882" formatCode="0.00E+00">
                  <c:v>3.9399999999999998E-4</c:v>
                </c:pt>
                <c:pt idx="82883" formatCode="0.00E+00">
                  <c:v>3.9399999999999998E-4</c:v>
                </c:pt>
                <c:pt idx="82884" formatCode="0.00E+00">
                  <c:v>3.9399999999999998E-4</c:v>
                </c:pt>
                <c:pt idx="82885" formatCode="0.00E+00">
                  <c:v>3.9399999999999998E-4</c:v>
                </c:pt>
                <c:pt idx="82886" formatCode="0.00E+00">
                  <c:v>3.9300000000000001E-4</c:v>
                </c:pt>
                <c:pt idx="82887" formatCode="0.00E+00">
                  <c:v>3.9399999999999998E-4</c:v>
                </c:pt>
                <c:pt idx="82888" formatCode="0.00E+00">
                  <c:v>3.9399999999999998E-4</c:v>
                </c:pt>
                <c:pt idx="82889" formatCode="0.00E+00">
                  <c:v>3.9399999999999998E-4</c:v>
                </c:pt>
                <c:pt idx="82890" formatCode="0.00E+00">
                  <c:v>3.9399999999999998E-4</c:v>
                </c:pt>
                <c:pt idx="82891" formatCode="0.00E+00">
                  <c:v>3.9399999999999998E-4</c:v>
                </c:pt>
                <c:pt idx="82892" formatCode="0.00E+00">
                  <c:v>3.9399999999999998E-4</c:v>
                </c:pt>
                <c:pt idx="82893" formatCode="0.00E+00">
                  <c:v>3.9399999999999998E-4</c:v>
                </c:pt>
                <c:pt idx="82894" formatCode="0.00E+00">
                  <c:v>3.9300000000000001E-4</c:v>
                </c:pt>
                <c:pt idx="82895" formatCode="0.00E+00">
                  <c:v>3.9300000000000001E-4</c:v>
                </c:pt>
                <c:pt idx="82896" formatCode="0.00E+00">
                  <c:v>3.9399999999999998E-4</c:v>
                </c:pt>
                <c:pt idx="82897" formatCode="0.00E+00">
                  <c:v>3.9300000000000001E-4</c:v>
                </c:pt>
                <c:pt idx="82898" formatCode="0.00E+00">
                  <c:v>3.9300000000000001E-4</c:v>
                </c:pt>
                <c:pt idx="82899" formatCode="0.00E+00">
                  <c:v>3.9300000000000001E-4</c:v>
                </c:pt>
                <c:pt idx="82900" formatCode="0.00E+00">
                  <c:v>3.9399999999999998E-4</c:v>
                </c:pt>
                <c:pt idx="82901" formatCode="0.00E+00">
                  <c:v>3.9300000000000001E-4</c:v>
                </c:pt>
                <c:pt idx="82902" formatCode="0.00E+00">
                  <c:v>3.9300000000000001E-4</c:v>
                </c:pt>
                <c:pt idx="82903" formatCode="0.00E+00">
                  <c:v>3.9399999999999998E-4</c:v>
                </c:pt>
                <c:pt idx="82904" formatCode="0.00E+00">
                  <c:v>3.9399999999999998E-4</c:v>
                </c:pt>
                <c:pt idx="82905" formatCode="0.00E+00">
                  <c:v>3.9399999999999998E-4</c:v>
                </c:pt>
                <c:pt idx="82906" formatCode="0.00E+00">
                  <c:v>3.9399999999999998E-4</c:v>
                </c:pt>
                <c:pt idx="82907" formatCode="0.00E+00">
                  <c:v>3.9399999999999998E-4</c:v>
                </c:pt>
                <c:pt idx="82908" formatCode="0.00E+00">
                  <c:v>3.9300000000000001E-4</c:v>
                </c:pt>
                <c:pt idx="82909" formatCode="0.00E+00">
                  <c:v>3.9300000000000001E-4</c:v>
                </c:pt>
                <c:pt idx="82910" formatCode="0.00E+00">
                  <c:v>3.9300000000000001E-4</c:v>
                </c:pt>
                <c:pt idx="82911" formatCode="0.00E+00">
                  <c:v>3.9300000000000001E-4</c:v>
                </c:pt>
                <c:pt idx="82912" formatCode="0.00E+00">
                  <c:v>3.9300000000000001E-4</c:v>
                </c:pt>
                <c:pt idx="82913" formatCode="0.00E+00">
                  <c:v>3.9300000000000001E-4</c:v>
                </c:pt>
                <c:pt idx="82914" formatCode="0.00E+00">
                  <c:v>3.9300000000000001E-4</c:v>
                </c:pt>
                <c:pt idx="82915" formatCode="0.00E+00">
                  <c:v>3.9300000000000001E-4</c:v>
                </c:pt>
                <c:pt idx="82916" formatCode="0.00E+00">
                  <c:v>3.9300000000000001E-4</c:v>
                </c:pt>
                <c:pt idx="82917" formatCode="0.00E+00">
                  <c:v>3.9399999999999998E-4</c:v>
                </c:pt>
                <c:pt idx="82918" formatCode="0.00E+00">
                  <c:v>3.9300000000000001E-4</c:v>
                </c:pt>
                <c:pt idx="82919" formatCode="0.00E+00">
                  <c:v>3.9399999999999998E-4</c:v>
                </c:pt>
                <c:pt idx="82920" formatCode="0.00E+00">
                  <c:v>3.9300000000000001E-4</c:v>
                </c:pt>
                <c:pt idx="82921" formatCode="0.00E+00">
                  <c:v>3.9300000000000001E-4</c:v>
                </c:pt>
                <c:pt idx="82922" formatCode="0.00E+00">
                  <c:v>3.9399999999999998E-4</c:v>
                </c:pt>
                <c:pt idx="82923" formatCode="0.00E+00">
                  <c:v>3.9300000000000001E-4</c:v>
                </c:pt>
                <c:pt idx="82924" formatCode="0.00E+00">
                  <c:v>3.9300000000000001E-4</c:v>
                </c:pt>
                <c:pt idx="82925" formatCode="0.00E+00">
                  <c:v>3.9300000000000001E-4</c:v>
                </c:pt>
                <c:pt idx="82926" formatCode="0.00E+00">
                  <c:v>3.9300000000000001E-4</c:v>
                </c:pt>
                <c:pt idx="82927" formatCode="0.00E+00">
                  <c:v>3.9300000000000001E-4</c:v>
                </c:pt>
                <c:pt idx="82928" formatCode="0.00E+00">
                  <c:v>3.9300000000000001E-4</c:v>
                </c:pt>
                <c:pt idx="82929" formatCode="0.00E+00">
                  <c:v>3.9399999999999998E-4</c:v>
                </c:pt>
                <c:pt idx="82930" formatCode="0.00E+00">
                  <c:v>3.9300000000000001E-4</c:v>
                </c:pt>
                <c:pt idx="82931" formatCode="0.00E+00">
                  <c:v>3.9300000000000001E-4</c:v>
                </c:pt>
                <c:pt idx="82932" formatCode="0.00E+00">
                  <c:v>3.9300000000000001E-4</c:v>
                </c:pt>
                <c:pt idx="82933" formatCode="0.00E+00">
                  <c:v>3.9300000000000001E-4</c:v>
                </c:pt>
                <c:pt idx="82934" formatCode="0.00E+00">
                  <c:v>3.9300000000000001E-4</c:v>
                </c:pt>
                <c:pt idx="82935" formatCode="0.00E+00">
                  <c:v>3.9300000000000001E-4</c:v>
                </c:pt>
                <c:pt idx="82936" formatCode="0.00E+00">
                  <c:v>3.9300000000000001E-4</c:v>
                </c:pt>
                <c:pt idx="82937" formatCode="0.00E+00">
                  <c:v>3.9300000000000001E-4</c:v>
                </c:pt>
                <c:pt idx="82938" formatCode="0.00E+00">
                  <c:v>3.9300000000000001E-4</c:v>
                </c:pt>
                <c:pt idx="82939" formatCode="0.00E+00">
                  <c:v>3.9300000000000001E-4</c:v>
                </c:pt>
                <c:pt idx="82940" formatCode="0.00E+00">
                  <c:v>3.9300000000000001E-4</c:v>
                </c:pt>
                <c:pt idx="82941" formatCode="0.00E+00">
                  <c:v>3.9300000000000001E-4</c:v>
                </c:pt>
                <c:pt idx="82942" formatCode="0.00E+00">
                  <c:v>3.9300000000000001E-4</c:v>
                </c:pt>
                <c:pt idx="82943" formatCode="0.00E+00">
                  <c:v>3.9300000000000001E-4</c:v>
                </c:pt>
                <c:pt idx="82944" formatCode="0.00E+00">
                  <c:v>3.9300000000000001E-4</c:v>
                </c:pt>
                <c:pt idx="82945" formatCode="0.00E+00">
                  <c:v>3.9300000000000001E-4</c:v>
                </c:pt>
                <c:pt idx="82946" formatCode="0.00E+00">
                  <c:v>3.9300000000000001E-4</c:v>
                </c:pt>
                <c:pt idx="82947" formatCode="0.00E+00">
                  <c:v>3.9300000000000001E-4</c:v>
                </c:pt>
                <c:pt idx="82948" formatCode="0.00E+00">
                  <c:v>3.9300000000000001E-4</c:v>
                </c:pt>
                <c:pt idx="82949" formatCode="0.00E+00">
                  <c:v>3.9300000000000001E-4</c:v>
                </c:pt>
                <c:pt idx="82950" formatCode="0.00E+00">
                  <c:v>3.9300000000000001E-4</c:v>
                </c:pt>
                <c:pt idx="82951" formatCode="0.00E+00">
                  <c:v>3.9300000000000001E-4</c:v>
                </c:pt>
                <c:pt idx="82952" formatCode="0.00E+00">
                  <c:v>3.9300000000000001E-4</c:v>
                </c:pt>
                <c:pt idx="82953" formatCode="0.00E+00">
                  <c:v>3.9300000000000001E-4</c:v>
                </c:pt>
                <c:pt idx="82954" formatCode="0.00E+00">
                  <c:v>3.9300000000000001E-4</c:v>
                </c:pt>
                <c:pt idx="82955" formatCode="0.00E+00">
                  <c:v>3.9300000000000001E-4</c:v>
                </c:pt>
                <c:pt idx="82956" formatCode="0.00E+00">
                  <c:v>3.9300000000000001E-4</c:v>
                </c:pt>
                <c:pt idx="82957" formatCode="0.00E+00">
                  <c:v>3.9300000000000001E-4</c:v>
                </c:pt>
                <c:pt idx="82958" formatCode="0.00E+00">
                  <c:v>3.9300000000000001E-4</c:v>
                </c:pt>
                <c:pt idx="82959" formatCode="0.00E+00">
                  <c:v>3.9300000000000001E-4</c:v>
                </c:pt>
                <c:pt idx="82960" formatCode="0.00E+00">
                  <c:v>3.9300000000000001E-4</c:v>
                </c:pt>
                <c:pt idx="82961" formatCode="0.00E+00">
                  <c:v>3.9300000000000001E-4</c:v>
                </c:pt>
                <c:pt idx="82962" formatCode="0.00E+00">
                  <c:v>3.9300000000000001E-4</c:v>
                </c:pt>
                <c:pt idx="82963" formatCode="0.00E+00">
                  <c:v>3.9300000000000001E-4</c:v>
                </c:pt>
                <c:pt idx="82964" formatCode="0.00E+00">
                  <c:v>3.9300000000000001E-4</c:v>
                </c:pt>
                <c:pt idx="82965" formatCode="0.00E+00">
                  <c:v>3.9300000000000001E-4</c:v>
                </c:pt>
                <c:pt idx="82966" formatCode="0.00E+00">
                  <c:v>3.9300000000000001E-4</c:v>
                </c:pt>
                <c:pt idx="82967" formatCode="0.00E+00">
                  <c:v>3.9300000000000001E-4</c:v>
                </c:pt>
                <c:pt idx="82968" formatCode="0.00E+00">
                  <c:v>3.9300000000000001E-4</c:v>
                </c:pt>
                <c:pt idx="82969" formatCode="0.00E+00">
                  <c:v>3.9300000000000001E-4</c:v>
                </c:pt>
                <c:pt idx="82970" formatCode="0.00E+00">
                  <c:v>3.9300000000000001E-4</c:v>
                </c:pt>
                <c:pt idx="82971" formatCode="0.00E+00">
                  <c:v>3.9300000000000001E-4</c:v>
                </c:pt>
                <c:pt idx="82972" formatCode="0.00E+00">
                  <c:v>3.9300000000000001E-4</c:v>
                </c:pt>
                <c:pt idx="82973" formatCode="0.00E+00">
                  <c:v>3.9300000000000001E-4</c:v>
                </c:pt>
                <c:pt idx="82974" formatCode="0.00E+00">
                  <c:v>3.9300000000000001E-4</c:v>
                </c:pt>
                <c:pt idx="82975" formatCode="0.00E+00">
                  <c:v>3.9300000000000001E-4</c:v>
                </c:pt>
                <c:pt idx="82976" formatCode="0.00E+00">
                  <c:v>3.9300000000000001E-4</c:v>
                </c:pt>
                <c:pt idx="82977" formatCode="0.00E+00">
                  <c:v>3.9300000000000001E-4</c:v>
                </c:pt>
                <c:pt idx="82978" formatCode="0.00E+00">
                  <c:v>3.9300000000000001E-4</c:v>
                </c:pt>
                <c:pt idx="82979" formatCode="0.00E+00">
                  <c:v>3.9300000000000001E-4</c:v>
                </c:pt>
                <c:pt idx="82980" formatCode="0.00E+00">
                  <c:v>3.9300000000000001E-4</c:v>
                </c:pt>
                <c:pt idx="82981" formatCode="0.00E+00">
                  <c:v>3.9300000000000001E-4</c:v>
                </c:pt>
                <c:pt idx="82982" formatCode="0.00E+00">
                  <c:v>3.9300000000000001E-4</c:v>
                </c:pt>
                <c:pt idx="82983" formatCode="0.00E+00">
                  <c:v>3.9300000000000001E-4</c:v>
                </c:pt>
                <c:pt idx="82984" formatCode="0.00E+00">
                  <c:v>3.9300000000000001E-4</c:v>
                </c:pt>
                <c:pt idx="82985" formatCode="0.00E+00">
                  <c:v>3.9300000000000001E-4</c:v>
                </c:pt>
                <c:pt idx="82986" formatCode="0.00E+00">
                  <c:v>3.9300000000000001E-4</c:v>
                </c:pt>
                <c:pt idx="82987" formatCode="0.00E+00">
                  <c:v>3.9300000000000001E-4</c:v>
                </c:pt>
                <c:pt idx="82988" formatCode="0.00E+00">
                  <c:v>3.9300000000000001E-4</c:v>
                </c:pt>
                <c:pt idx="82989" formatCode="0.00E+00">
                  <c:v>3.9300000000000001E-4</c:v>
                </c:pt>
                <c:pt idx="82990" formatCode="0.00E+00">
                  <c:v>3.9300000000000001E-4</c:v>
                </c:pt>
                <c:pt idx="82991" formatCode="0.00E+00">
                  <c:v>3.9300000000000001E-4</c:v>
                </c:pt>
                <c:pt idx="82992" formatCode="0.00E+00">
                  <c:v>3.9300000000000001E-4</c:v>
                </c:pt>
                <c:pt idx="82993" formatCode="0.00E+00">
                  <c:v>3.9300000000000001E-4</c:v>
                </c:pt>
                <c:pt idx="82994" formatCode="0.00E+00">
                  <c:v>3.9300000000000001E-4</c:v>
                </c:pt>
                <c:pt idx="82995" formatCode="0.00E+00">
                  <c:v>3.9300000000000001E-4</c:v>
                </c:pt>
                <c:pt idx="82996" formatCode="0.00E+00">
                  <c:v>3.9300000000000001E-4</c:v>
                </c:pt>
                <c:pt idx="82997" formatCode="0.00E+00">
                  <c:v>3.9300000000000001E-4</c:v>
                </c:pt>
                <c:pt idx="82998" formatCode="0.00E+00">
                  <c:v>3.9300000000000001E-4</c:v>
                </c:pt>
                <c:pt idx="82999" formatCode="0.00E+00">
                  <c:v>3.9300000000000001E-4</c:v>
                </c:pt>
                <c:pt idx="83000" formatCode="0.00E+00">
                  <c:v>3.9300000000000001E-4</c:v>
                </c:pt>
                <c:pt idx="83001" formatCode="0.00E+00">
                  <c:v>3.9300000000000001E-4</c:v>
                </c:pt>
                <c:pt idx="83002" formatCode="0.00E+00">
                  <c:v>3.9300000000000001E-4</c:v>
                </c:pt>
                <c:pt idx="83003" formatCode="0.00E+00">
                  <c:v>3.9300000000000001E-4</c:v>
                </c:pt>
                <c:pt idx="83004" formatCode="0.00E+00">
                  <c:v>3.9300000000000001E-4</c:v>
                </c:pt>
                <c:pt idx="83005" formatCode="0.00E+00">
                  <c:v>3.9300000000000001E-4</c:v>
                </c:pt>
                <c:pt idx="83006" formatCode="0.00E+00">
                  <c:v>3.9300000000000001E-4</c:v>
                </c:pt>
                <c:pt idx="83007" formatCode="0.00E+00">
                  <c:v>3.9300000000000001E-4</c:v>
                </c:pt>
                <c:pt idx="83008" formatCode="0.00E+00">
                  <c:v>3.9300000000000001E-4</c:v>
                </c:pt>
                <c:pt idx="83009" formatCode="0.00E+00">
                  <c:v>3.9300000000000001E-4</c:v>
                </c:pt>
                <c:pt idx="83010" formatCode="0.00E+00">
                  <c:v>3.9300000000000001E-4</c:v>
                </c:pt>
                <c:pt idx="83011" formatCode="0.00E+00">
                  <c:v>3.9300000000000001E-4</c:v>
                </c:pt>
                <c:pt idx="83012" formatCode="0.00E+00">
                  <c:v>3.9300000000000001E-4</c:v>
                </c:pt>
                <c:pt idx="83013" formatCode="0.00E+00">
                  <c:v>3.9300000000000001E-4</c:v>
                </c:pt>
                <c:pt idx="83014" formatCode="0.00E+00">
                  <c:v>3.9300000000000001E-4</c:v>
                </c:pt>
                <c:pt idx="83015" formatCode="0.00E+00">
                  <c:v>3.9300000000000001E-4</c:v>
                </c:pt>
                <c:pt idx="83016" formatCode="0.00E+00">
                  <c:v>3.9300000000000001E-4</c:v>
                </c:pt>
                <c:pt idx="83017" formatCode="0.00E+00">
                  <c:v>3.9300000000000001E-4</c:v>
                </c:pt>
                <c:pt idx="83018" formatCode="0.00E+00">
                  <c:v>3.9300000000000001E-4</c:v>
                </c:pt>
                <c:pt idx="83019" formatCode="0.00E+00">
                  <c:v>3.9300000000000001E-4</c:v>
                </c:pt>
                <c:pt idx="83020" formatCode="0.00E+00">
                  <c:v>3.9300000000000001E-4</c:v>
                </c:pt>
                <c:pt idx="83021" formatCode="0.00E+00">
                  <c:v>3.9300000000000001E-4</c:v>
                </c:pt>
                <c:pt idx="83022" formatCode="0.00E+00">
                  <c:v>3.9300000000000001E-4</c:v>
                </c:pt>
                <c:pt idx="83023" formatCode="0.00E+00">
                  <c:v>3.9300000000000001E-4</c:v>
                </c:pt>
                <c:pt idx="83024" formatCode="0.00E+00">
                  <c:v>3.9300000000000001E-4</c:v>
                </c:pt>
                <c:pt idx="83025" formatCode="0.00E+00">
                  <c:v>3.9300000000000001E-4</c:v>
                </c:pt>
                <c:pt idx="83026" formatCode="0.00E+00">
                  <c:v>3.9300000000000001E-4</c:v>
                </c:pt>
                <c:pt idx="83027" formatCode="0.00E+00">
                  <c:v>3.9300000000000001E-4</c:v>
                </c:pt>
                <c:pt idx="83028" formatCode="0.00E+00">
                  <c:v>3.9300000000000001E-4</c:v>
                </c:pt>
                <c:pt idx="83029" formatCode="0.00E+00">
                  <c:v>3.9300000000000001E-4</c:v>
                </c:pt>
                <c:pt idx="83030" formatCode="0.00E+00">
                  <c:v>3.9300000000000001E-4</c:v>
                </c:pt>
                <c:pt idx="83031" formatCode="0.00E+00">
                  <c:v>3.9300000000000001E-4</c:v>
                </c:pt>
                <c:pt idx="83032" formatCode="0.00E+00">
                  <c:v>3.9300000000000001E-4</c:v>
                </c:pt>
                <c:pt idx="83033" formatCode="0.00E+00">
                  <c:v>3.9300000000000001E-4</c:v>
                </c:pt>
                <c:pt idx="83034" formatCode="0.00E+00">
                  <c:v>3.9300000000000001E-4</c:v>
                </c:pt>
                <c:pt idx="83035" formatCode="0.00E+00">
                  <c:v>3.9300000000000001E-4</c:v>
                </c:pt>
                <c:pt idx="83036" formatCode="0.00E+00">
                  <c:v>3.9300000000000001E-4</c:v>
                </c:pt>
                <c:pt idx="83037" formatCode="0.00E+00">
                  <c:v>3.9300000000000001E-4</c:v>
                </c:pt>
                <c:pt idx="83038" formatCode="0.00E+00">
                  <c:v>3.9300000000000001E-4</c:v>
                </c:pt>
                <c:pt idx="83039" formatCode="0.00E+00">
                  <c:v>3.9300000000000001E-4</c:v>
                </c:pt>
                <c:pt idx="83040" formatCode="0.00E+00">
                  <c:v>3.9300000000000001E-4</c:v>
                </c:pt>
                <c:pt idx="83041" formatCode="0.00E+00">
                  <c:v>3.9300000000000001E-4</c:v>
                </c:pt>
                <c:pt idx="83042" formatCode="0.00E+00">
                  <c:v>3.9300000000000001E-4</c:v>
                </c:pt>
                <c:pt idx="83043" formatCode="0.00E+00">
                  <c:v>3.9300000000000001E-4</c:v>
                </c:pt>
                <c:pt idx="83044" formatCode="0.00E+00">
                  <c:v>3.9300000000000001E-4</c:v>
                </c:pt>
                <c:pt idx="83045" formatCode="0.00E+00">
                  <c:v>3.9300000000000001E-4</c:v>
                </c:pt>
                <c:pt idx="83046" formatCode="0.00E+00">
                  <c:v>3.9300000000000001E-4</c:v>
                </c:pt>
                <c:pt idx="83047" formatCode="0.00E+00">
                  <c:v>3.9300000000000001E-4</c:v>
                </c:pt>
                <c:pt idx="83048" formatCode="0.00E+00">
                  <c:v>3.9300000000000001E-4</c:v>
                </c:pt>
                <c:pt idx="83049" formatCode="0.00E+00">
                  <c:v>3.9300000000000001E-4</c:v>
                </c:pt>
                <c:pt idx="83050" formatCode="0.00E+00">
                  <c:v>3.9300000000000001E-4</c:v>
                </c:pt>
                <c:pt idx="83051" formatCode="0.00E+00">
                  <c:v>3.9300000000000001E-4</c:v>
                </c:pt>
                <c:pt idx="83052" formatCode="0.00E+00">
                  <c:v>3.9300000000000001E-4</c:v>
                </c:pt>
                <c:pt idx="83053" formatCode="0.00E+00">
                  <c:v>3.9300000000000001E-4</c:v>
                </c:pt>
                <c:pt idx="83054" formatCode="0.00E+00">
                  <c:v>3.9300000000000001E-4</c:v>
                </c:pt>
                <c:pt idx="83055" formatCode="0.00E+00">
                  <c:v>3.9300000000000001E-4</c:v>
                </c:pt>
                <c:pt idx="83056" formatCode="0.00E+00">
                  <c:v>3.9300000000000001E-4</c:v>
                </c:pt>
                <c:pt idx="83057" formatCode="0.00E+00">
                  <c:v>3.9300000000000001E-4</c:v>
                </c:pt>
                <c:pt idx="83058" formatCode="0.00E+00">
                  <c:v>3.9300000000000001E-4</c:v>
                </c:pt>
                <c:pt idx="83059" formatCode="0.00E+00">
                  <c:v>3.9300000000000001E-4</c:v>
                </c:pt>
                <c:pt idx="83060" formatCode="0.00E+00">
                  <c:v>3.9300000000000001E-4</c:v>
                </c:pt>
                <c:pt idx="83061" formatCode="0.00E+00">
                  <c:v>3.9300000000000001E-4</c:v>
                </c:pt>
                <c:pt idx="83062" formatCode="0.00E+00">
                  <c:v>3.9300000000000001E-4</c:v>
                </c:pt>
                <c:pt idx="83063" formatCode="0.00E+00">
                  <c:v>3.9300000000000001E-4</c:v>
                </c:pt>
                <c:pt idx="83064" formatCode="0.00E+00">
                  <c:v>3.9300000000000001E-4</c:v>
                </c:pt>
                <c:pt idx="83065" formatCode="0.00E+00">
                  <c:v>3.9300000000000001E-4</c:v>
                </c:pt>
                <c:pt idx="83066" formatCode="0.00E+00">
                  <c:v>3.9300000000000001E-4</c:v>
                </c:pt>
                <c:pt idx="83067" formatCode="0.00E+00">
                  <c:v>3.9300000000000001E-4</c:v>
                </c:pt>
                <c:pt idx="83068" formatCode="0.00E+00">
                  <c:v>3.9300000000000001E-4</c:v>
                </c:pt>
                <c:pt idx="83069" formatCode="0.00E+00">
                  <c:v>3.9300000000000001E-4</c:v>
                </c:pt>
                <c:pt idx="83070" formatCode="0.00E+00">
                  <c:v>3.9300000000000001E-4</c:v>
                </c:pt>
                <c:pt idx="83071" formatCode="0.00E+00">
                  <c:v>3.9300000000000001E-4</c:v>
                </c:pt>
                <c:pt idx="83072" formatCode="0.00E+00">
                  <c:v>3.9300000000000001E-4</c:v>
                </c:pt>
                <c:pt idx="83073" formatCode="0.00E+00">
                  <c:v>3.9300000000000001E-4</c:v>
                </c:pt>
                <c:pt idx="83074" formatCode="0.00E+00">
                  <c:v>3.9300000000000001E-4</c:v>
                </c:pt>
                <c:pt idx="83075" formatCode="0.00E+00">
                  <c:v>3.9300000000000001E-4</c:v>
                </c:pt>
                <c:pt idx="83076" formatCode="0.00E+00">
                  <c:v>3.9199999999999999E-4</c:v>
                </c:pt>
                <c:pt idx="83077" formatCode="0.00E+00">
                  <c:v>3.9300000000000001E-4</c:v>
                </c:pt>
                <c:pt idx="83078" formatCode="0.00E+00">
                  <c:v>3.9300000000000001E-4</c:v>
                </c:pt>
                <c:pt idx="83079" formatCode="0.00E+00">
                  <c:v>3.9300000000000001E-4</c:v>
                </c:pt>
                <c:pt idx="83080" formatCode="0.00E+00">
                  <c:v>3.9300000000000001E-4</c:v>
                </c:pt>
                <c:pt idx="83081" formatCode="0.00E+00">
                  <c:v>3.9300000000000001E-4</c:v>
                </c:pt>
                <c:pt idx="83082" formatCode="0.00E+00">
                  <c:v>3.9300000000000001E-4</c:v>
                </c:pt>
                <c:pt idx="83083" formatCode="0.00E+00">
                  <c:v>3.9300000000000001E-4</c:v>
                </c:pt>
                <c:pt idx="83084" formatCode="0.00E+00">
                  <c:v>3.9300000000000001E-4</c:v>
                </c:pt>
                <c:pt idx="83085" formatCode="0.00E+00">
                  <c:v>3.9300000000000001E-4</c:v>
                </c:pt>
                <c:pt idx="83086" formatCode="0.00E+00">
                  <c:v>3.9300000000000001E-4</c:v>
                </c:pt>
                <c:pt idx="83087" formatCode="0.00E+00">
                  <c:v>3.9300000000000001E-4</c:v>
                </c:pt>
                <c:pt idx="83088" formatCode="0.00E+00">
                  <c:v>3.9300000000000001E-4</c:v>
                </c:pt>
                <c:pt idx="83089" formatCode="0.00E+00">
                  <c:v>3.9300000000000001E-4</c:v>
                </c:pt>
                <c:pt idx="83090" formatCode="0.00E+00">
                  <c:v>3.9300000000000001E-4</c:v>
                </c:pt>
                <c:pt idx="83091" formatCode="0.00E+00">
                  <c:v>3.9300000000000001E-4</c:v>
                </c:pt>
                <c:pt idx="83092" formatCode="0.00E+00">
                  <c:v>3.9300000000000001E-4</c:v>
                </c:pt>
                <c:pt idx="83093" formatCode="0.00E+00">
                  <c:v>3.9300000000000001E-4</c:v>
                </c:pt>
                <c:pt idx="83094" formatCode="0.00E+00">
                  <c:v>3.9300000000000001E-4</c:v>
                </c:pt>
                <c:pt idx="83095" formatCode="0.00E+00">
                  <c:v>3.9300000000000001E-4</c:v>
                </c:pt>
                <c:pt idx="83096" formatCode="0.00E+00">
                  <c:v>3.9300000000000001E-4</c:v>
                </c:pt>
                <c:pt idx="83097" formatCode="0.00E+00">
                  <c:v>3.9300000000000001E-4</c:v>
                </c:pt>
                <c:pt idx="83098" formatCode="0.00E+00">
                  <c:v>3.9300000000000001E-4</c:v>
                </c:pt>
                <c:pt idx="83099" formatCode="0.00E+00">
                  <c:v>3.9300000000000001E-4</c:v>
                </c:pt>
                <c:pt idx="83100" formatCode="0.00E+00">
                  <c:v>3.9300000000000001E-4</c:v>
                </c:pt>
                <c:pt idx="83101" formatCode="0.00E+00">
                  <c:v>3.9300000000000001E-4</c:v>
                </c:pt>
                <c:pt idx="83102" formatCode="0.00E+00">
                  <c:v>3.9300000000000001E-4</c:v>
                </c:pt>
                <c:pt idx="83103" formatCode="0.00E+00">
                  <c:v>3.9300000000000001E-4</c:v>
                </c:pt>
                <c:pt idx="83104" formatCode="0.00E+00">
                  <c:v>3.9300000000000001E-4</c:v>
                </c:pt>
                <c:pt idx="83105" formatCode="0.00E+00">
                  <c:v>3.9300000000000001E-4</c:v>
                </c:pt>
                <c:pt idx="83106" formatCode="0.00E+00">
                  <c:v>3.9300000000000001E-4</c:v>
                </c:pt>
                <c:pt idx="83107" formatCode="0.00E+00">
                  <c:v>3.9300000000000001E-4</c:v>
                </c:pt>
                <c:pt idx="83108" formatCode="0.00E+00">
                  <c:v>3.9300000000000001E-4</c:v>
                </c:pt>
                <c:pt idx="83109" formatCode="0.00E+00">
                  <c:v>3.9300000000000001E-4</c:v>
                </c:pt>
                <c:pt idx="83110" formatCode="0.00E+00">
                  <c:v>3.9199999999999999E-4</c:v>
                </c:pt>
                <c:pt idx="83111" formatCode="0.00E+00">
                  <c:v>3.9300000000000001E-4</c:v>
                </c:pt>
                <c:pt idx="83112" formatCode="0.00E+00">
                  <c:v>3.9300000000000001E-4</c:v>
                </c:pt>
                <c:pt idx="83113" formatCode="0.00E+00">
                  <c:v>3.9199999999999999E-4</c:v>
                </c:pt>
                <c:pt idx="83114" formatCode="0.00E+00">
                  <c:v>3.9300000000000001E-4</c:v>
                </c:pt>
                <c:pt idx="83115" formatCode="0.00E+00">
                  <c:v>3.9300000000000001E-4</c:v>
                </c:pt>
                <c:pt idx="83116" formatCode="0.00E+00">
                  <c:v>3.9199999999999999E-4</c:v>
                </c:pt>
                <c:pt idx="83117" formatCode="0.00E+00">
                  <c:v>3.9500000000000001E-4</c:v>
                </c:pt>
                <c:pt idx="83118" formatCode="0.00E+00">
                  <c:v>4.3300000000000001E-4</c:v>
                </c:pt>
                <c:pt idx="83119" formatCode="0.00E+00">
                  <c:v>5.8200000000000005E-4</c:v>
                </c:pt>
                <c:pt idx="83120" formatCode="0.00E+00">
                  <c:v>7.6599999999999997E-4</c:v>
                </c:pt>
                <c:pt idx="83121" formatCode="0.00E+00">
                  <c:v>8.1400000000000005E-4</c:v>
                </c:pt>
                <c:pt idx="83122" formatCode="0.00E+00">
                  <c:v>7.6900000000000004E-4</c:v>
                </c:pt>
                <c:pt idx="83123" formatCode="0.00E+00">
                  <c:v>7.4799999999999997E-4</c:v>
                </c:pt>
                <c:pt idx="83124" formatCode="0.00E+00">
                  <c:v>7.45E-4</c:v>
                </c:pt>
                <c:pt idx="83125" formatCode="0.00E+00">
                  <c:v>7.2999999999999996E-4</c:v>
                </c:pt>
                <c:pt idx="83126" formatCode="0.00E+00">
                  <c:v>7.2599999999999997E-4</c:v>
                </c:pt>
                <c:pt idx="83127" formatCode="0.00E+00">
                  <c:v>7.2000000000000005E-4</c:v>
                </c:pt>
                <c:pt idx="83128" formatCode="0.00E+00">
                  <c:v>7.1400000000000001E-4</c:v>
                </c:pt>
                <c:pt idx="83129" formatCode="0.00E+00">
                  <c:v>7.1199999999999996E-4</c:v>
                </c:pt>
                <c:pt idx="83130" formatCode="0.00E+00">
                  <c:v>7.0699999999999995E-4</c:v>
                </c:pt>
                <c:pt idx="83131" formatCode="0.00E+00">
                  <c:v>7.0500000000000001E-4</c:v>
                </c:pt>
                <c:pt idx="83132" formatCode="0.00E+00">
                  <c:v>7.0200000000000004E-4</c:v>
                </c:pt>
                <c:pt idx="83133" formatCode="0.00E+00">
                  <c:v>6.9999999999999999E-4</c:v>
                </c:pt>
                <c:pt idx="83134" formatCode="0.00E+00">
                  <c:v>6.9700000000000003E-4</c:v>
                </c:pt>
                <c:pt idx="83135" formatCode="0.00E+00">
                  <c:v>6.9499999999999998E-4</c:v>
                </c:pt>
                <c:pt idx="83136" formatCode="0.00E+00">
                  <c:v>6.9300000000000004E-4</c:v>
                </c:pt>
                <c:pt idx="83137" formatCode="0.00E+00">
                  <c:v>6.9099999999999999E-4</c:v>
                </c:pt>
                <c:pt idx="83138" formatCode="0.00E+00">
                  <c:v>6.8999999999999997E-4</c:v>
                </c:pt>
                <c:pt idx="83139" formatCode="0.00E+00">
                  <c:v>6.8800000000000003E-4</c:v>
                </c:pt>
                <c:pt idx="83140" formatCode="0.00E+00">
                  <c:v>6.8599999999999998E-4</c:v>
                </c:pt>
                <c:pt idx="83141" formatCode="0.00E+00">
                  <c:v>6.8499999999999995E-4</c:v>
                </c:pt>
                <c:pt idx="83142" formatCode="0.00E+00">
                  <c:v>6.8300000000000001E-4</c:v>
                </c:pt>
                <c:pt idx="83143" formatCode="0.00E+00">
                  <c:v>6.8199999999999999E-4</c:v>
                </c:pt>
                <c:pt idx="83144" formatCode="0.00E+00">
                  <c:v>6.8000000000000005E-4</c:v>
                </c:pt>
                <c:pt idx="83145" formatCode="0.00E+00">
                  <c:v>6.7900000000000002E-4</c:v>
                </c:pt>
                <c:pt idx="83146" formatCode="0.00E+00">
                  <c:v>6.78E-4</c:v>
                </c:pt>
                <c:pt idx="83147" formatCode="0.00E+00">
                  <c:v>6.7699999999999998E-4</c:v>
                </c:pt>
                <c:pt idx="83148" formatCode="0.00E+00">
                  <c:v>6.7500000000000004E-4</c:v>
                </c:pt>
                <c:pt idx="83149" formatCode="0.00E+00">
                  <c:v>6.7400000000000001E-4</c:v>
                </c:pt>
                <c:pt idx="83150" formatCode="0.00E+00">
                  <c:v>6.7299999999999999E-4</c:v>
                </c:pt>
                <c:pt idx="83151" formatCode="0.00E+00">
                  <c:v>6.7199999999999996E-4</c:v>
                </c:pt>
                <c:pt idx="83152" formatCode="0.00E+00">
                  <c:v>6.7100000000000005E-4</c:v>
                </c:pt>
                <c:pt idx="83153" formatCode="0.00E+00">
                  <c:v>6.7000000000000002E-4</c:v>
                </c:pt>
                <c:pt idx="83154" formatCode="0.00E+00">
                  <c:v>6.69E-4</c:v>
                </c:pt>
                <c:pt idx="83155" formatCode="0.00E+00">
                  <c:v>6.6799999999999997E-4</c:v>
                </c:pt>
                <c:pt idx="83156" formatCode="0.00E+00">
                  <c:v>6.6600000000000003E-4</c:v>
                </c:pt>
                <c:pt idx="83157" formatCode="0.00E+00">
                  <c:v>6.6500000000000001E-4</c:v>
                </c:pt>
                <c:pt idx="83158" formatCode="0.00E+00">
                  <c:v>6.6399999999999999E-4</c:v>
                </c:pt>
                <c:pt idx="83159" formatCode="0.00E+00">
                  <c:v>6.6299999999999996E-4</c:v>
                </c:pt>
                <c:pt idx="83160" formatCode="0.00E+00">
                  <c:v>6.6200000000000005E-4</c:v>
                </c:pt>
                <c:pt idx="83161" formatCode="0.00E+00">
                  <c:v>6.6100000000000002E-4</c:v>
                </c:pt>
                <c:pt idx="83162" formatCode="0.00E+00">
                  <c:v>6.6E-4</c:v>
                </c:pt>
                <c:pt idx="83163" formatCode="0.00E+00">
                  <c:v>6.5899999999999997E-4</c:v>
                </c:pt>
                <c:pt idx="83164" formatCode="0.00E+00">
                  <c:v>6.5799999999999995E-4</c:v>
                </c:pt>
                <c:pt idx="83165" formatCode="0.00E+00">
                  <c:v>6.5700000000000003E-4</c:v>
                </c:pt>
                <c:pt idx="83166" formatCode="0.00E+00">
                  <c:v>6.5600000000000001E-4</c:v>
                </c:pt>
                <c:pt idx="83167" formatCode="0.00E+00">
                  <c:v>6.5499999999999998E-4</c:v>
                </c:pt>
                <c:pt idx="83168" formatCode="0.00E+00">
                  <c:v>6.5399999999999996E-4</c:v>
                </c:pt>
                <c:pt idx="83169" formatCode="0.00E+00">
                  <c:v>6.5300000000000004E-4</c:v>
                </c:pt>
                <c:pt idx="83170" formatCode="0.00E+00">
                  <c:v>6.5200000000000002E-4</c:v>
                </c:pt>
                <c:pt idx="83171" formatCode="0.00E+00">
                  <c:v>6.5099999999999999E-4</c:v>
                </c:pt>
                <c:pt idx="83172" formatCode="0.00E+00">
                  <c:v>6.4999999999999997E-4</c:v>
                </c:pt>
                <c:pt idx="83173" formatCode="0.00E+00">
                  <c:v>6.4999999999999997E-4</c:v>
                </c:pt>
                <c:pt idx="83174" formatCode="0.00E+00">
                  <c:v>6.4800000000000003E-4</c:v>
                </c:pt>
                <c:pt idx="83175" formatCode="0.00E+00">
                  <c:v>6.4800000000000003E-4</c:v>
                </c:pt>
                <c:pt idx="83176" formatCode="0.00E+00">
                  <c:v>6.4700000000000001E-4</c:v>
                </c:pt>
                <c:pt idx="83177" formatCode="0.00E+00">
                  <c:v>6.4599999999999998E-4</c:v>
                </c:pt>
                <c:pt idx="83178" formatCode="0.00E+00">
                  <c:v>6.4499999999999996E-4</c:v>
                </c:pt>
                <c:pt idx="83179" formatCode="0.00E+00">
                  <c:v>6.4400000000000004E-4</c:v>
                </c:pt>
                <c:pt idx="83180" formatCode="0.00E+00">
                  <c:v>6.4300000000000002E-4</c:v>
                </c:pt>
                <c:pt idx="83181" formatCode="0.00E+00">
                  <c:v>6.4199999999999999E-4</c:v>
                </c:pt>
                <c:pt idx="83182" formatCode="0.00E+00">
                  <c:v>6.4099999999999997E-4</c:v>
                </c:pt>
                <c:pt idx="83183" formatCode="0.00E+00">
                  <c:v>6.4000000000000005E-4</c:v>
                </c:pt>
                <c:pt idx="83184" formatCode="0.00E+00">
                  <c:v>6.3900000000000003E-4</c:v>
                </c:pt>
                <c:pt idx="83185" formatCode="0.00E+00">
                  <c:v>6.38E-4</c:v>
                </c:pt>
                <c:pt idx="83186" formatCode="0.00E+00">
                  <c:v>6.3699999999999998E-4</c:v>
                </c:pt>
                <c:pt idx="83187" formatCode="0.00E+00">
                  <c:v>6.3699999999999998E-4</c:v>
                </c:pt>
                <c:pt idx="83188" formatCode="0.00E+00">
                  <c:v>6.3599999999999996E-4</c:v>
                </c:pt>
                <c:pt idx="83189" formatCode="0.00E+00">
                  <c:v>6.3500000000000004E-4</c:v>
                </c:pt>
                <c:pt idx="83190" formatCode="0.00E+00">
                  <c:v>6.3400000000000001E-4</c:v>
                </c:pt>
                <c:pt idx="83191" formatCode="0.00E+00">
                  <c:v>6.3299999999999999E-4</c:v>
                </c:pt>
                <c:pt idx="83192" formatCode="0.00E+00">
                  <c:v>6.3199999999999997E-4</c:v>
                </c:pt>
                <c:pt idx="83193" formatCode="0.00E+00">
                  <c:v>6.3199999999999997E-4</c:v>
                </c:pt>
                <c:pt idx="83194" formatCode="0.00E+00">
                  <c:v>6.3100000000000005E-4</c:v>
                </c:pt>
                <c:pt idx="83195" formatCode="0.00E+00">
                  <c:v>6.3000000000000003E-4</c:v>
                </c:pt>
                <c:pt idx="83196" formatCode="0.00E+00">
                  <c:v>6.29E-4</c:v>
                </c:pt>
                <c:pt idx="83197" formatCode="0.00E+00">
                  <c:v>6.2799999999999998E-4</c:v>
                </c:pt>
                <c:pt idx="83198" formatCode="0.00E+00">
                  <c:v>6.2699999999999995E-4</c:v>
                </c:pt>
                <c:pt idx="83199" formatCode="0.00E+00">
                  <c:v>6.2699999999999995E-4</c:v>
                </c:pt>
                <c:pt idx="83200" formatCode="0.00E+00">
                  <c:v>6.2600000000000004E-4</c:v>
                </c:pt>
                <c:pt idx="83201" formatCode="0.00E+00">
                  <c:v>6.2500000000000001E-4</c:v>
                </c:pt>
                <c:pt idx="83202" formatCode="0.00E+00">
                  <c:v>6.2500000000000001E-4</c:v>
                </c:pt>
                <c:pt idx="83203" formatCode="0.00E+00">
                  <c:v>6.2399999999999999E-4</c:v>
                </c:pt>
                <c:pt idx="83204" formatCode="0.00E+00">
                  <c:v>6.2299999999999996E-4</c:v>
                </c:pt>
                <c:pt idx="83205" formatCode="0.00E+00">
                  <c:v>6.2200000000000005E-4</c:v>
                </c:pt>
                <c:pt idx="83206" formatCode="0.00E+00">
                  <c:v>6.2100000000000002E-4</c:v>
                </c:pt>
                <c:pt idx="83207" formatCode="0.00E+00">
                  <c:v>6.2100000000000002E-4</c:v>
                </c:pt>
                <c:pt idx="83208" formatCode="0.00E+00">
                  <c:v>6.2E-4</c:v>
                </c:pt>
                <c:pt idx="83209" formatCode="0.00E+00">
                  <c:v>6.1899999999999998E-4</c:v>
                </c:pt>
                <c:pt idx="83210" formatCode="0.00E+00">
                  <c:v>6.1799999999999995E-4</c:v>
                </c:pt>
                <c:pt idx="83211" formatCode="0.00E+00">
                  <c:v>6.1700000000000004E-4</c:v>
                </c:pt>
                <c:pt idx="83212" formatCode="0.00E+00">
                  <c:v>6.1700000000000004E-4</c:v>
                </c:pt>
                <c:pt idx="83213" formatCode="0.00E+00">
                  <c:v>6.1600000000000001E-4</c:v>
                </c:pt>
                <c:pt idx="83214" formatCode="0.00E+00">
                  <c:v>6.1499999999999999E-4</c:v>
                </c:pt>
                <c:pt idx="83215" formatCode="0.00E+00">
                  <c:v>6.1499999999999999E-4</c:v>
                </c:pt>
                <c:pt idx="83216" formatCode="0.00E+00">
                  <c:v>6.1399999999999996E-4</c:v>
                </c:pt>
                <c:pt idx="83217" formatCode="0.00E+00">
                  <c:v>6.1300000000000005E-4</c:v>
                </c:pt>
                <c:pt idx="83218" formatCode="0.00E+00">
                  <c:v>6.1200000000000002E-4</c:v>
                </c:pt>
                <c:pt idx="83219" formatCode="0.00E+00">
                  <c:v>6.11E-4</c:v>
                </c:pt>
                <c:pt idx="83220" formatCode="0.00E+00">
                  <c:v>6.11E-4</c:v>
                </c:pt>
                <c:pt idx="83221" formatCode="0.00E+00">
                  <c:v>6.0999999999999997E-4</c:v>
                </c:pt>
                <c:pt idx="83222" formatCode="0.00E+00">
                  <c:v>6.0899999999999995E-4</c:v>
                </c:pt>
                <c:pt idx="83223" formatCode="0.00E+00">
                  <c:v>6.0899999999999995E-4</c:v>
                </c:pt>
                <c:pt idx="83224" formatCode="0.00E+00">
                  <c:v>6.0800000000000003E-4</c:v>
                </c:pt>
                <c:pt idx="83225" formatCode="0.00E+00">
                  <c:v>6.0700000000000001E-4</c:v>
                </c:pt>
                <c:pt idx="83226" formatCode="0.00E+00">
                  <c:v>6.0700000000000001E-4</c:v>
                </c:pt>
                <c:pt idx="83227" formatCode="0.00E+00">
                  <c:v>6.0599999999999998E-4</c:v>
                </c:pt>
                <c:pt idx="83228" formatCode="0.00E+00">
                  <c:v>6.0499999999999996E-4</c:v>
                </c:pt>
                <c:pt idx="83229" formatCode="0.00E+00">
                  <c:v>6.0499999999999996E-4</c:v>
                </c:pt>
                <c:pt idx="83230" formatCode="0.00E+00">
                  <c:v>6.0400000000000004E-4</c:v>
                </c:pt>
                <c:pt idx="83231" formatCode="0.00E+00">
                  <c:v>6.0300000000000002E-4</c:v>
                </c:pt>
                <c:pt idx="83232" formatCode="0.00E+00">
                  <c:v>6.0300000000000002E-4</c:v>
                </c:pt>
                <c:pt idx="83233" formatCode="0.00E+00">
                  <c:v>6.02E-4</c:v>
                </c:pt>
                <c:pt idx="83234" formatCode="0.00E+00">
                  <c:v>6.0099999999999997E-4</c:v>
                </c:pt>
                <c:pt idx="83235" formatCode="0.00E+00">
                  <c:v>6.0099999999999997E-4</c:v>
                </c:pt>
                <c:pt idx="83236" formatCode="0.00E+00">
                  <c:v>5.9999999999999995E-4</c:v>
                </c:pt>
                <c:pt idx="83237" formatCode="0.00E+00">
                  <c:v>5.9900000000000003E-4</c:v>
                </c:pt>
                <c:pt idx="83238" formatCode="0.00E+00">
                  <c:v>5.9900000000000003E-4</c:v>
                </c:pt>
                <c:pt idx="83239" formatCode="0.00E+00">
                  <c:v>5.9800000000000001E-4</c:v>
                </c:pt>
                <c:pt idx="83240" formatCode="0.00E+00">
                  <c:v>5.9699999999999998E-4</c:v>
                </c:pt>
                <c:pt idx="83241" formatCode="0.00E+00">
                  <c:v>5.9699999999999998E-4</c:v>
                </c:pt>
                <c:pt idx="83242" formatCode="0.00E+00">
                  <c:v>5.9599999999999996E-4</c:v>
                </c:pt>
                <c:pt idx="83243" formatCode="0.00E+00">
                  <c:v>5.9599999999999996E-4</c:v>
                </c:pt>
                <c:pt idx="83244" formatCode="0.00E+00">
                  <c:v>5.9500000000000004E-4</c:v>
                </c:pt>
                <c:pt idx="83245" formatCode="0.00E+00">
                  <c:v>5.9400000000000002E-4</c:v>
                </c:pt>
                <c:pt idx="83246" formatCode="0.00E+00">
                  <c:v>5.9400000000000002E-4</c:v>
                </c:pt>
                <c:pt idx="83247" formatCode="0.00E+00">
                  <c:v>5.9299999999999999E-4</c:v>
                </c:pt>
                <c:pt idx="83248" formatCode="0.00E+00">
                  <c:v>5.9299999999999999E-4</c:v>
                </c:pt>
                <c:pt idx="83249" formatCode="0.00E+00">
                  <c:v>5.9199999999999997E-4</c:v>
                </c:pt>
                <c:pt idx="83250" formatCode="0.00E+00">
                  <c:v>5.9100000000000005E-4</c:v>
                </c:pt>
                <c:pt idx="83251" formatCode="0.00E+00">
                  <c:v>5.9100000000000005E-4</c:v>
                </c:pt>
                <c:pt idx="83252" formatCode="0.00E+00">
                  <c:v>5.9000000000000003E-4</c:v>
                </c:pt>
                <c:pt idx="83253" formatCode="0.00E+00">
                  <c:v>5.9000000000000003E-4</c:v>
                </c:pt>
                <c:pt idx="83254" formatCode="0.00E+00">
                  <c:v>5.8900000000000001E-4</c:v>
                </c:pt>
                <c:pt idx="83255" formatCode="0.00E+00">
                  <c:v>5.8799999999999998E-4</c:v>
                </c:pt>
                <c:pt idx="83256" formatCode="0.00E+00">
                  <c:v>5.8799999999999998E-4</c:v>
                </c:pt>
                <c:pt idx="83257" formatCode="0.00E+00">
                  <c:v>5.8699999999999996E-4</c:v>
                </c:pt>
                <c:pt idx="83258" formatCode="0.00E+00">
                  <c:v>5.8699999999999996E-4</c:v>
                </c:pt>
                <c:pt idx="83259" formatCode="0.00E+00">
                  <c:v>5.8600000000000004E-4</c:v>
                </c:pt>
                <c:pt idx="83260" formatCode="0.00E+00">
                  <c:v>5.8600000000000004E-4</c:v>
                </c:pt>
                <c:pt idx="83261" formatCode="0.00E+00">
                  <c:v>5.8500000000000002E-4</c:v>
                </c:pt>
                <c:pt idx="83262" formatCode="0.00E+00">
                  <c:v>5.8500000000000002E-4</c:v>
                </c:pt>
                <c:pt idx="83263" formatCode="0.00E+00">
                  <c:v>5.8399999999999999E-4</c:v>
                </c:pt>
                <c:pt idx="83264" formatCode="0.00E+00">
                  <c:v>5.8399999999999999E-4</c:v>
                </c:pt>
                <c:pt idx="83265" formatCode="0.00E+00">
                  <c:v>5.8299999999999997E-4</c:v>
                </c:pt>
                <c:pt idx="83266" formatCode="0.00E+00">
                  <c:v>5.8299999999999997E-4</c:v>
                </c:pt>
                <c:pt idx="83267" formatCode="0.00E+00">
                  <c:v>5.8200000000000005E-4</c:v>
                </c:pt>
                <c:pt idx="83268" formatCode="0.00E+00">
                  <c:v>5.8100000000000003E-4</c:v>
                </c:pt>
                <c:pt idx="83269" formatCode="0.00E+00">
                  <c:v>5.8100000000000003E-4</c:v>
                </c:pt>
                <c:pt idx="83270" formatCode="0.00E+00">
                  <c:v>5.8E-4</c:v>
                </c:pt>
                <c:pt idx="83271" formatCode="0.00E+00">
                  <c:v>5.8E-4</c:v>
                </c:pt>
                <c:pt idx="83272" formatCode="0.00E+00">
                  <c:v>5.7899999999999998E-4</c:v>
                </c:pt>
                <c:pt idx="83273" formatCode="0.00E+00">
                  <c:v>5.7899999999999998E-4</c:v>
                </c:pt>
                <c:pt idx="83274" formatCode="0.00E+00">
                  <c:v>5.7799999999999995E-4</c:v>
                </c:pt>
                <c:pt idx="83275" formatCode="0.00E+00">
                  <c:v>5.7799999999999995E-4</c:v>
                </c:pt>
                <c:pt idx="83276" formatCode="0.00E+00">
                  <c:v>5.7700000000000004E-4</c:v>
                </c:pt>
                <c:pt idx="83277" formatCode="0.00E+00">
                  <c:v>5.7700000000000004E-4</c:v>
                </c:pt>
                <c:pt idx="83278" formatCode="0.00E+00">
                  <c:v>5.7600000000000001E-4</c:v>
                </c:pt>
                <c:pt idx="83279" formatCode="0.00E+00">
                  <c:v>5.7600000000000001E-4</c:v>
                </c:pt>
                <c:pt idx="83280" formatCode="0.00E+00">
                  <c:v>5.7499999999999999E-4</c:v>
                </c:pt>
                <c:pt idx="83281" formatCode="0.00E+00">
                  <c:v>5.7499999999999999E-4</c:v>
                </c:pt>
                <c:pt idx="83282" formatCode="0.00E+00">
                  <c:v>5.7499999999999999E-4</c:v>
                </c:pt>
                <c:pt idx="83283" formatCode="0.00E+00">
                  <c:v>5.7399999999999997E-4</c:v>
                </c:pt>
                <c:pt idx="83284" formatCode="0.00E+00">
                  <c:v>5.7399999999999997E-4</c:v>
                </c:pt>
                <c:pt idx="83285" formatCode="0.00E+00">
                  <c:v>5.7300000000000005E-4</c:v>
                </c:pt>
                <c:pt idx="83286" formatCode="0.00E+00">
                  <c:v>5.7300000000000005E-4</c:v>
                </c:pt>
                <c:pt idx="83287" formatCode="0.00E+00">
                  <c:v>5.7200000000000003E-4</c:v>
                </c:pt>
                <c:pt idx="83288" formatCode="0.00E+00">
                  <c:v>5.7200000000000003E-4</c:v>
                </c:pt>
                <c:pt idx="83289" formatCode="0.00E+00">
                  <c:v>5.71E-4</c:v>
                </c:pt>
                <c:pt idx="83290" formatCode="0.00E+00">
                  <c:v>5.71E-4</c:v>
                </c:pt>
                <c:pt idx="83291" formatCode="0.00E+00">
                  <c:v>5.6999999999999998E-4</c:v>
                </c:pt>
                <c:pt idx="83292" formatCode="0.00E+00">
                  <c:v>5.6999999999999998E-4</c:v>
                </c:pt>
                <c:pt idx="83293" formatCode="0.00E+00">
                  <c:v>5.6899999999999995E-4</c:v>
                </c:pt>
                <c:pt idx="83294" formatCode="0.00E+00">
                  <c:v>5.6899999999999995E-4</c:v>
                </c:pt>
                <c:pt idx="83295" formatCode="0.00E+00">
                  <c:v>5.6800000000000004E-4</c:v>
                </c:pt>
                <c:pt idx="83296" formatCode="0.00E+00">
                  <c:v>5.6800000000000004E-4</c:v>
                </c:pt>
                <c:pt idx="83297" formatCode="0.00E+00">
                  <c:v>5.6800000000000004E-4</c:v>
                </c:pt>
                <c:pt idx="83298" formatCode="0.00E+00">
                  <c:v>5.6700000000000001E-4</c:v>
                </c:pt>
                <c:pt idx="83299" formatCode="0.00E+00">
                  <c:v>5.6700000000000001E-4</c:v>
                </c:pt>
                <c:pt idx="83300" formatCode="0.00E+00">
                  <c:v>5.6599999999999999E-4</c:v>
                </c:pt>
                <c:pt idx="83301" formatCode="0.00E+00">
                  <c:v>5.6599999999999999E-4</c:v>
                </c:pt>
                <c:pt idx="83302" formatCode="0.00E+00">
                  <c:v>5.6499999999999996E-4</c:v>
                </c:pt>
                <c:pt idx="83303" formatCode="0.00E+00">
                  <c:v>5.6499999999999996E-4</c:v>
                </c:pt>
                <c:pt idx="83304" formatCode="0.00E+00">
                  <c:v>5.6499999999999996E-4</c:v>
                </c:pt>
                <c:pt idx="83305" formatCode="0.00E+00">
                  <c:v>5.6400000000000005E-4</c:v>
                </c:pt>
                <c:pt idx="83306" formatCode="0.00E+00">
                  <c:v>5.6400000000000005E-4</c:v>
                </c:pt>
                <c:pt idx="83307" formatCode="0.00E+00">
                  <c:v>5.6300000000000002E-4</c:v>
                </c:pt>
                <c:pt idx="83308" formatCode="0.00E+00">
                  <c:v>5.6300000000000002E-4</c:v>
                </c:pt>
                <c:pt idx="83309" formatCode="0.00E+00">
                  <c:v>5.62E-4</c:v>
                </c:pt>
                <c:pt idx="83310" formatCode="0.00E+00">
                  <c:v>5.62E-4</c:v>
                </c:pt>
                <c:pt idx="83311" formatCode="0.00E+00">
                  <c:v>5.6099999999999998E-4</c:v>
                </c:pt>
                <c:pt idx="83312" formatCode="0.00E+00">
                  <c:v>5.6099999999999998E-4</c:v>
                </c:pt>
                <c:pt idx="83313" formatCode="0.00E+00">
                  <c:v>5.6099999999999998E-4</c:v>
                </c:pt>
                <c:pt idx="83314" formatCode="0.00E+00">
                  <c:v>5.5999999999999995E-4</c:v>
                </c:pt>
                <c:pt idx="83315" formatCode="0.00E+00">
                  <c:v>5.5999999999999995E-4</c:v>
                </c:pt>
                <c:pt idx="83316" formatCode="0.00E+00">
                  <c:v>5.5900000000000004E-4</c:v>
                </c:pt>
                <c:pt idx="83317" formatCode="0.00E+00">
                  <c:v>5.5900000000000004E-4</c:v>
                </c:pt>
                <c:pt idx="83318" formatCode="0.00E+00">
                  <c:v>5.5900000000000004E-4</c:v>
                </c:pt>
                <c:pt idx="83319" formatCode="0.00E+00">
                  <c:v>5.5900000000000004E-4</c:v>
                </c:pt>
                <c:pt idx="83320" formatCode="0.00E+00">
                  <c:v>5.5800000000000001E-4</c:v>
                </c:pt>
                <c:pt idx="83321" formatCode="0.00E+00">
                  <c:v>5.5800000000000001E-4</c:v>
                </c:pt>
                <c:pt idx="83322" formatCode="0.00E+00">
                  <c:v>5.5699999999999999E-4</c:v>
                </c:pt>
                <c:pt idx="83323" formatCode="0.00E+00">
                  <c:v>5.5699999999999999E-4</c:v>
                </c:pt>
                <c:pt idx="83324" formatCode="0.00E+00">
                  <c:v>5.5599999999999996E-4</c:v>
                </c:pt>
                <c:pt idx="83325" formatCode="0.00E+00">
                  <c:v>5.5599999999999996E-4</c:v>
                </c:pt>
                <c:pt idx="83326" formatCode="0.00E+00">
                  <c:v>5.5599999999999996E-4</c:v>
                </c:pt>
                <c:pt idx="83327" formatCode="0.00E+00">
                  <c:v>5.5500000000000005E-4</c:v>
                </c:pt>
                <c:pt idx="83328" formatCode="0.00E+00">
                  <c:v>5.5500000000000005E-4</c:v>
                </c:pt>
                <c:pt idx="83329" formatCode="0.00E+00">
                  <c:v>5.5500000000000005E-4</c:v>
                </c:pt>
                <c:pt idx="83330" formatCode="0.00E+00">
                  <c:v>5.5400000000000002E-4</c:v>
                </c:pt>
                <c:pt idx="83331" formatCode="0.00E+00">
                  <c:v>5.5400000000000002E-4</c:v>
                </c:pt>
                <c:pt idx="83332" formatCode="0.00E+00">
                  <c:v>5.5400000000000002E-4</c:v>
                </c:pt>
                <c:pt idx="83333" formatCode="0.00E+00">
                  <c:v>5.53E-4</c:v>
                </c:pt>
                <c:pt idx="83334" formatCode="0.00E+00">
                  <c:v>5.53E-4</c:v>
                </c:pt>
                <c:pt idx="83335" formatCode="0.00E+00">
                  <c:v>5.53E-4</c:v>
                </c:pt>
                <c:pt idx="83336" formatCode="0.00E+00">
                  <c:v>5.5199999999999997E-4</c:v>
                </c:pt>
                <c:pt idx="83337" formatCode="0.00E+00">
                  <c:v>5.5199999999999997E-4</c:v>
                </c:pt>
                <c:pt idx="83338" formatCode="0.00E+00">
                  <c:v>5.5099999999999995E-4</c:v>
                </c:pt>
                <c:pt idx="83339" formatCode="0.00E+00">
                  <c:v>5.5099999999999995E-4</c:v>
                </c:pt>
                <c:pt idx="83340" formatCode="0.00E+00">
                  <c:v>5.5000000000000003E-4</c:v>
                </c:pt>
                <c:pt idx="83341" formatCode="0.00E+00">
                  <c:v>5.5000000000000003E-4</c:v>
                </c:pt>
                <c:pt idx="83342" formatCode="0.00E+00">
                  <c:v>5.5000000000000003E-4</c:v>
                </c:pt>
                <c:pt idx="83343" formatCode="0.00E+00">
                  <c:v>5.5000000000000003E-4</c:v>
                </c:pt>
                <c:pt idx="83344" formatCode="0.00E+00">
                  <c:v>5.4900000000000001E-4</c:v>
                </c:pt>
                <c:pt idx="83345" formatCode="0.00E+00">
                  <c:v>5.4900000000000001E-4</c:v>
                </c:pt>
                <c:pt idx="83346" formatCode="0.00E+00">
                  <c:v>5.4900000000000001E-4</c:v>
                </c:pt>
                <c:pt idx="83347" formatCode="0.00E+00">
                  <c:v>5.4799999999999998E-4</c:v>
                </c:pt>
                <c:pt idx="83348" formatCode="0.00E+00">
                  <c:v>5.4799999999999998E-4</c:v>
                </c:pt>
                <c:pt idx="83349" formatCode="0.00E+00">
                  <c:v>5.4799999999999998E-4</c:v>
                </c:pt>
                <c:pt idx="83350" formatCode="0.00E+00">
                  <c:v>5.4699999999999996E-4</c:v>
                </c:pt>
                <c:pt idx="83351" formatCode="0.00E+00">
                  <c:v>5.4699999999999996E-4</c:v>
                </c:pt>
                <c:pt idx="83352" formatCode="0.00E+00">
                  <c:v>5.4699999999999996E-4</c:v>
                </c:pt>
                <c:pt idx="83353" formatCode="0.00E+00">
                  <c:v>5.4600000000000004E-4</c:v>
                </c:pt>
                <c:pt idx="83354" formatCode="0.00E+00">
                  <c:v>5.4600000000000004E-4</c:v>
                </c:pt>
                <c:pt idx="83355" formatCode="0.00E+00">
                  <c:v>5.4600000000000004E-4</c:v>
                </c:pt>
                <c:pt idx="83356" formatCode="0.00E+00">
                  <c:v>5.4500000000000002E-4</c:v>
                </c:pt>
                <c:pt idx="83357" formatCode="0.00E+00">
                  <c:v>5.4500000000000002E-4</c:v>
                </c:pt>
                <c:pt idx="83358" formatCode="0.00E+00">
                  <c:v>5.44E-4</c:v>
                </c:pt>
                <c:pt idx="83359" formatCode="0.00E+00">
                  <c:v>5.44E-4</c:v>
                </c:pt>
                <c:pt idx="83360" formatCode="0.00E+00">
                  <c:v>5.44E-4</c:v>
                </c:pt>
                <c:pt idx="83361" formatCode="0.00E+00">
                  <c:v>5.44E-4</c:v>
                </c:pt>
                <c:pt idx="83362" formatCode="0.00E+00">
                  <c:v>5.4299999999999997E-4</c:v>
                </c:pt>
                <c:pt idx="83363" formatCode="0.00E+00">
                  <c:v>5.4299999999999997E-4</c:v>
                </c:pt>
                <c:pt idx="83364" formatCode="0.00E+00">
                  <c:v>5.4299999999999997E-4</c:v>
                </c:pt>
                <c:pt idx="83365" formatCode="0.00E+00">
                  <c:v>5.4299999999999997E-4</c:v>
                </c:pt>
                <c:pt idx="83366" formatCode="0.00E+00">
                  <c:v>5.4199999999999995E-4</c:v>
                </c:pt>
                <c:pt idx="83367" formatCode="0.00E+00">
                  <c:v>5.4199999999999995E-4</c:v>
                </c:pt>
                <c:pt idx="83368" formatCode="0.00E+00">
                  <c:v>5.4199999999999995E-4</c:v>
                </c:pt>
                <c:pt idx="83369" formatCode="0.00E+00">
                  <c:v>5.4100000000000003E-4</c:v>
                </c:pt>
                <c:pt idx="83370" formatCode="0.00E+00">
                  <c:v>5.4100000000000003E-4</c:v>
                </c:pt>
                <c:pt idx="83371" formatCode="0.00E+00">
                  <c:v>5.4100000000000003E-4</c:v>
                </c:pt>
                <c:pt idx="83372" formatCode="0.00E+00">
                  <c:v>5.4000000000000001E-4</c:v>
                </c:pt>
                <c:pt idx="83373" formatCode="0.00E+00">
                  <c:v>5.4000000000000001E-4</c:v>
                </c:pt>
                <c:pt idx="83374" formatCode="0.00E+00">
                  <c:v>5.4000000000000001E-4</c:v>
                </c:pt>
                <c:pt idx="83375" formatCode="0.00E+00">
                  <c:v>5.4000000000000001E-4</c:v>
                </c:pt>
                <c:pt idx="83376" formatCode="0.00E+00">
                  <c:v>5.3899999999999998E-4</c:v>
                </c:pt>
                <c:pt idx="83377" formatCode="0.00E+00">
                  <c:v>5.3899999999999998E-4</c:v>
                </c:pt>
                <c:pt idx="83378" formatCode="0.00E+00">
                  <c:v>5.3899999999999998E-4</c:v>
                </c:pt>
                <c:pt idx="83379" formatCode="0.00E+00">
                  <c:v>5.3799999999999996E-4</c:v>
                </c:pt>
                <c:pt idx="83380" formatCode="0.00E+00">
                  <c:v>5.3799999999999996E-4</c:v>
                </c:pt>
                <c:pt idx="83381" formatCode="0.00E+00">
                  <c:v>5.3799999999999996E-4</c:v>
                </c:pt>
                <c:pt idx="83382" formatCode="0.00E+00">
                  <c:v>5.3799999999999996E-4</c:v>
                </c:pt>
                <c:pt idx="83383" formatCode="0.00E+00">
                  <c:v>5.3700000000000004E-4</c:v>
                </c:pt>
                <c:pt idx="83384" formatCode="0.00E+00">
                  <c:v>5.3700000000000004E-4</c:v>
                </c:pt>
                <c:pt idx="83385" formatCode="0.00E+00">
                  <c:v>5.3700000000000004E-4</c:v>
                </c:pt>
                <c:pt idx="83386" formatCode="0.00E+00">
                  <c:v>5.3600000000000002E-4</c:v>
                </c:pt>
                <c:pt idx="83387" formatCode="0.00E+00">
                  <c:v>5.3600000000000002E-4</c:v>
                </c:pt>
                <c:pt idx="83388" formatCode="0.00E+00">
                  <c:v>5.3600000000000002E-4</c:v>
                </c:pt>
                <c:pt idx="83389" formatCode="0.00E+00">
                  <c:v>5.3499999999999999E-4</c:v>
                </c:pt>
                <c:pt idx="83390" formatCode="0.00E+00">
                  <c:v>5.3499999999999999E-4</c:v>
                </c:pt>
                <c:pt idx="83391" formatCode="0.00E+00">
                  <c:v>5.3499999999999999E-4</c:v>
                </c:pt>
                <c:pt idx="83392" formatCode="0.00E+00">
                  <c:v>5.3499999999999999E-4</c:v>
                </c:pt>
                <c:pt idx="83393" formatCode="0.00E+00">
                  <c:v>5.3499999999999999E-4</c:v>
                </c:pt>
                <c:pt idx="83394" formatCode="0.00E+00">
                  <c:v>5.3399999999999997E-4</c:v>
                </c:pt>
                <c:pt idx="83395" formatCode="0.00E+00">
                  <c:v>5.3399999999999997E-4</c:v>
                </c:pt>
                <c:pt idx="83396" formatCode="0.00E+00">
                  <c:v>5.3399999999999997E-4</c:v>
                </c:pt>
                <c:pt idx="83397" formatCode="0.00E+00">
                  <c:v>5.3399999999999997E-4</c:v>
                </c:pt>
                <c:pt idx="83398" formatCode="0.00E+00">
                  <c:v>5.3300000000000005E-4</c:v>
                </c:pt>
                <c:pt idx="83399" formatCode="0.00E+00">
                  <c:v>5.3300000000000005E-4</c:v>
                </c:pt>
                <c:pt idx="83400" formatCode="0.00E+00">
                  <c:v>5.3300000000000005E-4</c:v>
                </c:pt>
                <c:pt idx="83401" formatCode="0.00E+00">
                  <c:v>5.3200000000000003E-4</c:v>
                </c:pt>
                <c:pt idx="83402" formatCode="0.00E+00">
                  <c:v>5.3200000000000003E-4</c:v>
                </c:pt>
                <c:pt idx="83403" formatCode="0.00E+00">
                  <c:v>5.3200000000000003E-4</c:v>
                </c:pt>
                <c:pt idx="83404" formatCode="0.00E+00">
                  <c:v>5.3200000000000003E-4</c:v>
                </c:pt>
                <c:pt idx="83405" formatCode="0.00E+00">
                  <c:v>5.31E-4</c:v>
                </c:pt>
                <c:pt idx="83406" formatCode="0.00E+00">
                  <c:v>5.31E-4</c:v>
                </c:pt>
                <c:pt idx="83407" formatCode="0.00E+00">
                  <c:v>5.31E-4</c:v>
                </c:pt>
                <c:pt idx="83408" formatCode="0.00E+00">
                  <c:v>5.31E-4</c:v>
                </c:pt>
                <c:pt idx="83409" formatCode="0.00E+00">
                  <c:v>5.2999999999999998E-4</c:v>
                </c:pt>
                <c:pt idx="83410" formatCode="0.00E+00">
                  <c:v>5.2999999999999998E-4</c:v>
                </c:pt>
                <c:pt idx="83411" formatCode="0.00E+00">
                  <c:v>5.2999999999999998E-4</c:v>
                </c:pt>
                <c:pt idx="83412" formatCode="0.00E+00">
                  <c:v>5.2999999999999998E-4</c:v>
                </c:pt>
                <c:pt idx="83413" formatCode="0.00E+00">
                  <c:v>5.2899999999999996E-4</c:v>
                </c:pt>
                <c:pt idx="83414" formatCode="0.00E+00">
                  <c:v>5.2899999999999996E-4</c:v>
                </c:pt>
                <c:pt idx="83415" formatCode="0.00E+00">
                  <c:v>5.2899999999999996E-4</c:v>
                </c:pt>
                <c:pt idx="83416" formatCode="0.00E+00">
                  <c:v>5.2899999999999996E-4</c:v>
                </c:pt>
                <c:pt idx="83417" formatCode="0.00E+00">
                  <c:v>5.2800000000000004E-4</c:v>
                </c:pt>
                <c:pt idx="83418" formatCode="0.00E+00">
                  <c:v>5.2800000000000004E-4</c:v>
                </c:pt>
                <c:pt idx="83419" formatCode="0.00E+00">
                  <c:v>5.2800000000000004E-4</c:v>
                </c:pt>
                <c:pt idx="83420" formatCode="0.00E+00">
                  <c:v>5.2800000000000004E-4</c:v>
                </c:pt>
                <c:pt idx="83421" formatCode="0.00E+00">
                  <c:v>5.2800000000000004E-4</c:v>
                </c:pt>
                <c:pt idx="83422" formatCode="0.00E+00">
                  <c:v>5.2700000000000002E-4</c:v>
                </c:pt>
                <c:pt idx="83423" formatCode="0.00E+00">
                  <c:v>5.2700000000000002E-4</c:v>
                </c:pt>
                <c:pt idx="83424" formatCode="0.00E+00">
                  <c:v>5.2700000000000002E-4</c:v>
                </c:pt>
                <c:pt idx="83425" formatCode="0.00E+00">
                  <c:v>5.2599999999999999E-4</c:v>
                </c:pt>
                <c:pt idx="83426" formatCode="0.00E+00">
                  <c:v>5.2599999999999999E-4</c:v>
                </c:pt>
                <c:pt idx="83427" formatCode="0.00E+00">
                  <c:v>5.2599999999999999E-4</c:v>
                </c:pt>
                <c:pt idx="83428" formatCode="0.00E+00">
                  <c:v>5.2599999999999999E-4</c:v>
                </c:pt>
                <c:pt idx="83429" formatCode="0.00E+00">
                  <c:v>5.2599999999999999E-4</c:v>
                </c:pt>
                <c:pt idx="83430" formatCode="0.00E+00">
                  <c:v>5.2599999999999999E-4</c:v>
                </c:pt>
                <c:pt idx="83431" formatCode="0.00E+00">
                  <c:v>5.2499999999999997E-4</c:v>
                </c:pt>
                <c:pt idx="83432" formatCode="0.00E+00">
                  <c:v>5.2499999999999997E-4</c:v>
                </c:pt>
                <c:pt idx="83433" formatCode="0.00E+00">
                  <c:v>5.2499999999999997E-4</c:v>
                </c:pt>
                <c:pt idx="83434" formatCode="0.00E+00">
                  <c:v>5.2400000000000005E-4</c:v>
                </c:pt>
                <c:pt idx="83435" formatCode="0.00E+00">
                  <c:v>5.2400000000000005E-4</c:v>
                </c:pt>
                <c:pt idx="83436" formatCode="0.00E+00">
                  <c:v>5.2400000000000005E-4</c:v>
                </c:pt>
                <c:pt idx="83437" formatCode="0.00E+00">
                  <c:v>5.2400000000000005E-4</c:v>
                </c:pt>
                <c:pt idx="83438" formatCode="0.00E+00">
                  <c:v>5.2400000000000005E-4</c:v>
                </c:pt>
                <c:pt idx="83439" formatCode="0.00E+00">
                  <c:v>5.2300000000000003E-4</c:v>
                </c:pt>
                <c:pt idx="83440" formatCode="0.00E+00">
                  <c:v>5.2300000000000003E-4</c:v>
                </c:pt>
                <c:pt idx="83441" formatCode="0.00E+00">
                  <c:v>5.2300000000000003E-4</c:v>
                </c:pt>
                <c:pt idx="83442" formatCode="0.00E+00">
                  <c:v>5.2300000000000003E-4</c:v>
                </c:pt>
                <c:pt idx="83443" formatCode="0.00E+00">
                  <c:v>5.2300000000000003E-4</c:v>
                </c:pt>
                <c:pt idx="83444" formatCode="0.00E+00">
                  <c:v>5.22E-4</c:v>
                </c:pt>
                <c:pt idx="83445" formatCode="0.00E+00">
                  <c:v>5.22E-4</c:v>
                </c:pt>
                <c:pt idx="83446" formatCode="0.00E+00">
                  <c:v>5.22E-4</c:v>
                </c:pt>
                <c:pt idx="83447" formatCode="0.00E+00">
                  <c:v>5.22E-4</c:v>
                </c:pt>
                <c:pt idx="83448" formatCode="0.00E+00">
                  <c:v>5.2099999999999998E-4</c:v>
                </c:pt>
                <c:pt idx="83449" formatCode="0.00E+00">
                  <c:v>5.2099999999999998E-4</c:v>
                </c:pt>
                <c:pt idx="83450" formatCode="0.00E+00">
                  <c:v>5.2099999999999998E-4</c:v>
                </c:pt>
                <c:pt idx="83451" formatCode="0.00E+00">
                  <c:v>5.2099999999999998E-4</c:v>
                </c:pt>
                <c:pt idx="83452" formatCode="0.00E+00">
                  <c:v>5.2099999999999998E-4</c:v>
                </c:pt>
                <c:pt idx="83453" formatCode="0.00E+00">
                  <c:v>5.1999999999999995E-4</c:v>
                </c:pt>
                <c:pt idx="83454" formatCode="0.00E+00">
                  <c:v>5.1999999999999995E-4</c:v>
                </c:pt>
                <c:pt idx="83455" formatCode="0.00E+00">
                  <c:v>5.1999999999999995E-4</c:v>
                </c:pt>
                <c:pt idx="83456" formatCode="0.00E+00">
                  <c:v>5.1999999999999995E-4</c:v>
                </c:pt>
                <c:pt idx="83457" formatCode="0.00E+00">
                  <c:v>5.1999999999999995E-4</c:v>
                </c:pt>
                <c:pt idx="83458" formatCode="0.00E+00">
                  <c:v>5.1900000000000004E-4</c:v>
                </c:pt>
                <c:pt idx="83459" formatCode="0.00E+00">
                  <c:v>5.1900000000000004E-4</c:v>
                </c:pt>
                <c:pt idx="83460" formatCode="0.00E+00">
                  <c:v>5.1900000000000004E-4</c:v>
                </c:pt>
                <c:pt idx="83461" formatCode="0.00E+00">
                  <c:v>5.1900000000000004E-4</c:v>
                </c:pt>
                <c:pt idx="83462" formatCode="0.00E+00">
                  <c:v>5.1900000000000004E-4</c:v>
                </c:pt>
                <c:pt idx="83463" formatCode="0.00E+00">
                  <c:v>5.1800000000000001E-4</c:v>
                </c:pt>
                <c:pt idx="83464" formatCode="0.00E+00">
                  <c:v>5.1800000000000001E-4</c:v>
                </c:pt>
                <c:pt idx="83465" formatCode="0.00E+00">
                  <c:v>5.1800000000000001E-4</c:v>
                </c:pt>
                <c:pt idx="83466" formatCode="0.00E+00">
                  <c:v>5.1800000000000001E-4</c:v>
                </c:pt>
                <c:pt idx="83467" formatCode="0.00E+00">
                  <c:v>5.1800000000000001E-4</c:v>
                </c:pt>
                <c:pt idx="83468" formatCode="0.00E+00">
                  <c:v>5.1699999999999999E-4</c:v>
                </c:pt>
                <c:pt idx="83469" formatCode="0.00E+00">
                  <c:v>5.1699999999999999E-4</c:v>
                </c:pt>
                <c:pt idx="83470" formatCode="0.00E+00">
                  <c:v>5.1699999999999999E-4</c:v>
                </c:pt>
                <c:pt idx="83471" formatCode="0.00E+00">
                  <c:v>5.1699999999999999E-4</c:v>
                </c:pt>
                <c:pt idx="83472" formatCode="0.00E+00">
                  <c:v>5.1699999999999999E-4</c:v>
                </c:pt>
                <c:pt idx="83473" formatCode="0.00E+00">
                  <c:v>5.1699999999999999E-4</c:v>
                </c:pt>
                <c:pt idx="83474" formatCode="0.00E+00">
                  <c:v>5.1699999999999999E-4</c:v>
                </c:pt>
                <c:pt idx="83475" formatCode="0.00E+00">
                  <c:v>5.1599999999999997E-4</c:v>
                </c:pt>
                <c:pt idx="83476" formatCode="0.00E+00">
                  <c:v>5.1599999999999997E-4</c:v>
                </c:pt>
                <c:pt idx="83477" formatCode="0.00E+00">
                  <c:v>5.1599999999999997E-4</c:v>
                </c:pt>
                <c:pt idx="83478" formatCode="0.00E+00">
                  <c:v>5.1599999999999997E-4</c:v>
                </c:pt>
                <c:pt idx="83479" formatCode="0.00E+00">
                  <c:v>5.1500000000000005E-4</c:v>
                </c:pt>
                <c:pt idx="83480" formatCode="0.00E+00">
                  <c:v>5.1500000000000005E-4</c:v>
                </c:pt>
                <c:pt idx="83481" formatCode="0.00E+00">
                  <c:v>5.1500000000000005E-4</c:v>
                </c:pt>
                <c:pt idx="83482" formatCode="0.00E+00">
                  <c:v>5.1500000000000005E-4</c:v>
                </c:pt>
                <c:pt idx="83483" formatCode="0.00E+00">
                  <c:v>5.1500000000000005E-4</c:v>
                </c:pt>
                <c:pt idx="83484" formatCode="0.00E+00">
                  <c:v>5.1500000000000005E-4</c:v>
                </c:pt>
                <c:pt idx="83485" formatCode="0.00E+00">
                  <c:v>5.1400000000000003E-4</c:v>
                </c:pt>
                <c:pt idx="83486" formatCode="0.00E+00">
                  <c:v>5.1400000000000003E-4</c:v>
                </c:pt>
                <c:pt idx="83487" formatCode="0.00E+00">
                  <c:v>5.1400000000000003E-4</c:v>
                </c:pt>
                <c:pt idx="83488" formatCode="0.00E+00">
                  <c:v>5.1400000000000003E-4</c:v>
                </c:pt>
                <c:pt idx="83489" formatCode="0.00E+00">
                  <c:v>5.1400000000000003E-4</c:v>
                </c:pt>
                <c:pt idx="83490" formatCode="0.00E+00">
                  <c:v>5.13E-4</c:v>
                </c:pt>
                <c:pt idx="83491" formatCode="0.00E+00">
                  <c:v>5.13E-4</c:v>
                </c:pt>
                <c:pt idx="83492" formatCode="0.00E+00">
                  <c:v>5.13E-4</c:v>
                </c:pt>
                <c:pt idx="83493" formatCode="0.00E+00">
                  <c:v>5.13E-4</c:v>
                </c:pt>
                <c:pt idx="83494" formatCode="0.00E+00">
                  <c:v>5.13E-4</c:v>
                </c:pt>
                <c:pt idx="83495" formatCode="0.00E+00">
                  <c:v>5.1199999999999998E-4</c:v>
                </c:pt>
                <c:pt idx="83496" formatCode="0.00E+00">
                  <c:v>5.1199999999999998E-4</c:v>
                </c:pt>
                <c:pt idx="83497" formatCode="0.00E+00">
                  <c:v>5.1199999999999998E-4</c:v>
                </c:pt>
                <c:pt idx="83498" formatCode="0.00E+00">
                  <c:v>5.1199999999999998E-4</c:v>
                </c:pt>
                <c:pt idx="83499" formatCode="0.00E+00">
                  <c:v>5.1199999999999998E-4</c:v>
                </c:pt>
                <c:pt idx="83500" formatCode="0.00E+00">
                  <c:v>5.1199999999999998E-4</c:v>
                </c:pt>
                <c:pt idx="83501" formatCode="0.00E+00">
                  <c:v>5.1199999999999998E-4</c:v>
                </c:pt>
                <c:pt idx="83502" formatCode="0.00E+00">
                  <c:v>5.1099999999999995E-4</c:v>
                </c:pt>
                <c:pt idx="83503" formatCode="0.00E+00">
                  <c:v>5.1099999999999995E-4</c:v>
                </c:pt>
                <c:pt idx="83504" formatCode="0.00E+00">
                  <c:v>5.1099999999999995E-4</c:v>
                </c:pt>
                <c:pt idx="83505" formatCode="0.00E+00">
                  <c:v>5.1099999999999995E-4</c:v>
                </c:pt>
                <c:pt idx="83506" formatCode="0.00E+00">
                  <c:v>5.1099999999999995E-4</c:v>
                </c:pt>
                <c:pt idx="83507" formatCode="0.00E+00">
                  <c:v>5.1000000000000004E-4</c:v>
                </c:pt>
                <c:pt idx="83508" formatCode="0.00E+00">
                  <c:v>5.1000000000000004E-4</c:v>
                </c:pt>
                <c:pt idx="83509" formatCode="0.00E+00">
                  <c:v>5.1000000000000004E-4</c:v>
                </c:pt>
                <c:pt idx="83510" formatCode="0.00E+00">
                  <c:v>5.1000000000000004E-4</c:v>
                </c:pt>
                <c:pt idx="83511" formatCode="0.00E+00">
                  <c:v>5.1000000000000004E-4</c:v>
                </c:pt>
                <c:pt idx="83512" formatCode="0.00E+00">
                  <c:v>5.1000000000000004E-4</c:v>
                </c:pt>
                <c:pt idx="83513" formatCode="0.00E+00">
                  <c:v>5.1000000000000004E-4</c:v>
                </c:pt>
                <c:pt idx="83514" formatCode="0.00E+00">
                  <c:v>5.0900000000000001E-4</c:v>
                </c:pt>
                <c:pt idx="83515" formatCode="0.00E+00">
                  <c:v>5.0900000000000001E-4</c:v>
                </c:pt>
                <c:pt idx="83516" formatCode="0.00E+00">
                  <c:v>5.0900000000000001E-4</c:v>
                </c:pt>
                <c:pt idx="83517" formatCode="0.00E+00">
                  <c:v>5.0900000000000001E-4</c:v>
                </c:pt>
                <c:pt idx="83518" formatCode="0.00E+00">
                  <c:v>5.0900000000000001E-4</c:v>
                </c:pt>
                <c:pt idx="83519" formatCode="0.00E+00">
                  <c:v>5.0900000000000001E-4</c:v>
                </c:pt>
                <c:pt idx="83520" formatCode="0.00E+00">
                  <c:v>5.0799999999999999E-4</c:v>
                </c:pt>
                <c:pt idx="83521" formatCode="0.00E+00">
                  <c:v>5.0799999999999999E-4</c:v>
                </c:pt>
                <c:pt idx="83522" formatCode="0.00E+00">
                  <c:v>5.0799999999999999E-4</c:v>
                </c:pt>
                <c:pt idx="83523" formatCode="0.00E+00">
                  <c:v>5.0799999999999999E-4</c:v>
                </c:pt>
                <c:pt idx="83524" formatCode="0.00E+00">
                  <c:v>5.0799999999999999E-4</c:v>
                </c:pt>
                <c:pt idx="83525" formatCode="0.00E+00">
                  <c:v>5.0799999999999999E-4</c:v>
                </c:pt>
                <c:pt idx="83526" formatCode="0.00E+00">
                  <c:v>5.0699999999999996E-4</c:v>
                </c:pt>
                <c:pt idx="83527" formatCode="0.00E+00">
                  <c:v>5.0699999999999996E-4</c:v>
                </c:pt>
                <c:pt idx="83528" formatCode="0.00E+00">
                  <c:v>5.0699999999999996E-4</c:v>
                </c:pt>
                <c:pt idx="83529" formatCode="0.00E+00">
                  <c:v>5.0699999999999996E-4</c:v>
                </c:pt>
                <c:pt idx="83530" formatCode="0.00E+00">
                  <c:v>5.0699999999999996E-4</c:v>
                </c:pt>
                <c:pt idx="83531" formatCode="0.00E+00">
                  <c:v>5.0699999999999996E-4</c:v>
                </c:pt>
                <c:pt idx="83532" formatCode="0.00E+00">
                  <c:v>5.0699999999999996E-4</c:v>
                </c:pt>
                <c:pt idx="83533" formatCode="0.00E+00">
                  <c:v>5.0600000000000005E-4</c:v>
                </c:pt>
                <c:pt idx="83534" formatCode="0.00E+00">
                  <c:v>5.0600000000000005E-4</c:v>
                </c:pt>
                <c:pt idx="83535" formatCode="0.00E+00">
                  <c:v>5.0600000000000005E-4</c:v>
                </c:pt>
                <c:pt idx="83536" formatCode="0.00E+00">
                  <c:v>5.0600000000000005E-4</c:v>
                </c:pt>
                <c:pt idx="83537" formatCode="0.00E+00">
                  <c:v>5.0600000000000005E-4</c:v>
                </c:pt>
                <c:pt idx="83538" formatCode="0.00E+00">
                  <c:v>5.0600000000000005E-4</c:v>
                </c:pt>
                <c:pt idx="83539" formatCode="0.00E+00">
                  <c:v>5.0600000000000005E-4</c:v>
                </c:pt>
                <c:pt idx="83540" formatCode="0.00E+00">
                  <c:v>5.0600000000000005E-4</c:v>
                </c:pt>
                <c:pt idx="83541" formatCode="0.00E+00">
                  <c:v>5.0500000000000002E-4</c:v>
                </c:pt>
                <c:pt idx="83542" formatCode="0.00E+00">
                  <c:v>5.0500000000000002E-4</c:v>
                </c:pt>
                <c:pt idx="83543" formatCode="0.00E+00">
                  <c:v>5.0500000000000002E-4</c:v>
                </c:pt>
                <c:pt idx="83544" formatCode="0.00E+00">
                  <c:v>5.0500000000000002E-4</c:v>
                </c:pt>
                <c:pt idx="83545" formatCode="0.00E+00">
                  <c:v>5.0500000000000002E-4</c:v>
                </c:pt>
                <c:pt idx="83546" formatCode="0.00E+00">
                  <c:v>5.04E-4</c:v>
                </c:pt>
                <c:pt idx="83547" formatCode="0.00E+00">
                  <c:v>5.04E-4</c:v>
                </c:pt>
                <c:pt idx="83548" formatCode="0.00E+00">
                  <c:v>5.04E-4</c:v>
                </c:pt>
                <c:pt idx="83549" formatCode="0.00E+00">
                  <c:v>5.04E-4</c:v>
                </c:pt>
                <c:pt idx="83550" formatCode="0.00E+00">
                  <c:v>5.04E-4</c:v>
                </c:pt>
                <c:pt idx="83551" formatCode="0.00E+00">
                  <c:v>5.04E-4</c:v>
                </c:pt>
                <c:pt idx="83552" formatCode="0.00E+00">
                  <c:v>5.04E-4</c:v>
                </c:pt>
                <c:pt idx="83553" formatCode="0.00E+00">
                  <c:v>5.04E-4</c:v>
                </c:pt>
                <c:pt idx="83554" formatCode="0.00E+00">
                  <c:v>5.0299999999999997E-4</c:v>
                </c:pt>
                <c:pt idx="83555" formatCode="0.00E+00">
                  <c:v>5.0299999999999997E-4</c:v>
                </c:pt>
                <c:pt idx="83556" formatCode="0.00E+00">
                  <c:v>5.0299999999999997E-4</c:v>
                </c:pt>
                <c:pt idx="83557" formatCode="0.00E+00">
                  <c:v>5.0299999999999997E-4</c:v>
                </c:pt>
                <c:pt idx="83558" formatCode="0.00E+00">
                  <c:v>5.0299999999999997E-4</c:v>
                </c:pt>
                <c:pt idx="83559" formatCode="0.00E+00">
                  <c:v>5.0299999999999997E-4</c:v>
                </c:pt>
                <c:pt idx="83560" formatCode="0.00E+00">
                  <c:v>5.0299999999999997E-4</c:v>
                </c:pt>
                <c:pt idx="83561" formatCode="0.00E+00">
                  <c:v>5.0199999999999995E-4</c:v>
                </c:pt>
                <c:pt idx="83562" formatCode="0.00E+00">
                  <c:v>5.0199999999999995E-4</c:v>
                </c:pt>
                <c:pt idx="83563" formatCode="0.00E+00">
                  <c:v>5.0199999999999995E-4</c:v>
                </c:pt>
                <c:pt idx="83564" formatCode="0.00E+00">
                  <c:v>5.0199999999999995E-4</c:v>
                </c:pt>
                <c:pt idx="83565" formatCode="0.00E+00">
                  <c:v>5.0199999999999995E-4</c:v>
                </c:pt>
                <c:pt idx="83566" formatCode="0.00E+00">
                  <c:v>5.0199999999999995E-4</c:v>
                </c:pt>
                <c:pt idx="83567" formatCode="0.00E+00">
                  <c:v>5.0199999999999995E-4</c:v>
                </c:pt>
                <c:pt idx="83568" formatCode="0.00E+00">
                  <c:v>5.0100000000000003E-4</c:v>
                </c:pt>
                <c:pt idx="83569" formatCode="0.00E+00">
                  <c:v>5.0100000000000003E-4</c:v>
                </c:pt>
                <c:pt idx="83570" formatCode="0.00E+00">
                  <c:v>5.0100000000000003E-4</c:v>
                </c:pt>
                <c:pt idx="83571" formatCode="0.00E+00">
                  <c:v>5.0100000000000003E-4</c:v>
                </c:pt>
                <c:pt idx="83572" formatCode="0.00E+00">
                  <c:v>5.0100000000000003E-4</c:v>
                </c:pt>
                <c:pt idx="83573" formatCode="0.00E+00">
                  <c:v>5.0100000000000003E-4</c:v>
                </c:pt>
                <c:pt idx="83574" formatCode="0.00E+00">
                  <c:v>5.0100000000000003E-4</c:v>
                </c:pt>
                <c:pt idx="83575" formatCode="0.00E+00">
                  <c:v>5.0100000000000003E-4</c:v>
                </c:pt>
                <c:pt idx="83576" formatCode="0.00E+00">
                  <c:v>5.0000000000000001E-4</c:v>
                </c:pt>
                <c:pt idx="83577" formatCode="0.00E+00">
                  <c:v>5.0000000000000001E-4</c:v>
                </c:pt>
                <c:pt idx="83578" formatCode="0.00E+00">
                  <c:v>5.0000000000000001E-4</c:v>
                </c:pt>
                <c:pt idx="83579" formatCode="0.00E+00">
                  <c:v>5.0000000000000001E-4</c:v>
                </c:pt>
                <c:pt idx="83580" formatCode="0.00E+00">
                  <c:v>5.0000000000000001E-4</c:v>
                </c:pt>
                <c:pt idx="83581" formatCode="0.00E+00">
                  <c:v>5.0000000000000001E-4</c:v>
                </c:pt>
                <c:pt idx="83582" formatCode="0.00E+00">
                  <c:v>5.0000000000000001E-4</c:v>
                </c:pt>
                <c:pt idx="83583" formatCode="0.00E+00">
                  <c:v>5.0000000000000001E-4</c:v>
                </c:pt>
                <c:pt idx="83584" formatCode="0.00E+00">
                  <c:v>5.0000000000000001E-4</c:v>
                </c:pt>
                <c:pt idx="83585" formatCode="0.00E+00">
                  <c:v>4.9899999999999999E-4</c:v>
                </c:pt>
                <c:pt idx="83586" formatCode="0.00E+00">
                  <c:v>4.9899999999999999E-4</c:v>
                </c:pt>
                <c:pt idx="83587" formatCode="0.00E+00">
                  <c:v>4.9899999999999999E-4</c:v>
                </c:pt>
                <c:pt idx="83588" formatCode="0.00E+00">
                  <c:v>4.9899999999999999E-4</c:v>
                </c:pt>
                <c:pt idx="83589" formatCode="0.00E+00">
                  <c:v>4.9899999999999999E-4</c:v>
                </c:pt>
                <c:pt idx="83590" formatCode="0.00E+00">
                  <c:v>4.9899999999999999E-4</c:v>
                </c:pt>
                <c:pt idx="83591" formatCode="0.00E+00">
                  <c:v>4.9899999999999999E-4</c:v>
                </c:pt>
                <c:pt idx="83592" formatCode="0.00E+00">
                  <c:v>4.9799999999999996E-4</c:v>
                </c:pt>
                <c:pt idx="83593" formatCode="0.00E+00">
                  <c:v>4.9799999999999996E-4</c:v>
                </c:pt>
                <c:pt idx="83594" formatCode="0.00E+00">
                  <c:v>4.9799999999999996E-4</c:v>
                </c:pt>
                <c:pt idx="83595" formatCode="0.00E+00">
                  <c:v>4.9799999999999996E-4</c:v>
                </c:pt>
                <c:pt idx="83596" formatCode="0.00E+00">
                  <c:v>4.9799999999999996E-4</c:v>
                </c:pt>
                <c:pt idx="83597" formatCode="0.00E+00">
                  <c:v>4.9799999999999996E-4</c:v>
                </c:pt>
                <c:pt idx="83598" formatCode="0.00E+00">
                  <c:v>4.9799999999999996E-4</c:v>
                </c:pt>
                <c:pt idx="83599" formatCode="0.00E+00">
                  <c:v>4.9799999999999996E-4</c:v>
                </c:pt>
                <c:pt idx="83600" formatCode="0.00E+00">
                  <c:v>4.9700000000000005E-4</c:v>
                </c:pt>
                <c:pt idx="83601" formatCode="0.00E+00">
                  <c:v>4.9700000000000005E-4</c:v>
                </c:pt>
                <c:pt idx="83602" formatCode="0.00E+00">
                  <c:v>4.9700000000000005E-4</c:v>
                </c:pt>
                <c:pt idx="83603" formatCode="0.00E+00">
                  <c:v>4.9700000000000005E-4</c:v>
                </c:pt>
                <c:pt idx="83604" formatCode="0.00E+00">
                  <c:v>4.9700000000000005E-4</c:v>
                </c:pt>
                <c:pt idx="83605" formatCode="0.00E+00">
                  <c:v>4.9700000000000005E-4</c:v>
                </c:pt>
                <c:pt idx="83606" formatCode="0.00E+00">
                  <c:v>4.9700000000000005E-4</c:v>
                </c:pt>
                <c:pt idx="83607" formatCode="0.00E+00">
                  <c:v>4.9700000000000005E-4</c:v>
                </c:pt>
                <c:pt idx="83608" formatCode="0.00E+00">
                  <c:v>4.9700000000000005E-4</c:v>
                </c:pt>
                <c:pt idx="83609" formatCode="0.00E+00">
                  <c:v>4.9600000000000002E-4</c:v>
                </c:pt>
                <c:pt idx="83610" formatCode="0.00E+00">
                  <c:v>4.9600000000000002E-4</c:v>
                </c:pt>
                <c:pt idx="83611" formatCode="0.00E+00">
                  <c:v>4.9600000000000002E-4</c:v>
                </c:pt>
                <c:pt idx="83612" formatCode="0.00E+00">
                  <c:v>4.9600000000000002E-4</c:v>
                </c:pt>
                <c:pt idx="83613" formatCode="0.00E+00">
                  <c:v>4.9600000000000002E-4</c:v>
                </c:pt>
                <c:pt idx="83614" formatCode="0.00E+00">
                  <c:v>4.9600000000000002E-4</c:v>
                </c:pt>
                <c:pt idx="83615" formatCode="0.00E+00">
                  <c:v>4.9600000000000002E-4</c:v>
                </c:pt>
                <c:pt idx="83616" formatCode="0.00E+00">
                  <c:v>4.9600000000000002E-4</c:v>
                </c:pt>
                <c:pt idx="83617" formatCode="0.00E+00">
                  <c:v>4.95E-4</c:v>
                </c:pt>
                <c:pt idx="83618" formatCode="0.00E+00">
                  <c:v>4.95E-4</c:v>
                </c:pt>
                <c:pt idx="83619" formatCode="0.00E+00">
                  <c:v>4.95E-4</c:v>
                </c:pt>
                <c:pt idx="83620" formatCode="0.00E+00">
                  <c:v>4.95E-4</c:v>
                </c:pt>
                <c:pt idx="83621" formatCode="0.00E+00">
                  <c:v>4.95E-4</c:v>
                </c:pt>
                <c:pt idx="83622" formatCode="0.00E+00">
                  <c:v>4.95E-4</c:v>
                </c:pt>
                <c:pt idx="83623" formatCode="0.00E+00">
                  <c:v>4.95E-4</c:v>
                </c:pt>
                <c:pt idx="83624" formatCode="0.00E+00">
                  <c:v>4.95E-4</c:v>
                </c:pt>
                <c:pt idx="83625" formatCode="0.00E+00">
                  <c:v>4.95E-4</c:v>
                </c:pt>
                <c:pt idx="83626" formatCode="0.00E+00">
                  <c:v>4.9399999999999997E-4</c:v>
                </c:pt>
                <c:pt idx="83627" formatCode="0.00E+00">
                  <c:v>4.9399999999999997E-4</c:v>
                </c:pt>
                <c:pt idx="83628" formatCode="0.00E+00">
                  <c:v>4.9399999999999997E-4</c:v>
                </c:pt>
                <c:pt idx="83629" formatCode="0.00E+00">
                  <c:v>4.9399999999999997E-4</c:v>
                </c:pt>
                <c:pt idx="83630" formatCode="0.00E+00">
                  <c:v>4.9399999999999997E-4</c:v>
                </c:pt>
                <c:pt idx="83631" formatCode="0.00E+00">
                  <c:v>4.9399999999999997E-4</c:v>
                </c:pt>
                <c:pt idx="83632" formatCode="0.00E+00">
                  <c:v>4.9399999999999997E-4</c:v>
                </c:pt>
                <c:pt idx="83633" formatCode="0.00E+00">
                  <c:v>4.9399999999999997E-4</c:v>
                </c:pt>
                <c:pt idx="83634" formatCode="0.00E+00">
                  <c:v>4.9399999999999997E-4</c:v>
                </c:pt>
                <c:pt idx="83635" formatCode="0.00E+00">
                  <c:v>4.9299999999999995E-4</c:v>
                </c:pt>
                <c:pt idx="83636" formatCode="0.00E+00">
                  <c:v>4.9299999999999995E-4</c:v>
                </c:pt>
                <c:pt idx="83637" formatCode="0.00E+00">
                  <c:v>4.9299999999999995E-4</c:v>
                </c:pt>
                <c:pt idx="83638" formatCode="0.00E+00">
                  <c:v>4.9299999999999995E-4</c:v>
                </c:pt>
                <c:pt idx="83639" formatCode="0.00E+00">
                  <c:v>4.9299999999999995E-4</c:v>
                </c:pt>
                <c:pt idx="83640" formatCode="0.00E+00">
                  <c:v>4.9299999999999995E-4</c:v>
                </c:pt>
                <c:pt idx="83641" formatCode="0.00E+00">
                  <c:v>4.9299999999999995E-4</c:v>
                </c:pt>
                <c:pt idx="83642" formatCode="0.00E+00">
                  <c:v>4.9299999999999995E-4</c:v>
                </c:pt>
                <c:pt idx="83643" formatCode="0.00E+00">
                  <c:v>4.9200000000000003E-4</c:v>
                </c:pt>
                <c:pt idx="83644" formatCode="0.00E+00">
                  <c:v>4.9200000000000003E-4</c:v>
                </c:pt>
                <c:pt idx="83645" formatCode="0.00E+00">
                  <c:v>4.9200000000000003E-4</c:v>
                </c:pt>
                <c:pt idx="83646" formatCode="0.00E+00">
                  <c:v>4.9200000000000003E-4</c:v>
                </c:pt>
                <c:pt idx="83647" formatCode="0.00E+00">
                  <c:v>4.9200000000000003E-4</c:v>
                </c:pt>
                <c:pt idx="83648" formatCode="0.00E+00">
                  <c:v>4.9200000000000003E-4</c:v>
                </c:pt>
                <c:pt idx="83649" formatCode="0.00E+00">
                  <c:v>4.9200000000000003E-4</c:v>
                </c:pt>
                <c:pt idx="83650" formatCode="0.00E+00">
                  <c:v>4.9200000000000003E-4</c:v>
                </c:pt>
                <c:pt idx="83651" formatCode="0.00E+00">
                  <c:v>4.9200000000000003E-4</c:v>
                </c:pt>
                <c:pt idx="83652" formatCode="0.00E+00">
                  <c:v>4.9100000000000001E-4</c:v>
                </c:pt>
                <c:pt idx="83653" formatCode="0.00E+00">
                  <c:v>4.9100000000000001E-4</c:v>
                </c:pt>
                <c:pt idx="83654" formatCode="0.00E+00">
                  <c:v>4.9100000000000001E-4</c:v>
                </c:pt>
                <c:pt idx="83655" formatCode="0.00E+00">
                  <c:v>4.9100000000000001E-4</c:v>
                </c:pt>
                <c:pt idx="83656" formatCode="0.00E+00">
                  <c:v>4.9100000000000001E-4</c:v>
                </c:pt>
                <c:pt idx="83657" formatCode="0.00E+00">
                  <c:v>4.9100000000000001E-4</c:v>
                </c:pt>
                <c:pt idx="83658" formatCode="0.00E+00">
                  <c:v>4.9100000000000001E-4</c:v>
                </c:pt>
                <c:pt idx="83659" formatCode="0.00E+00">
                  <c:v>4.9100000000000001E-4</c:v>
                </c:pt>
                <c:pt idx="83660" formatCode="0.00E+00">
                  <c:v>4.9100000000000001E-4</c:v>
                </c:pt>
                <c:pt idx="83661" formatCode="0.00E+00">
                  <c:v>4.9100000000000001E-4</c:v>
                </c:pt>
                <c:pt idx="83662" formatCode="0.00E+00">
                  <c:v>4.8999999999999998E-4</c:v>
                </c:pt>
                <c:pt idx="83663" formatCode="0.00E+00">
                  <c:v>4.8999999999999998E-4</c:v>
                </c:pt>
                <c:pt idx="83664" formatCode="0.00E+00">
                  <c:v>4.8999999999999998E-4</c:v>
                </c:pt>
                <c:pt idx="83665" formatCode="0.00E+00">
                  <c:v>4.8999999999999998E-4</c:v>
                </c:pt>
                <c:pt idx="83666" formatCode="0.00E+00">
                  <c:v>4.8999999999999998E-4</c:v>
                </c:pt>
                <c:pt idx="83667" formatCode="0.00E+00">
                  <c:v>4.8999999999999998E-4</c:v>
                </c:pt>
                <c:pt idx="83668" formatCode="0.00E+00">
                  <c:v>4.8999999999999998E-4</c:v>
                </c:pt>
                <c:pt idx="83669" formatCode="0.00E+00">
                  <c:v>4.8999999999999998E-4</c:v>
                </c:pt>
                <c:pt idx="83670" formatCode="0.00E+00">
                  <c:v>4.8999999999999998E-4</c:v>
                </c:pt>
                <c:pt idx="83671" formatCode="0.00E+00">
                  <c:v>4.8899999999999996E-4</c:v>
                </c:pt>
                <c:pt idx="83672" formatCode="0.00E+00">
                  <c:v>4.8899999999999996E-4</c:v>
                </c:pt>
                <c:pt idx="83673" formatCode="0.00E+00">
                  <c:v>4.8899999999999996E-4</c:v>
                </c:pt>
                <c:pt idx="83674" formatCode="0.00E+00">
                  <c:v>4.8899999999999996E-4</c:v>
                </c:pt>
                <c:pt idx="83675" formatCode="0.00E+00">
                  <c:v>4.8899999999999996E-4</c:v>
                </c:pt>
                <c:pt idx="83676" formatCode="0.00E+00">
                  <c:v>4.8899999999999996E-4</c:v>
                </c:pt>
                <c:pt idx="83677" formatCode="0.00E+00">
                  <c:v>4.8899999999999996E-4</c:v>
                </c:pt>
                <c:pt idx="83678" formatCode="0.00E+00">
                  <c:v>4.8899999999999996E-4</c:v>
                </c:pt>
                <c:pt idx="83679" formatCode="0.00E+00">
                  <c:v>4.8899999999999996E-4</c:v>
                </c:pt>
                <c:pt idx="83680" formatCode="0.00E+00">
                  <c:v>4.8899999999999996E-4</c:v>
                </c:pt>
                <c:pt idx="83681" formatCode="0.00E+00">
                  <c:v>4.8799999999999999E-4</c:v>
                </c:pt>
                <c:pt idx="83682" formatCode="0.00E+00">
                  <c:v>4.8799999999999999E-4</c:v>
                </c:pt>
                <c:pt idx="83683" formatCode="0.00E+00">
                  <c:v>4.8799999999999999E-4</c:v>
                </c:pt>
                <c:pt idx="83684" formatCode="0.00E+00">
                  <c:v>4.8799999999999999E-4</c:v>
                </c:pt>
                <c:pt idx="83685" formatCode="0.00E+00">
                  <c:v>4.8799999999999999E-4</c:v>
                </c:pt>
                <c:pt idx="83686" formatCode="0.00E+00">
                  <c:v>4.8799999999999999E-4</c:v>
                </c:pt>
                <c:pt idx="83687" formatCode="0.00E+00">
                  <c:v>4.8799999999999999E-4</c:v>
                </c:pt>
                <c:pt idx="83688" formatCode="0.00E+00">
                  <c:v>4.8799999999999999E-4</c:v>
                </c:pt>
                <c:pt idx="83689" formatCode="0.00E+00">
                  <c:v>4.8799999999999999E-4</c:v>
                </c:pt>
                <c:pt idx="83690" formatCode="0.00E+00">
                  <c:v>4.8799999999999999E-4</c:v>
                </c:pt>
                <c:pt idx="83691" formatCode="0.00E+00">
                  <c:v>4.8799999999999999E-4</c:v>
                </c:pt>
                <c:pt idx="83692" formatCode="0.00E+00">
                  <c:v>4.8799999999999999E-4</c:v>
                </c:pt>
                <c:pt idx="83693" formatCode="0.00E+00">
                  <c:v>4.8700000000000002E-4</c:v>
                </c:pt>
                <c:pt idx="83694" formatCode="0.00E+00">
                  <c:v>4.8700000000000002E-4</c:v>
                </c:pt>
                <c:pt idx="83695" formatCode="0.00E+00">
                  <c:v>4.8700000000000002E-4</c:v>
                </c:pt>
                <c:pt idx="83696" formatCode="0.00E+00">
                  <c:v>4.8700000000000002E-4</c:v>
                </c:pt>
                <c:pt idx="83697" formatCode="0.00E+00">
                  <c:v>4.8700000000000002E-4</c:v>
                </c:pt>
                <c:pt idx="83698" formatCode="0.00E+00">
                  <c:v>4.8700000000000002E-4</c:v>
                </c:pt>
                <c:pt idx="83699" formatCode="0.00E+00">
                  <c:v>4.8700000000000002E-4</c:v>
                </c:pt>
                <c:pt idx="83700" formatCode="0.00E+00">
                  <c:v>4.8700000000000002E-4</c:v>
                </c:pt>
                <c:pt idx="83701" formatCode="0.00E+00">
                  <c:v>4.86E-4</c:v>
                </c:pt>
                <c:pt idx="83702" formatCode="0.00E+00">
                  <c:v>4.8700000000000002E-4</c:v>
                </c:pt>
                <c:pt idx="83703" formatCode="0.00E+00">
                  <c:v>4.8700000000000002E-4</c:v>
                </c:pt>
                <c:pt idx="83704" formatCode="0.00E+00">
                  <c:v>4.86E-4</c:v>
                </c:pt>
                <c:pt idx="83705" formatCode="0.00E+00">
                  <c:v>4.86E-4</c:v>
                </c:pt>
                <c:pt idx="83706" formatCode="0.00E+00">
                  <c:v>4.86E-4</c:v>
                </c:pt>
                <c:pt idx="83707" formatCode="0.00E+00">
                  <c:v>4.86E-4</c:v>
                </c:pt>
                <c:pt idx="83708" formatCode="0.00E+00">
                  <c:v>4.86E-4</c:v>
                </c:pt>
                <c:pt idx="83709" formatCode="0.00E+00">
                  <c:v>4.86E-4</c:v>
                </c:pt>
                <c:pt idx="83710" formatCode="0.00E+00">
                  <c:v>4.86E-4</c:v>
                </c:pt>
                <c:pt idx="83711" formatCode="0.00E+00">
                  <c:v>4.86E-4</c:v>
                </c:pt>
                <c:pt idx="83712" formatCode="0.00E+00">
                  <c:v>4.86E-4</c:v>
                </c:pt>
                <c:pt idx="83713" formatCode="0.00E+00">
                  <c:v>4.86E-4</c:v>
                </c:pt>
                <c:pt idx="83714" formatCode="0.00E+00">
                  <c:v>4.8500000000000003E-4</c:v>
                </c:pt>
                <c:pt idx="83715" formatCode="0.00E+00">
                  <c:v>4.8500000000000003E-4</c:v>
                </c:pt>
                <c:pt idx="83716" formatCode="0.00E+00">
                  <c:v>4.8500000000000003E-4</c:v>
                </c:pt>
                <c:pt idx="83717" formatCode="0.00E+00">
                  <c:v>4.8500000000000003E-4</c:v>
                </c:pt>
                <c:pt idx="83718" formatCode="0.00E+00">
                  <c:v>4.8500000000000003E-4</c:v>
                </c:pt>
                <c:pt idx="83719" formatCode="0.00E+00">
                  <c:v>4.8500000000000003E-4</c:v>
                </c:pt>
                <c:pt idx="83720" formatCode="0.00E+00">
                  <c:v>4.8500000000000003E-4</c:v>
                </c:pt>
                <c:pt idx="83721" formatCode="0.00E+00">
                  <c:v>4.8500000000000003E-4</c:v>
                </c:pt>
                <c:pt idx="83722" formatCode="0.00E+00">
                  <c:v>4.8500000000000003E-4</c:v>
                </c:pt>
                <c:pt idx="83723" formatCode="0.00E+00">
                  <c:v>4.8500000000000003E-4</c:v>
                </c:pt>
                <c:pt idx="83724" formatCode="0.00E+00">
                  <c:v>4.84E-4</c:v>
                </c:pt>
                <c:pt idx="83725" formatCode="0.00E+00">
                  <c:v>4.84E-4</c:v>
                </c:pt>
                <c:pt idx="83726" formatCode="0.00E+00">
                  <c:v>4.84E-4</c:v>
                </c:pt>
                <c:pt idx="83727" formatCode="0.00E+00">
                  <c:v>4.84E-4</c:v>
                </c:pt>
                <c:pt idx="83728" formatCode="0.00E+00">
                  <c:v>4.84E-4</c:v>
                </c:pt>
                <c:pt idx="83729" formatCode="0.00E+00">
                  <c:v>4.84E-4</c:v>
                </c:pt>
                <c:pt idx="83730" formatCode="0.00E+00">
                  <c:v>4.84E-4</c:v>
                </c:pt>
                <c:pt idx="83731" formatCode="0.00E+00">
                  <c:v>4.84E-4</c:v>
                </c:pt>
                <c:pt idx="83732" formatCode="0.00E+00">
                  <c:v>4.84E-4</c:v>
                </c:pt>
                <c:pt idx="83733" formatCode="0.00E+00">
                  <c:v>4.84E-4</c:v>
                </c:pt>
                <c:pt idx="83734" formatCode="0.00E+00">
                  <c:v>4.84E-4</c:v>
                </c:pt>
                <c:pt idx="83735" formatCode="0.00E+00">
                  <c:v>4.8299999999999998E-4</c:v>
                </c:pt>
                <c:pt idx="83736" formatCode="0.00E+00">
                  <c:v>4.8299999999999998E-4</c:v>
                </c:pt>
                <c:pt idx="83737" formatCode="0.00E+00">
                  <c:v>4.8299999999999998E-4</c:v>
                </c:pt>
                <c:pt idx="83738" formatCode="0.00E+00">
                  <c:v>4.8299999999999998E-4</c:v>
                </c:pt>
                <c:pt idx="83739" formatCode="0.00E+00">
                  <c:v>4.8299999999999998E-4</c:v>
                </c:pt>
                <c:pt idx="83740" formatCode="0.00E+00">
                  <c:v>4.8299999999999998E-4</c:v>
                </c:pt>
                <c:pt idx="83741" formatCode="0.00E+00">
                  <c:v>4.8299999999999998E-4</c:v>
                </c:pt>
                <c:pt idx="83742" formatCode="0.00E+00">
                  <c:v>4.8299999999999998E-4</c:v>
                </c:pt>
                <c:pt idx="83743" formatCode="0.00E+00">
                  <c:v>4.8299999999999998E-4</c:v>
                </c:pt>
                <c:pt idx="83744" formatCode="0.00E+00">
                  <c:v>4.8299999999999998E-4</c:v>
                </c:pt>
                <c:pt idx="83745" formatCode="0.00E+00">
                  <c:v>4.8299999999999998E-4</c:v>
                </c:pt>
                <c:pt idx="83746" formatCode="0.00E+00">
                  <c:v>4.8299999999999998E-4</c:v>
                </c:pt>
                <c:pt idx="83747" formatCode="0.00E+00">
                  <c:v>4.8299999999999998E-4</c:v>
                </c:pt>
                <c:pt idx="83748" formatCode="0.00E+00">
                  <c:v>4.8299999999999998E-4</c:v>
                </c:pt>
                <c:pt idx="83749" formatCode="0.00E+00">
                  <c:v>4.8200000000000001E-4</c:v>
                </c:pt>
                <c:pt idx="83750" formatCode="0.00E+00">
                  <c:v>4.8200000000000001E-4</c:v>
                </c:pt>
                <c:pt idx="83751" formatCode="0.00E+00">
                  <c:v>4.8200000000000001E-4</c:v>
                </c:pt>
                <c:pt idx="83752" formatCode="0.00E+00">
                  <c:v>4.8200000000000001E-4</c:v>
                </c:pt>
                <c:pt idx="83753" formatCode="0.00E+00">
                  <c:v>4.8200000000000001E-4</c:v>
                </c:pt>
                <c:pt idx="83754" formatCode="0.00E+00">
                  <c:v>4.8200000000000001E-4</c:v>
                </c:pt>
                <c:pt idx="83755" formatCode="0.00E+00">
                  <c:v>4.8200000000000001E-4</c:v>
                </c:pt>
                <c:pt idx="83756" formatCode="0.00E+00">
                  <c:v>4.8200000000000001E-4</c:v>
                </c:pt>
                <c:pt idx="83757" formatCode="0.00E+00">
                  <c:v>4.8200000000000001E-4</c:v>
                </c:pt>
                <c:pt idx="83758" formatCode="0.00E+00">
                  <c:v>4.8200000000000001E-4</c:v>
                </c:pt>
                <c:pt idx="83759" formatCode="0.00E+00">
                  <c:v>4.8200000000000001E-4</c:v>
                </c:pt>
                <c:pt idx="83760" formatCode="0.00E+00">
                  <c:v>4.8200000000000001E-4</c:v>
                </c:pt>
                <c:pt idx="83761" formatCode="0.00E+00">
                  <c:v>4.8099999999999998E-4</c:v>
                </c:pt>
                <c:pt idx="83762" formatCode="0.00E+00">
                  <c:v>4.8099999999999998E-4</c:v>
                </c:pt>
                <c:pt idx="83763" formatCode="0.00E+00">
                  <c:v>4.8099999999999998E-4</c:v>
                </c:pt>
                <c:pt idx="83764" formatCode="0.00E+00">
                  <c:v>4.8099999999999998E-4</c:v>
                </c:pt>
                <c:pt idx="83765" formatCode="0.00E+00">
                  <c:v>4.8099999999999998E-4</c:v>
                </c:pt>
                <c:pt idx="83766" formatCode="0.00E+00">
                  <c:v>4.8099999999999998E-4</c:v>
                </c:pt>
                <c:pt idx="83767" formatCode="0.00E+00">
                  <c:v>4.8099999999999998E-4</c:v>
                </c:pt>
                <c:pt idx="83768" formatCode="0.00E+00">
                  <c:v>4.8099999999999998E-4</c:v>
                </c:pt>
                <c:pt idx="83769" formatCode="0.00E+00">
                  <c:v>4.8099999999999998E-4</c:v>
                </c:pt>
                <c:pt idx="83770" formatCode="0.00E+00">
                  <c:v>4.8099999999999998E-4</c:v>
                </c:pt>
                <c:pt idx="83771" formatCode="0.00E+00">
                  <c:v>4.8099999999999998E-4</c:v>
                </c:pt>
                <c:pt idx="83772" formatCode="0.00E+00">
                  <c:v>4.8000000000000001E-4</c:v>
                </c:pt>
                <c:pt idx="83773" formatCode="0.00E+00">
                  <c:v>4.8000000000000001E-4</c:v>
                </c:pt>
                <c:pt idx="83774" formatCode="0.00E+00">
                  <c:v>4.8000000000000001E-4</c:v>
                </c:pt>
                <c:pt idx="83775" formatCode="0.00E+00">
                  <c:v>4.8000000000000001E-4</c:v>
                </c:pt>
                <c:pt idx="83776" formatCode="0.00E+00">
                  <c:v>4.8000000000000001E-4</c:v>
                </c:pt>
                <c:pt idx="83777" formatCode="0.00E+00">
                  <c:v>4.8000000000000001E-4</c:v>
                </c:pt>
                <c:pt idx="83778" formatCode="0.00E+00">
                  <c:v>4.8000000000000001E-4</c:v>
                </c:pt>
                <c:pt idx="83779" formatCode="0.00E+00">
                  <c:v>4.8000000000000001E-4</c:v>
                </c:pt>
                <c:pt idx="83780" formatCode="0.00E+00">
                  <c:v>4.8000000000000001E-4</c:v>
                </c:pt>
                <c:pt idx="83781" formatCode="0.00E+00">
                  <c:v>4.8000000000000001E-4</c:v>
                </c:pt>
                <c:pt idx="83782" formatCode="0.00E+00">
                  <c:v>4.8000000000000001E-4</c:v>
                </c:pt>
                <c:pt idx="83783" formatCode="0.00E+00">
                  <c:v>4.7899999999999999E-4</c:v>
                </c:pt>
                <c:pt idx="83784" formatCode="0.00E+00">
                  <c:v>4.7899999999999999E-4</c:v>
                </c:pt>
                <c:pt idx="83785" formatCode="0.00E+00">
                  <c:v>4.8000000000000001E-4</c:v>
                </c:pt>
                <c:pt idx="83786" formatCode="0.00E+00">
                  <c:v>4.7899999999999999E-4</c:v>
                </c:pt>
                <c:pt idx="83787" formatCode="0.00E+00">
                  <c:v>4.7899999999999999E-4</c:v>
                </c:pt>
                <c:pt idx="83788" formatCode="0.00E+00">
                  <c:v>4.7899999999999999E-4</c:v>
                </c:pt>
                <c:pt idx="83789" formatCode="0.00E+00">
                  <c:v>4.7899999999999999E-4</c:v>
                </c:pt>
                <c:pt idx="83790" formatCode="0.00E+00">
                  <c:v>4.7899999999999999E-4</c:v>
                </c:pt>
                <c:pt idx="83791" formatCode="0.00E+00">
                  <c:v>4.7899999999999999E-4</c:v>
                </c:pt>
                <c:pt idx="83792" formatCode="0.00E+00">
                  <c:v>4.7899999999999999E-4</c:v>
                </c:pt>
                <c:pt idx="83793" formatCode="0.00E+00">
                  <c:v>4.7899999999999999E-4</c:v>
                </c:pt>
                <c:pt idx="83794" formatCode="0.00E+00">
                  <c:v>4.7899999999999999E-4</c:v>
                </c:pt>
                <c:pt idx="83795" formatCode="0.00E+00">
                  <c:v>4.7899999999999999E-4</c:v>
                </c:pt>
                <c:pt idx="83796" formatCode="0.00E+00">
                  <c:v>4.7800000000000002E-4</c:v>
                </c:pt>
                <c:pt idx="83797" formatCode="0.00E+00">
                  <c:v>4.7899999999999999E-4</c:v>
                </c:pt>
                <c:pt idx="83798" formatCode="0.00E+00">
                  <c:v>4.7899999999999999E-4</c:v>
                </c:pt>
                <c:pt idx="83799" formatCode="0.00E+00">
                  <c:v>4.7800000000000002E-4</c:v>
                </c:pt>
                <c:pt idx="83800" formatCode="0.00E+00">
                  <c:v>4.7800000000000002E-4</c:v>
                </c:pt>
                <c:pt idx="83801" formatCode="0.00E+00">
                  <c:v>4.7800000000000002E-4</c:v>
                </c:pt>
                <c:pt idx="83802" formatCode="0.00E+00">
                  <c:v>4.7800000000000002E-4</c:v>
                </c:pt>
                <c:pt idx="83803" formatCode="0.00E+00">
                  <c:v>4.7800000000000002E-4</c:v>
                </c:pt>
                <c:pt idx="83804" formatCode="0.00E+00">
                  <c:v>4.7800000000000002E-4</c:v>
                </c:pt>
                <c:pt idx="83805" formatCode="0.00E+00">
                  <c:v>4.7800000000000002E-4</c:v>
                </c:pt>
                <c:pt idx="83806" formatCode="0.00E+00">
                  <c:v>4.7800000000000002E-4</c:v>
                </c:pt>
                <c:pt idx="83807" formatCode="0.00E+00">
                  <c:v>4.7800000000000002E-4</c:v>
                </c:pt>
                <c:pt idx="83808" formatCode="0.00E+00">
                  <c:v>4.7800000000000002E-4</c:v>
                </c:pt>
                <c:pt idx="83809" formatCode="0.00E+00">
                  <c:v>4.7800000000000002E-4</c:v>
                </c:pt>
                <c:pt idx="83810" formatCode="0.00E+00">
                  <c:v>4.7800000000000002E-4</c:v>
                </c:pt>
                <c:pt idx="83811" formatCode="0.00E+00">
                  <c:v>4.7800000000000002E-4</c:v>
                </c:pt>
                <c:pt idx="83812" formatCode="0.00E+00">
                  <c:v>4.7699999999999999E-4</c:v>
                </c:pt>
                <c:pt idx="83813" formatCode="0.00E+00">
                  <c:v>4.7699999999999999E-4</c:v>
                </c:pt>
                <c:pt idx="83814" formatCode="0.00E+00">
                  <c:v>4.7699999999999999E-4</c:v>
                </c:pt>
                <c:pt idx="83815" formatCode="0.00E+00">
                  <c:v>4.7699999999999999E-4</c:v>
                </c:pt>
                <c:pt idx="83816" formatCode="0.00E+00">
                  <c:v>4.7699999999999999E-4</c:v>
                </c:pt>
                <c:pt idx="83817" formatCode="0.00E+00">
                  <c:v>4.7699999999999999E-4</c:v>
                </c:pt>
                <c:pt idx="83818" formatCode="0.00E+00">
                  <c:v>4.7699999999999999E-4</c:v>
                </c:pt>
                <c:pt idx="83819" formatCode="0.00E+00">
                  <c:v>4.7699999999999999E-4</c:v>
                </c:pt>
                <c:pt idx="83820" formatCode="0.00E+00">
                  <c:v>4.7699999999999999E-4</c:v>
                </c:pt>
                <c:pt idx="83821" formatCode="0.00E+00">
                  <c:v>4.7699999999999999E-4</c:v>
                </c:pt>
                <c:pt idx="83822" formatCode="0.00E+00">
                  <c:v>4.7699999999999999E-4</c:v>
                </c:pt>
                <c:pt idx="83823" formatCode="0.00E+00">
                  <c:v>4.7699999999999999E-4</c:v>
                </c:pt>
                <c:pt idx="83824" formatCode="0.00E+00">
                  <c:v>4.7699999999999999E-4</c:v>
                </c:pt>
                <c:pt idx="83825" formatCode="0.00E+00">
                  <c:v>4.7600000000000002E-4</c:v>
                </c:pt>
                <c:pt idx="83826" formatCode="0.00E+00">
                  <c:v>4.7600000000000002E-4</c:v>
                </c:pt>
                <c:pt idx="83827" formatCode="0.00E+00">
                  <c:v>4.7600000000000002E-4</c:v>
                </c:pt>
                <c:pt idx="83828" formatCode="0.00E+00">
                  <c:v>4.7600000000000002E-4</c:v>
                </c:pt>
                <c:pt idx="83829" formatCode="0.00E+00">
                  <c:v>4.7600000000000002E-4</c:v>
                </c:pt>
                <c:pt idx="83830" formatCode="0.00E+00">
                  <c:v>4.7600000000000002E-4</c:v>
                </c:pt>
                <c:pt idx="83831" formatCode="0.00E+00">
                  <c:v>4.7600000000000002E-4</c:v>
                </c:pt>
                <c:pt idx="83832" formatCode="0.00E+00">
                  <c:v>4.7600000000000002E-4</c:v>
                </c:pt>
                <c:pt idx="83833" formatCode="0.00E+00">
                  <c:v>4.7600000000000002E-4</c:v>
                </c:pt>
                <c:pt idx="83834" formatCode="0.00E+00">
                  <c:v>4.7600000000000002E-4</c:v>
                </c:pt>
                <c:pt idx="83835" formatCode="0.00E+00">
                  <c:v>4.7600000000000002E-4</c:v>
                </c:pt>
                <c:pt idx="83836" formatCode="0.00E+00">
                  <c:v>4.7600000000000002E-4</c:v>
                </c:pt>
                <c:pt idx="83837" formatCode="0.00E+00">
                  <c:v>4.7600000000000002E-4</c:v>
                </c:pt>
                <c:pt idx="83838" formatCode="0.00E+00">
                  <c:v>4.7600000000000002E-4</c:v>
                </c:pt>
                <c:pt idx="83839" formatCode="0.00E+00">
                  <c:v>4.75E-4</c:v>
                </c:pt>
                <c:pt idx="83840" formatCode="0.00E+00">
                  <c:v>4.75E-4</c:v>
                </c:pt>
                <c:pt idx="83841" formatCode="0.00E+00">
                  <c:v>4.75E-4</c:v>
                </c:pt>
                <c:pt idx="83842" formatCode="0.00E+00">
                  <c:v>4.75E-4</c:v>
                </c:pt>
                <c:pt idx="83843" formatCode="0.00E+00">
                  <c:v>4.75E-4</c:v>
                </c:pt>
                <c:pt idx="83844" formatCode="0.00E+00">
                  <c:v>4.75E-4</c:v>
                </c:pt>
                <c:pt idx="83845" formatCode="0.00E+00">
                  <c:v>4.75E-4</c:v>
                </c:pt>
                <c:pt idx="83846" formatCode="0.00E+00">
                  <c:v>4.75E-4</c:v>
                </c:pt>
                <c:pt idx="83847" formatCode="0.00E+00">
                  <c:v>4.75E-4</c:v>
                </c:pt>
                <c:pt idx="83848" formatCode="0.00E+00">
                  <c:v>4.75E-4</c:v>
                </c:pt>
                <c:pt idx="83849" formatCode="0.00E+00">
                  <c:v>4.75E-4</c:v>
                </c:pt>
                <c:pt idx="83850" formatCode="0.00E+00">
                  <c:v>4.75E-4</c:v>
                </c:pt>
                <c:pt idx="83851" formatCode="0.00E+00">
                  <c:v>4.75E-4</c:v>
                </c:pt>
                <c:pt idx="83852" formatCode="0.00E+00">
                  <c:v>4.75E-4</c:v>
                </c:pt>
                <c:pt idx="83853" formatCode="0.00E+00">
                  <c:v>4.75E-4</c:v>
                </c:pt>
                <c:pt idx="83854" formatCode="0.00E+00">
                  <c:v>4.75E-4</c:v>
                </c:pt>
                <c:pt idx="83855" formatCode="0.00E+00">
                  <c:v>4.75E-4</c:v>
                </c:pt>
                <c:pt idx="83856" formatCode="0.00E+00">
                  <c:v>4.7399999999999997E-4</c:v>
                </c:pt>
                <c:pt idx="83857" formatCode="0.00E+00">
                  <c:v>4.7399999999999997E-4</c:v>
                </c:pt>
                <c:pt idx="83858" formatCode="0.00E+00">
                  <c:v>4.7399999999999997E-4</c:v>
                </c:pt>
                <c:pt idx="83859" formatCode="0.00E+00">
                  <c:v>4.7399999999999997E-4</c:v>
                </c:pt>
                <c:pt idx="83860" formatCode="0.00E+00">
                  <c:v>4.7399999999999997E-4</c:v>
                </c:pt>
                <c:pt idx="83861" formatCode="0.00E+00">
                  <c:v>4.7399999999999997E-4</c:v>
                </c:pt>
                <c:pt idx="83862" formatCode="0.00E+00">
                  <c:v>4.7399999999999997E-4</c:v>
                </c:pt>
                <c:pt idx="83863" formatCode="0.00E+00">
                  <c:v>4.7399999999999997E-4</c:v>
                </c:pt>
                <c:pt idx="83864" formatCode="0.00E+00">
                  <c:v>4.7399999999999997E-4</c:v>
                </c:pt>
                <c:pt idx="83865" formatCode="0.00E+00">
                  <c:v>4.7399999999999997E-4</c:v>
                </c:pt>
                <c:pt idx="83866" formatCode="0.00E+00">
                  <c:v>4.7399999999999997E-4</c:v>
                </c:pt>
                <c:pt idx="83867" formatCode="0.00E+00">
                  <c:v>4.7399999999999997E-4</c:v>
                </c:pt>
                <c:pt idx="83868" formatCode="0.00E+00">
                  <c:v>4.7399999999999997E-4</c:v>
                </c:pt>
                <c:pt idx="83869" formatCode="0.00E+00">
                  <c:v>4.7399999999999997E-4</c:v>
                </c:pt>
                <c:pt idx="83870" formatCode="0.00E+00">
                  <c:v>4.7399999999999997E-4</c:v>
                </c:pt>
                <c:pt idx="83871" formatCode="0.00E+00">
                  <c:v>4.73E-4</c:v>
                </c:pt>
                <c:pt idx="83872" formatCode="0.00E+00">
                  <c:v>4.73E-4</c:v>
                </c:pt>
                <c:pt idx="83873" formatCode="0.00E+00">
                  <c:v>4.73E-4</c:v>
                </c:pt>
                <c:pt idx="83874" formatCode="0.00E+00">
                  <c:v>4.73E-4</c:v>
                </c:pt>
                <c:pt idx="83875" formatCode="0.00E+00">
                  <c:v>4.73E-4</c:v>
                </c:pt>
                <c:pt idx="83876" formatCode="0.00E+00">
                  <c:v>4.73E-4</c:v>
                </c:pt>
                <c:pt idx="83877" formatCode="0.00E+00">
                  <c:v>4.73E-4</c:v>
                </c:pt>
                <c:pt idx="83878" formatCode="0.00E+00">
                  <c:v>4.73E-4</c:v>
                </c:pt>
                <c:pt idx="83879" formatCode="0.00E+00">
                  <c:v>4.73E-4</c:v>
                </c:pt>
                <c:pt idx="83880" formatCode="0.00E+00">
                  <c:v>4.73E-4</c:v>
                </c:pt>
                <c:pt idx="83881" formatCode="0.00E+00">
                  <c:v>4.73E-4</c:v>
                </c:pt>
                <c:pt idx="83882" formatCode="0.00E+00">
                  <c:v>4.73E-4</c:v>
                </c:pt>
                <c:pt idx="83883" formatCode="0.00E+00">
                  <c:v>4.73E-4</c:v>
                </c:pt>
                <c:pt idx="83884" formatCode="0.00E+00">
                  <c:v>4.73E-4</c:v>
                </c:pt>
                <c:pt idx="83885" formatCode="0.00E+00">
                  <c:v>4.7199999999999998E-4</c:v>
                </c:pt>
                <c:pt idx="83886" formatCode="0.00E+00">
                  <c:v>4.7199999999999998E-4</c:v>
                </c:pt>
                <c:pt idx="83887" formatCode="0.00E+00">
                  <c:v>4.7199999999999998E-4</c:v>
                </c:pt>
                <c:pt idx="83888" formatCode="0.00E+00">
                  <c:v>4.7199999999999998E-4</c:v>
                </c:pt>
                <c:pt idx="83889" formatCode="0.00E+00">
                  <c:v>4.7199999999999998E-4</c:v>
                </c:pt>
                <c:pt idx="83890" formatCode="0.00E+00">
                  <c:v>4.7199999999999998E-4</c:v>
                </c:pt>
                <c:pt idx="83891" formatCode="0.00E+00">
                  <c:v>4.7199999999999998E-4</c:v>
                </c:pt>
                <c:pt idx="83892" formatCode="0.00E+00">
                  <c:v>4.7199999999999998E-4</c:v>
                </c:pt>
                <c:pt idx="83893" formatCode="0.00E+00">
                  <c:v>4.7199999999999998E-4</c:v>
                </c:pt>
                <c:pt idx="83894" formatCode="0.00E+00">
                  <c:v>4.7199999999999998E-4</c:v>
                </c:pt>
                <c:pt idx="83895" formatCode="0.00E+00">
                  <c:v>4.7199999999999998E-4</c:v>
                </c:pt>
                <c:pt idx="83896" formatCode="0.00E+00">
                  <c:v>4.7199999999999998E-4</c:v>
                </c:pt>
                <c:pt idx="83897" formatCode="0.00E+00">
                  <c:v>4.7199999999999998E-4</c:v>
                </c:pt>
                <c:pt idx="83898" formatCode="0.00E+00">
                  <c:v>4.7199999999999998E-4</c:v>
                </c:pt>
                <c:pt idx="83899" formatCode="0.00E+00">
                  <c:v>4.7199999999999998E-4</c:v>
                </c:pt>
                <c:pt idx="83900" formatCode="0.00E+00">
                  <c:v>4.7199999999999998E-4</c:v>
                </c:pt>
                <c:pt idx="83901" formatCode="0.00E+00">
                  <c:v>4.7100000000000001E-4</c:v>
                </c:pt>
                <c:pt idx="83902" formatCode="0.00E+00">
                  <c:v>4.7100000000000001E-4</c:v>
                </c:pt>
                <c:pt idx="83903" formatCode="0.00E+00">
                  <c:v>4.7100000000000001E-4</c:v>
                </c:pt>
                <c:pt idx="83904" formatCode="0.00E+00">
                  <c:v>4.7100000000000001E-4</c:v>
                </c:pt>
                <c:pt idx="83905" formatCode="0.00E+00">
                  <c:v>4.7100000000000001E-4</c:v>
                </c:pt>
                <c:pt idx="83906" formatCode="0.00E+00">
                  <c:v>4.7100000000000001E-4</c:v>
                </c:pt>
                <c:pt idx="83907" formatCode="0.00E+00">
                  <c:v>4.7100000000000001E-4</c:v>
                </c:pt>
                <c:pt idx="83908" formatCode="0.00E+00">
                  <c:v>4.7100000000000001E-4</c:v>
                </c:pt>
                <c:pt idx="83909" formatCode="0.00E+00">
                  <c:v>4.7100000000000001E-4</c:v>
                </c:pt>
                <c:pt idx="83910" formatCode="0.00E+00">
                  <c:v>4.7100000000000001E-4</c:v>
                </c:pt>
                <c:pt idx="83911" formatCode="0.00E+00">
                  <c:v>4.7100000000000001E-4</c:v>
                </c:pt>
                <c:pt idx="83912" formatCode="0.00E+00">
                  <c:v>4.7100000000000001E-4</c:v>
                </c:pt>
                <c:pt idx="83913" formatCode="0.00E+00">
                  <c:v>4.7100000000000001E-4</c:v>
                </c:pt>
                <c:pt idx="83914" formatCode="0.00E+00">
                  <c:v>4.7100000000000001E-4</c:v>
                </c:pt>
                <c:pt idx="83915" formatCode="0.00E+00">
                  <c:v>4.7100000000000001E-4</c:v>
                </c:pt>
                <c:pt idx="83916" formatCode="0.00E+00">
                  <c:v>4.7100000000000001E-4</c:v>
                </c:pt>
                <c:pt idx="83917" formatCode="0.00E+00">
                  <c:v>4.6999999999999999E-4</c:v>
                </c:pt>
                <c:pt idx="83918" formatCode="0.00E+00">
                  <c:v>4.6999999999999999E-4</c:v>
                </c:pt>
                <c:pt idx="83919" formatCode="0.00E+00">
                  <c:v>4.6999999999999999E-4</c:v>
                </c:pt>
                <c:pt idx="83920" formatCode="0.00E+00">
                  <c:v>4.6999999999999999E-4</c:v>
                </c:pt>
                <c:pt idx="83921" formatCode="0.00E+00">
                  <c:v>4.6999999999999999E-4</c:v>
                </c:pt>
                <c:pt idx="83922" formatCode="0.00E+00">
                  <c:v>4.6999999999999999E-4</c:v>
                </c:pt>
                <c:pt idx="83923" formatCode="0.00E+00">
                  <c:v>4.6999999999999999E-4</c:v>
                </c:pt>
                <c:pt idx="83924" formatCode="0.00E+00">
                  <c:v>4.6999999999999999E-4</c:v>
                </c:pt>
                <c:pt idx="83925" formatCode="0.00E+00">
                  <c:v>4.6999999999999999E-4</c:v>
                </c:pt>
                <c:pt idx="83926" formatCode="0.00E+00">
                  <c:v>4.6999999999999999E-4</c:v>
                </c:pt>
                <c:pt idx="83927" formatCode="0.00E+00">
                  <c:v>4.6999999999999999E-4</c:v>
                </c:pt>
                <c:pt idx="83928" formatCode="0.00E+00">
                  <c:v>4.6999999999999999E-4</c:v>
                </c:pt>
                <c:pt idx="83929" formatCode="0.00E+00">
                  <c:v>4.6999999999999999E-4</c:v>
                </c:pt>
                <c:pt idx="83930" formatCode="0.00E+00">
                  <c:v>4.6999999999999999E-4</c:v>
                </c:pt>
                <c:pt idx="83931" formatCode="0.00E+00">
                  <c:v>4.6999999999999999E-4</c:v>
                </c:pt>
                <c:pt idx="83932" formatCode="0.00E+00">
                  <c:v>4.6999999999999999E-4</c:v>
                </c:pt>
                <c:pt idx="83933" formatCode="0.00E+00">
                  <c:v>4.6999999999999999E-4</c:v>
                </c:pt>
                <c:pt idx="83934" formatCode="0.00E+00">
                  <c:v>4.6900000000000002E-4</c:v>
                </c:pt>
                <c:pt idx="83935" formatCode="0.00E+00">
                  <c:v>4.6900000000000002E-4</c:v>
                </c:pt>
                <c:pt idx="83936" formatCode="0.00E+00">
                  <c:v>4.6900000000000002E-4</c:v>
                </c:pt>
                <c:pt idx="83937" formatCode="0.00E+00">
                  <c:v>4.6900000000000002E-4</c:v>
                </c:pt>
                <c:pt idx="83938" formatCode="0.00E+00">
                  <c:v>4.6900000000000002E-4</c:v>
                </c:pt>
                <c:pt idx="83939" formatCode="0.00E+00">
                  <c:v>4.6900000000000002E-4</c:v>
                </c:pt>
                <c:pt idx="83940" formatCode="0.00E+00">
                  <c:v>4.6900000000000002E-4</c:v>
                </c:pt>
                <c:pt idx="83941" formatCode="0.00E+00">
                  <c:v>4.6900000000000002E-4</c:v>
                </c:pt>
                <c:pt idx="83942" formatCode="0.00E+00">
                  <c:v>4.6900000000000002E-4</c:v>
                </c:pt>
                <c:pt idx="83943" formatCode="0.00E+00">
                  <c:v>4.6900000000000002E-4</c:v>
                </c:pt>
                <c:pt idx="83944" formatCode="0.00E+00">
                  <c:v>4.6900000000000002E-4</c:v>
                </c:pt>
                <c:pt idx="83945" formatCode="0.00E+00">
                  <c:v>4.6900000000000002E-4</c:v>
                </c:pt>
                <c:pt idx="83946" formatCode="0.00E+00">
                  <c:v>4.6900000000000002E-4</c:v>
                </c:pt>
                <c:pt idx="83947" formatCode="0.00E+00">
                  <c:v>4.6900000000000002E-4</c:v>
                </c:pt>
                <c:pt idx="83948" formatCode="0.00E+00">
                  <c:v>4.6900000000000002E-4</c:v>
                </c:pt>
                <c:pt idx="83949" formatCode="0.00E+00">
                  <c:v>4.6900000000000002E-4</c:v>
                </c:pt>
                <c:pt idx="83950" formatCode="0.00E+00">
                  <c:v>4.6900000000000002E-4</c:v>
                </c:pt>
                <c:pt idx="83951" formatCode="0.00E+00">
                  <c:v>4.6900000000000002E-4</c:v>
                </c:pt>
                <c:pt idx="83952" formatCode="0.00E+00">
                  <c:v>4.6799999999999999E-4</c:v>
                </c:pt>
                <c:pt idx="83953" formatCode="0.00E+00">
                  <c:v>4.6799999999999999E-4</c:v>
                </c:pt>
                <c:pt idx="83954" formatCode="0.00E+00">
                  <c:v>4.6799999999999999E-4</c:v>
                </c:pt>
                <c:pt idx="83955" formatCode="0.00E+00">
                  <c:v>4.6799999999999999E-4</c:v>
                </c:pt>
                <c:pt idx="83956" formatCode="0.00E+00">
                  <c:v>4.6799999999999999E-4</c:v>
                </c:pt>
                <c:pt idx="83957" formatCode="0.00E+00">
                  <c:v>4.6799999999999999E-4</c:v>
                </c:pt>
                <c:pt idx="83958" formatCode="0.00E+00">
                  <c:v>4.6799999999999999E-4</c:v>
                </c:pt>
                <c:pt idx="83959" formatCode="0.00E+00">
                  <c:v>4.6799999999999999E-4</c:v>
                </c:pt>
                <c:pt idx="83960" formatCode="0.00E+00">
                  <c:v>4.6799999999999999E-4</c:v>
                </c:pt>
                <c:pt idx="83961" formatCode="0.00E+00">
                  <c:v>4.6799999999999999E-4</c:v>
                </c:pt>
                <c:pt idx="83962" formatCode="0.00E+00">
                  <c:v>4.6799999999999999E-4</c:v>
                </c:pt>
                <c:pt idx="83963" formatCode="0.00E+00">
                  <c:v>4.6799999999999999E-4</c:v>
                </c:pt>
                <c:pt idx="83964" formatCode="0.00E+00">
                  <c:v>4.6799999999999999E-4</c:v>
                </c:pt>
                <c:pt idx="83965" formatCode="0.00E+00">
                  <c:v>4.6799999999999999E-4</c:v>
                </c:pt>
                <c:pt idx="83966" formatCode="0.00E+00">
                  <c:v>4.6799999999999999E-4</c:v>
                </c:pt>
                <c:pt idx="83967" formatCode="0.00E+00">
                  <c:v>4.6799999999999999E-4</c:v>
                </c:pt>
                <c:pt idx="83968" formatCode="0.00E+00">
                  <c:v>4.6799999999999999E-4</c:v>
                </c:pt>
                <c:pt idx="83969" formatCode="0.00E+00">
                  <c:v>4.6700000000000002E-4</c:v>
                </c:pt>
                <c:pt idx="83970" formatCode="0.00E+00">
                  <c:v>4.6700000000000002E-4</c:v>
                </c:pt>
                <c:pt idx="83971" formatCode="0.00E+00">
                  <c:v>4.6799999999999999E-4</c:v>
                </c:pt>
                <c:pt idx="83972" formatCode="0.00E+00">
                  <c:v>4.6700000000000002E-4</c:v>
                </c:pt>
                <c:pt idx="83973" formatCode="0.00E+00">
                  <c:v>4.6700000000000002E-4</c:v>
                </c:pt>
                <c:pt idx="83974" formatCode="0.00E+00">
                  <c:v>4.6700000000000002E-4</c:v>
                </c:pt>
                <c:pt idx="83975" formatCode="0.00E+00">
                  <c:v>4.6700000000000002E-4</c:v>
                </c:pt>
                <c:pt idx="83976" formatCode="0.00E+00">
                  <c:v>4.6700000000000002E-4</c:v>
                </c:pt>
                <c:pt idx="83977" formatCode="0.00E+00">
                  <c:v>4.6700000000000002E-4</c:v>
                </c:pt>
                <c:pt idx="83978" formatCode="0.00E+00">
                  <c:v>4.6700000000000002E-4</c:v>
                </c:pt>
                <c:pt idx="83979" formatCode="0.00E+00">
                  <c:v>4.6700000000000002E-4</c:v>
                </c:pt>
                <c:pt idx="83980" formatCode="0.00E+00">
                  <c:v>4.6700000000000002E-4</c:v>
                </c:pt>
                <c:pt idx="83981" formatCode="0.00E+00">
                  <c:v>4.6700000000000002E-4</c:v>
                </c:pt>
                <c:pt idx="83982" formatCode="0.00E+00">
                  <c:v>4.6700000000000002E-4</c:v>
                </c:pt>
                <c:pt idx="83983" formatCode="0.00E+00">
                  <c:v>4.6700000000000002E-4</c:v>
                </c:pt>
                <c:pt idx="83984" formatCode="0.00E+00">
                  <c:v>4.6700000000000002E-4</c:v>
                </c:pt>
                <c:pt idx="83985" formatCode="0.00E+00">
                  <c:v>4.6700000000000002E-4</c:v>
                </c:pt>
                <c:pt idx="83986" formatCode="0.00E+00">
                  <c:v>4.66E-4</c:v>
                </c:pt>
                <c:pt idx="83987" formatCode="0.00E+00">
                  <c:v>4.66E-4</c:v>
                </c:pt>
                <c:pt idx="83988" formatCode="0.00E+00">
                  <c:v>4.66E-4</c:v>
                </c:pt>
                <c:pt idx="83989" formatCode="0.00E+00">
                  <c:v>4.66E-4</c:v>
                </c:pt>
                <c:pt idx="83990" formatCode="0.00E+00">
                  <c:v>4.66E-4</c:v>
                </c:pt>
                <c:pt idx="83991" formatCode="0.00E+00">
                  <c:v>4.66E-4</c:v>
                </c:pt>
                <c:pt idx="83992" formatCode="0.00E+00">
                  <c:v>4.66E-4</c:v>
                </c:pt>
                <c:pt idx="83993" formatCode="0.00E+00">
                  <c:v>4.66E-4</c:v>
                </c:pt>
                <c:pt idx="83994" formatCode="0.00E+00">
                  <c:v>4.66E-4</c:v>
                </c:pt>
                <c:pt idx="83995" formatCode="0.00E+00">
                  <c:v>4.66E-4</c:v>
                </c:pt>
                <c:pt idx="83996" formatCode="0.00E+00">
                  <c:v>4.66E-4</c:v>
                </c:pt>
                <c:pt idx="83997" formatCode="0.00E+00">
                  <c:v>4.66E-4</c:v>
                </c:pt>
                <c:pt idx="83998" formatCode="0.00E+00">
                  <c:v>4.66E-4</c:v>
                </c:pt>
                <c:pt idx="83999" formatCode="0.00E+00">
                  <c:v>4.66E-4</c:v>
                </c:pt>
                <c:pt idx="84000" formatCode="0.00E+00">
                  <c:v>4.66E-4</c:v>
                </c:pt>
                <c:pt idx="84001" formatCode="0.00E+00">
                  <c:v>4.66E-4</c:v>
                </c:pt>
                <c:pt idx="84002" formatCode="0.00E+00">
                  <c:v>4.66E-4</c:v>
                </c:pt>
                <c:pt idx="84003" formatCode="0.00E+00">
                  <c:v>4.66E-4</c:v>
                </c:pt>
                <c:pt idx="84004" formatCode="0.00E+00">
                  <c:v>4.66E-4</c:v>
                </c:pt>
                <c:pt idx="84005" formatCode="0.00E+00">
                  <c:v>4.6500000000000003E-4</c:v>
                </c:pt>
                <c:pt idx="84006" formatCode="0.00E+00">
                  <c:v>4.6500000000000003E-4</c:v>
                </c:pt>
                <c:pt idx="84007" formatCode="0.00E+00">
                  <c:v>4.6500000000000003E-4</c:v>
                </c:pt>
                <c:pt idx="84008" formatCode="0.00E+00">
                  <c:v>4.6500000000000003E-4</c:v>
                </c:pt>
                <c:pt idx="84009" formatCode="0.00E+00">
                  <c:v>4.6500000000000003E-4</c:v>
                </c:pt>
                <c:pt idx="84010" formatCode="0.00E+00">
                  <c:v>4.6500000000000003E-4</c:v>
                </c:pt>
                <c:pt idx="84011" formatCode="0.00E+00">
                  <c:v>4.6500000000000003E-4</c:v>
                </c:pt>
                <c:pt idx="84012" formatCode="0.00E+00">
                  <c:v>4.6500000000000003E-4</c:v>
                </c:pt>
                <c:pt idx="84013" formatCode="0.00E+00">
                  <c:v>4.6500000000000003E-4</c:v>
                </c:pt>
                <c:pt idx="84014" formatCode="0.00E+00">
                  <c:v>4.6500000000000003E-4</c:v>
                </c:pt>
                <c:pt idx="84015" formatCode="0.00E+00">
                  <c:v>4.6500000000000003E-4</c:v>
                </c:pt>
                <c:pt idx="84016" formatCode="0.00E+00">
                  <c:v>4.6500000000000003E-4</c:v>
                </c:pt>
                <c:pt idx="84017" formatCode="0.00E+00">
                  <c:v>4.6500000000000003E-4</c:v>
                </c:pt>
                <c:pt idx="84018" formatCode="0.00E+00">
                  <c:v>4.6500000000000003E-4</c:v>
                </c:pt>
                <c:pt idx="84019" formatCode="0.00E+00">
                  <c:v>4.6500000000000003E-4</c:v>
                </c:pt>
                <c:pt idx="84020" formatCode="0.00E+00">
                  <c:v>4.6500000000000003E-4</c:v>
                </c:pt>
                <c:pt idx="84021" formatCode="0.00E+00">
                  <c:v>4.6500000000000003E-4</c:v>
                </c:pt>
                <c:pt idx="84022" formatCode="0.00E+00">
                  <c:v>4.6500000000000003E-4</c:v>
                </c:pt>
                <c:pt idx="84023" formatCode="0.00E+00">
                  <c:v>4.6500000000000003E-4</c:v>
                </c:pt>
                <c:pt idx="84024" formatCode="0.00E+00">
                  <c:v>4.6500000000000003E-4</c:v>
                </c:pt>
                <c:pt idx="84025" formatCode="0.00E+00">
                  <c:v>4.6500000000000003E-4</c:v>
                </c:pt>
                <c:pt idx="84026" formatCode="0.00E+00">
                  <c:v>4.64E-4</c:v>
                </c:pt>
                <c:pt idx="84027" formatCode="0.00E+00">
                  <c:v>4.64E-4</c:v>
                </c:pt>
                <c:pt idx="84028" formatCode="0.00E+00">
                  <c:v>4.64E-4</c:v>
                </c:pt>
                <c:pt idx="84029" formatCode="0.00E+00">
                  <c:v>4.64E-4</c:v>
                </c:pt>
                <c:pt idx="84030" formatCode="0.00E+00">
                  <c:v>4.64E-4</c:v>
                </c:pt>
                <c:pt idx="84031" formatCode="0.00E+00">
                  <c:v>4.64E-4</c:v>
                </c:pt>
                <c:pt idx="84032" formatCode="0.00E+00">
                  <c:v>4.64E-4</c:v>
                </c:pt>
                <c:pt idx="84033" formatCode="0.00E+00">
                  <c:v>4.64E-4</c:v>
                </c:pt>
                <c:pt idx="84034" formatCode="0.00E+00">
                  <c:v>4.64E-4</c:v>
                </c:pt>
                <c:pt idx="84035" formatCode="0.00E+00">
                  <c:v>4.64E-4</c:v>
                </c:pt>
                <c:pt idx="84036" formatCode="0.00E+00">
                  <c:v>4.64E-4</c:v>
                </c:pt>
                <c:pt idx="84037" formatCode="0.00E+00">
                  <c:v>4.64E-4</c:v>
                </c:pt>
                <c:pt idx="84038" formatCode="0.00E+00">
                  <c:v>4.64E-4</c:v>
                </c:pt>
                <c:pt idx="84039" formatCode="0.00E+00">
                  <c:v>4.64E-4</c:v>
                </c:pt>
                <c:pt idx="84040" formatCode="0.00E+00">
                  <c:v>4.64E-4</c:v>
                </c:pt>
                <c:pt idx="84041" formatCode="0.00E+00">
                  <c:v>4.64E-4</c:v>
                </c:pt>
                <c:pt idx="84042" formatCode="0.00E+00">
                  <c:v>4.64E-4</c:v>
                </c:pt>
                <c:pt idx="84043" formatCode="0.00E+00">
                  <c:v>4.64E-4</c:v>
                </c:pt>
                <c:pt idx="84044" formatCode="0.00E+00">
                  <c:v>4.64E-4</c:v>
                </c:pt>
                <c:pt idx="84045" formatCode="0.00E+00">
                  <c:v>4.6299999999999998E-4</c:v>
                </c:pt>
                <c:pt idx="84046" formatCode="0.00E+00">
                  <c:v>4.6299999999999998E-4</c:v>
                </c:pt>
                <c:pt idx="84047" formatCode="0.00E+00">
                  <c:v>4.6299999999999998E-4</c:v>
                </c:pt>
                <c:pt idx="84048" formatCode="0.00E+00">
                  <c:v>4.6299999999999998E-4</c:v>
                </c:pt>
                <c:pt idx="84049" formatCode="0.00E+00">
                  <c:v>4.6299999999999998E-4</c:v>
                </c:pt>
                <c:pt idx="84050" formatCode="0.00E+00">
                  <c:v>4.6299999999999998E-4</c:v>
                </c:pt>
                <c:pt idx="84051" formatCode="0.00E+00">
                  <c:v>4.6299999999999998E-4</c:v>
                </c:pt>
                <c:pt idx="84052" formatCode="0.00E+00">
                  <c:v>4.6299999999999998E-4</c:v>
                </c:pt>
                <c:pt idx="84053" formatCode="0.00E+00">
                  <c:v>4.6299999999999998E-4</c:v>
                </c:pt>
                <c:pt idx="84054" formatCode="0.00E+00">
                  <c:v>4.6299999999999998E-4</c:v>
                </c:pt>
                <c:pt idx="84055" formatCode="0.00E+00">
                  <c:v>4.6299999999999998E-4</c:v>
                </c:pt>
                <c:pt idx="84056" formatCode="0.00E+00">
                  <c:v>4.6299999999999998E-4</c:v>
                </c:pt>
                <c:pt idx="84057" formatCode="0.00E+00">
                  <c:v>4.6299999999999998E-4</c:v>
                </c:pt>
                <c:pt idx="84058" formatCode="0.00E+00">
                  <c:v>4.6299999999999998E-4</c:v>
                </c:pt>
                <c:pt idx="84059" formatCode="0.00E+00">
                  <c:v>4.6299999999999998E-4</c:v>
                </c:pt>
                <c:pt idx="84060" formatCode="0.00E+00">
                  <c:v>4.6299999999999998E-4</c:v>
                </c:pt>
                <c:pt idx="84061" formatCode="0.00E+00">
                  <c:v>4.6299999999999998E-4</c:v>
                </c:pt>
                <c:pt idx="84062" formatCode="0.00E+00">
                  <c:v>4.6299999999999998E-4</c:v>
                </c:pt>
                <c:pt idx="84063" formatCode="0.00E+00">
                  <c:v>4.6299999999999998E-4</c:v>
                </c:pt>
                <c:pt idx="84064" formatCode="0.00E+00">
                  <c:v>4.6299999999999998E-4</c:v>
                </c:pt>
                <c:pt idx="84065" formatCode="0.00E+00">
                  <c:v>4.6200000000000001E-4</c:v>
                </c:pt>
                <c:pt idx="84066" formatCode="0.00E+00">
                  <c:v>4.6200000000000001E-4</c:v>
                </c:pt>
                <c:pt idx="84067" formatCode="0.00E+00">
                  <c:v>4.6200000000000001E-4</c:v>
                </c:pt>
                <c:pt idx="84068" formatCode="0.00E+00">
                  <c:v>4.6200000000000001E-4</c:v>
                </c:pt>
                <c:pt idx="84069" formatCode="0.00E+00">
                  <c:v>4.6200000000000001E-4</c:v>
                </c:pt>
                <c:pt idx="84070" formatCode="0.00E+00">
                  <c:v>4.6200000000000001E-4</c:v>
                </c:pt>
                <c:pt idx="84071" formatCode="0.00E+00">
                  <c:v>4.6200000000000001E-4</c:v>
                </c:pt>
                <c:pt idx="84072" formatCode="0.00E+00">
                  <c:v>4.6200000000000001E-4</c:v>
                </c:pt>
                <c:pt idx="84073" formatCode="0.00E+00">
                  <c:v>4.6200000000000001E-4</c:v>
                </c:pt>
                <c:pt idx="84074" formatCode="0.00E+00">
                  <c:v>4.6200000000000001E-4</c:v>
                </c:pt>
                <c:pt idx="84075" formatCode="0.00E+00">
                  <c:v>4.6200000000000001E-4</c:v>
                </c:pt>
                <c:pt idx="84076" formatCode="0.00E+00">
                  <c:v>4.6200000000000001E-4</c:v>
                </c:pt>
                <c:pt idx="84077" formatCode="0.00E+00">
                  <c:v>4.6200000000000001E-4</c:v>
                </c:pt>
                <c:pt idx="84078" formatCode="0.00E+00">
                  <c:v>4.6200000000000001E-4</c:v>
                </c:pt>
                <c:pt idx="84079" formatCode="0.00E+00">
                  <c:v>4.6200000000000001E-4</c:v>
                </c:pt>
                <c:pt idx="84080" formatCode="0.00E+00">
                  <c:v>4.6200000000000001E-4</c:v>
                </c:pt>
                <c:pt idx="84081" formatCode="0.00E+00">
                  <c:v>4.6200000000000001E-4</c:v>
                </c:pt>
                <c:pt idx="84082" formatCode="0.00E+00">
                  <c:v>4.6200000000000001E-4</c:v>
                </c:pt>
                <c:pt idx="84083" formatCode="0.00E+00">
                  <c:v>4.6200000000000001E-4</c:v>
                </c:pt>
                <c:pt idx="84084" formatCode="0.00E+00">
                  <c:v>4.6099999999999998E-4</c:v>
                </c:pt>
                <c:pt idx="84085" formatCode="0.00E+00">
                  <c:v>4.6200000000000001E-4</c:v>
                </c:pt>
                <c:pt idx="84086" formatCode="0.00E+00">
                  <c:v>4.6099999999999998E-4</c:v>
                </c:pt>
                <c:pt idx="84087" formatCode="0.00E+00">
                  <c:v>4.6099999999999998E-4</c:v>
                </c:pt>
                <c:pt idx="84088" formatCode="0.00E+00">
                  <c:v>4.6099999999999998E-4</c:v>
                </c:pt>
                <c:pt idx="84089" formatCode="0.00E+00">
                  <c:v>4.6099999999999998E-4</c:v>
                </c:pt>
                <c:pt idx="84090" formatCode="0.00E+00">
                  <c:v>4.6099999999999998E-4</c:v>
                </c:pt>
                <c:pt idx="84091" formatCode="0.00E+00">
                  <c:v>4.6099999999999998E-4</c:v>
                </c:pt>
                <c:pt idx="84092" formatCode="0.00E+00">
                  <c:v>4.6099999999999998E-4</c:v>
                </c:pt>
                <c:pt idx="84093" formatCode="0.00E+00">
                  <c:v>4.6099999999999998E-4</c:v>
                </c:pt>
                <c:pt idx="84094" formatCode="0.00E+00">
                  <c:v>4.6099999999999998E-4</c:v>
                </c:pt>
                <c:pt idx="84095" formatCode="0.00E+00">
                  <c:v>4.6099999999999998E-4</c:v>
                </c:pt>
                <c:pt idx="84096" formatCode="0.00E+00">
                  <c:v>4.6099999999999998E-4</c:v>
                </c:pt>
                <c:pt idx="84097" formatCode="0.00E+00">
                  <c:v>4.6099999999999998E-4</c:v>
                </c:pt>
                <c:pt idx="84098" formatCode="0.00E+00">
                  <c:v>4.6099999999999998E-4</c:v>
                </c:pt>
                <c:pt idx="84099" formatCode="0.00E+00">
                  <c:v>4.6099999999999998E-4</c:v>
                </c:pt>
                <c:pt idx="84100" formatCode="0.00E+00">
                  <c:v>4.6099999999999998E-4</c:v>
                </c:pt>
                <c:pt idx="84101" formatCode="0.00E+00">
                  <c:v>4.6099999999999998E-4</c:v>
                </c:pt>
                <c:pt idx="84102" formatCode="0.00E+00">
                  <c:v>4.6099999999999998E-4</c:v>
                </c:pt>
                <c:pt idx="84103" formatCode="0.00E+00">
                  <c:v>4.6099999999999998E-4</c:v>
                </c:pt>
                <c:pt idx="84104" formatCode="0.00E+00">
                  <c:v>4.6099999999999998E-4</c:v>
                </c:pt>
                <c:pt idx="84105" formatCode="0.00E+00">
                  <c:v>4.6099999999999998E-4</c:v>
                </c:pt>
                <c:pt idx="84106" formatCode="0.00E+00">
                  <c:v>4.6099999999999998E-4</c:v>
                </c:pt>
                <c:pt idx="84107" formatCode="0.00E+00">
                  <c:v>4.6000000000000001E-4</c:v>
                </c:pt>
                <c:pt idx="84108" formatCode="0.00E+00">
                  <c:v>4.6099999999999998E-4</c:v>
                </c:pt>
                <c:pt idx="84109" formatCode="0.00E+00">
                  <c:v>4.6000000000000001E-4</c:v>
                </c:pt>
                <c:pt idx="84110" formatCode="0.00E+00">
                  <c:v>4.6000000000000001E-4</c:v>
                </c:pt>
                <c:pt idx="84111" formatCode="0.00E+00">
                  <c:v>4.6000000000000001E-4</c:v>
                </c:pt>
                <c:pt idx="84112" formatCode="0.00E+00">
                  <c:v>4.6000000000000001E-4</c:v>
                </c:pt>
                <c:pt idx="84113" formatCode="0.00E+00">
                  <c:v>4.6000000000000001E-4</c:v>
                </c:pt>
                <c:pt idx="84114" formatCode="0.00E+00">
                  <c:v>4.6000000000000001E-4</c:v>
                </c:pt>
                <c:pt idx="84115" formatCode="0.00E+00">
                  <c:v>4.6000000000000001E-4</c:v>
                </c:pt>
                <c:pt idx="84116" formatCode="0.00E+00">
                  <c:v>4.6000000000000001E-4</c:v>
                </c:pt>
                <c:pt idx="84117" formatCode="0.00E+00">
                  <c:v>4.6000000000000001E-4</c:v>
                </c:pt>
                <c:pt idx="84118" formatCode="0.00E+00">
                  <c:v>4.6000000000000001E-4</c:v>
                </c:pt>
                <c:pt idx="84119" formatCode="0.00E+00">
                  <c:v>4.6000000000000001E-4</c:v>
                </c:pt>
                <c:pt idx="84120" formatCode="0.00E+00">
                  <c:v>4.6000000000000001E-4</c:v>
                </c:pt>
                <c:pt idx="84121" formatCode="0.00E+00">
                  <c:v>4.6000000000000001E-4</c:v>
                </c:pt>
                <c:pt idx="84122" formatCode="0.00E+00">
                  <c:v>4.6000000000000001E-4</c:v>
                </c:pt>
                <c:pt idx="84123" formatCode="0.00E+00">
                  <c:v>4.6000000000000001E-4</c:v>
                </c:pt>
                <c:pt idx="84124" formatCode="0.00E+00">
                  <c:v>4.6000000000000001E-4</c:v>
                </c:pt>
                <c:pt idx="84125" formatCode="0.00E+00">
                  <c:v>4.6000000000000001E-4</c:v>
                </c:pt>
                <c:pt idx="84126" formatCode="0.00E+00">
                  <c:v>4.6000000000000001E-4</c:v>
                </c:pt>
                <c:pt idx="84127" formatCode="0.00E+00">
                  <c:v>4.6000000000000001E-4</c:v>
                </c:pt>
                <c:pt idx="84128" formatCode="0.00E+00">
                  <c:v>4.6000000000000001E-4</c:v>
                </c:pt>
                <c:pt idx="84129" formatCode="0.00E+00">
                  <c:v>4.5899999999999999E-4</c:v>
                </c:pt>
                <c:pt idx="84130" formatCode="0.00E+00">
                  <c:v>4.5899999999999999E-4</c:v>
                </c:pt>
                <c:pt idx="84131" formatCode="0.00E+00">
                  <c:v>4.5899999999999999E-4</c:v>
                </c:pt>
                <c:pt idx="84132" formatCode="0.00E+00">
                  <c:v>4.5899999999999999E-4</c:v>
                </c:pt>
                <c:pt idx="84133" formatCode="0.00E+00">
                  <c:v>4.5899999999999999E-4</c:v>
                </c:pt>
                <c:pt idx="84134" formatCode="0.00E+00">
                  <c:v>4.5899999999999999E-4</c:v>
                </c:pt>
                <c:pt idx="84135" formatCode="0.00E+00">
                  <c:v>4.5899999999999999E-4</c:v>
                </c:pt>
                <c:pt idx="84136" formatCode="0.00E+00">
                  <c:v>4.5899999999999999E-4</c:v>
                </c:pt>
                <c:pt idx="84137" formatCode="0.00E+00">
                  <c:v>4.5899999999999999E-4</c:v>
                </c:pt>
                <c:pt idx="84138" formatCode="0.00E+00">
                  <c:v>4.5899999999999999E-4</c:v>
                </c:pt>
                <c:pt idx="84139" formatCode="0.00E+00">
                  <c:v>4.5899999999999999E-4</c:v>
                </c:pt>
                <c:pt idx="84140" formatCode="0.00E+00">
                  <c:v>4.5899999999999999E-4</c:v>
                </c:pt>
                <c:pt idx="84141" formatCode="0.00E+00">
                  <c:v>4.5899999999999999E-4</c:v>
                </c:pt>
                <c:pt idx="84142" formatCode="0.00E+00">
                  <c:v>4.5899999999999999E-4</c:v>
                </c:pt>
                <c:pt idx="84143" formatCode="0.00E+00">
                  <c:v>4.5899999999999999E-4</c:v>
                </c:pt>
                <c:pt idx="84144" formatCode="0.00E+00">
                  <c:v>4.5899999999999999E-4</c:v>
                </c:pt>
                <c:pt idx="84145" formatCode="0.00E+00">
                  <c:v>4.5899999999999999E-4</c:v>
                </c:pt>
                <c:pt idx="84146" formatCode="0.00E+00">
                  <c:v>4.5899999999999999E-4</c:v>
                </c:pt>
                <c:pt idx="84147" formatCode="0.00E+00">
                  <c:v>4.5899999999999999E-4</c:v>
                </c:pt>
                <c:pt idx="84148" formatCode="0.00E+00">
                  <c:v>4.5899999999999999E-4</c:v>
                </c:pt>
                <c:pt idx="84149" formatCode="0.00E+00">
                  <c:v>4.5899999999999999E-4</c:v>
                </c:pt>
                <c:pt idx="84150" formatCode="0.00E+00">
                  <c:v>4.5800000000000002E-4</c:v>
                </c:pt>
                <c:pt idx="84151" formatCode="0.00E+00">
                  <c:v>4.5800000000000002E-4</c:v>
                </c:pt>
                <c:pt idx="84152" formatCode="0.00E+00">
                  <c:v>4.5899999999999999E-4</c:v>
                </c:pt>
                <c:pt idx="84153" formatCode="0.00E+00">
                  <c:v>4.5899999999999999E-4</c:v>
                </c:pt>
                <c:pt idx="84154" formatCode="0.00E+00">
                  <c:v>4.5800000000000002E-4</c:v>
                </c:pt>
                <c:pt idx="84155" formatCode="0.00E+00">
                  <c:v>4.5899999999999999E-4</c:v>
                </c:pt>
                <c:pt idx="84156" formatCode="0.00E+00">
                  <c:v>4.5800000000000002E-4</c:v>
                </c:pt>
                <c:pt idx="84157" formatCode="0.00E+00">
                  <c:v>4.5800000000000002E-4</c:v>
                </c:pt>
                <c:pt idx="84158" formatCode="0.00E+00">
                  <c:v>4.5800000000000002E-4</c:v>
                </c:pt>
                <c:pt idx="84159" formatCode="0.00E+00">
                  <c:v>4.5800000000000002E-4</c:v>
                </c:pt>
                <c:pt idx="84160" formatCode="0.00E+00">
                  <c:v>4.5800000000000002E-4</c:v>
                </c:pt>
                <c:pt idx="84161" formatCode="0.00E+00">
                  <c:v>4.5800000000000002E-4</c:v>
                </c:pt>
                <c:pt idx="84162" formatCode="0.00E+00">
                  <c:v>4.5800000000000002E-4</c:v>
                </c:pt>
                <c:pt idx="84163" formatCode="0.00E+00">
                  <c:v>4.5800000000000002E-4</c:v>
                </c:pt>
                <c:pt idx="84164" formatCode="0.00E+00">
                  <c:v>4.5800000000000002E-4</c:v>
                </c:pt>
                <c:pt idx="84165" formatCode="0.00E+00">
                  <c:v>4.5800000000000002E-4</c:v>
                </c:pt>
                <c:pt idx="84166" formatCode="0.00E+00">
                  <c:v>4.5800000000000002E-4</c:v>
                </c:pt>
                <c:pt idx="84167" formatCode="0.00E+00">
                  <c:v>4.5800000000000002E-4</c:v>
                </c:pt>
                <c:pt idx="84168" formatCode="0.00E+00">
                  <c:v>4.5800000000000002E-4</c:v>
                </c:pt>
                <c:pt idx="84169" formatCode="0.00E+00">
                  <c:v>4.5800000000000002E-4</c:v>
                </c:pt>
                <c:pt idx="84170" formatCode="0.00E+00">
                  <c:v>4.5800000000000002E-4</c:v>
                </c:pt>
                <c:pt idx="84171" formatCode="0.00E+00">
                  <c:v>4.5800000000000002E-4</c:v>
                </c:pt>
                <c:pt idx="84172" formatCode="0.00E+00">
                  <c:v>4.5800000000000002E-4</c:v>
                </c:pt>
                <c:pt idx="84173" formatCode="0.00E+00">
                  <c:v>4.57E-4</c:v>
                </c:pt>
                <c:pt idx="84174" formatCode="0.00E+00">
                  <c:v>4.57E-4</c:v>
                </c:pt>
                <c:pt idx="84175" formatCode="0.00E+00">
                  <c:v>4.5800000000000002E-4</c:v>
                </c:pt>
                <c:pt idx="84176" formatCode="0.00E+00">
                  <c:v>4.57E-4</c:v>
                </c:pt>
                <c:pt idx="84177" formatCode="0.00E+00">
                  <c:v>4.57E-4</c:v>
                </c:pt>
                <c:pt idx="84178" formatCode="0.00E+00">
                  <c:v>4.5800000000000002E-4</c:v>
                </c:pt>
                <c:pt idx="84179" formatCode="0.00E+00">
                  <c:v>4.57E-4</c:v>
                </c:pt>
                <c:pt idx="84180" formatCode="0.00E+00">
                  <c:v>4.57E-4</c:v>
                </c:pt>
                <c:pt idx="84181" formatCode="0.00E+00">
                  <c:v>4.57E-4</c:v>
                </c:pt>
                <c:pt idx="84182" formatCode="0.00E+00">
                  <c:v>4.57E-4</c:v>
                </c:pt>
                <c:pt idx="84183" formatCode="0.00E+00">
                  <c:v>4.57E-4</c:v>
                </c:pt>
                <c:pt idx="84184" formatCode="0.00E+00">
                  <c:v>4.57E-4</c:v>
                </c:pt>
                <c:pt idx="84185" formatCode="0.00E+00">
                  <c:v>4.57E-4</c:v>
                </c:pt>
                <c:pt idx="84186" formatCode="0.00E+00">
                  <c:v>4.57E-4</c:v>
                </c:pt>
                <c:pt idx="84187" formatCode="0.00E+00">
                  <c:v>4.57E-4</c:v>
                </c:pt>
                <c:pt idx="84188" formatCode="0.00E+00">
                  <c:v>4.57E-4</c:v>
                </c:pt>
                <c:pt idx="84189" formatCode="0.00E+00">
                  <c:v>4.57E-4</c:v>
                </c:pt>
                <c:pt idx="84190" formatCode="0.00E+00">
                  <c:v>4.57E-4</c:v>
                </c:pt>
                <c:pt idx="84191" formatCode="0.00E+00">
                  <c:v>4.57E-4</c:v>
                </c:pt>
                <c:pt idx="84192" formatCode="0.00E+00">
                  <c:v>4.57E-4</c:v>
                </c:pt>
                <c:pt idx="84193" formatCode="0.00E+00">
                  <c:v>4.57E-4</c:v>
                </c:pt>
                <c:pt idx="84194" formatCode="0.00E+00">
                  <c:v>4.57E-4</c:v>
                </c:pt>
                <c:pt idx="84195" formatCode="0.00E+00">
                  <c:v>4.57E-4</c:v>
                </c:pt>
                <c:pt idx="84196" formatCode="0.00E+00">
                  <c:v>4.57E-4</c:v>
                </c:pt>
                <c:pt idx="84197" formatCode="0.00E+00">
                  <c:v>4.57E-4</c:v>
                </c:pt>
                <c:pt idx="84198" formatCode="0.00E+00">
                  <c:v>4.5600000000000003E-4</c:v>
                </c:pt>
                <c:pt idx="84199" formatCode="0.00E+00">
                  <c:v>4.57E-4</c:v>
                </c:pt>
                <c:pt idx="84200" formatCode="0.00E+00">
                  <c:v>4.57E-4</c:v>
                </c:pt>
                <c:pt idx="84201" formatCode="0.00E+00">
                  <c:v>4.5600000000000003E-4</c:v>
                </c:pt>
                <c:pt idx="84202" formatCode="0.00E+00">
                  <c:v>4.5600000000000003E-4</c:v>
                </c:pt>
                <c:pt idx="84203" formatCode="0.00E+00">
                  <c:v>4.5600000000000003E-4</c:v>
                </c:pt>
                <c:pt idx="84204" formatCode="0.00E+00">
                  <c:v>4.5600000000000003E-4</c:v>
                </c:pt>
                <c:pt idx="84205" formatCode="0.00E+00">
                  <c:v>4.5600000000000003E-4</c:v>
                </c:pt>
                <c:pt idx="84206" formatCode="0.00E+00">
                  <c:v>4.5600000000000003E-4</c:v>
                </c:pt>
                <c:pt idx="84207" formatCode="0.00E+00">
                  <c:v>4.5600000000000003E-4</c:v>
                </c:pt>
                <c:pt idx="84208" formatCode="0.00E+00">
                  <c:v>4.5600000000000003E-4</c:v>
                </c:pt>
                <c:pt idx="84209" formatCode="0.00E+00">
                  <c:v>4.5600000000000003E-4</c:v>
                </c:pt>
                <c:pt idx="84210" formatCode="0.00E+00">
                  <c:v>4.5600000000000003E-4</c:v>
                </c:pt>
                <c:pt idx="84211" formatCode="0.00E+00">
                  <c:v>4.5600000000000003E-4</c:v>
                </c:pt>
                <c:pt idx="84212" formatCode="0.00E+00">
                  <c:v>4.5600000000000003E-4</c:v>
                </c:pt>
                <c:pt idx="84213" formatCode="0.00E+00">
                  <c:v>4.5600000000000003E-4</c:v>
                </c:pt>
                <c:pt idx="84214" formatCode="0.00E+00">
                  <c:v>4.5600000000000003E-4</c:v>
                </c:pt>
                <c:pt idx="84215" formatCode="0.00E+00">
                  <c:v>4.5600000000000003E-4</c:v>
                </c:pt>
                <c:pt idx="84216" formatCode="0.00E+00">
                  <c:v>4.5600000000000003E-4</c:v>
                </c:pt>
                <c:pt idx="84217" formatCode="0.00E+00">
                  <c:v>4.5600000000000003E-4</c:v>
                </c:pt>
                <c:pt idx="84218" formatCode="0.00E+00">
                  <c:v>4.5600000000000003E-4</c:v>
                </c:pt>
                <c:pt idx="84219" formatCode="0.00E+00">
                  <c:v>4.5600000000000003E-4</c:v>
                </c:pt>
                <c:pt idx="84220" formatCode="0.00E+00">
                  <c:v>4.5600000000000003E-4</c:v>
                </c:pt>
                <c:pt idx="84221" formatCode="0.00E+00">
                  <c:v>4.5600000000000003E-4</c:v>
                </c:pt>
                <c:pt idx="84222" formatCode="0.00E+00">
                  <c:v>4.5600000000000003E-4</c:v>
                </c:pt>
                <c:pt idx="84223" formatCode="0.00E+00">
                  <c:v>4.5600000000000003E-4</c:v>
                </c:pt>
                <c:pt idx="84224" formatCode="0.00E+00">
                  <c:v>4.5600000000000003E-4</c:v>
                </c:pt>
                <c:pt idx="84225" formatCode="0.00E+00">
                  <c:v>4.55E-4</c:v>
                </c:pt>
                <c:pt idx="84226" formatCode="0.00E+00">
                  <c:v>4.5600000000000003E-4</c:v>
                </c:pt>
                <c:pt idx="84227" formatCode="0.00E+00">
                  <c:v>4.55E-4</c:v>
                </c:pt>
                <c:pt idx="84228" formatCode="0.00E+00">
                  <c:v>4.55E-4</c:v>
                </c:pt>
                <c:pt idx="84229" formatCode="0.00E+00">
                  <c:v>4.55E-4</c:v>
                </c:pt>
                <c:pt idx="84230" formatCode="0.00E+00">
                  <c:v>4.55E-4</c:v>
                </c:pt>
                <c:pt idx="84231" formatCode="0.00E+00">
                  <c:v>4.55E-4</c:v>
                </c:pt>
                <c:pt idx="84232" formatCode="0.00E+00">
                  <c:v>4.55E-4</c:v>
                </c:pt>
                <c:pt idx="84233" formatCode="0.00E+00">
                  <c:v>4.55E-4</c:v>
                </c:pt>
                <c:pt idx="84234" formatCode="0.00E+00">
                  <c:v>4.55E-4</c:v>
                </c:pt>
                <c:pt idx="84235" formatCode="0.00E+00">
                  <c:v>4.55E-4</c:v>
                </c:pt>
                <c:pt idx="84236" formatCode="0.00E+00">
                  <c:v>4.55E-4</c:v>
                </c:pt>
                <c:pt idx="84237" formatCode="0.00E+00">
                  <c:v>4.55E-4</c:v>
                </c:pt>
                <c:pt idx="84238" formatCode="0.00E+00">
                  <c:v>4.55E-4</c:v>
                </c:pt>
                <c:pt idx="84239" formatCode="0.00E+00">
                  <c:v>4.55E-4</c:v>
                </c:pt>
                <c:pt idx="84240" formatCode="0.00E+00">
                  <c:v>4.55E-4</c:v>
                </c:pt>
                <c:pt idx="84241" formatCode="0.00E+00">
                  <c:v>4.55E-4</c:v>
                </c:pt>
                <c:pt idx="84242" formatCode="0.00E+00">
                  <c:v>4.55E-4</c:v>
                </c:pt>
                <c:pt idx="84243" formatCode="0.00E+00">
                  <c:v>4.55E-4</c:v>
                </c:pt>
                <c:pt idx="84244" formatCode="0.00E+00">
                  <c:v>4.55E-4</c:v>
                </c:pt>
                <c:pt idx="84245" formatCode="0.00E+00">
                  <c:v>4.55E-4</c:v>
                </c:pt>
                <c:pt idx="84246" formatCode="0.00E+00">
                  <c:v>4.55E-4</c:v>
                </c:pt>
                <c:pt idx="84247" formatCode="0.00E+00">
                  <c:v>4.55E-4</c:v>
                </c:pt>
                <c:pt idx="84248" formatCode="0.00E+00">
                  <c:v>4.5399999999999998E-4</c:v>
                </c:pt>
                <c:pt idx="84249" formatCode="0.00E+00">
                  <c:v>4.5399999999999998E-4</c:v>
                </c:pt>
                <c:pt idx="84250" formatCode="0.00E+00">
                  <c:v>4.5399999999999998E-4</c:v>
                </c:pt>
                <c:pt idx="84251" formatCode="0.00E+00">
                  <c:v>4.55E-4</c:v>
                </c:pt>
                <c:pt idx="84252" formatCode="0.00E+00">
                  <c:v>4.5399999999999998E-4</c:v>
                </c:pt>
                <c:pt idx="84253" formatCode="0.00E+00">
                  <c:v>4.5399999999999998E-4</c:v>
                </c:pt>
                <c:pt idx="84254" formatCode="0.00E+00">
                  <c:v>4.5399999999999998E-4</c:v>
                </c:pt>
                <c:pt idx="84255" formatCode="0.00E+00">
                  <c:v>4.5399999999999998E-4</c:v>
                </c:pt>
                <c:pt idx="84256" formatCode="0.00E+00">
                  <c:v>4.5399999999999998E-4</c:v>
                </c:pt>
                <c:pt idx="84257" formatCode="0.00E+00">
                  <c:v>4.5399999999999998E-4</c:v>
                </c:pt>
                <c:pt idx="84258" formatCode="0.00E+00">
                  <c:v>4.5399999999999998E-4</c:v>
                </c:pt>
                <c:pt idx="84259" formatCode="0.00E+00">
                  <c:v>4.5399999999999998E-4</c:v>
                </c:pt>
                <c:pt idx="84260" formatCode="0.00E+00">
                  <c:v>4.5399999999999998E-4</c:v>
                </c:pt>
                <c:pt idx="84261" formatCode="0.00E+00">
                  <c:v>4.5399999999999998E-4</c:v>
                </c:pt>
                <c:pt idx="84262" formatCode="0.00E+00">
                  <c:v>4.5399999999999998E-4</c:v>
                </c:pt>
                <c:pt idx="84263" formatCode="0.00E+00">
                  <c:v>4.5399999999999998E-4</c:v>
                </c:pt>
                <c:pt idx="84264" formatCode="0.00E+00">
                  <c:v>4.5399999999999998E-4</c:v>
                </c:pt>
                <c:pt idx="84265" formatCode="0.00E+00">
                  <c:v>4.5399999999999998E-4</c:v>
                </c:pt>
                <c:pt idx="84266" formatCode="0.00E+00">
                  <c:v>4.5399999999999998E-4</c:v>
                </c:pt>
                <c:pt idx="84267" formatCode="0.00E+00">
                  <c:v>4.5399999999999998E-4</c:v>
                </c:pt>
                <c:pt idx="84268" formatCode="0.00E+00">
                  <c:v>4.5399999999999998E-4</c:v>
                </c:pt>
                <c:pt idx="84269" formatCode="0.00E+00">
                  <c:v>4.5399999999999998E-4</c:v>
                </c:pt>
                <c:pt idx="84270" formatCode="0.00E+00">
                  <c:v>4.5399999999999998E-4</c:v>
                </c:pt>
                <c:pt idx="84271" formatCode="0.00E+00">
                  <c:v>4.5399999999999998E-4</c:v>
                </c:pt>
                <c:pt idx="84272" formatCode="0.00E+00">
                  <c:v>4.5399999999999998E-4</c:v>
                </c:pt>
                <c:pt idx="84273" formatCode="0.00E+00">
                  <c:v>4.5399999999999998E-4</c:v>
                </c:pt>
                <c:pt idx="84274" formatCode="0.00E+00">
                  <c:v>4.5399999999999998E-4</c:v>
                </c:pt>
                <c:pt idx="84275" formatCode="0.00E+00">
                  <c:v>4.5399999999999998E-4</c:v>
                </c:pt>
                <c:pt idx="84276" formatCode="0.00E+00">
                  <c:v>4.5399999999999998E-4</c:v>
                </c:pt>
                <c:pt idx="84277" formatCode="0.00E+00">
                  <c:v>4.5300000000000001E-4</c:v>
                </c:pt>
                <c:pt idx="84278" formatCode="0.00E+00">
                  <c:v>4.5300000000000001E-4</c:v>
                </c:pt>
                <c:pt idx="84279" formatCode="0.00E+00">
                  <c:v>4.5300000000000001E-4</c:v>
                </c:pt>
                <c:pt idx="84280" formatCode="0.00E+00">
                  <c:v>4.5300000000000001E-4</c:v>
                </c:pt>
                <c:pt idx="84281" formatCode="0.00E+00">
                  <c:v>4.5300000000000001E-4</c:v>
                </c:pt>
                <c:pt idx="84282" formatCode="0.00E+00">
                  <c:v>4.5300000000000001E-4</c:v>
                </c:pt>
                <c:pt idx="84283" formatCode="0.00E+00">
                  <c:v>4.5300000000000001E-4</c:v>
                </c:pt>
                <c:pt idx="84284" formatCode="0.00E+00">
                  <c:v>4.5300000000000001E-4</c:v>
                </c:pt>
                <c:pt idx="84285" formatCode="0.00E+00">
                  <c:v>4.5300000000000001E-4</c:v>
                </c:pt>
                <c:pt idx="84286" formatCode="0.00E+00">
                  <c:v>4.5300000000000001E-4</c:v>
                </c:pt>
                <c:pt idx="84287" formatCode="0.00E+00">
                  <c:v>4.5300000000000001E-4</c:v>
                </c:pt>
                <c:pt idx="84288" formatCode="0.00E+00">
                  <c:v>4.5300000000000001E-4</c:v>
                </c:pt>
                <c:pt idx="84289" formatCode="0.00E+00">
                  <c:v>4.5300000000000001E-4</c:v>
                </c:pt>
                <c:pt idx="84290" formatCode="0.00E+00">
                  <c:v>4.5300000000000001E-4</c:v>
                </c:pt>
                <c:pt idx="84291" formatCode="0.00E+00">
                  <c:v>4.5300000000000001E-4</c:v>
                </c:pt>
                <c:pt idx="84292" formatCode="0.00E+00">
                  <c:v>4.5300000000000001E-4</c:v>
                </c:pt>
                <c:pt idx="84293" formatCode="0.00E+00">
                  <c:v>4.5300000000000001E-4</c:v>
                </c:pt>
                <c:pt idx="84294" formatCode="0.00E+00">
                  <c:v>4.5300000000000001E-4</c:v>
                </c:pt>
                <c:pt idx="84295" formatCode="0.00E+00">
                  <c:v>4.5300000000000001E-4</c:v>
                </c:pt>
                <c:pt idx="84296" formatCode="0.00E+00">
                  <c:v>4.5300000000000001E-4</c:v>
                </c:pt>
                <c:pt idx="84297" formatCode="0.00E+00">
                  <c:v>4.5300000000000001E-4</c:v>
                </c:pt>
                <c:pt idx="84298" formatCode="0.00E+00">
                  <c:v>4.5300000000000001E-4</c:v>
                </c:pt>
                <c:pt idx="84299" formatCode="0.00E+00">
                  <c:v>4.5300000000000001E-4</c:v>
                </c:pt>
                <c:pt idx="84300" formatCode="0.00E+00">
                  <c:v>4.5199999999999998E-4</c:v>
                </c:pt>
                <c:pt idx="84301" formatCode="0.00E+00">
                  <c:v>4.5300000000000001E-4</c:v>
                </c:pt>
                <c:pt idx="84302" formatCode="0.00E+00">
                  <c:v>4.5300000000000001E-4</c:v>
                </c:pt>
                <c:pt idx="84303" formatCode="0.00E+00">
                  <c:v>4.5300000000000001E-4</c:v>
                </c:pt>
                <c:pt idx="84304" formatCode="0.00E+00">
                  <c:v>4.5199999999999998E-4</c:v>
                </c:pt>
                <c:pt idx="84305" formatCode="0.00E+00">
                  <c:v>4.5199999999999998E-4</c:v>
                </c:pt>
                <c:pt idx="84306" formatCode="0.00E+00">
                  <c:v>4.5199999999999998E-4</c:v>
                </c:pt>
                <c:pt idx="84307" formatCode="0.00E+00">
                  <c:v>4.5199999999999998E-4</c:v>
                </c:pt>
                <c:pt idx="84308" formatCode="0.00E+00">
                  <c:v>4.5199999999999998E-4</c:v>
                </c:pt>
                <c:pt idx="84309" formatCode="0.00E+00">
                  <c:v>4.5199999999999998E-4</c:v>
                </c:pt>
                <c:pt idx="84310" formatCode="0.00E+00">
                  <c:v>4.5199999999999998E-4</c:v>
                </c:pt>
                <c:pt idx="84311" formatCode="0.00E+00">
                  <c:v>4.5199999999999998E-4</c:v>
                </c:pt>
                <c:pt idx="84312" formatCode="0.00E+00">
                  <c:v>4.5199999999999998E-4</c:v>
                </c:pt>
                <c:pt idx="84313" formatCode="0.00E+00">
                  <c:v>4.5199999999999998E-4</c:v>
                </c:pt>
                <c:pt idx="84314" formatCode="0.00E+00">
                  <c:v>4.5199999999999998E-4</c:v>
                </c:pt>
                <c:pt idx="84315" formatCode="0.00E+00">
                  <c:v>4.5199999999999998E-4</c:v>
                </c:pt>
                <c:pt idx="84316" formatCode="0.00E+00">
                  <c:v>4.5199999999999998E-4</c:v>
                </c:pt>
                <c:pt idx="84317" formatCode="0.00E+00">
                  <c:v>4.5199999999999998E-4</c:v>
                </c:pt>
                <c:pt idx="84318" formatCode="0.00E+00">
                  <c:v>4.5199999999999998E-4</c:v>
                </c:pt>
                <c:pt idx="84319" formatCode="0.00E+00">
                  <c:v>4.5199999999999998E-4</c:v>
                </c:pt>
                <c:pt idx="84320" formatCode="0.00E+00">
                  <c:v>4.5199999999999998E-4</c:v>
                </c:pt>
                <c:pt idx="84321" formatCode="0.00E+00">
                  <c:v>4.5199999999999998E-4</c:v>
                </c:pt>
                <c:pt idx="84322" formatCode="0.00E+00">
                  <c:v>4.5199999999999998E-4</c:v>
                </c:pt>
                <c:pt idx="84323" formatCode="0.00E+00">
                  <c:v>4.5199999999999998E-4</c:v>
                </c:pt>
                <c:pt idx="84324" formatCode="0.00E+00">
                  <c:v>4.5199999999999998E-4</c:v>
                </c:pt>
                <c:pt idx="84325" formatCode="0.00E+00">
                  <c:v>4.5199999999999998E-4</c:v>
                </c:pt>
                <c:pt idx="84326" formatCode="0.00E+00">
                  <c:v>4.5199999999999998E-4</c:v>
                </c:pt>
                <c:pt idx="84327" formatCode="0.00E+00">
                  <c:v>4.5199999999999998E-4</c:v>
                </c:pt>
                <c:pt idx="84328" formatCode="0.00E+00">
                  <c:v>4.5199999999999998E-4</c:v>
                </c:pt>
                <c:pt idx="84329" formatCode="0.00E+00">
                  <c:v>4.5100000000000001E-4</c:v>
                </c:pt>
                <c:pt idx="84330" formatCode="0.00E+00">
                  <c:v>4.5199999999999998E-4</c:v>
                </c:pt>
                <c:pt idx="84331" formatCode="0.00E+00">
                  <c:v>4.5100000000000001E-4</c:v>
                </c:pt>
                <c:pt idx="84332" formatCode="0.00E+00">
                  <c:v>4.5100000000000001E-4</c:v>
                </c:pt>
                <c:pt idx="84333" formatCode="0.00E+00">
                  <c:v>4.5199999999999998E-4</c:v>
                </c:pt>
                <c:pt idx="84334" formatCode="0.00E+00">
                  <c:v>4.5100000000000001E-4</c:v>
                </c:pt>
                <c:pt idx="84335" formatCode="0.00E+00">
                  <c:v>4.5100000000000001E-4</c:v>
                </c:pt>
                <c:pt idx="84336" formatCode="0.00E+00">
                  <c:v>4.5100000000000001E-4</c:v>
                </c:pt>
                <c:pt idx="84337" formatCode="0.00E+00">
                  <c:v>4.5100000000000001E-4</c:v>
                </c:pt>
                <c:pt idx="84338" formatCode="0.00E+00">
                  <c:v>4.5100000000000001E-4</c:v>
                </c:pt>
                <c:pt idx="84339" formatCode="0.00E+00">
                  <c:v>4.5100000000000001E-4</c:v>
                </c:pt>
                <c:pt idx="84340" formatCode="0.00E+00">
                  <c:v>4.5100000000000001E-4</c:v>
                </c:pt>
                <c:pt idx="84341" formatCode="0.00E+00">
                  <c:v>4.5100000000000001E-4</c:v>
                </c:pt>
                <c:pt idx="84342" formatCode="0.00E+00">
                  <c:v>4.5100000000000001E-4</c:v>
                </c:pt>
                <c:pt idx="84343" formatCode="0.00E+00">
                  <c:v>4.5100000000000001E-4</c:v>
                </c:pt>
                <c:pt idx="84344" formatCode="0.00E+00">
                  <c:v>4.5100000000000001E-4</c:v>
                </c:pt>
                <c:pt idx="84345" formatCode="0.00E+00">
                  <c:v>4.5100000000000001E-4</c:v>
                </c:pt>
                <c:pt idx="84346" formatCode="0.00E+00">
                  <c:v>4.5100000000000001E-4</c:v>
                </c:pt>
                <c:pt idx="84347" formatCode="0.00E+00">
                  <c:v>4.5100000000000001E-4</c:v>
                </c:pt>
                <c:pt idx="84348" formatCode="0.00E+00">
                  <c:v>4.5100000000000001E-4</c:v>
                </c:pt>
                <c:pt idx="84349" formatCode="0.00E+00">
                  <c:v>4.5100000000000001E-4</c:v>
                </c:pt>
                <c:pt idx="84350" formatCode="0.00E+00">
                  <c:v>4.5100000000000001E-4</c:v>
                </c:pt>
                <c:pt idx="84351" formatCode="0.00E+00">
                  <c:v>4.5100000000000001E-4</c:v>
                </c:pt>
                <c:pt idx="84352" formatCode="0.00E+00">
                  <c:v>4.5100000000000001E-4</c:v>
                </c:pt>
                <c:pt idx="84353" formatCode="0.00E+00">
                  <c:v>4.5100000000000001E-4</c:v>
                </c:pt>
                <c:pt idx="84354" formatCode="0.00E+00">
                  <c:v>4.5100000000000001E-4</c:v>
                </c:pt>
                <c:pt idx="84355" formatCode="0.00E+00">
                  <c:v>4.5100000000000001E-4</c:v>
                </c:pt>
                <c:pt idx="84356" formatCode="0.00E+00">
                  <c:v>4.5100000000000001E-4</c:v>
                </c:pt>
                <c:pt idx="84357" formatCode="0.00E+00">
                  <c:v>4.5100000000000001E-4</c:v>
                </c:pt>
                <c:pt idx="84358" formatCode="0.00E+00">
                  <c:v>4.5100000000000001E-4</c:v>
                </c:pt>
                <c:pt idx="84359" formatCode="0.00E+00">
                  <c:v>4.5100000000000001E-4</c:v>
                </c:pt>
                <c:pt idx="84360" formatCode="0.00E+00">
                  <c:v>4.4999999999999999E-4</c:v>
                </c:pt>
                <c:pt idx="84361" formatCode="0.00E+00">
                  <c:v>4.4999999999999999E-4</c:v>
                </c:pt>
                <c:pt idx="84362" formatCode="0.00E+00">
                  <c:v>4.5100000000000001E-4</c:v>
                </c:pt>
                <c:pt idx="84363" formatCode="0.00E+00">
                  <c:v>4.4999999999999999E-4</c:v>
                </c:pt>
                <c:pt idx="84364" formatCode="0.00E+00">
                  <c:v>4.4999999999999999E-4</c:v>
                </c:pt>
                <c:pt idx="84365" formatCode="0.00E+00">
                  <c:v>4.4999999999999999E-4</c:v>
                </c:pt>
                <c:pt idx="84366" formatCode="0.00E+00">
                  <c:v>4.4999999999999999E-4</c:v>
                </c:pt>
                <c:pt idx="84367" formatCode="0.00E+00">
                  <c:v>4.4999999999999999E-4</c:v>
                </c:pt>
                <c:pt idx="84368" formatCode="0.00E+00">
                  <c:v>4.4999999999999999E-4</c:v>
                </c:pt>
                <c:pt idx="84369" formatCode="0.00E+00">
                  <c:v>4.4999999999999999E-4</c:v>
                </c:pt>
                <c:pt idx="84370" formatCode="0.00E+00">
                  <c:v>4.4999999999999999E-4</c:v>
                </c:pt>
                <c:pt idx="84371" formatCode="0.00E+00">
                  <c:v>4.4999999999999999E-4</c:v>
                </c:pt>
                <c:pt idx="84372" formatCode="0.00E+00">
                  <c:v>4.4999999999999999E-4</c:v>
                </c:pt>
                <c:pt idx="84373" formatCode="0.00E+00">
                  <c:v>4.4999999999999999E-4</c:v>
                </c:pt>
                <c:pt idx="84374" formatCode="0.00E+00">
                  <c:v>4.4999999999999999E-4</c:v>
                </c:pt>
                <c:pt idx="84375" formatCode="0.00E+00">
                  <c:v>4.4999999999999999E-4</c:v>
                </c:pt>
                <c:pt idx="84376" formatCode="0.00E+00">
                  <c:v>4.4999999999999999E-4</c:v>
                </c:pt>
                <c:pt idx="84377" formatCode="0.00E+00">
                  <c:v>4.4999999999999999E-4</c:v>
                </c:pt>
                <c:pt idx="84378" formatCode="0.00E+00">
                  <c:v>4.4999999999999999E-4</c:v>
                </c:pt>
                <c:pt idx="84379" formatCode="0.00E+00">
                  <c:v>4.4999999999999999E-4</c:v>
                </c:pt>
                <c:pt idx="84380" formatCode="0.00E+00">
                  <c:v>4.4999999999999999E-4</c:v>
                </c:pt>
                <c:pt idx="84381" formatCode="0.00E+00">
                  <c:v>4.4999999999999999E-4</c:v>
                </c:pt>
                <c:pt idx="84382" formatCode="0.00E+00">
                  <c:v>4.4999999999999999E-4</c:v>
                </c:pt>
                <c:pt idx="84383" formatCode="0.00E+00">
                  <c:v>4.4999999999999999E-4</c:v>
                </c:pt>
                <c:pt idx="84384" formatCode="0.00E+00">
                  <c:v>4.4999999999999999E-4</c:v>
                </c:pt>
                <c:pt idx="84385" formatCode="0.00E+00">
                  <c:v>4.4999999999999999E-4</c:v>
                </c:pt>
                <c:pt idx="84386" formatCode="0.00E+00">
                  <c:v>4.4999999999999999E-4</c:v>
                </c:pt>
                <c:pt idx="84387" formatCode="0.00E+00">
                  <c:v>4.4900000000000002E-4</c:v>
                </c:pt>
                <c:pt idx="84388" formatCode="0.00E+00">
                  <c:v>4.4900000000000002E-4</c:v>
                </c:pt>
                <c:pt idx="84389" formatCode="0.00E+00">
                  <c:v>4.4900000000000002E-4</c:v>
                </c:pt>
                <c:pt idx="84390" formatCode="0.00E+00">
                  <c:v>4.4900000000000002E-4</c:v>
                </c:pt>
                <c:pt idx="84391" formatCode="0.00E+00">
                  <c:v>4.4900000000000002E-4</c:v>
                </c:pt>
                <c:pt idx="84392" formatCode="0.00E+00">
                  <c:v>4.4900000000000002E-4</c:v>
                </c:pt>
                <c:pt idx="84393" formatCode="0.00E+00">
                  <c:v>4.4900000000000002E-4</c:v>
                </c:pt>
                <c:pt idx="84394" formatCode="0.00E+00">
                  <c:v>4.4900000000000002E-4</c:v>
                </c:pt>
                <c:pt idx="84395" formatCode="0.00E+00">
                  <c:v>4.4900000000000002E-4</c:v>
                </c:pt>
                <c:pt idx="84396" formatCode="0.00E+00">
                  <c:v>4.4900000000000002E-4</c:v>
                </c:pt>
                <c:pt idx="84397" formatCode="0.00E+00">
                  <c:v>4.4900000000000002E-4</c:v>
                </c:pt>
                <c:pt idx="84398" formatCode="0.00E+00">
                  <c:v>4.4900000000000002E-4</c:v>
                </c:pt>
                <c:pt idx="84399" formatCode="0.00E+00">
                  <c:v>4.4900000000000002E-4</c:v>
                </c:pt>
                <c:pt idx="84400" formatCode="0.00E+00">
                  <c:v>4.4900000000000002E-4</c:v>
                </c:pt>
                <c:pt idx="84401" formatCode="0.00E+00">
                  <c:v>4.4900000000000002E-4</c:v>
                </c:pt>
                <c:pt idx="84402" formatCode="0.00E+00">
                  <c:v>4.4900000000000002E-4</c:v>
                </c:pt>
                <c:pt idx="84403" formatCode="0.00E+00">
                  <c:v>4.4900000000000002E-4</c:v>
                </c:pt>
                <c:pt idx="84404" formatCode="0.00E+00">
                  <c:v>4.4900000000000002E-4</c:v>
                </c:pt>
                <c:pt idx="84405" formatCode="0.00E+00">
                  <c:v>4.4900000000000002E-4</c:v>
                </c:pt>
                <c:pt idx="84406" formatCode="0.00E+00">
                  <c:v>4.4900000000000002E-4</c:v>
                </c:pt>
                <c:pt idx="84407" formatCode="0.00E+00">
                  <c:v>4.4900000000000002E-4</c:v>
                </c:pt>
                <c:pt idx="84408" formatCode="0.00E+00">
                  <c:v>4.4900000000000002E-4</c:v>
                </c:pt>
                <c:pt idx="84409" formatCode="0.00E+00">
                  <c:v>4.4900000000000002E-4</c:v>
                </c:pt>
                <c:pt idx="84410" formatCode="0.00E+00">
                  <c:v>4.4900000000000002E-4</c:v>
                </c:pt>
                <c:pt idx="84411" formatCode="0.00E+00">
                  <c:v>4.4900000000000002E-4</c:v>
                </c:pt>
                <c:pt idx="84412" formatCode="0.00E+00">
                  <c:v>4.4900000000000002E-4</c:v>
                </c:pt>
                <c:pt idx="84413" formatCode="0.00E+00">
                  <c:v>4.4900000000000002E-4</c:v>
                </c:pt>
                <c:pt idx="84414" formatCode="0.00E+00">
                  <c:v>4.4900000000000002E-4</c:v>
                </c:pt>
                <c:pt idx="84415" formatCode="0.00E+00">
                  <c:v>4.4900000000000002E-4</c:v>
                </c:pt>
                <c:pt idx="84416" formatCode="0.00E+00">
                  <c:v>4.4900000000000002E-4</c:v>
                </c:pt>
                <c:pt idx="84417" formatCode="0.00E+00">
                  <c:v>4.4900000000000002E-4</c:v>
                </c:pt>
                <c:pt idx="84418" formatCode="0.00E+00">
                  <c:v>4.4900000000000002E-4</c:v>
                </c:pt>
                <c:pt idx="84419" formatCode="0.00E+00">
                  <c:v>4.4799999999999999E-4</c:v>
                </c:pt>
                <c:pt idx="84420" formatCode="0.00E+00">
                  <c:v>4.4799999999999999E-4</c:v>
                </c:pt>
                <c:pt idx="84421" formatCode="0.00E+00">
                  <c:v>4.4799999999999999E-4</c:v>
                </c:pt>
                <c:pt idx="84422" formatCode="0.00E+00">
                  <c:v>4.4799999999999999E-4</c:v>
                </c:pt>
                <c:pt idx="84423" formatCode="0.00E+00">
                  <c:v>4.4900000000000002E-4</c:v>
                </c:pt>
                <c:pt idx="84424" formatCode="0.00E+00">
                  <c:v>4.4900000000000002E-4</c:v>
                </c:pt>
                <c:pt idx="84425" formatCode="0.00E+00">
                  <c:v>4.4799999999999999E-4</c:v>
                </c:pt>
                <c:pt idx="84426" formatCode="0.00E+00">
                  <c:v>4.4799999999999999E-4</c:v>
                </c:pt>
                <c:pt idx="84427" formatCode="0.00E+00">
                  <c:v>4.4799999999999999E-4</c:v>
                </c:pt>
                <c:pt idx="84428" formatCode="0.00E+00">
                  <c:v>4.4799999999999999E-4</c:v>
                </c:pt>
                <c:pt idx="84429" formatCode="0.00E+00">
                  <c:v>4.4799999999999999E-4</c:v>
                </c:pt>
                <c:pt idx="84430" formatCode="0.00E+00">
                  <c:v>4.4799999999999999E-4</c:v>
                </c:pt>
                <c:pt idx="84431" formatCode="0.00E+00">
                  <c:v>4.4799999999999999E-4</c:v>
                </c:pt>
                <c:pt idx="84432" formatCode="0.00E+00">
                  <c:v>4.4799999999999999E-4</c:v>
                </c:pt>
                <c:pt idx="84433" formatCode="0.00E+00">
                  <c:v>4.4799999999999999E-4</c:v>
                </c:pt>
                <c:pt idx="84434" formatCode="0.00E+00">
                  <c:v>4.4799999999999999E-4</c:v>
                </c:pt>
                <c:pt idx="84435" formatCode="0.00E+00">
                  <c:v>4.4799999999999999E-4</c:v>
                </c:pt>
                <c:pt idx="84436" formatCode="0.00E+00">
                  <c:v>4.4799999999999999E-4</c:v>
                </c:pt>
                <c:pt idx="84437" formatCode="0.00E+00">
                  <c:v>4.4799999999999999E-4</c:v>
                </c:pt>
                <c:pt idx="84438" formatCode="0.00E+00">
                  <c:v>4.4799999999999999E-4</c:v>
                </c:pt>
                <c:pt idx="84439" formatCode="0.00E+00">
                  <c:v>4.4799999999999999E-4</c:v>
                </c:pt>
                <c:pt idx="84440" formatCode="0.00E+00">
                  <c:v>4.4799999999999999E-4</c:v>
                </c:pt>
                <c:pt idx="84441" formatCode="0.00E+00">
                  <c:v>4.4799999999999999E-4</c:v>
                </c:pt>
                <c:pt idx="84442" formatCode="0.00E+00">
                  <c:v>4.4799999999999999E-4</c:v>
                </c:pt>
                <c:pt idx="84443" formatCode="0.00E+00">
                  <c:v>4.4799999999999999E-4</c:v>
                </c:pt>
                <c:pt idx="84444" formatCode="0.00E+00">
                  <c:v>4.4799999999999999E-4</c:v>
                </c:pt>
                <c:pt idx="84445" formatCode="0.00E+00">
                  <c:v>4.4799999999999999E-4</c:v>
                </c:pt>
                <c:pt idx="84446" formatCode="0.00E+00">
                  <c:v>4.4799999999999999E-4</c:v>
                </c:pt>
                <c:pt idx="84447" formatCode="0.00E+00">
                  <c:v>4.4700000000000002E-4</c:v>
                </c:pt>
                <c:pt idx="84448" formatCode="0.00E+00">
                  <c:v>4.4799999999999999E-4</c:v>
                </c:pt>
                <c:pt idx="84449" formatCode="0.00E+00">
                  <c:v>4.4799999999999999E-4</c:v>
                </c:pt>
                <c:pt idx="84450" formatCode="0.00E+00">
                  <c:v>4.4799999999999999E-4</c:v>
                </c:pt>
                <c:pt idx="84451" formatCode="0.00E+00">
                  <c:v>4.4799999999999999E-4</c:v>
                </c:pt>
                <c:pt idx="84452" formatCode="0.00E+00">
                  <c:v>4.4700000000000002E-4</c:v>
                </c:pt>
                <c:pt idx="84453" formatCode="0.00E+00">
                  <c:v>4.4700000000000002E-4</c:v>
                </c:pt>
                <c:pt idx="84454" formatCode="0.00E+00">
                  <c:v>4.4700000000000002E-4</c:v>
                </c:pt>
                <c:pt idx="84455" formatCode="0.00E+00">
                  <c:v>4.4700000000000002E-4</c:v>
                </c:pt>
                <c:pt idx="84456" formatCode="0.00E+00">
                  <c:v>4.4700000000000002E-4</c:v>
                </c:pt>
                <c:pt idx="84457" formatCode="0.00E+00">
                  <c:v>4.4700000000000002E-4</c:v>
                </c:pt>
                <c:pt idx="84458" formatCode="0.00E+00">
                  <c:v>4.4700000000000002E-4</c:v>
                </c:pt>
                <c:pt idx="84459" formatCode="0.00E+00">
                  <c:v>4.4700000000000002E-4</c:v>
                </c:pt>
                <c:pt idx="84460" formatCode="0.00E+00">
                  <c:v>4.4700000000000002E-4</c:v>
                </c:pt>
                <c:pt idx="84461" formatCode="0.00E+00">
                  <c:v>4.4700000000000002E-4</c:v>
                </c:pt>
                <c:pt idx="84462" formatCode="0.00E+00">
                  <c:v>4.4700000000000002E-4</c:v>
                </c:pt>
                <c:pt idx="84463" formatCode="0.00E+00">
                  <c:v>4.4700000000000002E-4</c:v>
                </c:pt>
                <c:pt idx="84464" formatCode="0.00E+00">
                  <c:v>4.4700000000000002E-4</c:v>
                </c:pt>
                <c:pt idx="84465" formatCode="0.00E+00">
                  <c:v>4.4700000000000002E-4</c:v>
                </c:pt>
                <c:pt idx="84466" formatCode="0.00E+00">
                  <c:v>4.4700000000000002E-4</c:v>
                </c:pt>
                <c:pt idx="84467" formatCode="0.00E+00">
                  <c:v>4.4700000000000002E-4</c:v>
                </c:pt>
                <c:pt idx="84468" formatCode="0.00E+00">
                  <c:v>4.4700000000000002E-4</c:v>
                </c:pt>
                <c:pt idx="84469" formatCode="0.00E+00">
                  <c:v>4.4700000000000002E-4</c:v>
                </c:pt>
                <c:pt idx="84470" formatCode="0.00E+00">
                  <c:v>4.4700000000000002E-4</c:v>
                </c:pt>
                <c:pt idx="84471" formatCode="0.00E+00">
                  <c:v>4.4700000000000002E-4</c:v>
                </c:pt>
                <c:pt idx="84472" formatCode="0.00E+00">
                  <c:v>4.4700000000000002E-4</c:v>
                </c:pt>
                <c:pt idx="84473" formatCode="0.00E+00">
                  <c:v>4.4700000000000002E-4</c:v>
                </c:pt>
                <c:pt idx="84474" formatCode="0.00E+00">
                  <c:v>4.4700000000000002E-4</c:v>
                </c:pt>
                <c:pt idx="84475" formatCode="0.00E+00">
                  <c:v>4.4700000000000002E-4</c:v>
                </c:pt>
                <c:pt idx="84476" formatCode="0.00E+00">
                  <c:v>4.4700000000000002E-4</c:v>
                </c:pt>
                <c:pt idx="84477" formatCode="0.00E+00">
                  <c:v>4.4700000000000002E-4</c:v>
                </c:pt>
                <c:pt idx="84478" formatCode="0.00E+00">
                  <c:v>4.4700000000000002E-4</c:v>
                </c:pt>
                <c:pt idx="84479" formatCode="0.00E+00">
                  <c:v>4.4700000000000002E-4</c:v>
                </c:pt>
                <c:pt idx="84480" formatCode="0.00E+00">
                  <c:v>4.4700000000000002E-4</c:v>
                </c:pt>
                <c:pt idx="84481" formatCode="0.00E+00">
                  <c:v>4.46E-4</c:v>
                </c:pt>
                <c:pt idx="84482" formatCode="0.00E+00">
                  <c:v>4.4700000000000002E-4</c:v>
                </c:pt>
                <c:pt idx="84483" formatCode="0.00E+00">
                  <c:v>4.4700000000000002E-4</c:v>
                </c:pt>
                <c:pt idx="84484" formatCode="0.00E+00">
                  <c:v>4.46E-4</c:v>
                </c:pt>
                <c:pt idx="84485" formatCode="0.00E+00">
                  <c:v>4.46E-4</c:v>
                </c:pt>
                <c:pt idx="84486" formatCode="0.00E+00">
                  <c:v>4.46E-4</c:v>
                </c:pt>
                <c:pt idx="84487" formatCode="0.00E+00">
                  <c:v>4.46E-4</c:v>
                </c:pt>
                <c:pt idx="84488" formatCode="0.00E+00">
                  <c:v>4.46E-4</c:v>
                </c:pt>
                <c:pt idx="84489" formatCode="0.00E+00">
                  <c:v>4.46E-4</c:v>
                </c:pt>
                <c:pt idx="84490" formatCode="0.00E+00">
                  <c:v>4.46E-4</c:v>
                </c:pt>
                <c:pt idx="84491" formatCode="0.00E+00">
                  <c:v>4.46E-4</c:v>
                </c:pt>
                <c:pt idx="84492" formatCode="0.00E+00">
                  <c:v>4.46E-4</c:v>
                </c:pt>
                <c:pt idx="84493" formatCode="0.00E+00">
                  <c:v>4.46E-4</c:v>
                </c:pt>
                <c:pt idx="84494" formatCode="0.00E+00">
                  <c:v>4.46E-4</c:v>
                </c:pt>
                <c:pt idx="84495" formatCode="0.00E+00">
                  <c:v>4.46E-4</c:v>
                </c:pt>
                <c:pt idx="84496" formatCode="0.00E+00">
                  <c:v>4.46E-4</c:v>
                </c:pt>
                <c:pt idx="84497" formatCode="0.00E+00">
                  <c:v>4.46E-4</c:v>
                </c:pt>
                <c:pt idx="84498" formatCode="0.00E+00">
                  <c:v>4.46E-4</c:v>
                </c:pt>
                <c:pt idx="84499" formatCode="0.00E+00">
                  <c:v>4.46E-4</c:v>
                </c:pt>
                <c:pt idx="84500" formatCode="0.00E+00">
                  <c:v>4.46E-4</c:v>
                </c:pt>
                <c:pt idx="84501" formatCode="0.00E+00">
                  <c:v>4.46E-4</c:v>
                </c:pt>
                <c:pt idx="84502" formatCode="0.00E+00">
                  <c:v>4.46E-4</c:v>
                </c:pt>
                <c:pt idx="84503" formatCode="0.00E+00">
                  <c:v>4.46E-4</c:v>
                </c:pt>
                <c:pt idx="84504" formatCode="0.00E+00">
                  <c:v>4.46E-4</c:v>
                </c:pt>
                <c:pt idx="84505" formatCode="0.00E+00">
                  <c:v>4.46E-4</c:v>
                </c:pt>
                <c:pt idx="84506" formatCode="0.00E+00">
                  <c:v>4.46E-4</c:v>
                </c:pt>
                <c:pt idx="84507" formatCode="0.00E+00">
                  <c:v>4.46E-4</c:v>
                </c:pt>
                <c:pt idx="84508" formatCode="0.00E+00">
                  <c:v>4.46E-4</c:v>
                </c:pt>
                <c:pt idx="84509" formatCode="0.00E+00">
                  <c:v>4.46E-4</c:v>
                </c:pt>
                <c:pt idx="84510" formatCode="0.00E+00">
                  <c:v>4.46E-4</c:v>
                </c:pt>
                <c:pt idx="84511" formatCode="0.00E+00">
                  <c:v>4.46E-4</c:v>
                </c:pt>
                <c:pt idx="84512" formatCode="0.00E+00">
                  <c:v>4.46E-4</c:v>
                </c:pt>
                <c:pt idx="84513" formatCode="0.00E+00">
                  <c:v>4.46E-4</c:v>
                </c:pt>
                <c:pt idx="84514" formatCode="0.00E+00">
                  <c:v>4.46E-4</c:v>
                </c:pt>
                <c:pt idx="84515" formatCode="0.00E+00">
                  <c:v>4.4499999999999997E-4</c:v>
                </c:pt>
                <c:pt idx="84516" formatCode="0.00E+00">
                  <c:v>4.4499999999999997E-4</c:v>
                </c:pt>
                <c:pt idx="84517" formatCode="0.00E+00">
                  <c:v>4.46E-4</c:v>
                </c:pt>
                <c:pt idx="84518" formatCode="0.00E+00">
                  <c:v>4.4499999999999997E-4</c:v>
                </c:pt>
                <c:pt idx="84519" formatCode="0.00E+00">
                  <c:v>4.4499999999999997E-4</c:v>
                </c:pt>
                <c:pt idx="84520" formatCode="0.00E+00">
                  <c:v>4.4499999999999997E-4</c:v>
                </c:pt>
                <c:pt idx="84521" formatCode="0.00E+00">
                  <c:v>4.4499999999999997E-4</c:v>
                </c:pt>
                <c:pt idx="84522" formatCode="0.00E+00">
                  <c:v>4.4499999999999997E-4</c:v>
                </c:pt>
                <c:pt idx="84523" formatCode="0.00E+00">
                  <c:v>4.4499999999999997E-4</c:v>
                </c:pt>
                <c:pt idx="84524" formatCode="0.00E+00">
                  <c:v>4.4499999999999997E-4</c:v>
                </c:pt>
                <c:pt idx="84525" formatCode="0.00E+00">
                  <c:v>4.4499999999999997E-4</c:v>
                </c:pt>
                <c:pt idx="84526" formatCode="0.00E+00">
                  <c:v>4.4499999999999997E-4</c:v>
                </c:pt>
                <c:pt idx="84527" formatCode="0.00E+00">
                  <c:v>4.4499999999999997E-4</c:v>
                </c:pt>
                <c:pt idx="84528" formatCode="0.00E+00">
                  <c:v>4.4499999999999997E-4</c:v>
                </c:pt>
                <c:pt idx="84529" formatCode="0.00E+00">
                  <c:v>4.4499999999999997E-4</c:v>
                </c:pt>
                <c:pt idx="84530" formatCode="0.00E+00">
                  <c:v>4.4499999999999997E-4</c:v>
                </c:pt>
                <c:pt idx="84531" formatCode="0.00E+00">
                  <c:v>4.4499999999999997E-4</c:v>
                </c:pt>
                <c:pt idx="84532" formatCode="0.00E+00">
                  <c:v>4.4499999999999997E-4</c:v>
                </c:pt>
                <c:pt idx="84533" formatCode="0.00E+00">
                  <c:v>4.4499999999999997E-4</c:v>
                </c:pt>
                <c:pt idx="84534" formatCode="0.00E+00">
                  <c:v>4.4499999999999997E-4</c:v>
                </c:pt>
                <c:pt idx="84535" formatCode="0.00E+00">
                  <c:v>4.4499999999999997E-4</c:v>
                </c:pt>
                <c:pt idx="84536" formatCode="0.00E+00">
                  <c:v>4.4499999999999997E-4</c:v>
                </c:pt>
                <c:pt idx="84537" formatCode="0.00E+00">
                  <c:v>4.4499999999999997E-4</c:v>
                </c:pt>
                <c:pt idx="84538" formatCode="0.00E+00">
                  <c:v>4.4499999999999997E-4</c:v>
                </c:pt>
                <c:pt idx="84539" formatCode="0.00E+00">
                  <c:v>4.4499999999999997E-4</c:v>
                </c:pt>
                <c:pt idx="84540" formatCode="0.00E+00">
                  <c:v>4.4499999999999997E-4</c:v>
                </c:pt>
                <c:pt idx="84541" formatCode="0.00E+00">
                  <c:v>4.4499999999999997E-4</c:v>
                </c:pt>
                <c:pt idx="84542" formatCode="0.00E+00">
                  <c:v>4.4499999999999997E-4</c:v>
                </c:pt>
                <c:pt idx="84543" formatCode="0.00E+00">
                  <c:v>4.4499999999999997E-4</c:v>
                </c:pt>
                <c:pt idx="84544" formatCode="0.00E+00">
                  <c:v>4.4499999999999997E-4</c:v>
                </c:pt>
                <c:pt idx="84545" formatCode="0.00E+00">
                  <c:v>4.4499999999999997E-4</c:v>
                </c:pt>
                <c:pt idx="84546" formatCode="0.00E+00">
                  <c:v>4.4499999999999997E-4</c:v>
                </c:pt>
                <c:pt idx="84547" formatCode="0.00E+00">
                  <c:v>4.4499999999999997E-4</c:v>
                </c:pt>
                <c:pt idx="84548" formatCode="0.00E+00">
                  <c:v>4.44E-4</c:v>
                </c:pt>
                <c:pt idx="84549" formatCode="0.00E+00">
                  <c:v>4.44E-4</c:v>
                </c:pt>
                <c:pt idx="84550" formatCode="0.00E+00">
                  <c:v>4.44E-4</c:v>
                </c:pt>
                <c:pt idx="84551" formatCode="0.00E+00">
                  <c:v>4.44E-4</c:v>
                </c:pt>
                <c:pt idx="84552" formatCode="0.00E+00">
                  <c:v>4.4499999999999997E-4</c:v>
                </c:pt>
                <c:pt idx="84553" formatCode="0.00E+00">
                  <c:v>4.44E-4</c:v>
                </c:pt>
                <c:pt idx="84554" formatCode="0.00E+00">
                  <c:v>4.44E-4</c:v>
                </c:pt>
                <c:pt idx="84555" formatCode="0.00E+00">
                  <c:v>4.44E-4</c:v>
                </c:pt>
                <c:pt idx="84556" formatCode="0.00E+00">
                  <c:v>4.44E-4</c:v>
                </c:pt>
                <c:pt idx="84557" formatCode="0.00E+00">
                  <c:v>4.44E-4</c:v>
                </c:pt>
                <c:pt idx="84558" formatCode="0.00E+00">
                  <c:v>4.44E-4</c:v>
                </c:pt>
                <c:pt idx="84559" formatCode="0.00E+00">
                  <c:v>4.44E-4</c:v>
                </c:pt>
                <c:pt idx="84560" formatCode="0.00E+00">
                  <c:v>4.44E-4</c:v>
                </c:pt>
                <c:pt idx="84561" formatCode="0.00E+00">
                  <c:v>4.44E-4</c:v>
                </c:pt>
                <c:pt idx="84562" formatCode="0.00E+00">
                  <c:v>4.44E-4</c:v>
                </c:pt>
                <c:pt idx="84563" formatCode="0.00E+00">
                  <c:v>4.44E-4</c:v>
                </c:pt>
                <c:pt idx="84564" formatCode="0.00E+00">
                  <c:v>4.44E-4</c:v>
                </c:pt>
                <c:pt idx="84565" formatCode="0.00E+00">
                  <c:v>4.44E-4</c:v>
                </c:pt>
                <c:pt idx="84566" formatCode="0.00E+00">
                  <c:v>4.44E-4</c:v>
                </c:pt>
                <c:pt idx="84567" formatCode="0.00E+00">
                  <c:v>4.44E-4</c:v>
                </c:pt>
                <c:pt idx="84568" formatCode="0.00E+00">
                  <c:v>4.44E-4</c:v>
                </c:pt>
                <c:pt idx="84569" formatCode="0.00E+00">
                  <c:v>4.44E-4</c:v>
                </c:pt>
                <c:pt idx="84570" formatCode="0.00E+00">
                  <c:v>4.44E-4</c:v>
                </c:pt>
                <c:pt idx="84571" formatCode="0.00E+00">
                  <c:v>4.44E-4</c:v>
                </c:pt>
                <c:pt idx="84572" formatCode="0.00E+00">
                  <c:v>4.44E-4</c:v>
                </c:pt>
                <c:pt idx="84573" formatCode="0.00E+00">
                  <c:v>4.44E-4</c:v>
                </c:pt>
                <c:pt idx="84574" formatCode="0.00E+00">
                  <c:v>4.44E-4</c:v>
                </c:pt>
                <c:pt idx="84575" formatCode="0.00E+00">
                  <c:v>4.44E-4</c:v>
                </c:pt>
                <c:pt idx="84576" formatCode="0.00E+00">
                  <c:v>4.44E-4</c:v>
                </c:pt>
                <c:pt idx="84577" formatCode="0.00E+00">
                  <c:v>4.44E-4</c:v>
                </c:pt>
                <c:pt idx="84578" formatCode="0.00E+00">
                  <c:v>4.44E-4</c:v>
                </c:pt>
                <c:pt idx="84579" formatCode="0.00E+00">
                  <c:v>4.44E-4</c:v>
                </c:pt>
                <c:pt idx="84580" formatCode="0.00E+00">
                  <c:v>4.44E-4</c:v>
                </c:pt>
                <c:pt idx="84581" formatCode="0.00E+00">
                  <c:v>4.44E-4</c:v>
                </c:pt>
                <c:pt idx="84582" formatCode="0.00E+00">
                  <c:v>4.44E-4</c:v>
                </c:pt>
                <c:pt idx="84583" formatCode="0.00E+00">
                  <c:v>4.44E-4</c:v>
                </c:pt>
                <c:pt idx="84584" formatCode="0.00E+00">
                  <c:v>4.44E-4</c:v>
                </c:pt>
                <c:pt idx="84585" formatCode="0.00E+00">
                  <c:v>4.44E-4</c:v>
                </c:pt>
                <c:pt idx="84586" formatCode="0.00E+00">
                  <c:v>4.4299999999999998E-4</c:v>
                </c:pt>
                <c:pt idx="84587" formatCode="0.00E+00">
                  <c:v>4.4299999999999998E-4</c:v>
                </c:pt>
                <c:pt idx="84588" formatCode="0.00E+00">
                  <c:v>4.4299999999999998E-4</c:v>
                </c:pt>
                <c:pt idx="84589" formatCode="0.00E+00">
                  <c:v>4.4299999999999998E-4</c:v>
                </c:pt>
                <c:pt idx="84590" formatCode="0.00E+00">
                  <c:v>4.4299999999999998E-4</c:v>
                </c:pt>
                <c:pt idx="84591" formatCode="0.00E+00">
                  <c:v>4.4299999999999998E-4</c:v>
                </c:pt>
                <c:pt idx="84592" formatCode="0.00E+00">
                  <c:v>4.4299999999999998E-4</c:v>
                </c:pt>
                <c:pt idx="84593" formatCode="0.00E+00">
                  <c:v>4.4299999999999998E-4</c:v>
                </c:pt>
                <c:pt idx="84594" formatCode="0.00E+00">
                  <c:v>4.4299999999999998E-4</c:v>
                </c:pt>
                <c:pt idx="84595" formatCode="0.00E+00">
                  <c:v>4.4299999999999998E-4</c:v>
                </c:pt>
                <c:pt idx="84596" formatCode="0.00E+00">
                  <c:v>4.4299999999999998E-4</c:v>
                </c:pt>
                <c:pt idx="84597" formatCode="0.00E+00">
                  <c:v>4.4299999999999998E-4</c:v>
                </c:pt>
                <c:pt idx="84598" formatCode="0.00E+00">
                  <c:v>4.4299999999999998E-4</c:v>
                </c:pt>
                <c:pt idx="84599" formatCode="0.00E+00">
                  <c:v>4.4299999999999998E-4</c:v>
                </c:pt>
                <c:pt idx="84600" formatCode="0.00E+00">
                  <c:v>4.4299999999999998E-4</c:v>
                </c:pt>
                <c:pt idx="84601" formatCode="0.00E+00">
                  <c:v>4.4299999999999998E-4</c:v>
                </c:pt>
                <c:pt idx="84602" formatCode="0.00E+00">
                  <c:v>4.4299999999999998E-4</c:v>
                </c:pt>
                <c:pt idx="84603" formatCode="0.00E+00">
                  <c:v>4.4299999999999998E-4</c:v>
                </c:pt>
                <c:pt idx="84604" formatCode="0.00E+00">
                  <c:v>4.4299999999999998E-4</c:v>
                </c:pt>
                <c:pt idx="84605" formatCode="0.00E+00">
                  <c:v>4.4299999999999998E-4</c:v>
                </c:pt>
                <c:pt idx="84606" formatCode="0.00E+00">
                  <c:v>4.4299999999999998E-4</c:v>
                </c:pt>
                <c:pt idx="84607" formatCode="0.00E+00">
                  <c:v>4.4299999999999998E-4</c:v>
                </c:pt>
                <c:pt idx="84608" formatCode="0.00E+00">
                  <c:v>4.4299999999999998E-4</c:v>
                </c:pt>
                <c:pt idx="84609" formatCode="0.00E+00">
                  <c:v>4.4299999999999998E-4</c:v>
                </c:pt>
                <c:pt idx="84610" formatCode="0.00E+00">
                  <c:v>4.4299999999999998E-4</c:v>
                </c:pt>
                <c:pt idx="84611" formatCode="0.00E+00">
                  <c:v>4.4299999999999998E-4</c:v>
                </c:pt>
                <c:pt idx="84612" formatCode="0.00E+00">
                  <c:v>4.4299999999999998E-4</c:v>
                </c:pt>
                <c:pt idx="84613" formatCode="0.00E+00">
                  <c:v>4.4299999999999998E-4</c:v>
                </c:pt>
                <c:pt idx="84614" formatCode="0.00E+00">
                  <c:v>4.4299999999999998E-4</c:v>
                </c:pt>
                <c:pt idx="84615" formatCode="0.00E+00">
                  <c:v>4.4200000000000001E-4</c:v>
                </c:pt>
                <c:pt idx="84616" formatCode="0.00E+00">
                  <c:v>4.4299999999999998E-4</c:v>
                </c:pt>
                <c:pt idx="84617" formatCode="0.00E+00">
                  <c:v>4.4299999999999998E-4</c:v>
                </c:pt>
                <c:pt idx="84618" formatCode="0.00E+00">
                  <c:v>4.4299999999999998E-4</c:v>
                </c:pt>
                <c:pt idx="84619" formatCode="0.00E+00">
                  <c:v>4.4299999999999998E-4</c:v>
                </c:pt>
                <c:pt idx="84620" formatCode="0.00E+00">
                  <c:v>4.4299999999999998E-4</c:v>
                </c:pt>
                <c:pt idx="84621" formatCode="0.00E+00">
                  <c:v>4.4299999999999998E-4</c:v>
                </c:pt>
                <c:pt idx="84622" formatCode="0.00E+00">
                  <c:v>4.4200000000000001E-4</c:v>
                </c:pt>
                <c:pt idx="84623" formatCode="0.00E+00">
                  <c:v>4.4200000000000001E-4</c:v>
                </c:pt>
                <c:pt idx="84624" formatCode="0.00E+00">
                  <c:v>4.4200000000000001E-4</c:v>
                </c:pt>
                <c:pt idx="84625" formatCode="0.00E+00">
                  <c:v>4.4299999999999998E-4</c:v>
                </c:pt>
                <c:pt idx="84626" formatCode="0.00E+00">
                  <c:v>4.4200000000000001E-4</c:v>
                </c:pt>
                <c:pt idx="84627" formatCode="0.00E+00">
                  <c:v>4.4200000000000001E-4</c:v>
                </c:pt>
                <c:pt idx="84628" formatCode="0.00E+00">
                  <c:v>4.4200000000000001E-4</c:v>
                </c:pt>
                <c:pt idx="84629" formatCode="0.00E+00">
                  <c:v>4.4200000000000001E-4</c:v>
                </c:pt>
                <c:pt idx="84630" formatCode="0.00E+00">
                  <c:v>4.4200000000000001E-4</c:v>
                </c:pt>
                <c:pt idx="84631" formatCode="0.00E+00">
                  <c:v>4.4200000000000001E-4</c:v>
                </c:pt>
                <c:pt idx="84632" formatCode="0.00E+00">
                  <c:v>4.4200000000000001E-4</c:v>
                </c:pt>
                <c:pt idx="84633" formatCode="0.00E+00">
                  <c:v>4.4200000000000001E-4</c:v>
                </c:pt>
                <c:pt idx="84634" formatCode="0.00E+00">
                  <c:v>4.4200000000000001E-4</c:v>
                </c:pt>
                <c:pt idx="84635" formatCode="0.00E+00">
                  <c:v>4.4200000000000001E-4</c:v>
                </c:pt>
                <c:pt idx="84636" formatCode="0.00E+00">
                  <c:v>4.4200000000000001E-4</c:v>
                </c:pt>
                <c:pt idx="84637" formatCode="0.00E+00">
                  <c:v>4.4200000000000001E-4</c:v>
                </c:pt>
                <c:pt idx="84638" formatCode="0.00E+00">
                  <c:v>4.4200000000000001E-4</c:v>
                </c:pt>
                <c:pt idx="84639" formatCode="0.00E+00">
                  <c:v>4.4200000000000001E-4</c:v>
                </c:pt>
                <c:pt idx="84640" formatCode="0.00E+00">
                  <c:v>4.4200000000000001E-4</c:v>
                </c:pt>
                <c:pt idx="84641" formatCode="0.00E+00">
                  <c:v>4.4200000000000001E-4</c:v>
                </c:pt>
                <c:pt idx="84642" formatCode="0.00E+00">
                  <c:v>4.4200000000000001E-4</c:v>
                </c:pt>
                <c:pt idx="84643" formatCode="0.00E+00">
                  <c:v>4.4200000000000001E-4</c:v>
                </c:pt>
                <c:pt idx="84644" formatCode="0.00E+00">
                  <c:v>4.4200000000000001E-4</c:v>
                </c:pt>
                <c:pt idx="84645" formatCode="0.00E+00">
                  <c:v>4.4200000000000001E-4</c:v>
                </c:pt>
                <c:pt idx="84646" formatCode="0.00E+00">
                  <c:v>4.4200000000000001E-4</c:v>
                </c:pt>
                <c:pt idx="84647" formatCode="0.00E+00">
                  <c:v>4.4200000000000001E-4</c:v>
                </c:pt>
                <c:pt idx="84648" formatCode="0.00E+00">
                  <c:v>4.4200000000000001E-4</c:v>
                </c:pt>
                <c:pt idx="84649" formatCode="0.00E+00">
                  <c:v>4.4200000000000001E-4</c:v>
                </c:pt>
                <c:pt idx="84650" formatCode="0.00E+00">
                  <c:v>4.4200000000000001E-4</c:v>
                </c:pt>
                <c:pt idx="84651" formatCode="0.00E+00">
                  <c:v>4.4200000000000001E-4</c:v>
                </c:pt>
                <c:pt idx="84652" formatCode="0.00E+00">
                  <c:v>4.4200000000000001E-4</c:v>
                </c:pt>
                <c:pt idx="84653" formatCode="0.00E+00">
                  <c:v>4.4200000000000001E-4</c:v>
                </c:pt>
                <c:pt idx="84654" formatCode="0.00E+00">
                  <c:v>4.4200000000000001E-4</c:v>
                </c:pt>
                <c:pt idx="84655" formatCode="0.00E+00">
                  <c:v>4.4099999999999999E-4</c:v>
                </c:pt>
                <c:pt idx="84656" formatCode="0.00E+00">
                  <c:v>4.4200000000000001E-4</c:v>
                </c:pt>
                <c:pt idx="84657" formatCode="0.00E+00">
                  <c:v>4.4200000000000001E-4</c:v>
                </c:pt>
                <c:pt idx="84658" formatCode="0.00E+00">
                  <c:v>4.4200000000000001E-4</c:v>
                </c:pt>
                <c:pt idx="84659" formatCode="0.00E+00">
                  <c:v>4.4099999999999999E-4</c:v>
                </c:pt>
                <c:pt idx="84660" formatCode="0.00E+00">
                  <c:v>4.4099999999999999E-4</c:v>
                </c:pt>
                <c:pt idx="84661" formatCode="0.00E+00">
                  <c:v>4.4099999999999999E-4</c:v>
                </c:pt>
                <c:pt idx="84662" formatCode="0.00E+00">
                  <c:v>4.4099999999999999E-4</c:v>
                </c:pt>
                <c:pt idx="84663" formatCode="0.00E+00">
                  <c:v>4.4099999999999999E-4</c:v>
                </c:pt>
                <c:pt idx="84664" formatCode="0.00E+00">
                  <c:v>4.4099999999999999E-4</c:v>
                </c:pt>
                <c:pt idx="84665" formatCode="0.00E+00">
                  <c:v>4.4099999999999999E-4</c:v>
                </c:pt>
                <c:pt idx="84666" formatCode="0.00E+00">
                  <c:v>4.4099999999999999E-4</c:v>
                </c:pt>
                <c:pt idx="84667" formatCode="0.00E+00">
                  <c:v>4.4099999999999999E-4</c:v>
                </c:pt>
                <c:pt idx="84668" formatCode="0.00E+00">
                  <c:v>4.4099999999999999E-4</c:v>
                </c:pt>
                <c:pt idx="84669" formatCode="0.00E+00">
                  <c:v>4.4099999999999999E-4</c:v>
                </c:pt>
                <c:pt idx="84670" formatCode="0.00E+00">
                  <c:v>4.4099999999999999E-4</c:v>
                </c:pt>
                <c:pt idx="84671" formatCode="0.00E+00">
                  <c:v>4.4099999999999999E-4</c:v>
                </c:pt>
                <c:pt idx="84672" formatCode="0.00E+00">
                  <c:v>4.4099999999999999E-4</c:v>
                </c:pt>
                <c:pt idx="84673" formatCode="0.00E+00">
                  <c:v>4.4099999999999999E-4</c:v>
                </c:pt>
                <c:pt idx="84674" formatCode="0.00E+00">
                  <c:v>4.4099999999999999E-4</c:v>
                </c:pt>
                <c:pt idx="84675" formatCode="0.00E+00">
                  <c:v>4.4099999999999999E-4</c:v>
                </c:pt>
                <c:pt idx="84676" formatCode="0.00E+00">
                  <c:v>4.4099999999999999E-4</c:v>
                </c:pt>
                <c:pt idx="84677" formatCode="0.00E+00">
                  <c:v>4.4099999999999999E-4</c:v>
                </c:pt>
                <c:pt idx="84678" formatCode="0.00E+00">
                  <c:v>4.4099999999999999E-4</c:v>
                </c:pt>
                <c:pt idx="84679" formatCode="0.00E+00">
                  <c:v>4.4099999999999999E-4</c:v>
                </c:pt>
                <c:pt idx="84680" formatCode="0.00E+00">
                  <c:v>4.4099999999999999E-4</c:v>
                </c:pt>
                <c:pt idx="84681" formatCode="0.00E+00">
                  <c:v>4.4099999999999999E-4</c:v>
                </c:pt>
                <c:pt idx="84682" formatCode="0.00E+00">
                  <c:v>4.4099999999999999E-4</c:v>
                </c:pt>
                <c:pt idx="84683" formatCode="0.00E+00">
                  <c:v>4.4099999999999999E-4</c:v>
                </c:pt>
                <c:pt idx="84684" formatCode="0.00E+00">
                  <c:v>4.4099999999999999E-4</c:v>
                </c:pt>
                <c:pt idx="84685" formatCode="0.00E+00">
                  <c:v>4.4099999999999999E-4</c:v>
                </c:pt>
                <c:pt idx="84686" formatCode="0.00E+00">
                  <c:v>4.4099999999999999E-4</c:v>
                </c:pt>
                <c:pt idx="84687" formatCode="0.00E+00">
                  <c:v>4.4099999999999999E-4</c:v>
                </c:pt>
                <c:pt idx="84688" formatCode="0.00E+00">
                  <c:v>4.4099999999999999E-4</c:v>
                </c:pt>
                <c:pt idx="84689" formatCode="0.00E+00">
                  <c:v>4.4099999999999999E-4</c:v>
                </c:pt>
                <c:pt idx="84690" formatCode="0.00E+00">
                  <c:v>4.4099999999999999E-4</c:v>
                </c:pt>
                <c:pt idx="84691" formatCode="0.00E+00">
                  <c:v>4.4099999999999999E-4</c:v>
                </c:pt>
                <c:pt idx="84692" formatCode="0.00E+00">
                  <c:v>4.4099999999999999E-4</c:v>
                </c:pt>
                <c:pt idx="84693" formatCode="0.00E+00">
                  <c:v>4.4099999999999999E-4</c:v>
                </c:pt>
                <c:pt idx="84694" formatCode="0.00E+00">
                  <c:v>4.4099999999999999E-4</c:v>
                </c:pt>
                <c:pt idx="84695" formatCode="0.00E+00">
                  <c:v>4.4000000000000002E-4</c:v>
                </c:pt>
                <c:pt idx="84696" formatCode="0.00E+00">
                  <c:v>4.4000000000000002E-4</c:v>
                </c:pt>
                <c:pt idx="84697" formatCode="0.00E+00">
                  <c:v>4.4000000000000002E-4</c:v>
                </c:pt>
                <c:pt idx="84698" formatCode="0.00E+00">
                  <c:v>4.4000000000000002E-4</c:v>
                </c:pt>
                <c:pt idx="84699" formatCode="0.00E+00">
                  <c:v>4.4000000000000002E-4</c:v>
                </c:pt>
                <c:pt idx="84700" formatCode="0.00E+00">
                  <c:v>4.4000000000000002E-4</c:v>
                </c:pt>
                <c:pt idx="84701" formatCode="0.00E+00">
                  <c:v>4.4000000000000002E-4</c:v>
                </c:pt>
                <c:pt idx="84702" formatCode="0.00E+00">
                  <c:v>4.4000000000000002E-4</c:v>
                </c:pt>
                <c:pt idx="84703" formatCode="0.00E+00">
                  <c:v>4.4000000000000002E-4</c:v>
                </c:pt>
                <c:pt idx="84704" formatCode="0.00E+00">
                  <c:v>4.4099999999999999E-4</c:v>
                </c:pt>
                <c:pt idx="84705" formatCode="0.00E+00">
                  <c:v>4.4000000000000002E-4</c:v>
                </c:pt>
                <c:pt idx="84706" formatCode="0.00E+00">
                  <c:v>4.4000000000000002E-4</c:v>
                </c:pt>
                <c:pt idx="84707" formatCode="0.00E+00">
                  <c:v>4.4000000000000002E-4</c:v>
                </c:pt>
                <c:pt idx="84708" formatCode="0.00E+00">
                  <c:v>4.4000000000000002E-4</c:v>
                </c:pt>
                <c:pt idx="84709" formatCode="0.00E+00">
                  <c:v>4.4000000000000002E-4</c:v>
                </c:pt>
                <c:pt idx="84710" formatCode="0.00E+00">
                  <c:v>4.4000000000000002E-4</c:v>
                </c:pt>
                <c:pt idx="84711" formatCode="0.00E+00">
                  <c:v>4.4000000000000002E-4</c:v>
                </c:pt>
                <c:pt idx="84712" formatCode="0.00E+00">
                  <c:v>4.4000000000000002E-4</c:v>
                </c:pt>
                <c:pt idx="84713" formatCode="0.00E+00">
                  <c:v>4.4000000000000002E-4</c:v>
                </c:pt>
                <c:pt idx="84714" formatCode="0.00E+00">
                  <c:v>4.4000000000000002E-4</c:v>
                </c:pt>
                <c:pt idx="84715" formatCode="0.00E+00">
                  <c:v>4.4000000000000002E-4</c:v>
                </c:pt>
                <c:pt idx="84716" formatCode="0.00E+00">
                  <c:v>4.4000000000000002E-4</c:v>
                </c:pt>
                <c:pt idx="84717" formatCode="0.00E+00">
                  <c:v>4.4000000000000002E-4</c:v>
                </c:pt>
                <c:pt idx="84718" formatCode="0.00E+00">
                  <c:v>4.4000000000000002E-4</c:v>
                </c:pt>
                <c:pt idx="84719" formatCode="0.00E+00">
                  <c:v>4.4000000000000002E-4</c:v>
                </c:pt>
                <c:pt idx="84720" formatCode="0.00E+00">
                  <c:v>4.4000000000000002E-4</c:v>
                </c:pt>
                <c:pt idx="84721" formatCode="0.00E+00">
                  <c:v>4.4000000000000002E-4</c:v>
                </c:pt>
                <c:pt idx="84722" formatCode="0.00E+00">
                  <c:v>4.4000000000000002E-4</c:v>
                </c:pt>
                <c:pt idx="84723" formatCode="0.00E+00">
                  <c:v>4.4000000000000002E-4</c:v>
                </c:pt>
                <c:pt idx="84724" formatCode="0.00E+00">
                  <c:v>4.4000000000000002E-4</c:v>
                </c:pt>
                <c:pt idx="84725" formatCode="0.00E+00">
                  <c:v>4.4000000000000002E-4</c:v>
                </c:pt>
                <c:pt idx="84726" formatCode="0.00E+00">
                  <c:v>4.4000000000000002E-4</c:v>
                </c:pt>
                <c:pt idx="84727" formatCode="0.00E+00">
                  <c:v>4.4000000000000002E-4</c:v>
                </c:pt>
                <c:pt idx="84728" formatCode="0.00E+00">
                  <c:v>4.4000000000000002E-4</c:v>
                </c:pt>
                <c:pt idx="84729" formatCode="0.00E+00">
                  <c:v>4.4000000000000002E-4</c:v>
                </c:pt>
                <c:pt idx="84730" formatCode="0.00E+00">
                  <c:v>4.4000000000000002E-4</c:v>
                </c:pt>
                <c:pt idx="84731" formatCode="0.00E+00">
                  <c:v>4.4000000000000002E-4</c:v>
                </c:pt>
                <c:pt idx="84732" formatCode="0.00E+00">
                  <c:v>4.4000000000000002E-4</c:v>
                </c:pt>
                <c:pt idx="84733" formatCode="0.00E+00">
                  <c:v>4.4000000000000002E-4</c:v>
                </c:pt>
                <c:pt idx="84734" formatCode="0.00E+00">
                  <c:v>4.4000000000000002E-4</c:v>
                </c:pt>
                <c:pt idx="84735" formatCode="0.00E+00">
                  <c:v>4.4000000000000002E-4</c:v>
                </c:pt>
                <c:pt idx="84736" formatCode="0.00E+00">
                  <c:v>4.4000000000000002E-4</c:v>
                </c:pt>
                <c:pt idx="84737" formatCode="0.00E+00">
                  <c:v>4.4000000000000002E-4</c:v>
                </c:pt>
                <c:pt idx="84738" formatCode="0.00E+00">
                  <c:v>4.3899999999999999E-4</c:v>
                </c:pt>
                <c:pt idx="84739" formatCode="0.00E+00">
                  <c:v>4.3899999999999999E-4</c:v>
                </c:pt>
                <c:pt idx="84740" formatCode="0.00E+00">
                  <c:v>4.3899999999999999E-4</c:v>
                </c:pt>
                <c:pt idx="84741" formatCode="0.00E+00">
                  <c:v>4.3899999999999999E-4</c:v>
                </c:pt>
                <c:pt idx="84742" formatCode="0.00E+00">
                  <c:v>4.3899999999999999E-4</c:v>
                </c:pt>
                <c:pt idx="84743" formatCode="0.00E+00">
                  <c:v>4.3899999999999999E-4</c:v>
                </c:pt>
                <c:pt idx="84744" formatCode="0.00E+00">
                  <c:v>4.3899999999999999E-4</c:v>
                </c:pt>
                <c:pt idx="84745" formatCode="0.00E+00">
                  <c:v>4.3899999999999999E-4</c:v>
                </c:pt>
                <c:pt idx="84746" formatCode="0.00E+00">
                  <c:v>4.3899999999999999E-4</c:v>
                </c:pt>
                <c:pt idx="84747" formatCode="0.00E+00">
                  <c:v>4.3899999999999999E-4</c:v>
                </c:pt>
                <c:pt idx="84748" formatCode="0.00E+00">
                  <c:v>4.3899999999999999E-4</c:v>
                </c:pt>
                <c:pt idx="84749" formatCode="0.00E+00">
                  <c:v>4.3899999999999999E-4</c:v>
                </c:pt>
                <c:pt idx="84750" formatCode="0.00E+00">
                  <c:v>4.3899999999999999E-4</c:v>
                </c:pt>
                <c:pt idx="84751" formatCode="0.00E+00">
                  <c:v>4.3899999999999999E-4</c:v>
                </c:pt>
                <c:pt idx="84752" formatCode="0.00E+00">
                  <c:v>4.3899999999999999E-4</c:v>
                </c:pt>
                <c:pt idx="84753" formatCode="0.00E+00">
                  <c:v>4.3899999999999999E-4</c:v>
                </c:pt>
                <c:pt idx="84754" formatCode="0.00E+00">
                  <c:v>4.3899999999999999E-4</c:v>
                </c:pt>
                <c:pt idx="84755" formatCode="0.00E+00">
                  <c:v>4.3899999999999999E-4</c:v>
                </c:pt>
                <c:pt idx="84756" formatCode="0.00E+00">
                  <c:v>4.3899999999999999E-4</c:v>
                </c:pt>
                <c:pt idx="84757" formatCode="0.00E+00">
                  <c:v>4.3899999999999999E-4</c:v>
                </c:pt>
                <c:pt idx="84758" formatCode="0.00E+00">
                  <c:v>4.3899999999999999E-4</c:v>
                </c:pt>
                <c:pt idx="84759" formatCode="0.00E+00">
                  <c:v>4.3899999999999999E-4</c:v>
                </c:pt>
                <c:pt idx="84760" formatCode="0.00E+00">
                  <c:v>4.3899999999999999E-4</c:v>
                </c:pt>
                <c:pt idx="84761" formatCode="0.00E+00">
                  <c:v>4.3899999999999999E-4</c:v>
                </c:pt>
                <c:pt idx="84762" formatCode="0.00E+00">
                  <c:v>4.3899999999999999E-4</c:v>
                </c:pt>
                <c:pt idx="84763" formatCode="0.00E+00">
                  <c:v>4.3899999999999999E-4</c:v>
                </c:pt>
                <c:pt idx="84764" formatCode="0.00E+00">
                  <c:v>4.3899999999999999E-4</c:v>
                </c:pt>
                <c:pt idx="84765" formatCode="0.00E+00">
                  <c:v>4.3899999999999999E-4</c:v>
                </c:pt>
                <c:pt idx="84766" formatCode="0.00E+00">
                  <c:v>4.3899999999999999E-4</c:v>
                </c:pt>
                <c:pt idx="84767" formatCode="0.00E+00">
                  <c:v>4.3899999999999999E-4</c:v>
                </c:pt>
                <c:pt idx="84768" formatCode="0.00E+00">
                  <c:v>4.3899999999999999E-4</c:v>
                </c:pt>
                <c:pt idx="84769" formatCode="0.00E+00">
                  <c:v>4.3899999999999999E-4</c:v>
                </c:pt>
                <c:pt idx="84770" formatCode="0.00E+00">
                  <c:v>4.3899999999999999E-4</c:v>
                </c:pt>
                <c:pt idx="84771" formatCode="0.00E+00">
                  <c:v>4.3899999999999999E-4</c:v>
                </c:pt>
                <c:pt idx="84772" formatCode="0.00E+00">
                  <c:v>4.3899999999999999E-4</c:v>
                </c:pt>
                <c:pt idx="84773" formatCode="0.00E+00">
                  <c:v>4.3899999999999999E-4</c:v>
                </c:pt>
                <c:pt idx="84774" formatCode="0.00E+00">
                  <c:v>4.3800000000000002E-4</c:v>
                </c:pt>
                <c:pt idx="84775" formatCode="0.00E+00">
                  <c:v>4.3899999999999999E-4</c:v>
                </c:pt>
                <c:pt idx="84776" formatCode="0.00E+00">
                  <c:v>4.3899999999999999E-4</c:v>
                </c:pt>
                <c:pt idx="84777" formatCode="0.00E+00">
                  <c:v>4.3899999999999999E-4</c:v>
                </c:pt>
                <c:pt idx="84778" formatCode="0.00E+00">
                  <c:v>4.3899999999999999E-4</c:v>
                </c:pt>
                <c:pt idx="84779" formatCode="0.00E+00">
                  <c:v>4.3800000000000002E-4</c:v>
                </c:pt>
                <c:pt idx="84780" formatCode="0.00E+00">
                  <c:v>4.3800000000000002E-4</c:v>
                </c:pt>
                <c:pt idx="84781" formatCode="0.00E+00">
                  <c:v>4.3800000000000002E-4</c:v>
                </c:pt>
                <c:pt idx="84782" formatCode="0.00E+00">
                  <c:v>4.3899999999999999E-4</c:v>
                </c:pt>
                <c:pt idx="84783" formatCode="0.00E+00">
                  <c:v>4.3800000000000002E-4</c:v>
                </c:pt>
                <c:pt idx="84784" formatCode="0.00E+00">
                  <c:v>4.3800000000000002E-4</c:v>
                </c:pt>
                <c:pt idx="84785" formatCode="0.00E+00">
                  <c:v>4.3800000000000002E-4</c:v>
                </c:pt>
                <c:pt idx="84786" formatCode="0.00E+00">
                  <c:v>4.3800000000000002E-4</c:v>
                </c:pt>
                <c:pt idx="84787" formatCode="0.00E+00">
                  <c:v>4.3800000000000002E-4</c:v>
                </c:pt>
                <c:pt idx="84788" formatCode="0.00E+00">
                  <c:v>4.3800000000000002E-4</c:v>
                </c:pt>
                <c:pt idx="84789" formatCode="0.00E+00">
                  <c:v>4.3800000000000002E-4</c:v>
                </c:pt>
                <c:pt idx="84790" formatCode="0.00E+00">
                  <c:v>4.3800000000000002E-4</c:v>
                </c:pt>
                <c:pt idx="84791" formatCode="0.00E+00">
                  <c:v>4.3800000000000002E-4</c:v>
                </c:pt>
                <c:pt idx="84792" formatCode="0.00E+00">
                  <c:v>4.3800000000000002E-4</c:v>
                </c:pt>
                <c:pt idx="84793" formatCode="0.00E+00">
                  <c:v>4.3800000000000002E-4</c:v>
                </c:pt>
                <c:pt idx="84794" formatCode="0.00E+00">
                  <c:v>4.3800000000000002E-4</c:v>
                </c:pt>
                <c:pt idx="84795" formatCode="0.00E+00">
                  <c:v>4.3800000000000002E-4</c:v>
                </c:pt>
                <c:pt idx="84796" formatCode="0.00E+00">
                  <c:v>4.3800000000000002E-4</c:v>
                </c:pt>
                <c:pt idx="84797" formatCode="0.00E+00">
                  <c:v>4.3800000000000002E-4</c:v>
                </c:pt>
                <c:pt idx="84798" formatCode="0.00E+00">
                  <c:v>4.3800000000000002E-4</c:v>
                </c:pt>
                <c:pt idx="84799" formatCode="0.00E+00">
                  <c:v>4.3800000000000002E-4</c:v>
                </c:pt>
                <c:pt idx="84800" formatCode="0.00E+00">
                  <c:v>4.3800000000000002E-4</c:v>
                </c:pt>
                <c:pt idx="84801" formatCode="0.00E+00">
                  <c:v>4.3800000000000002E-4</c:v>
                </c:pt>
                <c:pt idx="84802" formatCode="0.00E+00">
                  <c:v>4.3800000000000002E-4</c:v>
                </c:pt>
                <c:pt idx="84803" formatCode="0.00E+00">
                  <c:v>4.3800000000000002E-4</c:v>
                </c:pt>
                <c:pt idx="84804" formatCode="0.00E+00">
                  <c:v>4.3800000000000002E-4</c:v>
                </c:pt>
                <c:pt idx="84805" formatCode="0.00E+00">
                  <c:v>4.3800000000000002E-4</c:v>
                </c:pt>
                <c:pt idx="84806" formatCode="0.00E+00">
                  <c:v>4.3800000000000002E-4</c:v>
                </c:pt>
                <c:pt idx="84807" formatCode="0.00E+00">
                  <c:v>4.3800000000000002E-4</c:v>
                </c:pt>
                <c:pt idx="84808" formatCode="0.00E+00">
                  <c:v>4.3800000000000002E-4</c:v>
                </c:pt>
                <c:pt idx="84809" formatCode="0.00E+00">
                  <c:v>4.3800000000000002E-4</c:v>
                </c:pt>
                <c:pt idx="84810" formatCode="0.00E+00">
                  <c:v>4.3800000000000002E-4</c:v>
                </c:pt>
                <c:pt idx="84811" formatCode="0.00E+00">
                  <c:v>4.3800000000000002E-4</c:v>
                </c:pt>
                <c:pt idx="84812" formatCode="0.00E+00">
                  <c:v>4.3800000000000002E-4</c:v>
                </c:pt>
                <c:pt idx="84813" formatCode="0.00E+00">
                  <c:v>4.3800000000000002E-4</c:v>
                </c:pt>
                <c:pt idx="84814" formatCode="0.00E+00">
                  <c:v>4.3800000000000002E-4</c:v>
                </c:pt>
                <c:pt idx="84815" formatCode="0.00E+00">
                  <c:v>4.3800000000000002E-4</c:v>
                </c:pt>
                <c:pt idx="84816" formatCode="0.00E+00">
                  <c:v>4.3800000000000002E-4</c:v>
                </c:pt>
                <c:pt idx="84817" formatCode="0.00E+00">
                  <c:v>4.3800000000000002E-4</c:v>
                </c:pt>
                <c:pt idx="84818" formatCode="0.00E+00">
                  <c:v>4.3800000000000002E-4</c:v>
                </c:pt>
                <c:pt idx="84819" formatCode="0.00E+00">
                  <c:v>4.3800000000000002E-4</c:v>
                </c:pt>
                <c:pt idx="84820" formatCode="0.00E+00">
                  <c:v>4.3800000000000002E-4</c:v>
                </c:pt>
                <c:pt idx="84821" formatCode="0.00E+00">
                  <c:v>4.3800000000000002E-4</c:v>
                </c:pt>
                <c:pt idx="84822" formatCode="0.00E+00">
                  <c:v>4.37E-4</c:v>
                </c:pt>
                <c:pt idx="84823" formatCode="0.00E+00">
                  <c:v>4.3800000000000002E-4</c:v>
                </c:pt>
                <c:pt idx="84824" formatCode="0.00E+00">
                  <c:v>4.3800000000000002E-4</c:v>
                </c:pt>
                <c:pt idx="84825" formatCode="0.00E+00">
                  <c:v>4.37E-4</c:v>
                </c:pt>
                <c:pt idx="84826" formatCode="0.00E+00">
                  <c:v>4.37E-4</c:v>
                </c:pt>
                <c:pt idx="84827" formatCode="0.00E+00">
                  <c:v>4.37E-4</c:v>
                </c:pt>
                <c:pt idx="84828" formatCode="0.00E+00">
                  <c:v>4.37E-4</c:v>
                </c:pt>
                <c:pt idx="84829" formatCode="0.00E+00">
                  <c:v>4.37E-4</c:v>
                </c:pt>
                <c:pt idx="84830" formatCode="0.00E+00">
                  <c:v>4.37E-4</c:v>
                </c:pt>
                <c:pt idx="84831" formatCode="0.00E+00">
                  <c:v>4.37E-4</c:v>
                </c:pt>
                <c:pt idx="84832" formatCode="0.00E+00">
                  <c:v>4.37E-4</c:v>
                </c:pt>
                <c:pt idx="84833" formatCode="0.00E+00">
                  <c:v>4.37E-4</c:v>
                </c:pt>
                <c:pt idx="84834" formatCode="0.00E+00">
                  <c:v>4.37E-4</c:v>
                </c:pt>
                <c:pt idx="84835" formatCode="0.00E+00">
                  <c:v>4.37E-4</c:v>
                </c:pt>
                <c:pt idx="84836" formatCode="0.00E+00">
                  <c:v>4.37E-4</c:v>
                </c:pt>
                <c:pt idx="84837" formatCode="0.00E+00">
                  <c:v>4.37E-4</c:v>
                </c:pt>
                <c:pt idx="84838" formatCode="0.00E+00">
                  <c:v>4.37E-4</c:v>
                </c:pt>
                <c:pt idx="84839" formatCode="0.00E+00">
                  <c:v>4.37E-4</c:v>
                </c:pt>
                <c:pt idx="84840" formatCode="0.00E+00">
                  <c:v>4.37E-4</c:v>
                </c:pt>
                <c:pt idx="84841" formatCode="0.00E+00">
                  <c:v>4.37E-4</c:v>
                </c:pt>
                <c:pt idx="84842" formatCode="0.00E+00">
                  <c:v>4.37E-4</c:v>
                </c:pt>
                <c:pt idx="84843" formatCode="0.00E+00">
                  <c:v>4.37E-4</c:v>
                </c:pt>
                <c:pt idx="84844" formatCode="0.00E+00">
                  <c:v>4.37E-4</c:v>
                </c:pt>
                <c:pt idx="84845" formatCode="0.00E+00">
                  <c:v>4.37E-4</c:v>
                </c:pt>
                <c:pt idx="84846" formatCode="0.00E+00">
                  <c:v>4.37E-4</c:v>
                </c:pt>
                <c:pt idx="84847" formatCode="0.00E+00">
                  <c:v>4.37E-4</c:v>
                </c:pt>
                <c:pt idx="84848" formatCode="0.00E+00">
                  <c:v>4.37E-4</c:v>
                </c:pt>
                <c:pt idx="84849" formatCode="0.00E+00">
                  <c:v>4.37E-4</c:v>
                </c:pt>
                <c:pt idx="84850" formatCode="0.00E+00">
                  <c:v>4.37E-4</c:v>
                </c:pt>
                <c:pt idx="84851" formatCode="0.00E+00">
                  <c:v>4.37E-4</c:v>
                </c:pt>
                <c:pt idx="84852" formatCode="0.00E+00">
                  <c:v>4.37E-4</c:v>
                </c:pt>
                <c:pt idx="84853" formatCode="0.00E+00">
                  <c:v>4.37E-4</c:v>
                </c:pt>
                <c:pt idx="84854" formatCode="0.00E+00">
                  <c:v>4.37E-4</c:v>
                </c:pt>
                <c:pt idx="84855" formatCode="0.00E+00">
                  <c:v>4.37E-4</c:v>
                </c:pt>
                <c:pt idx="84856" formatCode="0.00E+00">
                  <c:v>4.37E-4</c:v>
                </c:pt>
                <c:pt idx="84857" formatCode="0.00E+00">
                  <c:v>4.37E-4</c:v>
                </c:pt>
                <c:pt idx="84858" formatCode="0.00E+00">
                  <c:v>4.37E-4</c:v>
                </c:pt>
                <c:pt idx="84859" formatCode="0.00E+00">
                  <c:v>4.37E-4</c:v>
                </c:pt>
                <c:pt idx="84860" formatCode="0.00E+00">
                  <c:v>4.37E-4</c:v>
                </c:pt>
                <c:pt idx="84861" formatCode="0.00E+00">
                  <c:v>4.37E-4</c:v>
                </c:pt>
                <c:pt idx="84862" formatCode="0.00E+00">
                  <c:v>4.37E-4</c:v>
                </c:pt>
                <c:pt idx="84863" formatCode="0.00E+00">
                  <c:v>4.3600000000000003E-4</c:v>
                </c:pt>
                <c:pt idx="84864" formatCode="0.00E+00">
                  <c:v>4.3600000000000003E-4</c:v>
                </c:pt>
                <c:pt idx="84865" formatCode="0.00E+00">
                  <c:v>4.37E-4</c:v>
                </c:pt>
                <c:pt idx="84866" formatCode="0.00E+00">
                  <c:v>4.37E-4</c:v>
                </c:pt>
                <c:pt idx="84867" formatCode="0.00E+00">
                  <c:v>4.37E-4</c:v>
                </c:pt>
                <c:pt idx="84868" formatCode="0.00E+00">
                  <c:v>4.37E-4</c:v>
                </c:pt>
                <c:pt idx="84869" formatCode="0.00E+00">
                  <c:v>4.37E-4</c:v>
                </c:pt>
                <c:pt idx="84870" formatCode="0.00E+00">
                  <c:v>4.3600000000000003E-4</c:v>
                </c:pt>
                <c:pt idx="84871" formatCode="0.00E+00">
                  <c:v>4.3600000000000003E-4</c:v>
                </c:pt>
                <c:pt idx="84872" formatCode="0.00E+00">
                  <c:v>4.3600000000000003E-4</c:v>
                </c:pt>
                <c:pt idx="84873" formatCode="0.00E+00">
                  <c:v>4.3600000000000003E-4</c:v>
                </c:pt>
                <c:pt idx="84874" formatCode="0.00E+00">
                  <c:v>4.3600000000000003E-4</c:v>
                </c:pt>
                <c:pt idx="84875" formatCode="0.00E+00">
                  <c:v>4.3600000000000003E-4</c:v>
                </c:pt>
                <c:pt idx="84876" formatCode="0.00E+00">
                  <c:v>4.3600000000000003E-4</c:v>
                </c:pt>
                <c:pt idx="84877" formatCode="0.00E+00">
                  <c:v>4.3600000000000003E-4</c:v>
                </c:pt>
                <c:pt idx="84878" formatCode="0.00E+00">
                  <c:v>4.3600000000000003E-4</c:v>
                </c:pt>
                <c:pt idx="84879" formatCode="0.00E+00">
                  <c:v>4.3600000000000003E-4</c:v>
                </c:pt>
                <c:pt idx="84880" formatCode="0.00E+00">
                  <c:v>4.3600000000000003E-4</c:v>
                </c:pt>
                <c:pt idx="84881" formatCode="0.00E+00">
                  <c:v>4.3600000000000003E-4</c:v>
                </c:pt>
                <c:pt idx="84882" formatCode="0.00E+00">
                  <c:v>4.3600000000000003E-4</c:v>
                </c:pt>
                <c:pt idx="84883" formatCode="0.00E+00">
                  <c:v>4.3600000000000003E-4</c:v>
                </c:pt>
                <c:pt idx="84884" formatCode="0.00E+00">
                  <c:v>4.3600000000000003E-4</c:v>
                </c:pt>
                <c:pt idx="84885" formatCode="0.00E+00">
                  <c:v>4.3600000000000003E-4</c:v>
                </c:pt>
                <c:pt idx="84886" formatCode="0.00E+00">
                  <c:v>4.3600000000000003E-4</c:v>
                </c:pt>
                <c:pt idx="84887" formatCode="0.00E+00">
                  <c:v>4.3600000000000003E-4</c:v>
                </c:pt>
                <c:pt idx="84888" formatCode="0.00E+00">
                  <c:v>4.3600000000000003E-4</c:v>
                </c:pt>
                <c:pt idx="84889" formatCode="0.00E+00">
                  <c:v>4.3600000000000003E-4</c:v>
                </c:pt>
                <c:pt idx="84890" formatCode="0.00E+00">
                  <c:v>4.3600000000000003E-4</c:v>
                </c:pt>
                <c:pt idx="84891" formatCode="0.00E+00">
                  <c:v>4.3600000000000003E-4</c:v>
                </c:pt>
                <c:pt idx="84892" formatCode="0.00E+00">
                  <c:v>4.3600000000000003E-4</c:v>
                </c:pt>
                <c:pt idx="84893" formatCode="0.00E+00">
                  <c:v>4.3600000000000003E-4</c:v>
                </c:pt>
                <c:pt idx="84894" formatCode="0.00E+00">
                  <c:v>4.3600000000000003E-4</c:v>
                </c:pt>
                <c:pt idx="84895" formatCode="0.00E+00">
                  <c:v>4.3600000000000003E-4</c:v>
                </c:pt>
                <c:pt idx="84896" formatCode="0.00E+00">
                  <c:v>4.3600000000000003E-4</c:v>
                </c:pt>
                <c:pt idx="84897" formatCode="0.00E+00">
                  <c:v>4.3600000000000003E-4</c:v>
                </c:pt>
                <c:pt idx="84898" formatCode="0.00E+00">
                  <c:v>4.3600000000000003E-4</c:v>
                </c:pt>
                <c:pt idx="84899" formatCode="0.00E+00">
                  <c:v>4.3600000000000003E-4</c:v>
                </c:pt>
                <c:pt idx="84900" formatCode="0.00E+00">
                  <c:v>4.3600000000000003E-4</c:v>
                </c:pt>
                <c:pt idx="84901" formatCode="0.00E+00">
                  <c:v>4.3600000000000003E-4</c:v>
                </c:pt>
                <c:pt idx="84902" formatCode="0.00E+00">
                  <c:v>4.3600000000000003E-4</c:v>
                </c:pt>
                <c:pt idx="84903" formatCode="0.00E+00">
                  <c:v>4.3600000000000003E-4</c:v>
                </c:pt>
                <c:pt idx="84904" formatCode="0.00E+00">
                  <c:v>4.3600000000000003E-4</c:v>
                </c:pt>
                <c:pt idx="84905" formatCode="0.00E+00">
                  <c:v>4.3600000000000003E-4</c:v>
                </c:pt>
                <c:pt idx="84906" formatCode="0.00E+00">
                  <c:v>4.3600000000000003E-4</c:v>
                </c:pt>
                <c:pt idx="84907" formatCode="0.00E+00">
                  <c:v>4.35E-4</c:v>
                </c:pt>
                <c:pt idx="84908" formatCode="0.00E+00">
                  <c:v>4.3600000000000003E-4</c:v>
                </c:pt>
                <c:pt idx="84909" formatCode="0.00E+00">
                  <c:v>4.35E-4</c:v>
                </c:pt>
                <c:pt idx="84910" formatCode="0.00E+00">
                  <c:v>4.3600000000000003E-4</c:v>
                </c:pt>
                <c:pt idx="84911" formatCode="0.00E+00">
                  <c:v>4.3600000000000003E-4</c:v>
                </c:pt>
                <c:pt idx="84912" formatCode="0.00E+00">
                  <c:v>4.3600000000000003E-4</c:v>
                </c:pt>
                <c:pt idx="84913" formatCode="0.00E+00">
                  <c:v>4.3600000000000003E-4</c:v>
                </c:pt>
                <c:pt idx="84914" formatCode="0.00E+00">
                  <c:v>4.35E-4</c:v>
                </c:pt>
                <c:pt idx="84915" formatCode="0.00E+00">
                  <c:v>4.3600000000000003E-4</c:v>
                </c:pt>
                <c:pt idx="84916" formatCode="0.00E+00">
                  <c:v>4.3600000000000003E-4</c:v>
                </c:pt>
                <c:pt idx="84917" formatCode="0.00E+00">
                  <c:v>4.3600000000000003E-4</c:v>
                </c:pt>
                <c:pt idx="84918" formatCode="0.00E+00">
                  <c:v>4.3600000000000003E-4</c:v>
                </c:pt>
                <c:pt idx="84919" formatCode="0.00E+00">
                  <c:v>4.35E-4</c:v>
                </c:pt>
                <c:pt idx="84920" formatCode="0.00E+00">
                  <c:v>4.35E-4</c:v>
                </c:pt>
                <c:pt idx="84921" formatCode="0.00E+00">
                  <c:v>4.35E-4</c:v>
                </c:pt>
                <c:pt idx="84922" formatCode="0.00E+00">
                  <c:v>4.35E-4</c:v>
                </c:pt>
                <c:pt idx="84923" formatCode="0.00E+00">
                  <c:v>4.35E-4</c:v>
                </c:pt>
                <c:pt idx="84924" formatCode="0.00E+00">
                  <c:v>4.35E-4</c:v>
                </c:pt>
                <c:pt idx="84925" formatCode="0.00E+00">
                  <c:v>4.35E-4</c:v>
                </c:pt>
                <c:pt idx="84926" formatCode="0.00E+00">
                  <c:v>4.35E-4</c:v>
                </c:pt>
                <c:pt idx="84927" formatCode="0.00E+00">
                  <c:v>4.35E-4</c:v>
                </c:pt>
                <c:pt idx="84928" formatCode="0.00E+00">
                  <c:v>4.35E-4</c:v>
                </c:pt>
                <c:pt idx="84929" formatCode="0.00E+00">
                  <c:v>4.35E-4</c:v>
                </c:pt>
                <c:pt idx="84930" formatCode="0.00E+00">
                  <c:v>4.35E-4</c:v>
                </c:pt>
                <c:pt idx="84931" formatCode="0.00E+00">
                  <c:v>4.35E-4</c:v>
                </c:pt>
                <c:pt idx="84932" formatCode="0.00E+00">
                  <c:v>4.35E-4</c:v>
                </c:pt>
                <c:pt idx="84933" formatCode="0.00E+00">
                  <c:v>4.35E-4</c:v>
                </c:pt>
                <c:pt idx="84934" formatCode="0.00E+00">
                  <c:v>4.35E-4</c:v>
                </c:pt>
                <c:pt idx="84935" formatCode="0.00E+00">
                  <c:v>4.35E-4</c:v>
                </c:pt>
                <c:pt idx="84936" formatCode="0.00E+00">
                  <c:v>4.35E-4</c:v>
                </c:pt>
                <c:pt idx="84937" formatCode="0.00E+00">
                  <c:v>4.35E-4</c:v>
                </c:pt>
                <c:pt idx="84938" formatCode="0.00E+00">
                  <c:v>4.35E-4</c:v>
                </c:pt>
                <c:pt idx="84939" formatCode="0.00E+00">
                  <c:v>4.35E-4</c:v>
                </c:pt>
                <c:pt idx="84940" formatCode="0.00E+00">
                  <c:v>4.35E-4</c:v>
                </c:pt>
                <c:pt idx="84941" formatCode="0.00E+00">
                  <c:v>4.35E-4</c:v>
                </c:pt>
                <c:pt idx="84942" formatCode="0.00E+00">
                  <c:v>4.35E-4</c:v>
                </c:pt>
                <c:pt idx="84943" formatCode="0.00E+00">
                  <c:v>4.35E-4</c:v>
                </c:pt>
                <c:pt idx="84944" formatCode="0.00E+00">
                  <c:v>4.35E-4</c:v>
                </c:pt>
                <c:pt idx="84945" formatCode="0.00E+00">
                  <c:v>4.35E-4</c:v>
                </c:pt>
                <c:pt idx="84946" formatCode="0.00E+00">
                  <c:v>4.35E-4</c:v>
                </c:pt>
                <c:pt idx="84947" formatCode="0.00E+00">
                  <c:v>4.35E-4</c:v>
                </c:pt>
                <c:pt idx="84948" formatCode="0.00E+00">
                  <c:v>4.35E-4</c:v>
                </c:pt>
                <c:pt idx="84949" formatCode="0.00E+00">
                  <c:v>4.35E-4</c:v>
                </c:pt>
                <c:pt idx="84950" formatCode="0.00E+00">
                  <c:v>4.35E-4</c:v>
                </c:pt>
                <c:pt idx="84951" formatCode="0.00E+00">
                  <c:v>4.35E-4</c:v>
                </c:pt>
                <c:pt idx="84952" formatCode="0.00E+00">
                  <c:v>4.35E-4</c:v>
                </c:pt>
                <c:pt idx="84953" formatCode="0.00E+00">
                  <c:v>4.35E-4</c:v>
                </c:pt>
                <c:pt idx="84954" formatCode="0.00E+00">
                  <c:v>4.35E-4</c:v>
                </c:pt>
                <c:pt idx="84955" formatCode="0.00E+00">
                  <c:v>4.35E-4</c:v>
                </c:pt>
                <c:pt idx="84956" formatCode="0.00E+00">
                  <c:v>4.35E-4</c:v>
                </c:pt>
                <c:pt idx="84957" formatCode="0.00E+00">
                  <c:v>4.35E-4</c:v>
                </c:pt>
                <c:pt idx="84958" formatCode="0.00E+00">
                  <c:v>4.35E-4</c:v>
                </c:pt>
                <c:pt idx="84959" formatCode="0.00E+00">
                  <c:v>4.3399999999999998E-4</c:v>
                </c:pt>
                <c:pt idx="84960" formatCode="0.00E+00">
                  <c:v>4.3399999999999998E-4</c:v>
                </c:pt>
                <c:pt idx="84961" formatCode="0.00E+00">
                  <c:v>4.35E-4</c:v>
                </c:pt>
                <c:pt idx="84962" formatCode="0.00E+00">
                  <c:v>4.35E-4</c:v>
                </c:pt>
                <c:pt idx="84963" formatCode="0.00E+00">
                  <c:v>4.35E-4</c:v>
                </c:pt>
                <c:pt idx="84964" formatCode="0.00E+00">
                  <c:v>4.35E-4</c:v>
                </c:pt>
                <c:pt idx="84965" formatCode="0.00E+00">
                  <c:v>4.3399999999999998E-4</c:v>
                </c:pt>
                <c:pt idx="84966" formatCode="0.00E+00">
                  <c:v>4.35E-4</c:v>
                </c:pt>
                <c:pt idx="84967" formatCode="0.00E+00">
                  <c:v>4.3399999999999998E-4</c:v>
                </c:pt>
                <c:pt idx="84968" formatCode="0.00E+00">
                  <c:v>4.3399999999999998E-4</c:v>
                </c:pt>
                <c:pt idx="84969" formatCode="0.00E+00">
                  <c:v>4.3399999999999998E-4</c:v>
                </c:pt>
                <c:pt idx="84970" formatCode="0.00E+00">
                  <c:v>4.35E-4</c:v>
                </c:pt>
                <c:pt idx="84971" formatCode="0.00E+00">
                  <c:v>4.3399999999999998E-4</c:v>
                </c:pt>
                <c:pt idx="84972" formatCode="0.00E+00">
                  <c:v>4.3399999999999998E-4</c:v>
                </c:pt>
                <c:pt idx="84973" formatCode="0.00E+00">
                  <c:v>4.3399999999999998E-4</c:v>
                </c:pt>
                <c:pt idx="84974" formatCode="0.00E+00">
                  <c:v>4.3399999999999998E-4</c:v>
                </c:pt>
                <c:pt idx="84975" formatCode="0.00E+00">
                  <c:v>4.3399999999999998E-4</c:v>
                </c:pt>
                <c:pt idx="84976" formatCode="0.00E+00">
                  <c:v>4.3399999999999998E-4</c:v>
                </c:pt>
                <c:pt idx="84977" formatCode="0.00E+00">
                  <c:v>4.3399999999999998E-4</c:v>
                </c:pt>
                <c:pt idx="84978" formatCode="0.00E+00">
                  <c:v>4.3399999999999998E-4</c:v>
                </c:pt>
                <c:pt idx="84979" formatCode="0.00E+00">
                  <c:v>4.3399999999999998E-4</c:v>
                </c:pt>
                <c:pt idx="84980" formatCode="0.00E+00">
                  <c:v>4.3399999999999998E-4</c:v>
                </c:pt>
                <c:pt idx="84981" formatCode="0.00E+00">
                  <c:v>4.3399999999999998E-4</c:v>
                </c:pt>
                <c:pt idx="84982" formatCode="0.00E+00">
                  <c:v>4.3399999999999998E-4</c:v>
                </c:pt>
                <c:pt idx="84983" formatCode="0.00E+00">
                  <c:v>4.3399999999999998E-4</c:v>
                </c:pt>
                <c:pt idx="84984" formatCode="0.00E+00">
                  <c:v>4.3399999999999998E-4</c:v>
                </c:pt>
                <c:pt idx="84985" formatCode="0.00E+00">
                  <c:v>4.3399999999999998E-4</c:v>
                </c:pt>
                <c:pt idx="84986" formatCode="0.00E+00">
                  <c:v>4.3399999999999998E-4</c:v>
                </c:pt>
                <c:pt idx="84987" formatCode="0.00E+00">
                  <c:v>4.3399999999999998E-4</c:v>
                </c:pt>
                <c:pt idx="84988" formatCode="0.00E+00">
                  <c:v>4.3399999999999998E-4</c:v>
                </c:pt>
                <c:pt idx="84989" formatCode="0.00E+00">
                  <c:v>4.3399999999999998E-4</c:v>
                </c:pt>
                <c:pt idx="84990" formatCode="0.00E+00">
                  <c:v>4.3399999999999998E-4</c:v>
                </c:pt>
                <c:pt idx="84991" formatCode="0.00E+00">
                  <c:v>4.3399999999999998E-4</c:v>
                </c:pt>
                <c:pt idx="84992" formatCode="0.00E+00">
                  <c:v>4.3399999999999998E-4</c:v>
                </c:pt>
                <c:pt idx="84993" formatCode="0.00E+00">
                  <c:v>4.3399999999999998E-4</c:v>
                </c:pt>
                <c:pt idx="84994" formatCode="0.00E+00">
                  <c:v>4.3399999999999998E-4</c:v>
                </c:pt>
                <c:pt idx="84995" formatCode="0.00E+00">
                  <c:v>4.3399999999999998E-4</c:v>
                </c:pt>
                <c:pt idx="84996" formatCode="0.00E+00">
                  <c:v>4.3399999999999998E-4</c:v>
                </c:pt>
                <c:pt idx="84997" formatCode="0.00E+00">
                  <c:v>4.3399999999999998E-4</c:v>
                </c:pt>
                <c:pt idx="84998" formatCode="0.00E+00">
                  <c:v>4.3399999999999998E-4</c:v>
                </c:pt>
                <c:pt idx="84999" formatCode="0.00E+00">
                  <c:v>4.3399999999999998E-4</c:v>
                </c:pt>
                <c:pt idx="85000" formatCode="0.00E+00">
                  <c:v>4.3399999999999998E-4</c:v>
                </c:pt>
                <c:pt idx="85001" formatCode="0.00E+00">
                  <c:v>4.3399999999999998E-4</c:v>
                </c:pt>
                <c:pt idx="85002" formatCode="0.00E+00">
                  <c:v>4.3399999999999998E-4</c:v>
                </c:pt>
                <c:pt idx="85003" formatCode="0.00E+00">
                  <c:v>4.3399999999999998E-4</c:v>
                </c:pt>
                <c:pt idx="85004" formatCode="0.00E+00">
                  <c:v>4.3399999999999998E-4</c:v>
                </c:pt>
                <c:pt idx="85005" formatCode="0.00E+00">
                  <c:v>4.3399999999999998E-4</c:v>
                </c:pt>
                <c:pt idx="85006" formatCode="0.00E+00">
                  <c:v>4.3399999999999998E-4</c:v>
                </c:pt>
                <c:pt idx="85007" formatCode="0.00E+00">
                  <c:v>4.3399999999999998E-4</c:v>
                </c:pt>
                <c:pt idx="85008" formatCode="0.00E+00">
                  <c:v>4.3399999999999998E-4</c:v>
                </c:pt>
                <c:pt idx="85009" formatCode="0.00E+00">
                  <c:v>4.3399999999999998E-4</c:v>
                </c:pt>
                <c:pt idx="85010" formatCode="0.00E+00">
                  <c:v>4.3300000000000001E-4</c:v>
                </c:pt>
                <c:pt idx="85011" formatCode="0.00E+00">
                  <c:v>4.3399999999999998E-4</c:v>
                </c:pt>
                <c:pt idx="85012" formatCode="0.00E+00">
                  <c:v>4.3399999999999998E-4</c:v>
                </c:pt>
                <c:pt idx="85013" formatCode="0.00E+00">
                  <c:v>4.3300000000000001E-4</c:v>
                </c:pt>
                <c:pt idx="85014" formatCode="0.00E+00">
                  <c:v>4.3300000000000001E-4</c:v>
                </c:pt>
                <c:pt idx="85015" formatCode="0.00E+00">
                  <c:v>4.3300000000000001E-4</c:v>
                </c:pt>
                <c:pt idx="85016" formatCode="0.00E+00">
                  <c:v>4.3300000000000001E-4</c:v>
                </c:pt>
                <c:pt idx="85017" formatCode="0.00E+00">
                  <c:v>4.3300000000000001E-4</c:v>
                </c:pt>
                <c:pt idx="85018" formatCode="0.00E+00">
                  <c:v>4.3300000000000001E-4</c:v>
                </c:pt>
                <c:pt idx="85019" formatCode="0.00E+00">
                  <c:v>4.3300000000000001E-4</c:v>
                </c:pt>
                <c:pt idx="85020" formatCode="0.00E+00">
                  <c:v>4.3300000000000001E-4</c:v>
                </c:pt>
                <c:pt idx="85021" formatCode="0.00E+00">
                  <c:v>4.3300000000000001E-4</c:v>
                </c:pt>
                <c:pt idx="85022" formatCode="0.00E+00">
                  <c:v>4.3300000000000001E-4</c:v>
                </c:pt>
                <c:pt idx="85023" formatCode="0.00E+00">
                  <c:v>4.3300000000000001E-4</c:v>
                </c:pt>
                <c:pt idx="85024" formatCode="0.00E+00">
                  <c:v>4.3300000000000001E-4</c:v>
                </c:pt>
                <c:pt idx="85025" formatCode="0.00E+00">
                  <c:v>4.3300000000000001E-4</c:v>
                </c:pt>
                <c:pt idx="85026" formatCode="0.00E+00">
                  <c:v>4.3300000000000001E-4</c:v>
                </c:pt>
                <c:pt idx="85027" formatCode="0.00E+00">
                  <c:v>4.3300000000000001E-4</c:v>
                </c:pt>
                <c:pt idx="85028" formatCode="0.00E+00">
                  <c:v>4.3300000000000001E-4</c:v>
                </c:pt>
                <c:pt idx="85029" formatCode="0.00E+00">
                  <c:v>4.3300000000000001E-4</c:v>
                </c:pt>
                <c:pt idx="85030" formatCode="0.00E+00">
                  <c:v>4.3300000000000001E-4</c:v>
                </c:pt>
                <c:pt idx="85031" formatCode="0.00E+00">
                  <c:v>4.3300000000000001E-4</c:v>
                </c:pt>
                <c:pt idx="85032" formatCode="0.00E+00">
                  <c:v>4.3300000000000001E-4</c:v>
                </c:pt>
                <c:pt idx="85033" formatCode="0.00E+00">
                  <c:v>4.3300000000000001E-4</c:v>
                </c:pt>
                <c:pt idx="85034" formatCode="0.00E+00">
                  <c:v>4.3300000000000001E-4</c:v>
                </c:pt>
                <c:pt idx="85035" formatCode="0.00E+00">
                  <c:v>4.3300000000000001E-4</c:v>
                </c:pt>
                <c:pt idx="85036" formatCode="0.00E+00">
                  <c:v>4.3300000000000001E-4</c:v>
                </c:pt>
                <c:pt idx="85037" formatCode="0.00E+00">
                  <c:v>4.3300000000000001E-4</c:v>
                </c:pt>
                <c:pt idx="85038" formatCode="0.00E+00">
                  <c:v>4.3300000000000001E-4</c:v>
                </c:pt>
                <c:pt idx="85039" formatCode="0.00E+00">
                  <c:v>4.3300000000000001E-4</c:v>
                </c:pt>
                <c:pt idx="85040" formatCode="0.00E+00">
                  <c:v>4.3300000000000001E-4</c:v>
                </c:pt>
                <c:pt idx="85041" formatCode="0.00E+00">
                  <c:v>4.3300000000000001E-4</c:v>
                </c:pt>
                <c:pt idx="85042" formatCode="0.00E+00">
                  <c:v>4.3300000000000001E-4</c:v>
                </c:pt>
                <c:pt idx="85043" formatCode="0.00E+00">
                  <c:v>4.3300000000000001E-4</c:v>
                </c:pt>
                <c:pt idx="85044" formatCode="0.00E+00">
                  <c:v>4.3300000000000001E-4</c:v>
                </c:pt>
                <c:pt idx="85045" formatCode="0.00E+00">
                  <c:v>4.3300000000000001E-4</c:v>
                </c:pt>
                <c:pt idx="85046" formatCode="0.00E+00">
                  <c:v>4.3300000000000001E-4</c:v>
                </c:pt>
                <c:pt idx="85047" formatCode="0.00E+00">
                  <c:v>4.3300000000000001E-4</c:v>
                </c:pt>
                <c:pt idx="85048" formatCode="0.00E+00">
                  <c:v>4.3300000000000001E-4</c:v>
                </c:pt>
                <c:pt idx="85049" formatCode="0.00E+00">
                  <c:v>4.3300000000000001E-4</c:v>
                </c:pt>
                <c:pt idx="85050" formatCode="0.00E+00">
                  <c:v>4.3300000000000001E-4</c:v>
                </c:pt>
                <c:pt idx="85051" formatCode="0.00E+00">
                  <c:v>4.3300000000000001E-4</c:v>
                </c:pt>
                <c:pt idx="85052" formatCode="0.00E+00">
                  <c:v>4.3300000000000001E-4</c:v>
                </c:pt>
                <c:pt idx="85053" formatCode="0.00E+00">
                  <c:v>4.3300000000000001E-4</c:v>
                </c:pt>
                <c:pt idx="85054" formatCode="0.00E+00">
                  <c:v>4.3300000000000001E-4</c:v>
                </c:pt>
                <c:pt idx="85055" formatCode="0.00E+00">
                  <c:v>4.3300000000000001E-4</c:v>
                </c:pt>
                <c:pt idx="85056" formatCode="0.00E+00">
                  <c:v>4.3300000000000001E-4</c:v>
                </c:pt>
                <c:pt idx="85057" formatCode="0.00E+00">
                  <c:v>4.3300000000000001E-4</c:v>
                </c:pt>
                <c:pt idx="85058" formatCode="0.00E+00">
                  <c:v>4.3300000000000001E-4</c:v>
                </c:pt>
                <c:pt idx="85059" formatCode="0.00E+00">
                  <c:v>4.3300000000000001E-4</c:v>
                </c:pt>
                <c:pt idx="85060" formatCode="0.00E+00">
                  <c:v>4.3300000000000001E-4</c:v>
                </c:pt>
                <c:pt idx="85061" formatCode="0.00E+00">
                  <c:v>4.3300000000000001E-4</c:v>
                </c:pt>
                <c:pt idx="85062" formatCode="0.00E+00">
                  <c:v>4.3300000000000001E-4</c:v>
                </c:pt>
                <c:pt idx="85063" formatCode="0.00E+00">
                  <c:v>4.3199999999999998E-4</c:v>
                </c:pt>
                <c:pt idx="85064" formatCode="0.00E+00">
                  <c:v>4.3300000000000001E-4</c:v>
                </c:pt>
                <c:pt idx="85065" formatCode="0.00E+00">
                  <c:v>4.3300000000000001E-4</c:v>
                </c:pt>
                <c:pt idx="85066" formatCode="0.00E+00">
                  <c:v>4.3199999999999998E-4</c:v>
                </c:pt>
                <c:pt idx="85067" formatCode="0.00E+00">
                  <c:v>4.3199999999999998E-4</c:v>
                </c:pt>
                <c:pt idx="85068" formatCode="0.00E+00">
                  <c:v>4.3199999999999998E-4</c:v>
                </c:pt>
                <c:pt idx="85069" formatCode="0.00E+00">
                  <c:v>4.3199999999999998E-4</c:v>
                </c:pt>
                <c:pt idx="85070" formatCode="0.00E+00">
                  <c:v>4.3199999999999998E-4</c:v>
                </c:pt>
                <c:pt idx="85071" formatCode="0.00E+00">
                  <c:v>4.3199999999999998E-4</c:v>
                </c:pt>
                <c:pt idx="85072" formatCode="0.00E+00">
                  <c:v>4.3199999999999998E-4</c:v>
                </c:pt>
                <c:pt idx="85073" formatCode="0.00E+00">
                  <c:v>4.3199999999999998E-4</c:v>
                </c:pt>
                <c:pt idx="85074" formatCode="0.00E+00">
                  <c:v>4.3199999999999998E-4</c:v>
                </c:pt>
                <c:pt idx="85075" formatCode="0.00E+00">
                  <c:v>4.3199999999999998E-4</c:v>
                </c:pt>
                <c:pt idx="85076" formatCode="0.00E+00">
                  <c:v>4.3199999999999998E-4</c:v>
                </c:pt>
                <c:pt idx="85077" formatCode="0.00E+00">
                  <c:v>4.3199999999999998E-4</c:v>
                </c:pt>
                <c:pt idx="85078" formatCode="0.00E+00">
                  <c:v>4.3199999999999998E-4</c:v>
                </c:pt>
                <c:pt idx="85079" formatCode="0.00E+00">
                  <c:v>4.3199999999999998E-4</c:v>
                </c:pt>
                <c:pt idx="85080" formatCode="0.00E+00">
                  <c:v>4.3199999999999998E-4</c:v>
                </c:pt>
                <c:pt idx="85081" formatCode="0.00E+00">
                  <c:v>4.3199999999999998E-4</c:v>
                </c:pt>
                <c:pt idx="85082" formatCode="0.00E+00">
                  <c:v>4.3199999999999998E-4</c:v>
                </c:pt>
                <c:pt idx="85083" formatCode="0.00E+00">
                  <c:v>4.3199999999999998E-4</c:v>
                </c:pt>
                <c:pt idx="85084" formatCode="0.00E+00">
                  <c:v>4.3199999999999998E-4</c:v>
                </c:pt>
                <c:pt idx="85085" formatCode="0.00E+00">
                  <c:v>4.3199999999999998E-4</c:v>
                </c:pt>
                <c:pt idx="85086" formatCode="0.00E+00">
                  <c:v>4.3199999999999998E-4</c:v>
                </c:pt>
                <c:pt idx="85087" formatCode="0.00E+00">
                  <c:v>4.3199999999999998E-4</c:v>
                </c:pt>
                <c:pt idx="85088" formatCode="0.00E+00">
                  <c:v>4.3199999999999998E-4</c:v>
                </c:pt>
                <c:pt idx="85089" formatCode="0.00E+00">
                  <c:v>4.3199999999999998E-4</c:v>
                </c:pt>
                <c:pt idx="85090" formatCode="0.00E+00">
                  <c:v>4.3199999999999998E-4</c:v>
                </c:pt>
                <c:pt idx="85091" formatCode="0.00E+00">
                  <c:v>4.3199999999999998E-4</c:v>
                </c:pt>
                <c:pt idx="85092" formatCode="0.00E+00">
                  <c:v>4.3199999999999998E-4</c:v>
                </c:pt>
                <c:pt idx="85093" formatCode="0.00E+00">
                  <c:v>4.3199999999999998E-4</c:v>
                </c:pt>
                <c:pt idx="85094" formatCode="0.00E+00">
                  <c:v>4.3199999999999998E-4</c:v>
                </c:pt>
                <c:pt idx="85095" formatCode="0.00E+00">
                  <c:v>4.3199999999999998E-4</c:v>
                </c:pt>
                <c:pt idx="85096" formatCode="0.00E+00">
                  <c:v>4.3199999999999998E-4</c:v>
                </c:pt>
                <c:pt idx="85097" formatCode="0.00E+00">
                  <c:v>4.3199999999999998E-4</c:v>
                </c:pt>
                <c:pt idx="85098" formatCode="0.00E+00">
                  <c:v>4.3199999999999998E-4</c:v>
                </c:pt>
                <c:pt idx="85099" formatCode="0.00E+00">
                  <c:v>4.3199999999999998E-4</c:v>
                </c:pt>
                <c:pt idx="85100" formatCode="0.00E+00">
                  <c:v>4.3199999999999998E-4</c:v>
                </c:pt>
                <c:pt idx="85101" formatCode="0.00E+00">
                  <c:v>4.3199999999999998E-4</c:v>
                </c:pt>
                <c:pt idx="85102" formatCode="0.00E+00">
                  <c:v>4.3199999999999998E-4</c:v>
                </c:pt>
                <c:pt idx="85103" formatCode="0.00E+00">
                  <c:v>4.3199999999999998E-4</c:v>
                </c:pt>
                <c:pt idx="85104" formatCode="0.00E+00">
                  <c:v>4.3199999999999998E-4</c:v>
                </c:pt>
                <c:pt idx="85105" formatCode="0.00E+00">
                  <c:v>4.3199999999999998E-4</c:v>
                </c:pt>
                <c:pt idx="85106" formatCode="0.00E+00">
                  <c:v>4.3199999999999998E-4</c:v>
                </c:pt>
                <c:pt idx="85107" formatCode="0.00E+00">
                  <c:v>4.3199999999999998E-4</c:v>
                </c:pt>
                <c:pt idx="85108" formatCode="0.00E+00">
                  <c:v>4.3199999999999998E-4</c:v>
                </c:pt>
                <c:pt idx="85109" formatCode="0.00E+00">
                  <c:v>4.3199999999999998E-4</c:v>
                </c:pt>
                <c:pt idx="85110" formatCode="0.00E+00">
                  <c:v>4.3199999999999998E-4</c:v>
                </c:pt>
                <c:pt idx="85111" formatCode="0.00E+00">
                  <c:v>4.3199999999999998E-4</c:v>
                </c:pt>
                <c:pt idx="85112" formatCode="0.00E+00">
                  <c:v>4.3199999999999998E-4</c:v>
                </c:pt>
                <c:pt idx="85113" formatCode="0.00E+00">
                  <c:v>4.3199999999999998E-4</c:v>
                </c:pt>
                <c:pt idx="85114" formatCode="0.00E+00">
                  <c:v>4.3199999999999998E-4</c:v>
                </c:pt>
                <c:pt idx="85115" formatCode="0.00E+00">
                  <c:v>4.3199999999999998E-4</c:v>
                </c:pt>
                <c:pt idx="85116" formatCode="0.00E+00">
                  <c:v>4.3100000000000001E-4</c:v>
                </c:pt>
                <c:pt idx="85117" formatCode="0.00E+00">
                  <c:v>4.3100000000000001E-4</c:v>
                </c:pt>
                <c:pt idx="85118" formatCode="0.00E+00">
                  <c:v>4.3199999999999998E-4</c:v>
                </c:pt>
                <c:pt idx="85119" formatCode="0.00E+00">
                  <c:v>4.3199999999999998E-4</c:v>
                </c:pt>
                <c:pt idx="85120" formatCode="0.00E+00">
                  <c:v>4.3199999999999998E-4</c:v>
                </c:pt>
                <c:pt idx="85121" formatCode="0.00E+00">
                  <c:v>4.3199999999999998E-4</c:v>
                </c:pt>
                <c:pt idx="85122" formatCode="0.00E+00">
                  <c:v>4.3199999999999998E-4</c:v>
                </c:pt>
                <c:pt idx="85123" formatCode="0.00E+00">
                  <c:v>4.3100000000000001E-4</c:v>
                </c:pt>
                <c:pt idx="85124" formatCode="0.00E+00">
                  <c:v>4.3100000000000001E-4</c:v>
                </c:pt>
                <c:pt idx="85125" formatCode="0.00E+00">
                  <c:v>4.3199999999999998E-4</c:v>
                </c:pt>
                <c:pt idx="85126" formatCode="0.00E+00">
                  <c:v>4.3100000000000001E-4</c:v>
                </c:pt>
                <c:pt idx="85127" formatCode="0.00E+00">
                  <c:v>4.3100000000000001E-4</c:v>
                </c:pt>
                <c:pt idx="85128" formatCode="0.00E+00">
                  <c:v>4.3100000000000001E-4</c:v>
                </c:pt>
                <c:pt idx="85129" formatCode="0.00E+00">
                  <c:v>4.3100000000000001E-4</c:v>
                </c:pt>
                <c:pt idx="85130" formatCode="0.00E+00">
                  <c:v>4.3100000000000001E-4</c:v>
                </c:pt>
                <c:pt idx="85131" formatCode="0.00E+00">
                  <c:v>4.3100000000000001E-4</c:v>
                </c:pt>
                <c:pt idx="85132" formatCode="0.00E+00">
                  <c:v>4.3100000000000001E-4</c:v>
                </c:pt>
                <c:pt idx="85133" formatCode="0.00E+00">
                  <c:v>4.3100000000000001E-4</c:v>
                </c:pt>
                <c:pt idx="85134" formatCode="0.00E+00">
                  <c:v>4.3100000000000001E-4</c:v>
                </c:pt>
                <c:pt idx="85135" formatCode="0.00E+00">
                  <c:v>4.3100000000000001E-4</c:v>
                </c:pt>
                <c:pt idx="85136" formatCode="0.00E+00">
                  <c:v>4.3100000000000001E-4</c:v>
                </c:pt>
                <c:pt idx="85137" formatCode="0.00E+00">
                  <c:v>4.3100000000000001E-4</c:v>
                </c:pt>
                <c:pt idx="85138" formatCode="0.00E+00">
                  <c:v>4.3100000000000001E-4</c:v>
                </c:pt>
                <c:pt idx="85139" formatCode="0.00E+00">
                  <c:v>4.3100000000000001E-4</c:v>
                </c:pt>
                <c:pt idx="85140" formatCode="0.00E+00">
                  <c:v>4.3100000000000001E-4</c:v>
                </c:pt>
                <c:pt idx="85141" formatCode="0.00E+00">
                  <c:v>4.3100000000000001E-4</c:v>
                </c:pt>
                <c:pt idx="85142" formatCode="0.00E+00">
                  <c:v>4.3100000000000001E-4</c:v>
                </c:pt>
                <c:pt idx="85143" formatCode="0.00E+00">
                  <c:v>4.3100000000000001E-4</c:v>
                </c:pt>
                <c:pt idx="85144" formatCode="0.00E+00">
                  <c:v>4.3100000000000001E-4</c:v>
                </c:pt>
                <c:pt idx="85145" formatCode="0.00E+00">
                  <c:v>4.3100000000000001E-4</c:v>
                </c:pt>
                <c:pt idx="85146" formatCode="0.00E+00">
                  <c:v>4.3100000000000001E-4</c:v>
                </c:pt>
                <c:pt idx="85147" formatCode="0.00E+00">
                  <c:v>4.3100000000000001E-4</c:v>
                </c:pt>
                <c:pt idx="85148" formatCode="0.00E+00">
                  <c:v>4.3100000000000001E-4</c:v>
                </c:pt>
                <c:pt idx="85149" formatCode="0.00E+00">
                  <c:v>4.3100000000000001E-4</c:v>
                </c:pt>
                <c:pt idx="85150" formatCode="0.00E+00">
                  <c:v>4.3100000000000001E-4</c:v>
                </c:pt>
                <c:pt idx="85151" formatCode="0.00E+00">
                  <c:v>4.3100000000000001E-4</c:v>
                </c:pt>
                <c:pt idx="85152" formatCode="0.00E+00">
                  <c:v>4.3100000000000001E-4</c:v>
                </c:pt>
                <c:pt idx="85153" formatCode="0.00E+00">
                  <c:v>4.3100000000000001E-4</c:v>
                </c:pt>
                <c:pt idx="85154" formatCode="0.00E+00">
                  <c:v>4.3100000000000001E-4</c:v>
                </c:pt>
                <c:pt idx="85155" formatCode="0.00E+00">
                  <c:v>4.3100000000000001E-4</c:v>
                </c:pt>
                <c:pt idx="85156" formatCode="0.00E+00">
                  <c:v>4.3100000000000001E-4</c:v>
                </c:pt>
                <c:pt idx="85157" formatCode="0.00E+00">
                  <c:v>4.3100000000000001E-4</c:v>
                </c:pt>
                <c:pt idx="85158" formatCode="0.00E+00">
                  <c:v>4.3100000000000001E-4</c:v>
                </c:pt>
                <c:pt idx="85159" formatCode="0.00E+00">
                  <c:v>4.3100000000000001E-4</c:v>
                </c:pt>
                <c:pt idx="85160" formatCode="0.00E+00">
                  <c:v>4.3100000000000001E-4</c:v>
                </c:pt>
                <c:pt idx="85161" formatCode="0.00E+00">
                  <c:v>4.3100000000000001E-4</c:v>
                </c:pt>
                <c:pt idx="85162" formatCode="0.00E+00">
                  <c:v>4.3100000000000001E-4</c:v>
                </c:pt>
                <c:pt idx="85163" formatCode="0.00E+00">
                  <c:v>4.3100000000000001E-4</c:v>
                </c:pt>
                <c:pt idx="85164" formatCode="0.00E+00">
                  <c:v>4.3100000000000001E-4</c:v>
                </c:pt>
                <c:pt idx="85165" formatCode="0.00E+00">
                  <c:v>4.3100000000000001E-4</c:v>
                </c:pt>
                <c:pt idx="85166" formatCode="0.00E+00">
                  <c:v>4.3100000000000001E-4</c:v>
                </c:pt>
                <c:pt idx="85167" formatCode="0.00E+00">
                  <c:v>4.3100000000000001E-4</c:v>
                </c:pt>
                <c:pt idx="85168" formatCode="0.00E+00">
                  <c:v>4.3100000000000001E-4</c:v>
                </c:pt>
                <c:pt idx="85169" formatCode="0.00E+00">
                  <c:v>4.3100000000000001E-4</c:v>
                </c:pt>
                <c:pt idx="85170" formatCode="0.00E+00">
                  <c:v>4.3100000000000001E-4</c:v>
                </c:pt>
                <c:pt idx="85171" formatCode="0.00E+00">
                  <c:v>4.3100000000000001E-4</c:v>
                </c:pt>
                <c:pt idx="85172" formatCode="0.00E+00">
                  <c:v>4.2999999999999999E-4</c:v>
                </c:pt>
                <c:pt idx="85173" formatCode="0.00E+00">
                  <c:v>4.2999999999999999E-4</c:v>
                </c:pt>
                <c:pt idx="85174" formatCode="0.00E+00">
                  <c:v>4.3100000000000001E-4</c:v>
                </c:pt>
                <c:pt idx="85175" formatCode="0.00E+00">
                  <c:v>4.2999999999999999E-4</c:v>
                </c:pt>
                <c:pt idx="85176" formatCode="0.00E+00">
                  <c:v>4.2999999999999999E-4</c:v>
                </c:pt>
                <c:pt idx="85177" formatCode="0.00E+00">
                  <c:v>4.3100000000000001E-4</c:v>
                </c:pt>
                <c:pt idx="85178" formatCode="0.00E+00">
                  <c:v>4.2999999999999999E-4</c:v>
                </c:pt>
                <c:pt idx="85179" formatCode="0.00E+00">
                  <c:v>4.2999999999999999E-4</c:v>
                </c:pt>
                <c:pt idx="85180" formatCode="0.00E+00">
                  <c:v>4.2999999999999999E-4</c:v>
                </c:pt>
                <c:pt idx="85181" formatCode="0.00E+00">
                  <c:v>4.2999999999999999E-4</c:v>
                </c:pt>
                <c:pt idx="85182" formatCode="0.00E+00">
                  <c:v>4.2999999999999999E-4</c:v>
                </c:pt>
                <c:pt idx="85183" formatCode="0.00E+00">
                  <c:v>4.2999999999999999E-4</c:v>
                </c:pt>
                <c:pt idx="85184" formatCode="0.00E+00">
                  <c:v>4.2999999999999999E-4</c:v>
                </c:pt>
                <c:pt idx="85185" formatCode="0.00E+00">
                  <c:v>4.2999999999999999E-4</c:v>
                </c:pt>
                <c:pt idx="85186" formatCode="0.00E+00">
                  <c:v>4.2999999999999999E-4</c:v>
                </c:pt>
                <c:pt idx="85187" formatCode="0.00E+00">
                  <c:v>4.2999999999999999E-4</c:v>
                </c:pt>
                <c:pt idx="85188" formatCode="0.00E+00">
                  <c:v>4.2999999999999999E-4</c:v>
                </c:pt>
                <c:pt idx="85189" formatCode="0.00E+00">
                  <c:v>4.2999999999999999E-4</c:v>
                </c:pt>
                <c:pt idx="85190" formatCode="0.00E+00">
                  <c:v>4.2999999999999999E-4</c:v>
                </c:pt>
                <c:pt idx="85191" formatCode="0.00E+00">
                  <c:v>4.2999999999999999E-4</c:v>
                </c:pt>
                <c:pt idx="85192" formatCode="0.00E+00">
                  <c:v>4.2999999999999999E-4</c:v>
                </c:pt>
                <c:pt idx="85193" formatCode="0.00E+00">
                  <c:v>4.2999999999999999E-4</c:v>
                </c:pt>
                <c:pt idx="85194" formatCode="0.00E+00">
                  <c:v>4.2999999999999999E-4</c:v>
                </c:pt>
                <c:pt idx="85195" formatCode="0.00E+00">
                  <c:v>4.2999999999999999E-4</c:v>
                </c:pt>
                <c:pt idx="85196" formatCode="0.00E+00">
                  <c:v>4.2999999999999999E-4</c:v>
                </c:pt>
                <c:pt idx="85197" formatCode="0.00E+00">
                  <c:v>4.2999999999999999E-4</c:v>
                </c:pt>
                <c:pt idx="85198" formatCode="0.00E+00">
                  <c:v>4.2999999999999999E-4</c:v>
                </c:pt>
                <c:pt idx="85199" formatCode="0.00E+00">
                  <c:v>4.2999999999999999E-4</c:v>
                </c:pt>
                <c:pt idx="85200" formatCode="0.00E+00">
                  <c:v>4.2999999999999999E-4</c:v>
                </c:pt>
                <c:pt idx="85201" formatCode="0.00E+00">
                  <c:v>4.2999999999999999E-4</c:v>
                </c:pt>
                <c:pt idx="85202" formatCode="0.00E+00">
                  <c:v>4.2999999999999999E-4</c:v>
                </c:pt>
                <c:pt idx="85203" formatCode="0.00E+00">
                  <c:v>4.2999999999999999E-4</c:v>
                </c:pt>
                <c:pt idx="85204" formatCode="0.00E+00">
                  <c:v>4.2999999999999999E-4</c:v>
                </c:pt>
                <c:pt idx="85205" formatCode="0.00E+00">
                  <c:v>4.2999999999999999E-4</c:v>
                </c:pt>
                <c:pt idx="85206" formatCode="0.00E+00">
                  <c:v>4.2999999999999999E-4</c:v>
                </c:pt>
                <c:pt idx="85207" formatCode="0.00E+00">
                  <c:v>4.2999999999999999E-4</c:v>
                </c:pt>
                <c:pt idx="85208" formatCode="0.00E+00">
                  <c:v>4.2999999999999999E-4</c:v>
                </c:pt>
                <c:pt idx="85209" formatCode="0.00E+00">
                  <c:v>4.2999999999999999E-4</c:v>
                </c:pt>
                <c:pt idx="85210" formatCode="0.00E+00">
                  <c:v>4.2999999999999999E-4</c:v>
                </c:pt>
                <c:pt idx="85211" formatCode="0.00E+00">
                  <c:v>4.2999999999999999E-4</c:v>
                </c:pt>
                <c:pt idx="85212" formatCode="0.00E+00">
                  <c:v>4.2999999999999999E-4</c:v>
                </c:pt>
                <c:pt idx="85213" formatCode="0.00E+00">
                  <c:v>4.2999999999999999E-4</c:v>
                </c:pt>
                <c:pt idx="85214" formatCode="0.00E+00">
                  <c:v>4.2999999999999999E-4</c:v>
                </c:pt>
                <c:pt idx="85215" formatCode="0.00E+00">
                  <c:v>4.2999999999999999E-4</c:v>
                </c:pt>
                <c:pt idx="85216" formatCode="0.00E+00">
                  <c:v>4.2999999999999999E-4</c:v>
                </c:pt>
                <c:pt idx="85217" formatCode="0.00E+00">
                  <c:v>4.2999999999999999E-4</c:v>
                </c:pt>
                <c:pt idx="85218" formatCode="0.00E+00">
                  <c:v>4.2999999999999999E-4</c:v>
                </c:pt>
                <c:pt idx="85219" formatCode="0.00E+00">
                  <c:v>4.2999999999999999E-4</c:v>
                </c:pt>
                <c:pt idx="85220" formatCode="0.00E+00">
                  <c:v>4.2999999999999999E-4</c:v>
                </c:pt>
                <c:pt idx="85221" formatCode="0.00E+00">
                  <c:v>4.2999999999999999E-4</c:v>
                </c:pt>
                <c:pt idx="85222" formatCode="0.00E+00">
                  <c:v>4.2999999999999999E-4</c:v>
                </c:pt>
                <c:pt idx="85223" formatCode="0.00E+00">
                  <c:v>4.2999999999999999E-4</c:v>
                </c:pt>
                <c:pt idx="85224" formatCode="0.00E+00">
                  <c:v>4.2999999999999999E-4</c:v>
                </c:pt>
                <c:pt idx="85225" formatCode="0.00E+00">
                  <c:v>4.2999999999999999E-4</c:v>
                </c:pt>
                <c:pt idx="85226" formatCode="0.00E+00">
                  <c:v>4.2999999999999999E-4</c:v>
                </c:pt>
                <c:pt idx="85227" formatCode="0.00E+00">
                  <c:v>4.2999999999999999E-4</c:v>
                </c:pt>
                <c:pt idx="85228" formatCode="0.00E+00">
                  <c:v>4.2900000000000002E-4</c:v>
                </c:pt>
                <c:pt idx="85229" formatCode="0.00E+00">
                  <c:v>4.2999999999999999E-4</c:v>
                </c:pt>
                <c:pt idx="85230" formatCode="0.00E+00">
                  <c:v>4.2900000000000002E-4</c:v>
                </c:pt>
                <c:pt idx="85231" formatCode="0.00E+00">
                  <c:v>4.2999999999999999E-4</c:v>
                </c:pt>
                <c:pt idx="85232" formatCode="0.00E+00">
                  <c:v>4.2999999999999999E-4</c:v>
                </c:pt>
                <c:pt idx="85233" formatCode="0.00E+00">
                  <c:v>4.2999999999999999E-4</c:v>
                </c:pt>
                <c:pt idx="85234" formatCode="0.00E+00">
                  <c:v>4.2900000000000002E-4</c:v>
                </c:pt>
                <c:pt idx="85235" formatCode="0.00E+00">
                  <c:v>4.2900000000000002E-4</c:v>
                </c:pt>
                <c:pt idx="85236" formatCode="0.00E+00">
                  <c:v>4.2999999999999999E-4</c:v>
                </c:pt>
                <c:pt idx="85237" formatCode="0.00E+00">
                  <c:v>4.2999999999999999E-4</c:v>
                </c:pt>
                <c:pt idx="85238" formatCode="0.00E+00">
                  <c:v>4.2900000000000002E-4</c:v>
                </c:pt>
                <c:pt idx="85239" formatCode="0.00E+00">
                  <c:v>4.2999999999999999E-4</c:v>
                </c:pt>
                <c:pt idx="85240" formatCode="0.00E+00">
                  <c:v>4.2900000000000002E-4</c:v>
                </c:pt>
                <c:pt idx="85241" formatCode="0.00E+00">
                  <c:v>4.2900000000000002E-4</c:v>
                </c:pt>
                <c:pt idx="85242" formatCode="0.00E+00">
                  <c:v>4.2900000000000002E-4</c:v>
                </c:pt>
                <c:pt idx="85243" formatCode="0.00E+00">
                  <c:v>4.2900000000000002E-4</c:v>
                </c:pt>
                <c:pt idx="85244" formatCode="0.00E+00">
                  <c:v>4.2900000000000002E-4</c:v>
                </c:pt>
                <c:pt idx="85245" formatCode="0.00E+00">
                  <c:v>4.2900000000000002E-4</c:v>
                </c:pt>
                <c:pt idx="85246" formatCode="0.00E+00">
                  <c:v>4.2900000000000002E-4</c:v>
                </c:pt>
                <c:pt idx="85247" formatCode="0.00E+00">
                  <c:v>4.2900000000000002E-4</c:v>
                </c:pt>
                <c:pt idx="85248" formatCode="0.00E+00">
                  <c:v>4.2900000000000002E-4</c:v>
                </c:pt>
                <c:pt idx="85249" formatCode="0.00E+00">
                  <c:v>4.2900000000000002E-4</c:v>
                </c:pt>
                <c:pt idx="85250" formatCode="0.00E+00">
                  <c:v>4.2900000000000002E-4</c:v>
                </c:pt>
                <c:pt idx="85251" formatCode="0.00E+00">
                  <c:v>4.2900000000000002E-4</c:v>
                </c:pt>
                <c:pt idx="85252" formatCode="0.00E+00">
                  <c:v>4.2900000000000002E-4</c:v>
                </c:pt>
                <c:pt idx="85253" formatCode="0.00E+00">
                  <c:v>4.2900000000000002E-4</c:v>
                </c:pt>
                <c:pt idx="85254" formatCode="0.00E+00">
                  <c:v>4.2900000000000002E-4</c:v>
                </c:pt>
                <c:pt idx="85255" formatCode="0.00E+00">
                  <c:v>4.2900000000000002E-4</c:v>
                </c:pt>
                <c:pt idx="85256" formatCode="0.00E+00">
                  <c:v>4.2900000000000002E-4</c:v>
                </c:pt>
                <c:pt idx="85257" formatCode="0.00E+00">
                  <c:v>4.2900000000000002E-4</c:v>
                </c:pt>
                <c:pt idx="85258" formatCode="0.00E+00">
                  <c:v>4.2900000000000002E-4</c:v>
                </c:pt>
                <c:pt idx="85259" formatCode="0.00E+00">
                  <c:v>4.2900000000000002E-4</c:v>
                </c:pt>
                <c:pt idx="85260" formatCode="0.00E+00">
                  <c:v>4.2900000000000002E-4</c:v>
                </c:pt>
                <c:pt idx="85261" formatCode="0.00E+00">
                  <c:v>4.2900000000000002E-4</c:v>
                </c:pt>
                <c:pt idx="85262" formatCode="0.00E+00">
                  <c:v>4.2900000000000002E-4</c:v>
                </c:pt>
                <c:pt idx="85263" formatCode="0.00E+00">
                  <c:v>4.2900000000000002E-4</c:v>
                </c:pt>
                <c:pt idx="85264" formatCode="0.00E+00">
                  <c:v>4.2900000000000002E-4</c:v>
                </c:pt>
                <c:pt idx="85265" formatCode="0.00E+00">
                  <c:v>4.2900000000000002E-4</c:v>
                </c:pt>
                <c:pt idx="85266" formatCode="0.00E+00">
                  <c:v>4.2900000000000002E-4</c:v>
                </c:pt>
                <c:pt idx="85267" formatCode="0.00E+00">
                  <c:v>4.2900000000000002E-4</c:v>
                </c:pt>
                <c:pt idx="85268" formatCode="0.00E+00">
                  <c:v>4.2900000000000002E-4</c:v>
                </c:pt>
                <c:pt idx="85269" formatCode="0.00E+00">
                  <c:v>4.2900000000000002E-4</c:v>
                </c:pt>
                <c:pt idx="85270" formatCode="0.00E+00">
                  <c:v>4.2900000000000002E-4</c:v>
                </c:pt>
                <c:pt idx="85271" formatCode="0.00E+00">
                  <c:v>4.2900000000000002E-4</c:v>
                </c:pt>
                <c:pt idx="85272" formatCode="0.00E+00">
                  <c:v>4.2900000000000002E-4</c:v>
                </c:pt>
                <c:pt idx="85273" formatCode="0.00E+00">
                  <c:v>4.2900000000000002E-4</c:v>
                </c:pt>
                <c:pt idx="85274" formatCode="0.00E+00">
                  <c:v>4.2900000000000002E-4</c:v>
                </c:pt>
                <c:pt idx="85275" formatCode="0.00E+00">
                  <c:v>4.2900000000000002E-4</c:v>
                </c:pt>
                <c:pt idx="85276" formatCode="0.00E+00">
                  <c:v>4.2900000000000002E-4</c:v>
                </c:pt>
                <c:pt idx="85277" formatCode="0.00E+00">
                  <c:v>4.2900000000000002E-4</c:v>
                </c:pt>
                <c:pt idx="85278" formatCode="0.00E+00">
                  <c:v>4.2900000000000002E-4</c:v>
                </c:pt>
                <c:pt idx="85279" formatCode="0.00E+00">
                  <c:v>4.2900000000000002E-4</c:v>
                </c:pt>
                <c:pt idx="85280" formatCode="0.00E+00">
                  <c:v>4.2900000000000002E-4</c:v>
                </c:pt>
                <c:pt idx="85281" formatCode="0.00E+00">
                  <c:v>4.28E-4</c:v>
                </c:pt>
                <c:pt idx="85282" formatCode="0.00E+00">
                  <c:v>4.28E-4</c:v>
                </c:pt>
                <c:pt idx="85283" formatCode="0.00E+00">
                  <c:v>4.28E-4</c:v>
                </c:pt>
                <c:pt idx="85284" formatCode="0.00E+00">
                  <c:v>4.2900000000000002E-4</c:v>
                </c:pt>
                <c:pt idx="85285" formatCode="0.00E+00">
                  <c:v>4.2900000000000002E-4</c:v>
                </c:pt>
                <c:pt idx="85286" formatCode="0.00E+00">
                  <c:v>4.2900000000000002E-4</c:v>
                </c:pt>
                <c:pt idx="85287" formatCode="0.00E+00">
                  <c:v>4.2900000000000002E-4</c:v>
                </c:pt>
                <c:pt idx="85288" formatCode="0.00E+00">
                  <c:v>4.2900000000000002E-4</c:v>
                </c:pt>
                <c:pt idx="85289" formatCode="0.00E+00">
                  <c:v>4.2900000000000002E-4</c:v>
                </c:pt>
                <c:pt idx="85290" formatCode="0.00E+00">
                  <c:v>4.2900000000000002E-4</c:v>
                </c:pt>
                <c:pt idx="85291" formatCode="0.00E+00">
                  <c:v>4.2900000000000002E-4</c:v>
                </c:pt>
                <c:pt idx="85292" formatCode="0.00E+00">
                  <c:v>4.28E-4</c:v>
                </c:pt>
                <c:pt idx="85293" formatCode="0.00E+00">
                  <c:v>4.28E-4</c:v>
                </c:pt>
                <c:pt idx="85294" formatCode="0.00E+00">
                  <c:v>4.28E-4</c:v>
                </c:pt>
                <c:pt idx="85295" formatCode="0.00E+00">
                  <c:v>4.28E-4</c:v>
                </c:pt>
                <c:pt idx="85296" formatCode="0.00E+00">
                  <c:v>4.2900000000000002E-4</c:v>
                </c:pt>
                <c:pt idx="85297" formatCode="0.00E+00">
                  <c:v>4.28E-4</c:v>
                </c:pt>
                <c:pt idx="85298" formatCode="0.00E+00">
                  <c:v>4.2900000000000002E-4</c:v>
                </c:pt>
                <c:pt idx="85299" formatCode="0.00E+00">
                  <c:v>4.2900000000000002E-4</c:v>
                </c:pt>
                <c:pt idx="85300" formatCode="0.00E+00">
                  <c:v>4.2900000000000002E-4</c:v>
                </c:pt>
                <c:pt idx="85301" formatCode="0.00E+00">
                  <c:v>4.28E-4</c:v>
                </c:pt>
                <c:pt idx="85302" formatCode="0.00E+00">
                  <c:v>4.28E-4</c:v>
                </c:pt>
                <c:pt idx="85303" formatCode="0.00E+00">
                  <c:v>4.28E-4</c:v>
                </c:pt>
                <c:pt idx="85304" formatCode="0.00E+00">
                  <c:v>4.2900000000000002E-4</c:v>
                </c:pt>
                <c:pt idx="85305" formatCode="0.00E+00">
                  <c:v>4.28E-4</c:v>
                </c:pt>
                <c:pt idx="85306" formatCode="0.00E+00">
                  <c:v>4.28E-4</c:v>
                </c:pt>
                <c:pt idx="85307" formatCode="0.00E+00">
                  <c:v>4.2900000000000002E-4</c:v>
                </c:pt>
                <c:pt idx="85308" formatCode="0.00E+00">
                  <c:v>4.2900000000000002E-4</c:v>
                </c:pt>
                <c:pt idx="85309" formatCode="0.00E+00">
                  <c:v>4.28E-4</c:v>
                </c:pt>
                <c:pt idx="85310" formatCode="0.00E+00">
                  <c:v>4.28E-4</c:v>
                </c:pt>
                <c:pt idx="85311" formatCode="0.00E+00">
                  <c:v>4.28E-4</c:v>
                </c:pt>
                <c:pt idx="85312" formatCode="0.00E+00">
                  <c:v>4.28E-4</c:v>
                </c:pt>
                <c:pt idx="85313" formatCode="0.00E+00">
                  <c:v>4.28E-4</c:v>
                </c:pt>
                <c:pt idx="85314" formatCode="0.00E+00">
                  <c:v>4.28E-4</c:v>
                </c:pt>
                <c:pt idx="85315" formatCode="0.00E+00">
                  <c:v>4.28E-4</c:v>
                </c:pt>
                <c:pt idx="85316" formatCode="0.00E+00">
                  <c:v>4.28E-4</c:v>
                </c:pt>
                <c:pt idx="85317" formatCode="0.00E+00">
                  <c:v>4.28E-4</c:v>
                </c:pt>
                <c:pt idx="85318" formatCode="0.00E+00">
                  <c:v>4.28E-4</c:v>
                </c:pt>
                <c:pt idx="85319" formatCode="0.00E+00">
                  <c:v>4.28E-4</c:v>
                </c:pt>
                <c:pt idx="85320" formatCode="0.00E+00">
                  <c:v>4.28E-4</c:v>
                </c:pt>
                <c:pt idx="85321" formatCode="0.00E+00">
                  <c:v>4.28E-4</c:v>
                </c:pt>
                <c:pt idx="85322" formatCode="0.00E+00">
                  <c:v>4.28E-4</c:v>
                </c:pt>
                <c:pt idx="85323" formatCode="0.00E+00">
                  <c:v>4.28E-4</c:v>
                </c:pt>
                <c:pt idx="85324" formatCode="0.00E+00">
                  <c:v>4.28E-4</c:v>
                </c:pt>
                <c:pt idx="85325" formatCode="0.00E+00">
                  <c:v>4.28E-4</c:v>
                </c:pt>
                <c:pt idx="85326" formatCode="0.00E+00">
                  <c:v>4.28E-4</c:v>
                </c:pt>
                <c:pt idx="85327" formatCode="0.00E+00">
                  <c:v>4.28E-4</c:v>
                </c:pt>
                <c:pt idx="85328" formatCode="0.00E+00">
                  <c:v>4.28E-4</c:v>
                </c:pt>
                <c:pt idx="85329" formatCode="0.00E+00">
                  <c:v>4.28E-4</c:v>
                </c:pt>
                <c:pt idx="85330" formatCode="0.00E+00">
                  <c:v>4.28E-4</c:v>
                </c:pt>
                <c:pt idx="85331" formatCode="0.00E+00">
                  <c:v>4.28E-4</c:v>
                </c:pt>
                <c:pt idx="85332" formatCode="0.00E+00">
                  <c:v>4.28E-4</c:v>
                </c:pt>
                <c:pt idx="85333" formatCode="0.00E+00">
                  <c:v>4.28E-4</c:v>
                </c:pt>
                <c:pt idx="85334" formatCode="0.00E+00">
                  <c:v>4.28E-4</c:v>
                </c:pt>
                <c:pt idx="85335" formatCode="0.00E+00">
                  <c:v>4.28E-4</c:v>
                </c:pt>
                <c:pt idx="85336" formatCode="0.00E+00">
                  <c:v>4.28E-4</c:v>
                </c:pt>
                <c:pt idx="85337" formatCode="0.00E+00">
                  <c:v>4.28E-4</c:v>
                </c:pt>
                <c:pt idx="85338" formatCode="0.00E+00">
                  <c:v>4.28E-4</c:v>
                </c:pt>
                <c:pt idx="85339" formatCode="0.00E+00">
                  <c:v>4.28E-4</c:v>
                </c:pt>
                <c:pt idx="85340" formatCode="0.00E+00">
                  <c:v>4.28E-4</c:v>
                </c:pt>
                <c:pt idx="85341" formatCode="0.00E+00">
                  <c:v>4.28E-4</c:v>
                </c:pt>
                <c:pt idx="85342" formatCode="0.00E+00">
                  <c:v>4.28E-4</c:v>
                </c:pt>
                <c:pt idx="85343" formatCode="0.00E+00">
                  <c:v>4.28E-4</c:v>
                </c:pt>
                <c:pt idx="85344" formatCode="0.00E+00">
                  <c:v>4.28E-4</c:v>
                </c:pt>
                <c:pt idx="85345" formatCode="0.00E+00">
                  <c:v>4.28E-4</c:v>
                </c:pt>
                <c:pt idx="85346" formatCode="0.00E+00">
                  <c:v>4.28E-4</c:v>
                </c:pt>
                <c:pt idx="85347" formatCode="0.00E+00">
                  <c:v>4.28E-4</c:v>
                </c:pt>
                <c:pt idx="85348" formatCode="0.00E+00">
                  <c:v>4.28E-4</c:v>
                </c:pt>
                <c:pt idx="85349" formatCode="0.00E+00">
                  <c:v>4.28E-4</c:v>
                </c:pt>
                <c:pt idx="85350" formatCode="0.00E+00">
                  <c:v>4.28E-4</c:v>
                </c:pt>
                <c:pt idx="85351" formatCode="0.00E+00">
                  <c:v>4.28E-4</c:v>
                </c:pt>
                <c:pt idx="85352" formatCode="0.00E+00">
                  <c:v>4.28E-4</c:v>
                </c:pt>
                <c:pt idx="85353" formatCode="0.00E+00">
                  <c:v>4.28E-4</c:v>
                </c:pt>
                <c:pt idx="85354" formatCode="0.00E+00">
                  <c:v>4.28E-4</c:v>
                </c:pt>
                <c:pt idx="85355" formatCode="0.00E+00">
                  <c:v>4.28E-4</c:v>
                </c:pt>
                <c:pt idx="85356" formatCode="0.00E+00">
                  <c:v>4.28E-4</c:v>
                </c:pt>
                <c:pt idx="85357" formatCode="0.00E+00">
                  <c:v>4.2700000000000002E-4</c:v>
                </c:pt>
                <c:pt idx="85358" formatCode="0.00E+00">
                  <c:v>4.28E-4</c:v>
                </c:pt>
                <c:pt idx="85359" formatCode="0.00E+00">
                  <c:v>4.28E-4</c:v>
                </c:pt>
                <c:pt idx="85360" formatCode="0.00E+00">
                  <c:v>4.2700000000000002E-4</c:v>
                </c:pt>
                <c:pt idx="85361" formatCode="0.00E+00">
                  <c:v>4.2700000000000002E-4</c:v>
                </c:pt>
                <c:pt idx="85362" formatCode="0.00E+00">
                  <c:v>4.28E-4</c:v>
                </c:pt>
                <c:pt idx="85363" formatCode="0.00E+00">
                  <c:v>4.2700000000000002E-4</c:v>
                </c:pt>
                <c:pt idx="85364" formatCode="0.00E+00">
                  <c:v>4.2700000000000002E-4</c:v>
                </c:pt>
                <c:pt idx="85365" formatCode="0.00E+00">
                  <c:v>4.2700000000000002E-4</c:v>
                </c:pt>
                <c:pt idx="85366" formatCode="0.00E+00">
                  <c:v>4.2700000000000002E-4</c:v>
                </c:pt>
                <c:pt idx="85367" formatCode="0.00E+00">
                  <c:v>4.2700000000000002E-4</c:v>
                </c:pt>
                <c:pt idx="85368" formatCode="0.00E+00">
                  <c:v>4.2700000000000002E-4</c:v>
                </c:pt>
                <c:pt idx="85369" formatCode="0.00E+00">
                  <c:v>4.2700000000000002E-4</c:v>
                </c:pt>
                <c:pt idx="85370" formatCode="0.00E+00">
                  <c:v>4.2700000000000002E-4</c:v>
                </c:pt>
                <c:pt idx="85371" formatCode="0.00E+00">
                  <c:v>4.28E-4</c:v>
                </c:pt>
                <c:pt idx="85372" formatCode="0.00E+00">
                  <c:v>4.2700000000000002E-4</c:v>
                </c:pt>
                <c:pt idx="85373" formatCode="0.00E+00">
                  <c:v>4.2700000000000002E-4</c:v>
                </c:pt>
                <c:pt idx="85374" formatCode="0.00E+00">
                  <c:v>4.2700000000000002E-4</c:v>
                </c:pt>
                <c:pt idx="85375" formatCode="0.00E+00">
                  <c:v>4.2700000000000002E-4</c:v>
                </c:pt>
                <c:pt idx="85376" formatCode="0.00E+00">
                  <c:v>4.2700000000000002E-4</c:v>
                </c:pt>
                <c:pt idx="85377" formatCode="0.00E+00">
                  <c:v>4.2700000000000002E-4</c:v>
                </c:pt>
                <c:pt idx="85378" formatCode="0.00E+00">
                  <c:v>4.2700000000000002E-4</c:v>
                </c:pt>
                <c:pt idx="85379" formatCode="0.00E+00">
                  <c:v>4.2700000000000002E-4</c:v>
                </c:pt>
                <c:pt idx="85380" formatCode="0.00E+00">
                  <c:v>4.2700000000000002E-4</c:v>
                </c:pt>
                <c:pt idx="85381" formatCode="0.00E+00">
                  <c:v>4.2700000000000002E-4</c:v>
                </c:pt>
                <c:pt idx="85382" formatCode="0.00E+00">
                  <c:v>4.2700000000000002E-4</c:v>
                </c:pt>
                <c:pt idx="85383" formatCode="0.00E+00">
                  <c:v>4.2700000000000002E-4</c:v>
                </c:pt>
                <c:pt idx="85384" formatCode="0.00E+00">
                  <c:v>4.2700000000000002E-4</c:v>
                </c:pt>
                <c:pt idx="85385" formatCode="0.00E+00">
                  <c:v>4.2700000000000002E-4</c:v>
                </c:pt>
                <c:pt idx="85386" formatCode="0.00E+00">
                  <c:v>4.2700000000000002E-4</c:v>
                </c:pt>
                <c:pt idx="85387" formatCode="0.00E+00">
                  <c:v>4.2700000000000002E-4</c:v>
                </c:pt>
                <c:pt idx="85388" formatCode="0.00E+00">
                  <c:v>4.2700000000000002E-4</c:v>
                </c:pt>
                <c:pt idx="85389" formatCode="0.00E+00">
                  <c:v>4.2700000000000002E-4</c:v>
                </c:pt>
                <c:pt idx="85390" formatCode="0.00E+00">
                  <c:v>4.2700000000000002E-4</c:v>
                </c:pt>
                <c:pt idx="85391" formatCode="0.00E+00">
                  <c:v>4.2700000000000002E-4</c:v>
                </c:pt>
                <c:pt idx="85392" formatCode="0.00E+00">
                  <c:v>4.2700000000000002E-4</c:v>
                </c:pt>
                <c:pt idx="85393" formatCode="0.00E+00">
                  <c:v>4.2700000000000002E-4</c:v>
                </c:pt>
                <c:pt idx="85394" formatCode="0.00E+00">
                  <c:v>4.2700000000000002E-4</c:v>
                </c:pt>
                <c:pt idx="85395" formatCode="0.00E+00">
                  <c:v>4.2700000000000002E-4</c:v>
                </c:pt>
                <c:pt idx="85396" formatCode="0.00E+00">
                  <c:v>4.2700000000000002E-4</c:v>
                </c:pt>
                <c:pt idx="85397" formatCode="0.00E+00">
                  <c:v>4.2700000000000002E-4</c:v>
                </c:pt>
                <c:pt idx="85398" formatCode="0.00E+00">
                  <c:v>4.2700000000000002E-4</c:v>
                </c:pt>
                <c:pt idx="85399" formatCode="0.00E+00">
                  <c:v>4.2700000000000002E-4</c:v>
                </c:pt>
                <c:pt idx="85400" formatCode="0.00E+00">
                  <c:v>4.2700000000000002E-4</c:v>
                </c:pt>
                <c:pt idx="85401" formatCode="0.00E+00">
                  <c:v>4.2700000000000002E-4</c:v>
                </c:pt>
                <c:pt idx="85402" formatCode="0.00E+00">
                  <c:v>4.2700000000000002E-4</c:v>
                </c:pt>
                <c:pt idx="85403" formatCode="0.00E+00">
                  <c:v>4.2700000000000002E-4</c:v>
                </c:pt>
                <c:pt idx="85404" formatCode="0.00E+00">
                  <c:v>4.2700000000000002E-4</c:v>
                </c:pt>
                <c:pt idx="85405" formatCode="0.00E+00">
                  <c:v>4.2700000000000002E-4</c:v>
                </c:pt>
                <c:pt idx="85406" formatCode="0.00E+00">
                  <c:v>4.2700000000000002E-4</c:v>
                </c:pt>
                <c:pt idx="85407" formatCode="0.00E+00">
                  <c:v>4.2700000000000002E-4</c:v>
                </c:pt>
                <c:pt idx="85408" formatCode="0.00E+00">
                  <c:v>4.2700000000000002E-4</c:v>
                </c:pt>
                <c:pt idx="85409" formatCode="0.00E+00">
                  <c:v>4.2700000000000002E-4</c:v>
                </c:pt>
                <c:pt idx="85410" formatCode="0.00E+00">
                  <c:v>4.2700000000000002E-4</c:v>
                </c:pt>
                <c:pt idx="85411" formatCode="0.00E+00">
                  <c:v>4.2700000000000002E-4</c:v>
                </c:pt>
                <c:pt idx="85412" formatCode="0.00E+00">
                  <c:v>4.2700000000000002E-4</c:v>
                </c:pt>
                <c:pt idx="85413" formatCode="0.00E+00">
                  <c:v>4.2700000000000002E-4</c:v>
                </c:pt>
                <c:pt idx="85414" formatCode="0.00E+00">
                  <c:v>4.2700000000000002E-4</c:v>
                </c:pt>
                <c:pt idx="85415" formatCode="0.00E+00">
                  <c:v>4.2700000000000002E-4</c:v>
                </c:pt>
                <c:pt idx="85416" formatCode="0.00E+00">
                  <c:v>4.2700000000000002E-4</c:v>
                </c:pt>
                <c:pt idx="85417" formatCode="0.00E+00">
                  <c:v>4.2700000000000002E-4</c:v>
                </c:pt>
                <c:pt idx="85418" formatCode="0.00E+00">
                  <c:v>4.2700000000000002E-4</c:v>
                </c:pt>
                <c:pt idx="85419" formatCode="0.00E+00">
                  <c:v>4.2700000000000002E-4</c:v>
                </c:pt>
                <c:pt idx="85420" formatCode="0.00E+00">
                  <c:v>4.2700000000000002E-4</c:v>
                </c:pt>
                <c:pt idx="85421" formatCode="0.00E+00">
                  <c:v>4.2700000000000002E-4</c:v>
                </c:pt>
                <c:pt idx="85422" formatCode="0.00E+00">
                  <c:v>4.2700000000000002E-4</c:v>
                </c:pt>
                <c:pt idx="85423" formatCode="0.00E+00">
                  <c:v>4.2700000000000002E-4</c:v>
                </c:pt>
                <c:pt idx="85424" formatCode="0.00E+00">
                  <c:v>4.2700000000000002E-4</c:v>
                </c:pt>
                <c:pt idx="85425" formatCode="0.00E+00">
                  <c:v>4.2700000000000002E-4</c:v>
                </c:pt>
                <c:pt idx="85426" formatCode="0.00E+00">
                  <c:v>4.2700000000000002E-4</c:v>
                </c:pt>
                <c:pt idx="85427" formatCode="0.00E+00">
                  <c:v>4.2700000000000002E-4</c:v>
                </c:pt>
                <c:pt idx="85428" formatCode="0.00E+00">
                  <c:v>4.26E-4</c:v>
                </c:pt>
                <c:pt idx="85429" formatCode="0.00E+00">
                  <c:v>4.26E-4</c:v>
                </c:pt>
                <c:pt idx="85430" formatCode="0.00E+00">
                  <c:v>4.26E-4</c:v>
                </c:pt>
                <c:pt idx="85431" formatCode="0.00E+00">
                  <c:v>4.26E-4</c:v>
                </c:pt>
                <c:pt idx="85432" formatCode="0.00E+00">
                  <c:v>4.2700000000000002E-4</c:v>
                </c:pt>
                <c:pt idx="85433" formatCode="0.00E+00">
                  <c:v>4.2700000000000002E-4</c:v>
                </c:pt>
                <c:pt idx="85434" formatCode="0.00E+00">
                  <c:v>4.2700000000000002E-4</c:v>
                </c:pt>
                <c:pt idx="85435" formatCode="0.00E+00">
                  <c:v>4.2700000000000002E-4</c:v>
                </c:pt>
                <c:pt idx="85436" formatCode="0.00E+00">
                  <c:v>4.26E-4</c:v>
                </c:pt>
                <c:pt idx="85437" formatCode="0.00E+00">
                  <c:v>4.26E-4</c:v>
                </c:pt>
                <c:pt idx="85438" formatCode="0.00E+00">
                  <c:v>4.26E-4</c:v>
                </c:pt>
                <c:pt idx="85439" formatCode="0.00E+00">
                  <c:v>4.26E-4</c:v>
                </c:pt>
                <c:pt idx="85440" formatCode="0.00E+00">
                  <c:v>4.26E-4</c:v>
                </c:pt>
                <c:pt idx="85441" formatCode="0.00E+00">
                  <c:v>4.26E-4</c:v>
                </c:pt>
                <c:pt idx="85442" formatCode="0.00E+00">
                  <c:v>4.26E-4</c:v>
                </c:pt>
                <c:pt idx="85443" formatCode="0.00E+00">
                  <c:v>4.26E-4</c:v>
                </c:pt>
                <c:pt idx="85444" formatCode="0.00E+00">
                  <c:v>4.26E-4</c:v>
                </c:pt>
                <c:pt idx="85445" formatCode="0.00E+00">
                  <c:v>4.26E-4</c:v>
                </c:pt>
                <c:pt idx="85446" formatCode="0.00E+00">
                  <c:v>4.26E-4</c:v>
                </c:pt>
                <c:pt idx="85447" formatCode="0.00E+00">
                  <c:v>4.26E-4</c:v>
                </c:pt>
                <c:pt idx="85448" formatCode="0.00E+00">
                  <c:v>4.26E-4</c:v>
                </c:pt>
                <c:pt idx="85449" formatCode="0.00E+00">
                  <c:v>4.26E-4</c:v>
                </c:pt>
                <c:pt idx="85450" formatCode="0.00E+00">
                  <c:v>4.26E-4</c:v>
                </c:pt>
                <c:pt idx="85451" formatCode="0.00E+00">
                  <c:v>4.26E-4</c:v>
                </c:pt>
                <c:pt idx="85452" formatCode="0.00E+00">
                  <c:v>4.26E-4</c:v>
                </c:pt>
                <c:pt idx="85453" formatCode="0.00E+00">
                  <c:v>4.26E-4</c:v>
                </c:pt>
                <c:pt idx="85454" formatCode="0.00E+00">
                  <c:v>4.26E-4</c:v>
                </c:pt>
                <c:pt idx="85455" formatCode="0.00E+00">
                  <c:v>4.26E-4</c:v>
                </c:pt>
                <c:pt idx="85456" formatCode="0.00E+00">
                  <c:v>4.26E-4</c:v>
                </c:pt>
                <c:pt idx="85457" formatCode="0.00E+00">
                  <c:v>4.26E-4</c:v>
                </c:pt>
                <c:pt idx="85458" formatCode="0.00E+00">
                  <c:v>4.26E-4</c:v>
                </c:pt>
                <c:pt idx="85459" formatCode="0.00E+00">
                  <c:v>4.26E-4</c:v>
                </c:pt>
                <c:pt idx="85460" formatCode="0.00E+00">
                  <c:v>4.26E-4</c:v>
                </c:pt>
                <c:pt idx="85461" formatCode="0.00E+00">
                  <c:v>4.26E-4</c:v>
                </c:pt>
                <c:pt idx="85462" formatCode="0.00E+00">
                  <c:v>4.26E-4</c:v>
                </c:pt>
                <c:pt idx="85463" formatCode="0.00E+00">
                  <c:v>4.26E-4</c:v>
                </c:pt>
                <c:pt idx="85464" formatCode="0.00E+00">
                  <c:v>4.26E-4</c:v>
                </c:pt>
                <c:pt idx="85465" formatCode="0.00E+00">
                  <c:v>4.26E-4</c:v>
                </c:pt>
                <c:pt idx="85466" formatCode="0.00E+00">
                  <c:v>4.26E-4</c:v>
                </c:pt>
                <c:pt idx="85467" formatCode="0.00E+00">
                  <c:v>4.26E-4</c:v>
                </c:pt>
                <c:pt idx="85468" formatCode="0.00E+00">
                  <c:v>4.26E-4</c:v>
                </c:pt>
                <c:pt idx="85469" formatCode="0.00E+00">
                  <c:v>4.26E-4</c:v>
                </c:pt>
                <c:pt idx="85470" formatCode="0.00E+00">
                  <c:v>4.26E-4</c:v>
                </c:pt>
                <c:pt idx="85471" formatCode="0.00E+00">
                  <c:v>4.26E-4</c:v>
                </c:pt>
                <c:pt idx="85472" formatCode="0.00E+00">
                  <c:v>4.26E-4</c:v>
                </c:pt>
                <c:pt idx="85473" formatCode="0.00E+00">
                  <c:v>4.26E-4</c:v>
                </c:pt>
                <c:pt idx="85474" formatCode="0.00E+00">
                  <c:v>4.26E-4</c:v>
                </c:pt>
                <c:pt idx="85475" formatCode="0.00E+00">
                  <c:v>4.26E-4</c:v>
                </c:pt>
                <c:pt idx="85476" formatCode="0.00E+00">
                  <c:v>4.26E-4</c:v>
                </c:pt>
                <c:pt idx="85477" formatCode="0.00E+00">
                  <c:v>4.26E-4</c:v>
                </c:pt>
                <c:pt idx="85478" formatCode="0.00E+00">
                  <c:v>4.26E-4</c:v>
                </c:pt>
                <c:pt idx="85479" formatCode="0.00E+00">
                  <c:v>4.26E-4</c:v>
                </c:pt>
                <c:pt idx="85480" formatCode="0.00E+00">
                  <c:v>4.26E-4</c:v>
                </c:pt>
                <c:pt idx="85481" formatCode="0.00E+00">
                  <c:v>4.26E-4</c:v>
                </c:pt>
                <c:pt idx="85482" formatCode="0.00E+00">
                  <c:v>4.26E-4</c:v>
                </c:pt>
                <c:pt idx="85483" formatCode="0.00E+00">
                  <c:v>4.26E-4</c:v>
                </c:pt>
                <c:pt idx="85484" formatCode="0.00E+00">
                  <c:v>4.26E-4</c:v>
                </c:pt>
                <c:pt idx="85485" formatCode="0.00E+00">
                  <c:v>4.26E-4</c:v>
                </c:pt>
                <c:pt idx="85486" formatCode="0.00E+00">
                  <c:v>4.26E-4</c:v>
                </c:pt>
                <c:pt idx="85487" formatCode="0.00E+00">
                  <c:v>4.26E-4</c:v>
                </c:pt>
                <c:pt idx="85488" formatCode="0.00E+00">
                  <c:v>4.26E-4</c:v>
                </c:pt>
                <c:pt idx="85489" formatCode="0.00E+00">
                  <c:v>4.26E-4</c:v>
                </c:pt>
                <c:pt idx="85490" formatCode="0.00E+00">
                  <c:v>4.26E-4</c:v>
                </c:pt>
                <c:pt idx="85491" formatCode="0.00E+00">
                  <c:v>4.26E-4</c:v>
                </c:pt>
                <c:pt idx="85492" formatCode="0.00E+00">
                  <c:v>4.26E-4</c:v>
                </c:pt>
                <c:pt idx="85493" formatCode="0.00E+00">
                  <c:v>4.26E-4</c:v>
                </c:pt>
                <c:pt idx="85494" formatCode="0.00E+00">
                  <c:v>4.26E-4</c:v>
                </c:pt>
                <c:pt idx="85495" formatCode="0.00E+00">
                  <c:v>4.26E-4</c:v>
                </c:pt>
                <c:pt idx="85496" formatCode="0.00E+00">
                  <c:v>4.26E-4</c:v>
                </c:pt>
                <c:pt idx="85497" formatCode="0.00E+00">
                  <c:v>4.2499999999999998E-4</c:v>
                </c:pt>
                <c:pt idx="85498" formatCode="0.00E+00">
                  <c:v>4.26E-4</c:v>
                </c:pt>
                <c:pt idx="85499" formatCode="0.00E+00">
                  <c:v>4.26E-4</c:v>
                </c:pt>
                <c:pt idx="85500" formatCode="0.00E+00">
                  <c:v>4.26E-4</c:v>
                </c:pt>
                <c:pt idx="85501" formatCode="0.00E+00">
                  <c:v>4.26E-4</c:v>
                </c:pt>
                <c:pt idx="85502" formatCode="0.00E+00">
                  <c:v>4.26E-4</c:v>
                </c:pt>
                <c:pt idx="85503" formatCode="0.00E+00">
                  <c:v>4.2499999999999998E-4</c:v>
                </c:pt>
                <c:pt idx="85504" formatCode="0.00E+00">
                  <c:v>4.26E-4</c:v>
                </c:pt>
                <c:pt idx="85505" formatCode="0.00E+00">
                  <c:v>4.26E-4</c:v>
                </c:pt>
                <c:pt idx="85506" formatCode="0.00E+00">
                  <c:v>4.2499999999999998E-4</c:v>
                </c:pt>
                <c:pt idx="85507" formatCode="0.00E+00">
                  <c:v>4.2499999999999998E-4</c:v>
                </c:pt>
                <c:pt idx="85508" formatCode="0.00E+00">
                  <c:v>4.2499999999999998E-4</c:v>
                </c:pt>
                <c:pt idx="85509" formatCode="0.00E+00">
                  <c:v>4.26E-4</c:v>
                </c:pt>
                <c:pt idx="85510" formatCode="0.00E+00">
                  <c:v>4.2499999999999998E-4</c:v>
                </c:pt>
                <c:pt idx="85511" formatCode="0.00E+00">
                  <c:v>4.2499999999999998E-4</c:v>
                </c:pt>
                <c:pt idx="85512" formatCode="0.00E+00">
                  <c:v>4.2499999999999998E-4</c:v>
                </c:pt>
                <c:pt idx="85513" formatCode="0.00E+00">
                  <c:v>4.2499999999999998E-4</c:v>
                </c:pt>
                <c:pt idx="85514" formatCode="0.00E+00">
                  <c:v>4.2499999999999998E-4</c:v>
                </c:pt>
                <c:pt idx="85515" formatCode="0.00E+00">
                  <c:v>4.2499999999999998E-4</c:v>
                </c:pt>
                <c:pt idx="85516" formatCode="0.00E+00">
                  <c:v>4.2499999999999998E-4</c:v>
                </c:pt>
                <c:pt idx="85517" formatCode="0.00E+00">
                  <c:v>4.2499999999999998E-4</c:v>
                </c:pt>
                <c:pt idx="85518" formatCode="0.00E+00">
                  <c:v>4.2499999999999998E-4</c:v>
                </c:pt>
                <c:pt idx="85519" formatCode="0.00E+00">
                  <c:v>4.2499999999999998E-4</c:v>
                </c:pt>
                <c:pt idx="85520" formatCode="0.00E+00">
                  <c:v>4.2499999999999998E-4</c:v>
                </c:pt>
                <c:pt idx="85521" formatCode="0.00E+00">
                  <c:v>4.2499999999999998E-4</c:v>
                </c:pt>
                <c:pt idx="85522" formatCode="0.00E+00">
                  <c:v>4.2499999999999998E-4</c:v>
                </c:pt>
                <c:pt idx="85523" formatCode="0.00E+00">
                  <c:v>4.2499999999999998E-4</c:v>
                </c:pt>
                <c:pt idx="85524" formatCode="0.00E+00">
                  <c:v>4.2499999999999998E-4</c:v>
                </c:pt>
                <c:pt idx="85525" formatCode="0.00E+00">
                  <c:v>4.2499999999999998E-4</c:v>
                </c:pt>
                <c:pt idx="85526" formatCode="0.00E+00">
                  <c:v>4.2499999999999998E-4</c:v>
                </c:pt>
                <c:pt idx="85527" formatCode="0.00E+00">
                  <c:v>4.2499999999999998E-4</c:v>
                </c:pt>
                <c:pt idx="85528" formatCode="0.00E+00">
                  <c:v>4.2499999999999998E-4</c:v>
                </c:pt>
                <c:pt idx="85529" formatCode="0.00E+00">
                  <c:v>4.2499999999999998E-4</c:v>
                </c:pt>
                <c:pt idx="85530" formatCode="0.00E+00">
                  <c:v>4.2499999999999998E-4</c:v>
                </c:pt>
                <c:pt idx="85531" formatCode="0.00E+00">
                  <c:v>4.2499999999999998E-4</c:v>
                </c:pt>
                <c:pt idx="85532" formatCode="0.00E+00">
                  <c:v>4.2499999999999998E-4</c:v>
                </c:pt>
                <c:pt idx="85533" formatCode="0.00E+00">
                  <c:v>4.2499999999999998E-4</c:v>
                </c:pt>
                <c:pt idx="85534" formatCode="0.00E+00">
                  <c:v>4.2499999999999998E-4</c:v>
                </c:pt>
                <c:pt idx="85535" formatCode="0.00E+00">
                  <c:v>4.2499999999999998E-4</c:v>
                </c:pt>
                <c:pt idx="85536" formatCode="0.00E+00">
                  <c:v>4.2499999999999998E-4</c:v>
                </c:pt>
                <c:pt idx="85537" formatCode="0.00E+00">
                  <c:v>4.2499999999999998E-4</c:v>
                </c:pt>
                <c:pt idx="85538" formatCode="0.00E+00">
                  <c:v>4.2499999999999998E-4</c:v>
                </c:pt>
                <c:pt idx="85539" formatCode="0.00E+00">
                  <c:v>4.2499999999999998E-4</c:v>
                </c:pt>
                <c:pt idx="85540" formatCode="0.00E+00">
                  <c:v>4.2499999999999998E-4</c:v>
                </c:pt>
                <c:pt idx="85541" formatCode="0.00E+00">
                  <c:v>4.2499999999999998E-4</c:v>
                </c:pt>
                <c:pt idx="85542" formatCode="0.00E+00">
                  <c:v>4.2499999999999998E-4</c:v>
                </c:pt>
                <c:pt idx="85543" formatCode="0.00E+00">
                  <c:v>4.2499999999999998E-4</c:v>
                </c:pt>
                <c:pt idx="85544" formatCode="0.00E+00">
                  <c:v>4.2499999999999998E-4</c:v>
                </c:pt>
                <c:pt idx="85545" formatCode="0.00E+00">
                  <c:v>4.2499999999999998E-4</c:v>
                </c:pt>
                <c:pt idx="85546" formatCode="0.00E+00">
                  <c:v>4.2499999999999998E-4</c:v>
                </c:pt>
                <c:pt idx="85547" formatCode="0.00E+00">
                  <c:v>4.2499999999999998E-4</c:v>
                </c:pt>
                <c:pt idx="85548" formatCode="0.00E+00">
                  <c:v>4.2499999999999998E-4</c:v>
                </c:pt>
                <c:pt idx="85549" formatCode="0.00E+00">
                  <c:v>4.2499999999999998E-4</c:v>
                </c:pt>
                <c:pt idx="85550" formatCode="0.00E+00">
                  <c:v>4.2499999999999998E-4</c:v>
                </c:pt>
                <c:pt idx="85551" formatCode="0.00E+00">
                  <c:v>4.2499999999999998E-4</c:v>
                </c:pt>
                <c:pt idx="85552" formatCode="0.00E+00">
                  <c:v>4.2499999999999998E-4</c:v>
                </c:pt>
                <c:pt idx="85553" formatCode="0.00E+00">
                  <c:v>4.2499999999999998E-4</c:v>
                </c:pt>
                <c:pt idx="85554" formatCode="0.00E+00">
                  <c:v>4.2499999999999998E-4</c:v>
                </c:pt>
                <c:pt idx="85555" formatCode="0.00E+00">
                  <c:v>4.2499999999999998E-4</c:v>
                </c:pt>
                <c:pt idx="85556" formatCode="0.00E+00">
                  <c:v>4.2499999999999998E-4</c:v>
                </c:pt>
                <c:pt idx="85557" formatCode="0.00E+00">
                  <c:v>4.2499999999999998E-4</c:v>
                </c:pt>
                <c:pt idx="85558" formatCode="0.00E+00">
                  <c:v>4.2499999999999998E-4</c:v>
                </c:pt>
                <c:pt idx="85559" formatCode="0.00E+00">
                  <c:v>4.2499999999999998E-4</c:v>
                </c:pt>
                <c:pt idx="85560" formatCode="0.00E+00">
                  <c:v>4.2499999999999998E-4</c:v>
                </c:pt>
                <c:pt idx="85561" formatCode="0.00E+00">
                  <c:v>4.2499999999999998E-4</c:v>
                </c:pt>
                <c:pt idx="85562" formatCode="0.00E+00">
                  <c:v>4.2499999999999998E-4</c:v>
                </c:pt>
                <c:pt idx="85563" formatCode="0.00E+00">
                  <c:v>4.2499999999999998E-4</c:v>
                </c:pt>
                <c:pt idx="85564" formatCode="0.00E+00">
                  <c:v>4.2499999999999998E-4</c:v>
                </c:pt>
                <c:pt idx="85565" formatCode="0.00E+00">
                  <c:v>4.2499999999999998E-4</c:v>
                </c:pt>
                <c:pt idx="85566" formatCode="0.00E+00">
                  <c:v>4.2499999999999998E-4</c:v>
                </c:pt>
                <c:pt idx="85567" formatCode="0.00E+00">
                  <c:v>4.2499999999999998E-4</c:v>
                </c:pt>
                <c:pt idx="85568" formatCode="0.00E+00">
                  <c:v>4.2499999999999998E-4</c:v>
                </c:pt>
                <c:pt idx="85569" formatCode="0.00E+00">
                  <c:v>4.2499999999999998E-4</c:v>
                </c:pt>
                <c:pt idx="85570" formatCode="0.00E+00">
                  <c:v>4.2499999999999998E-4</c:v>
                </c:pt>
                <c:pt idx="85571" formatCode="0.00E+00">
                  <c:v>4.2499999999999998E-4</c:v>
                </c:pt>
                <c:pt idx="85572" formatCode="0.00E+00">
                  <c:v>4.2499999999999998E-4</c:v>
                </c:pt>
                <c:pt idx="85573" formatCode="0.00E+00">
                  <c:v>4.2499999999999998E-4</c:v>
                </c:pt>
                <c:pt idx="85574" formatCode="0.00E+00">
                  <c:v>4.2499999999999998E-4</c:v>
                </c:pt>
                <c:pt idx="85575" formatCode="0.00E+00">
                  <c:v>4.2499999999999998E-4</c:v>
                </c:pt>
                <c:pt idx="85576" formatCode="0.00E+00">
                  <c:v>4.2499999999999998E-4</c:v>
                </c:pt>
                <c:pt idx="85577" formatCode="0.00E+00">
                  <c:v>4.2499999999999998E-4</c:v>
                </c:pt>
                <c:pt idx="85578" formatCode="0.00E+00">
                  <c:v>4.2499999999999998E-4</c:v>
                </c:pt>
                <c:pt idx="85579" formatCode="0.00E+00">
                  <c:v>4.2499999999999998E-4</c:v>
                </c:pt>
                <c:pt idx="85580" formatCode="0.00E+00">
                  <c:v>4.2499999999999998E-4</c:v>
                </c:pt>
                <c:pt idx="85581" formatCode="0.00E+00">
                  <c:v>4.2499999999999998E-4</c:v>
                </c:pt>
                <c:pt idx="85582" formatCode="0.00E+00">
                  <c:v>4.2499999999999998E-4</c:v>
                </c:pt>
                <c:pt idx="85583" formatCode="0.00E+00">
                  <c:v>4.2499999999999998E-4</c:v>
                </c:pt>
                <c:pt idx="85584" formatCode="0.00E+00">
                  <c:v>4.2400000000000001E-4</c:v>
                </c:pt>
                <c:pt idx="85585" formatCode="0.00E+00">
                  <c:v>4.2499999999999998E-4</c:v>
                </c:pt>
                <c:pt idx="85586" formatCode="0.00E+00">
                  <c:v>4.2499999999999998E-4</c:v>
                </c:pt>
                <c:pt idx="85587" formatCode="0.00E+00">
                  <c:v>4.2400000000000001E-4</c:v>
                </c:pt>
                <c:pt idx="85588" formatCode="0.00E+00">
                  <c:v>4.2400000000000001E-4</c:v>
                </c:pt>
                <c:pt idx="85589" formatCode="0.00E+00">
                  <c:v>4.2400000000000001E-4</c:v>
                </c:pt>
                <c:pt idx="85590" formatCode="0.00E+00">
                  <c:v>4.2400000000000001E-4</c:v>
                </c:pt>
                <c:pt idx="85591" formatCode="0.00E+00">
                  <c:v>4.2499999999999998E-4</c:v>
                </c:pt>
                <c:pt idx="85592" formatCode="0.00E+00">
                  <c:v>4.2400000000000001E-4</c:v>
                </c:pt>
                <c:pt idx="85593" formatCode="0.00E+00">
                  <c:v>4.2400000000000001E-4</c:v>
                </c:pt>
                <c:pt idx="85594" formatCode="0.00E+00">
                  <c:v>4.2400000000000001E-4</c:v>
                </c:pt>
                <c:pt idx="85595" formatCode="0.00E+00">
                  <c:v>4.2400000000000001E-4</c:v>
                </c:pt>
                <c:pt idx="85596" formatCode="0.00E+00">
                  <c:v>4.2400000000000001E-4</c:v>
                </c:pt>
                <c:pt idx="85597" formatCode="0.00E+00">
                  <c:v>4.2400000000000001E-4</c:v>
                </c:pt>
                <c:pt idx="85598" formatCode="0.00E+00">
                  <c:v>4.2400000000000001E-4</c:v>
                </c:pt>
                <c:pt idx="85599" formatCode="0.00E+00">
                  <c:v>4.2400000000000001E-4</c:v>
                </c:pt>
                <c:pt idx="85600" formatCode="0.00E+00">
                  <c:v>4.2400000000000001E-4</c:v>
                </c:pt>
                <c:pt idx="85601" formatCode="0.00E+00">
                  <c:v>4.2400000000000001E-4</c:v>
                </c:pt>
                <c:pt idx="85602" formatCode="0.00E+00">
                  <c:v>4.2400000000000001E-4</c:v>
                </c:pt>
                <c:pt idx="85603" formatCode="0.00E+00">
                  <c:v>4.2400000000000001E-4</c:v>
                </c:pt>
                <c:pt idx="85604" formatCode="0.00E+00">
                  <c:v>4.2400000000000001E-4</c:v>
                </c:pt>
                <c:pt idx="85605" formatCode="0.00E+00">
                  <c:v>4.2400000000000001E-4</c:v>
                </c:pt>
                <c:pt idx="85606" formatCode="0.00E+00">
                  <c:v>4.2400000000000001E-4</c:v>
                </c:pt>
                <c:pt idx="85607" formatCode="0.00E+00">
                  <c:v>4.2400000000000001E-4</c:v>
                </c:pt>
                <c:pt idx="85608" formatCode="0.00E+00">
                  <c:v>4.2400000000000001E-4</c:v>
                </c:pt>
                <c:pt idx="85609" formatCode="0.00E+00">
                  <c:v>4.2400000000000001E-4</c:v>
                </c:pt>
                <c:pt idx="85610" formatCode="0.00E+00">
                  <c:v>4.2400000000000001E-4</c:v>
                </c:pt>
                <c:pt idx="85611" formatCode="0.00E+00">
                  <c:v>4.2400000000000001E-4</c:v>
                </c:pt>
                <c:pt idx="85612" formatCode="0.00E+00">
                  <c:v>4.2400000000000001E-4</c:v>
                </c:pt>
                <c:pt idx="85613" formatCode="0.00E+00">
                  <c:v>4.2400000000000001E-4</c:v>
                </c:pt>
                <c:pt idx="85614" formatCode="0.00E+00">
                  <c:v>4.2400000000000001E-4</c:v>
                </c:pt>
                <c:pt idx="85615" formatCode="0.00E+00">
                  <c:v>4.2400000000000001E-4</c:v>
                </c:pt>
                <c:pt idx="85616" formatCode="0.00E+00">
                  <c:v>4.2400000000000001E-4</c:v>
                </c:pt>
                <c:pt idx="85617" formatCode="0.00E+00">
                  <c:v>4.2400000000000001E-4</c:v>
                </c:pt>
                <c:pt idx="85618" formatCode="0.00E+00">
                  <c:v>4.2400000000000001E-4</c:v>
                </c:pt>
                <c:pt idx="85619" formatCode="0.00E+00">
                  <c:v>4.2400000000000001E-4</c:v>
                </c:pt>
                <c:pt idx="85620" formatCode="0.00E+00">
                  <c:v>4.2400000000000001E-4</c:v>
                </c:pt>
                <c:pt idx="85621" formatCode="0.00E+00">
                  <c:v>4.2400000000000001E-4</c:v>
                </c:pt>
                <c:pt idx="85622" formatCode="0.00E+00">
                  <c:v>4.2400000000000001E-4</c:v>
                </c:pt>
                <c:pt idx="85623" formatCode="0.00E+00">
                  <c:v>4.2400000000000001E-4</c:v>
                </c:pt>
                <c:pt idx="85624" formatCode="0.00E+00">
                  <c:v>4.2400000000000001E-4</c:v>
                </c:pt>
                <c:pt idx="85625" formatCode="0.00E+00">
                  <c:v>4.2400000000000001E-4</c:v>
                </c:pt>
                <c:pt idx="85626" formatCode="0.00E+00">
                  <c:v>4.2400000000000001E-4</c:v>
                </c:pt>
                <c:pt idx="85627" formatCode="0.00E+00">
                  <c:v>4.2400000000000001E-4</c:v>
                </c:pt>
                <c:pt idx="85628" formatCode="0.00E+00">
                  <c:v>4.2400000000000001E-4</c:v>
                </c:pt>
                <c:pt idx="85629" formatCode="0.00E+00">
                  <c:v>4.2400000000000001E-4</c:v>
                </c:pt>
                <c:pt idx="85630" formatCode="0.00E+00">
                  <c:v>4.2400000000000001E-4</c:v>
                </c:pt>
                <c:pt idx="85631" formatCode="0.00E+00">
                  <c:v>4.2400000000000001E-4</c:v>
                </c:pt>
                <c:pt idx="85632" formatCode="0.00E+00">
                  <c:v>4.2400000000000001E-4</c:v>
                </c:pt>
                <c:pt idx="85633" formatCode="0.00E+00">
                  <c:v>4.2400000000000001E-4</c:v>
                </c:pt>
                <c:pt idx="85634" formatCode="0.00E+00">
                  <c:v>4.2400000000000001E-4</c:v>
                </c:pt>
                <c:pt idx="85635" formatCode="0.00E+00">
                  <c:v>4.2400000000000001E-4</c:v>
                </c:pt>
                <c:pt idx="85636" formatCode="0.00E+00">
                  <c:v>4.2400000000000001E-4</c:v>
                </c:pt>
                <c:pt idx="85637" formatCode="0.00E+00">
                  <c:v>4.2400000000000001E-4</c:v>
                </c:pt>
                <c:pt idx="85638" formatCode="0.00E+00">
                  <c:v>4.2400000000000001E-4</c:v>
                </c:pt>
                <c:pt idx="85639" formatCode="0.00E+00">
                  <c:v>4.2400000000000001E-4</c:v>
                </c:pt>
                <c:pt idx="85640" formatCode="0.00E+00">
                  <c:v>4.2400000000000001E-4</c:v>
                </c:pt>
                <c:pt idx="85641" formatCode="0.00E+00">
                  <c:v>4.2400000000000001E-4</c:v>
                </c:pt>
                <c:pt idx="85642" formatCode="0.00E+00">
                  <c:v>4.2400000000000001E-4</c:v>
                </c:pt>
                <c:pt idx="85643" formatCode="0.00E+00">
                  <c:v>4.2400000000000001E-4</c:v>
                </c:pt>
                <c:pt idx="85644" formatCode="0.00E+00">
                  <c:v>4.2400000000000001E-4</c:v>
                </c:pt>
                <c:pt idx="85645" formatCode="0.00E+00">
                  <c:v>4.2400000000000001E-4</c:v>
                </c:pt>
                <c:pt idx="85646" formatCode="0.00E+00">
                  <c:v>4.2400000000000001E-4</c:v>
                </c:pt>
                <c:pt idx="85647" formatCode="0.00E+00">
                  <c:v>4.2400000000000001E-4</c:v>
                </c:pt>
                <c:pt idx="85648" formatCode="0.00E+00">
                  <c:v>4.2400000000000001E-4</c:v>
                </c:pt>
                <c:pt idx="85649" formatCode="0.00E+00">
                  <c:v>4.2400000000000001E-4</c:v>
                </c:pt>
                <c:pt idx="85650" formatCode="0.00E+00">
                  <c:v>4.2400000000000001E-4</c:v>
                </c:pt>
                <c:pt idx="85651" formatCode="0.00E+00">
                  <c:v>4.2400000000000001E-4</c:v>
                </c:pt>
                <c:pt idx="85652" formatCode="0.00E+00">
                  <c:v>4.2400000000000001E-4</c:v>
                </c:pt>
                <c:pt idx="85653" formatCode="0.00E+00">
                  <c:v>4.2400000000000001E-4</c:v>
                </c:pt>
                <c:pt idx="85654" formatCode="0.00E+00">
                  <c:v>4.2400000000000001E-4</c:v>
                </c:pt>
                <c:pt idx="85655" formatCode="0.00E+00">
                  <c:v>4.2400000000000001E-4</c:v>
                </c:pt>
                <c:pt idx="85656" formatCode="0.00E+00">
                  <c:v>4.2400000000000001E-4</c:v>
                </c:pt>
                <c:pt idx="85657" formatCode="0.00E+00">
                  <c:v>4.2400000000000001E-4</c:v>
                </c:pt>
                <c:pt idx="85658" formatCode="0.00E+00">
                  <c:v>4.2400000000000001E-4</c:v>
                </c:pt>
                <c:pt idx="85659" formatCode="0.00E+00">
                  <c:v>4.2400000000000001E-4</c:v>
                </c:pt>
                <c:pt idx="85660" formatCode="0.00E+00">
                  <c:v>4.2400000000000001E-4</c:v>
                </c:pt>
                <c:pt idx="85661" formatCode="0.00E+00">
                  <c:v>4.2299999999999998E-4</c:v>
                </c:pt>
                <c:pt idx="85662" formatCode="0.00E+00">
                  <c:v>4.2400000000000001E-4</c:v>
                </c:pt>
                <c:pt idx="85663" formatCode="0.00E+00">
                  <c:v>4.2400000000000001E-4</c:v>
                </c:pt>
                <c:pt idx="85664" formatCode="0.00E+00">
                  <c:v>4.2299999999999998E-4</c:v>
                </c:pt>
                <c:pt idx="85665" formatCode="0.00E+00">
                  <c:v>4.2400000000000001E-4</c:v>
                </c:pt>
                <c:pt idx="85666" formatCode="0.00E+00">
                  <c:v>4.2299999999999998E-4</c:v>
                </c:pt>
                <c:pt idx="85667" formatCode="0.00E+00">
                  <c:v>4.2299999999999998E-4</c:v>
                </c:pt>
                <c:pt idx="85668" formatCode="0.00E+00">
                  <c:v>4.2400000000000001E-4</c:v>
                </c:pt>
                <c:pt idx="85669" formatCode="0.00E+00">
                  <c:v>4.2400000000000001E-4</c:v>
                </c:pt>
                <c:pt idx="85670" formatCode="0.00E+00">
                  <c:v>4.2299999999999998E-4</c:v>
                </c:pt>
                <c:pt idx="85671" formatCode="0.00E+00">
                  <c:v>4.2299999999999998E-4</c:v>
                </c:pt>
                <c:pt idx="85672" formatCode="0.00E+00">
                  <c:v>4.2299999999999998E-4</c:v>
                </c:pt>
                <c:pt idx="85673" formatCode="0.00E+00">
                  <c:v>4.2299999999999998E-4</c:v>
                </c:pt>
                <c:pt idx="85674" formatCode="0.00E+00">
                  <c:v>4.2299999999999998E-4</c:v>
                </c:pt>
                <c:pt idx="85675" formatCode="0.00E+00">
                  <c:v>4.2299999999999998E-4</c:v>
                </c:pt>
                <c:pt idx="85676" formatCode="0.00E+00">
                  <c:v>4.2299999999999998E-4</c:v>
                </c:pt>
                <c:pt idx="85677" formatCode="0.00E+00">
                  <c:v>4.2299999999999998E-4</c:v>
                </c:pt>
                <c:pt idx="85678" formatCode="0.00E+00">
                  <c:v>4.2299999999999998E-4</c:v>
                </c:pt>
                <c:pt idx="85679" formatCode="0.00E+00">
                  <c:v>4.2299999999999998E-4</c:v>
                </c:pt>
                <c:pt idx="85680" formatCode="0.00E+00">
                  <c:v>4.2299999999999998E-4</c:v>
                </c:pt>
                <c:pt idx="85681" formatCode="0.00E+00">
                  <c:v>4.2299999999999998E-4</c:v>
                </c:pt>
                <c:pt idx="85682" formatCode="0.00E+00">
                  <c:v>4.2299999999999998E-4</c:v>
                </c:pt>
                <c:pt idx="85683" formatCode="0.00E+00">
                  <c:v>4.2299999999999998E-4</c:v>
                </c:pt>
                <c:pt idx="85684" formatCode="0.00E+00">
                  <c:v>4.2299999999999998E-4</c:v>
                </c:pt>
                <c:pt idx="85685" formatCode="0.00E+00">
                  <c:v>4.2299999999999998E-4</c:v>
                </c:pt>
                <c:pt idx="85686" formatCode="0.00E+00">
                  <c:v>4.2299999999999998E-4</c:v>
                </c:pt>
                <c:pt idx="85687" formatCode="0.00E+00">
                  <c:v>4.2299999999999998E-4</c:v>
                </c:pt>
                <c:pt idx="85688" formatCode="0.00E+00">
                  <c:v>4.2299999999999998E-4</c:v>
                </c:pt>
                <c:pt idx="85689" formatCode="0.00E+00">
                  <c:v>4.2299999999999998E-4</c:v>
                </c:pt>
                <c:pt idx="85690" formatCode="0.00E+00">
                  <c:v>4.2299999999999998E-4</c:v>
                </c:pt>
                <c:pt idx="85691" formatCode="0.00E+00">
                  <c:v>4.2299999999999998E-4</c:v>
                </c:pt>
                <c:pt idx="85692" formatCode="0.00E+00">
                  <c:v>4.2299999999999998E-4</c:v>
                </c:pt>
                <c:pt idx="85693" formatCode="0.00E+00">
                  <c:v>4.2299999999999998E-4</c:v>
                </c:pt>
                <c:pt idx="85694" formatCode="0.00E+00">
                  <c:v>4.2299999999999998E-4</c:v>
                </c:pt>
                <c:pt idx="85695" formatCode="0.00E+00">
                  <c:v>4.2299999999999998E-4</c:v>
                </c:pt>
                <c:pt idx="85696" formatCode="0.00E+00">
                  <c:v>4.2299999999999998E-4</c:v>
                </c:pt>
                <c:pt idx="85697" formatCode="0.00E+00">
                  <c:v>4.2299999999999998E-4</c:v>
                </c:pt>
                <c:pt idx="85698" formatCode="0.00E+00">
                  <c:v>4.2299999999999998E-4</c:v>
                </c:pt>
                <c:pt idx="85699" formatCode="0.00E+00">
                  <c:v>4.2299999999999998E-4</c:v>
                </c:pt>
                <c:pt idx="85700" formatCode="0.00E+00">
                  <c:v>4.2299999999999998E-4</c:v>
                </c:pt>
                <c:pt idx="85701" formatCode="0.00E+00">
                  <c:v>4.2299999999999998E-4</c:v>
                </c:pt>
                <c:pt idx="85702" formatCode="0.00E+00">
                  <c:v>4.2299999999999998E-4</c:v>
                </c:pt>
                <c:pt idx="85703" formatCode="0.00E+00">
                  <c:v>4.2299999999999998E-4</c:v>
                </c:pt>
                <c:pt idx="85704" formatCode="0.00E+00">
                  <c:v>4.2299999999999998E-4</c:v>
                </c:pt>
                <c:pt idx="85705" formatCode="0.00E+00">
                  <c:v>4.2299999999999998E-4</c:v>
                </c:pt>
                <c:pt idx="85706" formatCode="0.00E+00">
                  <c:v>4.2299999999999998E-4</c:v>
                </c:pt>
                <c:pt idx="85707" formatCode="0.00E+00">
                  <c:v>4.2299999999999998E-4</c:v>
                </c:pt>
                <c:pt idx="85708" formatCode="0.00E+00">
                  <c:v>4.2299999999999998E-4</c:v>
                </c:pt>
                <c:pt idx="85709" formatCode="0.00E+00">
                  <c:v>4.2299999999999998E-4</c:v>
                </c:pt>
                <c:pt idx="85710" formatCode="0.00E+00">
                  <c:v>4.2299999999999998E-4</c:v>
                </c:pt>
                <c:pt idx="85711" formatCode="0.00E+00">
                  <c:v>4.2299999999999998E-4</c:v>
                </c:pt>
                <c:pt idx="85712" formatCode="0.00E+00">
                  <c:v>4.2299999999999998E-4</c:v>
                </c:pt>
                <c:pt idx="85713" formatCode="0.00E+00">
                  <c:v>4.2299999999999998E-4</c:v>
                </c:pt>
                <c:pt idx="85714" formatCode="0.00E+00">
                  <c:v>4.2299999999999998E-4</c:v>
                </c:pt>
                <c:pt idx="85715" formatCode="0.00E+00">
                  <c:v>4.2299999999999998E-4</c:v>
                </c:pt>
                <c:pt idx="85716" formatCode="0.00E+00">
                  <c:v>4.2299999999999998E-4</c:v>
                </c:pt>
                <c:pt idx="85717" formatCode="0.00E+00">
                  <c:v>4.2299999999999998E-4</c:v>
                </c:pt>
                <c:pt idx="85718" formatCode="0.00E+00">
                  <c:v>4.2299999999999998E-4</c:v>
                </c:pt>
                <c:pt idx="85719" formatCode="0.00E+00">
                  <c:v>4.2299999999999998E-4</c:v>
                </c:pt>
                <c:pt idx="85720" formatCode="0.00E+00">
                  <c:v>4.2299999999999998E-4</c:v>
                </c:pt>
                <c:pt idx="85721" formatCode="0.00E+00">
                  <c:v>4.2299999999999998E-4</c:v>
                </c:pt>
                <c:pt idx="85722" formatCode="0.00E+00">
                  <c:v>4.2299999999999998E-4</c:v>
                </c:pt>
                <c:pt idx="85723" formatCode="0.00E+00">
                  <c:v>4.2299999999999998E-4</c:v>
                </c:pt>
                <c:pt idx="85724" formatCode="0.00E+00">
                  <c:v>4.2299999999999998E-4</c:v>
                </c:pt>
                <c:pt idx="85725" formatCode="0.00E+00">
                  <c:v>4.2299999999999998E-4</c:v>
                </c:pt>
                <c:pt idx="85726" formatCode="0.00E+00">
                  <c:v>4.2299999999999998E-4</c:v>
                </c:pt>
                <c:pt idx="85727" formatCode="0.00E+00">
                  <c:v>4.2299999999999998E-4</c:v>
                </c:pt>
                <c:pt idx="85728" formatCode="0.00E+00">
                  <c:v>4.2299999999999998E-4</c:v>
                </c:pt>
                <c:pt idx="85729" formatCode="0.00E+00">
                  <c:v>4.2299999999999998E-4</c:v>
                </c:pt>
                <c:pt idx="85730" formatCode="0.00E+00">
                  <c:v>4.2299999999999998E-4</c:v>
                </c:pt>
                <c:pt idx="85731" formatCode="0.00E+00">
                  <c:v>4.2299999999999998E-4</c:v>
                </c:pt>
                <c:pt idx="85732" formatCode="0.00E+00">
                  <c:v>4.2299999999999998E-4</c:v>
                </c:pt>
                <c:pt idx="85733" formatCode="0.00E+00">
                  <c:v>4.2299999999999998E-4</c:v>
                </c:pt>
                <c:pt idx="85734" formatCode="0.00E+00">
                  <c:v>4.2299999999999998E-4</c:v>
                </c:pt>
                <c:pt idx="85735" formatCode="0.00E+00">
                  <c:v>4.2200000000000001E-4</c:v>
                </c:pt>
                <c:pt idx="85736" formatCode="0.00E+00">
                  <c:v>4.2299999999999998E-4</c:v>
                </c:pt>
                <c:pt idx="85737" formatCode="0.00E+00">
                  <c:v>4.2299999999999998E-4</c:v>
                </c:pt>
                <c:pt idx="85738" formatCode="0.00E+00">
                  <c:v>4.2299999999999998E-4</c:v>
                </c:pt>
                <c:pt idx="85739" formatCode="0.00E+00">
                  <c:v>4.2299999999999998E-4</c:v>
                </c:pt>
                <c:pt idx="85740" formatCode="0.00E+00">
                  <c:v>4.2299999999999998E-4</c:v>
                </c:pt>
                <c:pt idx="85741" formatCode="0.00E+00">
                  <c:v>4.2299999999999998E-4</c:v>
                </c:pt>
                <c:pt idx="85742" formatCode="0.00E+00">
                  <c:v>4.2299999999999998E-4</c:v>
                </c:pt>
                <c:pt idx="85743" formatCode="0.00E+00">
                  <c:v>4.2299999999999998E-4</c:v>
                </c:pt>
                <c:pt idx="85744" formatCode="0.00E+00">
                  <c:v>4.2299999999999998E-4</c:v>
                </c:pt>
                <c:pt idx="85745" formatCode="0.00E+00">
                  <c:v>4.2299999999999998E-4</c:v>
                </c:pt>
                <c:pt idx="85746" formatCode="0.00E+00">
                  <c:v>4.2299999999999998E-4</c:v>
                </c:pt>
                <c:pt idx="85747" formatCode="0.00E+00">
                  <c:v>4.2200000000000001E-4</c:v>
                </c:pt>
                <c:pt idx="85748" formatCode="0.00E+00">
                  <c:v>4.2299999999999998E-4</c:v>
                </c:pt>
                <c:pt idx="85749" formatCode="0.00E+00">
                  <c:v>4.2299999999999998E-4</c:v>
                </c:pt>
                <c:pt idx="85750" formatCode="0.00E+00">
                  <c:v>4.2299999999999998E-4</c:v>
                </c:pt>
                <c:pt idx="85751" formatCode="0.00E+00">
                  <c:v>4.2200000000000001E-4</c:v>
                </c:pt>
                <c:pt idx="85752" formatCode="0.00E+00">
                  <c:v>4.2200000000000001E-4</c:v>
                </c:pt>
                <c:pt idx="85753" formatCode="0.00E+00">
                  <c:v>4.2299999999999998E-4</c:v>
                </c:pt>
                <c:pt idx="85754" formatCode="0.00E+00">
                  <c:v>4.2299999999999998E-4</c:v>
                </c:pt>
                <c:pt idx="85755" formatCode="0.00E+00">
                  <c:v>4.2200000000000001E-4</c:v>
                </c:pt>
                <c:pt idx="85756" formatCode="0.00E+00">
                  <c:v>4.2200000000000001E-4</c:v>
                </c:pt>
                <c:pt idx="85757" formatCode="0.00E+00">
                  <c:v>4.2299999999999998E-4</c:v>
                </c:pt>
                <c:pt idx="85758" formatCode="0.00E+00">
                  <c:v>4.2299999999999998E-4</c:v>
                </c:pt>
                <c:pt idx="85759" formatCode="0.00E+00">
                  <c:v>4.2200000000000001E-4</c:v>
                </c:pt>
                <c:pt idx="85760" formatCode="0.00E+00">
                  <c:v>4.2200000000000001E-4</c:v>
                </c:pt>
                <c:pt idx="85761" formatCode="0.00E+00">
                  <c:v>4.2200000000000001E-4</c:v>
                </c:pt>
                <c:pt idx="85762" formatCode="0.00E+00">
                  <c:v>4.2200000000000001E-4</c:v>
                </c:pt>
                <c:pt idx="85763" formatCode="0.00E+00">
                  <c:v>4.2200000000000001E-4</c:v>
                </c:pt>
                <c:pt idx="85764" formatCode="0.00E+00">
                  <c:v>4.2200000000000001E-4</c:v>
                </c:pt>
                <c:pt idx="85765" formatCode="0.00E+00">
                  <c:v>4.2200000000000001E-4</c:v>
                </c:pt>
                <c:pt idx="85766" formatCode="0.00E+00">
                  <c:v>4.2200000000000001E-4</c:v>
                </c:pt>
                <c:pt idx="85767" formatCode="0.00E+00">
                  <c:v>4.2200000000000001E-4</c:v>
                </c:pt>
                <c:pt idx="85768" formatCode="0.00E+00">
                  <c:v>4.2200000000000001E-4</c:v>
                </c:pt>
                <c:pt idx="85769" formatCode="0.00E+00">
                  <c:v>4.2200000000000001E-4</c:v>
                </c:pt>
                <c:pt idx="85770" formatCode="0.00E+00">
                  <c:v>4.2299999999999998E-4</c:v>
                </c:pt>
                <c:pt idx="85771" formatCode="0.00E+00">
                  <c:v>4.2200000000000001E-4</c:v>
                </c:pt>
                <c:pt idx="85772" formatCode="0.00E+00">
                  <c:v>4.2200000000000001E-4</c:v>
                </c:pt>
                <c:pt idx="85773" formatCode="0.00E+00">
                  <c:v>4.2200000000000001E-4</c:v>
                </c:pt>
                <c:pt idx="85774" formatCode="0.00E+00">
                  <c:v>4.2200000000000001E-4</c:v>
                </c:pt>
                <c:pt idx="85775" formatCode="0.00E+00">
                  <c:v>4.2200000000000001E-4</c:v>
                </c:pt>
                <c:pt idx="85776" formatCode="0.00E+00">
                  <c:v>4.2200000000000001E-4</c:v>
                </c:pt>
                <c:pt idx="85777" formatCode="0.00E+00">
                  <c:v>4.2200000000000001E-4</c:v>
                </c:pt>
                <c:pt idx="85778" formatCode="0.00E+00">
                  <c:v>4.2200000000000001E-4</c:v>
                </c:pt>
                <c:pt idx="85779" formatCode="0.00E+00">
                  <c:v>4.2200000000000001E-4</c:v>
                </c:pt>
                <c:pt idx="85780" formatCode="0.00E+00">
                  <c:v>4.2200000000000001E-4</c:v>
                </c:pt>
                <c:pt idx="85781" formatCode="0.00E+00">
                  <c:v>4.2200000000000001E-4</c:v>
                </c:pt>
                <c:pt idx="85782" formatCode="0.00E+00">
                  <c:v>4.2200000000000001E-4</c:v>
                </c:pt>
                <c:pt idx="85783" formatCode="0.00E+00">
                  <c:v>4.2200000000000001E-4</c:v>
                </c:pt>
                <c:pt idx="85784" formatCode="0.00E+00">
                  <c:v>4.2200000000000001E-4</c:v>
                </c:pt>
                <c:pt idx="85785" formatCode="0.00E+00">
                  <c:v>4.2200000000000001E-4</c:v>
                </c:pt>
                <c:pt idx="85786" formatCode="0.00E+00">
                  <c:v>4.2200000000000001E-4</c:v>
                </c:pt>
                <c:pt idx="85787" formatCode="0.00E+00">
                  <c:v>4.2200000000000001E-4</c:v>
                </c:pt>
                <c:pt idx="85788" formatCode="0.00E+00">
                  <c:v>4.2200000000000001E-4</c:v>
                </c:pt>
                <c:pt idx="85789" formatCode="0.00E+00">
                  <c:v>4.2200000000000001E-4</c:v>
                </c:pt>
                <c:pt idx="85790" formatCode="0.00E+00">
                  <c:v>4.2200000000000001E-4</c:v>
                </c:pt>
                <c:pt idx="85791" formatCode="0.00E+00">
                  <c:v>4.2200000000000001E-4</c:v>
                </c:pt>
                <c:pt idx="85792" formatCode="0.00E+00">
                  <c:v>4.2200000000000001E-4</c:v>
                </c:pt>
                <c:pt idx="85793" formatCode="0.00E+00">
                  <c:v>4.2200000000000001E-4</c:v>
                </c:pt>
                <c:pt idx="85794" formatCode="0.00E+00">
                  <c:v>4.2200000000000001E-4</c:v>
                </c:pt>
                <c:pt idx="85795" formatCode="0.00E+00">
                  <c:v>4.2200000000000001E-4</c:v>
                </c:pt>
                <c:pt idx="85796" formatCode="0.00E+00">
                  <c:v>4.2200000000000001E-4</c:v>
                </c:pt>
                <c:pt idx="85797" formatCode="0.00E+00">
                  <c:v>4.2200000000000001E-4</c:v>
                </c:pt>
                <c:pt idx="85798" formatCode="0.00E+00">
                  <c:v>4.2200000000000001E-4</c:v>
                </c:pt>
                <c:pt idx="85799" formatCode="0.00E+00">
                  <c:v>4.2200000000000001E-4</c:v>
                </c:pt>
                <c:pt idx="85800" formatCode="0.00E+00">
                  <c:v>4.2200000000000001E-4</c:v>
                </c:pt>
                <c:pt idx="85801" formatCode="0.00E+00">
                  <c:v>4.2200000000000001E-4</c:v>
                </c:pt>
                <c:pt idx="85802" formatCode="0.00E+00">
                  <c:v>4.2200000000000001E-4</c:v>
                </c:pt>
                <c:pt idx="85803" formatCode="0.00E+00">
                  <c:v>4.2200000000000001E-4</c:v>
                </c:pt>
                <c:pt idx="85804" formatCode="0.00E+00">
                  <c:v>4.2200000000000001E-4</c:v>
                </c:pt>
                <c:pt idx="85805" formatCode="0.00E+00">
                  <c:v>4.2200000000000001E-4</c:v>
                </c:pt>
                <c:pt idx="85806" formatCode="0.00E+00">
                  <c:v>4.2200000000000001E-4</c:v>
                </c:pt>
                <c:pt idx="85807" formatCode="0.00E+00">
                  <c:v>4.2200000000000001E-4</c:v>
                </c:pt>
                <c:pt idx="85808" formatCode="0.00E+00">
                  <c:v>4.2200000000000001E-4</c:v>
                </c:pt>
                <c:pt idx="85809" formatCode="0.00E+00">
                  <c:v>4.2200000000000001E-4</c:v>
                </c:pt>
                <c:pt idx="85810" formatCode="0.00E+00">
                  <c:v>4.2200000000000001E-4</c:v>
                </c:pt>
                <c:pt idx="85811" formatCode="0.00E+00">
                  <c:v>4.2200000000000001E-4</c:v>
                </c:pt>
                <c:pt idx="85812" formatCode="0.00E+00">
                  <c:v>4.2200000000000001E-4</c:v>
                </c:pt>
                <c:pt idx="85813" formatCode="0.00E+00">
                  <c:v>4.2200000000000001E-4</c:v>
                </c:pt>
                <c:pt idx="85814" formatCode="0.00E+00">
                  <c:v>4.2200000000000001E-4</c:v>
                </c:pt>
                <c:pt idx="85815" formatCode="0.00E+00">
                  <c:v>4.2200000000000001E-4</c:v>
                </c:pt>
                <c:pt idx="85816" formatCode="0.00E+00">
                  <c:v>4.2200000000000001E-4</c:v>
                </c:pt>
                <c:pt idx="85817" formatCode="0.00E+00">
                  <c:v>4.2200000000000001E-4</c:v>
                </c:pt>
                <c:pt idx="85818" formatCode="0.00E+00">
                  <c:v>4.2200000000000001E-4</c:v>
                </c:pt>
                <c:pt idx="85819" formatCode="0.00E+00">
                  <c:v>4.2200000000000001E-4</c:v>
                </c:pt>
                <c:pt idx="85820" formatCode="0.00E+00">
                  <c:v>4.2200000000000001E-4</c:v>
                </c:pt>
                <c:pt idx="85821" formatCode="0.00E+00">
                  <c:v>4.2200000000000001E-4</c:v>
                </c:pt>
                <c:pt idx="85822" formatCode="0.00E+00">
                  <c:v>4.2200000000000001E-4</c:v>
                </c:pt>
                <c:pt idx="85823" formatCode="0.00E+00">
                  <c:v>4.2200000000000001E-4</c:v>
                </c:pt>
                <c:pt idx="85824" formatCode="0.00E+00">
                  <c:v>4.2200000000000001E-4</c:v>
                </c:pt>
                <c:pt idx="85825" formatCode="0.00E+00">
                  <c:v>4.2200000000000001E-4</c:v>
                </c:pt>
                <c:pt idx="85826" formatCode="0.00E+00">
                  <c:v>4.2200000000000001E-4</c:v>
                </c:pt>
                <c:pt idx="85827" formatCode="0.00E+00">
                  <c:v>4.2200000000000001E-4</c:v>
                </c:pt>
                <c:pt idx="85828" formatCode="0.00E+00">
                  <c:v>4.2200000000000001E-4</c:v>
                </c:pt>
                <c:pt idx="85829" formatCode="0.00E+00">
                  <c:v>4.2200000000000001E-4</c:v>
                </c:pt>
                <c:pt idx="85830" formatCode="0.00E+00">
                  <c:v>4.2200000000000001E-4</c:v>
                </c:pt>
                <c:pt idx="85831" formatCode="0.00E+00">
                  <c:v>4.2200000000000001E-4</c:v>
                </c:pt>
                <c:pt idx="85832" formatCode="0.00E+00">
                  <c:v>4.2200000000000001E-4</c:v>
                </c:pt>
                <c:pt idx="85833" formatCode="0.00E+00">
                  <c:v>4.2200000000000001E-4</c:v>
                </c:pt>
                <c:pt idx="85834" formatCode="0.00E+00">
                  <c:v>4.2200000000000001E-4</c:v>
                </c:pt>
                <c:pt idx="85835" formatCode="0.00E+00">
                  <c:v>4.2200000000000001E-4</c:v>
                </c:pt>
                <c:pt idx="85836" formatCode="0.00E+00">
                  <c:v>4.2200000000000001E-4</c:v>
                </c:pt>
                <c:pt idx="85837" formatCode="0.00E+00">
                  <c:v>4.2200000000000001E-4</c:v>
                </c:pt>
                <c:pt idx="85838" formatCode="0.00E+00">
                  <c:v>4.2200000000000001E-4</c:v>
                </c:pt>
                <c:pt idx="85839" formatCode="0.00E+00">
                  <c:v>4.2200000000000001E-4</c:v>
                </c:pt>
                <c:pt idx="85840" formatCode="0.00E+00">
                  <c:v>4.2099999999999999E-4</c:v>
                </c:pt>
                <c:pt idx="85841" formatCode="0.00E+00">
                  <c:v>4.2200000000000001E-4</c:v>
                </c:pt>
                <c:pt idx="85842" formatCode="0.00E+00">
                  <c:v>4.2200000000000001E-4</c:v>
                </c:pt>
                <c:pt idx="85843" formatCode="0.00E+00">
                  <c:v>4.2099999999999999E-4</c:v>
                </c:pt>
                <c:pt idx="85844" formatCode="0.00E+00">
                  <c:v>4.2099999999999999E-4</c:v>
                </c:pt>
                <c:pt idx="85845" formatCode="0.00E+00">
                  <c:v>4.2099999999999999E-4</c:v>
                </c:pt>
                <c:pt idx="85846" formatCode="0.00E+00">
                  <c:v>4.2099999999999999E-4</c:v>
                </c:pt>
                <c:pt idx="85847" formatCode="0.00E+00">
                  <c:v>4.2099999999999999E-4</c:v>
                </c:pt>
                <c:pt idx="85848" formatCode="0.00E+00">
                  <c:v>4.2099999999999999E-4</c:v>
                </c:pt>
                <c:pt idx="85849" formatCode="0.00E+00">
                  <c:v>4.2200000000000001E-4</c:v>
                </c:pt>
                <c:pt idx="85850" formatCode="0.00E+00">
                  <c:v>4.2200000000000001E-4</c:v>
                </c:pt>
                <c:pt idx="85851" formatCode="0.00E+00">
                  <c:v>4.2099999999999999E-4</c:v>
                </c:pt>
                <c:pt idx="85852" formatCode="0.00E+00">
                  <c:v>4.2099999999999999E-4</c:v>
                </c:pt>
                <c:pt idx="85853" formatCode="0.00E+00">
                  <c:v>4.2099999999999999E-4</c:v>
                </c:pt>
                <c:pt idx="85854" formatCode="0.00E+00">
                  <c:v>4.2099999999999999E-4</c:v>
                </c:pt>
                <c:pt idx="85855" formatCode="0.00E+00">
                  <c:v>4.2200000000000001E-4</c:v>
                </c:pt>
                <c:pt idx="85856" formatCode="0.00E+00">
                  <c:v>4.2200000000000001E-4</c:v>
                </c:pt>
                <c:pt idx="85857" formatCode="0.00E+00">
                  <c:v>4.2099999999999999E-4</c:v>
                </c:pt>
                <c:pt idx="85858" formatCode="0.00E+00">
                  <c:v>4.2099999999999999E-4</c:v>
                </c:pt>
                <c:pt idx="85859" formatCode="0.00E+00">
                  <c:v>4.2099999999999999E-4</c:v>
                </c:pt>
                <c:pt idx="85860" formatCode="0.00E+00">
                  <c:v>4.2099999999999999E-4</c:v>
                </c:pt>
                <c:pt idx="85861" formatCode="0.00E+00">
                  <c:v>4.2099999999999999E-4</c:v>
                </c:pt>
                <c:pt idx="85862" formatCode="0.00E+00">
                  <c:v>4.2099999999999999E-4</c:v>
                </c:pt>
                <c:pt idx="85863" formatCode="0.00E+00">
                  <c:v>4.2099999999999999E-4</c:v>
                </c:pt>
                <c:pt idx="85864" formatCode="0.00E+00">
                  <c:v>4.2099999999999999E-4</c:v>
                </c:pt>
                <c:pt idx="85865" formatCode="0.00E+00">
                  <c:v>4.2099999999999999E-4</c:v>
                </c:pt>
                <c:pt idx="85866" formatCode="0.00E+00">
                  <c:v>4.2099999999999999E-4</c:v>
                </c:pt>
                <c:pt idx="85867" formatCode="0.00E+00">
                  <c:v>4.2099999999999999E-4</c:v>
                </c:pt>
                <c:pt idx="85868" formatCode="0.00E+00">
                  <c:v>4.2099999999999999E-4</c:v>
                </c:pt>
                <c:pt idx="85869" formatCode="0.00E+00">
                  <c:v>4.2099999999999999E-4</c:v>
                </c:pt>
                <c:pt idx="85870" formatCode="0.00E+00">
                  <c:v>4.2099999999999999E-4</c:v>
                </c:pt>
                <c:pt idx="85871" formatCode="0.00E+00">
                  <c:v>4.2099999999999999E-4</c:v>
                </c:pt>
                <c:pt idx="85872" formatCode="0.00E+00">
                  <c:v>4.2099999999999999E-4</c:v>
                </c:pt>
                <c:pt idx="85873" formatCode="0.00E+00">
                  <c:v>4.2099999999999999E-4</c:v>
                </c:pt>
                <c:pt idx="85874" formatCode="0.00E+00">
                  <c:v>4.2099999999999999E-4</c:v>
                </c:pt>
                <c:pt idx="85875" formatCode="0.00E+00">
                  <c:v>4.2099999999999999E-4</c:v>
                </c:pt>
                <c:pt idx="85876" formatCode="0.00E+00">
                  <c:v>4.2099999999999999E-4</c:v>
                </c:pt>
                <c:pt idx="85877" formatCode="0.00E+00">
                  <c:v>4.2099999999999999E-4</c:v>
                </c:pt>
                <c:pt idx="85878" formatCode="0.00E+00">
                  <c:v>4.2099999999999999E-4</c:v>
                </c:pt>
                <c:pt idx="85879" formatCode="0.00E+00">
                  <c:v>4.2099999999999999E-4</c:v>
                </c:pt>
                <c:pt idx="85880" formatCode="0.00E+00">
                  <c:v>4.2099999999999999E-4</c:v>
                </c:pt>
                <c:pt idx="85881" formatCode="0.00E+00">
                  <c:v>4.2099999999999999E-4</c:v>
                </c:pt>
                <c:pt idx="85882" formatCode="0.00E+00">
                  <c:v>4.2099999999999999E-4</c:v>
                </c:pt>
                <c:pt idx="85883" formatCode="0.00E+00">
                  <c:v>4.2099999999999999E-4</c:v>
                </c:pt>
                <c:pt idx="85884" formatCode="0.00E+00">
                  <c:v>4.2099999999999999E-4</c:v>
                </c:pt>
                <c:pt idx="85885" formatCode="0.00E+00">
                  <c:v>4.2099999999999999E-4</c:v>
                </c:pt>
                <c:pt idx="85886" formatCode="0.00E+00">
                  <c:v>4.2099999999999999E-4</c:v>
                </c:pt>
                <c:pt idx="85887" formatCode="0.00E+00">
                  <c:v>4.2099999999999999E-4</c:v>
                </c:pt>
                <c:pt idx="85888" formatCode="0.00E+00">
                  <c:v>4.2099999999999999E-4</c:v>
                </c:pt>
                <c:pt idx="85889" formatCode="0.00E+00">
                  <c:v>4.2099999999999999E-4</c:v>
                </c:pt>
                <c:pt idx="85890" formatCode="0.00E+00">
                  <c:v>4.2099999999999999E-4</c:v>
                </c:pt>
                <c:pt idx="85891" formatCode="0.00E+00">
                  <c:v>4.2099999999999999E-4</c:v>
                </c:pt>
                <c:pt idx="85892" formatCode="0.00E+00">
                  <c:v>4.2099999999999999E-4</c:v>
                </c:pt>
                <c:pt idx="85893" formatCode="0.00E+00">
                  <c:v>4.2099999999999999E-4</c:v>
                </c:pt>
                <c:pt idx="85894" formatCode="0.00E+00">
                  <c:v>4.2099999999999999E-4</c:v>
                </c:pt>
                <c:pt idx="85895" formatCode="0.00E+00">
                  <c:v>4.2099999999999999E-4</c:v>
                </c:pt>
                <c:pt idx="85896" formatCode="0.00E+00">
                  <c:v>4.2099999999999999E-4</c:v>
                </c:pt>
                <c:pt idx="85897" formatCode="0.00E+00">
                  <c:v>4.2099999999999999E-4</c:v>
                </c:pt>
                <c:pt idx="85898" formatCode="0.00E+00">
                  <c:v>4.2099999999999999E-4</c:v>
                </c:pt>
                <c:pt idx="85899" formatCode="0.00E+00">
                  <c:v>4.2099999999999999E-4</c:v>
                </c:pt>
                <c:pt idx="85900" formatCode="0.00E+00">
                  <c:v>4.2099999999999999E-4</c:v>
                </c:pt>
                <c:pt idx="85901" formatCode="0.00E+00">
                  <c:v>4.2099999999999999E-4</c:v>
                </c:pt>
                <c:pt idx="85902" formatCode="0.00E+00">
                  <c:v>4.2099999999999999E-4</c:v>
                </c:pt>
                <c:pt idx="85903" formatCode="0.00E+00">
                  <c:v>4.2099999999999999E-4</c:v>
                </c:pt>
                <c:pt idx="85904" formatCode="0.00E+00">
                  <c:v>4.2099999999999999E-4</c:v>
                </c:pt>
                <c:pt idx="85905" formatCode="0.00E+00">
                  <c:v>4.2099999999999999E-4</c:v>
                </c:pt>
                <c:pt idx="85906" formatCode="0.00E+00">
                  <c:v>4.2099999999999999E-4</c:v>
                </c:pt>
                <c:pt idx="85907" formatCode="0.00E+00">
                  <c:v>4.2099999999999999E-4</c:v>
                </c:pt>
                <c:pt idx="85908" formatCode="0.00E+00">
                  <c:v>4.2099999999999999E-4</c:v>
                </c:pt>
                <c:pt idx="85909" formatCode="0.00E+00">
                  <c:v>4.2099999999999999E-4</c:v>
                </c:pt>
                <c:pt idx="85910" formatCode="0.00E+00">
                  <c:v>4.2099999999999999E-4</c:v>
                </c:pt>
                <c:pt idx="85911" formatCode="0.00E+00">
                  <c:v>4.2099999999999999E-4</c:v>
                </c:pt>
                <c:pt idx="85912" formatCode="0.00E+00">
                  <c:v>4.2099999999999999E-4</c:v>
                </c:pt>
                <c:pt idx="85913" formatCode="0.00E+00">
                  <c:v>4.2099999999999999E-4</c:v>
                </c:pt>
                <c:pt idx="85914" formatCode="0.00E+00">
                  <c:v>4.2099999999999999E-4</c:v>
                </c:pt>
                <c:pt idx="85915" formatCode="0.00E+00">
                  <c:v>4.2099999999999999E-4</c:v>
                </c:pt>
                <c:pt idx="85916" formatCode="0.00E+00">
                  <c:v>4.2099999999999999E-4</c:v>
                </c:pt>
                <c:pt idx="85917" formatCode="0.00E+00">
                  <c:v>4.2099999999999999E-4</c:v>
                </c:pt>
                <c:pt idx="85918" formatCode="0.00E+00">
                  <c:v>4.2099999999999999E-4</c:v>
                </c:pt>
                <c:pt idx="85919" formatCode="0.00E+00">
                  <c:v>4.2099999999999999E-4</c:v>
                </c:pt>
                <c:pt idx="85920" formatCode="0.00E+00">
                  <c:v>4.2099999999999999E-4</c:v>
                </c:pt>
                <c:pt idx="85921" formatCode="0.00E+00">
                  <c:v>4.2099999999999999E-4</c:v>
                </c:pt>
                <c:pt idx="85922" formatCode="0.00E+00">
                  <c:v>4.2099999999999999E-4</c:v>
                </c:pt>
                <c:pt idx="85923" formatCode="0.00E+00">
                  <c:v>4.2099999999999999E-4</c:v>
                </c:pt>
                <c:pt idx="85924" formatCode="0.00E+00">
                  <c:v>4.2099999999999999E-4</c:v>
                </c:pt>
                <c:pt idx="85925" formatCode="0.00E+00">
                  <c:v>4.2099999999999999E-4</c:v>
                </c:pt>
                <c:pt idx="85926" formatCode="0.00E+00">
                  <c:v>4.2099999999999999E-4</c:v>
                </c:pt>
                <c:pt idx="85927" formatCode="0.00E+00">
                  <c:v>4.2099999999999999E-4</c:v>
                </c:pt>
                <c:pt idx="85928" formatCode="0.00E+00">
                  <c:v>4.2099999999999999E-4</c:v>
                </c:pt>
                <c:pt idx="85929" formatCode="0.00E+00">
                  <c:v>4.2099999999999999E-4</c:v>
                </c:pt>
                <c:pt idx="85930" formatCode="0.00E+00">
                  <c:v>4.2099999999999999E-4</c:v>
                </c:pt>
                <c:pt idx="85931" formatCode="0.00E+00">
                  <c:v>4.2099999999999999E-4</c:v>
                </c:pt>
                <c:pt idx="85932" formatCode="0.00E+00">
                  <c:v>4.2099999999999999E-4</c:v>
                </c:pt>
                <c:pt idx="85933" formatCode="0.00E+00">
                  <c:v>4.2099999999999999E-4</c:v>
                </c:pt>
                <c:pt idx="85934" formatCode="0.00E+00">
                  <c:v>4.2000000000000002E-4</c:v>
                </c:pt>
                <c:pt idx="85935" formatCode="0.00E+00">
                  <c:v>4.2099999999999999E-4</c:v>
                </c:pt>
                <c:pt idx="85936" formatCode="0.00E+00">
                  <c:v>4.2099999999999999E-4</c:v>
                </c:pt>
                <c:pt idx="85937" formatCode="0.00E+00">
                  <c:v>4.2099999999999999E-4</c:v>
                </c:pt>
                <c:pt idx="85938" formatCode="0.00E+00">
                  <c:v>4.2099999999999999E-4</c:v>
                </c:pt>
                <c:pt idx="85939" formatCode="0.00E+00">
                  <c:v>4.2099999999999999E-4</c:v>
                </c:pt>
                <c:pt idx="85940" formatCode="0.00E+00">
                  <c:v>4.2000000000000002E-4</c:v>
                </c:pt>
                <c:pt idx="85941" formatCode="0.00E+00">
                  <c:v>4.2099999999999999E-4</c:v>
                </c:pt>
                <c:pt idx="85942" formatCode="0.00E+00">
                  <c:v>4.2000000000000002E-4</c:v>
                </c:pt>
                <c:pt idx="85943" formatCode="0.00E+00">
                  <c:v>4.2099999999999999E-4</c:v>
                </c:pt>
                <c:pt idx="85944" formatCode="0.00E+00">
                  <c:v>4.2099999999999999E-4</c:v>
                </c:pt>
                <c:pt idx="85945" formatCode="0.00E+00">
                  <c:v>4.2099999999999999E-4</c:v>
                </c:pt>
                <c:pt idx="85946" formatCode="0.00E+00">
                  <c:v>4.2099999999999999E-4</c:v>
                </c:pt>
                <c:pt idx="85947" formatCode="0.00E+00">
                  <c:v>4.2000000000000002E-4</c:v>
                </c:pt>
                <c:pt idx="85948" formatCode="0.00E+00">
                  <c:v>4.2099999999999999E-4</c:v>
                </c:pt>
                <c:pt idx="85949" formatCode="0.00E+00">
                  <c:v>4.2099999999999999E-4</c:v>
                </c:pt>
                <c:pt idx="85950" formatCode="0.00E+00">
                  <c:v>4.2099999999999999E-4</c:v>
                </c:pt>
                <c:pt idx="85951" formatCode="0.00E+00">
                  <c:v>4.2000000000000002E-4</c:v>
                </c:pt>
                <c:pt idx="85952" formatCode="0.00E+00">
                  <c:v>4.2099999999999999E-4</c:v>
                </c:pt>
                <c:pt idx="85953" formatCode="0.00E+00">
                  <c:v>4.2099999999999999E-4</c:v>
                </c:pt>
                <c:pt idx="85954" formatCode="0.00E+00">
                  <c:v>4.2000000000000002E-4</c:v>
                </c:pt>
                <c:pt idx="85955" formatCode="0.00E+00">
                  <c:v>4.2000000000000002E-4</c:v>
                </c:pt>
                <c:pt idx="85956" formatCode="0.00E+00">
                  <c:v>4.2099999999999999E-4</c:v>
                </c:pt>
                <c:pt idx="85957" formatCode="0.00E+00">
                  <c:v>4.2099999999999999E-4</c:v>
                </c:pt>
                <c:pt idx="85958" formatCode="0.00E+00">
                  <c:v>4.2000000000000002E-4</c:v>
                </c:pt>
                <c:pt idx="85959" formatCode="0.00E+00">
                  <c:v>4.2099999999999999E-4</c:v>
                </c:pt>
                <c:pt idx="85960" formatCode="0.00E+00">
                  <c:v>4.2000000000000002E-4</c:v>
                </c:pt>
                <c:pt idx="85961" formatCode="0.00E+00">
                  <c:v>4.2000000000000002E-4</c:v>
                </c:pt>
                <c:pt idx="85962" formatCode="0.00E+00">
                  <c:v>4.2000000000000002E-4</c:v>
                </c:pt>
                <c:pt idx="85963" formatCode="0.00E+00">
                  <c:v>4.2000000000000002E-4</c:v>
                </c:pt>
                <c:pt idx="85964" formatCode="0.00E+00">
                  <c:v>4.2000000000000002E-4</c:v>
                </c:pt>
                <c:pt idx="85965" formatCode="0.00E+00">
                  <c:v>4.2000000000000002E-4</c:v>
                </c:pt>
                <c:pt idx="85966" formatCode="0.00E+00">
                  <c:v>4.2000000000000002E-4</c:v>
                </c:pt>
                <c:pt idx="85967" formatCode="0.00E+00">
                  <c:v>4.2000000000000002E-4</c:v>
                </c:pt>
                <c:pt idx="85968" formatCode="0.00E+00">
                  <c:v>4.2000000000000002E-4</c:v>
                </c:pt>
                <c:pt idx="85969" formatCode="0.00E+00">
                  <c:v>4.2000000000000002E-4</c:v>
                </c:pt>
                <c:pt idx="85970" formatCode="0.00E+00">
                  <c:v>4.2000000000000002E-4</c:v>
                </c:pt>
                <c:pt idx="85971" formatCode="0.00E+00">
                  <c:v>4.2000000000000002E-4</c:v>
                </c:pt>
                <c:pt idx="85972" formatCode="0.00E+00">
                  <c:v>4.2000000000000002E-4</c:v>
                </c:pt>
                <c:pt idx="85973" formatCode="0.00E+00">
                  <c:v>4.2000000000000002E-4</c:v>
                </c:pt>
                <c:pt idx="85974" formatCode="0.00E+00">
                  <c:v>4.2000000000000002E-4</c:v>
                </c:pt>
                <c:pt idx="85975" formatCode="0.00E+00">
                  <c:v>4.2000000000000002E-4</c:v>
                </c:pt>
                <c:pt idx="85976" formatCode="0.00E+00">
                  <c:v>4.2000000000000002E-4</c:v>
                </c:pt>
                <c:pt idx="85977" formatCode="0.00E+00">
                  <c:v>4.2000000000000002E-4</c:v>
                </c:pt>
                <c:pt idx="85978" formatCode="0.00E+00">
                  <c:v>4.2000000000000002E-4</c:v>
                </c:pt>
                <c:pt idx="85979" formatCode="0.00E+00">
                  <c:v>4.2000000000000002E-4</c:v>
                </c:pt>
                <c:pt idx="85980" formatCode="0.00E+00">
                  <c:v>4.2000000000000002E-4</c:v>
                </c:pt>
                <c:pt idx="85981" formatCode="0.00E+00">
                  <c:v>4.2000000000000002E-4</c:v>
                </c:pt>
                <c:pt idx="85982" formatCode="0.00E+00">
                  <c:v>4.2000000000000002E-4</c:v>
                </c:pt>
                <c:pt idx="85983" formatCode="0.00E+00">
                  <c:v>4.2000000000000002E-4</c:v>
                </c:pt>
                <c:pt idx="85984" formatCode="0.00E+00">
                  <c:v>4.2000000000000002E-4</c:v>
                </c:pt>
                <c:pt idx="85985" formatCode="0.00E+00">
                  <c:v>4.2000000000000002E-4</c:v>
                </c:pt>
                <c:pt idx="85986" formatCode="0.00E+00">
                  <c:v>4.2000000000000002E-4</c:v>
                </c:pt>
                <c:pt idx="85987" formatCode="0.00E+00">
                  <c:v>4.2000000000000002E-4</c:v>
                </c:pt>
                <c:pt idx="85988" formatCode="0.00E+00">
                  <c:v>4.2000000000000002E-4</c:v>
                </c:pt>
                <c:pt idx="85989" formatCode="0.00E+00">
                  <c:v>4.2000000000000002E-4</c:v>
                </c:pt>
                <c:pt idx="85990" formatCode="0.00E+00">
                  <c:v>4.2000000000000002E-4</c:v>
                </c:pt>
                <c:pt idx="85991" formatCode="0.00E+00">
                  <c:v>4.2000000000000002E-4</c:v>
                </c:pt>
                <c:pt idx="85992" formatCode="0.00E+00">
                  <c:v>4.2000000000000002E-4</c:v>
                </c:pt>
                <c:pt idx="85993" formatCode="0.00E+00">
                  <c:v>4.2000000000000002E-4</c:v>
                </c:pt>
                <c:pt idx="85994" formatCode="0.00E+00">
                  <c:v>4.2000000000000002E-4</c:v>
                </c:pt>
                <c:pt idx="85995" formatCode="0.00E+00">
                  <c:v>4.2000000000000002E-4</c:v>
                </c:pt>
                <c:pt idx="85996" formatCode="0.00E+00">
                  <c:v>4.2000000000000002E-4</c:v>
                </c:pt>
                <c:pt idx="85997" formatCode="0.00E+00">
                  <c:v>4.2000000000000002E-4</c:v>
                </c:pt>
                <c:pt idx="85998" formatCode="0.00E+00">
                  <c:v>4.2000000000000002E-4</c:v>
                </c:pt>
                <c:pt idx="85999" formatCode="0.00E+00">
                  <c:v>4.2000000000000002E-4</c:v>
                </c:pt>
                <c:pt idx="86000" formatCode="0.00E+00">
                  <c:v>4.2000000000000002E-4</c:v>
                </c:pt>
                <c:pt idx="86001" formatCode="0.00E+00">
                  <c:v>4.2000000000000002E-4</c:v>
                </c:pt>
                <c:pt idx="86002" formatCode="0.00E+00">
                  <c:v>4.2000000000000002E-4</c:v>
                </c:pt>
                <c:pt idx="86003" formatCode="0.00E+00">
                  <c:v>4.2000000000000002E-4</c:v>
                </c:pt>
                <c:pt idx="86004" formatCode="0.00E+00">
                  <c:v>4.2000000000000002E-4</c:v>
                </c:pt>
                <c:pt idx="86005" formatCode="0.00E+00">
                  <c:v>4.2000000000000002E-4</c:v>
                </c:pt>
                <c:pt idx="86006" formatCode="0.00E+00">
                  <c:v>4.2000000000000002E-4</c:v>
                </c:pt>
                <c:pt idx="86007" formatCode="0.00E+00">
                  <c:v>4.2000000000000002E-4</c:v>
                </c:pt>
                <c:pt idx="86008" formatCode="0.00E+00">
                  <c:v>4.2000000000000002E-4</c:v>
                </c:pt>
                <c:pt idx="86009" formatCode="0.00E+00">
                  <c:v>4.2000000000000002E-4</c:v>
                </c:pt>
                <c:pt idx="86010" formatCode="0.00E+00">
                  <c:v>4.2000000000000002E-4</c:v>
                </c:pt>
                <c:pt idx="86011" formatCode="0.00E+00">
                  <c:v>4.2000000000000002E-4</c:v>
                </c:pt>
                <c:pt idx="86012" formatCode="0.00E+00">
                  <c:v>4.2000000000000002E-4</c:v>
                </c:pt>
                <c:pt idx="86013" formatCode="0.00E+00">
                  <c:v>4.2000000000000002E-4</c:v>
                </c:pt>
                <c:pt idx="86014" formatCode="0.00E+00">
                  <c:v>4.2000000000000002E-4</c:v>
                </c:pt>
                <c:pt idx="86015" formatCode="0.00E+00">
                  <c:v>4.2000000000000002E-4</c:v>
                </c:pt>
                <c:pt idx="86016" formatCode="0.00E+00">
                  <c:v>4.2000000000000002E-4</c:v>
                </c:pt>
                <c:pt idx="86017" formatCode="0.00E+00">
                  <c:v>4.2000000000000002E-4</c:v>
                </c:pt>
                <c:pt idx="86018" formatCode="0.00E+00">
                  <c:v>4.2000000000000002E-4</c:v>
                </c:pt>
                <c:pt idx="86019" formatCode="0.00E+00">
                  <c:v>4.2000000000000002E-4</c:v>
                </c:pt>
                <c:pt idx="86020" formatCode="0.00E+00">
                  <c:v>4.2000000000000002E-4</c:v>
                </c:pt>
                <c:pt idx="86021" formatCode="0.00E+00">
                  <c:v>4.2000000000000002E-4</c:v>
                </c:pt>
                <c:pt idx="86022" formatCode="0.00E+00">
                  <c:v>4.2000000000000002E-4</c:v>
                </c:pt>
                <c:pt idx="86023" formatCode="0.00E+00">
                  <c:v>4.2000000000000002E-4</c:v>
                </c:pt>
                <c:pt idx="86024" formatCode="0.00E+00">
                  <c:v>4.2000000000000002E-4</c:v>
                </c:pt>
                <c:pt idx="86025" formatCode="0.00E+00">
                  <c:v>4.2000000000000002E-4</c:v>
                </c:pt>
                <c:pt idx="86026" formatCode="0.00E+00">
                  <c:v>4.2000000000000002E-4</c:v>
                </c:pt>
                <c:pt idx="86027" formatCode="0.00E+00">
                  <c:v>4.2000000000000002E-4</c:v>
                </c:pt>
                <c:pt idx="86028" formatCode="0.00E+00">
                  <c:v>4.2000000000000002E-4</c:v>
                </c:pt>
                <c:pt idx="86029" formatCode="0.00E+00">
                  <c:v>4.2000000000000002E-4</c:v>
                </c:pt>
                <c:pt idx="86030" formatCode="0.00E+00">
                  <c:v>4.2000000000000002E-4</c:v>
                </c:pt>
                <c:pt idx="86031" formatCode="0.00E+00">
                  <c:v>4.2000000000000002E-4</c:v>
                </c:pt>
                <c:pt idx="86032" formatCode="0.00E+00">
                  <c:v>4.2000000000000002E-4</c:v>
                </c:pt>
                <c:pt idx="86033" formatCode="0.00E+00">
                  <c:v>4.2000000000000002E-4</c:v>
                </c:pt>
                <c:pt idx="86034" formatCode="0.00E+00">
                  <c:v>4.2000000000000002E-4</c:v>
                </c:pt>
                <c:pt idx="86035" formatCode="0.00E+00">
                  <c:v>4.2000000000000002E-4</c:v>
                </c:pt>
                <c:pt idx="86036" formatCode="0.00E+00">
                  <c:v>4.2000000000000002E-4</c:v>
                </c:pt>
                <c:pt idx="86037" formatCode="0.00E+00">
                  <c:v>4.2000000000000002E-4</c:v>
                </c:pt>
                <c:pt idx="86038" formatCode="0.00E+00">
                  <c:v>4.2000000000000002E-4</c:v>
                </c:pt>
                <c:pt idx="86039" formatCode="0.00E+00">
                  <c:v>4.2000000000000002E-4</c:v>
                </c:pt>
                <c:pt idx="86040" formatCode="0.00E+00">
                  <c:v>4.2000000000000002E-4</c:v>
                </c:pt>
                <c:pt idx="86041" formatCode="0.00E+00">
                  <c:v>4.2000000000000002E-4</c:v>
                </c:pt>
                <c:pt idx="86042" formatCode="0.00E+00">
                  <c:v>4.2000000000000002E-4</c:v>
                </c:pt>
                <c:pt idx="86043" formatCode="0.00E+00">
                  <c:v>4.2000000000000002E-4</c:v>
                </c:pt>
                <c:pt idx="86044" formatCode="0.00E+00">
                  <c:v>4.2000000000000002E-4</c:v>
                </c:pt>
                <c:pt idx="86045" formatCode="0.00E+00">
                  <c:v>4.1899999999999999E-4</c:v>
                </c:pt>
                <c:pt idx="86046" formatCode="0.00E+00">
                  <c:v>4.1899999999999999E-4</c:v>
                </c:pt>
                <c:pt idx="86047" formatCode="0.00E+00">
                  <c:v>4.2000000000000002E-4</c:v>
                </c:pt>
                <c:pt idx="86048" formatCode="0.00E+00">
                  <c:v>4.2000000000000002E-4</c:v>
                </c:pt>
                <c:pt idx="86049" formatCode="0.00E+00">
                  <c:v>4.2000000000000002E-4</c:v>
                </c:pt>
                <c:pt idx="86050" formatCode="0.00E+00">
                  <c:v>4.1899999999999999E-4</c:v>
                </c:pt>
                <c:pt idx="86051" formatCode="0.00E+00">
                  <c:v>4.2000000000000002E-4</c:v>
                </c:pt>
                <c:pt idx="86052" formatCode="0.00E+00">
                  <c:v>4.1899999999999999E-4</c:v>
                </c:pt>
                <c:pt idx="86053" formatCode="0.00E+00">
                  <c:v>4.2000000000000002E-4</c:v>
                </c:pt>
                <c:pt idx="86054" formatCode="0.00E+00">
                  <c:v>4.1899999999999999E-4</c:v>
                </c:pt>
                <c:pt idx="86055" formatCode="0.00E+00">
                  <c:v>4.1899999999999999E-4</c:v>
                </c:pt>
                <c:pt idx="86056" formatCode="0.00E+00">
                  <c:v>4.2000000000000002E-4</c:v>
                </c:pt>
                <c:pt idx="86057" formatCode="0.00E+00">
                  <c:v>4.1899999999999999E-4</c:v>
                </c:pt>
                <c:pt idx="86058" formatCode="0.00E+00">
                  <c:v>4.2000000000000002E-4</c:v>
                </c:pt>
                <c:pt idx="86059" formatCode="0.00E+00">
                  <c:v>4.2000000000000002E-4</c:v>
                </c:pt>
                <c:pt idx="86060" formatCode="0.00E+00">
                  <c:v>4.1899999999999999E-4</c:v>
                </c:pt>
                <c:pt idx="86061" formatCode="0.00E+00">
                  <c:v>4.1899999999999999E-4</c:v>
                </c:pt>
                <c:pt idx="86062" formatCode="0.00E+00">
                  <c:v>4.1899999999999999E-4</c:v>
                </c:pt>
                <c:pt idx="86063" formatCode="0.00E+00">
                  <c:v>4.2000000000000002E-4</c:v>
                </c:pt>
                <c:pt idx="86064" formatCode="0.00E+00">
                  <c:v>4.1899999999999999E-4</c:v>
                </c:pt>
                <c:pt idx="86065" formatCode="0.00E+00">
                  <c:v>4.1899999999999999E-4</c:v>
                </c:pt>
                <c:pt idx="86066" formatCode="0.00E+00">
                  <c:v>4.2000000000000002E-4</c:v>
                </c:pt>
                <c:pt idx="86067" formatCode="0.00E+00">
                  <c:v>4.2000000000000002E-4</c:v>
                </c:pt>
                <c:pt idx="86068" formatCode="0.00E+00">
                  <c:v>4.1899999999999999E-4</c:v>
                </c:pt>
                <c:pt idx="86069" formatCode="0.00E+00">
                  <c:v>4.2000000000000002E-4</c:v>
                </c:pt>
                <c:pt idx="86070" formatCode="0.00E+00">
                  <c:v>4.2000000000000002E-4</c:v>
                </c:pt>
                <c:pt idx="86071" formatCode="0.00E+00">
                  <c:v>4.1899999999999999E-4</c:v>
                </c:pt>
                <c:pt idx="86072" formatCode="0.00E+00">
                  <c:v>4.1899999999999999E-4</c:v>
                </c:pt>
                <c:pt idx="86073" formatCode="0.00E+00">
                  <c:v>4.1899999999999999E-4</c:v>
                </c:pt>
                <c:pt idx="86074" formatCode="0.00E+00">
                  <c:v>4.1899999999999999E-4</c:v>
                </c:pt>
                <c:pt idx="86075" formatCode="0.00E+00">
                  <c:v>4.1899999999999999E-4</c:v>
                </c:pt>
                <c:pt idx="86076" formatCode="0.00E+00">
                  <c:v>4.1899999999999999E-4</c:v>
                </c:pt>
                <c:pt idx="86077" formatCode="0.00E+00">
                  <c:v>4.1899999999999999E-4</c:v>
                </c:pt>
                <c:pt idx="86078" formatCode="0.00E+00">
                  <c:v>4.1899999999999999E-4</c:v>
                </c:pt>
                <c:pt idx="86079" formatCode="0.00E+00">
                  <c:v>4.1899999999999999E-4</c:v>
                </c:pt>
                <c:pt idx="86080" formatCode="0.00E+00">
                  <c:v>4.1899999999999999E-4</c:v>
                </c:pt>
                <c:pt idx="86081" formatCode="0.00E+00">
                  <c:v>4.1899999999999999E-4</c:v>
                </c:pt>
                <c:pt idx="86082" formatCode="0.00E+00">
                  <c:v>4.1899999999999999E-4</c:v>
                </c:pt>
                <c:pt idx="86083" formatCode="0.00E+00">
                  <c:v>4.1899999999999999E-4</c:v>
                </c:pt>
                <c:pt idx="86084" formatCode="0.00E+00">
                  <c:v>4.1899999999999999E-4</c:v>
                </c:pt>
                <c:pt idx="86085" formatCode="0.00E+00">
                  <c:v>4.1899999999999999E-4</c:v>
                </c:pt>
                <c:pt idx="86086" formatCode="0.00E+00">
                  <c:v>4.1899999999999999E-4</c:v>
                </c:pt>
                <c:pt idx="86087" formatCode="0.00E+00">
                  <c:v>4.1899999999999999E-4</c:v>
                </c:pt>
                <c:pt idx="86088" formatCode="0.00E+00">
                  <c:v>4.1899999999999999E-4</c:v>
                </c:pt>
                <c:pt idx="86089" formatCode="0.00E+00">
                  <c:v>4.1899999999999999E-4</c:v>
                </c:pt>
                <c:pt idx="86090" formatCode="0.00E+00">
                  <c:v>4.1899999999999999E-4</c:v>
                </c:pt>
                <c:pt idx="86091" formatCode="0.00E+00">
                  <c:v>4.1899999999999999E-4</c:v>
                </c:pt>
                <c:pt idx="86092" formatCode="0.00E+00">
                  <c:v>4.1899999999999999E-4</c:v>
                </c:pt>
                <c:pt idx="86093" formatCode="0.00E+00">
                  <c:v>4.1899999999999999E-4</c:v>
                </c:pt>
                <c:pt idx="86094" formatCode="0.00E+00">
                  <c:v>4.1899999999999999E-4</c:v>
                </c:pt>
                <c:pt idx="86095" formatCode="0.00E+00">
                  <c:v>4.1899999999999999E-4</c:v>
                </c:pt>
                <c:pt idx="86096" formatCode="0.00E+00">
                  <c:v>4.1899999999999999E-4</c:v>
                </c:pt>
                <c:pt idx="86097" formatCode="0.00E+00">
                  <c:v>4.1899999999999999E-4</c:v>
                </c:pt>
                <c:pt idx="86098" formatCode="0.00E+00">
                  <c:v>4.1899999999999999E-4</c:v>
                </c:pt>
                <c:pt idx="86099" formatCode="0.00E+00">
                  <c:v>4.1899999999999999E-4</c:v>
                </c:pt>
                <c:pt idx="86100" formatCode="0.00E+00">
                  <c:v>4.1899999999999999E-4</c:v>
                </c:pt>
                <c:pt idx="86101" formatCode="0.00E+00">
                  <c:v>4.1899999999999999E-4</c:v>
                </c:pt>
                <c:pt idx="86102" formatCode="0.00E+00">
                  <c:v>4.1899999999999999E-4</c:v>
                </c:pt>
                <c:pt idx="86103" formatCode="0.00E+00">
                  <c:v>4.1899999999999999E-4</c:v>
                </c:pt>
                <c:pt idx="86104" formatCode="0.00E+00">
                  <c:v>4.1899999999999999E-4</c:v>
                </c:pt>
                <c:pt idx="86105" formatCode="0.00E+00">
                  <c:v>4.1899999999999999E-4</c:v>
                </c:pt>
                <c:pt idx="86106" formatCode="0.00E+00">
                  <c:v>4.1899999999999999E-4</c:v>
                </c:pt>
                <c:pt idx="86107" formatCode="0.00E+00">
                  <c:v>4.1899999999999999E-4</c:v>
                </c:pt>
                <c:pt idx="86108" formatCode="0.00E+00">
                  <c:v>4.1899999999999999E-4</c:v>
                </c:pt>
                <c:pt idx="86109" formatCode="0.00E+00">
                  <c:v>4.1899999999999999E-4</c:v>
                </c:pt>
                <c:pt idx="86110" formatCode="0.00E+00">
                  <c:v>4.1899999999999999E-4</c:v>
                </c:pt>
                <c:pt idx="86111" formatCode="0.00E+00">
                  <c:v>4.1899999999999999E-4</c:v>
                </c:pt>
                <c:pt idx="86112" formatCode="0.00E+00">
                  <c:v>4.1899999999999999E-4</c:v>
                </c:pt>
                <c:pt idx="86113" formatCode="0.00E+00">
                  <c:v>4.1899999999999999E-4</c:v>
                </c:pt>
                <c:pt idx="86114" formatCode="0.00E+00">
                  <c:v>4.3300000000000001E-4</c:v>
                </c:pt>
                <c:pt idx="86115" formatCode="0.00E+00">
                  <c:v>5.2899999999999996E-4</c:v>
                </c:pt>
                <c:pt idx="86116" formatCode="0.00E+00">
                  <c:v>7.2400000000000003E-4</c:v>
                </c:pt>
                <c:pt idx="86117" formatCode="0.00E+00">
                  <c:v>8.4199999999999998E-4</c:v>
                </c:pt>
                <c:pt idx="86118" formatCode="0.00E+00">
                  <c:v>8.2100000000000001E-4</c:v>
                </c:pt>
                <c:pt idx="86119" formatCode="0.00E+00">
                  <c:v>7.8200000000000003E-4</c:v>
                </c:pt>
                <c:pt idx="86120" formatCode="0.00E+00">
                  <c:v>7.7800000000000005E-4</c:v>
                </c:pt>
                <c:pt idx="86121" formatCode="0.00E+00">
                  <c:v>7.67E-4</c:v>
                </c:pt>
                <c:pt idx="86122" formatCode="0.00E+00">
                  <c:v>7.5699999999999997E-4</c:v>
                </c:pt>
                <c:pt idx="86123" formatCode="0.00E+00">
                  <c:v>7.54E-4</c:v>
                </c:pt>
                <c:pt idx="86124" formatCode="0.00E+00">
                  <c:v>7.4600000000000003E-4</c:v>
                </c:pt>
                <c:pt idx="86125" formatCode="0.00E+00">
                  <c:v>7.45E-4</c:v>
                </c:pt>
                <c:pt idx="86126" formatCode="0.00E+00">
                  <c:v>7.3899999999999997E-4</c:v>
                </c:pt>
                <c:pt idx="86127" formatCode="0.00E+00">
                  <c:v>7.3700000000000002E-4</c:v>
                </c:pt>
                <c:pt idx="86128" formatCode="0.00E+00">
                  <c:v>7.3399999999999995E-4</c:v>
                </c:pt>
                <c:pt idx="86129" formatCode="0.00E+00">
                  <c:v>7.3099999999999999E-4</c:v>
                </c:pt>
                <c:pt idx="86130" formatCode="0.00E+00">
                  <c:v>7.2900000000000005E-4</c:v>
                </c:pt>
                <c:pt idx="86131" formatCode="0.00E+00">
                  <c:v>7.2599999999999997E-4</c:v>
                </c:pt>
                <c:pt idx="86132" formatCode="0.00E+00">
                  <c:v>7.2499999999999995E-4</c:v>
                </c:pt>
                <c:pt idx="86133" formatCode="0.00E+00">
                  <c:v>7.2300000000000001E-4</c:v>
                </c:pt>
                <c:pt idx="86134" formatCode="0.00E+00">
                  <c:v>7.2099999999999996E-4</c:v>
                </c:pt>
                <c:pt idx="86135" formatCode="0.00E+00">
                  <c:v>7.1900000000000002E-4</c:v>
                </c:pt>
                <c:pt idx="86136" formatCode="0.00E+00">
                  <c:v>7.1699999999999997E-4</c:v>
                </c:pt>
                <c:pt idx="86137" formatCode="0.00E+00">
                  <c:v>7.1599999999999995E-4</c:v>
                </c:pt>
                <c:pt idx="86138" formatCode="0.00E+00">
                  <c:v>7.1400000000000001E-4</c:v>
                </c:pt>
                <c:pt idx="86139" formatCode="0.00E+00">
                  <c:v>7.1299999999999998E-4</c:v>
                </c:pt>
                <c:pt idx="86140" formatCode="0.00E+00">
                  <c:v>7.1199999999999996E-4</c:v>
                </c:pt>
                <c:pt idx="86141" formatCode="0.00E+00">
                  <c:v>7.1000000000000002E-4</c:v>
                </c:pt>
                <c:pt idx="86142" formatCode="0.00E+00">
                  <c:v>7.0899999999999999E-4</c:v>
                </c:pt>
                <c:pt idx="86143" formatCode="0.00E+00">
                  <c:v>7.0799999999999997E-4</c:v>
                </c:pt>
                <c:pt idx="86144" formatCode="0.00E+00">
                  <c:v>7.0600000000000003E-4</c:v>
                </c:pt>
                <c:pt idx="86145" formatCode="0.00E+00">
                  <c:v>7.0500000000000001E-4</c:v>
                </c:pt>
                <c:pt idx="86146" formatCode="0.00E+00">
                  <c:v>7.0399999999999998E-4</c:v>
                </c:pt>
                <c:pt idx="86147" formatCode="0.00E+00">
                  <c:v>7.0299999999999996E-4</c:v>
                </c:pt>
                <c:pt idx="86148" formatCode="0.00E+00">
                  <c:v>7.0200000000000004E-4</c:v>
                </c:pt>
                <c:pt idx="86149" formatCode="0.00E+00">
                  <c:v>6.9999999999999999E-4</c:v>
                </c:pt>
                <c:pt idx="86150" formatCode="0.00E+00">
                  <c:v>6.9899999999999997E-4</c:v>
                </c:pt>
                <c:pt idx="86151" formatCode="0.00E+00">
                  <c:v>6.9800000000000005E-4</c:v>
                </c:pt>
                <c:pt idx="86152" formatCode="0.00E+00">
                  <c:v>6.9700000000000003E-4</c:v>
                </c:pt>
                <c:pt idx="86153" formatCode="0.00E+00">
                  <c:v>6.96E-4</c:v>
                </c:pt>
                <c:pt idx="86154" formatCode="0.00E+00">
                  <c:v>6.9499999999999998E-4</c:v>
                </c:pt>
                <c:pt idx="86155" formatCode="0.00E+00">
                  <c:v>6.9399999999999996E-4</c:v>
                </c:pt>
                <c:pt idx="86156" formatCode="0.00E+00">
                  <c:v>6.9300000000000004E-4</c:v>
                </c:pt>
                <c:pt idx="86157" formatCode="0.00E+00">
                  <c:v>6.9200000000000002E-4</c:v>
                </c:pt>
                <c:pt idx="86158" formatCode="0.00E+00">
                  <c:v>6.8999999999999997E-4</c:v>
                </c:pt>
                <c:pt idx="86159" formatCode="0.00E+00">
                  <c:v>6.8999999999999997E-4</c:v>
                </c:pt>
                <c:pt idx="86160" formatCode="0.00E+00">
                  <c:v>6.8900000000000005E-4</c:v>
                </c:pt>
                <c:pt idx="86161" formatCode="0.00E+00">
                  <c:v>6.8800000000000003E-4</c:v>
                </c:pt>
                <c:pt idx="86162" formatCode="0.00E+00">
                  <c:v>6.87E-4</c:v>
                </c:pt>
                <c:pt idx="86163" formatCode="0.00E+00">
                  <c:v>6.8499999999999995E-4</c:v>
                </c:pt>
                <c:pt idx="86164" formatCode="0.00E+00">
                  <c:v>6.8499999999999995E-4</c:v>
                </c:pt>
                <c:pt idx="86165" formatCode="0.00E+00">
                  <c:v>6.8400000000000004E-4</c:v>
                </c:pt>
                <c:pt idx="86166" formatCode="0.00E+00">
                  <c:v>6.8199999999999999E-4</c:v>
                </c:pt>
                <c:pt idx="86167" formatCode="0.00E+00">
                  <c:v>6.8199999999999999E-4</c:v>
                </c:pt>
                <c:pt idx="86168" formatCode="0.00E+00">
                  <c:v>6.8099999999999996E-4</c:v>
                </c:pt>
                <c:pt idx="86169" formatCode="0.00E+00">
                  <c:v>6.8000000000000005E-4</c:v>
                </c:pt>
                <c:pt idx="86170" formatCode="0.00E+00">
                  <c:v>6.7900000000000002E-4</c:v>
                </c:pt>
                <c:pt idx="86171" formatCode="0.00E+00">
                  <c:v>6.78E-4</c:v>
                </c:pt>
                <c:pt idx="86172" formatCode="0.00E+00">
                  <c:v>6.7699999999999998E-4</c:v>
                </c:pt>
                <c:pt idx="86173" formatCode="0.00E+00">
                  <c:v>6.7599999999999995E-4</c:v>
                </c:pt>
                <c:pt idx="86174" formatCode="0.00E+00">
                  <c:v>6.7500000000000004E-4</c:v>
                </c:pt>
                <c:pt idx="86175" formatCode="0.00E+00">
                  <c:v>6.7400000000000001E-4</c:v>
                </c:pt>
                <c:pt idx="86176" formatCode="0.00E+00">
                  <c:v>6.7299999999999999E-4</c:v>
                </c:pt>
                <c:pt idx="86177" formatCode="0.00E+00">
                  <c:v>6.7199999999999996E-4</c:v>
                </c:pt>
                <c:pt idx="86178" formatCode="0.00E+00">
                  <c:v>6.7100000000000005E-4</c:v>
                </c:pt>
                <c:pt idx="86179" formatCode="0.00E+00">
                  <c:v>6.7000000000000002E-4</c:v>
                </c:pt>
                <c:pt idx="86180" formatCode="0.00E+00">
                  <c:v>6.7000000000000002E-4</c:v>
                </c:pt>
                <c:pt idx="86181" formatCode="0.00E+00">
                  <c:v>6.69E-4</c:v>
                </c:pt>
                <c:pt idx="86182" formatCode="0.00E+00">
                  <c:v>6.6799999999999997E-4</c:v>
                </c:pt>
                <c:pt idx="86183" formatCode="0.00E+00">
                  <c:v>6.6699999999999995E-4</c:v>
                </c:pt>
                <c:pt idx="86184" formatCode="0.00E+00">
                  <c:v>6.6600000000000003E-4</c:v>
                </c:pt>
                <c:pt idx="86185" formatCode="0.00E+00">
                  <c:v>6.6500000000000001E-4</c:v>
                </c:pt>
                <c:pt idx="86186" formatCode="0.00E+00">
                  <c:v>6.6399999999999999E-4</c:v>
                </c:pt>
                <c:pt idx="86187" formatCode="0.00E+00">
                  <c:v>6.6299999999999996E-4</c:v>
                </c:pt>
                <c:pt idx="86188" formatCode="0.00E+00">
                  <c:v>6.6299999999999996E-4</c:v>
                </c:pt>
                <c:pt idx="86189" formatCode="0.00E+00">
                  <c:v>6.6200000000000005E-4</c:v>
                </c:pt>
                <c:pt idx="86190" formatCode="0.00E+00">
                  <c:v>6.6100000000000002E-4</c:v>
                </c:pt>
                <c:pt idx="86191" formatCode="0.00E+00">
                  <c:v>6.6E-4</c:v>
                </c:pt>
                <c:pt idx="86192" formatCode="0.00E+00">
                  <c:v>6.5899999999999997E-4</c:v>
                </c:pt>
                <c:pt idx="86193" formatCode="0.00E+00">
                  <c:v>6.5799999999999995E-4</c:v>
                </c:pt>
                <c:pt idx="86194" formatCode="0.00E+00">
                  <c:v>6.5700000000000003E-4</c:v>
                </c:pt>
                <c:pt idx="86195" formatCode="0.00E+00">
                  <c:v>6.5700000000000003E-4</c:v>
                </c:pt>
                <c:pt idx="86196" formatCode="0.00E+00">
                  <c:v>6.5600000000000001E-4</c:v>
                </c:pt>
                <c:pt idx="86197" formatCode="0.00E+00">
                  <c:v>6.5499999999999998E-4</c:v>
                </c:pt>
                <c:pt idx="86198" formatCode="0.00E+00">
                  <c:v>6.5399999999999996E-4</c:v>
                </c:pt>
                <c:pt idx="86199" formatCode="0.00E+00">
                  <c:v>6.5300000000000004E-4</c:v>
                </c:pt>
                <c:pt idx="86200" formatCode="0.00E+00">
                  <c:v>6.5300000000000004E-4</c:v>
                </c:pt>
                <c:pt idx="86201" formatCode="0.00E+00">
                  <c:v>6.5200000000000002E-4</c:v>
                </c:pt>
                <c:pt idx="86202" formatCode="0.00E+00">
                  <c:v>6.5099999999999999E-4</c:v>
                </c:pt>
                <c:pt idx="86203" formatCode="0.00E+00">
                  <c:v>6.4999999999999997E-4</c:v>
                </c:pt>
                <c:pt idx="86204" formatCode="0.00E+00">
                  <c:v>6.4899999999999995E-4</c:v>
                </c:pt>
                <c:pt idx="86205" formatCode="0.00E+00">
                  <c:v>6.4899999999999995E-4</c:v>
                </c:pt>
                <c:pt idx="86206" formatCode="0.00E+00">
                  <c:v>6.4800000000000003E-4</c:v>
                </c:pt>
                <c:pt idx="86207" formatCode="0.00E+00">
                  <c:v>6.4700000000000001E-4</c:v>
                </c:pt>
                <c:pt idx="86208" formatCode="0.00E+00">
                  <c:v>6.4599999999999998E-4</c:v>
                </c:pt>
                <c:pt idx="86209" formatCode="0.00E+00">
                  <c:v>6.4499999999999996E-4</c:v>
                </c:pt>
                <c:pt idx="86210" formatCode="0.00E+00">
                  <c:v>6.4499999999999996E-4</c:v>
                </c:pt>
                <c:pt idx="86211" formatCode="0.00E+00">
                  <c:v>6.4400000000000004E-4</c:v>
                </c:pt>
                <c:pt idx="86212" formatCode="0.00E+00">
                  <c:v>6.4300000000000002E-4</c:v>
                </c:pt>
                <c:pt idx="86213" formatCode="0.00E+00">
                  <c:v>6.4300000000000002E-4</c:v>
                </c:pt>
                <c:pt idx="86214" formatCode="0.00E+00">
                  <c:v>6.4199999999999999E-4</c:v>
                </c:pt>
                <c:pt idx="86215" formatCode="0.00E+00">
                  <c:v>6.4099999999999997E-4</c:v>
                </c:pt>
                <c:pt idx="86216" formatCode="0.00E+00">
                  <c:v>6.4000000000000005E-4</c:v>
                </c:pt>
                <c:pt idx="86217" formatCode="0.00E+00">
                  <c:v>6.4000000000000005E-4</c:v>
                </c:pt>
                <c:pt idx="86218" formatCode="0.00E+00">
                  <c:v>6.3900000000000003E-4</c:v>
                </c:pt>
                <c:pt idx="86219" formatCode="0.00E+00">
                  <c:v>6.38E-4</c:v>
                </c:pt>
                <c:pt idx="86220" formatCode="0.00E+00">
                  <c:v>6.38E-4</c:v>
                </c:pt>
                <c:pt idx="86221" formatCode="0.00E+00">
                  <c:v>6.3699999999999998E-4</c:v>
                </c:pt>
                <c:pt idx="86222" formatCode="0.00E+00">
                  <c:v>6.3599999999999996E-4</c:v>
                </c:pt>
                <c:pt idx="86223" formatCode="0.00E+00">
                  <c:v>6.3599999999999996E-4</c:v>
                </c:pt>
                <c:pt idx="86224" formatCode="0.00E+00">
                  <c:v>6.3500000000000004E-4</c:v>
                </c:pt>
                <c:pt idx="86225" formatCode="0.00E+00">
                  <c:v>6.3400000000000001E-4</c:v>
                </c:pt>
                <c:pt idx="86226" formatCode="0.00E+00">
                  <c:v>6.3299999999999999E-4</c:v>
                </c:pt>
                <c:pt idx="86227" formatCode="0.00E+00">
                  <c:v>6.3299999999999999E-4</c:v>
                </c:pt>
                <c:pt idx="86228" formatCode="0.00E+00">
                  <c:v>6.3199999999999997E-4</c:v>
                </c:pt>
                <c:pt idx="86229" formatCode="0.00E+00">
                  <c:v>6.3100000000000005E-4</c:v>
                </c:pt>
                <c:pt idx="86230" formatCode="0.00E+00">
                  <c:v>6.3100000000000005E-4</c:v>
                </c:pt>
                <c:pt idx="86231" formatCode="0.00E+00">
                  <c:v>6.3000000000000003E-4</c:v>
                </c:pt>
                <c:pt idx="86232" formatCode="0.00E+00">
                  <c:v>6.3000000000000003E-4</c:v>
                </c:pt>
                <c:pt idx="86233" formatCode="0.00E+00">
                  <c:v>6.29E-4</c:v>
                </c:pt>
                <c:pt idx="86234" formatCode="0.00E+00">
                  <c:v>6.2799999999999998E-4</c:v>
                </c:pt>
                <c:pt idx="86235" formatCode="0.00E+00">
                  <c:v>6.2799999999999998E-4</c:v>
                </c:pt>
                <c:pt idx="86236" formatCode="0.00E+00">
                  <c:v>6.2699999999999995E-4</c:v>
                </c:pt>
                <c:pt idx="86237" formatCode="0.00E+00">
                  <c:v>6.2600000000000004E-4</c:v>
                </c:pt>
                <c:pt idx="86238" formatCode="0.00E+00">
                  <c:v>6.2600000000000004E-4</c:v>
                </c:pt>
                <c:pt idx="86239" formatCode="0.00E+00">
                  <c:v>6.2500000000000001E-4</c:v>
                </c:pt>
                <c:pt idx="86240" formatCode="0.00E+00">
                  <c:v>6.2399999999999999E-4</c:v>
                </c:pt>
                <c:pt idx="86241" formatCode="0.00E+00">
                  <c:v>6.2399999999999999E-4</c:v>
                </c:pt>
                <c:pt idx="86242" formatCode="0.00E+00">
                  <c:v>6.2299999999999996E-4</c:v>
                </c:pt>
                <c:pt idx="86243" formatCode="0.00E+00">
                  <c:v>6.2299999999999996E-4</c:v>
                </c:pt>
                <c:pt idx="86244" formatCode="0.00E+00">
                  <c:v>6.2200000000000005E-4</c:v>
                </c:pt>
                <c:pt idx="86245" formatCode="0.00E+00">
                  <c:v>6.2100000000000002E-4</c:v>
                </c:pt>
                <c:pt idx="86246" formatCode="0.00E+00">
                  <c:v>6.2100000000000002E-4</c:v>
                </c:pt>
                <c:pt idx="86247" formatCode="0.00E+00">
                  <c:v>6.2E-4</c:v>
                </c:pt>
                <c:pt idx="86248" formatCode="0.00E+00">
                  <c:v>6.1899999999999998E-4</c:v>
                </c:pt>
                <c:pt idx="86249" formatCode="0.00E+00">
                  <c:v>6.1899999999999998E-4</c:v>
                </c:pt>
                <c:pt idx="86250" formatCode="0.00E+00">
                  <c:v>6.1799999999999995E-4</c:v>
                </c:pt>
                <c:pt idx="86251" formatCode="0.00E+00">
                  <c:v>6.1799999999999995E-4</c:v>
                </c:pt>
                <c:pt idx="86252" formatCode="0.00E+00">
                  <c:v>6.1700000000000004E-4</c:v>
                </c:pt>
                <c:pt idx="86253" formatCode="0.00E+00">
                  <c:v>6.1700000000000004E-4</c:v>
                </c:pt>
                <c:pt idx="86254" formatCode="0.00E+00">
                  <c:v>6.1600000000000001E-4</c:v>
                </c:pt>
                <c:pt idx="86255" formatCode="0.00E+00">
                  <c:v>6.1499999999999999E-4</c:v>
                </c:pt>
                <c:pt idx="86256" formatCode="0.00E+00">
                  <c:v>6.1499999999999999E-4</c:v>
                </c:pt>
                <c:pt idx="86257" formatCode="0.00E+00">
                  <c:v>6.1399999999999996E-4</c:v>
                </c:pt>
                <c:pt idx="86258" formatCode="0.00E+00">
                  <c:v>6.1399999999999996E-4</c:v>
                </c:pt>
                <c:pt idx="86259" formatCode="0.00E+00">
                  <c:v>6.1300000000000005E-4</c:v>
                </c:pt>
                <c:pt idx="86260" formatCode="0.00E+00">
                  <c:v>6.1300000000000005E-4</c:v>
                </c:pt>
                <c:pt idx="86261" formatCode="0.00E+00">
                  <c:v>6.1200000000000002E-4</c:v>
                </c:pt>
                <c:pt idx="86262" formatCode="0.00E+00">
                  <c:v>6.1200000000000002E-4</c:v>
                </c:pt>
                <c:pt idx="86263" formatCode="0.00E+00">
                  <c:v>6.11E-4</c:v>
                </c:pt>
                <c:pt idx="86264" formatCode="0.00E+00">
                  <c:v>6.11E-4</c:v>
                </c:pt>
                <c:pt idx="86265" formatCode="0.00E+00">
                  <c:v>6.0999999999999997E-4</c:v>
                </c:pt>
                <c:pt idx="86266" formatCode="0.00E+00">
                  <c:v>6.0999999999999997E-4</c:v>
                </c:pt>
                <c:pt idx="86267" formatCode="0.00E+00">
                  <c:v>6.0899999999999995E-4</c:v>
                </c:pt>
                <c:pt idx="86268" formatCode="0.00E+00">
                  <c:v>6.0899999999999995E-4</c:v>
                </c:pt>
                <c:pt idx="86269" formatCode="0.00E+00">
                  <c:v>6.0800000000000003E-4</c:v>
                </c:pt>
                <c:pt idx="86270" formatCode="0.00E+00">
                  <c:v>6.0800000000000003E-4</c:v>
                </c:pt>
                <c:pt idx="86271" formatCode="0.00E+00">
                  <c:v>6.0700000000000001E-4</c:v>
                </c:pt>
                <c:pt idx="86272" formatCode="0.00E+00">
                  <c:v>6.0700000000000001E-4</c:v>
                </c:pt>
                <c:pt idx="86273" formatCode="0.00E+00">
                  <c:v>6.0599999999999998E-4</c:v>
                </c:pt>
                <c:pt idx="86274" formatCode="0.00E+00">
                  <c:v>6.0599999999999998E-4</c:v>
                </c:pt>
                <c:pt idx="86275" formatCode="0.00E+00">
                  <c:v>6.0499999999999996E-4</c:v>
                </c:pt>
                <c:pt idx="86276" formatCode="0.00E+00">
                  <c:v>6.0499999999999996E-4</c:v>
                </c:pt>
                <c:pt idx="86277" formatCode="0.00E+00">
                  <c:v>6.0400000000000004E-4</c:v>
                </c:pt>
                <c:pt idx="86278" formatCode="0.00E+00">
                  <c:v>6.0400000000000004E-4</c:v>
                </c:pt>
                <c:pt idx="86279" formatCode="0.00E+00">
                  <c:v>6.0300000000000002E-4</c:v>
                </c:pt>
                <c:pt idx="86280" formatCode="0.00E+00">
                  <c:v>6.0300000000000002E-4</c:v>
                </c:pt>
                <c:pt idx="86281" formatCode="0.00E+00">
                  <c:v>6.02E-4</c:v>
                </c:pt>
                <c:pt idx="86282" formatCode="0.00E+00">
                  <c:v>6.02E-4</c:v>
                </c:pt>
                <c:pt idx="86283" formatCode="0.00E+00">
                  <c:v>6.0099999999999997E-4</c:v>
                </c:pt>
                <c:pt idx="86284" formatCode="0.00E+00">
                  <c:v>6.0099999999999997E-4</c:v>
                </c:pt>
                <c:pt idx="86285" formatCode="0.00E+00">
                  <c:v>5.9999999999999995E-4</c:v>
                </c:pt>
                <c:pt idx="86286" formatCode="0.00E+00">
                  <c:v>5.9999999999999995E-4</c:v>
                </c:pt>
                <c:pt idx="86287" formatCode="0.00E+00">
                  <c:v>5.9900000000000003E-4</c:v>
                </c:pt>
                <c:pt idx="86288" formatCode="0.00E+00">
                  <c:v>5.9900000000000003E-4</c:v>
                </c:pt>
                <c:pt idx="86289" formatCode="0.00E+00">
                  <c:v>5.9800000000000001E-4</c:v>
                </c:pt>
                <c:pt idx="86290" formatCode="0.00E+00">
                  <c:v>5.9800000000000001E-4</c:v>
                </c:pt>
                <c:pt idx="86291" formatCode="0.00E+00">
                  <c:v>5.9800000000000001E-4</c:v>
                </c:pt>
                <c:pt idx="86292" formatCode="0.00E+00">
                  <c:v>5.9699999999999998E-4</c:v>
                </c:pt>
                <c:pt idx="86293" formatCode="0.00E+00">
                  <c:v>5.9599999999999996E-4</c:v>
                </c:pt>
                <c:pt idx="86294" formatCode="0.00E+00">
                  <c:v>5.9599999999999996E-4</c:v>
                </c:pt>
                <c:pt idx="86295" formatCode="0.00E+00">
                  <c:v>5.9599999999999996E-4</c:v>
                </c:pt>
                <c:pt idx="86296" formatCode="0.00E+00">
                  <c:v>5.9500000000000004E-4</c:v>
                </c:pt>
                <c:pt idx="86297" formatCode="0.00E+00">
                  <c:v>5.9500000000000004E-4</c:v>
                </c:pt>
                <c:pt idx="86298" formatCode="0.00E+00">
                  <c:v>5.9500000000000004E-4</c:v>
                </c:pt>
                <c:pt idx="86299" formatCode="0.00E+00">
                  <c:v>5.9400000000000002E-4</c:v>
                </c:pt>
                <c:pt idx="86300" formatCode="0.00E+00">
                  <c:v>5.9299999999999999E-4</c:v>
                </c:pt>
                <c:pt idx="86301" formatCode="0.00E+00">
                  <c:v>5.9299999999999999E-4</c:v>
                </c:pt>
                <c:pt idx="86302" formatCode="0.00E+00">
                  <c:v>5.9299999999999999E-4</c:v>
                </c:pt>
                <c:pt idx="86303" formatCode="0.00E+00">
                  <c:v>5.9199999999999997E-4</c:v>
                </c:pt>
                <c:pt idx="86304" formatCode="0.00E+00">
                  <c:v>5.9199999999999997E-4</c:v>
                </c:pt>
                <c:pt idx="86305" formatCode="0.00E+00">
                  <c:v>5.9199999999999997E-4</c:v>
                </c:pt>
                <c:pt idx="86306" formatCode="0.00E+00">
                  <c:v>5.9100000000000005E-4</c:v>
                </c:pt>
                <c:pt idx="86307" formatCode="0.00E+00">
                  <c:v>5.9100000000000005E-4</c:v>
                </c:pt>
                <c:pt idx="86308" formatCode="0.00E+00">
                  <c:v>5.9000000000000003E-4</c:v>
                </c:pt>
                <c:pt idx="86309" formatCode="0.00E+00">
                  <c:v>5.9000000000000003E-4</c:v>
                </c:pt>
                <c:pt idx="86310" formatCode="0.00E+00">
                  <c:v>5.8900000000000001E-4</c:v>
                </c:pt>
                <c:pt idx="86311" formatCode="0.00E+00">
                  <c:v>5.8900000000000001E-4</c:v>
                </c:pt>
                <c:pt idx="86312" formatCode="0.00E+00">
                  <c:v>5.8900000000000001E-4</c:v>
                </c:pt>
                <c:pt idx="86313" formatCode="0.00E+00">
                  <c:v>5.8799999999999998E-4</c:v>
                </c:pt>
                <c:pt idx="86314" formatCode="0.00E+00">
                  <c:v>5.8799999999999998E-4</c:v>
                </c:pt>
                <c:pt idx="86315" formatCode="0.00E+00">
                  <c:v>5.8699999999999996E-4</c:v>
                </c:pt>
                <c:pt idx="86316" formatCode="0.00E+00">
                  <c:v>5.8699999999999996E-4</c:v>
                </c:pt>
                <c:pt idx="86317" formatCode="0.00E+00">
                  <c:v>5.8600000000000004E-4</c:v>
                </c:pt>
                <c:pt idx="86318" formatCode="0.00E+00">
                  <c:v>5.8600000000000004E-4</c:v>
                </c:pt>
                <c:pt idx="86319" formatCode="0.00E+00">
                  <c:v>5.8600000000000004E-4</c:v>
                </c:pt>
                <c:pt idx="86320" formatCode="0.00E+00">
                  <c:v>5.8500000000000002E-4</c:v>
                </c:pt>
                <c:pt idx="86321" formatCode="0.00E+00">
                  <c:v>5.8500000000000002E-4</c:v>
                </c:pt>
                <c:pt idx="86322" formatCode="0.00E+00">
                  <c:v>5.8500000000000002E-4</c:v>
                </c:pt>
                <c:pt idx="86323" formatCode="0.00E+00">
                  <c:v>5.8399999999999999E-4</c:v>
                </c:pt>
                <c:pt idx="86324" formatCode="0.00E+00">
                  <c:v>5.8399999999999999E-4</c:v>
                </c:pt>
                <c:pt idx="86325" formatCode="0.00E+00">
                  <c:v>5.8299999999999997E-4</c:v>
                </c:pt>
                <c:pt idx="86326" formatCode="0.00E+00">
                  <c:v>5.8299999999999997E-4</c:v>
                </c:pt>
                <c:pt idx="86327" formatCode="0.00E+00">
                  <c:v>5.8299999999999997E-4</c:v>
                </c:pt>
                <c:pt idx="86328" formatCode="0.00E+00">
                  <c:v>5.8299999999999997E-4</c:v>
                </c:pt>
                <c:pt idx="86329" formatCode="0.00E+00">
                  <c:v>5.8200000000000005E-4</c:v>
                </c:pt>
                <c:pt idx="86330" formatCode="0.00E+00">
                  <c:v>5.8200000000000005E-4</c:v>
                </c:pt>
                <c:pt idx="86331" formatCode="0.00E+00">
                  <c:v>5.8100000000000003E-4</c:v>
                </c:pt>
                <c:pt idx="86332" formatCode="0.00E+00">
                  <c:v>5.8100000000000003E-4</c:v>
                </c:pt>
                <c:pt idx="86333" formatCode="0.00E+00">
                  <c:v>5.8E-4</c:v>
                </c:pt>
                <c:pt idx="86334" formatCode="0.00E+00">
                  <c:v>5.8E-4</c:v>
                </c:pt>
                <c:pt idx="86335" formatCode="0.00E+00">
                  <c:v>5.8E-4</c:v>
                </c:pt>
                <c:pt idx="86336" formatCode="0.00E+00">
                  <c:v>5.7899999999999998E-4</c:v>
                </c:pt>
                <c:pt idx="86337" formatCode="0.00E+00">
                  <c:v>5.7899999999999998E-4</c:v>
                </c:pt>
                <c:pt idx="86338" formatCode="0.00E+00">
                  <c:v>5.7899999999999998E-4</c:v>
                </c:pt>
                <c:pt idx="86339" formatCode="0.00E+00">
                  <c:v>5.7799999999999995E-4</c:v>
                </c:pt>
                <c:pt idx="86340" formatCode="0.00E+00">
                  <c:v>5.7799999999999995E-4</c:v>
                </c:pt>
                <c:pt idx="86341" formatCode="0.00E+00">
                  <c:v>5.7799999999999995E-4</c:v>
                </c:pt>
                <c:pt idx="86342" formatCode="0.00E+00">
                  <c:v>5.7700000000000004E-4</c:v>
                </c:pt>
                <c:pt idx="86343" formatCode="0.00E+00">
                  <c:v>5.7700000000000004E-4</c:v>
                </c:pt>
                <c:pt idx="86344" formatCode="0.00E+00">
                  <c:v>5.7700000000000004E-4</c:v>
                </c:pt>
                <c:pt idx="86345" formatCode="0.00E+00">
                  <c:v>5.7600000000000001E-4</c:v>
                </c:pt>
                <c:pt idx="86346" formatCode="0.00E+00">
                  <c:v>5.7600000000000001E-4</c:v>
                </c:pt>
                <c:pt idx="86347" formatCode="0.00E+00">
                  <c:v>5.7600000000000001E-4</c:v>
                </c:pt>
                <c:pt idx="86348" formatCode="0.00E+00">
                  <c:v>5.7600000000000001E-4</c:v>
                </c:pt>
                <c:pt idx="86349" formatCode="0.00E+00">
                  <c:v>5.7499999999999999E-4</c:v>
                </c:pt>
                <c:pt idx="86350" formatCode="0.00E+00">
                  <c:v>5.7499999999999999E-4</c:v>
                </c:pt>
                <c:pt idx="86351" formatCode="0.00E+00">
                  <c:v>5.7399999999999997E-4</c:v>
                </c:pt>
                <c:pt idx="86352" formatCode="0.00E+00">
                  <c:v>5.7399999999999997E-4</c:v>
                </c:pt>
                <c:pt idx="86353" formatCode="0.00E+00">
                  <c:v>5.7399999999999997E-4</c:v>
                </c:pt>
                <c:pt idx="86354" formatCode="0.00E+00">
                  <c:v>5.7399999999999997E-4</c:v>
                </c:pt>
                <c:pt idx="86355" formatCode="0.00E+00">
                  <c:v>5.7300000000000005E-4</c:v>
                </c:pt>
                <c:pt idx="86356" formatCode="0.00E+00">
                  <c:v>5.7300000000000005E-4</c:v>
                </c:pt>
                <c:pt idx="86357" formatCode="0.00E+00">
                  <c:v>5.7300000000000005E-4</c:v>
                </c:pt>
                <c:pt idx="86358" formatCode="0.00E+00">
                  <c:v>5.7200000000000003E-4</c:v>
                </c:pt>
                <c:pt idx="86359" formatCode="0.00E+00">
                  <c:v>5.7200000000000003E-4</c:v>
                </c:pt>
                <c:pt idx="86360" formatCode="0.00E+00">
                  <c:v>5.7200000000000003E-4</c:v>
                </c:pt>
                <c:pt idx="86361" formatCode="0.00E+00">
                  <c:v>5.71E-4</c:v>
                </c:pt>
                <c:pt idx="86362" formatCode="0.00E+00">
                  <c:v>5.71E-4</c:v>
                </c:pt>
                <c:pt idx="86363" formatCode="0.00E+00">
                  <c:v>5.71E-4</c:v>
                </c:pt>
                <c:pt idx="86364" formatCode="0.00E+00">
                  <c:v>5.6999999999999998E-4</c:v>
                </c:pt>
                <c:pt idx="86365" formatCode="0.00E+00">
                  <c:v>5.6999999999999998E-4</c:v>
                </c:pt>
                <c:pt idx="86366" formatCode="0.00E+00">
                  <c:v>5.6999999999999998E-4</c:v>
                </c:pt>
                <c:pt idx="86367" formatCode="0.00E+00">
                  <c:v>5.6899999999999995E-4</c:v>
                </c:pt>
                <c:pt idx="86368" formatCode="0.00E+00">
                  <c:v>5.6899999999999995E-4</c:v>
                </c:pt>
                <c:pt idx="86369" formatCode="0.00E+00">
                  <c:v>5.6899999999999995E-4</c:v>
                </c:pt>
                <c:pt idx="86370" formatCode="0.00E+00">
                  <c:v>5.6899999999999995E-4</c:v>
                </c:pt>
                <c:pt idx="86371" formatCode="0.00E+00">
                  <c:v>5.6800000000000004E-4</c:v>
                </c:pt>
                <c:pt idx="86372" formatCode="0.00E+00">
                  <c:v>5.6800000000000004E-4</c:v>
                </c:pt>
                <c:pt idx="86373" formatCode="0.00E+00">
                  <c:v>5.6800000000000004E-4</c:v>
                </c:pt>
                <c:pt idx="86374" formatCode="0.00E+00">
                  <c:v>5.6700000000000001E-4</c:v>
                </c:pt>
                <c:pt idx="86375" formatCode="0.00E+00">
                  <c:v>5.6700000000000001E-4</c:v>
                </c:pt>
                <c:pt idx="86376" formatCode="0.00E+00">
                  <c:v>5.6700000000000001E-4</c:v>
                </c:pt>
                <c:pt idx="86377" formatCode="0.00E+00">
                  <c:v>5.6599999999999999E-4</c:v>
                </c:pt>
                <c:pt idx="86378" formatCode="0.00E+00">
                  <c:v>5.6599999999999999E-4</c:v>
                </c:pt>
                <c:pt idx="86379" formatCode="0.00E+00">
                  <c:v>5.6599999999999999E-4</c:v>
                </c:pt>
                <c:pt idx="86380" formatCode="0.00E+00">
                  <c:v>5.6599999999999999E-4</c:v>
                </c:pt>
                <c:pt idx="86381" formatCode="0.00E+00">
                  <c:v>5.6499999999999996E-4</c:v>
                </c:pt>
                <c:pt idx="86382" formatCode="0.00E+00">
                  <c:v>5.6499999999999996E-4</c:v>
                </c:pt>
                <c:pt idx="86383" formatCode="0.00E+00">
                  <c:v>5.6499999999999996E-4</c:v>
                </c:pt>
                <c:pt idx="86384" formatCode="0.00E+00">
                  <c:v>5.6499999999999996E-4</c:v>
                </c:pt>
                <c:pt idx="86385" formatCode="0.00E+00">
                  <c:v>5.6400000000000005E-4</c:v>
                </c:pt>
                <c:pt idx="86386" formatCode="0.00E+00">
                  <c:v>5.6400000000000005E-4</c:v>
                </c:pt>
                <c:pt idx="86387" formatCode="0.00E+00">
                  <c:v>5.6400000000000005E-4</c:v>
                </c:pt>
                <c:pt idx="86388" formatCode="0.00E+00">
                  <c:v>5.6300000000000002E-4</c:v>
                </c:pt>
                <c:pt idx="86389" formatCode="0.00E+00">
                  <c:v>5.6300000000000002E-4</c:v>
                </c:pt>
                <c:pt idx="86390" formatCode="0.00E+00">
                  <c:v>5.6300000000000002E-4</c:v>
                </c:pt>
                <c:pt idx="86391" formatCode="0.00E+00">
                  <c:v>5.6300000000000002E-4</c:v>
                </c:pt>
                <c:pt idx="86392" formatCode="0.00E+00">
                  <c:v>5.62E-4</c:v>
                </c:pt>
                <c:pt idx="86393" formatCode="0.00E+00">
                  <c:v>5.62E-4</c:v>
                </c:pt>
                <c:pt idx="86394" formatCode="0.00E+00">
                  <c:v>5.62E-4</c:v>
                </c:pt>
                <c:pt idx="86395" formatCode="0.00E+00">
                  <c:v>5.6099999999999998E-4</c:v>
                </c:pt>
                <c:pt idx="86396" formatCode="0.00E+00">
                  <c:v>5.6099999999999998E-4</c:v>
                </c:pt>
                <c:pt idx="86397" formatCode="0.00E+00">
                  <c:v>5.6099999999999998E-4</c:v>
                </c:pt>
                <c:pt idx="86398" formatCode="0.00E+00">
                  <c:v>5.6099999999999998E-4</c:v>
                </c:pt>
                <c:pt idx="86399" formatCode="0.00E+00">
                  <c:v>5.6099999999999998E-4</c:v>
                </c:pt>
                <c:pt idx="86400" formatCode="0.00E+00">
                  <c:v>5.5999999999999995E-4</c:v>
                </c:pt>
                <c:pt idx="86401" formatCode="0.00E+00">
                  <c:v>5.5999999999999995E-4</c:v>
                </c:pt>
                <c:pt idx="86402" formatCode="0.00E+00">
                  <c:v>5.5999999999999995E-4</c:v>
                </c:pt>
                <c:pt idx="86403" formatCode="0.00E+00">
                  <c:v>5.5900000000000004E-4</c:v>
                </c:pt>
                <c:pt idx="86404" formatCode="0.00E+00">
                  <c:v>5.5900000000000004E-4</c:v>
                </c:pt>
                <c:pt idx="86405" formatCode="0.00E+00">
                  <c:v>5.5900000000000004E-4</c:v>
                </c:pt>
                <c:pt idx="86406" formatCode="0.00E+00">
                  <c:v>5.5900000000000004E-4</c:v>
                </c:pt>
                <c:pt idx="86407" formatCode="0.00E+00">
                  <c:v>5.5900000000000004E-4</c:v>
                </c:pt>
                <c:pt idx="86408" formatCode="0.00E+00">
                  <c:v>5.5800000000000001E-4</c:v>
                </c:pt>
                <c:pt idx="86409" formatCode="0.00E+00">
                  <c:v>5.5800000000000001E-4</c:v>
                </c:pt>
                <c:pt idx="86410" formatCode="0.00E+00">
                  <c:v>5.5800000000000001E-4</c:v>
                </c:pt>
                <c:pt idx="86411" formatCode="0.00E+00">
                  <c:v>5.5800000000000001E-4</c:v>
                </c:pt>
                <c:pt idx="86412" formatCode="0.00E+00">
                  <c:v>5.5800000000000001E-4</c:v>
                </c:pt>
                <c:pt idx="86413" formatCode="0.00E+00">
                  <c:v>5.5699999999999999E-4</c:v>
                </c:pt>
                <c:pt idx="86414" formatCode="0.00E+00">
                  <c:v>5.5699999999999999E-4</c:v>
                </c:pt>
                <c:pt idx="86415" formatCode="0.00E+00">
                  <c:v>5.5699999999999999E-4</c:v>
                </c:pt>
                <c:pt idx="86416" formatCode="0.00E+00">
                  <c:v>5.5599999999999996E-4</c:v>
                </c:pt>
                <c:pt idx="86417" formatCode="0.00E+00">
                  <c:v>5.5599999999999996E-4</c:v>
                </c:pt>
                <c:pt idx="86418" formatCode="0.00E+00">
                  <c:v>5.5599999999999996E-4</c:v>
                </c:pt>
                <c:pt idx="86419" formatCode="0.00E+00">
                  <c:v>5.5599999999999996E-4</c:v>
                </c:pt>
                <c:pt idx="86420" formatCode="0.00E+00">
                  <c:v>5.5500000000000005E-4</c:v>
                </c:pt>
                <c:pt idx="86421" formatCode="0.00E+00">
                  <c:v>5.5500000000000005E-4</c:v>
                </c:pt>
                <c:pt idx="86422" formatCode="0.00E+00">
                  <c:v>5.5500000000000005E-4</c:v>
                </c:pt>
                <c:pt idx="86423" formatCode="0.00E+00">
                  <c:v>5.5500000000000005E-4</c:v>
                </c:pt>
                <c:pt idx="86424" formatCode="0.00E+00">
                  <c:v>5.5400000000000002E-4</c:v>
                </c:pt>
                <c:pt idx="86425" formatCode="0.00E+00">
                  <c:v>5.5400000000000002E-4</c:v>
                </c:pt>
                <c:pt idx="86426" formatCode="0.00E+00">
                  <c:v>5.5400000000000002E-4</c:v>
                </c:pt>
                <c:pt idx="86427" formatCode="0.00E+00">
                  <c:v>5.5400000000000002E-4</c:v>
                </c:pt>
                <c:pt idx="86428" formatCode="0.00E+00">
                  <c:v>5.5400000000000002E-4</c:v>
                </c:pt>
                <c:pt idx="86429" formatCode="0.00E+00">
                  <c:v>5.53E-4</c:v>
                </c:pt>
                <c:pt idx="86430" formatCode="0.00E+00">
                  <c:v>5.53E-4</c:v>
                </c:pt>
                <c:pt idx="86431" formatCode="0.00E+00">
                  <c:v>5.53E-4</c:v>
                </c:pt>
                <c:pt idx="86432" formatCode="0.00E+00">
                  <c:v>5.53E-4</c:v>
                </c:pt>
                <c:pt idx="86433" formatCode="0.00E+00">
                  <c:v>5.53E-4</c:v>
                </c:pt>
                <c:pt idx="86434" formatCode="0.00E+00">
                  <c:v>5.5199999999999997E-4</c:v>
                </c:pt>
                <c:pt idx="86435" formatCode="0.00E+00">
                  <c:v>5.5199999999999997E-4</c:v>
                </c:pt>
                <c:pt idx="86436" formatCode="0.00E+00">
                  <c:v>5.5199999999999997E-4</c:v>
                </c:pt>
                <c:pt idx="86437" formatCode="0.00E+00">
                  <c:v>5.5099999999999995E-4</c:v>
                </c:pt>
                <c:pt idx="86438" formatCode="0.00E+00">
                  <c:v>5.5099999999999995E-4</c:v>
                </c:pt>
                <c:pt idx="86439" formatCode="0.00E+00">
                  <c:v>5.5099999999999995E-4</c:v>
                </c:pt>
                <c:pt idx="86440" formatCode="0.00E+00">
                  <c:v>5.5099999999999995E-4</c:v>
                </c:pt>
                <c:pt idx="86441" formatCode="0.00E+00">
                  <c:v>5.5099999999999995E-4</c:v>
                </c:pt>
                <c:pt idx="86442" formatCode="0.00E+00">
                  <c:v>5.5000000000000003E-4</c:v>
                </c:pt>
                <c:pt idx="86443" formatCode="0.00E+00">
                  <c:v>5.5000000000000003E-4</c:v>
                </c:pt>
                <c:pt idx="86444" formatCode="0.00E+00">
                  <c:v>5.5000000000000003E-4</c:v>
                </c:pt>
                <c:pt idx="86445" formatCode="0.00E+00">
                  <c:v>5.5000000000000003E-4</c:v>
                </c:pt>
                <c:pt idx="86446" formatCode="0.00E+00">
                  <c:v>5.5000000000000003E-4</c:v>
                </c:pt>
                <c:pt idx="86447" formatCode="0.00E+00">
                  <c:v>5.4900000000000001E-4</c:v>
                </c:pt>
                <c:pt idx="86448" formatCode="0.00E+00">
                  <c:v>5.4900000000000001E-4</c:v>
                </c:pt>
                <c:pt idx="86449" formatCode="0.00E+00">
                  <c:v>5.4900000000000001E-4</c:v>
                </c:pt>
                <c:pt idx="86450" formatCode="0.00E+00">
                  <c:v>5.4900000000000001E-4</c:v>
                </c:pt>
                <c:pt idx="86451" formatCode="0.00E+00">
                  <c:v>5.4900000000000001E-4</c:v>
                </c:pt>
                <c:pt idx="86452" formatCode="0.00E+00">
                  <c:v>5.4799999999999998E-4</c:v>
                </c:pt>
                <c:pt idx="86453" formatCode="0.00E+00">
                  <c:v>5.4799999999999998E-4</c:v>
                </c:pt>
                <c:pt idx="86454" formatCode="0.00E+00">
                  <c:v>5.4799999999999998E-4</c:v>
                </c:pt>
                <c:pt idx="86455" formatCode="0.00E+00">
                  <c:v>5.4799999999999998E-4</c:v>
                </c:pt>
                <c:pt idx="86456" formatCode="0.00E+00">
                  <c:v>5.4699999999999996E-4</c:v>
                </c:pt>
                <c:pt idx="86457" formatCode="0.00E+00">
                  <c:v>5.4699999999999996E-4</c:v>
                </c:pt>
                <c:pt idx="86458" formatCode="0.00E+00">
                  <c:v>5.4699999999999996E-4</c:v>
                </c:pt>
                <c:pt idx="86459" formatCode="0.00E+00">
                  <c:v>5.4699999999999996E-4</c:v>
                </c:pt>
                <c:pt idx="86460" formatCode="0.00E+00">
                  <c:v>5.4699999999999996E-4</c:v>
                </c:pt>
                <c:pt idx="86461" formatCode="0.00E+00">
                  <c:v>5.4600000000000004E-4</c:v>
                </c:pt>
                <c:pt idx="86462" formatCode="0.00E+00">
                  <c:v>5.4600000000000004E-4</c:v>
                </c:pt>
                <c:pt idx="86463" formatCode="0.00E+00">
                  <c:v>5.4600000000000004E-4</c:v>
                </c:pt>
                <c:pt idx="86464" formatCode="0.00E+00">
                  <c:v>5.4600000000000004E-4</c:v>
                </c:pt>
                <c:pt idx="86465" formatCode="0.00E+00">
                  <c:v>5.4600000000000004E-4</c:v>
                </c:pt>
                <c:pt idx="86466" formatCode="0.00E+00">
                  <c:v>5.4500000000000002E-4</c:v>
                </c:pt>
                <c:pt idx="86467" formatCode="0.00E+00">
                  <c:v>5.4500000000000002E-4</c:v>
                </c:pt>
                <c:pt idx="86468" formatCode="0.00E+00">
                  <c:v>5.4500000000000002E-4</c:v>
                </c:pt>
                <c:pt idx="86469" formatCode="0.00E+00">
                  <c:v>5.4500000000000002E-4</c:v>
                </c:pt>
                <c:pt idx="86470" formatCode="0.00E+00">
                  <c:v>5.44E-4</c:v>
                </c:pt>
                <c:pt idx="86471" formatCode="0.00E+00">
                  <c:v>5.44E-4</c:v>
                </c:pt>
                <c:pt idx="86472" formatCode="0.00E+00">
                  <c:v>5.4500000000000002E-4</c:v>
                </c:pt>
                <c:pt idx="86473" formatCode="0.00E+00">
                  <c:v>5.44E-4</c:v>
                </c:pt>
                <c:pt idx="86474" formatCode="0.00E+00">
                  <c:v>5.44E-4</c:v>
                </c:pt>
                <c:pt idx="86475" formatCode="0.00E+00">
                  <c:v>5.44E-4</c:v>
                </c:pt>
                <c:pt idx="86476" formatCode="0.00E+00">
                  <c:v>5.4299999999999997E-4</c:v>
                </c:pt>
                <c:pt idx="86477" formatCode="0.00E+00">
                  <c:v>5.4299999999999997E-4</c:v>
                </c:pt>
                <c:pt idx="86478" formatCode="0.00E+00">
                  <c:v>5.4299999999999997E-4</c:v>
                </c:pt>
                <c:pt idx="86479" formatCode="0.00E+00">
                  <c:v>5.4299999999999997E-4</c:v>
                </c:pt>
                <c:pt idx="86480" formatCode="0.00E+00">
                  <c:v>5.4299999999999997E-4</c:v>
                </c:pt>
                <c:pt idx="86481" formatCode="0.00E+00">
                  <c:v>5.4299999999999997E-4</c:v>
                </c:pt>
                <c:pt idx="86482" formatCode="0.00E+00">
                  <c:v>5.4199999999999995E-4</c:v>
                </c:pt>
                <c:pt idx="86483" formatCode="0.00E+00">
                  <c:v>5.4199999999999995E-4</c:v>
                </c:pt>
                <c:pt idx="86484" formatCode="0.00E+00">
                  <c:v>5.4199999999999995E-4</c:v>
                </c:pt>
                <c:pt idx="86485" formatCode="0.00E+00">
                  <c:v>5.4199999999999995E-4</c:v>
                </c:pt>
                <c:pt idx="86486" formatCode="0.00E+00">
                  <c:v>5.4199999999999995E-4</c:v>
                </c:pt>
                <c:pt idx="86487" formatCode="0.00E+00">
                  <c:v>5.4199999999999995E-4</c:v>
                </c:pt>
                <c:pt idx="86488" formatCode="0.00E+00">
                  <c:v>5.4100000000000003E-4</c:v>
                </c:pt>
                <c:pt idx="86489" formatCode="0.00E+00">
                  <c:v>5.4100000000000003E-4</c:v>
                </c:pt>
                <c:pt idx="86490" formatCode="0.00E+00">
                  <c:v>5.4100000000000003E-4</c:v>
                </c:pt>
                <c:pt idx="86491" formatCode="0.00E+00">
                  <c:v>5.4100000000000003E-4</c:v>
                </c:pt>
                <c:pt idx="86492" formatCode="0.00E+00">
                  <c:v>5.4000000000000001E-4</c:v>
                </c:pt>
                <c:pt idx="86493" formatCode="0.00E+00">
                  <c:v>5.4000000000000001E-4</c:v>
                </c:pt>
                <c:pt idx="86494" formatCode="0.00E+00">
                  <c:v>5.4000000000000001E-4</c:v>
                </c:pt>
                <c:pt idx="86495" formatCode="0.00E+00">
                  <c:v>5.4000000000000001E-4</c:v>
                </c:pt>
                <c:pt idx="86496" formatCode="0.00E+00">
                  <c:v>5.4000000000000001E-4</c:v>
                </c:pt>
                <c:pt idx="86497" formatCode="0.00E+00">
                  <c:v>5.4000000000000001E-4</c:v>
                </c:pt>
                <c:pt idx="86498" formatCode="0.00E+00">
                  <c:v>5.4000000000000001E-4</c:v>
                </c:pt>
                <c:pt idx="86499" formatCode="0.00E+00">
                  <c:v>5.3899999999999998E-4</c:v>
                </c:pt>
                <c:pt idx="86500" formatCode="0.00E+00">
                  <c:v>5.3899999999999998E-4</c:v>
                </c:pt>
                <c:pt idx="86501" formatCode="0.00E+00">
                  <c:v>5.3899999999999998E-4</c:v>
                </c:pt>
                <c:pt idx="86502" formatCode="0.00E+00">
                  <c:v>5.3899999999999998E-4</c:v>
                </c:pt>
                <c:pt idx="86503" formatCode="0.00E+00">
                  <c:v>5.3899999999999998E-4</c:v>
                </c:pt>
                <c:pt idx="86504" formatCode="0.00E+00">
                  <c:v>5.3899999999999998E-4</c:v>
                </c:pt>
                <c:pt idx="86505" formatCode="0.00E+00">
                  <c:v>5.3799999999999996E-4</c:v>
                </c:pt>
                <c:pt idx="86506" formatCode="0.00E+00">
                  <c:v>5.3799999999999996E-4</c:v>
                </c:pt>
                <c:pt idx="86507" formatCode="0.00E+00">
                  <c:v>5.3799999999999996E-4</c:v>
                </c:pt>
                <c:pt idx="86508" formatCode="0.00E+00">
                  <c:v>5.3799999999999996E-4</c:v>
                </c:pt>
                <c:pt idx="86509" formatCode="0.00E+00">
                  <c:v>5.3799999999999996E-4</c:v>
                </c:pt>
                <c:pt idx="86510" formatCode="0.00E+00">
                  <c:v>5.3799999999999996E-4</c:v>
                </c:pt>
                <c:pt idx="86511" formatCode="0.00E+00">
                  <c:v>5.3700000000000004E-4</c:v>
                </c:pt>
                <c:pt idx="86512" formatCode="0.00E+00">
                  <c:v>5.3700000000000004E-4</c:v>
                </c:pt>
                <c:pt idx="86513" formatCode="0.00E+00">
                  <c:v>5.3700000000000004E-4</c:v>
                </c:pt>
                <c:pt idx="86514" formatCode="0.00E+00">
                  <c:v>5.3700000000000004E-4</c:v>
                </c:pt>
                <c:pt idx="86515" formatCode="0.00E+00">
                  <c:v>5.3700000000000004E-4</c:v>
                </c:pt>
                <c:pt idx="86516" formatCode="0.00E+00">
                  <c:v>5.3700000000000004E-4</c:v>
                </c:pt>
                <c:pt idx="86517" formatCode="0.00E+00">
                  <c:v>5.3700000000000004E-4</c:v>
                </c:pt>
                <c:pt idx="86518" formatCode="0.00E+00">
                  <c:v>5.3600000000000002E-4</c:v>
                </c:pt>
                <c:pt idx="86519" formatCode="0.00E+00">
                  <c:v>5.3600000000000002E-4</c:v>
                </c:pt>
                <c:pt idx="86520" formatCode="0.00E+00">
                  <c:v>5.3600000000000002E-4</c:v>
                </c:pt>
                <c:pt idx="86521" formatCode="0.00E+00">
                  <c:v>5.3600000000000002E-4</c:v>
                </c:pt>
                <c:pt idx="86522" formatCode="0.00E+00">
                  <c:v>5.3600000000000002E-4</c:v>
                </c:pt>
                <c:pt idx="86523" formatCode="0.00E+00">
                  <c:v>5.3600000000000002E-4</c:v>
                </c:pt>
                <c:pt idx="86524" formatCode="0.00E+00">
                  <c:v>5.3499999999999999E-4</c:v>
                </c:pt>
                <c:pt idx="86525" formatCode="0.00E+00">
                  <c:v>5.3499999999999999E-4</c:v>
                </c:pt>
                <c:pt idx="86526" formatCode="0.00E+00">
                  <c:v>5.3499999999999999E-4</c:v>
                </c:pt>
                <c:pt idx="86527" formatCode="0.00E+00">
                  <c:v>5.3499999999999999E-4</c:v>
                </c:pt>
                <c:pt idx="86528" formatCode="0.00E+00">
                  <c:v>5.3499999999999999E-4</c:v>
                </c:pt>
                <c:pt idx="86529" formatCode="0.00E+00">
                  <c:v>5.3399999999999997E-4</c:v>
                </c:pt>
                <c:pt idx="86530" formatCode="0.00E+00">
                  <c:v>5.3399999999999997E-4</c:v>
                </c:pt>
                <c:pt idx="86531" formatCode="0.00E+00">
                  <c:v>5.3399999999999997E-4</c:v>
                </c:pt>
                <c:pt idx="86532" formatCode="0.00E+00">
                  <c:v>5.3399999999999997E-4</c:v>
                </c:pt>
                <c:pt idx="86533" formatCode="0.00E+00">
                  <c:v>5.3399999999999997E-4</c:v>
                </c:pt>
                <c:pt idx="86534" formatCode="0.00E+00">
                  <c:v>5.3399999999999997E-4</c:v>
                </c:pt>
                <c:pt idx="86535" formatCode="0.00E+00">
                  <c:v>5.3399999999999997E-4</c:v>
                </c:pt>
                <c:pt idx="86536" formatCode="0.00E+00">
                  <c:v>5.3300000000000005E-4</c:v>
                </c:pt>
                <c:pt idx="86537" formatCode="0.00E+00">
                  <c:v>5.3300000000000005E-4</c:v>
                </c:pt>
                <c:pt idx="86538" formatCode="0.00E+00">
                  <c:v>5.3300000000000005E-4</c:v>
                </c:pt>
                <c:pt idx="86539" formatCode="0.00E+00">
                  <c:v>5.3300000000000005E-4</c:v>
                </c:pt>
                <c:pt idx="86540" formatCode="0.00E+00">
                  <c:v>5.3300000000000005E-4</c:v>
                </c:pt>
                <c:pt idx="86541" formatCode="0.00E+00">
                  <c:v>5.3300000000000005E-4</c:v>
                </c:pt>
                <c:pt idx="86542" formatCode="0.00E+00">
                  <c:v>5.3300000000000005E-4</c:v>
                </c:pt>
                <c:pt idx="86543" formatCode="0.00E+00">
                  <c:v>5.3200000000000003E-4</c:v>
                </c:pt>
                <c:pt idx="86544" formatCode="0.00E+00">
                  <c:v>5.3200000000000003E-4</c:v>
                </c:pt>
                <c:pt idx="86545" formatCode="0.00E+00">
                  <c:v>5.3200000000000003E-4</c:v>
                </c:pt>
                <c:pt idx="86546" formatCode="0.00E+00">
                  <c:v>5.3200000000000003E-4</c:v>
                </c:pt>
                <c:pt idx="86547" formatCode="0.00E+00">
                  <c:v>5.3200000000000003E-4</c:v>
                </c:pt>
                <c:pt idx="86548" formatCode="0.00E+00">
                  <c:v>5.3200000000000003E-4</c:v>
                </c:pt>
                <c:pt idx="86549" formatCode="0.00E+00">
                  <c:v>5.31E-4</c:v>
                </c:pt>
                <c:pt idx="86550" formatCode="0.00E+00">
                  <c:v>5.31E-4</c:v>
                </c:pt>
                <c:pt idx="86551" formatCode="0.00E+00">
                  <c:v>5.31E-4</c:v>
                </c:pt>
                <c:pt idx="86552" formatCode="0.00E+00">
                  <c:v>5.31E-4</c:v>
                </c:pt>
                <c:pt idx="86553" formatCode="0.00E+00">
                  <c:v>5.31E-4</c:v>
                </c:pt>
                <c:pt idx="86554" formatCode="0.00E+00">
                  <c:v>5.31E-4</c:v>
                </c:pt>
                <c:pt idx="86555" formatCode="0.00E+00">
                  <c:v>5.31E-4</c:v>
                </c:pt>
                <c:pt idx="86556" formatCode="0.00E+00">
                  <c:v>5.2999999999999998E-4</c:v>
                </c:pt>
                <c:pt idx="86557" formatCode="0.00E+00">
                  <c:v>5.2999999999999998E-4</c:v>
                </c:pt>
                <c:pt idx="86558" formatCode="0.00E+00">
                  <c:v>5.2999999999999998E-4</c:v>
                </c:pt>
                <c:pt idx="86559" formatCode="0.00E+00">
                  <c:v>5.2999999999999998E-4</c:v>
                </c:pt>
                <c:pt idx="86560" formatCode="0.00E+00">
                  <c:v>5.2999999999999998E-4</c:v>
                </c:pt>
                <c:pt idx="86561" formatCode="0.00E+00">
                  <c:v>5.2999999999999998E-4</c:v>
                </c:pt>
                <c:pt idx="86562" formatCode="0.00E+00">
                  <c:v>5.2999999999999998E-4</c:v>
                </c:pt>
                <c:pt idx="86563" formatCode="0.00E+00">
                  <c:v>5.2899999999999996E-4</c:v>
                </c:pt>
                <c:pt idx="86564" formatCode="0.00E+00">
                  <c:v>5.2899999999999996E-4</c:v>
                </c:pt>
                <c:pt idx="86565" formatCode="0.00E+00">
                  <c:v>5.2899999999999996E-4</c:v>
                </c:pt>
                <c:pt idx="86566" formatCode="0.00E+00">
                  <c:v>5.2899999999999996E-4</c:v>
                </c:pt>
                <c:pt idx="86567" formatCode="0.00E+00">
                  <c:v>5.2899999999999996E-4</c:v>
                </c:pt>
                <c:pt idx="86568" formatCode="0.00E+00">
                  <c:v>5.2899999999999996E-4</c:v>
                </c:pt>
                <c:pt idx="86569" formatCode="0.00E+00">
                  <c:v>5.2899999999999996E-4</c:v>
                </c:pt>
                <c:pt idx="86570" formatCode="0.00E+00">
                  <c:v>5.2899999999999996E-4</c:v>
                </c:pt>
                <c:pt idx="86571" formatCode="0.00E+00">
                  <c:v>5.2899999999999996E-4</c:v>
                </c:pt>
                <c:pt idx="86572" formatCode="0.00E+00">
                  <c:v>5.2800000000000004E-4</c:v>
                </c:pt>
                <c:pt idx="86573" formatCode="0.00E+00">
                  <c:v>5.2800000000000004E-4</c:v>
                </c:pt>
                <c:pt idx="86574" formatCode="0.00E+00">
                  <c:v>5.2800000000000004E-4</c:v>
                </c:pt>
                <c:pt idx="86575" formatCode="0.00E+00">
                  <c:v>5.2800000000000004E-4</c:v>
                </c:pt>
                <c:pt idx="86576" formatCode="0.00E+00">
                  <c:v>5.2800000000000004E-4</c:v>
                </c:pt>
                <c:pt idx="86577" formatCode="0.00E+00">
                  <c:v>5.2800000000000004E-4</c:v>
                </c:pt>
                <c:pt idx="86578" formatCode="0.00E+00">
                  <c:v>5.2800000000000004E-4</c:v>
                </c:pt>
                <c:pt idx="86579" formatCode="0.00E+00">
                  <c:v>5.2700000000000002E-4</c:v>
                </c:pt>
                <c:pt idx="86580" formatCode="0.00E+00">
                  <c:v>5.2700000000000002E-4</c:v>
                </c:pt>
                <c:pt idx="86581" formatCode="0.00E+00">
                  <c:v>5.2700000000000002E-4</c:v>
                </c:pt>
                <c:pt idx="86582" formatCode="0.00E+00">
                  <c:v>5.2700000000000002E-4</c:v>
                </c:pt>
                <c:pt idx="86583" formatCode="0.00E+00">
                  <c:v>5.2700000000000002E-4</c:v>
                </c:pt>
                <c:pt idx="86584" formatCode="0.00E+00">
                  <c:v>5.2700000000000002E-4</c:v>
                </c:pt>
                <c:pt idx="86585" formatCode="0.00E+00">
                  <c:v>5.2700000000000002E-4</c:v>
                </c:pt>
                <c:pt idx="86586" formatCode="0.00E+00">
                  <c:v>5.2700000000000002E-4</c:v>
                </c:pt>
                <c:pt idx="86587" formatCode="0.00E+00">
                  <c:v>5.2599999999999999E-4</c:v>
                </c:pt>
                <c:pt idx="86588" formatCode="0.00E+00">
                  <c:v>5.2599999999999999E-4</c:v>
                </c:pt>
                <c:pt idx="86589" formatCode="0.00E+00">
                  <c:v>5.2599999999999999E-4</c:v>
                </c:pt>
                <c:pt idx="86590" formatCode="0.00E+00">
                  <c:v>5.2599999999999999E-4</c:v>
                </c:pt>
                <c:pt idx="86591" formatCode="0.00E+00">
                  <c:v>5.2599999999999999E-4</c:v>
                </c:pt>
                <c:pt idx="86592" formatCode="0.00E+00">
                  <c:v>5.2599999999999999E-4</c:v>
                </c:pt>
                <c:pt idx="86593" formatCode="0.00E+00">
                  <c:v>5.2499999999999997E-4</c:v>
                </c:pt>
                <c:pt idx="86594" formatCode="0.00E+00">
                  <c:v>5.2599999999999999E-4</c:v>
                </c:pt>
                <c:pt idx="86595" formatCode="0.00E+00">
                  <c:v>5.2499999999999997E-4</c:v>
                </c:pt>
                <c:pt idx="86596" formatCode="0.00E+00">
                  <c:v>5.2499999999999997E-4</c:v>
                </c:pt>
                <c:pt idx="86597" formatCode="0.00E+00">
                  <c:v>5.2499999999999997E-4</c:v>
                </c:pt>
                <c:pt idx="86598" formatCode="0.00E+00">
                  <c:v>5.2499999999999997E-4</c:v>
                </c:pt>
                <c:pt idx="86599" formatCode="0.00E+00">
                  <c:v>5.2499999999999997E-4</c:v>
                </c:pt>
                <c:pt idx="86600" formatCode="0.00E+00">
                  <c:v>5.2499999999999997E-4</c:v>
                </c:pt>
                <c:pt idx="86601" formatCode="0.00E+00">
                  <c:v>5.2499999999999997E-4</c:v>
                </c:pt>
                <c:pt idx="86602" formatCode="0.00E+00">
                  <c:v>5.2499999999999997E-4</c:v>
                </c:pt>
                <c:pt idx="86603" formatCode="0.00E+00">
                  <c:v>5.2400000000000005E-4</c:v>
                </c:pt>
                <c:pt idx="86604" formatCode="0.00E+00">
                  <c:v>5.2400000000000005E-4</c:v>
                </c:pt>
                <c:pt idx="86605" formatCode="0.00E+00">
                  <c:v>5.2400000000000005E-4</c:v>
                </c:pt>
                <c:pt idx="86606" formatCode="0.00E+00">
                  <c:v>5.2400000000000005E-4</c:v>
                </c:pt>
                <c:pt idx="86607" formatCode="0.00E+00">
                  <c:v>5.2400000000000005E-4</c:v>
                </c:pt>
                <c:pt idx="86608" formatCode="0.00E+00">
                  <c:v>5.2400000000000005E-4</c:v>
                </c:pt>
                <c:pt idx="86609" formatCode="0.00E+00">
                  <c:v>5.2400000000000005E-4</c:v>
                </c:pt>
                <c:pt idx="86610" formatCode="0.00E+00">
                  <c:v>5.2300000000000003E-4</c:v>
                </c:pt>
                <c:pt idx="86611" formatCode="0.00E+00">
                  <c:v>5.2300000000000003E-4</c:v>
                </c:pt>
                <c:pt idx="86612" formatCode="0.00E+00">
                  <c:v>5.2300000000000003E-4</c:v>
                </c:pt>
                <c:pt idx="86613" formatCode="0.00E+00">
                  <c:v>5.2300000000000003E-4</c:v>
                </c:pt>
                <c:pt idx="86614" formatCode="0.00E+00">
                  <c:v>5.2300000000000003E-4</c:v>
                </c:pt>
                <c:pt idx="86615" formatCode="0.00E+00">
                  <c:v>5.2300000000000003E-4</c:v>
                </c:pt>
                <c:pt idx="86616" formatCode="0.00E+00">
                  <c:v>5.2300000000000003E-4</c:v>
                </c:pt>
                <c:pt idx="86617" formatCode="0.00E+00">
                  <c:v>5.2300000000000003E-4</c:v>
                </c:pt>
                <c:pt idx="86618" formatCode="0.00E+00">
                  <c:v>5.22E-4</c:v>
                </c:pt>
                <c:pt idx="86619" formatCode="0.00E+00">
                  <c:v>5.22E-4</c:v>
                </c:pt>
                <c:pt idx="86620" formatCode="0.00E+00">
                  <c:v>5.22E-4</c:v>
                </c:pt>
                <c:pt idx="86621" formatCode="0.00E+00">
                  <c:v>5.22E-4</c:v>
                </c:pt>
                <c:pt idx="86622" formatCode="0.00E+00">
                  <c:v>5.22E-4</c:v>
                </c:pt>
                <c:pt idx="86623" formatCode="0.00E+00">
                  <c:v>5.22E-4</c:v>
                </c:pt>
                <c:pt idx="86624" formatCode="0.00E+00">
                  <c:v>5.22E-4</c:v>
                </c:pt>
                <c:pt idx="86625" formatCode="0.00E+00">
                  <c:v>5.22E-4</c:v>
                </c:pt>
                <c:pt idx="86626" formatCode="0.00E+00">
                  <c:v>5.22E-4</c:v>
                </c:pt>
                <c:pt idx="86627" formatCode="0.00E+00">
                  <c:v>5.2099999999999998E-4</c:v>
                </c:pt>
                <c:pt idx="86628" formatCode="0.00E+00">
                  <c:v>5.2099999999999998E-4</c:v>
                </c:pt>
                <c:pt idx="86629" formatCode="0.00E+00">
                  <c:v>5.2099999999999998E-4</c:v>
                </c:pt>
                <c:pt idx="86630" formatCode="0.00E+00">
                  <c:v>5.2099999999999998E-4</c:v>
                </c:pt>
                <c:pt idx="86631" formatCode="0.00E+00">
                  <c:v>5.2099999999999998E-4</c:v>
                </c:pt>
                <c:pt idx="86632" formatCode="0.00E+00">
                  <c:v>5.2099999999999998E-4</c:v>
                </c:pt>
                <c:pt idx="86633" formatCode="0.00E+00">
                  <c:v>5.2099999999999998E-4</c:v>
                </c:pt>
                <c:pt idx="86634" formatCode="0.00E+00">
                  <c:v>5.2099999999999998E-4</c:v>
                </c:pt>
                <c:pt idx="86635" formatCode="0.00E+00">
                  <c:v>5.1999999999999995E-4</c:v>
                </c:pt>
                <c:pt idx="86636" formatCode="0.00E+00">
                  <c:v>5.1999999999999995E-4</c:v>
                </c:pt>
                <c:pt idx="86637" formatCode="0.00E+00">
                  <c:v>5.1999999999999995E-4</c:v>
                </c:pt>
                <c:pt idx="86638" formatCode="0.00E+00">
                  <c:v>5.1999999999999995E-4</c:v>
                </c:pt>
                <c:pt idx="86639" formatCode="0.00E+00">
                  <c:v>5.1999999999999995E-4</c:v>
                </c:pt>
                <c:pt idx="86640" formatCode="0.00E+00">
                  <c:v>5.1999999999999995E-4</c:v>
                </c:pt>
                <c:pt idx="86641" formatCode="0.00E+00">
                  <c:v>5.1999999999999995E-4</c:v>
                </c:pt>
                <c:pt idx="86642" formatCode="0.00E+00">
                  <c:v>5.1999999999999995E-4</c:v>
                </c:pt>
                <c:pt idx="86643" formatCode="0.00E+00">
                  <c:v>5.1999999999999995E-4</c:v>
                </c:pt>
                <c:pt idx="86644" formatCode="0.00E+00">
                  <c:v>5.1900000000000004E-4</c:v>
                </c:pt>
                <c:pt idx="86645" formatCode="0.00E+00">
                  <c:v>5.1900000000000004E-4</c:v>
                </c:pt>
                <c:pt idx="86646" formatCode="0.00E+00">
                  <c:v>5.1900000000000004E-4</c:v>
                </c:pt>
                <c:pt idx="86647" formatCode="0.00E+00">
                  <c:v>5.1900000000000004E-4</c:v>
                </c:pt>
                <c:pt idx="86648" formatCode="0.00E+00">
                  <c:v>5.1900000000000004E-4</c:v>
                </c:pt>
                <c:pt idx="86649" formatCode="0.00E+00">
                  <c:v>5.1900000000000004E-4</c:v>
                </c:pt>
                <c:pt idx="86650" formatCode="0.00E+00">
                  <c:v>5.1900000000000004E-4</c:v>
                </c:pt>
                <c:pt idx="86651" formatCode="0.00E+00">
                  <c:v>5.1900000000000004E-4</c:v>
                </c:pt>
                <c:pt idx="86652" formatCode="0.00E+00">
                  <c:v>5.1900000000000004E-4</c:v>
                </c:pt>
                <c:pt idx="86653" formatCode="0.00E+00">
                  <c:v>5.1900000000000004E-4</c:v>
                </c:pt>
                <c:pt idx="86654" formatCode="0.00E+00">
                  <c:v>5.1800000000000001E-4</c:v>
                </c:pt>
                <c:pt idx="86655" formatCode="0.00E+00">
                  <c:v>5.1800000000000001E-4</c:v>
                </c:pt>
                <c:pt idx="86656" formatCode="0.00E+00">
                  <c:v>5.1800000000000001E-4</c:v>
                </c:pt>
                <c:pt idx="86657" formatCode="0.00E+00">
                  <c:v>5.1800000000000001E-4</c:v>
                </c:pt>
                <c:pt idx="86658" formatCode="0.00E+00">
                  <c:v>5.1800000000000001E-4</c:v>
                </c:pt>
                <c:pt idx="86659" formatCode="0.00E+00">
                  <c:v>5.1800000000000001E-4</c:v>
                </c:pt>
                <c:pt idx="86660" formatCode="0.00E+00">
                  <c:v>5.1800000000000001E-4</c:v>
                </c:pt>
                <c:pt idx="86661" formatCode="0.00E+00">
                  <c:v>5.1800000000000001E-4</c:v>
                </c:pt>
                <c:pt idx="86662" formatCode="0.00E+00">
                  <c:v>5.1699999999999999E-4</c:v>
                </c:pt>
                <c:pt idx="86663" formatCode="0.00E+00">
                  <c:v>5.1800000000000001E-4</c:v>
                </c:pt>
                <c:pt idx="86664" formatCode="0.00E+00">
                  <c:v>5.1699999999999999E-4</c:v>
                </c:pt>
                <c:pt idx="86665" formatCode="0.00E+00">
                  <c:v>5.1699999999999999E-4</c:v>
                </c:pt>
                <c:pt idx="86666" formatCode="0.00E+00">
                  <c:v>5.1699999999999999E-4</c:v>
                </c:pt>
                <c:pt idx="86667" formatCode="0.00E+00">
                  <c:v>5.1699999999999999E-4</c:v>
                </c:pt>
                <c:pt idx="86668" formatCode="0.00E+00">
                  <c:v>5.1699999999999999E-4</c:v>
                </c:pt>
                <c:pt idx="86669" formatCode="0.00E+00">
                  <c:v>5.1699999999999999E-4</c:v>
                </c:pt>
                <c:pt idx="86670" formatCode="0.00E+00">
                  <c:v>5.1699999999999999E-4</c:v>
                </c:pt>
                <c:pt idx="86671" formatCode="0.00E+00">
                  <c:v>5.1599999999999997E-4</c:v>
                </c:pt>
                <c:pt idx="86672" formatCode="0.00E+00">
                  <c:v>5.1599999999999997E-4</c:v>
                </c:pt>
                <c:pt idx="86673" formatCode="0.00E+00">
                  <c:v>5.1599999999999997E-4</c:v>
                </c:pt>
                <c:pt idx="86674" formatCode="0.00E+00">
                  <c:v>5.1599999999999997E-4</c:v>
                </c:pt>
                <c:pt idx="86675" formatCode="0.00E+00">
                  <c:v>5.1599999999999997E-4</c:v>
                </c:pt>
                <c:pt idx="86676" formatCode="0.00E+00">
                  <c:v>5.1599999999999997E-4</c:v>
                </c:pt>
                <c:pt idx="86677" formatCode="0.00E+00">
                  <c:v>5.1599999999999997E-4</c:v>
                </c:pt>
                <c:pt idx="86678" formatCode="0.00E+00">
                  <c:v>5.1599999999999997E-4</c:v>
                </c:pt>
                <c:pt idx="86679" formatCode="0.00E+00">
                  <c:v>5.1599999999999997E-4</c:v>
                </c:pt>
                <c:pt idx="86680" formatCode="0.00E+00">
                  <c:v>5.1599999999999997E-4</c:v>
                </c:pt>
                <c:pt idx="86681" formatCode="0.00E+00">
                  <c:v>5.1599999999999997E-4</c:v>
                </c:pt>
                <c:pt idx="86682" formatCode="0.00E+00">
                  <c:v>5.1500000000000005E-4</c:v>
                </c:pt>
                <c:pt idx="86683" formatCode="0.00E+00">
                  <c:v>5.1500000000000005E-4</c:v>
                </c:pt>
                <c:pt idx="86684" formatCode="0.00E+00">
                  <c:v>5.1500000000000005E-4</c:v>
                </c:pt>
                <c:pt idx="86685" formatCode="0.00E+00">
                  <c:v>5.1500000000000005E-4</c:v>
                </c:pt>
                <c:pt idx="86686" formatCode="0.00E+00">
                  <c:v>5.1500000000000005E-4</c:v>
                </c:pt>
                <c:pt idx="86687" formatCode="0.00E+00">
                  <c:v>5.1500000000000005E-4</c:v>
                </c:pt>
                <c:pt idx="86688" formatCode="0.00E+00">
                  <c:v>5.1500000000000005E-4</c:v>
                </c:pt>
                <c:pt idx="86689" formatCode="0.00E+00">
                  <c:v>5.1500000000000005E-4</c:v>
                </c:pt>
                <c:pt idx="86690" formatCode="0.00E+00">
                  <c:v>5.1500000000000005E-4</c:v>
                </c:pt>
                <c:pt idx="86691" formatCode="0.00E+00">
                  <c:v>5.1500000000000005E-4</c:v>
                </c:pt>
                <c:pt idx="86692" formatCode="0.00E+00">
                  <c:v>5.1400000000000003E-4</c:v>
                </c:pt>
                <c:pt idx="86693" formatCode="0.00E+00">
                  <c:v>5.1400000000000003E-4</c:v>
                </c:pt>
                <c:pt idx="86694" formatCode="0.00E+00">
                  <c:v>5.1400000000000003E-4</c:v>
                </c:pt>
                <c:pt idx="86695" formatCode="0.00E+00">
                  <c:v>5.1400000000000003E-4</c:v>
                </c:pt>
                <c:pt idx="86696" formatCode="0.00E+00">
                  <c:v>5.1400000000000003E-4</c:v>
                </c:pt>
                <c:pt idx="86697" formatCode="0.00E+00">
                  <c:v>5.1400000000000003E-4</c:v>
                </c:pt>
                <c:pt idx="86698" formatCode="0.00E+00">
                  <c:v>5.1400000000000003E-4</c:v>
                </c:pt>
                <c:pt idx="86699" formatCode="0.00E+00">
                  <c:v>5.1400000000000003E-4</c:v>
                </c:pt>
                <c:pt idx="86700" formatCode="0.00E+00">
                  <c:v>5.1400000000000003E-4</c:v>
                </c:pt>
                <c:pt idx="86701" formatCode="0.00E+00">
                  <c:v>5.1400000000000003E-4</c:v>
                </c:pt>
                <c:pt idx="86702" formatCode="0.00E+00">
                  <c:v>5.13E-4</c:v>
                </c:pt>
                <c:pt idx="86703" formatCode="0.00E+00">
                  <c:v>5.13E-4</c:v>
                </c:pt>
                <c:pt idx="86704" formatCode="0.00E+00">
                  <c:v>5.13E-4</c:v>
                </c:pt>
                <c:pt idx="86705" formatCode="0.00E+00">
                  <c:v>5.13E-4</c:v>
                </c:pt>
                <c:pt idx="86706" formatCode="0.00E+00">
                  <c:v>5.13E-4</c:v>
                </c:pt>
                <c:pt idx="86707" formatCode="0.00E+00">
                  <c:v>5.13E-4</c:v>
                </c:pt>
                <c:pt idx="86708" formatCode="0.00E+00">
                  <c:v>5.13E-4</c:v>
                </c:pt>
                <c:pt idx="86709" formatCode="0.00E+00">
                  <c:v>5.13E-4</c:v>
                </c:pt>
                <c:pt idx="86710" formatCode="0.00E+00">
                  <c:v>5.13E-4</c:v>
                </c:pt>
                <c:pt idx="86711" formatCode="0.00E+00">
                  <c:v>5.1199999999999998E-4</c:v>
                </c:pt>
                <c:pt idx="86712" formatCode="0.00E+00">
                  <c:v>5.13E-4</c:v>
                </c:pt>
                <c:pt idx="86713" formatCode="0.00E+00">
                  <c:v>5.1199999999999998E-4</c:v>
                </c:pt>
                <c:pt idx="86714" formatCode="0.00E+00">
                  <c:v>5.1199999999999998E-4</c:v>
                </c:pt>
                <c:pt idx="86715" formatCode="0.00E+00">
                  <c:v>5.1199999999999998E-4</c:v>
                </c:pt>
                <c:pt idx="86716" formatCode="0.00E+00">
                  <c:v>5.1199999999999998E-4</c:v>
                </c:pt>
                <c:pt idx="86717" formatCode="0.00E+00">
                  <c:v>5.1199999999999998E-4</c:v>
                </c:pt>
                <c:pt idx="86718" formatCode="0.00E+00">
                  <c:v>5.1199999999999998E-4</c:v>
                </c:pt>
                <c:pt idx="86719" formatCode="0.00E+00">
                  <c:v>5.1199999999999998E-4</c:v>
                </c:pt>
                <c:pt idx="86720" formatCode="0.00E+00">
                  <c:v>5.1199999999999998E-4</c:v>
                </c:pt>
                <c:pt idx="86721" formatCode="0.00E+00">
                  <c:v>5.1199999999999998E-4</c:v>
                </c:pt>
                <c:pt idx="86722" formatCode="0.00E+00">
                  <c:v>5.1199999999999998E-4</c:v>
                </c:pt>
                <c:pt idx="86723" formatCode="0.00E+00">
                  <c:v>5.1199999999999998E-4</c:v>
                </c:pt>
                <c:pt idx="86724" formatCode="0.00E+00">
                  <c:v>5.1099999999999995E-4</c:v>
                </c:pt>
                <c:pt idx="86725" formatCode="0.00E+00">
                  <c:v>5.1099999999999995E-4</c:v>
                </c:pt>
                <c:pt idx="86726" formatCode="0.00E+00">
                  <c:v>5.1099999999999995E-4</c:v>
                </c:pt>
                <c:pt idx="86727" formatCode="0.00E+00">
                  <c:v>5.1099999999999995E-4</c:v>
                </c:pt>
                <c:pt idx="86728" formatCode="0.00E+00">
                  <c:v>5.1099999999999995E-4</c:v>
                </c:pt>
                <c:pt idx="86729" formatCode="0.00E+00">
                  <c:v>5.1099999999999995E-4</c:v>
                </c:pt>
                <c:pt idx="86730" formatCode="0.00E+00">
                  <c:v>5.1099999999999995E-4</c:v>
                </c:pt>
                <c:pt idx="86731" formatCode="0.00E+00">
                  <c:v>5.1099999999999995E-4</c:v>
                </c:pt>
                <c:pt idx="86732" formatCode="0.00E+00">
                  <c:v>5.1099999999999995E-4</c:v>
                </c:pt>
                <c:pt idx="86733" formatCode="0.00E+00">
                  <c:v>5.1099999999999995E-4</c:v>
                </c:pt>
                <c:pt idx="86734" formatCode="0.00E+00">
                  <c:v>5.1000000000000004E-4</c:v>
                </c:pt>
                <c:pt idx="86735" formatCode="0.00E+00">
                  <c:v>5.1000000000000004E-4</c:v>
                </c:pt>
                <c:pt idx="86736" formatCode="0.00E+00">
                  <c:v>5.1000000000000004E-4</c:v>
                </c:pt>
                <c:pt idx="86737" formatCode="0.00E+00">
                  <c:v>5.1000000000000004E-4</c:v>
                </c:pt>
                <c:pt idx="86738" formatCode="0.00E+00">
                  <c:v>5.1000000000000004E-4</c:v>
                </c:pt>
                <c:pt idx="86739" formatCode="0.00E+00">
                  <c:v>5.1000000000000004E-4</c:v>
                </c:pt>
                <c:pt idx="86740" formatCode="0.00E+00">
                  <c:v>5.1000000000000004E-4</c:v>
                </c:pt>
                <c:pt idx="86741" formatCode="0.00E+00">
                  <c:v>5.1000000000000004E-4</c:v>
                </c:pt>
                <c:pt idx="86742" formatCode="0.00E+00">
                  <c:v>5.1000000000000004E-4</c:v>
                </c:pt>
                <c:pt idx="86743" formatCode="0.00E+00">
                  <c:v>5.1000000000000004E-4</c:v>
                </c:pt>
                <c:pt idx="86744" formatCode="0.00E+00">
                  <c:v>5.1000000000000004E-4</c:v>
                </c:pt>
                <c:pt idx="86745" formatCode="0.00E+00">
                  <c:v>5.0900000000000001E-4</c:v>
                </c:pt>
                <c:pt idx="86746" formatCode="0.00E+00">
                  <c:v>5.0900000000000001E-4</c:v>
                </c:pt>
                <c:pt idx="86747" formatCode="0.00E+00">
                  <c:v>5.0900000000000001E-4</c:v>
                </c:pt>
                <c:pt idx="86748" formatCode="0.00E+00">
                  <c:v>5.0900000000000001E-4</c:v>
                </c:pt>
                <c:pt idx="86749" formatCode="0.00E+00">
                  <c:v>5.0900000000000001E-4</c:v>
                </c:pt>
                <c:pt idx="86750" formatCode="0.00E+00">
                  <c:v>5.0900000000000001E-4</c:v>
                </c:pt>
                <c:pt idx="86751" formatCode="0.00E+00">
                  <c:v>5.0900000000000001E-4</c:v>
                </c:pt>
                <c:pt idx="86752" formatCode="0.00E+00">
                  <c:v>5.0900000000000001E-4</c:v>
                </c:pt>
                <c:pt idx="86753" formatCode="0.00E+00">
                  <c:v>5.0900000000000001E-4</c:v>
                </c:pt>
                <c:pt idx="86754" formatCode="0.00E+00">
                  <c:v>5.0900000000000001E-4</c:v>
                </c:pt>
                <c:pt idx="86755" formatCode="0.00E+00">
                  <c:v>5.0900000000000001E-4</c:v>
                </c:pt>
                <c:pt idx="86756" formatCode="0.00E+00">
                  <c:v>5.0799999999999999E-4</c:v>
                </c:pt>
                <c:pt idx="86757" formatCode="0.00E+00">
                  <c:v>5.0799999999999999E-4</c:v>
                </c:pt>
                <c:pt idx="86758" formatCode="0.00E+00">
                  <c:v>5.0799999999999999E-4</c:v>
                </c:pt>
                <c:pt idx="86759" formatCode="0.00E+00">
                  <c:v>5.0799999999999999E-4</c:v>
                </c:pt>
                <c:pt idx="86760" formatCode="0.00E+00">
                  <c:v>5.0799999999999999E-4</c:v>
                </c:pt>
                <c:pt idx="86761" formatCode="0.00E+00">
                  <c:v>5.0799999999999999E-4</c:v>
                </c:pt>
                <c:pt idx="86762" formatCode="0.00E+00">
                  <c:v>5.0799999999999999E-4</c:v>
                </c:pt>
                <c:pt idx="86763" formatCode="0.00E+00">
                  <c:v>5.0799999999999999E-4</c:v>
                </c:pt>
                <c:pt idx="86764" formatCode="0.00E+00">
                  <c:v>5.0799999999999999E-4</c:v>
                </c:pt>
                <c:pt idx="86765" formatCode="0.00E+00">
                  <c:v>5.0799999999999999E-4</c:v>
                </c:pt>
                <c:pt idx="86766" formatCode="0.00E+00">
                  <c:v>5.0799999999999999E-4</c:v>
                </c:pt>
                <c:pt idx="86767" formatCode="0.00E+00">
                  <c:v>5.0799999999999999E-4</c:v>
                </c:pt>
                <c:pt idx="86768" formatCode="0.00E+00">
                  <c:v>5.0699999999999996E-4</c:v>
                </c:pt>
                <c:pt idx="86769" formatCode="0.00E+00">
                  <c:v>5.0699999999999996E-4</c:v>
                </c:pt>
                <c:pt idx="86770" formatCode="0.00E+00">
                  <c:v>5.0699999999999996E-4</c:v>
                </c:pt>
                <c:pt idx="86771" formatCode="0.00E+00">
                  <c:v>5.0699999999999996E-4</c:v>
                </c:pt>
                <c:pt idx="86772" formatCode="0.00E+00">
                  <c:v>5.0699999999999996E-4</c:v>
                </c:pt>
                <c:pt idx="86773" formatCode="0.00E+00">
                  <c:v>5.0699999999999996E-4</c:v>
                </c:pt>
                <c:pt idx="86774" formatCode="0.00E+00">
                  <c:v>5.0699999999999996E-4</c:v>
                </c:pt>
                <c:pt idx="86775" formatCode="0.00E+00">
                  <c:v>5.0699999999999996E-4</c:v>
                </c:pt>
                <c:pt idx="86776" formatCode="0.00E+00">
                  <c:v>5.0699999999999996E-4</c:v>
                </c:pt>
                <c:pt idx="86777" formatCode="0.00E+00">
                  <c:v>5.0699999999999996E-4</c:v>
                </c:pt>
                <c:pt idx="86778" formatCode="0.00E+00">
                  <c:v>5.0699999999999996E-4</c:v>
                </c:pt>
                <c:pt idx="86779" formatCode="0.00E+00">
                  <c:v>5.0699999999999996E-4</c:v>
                </c:pt>
                <c:pt idx="86780" formatCode="0.00E+00">
                  <c:v>5.0600000000000005E-4</c:v>
                </c:pt>
                <c:pt idx="86781" formatCode="0.00E+00">
                  <c:v>5.0600000000000005E-4</c:v>
                </c:pt>
                <c:pt idx="86782" formatCode="0.00E+00">
                  <c:v>5.0699999999999996E-4</c:v>
                </c:pt>
                <c:pt idx="86783" formatCode="0.00E+00">
                  <c:v>5.0600000000000005E-4</c:v>
                </c:pt>
                <c:pt idx="86784" formatCode="0.00E+00">
                  <c:v>5.0600000000000005E-4</c:v>
                </c:pt>
                <c:pt idx="86785" formatCode="0.00E+00">
                  <c:v>5.0600000000000005E-4</c:v>
                </c:pt>
                <c:pt idx="86786" formatCode="0.00E+00">
                  <c:v>5.0600000000000005E-4</c:v>
                </c:pt>
                <c:pt idx="86787" formatCode="0.00E+00">
                  <c:v>5.0600000000000005E-4</c:v>
                </c:pt>
                <c:pt idx="86788" formatCode="0.00E+00">
                  <c:v>5.0600000000000005E-4</c:v>
                </c:pt>
                <c:pt idx="86789" formatCode="0.00E+00">
                  <c:v>5.0600000000000005E-4</c:v>
                </c:pt>
                <c:pt idx="86790" formatCode="0.00E+00">
                  <c:v>5.0600000000000005E-4</c:v>
                </c:pt>
                <c:pt idx="86791" formatCode="0.00E+00">
                  <c:v>5.0500000000000002E-4</c:v>
                </c:pt>
                <c:pt idx="86792" formatCode="0.00E+00">
                  <c:v>5.0600000000000005E-4</c:v>
                </c:pt>
                <c:pt idx="86793" formatCode="0.00E+00">
                  <c:v>5.0600000000000005E-4</c:v>
                </c:pt>
                <c:pt idx="86794" formatCode="0.00E+00">
                  <c:v>5.0500000000000002E-4</c:v>
                </c:pt>
                <c:pt idx="86795" formatCode="0.00E+00">
                  <c:v>5.0500000000000002E-4</c:v>
                </c:pt>
                <c:pt idx="86796" formatCode="0.00E+00">
                  <c:v>5.0500000000000002E-4</c:v>
                </c:pt>
                <c:pt idx="86797" formatCode="0.00E+00">
                  <c:v>5.0500000000000002E-4</c:v>
                </c:pt>
                <c:pt idx="86798" formatCode="0.00E+00">
                  <c:v>5.0500000000000002E-4</c:v>
                </c:pt>
                <c:pt idx="86799" formatCode="0.00E+00">
                  <c:v>5.0500000000000002E-4</c:v>
                </c:pt>
                <c:pt idx="86800" formatCode="0.00E+00">
                  <c:v>5.0500000000000002E-4</c:v>
                </c:pt>
                <c:pt idx="86801" formatCode="0.00E+00">
                  <c:v>5.0500000000000002E-4</c:v>
                </c:pt>
                <c:pt idx="86802" formatCode="0.00E+00">
                  <c:v>5.0500000000000002E-4</c:v>
                </c:pt>
                <c:pt idx="86803" formatCode="0.00E+00">
                  <c:v>5.0500000000000002E-4</c:v>
                </c:pt>
                <c:pt idx="86804" formatCode="0.00E+00">
                  <c:v>5.0500000000000002E-4</c:v>
                </c:pt>
                <c:pt idx="86805" formatCode="0.00E+00">
                  <c:v>5.0500000000000002E-4</c:v>
                </c:pt>
                <c:pt idx="86806" formatCode="0.00E+00">
                  <c:v>5.04E-4</c:v>
                </c:pt>
                <c:pt idx="86807" formatCode="0.00E+00">
                  <c:v>5.04E-4</c:v>
                </c:pt>
                <c:pt idx="86808" formatCode="0.00E+00">
                  <c:v>5.04E-4</c:v>
                </c:pt>
                <c:pt idx="86809" formatCode="0.00E+00">
                  <c:v>5.04E-4</c:v>
                </c:pt>
                <c:pt idx="86810" formatCode="0.00E+00">
                  <c:v>5.04E-4</c:v>
                </c:pt>
                <c:pt idx="86811" formatCode="0.00E+00">
                  <c:v>5.04E-4</c:v>
                </c:pt>
                <c:pt idx="86812" formatCode="0.00E+00">
                  <c:v>5.04E-4</c:v>
                </c:pt>
                <c:pt idx="86813" formatCode="0.00E+00">
                  <c:v>5.04E-4</c:v>
                </c:pt>
                <c:pt idx="86814" formatCode="0.00E+00">
                  <c:v>5.04E-4</c:v>
                </c:pt>
                <c:pt idx="86815" formatCode="0.00E+00">
                  <c:v>5.04E-4</c:v>
                </c:pt>
                <c:pt idx="86816" formatCode="0.00E+00">
                  <c:v>5.04E-4</c:v>
                </c:pt>
                <c:pt idx="86817" formatCode="0.00E+00">
                  <c:v>5.04E-4</c:v>
                </c:pt>
                <c:pt idx="86818" formatCode="0.00E+00">
                  <c:v>5.0299999999999997E-4</c:v>
                </c:pt>
                <c:pt idx="86819" formatCode="0.00E+00">
                  <c:v>5.0299999999999997E-4</c:v>
                </c:pt>
                <c:pt idx="86820" formatCode="0.00E+00">
                  <c:v>5.0299999999999997E-4</c:v>
                </c:pt>
                <c:pt idx="86821" formatCode="0.00E+00">
                  <c:v>5.0299999999999997E-4</c:v>
                </c:pt>
                <c:pt idx="86822" formatCode="0.00E+00">
                  <c:v>5.0299999999999997E-4</c:v>
                </c:pt>
                <c:pt idx="86823" formatCode="0.00E+00">
                  <c:v>5.0299999999999997E-4</c:v>
                </c:pt>
                <c:pt idx="86824" formatCode="0.00E+00">
                  <c:v>5.0299999999999997E-4</c:v>
                </c:pt>
                <c:pt idx="86825" formatCode="0.00E+00">
                  <c:v>5.0299999999999997E-4</c:v>
                </c:pt>
                <c:pt idx="86826" formatCode="0.00E+00">
                  <c:v>5.0299999999999997E-4</c:v>
                </c:pt>
                <c:pt idx="86827" formatCode="0.00E+00">
                  <c:v>5.0299999999999997E-4</c:v>
                </c:pt>
                <c:pt idx="86828" formatCode="0.00E+00">
                  <c:v>5.0299999999999997E-4</c:v>
                </c:pt>
                <c:pt idx="86829" formatCode="0.00E+00">
                  <c:v>5.0299999999999997E-4</c:v>
                </c:pt>
                <c:pt idx="86830" formatCode="0.00E+00">
                  <c:v>5.0299999999999997E-4</c:v>
                </c:pt>
                <c:pt idx="86831" formatCode="0.00E+00">
                  <c:v>5.0299999999999997E-4</c:v>
                </c:pt>
                <c:pt idx="86832" formatCode="0.00E+00">
                  <c:v>5.0199999999999995E-4</c:v>
                </c:pt>
                <c:pt idx="86833" formatCode="0.00E+00">
                  <c:v>5.0199999999999995E-4</c:v>
                </c:pt>
                <c:pt idx="86834" formatCode="0.00E+00">
                  <c:v>5.0199999999999995E-4</c:v>
                </c:pt>
                <c:pt idx="86835" formatCode="0.00E+00">
                  <c:v>5.0199999999999995E-4</c:v>
                </c:pt>
                <c:pt idx="86836" formatCode="0.00E+00">
                  <c:v>5.0199999999999995E-4</c:v>
                </c:pt>
                <c:pt idx="86837" formatCode="0.00E+00">
                  <c:v>5.0199999999999995E-4</c:v>
                </c:pt>
                <c:pt idx="86838" formatCode="0.00E+00">
                  <c:v>5.0199999999999995E-4</c:v>
                </c:pt>
                <c:pt idx="86839" formatCode="0.00E+00">
                  <c:v>5.0199999999999995E-4</c:v>
                </c:pt>
                <c:pt idx="86840" formatCode="0.00E+00">
                  <c:v>5.0199999999999995E-4</c:v>
                </c:pt>
                <c:pt idx="86841" formatCode="0.00E+00">
                  <c:v>5.0199999999999995E-4</c:v>
                </c:pt>
                <c:pt idx="86842" formatCode="0.00E+00">
                  <c:v>5.0199999999999995E-4</c:v>
                </c:pt>
                <c:pt idx="86843" formatCode="0.00E+00">
                  <c:v>5.0199999999999995E-4</c:v>
                </c:pt>
                <c:pt idx="86844" formatCode="0.00E+00">
                  <c:v>5.0199999999999995E-4</c:v>
                </c:pt>
                <c:pt idx="86845" formatCode="0.00E+00">
                  <c:v>5.0199999999999995E-4</c:v>
                </c:pt>
                <c:pt idx="86846" formatCode="0.00E+00">
                  <c:v>5.0100000000000003E-4</c:v>
                </c:pt>
                <c:pt idx="86847" formatCode="0.00E+00">
                  <c:v>5.0100000000000003E-4</c:v>
                </c:pt>
                <c:pt idx="86848" formatCode="0.00E+00">
                  <c:v>5.0100000000000003E-4</c:v>
                </c:pt>
                <c:pt idx="86849" formatCode="0.00E+00">
                  <c:v>5.0100000000000003E-4</c:v>
                </c:pt>
                <c:pt idx="86850" formatCode="0.00E+00">
                  <c:v>5.0100000000000003E-4</c:v>
                </c:pt>
                <c:pt idx="86851" formatCode="0.00E+00">
                  <c:v>5.0100000000000003E-4</c:v>
                </c:pt>
                <c:pt idx="86852" formatCode="0.00E+00">
                  <c:v>5.0100000000000003E-4</c:v>
                </c:pt>
                <c:pt idx="86853" formatCode="0.00E+00">
                  <c:v>5.0100000000000003E-4</c:v>
                </c:pt>
                <c:pt idx="86854" formatCode="0.00E+00">
                  <c:v>5.0100000000000003E-4</c:v>
                </c:pt>
                <c:pt idx="86855" formatCode="0.00E+00">
                  <c:v>5.0100000000000003E-4</c:v>
                </c:pt>
                <c:pt idx="86856" formatCode="0.00E+00">
                  <c:v>5.0100000000000003E-4</c:v>
                </c:pt>
                <c:pt idx="86857" formatCode="0.00E+00">
                  <c:v>5.0100000000000003E-4</c:v>
                </c:pt>
                <c:pt idx="86858" formatCode="0.00E+00">
                  <c:v>5.0000000000000001E-4</c:v>
                </c:pt>
                <c:pt idx="86859" formatCode="0.00E+00">
                  <c:v>5.0100000000000003E-4</c:v>
                </c:pt>
                <c:pt idx="86860" formatCode="0.00E+00">
                  <c:v>5.0000000000000001E-4</c:v>
                </c:pt>
                <c:pt idx="86861" formatCode="0.00E+00">
                  <c:v>5.0000000000000001E-4</c:v>
                </c:pt>
                <c:pt idx="86862" formatCode="0.00E+00">
                  <c:v>5.0000000000000001E-4</c:v>
                </c:pt>
                <c:pt idx="86863" formatCode="0.00E+00">
                  <c:v>5.0000000000000001E-4</c:v>
                </c:pt>
                <c:pt idx="86864" formatCode="0.00E+00">
                  <c:v>5.0000000000000001E-4</c:v>
                </c:pt>
                <c:pt idx="86865" formatCode="0.00E+00">
                  <c:v>5.0000000000000001E-4</c:v>
                </c:pt>
                <c:pt idx="86866" formatCode="0.00E+00">
                  <c:v>5.0000000000000001E-4</c:v>
                </c:pt>
                <c:pt idx="86867" formatCode="0.00E+00">
                  <c:v>5.0000000000000001E-4</c:v>
                </c:pt>
                <c:pt idx="86868" formatCode="0.00E+00">
                  <c:v>5.0000000000000001E-4</c:v>
                </c:pt>
                <c:pt idx="86869" formatCode="0.00E+00">
                  <c:v>5.0000000000000001E-4</c:v>
                </c:pt>
                <c:pt idx="86870" formatCode="0.00E+00">
                  <c:v>5.0000000000000001E-4</c:v>
                </c:pt>
                <c:pt idx="86871" formatCode="0.00E+00">
                  <c:v>5.0000000000000001E-4</c:v>
                </c:pt>
                <c:pt idx="86872" formatCode="0.00E+00">
                  <c:v>5.0000000000000001E-4</c:v>
                </c:pt>
                <c:pt idx="86873" formatCode="0.00E+00">
                  <c:v>4.9899999999999999E-4</c:v>
                </c:pt>
                <c:pt idx="86874" formatCode="0.00E+00">
                  <c:v>4.9899999999999999E-4</c:v>
                </c:pt>
                <c:pt idx="86875" formatCode="0.00E+00">
                  <c:v>4.9899999999999999E-4</c:v>
                </c:pt>
                <c:pt idx="86876" formatCode="0.00E+00">
                  <c:v>4.9899999999999999E-4</c:v>
                </c:pt>
                <c:pt idx="86877" formatCode="0.00E+00">
                  <c:v>4.9899999999999999E-4</c:v>
                </c:pt>
                <c:pt idx="86878" formatCode="0.00E+00">
                  <c:v>4.9899999999999999E-4</c:v>
                </c:pt>
                <c:pt idx="86879" formatCode="0.00E+00">
                  <c:v>4.9899999999999999E-4</c:v>
                </c:pt>
                <c:pt idx="86880" formatCode="0.00E+00">
                  <c:v>4.9899999999999999E-4</c:v>
                </c:pt>
                <c:pt idx="86881" formatCode="0.00E+00">
                  <c:v>4.9899999999999999E-4</c:v>
                </c:pt>
                <c:pt idx="86882" formatCode="0.00E+00">
                  <c:v>4.9899999999999999E-4</c:v>
                </c:pt>
                <c:pt idx="86883" formatCode="0.00E+00">
                  <c:v>4.9899999999999999E-4</c:v>
                </c:pt>
                <c:pt idx="86884" formatCode="0.00E+00">
                  <c:v>4.9899999999999999E-4</c:v>
                </c:pt>
                <c:pt idx="86885" formatCode="0.00E+00">
                  <c:v>4.9899999999999999E-4</c:v>
                </c:pt>
                <c:pt idx="86886" formatCode="0.00E+00">
                  <c:v>4.9799999999999996E-4</c:v>
                </c:pt>
                <c:pt idx="86887" formatCode="0.00E+00">
                  <c:v>4.9899999999999999E-4</c:v>
                </c:pt>
                <c:pt idx="86888" formatCode="0.00E+00">
                  <c:v>4.9899999999999999E-4</c:v>
                </c:pt>
                <c:pt idx="86889" formatCode="0.00E+00">
                  <c:v>4.9799999999999996E-4</c:v>
                </c:pt>
                <c:pt idx="86890" formatCode="0.00E+00">
                  <c:v>4.9799999999999996E-4</c:v>
                </c:pt>
                <c:pt idx="86891" formatCode="0.00E+00">
                  <c:v>4.9799999999999996E-4</c:v>
                </c:pt>
                <c:pt idx="86892" formatCode="0.00E+00">
                  <c:v>4.9799999999999996E-4</c:v>
                </c:pt>
                <c:pt idx="86893" formatCode="0.00E+00">
                  <c:v>4.9799999999999996E-4</c:v>
                </c:pt>
                <c:pt idx="86894" formatCode="0.00E+00">
                  <c:v>4.9799999999999996E-4</c:v>
                </c:pt>
                <c:pt idx="86895" formatCode="0.00E+00">
                  <c:v>4.9799999999999996E-4</c:v>
                </c:pt>
                <c:pt idx="86896" formatCode="0.00E+00">
                  <c:v>4.9799999999999996E-4</c:v>
                </c:pt>
                <c:pt idx="86897" formatCode="0.00E+00">
                  <c:v>4.9799999999999996E-4</c:v>
                </c:pt>
                <c:pt idx="86898" formatCode="0.00E+00">
                  <c:v>4.9799999999999996E-4</c:v>
                </c:pt>
                <c:pt idx="86899" formatCode="0.00E+00">
                  <c:v>4.9799999999999996E-4</c:v>
                </c:pt>
                <c:pt idx="86900" formatCode="0.00E+00">
                  <c:v>4.9799999999999996E-4</c:v>
                </c:pt>
                <c:pt idx="86901" formatCode="0.00E+00">
                  <c:v>4.9799999999999996E-4</c:v>
                </c:pt>
                <c:pt idx="86902" formatCode="0.00E+00">
                  <c:v>4.9799999999999996E-4</c:v>
                </c:pt>
                <c:pt idx="86903" formatCode="0.00E+00">
                  <c:v>4.9700000000000005E-4</c:v>
                </c:pt>
                <c:pt idx="86904" formatCode="0.00E+00">
                  <c:v>4.9700000000000005E-4</c:v>
                </c:pt>
                <c:pt idx="86905" formatCode="0.00E+00">
                  <c:v>4.9700000000000005E-4</c:v>
                </c:pt>
                <c:pt idx="86906" formatCode="0.00E+00">
                  <c:v>4.9700000000000005E-4</c:v>
                </c:pt>
                <c:pt idx="86907" formatCode="0.00E+00">
                  <c:v>4.9700000000000005E-4</c:v>
                </c:pt>
                <c:pt idx="86908" formatCode="0.00E+00">
                  <c:v>4.9700000000000005E-4</c:v>
                </c:pt>
                <c:pt idx="86909" formatCode="0.00E+00">
                  <c:v>4.9700000000000005E-4</c:v>
                </c:pt>
                <c:pt idx="86910" formatCode="0.00E+00">
                  <c:v>4.9700000000000005E-4</c:v>
                </c:pt>
                <c:pt idx="86911" formatCode="0.00E+00">
                  <c:v>4.9700000000000005E-4</c:v>
                </c:pt>
                <c:pt idx="86912" formatCode="0.00E+00">
                  <c:v>4.9700000000000005E-4</c:v>
                </c:pt>
                <c:pt idx="86913" formatCode="0.00E+00">
                  <c:v>4.9700000000000005E-4</c:v>
                </c:pt>
                <c:pt idx="86914" formatCode="0.00E+00">
                  <c:v>4.9700000000000005E-4</c:v>
                </c:pt>
                <c:pt idx="86915" formatCode="0.00E+00">
                  <c:v>4.9600000000000002E-4</c:v>
                </c:pt>
                <c:pt idx="86916" formatCode="0.00E+00">
                  <c:v>4.9700000000000005E-4</c:v>
                </c:pt>
                <c:pt idx="86917" formatCode="0.00E+00">
                  <c:v>4.9700000000000005E-4</c:v>
                </c:pt>
                <c:pt idx="86918" formatCode="0.00E+00">
                  <c:v>4.9600000000000002E-4</c:v>
                </c:pt>
                <c:pt idx="86919" formatCode="0.00E+00">
                  <c:v>4.9600000000000002E-4</c:v>
                </c:pt>
                <c:pt idx="86920" formatCode="0.00E+00">
                  <c:v>4.9600000000000002E-4</c:v>
                </c:pt>
                <c:pt idx="86921" formatCode="0.00E+00">
                  <c:v>4.9600000000000002E-4</c:v>
                </c:pt>
                <c:pt idx="86922" formatCode="0.00E+00">
                  <c:v>4.9600000000000002E-4</c:v>
                </c:pt>
                <c:pt idx="86923" formatCode="0.00E+00">
                  <c:v>4.9600000000000002E-4</c:v>
                </c:pt>
                <c:pt idx="86924" formatCode="0.00E+00">
                  <c:v>4.9600000000000002E-4</c:v>
                </c:pt>
                <c:pt idx="86925" formatCode="0.00E+00">
                  <c:v>4.9600000000000002E-4</c:v>
                </c:pt>
                <c:pt idx="86926" formatCode="0.00E+00">
                  <c:v>4.9600000000000002E-4</c:v>
                </c:pt>
                <c:pt idx="86927" formatCode="0.00E+00">
                  <c:v>4.9600000000000002E-4</c:v>
                </c:pt>
                <c:pt idx="86928" formatCode="0.00E+00">
                  <c:v>4.9600000000000002E-4</c:v>
                </c:pt>
                <c:pt idx="86929" formatCode="0.00E+00">
                  <c:v>4.9600000000000002E-4</c:v>
                </c:pt>
                <c:pt idx="86930" formatCode="0.00E+00">
                  <c:v>4.9600000000000002E-4</c:v>
                </c:pt>
                <c:pt idx="86931" formatCode="0.00E+00">
                  <c:v>4.9600000000000002E-4</c:v>
                </c:pt>
                <c:pt idx="86932" formatCode="0.00E+00">
                  <c:v>4.95E-4</c:v>
                </c:pt>
                <c:pt idx="86933" formatCode="0.00E+00">
                  <c:v>4.95E-4</c:v>
                </c:pt>
                <c:pt idx="86934" formatCode="0.00E+00">
                  <c:v>4.95E-4</c:v>
                </c:pt>
                <c:pt idx="86935" formatCode="0.00E+00">
                  <c:v>4.95E-4</c:v>
                </c:pt>
                <c:pt idx="86936" formatCode="0.00E+00">
                  <c:v>4.95E-4</c:v>
                </c:pt>
                <c:pt idx="86937" formatCode="0.00E+00">
                  <c:v>4.95E-4</c:v>
                </c:pt>
                <c:pt idx="86938" formatCode="0.00E+00">
                  <c:v>4.95E-4</c:v>
                </c:pt>
                <c:pt idx="86939" formatCode="0.00E+00">
                  <c:v>4.95E-4</c:v>
                </c:pt>
                <c:pt idx="86940" formatCode="0.00E+00">
                  <c:v>4.95E-4</c:v>
                </c:pt>
                <c:pt idx="86941" formatCode="0.00E+00">
                  <c:v>4.95E-4</c:v>
                </c:pt>
                <c:pt idx="86942" formatCode="0.00E+00">
                  <c:v>4.95E-4</c:v>
                </c:pt>
                <c:pt idx="86943" formatCode="0.00E+00">
                  <c:v>4.95E-4</c:v>
                </c:pt>
                <c:pt idx="86944" formatCode="0.00E+00">
                  <c:v>4.95E-4</c:v>
                </c:pt>
                <c:pt idx="86945" formatCode="0.00E+00">
                  <c:v>4.95E-4</c:v>
                </c:pt>
                <c:pt idx="86946" formatCode="0.00E+00">
                  <c:v>4.95E-4</c:v>
                </c:pt>
                <c:pt idx="86947" formatCode="0.00E+00">
                  <c:v>4.9399999999999997E-4</c:v>
                </c:pt>
                <c:pt idx="86948" formatCode="0.00E+00">
                  <c:v>4.95E-4</c:v>
                </c:pt>
                <c:pt idx="86949" formatCode="0.00E+00">
                  <c:v>4.95E-4</c:v>
                </c:pt>
                <c:pt idx="86950" formatCode="0.00E+00">
                  <c:v>4.95E-4</c:v>
                </c:pt>
                <c:pt idx="86951" formatCode="0.00E+00">
                  <c:v>4.9399999999999997E-4</c:v>
                </c:pt>
                <c:pt idx="86952" formatCode="0.00E+00">
                  <c:v>4.9399999999999997E-4</c:v>
                </c:pt>
                <c:pt idx="86953" formatCode="0.00E+00">
                  <c:v>4.9399999999999997E-4</c:v>
                </c:pt>
                <c:pt idx="86954" formatCode="0.00E+00">
                  <c:v>4.9399999999999997E-4</c:v>
                </c:pt>
                <c:pt idx="86955" formatCode="0.00E+00">
                  <c:v>4.9399999999999997E-4</c:v>
                </c:pt>
                <c:pt idx="86956" formatCode="0.00E+00">
                  <c:v>4.9399999999999997E-4</c:v>
                </c:pt>
                <c:pt idx="86957" formatCode="0.00E+00">
                  <c:v>4.9399999999999997E-4</c:v>
                </c:pt>
                <c:pt idx="86958" formatCode="0.00E+00">
                  <c:v>4.9399999999999997E-4</c:v>
                </c:pt>
                <c:pt idx="86959" formatCode="0.00E+00">
                  <c:v>4.9399999999999997E-4</c:v>
                </c:pt>
                <c:pt idx="86960" formatCode="0.00E+00">
                  <c:v>4.9399999999999997E-4</c:v>
                </c:pt>
                <c:pt idx="86961" formatCode="0.00E+00">
                  <c:v>4.9399999999999997E-4</c:v>
                </c:pt>
                <c:pt idx="86962" formatCode="0.00E+00">
                  <c:v>4.9399999999999997E-4</c:v>
                </c:pt>
                <c:pt idx="86963" formatCode="0.00E+00">
                  <c:v>4.9399999999999997E-4</c:v>
                </c:pt>
                <c:pt idx="86964" formatCode="0.00E+00">
                  <c:v>4.9399999999999997E-4</c:v>
                </c:pt>
                <c:pt idx="86965" formatCode="0.00E+00">
                  <c:v>4.9399999999999997E-4</c:v>
                </c:pt>
                <c:pt idx="86966" formatCode="0.00E+00">
                  <c:v>4.9399999999999997E-4</c:v>
                </c:pt>
                <c:pt idx="86967" formatCode="0.00E+00">
                  <c:v>4.9299999999999995E-4</c:v>
                </c:pt>
                <c:pt idx="86968" formatCode="0.00E+00">
                  <c:v>4.9299999999999995E-4</c:v>
                </c:pt>
                <c:pt idx="86969" formatCode="0.00E+00">
                  <c:v>4.9299999999999995E-4</c:v>
                </c:pt>
                <c:pt idx="86970" formatCode="0.00E+00">
                  <c:v>4.9299999999999995E-4</c:v>
                </c:pt>
                <c:pt idx="86971" formatCode="0.00E+00">
                  <c:v>4.9299999999999995E-4</c:v>
                </c:pt>
                <c:pt idx="86972" formatCode="0.00E+00">
                  <c:v>4.9299999999999995E-4</c:v>
                </c:pt>
                <c:pt idx="86973" formatCode="0.00E+00">
                  <c:v>4.9299999999999995E-4</c:v>
                </c:pt>
                <c:pt idx="86974" formatCode="0.00E+00">
                  <c:v>4.9299999999999995E-4</c:v>
                </c:pt>
                <c:pt idx="86975" formatCode="0.00E+00">
                  <c:v>4.9299999999999995E-4</c:v>
                </c:pt>
                <c:pt idx="86976" formatCode="0.00E+00">
                  <c:v>4.9299999999999995E-4</c:v>
                </c:pt>
                <c:pt idx="86977" formatCode="0.00E+00">
                  <c:v>4.9299999999999995E-4</c:v>
                </c:pt>
                <c:pt idx="86978" formatCode="0.00E+00">
                  <c:v>4.9299999999999995E-4</c:v>
                </c:pt>
                <c:pt idx="86979" formatCode="0.00E+00">
                  <c:v>4.9299999999999995E-4</c:v>
                </c:pt>
                <c:pt idx="86980" formatCode="0.00E+00">
                  <c:v>4.9299999999999995E-4</c:v>
                </c:pt>
                <c:pt idx="86981" formatCode="0.00E+00">
                  <c:v>4.9299999999999995E-4</c:v>
                </c:pt>
                <c:pt idx="86982" formatCode="0.00E+00">
                  <c:v>4.9200000000000003E-4</c:v>
                </c:pt>
                <c:pt idx="86983" formatCode="0.00E+00">
                  <c:v>4.9200000000000003E-4</c:v>
                </c:pt>
                <c:pt idx="86984" formatCode="0.00E+00">
                  <c:v>4.9200000000000003E-4</c:v>
                </c:pt>
                <c:pt idx="86985" formatCode="0.00E+00">
                  <c:v>4.9200000000000003E-4</c:v>
                </c:pt>
                <c:pt idx="86986" formatCode="0.00E+00">
                  <c:v>4.9200000000000003E-4</c:v>
                </c:pt>
                <c:pt idx="86987" formatCode="0.00E+00">
                  <c:v>4.9200000000000003E-4</c:v>
                </c:pt>
                <c:pt idx="86988" formatCode="0.00E+00">
                  <c:v>4.9200000000000003E-4</c:v>
                </c:pt>
                <c:pt idx="86989" formatCode="0.00E+00">
                  <c:v>4.9200000000000003E-4</c:v>
                </c:pt>
                <c:pt idx="86990" formatCode="0.00E+00">
                  <c:v>4.9200000000000003E-4</c:v>
                </c:pt>
                <c:pt idx="86991" formatCode="0.00E+00">
                  <c:v>4.9200000000000003E-4</c:v>
                </c:pt>
                <c:pt idx="86992" formatCode="0.00E+00">
                  <c:v>4.9200000000000003E-4</c:v>
                </c:pt>
                <c:pt idx="86993" formatCode="0.00E+00">
                  <c:v>4.9200000000000003E-4</c:v>
                </c:pt>
                <c:pt idx="86994" formatCode="0.00E+00">
                  <c:v>4.9200000000000003E-4</c:v>
                </c:pt>
                <c:pt idx="86995" formatCode="0.00E+00">
                  <c:v>4.9200000000000003E-4</c:v>
                </c:pt>
                <c:pt idx="86996" formatCode="0.00E+00">
                  <c:v>4.9200000000000003E-4</c:v>
                </c:pt>
                <c:pt idx="86997" formatCode="0.00E+00">
                  <c:v>4.9200000000000003E-4</c:v>
                </c:pt>
                <c:pt idx="86998" formatCode="0.00E+00">
                  <c:v>4.9200000000000003E-4</c:v>
                </c:pt>
                <c:pt idx="86999" formatCode="0.00E+00">
                  <c:v>4.9200000000000003E-4</c:v>
                </c:pt>
                <c:pt idx="87000" formatCode="0.00E+00">
                  <c:v>4.9200000000000003E-4</c:v>
                </c:pt>
                <c:pt idx="87001" formatCode="0.00E+00">
                  <c:v>4.9200000000000003E-4</c:v>
                </c:pt>
                <c:pt idx="87002" formatCode="0.00E+00">
                  <c:v>4.9100000000000001E-4</c:v>
                </c:pt>
                <c:pt idx="87003" formatCode="0.00E+00">
                  <c:v>4.9100000000000001E-4</c:v>
                </c:pt>
                <c:pt idx="87004" formatCode="0.00E+00">
                  <c:v>4.9100000000000001E-4</c:v>
                </c:pt>
                <c:pt idx="87005" formatCode="0.00E+00">
                  <c:v>4.9100000000000001E-4</c:v>
                </c:pt>
                <c:pt idx="87006" formatCode="0.00E+00">
                  <c:v>4.9100000000000001E-4</c:v>
                </c:pt>
                <c:pt idx="87007" formatCode="0.00E+00">
                  <c:v>4.9100000000000001E-4</c:v>
                </c:pt>
                <c:pt idx="87008" formatCode="0.00E+00">
                  <c:v>4.9100000000000001E-4</c:v>
                </c:pt>
                <c:pt idx="87009" formatCode="0.00E+00">
                  <c:v>4.9100000000000001E-4</c:v>
                </c:pt>
                <c:pt idx="87010" formatCode="0.00E+00">
                  <c:v>4.9100000000000001E-4</c:v>
                </c:pt>
                <c:pt idx="87011" formatCode="0.00E+00">
                  <c:v>4.9100000000000001E-4</c:v>
                </c:pt>
                <c:pt idx="87012" formatCode="0.00E+00">
                  <c:v>4.9100000000000001E-4</c:v>
                </c:pt>
                <c:pt idx="87013" formatCode="0.00E+00">
                  <c:v>4.9100000000000001E-4</c:v>
                </c:pt>
                <c:pt idx="87014" formatCode="0.00E+00">
                  <c:v>4.9100000000000001E-4</c:v>
                </c:pt>
                <c:pt idx="87015" formatCode="0.00E+00">
                  <c:v>4.9100000000000001E-4</c:v>
                </c:pt>
                <c:pt idx="87016" formatCode="0.00E+00">
                  <c:v>4.9100000000000001E-4</c:v>
                </c:pt>
                <c:pt idx="87017" formatCode="0.00E+00">
                  <c:v>4.8999999999999998E-4</c:v>
                </c:pt>
                <c:pt idx="87018" formatCode="0.00E+00">
                  <c:v>4.8999999999999998E-4</c:v>
                </c:pt>
                <c:pt idx="87019" formatCode="0.00E+00">
                  <c:v>4.8999999999999998E-4</c:v>
                </c:pt>
                <c:pt idx="87020" formatCode="0.00E+00">
                  <c:v>4.8999999999999998E-4</c:v>
                </c:pt>
                <c:pt idx="87021" formatCode="0.00E+00">
                  <c:v>4.8999999999999998E-4</c:v>
                </c:pt>
                <c:pt idx="87022" formatCode="0.00E+00">
                  <c:v>4.8999999999999998E-4</c:v>
                </c:pt>
                <c:pt idx="87023" formatCode="0.00E+00">
                  <c:v>4.8999999999999998E-4</c:v>
                </c:pt>
                <c:pt idx="87024" formatCode="0.00E+00">
                  <c:v>4.8999999999999998E-4</c:v>
                </c:pt>
                <c:pt idx="87025" formatCode="0.00E+00">
                  <c:v>4.8999999999999998E-4</c:v>
                </c:pt>
                <c:pt idx="87026" formatCode="0.00E+00">
                  <c:v>4.8999999999999998E-4</c:v>
                </c:pt>
                <c:pt idx="87027" formatCode="0.00E+00">
                  <c:v>4.8999999999999998E-4</c:v>
                </c:pt>
                <c:pt idx="87028" formatCode="0.00E+00">
                  <c:v>4.8999999999999998E-4</c:v>
                </c:pt>
                <c:pt idx="87029" formatCode="0.00E+00">
                  <c:v>4.8999999999999998E-4</c:v>
                </c:pt>
                <c:pt idx="87030" formatCode="0.00E+00">
                  <c:v>4.8999999999999998E-4</c:v>
                </c:pt>
                <c:pt idx="87031" formatCode="0.00E+00">
                  <c:v>4.8999999999999998E-4</c:v>
                </c:pt>
                <c:pt idx="87032" formatCode="0.00E+00">
                  <c:v>4.8999999999999998E-4</c:v>
                </c:pt>
                <c:pt idx="87033" formatCode="0.00E+00">
                  <c:v>4.8999999999999998E-4</c:v>
                </c:pt>
                <c:pt idx="87034" formatCode="0.00E+00">
                  <c:v>4.8899999999999996E-4</c:v>
                </c:pt>
                <c:pt idx="87035" formatCode="0.00E+00">
                  <c:v>4.8899999999999996E-4</c:v>
                </c:pt>
                <c:pt idx="87036" formatCode="0.00E+00">
                  <c:v>4.8999999999999998E-4</c:v>
                </c:pt>
                <c:pt idx="87037" formatCode="0.00E+00">
                  <c:v>4.8899999999999996E-4</c:v>
                </c:pt>
                <c:pt idx="87038" formatCode="0.00E+00">
                  <c:v>4.8899999999999996E-4</c:v>
                </c:pt>
                <c:pt idx="87039" formatCode="0.00E+00">
                  <c:v>4.8899999999999996E-4</c:v>
                </c:pt>
                <c:pt idx="87040" formatCode="0.00E+00">
                  <c:v>4.8899999999999996E-4</c:v>
                </c:pt>
                <c:pt idx="87041" formatCode="0.00E+00">
                  <c:v>4.8899999999999996E-4</c:v>
                </c:pt>
                <c:pt idx="87042" formatCode="0.00E+00">
                  <c:v>4.8899999999999996E-4</c:v>
                </c:pt>
                <c:pt idx="87043" formatCode="0.00E+00">
                  <c:v>4.8899999999999996E-4</c:v>
                </c:pt>
                <c:pt idx="87044" formatCode="0.00E+00">
                  <c:v>4.8899999999999996E-4</c:v>
                </c:pt>
                <c:pt idx="87045" formatCode="0.00E+00">
                  <c:v>4.8899999999999996E-4</c:v>
                </c:pt>
                <c:pt idx="87046" formatCode="0.00E+00">
                  <c:v>4.8899999999999996E-4</c:v>
                </c:pt>
                <c:pt idx="87047" formatCode="0.00E+00">
                  <c:v>4.8899999999999996E-4</c:v>
                </c:pt>
                <c:pt idx="87048" formatCode="0.00E+00">
                  <c:v>4.8899999999999996E-4</c:v>
                </c:pt>
                <c:pt idx="87049" formatCode="0.00E+00">
                  <c:v>4.8899999999999996E-4</c:v>
                </c:pt>
                <c:pt idx="87050" formatCode="0.00E+00">
                  <c:v>4.8899999999999996E-4</c:v>
                </c:pt>
                <c:pt idx="87051" formatCode="0.00E+00">
                  <c:v>4.8799999999999999E-4</c:v>
                </c:pt>
                <c:pt idx="87052" formatCode="0.00E+00">
                  <c:v>4.8799999999999999E-4</c:v>
                </c:pt>
                <c:pt idx="87053" formatCode="0.00E+00">
                  <c:v>4.8799999999999999E-4</c:v>
                </c:pt>
                <c:pt idx="87054" formatCode="0.00E+00">
                  <c:v>4.8799999999999999E-4</c:v>
                </c:pt>
                <c:pt idx="87055" formatCode="0.00E+00">
                  <c:v>4.8799999999999999E-4</c:v>
                </c:pt>
                <c:pt idx="87056" formatCode="0.00E+00">
                  <c:v>4.8799999999999999E-4</c:v>
                </c:pt>
                <c:pt idx="87057" formatCode="0.00E+00">
                  <c:v>4.8799999999999999E-4</c:v>
                </c:pt>
                <c:pt idx="87058" formatCode="0.00E+00">
                  <c:v>4.8799999999999999E-4</c:v>
                </c:pt>
                <c:pt idx="87059" formatCode="0.00E+00">
                  <c:v>4.8799999999999999E-4</c:v>
                </c:pt>
                <c:pt idx="87060" formatCode="0.00E+00">
                  <c:v>4.8799999999999999E-4</c:v>
                </c:pt>
                <c:pt idx="87061" formatCode="0.00E+00">
                  <c:v>4.8799999999999999E-4</c:v>
                </c:pt>
                <c:pt idx="87062" formatCode="0.00E+00">
                  <c:v>4.8799999999999999E-4</c:v>
                </c:pt>
                <c:pt idx="87063" formatCode="0.00E+00">
                  <c:v>4.8799999999999999E-4</c:v>
                </c:pt>
                <c:pt idx="87064" formatCode="0.00E+00">
                  <c:v>4.8799999999999999E-4</c:v>
                </c:pt>
                <c:pt idx="87065" formatCode="0.00E+00">
                  <c:v>4.8799999999999999E-4</c:v>
                </c:pt>
                <c:pt idx="87066" formatCode="0.00E+00">
                  <c:v>4.8799999999999999E-4</c:v>
                </c:pt>
                <c:pt idx="87067" formatCode="0.00E+00">
                  <c:v>4.8799999999999999E-4</c:v>
                </c:pt>
                <c:pt idx="87068" formatCode="0.00E+00">
                  <c:v>4.8799999999999999E-4</c:v>
                </c:pt>
                <c:pt idx="87069" formatCode="0.00E+00">
                  <c:v>4.8700000000000002E-4</c:v>
                </c:pt>
                <c:pt idx="87070" formatCode="0.00E+00">
                  <c:v>4.8799999999999999E-4</c:v>
                </c:pt>
                <c:pt idx="87071" formatCode="0.00E+00">
                  <c:v>4.8799999999999999E-4</c:v>
                </c:pt>
                <c:pt idx="87072" formatCode="0.00E+00">
                  <c:v>4.8799999999999999E-4</c:v>
                </c:pt>
                <c:pt idx="87073" formatCode="0.00E+00">
                  <c:v>4.8799999999999999E-4</c:v>
                </c:pt>
                <c:pt idx="87074" formatCode="0.00E+00">
                  <c:v>4.8700000000000002E-4</c:v>
                </c:pt>
                <c:pt idx="87075" formatCode="0.00E+00">
                  <c:v>4.8700000000000002E-4</c:v>
                </c:pt>
                <c:pt idx="87076" formatCode="0.00E+00">
                  <c:v>4.8700000000000002E-4</c:v>
                </c:pt>
                <c:pt idx="87077" formatCode="0.00E+00">
                  <c:v>4.8700000000000002E-4</c:v>
                </c:pt>
                <c:pt idx="87078" formatCode="0.00E+00">
                  <c:v>4.8700000000000002E-4</c:v>
                </c:pt>
                <c:pt idx="87079" formatCode="0.00E+00">
                  <c:v>4.8700000000000002E-4</c:v>
                </c:pt>
                <c:pt idx="87080" formatCode="0.00E+00">
                  <c:v>4.8700000000000002E-4</c:v>
                </c:pt>
                <c:pt idx="87081" formatCode="0.00E+00">
                  <c:v>4.8700000000000002E-4</c:v>
                </c:pt>
                <c:pt idx="87082" formatCode="0.00E+00">
                  <c:v>4.8700000000000002E-4</c:v>
                </c:pt>
                <c:pt idx="87083" formatCode="0.00E+00">
                  <c:v>4.8700000000000002E-4</c:v>
                </c:pt>
                <c:pt idx="87084" formatCode="0.00E+00">
                  <c:v>4.8700000000000002E-4</c:v>
                </c:pt>
                <c:pt idx="87085" formatCode="0.00E+00">
                  <c:v>4.8700000000000002E-4</c:v>
                </c:pt>
                <c:pt idx="87086" formatCode="0.00E+00">
                  <c:v>4.8700000000000002E-4</c:v>
                </c:pt>
                <c:pt idx="87087" formatCode="0.00E+00">
                  <c:v>4.8700000000000002E-4</c:v>
                </c:pt>
                <c:pt idx="87088" formatCode="0.00E+00">
                  <c:v>4.8700000000000002E-4</c:v>
                </c:pt>
                <c:pt idx="87089" formatCode="0.00E+00">
                  <c:v>4.8700000000000002E-4</c:v>
                </c:pt>
                <c:pt idx="87090" formatCode="0.00E+00">
                  <c:v>4.8700000000000002E-4</c:v>
                </c:pt>
                <c:pt idx="87091" formatCode="0.00E+00">
                  <c:v>4.8700000000000002E-4</c:v>
                </c:pt>
                <c:pt idx="87092" formatCode="0.00E+00">
                  <c:v>4.8700000000000002E-4</c:v>
                </c:pt>
                <c:pt idx="87093" formatCode="0.00E+00">
                  <c:v>4.86E-4</c:v>
                </c:pt>
                <c:pt idx="87094" formatCode="0.00E+00">
                  <c:v>4.86E-4</c:v>
                </c:pt>
                <c:pt idx="87095" formatCode="0.00E+00">
                  <c:v>4.86E-4</c:v>
                </c:pt>
                <c:pt idx="87096" formatCode="0.00E+00">
                  <c:v>4.86E-4</c:v>
                </c:pt>
                <c:pt idx="87097" formatCode="0.00E+00">
                  <c:v>4.86E-4</c:v>
                </c:pt>
                <c:pt idx="87098" formatCode="0.00E+00">
                  <c:v>4.86E-4</c:v>
                </c:pt>
                <c:pt idx="87099" formatCode="0.00E+00">
                  <c:v>4.86E-4</c:v>
                </c:pt>
                <c:pt idx="87100" formatCode="0.00E+00">
                  <c:v>4.86E-4</c:v>
                </c:pt>
                <c:pt idx="87101" formatCode="0.00E+00">
                  <c:v>4.86E-4</c:v>
                </c:pt>
                <c:pt idx="87102" formatCode="0.00E+00">
                  <c:v>4.86E-4</c:v>
                </c:pt>
                <c:pt idx="87103" formatCode="0.00E+00">
                  <c:v>4.86E-4</c:v>
                </c:pt>
                <c:pt idx="87104" formatCode="0.00E+00">
                  <c:v>4.86E-4</c:v>
                </c:pt>
                <c:pt idx="87105" formatCode="0.00E+00">
                  <c:v>4.86E-4</c:v>
                </c:pt>
                <c:pt idx="87106" formatCode="0.00E+00">
                  <c:v>4.86E-4</c:v>
                </c:pt>
                <c:pt idx="87107" formatCode="0.00E+00">
                  <c:v>4.86E-4</c:v>
                </c:pt>
                <c:pt idx="87108" formatCode="0.00E+00">
                  <c:v>4.86E-4</c:v>
                </c:pt>
                <c:pt idx="87109" formatCode="0.00E+00">
                  <c:v>4.86E-4</c:v>
                </c:pt>
                <c:pt idx="87110" formatCode="0.00E+00">
                  <c:v>4.8500000000000003E-4</c:v>
                </c:pt>
                <c:pt idx="87111" formatCode="0.00E+00">
                  <c:v>4.86E-4</c:v>
                </c:pt>
                <c:pt idx="87112" formatCode="0.00E+00">
                  <c:v>4.86E-4</c:v>
                </c:pt>
                <c:pt idx="87113" formatCode="0.00E+00">
                  <c:v>4.8500000000000003E-4</c:v>
                </c:pt>
                <c:pt idx="87114" formatCode="0.00E+00">
                  <c:v>4.8500000000000003E-4</c:v>
                </c:pt>
                <c:pt idx="87115" formatCode="0.00E+00">
                  <c:v>4.8500000000000003E-4</c:v>
                </c:pt>
                <c:pt idx="87116" formatCode="0.00E+00">
                  <c:v>4.8500000000000003E-4</c:v>
                </c:pt>
                <c:pt idx="87117" formatCode="0.00E+00">
                  <c:v>4.8500000000000003E-4</c:v>
                </c:pt>
                <c:pt idx="87118" formatCode="0.00E+00">
                  <c:v>4.8500000000000003E-4</c:v>
                </c:pt>
                <c:pt idx="87119" formatCode="0.00E+00">
                  <c:v>4.8500000000000003E-4</c:v>
                </c:pt>
                <c:pt idx="87120" formatCode="0.00E+00">
                  <c:v>4.8500000000000003E-4</c:v>
                </c:pt>
                <c:pt idx="87121" formatCode="0.00E+00">
                  <c:v>4.8500000000000003E-4</c:v>
                </c:pt>
                <c:pt idx="87122" formatCode="0.00E+00">
                  <c:v>4.8500000000000003E-4</c:v>
                </c:pt>
                <c:pt idx="87123" formatCode="0.00E+00">
                  <c:v>4.8500000000000003E-4</c:v>
                </c:pt>
                <c:pt idx="87124" formatCode="0.00E+00">
                  <c:v>4.8500000000000003E-4</c:v>
                </c:pt>
                <c:pt idx="87125" formatCode="0.00E+00">
                  <c:v>4.8500000000000003E-4</c:v>
                </c:pt>
                <c:pt idx="87126" formatCode="0.00E+00">
                  <c:v>4.8500000000000003E-4</c:v>
                </c:pt>
                <c:pt idx="87127" formatCode="0.00E+00">
                  <c:v>4.8500000000000003E-4</c:v>
                </c:pt>
                <c:pt idx="87128" formatCode="0.00E+00">
                  <c:v>4.8500000000000003E-4</c:v>
                </c:pt>
                <c:pt idx="87129" formatCode="0.00E+00">
                  <c:v>4.8500000000000003E-4</c:v>
                </c:pt>
                <c:pt idx="87130" formatCode="0.00E+00">
                  <c:v>4.84E-4</c:v>
                </c:pt>
                <c:pt idx="87131" formatCode="0.00E+00">
                  <c:v>4.84E-4</c:v>
                </c:pt>
                <c:pt idx="87132" formatCode="0.00E+00">
                  <c:v>4.84E-4</c:v>
                </c:pt>
                <c:pt idx="87133" formatCode="0.00E+00">
                  <c:v>4.84E-4</c:v>
                </c:pt>
                <c:pt idx="87134" formatCode="0.00E+00">
                  <c:v>4.84E-4</c:v>
                </c:pt>
                <c:pt idx="87135" formatCode="0.00E+00">
                  <c:v>4.84E-4</c:v>
                </c:pt>
                <c:pt idx="87136" formatCode="0.00E+00">
                  <c:v>4.84E-4</c:v>
                </c:pt>
                <c:pt idx="87137" formatCode="0.00E+00">
                  <c:v>4.84E-4</c:v>
                </c:pt>
                <c:pt idx="87138" formatCode="0.00E+00">
                  <c:v>4.84E-4</c:v>
                </c:pt>
                <c:pt idx="87139" formatCode="0.00E+00">
                  <c:v>4.84E-4</c:v>
                </c:pt>
                <c:pt idx="87140" formatCode="0.00E+00">
                  <c:v>4.84E-4</c:v>
                </c:pt>
                <c:pt idx="87141" formatCode="0.00E+00">
                  <c:v>4.84E-4</c:v>
                </c:pt>
                <c:pt idx="87142" formatCode="0.00E+00">
                  <c:v>4.84E-4</c:v>
                </c:pt>
                <c:pt idx="87143" formatCode="0.00E+00">
                  <c:v>4.84E-4</c:v>
                </c:pt>
                <c:pt idx="87144" formatCode="0.00E+00">
                  <c:v>4.84E-4</c:v>
                </c:pt>
                <c:pt idx="87145" formatCode="0.00E+00">
                  <c:v>4.84E-4</c:v>
                </c:pt>
                <c:pt idx="87146" formatCode="0.00E+00">
                  <c:v>4.84E-4</c:v>
                </c:pt>
                <c:pt idx="87147" formatCode="0.00E+00">
                  <c:v>4.84E-4</c:v>
                </c:pt>
                <c:pt idx="87148" formatCode="0.00E+00">
                  <c:v>4.84E-4</c:v>
                </c:pt>
                <c:pt idx="87149" formatCode="0.00E+00">
                  <c:v>4.84E-4</c:v>
                </c:pt>
                <c:pt idx="87150" formatCode="0.00E+00">
                  <c:v>4.84E-4</c:v>
                </c:pt>
                <c:pt idx="87151" formatCode="0.00E+00">
                  <c:v>4.84E-4</c:v>
                </c:pt>
                <c:pt idx="87152" formatCode="0.00E+00">
                  <c:v>4.8299999999999998E-4</c:v>
                </c:pt>
                <c:pt idx="87153" formatCode="0.00E+00">
                  <c:v>4.8299999999999998E-4</c:v>
                </c:pt>
                <c:pt idx="87154" formatCode="0.00E+00">
                  <c:v>4.8299999999999998E-4</c:v>
                </c:pt>
                <c:pt idx="87155" formatCode="0.00E+00">
                  <c:v>4.8299999999999998E-4</c:v>
                </c:pt>
                <c:pt idx="87156" formatCode="0.00E+00">
                  <c:v>4.8299999999999998E-4</c:v>
                </c:pt>
                <c:pt idx="87157" formatCode="0.00E+00">
                  <c:v>4.8299999999999998E-4</c:v>
                </c:pt>
                <c:pt idx="87158" formatCode="0.00E+00">
                  <c:v>4.8299999999999998E-4</c:v>
                </c:pt>
                <c:pt idx="87159" formatCode="0.00E+00">
                  <c:v>4.8299999999999998E-4</c:v>
                </c:pt>
                <c:pt idx="87160" formatCode="0.00E+00">
                  <c:v>4.8299999999999998E-4</c:v>
                </c:pt>
                <c:pt idx="87161" formatCode="0.00E+00">
                  <c:v>4.8299999999999998E-4</c:v>
                </c:pt>
                <c:pt idx="87162" formatCode="0.00E+00">
                  <c:v>4.8299999999999998E-4</c:v>
                </c:pt>
                <c:pt idx="87163" formatCode="0.00E+00">
                  <c:v>4.8299999999999998E-4</c:v>
                </c:pt>
                <c:pt idx="87164" formatCode="0.00E+00">
                  <c:v>4.8299999999999998E-4</c:v>
                </c:pt>
                <c:pt idx="87165" formatCode="0.00E+00">
                  <c:v>4.8299999999999998E-4</c:v>
                </c:pt>
                <c:pt idx="87166" formatCode="0.00E+00">
                  <c:v>4.8299999999999998E-4</c:v>
                </c:pt>
                <c:pt idx="87167" formatCode="0.00E+00">
                  <c:v>4.8299999999999998E-4</c:v>
                </c:pt>
                <c:pt idx="87168" formatCode="0.00E+00">
                  <c:v>4.8299999999999998E-4</c:v>
                </c:pt>
                <c:pt idx="87169" formatCode="0.00E+00">
                  <c:v>4.8299999999999998E-4</c:v>
                </c:pt>
                <c:pt idx="87170" formatCode="0.00E+00">
                  <c:v>4.8299999999999998E-4</c:v>
                </c:pt>
                <c:pt idx="87171" formatCode="0.00E+00">
                  <c:v>4.8299999999999998E-4</c:v>
                </c:pt>
                <c:pt idx="87172" formatCode="0.00E+00">
                  <c:v>4.8299999999999998E-4</c:v>
                </c:pt>
                <c:pt idx="87173" formatCode="0.00E+00">
                  <c:v>4.8299999999999998E-4</c:v>
                </c:pt>
                <c:pt idx="87174" formatCode="0.00E+00">
                  <c:v>4.8200000000000001E-4</c:v>
                </c:pt>
                <c:pt idx="87175" formatCode="0.00E+00">
                  <c:v>4.8200000000000001E-4</c:v>
                </c:pt>
                <c:pt idx="87176" formatCode="0.00E+00">
                  <c:v>4.8200000000000001E-4</c:v>
                </c:pt>
                <c:pt idx="87177" formatCode="0.00E+00">
                  <c:v>4.8200000000000001E-4</c:v>
                </c:pt>
                <c:pt idx="87178" formatCode="0.00E+00">
                  <c:v>4.8200000000000001E-4</c:v>
                </c:pt>
                <c:pt idx="87179" formatCode="0.00E+00">
                  <c:v>4.8200000000000001E-4</c:v>
                </c:pt>
                <c:pt idx="87180" formatCode="0.00E+00">
                  <c:v>4.8200000000000001E-4</c:v>
                </c:pt>
                <c:pt idx="87181" formatCode="0.00E+00">
                  <c:v>4.8200000000000001E-4</c:v>
                </c:pt>
                <c:pt idx="87182" formatCode="0.00E+00">
                  <c:v>4.8200000000000001E-4</c:v>
                </c:pt>
                <c:pt idx="87183" formatCode="0.00E+00">
                  <c:v>4.8200000000000001E-4</c:v>
                </c:pt>
                <c:pt idx="87184" formatCode="0.00E+00">
                  <c:v>4.8200000000000001E-4</c:v>
                </c:pt>
                <c:pt idx="87185" formatCode="0.00E+00">
                  <c:v>4.8200000000000001E-4</c:v>
                </c:pt>
                <c:pt idx="87186" formatCode="0.00E+00">
                  <c:v>4.8200000000000001E-4</c:v>
                </c:pt>
                <c:pt idx="87187" formatCode="0.00E+00">
                  <c:v>4.8200000000000001E-4</c:v>
                </c:pt>
                <c:pt idx="87188" formatCode="0.00E+00">
                  <c:v>4.8200000000000001E-4</c:v>
                </c:pt>
                <c:pt idx="87189" formatCode="0.00E+00">
                  <c:v>4.8200000000000001E-4</c:v>
                </c:pt>
                <c:pt idx="87190" formatCode="0.00E+00">
                  <c:v>4.8200000000000001E-4</c:v>
                </c:pt>
                <c:pt idx="87191" formatCode="0.00E+00">
                  <c:v>4.8200000000000001E-4</c:v>
                </c:pt>
                <c:pt idx="87192" formatCode="0.00E+00">
                  <c:v>4.8200000000000001E-4</c:v>
                </c:pt>
                <c:pt idx="87193" formatCode="0.00E+00">
                  <c:v>4.8200000000000001E-4</c:v>
                </c:pt>
                <c:pt idx="87194" formatCode="0.00E+00">
                  <c:v>4.8200000000000001E-4</c:v>
                </c:pt>
                <c:pt idx="87195" formatCode="0.00E+00">
                  <c:v>4.8200000000000001E-4</c:v>
                </c:pt>
                <c:pt idx="87196" formatCode="0.00E+00">
                  <c:v>4.8099999999999998E-4</c:v>
                </c:pt>
                <c:pt idx="87197" formatCode="0.00E+00">
                  <c:v>4.8099999999999998E-4</c:v>
                </c:pt>
                <c:pt idx="87198" formatCode="0.00E+00">
                  <c:v>4.8099999999999998E-4</c:v>
                </c:pt>
                <c:pt idx="87199" formatCode="0.00E+00">
                  <c:v>4.8099999999999998E-4</c:v>
                </c:pt>
                <c:pt idx="87200" formatCode="0.00E+00">
                  <c:v>4.8099999999999998E-4</c:v>
                </c:pt>
                <c:pt idx="87201" formatCode="0.00E+00">
                  <c:v>4.8099999999999998E-4</c:v>
                </c:pt>
                <c:pt idx="87202" formatCode="0.00E+00">
                  <c:v>4.8099999999999998E-4</c:v>
                </c:pt>
                <c:pt idx="87203" formatCode="0.00E+00">
                  <c:v>4.8099999999999998E-4</c:v>
                </c:pt>
                <c:pt idx="87204" formatCode="0.00E+00">
                  <c:v>4.8099999999999998E-4</c:v>
                </c:pt>
                <c:pt idx="87205" formatCode="0.00E+00">
                  <c:v>4.8099999999999998E-4</c:v>
                </c:pt>
                <c:pt idx="87206" formatCode="0.00E+00">
                  <c:v>4.8099999999999998E-4</c:v>
                </c:pt>
                <c:pt idx="87207" formatCode="0.00E+00">
                  <c:v>4.8099999999999998E-4</c:v>
                </c:pt>
                <c:pt idx="87208" formatCode="0.00E+00">
                  <c:v>4.8099999999999998E-4</c:v>
                </c:pt>
                <c:pt idx="87209" formatCode="0.00E+00">
                  <c:v>4.8099999999999998E-4</c:v>
                </c:pt>
                <c:pt idx="87210" formatCode="0.00E+00">
                  <c:v>4.8099999999999998E-4</c:v>
                </c:pt>
                <c:pt idx="87211" formatCode="0.00E+00">
                  <c:v>4.8099999999999998E-4</c:v>
                </c:pt>
                <c:pt idx="87212" formatCode="0.00E+00">
                  <c:v>4.8099999999999998E-4</c:v>
                </c:pt>
                <c:pt idx="87213" formatCode="0.00E+00">
                  <c:v>4.8099999999999998E-4</c:v>
                </c:pt>
                <c:pt idx="87214" formatCode="0.00E+00">
                  <c:v>4.8099999999999998E-4</c:v>
                </c:pt>
                <c:pt idx="87215" formatCode="0.00E+00">
                  <c:v>4.8099999999999998E-4</c:v>
                </c:pt>
                <c:pt idx="87216" formatCode="0.00E+00">
                  <c:v>4.8099999999999998E-4</c:v>
                </c:pt>
                <c:pt idx="87217" formatCode="0.00E+00">
                  <c:v>4.8000000000000001E-4</c:v>
                </c:pt>
                <c:pt idx="87218" formatCode="0.00E+00">
                  <c:v>4.8099999999999998E-4</c:v>
                </c:pt>
                <c:pt idx="87219" formatCode="0.00E+00">
                  <c:v>4.8000000000000001E-4</c:v>
                </c:pt>
                <c:pt idx="87220" formatCode="0.00E+00">
                  <c:v>4.8000000000000001E-4</c:v>
                </c:pt>
                <c:pt idx="87221" formatCode="0.00E+00">
                  <c:v>4.8000000000000001E-4</c:v>
                </c:pt>
                <c:pt idx="87222" formatCode="0.00E+00">
                  <c:v>4.8000000000000001E-4</c:v>
                </c:pt>
                <c:pt idx="87223" formatCode="0.00E+00">
                  <c:v>4.8000000000000001E-4</c:v>
                </c:pt>
                <c:pt idx="87224" formatCode="0.00E+00">
                  <c:v>4.8000000000000001E-4</c:v>
                </c:pt>
                <c:pt idx="87225" formatCode="0.00E+00">
                  <c:v>4.8000000000000001E-4</c:v>
                </c:pt>
                <c:pt idx="87226" formatCode="0.00E+00">
                  <c:v>4.8000000000000001E-4</c:v>
                </c:pt>
                <c:pt idx="87227" formatCode="0.00E+00">
                  <c:v>4.8000000000000001E-4</c:v>
                </c:pt>
                <c:pt idx="87228" formatCode="0.00E+00">
                  <c:v>4.8000000000000001E-4</c:v>
                </c:pt>
                <c:pt idx="87229" formatCode="0.00E+00">
                  <c:v>4.8000000000000001E-4</c:v>
                </c:pt>
                <c:pt idx="87230" formatCode="0.00E+00">
                  <c:v>4.8000000000000001E-4</c:v>
                </c:pt>
                <c:pt idx="87231" formatCode="0.00E+00">
                  <c:v>4.8000000000000001E-4</c:v>
                </c:pt>
                <c:pt idx="87232" formatCode="0.00E+00">
                  <c:v>4.8000000000000001E-4</c:v>
                </c:pt>
                <c:pt idx="87233" formatCode="0.00E+00">
                  <c:v>4.8000000000000001E-4</c:v>
                </c:pt>
                <c:pt idx="87234" formatCode="0.00E+00">
                  <c:v>4.8000000000000001E-4</c:v>
                </c:pt>
                <c:pt idx="87235" formatCode="0.00E+00">
                  <c:v>4.8000000000000001E-4</c:v>
                </c:pt>
                <c:pt idx="87236" formatCode="0.00E+00">
                  <c:v>4.8000000000000001E-4</c:v>
                </c:pt>
                <c:pt idx="87237" formatCode="0.00E+00">
                  <c:v>4.8000000000000001E-4</c:v>
                </c:pt>
                <c:pt idx="87238" formatCode="0.00E+00">
                  <c:v>4.8000000000000001E-4</c:v>
                </c:pt>
                <c:pt idx="87239" formatCode="0.00E+00">
                  <c:v>4.8000000000000001E-4</c:v>
                </c:pt>
                <c:pt idx="87240" formatCode="0.00E+00">
                  <c:v>4.7899999999999999E-4</c:v>
                </c:pt>
                <c:pt idx="87241" formatCode="0.00E+00">
                  <c:v>4.8000000000000001E-4</c:v>
                </c:pt>
                <c:pt idx="87242" formatCode="0.00E+00">
                  <c:v>4.8000000000000001E-4</c:v>
                </c:pt>
                <c:pt idx="87243" formatCode="0.00E+00">
                  <c:v>4.7899999999999999E-4</c:v>
                </c:pt>
                <c:pt idx="87244" formatCode="0.00E+00">
                  <c:v>4.7899999999999999E-4</c:v>
                </c:pt>
                <c:pt idx="87245" formatCode="0.00E+00">
                  <c:v>4.7899999999999999E-4</c:v>
                </c:pt>
                <c:pt idx="87246" formatCode="0.00E+00">
                  <c:v>4.7899999999999999E-4</c:v>
                </c:pt>
                <c:pt idx="87247" formatCode="0.00E+00">
                  <c:v>4.7899999999999999E-4</c:v>
                </c:pt>
                <c:pt idx="87248" formatCode="0.00E+00">
                  <c:v>4.7899999999999999E-4</c:v>
                </c:pt>
                <c:pt idx="87249" formatCode="0.00E+00">
                  <c:v>4.7899999999999999E-4</c:v>
                </c:pt>
                <c:pt idx="87250" formatCode="0.00E+00">
                  <c:v>4.7899999999999999E-4</c:v>
                </c:pt>
                <c:pt idx="87251" formatCode="0.00E+00">
                  <c:v>4.7899999999999999E-4</c:v>
                </c:pt>
                <c:pt idx="87252" formatCode="0.00E+00">
                  <c:v>4.7899999999999999E-4</c:v>
                </c:pt>
                <c:pt idx="87253" formatCode="0.00E+00">
                  <c:v>4.7899999999999999E-4</c:v>
                </c:pt>
                <c:pt idx="87254" formatCode="0.00E+00">
                  <c:v>4.7899999999999999E-4</c:v>
                </c:pt>
                <c:pt idx="87255" formatCode="0.00E+00">
                  <c:v>4.7899999999999999E-4</c:v>
                </c:pt>
                <c:pt idx="87256" formatCode="0.00E+00">
                  <c:v>4.7899999999999999E-4</c:v>
                </c:pt>
                <c:pt idx="87257" formatCode="0.00E+00">
                  <c:v>4.7899999999999999E-4</c:v>
                </c:pt>
                <c:pt idx="87258" formatCode="0.00E+00">
                  <c:v>4.7899999999999999E-4</c:v>
                </c:pt>
                <c:pt idx="87259" formatCode="0.00E+00">
                  <c:v>4.7899999999999999E-4</c:v>
                </c:pt>
                <c:pt idx="87260" formatCode="0.00E+00">
                  <c:v>4.7899999999999999E-4</c:v>
                </c:pt>
                <c:pt idx="87261" formatCode="0.00E+00">
                  <c:v>4.7899999999999999E-4</c:v>
                </c:pt>
                <c:pt idx="87262" formatCode="0.00E+00">
                  <c:v>4.7899999999999999E-4</c:v>
                </c:pt>
                <c:pt idx="87263" formatCode="0.00E+00">
                  <c:v>4.7800000000000002E-4</c:v>
                </c:pt>
                <c:pt idx="87264" formatCode="0.00E+00">
                  <c:v>4.7800000000000002E-4</c:v>
                </c:pt>
                <c:pt idx="87265" formatCode="0.00E+00">
                  <c:v>4.7899999999999999E-4</c:v>
                </c:pt>
                <c:pt idx="87266" formatCode="0.00E+00">
                  <c:v>4.7800000000000002E-4</c:v>
                </c:pt>
                <c:pt idx="87267" formatCode="0.00E+00">
                  <c:v>4.7800000000000002E-4</c:v>
                </c:pt>
                <c:pt idx="87268" formatCode="0.00E+00">
                  <c:v>4.7800000000000002E-4</c:v>
                </c:pt>
                <c:pt idx="87269" formatCode="0.00E+00">
                  <c:v>4.7800000000000002E-4</c:v>
                </c:pt>
                <c:pt idx="87270" formatCode="0.00E+00">
                  <c:v>4.7800000000000002E-4</c:v>
                </c:pt>
                <c:pt idx="87271" formatCode="0.00E+00">
                  <c:v>4.7800000000000002E-4</c:v>
                </c:pt>
                <c:pt idx="87272" formatCode="0.00E+00">
                  <c:v>4.7800000000000002E-4</c:v>
                </c:pt>
                <c:pt idx="87273" formatCode="0.00E+00">
                  <c:v>4.7800000000000002E-4</c:v>
                </c:pt>
                <c:pt idx="87274" formatCode="0.00E+00">
                  <c:v>4.7800000000000002E-4</c:v>
                </c:pt>
                <c:pt idx="87275" formatCode="0.00E+00">
                  <c:v>4.7800000000000002E-4</c:v>
                </c:pt>
                <c:pt idx="87276" formatCode="0.00E+00">
                  <c:v>4.7800000000000002E-4</c:v>
                </c:pt>
                <c:pt idx="87277" formatCode="0.00E+00">
                  <c:v>4.7800000000000002E-4</c:v>
                </c:pt>
                <c:pt idx="87278" formatCode="0.00E+00">
                  <c:v>4.7800000000000002E-4</c:v>
                </c:pt>
                <c:pt idx="87279" formatCode="0.00E+00">
                  <c:v>4.7800000000000002E-4</c:v>
                </c:pt>
                <c:pt idx="87280" formatCode="0.00E+00">
                  <c:v>4.7800000000000002E-4</c:v>
                </c:pt>
                <c:pt idx="87281" formatCode="0.00E+00">
                  <c:v>4.7800000000000002E-4</c:v>
                </c:pt>
                <c:pt idx="87282" formatCode="0.00E+00">
                  <c:v>4.7800000000000002E-4</c:v>
                </c:pt>
                <c:pt idx="87283" formatCode="0.00E+00">
                  <c:v>4.7800000000000002E-4</c:v>
                </c:pt>
                <c:pt idx="87284" formatCode="0.00E+00">
                  <c:v>4.7800000000000002E-4</c:v>
                </c:pt>
                <c:pt idx="87285" formatCode="0.00E+00">
                  <c:v>4.7800000000000002E-4</c:v>
                </c:pt>
                <c:pt idx="87286" formatCode="0.00E+00">
                  <c:v>4.7800000000000002E-4</c:v>
                </c:pt>
                <c:pt idx="87287" formatCode="0.00E+00">
                  <c:v>4.7800000000000002E-4</c:v>
                </c:pt>
                <c:pt idx="87288" formatCode="0.00E+00">
                  <c:v>4.7800000000000002E-4</c:v>
                </c:pt>
                <c:pt idx="87289" formatCode="0.00E+00">
                  <c:v>4.7800000000000002E-4</c:v>
                </c:pt>
                <c:pt idx="87290" formatCode="0.00E+00">
                  <c:v>4.7699999999999999E-4</c:v>
                </c:pt>
                <c:pt idx="87291" formatCode="0.00E+00">
                  <c:v>4.7699999999999999E-4</c:v>
                </c:pt>
                <c:pt idx="87292" formatCode="0.00E+00">
                  <c:v>4.7699999999999999E-4</c:v>
                </c:pt>
                <c:pt idx="87293" formatCode="0.00E+00">
                  <c:v>4.7699999999999999E-4</c:v>
                </c:pt>
                <c:pt idx="87294" formatCode="0.00E+00">
                  <c:v>4.7699999999999999E-4</c:v>
                </c:pt>
                <c:pt idx="87295" formatCode="0.00E+00">
                  <c:v>4.7699999999999999E-4</c:v>
                </c:pt>
                <c:pt idx="87296" formatCode="0.00E+00">
                  <c:v>4.7699999999999999E-4</c:v>
                </c:pt>
                <c:pt idx="87297" formatCode="0.00E+00">
                  <c:v>4.7699999999999999E-4</c:v>
                </c:pt>
                <c:pt idx="87298" formatCode="0.00E+00">
                  <c:v>4.7699999999999999E-4</c:v>
                </c:pt>
                <c:pt idx="87299" formatCode="0.00E+00">
                  <c:v>4.7699999999999999E-4</c:v>
                </c:pt>
                <c:pt idx="87300" formatCode="0.00E+00">
                  <c:v>4.7699999999999999E-4</c:v>
                </c:pt>
                <c:pt idx="87301" formatCode="0.00E+00">
                  <c:v>4.7699999999999999E-4</c:v>
                </c:pt>
                <c:pt idx="87302" formatCode="0.00E+00">
                  <c:v>4.7699999999999999E-4</c:v>
                </c:pt>
                <c:pt idx="87303" formatCode="0.00E+00">
                  <c:v>4.7699999999999999E-4</c:v>
                </c:pt>
                <c:pt idx="87304" formatCode="0.00E+00">
                  <c:v>4.7699999999999999E-4</c:v>
                </c:pt>
                <c:pt idx="87305" formatCode="0.00E+00">
                  <c:v>4.7699999999999999E-4</c:v>
                </c:pt>
                <c:pt idx="87306" formatCode="0.00E+00">
                  <c:v>4.7699999999999999E-4</c:v>
                </c:pt>
                <c:pt idx="87307" formatCode="0.00E+00">
                  <c:v>4.7699999999999999E-4</c:v>
                </c:pt>
                <c:pt idx="87308" formatCode="0.00E+00">
                  <c:v>4.7699999999999999E-4</c:v>
                </c:pt>
                <c:pt idx="87309" formatCode="0.00E+00">
                  <c:v>4.7699999999999999E-4</c:v>
                </c:pt>
                <c:pt idx="87310" formatCode="0.00E+00">
                  <c:v>4.7699999999999999E-4</c:v>
                </c:pt>
                <c:pt idx="87311" formatCode="0.00E+00">
                  <c:v>4.7699999999999999E-4</c:v>
                </c:pt>
                <c:pt idx="87312" formatCode="0.00E+00">
                  <c:v>4.7600000000000002E-4</c:v>
                </c:pt>
                <c:pt idx="87313" formatCode="0.00E+00">
                  <c:v>4.7699999999999999E-4</c:v>
                </c:pt>
                <c:pt idx="87314" formatCode="0.00E+00">
                  <c:v>4.7699999999999999E-4</c:v>
                </c:pt>
                <c:pt idx="87315" formatCode="0.00E+00">
                  <c:v>4.7699999999999999E-4</c:v>
                </c:pt>
                <c:pt idx="87316" formatCode="0.00E+00">
                  <c:v>4.7600000000000002E-4</c:v>
                </c:pt>
                <c:pt idx="87317" formatCode="0.00E+00">
                  <c:v>4.7600000000000002E-4</c:v>
                </c:pt>
                <c:pt idx="87318" formatCode="0.00E+00">
                  <c:v>4.7600000000000002E-4</c:v>
                </c:pt>
                <c:pt idx="87319" formatCode="0.00E+00">
                  <c:v>4.7600000000000002E-4</c:v>
                </c:pt>
                <c:pt idx="87320" formatCode="0.00E+00">
                  <c:v>4.7600000000000002E-4</c:v>
                </c:pt>
                <c:pt idx="87321" formatCode="0.00E+00">
                  <c:v>4.7600000000000002E-4</c:v>
                </c:pt>
                <c:pt idx="87322" formatCode="0.00E+00">
                  <c:v>4.7600000000000002E-4</c:v>
                </c:pt>
                <c:pt idx="87323" formatCode="0.00E+00">
                  <c:v>4.7600000000000002E-4</c:v>
                </c:pt>
                <c:pt idx="87324" formatCode="0.00E+00">
                  <c:v>4.7600000000000002E-4</c:v>
                </c:pt>
                <c:pt idx="87325" formatCode="0.00E+00">
                  <c:v>4.7600000000000002E-4</c:v>
                </c:pt>
                <c:pt idx="87326" formatCode="0.00E+00">
                  <c:v>4.7600000000000002E-4</c:v>
                </c:pt>
                <c:pt idx="87327" formatCode="0.00E+00">
                  <c:v>4.7600000000000002E-4</c:v>
                </c:pt>
                <c:pt idx="87328" formatCode="0.00E+00">
                  <c:v>4.7600000000000002E-4</c:v>
                </c:pt>
                <c:pt idx="87329" formatCode="0.00E+00">
                  <c:v>4.7600000000000002E-4</c:v>
                </c:pt>
                <c:pt idx="87330" formatCode="0.00E+00">
                  <c:v>4.7600000000000002E-4</c:v>
                </c:pt>
                <c:pt idx="87331" formatCode="0.00E+00">
                  <c:v>4.7600000000000002E-4</c:v>
                </c:pt>
                <c:pt idx="87332" formatCode="0.00E+00">
                  <c:v>4.7600000000000002E-4</c:v>
                </c:pt>
                <c:pt idx="87333" formatCode="0.00E+00">
                  <c:v>4.7600000000000002E-4</c:v>
                </c:pt>
                <c:pt idx="87334" formatCode="0.00E+00">
                  <c:v>4.7600000000000002E-4</c:v>
                </c:pt>
                <c:pt idx="87335" formatCode="0.00E+00">
                  <c:v>4.7600000000000002E-4</c:v>
                </c:pt>
                <c:pt idx="87336" formatCode="0.00E+00">
                  <c:v>4.7600000000000002E-4</c:v>
                </c:pt>
                <c:pt idx="87337" formatCode="0.00E+00">
                  <c:v>4.7600000000000002E-4</c:v>
                </c:pt>
                <c:pt idx="87338" formatCode="0.00E+00">
                  <c:v>4.75E-4</c:v>
                </c:pt>
                <c:pt idx="87339" formatCode="0.00E+00">
                  <c:v>4.7600000000000002E-4</c:v>
                </c:pt>
                <c:pt idx="87340" formatCode="0.00E+00">
                  <c:v>4.75E-4</c:v>
                </c:pt>
                <c:pt idx="87341" formatCode="0.00E+00">
                  <c:v>4.75E-4</c:v>
                </c:pt>
                <c:pt idx="87342" formatCode="0.00E+00">
                  <c:v>4.75E-4</c:v>
                </c:pt>
                <c:pt idx="87343" formatCode="0.00E+00">
                  <c:v>4.75E-4</c:v>
                </c:pt>
                <c:pt idx="87344" formatCode="0.00E+00">
                  <c:v>4.75E-4</c:v>
                </c:pt>
                <c:pt idx="87345" formatCode="0.00E+00">
                  <c:v>4.75E-4</c:v>
                </c:pt>
                <c:pt idx="87346" formatCode="0.00E+00">
                  <c:v>4.75E-4</c:v>
                </c:pt>
                <c:pt idx="87347" formatCode="0.00E+00">
                  <c:v>4.75E-4</c:v>
                </c:pt>
                <c:pt idx="87348" formatCode="0.00E+00">
                  <c:v>4.75E-4</c:v>
                </c:pt>
                <c:pt idx="87349" formatCode="0.00E+00">
                  <c:v>4.75E-4</c:v>
                </c:pt>
                <c:pt idx="87350" formatCode="0.00E+00">
                  <c:v>4.75E-4</c:v>
                </c:pt>
                <c:pt idx="87351" formatCode="0.00E+00">
                  <c:v>4.75E-4</c:v>
                </c:pt>
                <c:pt idx="87352" formatCode="0.00E+00">
                  <c:v>4.75E-4</c:v>
                </c:pt>
                <c:pt idx="87353" formatCode="0.00E+00">
                  <c:v>4.75E-4</c:v>
                </c:pt>
                <c:pt idx="87354" formatCode="0.00E+00">
                  <c:v>4.75E-4</c:v>
                </c:pt>
                <c:pt idx="87355" formatCode="0.00E+00">
                  <c:v>4.75E-4</c:v>
                </c:pt>
                <c:pt idx="87356" formatCode="0.00E+00">
                  <c:v>4.75E-4</c:v>
                </c:pt>
                <c:pt idx="87357" formatCode="0.00E+00">
                  <c:v>4.75E-4</c:v>
                </c:pt>
                <c:pt idx="87358" formatCode="0.00E+00">
                  <c:v>4.75E-4</c:v>
                </c:pt>
                <c:pt idx="87359" formatCode="0.00E+00">
                  <c:v>4.75E-4</c:v>
                </c:pt>
                <c:pt idx="87360" formatCode="0.00E+00">
                  <c:v>4.75E-4</c:v>
                </c:pt>
                <c:pt idx="87361" formatCode="0.00E+00">
                  <c:v>4.75E-4</c:v>
                </c:pt>
                <c:pt idx="87362" formatCode="0.00E+00">
                  <c:v>4.75E-4</c:v>
                </c:pt>
                <c:pt idx="87363" formatCode="0.00E+00">
                  <c:v>4.75E-4</c:v>
                </c:pt>
                <c:pt idx="87364" formatCode="0.00E+00">
                  <c:v>4.75E-4</c:v>
                </c:pt>
                <c:pt idx="87365" formatCode="0.00E+00">
                  <c:v>4.75E-4</c:v>
                </c:pt>
                <c:pt idx="87366" formatCode="0.00E+00">
                  <c:v>4.7399999999999997E-4</c:v>
                </c:pt>
                <c:pt idx="87367" formatCode="0.00E+00">
                  <c:v>4.7399999999999997E-4</c:v>
                </c:pt>
                <c:pt idx="87368" formatCode="0.00E+00">
                  <c:v>4.7399999999999997E-4</c:v>
                </c:pt>
                <c:pt idx="87369" formatCode="0.00E+00">
                  <c:v>4.7399999999999997E-4</c:v>
                </c:pt>
                <c:pt idx="87370" formatCode="0.00E+00">
                  <c:v>4.7399999999999997E-4</c:v>
                </c:pt>
                <c:pt idx="87371" formatCode="0.00E+00">
                  <c:v>4.7399999999999997E-4</c:v>
                </c:pt>
                <c:pt idx="87372" formatCode="0.00E+00">
                  <c:v>4.7399999999999997E-4</c:v>
                </c:pt>
                <c:pt idx="87373" formatCode="0.00E+00">
                  <c:v>4.7399999999999997E-4</c:v>
                </c:pt>
                <c:pt idx="87374" formatCode="0.00E+00">
                  <c:v>4.7399999999999997E-4</c:v>
                </c:pt>
                <c:pt idx="87375" formatCode="0.00E+00">
                  <c:v>4.7399999999999997E-4</c:v>
                </c:pt>
                <c:pt idx="87376" formatCode="0.00E+00">
                  <c:v>4.7399999999999997E-4</c:v>
                </c:pt>
                <c:pt idx="87377" formatCode="0.00E+00">
                  <c:v>4.7399999999999997E-4</c:v>
                </c:pt>
                <c:pt idx="87378" formatCode="0.00E+00">
                  <c:v>4.7399999999999997E-4</c:v>
                </c:pt>
                <c:pt idx="87379" formatCode="0.00E+00">
                  <c:v>4.7399999999999997E-4</c:v>
                </c:pt>
                <c:pt idx="87380" formatCode="0.00E+00">
                  <c:v>4.7399999999999997E-4</c:v>
                </c:pt>
                <c:pt idx="87381" formatCode="0.00E+00">
                  <c:v>4.7399999999999997E-4</c:v>
                </c:pt>
                <c:pt idx="87382" formatCode="0.00E+00">
                  <c:v>4.7399999999999997E-4</c:v>
                </c:pt>
                <c:pt idx="87383" formatCode="0.00E+00">
                  <c:v>4.7399999999999997E-4</c:v>
                </c:pt>
                <c:pt idx="87384" formatCode="0.00E+00">
                  <c:v>4.7399999999999997E-4</c:v>
                </c:pt>
                <c:pt idx="87385" formatCode="0.00E+00">
                  <c:v>4.7399999999999997E-4</c:v>
                </c:pt>
                <c:pt idx="87386" formatCode="0.00E+00">
                  <c:v>4.7399999999999997E-4</c:v>
                </c:pt>
                <c:pt idx="87387" formatCode="0.00E+00">
                  <c:v>4.7399999999999997E-4</c:v>
                </c:pt>
                <c:pt idx="87388" formatCode="0.00E+00">
                  <c:v>4.7399999999999997E-4</c:v>
                </c:pt>
                <c:pt idx="87389" formatCode="0.00E+00">
                  <c:v>4.7399999999999997E-4</c:v>
                </c:pt>
                <c:pt idx="87390" formatCode="0.00E+00">
                  <c:v>4.7399999999999997E-4</c:v>
                </c:pt>
                <c:pt idx="87391" formatCode="0.00E+00">
                  <c:v>4.7399999999999997E-4</c:v>
                </c:pt>
                <c:pt idx="87392" formatCode="0.00E+00">
                  <c:v>4.7399999999999997E-4</c:v>
                </c:pt>
                <c:pt idx="87393" formatCode="0.00E+00">
                  <c:v>4.73E-4</c:v>
                </c:pt>
                <c:pt idx="87394" formatCode="0.00E+00">
                  <c:v>4.73E-4</c:v>
                </c:pt>
                <c:pt idx="87395" formatCode="0.00E+00">
                  <c:v>4.73E-4</c:v>
                </c:pt>
                <c:pt idx="87396" formatCode="0.00E+00">
                  <c:v>4.73E-4</c:v>
                </c:pt>
                <c:pt idx="87397" formatCode="0.00E+00">
                  <c:v>4.73E-4</c:v>
                </c:pt>
                <c:pt idx="87398" formatCode="0.00E+00">
                  <c:v>4.73E-4</c:v>
                </c:pt>
                <c:pt idx="87399" formatCode="0.00E+00">
                  <c:v>4.73E-4</c:v>
                </c:pt>
                <c:pt idx="87400" formatCode="0.00E+00">
                  <c:v>4.73E-4</c:v>
                </c:pt>
                <c:pt idx="87401" formatCode="0.00E+00">
                  <c:v>4.73E-4</c:v>
                </c:pt>
                <c:pt idx="87402" formatCode="0.00E+00">
                  <c:v>4.73E-4</c:v>
                </c:pt>
                <c:pt idx="87403" formatCode="0.00E+00">
                  <c:v>4.73E-4</c:v>
                </c:pt>
                <c:pt idx="87404" formatCode="0.00E+00">
                  <c:v>4.73E-4</c:v>
                </c:pt>
                <c:pt idx="87405" formatCode="0.00E+00">
                  <c:v>4.73E-4</c:v>
                </c:pt>
                <c:pt idx="87406" formatCode="0.00E+00">
                  <c:v>4.73E-4</c:v>
                </c:pt>
                <c:pt idx="87407" formatCode="0.00E+00">
                  <c:v>4.73E-4</c:v>
                </c:pt>
                <c:pt idx="87408" formatCode="0.00E+00">
                  <c:v>4.73E-4</c:v>
                </c:pt>
                <c:pt idx="87409" formatCode="0.00E+00">
                  <c:v>4.73E-4</c:v>
                </c:pt>
                <c:pt idx="87410" formatCode="0.00E+00">
                  <c:v>4.73E-4</c:v>
                </c:pt>
                <c:pt idx="87411" formatCode="0.00E+00">
                  <c:v>4.73E-4</c:v>
                </c:pt>
                <c:pt idx="87412" formatCode="0.00E+00">
                  <c:v>4.73E-4</c:v>
                </c:pt>
                <c:pt idx="87413" formatCode="0.00E+00">
                  <c:v>4.73E-4</c:v>
                </c:pt>
                <c:pt idx="87414" formatCode="0.00E+00">
                  <c:v>4.73E-4</c:v>
                </c:pt>
                <c:pt idx="87415" formatCode="0.00E+00">
                  <c:v>4.73E-4</c:v>
                </c:pt>
                <c:pt idx="87416" formatCode="0.00E+00">
                  <c:v>4.73E-4</c:v>
                </c:pt>
                <c:pt idx="87417" formatCode="0.00E+00">
                  <c:v>4.73E-4</c:v>
                </c:pt>
                <c:pt idx="87418" formatCode="0.00E+00">
                  <c:v>4.73E-4</c:v>
                </c:pt>
                <c:pt idx="87419" formatCode="0.00E+00">
                  <c:v>4.7199999999999998E-4</c:v>
                </c:pt>
                <c:pt idx="87420" formatCode="0.00E+00">
                  <c:v>4.73E-4</c:v>
                </c:pt>
                <c:pt idx="87421" formatCode="0.00E+00">
                  <c:v>4.73E-4</c:v>
                </c:pt>
                <c:pt idx="87422" formatCode="0.00E+00">
                  <c:v>4.7199999999999998E-4</c:v>
                </c:pt>
                <c:pt idx="87423" formatCode="0.00E+00">
                  <c:v>4.7199999999999998E-4</c:v>
                </c:pt>
                <c:pt idx="87424" formatCode="0.00E+00">
                  <c:v>4.7199999999999998E-4</c:v>
                </c:pt>
                <c:pt idx="87425" formatCode="0.00E+00">
                  <c:v>4.7199999999999998E-4</c:v>
                </c:pt>
                <c:pt idx="87426" formatCode="0.00E+00">
                  <c:v>4.7199999999999998E-4</c:v>
                </c:pt>
                <c:pt idx="87427" formatCode="0.00E+00">
                  <c:v>4.7199999999999998E-4</c:v>
                </c:pt>
                <c:pt idx="87428" formatCode="0.00E+00">
                  <c:v>4.7199999999999998E-4</c:v>
                </c:pt>
                <c:pt idx="87429" formatCode="0.00E+00">
                  <c:v>4.7199999999999998E-4</c:v>
                </c:pt>
                <c:pt idx="87430" formatCode="0.00E+00">
                  <c:v>4.7199999999999998E-4</c:v>
                </c:pt>
                <c:pt idx="87431" formatCode="0.00E+00">
                  <c:v>4.7199999999999998E-4</c:v>
                </c:pt>
                <c:pt idx="87432" formatCode="0.00E+00">
                  <c:v>4.7199999999999998E-4</c:v>
                </c:pt>
                <c:pt idx="87433" formatCode="0.00E+00">
                  <c:v>4.7199999999999998E-4</c:v>
                </c:pt>
                <c:pt idx="87434" formatCode="0.00E+00">
                  <c:v>4.7199999999999998E-4</c:v>
                </c:pt>
                <c:pt idx="87435" formatCode="0.00E+00">
                  <c:v>4.7199999999999998E-4</c:v>
                </c:pt>
                <c:pt idx="87436" formatCode="0.00E+00">
                  <c:v>4.7199999999999998E-4</c:v>
                </c:pt>
                <c:pt idx="87437" formatCode="0.00E+00">
                  <c:v>4.7199999999999998E-4</c:v>
                </c:pt>
                <c:pt idx="87438" formatCode="0.00E+00">
                  <c:v>4.7199999999999998E-4</c:v>
                </c:pt>
                <c:pt idx="87439" formatCode="0.00E+00">
                  <c:v>4.7199999999999998E-4</c:v>
                </c:pt>
                <c:pt idx="87440" formatCode="0.00E+00">
                  <c:v>4.7199999999999998E-4</c:v>
                </c:pt>
                <c:pt idx="87441" formatCode="0.00E+00">
                  <c:v>4.7199999999999998E-4</c:v>
                </c:pt>
                <c:pt idx="87442" formatCode="0.00E+00">
                  <c:v>4.7199999999999998E-4</c:v>
                </c:pt>
                <c:pt idx="87443" formatCode="0.00E+00">
                  <c:v>4.7199999999999998E-4</c:v>
                </c:pt>
                <c:pt idx="87444" formatCode="0.00E+00">
                  <c:v>4.7199999999999998E-4</c:v>
                </c:pt>
                <c:pt idx="87445" formatCode="0.00E+00">
                  <c:v>4.7199999999999998E-4</c:v>
                </c:pt>
                <c:pt idx="87446" formatCode="0.00E+00">
                  <c:v>4.7199999999999998E-4</c:v>
                </c:pt>
                <c:pt idx="87447" formatCode="0.00E+00">
                  <c:v>4.7199999999999998E-4</c:v>
                </c:pt>
                <c:pt idx="87448" formatCode="0.00E+00">
                  <c:v>4.7199999999999998E-4</c:v>
                </c:pt>
                <c:pt idx="87449" formatCode="0.00E+00">
                  <c:v>4.7199999999999998E-4</c:v>
                </c:pt>
                <c:pt idx="87450" formatCode="0.00E+00">
                  <c:v>4.7199999999999998E-4</c:v>
                </c:pt>
                <c:pt idx="87451" formatCode="0.00E+00">
                  <c:v>4.7100000000000001E-4</c:v>
                </c:pt>
                <c:pt idx="87452" formatCode="0.00E+00">
                  <c:v>4.7100000000000001E-4</c:v>
                </c:pt>
                <c:pt idx="87453" formatCode="0.00E+00">
                  <c:v>4.7100000000000001E-4</c:v>
                </c:pt>
                <c:pt idx="87454" formatCode="0.00E+00">
                  <c:v>4.7100000000000001E-4</c:v>
                </c:pt>
                <c:pt idx="87455" formatCode="0.00E+00">
                  <c:v>4.7100000000000001E-4</c:v>
                </c:pt>
                <c:pt idx="87456" formatCode="0.00E+00">
                  <c:v>4.7100000000000001E-4</c:v>
                </c:pt>
                <c:pt idx="87457" formatCode="0.00E+00">
                  <c:v>4.7100000000000001E-4</c:v>
                </c:pt>
                <c:pt idx="87458" formatCode="0.00E+00">
                  <c:v>4.7100000000000001E-4</c:v>
                </c:pt>
                <c:pt idx="87459" formatCode="0.00E+00">
                  <c:v>4.7100000000000001E-4</c:v>
                </c:pt>
                <c:pt idx="87460" formatCode="0.00E+00">
                  <c:v>4.7100000000000001E-4</c:v>
                </c:pt>
                <c:pt idx="87461" formatCode="0.00E+00">
                  <c:v>4.7100000000000001E-4</c:v>
                </c:pt>
                <c:pt idx="87462" formatCode="0.00E+00">
                  <c:v>4.7100000000000001E-4</c:v>
                </c:pt>
                <c:pt idx="87463" formatCode="0.00E+00">
                  <c:v>4.7100000000000001E-4</c:v>
                </c:pt>
                <c:pt idx="87464" formatCode="0.00E+00">
                  <c:v>4.7100000000000001E-4</c:v>
                </c:pt>
                <c:pt idx="87465" formatCode="0.00E+00">
                  <c:v>4.7100000000000001E-4</c:v>
                </c:pt>
                <c:pt idx="87466" formatCode="0.00E+00">
                  <c:v>4.7100000000000001E-4</c:v>
                </c:pt>
                <c:pt idx="87467" formatCode="0.00E+00">
                  <c:v>4.7100000000000001E-4</c:v>
                </c:pt>
                <c:pt idx="87468" formatCode="0.00E+00">
                  <c:v>4.7100000000000001E-4</c:v>
                </c:pt>
                <c:pt idx="87469" formatCode="0.00E+00">
                  <c:v>4.7100000000000001E-4</c:v>
                </c:pt>
                <c:pt idx="87470" formatCode="0.00E+00">
                  <c:v>4.7100000000000001E-4</c:v>
                </c:pt>
                <c:pt idx="87471" formatCode="0.00E+00">
                  <c:v>4.7100000000000001E-4</c:v>
                </c:pt>
                <c:pt idx="87472" formatCode="0.00E+00">
                  <c:v>4.7100000000000001E-4</c:v>
                </c:pt>
                <c:pt idx="87473" formatCode="0.00E+00">
                  <c:v>4.7100000000000001E-4</c:v>
                </c:pt>
                <c:pt idx="87474" formatCode="0.00E+00">
                  <c:v>4.7100000000000001E-4</c:v>
                </c:pt>
                <c:pt idx="87475" formatCode="0.00E+00">
                  <c:v>4.7100000000000001E-4</c:v>
                </c:pt>
                <c:pt idx="87476" formatCode="0.00E+00">
                  <c:v>4.7100000000000001E-4</c:v>
                </c:pt>
                <c:pt idx="87477" formatCode="0.00E+00">
                  <c:v>4.7100000000000001E-4</c:v>
                </c:pt>
                <c:pt idx="87478" formatCode="0.00E+00">
                  <c:v>4.7100000000000001E-4</c:v>
                </c:pt>
                <c:pt idx="87479" formatCode="0.00E+00">
                  <c:v>4.6999999999999999E-4</c:v>
                </c:pt>
                <c:pt idx="87480" formatCode="0.00E+00">
                  <c:v>4.6999999999999999E-4</c:v>
                </c:pt>
                <c:pt idx="87481" formatCode="0.00E+00">
                  <c:v>4.6999999999999999E-4</c:v>
                </c:pt>
                <c:pt idx="87482" formatCode="0.00E+00">
                  <c:v>4.6999999999999999E-4</c:v>
                </c:pt>
                <c:pt idx="87483" formatCode="0.00E+00">
                  <c:v>4.6999999999999999E-4</c:v>
                </c:pt>
                <c:pt idx="87484" formatCode="0.00E+00">
                  <c:v>4.6999999999999999E-4</c:v>
                </c:pt>
                <c:pt idx="87485" formatCode="0.00E+00">
                  <c:v>4.6999999999999999E-4</c:v>
                </c:pt>
                <c:pt idx="87486" formatCode="0.00E+00">
                  <c:v>4.6999999999999999E-4</c:v>
                </c:pt>
                <c:pt idx="87487" formatCode="0.00E+00">
                  <c:v>4.6999999999999999E-4</c:v>
                </c:pt>
                <c:pt idx="87488" formatCode="0.00E+00">
                  <c:v>4.6999999999999999E-4</c:v>
                </c:pt>
                <c:pt idx="87489" formatCode="0.00E+00">
                  <c:v>4.6999999999999999E-4</c:v>
                </c:pt>
                <c:pt idx="87490" formatCode="0.00E+00">
                  <c:v>4.6999999999999999E-4</c:v>
                </c:pt>
                <c:pt idx="87491" formatCode="0.00E+00">
                  <c:v>4.6999999999999999E-4</c:v>
                </c:pt>
                <c:pt idx="87492" formatCode="0.00E+00">
                  <c:v>4.6999999999999999E-4</c:v>
                </c:pt>
                <c:pt idx="87493" formatCode="0.00E+00">
                  <c:v>4.6999999999999999E-4</c:v>
                </c:pt>
                <c:pt idx="87494" formatCode="0.00E+00">
                  <c:v>4.6999999999999999E-4</c:v>
                </c:pt>
                <c:pt idx="87495" formatCode="0.00E+00">
                  <c:v>4.6999999999999999E-4</c:v>
                </c:pt>
                <c:pt idx="87496" formatCode="0.00E+00">
                  <c:v>4.6999999999999999E-4</c:v>
                </c:pt>
                <c:pt idx="87497" formatCode="0.00E+00">
                  <c:v>4.6999999999999999E-4</c:v>
                </c:pt>
                <c:pt idx="87498" formatCode="0.00E+00">
                  <c:v>4.6999999999999999E-4</c:v>
                </c:pt>
                <c:pt idx="87499" formatCode="0.00E+00">
                  <c:v>4.6999999999999999E-4</c:v>
                </c:pt>
                <c:pt idx="87500" formatCode="0.00E+00">
                  <c:v>4.6999999999999999E-4</c:v>
                </c:pt>
                <c:pt idx="87501" formatCode="0.00E+00">
                  <c:v>4.6999999999999999E-4</c:v>
                </c:pt>
                <c:pt idx="87502" formatCode="0.00E+00">
                  <c:v>4.6999999999999999E-4</c:v>
                </c:pt>
                <c:pt idx="87503" formatCode="0.00E+00">
                  <c:v>4.6999999999999999E-4</c:v>
                </c:pt>
                <c:pt idx="87504" formatCode="0.00E+00">
                  <c:v>4.6999999999999999E-4</c:v>
                </c:pt>
                <c:pt idx="87505" formatCode="0.00E+00">
                  <c:v>4.6999999999999999E-4</c:v>
                </c:pt>
                <c:pt idx="87506" formatCode="0.00E+00">
                  <c:v>4.6999999999999999E-4</c:v>
                </c:pt>
                <c:pt idx="87507" formatCode="0.00E+00">
                  <c:v>4.6999999999999999E-4</c:v>
                </c:pt>
                <c:pt idx="87508" formatCode="0.00E+00">
                  <c:v>4.6900000000000002E-4</c:v>
                </c:pt>
                <c:pt idx="87509" formatCode="0.00E+00">
                  <c:v>4.6900000000000002E-4</c:v>
                </c:pt>
                <c:pt idx="87510" formatCode="0.00E+00">
                  <c:v>4.6900000000000002E-4</c:v>
                </c:pt>
                <c:pt idx="87511" formatCode="0.00E+00">
                  <c:v>4.6900000000000002E-4</c:v>
                </c:pt>
                <c:pt idx="87512" formatCode="0.00E+00">
                  <c:v>4.6900000000000002E-4</c:v>
                </c:pt>
                <c:pt idx="87513" formatCode="0.00E+00">
                  <c:v>4.6900000000000002E-4</c:v>
                </c:pt>
                <c:pt idx="87514" formatCode="0.00E+00">
                  <c:v>4.6900000000000002E-4</c:v>
                </c:pt>
                <c:pt idx="87515" formatCode="0.00E+00">
                  <c:v>4.6900000000000002E-4</c:v>
                </c:pt>
                <c:pt idx="87516" formatCode="0.00E+00">
                  <c:v>4.6900000000000002E-4</c:v>
                </c:pt>
                <c:pt idx="87517" formatCode="0.00E+00">
                  <c:v>4.6900000000000002E-4</c:v>
                </c:pt>
                <c:pt idx="87518" formatCode="0.00E+00">
                  <c:v>4.6900000000000002E-4</c:v>
                </c:pt>
                <c:pt idx="87519" formatCode="0.00E+00">
                  <c:v>4.6900000000000002E-4</c:v>
                </c:pt>
                <c:pt idx="87520" formatCode="0.00E+00">
                  <c:v>4.6900000000000002E-4</c:v>
                </c:pt>
                <c:pt idx="87521" formatCode="0.00E+00">
                  <c:v>4.6900000000000002E-4</c:v>
                </c:pt>
                <c:pt idx="87522" formatCode="0.00E+00">
                  <c:v>4.6900000000000002E-4</c:v>
                </c:pt>
                <c:pt idx="87523" formatCode="0.00E+00">
                  <c:v>4.6900000000000002E-4</c:v>
                </c:pt>
                <c:pt idx="87524" formatCode="0.00E+00">
                  <c:v>4.6900000000000002E-4</c:v>
                </c:pt>
                <c:pt idx="87525" formatCode="0.00E+00">
                  <c:v>4.6900000000000002E-4</c:v>
                </c:pt>
                <c:pt idx="87526" formatCode="0.00E+00">
                  <c:v>4.6900000000000002E-4</c:v>
                </c:pt>
                <c:pt idx="87527" formatCode="0.00E+00">
                  <c:v>4.6900000000000002E-4</c:v>
                </c:pt>
                <c:pt idx="87528" formatCode="0.00E+00">
                  <c:v>4.6900000000000002E-4</c:v>
                </c:pt>
                <c:pt idx="87529" formatCode="0.00E+00">
                  <c:v>4.6900000000000002E-4</c:v>
                </c:pt>
                <c:pt idx="87530" formatCode="0.00E+00">
                  <c:v>4.6900000000000002E-4</c:v>
                </c:pt>
                <c:pt idx="87531" formatCode="0.00E+00">
                  <c:v>4.6900000000000002E-4</c:v>
                </c:pt>
                <c:pt idx="87532" formatCode="0.00E+00">
                  <c:v>4.6900000000000002E-4</c:v>
                </c:pt>
                <c:pt idx="87533" formatCode="0.00E+00">
                  <c:v>4.6900000000000002E-4</c:v>
                </c:pt>
                <c:pt idx="87534" formatCode="0.00E+00">
                  <c:v>4.6900000000000002E-4</c:v>
                </c:pt>
                <c:pt idx="87535" formatCode="0.00E+00">
                  <c:v>4.6900000000000002E-4</c:v>
                </c:pt>
                <c:pt idx="87536" formatCode="0.00E+00">
                  <c:v>4.6900000000000002E-4</c:v>
                </c:pt>
                <c:pt idx="87537" formatCode="0.00E+00">
                  <c:v>4.6900000000000002E-4</c:v>
                </c:pt>
                <c:pt idx="87538" formatCode="0.00E+00">
                  <c:v>4.6900000000000002E-4</c:v>
                </c:pt>
                <c:pt idx="87539" formatCode="0.00E+00">
                  <c:v>4.6900000000000002E-4</c:v>
                </c:pt>
                <c:pt idx="87540" formatCode="0.00E+00">
                  <c:v>4.6900000000000002E-4</c:v>
                </c:pt>
                <c:pt idx="87541" formatCode="0.00E+00">
                  <c:v>4.6900000000000002E-4</c:v>
                </c:pt>
                <c:pt idx="87542" formatCode="0.00E+00">
                  <c:v>4.6799999999999999E-4</c:v>
                </c:pt>
                <c:pt idx="87543" formatCode="0.00E+00">
                  <c:v>4.6799999999999999E-4</c:v>
                </c:pt>
                <c:pt idx="87544" formatCode="0.00E+00">
                  <c:v>4.6900000000000002E-4</c:v>
                </c:pt>
                <c:pt idx="87545" formatCode="0.00E+00">
                  <c:v>4.6799999999999999E-4</c:v>
                </c:pt>
                <c:pt idx="87546" formatCode="0.00E+00">
                  <c:v>4.6799999999999999E-4</c:v>
                </c:pt>
                <c:pt idx="87547" formatCode="0.00E+00">
                  <c:v>4.6799999999999999E-4</c:v>
                </c:pt>
                <c:pt idx="87548" formatCode="0.00E+00">
                  <c:v>4.6799999999999999E-4</c:v>
                </c:pt>
                <c:pt idx="87549" formatCode="0.00E+00">
                  <c:v>4.6799999999999999E-4</c:v>
                </c:pt>
                <c:pt idx="87550" formatCode="0.00E+00">
                  <c:v>4.6799999999999999E-4</c:v>
                </c:pt>
                <c:pt idx="87551" formatCode="0.00E+00">
                  <c:v>4.6799999999999999E-4</c:v>
                </c:pt>
                <c:pt idx="87552" formatCode="0.00E+00">
                  <c:v>4.6799999999999999E-4</c:v>
                </c:pt>
                <c:pt idx="87553" formatCode="0.00E+00">
                  <c:v>4.6799999999999999E-4</c:v>
                </c:pt>
                <c:pt idx="87554" formatCode="0.00E+00">
                  <c:v>4.6799999999999999E-4</c:v>
                </c:pt>
                <c:pt idx="87555" formatCode="0.00E+00">
                  <c:v>4.6799999999999999E-4</c:v>
                </c:pt>
                <c:pt idx="87556" formatCode="0.00E+00">
                  <c:v>4.6799999999999999E-4</c:v>
                </c:pt>
                <c:pt idx="87557" formatCode="0.00E+00">
                  <c:v>4.6799999999999999E-4</c:v>
                </c:pt>
                <c:pt idx="87558" formatCode="0.00E+00">
                  <c:v>4.6799999999999999E-4</c:v>
                </c:pt>
                <c:pt idx="87559" formatCode="0.00E+00">
                  <c:v>4.6799999999999999E-4</c:v>
                </c:pt>
                <c:pt idx="87560" formatCode="0.00E+00">
                  <c:v>4.6799999999999999E-4</c:v>
                </c:pt>
                <c:pt idx="87561" formatCode="0.00E+00">
                  <c:v>4.6799999999999999E-4</c:v>
                </c:pt>
                <c:pt idx="87562" formatCode="0.00E+00">
                  <c:v>4.6799999999999999E-4</c:v>
                </c:pt>
                <c:pt idx="87563" formatCode="0.00E+00">
                  <c:v>4.6799999999999999E-4</c:v>
                </c:pt>
                <c:pt idx="87564" formatCode="0.00E+00">
                  <c:v>4.6799999999999999E-4</c:v>
                </c:pt>
                <c:pt idx="87565" formatCode="0.00E+00">
                  <c:v>4.6799999999999999E-4</c:v>
                </c:pt>
                <c:pt idx="87566" formatCode="0.00E+00">
                  <c:v>4.6799999999999999E-4</c:v>
                </c:pt>
                <c:pt idx="87567" formatCode="0.00E+00">
                  <c:v>4.6799999999999999E-4</c:v>
                </c:pt>
                <c:pt idx="87568" formatCode="0.00E+00">
                  <c:v>4.6799999999999999E-4</c:v>
                </c:pt>
                <c:pt idx="87569" formatCode="0.00E+00">
                  <c:v>4.6700000000000002E-4</c:v>
                </c:pt>
                <c:pt idx="87570" formatCode="0.00E+00">
                  <c:v>4.6799999999999999E-4</c:v>
                </c:pt>
                <c:pt idx="87571" formatCode="0.00E+00">
                  <c:v>4.6799999999999999E-4</c:v>
                </c:pt>
                <c:pt idx="87572" formatCode="0.00E+00">
                  <c:v>4.6799999999999999E-4</c:v>
                </c:pt>
                <c:pt idx="87573" formatCode="0.00E+00">
                  <c:v>4.6700000000000002E-4</c:v>
                </c:pt>
                <c:pt idx="87574" formatCode="0.00E+00">
                  <c:v>4.6700000000000002E-4</c:v>
                </c:pt>
                <c:pt idx="87575" formatCode="0.00E+00">
                  <c:v>4.6700000000000002E-4</c:v>
                </c:pt>
                <c:pt idx="87576" formatCode="0.00E+00">
                  <c:v>4.6700000000000002E-4</c:v>
                </c:pt>
                <c:pt idx="87577" formatCode="0.00E+00">
                  <c:v>4.6700000000000002E-4</c:v>
                </c:pt>
                <c:pt idx="87578" formatCode="0.00E+00">
                  <c:v>4.6700000000000002E-4</c:v>
                </c:pt>
                <c:pt idx="87579" formatCode="0.00E+00">
                  <c:v>4.6700000000000002E-4</c:v>
                </c:pt>
                <c:pt idx="87580" formatCode="0.00E+00">
                  <c:v>4.6700000000000002E-4</c:v>
                </c:pt>
                <c:pt idx="87581" formatCode="0.00E+00">
                  <c:v>4.6700000000000002E-4</c:v>
                </c:pt>
                <c:pt idx="87582" formatCode="0.00E+00">
                  <c:v>4.6700000000000002E-4</c:v>
                </c:pt>
                <c:pt idx="87583" formatCode="0.00E+00">
                  <c:v>4.6700000000000002E-4</c:v>
                </c:pt>
                <c:pt idx="87584" formatCode="0.00E+00">
                  <c:v>4.6700000000000002E-4</c:v>
                </c:pt>
                <c:pt idx="87585" formatCode="0.00E+00">
                  <c:v>4.6700000000000002E-4</c:v>
                </c:pt>
                <c:pt idx="87586" formatCode="0.00E+00">
                  <c:v>4.6700000000000002E-4</c:v>
                </c:pt>
                <c:pt idx="87587" formatCode="0.00E+00">
                  <c:v>4.6700000000000002E-4</c:v>
                </c:pt>
                <c:pt idx="87588" formatCode="0.00E+00">
                  <c:v>4.6700000000000002E-4</c:v>
                </c:pt>
                <c:pt idx="87589" formatCode="0.00E+00">
                  <c:v>4.6700000000000002E-4</c:v>
                </c:pt>
                <c:pt idx="87590" formatCode="0.00E+00">
                  <c:v>4.6700000000000002E-4</c:v>
                </c:pt>
                <c:pt idx="87591" formatCode="0.00E+00">
                  <c:v>4.6700000000000002E-4</c:v>
                </c:pt>
                <c:pt idx="87592" formatCode="0.00E+00">
                  <c:v>4.6700000000000002E-4</c:v>
                </c:pt>
                <c:pt idx="87593" formatCode="0.00E+00">
                  <c:v>4.6700000000000002E-4</c:v>
                </c:pt>
                <c:pt idx="87594" formatCode="0.00E+00">
                  <c:v>4.6700000000000002E-4</c:v>
                </c:pt>
                <c:pt idx="87595" formatCode="0.00E+00">
                  <c:v>4.6700000000000002E-4</c:v>
                </c:pt>
                <c:pt idx="87596" formatCode="0.00E+00">
                  <c:v>4.6700000000000002E-4</c:v>
                </c:pt>
                <c:pt idx="87597" formatCode="0.00E+00">
                  <c:v>4.6700000000000002E-4</c:v>
                </c:pt>
                <c:pt idx="87598" formatCode="0.00E+00">
                  <c:v>4.6700000000000002E-4</c:v>
                </c:pt>
                <c:pt idx="87599" formatCode="0.00E+00">
                  <c:v>4.6700000000000002E-4</c:v>
                </c:pt>
                <c:pt idx="87600" formatCode="0.00E+00">
                  <c:v>4.6700000000000002E-4</c:v>
                </c:pt>
                <c:pt idx="87601" formatCode="0.00E+00">
                  <c:v>4.6700000000000002E-4</c:v>
                </c:pt>
                <c:pt idx="87602" formatCode="0.00E+00">
                  <c:v>4.6700000000000002E-4</c:v>
                </c:pt>
                <c:pt idx="87603" formatCode="0.00E+00">
                  <c:v>4.6700000000000002E-4</c:v>
                </c:pt>
                <c:pt idx="87604" formatCode="0.00E+00">
                  <c:v>4.66E-4</c:v>
                </c:pt>
                <c:pt idx="87605" formatCode="0.00E+00">
                  <c:v>4.66E-4</c:v>
                </c:pt>
                <c:pt idx="87606" formatCode="0.00E+00">
                  <c:v>4.66E-4</c:v>
                </c:pt>
                <c:pt idx="87607" formatCode="0.00E+00">
                  <c:v>4.66E-4</c:v>
                </c:pt>
                <c:pt idx="87608" formatCode="0.00E+00">
                  <c:v>4.66E-4</c:v>
                </c:pt>
                <c:pt idx="87609" formatCode="0.00E+00">
                  <c:v>4.66E-4</c:v>
                </c:pt>
                <c:pt idx="87610" formatCode="0.00E+00">
                  <c:v>4.66E-4</c:v>
                </c:pt>
                <c:pt idx="87611" formatCode="0.00E+00">
                  <c:v>4.66E-4</c:v>
                </c:pt>
                <c:pt idx="87612" formatCode="0.00E+00">
                  <c:v>4.66E-4</c:v>
                </c:pt>
                <c:pt idx="87613" formatCode="0.00E+00">
                  <c:v>4.66E-4</c:v>
                </c:pt>
                <c:pt idx="87614" formatCode="0.00E+00">
                  <c:v>4.66E-4</c:v>
                </c:pt>
                <c:pt idx="87615" formatCode="0.00E+00">
                  <c:v>4.66E-4</c:v>
                </c:pt>
                <c:pt idx="87616" formatCode="0.00E+00">
                  <c:v>4.66E-4</c:v>
                </c:pt>
                <c:pt idx="87617" formatCode="0.00E+00">
                  <c:v>4.66E-4</c:v>
                </c:pt>
                <c:pt idx="87618" formatCode="0.00E+00">
                  <c:v>4.66E-4</c:v>
                </c:pt>
                <c:pt idx="87619" formatCode="0.00E+00">
                  <c:v>4.66E-4</c:v>
                </c:pt>
                <c:pt idx="87620" formatCode="0.00E+00">
                  <c:v>4.66E-4</c:v>
                </c:pt>
                <c:pt idx="87621" formatCode="0.00E+00">
                  <c:v>4.66E-4</c:v>
                </c:pt>
                <c:pt idx="87622" formatCode="0.00E+00">
                  <c:v>4.66E-4</c:v>
                </c:pt>
                <c:pt idx="87623" formatCode="0.00E+00">
                  <c:v>4.66E-4</c:v>
                </c:pt>
                <c:pt idx="87624" formatCode="0.00E+00">
                  <c:v>4.66E-4</c:v>
                </c:pt>
                <c:pt idx="87625" formatCode="0.00E+00">
                  <c:v>4.66E-4</c:v>
                </c:pt>
                <c:pt idx="87626" formatCode="0.00E+00">
                  <c:v>4.66E-4</c:v>
                </c:pt>
                <c:pt idx="87627" formatCode="0.00E+00">
                  <c:v>4.66E-4</c:v>
                </c:pt>
                <c:pt idx="87628" formatCode="0.00E+00">
                  <c:v>4.66E-4</c:v>
                </c:pt>
                <c:pt idx="87629" formatCode="0.00E+00">
                  <c:v>4.66E-4</c:v>
                </c:pt>
                <c:pt idx="87630" formatCode="0.00E+00">
                  <c:v>4.66E-4</c:v>
                </c:pt>
                <c:pt idx="87631" formatCode="0.00E+00">
                  <c:v>4.66E-4</c:v>
                </c:pt>
                <c:pt idx="87632" formatCode="0.00E+00">
                  <c:v>4.66E-4</c:v>
                </c:pt>
                <c:pt idx="87633" formatCode="0.00E+00">
                  <c:v>4.66E-4</c:v>
                </c:pt>
                <c:pt idx="87634" formatCode="0.00E+00">
                  <c:v>4.66E-4</c:v>
                </c:pt>
                <c:pt idx="87635" formatCode="0.00E+00">
                  <c:v>4.66E-4</c:v>
                </c:pt>
                <c:pt idx="87636" formatCode="0.00E+00">
                  <c:v>4.66E-4</c:v>
                </c:pt>
                <c:pt idx="87637" formatCode="0.00E+00">
                  <c:v>4.66E-4</c:v>
                </c:pt>
                <c:pt idx="87638" formatCode="0.00E+00">
                  <c:v>4.6500000000000003E-4</c:v>
                </c:pt>
                <c:pt idx="87639" formatCode="0.00E+00">
                  <c:v>4.66E-4</c:v>
                </c:pt>
                <c:pt idx="87640" formatCode="0.00E+00">
                  <c:v>4.6500000000000003E-4</c:v>
                </c:pt>
                <c:pt idx="87641" formatCode="0.00E+00">
                  <c:v>4.6500000000000003E-4</c:v>
                </c:pt>
                <c:pt idx="87642" formatCode="0.00E+00">
                  <c:v>4.6500000000000003E-4</c:v>
                </c:pt>
                <c:pt idx="87643" formatCode="0.00E+00">
                  <c:v>4.6500000000000003E-4</c:v>
                </c:pt>
                <c:pt idx="87644" formatCode="0.00E+00">
                  <c:v>4.6500000000000003E-4</c:v>
                </c:pt>
                <c:pt idx="87645" formatCode="0.00E+00">
                  <c:v>4.6500000000000003E-4</c:v>
                </c:pt>
                <c:pt idx="87646" formatCode="0.00E+00">
                  <c:v>4.6500000000000003E-4</c:v>
                </c:pt>
                <c:pt idx="87647" formatCode="0.00E+00">
                  <c:v>4.6500000000000003E-4</c:v>
                </c:pt>
                <c:pt idx="87648" formatCode="0.00E+00">
                  <c:v>4.6500000000000003E-4</c:v>
                </c:pt>
                <c:pt idx="87649" formatCode="0.00E+00">
                  <c:v>4.6500000000000003E-4</c:v>
                </c:pt>
                <c:pt idx="87650" formatCode="0.00E+00">
                  <c:v>4.6500000000000003E-4</c:v>
                </c:pt>
                <c:pt idx="87651" formatCode="0.00E+00">
                  <c:v>4.6500000000000003E-4</c:v>
                </c:pt>
                <c:pt idx="87652" formatCode="0.00E+00">
                  <c:v>4.6500000000000003E-4</c:v>
                </c:pt>
                <c:pt idx="87653" formatCode="0.00E+00">
                  <c:v>4.6500000000000003E-4</c:v>
                </c:pt>
                <c:pt idx="87654" formatCode="0.00E+00">
                  <c:v>4.6500000000000003E-4</c:v>
                </c:pt>
                <c:pt idx="87655" formatCode="0.00E+00">
                  <c:v>4.6500000000000003E-4</c:v>
                </c:pt>
                <c:pt idx="87656" formatCode="0.00E+00">
                  <c:v>4.6500000000000003E-4</c:v>
                </c:pt>
                <c:pt idx="87657" formatCode="0.00E+00">
                  <c:v>4.6500000000000003E-4</c:v>
                </c:pt>
                <c:pt idx="87658" formatCode="0.00E+00">
                  <c:v>4.6500000000000003E-4</c:v>
                </c:pt>
                <c:pt idx="87659" formatCode="0.00E+00">
                  <c:v>4.6500000000000003E-4</c:v>
                </c:pt>
                <c:pt idx="87660" formatCode="0.00E+00">
                  <c:v>4.6500000000000003E-4</c:v>
                </c:pt>
                <c:pt idx="87661" formatCode="0.00E+00">
                  <c:v>4.6500000000000003E-4</c:v>
                </c:pt>
                <c:pt idx="87662" formatCode="0.00E+00">
                  <c:v>4.6500000000000003E-4</c:v>
                </c:pt>
                <c:pt idx="87663" formatCode="0.00E+00">
                  <c:v>4.6500000000000003E-4</c:v>
                </c:pt>
                <c:pt idx="87664" formatCode="0.00E+00">
                  <c:v>4.6500000000000003E-4</c:v>
                </c:pt>
                <c:pt idx="87665" formatCode="0.00E+00">
                  <c:v>4.6500000000000003E-4</c:v>
                </c:pt>
                <c:pt idx="87666" formatCode="0.00E+00">
                  <c:v>4.6500000000000003E-4</c:v>
                </c:pt>
                <c:pt idx="87667" formatCode="0.00E+00">
                  <c:v>4.6500000000000003E-4</c:v>
                </c:pt>
                <c:pt idx="87668" formatCode="0.00E+00">
                  <c:v>4.6500000000000003E-4</c:v>
                </c:pt>
                <c:pt idx="87669" formatCode="0.00E+00">
                  <c:v>4.6500000000000003E-4</c:v>
                </c:pt>
                <c:pt idx="87670" formatCode="0.00E+00">
                  <c:v>4.6500000000000003E-4</c:v>
                </c:pt>
                <c:pt idx="87671" formatCode="0.00E+00">
                  <c:v>4.64E-4</c:v>
                </c:pt>
                <c:pt idx="87672" formatCode="0.00E+00">
                  <c:v>4.6500000000000003E-4</c:v>
                </c:pt>
                <c:pt idx="87673" formatCode="0.00E+00">
                  <c:v>4.6500000000000003E-4</c:v>
                </c:pt>
                <c:pt idx="87674" formatCode="0.00E+00">
                  <c:v>4.64E-4</c:v>
                </c:pt>
                <c:pt idx="87675" formatCode="0.00E+00">
                  <c:v>4.6500000000000003E-4</c:v>
                </c:pt>
                <c:pt idx="87676" formatCode="0.00E+00">
                  <c:v>4.64E-4</c:v>
                </c:pt>
                <c:pt idx="87677" formatCode="0.00E+00">
                  <c:v>4.64E-4</c:v>
                </c:pt>
                <c:pt idx="87678" formatCode="0.00E+00">
                  <c:v>4.64E-4</c:v>
                </c:pt>
                <c:pt idx="87679" formatCode="0.00E+00">
                  <c:v>4.64E-4</c:v>
                </c:pt>
                <c:pt idx="87680" formatCode="0.00E+00">
                  <c:v>4.64E-4</c:v>
                </c:pt>
                <c:pt idx="87681" formatCode="0.00E+00">
                  <c:v>4.64E-4</c:v>
                </c:pt>
                <c:pt idx="87682" formatCode="0.00E+00">
                  <c:v>4.64E-4</c:v>
                </c:pt>
                <c:pt idx="87683" formatCode="0.00E+00">
                  <c:v>4.64E-4</c:v>
                </c:pt>
                <c:pt idx="87684" formatCode="0.00E+00">
                  <c:v>4.64E-4</c:v>
                </c:pt>
                <c:pt idx="87685" formatCode="0.00E+00">
                  <c:v>4.64E-4</c:v>
                </c:pt>
                <c:pt idx="87686" formatCode="0.00E+00">
                  <c:v>4.64E-4</c:v>
                </c:pt>
                <c:pt idx="87687" formatCode="0.00E+00">
                  <c:v>4.64E-4</c:v>
                </c:pt>
                <c:pt idx="87688" formatCode="0.00E+00">
                  <c:v>4.64E-4</c:v>
                </c:pt>
                <c:pt idx="87689" formatCode="0.00E+00">
                  <c:v>4.64E-4</c:v>
                </c:pt>
                <c:pt idx="87690" formatCode="0.00E+00">
                  <c:v>4.64E-4</c:v>
                </c:pt>
                <c:pt idx="87691" formatCode="0.00E+00">
                  <c:v>4.64E-4</c:v>
                </c:pt>
                <c:pt idx="87692" formatCode="0.00E+00">
                  <c:v>4.64E-4</c:v>
                </c:pt>
                <c:pt idx="87693" formatCode="0.00E+00">
                  <c:v>4.64E-4</c:v>
                </c:pt>
                <c:pt idx="87694" formatCode="0.00E+00">
                  <c:v>4.64E-4</c:v>
                </c:pt>
                <c:pt idx="87695" formatCode="0.00E+00">
                  <c:v>4.64E-4</c:v>
                </c:pt>
                <c:pt idx="87696" formatCode="0.00E+00">
                  <c:v>4.64E-4</c:v>
                </c:pt>
                <c:pt idx="87697" formatCode="0.00E+00">
                  <c:v>4.64E-4</c:v>
                </c:pt>
                <c:pt idx="87698" formatCode="0.00E+00">
                  <c:v>4.64E-4</c:v>
                </c:pt>
                <c:pt idx="87699" formatCode="0.00E+00">
                  <c:v>4.64E-4</c:v>
                </c:pt>
                <c:pt idx="87700" formatCode="0.00E+00">
                  <c:v>4.64E-4</c:v>
                </c:pt>
                <c:pt idx="87701" formatCode="0.00E+00">
                  <c:v>4.64E-4</c:v>
                </c:pt>
                <c:pt idx="87702" formatCode="0.00E+00">
                  <c:v>4.64E-4</c:v>
                </c:pt>
                <c:pt idx="87703" formatCode="0.00E+00">
                  <c:v>4.64E-4</c:v>
                </c:pt>
                <c:pt idx="87704" formatCode="0.00E+00">
                  <c:v>4.64E-4</c:v>
                </c:pt>
                <c:pt idx="87705" formatCode="0.00E+00">
                  <c:v>4.64E-4</c:v>
                </c:pt>
                <c:pt idx="87706" formatCode="0.00E+00">
                  <c:v>4.6299999999999998E-4</c:v>
                </c:pt>
                <c:pt idx="87707" formatCode="0.00E+00">
                  <c:v>4.64E-4</c:v>
                </c:pt>
                <c:pt idx="87708" formatCode="0.00E+00">
                  <c:v>4.64E-4</c:v>
                </c:pt>
                <c:pt idx="87709" formatCode="0.00E+00">
                  <c:v>4.6299999999999998E-4</c:v>
                </c:pt>
                <c:pt idx="87710" formatCode="0.00E+00">
                  <c:v>4.64E-4</c:v>
                </c:pt>
                <c:pt idx="87711" formatCode="0.00E+00">
                  <c:v>4.64E-4</c:v>
                </c:pt>
                <c:pt idx="87712" formatCode="0.00E+00">
                  <c:v>4.6299999999999998E-4</c:v>
                </c:pt>
                <c:pt idx="87713" formatCode="0.00E+00">
                  <c:v>4.6299999999999998E-4</c:v>
                </c:pt>
                <c:pt idx="87714" formatCode="0.00E+00">
                  <c:v>4.6299999999999998E-4</c:v>
                </c:pt>
                <c:pt idx="87715" formatCode="0.00E+00">
                  <c:v>4.6299999999999998E-4</c:v>
                </c:pt>
                <c:pt idx="87716" formatCode="0.00E+00">
                  <c:v>4.6299999999999998E-4</c:v>
                </c:pt>
                <c:pt idx="87717" formatCode="0.00E+00">
                  <c:v>4.6299999999999998E-4</c:v>
                </c:pt>
                <c:pt idx="87718" formatCode="0.00E+00">
                  <c:v>4.6299999999999998E-4</c:v>
                </c:pt>
                <c:pt idx="87719" formatCode="0.00E+00">
                  <c:v>4.6299999999999998E-4</c:v>
                </c:pt>
                <c:pt idx="87720" formatCode="0.00E+00">
                  <c:v>4.6299999999999998E-4</c:v>
                </c:pt>
                <c:pt idx="87721" formatCode="0.00E+00">
                  <c:v>4.6299999999999998E-4</c:v>
                </c:pt>
                <c:pt idx="87722" formatCode="0.00E+00">
                  <c:v>4.6299999999999998E-4</c:v>
                </c:pt>
                <c:pt idx="87723" formatCode="0.00E+00">
                  <c:v>4.6299999999999998E-4</c:v>
                </c:pt>
                <c:pt idx="87724" formatCode="0.00E+00">
                  <c:v>4.6299999999999998E-4</c:v>
                </c:pt>
                <c:pt idx="87725" formatCode="0.00E+00">
                  <c:v>4.6299999999999998E-4</c:v>
                </c:pt>
                <c:pt idx="87726" formatCode="0.00E+00">
                  <c:v>4.6299999999999998E-4</c:v>
                </c:pt>
                <c:pt idx="87727" formatCode="0.00E+00">
                  <c:v>4.6299999999999998E-4</c:v>
                </c:pt>
                <c:pt idx="87728" formatCode="0.00E+00">
                  <c:v>4.6299999999999998E-4</c:v>
                </c:pt>
                <c:pt idx="87729" formatCode="0.00E+00">
                  <c:v>4.6299999999999998E-4</c:v>
                </c:pt>
                <c:pt idx="87730" formatCode="0.00E+00">
                  <c:v>4.6299999999999998E-4</c:v>
                </c:pt>
                <c:pt idx="87731" formatCode="0.00E+00">
                  <c:v>4.6299999999999998E-4</c:v>
                </c:pt>
                <c:pt idx="87732" formatCode="0.00E+00">
                  <c:v>4.6299999999999998E-4</c:v>
                </c:pt>
                <c:pt idx="87733" formatCode="0.00E+00">
                  <c:v>4.6299999999999998E-4</c:v>
                </c:pt>
                <c:pt idx="87734" formatCode="0.00E+00">
                  <c:v>4.6299999999999998E-4</c:v>
                </c:pt>
                <c:pt idx="87735" formatCode="0.00E+00">
                  <c:v>4.6299999999999998E-4</c:v>
                </c:pt>
                <c:pt idx="87736" formatCode="0.00E+00">
                  <c:v>4.6299999999999998E-4</c:v>
                </c:pt>
                <c:pt idx="87737" formatCode="0.00E+00">
                  <c:v>4.6299999999999998E-4</c:v>
                </c:pt>
                <c:pt idx="87738" formatCode="0.00E+00">
                  <c:v>4.6299999999999998E-4</c:v>
                </c:pt>
                <c:pt idx="87739" formatCode="0.00E+00">
                  <c:v>4.6299999999999998E-4</c:v>
                </c:pt>
                <c:pt idx="87740" formatCode="0.00E+00">
                  <c:v>4.6299999999999998E-4</c:v>
                </c:pt>
                <c:pt idx="87741" formatCode="0.00E+00">
                  <c:v>4.6299999999999998E-4</c:v>
                </c:pt>
                <c:pt idx="87742" formatCode="0.00E+00">
                  <c:v>4.6200000000000001E-4</c:v>
                </c:pt>
                <c:pt idx="87743" formatCode="0.00E+00">
                  <c:v>4.6299999999999998E-4</c:v>
                </c:pt>
                <c:pt idx="87744" formatCode="0.00E+00">
                  <c:v>4.6299999999999998E-4</c:v>
                </c:pt>
                <c:pt idx="87745" formatCode="0.00E+00">
                  <c:v>4.6200000000000001E-4</c:v>
                </c:pt>
                <c:pt idx="87746" formatCode="0.00E+00">
                  <c:v>4.6200000000000001E-4</c:v>
                </c:pt>
                <c:pt idx="87747" formatCode="0.00E+00">
                  <c:v>4.6299999999999998E-4</c:v>
                </c:pt>
                <c:pt idx="87748" formatCode="0.00E+00">
                  <c:v>4.6299999999999998E-4</c:v>
                </c:pt>
                <c:pt idx="87749" formatCode="0.00E+00">
                  <c:v>4.6200000000000001E-4</c:v>
                </c:pt>
                <c:pt idx="87750" formatCode="0.00E+00">
                  <c:v>4.6200000000000001E-4</c:v>
                </c:pt>
                <c:pt idx="87751" formatCode="0.00E+00">
                  <c:v>4.6200000000000001E-4</c:v>
                </c:pt>
                <c:pt idx="87752" formatCode="0.00E+00">
                  <c:v>4.6200000000000001E-4</c:v>
                </c:pt>
                <c:pt idx="87753" formatCode="0.00E+00">
                  <c:v>4.6200000000000001E-4</c:v>
                </c:pt>
                <c:pt idx="87754" formatCode="0.00E+00">
                  <c:v>4.6200000000000001E-4</c:v>
                </c:pt>
                <c:pt idx="87755" formatCode="0.00E+00">
                  <c:v>4.6200000000000001E-4</c:v>
                </c:pt>
                <c:pt idx="87756" formatCode="0.00E+00">
                  <c:v>4.6200000000000001E-4</c:v>
                </c:pt>
                <c:pt idx="87757" formatCode="0.00E+00">
                  <c:v>4.6200000000000001E-4</c:v>
                </c:pt>
                <c:pt idx="87758" formatCode="0.00E+00">
                  <c:v>4.6200000000000001E-4</c:v>
                </c:pt>
                <c:pt idx="87759" formatCode="0.00E+00">
                  <c:v>4.6200000000000001E-4</c:v>
                </c:pt>
                <c:pt idx="87760" formatCode="0.00E+00">
                  <c:v>4.6200000000000001E-4</c:v>
                </c:pt>
                <c:pt idx="87761" formatCode="0.00E+00">
                  <c:v>4.6200000000000001E-4</c:v>
                </c:pt>
                <c:pt idx="87762" formatCode="0.00E+00">
                  <c:v>4.6200000000000001E-4</c:v>
                </c:pt>
                <c:pt idx="87763" formatCode="0.00E+00">
                  <c:v>4.6200000000000001E-4</c:v>
                </c:pt>
                <c:pt idx="87764" formatCode="0.00E+00">
                  <c:v>4.6200000000000001E-4</c:v>
                </c:pt>
                <c:pt idx="87765" formatCode="0.00E+00">
                  <c:v>4.6200000000000001E-4</c:v>
                </c:pt>
                <c:pt idx="87766" formatCode="0.00E+00">
                  <c:v>4.6200000000000001E-4</c:v>
                </c:pt>
                <c:pt idx="87767" formatCode="0.00E+00">
                  <c:v>4.6200000000000001E-4</c:v>
                </c:pt>
                <c:pt idx="87768" formatCode="0.00E+00">
                  <c:v>4.6200000000000001E-4</c:v>
                </c:pt>
                <c:pt idx="87769" formatCode="0.00E+00">
                  <c:v>4.6200000000000001E-4</c:v>
                </c:pt>
                <c:pt idx="87770" formatCode="0.00E+00">
                  <c:v>4.6200000000000001E-4</c:v>
                </c:pt>
                <c:pt idx="87771" formatCode="0.00E+00">
                  <c:v>4.6200000000000001E-4</c:v>
                </c:pt>
                <c:pt idx="87772" formatCode="0.00E+00">
                  <c:v>4.6200000000000001E-4</c:v>
                </c:pt>
                <c:pt idx="87773" formatCode="0.00E+00">
                  <c:v>4.6200000000000001E-4</c:v>
                </c:pt>
                <c:pt idx="87774" formatCode="0.00E+00">
                  <c:v>4.6200000000000001E-4</c:v>
                </c:pt>
                <c:pt idx="87775" formatCode="0.00E+00">
                  <c:v>4.6200000000000001E-4</c:v>
                </c:pt>
                <c:pt idx="87776" formatCode="0.00E+00">
                  <c:v>4.6200000000000001E-4</c:v>
                </c:pt>
                <c:pt idx="87777" formatCode="0.00E+00">
                  <c:v>4.6200000000000001E-4</c:v>
                </c:pt>
                <c:pt idx="87778" formatCode="0.00E+00">
                  <c:v>4.6200000000000001E-4</c:v>
                </c:pt>
                <c:pt idx="87779" formatCode="0.00E+00">
                  <c:v>4.6200000000000001E-4</c:v>
                </c:pt>
                <c:pt idx="87780" formatCode="0.00E+00">
                  <c:v>4.6200000000000001E-4</c:v>
                </c:pt>
                <c:pt idx="87781" formatCode="0.00E+00">
                  <c:v>4.6200000000000001E-4</c:v>
                </c:pt>
                <c:pt idx="87782" formatCode="0.00E+00">
                  <c:v>4.6200000000000001E-4</c:v>
                </c:pt>
                <c:pt idx="87783" formatCode="0.00E+00">
                  <c:v>4.6200000000000001E-4</c:v>
                </c:pt>
                <c:pt idx="87784" formatCode="0.00E+00">
                  <c:v>4.6099999999999998E-4</c:v>
                </c:pt>
                <c:pt idx="87785" formatCode="0.00E+00">
                  <c:v>4.6099999999999998E-4</c:v>
                </c:pt>
                <c:pt idx="87786" formatCode="0.00E+00">
                  <c:v>4.6099999999999998E-4</c:v>
                </c:pt>
                <c:pt idx="87787" formatCode="0.00E+00">
                  <c:v>4.6099999999999998E-4</c:v>
                </c:pt>
                <c:pt idx="87788" formatCode="0.00E+00">
                  <c:v>4.6099999999999998E-4</c:v>
                </c:pt>
                <c:pt idx="87789" formatCode="0.00E+00">
                  <c:v>4.6099999999999998E-4</c:v>
                </c:pt>
                <c:pt idx="87790" formatCode="0.00E+00">
                  <c:v>4.6099999999999998E-4</c:v>
                </c:pt>
                <c:pt idx="87791" formatCode="0.00E+00">
                  <c:v>4.6099999999999998E-4</c:v>
                </c:pt>
                <c:pt idx="87792" formatCode="0.00E+00">
                  <c:v>4.6099999999999998E-4</c:v>
                </c:pt>
                <c:pt idx="87793" formatCode="0.00E+00">
                  <c:v>4.6099999999999998E-4</c:v>
                </c:pt>
                <c:pt idx="87794" formatCode="0.00E+00">
                  <c:v>4.6099999999999998E-4</c:v>
                </c:pt>
                <c:pt idx="87795" formatCode="0.00E+00">
                  <c:v>4.6099999999999998E-4</c:v>
                </c:pt>
                <c:pt idx="87796" formatCode="0.00E+00">
                  <c:v>4.6099999999999998E-4</c:v>
                </c:pt>
                <c:pt idx="87797" formatCode="0.00E+00">
                  <c:v>4.6099999999999998E-4</c:v>
                </c:pt>
                <c:pt idx="87798" formatCode="0.00E+00">
                  <c:v>4.6099999999999998E-4</c:v>
                </c:pt>
                <c:pt idx="87799" formatCode="0.00E+00">
                  <c:v>4.6099999999999998E-4</c:v>
                </c:pt>
                <c:pt idx="87800" formatCode="0.00E+00">
                  <c:v>4.6099999999999998E-4</c:v>
                </c:pt>
                <c:pt idx="87801" formatCode="0.00E+00">
                  <c:v>4.6099999999999998E-4</c:v>
                </c:pt>
                <c:pt idx="87802" formatCode="0.00E+00">
                  <c:v>4.6099999999999998E-4</c:v>
                </c:pt>
                <c:pt idx="87803" formatCode="0.00E+00">
                  <c:v>4.6099999999999998E-4</c:v>
                </c:pt>
                <c:pt idx="87804" formatCode="0.00E+00">
                  <c:v>4.6099999999999998E-4</c:v>
                </c:pt>
                <c:pt idx="87805" formatCode="0.00E+00">
                  <c:v>4.6099999999999998E-4</c:v>
                </c:pt>
                <c:pt idx="87806" formatCode="0.00E+00">
                  <c:v>4.6099999999999998E-4</c:v>
                </c:pt>
                <c:pt idx="87807" formatCode="0.00E+00">
                  <c:v>4.6099999999999998E-4</c:v>
                </c:pt>
                <c:pt idx="87808" formatCode="0.00E+00">
                  <c:v>4.6099999999999998E-4</c:v>
                </c:pt>
                <c:pt idx="87809" formatCode="0.00E+00">
                  <c:v>4.6099999999999998E-4</c:v>
                </c:pt>
                <c:pt idx="87810" formatCode="0.00E+00">
                  <c:v>4.6099999999999998E-4</c:v>
                </c:pt>
                <c:pt idx="87811" formatCode="0.00E+00">
                  <c:v>4.6099999999999998E-4</c:v>
                </c:pt>
                <c:pt idx="87812" formatCode="0.00E+00">
                  <c:v>4.6099999999999998E-4</c:v>
                </c:pt>
                <c:pt idx="87813" formatCode="0.00E+00">
                  <c:v>4.6099999999999998E-4</c:v>
                </c:pt>
                <c:pt idx="87814" formatCode="0.00E+00">
                  <c:v>4.6099999999999998E-4</c:v>
                </c:pt>
                <c:pt idx="87815" formatCode="0.00E+00">
                  <c:v>4.6099999999999998E-4</c:v>
                </c:pt>
                <c:pt idx="87816" formatCode="0.00E+00">
                  <c:v>4.6099999999999998E-4</c:v>
                </c:pt>
                <c:pt idx="87817" formatCode="0.00E+00">
                  <c:v>4.6099999999999998E-4</c:v>
                </c:pt>
                <c:pt idx="87818" formatCode="0.00E+00">
                  <c:v>4.6099999999999998E-4</c:v>
                </c:pt>
                <c:pt idx="87819" formatCode="0.00E+00">
                  <c:v>4.6099999999999998E-4</c:v>
                </c:pt>
                <c:pt idx="87820" formatCode="0.00E+00">
                  <c:v>4.6099999999999998E-4</c:v>
                </c:pt>
                <c:pt idx="87821" formatCode="0.00E+00">
                  <c:v>4.6099999999999998E-4</c:v>
                </c:pt>
                <c:pt idx="87822" formatCode="0.00E+00">
                  <c:v>4.6000000000000001E-4</c:v>
                </c:pt>
                <c:pt idx="87823" formatCode="0.00E+00">
                  <c:v>4.6099999999999998E-4</c:v>
                </c:pt>
                <c:pt idx="87824" formatCode="0.00E+00">
                  <c:v>4.6099999999999998E-4</c:v>
                </c:pt>
                <c:pt idx="87825" formatCode="0.00E+00">
                  <c:v>4.6000000000000001E-4</c:v>
                </c:pt>
                <c:pt idx="87826" formatCode="0.00E+00">
                  <c:v>4.6000000000000001E-4</c:v>
                </c:pt>
                <c:pt idx="87827" formatCode="0.00E+00">
                  <c:v>4.6000000000000001E-4</c:v>
                </c:pt>
                <c:pt idx="87828" formatCode="0.00E+00">
                  <c:v>4.6000000000000001E-4</c:v>
                </c:pt>
                <c:pt idx="87829" formatCode="0.00E+00">
                  <c:v>4.6000000000000001E-4</c:v>
                </c:pt>
                <c:pt idx="87830" formatCode="0.00E+00">
                  <c:v>4.6000000000000001E-4</c:v>
                </c:pt>
                <c:pt idx="87831" formatCode="0.00E+00">
                  <c:v>4.6000000000000001E-4</c:v>
                </c:pt>
                <c:pt idx="87832" formatCode="0.00E+00">
                  <c:v>4.6000000000000001E-4</c:v>
                </c:pt>
                <c:pt idx="87833" formatCode="0.00E+00">
                  <c:v>4.6000000000000001E-4</c:v>
                </c:pt>
                <c:pt idx="87834" formatCode="0.00E+00">
                  <c:v>4.6000000000000001E-4</c:v>
                </c:pt>
                <c:pt idx="87835" formatCode="0.00E+00">
                  <c:v>4.6000000000000001E-4</c:v>
                </c:pt>
                <c:pt idx="87836" formatCode="0.00E+00">
                  <c:v>4.6000000000000001E-4</c:v>
                </c:pt>
                <c:pt idx="87837" formatCode="0.00E+00">
                  <c:v>4.6000000000000001E-4</c:v>
                </c:pt>
                <c:pt idx="87838" formatCode="0.00E+00">
                  <c:v>4.6000000000000001E-4</c:v>
                </c:pt>
                <c:pt idx="87839" formatCode="0.00E+00">
                  <c:v>4.6000000000000001E-4</c:v>
                </c:pt>
                <c:pt idx="87840" formatCode="0.00E+00">
                  <c:v>4.6000000000000001E-4</c:v>
                </c:pt>
                <c:pt idx="87841" formatCode="0.00E+00">
                  <c:v>4.6000000000000001E-4</c:v>
                </c:pt>
                <c:pt idx="87842" formatCode="0.00E+00">
                  <c:v>4.6000000000000001E-4</c:v>
                </c:pt>
                <c:pt idx="87843" formatCode="0.00E+00">
                  <c:v>4.6000000000000001E-4</c:v>
                </c:pt>
                <c:pt idx="87844" formatCode="0.00E+00">
                  <c:v>4.6000000000000001E-4</c:v>
                </c:pt>
                <c:pt idx="87845" formatCode="0.00E+00">
                  <c:v>4.6000000000000001E-4</c:v>
                </c:pt>
                <c:pt idx="87846" formatCode="0.00E+00">
                  <c:v>4.6000000000000001E-4</c:v>
                </c:pt>
                <c:pt idx="87847" formatCode="0.00E+00">
                  <c:v>4.6000000000000001E-4</c:v>
                </c:pt>
                <c:pt idx="87848" formatCode="0.00E+00">
                  <c:v>4.6000000000000001E-4</c:v>
                </c:pt>
                <c:pt idx="87849" formatCode="0.00E+00">
                  <c:v>4.6000000000000001E-4</c:v>
                </c:pt>
                <c:pt idx="87850" formatCode="0.00E+00">
                  <c:v>4.6000000000000001E-4</c:v>
                </c:pt>
                <c:pt idx="87851" formatCode="0.00E+00">
                  <c:v>4.6000000000000001E-4</c:v>
                </c:pt>
                <c:pt idx="87852" formatCode="0.00E+00">
                  <c:v>4.6000000000000001E-4</c:v>
                </c:pt>
                <c:pt idx="87853" formatCode="0.00E+00">
                  <c:v>4.6000000000000001E-4</c:v>
                </c:pt>
                <c:pt idx="87854" formatCode="0.00E+00">
                  <c:v>4.6000000000000001E-4</c:v>
                </c:pt>
                <c:pt idx="87855" formatCode="0.00E+00">
                  <c:v>4.6000000000000001E-4</c:v>
                </c:pt>
                <c:pt idx="87856" formatCode="0.00E+00">
                  <c:v>4.6000000000000001E-4</c:v>
                </c:pt>
                <c:pt idx="87857" formatCode="0.00E+00">
                  <c:v>4.6000000000000001E-4</c:v>
                </c:pt>
                <c:pt idx="87858" formatCode="0.00E+00">
                  <c:v>4.6000000000000001E-4</c:v>
                </c:pt>
                <c:pt idx="87859" formatCode="0.00E+00">
                  <c:v>4.6000000000000001E-4</c:v>
                </c:pt>
                <c:pt idx="87860" formatCode="0.00E+00">
                  <c:v>4.5899999999999999E-4</c:v>
                </c:pt>
                <c:pt idx="87861" formatCode="0.00E+00">
                  <c:v>4.6000000000000001E-4</c:v>
                </c:pt>
                <c:pt idx="87862" formatCode="0.00E+00">
                  <c:v>4.5899999999999999E-4</c:v>
                </c:pt>
                <c:pt idx="87863" formatCode="0.00E+00">
                  <c:v>4.5899999999999999E-4</c:v>
                </c:pt>
                <c:pt idx="87864" formatCode="0.00E+00">
                  <c:v>4.6000000000000001E-4</c:v>
                </c:pt>
                <c:pt idx="87865" formatCode="0.00E+00">
                  <c:v>4.5899999999999999E-4</c:v>
                </c:pt>
                <c:pt idx="87866" formatCode="0.00E+00">
                  <c:v>4.6000000000000001E-4</c:v>
                </c:pt>
                <c:pt idx="87867" formatCode="0.00E+00">
                  <c:v>4.5899999999999999E-4</c:v>
                </c:pt>
                <c:pt idx="87868" formatCode="0.00E+00">
                  <c:v>4.5899999999999999E-4</c:v>
                </c:pt>
                <c:pt idx="87869" formatCode="0.00E+00">
                  <c:v>4.5899999999999999E-4</c:v>
                </c:pt>
                <c:pt idx="87870" formatCode="0.00E+00">
                  <c:v>4.5899999999999999E-4</c:v>
                </c:pt>
                <c:pt idx="87871" formatCode="0.00E+00">
                  <c:v>4.5899999999999999E-4</c:v>
                </c:pt>
                <c:pt idx="87872" formatCode="0.00E+00">
                  <c:v>4.5899999999999999E-4</c:v>
                </c:pt>
                <c:pt idx="87873" formatCode="0.00E+00">
                  <c:v>4.5899999999999999E-4</c:v>
                </c:pt>
                <c:pt idx="87874" formatCode="0.00E+00">
                  <c:v>4.5899999999999999E-4</c:v>
                </c:pt>
                <c:pt idx="87875" formatCode="0.00E+00">
                  <c:v>4.5899999999999999E-4</c:v>
                </c:pt>
                <c:pt idx="87876" formatCode="0.00E+00">
                  <c:v>4.5899999999999999E-4</c:v>
                </c:pt>
                <c:pt idx="87877" formatCode="0.00E+00">
                  <c:v>4.5899999999999999E-4</c:v>
                </c:pt>
                <c:pt idx="87878" formatCode="0.00E+00">
                  <c:v>4.5899999999999999E-4</c:v>
                </c:pt>
                <c:pt idx="87879" formatCode="0.00E+00">
                  <c:v>4.5899999999999999E-4</c:v>
                </c:pt>
                <c:pt idx="87880" formatCode="0.00E+00">
                  <c:v>4.5899999999999999E-4</c:v>
                </c:pt>
                <c:pt idx="87881" formatCode="0.00E+00">
                  <c:v>4.5899999999999999E-4</c:v>
                </c:pt>
                <c:pt idx="87882" formatCode="0.00E+00">
                  <c:v>4.5899999999999999E-4</c:v>
                </c:pt>
                <c:pt idx="87883" formatCode="0.00E+00">
                  <c:v>4.5899999999999999E-4</c:v>
                </c:pt>
                <c:pt idx="87884" formatCode="0.00E+00">
                  <c:v>4.5899999999999999E-4</c:v>
                </c:pt>
                <c:pt idx="87885" formatCode="0.00E+00">
                  <c:v>4.5899999999999999E-4</c:v>
                </c:pt>
                <c:pt idx="87886" formatCode="0.00E+00">
                  <c:v>4.5899999999999999E-4</c:v>
                </c:pt>
                <c:pt idx="87887" formatCode="0.00E+00">
                  <c:v>4.5899999999999999E-4</c:v>
                </c:pt>
                <c:pt idx="87888" formatCode="0.00E+00">
                  <c:v>4.5899999999999999E-4</c:v>
                </c:pt>
                <c:pt idx="87889" formatCode="0.00E+00">
                  <c:v>4.5899999999999999E-4</c:v>
                </c:pt>
                <c:pt idx="87890" formatCode="0.00E+00">
                  <c:v>4.5899999999999999E-4</c:v>
                </c:pt>
                <c:pt idx="87891" formatCode="0.00E+00">
                  <c:v>4.5899999999999999E-4</c:v>
                </c:pt>
                <c:pt idx="87892" formatCode="0.00E+00">
                  <c:v>4.5899999999999999E-4</c:v>
                </c:pt>
                <c:pt idx="87893" formatCode="0.00E+00">
                  <c:v>4.5899999999999999E-4</c:v>
                </c:pt>
                <c:pt idx="87894" formatCode="0.00E+00">
                  <c:v>4.5899999999999999E-4</c:v>
                </c:pt>
                <c:pt idx="87895" formatCode="0.00E+00">
                  <c:v>4.5899999999999999E-4</c:v>
                </c:pt>
                <c:pt idx="87896" formatCode="0.00E+00">
                  <c:v>4.5899999999999999E-4</c:v>
                </c:pt>
                <c:pt idx="87897" formatCode="0.00E+00">
                  <c:v>4.5899999999999999E-4</c:v>
                </c:pt>
                <c:pt idx="87898" formatCode="0.00E+00">
                  <c:v>4.5899999999999999E-4</c:v>
                </c:pt>
                <c:pt idx="87899" formatCode="0.00E+00">
                  <c:v>4.5899999999999999E-4</c:v>
                </c:pt>
                <c:pt idx="87900" formatCode="0.00E+00">
                  <c:v>4.5899999999999999E-4</c:v>
                </c:pt>
                <c:pt idx="87901" formatCode="0.00E+00">
                  <c:v>4.5899999999999999E-4</c:v>
                </c:pt>
                <c:pt idx="87902" formatCode="0.00E+00">
                  <c:v>4.5899999999999999E-4</c:v>
                </c:pt>
                <c:pt idx="87903" formatCode="0.00E+00">
                  <c:v>4.5899999999999999E-4</c:v>
                </c:pt>
                <c:pt idx="87904" formatCode="0.00E+00">
                  <c:v>4.5800000000000002E-4</c:v>
                </c:pt>
                <c:pt idx="87905" formatCode="0.00E+00">
                  <c:v>4.5800000000000002E-4</c:v>
                </c:pt>
                <c:pt idx="87906" formatCode="0.00E+00">
                  <c:v>4.5899999999999999E-4</c:v>
                </c:pt>
                <c:pt idx="87907" formatCode="0.00E+00">
                  <c:v>4.5800000000000002E-4</c:v>
                </c:pt>
                <c:pt idx="87908" formatCode="0.00E+00">
                  <c:v>4.5800000000000002E-4</c:v>
                </c:pt>
                <c:pt idx="87909" formatCode="0.00E+00">
                  <c:v>4.5800000000000002E-4</c:v>
                </c:pt>
                <c:pt idx="87910" formatCode="0.00E+00">
                  <c:v>4.5800000000000002E-4</c:v>
                </c:pt>
                <c:pt idx="87911" formatCode="0.00E+00">
                  <c:v>4.5800000000000002E-4</c:v>
                </c:pt>
                <c:pt idx="87912" formatCode="0.00E+00">
                  <c:v>4.5800000000000002E-4</c:v>
                </c:pt>
                <c:pt idx="87913" formatCode="0.00E+00">
                  <c:v>4.5800000000000002E-4</c:v>
                </c:pt>
                <c:pt idx="87914" formatCode="0.00E+00">
                  <c:v>4.5800000000000002E-4</c:v>
                </c:pt>
                <c:pt idx="87915" formatCode="0.00E+00">
                  <c:v>4.5800000000000002E-4</c:v>
                </c:pt>
                <c:pt idx="87916" formatCode="0.00E+00">
                  <c:v>4.5800000000000002E-4</c:v>
                </c:pt>
                <c:pt idx="87917" formatCode="0.00E+00">
                  <c:v>4.5800000000000002E-4</c:v>
                </c:pt>
                <c:pt idx="87918" formatCode="0.00E+00">
                  <c:v>4.5800000000000002E-4</c:v>
                </c:pt>
                <c:pt idx="87919" formatCode="0.00E+00">
                  <c:v>4.5800000000000002E-4</c:v>
                </c:pt>
                <c:pt idx="87920" formatCode="0.00E+00">
                  <c:v>4.5800000000000002E-4</c:v>
                </c:pt>
                <c:pt idx="87921" formatCode="0.00E+00">
                  <c:v>4.5800000000000002E-4</c:v>
                </c:pt>
                <c:pt idx="87922" formatCode="0.00E+00">
                  <c:v>4.5800000000000002E-4</c:v>
                </c:pt>
                <c:pt idx="87923" formatCode="0.00E+00">
                  <c:v>4.5800000000000002E-4</c:v>
                </c:pt>
                <c:pt idx="87924" formatCode="0.00E+00">
                  <c:v>4.5800000000000002E-4</c:v>
                </c:pt>
                <c:pt idx="87925" formatCode="0.00E+00">
                  <c:v>4.5800000000000002E-4</c:v>
                </c:pt>
                <c:pt idx="87926" formatCode="0.00E+00">
                  <c:v>4.5800000000000002E-4</c:v>
                </c:pt>
                <c:pt idx="87927" formatCode="0.00E+00">
                  <c:v>4.5800000000000002E-4</c:v>
                </c:pt>
                <c:pt idx="87928" formatCode="0.00E+00">
                  <c:v>4.5800000000000002E-4</c:v>
                </c:pt>
                <c:pt idx="87929" formatCode="0.00E+00">
                  <c:v>4.5800000000000002E-4</c:v>
                </c:pt>
                <c:pt idx="87930" formatCode="0.00E+00">
                  <c:v>4.5800000000000002E-4</c:v>
                </c:pt>
                <c:pt idx="87931" formatCode="0.00E+00">
                  <c:v>4.5800000000000002E-4</c:v>
                </c:pt>
                <c:pt idx="87932" formatCode="0.00E+00">
                  <c:v>4.5800000000000002E-4</c:v>
                </c:pt>
                <c:pt idx="87933" formatCode="0.00E+00">
                  <c:v>4.5800000000000002E-4</c:v>
                </c:pt>
                <c:pt idx="87934" formatCode="0.00E+00">
                  <c:v>4.5800000000000002E-4</c:v>
                </c:pt>
                <c:pt idx="87935" formatCode="0.00E+00">
                  <c:v>4.5800000000000002E-4</c:v>
                </c:pt>
                <c:pt idx="87936" formatCode="0.00E+00">
                  <c:v>4.5800000000000002E-4</c:v>
                </c:pt>
                <c:pt idx="87937" formatCode="0.00E+00">
                  <c:v>4.5800000000000002E-4</c:v>
                </c:pt>
                <c:pt idx="87938" formatCode="0.00E+00">
                  <c:v>4.5800000000000002E-4</c:v>
                </c:pt>
                <c:pt idx="87939" formatCode="0.00E+00">
                  <c:v>4.5800000000000002E-4</c:v>
                </c:pt>
                <c:pt idx="87940" formatCode="0.00E+00">
                  <c:v>4.5800000000000002E-4</c:v>
                </c:pt>
                <c:pt idx="87941" formatCode="0.00E+00">
                  <c:v>4.5800000000000002E-4</c:v>
                </c:pt>
                <c:pt idx="87942" formatCode="0.00E+00">
                  <c:v>4.5800000000000002E-4</c:v>
                </c:pt>
                <c:pt idx="87943" formatCode="0.00E+00">
                  <c:v>4.5800000000000002E-4</c:v>
                </c:pt>
                <c:pt idx="87944" formatCode="0.00E+00">
                  <c:v>4.5800000000000002E-4</c:v>
                </c:pt>
                <c:pt idx="87945" formatCode="0.00E+00">
                  <c:v>4.57E-4</c:v>
                </c:pt>
                <c:pt idx="87946" formatCode="0.00E+00">
                  <c:v>4.5800000000000002E-4</c:v>
                </c:pt>
                <c:pt idx="87947" formatCode="0.00E+00">
                  <c:v>4.5800000000000002E-4</c:v>
                </c:pt>
                <c:pt idx="87948" formatCode="0.00E+00">
                  <c:v>4.5800000000000002E-4</c:v>
                </c:pt>
                <c:pt idx="87949" formatCode="0.00E+00">
                  <c:v>4.5800000000000002E-4</c:v>
                </c:pt>
                <c:pt idx="87950" formatCode="0.00E+00">
                  <c:v>4.57E-4</c:v>
                </c:pt>
                <c:pt idx="87951" formatCode="0.00E+00">
                  <c:v>4.57E-4</c:v>
                </c:pt>
                <c:pt idx="87952" formatCode="0.00E+00">
                  <c:v>4.57E-4</c:v>
                </c:pt>
                <c:pt idx="87953" formatCode="0.00E+00">
                  <c:v>4.57E-4</c:v>
                </c:pt>
                <c:pt idx="87954" formatCode="0.00E+00">
                  <c:v>4.57E-4</c:v>
                </c:pt>
                <c:pt idx="87955" formatCode="0.00E+00">
                  <c:v>4.57E-4</c:v>
                </c:pt>
                <c:pt idx="87956" formatCode="0.00E+00">
                  <c:v>4.57E-4</c:v>
                </c:pt>
                <c:pt idx="87957" formatCode="0.00E+00">
                  <c:v>4.57E-4</c:v>
                </c:pt>
                <c:pt idx="87958" formatCode="0.00E+00">
                  <c:v>4.57E-4</c:v>
                </c:pt>
                <c:pt idx="87959" formatCode="0.00E+00">
                  <c:v>4.57E-4</c:v>
                </c:pt>
                <c:pt idx="87960" formatCode="0.00E+00">
                  <c:v>4.57E-4</c:v>
                </c:pt>
                <c:pt idx="87961" formatCode="0.00E+00">
                  <c:v>4.57E-4</c:v>
                </c:pt>
                <c:pt idx="87962" formatCode="0.00E+00">
                  <c:v>4.57E-4</c:v>
                </c:pt>
                <c:pt idx="87963" formatCode="0.00E+00">
                  <c:v>4.57E-4</c:v>
                </c:pt>
                <c:pt idx="87964" formatCode="0.00E+00">
                  <c:v>4.57E-4</c:v>
                </c:pt>
                <c:pt idx="87965" formatCode="0.00E+00">
                  <c:v>4.57E-4</c:v>
                </c:pt>
                <c:pt idx="87966" formatCode="0.00E+00">
                  <c:v>4.57E-4</c:v>
                </c:pt>
                <c:pt idx="87967" formatCode="0.00E+00">
                  <c:v>4.57E-4</c:v>
                </c:pt>
                <c:pt idx="87968" formatCode="0.00E+00">
                  <c:v>4.57E-4</c:v>
                </c:pt>
                <c:pt idx="87969" formatCode="0.00E+00">
                  <c:v>4.57E-4</c:v>
                </c:pt>
                <c:pt idx="87970" formatCode="0.00E+00">
                  <c:v>4.57E-4</c:v>
                </c:pt>
                <c:pt idx="87971" formatCode="0.00E+00">
                  <c:v>4.57E-4</c:v>
                </c:pt>
                <c:pt idx="87972" formatCode="0.00E+00">
                  <c:v>4.57E-4</c:v>
                </c:pt>
                <c:pt idx="87973" formatCode="0.00E+00">
                  <c:v>4.57E-4</c:v>
                </c:pt>
                <c:pt idx="87974" formatCode="0.00E+00">
                  <c:v>4.57E-4</c:v>
                </c:pt>
                <c:pt idx="87975" formatCode="0.00E+00">
                  <c:v>4.57E-4</c:v>
                </c:pt>
                <c:pt idx="87976" formatCode="0.00E+00">
                  <c:v>4.57E-4</c:v>
                </c:pt>
                <c:pt idx="87977" formatCode="0.00E+00">
                  <c:v>4.57E-4</c:v>
                </c:pt>
                <c:pt idx="87978" formatCode="0.00E+00">
                  <c:v>4.57E-4</c:v>
                </c:pt>
                <c:pt idx="87979" formatCode="0.00E+00">
                  <c:v>4.57E-4</c:v>
                </c:pt>
                <c:pt idx="87980" formatCode="0.00E+00">
                  <c:v>4.57E-4</c:v>
                </c:pt>
                <c:pt idx="87981" formatCode="0.00E+00">
                  <c:v>4.57E-4</c:v>
                </c:pt>
                <c:pt idx="87982" formatCode="0.00E+00">
                  <c:v>4.57E-4</c:v>
                </c:pt>
                <c:pt idx="87983" formatCode="0.00E+00">
                  <c:v>4.57E-4</c:v>
                </c:pt>
                <c:pt idx="87984" formatCode="0.00E+00">
                  <c:v>4.57E-4</c:v>
                </c:pt>
                <c:pt idx="87985" formatCode="0.00E+00">
                  <c:v>4.57E-4</c:v>
                </c:pt>
                <c:pt idx="87986" formatCode="0.00E+00">
                  <c:v>4.57E-4</c:v>
                </c:pt>
                <c:pt idx="87987" formatCode="0.00E+00">
                  <c:v>4.57E-4</c:v>
                </c:pt>
                <c:pt idx="87988" formatCode="0.00E+00">
                  <c:v>4.57E-4</c:v>
                </c:pt>
                <c:pt idx="87989" formatCode="0.00E+00">
                  <c:v>4.57E-4</c:v>
                </c:pt>
                <c:pt idx="87990" formatCode="0.00E+00">
                  <c:v>4.57E-4</c:v>
                </c:pt>
                <c:pt idx="87991" formatCode="0.00E+00">
                  <c:v>4.57E-4</c:v>
                </c:pt>
                <c:pt idx="87992" formatCode="0.00E+00">
                  <c:v>4.57E-4</c:v>
                </c:pt>
                <c:pt idx="87993" formatCode="0.00E+00">
                  <c:v>4.57E-4</c:v>
                </c:pt>
                <c:pt idx="87994" formatCode="0.00E+00">
                  <c:v>4.57E-4</c:v>
                </c:pt>
                <c:pt idx="87995" formatCode="0.00E+00">
                  <c:v>4.57E-4</c:v>
                </c:pt>
                <c:pt idx="87996" formatCode="0.00E+00">
                  <c:v>4.5600000000000003E-4</c:v>
                </c:pt>
                <c:pt idx="87997" formatCode="0.00E+00">
                  <c:v>4.5600000000000003E-4</c:v>
                </c:pt>
                <c:pt idx="87998" formatCode="0.00E+00">
                  <c:v>4.5600000000000003E-4</c:v>
                </c:pt>
                <c:pt idx="87999" formatCode="0.00E+00">
                  <c:v>4.57E-4</c:v>
                </c:pt>
                <c:pt idx="88000" formatCode="0.00E+00">
                  <c:v>4.57E-4</c:v>
                </c:pt>
                <c:pt idx="88001" formatCode="0.00E+00">
                  <c:v>4.5600000000000003E-4</c:v>
                </c:pt>
                <c:pt idx="88002" formatCode="0.00E+00">
                  <c:v>4.5600000000000003E-4</c:v>
                </c:pt>
                <c:pt idx="88003" formatCode="0.00E+00">
                  <c:v>4.5600000000000003E-4</c:v>
                </c:pt>
                <c:pt idx="88004" formatCode="0.00E+00">
                  <c:v>4.5600000000000003E-4</c:v>
                </c:pt>
                <c:pt idx="88005" formatCode="0.00E+00">
                  <c:v>4.5600000000000003E-4</c:v>
                </c:pt>
                <c:pt idx="88006" formatCode="0.00E+00">
                  <c:v>4.5600000000000003E-4</c:v>
                </c:pt>
                <c:pt idx="88007" formatCode="0.00E+00">
                  <c:v>4.5600000000000003E-4</c:v>
                </c:pt>
                <c:pt idx="88008" formatCode="0.00E+00">
                  <c:v>4.5600000000000003E-4</c:v>
                </c:pt>
                <c:pt idx="88009" formatCode="0.00E+00">
                  <c:v>4.5600000000000003E-4</c:v>
                </c:pt>
                <c:pt idx="88010" formatCode="0.00E+00">
                  <c:v>4.5600000000000003E-4</c:v>
                </c:pt>
                <c:pt idx="88011" formatCode="0.00E+00">
                  <c:v>4.5600000000000003E-4</c:v>
                </c:pt>
                <c:pt idx="88012" formatCode="0.00E+00">
                  <c:v>4.5600000000000003E-4</c:v>
                </c:pt>
                <c:pt idx="88013" formatCode="0.00E+00">
                  <c:v>4.5600000000000003E-4</c:v>
                </c:pt>
                <c:pt idx="88014" formatCode="0.00E+00">
                  <c:v>4.5600000000000003E-4</c:v>
                </c:pt>
                <c:pt idx="88015" formatCode="0.00E+00">
                  <c:v>4.5600000000000003E-4</c:v>
                </c:pt>
                <c:pt idx="88016" formatCode="0.00E+00">
                  <c:v>4.5600000000000003E-4</c:v>
                </c:pt>
                <c:pt idx="88017" formatCode="0.00E+00">
                  <c:v>4.5600000000000003E-4</c:v>
                </c:pt>
                <c:pt idx="88018" formatCode="0.00E+00">
                  <c:v>4.5600000000000003E-4</c:v>
                </c:pt>
                <c:pt idx="88019" formatCode="0.00E+00">
                  <c:v>4.5600000000000003E-4</c:v>
                </c:pt>
                <c:pt idx="88020" formatCode="0.00E+00">
                  <c:v>4.5600000000000003E-4</c:v>
                </c:pt>
                <c:pt idx="88021" formatCode="0.00E+00">
                  <c:v>4.5600000000000003E-4</c:v>
                </c:pt>
                <c:pt idx="88022" formatCode="0.00E+00">
                  <c:v>4.5600000000000003E-4</c:v>
                </c:pt>
                <c:pt idx="88023" formatCode="0.00E+00">
                  <c:v>4.5600000000000003E-4</c:v>
                </c:pt>
                <c:pt idx="88024" formatCode="0.00E+00">
                  <c:v>4.5600000000000003E-4</c:v>
                </c:pt>
                <c:pt idx="88025" formatCode="0.00E+00">
                  <c:v>4.5600000000000003E-4</c:v>
                </c:pt>
                <c:pt idx="88026" formatCode="0.00E+00">
                  <c:v>4.5600000000000003E-4</c:v>
                </c:pt>
                <c:pt idx="88027" formatCode="0.00E+00">
                  <c:v>4.5600000000000003E-4</c:v>
                </c:pt>
                <c:pt idx="88028" formatCode="0.00E+00">
                  <c:v>4.5600000000000003E-4</c:v>
                </c:pt>
                <c:pt idx="88029" formatCode="0.00E+00">
                  <c:v>4.5600000000000003E-4</c:v>
                </c:pt>
                <c:pt idx="88030" formatCode="0.00E+00">
                  <c:v>4.5600000000000003E-4</c:v>
                </c:pt>
                <c:pt idx="88031" formatCode="0.00E+00">
                  <c:v>4.5600000000000003E-4</c:v>
                </c:pt>
                <c:pt idx="88032" formatCode="0.00E+00">
                  <c:v>4.5600000000000003E-4</c:v>
                </c:pt>
                <c:pt idx="88033" formatCode="0.00E+00">
                  <c:v>4.5600000000000003E-4</c:v>
                </c:pt>
                <c:pt idx="88034" formatCode="0.00E+00">
                  <c:v>4.5600000000000003E-4</c:v>
                </c:pt>
                <c:pt idx="88035" formatCode="0.00E+00">
                  <c:v>4.5600000000000003E-4</c:v>
                </c:pt>
                <c:pt idx="88036" formatCode="0.00E+00">
                  <c:v>4.5600000000000003E-4</c:v>
                </c:pt>
                <c:pt idx="88037" formatCode="0.00E+00">
                  <c:v>4.5600000000000003E-4</c:v>
                </c:pt>
                <c:pt idx="88038" formatCode="0.00E+00">
                  <c:v>4.5600000000000003E-4</c:v>
                </c:pt>
                <c:pt idx="88039" formatCode="0.00E+00">
                  <c:v>4.5600000000000003E-4</c:v>
                </c:pt>
                <c:pt idx="88040" formatCode="0.00E+00">
                  <c:v>4.5600000000000003E-4</c:v>
                </c:pt>
                <c:pt idx="88041" formatCode="0.00E+00">
                  <c:v>4.55E-4</c:v>
                </c:pt>
                <c:pt idx="88042" formatCode="0.00E+00">
                  <c:v>4.55E-4</c:v>
                </c:pt>
                <c:pt idx="88043" formatCode="0.00E+00">
                  <c:v>4.5600000000000003E-4</c:v>
                </c:pt>
                <c:pt idx="88044" formatCode="0.00E+00">
                  <c:v>4.55E-4</c:v>
                </c:pt>
                <c:pt idx="88045" formatCode="0.00E+00">
                  <c:v>4.55E-4</c:v>
                </c:pt>
                <c:pt idx="88046" formatCode="0.00E+00">
                  <c:v>4.55E-4</c:v>
                </c:pt>
                <c:pt idx="88047" formatCode="0.00E+00">
                  <c:v>4.55E-4</c:v>
                </c:pt>
                <c:pt idx="88048" formatCode="0.00E+00">
                  <c:v>4.55E-4</c:v>
                </c:pt>
                <c:pt idx="88049" formatCode="0.00E+00">
                  <c:v>4.55E-4</c:v>
                </c:pt>
                <c:pt idx="88050" formatCode="0.00E+00">
                  <c:v>4.55E-4</c:v>
                </c:pt>
                <c:pt idx="88051" formatCode="0.00E+00">
                  <c:v>4.55E-4</c:v>
                </c:pt>
                <c:pt idx="88052" formatCode="0.00E+00">
                  <c:v>4.55E-4</c:v>
                </c:pt>
                <c:pt idx="88053" formatCode="0.00E+00">
                  <c:v>4.55E-4</c:v>
                </c:pt>
                <c:pt idx="88054" formatCode="0.00E+00">
                  <c:v>4.55E-4</c:v>
                </c:pt>
                <c:pt idx="88055" formatCode="0.00E+00">
                  <c:v>4.55E-4</c:v>
                </c:pt>
                <c:pt idx="88056" formatCode="0.00E+00">
                  <c:v>4.55E-4</c:v>
                </c:pt>
                <c:pt idx="88057" formatCode="0.00E+00">
                  <c:v>4.55E-4</c:v>
                </c:pt>
                <c:pt idx="88058" formatCode="0.00E+00">
                  <c:v>4.55E-4</c:v>
                </c:pt>
                <c:pt idx="88059" formatCode="0.00E+00">
                  <c:v>4.55E-4</c:v>
                </c:pt>
                <c:pt idx="88060" formatCode="0.00E+00">
                  <c:v>4.55E-4</c:v>
                </c:pt>
                <c:pt idx="88061" formatCode="0.00E+00">
                  <c:v>4.55E-4</c:v>
                </c:pt>
                <c:pt idx="88062" formatCode="0.00E+00">
                  <c:v>4.55E-4</c:v>
                </c:pt>
                <c:pt idx="88063" formatCode="0.00E+00">
                  <c:v>4.55E-4</c:v>
                </c:pt>
                <c:pt idx="88064" formatCode="0.00E+00">
                  <c:v>4.55E-4</c:v>
                </c:pt>
                <c:pt idx="88065" formatCode="0.00E+00">
                  <c:v>4.55E-4</c:v>
                </c:pt>
                <c:pt idx="88066" formatCode="0.00E+00">
                  <c:v>4.55E-4</c:v>
                </c:pt>
                <c:pt idx="88067" formatCode="0.00E+00">
                  <c:v>4.55E-4</c:v>
                </c:pt>
                <c:pt idx="88068" formatCode="0.00E+00">
                  <c:v>4.55E-4</c:v>
                </c:pt>
                <c:pt idx="88069" formatCode="0.00E+00">
                  <c:v>4.55E-4</c:v>
                </c:pt>
                <c:pt idx="88070" formatCode="0.00E+00">
                  <c:v>4.55E-4</c:v>
                </c:pt>
                <c:pt idx="88071" formatCode="0.00E+00">
                  <c:v>4.55E-4</c:v>
                </c:pt>
                <c:pt idx="88072" formatCode="0.00E+00">
                  <c:v>4.55E-4</c:v>
                </c:pt>
                <c:pt idx="88073" formatCode="0.00E+00">
                  <c:v>4.55E-4</c:v>
                </c:pt>
                <c:pt idx="88074" formatCode="0.00E+00">
                  <c:v>4.55E-4</c:v>
                </c:pt>
                <c:pt idx="88075" formatCode="0.00E+00">
                  <c:v>4.55E-4</c:v>
                </c:pt>
                <c:pt idx="88076" formatCode="0.00E+00">
                  <c:v>4.55E-4</c:v>
                </c:pt>
                <c:pt idx="88077" formatCode="0.00E+00">
                  <c:v>4.55E-4</c:v>
                </c:pt>
                <c:pt idx="88078" formatCode="0.00E+00">
                  <c:v>4.55E-4</c:v>
                </c:pt>
                <c:pt idx="88079" formatCode="0.00E+00">
                  <c:v>4.55E-4</c:v>
                </c:pt>
                <c:pt idx="88080" formatCode="0.00E+00">
                  <c:v>4.55E-4</c:v>
                </c:pt>
                <c:pt idx="88081" formatCode="0.00E+00">
                  <c:v>4.55E-4</c:v>
                </c:pt>
                <c:pt idx="88082" formatCode="0.00E+00">
                  <c:v>4.55E-4</c:v>
                </c:pt>
                <c:pt idx="88083" formatCode="0.00E+00">
                  <c:v>4.5399999999999998E-4</c:v>
                </c:pt>
                <c:pt idx="88084" formatCode="0.00E+00">
                  <c:v>4.55E-4</c:v>
                </c:pt>
                <c:pt idx="88085" formatCode="0.00E+00">
                  <c:v>4.55E-4</c:v>
                </c:pt>
                <c:pt idx="88086" formatCode="0.00E+00">
                  <c:v>4.55E-4</c:v>
                </c:pt>
                <c:pt idx="88087" formatCode="0.00E+00">
                  <c:v>4.55E-4</c:v>
                </c:pt>
                <c:pt idx="88088" formatCode="0.00E+00">
                  <c:v>4.55E-4</c:v>
                </c:pt>
                <c:pt idx="88089" formatCode="0.00E+00">
                  <c:v>4.55E-4</c:v>
                </c:pt>
                <c:pt idx="88090" formatCode="0.00E+00">
                  <c:v>4.55E-4</c:v>
                </c:pt>
                <c:pt idx="88091" formatCode="0.00E+00">
                  <c:v>4.55E-4</c:v>
                </c:pt>
                <c:pt idx="88092" formatCode="0.00E+00">
                  <c:v>4.55E-4</c:v>
                </c:pt>
                <c:pt idx="88093" formatCode="0.00E+00">
                  <c:v>4.5399999999999998E-4</c:v>
                </c:pt>
                <c:pt idx="88094" formatCode="0.00E+00">
                  <c:v>4.5399999999999998E-4</c:v>
                </c:pt>
                <c:pt idx="88095" formatCode="0.00E+00">
                  <c:v>4.55E-4</c:v>
                </c:pt>
                <c:pt idx="88096" formatCode="0.00E+00">
                  <c:v>4.5399999999999998E-4</c:v>
                </c:pt>
                <c:pt idx="88097" formatCode="0.00E+00">
                  <c:v>4.5399999999999998E-4</c:v>
                </c:pt>
                <c:pt idx="88098" formatCode="0.00E+00">
                  <c:v>4.5399999999999998E-4</c:v>
                </c:pt>
                <c:pt idx="88099" formatCode="0.00E+00">
                  <c:v>4.5399999999999998E-4</c:v>
                </c:pt>
                <c:pt idx="88100" formatCode="0.00E+00">
                  <c:v>4.5399999999999998E-4</c:v>
                </c:pt>
                <c:pt idx="88101" formatCode="0.00E+00">
                  <c:v>4.5399999999999998E-4</c:v>
                </c:pt>
                <c:pt idx="88102" formatCode="0.00E+00">
                  <c:v>4.5399999999999998E-4</c:v>
                </c:pt>
                <c:pt idx="88103" formatCode="0.00E+00">
                  <c:v>4.5399999999999998E-4</c:v>
                </c:pt>
                <c:pt idx="88104" formatCode="0.00E+00">
                  <c:v>4.5399999999999998E-4</c:v>
                </c:pt>
                <c:pt idx="88105" formatCode="0.00E+00">
                  <c:v>4.5399999999999998E-4</c:v>
                </c:pt>
                <c:pt idx="88106" formatCode="0.00E+00">
                  <c:v>4.5399999999999998E-4</c:v>
                </c:pt>
                <c:pt idx="88107" formatCode="0.00E+00">
                  <c:v>4.5399999999999998E-4</c:v>
                </c:pt>
                <c:pt idx="88108" formatCode="0.00E+00">
                  <c:v>4.5399999999999998E-4</c:v>
                </c:pt>
                <c:pt idx="88109" formatCode="0.00E+00">
                  <c:v>4.5399999999999998E-4</c:v>
                </c:pt>
                <c:pt idx="88110" formatCode="0.00E+00">
                  <c:v>4.5399999999999998E-4</c:v>
                </c:pt>
                <c:pt idx="88111" formatCode="0.00E+00">
                  <c:v>4.5399999999999998E-4</c:v>
                </c:pt>
                <c:pt idx="88112" formatCode="0.00E+00">
                  <c:v>4.5399999999999998E-4</c:v>
                </c:pt>
                <c:pt idx="88113" formatCode="0.00E+00">
                  <c:v>4.5399999999999998E-4</c:v>
                </c:pt>
                <c:pt idx="88114" formatCode="0.00E+00">
                  <c:v>4.5399999999999998E-4</c:v>
                </c:pt>
                <c:pt idx="88115" formatCode="0.00E+00">
                  <c:v>4.5399999999999998E-4</c:v>
                </c:pt>
                <c:pt idx="88116" formatCode="0.00E+00">
                  <c:v>4.5399999999999998E-4</c:v>
                </c:pt>
                <c:pt idx="88117" formatCode="0.00E+00">
                  <c:v>4.5399999999999998E-4</c:v>
                </c:pt>
                <c:pt idx="88118" formatCode="0.00E+00">
                  <c:v>4.5399999999999998E-4</c:v>
                </c:pt>
                <c:pt idx="88119" formatCode="0.00E+00">
                  <c:v>4.5399999999999998E-4</c:v>
                </c:pt>
                <c:pt idx="88120" formatCode="0.00E+00">
                  <c:v>4.5399999999999998E-4</c:v>
                </c:pt>
                <c:pt idx="88121" formatCode="0.00E+00">
                  <c:v>4.5399999999999998E-4</c:v>
                </c:pt>
                <c:pt idx="88122" formatCode="0.00E+00">
                  <c:v>4.5399999999999998E-4</c:v>
                </c:pt>
                <c:pt idx="88123" formatCode="0.00E+00">
                  <c:v>4.5399999999999998E-4</c:v>
                </c:pt>
                <c:pt idx="88124" formatCode="0.00E+00">
                  <c:v>4.5399999999999998E-4</c:v>
                </c:pt>
                <c:pt idx="88125" formatCode="0.00E+00">
                  <c:v>4.5399999999999998E-4</c:v>
                </c:pt>
                <c:pt idx="88126" formatCode="0.00E+00">
                  <c:v>4.5399999999999998E-4</c:v>
                </c:pt>
                <c:pt idx="88127" formatCode="0.00E+00">
                  <c:v>4.5399999999999998E-4</c:v>
                </c:pt>
                <c:pt idx="88128" formatCode="0.00E+00">
                  <c:v>4.5399999999999998E-4</c:v>
                </c:pt>
                <c:pt idx="88129" formatCode="0.00E+00">
                  <c:v>4.5399999999999998E-4</c:v>
                </c:pt>
                <c:pt idx="88130" formatCode="0.00E+00">
                  <c:v>4.5399999999999998E-4</c:v>
                </c:pt>
                <c:pt idx="88131" formatCode="0.00E+00">
                  <c:v>4.5399999999999998E-4</c:v>
                </c:pt>
                <c:pt idx="88132" formatCode="0.00E+00">
                  <c:v>4.5399999999999998E-4</c:v>
                </c:pt>
                <c:pt idx="88133" formatCode="0.00E+00">
                  <c:v>4.5399999999999998E-4</c:v>
                </c:pt>
                <c:pt idx="88134" formatCode="0.00E+00">
                  <c:v>4.5399999999999998E-4</c:v>
                </c:pt>
                <c:pt idx="88135" formatCode="0.00E+00">
                  <c:v>4.5399999999999998E-4</c:v>
                </c:pt>
                <c:pt idx="88136" formatCode="0.00E+00">
                  <c:v>4.5399999999999998E-4</c:v>
                </c:pt>
                <c:pt idx="88137" formatCode="0.00E+00">
                  <c:v>4.5399999999999998E-4</c:v>
                </c:pt>
                <c:pt idx="88138" formatCode="0.00E+00">
                  <c:v>4.5399999999999998E-4</c:v>
                </c:pt>
                <c:pt idx="88139" formatCode="0.00E+00">
                  <c:v>4.5399999999999998E-4</c:v>
                </c:pt>
                <c:pt idx="88140" formatCode="0.00E+00">
                  <c:v>4.5300000000000001E-4</c:v>
                </c:pt>
                <c:pt idx="88141" formatCode="0.00E+00">
                  <c:v>4.5399999999999998E-4</c:v>
                </c:pt>
                <c:pt idx="88142" formatCode="0.00E+00">
                  <c:v>4.5399999999999998E-4</c:v>
                </c:pt>
                <c:pt idx="88143" formatCode="0.00E+00">
                  <c:v>4.5399999999999998E-4</c:v>
                </c:pt>
                <c:pt idx="88144" formatCode="0.00E+00">
                  <c:v>4.5300000000000001E-4</c:v>
                </c:pt>
                <c:pt idx="88145" formatCode="0.00E+00">
                  <c:v>4.5300000000000001E-4</c:v>
                </c:pt>
                <c:pt idx="88146" formatCode="0.00E+00">
                  <c:v>4.5399999999999998E-4</c:v>
                </c:pt>
                <c:pt idx="88147" formatCode="0.00E+00">
                  <c:v>4.5300000000000001E-4</c:v>
                </c:pt>
                <c:pt idx="88148" formatCode="0.00E+00">
                  <c:v>4.5300000000000001E-4</c:v>
                </c:pt>
                <c:pt idx="88149" formatCode="0.00E+00">
                  <c:v>4.5300000000000001E-4</c:v>
                </c:pt>
                <c:pt idx="88150" formatCode="0.00E+00">
                  <c:v>4.5300000000000001E-4</c:v>
                </c:pt>
                <c:pt idx="88151" formatCode="0.00E+00">
                  <c:v>4.5300000000000001E-4</c:v>
                </c:pt>
                <c:pt idx="88152" formatCode="0.00E+00">
                  <c:v>4.5300000000000001E-4</c:v>
                </c:pt>
                <c:pt idx="88153" formatCode="0.00E+00">
                  <c:v>4.5300000000000001E-4</c:v>
                </c:pt>
                <c:pt idx="88154" formatCode="0.00E+00">
                  <c:v>4.5300000000000001E-4</c:v>
                </c:pt>
                <c:pt idx="88155" formatCode="0.00E+00">
                  <c:v>4.5300000000000001E-4</c:v>
                </c:pt>
                <c:pt idx="88156" formatCode="0.00E+00">
                  <c:v>4.5300000000000001E-4</c:v>
                </c:pt>
                <c:pt idx="88157" formatCode="0.00E+00">
                  <c:v>4.5300000000000001E-4</c:v>
                </c:pt>
                <c:pt idx="88158" formatCode="0.00E+00">
                  <c:v>4.5300000000000001E-4</c:v>
                </c:pt>
                <c:pt idx="88159" formatCode="0.00E+00">
                  <c:v>4.5300000000000001E-4</c:v>
                </c:pt>
                <c:pt idx="88160" formatCode="0.00E+00">
                  <c:v>4.5300000000000001E-4</c:v>
                </c:pt>
                <c:pt idx="88161" formatCode="0.00E+00">
                  <c:v>4.5300000000000001E-4</c:v>
                </c:pt>
                <c:pt idx="88162" formatCode="0.00E+00">
                  <c:v>4.5300000000000001E-4</c:v>
                </c:pt>
                <c:pt idx="88163" formatCode="0.00E+00">
                  <c:v>4.5300000000000001E-4</c:v>
                </c:pt>
                <c:pt idx="88164" formatCode="0.00E+00">
                  <c:v>4.5300000000000001E-4</c:v>
                </c:pt>
                <c:pt idx="88165" formatCode="0.00E+00">
                  <c:v>4.5300000000000001E-4</c:v>
                </c:pt>
                <c:pt idx="88166" formatCode="0.00E+00">
                  <c:v>4.5300000000000001E-4</c:v>
                </c:pt>
                <c:pt idx="88167" formatCode="0.00E+00">
                  <c:v>4.5300000000000001E-4</c:v>
                </c:pt>
                <c:pt idx="88168" formatCode="0.00E+00">
                  <c:v>4.5300000000000001E-4</c:v>
                </c:pt>
                <c:pt idx="88169" formatCode="0.00E+00">
                  <c:v>4.5300000000000001E-4</c:v>
                </c:pt>
                <c:pt idx="88170" formatCode="0.00E+00">
                  <c:v>4.5300000000000001E-4</c:v>
                </c:pt>
                <c:pt idx="88171" formatCode="0.00E+00">
                  <c:v>4.5300000000000001E-4</c:v>
                </c:pt>
                <c:pt idx="88172" formatCode="0.00E+00">
                  <c:v>4.5300000000000001E-4</c:v>
                </c:pt>
                <c:pt idx="88173" formatCode="0.00E+00">
                  <c:v>4.5300000000000001E-4</c:v>
                </c:pt>
                <c:pt idx="88174" formatCode="0.00E+00">
                  <c:v>4.5300000000000001E-4</c:v>
                </c:pt>
                <c:pt idx="88175" formatCode="0.00E+00">
                  <c:v>4.5300000000000001E-4</c:v>
                </c:pt>
                <c:pt idx="88176" formatCode="0.00E+00">
                  <c:v>4.5300000000000001E-4</c:v>
                </c:pt>
                <c:pt idx="88177" formatCode="0.00E+00">
                  <c:v>4.5300000000000001E-4</c:v>
                </c:pt>
                <c:pt idx="88178" formatCode="0.00E+00">
                  <c:v>4.5300000000000001E-4</c:v>
                </c:pt>
                <c:pt idx="88179" formatCode="0.00E+00">
                  <c:v>4.5300000000000001E-4</c:v>
                </c:pt>
                <c:pt idx="88180" formatCode="0.00E+00">
                  <c:v>4.5300000000000001E-4</c:v>
                </c:pt>
                <c:pt idx="88181" formatCode="0.00E+00">
                  <c:v>4.5300000000000001E-4</c:v>
                </c:pt>
                <c:pt idx="88182" formatCode="0.00E+00">
                  <c:v>4.5300000000000001E-4</c:v>
                </c:pt>
                <c:pt idx="88183" formatCode="0.00E+00">
                  <c:v>4.5300000000000001E-4</c:v>
                </c:pt>
                <c:pt idx="88184" formatCode="0.00E+00">
                  <c:v>4.5300000000000001E-4</c:v>
                </c:pt>
                <c:pt idx="88185" formatCode="0.00E+00">
                  <c:v>4.5300000000000001E-4</c:v>
                </c:pt>
                <c:pt idx="88186" formatCode="0.00E+00">
                  <c:v>4.5300000000000001E-4</c:v>
                </c:pt>
                <c:pt idx="88187" formatCode="0.00E+00">
                  <c:v>4.5300000000000001E-4</c:v>
                </c:pt>
                <c:pt idx="88188" formatCode="0.00E+00">
                  <c:v>4.5300000000000001E-4</c:v>
                </c:pt>
                <c:pt idx="88189" formatCode="0.00E+00">
                  <c:v>4.5300000000000001E-4</c:v>
                </c:pt>
                <c:pt idx="88190" formatCode="0.00E+00">
                  <c:v>4.5300000000000001E-4</c:v>
                </c:pt>
                <c:pt idx="88191" formatCode="0.00E+00">
                  <c:v>4.5300000000000001E-4</c:v>
                </c:pt>
                <c:pt idx="88192" formatCode="0.00E+00">
                  <c:v>4.5199999999999998E-4</c:v>
                </c:pt>
                <c:pt idx="88193" formatCode="0.00E+00">
                  <c:v>4.5300000000000001E-4</c:v>
                </c:pt>
                <c:pt idx="88194" formatCode="0.00E+00">
                  <c:v>4.5300000000000001E-4</c:v>
                </c:pt>
                <c:pt idx="88195" formatCode="0.00E+00">
                  <c:v>4.5199999999999998E-4</c:v>
                </c:pt>
                <c:pt idx="88196" formatCode="0.00E+00">
                  <c:v>4.5300000000000001E-4</c:v>
                </c:pt>
                <c:pt idx="88197" formatCode="0.00E+00">
                  <c:v>4.5199999999999998E-4</c:v>
                </c:pt>
                <c:pt idx="88198" formatCode="0.00E+00">
                  <c:v>4.5199999999999998E-4</c:v>
                </c:pt>
                <c:pt idx="88199" formatCode="0.00E+00">
                  <c:v>4.5199999999999998E-4</c:v>
                </c:pt>
                <c:pt idx="88200" formatCode="0.00E+00">
                  <c:v>4.5199999999999998E-4</c:v>
                </c:pt>
                <c:pt idx="88201" formatCode="0.00E+00">
                  <c:v>4.5199999999999998E-4</c:v>
                </c:pt>
                <c:pt idx="88202" formatCode="0.00E+00">
                  <c:v>4.5199999999999998E-4</c:v>
                </c:pt>
                <c:pt idx="88203" formatCode="0.00E+00">
                  <c:v>4.5199999999999998E-4</c:v>
                </c:pt>
                <c:pt idx="88204" formatCode="0.00E+00">
                  <c:v>4.5199999999999998E-4</c:v>
                </c:pt>
                <c:pt idx="88205" formatCode="0.00E+00">
                  <c:v>4.5199999999999998E-4</c:v>
                </c:pt>
                <c:pt idx="88206" formatCode="0.00E+00">
                  <c:v>4.5199999999999998E-4</c:v>
                </c:pt>
                <c:pt idx="88207" formatCode="0.00E+00">
                  <c:v>4.5199999999999998E-4</c:v>
                </c:pt>
                <c:pt idx="88208" formatCode="0.00E+00">
                  <c:v>4.5199999999999998E-4</c:v>
                </c:pt>
                <c:pt idx="88209" formatCode="0.00E+00">
                  <c:v>4.5199999999999998E-4</c:v>
                </c:pt>
                <c:pt idx="88210" formatCode="0.00E+00">
                  <c:v>4.5199999999999998E-4</c:v>
                </c:pt>
                <c:pt idx="88211" formatCode="0.00E+00">
                  <c:v>4.5199999999999998E-4</c:v>
                </c:pt>
                <c:pt idx="88212" formatCode="0.00E+00">
                  <c:v>4.5199999999999998E-4</c:v>
                </c:pt>
                <c:pt idx="88213" formatCode="0.00E+00">
                  <c:v>4.5199999999999998E-4</c:v>
                </c:pt>
                <c:pt idx="88214" formatCode="0.00E+00">
                  <c:v>4.5199999999999998E-4</c:v>
                </c:pt>
                <c:pt idx="88215" formatCode="0.00E+00">
                  <c:v>4.5199999999999998E-4</c:v>
                </c:pt>
                <c:pt idx="88216" formatCode="0.00E+00">
                  <c:v>4.5199999999999998E-4</c:v>
                </c:pt>
                <c:pt idx="88217" formatCode="0.00E+00">
                  <c:v>4.5199999999999998E-4</c:v>
                </c:pt>
                <c:pt idx="88218" formatCode="0.00E+00">
                  <c:v>4.5199999999999998E-4</c:v>
                </c:pt>
                <c:pt idx="88219" formatCode="0.00E+00">
                  <c:v>4.5199999999999998E-4</c:v>
                </c:pt>
                <c:pt idx="88220" formatCode="0.00E+00">
                  <c:v>4.5199999999999998E-4</c:v>
                </c:pt>
                <c:pt idx="88221" formatCode="0.00E+00">
                  <c:v>4.5199999999999998E-4</c:v>
                </c:pt>
                <c:pt idx="88222" formatCode="0.00E+00">
                  <c:v>4.5199999999999998E-4</c:v>
                </c:pt>
                <c:pt idx="88223" formatCode="0.00E+00">
                  <c:v>4.5199999999999998E-4</c:v>
                </c:pt>
                <c:pt idx="88224" formatCode="0.00E+00">
                  <c:v>4.5199999999999998E-4</c:v>
                </c:pt>
                <c:pt idx="88225" formatCode="0.00E+00">
                  <c:v>4.5199999999999998E-4</c:v>
                </c:pt>
                <c:pt idx="88226" formatCode="0.00E+00">
                  <c:v>4.5199999999999998E-4</c:v>
                </c:pt>
                <c:pt idx="88227" formatCode="0.00E+00">
                  <c:v>4.5199999999999998E-4</c:v>
                </c:pt>
                <c:pt idx="88228" formatCode="0.00E+00">
                  <c:v>4.5199999999999998E-4</c:v>
                </c:pt>
                <c:pt idx="88229" formatCode="0.00E+00">
                  <c:v>4.5199999999999998E-4</c:v>
                </c:pt>
                <c:pt idx="88230" formatCode="0.00E+00">
                  <c:v>4.5199999999999998E-4</c:v>
                </c:pt>
                <c:pt idx="88231" formatCode="0.00E+00">
                  <c:v>4.5199999999999998E-4</c:v>
                </c:pt>
                <c:pt idx="88232" formatCode="0.00E+00">
                  <c:v>4.5199999999999998E-4</c:v>
                </c:pt>
                <c:pt idx="88233" formatCode="0.00E+00">
                  <c:v>4.5199999999999998E-4</c:v>
                </c:pt>
                <c:pt idx="88234" formatCode="0.00E+00">
                  <c:v>4.5199999999999998E-4</c:v>
                </c:pt>
                <c:pt idx="88235" formatCode="0.00E+00">
                  <c:v>4.5199999999999998E-4</c:v>
                </c:pt>
                <c:pt idx="88236" formatCode="0.00E+00">
                  <c:v>4.5199999999999998E-4</c:v>
                </c:pt>
                <c:pt idx="88237" formatCode="0.00E+00">
                  <c:v>4.5199999999999998E-4</c:v>
                </c:pt>
                <c:pt idx="88238" formatCode="0.00E+00">
                  <c:v>4.5199999999999998E-4</c:v>
                </c:pt>
                <c:pt idx="88239" formatCode="0.00E+00">
                  <c:v>4.5199999999999998E-4</c:v>
                </c:pt>
                <c:pt idx="88240" formatCode="0.00E+00">
                  <c:v>4.5199999999999998E-4</c:v>
                </c:pt>
                <c:pt idx="88241" formatCode="0.00E+00">
                  <c:v>4.5199999999999998E-4</c:v>
                </c:pt>
                <c:pt idx="88242" formatCode="0.00E+00">
                  <c:v>4.5199999999999998E-4</c:v>
                </c:pt>
                <c:pt idx="88243" formatCode="0.00E+00">
                  <c:v>4.5199999999999998E-4</c:v>
                </c:pt>
                <c:pt idx="88244" formatCode="0.00E+00">
                  <c:v>4.5199999999999998E-4</c:v>
                </c:pt>
                <c:pt idx="88245" formatCode="0.00E+00">
                  <c:v>4.5199999999999998E-4</c:v>
                </c:pt>
                <c:pt idx="88246" formatCode="0.00E+00">
                  <c:v>4.5199999999999998E-4</c:v>
                </c:pt>
                <c:pt idx="88247" formatCode="0.00E+00">
                  <c:v>4.5199999999999998E-4</c:v>
                </c:pt>
                <c:pt idx="88248" formatCode="0.00E+00">
                  <c:v>4.5199999999999998E-4</c:v>
                </c:pt>
                <c:pt idx="88249" formatCode="0.00E+00">
                  <c:v>4.5199999999999998E-4</c:v>
                </c:pt>
                <c:pt idx="88250" formatCode="0.00E+00">
                  <c:v>4.5199999999999998E-4</c:v>
                </c:pt>
                <c:pt idx="88251" formatCode="0.00E+00">
                  <c:v>4.5199999999999998E-4</c:v>
                </c:pt>
                <c:pt idx="88252" formatCode="0.00E+00">
                  <c:v>4.5199999999999998E-4</c:v>
                </c:pt>
                <c:pt idx="88253" formatCode="0.00E+00">
                  <c:v>4.5199999999999998E-4</c:v>
                </c:pt>
                <c:pt idx="88254" formatCode="0.00E+00">
                  <c:v>4.5100000000000001E-4</c:v>
                </c:pt>
                <c:pt idx="88255" formatCode="0.00E+00">
                  <c:v>4.5100000000000001E-4</c:v>
                </c:pt>
                <c:pt idx="88256" formatCode="0.00E+00">
                  <c:v>4.5100000000000001E-4</c:v>
                </c:pt>
                <c:pt idx="88257" formatCode="0.00E+00">
                  <c:v>4.5100000000000001E-4</c:v>
                </c:pt>
                <c:pt idx="88258" formatCode="0.00E+00">
                  <c:v>4.5100000000000001E-4</c:v>
                </c:pt>
                <c:pt idx="88259" formatCode="0.00E+00">
                  <c:v>4.5100000000000001E-4</c:v>
                </c:pt>
                <c:pt idx="88260" formatCode="0.00E+00">
                  <c:v>4.5100000000000001E-4</c:v>
                </c:pt>
                <c:pt idx="88261" formatCode="0.00E+00">
                  <c:v>4.5100000000000001E-4</c:v>
                </c:pt>
                <c:pt idx="88262" formatCode="0.00E+00">
                  <c:v>4.5100000000000001E-4</c:v>
                </c:pt>
                <c:pt idx="88263" formatCode="0.00E+00">
                  <c:v>4.5100000000000001E-4</c:v>
                </c:pt>
                <c:pt idx="88264" formatCode="0.00E+00">
                  <c:v>4.5199999999999998E-4</c:v>
                </c:pt>
                <c:pt idx="88265" formatCode="0.00E+00">
                  <c:v>4.5100000000000001E-4</c:v>
                </c:pt>
                <c:pt idx="88266" formatCode="0.00E+00">
                  <c:v>4.5100000000000001E-4</c:v>
                </c:pt>
                <c:pt idx="88267" formatCode="0.00E+00">
                  <c:v>4.5100000000000001E-4</c:v>
                </c:pt>
                <c:pt idx="88268" formatCode="0.00E+00">
                  <c:v>4.5100000000000001E-4</c:v>
                </c:pt>
                <c:pt idx="88269" formatCode="0.00E+00">
                  <c:v>4.5100000000000001E-4</c:v>
                </c:pt>
                <c:pt idx="88270" formatCode="0.00E+00">
                  <c:v>4.5100000000000001E-4</c:v>
                </c:pt>
                <c:pt idx="88271" formatCode="0.00E+00">
                  <c:v>4.5100000000000001E-4</c:v>
                </c:pt>
                <c:pt idx="88272" formatCode="0.00E+00">
                  <c:v>4.5100000000000001E-4</c:v>
                </c:pt>
                <c:pt idx="88273" formatCode="0.00E+00">
                  <c:v>4.5100000000000001E-4</c:v>
                </c:pt>
                <c:pt idx="88274" formatCode="0.00E+00">
                  <c:v>4.5100000000000001E-4</c:v>
                </c:pt>
                <c:pt idx="88275" formatCode="0.00E+00">
                  <c:v>4.5100000000000001E-4</c:v>
                </c:pt>
                <c:pt idx="88276" formatCode="0.00E+00">
                  <c:v>4.5100000000000001E-4</c:v>
                </c:pt>
                <c:pt idx="88277" formatCode="0.00E+00">
                  <c:v>4.5100000000000001E-4</c:v>
                </c:pt>
                <c:pt idx="88278" formatCode="0.00E+00">
                  <c:v>4.5100000000000001E-4</c:v>
                </c:pt>
                <c:pt idx="88279" formatCode="0.00E+00">
                  <c:v>4.5100000000000001E-4</c:v>
                </c:pt>
                <c:pt idx="88280" formatCode="0.00E+00">
                  <c:v>4.5100000000000001E-4</c:v>
                </c:pt>
                <c:pt idx="88281" formatCode="0.00E+00">
                  <c:v>4.5100000000000001E-4</c:v>
                </c:pt>
                <c:pt idx="88282" formatCode="0.00E+00">
                  <c:v>4.5100000000000001E-4</c:v>
                </c:pt>
                <c:pt idx="88283" formatCode="0.00E+00">
                  <c:v>4.5100000000000001E-4</c:v>
                </c:pt>
                <c:pt idx="88284" formatCode="0.00E+00">
                  <c:v>4.5100000000000001E-4</c:v>
                </c:pt>
                <c:pt idx="88285" formatCode="0.00E+00">
                  <c:v>4.5100000000000001E-4</c:v>
                </c:pt>
                <c:pt idx="88286" formatCode="0.00E+00">
                  <c:v>4.5100000000000001E-4</c:v>
                </c:pt>
                <c:pt idx="88287" formatCode="0.00E+00">
                  <c:v>4.5100000000000001E-4</c:v>
                </c:pt>
                <c:pt idx="88288" formatCode="0.00E+00">
                  <c:v>4.5100000000000001E-4</c:v>
                </c:pt>
                <c:pt idx="88289" formatCode="0.00E+00">
                  <c:v>4.5100000000000001E-4</c:v>
                </c:pt>
                <c:pt idx="88290" formatCode="0.00E+00">
                  <c:v>4.5100000000000001E-4</c:v>
                </c:pt>
                <c:pt idx="88291" formatCode="0.00E+00">
                  <c:v>4.5100000000000001E-4</c:v>
                </c:pt>
                <c:pt idx="88292" formatCode="0.00E+00">
                  <c:v>4.5100000000000001E-4</c:v>
                </c:pt>
                <c:pt idx="88293" formatCode="0.00E+00">
                  <c:v>4.5100000000000001E-4</c:v>
                </c:pt>
                <c:pt idx="88294" formatCode="0.00E+00">
                  <c:v>4.5100000000000001E-4</c:v>
                </c:pt>
                <c:pt idx="88295" formatCode="0.00E+00">
                  <c:v>4.5100000000000001E-4</c:v>
                </c:pt>
                <c:pt idx="88296" formatCode="0.00E+00">
                  <c:v>4.5100000000000001E-4</c:v>
                </c:pt>
                <c:pt idx="88297" formatCode="0.00E+00">
                  <c:v>4.5100000000000001E-4</c:v>
                </c:pt>
                <c:pt idx="88298" formatCode="0.00E+00">
                  <c:v>4.5100000000000001E-4</c:v>
                </c:pt>
                <c:pt idx="88299" formatCode="0.00E+00">
                  <c:v>4.5100000000000001E-4</c:v>
                </c:pt>
                <c:pt idx="88300" formatCode="0.00E+00">
                  <c:v>4.5100000000000001E-4</c:v>
                </c:pt>
                <c:pt idx="88301" formatCode="0.00E+00">
                  <c:v>4.5100000000000001E-4</c:v>
                </c:pt>
                <c:pt idx="88302" formatCode="0.00E+00">
                  <c:v>4.5100000000000001E-4</c:v>
                </c:pt>
                <c:pt idx="88303" formatCode="0.00E+00">
                  <c:v>4.5100000000000001E-4</c:v>
                </c:pt>
                <c:pt idx="88304" formatCode="0.00E+00">
                  <c:v>4.4999999999999999E-4</c:v>
                </c:pt>
                <c:pt idx="88305" formatCode="0.00E+00">
                  <c:v>4.4999999999999999E-4</c:v>
                </c:pt>
                <c:pt idx="88306" formatCode="0.00E+00">
                  <c:v>4.4999999999999999E-4</c:v>
                </c:pt>
                <c:pt idx="88307" formatCode="0.00E+00">
                  <c:v>4.5100000000000001E-4</c:v>
                </c:pt>
                <c:pt idx="88308" formatCode="0.00E+00">
                  <c:v>4.5100000000000001E-4</c:v>
                </c:pt>
                <c:pt idx="88309" formatCode="0.00E+00">
                  <c:v>4.4999999999999999E-4</c:v>
                </c:pt>
                <c:pt idx="88310" formatCode="0.00E+00">
                  <c:v>4.4999999999999999E-4</c:v>
                </c:pt>
                <c:pt idx="88311" formatCode="0.00E+00">
                  <c:v>4.4999999999999999E-4</c:v>
                </c:pt>
                <c:pt idx="88312" formatCode="0.00E+00">
                  <c:v>4.4999999999999999E-4</c:v>
                </c:pt>
                <c:pt idx="88313" formatCode="0.00E+00">
                  <c:v>4.4999999999999999E-4</c:v>
                </c:pt>
                <c:pt idx="88314" formatCode="0.00E+00">
                  <c:v>4.4999999999999999E-4</c:v>
                </c:pt>
                <c:pt idx="88315" formatCode="0.00E+00">
                  <c:v>4.4999999999999999E-4</c:v>
                </c:pt>
                <c:pt idx="88316" formatCode="0.00E+00">
                  <c:v>4.4999999999999999E-4</c:v>
                </c:pt>
                <c:pt idx="88317" formatCode="0.00E+00">
                  <c:v>4.4999999999999999E-4</c:v>
                </c:pt>
                <c:pt idx="88318" formatCode="0.00E+00">
                  <c:v>4.4999999999999999E-4</c:v>
                </c:pt>
                <c:pt idx="88319" formatCode="0.00E+00">
                  <c:v>4.4999999999999999E-4</c:v>
                </c:pt>
                <c:pt idx="88320" formatCode="0.00E+00">
                  <c:v>4.4999999999999999E-4</c:v>
                </c:pt>
                <c:pt idx="88321" formatCode="0.00E+00">
                  <c:v>4.4999999999999999E-4</c:v>
                </c:pt>
                <c:pt idx="88322" formatCode="0.00E+00">
                  <c:v>4.4999999999999999E-4</c:v>
                </c:pt>
                <c:pt idx="88323" formatCode="0.00E+00">
                  <c:v>4.4999999999999999E-4</c:v>
                </c:pt>
                <c:pt idx="88324" formatCode="0.00E+00">
                  <c:v>4.4999999999999999E-4</c:v>
                </c:pt>
                <c:pt idx="88325" formatCode="0.00E+00">
                  <c:v>4.4999999999999999E-4</c:v>
                </c:pt>
                <c:pt idx="88326" formatCode="0.00E+00">
                  <c:v>4.4999999999999999E-4</c:v>
                </c:pt>
                <c:pt idx="88327" formatCode="0.00E+00">
                  <c:v>4.4999999999999999E-4</c:v>
                </c:pt>
                <c:pt idx="88328" formatCode="0.00E+00">
                  <c:v>4.4999999999999999E-4</c:v>
                </c:pt>
                <c:pt idx="88329" formatCode="0.00E+00">
                  <c:v>4.4999999999999999E-4</c:v>
                </c:pt>
                <c:pt idx="88330" formatCode="0.00E+00">
                  <c:v>4.4999999999999999E-4</c:v>
                </c:pt>
                <c:pt idx="88331" formatCode="0.00E+00">
                  <c:v>4.4999999999999999E-4</c:v>
                </c:pt>
                <c:pt idx="88332" formatCode="0.00E+00">
                  <c:v>4.4999999999999999E-4</c:v>
                </c:pt>
                <c:pt idx="88333" formatCode="0.00E+00">
                  <c:v>4.4999999999999999E-4</c:v>
                </c:pt>
                <c:pt idx="88334" formatCode="0.00E+00">
                  <c:v>4.4999999999999999E-4</c:v>
                </c:pt>
                <c:pt idx="88335" formatCode="0.00E+00">
                  <c:v>4.4999999999999999E-4</c:v>
                </c:pt>
                <c:pt idx="88336" formatCode="0.00E+00">
                  <c:v>4.4999999999999999E-4</c:v>
                </c:pt>
                <c:pt idx="88337" formatCode="0.00E+00">
                  <c:v>4.4999999999999999E-4</c:v>
                </c:pt>
                <c:pt idx="88338" formatCode="0.00E+00">
                  <c:v>4.4999999999999999E-4</c:v>
                </c:pt>
                <c:pt idx="88339" formatCode="0.00E+00">
                  <c:v>4.4999999999999999E-4</c:v>
                </c:pt>
                <c:pt idx="88340" formatCode="0.00E+00">
                  <c:v>4.4999999999999999E-4</c:v>
                </c:pt>
                <c:pt idx="88341" formatCode="0.00E+00">
                  <c:v>4.4999999999999999E-4</c:v>
                </c:pt>
                <c:pt idx="88342" formatCode="0.00E+00">
                  <c:v>4.4999999999999999E-4</c:v>
                </c:pt>
                <c:pt idx="88343" formatCode="0.00E+00">
                  <c:v>4.4999999999999999E-4</c:v>
                </c:pt>
                <c:pt idx="88344" formatCode="0.00E+00">
                  <c:v>4.4999999999999999E-4</c:v>
                </c:pt>
                <c:pt idx="88345" formatCode="0.00E+00">
                  <c:v>4.4999999999999999E-4</c:v>
                </c:pt>
                <c:pt idx="88346" formatCode="0.00E+00">
                  <c:v>4.4999999999999999E-4</c:v>
                </c:pt>
                <c:pt idx="88347" formatCode="0.00E+00">
                  <c:v>4.4999999999999999E-4</c:v>
                </c:pt>
                <c:pt idx="88348" formatCode="0.00E+00">
                  <c:v>4.4999999999999999E-4</c:v>
                </c:pt>
                <c:pt idx="88349" formatCode="0.00E+00">
                  <c:v>4.4999999999999999E-4</c:v>
                </c:pt>
                <c:pt idx="88350" formatCode="0.00E+00">
                  <c:v>4.4999999999999999E-4</c:v>
                </c:pt>
                <c:pt idx="88351" formatCode="0.00E+00">
                  <c:v>4.4999999999999999E-4</c:v>
                </c:pt>
                <c:pt idx="88352" formatCode="0.00E+00">
                  <c:v>4.4999999999999999E-4</c:v>
                </c:pt>
                <c:pt idx="88353" formatCode="0.00E+00">
                  <c:v>4.4999999999999999E-4</c:v>
                </c:pt>
                <c:pt idx="88354" formatCode="0.00E+00">
                  <c:v>4.4999999999999999E-4</c:v>
                </c:pt>
                <c:pt idx="88355" formatCode="0.00E+00">
                  <c:v>4.4999999999999999E-4</c:v>
                </c:pt>
                <c:pt idx="88356" formatCode="0.00E+00">
                  <c:v>4.4999999999999999E-4</c:v>
                </c:pt>
                <c:pt idx="88357" formatCode="0.00E+00">
                  <c:v>4.4999999999999999E-4</c:v>
                </c:pt>
                <c:pt idx="88358" formatCode="0.00E+00">
                  <c:v>4.4999999999999999E-4</c:v>
                </c:pt>
                <c:pt idx="88359" formatCode="0.00E+00">
                  <c:v>4.4999999999999999E-4</c:v>
                </c:pt>
                <c:pt idx="88360" formatCode="0.00E+00">
                  <c:v>4.4999999999999999E-4</c:v>
                </c:pt>
                <c:pt idx="88361" formatCode="0.00E+00">
                  <c:v>4.4999999999999999E-4</c:v>
                </c:pt>
                <c:pt idx="88362" formatCode="0.00E+00">
                  <c:v>4.4999999999999999E-4</c:v>
                </c:pt>
                <c:pt idx="88363" formatCode="0.00E+00">
                  <c:v>4.4999999999999999E-4</c:v>
                </c:pt>
                <c:pt idx="88364" formatCode="0.00E+00">
                  <c:v>4.4999999999999999E-4</c:v>
                </c:pt>
                <c:pt idx="88365" formatCode="0.00E+00">
                  <c:v>4.4999999999999999E-4</c:v>
                </c:pt>
                <c:pt idx="88366" formatCode="0.00E+00">
                  <c:v>4.4999999999999999E-4</c:v>
                </c:pt>
                <c:pt idx="88367" formatCode="0.00E+00">
                  <c:v>4.4999999999999999E-4</c:v>
                </c:pt>
                <c:pt idx="88368" formatCode="0.00E+00">
                  <c:v>4.4999999999999999E-4</c:v>
                </c:pt>
                <c:pt idx="88369" formatCode="0.00E+00">
                  <c:v>4.4900000000000002E-4</c:v>
                </c:pt>
                <c:pt idx="88370" formatCode="0.00E+00">
                  <c:v>4.4999999999999999E-4</c:v>
                </c:pt>
                <c:pt idx="88371" formatCode="0.00E+00">
                  <c:v>4.4900000000000002E-4</c:v>
                </c:pt>
                <c:pt idx="88372" formatCode="0.00E+00">
                  <c:v>4.4900000000000002E-4</c:v>
                </c:pt>
                <c:pt idx="88373" formatCode="0.00E+00">
                  <c:v>4.4900000000000002E-4</c:v>
                </c:pt>
                <c:pt idx="88374" formatCode="0.00E+00">
                  <c:v>4.4999999999999999E-4</c:v>
                </c:pt>
                <c:pt idx="88375" formatCode="0.00E+00">
                  <c:v>4.4900000000000002E-4</c:v>
                </c:pt>
                <c:pt idx="88376" formatCode="0.00E+00">
                  <c:v>4.4900000000000002E-4</c:v>
                </c:pt>
                <c:pt idx="88377" formatCode="0.00E+00">
                  <c:v>4.4900000000000002E-4</c:v>
                </c:pt>
                <c:pt idx="88378" formatCode="0.00E+00">
                  <c:v>4.4900000000000002E-4</c:v>
                </c:pt>
                <c:pt idx="88379" formatCode="0.00E+00">
                  <c:v>4.4900000000000002E-4</c:v>
                </c:pt>
                <c:pt idx="88380" formatCode="0.00E+00">
                  <c:v>4.4900000000000002E-4</c:v>
                </c:pt>
                <c:pt idx="88381" formatCode="0.00E+00">
                  <c:v>4.4900000000000002E-4</c:v>
                </c:pt>
                <c:pt idx="88382" formatCode="0.00E+00">
                  <c:v>4.4900000000000002E-4</c:v>
                </c:pt>
                <c:pt idx="88383" formatCode="0.00E+00">
                  <c:v>4.4900000000000002E-4</c:v>
                </c:pt>
                <c:pt idx="88384" formatCode="0.00E+00">
                  <c:v>4.4900000000000002E-4</c:v>
                </c:pt>
                <c:pt idx="88385" formatCode="0.00E+00">
                  <c:v>4.4900000000000002E-4</c:v>
                </c:pt>
                <c:pt idx="88386" formatCode="0.00E+00">
                  <c:v>4.4900000000000002E-4</c:v>
                </c:pt>
                <c:pt idx="88387" formatCode="0.00E+00">
                  <c:v>4.4900000000000002E-4</c:v>
                </c:pt>
                <c:pt idx="88388" formatCode="0.00E+00">
                  <c:v>4.4900000000000002E-4</c:v>
                </c:pt>
                <c:pt idx="88389" formatCode="0.00E+00">
                  <c:v>4.4900000000000002E-4</c:v>
                </c:pt>
                <c:pt idx="88390" formatCode="0.00E+00">
                  <c:v>4.4900000000000002E-4</c:v>
                </c:pt>
                <c:pt idx="88391" formatCode="0.00E+00">
                  <c:v>4.4900000000000002E-4</c:v>
                </c:pt>
                <c:pt idx="88392" formatCode="0.00E+00">
                  <c:v>4.4900000000000002E-4</c:v>
                </c:pt>
                <c:pt idx="88393" formatCode="0.00E+00">
                  <c:v>4.4900000000000002E-4</c:v>
                </c:pt>
                <c:pt idx="88394" formatCode="0.00E+00">
                  <c:v>4.4900000000000002E-4</c:v>
                </c:pt>
                <c:pt idx="88395" formatCode="0.00E+00">
                  <c:v>4.4900000000000002E-4</c:v>
                </c:pt>
                <c:pt idx="88396" formatCode="0.00E+00">
                  <c:v>4.4900000000000002E-4</c:v>
                </c:pt>
                <c:pt idx="88397" formatCode="0.00E+00">
                  <c:v>4.4900000000000002E-4</c:v>
                </c:pt>
                <c:pt idx="88398" formatCode="0.00E+00">
                  <c:v>4.4900000000000002E-4</c:v>
                </c:pt>
                <c:pt idx="88399" formatCode="0.00E+00">
                  <c:v>4.4900000000000002E-4</c:v>
                </c:pt>
                <c:pt idx="88400" formatCode="0.00E+00">
                  <c:v>4.4900000000000002E-4</c:v>
                </c:pt>
                <c:pt idx="88401" formatCode="0.00E+00">
                  <c:v>4.4900000000000002E-4</c:v>
                </c:pt>
                <c:pt idx="88402" formatCode="0.00E+00">
                  <c:v>4.4900000000000002E-4</c:v>
                </c:pt>
                <c:pt idx="88403" formatCode="0.00E+00">
                  <c:v>4.4900000000000002E-4</c:v>
                </c:pt>
                <c:pt idx="88404" formatCode="0.00E+00">
                  <c:v>4.4900000000000002E-4</c:v>
                </c:pt>
                <c:pt idx="88405" formatCode="0.00E+00">
                  <c:v>4.4900000000000002E-4</c:v>
                </c:pt>
                <c:pt idx="88406" formatCode="0.00E+00">
                  <c:v>4.4900000000000002E-4</c:v>
                </c:pt>
                <c:pt idx="88407" formatCode="0.00E+00">
                  <c:v>4.4900000000000002E-4</c:v>
                </c:pt>
                <c:pt idx="88408" formatCode="0.00E+00">
                  <c:v>4.4900000000000002E-4</c:v>
                </c:pt>
                <c:pt idx="88409" formatCode="0.00E+00">
                  <c:v>4.4900000000000002E-4</c:v>
                </c:pt>
                <c:pt idx="88410" formatCode="0.00E+00">
                  <c:v>4.4900000000000002E-4</c:v>
                </c:pt>
                <c:pt idx="88411" formatCode="0.00E+00">
                  <c:v>4.4900000000000002E-4</c:v>
                </c:pt>
                <c:pt idx="88412" formatCode="0.00E+00">
                  <c:v>4.4900000000000002E-4</c:v>
                </c:pt>
                <c:pt idx="88413" formatCode="0.00E+00">
                  <c:v>4.4900000000000002E-4</c:v>
                </c:pt>
                <c:pt idx="88414" formatCode="0.00E+00">
                  <c:v>4.4900000000000002E-4</c:v>
                </c:pt>
                <c:pt idx="88415" formatCode="0.00E+00">
                  <c:v>4.4900000000000002E-4</c:v>
                </c:pt>
                <c:pt idx="88416" formatCode="0.00E+00">
                  <c:v>4.4900000000000002E-4</c:v>
                </c:pt>
                <c:pt idx="88417" formatCode="0.00E+00">
                  <c:v>4.4900000000000002E-4</c:v>
                </c:pt>
                <c:pt idx="88418" formatCode="0.00E+00">
                  <c:v>4.4900000000000002E-4</c:v>
                </c:pt>
                <c:pt idx="88419" formatCode="0.00E+00">
                  <c:v>4.4900000000000002E-4</c:v>
                </c:pt>
                <c:pt idx="88420" formatCode="0.00E+00">
                  <c:v>4.4900000000000002E-4</c:v>
                </c:pt>
                <c:pt idx="88421" formatCode="0.00E+00">
                  <c:v>4.4900000000000002E-4</c:v>
                </c:pt>
                <c:pt idx="88422" formatCode="0.00E+00">
                  <c:v>4.4900000000000002E-4</c:v>
                </c:pt>
                <c:pt idx="88423" formatCode="0.00E+00">
                  <c:v>4.4900000000000002E-4</c:v>
                </c:pt>
                <c:pt idx="88424" formatCode="0.00E+00">
                  <c:v>4.4900000000000002E-4</c:v>
                </c:pt>
                <c:pt idx="88425" formatCode="0.00E+00">
                  <c:v>4.4900000000000002E-4</c:v>
                </c:pt>
                <c:pt idx="88426" formatCode="0.00E+00">
                  <c:v>4.4900000000000002E-4</c:v>
                </c:pt>
                <c:pt idx="88427" formatCode="0.00E+00">
                  <c:v>4.4900000000000002E-4</c:v>
                </c:pt>
                <c:pt idx="88428" formatCode="0.00E+00">
                  <c:v>4.4900000000000002E-4</c:v>
                </c:pt>
                <c:pt idx="88429" formatCode="0.00E+00">
                  <c:v>4.4900000000000002E-4</c:v>
                </c:pt>
                <c:pt idx="88430" formatCode="0.00E+00">
                  <c:v>4.4799999999999999E-4</c:v>
                </c:pt>
                <c:pt idx="88431" formatCode="0.00E+00">
                  <c:v>4.4900000000000002E-4</c:v>
                </c:pt>
                <c:pt idx="88432" formatCode="0.00E+00">
                  <c:v>4.4799999999999999E-4</c:v>
                </c:pt>
                <c:pt idx="88433" formatCode="0.00E+00">
                  <c:v>4.4799999999999999E-4</c:v>
                </c:pt>
                <c:pt idx="88434" formatCode="0.00E+00">
                  <c:v>4.4900000000000002E-4</c:v>
                </c:pt>
                <c:pt idx="88435" formatCode="0.00E+00">
                  <c:v>4.4900000000000002E-4</c:v>
                </c:pt>
                <c:pt idx="88436" formatCode="0.00E+00">
                  <c:v>4.4799999999999999E-4</c:v>
                </c:pt>
                <c:pt idx="88437" formatCode="0.00E+00">
                  <c:v>4.4799999999999999E-4</c:v>
                </c:pt>
                <c:pt idx="88438" formatCode="0.00E+00">
                  <c:v>4.4799999999999999E-4</c:v>
                </c:pt>
                <c:pt idx="88439" formatCode="0.00E+00">
                  <c:v>4.4799999999999999E-4</c:v>
                </c:pt>
                <c:pt idx="88440" formatCode="0.00E+00">
                  <c:v>4.4799999999999999E-4</c:v>
                </c:pt>
                <c:pt idx="88441" formatCode="0.00E+00">
                  <c:v>4.4799999999999999E-4</c:v>
                </c:pt>
                <c:pt idx="88442" formatCode="0.00E+00">
                  <c:v>4.4799999999999999E-4</c:v>
                </c:pt>
                <c:pt idx="88443" formatCode="0.00E+00">
                  <c:v>4.4799999999999999E-4</c:v>
                </c:pt>
                <c:pt idx="88444" formatCode="0.00E+00">
                  <c:v>4.4799999999999999E-4</c:v>
                </c:pt>
                <c:pt idx="88445" formatCode="0.00E+00">
                  <c:v>4.4799999999999999E-4</c:v>
                </c:pt>
                <c:pt idx="88446" formatCode="0.00E+00">
                  <c:v>4.4799999999999999E-4</c:v>
                </c:pt>
                <c:pt idx="88447" formatCode="0.00E+00">
                  <c:v>4.4799999999999999E-4</c:v>
                </c:pt>
                <c:pt idx="88448" formatCode="0.00E+00">
                  <c:v>4.4799999999999999E-4</c:v>
                </c:pt>
                <c:pt idx="88449" formatCode="0.00E+00">
                  <c:v>4.4799999999999999E-4</c:v>
                </c:pt>
                <c:pt idx="88450" formatCode="0.00E+00">
                  <c:v>4.4799999999999999E-4</c:v>
                </c:pt>
                <c:pt idx="88451" formatCode="0.00E+00">
                  <c:v>4.4799999999999999E-4</c:v>
                </c:pt>
                <c:pt idx="88452" formatCode="0.00E+00">
                  <c:v>4.4799999999999999E-4</c:v>
                </c:pt>
                <c:pt idx="88453" formatCode="0.00E+00">
                  <c:v>4.4799999999999999E-4</c:v>
                </c:pt>
                <c:pt idx="88454" formatCode="0.00E+00">
                  <c:v>4.4799999999999999E-4</c:v>
                </c:pt>
                <c:pt idx="88455" formatCode="0.00E+00">
                  <c:v>4.4799999999999999E-4</c:v>
                </c:pt>
                <c:pt idx="88456" formatCode="0.00E+00">
                  <c:v>4.4799999999999999E-4</c:v>
                </c:pt>
                <c:pt idx="88457" formatCode="0.00E+00">
                  <c:v>4.4799999999999999E-4</c:v>
                </c:pt>
                <c:pt idx="88458" formatCode="0.00E+00">
                  <c:v>4.4799999999999999E-4</c:v>
                </c:pt>
                <c:pt idx="88459" formatCode="0.00E+00">
                  <c:v>4.4799999999999999E-4</c:v>
                </c:pt>
                <c:pt idx="88460" formatCode="0.00E+00">
                  <c:v>4.4799999999999999E-4</c:v>
                </c:pt>
                <c:pt idx="88461" formatCode="0.00E+00">
                  <c:v>4.4799999999999999E-4</c:v>
                </c:pt>
                <c:pt idx="88462" formatCode="0.00E+00">
                  <c:v>4.4799999999999999E-4</c:v>
                </c:pt>
                <c:pt idx="88463" formatCode="0.00E+00">
                  <c:v>4.4799999999999999E-4</c:v>
                </c:pt>
                <c:pt idx="88464" formatCode="0.00E+00">
                  <c:v>4.4799999999999999E-4</c:v>
                </c:pt>
                <c:pt idx="88465" formatCode="0.00E+00">
                  <c:v>4.4799999999999999E-4</c:v>
                </c:pt>
                <c:pt idx="88466" formatCode="0.00E+00">
                  <c:v>4.4799999999999999E-4</c:v>
                </c:pt>
                <c:pt idx="88467" formatCode="0.00E+00">
                  <c:v>4.4799999999999999E-4</c:v>
                </c:pt>
                <c:pt idx="88468" formatCode="0.00E+00">
                  <c:v>4.4799999999999999E-4</c:v>
                </c:pt>
                <c:pt idx="88469" formatCode="0.00E+00">
                  <c:v>4.4799999999999999E-4</c:v>
                </c:pt>
                <c:pt idx="88470" formatCode="0.00E+00">
                  <c:v>4.4799999999999999E-4</c:v>
                </c:pt>
                <c:pt idx="88471" formatCode="0.00E+00">
                  <c:v>4.4799999999999999E-4</c:v>
                </c:pt>
                <c:pt idx="88472" formatCode="0.00E+00">
                  <c:v>4.4799999999999999E-4</c:v>
                </c:pt>
                <c:pt idx="88473" formatCode="0.00E+00">
                  <c:v>4.4799999999999999E-4</c:v>
                </c:pt>
                <c:pt idx="88474" formatCode="0.00E+00">
                  <c:v>4.4799999999999999E-4</c:v>
                </c:pt>
                <c:pt idx="88475" formatCode="0.00E+00">
                  <c:v>4.4799999999999999E-4</c:v>
                </c:pt>
                <c:pt idx="88476" formatCode="0.00E+00">
                  <c:v>4.4799999999999999E-4</c:v>
                </c:pt>
                <c:pt idx="88477" formatCode="0.00E+00">
                  <c:v>4.4799999999999999E-4</c:v>
                </c:pt>
                <c:pt idx="88478" formatCode="0.00E+00">
                  <c:v>4.4799999999999999E-4</c:v>
                </c:pt>
                <c:pt idx="88479" formatCode="0.00E+00">
                  <c:v>4.4799999999999999E-4</c:v>
                </c:pt>
                <c:pt idx="88480" formatCode="0.00E+00">
                  <c:v>4.4799999999999999E-4</c:v>
                </c:pt>
                <c:pt idx="88481" formatCode="0.00E+00">
                  <c:v>4.4799999999999999E-4</c:v>
                </c:pt>
                <c:pt idx="88482" formatCode="0.00E+00">
                  <c:v>4.4799999999999999E-4</c:v>
                </c:pt>
                <c:pt idx="88483" formatCode="0.00E+00">
                  <c:v>4.4799999999999999E-4</c:v>
                </c:pt>
                <c:pt idx="88484" formatCode="0.00E+00">
                  <c:v>4.4799999999999999E-4</c:v>
                </c:pt>
                <c:pt idx="88485" formatCode="0.00E+00">
                  <c:v>4.4799999999999999E-4</c:v>
                </c:pt>
                <c:pt idx="88486" formatCode="0.00E+00">
                  <c:v>4.4799999999999999E-4</c:v>
                </c:pt>
                <c:pt idx="88487" formatCode="0.00E+00">
                  <c:v>4.4799999999999999E-4</c:v>
                </c:pt>
                <c:pt idx="88488" formatCode="0.00E+00">
                  <c:v>4.4799999999999999E-4</c:v>
                </c:pt>
                <c:pt idx="88489" formatCode="0.00E+00">
                  <c:v>4.4799999999999999E-4</c:v>
                </c:pt>
                <c:pt idx="88490" formatCode="0.00E+00">
                  <c:v>4.4799999999999999E-4</c:v>
                </c:pt>
                <c:pt idx="88491" formatCode="0.00E+00">
                  <c:v>4.4700000000000002E-4</c:v>
                </c:pt>
                <c:pt idx="88492" formatCode="0.00E+00">
                  <c:v>4.4700000000000002E-4</c:v>
                </c:pt>
                <c:pt idx="88493" formatCode="0.00E+00">
                  <c:v>4.4799999999999999E-4</c:v>
                </c:pt>
                <c:pt idx="88494" formatCode="0.00E+00">
                  <c:v>4.4799999999999999E-4</c:v>
                </c:pt>
                <c:pt idx="88495" formatCode="0.00E+00">
                  <c:v>4.4799999999999999E-4</c:v>
                </c:pt>
                <c:pt idx="88496" formatCode="0.00E+00">
                  <c:v>4.4700000000000002E-4</c:v>
                </c:pt>
                <c:pt idx="88497" formatCode="0.00E+00">
                  <c:v>4.4700000000000002E-4</c:v>
                </c:pt>
                <c:pt idx="88498" formatCode="0.00E+00">
                  <c:v>4.4700000000000002E-4</c:v>
                </c:pt>
                <c:pt idx="88499" formatCode="0.00E+00">
                  <c:v>4.4700000000000002E-4</c:v>
                </c:pt>
                <c:pt idx="88500" formatCode="0.00E+00">
                  <c:v>4.4799999999999999E-4</c:v>
                </c:pt>
                <c:pt idx="88501" formatCode="0.00E+00">
                  <c:v>4.4799999999999999E-4</c:v>
                </c:pt>
                <c:pt idx="88502" formatCode="0.00E+00">
                  <c:v>4.4700000000000002E-4</c:v>
                </c:pt>
                <c:pt idx="88503" formatCode="0.00E+00">
                  <c:v>4.4700000000000002E-4</c:v>
                </c:pt>
                <c:pt idx="88504" formatCode="0.00E+00">
                  <c:v>4.4799999999999999E-4</c:v>
                </c:pt>
                <c:pt idx="88505" formatCode="0.00E+00">
                  <c:v>4.4700000000000002E-4</c:v>
                </c:pt>
                <c:pt idx="88506" formatCode="0.00E+00">
                  <c:v>4.4700000000000002E-4</c:v>
                </c:pt>
                <c:pt idx="88507" formatCode="0.00E+00">
                  <c:v>4.4700000000000002E-4</c:v>
                </c:pt>
                <c:pt idx="88508" formatCode="0.00E+00">
                  <c:v>4.4700000000000002E-4</c:v>
                </c:pt>
                <c:pt idx="88509" formatCode="0.00E+00">
                  <c:v>4.4700000000000002E-4</c:v>
                </c:pt>
                <c:pt idx="88510" formatCode="0.00E+00">
                  <c:v>4.4700000000000002E-4</c:v>
                </c:pt>
                <c:pt idx="88511" formatCode="0.00E+00">
                  <c:v>4.4700000000000002E-4</c:v>
                </c:pt>
                <c:pt idx="88512" formatCode="0.00E+00">
                  <c:v>4.4700000000000002E-4</c:v>
                </c:pt>
                <c:pt idx="88513" formatCode="0.00E+00">
                  <c:v>4.4700000000000002E-4</c:v>
                </c:pt>
                <c:pt idx="88514" formatCode="0.00E+00">
                  <c:v>4.4700000000000002E-4</c:v>
                </c:pt>
                <c:pt idx="88515" formatCode="0.00E+00">
                  <c:v>4.4700000000000002E-4</c:v>
                </c:pt>
                <c:pt idx="88516" formatCode="0.00E+00">
                  <c:v>4.4700000000000002E-4</c:v>
                </c:pt>
                <c:pt idx="88517" formatCode="0.00E+00">
                  <c:v>4.4700000000000002E-4</c:v>
                </c:pt>
                <c:pt idx="88518" formatCode="0.00E+00">
                  <c:v>4.4700000000000002E-4</c:v>
                </c:pt>
                <c:pt idx="88519" formatCode="0.00E+00">
                  <c:v>4.4700000000000002E-4</c:v>
                </c:pt>
                <c:pt idx="88520" formatCode="0.00E+00">
                  <c:v>4.4700000000000002E-4</c:v>
                </c:pt>
                <c:pt idx="88521" formatCode="0.00E+00">
                  <c:v>4.4700000000000002E-4</c:v>
                </c:pt>
                <c:pt idx="88522" formatCode="0.00E+00">
                  <c:v>4.4700000000000002E-4</c:v>
                </c:pt>
                <c:pt idx="88523" formatCode="0.00E+00">
                  <c:v>4.4700000000000002E-4</c:v>
                </c:pt>
                <c:pt idx="88524" formatCode="0.00E+00">
                  <c:v>4.4700000000000002E-4</c:v>
                </c:pt>
                <c:pt idx="88525" formatCode="0.00E+00">
                  <c:v>4.4700000000000002E-4</c:v>
                </c:pt>
                <c:pt idx="88526" formatCode="0.00E+00">
                  <c:v>4.4700000000000002E-4</c:v>
                </c:pt>
                <c:pt idx="88527" formatCode="0.00E+00">
                  <c:v>4.4700000000000002E-4</c:v>
                </c:pt>
                <c:pt idx="88528" formatCode="0.00E+00">
                  <c:v>4.4700000000000002E-4</c:v>
                </c:pt>
                <c:pt idx="88529" formatCode="0.00E+00">
                  <c:v>4.4700000000000002E-4</c:v>
                </c:pt>
                <c:pt idx="88530" formatCode="0.00E+00">
                  <c:v>4.4700000000000002E-4</c:v>
                </c:pt>
                <c:pt idx="88531" formatCode="0.00E+00">
                  <c:v>4.4700000000000002E-4</c:v>
                </c:pt>
                <c:pt idx="88532" formatCode="0.00E+00">
                  <c:v>4.4700000000000002E-4</c:v>
                </c:pt>
                <c:pt idx="88533" formatCode="0.00E+00">
                  <c:v>4.4700000000000002E-4</c:v>
                </c:pt>
                <c:pt idx="88534" formatCode="0.00E+00">
                  <c:v>4.4700000000000002E-4</c:v>
                </c:pt>
                <c:pt idx="88535" formatCode="0.00E+00">
                  <c:v>4.4700000000000002E-4</c:v>
                </c:pt>
                <c:pt idx="88536" formatCode="0.00E+00">
                  <c:v>4.4700000000000002E-4</c:v>
                </c:pt>
                <c:pt idx="88537" formatCode="0.00E+00">
                  <c:v>4.4700000000000002E-4</c:v>
                </c:pt>
                <c:pt idx="88538" formatCode="0.00E+00">
                  <c:v>4.4700000000000002E-4</c:v>
                </c:pt>
                <c:pt idx="88539" formatCode="0.00E+00">
                  <c:v>4.4700000000000002E-4</c:v>
                </c:pt>
                <c:pt idx="88540" formatCode="0.00E+00">
                  <c:v>4.4700000000000002E-4</c:v>
                </c:pt>
                <c:pt idx="88541" formatCode="0.00E+00">
                  <c:v>4.4700000000000002E-4</c:v>
                </c:pt>
                <c:pt idx="88542" formatCode="0.00E+00">
                  <c:v>4.4700000000000002E-4</c:v>
                </c:pt>
                <c:pt idx="88543" formatCode="0.00E+00">
                  <c:v>4.4700000000000002E-4</c:v>
                </c:pt>
                <c:pt idx="88544" formatCode="0.00E+00">
                  <c:v>4.4700000000000002E-4</c:v>
                </c:pt>
                <c:pt idx="88545" formatCode="0.00E+00">
                  <c:v>4.4700000000000002E-4</c:v>
                </c:pt>
                <c:pt idx="88546" formatCode="0.00E+00">
                  <c:v>4.4700000000000002E-4</c:v>
                </c:pt>
                <c:pt idx="88547" formatCode="0.00E+00">
                  <c:v>4.4700000000000002E-4</c:v>
                </c:pt>
                <c:pt idx="88548" formatCode="0.00E+00">
                  <c:v>4.4700000000000002E-4</c:v>
                </c:pt>
                <c:pt idx="88549" formatCode="0.00E+00">
                  <c:v>4.4700000000000002E-4</c:v>
                </c:pt>
                <c:pt idx="88550" formatCode="0.00E+00">
                  <c:v>4.4700000000000002E-4</c:v>
                </c:pt>
                <c:pt idx="88551" formatCode="0.00E+00">
                  <c:v>4.4700000000000002E-4</c:v>
                </c:pt>
                <c:pt idx="88552" formatCode="0.00E+00">
                  <c:v>4.4700000000000002E-4</c:v>
                </c:pt>
                <c:pt idx="88553" formatCode="0.00E+00">
                  <c:v>4.4700000000000002E-4</c:v>
                </c:pt>
                <c:pt idx="88554" formatCode="0.00E+00">
                  <c:v>4.4700000000000002E-4</c:v>
                </c:pt>
                <c:pt idx="88555" formatCode="0.00E+00">
                  <c:v>4.4700000000000002E-4</c:v>
                </c:pt>
                <c:pt idx="88556" formatCode="0.00E+00">
                  <c:v>4.4700000000000002E-4</c:v>
                </c:pt>
                <c:pt idx="88557" formatCode="0.00E+00">
                  <c:v>4.4700000000000002E-4</c:v>
                </c:pt>
                <c:pt idx="88558" formatCode="0.00E+00">
                  <c:v>4.4700000000000002E-4</c:v>
                </c:pt>
                <c:pt idx="88559" formatCode="0.00E+00">
                  <c:v>4.4700000000000002E-4</c:v>
                </c:pt>
                <c:pt idx="88560" formatCode="0.00E+00">
                  <c:v>4.4700000000000002E-4</c:v>
                </c:pt>
                <c:pt idx="88561" formatCode="0.00E+00">
                  <c:v>4.4700000000000002E-4</c:v>
                </c:pt>
                <c:pt idx="88562" formatCode="0.00E+00">
                  <c:v>4.4700000000000002E-4</c:v>
                </c:pt>
                <c:pt idx="88563" formatCode="0.00E+00">
                  <c:v>4.4700000000000002E-4</c:v>
                </c:pt>
                <c:pt idx="88564" formatCode="0.00E+00">
                  <c:v>4.46E-4</c:v>
                </c:pt>
                <c:pt idx="88565" formatCode="0.00E+00">
                  <c:v>4.46E-4</c:v>
                </c:pt>
                <c:pt idx="88566" formatCode="0.00E+00">
                  <c:v>4.4700000000000002E-4</c:v>
                </c:pt>
                <c:pt idx="88567" formatCode="0.00E+00">
                  <c:v>4.46E-4</c:v>
                </c:pt>
                <c:pt idx="88568" formatCode="0.00E+00">
                  <c:v>4.4700000000000002E-4</c:v>
                </c:pt>
                <c:pt idx="88569" formatCode="0.00E+00">
                  <c:v>4.4700000000000002E-4</c:v>
                </c:pt>
                <c:pt idx="88570" formatCode="0.00E+00">
                  <c:v>4.46E-4</c:v>
                </c:pt>
                <c:pt idx="88571" formatCode="0.00E+00">
                  <c:v>4.4700000000000002E-4</c:v>
                </c:pt>
                <c:pt idx="88572" formatCode="0.00E+00">
                  <c:v>4.4700000000000002E-4</c:v>
                </c:pt>
                <c:pt idx="88573" formatCode="0.00E+00">
                  <c:v>4.46E-4</c:v>
                </c:pt>
                <c:pt idx="88574" formatCode="0.00E+00">
                  <c:v>4.46E-4</c:v>
                </c:pt>
                <c:pt idx="88575" formatCode="0.00E+00">
                  <c:v>4.46E-4</c:v>
                </c:pt>
                <c:pt idx="88576" formatCode="0.00E+00">
                  <c:v>4.46E-4</c:v>
                </c:pt>
                <c:pt idx="88577" formatCode="0.00E+00">
                  <c:v>4.46E-4</c:v>
                </c:pt>
                <c:pt idx="88578" formatCode="0.00E+00">
                  <c:v>4.4700000000000002E-4</c:v>
                </c:pt>
                <c:pt idx="88579" formatCode="0.00E+00">
                  <c:v>4.46E-4</c:v>
                </c:pt>
                <c:pt idx="88580" formatCode="0.00E+00">
                  <c:v>4.46E-4</c:v>
                </c:pt>
                <c:pt idx="88581" formatCode="0.00E+00">
                  <c:v>4.46E-4</c:v>
                </c:pt>
                <c:pt idx="88582" formatCode="0.00E+00">
                  <c:v>4.46E-4</c:v>
                </c:pt>
                <c:pt idx="88583" formatCode="0.00E+00">
                  <c:v>4.46E-4</c:v>
                </c:pt>
                <c:pt idx="88584" formatCode="0.00E+00">
                  <c:v>4.46E-4</c:v>
                </c:pt>
                <c:pt idx="88585" formatCode="0.00E+00">
                  <c:v>4.46E-4</c:v>
                </c:pt>
                <c:pt idx="88586" formatCode="0.00E+00">
                  <c:v>4.46E-4</c:v>
                </c:pt>
                <c:pt idx="88587" formatCode="0.00E+00">
                  <c:v>4.46E-4</c:v>
                </c:pt>
                <c:pt idx="88588" formatCode="0.00E+00">
                  <c:v>4.46E-4</c:v>
                </c:pt>
                <c:pt idx="88589" formatCode="0.00E+00">
                  <c:v>4.46E-4</c:v>
                </c:pt>
                <c:pt idx="88590" formatCode="0.00E+00">
                  <c:v>4.46E-4</c:v>
                </c:pt>
                <c:pt idx="88591" formatCode="0.00E+00">
                  <c:v>4.46E-4</c:v>
                </c:pt>
                <c:pt idx="88592" formatCode="0.00E+00">
                  <c:v>4.46E-4</c:v>
                </c:pt>
                <c:pt idx="88593" formatCode="0.00E+00">
                  <c:v>4.46E-4</c:v>
                </c:pt>
                <c:pt idx="88594" formatCode="0.00E+00">
                  <c:v>4.46E-4</c:v>
                </c:pt>
                <c:pt idx="88595" formatCode="0.00E+00">
                  <c:v>4.46E-4</c:v>
                </c:pt>
                <c:pt idx="88596" formatCode="0.00E+00">
                  <c:v>4.46E-4</c:v>
                </c:pt>
                <c:pt idx="88597" formatCode="0.00E+00">
                  <c:v>4.46E-4</c:v>
                </c:pt>
                <c:pt idx="88598" formatCode="0.00E+00">
                  <c:v>4.46E-4</c:v>
                </c:pt>
                <c:pt idx="88599" formatCode="0.00E+00">
                  <c:v>4.46E-4</c:v>
                </c:pt>
                <c:pt idx="88600" formatCode="0.00E+00">
                  <c:v>4.46E-4</c:v>
                </c:pt>
                <c:pt idx="88601" formatCode="0.00E+00">
                  <c:v>4.46E-4</c:v>
                </c:pt>
                <c:pt idx="88602" formatCode="0.00E+00">
                  <c:v>4.46E-4</c:v>
                </c:pt>
                <c:pt idx="88603" formatCode="0.00E+00">
                  <c:v>4.46E-4</c:v>
                </c:pt>
                <c:pt idx="88604" formatCode="0.00E+00">
                  <c:v>4.46E-4</c:v>
                </c:pt>
                <c:pt idx="88605" formatCode="0.00E+00">
                  <c:v>4.46E-4</c:v>
                </c:pt>
                <c:pt idx="88606" formatCode="0.00E+00">
                  <c:v>4.46E-4</c:v>
                </c:pt>
                <c:pt idx="88607" formatCode="0.00E+00">
                  <c:v>4.46E-4</c:v>
                </c:pt>
                <c:pt idx="88608" formatCode="0.00E+00">
                  <c:v>4.46E-4</c:v>
                </c:pt>
                <c:pt idx="88609" formatCode="0.00E+00">
                  <c:v>4.46E-4</c:v>
                </c:pt>
                <c:pt idx="88610" formatCode="0.00E+00">
                  <c:v>4.46E-4</c:v>
                </c:pt>
                <c:pt idx="88611" formatCode="0.00E+00">
                  <c:v>4.46E-4</c:v>
                </c:pt>
                <c:pt idx="88612" formatCode="0.00E+00">
                  <c:v>4.46E-4</c:v>
                </c:pt>
                <c:pt idx="88613" formatCode="0.00E+00">
                  <c:v>4.46E-4</c:v>
                </c:pt>
                <c:pt idx="88614" formatCode="0.00E+00">
                  <c:v>4.46E-4</c:v>
                </c:pt>
                <c:pt idx="88615" formatCode="0.00E+00">
                  <c:v>4.46E-4</c:v>
                </c:pt>
                <c:pt idx="88616" formatCode="0.00E+00">
                  <c:v>4.46E-4</c:v>
                </c:pt>
                <c:pt idx="88617" formatCode="0.00E+00">
                  <c:v>4.46E-4</c:v>
                </c:pt>
                <c:pt idx="88618" formatCode="0.00E+00">
                  <c:v>4.46E-4</c:v>
                </c:pt>
                <c:pt idx="88619" formatCode="0.00E+00">
                  <c:v>4.46E-4</c:v>
                </c:pt>
                <c:pt idx="88620" formatCode="0.00E+00">
                  <c:v>4.46E-4</c:v>
                </c:pt>
                <c:pt idx="88621" formatCode="0.00E+00">
                  <c:v>4.46E-4</c:v>
                </c:pt>
                <c:pt idx="88622" formatCode="0.00E+00">
                  <c:v>4.46E-4</c:v>
                </c:pt>
                <c:pt idx="88623" formatCode="0.00E+00">
                  <c:v>4.46E-4</c:v>
                </c:pt>
                <c:pt idx="88624" formatCode="0.00E+00">
                  <c:v>4.46E-4</c:v>
                </c:pt>
                <c:pt idx="88625" formatCode="0.00E+00">
                  <c:v>4.46E-4</c:v>
                </c:pt>
                <c:pt idx="88626" formatCode="0.00E+00">
                  <c:v>4.46E-4</c:v>
                </c:pt>
                <c:pt idx="88627" formatCode="0.00E+00">
                  <c:v>4.46E-4</c:v>
                </c:pt>
                <c:pt idx="88628" formatCode="0.00E+00">
                  <c:v>4.46E-4</c:v>
                </c:pt>
                <c:pt idx="88629" formatCode="0.00E+00">
                  <c:v>4.46E-4</c:v>
                </c:pt>
                <c:pt idx="88630" formatCode="0.00E+00">
                  <c:v>4.46E-4</c:v>
                </c:pt>
                <c:pt idx="88631" formatCode="0.00E+00">
                  <c:v>4.46E-4</c:v>
                </c:pt>
                <c:pt idx="88632" formatCode="0.00E+00">
                  <c:v>4.46E-4</c:v>
                </c:pt>
                <c:pt idx="88633" formatCode="0.00E+00">
                  <c:v>4.46E-4</c:v>
                </c:pt>
                <c:pt idx="88634" formatCode="0.00E+00">
                  <c:v>4.4499999999999997E-4</c:v>
                </c:pt>
                <c:pt idx="88635" formatCode="0.00E+00">
                  <c:v>4.46E-4</c:v>
                </c:pt>
                <c:pt idx="88636" formatCode="0.00E+00">
                  <c:v>4.4499999999999997E-4</c:v>
                </c:pt>
                <c:pt idx="88637" formatCode="0.00E+00">
                  <c:v>4.4499999999999997E-4</c:v>
                </c:pt>
                <c:pt idx="88638" formatCode="0.00E+00">
                  <c:v>4.46E-4</c:v>
                </c:pt>
                <c:pt idx="88639" formatCode="0.00E+00">
                  <c:v>4.46E-4</c:v>
                </c:pt>
                <c:pt idx="88640" formatCode="0.00E+00">
                  <c:v>4.46E-4</c:v>
                </c:pt>
                <c:pt idx="88641" formatCode="0.00E+00">
                  <c:v>4.46E-4</c:v>
                </c:pt>
                <c:pt idx="88642" formatCode="0.00E+00">
                  <c:v>4.46E-4</c:v>
                </c:pt>
                <c:pt idx="88643" formatCode="0.00E+00">
                  <c:v>4.46E-4</c:v>
                </c:pt>
                <c:pt idx="88644" formatCode="0.00E+00">
                  <c:v>4.46E-4</c:v>
                </c:pt>
                <c:pt idx="88645" formatCode="0.00E+00">
                  <c:v>4.46E-4</c:v>
                </c:pt>
                <c:pt idx="88646" formatCode="0.00E+00">
                  <c:v>4.4499999999999997E-4</c:v>
                </c:pt>
                <c:pt idx="88647" formatCode="0.00E+00">
                  <c:v>4.4499999999999997E-4</c:v>
                </c:pt>
                <c:pt idx="88648" formatCode="0.00E+00">
                  <c:v>4.46E-4</c:v>
                </c:pt>
                <c:pt idx="88649" formatCode="0.00E+00">
                  <c:v>4.46E-4</c:v>
                </c:pt>
                <c:pt idx="88650" formatCode="0.00E+00">
                  <c:v>4.4499999999999997E-4</c:v>
                </c:pt>
                <c:pt idx="88651" formatCode="0.00E+00">
                  <c:v>4.4499999999999997E-4</c:v>
                </c:pt>
                <c:pt idx="88652" formatCode="0.00E+00">
                  <c:v>4.46E-4</c:v>
                </c:pt>
                <c:pt idx="88653" formatCode="0.00E+00">
                  <c:v>4.4499999999999997E-4</c:v>
                </c:pt>
                <c:pt idx="88654" formatCode="0.00E+00">
                  <c:v>4.4499999999999997E-4</c:v>
                </c:pt>
                <c:pt idx="88655" formatCode="0.00E+00">
                  <c:v>4.46E-4</c:v>
                </c:pt>
                <c:pt idx="88656" formatCode="0.00E+00">
                  <c:v>4.4499999999999997E-4</c:v>
                </c:pt>
                <c:pt idx="88657" formatCode="0.00E+00">
                  <c:v>4.4499999999999997E-4</c:v>
                </c:pt>
                <c:pt idx="88658" formatCode="0.00E+00">
                  <c:v>4.4499999999999997E-4</c:v>
                </c:pt>
                <c:pt idx="88659" formatCode="0.00E+00">
                  <c:v>4.4499999999999997E-4</c:v>
                </c:pt>
                <c:pt idx="88660" formatCode="0.00E+00">
                  <c:v>4.4499999999999997E-4</c:v>
                </c:pt>
                <c:pt idx="88661" formatCode="0.00E+00">
                  <c:v>4.4499999999999997E-4</c:v>
                </c:pt>
                <c:pt idx="88662" formatCode="0.00E+00">
                  <c:v>4.4499999999999997E-4</c:v>
                </c:pt>
                <c:pt idx="88663" formatCode="0.00E+00">
                  <c:v>4.4499999999999997E-4</c:v>
                </c:pt>
                <c:pt idx="88664" formatCode="0.00E+00">
                  <c:v>4.4499999999999997E-4</c:v>
                </c:pt>
                <c:pt idx="88665" formatCode="0.00E+00">
                  <c:v>4.4499999999999997E-4</c:v>
                </c:pt>
                <c:pt idx="88666" formatCode="0.00E+00">
                  <c:v>4.4499999999999997E-4</c:v>
                </c:pt>
                <c:pt idx="88667" formatCode="0.00E+00">
                  <c:v>4.4499999999999997E-4</c:v>
                </c:pt>
                <c:pt idx="88668" formatCode="0.00E+00">
                  <c:v>4.4499999999999997E-4</c:v>
                </c:pt>
                <c:pt idx="88669" formatCode="0.00E+00">
                  <c:v>4.4499999999999997E-4</c:v>
                </c:pt>
                <c:pt idx="88670" formatCode="0.00E+00">
                  <c:v>4.4499999999999997E-4</c:v>
                </c:pt>
                <c:pt idx="88671" formatCode="0.00E+00">
                  <c:v>4.4499999999999997E-4</c:v>
                </c:pt>
                <c:pt idx="88672" formatCode="0.00E+00">
                  <c:v>4.4499999999999997E-4</c:v>
                </c:pt>
                <c:pt idx="88673" formatCode="0.00E+00">
                  <c:v>4.4499999999999997E-4</c:v>
                </c:pt>
                <c:pt idx="88674" formatCode="0.00E+00">
                  <c:v>4.4499999999999997E-4</c:v>
                </c:pt>
                <c:pt idx="88675" formatCode="0.00E+00">
                  <c:v>4.4499999999999997E-4</c:v>
                </c:pt>
                <c:pt idx="88676" formatCode="0.00E+00">
                  <c:v>4.4499999999999997E-4</c:v>
                </c:pt>
                <c:pt idx="88677" formatCode="0.00E+00">
                  <c:v>4.4499999999999997E-4</c:v>
                </c:pt>
                <c:pt idx="88678" formatCode="0.00E+00">
                  <c:v>4.4499999999999997E-4</c:v>
                </c:pt>
                <c:pt idx="88679" formatCode="0.00E+00">
                  <c:v>4.4499999999999997E-4</c:v>
                </c:pt>
                <c:pt idx="88680" formatCode="0.00E+00">
                  <c:v>4.4499999999999997E-4</c:v>
                </c:pt>
                <c:pt idx="88681" formatCode="0.00E+00">
                  <c:v>4.4499999999999997E-4</c:v>
                </c:pt>
                <c:pt idx="88682" formatCode="0.00E+00">
                  <c:v>4.4499999999999997E-4</c:v>
                </c:pt>
                <c:pt idx="88683" formatCode="0.00E+00">
                  <c:v>4.4499999999999997E-4</c:v>
                </c:pt>
                <c:pt idx="88684" formatCode="0.00E+00">
                  <c:v>4.4499999999999997E-4</c:v>
                </c:pt>
                <c:pt idx="88685" formatCode="0.00E+00">
                  <c:v>4.4499999999999997E-4</c:v>
                </c:pt>
                <c:pt idx="88686" formatCode="0.00E+00">
                  <c:v>4.4499999999999997E-4</c:v>
                </c:pt>
                <c:pt idx="88687" formatCode="0.00E+00">
                  <c:v>4.4499999999999997E-4</c:v>
                </c:pt>
                <c:pt idx="88688" formatCode="0.00E+00">
                  <c:v>4.4499999999999997E-4</c:v>
                </c:pt>
                <c:pt idx="88689" formatCode="0.00E+00">
                  <c:v>4.4499999999999997E-4</c:v>
                </c:pt>
                <c:pt idx="88690" formatCode="0.00E+00">
                  <c:v>4.4499999999999997E-4</c:v>
                </c:pt>
                <c:pt idx="88691" formatCode="0.00E+00">
                  <c:v>4.4499999999999997E-4</c:v>
                </c:pt>
                <c:pt idx="88692" formatCode="0.00E+00">
                  <c:v>4.4499999999999997E-4</c:v>
                </c:pt>
                <c:pt idx="88693" formatCode="0.00E+00">
                  <c:v>4.4499999999999997E-4</c:v>
                </c:pt>
                <c:pt idx="88694" formatCode="0.00E+00">
                  <c:v>4.4499999999999997E-4</c:v>
                </c:pt>
                <c:pt idx="88695" formatCode="0.00E+00">
                  <c:v>4.4499999999999997E-4</c:v>
                </c:pt>
                <c:pt idx="88696" formatCode="0.00E+00">
                  <c:v>4.4499999999999997E-4</c:v>
                </c:pt>
                <c:pt idx="88697" formatCode="0.00E+00">
                  <c:v>4.4499999999999997E-4</c:v>
                </c:pt>
                <c:pt idx="88698" formatCode="0.00E+00">
                  <c:v>4.4499999999999997E-4</c:v>
                </c:pt>
                <c:pt idx="88699" formatCode="0.00E+00">
                  <c:v>4.4499999999999997E-4</c:v>
                </c:pt>
                <c:pt idx="88700" formatCode="0.00E+00">
                  <c:v>4.4499999999999997E-4</c:v>
                </c:pt>
                <c:pt idx="88701" formatCode="0.00E+00">
                  <c:v>4.4499999999999997E-4</c:v>
                </c:pt>
                <c:pt idx="88702" formatCode="0.00E+00">
                  <c:v>4.4499999999999997E-4</c:v>
                </c:pt>
                <c:pt idx="88703" formatCode="0.00E+00">
                  <c:v>4.4499999999999997E-4</c:v>
                </c:pt>
                <c:pt idx="88704" formatCode="0.00E+00">
                  <c:v>4.4499999999999997E-4</c:v>
                </c:pt>
                <c:pt idx="88705" formatCode="0.00E+00">
                  <c:v>4.4499999999999997E-4</c:v>
                </c:pt>
                <c:pt idx="88706" formatCode="0.00E+00">
                  <c:v>4.4499999999999997E-4</c:v>
                </c:pt>
                <c:pt idx="88707" formatCode="0.00E+00">
                  <c:v>4.4499999999999997E-4</c:v>
                </c:pt>
                <c:pt idx="88708" formatCode="0.00E+00">
                  <c:v>4.4499999999999997E-4</c:v>
                </c:pt>
                <c:pt idx="88709" formatCode="0.00E+00">
                  <c:v>4.4499999999999997E-4</c:v>
                </c:pt>
                <c:pt idx="88710" formatCode="0.00E+00">
                  <c:v>4.4499999999999997E-4</c:v>
                </c:pt>
                <c:pt idx="88711" formatCode="0.00E+00">
                  <c:v>4.4499999999999997E-4</c:v>
                </c:pt>
                <c:pt idx="88712" formatCode="0.00E+00">
                  <c:v>4.4499999999999997E-4</c:v>
                </c:pt>
                <c:pt idx="88713" formatCode="0.00E+00">
                  <c:v>4.4499999999999997E-4</c:v>
                </c:pt>
                <c:pt idx="88714" formatCode="0.00E+00">
                  <c:v>4.4499999999999997E-4</c:v>
                </c:pt>
                <c:pt idx="88715" formatCode="0.00E+00">
                  <c:v>4.4499999999999997E-4</c:v>
                </c:pt>
                <c:pt idx="88716" formatCode="0.00E+00">
                  <c:v>4.4499999999999997E-4</c:v>
                </c:pt>
                <c:pt idx="88717" formatCode="0.00E+00">
                  <c:v>4.4499999999999997E-4</c:v>
                </c:pt>
                <c:pt idx="88718" formatCode="0.00E+00">
                  <c:v>4.4499999999999997E-4</c:v>
                </c:pt>
                <c:pt idx="88719" formatCode="0.00E+00">
                  <c:v>4.44E-4</c:v>
                </c:pt>
                <c:pt idx="88720" formatCode="0.00E+00">
                  <c:v>4.4499999999999997E-4</c:v>
                </c:pt>
                <c:pt idx="88721" formatCode="0.00E+00">
                  <c:v>4.44E-4</c:v>
                </c:pt>
                <c:pt idx="88722" formatCode="0.00E+00">
                  <c:v>4.4499999999999997E-4</c:v>
                </c:pt>
                <c:pt idx="88723" formatCode="0.00E+00">
                  <c:v>4.4499999999999997E-4</c:v>
                </c:pt>
                <c:pt idx="88724" formatCode="0.00E+00">
                  <c:v>4.4499999999999997E-4</c:v>
                </c:pt>
                <c:pt idx="88725" formatCode="0.00E+00">
                  <c:v>4.44E-4</c:v>
                </c:pt>
                <c:pt idx="88726" formatCode="0.00E+00">
                  <c:v>4.44E-4</c:v>
                </c:pt>
                <c:pt idx="88727" formatCode="0.00E+00">
                  <c:v>4.44E-4</c:v>
                </c:pt>
                <c:pt idx="88728" formatCode="0.00E+00">
                  <c:v>4.44E-4</c:v>
                </c:pt>
                <c:pt idx="88729" formatCode="0.00E+00">
                  <c:v>4.44E-4</c:v>
                </c:pt>
                <c:pt idx="88730" formatCode="0.00E+00">
                  <c:v>4.4499999999999997E-4</c:v>
                </c:pt>
                <c:pt idx="88731" formatCode="0.00E+00">
                  <c:v>4.4499999999999997E-4</c:v>
                </c:pt>
                <c:pt idx="88732" formatCode="0.00E+00">
                  <c:v>4.44E-4</c:v>
                </c:pt>
                <c:pt idx="88733" formatCode="0.00E+00">
                  <c:v>4.44E-4</c:v>
                </c:pt>
                <c:pt idx="88734" formatCode="0.00E+00">
                  <c:v>4.44E-4</c:v>
                </c:pt>
                <c:pt idx="88735" formatCode="0.00E+00">
                  <c:v>4.44E-4</c:v>
                </c:pt>
                <c:pt idx="88736" formatCode="0.00E+00">
                  <c:v>4.44E-4</c:v>
                </c:pt>
                <c:pt idx="88737" formatCode="0.00E+00">
                  <c:v>4.44E-4</c:v>
                </c:pt>
                <c:pt idx="88738" formatCode="0.00E+00">
                  <c:v>4.44E-4</c:v>
                </c:pt>
                <c:pt idx="88739" formatCode="0.00E+00">
                  <c:v>4.44E-4</c:v>
                </c:pt>
                <c:pt idx="88740" formatCode="0.00E+00">
                  <c:v>4.44E-4</c:v>
                </c:pt>
                <c:pt idx="88741" formatCode="0.00E+00">
                  <c:v>4.44E-4</c:v>
                </c:pt>
                <c:pt idx="88742" formatCode="0.00E+00">
                  <c:v>4.44E-4</c:v>
                </c:pt>
                <c:pt idx="88743" formatCode="0.00E+00">
                  <c:v>4.44E-4</c:v>
                </c:pt>
                <c:pt idx="88744" formatCode="0.00E+00">
                  <c:v>4.44E-4</c:v>
                </c:pt>
                <c:pt idx="88745" formatCode="0.00E+00">
                  <c:v>4.44E-4</c:v>
                </c:pt>
                <c:pt idx="88746" formatCode="0.00E+00">
                  <c:v>4.44E-4</c:v>
                </c:pt>
                <c:pt idx="88747" formatCode="0.00E+00">
                  <c:v>4.44E-4</c:v>
                </c:pt>
                <c:pt idx="88748" formatCode="0.00E+00">
                  <c:v>4.44E-4</c:v>
                </c:pt>
                <c:pt idx="88749" formatCode="0.00E+00">
                  <c:v>4.44E-4</c:v>
                </c:pt>
                <c:pt idx="88750" formatCode="0.00E+00">
                  <c:v>4.44E-4</c:v>
                </c:pt>
                <c:pt idx="88751" formatCode="0.00E+00">
                  <c:v>4.44E-4</c:v>
                </c:pt>
                <c:pt idx="88752" formatCode="0.00E+00">
                  <c:v>4.44E-4</c:v>
                </c:pt>
                <c:pt idx="88753" formatCode="0.00E+00">
                  <c:v>4.44E-4</c:v>
                </c:pt>
                <c:pt idx="88754" formatCode="0.00E+00">
                  <c:v>4.44E-4</c:v>
                </c:pt>
                <c:pt idx="88755" formatCode="0.00E+00">
                  <c:v>4.44E-4</c:v>
                </c:pt>
                <c:pt idx="88756" formatCode="0.00E+00">
                  <c:v>4.44E-4</c:v>
                </c:pt>
                <c:pt idx="88757" formatCode="0.00E+00">
                  <c:v>4.44E-4</c:v>
                </c:pt>
                <c:pt idx="88758" formatCode="0.00E+00">
                  <c:v>4.44E-4</c:v>
                </c:pt>
                <c:pt idx="88759" formatCode="0.00E+00">
                  <c:v>4.44E-4</c:v>
                </c:pt>
                <c:pt idx="88760" formatCode="0.00E+00">
                  <c:v>4.44E-4</c:v>
                </c:pt>
                <c:pt idx="88761" formatCode="0.00E+00">
                  <c:v>4.44E-4</c:v>
                </c:pt>
                <c:pt idx="88762" formatCode="0.00E+00">
                  <c:v>4.44E-4</c:v>
                </c:pt>
                <c:pt idx="88763" formatCode="0.00E+00">
                  <c:v>4.44E-4</c:v>
                </c:pt>
                <c:pt idx="88764" formatCode="0.00E+00">
                  <c:v>4.44E-4</c:v>
                </c:pt>
                <c:pt idx="88765" formatCode="0.00E+00">
                  <c:v>4.44E-4</c:v>
                </c:pt>
                <c:pt idx="88766" formatCode="0.00E+00">
                  <c:v>4.44E-4</c:v>
                </c:pt>
                <c:pt idx="88767" formatCode="0.00E+00">
                  <c:v>4.44E-4</c:v>
                </c:pt>
                <c:pt idx="88768" formatCode="0.00E+00">
                  <c:v>4.44E-4</c:v>
                </c:pt>
                <c:pt idx="88769" formatCode="0.00E+00">
                  <c:v>4.44E-4</c:v>
                </c:pt>
                <c:pt idx="88770" formatCode="0.00E+00">
                  <c:v>4.44E-4</c:v>
                </c:pt>
                <c:pt idx="88771" formatCode="0.00E+00">
                  <c:v>4.44E-4</c:v>
                </c:pt>
                <c:pt idx="88772" formatCode="0.00E+00">
                  <c:v>4.44E-4</c:v>
                </c:pt>
                <c:pt idx="88773" formatCode="0.00E+00">
                  <c:v>4.44E-4</c:v>
                </c:pt>
                <c:pt idx="88774" formatCode="0.00E+00">
                  <c:v>4.44E-4</c:v>
                </c:pt>
                <c:pt idx="88775" formatCode="0.00E+00">
                  <c:v>4.44E-4</c:v>
                </c:pt>
                <c:pt idx="88776" formatCode="0.00E+00">
                  <c:v>4.44E-4</c:v>
                </c:pt>
                <c:pt idx="88777" formatCode="0.00E+00">
                  <c:v>4.44E-4</c:v>
                </c:pt>
                <c:pt idx="88778" formatCode="0.00E+00">
                  <c:v>4.44E-4</c:v>
                </c:pt>
                <c:pt idx="88779" formatCode="0.00E+00">
                  <c:v>4.44E-4</c:v>
                </c:pt>
                <c:pt idx="88780" formatCode="0.00E+00">
                  <c:v>4.44E-4</c:v>
                </c:pt>
                <c:pt idx="88781" formatCode="0.00E+00">
                  <c:v>4.44E-4</c:v>
                </c:pt>
                <c:pt idx="88782" formatCode="0.00E+00">
                  <c:v>4.44E-4</c:v>
                </c:pt>
                <c:pt idx="88783" formatCode="0.00E+00">
                  <c:v>4.44E-4</c:v>
                </c:pt>
                <c:pt idx="88784" formatCode="0.00E+00">
                  <c:v>4.44E-4</c:v>
                </c:pt>
                <c:pt idx="88785" formatCode="0.00E+00">
                  <c:v>4.44E-4</c:v>
                </c:pt>
                <c:pt idx="88786" formatCode="0.00E+00">
                  <c:v>4.44E-4</c:v>
                </c:pt>
                <c:pt idx="88787" formatCode="0.00E+00">
                  <c:v>4.44E-4</c:v>
                </c:pt>
                <c:pt idx="88788" formatCode="0.00E+00">
                  <c:v>4.44E-4</c:v>
                </c:pt>
                <c:pt idx="88789" formatCode="0.00E+00">
                  <c:v>4.44E-4</c:v>
                </c:pt>
                <c:pt idx="88790" formatCode="0.00E+00">
                  <c:v>4.44E-4</c:v>
                </c:pt>
                <c:pt idx="88791" formatCode="0.00E+00">
                  <c:v>4.44E-4</c:v>
                </c:pt>
                <c:pt idx="88792" formatCode="0.00E+00">
                  <c:v>4.44E-4</c:v>
                </c:pt>
                <c:pt idx="88793" formatCode="0.00E+00">
                  <c:v>4.44E-4</c:v>
                </c:pt>
                <c:pt idx="88794" formatCode="0.00E+00">
                  <c:v>4.44E-4</c:v>
                </c:pt>
                <c:pt idx="88795" formatCode="0.00E+00">
                  <c:v>4.44E-4</c:v>
                </c:pt>
                <c:pt idx="88796" formatCode="0.00E+00">
                  <c:v>4.44E-4</c:v>
                </c:pt>
                <c:pt idx="88797" formatCode="0.00E+00">
                  <c:v>4.44E-4</c:v>
                </c:pt>
                <c:pt idx="88798" formatCode="0.00E+00">
                  <c:v>4.44E-4</c:v>
                </c:pt>
                <c:pt idx="88799" formatCode="0.00E+00">
                  <c:v>4.44E-4</c:v>
                </c:pt>
                <c:pt idx="88800" formatCode="0.00E+00">
                  <c:v>4.44E-4</c:v>
                </c:pt>
                <c:pt idx="88801" formatCode="0.00E+00">
                  <c:v>4.44E-4</c:v>
                </c:pt>
                <c:pt idx="88802" formatCode="0.00E+00">
                  <c:v>4.44E-4</c:v>
                </c:pt>
                <c:pt idx="88803" formatCode="0.00E+00">
                  <c:v>4.4299999999999998E-4</c:v>
                </c:pt>
                <c:pt idx="88804" formatCode="0.00E+00">
                  <c:v>4.4299999999999998E-4</c:v>
                </c:pt>
                <c:pt idx="88805" formatCode="0.00E+00">
                  <c:v>4.44E-4</c:v>
                </c:pt>
                <c:pt idx="88806" formatCode="0.00E+00">
                  <c:v>4.44E-4</c:v>
                </c:pt>
                <c:pt idx="88807" formatCode="0.00E+00">
                  <c:v>4.44E-4</c:v>
                </c:pt>
                <c:pt idx="88808" formatCode="0.00E+00">
                  <c:v>4.44E-4</c:v>
                </c:pt>
                <c:pt idx="88809" formatCode="0.00E+00">
                  <c:v>4.44E-4</c:v>
                </c:pt>
                <c:pt idx="88810" formatCode="0.00E+00">
                  <c:v>4.44E-4</c:v>
                </c:pt>
                <c:pt idx="88811" formatCode="0.00E+00">
                  <c:v>4.44E-4</c:v>
                </c:pt>
                <c:pt idx="88812" formatCode="0.00E+00">
                  <c:v>4.4299999999999998E-4</c:v>
                </c:pt>
                <c:pt idx="88813" formatCode="0.00E+00">
                  <c:v>4.4299999999999998E-4</c:v>
                </c:pt>
                <c:pt idx="88814" formatCode="0.00E+00">
                  <c:v>4.4299999999999998E-4</c:v>
                </c:pt>
                <c:pt idx="88815" formatCode="0.00E+00">
                  <c:v>4.4299999999999998E-4</c:v>
                </c:pt>
                <c:pt idx="88816" formatCode="0.00E+00">
                  <c:v>4.4299999999999998E-4</c:v>
                </c:pt>
                <c:pt idx="88817" formatCode="0.00E+00">
                  <c:v>4.44E-4</c:v>
                </c:pt>
                <c:pt idx="88818" formatCode="0.00E+00">
                  <c:v>4.4299999999999998E-4</c:v>
                </c:pt>
                <c:pt idx="88819" formatCode="0.00E+00">
                  <c:v>4.4299999999999998E-4</c:v>
                </c:pt>
                <c:pt idx="88820" formatCode="0.00E+00">
                  <c:v>4.4299999999999998E-4</c:v>
                </c:pt>
                <c:pt idx="88821" formatCode="0.00E+00">
                  <c:v>4.4299999999999998E-4</c:v>
                </c:pt>
                <c:pt idx="88822" formatCode="0.00E+00">
                  <c:v>4.4299999999999998E-4</c:v>
                </c:pt>
                <c:pt idx="88823" formatCode="0.00E+00">
                  <c:v>4.4299999999999998E-4</c:v>
                </c:pt>
                <c:pt idx="88824" formatCode="0.00E+00">
                  <c:v>4.4299999999999998E-4</c:v>
                </c:pt>
                <c:pt idx="88825" formatCode="0.00E+00">
                  <c:v>4.4299999999999998E-4</c:v>
                </c:pt>
                <c:pt idx="88826" formatCode="0.00E+00">
                  <c:v>4.4299999999999998E-4</c:v>
                </c:pt>
                <c:pt idx="88827" formatCode="0.00E+00">
                  <c:v>4.4299999999999998E-4</c:v>
                </c:pt>
                <c:pt idx="88828" formatCode="0.00E+00">
                  <c:v>4.4299999999999998E-4</c:v>
                </c:pt>
                <c:pt idx="88829" formatCode="0.00E+00">
                  <c:v>4.4299999999999998E-4</c:v>
                </c:pt>
                <c:pt idx="88830" formatCode="0.00E+00">
                  <c:v>4.4299999999999998E-4</c:v>
                </c:pt>
                <c:pt idx="88831" formatCode="0.00E+00">
                  <c:v>4.4299999999999998E-4</c:v>
                </c:pt>
                <c:pt idx="88832" formatCode="0.00E+00">
                  <c:v>4.4299999999999998E-4</c:v>
                </c:pt>
                <c:pt idx="88833" formatCode="0.00E+00">
                  <c:v>4.4299999999999998E-4</c:v>
                </c:pt>
                <c:pt idx="88834" formatCode="0.00E+00">
                  <c:v>4.4299999999999998E-4</c:v>
                </c:pt>
                <c:pt idx="88835" formatCode="0.00E+00">
                  <c:v>4.4299999999999998E-4</c:v>
                </c:pt>
                <c:pt idx="88836" formatCode="0.00E+00">
                  <c:v>4.4299999999999998E-4</c:v>
                </c:pt>
                <c:pt idx="88837" formatCode="0.00E+00">
                  <c:v>4.4299999999999998E-4</c:v>
                </c:pt>
                <c:pt idx="88838" formatCode="0.00E+00">
                  <c:v>4.4299999999999998E-4</c:v>
                </c:pt>
                <c:pt idx="88839" formatCode="0.00E+00">
                  <c:v>4.4299999999999998E-4</c:v>
                </c:pt>
                <c:pt idx="88840" formatCode="0.00E+00">
                  <c:v>4.4299999999999998E-4</c:v>
                </c:pt>
                <c:pt idx="88841" formatCode="0.00E+00">
                  <c:v>4.4299999999999998E-4</c:v>
                </c:pt>
                <c:pt idx="88842" formatCode="0.00E+00">
                  <c:v>4.4299999999999998E-4</c:v>
                </c:pt>
                <c:pt idx="88843" formatCode="0.00E+00">
                  <c:v>4.4299999999999998E-4</c:v>
                </c:pt>
                <c:pt idx="88844" formatCode="0.00E+00">
                  <c:v>4.4299999999999998E-4</c:v>
                </c:pt>
                <c:pt idx="88845" formatCode="0.00E+00">
                  <c:v>4.4299999999999998E-4</c:v>
                </c:pt>
                <c:pt idx="88846" formatCode="0.00E+00">
                  <c:v>4.4299999999999998E-4</c:v>
                </c:pt>
                <c:pt idx="88847" formatCode="0.00E+00">
                  <c:v>4.4299999999999998E-4</c:v>
                </c:pt>
                <c:pt idx="88848" formatCode="0.00E+00">
                  <c:v>4.4299999999999998E-4</c:v>
                </c:pt>
                <c:pt idx="88849" formatCode="0.00E+00">
                  <c:v>4.4299999999999998E-4</c:v>
                </c:pt>
                <c:pt idx="88850" formatCode="0.00E+00">
                  <c:v>4.4299999999999998E-4</c:v>
                </c:pt>
                <c:pt idx="88851" formatCode="0.00E+00">
                  <c:v>4.4299999999999998E-4</c:v>
                </c:pt>
                <c:pt idx="88852" formatCode="0.00E+00">
                  <c:v>4.4299999999999998E-4</c:v>
                </c:pt>
                <c:pt idx="88853" formatCode="0.00E+00">
                  <c:v>4.4299999999999998E-4</c:v>
                </c:pt>
                <c:pt idx="88854" formatCode="0.00E+00">
                  <c:v>4.4299999999999998E-4</c:v>
                </c:pt>
                <c:pt idx="88855" formatCode="0.00E+00">
                  <c:v>4.4299999999999998E-4</c:v>
                </c:pt>
                <c:pt idx="88856" formatCode="0.00E+00">
                  <c:v>4.4299999999999998E-4</c:v>
                </c:pt>
                <c:pt idx="88857" formatCode="0.00E+00">
                  <c:v>4.4299999999999998E-4</c:v>
                </c:pt>
                <c:pt idx="88858" formatCode="0.00E+00">
                  <c:v>4.4299999999999998E-4</c:v>
                </c:pt>
                <c:pt idx="88859" formatCode="0.00E+00">
                  <c:v>4.4299999999999998E-4</c:v>
                </c:pt>
                <c:pt idx="88860" formatCode="0.00E+00">
                  <c:v>4.4299999999999998E-4</c:v>
                </c:pt>
                <c:pt idx="88861" formatCode="0.00E+00">
                  <c:v>4.4299999999999998E-4</c:v>
                </c:pt>
                <c:pt idx="88862" formatCode="0.00E+00">
                  <c:v>4.4299999999999998E-4</c:v>
                </c:pt>
                <c:pt idx="88863" formatCode="0.00E+00">
                  <c:v>4.4299999999999998E-4</c:v>
                </c:pt>
                <c:pt idx="88864" formatCode="0.00E+00">
                  <c:v>4.4299999999999998E-4</c:v>
                </c:pt>
                <c:pt idx="88865" formatCode="0.00E+00">
                  <c:v>4.4299999999999998E-4</c:v>
                </c:pt>
                <c:pt idx="88866" formatCode="0.00E+00">
                  <c:v>4.4299999999999998E-4</c:v>
                </c:pt>
                <c:pt idx="88867" formatCode="0.00E+00">
                  <c:v>4.4299999999999998E-4</c:v>
                </c:pt>
                <c:pt idx="88868" formatCode="0.00E+00">
                  <c:v>4.4299999999999998E-4</c:v>
                </c:pt>
                <c:pt idx="88869" formatCode="0.00E+00">
                  <c:v>4.4299999999999998E-4</c:v>
                </c:pt>
                <c:pt idx="88870" formatCode="0.00E+00">
                  <c:v>4.4299999999999998E-4</c:v>
                </c:pt>
                <c:pt idx="88871" formatCode="0.00E+00">
                  <c:v>4.4299999999999998E-4</c:v>
                </c:pt>
                <c:pt idx="88872" formatCode="0.00E+00">
                  <c:v>4.4299999999999998E-4</c:v>
                </c:pt>
                <c:pt idx="88873" formatCode="0.00E+00">
                  <c:v>4.4299999999999998E-4</c:v>
                </c:pt>
                <c:pt idx="88874" formatCode="0.00E+00">
                  <c:v>4.4299999999999998E-4</c:v>
                </c:pt>
                <c:pt idx="88875" formatCode="0.00E+00">
                  <c:v>4.4299999999999998E-4</c:v>
                </c:pt>
                <c:pt idx="88876" formatCode="0.00E+00">
                  <c:v>4.4299999999999998E-4</c:v>
                </c:pt>
                <c:pt idx="88877" formatCode="0.00E+00">
                  <c:v>4.4299999999999998E-4</c:v>
                </c:pt>
                <c:pt idx="88878" formatCode="0.00E+00">
                  <c:v>4.4299999999999998E-4</c:v>
                </c:pt>
                <c:pt idx="88879" formatCode="0.00E+00">
                  <c:v>4.4299999999999998E-4</c:v>
                </c:pt>
                <c:pt idx="88880" formatCode="0.00E+00">
                  <c:v>4.4299999999999998E-4</c:v>
                </c:pt>
                <c:pt idx="88881" formatCode="0.00E+00">
                  <c:v>4.4299999999999998E-4</c:v>
                </c:pt>
                <c:pt idx="88882" formatCode="0.00E+00">
                  <c:v>4.4299999999999998E-4</c:v>
                </c:pt>
                <c:pt idx="88883" formatCode="0.00E+00">
                  <c:v>4.4299999999999998E-4</c:v>
                </c:pt>
                <c:pt idx="88884" formatCode="0.00E+00">
                  <c:v>4.4299999999999998E-4</c:v>
                </c:pt>
                <c:pt idx="88885" formatCode="0.00E+00">
                  <c:v>4.4299999999999998E-4</c:v>
                </c:pt>
                <c:pt idx="88886" formatCode="0.00E+00">
                  <c:v>4.4299999999999998E-4</c:v>
                </c:pt>
                <c:pt idx="88887" formatCode="0.00E+00">
                  <c:v>4.4299999999999998E-4</c:v>
                </c:pt>
                <c:pt idx="88888" formatCode="0.00E+00">
                  <c:v>4.4200000000000001E-4</c:v>
                </c:pt>
                <c:pt idx="88889" formatCode="0.00E+00">
                  <c:v>4.4299999999999998E-4</c:v>
                </c:pt>
                <c:pt idx="88890" formatCode="0.00E+00">
                  <c:v>4.4299999999999998E-4</c:v>
                </c:pt>
                <c:pt idx="88891" formatCode="0.00E+00">
                  <c:v>4.4299999999999998E-4</c:v>
                </c:pt>
                <c:pt idx="88892" formatCode="0.00E+00">
                  <c:v>4.4299999999999998E-4</c:v>
                </c:pt>
                <c:pt idx="88893" formatCode="0.00E+00">
                  <c:v>4.4200000000000001E-4</c:v>
                </c:pt>
                <c:pt idx="88894" formatCode="0.00E+00">
                  <c:v>4.4200000000000001E-4</c:v>
                </c:pt>
                <c:pt idx="88895" formatCode="0.00E+00">
                  <c:v>4.4299999999999998E-4</c:v>
                </c:pt>
                <c:pt idx="88896" formatCode="0.00E+00">
                  <c:v>4.4299999999999998E-4</c:v>
                </c:pt>
                <c:pt idx="88897" formatCode="0.00E+00">
                  <c:v>4.4299999999999998E-4</c:v>
                </c:pt>
                <c:pt idx="88898" formatCode="0.00E+00">
                  <c:v>4.4299999999999998E-4</c:v>
                </c:pt>
                <c:pt idx="88899" formatCode="0.00E+00">
                  <c:v>4.4200000000000001E-4</c:v>
                </c:pt>
                <c:pt idx="88900" formatCode="0.00E+00">
                  <c:v>4.4200000000000001E-4</c:v>
                </c:pt>
                <c:pt idx="88901" formatCode="0.00E+00">
                  <c:v>4.4200000000000001E-4</c:v>
                </c:pt>
                <c:pt idx="88902" formatCode="0.00E+00">
                  <c:v>4.4200000000000001E-4</c:v>
                </c:pt>
                <c:pt idx="88903" formatCode="0.00E+00">
                  <c:v>4.4200000000000001E-4</c:v>
                </c:pt>
                <c:pt idx="88904" formatCode="0.00E+00">
                  <c:v>4.4299999999999998E-4</c:v>
                </c:pt>
                <c:pt idx="88905" formatCode="0.00E+00">
                  <c:v>4.4200000000000001E-4</c:v>
                </c:pt>
                <c:pt idx="88906" formatCode="0.00E+00">
                  <c:v>4.4200000000000001E-4</c:v>
                </c:pt>
                <c:pt idx="88907" formatCode="0.00E+00">
                  <c:v>4.4200000000000001E-4</c:v>
                </c:pt>
                <c:pt idx="88908" formatCode="0.00E+00">
                  <c:v>4.4200000000000001E-4</c:v>
                </c:pt>
                <c:pt idx="88909" formatCode="0.00E+00">
                  <c:v>4.4299999999999998E-4</c:v>
                </c:pt>
                <c:pt idx="88910" formatCode="0.00E+00">
                  <c:v>4.4299999999999998E-4</c:v>
                </c:pt>
                <c:pt idx="88911" formatCode="0.00E+00">
                  <c:v>4.4299999999999998E-4</c:v>
                </c:pt>
                <c:pt idx="88912" formatCode="0.00E+00">
                  <c:v>4.4200000000000001E-4</c:v>
                </c:pt>
                <c:pt idx="88913" formatCode="0.00E+00">
                  <c:v>4.4200000000000001E-4</c:v>
                </c:pt>
                <c:pt idx="88914" formatCode="0.00E+00">
                  <c:v>4.4200000000000001E-4</c:v>
                </c:pt>
                <c:pt idx="88915" formatCode="0.00E+00">
                  <c:v>4.4200000000000001E-4</c:v>
                </c:pt>
                <c:pt idx="88916" formatCode="0.00E+00">
                  <c:v>4.4299999999999998E-4</c:v>
                </c:pt>
                <c:pt idx="88917" formatCode="0.00E+00">
                  <c:v>4.4200000000000001E-4</c:v>
                </c:pt>
                <c:pt idx="88918" formatCode="0.00E+00">
                  <c:v>4.4200000000000001E-4</c:v>
                </c:pt>
                <c:pt idx="88919" formatCode="0.00E+00">
                  <c:v>4.4200000000000001E-4</c:v>
                </c:pt>
                <c:pt idx="88920" formatCode="0.00E+00">
                  <c:v>4.4200000000000001E-4</c:v>
                </c:pt>
                <c:pt idx="88921" formatCode="0.00E+00">
                  <c:v>4.4200000000000001E-4</c:v>
                </c:pt>
                <c:pt idx="88922" formatCode="0.00E+00">
                  <c:v>4.4200000000000001E-4</c:v>
                </c:pt>
                <c:pt idx="88923" formatCode="0.00E+00">
                  <c:v>4.4200000000000001E-4</c:v>
                </c:pt>
                <c:pt idx="88924" formatCode="0.00E+00">
                  <c:v>4.4200000000000001E-4</c:v>
                </c:pt>
                <c:pt idx="88925" formatCode="0.00E+00">
                  <c:v>4.4200000000000001E-4</c:v>
                </c:pt>
                <c:pt idx="88926" formatCode="0.00E+00">
                  <c:v>4.4200000000000001E-4</c:v>
                </c:pt>
                <c:pt idx="88927" formatCode="0.00E+00">
                  <c:v>4.4200000000000001E-4</c:v>
                </c:pt>
                <c:pt idx="88928" formatCode="0.00E+00">
                  <c:v>4.4200000000000001E-4</c:v>
                </c:pt>
                <c:pt idx="88929" formatCode="0.00E+00">
                  <c:v>4.4200000000000001E-4</c:v>
                </c:pt>
                <c:pt idx="88930" formatCode="0.00E+00">
                  <c:v>4.4200000000000001E-4</c:v>
                </c:pt>
                <c:pt idx="88931" formatCode="0.00E+00">
                  <c:v>4.4200000000000001E-4</c:v>
                </c:pt>
                <c:pt idx="88932" formatCode="0.00E+00">
                  <c:v>4.4200000000000001E-4</c:v>
                </c:pt>
                <c:pt idx="88933" formatCode="0.00E+00">
                  <c:v>4.4200000000000001E-4</c:v>
                </c:pt>
                <c:pt idx="88934" formatCode="0.00E+00">
                  <c:v>4.4200000000000001E-4</c:v>
                </c:pt>
                <c:pt idx="88935" formatCode="0.00E+00">
                  <c:v>4.4200000000000001E-4</c:v>
                </c:pt>
                <c:pt idx="88936" formatCode="0.00E+00">
                  <c:v>4.4200000000000001E-4</c:v>
                </c:pt>
                <c:pt idx="88937" formatCode="0.00E+00">
                  <c:v>4.4200000000000001E-4</c:v>
                </c:pt>
                <c:pt idx="88938" formatCode="0.00E+00">
                  <c:v>4.4200000000000001E-4</c:v>
                </c:pt>
                <c:pt idx="88939" formatCode="0.00E+00">
                  <c:v>4.4200000000000001E-4</c:v>
                </c:pt>
                <c:pt idx="88940" formatCode="0.00E+00">
                  <c:v>4.4200000000000001E-4</c:v>
                </c:pt>
                <c:pt idx="88941" formatCode="0.00E+00">
                  <c:v>4.4200000000000001E-4</c:v>
                </c:pt>
                <c:pt idx="88942" formatCode="0.00E+00">
                  <c:v>4.4200000000000001E-4</c:v>
                </c:pt>
                <c:pt idx="88943" formatCode="0.00E+00">
                  <c:v>4.4200000000000001E-4</c:v>
                </c:pt>
                <c:pt idx="88944" formatCode="0.00E+00">
                  <c:v>4.4200000000000001E-4</c:v>
                </c:pt>
                <c:pt idx="88945" formatCode="0.00E+00">
                  <c:v>4.4200000000000001E-4</c:v>
                </c:pt>
                <c:pt idx="88946" formatCode="0.00E+00">
                  <c:v>4.4200000000000001E-4</c:v>
                </c:pt>
                <c:pt idx="88947" formatCode="0.00E+00">
                  <c:v>4.4200000000000001E-4</c:v>
                </c:pt>
                <c:pt idx="88948" formatCode="0.00E+00">
                  <c:v>4.4200000000000001E-4</c:v>
                </c:pt>
                <c:pt idx="88949" formatCode="0.00E+00">
                  <c:v>4.4200000000000001E-4</c:v>
                </c:pt>
                <c:pt idx="88950" formatCode="0.00E+00">
                  <c:v>4.4200000000000001E-4</c:v>
                </c:pt>
                <c:pt idx="88951" formatCode="0.00E+00">
                  <c:v>4.4200000000000001E-4</c:v>
                </c:pt>
                <c:pt idx="88952" formatCode="0.00E+00">
                  <c:v>4.4200000000000001E-4</c:v>
                </c:pt>
                <c:pt idx="88953" formatCode="0.00E+00">
                  <c:v>4.4200000000000001E-4</c:v>
                </c:pt>
                <c:pt idx="88954" formatCode="0.00E+00">
                  <c:v>4.4200000000000001E-4</c:v>
                </c:pt>
                <c:pt idx="88955" formatCode="0.00E+00">
                  <c:v>4.4200000000000001E-4</c:v>
                </c:pt>
                <c:pt idx="88956" formatCode="0.00E+00">
                  <c:v>4.4200000000000001E-4</c:v>
                </c:pt>
                <c:pt idx="88957" formatCode="0.00E+00">
                  <c:v>4.4200000000000001E-4</c:v>
                </c:pt>
                <c:pt idx="88958" formatCode="0.00E+00">
                  <c:v>4.4200000000000001E-4</c:v>
                </c:pt>
                <c:pt idx="88959" formatCode="0.00E+00">
                  <c:v>4.4200000000000001E-4</c:v>
                </c:pt>
                <c:pt idx="88960" formatCode="0.00E+00">
                  <c:v>4.4200000000000001E-4</c:v>
                </c:pt>
                <c:pt idx="88961" formatCode="0.00E+00">
                  <c:v>4.4200000000000001E-4</c:v>
                </c:pt>
                <c:pt idx="88962" formatCode="0.00E+00">
                  <c:v>4.4200000000000001E-4</c:v>
                </c:pt>
                <c:pt idx="88963" formatCode="0.00E+00">
                  <c:v>4.4200000000000001E-4</c:v>
                </c:pt>
                <c:pt idx="88964" formatCode="0.00E+00">
                  <c:v>4.4200000000000001E-4</c:v>
                </c:pt>
                <c:pt idx="88965" formatCode="0.00E+00">
                  <c:v>4.4200000000000001E-4</c:v>
                </c:pt>
                <c:pt idx="88966" formatCode="0.00E+00">
                  <c:v>4.4200000000000001E-4</c:v>
                </c:pt>
                <c:pt idx="88967" formatCode="0.00E+00">
                  <c:v>4.4200000000000001E-4</c:v>
                </c:pt>
                <c:pt idx="88968" formatCode="0.00E+00">
                  <c:v>4.4200000000000001E-4</c:v>
                </c:pt>
                <c:pt idx="88969" formatCode="0.00E+00">
                  <c:v>4.4200000000000001E-4</c:v>
                </c:pt>
                <c:pt idx="88970" formatCode="0.00E+00">
                  <c:v>4.4200000000000001E-4</c:v>
                </c:pt>
                <c:pt idx="88971" formatCode="0.00E+00">
                  <c:v>4.4200000000000001E-4</c:v>
                </c:pt>
                <c:pt idx="88972" formatCode="0.00E+00">
                  <c:v>4.4200000000000001E-4</c:v>
                </c:pt>
                <c:pt idx="88973" formatCode="0.00E+00">
                  <c:v>4.4200000000000001E-4</c:v>
                </c:pt>
                <c:pt idx="88974" formatCode="0.00E+00">
                  <c:v>4.4200000000000001E-4</c:v>
                </c:pt>
                <c:pt idx="88975" formatCode="0.00E+00">
                  <c:v>4.4200000000000001E-4</c:v>
                </c:pt>
                <c:pt idx="88976" formatCode="0.00E+00">
                  <c:v>4.4200000000000001E-4</c:v>
                </c:pt>
                <c:pt idx="88977" formatCode="0.00E+00">
                  <c:v>4.4200000000000001E-4</c:v>
                </c:pt>
                <c:pt idx="88978" formatCode="0.00E+00">
                  <c:v>4.4200000000000001E-4</c:v>
                </c:pt>
                <c:pt idx="88979" formatCode="0.00E+00">
                  <c:v>4.4099999999999999E-4</c:v>
                </c:pt>
                <c:pt idx="88980" formatCode="0.00E+00">
                  <c:v>4.4200000000000001E-4</c:v>
                </c:pt>
                <c:pt idx="88981" formatCode="0.00E+00">
                  <c:v>4.4200000000000001E-4</c:v>
                </c:pt>
                <c:pt idx="88982" formatCode="0.00E+00">
                  <c:v>4.4099999999999999E-4</c:v>
                </c:pt>
                <c:pt idx="88983" formatCode="0.00E+00">
                  <c:v>4.4200000000000001E-4</c:v>
                </c:pt>
                <c:pt idx="88984" formatCode="0.00E+00">
                  <c:v>4.4200000000000001E-4</c:v>
                </c:pt>
                <c:pt idx="88985" formatCode="0.00E+00">
                  <c:v>4.4200000000000001E-4</c:v>
                </c:pt>
                <c:pt idx="88986" formatCode="0.00E+00">
                  <c:v>4.4200000000000001E-4</c:v>
                </c:pt>
                <c:pt idx="88987" formatCode="0.00E+00">
                  <c:v>4.4200000000000001E-4</c:v>
                </c:pt>
                <c:pt idx="88988" formatCode="0.00E+00">
                  <c:v>4.4200000000000001E-4</c:v>
                </c:pt>
                <c:pt idx="88989" formatCode="0.00E+00">
                  <c:v>4.4200000000000001E-4</c:v>
                </c:pt>
                <c:pt idx="88990" formatCode="0.00E+00">
                  <c:v>4.4200000000000001E-4</c:v>
                </c:pt>
                <c:pt idx="88991" formatCode="0.00E+00">
                  <c:v>4.4200000000000001E-4</c:v>
                </c:pt>
                <c:pt idx="88992" formatCode="0.00E+00">
                  <c:v>4.4099999999999999E-4</c:v>
                </c:pt>
                <c:pt idx="88993" formatCode="0.00E+00">
                  <c:v>4.4200000000000001E-4</c:v>
                </c:pt>
                <c:pt idx="88994" formatCode="0.00E+00">
                  <c:v>4.4200000000000001E-4</c:v>
                </c:pt>
                <c:pt idx="88995" formatCode="0.00E+00">
                  <c:v>4.4099999999999999E-4</c:v>
                </c:pt>
                <c:pt idx="88996" formatCode="0.00E+00">
                  <c:v>4.4099999999999999E-4</c:v>
                </c:pt>
                <c:pt idx="88997" formatCode="0.00E+00">
                  <c:v>4.4200000000000001E-4</c:v>
                </c:pt>
                <c:pt idx="88998" formatCode="0.00E+00">
                  <c:v>4.4099999999999999E-4</c:v>
                </c:pt>
                <c:pt idx="88999" formatCode="0.00E+00">
                  <c:v>4.4099999999999999E-4</c:v>
                </c:pt>
                <c:pt idx="89000" formatCode="0.00E+00">
                  <c:v>4.4200000000000001E-4</c:v>
                </c:pt>
                <c:pt idx="89001" formatCode="0.00E+00">
                  <c:v>4.4099999999999999E-4</c:v>
                </c:pt>
                <c:pt idx="89002" formatCode="0.00E+00">
                  <c:v>4.4099999999999999E-4</c:v>
                </c:pt>
                <c:pt idx="89003" formatCode="0.00E+00">
                  <c:v>4.4200000000000001E-4</c:v>
                </c:pt>
                <c:pt idx="89004" formatCode="0.00E+00">
                  <c:v>4.4099999999999999E-4</c:v>
                </c:pt>
                <c:pt idx="89005" formatCode="0.00E+00">
                  <c:v>4.4099999999999999E-4</c:v>
                </c:pt>
                <c:pt idx="89006" formatCode="0.00E+00">
                  <c:v>4.4099999999999999E-4</c:v>
                </c:pt>
                <c:pt idx="89007" formatCode="0.00E+00">
                  <c:v>4.4099999999999999E-4</c:v>
                </c:pt>
                <c:pt idx="89008" formatCode="0.00E+00">
                  <c:v>4.4099999999999999E-4</c:v>
                </c:pt>
                <c:pt idx="89009" formatCode="0.00E+00">
                  <c:v>4.4099999999999999E-4</c:v>
                </c:pt>
                <c:pt idx="89010" formatCode="0.00E+00">
                  <c:v>4.4099999999999999E-4</c:v>
                </c:pt>
                <c:pt idx="89011" formatCode="0.00E+00">
                  <c:v>4.4099999999999999E-4</c:v>
                </c:pt>
                <c:pt idx="89012" formatCode="0.00E+00">
                  <c:v>4.4099999999999999E-4</c:v>
                </c:pt>
                <c:pt idx="89013" formatCode="0.00E+00">
                  <c:v>4.4099999999999999E-4</c:v>
                </c:pt>
                <c:pt idx="89014" formatCode="0.00E+00">
                  <c:v>4.4099999999999999E-4</c:v>
                </c:pt>
                <c:pt idx="89015" formatCode="0.00E+00">
                  <c:v>4.4099999999999999E-4</c:v>
                </c:pt>
                <c:pt idx="89016" formatCode="0.00E+00">
                  <c:v>4.4099999999999999E-4</c:v>
                </c:pt>
                <c:pt idx="89017" formatCode="0.00E+00">
                  <c:v>4.4099999999999999E-4</c:v>
                </c:pt>
                <c:pt idx="89018" formatCode="0.00E+00">
                  <c:v>4.4099999999999999E-4</c:v>
                </c:pt>
                <c:pt idx="89019" formatCode="0.00E+00">
                  <c:v>4.4099999999999999E-4</c:v>
                </c:pt>
                <c:pt idx="89020" formatCode="0.00E+00">
                  <c:v>4.4099999999999999E-4</c:v>
                </c:pt>
                <c:pt idx="89021" formatCode="0.00E+00">
                  <c:v>4.4099999999999999E-4</c:v>
                </c:pt>
                <c:pt idx="89022" formatCode="0.00E+00">
                  <c:v>4.4099999999999999E-4</c:v>
                </c:pt>
                <c:pt idx="89023" formatCode="0.00E+00">
                  <c:v>4.4099999999999999E-4</c:v>
                </c:pt>
                <c:pt idx="89024" formatCode="0.00E+00">
                  <c:v>4.4099999999999999E-4</c:v>
                </c:pt>
                <c:pt idx="89025" formatCode="0.00E+00">
                  <c:v>4.4099999999999999E-4</c:v>
                </c:pt>
                <c:pt idx="89026" formatCode="0.00E+00">
                  <c:v>4.4099999999999999E-4</c:v>
                </c:pt>
                <c:pt idx="89027" formatCode="0.00E+00">
                  <c:v>4.4099999999999999E-4</c:v>
                </c:pt>
                <c:pt idx="89028" formatCode="0.00E+00">
                  <c:v>4.4099999999999999E-4</c:v>
                </c:pt>
                <c:pt idx="89029" formatCode="0.00E+00">
                  <c:v>4.4099999999999999E-4</c:v>
                </c:pt>
                <c:pt idx="89030" formatCode="0.00E+00">
                  <c:v>4.4099999999999999E-4</c:v>
                </c:pt>
                <c:pt idx="89031" formatCode="0.00E+00">
                  <c:v>4.4099999999999999E-4</c:v>
                </c:pt>
                <c:pt idx="89032" formatCode="0.00E+00">
                  <c:v>4.4099999999999999E-4</c:v>
                </c:pt>
                <c:pt idx="89033" formatCode="0.00E+00">
                  <c:v>4.4099999999999999E-4</c:v>
                </c:pt>
                <c:pt idx="89034" formatCode="0.00E+00">
                  <c:v>4.4099999999999999E-4</c:v>
                </c:pt>
                <c:pt idx="89035" formatCode="0.00E+00">
                  <c:v>4.4099999999999999E-4</c:v>
                </c:pt>
                <c:pt idx="89036" formatCode="0.00E+00">
                  <c:v>4.4099999999999999E-4</c:v>
                </c:pt>
                <c:pt idx="89037" formatCode="0.00E+00">
                  <c:v>4.4099999999999999E-4</c:v>
                </c:pt>
                <c:pt idx="89038" formatCode="0.00E+00">
                  <c:v>4.4099999999999999E-4</c:v>
                </c:pt>
                <c:pt idx="89039" formatCode="0.00E+00">
                  <c:v>4.4099999999999999E-4</c:v>
                </c:pt>
                <c:pt idx="89040" formatCode="0.00E+00">
                  <c:v>4.4099999999999999E-4</c:v>
                </c:pt>
                <c:pt idx="89041" formatCode="0.00E+00">
                  <c:v>4.4099999999999999E-4</c:v>
                </c:pt>
                <c:pt idx="89042" formatCode="0.00E+00">
                  <c:v>4.4099999999999999E-4</c:v>
                </c:pt>
                <c:pt idx="89043" formatCode="0.00E+00">
                  <c:v>4.4099999999999999E-4</c:v>
                </c:pt>
                <c:pt idx="89044" formatCode="0.00E+00">
                  <c:v>4.4099999999999999E-4</c:v>
                </c:pt>
                <c:pt idx="89045" formatCode="0.00E+00">
                  <c:v>4.4099999999999999E-4</c:v>
                </c:pt>
                <c:pt idx="89046" formatCode="0.00E+00">
                  <c:v>4.4099999999999999E-4</c:v>
                </c:pt>
                <c:pt idx="89047" formatCode="0.00E+00">
                  <c:v>4.4099999999999999E-4</c:v>
                </c:pt>
                <c:pt idx="89048" formatCode="0.00E+00">
                  <c:v>4.4099999999999999E-4</c:v>
                </c:pt>
                <c:pt idx="89049" formatCode="0.00E+00">
                  <c:v>4.4099999999999999E-4</c:v>
                </c:pt>
                <c:pt idx="89050" formatCode="0.00E+00">
                  <c:v>4.4099999999999999E-4</c:v>
                </c:pt>
                <c:pt idx="89051" formatCode="0.00E+00">
                  <c:v>4.4099999999999999E-4</c:v>
                </c:pt>
                <c:pt idx="89052" formatCode="0.00E+00">
                  <c:v>4.4099999999999999E-4</c:v>
                </c:pt>
                <c:pt idx="89053" formatCode="0.00E+00">
                  <c:v>4.4099999999999999E-4</c:v>
                </c:pt>
                <c:pt idx="89054" formatCode="0.00E+00">
                  <c:v>4.4099999999999999E-4</c:v>
                </c:pt>
                <c:pt idx="89055" formatCode="0.00E+00">
                  <c:v>4.4099999999999999E-4</c:v>
                </c:pt>
                <c:pt idx="89056" formatCode="0.00E+00">
                  <c:v>4.4099999999999999E-4</c:v>
                </c:pt>
                <c:pt idx="89057" formatCode="0.00E+00">
                  <c:v>4.4099999999999999E-4</c:v>
                </c:pt>
                <c:pt idx="89058" formatCode="0.00E+00">
                  <c:v>4.4099999999999999E-4</c:v>
                </c:pt>
                <c:pt idx="89059" formatCode="0.00E+00">
                  <c:v>4.4099999999999999E-4</c:v>
                </c:pt>
                <c:pt idx="89060" formatCode="0.00E+00">
                  <c:v>4.4099999999999999E-4</c:v>
                </c:pt>
                <c:pt idx="89061" formatCode="0.00E+00">
                  <c:v>4.4099999999999999E-4</c:v>
                </c:pt>
                <c:pt idx="89062" formatCode="0.00E+00">
                  <c:v>4.4099999999999999E-4</c:v>
                </c:pt>
                <c:pt idx="89063" formatCode="0.00E+00">
                  <c:v>4.4099999999999999E-4</c:v>
                </c:pt>
                <c:pt idx="89064" formatCode="0.00E+00">
                  <c:v>4.4099999999999999E-4</c:v>
                </c:pt>
                <c:pt idx="89065" formatCode="0.00E+00">
                  <c:v>4.4099999999999999E-4</c:v>
                </c:pt>
                <c:pt idx="89066" formatCode="0.00E+00">
                  <c:v>4.4099999999999999E-4</c:v>
                </c:pt>
                <c:pt idx="89067" formatCode="0.00E+00">
                  <c:v>4.4099999999999999E-4</c:v>
                </c:pt>
                <c:pt idx="89068" formatCode="0.00E+00">
                  <c:v>4.4099999999999999E-4</c:v>
                </c:pt>
                <c:pt idx="89069" formatCode="0.00E+00">
                  <c:v>4.4099999999999999E-4</c:v>
                </c:pt>
                <c:pt idx="89070" formatCode="0.00E+00">
                  <c:v>4.4099999999999999E-4</c:v>
                </c:pt>
                <c:pt idx="89071" formatCode="0.00E+00">
                  <c:v>4.4099999999999999E-4</c:v>
                </c:pt>
                <c:pt idx="89072" formatCode="0.00E+00">
                  <c:v>4.4099999999999999E-4</c:v>
                </c:pt>
                <c:pt idx="89073" formatCode="0.00E+00">
                  <c:v>4.4099999999999999E-4</c:v>
                </c:pt>
                <c:pt idx="89074" formatCode="0.00E+00">
                  <c:v>4.4099999999999999E-4</c:v>
                </c:pt>
                <c:pt idx="89075" formatCode="0.00E+00">
                  <c:v>4.4099999999999999E-4</c:v>
                </c:pt>
                <c:pt idx="89076" formatCode="0.00E+00">
                  <c:v>4.4099999999999999E-4</c:v>
                </c:pt>
                <c:pt idx="89077" formatCode="0.00E+00">
                  <c:v>4.4099999999999999E-4</c:v>
                </c:pt>
                <c:pt idx="89078" formatCode="0.00E+00">
                  <c:v>4.4099999999999999E-4</c:v>
                </c:pt>
                <c:pt idx="89079" formatCode="0.00E+00">
                  <c:v>4.4099999999999999E-4</c:v>
                </c:pt>
                <c:pt idx="89080" formatCode="0.00E+00">
                  <c:v>4.4099999999999999E-4</c:v>
                </c:pt>
                <c:pt idx="89081" formatCode="0.00E+00">
                  <c:v>4.4099999999999999E-4</c:v>
                </c:pt>
                <c:pt idx="89082" formatCode="0.00E+00">
                  <c:v>4.4099999999999999E-4</c:v>
                </c:pt>
                <c:pt idx="89083" formatCode="0.00E+00">
                  <c:v>4.4000000000000002E-4</c:v>
                </c:pt>
                <c:pt idx="89084" formatCode="0.00E+00">
                  <c:v>4.4099999999999999E-4</c:v>
                </c:pt>
                <c:pt idx="89085" formatCode="0.00E+00">
                  <c:v>4.4099999999999999E-4</c:v>
                </c:pt>
                <c:pt idx="89086" formatCode="0.00E+00">
                  <c:v>4.4099999999999999E-4</c:v>
                </c:pt>
                <c:pt idx="89087" formatCode="0.00E+00">
                  <c:v>4.4099999999999999E-4</c:v>
                </c:pt>
                <c:pt idx="89088" formatCode="0.00E+00">
                  <c:v>4.4099999999999999E-4</c:v>
                </c:pt>
                <c:pt idx="89089" formatCode="0.00E+00">
                  <c:v>4.4099999999999999E-4</c:v>
                </c:pt>
                <c:pt idx="89090" formatCode="0.00E+00">
                  <c:v>4.4099999999999999E-4</c:v>
                </c:pt>
                <c:pt idx="89091" formatCode="0.00E+00">
                  <c:v>4.4099999999999999E-4</c:v>
                </c:pt>
                <c:pt idx="89092" formatCode="0.00E+00">
                  <c:v>4.4099999999999999E-4</c:v>
                </c:pt>
                <c:pt idx="89093" formatCode="0.00E+00">
                  <c:v>4.4099999999999999E-4</c:v>
                </c:pt>
                <c:pt idx="89094" formatCode="0.00E+00">
                  <c:v>4.4099999999999999E-4</c:v>
                </c:pt>
                <c:pt idx="89095" formatCode="0.00E+00">
                  <c:v>4.4099999999999999E-4</c:v>
                </c:pt>
                <c:pt idx="89096" formatCode="0.00E+00">
                  <c:v>4.4099999999999999E-4</c:v>
                </c:pt>
                <c:pt idx="89097" formatCode="0.00E+00">
                  <c:v>4.4000000000000002E-4</c:v>
                </c:pt>
                <c:pt idx="89098" formatCode="0.00E+00">
                  <c:v>4.4000000000000002E-4</c:v>
                </c:pt>
                <c:pt idx="89099" formatCode="0.00E+00">
                  <c:v>4.4000000000000002E-4</c:v>
                </c:pt>
                <c:pt idx="89100" formatCode="0.00E+00">
                  <c:v>4.4000000000000002E-4</c:v>
                </c:pt>
                <c:pt idx="89101" formatCode="0.00E+00">
                  <c:v>4.4000000000000002E-4</c:v>
                </c:pt>
                <c:pt idx="89102" formatCode="0.00E+00">
                  <c:v>4.4000000000000002E-4</c:v>
                </c:pt>
                <c:pt idx="89103" formatCode="0.00E+00">
                  <c:v>4.4000000000000002E-4</c:v>
                </c:pt>
                <c:pt idx="89104" formatCode="0.00E+00">
                  <c:v>4.4000000000000002E-4</c:v>
                </c:pt>
                <c:pt idx="89105" formatCode="0.00E+00">
                  <c:v>4.4000000000000002E-4</c:v>
                </c:pt>
                <c:pt idx="89106" formatCode="0.00E+00">
                  <c:v>4.4000000000000002E-4</c:v>
                </c:pt>
                <c:pt idx="89107" formatCode="0.00E+00">
                  <c:v>4.4099999999999999E-4</c:v>
                </c:pt>
                <c:pt idx="89108" formatCode="0.00E+00">
                  <c:v>4.4099999999999999E-4</c:v>
                </c:pt>
                <c:pt idx="89109" formatCode="0.00E+00">
                  <c:v>4.4000000000000002E-4</c:v>
                </c:pt>
                <c:pt idx="89110" formatCode="0.00E+00">
                  <c:v>4.4000000000000002E-4</c:v>
                </c:pt>
                <c:pt idx="89111" formatCode="0.00E+00">
                  <c:v>4.4000000000000002E-4</c:v>
                </c:pt>
                <c:pt idx="89112" formatCode="0.00E+00">
                  <c:v>4.4000000000000002E-4</c:v>
                </c:pt>
                <c:pt idx="89113" formatCode="0.00E+00">
                  <c:v>4.4000000000000002E-4</c:v>
                </c:pt>
                <c:pt idx="89114" formatCode="0.00E+00">
                  <c:v>4.4000000000000002E-4</c:v>
                </c:pt>
                <c:pt idx="89115" formatCode="0.00E+00">
                  <c:v>4.4000000000000002E-4</c:v>
                </c:pt>
                <c:pt idx="89116" formatCode="0.00E+00">
                  <c:v>4.4000000000000002E-4</c:v>
                </c:pt>
                <c:pt idx="89117" formatCode="0.00E+00">
                  <c:v>4.4000000000000002E-4</c:v>
                </c:pt>
                <c:pt idx="89118" formatCode="0.00E+00">
                  <c:v>4.4000000000000002E-4</c:v>
                </c:pt>
                <c:pt idx="89119" formatCode="0.00E+00">
                  <c:v>4.4000000000000002E-4</c:v>
                </c:pt>
                <c:pt idx="89120" formatCode="0.00E+00">
                  <c:v>4.4000000000000002E-4</c:v>
                </c:pt>
                <c:pt idx="89121" formatCode="0.00E+00">
                  <c:v>4.4000000000000002E-4</c:v>
                </c:pt>
                <c:pt idx="89122" formatCode="0.00E+00">
                  <c:v>4.4000000000000002E-4</c:v>
                </c:pt>
                <c:pt idx="89123" formatCode="0.00E+00">
                  <c:v>4.4000000000000002E-4</c:v>
                </c:pt>
                <c:pt idx="89124" formatCode="0.00E+00">
                  <c:v>4.4000000000000002E-4</c:v>
                </c:pt>
                <c:pt idx="89125" formatCode="0.00E+00">
                  <c:v>4.4000000000000002E-4</c:v>
                </c:pt>
                <c:pt idx="89126" formatCode="0.00E+00">
                  <c:v>4.4000000000000002E-4</c:v>
                </c:pt>
                <c:pt idx="89127" formatCode="0.00E+00">
                  <c:v>4.4000000000000002E-4</c:v>
                </c:pt>
                <c:pt idx="89128" formatCode="0.00E+00">
                  <c:v>4.4000000000000002E-4</c:v>
                </c:pt>
                <c:pt idx="89129" formatCode="0.00E+00">
                  <c:v>4.4000000000000002E-4</c:v>
                </c:pt>
                <c:pt idx="89130" formatCode="0.00E+00">
                  <c:v>4.4000000000000002E-4</c:v>
                </c:pt>
                <c:pt idx="89131" formatCode="0.00E+00">
                  <c:v>4.4200000000000001E-4</c:v>
                </c:pt>
                <c:pt idx="89132" formatCode="0.00E+00">
                  <c:v>4.7199999999999998E-4</c:v>
                </c:pt>
                <c:pt idx="89133" formatCode="0.00E+00">
                  <c:v>6.0999999999999997E-4</c:v>
                </c:pt>
                <c:pt idx="89134" formatCode="0.00E+00">
                  <c:v>8.03E-4</c:v>
                </c:pt>
                <c:pt idx="89135" formatCode="0.00E+00">
                  <c:v>8.7000000000000001E-4</c:v>
                </c:pt>
                <c:pt idx="89136" formatCode="0.00E+00">
                  <c:v>8.2899999999999998E-4</c:v>
                </c:pt>
                <c:pt idx="89137" formatCode="0.00E+00">
                  <c:v>8.03E-4</c:v>
                </c:pt>
                <c:pt idx="89138" formatCode="0.00E+00">
                  <c:v>8.0099999999999995E-4</c:v>
                </c:pt>
                <c:pt idx="89139" formatCode="0.00E+00">
                  <c:v>7.8600000000000002E-4</c:v>
                </c:pt>
                <c:pt idx="89140" formatCode="0.00E+00">
                  <c:v>7.8100000000000001E-4</c:v>
                </c:pt>
                <c:pt idx="89141" formatCode="0.00E+00">
                  <c:v>7.76E-4</c:v>
                </c:pt>
                <c:pt idx="89142" formatCode="0.00E+00">
                  <c:v>7.6900000000000004E-4</c:v>
                </c:pt>
                <c:pt idx="89143" formatCode="0.00E+00">
                  <c:v>7.6800000000000002E-4</c:v>
                </c:pt>
                <c:pt idx="89144" formatCode="0.00E+00">
                  <c:v>7.6199999999999998E-4</c:v>
                </c:pt>
                <c:pt idx="89145" formatCode="0.00E+00">
                  <c:v>7.6099999999999996E-4</c:v>
                </c:pt>
                <c:pt idx="89146" formatCode="0.00E+00">
                  <c:v>7.5699999999999997E-4</c:v>
                </c:pt>
                <c:pt idx="89147" formatCode="0.00E+00">
                  <c:v>7.5500000000000003E-4</c:v>
                </c:pt>
                <c:pt idx="89148" formatCode="0.00E+00">
                  <c:v>7.5199999999999996E-4</c:v>
                </c:pt>
                <c:pt idx="89149" formatCode="0.00E+00">
                  <c:v>7.5000000000000002E-4</c:v>
                </c:pt>
                <c:pt idx="89150" formatCode="0.00E+00">
                  <c:v>7.4799999999999997E-4</c:v>
                </c:pt>
                <c:pt idx="89151" formatCode="0.00E+00">
                  <c:v>7.4600000000000003E-4</c:v>
                </c:pt>
                <c:pt idx="89152" formatCode="0.00E+00">
                  <c:v>7.4399999999999998E-4</c:v>
                </c:pt>
                <c:pt idx="89153" formatCode="0.00E+00">
                  <c:v>7.4299999999999995E-4</c:v>
                </c:pt>
                <c:pt idx="89154" formatCode="0.00E+00">
                  <c:v>7.4100000000000001E-4</c:v>
                </c:pt>
                <c:pt idx="89155" formatCode="0.00E+00">
                  <c:v>7.3899999999999997E-4</c:v>
                </c:pt>
                <c:pt idx="89156" formatCode="0.00E+00">
                  <c:v>7.3800000000000005E-4</c:v>
                </c:pt>
                <c:pt idx="89157" formatCode="0.00E+00">
                  <c:v>7.3700000000000002E-4</c:v>
                </c:pt>
                <c:pt idx="89158" formatCode="0.00E+00">
                  <c:v>7.3499999999999998E-4</c:v>
                </c:pt>
                <c:pt idx="89159" formatCode="0.00E+00">
                  <c:v>7.3399999999999995E-4</c:v>
                </c:pt>
                <c:pt idx="89160" formatCode="0.00E+00">
                  <c:v>7.3200000000000001E-4</c:v>
                </c:pt>
                <c:pt idx="89161" formatCode="0.00E+00">
                  <c:v>7.3099999999999999E-4</c:v>
                </c:pt>
                <c:pt idx="89162" formatCode="0.00E+00">
                  <c:v>7.2999999999999996E-4</c:v>
                </c:pt>
                <c:pt idx="89163" formatCode="0.00E+00">
                  <c:v>7.2900000000000005E-4</c:v>
                </c:pt>
                <c:pt idx="89164" formatCode="0.00E+00">
                  <c:v>7.2800000000000002E-4</c:v>
                </c:pt>
                <c:pt idx="89165" formatCode="0.00E+00">
                  <c:v>7.2599999999999997E-4</c:v>
                </c:pt>
                <c:pt idx="89166" formatCode="0.00E+00">
                  <c:v>7.2499999999999995E-4</c:v>
                </c:pt>
                <c:pt idx="89167" formatCode="0.00E+00">
                  <c:v>7.2400000000000003E-4</c:v>
                </c:pt>
                <c:pt idx="89168" formatCode="0.00E+00">
                  <c:v>7.2300000000000001E-4</c:v>
                </c:pt>
                <c:pt idx="89169" formatCode="0.00E+00">
                  <c:v>7.2199999999999999E-4</c:v>
                </c:pt>
                <c:pt idx="89170" formatCode="0.00E+00">
                  <c:v>7.2099999999999996E-4</c:v>
                </c:pt>
                <c:pt idx="89171" formatCode="0.00E+00">
                  <c:v>7.1900000000000002E-4</c:v>
                </c:pt>
                <c:pt idx="89172" formatCode="0.00E+00">
                  <c:v>7.18E-4</c:v>
                </c:pt>
                <c:pt idx="89173" formatCode="0.00E+00">
                  <c:v>7.1699999999999997E-4</c:v>
                </c:pt>
                <c:pt idx="89174" formatCode="0.00E+00">
                  <c:v>7.1599999999999995E-4</c:v>
                </c:pt>
                <c:pt idx="89175" formatCode="0.00E+00">
                  <c:v>7.1500000000000003E-4</c:v>
                </c:pt>
                <c:pt idx="89176" formatCode="0.00E+00">
                  <c:v>7.1400000000000001E-4</c:v>
                </c:pt>
                <c:pt idx="89177" formatCode="0.00E+00">
                  <c:v>7.1299999999999998E-4</c:v>
                </c:pt>
                <c:pt idx="89178" formatCode="0.00E+00">
                  <c:v>7.1199999999999996E-4</c:v>
                </c:pt>
                <c:pt idx="89179" formatCode="0.00E+00">
                  <c:v>7.1100000000000004E-4</c:v>
                </c:pt>
                <c:pt idx="89180" formatCode="0.00E+00">
                  <c:v>7.1000000000000002E-4</c:v>
                </c:pt>
                <c:pt idx="89181" formatCode="0.00E+00">
                  <c:v>7.0899999999999999E-4</c:v>
                </c:pt>
                <c:pt idx="89182" formatCode="0.00E+00">
                  <c:v>7.0799999999999997E-4</c:v>
                </c:pt>
                <c:pt idx="89183" formatCode="0.00E+00">
                  <c:v>7.0699999999999995E-4</c:v>
                </c:pt>
                <c:pt idx="89184" formatCode="0.00E+00">
                  <c:v>7.0600000000000003E-4</c:v>
                </c:pt>
                <c:pt idx="89185" formatCode="0.00E+00">
                  <c:v>7.0500000000000001E-4</c:v>
                </c:pt>
                <c:pt idx="89186" formatCode="0.00E+00">
                  <c:v>7.0399999999999998E-4</c:v>
                </c:pt>
                <c:pt idx="89187" formatCode="0.00E+00">
                  <c:v>7.0299999999999996E-4</c:v>
                </c:pt>
                <c:pt idx="89188" formatCode="0.00E+00">
                  <c:v>7.0200000000000004E-4</c:v>
                </c:pt>
                <c:pt idx="89189" formatCode="0.00E+00">
                  <c:v>7.0100000000000002E-4</c:v>
                </c:pt>
                <c:pt idx="89190" formatCode="0.00E+00">
                  <c:v>6.9999999999999999E-4</c:v>
                </c:pt>
                <c:pt idx="89191" formatCode="0.00E+00">
                  <c:v>6.9899999999999997E-4</c:v>
                </c:pt>
                <c:pt idx="89192" formatCode="0.00E+00">
                  <c:v>6.9800000000000005E-4</c:v>
                </c:pt>
                <c:pt idx="89193" formatCode="0.00E+00">
                  <c:v>6.9700000000000003E-4</c:v>
                </c:pt>
                <c:pt idx="89194" formatCode="0.00E+00">
                  <c:v>6.96E-4</c:v>
                </c:pt>
                <c:pt idx="89195" formatCode="0.00E+00">
                  <c:v>6.96E-4</c:v>
                </c:pt>
                <c:pt idx="89196" formatCode="0.00E+00">
                  <c:v>6.9499999999999998E-4</c:v>
                </c:pt>
                <c:pt idx="89197" formatCode="0.00E+00">
                  <c:v>6.9399999999999996E-4</c:v>
                </c:pt>
                <c:pt idx="89198" formatCode="0.00E+00">
                  <c:v>6.9300000000000004E-4</c:v>
                </c:pt>
                <c:pt idx="89199" formatCode="0.00E+00">
                  <c:v>6.9200000000000002E-4</c:v>
                </c:pt>
                <c:pt idx="89200" formatCode="0.00E+00">
                  <c:v>6.9099999999999999E-4</c:v>
                </c:pt>
                <c:pt idx="89201" formatCode="0.00E+00">
                  <c:v>6.8999999999999997E-4</c:v>
                </c:pt>
                <c:pt idx="89202" formatCode="0.00E+00">
                  <c:v>6.8900000000000005E-4</c:v>
                </c:pt>
                <c:pt idx="89203" formatCode="0.00E+00">
                  <c:v>6.8800000000000003E-4</c:v>
                </c:pt>
                <c:pt idx="89204" formatCode="0.00E+00">
                  <c:v>6.87E-4</c:v>
                </c:pt>
                <c:pt idx="89205" formatCode="0.00E+00">
                  <c:v>6.87E-4</c:v>
                </c:pt>
                <c:pt idx="89206" formatCode="0.00E+00">
                  <c:v>6.8599999999999998E-4</c:v>
                </c:pt>
                <c:pt idx="89207" formatCode="0.00E+00">
                  <c:v>6.8499999999999995E-4</c:v>
                </c:pt>
                <c:pt idx="89208" formatCode="0.00E+00">
                  <c:v>6.8400000000000004E-4</c:v>
                </c:pt>
                <c:pt idx="89209" formatCode="0.00E+00">
                  <c:v>6.8300000000000001E-4</c:v>
                </c:pt>
                <c:pt idx="89210" formatCode="0.00E+00">
                  <c:v>6.8199999999999999E-4</c:v>
                </c:pt>
                <c:pt idx="89211" formatCode="0.00E+00">
                  <c:v>6.8199999999999999E-4</c:v>
                </c:pt>
                <c:pt idx="89212" formatCode="0.00E+00">
                  <c:v>6.8099999999999996E-4</c:v>
                </c:pt>
                <c:pt idx="89213" formatCode="0.00E+00">
                  <c:v>6.8000000000000005E-4</c:v>
                </c:pt>
                <c:pt idx="89214" formatCode="0.00E+00">
                  <c:v>6.7900000000000002E-4</c:v>
                </c:pt>
                <c:pt idx="89215" formatCode="0.00E+00">
                  <c:v>6.78E-4</c:v>
                </c:pt>
                <c:pt idx="89216" formatCode="0.00E+00">
                  <c:v>6.7699999999999998E-4</c:v>
                </c:pt>
                <c:pt idx="89217" formatCode="0.00E+00">
                  <c:v>6.7599999999999995E-4</c:v>
                </c:pt>
                <c:pt idx="89218" formatCode="0.00E+00">
                  <c:v>6.7599999999999995E-4</c:v>
                </c:pt>
                <c:pt idx="89219" formatCode="0.00E+00">
                  <c:v>6.7500000000000004E-4</c:v>
                </c:pt>
                <c:pt idx="89220" formatCode="0.00E+00">
                  <c:v>6.7400000000000001E-4</c:v>
                </c:pt>
                <c:pt idx="89221" formatCode="0.00E+00">
                  <c:v>6.7299999999999999E-4</c:v>
                </c:pt>
                <c:pt idx="89222" formatCode="0.00E+00">
                  <c:v>6.7199999999999996E-4</c:v>
                </c:pt>
                <c:pt idx="89223" formatCode="0.00E+00">
                  <c:v>6.7199999999999996E-4</c:v>
                </c:pt>
                <c:pt idx="89224" formatCode="0.00E+00">
                  <c:v>6.7100000000000005E-4</c:v>
                </c:pt>
                <c:pt idx="89225" formatCode="0.00E+00">
                  <c:v>6.7000000000000002E-4</c:v>
                </c:pt>
                <c:pt idx="89226" formatCode="0.00E+00">
                  <c:v>6.69E-4</c:v>
                </c:pt>
                <c:pt idx="89227" formatCode="0.00E+00">
                  <c:v>6.69E-4</c:v>
                </c:pt>
                <c:pt idx="89228" formatCode="0.00E+00">
                  <c:v>6.6799999999999997E-4</c:v>
                </c:pt>
                <c:pt idx="89229" formatCode="0.00E+00">
                  <c:v>6.6699999999999995E-4</c:v>
                </c:pt>
                <c:pt idx="89230" formatCode="0.00E+00">
                  <c:v>6.6600000000000003E-4</c:v>
                </c:pt>
                <c:pt idx="89231" formatCode="0.00E+00">
                  <c:v>6.6600000000000003E-4</c:v>
                </c:pt>
                <c:pt idx="89232" formatCode="0.00E+00">
                  <c:v>6.6500000000000001E-4</c:v>
                </c:pt>
                <c:pt idx="89233" formatCode="0.00E+00">
                  <c:v>6.6399999999999999E-4</c:v>
                </c:pt>
                <c:pt idx="89234" formatCode="0.00E+00">
                  <c:v>6.6399999999999999E-4</c:v>
                </c:pt>
                <c:pt idx="89235" formatCode="0.00E+00">
                  <c:v>6.6299999999999996E-4</c:v>
                </c:pt>
                <c:pt idx="89236" formatCode="0.00E+00">
                  <c:v>6.6200000000000005E-4</c:v>
                </c:pt>
                <c:pt idx="89237" formatCode="0.00E+00">
                  <c:v>6.6100000000000002E-4</c:v>
                </c:pt>
                <c:pt idx="89238" formatCode="0.00E+00">
                  <c:v>6.6E-4</c:v>
                </c:pt>
                <c:pt idx="89239" formatCode="0.00E+00">
                  <c:v>6.6E-4</c:v>
                </c:pt>
                <c:pt idx="89240" formatCode="0.00E+00">
                  <c:v>6.5899999999999997E-4</c:v>
                </c:pt>
                <c:pt idx="89241" formatCode="0.00E+00">
                  <c:v>6.5799999999999995E-4</c:v>
                </c:pt>
                <c:pt idx="89242" formatCode="0.00E+00">
                  <c:v>6.5799999999999995E-4</c:v>
                </c:pt>
                <c:pt idx="89243" formatCode="0.00E+00">
                  <c:v>6.5700000000000003E-4</c:v>
                </c:pt>
                <c:pt idx="89244" formatCode="0.00E+00">
                  <c:v>6.5700000000000003E-4</c:v>
                </c:pt>
                <c:pt idx="89245" formatCode="0.00E+00">
                  <c:v>6.5600000000000001E-4</c:v>
                </c:pt>
                <c:pt idx="89246" formatCode="0.00E+00">
                  <c:v>6.5499999999999998E-4</c:v>
                </c:pt>
                <c:pt idx="89247" formatCode="0.00E+00">
                  <c:v>6.5399999999999996E-4</c:v>
                </c:pt>
                <c:pt idx="89248" formatCode="0.00E+00">
                  <c:v>6.5399999999999996E-4</c:v>
                </c:pt>
                <c:pt idx="89249" formatCode="0.00E+00">
                  <c:v>6.5300000000000004E-4</c:v>
                </c:pt>
                <c:pt idx="89250" formatCode="0.00E+00">
                  <c:v>6.5300000000000004E-4</c:v>
                </c:pt>
                <c:pt idx="89251" formatCode="0.00E+00">
                  <c:v>6.5200000000000002E-4</c:v>
                </c:pt>
                <c:pt idx="89252" formatCode="0.00E+00">
                  <c:v>6.5099999999999999E-4</c:v>
                </c:pt>
                <c:pt idx="89253" formatCode="0.00E+00">
                  <c:v>6.5099999999999999E-4</c:v>
                </c:pt>
                <c:pt idx="89254" formatCode="0.00E+00">
                  <c:v>6.4999999999999997E-4</c:v>
                </c:pt>
                <c:pt idx="89255" formatCode="0.00E+00">
                  <c:v>6.4899999999999995E-4</c:v>
                </c:pt>
                <c:pt idx="89256" formatCode="0.00E+00">
                  <c:v>6.4899999999999995E-4</c:v>
                </c:pt>
                <c:pt idx="89257" formatCode="0.00E+00">
                  <c:v>6.4800000000000003E-4</c:v>
                </c:pt>
                <c:pt idx="89258" formatCode="0.00E+00">
                  <c:v>6.4700000000000001E-4</c:v>
                </c:pt>
                <c:pt idx="89259" formatCode="0.00E+00">
                  <c:v>6.4700000000000001E-4</c:v>
                </c:pt>
                <c:pt idx="89260" formatCode="0.00E+00">
                  <c:v>6.4599999999999998E-4</c:v>
                </c:pt>
                <c:pt idx="89261" formatCode="0.00E+00">
                  <c:v>6.4599999999999998E-4</c:v>
                </c:pt>
                <c:pt idx="89262" formatCode="0.00E+00">
                  <c:v>6.4499999999999996E-4</c:v>
                </c:pt>
                <c:pt idx="89263" formatCode="0.00E+00">
                  <c:v>6.4499999999999996E-4</c:v>
                </c:pt>
                <c:pt idx="89264" formatCode="0.00E+00">
                  <c:v>6.4400000000000004E-4</c:v>
                </c:pt>
                <c:pt idx="89265" formatCode="0.00E+00">
                  <c:v>6.4300000000000002E-4</c:v>
                </c:pt>
                <c:pt idx="89266" formatCode="0.00E+00">
                  <c:v>6.4300000000000002E-4</c:v>
                </c:pt>
                <c:pt idx="89267" formatCode="0.00E+00">
                  <c:v>6.4199999999999999E-4</c:v>
                </c:pt>
                <c:pt idx="89268" formatCode="0.00E+00">
                  <c:v>6.4199999999999999E-4</c:v>
                </c:pt>
                <c:pt idx="89269" formatCode="0.00E+00">
                  <c:v>6.4099999999999997E-4</c:v>
                </c:pt>
                <c:pt idx="89270" formatCode="0.00E+00">
                  <c:v>6.4000000000000005E-4</c:v>
                </c:pt>
                <c:pt idx="89271" formatCode="0.00E+00">
                  <c:v>6.4000000000000005E-4</c:v>
                </c:pt>
                <c:pt idx="89272" formatCode="0.00E+00">
                  <c:v>6.3900000000000003E-4</c:v>
                </c:pt>
                <c:pt idx="89273" formatCode="0.00E+00">
                  <c:v>6.3900000000000003E-4</c:v>
                </c:pt>
                <c:pt idx="89274" formatCode="0.00E+00">
                  <c:v>6.38E-4</c:v>
                </c:pt>
                <c:pt idx="89275" formatCode="0.00E+00">
                  <c:v>6.38E-4</c:v>
                </c:pt>
                <c:pt idx="89276" formatCode="0.00E+00">
                  <c:v>6.3699999999999998E-4</c:v>
                </c:pt>
                <c:pt idx="89277" formatCode="0.00E+00">
                  <c:v>6.3599999999999996E-4</c:v>
                </c:pt>
                <c:pt idx="89278" formatCode="0.00E+00">
                  <c:v>6.3599999999999996E-4</c:v>
                </c:pt>
                <c:pt idx="89279" formatCode="0.00E+00">
                  <c:v>6.3599999999999996E-4</c:v>
                </c:pt>
                <c:pt idx="89280" formatCode="0.00E+00">
                  <c:v>6.3500000000000004E-4</c:v>
                </c:pt>
                <c:pt idx="89281" formatCode="0.00E+00">
                  <c:v>6.3400000000000001E-4</c:v>
                </c:pt>
                <c:pt idx="89282" formatCode="0.00E+00">
                  <c:v>6.3400000000000001E-4</c:v>
                </c:pt>
                <c:pt idx="89283" formatCode="0.00E+00">
                  <c:v>6.3299999999999999E-4</c:v>
                </c:pt>
                <c:pt idx="89284" formatCode="0.00E+00">
                  <c:v>6.3299999999999999E-4</c:v>
                </c:pt>
                <c:pt idx="89285" formatCode="0.00E+00">
                  <c:v>6.3299999999999999E-4</c:v>
                </c:pt>
                <c:pt idx="89286" formatCode="0.00E+00">
                  <c:v>6.3199999999999997E-4</c:v>
                </c:pt>
                <c:pt idx="89287" formatCode="0.00E+00">
                  <c:v>6.3199999999999997E-4</c:v>
                </c:pt>
                <c:pt idx="89288" formatCode="0.00E+00">
                  <c:v>6.3100000000000005E-4</c:v>
                </c:pt>
                <c:pt idx="89289" formatCode="0.00E+00">
                  <c:v>6.3000000000000003E-4</c:v>
                </c:pt>
                <c:pt idx="89290" formatCode="0.00E+00">
                  <c:v>6.3000000000000003E-4</c:v>
                </c:pt>
                <c:pt idx="89291" formatCode="0.00E+00">
                  <c:v>6.29E-4</c:v>
                </c:pt>
                <c:pt idx="89292" formatCode="0.00E+00">
                  <c:v>6.29E-4</c:v>
                </c:pt>
                <c:pt idx="89293" formatCode="0.00E+00">
                  <c:v>6.2799999999999998E-4</c:v>
                </c:pt>
                <c:pt idx="89294" formatCode="0.00E+00">
                  <c:v>6.2799999999999998E-4</c:v>
                </c:pt>
                <c:pt idx="89295" formatCode="0.00E+00">
                  <c:v>6.2699999999999995E-4</c:v>
                </c:pt>
                <c:pt idx="89296" formatCode="0.00E+00">
                  <c:v>6.2699999999999995E-4</c:v>
                </c:pt>
                <c:pt idx="89297" formatCode="0.00E+00">
                  <c:v>6.2600000000000004E-4</c:v>
                </c:pt>
                <c:pt idx="89298" formatCode="0.00E+00">
                  <c:v>6.2600000000000004E-4</c:v>
                </c:pt>
                <c:pt idx="89299" formatCode="0.00E+00">
                  <c:v>6.2500000000000001E-4</c:v>
                </c:pt>
                <c:pt idx="89300" formatCode="0.00E+00">
                  <c:v>6.2500000000000001E-4</c:v>
                </c:pt>
                <c:pt idx="89301" formatCode="0.00E+00">
                  <c:v>6.2399999999999999E-4</c:v>
                </c:pt>
                <c:pt idx="89302" formatCode="0.00E+00">
                  <c:v>6.2399999999999999E-4</c:v>
                </c:pt>
                <c:pt idx="89303" formatCode="0.00E+00">
                  <c:v>6.2299999999999996E-4</c:v>
                </c:pt>
                <c:pt idx="89304" formatCode="0.00E+00">
                  <c:v>6.2299999999999996E-4</c:v>
                </c:pt>
                <c:pt idx="89305" formatCode="0.00E+00">
                  <c:v>6.2299999999999996E-4</c:v>
                </c:pt>
                <c:pt idx="89306" formatCode="0.00E+00">
                  <c:v>6.2200000000000005E-4</c:v>
                </c:pt>
                <c:pt idx="89307" formatCode="0.00E+00">
                  <c:v>6.2200000000000005E-4</c:v>
                </c:pt>
                <c:pt idx="89308" formatCode="0.00E+00">
                  <c:v>6.2100000000000002E-4</c:v>
                </c:pt>
                <c:pt idx="89309" formatCode="0.00E+00">
                  <c:v>6.2100000000000002E-4</c:v>
                </c:pt>
                <c:pt idx="89310" formatCode="0.00E+00">
                  <c:v>6.2E-4</c:v>
                </c:pt>
                <c:pt idx="89311" formatCode="0.00E+00">
                  <c:v>6.2E-4</c:v>
                </c:pt>
                <c:pt idx="89312" formatCode="0.00E+00">
                  <c:v>6.1899999999999998E-4</c:v>
                </c:pt>
                <c:pt idx="89313" formatCode="0.00E+00">
                  <c:v>6.1899999999999998E-4</c:v>
                </c:pt>
                <c:pt idx="89314" formatCode="0.00E+00">
                  <c:v>6.1799999999999995E-4</c:v>
                </c:pt>
                <c:pt idx="89315" formatCode="0.00E+00">
                  <c:v>6.1799999999999995E-4</c:v>
                </c:pt>
                <c:pt idx="89316" formatCode="0.00E+00">
                  <c:v>6.1700000000000004E-4</c:v>
                </c:pt>
                <c:pt idx="89317" formatCode="0.00E+00">
                  <c:v>6.1700000000000004E-4</c:v>
                </c:pt>
                <c:pt idx="89318" formatCode="0.00E+00">
                  <c:v>6.1600000000000001E-4</c:v>
                </c:pt>
                <c:pt idx="89319" formatCode="0.00E+00">
                  <c:v>6.1600000000000001E-4</c:v>
                </c:pt>
                <c:pt idx="89320" formatCode="0.00E+00">
                  <c:v>6.1600000000000001E-4</c:v>
                </c:pt>
                <c:pt idx="89321" formatCode="0.00E+00">
                  <c:v>6.1499999999999999E-4</c:v>
                </c:pt>
                <c:pt idx="89322" formatCode="0.00E+00">
                  <c:v>6.1499999999999999E-4</c:v>
                </c:pt>
                <c:pt idx="89323" formatCode="0.00E+00">
                  <c:v>6.1499999999999999E-4</c:v>
                </c:pt>
                <c:pt idx="89324" formatCode="0.00E+00">
                  <c:v>6.1399999999999996E-4</c:v>
                </c:pt>
                <c:pt idx="89325" formatCode="0.00E+00">
                  <c:v>6.1399999999999996E-4</c:v>
                </c:pt>
                <c:pt idx="89326" formatCode="0.00E+00">
                  <c:v>6.1300000000000005E-4</c:v>
                </c:pt>
                <c:pt idx="89327" formatCode="0.00E+00">
                  <c:v>6.1300000000000005E-4</c:v>
                </c:pt>
                <c:pt idx="89328" formatCode="0.00E+00">
                  <c:v>6.1300000000000005E-4</c:v>
                </c:pt>
                <c:pt idx="89329" formatCode="0.00E+00">
                  <c:v>6.1200000000000002E-4</c:v>
                </c:pt>
                <c:pt idx="89330" formatCode="0.00E+00">
                  <c:v>6.1200000000000002E-4</c:v>
                </c:pt>
                <c:pt idx="89331" formatCode="0.00E+00">
                  <c:v>6.11E-4</c:v>
                </c:pt>
                <c:pt idx="89332" formatCode="0.00E+00">
                  <c:v>6.11E-4</c:v>
                </c:pt>
                <c:pt idx="89333" formatCode="0.00E+00">
                  <c:v>6.11E-4</c:v>
                </c:pt>
                <c:pt idx="89334" formatCode="0.00E+00">
                  <c:v>6.0999999999999997E-4</c:v>
                </c:pt>
                <c:pt idx="89335" formatCode="0.00E+00">
                  <c:v>6.0999999999999997E-4</c:v>
                </c:pt>
                <c:pt idx="89336" formatCode="0.00E+00">
                  <c:v>6.0899999999999995E-4</c:v>
                </c:pt>
                <c:pt idx="89337" formatCode="0.00E+00">
                  <c:v>6.0899999999999995E-4</c:v>
                </c:pt>
                <c:pt idx="89338" formatCode="0.00E+00">
                  <c:v>6.0899999999999995E-4</c:v>
                </c:pt>
                <c:pt idx="89339" formatCode="0.00E+00">
                  <c:v>6.0800000000000003E-4</c:v>
                </c:pt>
                <c:pt idx="89340" formatCode="0.00E+00">
                  <c:v>6.0800000000000003E-4</c:v>
                </c:pt>
                <c:pt idx="89341" formatCode="0.00E+00">
                  <c:v>6.0700000000000001E-4</c:v>
                </c:pt>
                <c:pt idx="89342" formatCode="0.00E+00">
                  <c:v>6.0700000000000001E-4</c:v>
                </c:pt>
                <c:pt idx="89343" formatCode="0.00E+00">
                  <c:v>6.0700000000000001E-4</c:v>
                </c:pt>
                <c:pt idx="89344" formatCode="0.00E+00">
                  <c:v>6.0599999999999998E-4</c:v>
                </c:pt>
                <c:pt idx="89345" formatCode="0.00E+00">
                  <c:v>6.0599999999999998E-4</c:v>
                </c:pt>
                <c:pt idx="89346" formatCode="0.00E+00">
                  <c:v>6.0599999999999998E-4</c:v>
                </c:pt>
                <c:pt idx="89347" formatCode="0.00E+00">
                  <c:v>6.0499999999999996E-4</c:v>
                </c:pt>
                <c:pt idx="89348" formatCode="0.00E+00">
                  <c:v>6.0499999999999996E-4</c:v>
                </c:pt>
                <c:pt idx="89349" formatCode="0.00E+00">
                  <c:v>6.0400000000000004E-4</c:v>
                </c:pt>
                <c:pt idx="89350" formatCode="0.00E+00">
                  <c:v>6.0400000000000004E-4</c:v>
                </c:pt>
                <c:pt idx="89351" formatCode="0.00E+00">
                  <c:v>6.0400000000000004E-4</c:v>
                </c:pt>
                <c:pt idx="89352" formatCode="0.00E+00">
                  <c:v>6.0400000000000004E-4</c:v>
                </c:pt>
                <c:pt idx="89353" formatCode="0.00E+00">
                  <c:v>6.0300000000000002E-4</c:v>
                </c:pt>
                <c:pt idx="89354" formatCode="0.00E+00">
                  <c:v>6.0300000000000002E-4</c:v>
                </c:pt>
                <c:pt idx="89355" formatCode="0.00E+00">
                  <c:v>6.0300000000000002E-4</c:v>
                </c:pt>
                <c:pt idx="89356" formatCode="0.00E+00">
                  <c:v>6.02E-4</c:v>
                </c:pt>
                <c:pt idx="89357" formatCode="0.00E+00">
                  <c:v>6.02E-4</c:v>
                </c:pt>
                <c:pt idx="89358" formatCode="0.00E+00">
                  <c:v>6.0099999999999997E-4</c:v>
                </c:pt>
                <c:pt idx="89359" formatCode="0.00E+00">
                  <c:v>6.0099999999999997E-4</c:v>
                </c:pt>
                <c:pt idx="89360" formatCode="0.00E+00">
                  <c:v>6.0099999999999997E-4</c:v>
                </c:pt>
                <c:pt idx="89361" formatCode="0.00E+00">
                  <c:v>5.9999999999999995E-4</c:v>
                </c:pt>
                <c:pt idx="89362" formatCode="0.00E+00">
                  <c:v>5.9999999999999995E-4</c:v>
                </c:pt>
                <c:pt idx="89363" formatCode="0.00E+00">
                  <c:v>5.9999999999999995E-4</c:v>
                </c:pt>
                <c:pt idx="89364" formatCode="0.00E+00">
                  <c:v>5.9900000000000003E-4</c:v>
                </c:pt>
                <c:pt idx="89365" formatCode="0.00E+00">
                  <c:v>5.9900000000000003E-4</c:v>
                </c:pt>
                <c:pt idx="89366" formatCode="0.00E+00">
                  <c:v>5.9900000000000003E-4</c:v>
                </c:pt>
                <c:pt idx="89367" formatCode="0.00E+00">
                  <c:v>5.9800000000000001E-4</c:v>
                </c:pt>
                <c:pt idx="89368" formatCode="0.00E+00">
                  <c:v>5.9800000000000001E-4</c:v>
                </c:pt>
                <c:pt idx="89369" formatCode="0.00E+00">
                  <c:v>5.9699999999999998E-4</c:v>
                </c:pt>
                <c:pt idx="89370" formatCode="0.00E+00">
                  <c:v>5.9699999999999998E-4</c:v>
                </c:pt>
                <c:pt idx="89371" formatCode="0.00E+00">
                  <c:v>5.9699999999999998E-4</c:v>
                </c:pt>
                <c:pt idx="89372" formatCode="0.00E+00">
                  <c:v>5.9599999999999996E-4</c:v>
                </c:pt>
                <c:pt idx="89373" formatCode="0.00E+00">
                  <c:v>5.9599999999999996E-4</c:v>
                </c:pt>
                <c:pt idx="89374" formatCode="0.00E+00">
                  <c:v>5.9599999999999996E-4</c:v>
                </c:pt>
                <c:pt idx="89375" formatCode="0.00E+00">
                  <c:v>5.9599999999999996E-4</c:v>
                </c:pt>
                <c:pt idx="89376" formatCode="0.00E+00">
                  <c:v>5.9500000000000004E-4</c:v>
                </c:pt>
                <c:pt idx="89377" formatCode="0.00E+00">
                  <c:v>5.9500000000000004E-4</c:v>
                </c:pt>
                <c:pt idx="89378" formatCode="0.00E+00">
                  <c:v>5.9500000000000004E-4</c:v>
                </c:pt>
                <c:pt idx="89379" formatCode="0.00E+00">
                  <c:v>5.9400000000000002E-4</c:v>
                </c:pt>
                <c:pt idx="89380" formatCode="0.00E+00">
                  <c:v>5.9400000000000002E-4</c:v>
                </c:pt>
                <c:pt idx="89381" formatCode="0.00E+00">
                  <c:v>5.9400000000000002E-4</c:v>
                </c:pt>
                <c:pt idx="89382" formatCode="0.00E+00">
                  <c:v>5.9400000000000002E-4</c:v>
                </c:pt>
                <c:pt idx="89383" formatCode="0.00E+00">
                  <c:v>5.9299999999999999E-4</c:v>
                </c:pt>
                <c:pt idx="89384" formatCode="0.00E+00">
                  <c:v>5.9299999999999999E-4</c:v>
                </c:pt>
                <c:pt idx="89385" formatCode="0.00E+00">
                  <c:v>5.9299999999999999E-4</c:v>
                </c:pt>
                <c:pt idx="89386" formatCode="0.00E+00">
                  <c:v>5.9199999999999997E-4</c:v>
                </c:pt>
                <c:pt idx="89387" formatCode="0.00E+00">
                  <c:v>5.9199999999999997E-4</c:v>
                </c:pt>
                <c:pt idx="89388" formatCode="0.00E+00">
                  <c:v>5.9199999999999997E-4</c:v>
                </c:pt>
                <c:pt idx="89389" formatCode="0.00E+00">
                  <c:v>5.9100000000000005E-4</c:v>
                </c:pt>
                <c:pt idx="89390" formatCode="0.00E+00">
                  <c:v>5.9100000000000005E-4</c:v>
                </c:pt>
                <c:pt idx="89391" formatCode="0.00E+00">
                  <c:v>5.9100000000000005E-4</c:v>
                </c:pt>
                <c:pt idx="89392" formatCode="0.00E+00">
                  <c:v>5.9100000000000005E-4</c:v>
                </c:pt>
                <c:pt idx="89393" formatCode="0.00E+00">
                  <c:v>5.9000000000000003E-4</c:v>
                </c:pt>
                <c:pt idx="89394" formatCode="0.00E+00">
                  <c:v>5.9000000000000003E-4</c:v>
                </c:pt>
                <c:pt idx="89395" formatCode="0.00E+00">
                  <c:v>5.9000000000000003E-4</c:v>
                </c:pt>
                <c:pt idx="89396" formatCode="0.00E+00">
                  <c:v>5.8900000000000001E-4</c:v>
                </c:pt>
                <c:pt idx="89397" formatCode="0.00E+00">
                  <c:v>5.8900000000000001E-4</c:v>
                </c:pt>
                <c:pt idx="89398" formatCode="0.00E+00">
                  <c:v>5.8900000000000001E-4</c:v>
                </c:pt>
                <c:pt idx="89399" formatCode="0.00E+00">
                  <c:v>5.8900000000000001E-4</c:v>
                </c:pt>
                <c:pt idx="89400" formatCode="0.00E+00">
                  <c:v>5.8799999999999998E-4</c:v>
                </c:pt>
                <c:pt idx="89401" formatCode="0.00E+00">
                  <c:v>5.8799999999999998E-4</c:v>
                </c:pt>
                <c:pt idx="89402" formatCode="0.00E+00">
                  <c:v>5.8799999999999998E-4</c:v>
                </c:pt>
                <c:pt idx="89403" formatCode="0.00E+00">
                  <c:v>5.8699999999999996E-4</c:v>
                </c:pt>
                <c:pt idx="89404" formatCode="0.00E+00">
                  <c:v>5.8699999999999996E-4</c:v>
                </c:pt>
                <c:pt idx="89405" formatCode="0.00E+00">
                  <c:v>5.8699999999999996E-4</c:v>
                </c:pt>
                <c:pt idx="89406" formatCode="0.00E+00">
                  <c:v>5.8699999999999996E-4</c:v>
                </c:pt>
                <c:pt idx="89407" formatCode="0.00E+00">
                  <c:v>5.8600000000000004E-4</c:v>
                </c:pt>
                <c:pt idx="89408" formatCode="0.00E+00">
                  <c:v>5.8600000000000004E-4</c:v>
                </c:pt>
                <c:pt idx="89409" formatCode="0.00E+00">
                  <c:v>5.8600000000000004E-4</c:v>
                </c:pt>
                <c:pt idx="89410" formatCode="0.00E+00">
                  <c:v>5.8500000000000002E-4</c:v>
                </c:pt>
                <c:pt idx="89411" formatCode="0.00E+00">
                  <c:v>5.8500000000000002E-4</c:v>
                </c:pt>
                <c:pt idx="89412" formatCode="0.00E+00">
                  <c:v>5.8500000000000002E-4</c:v>
                </c:pt>
                <c:pt idx="89413" formatCode="0.00E+00">
                  <c:v>5.8500000000000002E-4</c:v>
                </c:pt>
                <c:pt idx="89414" formatCode="0.00E+00">
                  <c:v>5.8500000000000002E-4</c:v>
                </c:pt>
                <c:pt idx="89415" formatCode="0.00E+00">
                  <c:v>5.8399999999999999E-4</c:v>
                </c:pt>
                <c:pt idx="89416" formatCode="0.00E+00">
                  <c:v>5.8399999999999999E-4</c:v>
                </c:pt>
                <c:pt idx="89417" formatCode="0.00E+00">
                  <c:v>5.8399999999999999E-4</c:v>
                </c:pt>
                <c:pt idx="89418" formatCode="0.00E+00">
                  <c:v>5.8299999999999997E-4</c:v>
                </c:pt>
                <c:pt idx="89419" formatCode="0.00E+00">
                  <c:v>5.8299999999999997E-4</c:v>
                </c:pt>
                <c:pt idx="89420" formatCode="0.00E+00">
                  <c:v>5.8299999999999997E-4</c:v>
                </c:pt>
                <c:pt idx="89421" formatCode="0.00E+00">
                  <c:v>5.8299999999999997E-4</c:v>
                </c:pt>
                <c:pt idx="89422" formatCode="0.00E+00">
                  <c:v>5.8299999999999997E-4</c:v>
                </c:pt>
                <c:pt idx="89423" formatCode="0.00E+00">
                  <c:v>5.8200000000000005E-4</c:v>
                </c:pt>
                <c:pt idx="89424" formatCode="0.00E+00">
                  <c:v>5.8200000000000005E-4</c:v>
                </c:pt>
                <c:pt idx="89425" formatCode="0.00E+00">
                  <c:v>5.8200000000000005E-4</c:v>
                </c:pt>
                <c:pt idx="89426" formatCode="0.00E+00">
                  <c:v>5.8200000000000005E-4</c:v>
                </c:pt>
                <c:pt idx="89427" formatCode="0.00E+00">
                  <c:v>5.8100000000000003E-4</c:v>
                </c:pt>
                <c:pt idx="89428" formatCode="0.00E+00">
                  <c:v>5.8100000000000003E-4</c:v>
                </c:pt>
                <c:pt idx="89429" formatCode="0.00E+00">
                  <c:v>5.8100000000000003E-4</c:v>
                </c:pt>
                <c:pt idx="89430" formatCode="0.00E+00">
                  <c:v>5.8E-4</c:v>
                </c:pt>
                <c:pt idx="89431" formatCode="0.00E+00">
                  <c:v>5.8E-4</c:v>
                </c:pt>
                <c:pt idx="89432" formatCode="0.00E+00">
                  <c:v>5.8E-4</c:v>
                </c:pt>
                <c:pt idx="89433" formatCode="0.00E+00">
                  <c:v>5.8E-4</c:v>
                </c:pt>
                <c:pt idx="89434" formatCode="0.00E+00">
                  <c:v>5.8E-4</c:v>
                </c:pt>
                <c:pt idx="89435" formatCode="0.00E+00">
                  <c:v>5.7899999999999998E-4</c:v>
                </c:pt>
                <c:pt idx="89436" formatCode="0.00E+00">
                  <c:v>5.7899999999999998E-4</c:v>
                </c:pt>
                <c:pt idx="89437" formatCode="0.00E+00">
                  <c:v>5.7899999999999998E-4</c:v>
                </c:pt>
                <c:pt idx="89438" formatCode="0.00E+00">
                  <c:v>5.7899999999999998E-4</c:v>
                </c:pt>
                <c:pt idx="89439" formatCode="0.00E+00">
                  <c:v>5.7799999999999995E-4</c:v>
                </c:pt>
                <c:pt idx="89440" formatCode="0.00E+00">
                  <c:v>5.7799999999999995E-4</c:v>
                </c:pt>
                <c:pt idx="89441" formatCode="0.00E+00">
                  <c:v>5.7799999999999995E-4</c:v>
                </c:pt>
                <c:pt idx="89442" formatCode="0.00E+00">
                  <c:v>5.7700000000000004E-4</c:v>
                </c:pt>
                <c:pt idx="89443" formatCode="0.00E+00">
                  <c:v>5.7799999999999995E-4</c:v>
                </c:pt>
                <c:pt idx="89444" formatCode="0.00E+00">
                  <c:v>5.7700000000000004E-4</c:v>
                </c:pt>
                <c:pt idx="89445" formatCode="0.00E+00">
                  <c:v>5.7700000000000004E-4</c:v>
                </c:pt>
                <c:pt idx="89446" formatCode="0.00E+00">
                  <c:v>5.7700000000000004E-4</c:v>
                </c:pt>
                <c:pt idx="89447" formatCode="0.00E+00">
                  <c:v>5.7700000000000004E-4</c:v>
                </c:pt>
                <c:pt idx="89448" formatCode="0.00E+00">
                  <c:v>5.7600000000000001E-4</c:v>
                </c:pt>
                <c:pt idx="89449" formatCode="0.00E+00">
                  <c:v>5.7600000000000001E-4</c:v>
                </c:pt>
                <c:pt idx="89450" formatCode="0.00E+00">
                  <c:v>5.7600000000000001E-4</c:v>
                </c:pt>
                <c:pt idx="89451" formatCode="0.00E+00">
                  <c:v>5.7600000000000001E-4</c:v>
                </c:pt>
                <c:pt idx="89452" formatCode="0.00E+00">
                  <c:v>5.7600000000000001E-4</c:v>
                </c:pt>
                <c:pt idx="89453" formatCode="0.00E+00">
                  <c:v>5.7499999999999999E-4</c:v>
                </c:pt>
                <c:pt idx="89454" formatCode="0.00E+00">
                  <c:v>5.7499999999999999E-4</c:v>
                </c:pt>
                <c:pt idx="89455" formatCode="0.00E+00">
                  <c:v>5.7499999999999999E-4</c:v>
                </c:pt>
                <c:pt idx="89456" formatCode="0.00E+00">
                  <c:v>5.7499999999999999E-4</c:v>
                </c:pt>
                <c:pt idx="89457" formatCode="0.00E+00">
                  <c:v>5.7399999999999997E-4</c:v>
                </c:pt>
                <c:pt idx="89458" formatCode="0.00E+00">
                  <c:v>5.7399999999999997E-4</c:v>
                </c:pt>
                <c:pt idx="89459" formatCode="0.00E+00">
                  <c:v>5.7399999999999997E-4</c:v>
                </c:pt>
                <c:pt idx="89460" formatCode="0.00E+00">
                  <c:v>5.7399999999999997E-4</c:v>
                </c:pt>
                <c:pt idx="89461" formatCode="0.00E+00">
                  <c:v>5.7300000000000005E-4</c:v>
                </c:pt>
                <c:pt idx="89462" formatCode="0.00E+00">
                  <c:v>5.7300000000000005E-4</c:v>
                </c:pt>
                <c:pt idx="89463" formatCode="0.00E+00">
                  <c:v>5.7300000000000005E-4</c:v>
                </c:pt>
                <c:pt idx="89464" formatCode="0.00E+00">
                  <c:v>5.7300000000000005E-4</c:v>
                </c:pt>
                <c:pt idx="89465" formatCode="0.00E+00">
                  <c:v>5.7200000000000003E-4</c:v>
                </c:pt>
                <c:pt idx="89466" formatCode="0.00E+00">
                  <c:v>5.7200000000000003E-4</c:v>
                </c:pt>
                <c:pt idx="89467" formatCode="0.00E+00">
                  <c:v>5.7200000000000003E-4</c:v>
                </c:pt>
                <c:pt idx="89468" formatCode="0.00E+00">
                  <c:v>5.7200000000000003E-4</c:v>
                </c:pt>
                <c:pt idx="89469" formatCode="0.00E+00">
                  <c:v>5.7200000000000003E-4</c:v>
                </c:pt>
                <c:pt idx="89470" formatCode="0.00E+00">
                  <c:v>5.7200000000000003E-4</c:v>
                </c:pt>
                <c:pt idx="89471" formatCode="0.00E+00">
                  <c:v>5.71E-4</c:v>
                </c:pt>
                <c:pt idx="89472" formatCode="0.00E+00">
                  <c:v>5.71E-4</c:v>
                </c:pt>
                <c:pt idx="89473" formatCode="0.00E+00">
                  <c:v>5.71E-4</c:v>
                </c:pt>
                <c:pt idx="89474" formatCode="0.00E+00">
                  <c:v>5.71E-4</c:v>
                </c:pt>
                <c:pt idx="89475" formatCode="0.00E+00">
                  <c:v>5.6999999999999998E-4</c:v>
                </c:pt>
                <c:pt idx="89476" formatCode="0.00E+00">
                  <c:v>5.6999999999999998E-4</c:v>
                </c:pt>
                <c:pt idx="89477" formatCode="0.00E+00">
                  <c:v>5.6999999999999998E-4</c:v>
                </c:pt>
                <c:pt idx="89478" formatCode="0.00E+00">
                  <c:v>5.6999999999999998E-4</c:v>
                </c:pt>
                <c:pt idx="89479" formatCode="0.00E+00">
                  <c:v>5.6999999999999998E-4</c:v>
                </c:pt>
                <c:pt idx="89480" formatCode="0.00E+00">
                  <c:v>5.6999999999999998E-4</c:v>
                </c:pt>
                <c:pt idx="89481" formatCode="0.00E+00">
                  <c:v>5.6899999999999995E-4</c:v>
                </c:pt>
                <c:pt idx="89482" formatCode="0.00E+00">
                  <c:v>5.6899999999999995E-4</c:v>
                </c:pt>
                <c:pt idx="89483" formatCode="0.00E+00">
                  <c:v>5.6899999999999995E-4</c:v>
                </c:pt>
                <c:pt idx="89484" formatCode="0.00E+00">
                  <c:v>5.6899999999999995E-4</c:v>
                </c:pt>
                <c:pt idx="89485" formatCode="0.00E+00">
                  <c:v>5.6899999999999995E-4</c:v>
                </c:pt>
                <c:pt idx="89486" formatCode="0.00E+00">
                  <c:v>5.6800000000000004E-4</c:v>
                </c:pt>
                <c:pt idx="89487" formatCode="0.00E+00">
                  <c:v>5.6800000000000004E-4</c:v>
                </c:pt>
                <c:pt idx="89488" formatCode="0.00E+00">
                  <c:v>5.6800000000000004E-4</c:v>
                </c:pt>
                <c:pt idx="89489" formatCode="0.00E+00">
                  <c:v>5.6800000000000004E-4</c:v>
                </c:pt>
                <c:pt idx="89490" formatCode="0.00E+00">
                  <c:v>5.6700000000000001E-4</c:v>
                </c:pt>
                <c:pt idx="89491" formatCode="0.00E+00">
                  <c:v>5.6700000000000001E-4</c:v>
                </c:pt>
                <c:pt idx="89492" formatCode="0.00E+00">
                  <c:v>5.6700000000000001E-4</c:v>
                </c:pt>
                <c:pt idx="89493" formatCode="0.00E+00">
                  <c:v>5.6700000000000001E-4</c:v>
                </c:pt>
                <c:pt idx="89494" formatCode="0.00E+00">
                  <c:v>5.6700000000000001E-4</c:v>
                </c:pt>
                <c:pt idx="89495" formatCode="0.00E+00">
                  <c:v>5.6700000000000001E-4</c:v>
                </c:pt>
                <c:pt idx="89496" formatCode="0.00E+00">
                  <c:v>5.6599999999999999E-4</c:v>
                </c:pt>
                <c:pt idx="89497" formatCode="0.00E+00">
                  <c:v>5.6599999999999999E-4</c:v>
                </c:pt>
                <c:pt idx="89498" formatCode="0.00E+00">
                  <c:v>5.6599999999999999E-4</c:v>
                </c:pt>
                <c:pt idx="89499" formatCode="0.00E+00">
                  <c:v>5.6599999999999999E-4</c:v>
                </c:pt>
                <c:pt idx="89500" formatCode="0.00E+00">
                  <c:v>5.6599999999999999E-4</c:v>
                </c:pt>
                <c:pt idx="89501" formatCode="0.00E+00">
                  <c:v>5.6499999999999996E-4</c:v>
                </c:pt>
                <c:pt idx="89502" formatCode="0.00E+00">
                  <c:v>5.6499999999999996E-4</c:v>
                </c:pt>
                <c:pt idx="89503" formatCode="0.00E+00">
                  <c:v>5.6499999999999996E-4</c:v>
                </c:pt>
                <c:pt idx="89504" formatCode="0.00E+00">
                  <c:v>5.6499999999999996E-4</c:v>
                </c:pt>
                <c:pt idx="89505" formatCode="0.00E+00">
                  <c:v>5.6499999999999996E-4</c:v>
                </c:pt>
                <c:pt idx="89506" formatCode="0.00E+00">
                  <c:v>5.6400000000000005E-4</c:v>
                </c:pt>
                <c:pt idx="89507" formatCode="0.00E+00">
                  <c:v>5.6400000000000005E-4</c:v>
                </c:pt>
                <c:pt idx="89508" formatCode="0.00E+00">
                  <c:v>5.6400000000000005E-4</c:v>
                </c:pt>
                <c:pt idx="89509" formatCode="0.00E+00">
                  <c:v>5.6400000000000005E-4</c:v>
                </c:pt>
                <c:pt idx="89510" formatCode="0.00E+00">
                  <c:v>5.6400000000000005E-4</c:v>
                </c:pt>
                <c:pt idx="89511" formatCode="0.00E+00">
                  <c:v>5.6400000000000005E-4</c:v>
                </c:pt>
                <c:pt idx="89512" formatCode="0.00E+00">
                  <c:v>5.6400000000000005E-4</c:v>
                </c:pt>
                <c:pt idx="89513" formatCode="0.00E+00">
                  <c:v>5.6300000000000002E-4</c:v>
                </c:pt>
                <c:pt idx="89514" formatCode="0.00E+00">
                  <c:v>5.6300000000000002E-4</c:v>
                </c:pt>
                <c:pt idx="89515" formatCode="0.00E+00">
                  <c:v>5.6300000000000002E-4</c:v>
                </c:pt>
                <c:pt idx="89516" formatCode="0.00E+00">
                  <c:v>5.6300000000000002E-4</c:v>
                </c:pt>
                <c:pt idx="89517" formatCode="0.00E+00">
                  <c:v>5.6300000000000002E-4</c:v>
                </c:pt>
                <c:pt idx="89518" formatCode="0.00E+00">
                  <c:v>5.62E-4</c:v>
                </c:pt>
                <c:pt idx="89519" formatCode="0.00E+00">
                  <c:v>5.62E-4</c:v>
                </c:pt>
                <c:pt idx="89520" formatCode="0.00E+00">
                  <c:v>5.62E-4</c:v>
                </c:pt>
                <c:pt idx="89521" formatCode="0.00E+00">
                  <c:v>5.62E-4</c:v>
                </c:pt>
                <c:pt idx="89522" formatCode="0.00E+00">
                  <c:v>5.62E-4</c:v>
                </c:pt>
                <c:pt idx="89523" formatCode="0.00E+00">
                  <c:v>5.62E-4</c:v>
                </c:pt>
                <c:pt idx="89524" formatCode="0.00E+00">
                  <c:v>5.6099999999999998E-4</c:v>
                </c:pt>
                <c:pt idx="89525" formatCode="0.00E+00">
                  <c:v>5.6099999999999998E-4</c:v>
                </c:pt>
                <c:pt idx="89526" formatCode="0.00E+00">
                  <c:v>5.6099999999999998E-4</c:v>
                </c:pt>
                <c:pt idx="89527" formatCode="0.00E+00">
                  <c:v>5.6099999999999998E-4</c:v>
                </c:pt>
                <c:pt idx="89528" formatCode="0.00E+00">
                  <c:v>5.6099999999999998E-4</c:v>
                </c:pt>
                <c:pt idx="89529" formatCode="0.00E+00">
                  <c:v>5.5999999999999995E-4</c:v>
                </c:pt>
                <c:pt idx="89530" formatCode="0.00E+00">
                  <c:v>5.5999999999999995E-4</c:v>
                </c:pt>
                <c:pt idx="89531" formatCode="0.00E+00">
                  <c:v>5.5999999999999995E-4</c:v>
                </c:pt>
                <c:pt idx="89532" formatCode="0.00E+00">
                  <c:v>5.5999999999999995E-4</c:v>
                </c:pt>
                <c:pt idx="89533" formatCode="0.00E+00">
                  <c:v>5.5999999999999995E-4</c:v>
                </c:pt>
                <c:pt idx="89534" formatCode="0.00E+00">
                  <c:v>5.5999999999999995E-4</c:v>
                </c:pt>
                <c:pt idx="89535" formatCode="0.00E+00">
                  <c:v>5.5999999999999995E-4</c:v>
                </c:pt>
                <c:pt idx="89536" formatCode="0.00E+00">
                  <c:v>5.5900000000000004E-4</c:v>
                </c:pt>
                <c:pt idx="89537" formatCode="0.00E+00">
                  <c:v>5.5900000000000004E-4</c:v>
                </c:pt>
                <c:pt idx="89538" formatCode="0.00E+00">
                  <c:v>5.5900000000000004E-4</c:v>
                </c:pt>
                <c:pt idx="89539" formatCode="0.00E+00">
                  <c:v>5.5900000000000004E-4</c:v>
                </c:pt>
                <c:pt idx="89540" formatCode="0.00E+00">
                  <c:v>5.5900000000000004E-4</c:v>
                </c:pt>
                <c:pt idx="89541" formatCode="0.00E+00">
                  <c:v>5.5900000000000004E-4</c:v>
                </c:pt>
                <c:pt idx="89542" formatCode="0.00E+00">
                  <c:v>5.5800000000000001E-4</c:v>
                </c:pt>
                <c:pt idx="89543" formatCode="0.00E+00">
                  <c:v>5.5800000000000001E-4</c:v>
                </c:pt>
                <c:pt idx="89544" formatCode="0.00E+00">
                  <c:v>5.5800000000000001E-4</c:v>
                </c:pt>
                <c:pt idx="89545" formatCode="0.00E+00">
                  <c:v>5.5800000000000001E-4</c:v>
                </c:pt>
                <c:pt idx="89546" formatCode="0.00E+00">
                  <c:v>5.5800000000000001E-4</c:v>
                </c:pt>
                <c:pt idx="89547" formatCode="0.00E+00">
                  <c:v>5.5800000000000001E-4</c:v>
                </c:pt>
                <c:pt idx="89548" formatCode="0.00E+00">
                  <c:v>5.5699999999999999E-4</c:v>
                </c:pt>
                <c:pt idx="89549" formatCode="0.00E+00">
                  <c:v>5.5699999999999999E-4</c:v>
                </c:pt>
                <c:pt idx="89550" formatCode="0.00E+00">
                  <c:v>5.5699999999999999E-4</c:v>
                </c:pt>
                <c:pt idx="89551" formatCode="0.00E+00">
                  <c:v>5.5699999999999999E-4</c:v>
                </c:pt>
                <c:pt idx="89552" formatCode="0.00E+00">
                  <c:v>5.5699999999999999E-4</c:v>
                </c:pt>
                <c:pt idx="89553" formatCode="0.00E+00">
                  <c:v>5.5699999999999999E-4</c:v>
                </c:pt>
                <c:pt idx="89554" formatCode="0.00E+00">
                  <c:v>5.5699999999999999E-4</c:v>
                </c:pt>
                <c:pt idx="89555" formatCode="0.00E+00">
                  <c:v>5.5599999999999996E-4</c:v>
                </c:pt>
                <c:pt idx="89556" formatCode="0.00E+00">
                  <c:v>5.5599999999999996E-4</c:v>
                </c:pt>
                <c:pt idx="89557" formatCode="0.00E+00">
                  <c:v>5.5599999999999996E-4</c:v>
                </c:pt>
                <c:pt idx="89558" formatCode="0.00E+00">
                  <c:v>5.5599999999999996E-4</c:v>
                </c:pt>
                <c:pt idx="89559" formatCode="0.00E+00">
                  <c:v>5.5599999999999996E-4</c:v>
                </c:pt>
                <c:pt idx="89560" formatCode="0.00E+00">
                  <c:v>5.5599999999999996E-4</c:v>
                </c:pt>
                <c:pt idx="89561" formatCode="0.00E+00">
                  <c:v>5.5599999999999996E-4</c:v>
                </c:pt>
                <c:pt idx="89562" formatCode="0.00E+00">
                  <c:v>5.5500000000000005E-4</c:v>
                </c:pt>
                <c:pt idx="89563" formatCode="0.00E+00">
                  <c:v>5.5500000000000005E-4</c:v>
                </c:pt>
                <c:pt idx="89564" formatCode="0.00E+00">
                  <c:v>5.5500000000000005E-4</c:v>
                </c:pt>
                <c:pt idx="89565" formatCode="0.00E+00">
                  <c:v>5.5500000000000005E-4</c:v>
                </c:pt>
                <c:pt idx="89566" formatCode="0.00E+00">
                  <c:v>5.5500000000000005E-4</c:v>
                </c:pt>
                <c:pt idx="89567" formatCode="0.00E+00">
                  <c:v>5.5500000000000005E-4</c:v>
                </c:pt>
                <c:pt idx="89568" formatCode="0.00E+00">
                  <c:v>5.5400000000000002E-4</c:v>
                </c:pt>
                <c:pt idx="89569" formatCode="0.00E+00">
                  <c:v>5.5400000000000002E-4</c:v>
                </c:pt>
                <c:pt idx="89570" formatCode="0.00E+00">
                  <c:v>5.5400000000000002E-4</c:v>
                </c:pt>
                <c:pt idx="89571" formatCode="0.00E+00">
                  <c:v>5.5400000000000002E-4</c:v>
                </c:pt>
                <c:pt idx="89572" formatCode="0.00E+00">
                  <c:v>5.5400000000000002E-4</c:v>
                </c:pt>
                <c:pt idx="89573" formatCode="0.00E+00">
                  <c:v>5.5400000000000002E-4</c:v>
                </c:pt>
                <c:pt idx="89574" formatCode="0.00E+00">
                  <c:v>5.5400000000000002E-4</c:v>
                </c:pt>
                <c:pt idx="89575" formatCode="0.00E+00">
                  <c:v>5.53E-4</c:v>
                </c:pt>
                <c:pt idx="89576" formatCode="0.00E+00">
                  <c:v>5.53E-4</c:v>
                </c:pt>
                <c:pt idx="89577" formatCode="0.00E+00">
                  <c:v>5.53E-4</c:v>
                </c:pt>
                <c:pt idx="89578" formatCode="0.00E+00">
                  <c:v>5.53E-4</c:v>
                </c:pt>
                <c:pt idx="89579" formatCode="0.00E+00">
                  <c:v>5.53E-4</c:v>
                </c:pt>
                <c:pt idx="89580" formatCode="0.00E+00">
                  <c:v>5.53E-4</c:v>
                </c:pt>
                <c:pt idx="89581" formatCode="0.00E+00">
                  <c:v>5.53E-4</c:v>
                </c:pt>
                <c:pt idx="89582" formatCode="0.00E+00">
                  <c:v>5.53E-4</c:v>
                </c:pt>
                <c:pt idx="89583" formatCode="0.00E+00">
                  <c:v>5.5199999999999997E-4</c:v>
                </c:pt>
                <c:pt idx="89584" formatCode="0.00E+00">
                  <c:v>5.5199999999999997E-4</c:v>
                </c:pt>
                <c:pt idx="89585" formatCode="0.00E+00">
                  <c:v>5.5199999999999997E-4</c:v>
                </c:pt>
                <c:pt idx="89586" formatCode="0.00E+00">
                  <c:v>5.5199999999999997E-4</c:v>
                </c:pt>
                <c:pt idx="89587" formatCode="0.00E+00">
                  <c:v>5.5199999999999997E-4</c:v>
                </c:pt>
                <c:pt idx="89588" formatCode="0.00E+00">
                  <c:v>5.5199999999999997E-4</c:v>
                </c:pt>
                <c:pt idx="89589" formatCode="0.00E+00">
                  <c:v>5.5199999999999997E-4</c:v>
                </c:pt>
                <c:pt idx="89590" formatCode="0.00E+00">
                  <c:v>5.5099999999999995E-4</c:v>
                </c:pt>
                <c:pt idx="89591" formatCode="0.00E+00">
                  <c:v>5.5099999999999995E-4</c:v>
                </c:pt>
                <c:pt idx="89592" formatCode="0.00E+00">
                  <c:v>5.5099999999999995E-4</c:v>
                </c:pt>
                <c:pt idx="89593" formatCode="0.00E+00">
                  <c:v>5.5099999999999995E-4</c:v>
                </c:pt>
                <c:pt idx="89594" formatCode="0.00E+00">
                  <c:v>5.5099999999999995E-4</c:v>
                </c:pt>
                <c:pt idx="89595" formatCode="0.00E+00">
                  <c:v>5.5099999999999995E-4</c:v>
                </c:pt>
                <c:pt idx="89596" formatCode="0.00E+00">
                  <c:v>5.5099999999999995E-4</c:v>
                </c:pt>
                <c:pt idx="89597" formatCode="0.00E+00">
                  <c:v>5.5000000000000003E-4</c:v>
                </c:pt>
                <c:pt idx="89598" formatCode="0.00E+00">
                  <c:v>5.5000000000000003E-4</c:v>
                </c:pt>
                <c:pt idx="89599" formatCode="0.00E+00">
                  <c:v>5.5000000000000003E-4</c:v>
                </c:pt>
                <c:pt idx="89600" formatCode="0.00E+00">
                  <c:v>5.5000000000000003E-4</c:v>
                </c:pt>
                <c:pt idx="89601" formatCode="0.00E+00">
                  <c:v>5.5000000000000003E-4</c:v>
                </c:pt>
                <c:pt idx="89602" formatCode="0.00E+00">
                  <c:v>5.5000000000000003E-4</c:v>
                </c:pt>
                <c:pt idx="89603" formatCode="0.00E+00">
                  <c:v>5.5000000000000003E-4</c:v>
                </c:pt>
                <c:pt idx="89604" formatCode="0.00E+00">
                  <c:v>5.5000000000000003E-4</c:v>
                </c:pt>
                <c:pt idx="89605" formatCode="0.00E+00">
                  <c:v>5.5000000000000003E-4</c:v>
                </c:pt>
                <c:pt idx="89606" formatCode="0.00E+00">
                  <c:v>5.4900000000000001E-4</c:v>
                </c:pt>
                <c:pt idx="89607" formatCode="0.00E+00">
                  <c:v>5.4900000000000001E-4</c:v>
                </c:pt>
                <c:pt idx="89608" formatCode="0.00E+00">
                  <c:v>5.4900000000000001E-4</c:v>
                </c:pt>
                <c:pt idx="89609" formatCode="0.00E+00">
                  <c:v>5.4900000000000001E-4</c:v>
                </c:pt>
                <c:pt idx="89610" formatCode="0.00E+00">
                  <c:v>5.4900000000000001E-4</c:v>
                </c:pt>
                <c:pt idx="89611" formatCode="0.00E+00">
                  <c:v>5.4900000000000001E-4</c:v>
                </c:pt>
                <c:pt idx="89612" formatCode="0.00E+00">
                  <c:v>5.4799999999999998E-4</c:v>
                </c:pt>
                <c:pt idx="89613" formatCode="0.00E+00">
                  <c:v>5.4799999999999998E-4</c:v>
                </c:pt>
                <c:pt idx="89614" formatCode="0.00E+00">
                  <c:v>5.4799999999999998E-4</c:v>
                </c:pt>
                <c:pt idx="89615" formatCode="0.00E+00">
                  <c:v>5.4799999999999998E-4</c:v>
                </c:pt>
                <c:pt idx="89616" formatCode="0.00E+00">
                  <c:v>5.4799999999999998E-4</c:v>
                </c:pt>
                <c:pt idx="89617" formatCode="0.00E+00">
                  <c:v>5.4799999999999998E-4</c:v>
                </c:pt>
                <c:pt idx="89618" formatCode="0.00E+00">
                  <c:v>5.4799999999999998E-4</c:v>
                </c:pt>
                <c:pt idx="89619" formatCode="0.00E+00">
                  <c:v>5.4799999999999998E-4</c:v>
                </c:pt>
                <c:pt idx="89620" formatCode="0.00E+00">
                  <c:v>5.4699999999999996E-4</c:v>
                </c:pt>
                <c:pt idx="89621" formatCode="0.00E+00">
                  <c:v>5.4699999999999996E-4</c:v>
                </c:pt>
                <c:pt idx="89622" formatCode="0.00E+00">
                  <c:v>5.4699999999999996E-4</c:v>
                </c:pt>
                <c:pt idx="89623" formatCode="0.00E+00">
                  <c:v>5.4699999999999996E-4</c:v>
                </c:pt>
                <c:pt idx="89624" formatCode="0.00E+00">
                  <c:v>5.4699999999999996E-4</c:v>
                </c:pt>
                <c:pt idx="89625" formatCode="0.00E+00">
                  <c:v>5.4699999999999996E-4</c:v>
                </c:pt>
                <c:pt idx="89626" formatCode="0.00E+00">
                  <c:v>5.4699999999999996E-4</c:v>
                </c:pt>
                <c:pt idx="89627" formatCode="0.00E+00">
                  <c:v>5.4699999999999996E-4</c:v>
                </c:pt>
                <c:pt idx="89628" formatCode="0.00E+00">
                  <c:v>5.4699999999999996E-4</c:v>
                </c:pt>
                <c:pt idx="89629" formatCode="0.00E+00">
                  <c:v>5.4600000000000004E-4</c:v>
                </c:pt>
                <c:pt idx="89630" formatCode="0.00E+00">
                  <c:v>5.4600000000000004E-4</c:v>
                </c:pt>
                <c:pt idx="89631" formatCode="0.00E+00">
                  <c:v>5.4600000000000004E-4</c:v>
                </c:pt>
                <c:pt idx="89632" formatCode="0.00E+00">
                  <c:v>5.4600000000000004E-4</c:v>
                </c:pt>
                <c:pt idx="89633" formatCode="0.00E+00">
                  <c:v>5.4600000000000004E-4</c:v>
                </c:pt>
                <c:pt idx="89634" formatCode="0.00E+00">
                  <c:v>5.4600000000000004E-4</c:v>
                </c:pt>
                <c:pt idx="89635" formatCode="0.00E+00">
                  <c:v>5.4600000000000004E-4</c:v>
                </c:pt>
                <c:pt idx="89636" formatCode="0.00E+00">
                  <c:v>5.4600000000000004E-4</c:v>
                </c:pt>
                <c:pt idx="89637" formatCode="0.00E+00">
                  <c:v>5.4600000000000004E-4</c:v>
                </c:pt>
                <c:pt idx="89638" formatCode="0.00E+00">
                  <c:v>5.4500000000000002E-4</c:v>
                </c:pt>
                <c:pt idx="89639" formatCode="0.00E+00">
                  <c:v>5.4500000000000002E-4</c:v>
                </c:pt>
                <c:pt idx="89640" formatCode="0.00E+00">
                  <c:v>5.4500000000000002E-4</c:v>
                </c:pt>
                <c:pt idx="89641" formatCode="0.00E+00">
                  <c:v>5.4500000000000002E-4</c:v>
                </c:pt>
                <c:pt idx="89642" formatCode="0.00E+00">
                  <c:v>5.4500000000000002E-4</c:v>
                </c:pt>
                <c:pt idx="89643" formatCode="0.00E+00">
                  <c:v>5.4500000000000002E-4</c:v>
                </c:pt>
                <c:pt idx="89644" formatCode="0.00E+00">
                  <c:v>5.44E-4</c:v>
                </c:pt>
                <c:pt idx="89645" formatCode="0.00E+00">
                  <c:v>5.44E-4</c:v>
                </c:pt>
                <c:pt idx="89646" formatCode="0.00E+00">
                  <c:v>5.44E-4</c:v>
                </c:pt>
                <c:pt idx="89647" formatCode="0.00E+00">
                  <c:v>5.44E-4</c:v>
                </c:pt>
                <c:pt idx="89648" formatCode="0.00E+00">
                  <c:v>5.44E-4</c:v>
                </c:pt>
                <c:pt idx="89649" formatCode="0.00E+00">
                  <c:v>5.44E-4</c:v>
                </c:pt>
                <c:pt idx="89650" formatCode="0.00E+00">
                  <c:v>5.44E-4</c:v>
                </c:pt>
                <c:pt idx="89651" formatCode="0.00E+00">
                  <c:v>5.44E-4</c:v>
                </c:pt>
                <c:pt idx="89652" formatCode="0.00E+00">
                  <c:v>5.4299999999999997E-4</c:v>
                </c:pt>
                <c:pt idx="89653" formatCode="0.00E+00">
                  <c:v>5.4299999999999997E-4</c:v>
                </c:pt>
                <c:pt idx="89654" formatCode="0.00E+00">
                  <c:v>5.4299999999999997E-4</c:v>
                </c:pt>
                <c:pt idx="89655" formatCode="0.00E+00">
                  <c:v>5.4299999999999997E-4</c:v>
                </c:pt>
                <c:pt idx="89656" formatCode="0.00E+00">
                  <c:v>5.4299999999999997E-4</c:v>
                </c:pt>
                <c:pt idx="89657" formatCode="0.00E+00">
                  <c:v>5.4299999999999997E-4</c:v>
                </c:pt>
                <c:pt idx="89658" formatCode="0.00E+00">
                  <c:v>5.4299999999999997E-4</c:v>
                </c:pt>
                <c:pt idx="89659" formatCode="0.00E+00">
                  <c:v>5.4299999999999997E-4</c:v>
                </c:pt>
                <c:pt idx="89660" formatCode="0.00E+00">
                  <c:v>5.4299999999999997E-4</c:v>
                </c:pt>
                <c:pt idx="89661" formatCode="0.00E+00">
                  <c:v>5.4299999999999997E-4</c:v>
                </c:pt>
                <c:pt idx="89662" formatCode="0.00E+00">
                  <c:v>5.4199999999999995E-4</c:v>
                </c:pt>
                <c:pt idx="89663" formatCode="0.00E+00">
                  <c:v>5.4199999999999995E-4</c:v>
                </c:pt>
                <c:pt idx="89664" formatCode="0.00E+00">
                  <c:v>5.4199999999999995E-4</c:v>
                </c:pt>
                <c:pt idx="89665" formatCode="0.00E+00">
                  <c:v>5.4199999999999995E-4</c:v>
                </c:pt>
                <c:pt idx="89666" formatCode="0.00E+00">
                  <c:v>5.4199999999999995E-4</c:v>
                </c:pt>
                <c:pt idx="89667" formatCode="0.00E+00">
                  <c:v>5.4199999999999995E-4</c:v>
                </c:pt>
                <c:pt idx="89668" formatCode="0.00E+00">
                  <c:v>5.4199999999999995E-4</c:v>
                </c:pt>
                <c:pt idx="89669" formatCode="0.00E+00">
                  <c:v>5.4199999999999995E-4</c:v>
                </c:pt>
                <c:pt idx="89670" formatCode="0.00E+00">
                  <c:v>5.4199999999999995E-4</c:v>
                </c:pt>
                <c:pt idx="89671" formatCode="0.00E+00">
                  <c:v>5.4199999999999995E-4</c:v>
                </c:pt>
                <c:pt idx="89672" formatCode="0.00E+00">
                  <c:v>5.4100000000000003E-4</c:v>
                </c:pt>
                <c:pt idx="89673" formatCode="0.00E+00">
                  <c:v>5.4100000000000003E-4</c:v>
                </c:pt>
                <c:pt idx="89674" formatCode="0.00E+00">
                  <c:v>5.4100000000000003E-4</c:v>
                </c:pt>
                <c:pt idx="89675" formatCode="0.00E+00">
                  <c:v>5.4100000000000003E-4</c:v>
                </c:pt>
                <c:pt idx="89676" formatCode="0.00E+00">
                  <c:v>5.4100000000000003E-4</c:v>
                </c:pt>
                <c:pt idx="89677" formatCode="0.00E+00">
                  <c:v>5.4100000000000003E-4</c:v>
                </c:pt>
                <c:pt idx="89678" formatCode="0.00E+00">
                  <c:v>5.4100000000000003E-4</c:v>
                </c:pt>
                <c:pt idx="89679" formatCode="0.00E+00">
                  <c:v>5.4100000000000003E-4</c:v>
                </c:pt>
                <c:pt idx="89680" formatCode="0.00E+00">
                  <c:v>5.4000000000000001E-4</c:v>
                </c:pt>
                <c:pt idx="89681" formatCode="0.00E+00">
                  <c:v>5.4100000000000003E-4</c:v>
                </c:pt>
                <c:pt idx="89682" formatCode="0.00E+00">
                  <c:v>5.4000000000000001E-4</c:v>
                </c:pt>
                <c:pt idx="89683" formatCode="0.00E+00">
                  <c:v>5.4000000000000001E-4</c:v>
                </c:pt>
                <c:pt idx="89684" formatCode="0.00E+00">
                  <c:v>5.4000000000000001E-4</c:v>
                </c:pt>
                <c:pt idx="89685" formatCode="0.00E+00">
                  <c:v>5.4000000000000001E-4</c:v>
                </c:pt>
                <c:pt idx="89686" formatCode="0.00E+00">
                  <c:v>5.4000000000000001E-4</c:v>
                </c:pt>
                <c:pt idx="89687" formatCode="0.00E+00">
                  <c:v>5.4000000000000001E-4</c:v>
                </c:pt>
                <c:pt idx="89688" formatCode="0.00E+00">
                  <c:v>5.4000000000000001E-4</c:v>
                </c:pt>
                <c:pt idx="89689" formatCode="0.00E+00">
                  <c:v>5.4000000000000001E-4</c:v>
                </c:pt>
                <c:pt idx="89690" formatCode="0.00E+00">
                  <c:v>5.4000000000000001E-4</c:v>
                </c:pt>
                <c:pt idx="89691" formatCode="0.00E+00">
                  <c:v>5.3899999999999998E-4</c:v>
                </c:pt>
                <c:pt idx="89692" formatCode="0.00E+00">
                  <c:v>5.3899999999999998E-4</c:v>
                </c:pt>
                <c:pt idx="89693" formatCode="0.00E+00">
                  <c:v>5.3899999999999998E-4</c:v>
                </c:pt>
                <c:pt idx="89694" formatCode="0.00E+00">
                  <c:v>5.3899999999999998E-4</c:v>
                </c:pt>
                <c:pt idx="89695" formatCode="0.00E+00">
                  <c:v>5.3899999999999998E-4</c:v>
                </c:pt>
                <c:pt idx="89696" formatCode="0.00E+00">
                  <c:v>5.3899999999999998E-4</c:v>
                </c:pt>
                <c:pt idx="89697" formatCode="0.00E+00">
                  <c:v>5.3899999999999998E-4</c:v>
                </c:pt>
                <c:pt idx="89698" formatCode="0.00E+00">
                  <c:v>5.3899999999999998E-4</c:v>
                </c:pt>
                <c:pt idx="89699" formatCode="0.00E+00">
                  <c:v>5.3899999999999998E-4</c:v>
                </c:pt>
                <c:pt idx="89700" formatCode="0.00E+00">
                  <c:v>5.3799999999999996E-4</c:v>
                </c:pt>
                <c:pt idx="89701" formatCode="0.00E+00">
                  <c:v>5.3799999999999996E-4</c:v>
                </c:pt>
                <c:pt idx="89702" formatCode="0.00E+00">
                  <c:v>5.3799999999999996E-4</c:v>
                </c:pt>
                <c:pt idx="89703" formatCode="0.00E+00">
                  <c:v>5.3799999999999996E-4</c:v>
                </c:pt>
                <c:pt idx="89704" formatCode="0.00E+00">
                  <c:v>5.3799999999999996E-4</c:v>
                </c:pt>
                <c:pt idx="89705" formatCode="0.00E+00">
                  <c:v>5.3799999999999996E-4</c:v>
                </c:pt>
                <c:pt idx="89706" formatCode="0.00E+00">
                  <c:v>5.3799999999999996E-4</c:v>
                </c:pt>
                <c:pt idx="89707" formatCode="0.00E+00">
                  <c:v>5.3799999999999996E-4</c:v>
                </c:pt>
                <c:pt idx="89708" formatCode="0.00E+00">
                  <c:v>5.3799999999999996E-4</c:v>
                </c:pt>
                <c:pt idx="89709" formatCode="0.00E+00">
                  <c:v>5.3700000000000004E-4</c:v>
                </c:pt>
                <c:pt idx="89710" formatCode="0.00E+00">
                  <c:v>5.3700000000000004E-4</c:v>
                </c:pt>
                <c:pt idx="89711" formatCode="0.00E+00">
                  <c:v>5.3700000000000004E-4</c:v>
                </c:pt>
                <c:pt idx="89712" formatCode="0.00E+00">
                  <c:v>5.3700000000000004E-4</c:v>
                </c:pt>
                <c:pt idx="89713" formatCode="0.00E+00">
                  <c:v>5.3700000000000004E-4</c:v>
                </c:pt>
                <c:pt idx="89714" formatCode="0.00E+00">
                  <c:v>5.3700000000000004E-4</c:v>
                </c:pt>
                <c:pt idx="89715" formatCode="0.00E+00">
                  <c:v>5.3700000000000004E-4</c:v>
                </c:pt>
                <c:pt idx="89716" formatCode="0.00E+00">
                  <c:v>5.3700000000000004E-4</c:v>
                </c:pt>
                <c:pt idx="89717" formatCode="0.00E+00">
                  <c:v>5.3700000000000004E-4</c:v>
                </c:pt>
                <c:pt idx="89718" formatCode="0.00E+00">
                  <c:v>5.3700000000000004E-4</c:v>
                </c:pt>
                <c:pt idx="89719" formatCode="0.00E+00">
                  <c:v>5.3600000000000002E-4</c:v>
                </c:pt>
                <c:pt idx="89720" formatCode="0.00E+00">
                  <c:v>5.3600000000000002E-4</c:v>
                </c:pt>
                <c:pt idx="89721" formatCode="0.00E+00">
                  <c:v>5.3600000000000002E-4</c:v>
                </c:pt>
                <c:pt idx="89722" formatCode="0.00E+00">
                  <c:v>5.3600000000000002E-4</c:v>
                </c:pt>
                <c:pt idx="89723" formatCode="0.00E+00">
                  <c:v>5.3600000000000002E-4</c:v>
                </c:pt>
                <c:pt idx="89724" formatCode="0.00E+00">
                  <c:v>5.3600000000000002E-4</c:v>
                </c:pt>
                <c:pt idx="89725" formatCode="0.00E+00">
                  <c:v>5.3600000000000002E-4</c:v>
                </c:pt>
                <c:pt idx="89726" formatCode="0.00E+00">
                  <c:v>5.3600000000000002E-4</c:v>
                </c:pt>
                <c:pt idx="89727" formatCode="0.00E+00">
                  <c:v>5.3600000000000002E-4</c:v>
                </c:pt>
                <c:pt idx="89728" formatCode="0.00E+00">
                  <c:v>5.3600000000000002E-4</c:v>
                </c:pt>
                <c:pt idx="89729" formatCode="0.00E+00">
                  <c:v>5.3600000000000002E-4</c:v>
                </c:pt>
                <c:pt idx="89730" formatCode="0.00E+00">
                  <c:v>5.3499999999999999E-4</c:v>
                </c:pt>
                <c:pt idx="89731" formatCode="0.00E+00">
                  <c:v>5.3499999999999999E-4</c:v>
                </c:pt>
                <c:pt idx="89732" formatCode="0.00E+00">
                  <c:v>5.3499999999999999E-4</c:v>
                </c:pt>
                <c:pt idx="89733" formatCode="0.00E+00">
                  <c:v>5.3499999999999999E-4</c:v>
                </c:pt>
                <c:pt idx="89734" formatCode="0.00E+00">
                  <c:v>5.3499999999999999E-4</c:v>
                </c:pt>
                <c:pt idx="89735" formatCode="0.00E+00">
                  <c:v>5.3499999999999999E-4</c:v>
                </c:pt>
                <c:pt idx="89736" formatCode="0.00E+00">
                  <c:v>5.3499999999999999E-4</c:v>
                </c:pt>
                <c:pt idx="89737" formatCode="0.00E+00">
                  <c:v>5.3499999999999999E-4</c:v>
                </c:pt>
                <c:pt idx="89738" formatCode="0.00E+00">
                  <c:v>5.3499999999999999E-4</c:v>
                </c:pt>
                <c:pt idx="89739" formatCode="0.00E+00">
                  <c:v>5.3499999999999999E-4</c:v>
                </c:pt>
                <c:pt idx="89740" formatCode="0.00E+00">
                  <c:v>5.3499999999999999E-4</c:v>
                </c:pt>
                <c:pt idx="89741" formatCode="0.00E+00">
                  <c:v>5.3399999999999997E-4</c:v>
                </c:pt>
                <c:pt idx="89742" formatCode="0.00E+00">
                  <c:v>5.3399999999999997E-4</c:v>
                </c:pt>
                <c:pt idx="89743" formatCode="0.00E+00">
                  <c:v>5.3399999999999997E-4</c:v>
                </c:pt>
                <c:pt idx="89744" formatCode="0.00E+00">
                  <c:v>5.3399999999999997E-4</c:v>
                </c:pt>
                <c:pt idx="89745" formatCode="0.00E+00">
                  <c:v>5.3399999999999997E-4</c:v>
                </c:pt>
                <c:pt idx="89746" formatCode="0.00E+00">
                  <c:v>5.3399999999999997E-4</c:v>
                </c:pt>
                <c:pt idx="89747" formatCode="0.00E+00">
                  <c:v>5.3399999999999997E-4</c:v>
                </c:pt>
                <c:pt idx="89748" formatCode="0.00E+00">
                  <c:v>5.3399999999999997E-4</c:v>
                </c:pt>
                <c:pt idx="89749" formatCode="0.00E+00">
                  <c:v>5.3399999999999997E-4</c:v>
                </c:pt>
                <c:pt idx="89750" formatCode="0.00E+00">
                  <c:v>5.3399999999999997E-4</c:v>
                </c:pt>
                <c:pt idx="89751" formatCode="0.00E+00">
                  <c:v>5.3300000000000005E-4</c:v>
                </c:pt>
                <c:pt idx="89752" formatCode="0.00E+00">
                  <c:v>5.3300000000000005E-4</c:v>
                </c:pt>
                <c:pt idx="89753" formatCode="0.00E+00">
                  <c:v>5.3300000000000005E-4</c:v>
                </c:pt>
                <c:pt idx="89754" formatCode="0.00E+00">
                  <c:v>5.3300000000000005E-4</c:v>
                </c:pt>
                <c:pt idx="89755" formatCode="0.00E+00">
                  <c:v>5.3300000000000005E-4</c:v>
                </c:pt>
                <c:pt idx="89756" formatCode="0.00E+00">
                  <c:v>5.3300000000000005E-4</c:v>
                </c:pt>
                <c:pt idx="89757" formatCode="0.00E+00">
                  <c:v>5.3300000000000005E-4</c:v>
                </c:pt>
                <c:pt idx="89758" formatCode="0.00E+00">
                  <c:v>5.3300000000000005E-4</c:v>
                </c:pt>
                <c:pt idx="89759" formatCode="0.00E+00">
                  <c:v>5.3300000000000005E-4</c:v>
                </c:pt>
                <c:pt idx="89760" formatCode="0.00E+00">
                  <c:v>5.3300000000000005E-4</c:v>
                </c:pt>
                <c:pt idx="89761" formatCode="0.00E+00">
                  <c:v>5.3300000000000005E-4</c:v>
                </c:pt>
                <c:pt idx="89762" formatCode="0.00E+00">
                  <c:v>5.3200000000000003E-4</c:v>
                </c:pt>
                <c:pt idx="89763" formatCode="0.00E+00">
                  <c:v>5.3200000000000003E-4</c:v>
                </c:pt>
                <c:pt idx="89764" formatCode="0.00E+00">
                  <c:v>5.3200000000000003E-4</c:v>
                </c:pt>
                <c:pt idx="89765" formatCode="0.00E+00">
                  <c:v>5.3200000000000003E-4</c:v>
                </c:pt>
                <c:pt idx="89766" formatCode="0.00E+00">
                  <c:v>5.3200000000000003E-4</c:v>
                </c:pt>
                <c:pt idx="89767" formatCode="0.00E+00">
                  <c:v>5.3200000000000003E-4</c:v>
                </c:pt>
                <c:pt idx="89768" formatCode="0.00E+00">
                  <c:v>5.3200000000000003E-4</c:v>
                </c:pt>
                <c:pt idx="89769" formatCode="0.00E+00">
                  <c:v>5.3200000000000003E-4</c:v>
                </c:pt>
                <c:pt idx="89770" formatCode="0.00E+00">
                  <c:v>5.3200000000000003E-4</c:v>
                </c:pt>
                <c:pt idx="89771" formatCode="0.00E+00">
                  <c:v>5.3200000000000003E-4</c:v>
                </c:pt>
                <c:pt idx="89772" formatCode="0.00E+00">
                  <c:v>5.3200000000000003E-4</c:v>
                </c:pt>
                <c:pt idx="89773" formatCode="0.00E+00">
                  <c:v>5.31E-4</c:v>
                </c:pt>
                <c:pt idx="89774" formatCode="0.00E+00">
                  <c:v>5.31E-4</c:v>
                </c:pt>
                <c:pt idx="89775" formatCode="0.00E+00">
                  <c:v>5.31E-4</c:v>
                </c:pt>
                <c:pt idx="89776" formatCode="0.00E+00">
                  <c:v>5.31E-4</c:v>
                </c:pt>
                <c:pt idx="89777" formatCode="0.00E+00">
                  <c:v>5.31E-4</c:v>
                </c:pt>
                <c:pt idx="89778" formatCode="0.00E+00">
                  <c:v>5.31E-4</c:v>
                </c:pt>
                <c:pt idx="89779" formatCode="0.00E+00">
                  <c:v>5.31E-4</c:v>
                </c:pt>
                <c:pt idx="89780" formatCode="0.00E+00">
                  <c:v>5.31E-4</c:v>
                </c:pt>
                <c:pt idx="89781" formatCode="0.00E+00">
                  <c:v>5.31E-4</c:v>
                </c:pt>
                <c:pt idx="89782" formatCode="0.00E+00">
                  <c:v>5.31E-4</c:v>
                </c:pt>
                <c:pt idx="89783" formatCode="0.00E+00">
                  <c:v>5.31E-4</c:v>
                </c:pt>
                <c:pt idx="89784" formatCode="0.00E+00">
                  <c:v>5.31E-4</c:v>
                </c:pt>
                <c:pt idx="89785" formatCode="0.00E+00">
                  <c:v>5.2999999999999998E-4</c:v>
                </c:pt>
                <c:pt idx="89786" formatCode="0.00E+00">
                  <c:v>5.2999999999999998E-4</c:v>
                </c:pt>
                <c:pt idx="89787" formatCode="0.00E+00">
                  <c:v>5.2999999999999998E-4</c:v>
                </c:pt>
                <c:pt idx="89788" formatCode="0.00E+00">
                  <c:v>5.2999999999999998E-4</c:v>
                </c:pt>
                <c:pt idx="89789" formatCode="0.00E+00">
                  <c:v>5.2999999999999998E-4</c:v>
                </c:pt>
                <c:pt idx="89790" formatCode="0.00E+00">
                  <c:v>5.2999999999999998E-4</c:v>
                </c:pt>
                <c:pt idx="89791" formatCode="0.00E+00">
                  <c:v>5.2999999999999998E-4</c:v>
                </c:pt>
                <c:pt idx="89792" formatCode="0.00E+00">
                  <c:v>5.2999999999999998E-4</c:v>
                </c:pt>
                <c:pt idx="89793" formatCode="0.00E+00">
                  <c:v>5.2999999999999998E-4</c:v>
                </c:pt>
                <c:pt idx="89794" formatCode="0.00E+00">
                  <c:v>5.2899999999999996E-4</c:v>
                </c:pt>
                <c:pt idx="89795" formatCode="0.00E+00">
                  <c:v>5.2899999999999996E-4</c:v>
                </c:pt>
                <c:pt idx="89796" formatCode="0.00E+00">
                  <c:v>5.2899999999999996E-4</c:v>
                </c:pt>
                <c:pt idx="89797" formatCode="0.00E+00">
                  <c:v>5.2899999999999996E-4</c:v>
                </c:pt>
                <c:pt idx="89798" formatCode="0.00E+00">
                  <c:v>5.2899999999999996E-4</c:v>
                </c:pt>
                <c:pt idx="89799" formatCode="0.00E+00">
                  <c:v>5.2899999999999996E-4</c:v>
                </c:pt>
                <c:pt idx="89800" formatCode="0.00E+00">
                  <c:v>5.2899999999999996E-4</c:v>
                </c:pt>
                <c:pt idx="89801" formatCode="0.00E+00">
                  <c:v>5.2899999999999996E-4</c:v>
                </c:pt>
                <c:pt idx="89802" formatCode="0.00E+00">
                  <c:v>5.2899999999999996E-4</c:v>
                </c:pt>
                <c:pt idx="89803" formatCode="0.00E+00">
                  <c:v>5.2899999999999996E-4</c:v>
                </c:pt>
                <c:pt idx="89804" formatCode="0.00E+00">
                  <c:v>5.2899999999999996E-4</c:v>
                </c:pt>
                <c:pt idx="89805" formatCode="0.00E+00">
                  <c:v>5.2899999999999996E-4</c:v>
                </c:pt>
                <c:pt idx="89806" formatCode="0.00E+00">
                  <c:v>5.2899999999999996E-4</c:v>
                </c:pt>
                <c:pt idx="89807" formatCode="0.00E+00">
                  <c:v>5.2899999999999996E-4</c:v>
                </c:pt>
                <c:pt idx="89808" formatCode="0.00E+00">
                  <c:v>5.2800000000000004E-4</c:v>
                </c:pt>
                <c:pt idx="89809" formatCode="0.00E+00">
                  <c:v>5.2800000000000004E-4</c:v>
                </c:pt>
                <c:pt idx="89810" formatCode="0.00E+00">
                  <c:v>5.2800000000000004E-4</c:v>
                </c:pt>
                <c:pt idx="89811" formatCode="0.00E+00">
                  <c:v>5.2800000000000004E-4</c:v>
                </c:pt>
                <c:pt idx="89812" formatCode="0.00E+00">
                  <c:v>5.2800000000000004E-4</c:v>
                </c:pt>
                <c:pt idx="89813" formatCode="0.00E+00">
                  <c:v>5.2800000000000004E-4</c:v>
                </c:pt>
                <c:pt idx="89814" formatCode="0.00E+00">
                  <c:v>5.2800000000000004E-4</c:v>
                </c:pt>
                <c:pt idx="89815" formatCode="0.00E+00">
                  <c:v>5.2800000000000004E-4</c:v>
                </c:pt>
                <c:pt idx="89816" formatCode="0.00E+00">
                  <c:v>5.2800000000000004E-4</c:v>
                </c:pt>
                <c:pt idx="89817" formatCode="0.00E+00">
                  <c:v>5.2800000000000004E-4</c:v>
                </c:pt>
                <c:pt idx="89818" formatCode="0.00E+00">
                  <c:v>5.2800000000000004E-4</c:v>
                </c:pt>
                <c:pt idx="89819" formatCode="0.00E+00">
                  <c:v>5.2800000000000004E-4</c:v>
                </c:pt>
                <c:pt idx="89820" formatCode="0.00E+00">
                  <c:v>5.2800000000000004E-4</c:v>
                </c:pt>
                <c:pt idx="89821" formatCode="0.00E+00">
                  <c:v>5.2700000000000002E-4</c:v>
                </c:pt>
                <c:pt idx="89822" formatCode="0.00E+00">
                  <c:v>5.2700000000000002E-4</c:v>
                </c:pt>
                <c:pt idx="89823" formatCode="0.00E+00">
                  <c:v>5.2700000000000002E-4</c:v>
                </c:pt>
                <c:pt idx="89824" formatCode="0.00E+00">
                  <c:v>5.2700000000000002E-4</c:v>
                </c:pt>
                <c:pt idx="89825" formatCode="0.00E+00">
                  <c:v>5.2700000000000002E-4</c:v>
                </c:pt>
                <c:pt idx="89826" formatCode="0.00E+00">
                  <c:v>5.2700000000000002E-4</c:v>
                </c:pt>
                <c:pt idx="89827" formatCode="0.00E+00">
                  <c:v>5.2700000000000002E-4</c:v>
                </c:pt>
                <c:pt idx="89828" formatCode="0.00E+00">
                  <c:v>5.2700000000000002E-4</c:v>
                </c:pt>
                <c:pt idx="89829" formatCode="0.00E+00">
                  <c:v>5.2700000000000002E-4</c:v>
                </c:pt>
                <c:pt idx="89830" formatCode="0.00E+00">
                  <c:v>5.2700000000000002E-4</c:v>
                </c:pt>
                <c:pt idx="89831" formatCode="0.00E+00">
                  <c:v>5.2700000000000002E-4</c:v>
                </c:pt>
                <c:pt idx="89832" formatCode="0.00E+00">
                  <c:v>5.2599999999999999E-4</c:v>
                </c:pt>
                <c:pt idx="89833" formatCode="0.00E+00">
                  <c:v>5.2599999999999999E-4</c:v>
                </c:pt>
                <c:pt idx="89834" formatCode="0.00E+00">
                  <c:v>5.2599999999999999E-4</c:v>
                </c:pt>
                <c:pt idx="89835" formatCode="0.00E+00">
                  <c:v>5.2599999999999999E-4</c:v>
                </c:pt>
                <c:pt idx="89836" formatCode="0.00E+00">
                  <c:v>5.2599999999999999E-4</c:v>
                </c:pt>
                <c:pt idx="89837" formatCode="0.00E+00">
                  <c:v>5.2599999999999999E-4</c:v>
                </c:pt>
                <c:pt idx="89838" formatCode="0.00E+00">
                  <c:v>5.2599999999999999E-4</c:v>
                </c:pt>
                <c:pt idx="89839" formatCode="0.00E+00">
                  <c:v>5.2599999999999999E-4</c:v>
                </c:pt>
                <c:pt idx="89840" formatCode="0.00E+00">
                  <c:v>5.2599999999999999E-4</c:v>
                </c:pt>
                <c:pt idx="89841" formatCode="0.00E+00">
                  <c:v>5.2599999999999999E-4</c:v>
                </c:pt>
                <c:pt idx="89842" formatCode="0.00E+00">
                  <c:v>5.2599999999999999E-4</c:v>
                </c:pt>
                <c:pt idx="89843" formatCode="0.00E+00">
                  <c:v>5.2599999999999999E-4</c:v>
                </c:pt>
                <c:pt idx="89844" formatCode="0.00E+00">
                  <c:v>5.2599999999999999E-4</c:v>
                </c:pt>
                <c:pt idx="89845" formatCode="0.00E+00">
                  <c:v>5.2599999999999999E-4</c:v>
                </c:pt>
                <c:pt idx="89846" formatCode="0.00E+00">
                  <c:v>5.2499999999999997E-4</c:v>
                </c:pt>
                <c:pt idx="89847" formatCode="0.00E+00">
                  <c:v>5.2599999999999999E-4</c:v>
                </c:pt>
                <c:pt idx="89848" formatCode="0.00E+00">
                  <c:v>5.2499999999999997E-4</c:v>
                </c:pt>
                <c:pt idx="89849" formatCode="0.00E+00">
                  <c:v>5.2499999999999997E-4</c:v>
                </c:pt>
                <c:pt idx="89850" formatCode="0.00E+00">
                  <c:v>5.2499999999999997E-4</c:v>
                </c:pt>
                <c:pt idx="89851" formatCode="0.00E+00">
                  <c:v>5.2499999999999997E-4</c:v>
                </c:pt>
                <c:pt idx="89852" formatCode="0.00E+00">
                  <c:v>5.2499999999999997E-4</c:v>
                </c:pt>
                <c:pt idx="89853" formatCode="0.00E+00">
                  <c:v>5.2499999999999997E-4</c:v>
                </c:pt>
                <c:pt idx="89854" formatCode="0.00E+00">
                  <c:v>5.2499999999999997E-4</c:v>
                </c:pt>
                <c:pt idx="89855" formatCode="0.00E+00">
                  <c:v>5.2499999999999997E-4</c:v>
                </c:pt>
                <c:pt idx="89856" formatCode="0.00E+00">
                  <c:v>5.2499999999999997E-4</c:v>
                </c:pt>
                <c:pt idx="89857" formatCode="0.00E+00">
                  <c:v>5.2499999999999997E-4</c:v>
                </c:pt>
                <c:pt idx="89858" formatCode="0.00E+00">
                  <c:v>5.2400000000000005E-4</c:v>
                </c:pt>
                <c:pt idx="89859" formatCode="0.00E+00">
                  <c:v>5.2400000000000005E-4</c:v>
                </c:pt>
                <c:pt idx="89860" formatCode="0.00E+00">
                  <c:v>5.2499999999999997E-4</c:v>
                </c:pt>
                <c:pt idx="89861" formatCode="0.00E+00">
                  <c:v>5.2400000000000005E-4</c:v>
                </c:pt>
                <c:pt idx="89862" formatCode="0.00E+00">
                  <c:v>5.2400000000000005E-4</c:v>
                </c:pt>
                <c:pt idx="89863" formatCode="0.00E+00">
                  <c:v>5.2400000000000005E-4</c:v>
                </c:pt>
                <c:pt idx="89864" formatCode="0.00E+00">
                  <c:v>5.2400000000000005E-4</c:v>
                </c:pt>
                <c:pt idx="89865" formatCode="0.00E+00">
                  <c:v>5.2400000000000005E-4</c:v>
                </c:pt>
                <c:pt idx="89866" formatCode="0.00E+00">
                  <c:v>5.2400000000000005E-4</c:v>
                </c:pt>
                <c:pt idx="89867" formatCode="0.00E+00">
                  <c:v>5.2400000000000005E-4</c:v>
                </c:pt>
                <c:pt idx="89868" formatCode="0.00E+00">
                  <c:v>5.2400000000000005E-4</c:v>
                </c:pt>
                <c:pt idx="89869" formatCode="0.00E+00">
                  <c:v>5.2400000000000005E-4</c:v>
                </c:pt>
                <c:pt idx="89870" formatCode="0.00E+00">
                  <c:v>5.2400000000000005E-4</c:v>
                </c:pt>
                <c:pt idx="89871" formatCode="0.00E+00">
                  <c:v>5.2400000000000005E-4</c:v>
                </c:pt>
                <c:pt idx="89872" formatCode="0.00E+00">
                  <c:v>5.2300000000000003E-4</c:v>
                </c:pt>
                <c:pt idx="89873" formatCode="0.00E+00">
                  <c:v>5.2300000000000003E-4</c:v>
                </c:pt>
                <c:pt idx="89874" formatCode="0.00E+00">
                  <c:v>5.2300000000000003E-4</c:v>
                </c:pt>
                <c:pt idx="89875" formatCode="0.00E+00">
                  <c:v>5.2300000000000003E-4</c:v>
                </c:pt>
                <c:pt idx="89876" formatCode="0.00E+00">
                  <c:v>5.2300000000000003E-4</c:v>
                </c:pt>
                <c:pt idx="89877" formatCode="0.00E+00">
                  <c:v>5.2300000000000003E-4</c:v>
                </c:pt>
                <c:pt idx="89878" formatCode="0.00E+00">
                  <c:v>5.2300000000000003E-4</c:v>
                </c:pt>
                <c:pt idx="89879" formatCode="0.00E+00">
                  <c:v>5.2300000000000003E-4</c:v>
                </c:pt>
                <c:pt idx="89880" formatCode="0.00E+00">
                  <c:v>5.2300000000000003E-4</c:v>
                </c:pt>
                <c:pt idx="89881" formatCode="0.00E+00">
                  <c:v>5.2300000000000003E-4</c:v>
                </c:pt>
                <c:pt idx="89882" formatCode="0.00E+00">
                  <c:v>5.2300000000000003E-4</c:v>
                </c:pt>
                <c:pt idx="89883" formatCode="0.00E+00">
                  <c:v>5.2300000000000003E-4</c:v>
                </c:pt>
                <c:pt idx="89884" formatCode="0.00E+00">
                  <c:v>5.2300000000000003E-4</c:v>
                </c:pt>
                <c:pt idx="89885" formatCode="0.00E+00">
                  <c:v>5.22E-4</c:v>
                </c:pt>
                <c:pt idx="89886" formatCode="0.00E+00">
                  <c:v>5.2300000000000003E-4</c:v>
                </c:pt>
                <c:pt idx="89887" formatCode="0.00E+00">
                  <c:v>5.2300000000000003E-4</c:v>
                </c:pt>
                <c:pt idx="89888" formatCode="0.00E+00">
                  <c:v>5.22E-4</c:v>
                </c:pt>
                <c:pt idx="89889" formatCode="0.00E+00">
                  <c:v>5.22E-4</c:v>
                </c:pt>
                <c:pt idx="89890" formatCode="0.00E+00">
                  <c:v>5.22E-4</c:v>
                </c:pt>
                <c:pt idx="89891" formatCode="0.00E+00">
                  <c:v>5.22E-4</c:v>
                </c:pt>
                <c:pt idx="89892" formatCode="0.00E+00">
                  <c:v>5.22E-4</c:v>
                </c:pt>
                <c:pt idx="89893" formatCode="0.00E+00">
                  <c:v>5.22E-4</c:v>
                </c:pt>
                <c:pt idx="89894" formatCode="0.00E+00">
                  <c:v>5.22E-4</c:v>
                </c:pt>
                <c:pt idx="89895" formatCode="0.00E+00">
                  <c:v>5.22E-4</c:v>
                </c:pt>
                <c:pt idx="89896" formatCode="0.00E+00">
                  <c:v>5.22E-4</c:v>
                </c:pt>
                <c:pt idx="89897" formatCode="0.00E+00">
                  <c:v>5.22E-4</c:v>
                </c:pt>
                <c:pt idx="89898" formatCode="0.00E+00">
                  <c:v>5.22E-4</c:v>
                </c:pt>
                <c:pt idx="89899" formatCode="0.00E+00">
                  <c:v>5.22E-4</c:v>
                </c:pt>
                <c:pt idx="89900" formatCode="0.00E+00">
                  <c:v>5.22E-4</c:v>
                </c:pt>
                <c:pt idx="89901" formatCode="0.00E+00">
                  <c:v>5.2099999999999998E-4</c:v>
                </c:pt>
                <c:pt idx="89902" formatCode="0.00E+00">
                  <c:v>5.2099999999999998E-4</c:v>
                </c:pt>
                <c:pt idx="89903" formatCode="0.00E+00">
                  <c:v>5.2099999999999998E-4</c:v>
                </c:pt>
                <c:pt idx="89904" formatCode="0.00E+00">
                  <c:v>5.2099999999999998E-4</c:v>
                </c:pt>
                <c:pt idx="89905" formatCode="0.00E+00">
                  <c:v>5.2099999999999998E-4</c:v>
                </c:pt>
                <c:pt idx="89906" formatCode="0.00E+00">
                  <c:v>5.2099999999999998E-4</c:v>
                </c:pt>
                <c:pt idx="89907" formatCode="0.00E+00">
                  <c:v>5.2099999999999998E-4</c:v>
                </c:pt>
                <c:pt idx="89908" formatCode="0.00E+00">
                  <c:v>5.2099999999999998E-4</c:v>
                </c:pt>
                <c:pt idx="89909" formatCode="0.00E+00">
                  <c:v>5.2099999999999998E-4</c:v>
                </c:pt>
                <c:pt idx="89910" formatCode="0.00E+00">
                  <c:v>5.2099999999999998E-4</c:v>
                </c:pt>
                <c:pt idx="89911" formatCode="0.00E+00">
                  <c:v>5.2099999999999998E-4</c:v>
                </c:pt>
                <c:pt idx="89912" formatCode="0.00E+00">
                  <c:v>5.2099999999999998E-4</c:v>
                </c:pt>
                <c:pt idx="89913" formatCode="0.00E+00">
                  <c:v>5.2099999999999998E-4</c:v>
                </c:pt>
                <c:pt idx="89914" formatCode="0.00E+00">
                  <c:v>5.2099999999999998E-4</c:v>
                </c:pt>
                <c:pt idx="89915" formatCode="0.00E+00">
                  <c:v>5.2099999999999998E-4</c:v>
                </c:pt>
                <c:pt idx="89916" formatCode="0.00E+00">
                  <c:v>5.1999999999999995E-4</c:v>
                </c:pt>
                <c:pt idx="89917" formatCode="0.00E+00">
                  <c:v>5.1999999999999995E-4</c:v>
                </c:pt>
                <c:pt idx="89918" formatCode="0.00E+00">
                  <c:v>5.1999999999999995E-4</c:v>
                </c:pt>
                <c:pt idx="89919" formatCode="0.00E+00">
                  <c:v>5.1999999999999995E-4</c:v>
                </c:pt>
                <c:pt idx="89920" formatCode="0.00E+00">
                  <c:v>5.1999999999999995E-4</c:v>
                </c:pt>
                <c:pt idx="89921" formatCode="0.00E+00">
                  <c:v>5.1999999999999995E-4</c:v>
                </c:pt>
                <c:pt idx="89922" formatCode="0.00E+00">
                  <c:v>5.1999999999999995E-4</c:v>
                </c:pt>
                <c:pt idx="89923" formatCode="0.00E+00">
                  <c:v>5.1999999999999995E-4</c:v>
                </c:pt>
                <c:pt idx="89924" formatCode="0.00E+00">
                  <c:v>5.1999999999999995E-4</c:v>
                </c:pt>
                <c:pt idx="89925" formatCode="0.00E+00">
                  <c:v>5.1999999999999995E-4</c:v>
                </c:pt>
                <c:pt idx="89926" formatCode="0.00E+00">
                  <c:v>5.1999999999999995E-4</c:v>
                </c:pt>
                <c:pt idx="89927" formatCode="0.00E+00">
                  <c:v>5.1999999999999995E-4</c:v>
                </c:pt>
                <c:pt idx="89928" formatCode="0.00E+00">
                  <c:v>5.1999999999999995E-4</c:v>
                </c:pt>
                <c:pt idx="89929" formatCode="0.00E+00">
                  <c:v>5.1999999999999995E-4</c:v>
                </c:pt>
                <c:pt idx="89930" formatCode="0.00E+00">
                  <c:v>5.1900000000000004E-4</c:v>
                </c:pt>
                <c:pt idx="89931" formatCode="0.00E+00">
                  <c:v>5.1900000000000004E-4</c:v>
                </c:pt>
                <c:pt idx="89932" formatCode="0.00E+00">
                  <c:v>5.1900000000000004E-4</c:v>
                </c:pt>
                <c:pt idx="89933" formatCode="0.00E+00">
                  <c:v>5.1900000000000004E-4</c:v>
                </c:pt>
                <c:pt idx="89934" formatCode="0.00E+00">
                  <c:v>5.1900000000000004E-4</c:v>
                </c:pt>
                <c:pt idx="89935" formatCode="0.00E+00">
                  <c:v>5.1900000000000004E-4</c:v>
                </c:pt>
                <c:pt idx="89936" formatCode="0.00E+00">
                  <c:v>5.1900000000000004E-4</c:v>
                </c:pt>
                <c:pt idx="89937" formatCode="0.00E+00">
                  <c:v>5.1900000000000004E-4</c:v>
                </c:pt>
                <c:pt idx="89938" formatCode="0.00E+00">
                  <c:v>5.1900000000000004E-4</c:v>
                </c:pt>
                <c:pt idx="89939" formatCode="0.00E+00">
                  <c:v>5.1900000000000004E-4</c:v>
                </c:pt>
                <c:pt idx="89940" formatCode="0.00E+00">
                  <c:v>5.1900000000000004E-4</c:v>
                </c:pt>
                <c:pt idx="89941" formatCode="0.00E+00">
                  <c:v>5.1900000000000004E-4</c:v>
                </c:pt>
                <c:pt idx="89942" formatCode="0.00E+00">
                  <c:v>5.1900000000000004E-4</c:v>
                </c:pt>
                <c:pt idx="89943" formatCode="0.00E+00">
                  <c:v>5.1900000000000004E-4</c:v>
                </c:pt>
                <c:pt idx="89944" formatCode="0.00E+00">
                  <c:v>5.1900000000000004E-4</c:v>
                </c:pt>
                <c:pt idx="89945" formatCode="0.00E+00">
                  <c:v>5.1800000000000001E-4</c:v>
                </c:pt>
                <c:pt idx="89946" formatCode="0.00E+00">
                  <c:v>5.1800000000000001E-4</c:v>
                </c:pt>
                <c:pt idx="89947" formatCode="0.00E+00">
                  <c:v>5.1800000000000001E-4</c:v>
                </c:pt>
                <c:pt idx="89948" formatCode="0.00E+00">
                  <c:v>5.1800000000000001E-4</c:v>
                </c:pt>
                <c:pt idx="89949" formatCode="0.00E+00">
                  <c:v>5.1800000000000001E-4</c:v>
                </c:pt>
                <c:pt idx="89950" formatCode="0.00E+00">
                  <c:v>5.1800000000000001E-4</c:v>
                </c:pt>
                <c:pt idx="89951" formatCode="0.00E+00">
                  <c:v>5.1800000000000001E-4</c:v>
                </c:pt>
                <c:pt idx="89952" formatCode="0.00E+00">
                  <c:v>5.1800000000000001E-4</c:v>
                </c:pt>
                <c:pt idx="89953" formatCode="0.00E+00">
                  <c:v>5.1800000000000001E-4</c:v>
                </c:pt>
                <c:pt idx="89954" formatCode="0.00E+00">
                  <c:v>5.1800000000000001E-4</c:v>
                </c:pt>
                <c:pt idx="89955" formatCode="0.00E+00">
                  <c:v>5.1800000000000001E-4</c:v>
                </c:pt>
                <c:pt idx="89956" formatCode="0.00E+00">
                  <c:v>5.1800000000000001E-4</c:v>
                </c:pt>
                <c:pt idx="89957" formatCode="0.00E+00">
                  <c:v>5.1800000000000001E-4</c:v>
                </c:pt>
                <c:pt idx="89958" formatCode="0.00E+00">
                  <c:v>5.1800000000000001E-4</c:v>
                </c:pt>
                <c:pt idx="89959" formatCode="0.00E+00">
                  <c:v>5.1800000000000001E-4</c:v>
                </c:pt>
                <c:pt idx="89960" formatCode="0.00E+00">
                  <c:v>5.1699999999999999E-4</c:v>
                </c:pt>
                <c:pt idx="89961" formatCode="0.00E+00">
                  <c:v>5.1699999999999999E-4</c:v>
                </c:pt>
                <c:pt idx="89962" formatCode="0.00E+00">
                  <c:v>5.1699999999999999E-4</c:v>
                </c:pt>
                <c:pt idx="89963" formatCode="0.00E+00">
                  <c:v>5.1699999999999999E-4</c:v>
                </c:pt>
                <c:pt idx="89964" formatCode="0.00E+00">
                  <c:v>5.1699999999999999E-4</c:v>
                </c:pt>
                <c:pt idx="89965" formatCode="0.00E+00">
                  <c:v>5.1699999999999999E-4</c:v>
                </c:pt>
                <c:pt idx="89966" formatCode="0.00E+00">
                  <c:v>5.1699999999999999E-4</c:v>
                </c:pt>
                <c:pt idx="89967" formatCode="0.00E+00">
                  <c:v>5.1699999999999999E-4</c:v>
                </c:pt>
                <c:pt idx="89968" formatCode="0.00E+00">
                  <c:v>5.1699999999999999E-4</c:v>
                </c:pt>
                <c:pt idx="89969" formatCode="0.00E+00">
                  <c:v>5.1699999999999999E-4</c:v>
                </c:pt>
                <c:pt idx="89970" formatCode="0.00E+00">
                  <c:v>5.1699999999999999E-4</c:v>
                </c:pt>
                <c:pt idx="89971" formatCode="0.00E+00">
                  <c:v>5.1699999999999999E-4</c:v>
                </c:pt>
                <c:pt idx="89972" formatCode="0.00E+00">
                  <c:v>5.1699999999999999E-4</c:v>
                </c:pt>
                <c:pt idx="89973" formatCode="0.00E+00">
                  <c:v>5.1699999999999999E-4</c:v>
                </c:pt>
                <c:pt idx="89974" formatCode="0.00E+00">
                  <c:v>5.1699999999999999E-4</c:v>
                </c:pt>
                <c:pt idx="89975" formatCode="0.00E+00">
                  <c:v>5.1699999999999999E-4</c:v>
                </c:pt>
                <c:pt idx="89976" formatCode="0.00E+00">
                  <c:v>5.1599999999999997E-4</c:v>
                </c:pt>
                <c:pt idx="89977" formatCode="0.00E+00">
                  <c:v>5.1599999999999997E-4</c:v>
                </c:pt>
                <c:pt idx="89978" formatCode="0.00E+00">
                  <c:v>5.1599999999999997E-4</c:v>
                </c:pt>
                <c:pt idx="89979" formatCode="0.00E+00">
                  <c:v>5.1599999999999997E-4</c:v>
                </c:pt>
                <c:pt idx="89980" formatCode="0.00E+00">
                  <c:v>5.1599999999999997E-4</c:v>
                </c:pt>
                <c:pt idx="89981" formatCode="0.00E+00">
                  <c:v>5.1599999999999997E-4</c:v>
                </c:pt>
                <c:pt idx="89982" formatCode="0.00E+00">
                  <c:v>5.1599999999999997E-4</c:v>
                </c:pt>
                <c:pt idx="89983" formatCode="0.00E+00">
                  <c:v>5.1599999999999997E-4</c:v>
                </c:pt>
                <c:pt idx="89984" formatCode="0.00E+00">
                  <c:v>5.1599999999999997E-4</c:v>
                </c:pt>
                <c:pt idx="89985" formatCode="0.00E+00">
                  <c:v>5.1599999999999997E-4</c:v>
                </c:pt>
                <c:pt idx="89986" formatCode="0.00E+00">
                  <c:v>5.1599999999999997E-4</c:v>
                </c:pt>
                <c:pt idx="89987" formatCode="0.00E+00">
                  <c:v>5.1599999999999997E-4</c:v>
                </c:pt>
                <c:pt idx="89988" formatCode="0.00E+00">
                  <c:v>5.1599999999999997E-4</c:v>
                </c:pt>
                <c:pt idx="89989" formatCode="0.00E+00">
                  <c:v>5.1599999999999997E-4</c:v>
                </c:pt>
                <c:pt idx="89990" formatCode="0.00E+00">
                  <c:v>5.1599999999999997E-4</c:v>
                </c:pt>
                <c:pt idx="89991" formatCode="0.00E+00">
                  <c:v>5.1599999999999997E-4</c:v>
                </c:pt>
                <c:pt idx="89992" formatCode="0.00E+00">
                  <c:v>5.1500000000000005E-4</c:v>
                </c:pt>
                <c:pt idx="89993" formatCode="0.00E+00">
                  <c:v>5.1500000000000005E-4</c:v>
                </c:pt>
                <c:pt idx="89994" formatCode="0.00E+00">
                  <c:v>5.1500000000000005E-4</c:v>
                </c:pt>
                <c:pt idx="89995" formatCode="0.00E+00">
                  <c:v>5.1500000000000005E-4</c:v>
                </c:pt>
                <c:pt idx="89996" formatCode="0.00E+00">
                  <c:v>5.1500000000000005E-4</c:v>
                </c:pt>
                <c:pt idx="89997" formatCode="0.00E+00">
                  <c:v>5.1500000000000005E-4</c:v>
                </c:pt>
                <c:pt idx="89998" formatCode="0.00E+00">
                  <c:v>5.1500000000000005E-4</c:v>
                </c:pt>
                <c:pt idx="89999" formatCode="0.00E+00">
                  <c:v>5.1500000000000005E-4</c:v>
                </c:pt>
                <c:pt idx="90000" formatCode="0.00E+00">
                  <c:v>5.1500000000000005E-4</c:v>
                </c:pt>
                <c:pt idx="90001" formatCode="0.00E+00">
                  <c:v>5.1500000000000005E-4</c:v>
                </c:pt>
                <c:pt idx="90002" formatCode="0.00E+00">
                  <c:v>5.1500000000000005E-4</c:v>
                </c:pt>
                <c:pt idx="90003" formatCode="0.00E+00">
                  <c:v>5.1500000000000005E-4</c:v>
                </c:pt>
                <c:pt idx="90004" formatCode="0.00E+00">
                  <c:v>5.1500000000000005E-4</c:v>
                </c:pt>
                <c:pt idx="90005" formatCode="0.00E+00">
                  <c:v>5.1500000000000005E-4</c:v>
                </c:pt>
                <c:pt idx="90006" formatCode="0.00E+00">
                  <c:v>5.1500000000000005E-4</c:v>
                </c:pt>
                <c:pt idx="90007" formatCode="0.00E+00">
                  <c:v>5.1500000000000005E-4</c:v>
                </c:pt>
                <c:pt idx="90008" formatCode="0.00E+00">
                  <c:v>5.1400000000000003E-4</c:v>
                </c:pt>
                <c:pt idx="90009" formatCode="0.00E+00">
                  <c:v>5.1400000000000003E-4</c:v>
                </c:pt>
                <c:pt idx="90010" formatCode="0.00E+00">
                  <c:v>5.1400000000000003E-4</c:v>
                </c:pt>
                <c:pt idx="90011" formatCode="0.00E+00">
                  <c:v>5.1400000000000003E-4</c:v>
                </c:pt>
                <c:pt idx="90012" formatCode="0.00E+00">
                  <c:v>5.1400000000000003E-4</c:v>
                </c:pt>
                <c:pt idx="90013" formatCode="0.00E+00">
                  <c:v>5.1400000000000003E-4</c:v>
                </c:pt>
                <c:pt idx="90014" formatCode="0.00E+00">
                  <c:v>5.1400000000000003E-4</c:v>
                </c:pt>
                <c:pt idx="90015" formatCode="0.00E+00">
                  <c:v>5.1400000000000003E-4</c:v>
                </c:pt>
                <c:pt idx="90016" formatCode="0.00E+00">
                  <c:v>5.1400000000000003E-4</c:v>
                </c:pt>
                <c:pt idx="90017" formatCode="0.00E+00">
                  <c:v>5.1400000000000003E-4</c:v>
                </c:pt>
                <c:pt idx="90018" formatCode="0.00E+00">
                  <c:v>5.1400000000000003E-4</c:v>
                </c:pt>
                <c:pt idx="90019" formatCode="0.00E+00">
                  <c:v>5.1400000000000003E-4</c:v>
                </c:pt>
                <c:pt idx="90020" formatCode="0.00E+00">
                  <c:v>5.1400000000000003E-4</c:v>
                </c:pt>
                <c:pt idx="90021" formatCode="0.00E+00">
                  <c:v>5.1400000000000003E-4</c:v>
                </c:pt>
                <c:pt idx="90022" formatCode="0.00E+00">
                  <c:v>5.1400000000000003E-4</c:v>
                </c:pt>
                <c:pt idx="90023" formatCode="0.00E+00">
                  <c:v>5.1400000000000003E-4</c:v>
                </c:pt>
                <c:pt idx="90024" formatCode="0.00E+00">
                  <c:v>5.1400000000000003E-4</c:v>
                </c:pt>
                <c:pt idx="90025" formatCode="0.00E+00">
                  <c:v>5.1400000000000003E-4</c:v>
                </c:pt>
                <c:pt idx="90026" formatCode="0.00E+00">
                  <c:v>5.13E-4</c:v>
                </c:pt>
                <c:pt idx="90027" formatCode="0.00E+00">
                  <c:v>5.13E-4</c:v>
                </c:pt>
                <c:pt idx="90028" formatCode="0.00E+00">
                  <c:v>5.13E-4</c:v>
                </c:pt>
                <c:pt idx="90029" formatCode="0.00E+00">
                  <c:v>5.13E-4</c:v>
                </c:pt>
                <c:pt idx="90030" formatCode="0.00E+00">
                  <c:v>5.13E-4</c:v>
                </c:pt>
                <c:pt idx="90031" formatCode="0.00E+00">
                  <c:v>5.13E-4</c:v>
                </c:pt>
                <c:pt idx="90032" formatCode="0.00E+00">
                  <c:v>5.13E-4</c:v>
                </c:pt>
                <c:pt idx="90033" formatCode="0.00E+00">
                  <c:v>5.13E-4</c:v>
                </c:pt>
                <c:pt idx="90034" formatCode="0.00E+00">
                  <c:v>5.13E-4</c:v>
                </c:pt>
                <c:pt idx="90035" formatCode="0.00E+00">
                  <c:v>5.13E-4</c:v>
                </c:pt>
                <c:pt idx="90036" formatCode="0.00E+00">
                  <c:v>5.13E-4</c:v>
                </c:pt>
                <c:pt idx="90037" formatCode="0.00E+00">
                  <c:v>5.13E-4</c:v>
                </c:pt>
                <c:pt idx="90038" formatCode="0.00E+00">
                  <c:v>5.13E-4</c:v>
                </c:pt>
                <c:pt idx="90039" formatCode="0.00E+00">
                  <c:v>5.13E-4</c:v>
                </c:pt>
                <c:pt idx="90040" formatCode="0.00E+00">
                  <c:v>5.13E-4</c:v>
                </c:pt>
                <c:pt idx="90041" formatCode="0.00E+00">
                  <c:v>5.13E-4</c:v>
                </c:pt>
                <c:pt idx="90042" formatCode="0.00E+00">
                  <c:v>5.13E-4</c:v>
                </c:pt>
                <c:pt idx="90043" formatCode="0.00E+00">
                  <c:v>5.1199999999999998E-4</c:v>
                </c:pt>
                <c:pt idx="90044" formatCode="0.00E+00">
                  <c:v>5.1199999999999998E-4</c:v>
                </c:pt>
                <c:pt idx="90045" formatCode="0.00E+00">
                  <c:v>5.1199999999999998E-4</c:v>
                </c:pt>
                <c:pt idx="90046" formatCode="0.00E+00">
                  <c:v>5.1199999999999998E-4</c:v>
                </c:pt>
                <c:pt idx="90047" formatCode="0.00E+00">
                  <c:v>5.1199999999999998E-4</c:v>
                </c:pt>
                <c:pt idx="90048" formatCode="0.00E+00">
                  <c:v>5.1199999999999998E-4</c:v>
                </c:pt>
                <c:pt idx="90049" formatCode="0.00E+00">
                  <c:v>5.1199999999999998E-4</c:v>
                </c:pt>
                <c:pt idx="90050" formatCode="0.00E+00">
                  <c:v>5.1199999999999998E-4</c:v>
                </c:pt>
                <c:pt idx="90051" formatCode="0.00E+00">
                  <c:v>5.1199999999999998E-4</c:v>
                </c:pt>
                <c:pt idx="90052" formatCode="0.00E+00">
                  <c:v>5.1199999999999998E-4</c:v>
                </c:pt>
                <c:pt idx="90053" formatCode="0.00E+00">
                  <c:v>5.1199999999999998E-4</c:v>
                </c:pt>
                <c:pt idx="90054" formatCode="0.00E+00">
                  <c:v>5.1199999999999998E-4</c:v>
                </c:pt>
                <c:pt idx="90055" formatCode="0.00E+00">
                  <c:v>5.1199999999999998E-4</c:v>
                </c:pt>
                <c:pt idx="90056" formatCode="0.00E+00">
                  <c:v>5.1199999999999998E-4</c:v>
                </c:pt>
                <c:pt idx="90057" formatCode="0.00E+00">
                  <c:v>5.1199999999999998E-4</c:v>
                </c:pt>
                <c:pt idx="90058" formatCode="0.00E+00">
                  <c:v>5.1199999999999998E-4</c:v>
                </c:pt>
                <c:pt idx="90059" formatCode="0.00E+00">
                  <c:v>5.1199999999999998E-4</c:v>
                </c:pt>
                <c:pt idx="90060" formatCode="0.00E+00">
                  <c:v>5.1099999999999995E-4</c:v>
                </c:pt>
                <c:pt idx="90061" formatCode="0.00E+00">
                  <c:v>5.1099999999999995E-4</c:v>
                </c:pt>
                <c:pt idx="90062" formatCode="0.00E+00">
                  <c:v>5.1199999999999998E-4</c:v>
                </c:pt>
                <c:pt idx="90063" formatCode="0.00E+00">
                  <c:v>5.1099999999999995E-4</c:v>
                </c:pt>
                <c:pt idx="90064" formatCode="0.00E+00">
                  <c:v>5.1099999999999995E-4</c:v>
                </c:pt>
                <c:pt idx="90065" formatCode="0.00E+00">
                  <c:v>5.1099999999999995E-4</c:v>
                </c:pt>
                <c:pt idx="90066" formatCode="0.00E+00">
                  <c:v>5.1099999999999995E-4</c:v>
                </c:pt>
                <c:pt idx="90067" formatCode="0.00E+00">
                  <c:v>5.1099999999999995E-4</c:v>
                </c:pt>
                <c:pt idx="90068" formatCode="0.00E+00">
                  <c:v>5.1099999999999995E-4</c:v>
                </c:pt>
                <c:pt idx="90069" formatCode="0.00E+00">
                  <c:v>5.1099999999999995E-4</c:v>
                </c:pt>
                <c:pt idx="90070" formatCode="0.00E+00">
                  <c:v>5.1099999999999995E-4</c:v>
                </c:pt>
                <c:pt idx="90071" formatCode="0.00E+00">
                  <c:v>5.1099999999999995E-4</c:v>
                </c:pt>
                <c:pt idx="90072" formatCode="0.00E+00">
                  <c:v>5.1099999999999995E-4</c:v>
                </c:pt>
                <c:pt idx="90073" formatCode="0.00E+00">
                  <c:v>5.1099999999999995E-4</c:v>
                </c:pt>
                <c:pt idx="90074" formatCode="0.00E+00">
                  <c:v>5.1099999999999995E-4</c:v>
                </c:pt>
                <c:pt idx="90075" formatCode="0.00E+00">
                  <c:v>5.1099999999999995E-4</c:v>
                </c:pt>
                <c:pt idx="90076" formatCode="0.00E+00">
                  <c:v>5.1099999999999995E-4</c:v>
                </c:pt>
                <c:pt idx="90077" formatCode="0.00E+00">
                  <c:v>5.1099999999999995E-4</c:v>
                </c:pt>
                <c:pt idx="90078" formatCode="0.00E+00">
                  <c:v>5.1000000000000004E-4</c:v>
                </c:pt>
                <c:pt idx="90079" formatCode="0.00E+00">
                  <c:v>5.1099999999999995E-4</c:v>
                </c:pt>
                <c:pt idx="90080" formatCode="0.00E+00">
                  <c:v>5.1099999999999995E-4</c:v>
                </c:pt>
                <c:pt idx="90081" formatCode="0.00E+00">
                  <c:v>5.1000000000000004E-4</c:v>
                </c:pt>
                <c:pt idx="90082" formatCode="0.00E+00">
                  <c:v>5.1000000000000004E-4</c:v>
                </c:pt>
                <c:pt idx="90083" formatCode="0.00E+00">
                  <c:v>5.1000000000000004E-4</c:v>
                </c:pt>
                <c:pt idx="90084" formatCode="0.00E+00">
                  <c:v>5.1000000000000004E-4</c:v>
                </c:pt>
                <c:pt idx="90085" formatCode="0.00E+00">
                  <c:v>5.1000000000000004E-4</c:v>
                </c:pt>
                <c:pt idx="90086" formatCode="0.00E+00">
                  <c:v>5.1000000000000004E-4</c:v>
                </c:pt>
                <c:pt idx="90087" formatCode="0.00E+00">
                  <c:v>5.1000000000000004E-4</c:v>
                </c:pt>
                <c:pt idx="90088" formatCode="0.00E+00">
                  <c:v>5.1000000000000004E-4</c:v>
                </c:pt>
                <c:pt idx="90089" formatCode="0.00E+00">
                  <c:v>5.1000000000000004E-4</c:v>
                </c:pt>
                <c:pt idx="90090" formatCode="0.00E+00">
                  <c:v>5.1000000000000004E-4</c:v>
                </c:pt>
                <c:pt idx="90091" formatCode="0.00E+00">
                  <c:v>5.1000000000000004E-4</c:v>
                </c:pt>
                <c:pt idx="90092" formatCode="0.00E+00">
                  <c:v>5.1000000000000004E-4</c:v>
                </c:pt>
                <c:pt idx="90093" formatCode="0.00E+00">
                  <c:v>5.1000000000000004E-4</c:v>
                </c:pt>
                <c:pt idx="90094" formatCode="0.00E+00">
                  <c:v>5.1000000000000004E-4</c:v>
                </c:pt>
                <c:pt idx="90095" formatCode="0.00E+00">
                  <c:v>5.1000000000000004E-4</c:v>
                </c:pt>
                <c:pt idx="90096" formatCode="0.00E+00">
                  <c:v>5.1000000000000004E-4</c:v>
                </c:pt>
                <c:pt idx="90097" formatCode="0.00E+00">
                  <c:v>5.1000000000000004E-4</c:v>
                </c:pt>
                <c:pt idx="90098" formatCode="0.00E+00">
                  <c:v>5.1000000000000004E-4</c:v>
                </c:pt>
                <c:pt idx="90099" formatCode="0.00E+00">
                  <c:v>5.1000000000000004E-4</c:v>
                </c:pt>
                <c:pt idx="90100" formatCode="0.00E+00">
                  <c:v>5.0900000000000001E-4</c:v>
                </c:pt>
                <c:pt idx="90101" formatCode="0.00E+00">
                  <c:v>5.0900000000000001E-4</c:v>
                </c:pt>
                <c:pt idx="90102" formatCode="0.00E+00">
                  <c:v>5.0900000000000001E-4</c:v>
                </c:pt>
                <c:pt idx="90103" formatCode="0.00E+00">
                  <c:v>5.0900000000000001E-4</c:v>
                </c:pt>
                <c:pt idx="90104" formatCode="0.00E+00">
                  <c:v>5.0900000000000001E-4</c:v>
                </c:pt>
                <c:pt idx="90105" formatCode="0.00E+00">
                  <c:v>5.0900000000000001E-4</c:v>
                </c:pt>
                <c:pt idx="90106" formatCode="0.00E+00">
                  <c:v>5.0900000000000001E-4</c:v>
                </c:pt>
                <c:pt idx="90107" formatCode="0.00E+00">
                  <c:v>5.0900000000000001E-4</c:v>
                </c:pt>
                <c:pt idx="90108" formatCode="0.00E+00">
                  <c:v>5.0900000000000001E-4</c:v>
                </c:pt>
                <c:pt idx="90109" formatCode="0.00E+00">
                  <c:v>5.0900000000000001E-4</c:v>
                </c:pt>
                <c:pt idx="90110" formatCode="0.00E+00">
                  <c:v>5.0900000000000001E-4</c:v>
                </c:pt>
                <c:pt idx="90111" formatCode="0.00E+00">
                  <c:v>5.0900000000000001E-4</c:v>
                </c:pt>
                <c:pt idx="90112" formatCode="0.00E+00">
                  <c:v>5.0900000000000001E-4</c:v>
                </c:pt>
                <c:pt idx="90113" formatCode="0.00E+00">
                  <c:v>5.0900000000000001E-4</c:v>
                </c:pt>
                <c:pt idx="90114" formatCode="0.00E+00">
                  <c:v>5.0900000000000001E-4</c:v>
                </c:pt>
                <c:pt idx="90115" formatCode="0.00E+00">
                  <c:v>5.0900000000000001E-4</c:v>
                </c:pt>
                <c:pt idx="90116" formatCode="0.00E+00">
                  <c:v>5.0900000000000001E-4</c:v>
                </c:pt>
                <c:pt idx="90117" formatCode="0.00E+00">
                  <c:v>5.0799999999999999E-4</c:v>
                </c:pt>
                <c:pt idx="90118" formatCode="0.00E+00">
                  <c:v>5.0799999999999999E-4</c:v>
                </c:pt>
                <c:pt idx="90119" formatCode="0.00E+00">
                  <c:v>5.0799999999999999E-4</c:v>
                </c:pt>
                <c:pt idx="90120" formatCode="0.00E+00">
                  <c:v>5.0799999999999999E-4</c:v>
                </c:pt>
                <c:pt idx="90121" formatCode="0.00E+00">
                  <c:v>5.0799999999999999E-4</c:v>
                </c:pt>
                <c:pt idx="90122" formatCode="0.00E+00">
                  <c:v>5.0799999999999999E-4</c:v>
                </c:pt>
                <c:pt idx="90123" formatCode="0.00E+00">
                  <c:v>5.0799999999999999E-4</c:v>
                </c:pt>
                <c:pt idx="90124" formatCode="0.00E+00">
                  <c:v>5.0799999999999999E-4</c:v>
                </c:pt>
                <c:pt idx="90125" formatCode="0.00E+00">
                  <c:v>5.0799999999999999E-4</c:v>
                </c:pt>
                <c:pt idx="90126" formatCode="0.00E+00">
                  <c:v>5.0799999999999999E-4</c:v>
                </c:pt>
                <c:pt idx="90127" formatCode="0.00E+00">
                  <c:v>5.0799999999999999E-4</c:v>
                </c:pt>
                <c:pt idx="90128" formatCode="0.00E+00">
                  <c:v>5.0799999999999999E-4</c:v>
                </c:pt>
                <c:pt idx="90129" formatCode="0.00E+00">
                  <c:v>5.0799999999999999E-4</c:v>
                </c:pt>
                <c:pt idx="90130" formatCode="0.00E+00">
                  <c:v>5.0799999999999999E-4</c:v>
                </c:pt>
                <c:pt idx="90131" formatCode="0.00E+00">
                  <c:v>5.0799999999999999E-4</c:v>
                </c:pt>
                <c:pt idx="90132" formatCode="0.00E+00">
                  <c:v>5.0799999999999999E-4</c:v>
                </c:pt>
                <c:pt idx="90133" formatCode="0.00E+00">
                  <c:v>5.0799999999999999E-4</c:v>
                </c:pt>
                <c:pt idx="90134" formatCode="0.00E+00">
                  <c:v>5.0799999999999999E-4</c:v>
                </c:pt>
                <c:pt idx="90135" formatCode="0.00E+00">
                  <c:v>5.0799999999999999E-4</c:v>
                </c:pt>
                <c:pt idx="90136" formatCode="0.00E+00">
                  <c:v>5.0799999999999999E-4</c:v>
                </c:pt>
                <c:pt idx="90137" formatCode="0.00E+00">
                  <c:v>5.0699999999999996E-4</c:v>
                </c:pt>
                <c:pt idx="90138" formatCode="0.00E+00">
                  <c:v>5.0699999999999996E-4</c:v>
                </c:pt>
                <c:pt idx="90139" formatCode="0.00E+00">
                  <c:v>5.0699999999999996E-4</c:v>
                </c:pt>
                <c:pt idx="90140" formatCode="0.00E+00">
                  <c:v>5.0699999999999996E-4</c:v>
                </c:pt>
                <c:pt idx="90141" formatCode="0.00E+00">
                  <c:v>5.0699999999999996E-4</c:v>
                </c:pt>
                <c:pt idx="90142" formatCode="0.00E+00">
                  <c:v>5.0699999999999996E-4</c:v>
                </c:pt>
                <c:pt idx="90143" formatCode="0.00E+00">
                  <c:v>5.0699999999999996E-4</c:v>
                </c:pt>
                <c:pt idx="90144" formatCode="0.00E+00">
                  <c:v>5.0699999999999996E-4</c:v>
                </c:pt>
                <c:pt idx="90145" formatCode="0.00E+00">
                  <c:v>5.0699999999999996E-4</c:v>
                </c:pt>
                <c:pt idx="90146" formatCode="0.00E+00">
                  <c:v>5.0699999999999996E-4</c:v>
                </c:pt>
                <c:pt idx="90147" formatCode="0.00E+00">
                  <c:v>5.0699999999999996E-4</c:v>
                </c:pt>
                <c:pt idx="90148" formatCode="0.00E+00">
                  <c:v>5.0699999999999996E-4</c:v>
                </c:pt>
                <c:pt idx="90149" formatCode="0.00E+00">
                  <c:v>5.0699999999999996E-4</c:v>
                </c:pt>
                <c:pt idx="90150" formatCode="0.00E+00">
                  <c:v>5.0699999999999996E-4</c:v>
                </c:pt>
                <c:pt idx="90151" formatCode="0.00E+00">
                  <c:v>5.0699999999999996E-4</c:v>
                </c:pt>
                <c:pt idx="90152" formatCode="0.00E+00">
                  <c:v>5.0699999999999996E-4</c:v>
                </c:pt>
                <c:pt idx="90153" formatCode="0.00E+00">
                  <c:v>5.0699999999999996E-4</c:v>
                </c:pt>
                <c:pt idx="90154" formatCode="0.00E+00">
                  <c:v>5.0699999999999996E-4</c:v>
                </c:pt>
                <c:pt idx="90155" formatCode="0.00E+00">
                  <c:v>5.0699999999999996E-4</c:v>
                </c:pt>
                <c:pt idx="90156" formatCode="0.00E+00">
                  <c:v>5.0699999999999996E-4</c:v>
                </c:pt>
                <c:pt idx="90157" formatCode="0.00E+00">
                  <c:v>5.0699999999999996E-4</c:v>
                </c:pt>
                <c:pt idx="90158" formatCode="0.00E+00">
                  <c:v>5.0699999999999996E-4</c:v>
                </c:pt>
                <c:pt idx="90159" formatCode="0.00E+00">
                  <c:v>5.0699999999999996E-4</c:v>
                </c:pt>
                <c:pt idx="90160" formatCode="0.00E+00">
                  <c:v>5.0600000000000005E-4</c:v>
                </c:pt>
                <c:pt idx="90161" formatCode="0.00E+00">
                  <c:v>5.0600000000000005E-4</c:v>
                </c:pt>
                <c:pt idx="90162" formatCode="0.00E+00">
                  <c:v>5.0600000000000005E-4</c:v>
                </c:pt>
                <c:pt idx="90163" formatCode="0.00E+00">
                  <c:v>5.0600000000000005E-4</c:v>
                </c:pt>
                <c:pt idx="90164" formatCode="0.00E+00">
                  <c:v>5.0600000000000005E-4</c:v>
                </c:pt>
                <c:pt idx="90165" formatCode="0.00E+00">
                  <c:v>5.0600000000000005E-4</c:v>
                </c:pt>
                <c:pt idx="90166" formatCode="0.00E+00">
                  <c:v>5.0600000000000005E-4</c:v>
                </c:pt>
                <c:pt idx="90167" formatCode="0.00E+00">
                  <c:v>5.0600000000000005E-4</c:v>
                </c:pt>
                <c:pt idx="90168" formatCode="0.00E+00">
                  <c:v>5.0600000000000005E-4</c:v>
                </c:pt>
                <c:pt idx="90169" formatCode="0.00E+00">
                  <c:v>5.0600000000000005E-4</c:v>
                </c:pt>
                <c:pt idx="90170" formatCode="0.00E+00">
                  <c:v>5.0600000000000005E-4</c:v>
                </c:pt>
                <c:pt idx="90171" formatCode="0.00E+00">
                  <c:v>5.0600000000000005E-4</c:v>
                </c:pt>
                <c:pt idx="90172" formatCode="0.00E+00">
                  <c:v>5.0600000000000005E-4</c:v>
                </c:pt>
                <c:pt idx="90173" formatCode="0.00E+00">
                  <c:v>5.0600000000000005E-4</c:v>
                </c:pt>
                <c:pt idx="90174" formatCode="0.00E+00">
                  <c:v>5.0600000000000005E-4</c:v>
                </c:pt>
                <c:pt idx="90175" formatCode="0.00E+00">
                  <c:v>5.0600000000000005E-4</c:v>
                </c:pt>
                <c:pt idx="90176" formatCode="0.00E+00">
                  <c:v>5.0500000000000002E-4</c:v>
                </c:pt>
                <c:pt idx="90177" formatCode="0.00E+00">
                  <c:v>5.0500000000000002E-4</c:v>
                </c:pt>
                <c:pt idx="90178" formatCode="0.00E+00">
                  <c:v>5.0600000000000005E-4</c:v>
                </c:pt>
                <c:pt idx="90179" formatCode="0.00E+00">
                  <c:v>5.0500000000000002E-4</c:v>
                </c:pt>
                <c:pt idx="90180" formatCode="0.00E+00">
                  <c:v>5.0500000000000002E-4</c:v>
                </c:pt>
                <c:pt idx="90181" formatCode="0.00E+00">
                  <c:v>5.0500000000000002E-4</c:v>
                </c:pt>
                <c:pt idx="90182" formatCode="0.00E+00">
                  <c:v>5.0500000000000002E-4</c:v>
                </c:pt>
                <c:pt idx="90183" formatCode="0.00E+00">
                  <c:v>5.0500000000000002E-4</c:v>
                </c:pt>
                <c:pt idx="90184" formatCode="0.00E+00">
                  <c:v>5.0500000000000002E-4</c:v>
                </c:pt>
                <c:pt idx="90185" formatCode="0.00E+00">
                  <c:v>5.0500000000000002E-4</c:v>
                </c:pt>
                <c:pt idx="90186" formatCode="0.00E+00">
                  <c:v>5.0500000000000002E-4</c:v>
                </c:pt>
                <c:pt idx="90187" formatCode="0.00E+00">
                  <c:v>5.0500000000000002E-4</c:v>
                </c:pt>
                <c:pt idx="90188" formatCode="0.00E+00">
                  <c:v>5.0500000000000002E-4</c:v>
                </c:pt>
                <c:pt idx="90189" formatCode="0.00E+00">
                  <c:v>5.0500000000000002E-4</c:v>
                </c:pt>
                <c:pt idx="90190" formatCode="0.00E+00">
                  <c:v>5.0500000000000002E-4</c:v>
                </c:pt>
                <c:pt idx="90191" formatCode="0.00E+00">
                  <c:v>5.0500000000000002E-4</c:v>
                </c:pt>
                <c:pt idx="90192" formatCode="0.00E+00">
                  <c:v>5.0500000000000002E-4</c:v>
                </c:pt>
                <c:pt idx="90193" formatCode="0.00E+00">
                  <c:v>5.0500000000000002E-4</c:v>
                </c:pt>
                <c:pt idx="90194" formatCode="0.00E+00">
                  <c:v>5.0500000000000002E-4</c:v>
                </c:pt>
                <c:pt idx="90195" formatCode="0.00E+00">
                  <c:v>5.0500000000000002E-4</c:v>
                </c:pt>
                <c:pt idx="90196" formatCode="0.00E+00">
                  <c:v>5.0500000000000002E-4</c:v>
                </c:pt>
                <c:pt idx="90197" formatCode="0.00E+00">
                  <c:v>5.0500000000000002E-4</c:v>
                </c:pt>
                <c:pt idx="90198" formatCode="0.00E+00">
                  <c:v>5.04E-4</c:v>
                </c:pt>
                <c:pt idx="90199" formatCode="0.00E+00">
                  <c:v>5.0500000000000002E-4</c:v>
                </c:pt>
                <c:pt idx="90200" formatCode="0.00E+00">
                  <c:v>5.04E-4</c:v>
                </c:pt>
                <c:pt idx="90201" formatCode="0.00E+00">
                  <c:v>5.04E-4</c:v>
                </c:pt>
                <c:pt idx="90202" formatCode="0.00E+00">
                  <c:v>5.04E-4</c:v>
                </c:pt>
                <c:pt idx="90203" formatCode="0.00E+00">
                  <c:v>5.04E-4</c:v>
                </c:pt>
                <c:pt idx="90204" formatCode="0.00E+00">
                  <c:v>5.04E-4</c:v>
                </c:pt>
                <c:pt idx="90205" formatCode="0.00E+00">
                  <c:v>5.04E-4</c:v>
                </c:pt>
                <c:pt idx="90206" formatCode="0.00E+00">
                  <c:v>5.04E-4</c:v>
                </c:pt>
                <c:pt idx="90207" formatCode="0.00E+00">
                  <c:v>5.04E-4</c:v>
                </c:pt>
                <c:pt idx="90208" formatCode="0.00E+00">
                  <c:v>5.04E-4</c:v>
                </c:pt>
                <c:pt idx="90209" formatCode="0.00E+00">
                  <c:v>5.04E-4</c:v>
                </c:pt>
                <c:pt idx="90210" formatCode="0.00E+00">
                  <c:v>5.04E-4</c:v>
                </c:pt>
                <c:pt idx="90211" formatCode="0.00E+00">
                  <c:v>5.04E-4</c:v>
                </c:pt>
                <c:pt idx="90212" formatCode="0.00E+00">
                  <c:v>5.04E-4</c:v>
                </c:pt>
                <c:pt idx="90213" formatCode="0.00E+00">
                  <c:v>5.04E-4</c:v>
                </c:pt>
                <c:pt idx="90214" formatCode="0.00E+00">
                  <c:v>5.04E-4</c:v>
                </c:pt>
                <c:pt idx="90215" formatCode="0.00E+00">
                  <c:v>5.04E-4</c:v>
                </c:pt>
                <c:pt idx="90216" formatCode="0.00E+00">
                  <c:v>5.04E-4</c:v>
                </c:pt>
                <c:pt idx="90217" formatCode="0.00E+00">
                  <c:v>5.04E-4</c:v>
                </c:pt>
                <c:pt idx="90218" formatCode="0.00E+00">
                  <c:v>5.04E-4</c:v>
                </c:pt>
                <c:pt idx="90219" formatCode="0.00E+00">
                  <c:v>5.04E-4</c:v>
                </c:pt>
                <c:pt idx="90220" formatCode="0.00E+00">
                  <c:v>5.04E-4</c:v>
                </c:pt>
                <c:pt idx="90221" formatCode="0.00E+00">
                  <c:v>5.04E-4</c:v>
                </c:pt>
                <c:pt idx="90222" formatCode="0.00E+00">
                  <c:v>5.0299999999999997E-4</c:v>
                </c:pt>
                <c:pt idx="90223" formatCode="0.00E+00">
                  <c:v>5.0299999999999997E-4</c:v>
                </c:pt>
                <c:pt idx="90224" formatCode="0.00E+00">
                  <c:v>5.0299999999999997E-4</c:v>
                </c:pt>
                <c:pt idx="90225" formatCode="0.00E+00">
                  <c:v>5.0299999999999997E-4</c:v>
                </c:pt>
                <c:pt idx="90226" formatCode="0.00E+00">
                  <c:v>5.0299999999999997E-4</c:v>
                </c:pt>
                <c:pt idx="90227" formatCode="0.00E+00">
                  <c:v>5.0299999999999997E-4</c:v>
                </c:pt>
                <c:pt idx="90228" formatCode="0.00E+00">
                  <c:v>5.0299999999999997E-4</c:v>
                </c:pt>
                <c:pt idx="90229" formatCode="0.00E+00">
                  <c:v>5.0299999999999997E-4</c:v>
                </c:pt>
                <c:pt idx="90230" formatCode="0.00E+00">
                  <c:v>5.0299999999999997E-4</c:v>
                </c:pt>
                <c:pt idx="90231" formatCode="0.00E+00">
                  <c:v>5.0299999999999997E-4</c:v>
                </c:pt>
                <c:pt idx="90232" formatCode="0.00E+00">
                  <c:v>5.0299999999999997E-4</c:v>
                </c:pt>
                <c:pt idx="90233" formatCode="0.00E+00">
                  <c:v>5.0299999999999997E-4</c:v>
                </c:pt>
                <c:pt idx="90234" formatCode="0.00E+00">
                  <c:v>5.0299999999999997E-4</c:v>
                </c:pt>
                <c:pt idx="90235" formatCode="0.00E+00">
                  <c:v>5.0299999999999997E-4</c:v>
                </c:pt>
                <c:pt idx="90236" formatCode="0.00E+00">
                  <c:v>5.0299999999999997E-4</c:v>
                </c:pt>
                <c:pt idx="90237" formatCode="0.00E+00">
                  <c:v>5.0299999999999997E-4</c:v>
                </c:pt>
                <c:pt idx="90238" formatCode="0.00E+00">
                  <c:v>5.0299999999999997E-4</c:v>
                </c:pt>
                <c:pt idx="90239" formatCode="0.00E+00">
                  <c:v>5.0299999999999997E-4</c:v>
                </c:pt>
                <c:pt idx="90240" formatCode="0.00E+00">
                  <c:v>5.0299999999999997E-4</c:v>
                </c:pt>
                <c:pt idx="90241" formatCode="0.00E+00">
                  <c:v>5.0199999999999995E-4</c:v>
                </c:pt>
                <c:pt idx="90242" formatCode="0.00E+00">
                  <c:v>5.0299999999999997E-4</c:v>
                </c:pt>
                <c:pt idx="90243" formatCode="0.00E+00">
                  <c:v>5.0199999999999995E-4</c:v>
                </c:pt>
                <c:pt idx="90244" formatCode="0.00E+00">
                  <c:v>5.0199999999999995E-4</c:v>
                </c:pt>
                <c:pt idx="90245" formatCode="0.00E+00">
                  <c:v>5.0299999999999997E-4</c:v>
                </c:pt>
                <c:pt idx="90246" formatCode="0.00E+00">
                  <c:v>5.0199999999999995E-4</c:v>
                </c:pt>
                <c:pt idx="90247" formatCode="0.00E+00">
                  <c:v>5.0199999999999995E-4</c:v>
                </c:pt>
                <c:pt idx="90248" formatCode="0.00E+00">
                  <c:v>5.0199999999999995E-4</c:v>
                </c:pt>
                <c:pt idx="90249" formatCode="0.00E+00">
                  <c:v>5.0199999999999995E-4</c:v>
                </c:pt>
                <c:pt idx="90250" formatCode="0.00E+00">
                  <c:v>5.0199999999999995E-4</c:v>
                </c:pt>
                <c:pt idx="90251" formatCode="0.00E+00">
                  <c:v>5.0199999999999995E-4</c:v>
                </c:pt>
                <c:pt idx="90252" formatCode="0.00E+00">
                  <c:v>5.0199999999999995E-4</c:v>
                </c:pt>
                <c:pt idx="90253" formatCode="0.00E+00">
                  <c:v>5.0199999999999995E-4</c:v>
                </c:pt>
                <c:pt idx="90254" formatCode="0.00E+00">
                  <c:v>5.0199999999999995E-4</c:v>
                </c:pt>
                <c:pt idx="90255" formatCode="0.00E+00">
                  <c:v>5.0199999999999995E-4</c:v>
                </c:pt>
                <c:pt idx="90256" formatCode="0.00E+00">
                  <c:v>5.0199999999999995E-4</c:v>
                </c:pt>
                <c:pt idx="90257" formatCode="0.00E+00">
                  <c:v>5.0199999999999995E-4</c:v>
                </c:pt>
                <c:pt idx="90258" formatCode="0.00E+00">
                  <c:v>5.0199999999999995E-4</c:v>
                </c:pt>
                <c:pt idx="90259" formatCode="0.00E+00">
                  <c:v>5.0199999999999995E-4</c:v>
                </c:pt>
                <c:pt idx="90260" formatCode="0.00E+00">
                  <c:v>5.0199999999999995E-4</c:v>
                </c:pt>
                <c:pt idx="90261" formatCode="0.00E+00">
                  <c:v>5.0199999999999995E-4</c:v>
                </c:pt>
                <c:pt idx="90262" formatCode="0.00E+00">
                  <c:v>5.0199999999999995E-4</c:v>
                </c:pt>
                <c:pt idx="90263" formatCode="0.00E+00">
                  <c:v>5.0199999999999995E-4</c:v>
                </c:pt>
                <c:pt idx="90264" formatCode="0.00E+00">
                  <c:v>5.0100000000000003E-4</c:v>
                </c:pt>
                <c:pt idx="90265" formatCode="0.00E+00">
                  <c:v>5.0100000000000003E-4</c:v>
                </c:pt>
                <c:pt idx="90266" formatCode="0.00E+00">
                  <c:v>5.0199999999999995E-4</c:v>
                </c:pt>
                <c:pt idx="90267" formatCode="0.00E+00">
                  <c:v>5.0100000000000003E-4</c:v>
                </c:pt>
                <c:pt idx="90268" formatCode="0.00E+00">
                  <c:v>5.0100000000000003E-4</c:v>
                </c:pt>
                <c:pt idx="90269" formatCode="0.00E+00">
                  <c:v>5.0100000000000003E-4</c:v>
                </c:pt>
                <c:pt idx="90270" formatCode="0.00E+00">
                  <c:v>5.0100000000000003E-4</c:v>
                </c:pt>
                <c:pt idx="90271" formatCode="0.00E+00">
                  <c:v>5.0100000000000003E-4</c:v>
                </c:pt>
                <c:pt idx="90272" formatCode="0.00E+00">
                  <c:v>5.0100000000000003E-4</c:v>
                </c:pt>
                <c:pt idx="90273" formatCode="0.00E+00">
                  <c:v>5.0100000000000003E-4</c:v>
                </c:pt>
                <c:pt idx="90274" formatCode="0.00E+00">
                  <c:v>5.0100000000000003E-4</c:v>
                </c:pt>
                <c:pt idx="90275" formatCode="0.00E+00">
                  <c:v>5.0100000000000003E-4</c:v>
                </c:pt>
                <c:pt idx="90276" formatCode="0.00E+00">
                  <c:v>5.0100000000000003E-4</c:v>
                </c:pt>
                <c:pt idx="90277" formatCode="0.00E+00">
                  <c:v>5.0100000000000003E-4</c:v>
                </c:pt>
                <c:pt idx="90278" formatCode="0.00E+00">
                  <c:v>5.0100000000000003E-4</c:v>
                </c:pt>
                <c:pt idx="90279" formatCode="0.00E+00">
                  <c:v>5.0100000000000003E-4</c:v>
                </c:pt>
                <c:pt idx="90280" formatCode="0.00E+00">
                  <c:v>5.0100000000000003E-4</c:v>
                </c:pt>
                <c:pt idx="90281" formatCode="0.00E+00">
                  <c:v>5.0100000000000003E-4</c:v>
                </c:pt>
                <c:pt idx="90282" formatCode="0.00E+00">
                  <c:v>5.0100000000000003E-4</c:v>
                </c:pt>
                <c:pt idx="90283" formatCode="0.00E+00">
                  <c:v>5.0100000000000003E-4</c:v>
                </c:pt>
                <c:pt idx="90284" formatCode="0.00E+00">
                  <c:v>5.0100000000000003E-4</c:v>
                </c:pt>
                <c:pt idx="90285" formatCode="0.00E+00">
                  <c:v>5.0100000000000003E-4</c:v>
                </c:pt>
                <c:pt idx="90286" formatCode="0.00E+00">
                  <c:v>5.0100000000000003E-4</c:v>
                </c:pt>
                <c:pt idx="90287" formatCode="0.00E+00">
                  <c:v>5.0100000000000003E-4</c:v>
                </c:pt>
                <c:pt idx="90288" formatCode="0.00E+00">
                  <c:v>5.0100000000000003E-4</c:v>
                </c:pt>
                <c:pt idx="90289" formatCode="0.00E+00">
                  <c:v>5.0000000000000001E-4</c:v>
                </c:pt>
                <c:pt idx="90290" formatCode="0.00E+00">
                  <c:v>5.0000000000000001E-4</c:v>
                </c:pt>
                <c:pt idx="90291" formatCode="0.00E+00">
                  <c:v>5.0000000000000001E-4</c:v>
                </c:pt>
                <c:pt idx="90292" formatCode="0.00E+00">
                  <c:v>5.0000000000000001E-4</c:v>
                </c:pt>
                <c:pt idx="90293" formatCode="0.00E+00">
                  <c:v>5.0000000000000001E-4</c:v>
                </c:pt>
                <c:pt idx="90294" formatCode="0.00E+00">
                  <c:v>5.0000000000000001E-4</c:v>
                </c:pt>
                <c:pt idx="90295" formatCode="0.00E+00">
                  <c:v>5.0000000000000001E-4</c:v>
                </c:pt>
                <c:pt idx="90296" formatCode="0.00E+00">
                  <c:v>5.0000000000000001E-4</c:v>
                </c:pt>
                <c:pt idx="90297" formatCode="0.00E+00">
                  <c:v>5.0000000000000001E-4</c:v>
                </c:pt>
                <c:pt idx="90298" formatCode="0.00E+00">
                  <c:v>5.0000000000000001E-4</c:v>
                </c:pt>
                <c:pt idx="90299" formatCode="0.00E+00">
                  <c:v>5.0000000000000001E-4</c:v>
                </c:pt>
                <c:pt idx="90300" formatCode="0.00E+00">
                  <c:v>5.0000000000000001E-4</c:v>
                </c:pt>
                <c:pt idx="90301" formatCode="0.00E+00">
                  <c:v>5.0000000000000001E-4</c:v>
                </c:pt>
                <c:pt idx="90302" formatCode="0.00E+00">
                  <c:v>5.0000000000000001E-4</c:v>
                </c:pt>
                <c:pt idx="90303" formatCode="0.00E+00">
                  <c:v>5.0000000000000001E-4</c:v>
                </c:pt>
                <c:pt idx="90304" formatCode="0.00E+00">
                  <c:v>5.0000000000000001E-4</c:v>
                </c:pt>
                <c:pt idx="90305" formatCode="0.00E+00">
                  <c:v>5.0000000000000001E-4</c:v>
                </c:pt>
                <c:pt idx="90306" formatCode="0.00E+00">
                  <c:v>5.0000000000000001E-4</c:v>
                </c:pt>
                <c:pt idx="90307" formatCode="0.00E+00">
                  <c:v>5.0000000000000001E-4</c:v>
                </c:pt>
                <c:pt idx="90308" formatCode="0.00E+00">
                  <c:v>5.0000000000000001E-4</c:v>
                </c:pt>
                <c:pt idx="90309" formatCode="0.00E+00">
                  <c:v>5.0000000000000001E-4</c:v>
                </c:pt>
                <c:pt idx="90310" formatCode="0.00E+00">
                  <c:v>5.0000000000000001E-4</c:v>
                </c:pt>
                <c:pt idx="90311" formatCode="0.00E+00">
                  <c:v>4.9899999999999999E-4</c:v>
                </c:pt>
                <c:pt idx="90312" formatCode="0.00E+00">
                  <c:v>5.0000000000000001E-4</c:v>
                </c:pt>
                <c:pt idx="90313" formatCode="0.00E+00">
                  <c:v>4.9899999999999999E-4</c:v>
                </c:pt>
                <c:pt idx="90314" formatCode="0.00E+00">
                  <c:v>5.0000000000000001E-4</c:v>
                </c:pt>
                <c:pt idx="90315" formatCode="0.00E+00">
                  <c:v>5.0000000000000001E-4</c:v>
                </c:pt>
                <c:pt idx="90316" formatCode="0.00E+00">
                  <c:v>4.9899999999999999E-4</c:v>
                </c:pt>
                <c:pt idx="90317" formatCode="0.00E+00">
                  <c:v>4.9899999999999999E-4</c:v>
                </c:pt>
                <c:pt idx="90318" formatCode="0.00E+00">
                  <c:v>4.9899999999999999E-4</c:v>
                </c:pt>
                <c:pt idx="90319" formatCode="0.00E+00">
                  <c:v>4.9899999999999999E-4</c:v>
                </c:pt>
                <c:pt idx="90320" formatCode="0.00E+00">
                  <c:v>4.9899999999999999E-4</c:v>
                </c:pt>
                <c:pt idx="90321" formatCode="0.00E+00">
                  <c:v>4.9899999999999999E-4</c:v>
                </c:pt>
                <c:pt idx="90322" formatCode="0.00E+00">
                  <c:v>4.9899999999999999E-4</c:v>
                </c:pt>
                <c:pt idx="90323" formatCode="0.00E+00">
                  <c:v>4.9899999999999999E-4</c:v>
                </c:pt>
                <c:pt idx="90324" formatCode="0.00E+00">
                  <c:v>4.9899999999999999E-4</c:v>
                </c:pt>
                <c:pt idx="90325" formatCode="0.00E+00">
                  <c:v>4.9899999999999999E-4</c:v>
                </c:pt>
                <c:pt idx="90326" formatCode="0.00E+00">
                  <c:v>4.9899999999999999E-4</c:v>
                </c:pt>
                <c:pt idx="90327" formatCode="0.00E+00">
                  <c:v>4.9899999999999999E-4</c:v>
                </c:pt>
                <c:pt idx="90328" formatCode="0.00E+00">
                  <c:v>4.9899999999999999E-4</c:v>
                </c:pt>
                <c:pt idx="90329" formatCode="0.00E+00">
                  <c:v>4.9899999999999999E-4</c:v>
                </c:pt>
                <c:pt idx="90330" formatCode="0.00E+00">
                  <c:v>4.9899999999999999E-4</c:v>
                </c:pt>
                <c:pt idx="90331" formatCode="0.00E+00">
                  <c:v>4.9899999999999999E-4</c:v>
                </c:pt>
                <c:pt idx="90332" formatCode="0.00E+00">
                  <c:v>4.9899999999999999E-4</c:v>
                </c:pt>
                <c:pt idx="90333" formatCode="0.00E+00">
                  <c:v>4.9899999999999999E-4</c:v>
                </c:pt>
                <c:pt idx="90334" formatCode="0.00E+00">
                  <c:v>4.9899999999999999E-4</c:v>
                </c:pt>
                <c:pt idx="90335" formatCode="0.00E+00">
                  <c:v>4.9899999999999999E-4</c:v>
                </c:pt>
                <c:pt idx="90336" formatCode="0.00E+00">
                  <c:v>4.9799999999999996E-4</c:v>
                </c:pt>
                <c:pt idx="90337" formatCode="0.00E+00">
                  <c:v>4.9799999999999996E-4</c:v>
                </c:pt>
                <c:pt idx="90338" formatCode="0.00E+00">
                  <c:v>4.9899999999999999E-4</c:v>
                </c:pt>
                <c:pt idx="90339" formatCode="0.00E+00">
                  <c:v>4.9799999999999996E-4</c:v>
                </c:pt>
                <c:pt idx="90340" formatCode="0.00E+00">
                  <c:v>4.9799999999999996E-4</c:v>
                </c:pt>
                <c:pt idx="90341" formatCode="0.00E+00">
                  <c:v>4.9799999999999996E-4</c:v>
                </c:pt>
                <c:pt idx="90342" formatCode="0.00E+00">
                  <c:v>4.9799999999999996E-4</c:v>
                </c:pt>
                <c:pt idx="90343" formatCode="0.00E+00">
                  <c:v>4.9799999999999996E-4</c:v>
                </c:pt>
                <c:pt idx="90344" formatCode="0.00E+00">
                  <c:v>4.9799999999999996E-4</c:v>
                </c:pt>
                <c:pt idx="90345" formatCode="0.00E+00">
                  <c:v>4.9799999999999996E-4</c:v>
                </c:pt>
                <c:pt idx="90346" formatCode="0.00E+00">
                  <c:v>4.9799999999999996E-4</c:v>
                </c:pt>
                <c:pt idx="90347" formatCode="0.00E+00">
                  <c:v>4.9799999999999996E-4</c:v>
                </c:pt>
                <c:pt idx="90348" formatCode="0.00E+00">
                  <c:v>4.9799999999999996E-4</c:v>
                </c:pt>
                <c:pt idx="90349" formatCode="0.00E+00">
                  <c:v>4.9799999999999996E-4</c:v>
                </c:pt>
                <c:pt idx="90350" formatCode="0.00E+00">
                  <c:v>4.9799999999999996E-4</c:v>
                </c:pt>
                <c:pt idx="90351" formatCode="0.00E+00">
                  <c:v>4.9799999999999996E-4</c:v>
                </c:pt>
                <c:pt idx="90352" formatCode="0.00E+00">
                  <c:v>4.9799999999999996E-4</c:v>
                </c:pt>
                <c:pt idx="90353" formatCode="0.00E+00">
                  <c:v>4.9799999999999996E-4</c:v>
                </c:pt>
                <c:pt idx="90354" formatCode="0.00E+00">
                  <c:v>4.9799999999999996E-4</c:v>
                </c:pt>
                <c:pt idx="90355" formatCode="0.00E+00">
                  <c:v>4.9799999999999996E-4</c:v>
                </c:pt>
                <c:pt idx="90356" formatCode="0.00E+00">
                  <c:v>4.9799999999999996E-4</c:v>
                </c:pt>
                <c:pt idx="90357" formatCode="0.00E+00">
                  <c:v>4.9799999999999996E-4</c:v>
                </c:pt>
                <c:pt idx="90358" formatCode="0.00E+00">
                  <c:v>4.9799999999999996E-4</c:v>
                </c:pt>
                <c:pt idx="90359" formatCode="0.00E+00">
                  <c:v>4.9700000000000005E-4</c:v>
                </c:pt>
                <c:pt idx="90360" formatCode="0.00E+00">
                  <c:v>4.9799999999999996E-4</c:v>
                </c:pt>
                <c:pt idx="90361" formatCode="0.00E+00">
                  <c:v>4.9799999999999996E-4</c:v>
                </c:pt>
                <c:pt idx="90362" formatCode="0.00E+00">
                  <c:v>4.9700000000000005E-4</c:v>
                </c:pt>
                <c:pt idx="90363" formatCode="0.00E+00">
                  <c:v>4.9700000000000005E-4</c:v>
                </c:pt>
                <c:pt idx="90364" formatCode="0.00E+00">
                  <c:v>4.9700000000000005E-4</c:v>
                </c:pt>
                <c:pt idx="90365" formatCode="0.00E+00">
                  <c:v>4.9700000000000005E-4</c:v>
                </c:pt>
                <c:pt idx="90366" formatCode="0.00E+00">
                  <c:v>4.9700000000000005E-4</c:v>
                </c:pt>
                <c:pt idx="90367" formatCode="0.00E+00">
                  <c:v>4.9700000000000005E-4</c:v>
                </c:pt>
                <c:pt idx="90368" formatCode="0.00E+00">
                  <c:v>4.9700000000000005E-4</c:v>
                </c:pt>
                <c:pt idx="90369" formatCode="0.00E+00">
                  <c:v>4.9700000000000005E-4</c:v>
                </c:pt>
                <c:pt idx="90370" formatCode="0.00E+00">
                  <c:v>4.9700000000000005E-4</c:v>
                </c:pt>
                <c:pt idx="90371" formatCode="0.00E+00">
                  <c:v>4.9700000000000005E-4</c:v>
                </c:pt>
                <c:pt idx="90372" formatCode="0.00E+00">
                  <c:v>4.9700000000000005E-4</c:v>
                </c:pt>
                <c:pt idx="90373" formatCode="0.00E+00">
                  <c:v>4.9700000000000005E-4</c:v>
                </c:pt>
                <c:pt idx="90374" formatCode="0.00E+00">
                  <c:v>4.9700000000000005E-4</c:v>
                </c:pt>
                <c:pt idx="90375" formatCode="0.00E+00">
                  <c:v>4.9700000000000005E-4</c:v>
                </c:pt>
                <c:pt idx="90376" formatCode="0.00E+00">
                  <c:v>4.9700000000000005E-4</c:v>
                </c:pt>
                <c:pt idx="90377" formatCode="0.00E+00">
                  <c:v>4.9700000000000005E-4</c:v>
                </c:pt>
                <c:pt idx="90378" formatCode="0.00E+00">
                  <c:v>4.9700000000000005E-4</c:v>
                </c:pt>
                <c:pt idx="90379" formatCode="0.00E+00">
                  <c:v>4.9700000000000005E-4</c:v>
                </c:pt>
                <c:pt idx="90380" formatCode="0.00E+00">
                  <c:v>4.9700000000000005E-4</c:v>
                </c:pt>
                <c:pt idx="90381" formatCode="0.00E+00">
                  <c:v>4.9700000000000005E-4</c:v>
                </c:pt>
                <c:pt idx="90382" formatCode="0.00E+00">
                  <c:v>4.9700000000000005E-4</c:v>
                </c:pt>
                <c:pt idx="90383" formatCode="0.00E+00">
                  <c:v>4.9700000000000005E-4</c:v>
                </c:pt>
                <c:pt idx="90384" formatCode="0.00E+00">
                  <c:v>4.9700000000000005E-4</c:v>
                </c:pt>
                <c:pt idx="90385" formatCode="0.00E+00">
                  <c:v>4.9700000000000005E-4</c:v>
                </c:pt>
                <c:pt idx="90386" formatCode="0.00E+00">
                  <c:v>4.9700000000000005E-4</c:v>
                </c:pt>
                <c:pt idx="90387" formatCode="0.00E+00">
                  <c:v>4.9700000000000005E-4</c:v>
                </c:pt>
                <c:pt idx="90388" formatCode="0.00E+00">
                  <c:v>4.9700000000000005E-4</c:v>
                </c:pt>
                <c:pt idx="90389" formatCode="0.00E+00">
                  <c:v>4.9600000000000002E-4</c:v>
                </c:pt>
                <c:pt idx="90390" formatCode="0.00E+00">
                  <c:v>4.9600000000000002E-4</c:v>
                </c:pt>
                <c:pt idx="90391" formatCode="0.00E+00">
                  <c:v>4.9600000000000002E-4</c:v>
                </c:pt>
                <c:pt idx="90392" formatCode="0.00E+00">
                  <c:v>4.9600000000000002E-4</c:v>
                </c:pt>
                <c:pt idx="90393" formatCode="0.00E+00">
                  <c:v>4.9600000000000002E-4</c:v>
                </c:pt>
                <c:pt idx="90394" formatCode="0.00E+00">
                  <c:v>4.9600000000000002E-4</c:v>
                </c:pt>
                <c:pt idx="90395" formatCode="0.00E+00">
                  <c:v>4.9600000000000002E-4</c:v>
                </c:pt>
                <c:pt idx="90396" formatCode="0.00E+00">
                  <c:v>4.9600000000000002E-4</c:v>
                </c:pt>
                <c:pt idx="90397" formatCode="0.00E+00">
                  <c:v>4.9600000000000002E-4</c:v>
                </c:pt>
                <c:pt idx="90398" formatCode="0.00E+00">
                  <c:v>4.9600000000000002E-4</c:v>
                </c:pt>
                <c:pt idx="90399" formatCode="0.00E+00">
                  <c:v>4.9600000000000002E-4</c:v>
                </c:pt>
                <c:pt idx="90400" formatCode="0.00E+00">
                  <c:v>4.9600000000000002E-4</c:v>
                </c:pt>
                <c:pt idx="90401" formatCode="0.00E+00">
                  <c:v>4.9600000000000002E-4</c:v>
                </c:pt>
                <c:pt idx="90402" formatCode="0.00E+00">
                  <c:v>4.9600000000000002E-4</c:v>
                </c:pt>
                <c:pt idx="90403" formatCode="0.00E+00">
                  <c:v>4.9600000000000002E-4</c:v>
                </c:pt>
                <c:pt idx="90404" formatCode="0.00E+00">
                  <c:v>4.9600000000000002E-4</c:v>
                </c:pt>
                <c:pt idx="90405" formatCode="0.00E+00">
                  <c:v>4.9600000000000002E-4</c:v>
                </c:pt>
                <c:pt idx="90406" formatCode="0.00E+00">
                  <c:v>4.9600000000000002E-4</c:v>
                </c:pt>
                <c:pt idx="90407" formatCode="0.00E+00">
                  <c:v>4.9600000000000002E-4</c:v>
                </c:pt>
                <c:pt idx="90408" formatCode="0.00E+00">
                  <c:v>4.9600000000000002E-4</c:v>
                </c:pt>
                <c:pt idx="90409" formatCode="0.00E+00">
                  <c:v>4.9600000000000002E-4</c:v>
                </c:pt>
                <c:pt idx="90410" formatCode="0.00E+00">
                  <c:v>4.9600000000000002E-4</c:v>
                </c:pt>
                <c:pt idx="90411" formatCode="0.00E+00">
                  <c:v>4.9600000000000002E-4</c:v>
                </c:pt>
                <c:pt idx="90412" formatCode="0.00E+00">
                  <c:v>4.9600000000000002E-4</c:v>
                </c:pt>
                <c:pt idx="90413" formatCode="0.00E+00">
                  <c:v>4.9600000000000002E-4</c:v>
                </c:pt>
                <c:pt idx="90414" formatCode="0.00E+00">
                  <c:v>4.9600000000000002E-4</c:v>
                </c:pt>
                <c:pt idx="90415" formatCode="0.00E+00">
                  <c:v>4.95E-4</c:v>
                </c:pt>
                <c:pt idx="90416" formatCode="0.00E+00">
                  <c:v>4.9600000000000002E-4</c:v>
                </c:pt>
                <c:pt idx="90417" formatCode="0.00E+00">
                  <c:v>4.95E-4</c:v>
                </c:pt>
                <c:pt idx="90418" formatCode="0.00E+00">
                  <c:v>4.95E-4</c:v>
                </c:pt>
                <c:pt idx="90419" formatCode="0.00E+00">
                  <c:v>4.95E-4</c:v>
                </c:pt>
                <c:pt idx="90420" formatCode="0.00E+00">
                  <c:v>4.95E-4</c:v>
                </c:pt>
                <c:pt idx="90421" formatCode="0.00E+00">
                  <c:v>4.95E-4</c:v>
                </c:pt>
                <c:pt idx="90422" formatCode="0.00E+00">
                  <c:v>4.95E-4</c:v>
                </c:pt>
                <c:pt idx="90423" formatCode="0.00E+00">
                  <c:v>4.95E-4</c:v>
                </c:pt>
                <c:pt idx="90424" formatCode="0.00E+00">
                  <c:v>4.95E-4</c:v>
                </c:pt>
                <c:pt idx="90425" formatCode="0.00E+00">
                  <c:v>4.95E-4</c:v>
                </c:pt>
                <c:pt idx="90426" formatCode="0.00E+00">
                  <c:v>4.95E-4</c:v>
                </c:pt>
                <c:pt idx="90427" formatCode="0.00E+00">
                  <c:v>4.95E-4</c:v>
                </c:pt>
                <c:pt idx="90428" formatCode="0.00E+00">
                  <c:v>4.95E-4</c:v>
                </c:pt>
                <c:pt idx="90429" formatCode="0.00E+00">
                  <c:v>4.95E-4</c:v>
                </c:pt>
                <c:pt idx="90430" formatCode="0.00E+00">
                  <c:v>4.95E-4</c:v>
                </c:pt>
                <c:pt idx="90431" formatCode="0.00E+00">
                  <c:v>4.95E-4</c:v>
                </c:pt>
                <c:pt idx="90432" formatCode="0.00E+00">
                  <c:v>4.95E-4</c:v>
                </c:pt>
                <c:pt idx="90433" formatCode="0.00E+00">
                  <c:v>4.95E-4</c:v>
                </c:pt>
                <c:pt idx="90434" formatCode="0.00E+00">
                  <c:v>4.95E-4</c:v>
                </c:pt>
                <c:pt idx="90435" formatCode="0.00E+00">
                  <c:v>4.95E-4</c:v>
                </c:pt>
                <c:pt idx="90436" formatCode="0.00E+00">
                  <c:v>4.95E-4</c:v>
                </c:pt>
                <c:pt idx="90437" formatCode="0.00E+00">
                  <c:v>4.95E-4</c:v>
                </c:pt>
                <c:pt idx="90438" formatCode="0.00E+00">
                  <c:v>4.95E-4</c:v>
                </c:pt>
                <c:pt idx="90439" formatCode="0.00E+00">
                  <c:v>4.95E-4</c:v>
                </c:pt>
                <c:pt idx="90440" formatCode="0.00E+00">
                  <c:v>4.95E-4</c:v>
                </c:pt>
                <c:pt idx="90441" formatCode="0.00E+00">
                  <c:v>4.95E-4</c:v>
                </c:pt>
                <c:pt idx="90442" formatCode="0.00E+00">
                  <c:v>4.95E-4</c:v>
                </c:pt>
                <c:pt idx="90443" formatCode="0.00E+00">
                  <c:v>4.9399999999999997E-4</c:v>
                </c:pt>
                <c:pt idx="90444" formatCode="0.00E+00">
                  <c:v>4.95E-4</c:v>
                </c:pt>
                <c:pt idx="90445" formatCode="0.00E+00">
                  <c:v>4.9399999999999997E-4</c:v>
                </c:pt>
                <c:pt idx="90446" formatCode="0.00E+00">
                  <c:v>4.9399999999999997E-4</c:v>
                </c:pt>
                <c:pt idx="90447" formatCode="0.00E+00">
                  <c:v>4.9399999999999997E-4</c:v>
                </c:pt>
                <c:pt idx="90448" formatCode="0.00E+00">
                  <c:v>4.9399999999999997E-4</c:v>
                </c:pt>
                <c:pt idx="90449" formatCode="0.00E+00">
                  <c:v>4.9399999999999997E-4</c:v>
                </c:pt>
                <c:pt idx="90450" formatCode="0.00E+00">
                  <c:v>4.9399999999999997E-4</c:v>
                </c:pt>
                <c:pt idx="90451" formatCode="0.00E+00">
                  <c:v>4.9399999999999997E-4</c:v>
                </c:pt>
                <c:pt idx="90452" formatCode="0.00E+00">
                  <c:v>4.9399999999999997E-4</c:v>
                </c:pt>
                <c:pt idx="90453" formatCode="0.00E+00">
                  <c:v>4.9399999999999997E-4</c:v>
                </c:pt>
                <c:pt idx="90454" formatCode="0.00E+00">
                  <c:v>4.9399999999999997E-4</c:v>
                </c:pt>
                <c:pt idx="90455" formatCode="0.00E+00">
                  <c:v>4.9399999999999997E-4</c:v>
                </c:pt>
                <c:pt idx="90456" formatCode="0.00E+00">
                  <c:v>4.9399999999999997E-4</c:v>
                </c:pt>
                <c:pt idx="90457" formatCode="0.00E+00">
                  <c:v>4.9399999999999997E-4</c:v>
                </c:pt>
                <c:pt idx="90458" formatCode="0.00E+00">
                  <c:v>4.9399999999999997E-4</c:v>
                </c:pt>
                <c:pt idx="90459" formatCode="0.00E+00">
                  <c:v>4.9399999999999997E-4</c:v>
                </c:pt>
                <c:pt idx="90460" formatCode="0.00E+00">
                  <c:v>4.9399999999999997E-4</c:v>
                </c:pt>
                <c:pt idx="90461" formatCode="0.00E+00">
                  <c:v>4.9399999999999997E-4</c:v>
                </c:pt>
                <c:pt idx="90462" formatCode="0.00E+00">
                  <c:v>4.9399999999999997E-4</c:v>
                </c:pt>
                <c:pt idx="90463" formatCode="0.00E+00">
                  <c:v>4.9399999999999997E-4</c:v>
                </c:pt>
                <c:pt idx="90464" formatCode="0.00E+00">
                  <c:v>4.9399999999999997E-4</c:v>
                </c:pt>
                <c:pt idx="90465" formatCode="0.00E+00">
                  <c:v>4.9399999999999997E-4</c:v>
                </c:pt>
                <c:pt idx="90466" formatCode="0.00E+00">
                  <c:v>4.9399999999999997E-4</c:v>
                </c:pt>
                <c:pt idx="90467" formatCode="0.00E+00">
                  <c:v>4.9399999999999997E-4</c:v>
                </c:pt>
                <c:pt idx="90468" formatCode="0.00E+00">
                  <c:v>4.9399999999999997E-4</c:v>
                </c:pt>
                <c:pt idx="90469" formatCode="0.00E+00">
                  <c:v>4.9399999999999997E-4</c:v>
                </c:pt>
                <c:pt idx="90470" formatCode="0.00E+00">
                  <c:v>4.9299999999999995E-4</c:v>
                </c:pt>
                <c:pt idx="90471" formatCode="0.00E+00">
                  <c:v>4.9399999999999997E-4</c:v>
                </c:pt>
                <c:pt idx="90472" formatCode="0.00E+00">
                  <c:v>4.9399999999999997E-4</c:v>
                </c:pt>
                <c:pt idx="90473" formatCode="0.00E+00">
                  <c:v>4.9299999999999995E-4</c:v>
                </c:pt>
                <c:pt idx="90474" formatCode="0.00E+00">
                  <c:v>4.9299999999999995E-4</c:v>
                </c:pt>
                <c:pt idx="90475" formatCode="0.00E+00">
                  <c:v>4.9299999999999995E-4</c:v>
                </c:pt>
                <c:pt idx="90476" formatCode="0.00E+00">
                  <c:v>4.9299999999999995E-4</c:v>
                </c:pt>
                <c:pt idx="90477" formatCode="0.00E+00">
                  <c:v>4.9299999999999995E-4</c:v>
                </c:pt>
                <c:pt idx="90478" formatCode="0.00E+00">
                  <c:v>4.9299999999999995E-4</c:v>
                </c:pt>
                <c:pt idx="90479" formatCode="0.00E+00">
                  <c:v>4.9299999999999995E-4</c:v>
                </c:pt>
                <c:pt idx="90480" formatCode="0.00E+00">
                  <c:v>4.9299999999999995E-4</c:v>
                </c:pt>
                <c:pt idx="90481" formatCode="0.00E+00">
                  <c:v>4.9299999999999995E-4</c:v>
                </c:pt>
                <c:pt idx="90482" formatCode="0.00E+00">
                  <c:v>4.9299999999999995E-4</c:v>
                </c:pt>
                <c:pt idx="90483" formatCode="0.00E+00">
                  <c:v>4.9299999999999995E-4</c:v>
                </c:pt>
                <c:pt idx="90484" formatCode="0.00E+00">
                  <c:v>4.9299999999999995E-4</c:v>
                </c:pt>
                <c:pt idx="90485" formatCode="0.00E+00">
                  <c:v>4.9299999999999995E-4</c:v>
                </c:pt>
                <c:pt idx="90486" formatCode="0.00E+00">
                  <c:v>4.9299999999999995E-4</c:v>
                </c:pt>
                <c:pt idx="90487" formatCode="0.00E+00">
                  <c:v>4.9299999999999995E-4</c:v>
                </c:pt>
                <c:pt idx="90488" formatCode="0.00E+00">
                  <c:v>4.9299999999999995E-4</c:v>
                </c:pt>
                <c:pt idx="90489" formatCode="0.00E+00">
                  <c:v>4.9299999999999995E-4</c:v>
                </c:pt>
                <c:pt idx="90490" formatCode="0.00E+00">
                  <c:v>4.9299999999999995E-4</c:v>
                </c:pt>
                <c:pt idx="90491" formatCode="0.00E+00">
                  <c:v>4.9299999999999995E-4</c:v>
                </c:pt>
                <c:pt idx="90492" formatCode="0.00E+00">
                  <c:v>4.9299999999999995E-4</c:v>
                </c:pt>
                <c:pt idx="90493" formatCode="0.00E+00">
                  <c:v>4.9299999999999995E-4</c:v>
                </c:pt>
                <c:pt idx="90494" formatCode="0.00E+00">
                  <c:v>4.9200000000000003E-4</c:v>
                </c:pt>
                <c:pt idx="90495" formatCode="0.00E+00">
                  <c:v>4.9299999999999995E-4</c:v>
                </c:pt>
                <c:pt idx="90496" formatCode="0.00E+00">
                  <c:v>4.9299999999999995E-4</c:v>
                </c:pt>
                <c:pt idx="90497" formatCode="0.00E+00">
                  <c:v>4.9200000000000003E-4</c:v>
                </c:pt>
                <c:pt idx="90498" formatCode="0.00E+00">
                  <c:v>4.9200000000000003E-4</c:v>
                </c:pt>
                <c:pt idx="90499" formatCode="0.00E+00">
                  <c:v>4.9200000000000003E-4</c:v>
                </c:pt>
                <c:pt idx="90500" formatCode="0.00E+00">
                  <c:v>4.9200000000000003E-4</c:v>
                </c:pt>
                <c:pt idx="90501" formatCode="0.00E+00">
                  <c:v>4.9200000000000003E-4</c:v>
                </c:pt>
                <c:pt idx="90502" formatCode="0.00E+00">
                  <c:v>4.9200000000000003E-4</c:v>
                </c:pt>
                <c:pt idx="90503" formatCode="0.00E+00">
                  <c:v>4.9200000000000003E-4</c:v>
                </c:pt>
                <c:pt idx="90504" formatCode="0.00E+00">
                  <c:v>4.9200000000000003E-4</c:v>
                </c:pt>
                <c:pt idx="90505" formatCode="0.00E+00">
                  <c:v>4.9200000000000003E-4</c:v>
                </c:pt>
                <c:pt idx="90506" formatCode="0.00E+00">
                  <c:v>4.9200000000000003E-4</c:v>
                </c:pt>
                <c:pt idx="90507" formatCode="0.00E+00">
                  <c:v>4.9200000000000003E-4</c:v>
                </c:pt>
                <c:pt idx="90508" formatCode="0.00E+00">
                  <c:v>4.9200000000000003E-4</c:v>
                </c:pt>
                <c:pt idx="90509" formatCode="0.00E+00">
                  <c:v>4.9200000000000003E-4</c:v>
                </c:pt>
                <c:pt idx="90510" formatCode="0.00E+00">
                  <c:v>4.9200000000000003E-4</c:v>
                </c:pt>
                <c:pt idx="90511" formatCode="0.00E+00">
                  <c:v>4.9200000000000003E-4</c:v>
                </c:pt>
                <c:pt idx="90512" formatCode="0.00E+00">
                  <c:v>4.9200000000000003E-4</c:v>
                </c:pt>
                <c:pt idx="90513" formatCode="0.00E+00">
                  <c:v>4.9200000000000003E-4</c:v>
                </c:pt>
                <c:pt idx="90514" formatCode="0.00E+00">
                  <c:v>4.9200000000000003E-4</c:v>
                </c:pt>
                <c:pt idx="90515" formatCode="0.00E+00">
                  <c:v>4.9200000000000003E-4</c:v>
                </c:pt>
                <c:pt idx="90516" formatCode="0.00E+00">
                  <c:v>4.9200000000000003E-4</c:v>
                </c:pt>
                <c:pt idx="90517" formatCode="0.00E+00">
                  <c:v>4.9200000000000003E-4</c:v>
                </c:pt>
                <c:pt idx="90518" formatCode="0.00E+00">
                  <c:v>4.9200000000000003E-4</c:v>
                </c:pt>
                <c:pt idx="90519" formatCode="0.00E+00">
                  <c:v>4.9200000000000003E-4</c:v>
                </c:pt>
                <c:pt idx="90520" formatCode="0.00E+00">
                  <c:v>4.9200000000000003E-4</c:v>
                </c:pt>
                <c:pt idx="90521" formatCode="0.00E+00">
                  <c:v>4.9200000000000003E-4</c:v>
                </c:pt>
                <c:pt idx="90522" formatCode="0.00E+00">
                  <c:v>4.9200000000000003E-4</c:v>
                </c:pt>
                <c:pt idx="90523" formatCode="0.00E+00">
                  <c:v>4.9200000000000003E-4</c:v>
                </c:pt>
                <c:pt idx="90524" formatCode="0.00E+00">
                  <c:v>4.9200000000000003E-4</c:v>
                </c:pt>
                <c:pt idx="90525" formatCode="0.00E+00">
                  <c:v>4.9200000000000003E-4</c:v>
                </c:pt>
                <c:pt idx="90526" formatCode="0.00E+00">
                  <c:v>4.9200000000000003E-4</c:v>
                </c:pt>
                <c:pt idx="90527" formatCode="0.00E+00">
                  <c:v>4.9200000000000003E-4</c:v>
                </c:pt>
                <c:pt idx="90528" formatCode="0.00E+00">
                  <c:v>4.9200000000000003E-4</c:v>
                </c:pt>
                <c:pt idx="90529" formatCode="0.00E+00">
                  <c:v>4.9100000000000001E-4</c:v>
                </c:pt>
                <c:pt idx="90530" formatCode="0.00E+00">
                  <c:v>4.9200000000000003E-4</c:v>
                </c:pt>
                <c:pt idx="90531" formatCode="0.00E+00">
                  <c:v>4.9100000000000001E-4</c:v>
                </c:pt>
                <c:pt idx="90532" formatCode="0.00E+00">
                  <c:v>4.9100000000000001E-4</c:v>
                </c:pt>
                <c:pt idx="90533" formatCode="0.00E+00">
                  <c:v>4.9100000000000001E-4</c:v>
                </c:pt>
                <c:pt idx="90534" formatCode="0.00E+00">
                  <c:v>4.9100000000000001E-4</c:v>
                </c:pt>
                <c:pt idx="90535" formatCode="0.00E+00">
                  <c:v>4.9100000000000001E-4</c:v>
                </c:pt>
                <c:pt idx="90536" formatCode="0.00E+00">
                  <c:v>4.9100000000000001E-4</c:v>
                </c:pt>
                <c:pt idx="90537" formatCode="0.00E+00">
                  <c:v>4.9100000000000001E-4</c:v>
                </c:pt>
                <c:pt idx="90538" formatCode="0.00E+00">
                  <c:v>4.9100000000000001E-4</c:v>
                </c:pt>
                <c:pt idx="90539" formatCode="0.00E+00">
                  <c:v>4.9100000000000001E-4</c:v>
                </c:pt>
                <c:pt idx="90540" formatCode="0.00E+00">
                  <c:v>4.9100000000000001E-4</c:v>
                </c:pt>
                <c:pt idx="90541" formatCode="0.00E+00">
                  <c:v>4.9100000000000001E-4</c:v>
                </c:pt>
                <c:pt idx="90542" formatCode="0.00E+00">
                  <c:v>4.9100000000000001E-4</c:v>
                </c:pt>
                <c:pt idx="90543" formatCode="0.00E+00">
                  <c:v>4.9100000000000001E-4</c:v>
                </c:pt>
                <c:pt idx="90544" formatCode="0.00E+00">
                  <c:v>4.9100000000000001E-4</c:v>
                </c:pt>
                <c:pt idx="90545" formatCode="0.00E+00">
                  <c:v>4.9100000000000001E-4</c:v>
                </c:pt>
                <c:pt idx="90546" formatCode="0.00E+00">
                  <c:v>4.9100000000000001E-4</c:v>
                </c:pt>
                <c:pt idx="90547" formatCode="0.00E+00">
                  <c:v>4.9100000000000001E-4</c:v>
                </c:pt>
                <c:pt idx="90548" formatCode="0.00E+00">
                  <c:v>4.9100000000000001E-4</c:v>
                </c:pt>
                <c:pt idx="90549" formatCode="0.00E+00">
                  <c:v>4.9100000000000001E-4</c:v>
                </c:pt>
                <c:pt idx="90550" formatCode="0.00E+00">
                  <c:v>4.9100000000000001E-4</c:v>
                </c:pt>
                <c:pt idx="90551" formatCode="0.00E+00">
                  <c:v>4.9100000000000001E-4</c:v>
                </c:pt>
                <c:pt idx="90552" formatCode="0.00E+00">
                  <c:v>4.9100000000000001E-4</c:v>
                </c:pt>
                <c:pt idx="90553" formatCode="0.00E+00">
                  <c:v>4.9100000000000001E-4</c:v>
                </c:pt>
                <c:pt idx="90554" formatCode="0.00E+00">
                  <c:v>4.9100000000000001E-4</c:v>
                </c:pt>
                <c:pt idx="90555" formatCode="0.00E+00">
                  <c:v>4.9100000000000001E-4</c:v>
                </c:pt>
                <c:pt idx="90556" formatCode="0.00E+00">
                  <c:v>4.9100000000000001E-4</c:v>
                </c:pt>
                <c:pt idx="90557" formatCode="0.00E+00">
                  <c:v>4.9100000000000001E-4</c:v>
                </c:pt>
                <c:pt idx="90558" formatCode="0.00E+00">
                  <c:v>4.9100000000000001E-4</c:v>
                </c:pt>
                <c:pt idx="90559" formatCode="0.00E+00">
                  <c:v>4.9100000000000001E-4</c:v>
                </c:pt>
                <c:pt idx="90560" formatCode="0.00E+00">
                  <c:v>4.8999999999999998E-4</c:v>
                </c:pt>
                <c:pt idx="90561" formatCode="0.00E+00">
                  <c:v>4.9100000000000001E-4</c:v>
                </c:pt>
                <c:pt idx="90562" formatCode="0.00E+00">
                  <c:v>4.9100000000000001E-4</c:v>
                </c:pt>
                <c:pt idx="90563" formatCode="0.00E+00">
                  <c:v>4.8999999999999998E-4</c:v>
                </c:pt>
                <c:pt idx="90564" formatCode="0.00E+00">
                  <c:v>4.8999999999999998E-4</c:v>
                </c:pt>
                <c:pt idx="90565" formatCode="0.00E+00">
                  <c:v>4.8999999999999998E-4</c:v>
                </c:pt>
                <c:pt idx="90566" formatCode="0.00E+00">
                  <c:v>4.8999999999999998E-4</c:v>
                </c:pt>
                <c:pt idx="90567" formatCode="0.00E+00">
                  <c:v>4.8999999999999998E-4</c:v>
                </c:pt>
                <c:pt idx="90568" formatCode="0.00E+00">
                  <c:v>4.8999999999999998E-4</c:v>
                </c:pt>
                <c:pt idx="90569" formatCode="0.00E+00">
                  <c:v>4.8999999999999998E-4</c:v>
                </c:pt>
                <c:pt idx="90570" formatCode="0.00E+00">
                  <c:v>4.8999999999999998E-4</c:v>
                </c:pt>
                <c:pt idx="90571" formatCode="0.00E+00">
                  <c:v>4.8999999999999998E-4</c:v>
                </c:pt>
                <c:pt idx="90572" formatCode="0.00E+00">
                  <c:v>4.8999999999999998E-4</c:v>
                </c:pt>
                <c:pt idx="90573" formatCode="0.00E+00">
                  <c:v>4.8999999999999998E-4</c:v>
                </c:pt>
                <c:pt idx="90574" formatCode="0.00E+00">
                  <c:v>4.8999999999999998E-4</c:v>
                </c:pt>
                <c:pt idx="90575" formatCode="0.00E+00">
                  <c:v>4.8999999999999998E-4</c:v>
                </c:pt>
                <c:pt idx="90576" formatCode="0.00E+00">
                  <c:v>4.8999999999999998E-4</c:v>
                </c:pt>
                <c:pt idx="90577" formatCode="0.00E+00">
                  <c:v>4.8999999999999998E-4</c:v>
                </c:pt>
                <c:pt idx="90578" formatCode="0.00E+00">
                  <c:v>4.8999999999999998E-4</c:v>
                </c:pt>
                <c:pt idx="90579" formatCode="0.00E+00">
                  <c:v>4.8999999999999998E-4</c:v>
                </c:pt>
                <c:pt idx="90580" formatCode="0.00E+00">
                  <c:v>4.8999999999999998E-4</c:v>
                </c:pt>
                <c:pt idx="90581" formatCode="0.00E+00">
                  <c:v>4.8999999999999998E-4</c:v>
                </c:pt>
                <c:pt idx="90582" formatCode="0.00E+00">
                  <c:v>4.8999999999999998E-4</c:v>
                </c:pt>
                <c:pt idx="90583" formatCode="0.00E+00">
                  <c:v>4.8999999999999998E-4</c:v>
                </c:pt>
                <c:pt idx="90584" formatCode="0.00E+00">
                  <c:v>4.8999999999999998E-4</c:v>
                </c:pt>
                <c:pt idx="90585" formatCode="0.00E+00">
                  <c:v>4.8999999999999998E-4</c:v>
                </c:pt>
                <c:pt idx="90586" formatCode="0.00E+00">
                  <c:v>4.8999999999999998E-4</c:v>
                </c:pt>
                <c:pt idx="90587" formatCode="0.00E+00">
                  <c:v>4.8999999999999998E-4</c:v>
                </c:pt>
                <c:pt idx="90588" formatCode="0.00E+00">
                  <c:v>4.8999999999999998E-4</c:v>
                </c:pt>
                <c:pt idx="90589" formatCode="0.00E+00">
                  <c:v>4.8999999999999998E-4</c:v>
                </c:pt>
                <c:pt idx="90590" formatCode="0.00E+00">
                  <c:v>4.8899999999999996E-4</c:v>
                </c:pt>
                <c:pt idx="90591" formatCode="0.00E+00">
                  <c:v>4.8899999999999996E-4</c:v>
                </c:pt>
                <c:pt idx="90592" formatCode="0.00E+00">
                  <c:v>4.8899999999999996E-4</c:v>
                </c:pt>
                <c:pt idx="90593" formatCode="0.00E+00">
                  <c:v>4.8999999999999998E-4</c:v>
                </c:pt>
                <c:pt idx="90594" formatCode="0.00E+00">
                  <c:v>4.8899999999999996E-4</c:v>
                </c:pt>
                <c:pt idx="90595" formatCode="0.00E+00">
                  <c:v>4.8899999999999996E-4</c:v>
                </c:pt>
                <c:pt idx="90596" formatCode="0.00E+00">
                  <c:v>4.8899999999999996E-4</c:v>
                </c:pt>
                <c:pt idx="90597" formatCode="0.00E+00">
                  <c:v>4.8899999999999996E-4</c:v>
                </c:pt>
                <c:pt idx="90598" formatCode="0.00E+00">
                  <c:v>4.8899999999999996E-4</c:v>
                </c:pt>
                <c:pt idx="90599" formatCode="0.00E+00">
                  <c:v>4.8899999999999996E-4</c:v>
                </c:pt>
                <c:pt idx="90600" formatCode="0.00E+00">
                  <c:v>4.8899999999999996E-4</c:v>
                </c:pt>
                <c:pt idx="90601" formatCode="0.00E+00">
                  <c:v>4.8899999999999996E-4</c:v>
                </c:pt>
                <c:pt idx="90602" formatCode="0.00E+00">
                  <c:v>4.8899999999999996E-4</c:v>
                </c:pt>
                <c:pt idx="90603" formatCode="0.00E+00">
                  <c:v>4.8899999999999996E-4</c:v>
                </c:pt>
                <c:pt idx="90604" formatCode="0.00E+00">
                  <c:v>4.8899999999999996E-4</c:v>
                </c:pt>
                <c:pt idx="90605" formatCode="0.00E+00">
                  <c:v>4.8899999999999996E-4</c:v>
                </c:pt>
                <c:pt idx="90606" formatCode="0.00E+00">
                  <c:v>4.8899999999999996E-4</c:v>
                </c:pt>
                <c:pt idx="90607" formatCode="0.00E+00">
                  <c:v>4.8899999999999996E-4</c:v>
                </c:pt>
                <c:pt idx="90608" formatCode="0.00E+00">
                  <c:v>4.8899999999999996E-4</c:v>
                </c:pt>
                <c:pt idx="90609" formatCode="0.00E+00">
                  <c:v>4.8899999999999996E-4</c:v>
                </c:pt>
                <c:pt idx="90610" formatCode="0.00E+00">
                  <c:v>4.8899999999999996E-4</c:v>
                </c:pt>
                <c:pt idx="90611" formatCode="0.00E+00">
                  <c:v>4.8899999999999996E-4</c:v>
                </c:pt>
                <c:pt idx="90612" formatCode="0.00E+00">
                  <c:v>4.8899999999999996E-4</c:v>
                </c:pt>
                <c:pt idx="90613" formatCode="0.00E+00">
                  <c:v>4.8899999999999996E-4</c:v>
                </c:pt>
                <c:pt idx="90614" formatCode="0.00E+00">
                  <c:v>4.8899999999999996E-4</c:v>
                </c:pt>
                <c:pt idx="90615" formatCode="0.00E+00">
                  <c:v>4.8899999999999996E-4</c:v>
                </c:pt>
                <c:pt idx="90616" formatCode="0.00E+00">
                  <c:v>4.8899999999999996E-4</c:v>
                </c:pt>
                <c:pt idx="90617" formatCode="0.00E+00">
                  <c:v>4.8899999999999996E-4</c:v>
                </c:pt>
                <c:pt idx="90618" formatCode="0.00E+00">
                  <c:v>4.8799999999999999E-4</c:v>
                </c:pt>
                <c:pt idx="90619" formatCode="0.00E+00">
                  <c:v>4.8899999999999996E-4</c:v>
                </c:pt>
                <c:pt idx="90620" formatCode="0.00E+00">
                  <c:v>4.8899999999999996E-4</c:v>
                </c:pt>
                <c:pt idx="90621" formatCode="0.00E+00">
                  <c:v>4.8799999999999999E-4</c:v>
                </c:pt>
                <c:pt idx="90622" formatCode="0.00E+00">
                  <c:v>4.8899999999999996E-4</c:v>
                </c:pt>
                <c:pt idx="90623" formatCode="0.00E+00">
                  <c:v>4.8899999999999996E-4</c:v>
                </c:pt>
                <c:pt idx="90624" formatCode="0.00E+00">
                  <c:v>4.8799999999999999E-4</c:v>
                </c:pt>
                <c:pt idx="90625" formatCode="0.00E+00">
                  <c:v>4.8799999999999999E-4</c:v>
                </c:pt>
                <c:pt idx="90626" formatCode="0.00E+00">
                  <c:v>4.8799999999999999E-4</c:v>
                </c:pt>
                <c:pt idx="90627" formatCode="0.00E+00">
                  <c:v>4.8799999999999999E-4</c:v>
                </c:pt>
                <c:pt idx="90628" formatCode="0.00E+00">
                  <c:v>4.8799999999999999E-4</c:v>
                </c:pt>
                <c:pt idx="90629" formatCode="0.00E+00">
                  <c:v>4.8799999999999999E-4</c:v>
                </c:pt>
                <c:pt idx="90630" formatCode="0.00E+00">
                  <c:v>4.8799999999999999E-4</c:v>
                </c:pt>
                <c:pt idx="90631" formatCode="0.00E+00">
                  <c:v>4.8799999999999999E-4</c:v>
                </c:pt>
                <c:pt idx="90632" formatCode="0.00E+00">
                  <c:v>4.8799999999999999E-4</c:v>
                </c:pt>
                <c:pt idx="90633" formatCode="0.00E+00">
                  <c:v>4.8799999999999999E-4</c:v>
                </c:pt>
                <c:pt idx="90634" formatCode="0.00E+00">
                  <c:v>4.8799999999999999E-4</c:v>
                </c:pt>
                <c:pt idx="90635" formatCode="0.00E+00">
                  <c:v>4.8799999999999999E-4</c:v>
                </c:pt>
                <c:pt idx="90636" formatCode="0.00E+00">
                  <c:v>4.8799999999999999E-4</c:v>
                </c:pt>
                <c:pt idx="90637" formatCode="0.00E+00">
                  <c:v>4.8799999999999999E-4</c:v>
                </c:pt>
                <c:pt idx="90638" formatCode="0.00E+00">
                  <c:v>4.8799999999999999E-4</c:v>
                </c:pt>
                <c:pt idx="90639" formatCode="0.00E+00">
                  <c:v>4.8799999999999999E-4</c:v>
                </c:pt>
                <c:pt idx="90640" formatCode="0.00E+00">
                  <c:v>4.8799999999999999E-4</c:v>
                </c:pt>
                <c:pt idx="90641" formatCode="0.00E+00">
                  <c:v>4.8799999999999999E-4</c:v>
                </c:pt>
                <c:pt idx="90642" formatCode="0.00E+00">
                  <c:v>4.8799999999999999E-4</c:v>
                </c:pt>
                <c:pt idx="90643" formatCode="0.00E+00">
                  <c:v>4.8799999999999999E-4</c:v>
                </c:pt>
                <c:pt idx="90644" formatCode="0.00E+00">
                  <c:v>4.8799999999999999E-4</c:v>
                </c:pt>
                <c:pt idx="90645" formatCode="0.00E+00">
                  <c:v>4.8799999999999999E-4</c:v>
                </c:pt>
                <c:pt idx="90646" formatCode="0.00E+00">
                  <c:v>4.8799999999999999E-4</c:v>
                </c:pt>
                <c:pt idx="90647" formatCode="0.00E+00">
                  <c:v>4.8799999999999999E-4</c:v>
                </c:pt>
                <c:pt idx="90648" formatCode="0.00E+00">
                  <c:v>4.8799999999999999E-4</c:v>
                </c:pt>
                <c:pt idx="90649" formatCode="0.00E+00">
                  <c:v>4.8799999999999999E-4</c:v>
                </c:pt>
                <c:pt idx="90650" formatCode="0.00E+00">
                  <c:v>4.8799999999999999E-4</c:v>
                </c:pt>
                <c:pt idx="90651" formatCode="0.00E+00">
                  <c:v>4.8799999999999999E-4</c:v>
                </c:pt>
                <c:pt idx="90652" formatCode="0.00E+00">
                  <c:v>4.8799999999999999E-4</c:v>
                </c:pt>
                <c:pt idx="90653" formatCode="0.00E+00">
                  <c:v>4.8799999999999999E-4</c:v>
                </c:pt>
                <c:pt idx="90654" formatCode="0.00E+00">
                  <c:v>4.8799999999999999E-4</c:v>
                </c:pt>
                <c:pt idx="90655" formatCode="0.00E+00">
                  <c:v>4.8700000000000002E-4</c:v>
                </c:pt>
                <c:pt idx="90656" formatCode="0.00E+00">
                  <c:v>4.8700000000000002E-4</c:v>
                </c:pt>
                <c:pt idx="90657" formatCode="0.00E+00">
                  <c:v>4.8700000000000002E-4</c:v>
                </c:pt>
                <c:pt idx="90658" formatCode="0.00E+00">
                  <c:v>4.8700000000000002E-4</c:v>
                </c:pt>
                <c:pt idx="90659" formatCode="0.00E+00">
                  <c:v>4.8700000000000002E-4</c:v>
                </c:pt>
                <c:pt idx="90660" formatCode="0.00E+00">
                  <c:v>4.8700000000000002E-4</c:v>
                </c:pt>
                <c:pt idx="90661" formatCode="0.00E+00">
                  <c:v>4.8700000000000002E-4</c:v>
                </c:pt>
                <c:pt idx="90662" formatCode="0.00E+00">
                  <c:v>4.8700000000000002E-4</c:v>
                </c:pt>
                <c:pt idx="90663" formatCode="0.00E+00">
                  <c:v>4.8700000000000002E-4</c:v>
                </c:pt>
                <c:pt idx="90664" formatCode="0.00E+00">
                  <c:v>4.8700000000000002E-4</c:v>
                </c:pt>
                <c:pt idx="90665" formatCode="0.00E+00">
                  <c:v>4.8700000000000002E-4</c:v>
                </c:pt>
                <c:pt idx="90666" formatCode="0.00E+00">
                  <c:v>4.8700000000000002E-4</c:v>
                </c:pt>
                <c:pt idx="90667" formatCode="0.00E+00">
                  <c:v>4.8700000000000002E-4</c:v>
                </c:pt>
                <c:pt idx="90668" formatCode="0.00E+00">
                  <c:v>4.8700000000000002E-4</c:v>
                </c:pt>
                <c:pt idx="90669" formatCode="0.00E+00">
                  <c:v>4.8700000000000002E-4</c:v>
                </c:pt>
                <c:pt idx="90670" formatCode="0.00E+00">
                  <c:v>4.8700000000000002E-4</c:v>
                </c:pt>
                <c:pt idx="90671" formatCode="0.00E+00">
                  <c:v>4.8700000000000002E-4</c:v>
                </c:pt>
                <c:pt idx="90672" formatCode="0.00E+00">
                  <c:v>4.8700000000000002E-4</c:v>
                </c:pt>
                <c:pt idx="90673" formatCode="0.00E+00">
                  <c:v>4.8700000000000002E-4</c:v>
                </c:pt>
                <c:pt idx="90674" formatCode="0.00E+00">
                  <c:v>4.8700000000000002E-4</c:v>
                </c:pt>
                <c:pt idx="90675" formatCode="0.00E+00">
                  <c:v>4.8700000000000002E-4</c:v>
                </c:pt>
                <c:pt idx="90676" formatCode="0.00E+00">
                  <c:v>4.8700000000000002E-4</c:v>
                </c:pt>
                <c:pt idx="90677" formatCode="0.00E+00">
                  <c:v>4.8700000000000002E-4</c:v>
                </c:pt>
                <c:pt idx="90678" formatCode="0.00E+00">
                  <c:v>4.8700000000000002E-4</c:v>
                </c:pt>
                <c:pt idx="90679" formatCode="0.00E+00">
                  <c:v>4.8700000000000002E-4</c:v>
                </c:pt>
                <c:pt idx="90680" formatCode="0.00E+00">
                  <c:v>4.8700000000000002E-4</c:v>
                </c:pt>
                <c:pt idx="90681" formatCode="0.00E+00">
                  <c:v>4.8700000000000002E-4</c:v>
                </c:pt>
                <c:pt idx="90682" formatCode="0.00E+00">
                  <c:v>4.8700000000000002E-4</c:v>
                </c:pt>
                <c:pt idx="90683" formatCode="0.00E+00">
                  <c:v>4.8700000000000002E-4</c:v>
                </c:pt>
                <c:pt idx="90684" formatCode="0.00E+00">
                  <c:v>4.8700000000000002E-4</c:v>
                </c:pt>
                <c:pt idx="90685" formatCode="0.00E+00">
                  <c:v>4.86E-4</c:v>
                </c:pt>
                <c:pt idx="90686" formatCode="0.00E+00">
                  <c:v>4.8700000000000002E-4</c:v>
                </c:pt>
                <c:pt idx="90687" formatCode="0.00E+00">
                  <c:v>4.8700000000000002E-4</c:v>
                </c:pt>
                <c:pt idx="90688" formatCode="0.00E+00">
                  <c:v>4.8700000000000002E-4</c:v>
                </c:pt>
                <c:pt idx="90689" formatCode="0.00E+00">
                  <c:v>4.86E-4</c:v>
                </c:pt>
                <c:pt idx="90690" formatCode="0.00E+00">
                  <c:v>4.86E-4</c:v>
                </c:pt>
                <c:pt idx="90691" formatCode="0.00E+00">
                  <c:v>4.86E-4</c:v>
                </c:pt>
                <c:pt idx="90692" formatCode="0.00E+00">
                  <c:v>4.86E-4</c:v>
                </c:pt>
                <c:pt idx="90693" formatCode="0.00E+00">
                  <c:v>4.86E-4</c:v>
                </c:pt>
                <c:pt idx="90694" formatCode="0.00E+00">
                  <c:v>4.86E-4</c:v>
                </c:pt>
                <c:pt idx="90695" formatCode="0.00E+00">
                  <c:v>4.86E-4</c:v>
                </c:pt>
                <c:pt idx="90696" formatCode="0.00E+00">
                  <c:v>4.86E-4</c:v>
                </c:pt>
                <c:pt idx="90697" formatCode="0.00E+00">
                  <c:v>4.86E-4</c:v>
                </c:pt>
                <c:pt idx="90698" formatCode="0.00E+00">
                  <c:v>4.86E-4</c:v>
                </c:pt>
                <c:pt idx="90699" formatCode="0.00E+00">
                  <c:v>4.86E-4</c:v>
                </c:pt>
                <c:pt idx="90700" formatCode="0.00E+00">
                  <c:v>4.86E-4</c:v>
                </c:pt>
                <c:pt idx="90701" formatCode="0.00E+00">
                  <c:v>4.86E-4</c:v>
                </c:pt>
                <c:pt idx="90702" formatCode="0.00E+00">
                  <c:v>4.86E-4</c:v>
                </c:pt>
                <c:pt idx="90703" formatCode="0.00E+00">
                  <c:v>4.86E-4</c:v>
                </c:pt>
                <c:pt idx="90704" formatCode="0.00E+00">
                  <c:v>4.86E-4</c:v>
                </c:pt>
                <c:pt idx="90705" formatCode="0.00E+00">
                  <c:v>4.86E-4</c:v>
                </c:pt>
                <c:pt idx="90706" formatCode="0.00E+00">
                  <c:v>4.86E-4</c:v>
                </c:pt>
                <c:pt idx="90707" formatCode="0.00E+00">
                  <c:v>4.86E-4</c:v>
                </c:pt>
                <c:pt idx="90708" formatCode="0.00E+00">
                  <c:v>4.86E-4</c:v>
                </c:pt>
                <c:pt idx="90709" formatCode="0.00E+00">
                  <c:v>4.86E-4</c:v>
                </c:pt>
                <c:pt idx="90710" formatCode="0.00E+00">
                  <c:v>4.86E-4</c:v>
                </c:pt>
                <c:pt idx="90711" formatCode="0.00E+00">
                  <c:v>4.86E-4</c:v>
                </c:pt>
                <c:pt idx="90712" formatCode="0.00E+00">
                  <c:v>4.86E-4</c:v>
                </c:pt>
                <c:pt idx="90713" formatCode="0.00E+00">
                  <c:v>4.86E-4</c:v>
                </c:pt>
                <c:pt idx="90714" formatCode="0.00E+00">
                  <c:v>4.86E-4</c:v>
                </c:pt>
                <c:pt idx="90715" formatCode="0.00E+00">
                  <c:v>4.86E-4</c:v>
                </c:pt>
                <c:pt idx="90716" formatCode="0.00E+00">
                  <c:v>4.86E-4</c:v>
                </c:pt>
                <c:pt idx="90717" formatCode="0.00E+00">
                  <c:v>4.86E-4</c:v>
                </c:pt>
                <c:pt idx="90718" formatCode="0.00E+00">
                  <c:v>4.86E-4</c:v>
                </c:pt>
                <c:pt idx="90719" formatCode="0.00E+00">
                  <c:v>4.86E-4</c:v>
                </c:pt>
                <c:pt idx="90720" formatCode="0.00E+00">
                  <c:v>4.86E-4</c:v>
                </c:pt>
                <c:pt idx="90721" formatCode="0.00E+00">
                  <c:v>4.86E-4</c:v>
                </c:pt>
                <c:pt idx="90722" formatCode="0.00E+00">
                  <c:v>4.86E-4</c:v>
                </c:pt>
                <c:pt idx="90723" formatCode="0.00E+00">
                  <c:v>4.86E-4</c:v>
                </c:pt>
                <c:pt idx="90724" formatCode="0.00E+00">
                  <c:v>4.8500000000000003E-4</c:v>
                </c:pt>
                <c:pt idx="90725" formatCode="0.00E+00">
                  <c:v>4.8500000000000003E-4</c:v>
                </c:pt>
                <c:pt idx="90726" formatCode="0.00E+00">
                  <c:v>4.8500000000000003E-4</c:v>
                </c:pt>
                <c:pt idx="90727" formatCode="0.00E+00">
                  <c:v>4.86E-4</c:v>
                </c:pt>
                <c:pt idx="90728" formatCode="0.00E+00">
                  <c:v>4.8500000000000003E-4</c:v>
                </c:pt>
                <c:pt idx="90729" formatCode="0.00E+00">
                  <c:v>4.8500000000000003E-4</c:v>
                </c:pt>
                <c:pt idx="90730" formatCode="0.00E+00">
                  <c:v>4.8500000000000003E-4</c:v>
                </c:pt>
                <c:pt idx="90731" formatCode="0.00E+00">
                  <c:v>4.8500000000000003E-4</c:v>
                </c:pt>
                <c:pt idx="90732" formatCode="0.00E+00">
                  <c:v>4.8500000000000003E-4</c:v>
                </c:pt>
                <c:pt idx="90733" formatCode="0.00E+00">
                  <c:v>4.8500000000000003E-4</c:v>
                </c:pt>
                <c:pt idx="90734" formatCode="0.00E+00">
                  <c:v>4.8500000000000003E-4</c:v>
                </c:pt>
                <c:pt idx="90735" formatCode="0.00E+00">
                  <c:v>4.8500000000000003E-4</c:v>
                </c:pt>
                <c:pt idx="90736" formatCode="0.00E+00">
                  <c:v>4.8500000000000003E-4</c:v>
                </c:pt>
                <c:pt idx="90737" formatCode="0.00E+00">
                  <c:v>4.8500000000000003E-4</c:v>
                </c:pt>
                <c:pt idx="90738" formatCode="0.00E+00">
                  <c:v>4.8500000000000003E-4</c:v>
                </c:pt>
                <c:pt idx="90739" formatCode="0.00E+00">
                  <c:v>4.8500000000000003E-4</c:v>
                </c:pt>
                <c:pt idx="90740" formatCode="0.00E+00">
                  <c:v>4.8500000000000003E-4</c:v>
                </c:pt>
                <c:pt idx="90741" formatCode="0.00E+00">
                  <c:v>4.8500000000000003E-4</c:v>
                </c:pt>
                <c:pt idx="90742" formatCode="0.00E+00">
                  <c:v>4.8500000000000003E-4</c:v>
                </c:pt>
                <c:pt idx="90743" formatCode="0.00E+00">
                  <c:v>4.8500000000000003E-4</c:v>
                </c:pt>
                <c:pt idx="90744" formatCode="0.00E+00">
                  <c:v>4.8500000000000003E-4</c:v>
                </c:pt>
                <c:pt idx="90745" formatCode="0.00E+00">
                  <c:v>4.8500000000000003E-4</c:v>
                </c:pt>
                <c:pt idx="90746" formatCode="0.00E+00">
                  <c:v>4.8500000000000003E-4</c:v>
                </c:pt>
                <c:pt idx="90747" formatCode="0.00E+00">
                  <c:v>4.8500000000000003E-4</c:v>
                </c:pt>
                <c:pt idx="90748" formatCode="0.00E+00">
                  <c:v>4.8500000000000003E-4</c:v>
                </c:pt>
                <c:pt idx="90749" formatCode="0.00E+00">
                  <c:v>4.8500000000000003E-4</c:v>
                </c:pt>
                <c:pt idx="90750" formatCode="0.00E+00">
                  <c:v>4.8500000000000003E-4</c:v>
                </c:pt>
                <c:pt idx="90751" formatCode="0.00E+00">
                  <c:v>4.8500000000000003E-4</c:v>
                </c:pt>
                <c:pt idx="90752" formatCode="0.00E+00">
                  <c:v>4.8500000000000003E-4</c:v>
                </c:pt>
                <c:pt idx="90753" formatCode="0.00E+00">
                  <c:v>4.8500000000000003E-4</c:v>
                </c:pt>
                <c:pt idx="90754" formatCode="0.00E+00">
                  <c:v>4.8500000000000003E-4</c:v>
                </c:pt>
                <c:pt idx="90755" formatCode="0.00E+00">
                  <c:v>4.8500000000000003E-4</c:v>
                </c:pt>
                <c:pt idx="90756" formatCode="0.00E+00">
                  <c:v>4.8500000000000003E-4</c:v>
                </c:pt>
                <c:pt idx="90757" formatCode="0.00E+00">
                  <c:v>4.8500000000000003E-4</c:v>
                </c:pt>
                <c:pt idx="90758" formatCode="0.00E+00">
                  <c:v>4.84E-4</c:v>
                </c:pt>
                <c:pt idx="90759" formatCode="0.00E+00">
                  <c:v>4.8500000000000003E-4</c:v>
                </c:pt>
                <c:pt idx="90760" formatCode="0.00E+00">
                  <c:v>4.8500000000000003E-4</c:v>
                </c:pt>
                <c:pt idx="90761" formatCode="0.00E+00">
                  <c:v>4.84E-4</c:v>
                </c:pt>
                <c:pt idx="90762" formatCode="0.00E+00">
                  <c:v>4.8500000000000003E-4</c:v>
                </c:pt>
                <c:pt idx="90763" formatCode="0.00E+00">
                  <c:v>4.8500000000000003E-4</c:v>
                </c:pt>
                <c:pt idx="90764" formatCode="0.00E+00">
                  <c:v>4.8500000000000003E-4</c:v>
                </c:pt>
                <c:pt idx="90765" formatCode="0.00E+00">
                  <c:v>4.84E-4</c:v>
                </c:pt>
                <c:pt idx="90766" formatCode="0.00E+00">
                  <c:v>4.84E-4</c:v>
                </c:pt>
                <c:pt idx="90767" formatCode="0.00E+00">
                  <c:v>4.84E-4</c:v>
                </c:pt>
                <c:pt idx="90768" formatCode="0.00E+00">
                  <c:v>4.84E-4</c:v>
                </c:pt>
                <c:pt idx="90769" formatCode="0.00E+00">
                  <c:v>4.84E-4</c:v>
                </c:pt>
                <c:pt idx="90770" formatCode="0.00E+00">
                  <c:v>4.84E-4</c:v>
                </c:pt>
                <c:pt idx="90771" formatCode="0.00E+00">
                  <c:v>4.84E-4</c:v>
                </c:pt>
                <c:pt idx="90772" formatCode="0.00E+00">
                  <c:v>4.84E-4</c:v>
                </c:pt>
                <c:pt idx="90773" formatCode="0.00E+00">
                  <c:v>4.84E-4</c:v>
                </c:pt>
                <c:pt idx="90774" formatCode="0.00E+00">
                  <c:v>4.84E-4</c:v>
                </c:pt>
                <c:pt idx="90775" formatCode="0.00E+00">
                  <c:v>4.84E-4</c:v>
                </c:pt>
                <c:pt idx="90776" formatCode="0.00E+00">
                  <c:v>4.84E-4</c:v>
                </c:pt>
                <c:pt idx="90777" formatCode="0.00E+00">
                  <c:v>4.84E-4</c:v>
                </c:pt>
                <c:pt idx="90778" formatCode="0.00E+00">
                  <c:v>4.84E-4</c:v>
                </c:pt>
                <c:pt idx="90779" formatCode="0.00E+00">
                  <c:v>4.84E-4</c:v>
                </c:pt>
                <c:pt idx="90780" formatCode="0.00E+00">
                  <c:v>4.84E-4</c:v>
                </c:pt>
                <c:pt idx="90781" formatCode="0.00E+00">
                  <c:v>4.84E-4</c:v>
                </c:pt>
                <c:pt idx="90782" formatCode="0.00E+00">
                  <c:v>4.84E-4</c:v>
                </c:pt>
                <c:pt idx="90783" formatCode="0.00E+00">
                  <c:v>4.84E-4</c:v>
                </c:pt>
                <c:pt idx="90784" formatCode="0.00E+00">
                  <c:v>4.84E-4</c:v>
                </c:pt>
                <c:pt idx="90785" formatCode="0.00E+00">
                  <c:v>4.84E-4</c:v>
                </c:pt>
                <c:pt idx="90786" formatCode="0.00E+00">
                  <c:v>4.84E-4</c:v>
                </c:pt>
                <c:pt idx="90787" formatCode="0.00E+00">
                  <c:v>4.84E-4</c:v>
                </c:pt>
                <c:pt idx="90788" formatCode="0.00E+00">
                  <c:v>4.84E-4</c:v>
                </c:pt>
                <c:pt idx="90789" formatCode="0.00E+00">
                  <c:v>4.84E-4</c:v>
                </c:pt>
                <c:pt idx="90790" formatCode="0.00E+00">
                  <c:v>4.84E-4</c:v>
                </c:pt>
                <c:pt idx="90791" formatCode="0.00E+00">
                  <c:v>4.84E-4</c:v>
                </c:pt>
                <c:pt idx="90792" formatCode="0.00E+00">
                  <c:v>4.84E-4</c:v>
                </c:pt>
                <c:pt idx="90793" formatCode="0.00E+00">
                  <c:v>4.84E-4</c:v>
                </c:pt>
                <c:pt idx="90794" formatCode="0.00E+00">
                  <c:v>4.8299999999999998E-4</c:v>
                </c:pt>
                <c:pt idx="90795" formatCode="0.00E+00">
                  <c:v>4.8299999999999998E-4</c:v>
                </c:pt>
                <c:pt idx="90796" formatCode="0.00E+00">
                  <c:v>4.84E-4</c:v>
                </c:pt>
                <c:pt idx="90797" formatCode="0.00E+00">
                  <c:v>4.84E-4</c:v>
                </c:pt>
                <c:pt idx="90798" formatCode="0.00E+00">
                  <c:v>4.8299999999999998E-4</c:v>
                </c:pt>
                <c:pt idx="90799" formatCode="0.00E+00">
                  <c:v>4.8299999999999998E-4</c:v>
                </c:pt>
                <c:pt idx="90800" formatCode="0.00E+00">
                  <c:v>4.8299999999999998E-4</c:v>
                </c:pt>
                <c:pt idx="90801" formatCode="0.00E+00">
                  <c:v>4.8299999999999998E-4</c:v>
                </c:pt>
                <c:pt idx="90802" formatCode="0.00E+00">
                  <c:v>4.84E-4</c:v>
                </c:pt>
                <c:pt idx="90803" formatCode="0.00E+00">
                  <c:v>4.8299999999999998E-4</c:v>
                </c:pt>
                <c:pt idx="90804" formatCode="0.00E+00">
                  <c:v>4.8299999999999998E-4</c:v>
                </c:pt>
                <c:pt idx="90805" formatCode="0.00E+00">
                  <c:v>4.8299999999999998E-4</c:v>
                </c:pt>
                <c:pt idx="90806" formatCode="0.00E+00">
                  <c:v>4.8299999999999998E-4</c:v>
                </c:pt>
                <c:pt idx="90807" formatCode="0.00E+00">
                  <c:v>4.8299999999999998E-4</c:v>
                </c:pt>
                <c:pt idx="90808" formatCode="0.00E+00">
                  <c:v>4.8299999999999998E-4</c:v>
                </c:pt>
                <c:pt idx="90809" formatCode="0.00E+00">
                  <c:v>4.8299999999999998E-4</c:v>
                </c:pt>
                <c:pt idx="90810" formatCode="0.00E+00">
                  <c:v>4.8299999999999998E-4</c:v>
                </c:pt>
                <c:pt idx="90811" formatCode="0.00E+00">
                  <c:v>4.8299999999999998E-4</c:v>
                </c:pt>
                <c:pt idx="90812" formatCode="0.00E+00">
                  <c:v>4.8299999999999998E-4</c:v>
                </c:pt>
                <c:pt idx="90813" formatCode="0.00E+00">
                  <c:v>4.8299999999999998E-4</c:v>
                </c:pt>
                <c:pt idx="90814" formatCode="0.00E+00">
                  <c:v>4.8299999999999998E-4</c:v>
                </c:pt>
                <c:pt idx="90815" formatCode="0.00E+00">
                  <c:v>4.8299999999999998E-4</c:v>
                </c:pt>
                <c:pt idx="90816" formatCode="0.00E+00">
                  <c:v>4.8299999999999998E-4</c:v>
                </c:pt>
                <c:pt idx="90817" formatCode="0.00E+00">
                  <c:v>4.8299999999999998E-4</c:v>
                </c:pt>
                <c:pt idx="90818" formatCode="0.00E+00">
                  <c:v>4.8299999999999998E-4</c:v>
                </c:pt>
                <c:pt idx="90819" formatCode="0.00E+00">
                  <c:v>4.8299999999999998E-4</c:v>
                </c:pt>
                <c:pt idx="90820" formatCode="0.00E+00">
                  <c:v>4.8299999999999998E-4</c:v>
                </c:pt>
                <c:pt idx="90821" formatCode="0.00E+00">
                  <c:v>4.8299999999999998E-4</c:v>
                </c:pt>
                <c:pt idx="90822" formatCode="0.00E+00">
                  <c:v>4.8299999999999998E-4</c:v>
                </c:pt>
                <c:pt idx="90823" formatCode="0.00E+00">
                  <c:v>4.8299999999999998E-4</c:v>
                </c:pt>
                <c:pt idx="90824" formatCode="0.00E+00">
                  <c:v>4.8299999999999998E-4</c:v>
                </c:pt>
                <c:pt idx="90825" formatCode="0.00E+00">
                  <c:v>4.8299999999999998E-4</c:v>
                </c:pt>
                <c:pt idx="90826" formatCode="0.00E+00">
                  <c:v>4.8299999999999998E-4</c:v>
                </c:pt>
                <c:pt idx="90827" formatCode="0.00E+00">
                  <c:v>4.8299999999999998E-4</c:v>
                </c:pt>
                <c:pt idx="90828" formatCode="0.00E+00">
                  <c:v>4.8299999999999998E-4</c:v>
                </c:pt>
                <c:pt idx="90829" formatCode="0.00E+00">
                  <c:v>4.8299999999999998E-4</c:v>
                </c:pt>
                <c:pt idx="90830" formatCode="0.00E+00">
                  <c:v>4.8299999999999998E-4</c:v>
                </c:pt>
                <c:pt idx="90831" formatCode="0.00E+00">
                  <c:v>4.8299999999999998E-4</c:v>
                </c:pt>
                <c:pt idx="90832" formatCode="0.00E+00">
                  <c:v>4.8299999999999998E-4</c:v>
                </c:pt>
                <c:pt idx="90833" formatCode="0.00E+00">
                  <c:v>4.8299999999999998E-4</c:v>
                </c:pt>
                <c:pt idx="90834" formatCode="0.00E+00">
                  <c:v>4.8299999999999998E-4</c:v>
                </c:pt>
                <c:pt idx="90835" formatCode="0.00E+00">
                  <c:v>4.8200000000000001E-4</c:v>
                </c:pt>
                <c:pt idx="90836" formatCode="0.00E+00">
                  <c:v>4.8200000000000001E-4</c:v>
                </c:pt>
                <c:pt idx="90837" formatCode="0.00E+00">
                  <c:v>4.8299999999999998E-4</c:v>
                </c:pt>
                <c:pt idx="90838" formatCode="0.00E+00">
                  <c:v>4.8299999999999998E-4</c:v>
                </c:pt>
                <c:pt idx="90839" formatCode="0.00E+00">
                  <c:v>4.8200000000000001E-4</c:v>
                </c:pt>
                <c:pt idx="90840" formatCode="0.00E+00">
                  <c:v>4.8299999999999998E-4</c:v>
                </c:pt>
                <c:pt idx="90841" formatCode="0.00E+00">
                  <c:v>4.8200000000000001E-4</c:v>
                </c:pt>
                <c:pt idx="90842" formatCode="0.00E+00">
                  <c:v>4.8200000000000001E-4</c:v>
                </c:pt>
                <c:pt idx="90843" formatCode="0.00E+00">
                  <c:v>4.8299999999999998E-4</c:v>
                </c:pt>
                <c:pt idx="90844" formatCode="0.00E+00">
                  <c:v>4.8200000000000001E-4</c:v>
                </c:pt>
                <c:pt idx="90845" formatCode="0.00E+00">
                  <c:v>4.8200000000000001E-4</c:v>
                </c:pt>
                <c:pt idx="90846" formatCode="0.00E+00">
                  <c:v>4.8200000000000001E-4</c:v>
                </c:pt>
                <c:pt idx="90847" formatCode="0.00E+00">
                  <c:v>4.8200000000000001E-4</c:v>
                </c:pt>
                <c:pt idx="90848" formatCode="0.00E+00">
                  <c:v>4.8200000000000001E-4</c:v>
                </c:pt>
                <c:pt idx="90849" formatCode="0.00E+00">
                  <c:v>4.8200000000000001E-4</c:v>
                </c:pt>
                <c:pt idx="90850" formatCode="0.00E+00">
                  <c:v>4.8200000000000001E-4</c:v>
                </c:pt>
                <c:pt idx="90851" formatCode="0.00E+00">
                  <c:v>4.8200000000000001E-4</c:v>
                </c:pt>
                <c:pt idx="90852" formatCode="0.00E+00">
                  <c:v>4.8200000000000001E-4</c:v>
                </c:pt>
                <c:pt idx="90853" formatCode="0.00E+00">
                  <c:v>4.8200000000000001E-4</c:v>
                </c:pt>
                <c:pt idx="90854" formatCode="0.00E+00">
                  <c:v>4.8200000000000001E-4</c:v>
                </c:pt>
                <c:pt idx="90855" formatCode="0.00E+00">
                  <c:v>4.8200000000000001E-4</c:v>
                </c:pt>
                <c:pt idx="90856" formatCode="0.00E+00">
                  <c:v>4.8200000000000001E-4</c:v>
                </c:pt>
                <c:pt idx="90857" formatCode="0.00E+00">
                  <c:v>4.8200000000000001E-4</c:v>
                </c:pt>
                <c:pt idx="90858" formatCode="0.00E+00">
                  <c:v>4.8200000000000001E-4</c:v>
                </c:pt>
                <c:pt idx="90859" formatCode="0.00E+00">
                  <c:v>4.8200000000000001E-4</c:v>
                </c:pt>
                <c:pt idx="90860" formatCode="0.00E+00">
                  <c:v>4.8200000000000001E-4</c:v>
                </c:pt>
                <c:pt idx="90861" formatCode="0.00E+00">
                  <c:v>4.8200000000000001E-4</c:v>
                </c:pt>
                <c:pt idx="90862" formatCode="0.00E+00">
                  <c:v>4.8200000000000001E-4</c:v>
                </c:pt>
                <c:pt idx="90863" formatCode="0.00E+00">
                  <c:v>4.8200000000000001E-4</c:v>
                </c:pt>
                <c:pt idx="90864" formatCode="0.00E+00">
                  <c:v>4.8200000000000001E-4</c:v>
                </c:pt>
                <c:pt idx="90865" formatCode="0.00E+00">
                  <c:v>4.8200000000000001E-4</c:v>
                </c:pt>
                <c:pt idx="90866" formatCode="0.00E+00">
                  <c:v>4.8200000000000001E-4</c:v>
                </c:pt>
                <c:pt idx="90867" formatCode="0.00E+00">
                  <c:v>4.8200000000000001E-4</c:v>
                </c:pt>
                <c:pt idx="90868" formatCode="0.00E+00">
                  <c:v>4.8200000000000001E-4</c:v>
                </c:pt>
                <c:pt idx="90869" formatCode="0.00E+00">
                  <c:v>4.8200000000000001E-4</c:v>
                </c:pt>
                <c:pt idx="90870" formatCode="0.00E+00">
                  <c:v>4.8200000000000001E-4</c:v>
                </c:pt>
                <c:pt idx="90871" formatCode="0.00E+00">
                  <c:v>4.8200000000000001E-4</c:v>
                </c:pt>
                <c:pt idx="90872" formatCode="0.00E+00">
                  <c:v>4.8200000000000001E-4</c:v>
                </c:pt>
                <c:pt idx="90873" formatCode="0.00E+00">
                  <c:v>4.8200000000000001E-4</c:v>
                </c:pt>
                <c:pt idx="90874" formatCode="0.00E+00">
                  <c:v>4.8200000000000001E-4</c:v>
                </c:pt>
                <c:pt idx="90875" formatCode="0.00E+00">
                  <c:v>4.8200000000000001E-4</c:v>
                </c:pt>
                <c:pt idx="90876" formatCode="0.00E+00">
                  <c:v>4.8200000000000001E-4</c:v>
                </c:pt>
                <c:pt idx="90877" formatCode="0.00E+00">
                  <c:v>4.8099999999999998E-4</c:v>
                </c:pt>
                <c:pt idx="90878" formatCode="0.00E+00">
                  <c:v>4.8200000000000001E-4</c:v>
                </c:pt>
                <c:pt idx="90879" formatCode="0.00E+00">
                  <c:v>4.8099999999999998E-4</c:v>
                </c:pt>
                <c:pt idx="90880" formatCode="0.00E+00">
                  <c:v>4.8099999999999998E-4</c:v>
                </c:pt>
                <c:pt idx="90881" formatCode="0.00E+00">
                  <c:v>4.8200000000000001E-4</c:v>
                </c:pt>
                <c:pt idx="90882" formatCode="0.00E+00">
                  <c:v>4.8099999999999998E-4</c:v>
                </c:pt>
                <c:pt idx="90883" formatCode="0.00E+00">
                  <c:v>4.8099999999999998E-4</c:v>
                </c:pt>
                <c:pt idx="90884" formatCode="0.00E+00">
                  <c:v>4.8099999999999998E-4</c:v>
                </c:pt>
                <c:pt idx="90885" formatCode="0.00E+00">
                  <c:v>4.8099999999999998E-4</c:v>
                </c:pt>
                <c:pt idx="90886" formatCode="0.00E+00">
                  <c:v>4.8099999999999998E-4</c:v>
                </c:pt>
                <c:pt idx="90887" formatCode="0.00E+00">
                  <c:v>4.8099999999999998E-4</c:v>
                </c:pt>
                <c:pt idx="90888" formatCode="0.00E+00">
                  <c:v>4.8099999999999998E-4</c:v>
                </c:pt>
                <c:pt idx="90889" formatCode="0.00E+00">
                  <c:v>4.8099999999999998E-4</c:v>
                </c:pt>
                <c:pt idx="90890" formatCode="0.00E+00">
                  <c:v>4.8099999999999998E-4</c:v>
                </c:pt>
                <c:pt idx="90891" formatCode="0.00E+00">
                  <c:v>4.8099999999999998E-4</c:v>
                </c:pt>
                <c:pt idx="90892" formatCode="0.00E+00">
                  <c:v>4.8099999999999998E-4</c:v>
                </c:pt>
                <c:pt idx="90893" formatCode="0.00E+00">
                  <c:v>4.8099999999999998E-4</c:v>
                </c:pt>
                <c:pt idx="90894" formatCode="0.00E+00">
                  <c:v>4.8099999999999998E-4</c:v>
                </c:pt>
                <c:pt idx="90895" formatCode="0.00E+00">
                  <c:v>4.8099999999999998E-4</c:v>
                </c:pt>
                <c:pt idx="90896" formatCode="0.00E+00">
                  <c:v>4.8099999999999998E-4</c:v>
                </c:pt>
                <c:pt idx="90897" formatCode="0.00E+00">
                  <c:v>4.8099999999999998E-4</c:v>
                </c:pt>
                <c:pt idx="90898" formatCode="0.00E+00">
                  <c:v>4.8099999999999998E-4</c:v>
                </c:pt>
                <c:pt idx="90899" formatCode="0.00E+00">
                  <c:v>4.8099999999999998E-4</c:v>
                </c:pt>
                <c:pt idx="90900" formatCode="0.00E+00">
                  <c:v>4.8099999999999998E-4</c:v>
                </c:pt>
                <c:pt idx="90901" formatCode="0.00E+00">
                  <c:v>4.8099999999999998E-4</c:v>
                </c:pt>
                <c:pt idx="90902" formatCode="0.00E+00">
                  <c:v>4.8099999999999998E-4</c:v>
                </c:pt>
                <c:pt idx="90903" formatCode="0.00E+00">
                  <c:v>4.8099999999999998E-4</c:v>
                </c:pt>
                <c:pt idx="90904" formatCode="0.00E+00">
                  <c:v>4.8099999999999998E-4</c:v>
                </c:pt>
                <c:pt idx="90905" formatCode="0.00E+00">
                  <c:v>4.8099999999999998E-4</c:v>
                </c:pt>
                <c:pt idx="90906" formatCode="0.00E+00">
                  <c:v>4.8099999999999998E-4</c:v>
                </c:pt>
                <c:pt idx="90907" formatCode="0.00E+00">
                  <c:v>4.8099999999999998E-4</c:v>
                </c:pt>
                <c:pt idx="90908" formatCode="0.00E+00">
                  <c:v>4.8099999999999998E-4</c:v>
                </c:pt>
                <c:pt idx="90909" formatCode="0.00E+00">
                  <c:v>4.8099999999999998E-4</c:v>
                </c:pt>
                <c:pt idx="90910" formatCode="0.00E+00">
                  <c:v>4.8099999999999998E-4</c:v>
                </c:pt>
                <c:pt idx="90911" formatCode="0.00E+00">
                  <c:v>4.8099999999999998E-4</c:v>
                </c:pt>
                <c:pt idx="90912" formatCode="0.00E+00">
                  <c:v>4.8099999999999998E-4</c:v>
                </c:pt>
                <c:pt idx="90913" formatCode="0.00E+00">
                  <c:v>4.8099999999999998E-4</c:v>
                </c:pt>
                <c:pt idx="90914" formatCode="0.00E+00">
                  <c:v>4.8099999999999998E-4</c:v>
                </c:pt>
                <c:pt idx="90915" formatCode="0.00E+00">
                  <c:v>4.8000000000000001E-4</c:v>
                </c:pt>
                <c:pt idx="90916" formatCode="0.00E+00">
                  <c:v>4.8099999999999998E-4</c:v>
                </c:pt>
                <c:pt idx="90917" formatCode="0.00E+00">
                  <c:v>4.8099999999999998E-4</c:v>
                </c:pt>
                <c:pt idx="90918" formatCode="0.00E+00">
                  <c:v>4.8000000000000001E-4</c:v>
                </c:pt>
                <c:pt idx="90919" formatCode="0.00E+00">
                  <c:v>4.8099999999999998E-4</c:v>
                </c:pt>
                <c:pt idx="90920" formatCode="0.00E+00">
                  <c:v>4.8099999999999998E-4</c:v>
                </c:pt>
                <c:pt idx="90921" formatCode="0.00E+00">
                  <c:v>4.8000000000000001E-4</c:v>
                </c:pt>
                <c:pt idx="90922" formatCode="0.00E+00">
                  <c:v>4.8000000000000001E-4</c:v>
                </c:pt>
                <c:pt idx="90923" formatCode="0.00E+00">
                  <c:v>4.8000000000000001E-4</c:v>
                </c:pt>
                <c:pt idx="90924" formatCode="0.00E+00">
                  <c:v>4.8000000000000001E-4</c:v>
                </c:pt>
                <c:pt idx="90925" formatCode="0.00E+00">
                  <c:v>4.8000000000000001E-4</c:v>
                </c:pt>
                <c:pt idx="90926" formatCode="0.00E+00">
                  <c:v>4.8000000000000001E-4</c:v>
                </c:pt>
                <c:pt idx="90927" formatCode="0.00E+00">
                  <c:v>4.8000000000000001E-4</c:v>
                </c:pt>
                <c:pt idx="90928" formatCode="0.00E+00">
                  <c:v>4.8000000000000001E-4</c:v>
                </c:pt>
                <c:pt idx="90929" formatCode="0.00E+00">
                  <c:v>4.8000000000000001E-4</c:v>
                </c:pt>
                <c:pt idx="90930" formatCode="0.00E+00">
                  <c:v>4.8000000000000001E-4</c:v>
                </c:pt>
                <c:pt idx="90931" formatCode="0.00E+00">
                  <c:v>4.8000000000000001E-4</c:v>
                </c:pt>
                <c:pt idx="90932" formatCode="0.00E+00">
                  <c:v>4.8000000000000001E-4</c:v>
                </c:pt>
                <c:pt idx="90933" formatCode="0.00E+00">
                  <c:v>4.8000000000000001E-4</c:v>
                </c:pt>
                <c:pt idx="90934" formatCode="0.00E+00">
                  <c:v>4.8000000000000001E-4</c:v>
                </c:pt>
                <c:pt idx="90935" formatCode="0.00E+00">
                  <c:v>4.8000000000000001E-4</c:v>
                </c:pt>
                <c:pt idx="90936" formatCode="0.00E+00">
                  <c:v>4.8000000000000001E-4</c:v>
                </c:pt>
                <c:pt idx="90937" formatCode="0.00E+00">
                  <c:v>4.8000000000000001E-4</c:v>
                </c:pt>
                <c:pt idx="90938" formatCode="0.00E+00">
                  <c:v>4.8000000000000001E-4</c:v>
                </c:pt>
                <c:pt idx="90939" formatCode="0.00E+00">
                  <c:v>4.8000000000000001E-4</c:v>
                </c:pt>
                <c:pt idx="90940" formatCode="0.00E+00">
                  <c:v>4.8000000000000001E-4</c:v>
                </c:pt>
                <c:pt idx="90941" formatCode="0.00E+00">
                  <c:v>4.8000000000000001E-4</c:v>
                </c:pt>
                <c:pt idx="90942" formatCode="0.00E+00">
                  <c:v>4.8000000000000001E-4</c:v>
                </c:pt>
                <c:pt idx="90943" formatCode="0.00E+00">
                  <c:v>4.8000000000000001E-4</c:v>
                </c:pt>
                <c:pt idx="90944" formatCode="0.00E+00">
                  <c:v>4.8000000000000001E-4</c:v>
                </c:pt>
                <c:pt idx="90945" formatCode="0.00E+00">
                  <c:v>4.8000000000000001E-4</c:v>
                </c:pt>
                <c:pt idx="90946" formatCode="0.00E+00">
                  <c:v>4.8000000000000001E-4</c:v>
                </c:pt>
                <c:pt idx="90947" formatCode="0.00E+00">
                  <c:v>4.8000000000000001E-4</c:v>
                </c:pt>
                <c:pt idx="90948" formatCode="0.00E+00">
                  <c:v>4.8000000000000001E-4</c:v>
                </c:pt>
                <c:pt idx="90949" formatCode="0.00E+00">
                  <c:v>4.8000000000000001E-4</c:v>
                </c:pt>
                <c:pt idx="90950" formatCode="0.00E+00">
                  <c:v>4.8000000000000001E-4</c:v>
                </c:pt>
                <c:pt idx="90951" formatCode="0.00E+00">
                  <c:v>4.8000000000000001E-4</c:v>
                </c:pt>
                <c:pt idx="90952" formatCode="0.00E+00">
                  <c:v>4.8000000000000001E-4</c:v>
                </c:pt>
                <c:pt idx="90953" formatCode="0.00E+00">
                  <c:v>4.8000000000000001E-4</c:v>
                </c:pt>
                <c:pt idx="90954" formatCode="0.00E+00">
                  <c:v>4.8000000000000001E-4</c:v>
                </c:pt>
                <c:pt idx="90955" formatCode="0.00E+00">
                  <c:v>4.8000000000000001E-4</c:v>
                </c:pt>
                <c:pt idx="90956" formatCode="0.00E+00">
                  <c:v>4.8000000000000001E-4</c:v>
                </c:pt>
                <c:pt idx="90957" formatCode="0.00E+00">
                  <c:v>4.8000000000000001E-4</c:v>
                </c:pt>
                <c:pt idx="90958" formatCode="0.00E+00">
                  <c:v>4.8000000000000001E-4</c:v>
                </c:pt>
                <c:pt idx="90959" formatCode="0.00E+00">
                  <c:v>4.8000000000000001E-4</c:v>
                </c:pt>
                <c:pt idx="90960" formatCode="0.00E+00">
                  <c:v>4.8000000000000001E-4</c:v>
                </c:pt>
                <c:pt idx="90961" formatCode="0.00E+00">
                  <c:v>4.8000000000000001E-4</c:v>
                </c:pt>
                <c:pt idx="90962" formatCode="0.00E+00">
                  <c:v>4.7899999999999999E-4</c:v>
                </c:pt>
                <c:pt idx="90963" formatCode="0.00E+00">
                  <c:v>4.8000000000000001E-4</c:v>
                </c:pt>
                <c:pt idx="90964" formatCode="0.00E+00">
                  <c:v>4.7899999999999999E-4</c:v>
                </c:pt>
                <c:pt idx="90965" formatCode="0.00E+00">
                  <c:v>4.7899999999999999E-4</c:v>
                </c:pt>
                <c:pt idx="90966" formatCode="0.00E+00">
                  <c:v>4.7899999999999999E-4</c:v>
                </c:pt>
                <c:pt idx="90967" formatCode="0.00E+00">
                  <c:v>4.7899999999999999E-4</c:v>
                </c:pt>
                <c:pt idx="90968" formatCode="0.00E+00">
                  <c:v>4.7899999999999999E-4</c:v>
                </c:pt>
                <c:pt idx="90969" formatCode="0.00E+00">
                  <c:v>4.7899999999999999E-4</c:v>
                </c:pt>
                <c:pt idx="90970" formatCode="0.00E+00">
                  <c:v>4.7899999999999999E-4</c:v>
                </c:pt>
                <c:pt idx="90971" formatCode="0.00E+00">
                  <c:v>4.7899999999999999E-4</c:v>
                </c:pt>
                <c:pt idx="90972" formatCode="0.00E+00">
                  <c:v>4.7899999999999999E-4</c:v>
                </c:pt>
                <c:pt idx="90973" formatCode="0.00E+00">
                  <c:v>4.7899999999999999E-4</c:v>
                </c:pt>
                <c:pt idx="90974" formatCode="0.00E+00">
                  <c:v>4.7899999999999999E-4</c:v>
                </c:pt>
                <c:pt idx="90975" formatCode="0.00E+00">
                  <c:v>4.7899999999999999E-4</c:v>
                </c:pt>
                <c:pt idx="90976" formatCode="0.00E+00">
                  <c:v>4.7899999999999999E-4</c:v>
                </c:pt>
                <c:pt idx="90977" formatCode="0.00E+00">
                  <c:v>4.7899999999999999E-4</c:v>
                </c:pt>
                <c:pt idx="90978" formatCode="0.00E+00">
                  <c:v>4.7899999999999999E-4</c:v>
                </c:pt>
                <c:pt idx="90979" formatCode="0.00E+00">
                  <c:v>4.7899999999999999E-4</c:v>
                </c:pt>
                <c:pt idx="90980" formatCode="0.00E+00">
                  <c:v>4.7899999999999999E-4</c:v>
                </c:pt>
                <c:pt idx="90981" formatCode="0.00E+00">
                  <c:v>4.7899999999999999E-4</c:v>
                </c:pt>
                <c:pt idx="90982" formatCode="0.00E+00">
                  <c:v>4.7899999999999999E-4</c:v>
                </c:pt>
                <c:pt idx="90983" formatCode="0.00E+00">
                  <c:v>4.7899999999999999E-4</c:v>
                </c:pt>
                <c:pt idx="90984" formatCode="0.00E+00">
                  <c:v>4.7899999999999999E-4</c:v>
                </c:pt>
                <c:pt idx="90985" formatCode="0.00E+00">
                  <c:v>4.7899999999999999E-4</c:v>
                </c:pt>
                <c:pt idx="90986" formatCode="0.00E+00">
                  <c:v>4.7899999999999999E-4</c:v>
                </c:pt>
                <c:pt idx="90987" formatCode="0.00E+00">
                  <c:v>4.7899999999999999E-4</c:v>
                </c:pt>
                <c:pt idx="90988" formatCode="0.00E+00">
                  <c:v>4.7899999999999999E-4</c:v>
                </c:pt>
                <c:pt idx="90989" formatCode="0.00E+00">
                  <c:v>4.7899999999999999E-4</c:v>
                </c:pt>
                <c:pt idx="90990" formatCode="0.00E+00">
                  <c:v>4.7899999999999999E-4</c:v>
                </c:pt>
                <c:pt idx="90991" formatCode="0.00E+00">
                  <c:v>4.7899999999999999E-4</c:v>
                </c:pt>
                <c:pt idx="90992" formatCode="0.00E+00">
                  <c:v>4.7899999999999999E-4</c:v>
                </c:pt>
                <c:pt idx="90993" formatCode="0.00E+00">
                  <c:v>4.7899999999999999E-4</c:v>
                </c:pt>
                <c:pt idx="90994" formatCode="0.00E+00">
                  <c:v>4.7899999999999999E-4</c:v>
                </c:pt>
                <c:pt idx="90995" formatCode="0.00E+00">
                  <c:v>4.7899999999999999E-4</c:v>
                </c:pt>
                <c:pt idx="90996" formatCode="0.00E+00">
                  <c:v>4.7899999999999999E-4</c:v>
                </c:pt>
                <c:pt idx="90997" formatCode="0.00E+00">
                  <c:v>4.7899999999999999E-4</c:v>
                </c:pt>
                <c:pt idx="90998" formatCode="0.00E+00">
                  <c:v>4.7899999999999999E-4</c:v>
                </c:pt>
                <c:pt idx="90999" formatCode="0.00E+00">
                  <c:v>4.7899999999999999E-4</c:v>
                </c:pt>
                <c:pt idx="91000" formatCode="0.00E+00">
                  <c:v>4.7899999999999999E-4</c:v>
                </c:pt>
                <c:pt idx="91001" formatCode="0.00E+00">
                  <c:v>4.7899999999999999E-4</c:v>
                </c:pt>
                <c:pt idx="91002" formatCode="0.00E+00">
                  <c:v>4.7800000000000002E-4</c:v>
                </c:pt>
                <c:pt idx="91003" formatCode="0.00E+00">
                  <c:v>4.7899999999999999E-4</c:v>
                </c:pt>
                <c:pt idx="91004" formatCode="0.00E+00">
                  <c:v>4.7899999999999999E-4</c:v>
                </c:pt>
                <c:pt idx="91005" formatCode="0.00E+00">
                  <c:v>4.7899999999999999E-4</c:v>
                </c:pt>
                <c:pt idx="91006" formatCode="0.00E+00">
                  <c:v>4.7899999999999999E-4</c:v>
                </c:pt>
                <c:pt idx="91007" formatCode="0.00E+00">
                  <c:v>4.7800000000000002E-4</c:v>
                </c:pt>
                <c:pt idx="91008" formatCode="0.00E+00">
                  <c:v>4.7800000000000002E-4</c:v>
                </c:pt>
                <c:pt idx="91009" formatCode="0.00E+00">
                  <c:v>4.7899999999999999E-4</c:v>
                </c:pt>
                <c:pt idx="91010" formatCode="0.00E+00">
                  <c:v>4.7800000000000002E-4</c:v>
                </c:pt>
                <c:pt idx="91011" formatCode="0.00E+00">
                  <c:v>4.7800000000000002E-4</c:v>
                </c:pt>
                <c:pt idx="91012" formatCode="0.00E+00">
                  <c:v>4.7800000000000002E-4</c:v>
                </c:pt>
                <c:pt idx="91013" formatCode="0.00E+00">
                  <c:v>4.7800000000000002E-4</c:v>
                </c:pt>
                <c:pt idx="91014" formatCode="0.00E+00">
                  <c:v>4.7800000000000002E-4</c:v>
                </c:pt>
                <c:pt idx="91015" formatCode="0.00E+00">
                  <c:v>4.7800000000000002E-4</c:v>
                </c:pt>
                <c:pt idx="91016" formatCode="0.00E+00">
                  <c:v>4.7800000000000002E-4</c:v>
                </c:pt>
                <c:pt idx="91017" formatCode="0.00E+00">
                  <c:v>4.7800000000000002E-4</c:v>
                </c:pt>
                <c:pt idx="91018" formatCode="0.00E+00">
                  <c:v>4.7800000000000002E-4</c:v>
                </c:pt>
                <c:pt idx="91019" formatCode="0.00E+00">
                  <c:v>4.7800000000000002E-4</c:v>
                </c:pt>
                <c:pt idx="91020" formatCode="0.00E+00">
                  <c:v>4.7800000000000002E-4</c:v>
                </c:pt>
                <c:pt idx="91021" formatCode="0.00E+00">
                  <c:v>4.7800000000000002E-4</c:v>
                </c:pt>
                <c:pt idx="91022" formatCode="0.00E+00">
                  <c:v>4.7800000000000002E-4</c:v>
                </c:pt>
                <c:pt idx="91023" formatCode="0.00E+00">
                  <c:v>4.7800000000000002E-4</c:v>
                </c:pt>
                <c:pt idx="91024" formatCode="0.00E+00">
                  <c:v>4.7800000000000002E-4</c:v>
                </c:pt>
                <c:pt idx="91025" formatCode="0.00E+00">
                  <c:v>4.7800000000000002E-4</c:v>
                </c:pt>
                <c:pt idx="91026" formatCode="0.00E+00">
                  <c:v>4.7800000000000002E-4</c:v>
                </c:pt>
                <c:pt idx="91027" formatCode="0.00E+00">
                  <c:v>4.7800000000000002E-4</c:v>
                </c:pt>
                <c:pt idx="91028" formatCode="0.00E+00">
                  <c:v>4.7800000000000002E-4</c:v>
                </c:pt>
                <c:pt idx="91029" formatCode="0.00E+00">
                  <c:v>4.7800000000000002E-4</c:v>
                </c:pt>
                <c:pt idx="91030" formatCode="0.00E+00">
                  <c:v>4.7800000000000002E-4</c:v>
                </c:pt>
                <c:pt idx="91031" formatCode="0.00E+00">
                  <c:v>4.7800000000000002E-4</c:v>
                </c:pt>
                <c:pt idx="91032" formatCode="0.00E+00">
                  <c:v>4.7800000000000002E-4</c:v>
                </c:pt>
                <c:pt idx="91033" formatCode="0.00E+00">
                  <c:v>4.7800000000000002E-4</c:v>
                </c:pt>
                <c:pt idx="91034" formatCode="0.00E+00">
                  <c:v>4.7800000000000002E-4</c:v>
                </c:pt>
                <c:pt idx="91035" formatCode="0.00E+00">
                  <c:v>4.7800000000000002E-4</c:v>
                </c:pt>
                <c:pt idx="91036" formatCode="0.00E+00">
                  <c:v>4.7800000000000002E-4</c:v>
                </c:pt>
                <c:pt idx="91037" formatCode="0.00E+00">
                  <c:v>4.7800000000000002E-4</c:v>
                </c:pt>
                <c:pt idx="91038" formatCode="0.00E+00">
                  <c:v>4.7800000000000002E-4</c:v>
                </c:pt>
                <c:pt idx="91039" formatCode="0.00E+00">
                  <c:v>4.7800000000000002E-4</c:v>
                </c:pt>
                <c:pt idx="91040" formatCode="0.00E+00">
                  <c:v>4.7800000000000002E-4</c:v>
                </c:pt>
                <c:pt idx="91041" formatCode="0.00E+00">
                  <c:v>4.7800000000000002E-4</c:v>
                </c:pt>
                <c:pt idx="91042" formatCode="0.00E+00">
                  <c:v>4.7800000000000002E-4</c:v>
                </c:pt>
                <c:pt idx="91043" formatCode="0.00E+00">
                  <c:v>4.7800000000000002E-4</c:v>
                </c:pt>
                <c:pt idx="91044" formatCode="0.00E+00">
                  <c:v>4.7800000000000002E-4</c:v>
                </c:pt>
                <c:pt idx="91045" formatCode="0.00E+00">
                  <c:v>4.7800000000000002E-4</c:v>
                </c:pt>
                <c:pt idx="91046" formatCode="0.00E+00">
                  <c:v>4.7800000000000002E-4</c:v>
                </c:pt>
                <c:pt idx="91047" formatCode="0.00E+00">
                  <c:v>4.7699999999999999E-4</c:v>
                </c:pt>
                <c:pt idx="91048" formatCode="0.00E+00">
                  <c:v>4.7800000000000002E-4</c:v>
                </c:pt>
                <c:pt idx="91049" formatCode="0.00E+00">
                  <c:v>4.7699999999999999E-4</c:v>
                </c:pt>
                <c:pt idx="91050" formatCode="0.00E+00">
                  <c:v>4.7800000000000002E-4</c:v>
                </c:pt>
                <c:pt idx="91051" formatCode="0.00E+00">
                  <c:v>4.7800000000000002E-4</c:v>
                </c:pt>
                <c:pt idx="91052" formatCode="0.00E+00">
                  <c:v>4.7800000000000002E-4</c:v>
                </c:pt>
                <c:pt idx="91053" formatCode="0.00E+00">
                  <c:v>4.7800000000000002E-4</c:v>
                </c:pt>
                <c:pt idx="91054" formatCode="0.00E+00">
                  <c:v>4.7800000000000002E-4</c:v>
                </c:pt>
                <c:pt idx="91055" formatCode="0.00E+00">
                  <c:v>4.7699999999999999E-4</c:v>
                </c:pt>
                <c:pt idx="91056" formatCode="0.00E+00">
                  <c:v>4.7699999999999999E-4</c:v>
                </c:pt>
                <c:pt idx="91057" formatCode="0.00E+00">
                  <c:v>4.7699999999999999E-4</c:v>
                </c:pt>
                <c:pt idx="91058" formatCode="0.00E+00">
                  <c:v>4.7699999999999999E-4</c:v>
                </c:pt>
                <c:pt idx="91059" formatCode="0.00E+00">
                  <c:v>4.7699999999999999E-4</c:v>
                </c:pt>
                <c:pt idx="91060" formatCode="0.00E+00">
                  <c:v>4.7699999999999999E-4</c:v>
                </c:pt>
                <c:pt idx="91061" formatCode="0.00E+00">
                  <c:v>4.7699999999999999E-4</c:v>
                </c:pt>
                <c:pt idx="91062" formatCode="0.00E+00">
                  <c:v>4.7699999999999999E-4</c:v>
                </c:pt>
                <c:pt idx="91063" formatCode="0.00E+00">
                  <c:v>4.7699999999999999E-4</c:v>
                </c:pt>
                <c:pt idx="91064" formatCode="0.00E+00">
                  <c:v>4.7699999999999999E-4</c:v>
                </c:pt>
                <c:pt idx="91065" formatCode="0.00E+00">
                  <c:v>4.7699999999999999E-4</c:v>
                </c:pt>
                <c:pt idx="91066" formatCode="0.00E+00">
                  <c:v>4.7699999999999999E-4</c:v>
                </c:pt>
                <c:pt idx="91067" formatCode="0.00E+00">
                  <c:v>4.7699999999999999E-4</c:v>
                </c:pt>
                <c:pt idx="91068" formatCode="0.00E+00">
                  <c:v>4.7699999999999999E-4</c:v>
                </c:pt>
                <c:pt idx="91069" formatCode="0.00E+00">
                  <c:v>4.7699999999999999E-4</c:v>
                </c:pt>
                <c:pt idx="91070" formatCode="0.00E+00">
                  <c:v>4.7699999999999999E-4</c:v>
                </c:pt>
                <c:pt idx="91071" formatCode="0.00E+00">
                  <c:v>4.7699999999999999E-4</c:v>
                </c:pt>
                <c:pt idx="91072" formatCode="0.00E+00">
                  <c:v>4.7699999999999999E-4</c:v>
                </c:pt>
                <c:pt idx="91073" formatCode="0.00E+00">
                  <c:v>4.7699999999999999E-4</c:v>
                </c:pt>
                <c:pt idx="91074" formatCode="0.00E+00">
                  <c:v>4.7699999999999999E-4</c:v>
                </c:pt>
                <c:pt idx="91075" formatCode="0.00E+00">
                  <c:v>4.7699999999999999E-4</c:v>
                </c:pt>
                <c:pt idx="91076" formatCode="0.00E+00">
                  <c:v>4.7699999999999999E-4</c:v>
                </c:pt>
                <c:pt idx="91077" formatCode="0.00E+00">
                  <c:v>4.7699999999999999E-4</c:v>
                </c:pt>
                <c:pt idx="91078" formatCode="0.00E+00">
                  <c:v>4.7699999999999999E-4</c:v>
                </c:pt>
                <c:pt idx="91079" formatCode="0.00E+00">
                  <c:v>4.7699999999999999E-4</c:v>
                </c:pt>
                <c:pt idx="91080" formatCode="0.00E+00">
                  <c:v>4.7699999999999999E-4</c:v>
                </c:pt>
                <c:pt idx="91081" formatCode="0.00E+00">
                  <c:v>4.7699999999999999E-4</c:v>
                </c:pt>
                <c:pt idx="91082" formatCode="0.00E+00">
                  <c:v>4.7699999999999999E-4</c:v>
                </c:pt>
                <c:pt idx="91083" formatCode="0.00E+00">
                  <c:v>4.7699999999999999E-4</c:v>
                </c:pt>
                <c:pt idx="91084" formatCode="0.00E+00">
                  <c:v>4.7699999999999999E-4</c:v>
                </c:pt>
                <c:pt idx="91085" formatCode="0.00E+00">
                  <c:v>4.7699999999999999E-4</c:v>
                </c:pt>
                <c:pt idx="91086" formatCode="0.00E+00">
                  <c:v>4.7699999999999999E-4</c:v>
                </c:pt>
                <c:pt idx="91087" formatCode="0.00E+00">
                  <c:v>4.7699999999999999E-4</c:v>
                </c:pt>
                <c:pt idx="91088" formatCode="0.00E+00">
                  <c:v>4.7699999999999999E-4</c:v>
                </c:pt>
                <c:pt idx="91089" formatCode="0.00E+00">
                  <c:v>4.7699999999999999E-4</c:v>
                </c:pt>
                <c:pt idx="91090" formatCode="0.00E+00">
                  <c:v>4.7699999999999999E-4</c:v>
                </c:pt>
                <c:pt idx="91091" formatCode="0.00E+00">
                  <c:v>4.7699999999999999E-4</c:v>
                </c:pt>
                <c:pt idx="91092" formatCode="0.00E+00">
                  <c:v>4.7699999999999999E-4</c:v>
                </c:pt>
                <c:pt idx="91093" formatCode="0.00E+00">
                  <c:v>4.7699999999999999E-4</c:v>
                </c:pt>
                <c:pt idx="91094" formatCode="0.00E+00">
                  <c:v>4.7699999999999999E-4</c:v>
                </c:pt>
                <c:pt idx="91095" formatCode="0.00E+00">
                  <c:v>4.7699999999999999E-4</c:v>
                </c:pt>
                <c:pt idx="91096" formatCode="0.00E+00">
                  <c:v>4.7600000000000002E-4</c:v>
                </c:pt>
                <c:pt idx="91097" formatCode="0.00E+00">
                  <c:v>4.7600000000000002E-4</c:v>
                </c:pt>
                <c:pt idx="91098" formatCode="0.00E+00">
                  <c:v>4.7699999999999999E-4</c:v>
                </c:pt>
                <c:pt idx="91099" formatCode="0.00E+00">
                  <c:v>4.7699999999999999E-4</c:v>
                </c:pt>
                <c:pt idx="91100" formatCode="0.00E+00">
                  <c:v>4.7699999999999999E-4</c:v>
                </c:pt>
                <c:pt idx="91101" formatCode="0.00E+00">
                  <c:v>4.7699999999999999E-4</c:v>
                </c:pt>
                <c:pt idx="91102" formatCode="0.00E+00">
                  <c:v>4.7600000000000002E-4</c:v>
                </c:pt>
                <c:pt idx="91103" formatCode="0.00E+00">
                  <c:v>4.7600000000000002E-4</c:v>
                </c:pt>
                <c:pt idx="91104" formatCode="0.00E+00">
                  <c:v>4.7600000000000002E-4</c:v>
                </c:pt>
                <c:pt idx="91105" formatCode="0.00E+00">
                  <c:v>4.7600000000000002E-4</c:v>
                </c:pt>
                <c:pt idx="91106" formatCode="0.00E+00">
                  <c:v>4.7600000000000002E-4</c:v>
                </c:pt>
                <c:pt idx="91107" formatCode="0.00E+00">
                  <c:v>4.7600000000000002E-4</c:v>
                </c:pt>
                <c:pt idx="91108" formatCode="0.00E+00">
                  <c:v>4.7600000000000002E-4</c:v>
                </c:pt>
                <c:pt idx="91109" formatCode="0.00E+00">
                  <c:v>4.7600000000000002E-4</c:v>
                </c:pt>
                <c:pt idx="91110" formatCode="0.00E+00">
                  <c:v>4.7600000000000002E-4</c:v>
                </c:pt>
                <c:pt idx="91111" formatCode="0.00E+00">
                  <c:v>4.7600000000000002E-4</c:v>
                </c:pt>
                <c:pt idx="91112" formatCode="0.00E+00">
                  <c:v>4.7600000000000002E-4</c:v>
                </c:pt>
                <c:pt idx="91113" formatCode="0.00E+00">
                  <c:v>4.7600000000000002E-4</c:v>
                </c:pt>
                <c:pt idx="91114" formatCode="0.00E+00">
                  <c:v>4.7600000000000002E-4</c:v>
                </c:pt>
                <c:pt idx="91115" formatCode="0.00E+00">
                  <c:v>4.7600000000000002E-4</c:v>
                </c:pt>
                <c:pt idx="91116" formatCode="0.00E+00">
                  <c:v>4.7600000000000002E-4</c:v>
                </c:pt>
                <c:pt idx="91117" formatCode="0.00E+00">
                  <c:v>4.7600000000000002E-4</c:v>
                </c:pt>
                <c:pt idx="91118" formatCode="0.00E+00">
                  <c:v>4.7600000000000002E-4</c:v>
                </c:pt>
                <c:pt idx="91119" formatCode="0.00E+00">
                  <c:v>4.7600000000000002E-4</c:v>
                </c:pt>
                <c:pt idx="91120" formatCode="0.00E+00">
                  <c:v>4.7600000000000002E-4</c:v>
                </c:pt>
                <c:pt idx="91121" formatCode="0.00E+00">
                  <c:v>4.7600000000000002E-4</c:v>
                </c:pt>
                <c:pt idx="91122" formatCode="0.00E+00">
                  <c:v>4.7600000000000002E-4</c:v>
                </c:pt>
                <c:pt idx="91123" formatCode="0.00E+00">
                  <c:v>4.7600000000000002E-4</c:v>
                </c:pt>
                <c:pt idx="91124" formatCode="0.00E+00">
                  <c:v>4.7600000000000002E-4</c:v>
                </c:pt>
                <c:pt idx="91125" formatCode="0.00E+00">
                  <c:v>4.7600000000000002E-4</c:v>
                </c:pt>
                <c:pt idx="91126" formatCode="0.00E+00">
                  <c:v>4.7600000000000002E-4</c:v>
                </c:pt>
                <c:pt idx="91127" formatCode="0.00E+00">
                  <c:v>4.7600000000000002E-4</c:v>
                </c:pt>
                <c:pt idx="91128" formatCode="0.00E+00">
                  <c:v>4.7600000000000002E-4</c:v>
                </c:pt>
                <c:pt idx="91129" formatCode="0.00E+00">
                  <c:v>4.7600000000000002E-4</c:v>
                </c:pt>
                <c:pt idx="91130" formatCode="0.00E+00">
                  <c:v>4.7600000000000002E-4</c:v>
                </c:pt>
                <c:pt idx="91131" formatCode="0.00E+00">
                  <c:v>4.7600000000000002E-4</c:v>
                </c:pt>
                <c:pt idx="91132" formatCode="0.00E+00">
                  <c:v>4.7600000000000002E-4</c:v>
                </c:pt>
                <c:pt idx="91133" formatCode="0.00E+00">
                  <c:v>4.7600000000000002E-4</c:v>
                </c:pt>
                <c:pt idx="91134" formatCode="0.00E+00">
                  <c:v>4.7600000000000002E-4</c:v>
                </c:pt>
                <c:pt idx="91135" formatCode="0.00E+00">
                  <c:v>4.7600000000000002E-4</c:v>
                </c:pt>
                <c:pt idx="91136" formatCode="0.00E+00">
                  <c:v>4.7600000000000002E-4</c:v>
                </c:pt>
                <c:pt idx="91137" formatCode="0.00E+00">
                  <c:v>4.7600000000000002E-4</c:v>
                </c:pt>
                <c:pt idx="91138" formatCode="0.00E+00">
                  <c:v>4.7600000000000002E-4</c:v>
                </c:pt>
                <c:pt idx="91139" formatCode="0.00E+00">
                  <c:v>4.7600000000000002E-4</c:v>
                </c:pt>
                <c:pt idx="91140" formatCode="0.00E+00">
                  <c:v>4.7600000000000002E-4</c:v>
                </c:pt>
                <c:pt idx="91141" formatCode="0.00E+00">
                  <c:v>4.75E-4</c:v>
                </c:pt>
                <c:pt idx="91142" formatCode="0.00E+00">
                  <c:v>4.75E-4</c:v>
                </c:pt>
                <c:pt idx="91143" formatCode="0.00E+00">
                  <c:v>4.7600000000000002E-4</c:v>
                </c:pt>
                <c:pt idx="91144" formatCode="0.00E+00">
                  <c:v>4.7600000000000002E-4</c:v>
                </c:pt>
                <c:pt idx="91145" formatCode="0.00E+00">
                  <c:v>4.7600000000000002E-4</c:v>
                </c:pt>
                <c:pt idx="91146" formatCode="0.00E+00">
                  <c:v>4.75E-4</c:v>
                </c:pt>
                <c:pt idx="91147" formatCode="0.00E+00">
                  <c:v>4.75E-4</c:v>
                </c:pt>
                <c:pt idx="91148" formatCode="0.00E+00">
                  <c:v>4.75E-4</c:v>
                </c:pt>
                <c:pt idx="91149" formatCode="0.00E+00">
                  <c:v>4.7600000000000002E-4</c:v>
                </c:pt>
                <c:pt idx="91150" formatCode="0.00E+00">
                  <c:v>4.75E-4</c:v>
                </c:pt>
                <c:pt idx="91151" formatCode="0.00E+00">
                  <c:v>4.7600000000000002E-4</c:v>
                </c:pt>
                <c:pt idx="91152" formatCode="0.00E+00">
                  <c:v>4.7600000000000002E-4</c:v>
                </c:pt>
                <c:pt idx="91153" formatCode="0.00E+00">
                  <c:v>4.75E-4</c:v>
                </c:pt>
                <c:pt idx="91154" formatCode="0.00E+00">
                  <c:v>4.75E-4</c:v>
                </c:pt>
                <c:pt idx="91155" formatCode="0.00E+00">
                  <c:v>4.75E-4</c:v>
                </c:pt>
                <c:pt idx="91156" formatCode="0.00E+00">
                  <c:v>4.75E-4</c:v>
                </c:pt>
                <c:pt idx="91157" formatCode="0.00E+00">
                  <c:v>4.75E-4</c:v>
                </c:pt>
                <c:pt idx="91158" formatCode="0.00E+00">
                  <c:v>4.75E-4</c:v>
                </c:pt>
                <c:pt idx="91159" formatCode="0.00E+00">
                  <c:v>4.75E-4</c:v>
                </c:pt>
                <c:pt idx="91160" formatCode="0.00E+00">
                  <c:v>4.75E-4</c:v>
                </c:pt>
                <c:pt idx="91161" formatCode="0.00E+00">
                  <c:v>4.75E-4</c:v>
                </c:pt>
                <c:pt idx="91162" formatCode="0.00E+00">
                  <c:v>4.75E-4</c:v>
                </c:pt>
                <c:pt idx="91163" formatCode="0.00E+00">
                  <c:v>4.75E-4</c:v>
                </c:pt>
                <c:pt idx="91164" formatCode="0.00E+00">
                  <c:v>4.75E-4</c:v>
                </c:pt>
                <c:pt idx="91165" formatCode="0.00E+00">
                  <c:v>4.75E-4</c:v>
                </c:pt>
                <c:pt idx="91166" formatCode="0.00E+00">
                  <c:v>4.75E-4</c:v>
                </c:pt>
                <c:pt idx="91167" formatCode="0.00E+00">
                  <c:v>4.75E-4</c:v>
                </c:pt>
                <c:pt idx="91168" formatCode="0.00E+00">
                  <c:v>4.75E-4</c:v>
                </c:pt>
                <c:pt idx="91169" formatCode="0.00E+00">
                  <c:v>4.75E-4</c:v>
                </c:pt>
                <c:pt idx="91170" formatCode="0.00E+00">
                  <c:v>4.75E-4</c:v>
                </c:pt>
                <c:pt idx="91171" formatCode="0.00E+00">
                  <c:v>4.75E-4</c:v>
                </c:pt>
                <c:pt idx="91172" formatCode="0.00E+00">
                  <c:v>4.75E-4</c:v>
                </c:pt>
                <c:pt idx="91173" formatCode="0.00E+00">
                  <c:v>4.75E-4</c:v>
                </c:pt>
                <c:pt idx="91174" formatCode="0.00E+00">
                  <c:v>4.75E-4</c:v>
                </c:pt>
                <c:pt idx="91175" formatCode="0.00E+00">
                  <c:v>4.75E-4</c:v>
                </c:pt>
                <c:pt idx="91176" formatCode="0.00E+00">
                  <c:v>4.75E-4</c:v>
                </c:pt>
                <c:pt idx="91177" formatCode="0.00E+00">
                  <c:v>4.75E-4</c:v>
                </c:pt>
                <c:pt idx="91178" formatCode="0.00E+00">
                  <c:v>4.75E-4</c:v>
                </c:pt>
                <c:pt idx="91179" formatCode="0.00E+00">
                  <c:v>4.75E-4</c:v>
                </c:pt>
                <c:pt idx="91180" formatCode="0.00E+00">
                  <c:v>4.75E-4</c:v>
                </c:pt>
                <c:pt idx="91181" formatCode="0.00E+00">
                  <c:v>4.75E-4</c:v>
                </c:pt>
                <c:pt idx="91182" formatCode="0.00E+00">
                  <c:v>4.75E-4</c:v>
                </c:pt>
                <c:pt idx="91183" formatCode="0.00E+00">
                  <c:v>4.75E-4</c:v>
                </c:pt>
                <c:pt idx="91184" formatCode="0.00E+00">
                  <c:v>4.7399999999999997E-4</c:v>
                </c:pt>
                <c:pt idx="91185" formatCode="0.00E+00">
                  <c:v>4.75E-4</c:v>
                </c:pt>
                <c:pt idx="91186" formatCode="0.00E+00">
                  <c:v>4.75E-4</c:v>
                </c:pt>
                <c:pt idx="91187" formatCode="0.00E+00">
                  <c:v>4.75E-4</c:v>
                </c:pt>
                <c:pt idx="91188" formatCode="0.00E+00">
                  <c:v>4.75E-4</c:v>
                </c:pt>
                <c:pt idx="91189" formatCode="0.00E+00">
                  <c:v>4.75E-4</c:v>
                </c:pt>
                <c:pt idx="91190" formatCode="0.00E+00">
                  <c:v>4.75E-4</c:v>
                </c:pt>
                <c:pt idx="91191" formatCode="0.00E+00">
                  <c:v>4.75E-4</c:v>
                </c:pt>
                <c:pt idx="91192" formatCode="0.00E+00">
                  <c:v>4.75E-4</c:v>
                </c:pt>
                <c:pt idx="91193" formatCode="0.00E+00">
                  <c:v>4.75E-4</c:v>
                </c:pt>
                <c:pt idx="91194" formatCode="0.00E+00">
                  <c:v>4.75E-4</c:v>
                </c:pt>
                <c:pt idx="91195" formatCode="0.00E+00">
                  <c:v>4.75E-4</c:v>
                </c:pt>
                <c:pt idx="91196" formatCode="0.00E+00">
                  <c:v>4.75E-4</c:v>
                </c:pt>
                <c:pt idx="91197" formatCode="0.00E+00">
                  <c:v>4.75E-4</c:v>
                </c:pt>
                <c:pt idx="91198" formatCode="0.00E+00">
                  <c:v>4.75E-4</c:v>
                </c:pt>
                <c:pt idx="91199" formatCode="0.00E+00">
                  <c:v>4.75E-4</c:v>
                </c:pt>
                <c:pt idx="91200" formatCode="0.00E+00">
                  <c:v>4.75E-4</c:v>
                </c:pt>
                <c:pt idx="91201" formatCode="0.00E+00">
                  <c:v>4.7399999999999997E-4</c:v>
                </c:pt>
                <c:pt idx="91202" formatCode="0.00E+00">
                  <c:v>4.7399999999999997E-4</c:v>
                </c:pt>
                <c:pt idx="91203" formatCode="0.00E+00">
                  <c:v>4.7399999999999997E-4</c:v>
                </c:pt>
                <c:pt idx="91204" formatCode="0.00E+00">
                  <c:v>4.7399999999999997E-4</c:v>
                </c:pt>
                <c:pt idx="91205" formatCode="0.00E+00">
                  <c:v>4.75E-4</c:v>
                </c:pt>
                <c:pt idx="91206" formatCode="0.00E+00">
                  <c:v>4.7399999999999997E-4</c:v>
                </c:pt>
                <c:pt idx="91207" formatCode="0.00E+00">
                  <c:v>4.7399999999999997E-4</c:v>
                </c:pt>
                <c:pt idx="91208" formatCode="0.00E+00">
                  <c:v>4.7399999999999997E-4</c:v>
                </c:pt>
                <c:pt idx="91209" formatCode="0.00E+00">
                  <c:v>4.7399999999999997E-4</c:v>
                </c:pt>
                <c:pt idx="91210" formatCode="0.00E+00">
                  <c:v>4.7399999999999997E-4</c:v>
                </c:pt>
                <c:pt idx="91211" formatCode="0.00E+00">
                  <c:v>4.7399999999999997E-4</c:v>
                </c:pt>
                <c:pt idx="91212" formatCode="0.00E+00">
                  <c:v>4.7399999999999997E-4</c:v>
                </c:pt>
                <c:pt idx="91213" formatCode="0.00E+00">
                  <c:v>4.7399999999999997E-4</c:v>
                </c:pt>
                <c:pt idx="91214" formatCode="0.00E+00">
                  <c:v>4.7399999999999997E-4</c:v>
                </c:pt>
                <c:pt idx="91215" formatCode="0.00E+00">
                  <c:v>4.7399999999999997E-4</c:v>
                </c:pt>
                <c:pt idx="91216" formatCode="0.00E+00">
                  <c:v>4.7399999999999997E-4</c:v>
                </c:pt>
                <c:pt idx="91217" formatCode="0.00E+00">
                  <c:v>4.7399999999999997E-4</c:v>
                </c:pt>
                <c:pt idx="91218" formatCode="0.00E+00">
                  <c:v>4.7399999999999997E-4</c:v>
                </c:pt>
                <c:pt idx="91219" formatCode="0.00E+00">
                  <c:v>4.7399999999999997E-4</c:v>
                </c:pt>
                <c:pt idx="91220" formatCode="0.00E+00">
                  <c:v>4.7399999999999997E-4</c:v>
                </c:pt>
                <c:pt idx="91221" formatCode="0.00E+00">
                  <c:v>4.7399999999999997E-4</c:v>
                </c:pt>
                <c:pt idx="91222" formatCode="0.00E+00">
                  <c:v>4.7399999999999997E-4</c:v>
                </c:pt>
                <c:pt idx="91223" formatCode="0.00E+00">
                  <c:v>4.7399999999999997E-4</c:v>
                </c:pt>
                <c:pt idx="91224" formatCode="0.00E+00">
                  <c:v>4.7399999999999997E-4</c:v>
                </c:pt>
                <c:pt idx="91225" formatCode="0.00E+00">
                  <c:v>4.7399999999999997E-4</c:v>
                </c:pt>
                <c:pt idx="91226" formatCode="0.00E+00">
                  <c:v>4.7399999999999997E-4</c:v>
                </c:pt>
                <c:pt idx="91227" formatCode="0.00E+00">
                  <c:v>4.7399999999999997E-4</c:v>
                </c:pt>
                <c:pt idx="91228" formatCode="0.00E+00">
                  <c:v>4.7399999999999997E-4</c:v>
                </c:pt>
                <c:pt idx="91229" formatCode="0.00E+00">
                  <c:v>4.7399999999999997E-4</c:v>
                </c:pt>
                <c:pt idx="91230" formatCode="0.00E+00">
                  <c:v>4.7399999999999997E-4</c:v>
                </c:pt>
                <c:pt idx="91231" formatCode="0.00E+00">
                  <c:v>4.7399999999999997E-4</c:v>
                </c:pt>
                <c:pt idx="91232" formatCode="0.00E+00">
                  <c:v>4.7399999999999997E-4</c:v>
                </c:pt>
                <c:pt idx="91233" formatCode="0.00E+00">
                  <c:v>4.7399999999999997E-4</c:v>
                </c:pt>
                <c:pt idx="91234" formatCode="0.00E+00">
                  <c:v>4.7399999999999997E-4</c:v>
                </c:pt>
                <c:pt idx="91235" formatCode="0.00E+00">
                  <c:v>4.7399999999999997E-4</c:v>
                </c:pt>
                <c:pt idx="91236" formatCode="0.00E+00">
                  <c:v>4.7399999999999997E-4</c:v>
                </c:pt>
                <c:pt idx="91237" formatCode="0.00E+00">
                  <c:v>4.7399999999999997E-4</c:v>
                </c:pt>
                <c:pt idx="91238" formatCode="0.00E+00">
                  <c:v>4.7399999999999997E-4</c:v>
                </c:pt>
                <c:pt idx="91239" formatCode="0.00E+00">
                  <c:v>4.7399999999999997E-4</c:v>
                </c:pt>
                <c:pt idx="91240" formatCode="0.00E+00">
                  <c:v>4.7399999999999997E-4</c:v>
                </c:pt>
                <c:pt idx="91241" formatCode="0.00E+00">
                  <c:v>4.7399999999999997E-4</c:v>
                </c:pt>
                <c:pt idx="91242" formatCode="0.00E+00">
                  <c:v>4.7399999999999997E-4</c:v>
                </c:pt>
                <c:pt idx="91243" formatCode="0.00E+00">
                  <c:v>4.7399999999999997E-4</c:v>
                </c:pt>
                <c:pt idx="91244" formatCode="0.00E+00">
                  <c:v>4.7399999999999997E-4</c:v>
                </c:pt>
                <c:pt idx="91245" formatCode="0.00E+00">
                  <c:v>4.7399999999999997E-4</c:v>
                </c:pt>
                <c:pt idx="91246" formatCode="0.00E+00">
                  <c:v>4.7399999999999997E-4</c:v>
                </c:pt>
                <c:pt idx="91247" formatCode="0.00E+00">
                  <c:v>4.7399999999999997E-4</c:v>
                </c:pt>
                <c:pt idx="91248" formatCode="0.00E+00">
                  <c:v>4.7399999999999997E-4</c:v>
                </c:pt>
                <c:pt idx="91249" formatCode="0.00E+00">
                  <c:v>4.7399999999999997E-4</c:v>
                </c:pt>
                <c:pt idx="91250" formatCode="0.00E+00">
                  <c:v>4.7399999999999997E-4</c:v>
                </c:pt>
                <c:pt idx="91251" formatCode="0.00E+00">
                  <c:v>4.73E-4</c:v>
                </c:pt>
                <c:pt idx="91252" formatCode="0.00E+00">
                  <c:v>4.7399999999999997E-4</c:v>
                </c:pt>
                <c:pt idx="91253" formatCode="0.00E+00">
                  <c:v>4.73E-4</c:v>
                </c:pt>
                <c:pt idx="91254" formatCode="0.00E+00">
                  <c:v>4.73E-4</c:v>
                </c:pt>
                <c:pt idx="91255" formatCode="0.00E+00">
                  <c:v>4.73E-4</c:v>
                </c:pt>
                <c:pt idx="91256" formatCode="0.00E+00">
                  <c:v>4.73E-4</c:v>
                </c:pt>
                <c:pt idx="91257" formatCode="0.00E+00">
                  <c:v>4.73E-4</c:v>
                </c:pt>
                <c:pt idx="91258" formatCode="0.00E+00">
                  <c:v>4.73E-4</c:v>
                </c:pt>
                <c:pt idx="91259" formatCode="0.00E+00">
                  <c:v>4.73E-4</c:v>
                </c:pt>
                <c:pt idx="91260" formatCode="0.00E+00">
                  <c:v>4.73E-4</c:v>
                </c:pt>
                <c:pt idx="91261" formatCode="0.00E+00">
                  <c:v>4.73E-4</c:v>
                </c:pt>
                <c:pt idx="91262" formatCode="0.00E+00">
                  <c:v>4.73E-4</c:v>
                </c:pt>
                <c:pt idx="91263" formatCode="0.00E+00">
                  <c:v>4.73E-4</c:v>
                </c:pt>
                <c:pt idx="91264" formatCode="0.00E+00">
                  <c:v>4.73E-4</c:v>
                </c:pt>
                <c:pt idx="91265" formatCode="0.00E+00">
                  <c:v>4.73E-4</c:v>
                </c:pt>
                <c:pt idx="91266" formatCode="0.00E+00">
                  <c:v>4.73E-4</c:v>
                </c:pt>
                <c:pt idx="91267" formatCode="0.00E+00">
                  <c:v>4.73E-4</c:v>
                </c:pt>
                <c:pt idx="91268" formatCode="0.00E+00">
                  <c:v>4.73E-4</c:v>
                </c:pt>
                <c:pt idx="91269" formatCode="0.00E+00">
                  <c:v>4.73E-4</c:v>
                </c:pt>
                <c:pt idx="91270" formatCode="0.00E+00">
                  <c:v>4.73E-4</c:v>
                </c:pt>
                <c:pt idx="91271" formatCode="0.00E+00">
                  <c:v>4.73E-4</c:v>
                </c:pt>
                <c:pt idx="91272" formatCode="0.00E+00">
                  <c:v>4.73E-4</c:v>
                </c:pt>
                <c:pt idx="91273" formatCode="0.00E+00">
                  <c:v>4.73E-4</c:v>
                </c:pt>
                <c:pt idx="91274" formatCode="0.00E+00">
                  <c:v>4.73E-4</c:v>
                </c:pt>
                <c:pt idx="91275" formatCode="0.00E+00">
                  <c:v>4.73E-4</c:v>
                </c:pt>
                <c:pt idx="91276" formatCode="0.00E+00">
                  <c:v>4.73E-4</c:v>
                </c:pt>
                <c:pt idx="91277" formatCode="0.00E+00">
                  <c:v>4.73E-4</c:v>
                </c:pt>
                <c:pt idx="91278" formatCode="0.00E+00">
                  <c:v>4.73E-4</c:v>
                </c:pt>
                <c:pt idx="91279" formatCode="0.00E+00">
                  <c:v>4.73E-4</c:v>
                </c:pt>
                <c:pt idx="91280" formatCode="0.00E+00">
                  <c:v>4.73E-4</c:v>
                </c:pt>
                <c:pt idx="91281" formatCode="0.00E+00">
                  <c:v>4.73E-4</c:v>
                </c:pt>
                <c:pt idx="91282" formatCode="0.00E+00">
                  <c:v>4.73E-4</c:v>
                </c:pt>
                <c:pt idx="91283" formatCode="0.00E+00">
                  <c:v>4.73E-4</c:v>
                </c:pt>
                <c:pt idx="91284" formatCode="0.00E+00">
                  <c:v>4.73E-4</c:v>
                </c:pt>
                <c:pt idx="91285" formatCode="0.00E+00">
                  <c:v>4.73E-4</c:v>
                </c:pt>
                <c:pt idx="91286" formatCode="0.00E+00">
                  <c:v>4.73E-4</c:v>
                </c:pt>
                <c:pt idx="91287" formatCode="0.00E+00">
                  <c:v>4.73E-4</c:v>
                </c:pt>
                <c:pt idx="91288" formatCode="0.00E+00">
                  <c:v>4.73E-4</c:v>
                </c:pt>
                <c:pt idx="91289" formatCode="0.00E+00">
                  <c:v>4.73E-4</c:v>
                </c:pt>
                <c:pt idx="91290" formatCode="0.00E+00">
                  <c:v>4.73E-4</c:v>
                </c:pt>
                <c:pt idx="91291" formatCode="0.00E+00">
                  <c:v>4.73E-4</c:v>
                </c:pt>
                <c:pt idx="91292" formatCode="0.00E+00">
                  <c:v>4.73E-4</c:v>
                </c:pt>
                <c:pt idx="91293" formatCode="0.00E+00">
                  <c:v>4.73E-4</c:v>
                </c:pt>
                <c:pt idx="91294" formatCode="0.00E+00">
                  <c:v>4.73E-4</c:v>
                </c:pt>
                <c:pt idx="91295" formatCode="0.00E+00">
                  <c:v>4.73E-4</c:v>
                </c:pt>
                <c:pt idx="91296" formatCode="0.00E+00">
                  <c:v>4.73E-4</c:v>
                </c:pt>
                <c:pt idx="91297" formatCode="0.00E+00">
                  <c:v>4.73E-4</c:v>
                </c:pt>
                <c:pt idx="91298" formatCode="0.00E+00">
                  <c:v>4.73E-4</c:v>
                </c:pt>
                <c:pt idx="91299" formatCode="0.00E+00">
                  <c:v>4.73E-4</c:v>
                </c:pt>
                <c:pt idx="91300" formatCode="0.00E+00">
                  <c:v>4.73E-4</c:v>
                </c:pt>
                <c:pt idx="91301" formatCode="0.00E+00">
                  <c:v>4.73E-4</c:v>
                </c:pt>
                <c:pt idx="91302" formatCode="0.00E+00">
                  <c:v>4.73E-4</c:v>
                </c:pt>
                <c:pt idx="91303" formatCode="0.00E+00">
                  <c:v>4.73E-4</c:v>
                </c:pt>
                <c:pt idx="91304" formatCode="0.00E+00">
                  <c:v>4.73E-4</c:v>
                </c:pt>
                <c:pt idx="91305" formatCode="0.00E+00">
                  <c:v>4.73E-4</c:v>
                </c:pt>
                <c:pt idx="91306" formatCode="0.00E+00">
                  <c:v>4.73E-4</c:v>
                </c:pt>
                <c:pt idx="91307" formatCode="0.00E+00">
                  <c:v>4.73E-4</c:v>
                </c:pt>
                <c:pt idx="91308" formatCode="0.00E+00">
                  <c:v>4.7199999999999998E-4</c:v>
                </c:pt>
                <c:pt idx="91309" formatCode="0.00E+00">
                  <c:v>4.7199999999999998E-4</c:v>
                </c:pt>
                <c:pt idx="91310" formatCode="0.00E+00">
                  <c:v>4.7199999999999998E-4</c:v>
                </c:pt>
                <c:pt idx="91311" formatCode="0.00E+00">
                  <c:v>4.73E-4</c:v>
                </c:pt>
                <c:pt idx="91312" formatCode="0.00E+00">
                  <c:v>4.7199999999999998E-4</c:v>
                </c:pt>
                <c:pt idx="91313" formatCode="0.00E+00">
                  <c:v>4.73E-4</c:v>
                </c:pt>
                <c:pt idx="91314" formatCode="0.00E+00">
                  <c:v>4.7199999999999998E-4</c:v>
                </c:pt>
                <c:pt idx="91315" formatCode="0.00E+00">
                  <c:v>4.7199999999999998E-4</c:v>
                </c:pt>
                <c:pt idx="91316" formatCode="0.00E+00">
                  <c:v>4.7199999999999998E-4</c:v>
                </c:pt>
                <c:pt idx="91317" formatCode="0.00E+00">
                  <c:v>4.7199999999999998E-4</c:v>
                </c:pt>
                <c:pt idx="91318" formatCode="0.00E+00">
                  <c:v>4.7199999999999998E-4</c:v>
                </c:pt>
                <c:pt idx="91319" formatCode="0.00E+00">
                  <c:v>4.7199999999999998E-4</c:v>
                </c:pt>
                <c:pt idx="91320" formatCode="0.00E+00">
                  <c:v>4.7199999999999998E-4</c:v>
                </c:pt>
                <c:pt idx="91321" formatCode="0.00E+00">
                  <c:v>4.7199999999999998E-4</c:v>
                </c:pt>
                <c:pt idx="91322" formatCode="0.00E+00">
                  <c:v>4.7199999999999998E-4</c:v>
                </c:pt>
                <c:pt idx="91323" formatCode="0.00E+00">
                  <c:v>4.7199999999999998E-4</c:v>
                </c:pt>
                <c:pt idx="91324" formatCode="0.00E+00">
                  <c:v>4.7199999999999998E-4</c:v>
                </c:pt>
                <c:pt idx="91325" formatCode="0.00E+00">
                  <c:v>4.7199999999999998E-4</c:v>
                </c:pt>
                <c:pt idx="91326" formatCode="0.00E+00">
                  <c:v>4.7199999999999998E-4</c:v>
                </c:pt>
                <c:pt idx="91327" formatCode="0.00E+00">
                  <c:v>4.7199999999999998E-4</c:v>
                </c:pt>
                <c:pt idx="91328" formatCode="0.00E+00">
                  <c:v>4.7199999999999998E-4</c:v>
                </c:pt>
                <c:pt idx="91329" formatCode="0.00E+00">
                  <c:v>4.7199999999999998E-4</c:v>
                </c:pt>
                <c:pt idx="91330" formatCode="0.00E+00">
                  <c:v>4.7199999999999998E-4</c:v>
                </c:pt>
                <c:pt idx="91331" formatCode="0.00E+00">
                  <c:v>4.7199999999999998E-4</c:v>
                </c:pt>
                <c:pt idx="91332" formatCode="0.00E+00">
                  <c:v>4.7199999999999998E-4</c:v>
                </c:pt>
                <c:pt idx="91333" formatCode="0.00E+00">
                  <c:v>4.7199999999999998E-4</c:v>
                </c:pt>
                <c:pt idx="91334" formatCode="0.00E+00">
                  <c:v>4.7199999999999998E-4</c:v>
                </c:pt>
                <c:pt idx="91335" formatCode="0.00E+00">
                  <c:v>4.7199999999999998E-4</c:v>
                </c:pt>
                <c:pt idx="91336" formatCode="0.00E+00">
                  <c:v>4.7199999999999998E-4</c:v>
                </c:pt>
                <c:pt idx="91337" formatCode="0.00E+00">
                  <c:v>4.7199999999999998E-4</c:v>
                </c:pt>
                <c:pt idx="91338" formatCode="0.00E+00">
                  <c:v>4.7199999999999998E-4</c:v>
                </c:pt>
                <c:pt idx="91339" formatCode="0.00E+00">
                  <c:v>4.7199999999999998E-4</c:v>
                </c:pt>
                <c:pt idx="91340" formatCode="0.00E+00">
                  <c:v>4.7199999999999998E-4</c:v>
                </c:pt>
                <c:pt idx="91341" formatCode="0.00E+00">
                  <c:v>4.7199999999999998E-4</c:v>
                </c:pt>
                <c:pt idx="91342" formatCode="0.00E+00">
                  <c:v>4.7199999999999998E-4</c:v>
                </c:pt>
                <c:pt idx="91343" formatCode="0.00E+00">
                  <c:v>4.7199999999999998E-4</c:v>
                </c:pt>
                <c:pt idx="91344" formatCode="0.00E+00">
                  <c:v>4.7199999999999998E-4</c:v>
                </c:pt>
                <c:pt idx="91345" formatCode="0.00E+00">
                  <c:v>4.7199999999999998E-4</c:v>
                </c:pt>
                <c:pt idx="91346" formatCode="0.00E+00">
                  <c:v>4.7199999999999998E-4</c:v>
                </c:pt>
                <c:pt idx="91347" formatCode="0.00E+00">
                  <c:v>4.7199999999999998E-4</c:v>
                </c:pt>
                <c:pt idx="91348" formatCode="0.00E+00">
                  <c:v>4.7199999999999998E-4</c:v>
                </c:pt>
                <c:pt idx="91349" formatCode="0.00E+00">
                  <c:v>4.7199999999999998E-4</c:v>
                </c:pt>
                <c:pt idx="91350" formatCode="0.00E+00">
                  <c:v>4.7199999999999998E-4</c:v>
                </c:pt>
                <c:pt idx="91351" formatCode="0.00E+00">
                  <c:v>4.7199999999999998E-4</c:v>
                </c:pt>
                <c:pt idx="91352" formatCode="0.00E+00">
                  <c:v>4.7199999999999998E-4</c:v>
                </c:pt>
                <c:pt idx="91353" formatCode="0.00E+00">
                  <c:v>4.7199999999999998E-4</c:v>
                </c:pt>
                <c:pt idx="91354" formatCode="0.00E+00">
                  <c:v>4.7199999999999998E-4</c:v>
                </c:pt>
                <c:pt idx="91355" formatCode="0.00E+00">
                  <c:v>4.7199999999999998E-4</c:v>
                </c:pt>
                <c:pt idx="91356" formatCode="0.00E+00">
                  <c:v>4.7199999999999998E-4</c:v>
                </c:pt>
                <c:pt idx="91357" formatCode="0.00E+00">
                  <c:v>4.7199999999999998E-4</c:v>
                </c:pt>
                <c:pt idx="91358" formatCode="0.00E+00">
                  <c:v>4.7199999999999998E-4</c:v>
                </c:pt>
                <c:pt idx="91359" formatCode="0.00E+00">
                  <c:v>4.7199999999999998E-4</c:v>
                </c:pt>
                <c:pt idx="91360" formatCode="0.00E+00">
                  <c:v>4.7199999999999998E-4</c:v>
                </c:pt>
                <c:pt idx="91361" formatCode="0.00E+00">
                  <c:v>4.7199999999999998E-4</c:v>
                </c:pt>
                <c:pt idx="91362" formatCode="0.00E+00">
                  <c:v>4.7199999999999998E-4</c:v>
                </c:pt>
                <c:pt idx="91363" formatCode="0.00E+00">
                  <c:v>4.7199999999999998E-4</c:v>
                </c:pt>
                <c:pt idx="91364" formatCode="0.00E+00">
                  <c:v>4.7199999999999998E-4</c:v>
                </c:pt>
                <c:pt idx="91365" formatCode="0.00E+00">
                  <c:v>4.7100000000000001E-4</c:v>
                </c:pt>
                <c:pt idx="91366" formatCode="0.00E+00">
                  <c:v>4.7100000000000001E-4</c:v>
                </c:pt>
                <c:pt idx="91367" formatCode="0.00E+00">
                  <c:v>4.7199999999999998E-4</c:v>
                </c:pt>
                <c:pt idx="91368" formatCode="0.00E+00">
                  <c:v>4.7199999999999998E-4</c:v>
                </c:pt>
                <c:pt idx="91369" formatCode="0.00E+00">
                  <c:v>4.7100000000000001E-4</c:v>
                </c:pt>
                <c:pt idx="91370" formatCode="0.00E+00">
                  <c:v>4.7100000000000001E-4</c:v>
                </c:pt>
                <c:pt idx="91371" formatCode="0.00E+00">
                  <c:v>4.7100000000000001E-4</c:v>
                </c:pt>
                <c:pt idx="91372" formatCode="0.00E+00">
                  <c:v>4.7100000000000001E-4</c:v>
                </c:pt>
                <c:pt idx="91373" formatCode="0.00E+00">
                  <c:v>4.7100000000000001E-4</c:v>
                </c:pt>
                <c:pt idx="91374" formatCode="0.00E+00">
                  <c:v>4.7100000000000001E-4</c:v>
                </c:pt>
                <c:pt idx="91375" formatCode="0.00E+00">
                  <c:v>4.7100000000000001E-4</c:v>
                </c:pt>
                <c:pt idx="91376" formatCode="0.00E+00">
                  <c:v>4.7100000000000001E-4</c:v>
                </c:pt>
                <c:pt idx="91377" formatCode="0.00E+00">
                  <c:v>4.7100000000000001E-4</c:v>
                </c:pt>
                <c:pt idx="91378" formatCode="0.00E+00">
                  <c:v>4.7100000000000001E-4</c:v>
                </c:pt>
                <c:pt idx="91379" formatCode="0.00E+00">
                  <c:v>4.7100000000000001E-4</c:v>
                </c:pt>
                <c:pt idx="91380" formatCode="0.00E+00">
                  <c:v>4.7100000000000001E-4</c:v>
                </c:pt>
                <c:pt idx="91381" formatCode="0.00E+00">
                  <c:v>4.7100000000000001E-4</c:v>
                </c:pt>
                <c:pt idx="91382" formatCode="0.00E+00">
                  <c:v>4.7100000000000001E-4</c:v>
                </c:pt>
                <c:pt idx="91383" formatCode="0.00E+00">
                  <c:v>4.7100000000000001E-4</c:v>
                </c:pt>
                <c:pt idx="91384" formatCode="0.00E+00">
                  <c:v>4.7100000000000001E-4</c:v>
                </c:pt>
                <c:pt idx="91385" formatCode="0.00E+00">
                  <c:v>4.7100000000000001E-4</c:v>
                </c:pt>
                <c:pt idx="91386" formatCode="0.00E+00">
                  <c:v>4.7100000000000001E-4</c:v>
                </c:pt>
                <c:pt idx="91387" formatCode="0.00E+00">
                  <c:v>4.7100000000000001E-4</c:v>
                </c:pt>
                <c:pt idx="91388" formatCode="0.00E+00">
                  <c:v>4.7100000000000001E-4</c:v>
                </c:pt>
                <c:pt idx="91389" formatCode="0.00E+00">
                  <c:v>4.7100000000000001E-4</c:v>
                </c:pt>
                <c:pt idx="91390" formatCode="0.00E+00">
                  <c:v>4.7100000000000001E-4</c:v>
                </c:pt>
                <c:pt idx="91391" formatCode="0.00E+00">
                  <c:v>4.7100000000000001E-4</c:v>
                </c:pt>
                <c:pt idx="91392" formatCode="0.00E+00">
                  <c:v>4.7100000000000001E-4</c:v>
                </c:pt>
                <c:pt idx="91393" formatCode="0.00E+00">
                  <c:v>4.7100000000000001E-4</c:v>
                </c:pt>
                <c:pt idx="91394" formatCode="0.00E+00">
                  <c:v>4.7100000000000001E-4</c:v>
                </c:pt>
                <c:pt idx="91395" formatCode="0.00E+00">
                  <c:v>4.7100000000000001E-4</c:v>
                </c:pt>
                <c:pt idx="91396" formatCode="0.00E+00">
                  <c:v>4.7100000000000001E-4</c:v>
                </c:pt>
                <c:pt idx="91397" formatCode="0.00E+00">
                  <c:v>4.7100000000000001E-4</c:v>
                </c:pt>
                <c:pt idx="91398" formatCode="0.00E+00">
                  <c:v>4.7100000000000001E-4</c:v>
                </c:pt>
                <c:pt idx="91399" formatCode="0.00E+00">
                  <c:v>4.7100000000000001E-4</c:v>
                </c:pt>
                <c:pt idx="91400" formatCode="0.00E+00">
                  <c:v>4.7100000000000001E-4</c:v>
                </c:pt>
                <c:pt idx="91401" formatCode="0.00E+00">
                  <c:v>4.7100000000000001E-4</c:v>
                </c:pt>
                <c:pt idx="91402" formatCode="0.00E+00">
                  <c:v>4.7100000000000001E-4</c:v>
                </c:pt>
                <c:pt idx="91403" formatCode="0.00E+00">
                  <c:v>4.7100000000000001E-4</c:v>
                </c:pt>
                <c:pt idx="91404" formatCode="0.00E+00">
                  <c:v>4.7100000000000001E-4</c:v>
                </c:pt>
                <c:pt idx="91405" formatCode="0.00E+00">
                  <c:v>4.7100000000000001E-4</c:v>
                </c:pt>
                <c:pt idx="91406" formatCode="0.00E+00">
                  <c:v>4.7100000000000001E-4</c:v>
                </c:pt>
                <c:pt idx="91407" formatCode="0.00E+00">
                  <c:v>4.7100000000000001E-4</c:v>
                </c:pt>
                <c:pt idx="91408" formatCode="0.00E+00">
                  <c:v>4.7100000000000001E-4</c:v>
                </c:pt>
                <c:pt idx="91409" formatCode="0.00E+00">
                  <c:v>4.7100000000000001E-4</c:v>
                </c:pt>
                <c:pt idx="91410" formatCode="0.00E+00">
                  <c:v>4.7100000000000001E-4</c:v>
                </c:pt>
                <c:pt idx="91411" formatCode="0.00E+00">
                  <c:v>4.7100000000000001E-4</c:v>
                </c:pt>
                <c:pt idx="91412" formatCode="0.00E+00">
                  <c:v>4.7100000000000001E-4</c:v>
                </c:pt>
                <c:pt idx="91413" formatCode="0.00E+00">
                  <c:v>4.7100000000000001E-4</c:v>
                </c:pt>
                <c:pt idx="91414" formatCode="0.00E+00">
                  <c:v>4.7100000000000001E-4</c:v>
                </c:pt>
                <c:pt idx="91415" formatCode="0.00E+00">
                  <c:v>4.7100000000000001E-4</c:v>
                </c:pt>
                <c:pt idx="91416" formatCode="0.00E+00">
                  <c:v>4.7100000000000001E-4</c:v>
                </c:pt>
                <c:pt idx="91417" formatCode="0.00E+00">
                  <c:v>4.7100000000000001E-4</c:v>
                </c:pt>
                <c:pt idx="91418" formatCode="0.00E+00">
                  <c:v>4.7100000000000001E-4</c:v>
                </c:pt>
                <c:pt idx="91419" formatCode="0.00E+00">
                  <c:v>4.7100000000000001E-4</c:v>
                </c:pt>
                <c:pt idx="91420" formatCode="0.00E+00">
                  <c:v>4.7100000000000001E-4</c:v>
                </c:pt>
                <c:pt idx="91421" formatCode="0.00E+00">
                  <c:v>4.7100000000000001E-4</c:v>
                </c:pt>
                <c:pt idx="91422" formatCode="0.00E+00">
                  <c:v>4.7100000000000001E-4</c:v>
                </c:pt>
                <c:pt idx="91423" formatCode="0.00E+00">
                  <c:v>4.7100000000000001E-4</c:v>
                </c:pt>
                <c:pt idx="91424" formatCode="0.00E+00">
                  <c:v>4.7100000000000001E-4</c:v>
                </c:pt>
                <c:pt idx="91425" formatCode="0.00E+00">
                  <c:v>4.7100000000000001E-4</c:v>
                </c:pt>
                <c:pt idx="91426" formatCode="0.00E+00">
                  <c:v>4.7100000000000001E-4</c:v>
                </c:pt>
                <c:pt idx="91427" formatCode="0.00E+00">
                  <c:v>4.6999999999999999E-4</c:v>
                </c:pt>
                <c:pt idx="91428" formatCode="0.00E+00">
                  <c:v>4.6999999999999999E-4</c:v>
                </c:pt>
                <c:pt idx="91429" formatCode="0.00E+00">
                  <c:v>4.7100000000000001E-4</c:v>
                </c:pt>
                <c:pt idx="91430" formatCode="0.00E+00">
                  <c:v>4.6999999999999999E-4</c:v>
                </c:pt>
                <c:pt idx="91431" formatCode="0.00E+00">
                  <c:v>4.6999999999999999E-4</c:v>
                </c:pt>
                <c:pt idx="91432" formatCode="0.00E+00">
                  <c:v>4.6999999999999999E-4</c:v>
                </c:pt>
                <c:pt idx="91433" formatCode="0.00E+00">
                  <c:v>4.6999999999999999E-4</c:v>
                </c:pt>
                <c:pt idx="91434" formatCode="0.00E+00">
                  <c:v>4.6999999999999999E-4</c:v>
                </c:pt>
                <c:pt idx="91435" formatCode="0.00E+00">
                  <c:v>4.6999999999999999E-4</c:v>
                </c:pt>
                <c:pt idx="91436" formatCode="0.00E+00">
                  <c:v>4.7100000000000001E-4</c:v>
                </c:pt>
                <c:pt idx="91437" formatCode="0.00E+00">
                  <c:v>4.6999999999999999E-4</c:v>
                </c:pt>
                <c:pt idx="91438" formatCode="0.00E+00">
                  <c:v>4.6999999999999999E-4</c:v>
                </c:pt>
                <c:pt idx="91439" formatCode="0.00E+00">
                  <c:v>4.6999999999999999E-4</c:v>
                </c:pt>
                <c:pt idx="91440" formatCode="0.00E+00">
                  <c:v>4.6999999999999999E-4</c:v>
                </c:pt>
                <c:pt idx="91441" formatCode="0.00E+00">
                  <c:v>4.6999999999999999E-4</c:v>
                </c:pt>
                <c:pt idx="91442" formatCode="0.00E+00">
                  <c:v>4.6999999999999999E-4</c:v>
                </c:pt>
                <c:pt idx="91443" formatCode="0.00E+00">
                  <c:v>4.6999999999999999E-4</c:v>
                </c:pt>
                <c:pt idx="91444" formatCode="0.00E+00">
                  <c:v>4.6999999999999999E-4</c:v>
                </c:pt>
                <c:pt idx="91445" formatCode="0.00E+00">
                  <c:v>4.6999999999999999E-4</c:v>
                </c:pt>
                <c:pt idx="91446" formatCode="0.00E+00">
                  <c:v>4.6999999999999999E-4</c:v>
                </c:pt>
                <c:pt idx="91447" formatCode="0.00E+00">
                  <c:v>4.6999999999999999E-4</c:v>
                </c:pt>
                <c:pt idx="91448" formatCode="0.00E+00">
                  <c:v>4.6999999999999999E-4</c:v>
                </c:pt>
                <c:pt idx="91449" formatCode="0.00E+00">
                  <c:v>4.6999999999999999E-4</c:v>
                </c:pt>
                <c:pt idx="91450" formatCode="0.00E+00">
                  <c:v>4.6999999999999999E-4</c:v>
                </c:pt>
                <c:pt idx="91451" formatCode="0.00E+00">
                  <c:v>4.6999999999999999E-4</c:v>
                </c:pt>
                <c:pt idx="91452" formatCode="0.00E+00">
                  <c:v>4.6999999999999999E-4</c:v>
                </c:pt>
                <c:pt idx="91453" formatCode="0.00E+00">
                  <c:v>4.6999999999999999E-4</c:v>
                </c:pt>
                <c:pt idx="91454" formatCode="0.00E+00">
                  <c:v>4.6999999999999999E-4</c:v>
                </c:pt>
                <c:pt idx="91455" formatCode="0.00E+00">
                  <c:v>4.6999999999999999E-4</c:v>
                </c:pt>
                <c:pt idx="91456" formatCode="0.00E+00">
                  <c:v>4.6999999999999999E-4</c:v>
                </c:pt>
                <c:pt idx="91457" formatCode="0.00E+00">
                  <c:v>4.6999999999999999E-4</c:v>
                </c:pt>
                <c:pt idx="91458" formatCode="0.00E+00">
                  <c:v>4.6999999999999999E-4</c:v>
                </c:pt>
                <c:pt idx="91459" formatCode="0.00E+00">
                  <c:v>4.6999999999999999E-4</c:v>
                </c:pt>
                <c:pt idx="91460" formatCode="0.00E+00">
                  <c:v>4.6999999999999999E-4</c:v>
                </c:pt>
                <c:pt idx="91461" formatCode="0.00E+00">
                  <c:v>4.6999999999999999E-4</c:v>
                </c:pt>
                <c:pt idx="91462" formatCode="0.00E+00">
                  <c:v>4.6999999999999999E-4</c:v>
                </c:pt>
                <c:pt idx="91463" formatCode="0.00E+00">
                  <c:v>4.6999999999999999E-4</c:v>
                </c:pt>
                <c:pt idx="91464" formatCode="0.00E+00">
                  <c:v>4.6999999999999999E-4</c:v>
                </c:pt>
                <c:pt idx="91465" formatCode="0.00E+00">
                  <c:v>4.6999999999999999E-4</c:v>
                </c:pt>
                <c:pt idx="91466" formatCode="0.00E+00">
                  <c:v>4.6999999999999999E-4</c:v>
                </c:pt>
                <c:pt idx="91467" formatCode="0.00E+00">
                  <c:v>4.6999999999999999E-4</c:v>
                </c:pt>
                <c:pt idx="91468" formatCode="0.00E+00">
                  <c:v>4.6999999999999999E-4</c:v>
                </c:pt>
                <c:pt idx="91469" formatCode="0.00E+00">
                  <c:v>4.6999999999999999E-4</c:v>
                </c:pt>
                <c:pt idx="91470" formatCode="0.00E+00">
                  <c:v>4.6999999999999999E-4</c:v>
                </c:pt>
                <c:pt idx="91471" formatCode="0.00E+00">
                  <c:v>4.6999999999999999E-4</c:v>
                </c:pt>
                <c:pt idx="91472" formatCode="0.00E+00">
                  <c:v>4.6999999999999999E-4</c:v>
                </c:pt>
                <c:pt idx="91473" formatCode="0.00E+00">
                  <c:v>4.6999999999999999E-4</c:v>
                </c:pt>
                <c:pt idx="91474" formatCode="0.00E+00">
                  <c:v>4.6999999999999999E-4</c:v>
                </c:pt>
                <c:pt idx="91475" formatCode="0.00E+00">
                  <c:v>4.6999999999999999E-4</c:v>
                </c:pt>
                <c:pt idx="91476" formatCode="0.00E+00">
                  <c:v>4.6999999999999999E-4</c:v>
                </c:pt>
                <c:pt idx="91477" formatCode="0.00E+00">
                  <c:v>4.6999999999999999E-4</c:v>
                </c:pt>
                <c:pt idx="91478" formatCode="0.00E+00">
                  <c:v>4.6999999999999999E-4</c:v>
                </c:pt>
                <c:pt idx="91479" formatCode="0.00E+00">
                  <c:v>4.6999999999999999E-4</c:v>
                </c:pt>
                <c:pt idx="91480" formatCode="0.00E+00">
                  <c:v>4.6999999999999999E-4</c:v>
                </c:pt>
                <c:pt idx="91481" formatCode="0.00E+00">
                  <c:v>4.6999999999999999E-4</c:v>
                </c:pt>
                <c:pt idx="91482" formatCode="0.00E+00">
                  <c:v>4.6999999999999999E-4</c:v>
                </c:pt>
                <c:pt idx="91483" formatCode="0.00E+00">
                  <c:v>4.6999999999999999E-4</c:v>
                </c:pt>
                <c:pt idx="91484" formatCode="0.00E+00">
                  <c:v>4.6999999999999999E-4</c:v>
                </c:pt>
                <c:pt idx="91485" formatCode="0.00E+00">
                  <c:v>4.6900000000000002E-4</c:v>
                </c:pt>
                <c:pt idx="91486" formatCode="0.00E+00">
                  <c:v>4.6999999999999999E-4</c:v>
                </c:pt>
                <c:pt idx="91487" formatCode="0.00E+00">
                  <c:v>4.6999999999999999E-4</c:v>
                </c:pt>
                <c:pt idx="91488" formatCode="0.00E+00">
                  <c:v>4.6900000000000002E-4</c:v>
                </c:pt>
                <c:pt idx="91489" formatCode="0.00E+00">
                  <c:v>4.6999999999999999E-4</c:v>
                </c:pt>
                <c:pt idx="91490" formatCode="0.00E+00">
                  <c:v>4.6999999999999999E-4</c:v>
                </c:pt>
                <c:pt idx="91491" formatCode="0.00E+00">
                  <c:v>4.6999999999999999E-4</c:v>
                </c:pt>
                <c:pt idx="91492" formatCode="0.00E+00">
                  <c:v>4.6999999999999999E-4</c:v>
                </c:pt>
                <c:pt idx="91493" formatCode="0.00E+00">
                  <c:v>4.6900000000000002E-4</c:v>
                </c:pt>
                <c:pt idx="91494" formatCode="0.00E+00">
                  <c:v>4.6900000000000002E-4</c:v>
                </c:pt>
                <c:pt idx="91495" formatCode="0.00E+00">
                  <c:v>4.6900000000000002E-4</c:v>
                </c:pt>
                <c:pt idx="91496" formatCode="0.00E+00">
                  <c:v>4.6900000000000002E-4</c:v>
                </c:pt>
                <c:pt idx="91497" formatCode="0.00E+00">
                  <c:v>4.6999999999999999E-4</c:v>
                </c:pt>
                <c:pt idx="91498" formatCode="0.00E+00">
                  <c:v>4.6900000000000002E-4</c:v>
                </c:pt>
                <c:pt idx="91499" formatCode="0.00E+00">
                  <c:v>4.6900000000000002E-4</c:v>
                </c:pt>
                <c:pt idx="91500" formatCode="0.00E+00">
                  <c:v>4.6900000000000002E-4</c:v>
                </c:pt>
                <c:pt idx="91501" formatCode="0.00E+00">
                  <c:v>4.6900000000000002E-4</c:v>
                </c:pt>
                <c:pt idx="91502" formatCode="0.00E+00">
                  <c:v>4.6900000000000002E-4</c:v>
                </c:pt>
                <c:pt idx="91503" formatCode="0.00E+00">
                  <c:v>4.6900000000000002E-4</c:v>
                </c:pt>
                <c:pt idx="91504" formatCode="0.00E+00">
                  <c:v>4.6900000000000002E-4</c:v>
                </c:pt>
                <c:pt idx="91505" formatCode="0.00E+00">
                  <c:v>4.6999999999999999E-4</c:v>
                </c:pt>
                <c:pt idx="91506" formatCode="0.00E+00">
                  <c:v>4.6900000000000002E-4</c:v>
                </c:pt>
                <c:pt idx="91507" formatCode="0.00E+00">
                  <c:v>4.6900000000000002E-4</c:v>
                </c:pt>
                <c:pt idx="91508" formatCode="0.00E+00">
                  <c:v>4.6900000000000002E-4</c:v>
                </c:pt>
                <c:pt idx="91509" formatCode="0.00E+00">
                  <c:v>4.6900000000000002E-4</c:v>
                </c:pt>
                <c:pt idx="91510" formatCode="0.00E+00">
                  <c:v>4.6900000000000002E-4</c:v>
                </c:pt>
                <c:pt idx="91511" formatCode="0.00E+00">
                  <c:v>4.6900000000000002E-4</c:v>
                </c:pt>
                <c:pt idx="91512" formatCode="0.00E+00">
                  <c:v>4.6900000000000002E-4</c:v>
                </c:pt>
                <c:pt idx="91513" formatCode="0.00E+00">
                  <c:v>4.6900000000000002E-4</c:v>
                </c:pt>
                <c:pt idx="91514" formatCode="0.00E+00">
                  <c:v>4.6900000000000002E-4</c:v>
                </c:pt>
                <c:pt idx="91515" formatCode="0.00E+00">
                  <c:v>4.6900000000000002E-4</c:v>
                </c:pt>
                <c:pt idx="91516" formatCode="0.00E+00">
                  <c:v>4.6900000000000002E-4</c:v>
                </c:pt>
                <c:pt idx="91517" formatCode="0.00E+00">
                  <c:v>4.6900000000000002E-4</c:v>
                </c:pt>
                <c:pt idx="91518" formatCode="0.00E+00">
                  <c:v>4.6900000000000002E-4</c:v>
                </c:pt>
                <c:pt idx="91519" formatCode="0.00E+00">
                  <c:v>4.6900000000000002E-4</c:v>
                </c:pt>
                <c:pt idx="91520" formatCode="0.00E+00">
                  <c:v>4.6900000000000002E-4</c:v>
                </c:pt>
                <c:pt idx="91521" formatCode="0.00E+00">
                  <c:v>4.6900000000000002E-4</c:v>
                </c:pt>
                <c:pt idx="91522" formatCode="0.00E+00">
                  <c:v>4.6900000000000002E-4</c:v>
                </c:pt>
                <c:pt idx="91523" formatCode="0.00E+00">
                  <c:v>4.6900000000000002E-4</c:v>
                </c:pt>
                <c:pt idx="91524" formatCode="0.00E+00">
                  <c:v>4.6900000000000002E-4</c:v>
                </c:pt>
                <c:pt idx="91525" formatCode="0.00E+00">
                  <c:v>4.6900000000000002E-4</c:v>
                </c:pt>
                <c:pt idx="91526" formatCode="0.00E+00">
                  <c:v>4.6900000000000002E-4</c:v>
                </c:pt>
                <c:pt idx="91527" formatCode="0.00E+00">
                  <c:v>4.6900000000000002E-4</c:v>
                </c:pt>
                <c:pt idx="91528" formatCode="0.00E+00">
                  <c:v>4.6900000000000002E-4</c:v>
                </c:pt>
                <c:pt idx="91529" formatCode="0.00E+00">
                  <c:v>4.6900000000000002E-4</c:v>
                </c:pt>
                <c:pt idx="91530" formatCode="0.00E+00">
                  <c:v>4.6900000000000002E-4</c:v>
                </c:pt>
                <c:pt idx="91531" formatCode="0.00E+00">
                  <c:v>4.6900000000000002E-4</c:v>
                </c:pt>
                <c:pt idx="91532" formatCode="0.00E+00">
                  <c:v>4.6900000000000002E-4</c:v>
                </c:pt>
                <c:pt idx="91533" formatCode="0.00E+00">
                  <c:v>4.6900000000000002E-4</c:v>
                </c:pt>
                <c:pt idx="91534" formatCode="0.00E+00">
                  <c:v>4.6900000000000002E-4</c:v>
                </c:pt>
                <c:pt idx="91535" formatCode="0.00E+00">
                  <c:v>4.6900000000000002E-4</c:v>
                </c:pt>
                <c:pt idx="91536" formatCode="0.00E+00">
                  <c:v>4.6900000000000002E-4</c:v>
                </c:pt>
                <c:pt idx="91537" formatCode="0.00E+00">
                  <c:v>4.6900000000000002E-4</c:v>
                </c:pt>
                <c:pt idx="91538" formatCode="0.00E+00">
                  <c:v>4.6900000000000002E-4</c:v>
                </c:pt>
                <c:pt idx="91539" formatCode="0.00E+00">
                  <c:v>4.6900000000000002E-4</c:v>
                </c:pt>
                <c:pt idx="91540" formatCode="0.00E+00">
                  <c:v>4.6900000000000002E-4</c:v>
                </c:pt>
                <c:pt idx="91541" formatCode="0.00E+00">
                  <c:v>4.6900000000000002E-4</c:v>
                </c:pt>
                <c:pt idx="91542" formatCode="0.00E+00">
                  <c:v>4.6900000000000002E-4</c:v>
                </c:pt>
                <c:pt idx="91543" formatCode="0.00E+00">
                  <c:v>4.6900000000000002E-4</c:v>
                </c:pt>
                <c:pt idx="91544" formatCode="0.00E+00">
                  <c:v>4.6900000000000002E-4</c:v>
                </c:pt>
                <c:pt idx="91545" formatCode="0.00E+00">
                  <c:v>4.6900000000000002E-4</c:v>
                </c:pt>
                <c:pt idx="91546" formatCode="0.00E+00">
                  <c:v>4.6900000000000002E-4</c:v>
                </c:pt>
                <c:pt idx="91547" formatCode="0.00E+00">
                  <c:v>4.6900000000000002E-4</c:v>
                </c:pt>
                <c:pt idx="91548" formatCode="0.00E+00">
                  <c:v>4.6900000000000002E-4</c:v>
                </c:pt>
                <c:pt idx="91549" formatCode="0.00E+00">
                  <c:v>4.6900000000000002E-4</c:v>
                </c:pt>
                <c:pt idx="91550" formatCode="0.00E+00">
                  <c:v>4.6900000000000002E-4</c:v>
                </c:pt>
                <c:pt idx="91551" formatCode="0.00E+00">
                  <c:v>4.6799999999999999E-4</c:v>
                </c:pt>
                <c:pt idx="91552" formatCode="0.00E+00">
                  <c:v>4.6900000000000002E-4</c:v>
                </c:pt>
                <c:pt idx="91553" formatCode="0.00E+00">
                  <c:v>4.6900000000000002E-4</c:v>
                </c:pt>
                <c:pt idx="91554" formatCode="0.00E+00">
                  <c:v>4.6900000000000002E-4</c:v>
                </c:pt>
                <c:pt idx="91555" formatCode="0.00E+00">
                  <c:v>4.6900000000000002E-4</c:v>
                </c:pt>
                <c:pt idx="91556" formatCode="0.00E+00">
                  <c:v>4.6799999999999999E-4</c:v>
                </c:pt>
                <c:pt idx="91557" formatCode="0.00E+00">
                  <c:v>4.6799999999999999E-4</c:v>
                </c:pt>
                <c:pt idx="91558" formatCode="0.00E+00">
                  <c:v>4.6900000000000002E-4</c:v>
                </c:pt>
                <c:pt idx="91559" formatCode="0.00E+00">
                  <c:v>4.6799999999999999E-4</c:v>
                </c:pt>
                <c:pt idx="91560" formatCode="0.00E+00">
                  <c:v>4.6900000000000002E-4</c:v>
                </c:pt>
                <c:pt idx="91561" formatCode="0.00E+00">
                  <c:v>4.6799999999999999E-4</c:v>
                </c:pt>
                <c:pt idx="91562" formatCode="0.00E+00">
                  <c:v>4.6799999999999999E-4</c:v>
                </c:pt>
                <c:pt idx="91563" formatCode="0.00E+00">
                  <c:v>4.6799999999999999E-4</c:v>
                </c:pt>
                <c:pt idx="91564" formatCode="0.00E+00">
                  <c:v>4.6799999999999999E-4</c:v>
                </c:pt>
                <c:pt idx="91565" formatCode="0.00E+00">
                  <c:v>4.6799999999999999E-4</c:v>
                </c:pt>
                <c:pt idx="91566" formatCode="0.00E+00">
                  <c:v>4.6799999999999999E-4</c:v>
                </c:pt>
                <c:pt idx="91567" formatCode="0.00E+00">
                  <c:v>4.6799999999999999E-4</c:v>
                </c:pt>
                <c:pt idx="91568" formatCode="0.00E+00">
                  <c:v>4.6799999999999999E-4</c:v>
                </c:pt>
                <c:pt idx="91569" formatCode="0.00E+00">
                  <c:v>4.6799999999999999E-4</c:v>
                </c:pt>
                <c:pt idx="91570" formatCode="0.00E+00">
                  <c:v>4.6799999999999999E-4</c:v>
                </c:pt>
                <c:pt idx="91571" formatCode="0.00E+00">
                  <c:v>4.6799999999999999E-4</c:v>
                </c:pt>
                <c:pt idx="91572" formatCode="0.00E+00">
                  <c:v>4.6799999999999999E-4</c:v>
                </c:pt>
                <c:pt idx="91573" formatCode="0.00E+00">
                  <c:v>4.6799999999999999E-4</c:v>
                </c:pt>
                <c:pt idx="91574" formatCode="0.00E+00">
                  <c:v>4.6799999999999999E-4</c:v>
                </c:pt>
                <c:pt idx="91575" formatCode="0.00E+00">
                  <c:v>4.6799999999999999E-4</c:v>
                </c:pt>
                <c:pt idx="91576" formatCode="0.00E+00">
                  <c:v>4.6799999999999999E-4</c:v>
                </c:pt>
                <c:pt idx="91577" formatCode="0.00E+00">
                  <c:v>4.6799999999999999E-4</c:v>
                </c:pt>
                <c:pt idx="91578" formatCode="0.00E+00">
                  <c:v>4.6799999999999999E-4</c:v>
                </c:pt>
                <c:pt idx="91579" formatCode="0.00E+00">
                  <c:v>4.6799999999999999E-4</c:v>
                </c:pt>
                <c:pt idx="91580" formatCode="0.00E+00">
                  <c:v>4.6799999999999999E-4</c:v>
                </c:pt>
                <c:pt idx="91581" formatCode="0.00E+00">
                  <c:v>4.6799999999999999E-4</c:v>
                </c:pt>
                <c:pt idx="91582" formatCode="0.00E+00">
                  <c:v>4.6799999999999999E-4</c:v>
                </c:pt>
                <c:pt idx="91583" formatCode="0.00E+00">
                  <c:v>4.6799999999999999E-4</c:v>
                </c:pt>
                <c:pt idx="91584" formatCode="0.00E+00">
                  <c:v>4.6799999999999999E-4</c:v>
                </c:pt>
                <c:pt idx="91585" formatCode="0.00E+00">
                  <c:v>4.6799999999999999E-4</c:v>
                </c:pt>
                <c:pt idx="91586" formatCode="0.00E+00">
                  <c:v>4.6799999999999999E-4</c:v>
                </c:pt>
                <c:pt idx="91587" formatCode="0.00E+00">
                  <c:v>4.6799999999999999E-4</c:v>
                </c:pt>
                <c:pt idx="91588" formatCode="0.00E+00">
                  <c:v>4.6799999999999999E-4</c:v>
                </c:pt>
                <c:pt idx="91589" formatCode="0.00E+00">
                  <c:v>4.6799999999999999E-4</c:v>
                </c:pt>
                <c:pt idx="91590" formatCode="0.00E+00">
                  <c:v>4.6799999999999999E-4</c:v>
                </c:pt>
                <c:pt idx="91591" formatCode="0.00E+00">
                  <c:v>4.6799999999999999E-4</c:v>
                </c:pt>
                <c:pt idx="91592" formatCode="0.00E+00">
                  <c:v>4.6799999999999999E-4</c:v>
                </c:pt>
                <c:pt idx="91593" formatCode="0.00E+00">
                  <c:v>4.6799999999999999E-4</c:v>
                </c:pt>
                <c:pt idx="91594" formatCode="0.00E+00">
                  <c:v>4.6799999999999999E-4</c:v>
                </c:pt>
                <c:pt idx="91595" formatCode="0.00E+00">
                  <c:v>4.6799999999999999E-4</c:v>
                </c:pt>
                <c:pt idx="91596" formatCode="0.00E+00">
                  <c:v>4.6799999999999999E-4</c:v>
                </c:pt>
                <c:pt idx="91597" formatCode="0.00E+00">
                  <c:v>4.6799999999999999E-4</c:v>
                </c:pt>
                <c:pt idx="91598" formatCode="0.00E+00">
                  <c:v>4.6799999999999999E-4</c:v>
                </c:pt>
                <c:pt idx="91599" formatCode="0.00E+00">
                  <c:v>4.6799999999999999E-4</c:v>
                </c:pt>
                <c:pt idx="91600" formatCode="0.00E+00">
                  <c:v>4.6799999999999999E-4</c:v>
                </c:pt>
                <c:pt idx="91601" formatCode="0.00E+00">
                  <c:v>4.6799999999999999E-4</c:v>
                </c:pt>
                <c:pt idx="91602" formatCode="0.00E+00">
                  <c:v>4.6799999999999999E-4</c:v>
                </c:pt>
                <c:pt idx="91603" formatCode="0.00E+00">
                  <c:v>4.6799999999999999E-4</c:v>
                </c:pt>
                <c:pt idx="91604" formatCode="0.00E+00">
                  <c:v>4.6799999999999999E-4</c:v>
                </c:pt>
                <c:pt idx="91605" formatCode="0.00E+00">
                  <c:v>4.6799999999999999E-4</c:v>
                </c:pt>
                <c:pt idx="91606" formatCode="0.00E+00">
                  <c:v>4.6799999999999999E-4</c:v>
                </c:pt>
                <c:pt idx="91607" formatCode="0.00E+00">
                  <c:v>4.6799999999999999E-4</c:v>
                </c:pt>
                <c:pt idx="91608" formatCode="0.00E+00">
                  <c:v>4.6799999999999999E-4</c:v>
                </c:pt>
                <c:pt idx="91609" formatCode="0.00E+00">
                  <c:v>4.6799999999999999E-4</c:v>
                </c:pt>
                <c:pt idx="91610" formatCode="0.00E+00">
                  <c:v>4.6799999999999999E-4</c:v>
                </c:pt>
                <c:pt idx="91611" formatCode="0.00E+00">
                  <c:v>4.6799999999999999E-4</c:v>
                </c:pt>
                <c:pt idx="91612" formatCode="0.00E+00">
                  <c:v>4.6799999999999999E-4</c:v>
                </c:pt>
                <c:pt idx="91613" formatCode="0.00E+00">
                  <c:v>4.6799999999999999E-4</c:v>
                </c:pt>
                <c:pt idx="91614" formatCode="0.00E+00">
                  <c:v>4.6799999999999999E-4</c:v>
                </c:pt>
                <c:pt idx="91615" formatCode="0.00E+00">
                  <c:v>4.6799999999999999E-4</c:v>
                </c:pt>
                <c:pt idx="91616" formatCode="0.00E+00">
                  <c:v>4.6799999999999999E-4</c:v>
                </c:pt>
                <c:pt idx="91617" formatCode="0.00E+00">
                  <c:v>4.6799999999999999E-4</c:v>
                </c:pt>
                <c:pt idx="91618" formatCode="0.00E+00">
                  <c:v>4.6799999999999999E-4</c:v>
                </c:pt>
                <c:pt idx="91619" formatCode="0.00E+00">
                  <c:v>4.6799999999999999E-4</c:v>
                </c:pt>
                <c:pt idx="91620" formatCode="0.00E+00">
                  <c:v>4.6799999999999999E-4</c:v>
                </c:pt>
                <c:pt idx="91621" formatCode="0.00E+00">
                  <c:v>4.6799999999999999E-4</c:v>
                </c:pt>
                <c:pt idx="91622" formatCode="0.00E+00">
                  <c:v>4.6799999999999999E-4</c:v>
                </c:pt>
                <c:pt idx="91623" formatCode="0.00E+00">
                  <c:v>4.6799999999999999E-4</c:v>
                </c:pt>
                <c:pt idx="91624" formatCode="0.00E+00">
                  <c:v>4.6799999999999999E-4</c:v>
                </c:pt>
                <c:pt idx="91625" formatCode="0.00E+00">
                  <c:v>4.6799999999999999E-4</c:v>
                </c:pt>
                <c:pt idx="91626" formatCode="0.00E+00">
                  <c:v>4.6799999999999999E-4</c:v>
                </c:pt>
                <c:pt idx="91627" formatCode="0.00E+00">
                  <c:v>4.6799999999999999E-4</c:v>
                </c:pt>
                <c:pt idx="91628" formatCode="0.00E+00">
                  <c:v>4.6799999999999999E-4</c:v>
                </c:pt>
                <c:pt idx="91629" formatCode="0.00E+00">
                  <c:v>4.6799999999999999E-4</c:v>
                </c:pt>
                <c:pt idx="91630" formatCode="0.00E+00">
                  <c:v>4.6799999999999999E-4</c:v>
                </c:pt>
                <c:pt idx="91631" formatCode="0.00E+00">
                  <c:v>4.6799999999999999E-4</c:v>
                </c:pt>
                <c:pt idx="91632" formatCode="0.00E+00">
                  <c:v>4.6700000000000002E-4</c:v>
                </c:pt>
                <c:pt idx="91633" formatCode="0.00E+00">
                  <c:v>4.6799999999999999E-4</c:v>
                </c:pt>
                <c:pt idx="91634" formatCode="0.00E+00">
                  <c:v>4.6700000000000002E-4</c:v>
                </c:pt>
                <c:pt idx="91635" formatCode="0.00E+00">
                  <c:v>4.6700000000000002E-4</c:v>
                </c:pt>
                <c:pt idx="91636" formatCode="0.00E+00">
                  <c:v>4.6799999999999999E-4</c:v>
                </c:pt>
                <c:pt idx="91637" formatCode="0.00E+00">
                  <c:v>4.6799999999999999E-4</c:v>
                </c:pt>
                <c:pt idx="91638" formatCode="0.00E+00">
                  <c:v>4.6700000000000002E-4</c:v>
                </c:pt>
                <c:pt idx="91639" formatCode="0.00E+00">
                  <c:v>4.6700000000000002E-4</c:v>
                </c:pt>
                <c:pt idx="91640" formatCode="0.00E+00">
                  <c:v>4.6700000000000002E-4</c:v>
                </c:pt>
                <c:pt idx="91641" formatCode="0.00E+00">
                  <c:v>4.6700000000000002E-4</c:v>
                </c:pt>
                <c:pt idx="91642" formatCode="0.00E+00">
                  <c:v>4.6700000000000002E-4</c:v>
                </c:pt>
                <c:pt idx="91643" formatCode="0.00E+00">
                  <c:v>4.6700000000000002E-4</c:v>
                </c:pt>
                <c:pt idx="91644" formatCode="0.00E+00">
                  <c:v>4.6700000000000002E-4</c:v>
                </c:pt>
                <c:pt idx="91645" formatCode="0.00E+00">
                  <c:v>4.6700000000000002E-4</c:v>
                </c:pt>
                <c:pt idx="91646" formatCode="0.00E+00">
                  <c:v>4.6700000000000002E-4</c:v>
                </c:pt>
                <c:pt idx="91647" formatCode="0.00E+00">
                  <c:v>4.6700000000000002E-4</c:v>
                </c:pt>
                <c:pt idx="91648" formatCode="0.00E+00">
                  <c:v>4.6700000000000002E-4</c:v>
                </c:pt>
                <c:pt idx="91649" formatCode="0.00E+00">
                  <c:v>4.6700000000000002E-4</c:v>
                </c:pt>
                <c:pt idx="91650" formatCode="0.00E+00">
                  <c:v>4.6700000000000002E-4</c:v>
                </c:pt>
                <c:pt idx="91651" formatCode="0.00E+00">
                  <c:v>4.6700000000000002E-4</c:v>
                </c:pt>
                <c:pt idx="91652" formatCode="0.00E+00">
                  <c:v>4.6700000000000002E-4</c:v>
                </c:pt>
                <c:pt idx="91653" formatCode="0.00E+00">
                  <c:v>4.6700000000000002E-4</c:v>
                </c:pt>
                <c:pt idx="91654" formatCode="0.00E+00">
                  <c:v>4.6700000000000002E-4</c:v>
                </c:pt>
                <c:pt idx="91655" formatCode="0.00E+00">
                  <c:v>4.6700000000000002E-4</c:v>
                </c:pt>
                <c:pt idx="91656" formatCode="0.00E+00">
                  <c:v>4.6700000000000002E-4</c:v>
                </c:pt>
                <c:pt idx="91657" formatCode="0.00E+00">
                  <c:v>4.6700000000000002E-4</c:v>
                </c:pt>
                <c:pt idx="91658" formatCode="0.00E+00">
                  <c:v>4.6700000000000002E-4</c:v>
                </c:pt>
                <c:pt idx="91659" formatCode="0.00E+00">
                  <c:v>4.6700000000000002E-4</c:v>
                </c:pt>
                <c:pt idx="91660" formatCode="0.00E+00">
                  <c:v>4.6700000000000002E-4</c:v>
                </c:pt>
                <c:pt idx="91661" formatCode="0.00E+00">
                  <c:v>4.6700000000000002E-4</c:v>
                </c:pt>
                <c:pt idx="91662" formatCode="0.00E+00">
                  <c:v>4.6700000000000002E-4</c:v>
                </c:pt>
                <c:pt idx="91663" formatCode="0.00E+00">
                  <c:v>4.6700000000000002E-4</c:v>
                </c:pt>
                <c:pt idx="91664" formatCode="0.00E+00">
                  <c:v>4.6700000000000002E-4</c:v>
                </c:pt>
                <c:pt idx="91665" formatCode="0.00E+00">
                  <c:v>4.6700000000000002E-4</c:v>
                </c:pt>
                <c:pt idx="91666" formatCode="0.00E+00">
                  <c:v>4.6700000000000002E-4</c:v>
                </c:pt>
                <c:pt idx="91667" formatCode="0.00E+00">
                  <c:v>4.6700000000000002E-4</c:v>
                </c:pt>
                <c:pt idx="91668" formatCode="0.00E+00">
                  <c:v>4.6700000000000002E-4</c:v>
                </c:pt>
                <c:pt idx="91669" formatCode="0.00E+00">
                  <c:v>4.6700000000000002E-4</c:v>
                </c:pt>
                <c:pt idx="91670" formatCode="0.00E+00">
                  <c:v>4.6700000000000002E-4</c:v>
                </c:pt>
                <c:pt idx="91671" formatCode="0.00E+00">
                  <c:v>4.6700000000000002E-4</c:v>
                </c:pt>
                <c:pt idx="91672" formatCode="0.00E+00">
                  <c:v>4.6700000000000002E-4</c:v>
                </c:pt>
                <c:pt idx="91673" formatCode="0.00E+00">
                  <c:v>4.6700000000000002E-4</c:v>
                </c:pt>
                <c:pt idx="91674" formatCode="0.00E+00">
                  <c:v>4.6700000000000002E-4</c:v>
                </c:pt>
                <c:pt idx="91675" formatCode="0.00E+00">
                  <c:v>4.6700000000000002E-4</c:v>
                </c:pt>
                <c:pt idx="91676" formatCode="0.00E+00">
                  <c:v>4.6700000000000002E-4</c:v>
                </c:pt>
                <c:pt idx="91677" formatCode="0.00E+00">
                  <c:v>4.6700000000000002E-4</c:v>
                </c:pt>
                <c:pt idx="91678" formatCode="0.00E+00">
                  <c:v>4.6700000000000002E-4</c:v>
                </c:pt>
                <c:pt idx="91679" formatCode="0.00E+00">
                  <c:v>4.6700000000000002E-4</c:v>
                </c:pt>
                <c:pt idx="91680" formatCode="0.00E+00">
                  <c:v>4.6700000000000002E-4</c:v>
                </c:pt>
                <c:pt idx="91681" formatCode="0.00E+00">
                  <c:v>4.6700000000000002E-4</c:v>
                </c:pt>
                <c:pt idx="91682" formatCode="0.00E+00">
                  <c:v>4.6700000000000002E-4</c:v>
                </c:pt>
                <c:pt idx="91683" formatCode="0.00E+00">
                  <c:v>4.6700000000000002E-4</c:v>
                </c:pt>
                <c:pt idx="91684" formatCode="0.00E+00">
                  <c:v>4.6700000000000002E-4</c:v>
                </c:pt>
                <c:pt idx="91685" formatCode="0.00E+00">
                  <c:v>4.6700000000000002E-4</c:v>
                </c:pt>
                <c:pt idx="91686" formatCode="0.00E+00">
                  <c:v>4.6700000000000002E-4</c:v>
                </c:pt>
                <c:pt idx="91687" formatCode="0.00E+00">
                  <c:v>4.6700000000000002E-4</c:v>
                </c:pt>
                <c:pt idx="91688" formatCode="0.00E+00">
                  <c:v>4.6700000000000002E-4</c:v>
                </c:pt>
                <c:pt idx="91689" formatCode="0.00E+00">
                  <c:v>4.6700000000000002E-4</c:v>
                </c:pt>
                <c:pt idx="91690" formatCode="0.00E+00">
                  <c:v>4.6700000000000002E-4</c:v>
                </c:pt>
                <c:pt idx="91691" formatCode="0.00E+00">
                  <c:v>4.6700000000000002E-4</c:v>
                </c:pt>
                <c:pt idx="91692" formatCode="0.00E+00">
                  <c:v>4.6700000000000002E-4</c:v>
                </c:pt>
                <c:pt idx="91693" formatCode="0.00E+00">
                  <c:v>4.6700000000000002E-4</c:v>
                </c:pt>
                <c:pt idx="91694" formatCode="0.00E+00">
                  <c:v>4.6700000000000002E-4</c:v>
                </c:pt>
                <c:pt idx="91695" formatCode="0.00E+00">
                  <c:v>4.6700000000000002E-4</c:v>
                </c:pt>
                <c:pt idx="91696" formatCode="0.00E+00">
                  <c:v>4.6700000000000002E-4</c:v>
                </c:pt>
                <c:pt idx="91697" formatCode="0.00E+00">
                  <c:v>4.6700000000000002E-4</c:v>
                </c:pt>
                <c:pt idx="91698" formatCode="0.00E+00">
                  <c:v>4.6700000000000002E-4</c:v>
                </c:pt>
                <c:pt idx="91699" formatCode="0.00E+00">
                  <c:v>4.6700000000000002E-4</c:v>
                </c:pt>
                <c:pt idx="91700" formatCode="0.00E+00">
                  <c:v>4.6700000000000002E-4</c:v>
                </c:pt>
                <c:pt idx="91701" formatCode="0.00E+00">
                  <c:v>4.6700000000000002E-4</c:v>
                </c:pt>
                <c:pt idx="91702" formatCode="0.00E+00">
                  <c:v>4.6700000000000002E-4</c:v>
                </c:pt>
                <c:pt idx="91703" formatCode="0.00E+00">
                  <c:v>4.6700000000000002E-4</c:v>
                </c:pt>
                <c:pt idx="91704" formatCode="0.00E+00">
                  <c:v>4.6700000000000002E-4</c:v>
                </c:pt>
                <c:pt idx="91705" formatCode="0.00E+00">
                  <c:v>4.6700000000000002E-4</c:v>
                </c:pt>
                <c:pt idx="91706" formatCode="0.00E+00">
                  <c:v>4.66E-4</c:v>
                </c:pt>
                <c:pt idx="91707" formatCode="0.00E+00">
                  <c:v>4.66E-4</c:v>
                </c:pt>
                <c:pt idx="91708" formatCode="0.00E+00">
                  <c:v>4.6700000000000002E-4</c:v>
                </c:pt>
                <c:pt idx="91709" formatCode="0.00E+00">
                  <c:v>4.66E-4</c:v>
                </c:pt>
                <c:pt idx="91710" formatCode="0.00E+00">
                  <c:v>4.66E-4</c:v>
                </c:pt>
                <c:pt idx="91711" formatCode="0.00E+00">
                  <c:v>4.66E-4</c:v>
                </c:pt>
                <c:pt idx="91712" formatCode="0.00E+00">
                  <c:v>4.66E-4</c:v>
                </c:pt>
                <c:pt idx="91713" formatCode="0.00E+00">
                  <c:v>4.66E-4</c:v>
                </c:pt>
                <c:pt idx="91714" formatCode="0.00E+00">
                  <c:v>4.6700000000000002E-4</c:v>
                </c:pt>
                <c:pt idx="91715" formatCode="0.00E+00">
                  <c:v>4.6700000000000002E-4</c:v>
                </c:pt>
                <c:pt idx="91716" formatCode="0.00E+00">
                  <c:v>4.66E-4</c:v>
                </c:pt>
                <c:pt idx="91717" formatCode="0.00E+00">
                  <c:v>4.66E-4</c:v>
                </c:pt>
                <c:pt idx="91718" formatCode="0.00E+00">
                  <c:v>4.66E-4</c:v>
                </c:pt>
                <c:pt idx="91719" formatCode="0.00E+00">
                  <c:v>4.66E-4</c:v>
                </c:pt>
                <c:pt idx="91720" formatCode="0.00E+00">
                  <c:v>4.66E-4</c:v>
                </c:pt>
                <c:pt idx="91721" formatCode="0.00E+00">
                  <c:v>4.66E-4</c:v>
                </c:pt>
                <c:pt idx="91722" formatCode="0.00E+00">
                  <c:v>4.66E-4</c:v>
                </c:pt>
                <c:pt idx="91723" formatCode="0.00E+00">
                  <c:v>4.66E-4</c:v>
                </c:pt>
                <c:pt idx="91724" formatCode="0.00E+00">
                  <c:v>4.66E-4</c:v>
                </c:pt>
                <c:pt idx="91725" formatCode="0.00E+00">
                  <c:v>4.66E-4</c:v>
                </c:pt>
                <c:pt idx="91726" formatCode="0.00E+00">
                  <c:v>4.66E-4</c:v>
                </c:pt>
                <c:pt idx="91727" formatCode="0.00E+00">
                  <c:v>4.66E-4</c:v>
                </c:pt>
                <c:pt idx="91728" formatCode="0.00E+00">
                  <c:v>4.66E-4</c:v>
                </c:pt>
                <c:pt idx="91729" formatCode="0.00E+00">
                  <c:v>4.66E-4</c:v>
                </c:pt>
                <c:pt idx="91730" formatCode="0.00E+00">
                  <c:v>4.66E-4</c:v>
                </c:pt>
                <c:pt idx="91731" formatCode="0.00E+00">
                  <c:v>4.66E-4</c:v>
                </c:pt>
                <c:pt idx="91732" formatCode="0.00E+00">
                  <c:v>4.66E-4</c:v>
                </c:pt>
                <c:pt idx="91733" formatCode="0.00E+00">
                  <c:v>4.66E-4</c:v>
                </c:pt>
                <c:pt idx="91734" formatCode="0.00E+00">
                  <c:v>4.66E-4</c:v>
                </c:pt>
                <c:pt idx="91735" formatCode="0.00E+00">
                  <c:v>4.66E-4</c:v>
                </c:pt>
                <c:pt idx="91736" formatCode="0.00E+00">
                  <c:v>4.66E-4</c:v>
                </c:pt>
                <c:pt idx="91737" formatCode="0.00E+00">
                  <c:v>4.66E-4</c:v>
                </c:pt>
                <c:pt idx="91738" formatCode="0.00E+00">
                  <c:v>4.66E-4</c:v>
                </c:pt>
                <c:pt idx="91739" formatCode="0.00E+00">
                  <c:v>4.66E-4</c:v>
                </c:pt>
                <c:pt idx="91740" formatCode="0.00E+00">
                  <c:v>4.66E-4</c:v>
                </c:pt>
                <c:pt idx="91741" formatCode="0.00E+00">
                  <c:v>4.66E-4</c:v>
                </c:pt>
                <c:pt idx="91742" formatCode="0.00E+00">
                  <c:v>4.66E-4</c:v>
                </c:pt>
                <c:pt idx="91743" formatCode="0.00E+00">
                  <c:v>4.66E-4</c:v>
                </c:pt>
                <c:pt idx="91744" formatCode="0.00E+00">
                  <c:v>4.66E-4</c:v>
                </c:pt>
                <c:pt idx="91745" formatCode="0.00E+00">
                  <c:v>4.66E-4</c:v>
                </c:pt>
                <c:pt idx="91746" formatCode="0.00E+00">
                  <c:v>4.66E-4</c:v>
                </c:pt>
                <c:pt idx="91747" formatCode="0.00E+00">
                  <c:v>4.66E-4</c:v>
                </c:pt>
                <c:pt idx="91748" formatCode="0.00E+00">
                  <c:v>4.66E-4</c:v>
                </c:pt>
                <c:pt idx="91749" formatCode="0.00E+00">
                  <c:v>4.66E-4</c:v>
                </c:pt>
                <c:pt idx="91750" formatCode="0.00E+00">
                  <c:v>4.66E-4</c:v>
                </c:pt>
                <c:pt idx="91751" formatCode="0.00E+00">
                  <c:v>4.66E-4</c:v>
                </c:pt>
                <c:pt idx="91752" formatCode="0.00E+00">
                  <c:v>4.66E-4</c:v>
                </c:pt>
                <c:pt idx="91753" formatCode="0.00E+00">
                  <c:v>4.66E-4</c:v>
                </c:pt>
                <c:pt idx="91754" formatCode="0.00E+00">
                  <c:v>4.66E-4</c:v>
                </c:pt>
                <c:pt idx="91755" formatCode="0.00E+00">
                  <c:v>4.66E-4</c:v>
                </c:pt>
                <c:pt idx="91756" formatCode="0.00E+00">
                  <c:v>4.66E-4</c:v>
                </c:pt>
                <c:pt idx="91757" formatCode="0.00E+00">
                  <c:v>4.66E-4</c:v>
                </c:pt>
                <c:pt idx="91758" formatCode="0.00E+00">
                  <c:v>4.66E-4</c:v>
                </c:pt>
                <c:pt idx="91759" formatCode="0.00E+00">
                  <c:v>4.66E-4</c:v>
                </c:pt>
                <c:pt idx="91760" formatCode="0.00E+00">
                  <c:v>4.66E-4</c:v>
                </c:pt>
                <c:pt idx="91761" formatCode="0.00E+00">
                  <c:v>4.66E-4</c:v>
                </c:pt>
                <c:pt idx="91762" formatCode="0.00E+00">
                  <c:v>4.66E-4</c:v>
                </c:pt>
                <c:pt idx="91763" formatCode="0.00E+00">
                  <c:v>4.66E-4</c:v>
                </c:pt>
                <c:pt idx="91764" formatCode="0.00E+00">
                  <c:v>4.66E-4</c:v>
                </c:pt>
                <c:pt idx="91765" formatCode="0.00E+00">
                  <c:v>4.66E-4</c:v>
                </c:pt>
                <c:pt idx="91766" formatCode="0.00E+00">
                  <c:v>4.66E-4</c:v>
                </c:pt>
                <c:pt idx="91767" formatCode="0.00E+00">
                  <c:v>4.66E-4</c:v>
                </c:pt>
                <c:pt idx="91768" formatCode="0.00E+00">
                  <c:v>4.66E-4</c:v>
                </c:pt>
                <c:pt idx="91769" formatCode="0.00E+00">
                  <c:v>4.66E-4</c:v>
                </c:pt>
                <c:pt idx="91770" formatCode="0.00E+00">
                  <c:v>4.66E-4</c:v>
                </c:pt>
                <c:pt idx="91771" formatCode="0.00E+00">
                  <c:v>4.66E-4</c:v>
                </c:pt>
                <c:pt idx="91772" formatCode="0.00E+00">
                  <c:v>4.66E-4</c:v>
                </c:pt>
                <c:pt idx="91773" formatCode="0.00E+00">
                  <c:v>4.6500000000000003E-4</c:v>
                </c:pt>
                <c:pt idx="91774" formatCode="0.00E+00">
                  <c:v>4.66E-4</c:v>
                </c:pt>
                <c:pt idx="91775" formatCode="0.00E+00">
                  <c:v>4.66E-4</c:v>
                </c:pt>
                <c:pt idx="91776" formatCode="0.00E+00">
                  <c:v>4.66E-4</c:v>
                </c:pt>
                <c:pt idx="91777" formatCode="0.00E+00">
                  <c:v>4.66E-4</c:v>
                </c:pt>
                <c:pt idx="91778" formatCode="0.00E+00">
                  <c:v>4.66E-4</c:v>
                </c:pt>
                <c:pt idx="91779" formatCode="0.00E+00">
                  <c:v>4.66E-4</c:v>
                </c:pt>
                <c:pt idx="91780" formatCode="0.00E+00">
                  <c:v>4.66E-4</c:v>
                </c:pt>
                <c:pt idx="91781" formatCode="0.00E+00">
                  <c:v>4.66E-4</c:v>
                </c:pt>
                <c:pt idx="91782" formatCode="0.00E+00">
                  <c:v>4.66E-4</c:v>
                </c:pt>
                <c:pt idx="91783" formatCode="0.00E+00">
                  <c:v>4.66E-4</c:v>
                </c:pt>
                <c:pt idx="91784" formatCode="0.00E+00">
                  <c:v>4.66E-4</c:v>
                </c:pt>
                <c:pt idx="91785" formatCode="0.00E+00">
                  <c:v>4.66E-4</c:v>
                </c:pt>
                <c:pt idx="91786" formatCode="0.00E+00">
                  <c:v>4.66E-4</c:v>
                </c:pt>
                <c:pt idx="91787" formatCode="0.00E+00">
                  <c:v>4.66E-4</c:v>
                </c:pt>
                <c:pt idx="91788" formatCode="0.00E+00">
                  <c:v>4.6500000000000003E-4</c:v>
                </c:pt>
                <c:pt idx="91789" formatCode="0.00E+00">
                  <c:v>4.6500000000000003E-4</c:v>
                </c:pt>
                <c:pt idx="91790" formatCode="0.00E+00">
                  <c:v>4.6500000000000003E-4</c:v>
                </c:pt>
                <c:pt idx="91791" formatCode="0.00E+00">
                  <c:v>4.6500000000000003E-4</c:v>
                </c:pt>
                <c:pt idx="91792" formatCode="0.00E+00">
                  <c:v>4.6500000000000003E-4</c:v>
                </c:pt>
                <c:pt idx="91793" formatCode="0.00E+00">
                  <c:v>4.6500000000000003E-4</c:v>
                </c:pt>
                <c:pt idx="91794" formatCode="0.00E+00">
                  <c:v>4.6500000000000003E-4</c:v>
                </c:pt>
                <c:pt idx="91795" formatCode="0.00E+00">
                  <c:v>4.6500000000000003E-4</c:v>
                </c:pt>
                <c:pt idx="91796" formatCode="0.00E+00">
                  <c:v>4.6500000000000003E-4</c:v>
                </c:pt>
                <c:pt idx="91797" formatCode="0.00E+00">
                  <c:v>4.6500000000000003E-4</c:v>
                </c:pt>
                <c:pt idx="91798" formatCode="0.00E+00">
                  <c:v>4.6500000000000003E-4</c:v>
                </c:pt>
                <c:pt idx="91799" formatCode="0.00E+00">
                  <c:v>4.6500000000000003E-4</c:v>
                </c:pt>
                <c:pt idx="91800" formatCode="0.00E+00">
                  <c:v>4.6500000000000003E-4</c:v>
                </c:pt>
                <c:pt idx="91801" formatCode="0.00E+00">
                  <c:v>4.6500000000000003E-4</c:v>
                </c:pt>
                <c:pt idx="91802" formatCode="0.00E+00">
                  <c:v>4.6500000000000003E-4</c:v>
                </c:pt>
                <c:pt idx="91803" formatCode="0.00E+00">
                  <c:v>4.6500000000000003E-4</c:v>
                </c:pt>
                <c:pt idx="91804" formatCode="0.00E+00">
                  <c:v>4.6500000000000003E-4</c:v>
                </c:pt>
                <c:pt idx="91805" formatCode="0.00E+00">
                  <c:v>4.6500000000000003E-4</c:v>
                </c:pt>
                <c:pt idx="91806" formatCode="0.00E+00">
                  <c:v>4.6500000000000003E-4</c:v>
                </c:pt>
                <c:pt idx="91807" formatCode="0.00E+00">
                  <c:v>4.66E-4</c:v>
                </c:pt>
                <c:pt idx="91808" formatCode="0.00E+00">
                  <c:v>4.6500000000000003E-4</c:v>
                </c:pt>
                <c:pt idx="91809" formatCode="0.00E+00">
                  <c:v>4.6500000000000003E-4</c:v>
                </c:pt>
                <c:pt idx="91810" formatCode="0.00E+00">
                  <c:v>4.6500000000000003E-4</c:v>
                </c:pt>
                <c:pt idx="91811" formatCode="0.00E+00">
                  <c:v>4.6500000000000003E-4</c:v>
                </c:pt>
                <c:pt idx="91812" formatCode="0.00E+00">
                  <c:v>4.6500000000000003E-4</c:v>
                </c:pt>
                <c:pt idx="91813" formatCode="0.00E+00">
                  <c:v>4.6500000000000003E-4</c:v>
                </c:pt>
                <c:pt idx="91814" formatCode="0.00E+00">
                  <c:v>4.6500000000000003E-4</c:v>
                </c:pt>
                <c:pt idx="91815" formatCode="0.00E+00">
                  <c:v>4.6500000000000003E-4</c:v>
                </c:pt>
                <c:pt idx="91816" formatCode="0.00E+00">
                  <c:v>4.6500000000000003E-4</c:v>
                </c:pt>
                <c:pt idx="91817" formatCode="0.00E+00">
                  <c:v>4.6500000000000003E-4</c:v>
                </c:pt>
                <c:pt idx="91818" formatCode="0.00E+00">
                  <c:v>4.6500000000000003E-4</c:v>
                </c:pt>
                <c:pt idx="91819" formatCode="0.00E+00">
                  <c:v>4.6500000000000003E-4</c:v>
                </c:pt>
                <c:pt idx="91820" formatCode="0.00E+00">
                  <c:v>4.6500000000000003E-4</c:v>
                </c:pt>
                <c:pt idx="91821" formatCode="0.00E+00">
                  <c:v>4.6500000000000003E-4</c:v>
                </c:pt>
                <c:pt idx="91822" formatCode="0.00E+00">
                  <c:v>4.6500000000000003E-4</c:v>
                </c:pt>
                <c:pt idx="91823" formatCode="0.00E+00">
                  <c:v>4.6500000000000003E-4</c:v>
                </c:pt>
                <c:pt idx="91824" formatCode="0.00E+00">
                  <c:v>4.6500000000000003E-4</c:v>
                </c:pt>
                <c:pt idx="91825" formatCode="0.00E+00">
                  <c:v>4.6500000000000003E-4</c:v>
                </c:pt>
                <c:pt idx="91826" formatCode="0.00E+00">
                  <c:v>4.6500000000000003E-4</c:v>
                </c:pt>
                <c:pt idx="91827" formatCode="0.00E+00">
                  <c:v>4.6500000000000003E-4</c:v>
                </c:pt>
                <c:pt idx="91828" formatCode="0.00E+00">
                  <c:v>4.6500000000000003E-4</c:v>
                </c:pt>
                <c:pt idx="91829" formatCode="0.00E+00">
                  <c:v>4.6500000000000003E-4</c:v>
                </c:pt>
                <c:pt idx="91830" formatCode="0.00E+00">
                  <c:v>4.6500000000000003E-4</c:v>
                </c:pt>
                <c:pt idx="91831" formatCode="0.00E+00">
                  <c:v>4.6500000000000003E-4</c:v>
                </c:pt>
                <c:pt idx="91832" formatCode="0.00E+00">
                  <c:v>4.6500000000000003E-4</c:v>
                </c:pt>
                <c:pt idx="91833" formatCode="0.00E+00">
                  <c:v>4.6500000000000003E-4</c:v>
                </c:pt>
                <c:pt idx="91834" formatCode="0.00E+00">
                  <c:v>4.6500000000000003E-4</c:v>
                </c:pt>
                <c:pt idx="91835" formatCode="0.00E+00">
                  <c:v>4.6500000000000003E-4</c:v>
                </c:pt>
                <c:pt idx="91836" formatCode="0.00E+00">
                  <c:v>4.6500000000000003E-4</c:v>
                </c:pt>
                <c:pt idx="91837" formatCode="0.00E+00">
                  <c:v>4.6500000000000003E-4</c:v>
                </c:pt>
                <c:pt idx="91838" formatCode="0.00E+00">
                  <c:v>4.6500000000000003E-4</c:v>
                </c:pt>
                <c:pt idx="91839" formatCode="0.00E+00">
                  <c:v>4.6500000000000003E-4</c:v>
                </c:pt>
                <c:pt idx="91840" formatCode="0.00E+00">
                  <c:v>4.6500000000000003E-4</c:v>
                </c:pt>
                <c:pt idx="91841" formatCode="0.00E+00">
                  <c:v>4.6500000000000003E-4</c:v>
                </c:pt>
                <c:pt idx="91842" formatCode="0.00E+00">
                  <c:v>4.6500000000000003E-4</c:v>
                </c:pt>
                <c:pt idx="91843" formatCode="0.00E+00">
                  <c:v>4.6500000000000003E-4</c:v>
                </c:pt>
                <c:pt idx="91844" formatCode="0.00E+00">
                  <c:v>4.6500000000000003E-4</c:v>
                </c:pt>
                <c:pt idx="91845" formatCode="0.00E+00">
                  <c:v>4.6500000000000003E-4</c:v>
                </c:pt>
                <c:pt idx="91846" formatCode="0.00E+00">
                  <c:v>4.6500000000000003E-4</c:v>
                </c:pt>
                <c:pt idx="91847" formatCode="0.00E+00">
                  <c:v>4.6500000000000003E-4</c:v>
                </c:pt>
                <c:pt idx="91848" formatCode="0.00E+00">
                  <c:v>4.6500000000000003E-4</c:v>
                </c:pt>
                <c:pt idx="91849" formatCode="0.00E+00">
                  <c:v>4.64E-4</c:v>
                </c:pt>
                <c:pt idx="91850" formatCode="0.00E+00">
                  <c:v>4.6500000000000003E-4</c:v>
                </c:pt>
                <c:pt idx="91851" formatCode="0.00E+00">
                  <c:v>4.6500000000000003E-4</c:v>
                </c:pt>
                <c:pt idx="91852" formatCode="0.00E+00">
                  <c:v>4.6500000000000003E-4</c:v>
                </c:pt>
                <c:pt idx="91853" formatCode="0.00E+00">
                  <c:v>4.6500000000000003E-4</c:v>
                </c:pt>
                <c:pt idx="91854" formatCode="0.00E+00">
                  <c:v>4.6500000000000003E-4</c:v>
                </c:pt>
                <c:pt idx="91855" formatCode="0.00E+00">
                  <c:v>4.6500000000000003E-4</c:v>
                </c:pt>
                <c:pt idx="91856" formatCode="0.00E+00">
                  <c:v>4.6500000000000003E-4</c:v>
                </c:pt>
                <c:pt idx="91857" formatCode="0.00E+00">
                  <c:v>4.6500000000000003E-4</c:v>
                </c:pt>
                <c:pt idx="91858" formatCode="0.00E+00">
                  <c:v>4.6500000000000003E-4</c:v>
                </c:pt>
                <c:pt idx="91859" formatCode="0.00E+00">
                  <c:v>4.6500000000000003E-4</c:v>
                </c:pt>
                <c:pt idx="91860" formatCode="0.00E+00">
                  <c:v>4.6500000000000003E-4</c:v>
                </c:pt>
                <c:pt idx="91861" formatCode="0.00E+00">
                  <c:v>4.6500000000000003E-4</c:v>
                </c:pt>
                <c:pt idx="91862" formatCode="0.00E+00">
                  <c:v>4.64E-4</c:v>
                </c:pt>
                <c:pt idx="91863" formatCode="0.00E+00">
                  <c:v>4.6500000000000003E-4</c:v>
                </c:pt>
                <c:pt idx="91864" formatCode="0.00E+00">
                  <c:v>4.6500000000000003E-4</c:v>
                </c:pt>
                <c:pt idx="91865" formatCode="0.00E+00">
                  <c:v>4.64E-4</c:v>
                </c:pt>
                <c:pt idx="91866" formatCode="0.00E+00">
                  <c:v>4.6500000000000003E-4</c:v>
                </c:pt>
                <c:pt idx="91867" formatCode="0.00E+00">
                  <c:v>4.6500000000000003E-4</c:v>
                </c:pt>
                <c:pt idx="91868" formatCode="0.00E+00">
                  <c:v>4.6500000000000003E-4</c:v>
                </c:pt>
                <c:pt idx="91869" formatCode="0.00E+00">
                  <c:v>4.6500000000000003E-4</c:v>
                </c:pt>
                <c:pt idx="91870" formatCode="0.00E+00">
                  <c:v>4.64E-4</c:v>
                </c:pt>
                <c:pt idx="91871" formatCode="0.00E+00">
                  <c:v>4.64E-4</c:v>
                </c:pt>
                <c:pt idx="91872" formatCode="0.00E+00">
                  <c:v>4.6500000000000003E-4</c:v>
                </c:pt>
                <c:pt idx="91873" formatCode="0.00E+00">
                  <c:v>4.6500000000000003E-4</c:v>
                </c:pt>
                <c:pt idx="91874" formatCode="0.00E+00">
                  <c:v>4.64E-4</c:v>
                </c:pt>
                <c:pt idx="91875" formatCode="0.00E+00">
                  <c:v>4.6500000000000003E-4</c:v>
                </c:pt>
                <c:pt idx="91876" formatCode="0.00E+00">
                  <c:v>4.6500000000000003E-4</c:v>
                </c:pt>
                <c:pt idx="91877" formatCode="0.00E+00">
                  <c:v>4.64E-4</c:v>
                </c:pt>
                <c:pt idx="91878" formatCode="0.00E+00">
                  <c:v>4.6500000000000003E-4</c:v>
                </c:pt>
                <c:pt idx="91879" formatCode="0.00E+00">
                  <c:v>4.64E-4</c:v>
                </c:pt>
                <c:pt idx="91880" formatCode="0.00E+00">
                  <c:v>4.6500000000000003E-4</c:v>
                </c:pt>
                <c:pt idx="91881" formatCode="0.00E+00">
                  <c:v>4.64E-4</c:v>
                </c:pt>
                <c:pt idx="91882" formatCode="0.00E+00">
                  <c:v>4.64E-4</c:v>
                </c:pt>
                <c:pt idx="91883" formatCode="0.00E+00">
                  <c:v>4.64E-4</c:v>
                </c:pt>
                <c:pt idx="91884" formatCode="0.00E+00">
                  <c:v>4.64E-4</c:v>
                </c:pt>
                <c:pt idx="91885" formatCode="0.00E+00">
                  <c:v>4.64E-4</c:v>
                </c:pt>
                <c:pt idx="91886" formatCode="0.00E+00">
                  <c:v>4.64E-4</c:v>
                </c:pt>
                <c:pt idx="91887" formatCode="0.00E+00">
                  <c:v>4.64E-4</c:v>
                </c:pt>
                <c:pt idx="91888" formatCode="0.00E+00">
                  <c:v>4.64E-4</c:v>
                </c:pt>
                <c:pt idx="91889" formatCode="0.00E+00">
                  <c:v>4.6500000000000003E-4</c:v>
                </c:pt>
                <c:pt idx="91890" formatCode="0.00E+00">
                  <c:v>4.64E-4</c:v>
                </c:pt>
                <c:pt idx="91891" formatCode="0.00E+00">
                  <c:v>4.64E-4</c:v>
                </c:pt>
                <c:pt idx="91892" formatCode="0.00E+00">
                  <c:v>4.64E-4</c:v>
                </c:pt>
                <c:pt idx="91893" formatCode="0.00E+00">
                  <c:v>4.64E-4</c:v>
                </c:pt>
                <c:pt idx="91894" formatCode="0.00E+00">
                  <c:v>4.64E-4</c:v>
                </c:pt>
                <c:pt idx="91895" formatCode="0.00E+00">
                  <c:v>4.64E-4</c:v>
                </c:pt>
                <c:pt idx="91896" formatCode="0.00E+00">
                  <c:v>4.64E-4</c:v>
                </c:pt>
                <c:pt idx="91897" formatCode="0.00E+00">
                  <c:v>4.64E-4</c:v>
                </c:pt>
                <c:pt idx="91898" formatCode="0.00E+00">
                  <c:v>4.64E-4</c:v>
                </c:pt>
                <c:pt idx="91899" formatCode="0.00E+00">
                  <c:v>4.64E-4</c:v>
                </c:pt>
                <c:pt idx="91900" formatCode="0.00E+00">
                  <c:v>4.64E-4</c:v>
                </c:pt>
                <c:pt idx="91901" formatCode="0.00E+00">
                  <c:v>4.64E-4</c:v>
                </c:pt>
                <c:pt idx="91902" formatCode="0.00E+00">
                  <c:v>4.64E-4</c:v>
                </c:pt>
                <c:pt idx="91903" formatCode="0.00E+00">
                  <c:v>4.64E-4</c:v>
                </c:pt>
                <c:pt idx="91904" formatCode="0.00E+00">
                  <c:v>4.64E-4</c:v>
                </c:pt>
                <c:pt idx="91905" formatCode="0.00E+00">
                  <c:v>4.64E-4</c:v>
                </c:pt>
                <c:pt idx="91906" formatCode="0.00E+00">
                  <c:v>4.64E-4</c:v>
                </c:pt>
                <c:pt idx="91907" formatCode="0.00E+00">
                  <c:v>4.64E-4</c:v>
                </c:pt>
                <c:pt idx="91908" formatCode="0.00E+00">
                  <c:v>4.64E-4</c:v>
                </c:pt>
                <c:pt idx="91909" formatCode="0.00E+00">
                  <c:v>4.64E-4</c:v>
                </c:pt>
                <c:pt idx="91910" formatCode="0.00E+00">
                  <c:v>4.64E-4</c:v>
                </c:pt>
                <c:pt idx="91911" formatCode="0.00E+00">
                  <c:v>4.64E-4</c:v>
                </c:pt>
                <c:pt idx="91912" formatCode="0.00E+00">
                  <c:v>4.64E-4</c:v>
                </c:pt>
                <c:pt idx="91913" formatCode="0.00E+00">
                  <c:v>4.64E-4</c:v>
                </c:pt>
                <c:pt idx="91914" formatCode="0.00E+00">
                  <c:v>4.64E-4</c:v>
                </c:pt>
                <c:pt idx="91915" formatCode="0.00E+00">
                  <c:v>4.64E-4</c:v>
                </c:pt>
                <c:pt idx="91916" formatCode="0.00E+00">
                  <c:v>4.64E-4</c:v>
                </c:pt>
                <c:pt idx="91917" formatCode="0.00E+00">
                  <c:v>4.64E-4</c:v>
                </c:pt>
                <c:pt idx="91918" formatCode="0.00E+00">
                  <c:v>4.64E-4</c:v>
                </c:pt>
                <c:pt idx="91919" formatCode="0.00E+00">
                  <c:v>4.64E-4</c:v>
                </c:pt>
                <c:pt idx="91920" formatCode="0.00E+00">
                  <c:v>4.64E-4</c:v>
                </c:pt>
                <c:pt idx="91921" formatCode="0.00E+00">
                  <c:v>4.64E-4</c:v>
                </c:pt>
                <c:pt idx="91922" formatCode="0.00E+00">
                  <c:v>4.64E-4</c:v>
                </c:pt>
                <c:pt idx="91923" formatCode="0.00E+00">
                  <c:v>4.64E-4</c:v>
                </c:pt>
                <c:pt idx="91924" formatCode="0.00E+00">
                  <c:v>4.64E-4</c:v>
                </c:pt>
                <c:pt idx="91925" formatCode="0.00E+00">
                  <c:v>4.64E-4</c:v>
                </c:pt>
                <c:pt idx="91926" formatCode="0.00E+00">
                  <c:v>4.64E-4</c:v>
                </c:pt>
                <c:pt idx="91927" formatCode="0.00E+00">
                  <c:v>4.64E-4</c:v>
                </c:pt>
                <c:pt idx="91928" formatCode="0.00E+00">
                  <c:v>4.64E-4</c:v>
                </c:pt>
                <c:pt idx="91929" formatCode="0.00E+00">
                  <c:v>4.64E-4</c:v>
                </c:pt>
                <c:pt idx="91930" formatCode="0.00E+00">
                  <c:v>4.64E-4</c:v>
                </c:pt>
                <c:pt idx="91931" formatCode="0.00E+00">
                  <c:v>4.64E-4</c:v>
                </c:pt>
                <c:pt idx="91932" formatCode="0.00E+00">
                  <c:v>4.64E-4</c:v>
                </c:pt>
                <c:pt idx="91933" formatCode="0.00E+00">
                  <c:v>4.64E-4</c:v>
                </c:pt>
                <c:pt idx="91934" formatCode="0.00E+00">
                  <c:v>4.64E-4</c:v>
                </c:pt>
                <c:pt idx="91935" formatCode="0.00E+00">
                  <c:v>4.64E-4</c:v>
                </c:pt>
                <c:pt idx="91936" formatCode="0.00E+00">
                  <c:v>4.64E-4</c:v>
                </c:pt>
                <c:pt idx="91937" formatCode="0.00E+00">
                  <c:v>4.64E-4</c:v>
                </c:pt>
                <c:pt idx="91938" formatCode="0.00E+00">
                  <c:v>4.64E-4</c:v>
                </c:pt>
                <c:pt idx="91939" formatCode="0.00E+00">
                  <c:v>4.64E-4</c:v>
                </c:pt>
                <c:pt idx="91940" formatCode="0.00E+00">
                  <c:v>4.64E-4</c:v>
                </c:pt>
                <c:pt idx="91941" formatCode="0.00E+00">
                  <c:v>4.64E-4</c:v>
                </c:pt>
                <c:pt idx="91942" formatCode="0.00E+00">
                  <c:v>4.64E-4</c:v>
                </c:pt>
                <c:pt idx="91943" formatCode="0.00E+00">
                  <c:v>4.64E-4</c:v>
                </c:pt>
                <c:pt idx="91944" formatCode="0.00E+00">
                  <c:v>4.64E-4</c:v>
                </c:pt>
                <c:pt idx="91945" formatCode="0.00E+00">
                  <c:v>4.64E-4</c:v>
                </c:pt>
                <c:pt idx="91946" formatCode="0.00E+00">
                  <c:v>4.64E-4</c:v>
                </c:pt>
                <c:pt idx="91947" formatCode="0.00E+00">
                  <c:v>4.64E-4</c:v>
                </c:pt>
                <c:pt idx="91948" formatCode="0.00E+00">
                  <c:v>4.64E-4</c:v>
                </c:pt>
                <c:pt idx="91949" formatCode="0.00E+00">
                  <c:v>4.64E-4</c:v>
                </c:pt>
                <c:pt idx="91950" formatCode="0.00E+00">
                  <c:v>4.64E-4</c:v>
                </c:pt>
                <c:pt idx="91951" formatCode="0.00E+00">
                  <c:v>4.64E-4</c:v>
                </c:pt>
                <c:pt idx="91952" formatCode="0.00E+00">
                  <c:v>4.64E-4</c:v>
                </c:pt>
                <c:pt idx="91953" formatCode="0.00E+00">
                  <c:v>4.64E-4</c:v>
                </c:pt>
                <c:pt idx="91954" formatCode="0.00E+00">
                  <c:v>4.64E-4</c:v>
                </c:pt>
                <c:pt idx="91955" formatCode="0.00E+00">
                  <c:v>4.64E-4</c:v>
                </c:pt>
                <c:pt idx="91956" formatCode="0.00E+00">
                  <c:v>4.64E-4</c:v>
                </c:pt>
                <c:pt idx="91957" formatCode="0.00E+00">
                  <c:v>4.64E-4</c:v>
                </c:pt>
                <c:pt idx="91958" formatCode="0.00E+00">
                  <c:v>4.64E-4</c:v>
                </c:pt>
                <c:pt idx="91959" formatCode="0.00E+00">
                  <c:v>4.64E-4</c:v>
                </c:pt>
                <c:pt idx="91960" formatCode="0.00E+00">
                  <c:v>4.64E-4</c:v>
                </c:pt>
                <c:pt idx="91961" formatCode="0.00E+00">
                  <c:v>4.64E-4</c:v>
                </c:pt>
                <c:pt idx="91962" formatCode="0.00E+00">
                  <c:v>4.64E-4</c:v>
                </c:pt>
                <c:pt idx="91963" formatCode="0.00E+00">
                  <c:v>4.64E-4</c:v>
                </c:pt>
                <c:pt idx="91964" formatCode="0.00E+00">
                  <c:v>4.64E-4</c:v>
                </c:pt>
                <c:pt idx="91965" formatCode="0.00E+00">
                  <c:v>4.64E-4</c:v>
                </c:pt>
                <c:pt idx="91966" formatCode="0.00E+00">
                  <c:v>4.6299999999999998E-4</c:v>
                </c:pt>
                <c:pt idx="91967" formatCode="0.00E+00">
                  <c:v>4.64E-4</c:v>
                </c:pt>
                <c:pt idx="91968" formatCode="0.00E+00">
                  <c:v>4.6299999999999998E-4</c:v>
                </c:pt>
                <c:pt idx="91969" formatCode="0.00E+00">
                  <c:v>4.64E-4</c:v>
                </c:pt>
                <c:pt idx="91970" formatCode="0.00E+00">
                  <c:v>4.6299999999999998E-4</c:v>
                </c:pt>
                <c:pt idx="91971" formatCode="0.00E+00">
                  <c:v>4.6299999999999998E-4</c:v>
                </c:pt>
                <c:pt idx="91972" formatCode="0.00E+00">
                  <c:v>4.64E-4</c:v>
                </c:pt>
                <c:pt idx="91973" formatCode="0.00E+00">
                  <c:v>4.6299999999999998E-4</c:v>
                </c:pt>
                <c:pt idx="91974" formatCode="0.00E+00">
                  <c:v>4.6299999999999998E-4</c:v>
                </c:pt>
                <c:pt idx="91975" formatCode="0.00E+00">
                  <c:v>4.6299999999999998E-4</c:v>
                </c:pt>
                <c:pt idx="91976" formatCode="0.00E+00">
                  <c:v>4.6299999999999998E-4</c:v>
                </c:pt>
                <c:pt idx="91977" formatCode="0.00E+00">
                  <c:v>4.6299999999999998E-4</c:v>
                </c:pt>
                <c:pt idx="91978" formatCode="0.00E+00">
                  <c:v>4.6299999999999998E-4</c:v>
                </c:pt>
                <c:pt idx="91979" formatCode="0.00E+00">
                  <c:v>4.6299999999999998E-4</c:v>
                </c:pt>
                <c:pt idx="91980" formatCode="0.00E+00">
                  <c:v>4.6299999999999998E-4</c:v>
                </c:pt>
                <c:pt idx="91981" formatCode="0.00E+00">
                  <c:v>4.6299999999999998E-4</c:v>
                </c:pt>
                <c:pt idx="91982" formatCode="0.00E+00">
                  <c:v>4.6299999999999998E-4</c:v>
                </c:pt>
                <c:pt idx="91983" formatCode="0.00E+00">
                  <c:v>4.6299999999999998E-4</c:v>
                </c:pt>
                <c:pt idx="91984" formatCode="0.00E+00">
                  <c:v>4.6299999999999998E-4</c:v>
                </c:pt>
                <c:pt idx="91985" formatCode="0.00E+00">
                  <c:v>4.6299999999999998E-4</c:v>
                </c:pt>
                <c:pt idx="91986" formatCode="0.00E+00">
                  <c:v>4.6299999999999998E-4</c:v>
                </c:pt>
                <c:pt idx="91987" formatCode="0.00E+00">
                  <c:v>4.6299999999999998E-4</c:v>
                </c:pt>
                <c:pt idx="91988" formatCode="0.00E+00">
                  <c:v>4.6299999999999998E-4</c:v>
                </c:pt>
                <c:pt idx="91989" formatCode="0.00E+00">
                  <c:v>4.6299999999999998E-4</c:v>
                </c:pt>
                <c:pt idx="91990" formatCode="0.00E+00">
                  <c:v>4.6299999999999998E-4</c:v>
                </c:pt>
                <c:pt idx="91991" formatCode="0.00E+00">
                  <c:v>4.6299999999999998E-4</c:v>
                </c:pt>
                <c:pt idx="91992" formatCode="0.00E+00">
                  <c:v>4.6299999999999998E-4</c:v>
                </c:pt>
                <c:pt idx="91993" formatCode="0.00E+00">
                  <c:v>4.6299999999999998E-4</c:v>
                </c:pt>
                <c:pt idx="91994" formatCode="0.00E+00">
                  <c:v>4.6299999999999998E-4</c:v>
                </c:pt>
                <c:pt idx="91995" formatCode="0.00E+00">
                  <c:v>4.6299999999999998E-4</c:v>
                </c:pt>
                <c:pt idx="91996" formatCode="0.00E+00">
                  <c:v>4.6299999999999998E-4</c:v>
                </c:pt>
                <c:pt idx="91997" formatCode="0.00E+00">
                  <c:v>4.6299999999999998E-4</c:v>
                </c:pt>
                <c:pt idx="91998" formatCode="0.00E+00">
                  <c:v>4.6299999999999998E-4</c:v>
                </c:pt>
                <c:pt idx="91999" formatCode="0.00E+00">
                  <c:v>4.6299999999999998E-4</c:v>
                </c:pt>
                <c:pt idx="92000" formatCode="0.00E+00">
                  <c:v>4.6299999999999998E-4</c:v>
                </c:pt>
                <c:pt idx="92001" formatCode="0.00E+00">
                  <c:v>4.6299999999999998E-4</c:v>
                </c:pt>
                <c:pt idx="92002" formatCode="0.00E+00">
                  <c:v>4.6299999999999998E-4</c:v>
                </c:pt>
                <c:pt idx="92003" formatCode="0.00E+00">
                  <c:v>4.6299999999999998E-4</c:v>
                </c:pt>
                <c:pt idx="92004" formatCode="0.00E+00">
                  <c:v>4.6299999999999998E-4</c:v>
                </c:pt>
                <c:pt idx="92005" formatCode="0.00E+00">
                  <c:v>4.6299999999999998E-4</c:v>
                </c:pt>
                <c:pt idx="92006" formatCode="0.00E+00">
                  <c:v>4.6299999999999998E-4</c:v>
                </c:pt>
                <c:pt idx="92007" formatCode="0.00E+00">
                  <c:v>4.6299999999999998E-4</c:v>
                </c:pt>
                <c:pt idx="92008" formatCode="0.00E+00">
                  <c:v>4.6299999999999998E-4</c:v>
                </c:pt>
                <c:pt idx="92009" formatCode="0.00E+00">
                  <c:v>4.6299999999999998E-4</c:v>
                </c:pt>
                <c:pt idx="92010" formatCode="0.00E+00">
                  <c:v>4.6299999999999998E-4</c:v>
                </c:pt>
                <c:pt idx="92011" formatCode="0.00E+00">
                  <c:v>4.6299999999999998E-4</c:v>
                </c:pt>
                <c:pt idx="92012" formatCode="0.00E+00">
                  <c:v>4.6299999999999998E-4</c:v>
                </c:pt>
                <c:pt idx="92013" formatCode="0.00E+00">
                  <c:v>4.6299999999999998E-4</c:v>
                </c:pt>
                <c:pt idx="92014" formatCode="0.00E+00">
                  <c:v>4.6299999999999998E-4</c:v>
                </c:pt>
                <c:pt idx="92015" formatCode="0.00E+00">
                  <c:v>4.6299999999999998E-4</c:v>
                </c:pt>
                <c:pt idx="92016" formatCode="0.00E+00">
                  <c:v>4.6299999999999998E-4</c:v>
                </c:pt>
                <c:pt idx="92017" formatCode="0.00E+00">
                  <c:v>4.6299999999999998E-4</c:v>
                </c:pt>
                <c:pt idx="92018" formatCode="0.00E+00">
                  <c:v>4.6299999999999998E-4</c:v>
                </c:pt>
                <c:pt idx="92019" formatCode="0.00E+00">
                  <c:v>4.6299999999999998E-4</c:v>
                </c:pt>
                <c:pt idx="92020" formatCode="0.00E+00">
                  <c:v>4.6299999999999998E-4</c:v>
                </c:pt>
                <c:pt idx="92021" formatCode="0.00E+00">
                  <c:v>4.6299999999999998E-4</c:v>
                </c:pt>
                <c:pt idx="92022" formatCode="0.00E+00">
                  <c:v>4.6299999999999998E-4</c:v>
                </c:pt>
                <c:pt idx="92023" formatCode="0.00E+00">
                  <c:v>4.6299999999999998E-4</c:v>
                </c:pt>
                <c:pt idx="92024" formatCode="0.00E+00">
                  <c:v>4.6299999999999998E-4</c:v>
                </c:pt>
                <c:pt idx="92025" formatCode="0.00E+00">
                  <c:v>4.6299999999999998E-4</c:v>
                </c:pt>
                <c:pt idx="92026" formatCode="0.00E+00">
                  <c:v>4.6299999999999998E-4</c:v>
                </c:pt>
                <c:pt idx="92027" formatCode="0.00E+00">
                  <c:v>4.6299999999999998E-4</c:v>
                </c:pt>
                <c:pt idx="92028" formatCode="0.00E+00">
                  <c:v>4.6299999999999998E-4</c:v>
                </c:pt>
                <c:pt idx="92029" formatCode="0.00E+00">
                  <c:v>4.6299999999999998E-4</c:v>
                </c:pt>
                <c:pt idx="92030" formatCode="0.00E+00">
                  <c:v>4.6299999999999998E-4</c:v>
                </c:pt>
                <c:pt idx="92031" formatCode="0.00E+00">
                  <c:v>4.6299999999999998E-4</c:v>
                </c:pt>
                <c:pt idx="92032" formatCode="0.00E+00">
                  <c:v>4.6299999999999998E-4</c:v>
                </c:pt>
                <c:pt idx="92033" formatCode="0.00E+00">
                  <c:v>4.6299999999999998E-4</c:v>
                </c:pt>
                <c:pt idx="92034" formatCode="0.00E+00">
                  <c:v>4.6299999999999998E-4</c:v>
                </c:pt>
                <c:pt idx="92035" formatCode="0.00E+00">
                  <c:v>4.6299999999999998E-4</c:v>
                </c:pt>
                <c:pt idx="92036" formatCode="0.00E+00">
                  <c:v>4.6299999999999998E-4</c:v>
                </c:pt>
                <c:pt idx="92037" formatCode="0.00E+00">
                  <c:v>4.6299999999999998E-4</c:v>
                </c:pt>
                <c:pt idx="92038" formatCode="0.00E+00">
                  <c:v>4.6299999999999998E-4</c:v>
                </c:pt>
                <c:pt idx="92039" formatCode="0.00E+00">
                  <c:v>4.6299999999999998E-4</c:v>
                </c:pt>
                <c:pt idx="92040" formatCode="0.00E+00">
                  <c:v>4.6299999999999998E-4</c:v>
                </c:pt>
                <c:pt idx="92041" formatCode="0.00E+00">
                  <c:v>4.6299999999999998E-4</c:v>
                </c:pt>
                <c:pt idx="92042" formatCode="0.00E+00">
                  <c:v>4.6299999999999998E-4</c:v>
                </c:pt>
                <c:pt idx="92043" formatCode="0.00E+00">
                  <c:v>4.6299999999999998E-4</c:v>
                </c:pt>
                <c:pt idx="92044" formatCode="0.00E+00">
                  <c:v>4.6299999999999998E-4</c:v>
                </c:pt>
                <c:pt idx="92045" formatCode="0.00E+00">
                  <c:v>4.6299999999999998E-4</c:v>
                </c:pt>
                <c:pt idx="92046" formatCode="0.00E+00">
                  <c:v>4.6299999999999998E-4</c:v>
                </c:pt>
                <c:pt idx="92047" formatCode="0.00E+00">
                  <c:v>4.6299999999999998E-4</c:v>
                </c:pt>
                <c:pt idx="92048" formatCode="0.00E+00">
                  <c:v>4.6299999999999998E-4</c:v>
                </c:pt>
                <c:pt idx="92049" formatCode="0.00E+00">
                  <c:v>4.6299999999999998E-4</c:v>
                </c:pt>
                <c:pt idx="92050" formatCode="0.00E+00">
                  <c:v>4.6299999999999998E-4</c:v>
                </c:pt>
                <c:pt idx="92051" formatCode="0.00E+00">
                  <c:v>4.6299999999999998E-4</c:v>
                </c:pt>
                <c:pt idx="92052" formatCode="0.00E+00">
                  <c:v>4.6299999999999998E-4</c:v>
                </c:pt>
                <c:pt idx="92053" formatCode="0.00E+00">
                  <c:v>4.6299999999999998E-4</c:v>
                </c:pt>
                <c:pt idx="92054" formatCode="0.00E+00">
                  <c:v>4.6299999999999998E-4</c:v>
                </c:pt>
                <c:pt idx="92055" formatCode="0.00E+00">
                  <c:v>4.6299999999999998E-4</c:v>
                </c:pt>
                <c:pt idx="92056" formatCode="0.00E+00">
                  <c:v>4.6299999999999998E-4</c:v>
                </c:pt>
                <c:pt idx="92057" formatCode="0.00E+00">
                  <c:v>4.6299999999999998E-4</c:v>
                </c:pt>
                <c:pt idx="92058" formatCode="0.00E+00">
                  <c:v>4.6299999999999998E-4</c:v>
                </c:pt>
                <c:pt idx="92059" formatCode="0.00E+00">
                  <c:v>4.6299999999999998E-4</c:v>
                </c:pt>
                <c:pt idx="92060" formatCode="0.00E+00">
                  <c:v>4.6200000000000001E-4</c:v>
                </c:pt>
                <c:pt idx="92061" formatCode="0.00E+00">
                  <c:v>4.6299999999999998E-4</c:v>
                </c:pt>
                <c:pt idx="92062" formatCode="0.00E+00">
                  <c:v>4.6299999999999998E-4</c:v>
                </c:pt>
                <c:pt idx="92063" formatCode="0.00E+00">
                  <c:v>4.6200000000000001E-4</c:v>
                </c:pt>
                <c:pt idx="92064" formatCode="0.00E+00">
                  <c:v>4.6200000000000001E-4</c:v>
                </c:pt>
                <c:pt idx="92065" formatCode="0.00E+00">
                  <c:v>4.6299999999999998E-4</c:v>
                </c:pt>
                <c:pt idx="92066" formatCode="0.00E+00">
                  <c:v>4.6299999999999998E-4</c:v>
                </c:pt>
                <c:pt idx="92067" formatCode="0.00E+00">
                  <c:v>4.6200000000000001E-4</c:v>
                </c:pt>
                <c:pt idx="92068" formatCode="0.00E+00">
                  <c:v>4.6299999999999998E-4</c:v>
                </c:pt>
                <c:pt idx="92069" formatCode="0.00E+00">
                  <c:v>4.6299999999999998E-4</c:v>
                </c:pt>
                <c:pt idx="92070" formatCode="0.00E+00">
                  <c:v>4.6200000000000001E-4</c:v>
                </c:pt>
                <c:pt idx="92071" formatCode="0.00E+00">
                  <c:v>4.6299999999999998E-4</c:v>
                </c:pt>
                <c:pt idx="92072" formatCode="0.00E+00">
                  <c:v>4.6200000000000001E-4</c:v>
                </c:pt>
                <c:pt idx="92073" formatCode="0.00E+00">
                  <c:v>4.6200000000000001E-4</c:v>
                </c:pt>
                <c:pt idx="92074" formatCode="0.00E+00">
                  <c:v>4.6200000000000001E-4</c:v>
                </c:pt>
                <c:pt idx="92075" formatCode="0.00E+00">
                  <c:v>4.6200000000000001E-4</c:v>
                </c:pt>
                <c:pt idx="92076" formatCode="0.00E+00">
                  <c:v>4.6200000000000001E-4</c:v>
                </c:pt>
                <c:pt idx="92077" formatCode="0.00E+00">
                  <c:v>4.6200000000000001E-4</c:v>
                </c:pt>
                <c:pt idx="92078" formatCode="0.00E+00">
                  <c:v>4.6200000000000001E-4</c:v>
                </c:pt>
                <c:pt idx="92079" formatCode="0.00E+00">
                  <c:v>4.6200000000000001E-4</c:v>
                </c:pt>
                <c:pt idx="92080" formatCode="0.00E+00">
                  <c:v>4.6200000000000001E-4</c:v>
                </c:pt>
                <c:pt idx="92081" formatCode="0.00E+00">
                  <c:v>4.6200000000000001E-4</c:v>
                </c:pt>
                <c:pt idx="92082" formatCode="0.00E+00">
                  <c:v>4.6200000000000001E-4</c:v>
                </c:pt>
                <c:pt idx="92083" formatCode="0.00E+00">
                  <c:v>4.6200000000000001E-4</c:v>
                </c:pt>
                <c:pt idx="92084" formatCode="0.00E+00">
                  <c:v>4.6200000000000001E-4</c:v>
                </c:pt>
                <c:pt idx="92085" formatCode="0.00E+00">
                  <c:v>4.6200000000000001E-4</c:v>
                </c:pt>
                <c:pt idx="92086" formatCode="0.00E+00">
                  <c:v>4.6200000000000001E-4</c:v>
                </c:pt>
                <c:pt idx="92087" formatCode="0.00E+00">
                  <c:v>4.6200000000000001E-4</c:v>
                </c:pt>
                <c:pt idx="92088" formatCode="0.00E+00">
                  <c:v>4.6200000000000001E-4</c:v>
                </c:pt>
                <c:pt idx="92089" formatCode="0.00E+00">
                  <c:v>4.6200000000000001E-4</c:v>
                </c:pt>
                <c:pt idx="92090" formatCode="0.00E+00">
                  <c:v>4.6200000000000001E-4</c:v>
                </c:pt>
                <c:pt idx="92091" formatCode="0.00E+00">
                  <c:v>4.6200000000000001E-4</c:v>
                </c:pt>
                <c:pt idx="92092" formatCode="0.00E+00">
                  <c:v>4.6200000000000001E-4</c:v>
                </c:pt>
                <c:pt idx="92093" formatCode="0.00E+00">
                  <c:v>4.6200000000000001E-4</c:v>
                </c:pt>
                <c:pt idx="92094" formatCode="0.00E+00">
                  <c:v>4.6200000000000001E-4</c:v>
                </c:pt>
                <c:pt idx="92095" formatCode="0.00E+00">
                  <c:v>4.6200000000000001E-4</c:v>
                </c:pt>
                <c:pt idx="92096" formatCode="0.00E+00">
                  <c:v>4.6200000000000001E-4</c:v>
                </c:pt>
                <c:pt idx="92097" formatCode="0.00E+00">
                  <c:v>4.6200000000000001E-4</c:v>
                </c:pt>
                <c:pt idx="92098" formatCode="0.00E+00">
                  <c:v>4.6200000000000001E-4</c:v>
                </c:pt>
                <c:pt idx="92099" formatCode="0.00E+00">
                  <c:v>4.6200000000000001E-4</c:v>
                </c:pt>
                <c:pt idx="92100" formatCode="0.00E+00">
                  <c:v>4.6200000000000001E-4</c:v>
                </c:pt>
                <c:pt idx="92101" formatCode="0.00E+00">
                  <c:v>4.6200000000000001E-4</c:v>
                </c:pt>
                <c:pt idx="92102" formatCode="0.00E+00">
                  <c:v>4.6200000000000001E-4</c:v>
                </c:pt>
                <c:pt idx="92103" formatCode="0.00E+00">
                  <c:v>4.6200000000000001E-4</c:v>
                </c:pt>
                <c:pt idx="92104" formatCode="0.00E+00">
                  <c:v>4.6200000000000001E-4</c:v>
                </c:pt>
                <c:pt idx="92105" formatCode="0.00E+00">
                  <c:v>4.6200000000000001E-4</c:v>
                </c:pt>
                <c:pt idx="92106" formatCode="0.00E+00">
                  <c:v>4.6200000000000001E-4</c:v>
                </c:pt>
                <c:pt idx="92107" formatCode="0.00E+00">
                  <c:v>4.6200000000000001E-4</c:v>
                </c:pt>
                <c:pt idx="92108" formatCode="0.00E+00">
                  <c:v>4.6200000000000001E-4</c:v>
                </c:pt>
                <c:pt idx="92109" formatCode="0.00E+00">
                  <c:v>4.6200000000000001E-4</c:v>
                </c:pt>
                <c:pt idx="92110" formatCode="0.00E+00">
                  <c:v>4.6200000000000001E-4</c:v>
                </c:pt>
                <c:pt idx="92111" formatCode="0.00E+00">
                  <c:v>4.6200000000000001E-4</c:v>
                </c:pt>
                <c:pt idx="92112" formatCode="0.00E+00">
                  <c:v>4.6200000000000001E-4</c:v>
                </c:pt>
                <c:pt idx="92113" formatCode="0.00E+00">
                  <c:v>4.6200000000000001E-4</c:v>
                </c:pt>
                <c:pt idx="92114" formatCode="0.00E+00">
                  <c:v>4.6200000000000001E-4</c:v>
                </c:pt>
                <c:pt idx="92115" formatCode="0.00E+00">
                  <c:v>4.6200000000000001E-4</c:v>
                </c:pt>
                <c:pt idx="92116" formatCode="0.00E+00">
                  <c:v>4.6200000000000001E-4</c:v>
                </c:pt>
                <c:pt idx="92117" formatCode="0.00E+00">
                  <c:v>4.6200000000000001E-4</c:v>
                </c:pt>
                <c:pt idx="92118" formatCode="0.00E+00">
                  <c:v>4.6200000000000001E-4</c:v>
                </c:pt>
                <c:pt idx="92119" formatCode="0.00E+00">
                  <c:v>4.6200000000000001E-4</c:v>
                </c:pt>
                <c:pt idx="92120" formatCode="0.00E+00">
                  <c:v>4.6200000000000001E-4</c:v>
                </c:pt>
                <c:pt idx="92121" formatCode="0.00E+00">
                  <c:v>4.6200000000000001E-4</c:v>
                </c:pt>
                <c:pt idx="92122" formatCode="0.00E+00">
                  <c:v>4.6200000000000001E-4</c:v>
                </c:pt>
                <c:pt idx="92123" formatCode="0.00E+00">
                  <c:v>4.6200000000000001E-4</c:v>
                </c:pt>
                <c:pt idx="92124" formatCode="0.00E+00">
                  <c:v>4.6200000000000001E-4</c:v>
                </c:pt>
                <c:pt idx="92125" formatCode="0.00E+00">
                  <c:v>4.6200000000000001E-4</c:v>
                </c:pt>
                <c:pt idx="92126" formatCode="0.00E+00">
                  <c:v>4.6200000000000001E-4</c:v>
                </c:pt>
                <c:pt idx="92127" formatCode="0.00E+00">
                  <c:v>4.6200000000000001E-4</c:v>
                </c:pt>
                <c:pt idx="92128" formatCode="0.00E+00">
                  <c:v>4.6200000000000001E-4</c:v>
                </c:pt>
                <c:pt idx="92129" formatCode="0.00E+00">
                  <c:v>4.6200000000000001E-4</c:v>
                </c:pt>
                <c:pt idx="92130" formatCode="0.00E+00">
                  <c:v>4.6200000000000001E-4</c:v>
                </c:pt>
                <c:pt idx="92131" formatCode="0.00E+00">
                  <c:v>4.6200000000000001E-4</c:v>
                </c:pt>
                <c:pt idx="92132" formatCode="0.00E+00">
                  <c:v>4.6200000000000001E-4</c:v>
                </c:pt>
                <c:pt idx="92133" formatCode="0.00E+00">
                  <c:v>4.6200000000000001E-4</c:v>
                </c:pt>
                <c:pt idx="92134" formatCode="0.00E+00">
                  <c:v>4.6200000000000001E-4</c:v>
                </c:pt>
                <c:pt idx="92135" formatCode="0.00E+00">
                  <c:v>4.6200000000000001E-4</c:v>
                </c:pt>
                <c:pt idx="92136" formatCode="0.00E+00">
                  <c:v>4.6200000000000001E-4</c:v>
                </c:pt>
                <c:pt idx="92137" formatCode="0.00E+00">
                  <c:v>4.6200000000000001E-4</c:v>
                </c:pt>
                <c:pt idx="92138" formatCode="0.00E+00">
                  <c:v>4.6200000000000001E-4</c:v>
                </c:pt>
                <c:pt idx="92139" formatCode="0.00E+00">
                  <c:v>4.6200000000000001E-4</c:v>
                </c:pt>
                <c:pt idx="92140" formatCode="0.00E+00">
                  <c:v>4.6200000000000001E-4</c:v>
                </c:pt>
                <c:pt idx="92141" formatCode="0.00E+00">
                  <c:v>4.6200000000000001E-4</c:v>
                </c:pt>
                <c:pt idx="92142" formatCode="0.00E+00">
                  <c:v>4.64E-4</c:v>
                </c:pt>
                <c:pt idx="92143" formatCode="0.00E+00">
                  <c:v>5.0000000000000001E-4</c:v>
                </c:pt>
                <c:pt idx="92144" formatCode="0.00E+00">
                  <c:v>6.4700000000000001E-4</c:v>
                </c:pt>
                <c:pt idx="92145" formatCode="0.00E+00">
                  <c:v>8.3799999999999999E-4</c:v>
                </c:pt>
                <c:pt idx="92146" formatCode="0.00E+00">
                  <c:v>8.9400000000000005E-4</c:v>
                </c:pt>
                <c:pt idx="92147" formatCode="0.00E+00">
                  <c:v>8.5099999999999998E-4</c:v>
                </c:pt>
                <c:pt idx="92148" formatCode="0.00E+00">
                  <c:v>8.2799999999999996E-4</c:v>
                </c:pt>
                <c:pt idx="92149" formatCode="0.00E+00">
                  <c:v>8.25E-4</c:v>
                </c:pt>
                <c:pt idx="92150" formatCode="0.00E+00">
                  <c:v>8.1099999999999998E-4</c:v>
                </c:pt>
                <c:pt idx="92151" formatCode="0.00E+00">
                  <c:v>8.0699999999999999E-4</c:v>
                </c:pt>
                <c:pt idx="92152" formatCode="0.00E+00">
                  <c:v>8.0099999999999995E-4</c:v>
                </c:pt>
                <c:pt idx="92153" formatCode="0.00E+00">
                  <c:v>7.9500000000000003E-4</c:v>
                </c:pt>
                <c:pt idx="92154" formatCode="0.00E+00">
                  <c:v>7.9299999999999998E-4</c:v>
                </c:pt>
                <c:pt idx="92155" formatCode="0.00E+00">
                  <c:v>7.8700000000000005E-4</c:v>
                </c:pt>
                <c:pt idx="92156" formatCode="0.00E+00">
                  <c:v>7.8600000000000002E-4</c:v>
                </c:pt>
                <c:pt idx="92157" formatCode="0.00E+00">
                  <c:v>7.8200000000000003E-4</c:v>
                </c:pt>
                <c:pt idx="92158" formatCode="0.00E+00">
                  <c:v>7.7999999999999999E-4</c:v>
                </c:pt>
                <c:pt idx="92159" formatCode="0.00E+00">
                  <c:v>7.7800000000000005E-4</c:v>
                </c:pt>
                <c:pt idx="92160" formatCode="0.00E+00">
                  <c:v>7.7499999999999997E-4</c:v>
                </c:pt>
                <c:pt idx="92161" formatCode="0.00E+00">
                  <c:v>7.7399999999999995E-4</c:v>
                </c:pt>
                <c:pt idx="92162" formatCode="0.00E+00">
                  <c:v>7.7099999999999998E-4</c:v>
                </c:pt>
                <c:pt idx="92163" formatCode="0.00E+00">
                  <c:v>7.6999999999999996E-4</c:v>
                </c:pt>
                <c:pt idx="92164" formatCode="0.00E+00">
                  <c:v>7.6800000000000002E-4</c:v>
                </c:pt>
                <c:pt idx="92165" formatCode="0.00E+00">
                  <c:v>7.6599999999999997E-4</c:v>
                </c:pt>
                <c:pt idx="92166" formatCode="0.00E+00">
                  <c:v>7.6499999999999995E-4</c:v>
                </c:pt>
                <c:pt idx="92167" formatCode="0.00E+00">
                  <c:v>7.6300000000000001E-4</c:v>
                </c:pt>
                <c:pt idx="92168" formatCode="0.00E+00">
                  <c:v>7.6199999999999998E-4</c:v>
                </c:pt>
                <c:pt idx="92169" formatCode="0.00E+00">
                  <c:v>7.6000000000000004E-4</c:v>
                </c:pt>
                <c:pt idx="92170" formatCode="0.00E+00">
                  <c:v>7.5900000000000002E-4</c:v>
                </c:pt>
                <c:pt idx="92171" formatCode="0.00E+00">
                  <c:v>7.5799999999999999E-4</c:v>
                </c:pt>
                <c:pt idx="92172" formatCode="0.00E+00">
                  <c:v>7.5699999999999997E-4</c:v>
                </c:pt>
                <c:pt idx="92173" formatCode="0.00E+00">
                  <c:v>7.5500000000000003E-4</c:v>
                </c:pt>
                <c:pt idx="92174" formatCode="0.00E+00">
                  <c:v>7.54E-4</c:v>
                </c:pt>
                <c:pt idx="92175" formatCode="0.00E+00">
                  <c:v>7.5299999999999998E-4</c:v>
                </c:pt>
                <c:pt idx="92176" formatCode="0.00E+00">
                  <c:v>7.5100000000000004E-4</c:v>
                </c:pt>
                <c:pt idx="92177" formatCode="0.00E+00">
                  <c:v>7.5000000000000002E-4</c:v>
                </c:pt>
                <c:pt idx="92178" formatCode="0.00E+00">
                  <c:v>7.4899999999999999E-4</c:v>
                </c:pt>
                <c:pt idx="92179" formatCode="0.00E+00">
                  <c:v>7.4799999999999997E-4</c:v>
                </c:pt>
                <c:pt idx="92180" formatCode="0.00E+00">
                  <c:v>7.4700000000000005E-4</c:v>
                </c:pt>
                <c:pt idx="92181" formatCode="0.00E+00">
                  <c:v>7.4600000000000003E-4</c:v>
                </c:pt>
                <c:pt idx="92182" formatCode="0.00E+00">
                  <c:v>7.45E-4</c:v>
                </c:pt>
                <c:pt idx="92183" formatCode="0.00E+00">
                  <c:v>7.4399999999999998E-4</c:v>
                </c:pt>
                <c:pt idx="92184" formatCode="0.00E+00">
                  <c:v>7.4299999999999995E-4</c:v>
                </c:pt>
                <c:pt idx="92185" formatCode="0.00E+00">
                  <c:v>7.4200000000000004E-4</c:v>
                </c:pt>
                <c:pt idx="92186" formatCode="0.00E+00">
                  <c:v>7.3999999999999999E-4</c:v>
                </c:pt>
                <c:pt idx="92187" formatCode="0.00E+00">
                  <c:v>7.3899999999999997E-4</c:v>
                </c:pt>
                <c:pt idx="92188" formatCode="0.00E+00">
                  <c:v>7.3800000000000005E-4</c:v>
                </c:pt>
                <c:pt idx="92189" formatCode="0.00E+00">
                  <c:v>7.3700000000000002E-4</c:v>
                </c:pt>
                <c:pt idx="92190" formatCode="0.00E+00">
                  <c:v>7.36E-4</c:v>
                </c:pt>
                <c:pt idx="92191" formatCode="0.00E+00">
                  <c:v>7.3499999999999998E-4</c:v>
                </c:pt>
                <c:pt idx="92192" formatCode="0.00E+00">
                  <c:v>7.3399999999999995E-4</c:v>
                </c:pt>
                <c:pt idx="92193" formatCode="0.00E+00">
                  <c:v>7.3300000000000004E-4</c:v>
                </c:pt>
                <c:pt idx="92194" formatCode="0.00E+00">
                  <c:v>7.3200000000000001E-4</c:v>
                </c:pt>
                <c:pt idx="92195" formatCode="0.00E+00">
                  <c:v>7.3099999999999999E-4</c:v>
                </c:pt>
                <c:pt idx="92196" formatCode="0.00E+00">
                  <c:v>7.2999999999999996E-4</c:v>
                </c:pt>
                <c:pt idx="92197" formatCode="0.00E+00">
                  <c:v>7.2900000000000005E-4</c:v>
                </c:pt>
                <c:pt idx="92198" formatCode="0.00E+00">
                  <c:v>7.2800000000000002E-4</c:v>
                </c:pt>
                <c:pt idx="92199" formatCode="0.00E+00">
                  <c:v>7.27E-4</c:v>
                </c:pt>
                <c:pt idx="92200" formatCode="0.00E+00">
                  <c:v>7.2599999999999997E-4</c:v>
                </c:pt>
                <c:pt idx="92201" formatCode="0.00E+00">
                  <c:v>7.2499999999999995E-4</c:v>
                </c:pt>
                <c:pt idx="92202" formatCode="0.00E+00">
                  <c:v>7.2400000000000003E-4</c:v>
                </c:pt>
                <c:pt idx="92203" formatCode="0.00E+00">
                  <c:v>7.2300000000000001E-4</c:v>
                </c:pt>
                <c:pt idx="92204" formatCode="0.00E+00">
                  <c:v>7.2199999999999999E-4</c:v>
                </c:pt>
                <c:pt idx="92205" formatCode="0.00E+00">
                  <c:v>7.2099999999999996E-4</c:v>
                </c:pt>
                <c:pt idx="92206" formatCode="0.00E+00">
                  <c:v>7.2000000000000005E-4</c:v>
                </c:pt>
                <c:pt idx="92207" formatCode="0.00E+00">
                  <c:v>7.2000000000000005E-4</c:v>
                </c:pt>
                <c:pt idx="92208" formatCode="0.00E+00">
                  <c:v>7.1900000000000002E-4</c:v>
                </c:pt>
                <c:pt idx="92209" formatCode="0.00E+00">
                  <c:v>7.18E-4</c:v>
                </c:pt>
                <c:pt idx="92210" formatCode="0.00E+00">
                  <c:v>7.1699999999999997E-4</c:v>
                </c:pt>
                <c:pt idx="92211" formatCode="0.00E+00">
                  <c:v>7.1599999999999995E-4</c:v>
                </c:pt>
                <c:pt idx="92212" formatCode="0.00E+00">
                  <c:v>7.1500000000000003E-4</c:v>
                </c:pt>
                <c:pt idx="92213" formatCode="0.00E+00">
                  <c:v>7.1400000000000001E-4</c:v>
                </c:pt>
                <c:pt idx="92214" formatCode="0.00E+00">
                  <c:v>7.1299999999999998E-4</c:v>
                </c:pt>
                <c:pt idx="92215" formatCode="0.00E+00">
                  <c:v>7.1199999999999996E-4</c:v>
                </c:pt>
                <c:pt idx="92216" formatCode="0.00E+00">
                  <c:v>7.1199999999999996E-4</c:v>
                </c:pt>
                <c:pt idx="92217" formatCode="0.00E+00">
                  <c:v>7.1100000000000004E-4</c:v>
                </c:pt>
                <c:pt idx="92218" formatCode="0.00E+00">
                  <c:v>7.1000000000000002E-4</c:v>
                </c:pt>
                <c:pt idx="92219" formatCode="0.00E+00">
                  <c:v>7.0899999999999999E-4</c:v>
                </c:pt>
                <c:pt idx="92220" formatCode="0.00E+00">
                  <c:v>7.0799999999999997E-4</c:v>
                </c:pt>
                <c:pt idx="92221" formatCode="0.00E+00">
                  <c:v>7.0699999999999995E-4</c:v>
                </c:pt>
                <c:pt idx="92222" formatCode="0.00E+00">
                  <c:v>7.0600000000000003E-4</c:v>
                </c:pt>
                <c:pt idx="92223" formatCode="0.00E+00">
                  <c:v>7.0500000000000001E-4</c:v>
                </c:pt>
                <c:pt idx="92224" formatCode="0.00E+00">
                  <c:v>7.0399999999999998E-4</c:v>
                </c:pt>
                <c:pt idx="92225" formatCode="0.00E+00">
                  <c:v>7.0299999999999996E-4</c:v>
                </c:pt>
                <c:pt idx="92226" formatCode="0.00E+00">
                  <c:v>7.0299999999999996E-4</c:v>
                </c:pt>
                <c:pt idx="92227" formatCode="0.00E+00">
                  <c:v>7.0200000000000004E-4</c:v>
                </c:pt>
                <c:pt idx="92228" formatCode="0.00E+00">
                  <c:v>7.0100000000000002E-4</c:v>
                </c:pt>
                <c:pt idx="92229" formatCode="0.00E+00">
                  <c:v>6.9999999999999999E-4</c:v>
                </c:pt>
                <c:pt idx="92230" formatCode="0.00E+00">
                  <c:v>6.9999999999999999E-4</c:v>
                </c:pt>
                <c:pt idx="92231" formatCode="0.00E+00">
                  <c:v>6.9899999999999997E-4</c:v>
                </c:pt>
                <c:pt idx="92232" formatCode="0.00E+00">
                  <c:v>6.9800000000000005E-4</c:v>
                </c:pt>
                <c:pt idx="92233" formatCode="0.00E+00">
                  <c:v>6.9700000000000003E-4</c:v>
                </c:pt>
                <c:pt idx="92234" formatCode="0.00E+00">
                  <c:v>6.96E-4</c:v>
                </c:pt>
                <c:pt idx="92235" formatCode="0.00E+00">
                  <c:v>6.96E-4</c:v>
                </c:pt>
                <c:pt idx="92236" formatCode="0.00E+00">
                  <c:v>6.9499999999999998E-4</c:v>
                </c:pt>
                <c:pt idx="92237" formatCode="0.00E+00">
                  <c:v>6.9399999999999996E-4</c:v>
                </c:pt>
                <c:pt idx="92238" formatCode="0.00E+00">
                  <c:v>6.9300000000000004E-4</c:v>
                </c:pt>
                <c:pt idx="92239" formatCode="0.00E+00">
                  <c:v>6.9300000000000004E-4</c:v>
                </c:pt>
                <c:pt idx="92240" formatCode="0.00E+00">
                  <c:v>6.9200000000000002E-4</c:v>
                </c:pt>
                <c:pt idx="92241" formatCode="0.00E+00">
                  <c:v>6.9099999999999999E-4</c:v>
                </c:pt>
                <c:pt idx="92242" formatCode="0.00E+00">
                  <c:v>6.8999999999999997E-4</c:v>
                </c:pt>
                <c:pt idx="92243" formatCode="0.00E+00">
                  <c:v>6.8999999999999997E-4</c:v>
                </c:pt>
                <c:pt idx="92244" formatCode="0.00E+00">
                  <c:v>6.8900000000000005E-4</c:v>
                </c:pt>
                <c:pt idx="92245" formatCode="0.00E+00">
                  <c:v>6.8800000000000003E-4</c:v>
                </c:pt>
                <c:pt idx="92246" formatCode="0.00E+00">
                  <c:v>6.8800000000000003E-4</c:v>
                </c:pt>
                <c:pt idx="92247" formatCode="0.00E+00">
                  <c:v>6.87E-4</c:v>
                </c:pt>
                <c:pt idx="92248" formatCode="0.00E+00">
                  <c:v>6.8599999999999998E-4</c:v>
                </c:pt>
                <c:pt idx="92249" formatCode="0.00E+00">
                  <c:v>6.8599999999999998E-4</c:v>
                </c:pt>
                <c:pt idx="92250" formatCode="0.00E+00">
                  <c:v>6.8499999999999995E-4</c:v>
                </c:pt>
                <c:pt idx="92251" formatCode="0.00E+00">
                  <c:v>6.8400000000000004E-4</c:v>
                </c:pt>
                <c:pt idx="92252" formatCode="0.00E+00">
                  <c:v>6.8300000000000001E-4</c:v>
                </c:pt>
                <c:pt idx="92253" formatCode="0.00E+00">
                  <c:v>6.8199999999999999E-4</c:v>
                </c:pt>
                <c:pt idx="92254" formatCode="0.00E+00">
                  <c:v>6.8199999999999999E-4</c:v>
                </c:pt>
                <c:pt idx="92255" formatCode="0.00E+00">
                  <c:v>6.8099999999999996E-4</c:v>
                </c:pt>
                <c:pt idx="92256" formatCode="0.00E+00">
                  <c:v>6.8000000000000005E-4</c:v>
                </c:pt>
                <c:pt idx="92257" formatCode="0.00E+00">
                  <c:v>6.8000000000000005E-4</c:v>
                </c:pt>
                <c:pt idx="92258" formatCode="0.00E+00">
                  <c:v>6.7900000000000002E-4</c:v>
                </c:pt>
                <c:pt idx="92259" formatCode="0.00E+00">
                  <c:v>6.78E-4</c:v>
                </c:pt>
                <c:pt idx="92260" formatCode="0.00E+00">
                  <c:v>6.78E-4</c:v>
                </c:pt>
                <c:pt idx="92261" formatCode="0.00E+00">
                  <c:v>6.7699999999999998E-4</c:v>
                </c:pt>
                <c:pt idx="92262" formatCode="0.00E+00">
                  <c:v>6.7699999999999998E-4</c:v>
                </c:pt>
                <c:pt idx="92263" formatCode="0.00E+00">
                  <c:v>6.7599999999999995E-4</c:v>
                </c:pt>
                <c:pt idx="92264" formatCode="0.00E+00">
                  <c:v>6.7500000000000004E-4</c:v>
                </c:pt>
                <c:pt idx="92265" formatCode="0.00E+00">
                  <c:v>6.7500000000000004E-4</c:v>
                </c:pt>
                <c:pt idx="92266" formatCode="0.00E+00">
                  <c:v>6.7400000000000001E-4</c:v>
                </c:pt>
                <c:pt idx="92267" formatCode="0.00E+00">
                  <c:v>6.7299999999999999E-4</c:v>
                </c:pt>
                <c:pt idx="92268" formatCode="0.00E+00">
                  <c:v>6.7299999999999999E-4</c:v>
                </c:pt>
                <c:pt idx="92269" formatCode="0.00E+00">
                  <c:v>6.7199999999999996E-4</c:v>
                </c:pt>
                <c:pt idx="92270" formatCode="0.00E+00">
                  <c:v>6.7199999999999996E-4</c:v>
                </c:pt>
                <c:pt idx="92271" formatCode="0.00E+00">
                  <c:v>6.7100000000000005E-4</c:v>
                </c:pt>
                <c:pt idx="92272" formatCode="0.00E+00">
                  <c:v>6.7000000000000002E-4</c:v>
                </c:pt>
                <c:pt idx="92273" formatCode="0.00E+00">
                  <c:v>6.7000000000000002E-4</c:v>
                </c:pt>
                <c:pt idx="92274" formatCode="0.00E+00">
                  <c:v>6.69E-4</c:v>
                </c:pt>
                <c:pt idx="92275" formatCode="0.00E+00">
                  <c:v>6.6799999999999997E-4</c:v>
                </c:pt>
                <c:pt idx="92276" formatCode="0.00E+00">
                  <c:v>6.6799999999999997E-4</c:v>
                </c:pt>
                <c:pt idx="92277" formatCode="0.00E+00">
                  <c:v>6.6699999999999995E-4</c:v>
                </c:pt>
                <c:pt idx="92278" formatCode="0.00E+00">
                  <c:v>6.6699999999999995E-4</c:v>
                </c:pt>
                <c:pt idx="92279" formatCode="0.00E+00">
                  <c:v>6.6600000000000003E-4</c:v>
                </c:pt>
                <c:pt idx="92280" formatCode="0.00E+00">
                  <c:v>6.6600000000000003E-4</c:v>
                </c:pt>
                <c:pt idx="92281" formatCode="0.00E+00">
                  <c:v>6.6500000000000001E-4</c:v>
                </c:pt>
                <c:pt idx="92282" formatCode="0.00E+00">
                  <c:v>6.6500000000000001E-4</c:v>
                </c:pt>
                <c:pt idx="92283" formatCode="0.00E+00">
                  <c:v>6.6399999999999999E-4</c:v>
                </c:pt>
                <c:pt idx="92284" formatCode="0.00E+00">
                  <c:v>6.6299999999999996E-4</c:v>
                </c:pt>
                <c:pt idx="92285" formatCode="0.00E+00">
                  <c:v>6.6299999999999996E-4</c:v>
                </c:pt>
                <c:pt idx="92286" formatCode="0.00E+00">
                  <c:v>6.6200000000000005E-4</c:v>
                </c:pt>
                <c:pt idx="92287" formatCode="0.00E+00">
                  <c:v>6.6200000000000005E-4</c:v>
                </c:pt>
                <c:pt idx="92288" formatCode="0.00E+00">
                  <c:v>6.6100000000000002E-4</c:v>
                </c:pt>
                <c:pt idx="92289" formatCode="0.00E+00">
                  <c:v>6.6100000000000002E-4</c:v>
                </c:pt>
                <c:pt idx="92290" formatCode="0.00E+00">
                  <c:v>6.6100000000000002E-4</c:v>
                </c:pt>
                <c:pt idx="92291" formatCode="0.00E+00">
                  <c:v>6.6E-4</c:v>
                </c:pt>
                <c:pt idx="92292" formatCode="0.00E+00">
                  <c:v>6.5899999999999997E-4</c:v>
                </c:pt>
                <c:pt idx="92293" formatCode="0.00E+00">
                  <c:v>6.5899999999999997E-4</c:v>
                </c:pt>
                <c:pt idx="92294" formatCode="0.00E+00">
                  <c:v>6.5799999999999995E-4</c:v>
                </c:pt>
                <c:pt idx="92295" formatCode="0.00E+00">
                  <c:v>6.5700000000000003E-4</c:v>
                </c:pt>
                <c:pt idx="92296" formatCode="0.00E+00">
                  <c:v>6.5700000000000003E-4</c:v>
                </c:pt>
                <c:pt idx="92297" formatCode="0.00E+00">
                  <c:v>6.5700000000000003E-4</c:v>
                </c:pt>
                <c:pt idx="92298" formatCode="0.00E+00">
                  <c:v>6.5600000000000001E-4</c:v>
                </c:pt>
                <c:pt idx="92299" formatCode="0.00E+00">
                  <c:v>6.5499999999999998E-4</c:v>
                </c:pt>
                <c:pt idx="92300" formatCode="0.00E+00">
                  <c:v>6.5499999999999998E-4</c:v>
                </c:pt>
                <c:pt idx="92301" formatCode="0.00E+00">
                  <c:v>6.5399999999999996E-4</c:v>
                </c:pt>
                <c:pt idx="92302" formatCode="0.00E+00">
                  <c:v>6.5399999999999996E-4</c:v>
                </c:pt>
                <c:pt idx="92303" formatCode="0.00E+00">
                  <c:v>6.5300000000000004E-4</c:v>
                </c:pt>
                <c:pt idx="92304" formatCode="0.00E+00">
                  <c:v>6.5300000000000004E-4</c:v>
                </c:pt>
                <c:pt idx="92305" formatCode="0.00E+00">
                  <c:v>6.5200000000000002E-4</c:v>
                </c:pt>
                <c:pt idx="92306" formatCode="0.00E+00">
                  <c:v>6.5200000000000002E-4</c:v>
                </c:pt>
                <c:pt idx="92307" formatCode="0.00E+00">
                  <c:v>6.5099999999999999E-4</c:v>
                </c:pt>
                <c:pt idx="92308" formatCode="0.00E+00">
                  <c:v>6.5099999999999999E-4</c:v>
                </c:pt>
                <c:pt idx="92309" formatCode="0.00E+00">
                  <c:v>6.4999999999999997E-4</c:v>
                </c:pt>
                <c:pt idx="92310" formatCode="0.00E+00">
                  <c:v>6.4999999999999997E-4</c:v>
                </c:pt>
                <c:pt idx="92311" formatCode="0.00E+00">
                  <c:v>6.4899999999999995E-4</c:v>
                </c:pt>
                <c:pt idx="92312" formatCode="0.00E+00">
                  <c:v>6.4899999999999995E-4</c:v>
                </c:pt>
                <c:pt idx="92313" formatCode="0.00E+00">
                  <c:v>6.4800000000000003E-4</c:v>
                </c:pt>
                <c:pt idx="92314" formatCode="0.00E+00">
                  <c:v>6.4800000000000003E-4</c:v>
                </c:pt>
                <c:pt idx="92315" formatCode="0.00E+00">
                  <c:v>6.4700000000000001E-4</c:v>
                </c:pt>
                <c:pt idx="92316" formatCode="0.00E+00">
                  <c:v>6.4700000000000001E-4</c:v>
                </c:pt>
                <c:pt idx="92317" formatCode="0.00E+00">
                  <c:v>6.4700000000000001E-4</c:v>
                </c:pt>
                <c:pt idx="92318" formatCode="0.00E+00">
                  <c:v>6.4599999999999998E-4</c:v>
                </c:pt>
                <c:pt idx="92319" formatCode="0.00E+00">
                  <c:v>6.4599999999999998E-4</c:v>
                </c:pt>
                <c:pt idx="92320" formatCode="0.00E+00">
                  <c:v>6.4499999999999996E-4</c:v>
                </c:pt>
                <c:pt idx="92321" formatCode="0.00E+00">
                  <c:v>6.4499999999999996E-4</c:v>
                </c:pt>
                <c:pt idx="92322" formatCode="0.00E+00">
                  <c:v>6.4499999999999996E-4</c:v>
                </c:pt>
                <c:pt idx="92323" formatCode="0.00E+00">
                  <c:v>6.4400000000000004E-4</c:v>
                </c:pt>
                <c:pt idx="92324" formatCode="0.00E+00">
                  <c:v>6.4300000000000002E-4</c:v>
                </c:pt>
                <c:pt idx="92325" formatCode="0.00E+00">
                  <c:v>6.4300000000000002E-4</c:v>
                </c:pt>
                <c:pt idx="92326" formatCode="0.00E+00">
                  <c:v>6.4300000000000002E-4</c:v>
                </c:pt>
                <c:pt idx="92327" formatCode="0.00E+00">
                  <c:v>6.4300000000000002E-4</c:v>
                </c:pt>
                <c:pt idx="92328" formatCode="0.00E+00">
                  <c:v>6.4199999999999999E-4</c:v>
                </c:pt>
                <c:pt idx="92329" formatCode="0.00E+00">
                  <c:v>6.4099999999999997E-4</c:v>
                </c:pt>
                <c:pt idx="92330" formatCode="0.00E+00">
                  <c:v>6.4099999999999997E-4</c:v>
                </c:pt>
                <c:pt idx="92331" formatCode="0.00E+00">
                  <c:v>6.4099999999999997E-4</c:v>
                </c:pt>
                <c:pt idx="92332" formatCode="0.00E+00">
                  <c:v>6.4000000000000005E-4</c:v>
                </c:pt>
                <c:pt idx="92333" formatCode="0.00E+00">
                  <c:v>6.4000000000000005E-4</c:v>
                </c:pt>
                <c:pt idx="92334" formatCode="0.00E+00">
                  <c:v>6.3900000000000003E-4</c:v>
                </c:pt>
                <c:pt idx="92335" formatCode="0.00E+00">
                  <c:v>6.3900000000000003E-4</c:v>
                </c:pt>
                <c:pt idx="92336" formatCode="0.00E+00">
                  <c:v>6.38E-4</c:v>
                </c:pt>
                <c:pt idx="92337" formatCode="0.00E+00">
                  <c:v>6.38E-4</c:v>
                </c:pt>
                <c:pt idx="92338" formatCode="0.00E+00">
                  <c:v>6.38E-4</c:v>
                </c:pt>
                <c:pt idx="92339" formatCode="0.00E+00">
                  <c:v>6.3699999999999998E-4</c:v>
                </c:pt>
                <c:pt idx="92340" formatCode="0.00E+00">
                  <c:v>6.3699999999999998E-4</c:v>
                </c:pt>
                <c:pt idx="92341" formatCode="0.00E+00">
                  <c:v>6.3599999999999996E-4</c:v>
                </c:pt>
                <c:pt idx="92342" formatCode="0.00E+00">
                  <c:v>6.3599999999999996E-4</c:v>
                </c:pt>
                <c:pt idx="92343" formatCode="0.00E+00">
                  <c:v>6.3599999999999996E-4</c:v>
                </c:pt>
                <c:pt idx="92344" formatCode="0.00E+00">
                  <c:v>6.3500000000000004E-4</c:v>
                </c:pt>
                <c:pt idx="92345" formatCode="0.00E+00">
                  <c:v>6.3500000000000004E-4</c:v>
                </c:pt>
                <c:pt idx="92346" formatCode="0.00E+00">
                  <c:v>6.3500000000000004E-4</c:v>
                </c:pt>
                <c:pt idx="92347" formatCode="0.00E+00">
                  <c:v>6.3400000000000001E-4</c:v>
                </c:pt>
                <c:pt idx="92348" formatCode="0.00E+00">
                  <c:v>6.3400000000000001E-4</c:v>
                </c:pt>
                <c:pt idx="92349" formatCode="0.00E+00">
                  <c:v>6.3299999999999999E-4</c:v>
                </c:pt>
                <c:pt idx="92350" formatCode="0.00E+00">
                  <c:v>6.3299999999999999E-4</c:v>
                </c:pt>
                <c:pt idx="92351" formatCode="0.00E+00">
                  <c:v>6.3199999999999997E-4</c:v>
                </c:pt>
                <c:pt idx="92352" formatCode="0.00E+00">
                  <c:v>6.3199999999999997E-4</c:v>
                </c:pt>
                <c:pt idx="92353" formatCode="0.00E+00">
                  <c:v>6.3199999999999997E-4</c:v>
                </c:pt>
                <c:pt idx="92354" formatCode="0.00E+00">
                  <c:v>6.3100000000000005E-4</c:v>
                </c:pt>
                <c:pt idx="92355" formatCode="0.00E+00">
                  <c:v>6.3100000000000005E-4</c:v>
                </c:pt>
                <c:pt idx="92356" formatCode="0.00E+00">
                  <c:v>6.3100000000000005E-4</c:v>
                </c:pt>
                <c:pt idx="92357" formatCode="0.00E+00">
                  <c:v>6.3000000000000003E-4</c:v>
                </c:pt>
                <c:pt idx="92358" formatCode="0.00E+00">
                  <c:v>6.3000000000000003E-4</c:v>
                </c:pt>
                <c:pt idx="92359" formatCode="0.00E+00">
                  <c:v>6.29E-4</c:v>
                </c:pt>
                <c:pt idx="92360" formatCode="0.00E+00">
                  <c:v>6.29E-4</c:v>
                </c:pt>
                <c:pt idx="92361" formatCode="0.00E+00">
                  <c:v>6.29E-4</c:v>
                </c:pt>
                <c:pt idx="92362" formatCode="0.00E+00">
                  <c:v>6.2799999999999998E-4</c:v>
                </c:pt>
                <c:pt idx="92363" formatCode="0.00E+00">
                  <c:v>6.2799999999999998E-4</c:v>
                </c:pt>
                <c:pt idx="92364" formatCode="0.00E+00">
                  <c:v>6.2799999999999998E-4</c:v>
                </c:pt>
                <c:pt idx="92365" formatCode="0.00E+00">
                  <c:v>6.2699999999999995E-4</c:v>
                </c:pt>
                <c:pt idx="92366" formatCode="0.00E+00">
                  <c:v>6.2699999999999995E-4</c:v>
                </c:pt>
                <c:pt idx="92367" formatCode="0.00E+00">
                  <c:v>6.2699999999999995E-4</c:v>
                </c:pt>
                <c:pt idx="92368" formatCode="0.00E+00">
                  <c:v>6.2600000000000004E-4</c:v>
                </c:pt>
                <c:pt idx="92369" formatCode="0.00E+00">
                  <c:v>6.2600000000000004E-4</c:v>
                </c:pt>
                <c:pt idx="92370" formatCode="0.00E+00">
                  <c:v>6.2600000000000004E-4</c:v>
                </c:pt>
                <c:pt idx="92371" formatCode="0.00E+00">
                  <c:v>6.2500000000000001E-4</c:v>
                </c:pt>
                <c:pt idx="92372" formatCode="0.00E+00">
                  <c:v>6.2500000000000001E-4</c:v>
                </c:pt>
                <c:pt idx="92373" formatCode="0.00E+00">
                  <c:v>6.2500000000000001E-4</c:v>
                </c:pt>
                <c:pt idx="92374" formatCode="0.00E+00">
                  <c:v>6.2399999999999999E-4</c:v>
                </c:pt>
                <c:pt idx="92375" formatCode="0.00E+00">
                  <c:v>6.2399999999999999E-4</c:v>
                </c:pt>
                <c:pt idx="92376" formatCode="0.00E+00">
                  <c:v>6.2399999999999999E-4</c:v>
                </c:pt>
                <c:pt idx="92377" formatCode="0.00E+00">
                  <c:v>6.2299999999999996E-4</c:v>
                </c:pt>
                <c:pt idx="92378" formatCode="0.00E+00">
                  <c:v>6.2299999999999996E-4</c:v>
                </c:pt>
                <c:pt idx="92379" formatCode="0.00E+00">
                  <c:v>6.2299999999999996E-4</c:v>
                </c:pt>
                <c:pt idx="92380" formatCode="0.00E+00">
                  <c:v>6.2200000000000005E-4</c:v>
                </c:pt>
                <c:pt idx="92381" formatCode="0.00E+00">
                  <c:v>6.2200000000000005E-4</c:v>
                </c:pt>
                <c:pt idx="92382" formatCode="0.00E+00">
                  <c:v>6.2100000000000002E-4</c:v>
                </c:pt>
                <c:pt idx="92383" formatCode="0.00E+00">
                  <c:v>6.2100000000000002E-4</c:v>
                </c:pt>
                <c:pt idx="92384" formatCode="0.00E+00">
                  <c:v>6.2100000000000002E-4</c:v>
                </c:pt>
                <c:pt idx="92385" formatCode="0.00E+00">
                  <c:v>6.2100000000000002E-4</c:v>
                </c:pt>
                <c:pt idx="92386" formatCode="0.00E+00">
                  <c:v>6.2E-4</c:v>
                </c:pt>
                <c:pt idx="92387" formatCode="0.00E+00">
                  <c:v>6.2E-4</c:v>
                </c:pt>
                <c:pt idx="92388" formatCode="0.00E+00">
                  <c:v>6.2E-4</c:v>
                </c:pt>
                <c:pt idx="92389" formatCode="0.00E+00">
                  <c:v>6.1899999999999998E-4</c:v>
                </c:pt>
                <c:pt idx="92390" formatCode="0.00E+00">
                  <c:v>6.1899999999999998E-4</c:v>
                </c:pt>
                <c:pt idx="92391" formatCode="0.00E+00">
                  <c:v>6.1899999999999998E-4</c:v>
                </c:pt>
                <c:pt idx="92392" formatCode="0.00E+00">
                  <c:v>6.1899999999999998E-4</c:v>
                </c:pt>
                <c:pt idx="92393" formatCode="0.00E+00">
                  <c:v>6.1799999999999995E-4</c:v>
                </c:pt>
                <c:pt idx="92394" formatCode="0.00E+00">
                  <c:v>6.1799999999999995E-4</c:v>
                </c:pt>
                <c:pt idx="92395" formatCode="0.00E+00">
                  <c:v>6.1799999999999995E-4</c:v>
                </c:pt>
                <c:pt idx="92396" formatCode="0.00E+00">
                  <c:v>6.1700000000000004E-4</c:v>
                </c:pt>
                <c:pt idx="92397" formatCode="0.00E+00">
                  <c:v>6.1700000000000004E-4</c:v>
                </c:pt>
                <c:pt idx="92398" formatCode="0.00E+00">
                  <c:v>6.1700000000000004E-4</c:v>
                </c:pt>
                <c:pt idx="92399" formatCode="0.00E+00">
                  <c:v>6.1600000000000001E-4</c:v>
                </c:pt>
                <c:pt idx="92400" formatCode="0.00E+00">
                  <c:v>6.1600000000000001E-4</c:v>
                </c:pt>
                <c:pt idx="92401" formatCode="0.00E+00">
                  <c:v>6.1600000000000001E-4</c:v>
                </c:pt>
                <c:pt idx="92402" formatCode="0.00E+00">
                  <c:v>6.1600000000000001E-4</c:v>
                </c:pt>
                <c:pt idx="92403" formatCode="0.00E+00">
                  <c:v>6.1499999999999999E-4</c:v>
                </c:pt>
                <c:pt idx="92404" formatCode="0.00E+00">
                  <c:v>6.1499999999999999E-4</c:v>
                </c:pt>
                <c:pt idx="92405" formatCode="0.00E+00">
                  <c:v>6.1499999999999999E-4</c:v>
                </c:pt>
                <c:pt idx="92406" formatCode="0.00E+00">
                  <c:v>6.1399999999999996E-4</c:v>
                </c:pt>
                <c:pt idx="92407" formatCode="0.00E+00">
                  <c:v>6.1399999999999996E-4</c:v>
                </c:pt>
                <c:pt idx="92408" formatCode="0.00E+00">
                  <c:v>6.1399999999999996E-4</c:v>
                </c:pt>
                <c:pt idx="92409" formatCode="0.00E+00">
                  <c:v>6.1399999999999996E-4</c:v>
                </c:pt>
                <c:pt idx="92410" formatCode="0.00E+00">
                  <c:v>6.1300000000000005E-4</c:v>
                </c:pt>
                <c:pt idx="92411" formatCode="0.00E+00">
                  <c:v>6.1300000000000005E-4</c:v>
                </c:pt>
                <c:pt idx="92412" formatCode="0.00E+00">
                  <c:v>6.1300000000000005E-4</c:v>
                </c:pt>
                <c:pt idx="92413" formatCode="0.00E+00">
                  <c:v>6.1200000000000002E-4</c:v>
                </c:pt>
                <c:pt idx="92414" formatCode="0.00E+00">
                  <c:v>6.1200000000000002E-4</c:v>
                </c:pt>
                <c:pt idx="92415" formatCode="0.00E+00">
                  <c:v>6.1200000000000002E-4</c:v>
                </c:pt>
                <c:pt idx="92416" formatCode="0.00E+00">
                  <c:v>6.1200000000000002E-4</c:v>
                </c:pt>
                <c:pt idx="92417" formatCode="0.00E+00">
                  <c:v>6.11E-4</c:v>
                </c:pt>
                <c:pt idx="92418" formatCode="0.00E+00">
                  <c:v>6.11E-4</c:v>
                </c:pt>
                <c:pt idx="92419" formatCode="0.00E+00">
                  <c:v>6.11E-4</c:v>
                </c:pt>
                <c:pt idx="92420" formatCode="0.00E+00">
                  <c:v>6.11E-4</c:v>
                </c:pt>
                <c:pt idx="92421" formatCode="0.00E+00">
                  <c:v>6.0999999999999997E-4</c:v>
                </c:pt>
                <c:pt idx="92422" formatCode="0.00E+00">
                  <c:v>6.0999999999999997E-4</c:v>
                </c:pt>
                <c:pt idx="92423" formatCode="0.00E+00">
                  <c:v>6.0999999999999997E-4</c:v>
                </c:pt>
                <c:pt idx="92424" formatCode="0.00E+00">
                  <c:v>6.0899999999999995E-4</c:v>
                </c:pt>
                <c:pt idx="92425" formatCode="0.00E+00">
                  <c:v>6.0899999999999995E-4</c:v>
                </c:pt>
                <c:pt idx="92426" formatCode="0.00E+00">
                  <c:v>6.0899999999999995E-4</c:v>
                </c:pt>
                <c:pt idx="92427" formatCode="0.00E+00">
                  <c:v>6.0899999999999995E-4</c:v>
                </c:pt>
                <c:pt idx="92428" formatCode="0.00E+00">
                  <c:v>6.0800000000000003E-4</c:v>
                </c:pt>
                <c:pt idx="92429" formatCode="0.00E+00">
                  <c:v>6.0800000000000003E-4</c:v>
                </c:pt>
                <c:pt idx="92430" formatCode="0.00E+00">
                  <c:v>6.0800000000000003E-4</c:v>
                </c:pt>
                <c:pt idx="92431" formatCode="0.00E+00">
                  <c:v>6.0700000000000001E-4</c:v>
                </c:pt>
                <c:pt idx="92432" formatCode="0.00E+00">
                  <c:v>6.0800000000000003E-4</c:v>
                </c:pt>
                <c:pt idx="92433" formatCode="0.00E+00">
                  <c:v>6.0700000000000001E-4</c:v>
                </c:pt>
                <c:pt idx="92434" formatCode="0.00E+00">
                  <c:v>6.0700000000000001E-4</c:v>
                </c:pt>
                <c:pt idx="92435" formatCode="0.00E+00">
                  <c:v>6.0700000000000001E-4</c:v>
                </c:pt>
                <c:pt idx="92436" formatCode="0.00E+00">
                  <c:v>6.0599999999999998E-4</c:v>
                </c:pt>
                <c:pt idx="92437" formatCode="0.00E+00">
                  <c:v>6.0599999999999998E-4</c:v>
                </c:pt>
                <c:pt idx="92438" formatCode="0.00E+00">
                  <c:v>6.0599999999999998E-4</c:v>
                </c:pt>
                <c:pt idx="92439" formatCode="0.00E+00">
                  <c:v>6.0599999999999998E-4</c:v>
                </c:pt>
                <c:pt idx="92440" formatCode="0.00E+00">
                  <c:v>6.0499999999999996E-4</c:v>
                </c:pt>
                <c:pt idx="92441" formatCode="0.00E+00">
                  <c:v>6.0499999999999996E-4</c:v>
                </c:pt>
                <c:pt idx="92442" formatCode="0.00E+00">
                  <c:v>6.0499999999999996E-4</c:v>
                </c:pt>
                <c:pt idx="92443" formatCode="0.00E+00">
                  <c:v>6.0499999999999996E-4</c:v>
                </c:pt>
                <c:pt idx="92444" formatCode="0.00E+00">
                  <c:v>6.0400000000000004E-4</c:v>
                </c:pt>
                <c:pt idx="92445" formatCode="0.00E+00">
                  <c:v>6.0400000000000004E-4</c:v>
                </c:pt>
                <c:pt idx="92446" formatCode="0.00E+00">
                  <c:v>6.0400000000000004E-4</c:v>
                </c:pt>
                <c:pt idx="92447" formatCode="0.00E+00">
                  <c:v>6.0400000000000004E-4</c:v>
                </c:pt>
                <c:pt idx="92448" formatCode="0.00E+00">
                  <c:v>6.0300000000000002E-4</c:v>
                </c:pt>
                <c:pt idx="92449" formatCode="0.00E+00">
                  <c:v>6.0300000000000002E-4</c:v>
                </c:pt>
                <c:pt idx="92450" formatCode="0.00E+00">
                  <c:v>6.0300000000000002E-4</c:v>
                </c:pt>
                <c:pt idx="92451" formatCode="0.00E+00">
                  <c:v>6.0300000000000002E-4</c:v>
                </c:pt>
                <c:pt idx="92452" formatCode="0.00E+00">
                  <c:v>6.02E-4</c:v>
                </c:pt>
                <c:pt idx="92453" formatCode="0.00E+00">
                  <c:v>6.02E-4</c:v>
                </c:pt>
                <c:pt idx="92454" formatCode="0.00E+00">
                  <c:v>6.02E-4</c:v>
                </c:pt>
                <c:pt idx="92455" formatCode="0.00E+00">
                  <c:v>6.02E-4</c:v>
                </c:pt>
                <c:pt idx="92456" formatCode="0.00E+00">
                  <c:v>6.02E-4</c:v>
                </c:pt>
                <c:pt idx="92457" formatCode="0.00E+00">
                  <c:v>6.0099999999999997E-4</c:v>
                </c:pt>
                <c:pt idx="92458" formatCode="0.00E+00">
                  <c:v>6.0099999999999997E-4</c:v>
                </c:pt>
                <c:pt idx="92459" formatCode="0.00E+00">
                  <c:v>6.0099999999999997E-4</c:v>
                </c:pt>
                <c:pt idx="92460" formatCode="0.00E+00">
                  <c:v>6.0099999999999997E-4</c:v>
                </c:pt>
                <c:pt idx="92461" formatCode="0.00E+00">
                  <c:v>5.9999999999999995E-4</c:v>
                </c:pt>
                <c:pt idx="92462" formatCode="0.00E+00">
                  <c:v>5.9999999999999995E-4</c:v>
                </c:pt>
                <c:pt idx="92463" formatCode="0.00E+00">
                  <c:v>5.9999999999999995E-4</c:v>
                </c:pt>
                <c:pt idx="92464" formatCode="0.00E+00">
                  <c:v>5.9999999999999995E-4</c:v>
                </c:pt>
                <c:pt idx="92465" formatCode="0.00E+00">
                  <c:v>5.9999999999999995E-4</c:v>
                </c:pt>
                <c:pt idx="92466" formatCode="0.00E+00">
                  <c:v>5.9900000000000003E-4</c:v>
                </c:pt>
                <c:pt idx="92467" formatCode="0.00E+00">
                  <c:v>5.9900000000000003E-4</c:v>
                </c:pt>
                <c:pt idx="92468" formatCode="0.00E+00">
                  <c:v>5.9900000000000003E-4</c:v>
                </c:pt>
                <c:pt idx="92469" formatCode="0.00E+00">
                  <c:v>5.9900000000000003E-4</c:v>
                </c:pt>
                <c:pt idx="92470" formatCode="0.00E+00">
                  <c:v>5.9900000000000003E-4</c:v>
                </c:pt>
                <c:pt idx="92471" formatCode="0.00E+00">
                  <c:v>5.9800000000000001E-4</c:v>
                </c:pt>
                <c:pt idx="92472" formatCode="0.00E+00">
                  <c:v>5.9800000000000001E-4</c:v>
                </c:pt>
                <c:pt idx="92473" formatCode="0.00E+00">
                  <c:v>5.9800000000000001E-4</c:v>
                </c:pt>
                <c:pt idx="92474" formatCode="0.00E+00">
                  <c:v>5.9800000000000001E-4</c:v>
                </c:pt>
                <c:pt idx="92475" formatCode="0.00E+00">
                  <c:v>5.9699999999999998E-4</c:v>
                </c:pt>
                <c:pt idx="92476" formatCode="0.00E+00">
                  <c:v>5.9699999999999998E-4</c:v>
                </c:pt>
                <c:pt idx="92477" formatCode="0.00E+00">
                  <c:v>5.9699999999999998E-4</c:v>
                </c:pt>
                <c:pt idx="92478" formatCode="0.00E+00">
                  <c:v>5.9699999999999998E-4</c:v>
                </c:pt>
                <c:pt idx="92479" formatCode="0.00E+00">
                  <c:v>5.9599999999999996E-4</c:v>
                </c:pt>
                <c:pt idx="92480" formatCode="0.00E+00">
                  <c:v>5.9599999999999996E-4</c:v>
                </c:pt>
                <c:pt idx="92481" formatCode="0.00E+00">
                  <c:v>5.9599999999999996E-4</c:v>
                </c:pt>
                <c:pt idx="92482" formatCode="0.00E+00">
                  <c:v>5.9599999999999996E-4</c:v>
                </c:pt>
                <c:pt idx="92483" formatCode="0.00E+00">
                  <c:v>5.9599999999999996E-4</c:v>
                </c:pt>
                <c:pt idx="92484" formatCode="0.00E+00">
                  <c:v>5.9599999999999996E-4</c:v>
                </c:pt>
                <c:pt idx="92485" formatCode="0.00E+00">
                  <c:v>5.9500000000000004E-4</c:v>
                </c:pt>
                <c:pt idx="92486" formatCode="0.00E+00">
                  <c:v>5.9500000000000004E-4</c:v>
                </c:pt>
                <c:pt idx="92487" formatCode="0.00E+00">
                  <c:v>5.9500000000000004E-4</c:v>
                </c:pt>
                <c:pt idx="92488" formatCode="0.00E+00">
                  <c:v>5.9500000000000004E-4</c:v>
                </c:pt>
                <c:pt idx="92489" formatCode="0.00E+00">
                  <c:v>5.9400000000000002E-4</c:v>
                </c:pt>
                <c:pt idx="92490" formatCode="0.00E+00">
                  <c:v>5.9400000000000002E-4</c:v>
                </c:pt>
                <c:pt idx="92491" formatCode="0.00E+00">
                  <c:v>5.9400000000000002E-4</c:v>
                </c:pt>
                <c:pt idx="92492" formatCode="0.00E+00">
                  <c:v>5.9400000000000002E-4</c:v>
                </c:pt>
                <c:pt idx="92493" formatCode="0.00E+00">
                  <c:v>5.9400000000000002E-4</c:v>
                </c:pt>
                <c:pt idx="92494" formatCode="0.00E+00">
                  <c:v>5.9299999999999999E-4</c:v>
                </c:pt>
                <c:pt idx="92495" formatCode="0.00E+00">
                  <c:v>5.9299999999999999E-4</c:v>
                </c:pt>
                <c:pt idx="92496" formatCode="0.00E+00">
                  <c:v>5.9299999999999999E-4</c:v>
                </c:pt>
                <c:pt idx="92497" formatCode="0.00E+00">
                  <c:v>5.9299999999999999E-4</c:v>
                </c:pt>
                <c:pt idx="92498" formatCode="0.00E+00">
                  <c:v>5.9299999999999999E-4</c:v>
                </c:pt>
                <c:pt idx="92499" formatCode="0.00E+00">
                  <c:v>5.9299999999999999E-4</c:v>
                </c:pt>
                <c:pt idx="92500" formatCode="0.00E+00">
                  <c:v>5.9199999999999997E-4</c:v>
                </c:pt>
                <c:pt idx="92501" formatCode="0.00E+00">
                  <c:v>5.9199999999999997E-4</c:v>
                </c:pt>
                <c:pt idx="92502" formatCode="0.00E+00">
                  <c:v>5.9199999999999997E-4</c:v>
                </c:pt>
                <c:pt idx="92503" formatCode="0.00E+00">
                  <c:v>5.9199999999999997E-4</c:v>
                </c:pt>
                <c:pt idx="92504" formatCode="0.00E+00">
                  <c:v>5.9199999999999997E-4</c:v>
                </c:pt>
                <c:pt idx="92505" formatCode="0.00E+00">
                  <c:v>5.9199999999999997E-4</c:v>
                </c:pt>
                <c:pt idx="92506" formatCode="0.00E+00">
                  <c:v>5.9100000000000005E-4</c:v>
                </c:pt>
                <c:pt idx="92507" formatCode="0.00E+00">
                  <c:v>5.9100000000000005E-4</c:v>
                </c:pt>
                <c:pt idx="92508" formatCode="0.00E+00">
                  <c:v>5.9100000000000005E-4</c:v>
                </c:pt>
                <c:pt idx="92509" formatCode="0.00E+00">
                  <c:v>5.9100000000000005E-4</c:v>
                </c:pt>
                <c:pt idx="92510" formatCode="0.00E+00">
                  <c:v>5.9100000000000005E-4</c:v>
                </c:pt>
                <c:pt idx="92511" formatCode="0.00E+00">
                  <c:v>5.9000000000000003E-4</c:v>
                </c:pt>
                <c:pt idx="92512" formatCode="0.00E+00">
                  <c:v>5.9000000000000003E-4</c:v>
                </c:pt>
                <c:pt idx="92513" formatCode="0.00E+00">
                  <c:v>5.9000000000000003E-4</c:v>
                </c:pt>
                <c:pt idx="92514" formatCode="0.00E+00">
                  <c:v>5.9000000000000003E-4</c:v>
                </c:pt>
                <c:pt idx="92515" formatCode="0.00E+00">
                  <c:v>5.9000000000000003E-4</c:v>
                </c:pt>
                <c:pt idx="92516" formatCode="0.00E+00">
                  <c:v>5.8900000000000001E-4</c:v>
                </c:pt>
                <c:pt idx="92517" formatCode="0.00E+00">
                  <c:v>5.8900000000000001E-4</c:v>
                </c:pt>
                <c:pt idx="92518" formatCode="0.00E+00">
                  <c:v>5.8900000000000001E-4</c:v>
                </c:pt>
                <c:pt idx="92519" formatCode="0.00E+00">
                  <c:v>5.8900000000000001E-4</c:v>
                </c:pt>
                <c:pt idx="92520" formatCode="0.00E+00">
                  <c:v>5.8900000000000001E-4</c:v>
                </c:pt>
                <c:pt idx="92521" formatCode="0.00E+00">
                  <c:v>5.8900000000000001E-4</c:v>
                </c:pt>
                <c:pt idx="92522" formatCode="0.00E+00">
                  <c:v>5.8799999999999998E-4</c:v>
                </c:pt>
                <c:pt idx="92523" formatCode="0.00E+00">
                  <c:v>5.8799999999999998E-4</c:v>
                </c:pt>
                <c:pt idx="92524" formatCode="0.00E+00">
                  <c:v>5.8799999999999998E-4</c:v>
                </c:pt>
                <c:pt idx="92525" formatCode="0.00E+00">
                  <c:v>5.8799999999999998E-4</c:v>
                </c:pt>
                <c:pt idx="92526" formatCode="0.00E+00">
                  <c:v>5.8799999999999998E-4</c:v>
                </c:pt>
                <c:pt idx="92527" formatCode="0.00E+00">
                  <c:v>5.8699999999999996E-4</c:v>
                </c:pt>
                <c:pt idx="92528" formatCode="0.00E+00">
                  <c:v>5.8699999999999996E-4</c:v>
                </c:pt>
                <c:pt idx="92529" formatCode="0.00E+00">
                  <c:v>5.8699999999999996E-4</c:v>
                </c:pt>
                <c:pt idx="92530" formatCode="0.00E+00">
                  <c:v>5.8699999999999996E-4</c:v>
                </c:pt>
                <c:pt idx="92531" formatCode="0.00E+00">
                  <c:v>5.8699999999999996E-4</c:v>
                </c:pt>
                <c:pt idx="92532" formatCode="0.00E+00">
                  <c:v>5.8699999999999996E-4</c:v>
                </c:pt>
                <c:pt idx="92533" formatCode="0.00E+00">
                  <c:v>5.8600000000000004E-4</c:v>
                </c:pt>
                <c:pt idx="92534" formatCode="0.00E+00">
                  <c:v>5.8600000000000004E-4</c:v>
                </c:pt>
                <c:pt idx="92535" formatCode="0.00E+00">
                  <c:v>5.8600000000000004E-4</c:v>
                </c:pt>
                <c:pt idx="92536" formatCode="0.00E+00">
                  <c:v>5.8600000000000004E-4</c:v>
                </c:pt>
                <c:pt idx="92537" formatCode="0.00E+00">
                  <c:v>5.8600000000000004E-4</c:v>
                </c:pt>
                <c:pt idx="92538" formatCode="0.00E+00">
                  <c:v>5.8600000000000004E-4</c:v>
                </c:pt>
                <c:pt idx="92539" formatCode="0.00E+00">
                  <c:v>5.8500000000000002E-4</c:v>
                </c:pt>
                <c:pt idx="92540" formatCode="0.00E+00">
                  <c:v>5.8500000000000002E-4</c:v>
                </c:pt>
                <c:pt idx="92541" formatCode="0.00E+00">
                  <c:v>5.8500000000000002E-4</c:v>
                </c:pt>
                <c:pt idx="92542" formatCode="0.00E+00">
                  <c:v>5.8500000000000002E-4</c:v>
                </c:pt>
                <c:pt idx="92543" formatCode="0.00E+00">
                  <c:v>5.8500000000000002E-4</c:v>
                </c:pt>
                <c:pt idx="92544" formatCode="0.00E+00">
                  <c:v>5.8500000000000002E-4</c:v>
                </c:pt>
                <c:pt idx="92545" formatCode="0.00E+00">
                  <c:v>5.8399999999999999E-4</c:v>
                </c:pt>
                <c:pt idx="92546" formatCode="0.00E+00">
                  <c:v>5.8399999999999999E-4</c:v>
                </c:pt>
                <c:pt idx="92547" formatCode="0.00E+00">
                  <c:v>5.8399999999999999E-4</c:v>
                </c:pt>
                <c:pt idx="92548" formatCode="0.00E+00">
                  <c:v>5.8399999999999999E-4</c:v>
                </c:pt>
                <c:pt idx="92549" formatCode="0.00E+00">
                  <c:v>5.8399999999999999E-4</c:v>
                </c:pt>
                <c:pt idx="92550" formatCode="0.00E+00">
                  <c:v>5.8299999999999997E-4</c:v>
                </c:pt>
                <c:pt idx="92551" formatCode="0.00E+00">
                  <c:v>5.8299999999999997E-4</c:v>
                </c:pt>
                <c:pt idx="92552" formatCode="0.00E+00">
                  <c:v>5.8299999999999997E-4</c:v>
                </c:pt>
                <c:pt idx="92553" formatCode="0.00E+00">
                  <c:v>5.8299999999999997E-4</c:v>
                </c:pt>
                <c:pt idx="92554" formatCode="0.00E+00">
                  <c:v>5.8299999999999997E-4</c:v>
                </c:pt>
                <c:pt idx="92555" formatCode="0.00E+00">
                  <c:v>5.8299999999999997E-4</c:v>
                </c:pt>
                <c:pt idx="92556" formatCode="0.00E+00">
                  <c:v>5.8299999999999997E-4</c:v>
                </c:pt>
                <c:pt idx="92557" formatCode="0.00E+00">
                  <c:v>5.8200000000000005E-4</c:v>
                </c:pt>
                <c:pt idx="92558" formatCode="0.00E+00">
                  <c:v>5.8200000000000005E-4</c:v>
                </c:pt>
                <c:pt idx="92559" formatCode="0.00E+00">
                  <c:v>5.8200000000000005E-4</c:v>
                </c:pt>
                <c:pt idx="92560" formatCode="0.00E+00">
                  <c:v>5.8200000000000005E-4</c:v>
                </c:pt>
                <c:pt idx="92561" formatCode="0.00E+00">
                  <c:v>5.8200000000000005E-4</c:v>
                </c:pt>
                <c:pt idx="92562" formatCode="0.00E+00">
                  <c:v>5.8200000000000005E-4</c:v>
                </c:pt>
                <c:pt idx="92563" formatCode="0.00E+00">
                  <c:v>5.8100000000000003E-4</c:v>
                </c:pt>
                <c:pt idx="92564" formatCode="0.00E+00">
                  <c:v>5.8100000000000003E-4</c:v>
                </c:pt>
                <c:pt idx="92565" formatCode="0.00E+00">
                  <c:v>5.8100000000000003E-4</c:v>
                </c:pt>
                <c:pt idx="92566" formatCode="0.00E+00">
                  <c:v>5.8100000000000003E-4</c:v>
                </c:pt>
                <c:pt idx="92567" formatCode="0.00E+00">
                  <c:v>5.8100000000000003E-4</c:v>
                </c:pt>
                <c:pt idx="92568" formatCode="0.00E+00">
                  <c:v>5.8100000000000003E-4</c:v>
                </c:pt>
                <c:pt idx="92569" formatCode="0.00E+00">
                  <c:v>5.8100000000000003E-4</c:v>
                </c:pt>
                <c:pt idx="92570" formatCode="0.00E+00">
                  <c:v>5.8E-4</c:v>
                </c:pt>
                <c:pt idx="92571" formatCode="0.00E+00">
                  <c:v>5.8E-4</c:v>
                </c:pt>
                <c:pt idx="92572" formatCode="0.00E+00">
                  <c:v>5.8E-4</c:v>
                </c:pt>
                <c:pt idx="92573" formatCode="0.00E+00">
                  <c:v>5.8E-4</c:v>
                </c:pt>
                <c:pt idx="92574" formatCode="0.00E+00">
                  <c:v>5.8E-4</c:v>
                </c:pt>
                <c:pt idx="92575" formatCode="0.00E+00">
                  <c:v>5.8E-4</c:v>
                </c:pt>
                <c:pt idx="92576" formatCode="0.00E+00">
                  <c:v>5.8E-4</c:v>
                </c:pt>
                <c:pt idx="92577" formatCode="0.00E+00">
                  <c:v>5.7899999999999998E-4</c:v>
                </c:pt>
                <c:pt idx="92578" formatCode="0.00E+00">
                  <c:v>5.7899999999999998E-4</c:v>
                </c:pt>
                <c:pt idx="92579" formatCode="0.00E+00">
                  <c:v>5.7899999999999998E-4</c:v>
                </c:pt>
                <c:pt idx="92580" formatCode="0.00E+00">
                  <c:v>5.7899999999999998E-4</c:v>
                </c:pt>
                <c:pt idx="92581" formatCode="0.00E+00">
                  <c:v>5.7899999999999998E-4</c:v>
                </c:pt>
                <c:pt idx="92582" formatCode="0.00E+00">
                  <c:v>5.7899999999999998E-4</c:v>
                </c:pt>
                <c:pt idx="92583" formatCode="0.00E+00">
                  <c:v>5.7899999999999998E-4</c:v>
                </c:pt>
                <c:pt idx="92584" formatCode="0.00E+00">
                  <c:v>5.7799999999999995E-4</c:v>
                </c:pt>
                <c:pt idx="92585" formatCode="0.00E+00">
                  <c:v>5.7799999999999995E-4</c:v>
                </c:pt>
                <c:pt idx="92586" formatCode="0.00E+00">
                  <c:v>5.7799999999999995E-4</c:v>
                </c:pt>
                <c:pt idx="92587" formatCode="0.00E+00">
                  <c:v>5.7799999999999995E-4</c:v>
                </c:pt>
                <c:pt idx="92588" formatCode="0.00E+00">
                  <c:v>5.7799999999999995E-4</c:v>
                </c:pt>
                <c:pt idx="92589" formatCode="0.00E+00">
                  <c:v>5.7799999999999995E-4</c:v>
                </c:pt>
                <c:pt idx="92590" formatCode="0.00E+00">
                  <c:v>5.7799999999999995E-4</c:v>
                </c:pt>
                <c:pt idx="92591" formatCode="0.00E+00">
                  <c:v>5.7700000000000004E-4</c:v>
                </c:pt>
                <c:pt idx="92592" formatCode="0.00E+00">
                  <c:v>5.7700000000000004E-4</c:v>
                </c:pt>
                <c:pt idx="92593" formatCode="0.00E+00">
                  <c:v>5.7700000000000004E-4</c:v>
                </c:pt>
                <c:pt idx="92594" formatCode="0.00E+00">
                  <c:v>5.7700000000000004E-4</c:v>
                </c:pt>
                <c:pt idx="92595" formatCode="0.00E+00">
                  <c:v>5.7700000000000004E-4</c:v>
                </c:pt>
                <c:pt idx="92596" formatCode="0.00E+00">
                  <c:v>5.7700000000000004E-4</c:v>
                </c:pt>
                <c:pt idx="92597" formatCode="0.00E+00">
                  <c:v>5.7700000000000004E-4</c:v>
                </c:pt>
                <c:pt idx="92598" formatCode="0.00E+00">
                  <c:v>5.7600000000000001E-4</c:v>
                </c:pt>
                <c:pt idx="92599" formatCode="0.00E+00">
                  <c:v>5.7600000000000001E-4</c:v>
                </c:pt>
                <c:pt idx="92600" formatCode="0.00E+00">
                  <c:v>5.7600000000000001E-4</c:v>
                </c:pt>
                <c:pt idx="92601" formatCode="0.00E+00">
                  <c:v>5.7600000000000001E-4</c:v>
                </c:pt>
                <c:pt idx="92602" formatCode="0.00E+00">
                  <c:v>5.7600000000000001E-4</c:v>
                </c:pt>
                <c:pt idx="92603" formatCode="0.00E+00">
                  <c:v>5.7600000000000001E-4</c:v>
                </c:pt>
                <c:pt idx="92604" formatCode="0.00E+00">
                  <c:v>5.7600000000000001E-4</c:v>
                </c:pt>
                <c:pt idx="92605" formatCode="0.00E+00">
                  <c:v>5.7499999999999999E-4</c:v>
                </c:pt>
                <c:pt idx="92606" formatCode="0.00E+00">
                  <c:v>5.7499999999999999E-4</c:v>
                </c:pt>
                <c:pt idx="92607" formatCode="0.00E+00">
                  <c:v>5.7499999999999999E-4</c:v>
                </c:pt>
                <c:pt idx="92608" formatCode="0.00E+00">
                  <c:v>5.7499999999999999E-4</c:v>
                </c:pt>
                <c:pt idx="92609" formatCode="0.00E+00">
                  <c:v>5.7499999999999999E-4</c:v>
                </c:pt>
                <c:pt idx="92610" formatCode="0.00E+00">
                  <c:v>5.7499999999999999E-4</c:v>
                </c:pt>
                <c:pt idx="92611" formatCode="0.00E+00">
                  <c:v>5.7499999999999999E-4</c:v>
                </c:pt>
                <c:pt idx="92612" formatCode="0.00E+00">
                  <c:v>5.7399999999999997E-4</c:v>
                </c:pt>
                <c:pt idx="92613" formatCode="0.00E+00">
                  <c:v>5.7399999999999997E-4</c:v>
                </c:pt>
                <c:pt idx="92614" formatCode="0.00E+00">
                  <c:v>5.7399999999999997E-4</c:v>
                </c:pt>
                <c:pt idx="92615" formatCode="0.00E+00">
                  <c:v>5.7399999999999997E-4</c:v>
                </c:pt>
                <c:pt idx="92616" formatCode="0.00E+00">
                  <c:v>5.7399999999999997E-4</c:v>
                </c:pt>
                <c:pt idx="92617" formatCode="0.00E+00">
                  <c:v>5.7399999999999997E-4</c:v>
                </c:pt>
                <c:pt idx="92618" formatCode="0.00E+00">
                  <c:v>5.7399999999999997E-4</c:v>
                </c:pt>
                <c:pt idx="92619" formatCode="0.00E+00">
                  <c:v>5.7399999999999997E-4</c:v>
                </c:pt>
                <c:pt idx="92620" formatCode="0.00E+00">
                  <c:v>5.7399999999999997E-4</c:v>
                </c:pt>
                <c:pt idx="92621" formatCode="0.00E+00">
                  <c:v>5.7300000000000005E-4</c:v>
                </c:pt>
                <c:pt idx="92622" formatCode="0.00E+00">
                  <c:v>5.7300000000000005E-4</c:v>
                </c:pt>
                <c:pt idx="92623" formatCode="0.00E+00">
                  <c:v>5.7300000000000005E-4</c:v>
                </c:pt>
                <c:pt idx="92624" formatCode="0.00E+00">
                  <c:v>5.7300000000000005E-4</c:v>
                </c:pt>
                <c:pt idx="92625" formatCode="0.00E+00">
                  <c:v>5.7300000000000005E-4</c:v>
                </c:pt>
                <c:pt idx="92626" formatCode="0.00E+00">
                  <c:v>5.7300000000000005E-4</c:v>
                </c:pt>
                <c:pt idx="92627" formatCode="0.00E+00">
                  <c:v>5.7200000000000003E-4</c:v>
                </c:pt>
                <c:pt idx="92628" formatCode="0.00E+00">
                  <c:v>5.7200000000000003E-4</c:v>
                </c:pt>
                <c:pt idx="92629" formatCode="0.00E+00">
                  <c:v>5.7200000000000003E-4</c:v>
                </c:pt>
                <c:pt idx="92630" formatCode="0.00E+00">
                  <c:v>5.7200000000000003E-4</c:v>
                </c:pt>
                <c:pt idx="92631" formatCode="0.00E+00">
                  <c:v>5.7200000000000003E-4</c:v>
                </c:pt>
                <c:pt idx="92632" formatCode="0.00E+00">
                  <c:v>5.7200000000000003E-4</c:v>
                </c:pt>
                <c:pt idx="92633" formatCode="0.00E+00">
                  <c:v>5.7200000000000003E-4</c:v>
                </c:pt>
                <c:pt idx="92634" formatCode="0.00E+00">
                  <c:v>5.7200000000000003E-4</c:v>
                </c:pt>
                <c:pt idx="92635" formatCode="0.00E+00">
                  <c:v>5.7200000000000003E-4</c:v>
                </c:pt>
                <c:pt idx="92636" formatCode="0.00E+00">
                  <c:v>5.71E-4</c:v>
                </c:pt>
                <c:pt idx="92637" formatCode="0.00E+00">
                  <c:v>5.71E-4</c:v>
                </c:pt>
                <c:pt idx="92638" formatCode="0.00E+00">
                  <c:v>5.71E-4</c:v>
                </c:pt>
                <c:pt idx="92639" formatCode="0.00E+00">
                  <c:v>5.71E-4</c:v>
                </c:pt>
                <c:pt idx="92640" formatCode="0.00E+00">
                  <c:v>5.71E-4</c:v>
                </c:pt>
                <c:pt idx="92641" formatCode="0.00E+00">
                  <c:v>5.71E-4</c:v>
                </c:pt>
                <c:pt idx="92642" formatCode="0.00E+00">
                  <c:v>5.71E-4</c:v>
                </c:pt>
                <c:pt idx="92643" formatCode="0.00E+00">
                  <c:v>5.71E-4</c:v>
                </c:pt>
                <c:pt idx="92644" formatCode="0.00E+00">
                  <c:v>5.6999999999999998E-4</c:v>
                </c:pt>
                <c:pt idx="92645" formatCode="0.00E+00">
                  <c:v>5.6999999999999998E-4</c:v>
                </c:pt>
                <c:pt idx="92646" formatCode="0.00E+00">
                  <c:v>5.6999999999999998E-4</c:v>
                </c:pt>
                <c:pt idx="92647" formatCode="0.00E+00">
                  <c:v>5.6999999999999998E-4</c:v>
                </c:pt>
                <c:pt idx="92648" formatCode="0.00E+00">
                  <c:v>5.6999999999999998E-4</c:v>
                </c:pt>
                <c:pt idx="92649" formatCode="0.00E+00">
                  <c:v>5.6999999999999998E-4</c:v>
                </c:pt>
                <c:pt idx="92650" formatCode="0.00E+00">
                  <c:v>5.6999999999999998E-4</c:v>
                </c:pt>
                <c:pt idx="92651" formatCode="0.00E+00">
                  <c:v>5.6999999999999998E-4</c:v>
                </c:pt>
                <c:pt idx="92652" formatCode="0.00E+00">
                  <c:v>5.6899999999999995E-4</c:v>
                </c:pt>
                <c:pt idx="92653" formatCode="0.00E+00">
                  <c:v>5.6899999999999995E-4</c:v>
                </c:pt>
                <c:pt idx="92654" formatCode="0.00E+00">
                  <c:v>5.6899999999999995E-4</c:v>
                </c:pt>
                <c:pt idx="92655" formatCode="0.00E+00">
                  <c:v>5.6899999999999995E-4</c:v>
                </c:pt>
                <c:pt idx="92656" formatCode="0.00E+00">
                  <c:v>5.6899999999999995E-4</c:v>
                </c:pt>
                <c:pt idx="92657" formatCode="0.00E+00">
                  <c:v>5.6899999999999995E-4</c:v>
                </c:pt>
                <c:pt idx="92658" formatCode="0.00E+00">
                  <c:v>5.6899999999999995E-4</c:v>
                </c:pt>
                <c:pt idx="92659" formatCode="0.00E+00">
                  <c:v>5.6899999999999995E-4</c:v>
                </c:pt>
                <c:pt idx="92660" formatCode="0.00E+00">
                  <c:v>5.6899999999999995E-4</c:v>
                </c:pt>
                <c:pt idx="92661" formatCode="0.00E+00">
                  <c:v>5.6800000000000004E-4</c:v>
                </c:pt>
                <c:pt idx="92662" formatCode="0.00E+00">
                  <c:v>5.6800000000000004E-4</c:v>
                </c:pt>
                <c:pt idx="92663" formatCode="0.00E+00">
                  <c:v>5.6800000000000004E-4</c:v>
                </c:pt>
                <c:pt idx="92664" formatCode="0.00E+00">
                  <c:v>5.6800000000000004E-4</c:v>
                </c:pt>
                <c:pt idx="92665" formatCode="0.00E+00">
                  <c:v>5.6800000000000004E-4</c:v>
                </c:pt>
                <c:pt idx="92666" formatCode="0.00E+00">
                  <c:v>5.6800000000000004E-4</c:v>
                </c:pt>
                <c:pt idx="92667" formatCode="0.00E+00">
                  <c:v>5.6800000000000004E-4</c:v>
                </c:pt>
                <c:pt idx="92668" formatCode="0.00E+00">
                  <c:v>5.6800000000000004E-4</c:v>
                </c:pt>
                <c:pt idx="92669" formatCode="0.00E+00">
                  <c:v>5.6700000000000001E-4</c:v>
                </c:pt>
                <c:pt idx="92670" formatCode="0.00E+00">
                  <c:v>5.6700000000000001E-4</c:v>
                </c:pt>
                <c:pt idx="92671" formatCode="0.00E+00">
                  <c:v>5.6700000000000001E-4</c:v>
                </c:pt>
                <c:pt idx="92672" formatCode="0.00E+00">
                  <c:v>5.6700000000000001E-4</c:v>
                </c:pt>
                <c:pt idx="92673" formatCode="0.00E+00">
                  <c:v>5.6700000000000001E-4</c:v>
                </c:pt>
                <c:pt idx="92674" formatCode="0.00E+00">
                  <c:v>5.6700000000000001E-4</c:v>
                </c:pt>
                <c:pt idx="92675" formatCode="0.00E+00">
                  <c:v>5.6700000000000001E-4</c:v>
                </c:pt>
                <c:pt idx="92676" formatCode="0.00E+00">
                  <c:v>5.6700000000000001E-4</c:v>
                </c:pt>
                <c:pt idx="92677" formatCode="0.00E+00">
                  <c:v>5.6700000000000001E-4</c:v>
                </c:pt>
                <c:pt idx="92678" formatCode="0.00E+00">
                  <c:v>5.6599999999999999E-4</c:v>
                </c:pt>
                <c:pt idx="92679" formatCode="0.00E+00">
                  <c:v>5.6599999999999999E-4</c:v>
                </c:pt>
                <c:pt idx="92680" formatCode="0.00E+00">
                  <c:v>5.6599999999999999E-4</c:v>
                </c:pt>
                <c:pt idx="92681" formatCode="0.00E+00">
                  <c:v>5.6599999999999999E-4</c:v>
                </c:pt>
                <c:pt idx="92682" formatCode="0.00E+00">
                  <c:v>5.6599999999999999E-4</c:v>
                </c:pt>
                <c:pt idx="92683" formatCode="0.00E+00">
                  <c:v>5.6599999999999999E-4</c:v>
                </c:pt>
                <c:pt idx="92684" formatCode="0.00E+00">
                  <c:v>5.6599999999999999E-4</c:v>
                </c:pt>
                <c:pt idx="92685" formatCode="0.00E+00">
                  <c:v>5.6599999999999999E-4</c:v>
                </c:pt>
                <c:pt idx="92686" formatCode="0.00E+00">
                  <c:v>5.6599999999999999E-4</c:v>
                </c:pt>
                <c:pt idx="92687" formatCode="0.00E+00">
                  <c:v>5.6499999999999996E-4</c:v>
                </c:pt>
                <c:pt idx="92688" formatCode="0.00E+00">
                  <c:v>5.6499999999999996E-4</c:v>
                </c:pt>
                <c:pt idx="92689" formatCode="0.00E+00">
                  <c:v>5.6499999999999996E-4</c:v>
                </c:pt>
                <c:pt idx="92690" formatCode="0.00E+00">
                  <c:v>5.6499999999999996E-4</c:v>
                </c:pt>
                <c:pt idx="92691" formatCode="0.00E+00">
                  <c:v>5.6499999999999996E-4</c:v>
                </c:pt>
                <c:pt idx="92692" formatCode="0.00E+00">
                  <c:v>5.6499999999999996E-4</c:v>
                </c:pt>
                <c:pt idx="92693" formatCode="0.00E+00">
                  <c:v>5.6499999999999996E-4</c:v>
                </c:pt>
                <c:pt idx="92694" formatCode="0.00E+00">
                  <c:v>5.6499999999999996E-4</c:v>
                </c:pt>
                <c:pt idx="92695" formatCode="0.00E+00">
                  <c:v>5.6499999999999996E-4</c:v>
                </c:pt>
                <c:pt idx="92696" formatCode="0.00E+00">
                  <c:v>5.6499999999999996E-4</c:v>
                </c:pt>
                <c:pt idx="92697" formatCode="0.00E+00">
                  <c:v>5.6400000000000005E-4</c:v>
                </c:pt>
                <c:pt idx="92698" formatCode="0.00E+00">
                  <c:v>5.6400000000000005E-4</c:v>
                </c:pt>
                <c:pt idx="92699" formatCode="0.00E+00">
                  <c:v>5.6400000000000005E-4</c:v>
                </c:pt>
                <c:pt idx="92700" formatCode="0.00E+00">
                  <c:v>5.6400000000000005E-4</c:v>
                </c:pt>
                <c:pt idx="92701" formatCode="0.00E+00">
                  <c:v>5.6400000000000005E-4</c:v>
                </c:pt>
                <c:pt idx="92702" formatCode="0.00E+00">
                  <c:v>5.6400000000000005E-4</c:v>
                </c:pt>
                <c:pt idx="92703" formatCode="0.00E+00">
                  <c:v>5.6400000000000005E-4</c:v>
                </c:pt>
                <c:pt idx="92704" formatCode="0.00E+00">
                  <c:v>5.6400000000000005E-4</c:v>
                </c:pt>
                <c:pt idx="92705" formatCode="0.00E+00">
                  <c:v>5.6400000000000005E-4</c:v>
                </c:pt>
                <c:pt idx="92706" formatCode="0.00E+00">
                  <c:v>5.6300000000000002E-4</c:v>
                </c:pt>
                <c:pt idx="92707" formatCode="0.00E+00">
                  <c:v>5.6300000000000002E-4</c:v>
                </c:pt>
                <c:pt idx="92708" formatCode="0.00E+00">
                  <c:v>5.6300000000000002E-4</c:v>
                </c:pt>
                <c:pt idx="92709" formatCode="0.00E+00">
                  <c:v>5.6300000000000002E-4</c:v>
                </c:pt>
                <c:pt idx="92710" formatCode="0.00E+00">
                  <c:v>5.6300000000000002E-4</c:v>
                </c:pt>
                <c:pt idx="92711" formatCode="0.00E+00">
                  <c:v>5.6300000000000002E-4</c:v>
                </c:pt>
                <c:pt idx="92712" formatCode="0.00E+00">
                  <c:v>5.6300000000000002E-4</c:v>
                </c:pt>
                <c:pt idx="92713" formatCode="0.00E+00">
                  <c:v>5.6300000000000002E-4</c:v>
                </c:pt>
                <c:pt idx="92714" formatCode="0.00E+00">
                  <c:v>5.6300000000000002E-4</c:v>
                </c:pt>
                <c:pt idx="92715" formatCode="0.00E+00">
                  <c:v>5.6300000000000002E-4</c:v>
                </c:pt>
                <c:pt idx="92716" formatCode="0.00E+00">
                  <c:v>5.62E-4</c:v>
                </c:pt>
                <c:pt idx="92717" formatCode="0.00E+00">
                  <c:v>5.62E-4</c:v>
                </c:pt>
                <c:pt idx="92718" formatCode="0.00E+00">
                  <c:v>5.62E-4</c:v>
                </c:pt>
                <c:pt idx="92719" formatCode="0.00E+00">
                  <c:v>5.62E-4</c:v>
                </c:pt>
                <c:pt idx="92720" formatCode="0.00E+00">
                  <c:v>5.62E-4</c:v>
                </c:pt>
                <c:pt idx="92721" formatCode="0.00E+00">
                  <c:v>5.62E-4</c:v>
                </c:pt>
                <c:pt idx="92722" formatCode="0.00E+00">
                  <c:v>5.62E-4</c:v>
                </c:pt>
                <c:pt idx="92723" formatCode="0.00E+00">
                  <c:v>5.62E-4</c:v>
                </c:pt>
                <c:pt idx="92724" formatCode="0.00E+00">
                  <c:v>5.6099999999999998E-4</c:v>
                </c:pt>
                <c:pt idx="92725" formatCode="0.00E+00">
                  <c:v>5.6099999999999998E-4</c:v>
                </c:pt>
                <c:pt idx="92726" formatCode="0.00E+00">
                  <c:v>5.6099999999999998E-4</c:v>
                </c:pt>
                <c:pt idx="92727" formatCode="0.00E+00">
                  <c:v>5.6099999999999998E-4</c:v>
                </c:pt>
                <c:pt idx="92728" formatCode="0.00E+00">
                  <c:v>5.6099999999999998E-4</c:v>
                </c:pt>
                <c:pt idx="92729" formatCode="0.00E+00">
                  <c:v>5.6099999999999998E-4</c:v>
                </c:pt>
                <c:pt idx="92730" formatCode="0.00E+00">
                  <c:v>5.6099999999999998E-4</c:v>
                </c:pt>
                <c:pt idx="92731" formatCode="0.00E+00">
                  <c:v>5.6099999999999998E-4</c:v>
                </c:pt>
                <c:pt idx="92732" formatCode="0.00E+00">
                  <c:v>5.6099999999999998E-4</c:v>
                </c:pt>
                <c:pt idx="92733" formatCode="0.00E+00">
                  <c:v>5.6099999999999998E-4</c:v>
                </c:pt>
                <c:pt idx="92734" formatCode="0.00E+00">
                  <c:v>5.5999999999999995E-4</c:v>
                </c:pt>
                <c:pt idx="92735" formatCode="0.00E+00">
                  <c:v>5.5999999999999995E-4</c:v>
                </c:pt>
                <c:pt idx="92736" formatCode="0.00E+00">
                  <c:v>5.5999999999999995E-4</c:v>
                </c:pt>
                <c:pt idx="92737" formatCode="0.00E+00">
                  <c:v>5.5999999999999995E-4</c:v>
                </c:pt>
                <c:pt idx="92738" formatCode="0.00E+00">
                  <c:v>5.5999999999999995E-4</c:v>
                </c:pt>
                <c:pt idx="92739" formatCode="0.00E+00">
                  <c:v>5.5999999999999995E-4</c:v>
                </c:pt>
                <c:pt idx="92740" formatCode="0.00E+00">
                  <c:v>5.5999999999999995E-4</c:v>
                </c:pt>
                <c:pt idx="92741" formatCode="0.00E+00">
                  <c:v>5.5999999999999995E-4</c:v>
                </c:pt>
                <c:pt idx="92742" formatCode="0.00E+00">
                  <c:v>5.5999999999999995E-4</c:v>
                </c:pt>
                <c:pt idx="92743" formatCode="0.00E+00">
                  <c:v>5.5999999999999995E-4</c:v>
                </c:pt>
                <c:pt idx="92744" formatCode="0.00E+00">
                  <c:v>5.5999999999999995E-4</c:v>
                </c:pt>
                <c:pt idx="92745" formatCode="0.00E+00">
                  <c:v>5.5900000000000004E-4</c:v>
                </c:pt>
                <c:pt idx="92746" formatCode="0.00E+00">
                  <c:v>5.5900000000000004E-4</c:v>
                </c:pt>
                <c:pt idx="92747" formatCode="0.00E+00">
                  <c:v>5.5900000000000004E-4</c:v>
                </c:pt>
                <c:pt idx="92748" formatCode="0.00E+00">
                  <c:v>5.5900000000000004E-4</c:v>
                </c:pt>
                <c:pt idx="92749" formatCode="0.00E+00">
                  <c:v>5.5900000000000004E-4</c:v>
                </c:pt>
                <c:pt idx="92750" formatCode="0.00E+00">
                  <c:v>5.5900000000000004E-4</c:v>
                </c:pt>
                <c:pt idx="92751" formatCode="0.00E+00">
                  <c:v>5.5900000000000004E-4</c:v>
                </c:pt>
                <c:pt idx="92752" formatCode="0.00E+00">
                  <c:v>5.5900000000000004E-4</c:v>
                </c:pt>
                <c:pt idx="92753" formatCode="0.00E+00">
                  <c:v>5.5900000000000004E-4</c:v>
                </c:pt>
                <c:pt idx="92754" formatCode="0.00E+00">
                  <c:v>5.5900000000000004E-4</c:v>
                </c:pt>
                <c:pt idx="92755" formatCode="0.00E+00">
                  <c:v>5.5900000000000004E-4</c:v>
                </c:pt>
                <c:pt idx="92756" formatCode="0.00E+00">
                  <c:v>5.5800000000000001E-4</c:v>
                </c:pt>
                <c:pt idx="92757" formatCode="0.00E+00">
                  <c:v>5.5800000000000001E-4</c:v>
                </c:pt>
                <c:pt idx="92758" formatCode="0.00E+00">
                  <c:v>5.5800000000000001E-4</c:v>
                </c:pt>
                <c:pt idx="92759" formatCode="0.00E+00">
                  <c:v>5.5800000000000001E-4</c:v>
                </c:pt>
                <c:pt idx="92760" formatCode="0.00E+00">
                  <c:v>5.5800000000000001E-4</c:v>
                </c:pt>
                <c:pt idx="92761" formatCode="0.00E+00">
                  <c:v>5.5800000000000001E-4</c:v>
                </c:pt>
                <c:pt idx="92762" formatCode="0.00E+00">
                  <c:v>5.5800000000000001E-4</c:v>
                </c:pt>
                <c:pt idx="92763" formatCode="0.00E+00">
                  <c:v>5.5800000000000001E-4</c:v>
                </c:pt>
                <c:pt idx="92764" formatCode="0.00E+00">
                  <c:v>5.5800000000000001E-4</c:v>
                </c:pt>
                <c:pt idx="92765" formatCode="0.00E+00">
                  <c:v>5.5699999999999999E-4</c:v>
                </c:pt>
                <c:pt idx="92766" formatCode="0.00E+00">
                  <c:v>5.5800000000000001E-4</c:v>
                </c:pt>
                <c:pt idx="92767" formatCode="0.00E+00">
                  <c:v>5.5699999999999999E-4</c:v>
                </c:pt>
                <c:pt idx="92768" formatCode="0.00E+00">
                  <c:v>5.5699999999999999E-4</c:v>
                </c:pt>
                <c:pt idx="92769" formatCode="0.00E+00">
                  <c:v>5.5699999999999999E-4</c:v>
                </c:pt>
                <c:pt idx="92770" formatCode="0.00E+00">
                  <c:v>5.5699999999999999E-4</c:v>
                </c:pt>
                <c:pt idx="92771" formatCode="0.00E+00">
                  <c:v>5.5699999999999999E-4</c:v>
                </c:pt>
                <c:pt idx="92772" formatCode="0.00E+00">
                  <c:v>5.5699999999999999E-4</c:v>
                </c:pt>
                <c:pt idx="92773" formatCode="0.00E+00">
                  <c:v>5.5699999999999999E-4</c:v>
                </c:pt>
                <c:pt idx="92774" formatCode="0.00E+00">
                  <c:v>5.5699999999999999E-4</c:v>
                </c:pt>
                <c:pt idx="92775" formatCode="0.00E+00">
                  <c:v>5.5699999999999999E-4</c:v>
                </c:pt>
                <c:pt idx="92776" formatCode="0.00E+00">
                  <c:v>5.5699999999999999E-4</c:v>
                </c:pt>
                <c:pt idx="92777" formatCode="0.00E+00">
                  <c:v>5.5599999999999996E-4</c:v>
                </c:pt>
                <c:pt idx="92778" formatCode="0.00E+00">
                  <c:v>5.5599999999999996E-4</c:v>
                </c:pt>
                <c:pt idx="92779" formatCode="0.00E+00">
                  <c:v>5.5599999999999996E-4</c:v>
                </c:pt>
                <c:pt idx="92780" formatCode="0.00E+00">
                  <c:v>5.5599999999999996E-4</c:v>
                </c:pt>
                <c:pt idx="92781" formatCode="0.00E+00">
                  <c:v>5.5599999999999996E-4</c:v>
                </c:pt>
                <c:pt idx="92782" formatCode="0.00E+00">
                  <c:v>5.5599999999999996E-4</c:v>
                </c:pt>
                <c:pt idx="92783" formatCode="0.00E+00">
                  <c:v>5.5599999999999996E-4</c:v>
                </c:pt>
                <c:pt idx="92784" formatCode="0.00E+00">
                  <c:v>5.5599999999999996E-4</c:v>
                </c:pt>
                <c:pt idx="92785" formatCode="0.00E+00">
                  <c:v>5.5599999999999996E-4</c:v>
                </c:pt>
                <c:pt idx="92786" formatCode="0.00E+00">
                  <c:v>5.5599999999999996E-4</c:v>
                </c:pt>
                <c:pt idx="92787" formatCode="0.00E+00">
                  <c:v>5.5599999999999996E-4</c:v>
                </c:pt>
                <c:pt idx="92788" formatCode="0.00E+00">
                  <c:v>5.5599999999999996E-4</c:v>
                </c:pt>
                <c:pt idx="92789" formatCode="0.00E+00">
                  <c:v>5.5599999999999996E-4</c:v>
                </c:pt>
                <c:pt idx="92790" formatCode="0.00E+00">
                  <c:v>5.5500000000000005E-4</c:v>
                </c:pt>
                <c:pt idx="92791" formatCode="0.00E+00">
                  <c:v>5.5500000000000005E-4</c:v>
                </c:pt>
                <c:pt idx="92792" formatCode="0.00E+00">
                  <c:v>5.5500000000000005E-4</c:v>
                </c:pt>
                <c:pt idx="92793" formatCode="0.00E+00">
                  <c:v>5.5500000000000005E-4</c:v>
                </c:pt>
                <c:pt idx="92794" formatCode="0.00E+00">
                  <c:v>5.5500000000000005E-4</c:v>
                </c:pt>
                <c:pt idx="92795" formatCode="0.00E+00">
                  <c:v>5.5500000000000005E-4</c:v>
                </c:pt>
                <c:pt idx="92796" formatCode="0.00E+00">
                  <c:v>5.5500000000000005E-4</c:v>
                </c:pt>
                <c:pt idx="92797" formatCode="0.00E+00">
                  <c:v>5.5500000000000005E-4</c:v>
                </c:pt>
                <c:pt idx="92798" formatCode="0.00E+00">
                  <c:v>5.5500000000000005E-4</c:v>
                </c:pt>
                <c:pt idx="92799" formatCode="0.00E+00">
                  <c:v>5.5500000000000005E-4</c:v>
                </c:pt>
                <c:pt idx="92800" formatCode="0.00E+00">
                  <c:v>5.5400000000000002E-4</c:v>
                </c:pt>
                <c:pt idx="92801" formatCode="0.00E+00">
                  <c:v>5.5400000000000002E-4</c:v>
                </c:pt>
                <c:pt idx="92802" formatCode="0.00E+00">
                  <c:v>5.5500000000000005E-4</c:v>
                </c:pt>
                <c:pt idx="92803" formatCode="0.00E+00">
                  <c:v>5.5400000000000002E-4</c:v>
                </c:pt>
                <c:pt idx="92804" formatCode="0.00E+00">
                  <c:v>5.5400000000000002E-4</c:v>
                </c:pt>
                <c:pt idx="92805" formatCode="0.00E+00">
                  <c:v>5.5400000000000002E-4</c:v>
                </c:pt>
                <c:pt idx="92806" formatCode="0.00E+00">
                  <c:v>5.5400000000000002E-4</c:v>
                </c:pt>
                <c:pt idx="92807" formatCode="0.00E+00">
                  <c:v>5.5400000000000002E-4</c:v>
                </c:pt>
                <c:pt idx="92808" formatCode="0.00E+00">
                  <c:v>5.5400000000000002E-4</c:v>
                </c:pt>
                <c:pt idx="92809" formatCode="0.00E+00">
                  <c:v>5.5400000000000002E-4</c:v>
                </c:pt>
                <c:pt idx="92810" formatCode="0.00E+00">
                  <c:v>5.5400000000000002E-4</c:v>
                </c:pt>
                <c:pt idx="92811" formatCode="0.00E+00">
                  <c:v>5.5400000000000002E-4</c:v>
                </c:pt>
                <c:pt idx="92812" formatCode="0.00E+00">
                  <c:v>5.53E-4</c:v>
                </c:pt>
                <c:pt idx="92813" formatCode="0.00E+00">
                  <c:v>5.53E-4</c:v>
                </c:pt>
                <c:pt idx="92814" formatCode="0.00E+00">
                  <c:v>5.53E-4</c:v>
                </c:pt>
                <c:pt idx="92815" formatCode="0.00E+00">
                  <c:v>5.53E-4</c:v>
                </c:pt>
                <c:pt idx="92816" formatCode="0.00E+00">
                  <c:v>5.53E-4</c:v>
                </c:pt>
                <c:pt idx="92817" formatCode="0.00E+00">
                  <c:v>5.53E-4</c:v>
                </c:pt>
                <c:pt idx="92818" formatCode="0.00E+00">
                  <c:v>5.53E-4</c:v>
                </c:pt>
                <c:pt idx="92819" formatCode="0.00E+00">
                  <c:v>5.53E-4</c:v>
                </c:pt>
                <c:pt idx="92820" formatCode="0.00E+00">
                  <c:v>5.53E-4</c:v>
                </c:pt>
                <c:pt idx="92821" formatCode="0.00E+00">
                  <c:v>5.53E-4</c:v>
                </c:pt>
                <c:pt idx="92822" formatCode="0.00E+00">
                  <c:v>5.53E-4</c:v>
                </c:pt>
                <c:pt idx="92823" formatCode="0.00E+00">
                  <c:v>5.5199999999999997E-4</c:v>
                </c:pt>
                <c:pt idx="92824" formatCode="0.00E+00">
                  <c:v>5.53E-4</c:v>
                </c:pt>
                <c:pt idx="92825" formatCode="0.00E+00">
                  <c:v>5.5199999999999997E-4</c:v>
                </c:pt>
                <c:pt idx="92826" formatCode="0.00E+00">
                  <c:v>5.5199999999999997E-4</c:v>
                </c:pt>
                <c:pt idx="92827" formatCode="0.00E+00">
                  <c:v>5.5199999999999997E-4</c:v>
                </c:pt>
                <c:pt idx="92828" formatCode="0.00E+00">
                  <c:v>5.5199999999999997E-4</c:v>
                </c:pt>
                <c:pt idx="92829" formatCode="0.00E+00">
                  <c:v>5.5199999999999997E-4</c:v>
                </c:pt>
                <c:pt idx="92830" formatCode="0.00E+00">
                  <c:v>5.5199999999999997E-4</c:v>
                </c:pt>
                <c:pt idx="92831" formatCode="0.00E+00">
                  <c:v>5.5199999999999997E-4</c:v>
                </c:pt>
                <c:pt idx="92832" formatCode="0.00E+00">
                  <c:v>5.5199999999999997E-4</c:v>
                </c:pt>
                <c:pt idx="92833" formatCode="0.00E+00">
                  <c:v>5.5199999999999997E-4</c:v>
                </c:pt>
                <c:pt idx="92834" formatCode="0.00E+00">
                  <c:v>5.5199999999999997E-4</c:v>
                </c:pt>
                <c:pt idx="92835" formatCode="0.00E+00">
                  <c:v>5.5099999999999995E-4</c:v>
                </c:pt>
                <c:pt idx="92836" formatCode="0.00E+00">
                  <c:v>5.5099999999999995E-4</c:v>
                </c:pt>
                <c:pt idx="92837" formatCode="0.00E+00">
                  <c:v>5.5099999999999995E-4</c:v>
                </c:pt>
                <c:pt idx="92838" formatCode="0.00E+00">
                  <c:v>5.5099999999999995E-4</c:v>
                </c:pt>
                <c:pt idx="92839" formatCode="0.00E+00">
                  <c:v>5.5099999999999995E-4</c:v>
                </c:pt>
                <c:pt idx="92840" formatCode="0.00E+00">
                  <c:v>5.5099999999999995E-4</c:v>
                </c:pt>
                <c:pt idx="92841" formatCode="0.00E+00">
                  <c:v>5.5099999999999995E-4</c:v>
                </c:pt>
                <c:pt idx="92842" formatCode="0.00E+00">
                  <c:v>5.5099999999999995E-4</c:v>
                </c:pt>
                <c:pt idx="92843" formatCode="0.00E+00">
                  <c:v>5.5099999999999995E-4</c:v>
                </c:pt>
                <c:pt idx="92844" formatCode="0.00E+00">
                  <c:v>5.5099999999999995E-4</c:v>
                </c:pt>
                <c:pt idx="92845" formatCode="0.00E+00">
                  <c:v>5.5099999999999995E-4</c:v>
                </c:pt>
                <c:pt idx="92846" formatCode="0.00E+00">
                  <c:v>5.5099999999999995E-4</c:v>
                </c:pt>
                <c:pt idx="92847" formatCode="0.00E+00">
                  <c:v>5.5099999999999995E-4</c:v>
                </c:pt>
                <c:pt idx="92848" formatCode="0.00E+00">
                  <c:v>5.5000000000000003E-4</c:v>
                </c:pt>
                <c:pt idx="92849" formatCode="0.00E+00">
                  <c:v>5.5000000000000003E-4</c:v>
                </c:pt>
                <c:pt idx="92850" formatCode="0.00E+00">
                  <c:v>5.5000000000000003E-4</c:v>
                </c:pt>
                <c:pt idx="92851" formatCode="0.00E+00">
                  <c:v>5.5000000000000003E-4</c:v>
                </c:pt>
                <c:pt idx="92852" formatCode="0.00E+00">
                  <c:v>5.5000000000000003E-4</c:v>
                </c:pt>
                <c:pt idx="92853" formatCode="0.00E+00">
                  <c:v>5.5000000000000003E-4</c:v>
                </c:pt>
                <c:pt idx="92854" formatCode="0.00E+00">
                  <c:v>5.5000000000000003E-4</c:v>
                </c:pt>
                <c:pt idx="92855" formatCode="0.00E+00">
                  <c:v>5.5000000000000003E-4</c:v>
                </c:pt>
                <c:pt idx="92856" formatCode="0.00E+00">
                  <c:v>5.5000000000000003E-4</c:v>
                </c:pt>
                <c:pt idx="92857" formatCode="0.00E+00">
                  <c:v>5.5000000000000003E-4</c:v>
                </c:pt>
                <c:pt idx="92858" formatCode="0.00E+00">
                  <c:v>5.5000000000000003E-4</c:v>
                </c:pt>
                <c:pt idx="92859" formatCode="0.00E+00">
                  <c:v>5.5000000000000003E-4</c:v>
                </c:pt>
                <c:pt idx="92860" formatCode="0.00E+00">
                  <c:v>5.5000000000000003E-4</c:v>
                </c:pt>
                <c:pt idx="92861" formatCode="0.00E+00">
                  <c:v>5.5000000000000003E-4</c:v>
                </c:pt>
                <c:pt idx="92862" formatCode="0.00E+00">
                  <c:v>5.5000000000000003E-4</c:v>
                </c:pt>
                <c:pt idx="92863" formatCode="0.00E+00">
                  <c:v>5.5000000000000003E-4</c:v>
                </c:pt>
                <c:pt idx="92864" formatCode="0.00E+00">
                  <c:v>5.4900000000000001E-4</c:v>
                </c:pt>
                <c:pt idx="92865" formatCode="0.00E+00">
                  <c:v>5.4900000000000001E-4</c:v>
                </c:pt>
                <c:pt idx="92866" formatCode="0.00E+00">
                  <c:v>5.4900000000000001E-4</c:v>
                </c:pt>
                <c:pt idx="92867" formatCode="0.00E+00">
                  <c:v>5.4900000000000001E-4</c:v>
                </c:pt>
                <c:pt idx="92868" formatCode="0.00E+00">
                  <c:v>5.4900000000000001E-4</c:v>
                </c:pt>
                <c:pt idx="92869" formatCode="0.00E+00">
                  <c:v>5.4900000000000001E-4</c:v>
                </c:pt>
                <c:pt idx="92870" formatCode="0.00E+00">
                  <c:v>5.4900000000000001E-4</c:v>
                </c:pt>
                <c:pt idx="92871" formatCode="0.00E+00">
                  <c:v>5.4900000000000001E-4</c:v>
                </c:pt>
                <c:pt idx="92872" formatCode="0.00E+00">
                  <c:v>5.4900000000000001E-4</c:v>
                </c:pt>
                <c:pt idx="92873" formatCode="0.00E+00">
                  <c:v>5.4900000000000001E-4</c:v>
                </c:pt>
                <c:pt idx="92874" formatCode="0.00E+00">
                  <c:v>5.4900000000000001E-4</c:v>
                </c:pt>
                <c:pt idx="92875" formatCode="0.00E+00">
                  <c:v>5.4799999999999998E-4</c:v>
                </c:pt>
                <c:pt idx="92876" formatCode="0.00E+00">
                  <c:v>5.4900000000000001E-4</c:v>
                </c:pt>
                <c:pt idx="92877" formatCode="0.00E+00">
                  <c:v>5.4799999999999998E-4</c:v>
                </c:pt>
                <c:pt idx="92878" formatCode="0.00E+00">
                  <c:v>5.4799999999999998E-4</c:v>
                </c:pt>
                <c:pt idx="92879" formatCode="0.00E+00">
                  <c:v>5.4799999999999998E-4</c:v>
                </c:pt>
                <c:pt idx="92880" formatCode="0.00E+00">
                  <c:v>5.4799999999999998E-4</c:v>
                </c:pt>
                <c:pt idx="92881" formatCode="0.00E+00">
                  <c:v>5.4799999999999998E-4</c:v>
                </c:pt>
                <c:pt idx="92882" formatCode="0.00E+00">
                  <c:v>5.4799999999999998E-4</c:v>
                </c:pt>
                <c:pt idx="92883" formatCode="0.00E+00">
                  <c:v>5.4799999999999998E-4</c:v>
                </c:pt>
                <c:pt idx="92884" formatCode="0.00E+00">
                  <c:v>5.4799999999999998E-4</c:v>
                </c:pt>
                <c:pt idx="92885" formatCode="0.00E+00">
                  <c:v>5.4799999999999998E-4</c:v>
                </c:pt>
                <c:pt idx="92886" formatCode="0.00E+00">
                  <c:v>5.4799999999999998E-4</c:v>
                </c:pt>
                <c:pt idx="92887" formatCode="0.00E+00">
                  <c:v>5.4799999999999998E-4</c:v>
                </c:pt>
                <c:pt idx="92888" formatCode="0.00E+00">
                  <c:v>5.4699999999999996E-4</c:v>
                </c:pt>
                <c:pt idx="92889" formatCode="0.00E+00">
                  <c:v>5.4699999999999996E-4</c:v>
                </c:pt>
                <c:pt idx="92890" formatCode="0.00E+00">
                  <c:v>5.4699999999999996E-4</c:v>
                </c:pt>
                <c:pt idx="92891" formatCode="0.00E+00">
                  <c:v>5.4699999999999996E-4</c:v>
                </c:pt>
                <c:pt idx="92892" formatCode="0.00E+00">
                  <c:v>5.4699999999999996E-4</c:v>
                </c:pt>
                <c:pt idx="92893" formatCode="0.00E+00">
                  <c:v>5.4699999999999996E-4</c:v>
                </c:pt>
                <c:pt idx="92894" formatCode="0.00E+00">
                  <c:v>5.4699999999999996E-4</c:v>
                </c:pt>
                <c:pt idx="92895" formatCode="0.00E+00">
                  <c:v>5.4699999999999996E-4</c:v>
                </c:pt>
                <c:pt idx="92896" formatCode="0.00E+00">
                  <c:v>5.4699999999999996E-4</c:v>
                </c:pt>
                <c:pt idx="92897" formatCode="0.00E+00">
                  <c:v>5.4699999999999996E-4</c:v>
                </c:pt>
                <c:pt idx="92898" formatCode="0.00E+00">
                  <c:v>5.4699999999999996E-4</c:v>
                </c:pt>
                <c:pt idx="92899" formatCode="0.00E+00">
                  <c:v>5.4699999999999996E-4</c:v>
                </c:pt>
                <c:pt idx="92900" formatCode="0.00E+00">
                  <c:v>5.4699999999999996E-4</c:v>
                </c:pt>
                <c:pt idx="92901" formatCode="0.00E+00">
                  <c:v>5.4600000000000004E-4</c:v>
                </c:pt>
                <c:pt idx="92902" formatCode="0.00E+00">
                  <c:v>5.4600000000000004E-4</c:v>
                </c:pt>
                <c:pt idx="92903" formatCode="0.00E+00">
                  <c:v>5.4600000000000004E-4</c:v>
                </c:pt>
                <c:pt idx="92904" formatCode="0.00E+00">
                  <c:v>5.4600000000000004E-4</c:v>
                </c:pt>
                <c:pt idx="92905" formatCode="0.00E+00">
                  <c:v>5.4600000000000004E-4</c:v>
                </c:pt>
                <c:pt idx="92906" formatCode="0.00E+00">
                  <c:v>5.4600000000000004E-4</c:v>
                </c:pt>
                <c:pt idx="92907" formatCode="0.00E+00">
                  <c:v>5.4600000000000004E-4</c:v>
                </c:pt>
                <c:pt idx="92908" formatCode="0.00E+00">
                  <c:v>5.4600000000000004E-4</c:v>
                </c:pt>
                <c:pt idx="92909" formatCode="0.00E+00">
                  <c:v>5.4600000000000004E-4</c:v>
                </c:pt>
                <c:pt idx="92910" formatCode="0.00E+00">
                  <c:v>5.4600000000000004E-4</c:v>
                </c:pt>
                <c:pt idx="92911" formatCode="0.00E+00">
                  <c:v>5.4600000000000004E-4</c:v>
                </c:pt>
                <c:pt idx="92912" formatCode="0.00E+00">
                  <c:v>5.4600000000000004E-4</c:v>
                </c:pt>
                <c:pt idx="92913" formatCode="0.00E+00">
                  <c:v>5.4600000000000004E-4</c:v>
                </c:pt>
                <c:pt idx="92914" formatCode="0.00E+00">
                  <c:v>5.4600000000000004E-4</c:v>
                </c:pt>
                <c:pt idx="92915" formatCode="0.00E+00">
                  <c:v>5.4600000000000004E-4</c:v>
                </c:pt>
                <c:pt idx="92916" formatCode="0.00E+00">
                  <c:v>5.4500000000000002E-4</c:v>
                </c:pt>
                <c:pt idx="92917" formatCode="0.00E+00">
                  <c:v>5.4500000000000002E-4</c:v>
                </c:pt>
                <c:pt idx="92918" formatCode="0.00E+00">
                  <c:v>5.4500000000000002E-4</c:v>
                </c:pt>
                <c:pt idx="92919" formatCode="0.00E+00">
                  <c:v>5.4500000000000002E-4</c:v>
                </c:pt>
                <c:pt idx="92920" formatCode="0.00E+00">
                  <c:v>5.4500000000000002E-4</c:v>
                </c:pt>
                <c:pt idx="92921" formatCode="0.00E+00">
                  <c:v>5.4500000000000002E-4</c:v>
                </c:pt>
                <c:pt idx="92922" formatCode="0.00E+00">
                  <c:v>5.4500000000000002E-4</c:v>
                </c:pt>
                <c:pt idx="92923" formatCode="0.00E+00">
                  <c:v>5.4500000000000002E-4</c:v>
                </c:pt>
                <c:pt idx="92924" formatCode="0.00E+00">
                  <c:v>5.4500000000000002E-4</c:v>
                </c:pt>
                <c:pt idx="92925" formatCode="0.00E+00">
                  <c:v>5.4500000000000002E-4</c:v>
                </c:pt>
                <c:pt idx="92926" formatCode="0.00E+00">
                  <c:v>5.4500000000000002E-4</c:v>
                </c:pt>
                <c:pt idx="92927" formatCode="0.00E+00">
                  <c:v>5.4500000000000002E-4</c:v>
                </c:pt>
                <c:pt idx="92928" formatCode="0.00E+00">
                  <c:v>5.4500000000000002E-4</c:v>
                </c:pt>
                <c:pt idx="92929" formatCode="0.00E+00">
                  <c:v>5.44E-4</c:v>
                </c:pt>
                <c:pt idx="92930" formatCode="0.00E+00">
                  <c:v>5.44E-4</c:v>
                </c:pt>
                <c:pt idx="92931" formatCode="0.00E+00">
                  <c:v>5.44E-4</c:v>
                </c:pt>
                <c:pt idx="92932" formatCode="0.00E+00">
                  <c:v>5.44E-4</c:v>
                </c:pt>
                <c:pt idx="92933" formatCode="0.00E+00">
                  <c:v>5.44E-4</c:v>
                </c:pt>
                <c:pt idx="92934" formatCode="0.00E+00">
                  <c:v>5.44E-4</c:v>
                </c:pt>
                <c:pt idx="92935" formatCode="0.00E+00">
                  <c:v>5.44E-4</c:v>
                </c:pt>
                <c:pt idx="92936" formatCode="0.00E+00">
                  <c:v>5.44E-4</c:v>
                </c:pt>
                <c:pt idx="92937" formatCode="0.00E+00">
                  <c:v>5.44E-4</c:v>
                </c:pt>
                <c:pt idx="92938" formatCode="0.00E+00">
                  <c:v>5.44E-4</c:v>
                </c:pt>
                <c:pt idx="92939" formatCode="0.00E+00">
                  <c:v>5.44E-4</c:v>
                </c:pt>
                <c:pt idx="92940" formatCode="0.00E+00">
                  <c:v>5.44E-4</c:v>
                </c:pt>
                <c:pt idx="92941" formatCode="0.00E+00">
                  <c:v>5.44E-4</c:v>
                </c:pt>
                <c:pt idx="92942" formatCode="0.00E+00">
                  <c:v>5.44E-4</c:v>
                </c:pt>
                <c:pt idx="92943" formatCode="0.00E+00">
                  <c:v>5.44E-4</c:v>
                </c:pt>
                <c:pt idx="92944" formatCode="0.00E+00">
                  <c:v>5.44E-4</c:v>
                </c:pt>
                <c:pt idx="92945" formatCode="0.00E+00">
                  <c:v>5.44E-4</c:v>
                </c:pt>
                <c:pt idx="92946" formatCode="0.00E+00">
                  <c:v>5.4299999999999997E-4</c:v>
                </c:pt>
                <c:pt idx="92947" formatCode="0.00E+00">
                  <c:v>5.4299999999999997E-4</c:v>
                </c:pt>
                <c:pt idx="92948" formatCode="0.00E+00">
                  <c:v>5.4299999999999997E-4</c:v>
                </c:pt>
                <c:pt idx="92949" formatCode="0.00E+00">
                  <c:v>5.4299999999999997E-4</c:v>
                </c:pt>
                <c:pt idx="92950" formatCode="0.00E+00">
                  <c:v>5.4299999999999997E-4</c:v>
                </c:pt>
                <c:pt idx="92951" formatCode="0.00E+00">
                  <c:v>5.4299999999999997E-4</c:v>
                </c:pt>
                <c:pt idx="92952" formatCode="0.00E+00">
                  <c:v>5.4299999999999997E-4</c:v>
                </c:pt>
                <c:pt idx="92953" formatCode="0.00E+00">
                  <c:v>5.4299999999999997E-4</c:v>
                </c:pt>
                <c:pt idx="92954" formatCode="0.00E+00">
                  <c:v>5.4299999999999997E-4</c:v>
                </c:pt>
                <c:pt idx="92955" formatCode="0.00E+00">
                  <c:v>5.4299999999999997E-4</c:v>
                </c:pt>
                <c:pt idx="92956" formatCode="0.00E+00">
                  <c:v>5.4299999999999997E-4</c:v>
                </c:pt>
                <c:pt idx="92957" formatCode="0.00E+00">
                  <c:v>5.4299999999999997E-4</c:v>
                </c:pt>
                <c:pt idx="92958" formatCode="0.00E+00">
                  <c:v>5.4199999999999995E-4</c:v>
                </c:pt>
                <c:pt idx="92959" formatCode="0.00E+00">
                  <c:v>5.4199999999999995E-4</c:v>
                </c:pt>
                <c:pt idx="92960" formatCode="0.00E+00">
                  <c:v>5.4199999999999995E-4</c:v>
                </c:pt>
                <c:pt idx="92961" formatCode="0.00E+00">
                  <c:v>5.4199999999999995E-4</c:v>
                </c:pt>
                <c:pt idx="92962" formatCode="0.00E+00">
                  <c:v>5.4199999999999995E-4</c:v>
                </c:pt>
                <c:pt idx="92963" formatCode="0.00E+00">
                  <c:v>5.4199999999999995E-4</c:v>
                </c:pt>
                <c:pt idx="92964" formatCode="0.00E+00">
                  <c:v>5.4199999999999995E-4</c:v>
                </c:pt>
                <c:pt idx="92965" formatCode="0.00E+00">
                  <c:v>5.4199999999999995E-4</c:v>
                </c:pt>
                <c:pt idx="92966" formatCode="0.00E+00">
                  <c:v>5.4199999999999995E-4</c:v>
                </c:pt>
                <c:pt idx="92967" formatCode="0.00E+00">
                  <c:v>5.4199999999999995E-4</c:v>
                </c:pt>
                <c:pt idx="92968" formatCode="0.00E+00">
                  <c:v>5.4199999999999995E-4</c:v>
                </c:pt>
                <c:pt idx="92969" formatCode="0.00E+00">
                  <c:v>5.4199999999999995E-4</c:v>
                </c:pt>
                <c:pt idx="92970" formatCode="0.00E+00">
                  <c:v>5.4199999999999995E-4</c:v>
                </c:pt>
                <c:pt idx="92971" formatCode="0.00E+00">
                  <c:v>5.4199999999999995E-4</c:v>
                </c:pt>
                <c:pt idx="92972" formatCode="0.00E+00">
                  <c:v>5.4199999999999995E-4</c:v>
                </c:pt>
                <c:pt idx="92973" formatCode="0.00E+00">
                  <c:v>5.4100000000000003E-4</c:v>
                </c:pt>
                <c:pt idx="92974" formatCode="0.00E+00">
                  <c:v>5.4100000000000003E-4</c:v>
                </c:pt>
                <c:pt idx="92975" formatCode="0.00E+00">
                  <c:v>5.4100000000000003E-4</c:v>
                </c:pt>
                <c:pt idx="92976" formatCode="0.00E+00">
                  <c:v>5.4100000000000003E-4</c:v>
                </c:pt>
                <c:pt idx="92977" formatCode="0.00E+00">
                  <c:v>5.4100000000000003E-4</c:v>
                </c:pt>
                <c:pt idx="92978" formatCode="0.00E+00">
                  <c:v>5.4100000000000003E-4</c:v>
                </c:pt>
                <c:pt idx="92979" formatCode="0.00E+00">
                  <c:v>5.4100000000000003E-4</c:v>
                </c:pt>
                <c:pt idx="92980" formatCode="0.00E+00">
                  <c:v>5.4100000000000003E-4</c:v>
                </c:pt>
                <c:pt idx="92981" formatCode="0.00E+00">
                  <c:v>5.4100000000000003E-4</c:v>
                </c:pt>
                <c:pt idx="92982" formatCode="0.00E+00">
                  <c:v>5.4100000000000003E-4</c:v>
                </c:pt>
                <c:pt idx="92983" formatCode="0.00E+00">
                  <c:v>5.4100000000000003E-4</c:v>
                </c:pt>
                <c:pt idx="92984" formatCode="0.00E+00">
                  <c:v>5.4100000000000003E-4</c:v>
                </c:pt>
                <c:pt idx="92985" formatCode="0.00E+00">
                  <c:v>5.4100000000000003E-4</c:v>
                </c:pt>
                <c:pt idx="92986" formatCode="0.00E+00">
                  <c:v>5.4100000000000003E-4</c:v>
                </c:pt>
                <c:pt idx="92987" formatCode="0.00E+00">
                  <c:v>5.4100000000000003E-4</c:v>
                </c:pt>
                <c:pt idx="92988" formatCode="0.00E+00">
                  <c:v>5.4100000000000003E-4</c:v>
                </c:pt>
                <c:pt idx="92989" formatCode="0.00E+00">
                  <c:v>5.4100000000000003E-4</c:v>
                </c:pt>
                <c:pt idx="92990" formatCode="0.00E+00">
                  <c:v>5.4000000000000001E-4</c:v>
                </c:pt>
                <c:pt idx="92991" formatCode="0.00E+00">
                  <c:v>5.4000000000000001E-4</c:v>
                </c:pt>
                <c:pt idx="92992" formatCode="0.00E+00">
                  <c:v>5.4000000000000001E-4</c:v>
                </c:pt>
                <c:pt idx="92993" formatCode="0.00E+00">
                  <c:v>5.4000000000000001E-4</c:v>
                </c:pt>
                <c:pt idx="92994" formatCode="0.00E+00">
                  <c:v>5.4000000000000001E-4</c:v>
                </c:pt>
                <c:pt idx="92995" formatCode="0.00E+00">
                  <c:v>5.4000000000000001E-4</c:v>
                </c:pt>
                <c:pt idx="92996" formatCode="0.00E+00">
                  <c:v>5.4000000000000001E-4</c:v>
                </c:pt>
                <c:pt idx="92997" formatCode="0.00E+00">
                  <c:v>5.4000000000000001E-4</c:v>
                </c:pt>
                <c:pt idx="92998" formatCode="0.00E+00">
                  <c:v>5.4000000000000001E-4</c:v>
                </c:pt>
                <c:pt idx="92999" formatCode="0.00E+00">
                  <c:v>5.4000000000000001E-4</c:v>
                </c:pt>
                <c:pt idx="93000" formatCode="0.00E+00">
                  <c:v>5.4000000000000001E-4</c:v>
                </c:pt>
                <c:pt idx="93001" formatCode="0.00E+00">
                  <c:v>5.4000000000000001E-4</c:v>
                </c:pt>
                <c:pt idx="93002" formatCode="0.00E+00">
                  <c:v>5.4000000000000001E-4</c:v>
                </c:pt>
                <c:pt idx="93003" formatCode="0.00E+00">
                  <c:v>5.4000000000000001E-4</c:v>
                </c:pt>
                <c:pt idx="93004" formatCode="0.00E+00">
                  <c:v>5.3899999999999998E-4</c:v>
                </c:pt>
                <c:pt idx="93005" formatCode="0.00E+00">
                  <c:v>5.3899999999999998E-4</c:v>
                </c:pt>
                <c:pt idx="93006" formatCode="0.00E+00">
                  <c:v>5.3899999999999998E-4</c:v>
                </c:pt>
                <c:pt idx="93007" formatCode="0.00E+00">
                  <c:v>5.3899999999999998E-4</c:v>
                </c:pt>
                <c:pt idx="93008" formatCode="0.00E+00">
                  <c:v>5.3899999999999998E-4</c:v>
                </c:pt>
                <c:pt idx="93009" formatCode="0.00E+00">
                  <c:v>5.3899999999999998E-4</c:v>
                </c:pt>
                <c:pt idx="93010" formatCode="0.00E+00">
                  <c:v>5.3899999999999998E-4</c:v>
                </c:pt>
                <c:pt idx="93011" formatCode="0.00E+00">
                  <c:v>5.3899999999999998E-4</c:v>
                </c:pt>
                <c:pt idx="93012" formatCode="0.00E+00">
                  <c:v>5.3899999999999998E-4</c:v>
                </c:pt>
                <c:pt idx="93013" formatCode="0.00E+00">
                  <c:v>5.3899999999999998E-4</c:v>
                </c:pt>
                <c:pt idx="93014" formatCode="0.00E+00">
                  <c:v>5.3899999999999998E-4</c:v>
                </c:pt>
                <c:pt idx="93015" formatCode="0.00E+00">
                  <c:v>5.3899999999999998E-4</c:v>
                </c:pt>
                <c:pt idx="93016" formatCode="0.00E+00">
                  <c:v>5.3899999999999998E-4</c:v>
                </c:pt>
                <c:pt idx="93017" formatCode="0.00E+00">
                  <c:v>5.3899999999999998E-4</c:v>
                </c:pt>
                <c:pt idx="93018" formatCode="0.00E+00">
                  <c:v>5.3899999999999998E-4</c:v>
                </c:pt>
                <c:pt idx="93019" formatCode="0.00E+00">
                  <c:v>5.3899999999999998E-4</c:v>
                </c:pt>
                <c:pt idx="93020" formatCode="0.00E+00">
                  <c:v>5.3899999999999998E-4</c:v>
                </c:pt>
                <c:pt idx="93021" formatCode="0.00E+00">
                  <c:v>5.3799999999999996E-4</c:v>
                </c:pt>
                <c:pt idx="93022" formatCode="0.00E+00">
                  <c:v>5.3799999999999996E-4</c:v>
                </c:pt>
                <c:pt idx="93023" formatCode="0.00E+00">
                  <c:v>5.3799999999999996E-4</c:v>
                </c:pt>
                <c:pt idx="93024" formatCode="0.00E+00">
                  <c:v>5.3799999999999996E-4</c:v>
                </c:pt>
                <c:pt idx="93025" formatCode="0.00E+00">
                  <c:v>5.3799999999999996E-4</c:v>
                </c:pt>
                <c:pt idx="93026" formatCode="0.00E+00">
                  <c:v>5.3799999999999996E-4</c:v>
                </c:pt>
                <c:pt idx="93027" formatCode="0.00E+00">
                  <c:v>5.3799999999999996E-4</c:v>
                </c:pt>
                <c:pt idx="93028" formatCode="0.00E+00">
                  <c:v>5.3799999999999996E-4</c:v>
                </c:pt>
                <c:pt idx="93029" formatCode="0.00E+00">
                  <c:v>5.3799999999999996E-4</c:v>
                </c:pt>
                <c:pt idx="93030" formatCode="0.00E+00">
                  <c:v>5.3799999999999996E-4</c:v>
                </c:pt>
                <c:pt idx="93031" formatCode="0.00E+00">
                  <c:v>5.3799999999999996E-4</c:v>
                </c:pt>
                <c:pt idx="93032" formatCode="0.00E+00">
                  <c:v>5.3799999999999996E-4</c:v>
                </c:pt>
                <c:pt idx="93033" formatCode="0.00E+00">
                  <c:v>5.3799999999999996E-4</c:v>
                </c:pt>
                <c:pt idx="93034" formatCode="0.00E+00">
                  <c:v>5.3799999999999996E-4</c:v>
                </c:pt>
                <c:pt idx="93035" formatCode="0.00E+00">
                  <c:v>5.3799999999999996E-4</c:v>
                </c:pt>
                <c:pt idx="93036" formatCode="0.00E+00">
                  <c:v>5.3799999999999996E-4</c:v>
                </c:pt>
                <c:pt idx="93037" formatCode="0.00E+00">
                  <c:v>5.3700000000000004E-4</c:v>
                </c:pt>
                <c:pt idx="93038" formatCode="0.00E+00">
                  <c:v>5.3700000000000004E-4</c:v>
                </c:pt>
                <c:pt idx="93039" formatCode="0.00E+00">
                  <c:v>5.3700000000000004E-4</c:v>
                </c:pt>
                <c:pt idx="93040" formatCode="0.00E+00">
                  <c:v>5.3700000000000004E-4</c:v>
                </c:pt>
                <c:pt idx="93041" formatCode="0.00E+00">
                  <c:v>5.3700000000000004E-4</c:v>
                </c:pt>
                <c:pt idx="93042" formatCode="0.00E+00">
                  <c:v>5.3700000000000004E-4</c:v>
                </c:pt>
                <c:pt idx="93043" formatCode="0.00E+00">
                  <c:v>5.3700000000000004E-4</c:v>
                </c:pt>
                <c:pt idx="93044" formatCode="0.00E+00">
                  <c:v>5.3700000000000004E-4</c:v>
                </c:pt>
                <c:pt idx="93045" formatCode="0.00E+00">
                  <c:v>5.3700000000000004E-4</c:v>
                </c:pt>
                <c:pt idx="93046" formatCode="0.00E+00">
                  <c:v>5.3700000000000004E-4</c:v>
                </c:pt>
                <c:pt idx="93047" formatCode="0.00E+00">
                  <c:v>5.3700000000000004E-4</c:v>
                </c:pt>
                <c:pt idx="93048" formatCode="0.00E+00">
                  <c:v>5.3700000000000004E-4</c:v>
                </c:pt>
                <c:pt idx="93049" formatCode="0.00E+00">
                  <c:v>5.3700000000000004E-4</c:v>
                </c:pt>
                <c:pt idx="93050" formatCode="0.00E+00">
                  <c:v>5.3700000000000004E-4</c:v>
                </c:pt>
                <c:pt idx="93051" formatCode="0.00E+00">
                  <c:v>5.3700000000000004E-4</c:v>
                </c:pt>
                <c:pt idx="93052" formatCode="0.00E+00">
                  <c:v>5.3700000000000004E-4</c:v>
                </c:pt>
                <c:pt idx="93053" formatCode="0.00E+00">
                  <c:v>5.3600000000000002E-4</c:v>
                </c:pt>
                <c:pt idx="93054" formatCode="0.00E+00">
                  <c:v>5.3700000000000004E-4</c:v>
                </c:pt>
                <c:pt idx="93055" formatCode="0.00E+00">
                  <c:v>5.3600000000000002E-4</c:v>
                </c:pt>
                <c:pt idx="93056" formatCode="0.00E+00">
                  <c:v>5.3600000000000002E-4</c:v>
                </c:pt>
                <c:pt idx="93057" formatCode="0.00E+00">
                  <c:v>5.3600000000000002E-4</c:v>
                </c:pt>
                <c:pt idx="93058" formatCode="0.00E+00">
                  <c:v>5.3600000000000002E-4</c:v>
                </c:pt>
                <c:pt idx="93059" formatCode="0.00E+00">
                  <c:v>5.3600000000000002E-4</c:v>
                </c:pt>
                <c:pt idx="93060" formatCode="0.00E+00">
                  <c:v>5.3600000000000002E-4</c:v>
                </c:pt>
                <c:pt idx="93061" formatCode="0.00E+00">
                  <c:v>5.3600000000000002E-4</c:v>
                </c:pt>
                <c:pt idx="93062" formatCode="0.00E+00">
                  <c:v>5.3600000000000002E-4</c:v>
                </c:pt>
                <c:pt idx="93063" formatCode="0.00E+00">
                  <c:v>5.3600000000000002E-4</c:v>
                </c:pt>
                <c:pt idx="93064" formatCode="0.00E+00">
                  <c:v>5.3600000000000002E-4</c:v>
                </c:pt>
                <c:pt idx="93065" formatCode="0.00E+00">
                  <c:v>5.3600000000000002E-4</c:v>
                </c:pt>
                <c:pt idx="93066" formatCode="0.00E+00">
                  <c:v>5.3600000000000002E-4</c:v>
                </c:pt>
                <c:pt idx="93067" formatCode="0.00E+00">
                  <c:v>5.3600000000000002E-4</c:v>
                </c:pt>
                <c:pt idx="93068" formatCode="0.00E+00">
                  <c:v>5.3600000000000002E-4</c:v>
                </c:pt>
                <c:pt idx="93069" formatCode="0.00E+00">
                  <c:v>5.3600000000000002E-4</c:v>
                </c:pt>
                <c:pt idx="93070" formatCode="0.00E+00">
                  <c:v>5.3499999999999999E-4</c:v>
                </c:pt>
                <c:pt idx="93071" formatCode="0.00E+00">
                  <c:v>5.3499999999999999E-4</c:v>
                </c:pt>
                <c:pt idx="93072" formatCode="0.00E+00">
                  <c:v>5.3499999999999999E-4</c:v>
                </c:pt>
                <c:pt idx="93073" formatCode="0.00E+00">
                  <c:v>5.3499999999999999E-4</c:v>
                </c:pt>
                <c:pt idx="93074" formatCode="0.00E+00">
                  <c:v>5.3499999999999999E-4</c:v>
                </c:pt>
                <c:pt idx="93075" formatCode="0.00E+00">
                  <c:v>5.3499999999999999E-4</c:v>
                </c:pt>
                <c:pt idx="93076" formatCode="0.00E+00">
                  <c:v>5.3499999999999999E-4</c:v>
                </c:pt>
                <c:pt idx="93077" formatCode="0.00E+00">
                  <c:v>5.3499999999999999E-4</c:v>
                </c:pt>
                <c:pt idx="93078" formatCode="0.00E+00">
                  <c:v>5.3499999999999999E-4</c:v>
                </c:pt>
                <c:pt idx="93079" formatCode="0.00E+00">
                  <c:v>5.3499999999999999E-4</c:v>
                </c:pt>
                <c:pt idx="93080" formatCode="0.00E+00">
                  <c:v>5.3499999999999999E-4</c:v>
                </c:pt>
                <c:pt idx="93081" formatCode="0.00E+00">
                  <c:v>5.3499999999999999E-4</c:v>
                </c:pt>
                <c:pt idx="93082" formatCode="0.00E+00">
                  <c:v>5.3499999999999999E-4</c:v>
                </c:pt>
                <c:pt idx="93083" formatCode="0.00E+00">
                  <c:v>5.3499999999999999E-4</c:v>
                </c:pt>
                <c:pt idx="93084" formatCode="0.00E+00">
                  <c:v>5.3499999999999999E-4</c:v>
                </c:pt>
                <c:pt idx="93085" formatCode="0.00E+00">
                  <c:v>5.3499999999999999E-4</c:v>
                </c:pt>
                <c:pt idx="93086" formatCode="0.00E+00">
                  <c:v>5.3499999999999999E-4</c:v>
                </c:pt>
                <c:pt idx="93087" formatCode="0.00E+00">
                  <c:v>5.3499999999999999E-4</c:v>
                </c:pt>
                <c:pt idx="93088" formatCode="0.00E+00">
                  <c:v>5.3499999999999999E-4</c:v>
                </c:pt>
                <c:pt idx="93089" formatCode="0.00E+00">
                  <c:v>5.3399999999999997E-4</c:v>
                </c:pt>
                <c:pt idx="93090" formatCode="0.00E+00">
                  <c:v>5.3399999999999997E-4</c:v>
                </c:pt>
                <c:pt idx="93091" formatCode="0.00E+00">
                  <c:v>5.3399999999999997E-4</c:v>
                </c:pt>
                <c:pt idx="93092" formatCode="0.00E+00">
                  <c:v>5.3399999999999997E-4</c:v>
                </c:pt>
                <c:pt idx="93093" formatCode="0.00E+00">
                  <c:v>5.3399999999999997E-4</c:v>
                </c:pt>
                <c:pt idx="93094" formatCode="0.00E+00">
                  <c:v>5.3399999999999997E-4</c:v>
                </c:pt>
                <c:pt idx="93095" formatCode="0.00E+00">
                  <c:v>5.3399999999999997E-4</c:v>
                </c:pt>
                <c:pt idx="93096" formatCode="0.00E+00">
                  <c:v>5.3399999999999997E-4</c:v>
                </c:pt>
                <c:pt idx="93097" formatCode="0.00E+00">
                  <c:v>5.3399999999999997E-4</c:v>
                </c:pt>
                <c:pt idx="93098" formatCode="0.00E+00">
                  <c:v>5.3399999999999997E-4</c:v>
                </c:pt>
                <c:pt idx="93099" formatCode="0.00E+00">
                  <c:v>5.3399999999999997E-4</c:v>
                </c:pt>
                <c:pt idx="93100" formatCode="0.00E+00">
                  <c:v>5.3399999999999997E-4</c:v>
                </c:pt>
                <c:pt idx="93101" formatCode="0.00E+00">
                  <c:v>5.3399999999999997E-4</c:v>
                </c:pt>
                <c:pt idx="93102" formatCode="0.00E+00">
                  <c:v>5.3399999999999997E-4</c:v>
                </c:pt>
                <c:pt idx="93103" formatCode="0.00E+00">
                  <c:v>5.3399999999999997E-4</c:v>
                </c:pt>
                <c:pt idx="93104" formatCode="0.00E+00">
                  <c:v>5.3399999999999997E-4</c:v>
                </c:pt>
                <c:pt idx="93105" formatCode="0.00E+00">
                  <c:v>5.3399999999999997E-4</c:v>
                </c:pt>
                <c:pt idx="93106" formatCode="0.00E+00">
                  <c:v>5.3300000000000005E-4</c:v>
                </c:pt>
                <c:pt idx="93107" formatCode="0.00E+00">
                  <c:v>5.3399999999999997E-4</c:v>
                </c:pt>
                <c:pt idx="93108" formatCode="0.00E+00">
                  <c:v>5.3399999999999997E-4</c:v>
                </c:pt>
                <c:pt idx="93109" formatCode="0.00E+00">
                  <c:v>5.3300000000000005E-4</c:v>
                </c:pt>
                <c:pt idx="93110" formatCode="0.00E+00">
                  <c:v>5.3300000000000005E-4</c:v>
                </c:pt>
                <c:pt idx="93111" formatCode="0.00E+00">
                  <c:v>5.3300000000000005E-4</c:v>
                </c:pt>
                <c:pt idx="93112" formatCode="0.00E+00">
                  <c:v>5.3300000000000005E-4</c:v>
                </c:pt>
                <c:pt idx="93113" formatCode="0.00E+00">
                  <c:v>5.3300000000000005E-4</c:v>
                </c:pt>
                <c:pt idx="93114" formatCode="0.00E+00">
                  <c:v>5.3300000000000005E-4</c:v>
                </c:pt>
                <c:pt idx="93115" formatCode="0.00E+00">
                  <c:v>5.3300000000000005E-4</c:v>
                </c:pt>
                <c:pt idx="93116" formatCode="0.00E+00">
                  <c:v>5.3300000000000005E-4</c:v>
                </c:pt>
                <c:pt idx="93117" formatCode="0.00E+00">
                  <c:v>5.3300000000000005E-4</c:v>
                </c:pt>
                <c:pt idx="93118" formatCode="0.00E+00">
                  <c:v>5.3300000000000005E-4</c:v>
                </c:pt>
                <c:pt idx="93119" formatCode="0.00E+00">
                  <c:v>5.3300000000000005E-4</c:v>
                </c:pt>
                <c:pt idx="93120" formatCode="0.00E+00">
                  <c:v>5.3300000000000005E-4</c:v>
                </c:pt>
                <c:pt idx="93121" formatCode="0.00E+00">
                  <c:v>5.3300000000000005E-4</c:v>
                </c:pt>
                <c:pt idx="93122" formatCode="0.00E+00">
                  <c:v>5.3300000000000005E-4</c:v>
                </c:pt>
                <c:pt idx="93123" formatCode="0.00E+00">
                  <c:v>5.3300000000000005E-4</c:v>
                </c:pt>
                <c:pt idx="93124" formatCode="0.00E+00">
                  <c:v>5.3200000000000003E-4</c:v>
                </c:pt>
                <c:pt idx="93125" formatCode="0.00E+00">
                  <c:v>5.3300000000000005E-4</c:v>
                </c:pt>
                <c:pt idx="93126" formatCode="0.00E+00">
                  <c:v>5.3200000000000003E-4</c:v>
                </c:pt>
                <c:pt idx="93127" formatCode="0.00E+00">
                  <c:v>5.3200000000000003E-4</c:v>
                </c:pt>
                <c:pt idx="93128" formatCode="0.00E+00">
                  <c:v>5.3200000000000003E-4</c:v>
                </c:pt>
                <c:pt idx="93129" formatCode="0.00E+00">
                  <c:v>5.3200000000000003E-4</c:v>
                </c:pt>
                <c:pt idx="93130" formatCode="0.00E+00">
                  <c:v>5.3200000000000003E-4</c:v>
                </c:pt>
                <c:pt idx="93131" formatCode="0.00E+00">
                  <c:v>5.3200000000000003E-4</c:v>
                </c:pt>
                <c:pt idx="93132" formatCode="0.00E+00">
                  <c:v>5.3200000000000003E-4</c:v>
                </c:pt>
                <c:pt idx="93133" formatCode="0.00E+00">
                  <c:v>5.3200000000000003E-4</c:v>
                </c:pt>
                <c:pt idx="93134" formatCode="0.00E+00">
                  <c:v>5.3200000000000003E-4</c:v>
                </c:pt>
                <c:pt idx="93135" formatCode="0.00E+00">
                  <c:v>5.3200000000000003E-4</c:v>
                </c:pt>
                <c:pt idx="93136" formatCode="0.00E+00">
                  <c:v>5.3200000000000003E-4</c:v>
                </c:pt>
                <c:pt idx="93137" formatCode="0.00E+00">
                  <c:v>5.3200000000000003E-4</c:v>
                </c:pt>
                <c:pt idx="93138" formatCode="0.00E+00">
                  <c:v>5.3200000000000003E-4</c:v>
                </c:pt>
                <c:pt idx="93139" formatCode="0.00E+00">
                  <c:v>5.3200000000000003E-4</c:v>
                </c:pt>
                <c:pt idx="93140" formatCode="0.00E+00">
                  <c:v>5.3200000000000003E-4</c:v>
                </c:pt>
                <c:pt idx="93141" formatCode="0.00E+00">
                  <c:v>5.3200000000000003E-4</c:v>
                </c:pt>
                <c:pt idx="93142" formatCode="0.00E+00">
                  <c:v>5.3200000000000003E-4</c:v>
                </c:pt>
                <c:pt idx="93143" formatCode="0.00E+00">
                  <c:v>5.3200000000000003E-4</c:v>
                </c:pt>
                <c:pt idx="93144" formatCode="0.00E+00">
                  <c:v>5.3200000000000003E-4</c:v>
                </c:pt>
                <c:pt idx="93145" formatCode="0.00E+00">
                  <c:v>5.3200000000000003E-4</c:v>
                </c:pt>
                <c:pt idx="93146" formatCode="0.00E+00">
                  <c:v>5.3200000000000003E-4</c:v>
                </c:pt>
                <c:pt idx="93147" formatCode="0.00E+00">
                  <c:v>5.31E-4</c:v>
                </c:pt>
                <c:pt idx="93148" formatCode="0.00E+00">
                  <c:v>5.31E-4</c:v>
                </c:pt>
                <c:pt idx="93149" formatCode="0.00E+00">
                  <c:v>5.31E-4</c:v>
                </c:pt>
                <c:pt idx="93150" formatCode="0.00E+00">
                  <c:v>5.31E-4</c:v>
                </c:pt>
                <c:pt idx="93151" formatCode="0.00E+00">
                  <c:v>5.31E-4</c:v>
                </c:pt>
                <c:pt idx="93152" formatCode="0.00E+00">
                  <c:v>5.31E-4</c:v>
                </c:pt>
                <c:pt idx="93153" formatCode="0.00E+00">
                  <c:v>5.31E-4</c:v>
                </c:pt>
                <c:pt idx="93154" formatCode="0.00E+00">
                  <c:v>5.31E-4</c:v>
                </c:pt>
                <c:pt idx="93155" formatCode="0.00E+00">
                  <c:v>5.31E-4</c:v>
                </c:pt>
                <c:pt idx="93156" formatCode="0.00E+00">
                  <c:v>5.31E-4</c:v>
                </c:pt>
                <c:pt idx="93157" formatCode="0.00E+00">
                  <c:v>5.31E-4</c:v>
                </c:pt>
                <c:pt idx="93158" formatCode="0.00E+00">
                  <c:v>5.31E-4</c:v>
                </c:pt>
                <c:pt idx="93159" formatCode="0.00E+00">
                  <c:v>5.31E-4</c:v>
                </c:pt>
                <c:pt idx="93160" formatCode="0.00E+00">
                  <c:v>5.31E-4</c:v>
                </c:pt>
                <c:pt idx="93161" formatCode="0.00E+00">
                  <c:v>5.31E-4</c:v>
                </c:pt>
                <c:pt idx="93162" formatCode="0.00E+00">
                  <c:v>5.31E-4</c:v>
                </c:pt>
                <c:pt idx="93163" formatCode="0.00E+00">
                  <c:v>5.31E-4</c:v>
                </c:pt>
                <c:pt idx="93164" formatCode="0.00E+00">
                  <c:v>5.31E-4</c:v>
                </c:pt>
                <c:pt idx="93165" formatCode="0.00E+00">
                  <c:v>5.31E-4</c:v>
                </c:pt>
                <c:pt idx="93166" formatCode="0.00E+00">
                  <c:v>5.2999999999999998E-4</c:v>
                </c:pt>
                <c:pt idx="93167" formatCode="0.00E+00">
                  <c:v>5.2999999999999998E-4</c:v>
                </c:pt>
                <c:pt idx="93168" formatCode="0.00E+00">
                  <c:v>5.2999999999999998E-4</c:v>
                </c:pt>
                <c:pt idx="93169" formatCode="0.00E+00">
                  <c:v>5.2999999999999998E-4</c:v>
                </c:pt>
                <c:pt idx="93170" formatCode="0.00E+00">
                  <c:v>5.2999999999999998E-4</c:v>
                </c:pt>
                <c:pt idx="93171" formatCode="0.00E+00">
                  <c:v>5.2999999999999998E-4</c:v>
                </c:pt>
                <c:pt idx="93172" formatCode="0.00E+00">
                  <c:v>5.2999999999999998E-4</c:v>
                </c:pt>
                <c:pt idx="93173" formatCode="0.00E+00">
                  <c:v>5.2999999999999998E-4</c:v>
                </c:pt>
                <c:pt idx="93174" formatCode="0.00E+00">
                  <c:v>5.2999999999999998E-4</c:v>
                </c:pt>
                <c:pt idx="93175" formatCode="0.00E+00">
                  <c:v>5.2999999999999998E-4</c:v>
                </c:pt>
                <c:pt idx="93176" formatCode="0.00E+00">
                  <c:v>5.2999999999999998E-4</c:v>
                </c:pt>
                <c:pt idx="93177" formatCode="0.00E+00">
                  <c:v>5.2999999999999998E-4</c:v>
                </c:pt>
                <c:pt idx="93178" formatCode="0.00E+00">
                  <c:v>5.2999999999999998E-4</c:v>
                </c:pt>
                <c:pt idx="93179" formatCode="0.00E+00">
                  <c:v>5.2999999999999998E-4</c:v>
                </c:pt>
                <c:pt idx="93180" formatCode="0.00E+00">
                  <c:v>5.2999999999999998E-4</c:v>
                </c:pt>
                <c:pt idx="93181" formatCode="0.00E+00">
                  <c:v>5.2999999999999998E-4</c:v>
                </c:pt>
                <c:pt idx="93182" formatCode="0.00E+00">
                  <c:v>5.2999999999999998E-4</c:v>
                </c:pt>
                <c:pt idx="93183" formatCode="0.00E+00">
                  <c:v>5.2999999999999998E-4</c:v>
                </c:pt>
                <c:pt idx="93184" formatCode="0.00E+00">
                  <c:v>5.2999999999999998E-4</c:v>
                </c:pt>
                <c:pt idx="93185" formatCode="0.00E+00">
                  <c:v>5.2899999999999996E-4</c:v>
                </c:pt>
                <c:pt idx="93186" formatCode="0.00E+00">
                  <c:v>5.2899999999999996E-4</c:v>
                </c:pt>
                <c:pt idx="93187" formatCode="0.00E+00">
                  <c:v>5.2899999999999996E-4</c:v>
                </c:pt>
                <c:pt idx="93188" formatCode="0.00E+00">
                  <c:v>5.2899999999999996E-4</c:v>
                </c:pt>
                <c:pt idx="93189" formatCode="0.00E+00">
                  <c:v>5.2899999999999996E-4</c:v>
                </c:pt>
                <c:pt idx="93190" formatCode="0.00E+00">
                  <c:v>5.2899999999999996E-4</c:v>
                </c:pt>
                <c:pt idx="93191" formatCode="0.00E+00">
                  <c:v>5.2899999999999996E-4</c:v>
                </c:pt>
                <c:pt idx="93192" formatCode="0.00E+00">
                  <c:v>5.2899999999999996E-4</c:v>
                </c:pt>
                <c:pt idx="93193" formatCode="0.00E+00">
                  <c:v>5.2899999999999996E-4</c:v>
                </c:pt>
                <c:pt idx="93194" formatCode="0.00E+00">
                  <c:v>5.2899999999999996E-4</c:v>
                </c:pt>
                <c:pt idx="93195" formatCode="0.00E+00">
                  <c:v>5.2899999999999996E-4</c:v>
                </c:pt>
                <c:pt idx="93196" formatCode="0.00E+00">
                  <c:v>5.2899999999999996E-4</c:v>
                </c:pt>
                <c:pt idx="93197" formatCode="0.00E+00">
                  <c:v>5.2899999999999996E-4</c:v>
                </c:pt>
                <c:pt idx="93198" formatCode="0.00E+00">
                  <c:v>5.2899999999999996E-4</c:v>
                </c:pt>
                <c:pt idx="93199" formatCode="0.00E+00">
                  <c:v>5.2899999999999996E-4</c:v>
                </c:pt>
                <c:pt idx="93200" formatCode="0.00E+00">
                  <c:v>5.2899999999999996E-4</c:v>
                </c:pt>
                <c:pt idx="93201" formatCode="0.00E+00">
                  <c:v>5.2899999999999996E-4</c:v>
                </c:pt>
                <c:pt idx="93202" formatCode="0.00E+00">
                  <c:v>5.2899999999999996E-4</c:v>
                </c:pt>
                <c:pt idx="93203" formatCode="0.00E+00">
                  <c:v>5.2899999999999996E-4</c:v>
                </c:pt>
                <c:pt idx="93204" formatCode="0.00E+00">
                  <c:v>5.2800000000000004E-4</c:v>
                </c:pt>
                <c:pt idx="93205" formatCode="0.00E+00">
                  <c:v>5.2800000000000004E-4</c:v>
                </c:pt>
                <c:pt idx="93206" formatCode="0.00E+00">
                  <c:v>5.2800000000000004E-4</c:v>
                </c:pt>
                <c:pt idx="93207" formatCode="0.00E+00">
                  <c:v>5.2800000000000004E-4</c:v>
                </c:pt>
                <c:pt idx="93208" formatCode="0.00E+00">
                  <c:v>5.2800000000000004E-4</c:v>
                </c:pt>
                <c:pt idx="93209" formatCode="0.00E+00">
                  <c:v>5.2800000000000004E-4</c:v>
                </c:pt>
                <c:pt idx="93210" formatCode="0.00E+00">
                  <c:v>5.2800000000000004E-4</c:v>
                </c:pt>
                <c:pt idx="93211" formatCode="0.00E+00">
                  <c:v>5.2800000000000004E-4</c:v>
                </c:pt>
                <c:pt idx="93212" formatCode="0.00E+00">
                  <c:v>5.2800000000000004E-4</c:v>
                </c:pt>
                <c:pt idx="93213" formatCode="0.00E+00">
                  <c:v>5.2800000000000004E-4</c:v>
                </c:pt>
                <c:pt idx="93214" formatCode="0.00E+00">
                  <c:v>5.2800000000000004E-4</c:v>
                </c:pt>
                <c:pt idx="93215" formatCode="0.00E+00">
                  <c:v>5.2800000000000004E-4</c:v>
                </c:pt>
                <c:pt idx="93216" formatCode="0.00E+00">
                  <c:v>5.2800000000000004E-4</c:v>
                </c:pt>
                <c:pt idx="93217" formatCode="0.00E+00">
                  <c:v>5.2800000000000004E-4</c:v>
                </c:pt>
                <c:pt idx="93218" formatCode="0.00E+00">
                  <c:v>5.2800000000000004E-4</c:v>
                </c:pt>
                <c:pt idx="93219" formatCode="0.00E+00">
                  <c:v>5.2800000000000004E-4</c:v>
                </c:pt>
                <c:pt idx="93220" formatCode="0.00E+00">
                  <c:v>5.2800000000000004E-4</c:v>
                </c:pt>
                <c:pt idx="93221" formatCode="0.00E+00">
                  <c:v>5.2800000000000004E-4</c:v>
                </c:pt>
                <c:pt idx="93222" formatCode="0.00E+00">
                  <c:v>5.2800000000000004E-4</c:v>
                </c:pt>
                <c:pt idx="93223" formatCode="0.00E+00">
                  <c:v>5.2800000000000004E-4</c:v>
                </c:pt>
                <c:pt idx="93224" formatCode="0.00E+00">
                  <c:v>5.2700000000000002E-4</c:v>
                </c:pt>
                <c:pt idx="93225" formatCode="0.00E+00">
                  <c:v>5.2700000000000002E-4</c:v>
                </c:pt>
                <c:pt idx="93226" formatCode="0.00E+00">
                  <c:v>5.2800000000000004E-4</c:v>
                </c:pt>
                <c:pt idx="93227" formatCode="0.00E+00">
                  <c:v>5.2800000000000004E-4</c:v>
                </c:pt>
                <c:pt idx="93228" formatCode="0.00E+00">
                  <c:v>5.2700000000000002E-4</c:v>
                </c:pt>
                <c:pt idx="93229" formatCode="0.00E+00">
                  <c:v>5.2700000000000002E-4</c:v>
                </c:pt>
                <c:pt idx="93230" formatCode="0.00E+00">
                  <c:v>5.2700000000000002E-4</c:v>
                </c:pt>
                <c:pt idx="93231" formatCode="0.00E+00">
                  <c:v>5.2700000000000002E-4</c:v>
                </c:pt>
                <c:pt idx="93232" formatCode="0.00E+00">
                  <c:v>5.2700000000000002E-4</c:v>
                </c:pt>
                <c:pt idx="93233" formatCode="0.00E+00">
                  <c:v>5.2700000000000002E-4</c:v>
                </c:pt>
                <c:pt idx="93234" formatCode="0.00E+00">
                  <c:v>5.2700000000000002E-4</c:v>
                </c:pt>
                <c:pt idx="93235" formatCode="0.00E+00">
                  <c:v>5.2700000000000002E-4</c:v>
                </c:pt>
                <c:pt idx="93236" formatCode="0.00E+00">
                  <c:v>5.2700000000000002E-4</c:v>
                </c:pt>
                <c:pt idx="93237" formatCode="0.00E+00">
                  <c:v>5.2700000000000002E-4</c:v>
                </c:pt>
                <c:pt idx="93238" formatCode="0.00E+00">
                  <c:v>5.2700000000000002E-4</c:v>
                </c:pt>
                <c:pt idx="93239" formatCode="0.00E+00">
                  <c:v>5.2700000000000002E-4</c:v>
                </c:pt>
                <c:pt idx="93240" formatCode="0.00E+00">
                  <c:v>5.2700000000000002E-4</c:v>
                </c:pt>
                <c:pt idx="93241" formatCode="0.00E+00">
                  <c:v>5.2700000000000002E-4</c:v>
                </c:pt>
                <c:pt idx="93242" formatCode="0.00E+00">
                  <c:v>5.2700000000000002E-4</c:v>
                </c:pt>
                <c:pt idx="93243" formatCode="0.00E+00">
                  <c:v>5.2700000000000002E-4</c:v>
                </c:pt>
                <c:pt idx="93244" formatCode="0.00E+00">
                  <c:v>5.2700000000000002E-4</c:v>
                </c:pt>
                <c:pt idx="93245" formatCode="0.00E+00">
                  <c:v>5.2700000000000002E-4</c:v>
                </c:pt>
                <c:pt idx="93246" formatCode="0.00E+00">
                  <c:v>5.2700000000000002E-4</c:v>
                </c:pt>
                <c:pt idx="93247" formatCode="0.00E+00">
                  <c:v>5.2700000000000002E-4</c:v>
                </c:pt>
                <c:pt idx="93248" formatCode="0.00E+00">
                  <c:v>5.2599999999999999E-4</c:v>
                </c:pt>
                <c:pt idx="93249" formatCode="0.00E+00">
                  <c:v>5.2599999999999999E-4</c:v>
                </c:pt>
                <c:pt idx="93250" formatCode="0.00E+00">
                  <c:v>5.2599999999999999E-4</c:v>
                </c:pt>
                <c:pt idx="93251" formatCode="0.00E+00">
                  <c:v>5.2599999999999999E-4</c:v>
                </c:pt>
                <c:pt idx="93252" formatCode="0.00E+00">
                  <c:v>5.2599999999999999E-4</c:v>
                </c:pt>
                <c:pt idx="93253" formatCode="0.00E+00">
                  <c:v>5.2599999999999999E-4</c:v>
                </c:pt>
                <c:pt idx="93254" formatCode="0.00E+00">
                  <c:v>5.2599999999999999E-4</c:v>
                </c:pt>
                <c:pt idx="93255" formatCode="0.00E+00">
                  <c:v>5.2599999999999999E-4</c:v>
                </c:pt>
                <c:pt idx="93256" formatCode="0.00E+00">
                  <c:v>5.2599999999999999E-4</c:v>
                </c:pt>
                <c:pt idx="93257" formatCode="0.00E+00">
                  <c:v>5.2599999999999999E-4</c:v>
                </c:pt>
                <c:pt idx="93258" formatCode="0.00E+00">
                  <c:v>5.2599999999999999E-4</c:v>
                </c:pt>
                <c:pt idx="93259" formatCode="0.00E+00">
                  <c:v>5.2599999999999999E-4</c:v>
                </c:pt>
                <c:pt idx="93260" formatCode="0.00E+00">
                  <c:v>5.2599999999999999E-4</c:v>
                </c:pt>
                <c:pt idx="93261" formatCode="0.00E+00">
                  <c:v>5.2599999999999999E-4</c:v>
                </c:pt>
                <c:pt idx="93262" formatCode="0.00E+00">
                  <c:v>5.2599999999999999E-4</c:v>
                </c:pt>
                <c:pt idx="93263" formatCode="0.00E+00">
                  <c:v>5.2599999999999999E-4</c:v>
                </c:pt>
                <c:pt idx="93264" formatCode="0.00E+00">
                  <c:v>5.2599999999999999E-4</c:v>
                </c:pt>
                <c:pt idx="93265" formatCode="0.00E+00">
                  <c:v>5.2599999999999999E-4</c:v>
                </c:pt>
                <c:pt idx="93266" formatCode="0.00E+00">
                  <c:v>5.2599999999999999E-4</c:v>
                </c:pt>
                <c:pt idx="93267" formatCode="0.00E+00">
                  <c:v>5.2599999999999999E-4</c:v>
                </c:pt>
                <c:pt idx="93268" formatCode="0.00E+00">
                  <c:v>5.2599999999999999E-4</c:v>
                </c:pt>
                <c:pt idx="93269" formatCode="0.00E+00">
                  <c:v>5.2499999999999997E-4</c:v>
                </c:pt>
                <c:pt idx="93270" formatCode="0.00E+00">
                  <c:v>5.2499999999999997E-4</c:v>
                </c:pt>
                <c:pt idx="93271" formatCode="0.00E+00">
                  <c:v>5.2499999999999997E-4</c:v>
                </c:pt>
                <c:pt idx="93272" formatCode="0.00E+00">
                  <c:v>5.2499999999999997E-4</c:v>
                </c:pt>
                <c:pt idx="93273" formatCode="0.00E+00">
                  <c:v>5.2499999999999997E-4</c:v>
                </c:pt>
                <c:pt idx="93274" formatCode="0.00E+00">
                  <c:v>5.2499999999999997E-4</c:v>
                </c:pt>
                <c:pt idx="93275" formatCode="0.00E+00">
                  <c:v>5.2499999999999997E-4</c:v>
                </c:pt>
                <c:pt idx="93276" formatCode="0.00E+00">
                  <c:v>5.2499999999999997E-4</c:v>
                </c:pt>
                <c:pt idx="93277" formatCode="0.00E+00">
                  <c:v>5.2499999999999997E-4</c:v>
                </c:pt>
                <c:pt idx="93278" formatCode="0.00E+00">
                  <c:v>5.2499999999999997E-4</c:v>
                </c:pt>
                <c:pt idx="93279" formatCode="0.00E+00">
                  <c:v>5.2499999999999997E-4</c:v>
                </c:pt>
                <c:pt idx="93280" formatCode="0.00E+00">
                  <c:v>5.2499999999999997E-4</c:v>
                </c:pt>
                <c:pt idx="93281" formatCode="0.00E+00">
                  <c:v>5.2499999999999997E-4</c:v>
                </c:pt>
                <c:pt idx="93282" formatCode="0.00E+00">
                  <c:v>5.2499999999999997E-4</c:v>
                </c:pt>
                <c:pt idx="93283" formatCode="0.00E+00">
                  <c:v>5.2499999999999997E-4</c:v>
                </c:pt>
                <c:pt idx="93284" formatCode="0.00E+00">
                  <c:v>5.2499999999999997E-4</c:v>
                </c:pt>
                <c:pt idx="93285" formatCode="0.00E+00">
                  <c:v>5.2499999999999997E-4</c:v>
                </c:pt>
                <c:pt idx="93286" formatCode="0.00E+00">
                  <c:v>5.2499999999999997E-4</c:v>
                </c:pt>
                <c:pt idx="93287" formatCode="0.00E+00">
                  <c:v>5.2499999999999997E-4</c:v>
                </c:pt>
                <c:pt idx="93288" formatCode="0.00E+00">
                  <c:v>5.2499999999999997E-4</c:v>
                </c:pt>
                <c:pt idx="93289" formatCode="0.00E+00">
                  <c:v>5.2499999999999997E-4</c:v>
                </c:pt>
                <c:pt idx="93290" formatCode="0.00E+00">
                  <c:v>5.2499999999999997E-4</c:v>
                </c:pt>
                <c:pt idx="93291" formatCode="0.00E+00">
                  <c:v>5.2499999999999997E-4</c:v>
                </c:pt>
                <c:pt idx="93292" formatCode="0.00E+00">
                  <c:v>5.2499999999999997E-4</c:v>
                </c:pt>
                <c:pt idx="93293" formatCode="0.00E+00">
                  <c:v>5.2400000000000005E-4</c:v>
                </c:pt>
                <c:pt idx="93294" formatCode="0.00E+00">
                  <c:v>5.2400000000000005E-4</c:v>
                </c:pt>
                <c:pt idx="93295" formatCode="0.00E+00">
                  <c:v>5.2400000000000005E-4</c:v>
                </c:pt>
                <c:pt idx="93296" formatCode="0.00E+00">
                  <c:v>5.2400000000000005E-4</c:v>
                </c:pt>
                <c:pt idx="93297" formatCode="0.00E+00">
                  <c:v>5.2400000000000005E-4</c:v>
                </c:pt>
                <c:pt idx="93298" formatCode="0.00E+00">
                  <c:v>5.2400000000000005E-4</c:v>
                </c:pt>
                <c:pt idx="93299" formatCode="0.00E+00">
                  <c:v>5.2400000000000005E-4</c:v>
                </c:pt>
                <c:pt idx="93300" formatCode="0.00E+00">
                  <c:v>5.2400000000000005E-4</c:v>
                </c:pt>
                <c:pt idx="93301" formatCode="0.00E+00">
                  <c:v>5.2400000000000005E-4</c:v>
                </c:pt>
                <c:pt idx="93302" formatCode="0.00E+00">
                  <c:v>5.2400000000000005E-4</c:v>
                </c:pt>
                <c:pt idx="93303" formatCode="0.00E+00">
                  <c:v>5.2400000000000005E-4</c:v>
                </c:pt>
                <c:pt idx="93304" formatCode="0.00E+00">
                  <c:v>5.2400000000000005E-4</c:v>
                </c:pt>
                <c:pt idx="93305" formatCode="0.00E+00">
                  <c:v>5.2400000000000005E-4</c:v>
                </c:pt>
                <c:pt idx="93306" formatCode="0.00E+00">
                  <c:v>5.2400000000000005E-4</c:v>
                </c:pt>
                <c:pt idx="93307" formatCode="0.00E+00">
                  <c:v>5.2400000000000005E-4</c:v>
                </c:pt>
                <c:pt idx="93308" formatCode="0.00E+00">
                  <c:v>5.2400000000000005E-4</c:v>
                </c:pt>
                <c:pt idx="93309" formatCode="0.00E+00">
                  <c:v>5.2400000000000005E-4</c:v>
                </c:pt>
                <c:pt idx="93310" formatCode="0.00E+00">
                  <c:v>5.2400000000000005E-4</c:v>
                </c:pt>
                <c:pt idx="93311" formatCode="0.00E+00">
                  <c:v>5.2400000000000005E-4</c:v>
                </c:pt>
                <c:pt idx="93312" formatCode="0.00E+00">
                  <c:v>5.2400000000000005E-4</c:v>
                </c:pt>
                <c:pt idx="93313" formatCode="0.00E+00">
                  <c:v>5.2400000000000005E-4</c:v>
                </c:pt>
                <c:pt idx="93314" formatCode="0.00E+00">
                  <c:v>5.2300000000000003E-4</c:v>
                </c:pt>
                <c:pt idx="93315" formatCode="0.00E+00">
                  <c:v>5.2400000000000005E-4</c:v>
                </c:pt>
                <c:pt idx="93316" formatCode="0.00E+00">
                  <c:v>5.2400000000000005E-4</c:v>
                </c:pt>
                <c:pt idx="93317" formatCode="0.00E+00">
                  <c:v>5.2300000000000003E-4</c:v>
                </c:pt>
                <c:pt idx="93318" formatCode="0.00E+00">
                  <c:v>5.2300000000000003E-4</c:v>
                </c:pt>
                <c:pt idx="93319" formatCode="0.00E+00">
                  <c:v>5.2300000000000003E-4</c:v>
                </c:pt>
                <c:pt idx="93320" formatCode="0.00E+00">
                  <c:v>5.2300000000000003E-4</c:v>
                </c:pt>
                <c:pt idx="93321" formatCode="0.00E+00">
                  <c:v>5.2300000000000003E-4</c:v>
                </c:pt>
                <c:pt idx="93322" formatCode="0.00E+00">
                  <c:v>5.2300000000000003E-4</c:v>
                </c:pt>
                <c:pt idx="93323" formatCode="0.00E+00">
                  <c:v>5.2300000000000003E-4</c:v>
                </c:pt>
                <c:pt idx="93324" formatCode="0.00E+00">
                  <c:v>5.2300000000000003E-4</c:v>
                </c:pt>
                <c:pt idx="93325" formatCode="0.00E+00">
                  <c:v>5.2300000000000003E-4</c:v>
                </c:pt>
                <c:pt idx="93326" formatCode="0.00E+00">
                  <c:v>5.2300000000000003E-4</c:v>
                </c:pt>
                <c:pt idx="93327" formatCode="0.00E+00">
                  <c:v>5.2300000000000003E-4</c:v>
                </c:pt>
                <c:pt idx="93328" formatCode="0.00E+00">
                  <c:v>5.2300000000000003E-4</c:v>
                </c:pt>
                <c:pt idx="93329" formatCode="0.00E+00">
                  <c:v>5.2300000000000003E-4</c:v>
                </c:pt>
                <c:pt idx="93330" formatCode="0.00E+00">
                  <c:v>5.2300000000000003E-4</c:v>
                </c:pt>
                <c:pt idx="93331" formatCode="0.00E+00">
                  <c:v>5.2300000000000003E-4</c:v>
                </c:pt>
                <c:pt idx="93332" formatCode="0.00E+00">
                  <c:v>5.2300000000000003E-4</c:v>
                </c:pt>
                <c:pt idx="93333" formatCode="0.00E+00">
                  <c:v>5.2300000000000003E-4</c:v>
                </c:pt>
                <c:pt idx="93334" formatCode="0.00E+00">
                  <c:v>5.2300000000000003E-4</c:v>
                </c:pt>
                <c:pt idx="93335" formatCode="0.00E+00">
                  <c:v>5.2300000000000003E-4</c:v>
                </c:pt>
                <c:pt idx="93336" formatCode="0.00E+00">
                  <c:v>5.22E-4</c:v>
                </c:pt>
                <c:pt idx="93337" formatCode="0.00E+00">
                  <c:v>5.2300000000000003E-4</c:v>
                </c:pt>
                <c:pt idx="93338" formatCode="0.00E+00">
                  <c:v>5.2300000000000003E-4</c:v>
                </c:pt>
                <c:pt idx="93339" formatCode="0.00E+00">
                  <c:v>5.22E-4</c:v>
                </c:pt>
                <c:pt idx="93340" formatCode="0.00E+00">
                  <c:v>5.2300000000000003E-4</c:v>
                </c:pt>
                <c:pt idx="93341" formatCode="0.00E+00">
                  <c:v>5.2300000000000003E-4</c:v>
                </c:pt>
                <c:pt idx="93342" formatCode="0.00E+00">
                  <c:v>5.22E-4</c:v>
                </c:pt>
                <c:pt idx="93343" formatCode="0.00E+00">
                  <c:v>5.22E-4</c:v>
                </c:pt>
                <c:pt idx="93344" formatCode="0.00E+00">
                  <c:v>5.22E-4</c:v>
                </c:pt>
                <c:pt idx="93345" formatCode="0.00E+00">
                  <c:v>5.22E-4</c:v>
                </c:pt>
                <c:pt idx="93346" formatCode="0.00E+00">
                  <c:v>5.22E-4</c:v>
                </c:pt>
                <c:pt idx="93347" formatCode="0.00E+00">
                  <c:v>5.22E-4</c:v>
                </c:pt>
                <c:pt idx="93348" formatCode="0.00E+00">
                  <c:v>5.22E-4</c:v>
                </c:pt>
                <c:pt idx="93349" formatCode="0.00E+00">
                  <c:v>5.22E-4</c:v>
                </c:pt>
                <c:pt idx="93350" formatCode="0.00E+00">
                  <c:v>5.22E-4</c:v>
                </c:pt>
                <c:pt idx="93351" formatCode="0.00E+00">
                  <c:v>5.22E-4</c:v>
                </c:pt>
                <c:pt idx="93352" formatCode="0.00E+00">
                  <c:v>5.22E-4</c:v>
                </c:pt>
                <c:pt idx="93353" formatCode="0.00E+00">
                  <c:v>5.22E-4</c:v>
                </c:pt>
                <c:pt idx="93354" formatCode="0.00E+00">
                  <c:v>5.22E-4</c:v>
                </c:pt>
                <c:pt idx="93355" formatCode="0.00E+00">
                  <c:v>5.22E-4</c:v>
                </c:pt>
                <c:pt idx="93356" formatCode="0.00E+00">
                  <c:v>5.22E-4</c:v>
                </c:pt>
                <c:pt idx="93357" formatCode="0.00E+00">
                  <c:v>5.22E-4</c:v>
                </c:pt>
                <c:pt idx="93358" formatCode="0.00E+00">
                  <c:v>5.22E-4</c:v>
                </c:pt>
                <c:pt idx="93359" formatCode="0.00E+00">
                  <c:v>5.22E-4</c:v>
                </c:pt>
                <c:pt idx="93360" formatCode="0.00E+00">
                  <c:v>5.22E-4</c:v>
                </c:pt>
                <c:pt idx="93361" formatCode="0.00E+00">
                  <c:v>5.22E-4</c:v>
                </c:pt>
                <c:pt idx="93362" formatCode="0.00E+00">
                  <c:v>5.2099999999999998E-4</c:v>
                </c:pt>
                <c:pt idx="93363" formatCode="0.00E+00">
                  <c:v>5.2099999999999998E-4</c:v>
                </c:pt>
                <c:pt idx="93364" formatCode="0.00E+00">
                  <c:v>5.2099999999999998E-4</c:v>
                </c:pt>
                <c:pt idx="93365" formatCode="0.00E+00">
                  <c:v>5.2099999999999998E-4</c:v>
                </c:pt>
                <c:pt idx="93366" formatCode="0.00E+00">
                  <c:v>5.2099999999999998E-4</c:v>
                </c:pt>
                <c:pt idx="93367" formatCode="0.00E+00">
                  <c:v>5.2099999999999998E-4</c:v>
                </c:pt>
                <c:pt idx="93368" formatCode="0.00E+00">
                  <c:v>5.2099999999999998E-4</c:v>
                </c:pt>
                <c:pt idx="93369" formatCode="0.00E+00">
                  <c:v>5.2099999999999998E-4</c:v>
                </c:pt>
                <c:pt idx="93370" formatCode="0.00E+00">
                  <c:v>5.2099999999999998E-4</c:v>
                </c:pt>
                <c:pt idx="93371" formatCode="0.00E+00">
                  <c:v>5.2099999999999998E-4</c:v>
                </c:pt>
                <c:pt idx="93372" formatCode="0.00E+00">
                  <c:v>5.2099999999999998E-4</c:v>
                </c:pt>
                <c:pt idx="93373" formatCode="0.00E+00">
                  <c:v>5.2099999999999998E-4</c:v>
                </c:pt>
                <c:pt idx="93374" formatCode="0.00E+00">
                  <c:v>5.2099999999999998E-4</c:v>
                </c:pt>
                <c:pt idx="93375" formatCode="0.00E+00">
                  <c:v>5.2099999999999998E-4</c:v>
                </c:pt>
                <c:pt idx="93376" formatCode="0.00E+00">
                  <c:v>5.2099999999999998E-4</c:v>
                </c:pt>
                <c:pt idx="93377" formatCode="0.00E+00">
                  <c:v>5.2099999999999998E-4</c:v>
                </c:pt>
                <c:pt idx="93378" formatCode="0.00E+00">
                  <c:v>5.2099999999999998E-4</c:v>
                </c:pt>
                <c:pt idx="93379" formatCode="0.00E+00">
                  <c:v>5.2099999999999998E-4</c:v>
                </c:pt>
                <c:pt idx="93380" formatCode="0.00E+00">
                  <c:v>5.2099999999999998E-4</c:v>
                </c:pt>
                <c:pt idx="93381" formatCode="0.00E+00">
                  <c:v>5.2099999999999998E-4</c:v>
                </c:pt>
                <c:pt idx="93382" formatCode="0.00E+00">
                  <c:v>5.2099999999999998E-4</c:v>
                </c:pt>
                <c:pt idx="93383" formatCode="0.00E+00">
                  <c:v>5.2099999999999998E-4</c:v>
                </c:pt>
                <c:pt idx="93384" formatCode="0.00E+00">
                  <c:v>5.2099999999999998E-4</c:v>
                </c:pt>
                <c:pt idx="93385" formatCode="0.00E+00">
                  <c:v>5.1999999999999995E-4</c:v>
                </c:pt>
                <c:pt idx="93386" formatCode="0.00E+00">
                  <c:v>5.1999999999999995E-4</c:v>
                </c:pt>
                <c:pt idx="93387" formatCode="0.00E+00">
                  <c:v>5.1999999999999995E-4</c:v>
                </c:pt>
                <c:pt idx="93388" formatCode="0.00E+00">
                  <c:v>5.1999999999999995E-4</c:v>
                </c:pt>
                <c:pt idx="93389" formatCode="0.00E+00">
                  <c:v>5.1999999999999995E-4</c:v>
                </c:pt>
                <c:pt idx="93390" formatCode="0.00E+00">
                  <c:v>5.1999999999999995E-4</c:v>
                </c:pt>
                <c:pt idx="93391" formatCode="0.00E+00">
                  <c:v>5.1999999999999995E-4</c:v>
                </c:pt>
                <c:pt idx="93392" formatCode="0.00E+00">
                  <c:v>5.1999999999999995E-4</c:v>
                </c:pt>
                <c:pt idx="93393" formatCode="0.00E+00">
                  <c:v>5.1999999999999995E-4</c:v>
                </c:pt>
                <c:pt idx="93394" formatCode="0.00E+00">
                  <c:v>5.1999999999999995E-4</c:v>
                </c:pt>
                <c:pt idx="93395" formatCode="0.00E+00">
                  <c:v>5.1999999999999995E-4</c:v>
                </c:pt>
                <c:pt idx="93396" formatCode="0.00E+00">
                  <c:v>5.1999999999999995E-4</c:v>
                </c:pt>
                <c:pt idx="93397" formatCode="0.00E+00">
                  <c:v>5.1999999999999995E-4</c:v>
                </c:pt>
                <c:pt idx="93398" formatCode="0.00E+00">
                  <c:v>5.1999999999999995E-4</c:v>
                </c:pt>
                <c:pt idx="93399" formatCode="0.00E+00">
                  <c:v>5.1999999999999995E-4</c:v>
                </c:pt>
                <c:pt idx="93400" formatCode="0.00E+00">
                  <c:v>5.1999999999999995E-4</c:v>
                </c:pt>
                <c:pt idx="93401" formatCode="0.00E+00">
                  <c:v>5.1999999999999995E-4</c:v>
                </c:pt>
                <c:pt idx="93402" formatCode="0.00E+00">
                  <c:v>5.1999999999999995E-4</c:v>
                </c:pt>
                <c:pt idx="93403" formatCode="0.00E+00">
                  <c:v>5.1999999999999995E-4</c:v>
                </c:pt>
                <c:pt idx="93404" formatCode="0.00E+00">
                  <c:v>5.1999999999999995E-4</c:v>
                </c:pt>
                <c:pt idx="93405" formatCode="0.00E+00">
                  <c:v>5.1999999999999995E-4</c:v>
                </c:pt>
                <c:pt idx="93406" formatCode="0.00E+00">
                  <c:v>5.1999999999999995E-4</c:v>
                </c:pt>
                <c:pt idx="93407" formatCode="0.00E+00">
                  <c:v>5.1999999999999995E-4</c:v>
                </c:pt>
                <c:pt idx="93408" formatCode="0.00E+00">
                  <c:v>5.1999999999999995E-4</c:v>
                </c:pt>
                <c:pt idx="93409" formatCode="0.00E+00">
                  <c:v>5.1999999999999995E-4</c:v>
                </c:pt>
                <c:pt idx="93410" formatCode="0.00E+00">
                  <c:v>5.1999999999999995E-4</c:v>
                </c:pt>
                <c:pt idx="93411" formatCode="0.00E+00">
                  <c:v>5.1999999999999995E-4</c:v>
                </c:pt>
                <c:pt idx="93412" formatCode="0.00E+00">
                  <c:v>5.1999999999999995E-4</c:v>
                </c:pt>
                <c:pt idx="93413" formatCode="0.00E+00">
                  <c:v>5.1999999999999995E-4</c:v>
                </c:pt>
                <c:pt idx="93414" formatCode="0.00E+00">
                  <c:v>5.1900000000000004E-4</c:v>
                </c:pt>
                <c:pt idx="93415" formatCode="0.00E+00">
                  <c:v>5.1900000000000004E-4</c:v>
                </c:pt>
                <c:pt idx="93416" formatCode="0.00E+00">
                  <c:v>5.1900000000000004E-4</c:v>
                </c:pt>
                <c:pt idx="93417" formatCode="0.00E+00">
                  <c:v>5.1900000000000004E-4</c:v>
                </c:pt>
                <c:pt idx="93418" formatCode="0.00E+00">
                  <c:v>5.1900000000000004E-4</c:v>
                </c:pt>
                <c:pt idx="93419" formatCode="0.00E+00">
                  <c:v>5.1900000000000004E-4</c:v>
                </c:pt>
                <c:pt idx="93420" formatCode="0.00E+00">
                  <c:v>5.1900000000000004E-4</c:v>
                </c:pt>
                <c:pt idx="93421" formatCode="0.00E+00">
                  <c:v>5.1900000000000004E-4</c:v>
                </c:pt>
                <c:pt idx="93422" formatCode="0.00E+00">
                  <c:v>5.1900000000000004E-4</c:v>
                </c:pt>
                <c:pt idx="93423" formatCode="0.00E+00">
                  <c:v>5.1900000000000004E-4</c:v>
                </c:pt>
                <c:pt idx="93424" formatCode="0.00E+00">
                  <c:v>5.1900000000000004E-4</c:v>
                </c:pt>
                <c:pt idx="93425" formatCode="0.00E+00">
                  <c:v>5.1900000000000004E-4</c:v>
                </c:pt>
                <c:pt idx="93426" formatCode="0.00E+00">
                  <c:v>5.1900000000000004E-4</c:v>
                </c:pt>
                <c:pt idx="93427" formatCode="0.00E+00">
                  <c:v>5.1900000000000004E-4</c:v>
                </c:pt>
                <c:pt idx="93428" formatCode="0.00E+00">
                  <c:v>5.1900000000000004E-4</c:v>
                </c:pt>
                <c:pt idx="93429" formatCode="0.00E+00">
                  <c:v>5.1900000000000004E-4</c:v>
                </c:pt>
                <c:pt idx="93430" formatCode="0.00E+00">
                  <c:v>5.1900000000000004E-4</c:v>
                </c:pt>
                <c:pt idx="93431" formatCode="0.00E+00">
                  <c:v>5.1900000000000004E-4</c:v>
                </c:pt>
                <c:pt idx="93432" formatCode="0.00E+00">
                  <c:v>5.1900000000000004E-4</c:v>
                </c:pt>
                <c:pt idx="93433" formatCode="0.00E+00">
                  <c:v>5.1900000000000004E-4</c:v>
                </c:pt>
                <c:pt idx="93434" formatCode="0.00E+00">
                  <c:v>5.1800000000000001E-4</c:v>
                </c:pt>
                <c:pt idx="93435" formatCode="0.00E+00">
                  <c:v>5.1900000000000004E-4</c:v>
                </c:pt>
                <c:pt idx="93436" formatCode="0.00E+00">
                  <c:v>5.1900000000000004E-4</c:v>
                </c:pt>
                <c:pt idx="93437" formatCode="0.00E+00">
                  <c:v>5.1900000000000004E-4</c:v>
                </c:pt>
                <c:pt idx="93438" formatCode="0.00E+00">
                  <c:v>5.1900000000000004E-4</c:v>
                </c:pt>
                <c:pt idx="93439" formatCode="0.00E+00">
                  <c:v>5.1900000000000004E-4</c:v>
                </c:pt>
                <c:pt idx="93440" formatCode="0.00E+00">
                  <c:v>5.1800000000000001E-4</c:v>
                </c:pt>
                <c:pt idx="93441" formatCode="0.00E+00">
                  <c:v>5.1800000000000001E-4</c:v>
                </c:pt>
                <c:pt idx="93442" formatCode="0.00E+00">
                  <c:v>5.1800000000000001E-4</c:v>
                </c:pt>
                <c:pt idx="93443" formatCode="0.00E+00">
                  <c:v>5.1800000000000001E-4</c:v>
                </c:pt>
                <c:pt idx="93444" formatCode="0.00E+00">
                  <c:v>5.1800000000000001E-4</c:v>
                </c:pt>
                <c:pt idx="93445" formatCode="0.00E+00">
                  <c:v>5.1800000000000001E-4</c:v>
                </c:pt>
                <c:pt idx="93446" formatCode="0.00E+00">
                  <c:v>5.1800000000000001E-4</c:v>
                </c:pt>
                <c:pt idx="93447" formatCode="0.00E+00">
                  <c:v>5.1800000000000001E-4</c:v>
                </c:pt>
                <c:pt idx="93448" formatCode="0.00E+00">
                  <c:v>5.1800000000000001E-4</c:v>
                </c:pt>
                <c:pt idx="93449" formatCode="0.00E+00">
                  <c:v>5.1800000000000001E-4</c:v>
                </c:pt>
                <c:pt idx="93450" formatCode="0.00E+00">
                  <c:v>5.1800000000000001E-4</c:v>
                </c:pt>
                <c:pt idx="93451" formatCode="0.00E+00">
                  <c:v>5.1800000000000001E-4</c:v>
                </c:pt>
                <c:pt idx="93452" formatCode="0.00E+00">
                  <c:v>5.1800000000000001E-4</c:v>
                </c:pt>
                <c:pt idx="93453" formatCode="0.00E+00">
                  <c:v>5.1800000000000001E-4</c:v>
                </c:pt>
                <c:pt idx="93454" formatCode="0.00E+00">
                  <c:v>5.1800000000000001E-4</c:v>
                </c:pt>
                <c:pt idx="93455" formatCode="0.00E+00">
                  <c:v>5.1800000000000001E-4</c:v>
                </c:pt>
                <c:pt idx="93456" formatCode="0.00E+00">
                  <c:v>5.1800000000000001E-4</c:v>
                </c:pt>
                <c:pt idx="93457" formatCode="0.00E+00">
                  <c:v>5.1800000000000001E-4</c:v>
                </c:pt>
                <c:pt idx="93458" formatCode="0.00E+00">
                  <c:v>5.1800000000000001E-4</c:v>
                </c:pt>
                <c:pt idx="93459" formatCode="0.00E+00">
                  <c:v>5.1800000000000001E-4</c:v>
                </c:pt>
                <c:pt idx="93460" formatCode="0.00E+00">
                  <c:v>5.1800000000000001E-4</c:v>
                </c:pt>
                <c:pt idx="93461" formatCode="0.00E+00">
                  <c:v>5.1800000000000001E-4</c:v>
                </c:pt>
                <c:pt idx="93462" formatCode="0.00E+00">
                  <c:v>5.1800000000000001E-4</c:v>
                </c:pt>
                <c:pt idx="93463" formatCode="0.00E+00">
                  <c:v>5.1800000000000001E-4</c:v>
                </c:pt>
                <c:pt idx="93464" formatCode="0.00E+00">
                  <c:v>5.1800000000000001E-4</c:v>
                </c:pt>
                <c:pt idx="93465" formatCode="0.00E+00">
                  <c:v>5.1800000000000001E-4</c:v>
                </c:pt>
                <c:pt idx="93466" formatCode="0.00E+00">
                  <c:v>5.1800000000000001E-4</c:v>
                </c:pt>
                <c:pt idx="93467" formatCode="0.00E+00">
                  <c:v>5.1699999999999999E-4</c:v>
                </c:pt>
                <c:pt idx="93468" formatCode="0.00E+00">
                  <c:v>5.1699999999999999E-4</c:v>
                </c:pt>
                <c:pt idx="93469" formatCode="0.00E+00">
                  <c:v>5.1699999999999999E-4</c:v>
                </c:pt>
                <c:pt idx="93470" formatCode="0.00E+00">
                  <c:v>5.1699999999999999E-4</c:v>
                </c:pt>
                <c:pt idx="93471" formatCode="0.00E+00">
                  <c:v>5.1699999999999999E-4</c:v>
                </c:pt>
                <c:pt idx="93472" formatCode="0.00E+00">
                  <c:v>5.1699999999999999E-4</c:v>
                </c:pt>
                <c:pt idx="93473" formatCode="0.00E+00">
                  <c:v>5.1699999999999999E-4</c:v>
                </c:pt>
                <c:pt idx="93474" formatCode="0.00E+00">
                  <c:v>5.1699999999999999E-4</c:v>
                </c:pt>
                <c:pt idx="93475" formatCode="0.00E+00">
                  <c:v>5.1699999999999999E-4</c:v>
                </c:pt>
                <c:pt idx="93476" formatCode="0.00E+00">
                  <c:v>5.1699999999999999E-4</c:v>
                </c:pt>
                <c:pt idx="93477" formatCode="0.00E+00">
                  <c:v>5.1699999999999999E-4</c:v>
                </c:pt>
                <c:pt idx="93478" formatCode="0.00E+00">
                  <c:v>5.1699999999999999E-4</c:v>
                </c:pt>
                <c:pt idx="93479" formatCode="0.00E+00">
                  <c:v>5.1699999999999999E-4</c:v>
                </c:pt>
                <c:pt idx="93480" formatCode="0.00E+00">
                  <c:v>5.1699999999999999E-4</c:v>
                </c:pt>
                <c:pt idx="93481" formatCode="0.00E+00">
                  <c:v>5.1699999999999999E-4</c:v>
                </c:pt>
                <c:pt idx="93482" formatCode="0.00E+00">
                  <c:v>5.1699999999999999E-4</c:v>
                </c:pt>
                <c:pt idx="93483" formatCode="0.00E+00">
                  <c:v>5.1699999999999999E-4</c:v>
                </c:pt>
                <c:pt idx="93484" formatCode="0.00E+00">
                  <c:v>5.1699999999999999E-4</c:v>
                </c:pt>
                <c:pt idx="93485" formatCode="0.00E+00">
                  <c:v>5.1699999999999999E-4</c:v>
                </c:pt>
                <c:pt idx="93486" formatCode="0.00E+00">
                  <c:v>5.1699999999999999E-4</c:v>
                </c:pt>
                <c:pt idx="93487" formatCode="0.00E+00">
                  <c:v>5.1699999999999999E-4</c:v>
                </c:pt>
                <c:pt idx="93488" formatCode="0.00E+00">
                  <c:v>5.1699999999999999E-4</c:v>
                </c:pt>
                <c:pt idx="93489" formatCode="0.00E+00">
                  <c:v>5.1699999999999999E-4</c:v>
                </c:pt>
                <c:pt idx="93490" formatCode="0.00E+00">
                  <c:v>5.1599999999999997E-4</c:v>
                </c:pt>
                <c:pt idx="93491" formatCode="0.00E+00">
                  <c:v>5.1699999999999999E-4</c:v>
                </c:pt>
                <c:pt idx="93492" formatCode="0.00E+00">
                  <c:v>5.1699999999999999E-4</c:v>
                </c:pt>
                <c:pt idx="93493" formatCode="0.00E+00">
                  <c:v>5.1699999999999999E-4</c:v>
                </c:pt>
                <c:pt idx="93494" formatCode="0.00E+00">
                  <c:v>5.1599999999999997E-4</c:v>
                </c:pt>
                <c:pt idx="93495" formatCode="0.00E+00">
                  <c:v>5.1599999999999997E-4</c:v>
                </c:pt>
                <c:pt idx="93496" formatCode="0.00E+00">
                  <c:v>5.1599999999999997E-4</c:v>
                </c:pt>
                <c:pt idx="93497" formatCode="0.00E+00">
                  <c:v>5.1599999999999997E-4</c:v>
                </c:pt>
                <c:pt idx="93498" formatCode="0.00E+00">
                  <c:v>5.1599999999999997E-4</c:v>
                </c:pt>
                <c:pt idx="93499" formatCode="0.00E+00">
                  <c:v>5.1599999999999997E-4</c:v>
                </c:pt>
                <c:pt idx="93500" formatCode="0.00E+00">
                  <c:v>5.1599999999999997E-4</c:v>
                </c:pt>
                <c:pt idx="93501" formatCode="0.00E+00">
                  <c:v>5.1599999999999997E-4</c:v>
                </c:pt>
                <c:pt idx="93502" formatCode="0.00E+00">
                  <c:v>5.1599999999999997E-4</c:v>
                </c:pt>
                <c:pt idx="93503" formatCode="0.00E+00">
                  <c:v>5.1599999999999997E-4</c:v>
                </c:pt>
                <c:pt idx="93504" formatCode="0.00E+00">
                  <c:v>5.1599999999999997E-4</c:v>
                </c:pt>
                <c:pt idx="93505" formatCode="0.00E+00">
                  <c:v>5.1599999999999997E-4</c:v>
                </c:pt>
                <c:pt idx="93506" formatCode="0.00E+00">
                  <c:v>5.1599999999999997E-4</c:v>
                </c:pt>
                <c:pt idx="93507" formatCode="0.00E+00">
                  <c:v>5.1599999999999997E-4</c:v>
                </c:pt>
                <c:pt idx="93508" formatCode="0.00E+00">
                  <c:v>5.1599999999999997E-4</c:v>
                </c:pt>
                <c:pt idx="93509" formatCode="0.00E+00">
                  <c:v>5.1599999999999997E-4</c:v>
                </c:pt>
                <c:pt idx="93510" formatCode="0.00E+00">
                  <c:v>5.1599999999999997E-4</c:v>
                </c:pt>
                <c:pt idx="93511" formatCode="0.00E+00">
                  <c:v>5.1599999999999997E-4</c:v>
                </c:pt>
                <c:pt idx="93512" formatCode="0.00E+00">
                  <c:v>5.1599999999999997E-4</c:v>
                </c:pt>
                <c:pt idx="93513" formatCode="0.00E+00">
                  <c:v>5.1599999999999997E-4</c:v>
                </c:pt>
                <c:pt idx="93514" formatCode="0.00E+00">
                  <c:v>5.1599999999999997E-4</c:v>
                </c:pt>
                <c:pt idx="93515" formatCode="0.00E+00">
                  <c:v>5.1599999999999997E-4</c:v>
                </c:pt>
                <c:pt idx="93516" formatCode="0.00E+00">
                  <c:v>5.1599999999999997E-4</c:v>
                </c:pt>
                <c:pt idx="93517" formatCode="0.00E+00">
                  <c:v>5.1599999999999997E-4</c:v>
                </c:pt>
                <c:pt idx="93518" formatCode="0.00E+00">
                  <c:v>5.1599999999999997E-4</c:v>
                </c:pt>
                <c:pt idx="93519" formatCode="0.00E+00">
                  <c:v>5.1599999999999997E-4</c:v>
                </c:pt>
                <c:pt idx="93520" formatCode="0.00E+00">
                  <c:v>5.1500000000000005E-4</c:v>
                </c:pt>
                <c:pt idx="93521" formatCode="0.00E+00">
                  <c:v>5.1599999999999997E-4</c:v>
                </c:pt>
                <c:pt idx="93522" formatCode="0.00E+00">
                  <c:v>5.1599999999999997E-4</c:v>
                </c:pt>
                <c:pt idx="93523" formatCode="0.00E+00">
                  <c:v>5.1599999999999997E-4</c:v>
                </c:pt>
                <c:pt idx="93524" formatCode="0.00E+00">
                  <c:v>5.1500000000000005E-4</c:v>
                </c:pt>
                <c:pt idx="93525" formatCode="0.00E+00">
                  <c:v>5.1500000000000005E-4</c:v>
                </c:pt>
                <c:pt idx="93526" formatCode="0.00E+00">
                  <c:v>5.1500000000000005E-4</c:v>
                </c:pt>
                <c:pt idx="93527" formatCode="0.00E+00">
                  <c:v>5.1500000000000005E-4</c:v>
                </c:pt>
                <c:pt idx="93528" formatCode="0.00E+00">
                  <c:v>5.1500000000000005E-4</c:v>
                </c:pt>
                <c:pt idx="93529" formatCode="0.00E+00">
                  <c:v>5.1500000000000005E-4</c:v>
                </c:pt>
                <c:pt idx="93530" formatCode="0.00E+00">
                  <c:v>5.1500000000000005E-4</c:v>
                </c:pt>
                <c:pt idx="93531" formatCode="0.00E+00">
                  <c:v>5.1500000000000005E-4</c:v>
                </c:pt>
                <c:pt idx="93532" formatCode="0.00E+00">
                  <c:v>5.1500000000000005E-4</c:v>
                </c:pt>
                <c:pt idx="93533" formatCode="0.00E+00">
                  <c:v>5.1500000000000005E-4</c:v>
                </c:pt>
                <c:pt idx="93534" formatCode="0.00E+00">
                  <c:v>5.1500000000000005E-4</c:v>
                </c:pt>
                <c:pt idx="93535" formatCode="0.00E+00">
                  <c:v>5.1500000000000005E-4</c:v>
                </c:pt>
                <c:pt idx="93536" formatCode="0.00E+00">
                  <c:v>5.1500000000000005E-4</c:v>
                </c:pt>
                <c:pt idx="93537" formatCode="0.00E+00">
                  <c:v>5.1500000000000005E-4</c:v>
                </c:pt>
                <c:pt idx="93538" formatCode="0.00E+00">
                  <c:v>5.1500000000000005E-4</c:v>
                </c:pt>
                <c:pt idx="93539" formatCode="0.00E+00">
                  <c:v>5.1500000000000005E-4</c:v>
                </c:pt>
                <c:pt idx="93540" formatCode="0.00E+00">
                  <c:v>5.1500000000000005E-4</c:v>
                </c:pt>
                <c:pt idx="93541" formatCode="0.00E+00">
                  <c:v>5.1500000000000005E-4</c:v>
                </c:pt>
                <c:pt idx="93542" formatCode="0.00E+00">
                  <c:v>5.1500000000000005E-4</c:v>
                </c:pt>
                <c:pt idx="93543" formatCode="0.00E+00">
                  <c:v>5.1500000000000005E-4</c:v>
                </c:pt>
                <c:pt idx="93544" formatCode="0.00E+00">
                  <c:v>5.1500000000000005E-4</c:v>
                </c:pt>
                <c:pt idx="93545" formatCode="0.00E+00">
                  <c:v>5.1500000000000005E-4</c:v>
                </c:pt>
                <c:pt idx="93546" formatCode="0.00E+00">
                  <c:v>5.1500000000000005E-4</c:v>
                </c:pt>
                <c:pt idx="93547" formatCode="0.00E+00">
                  <c:v>5.1500000000000005E-4</c:v>
                </c:pt>
                <c:pt idx="93548" formatCode="0.00E+00">
                  <c:v>5.1400000000000003E-4</c:v>
                </c:pt>
                <c:pt idx="93549" formatCode="0.00E+00">
                  <c:v>5.1400000000000003E-4</c:v>
                </c:pt>
                <c:pt idx="93550" formatCode="0.00E+00">
                  <c:v>5.1400000000000003E-4</c:v>
                </c:pt>
                <c:pt idx="93551" formatCode="0.00E+00">
                  <c:v>5.1400000000000003E-4</c:v>
                </c:pt>
                <c:pt idx="93552" formatCode="0.00E+00">
                  <c:v>5.1400000000000003E-4</c:v>
                </c:pt>
                <c:pt idx="93553" formatCode="0.00E+00">
                  <c:v>5.1400000000000003E-4</c:v>
                </c:pt>
                <c:pt idx="93554" formatCode="0.00E+00">
                  <c:v>5.1400000000000003E-4</c:v>
                </c:pt>
                <c:pt idx="93555" formatCode="0.00E+00">
                  <c:v>5.1400000000000003E-4</c:v>
                </c:pt>
                <c:pt idx="93556" formatCode="0.00E+00">
                  <c:v>5.1400000000000003E-4</c:v>
                </c:pt>
                <c:pt idx="93557" formatCode="0.00E+00">
                  <c:v>5.1400000000000003E-4</c:v>
                </c:pt>
                <c:pt idx="93558" formatCode="0.00E+00">
                  <c:v>5.1400000000000003E-4</c:v>
                </c:pt>
                <c:pt idx="93559" formatCode="0.00E+00">
                  <c:v>5.1400000000000003E-4</c:v>
                </c:pt>
                <c:pt idx="93560" formatCode="0.00E+00">
                  <c:v>5.1400000000000003E-4</c:v>
                </c:pt>
                <c:pt idx="93561" formatCode="0.00E+00">
                  <c:v>5.1400000000000003E-4</c:v>
                </c:pt>
                <c:pt idx="93562" formatCode="0.00E+00">
                  <c:v>5.1400000000000003E-4</c:v>
                </c:pt>
                <c:pt idx="93563" formatCode="0.00E+00">
                  <c:v>5.1400000000000003E-4</c:v>
                </c:pt>
                <c:pt idx="93564" formatCode="0.00E+00">
                  <c:v>5.1400000000000003E-4</c:v>
                </c:pt>
                <c:pt idx="93565" formatCode="0.00E+00">
                  <c:v>5.1400000000000003E-4</c:v>
                </c:pt>
                <c:pt idx="93566" formatCode="0.00E+00">
                  <c:v>5.1400000000000003E-4</c:v>
                </c:pt>
                <c:pt idx="93567" formatCode="0.00E+00">
                  <c:v>5.1400000000000003E-4</c:v>
                </c:pt>
                <c:pt idx="93568" formatCode="0.00E+00">
                  <c:v>5.1400000000000003E-4</c:v>
                </c:pt>
                <c:pt idx="93569" formatCode="0.00E+00">
                  <c:v>5.1400000000000003E-4</c:v>
                </c:pt>
                <c:pt idx="93570" formatCode="0.00E+00">
                  <c:v>5.1400000000000003E-4</c:v>
                </c:pt>
                <c:pt idx="93571" formatCode="0.00E+00">
                  <c:v>5.1400000000000003E-4</c:v>
                </c:pt>
                <c:pt idx="93572" formatCode="0.00E+00">
                  <c:v>5.1400000000000003E-4</c:v>
                </c:pt>
                <c:pt idx="93573" formatCode="0.00E+00">
                  <c:v>5.1400000000000003E-4</c:v>
                </c:pt>
                <c:pt idx="93574" formatCode="0.00E+00">
                  <c:v>5.1400000000000003E-4</c:v>
                </c:pt>
                <c:pt idx="93575" formatCode="0.00E+00">
                  <c:v>5.1400000000000003E-4</c:v>
                </c:pt>
                <c:pt idx="93576" formatCode="0.00E+00">
                  <c:v>5.13E-4</c:v>
                </c:pt>
                <c:pt idx="93577" formatCode="0.00E+00">
                  <c:v>5.13E-4</c:v>
                </c:pt>
                <c:pt idx="93578" formatCode="0.00E+00">
                  <c:v>5.1400000000000003E-4</c:v>
                </c:pt>
                <c:pt idx="93579" formatCode="0.00E+00">
                  <c:v>5.13E-4</c:v>
                </c:pt>
                <c:pt idx="93580" formatCode="0.00E+00">
                  <c:v>5.1400000000000003E-4</c:v>
                </c:pt>
                <c:pt idx="93581" formatCode="0.00E+00">
                  <c:v>5.13E-4</c:v>
                </c:pt>
                <c:pt idx="93582" formatCode="0.00E+00">
                  <c:v>5.1400000000000003E-4</c:v>
                </c:pt>
                <c:pt idx="93583" formatCode="0.00E+00">
                  <c:v>5.1400000000000003E-4</c:v>
                </c:pt>
                <c:pt idx="93584" formatCode="0.00E+00">
                  <c:v>5.13E-4</c:v>
                </c:pt>
                <c:pt idx="93585" formatCode="0.00E+00">
                  <c:v>5.13E-4</c:v>
                </c:pt>
                <c:pt idx="93586" formatCode="0.00E+00">
                  <c:v>5.13E-4</c:v>
                </c:pt>
                <c:pt idx="93587" formatCode="0.00E+00">
                  <c:v>5.13E-4</c:v>
                </c:pt>
                <c:pt idx="93588" formatCode="0.00E+00">
                  <c:v>5.13E-4</c:v>
                </c:pt>
                <c:pt idx="93589" formatCode="0.00E+00">
                  <c:v>5.13E-4</c:v>
                </c:pt>
                <c:pt idx="93590" formatCode="0.00E+00">
                  <c:v>5.13E-4</c:v>
                </c:pt>
                <c:pt idx="93591" formatCode="0.00E+00">
                  <c:v>5.13E-4</c:v>
                </c:pt>
                <c:pt idx="93592" formatCode="0.00E+00">
                  <c:v>5.13E-4</c:v>
                </c:pt>
                <c:pt idx="93593" formatCode="0.00E+00">
                  <c:v>5.13E-4</c:v>
                </c:pt>
                <c:pt idx="93594" formatCode="0.00E+00">
                  <c:v>5.13E-4</c:v>
                </c:pt>
                <c:pt idx="93595" formatCode="0.00E+00">
                  <c:v>5.13E-4</c:v>
                </c:pt>
                <c:pt idx="93596" formatCode="0.00E+00">
                  <c:v>5.13E-4</c:v>
                </c:pt>
                <c:pt idx="93597" formatCode="0.00E+00">
                  <c:v>5.13E-4</c:v>
                </c:pt>
                <c:pt idx="93598" formatCode="0.00E+00">
                  <c:v>5.13E-4</c:v>
                </c:pt>
                <c:pt idx="93599" formatCode="0.00E+00">
                  <c:v>5.13E-4</c:v>
                </c:pt>
                <c:pt idx="93600" formatCode="0.00E+00">
                  <c:v>5.13E-4</c:v>
                </c:pt>
                <c:pt idx="93601" formatCode="0.00E+00">
                  <c:v>5.13E-4</c:v>
                </c:pt>
                <c:pt idx="93602" formatCode="0.00E+00">
                  <c:v>5.13E-4</c:v>
                </c:pt>
                <c:pt idx="93603" formatCode="0.00E+00">
                  <c:v>5.13E-4</c:v>
                </c:pt>
                <c:pt idx="93604" formatCode="0.00E+00">
                  <c:v>5.13E-4</c:v>
                </c:pt>
                <c:pt idx="93605" formatCode="0.00E+00">
                  <c:v>5.13E-4</c:v>
                </c:pt>
                <c:pt idx="93606" formatCode="0.00E+00">
                  <c:v>5.13E-4</c:v>
                </c:pt>
                <c:pt idx="93607" formatCode="0.00E+00">
                  <c:v>5.13E-4</c:v>
                </c:pt>
                <c:pt idx="93608" formatCode="0.00E+00">
                  <c:v>5.13E-4</c:v>
                </c:pt>
                <c:pt idx="93609" formatCode="0.00E+00">
                  <c:v>5.1199999999999998E-4</c:v>
                </c:pt>
                <c:pt idx="93610" formatCode="0.00E+00">
                  <c:v>5.1199999999999998E-4</c:v>
                </c:pt>
                <c:pt idx="93611" formatCode="0.00E+00">
                  <c:v>5.1199999999999998E-4</c:v>
                </c:pt>
                <c:pt idx="93612" formatCode="0.00E+00">
                  <c:v>5.1199999999999998E-4</c:v>
                </c:pt>
                <c:pt idx="93613" formatCode="0.00E+00">
                  <c:v>5.1199999999999998E-4</c:v>
                </c:pt>
                <c:pt idx="93614" formatCode="0.00E+00">
                  <c:v>5.1199999999999998E-4</c:v>
                </c:pt>
                <c:pt idx="93615" formatCode="0.00E+00">
                  <c:v>5.1199999999999998E-4</c:v>
                </c:pt>
                <c:pt idx="93616" formatCode="0.00E+00">
                  <c:v>5.1199999999999998E-4</c:v>
                </c:pt>
                <c:pt idx="93617" formatCode="0.00E+00">
                  <c:v>5.1199999999999998E-4</c:v>
                </c:pt>
                <c:pt idx="93618" formatCode="0.00E+00">
                  <c:v>5.1199999999999998E-4</c:v>
                </c:pt>
                <c:pt idx="93619" formatCode="0.00E+00">
                  <c:v>5.1199999999999998E-4</c:v>
                </c:pt>
                <c:pt idx="93620" formatCode="0.00E+00">
                  <c:v>5.1199999999999998E-4</c:v>
                </c:pt>
                <c:pt idx="93621" formatCode="0.00E+00">
                  <c:v>5.1199999999999998E-4</c:v>
                </c:pt>
                <c:pt idx="93622" formatCode="0.00E+00">
                  <c:v>5.1199999999999998E-4</c:v>
                </c:pt>
                <c:pt idx="93623" formatCode="0.00E+00">
                  <c:v>5.1199999999999998E-4</c:v>
                </c:pt>
                <c:pt idx="93624" formatCode="0.00E+00">
                  <c:v>5.1199999999999998E-4</c:v>
                </c:pt>
                <c:pt idx="93625" formatCode="0.00E+00">
                  <c:v>5.1199999999999998E-4</c:v>
                </c:pt>
                <c:pt idx="93626" formatCode="0.00E+00">
                  <c:v>5.1199999999999998E-4</c:v>
                </c:pt>
                <c:pt idx="93627" formatCode="0.00E+00">
                  <c:v>5.1199999999999998E-4</c:v>
                </c:pt>
                <c:pt idx="93628" formatCode="0.00E+00">
                  <c:v>5.1199999999999998E-4</c:v>
                </c:pt>
                <c:pt idx="93629" formatCode="0.00E+00">
                  <c:v>5.1199999999999998E-4</c:v>
                </c:pt>
                <c:pt idx="93630" formatCode="0.00E+00">
                  <c:v>5.1199999999999998E-4</c:v>
                </c:pt>
                <c:pt idx="93631" formatCode="0.00E+00">
                  <c:v>5.1199999999999998E-4</c:v>
                </c:pt>
                <c:pt idx="93632" formatCode="0.00E+00">
                  <c:v>5.1199999999999998E-4</c:v>
                </c:pt>
                <c:pt idx="93633" formatCode="0.00E+00">
                  <c:v>5.1199999999999998E-4</c:v>
                </c:pt>
                <c:pt idx="93634" formatCode="0.00E+00">
                  <c:v>5.1199999999999998E-4</c:v>
                </c:pt>
                <c:pt idx="93635" formatCode="0.00E+00">
                  <c:v>5.1199999999999998E-4</c:v>
                </c:pt>
                <c:pt idx="93636" formatCode="0.00E+00">
                  <c:v>5.1199999999999998E-4</c:v>
                </c:pt>
                <c:pt idx="93637" formatCode="0.00E+00">
                  <c:v>5.1199999999999998E-4</c:v>
                </c:pt>
                <c:pt idx="93638" formatCode="0.00E+00">
                  <c:v>5.1099999999999995E-4</c:v>
                </c:pt>
                <c:pt idx="93639" formatCode="0.00E+00">
                  <c:v>5.1099999999999995E-4</c:v>
                </c:pt>
                <c:pt idx="93640" formatCode="0.00E+00">
                  <c:v>5.1099999999999995E-4</c:v>
                </c:pt>
                <c:pt idx="93641" formatCode="0.00E+00">
                  <c:v>5.1099999999999995E-4</c:v>
                </c:pt>
                <c:pt idx="93642" formatCode="0.00E+00">
                  <c:v>5.1099999999999995E-4</c:v>
                </c:pt>
                <c:pt idx="93643" formatCode="0.00E+00">
                  <c:v>5.1099999999999995E-4</c:v>
                </c:pt>
                <c:pt idx="93644" formatCode="0.00E+00">
                  <c:v>5.1099999999999995E-4</c:v>
                </c:pt>
                <c:pt idx="93645" formatCode="0.00E+00">
                  <c:v>5.1099999999999995E-4</c:v>
                </c:pt>
                <c:pt idx="93646" formatCode="0.00E+00">
                  <c:v>5.1099999999999995E-4</c:v>
                </c:pt>
                <c:pt idx="93647" formatCode="0.00E+00">
                  <c:v>5.1099999999999995E-4</c:v>
                </c:pt>
                <c:pt idx="93648" formatCode="0.00E+00">
                  <c:v>5.1099999999999995E-4</c:v>
                </c:pt>
                <c:pt idx="93649" formatCode="0.00E+00">
                  <c:v>5.1099999999999995E-4</c:v>
                </c:pt>
                <c:pt idx="93650" formatCode="0.00E+00">
                  <c:v>5.1099999999999995E-4</c:v>
                </c:pt>
                <c:pt idx="93651" formatCode="0.00E+00">
                  <c:v>5.1099999999999995E-4</c:v>
                </c:pt>
                <c:pt idx="93652" formatCode="0.00E+00">
                  <c:v>5.1099999999999995E-4</c:v>
                </c:pt>
                <c:pt idx="93653" formatCode="0.00E+00">
                  <c:v>5.1099999999999995E-4</c:v>
                </c:pt>
                <c:pt idx="93654" formatCode="0.00E+00">
                  <c:v>5.1099999999999995E-4</c:v>
                </c:pt>
                <c:pt idx="93655" formatCode="0.00E+00">
                  <c:v>5.1099999999999995E-4</c:v>
                </c:pt>
                <c:pt idx="93656" formatCode="0.00E+00">
                  <c:v>5.1099999999999995E-4</c:v>
                </c:pt>
                <c:pt idx="93657" formatCode="0.00E+00">
                  <c:v>5.1099999999999995E-4</c:v>
                </c:pt>
                <c:pt idx="93658" formatCode="0.00E+00">
                  <c:v>5.1099999999999995E-4</c:v>
                </c:pt>
                <c:pt idx="93659" formatCode="0.00E+00">
                  <c:v>5.1099999999999995E-4</c:v>
                </c:pt>
                <c:pt idx="93660" formatCode="0.00E+00">
                  <c:v>5.1099999999999995E-4</c:v>
                </c:pt>
                <c:pt idx="93661" formatCode="0.00E+00">
                  <c:v>5.1099999999999995E-4</c:v>
                </c:pt>
                <c:pt idx="93662" formatCode="0.00E+00">
                  <c:v>5.1099999999999995E-4</c:v>
                </c:pt>
                <c:pt idx="93663" formatCode="0.00E+00">
                  <c:v>5.1099999999999995E-4</c:v>
                </c:pt>
                <c:pt idx="93664" formatCode="0.00E+00">
                  <c:v>5.1099999999999995E-4</c:v>
                </c:pt>
                <c:pt idx="93665" formatCode="0.00E+00">
                  <c:v>5.1099999999999995E-4</c:v>
                </c:pt>
                <c:pt idx="93666" formatCode="0.00E+00">
                  <c:v>5.1099999999999995E-4</c:v>
                </c:pt>
                <c:pt idx="93667" formatCode="0.00E+00">
                  <c:v>5.1099999999999995E-4</c:v>
                </c:pt>
                <c:pt idx="93668" formatCode="0.00E+00">
                  <c:v>5.1099999999999995E-4</c:v>
                </c:pt>
                <c:pt idx="93669" formatCode="0.00E+00">
                  <c:v>5.1099999999999995E-4</c:v>
                </c:pt>
                <c:pt idx="93670" formatCode="0.00E+00">
                  <c:v>5.1099999999999995E-4</c:v>
                </c:pt>
                <c:pt idx="93671" formatCode="0.00E+00">
                  <c:v>5.1099999999999995E-4</c:v>
                </c:pt>
                <c:pt idx="93672" formatCode="0.00E+00">
                  <c:v>5.1099999999999995E-4</c:v>
                </c:pt>
                <c:pt idx="93673" formatCode="0.00E+00">
                  <c:v>5.1000000000000004E-4</c:v>
                </c:pt>
                <c:pt idx="93674" formatCode="0.00E+00">
                  <c:v>5.1000000000000004E-4</c:v>
                </c:pt>
                <c:pt idx="93675" formatCode="0.00E+00">
                  <c:v>5.1099999999999995E-4</c:v>
                </c:pt>
                <c:pt idx="93676" formatCode="0.00E+00">
                  <c:v>5.1000000000000004E-4</c:v>
                </c:pt>
                <c:pt idx="93677" formatCode="0.00E+00">
                  <c:v>5.1000000000000004E-4</c:v>
                </c:pt>
                <c:pt idx="93678" formatCode="0.00E+00">
                  <c:v>5.1000000000000004E-4</c:v>
                </c:pt>
                <c:pt idx="93679" formatCode="0.00E+00">
                  <c:v>5.1000000000000004E-4</c:v>
                </c:pt>
                <c:pt idx="93680" formatCode="0.00E+00">
                  <c:v>5.1000000000000004E-4</c:v>
                </c:pt>
                <c:pt idx="93681" formatCode="0.00E+00">
                  <c:v>5.1000000000000004E-4</c:v>
                </c:pt>
                <c:pt idx="93682" formatCode="0.00E+00">
                  <c:v>5.1000000000000004E-4</c:v>
                </c:pt>
                <c:pt idx="93683" formatCode="0.00E+00">
                  <c:v>5.1000000000000004E-4</c:v>
                </c:pt>
                <c:pt idx="93684" formatCode="0.00E+00">
                  <c:v>5.1000000000000004E-4</c:v>
                </c:pt>
                <c:pt idx="93685" formatCode="0.00E+00">
                  <c:v>5.1000000000000004E-4</c:v>
                </c:pt>
                <c:pt idx="93686" formatCode="0.00E+00">
                  <c:v>5.1000000000000004E-4</c:v>
                </c:pt>
                <c:pt idx="93687" formatCode="0.00E+00">
                  <c:v>5.1000000000000004E-4</c:v>
                </c:pt>
                <c:pt idx="93688" formatCode="0.00E+00">
                  <c:v>5.1000000000000004E-4</c:v>
                </c:pt>
                <c:pt idx="93689" formatCode="0.00E+00">
                  <c:v>5.1000000000000004E-4</c:v>
                </c:pt>
                <c:pt idx="93690" formatCode="0.00E+00">
                  <c:v>5.1000000000000004E-4</c:v>
                </c:pt>
                <c:pt idx="93691" formatCode="0.00E+00">
                  <c:v>5.1000000000000004E-4</c:v>
                </c:pt>
                <c:pt idx="93692" formatCode="0.00E+00">
                  <c:v>5.1000000000000004E-4</c:v>
                </c:pt>
                <c:pt idx="93693" formatCode="0.00E+00">
                  <c:v>5.1000000000000004E-4</c:v>
                </c:pt>
                <c:pt idx="93694" formatCode="0.00E+00">
                  <c:v>5.1000000000000004E-4</c:v>
                </c:pt>
                <c:pt idx="93695" formatCode="0.00E+00">
                  <c:v>5.1000000000000004E-4</c:v>
                </c:pt>
                <c:pt idx="93696" formatCode="0.00E+00">
                  <c:v>5.1000000000000004E-4</c:v>
                </c:pt>
                <c:pt idx="93697" formatCode="0.00E+00">
                  <c:v>5.1000000000000004E-4</c:v>
                </c:pt>
                <c:pt idx="93698" formatCode="0.00E+00">
                  <c:v>5.1000000000000004E-4</c:v>
                </c:pt>
                <c:pt idx="93699" formatCode="0.00E+00">
                  <c:v>5.1000000000000004E-4</c:v>
                </c:pt>
                <c:pt idx="93700" formatCode="0.00E+00">
                  <c:v>5.1000000000000004E-4</c:v>
                </c:pt>
                <c:pt idx="93701" formatCode="0.00E+00">
                  <c:v>5.1000000000000004E-4</c:v>
                </c:pt>
                <c:pt idx="93702" formatCode="0.00E+00">
                  <c:v>5.1000000000000004E-4</c:v>
                </c:pt>
                <c:pt idx="93703" formatCode="0.00E+00">
                  <c:v>5.1000000000000004E-4</c:v>
                </c:pt>
                <c:pt idx="93704" formatCode="0.00E+00">
                  <c:v>5.1000000000000004E-4</c:v>
                </c:pt>
                <c:pt idx="93705" formatCode="0.00E+00">
                  <c:v>5.1000000000000004E-4</c:v>
                </c:pt>
                <c:pt idx="93706" formatCode="0.00E+00">
                  <c:v>5.1000000000000004E-4</c:v>
                </c:pt>
                <c:pt idx="93707" formatCode="0.00E+00">
                  <c:v>5.1000000000000004E-4</c:v>
                </c:pt>
                <c:pt idx="93708" formatCode="0.00E+00">
                  <c:v>5.1000000000000004E-4</c:v>
                </c:pt>
                <c:pt idx="93709" formatCode="0.00E+00">
                  <c:v>5.1000000000000004E-4</c:v>
                </c:pt>
                <c:pt idx="93710" formatCode="0.00E+00">
                  <c:v>5.0900000000000001E-4</c:v>
                </c:pt>
                <c:pt idx="93711" formatCode="0.00E+00">
                  <c:v>5.0900000000000001E-4</c:v>
                </c:pt>
                <c:pt idx="93712" formatCode="0.00E+00">
                  <c:v>5.0900000000000001E-4</c:v>
                </c:pt>
                <c:pt idx="93713" formatCode="0.00E+00">
                  <c:v>5.0900000000000001E-4</c:v>
                </c:pt>
                <c:pt idx="93714" formatCode="0.00E+00">
                  <c:v>5.0900000000000001E-4</c:v>
                </c:pt>
                <c:pt idx="93715" formatCode="0.00E+00">
                  <c:v>5.0900000000000001E-4</c:v>
                </c:pt>
                <c:pt idx="93716" formatCode="0.00E+00">
                  <c:v>5.0900000000000001E-4</c:v>
                </c:pt>
                <c:pt idx="93717" formatCode="0.00E+00">
                  <c:v>5.0900000000000001E-4</c:v>
                </c:pt>
                <c:pt idx="93718" formatCode="0.00E+00">
                  <c:v>5.0900000000000001E-4</c:v>
                </c:pt>
                <c:pt idx="93719" formatCode="0.00E+00">
                  <c:v>5.0900000000000001E-4</c:v>
                </c:pt>
                <c:pt idx="93720" formatCode="0.00E+00">
                  <c:v>5.0900000000000001E-4</c:v>
                </c:pt>
                <c:pt idx="93721" formatCode="0.00E+00">
                  <c:v>5.0900000000000001E-4</c:v>
                </c:pt>
                <c:pt idx="93722" formatCode="0.00E+00">
                  <c:v>5.0900000000000001E-4</c:v>
                </c:pt>
                <c:pt idx="93723" formatCode="0.00E+00">
                  <c:v>5.0900000000000001E-4</c:v>
                </c:pt>
                <c:pt idx="93724" formatCode="0.00E+00">
                  <c:v>5.0900000000000001E-4</c:v>
                </c:pt>
                <c:pt idx="93725" formatCode="0.00E+00">
                  <c:v>5.0900000000000001E-4</c:v>
                </c:pt>
                <c:pt idx="93726" formatCode="0.00E+00">
                  <c:v>5.0900000000000001E-4</c:v>
                </c:pt>
                <c:pt idx="93727" formatCode="0.00E+00">
                  <c:v>5.0900000000000001E-4</c:v>
                </c:pt>
                <c:pt idx="93728" formatCode="0.00E+00">
                  <c:v>5.0900000000000001E-4</c:v>
                </c:pt>
                <c:pt idx="93729" formatCode="0.00E+00">
                  <c:v>5.0900000000000001E-4</c:v>
                </c:pt>
                <c:pt idx="93730" formatCode="0.00E+00">
                  <c:v>5.0900000000000001E-4</c:v>
                </c:pt>
                <c:pt idx="93731" formatCode="0.00E+00">
                  <c:v>5.0900000000000001E-4</c:v>
                </c:pt>
                <c:pt idx="93732" formatCode="0.00E+00">
                  <c:v>5.0900000000000001E-4</c:v>
                </c:pt>
                <c:pt idx="93733" formatCode="0.00E+00">
                  <c:v>5.0900000000000001E-4</c:v>
                </c:pt>
                <c:pt idx="93734" formatCode="0.00E+00">
                  <c:v>5.0799999999999999E-4</c:v>
                </c:pt>
                <c:pt idx="93735" formatCode="0.00E+00">
                  <c:v>5.0900000000000001E-4</c:v>
                </c:pt>
                <c:pt idx="93736" formatCode="0.00E+00">
                  <c:v>5.0900000000000001E-4</c:v>
                </c:pt>
                <c:pt idx="93737" formatCode="0.00E+00">
                  <c:v>5.0900000000000001E-4</c:v>
                </c:pt>
                <c:pt idx="93738" formatCode="0.00E+00">
                  <c:v>5.0900000000000001E-4</c:v>
                </c:pt>
                <c:pt idx="93739" formatCode="0.00E+00">
                  <c:v>5.0900000000000001E-4</c:v>
                </c:pt>
                <c:pt idx="93740" formatCode="0.00E+00">
                  <c:v>5.0900000000000001E-4</c:v>
                </c:pt>
                <c:pt idx="93741" formatCode="0.00E+00">
                  <c:v>5.0900000000000001E-4</c:v>
                </c:pt>
                <c:pt idx="93742" formatCode="0.00E+00">
                  <c:v>5.0799999999999999E-4</c:v>
                </c:pt>
                <c:pt idx="93743" formatCode="0.00E+00">
                  <c:v>5.0799999999999999E-4</c:v>
                </c:pt>
                <c:pt idx="93744" formatCode="0.00E+00">
                  <c:v>5.0799999999999999E-4</c:v>
                </c:pt>
                <c:pt idx="93745" formatCode="0.00E+00">
                  <c:v>5.0799999999999999E-4</c:v>
                </c:pt>
                <c:pt idx="93746" formatCode="0.00E+00">
                  <c:v>5.0799999999999999E-4</c:v>
                </c:pt>
                <c:pt idx="93747" formatCode="0.00E+00">
                  <c:v>5.0799999999999999E-4</c:v>
                </c:pt>
                <c:pt idx="93748" formatCode="0.00E+00">
                  <c:v>5.0799999999999999E-4</c:v>
                </c:pt>
                <c:pt idx="93749" formatCode="0.00E+00">
                  <c:v>5.0900000000000001E-4</c:v>
                </c:pt>
                <c:pt idx="93750" formatCode="0.00E+00">
                  <c:v>5.0799999999999999E-4</c:v>
                </c:pt>
                <c:pt idx="93751" formatCode="0.00E+00">
                  <c:v>5.0799999999999999E-4</c:v>
                </c:pt>
                <c:pt idx="93752" formatCode="0.00E+00">
                  <c:v>5.0799999999999999E-4</c:v>
                </c:pt>
                <c:pt idx="93753" formatCode="0.00E+00">
                  <c:v>5.0799999999999999E-4</c:v>
                </c:pt>
                <c:pt idx="93754" formatCode="0.00E+00">
                  <c:v>5.0799999999999999E-4</c:v>
                </c:pt>
                <c:pt idx="93755" formatCode="0.00E+00">
                  <c:v>5.0799999999999999E-4</c:v>
                </c:pt>
                <c:pt idx="93756" formatCode="0.00E+00">
                  <c:v>5.0799999999999999E-4</c:v>
                </c:pt>
                <c:pt idx="93757" formatCode="0.00E+00">
                  <c:v>5.0799999999999999E-4</c:v>
                </c:pt>
                <c:pt idx="93758" formatCode="0.00E+00">
                  <c:v>5.0799999999999999E-4</c:v>
                </c:pt>
                <c:pt idx="93759" formatCode="0.00E+00">
                  <c:v>5.0799999999999999E-4</c:v>
                </c:pt>
                <c:pt idx="93760" formatCode="0.00E+00">
                  <c:v>5.0799999999999999E-4</c:v>
                </c:pt>
                <c:pt idx="93761" formatCode="0.00E+00">
                  <c:v>5.0799999999999999E-4</c:v>
                </c:pt>
                <c:pt idx="93762" formatCode="0.00E+00">
                  <c:v>5.0799999999999999E-4</c:v>
                </c:pt>
                <c:pt idx="93763" formatCode="0.00E+00">
                  <c:v>5.0799999999999999E-4</c:v>
                </c:pt>
                <c:pt idx="93764" formatCode="0.00E+00">
                  <c:v>5.0799999999999999E-4</c:v>
                </c:pt>
                <c:pt idx="93765" formatCode="0.00E+00">
                  <c:v>5.0799999999999999E-4</c:v>
                </c:pt>
                <c:pt idx="93766" formatCode="0.00E+00">
                  <c:v>5.0799999999999999E-4</c:v>
                </c:pt>
                <c:pt idx="93767" formatCode="0.00E+00">
                  <c:v>5.0799999999999999E-4</c:v>
                </c:pt>
                <c:pt idx="93768" formatCode="0.00E+00">
                  <c:v>5.0799999999999999E-4</c:v>
                </c:pt>
                <c:pt idx="93769" formatCode="0.00E+00">
                  <c:v>5.0799999999999999E-4</c:v>
                </c:pt>
                <c:pt idx="93770" formatCode="0.00E+00">
                  <c:v>5.0799999999999999E-4</c:v>
                </c:pt>
                <c:pt idx="93771" formatCode="0.00E+00">
                  <c:v>5.0799999999999999E-4</c:v>
                </c:pt>
                <c:pt idx="93772" formatCode="0.00E+00">
                  <c:v>5.0799999999999999E-4</c:v>
                </c:pt>
                <c:pt idx="93773" formatCode="0.00E+00">
                  <c:v>5.0699999999999996E-4</c:v>
                </c:pt>
                <c:pt idx="93774" formatCode="0.00E+00">
                  <c:v>5.0799999999999999E-4</c:v>
                </c:pt>
                <c:pt idx="93775" formatCode="0.00E+00">
                  <c:v>5.0799999999999999E-4</c:v>
                </c:pt>
                <c:pt idx="93776" formatCode="0.00E+00">
                  <c:v>5.0799999999999999E-4</c:v>
                </c:pt>
                <c:pt idx="93777" formatCode="0.00E+00">
                  <c:v>5.0799999999999999E-4</c:v>
                </c:pt>
                <c:pt idx="93778" formatCode="0.00E+00">
                  <c:v>5.0699999999999996E-4</c:v>
                </c:pt>
                <c:pt idx="93779" formatCode="0.00E+00">
                  <c:v>5.0699999999999996E-4</c:v>
                </c:pt>
                <c:pt idx="93780" formatCode="0.00E+00">
                  <c:v>5.0699999999999996E-4</c:v>
                </c:pt>
                <c:pt idx="93781" formatCode="0.00E+00">
                  <c:v>5.0699999999999996E-4</c:v>
                </c:pt>
                <c:pt idx="93782" formatCode="0.00E+00">
                  <c:v>5.0699999999999996E-4</c:v>
                </c:pt>
                <c:pt idx="93783" formatCode="0.00E+00">
                  <c:v>5.0699999999999996E-4</c:v>
                </c:pt>
                <c:pt idx="93784" formatCode="0.00E+00">
                  <c:v>5.0699999999999996E-4</c:v>
                </c:pt>
                <c:pt idx="93785" formatCode="0.00E+00">
                  <c:v>5.0699999999999996E-4</c:v>
                </c:pt>
                <c:pt idx="93786" formatCode="0.00E+00">
                  <c:v>5.0699999999999996E-4</c:v>
                </c:pt>
                <c:pt idx="93787" formatCode="0.00E+00">
                  <c:v>5.0699999999999996E-4</c:v>
                </c:pt>
                <c:pt idx="93788" formatCode="0.00E+00">
                  <c:v>5.0699999999999996E-4</c:v>
                </c:pt>
                <c:pt idx="93789" formatCode="0.00E+00">
                  <c:v>5.0699999999999996E-4</c:v>
                </c:pt>
                <c:pt idx="93790" formatCode="0.00E+00">
                  <c:v>5.0699999999999996E-4</c:v>
                </c:pt>
                <c:pt idx="93791" formatCode="0.00E+00">
                  <c:v>5.0699999999999996E-4</c:v>
                </c:pt>
                <c:pt idx="93792" formatCode="0.00E+00">
                  <c:v>5.0699999999999996E-4</c:v>
                </c:pt>
                <c:pt idx="93793" formatCode="0.00E+00">
                  <c:v>5.0699999999999996E-4</c:v>
                </c:pt>
                <c:pt idx="93794" formatCode="0.00E+00">
                  <c:v>5.0699999999999996E-4</c:v>
                </c:pt>
                <c:pt idx="93795" formatCode="0.00E+00">
                  <c:v>5.0699999999999996E-4</c:v>
                </c:pt>
                <c:pt idx="93796" formatCode="0.00E+00">
                  <c:v>5.0699999999999996E-4</c:v>
                </c:pt>
                <c:pt idx="93797" formatCode="0.00E+00">
                  <c:v>5.0699999999999996E-4</c:v>
                </c:pt>
                <c:pt idx="93798" formatCode="0.00E+00">
                  <c:v>5.0699999999999996E-4</c:v>
                </c:pt>
                <c:pt idx="93799" formatCode="0.00E+00">
                  <c:v>5.0699999999999996E-4</c:v>
                </c:pt>
                <c:pt idx="93800" formatCode="0.00E+00">
                  <c:v>5.0699999999999996E-4</c:v>
                </c:pt>
                <c:pt idx="93801" formatCode="0.00E+00">
                  <c:v>5.0699999999999996E-4</c:v>
                </c:pt>
                <c:pt idx="93802" formatCode="0.00E+00">
                  <c:v>5.0699999999999996E-4</c:v>
                </c:pt>
                <c:pt idx="93803" formatCode="0.00E+00">
                  <c:v>5.0699999999999996E-4</c:v>
                </c:pt>
                <c:pt idx="93804" formatCode="0.00E+00">
                  <c:v>5.0699999999999996E-4</c:v>
                </c:pt>
                <c:pt idx="93805" formatCode="0.00E+00">
                  <c:v>5.0699999999999996E-4</c:v>
                </c:pt>
                <c:pt idx="93806" formatCode="0.00E+00">
                  <c:v>5.0699999999999996E-4</c:v>
                </c:pt>
                <c:pt idx="93807" formatCode="0.00E+00">
                  <c:v>5.0699999999999996E-4</c:v>
                </c:pt>
                <c:pt idx="93808" formatCode="0.00E+00">
                  <c:v>5.0699999999999996E-4</c:v>
                </c:pt>
                <c:pt idx="93809" formatCode="0.00E+00">
                  <c:v>5.0699999999999996E-4</c:v>
                </c:pt>
                <c:pt idx="93810" formatCode="0.00E+00">
                  <c:v>5.0699999999999996E-4</c:v>
                </c:pt>
                <c:pt idx="93811" formatCode="0.00E+00">
                  <c:v>5.0699999999999996E-4</c:v>
                </c:pt>
                <c:pt idx="93812" formatCode="0.00E+00">
                  <c:v>5.0600000000000005E-4</c:v>
                </c:pt>
                <c:pt idx="93813" formatCode="0.00E+00">
                  <c:v>5.0699999999999996E-4</c:v>
                </c:pt>
                <c:pt idx="93814" formatCode="0.00E+00">
                  <c:v>5.0600000000000005E-4</c:v>
                </c:pt>
                <c:pt idx="93815" formatCode="0.00E+00">
                  <c:v>5.0600000000000005E-4</c:v>
                </c:pt>
                <c:pt idx="93816" formatCode="0.00E+00">
                  <c:v>5.0600000000000005E-4</c:v>
                </c:pt>
                <c:pt idx="93817" formatCode="0.00E+00">
                  <c:v>5.0600000000000005E-4</c:v>
                </c:pt>
                <c:pt idx="93818" formatCode="0.00E+00">
                  <c:v>5.0600000000000005E-4</c:v>
                </c:pt>
                <c:pt idx="93819" formatCode="0.00E+00">
                  <c:v>5.0600000000000005E-4</c:v>
                </c:pt>
                <c:pt idx="93820" formatCode="0.00E+00">
                  <c:v>5.0600000000000005E-4</c:v>
                </c:pt>
                <c:pt idx="93821" formatCode="0.00E+00">
                  <c:v>5.0600000000000005E-4</c:v>
                </c:pt>
                <c:pt idx="93822" formatCode="0.00E+00">
                  <c:v>5.0600000000000005E-4</c:v>
                </c:pt>
                <c:pt idx="93823" formatCode="0.00E+00">
                  <c:v>5.0600000000000005E-4</c:v>
                </c:pt>
                <c:pt idx="93824" formatCode="0.00E+00">
                  <c:v>5.0600000000000005E-4</c:v>
                </c:pt>
                <c:pt idx="93825" formatCode="0.00E+00">
                  <c:v>5.0600000000000005E-4</c:v>
                </c:pt>
                <c:pt idx="93826" formatCode="0.00E+00">
                  <c:v>5.0600000000000005E-4</c:v>
                </c:pt>
                <c:pt idx="93827" formatCode="0.00E+00">
                  <c:v>5.0600000000000005E-4</c:v>
                </c:pt>
                <c:pt idx="93828" formatCode="0.00E+00">
                  <c:v>5.0600000000000005E-4</c:v>
                </c:pt>
                <c:pt idx="93829" formatCode="0.00E+00">
                  <c:v>5.0600000000000005E-4</c:v>
                </c:pt>
                <c:pt idx="93830" formatCode="0.00E+00">
                  <c:v>5.0600000000000005E-4</c:v>
                </c:pt>
                <c:pt idx="93831" formatCode="0.00E+00">
                  <c:v>5.0600000000000005E-4</c:v>
                </c:pt>
                <c:pt idx="93832" formatCode="0.00E+00">
                  <c:v>5.0600000000000005E-4</c:v>
                </c:pt>
                <c:pt idx="93833" formatCode="0.00E+00">
                  <c:v>5.0600000000000005E-4</c:v>
                </c:pt>
                <c:pt idx="93834" formatCode="0.00E+00">
                  <c:v>5.0600000000000005E-4</c:v>
                </c:pt>
                <c:pt idx="93835" formatCode="0.00E+00">
                  <c:v>5.0600000000000005E-4</c:v>
                </c:pt>
                <c:pt idx="93836" formatCode="0.00E+00">
                  <c:v>5.0600000000000005E-4</c:v>
                </c:pt>
                <c:pt idx="93837" formatCode="0.00E+00">
                  <c:v>5.0600000000000005E-4</c:v>
                </c:pt>
                <c:pt idx="93838" formatCode="0.00E+00">
                  <c:v>5.0600000000000005E-4</c:v>
                </c:pt>
                <c:pt idx="93839" formatCode="0.00E+00">
                  <c:v>5.0600000000000005E-4</c:v>
                </c:pt>
                <c:pt idx="93840" formatCode="0.00E+00">
                  <c:v>5.0600000000000005E-4</c:v>
                </c:pt>
                <c:pt idx="93841" formatCode="0.00E+00">
                  <c:v>5.0600000000000005E-4</c:v>
                </c:pt>
                <c:pt idx="93842" formatCode="0.00E+00">
                  <c:v>5.0600000000000005E-4</c:v>
                </c:pt>
                <c:pt idx="93843" formatCode="0.00E+00">
                  <c:v>5.0600000000000005E-4</c:v>
                </c:pt>
                <c:pt idx="93844" formatCode="0.00E+00">
                  <c:v>5.0600000000000005E-4</c:v>
                </c:pt>
                <c:pt idx="93845" formatCode="0.00E+00">
                  <c:v>5.0600000000000005E-4</c:v>
                </c:pt>
                <c:pt idx="93846" formatCode="0.00E+00">
                  <c:v>5.0500000000000002E-4</c:v>
                </c:pt>
                <c:pt idx="93847" formatCode="0.00E+00">
                  <c:v>5.0600000000000005E-4</c:v>
                </c:pt>
                <c:pt idx="93848" formatCode="0.00E+00">
                  <c:v>5.0600000000000005E-4</c:v>
                </c:pt>
                <c:pt idx="93849" formatCode="0.00E+00">
                  <c:v>5.0600000000000005E-4</c:v>
                </c:pt>
                <c:pt idx="93850" formatCode="0.00E+00">
                  <c:v>5.0600000000000005E-4</c:v>
                </c:pt>
                <c:pt idx="93851" formatCode="0.00E+00">
                  <c:v>5.0500000000000002E-4</c:v>
                </c:pt>
                <c:pt idx="93852" formatCode="0.00E+00">
                  <c:v>5.0600000000000005E-4</c:v>
                </c:pt>
                <c:pt idx="93853" formatCode="0.00E+00">
                  <c:v>5.0500000000000002E-4</c:v>
                </c:pt>
                <c:pt idx="93854" formatCode="0.00E+00">
                  <c:v>5.0500000000000002E-4</c:v>
                </c:pt>
                <c:pt idx="93855" formatCode="0.00E+00">
                  <c:v>5.0500000000000002E-4</c:v>
                </c:pt>
                <c:pt idx="93856" formatCode="0.00E+00">
                  <c:v>5.0500000000000002E-4</c:v>
                </c:pt>
                <c:pt idx="93857" formatCode="0.00E+00">
                  <c:v>5.0500000000000002E-4</c:v>
                </c:pt>
                <c:pt idx="93858" formatCode="0.00E+00">
                  <c:v>5.0500000000000002E-4</c:v>
                </c:pt>
                <c:pt idx="93859" formatCode="0.00E+00">
                  <c:v>5.0500000000000002E-4</c:v>
                </c:pt>
                <c:pt idx="93860" formatCode="0.00E+00">
                  <c:v>5.0500000000000002E-4</c:v>
                </c:pt>
                <c:pt idx="93861" formatCode="0.00E+00">
                  <c:v>5.0500000000000002E-4</c:v>
                </c:pt>
                <c:pt idx="93862" formatCode="0.00E+00">
                  <c:v>5.0500000000000002E-4</c:v>
                </c:pt>
                <c:pt idx="93863" formatCode="0.00E+00">
                  <c:v>5.0500000000000002E-4</c:v>
                </c:pt>
                <c:pt idx="93864" formatCode="0.00E+00">
                  <c:v>5.0500000000000002E-4</c:v>
                </c:pt>
                <c:pt idx="93865" formatCode="0.00E+00">
                  <c:v>5.0500000000000002E-4</c:v>
                </c:pt>
                <c:pt idx="93866" formatCode="0.00E+00">
                  <c:v>5.0500000000000002E-4</c:v>
                </c:pt>
                <c:pt idx="93867" formatCode="0.00E+00">
                  <c:v>5.0500000000000002E-4</c:v>
                </c:pt>
                <c:pt idx="93868" formatCode="0.00E+00">
                  <c:v>5.0500000000000002E-4</c:v>
                </c:pt>
                <c:pt idx="93869" formatCode="0.00E+00">
                  <c:v>5.0500000000000002E-4</c:v>
                </c:pt>
                <c:pt idx="93870" formatCode="0.00E+00">
                  <c:v>5.0500000000000002E-4</c:v>
                </c:pt>
                <c:pt idx="93871" formatCode="0.00E+00">
                  <c:v>5.0500000000000002E-4</c:v>
                </c:pt>
                <c:pt idx="93872" formatCode="0.00E+00">
                  <c:v>5.0500000000000002E-4</c:v>
                </c:pt>
                <c:pt idx="93873" formatCode="0.00E+00">
                  <c:v>5.0500000000000002E-4</c:v>
                </c:pt>
                <c:pt idx="93874" formatCode="0.00E+00">
                  <c:v>5.0500000000000002E-4</c:v>
                </c:pt>
                <c:pt idx="93875" formatCode="0.00E+00">
                  <c:v>5.0500000000000002E-4</c:v>
                </c:pt>
                <c:pt idx="93876" formatCode="0.00E+00">
                  <c:v>5.0500000000000002E-4</c:v>
                </c:pt>
                <c:pt idx="93877" formatCode="0.00E+00">
                  <c:v>5.0500000000000002E-4</c:v>
                </c:pt>
                <c:pt idx="93878" formatCode="0.00E+00">
                  <c:v>5.0500000000000002E-4</c:v>
                </c:pt>
                <c:pt idx="93879" formatCode="0.00E+00">
                  <c:v>5.0500000000000002E-4</c:v>
                </c:pt>
                <c:pt idx="93880" formatCode="0.00E+00">
                  <c:v>5.0500000000000002E-4</c:v>
                </c:pt>
                <c:pt idx="93881" formatCode="0.00E+00">
                  <c:v>5.0500000000000002E-4</c:v>
                </c:pt>
                <c:pt idx="93882" formatCode="0.00E+00">
                  <c:v>5.0500000000000002E-4</c:v>
                </c:pt>
                <c:pt idx="93883" formatCode="0.00E+00">
                  <c:v>5.0500000000000002E-4</c:v>
                </c:pt>
                <c:pt idx="93884" formatCode="0.00E+00">
                  <c:v>5.0500000000000002E-4</c:v>
                </c:pt>
                <c:pt idx="93885" formatCode="0.00E+00">
                  <c:v>5.0500000000000002E-4</c:v>
                </c:pt>
                <c:pt idx="93886" formatCode="0.00E+00">
                  <c:v>5.0500000000000002E-4</c:v>
                </c:pt>
                <c:pt idx="93887" formatCode="0.00E+00">
                  <c:v>5.04E-4</c:v>
                </c:pt>
                <c:pt idx="93888" formatCode="0.00E+00">
                  <c:v>5.0500000000000002E-4</c:v>
                </c:pt>
                <c:pt idx="93889" formatCode="0.00E+00">
                  <c:v>5.04E-4</c:v>
                </c:pt>
                <c:pt idx="93890" formatCode="0.00E+00">
                  <c:v>5.0500000000000002E-4</c:v>
                </c:pt>
                <c:pt idx="93891" formatCode="0.00E+00">
                  <c:v>5.0500000000000002E-4</c:v>
                </c:pt>
                <c:pt idx="93892" formatCode="0.00E+00">
                  <c:v>5.04E-4</c:v>
                </c:pt>
                <c:pt idx="93893" formatCode="0.00E+00">
                  <c:v>5.04E-4</c:v>
                </c:pt>
                <c:pt idx="93894" formatCode="0.00E+00">
                  <c:v>5.04E-4</c:v>
                </c:pt>
                <c:pt idx="93895" formatCode="0.00E+00">
                  <c:v>5.04E-4</c:v>
                </c:pt>
                <c:pt idx="93896" formatCode="0.00E+00">
                  <c:v>5.04E-4</c:v>
                </c:pt>
                <c:pt idx="93897" formatCode="0.00E+00">
                  <c:v>5.04E-4</c:v>
                </c:pt>
                <c:pt idx="93898" formatCode="0.00E+00">
                  <c:v>5.04E-4</c:v>
                </c:pt>
                <c:pt idx="93899" formatCode="0.00E+00">
                  <c:v>5.04E-4</c:v>
                </c:pt>
                <c:pt idx="93900" formatCode="0.00E+00">
                  <c:v>5.04E-4</c:v>
                </c:pt>
                <c:pt idx="93901" formatCode="0.00E+00">
                  <c:v>5.04E-4</c:v>
                </c:pt>
                <c:pt idx="93902" formatCode="0.00E+00">
                  <c:v>5.04E-4</c:v>
                </c:pt>
                <c:pt idx="93903" formatCode="0.00E+00">
                  <c:v>5.04E-4</c:v>
                </c:pt>
                <c:pt idx="93904" formatCode="0.00E+00">
                  <c:v>5.04E-4</c:v>
                </c:pt>
                <c:pt idx="93905" formatCode="0.00E+00">
                  <c:v>5.04E-4</c:v>
                </c:pt>
                <c:pt idx="93906" formatCode="0.00E+00">
                  <c:v>5.04E-4</c:v>
                </c:pt>
                <c:pt idx="93907" formatCode="0.00E+00">
                  <c:v>5.04E-4</c:v>
                </c:pt>
                <c:pt idx="93908" formatCode="0.00E+00">
                  <c:v>5.04E-4</c:v>
                </c:pt>
                <c:pt idx="93909" formatCode="0.00E+00">
                  <c:v>5.04E-4</c:v>
                </c:pt>
                <c:pt idx="93910" formatCode="0.00E+00">
                  <c:v>5.04E-4</c:v>
                </c:pt>
                <c:pt idx="93911" formatCode="0.00E+00">
                  <c:v>5.04E-4</c:v>
                </c:pt>
                <c:pt idx="93912" formatCode="0.00E+00">
                  <c:v>5.04E-4</c:v>
                </c:pt>
                <c:pt idx="93913" formatCode="0.00E+00">
                  <c:v>5.04E-4</c:v>
                </c:pt>
                <c:pt idx="93914" formatCode="0.00E+00">
                  <c:v>5.04E-4</c:v>
                </c:pt>
                <c:pt idx="93915" formatCode="0.00E+00">
                  <c:v>5.04E-4</c:v>
                </c:pt>
                <c:pt idx="93916" formatCode="0.00E+00">
                  <c:v>5.04E-4</c:v>
                </c:pt>
                <c:pt idx="93917" formatCode="0.00E+00">
                  <c:v>5.04E-4</c:v>
                </c:pt>
                <c:pt idx="93918" formatCode="0.00E+00">
                  <c:v>5.04E-4</c:v>
                </c:pt>
                <c:pt idx="93919" formatCode="0.00E+00">
                  <c:v>5.04E-4</c:v>
                </c:pt>
                <c:pt idx="93920" formatCode="0.00E+00">
                  <c:v>5.04E-4</c:v>
                </c:pt>
                <c:pt idx="93921" formatCode="0.00E+00">
                  <c:v>5.04E-4</c:v>
                </c:pt>
                <c:pt idx="93922" formatCode="0.00E+00">
                  <c:v>5.04E-4</c:v>
                </c:pt>
                <c:pt idx="93923" formatCode="0.00E+00">
                  <c:v>5.04E-4</c:v>
                </c:pt>
                <c:pt idx="93924" formatCode="0.00E+00">
                  <c:v>5.04E-4</c:v>
                </c:pt>
                <c:pt idx="93925" formatCode="0.00E+00">
                  <c:v>5.04E-4</c:v>
                </c:pt>
                <c:pt idx="93926" formatCode="0.00E+00">
                  <c:v>5.04E-4</c:v>
                </c:pt>
                <c:pt idx="93927" formatCode="0.00E+00">
                  <c:v>5.04E-4</c:v>
                </c:pt>
                <c:pt idx="93928" formatCode="0.00E+00">
                  <c:v>5.0299999999999997E-4</c:v>
                </c:pt>
                <c:pt idx="93929" formatCode="0.00E+00">
                  <c:v>5.0299999999999997E-4</c:v>
                </c:pt>
                <c:pt idx="93930" formatCode="0.00E+00">
                  <c:v>5.0299999999999997E-4</c:v>
                </c:pt>
                <c:pt idx="93931" formatCode="0.00E+00">
                  <c:v>5.0299999999999997E-4</c:v>
                </c:pt>
                <c:pt idx="93932" formatCode="0.00E+00">
                  <c:v>5.0299999999999997E-4</c:v>
                </c:pt>
                <c:pt idx="93933" formatCode="0.00E+00">
                  <c:v>5.0299999999999997E-4</c:v>
                </c:pt>
                <c:pt idx="93934" formatCode="0.00E+00">
                  <c:v>5.0299999999999997E-4</c:v>
                </c:pt>
                <c:pt idx="93935" formatCode="0.00E+00">
                  <c:v>5.0299999999999997E-4</c:v>
                </c:pt>
                <c:pt idx="93936" formatCode="0.00E+00">
                  <c:v>5.0299999999999997E-4</c:v>
                </c:pt>
                <c:pt idx="93937" formatCode="0.00E+00">
                  <c:v>5.0299999999999997E-4</c:v>
                </c:pt>
                <c:pt idx="93938" formatCode="0.00E+00">
                  <c:v>5.0299999999999997E-4</c:v>
                </c:pt>
                <c:pt idx="93939" formatCode="0.00E+00">
                  <c:v>5.0299999999999997E-4</c:v>
                </c:pt>
                <c:pt idx="93940" formatCode="0.00E+00">
                  <c:v>5.0299999999999997E-4</c:v>
                </c:pt>
                <c:pt idx="93941" formatCode="0.00E+00">
                  <c:v>5.0299999999999997E-4</c:v>
                </c:pt>
                <c:pt idx="93942" formatCode="0.00E+00">
                  <c:v>5.0299999999999997E-4</c:v>
                </c:pt>
                <c:pt idx="93943" formatCode="0.00E+00">
                  <c:v>5.0299999999999997E-4</c:v>
                </c:pt>
                <c:pt idx="93944" formatCode="0.00E+00">
                  <c:v>5.0299999999999997E-4</c:v>
                </c:pt>
                <c:pt idx="93945" formatCode="0.00E+00">
                  <c:v>5.0299999999999997E-4</c:v>
                </c:pt>
                <c:pt idx="93946" formatCode="0.00E+00">
                  <c:v>5.0299999999999997E-4</c:v>
                </c:pt>
                <c:pt idx="93947" formatCode="0.00E+00">
                  <c:v>5.0299999999999997E-4</c:v>
                </c:pt>
                <c:pt idx="93948" formatCode="0.00E+00">
                  <c:v>5.0299999999999997E-4</c:v>
                </c:pt>
                <c:pt idx="93949" formatCode="0.00E+00">
                  <c:v>5.0299999999999997E-4</c:v>
                </c:pt>
                <c:pt idx="93950" formatCode="0.00E+00">
                  <c:v>5.0299999999999997E-4</c:v>
                </c:pt>
                <c:pt idx="93951" formatCode="0.00E+00">
                  <c:v>5.0299999999999997E-4</c:v>
                </c:pt>
                <c:pt idx="93952" formatCode="0.00E+00">
                  <c:v>5.0299999999999997E-4</c:v>
                </c:pt>
                <c:pt idx="93953" formatCode="0.00E+00">
                  <c:v>5.0299999999999997E-4</c:v>
                </c:pt>
                <c:pt idx="93954" formatCode="0.00E+00">
                  <c:v>5.0299999999999997E-4</c:v>
                </c:pt>
                <c:pt idx="93955" formatCode="0.00E+00">
                  <c:v>5.0299999999999997E-4</c:v>
                </c:pt>
                <c:pt idx="93956" formatCode="0.00E+00">
                  <c:v>5.0299999999999997E-4</c:v>
                </c:pt>
                <c:pt idx="93957" formatCode="0.00E+00">
                  <c:v>5.0299999999999997E-4</c:v>
                </c:pt>
                <c:pt idx="93958" formatCode="0.00E+00">
                  <c:v>5.0299999999999997E-4</c:v>
                </c:pt>
                <c:pt idx="93959" formatCode="0.00E+00">
                  <c:v>5.0299999999999997E-4</c:v>
                </c:pt>
                <c:pt idx="93960" formatCode="0.00E+00">
                  <c:v>5.0299999999999997E-4</c:v>
                </c:pt>
                <c:pt idx="93961" formatCode="0.00E+00">
                  <c:v>5.0299999999999997E-4</c:v>
                </c:pt>
                <c:pt idx="93962" formatCode="0.00E+00">
                  <c:v>5.0299999999999997E-4</c:v>
                </c:pt>
                <c:pt idx="93963" formatCode="0.00E+00">
                  <c:v>5.0299999999999997E-4</c:v>
                </c:pt>
                <c:pt idx="93964" formatCode="0.00E+00">
                  <c:v>5.0299999999999997E-4</c:v>
                </c:pt>
                <c:pt idx="93965" formatCode="0.00E+00">
                  <c:v>5.0299999999999997E-4</c:v>
                </c:pt>
                <c:pt idx="93966" formatCode="0.00E+00">
                  <c:v>5.0299999999999997E-4</c:v>
                </c:pt>
                <c:pt idx="93967" formatCode="0.00E+00">
                  <c:v>5.0299999999999997E-4</c:v>
                </c:pt>
                <c:pt idx="93968" formatCode="0.00E+00">
                  <c:v>5.0299999999999997E-4</c:v>
                </c:pt>
                <c:pt idx="93969" formatCode="0.00E+00">
                  <c:v>5.0199999999999995E-4</c:v>
                </c:pt>
                <c:pt idx="93970" formatCode="0.00E+00">
                  <c:v>5.0299999999999997E-4</c:v>
                </c:pt>
                <c:pt idx="93971" formatCode="0.00E+00">
                  <c:v>5.0199999999999995E-4</c:v>
                </c:pt>
                <c:pt idx="93972" formatCode="0.00E+00">
                  <c:v>5.0199999999999995E-4</c:v>
                </c:pt>
                <c:pt idx="93973" formatCode="0.00E+00">
                  <c:v>5.0299999999999997E-4</c:v>
                </c:pt>
                <c:pt idx="93974" formatCode="0.00E+00">
                  <c:v>5.0199999999999995E-4</c:v>
                </c:pt>
                <c:pt idx="93975" formatCode="0.00E+00">
                  <c:v>5.0199999999999995E-4</c:v>
                </c:pt>
                <c:pt idx="93976" formatCode="0.00E+00">
                  <c:v>5.0199999999999995E-4</c:v>
                </c:pt>
                <c:pt idx="93977" formatCode="0.00E+00">
                  <c:v>5.0199999999999995E-4</c:v>
                </c:pt>
                <c:pt idx="93978" formatCode="0.00E+00">
                  <c:v>5.0199999999999995E-4</c:v>
                </c:pt>
                <c:pt idx="93979" formatCode="0.00E+00">
                  <c:v>5.0199999999999995E-4</c:v>
                </c:pt>
                <c:pt idx="93980" formatCode="0.00E+00">
                  <c:v>5.0199999999999995E-4</c:v>
                </c:pt>
                <c:pt idx="93981" formatCode="0.00E+00">
                  <c:v>5.0199999999999995E-4</c:v>
                </c:pt>
                <c:pt idx="93982" formatCode="0.00E+00">
                  <c:v>5.0199999999999995E-4</c:v>
                </c:pt>
                <c:pt idx="93983" formatCode="0.00E+00">
                  <c:v>5.0199999999999995E-4</c:v>
                </c:pt>
                <c:pt idx="93984" formatCode="0.00E+00">
                  <c:v>5.0199999999999995E-4</c:v>
                </c:pt>
                <c:pt idx="93985" formatCode="0.00E+00">
                  <c:v>5.0199999999999995E-4</c:v>
                </c:pt>
                <c:pt idx="93986" formatCode="0.00E+00">
                  <c:v>5.0199999999999995E-4</c:v>
                </c:pt>
                <c:pt idx="93987" formatCode="0.00E+00">
                  <c:v>5.0199999999999995E-4</c:v>
                </c:pt>
                <c:pt idx="93988" formatCode="0.00E+00">
                  <c:v>5.0199999999999995E-4</c:v>
                </c:pt>
                <c:pt idx="93989" formatCode="0.00E+00">
                  <c:v>5.0199999999999995E-4</c:v>
                </c:pt>
                <c:pt idx="93990" formatCode="0.00E+00">
                  <c:v>5.0199999999999995E-4</c:v>
                </c:pt>
                <c:pt idx="93991" formatCode="0.00E+00">
                  <c:v>5.0199999999999995E-4</c:v>
                </c:pt>
                <c:pt idx="93992" formatCode="0.00E+00">
                  <c:v>5.0199999999999995E-4</c:v>
                </c:pt>
                <c:pt idx="93993" formatCode="0.00E+00">
                  <c:v>5.0199999999999995E-4</c:v>
                </c:pt>
                <c:pt idx="93994" formatCode="0.00E+00">
                  <c:v>5.0199999999999995E-4</c:v>
                </c:pt>
                <c:pt idx="93995" formatCode="0.00E+00">
                  <c:v>5.0199999999999995E-4</c:v>
                </c:pt>
                <c:pt idx="93996" formatCode="0.00E+00">
                  <c:v>5.0199999999999995E-4</c:v>
                </c:pt>
                <c:pt idx="93997" formatCode="0.00E+00">
                  <c:v>5.0199999999999995E-4</c:v>
                </c:pt>
                <c:pt idx="93998" formatCode="0.00E+00">
                  <c:v>5.0199999999999995E-4</c:v>
                </c:pt>
                <c:pt idx="93999" formatCode="0.00E+00">
                  <c:v>5.0199999999999995E-4</c:v>
                </c:pt>
                <c:pt idx="94000" formatCode="0.00E+00">
                  <c:v>5.0199999999999995E-4</c:v>
                </c:pt>
                <c:pt idx="94001" formatCode="0.00E+00">
                  <c:v>5.0199999999999995E-4</c:v>
                </c:pt>
                <c:pt idx="94002" formatCode="0.00E+00">
                  <c:v>5.0199999999999995E-4</c:v>
                </c:pt>
                <c:pt idx="94003" formatCode="0.00E+00">
                  <c:v>5.0199999999999995E-4</c:v>
                </c:pt>
                <c:pt idx="94004" formatCode="0.00E+00">
                  <c:v>5.0199999999999995E-4</c:v>
                </c:pt>
                <c:pt idx="94005" formatCode="0.00E+00">
                  <c:v>5.0199999999999995E-4</c:v>
                </c:pt>
                <c:pt idx="94006" formatCode="0.00E+00">
                  <c:v>5.0199999999999995E-4</c:v>
                </c:pt>
                <c:pt idx="94007" formatCode="0.00E+00">
                  <c:v>5.0199999999999995E-4</c:v>
                </c:pt>
                <c:pt idx="94008" formatCode="0.00E+00">
                  <c:v>5.0199999999999995E-4</c:v>
                </c:pt>
                <c:pt idx="94009" formatCode="0.00E+00">
                  <c:v>5.0199999999999995E-4</c:v>
                </c:pt>
                <c:pt idx="94010" formatCode="0.00E+00">
                  <c:v>5.0199999999999995E-4</c:v>
                </c:pt>
                <c:pt idx="94011" formatCode="0.00E+00">
                  <c:v>5.0100000000000003E-4</c:v>
                </c:pt>
                <c:pt idx="94012" formatCode="0.00E+00">
                  <c:v>5.0100000000000003E-4</c:v>
                </c:pt>
                <c:pt idx="94013" formatCode="0.00E+00">
                  <c:v>5.0100000000000003E-4</c:v>
                </c:pt>
                <c:pt idx="94014" formatCode="0.00E+00">
                  <c:v>5.0100000000000003E-4</c:v>
                </c:pt>
                <c:pt idx="94015" formatCode="0.00E+00">
                  <c:v>5.0100000000000003E-4</c:v>
                </c:pt>
                <c:pt idx="94016" formatCode="0.00E+00">
                  <c:v>5.0199999999999995E-4</c:v>
                </c:pt>
                <c:pt idx="94017" formatCode="0.00E+00">
                  <c:v>5.0100000000000003E-4</c:v>
                </c:pt>
                <c:pt idx="94018" formatCode="0.00E+00">
                  <c:v>5.0100000000000003E-4</c:v>
                </c:pt>
                <c:pt idx="94019" formatCode="0.00E+00">
                  <c:v>5.0100000000000003E-4</c:v>
                </c:pt>
                <c:pt idx="94020" formatCode="0.00E+00">
                  <c:v>5.0100000000000003E-4</c:v>
                </c:pt>
                <c:pt idx="94021" formatCode="0.00E+00">
                  <c:v>5.0100000000000003E-4</c:v>
                </c:pt>
                <c:pt idx="94022" formatCode="0.00E+00">
                  <c:v>5.0100000000000003E-4</c:v>
                </c:pt>
                <c:pt idx="94023" formatCode="0.00E+00">
                  <c:v>5.0100000000000003E-4</c:v>
                </c:pt>
                <c:pt idx="94024" formatCode="0.00E+00">
                  <c:v>5.0100000000000003E-4</c:v>
                </c:pt>
                <c:pt idx="94025" formatCode="0.00E+00">
                  <c:v>5.0100000000000003E-4</c:v>
                </c:pt>
                <c:pt idx="94026" formatCode="0.00E+00">
                  <c:v>5.0100000000000003E-4</c:v>
                </c:pt>
                <c:pt idx="94027" formatCode="0.00E+00">
                  <c:v>5.0100000000000003E-4</c:v>
                </c:pt>
                <c:pt idx="94028" formatCode="0.00E+00">
                  <c:v>5.0100000000000003E-4</c:v>
                </c:pt>
                <c:pt idx="94029" formatCode="0.00E+00">
                  <c:v>5.0100000000000003E-4</c:v>
                </c:pt>
                <c:pt idx="94030" formatCode="0.00E+00">
                  <c:v>5.0100000000000003E-4</c:v>
                </c:pt>
                <c:pt idx="94031" formatCode="0.00E+00">
                  <c:v>5.0100000000000003E-4</c:v>
                </c:pt>
                <c:pt idx="94032" formatCode="0.00E+00">
                  <c:v>5.0100000000000003E-4</c:v>
                </c:pt>
                <c:pt idx="94033" formatCode="0.00E+00">
                  <c:v>5.0100000000000003E-4</c:v>
                </c:pt>
                <c:pt idx="94034" formatCode="0.00E+00">
                  <c:v>5.0100000000000003E-4</c:v>
                </c:pt>
                <c:pt idx="94035" formatCode="0.00E+00">
                  <c:v>5.0100000000000003E-4</c:v>
                </c:pt>
                <c:pt idx="94036" formatCode="0.00E+00">
                  <c:v>5.0100000000000003E-4</c:v>
                </c:pt>
                <c:pt idx="94037" formatCode="0.00E+00">
                  <c:v>5.0100000000000003E-4</c:v>
                </c:pt>
                <c:pt idx="94038" formatCode="0.00E+00">
                  <c:v>5.0100000000000003E-4</c:v>
                </c:pt>
                <c:pt idx="94039" formatCode="0.00E+00">
                  <c:v>5.0100000000000003E-4</c:v>
                </c:pt>
                <c:pt idx="94040" formatCode="0.00E+00">
                  <c:v>5.0100000000000003E-4</c:v>
                </c:pt>
                <c:pt idx="94041" formatCode="0.00E+00">
                  <c:v>5.0100000000000003E-4</c:v>
                </c:pt>
                <c:pt idx="94042" formatCode="0.00E+00">
                  <c:v>5.0100000000000003E-4</c:v>
                </c:pt>
                <c:pt idx="94043" formatCode="0.00E+00">
                  <c:v>5.0100000000000003E-4</c:v>
                </c:pt>
                <c:pt idx="94044" formatCode="0.00E+00">
                  <c:v>5.0100000000000003E-4</c:v>
                </c:pt>
                <c:pt idx="94045" formatCode="0.00E+00">
                  <c:v>5.0100000000000003E-4</c:v>
                </c:pt>
                <c:pt idx="94046" formatCode="0.00E+00">
                  <c:v>5.0100000000000003E-4</c:v>
                </c:pt>
                <c:pt idx="94047" formatCode="0.00E+00">
                  <c:v>5.0100000000000003E-4</c:v>
                </c:pt>
                <c:pt idx="94048" formatCode="0.00E+00">
                  <c:v>5.0100000000000003E-4</c:v>
                </c:pt>
                <c:pt idx="94049" formatCode="0.00E+00">
                  <c:v>5.0100000000000003E-4</c:v>
                </c:pt>
                <c:pt idx="94050" formatCode="0.00E+00">
                  <c:v>5.0100000000000003E-4</c:v>
                </c:pt>
                <c:pt idx="94051" formatCode="0.00E+00">
                  <c:v>5.0000000000000001E-4</c:v>
                </c:pt>
                <c:pt idx="94052" formatCode="0.00E+00">
                  <c:v>5.0100000000000003E-4</c:v>
                </c:pt>
                <c:pt idx="94053" formatCode="0.00E+00">
                  <c:v>5.0100000000000003E-4</c:v>
                </c:pt>
                <c:pt idx="94054" formatCode="0.00E+00">
                  <c:v>5.0000000000000001E-4</c:v>
                </c:pt>
                <c:pt idx="94055" formatCode="0.00E+00">
                  <c:v>5.0000000000000001E-4</c:v>
                </c:pt>
                <c:pt idx="94056" formatCode="0.00E+00">
                  <c:v>5.0000000000000001E-4</c:v>
                </c:pt>
                <c:pt idx="94057" formatCode="0.00E+00">
                  <c:v>5.0000000000000001E-4</c:v>
                </c:pt>
                <c:pt idx="94058" formatCode="0.00E+00">
                  <c:v>5.0000000000000001E-4</c:v>
                </c:pt>
                <c:pt idx="94059" formatCode="0.00E+00">
                  <c:v>5.0000000000000001E-4</c:v>
                </c:pt>
                <c:pt idx="94060" formatCode="0.00E+00">
                  <c:v>5.0000000000000001E-4</c:v>
                </c:pt>
                <c:pt idx="94061" formatCode="0.00E+00">
                  <c:v>5.0000000000000001E-4</c:v>
                </c:pt>
                <c:pt idx="94062" formatCode="0.00E+00">
                  <c:v>5.0000000000000001E-4</c:v>
                </c:pt>
                <c:pt idx="94063" formatCode="0.00E+00">
                  <c:v>5.0000000000000001E-4</c:v>
                </c:pt>
                <c:pt idx="94064" formatCode="0.00E+00">
                  <c:v>5.0000000000000001E-4</c:v>
                </c:pt>
                <c:pt idx="94065" formatCode="0.00E+00">
                  <c:v>5.0000000000000001E-4</c:v>
                </c:pt>
                <c:pt idx="94066" formatCode="0.00E+00">
                  <c:v>5.0000000000000001E-4</c:v>
                </c:pt>
                <c:pt idx="94067" formatCode="0.00E+00">
                  <c:v>5.0000000000000001E-4</c:v>
                </c:pt>
                <c:pt idx="94068" formatCode="0.00E+00">
                  <c:v>5.0000000000000001E-4</c:v>
                </c:pt>
                <c:pt idx="94069" formatCode="0.00E+00">
                  <c:v>5.0000000000000001E-4</c:v>
                </c:pt>
                <c:pt idx="94070" formatCode="0.00E+00">
                  <c:v>5.0000000000000001E-4</c:v>
                </c:pt>
                <c:pt idx="94071" formatCode="0.00E+00">
                  <c:v>5.0000000000000001E-4</c:v>
                </c:pt>
                <c:pt idx="94072" formatCode="0.00E+00">
                  <c:v>5.0000000000000001E-4</c:v>
                </c:pt>
                <c:pt idx="94073" formatCode="0.00E+00">
                  <c:v>5.0000000000000001E-4</c:v>
                </c:pt>
                <c:pt idx="94074" formatCode="0.00E+00">
                  <c:v>5.0000000000000001E-4</c:v>
                </c:pt>
                <c:pt idx="94075" formatCode="0.00E+00">
                  <c:v>5.0000000000000001E-4</c:v>
                </c:pt>
                <c:pt idx="94076" formatCode="0.00E+00">
                  <c:v>5.0000000000000001E-4</c:v>
                </c:pt>
                <c:pt idx="94077" formatCode="0.00E+00">
                  <c:v>5.0000000000000001E-4</c:v>
                </c:pt>
                <c:pt idx="94078" formatCode="0.00E+00">
                  <c:v>5.0000000000000001E-4</c:v>
                </c:pt>
                <c:pt idx="94079" formatCode="0.00E+00">
                  <c:v>5.0000000000000001E-4</c:v>
                </c:pt>
                <c:pt idx="94080" formatCode="0.00E+00">
                  <c:v>5.0000000000000001E-4</c:v>
                </c:pt>
                <c:pt idx="94081" formatCode="0.00E+00">
                  <c:v>5.0000000000000001E-4</c:v>
                </c:pt>
                <c:pt idx="94082" formatCode="0.00E+00">
                  <c:v>5.0000000000000001E-4</c:v>
                </c:pt>
                <c:pt idx="94083" formatCode="0.00E+00">
                  <c:v>5.0000000000000001E-4</c:v>
                </c:pt>
                <c:pt idx="94084" formatCode="0.00E+00">
                  <c:v>5.0000000000000001E-4</c:v>
                </c:pt>
                <c:pt idx="94085" formatCode="0.00E+00">
                  <c:v>5.0000000000000001E-4</c:v>
                </c:pt>
                <c:pt idx="94086" formatCode="0.00E+00">
                  <c:v>5.0000000000000001E-4</c:v>
                </c:pt>
                <c:pt idx="94087" formatCode="0.00E+00">
                  <c:v>5.0000000000000001E-4</c:v>
                </c:pt>
                <c:pt idx="94088" formatCode="0.00E+00">
                  <c:v>5.0000000000000001E-4</c:v>
                </c:pt>
                <c:pt idx="94089" formatCode="0.00E+00">
                  <c:v>5.0000000000000001E-4</c:v>
                </c:pt>
                <c:pt idx="94090" formatCode="0.00E+00">
                  <c:v>5.0000000000000001E-4</c:v>
                </c:pt>
                <c:pt idx="94091" formatCode="0.00E+00">
                  <c:v>5.0000000000000001E-4</c:v>
                </c:pt>
                <c:pt idx="94092" formatCode="0.00E+00">
                  <c:v>5.0000000000000001E-4</c:v>
                </c:pt>
                <c:pt idx="94093" formatCode="0.00E+00">
                  <c:v>5.0000000000000001E-4</c:v>
                </c:pt>
                <c:pt idx="94094" formatCode="0.00E+00">
                  <c:v>5.0000000000000001E-4</c:v>
                </c:pt>
                <c:pt idx="94095" formatCode="0.00E+00">
                  <c:v>5.0000000000000001E-4</c:v>
                </c:pt>
                <c:pt idx="94096" formatCode="0.00E+00">
                  <c:v>5.0000000000000001E-4</c:v>
                </c:pt>
                <c:pt idx="94097" formatCode="0.00E+00">
                  <c:v>5.0000000000000001E-4</c:v>
                </c:pt>
                <c:pt idx="94098" formatCode="0.00E+00">
                  <c:v>5.0000000000000001E-4</c:v>
                </c:pt>
                <c:pt idx="94099" formatCode="0.00E+00">
                  <c:v>5.0000000000000001E-4</c:v>
                </c:pt>
                <c:pt idx="94100" formatCode="0.00E+00">
                  <c:v>5.0000000000000001E-4</c:v>
                </c:pt>
                <c:pt idx="94101" formatCode="0.00E+00">
                  <c:v>5.0000000000000001E-4</c:v>
                </c:pt>
                <c:pt idx="94102" formatCode="0.00E+00">
                  <c:v>4.9899999999999999E-4</c:v>
                </c:pt>
                <c:pt idx="94103" formatCode="0.00E+00">
                  <c:v>5.0000000000000001E-4</c:v>
                </c:pt>
                <c:pt idx="94104" formatCode="0.00E+00">
                  <c:v>4.9899999999999999E-4</c:v>
                </c:pt>
                <c:pt idx="94105" formatCode="0.00E+00">
                  <c:v>4.9899999999999999E-4</c:v>
                </c:pt>
                <c:pt idx="94106" formatCode="0.00E+00">
                  <c:v>5.0000000000000001E-4</c:v>
                </c:pt>
                <c:pt idx="94107" formatCode="0.00E+00">
                  <c:v>4.9899999999999999E-4</c:v>
                </c:pt>
                <c:pt idx="94108" formatCode="0.00E+00">
                  <c:v>4.9899999999999999E-4</c:v>
                </c:pt>
                <c:pt idx="94109" formatCode="0.00E+00">
                  <c:v>4.9899999999999999E-4</c:v>
                </c:pt>
                <c:pt idx="94110" formatCode="0.00E+00">
                  <c:v>4.9899999999999999E-4</c:v>
                </c:pt>
                <c:pt idx="94111" formatCode="0.00E+00">
                  <c:v>4.9899999999999999E-4</c:v>
                </c:pt>
                <c:pt idx="94112" formatCode="0.00E+00">
                  <c:v>4.9899999999999999E-4</c:v>
                </c:pt>
                <c:pt idx="94113" formatCode="0.00E+00">
                  <c:v>4.9899999999999999E-4</c:v>
                </c:pt>
                <c:pt idx="94114" formatCode="0.00E+00">
                  <c:v>4.9899999999999999E-4</c:v>
                </c:pt>
                <c:pt idx="94115" formatCode="0.00E+00">
                  <c:v>4.9899999999999999E-4</c:v>
                </c:pt>
                <c:pt idx="94116" formatCode="0.00E+00">
                  <c:v>4.9899999999999999E-4</c:v>
                </c:pt>
                <c:pt idx="94117" formatCode="0.00E+00">
                  <c:v>4.9899999999999999E-4</c:v>
                </c:pt>
                <c:pt idx="94118" formatCode="0.00E+00">
                  <c:v>4.9899999999999999E-4</c:v>
                </c:pt>
                <c:pt idx="94119" formatCode="0.00E+00">
                  <c:v>4.9899999999999999E-4</c:v>
                </c:pt>
                <c:pt idx="94120" formatCode="0.00E+00">
                  <c:v>4.9899999999999999E-4</c:v>
                </c:pt>
                <c:pt idx="94121" formatCode="0.00E+00">
                  <c:v>4.9899999999999999E-4</c:v>
                </c:pt>
                <c:pt idx="94122" formatCode="0.00E+00">
                  <c:v>4.9899999999999999E-4</c:v>
                </c:pt>
                <c:pt idx="94123" formatCode="0.00E+00">
                  <c:v>4.9899999999999999E-4</c:v>
                </c:pt>
                <c:pt idx="94124" formatCode="0.00E+00">
                  <c:v>4.9899999999999999E-4</c:v>
                </c:pt>
                <c:pt idx="94125" formatCode="0.00E+00">
                  <c:v>4.9899999999999999E-4</c:v>
                </c:pt>
                <c:pt idx="94126" formatCode="0.00E+00">
                  <c:v>4.9899999999999999E-4</c:v>
                </c:pt>
                <c:pt idx="94127" formatCode="0.00E+00">
                  <c:v>4.9899999999999999E-4</c:v>
                </c:pt>
                <c:pt idx="94128" formatCode="0.00E+00">
                  <c:v>4.9899999999999999E-4</c:v>
                </c:pt>
                <c:pt idx="94129" formatCode="0.00E+00">
                  <c:v>4.9899999999999999E-4</c:v>
                </c:pt>
                <c:pt idx="94130" formatCode="0.00E+00">
                  <c:v>4.9899999999999999E-4</c:v>
                </c:pt>
                <c:pt idx="94131" formatCode="0.00E+00">
                  <c:v>4.9899999999999999E-4</c:v>
                </c:pt>
                <c:pt idx="94132" formatCode="0.00E+00">
                  <c:v>4.9899999999999999E-4</c:v>
                </c:pt>
                <c:pt idx="94133" formatCode="0.00E+00">
                  <c:v>4.9899999999999999E-4</c:v>
                </c:pt>
                <c:pt idx="94134" formatCode="0.00E+00">
                  <c:v>4.9899999999999999E-4</c:v>
                </c:pt>
                <c:pt idx="94135" formatCode="0.00E+00">
                  <c:v>4.9899999999999999E-4</c:v>
                </c:pt>
                <c:pt idx="94136" formatCode="0.00E+00">
                  <c:v>4.9899999999999999E-4</c:v>
                </c:pt>
                <c:pt idx="94137" formatCode="0.00E+00">
                  <c:v>4.9899999999999999E-4</c:v>
                </c:pt>
                <c:pt idx="94138" formatCode="0.00E+00">
                  <c:v>4.9899999999999999E-4</c:v>
                </c:pt>
                <c:pt idx="94139" formatCode="0.00E+00">
                  <c:v>4.9899999999999999E-4</c:v>
                </c:pt>
                <c:pt idx="94140" formatCode="0.00E+00">
                  <c:v>4.9899999999999999E-4</c:v>
                </c:pt>
                <c:pt idx="94141" formatCode="0.00E+00">
                  <c:v>4.9899999999999999E-4</c:v>
                </c:pt>
                <c:pt idx="94142" formatCode="0.00E+00">
                  <c:v>4.9899999999999999E-4</c:v>
                </c:pt>
                <c:pt idx="94143" formatCode="0.00E+00">
                  <c:v>4.9899999999999999E-4</c:v>
                </c:pt>
                <c:pt idx="94144" formatCode="0.00E+00">
                  <c:v>4.9899999999999999E-4</c:v>
                </c:pt>
                <c:pt idx="94145" formatCode="0.00E+00">
                  <c:v>4.9899999999999999E-4</c:v>
                </c:pt>
                <c:pt idx="94146" formatCode="0.00E+00">
                  <c:v>4.9899999999999999E-4</c:v>
                </c:pt>
                <c:pt idx="94147" formatCode="0.00E+00">
                  <c:v>4.9799999999999996E-4</c:v>
                </c:pt>
                <c:pt idx="94148" formatCode="0.00E+00">
                  <c:v>4.9899999999999999E-4</c:v>
                </c:pt>
                <c:pt idx="94149" formatCode="0.00E+00">
                  <c:v>4.9899999999999999E-4</c:v>
                </c:pt>
                <c:pt idx="94150" formatCode="0.00E+00">
                  <c:v>4.9799999999999996E-4</c:v>
                </c:pt>
                <c:pt idx="94151" formatCode="0.00E+00">
                  <c:v>4.9899999999999999E-4</c:v>
                </c:pt>
                <c:pt idx="94152" formatCode="0.00E+00">
                  <c:v>4.9799999999999996E-4</c:v>
                </c:pt>
                <c:pt idx="94153" formatCode="0.00E+00">
                  <c:v>4.9799999999999996E-4</c:v>
                </c:pt>
                <c:pt idx="94154" formatCode="0.00E+00">
                  <c:v>4.9799999999999996E-4</c:v>
                </c:pt>
                <c:pt idx="94155" formatCode="0.00E+00">
                  <c:v>4.9799999999999996E-4</c:v>
                </c:pt>
                <c:pt idx="94156" formatCode="0.00E+00">
                  <c:v>4.9799999999999996E-4</c:v>
                </c:pt>
                <c:pt idx="94157" formatCode="0.00E+00">
                  <c:v>4.9799999999999996E-4</c:v>
                </c:pt>
                <c:pt idx="94158" formatCode="0.00E+00">
                  <c:v>4.9799999999999996E-4</c:v>
                </c:pt>
                <c:pt idx="94159" formatCode="0.00E+00">
                  <c:v>4.9799999999999996E-4</c:v>
                </c:pt>
                <c:pt idx="94160" formatCode="0.00E+00">
                  <c:v>4.9799999999999996E-4</c:v>
                </c:pt>
                <c:pt idx="94161" formatCode="0.00E+00">
                  <c:v>4.9799999999999996E-4</c:v>
                </c:pt>
                <c:pt idx="94162" formatCode="0.00E+00">
                  <c:v>4.9799999999999996E-4</c:v>
                </c:pt>
                <c:pt idx="94163" formatCode="0.00E+00">
                  <c:v>4.9799999999999996E-4</c:v>
                </c:pt>
                <c:pt idx="94164" formatCode="0.00E+00">
                  <c:v>4.9799999999999996E-4</c:v>
                </c:pt>
                <c:pt idx="94165" formatCode="0.00E+00">
                  <c:v>4.9799999999999996E-4</c:v>
                </c:pt>
                <c:pt idx="94166" formatCode="0.00E+00">
                  <c:v>4.9799999999999996E-4</c:v>
                </c:pt>
                <c:pt idx="94167" formatCode="0.00E+00">
                  <c:v>4.9799999999999996E-4</c:v>
                </c:pt>
                <c:pt idx="94168" formatCode="0.00E+00">
                  <c:v>4.9799999999999996E-4</c:v>
                </c:pt>
                <c:pt idx="94169" formatCode="0.00E+00">
                  <c:v>4.9799999999999996E-4</c:v>
                </c:pt>
                <c:pt idx="94170" formatCode="0.00E+00">
                  <c:v>4.9799999999999996E-4</c:v>
                </c:pt>
                <c:pt idx="94171" formatCode="0.00E+00">
                  <c:v>4.9799999999999996E-4</c:v>
                </c:pt>
                <c:pt idx="94172" formatCode="0.00E+00">
                  <c:v>4.9799999999999996E-4</c:v>
                </c:pt>
                <c:pt idx="94173" formatCode="0.00E+00">
                  <c:v>4.9799999999999996E-4</c:v>
                </c:pt>
                <c:pt idx="94174" formatCode="0.00E+00">
                  <c:v>4.9799999999999996E-4</c:v>
                </c:pt>
                <c:pt idx="94175" formatCode="0.00E+00">
                  <c:v>4.9799999999999996E-4</c:v>
                </c:pt>
                <c:pt idx="94176" formatCode="0.00E+00">
                  <c:v>4.9799999999999996E-4</c:v>
                </c:pt>
                <c:pt idx="94177" formatCode="0.00E+00">
                  <c:v>4.9799999999999996E-4</c:v>
                </c:pt>
                <c:pt idx="94178" formatCode="0.00E+00">
                  <c:v>4.9799999999999996E-4</c:v>
                </c:pt>
                <c:pt idx="94179" formatCode="0.00E+00">
                  <c:v>4.9799999999999996E-4</c:v>
                </c:pt>
                <c:pt idx="94180" formatCode="0.00E+00">
                  <c:v>4.9799999999999996E-4</c:v>
                </c:pt>
                <c:pt idx="94181" formatCode="0.00E+00">
                  <c:v>4.9799999999999996E-4</c:v>
                </c:pt>
                <c:pt idx="94182" formatCode="0.00E+00">
                  <c:v>4.9799999999999996E-4</c:v>
                </c:pt>
                <c:pt idx="94183" formatCode="0.00E+00">
                  <c:v>4.9799999999999996E-4</c:v>
                </c:pt>
                <c:pt idx="94184" formatCode="0.00E+00">
                  <c:v>4.9799999999999996E-4</c:v>
                </c:pt>
                <c:pt idx="94185" formatCode="0.00E+00">
                  <c:v>4.9799999999999996E-4</c:v>
                </c:pt>
                <c:pt idx="94186" formatCode="0.00E+00">
                  <c:v>4.9799999999999996E-4</c:v>
                </c:pt>
                <c:pt idx="94187" formatCode="0.00E+00">
                  <c:v>4.9799999999999996E-4</c:v>
                </c:pt>
                <c:pt idx="94188" formatCode="0.00E+00">
                  <c:v>4.9799999999999996E-4</c:v>
                </c:pt>
                <c:pt idx="94189" formatCode="0.00E+00">
                  <c:v>4.9799999999999996E-4</c:v>
                </c:pt>
                <c:pt idx="94190" formatCode="0.00E+00">
                  <c:v>4.9799999999999996E-4</c:v>
                </c:pt>
                <c:pt idx="94191" formatCode="0.00E+00">
                  <c:v>4.9799999999999996E-4</c:v>
                </c:pt>
                <c:pt idx="94192" formatCode="0.00E+00">
                  <c:v>4.9799999999999996E-4</c:v>
                </c:pt>
                <c:pt idx="94193" formatCode="0.00E+00">
                  <c:v>4.9799999999999996E-4</c:v>
                </c:pt>
                <c:pt idx="94194" formatCode="0.00E+00">
                  <c:v>4.9799999999999996E-4</c:v>
                </c:pt>
                <c:pt idx="94195" formatCode="0.00E+00">
                  <c:v>4.9799999999999996E-4</c:v>
                </c:pt>
                <c:pt idx="94196" formatCode="0.00E+00">
                  <c:v>4.9799999999999996E-4</c:v>
                </c:pt>
                <c:pt idx="94197" formatCode="0.00E+00">
                  <c:v>4.9799999999999996E-4</c:v>
                </c:pt>
                <c:pt idx="94198" formatCode="0.00E+00">
                  <c:v>4.9700000000000005E-4</c:v>
                </c:pt>
                <c:pt idx="94199" formatCode="0.00E+00">
                  <c:v>4.9700000000000005E-4</c:v>
                </c:pt>
                <c:pt idx="94200" formatCode="0.00E+00">
                  <c:v>4.9700000000000005E-4</c:v>
                </c:pt>
                <c:pt idx="94201" formatCode="0.00E+00">
                  <c:v>4.9799999999999996E-4</c:v>
                </c:pt>
                <c:pt idx="94202" formatCode="0.00E+00">
                  <c:v>4.9700000000000005E-4</c:v>
                </c:pt>
                <c:pt idx="94203" formatCode="0.00E+00">
                  <c:v>4.9700000000000005E-4</c:v>
                </c:pt>
                <c:pt idx="94204" formatCode="0.00E+00">
                  <c:v>4.9700000000000005E-4</c:v>
                </c:pt>
                <c:pt idx="94205" formatCode="0.00E+00">
                  <c:v>4.9700000000000005E-4</c:v>
                </c:pt>
                <c:pt idx="94206" formatCode="0.00E+00">
                  <c:v>4.9700000000000005E-4</c:v>
                </c:pt>
                <c:pt idx="94207" formatCode="0.00E+00">
                  <c:v>4.9700000000000005E-4</c:v>
                </c:pt>
                <c:pt idx="94208" formatCode="0.00E+00">
                  <c:v>4.9700000000000005E-4</c:v>
                </c:pt>
                <c:pt idx="94209" formatCode="0.00E+00">
                  <c:v>4.9700000000000005E-4</c:v>
                </c:pt>
                <c:pt idx="94210" formatCode="0.00E+00">
                  <c:v>4.9700000000000005E-4</c:v>
                </c:pt>
                <c:pt idx="94211" formatCode="0.00E+00">
                  <c:v>4.9700000000000005E-4</c:v>
                </c:pt>
                <c:pt idx="94212" formatCode="0.00E+00">
                  <c:v>4.9700000000000005E-4</c:v>
                </c:pt>
                <c:pt idx="94213" formatCode="0.00E+00">
                  <c:v>4.9700000000000005E-4</c:v>
                </c:pt>
                <c:pt idx="94214" formatCode="0.00E+00">
                  <c:v>4.9700000000000005E-4</c:v>
                </c:pt>
                <c:pt idx="94215" formatCode="0.00E+00">
                  <c:v>4.9700000000000005E-4</c:v>
                </c:pt>
                <c:pt idx="94216" formatCode="0.00E+00">
                  <c:v>4.9700000000000005E-4</c:v>
                </c:pt>
                <c:pt idx="94217" formatCode="0.00E+00">
                  <c:v>4.9700000000000005E-4</c:v>
                </c:pt>
                <c:pt idx="94218" formatCode="0.00E+00">
                  <c:v>4.9700000000000005E-4</c:v>
                </c:pt>
                <c:pt idx="94219" formatCode="0.00E+00">
                  <c:v>4.9700000000000005E-4</c:v>
                </c:pt>
                <c:pt idx="94220" formatCode="0.00E+00">
                  <c:v>4.9700000000000005E-4</c:v>
                </c:pt>
                <c:pt idx="94221" formatCode="0.00E+00">
                  <c:v>4.9700000000000005E-4</c:v>
                </c:pt>
                <c:pt idx="94222" formatCode="0.00E+00">
                  <c:v>4.9700000000000005E-4</c:v>
                </c:pt>
                <c:pt idx="94223" formatCode="0.00E+00">
                  <c:v>4.9700000000000005E-4</c:v>
                </c:pt>
                <c:pt idx="94224" formatCode="0.00E+00">
                  <c:v>4.9700000000000005E-4</c:v>
                </c:pt>
                <c:pt idx="94225" formatCode="0.00E+00">
                  <c:v>4.9700000000000005E-4</c:v>
                </c:pt>
                <c:pt idx="94226" formatCode="0.00E+00">
                  <c:v>4.9700000000000005E-4</c:v>
                </c:pt>
                <c:pt idx="94227" formatCode="0.00E+00">
                  <c:v>4.9700000000000005E-4</c:v>
                </c:pt>
                <c:pt idx="94228" formatCode="0.00E+00">
                  <c:v>4.9700000000000005E-4</c:v>
                </c:pt>
                <c:pt idx="94229" formatCode="0.00E+00">
                  <c:v>4.9700000000000005E-4</c:v>
                </c:pt>
                <c:pt idx="94230" formatCode="0.00E+00">
                  <c:v>4.9700000000000005E-4</c:v>
                </c:pt>
                <c:pt idx="94231" formatCode="0.00E+00">
                  <c:v>4.9700000000000005E-4</c:v>
                </c:pt>
                <c:pt idx="94232" formatCode="0.00E+00">
                  <c:v>4.9700000000000005E-4</c:v>
                </c:pt>
                <c:pt idx="94233" formatCode="0.00E+00">
                  <c:v>4.9700000000000005E-4</c:v>
                </c:pt>
                <c:pt idx="94234" formatCode="0.00E+00">
                  <c:v>4.9700000000000005E-4</c:v>
                </c:pt>
                <c:pt idx="94235" formatCode="0.00E+00">
                  <c:v>4.9700000000000005E-4</c:v>
                </c:pt>
                <c:pt idx="94236" formatCode="0.00E+00">
                  <c:v>4.9700000000000005E-4</c:v>
                </c:pt>
                <c:pt idx="94237" formatCode="0.00E+00">
                  <c:v>4.9700000000000005E-4</c:v>
                </c:pt>
                <c:pt idx="94238" formatCode="0.00E+00">
                  <c:v>4.9700000000000005E-4</c:v>
                </c:pt>
                <c:pt idx="94239" formatCode="0.00E+00">
                  <c:v>4.9700000000000005E-4</c:v>
                </c:pt>
                <c:pt idx="94240" formatCode="0.00E+00">
                  <c:v>4.9700000000000005E-4</c:v>
                </c:pt>
                <c:pt idx="94241" formatCode="0.00E+00">
                  <c:v>4.9700000000000005E-4</c:v>
                </c:pt>
                <c:pt idx="94242" formatCode="0.00E+00">
                  <c:v>4.9700000000000005E-4</c:v>
                </c:pt>
                <c:pt idx="94243" formatCode="0.00E+00">
                  <c:v>4.9700000000000005E-4</c:v>
                </c:pt>
                <c:pt idx="94244" formatCode="0.00E+00">
                  <c:v>4.9600000000000002E-4</c:v>
                </c:pt>
                <c:pt idx="94245" formatCode="0.00E+00">
                  <c:v>4.9700000000000005E-4</c:v>
                </c:pt>
                <c:pt idx="94246" formatCode="0.00E+00">
                  <c:v>4.9700000000000005E-4</c:v>
                </c:pt>
                <c:pt idx="94247" formatCode="0.00E+00">
                  <c:v>4.9700000000000005E-4</c:v>
                </c:pt>
                <c:pt idx="94248" formatCode="0.00E+00">
                  <c:v>4.9700000000000005E-4</c:v>
                </c:pt>
                <c:pt idx="94249" formatCode="0.00E+00">
                  <c:v>4.9700000000000005E-4</c:v>
                </c:pt>
                <c:pt idx="94250" formatCode="0.00E+00">
                  <c:v>4.9700000000000005E-4</c:v>
                </c:pt>
                <c:pt idx="94251" formatCode="0.00E+00">
                  <c:v>4.9600000000000002E-4</c:v>
                </c:pt>
                <c:pt idx="94252" formatCode="0.00E+00">
                  <c:v>4.9600000000000002E-4</c:v>
                </c:pt>
                <c:pt idx="94253" formatCode="0.00E+00">
                  <c:v>4.9600000000000002E-4</c:v>
                </c:pt>
                <c:pt idx="94254" formatCode="0.00E+00">
                  <c:v>4.9600000000000002E-4</c:v>
                </c:pt>
                <c:pt idx="94255" formatCode="0.00E+00">
                  <c:v>4.9600000000000002E-4</c:v>
                </c:pt>
                <c:pt idx="94256" formatCode="0.00E+00">
                  <c:v>4.9600000000000002E-4</c:v>
                </c:pt>
                <c:pt idx="94257" formatCode="0.00E+00">
                  <c:v>4.9600000000000002E-4</c:v>
                </c:pt>
                <c:pt idx="94258" formatCode="0.00E+00">
                  <c:v>4.9600000000000002E-4</c:v>
                </c:pt>
                <c:pt idx="94259" formatCode="0.00E+00">
                  <c:v>4.9600000000000002E-4</c:v>
                </c:pt>
                <c:pt idx="94260" formatCode="0.00E+00">
                  <c:v>4.9600000000000002E-4</c:v>
                </c:pt>
                <c:pt idx="94261" formatCode="0.00E+00">
                  <c:v>4.9600000000000002E-4</c:v>
                </c:pt>
                <c:pt idx="94262" formatCode="0.00E+00">
                  <c:v>4.9600000000000002E-4</c:v>
                </c:pt>
                <c:pt idx="94263" formatCode="0.00E+00">
                  <c:v>4.9600000000000002E-4</c:v>
                </c:pt>
                <c:pt idx="94264" formatCode="0.00E+00">
                  <c:v>4.9600000000000002E-4</c:v>
                </c:pt>
                <c:pt idx="94265" formatCode="0.00E+00">
                  <c:v>4.9600000000000002E-4</c:v>
                </c:pt>
                <c:pt idx="94266" formatCode="0.00E+00">
                  <c:v>4.9600000000000002E-4</c:v>
                </c:pt>
                <c:pt idx="94267" formatCode="0.00E+00">
                  <c:v>4.9600000000000002E-4</c:v>
                </c:pt>
                <c:pt idx="94268" formatCode="0.00E+00">
                  <c:v>4.9600000000000002E-4</c:v>
                </c:pt>
                <c:pt idx="94269" formatCode="0.00E+00">
                  <c:v>4.9600000000000002E-4</c:v>
                </c:pt>
                <c:pt idx="94270" formatCode="0.00E+00">
                  <c:v>4.9600000000000002E-4</c:v>
                </c:pt>
                <c:pt idx="94271" formatCode="0.00E+00">
                  <c:v>4.9600000000000002E-4</c:v>
                </c:pt>
                <c:pt idx="94272" formatCode="0.00E+00">
                  <c:v>4.9600000000000002E-4</c:v>
                </c:pt>
                <c:pt idx="94273" formatCode="0.00E+00">
                  <c:v>4.9600000000000002E-4</c:v>
                </c:pt>
                <c:pt idx="94274" formatCode="0.00E+00">
                  <c:v>4.9600000000000002E-4</c:v>
                </c:pt>
                <c:pt idx="94275" formatCode="0.00E+00">
                  <c:v>4.9600000000000002E-4</c:v>
                </c:pt>
                <c:pt idx="94276" formatCode="0.00E+00">
                  <c:v>4.9600000000000002E-4</c:v>
                </c:pt>
                <c:pt idx="94277" formatCode="0.00E+00">
                  <c:v>4.9600000000000002E-4</c:v>
                </c:pt>
                <c:pt idx="94278" formatCode="0.00E+00">
                  <c:v>4.9600000000000002E-4</c:v>
                </c:pt>
                <c:pt idx="94279" formatCode="0.00E+00">
                  <c:v>4.9600000000000002E-4</c:v>
                </c:pt>
                <c:pt idx="94280" formatCode="0.00E+00">
                  <c:v>4.9600000000000002E-4</c:v>
                </c:pt>
                <c:pt idx="94281" formatCode="0.00E+00">
                  <c:v>4.9600000000000002E-4</c:v>
                </c:pt>
                <c:pt idx="94282" formatCode="0.00E+00">
                  <c:v>4.9600000000000002E-4</c:v>
                </c:pt>
                <c:pt idx="94283" formatCode="0.00E+00">
                  <c:v>4.9600000000000002E-4</c:v>
                </c:pt>
                <c:pt idx="94284" formatCode="0.00E+00">
                  <c:v>4.9600000000000002E-4</c:v>
                </c:pt>
                <c:pt idx="94285" formatCode="0.00E+00">
                  <c:v>4.9600000000000002E-4</c:v>
                </c:pt>
                <c:pt idx="94286" formatCode="0.00E+00">
                  <c:v>4.9600000000000002E-4</c:v>
                </c:pt>
                <c:pt idx="94287" formatCode="0.00E+00">
                  <c:v>4.9600000000000002E-4</c:v>
                </c:pt>
                <c:pt idx="94288" formatCode="0.00E+00">
                  <c:v>4.9600000000000002E-4</c:v>
                </c:pt>
                <c:pt idx="94289" formatCode="0.00E+00">
                  <c:v>4.9600000000000002E-4</c:v>
                </c:pt>
                <c:pt idx="94290" formatCode="0.00E+00">
                  <c:v>4.9600000000000002E-4</c:v>
                </c:pt>
                <c:pt idx="94291" formatCode="0.00E+00">
                  <c:v>4.9600000000000002E-4</c:v>
                </c:pt>
                <c:pt idx="94292" formatCode="0.00E+00">
                  <c:v>4.9600000000000002E-4</c:v>
                </c:pt>
                <c:pt idx="94293" formatCode="0.00E+00">
                  <c:v>4.9600000000000002E-4</c:v>
                </c:pt>
                <c:pt idx="94294" formatCode="0.00E+00">
                  <c:v>4.9600000000000002E-4</c:v>
                </c:pt>
                <c:pt idx="94295" formatCode="0.00E+00">
                  <c:v>4.9600000000000002E-4</c:v>
                </c:pt>
                <c:pt idx="94296" formatCode="0.00E+00">
                  <c:v>4.9600000000000002E-4</c:v>
                </c:pt>
                <c:pt idx="94297" formatCode="0.00E+00">
                  <c:v>4.9600000000000002E-4</c:v>
                </c:pt>
                <c:pt idx="94298" formatCode="0.00E+00">
                  <c:v>4.9600000000000002E-4</c:v>
                </c:pt>
                <c:pt idx="94299" formatCode="0.00E+00">
                  <c:v>4.9600000000000002E-4</c:v>
                </c:pt>
                <c:pt idx="94300" formatCode="0.00E+00">
                  <c:v>4.9600000000000002E-4</c:v>
                </c:pt>
                <c:pt idx="94301" formatCode="0.00E+00">
                  <c:v>4.9600000000000002E-4</c:v>
                </c:pt>
                <c:pt idx="94302" formatCode="0.00E+00">
                  <c:v>4.95E-4</c:v>
                </c:pt>
                <c:pt idx="94303" formatCode="0.00E+00">
                  <c:v>4.9600000000000002E-4</c:v>
                </c:pt>
                <c:pt idx="94304" formatCode="0.00E+00">
                  <c:v>4.95E-4</c:v>
                </c:pt>
                <c:pt idx="94305" formatCode="0.00E+00">
                  <c:v>4.95E-4</c:v>
                </c:pt>
                <c:pt idx="94306" formatCode="0.00E+00">
                  <c:v>4.95E-4</c:v>
                </c:pt>
                <c:pt idx="94307" formatCode="0.00E+00">
                  <c:v>4.95E-4</c:v>
                </c:pt>
                <c:pt idx="94308" formatCode="0.00E+00">
                  <c:v>4.95E-4</c:v>
                </c:pt>
                <c:pt idx="94309" formatCode="0.00E+00">
                  <c:v>4.9600000000000002E-4</c:v>
                </c:pt>
                <c:pt idx="94310" formatCode="0.00E+00">
                  <c:v>4.95E-4</c:v>
                </c:pt>
                <c:pt idx="94311" formatCode="0.00E+00">
                  <c:v>4.95E-4</c:v>
                </c:pt>
                <c:pt idx="94312" formatCode="0.00E+00">
                  <c:v>4.95E-4</c:v>
                </c:pt>
                <c:pt idx="94313" formatCode="0.00E+00">
                  <c:v>4.95E-4</c:v>
                </c:pt>
                <c:pt idx="94314" formatCode="0.00E+00">
                  <c:v>4.95E-4</c:v>
                </c:pt>
                <c:pt idx="94315" formatCode="0.00E+00">
                  <c:v>4.95E-4</c:v>
                </c:pt>
                <c:pt idx="94316" formatCode="0.00E+00">
                  <c:v>4.95E-4</c:v>
                </c:pt>
                <c:pt idx="94317" formatCode="0.00E+00">
                  <c:v>4.95E-4</c:v>
                </c:pt>
                <c:pt idx="94318" formatCode="0.00E+00">
                  <c:v>4.95E-4</c:v>
                </c:pt>
                <c:pt idx="94319" formatCode="0.00E+00">
                  <c:v>4.95E-4</c:v>
                </c:pt>
                <c:pt idx="94320" formatCode="0.00E+00">
                  <c:v>4.95E-4</c:v>
                </c:pt>
                <c:pt idx="94321" formatCode="0.00E+00">
                  <c:v>4.95E-4</c:v>
                </c:pt>
                <c:pt idx="94322" formatCode="0.00E+00">
                  <c:v>4.95E-4</c:v>
                </c:pt>
                <c:pt idx="94323" formatCode="0.00E+00">
                  <c:v>4.95E-4</c:v>
                </c:pt>
                <c:pt idx="94324" formatCode="0.00E+00">
                  <c:v>4.95E-4</c:v>
                </c:pt>
                <c:pt idx="94325" formatCode="0.00E+00">
                  <c:v>4.95E-4</c:v>
                </c:pt>
                <c:pt idx="94326" formatCode="0.00E+00">
                  <c:v>4.95E-4</c:v>
                </c:pt>
                <c:pt idx="94327" formatCode="0.00E+00">
                  <c:v>4.95E-4</c:v>
                </c:pt>
                <c:pt idx="94328" formatCode="0.00E+00">
                  <c:v>4.95E-4</c:v>
                </c:pt>
                <c:pt idx="94329" formatCode="0.00E+00">
                  <c:v>4.95E-4</c:v>
                </c:pt>
                <c:pt idx="94330" formatCode="0.00E+00">
                  <c:v>4.95E-4</c:v>
                </c:pt>
                <c:pt idx="94331" formatCode="0.00E+00">
                  <c:v>4.95E-4</c:v>
                </c:pt>
                <c:pt idx="94332" formatCode="0.00E+00">
                  <c:v>4.95E-4</c:v>
                </c:pt>
                <c:pt idx="94333" formatCode="0.00E+00">
                  <c:v>4.95E-4</c:v>
                </c:pt>
                <c:pt idx="94334" formatCode="0.00E+00">
                  <c:v>4.95E-4</c:v>
                </c:pt>
                <c:pt idx="94335" formatCode="0.00E+00">
                  <c:v>4.95E-4</c:v>
                </c:pt>
                <c:pt idx="94336" formatCode="0.00E+00">
                  <c:v>4.95E-4</c:v>
                </c:pt>
                <c:pt idx="94337" formatCode="0.00E+00">
                  <c:v>4.95E-4</c:v>
                </c:pt>
                <c:pt idx="94338" formatCode="0.00E+00">
                  <c:v>4.95E-4</c:v>
                </c:pt>
                <c:pt idx="94339" formatCode="0.00E+00">
                  <c:v>4.95E-4</c:v>
                </c:pt>
                <c:pt idx="94340" formatCode="0.00E+00">
                  <c:v>4.95E-4</c:v>
                </c:pt>
                <c:pt idx="94341" formatCode="0.00E+00">
                  <c:v>4.95E-4</c:v>
                </c:pt>
                <c:pt idx="94342" formatCode="0.00E+00">
                  <c:v>4.95E-4</c:v>
                </c:pt>
                <c:pt idx="94343" formatCode="0.00E+00">
                  <c:v>4.95E-4</c:v>
                </c:pt>
                <c:pt idx="94344" formatCode="0.00E+00">
                  <c:v>4.95E-4</c:v>
                </c:pt>
                <c:pt idx="94345" formatCode="0.00E+00">
                  <c:v>4.95E-4</c:v>
                </c:pt>
                <c:pt idx="94346" formatCode="0.00E+00">
                  <c:v>4.95E-4</c:v>
                </c:pt>
                <c:pt idx="94347" formatCode="0.00E+00">
                  <c:v>4.95E-4</c:v>
                </c:pt>
                <c:pt idx="94348" formatCode="0.00E+00">
                  <c:v>4.95E-4</c:v>
                </c:pt>
                <c:pt idx="94349" formatCode="0.00E+00">
                  <c:v>4.95E-4</c:v>
                </c:pt>
                <c:pt idx="94350" formatCode="0.00E+00">
                  <c:v>4.95E-4</c:v>
                </c:pt>
                <c:pt idx="94351" formatCode="0.00E+00">
                  <c:v>4.95E-4</c:v>
                </c:pt>
                <c:pt idx="94352" formatCode="0.00E+00">
                  <c:v>4.9399999999999997E-4</c:v>
                </c:pt>
                <c:pt idx="94353" formatCode="0.00E+00">
                  <c:v>4.95E-4</c:v>
                </c:pt>
                <c:pt idx="94354" formatCode="0.00E+00">
                  <c:v>4.95E-4</c:v>
                </c:pt>
                <c:pt idx="94355" formatCode="0.00E+00">
                  <c:v>4.95E-4</c:v>
                </c:pt>
                <c:pt idx="94356" formatCode="0.00E+00">
                  <c:v>4.9399999999999997E-4</c:v>
                </c:pt>
                <c:pt idx="94357" formatCode="0.00E+00">
                  <c:v>4.95E-4</c:v>
                </c:pt>
                <c:pt idx="94358" formatCode="0.00E+00">
                  <c:v>4.95E-4</c:v>
                </c:pt>
                <c:pt idx="94359" formatCode="0.00E+00">
                  <c:v>4.95E-4</c:v>
                </c:pt>
                <c:pt idx="94360" formatCode="0.00E+00">
                  <c:v>4.9399999999999997E-4</c:v>
                </c:pt>
                <c:pt idx="94361" formatCode="0.00E+00">
                  <c:v>4.9399999999999997E-4</c:v>
                </c:pt>
                <c:pt idx="94362" formatCode="0.00E+00">
                  <c:v>4.9399999999999997E-4</c:v>
                </c:pt>
                <c:pt idx="94363" formatCode="0.00E+00">
                  <c:v>4.9399999999999997E-4</c:v>
                </c:pt>
                <c:pt idx="94364" formatCode="0.00E+00">
                  <c:v>4.9399999999999997E-4</c:v>
                </c:pt>
                <c:pt idx="94365" formatCode="0.00E+00">
                  <c:v>4.9399999999999997E-4</c:v>
                </c:pt>
                <c:pt idx="94366" formatCode="0.00E+00">
                  <c:v>4.95E-4</c:v>
                </c:pt>
                <c:pt idx="94367" formatCode="0.00E+00">
                  <c:v>4.9399999999999997E-4</c:v>
                </c:pt>
                <c:pt idx="94368" formatCode="0.00E+00">
                  <c:v>4.9399999999999997E-4</c:v>
                </c:pt>
                <c:pt idx="94369" formatCode="0.00E+00">
                  <c:v>4.9399999999999997E-4</c:v>
                </c:pt>
                <c:pt idx="94370" formatCode="0.00E+00">
                  <c:v>4.9399999999999997E-4</c:v>
                </c:pt>
                <c:pt idx="94371" formatCode="0.00E+00">
                  <c:v>4.9399999999999997E-4</c:v>
                </c:pt>
                <c:pt idx="94372" formatCode="0.00E+00">
                  <c:v>4.9399999999999997E-4</c:v>
                </c:pt>
                <c:pt idx="94373" formatCode="0.00E+00">
                  <c:v>4.9399999999999997E-4</c:v>
                </c:pt>
                <c:pt idx="94374" formatCode="0.00E+00">
                  <c:v>4.9399999999999997E-4</c:v>
                </c:pt>
                <c:pt idx="94375" formatCode="0.00E+00">
                  <c:v>4.9399999999999997E-4</c:v>
                </c:pt>
                <c:pt idx="94376" formatCode="0.00E+00">
                  <c:v>4.9399999999999997E-4</c:v>
                </c:pt>
                <c:pt idx="94377" formatCode="0.00E+00">
                  <c:v>4.9399999999999997E-4</c:v>
                </c:pt>
                <c:pt idx="94378" formatCode="0.00E+00">
                  <c:v>4.9399999999999997E-4</c:v>
                </c:pt>
                <c:pt idx="94379" formatCode="0.00E+00">
                  <c:v>4.9399999999999997E-4</c:v>
                </c:pt>
                <c:pt idx="94380" formatCode="0.00E+00">
                  <c:v>4.9399999999999997E-4</c:v>
                </c:pt>
                <c:pt idx="94381" formatCode="0.00E+00">
                  <c:v>4.9399999999999997E-4</c:v>
                </c:pt>
                <c:pt idx="94382" formatCode="0.00E+00">
                  <c:v>4.9399999999999997E-4</c:v>
                </c:pt>
                <c:pt idx="94383" formatCode="0.00E+00">
                  <c:v>4.9399999999999997E-4</c:v>
                </c:pt>
                <c:pt idx="94384" formatCode="0.00E+00">
                  <c:v>4.9399999999999997E-4</c:v>
                </c:pt>
                <c:pt idx="94385" formatCode="0.00E+00">
                  <c:v>4.9399999999999997E-4</c:v>
                </c:pt>
                <c:pt idx="94386" formatCode="0.00E+00">
                  <c:v>4.9399999999999997E-4</c:v>
                </c:pt>
                <c:pt idx="94387" formatCode="0.00E+00">
                  <c:v>4.9399999999999997E-4</c:v>
                </c:pt>
                <c:pt idx="94388" formatCode="0.00E+00">
                  <c:v>4.9399999999999997E-4</c:v>
                </c:pt>
                <c:pt idx="94389" formatCode="0.00E+00">
                  <c:v>4.9399999999999997E-4</c:v>
                </c:pt>
                <c:pt idx="94390" formatCode="0.00E+00">
                  <c:v>4.9399999999999997E-4</c:v>
                </c:pt>
                <c:pt idx="94391" formatCode="0.00E+00">
                  <c:v>4.9399999999999997E-4</c:v>
                </c:pt>
                <c:pt idx="94392" formatCode="0.00E+00">
                  <c:v>4.9399999999999997E-4</c:v>
                </c:pt>
                <c:pt idx="94393" formatCode="0.00E+00">
                  <c:v>4.9399999999999997E-4</c:v>
                </c:pt>
                <c:pt idx="94394" formatCode="0.00E+00">
                  <c:v>4.9399999999999997E-4</c:v>
                </c:pt>
                <c:pt idx="94395" formatCode="0.00E+00">
                  <c:v>4.9399999999999997E-4</c:v>
                </c:pt>
                <c:pt idx="94396" formatCode="0.00E+00">
                  <c:v>4.9399999999999997E-4</c:v>
                </c:pt>
                <c:pt idx="94397" formatCode="0.00E+00">
                  <c:v>4.9399999999999997E-4</c:v>
                </c:pt>
                <c:pt idx="94398" formatCode="0.00E+00">
                  <c:v>4.9399999999999997E-4</c:v>
                </c:pt>
                <c:pt idx="94399" formatCode="0.00E+00">
                  <c:v>4.9399999999999997E-4</c:v>
                </c:pt>
                <c:pt idx="94400" formatCode="0.00E+00">
                  <c:v>4.9399999999999997E-4</c:v>
                </c:pt>
                <c:pt idx="94401" formatCode="0.00E+00">
                  <c:v>4.9299999999999995E-4</c:v>
                </c:pt>
                <c:pt idx="94402" formatCode="0.00E+00">
                  <c:v>4.9399999999999997E-4</c:v>
                </c:pt>
                <c:pt idx="94403" formatCode="0.00E+00">
                  <c:v>4.9399999999999997E-4</c:v>
                </c:pt>
                <c:pt idx="94404" formatCode="0.00E+00">
                  <c:v>4.9399999999999997E-4</c:v>
                </c:pt>
                <c:pt idx="94405" formatCode="0.00E+00">
                  <c:v>4.9399999999999997E-4</c:v>
                </c:pt>
                <c:pt idx="94406" formatCode="0.00E+00">
                  <c:v>4.9399999999999997E-4</c:v>
                </c:pt>
                <c:pt idx="94407" formatCode="0.00E+00">
                  <c:v>4.9399999999999997E-4</c:v>
                </c:pt>
                <c:pt idx="94408" formatCode="0.00E+00">
                  <c:v>4.9399999999999997E-4</c:v>
                </c:pt>
                <c:pt idx="94409" formatCode="0.00E+00">
                  <c:v>4.9399999999999997E-4</c:v>
                </c:pt>
                <c:pt idx="94410" formatCode="0.00E+00">
                  <c:v>4.9299999999999995E-4</c:v>
                </c:pt>
                <c:pt idx="94411" formatCode="0.00E+00">
                  <c:v>4.9399999999999997E-4</c:v>
                </c:pt>
                <c:pt idx="94412" formatCode="0.00E+00">
                  <c:v>4.9399999999999997E-4</c:v>
                </c:pt>
                <c:pt idx="94413" formatCode="0.00E+00">
                  <c:v>4.9399999999999997E-4</c:v>
                </c:pt>
                <c:pt idx="94414" formatCode="0.00E+00">
                  <c:v>4.9399999999999997E-4</c:v>
                </c:pt>
                <c:pt idx="94415" formatCode="0.00E+00">
                  <c:v>4.9299999999999995E-4</c:v>
                </c:pt>
                <c:pt idx="94416" formatCode="0.00E+00">
                  <c:v>4.9399999999999997E-4</c:v>
                </c:pt>
                <c:pt idx="94417" formatCode="0.00E+00">
                  <c:v>4.9299999999999995E-4</c:v>
                </c:pt>
                <c:pt idx="94418" formatCode="0.00E+00">
                  <c:v>4.9299999999999995E-4</c:v>
                </c:pt>
                <c:pt idx="94419" formatCode="0.00E+00">
                  <c:v>4.9299999999999995E-4</c:v>
                </c:pt>
                <c:pt idx="94420" formatCode="0.00E+00">
                  <c:v>4.9399999999999997E-4</c:v>
                </c:pt>
                <c:pt idx="94421" formatCode="0.00E+00">
                  <c:v>4.9299999999999995E-4</c:v>
                </c:pt>
                <c:pt idx="94422" formatCode="0.00E+00">
                  <c:v>4.9299999999999995E-4</c:v>
                </c:pt>
                <c:pt idx="94423" formatCode="0.00E+00">
                  <c:v>4.9299999999999995E-4</c:v>
                </c:pt>
                <c:pt idx="94424" formatCode="0.00E+00">
                  <c:v>4.9299999999999995E-4</c:v>
                </c:pt>
                <c:pt idx="94425" formatCode="0.00E+00">
                  <c:v>4.9299999999999995E-4</c:v>
                </c:pt>
                <c:pt idx="94426" formatCode="0.00E+00">
                  <c:v>4.9299999999999995E-4</c:v>
                </c:pt>
                <c:pt idx="94427" formatCode="0.00E+00">
                  <c:v>4.9299999999999995E-4</c:v>
                </c:pt>
                <c:pt idx="94428" formatCode="0.00E+00">
                  <c:v>4.9299999999999995E-4</c:v>
                </c:pt>
                <c:pt idx="94429" formatCode="0.00E+00">
                  <c:v>4.9299999999999995E-4</c:v>
                </c:pt>
                <c:pt idx="94430" formatCode="0.00E+00">
                  <c:v>4.9299999999999995E-4</c:v>
                </c:pt>
                <c:pt idx="94431" formatCode="0.00E+00">
                  <c:v>4.9299999999999995E-4</c:v>
                </c:pt>
                <c:pt idx="94432" formatCode="0.00E+00">
                  <c:v>4.9299999999999995E-4</c:v>
                </c:pt>
                <c:pt idx="94433" formatCode="0.00E+00">
                  <c:v>4.9299999999999995E-4</c:v>
                </c:pt>
                <c:pt idx="94434" formatCode="0.00E+00">
                  <c:v>4.9299999999999995E-4</c:v>
                </c:pt>
                <c:pt idx="94435" formatCode="0.00E+00">
                  <c:v>4.9299999999999995E-4</c:v>
                </c:pt>
                <c:pt idx="94436" formatCode="0.00E+00">
                  <c:v>4.9299999999999995E-4</c:v>
                </c:pt>
                <c:pt idx="94437" formatCode="0.00E+00">
                  <c:v>4.9299999999999995E-4</c:v>
                </c:pt>
                <c:pt idx="94438" formatCode="0.00E+00">
                  <c:v>4.9299999999999995E-4</c:v>
                </c:pt>
                <c:pt idx="94439" formatCode="0.00E+00">
                  <c:v>4.9299999999999995E-4</c:v>
                </c:pt>
                <c:pt idx="94440" formatCode="0.00E+00">
                  <c:v>4.9299999999999995E-4</c:v>
                </c:pt>
                <c:pt idx="94441" formatCode="0.00E+00">
                  <c:v>4.9299999999999995E-4</c:v>
                </c:pt>
                <c:pt idx="94442" formatCode="0.00E+00">
                  <c:v>4.9299999999999995E-4</c:v>
                </c:pt>
                <c:pt idx="94443" formatCode="0.00E+00">
                  <c:v>4.9299999999999995E-4</c:v>
                </c:pt>
                <c:pt idx="94444" formatCode="0.00E+00">
                  <c:v>4.9299999999999995E-4</c:v>
                </c:pt>
                <c:pt idx="94445" formatCode="0.00E+00">
                  <c:v>4.9299999999999995E-4</c:v>
                </c:pt>
                <c:pt idx="94446" formatCode="0.00E+00">
                  <c:v>4.9299999999999995E-4</c:v>
                </c:pt>
                <c:pt idx="94447" formatCode="0.00E+00">
                  <c:v>4.9299999999999995E-4</c:v>
                </c:pt>
                <c:pt idx="94448" formatCode="0.00E+00">
                  <c:v>4.9299999999999995E-4</c:v>
                </c:pt>
                <c:pt idx="94449" formatCode="0.00E+00">
                  <c:v>4.9299999999999995E-4</c:v>
                </c:pt>
                <c:pt idx="94450" formatCode="0.00E+00">
                  <c:v>4.9299999999999995E-4</c:v>
                </c:pt>
                <c:pt idx="94451" formatCode="0.00E+00">
                  <c:v>4.9299999999999995E-4</c:v>
                </c:pt>
                <c:pt idx="94452" formatCode="0.00E+00">
                  <c:v>4.9299999999999995E-4</c:v>
                </c:pt>
                <c:pt idx="94453" formatCode="0.00E+00">
                  <c:v>4.9299999999999995E-4</c:v>
                </c:pt>
                <c:pt idx="94454" formatCode="0.00E+00">
                  <c:v>4.9299999999999995E-4</c:v>
                </c:pt>
                <c:pt idx="94455" formatCode="0.00E+00">
                  <c:v>4.9299999999999995E-4</c:v>
                </c:pt>
                <c:pt idx="94456" formatCode="0.00E+00">
                  <c:v>4.9299999999999995E-4</c:v>
                </c:pt>
                <c:pt idx="94457" formatCode="0.00E+00">
                  <c:v>4.9299999999999995E-4</c:v>
                </c:pt>
                <c:pt idx="94458" formatCode="0.00E+00">
                  <c:v>4.9299999999999995E-4</c:v>
                </c:pt>
                <c:pt idx="94459" formatCode="0.00E+00">
                  <c:v>4.9299999999999995E-4</c:v>
                </c:pt>
                <c:pt idx="94460" formatCode="0.00E+00">
                  <c:v>4.9299999999999995E-4</c:v>
                </c:pt>
                <c:pt idx="94461" formatCode="0.00E+00">
                  <c:v>4.9299999999999995E-4</c:v>
                </c:pt>
                <c:pt idx="94462" formatCode="0.00E+00">
                  <c:v>4.9299999999999995E-4</c:v>
                </c:pt>
                <c:pt idx="94463" formatCode="0.00E+00">
                  <c:v>4.9299999999999995E-4</c:v>
                </c:pt>
                <c:pt idx="94464" formatCode="0.00E+00">
                  <c:v>4.9299999999999995E-4</c:v>
                </c:pt>
                <c:pt idx="94465" formatCode="0.00E+00">
                  <c:v>4.9299999999999995E-4</c:v>
                </c:pt>
                <c:pt idx="94466" formatCode="0.00E+00">
                  <c:v>4.9299999999999995E-4</c:v>
                </c:pt>
                <c:pt idx="94467" formatCode="0.00E+00">
                  <c:v>4.9299999999999995E-4</c:v>
                </c:pt>
                <c:pt idx="94468" formatCode="0.00E+00">
                  <c:v>4.9299999999999995E-4</c:v>
                </c:pt>
                <c:pt idx="94469" formatCode="0.00E+00">
                  <c:v>4.9299999999999995E-4</c:v>
                </c:pt>
                <c:pt idx="94470" formatCode="0.00E+00">
                  <c:v>4.9299999999999995E-4</c:v>
                </c:pt>
                <c:pt idx="94471" formatCode="0.00E+00">
                  <c:v>4.9299999999999995E-4</c:v>
                </c:pt>
                <c:pt idx="94472" formatCode="0.00E+00">
                  <c:v>4.9299999999999995E-4</c:v>
                </c:pt>
                <c:pt idx="94473" formatCode="0.00E+00">
                  <c:v>4.9299999999999995E-4</c:v>
                </c:pt>
                <c:pt idx="94474" formatCode="0.00E+00">
                  <c:v>4.9299999999999995E-4</c:v>
                </c:pt>
                <c:pt idx="94475" formatCode="0.00E+00">
                  <c:v>4.9200000000000003E-4</c:v>
                </c:pt>
                <c:pt idx="94476" formatCode="0.00E+00">
                  <c:v>4.9200000000000003E-4</c:v>
                </c:pt>
                <c:pt idx="94477" formatCode="0.00E+00">
                  <c:v>4.9200000000000003E-4</c:v>
                </c:pt>
                <c:pt idx="94478" formatCode="0.00E+00">
                  <c:v>4.9200000000000003E-4</c:v>
                </c:pt>
                <c:pt idx="94479" formatCode="0.00E+00">
                  <c:v>4.9200000000000003E-4</c:v>
                </c:pt>
                <c:pt idx="94480" formatCode="0.00E+00">
                  <c:v>4.9200000000000003E-4</c:v>
                </c:pt>
                <c:pt idx="94481" formatCode="0.00E+00">
                  <c:v>4.9200000000000003E-4</c:v>
                </c:pt>
                <c:pt idx="94482" formatCode="0.00E+00">
                  <c:v>4.9200000000000003E-4</c:v>
                </c:pt>
                <c:pt idx="94483" formatCode="0.00E+00">
                  <c:v>4.9200000000000003E-4</c:v>
                </c:pt>
                <c:pt idx="94484" formatCode="0.00E+00">
                  <c:v>4.9200000000000003E-4</c:v>
                </c:pt>
                <c:pt idx="94485" formatCode="0.00E+00">
                  <c:v>4.9200000000000003E-4</c:v>
                </c:pt>
                <c:pt idx="94486" formatCode="0.00E+00">
                  <c:v>4.9200000000000003E-4</c:v>
                </c:pt>
                <c:pt idx="94487" formatCode="0.00E+00">
                  <c:v>4.9200000000000003E-4</c:v>
                </c:pt>
                <c:pt idx="94488" formatCode="0.00E+00">
                  <c:v>4.9200000000000003E-4</c:v>
                </c:pt>
                <c:pt idx="94489" formatCode="0.00E+00">
                  <c:v>4.9200000000000003E-4</c:v>
                </c:pt>
                <c:pt idx="94490" formatCode="0.00E+00">
                  <c:v>4.9200000000000003E-4</c:v>
                </c:pt>
                <c:pt idx="94491" formatCode="0.00E+00">
                  <c:v>4.9200000000000003E-4</c:v>
                </c:pt>
                <c:pt idx="94492" formatCode="0.00E+00">
                  <c:v>4.9200000000000003E-4</c:v>
                </c:pt>
                <c:pt idx="94493" formatCode="0.00E+00">
                  <c:v>4.9200000000000003E-4</c:v>
                </c:pt>
                <c:pt idx="94494" formatCode="0.00E+00">
                  <c:v>4.9200000000000003E-4</c:v>
                </c:pt>
                <c:pt idx="94495" formatCode="0.00E+00">
                  <c:v>4.9200000000000003E-4</c:v>
                </c:pt>
                <c:pt idx="94496" formatCode="0.00E+00">
                  <c:v>4.9200000000000003E-4</c:v>
                </c:pt>
                <c:pt idx="94497" formatCode="0.00E+00">
                  <c:v>4.9200000000000003E-4</c:v>
                </c:pt>
                <c:pt idx="94498" formatCode="0.00E+00">
                  <c:v>4.9200000000000003E-4</c:v>
                </c:pt>
                <c:pt idx="94499" formatCode="0.00E+00">
                  <c:v>4.9200000000000003E-4</c:v>
                </c:pt>
                <c:pt idx="94500" formatCode="0.00E+00">
                  <c:v>4.9200000000000003E-4</c:v>
                </c:pt>
                <c:pt idx="94501" formatCode="0.00E+00">
                  <c:v>4.9200000000000003E-4</c:v>
                </c:pt>
                <c:pt idx="94502" formatCode="0.00E+00">
                  <c:v>4.9200000000000003E-4</c:v>
                </c:pt>
                <c:pt idx="94503" formatCode="0.00E+00">
                  <c:v>4.9200000000000003E-4</c:v>
                </c:pt>
                <c:pt idx="94504" formatCode="0.00E+00">
                  <c:v>4.9200000000000003E-4</c:v>
                </c:pt>
                <c:pt idx="94505" formatCode="0.00E+00">
                  <c:v>4.9200000000000003E-4</c:v>
                </c:pt>
                <c:pt idx="94506" formatCode="0.00E+00">
                  <c:v>4.9200000000000003E-4</c:v>
                </c:pt>
                <c:pt idx="94507" formatCode="0.00E+00">
                  <c:v>4.9200000000000003E-4</c:v>
                </c:pt>
                <c:pt idx="94508" formatCode="0.00E+00">
                  <c:v>4.9200000000000003E-4</c:v>
                </c:pt>
                <c:pt idx="94509" formatCode="0.00E+00">
                  <c:v>4.9200000000000003E-4</c:v>
                </c:pt>
                <c:pt idx="94510" formatCode="0.00E+00">
                  <c:v>4.9200000000000003E-4</c:v>
                </c:pt>
                <c:pt idx="94511" formatCode="0.00E+00">
                  <c:v>4.9200000000000003E-4</c:v>
                </c:pt>
                <c:pt idx="94512" formatCode="0.00E+00">
                  <c:v>4.9200000000000003E-4</c:v>
                </c:pt>
                <c:pt idx="94513" formatCode="0.00E+00">
                  <c:v>4.9200000000000003E-4</c:v>
                </c:pt>
                <c:pt idx="94514" formatCode="0.00E+00">
                  <c:v>4.9200000000000003E-4</c:v>
                </c:pt>
                <c:pt idx="94515" formatCode="0.00E+00">
                  <c:v>4.9200000000000003E-4</c:v>
                </c:pt>
                <c:pt idx="94516" formatCode="0.00E+00">
                  <c:v>4.9200000000000003E-4</c:v>
                </c:pt>
                <c:pt idx="94517" formatCode="0.00E+00">
                  <c:v>4.9200000000000003E-4</c:v>
                </c:pt>
                <c:pt idx="94518" formatCode="0.00E+00">
                  <c:v>4.9200000000000003E-4</c:v>
                </c:pt>
                <c:pt idx="94519" formatCode="0.00E+00">
                  <c:v>4.9200000000000003E-4</c:v>
                </c:pt>
                <c:pt idx="94520" formatCode="0.00E+00">
                  <c:v>4.9200000000000003E-4</c:v>
                </c:pt>
                <c:pt idx="94521" formatCode="0.00E+00">
                  <c:v>4.9200000000000003E-4</c:v>
                </c:pt>
                <c:pt idx="94522" formatCode="0.00E+00">
                  <c:v>4.9200000000000003E-4</c:v>
                </c:pt>
                <c:pt idx="94523" formatCode="0.00E+00">
                  <c:v>4.9200000000000003E-4</c:v>
                </c:pt>
                <c:pt idx="94524" formatCode="0.00E+00">
                  <c:v>4.9200000000000003E-4</c:v>
                </c:pt>
                <c:pt idx="94525" formatCode="0.00E+00">
                  <c:v>4.9200000000000003E-4</c:v>
                </c:pt>
                <c:pt idx="94526" formatCode="0.00E+00">
                  <c:v>4.9200000000000003E-4</c:v>
                </c:pt>
                <c:pt idx="94527" formatCode="0.00E+00">
                  <c:v>4.9200000000000003E-4</c:v>
                </c:pt>
                <c:pt idx="94528" formatCode="0.00E+00">
                  <c:v>4.9200000000000003E-4</c:v>
                </c:pt>
                <c:pt idx="94529" formatCode="0.00E+00">
                  <c:v>4.9200000000000003E-4</c:v>
                </c:pt>
                <c:pt idx="94530" formatCode="0.00E+00">
                  <c:v>4.9200000000000003E-4</c:v>
                </c:pt>
                <c:pt idx="94531" formatCode="0.00E+00">
                  <c:v>4.9200000000000003E-4</c:v>
                </c:pt>
                <c:pt idx="94532" formatCode="0.00E+00">
                  <c:v>4.9200000000000003E-4</c:v>
                </c:pt>
                <c:pt idx="94533" formatCode="0.00E+00">
                  <c:v>4.9200000000000003E-4</c:v>
                </c:pt>
                <c:pt idx="94534" formatCode="0.00E+00">
                  <c:v>4.9200000000000003E-4</c:v>
                </c:pt>
                <c:pt idx="94535" formatCode="0.00E+00">
                  <c:v>4.9200000000000003E-4</c:v>
                </c:pt>
                <c:pt idx="94536" formatCode="0.00E+00">
                  <c:v>4.9200000000000003E-4</c:v>
                </c:pt>
                <c:pt idx="94537" formatCode="0.00E+00">
                  <c:v>4.9100000000000001E-4</c:v>
                </c:pt>
                <c:pt idx="94538" formatCode="0.00E+00">
                  <c:v>4.9100000000000001E-4</c:v>
                </c:pt>
                <c:pt idx="94539" formatCode="0.00E+00">
                  <c:v>4.9200000000000003E-4</c:v>
                </c:pt>
                <c:pt idx="94540" formatCode="0.00E+00">
                  <c:v>4.9100000000000001E-4</c:v>
                </c:pt>
                <c:pt idx="94541" formatCode="0.00E+00">
                  <c:v>4.9200000000000003E-4</c:v>
                </c:pt>
                <c:pt idx="94542" formatCode="0.00E+00">
                  <c:v>4.9100000000000001E-4</c:v>
                </c:pt>
                <c:pt idx="94543" formatCode="0.00E+00">
                  <c:v>4.9100000000000001E-4</c:v>
                </c:pt>
                <c:pt idx="94544" formatCode="0.00E+00">
                  <c:v>4.9200000000000003E-4</c:v>
                </c:pt>
                <c:pt idx="94545" formatCode="0.00E+00">
                  <c:v>4.9100000000000001E-4</c:v>
                </c:pt>
                <c:pt idx="94546" formatCode="0.00E+00">
                  <c:v>4.9100000000000001E-4</c:v>
                </c:pt>
                <c:pt idx="94547" formatCode="0.00E+00">
                  <c:v>4.9100000000000001E-4</c:v>
                </c:pt>
                <c:pt idx="94548" formatCode="0.00E+00">
                  <c:v>4.9100000000000001E-4</c:v>
                </c:pt>
                <c:pt idx="94549" formatCode="0.00E+00">
                  <c:v>4.9200000000000003E-4</c:v>
                </c:pt>
                <c:pt idx="94550" formatCode="0.00E+00">
                  <c:v>4.9100000000000001E-4</c:v>
                </c:pt>
                <c:pt idx="94551" formatCode="0.00E+00">
                  <c:v>4.9100000000000001E-4</c:v>
                </c:pt>
                <c:pt idx="94552" formatCode="0.00E+00">
                  <c:v>4.9100000000000001E-4</c:v>
                </c:pt>
                <c:pt idx="94553" formatCode="0.00E+00">
                  <c:v>4.9100000000000001E-4</c:v>
                </c:pt>
                <c:pt idx="94554" formatCode="0.00E+00">
                  <c:v>4.9100000000000001E-4</c:v>
                </c:pt>
                <c:pt idx="94555" formatCode="0.00E+00">
                  <c:v>4.9100000000000001E-4</c:v>
                </c:pt>
                <c:pt idx="94556" formatCode="0.00E+00">
                  <c:v>4.9100000000000001E-4</c:v>
                </c:pt>
                <c:pt idx="94557" formatCode="0.00E+00">
                  <c:v>4.9100000000000001E-4</c:v>
                </c:pt>
                <c:pt idx="94558" formatCode="0.00E+00">
                  <c:v>4.9100000000000001E-4</c:v>
                </c:pt>
                <c:pt idx="94559" formatCode="0.00E+00">
                  <c:v>4.9100000000000001E-4</c:v>
                </c:pt>
                <c:pt idx="94560" formatCode="0.00E+00">
                  <c:v>4.9100000000000001E-4</c:v>
                </c:pt>
                <c:pt idx="94561" formatCode="0.00E+00">
                  <c:v>4.9100000000000001E-4</c:v>
                </c:pt>
                <c:pt idx="94562" formatCode="0.00E+00">
                  <c:v>4.9100000000000001E-4</c:v>
                </c:pt>
                <c:pt idx="94563" formatCode="0.00E+00">
                  <c:v>4.9100000000000001E-4</c:v>
                </c:pt>
                <c:pt idx="94564" formatCode="0.00E+00">
                  <c:v>4.9100000000000001E-4</c:v>
                </c:pt>
                <c:pt idx="94565" formatCode="0.00E+00">
                  <c:v>4.9100000000000001E-4</c:v>
                </c:pt>
                <c:pt idx="94566" formatCode="0.00E+00">
                  <c:v>4.9100000000000001E-4</c:v>
                </c:pt>
                <c:pt idx="94567" formatCode="0.00E+00">
                  <c:v>4.9100000000000001E-4</c:v>
                </c:pt>
                <c:pt idx="94568" formatCode="0.00E+00">
                  <c:v>4.9100000000000001E-4</c:v>
                </c:pt>
                <c:pt idx="94569" formatCode="0.00E+00">
                  <c:v>4.9100000000000001E-4</c:v>
                </c:pt>
                <c:pt idx="94570" formatCode="0.00E+00">
                  <c:v>4.9100000000000001E-4</c:v>
                </c:pt>
                <c:pt idx="94571" formatCode="0.00E+00">
                  <c:v>4.9100000000000001E-4</c:v>
                </c:pt>
                <c:pt idx="94572" formatCode="0.00E+00">
                  <c:v>4.9100000000000001E-4</c:v>
                </c:pt>
                <c:pt idx="94573" formatCode="0.00E+00">
                  <c:v>4.9100000000000001E-4</c:v>
                </c:pt>
                <c:pt idx="94574" formatCode="0.00E+00">
                  <c:v>4.9100000000000001E-4</c:v>
                </c:pt>
                <c:pt idx="94575" formatCode="0.00E+00">
                  <c:v>4.9100000000000001E-4</c:v>
                </c:pt>
                <c:pt idx="94576" formatCode="0.00E+00">
                  <c:v>4.9100000000000001E-4</c:v>
                </c:pt>
                <c:pt idx="94577" formatCode="0.00E+00">
                  <c:v>4.9100000000000001E-4</c:v>
                </c:pt>
                <c:pt idx="94578" formatCode="0.00E+00">
                  <c:v>4.9100000000000001E-4</c:v>
                </c:pt>
                <c:pt idx="94579" formatCode="0.00E+00">
                  <c:v>4.9100000000000001E-4</c:v>
                </c:pt>
                <c:pt idx="94580" formatCode="0.00E+00">
                  <c:v>4.9100000000000001E-4</c:v>
                </c:pt>
                <c:pt idx="94581" formatCode="0.00E+00">
                  <c:v>4.9100000000000001E-4</c:v>
                </c:pt>
                <c:pt idx="94582" formatCode="0.00E+00">
                  <c:v>4.9100000000000001E-4</c:v>
                </c:pt>
                <c:pt idx="94583" formatCode="0.00E+00">
                  <c:v>4.9100000000000001E-4</c:v>
                </c:pt>
                <c:pt idx="94584" formatCode="0.00E+00">
                  <c:v>4.9100000000000001E-4</c:v>
                </c:pt>
                <c:pt idx="94585" formatCode="0.00E+00">
                  <c:v>4.9100000000000001E-4</c:v>
                </c:pt>
                <c:pt idx="94586" formatCode="0.00E+00">
                  <c:v>4.9100000000000001E-4</c:v>
                </c:pt>
                <c:pt idx="94587" formatCode="0.00E+00">
                  <c:v>4.9100000000000001E-4</c:v>
                </c:pt>
                <c:pt idx="94588" formatCode="0.00E+00">
                  <c:v>4.9100000000000001E-4</c:v>
                </c:pt>
                <c:pt idx="94589" formatCode="0.00E+00">
                  <c:v>4.9100000000000001E-4</c:v>
                </c:pt>
                <c:pt idx="94590" formatCode="0.00E+00">
                  <c:v>4.9100000000000001E-4</c:v>
                </c:pt>
                <c:pt idx="94591" formatCode="0.00E+00">
                  <c:v>4.9100000000000001E-4</c:v>
                </c:pt>
                <c:pt idx="94592" formatCode="0.00E+00">
                  <c:v>4.9100000000000001E-4</c:v>
                </c:pt>
                <c:pt idx="94593" formatCode="0.00E+00">
                  <c:v>4.9100000000000001E-4</c:v>
                </c:pt>
                <c:pt idx="94594" formatCode="0.00E+00">
                  <c:v>4.9100000000000001E-4</c:v>
                </c:pt>
                <c:pt idx="94595" formatCode="0.00E+00">
                  <c:v>4.8999999999999998E-4</c:v>
                </c:pt>
                <c:pt idx="94596" formatCode="0.00E+00">
                  <c:v>4.9100000000000001E-4</c:v>
                </c:pt>
                <c:pt idx="94597" formatCode="0.00E+00">
                  <c:v>4.9100000000000001E-4</c:v>
                </c:pt>
                <c:pt idx="94598" formatCode="0.00E+00">
                  <c:v>4.9100000000000001E-4</c:v>
                </c:pt>
                <c:pt idx="94599" formatCode="0.00E+00">
                  <c:v>4.9100000000000001E-4</c:v>
                </c:pt>
                <c:pt idx="94600" formatCode="0.00E+00">
                  <c:v>4.9100000000000001E-4</c:v>
                </c:pt>
                <c:pt idx="94601" formatCode="0.00E+00">
                  <c:v>4.9100000000000001E-4</c:v>
                </c:pt>
                <c:pt idx="94602" formatCode="0.00E+00">
                  <c:v>4.8999999999999998E-4</c:v>
                </c:pt>
                <c:pt idx="94603" formatCode="0.00E+00">
                  <c:v>4.9100000000000001E-4</c:v>
                </c:pt>
                <c:pt idx="94604" formatCode="0.00E+00">
                  <c:v>4.9100000000000001E-4</c:v>
                </c:pt>
                <c:pt idx="94605" formatCode="0.00E+00">
                  <c:v>4.9100000000000001E-4</c:v>
                </c:pt>
                <c:pt idx="94606" formatCode="0.00E+00">
                  <c:v>4.8999999999999998E-4</c:v>
                </c:pt>
                <c:pt idx="94607" formatCode="0.00E+00">
                  <c:v>4.8999999999999998E-4</c:v>
                </c:pt>
                <c:pt idx="94608" formatCode="0.00E+00">
                  <c:v>4.9100000000000001E-4</c:v>
                </c:pt>
                <c:pt idx="94609" formatCode="0.00E+00">
                  <c:v>4.8999999999999998E-4</c:v>
                </c:pt>
                <c:pt idx="94610" formatCode="0.00E+00">
                  <c:v>4.8999999999999998E-4</c:v>
                </c:pt>
                <c:pt idx="94611" formatCode="0.00E+00">
                  <c:v>4.9100000000000001E-4</c:v>
                </c:pt>
                <c:pt idx="94612" formatCode="0.00E+00">
                  <c:v>4.9100000000000001E-4</c:v>
                </c:pt>
                <c:pt idx="94613" formatCode="0.00E+00">
                  <c:v>4.8999999999999998E-4</c:v>
                </c:pt>
                <c:pt idx="94614" formatCode="0.00E+00">
                  <c:v>4.8999999999999998E-4</c:v>
                </c:pt>
                <c:pt idx="94615" formatCode="0.00E+00">
                  <c:v>4.8999999999999998E-4</c:v>
                </c:pt>
                <c:pt idx="94616" formatCode="0.00E+00">
                  <c:v>4.8999999999999998E-4</c:v>
                </c:pt>
                <c:pt idx="94617" formatCode="0.00E+00">
                  <c:v>4.8999999999999998E-4</c:v>
                </c:pt>
                <c:pt idx="94618" formatCode="0.00E+00">
                  <c:v>4.8999999999999998E-4</c:v>
                </c:pt>
                <c:pt idx="94619" formatCode="0.00E+00">
                  <c:v>4.8999999999999998E-4</c:v>
                </c:pt>
                <c:pt idx="94620" formatCode="0.00E+00">
                  <c:v>4.8999999999999998E-4</c:v>
                </c:pt>
                <c:pt idx="94621" formatCode="0.00E+00">
                  <c:v>4.8999999999999998E-4</c:v>
                </c:pt>
                <c:pt idx="94622" formatCode="0.00E+00">
                  <c:v>4.8999999999999998E-4</c:v>
                </c:pt>
                <c:pt idx="94623" formatCode="0.00E+00">
                  <c:v>4.8999999999999998E-4</c:v>
                </c:pt>
                <c:pt idx="94624" formatCode="0.00E+00">
                  <c:v>4.8999999999999998E-4</c:v>
                </c:pt>
                <c:pt idx="94625" formatCode="0.00E+00">
                  <c:v>4.8999999999999998E-4</c:v>
                </c:pt>
                <c:pt idx="94626" formatCode="0.00E+00">
                  <c:v>4.8999999999999998E-4</c:v>
                </c:pt>
                <c:pt idx="94627" formatCode="0.00E+00">
                  <c:v>4.8999999999999998E-4</c:v>
                </c:pt>
                <c:pt idx="94628" formatCode="0.00E+00">
                  <c:v>4.8999999999999998E-4</c:v>
                </c:pt>
                <c:pt idx="94629" formatCode="0.00E+00">
                  <c:v>4.8999999999999998E-4</c:v>
                </c:pt>
                <c:pt idx="94630" formatCode="0.00E+00">
                  <c:v>4.8999999999999998E-4</c:v>
                </c:pt>
                <c:pt idx="94631" formatCode="0.00E+00">
                  <c:v>4.8999999999999998E-4</c:v>
                </c:pt>
                <c:pt idx="94632" formatCode="0.00E+00">
                  <c:v>4.8999999999999998E-4</c:v>
                </c:pt>
                <c:pt idx="94633" formatCode="0.00E+00">
                  <c:v>4.8999999999999998E-4</c:v>
                </c:pt>
                <c:pt idx="94634" formatCode="0.00E+00">
                  <c:v>4.8999999999999998E-4</c:v>
                </c:pt>
                <c:pt idx="94635" formatCode="0.00E+00">
                  <c:v>4.8999999999999998E-4</c:v>
                </c:pt>
                <c:pt idx="94636" formatCode="0.00E+00">
                  <c:v>4.8999999999999998E-4</c:v>
                </c:pt>
                <c:pt idx="94637" formatCode="0.00E+00">
                  <c:v>4.8999999999999998E-4</c:v>
                </c:pt>
                <c:pt idx="94638" formatCode="0.00E+00">
                  <c:v>4.8999999999999998E-4</c:v>
                </c:pt>
                <c:pt idx="94639" formatCode="0.00E+00">
                  <c:v>4.8999999999999998E-4</c:v>
                </c:pt>
                <c:pt idx="94640" formatCode="0.00E+00">
                  <c:v>4.8999999999999998E-4</c:v>
                </c:pt>
                <c:pt idx="94641" formatCode="0.00E+00">
                  <c:v>4.8999999999999998E-4</c:v>
                </c:pt>
                <c:pt idx="94642" formatCode="0.00E+00">
                  <c:v>4.8999999999999998E-4</c:v>
                </c:pt>
                <c:pt idx="94643" formatCode="0.00E+00">
                  <c:v>4.8999999999999998E-4</c:v>
                </c:pt>
                <c:pt idx="94644" formatCode="0.00E+00">
                  <c:v>4.8999999999999998E-4</c:v>
                </c:pt>
                <c:pt idx="94645" formatCode="0.00E+00">
                  <c:v>4.8999999999999998E-4</c:v>
                </c:pt>
                <c:pt idx="94646" formatCode="0.00E+00">
                  <c:v>4.8999999999999998E-4</c:v>
                </c:pt>
                <c:pt idx="94647" formatCode="0.00E+00">
                  <c:v>4.8999999999999998E-4</c:v>
                </c:pt>
                <c:pt idx="94648" formatCode="0.00E+00">
                  <c:v>4.8999999999999998E-4</c:v>
                </c:pt>
                <c:pt idx="94649" formatCode="0.00E+00">
                  <c:v>4.8999999999999998E-4</c:v>
                </c:pt>
                <c:pt idx="94650" formatCode="0.00E+00">
                  <c:v>4.8999999999999998E-4</c:v>
                </c:pt>
                <c:pt idx="94651" formatCode="0.00E+00">
                  <c:v>4.8999999999999998E-4</c:v>
                </c:pt>
                <c:pt idx="94652" formatCode="0.00E+00">
                  <c:v>4.8999999999999998E-4</c:v>
                </c:pt>
                <c:pt idx="94653" formatCode="0.00E+00">
                  <c:v>4.8999999999999998E-4</c:v>
                </c:pt>
                <c:pt idx="94654" formatCode="0.00E+00">
                  <c:v>4.8999999999999998E-4</c:v>
                </c:pt>
                <c:pt idx="94655" formatCode="0.00E+00">
                  <c:v>4.8999999999999998E-4</c:v>
                </c:pt>
                <c:pt idx="94656" formatCode="0.00E+00">
                  <c:v>4.8999999999999998E-4</c:v>
                </c:pt>
                <c:pt idx="94657" formatCode="0.00E+00">
                  <c:v>4.8999999999999998E-4</c:v>
                </c:pt>
                <c:pt idx="94658" formatCode="0.00E+00">
                  <c:v>4.8999999999999998E-4</c:v>
                </c:pt>
                <c:pt idx="94659" formatCode="0.00E+00">
                  <c:v>4.8999999999999998E-4</c:v>
                </c:pt>
                <c:pt idx="94660" formatCode="0.00E+00">
                  <c:v>4.8999999999999998E-4</c:v>
                </c:pt>
                <c:pt idx="94661" formatCode="0.00E+00">
                  <c:v>4.8999999999999998E-4</c:v>
                </c:pt>
                <c:pt idx="94662" formatCode="0.00E+00">
                  <c:v>4.8999999999999998E-4</c:v>
                </c:pt>
                <c:pt idx="94663" formatCode="0.00E+00">
                  <c:v>4.8999999999999998E-4</c:v>
                </c:pt>
                <c:pt idx="94664" formatCode="0.00E+00">
                  <c:v>4.8999999999999998E-4</c:v>
                </c:pt>
                <c:pt idx="94665" formatCode="0.00E+00">
                  <c:v>4.8999999999999998E-4</c:v>
                </c:pt>
                <c:pt idx="94666" formatCode="0.00E+00">
                  <c:v>4.8999999999999998E-4</c:v>
                </c:pt>
                <c:pt idx="94667" formatCode="0.00E+00">
                  <c:v>4.8999999999999998E-4</c:v>
                </c:pt>
                <c:pt idx="94668" formatCode="0.00E+00">
                  <c:v>4.8999999999999998E-4</c:v>
                </c:pt>
                <c:pt idx="94669" formatCode="0.00E+00">
                  <c:v>4.8999999999999998E-4</c:v>
                </c:pt>
                <c:pt idx="94670" formatCode="0.00E+00">
                  <c:v>4.8999999999999998E-4</c:v>
                </c:pt>
                <c:pt idx="94671" formatCode="0.00E+00">
                  <c:v>4.8999999999999998E-4</c:v>
                </c:pt>
                <c:pt idx="94672" formatCode="0.00E+00">
                  <c:v>4.8999999999999998E-4</c:v>
                </c:pt>
                <c:pt idx="94673" formatCode="0.00E+00">
                  <c:v>4.8999999999999998E-4</c:v>
                </c:pt>
                <c:pt idx="94674" formatCode="0.00E+00">
                  <c:v>4.8899999999999996E-4</c:v>
                </c:pt>
                <c:pt idx="94675" formatCode="0.00E+00">
                  <c:v>4.8899999999999996E-4</c:v>
                </c:pt>
                <c:pt idx="94676" formatCode="0.00E+00">
                  <c:v>4.8999999999999998E-4</c:v>
                </c:pt>
                <c:pt idx="94677" formatCode="0.00E+00">
                  <c:v>4.8999999999999998E-4</c:v>
                </c:pt>
                <c:pt idx="94678" formatCode="0.00E+00">
                  <c:v>4.8899999999999996E-4</c:v>
                </c:pt>
                <c:pt idx="94679" formatCode="0.00E+00">
                  <c:v>4.8999999999999998E-4</c:v>
                </c:pt>
                <c:pt idx="94680" formatCode="0.00E+00">
                  <c:v>4.8999999999999998E-4</c:v>
                </c:pt>
                <c:pt idx="94681" formatCode="0.00E+00">
                  <c:v>4.8899999999999996E-4</c:v>
                </c:pt>
                <c:pt idx="94682" formatCode="0.00E+00">
                  <c:v>4.8999999999999998E-4</c:v>
                </c:pt>
                <c:pt idx="94683" formatCode="0.00E+00">
                  <c:v>4.8999999999999998E-4</c:v>
                </c:pt>
                <c:pt idx="94684" formatCode="0.00E+00">
                  <c:v>4.8899999999999996E-4</c:v>
                </c:pt>
                <c:pt idx="94685" formatCode="0.00E+00">
                  <c:v>4.8999999999999998E-4</c:v>
                </c:pt>
                <c:pt idx="94686" formatCode="0.00E+00">
                  <c:v>4.8999999999999998E-4</c:v>
                </c:pt>
                <c:pt idx="94687" formatCode="0.00E+00">
                  <c:v>4.8899999999999996E-4</c:v>
                </c:pt>
                <c:pt idx="94688" formatCode="0.00E+00">
                  <c:v>4.8899999999999996E-4</c:v>
                </c:pt>
                <c:pt idx="94689" formatCode="0.00E+00">
                  <c:v>4.8899999999999996E-4</c:v>
                </c:pt>
                <c:pt idx="94690" formatCode="0.00E+00">
                  <c:v>4.8899999999999996E-4</c:v>
                </c:pt>
                <c:pt idx="94691" formatCode="0.00E+00">
                  <c:v>4.8899999999999996E-4</c:v>
                </c:pt>
                <c:pt idx="94692" formatCode="0.00E+00">
                  <c:v>4.8899999999999996E-4</c:v>
                </c:pt>
                <c:pt idx="94693" formatCode="0.00E+00">
                  <c:v>4.8899999999999996E-4</c:v>
                </c:pt>
                <c:pt idx="94694" formatCode="0.00E+00">
                  <c:v>4.8899999999999996E-4</c:v>
                </c:pt>
                <c:pt idx="94695" formatCode="0.00E+00">
                  <c:v>4.8899999999999996E-4</c:v>
                </c:pt>
                <c:pt idx="94696" formatCode="0.00E+00">
                  <c:v>4.8899999999999996E-4</c:v>
                </c:pt>
                <c:pt idx="94697" formatCode="0.00E+00">
                  <c:v>4.8899999999999996E-4</c:v>
                </c:pt>
                <c:pt idx="94698" formatCode="0.00E+00">
                  <c:v>4.8899999999999996E-4</c:v>
                </c:pt>
                <c:pt idx="94699" formatCode="0.00E+00">
                  <c:v>4.8899999999999996E-4</c:v>
                </c:pt>
                <c:pt idx="94700" formatCode="0.00E+00">
                  <c:v>4.8899999999999996E-4</c:v>
                </c:pt>
                <c:pt idx="94701" formatCode="0.00E+00">
                  <c:v>4.8899999999999996E-4</c:v>
                </c:pt>
                <c:pt idx="94702" formatCode="0.00E+00">
                  <c:v>4.8899999999999996E-4</c:v>
                </c:pt>
                <c:pt idx="94703" formatCode="0.00E+00">
                  <c:v>4.8899999999999996E-4</c:v>
                </c:pt>
                <c:pt idx="94704" formatCode="0.00E+00">
                  <c:v>4.8899999999999996E-4</c:v>
                </c:pt>
                <c:pt idx="94705" formatCode="0.00E+00">
                  <c:v>4.8899999999999996E-4</c:v>
                </c:pt>
                <c:pt idx="94706" formatCode="0.00E+00">
                  <c:v>4.8899999999999996E-4</c:v>
                </c:pt>
                <c:pt idx="94707" formatCode="0.00E+00">
                  <c:v>4.8899999999999996E-4</c:v>
                </c:pt>
                <c:pt idx="94708" formatCode="0.00E+00">
                  <c:v>4.8899999999999996E-4</c:v>
                </c:pt>
                <c:pt idx="94709" formatCode="0.00E+00">
                  <c:v>4.8899999999999996E-4</c:v>
                </c:pt>
                <c:pt idx="94710" formatCode="0.00E+00">
                  <c:v>4.8899999999999996E-4</c:v>
                </c:pt>
                <c:pt idx="94711" formatCode="0.00E+00">
                  <c:v>4.8899999999999996E-4</c:v>
                </c:pt>
                <c:pt idx="94712" formatCode="0.00E+00">
                  <c:v>4.8899999999999996E-4</c:v>
                </c:pt>
                <c:pt idx="94713" formatCode="0.00E+00">
                  <c:v>4.8899999999999996E-4</c:v>
                </c:pt>
                <c:pt idx="94714" formatCode="0.00E+00">
                  <c:v>4.8899999999999996E-4</c:v>
                </c:pt>
                <c:pt idx="94715" formatCode="0.00E+00">
                  <c:v>4.8899999999999996E-4</c:v>
                </c:pt>
                <c:pt idx="94716" formatCode="0.00E+00">
                  <c:v>4.8899999999999996E-4</c:v>
                </c:pt>
                <c:pt idx="94717" formatCode="0.00E+00">
                  <c:v>4.8899999999999996E-4</c:v>
                </c:pt>
                <c:pt idx="94718" formatCode="0.00E+00">
                  <c:v>4.8899999999999996E-4</c:v>
                </c:pt>
                <c:pt idx="94719" formatCode="0.00E+00">
                  <c:v>4.8899999999999996E-4</c:v>
                </c:pt>
                <c:pt idx="94720" formatCode="0.00E+00">
                  <c:v>4.8899999999999996E-4</c:v>
                </c:pt>
                <c:pt idx="94721" formatCode="0.00E+00">
                  <c:v>4.8899999999999996E-4</c:v>
                </c:pt>
                <c:pt idx="94722" formatCode="0.00E+00">
                  <c:v>4.8899999999999996E-4</c:v>
                </c:pt>
                <c:pt idx="94723" formatCode="0.00E+00">
                  <c:v>4.8899999999999996E-4</c:v>
                </c:pt>
                <c:pt idx="94724" formatCode="0.00E+00">
                  <c:v>4.8899999999999996E-4</c:v>
                </c:pt>
                <c:pt idx="94725" formatCode="0.00E+00">
                  <c:v>4.8899999999999996E-4</c:v>
                </c:pt>
                <c:pt idx="94726" formatCode="0.00E+00">
                  <c:v>4.8899999999999996E-4</c:v>
                </c:pt>
                <c:pt idx="94727" formatCode="0.00E+00">
                  <c:v>4.8899999999999996E-4</c:v>
                </c:pt>
                <c:pt idx="94728" formatCode="0.00E+00">
                  <c:v>4.8899999999999996E-4</c:v>
                </c:pt>
                <c:pt idx="94729" formatCode="0.00E+00">
                  <c:v>4.8899999999999996E-4</c:v>
                </c:pt>
                <c:pt idx="94730" formatCode="0.00E+00">
                  <c:v>4.8899999999999996E-4</c:v>
                </c:pt>
                <c:pt idx="94731" formatCode="0.00E+00">
                  <c:v>4.8899999999999996E-4</c:v>
                </c:pt>
                <c:pt idx="94732" formatCode="0.00E+00">
                  <c:v>4.8899999999999996E-4</c:v>
                </c:pt>
                <c:pt idx="94733" formatCode="0.00E+00">
                  <c:v>4.8899999999999996E-4</c:v>
                </c:pt>
                <c:pt idx="94734" formatCode="0.00E+00">
                  <c:v>4.8899999999999996E-4</c:v>
                </c:pt>
                <c:pt idx="94735" formatCode="0.00E+00">
                  <c:v>4.8899999999999996E-4</c:v>
                </c:pt>
                <c:pt idx="94736" formatCode="0.00E+00">
                  <c:v>4.8899999999999996E-4</c:v>
                </c:pt>
                <c:pt idx="94737" formatCode="0.00E+00">
                  <c:v>4.8899999999999996E-4</c:v>
                </c:pt>
                <c:pt idx="94738" formatCode="0.00E+00">
                  <c:v>4.8899999999999996E-4</c:v>
                </c:pt>
                <c:pt idx="94739" formatCode="0.00E+00">
                  <c:v>4.8899999999999996E-4</c:v>
                </c:pt>
                <c:pt idx="94740" formatCode="0.00E+00">
                  <c:v>4.8899999999999996E-4</c:v>
                </c:pt>
                <c:pt idx="94741" formatCode="0.00E+00">
                  <c:v>4.8899999999999996E-4</c:v>
                </c:pt>
                <c:pt idx="94742" formatCode="0.00E+00">
                  <c:v>4.8899999999999996E-4</c:v>
                </c:pt>
                <c:pt idx="94743" formatCode="0.00E+00">
                  <c:v>4.8899999999999996E-4</c:v>
                </c:pt>
                <c:pt idx="94744" formatCode="0.00E+00">
                  <c:v>4.8899999999999996E-4</c:v>
                </c:pt>
                <c:pt idx="94745" formatCode="0.00E+00">
                  <c:v>4.8899999999999996E-4</c:v>
                </c:pt>
                <c:pt idx="94746" formatCode="0.00E+00">
                  <c:v>4.8899999999999996E-4</c:v>
                </c:pt>
                <c:pt idx="94747" formatCode="0.00E+00">
                  <c:v>4.8899999999999996E-4</c:v>
                </c:pt>
                <c:pt idx="94748" formatCode="0.00E+00">
                  <c:v>4.8899999999999996E-4</c:v>
                </c:pt>
                <c:pt idx="94749" formatCode="0.00E+00">
                  <c:v>4.8899999999999996E-4</c:v>
                </c:pt>
                <c:pt idx="94750" formatCode="0.00E+00">
                  <c:v>4.8799999999999999E-4</c:v>
                </c:pt>
                <c:pt idx="94751" formatCode="0.00E+00">
                  <c:v>4.8799999999999999E-4</c:v>
                </c:pt>
                <c:pt idx="94752" formatCode="0.00E+00">
                  <c:v>4.8799999999999999E-4</c:v>
                </c:pt>
                <c:pt idx="94753" formatCode="0.00E+00">
                  <c:v>4.8899999999999996E-4</c:v>
                </c:pt>
                <c:pt idx="94754" formatCode="0.00E+00">
                  <c:v>4.8899999999999996E-4</c:v>
                </c:pt>
                <c:pt idx="94755" formatCode="0.00E+00">
                  <c:v>4.8799999999999999E-4</c:v>
                </c:pt>
                <c:pt idx="94756" formatCode="0.00E+00">
                  <c:v>4.8799999999999999E-4</c:v>
                </c:pt>
                <c:pt idx="94757" formatCode="0.00E+00">
                  <c:v>4.8799999999999999E-4</c:v>
                </c:pt>
                <c:pt idx="94758" formatCode="0.00E+00">
                  <c:v>4.8799999999999999E-4</c:v>
                </c:pt>
                <c:pt idx="94759" formatCode="0.00E+00">
                  <c:v>4.8799999999999999E-4</c:v>
                </c:pt>
                <c:pt idx="94760" formatCode="0.00E+00">
                  <c:v>4.8799999999999999E-4</c:v>
                </c:pt>
                <c:pt idx="94761" formatCode="0.00E+00">
                  <c:v>4.8799999999999999E-4</c:v>
                </c:pt>
                <c:pt idx="94762" formatCode="0.00E+00">
                  <c:v>4.8799999999999999E-4</c:v>
                </c:pt>
                <c:pt idx="94763" formatCode="0.00E+00">
                  <c:v>4.8799999999999999E-4</c:v>
                </c:pt>
                <c:pt idx="94764" formatCode="0.00E+00">
                  <c:v>4.8799999999999999E-4</c:v>
                </c:pt>
                <c:pt idx="94765" formatCode="0.00E+00">
                  <c:v>4.8799999999999999E-4</c:v>
                </c:pt>
                <c:pt idx="94766" formatCode="0.00E+00">
                  <c:v>4.8799999999999999E-4</c:v>
                </c:pt>
                <c:pt idx="94767" formatCode="0.00E+00">
                  <c:v>4.8799999999999999E-4</c:v>
                </c:pt>
                <c:pt idx="94768" formatCode="0.00E+00">
                  <c:v>4.8799999999999999E-4</c:v>
                </c:pt>
                <c:pt idx="94769" formatCode="0.00E+00">
                  <c:v>4.8799999999999999E-4</c:v>
                </c:pt>
                <c:pt idx="94770" formatCode="0.00E+00">
                  <c:v>4.8799999999999999E-4</c:v>
                </c:pt>
                <c:pt idx="94771" formatCode="0.00E+00">
                  <c:v>4.8799999999999999E-4</c:v>
                </c:pt>
                <c:pt idx="94772" formatCode="0.00E+00">
                  <c:v>4.8799999999999999E-4</c:v>
                </c:pt>
                <c:pt idx="94773" formatCode="0.00E+00">
                  <c:v>4.8799999999999999E-4</c:v>
                </c:pt>
                <c:pt idx="94774" formatCode="0.00E+00">
                  <c:v>4.8799999999999999E-4</c:v>
                </c:pt>
                <c:pt idx="94775" formatCode="0.00E+00">
                  <c:v>4.8799999999999999E-4</c:v>
                </c:pt>
                <c:pt idx="94776" formatCode="0.00E+00">
                  <c:v>4.8799999999999999E-4</c:v>
                </c:pt>
                <c:pt idx="94777" formatCode="0.00E+00">
                  <c:v>4.8799999999999999E-4</c:v>
                </c:pt>
                <c:pt idx="94778" formatCode="0.00E+00">
                  <c:v>4.8799999999999999E-4</c:v>
                </c:pt>
                <c:pt idx="94779" formatCode="0.00E+00">
                  <c:v>4.8799999999999999E-4</c:v>
                </c:pt>
                <c:pt idx="94780" formatCode="0.00E+00">
                  <c:v>4.8799999999999999E-4</c:v>
                </c:pt>
                <c:pt idx="94781" formatCode="0.00E+00">
                  <c:v>4.8799999999999999E-4</c:v>
                </c:pt>
                <c:pt idx="94782" formatCode="0.00E+00">
                  <c:v>4.8799999999999999E-4</c:v>
                </c:pt>
                <c:pt idx="94783" formatCode="0.00E+00">
                  <c:v>4.8799999999999999E-4</c:v>
                </c:pt>
                <c:pt idx="94784" formatCode="0.00E+00">
                  <c:v>4.8799999999999999E-4</c:v>
                </c:pt>
                <c:pt idx="94785" formatCode="0.00E+00">
                  <c:v>4.8799999999999999E-4</c:v>
                </c:pt>
                <c:pt idx="94786" formatCode="0.00E+00">
                  <c:v>4.8799999999999999E-4</c:v>
                </c:pt>
                <c:pt idx="94787" formatCode="0.00E+00">
                  <c:v>4.8799999999999999E-4</c:v>
                </c:pt>
                <c:pt idx="94788" formatCode="0.00E+00">
                  <c:v>4.8799999999999999E-4</c:v>
                </c:pt>
                <c:pt idx="94789" formatCode="0.00E+00">
                  <c:v>4.8799999999999999E-4</c:v>
                </c:pt>
                <c:pt idx="94790" formatCode="0.00E+00">
                  <c:v>4.8799999999999999E-4</c:v>
                </c:pt>
                <c:pt idx="94791" formatCode="0.00E+00">
                  <c:v>4.8799999999999999E-4</c:v>
                </c:pt>
                <c:pt idx="94792" formatCode="0.00E+00">
                  <c:v>4.8799999999999999E-4</c:v>
                </c:pt>
                <c:pt idx="94793" formatCode="0.00E+00">
                  <c:v>4.8799999999999999E-4</c:v>
                </c:pt>
                <c:pt idx="94794" formatCode="0.00E+00">
                  <c:v>4.8799999999999999E-4</c:v>
                </c:pt>
                <c:pt idx="94795" formatCode="0.00E+00">
                  <c:v>4.8799999999999999E-4</c:v>
                </c:pt>
                <c:pt idx="94796" formatCode="0.00E+00">
                  <c:v>4.8799999999999999E-4</c:v>
                </c:pt>
                <c:pt idx="94797" formatCode="0.00E+00">
                  <c:v>4.8799999999999999E-4</c:v>
                </c:pt>
                <c:pt idx="94798" formatCode="0.00E+00">
                  <c:v>4.8799999999999999E-4</c:v>
                </c:pt>
                <c:pt idx="94799" formatCode="0.00E+00">
                  <c:v>4.8799999999999999E-4</c:v>
                </c:pt>
                <c:pt idx="94800" formatCode="0.00E+00">
                  <c:v>4.8799999999999999E-4</c:v>
                </c:pt>
                <c:pt idx="94801" formatCode="0.00E+00">
                  <c:v>4.8799999999999999E-4</c:v>
                </c:pt>
                <c:pt idx="94802" formatCode="0.00E+00">
                  <c:v>4.8799999999999999E-4</c:v>
                </c:pt>
                <c:pt idx="94803" formatCode="0.00E+00">
                  <c:v>4.8799999999999999E-4</c:v>
                </c:pt>
                <c:pt idx="94804" formatCode="0.00E+00">
                  <c:v>4.8799999999999999E-4</c:v>
                </c:pt>
                <c:pt idx="94805" formatCode="0.00E+00">
                  <c:v>4.8799999999999999E-4</c:v>
                </c:pt>
                <c:pt idx="94806" formatCode="0.00E+00">
                  <c:v>4.8799999999999999E-4</c:v>
                </c:pt>
                <c:pt idx="94807" formatCode="0.00E+00">
                  <c:v>4.8799999999999999E-4</c:v>
                </c:pt>
                <c:pt idx="94808" formatCode="0.00E+00">
                  <c:v>4.8799999999999999E-4</c:v>
                </c:pt>
                <c:pt idx="94809" formatCode="0.00E+00">
                  <c:v>4.8799999999999999E-4</c:v>
                </c:pt>
                <c:pt idx="94810" formatCode="0.00E+00">
                  <c:v>4.8799999999999999E-4</c:v>
                </c:pt>
                <c:pt idx="94811" formatCode="0.00E+00">
                  <c:v>4.8799999999999999E-4</c:v>
                </c:pt>
                <c:pt idx="94812" formatCode="0.00E+00">
                  <c:v>4.8799999999999999E-4</c:v>
                </c:pt>
                <c:pt idx="94813" formatCode="0.00E+00">
                  <c:v>4.8799999999999999E-4</c:v>
                </c:pt>
                <c:pt idx="94814" formatCode="0.00E+00">
                  <c:v>4.8799999999999999E-4</c:v>
                </c:pt>
                <c:pt idx="94815" formatCode="0.00E+00">
                  <c:v>4.8799999999999999E-4</c:v>
                </c:pt>
                <c:pt idx="94816" formatCode="0.00E+00">
                  <c:v>4.8799999999999999E-4</c:v>
                </c:pt>
                <c:pt idx="94817" formatCode="0.00E+00">
                  <c:v>4.8799999999999999E-4</c:v>
                </c:pt>
                <c:pt idx="94818" formatCode="0.00E+00">
                  <c:v>4.8799999999999999E-4</c:v>
                </c:pt>
                <c:pt idx="94819" formatCode="0.00E+00">
                  <c:v>4.8799999999999999E-4</c:v>
                </c:pt>
                <c:pt idx="94820" formatCode="0.00E+00">
                  <c:v>4.8799999999999999E-4</c:v>
                </c:pt>
                <c:pt idx="94821" formatCode="0.00E+00">
                  <c:v>4.8799999999999999E-4</c:v>
                </c:pt>
                <c:pt idx="94822" formatCode="0.00E+00">
                  <c:v>4.8799999999999999E-4</c:v>
                </c:pt>
                <c:pt idx="94823" formatCode="0.00E+00">
                  <c:v>4.8799999999999999E-4</c:v>
                </c:pt>
                <c:pt idx="94824" formatCode="0.00E+00">
                  <c:v>4.8799999999999999E-4</c:v>
                </c:pt>
                <c:pt idx="94825" formatCode="0.00E+00">
                  <c:v>4.8799999999999999E-4</c:v>
                </c:pt>
                <c:pt idx="94826" formatCode="0.00E+00">
                  <c:v>4.8799999999999999E-4</c:v>
                </c:pt>
                <c:pt idx="94827" formatCode="0.00E+00">
                  <c:v>4.8700000000000002E-4</c:v>
                </c:pt>
                <c:pt idx="94828" formatCode="0.00E+00">
                  <c:v>4.8700000000000002E-4</c:v>
                </c:pt>
                <c:pt idx="94829" formatCode="0.00E+00">
                  <c:v>4.8700000000000002E-4</c:v>
                </c:pt>
                <c:pt idx="94830" formatCode="0.00E+00">
                  <c:v>4.8799999999999999E-4</c:v>
                </c:pt>
                <c:pt idx="94831" formatCode="0.00E+00">
                  <c:v>4.8700000000000002E-4</c:v>
                </c:pt>
                <c:pt idx="94832" formatCode="0.00E+00">
                  <c:v>4.8700000000000002E-4</c:v>
                </c:pt>
                <c:pt idx="94833" formatCode="0.00E+00">
                  <c:v>4.8799999999999999E-4</c:v>
                </c:pt>
                <c:pt idx="94834" formatCode="0.00E+00">
                  <c:v>4.8799999999999999E-4</c:v>
                </c:pt>
                <c:pt idx="94835" formatCode="0.00E+00">
                  <c:v>4.8700000000000002E-4</c:v>
                </c:pt>
                <c:pt idx="94836" formatCode="0.00E+00">
                  <c:v>4.8700000000000002E-4</c:v>
                </c:pt>
                <c:pt idx="94837" formatCode="0.00E+00">
                  <c:v>4.8700000000000002E-4</c:v>
                </c:pt>
                <c:pt idx="94838" formatCode="0.00E+00">
                  <c:v>4.8700000000000002E-4</c:v>
                </c:pt>
                <c:pt idx="94839" formatCode="0.00E+00">
                  <c:v>4.8799999999999999E-4</c:v>
                </c:pt>
                <c:pt idx="94840" formatCode="0.00E+00">
                  <c:v>4.8700000000000002E-4</c:v>
                </c:pt>
                <c:pt idx="94841" formatCode="0.00E+00">
                  <c:v>4.8700000000000002E-4</c:v>
                </c:pt>
                <c:pt idx="94842" formatCode="0.00E+00">
                  <c:v>4.8700000000000002E-4</c:v>
                </c:pt>
                <c:pt idx="94843" formatCode="0.00E+00">
                  <c:v>4.8700000000000002E-4</c:v>
                </c:pt>
                <c:pt idx="94844" formatCode="0.00E+00">
                  <c:v>4.8700000000000002E-4</c:v>
                </c:pt>
                <c:pt idx="94845" formatCode="0.00E+00">
                  <c:v>4.8700000000000002E-4</c:v>
                </c:pt>
                <c:pt idx="94846" formatCode="0.00E+00">
                  <c:v>4.8700000000000002E-4</c:v>
                </c:pt>
                <c:pt idx="94847" formatCode="0.00E+00">
                  <c:v>4.8700000000000002E-4</c:v>
                </c:pt>
                <c:pt idx="94848" formatCode="0.00E+00">
                  <c:v>4.8700000000000002E-4</c:v>
                </c:pt>
                <c:pt idx="94849" formatCode="0.00E+00">
                  <c:v>4.8700000000000002E-4</c:v>
                </c:pt>
                <c:pt idx="94850" formatCode="0.00E+00">
                  <c:v>4.8700000000000002E-4</c:v>
                </c:pt>
                <c:pt idx="94851" formatCode="0.00E+00">
                  <c:v>4.8700000000000002E-4</c:v>
                </c:pt>
                <c:pt idx="94852" formatCode="0.00E+00">
                  <c:v>4.8700000000000002E-4</c:v>
                </c:pt>
                <c:pt idx="94853" formatCode="0.00E+00">
                  <c:v>4.8700000000000002E-4</c:v>
                </c:pt>
                <c:pt idx="94854" formatCode="0.00E+00">
                  <c:v>4.8700000000000002E-4</c:v>
                </c:pt>
                <c:pt idx="94855" formatCode="0.00E+00">
                  <c:v>4.8700000000000002E-4</c:v>
                </c:pt>
                <c:pt idx="94856" formatCode="0.00E+00">
                  <c:v>4.8700000000000002E-4</c:v>
                </c:pt>
                <c:pt idx="94857" formatCode="0.00E+00">
                  <c:v>4.8700000000000002E-4</c:v>
                </c:pt>
                <c:pt idx="94858" formatCode="0.00E+00">
                  <c:v>4.8700000000000002E-4</c:v>
                </c:pt>
                <c:pt idx="94859" formatCode="0.00E+00">
                  <c:v>4.8700000000000002E-4</c:v>
                </c:pt>
                <c:pt idx="94860" formatCode="0.00E+00">
                  <c:v>4.8700000000000002E-4</c:v>
                </c:pt>
                <c:pt idx="94861" formatCode="0.00E+00">
                  <c:v>4.8700000000000002E-4</c:v>
                </c:pt>
                <c:pt idx="94862" formatCode="0.00E+00">
                  <c:v>4.8700000000000002E-4</c:v>
                </c:pt>
                <c:pt idx="94863" formatCode="0.00E+00">
                  <c:v>4.8700000000000002E-4</c:v>
                </c:pt>
                <c:pt idx="94864" formatCode="0.00E+00">
                  <c:v>4.8700000000000002E-4</c:v>
                </c:pt>
                <c:pt idx="94865" formatCode="0.00E+00">
                  <c:v>4.8700000000000002E-4</c:v>
                </c:pt>
                <c:pt idx="94866" formatCode="0.00E+00">
                  <c:v>4.8700000000000002E-4</c:v>
                </c:pt>
                <c:pt idx="94867" formatCode="0.00E+00">
                  <c:v>4.8700000000000002E-4</c:v>
                </c:pt>
                <c:pt idx="94868" formatCode="0.00E+00">
                  <c:v>4.8700000000000002E-4</c:v>
                </c:pt>
                <c:pt idx="94869" formatCode="0.00E+00">
                  <c:v>4.8700000000000002E-4</c:v>
                </c:pt>
                <c:pt idx="94870" formatCode="0.00E+00">
                  <c:v>4.8700000000000002E-4</c:v>
                </c:pt>
                <c:pt idx="94871" formatCode="0.00E+00">
                  <c:v>4.8700000000000002E-4</c:v>
                </c:pt>
                <c:pt idx="94872" formatCode="0.00E+00">
                  <c:v>4.8700000000000002E-4</c:v>
                </c:pt>
                <c:pt idx="94873" formatCode="0.00E+00">
                  <c:v>4.8700000000000002E-4</c:v>
                </c:pt>
                <c:pt idx="94874" formatCode="0.00E+00">
                  <c:v>4.8700000000000002E-4</c:v>
                </c:pt>
                <c:pt idx="94875" formatCode="0.00E+00">
                  <c:v>4.8700000000000002E-4</c:v>
                </c:pt>
                <c:pt idx="94876" formatCode="0.00E+00">
                  <c:v>4.8700000000000002E-4</c:v>
                </c:pt>
                <c:pt idx="94877" formatCode="0.00E+00">
                  <c:v>4.8700000000000002E-4</c:v>
                </c:pt>
                <c:pt idx="94878" formatCode="0.00E+00">
                  <c:v>4.8700000000000002E-4</c:v>
                </c:pt>
                <c:pt idx="94879" formatCode="0.00E+00">
                  <c:v>4.8700000000000002E-4</c:v>
                </c:pt>
                <c:pt idx="94880" formatCode="0.00E+00">
                  <c:v>4.8700000000000002E-4</c:v>
                </c:pt>
                <c:pt idx="94881" formatCode="0.00E+00">
                  <c:v>4.8700000000000002E-4</c:v>
                </c:pt>
                <c:pt idx="94882" formatCode="0.00E+00">
                  <c:v>4.8700000000000002E-4</c:v>
                </c:pt>
                <c:pt idx="94883" formatCode="0.00E+00">
                  <c:v>4.8700000000000002E-4</c:v>
                </c:pt>
                <c:pt idx="94884" formatCode="0.00E+00">
                  <c:v>4.8700000000000002E-4</c:v>
                </c:pt>
                <c:pt idx="94885" formatCode="0.00E+00">
                  <c:v>4.8700000000000002E-4</c:v>
                </c:pt>
                <c:pt idx="94886" formatCode="0.00E+00">
                  <c:v>4.8700000000000002E-4</c:v>
                </c:pt>
                <c:pt idx="94887" formatCode="0.00E+00">
                  <c:v>4.8700000000000002E-4</c:v>
                </c:pt>
                <c:pt idx="94888" formatCode="0.00E+00">
                  <c:v>4.8700000000000002E-4</c:v>
                </c:pt>
                <c:pt idx="94889" formatCode="0.00E+00">
                  <c:v>4.8700000000000002E-4</c:v>
                </c:pt>
                <c:pt idx="94890" formatCode="0.00E+00">
                  <c:v>4.8700000000000002E-4</c:v>
                </c:pt>
                <c:pt idx="94891" formatCode="0.00E+00">
                  <c:v>4.8700000000000002E-4</c:v>
                </c:pt>
                <c:pt idx="94892" formatCode="0.00E+00">
                  <c:v>4.8700000000000002E-4</c:v>
                </c:pt>
                <c:pt idx="94893" formatCode="0.00E+00">
                  <c:v>4.8700000000000002E-4</c:v>
                </c:pt>
                <c:pt idx="94894" formatCode="0.00E+00">
                  <c:v>4.8700000000000002E-4</c:v>
                </c:pt>
                <c:pt idx="94895" formatCode="0.00E+00">
                  <c:v>4.8700000000000002E-4</c:v>
                </c:pt>
                <c:pt idx="94896" formatCode="0.00E+00">
                  <c:v>4.8700000000000002E-4</c:v>
                </c:pt>
                <c:pt idx="94897" formatCode="0.00E+00">
                  <c:v>4.8700000000000002E-4</c:v>
                </c:pt>
                <c:pt idx="94898" formatCode="0.00E+00">
                  <c:v>4.8700000000000002E-4</c:v>
                </c:pt>
                <c:pt idx="94899" formatCode="0.00E+00">
                  <c:v>4.8700000000000002E-4</c:v>
                </c:pt>
                <c:pt idx="94900" formatCode="0.00E+00">
                  <c:v>4.8700000000000002E-4</c:v>
                </c:pt>
                <c:pt idx="94901" formatCode="0.00E+00">
                  <c:v>4.8700000000000002E-4</c:v>
                </c:pt>
                <c:pt idx="94902" formatCode="0.00E+00">
                  <c:v>4.8700000000000002E-4</c:v>
                </c:pt>
                <c:pt idx="94903" formatCode="0.00E+00">
                  <c:v>4.8700000000000002E-4</c:v>
                </c:pt>
                <c:pt idx="94904" formatCode="0.00E+00">
                  <c:v>4.8700000000000002E-4</c:v>
                </c:pt>
                <c:pt idx="94905" formatCode="0.00E+00">
                  <c:v>4.8700000000000002E-4</c:v>
                </c:pt>
                <c:pt idx="94906" formatCode="0.00E+00">
                  <c:v>4.8700000000000002E-4</c:v>
                </c:pt>
                <c:pt idx="94907" formatCode="0.00E+00">
                  <c:v>4.8700000000000002E-4</c:v>
                </c:pt>
                <c:pt idx="94908" formatCode="0.00E+00">
                  <c:v>4.8700000000000002E-4</c:v>
                </c:pt>
                <c:pt idx="94909" formatCode="0.00E+00">
                  <c:v>4.8700000000000002E-4</c:v>
                </c:pt>
                <c:pt idx="94910" formatCode="0.00E+00">
                  <c:v>4.8700000000000002E-4</c:v>
                </c:pt>
                <c:pt idx="94911" formatCode="0.00E+00">
                  <c:v>4.8700000000000002E-4</c:v>
                </c:pt>
                <c:pt idx="94912" formatCode="0.00E+00">
                  <c:v>4.8700000000000002E-4</c:v>
                </c:pt>
                <c:pt idx="94913" formatCode="0.00E+00">
                  <c:v>4.8700000000000002E-4</c:v>
                </c:pt>
                <c:pt idx="94914" formatCode="0.00E+00">
                  <c:v>4.8700000000000002E-4</c:v>
                </c:pt>
                <c:pt idx="94915" formatCode="0.00E+00">
                  <c:v>4.8700000000000002E-4</c:v>
                </c:pt>
                <c:pt idx="94916" formatCode="0.00E+00">
                  <c:v>4.86E-4</c:v>
                </c:pt>
                <c:pt idx="94917" formatCode="0.00E+00">
                  <c:v>4.8700000000000002E-4</c:v>
                </c:pt>
                <c:pt idx="94918" formatCode="0.00E+00">
                  <c:v>4.86E-4</c:v>
                </c:pt>
                <c:pt idx="94919" formatCode="0.00E+00">
                  <c:v>4.86E-4</c:v>
                </c:pt>
                <c:pt idx="94920" formatCode="0.00E+00">
                  <c:v>4.8700000000000002E-4</c:v>
                </c:pt>
                <c:pt idx="94921" formatCode="0.00E+00">
                  <c:v>4.86E-4</c:v>
                </c:pt>
                <c:pt idx="94922" formatCode="0.00E+00">
                  <c:v>4.8700000000000002E-4</c:v>
                </c:pt>
                <c:pt idx="94923" formatCode="0.00E+00">
                  <c:v>4.86E-4</c:v>
                </c:pt>
                <c:pt idx="94924" formatCode="0.00E+00">
                  <c:v>4.86E-4</c:v>
                </c:pt>
                <c:pt idx="94925" formatCode="0.00E+00">
                  <c:v>4.86E-4</c:v>
                </c:pt>
                <c:pt idx="94926" formatCode="0.00E+00">
                  <c:v>4.86E-4</c:v>
                </c:pt>
                <c:pt idx="94927" formatCode="0.00E+00">
                  <c:v>4.86E-4</c:v>
                </c:pt>
                <c:pt idx="94928" formatCode="0.00E+00">
                  <c:v>4.86E-4</c:v>
                </c:pt>
                <c:pt idx="94929" formatCode="0.00E+00">
                  <c:v>4.86E-4</c:v>
                </c:pt>
                <c:pt idx="94930" formatCode="0.00E+00">
                  <c:v>4.86E-4</c:v>
                </c:pt>
                <c:pt idx="94931" formatCode="0.00E+00">
                  <c:v>4.86E-4</c:v>
                </c:pt>
                <c:pt idx="94932" formatCode="0.00E+00">
                  <c:v>4.86E-4</c:v>
                </c:pt>
                <c:pt idx="94933" formatCode="0.00E+00">
                  <c:v>4.86E-4</c:v>
                </c:pt>
                <c:pt idx="94934" formatCode="0.00E+00">
                  <c:v>4.86E-4</c:v>
                </c:pt>
                <c:pt idx="94935" formatCode="0.00E+00">
                  <c:v>4.86E-4</c:v>
                </c:pt>
                <c:pt idx="94936" formatCode="0.00E+00">
                  <c:v>4.86E-4</c:v>
                </c:pt>
                <c:pt idx="94937" formatCode="0.00E+00">
                  <c:v>4.86E-4</c:v>
                </c:pt>
                <c:pt idx="94938" formatCode="0.00E+00">
                  <c:v>4.86E-4</c:v>
                </c:pt>
                <c:pt idx="94939" formatCode="0.00E+00">
                  <c:v>4.86E-4</c:v>
                </c:pt>
                <c:pt idx="94940" formatCode="0.00E+00">
                  <c:v>4.86E-4</c:v>
                </c:pt>
                <c:pt idx="94941" formatCode="0.00E+00">
                  <c:v>4.86E-4</c:v>
                </c:pt>
                <c:pt idx="94942" formatCode="0.00E+00">
                  <c:v>4.86E-4</c:v>
                </c:pt>
                <c:pt idx="94943" formatCode="0.00E+00">
                  <c:v>4.86E-4</c:v>
                </c:pt>
                <c:pt idx="94944" formatCode="0.00E+00">
                  <c:v>4.86E-4</c:v>
                </c:pt>
                <c:pt idx="94945" formatCode="0.00E+00">
                  <c:v>4.86E-4</c:v>
                </c:pt>
                <c:pt idx="94946" formatCode="0.00E+00">
                  <c:v>4.86E-4</c:v>
                </c:pt>
                <c:pt idx="94947" formatCode="0.00E+00">
                  <c:v>4.86E-4</c:v>
                </c:pt>
                <c:pt idx="94948" formatCode="0.00E+00">
                  <c:v>4.86E-4</c:v>
                </c:pt>
                <c:pt idx="94949" formatCode="0.00E+00">
                  <c:v>4.86E-4</c:v>
                </c:pt>
                <c:pt idx="94950" formatCode="0.00E+00">
                  <c:v>4.86E-4</c:v>
                </c:pt>
                <c:pt idx="94951" formatCode="0.00E+00">
                  <c:v>4.86E-4</c:v>
                </c:pt>
                <c:pt idx="94952" formatCode="0.00E+00">
                  <c:v>4.86E-4</c:v>
                </c:pt>
                <c:pt idx="94953" formatCode="0.00E+00">
                  <c:v>4.86E-4</c:v>
                </c:pt>
                <c:pt idx="94954" formatCode="0.00E+00">
                  <c:v>4.86E-4</c:v>
                </c:pt>
                <c:pt idx="94955" formatCode="0.00E+00">
                  <c:v>4.86E-4</c:v>
                </c:pt>
                <c:pt idx="94956" formatCode="0.00E+00">
                  <c:v>4.86E-4</c:v>
                </c:pt>
                <c:pt idx="94957" formatCode="0.00E+00">
                  <c:v>4.86E-4</c:v>
                </c:pt>
                <c:pt idx="94958" formatCode="0.00E+00">
                  <c:v>4.86E-4</c:v>
                </c:pt>
                <c:pt idx="94959" formatCode="0.00E+00">
                  <c:v>4.86E-4</c:v>
                </c:pt>
                <c:pt idx="94960" formatCode="0.00E+00">
                  <c:v>4.86E-4</c:v>
                </c:pt>
                <c:pt idx="94961" formatCode="0.00E+00">
                  <c:v>4.86E-4</c:v>
                </c:pt>
                <c:pt idx="94962" formatCode="0.00E+00">
                  <c:v>4.86E-4</c:v>
                </c:pt>
                <c:pt idx="94963" formatCode="0.00E+00">
                  <c:v>4.86E-4</c:v>
                </c:pt>
                <c:pt idx="94964" formatCode="0.00E+00">
                  <c:v>4.86E-4</c:v>
                </c:pt>
                <c:pt idx="94965" formatCode="0.00E+00">
                  <c:v>4.86E-4</c:v>
                </c:pt>
                <c:pt idx="94966" formatCode="0.00E+00">
                  <c:v>4.86E-4</c:v>
                </c:pt>
                <c:pt idx="94967" formatCode="0.00E+00">
                  <c:v>4.86E-4</c:v>
                </c:pt>
                <c:pt idx="94968" formatCode="0.00E+00">
                  <c:v>4.86E-4</c:v>
                </c:pt>
                <c:pt idx="94969" formatCode="0.00E+00">
                  <c:v>4.86E-4</c:v>
                </c:pt>
                <c:pt idx="94970" formatCode="0.00E+00">
                  <c:v>4.86E-4</c:v>
                </c:pt>
                <c:pt idx="94971" formatCode="0.00E+00">
                  <c:v>4.86E-4</c:v>
                </c:pt>
                <c:pt idx="94972" formatCode="0.00E+00">
                  <c:v>4.86E-4</c:v>
                </c:pt>
                <c:pt idx="94973" formatCode="0.00E+00">
                  <c:v>4.86E-4</c:v>
                </c:pt>
                <c:pt idx="94974" formatCode="0.00E+00">
                  <c:v>4.86E-4</c:v>
                </c:pt>
                <c:pt idx="94975" formatCode="0.00E+00">
                  <c:v>4.86E-4</c:v>
                </c:pt>
                <c:pt idx="94976" formatCode="0.00E+00">
                  <c:v>4.86E-4</c:v>
                </c:pt>
                <c:pt idx="94977" formatCode="0.00E+00">
                  <c:v>4.86E-4</c:v>
                </c:pt>
                <c:pt idx="94978" formatCode="0.00E+00">
                  <c:v>4.86E-4</c:v>
                </c:pt>
                <c:pt idx="94979" formatCode="0.00E+00">
                  <c:v>4.86E-4</c:v>
                </c:pt>
                <c:pt idx="94980" formatCode="0.00E+00">
                  <c:v>4.86E-4</c:v>
                </c:pt>
                <c:pt idx="94981" formatCode="0.00E+00">
                  <c:v>4.86E-4</c:v>
                </c:pt>
                <c:pt idx="94982" formatCode="0.00E+00">
                  <c:v>4.86E-4</c:v>
                </c:pt>
                <c:pt idx="94983" formatCode="0.00E+00">
                  <c:v>4.86E-4</c:v>
                </c:pt>
                <c:pt idx="94984" formatCode="0.00E+00">
                  <c:v>4.86E-4</c:v>
                </c:pt>
                <c:pt idx="94985" formatCode="0.00E+00">
                  <c:v>4.86E-4</c:v>
                </c:pt>
                <c:pt idx="94986" formatCode="0.00E+00">
                  <c:v>4.86E-4</c:v>
                </c:pt>
                <c:pt idx="94987" formatCode="0.00E+00">
                  <c:v>4.86E-4</c:v>
                </c:pt>
                <c:pt idx="94988" formatCode="0.00E+00">
                  <c:v>4.86E-4</c:v>
                </c:pt>
                <c:pt idx="94989" formatCode="0.00E+00">
                  <c:v>4.86E-4</c:v>
                </c:pt>
                <c:pt idx="94990" formatCode="0.00E+00">
                  <c:v>4.86E-4</c:v>
                </c:pt>
                <c:pt idx="94991" formatCode="0.00E+00">
                  <c:v>4.86E-4</c:v>
                </c:pt>
                <c:pt idx="94992" formatCode="0.00E+00">
                  <c:v>4.86E-4</c:v>
                </c:pt>
                <c:pt idx="94993" formatCode="0.00E+00">
                  <c:v>4.86E-4</c:v>
                </c:pt>
                <c:pt idx="94994" formatCode="0.00E+00">
                  <c:v>4.86E-4</c:v>
                </c:pt>
                <c:pt idx="94995" formatCode="0.00E+00">
                  <c:v>4.86E-4</c:v>
                </c:pt>
                <c:pt idx="94996" formatCode="0.00E+00">
                  <c:v>4.86E-4</c:v>
                </c:pt>
                <c:pt idx="94997" formatCode="0.00E+00">
                  <c:v>4.86E-4</c:v>
                </c:pt>
                <c:pt idx="94998" formatCode="0.00E+00">
                  <c:v>4.86E-4</c:v>
                </c:pt>
                <c:pt idx="94999" formatCode="0.00E+00">
                  <c:v>4.8500000000000003E-4</c:v>
                </c:pt>
                <c:pt idx="95000" formatCode="0.00E+00">
                  <c:v>4.86E-4</c:v>
                </c:pt>
                <c:pt idx="95001" formatCode="0.00E+00">
                  <c:v>4.86E-4</c:v>
                </c:pt>
                <c:pt idx="95002" formatCode="0.00E+00">
                  <c:v>4.8500000000000003E-4</c:v>
                </c:pt>
                <c:pt idx="95003" formatCode="0.00E+00">
                  <c:v>4.86E-4</c:v>
                </c:pt>
                <c:pt idx="95004" formatCode="0.00E+00">
                  <c:v>4.8500000000000003E-4</c:v>
                </c:pt>
                <c:pt idx="95005" formatCode="0.00E+00">
                  <c:v>4.8500000000000003E-4</c:v>
                </c:pt>
                <c:pt idx="95006" formatCode="0.00E+00">
                  <c:v>4.8500000000000003E-4</c:v>
                </c:pt>
                <c:pt idx="95007" formatCode="0.00E+00">
                  <c:v>4.8500000000000003E-4</c:v>
                </c:pt>
                <c:pt idx="95008" formatCode="0.00E+00">
                  <c:v>4.8500000000000003E-4</c:v>
                </c:pt>
                <c:pt idx="95009" formatCode="0.00E+00">
                  <c:v>4.8500000000000003E-4</c:v>
                </c:pt>
                <c:pt idx="95010" formatCode="0.00E+00">
                  <c:v>4.8500000000000003E-4</c:v>
                </c:pt>
                <c:pt idx="95011" formatCode="0.00E+00">
                  <c:v>4.8500000000000003E-4</c:v>
                </c:pt>
                <c:pt idx="95012" formatCode="0.00E+00">
                  <c:v>4.8500000000000003E-4</c:v>
                </c:pt>
                <c:pt idx="95013" formatCode="0.00E+00">
                  <c:v>4.8500000000000003E-4</c:v>
                </c:pt>
                <c:pt idx="95014" formatCode="0.00E+00">
                  <c:v>4.8500000000000003E-4</c:v>
                </c:pt>
                <c:pt idx="95015" formatCode="0.00E+00">
                  <c:v>4.86E-4</c:v>
                </c:pt>
                <c:pt idx="95016" formatCode="0.00E+00">
                  <c:v>4.8500000000000003E-4</c:v>
                </c:pt>
                <c:pt idx="95017" formatCode="0.00E+00">
                  <c:v>4.8500000000000003E-4</c:v>
                </c:pt>
                <c:pt idx="95018" formatCode="0.00E+00">
                  <c:v>4.8500000000000003E-4</c:v>
                </c:pt>
                <c:pt idx="95019" formatCode="0.00E+00">
                  <c:v>4.8500000000000003E-4</c:v>
                </c:pt>
                <c:pt idx="95020" formatCode="0.00E+00">
                  <c:v>4.8500000000000003E-4</c:v>
                </c:pt>
                <c:pt idx="95021" formatCode="0.00E+00">
                  <c:v>4.8500000000000003E-4</c:v>
                </c:pt>
                <c:pt idx="95022" formatCode="0.00E+00">
                  <c:v>4.8500000000000003E-4</c:v>
                </c:pt>
                <c:pt idx="95023" formatCode="0.00E+00">
                  <c:v>4.8500000000000003E-4</c:v>
                </c:pt>
                <c:pt idx="95024" formatCode="0.00E+00">
                  <c:v>4.8500000000000003E-4</c:v>
                </c:pt>
                <c:pt idx="95025" formatCode="0.00E+00">
                  <c:v>4.8500000000000003E-4</c:v>
                </c:pt>
                <c:pt idx="95026" formatCode="0.00E+00">
                  <c:v>4.8500000000000003E-4</c:v>
                </c:pt>
                <c:pt idx="95027" formatCode="0.00E+00">
                  <c:v>4.8500000000000003E-4</c:v>
                </c:pt>
                <c:pt idx="95028" formatCode="0.00E+00">
                  <c:v>4.8500000000000003E-4</c:v>
                </c:pt>
                <c:pt idx="95029" formatCode="0.00E+00">
                  <c:v>4.8500000000000003E-4</c:v>
                </c:pt>
                <c:pt idx="95030" formatCode="0.00E+00">
                  <c:v>4.8500000000000003E-4</c:v>
                </c:pt>
                <c:pt idx="95031" formatCode="0.00E+00">
                  <c:v>4.8500000000000003E-4</c:v>
                </c:pt>
                <c:pt idx="95032" formatCode="0.00E+00">
                  <c:v>4.8500000000000003E-4</c:v>
                </c:pt>
                <c:pt idx="95033" formatCode="0.00E+00">
                  <c:v>4.8500000000000003E-4</c:v>
                </c:pt>
                <c:pt idx="95034" formatCode="0.00E+00">
                  <c:v>4.8500000000000003E-4</c:v>
                </c:pt>
                <c:pt idx="95035" formatCode="0.00E+00">
                  <c:v>4.8500000000000003E-4</c:v>
                </c:pt>
                <c:pt idx="95036" formatCode="0.00E+00">
                  <c:v>4.8500000000000003E-4</c:v>
                </c:pt>
                <c:pt idx="95037" formatCode="0.00E+00">
                  <c:v>4.8500000000000003E-4</c:v>
                </c:pt>
                <c:pt idx="95038" formatCode="0.00E+00">
                  <c:v>4.8500000000000003E-4</c:v>
                </c:pt>
                <c:pt idx="95039" formatCode="0.00E+00">
                  <c:v>4.8500000000000003E-4</c:v>
                </c:pt>
                <c:pt idx="95040" formatCode="0.00E+00">
                  <c:v>4.8500000000000003E-4</c:v>
                </c:pt>
                <c:pt idx="95041" formatCode="0.00E+00">
                  <c:v>4.8500000000000003E-4</c:v>
                </c:pt>
                <c:pt idx="95042" formatCode="0.00E+00">
                  <c:v>4.8500000000000003E-4</c:v>
                </c:pt>
                <c:pt idx="95043" formatCode="0.00E+00">
                  <c:v>4.8500000000000003E-4</c:v>
                </c:pt>
                <c:pt idx="95044" formatCode="0.00E+00">
                  <c:v>4.8500000000000003E-4</c:v>
                </c:pt>
                <c:pt idx="95045" formatCode="0.00E+00">
                  <c:v>4.8500000000000003E-4</c:v>
                </c:pt>
                <c:pt idx="95046" formatCode="0.00E+00">
                  <c:v>4.8500000000000003E-4</c:v>
                </c:pt>
                <c:pt idx="95047" formatCode="0.00E+00">
                  <c:v>4.8500000000000003E-4</c:v>
                </c:pt>
                <c:pt idx="95048" formatCode="0.00E+00">
                  <c:v>4.8500000000000003E-4</c:v>
                </c:pt>
                <c:pt idx="95049" formatCode="0.00E+00">
                  <c:v>4.8500000000000003E-4</c:v>
                </c:pt>
                <c:pt idx="95050" formatCode="0.00E+00">
                  <c:v>4.8500000000000003E-4</c:v>
                </c:pt>
                <c:pt idx="95051" formatCode="0.00E+00">
                  <c:v>4.8500000000000003E-4</c:v>
                </c:pt>
                <c:pt idx="95052" formatCode="0.00E+00">
                  <c:v>4.8500000000000003E-4</c:v>
                </c:pt>
                <c:pt idx="95053" formatCode="0.00E+00">
                  <c:v>4.8500000000000003E-4</c:v>
                </c:pt>
                <c:pt idx="95054" formatCode="0.00E+00">
                  <c:v>4.8500000000000003E-4</c:v>
                </c:pt>
                <c:pt idx="95055" formatCode="0.00E+00">
                  <c:v>4.8500000000000003E-4</c:v>
                </c:pt>
                <c:pt idx="95056" formatCode="0.00E+00">
                  <c:v>4.8500000000000003E-4</c:v>
                </c:pt>
                <c:pt idx="95057" formatCode="0.00E+00">
                  <c:v>4.8500000000000003E-4</c:v>
                </c:pt>
                <c:pt idx="95058" formatCode="0.00E+00">
                  <c:v>4.8500000000000003E-4</c:v>
                </c:pt>
                <c:pt idx="95059" formatCode="0.00E+00">
                  <c:v>4.8500000000000003E-4</c:v>
                </c:pt>
                <c:pt idx="95060" formatCode="0.00E+00">
                  <c:v>4.8500000000000003E-4</c:v>
                </c:pt>
                <c:pt idx="95061" formatCode="0.00E+00">
                  <c:v>4.8500000000000003E-4</c:v>
                </c:pt>
                <c:pt idx="95062" formatCode="0.00E+00">
                  <c:v>4.8500000000000003E-4</c:v>
                </c:pt>
                <c:pt idx="95063" formatCode="0.00E+00">
                  <c:v>4.8500000000000003E-4</c:v>
                </c:pt>
                <c:pt idx="95064" formatCode="0.00E+00">
                  <c:v>4.8500000000000003E-4</c:v>
                </c:pt>
                <c:pt idx="95065" formatCode="0.00E+00">
                  <c:v>4.8500000000000003E-4</c:v>
                </c:pt>
                <c:pt idx="95066" formatCode="0.00E+00">
                  <c:v>4.8500000000000003E-4</c:v>
                </c:pt>
                <c:pt idx="95067" formatCode="0.00E+00">
                  <c:v>4.8500000000000003E-4</c:v>
                </c:pt>
                <c:pt idx="95068" formatCode="0.00E+00">
                  <c:v>4.8500000000000003E-4</c:v>
                </c:pt>
                <c:pt idx="95069" formatCode="0.00E+00">
                  <c:v>4.8500000000000003E-4</c:v>
                </c:pt>
                <c:pt idx="95070" formatCode="0.00E+00">
                  <c:v>4.8500000000000003E-4</c:v>
                </c:pt>
                <c:pt idx="95071" formatCode="0.00E+00">
                  <c:v>4.8500000000000003E-4</c:v>
                </c:pt>
                <c:pt idx="95072" formatCode="0.00E+00">
                  <c:v>4.8500000000000003E-4</c:v>
                </c:pt>
                <c:pt idx="95073" formatCode="0.00E+00">
                  <c:v>4.8500000000000003E-4</c:v>
                </c:pt>
                <c:pt idx="95074" formatCode="0.00E+00">
                  <c:v>4.8500000000000003E-4</c:v>
                </c:pt>
                <c:pt idx="95075" formatCode="0.00E+00">
                  <c:v>4.8500000000000003E-4</c:v>
                </c:pt>
                <c:pt idx="95076" formatCode="0.00E+00">
                  <c:v>4.8500000000000003E-4</c:v>
                </c:pt>
                <c:pt idx="95077" formatCode="0.00E+00">
                  <c:v>4.8500000000000003E-4</c:v>
                </c:pt>
                <c:pt idx="95078" formatCode="0.00E+00">
                  <c:v>4.8500000000000003E-4</c:v>
                </c:pt>
                <c:pt idx="95079" formatCode="0.00E+00">
                  <c:v>4.8500000000000003E-4</c:v>
                </c:pt>
                <c:pt idx="95080" formatCode="0.00E+00">
                  <c:v>4.8500000000000003E-4</c:v>
                </c:pt>
                <c:pt idx="95081" formatCode="0.00E+00">
                  <c:v>4.8500000000000003E-4</c:v>
                </c:pt>
                <c:pt idx="95082" formatCode="0.00E+00">
                  <c:v>4.8500000000000003E-4</c:v>
                </c:pt>
                <c:pt idx="95083" formatCode="0.00E+00">
                  <c:v>4.8500000000000003E-4</c:v>
                </c:pt>
                <c:pt idx="95084" formatCode="0.00E+00">
                  <c:v>4.8500000000000003E-4</c:v>
                </c:pt>
                <c:pt idx="95085" formatCode="0.00E+00">
                  <c:v>4.8500000000000003E-4</c:v>
                </c:pt>
                <c:pt idx="95086" formatCode="0.00E+00">
                  <c:v>4.8500000000000003E-4</c:v>
                </c:pt>
                <c:pt idx="95087" formatCode="0.00E+00">
                  <c:v>4.8500000000000003E-4</c:v>
                </c:pt>
                <c:pt idx="95088" formatCode="0.00E+00">
                  <c:v>4.8500000000000003E-4</c:v>
                </c:pt>
                <c:pt idx="95089" formatCode="0.00E+00">
                  <c:v>4.8500000000000003E-4</c:v>
                </c:pt>
                <c:pt idx="95090" formatCode="0.00E+00">
                  <c:v>4.8500000000000003E-4</c:v>
                </c:pt>
                <c:pt idx="95091" formatCode="0.00E+00">
                  <c:v>4.8500000000000003E-4</c:v>
                </c:pt>
                <c:pt idx="95092" formatCode="0.00E+00">
                  <c:v>4.8500000000000003E-4</c:v>
                </c:pt>
                <c:pt idx="95093" formatCode="0.00E+00">
                  <c:v>4.8500000000000003E-4</c:v>
                </c:pt>
                <c:pt idx="95094" formatCode="0.00E+00">
                  <c:v>4.8500000000000003E-4</c:v>
                </c:pt>
                <c:pt idx="95095" formatCode="0.00E+00">
                  <c:v>4.8500000000000003E-4</c:v>
                </c:pt>
                <c:pt idx="95096" formatCode="0.00E+00">
                  <c:v>4.8500000000000003E-4</c:v>
                </c:pt>
                <c:pt idx="95097" formatCode="0.00E+00">
                  <c:v>4.8500000000000003E-4</c:v>
                </c:pt>
                <c:pt idx="95098" formatCode="0.00E+00">
                  <c:v>4.8500000000000003E-4</c:v>
                </c:pt>
                <c:pt idx="95099" formatCode="0.00E+00">
                  <c:v>4.8500000000000003E-4</c:v>
                </c:pt>
                <c:pt idx="95100" formatCode="0.00E+00">
                  <c:v>4.8500000000000003E-4</c:v>
                </c:pt>
                <c:pt idx="95101" formatCode="0.00E+00">
                  <c:v>4.8500000000000003E-4</c:v>
                </c:pt>
                <c:pt idx="95102" formatCode="0.00E+00">
                  <c:v>4.84E-4</c:v>
                </c:pt>
                <c:pt idx="95103" formatCode="0.00E+00">
                  <c:v>4.84E-4</c:v>
                </c:pt>
                <c:pt idx="95104" formatCode="0.00E+00">
                  <c:v>4.8500000000000003E-4</c:v>
                </c:pt>
                <c:pt idx="95105" formatCode="0.00E+00">
                  <c:v>4.84E-4</c:v>
                </c:pt>
                <c:pt idx="95106" formatCode="0.00E+00">
                  <c:v>4.84E-4</c:v>
                </c:pt>
                <c:pt idx="95107" formatCode="0.00E+00">
                  <c:v>4.84E-4</c:v>
                </c:pt>
                <c:pt idx="95108" formatCode="0.00E+00">
                  <c:v>4.84E-4</c:v>
                </c:pt>
                <c:pt idx="95109" formatCode="0.00E+00">
                  <c:v>4.8500000000000003E-4</c:v>
                </c:pt>
                <c:pt idx="95110" formatCode="0.00E+00">
                  <c:v>4.84E-4</c:v>
                </c:pt>
                <c:pt idx="95111" formatCode="0.00E+00">
                  <c:v>4.84E-4</c:v>
                </c:pt>
                <c:pt idx="95112" formatCode="0.00E+00">
                  <c:v>4.84E-4</c:v>
                </c:pt>
                <c:pt idx="95113" formatCode="0.00E+00">
                  <c:v>4.8500000000000003E-4</c:v>
                </c:pt>
                <c:pt idx="95114" formatCode="0.00E+00">
                  <c:v>4.84E-4</c:v>
                </c:pt>
                <c:pt idx="95115" formatCode="0.00E+00">
                  <c:v>4.84E-4</c:v>
                </c:pt>
                <c:pt idx="95116" formatCode="0.00E+00">
                  <c:v>4.84E-4</c:v>
                </c:pt>
                <c:pt idx="95117" formatCode="0.00E+00">
                  <c:v>4.84E-4</c:v>
                </c:pt>
                <c:pt idx="95118" formatCode="0.00E+00">
                  <c:v>4.84E-4</c:v>
                </c:pt>
                <c:pt idx="95119" formatCode="0.00E+00">
                  <c:v>4.84E-4</c:v>
                </c:pt>
                <c:pt idx="95120" formatCode="0.00E+00">
                  <c:v>4.84E-4</c:v>
                </c:pt>
                <c:pt idx="95121" formatCode="0.00E+00">
                  <c:v>4.84E-4</c:v>
                </c:pt>
                <c:pt idx="95122" formatCode="0.00E+00">
                  <c:v>4.84E-4</c:v>
                </c:pt>
                <c:pt idx="95123" formatCode="0.00E+00">
                  <c:v>4.84E-4</c:v>
                </c:pt>
                <c:pt idx="95124" formatCode="0.00E+00">
                  <c:v>4.84E-4</c:v>
                </c:pt>
                <c:pt idx="95125" formatCode="0.00E+00">
                  <c:v>4.84E-4</c:v>
                </c:pt>
                <c:pt idx="95126" formatCode="0.00E+00">
                  <c:v>4.84E-4</c:v>
                </c:pt>
                <c:pt idx="95127" formatCode="0.00E+00">
                  <c:v>4.84E-4</c:v>
                </c:pt>
                <c:pt idx="95128" formatCode="0.00E+00">
                  <c:v>4.84E-4</c:v>
                </c:pt>
                <c:pt idx="95129" formatCode="0.00E+00">
                  <c:v>4.84E-4</c:v>
                </c:pt>
                <c:pt idx="95130" formatCode="0.00E+00">
                  <c:v>4.84E-4</c:v>
                </c:pt>
                <c:pt idx="95131" formatCode="0.00E+00">
                  <c:v>4.84E-4</c:v>
                </c:pt>
                <c:pt idx="95132" formatCode="0.00E+00">
                  <c:v>4.84E-4</c:v>
                </c:pt>
                <c:pt idx="95133" formatCode="0.00E+00">
                  <c:v>4.84E-4</c:v>
                </c:pt>
                <c:pt idx="95134" formatCode="0.00E+00">
                  <c:v>4.84E-4</c:v>
                </c:pt>
                <c:pt idx="95135" formatCode="0.00E+00">
                  <c:v>4.84E-4</c:v>
                </c:pt>
                <c:pt idx="95136" formatCode="0.00E+00">
                  <c:v>4.84E-4</c:v>
                </c:pt>
                <c:pt idx="95137" formatCode="0.00E+00">
                  <c:v>4.84E-4</c:v>
                </c:pt>
                <c:pt idx="95138" formatCode="0.00E+00">
                  <c:v>4.84E-4</c:v>
                </c:pt>
                <c:pt idx="95139" formatCode="0.00E+00">
                  <c:v>4.84E-4</c:v>
                </c:pt>
                <c:pt idx="95140" formatCode="0.00E+00">
                  <c:v>4.84E-4</c:v>
                </c:pt>
                <c:pt idx="95141" formatCode="0.00E+00">
                  <c:v>4.84E-4</c:v>
                </c:pt>
                <c:pt idx="95142" formatCode="0.00E+00">
                  <c:v>4.84E-4</c:v>
                </c:pt>
                <c:pt idx="95143" formatCode="0.00E+00">
                  <c:v>4.84E-4</c:v>
                </c:pt>
                <c:pt idx="95144" formatCode="0.00E+00">
                  <c:v>4.84E-4</c:v>
                </c:pt>
                <c:pt idx="95145" formatCode="0.00E+00">
                  <c:v>4.84E-4</c:v>
                </c:pt>
                <c:pt idx="95146" formatCode="0.00E+00">
                  <c:v>4.84E-4</c:v>
                </c:pt>
                <c:pt idx="95147" formatCode="0.00E+00">
                  <c:v>4.84E-4</c:v>
                </c:pt>
                <c:pt idx="95148" formatCode="0.00E+00">
                  <c:v>4.84E-4</c:v>
                </c:pt>
                <c:pt idx="95149" formatCode="0.00E+00">
                  <c:v>4.84E-4</c:v>
                </c:pt>
                <c:pt idx="95150" formatCode="0.00E+00">
                  <c:v>4.84E-4</c:v>
                </c:pt>
                <c:pt idx="95151" formatCode="0.00E+00">
                  <c:v>4.84E-4</c:v>
                </c:pt>
                <c:pt idx="95152" formatCode="0.00E+00">
                  <c:v>4.84E-4</c:v>
                </c:pt>
                <c:pt idx="95153" formatCode="0.00E+00">
                  <c:v>4.84E-4</c:v>
                </c:pt>
                <c:pt idx="95154" formatCode="0.00E+00">
                  <c:v>4.84E-4</c:v>
                </c:pt>
                <c:pt idx="95155" formatCode="0.00E+00">
                  <c:v>4.84E-4</c:v>
                </c:pt>
                <c:pt idx="95156" formatCode="0.00E+00">
                  <c:v>4.84E-4</c:v>
                </c:pt>
                <c:pt idx="95157" formatCode="0.00E+00">
                  <c:v>4.84E-4</c:v>
                </c:pt>
                <c:pt idx="95158" formatCode="0.00E+00">
                  <c:v>4.84E-4</c:v>
                </c:pt>
                <c:pt idx="95159" formatCode="0.00E+00">
                  <c:v>4.84E-4</c:v>
                </c:pt>
                <c:pt idx="95160" formatCode="0.00E+00">
                  <c:v>4.84E-4</c:v>
                </c:pt>
                <c:pt idx="95161" formatCode="0.00E+00">
                  <c:v>4.84E-4</c:v>
                </c:pt>
                <c:pt idx="95162" formatCode="0.00E+00">
                  <c:v>4.84E-4</c:v>
                </c:pt>
                <c:pt idx="95163" formatCode="0.00E+00">
                  <c:v>4.84E-4</c:v>
                </c:pt>
                <c:pt idx="95164" formatCode="0.00E+00">
                  <c:v>4.84E-4</c:v>
                </c:pt>
                <c:pt idx="95165" formatCode="0.00E+00">
                  <c:v>4.84E-4</c:v>
                </c:pt>
                <c:pt idx="95166" formatCode="0.00E+00">
                  <c:v>4.84E-4</c:v>
                </c:pt>
                <c:pt idx="95167" formatCode="0.00E+00">
                  <c:v>4.84E-4</c:v>
                </c:pt>
                <c:pt idx="95168" formatCode="0.00E+00">
                  <c:v>4.84E-4</c:v>
                </c:pt>
                <c:pt idx="95169" formatCode="0.00E+00">
                  <c:v>4.84E-4</c:v>
                </c:pt>
                <c:pt idx="95170" formatCode="0.00E+00">
                  <c:v>4.84E-4</c:v>
                </c:pt>
                <c:pt idx="95171" formatCode="0.00E+00">
                  <c:v>4.84E-4</c:v>
                </c:pt>
                <c:pt idx="95172" formatCode="0.00E+00">
                  <c:v>4.84E-4</c:v>
                </c:pt>
                <c:pt idx="95173" formatCode="0.00E+00">
                  <c:v>4.84E-4</c:v>
                </c:pt>
                <c:pt idx="95174" formatCode="0.00E+00">
                  <c:v>4.84E-4</c:v>
                </c:pt>
                <c:pt idx="95175" formatCode="0.00E+00">
                  <c:v>4.84E-4</c:v>
                </c:pt>
                <c:pt idx="95176" formatCode="0.00E+00">
                  <c:v>4.84E-4</c:v>
                </c:pt>
                <c:pt idx="95177" formatCode="0.00E+00">
                  <c:v>4.84E-4</c:v>
                </c:pt>
                <c:pt idx="95178" formatCode="0.00E+00">
                  <c:v>4.84E-4</c:v>
                </c:pt>
                <c:pt idx="95179" formatCode="0.00E+00">
                  <c:v>4.84E-4</c:v>
                </c:pt>
                <c:pt idx="95180" formatCode="0.00E+00">
                  <c:v>4.84E-4</c:v>
                </c:pt>
                <c:pt idx="95181" formatCode="0.00E+00">
                  <c:v>4.84E-4</c:v>
                </c:pt>
                <c:pt idx="95182" formatCode="0.00E+00">
                  <c:v>4.84E-4</c:v>
                </c:pt>
                <c:pt idx="95183" formatCode="0.00E+00">
                  <c:v>4.84E-4</c:v>
                </c:pt>
                <c:pt idx="95184" formatCode="0.00E+00">
                  <c:v>4.84E-4</c:v>
                </c:pt>
                <c:pt idx="95185" formatCode="0.00E+00">
                  <c:v>4.84E-4</c:v>
                </c:pt>
                <c:pt idx="95186" formatCode="0.00E+00">
                  <c:v>4.84E-4</c:v>
                </c:pt>
                <c:pt idx="95187" formatCode="0.00E+00">
                  <c:v>4.84E-4</c:v>
                </c:pt>
                <c:pt idx="95188" formatCode="0.00E+00">
                  <c:v>4.84E-4</c:v>
                </c:pt>
                <c:pt idx="95189" formatCode="0.00E+00">
                  <c:v>4.84E-4</c:v>
                </c:pt>
                <c:pt idx="95190" formatCode="0.00E+00">
                  <c:v>4.84E-4</c:v>
                </c:pt>
                <c:pt idx="95191" formatCode="0.00E+00">
                  <c:v>4.84E-4</c:v>
                </c:pt>
                <c:pt idx="95192" formatCode="0.00E+00">
                  <c:v>4.84E-4</c:v>
                </c:pt>
                <c:pt idx="95193" formatCode="0.00E+00">
                  <c:v>4.84E-4</c:v>
                </c:pt>
                <c:pt idx="95194" formatCode="0.00E+00">
                  <c:v>4.84E-4</c:v>
                </c:pt>
                <c:pt idx="95195" formatCode="0.00E+00">
                  <c:v>4.84E-4</c:v>
                </c:pt>
                <c:pt idx="95196" formatCode="0.00E+00">
                  <c:v>4.9799999999999996E-4</c:v>
                </c:pt>
                <c:pt idx="95197" formatCode="0.00E+00">
                  <c:v>5.9699999999999998E-4</c:v>
                </c:pt>
                <c:pt idx="95198" formatCode="0.00E+00">
                  <c:v>7.9600000000000005E-4</c:v>
                </c:pt>
                <c:pt idx="95199" formatCode="0.00E+00">
                  <c:v>9.1699999999999995E-4</c:v>
                </c:pt>
                <c:pt idx="95200" formatCode="0.00E+00">
                  <c:v>8.9599999999999999E-4</c:v>
                </c:pt>
                <c:pt idx="95201" formatCode="0.00E+00">
                  <c:v>8.5700000000000001E-4</c:v>
                </c:pt>
                <c:pt idx="95202" formatCode="0.00E+00">
                  <c:v>8.5300000000000003E-4</c:v>
                </c:pt>
                <c:pt idx="95203" formatCode="0.00E+00">
                  <c:v>8.43E-4</c:v>
                </c:pt>
                <c:pt idx="95204" formatCode="0.00E+00">
                  <c:v>8.3199999999999995E-4</c:v>
                </c:pt>
                <c:pt idx="95205" formatCode="0.00E+00">
                  <c:v>8.3100000000000003E-4</c:v>
                </c:pt>
                <c:pt idx="95206" formatCode="0.00E+00">
                  <c:v>8.2200000000000003E-4</c:v>
                </c:pt>
                <c:pt idx="95207" formatCode="0.00E+00">
                  <c:v>8.2100000000000001E-4</c:v>
                </c:pt>
                <c:pt idx="95208" formatCode="0.00E+00">
                  <c:v>8.1599999999999999E-4</c:v>
                </c:pt>
                <c:pt idx="95209" formatCode="0.00E+00">
                  <c:v>8.1300000000000003E-4</c:v>
                </c:pt>
                <c:pt idx="95210" formatCode="0.00E+00">
                  <c:v>8.0999999999999996E-4</c:v>
                </c:pt>
                <c:pt idx="95211" formatCode="0.00E+00">
                  <c:v>8.0699999999999999E-4</c:v>
                </c:pt>
                <c:pt idx="95212" formatCode="0.00E+00">
                  <c:v>8.0599999999999997E-4</c:v>
                </c:pt>
                <c:pt idx="95213" formatCode="0.00E+00">
                  <c:v>8.0199999999999998E-4</c:v>
                </c:pt>
                <c:pt idx="95214" formatCode="0.00E+00">
                  <c:v>8.0099999999999995E-4</c:v>
                </c:pt>
                <c:pt idx="95215" formatCode="0.00E+00">
                  <c:v>7.9900000000000001E-4</c:v>
                </c:pt>
                <c:pt idx="95216" formatCode="0.00E+00">
                  <c:v>7.9699999999999997E-4</c:v>
                </c:pt>
                <c:pt idx="95217" formatCode="0.00E+00">
                  <c:v>7.9600000000000005E-4</c:v>
                </c:pt>
                <c:pt idx="95218" formatCode="0.00E+00">
                  <c:v>7.94E-4</c:v>
                </c:pt>
                <c:pt idx="95219" formatCode="0.00E+00">
                  <c:v>7.9199999999999995E-4</c:v>
                </c:pt>
                <c:pt idx="95220" formatCode="0.00E+00">
                  <c:v>7.9100000000000004E-4</c:v>
                </c:pt>
                <c:pt idx="95221" formatCode="0.00E+00">
                  <c:v>7.9000000000000001E-4</c:v>
                </c:pt>
                <c:pt idx="95222" formatCode="0.00E+00">
                  <c:v>7.8799999999999996E-4</c:v>
                </c:pt>
                <c:pt idx="95223" formatCode="0.00E+00">
                  <c:v>7.8700000000000005E-4</c:v>
                </c:pt>
                <c:pt idx="95224" formatCode="0.00E+00">
                  <c:v>7.85E-4</c:v>
                </c:pt>
                <c:pt idx="95225" formatCode="0.00E+00">
                  <c:v>7.8399999999999997E-4</c:v>
                </c:pt>
                <c:pt idx="95226" formatCode="0.00E+00">
                  <c:v>7.8200000000000003E-4</c:v>
                </c:pt>
                <c:pt idx="95227" formatCode="0.00E+00">
                  <c:v>7.8100000000000001E-4</c:v>
                </c:pt>
                <c:pt idx="95228" formatCode="0.00E+00">
                  <c:v>7.7999999999999999E-4</c:v>
                </c:pt>
                <c:pt idx="95229" formatCode="0.00E+00">
                  <c:v>7.7899999999999996E-4</c:v>
                </c:pt>
                <c:pt idx="95230" formatCode="0.00E+00">
                  <c:v>7.7800000000000005E-4</c:v>
                </c:pt>
                <c:pt idx="95231" formatCode="0.00E+00">
                  <c:v>7.7700000000000002E-4</c:v>
                </c:pt>
                <c:pt idx="95232" formatCode="0.00E+00">
                  <c:v>7.7499999999999997E-4</c:v>
                </c:pt>
                <c:pt idx="95233" formatCode="0.00E+00">
                  <c:v>7.7399999999999995E-4</c:v>
                </c:pt>
                <c:pt idx="95234" formatCode="0.00E+00">
                  <c:v>7.7300000000000003E-4</c:v>
                </c:pt>
                <c:pt idx="95235" formatCode="0.00E+00">
                  <c:v>7.7200000000000001E-4</c:v>
                </c:pt>
                <c:pt idx="95236" formatCode="0.00E+00">
                  <c:v>7.7099999999999998E-4</c:v>
                </c:pt>
                <c:pt idx="95237" formatCode="0.00E+00">
                  <c:v>7.6999999999999996E-4</c:v>
                </c:pt>
                <c:pt idx="95238" formatCode="0.00E+00">
                  <c:v>7.6900000000000004E-4</c:v>
                </c:pt>
                <c:pt idx="95239" formatCode="0.00E+00">
                  <c:v>7.6800000000000002E-4</c:v>
                </c:pt>
                <c:pt idx="95240" formatCode="0.00E+00">
                  <c:v>7.6599999999999997E-4</c:v>
                </c:pt>
                <c:pt idx="95241" formatCode="0.00E+00">
                  <c:v>7.6499999999999995E-4</c:v>
                </c:pt>
                <c:pt idx="95242" formatCode="0.00E+00">
                  <c:v>7.6400000000000003E-4</c:v>
                </c:pt>
                <c:pt idx="95243" formatCode="0.00E+00">
                  <c:v>7.6300000000000001E-4</c:v>
                </c:pt>
                <c:pt idx="95244" formatCode="0.00E+00">
                  <c:v>7.6199999999999998E-4</c:v>
                </c:pt>
                <c:pt idx="95245" formatCode="0.00E+00">
                  <c:v>7.6099999999999996E-4</c:v>
                </c:pt>
                <c:pt idx="95246" formatCode="0.00E+00">
                  <c:v>7.6000000000000004E-4</c:v>
                </c:pt>
                <c:pt idx="95247" formatCode="0.00E+00">
                  <c:v>7.5900000000000002E-4</c:v>
                </c:pt>
                <c:pt idx="95248" formatCode="0.00E+00">
                  <c:v>7.5799999999999999E-4</c:v>
                </c:pt>
                <c:pt idx="95249" formatCode="0.00E+00">
                  <c:v>7.5699999999999997E-4</c:v>
                </c:pt>
                <c:pt idx="95250" formatCode="0.00E+00">
                  <c:v>7.5600000000000005E-4</c:v>
                </c:pt>
                <c:pt idx="95251" formatCode="0.00E+00">
                  <c:v>7.5500000000000003E-4</c:v>
                </c:pt>
                <c:pt idx="95252" formatCode="0.00E+00">
                  <c:v>7.54E-4</c:v>
                </c:pt>
                <c:pt idx="95253" formatCode="0.00E+00">
                  <c:v>7.5299999999999998E-4</c:v>
                </c:pt>
                <c:pt idx="95254" formatCode="0.00E+00">
                  <c:v>7.5199999999999996E-4</c:v>
                </c:pt>
                <c:pt idx="95255" formatCode="0.00E+00">
                  <c:v>7.5100000000000004E-4</c:v>
                </c:pt>
                <c:pt idx="95256" formatCode="0.00E+00">
                  <c:v>7.5000000000000002E-4</c:v>
                </c:pt>
                <c:pt idx="95257" formatCode="0.00E+00">
                  <c:v>7.4899999999999999E-4</c:v>
                </c:pt>
                <c:pt idx="95258" formatCode="0.00E+00">
                  <c:v>7.4799999999999997E-4</c:v>
                </c:pt>
                <c:pt idx="95259" formatCode="0.00E+00">
                  <c:v>7.4700000000000005E-4</c:v>
                </c:pt>
                <c:pt idx="95260" formatCode="0.00E+00">
                  <c:v>7.4600000000000003E-4</c:v>
                </c:pt>
                <c:pt idx="95261" formatCode="0.00E+00">
                  <c:v>7.45E-4</c:v>
                </c:pt>
                <c:pt idx="95262" formatCode="0.00E+00">
                  <c:v>7.45E-4</c:v>
                </c:pt>
                <c:pt idx="95263" formatCode="0.00E+00">
                  <c:v>7.4399999999999998E-4</c:v>
                </c:pt>
                <c:pt idx="95264" formatCode="0.00E+00">
                  <c:v>7.4299999999999995E-4</c:v>
                </c:pt>
                <c:pt idx="95265" formatCode="0.00E+00">
                  <c:v>7.4200000000000004E-4</c:v>
                </c:pt>
                <c:pt idx="95266" formatCode="0.00E+00">
                  <c:v>7.4100000000000001E-4</c:v>
                </c:pt>
                <c:pt idx="95267" formatCode="0.00E+00">
                  <c:v>7.3999999999999999E-4</c:v>
                </c:pt>
                <c:pt idx="95268" formatCode="0.00E+00">
                  <c:v>7.3899999999999997E-4</c:v>
                </c:pt>
                <c:pt idx="95269" formatCode="0.00E+00">
                  <c:v>7.3800000000000005E-4</c:v>
                </c:pt>
                <c:pt idx="95270" formatCode="0.00E+00">
                  <c:v>7.3700000000000002E-4</c:v>
                </c:pt>
                <c:pt idx="95271" formatCode="0.00E+00">
                  <c:v>7.36E-4</c:v>
                </c:pt>
                <c:pt idx="95272" formatCode="0.00E+00">
                  <c:v>7.36E-4</c:v>
                </c:pt>
                <c:pt idx="95273" formatCode="0.00E+00">
                  <c:v>7.3499999999999998E-4</c:v>
                </c:pt>
                <c:pt idx="95274" formatCode="0.00E+00">
                  <c:v>7.3399999999999995E-4</c:v>
                </c:pt>
                <c:pt idx="95275" formatCode="0.00E+00">
                  <c:v>7.3300000000000004E-4</c:v>
                </c:pt>
                <c:pt idx="95276" formatCode="0.00E+00">
                  <c:v>7.3200000000000001E-4</c:v>
                </c:pt>
                <c:pt idx="95277" formatCode="0.00E+00">
                  <c:v>7.3099999999999999E-4</c:v>
                </c:pt>
                <c:pt idx="95278" formatCode="0.00E+00">
                  <c:v>7.2999999999999996E-4</c:v>
                </c:pt>
                <c:pt idx="95279" formatCode="0.00E+00">
                  <c:v>7.2900000000000005E-4</c:v>
                </c:pt>
                <c:pt idx="95280" formatCode="0.00E+00">
                  <c:v>7.2900000000000005E-4</c:v>
                </c:pt>
                <c:pt idx="95281" formatCode="0.00E+00">
                  <c:v>7.2800000000000002E-4</c:v>
                </c:pt>
                <c:pt idx="95282" formatCode="0.00E+00">
                  <c:v>7.27E-4</c:v>
                </c:pt>
                <c:pt idx="95283" formatCode="0.00E+00">
                  <c:v>7.2599999999999997E-4</c:v>
                </c:pt>
                <c:pt idx="95284" formatCode="0.00E+00">
                  <c:v>7.2499999999999995E-4</c:v>
                </c:pt>
                <c:pt idx="95285" formatCode="0.00E+00">
                  <c:v>7.2499999999999995E-4</c:v>
                </c:pt>
                <c:pt idx="95286" formatCode="0.00E+00">
                  <c:v>7.2400000000000003E-4</c:v>
                </c:pt>
                <c:pt idx="95287" formatCode="0.00E+00">
                  <c:v>7.2300000000000001E-4</c:v>
                </c:pt>
                <c:pt idx="95288" formatCode="0.00E+00">
                  <c:v>7.2199999999999999E-4</c:v>
                </c:pt>
                <c:pt idx="95289" formatCode="0.00E+00">
                  <c:v>7.2199999999999999E-4</c:v>
                </c:pt>
                <c:pt idx="95290" formatCode="0.00E+00">
                  <c:v>7.2099999999999996E-4</c:v>
                </c:pt>
                <c:pt idx="95291" formatCode="0.00E+00">
                  <c:v>7.2000000000000005E-4</c:v>
                </c:pt>
                <c:pt idx="95292" formatCode="0.00E+00">
                  <c:v>7.1900000000000002E-4</c:v>
                </c:pt>
                <c:pt idx="95293" formatCode="0.00E+00">
                  <c:v>7.1900000000000002E-4</c:v>
                </c:pt>
                <c:pt idx="95294" formatCode="0.00E+00">
                  <c:v>7.18E-4</c:v>
                </c:pt>
                <c:pt idx="95295" formatCode="0.00E+00">
                  <c:v>7.1699999999999997E-4</c:v>
                </c:pt>
                <c:pt idx="95296" formatCode="0.00E+00">
                  <c:v>7.1599999999999995E-4</c:v>
                </c:pt>
                <c:pt idx="95297" formatCode="0.00E+00">
                  <c:v>7.1599999999999995E-4</c:v>
                </c:pt>
                <c:pt idx="95298" formatCode="0.00E+00">
                  <c:v>7.1500000000000003E-4</c:v>
                </c:pt>
                <c:pt idx="95299" formatCode="0.00E+00">
                  <c:v>7.1400000000000001E-4</c:v>
                </c:pt>
                <c:pt idx="95300" formatCode="0.00E+00">
                  <c:v>7.1299999999999998E-4</c:v>
                </c:pt>
                <c:pt idx="95301" formatCode="0.00E+00">
                  <c:v>7.1299999999999998E-4</c:v>
                </c:pt>
                <c:pt idx="95302" formatCode="0.00E+00">
                  <c:v>7.1199999999999996E-4</c:v>
                </c:pt>
                <c:pt idx="95303" formatCode="0.00E+00">
                  <c:v>7.1100000000000004E-4</c:v>
                </c:pt>
                <c:pt idx="95304" formatCode="0.00E+00">
                  <c:v>7.1100000000000004E-4</c:v>
                </c:pt>
                <c:pt idx="95305" formatCode="0.00E+00">
                  <c:v>7.1000000000000002E-4</c:v>
                </c:pt>
                <c:pt idx="95306" formatCode="0.00E+00">
                  <c:v>7.0899999999999999E-4</c:v>
                </c:pt>
                <c:pt idx="95307" formatCode="0.00E+00">
                  <c:v>7.0899999999999999E-4</c:v>
                </c:pt>
                <c:pt idx="95308" formatCode="0.00E+00">
                  <c:v>7.0799999999999997E-4</c:v>
                </c:pt>
                <c:pt idx="95309" formatCode="0.00E+00">
                  <c:v>7.0699999999999995E-4</c:v>
                </c:pt>
                <c:pt idx="95310" formatCode="0.00E+00">
                  <c:v>7.0699999999999995E-4</c:v>
                </c:pt>
                <c:pt idx="95311" formatCode="0.00E+00">
                  <c:v>7.0600000000000003E-4</c:v>
                </c:pt>
                <c:pt idx="95312" formatCode="0.00E+00">
                  <c:v>7.0500000000000001E-4</c:v>
                </c:pt>
                <c:pt idx="95313" formatCode="0.00E+00">
                  <c:v>7.0500000000000001E-4</c:v>
                </c:pt>
                <c:pt idx="95314" formatCode="0.00E+00">
                  <c:v>7.0399999999999998E-4</c:v>
                </c:pt>
                <c:pt idx="95315" formatCode="0.00E+00">
                  <c:v>7.0299999999999996E-4</c:v>
                </c:pt>
                <c:pt idx="95316" formatCode="0.00E+00">
                  <c:v>7.0299999999999996E-4</c:v>
                </c:pt>
                <c:pt idx="95317" formatCode="0.00E+00">
                  <c:v>7.0200000000000004E-4</c:v>
                </c:pt>
                <c:pt idx="95318" formatCode="0.00E+00">
                  <c:v>7.0100000000000002E-4</c:v>
                </c:pt>
                <c:pt idx="95319" formatCode="0.00E+00">
                  <c:v>7.0100000000000002E-4</c:v>
                </c:pt>
                <c:pt idx="95320" formatCode="0.00E+00">
                  <c:v>6.9999999999999999E-4</c:v>
                </c:pt>
                <c:pt idx="95321" formatCode="0.00E+00">
                  <c:v>6.9899999999999997E-4</c:v>
                </c:pt>
                <c:pt idx="95322" formatCode="0.00E+00">
                  <c:v>6.9899999999999997E-4</c:v>
                </c:pt>
                <c:pt idx="95323" formatCode="0.00E+00">
                  <c:v>6.9800000000000005E-4</c:v>
                </c:pt>
                <c:pt idx="95324" formatCode="0.00E+00">
                  <c:v>6.9800000000000005E-4</c:v>
                </c:pt>
                <c:pt idx="95325" formatCode="0.00E+00">
                  <c:v>6.9700000000000003E-4</c:v>
                </c:pt>
                <c:pt idx="95326" formatCode="0.00E+00">
                  <c:v>6.96E-4</c:v>
                </c:pt>
                <c:pt idx="95327" formatCode="0.00E+00">
                  <c:v>6.96E-4</c:v>
                </c:pt>
                <c:pt idx="95328" formatCode="0.00E+00">
                  <c:v>6.9499999999999998E-4</c:v>
                </c:pt>
                <c:pt idx="95329" formatCode="0.00E+00">
                  <c:v>6.9499999999999998E-4</c:v>
                </c:pt>
                <c:pt idx="95330" formatCode="0.00E+00">
                  <c:v>6.9399999999999996E-4</c:v>
                </c:pt>
                <c:pt idx="95331" formatCode="0.00E+00">
                  <c:v>6.9300000000000004E-4</c:v>
                </c:pt>
                <c:pt idx="95332" formatCode="0.00E+00">
                  <c:v>6.9300000000000004E-4</c:v>
                </c:pt>
                <c:pt idx="95333" formatCode="0.00E+00">
                  <c:v>6.9200000000000002E-4</c:v>
                </c:pt>
                <c:pt idx="95334" formatCode="0.00E+00">
                  <c:v>6.9200000000000002E-4</c:v>
                </c:pt>
                <c:pt idx="95335" formatCode="0.00E+00">
                  <c:v>6.9099999999999999E-4</c:v>
                </c:pt>
                <c:pt idx="95336" formatCode="0.00E+00">
                  <c:v>6.8999999999999997E-4</c:v>
                </c:pt>
                <c:pt idx="95337" formatCode="0.00E+00">
                  <c:v>6.8999999999999997E-4</c:v>
                </c:pt>
                <c:pt idx="95338" formatCode="0.00E+00">
                  <c:v>6.8900000000000005E-4</c:v>
                </c:pt>
                <c:pt idx="95339" formatCode="0.00E+00">
                  <c:v>6.8900000000000005E-4</c:v>
                </c:pt>
                <c:pt idx="95340" formatCode="0.00E+00">
                  <c:v>6.8800000000000003E-4</c:v>
                </c:pt>
                <c:pt idx="95341" formatCode="0.00E+00">
                  <c:v>6.8800000000000003E-4</c:v>
                </c:pt>
                <c:pt idx="95342" formatCode="0.00E+00">
                  <c:v>6.87E-4</c:v>
                </c:pt>
                <c:pt idx="95343" formatCode="0.00E+00">
                  <c:v>6.87E-4</c:v>
                </c:pt>
                <c:pt idx="95344" formatCode="0.00E+00">
                  <c:v>6.8599999999999998E-4</c:v>
                </c:pt>
                <c:pt idx="95345" formatCode="0.00E+00">
                  <c:v>6.8499999999999995E-4</c:v>
                </c:pt>
                <c:pt idx="95346" formatCode="0.00E+00">
                  <c:v>6.8499999999999995E-4</c:v>
                </c:pt>
                <c:pt idx="95347" formatCode="0.00E+00">
                  <c:v>6.8400000000000004E-4</c:v>
                </c:pt>
                <c:pt idx="95348" formatCode="0.00E+00">
                  <c:v>6.8400000000000004E-4</c:v>
                </c:pt>
                <c:pt idx="95349" formatCode="0.00E+00">
                  <c:v>6.8300000000000001E-4</c:v>
                </c:pt>
                <c:pt idx="95350" formatCode="0.00E+00">
                  <c:v>6.8300000000000001E-4</c:v>
                </c:pt>
                <c:pt idx="95351" formatCode="0.00E+00">
                  <c:v>6.8199999999999999E-4</c:v>
                </c:pt>
                <c:pt idx="95352" formatCode="0.00E+00">
                  <c:v>6.8199999999999999E-4</c:v>
                </c:pt>
                <c:pt idx="95353" formatCode="0.00E+00">
                  <c:v>6.8099999999999996E-4</c:v>
                </c:pt>
                <c:pt idx="95354" formatCode="0.00E+00">
                  <c:v>6.8099999999999996E-4</c:v>
                </c:pt>
                <c:pt idx="95355" formatCode="0.00E+00">
                  <c:v>6.8000000000000005E-4</c:v>
                </c:pt>
                <c:pt idx="95356" formatCode="0.00E+00">
                  <c:v>6.8000000000000005E-4</c:v>
                </c:pt>
                <c:pt idx="95357" formatCode="0.00E+00">
                  <c:v>6.7900000000000002E-4</c:v>
                </c:pt>
                <c:pt idx="95358" formatCode="0.00E+00">
                  <c:v>6.7900000000000002E-4</c:v>
                </c:pt>
                <c:pt idx="95359" formatCode="0.00E+00">
                  <c:v>6.78E-4</c:v>
                </c:pt>
                <c:pt idx="95360" formatCode="0.00E+00">
                  <c:v>6.78E-4</c:v>
                </c:pt>
                <c:pt idx="95361" formatCode="0.00E+00">
                  <c:v>6.7699999999999998E-4</c:v>
                </c:pt>
                <c:pt idx="95362" formatCode="0.00E+00">
                  <c:v>6.7699999999999998E-4</c:v>
                </c:pt>
                <c:pt idx="95363" formatCode="0.00E+00">
                  <c:v>6.7599999999999995E-4</c:v>
                </c:pt>
                <c:pt idx="95364" formatCode="0.00E+00">
                  <c:v>6.7599999999999995E-4</c:v>
                </c:pt>
                <c:pt idx="95365" formatCode="0.00E+00">
                  <c:v>6.7500000000000004E-4</c:v>
                </c:pt>
                <c:pt idx="95366" formatCode="0.00E+00">
                  <c:v>6.7500000000000004E-4</c:v>
                </c:pt>
                <c:pt idx="95367" formatCode="0.00E+00">
                  <c:v>6.7500000000000004E-4</c:v>
                </c:pt>
                <c:pt idx="95368" formatCode="0.00E+00">
                  <c:v>6.7400000000000001E-4</c:v>
                </c:pt>
                <c:pt idx="95369" formatCode="0.00E+00">
                  <c:v>6.7299999999999999E-4</c:v>
                </c:pt>
                <c:pt idx="95370" formatCode="0.00E+00">
                  <c:v>6.7299999999999999E-4</c:v>
                </c:pt>
                <c:pt idx="95371" formatCode="0.00E+00">
                  <c:v>6.7299999999999999E-4</c:v>
                </c:pt>
                <c:pt idx="95372" formatCode="0.00E+00">
                  <c:v>6.7199999999999996E-4</c:v>
                </c:pt>
                <c:pt idx="95373" formatCode="0.00E+00">
                  <c:v>6.7199999999999996E-4</c:v>
                </c:pt>
                <c:pt idx="95374" formatCode="0.00E+00">
                  <c:v>6.7100000000000005E-4</c:v>
                </c:pt>
                <c:pt idx="95375" formatCode="0.00E+00">
                  <c:v>6.7100000000000005E-4</c:v>
                </c:pt>
                <c:pt idx="95376" formatCode="0.00E+00">
                  <c:v>6.7000000000000002E-4</c:v>
                </c:pt>
                <c:pt idx="95377" formatCode="0.00E+00">
                  <c:v>6.7000000000000002E-4</c:v>
                </c:pt>
                <c:pt idx="95378" formatCode="0.00E+00">
                  <c:v>6.69E-4</c:v>
                </c:pt>
                <c:pt idx="95379" formatCode="0.00E+00">
                  <c:v>6.69E-4</c:v>
                </c:pt>
                <c:pt idx="95380" formatCode="0.00E+00">
                  <c:v>6.6799999999999997E-4</c:v>
                </c:pt>
                <c:pt idx="95381" formatCode="0.00E+00">
                  <c:v>6.6799999999999997E-4</c:v>
                </c:pt>
                <c:pt idx="95382" formatCode="0.00E+00">
                  <c:v>6.6799999999999997E-4</c:v>
                </c:pt>
                <c:pt idx="95383" formatCode="0.00E+00">
                  <c:v>6.6699999999999995E-4</c:v>
                </c:pt>
                <c:pt idx="95384" formatCode="0.00E+00">
                  <c:v>6.6699999999999995E-4</c:v>
                </c:pt>
                <c:pt idx="95385" formatCode="0.00E+00">
                  <c:v>6.6600000000000003E-4</c:v>
                </c:pt>
                <c:pt idx="95386" formatCode="0.00E+00">
                  <c:v>6.6600000000000003E-4</c:v>
                </c:pt>
                <c:pt idx="95387" formatCode="0.00E+00">
                  <c:v>6.6500000000000001E-4</c:v>
                </c:pt>
                <c:pt idx="95388" formatCode="0.00E+00">
                  <c:v>6.6500000000000001E-4</c:v>
                </c:pt>
                <c:pt idx="95389" formatCode="0.00E+00">
                  <c:v>6.6500000000000001E-4</c:v>
                </c:pt>
                <c:pt idx="95390" formatCode="0.00E+00">
                  <c:v>6.6399999999999999E-4</c:v>
                </c:pt>
                <c:pt idx="95391" formatCode="0.00E+00">
                  <c:v>6.6399999999999999E-4</c:v>
                </c:pt>
                <c:pt idx="95392" formatCode="0.00E+00">
                  <c:v>6.6399999999999999E-4</c:v>
                </c:pt>
                <c:pt idx="95393" formatCode="0.00E+00">
                  <c:v>6.6299999999999996E-4</c:v>
                </c:pt>
                <c:pt idx="95394" formatCode="0.00E+00">
                  <c:v>6.6299999999999996E-4</c:v>
                </c:pt>
                <c:pt idx="95395" formatCode="0.00E+00">
                  <c:v>6.6200000000000005E-4</c:v>
                </c:pt>
                <c:pt idx="95396" formatCode="0.00E+00">
                  <c:v>6.6200000000000005E-4</c:v>
                </c:pt>
                <c:pt idx="95397" formatCode="0.00E+00">
                  <c:v>6.6100000000000002E-4</c:v>
                </c:pt>
                <c:pt idx="95398" formatCode="0.00E+00">
                  <c:v>6.6100000000000002E-4</c:v>
                </c:pt>
                <c:pt idx="95399" formatCode="0.00E+00">
                  <c:v>6.6100000000000002E-4</c:v>
                </c:pt>
                <c:pt idx="95400" formatCode="0.00E+00">
                  <c:v>6.6E-4</c:v>
                </c:pt>
                <c:pt idx="95401" formatCode="0.00E+00">
                  <c:v>6.6E-4</c:v>
                </c:pt>
                <c:pt idx="95402" formatCode="0.00E+00">
                  <c:v>6.5899999999999997E-4</c:v>
                </c:pt>
                <c:pt idx="95403" formatCode="0.00E+00">
                  <c:v>6.5899999999999997E-4</c:v>
                </c:pt>
                <c:pt idx="95404" formatCode="0.00E+00">
                  <c:v>6.5899999999999997E-4</c:v>
                </c:pt>
                <c:pt idx="95405" formatCode="0.00E+00">
                  <c:v>6.5799999999999995E-4</c:v>
                </c:pt>
                <c:pt idx="95406" formatCode="0.00E+00">
                  <c:v>6.5799999999999995E-4</c:v>
                </c:pt>
                <c:pt idx="95407" formatCode="0.00E+00">
                  <c:v>6.5799999999999995E-4</c:v>
                </c:pt>
                <c:pt idx="95408" formatCode="0.00E+00">
                  <c:v>6.5700000000000003E-4</c:v>
                </c:pt>
                <c:pt idx="95409" formatCode="0.00E+00">
                  <c:v>6.5700000000000003E-4</c:v>
                </c:pt>
                <c:pt idx="95410" formatCode="0.00E+00">
                  <c:v>6.5700000000000003E-4</c:v>
                </c:pt>
                <c:pt idx="95411" formatCode="0.00E+00">
                  <c:v>6.5600000000000001E-4</c:v>
                </c:pt>
                <c:pt idx="95412" formatCode="0.00E+00">
                  <c:v>6.5600000000000001E-4</c:v>
                </c:pt>
                <c:pt idx="95413" formatCode="0.00E+00">
                  <c:v>6.5600000000000001E-4</c:v>
                </c:pt>
                <c:pt idx="95414" formatCode="0.00E+00">
                  <c:v>6.5499999999999998E-4</c:v>
                </c:pt>
                <c:pt idx="95415" formatCode="0.00E+00">
                  <c:v>6.5499999999999998E-4</c:v>
                </c:pt>
                <c:pt idx="95416" formatCode="0.00E+00">
                  <c:v>6.5399999999999996E-4</c:v>
                </c:pt>
                <c:pt idx="95417" formatCode="0.00E+00">
                  <c:v>6.5399999999999996E-4</c:v>
                </c:pt>
                <c:pt idx="95418" formatCode="0.00E+00">
                  <c:v>6.5399999999999996E-4</c:v>
                </c:pt>
                <c:pt idx="95419" formatCode="0.00E+00">
                  <c:v>6.5399999999999996E-4</c:v>
                </c:pt>
                <c:pt idx="95420" formatCode="0.00E+00">
                  <c:v>6.5300000000000004E-4</c:v>
                </c:pt>
                <c:pt idx="95421" formatCode="0.00E+00">
                  <c:v>6.5300000000000004E-4</c:v>
                </c:pt>
                <c:pt idx="95422" formatCode="0.00E+00">
                  <c:v>6.5300000000000004E-4</c:v>
                </c:pt>
                <c:pt idx="95423" formatCode="0.00E+00">
                  <c:v>6.5200000000000002E-4</c:v>
                </c:pt>
                <c:pt idx="95424" formatCode="0.00E+00">
                  <c:v>6.5200000000000002E-4</c:v>
                </c:pt>
                <c:pt idx="95425" formatCode="0.00E+00">
                  <c:v>6.5099999999999999E-4</c:v>
                </c:pt>
                <c:pt idx="95426" formatCode="0.00E+00">
                  <c:v>6.5099999999999999E-4</c:v>
                </c:pt>
                <c:pt idx="95427" formatCode="0.00E+00">
                  <c:v>6.5099999999999999E-4</c:v>
                </c:pt>
                <c:pt idx="95428" formatCode="0.00E+00">
                  <c:v>6.4999999999999997E-4</c:v>
                </c:pt>
                <c:pt idx="95429" formatCode="0.00E+00">
                  <c:v>6.4999999999999997E-4</c:v>
                </c:pt>
                <c:pt idx="95430" formatCode="0.00E+00">
                  <c:v>6.4999999999999997E-4</c:v>
                </c:pt>
                <c:pt idx="95431" formatCode="0.00E+00">
                  <c:v>6.4899999999999995E-4</c:v>
                </c:pt>
                <c:pt idx="95432" formatCode="0.00E+00">
                  <c:v>6.4899999999999995E-4</c:v>
                </c:pt>
                <c:pt idx="95433" formatCode="0.00E+00">
                  <c:v>6.4800000000000003E-4</c:v>
                </c:pt>
                <c:pt idx="95434" formatCode="0.00E+00">
                  <c:v>6.4800000000000003E-4</c:v>
                </c:pt>
                <c:pt idx="95435" formatCode="0.00E+00">
                  <c:v>6.4800000000000003E-4</c:v>
                </c:pt>
                <c:pt idx="95436" formatCode="0.00E+00">
                  <c:v>6.4800000000000003E-4</c:v>
                </c:pt>
                <c:pt idx="95437" formatCode="0.00E+00">
                  <c:v>6.4700000000000001E-4</c:v>
                </c:pt>
                <c:pt idx="95438" formatCode="0.00E+00">
                  <c:v>6.4700000000000001E-4</c:v>
                </c:pt>
                <c:pt idx="95439" formatCode="0.00E+00">
                  <c:v>6.4700000000000001E-4</c:v>
                </c:pt>
                <c:pt idx="95440" formatCode="0.00E+00">
                  <c:v>6.4599999999999998E-4</c:v>
                </c:pt>
                <c:pt idx="95441" formatCode="0.00E+00">
                  <c:v>6.4599999999999998E-4</c:v>
                </c:pt>
                <c:pt idx="95442" formatCode="0.00E+00">
                  <c:v>6.4599999999999998E-4</c:v>
                </c:pt>
                <c:pt idx="95443" formatCode="0.00E+00">
                  <c:v>6.4499999999999996E-4</c:v>
                </c:pt>
                <c:pt idx="95444" formatCode="0.00E+00">
                  <c:v>6.4499999999999996E-4</c:v>
                </c:pt>
                <c:pt idx="95445" formatCode="0.00E+00">
                  <c:v>6.4499999999999996E-4</c:v>
                </c:pt>
                <c:pt idx="95446" formatCode="0.00E+00">
                  <c:v>6.4400000000000004E-4</c:v>
                </c:pt>
                <c:pt idx="95447" formatCode="0.00E+00">
                  <c:v>6.4400000000000004E-4</c:v>
                </c:pt>
                <c:pt idx="95448" formatCode="0.00E+00">
                  <c:v>6.4400000000000004E-4</c:v>
                </c:pt>
                <c:pt idx="95449" formatCode="0.00E+00">
                  <c:v>6.4300000000000002E-4</c:v>
                </c:pt>
                <c:pt idx="95450" formatCode="0.00E+00">
                  <c:v>6.4300000000000002E-4</c:v>
                </c:pt>
                <c:pt idx="95451" formatCode="0.00E+00">
                  <c:v>6.4300000000000002E-4</c:v>
                </c:pt>
                <c:pt idx="95452" formatCode="0.00E+00">
                  <c:v>6.4199999999999999E-4</c:v>
                </c:pt>
                <c:pt idx="95453" formatCode="0.00E+00">
                  <c:v>6.4199999999999999E-4</c:v>
                </c:pt>
                <c:pt idx="95454" formatCode="0.00E+00">
                  <c:v>6.4199999999999999E-4</c:v>
                </c:pt>
                <c:pt idx="95455" formatCode="0.00E+00">
                  <c:v>6.4199999999999999E-4</c:v>
                </c:pt>
                <c:pt idx="95456" formatCode="0.00E+00">
                  <c:v>6.4099999999999997E-4</c:v>
                </c:pt>
                <c:pt idx="95457" formatCode="0.00E+00">
                  <c:v>6.4099999999999997E-4</c:v>
                </c:pt>
                <c:pt idx="95458" formatCode="0.00E+00">
                  <c:v>6.4099999999999997E-4</c:v>
                </c:pt>
                <c:pt idx="95459" formatCode="0.00E+00">
                  <c:v>6.4000000000000005E-4</c:v>
                </c:pt>
                <c:pt idx="95460" formatCode="0.00E+00">
                  <c:v>6.4000000000000005E-4</c:v>
                </c:pt>
                <c:pt idx="95461" formatCode="0.00E+00">
                  <c:v>6.4000000000000005E-4</c:v>
                </c:pt>
                <c:pt idx="95462" formatCode="0.00E+00">
                  <c:v>6.4000000000000005E-4</c:v>
                </c:pt>
                <c:pt idx="95463" formatCode="0.00E+00">
                  <c:v>6.3900000000000003E-4</c:v>
                </c:pt>
                <c:pt idx="95464" formatCode="0.00E+00">
                  <c:v>6.3900000000000003E-4</c:v>
                </c:pt>
                <c:pt idx="95465" formatCode="0.00E+00">
                  <c:v>6.3900000000000003E-4</c:v>
                </c:pt>
                <c:pt idx="95466" formatCode="0.00E+00">
                  <c:v>6.38E-4</c:v>
                </c:pt>
                <c:pt idx="95467" formatCode="0.00E+00">
                  <c:v>6.38E-4</c:v>
                </c:pt>
                <c:pt idx="95468" formatCode="0.00E+00">
                  <c:v>6.38E-4</c:v>
                </c:pt>
                <c:pt idx="95469" formatCode="0.00E+00">
                  <c:v>6.3699999999999998E-4</c:v>
                </c:pt>
                <c:pt idx="95470" formatCode="0.00E+00">
                  <c:v>6.38E-4</c:v>
                </c:pt>
                <c:pt idx="95471" formatCode="0.00E+00">
                  <c:v>6.3699999999999998E-4</c:v>
                </c:pt>
                <c:pt idx="95472" formatCode="0.00E+00">
                  <c:v>6.3699999999999998E-4</c:v>
                </c:pt>
                <c:pt idx="95473" formatCode="0.00E+00">
                  <c:v>6.3699999999999998E-4</c:v>
                </c:pt>
                <c:pt idx="95474" formatCode="0.00E+00">
                  <c:v>6.3599999999999996E-4</c:v>
                </c:pt>
                <c:pt idx="95475" formatCode="0.00E+00">
                  <c:v>6.3599999999999996E-4</c:v>
                </c:pt>
                <c:pt idx="95476" formatCode="0.00E+00">
                  <c:v>6.3599999999999996E-4</c:v>
                </c:pt>
                <c:pt idx="95477" formatCode="0.00E+00">
                  <c:v>6.3500000000000004E-4</c:v>
                </c:pt>
                <c:pt idx="95478" formatCode="0.00E+00">
                  <c:v>6.3500000000000004E-4</c:v>
                </c:pt>
                <c:pt idx="95479" formatCode="0.00E+00">
                  <c:v>6.3500000000000004E-4</c:v>
                </c:pt>
                <c:pt idx="95480" formatCode="0.00E+00">
                  <c:v>6.3500000000000004E-4</c:v>
                </c:pt>
                <c:pt idx="95481" formatCode="0.00E+00">
                  <c:v>6.3400000000000001E-4</c:v>
                </c:pt>
                <c:pt idx="95482" formatCode="0.00E+00">
                  <c:v>6.3400000000000001E-4</c:v>
                </c:pt>
                <c:pt idx="95483" formatCode="0.00E+00">
                  <c:v>6.3400000000000001E-4</c:v>
                </c:pt>
                <c:pt idx="95484" formatCode="0.00E+00">
                  <c:v>6.3400000000000001E-4</c:v>
                </c:pt>
                <c:pt idx="95485" formatCode="0.00E+00">
                  <c:v>6.3299999999999999E-4</c:v>
                </c:pt>
                <c:pt idx="95486" formatCode="0.00E+00">
                  <c:v>6.3299999999999999E-4</c:v>
                </c:pt>
                <c:pt idx="95487" formatCode="0.00E+00">
                  <c:v>6.3299999999999999E-4</c:v>
                </c:pt>
                <c:pt idx="95488" formatCode="0.00E+00">
                  <c:v>6.3299999999999999E-4</c:v>
                </c:pt>
                <c:pt idx="95489" formatCode="0.00E+00">
                  <c:v>6.3199999999999997E-4</c:v>
                </c:pt>
                <c:pt idx="95490" formatCode="0.00E+00">
                  <c:v>6.3199999999999997E-4</c:v>
                </c:pt>
                <c:pt idx="95491" formatCode="0.00E+00">
                  <c:v>6.3199999999999997E-4</c:v>
                </c:pt>
                <c:pt idx="95492" formatCode="0.00E+00">
                  <c:v>6.3199999999999997E-4</c:v>
                </c:pt>
                <c:pt idx="95493" formatCode="0.00E+00">
                  <c:v>6.3199999999999997E-4</c:v>
                </c:pt>
                <c:pt idx="95494" formatCode="0.00E+00">
                  <c:v>6.3100000000000005E-4</c:v>
                </c:pt>
                <c:pt idx="95495" formatCode="0.00E+00">
                  <c:v>6.3100000000000005E-4</c:v>
                </c:pt>
                <c:pt idx="95496" formatCode="0.00E+00">
                  <c:v>6.3100000000000005E-4</c:v>
                </c:pt>
                <c:pt idx="95497" formatCode="0.00E+00">
                  <c:v>6.3100000000000005E-4</c:v>
                </c:pt>
                <c:pt idx="95498" formatCode="0.00E+00">
                  <c:v>6.3000000000000003E-4</c:v>
                </c:pt>
                <c:pt idx="95499" formatCode="0.00E+00">
                  <c:v>6.3000000000000003E-4</c:v>
                </c:pt>
                <c:pt idx="95500" formatCode="0.00E+00">
                  <c:v>6.3000000000000003E-4</c:v>
                </c:pt>
                <c:pt idx="95501" formatCode="0.00E+00">
                  <c:v>6.3000000000000003E-4</c:v>
                </c:pt>
                <c:pt idx="95502" formatCode="0.00E+00">
                  <c:v>6.29E-4</c:v>
                </c:pt>
                <c:pt idx="95503" formatCode="0.00E+00">
                  <c:v>6.29E-4</c:v>
                </c:pt>
                <c:pt idx="95504" formatCode="0.00E+00">
                  <c:v>6.29E-4</c:v>
                </c:pt>
                <c:pt idx="95505" formatCode="0.00E+00">
                  <c:v>6.29E-4</c:v>
                </c:pt>
                <c:pt idx="95506" formatCode="0.00E+00">
                  <c:v>6.2799999999999998E-4</c:v>
                </c:pt>
                <c:pt idx="95507" formatCode="0.00E+00">
                  <c:v>6.2799999999999998E-4</c:v>
                </c:pt>
                <c:pt idx="95508" formatCode="0.00E+00">
                  <c:v>6.2799999999999998E-4</c:v>
                </c:pt>
                <c:pt idx="95509" formatCode="0.00E+00">
                  <c:v>6.2799999999999998E-4</c:v>
                </c:pt>
                <c:pt idx="95510" formatCode="0.00E+00">
                  <c:v>6.2699999999999995E-4</c:v>
                </c:pt>
                <c:pt idx="95511" formatCode="0.00E+00">
                  <c:v>6.2699999999999995E-4</c:v>
                </c:pt>
                <c:pt idx="95512" formatCode="0.00E+00">
                  <c:v>6.2699999999999995E-4</c:v>
                </c:pt>
                <c:pt idx="95513" formatCode="0.00E+00">
                  <c:v>6.2699999999999995E-4</c:v>
                </c:pt>
                <c:pt idx="95514" formatCode="0.00E+00">
                  <c:v>6.2600000000000004E-4</c:v>
                </c:pt>
                <c:pt idx="95515" formatCode="0.00E+00">
                  <c:v>6.2600000000000004E-4</c:v>
                </c:pt>
                <c:pt idx="95516" formatCode="0.00E+00">
                  <c:v>6.2600000000000004E-4</c:v>
                </c:pt>
                <c:pt idx="95517" formatCode="0.00E+00">
                  <c:v>6.2600000000000004E-4</c:v>
                </c:pt>
                <c:pt idx="95518" formatCode="0.00E+00">
                  <c:v>6.2500000000000001E-4</c:v>
                </c:pt>
                <c:pt idx="95519" formatCode="0.00E+00">
                  <c:v>6.2500000000000001E-4</c:v>
                </c:pt>
                <c:pt idx="95520" formatCode="0.00E+00">
                  <c:v>6.2500000000000001E-4</c:v>
                </c:pt>
                <c:pt idx="95521" formatCode="0.00E+00">
                  <c:v>6.2500000000000001E-4</c:v>
                </c:pt>
                <c:pt idx="95522" formatCode="0.00E+00">
                  <c:v>6.2500000000000001E-4</c:v>
                </c:pt>
                <c:pt idx="95523" formatCode="0.00E+00">
                  <c:v>6.2399999999999999E-4</c:v>
                </c:pt>
                <c:pt idx="95524" formatCode="0.00E+00">
                  <c:v>6.2399999999999999E-4</c:v>
                </c:pt>
                <c:pt idx="95525" formatCode="0.00E+00">
                  <c:v>6.2399999999999999E-4</c:v>
                </c:pt>
                <c:pt idx="95526" formatCode="0.00E+00">
                  <c:v>6.2399999999999999E-4</c:v>
                </c:pt>
                <c:pt idx="95527" formatCode="0.00E+00">
                  <c:v>6.2399999999999999E-4</c:v>
                </c:pt>
                <c:pt idx="95528" formatCode="0.00E+00">
                  <c:v>6.2299999999999996E-4</c:v>
                </c:pt>
                <c:pt idx="95529" formatCode="0.00E+00">
                  <c:v>6.2299999999999996E-4</c:v>
                </c:pt>
                <c:pt idx="95530" formatCode="0.00E+00">
                  <c:v>6.2299999999999996E-4</c:v>
                </c:pt>
                <c:pt idx="95531" formatCode="0.00E+00">
                  <c:v>6.2299999999999996E-4</c:v>
                </c:pt>
                <c:pt idx="95532" formatCode="0.00E+00">
                  <c:v>6.2200000000000005E-4</c:v>
                </c:pt>
                <c:pt idx="95533" formatCode="0.00E+00">
                  <c:v>6.2200000000000005E-4</c:v>
                </c:pt>
                <c:pt idx="95534" formatCode="0.00E+00">
                  <c:v>6.2200000000000005E-4</c:v>
                </c:pt>
                <c:pt idx="95535" formatCode="0.00E+00">
                  <c:v>6.2200000000000005E-4</c:v>
                </c:pt>
                <c:pt idx="95536" formatCode="0.00E+00">
                  <c:v>6.2200000000000005E-4</c:v>
                </c:pt>
                <c:pt idx="95537" formatCode="0.00E+00">
                  <c:v>6.2100000000000002E-4</c:v>
                </c:pt>
                <c:pt idx="95538" formatCode="0.00E+00">
                  <c:v>6.2100000000000002E-4</c:v>
                </c:pt>
                <c:pt idx="95539" formatCode="0.00E+00">
                  <c:v>6.2100000000000002E-4</c:v>
                </c:pt>
                <c:pt idx="95540" formatCode="0.00E+00">
                  <c:v>6.2100000000000002E-4</c:v>
                </c:pt>
                <c:pt idx="95541" formatCode="0.00E+00">
                  <c:v>6.2100000000000002E-4</c:v>
                </c:pt>
                <c:pt idx="95542" formatCode="0.00E+00">
                  <c:v>6.2E-4</c:v>
                </c:pt>
                <c:pt idx="95543" formatCode="0.00E+00">
                  <c:v>6.2E-4</c:v>
                </c:pt>
                <c:pt idx="95544" formatCode="0.00E+00">
                  <c:v>6.2E-4</c:v>
                </c:pt>
                <c:pt idx="95545" formatCode="0.00E+00">
                  <c:v>6.2E-4</c:v>
                </c:pt>
                <c:pt idx="95546" formatCode="0.00E+00">
                  <c:v>6.2E-4</c:v>
                </c:pt>
                <c:pt idx="95547" formatCode="0.00E+00">
                  <c:v>6.2E-4</c:v>
                </c:pt>
                <c:pt idx="95548" formatCode="0.00E+00">
                  <c:v>6.1899999999999998E-4</c:v>
                </c:pt>
                <c:pt idx="95549" formatCode="0.00E+00">
                  <c:v>6.1899999999999998E-4</c:v>
                </c:pt>
                <c:pt idx="95550" formatCode="0.00E+00">
                  <c:v>6.1899999999999998E-4</c:v>
                </c:pt>
                <c:pt idx="95551" formatCode="0.00E+00">
                  <c:v>6.1899999999999998E-4</c:v>
                </c:pt>
                <c:pt idx="95552" formatCode="0.00E+00">
                  <c:v>6.1899999999999998E-4</c:v>
                </c:pt>
                <c:pt idx="95553" formatCode="0.00E+00">
                  <c:v>6.1799999999999995E-4</c:v>
                </c:pt>
                <c:pt idx="95554" formatCode="0.00E+00">
                  <c:v>6.1799999999999995E-4</c:v>
                </c:pt>
                <c:pt idx="95555" formatCode="0.00E+00">
                  <c:v>6.1799999999999995E-4</c:v>
                </c:pt>
                <c:pt idx="95556" formatCode="0.00E+00">
                  <c:v>6.1799999999999995E-4</c:v>
                </c:pt>
                <c:pt idx="95557" formatCode="0.00E+00">
                  <c:v>6.1799999999999995E-4</c:v>
                </c:pt>
                <c:pt idx="95558" formatCode="0.00E+00">
                  <c:v>6.1700000000000004E-4</c:v>
                </c:pt>
                <c:pt idx="95559" formatCode="0.00E+00">
                  <c:v>6.1700000000000004E-4</c:v>
                </c:pt>
                <c:pt idx="95560" formatCode="0.00E+00">
                  <c:v>6.1700000000000004E-4</c:v>
                </c:pt>
                <c:pt idx="95561" formatCode="0.00E+00">
                  <c:v>6.1700000000000004E-4</c:v>
                </c:pt>
                <c:pt idx="95562" formatCode="0.00E+00">
                  <c:v>6.1700000000000004E-4</c:v>
                </c:pt>
                <c:pt idx="95563" formatCode="0.00E+00">
                  <c:v>6.1600000000000001E-4</c:v>
                </c:pt>
                <c:pt idx="95564" formatCode="0.00E+00">
                  <c:v>6.1600000000000001E-4</c:v>
                </c:pt>
                <c:pt idx="95565" formatCode="0.00E+00">
                  <c:v>6.1600000000000001E-4</c:v>
                </c:pt>
                <c:pt idx="95566" formatCode="0.00E+00">
                  <c:v>6.1600000000000001E-4</c:v>
                </c:pt>
                <c:pt idx="95567" formatCode="0.00E+00">
                  <c:v>6.1600000000000001E-4</c:v>
                </c:pt>
                <c:pt idx="95568" formatCode="0.00E+00">
                  <c:v>6.1600000000000001E-4</c:v>
                </c:pt>
                <c:pt idx="95569" formatCode="0.00E+00">
                  <c:v>6.1499999999999999E-4</c:v>
                </c:pt>
                <c:pt idx="95570" formatCode="0.00E+00">
                  <c:v>6.1499999999999999E-4</c:v>
                </c:pt>
                <c:pt idx="95571" formatCode="0.00E+00">
                  <c:v>6.1499999999999999E-4</c:v>
                </c:pt>
                <c:pt idx="95572" formatCode="0.00E+00">
                  <c:v>6.1499999999999999E-4</c:v>
                </c:pt>
                <c:pt idx="95573" formatCode="0.00E+00">
                  <c:v>6.1499999999999999E-4</c:v>
                </c:pt>
                <c:pt idx="95574" formatCode="0.00E+00">
                  <c:v>6.1499999999999999E-4</c:v>
                </c:pt>
                <c:pt idx="95575" formatCode="0.00E+00">
                  <c:v>6.1399999999999996E-4</c:v>
                </c:pt>
                <c:pt idx="95576" formatCode="0.00E+00">
                  <c:v>6.1399999999999996E-4</c:v>
                </c:pt>
                <c:pt idx="95577" formatCode="0.00E+00">
                  <c:v>6.1399999999999996E-4</c:v>
                </c:pt>
                <c:pt idx="95578" formatCode="0.00E+00">
                  <c:v>6.1399999999999996E-4</c:v>
                </c:pt>
                <c:pt idx="95579" formatCode="0.00E+00">
                  <c:v>6.1399999999999996E-4</c:v>
                </c:pt>
                <c:pt idx="95580" formatCode="0.00E+00">
                  <c:v>6.1300000000000005E-4</c:v>
                </c:pt>
                <c:pt idx="95581" formatCode="0.00E+00">
                  <c:v>6.1300000000000005E-4</c:v>
                </c:pt>
                <c:pt idx="95582" formatCode="0.00E+00">
                  <c:v>6.1300000000000005E-4</c:v>
                </c:pt>
                <c:pt idx="95583" formatCode="0.00E+00">
                  <c:v>6.1300000000000005E-4</c:v>
                </c:pt>
                <c:pt idx="95584" formatCode="0.00E+00">
                  <c:v>6.1300000000000005E-4</c:v>
                </c:pt>
                <c:pt idx="95585" formatCode="0.00E+00">
                  <c:v>6.1300000000000005E-4</c:v>
                </c:pt>
                <c:pt idx="95586" formatCode="0.00E+00">
                  <c:v>6.1200000000000002E-4</c:v>
                </c:pt>
                <c:pt idx="95587" formatCode="0.00E+00">
                  <c:v>6.1200000000000002E-4</c:v>
                </c:pt>
                <c:pt idx="95588" formatCode="0.00E+00">
                  <c:v>6.1200000000000002E-4</c:v>
                </c:pt>
                <c:pt idx="95589" formatCode="0.00E+00">
                  <c:v>6.1200000000000002E-4</c:v>
                </c:pt>
                <c:pt idx="95590" formatCode="0.00E+00">
                  <c:v>6.1200000000000002E-4</c:v>
                </c:pt>
                <c:pt idx="95591" formatCode="0.00E+00">
                  <c:v>6.1200000000000002E-4</c:v>
                </c:pt>
                <c:pt idx="95592" formatCode="0.00E+00">
                  <c:v>6.11E-4</c:v>
                </c:pt>
                <c:pt idx="95593" formatCode="0.00E+00">
                  <c:v>6.11E-4</c:v>
                </c:pt>
                <c:pt idx="95594" formatCode="0.00E+00">
                  <c:v>6.11E-4</c:v>
                </c:pt>
                <c:pt idx="95595" formatCode="0.00E+00">
                  <c:v>6.11E-4</c:v>
                </c:pt>
                <c:pt idx="95596" formatCode="0.00E+00">
                  <c:v>6.11E-4</c:v>
                </c:pt>
                <c:pt idx="95597" formatCode="0.00E+00">
                  <c:v>6.0999999999999997E-4</c:v>
                </c:pt>
                <c:pt idx="95598" formatCode="0.00E+00">
                  <c:v>6.0999999999999997E-4</c:v>
                </c:pt>
                <c:pt idx="95599" formatCode="0.00E+00">
                  <c:v>6.0999999999999997E-4</c:v>
                </c:pt>
                <c:pt idx="95600" formatCode="0.00E+00">
                  <c:v>6.0999999999999997E-4</c:v>
                </c:pt>
                <c:pt idx="95601" formatCode="0.00E+00">
                  <c:v>6.0999999999999997E-4</c:v>
                </c:pt>
                <c:pt idx="95602" formatCode="0.00E+00">
                  <c:v>6.0999999999999997E-4</c:v>
                </c:pt>
                <c:pt idx="95603" formatCode="0.00E+00">
                  <c:v>6.0999999999999997E-4</c:v>
                </c:pt>
                <c:pt idx="95604" formatCode="0.00E+00">
                  <c:v>6.0899999999999995E-4</c:v>
                </c:pt>
                <c:pt idx="95605" formatCode="0.00E+00">
                  <c:v>6.0899999999999995E-4</c:v>
                </c:pt>
                <c:pt idx="95606" formatCode="0.00E+00">
                  <c:v>6.0899999999999995E-4</c:v>
                </c:pt>
                <c:pt idx="95607" formatCode="0.00E+00">
                  <c:v>6.0899999999999995E-4</c:v>
                </c:pt>
                <c:pt idx="95608" formatCode="0.00E+00">
                  <c:v>6.0899999999999995E-4</c:v>
                </c:pt>
                <c:pt idx="95609" formatCode="0.00E+00">
                  <c:v>6.0899999999999995E-4</c:v>
                </c:pt>
                <c:pt idx="95610" formatCode="0.00E+00">
                  <c:v>6.0800000000000003E-4</c:v>
                </c:pt>
                <c:pt idx="95611" formatCode="0.00E+00">
                  <c:v>6.0800000000000003E-4</c:v>
                </c:pt>
                <c:pt idx="95612" formatCode="0.00E+00">
                  <c:v>6.0800000000000003E-4</c:v>
                </c:pt>
                <c:pt idx="95613" formatCode="0.00E+00">
                  <c:v>6.0800000000000003E-4</c:v>
                </c:pt>
                <c:pt idx="95614" formatCode="0.00E+00">
                  <c:v>6.0800000000000003E-4</c:v>
                </c:pt>
                <c:pt idx="95615" formatCode="0.00E+00">
                  <c:v>6.0800000000000003E-4</c:v>
                </c:pt>
                <c:pt idx="95616" formatCode="0.00E+00">
                  <c:v>6.0700000000000001E-4</c:v>
                </c:pt>
                <c:pt idx="95617" formatCode="0.00E+00">
                  <c:v>6.0700000000000001E-4</c:v>
                </c:pt>
                <c:pt idx="95618" formatCode="0.00E+00">
                  <c:v>6.0700000000000001E-4</c:v>
                </c:pt>
                <c:pt idx="95619" formatCode="0.00E+00">
                  <c:v>6.0700000000000001E-4</c:v>
                </c:pt>
                <c:pt idx="95620" formatCode="0.00E+00">
                  <c:v>6.0700000000000001E-4</c:v>
                </c:pt>
                <c:pt idx="95621" formatCode="0.00E+00">
                  <c:v>6.0700000000000001E-4</c:v>
                </c:pt>
                <c:pt idx="95622" formatCode="0.00E+00">
                  <c:v>6.0700000000000001E-4</c:v>
                </c:pt>
                <c:pt idx="95623" formatCode="0.00E+00">
                  <c:v>6.0599999999999998E-4</c:v>
                </c:pt>
                <c:pt idx="95624" formatCode="0.00E+00">
                  <c:v>6.0599999999999998E-4</c:v>
                </c:pt>
                <c:pt idx="95625" formatCode="0.00E+00">
                  <c:v>6.0599999999999998E-4</c:v>
                </c:pt>
                <c:pt idx="95626" formatCode="0.00E+00">
                  <c:v>6.0599999999999998E-4</c:v>
                </c:pt>
                <c:pt idx="95627" formatCode="0.00E+00">
                  <c:v>6.0599999999999998E-4</c:v>
                </c:pt>
                <c:pt idx="95628" formatCode="0.00E+00">
                  <c:v>6.0599999999999998E-4</c:v>
                </c:pt>
                <c:pt idx="95629" formatCode="0.00E+00">
                  <c:v>6.0599999999999998E-4</c:v>
                </c:pt>
                <c:pt idx="95630" formatCode="0.00E+00">
                  <c:v>6.0499999999999996E-4</c:v>
                </c:pt>
                <c:pt idx="95631" formatCode="0.00E+00">
                  <c:v>6.0499999999999996E-4</c:v>
                </c:pt>
                <c:pt idx="95632" formatCode="0.00E+00">
                  <c:v>6.0499999999999996E-4</c:v>
                </c:pt>
                <c:pt idx="95633" formatCode="0.00E+00">
                  <c:v>6.0499999999999996E-4</c:v>
                </c:pt>
                <c:pt idx="95634" formatCode="0.00E+00">
                  <c:v>6.0499999999999996E-4</c:v>
                </c:pt>
                <c:pt idx="95635" formatCode="0.00E+00">
                  <c:v>6.0499999999999996E-4</c:v>
                </c:pt>
                <c:pt idx="95636" formatCode="0.00E+00">
                  <c:v>6.0499999999999996E-4</c:v>
                </c:pt>
                <c:pt idx="95637" formatCode="0.00E+00">
                  <c:v>6.0499999999999996E-4</c:v>
                </c:pt>
                <c:pt idx="95638" formatCode="0.00E+00">
                  <c:v>6.0400000000000004E-4</c:v>
                </c:pt>
                <c:pt idx="95639" formatCode="0.00E+00">
                  <c:v>6.0400000000000004E-4</c:v>
                </c:pt>
                <c:pt idx="95640" formatCode="0.00E+00">
                  <c:v>6.0400000000000004E-4</c:v>
                </c:pt>
                <c:pt idx="95641" formatCode="0.00E+00">
                  <c:v>6.0400000000000004E-4</c:v>
                </c:pt>
                <c:pt idx="95642" formatCode="0.00E+00">
                  <c:v>6.0400000000000004E-4</c:v>
                </c:pt>
                <c:pt idx="95643" formatCode="0.00E+00">
                  <c:v>6.0400000000000004E-4</c:v>
                </c:pt>
                <c:pt idx="95644" formatCode="0.00E+00">
                  <c:v>6.0300000000000002E-4</c:v>
                </c:pt>
                <c:pt idx="95645" formatCode="0.00E+00">
                  <c:v>6.0300000000000002E-4</c:v>
                </c:pt>
                <c:pt idx="95646" formatCode="0.00E+00">
                  <c:v>6.0300000000000002E-4</c:v>
                </c:pt>
                <c:pt idx="95647" formatCode="0.00E+00">
                  <c:v>6.0300000000000002E-4</c:v>
                </c:pt>
                <c:pt idx="95648" formatCode="0.00E+00">
                  <c:v>6.0300000000000002E-4</c:v>
                </c:pt>
                <c:pt idx="95649" formatCode="0.00E+00">
                  <c:v>6.0300000000000002E-4</c:v>
                </c:pt>
                <c:pt idx="95650" formatCode="0.00E+00">
                  <c:v>6.0300000000000002E-4</c:v>
                </c:pt>
                <c:pt idx="95651" formatCode="0.00E+00">
                  <c:v>6.02E-4</c:v>
                </c:pt>
                <c:pt idx="95652" formatCode="0.00E+00">
                  <c:v>6.02E-4</c:v>
                </c:pt>
                <c:pt idx="95653" formatCode="0.00E+00">
                  <c:v>6.02E-4</c:v>
                </c:pt>
                <c:pt idx="95654" formatCode="0.00E+00">
                  <c:v>6.02E-4</c:v>
                </c:pt>
                <c:pt idx="95655" formatCode="0.00E+00">
                  <c:v>6.02E-4</c:v>
                </c:pt>
                <c:pt idx="95656" formatCode="0.00E+00">
                  <c:v>6.02E-4</c:v>
                </c:pt>
                <c:pt idx="95657" formatCode="0.00E+00">
                  <c:v>6.02E-4</c:v>
                </c:pt>
                <c:pt idx="95658" formatCode="0.00E+00">
                  <c:v>6.0099999999999997E-4</c:v>
                </c:pt>
                <c:pt idx="95659" formatCode="0.00E+00">
                  <c:v>6.0099999999999997E-4</c:v>
                </c:pt>
                <c:pt idx="95660" formatCode="0.00E+00">
                  <c:v>6.0099999999999997E-4</c:v>
                </c:pt>
                <c:pt idx="95661" formatCode="0.00E+00">
                  <c:v>6.0099999999999997E-4</c:v>
                </c:pt>
                <c:pt idx="95662" formatCode="0.00E+00">
                  <c:v>6.0099999999999997E-4</c:v>
                </c:pt>
                <c:pt idx="95663" formatCode="0.00E+00">
                  <c:v>6.0099999999999997E-4</c:v>
                </c:pt>
                <c:pt idx="95664" formatCode="0.00E+00">
                  <c:v>6.0099999999999997E-4</c:v>
                </c:pt>
                <c:pt idx="95665" formatCode="0.00E+00">
                  <c:v>5.9999999999999995E-4</c:v>
                </c:pt>
                <c:pt idx="95666" formatCode="0.00E+00">
                  <c:v>5.9999999999999995E-4</c:v>
                </c:pt>
                <c:pt idx="95667" formatCode="0.00E+00">
                  <c:v>5.9999999999999995E-4</c:v>
                </c:pt>
                <c:pt idx="95668" formatCode="0.00E+00">
                  <c:v>5.9999999999999995E-4</c:v>
                </c:pt>
                <c:pt idx="95669" formatCode="0.00E+00">
                  <c:v>5.9999999999999995E-4</c:v>
                </c:pt>
                <c:pt idx="95670" formatCode="0.00E+00">
                  <c:v>5.9999999999999995E-4</c:v>
                </c:pt>
                <c:pt idx="95671" formatCode="0.00E+00">
                  <c:v>5.9999999999999995E-4</c:v>
                </c:pt>
                <c:pt idx="95672" formatCode="0.00E+00">
                  <c:v>5.9999999999999995E-4</c:v>
                </c:pt>
                <c:pt idx="95673" formatCode="0.00E+00">
                  <c:v>5.9999999999999995E-4</c:v>
                </c:pt>
                <c:pt idx="95674" formatCode="0.00E+00">
                  <c:v>5.9900000000000003E-4</c:v>
                </c:pt>
                <c:pt idx="95675" formatCode="0.00E+00">
                  <c:v>5.9900000000000003E-4</c:v>
                </c:pt>
                <c:pt idx="95676" formatCode="0.00E+00">
                  <c:v>5.9900000000000003E-4</c:v>
                </c:pt>
                <c:pt idx="95677" formatCode="0.00E+00">
                  <c:v>5.9900000000000003E-4</c:v>
                </c:pt>
                <c:pt idx="95678" formatCode="0.00E+00">
                  <c:v>5.9900000000000003E-4</c:v>
                </c:pt>
                <c:pt idx="95679" formatCode="0.00E+00">
                  <c:v>5.9900000000000003E-4</c:v>
                </c:pt>
                <c:pt idx="95680" formatCode="0.00E+00">
                  <c:v>5.9800000000000001E-4</c:v>
                </c:pt>
                <c:pt idx="95681" formatCode="0.00E+00">
                  <c:v>5.9800000000000001E-4</c:v>
                </c:pt>
                <c:pt idx="95682" formatCode="0.00E+00">
                  <c:v>5.9800000000000001E-4</c:v>
                </c:pt>
                <c:pt idx="95683" formatCode="0.00E+00">
                  <c:v>5.9800000000000001E-4</c:v>
                </c:pt>
                <c:pt idx="95684" formatCode="0.00E+00">
                  <c:v>5.9800000000000001E-4</c:v>
                </c:pt>
                <c:pt idx="95685" formatCode="0.00E+00">
                  <c:v>5.9800000000000001E-4</c:v>
                </c:pt>
                <c:pt idx="95686" formatCode="0.00E+00">
                  <c:v>5.9800000000000001E-4</c:v>
                </c:pt>
                <c:pt idx="95687" formatCode="0.00E+00">
                  <c:v>5.9800000000000001E-4</c:v>
                </c:pt>
                <c:pt idx="95688" formatCode="0.00E+00">
                  <c:v>5.9699999999999998E-4</c:v>
                </c:pt>
                <c:pt idx="95689" formatCode="0.00E+00">
                  <c:v>5.9699999999999998E-4</c:v>
                </c:pt>
                <c:pt idx="95690" formatCode="0.00E+00">
                  <c:v>5.9699999999999998E-4</c:v>
                </c:pt>
                <c:pt idx="95691" formatCode="0.00E+00">
                  <c:v>5.9699999999999998E-4</c:v>
                </c:pt>
                <c:pt idx="95692" formatCode="0.00E+00">
                  <c:v>5.9699999999999998E-4</c:v>
                </c:pt>
                <c:pt idx="95693" formatCode="0.00E+00">
                  <c:v>5.9699999999999998E-4</c:v>
                </c:pt>
                <c:pt idx="95694" formatCode="0.00E+00">
                  <c:v>5.9699999999999998E-4</c:v>
                </c:pt>
                <c:pt idx="95695" formatCode="0.00E+00">
                  <c:v>5.9699999999999998E-4</c:v>
                </c:pt>
                <c:pt idx="95696" formatCode="0.00E+00">
                  <c:v>5.9699999999999998E-4</c:v>
                </c:pt>
                <c:pt idx="95697" formatCode="0.00E+00">
                  <c:v>5.9599999999999996E-4</c:v>
                </c:pt>
                <c:pt idx="95698" formatCode="0.00E+00">
                  <c:v>5.9599999999999996E-4</c:v>
                </c:pt>
                <c:pt idx="95699" formatCode="0.00E+00">
                  <c:v>5.9599999999999996E-4</c:v>
                </c:pt>
                <c:pt idx="95700" formatCode="0.00E+00">
                  <c:v>5.9599999999999996E-4</c:v>
                </c:pt>
                <c:pt idx="95701" formatCode="0.00E+00">
                  <c:v>5.9599999999999996E-4</c:v>
                </c:pt>
                <c:pt idx="95702" formatCode="0.00E+00">
                  <c:v>5.9599999999999996E-4</c:v>
                </c:pt>
                <c:pt idx="95703" formatCode="0.00E+00">
                  <c:v>5.9599999999999996E-4</c:v>
                </c:pt>
                <c:pt idx="95704" formatCode="0.00E+00">
                  <c:v>5.9599999999999996E-4</c:v>
                </c:pt>
                <c:pt idx="95705" formatCode="0.00E+00">
                  <c:v>5.9599999999999996E-4</c:v>
                </c:pt>
                <c:pt idx="95706" formatCode="0.00E+00">
                  <c:v>5.9500000000000004E-4</c:v>
                </c:pt>
                <c:pt idx="95707" formatCode="0.00E+00">
                  <c:v>5.9500000000000004E-4</c:v>
                </c:pt>
                <c:pt idx="95708" formatCode="0.00E+00">
                  <c:v>5.9500000000000004E-4</c:v>
                </c:pt>
                <c:pt idx="95709" formatCode="0.00E+00">
                  <c:v>5.9500000000000004E-4</c:v>
                </c:pt>
                <c:pt idx="95710" formatCode="0.00E+00">
                  <c:v>5.9500000000000004E-4</c:v>
                </c:pt>
                <c:pt idx="95711" formatCode="0.00E+00">
                  <c:v>5.9500000000000004E-4</c:v>
                </c:pt>
                <c:pt idx="95712" formatCode="0.00E+00">
                  <c:v>5.9500000000000004E-4</c:v>
                </c:pt>
                <c:pt idx="95713" formatCode="0.00E+00">
                  <c:v>5.9500000000000004E-4</c:v>
                </c:pt>
                <c:pt idx="95714" formatCode="0.00E+00">
                  <c:v>5.9400000000000002E-4</c:v>
                </c:pt>
                <c:pt idx="95715" formatCode="0.00E+00">
                  <c:v>5.9400000000000002E-4</c:v>
                </c:pt>
                <c:pt idx="95716" formatCode="0.00E+00">
                  <c:v>5.9400000000000002E-4</c:v>
                </c:pt>
                <c:pt idx="95717" formatCode="0.00E+00">
                  <c:v>5.9400000000000002E-4</c:v>
                </c:pt>
                <c:pt idx="95718" formatCode="0.00E+00">
                  <c:v>5.9400000000000002E-4</c:v>
                </c:pt>
                <c:pt idx="95719" formatCode="0.00E+00">
                  <c:v>5.9400000000000002E-4</c:v>
                </c:pt>
                <c:pt idx="95720" formatCode="0.00E+00">
                  <c:v>5.9400000000000002E-4</c:v>
                </c:pt>
                <c:pt idx="95721" formatCode="0.00E+00">
                  <c:v>5.9400000000000002E-4</c:v>
                </c:pt>
                <c:pt idx="95722" formatCode="0.00E+00">
                  <c:v>5.9299999999999999E-4</c:v>
                </c:pt>
                <c:pt idx="95723" formatCode="0.00E+00">
                  <c:v>5.9299999999999999E-4</c:v>
                </c:pt>
                <c:pt idx="95724" formatCode="0.00E+00">
                  <c:v>5.9299999999999999E-4</c:v>
                </c:pt>
                <c:pt idx="95725" formatCode="0.00E+00">
                  <c:v>5.9299999999999999E-4</c:v>
                </c:pt>
                <c:pt idx="95726" formatCode="0.00E+00">
                  <c:v>5.9299999999999999E-4</c:v>
                </c:pt>
                <c:pt idx="95727" formatCode="0.00E+00">
                  <c:v>5.9299999999999999E-4</c:v>
                </c:pt>
                <c:pt idx="95728" formatCode="0.00E+00">
                  <c:v>5.9299999999999999E-4</c:v>
                </c:pt>
                <c:pt idx="95729" formatCode="0.00E+00">
                  <c:v>5.9299999999999999E-4</c:v>
                </c:pt>
                <c:pt idx="95730" formatCode="0.00E+00">
                  <c:v>5.9299999999999999E-4</c:v>
                </c:pt>
                <c:pt idx="95731" formatCode="0.00E+00">
                  <c:v>5.9199999999999997E-4</c:v>
                </c:pt>
                <c:pt idx="95732" formatCode="0.00E+00">
                  <c:v>5.9199999999999997E-4</c:v>
                </c:pt>
                <c:pt idx="95733" formatCode="0.00E+00">
                  <c:v>5.9199999999999997E-4</c:v>
                </c:pt>
                <c:pt idx="95734" formatCode="0.00E+00">
                  <c:v>5.9199999999999997E-4</c:v>
                </c:pt>
                <c:pt idx="95735" formatCode="0.00E+00">
                  <c:v>5.9199999999999997E-4</c:v>
                </c:pt>
                <c:pt idx="95736" formatCode="0.00E+00">
                  <c:v>5.9199999999999997E-4</c:v>
                </c:pt>
                <c:pt idx="95737" formatCode="0.00E+00">
                  <c:v>5.9199999999999997E-4</c:v>
                </c:pt>
                <c:pt idx="95738" formatCode="0.00E+00">
                  <c:v>5.9199999999999997E-4</c:v>
                </c:pt>
                <c:pt idx="95739" formatCode="0.00E+00">
                  <c:v>5.9199999999999997E-4</c:v>
                </c:pt>
                <c:pt idx="95740" formatCode="0.00E+00">
                  <c:v>5.9100000000000005E-4</c:v>
                </c:pt>
                <c:pt idx="95741" formatCode="0.00E+00">
                  <c:v>5.9100000000000005E-4</c:v>
                </c:pt>
                <c:pt idx="95742" formatCode="0.00E+00">
                  <c:v>5.9100000000000005E-4</c:v>
                </c:pt>
                <c:pt idx="95743" formatCode="0.00E+00">
                  <c:v>5.9100000000000005E-4</c:v>
                </c:pt>
                <c:pt idx="95744" formatCode="0.00E+00">
                  <c:v>5.9100000000000005E-4</c:v>
                </c:pt>
                <c:pt idx="95745" formatCode="0.00E+00">
                  <c:v>5.9100000000000005E-4</c:v>
                </c:pt>
                <c:pt idx="95746" formatCode="0.00E+00">
                  <c:v>5.9100000000000005E-4</c:v>
                </c:pt>
                <c:pt idx="95747" formatCode="0.00E+00">
                  <c:v>5.9100000000000005E-4</c:v>
                </c:pt>
                <c:pt idx="95748" formatCode="0.00E+00">
                  <c:v>5.9000000000000003E-4</c:v>
                </c:pt>
                <c:pt idx="95749" formatCode="0.00E+00">
                  <c:v>5.9000000000000003E-4</c:v>
                </c:pt>
                <c:pt idx="95750" formatCode="0.00E+00">
                  <c:v>5.9000000000000003E-4</c:v>
                </c:pt>
                <c:pt idx="95751" formatCode="0.00E+00">
                  <c:v>5.9000000000000003E-4</c:v>
                </c:pt>
                <c:pt idx="95752" formatCode="0.00E+00">
                  <c:v>5.9000000000000003E-4</c:v>
                </c:pt>
                <c:pt idx="95753" formatCode="0.00E+00">
                  <c:v>5.9000000000000003E-4</c:v>
                </c:pt>
                <c:pt idx="95754" formatCode="0.00E+00">
                  <c:v>5.9000000000000003E-4</c:v>
                </c:pt>
                <c:pt idx="95755" formatCode="0.00E+00">
                  <c:v>5.9000000000000003E-4</c:v>
                </c:pt>
                <c:pt idx="95756" formatCode="0.00E+00">
                  <c:v>5.9000000000000003E-4</c:v>
                </c:pt>
                <c:pt idx="95757" formatCode="0.00E+00">
                  <c:v>5.9000000000000003E-4</c:v>
                </c:pt>
                <c:pt idx="95758" formatCode="0.00E+00">
                  <c:v>5.8900000000000001E-4</c:v>
                </c:pt>
                <c:pt idx="95759" formatCode="0.00E+00">
                  <c:v>5.8900000000000001E-4</c:v>
                </c:pt>
                <c:pt idx="95760" formatCode="0.00E+00">
                  <c:v>5.8900000000000001E-4</c:v>
                </c:pt>
                <c:pt idx="95761" formatCode="0.00E+00">
                  <c:v>5.8900000000000001E-4</c:v>
                </c:pt>
                <c:pt idx="95762" formatCode="0.00E+00">
                  <c:v>5.8900000000000001E-4</c:v>
                </c:pt>
                <c:pt idx="95763" formatCode="0.00E+00">
                  <c:v>5.8900000000000001E-4</c:v>
                </c:pt>
                <c:pt idx="95764" formatCode="0.00E+00">
                  <c:v>5.8900000000000001E-4</c:v>
                </c:pt>
                <c:pt idx="95765" formatCode="0.00E+00">
                  <c:v>5.8900000000000001E-4</c:v>
                </c:pt>
                <c:pt idx="95766" formatCode="0.00E+00">
                  <c:v>5.8900000000000001E-4</c:v>
                </c:pt>
                <c:pt idx="95767" formatCode="0.00E+00">
                  <c:v>5.8799999999999998E-4</c:v>
                </c:pt>
                <c:pt idx="95768" formatCode="0.00E+00">
                  <c:v>5.8799999999999998E-4</c:v>
                </c:pt>
                <c:pt idx="95769" formatCode="0.00E+00">
                  <c:v>5.8799999999999998E-4</c:v>
                </c:pt>
                <c:pt idx="95770" formatCode="0.00E+00">
                  <c:v>5.8799999999999998E-4</c:v>
                </c:pt>
                <c:pt idx="95771" formatCode="0.00E+00">
                  <c:v>5.8799999999999998E-4</c:v>
                </c:pt>
                <c:pt idx="95772" formatCode="0.00E+00">
                  <c:v>5.8799999999999998E-4</c:v>
                </c:pt>
                <c:pt idx="95773" formatCode="0.00E+00">
                  <c:v>5.8799999999999998E-4</c:v>
                </c:pt>
                <c:pt idx="95774" formatCode="0.00E+00">
                  <c:v>5.8799999999999998E-4</c:v>
                </c:pt>
                <c:pt idx="95775" formatCode="0.00E+00">
                  <c:v>5.8699999999999996E-4</c:v>
                </c:pt>
                <c:pt idx="95776" formatCode="0.00E+00">
                  <c:v>5.8699999999999996E-4</c:v>
                </c:pt>
                <c:pt idx="95777" formatCode="0.00E+00">
                  <c:v>5.8699999999999996E-4</c:v>
                </c:pt>
                <c:pt idx="95778" formatCode="0.00E+00">
                  <c:v>5.8699999999999996E-4</c:v>
                </c:pt>
                <c:pt idx="95779" formatCode="0.00E+00">
                  <c:v>5.8699999999999996E-4</c:v>
                </c:pt>
                <c:pt idx="95780" formatCode="0.00E+00">
                  <c:v>5.8699999999999996E-4</c:v>
                </c:pt>
                <c:pt idx="95781" formatCode="0.00E+00">
                  <c:v>5.8699999999999996E-4</c:v>
                </c:pt>
                <c:pt idx="95782" formatCode="0.00E+00">
                  <c:v>5.8699999999999996E-4</c:v>
                </c:pt>
                <c:pt idx="95783" formatCode="0.00E+00">
                  <c:v>5.8699999999999996E-4</c:v>
                </c:pt>
                <c:pt idx="95784" formatCode="0.00E+00">
                  <c:v>5.8699999999999996E-4</c:v>
                </c:pt>
                <c:pt idx="95785" formatCode="0.00E+00">
                  <c:v>5.8699999999999996E-4</c:v>
                </c:pt>
                <c:pt idx="95786" formatCode="0.00E+00">
                  <c:v>5.8699999999999996E-4</c:v>
                </c:pt>
                <c:pt idx="95787" formatCode="0.00E+00">
                  <c:v>5.8699999999999996E-4</c:v>
                </c:pt>
                <c:pt idx="95788" formatCode="0.00E+00">
                  <c:v>5.8600000000000004E-4</c:v>
                </c:pt>
                <c:pt idx="95789" formatCode="0.00E+00">
                  <c:v>5.8600000000000004E-4</c:v>
                </c:pt>
                <c:pt idx="95790" formatCode="0.00E+00">
                  <c:v>5.8600000000000004E-4</c:v>
                </c:pt>
                <c:pt idx="95791" formatCode="0.00E+00">
                  <c:v>5.8600000000000004E-4</c:v>
                </c:pt>
                <c:pt idx="95792" formatCode="0.00E+00">
                  <c:v>5.8600000000000004E-4</c:v>
                </c:pt>
                <c:pt idx="95793" formatCode="0.00E+00">
                  <c:v>5.8600000000000004E-4</c:v>
                </c:pt>
                <c:pt idx="95794" formatCode="0.00E+00">
                  <c:v>5.8600000000000004E-4</c:v>
                </c:pt>
                <c:pt idx="95795" formatCode="0.00E+00">
                  <c:v>5.8600000000000004E-4</c:v>
                </c:pt>
                <c:pt idx="95796" formatCode="0.00E+00">
                  <c:v>5.8600000000000004E-4</c:v>
                </c:pt>
                <c:pt idx="95797" formatCode="0.00E+00">
                  <c:v>5.8600000000000004E-4</c:v>
                </c:pt>
                <c:pt idx="95798" formatCode="0.00E+00">
                  <c:v>5.8500000000000002E-4</c:v>
                </c:pt>
                <c:pt idx="95799" formatCode="0.00E+00">
                  <c:v>5.8500000000000002E-4</c:v>
                </c:pt>
                <c:pt idx="95800" formatCode="0.00E+00">
                  <c:v>5.8500000000000002E-4</c:v>
                </c:pt>
                <c:pt idx="95801" formatCode="0.00E+00">
                  <c:v>5.8500000000000002E-4</c:v>
                </c:pt>
                <c:pt idx="95802" formatCode="0.00E+00">
                  <c:v>5.8500000000000002E-4</c:v>
                </c:pt>
                <c:pt idx="95803" formatCode="0.00E+00">
                  <c:v>5.8500000000000002E-4</c:v>
                </c:pt>
                <c:pt idx="95804" formatCode="0.00E+00">
                  <c:v>5.8500000000000002E-4</c:v>
                </c:pt>
                <c:pt idx="95805" formatCode="0.00E+00">
                  <c:v>5.8500000000000002E-4</c:v>
                </c:pt>
                <c:pt idx="95806" formatCode="0.00E+00">
                  <c:v>5.8500000000000002E-4</c:v>
                </c:pt>
                <c:pt idx="95807" formatCode="0.00E+00">
                  <c:v>5.8399999999999999E-4</c:v>
                </c:pt>
                <c:pt idx="95808" formatCode="0.00E+00">
                  <c:v>5.8399999999999999E-4</c:v>
                </c:pt>
                <c:pt idx="95809" formatCode="0.00E+00">
                  <c:v>5.8399999999999999E-4</c:v>
                </c:pt>
                <c:pt idx="95810" formatCode="0.00E+00">
                  <c:v>5.8399999999999999E-4</c:v>
                </c:pt>
                <c:pt idx="95811" formatCode="0.00E+00">
                  <c:v>5.8399999999999999E-4</c:v>
                </c:pt>
                <c:pt idx="95812" formatCode="0.00E+00">
                  <c:v>5.8399999999999999E-4</c:v>
                </c:pt>
                <c:pt idx="95813" formatCode="0.00E+00">
                  <c:v>5.8399999999999999E-4</c:v>
                </c:pt>
                <c:pt idx="95814" formatCode="0.00E+00">
                  <c:v>5.8399999999999999E-4</c:v>
                </c:pt>
                <c:pt idx="95815" formatCode="0.00E+00">
                  <c:v>5.8399999999999999E-4</c:v>
                </c:pt>
                <c:pt idx="95816" formatCode="0.00E+00">
                  <c:v>5.8399999999999999E-4</c:v>
                </c:pt>
                <c:pt idx="95817" formatCode="0.00E+00">
                  <c:v>5.8399999999999999E-4</c:v>
                </c:pt>
                <c:pt idx="95818" formatCode="0.00E+00">
                  <c:v>5.8299999999999997E-4</c:v>
                </c:pt>
                <c:pt idx="95819" formatCode="0.00E+00">
                  <c:v>5.8299999999999997E-4</c:v>
                </c:pt>
                <c:pt idx="95820" formatCode="0.00E+00">
                  <c:v>5.8299999999999997E-4</c:v>
                </c:pt>
                <c:pt idx="95821" formatCode="0.00E+00">
                  <c:v>5.8299999999999997E-4</c:v>
                </c:pt>
                <c:pt idx="95822" formatCode="0.00E+00">
                  <c:v>5.8299999999999997E-4</c:v>
                </c:pt>
                <c:pt idx="95823" formatCode="0.00E+00">
                  <c:v>5.8299999999999997E-4</c:v>
                </c:pt>
                <c:pt idx="95824" formatCode="0.00E+00">
                  <c:v>5.8299999999999997E-4</c:v>
                </c:pt>
                <c:pt idx="95825" formatCode="0.00E+00">
                  <c:v>5.8299999999999997E-4</c:v>
                </c:pt>
                <c:pt idx="95826" formatCode="0.00E+00">
                  <c:v>5.8299999999999997E-4</c:v>
                </c:pt>
                <c:pt idx="95827" formatCode="0.00E+00">
                  <c:v>5.8200000000000005E-4</c:v>
                </c:pt>
                <c:pt idx="95828" formatCode="0.00E+00">
                  <c:v>5.8200000000000005E-4</c:v>
                </c:pt>
                <c:pt idx="95829" formatCode="0.00E+00">
                  <c:v>5.8200000000000005E-4</c:v>
                </c:pt>
                <c:pt idx="95830" formatCode="0.00E+00">
                  <c:v>5.8200000000000005E-4</c:v>
                </c:pt>
                <c:pt idx="95831" formatCode="0.00E+00">
                  <c:v>5.8200000000000005E-4</c:v>
                </c:pt>
                <c:pt idx="95832" formatCode="0.00E+00">
                  <c:v>5.8200000000000005E-4</c:v>
                </c:pt>
                <c:pt idx="95833" formatCode="0.00E+00">
                  <c:v>5.8200000000000005E-4</c:v>
                </c:pt>
                <c:pt idx="95834" formatCode="0.00E+00">
                  <c:v>5.8200000000000005E-4</c:v>
                </c:pt>
                <c:pt idx="95835" formatCode="0.00E+00">
                  <c:v>5.8200000000000005E-4</c:v>
                </c:pt>
                <c:pt idx="95836" formatCode="0.00E+00">
                  <c:v>5.8200000000000005E-4</c:v>
                </c:pt>
                <c:pt idx="95837" formatCode="0.00E+00">
                  <c:v>5.8200000000000005E-4</c:v>
                </c:pt>
                <c:pt idx="95838" formatCode="0.00E+00">
                  <c:v>5.8200000000000005E-4</c:v>
                </c:pt>
                <c:pt idx="95839" formatCode="0.00E+00">
                  <c:v>5.8100000000000003E-4</c:v>
                </c:pt>
                <c:pt idx="95840" formatCode="0.00E+00">
                  <c:v>5.8100000000000003E-4</c:v>
                </c:pt>
                <c:pt idx="95841" formatCode="0.00E+00">
                  <c:v>5.8100000000000003E-4</c:v>
                </c:pt>
                <c:pt idx="95842" formatCode="0.00E+00">
                  <c:v>5.8100000000000003E-4</c:v>
                </c:pt>
                <c:pt idx="95843" formatCode="0.00E+00">
                  <c:v>5.8100000000000003E-4</c:v>
                </c:pt>
                <c:pt idx="95844" formatCode="0.00E+00">
                  <c:v>5.8100000000000003E-4</c:v>
                </c:pt>
                <c:pt idx="95845" formatCode="0.00E+00">
                  <c:v>5.8100000000000003E-4</c:v>
                </c:pt>
                <c:pt idx="95846" formatCode="0.00E+00">
                  <c:v>5.8100000000000003E-4</c:v>
                </c:pt>
                <c:pt idx="95847" formatCode="0.00E+00">
                  <c:v>5.8100000000000003E-4</c:v>
                </c:pt>
                <c:pt idx="95848" formatCode="0.00E+00">
                  <c:v>5.8100000000000003E-4</c:v>
                </c:pt>
                <c:pt idx="95849" formatCode="0.00E+00">
                  <c:v>5.8100000000000003E-4</c:v>
                </c:pt>
                <c:pt idx="95850" formatCode="0.00E+00">
                  <c:v>5.8100000000000003E-4</c:v>
                </c:pt>
                <c:pt idx="95851" formatCode="0.00E+00">
                  <c:v>5.8100000000000003E-4</c:v>
                </c:pt>
                <c:pt idx="95852" formatCode="0.00E+00">
                  <c:v>5.8100000000000003E-4</c:v>
                </c:pt>
                <c:pt idx="95853" formatCode="0.00E+00">
                  <c:v>5.8100000000000003E-4</c:v>
                </c:pt>
                <c:pt idx="95854" formatCode="0.00E+00">
                  <c:v>5.8E-4</c:v>
                </c:pt>
                <c:pt idx="95855" formatCode="0.00E+00">
                  <c:v>5.8100000000000003E-4</c:v>
                </c:pt>
                <c:pt idx="95856" formatCode="0.00E+00">
                  <c:v>5.8E-4</c:v>
                </c:pt>
                <c:pt idx="95857" formatCode="0.00E+00">
                  <c:v>5.8E-4</c:v>
                </c:pt>
                <c:pt idx="95858" formatCode="0.00E+00">
                  <c:v>5.8E-4</c:v>
                </c:pt>
                <c:pt idx="95859" formatCode="0.00E+00">
                  <c:v>5.8E-4</c:v>
                </c:pt>
                <c:pt idx="95860" formatCode="0.00E+00">
                  <c:v>5.8E-4</c:v>
                </c:pt>
                <c:pt idx="95861" formatCode="0.00E+00">
                  <c:v>5.8E-4</c:v>
                </c:pt>
                <c:pt idx="95862" formatCode="0.00E+00">
                  <c:v>5.8E-4</c:v>
                </c:pt>
                <c:pt idx="95863" formatCode="0.00E+00">
                  <c:v>5.8E-4</c:v>
                </c:pt>
                <c:pt idx="95864" formatCode="0.00E+00">
                  <c:v>5.7899999999999998E-4</c:v>
                </c:pt>
                <c:pt idx="95865" formatCode="0.00E+00">
                  <c:v>5.7899999999999998E-4</c:v>
                </c:pt>
                <c:pt idx="95866" formatCode="0.00E+00">
                  <c:v>5.7899999999999998E-4</c:v>
                </c:pt>
                <c:pt idx="95867" formatCode="0.00E+00">
                  <c:v>5.7899999999999998E-4</c:v>
                </c:pt>
                <c:pt idx="95868" formatCode="0.00E+00">
                  <c:v>5.7899999999999998E-4</c:v>
                </c:pt>
                <c:pt idx="95869" formatCode="0.00E+00">
                  <c:v>5.7899999999999998E-4</c:v>
                </c:pt>
                <c:pt idx="95870" formatCode="0.00E+00">
                  <c:v>5.7899999999999998E-4</c:v>
                </c:pt>
                <c:pt idx="95871" formatCode="0.00E+00">
                  <c:v>5.7899999999999998E-4</c:v>
                </c:pt>
                <c:pt idx="95872" formatCode="0.00E+00">
                  <c:v>5.7899999999999998E-4</c:v>
                </c:pt>
                <c:pt idx="95873" formatCode="0.00E+00">
                  <c:v>5.7899999999999998E-4</c:v>
                </c:pt>
                <c:pt idx="95874" formatCode="0.00E+00">
                  <c:v>5.7899999999999998E-4</c:v>
                </c:pt>
                <c:pt idx="95875" formatCode="0.00E+00">
                  <c:v>5.7799999999999995E-4</c:v>
                </c:pt>
                <c:pt idx="95876" formatCode="0.00E+00">
                  <c:v>5.7799999999999995E-4</c:v>
                </c:pt>
                <c:pt idx="95877" formatCode="0.00E+00">
                  <c:v>5.7799999999999995E-4</c:v>
                </c:pt>
                <c:pt idx="95878" formatCode="0.00E+00">
                  <c:v>5.7799999999999995E-4</c:v>
                </c:pt>
                <c:pt idx="95879" formatCode="0.00E+00">
                  <c:v>5.7799999999999995E-4</c:v>
                </c:pt>
                <c:pt idx="95880" formatCode="0.00E+00">
                  <c:v>5.7799999999999995E-4</c:v>
                </c:pt>
                <c:pt idx="95881" formatCode="0.00E+00">
                  <c:v>5.7799999999999995E-4</c:v>
                </c:pt>
                <c:pt idx="95882" formatCode="0.00E+00">
                  <c:v>5.7799999999999995E-4</c:v>
                </c:pt>
                <c:pt idx="95883" formatCode="0.00E+00">
                  <c:v>5.7799999999999995E-4</c:v>
                </c:pt>
                <c:pt idx="95884" formatCode="0.00E+00">
                  <c:v>5.7799999999999995E-4</c:v>
                </c:pt>
                <c:pt idx="95885" formatCode="0.00E+00">
                  <c:v>5.7799999999999995E-4</c:v>
                </c:pt>
                <c:pt idx="95886" formatCode="0.00E+00">
                  <c:v>5.7799999999999995E-4</c:v>
                </c:pt>
                <c:pt idx="95887" formatCode="0.00E+00">
                  <c:v>5.7799999999999995E-4</c:v>
                </c:pt>
                <c:pt idx="95888" formatCode="0.00E+00">
                  <c:v>5.7700000000000004E-4</c:v>
                </c:pt>
                <c:pt idx="95889" formatCode="0.00E+00">
                  <c:v>5.7700000000000004E-4</c:v>
                </c:pt>
                <c:pt idx="95890" formatCode="0.00E+00">
                  <c:v>5.7700000000000004E-4</c:v>
                </c:pt>
                <c:pt idx="95891" formatCode="0.00E+00">
                  <c:v>5.7700000000000004E-4</c:v>
                </c:pt>
                <c:pt idx="95892" formatCode="0.00E+00">
                  <c:v>5.7700000000000004E-4</c:v>
                </c:pt>
                <c:pt idx="95893" formatCode="0.00E+00">
                  <c:v>5.7700000000000004E-4</c:v>
                </c:pt>
                <c:pt idx="95894" formatCode="0.00E+00">
                  <c:v>5.7700000000000004E-4</c:v>
                </c:pt>
                <c:pt idx="95895" formatCode="0.00E+00">
                  <c:v>5.7700000000000004E-4</c:v>
                </c:pt>
                <c:pt idx="95896" formatCode="0.00E+00">
                  <c:v>5.7700000000000004E-4</c:v>
                </c:pt>
                <c:pt idx="95897" formatCode="0.00E+00">
                  <c:v>5.7700000000000004E-4</c:v>
                </c:pt>
                <c:pt idx="95898" formatCode="0.00E+00">
                  <c:v>5.7700000000000004E-4</c:v>
                </c:pt>
                <c:pt idx="95899" formatCode="0.00E+00">
                  <c:v>5.7600000000000001E-4</c:v>
                </c:pt>
                <c:pt idx="95900" formatCode="0.00E+00">
                  <c:v>5.7600000000000001E-4</c:v>
                </c:pt>
                <c:pt idx="95901" formatCode="0.00E+00">
                  <c:v>5.7600000000000001E-4</c:v>
                </c:pt>
                <c:pt idx="95902" formatCode="0.00E+00">
                  <c:v>5.7600000000000001E-4</c:v>
                </c:pt>
                <c:pt idx="95903" formatCode="0.00E+00">
                  <c:v>5.7600000000000001E-4</c:v>
                </c:pt>
                <c:pt idx="95904" formatCode="0.00E+00">
                  <c:v>5.7600000000000001E-4</c:v>
                </c:pt>
                <c:pt idx="95905" formatCode="0.00E+00">
                  <c:v>5.7600000000000001E-4</c:v>
                </c:pt>
                <c:pt idx="95906" formatCode="0.00E+00">
                  <c:v>5.7600000000000001E-4</c:v>
                </c:pt>
                <c:pt idx="95907" formatCode="0.00E+00">
                  <c:v>5.7600000000000001E-4</c:v>
                </c:pt>
                <c:pt idx="95908" formatCode="0.00E+00">
                  <c:v>5.7600000000000001E-4</c:v>
                </c:pt>
                <c:pt idx="95909" formatCode="0.00E+00">
                  <c:v>5.7600000000000001E-4</c:v>
                </c:pt>
                <c:pt idx="95910" formatCode="0.00E+00">
                  <c:v>5.7499999999999999E-4</c:v>
                </c:pt>
                <c:pt idx="95911" formatCode="0.00E+00">
                  <c:v>5.7499999999999999E-4</c:v>
                </c:pt>
                <c:pt idx="95912" formatCode="0.00E+00">
                  <c:v>5.7499999999999999E-4</c:v>
                </c:pt>
                <c:pt idx="95913" formatCode="0.00E+00">
                  <c:v>5.7499999999999999E-4</c:v>
                </c:pt>
                <c:pt idx="95914" formatCode="0.00E+00">
                  <c:v>5.7499999999999999E-4</c:v>
                </c:pt>
                <c:pt idx="95915" formatCode="0.00E+00">
                  <c:v>5.7499999999999999E-4</c:v>
                </c:pt>
                <c:pt idx="95916" formatCode="0.00E+00">
                  <c:v>5.7499999999999999E-4</c:v>
                </c:pt>
                <c:pt idx="95917" formatCode="0.00E+00">
                  <c:v>5.7499999999999999E-4</c:v>
                </c:pt>
                <c:pt idx="95918" formatCode="0.00E+00">
                  <c:v>5.7499999999999999E-4</c:v>
                </c:pt>
                <c:pt idx="95919" formatCode="0.00E+00">
                  <c:v>5.7499999999999999E-4</c:v>
                </c:pt>
                <c:pt idx="95920" formatCode="0.00E+00">
                  <c:v>5.7499999999999999E-4</c:v>
                </c:pt>
                <c:pt idx="95921" formatCode="0.00E+00">
                  <c:v>5.7499999999999999E-4</c:v>
                </c:pt>
                <c:pt idx="95922" formatCode="0.00E+00">
                  <c:v>5.7499999999999999E-4</c:v>
                </c:pt>
                <c:pt idx="95923" formatCode="0.00E+00">
                  <c:v>5.7399999999999997E-4</c:v>
                </c:pt>
                <c:pt idx="95924" formatCode="0.00E+00">
                  <c:v>5.7499999999999999E-4</c:v>
                </c:pt>
                <c:pt idx="95925" formatCode="0.00E+00">
                  <c:v>5.7399999999999997E-4</c:v>
                </c:pt>
                <c:pt idx="95926" formatCode="0.00E+00">
                  <c:v>5.7399999999999997E-4</c:v>
                </c:pt>
                <c:pt idx="95927" formatCode="0.00E+00">
                  <c:v>5.7399999999999997E-4</c:v>
                </c:pt>
                <c:pt idx="95928" formatCode="0.00E+00">
                  <c:v>5.7399999999999997E-4</c:v>
                </c:pt>
                <c:pt idx="95929" formatCode="0.00E+00">
                  <c:v>5.7399999999999997E-4</c:v>
                </c:pt>
                <c:pt idx="95930" formatCode="0.00E+00">
                  <c:v>5.7399999999999997E-4</c:v>
                </c:pt>
                <c:pt idx="95931" formatCode="0.00E+00">
                  <c:v>5.7399999999999997E-4</c:v>
                </c:pt>
                <c:pt idx="95932" formatCode="0.00E+00">
                  <c:v>5.7399999999999997E-4</c:v>
                </c:pt>
                <c:pt idx="95933" formatCode="0.00E+00">
                  <c:v>5.7399999999999997E-4</c:v>
                </c:pt>
                <c:pt idx="95934" formatCode="0.00E+00">
                  <c:v>5.7399999999999997E-4</c:v>
                </c:pt>
                <c:pt idx="95935" formatCode="0.00E+00">
                  <c:v>5.7399999999999997E-4</c:v>
                </c:pt>
                <c:pt idx="95936" formatCode="0.00E+00">
                  <c:v>5.7399999999999997E-4</c:v>
                </c:pt>
                <c:pt idx="95937" formatCode="0.00E+00">
                  <c:v>5.7399999999999997E-4</c:v>
                </c:pt>
                <c:pt idx="95938" formatCode="0.00E+00">
                  <c:v>5.7300000000000005E-4</c:v>
                </c:pt>
                <c:pt idx="95939" formatCode="0.00E+00">
                  <c:v>5.7300000000000005E-4</c:v>
                </c:pt>
                <c:pt idx="95940" formatCode="0.00E+00">
                  <c:v>5.7300000000000005E-4</c:v>
                </c:pt>
                <c:pt idx="95941" formatCode="0.00E+00">
                  <c:v>5.7300000000000005E-4</c:v>
                </c:pt>
                <c:pt idx="95942" formatCode="0.00E+00">
                  <c:v>5.7300000000000005E-4</c:v>
                </c:pt>
                <c:pt idx="95943" formatCode="0.00E+00">
                  <c:v>5.7300000000000005E-4</c:v>
                </c:pt>
                <c:pt idx="95944" formatCode="0.00E+00">
                  <c:v>5.7300000000000005E-4</c:v>
                </c:pt>
                <c:pt idx="95945" formatCode="0.00E+00">
                  <c:v>5.7300000000000005E-4</c:v>
                </c:pt>
                <c:pt idx="95946" formatCode="0.00E+00">
                  <c:v>5.7300000000000005E-4</c:v>
                </c:pt>
                <c:pt idx="95947" formatCode="0.00E+00">
                  <c:v>5.7300000000000005E-4</c:v>
                </c:pt>
                <c:pt idx="95948" formatCode="0.00E+00">
                  <c:v>5.7200000000000003E-4</c:v>
                </c:pt>
                <c:pt idx="95949" formatCode="0.00E+00">
                  <c:v>5.7200000000000003E-4</c:v>
                </c:pt>
                <c:pt idx="95950" formatCode="0.00E+00">
                  <c:v>5.7200000000000003E-4</c:v>
                </c:pt>
                <c:pt idx="95951" formatCode="0.00E+00">
                  <c:v>5.7200000000000003E-4</c:v>
                </c:pt>
                <c:pt idx="95952" formatCode="0.00E+00">
                  <c:v>5.7200000000000003E-4</c:v>
                </c:pt>
                <c:pt idx="95953" formatCode="0.00E+00">
                  <c:v>5.7200000000000003E-4</c:v>
                </c:pt>
                <c:pt idx="95954" formatCode="0.00E+00">
                  <c:v>5.7200000000000003E-4</c:v>
                </c:pt>
                <c:pt idx="95955" formatCode="0.00E+00">
                  <c:v>5.7200000000000003E-4</c:v>
                </c:pt>
                <c:pt idx="95956" formatCode="0.00E+00">
                  <c:v>5.7200000000000003E-4</c:v>
                </c:pt>
                <c:pt idx="95957" formatCode="0.00E+00">
                  <c:v>5.7200000000000003E-4</c:v>
                </c:pt>
                <c:pt idx="95958" formatCode="0.00E+00">
                  <c:v>5.7200000000000003E-4</c:v>
                </c:pt>
                <c:pt idx="95959" formatCode="0.00E+00">
                  <c:v>5.7200000000000003E-4</c:v>
                </c:pt>
                <c:pt idx="95960" formatCode="0.00E+00">
                  <c:v>5.7200000000000003E-4</c:v>
                </c:pt>
                <c:pt idx="95961" formatCode="0.00E+00">
                  <c:v>5.7200000000000003E-4</c:v>
                </c:pt>
                <c:pt idx="95962" formatCode="0.00E+00">
                  <c:v>5.7200000000000003E-4</c:v>
                </c:pt>
                <c:pt idx="95963" formatCode="0.00E+00">
                  <c:v>5.71E-4</c:v>
                </c:pt>
                <c:pt idx="95964" formatCode="0.00E+00">
                  <c:v>5.71E-4</c:v>
                </c:pt>
                <c:pt idx="95965" formatCode="0.00E+00">
                  <c:v>5.71E-4</c:v>
                </c:pt>
                <c:pt idx="95966" formatCode="0.00E+00">
                  <c:v>5.71E-4</c:v>
                </c:pt>
                <c:pt idx="95967" formatCode="0.00E+00">
                  <c:v>5.71E-4</c:v>
                </c:pt>
                <c:pt idx="95968" formatCode="0.00E+00">
                  <c:v>5.71E-4</c:v>
                </c:pt>
                <c:pt idx="95969" formatCode="0.00E+00">
                  <c:v>5.71E-4</c:v>
                </c:pt>
                <c:pt idx="95970" formatCode="0.00E+00">
                  <c:v>5.71E-4</c:v>
                </c:pt>
                <c:pt idx="95971" formatCode="0.00E+00">
                  <c:v>5.71E-4</c:v>
                </c:pt>
                <c:pt idx="95972" formatCode="0.00E+00">
                  <c:v>5.71E-4</c:v>
                </c:pt>
                <c:pt idx="95973" formatCode="0.00E+00">
                  <c:v>5.71E-4</c:v>
                </c:pt>
                <c:pt idx="95974" formatCode="0.00E+00">
                  <c:v>5.71E-4</c:v>
                </c:pt>
                <c:pt idx="95975" formatCode="0.00E+00">
                  <c:v>5.71E-4</c:v>
                </c:pt>
                <c:pt idx="95976" formatCode="0.00E+00">
                  <c:v>5.6999999999999998E-4</c:v>
                </c:pt>
                <c:pt idx="95977" formatCode="0.00E+00">
                  <c:v>5.6999999999999998E-4</c:v>
                </c:pt>
                <c:pt idx="95978" formatCode="0.00E+00">
                  <c:v>5.6999999999999998E-4</c:v>
                </c:pt>
                <c:pt idx="95979" formatCode="0.00E+00">
                  <c:v>5.6999999999999998E-4</c:v>
                </c:pt>
                <c:pt idx="95980" formatCode="0.00E+00">
                  <c:v>5.6999999999999998E-4</c:v>
                </c:pt>
                <c:pt idx="95981" formatCode="0.00E+00">
                  <c:v>5.6999999999999998E-4</c:v>
                </c:pt>
                <c:pt idx="95982" formatCode="0.00E+00">
                  <c:v>5.6999999999999998E-4</c:v>
                </c:pt>
                <c:pt idx="95983" formatCode="0.00E+00">
                  <c:v>5.6999999999999998E-4</c:v>
                </c:pt>
                <c:pt idx="95984" formatCode="0.00E+00">
                  <c:v>5.6999999999999998E-4</c:v>
                </c:pt>
                <c:pt idx="95985" formatCode="0.00E+00">
                  <c:v>5.6999999999999998E-4</c:v>
                </c:pt>
                <c:pt idx="95986" formatCode="0.00E+00">
                  <c:v>5.6999999999999998E-4</c:v>
                </c:pt>
                <c:pt idx="95987" formatCode="0.00E+00">
                  <c:v>5.6999999999999998E-4</c:v>
                </c:pt>
                <c:pt idx="95988" formatCode="0.00E+00">
                  <c:v>5.6899999999999995E-4</c:v>
                </c:pt>
                <c:pt idx="95989" formatCode="0.00E+00">
                  <c:v>5.6999999999999998E-4</c:v>
                </c:pt>
                <c:pt idx="95990" formatCode="0.00E+00">
                  <c:v>5.6999999999999998E-4</c:v>
                </c:pt>
                <c:pt idx="95991" formatCode="0.00E+00">
                  <c:v>5.6899999999999995E-4</c:v>
                </c:pt>
                <c:pt idx="95992" formatCode="0.00E+00">
                  <c:v>5.6899999999999995E-4</c:v>
                </c:pt>
                <c:pt idx="95993" formatCode="0.00E+00">
                  <c:v>5.6899999999999995E-4</c:v>
                </c:pt>
                <c:pt idx="95994" formatCode="0.00E+00">
                  <c:v>5.6899999999999995E-4</c:v>
                </c:pt>
                <c:pt idx="95995" formatCode="0.00E+00">
                  <c:v>5.6899999999999995E-4</c:v>
                </c:pt>
                <c:pt idx="95996" formatCode="0.00E+00">
                  <c:v>5.6899999999999995E-4</c:v>
                </c:pt>
                <c:pt idx="95997" formatCode="0.00E+00">
                  <c:v>5.6899999999999995E-4</c:v>
                </c:pt>
                <c:pt idx="95998" formatCode="0.00E+00">
                  <c:v>5.6899999999999995E-4</c:v>
                </c:pt>
                <c:pt idx="95999" formatCode="0.00E+00">
                  <c:v>5.6899999999999995E-4</c:v>
                </c:pt>
                <c:pt idx="96000" formatCode="0.00E+00">
                  <c:v>5.6899999999999995E-4</c:v>
                </c:pt>
                <c:pt idx="96001" formatCode="0.00E+00">
                  <c:v>5.6899999999999995E-4</c:v>
                </c:pt>
                <c:pt idx="96002" formatCode="0.00E+00">
                  <c:v>5.6899999999999995E-4</c:v>
                </c:pt>
                <c:pt idx="96003" formatCode="0.00E+00">
                  <c:v>5.6899999999999995E-4</c:v>
                </c:pt>
                <c:pt idx="96004" formatCode="0.00E+00">
                  <c:v>5.6899999999999995E-4</c:v>
                </c:pt>
                <c:pt idx="96005" formatCode="0.00E+00">
                  <c:v>5.6800000000000004E-4</c:v>
                </c:pt>
                <c:pt idx="96006" formatCode="0.00E+00">
                  <c:v>5.6800000000000004E-4</c:v>
                </c:pt>
                <c:pt idx="96007" formatCode="0.00E+00">
                  <c:v>5.6800000000000004E-4</c:v>
                </c:pt>
                <c:pt idx="96008" formatCode="0.00E+00">
                  <c:v>5.6800000000000004E-4</c:v>
                </c:pt>
                <c:pt idx="96009" formatCode="0.00E+00">
                  <c:v>5.6800000000000004E-4</c:v>
                </c:pt>
                <c:pt idx="96010" formatCode="0.00E+00">
                  <c:v>5.6800000000000004E-4</c:v>
                </c:pt>
                <c:pt idx="96011" formatCode="0.00E+00">
                  <c:v>5.6800000000000004E-4</c:v>
                </c:pt>
                <c:pt idx="96012" formatCode="0.00E+00">
                  <c:v>5.6800000000000004E-4</c:v>
                </c:pt>
                <c:pt idx="96013" formatCode="0.00E+00">
                  <c:v>5.6800000000000004E-4</c:v>
                </c:pt>
                <c:pt idx="96014" formatCode="0.00E+00">
                  <c:v>5.6800000000000004E-4</c:v>
                </c:pt>
                <c:pt idx="96015" formatCode="0.00E+00">
                  <c:v>5.6800000000000004E-4</c:v>
                </c:pt>
                <c:pt idx="96016" formatCode="0.00E+00">
                  <c:v>5.6800000000000004E-4</c:v>
                </c:pt>
                <c:pt idx="96017" formatCode="0.00E+00">
                  <c:v>5.6800000000000004E-4</c:v>
                </c:pt>
                <c:pt idx="96018" formatCode="0.00E+00">
                  <c:v>5.6800000000000004E-4</c:v>
                </c:pt>
                <c:pt idx="96019" formatCode="0.00E+00">
                  <c:v>5.6700000000000001E-4</c:v>
                </c:pt>
                <c:pt idx="96020" formatCode="0.00E+00">
                  <c:v>5.6800000000000004E-4</c:v>
                </c:pt>
                <c:pt idx="96021" formatCode="0.00E+00">
                  <c:v>5.6700000000000001E-4</c:v>
                </c:pt>
                <c:pt idx="96022" formatCode="0.00E+00">
                  <c:v>5.6700000000000001E-4</c:v>
                </c:pt>
                <c:pt idx="96023" formatCode="0.00E+00">
                  <c:v>5.6700000000000001E-4</c:v>
                </c:pt>
                <c:pt idx="96024" formatCode="0.00E+00">
                  <c:v>5.6700000000000001E-4</c:v>
                </c:pt>
                <c:pt idx="96025" formatCode="0.00E+00">
                  <c:v>5.6700000000000001E-4</c:v>
                </c:pt>
                <c:pt idx="96026" formatCode="0.00E+00">
                  <c:v>5.6700000000000001E-4</c:v>
                </c:pt>
                <c:pt idx="96027" formatCode="0.00E+00">
                  <c:v>5.6700000000000001E-4</c:v>
                </c:pt>
                <c:pt idx="96028" formatCode="0.00E+00">
                  <c:v>5.6700000000000001E-4</c:v>
                </c:pt>
                <c:pt idx="96029" formatCode="0.00E+00">
                  <c:v>5.6700000000000001E-4</c:v>
                </c:pt>
                <c:pt idx="96030" formatCode="0.00E+00">
                  <c:v>5.6700000000000001E-4</c:v>
                </c:pt>
                <c:pt idx="96031" formatCode="0.00E+00">
                  <c:v>5.6700000000000001E-4</c:v>
                </c:pt>
                <c:pt idx="96032" formatCode="0.00E+00">
                  <c:v>5.6700000000000001E-4</c:v>
                </c:pt>
                <c:pt idx="96033" formatCode="0.00E+00">
                  <c:v>5.6700000000000001E-4</c:v>
                </c:pt>
                <c:pt idx="96034" formatCode="0.00E+00">
                  <c:v>5.6700000000000001E-4</c:v>
                </c:pt>
                <c:pt idx="96035" formatCode="0.00E+00">
                  <c:v>5.6599999999999999E-4</c:v>
                </c:pt>
                <c:pt idx="96036" formatCode="0.00E+00">
                  <c:v>5.6599999999999999E-4</c:v>
                </c:pt>
                <c:pt idx="96037" formatCode="0.00E+00">
                  <c:v>5.6599999999999999E-4</c:v>
                </c:pt>
                <c:pt idx="96038" formatCode="0.00E+00">
                  <c:v>5.6599999999999999E-4</c:v>
                </c:pt>
                <c:pt idx="96039" formatCode="0.00E+00">
                  <c:v>5.6599999999999999E-4</c:v>
                </c:pt>
                <c:pt idx="96040" formatCode="0.00E+00">
                  <c:v>5.6599999999999999E-4</c:v>
                </c:pt>
                <c:pt idx="96041" formatCode="0.00E+00">
                  <c:v>5.6599999999999999E-4</c:v>
                </c:pt>
                <c:pt idx="96042" formatCode="0.00E+00">
                  <c:v>5.6599999999999999E-4</c:v>
                </c:pt>
                <c:pt idx="96043" formatCode="0.00E+00">
                  <c:v>5.6599999999999999E-4</c:v>
                </c:pt>
                <c:pt idx="96044" formatCode="0.00E+00">
                  <c:v>5.6599999999999999E-4</c:v>
                </c:pt>
                <c:pt idx="96045" formatCode="0.00E+00">
                  <c:v>5.6599999999999999E-4</c:v>
                </c:pt>
                <c:pt idx="96046" formatCode="0.00E+00">
                  <c:v>5.6599999999999999E-4</c:v>
                </c:pt>
                <c:pt idx="96047" formatCode="0.00E+00">
                  <c:v>5.6599999999999999E-4</c:v>
                </c:pt>
                <c:pt idx="96048" formatCode="0.00E+00">
                  <c:v>5.6599999999999999E-4</c:v>
                </c:pt>
                <c:pt idx="96049" formatCode="0.00E+00">
                  <c:v>5.6499999999999996E-4</c:v>
                </c:pt>
                <c:pt idx="96050" formatCode="0.00E+00">
                  <c:v>5.6599999999999999E-4</c:v>
                </c:pt>
                <c:pt idx="96051" formatCode="0.00E+00">
                  <c:v>5.6599999999999999E-4</c:v>
                </c:pt>
                <c:pt idx="96052" formatCode="0.00E+00">
                  <c:v>5.6499999999999996E-4</c:v>
                </c:pt>
                <c:pt idx="96053" formatCode="0.00E+00">
                  <c:v>5.6499999999999996E-4</c:v>
                </c:pt>
                <c:pt idx="96054" formatCode="0.00E+00">
                  <c:v>5.6499999999999996E-4</c:v>
                </c:pt>
                <c:pt idx="96055" formatCode="0.00E+00">
                  <c:v>5.6499999999999996E-4</c:v>
                </c:pt>
                <c:pt idx="96056" formatCode="0.00E+00">
                  <c:v>5.6499999999999996E-4</c:v>
                </c:pt>
                <c:pt idx="96057" formatCode="0.00E+00">
                  <c:v>5.6499999999999996E-4</c:v>
                </c:pt>
                <c:pt idx="96058" formatCode="0.00E+00">
                  <c:v>5.6499999999999996E-4</c:v>
                </c:pt>
                <c:pt idx="96059" formatCode="0.00E+00">
                  <c:v>5.6499999999999996E-4</c:v>
                </c:pt>
                <c:pt idx="96060" formatCode="0.00E+00">
                  <c:v>5.6499999999999996E-4</c:v>
                </c:pt>
                <c:pt idx="96061" formatCode="0.00E+00">
                  <c:v>5.6499999999999996E-4</c:v>
                </c:pt>
                <c:pt idx="96062" formatCode="0.00E+00">
                  <c:v>5.6499999999999996E-4</c:v>
                </c:pt>
                <c:pt idx="96063" formatCode="0.00E+00">
                  <c:v>5.6499999999999996E-4</c:v>
                </c:pt>
                <c:pt idx="96064" formatCode="0.00E+00">
                  <c:v>5.6499999999999996E-4</c:v>
                </c:pt>
                <c:pt idx="96065" formatCode="0.00E+00">
                  <c:v>5.6499999999999996E-4</c:v>
                </c:pt>
                <c:pt idx="96066" formatCode="0.00E+00">
                  <c:v>5.6400000000000005E-4</c:v>
                </c:pt>
                <c:pt idx="96067" formatCode="0.00E+00">
                  <c:v>5.6400000000000005E-4</c:v>
                </c:pt>
                <c:pt idx="96068" formatCode="0.00E+00">
                  <c:v>5.6499999999999996E-4</c:v>
                </c:pt>
                <c:pt idx="96069" formatCode="0.00E+00">
                  <c:v>5.6400000000000005E-4</c:v>
                </c:pt>
                <c:pt idx="96070" formatCode="0.00E+00">
                  <c:v>5.6400000000000005E-4</c:v>
                </c:pt>
                <c:pt idx="96071" formatCode="0.00E+00">
                  <c:v>5.6400000000000005E-4</c:v>
                </c:pt>
                <c:pt idx="96072" formatCode="0.00E+00">
                  <c:v>5.6400000000000005E-4</c:v>
                </c:pt>
                <c:pt idx="96073" formatCode="0.00E+00">
                  <c:v>5.6400000000000005E-4</c:v>
                </c:pt>
                <c:pt idx="96074" formatCode="0.00E+00">
                  <c:v>5.6400000000000005E-4</c:v>
                </c:pt>
                <c:pt idx="96075" formatCode="0.00E+00">
                  <c:v>5.6400000000000005E-4</c:v>
                </c:pt>
                <c:pt idx="96076" formatCode="0.00E+00">
                  <c:v>5.6400000000000005E-4</c:v>
                </c:pt>
                <c:pt idx="96077" formatCode="0.00E+00">
                  <c:v>5.6400000000000005E-4</c:v>
                </c:pt>
                <c:pt idx="96078" formatCode="0.00E+00">
                  <c:v>5.6400000000000005E-4</c:v>
                </c:pt>
                <c:pt idx="96079" formatCode="0.00E+00">
                  <c:v>5.6400000000000005E-4</c:v>
                </c:pt>
                <c:pt idx="96080" formatCode="0.00E+00">
                  <c:v>5.6400000000000005E-4</c:v>
                </c:pt>
                <c:pt idx="96081" formatCode="0.00E+00">
                  <c:v>5.6400000000000005E-4</c:v>
                </c:pt>
                <c:pt idx="96082" formatCode="0.00E+00">
                  <c:v>5.6400000000000005E-4</c:v>
                </c:pt>
                <c:pt idx="96083" formatCode="0.00E+00">
                  <c:v>5.6300000000000002E-4</c:v>
                </c:pt>
                <c:pt idx="96084" formatCode="0.00E+00">
                  <c:v>5.6300000000000002E-4</c:v>
                </c:pt>
                <c:pt idx="96085" formatCode="0.00E+00">
                  <c:v>5.6300000000000002E-4</c:v>
                </c:pt>
                <c:pt idx="96086" formatCode="0.00E+00">
                  <c:v>5.6300000000000002E-4</c:v>
                </c:pt>
                <c:pt idx="96087" formatCode="0.00E+00">
                  <c:v>5.6300000000000002E-4</c:v>
                </c:pt>
                <c:pt idx="96088" formatCode="0.00E+00">
                  <c:v>5.6300000000000002E-4</c:v>
                </c:pt>
                <c:pt idx="96089" formatCode="0.00E+00">
                  <c:v>5.6300000000000002E-4</c:v>
                </c:pt>
                <c:pt idx="96090" formatCode="0.00E+00">
                  <c:v>5.6300000000000002E-4</c:v>
                </c:pt>
                <c:pt idx="96091" formatCode="0.00E+00">
                  <c:v>5.6300000000000002E-4</c:v>
                </c:pt>
                <c:pt idx="96092" formatCode="0.00E+00">
                  <c:v>5.6300000000000002E-4</c:v>
                </c:pt>
                <c:pt idx="96093" formatCode="0.00E+00">
                  <c:v>5.6300000000000002E-4</c:v>
                </c:pt>
                <c:pt idx="96094" formatCode="0.00E+00">
                  <c:v>5.6300000000000002E-4</c:v>
                </c:pt>
                <c:pt idx="96095" formatCode="0.00E+00">
                  <c:v>5.6300000000000002E-4</c:v>
                </c:pt>
                <c:pt idx="96096" formatCode="0.00E+00">
                  <c:v>5.6300000000000002E-4</c:v>
                </c:pt>
                <c:pt idx="96097" formatCode="0.00E+00">
                  <c:v>5.6300000000000002E-4</c:v>
                </c:pt>
                <c:pt idx="96098" formatCode="0.00E+00">
                  <c:v>5.62E-4</c:v>
                </c:pt>
                <c:pt idx="96099" formatCode="0.00E+00">
                  <c:v>5.62E-4</c:v>
                </c:pt>
                <c:pt idx="96100" formatCode="0.00E+00">
                  <c:v>5.62E-4</c:v>
                </c:pt>
                <c:pt idx="96101" formatCode="0.00E+00">
                  <c:v>5.62E-4</c:v>
                </c:pt>
                <c:pt idx="96102" formatCode="0.00E+00">
                  <c:v>5.62E-4</c:v>
                </c:pt>
                <c:pt idx="96103" formatCode="0.00E+00">
                  <c:v>5.62E-4</c:v>
                </c:pt>
                <c:pt idx="96104" formatCode="0.00E+00">
                  <c:v>5.62E-4</c:v>
                </c:pt>
                <c:pt idx="96105" formatCode="0.00E+00">
                  <c:v>5.62E-4</c:v>
                </c:pt>
                <c:pt idx="96106" formatCode="0.00E+00">
                  <c:v>5.62E-4</c:v>
                </c:pt>
                <c:pt idx="96107" formatCode="0.00E+00">
                  <c:v>5.62E-4</c:v>
                </c:pt>
                <c:pt idx="96108" formatCode="0.00E+00">
                  <c:v>5.62E-4</c:v>
                </c:pt>
                <c:pt idx="96109" formatCode="0.00E+00">
                  <c:v>5.62E-4</c:v>
                </c:pt>
                <c:pt idx="96110" formatCode="0.00E+00">
                  <c:v>5.62E-4</c:v>
                </c:pt>
                <c:pt idx="96111" formatCode="0.00E+00">
                  <c:v>5.62E-4</c:v>
                </c:pt>
                <c:pt idx="96112" formatCode="0.00E+00">
                  <c:v>5.62E-4</c:v>
                </c:pt>
                <c:pt idx="96113" formatCode="0.00E+00">
                  <c:v>5.6099999999999998E-4</c:v>
                </c:pt>
                <c:pt idx="96114" formatCode="0.00E+00">
                  <c:v>5.62E-4</c:v>
                </c:pt>
                <c:pt idx="96115" formatCode="0.00E+00">
                  <c:v>5.62E-4</c:v>
                </c:pt>
                <c:pt idx="96116" formatCode="0.00E+00">
                  <c:v>5.62E-4</c:v>
                </c:pt>
                <c:pt idx="96117" formatCode="0.00E+00">
                  <c:v>5.6099999999999998E-4</c:v>
                </c:pt>
                <c:pt idx="96118" formatCode="0.00E+00">
                  <c:v>5.6099999999999998E-4</c:v>
                </c:pt>
                <c:pt idx="96119" formatCode="0.00E+00">
                  <c:v>5.6099999999999998E-4</c:v>
                </c:pt>
                <c:pt idx="96120" formatCode="0.00E+00">
                  <c:v>5.6099999999999998E-4</c:v>
                </c:pt>
                <c:pt idx="96121" formatCode="0.00E+00">
                  <c:v>5.6099999999999998E-4</c:v>
                </c:pt>
                <c:pt idx="96122" formatCode="0.00E+00">
                  <c:v>5.6099999999999998E-4</c:v>
                </c:pt>
                <c:pt idx="96123" formatCode="0.00E+00">
                  <c:v>5.6099999999999998E-4</c:v>
                </c:pt>
                <c:pt idx="96124" formatCode="0.00E+00">
                  <c:v>5.6099999999999998E-4</c:v>
                </c:pt>
                <c:pt idx="96125" formatCode="0.00E+00">
                  <c:v>5.6099999999999998E-4</c:v>
                </c:pt>
                <c:pt idx="96126" formatCode="0.00E+00">
                  <c:v>5.6099999999999998E-4</c:v>
                </c:pt>
                <c:pt idx="96127" formatCode="0.00E+00">
                  <c:v>5.6099999999999998E-4</c:v>
                </c:pt>
                <c:pt idx="96128" formatCode="0.00E+00">
                  <c:v>5.6099999999999998E-4</c:v>
                </c:pt>
                <c:pt idx="96129" formatCode="0.00E+00">
                  <c:v>5.6099999999999998E-4</c:v>
                </c:pt>
                <c:pt idx="96130" formatCode="0.00E+00">
                  <c:v>5.5999999999999995E-4</c:v>
                </c:pt>
                <c:pt idx="96131" formatCode="0.00E+00">
                  <c:v>5.5999999999999995E-4</c:v>
                </c:pt>
                <c:pt idx="96132" formatCode="0.00E+00">
                  <c:v>5.5999999999999995E-4</c:v>
                </c:pt>
                <c:pt idx="96133" formatCode="0.00E+00">
                  <c:v>5.5999999999999995E-4</c:v>
                </c:pt>
                <c:pt idx="96134" formatCode="0.00E+00">
                  <c:v>5.5999999999999995E-4</c:v>
                </c:pt>
                <c:pt idx="96135" formatCode="0.00E+00">
                  <c:v>5.5999999999999995E-4</c:v>
                </c:pt>
                <c:pt idx="96136" formatCode="0.00E+00">
                  <c:v>5.5999999999999995E-4</c:v>
                </c:pt>
                <c:pt idx="96137" formatCode="0.00E+00">
                  <c:v>5.5999999999999995E-4</c:v>
                </c:pt>
                <c:pt idx="96138" formatCode="0.00E+00">
                  <c:v>5.5999999999999995E-4</c:v>
                </c:pt>
                <c:pt idx="96139" formatCode="0.00E+00">
                  <c:v>5.5999999999999995E-4</c:v>
                </c:pt>
                <c:pt idx="96140" formatCode="0.00E+00">
                  <c:v>5.5999999999999995E-4</c:v>
                </c:pt>
                <c:pt idx="96141" formatCode="0.00E+00">
                  <c:v>5.5999999999999995E-4</c:v>
                </c:pt>
                <c:pt idx="96142" formatCode="0.00E+00">
                  <c:v>5.5999999999999995E-4</c:v>
                </c:pt>
                <c:pt idx="96143" formatCode="0.00E+00">
                  <c:v>5.5999999999999995E-4</c:v>
                </c:pt>
                <c:pt idx="96144" formatCode="0.00E+00">
                  <c:v>5.5999999999999995E-4</c:v>
                </c:pt>
                <c:pt idx="96145" formatCode="0.00E+00">
                  <c:v>5.5999999999999995E-4</c:v>
                </c:pt>
                <c:pt idx="96146" formatCode="0.00E+00">
                  <c:v>5.5999999999999995E-4</c:v>
                </c:pt>
                <c:pt idx="96147" formatCode="0.00E+00">
                  <c:v>5.5999999999999995E-4</c:v>
                </c:pt>
                <c:pt idx="96148" formatCode="0.00E+00">
                  <c:v>5.5999999999999995E-4</c:v>
                </c:pt>
                <c:pt idx="96149" formatCode="0.00E+00">
                  <c:v>5.5999999999999995E-4</c:v>
                </c:pt>
                <c:pt idx="96150" formatCode="0.00E+00">
                  <c:v>5.5900000000000004E-4</c:v>
                </c:pt>
                <c:pt idx="96151" formatCode="0.00E+00">
                  <c:v>5.5900000000000004E-4</c:v>
                </c:pt>
                <c:pt idx="96152" formatCode="0.00E+00">
                  <c:v>5.5900000000000004E-4</c:v>
                </c:pt>
                <c:pt idx="96153" formatCode="0.00E+00">
                  <c:v>5.5900000000000004E-4</c:v>
                </c:pt>
                <c:pt idx="96154" formatCode="0.00E+00">
                  <c:v>5.5900000000000004E-4</c:v>
                </c:pt>
                <c:pt idx="96155" formatCode="0.00E+00">
                  <c:v>5.5900000000000004E-4</c:v>
                </c:pt>
                <c:pt idx="96156" formatCode="0.00E+00">
                  <c:v>5.5900000000000004E-4</c:v>
                </c:pt>
                <c:pt idx="96157" formatCode="0.00E+00">
                  <c:v>5.5900000000000004E-4</c:v>
                </c:pt>
                <c:pt idx="96158" formatCode="0.00E+00">
                  <c:v>5.5900000000000004E-4</c:v>
                </c:pt>
                <c:pt idx="96159" formatCode="0.00E+00">
                  <c:v>5.5900000000000004E-4</c:v>
                </c:pt>
                <c:pt idx="96160" formatCode="0.00E+00">
                  <c:v>5.5900000000000004E-4</c:v>
                </c:pt>
                <c:pt idx="96161" formatCode="0.00E+00">
                  <c:v>5.5900000000000004E-4</c:v>
                </c:pt>
                <c:pt idx="96162" formatCode="0.00E+00">
                  <c:v>5.5900000000000004E-4</c:v>
                </c:pt>
                <c:pt idx="96163" formatCode="0.00E+00">
                  <c:v>5.5900000000000004E-4</c:v>
                </c:pt>
                <c:pt idx="96164" formatCode="0.00E+00">
                  <c:v>5.5900000000000004E-4</c:v>
                </c:pt>
                <c:pt idx="96165" formatCode="0.00E+00">
                  <c:v>5.5900000000000004E-4</c:v>
                </c:pt>
                <c:pt idx="96166" formatCode="0.00E+00">
                  <c:v>5.5900000000000004E-4</c:v>
                </c:pt>
                <c:pt idx="96167" formatCode="0.00E+00">
                  <c:v>5.5900000000000004E-4</c:v>
                </c:pt>
                <c:pt idx="96168" formatCode="0.00E+00">
                  <c:v>5.5900000000000004E-4</c:v>
                </c:pt>
                <c:pt idx="96169" formatCode="0.00E+00">
                  <c:v>5.5900000000000004E-4</c:v>
                </c:pt>
                <c:pt idx="96170" formatCode="0.00E+00">
                  <c:v>5.5800000000000001E-4</c:v>
                </c:pt>
                <c:pt idx="96171" formatCode="0.00E+00">
                  <c:v>5.5800000000000001E-4</c:v>
                </c:pt>
                <c:pt idx="96172" formatCode="0.00E+00">
                  <c:v>5.5800000000000001E-4</c:v>
                </c:pt>
                <c:pt idx="96173" formatCode="0.00E+00">
                  <c:v>5.5800000000000001E-4</c:v>
                </c:pt>
                <c:pt idx="96174" formatCode="0.00E+00">
                  <c:v>5.5800000000000001E-4</c:v>
                </c:pt>
                <c:pt idx="96175" formatCode="0.00E+00">
                  <c:v>5.5800000000000001E-4</c:v>
                </c:pt>
                <c:pt idx="96176" formatCode="0.00E+00">
                  <c:v>5.5800000000000001E-4</c:v>
                </c:pt>
                <c:pt idx="96177" formatCode="0.00E+00">
                  <c:v>5.5800000000000001E-4</c:v>
                </c:pt>
                <c:pt idx="96178" formatCode="0.00E+00">
                  <c:v>5.5800000000000001E-4</c:v>
                </c:pt>
                <c:pt idx="96179" formatCode="0.00E+00">
                  <c:v>5.5800000000000001E-4</c:v>
                </c:pt>
                <c:pt idx="96180" formatCode="0.00E+00">
                  <c:v>5.5800000000000001E-4</c:v>
                </c:pt>
                <c:pt idx="96181" formatCode="0.00E+00">
                  <c:v>5.5800000000000001E-4</c:v>
                </c:pt>
                <c:pt idx="96182" formatCode="0.00E+00">
                  <c:v>5.5800000000000001E-4</c:v>
                </c:pt>
                <c:pt idx="96183" formatCode="0.00E+00">
                  <c:v>5.5800000000000001E-4</c:v>
                </c:pt>
                <c:pt idx="96184" formatCode="0.00E+00">
                  <c:v>5.5800000000000001E-4</c:v>
                </c:pt>
                <c:pt idx="96185" formatCode="0.00E+00">
                  <c:v>5.5699999999999999E-4</c:v>
                </c:pt>
                <c:pt idx="96186" formatCode="0.00E+00">
                  <c:v>5.5699999999999999E-4</c:v>
                </c:pt>
                <c:pt idx="96187" formatCode="0.00E+00">
                  <c:v>5.5800000000000001E-4</c:v>
                </c:pt>
                <c:pt idx="96188" formatCode="0.00E+00">
                  <c:v>5.5699999999999999E-4</c:v>
                </c:pt>
                <c:pt idx="96189" formatCode="0.00E+00">
                  <c:v>5.5699999999999999E-4</c:v>
                </c:pt>
                <c:pt idx="96190" formatCode="0.00E+00">
                  <c:v>5.5699999999999999E-4</c:v>
                </c:pt>
                <c:pt idx="96191" formatCode="0.00E+00">
                  <c:v>5.5699999999999999E-4</c:v>
                </c:pt>
                <c:pt idx="96192" formatCode="0.00E+00">
                  <c:v>5.5699999999999999E-4</c:v>
                </c:pt>
                <c:pt idx="96193" formatCode="0.00E+00">
                  <c:v>5.5699999999999999E-4</c:v>
                </c:pt>
                <c:pt idx="96194" formatCode="0.00E+00">
                  <c:v>5.5699999999999999E-4</c:v>
                </c:pt>
                <c:pt idx="96195" formatCode="0.00E+00">
                  <c:v>5.5699999999999999E-4</c:v>
                </c:pt>
                <c:pt idx="96196" formatCode="0.00E+00">
                  <c:v>5.5699999999999999E-4</c:v>
                </c:pt>
                <c:pt idx="96197" formatCode="0.00E+00">
                  <c:v>5.5699999999999999E-4</c:v>
                </c:pt>
                <c:pt idx="96198" formatCode="0.00E+00">
                  <c:v>5.5699999999999999E-4</c:v>
                </c:pt>
                <c:pt idx="96199" formatCode="0.00E+00">
                  <c:v>5.5699999999999999E-4</c:v>
                </c:pt>
                <c:pt idx="96200" formatCode="0.00E+00">
                  <c:v>5.5699999999999999E-4</c:v>
                </c:pt>
                <c:pt idx="96201" formatCode="0.00E+00">
                  <c:v>5.5699999999999999E-4</c:v>
                </c:pt>
                <c:pt idx="96202" formatCode="0.00E+00">
                  <c:v>5.5699999999999999E-4</c:v>
                </c:pt>
                <c:pt idx="96203" formatCode="0.00E+00">
                  <c:v>5.5699999999999999E-4</c:v>
                </c:pt>
                <c:pt idx="96204" formatCode="0.00E+00">
                  <c:v>5.5599999999999996E-4</c:v>
                </c:pt>
                <c:pt idx="96205" formatCode="0.00E+00">
                  <c:v>5.5599999999999996E-4</c:v>
                </c:pt>
                <c:pt idx="96206" formatCode="0.00E+00">
                  <c:v>5.5699999999999999E-4</c:v>
                </c:pt>
                <c:pt idx="96207" formatCode="0.00E+00">
                  <c:v>5.5599999999999996E-4</c:v>
                </c:pt>
                <c:pt idx="96208" formatCode="0.00E+00">
                  <c:v>5.5599999999999996E-4</c:v>
                </c:pt>
                <c:pt idx="96209" formatCode="0.00E+00">
                  <c:v>5.5599999999999996E-4</c:v>
                </c:pt>
                <c:pt idx="96210" formatCode="0.00E+00">
                  <c:v>5.5599999999999996E-4</c:v>
                </c:pt>
                <c:pt idx="96211" formatCode="0.00E+00">
                  <c:v>5.5599999999999996E-4</c:v>
                </c:pt>
                <c:pt idx="96212" formatCode="0.00E+00">
                  <c:v>5.5599999999999996E-4</c:v>
                </c:pt>
                <c:pt idx="96213" formatCode="0.00E+00">
                  <c:v>5.5599999999999996E-4</c:v>
                </c:pt>
                <c:pt idx="96214" formatCode="0.00E+00">
                  <c:v>5.5599999999999996E-4</c:v>
                </c:pt>
                <c:pt idx="96215" formatCode="0.00E+00">
                  <c:v>5.5599999999999996E-4</c:v>
                </c:pt>
                <c:pt idx="96216" formatCode="0.00E+00">
                  <c:v>5.5599999999999996E-4</c:v>
                </c:pt>
                <c:pt idx="96217" formatCode="0.00E+00">
                  <c:v>5.5599999999999996E-4</c:v>
                </c:pt>
                <c:pt idx="96218" formatCode="0.00E+00">
                  <c:v>5.5599999999999996E-4</c:v>
                </c:pt>
                <c:pt idx="96219" formatCode="0.00E+00">
                  <c:v>5.5599999999999996E-4</c:v>
                </c:pt>
                <c:pt idx="96220" formatCode="0.00E+00">
                  <c:v>5.5599999999999996E-4</c:v>
                </c:pt>
                <c:pt idx="96221" formatCode="0.00E+00">
                  <c:v>5.5599999999999996E-4</c:v>
                </c:pt>
                <c:pt idx="96222" formatCode="0.00E+00">
                  <c:v>5.5599999999999996E-4</c:v>
                </c:pt>
                <c:pt idx="96223" formatCode="0.00E+00">
                  <c:v>5.5500000000000005E-4</c:v>
                </c:pt>
                <c:pt idx="96224" formatCode="0.00E+00">
                  <c:v>5.5500000000000005E-4</c:v>
                </c:pt>
                <c:pt idx="96225" formatCode="0.00E+00">
                  <c:v>5.5500000000000005E-4</c:v>
                </c:pt>
                <c:pt idx="96226" formatCode="0.00E+00">
                  <c:v>5.5500000000000005E-4</c:v>
                </c:pt>
                <c:pt idx="96227" formatCode="0.00E+00">
                  <c:v>5.5500000000000005E-4</c:v>
                </c:pt>
                <c:pt idx="96228" formatCode="0.00E+00">
                  <c:v>5.5500000000000005E-4</c:v>
                </c:pt>
                <c:pt idx="96229" formatCode="0.00E+00">
                  <c:v>5.5500000000000005E-4</c:v>
                </c:pt>
                <c:pt idx="96230" formatCode="0.00E+00">
                  <c:v>5.5500000000000005E-4</c:v>
                </c:pt>
                <c:pt idx="96231" formatCode="0.00E+00">
                  <c:v>5.5500000000000005E-4</c:v>
                </c:pt>
                <c:pt idx="96232" formatCode="0.00E+00">
                  <c:v>5.5500000000000005E-4</c:v>
                </c:pt>
                <c:pt idx="96233" formatCode="0.00E+00">
                  <c:v>5.5500000000000005E-4</c:v>
                </c:pt>
                <c:pt idx="96234" formatCode="0.00E+00">
                  <c:v>5.5500000000000005E-4</c:v>
                </c:pt>
                <c:pt idx="96235" formatCode="0.00E+00">
                  <c:v>5.5500000000000005E-4</c:v>
                </c:pt>
                <c:pt idx="96236" formatCode="0.00E+00">
                  <c:v>5.5500000000000005E-4</c:v>
                </c:pt>
                <c:pt idx="96237" formatCode="0.00E+00">
                  <c:v>5.5500000000000005E-4</c:v>
                </c:pt>
                <c:pt idx="96238" formatCode="0.00E+00">
                  <c:v>5.5500000000000005E-4</c:v>
                </c:pt>
                <c:pt idx="96239" formatCode="0.00E+00">
                  <c:v>5.5500000000000005E-4</c:v>
                </c:pt>
                <c:pt idx="96240" formatCode="0.00E+00">
                  <c:v>5.5500000000000005E-4</c:v>
                </c:pt>
                <c:pt idx="96241" formatCode="0.00E+00">
                  <c:v>5.5500000000000005E-4</c:v>
                </c:pt>
                <c:pt idx="96242" formatCode="0.00E+00">
                  <c:v>5.5500000000000005E-4</c:v>
                </c:pt>
                <c:pt idx="96243" formatCode="0.00E+00">
                  <c:v>5.5400000000000002E-4</c:v>
                </c:pt>
                <c:pt idx="96244" formatCode="0.00E+00">
                  <c:v>5.5400000000000002E-4</c:v>
                </c:pt>
                <c:pt idx="96245" formatCode="0.00E+00">
                  <c:v>5.5400000000000002E-4</c:v>
                </c:pt>
                <c:pt idx="96246" formatCode="0.00E+00">
                  <c:v>5.5400000000000002E-4</c:v>
                </c:pt>
                <c:pt idx="96247" formatCode="0.00E+00">
                  <c:v>5.5400000000000002E-4</c:v>
                </c:pt>
                <c:pt idx="96248" formatCode="0.00E+00">
                  <c:v>5.5400000000000002E-4</c:v>
                </c:pt>
                <c:pt idx="96249" formatCode="0.00E+00">
                  <c:v>5.5400000000000002E-4</c:v>
                </c:pt>
                <c:pt idx="96250" formatCode="0.00E+00">
                  <c:v>5.5400000000000002E-4</c:v>
                </c:pt>
                <c:pt idx="96251" formatCode="0.00E+00">
                  <c:v>5.5400000000000002E-4</c:v>
                </c:pt>
                <c:pt idx="96252" formatCode="0.00E+00">
                  <c:v>5.5400000000000002E-4</c:v>
                </c:pt>
                <c:pt idx="96253" formatCode="0.00E+00">
                  <c:v>5.5400000000000002E-4</c:v>
                </c:pt>
                <c:pt idx="96254" formatCode="0.00E+00">
                  <c:v>5.5400000000000002E-4</c:v>
                </c:pt>
                <c:pt idx="96255" formatCode="0.00E+00">
                  <c:v>5.5400000000000002E-4</c:v>
                </c:pt>
                <c:pt idx="96256" formatCode="0.00E+00">
                  <c:v>5.5400000000000002E-4</c:v>
                </c:pt>
                <c:pt idx="96257" formatCode="0.00E+00">
                  <c:v>5.5400000000000002E-4</c:v>
                </c:pt>
                <c:pt idx="96258" formatCode="0.00E+00">
                  <c:v>5.5400000000000002E-4</c:v>
                </c:pt>
                <c:pt idx="96259" formatCode="0.00E+00">
                  <c:v>5.5400000000000002E-4</c:v>
                </c:pt>
                <c:pt idx="96260" formatCode="0.00E+00">
                  <c:v>5.5400000000000002E-4</c:v>
                </c:pt>
                <c:pt idx="96261" formatCode="0.00E+00">
                  <c:v>5.5400000000000002E-4</c:v>
                </c:pt>
                <c:pt idx="96262" formatCode="0.00E+00">
                  <c:v>5.53E-4</c:v>
                </c:pt>
                <c:pt idx="96263" formatCode="0.00E+00">
                  <c:v>5.53E-4</c:v>
                </c:pt>
                <c:pt idx="96264" formatCode="0.00E+00">
                  <c:v>5.53E-4</c:v>
                </c:pt>
                <c:pt idx="96265" formatCode="0.00E+00">
                  <c:v>5.53E-4</c:v>
                </c:pt>
                <c:pt idx="96266" formatCode="0.00E+00">
                  <c:v>5.53E-4</c:v>
                </c:pt>
                <c:pt idx="96267" formatCode="0.00E+00">
                  <c:v>5.53E-4</c:v>
                </c:pt>
                <c:pt idx="96268" formatCode="0.00E+00">
                  <c:v>5.53E-4</c:v>
                </c:pt>
                <c:pt idx="96269" formatCode="0.00E+00">
                  <c:v>5.53E-4</c:v>
                </c:pt>
                <c:pt idx="96270" formatCode="0.00E+00">
                  <c:v>5.53E-4</c:v>
                </c:pt>
                <c:pt idx="96271" formatCode="0.00E+00">
                  <c:v>5.53E-4</c:v>
                </c:pt>
                <c:pt idx="96272" formatCode="0.00E+00">
                  <c:v>5.53E-4</c:v>
                </c:pt>
                <c:pt idx="96273" formatCode="0.00E+00">
                  <c:v>5.53E-4</c:v>
                </c:pt>
                <c:pt idx="96274" formatCode="0.00E+00">
                  <c:v>5.53E-4</c:v>
                </c:pt>
                <c:pt idx="96275" formatCode="0.00E+00">
                  <c:v>5.53E-4</c:v>
                </c:pt>
                <c:pt idx="96276" formatCode="0.00E+00">
                  <c:v>5.53E-4</c:v>
                </c:pt>
                <c:pt idx="96277" formatCode="0.00E+00">
                  <c:v>5.53E-4</c:v>
                </c:pt>
                <c:pt idx="96278" formatCode="0.00E+00">
                  <c:v>5.53E-4</c:v>
                </c:pt>
                <c:pt idx="96279" formatCode="0.00E+00">
                  <c:v>5.53E-4</c:v>
                </c:pt>
                <c:pt idx="96280" formatCode="0.00E+00">
                  <c:v>5.53E-4</c:v>
                </c:pt>
                <c:pt idx="96281" formatCode="0.00E+00">
                  <c:v>5.53E-4</c:v>
                </c:pt>
                <c:pt idx="96282" formatCode="0.00E+00">
                  <c:v>5.5199999999999997E-4</c:v>
                </c:pt>
                <c:pt idx="96283" formatCode="0.00E+00">
                  <c:v>5.5199999999999997E-4</c:v>
                </c:pt>
                <c:pt idx="96284" formatCode="0.00E+00">
                  <c:v>5.53E-4</c:v>
                </c:pt>
                <c:pt idx="96285" formatCode="0.00E+00">
                  <c:v>5.5199999999999997E-4</c:v>
                </c:pt>
                <c:pt idx="96286" formatCode="0.00E+00">
                  <c:v>5.5199999999999997E-4</c:v>
                </c:pt>
                <c:pt idx="96287" formatCode="0.00E+00">
                  <c:v>5.5199999999999997E-4</c:v>
                </c:pt>
                <c:pt idx="96288" formatCode="0.00E+00">
                  <c:v>5.5199999999999997E-4</c:v>
                </c:pt>
                <c:pt idx="96289" formatCode="0.00E+00">
                  <c:v>5.5199999999999997E-4</c:v>
                </c:pt>
                <c:pt idx="96290" formatCode="0.00E+00">
                  <c:v>5.5199999999999997E-4</c:v>
                </c:pt>
                <c:pt idx="96291" formatCode="0.00E+00">
                  <c:v>5.5199999999999997E-4</c:v>
                </c:pt>
                <c:pt idx="96292" formatCode="0.00E+00">
                  <c:v>5.5199999999999997E-4</c:v>
                </c:pt>
                <c:pt idx="96293" formatCode="0.00E+00">
                  <c:v>5.5199999999999997E-4</c:v>
                </c:pt>
                <c:pt idx="96294" formatCode="0.00E+00">
                  <c:v>5.5199999999999997E-4</c:v>
                </c:pt>
                <c:pt idx="96295" formatCode="0.00E+00">
                  <c:v>5.5199999999999997E-4</c:v>
                </c:pt>
                <c:pt idx="96296" formatCode="0.00E+00">
                  <c:v>5.5199999999999997E-4</c:v>
                </c:pt>
                <c:pt idx="96297" formatCode="0.00E+00">
                  <c:v>5.5199999999999997E-4</c:v>
                </c:pt>
                <c:pt idx="96298" formatCode="0.00E+00">
                  <c:v>5.5199999999999997E-4</c:v>
                </c:pt>
                <c:pt idx="96299" formatCode="0.00E+00">
                  <c:v>5.5199999999999997E-4</c:v>
                </c:pt>
                <c:pt idx="96300" formatCode="0.00E+00">
                  <c:v>5.5199999999999997E-4</c:v>
                </c:pt>
                <c:pt idx="96301" formatCode="0.00E+00">
                  <c:v>5.5199999999999997E-4</c:v>
                </c:pt>
                <c:pt idx="96302" formatCode="0.00E+00">
                  <c:v>5.5099999999999995E-4</c:v>
                </c:pt>
                <c:pt idx="96303" formatCode="0.00E+00">
                  <c:v>5.5199999999999997E-4</c:v>
                </c:pt>
                <c:pt idx="96304" formatCode="0.00E+00">
                  <c:v>5.5199999999999997E-4</c:v>
                </c:pt>
                <c:pt idx="96305" formatCode="0.00E+00">
                  <c:v>5.5099999999999995E-4</c:v>
                </c:pt>
                <c:pt idx="96306" formatCode="0.00E+00">
                  <c:v>5.5099999999999995E-4</c:v>
                </c:pt>
                <c:pt idx="96307" formatCode="0.00E+00">
                  <c:v>5.5099999999999995E-4</c:v>
                </c:pt>
                <c:pt idx="96308" formatCode="0.00E+00">
                  <c:v>5.5099999999999995E-4</c:v>
                </c:pt>
                <c:pt idx="96309" formatCode="0.00E+00">
                  <c:v>5.5099999999999995E-4</c:v>
                </c:pt>
                <c:pt idx="96310" formatCode="0.00E+00">
                  <c:v>5.5099999999999995E-4</c:v>
                </c:pt>
                <c:pt idx="96311" formatCode="0.00E+00">
                  <c:v>5.5099999999999995E-4</c:v>
                </c:pt>
                <c:pt idx="96312" formatCode="0.00E+00">
                  <c:v>5.5099999999999995E-4</c:v>
                </c:pt>
                <c:pt idx="96313" formatCode="0.00E+00">
                  <c:v>5.5099999999999995E-4</c:v>
                </c:pt>
                <c:pt idx="96314" formatCode="0.00E+00">
                  <c:v>5.5099999999999995E-4</c:v>
                </c:pt>
                <c:pt idx="96315" formatCode="0.00E+00">
                  <c:v>5.5099999999999995E-4</c:v>
                </c:pt>
                <c:pt idx="96316" formatCode="0.00E+00">
                  <c:v>5.5099999999999995E-4</c:v>
                </c:pt>
                <c:pt idx="96317" formatCode="0.00E+00">
                  <c:v>5.5099999999999995E-4</c:v>
                </c:pt>
                <c:pt idx="96318" formatCode="0.00E+00">
                  <c:v>5.5099999999999995E-4</c:v>
                </c:pt>
                <c:pt idx="96319" formatCode="0.00E+00">
                  <c:v>5.5099999999999995E-4</c:v>
                </c:pt>
                <c:pt idx="96320" formatCode="0.00E+00">
                  <c:v>5.5099999999999995E-4</c:v>
                </c:pt>
                <c:pt idx="96321" formatCode="0.00E+00">
                  <c:v>5.5099999999999995E-4</c:v>
                </c:pt>
                <c:pt idx="96322" formatCode="0.00E+00">
                  <c:v>5.5099999999999995E-4</c:v>
                </c:pt>
                <c:pt idx="96323" formatCode="0.00E+00">
                  <c:v>5.5099999999999995E-4</c:v>
                </c:pt>
                <c:pt idx="96324" formatCode="0.00E+00">
                  <c:v>5.5099999999999995E-4</c:v>
                </c:pt>
                <c:pt idx="96325" formatCode="0.00E+00">
                  <c:v>5.5099999999999995E-4</c:v>
                </c:pt>
                <c:pt idx="96326" formatCode="0.00E+00">
                  <c:v>5.5000000000000003E-4</c:v>
                </c:pt>
                <c:pt idx="96327" formatCode="0.00E+00">
                  <c:v>5.5000000000000003E-4</c:v>
                </c:pt>
                <c:pt idx="96328" formatCode="0.00E+00">
                  <c:v>5.5000000000000003E-4</c:v>
                </c:pt>
                <c:pt idx="96329" formatCode="0.00E+00">
                  <c:v>5.5000000000000003E-4</c:v>
                </c:pt>
                <c:pt idx="96330" formatCode="0.00E+00">
                  <c:v>5.5000000000000003E-4</c:v>
                </c:pt>
                <c:pt idx="96331" formatCode="0.00E+00">
                  <c:v>5.5000000000000003E-4</c:v>
                </c:pt>
                <c:pt idx="96332" formatCode="0.00E+00">
                  <c:v>5.5000000000000003E-4</c:v>
                </c:pt>
                <c:pt idx="96333" formatCode="0.00E+00">
                  <c:v>5.5000000000000003E-4</c:v>
                </c:pt>
                <c:pt idx="96334" formatCode="0.00E+00">
                  <c:v>5.5000000000000003E-4</c:v>
                </c:pt>
                <c:pt idx="96335" formatCode="0.00E+00">
                  <c:v>5.5000000000000003E-4</c:v>
                </c:pt>
                <c:pt idx="96336" formatCode="0.00E+00">
                  <c:v>5.5000000000000003E-4</c:v>
                </c:pt>
                <c:pt idx="96337" formatCode="0.00E+00">
                  <c:v>5.5000000000000003E-4</c:v>
                </c:pt>
                <c:pt idx="96338" formatCode="0.00E+00">
                  <c:v>5.5000000000000003E-4</c:v>
                </c:pt>
                <c:pt idx="96339" formatCode="0.00E+00">
                  <c:v>5.5000000000000003E-4</c:v>
                </c:pt>
                <c:pt idx="96340" formatCode="0.00E+00">
                  <c:v>5.5000000000000003E-4</c:v>
                </c:pt>
                <c:pt idx="96341" formatCode="0.00E+00">
                  <c:v>5.5000000000000003E-4</c:v>
                </c:pt>
                <c:pt idx="96342" formatCode="0.00E+00">
                  <c:v>5.5000000000000003E-4</c:v>
                </c:pt>
                <c:pt idx="96343" formatCode="0.00E+00">
                  <c:v>5.5000000000000003E-4</c:v>
                </c:pt>
                <c:pt idx="96344" formatCode="0.00E+00">
                  <c:v>5.5000000000000003E-4</c:v>
                </c:pt>
                <c:pt idx="96345" formatCode="0.00E+00">
                  <c:v>5.5000000000000003E-4</c:v>
                </c:pt>
                <c:pt idx="96346" formatCode="0.00E+00">
                  <c:v>5.5000000000000003E-4</c:v>
                </c:pt>
                <c:pt idx="96347" formatCode="0.00E+00">
                  <c:v>5.5000000000000003E-4</c:v>
                </c:pt>
                <c:pt idx="96348" formatCode="0.00E+00">
                  <c:v>5.5000000000000003E-4</c:v>
                </c:pt>
                <c:pt idx="96349" formatCode="0.00E+00">
                  <c:v>5.4900000000000001E-4</c:v>
                </c:pt>
                <c:pt idx="96350" formatCode="0.00E+00">
                  <c:v>5.4900000000000001E-4</c:v>
                </c:pt>
                <c:pt idx="96351" formatCode="0.00E+00">
                  <c:v>5.4900000000000001E-4</c:v>
                </c:pt>
                <c:pt idx="96352" formatCode="0.00E+00">
                  <c:v>5.4900000000000001E-4</c:v>
                </c:pt>
                <c:pt idx="96353" formatCode="0.00E+00">
                  <c:v>5.4900000000000001E-4</c:v>
                </c:pt>
                <c:pt idx="96354" formatCode="0.00E+00">
                  <c:v>5.4900000000000001E-4</c:v>
                </c:pt>
                <c:pt idx="96355" formatCode="0.00E+00">
                  <c:v>5.4900000000000001E-4</c:v>
                </c:pt>
                <c:pt idx="96356" formatCode="0.00E+00">
                  <c:v>5.4900000000000001E-4</c:v>
                </c:pt>
                <c:pt idx="96357" formatCode="0.00E+00">
                  <c:v>5.4900000000000001E-4</c:v>
                </c:pt>
                <c:pt idx="96358" formatCode="0.00E+00">
                  <c:v>5.4900000000000001E-4</c:v>
                </c:pt>
                <c:pt idx="96359" formatCode="0.00E+00">
                  <c:v>5.4900000000000001E-4</c:v>
                </c:pt>
                <c:pt idx="96360" formatCode="0.00E+00">
                  <c:v>5.4900000000000001E-4</c:v>
                </c:pt>
                <c:pt idx="96361" formatCode="0.00E+00">
                  <c:v>5.4900000000000001E-4</c:v>
                </c:pt>
                <c:pt idx="96362" formatCode="0.00E+00">
                  <c:v>5.4900000000000001E-4</c:v>
                </c:pt>
                <c:pt idx="96363" formatCode="0.00E+00">
                  <c:v>5.4900000000000001E-4</c:v>
                </c:pt>
                <c:pt idx="96364" formatCode="0.00E+00">
                  <c:v>5.4900000000000001E-4</c:v>
                </c:pt>
                <c:pt idx="96365" formatCode="0.00E+00">
                  <c:v>5.4799999999999998E-4</c:v>
                </c:pt>
                <c:pt idx="96366" formatCode="0.00E+00">
                  <c:v>5.4900000000000001E-4</c:v>
                </c:pt>
                <c:pt idx="96367" formatCode="0.00E+00">
                  <c:v>5.4900000000000001E-4</c:v>
                </c:pt>
                <c:pt idx="96368" formatCode="0.00E+00">
                  <c:v>5.4900000000000001E-4</c:v>
                </c:pt>
                <c:pt idx="96369" formatCode="0.00E+00">
                  <c:v>5.4799999999999998E-4</c:v>
                </c:pt>
                <c:pt idx="96370" formatCode="0.00E+00">
                  <c:v>5.4799999999999998E-4</c:v>
                </c:pt>
                <c:pt idx="96371" formatCode="0.00E+00">
                  <c:v>5.4900000000000001E-4</c:v>
                </c:pt>
                <c:pt idx="96372" formatCode="0.00E+00">
                  <c:v>5.4799999999999998E-4</c:v>
                </c:pt>
                <c:pt idx="96373" formatCode="0.00E+00">
                  <c:v>5.4799999999999998E-4</c:v>
                </c:pt>
                <c:pt idx="96374" formatCode="0.00E+00">
                  <c:v>5.4799999999999998E-4</c:v>
                </c:pt>
                <c:pt idx="96375" formatCode="0.00E+00">
                  <c:v>5.4799999999999998E-4</c:v>
                </c:pt>
                <c:pt idx="96376" formatCode="0.00E+00">
                  <c:v>5.4799999999999998E-4</c:v>
                </c:pt>
                <c:pt idx="96377" formatCode="0.00E+00">
                  <c:v>5.4799999999999998E-4</c:v>
                </c:pt>
                <c:pt idx="96378" formatCode="0.00E+00">
                  <c:v>5.4799999999999998E-4</c:v>
                </c:pt>
                <c:pt idx="96379" formatCode="0.00E+00">
                  <c:v>5.4799999999999998E-4</c:v>
                </c:pt>
                <c:pt idx="96380" formatCode="0.00E+00">
                  <c:v>5.4799999999999998E-4</c:v>
                </c:pt>
                <c:pt idx="96381" formatCode="0.00E+00">
                  <c:v>5.4799999999999998E-4</c:v>
                </c:pt>
                <c:pt idx="96382" formatCode="0.00E+00">
                  <c:v>5.4799999999999998E-4</c:v>
                </c:pt>
                <c:pt idx="96383" formatCode="0.00E+00">
                  <c:v>5.4799999999999998E-4</c:v>
                </c:pt>
                <c:pt idx="96384" formatCode="0.00E+00">
                  <c:v>5.4799999999999998E-4</c:v>
                </c:pt>
                <c:pt idx="96385" formatCode="0.00E+00">
                  <c:v>5.4799999999999998E-4</c:v>
                </c:pt>
                <c:pt idx="96386" formatCode="0.00E+00">
                  <c:v>5.4799999999999998E-4</c:v>
                </c:pt>
                <c:pt idx="96387" formatCode="0.00E+00">
                  <c:v>5.4799999999999998E-4</c:v>
                </c:pt>
                <c:pt idx="96388" formatCode="0.00E+00">
                  <c:v>5.4799999999999998E-4</c:v>
                </c:pt>
                <c:pt idx="96389" formatCode="0.00E+00">
                  <c:v>5.4799999999999998E-4</c:v>
                </c:pt>
                <c:pt idx="96390" formatCode="0.00E+00">
                  <c:v>5.4799999999999998E-4</c:v>
                </c:pt>
                <c:pt idx="96391" formatCode="0.00E+00">
                  <c:v>5.4799999999999998E-4</c:v>
                </c:pt>
                <c:pt idx="96392" formatCode="0.00E+00">
                  <c:v>5.4799999999999998E-4</c:v>
                </c:pt>
                <c:pt idx="96393" formatCode="0.00E+00">
                  <c:v>5.4699999999999996E-4</c:v>
                </c:pt>
                <c:pt idx="96394" formatCode="0.00E+00">
                  <c:v>5.4699999999999996E-4</c:v>
                </c:pt>
                <c:pt idx="96395" formatCode="0.00E+00">
                  <c:v>5.4699999999999996E-4</c:v>
                </c:pt>
                <c:pt idx="96396" formatCode="0.00E+00">
                  <c:v>5.4699999999999996E-4</c:v>
                </c:pt>
                <c:pt idx="96397" formatCode="0.00E+00">
                  <c:v>5.4699999999999996E-4</c:v>
                </c:pt>
                <c:pt idx="96398" formatCode="0.00E+00">
                  <c:v>5.4699999999999996E-4</c:v>
                </c:pt>
                <c:pt idx="96399" formatCode="0.00E+00">
                  <c:v>5.4699999999999996E-4</c:v>
                </c:pt>
                <c:pt idx="96400" formatCode="0.00E+00">
                  <c:v>5.4699999999999996E-4</c:v>
                </c:pt>
                <c:pt idx="96401" formatCode="0.00E+00">
                  <c:v>5.4699999999999996E-4</c:v>
                </c:pt>
                <c:pt idx="96402" formatCode="0.00E+00">
                  <c:v>5.4699999999999996E-4</c:v>
                </c:pt>
                <c:pt idx="96403" formatCode="0.00E+00">
                  <c:v>5.4699999999999996E-4</c:v>
                </c:pt>
                <c:pt idx="96404" formatCode="0.00E+00">
                  <c:v>5.4699999999999996E-4</c:v>
                </c:pt>
                <c:pt idx="96405" formatCode="0.00E+00">
                  <c:v>5.4699999999999996E-4</c:v>
                </c:pt>
                <c:pt idx="96406" formatCode="0.00E+00">
                  <c:v>5.4699999999999996E-4</c:v>
                </c:pt>
                <c:pt idx="96407" formatCode="0.00E+00">
                  <c:v>5.4699999999999996E-4</c:v>
                </c:pt>
                <c:pt idx="96408" formatCode="0.00E+00">
                  <c:v>5.4699999999999996E-4</c:v>
                </c:pt>
                <c:pt idx="96409" formatCode="0.00E+00">
                  <c:v>5.4699999999999996E-4</c:v>
                </c:pt>
                <c:pt idx="96410" formatCode="0.00E+00">
                  <c:v>5.4699999999999996E-4</c:v>
                </c:pt>
                <c:pt idx="96411" formatCode="0.00E+00">
                  <c:v>5.4699999999999996E-4</c:v>
                </c:pt>
                <c:pt idx="96412" formatCode="0.00E+00">
                  <c:v>5.4699999999999996E-4</c:v>
                </c:pt>
                <c:pt idx="96413" formatCode="0.00E+00">
                  <c:v>5.4699999999999996E-4</c:v>
                </c:pt>
                <c:pt idx="96414" formatCode="0.00E+00">
                  <c:v>5.4600000000000004E-4</c:v>
                </c:pt>
                <c:pt idx="96415" formatCode="0.00E+00">
                  <c:v>5.4699999999999996E-4</c:v>
                </c:pt>
                <c:pt idx="96416" formatCode="0.00E+00">
                  <c:v>5.4600000000000004E-4</c:v>
                </c:pt>
                <c:pt idx="96417" formatCode="0.00E+00">
                  <c:v>5.4600000000000004E-4</c:v>
                </c:pt>
                <c:pt idx="96418" formatCode="0.00E+00">
                  <c:v>5.4600000000000004E-4</c:v>
                </c:pt>
                <c:pt idx="96419" formatCode="0.00E+00">
                  <c:v>5.4600000000000004E-4</c:v>
                </c:pt>
                <c:pt idx="96420" formatCode="0.00E+00">
                  <c:v>5.4600000000000004E-4</c:v>
                </c:pt>
                <c:pt idx="96421" formatCode="0.00E+00">
                  <c:v>5.4600000000000004E-4</c:v>
                </c:pt>
                <c:pt idx="96422" formatCode="0.00E+00">
                  <c:v>5.4600000000000004E-4</c:v>
                </c:pt>
                <c:pt idx="96423" formatCode="0.00E+00">
                  <c:v>5.4600000000000004E-4</c:v>
                </c:pt>
                <c:pt idx="96424" formatCode="0.00E+00">
                  <c:v>5.4600000000000004E-4</c:v>
                </c:pt>
                <c:pt idx="96425" formatCode="0.00E+00">
                  <c:v>5.4600000000000004E-4</c:v>
                </c:pt>
                <c:pt idx="96426" formatCode="0.00E+00">
                  <c:v>5.4600000000000004E-4</c:v>
                </c:pt>
                <c:pt idx="96427" formatCode="0.00E+00">
                  <c:v>5.4600000000000004E-4</c:v>
                </c:pt>
                <c:pt idx="96428" formatCode="0.00E+00">
                  <c:v>5.4600000000000004E-4</c:v>
                </c:pt>
                <c:pt idx="96429" formatCode="0.00E+00">
                  <c:v>5.4600000000000004E-4</c:v>
                </c:pt>
                <c:pt idx="96430" formatCode="0.00E+00">
                  <c:v>5.4600000000000004E-4</c:v>
                </c:pt>
                <c:pt idx="96431" formatCode="0.00E+00">
                  <c:v>5.4600000000000004E-4</c:v>
                </c:pt>
                <c:pt idx="96432" formatCode="0.00E+00">
                  <c:v>5.4600000000000004E-4</c:v>
                </c:pt>
                <c:pt idx="96433" formatCode="0.00E+00">
                  <c:v>5.4600000000000004E-4</c:v>
                </c:pt>
                <c:pt idx="96434" formatCode="0.00E+00">
                  <c:v>5.4600000000000004E-4</c:v>
                </c:pt>
                <c:pt idx="96435" formatCode="0.00E+00">
                  <c:v>5.4600000000000004E-4</c:v>
                </c:pt>
                <c:pt idx="96436" formatCode="0.00E+00">
                  <c:v>5.4600000000000004E-4</c:v>
                </c:pt>
                <c:pt idx="96437" formatCode="0.00E+00">
                  <c:v>5.4600000000000004E-4</c:v>
                </c:pt>
                <c:pt idx="96438" formatCode="0.00E+00">
                  <c:v>5.4600000000000004E-4</c:v>
                </c:pt>
                <c:pt idx="96439" formatCode="0.00E+00">
                  <c:v>5.4600000000000004E-4</c:v>
                </c:pt>
                <c:pt idx="96440" formatCode="0.00E+00">
                  <c:v>5.4600000000000004E-4</c:v>
                </c:pt>
                <c:pt idx="96441" formatCode="0.00E+00">
                  <c:v>5.4500000000000002E-4</c:v>
                </c:pt>
                <c:pt idx="96442" formatCode="0.00E+00">
                  <c:v>5.4500000000000002E-4</c:v>
                </c:pt>
                <c:pt idx="96443" formatCode="0.00E+00">
                  <c:v>5.4500000000000002E-4</c:v>
                </c:pt>
                <c:pt idx="96444" formatCode="0.00E+00">
                  <c:v>5.4500000000000002E-4</c:v>
                </c:pt>
                <c:pt idx="96445" formatCode="0.00E+00">
                  <c:v>5.4500000000000002E-4</c:v>
                </c:pt>
                <c:pt idx="96446" formatCode="0.00E+00">
                  <c:v>5.4500000000000002E-4</c:v>
                </c:pt>
                <c:pt idx="96447" formatCode="0.00E+00">
                  <c:v>5.4500000000000002E-4</c:v>
                </c:pt>
                <c:pt idx="96448" formatCode="0.00E+00">
                  <c:v>5.4500000000000002E-4</c:v>
                </c:pt>
                <c:pt idx="96449" formatCode="0.00E+00">
                  <c:v>5.4500000000000002E-4</c:v>
                </c:pt>
                <c:pt idx="96450" formatCode="0.00E+00">
                  <c:v>5.4500000000000002E-4</c:v>
                </c:pt>
                <c:pt idx="96451" formatCode="0.00E+00">
                  <c:v>5.4500000000000002E-4</c:v>
                </c:pt>
                <c:pt idx="96452" formatCode="0.00E+00">
                  <c:v>5.4500000000000002E-4</c:v>
                </c:pt>
                <c:pt idx="96453" formatCode="0.00E+00">
                  <c:v>5.4500000000000002E-4</c:v>
                </c:pt>
                <c:pt idx="96454" formatCode="0.00E+00">
                  <c:v>5.4500000000000002E-4</c:v>
                </c:pt>
                <c:pt idx="96455" formatCode="0.00E+00">
                  <c:v>5.4500000000000002E-4</c:v>
                </c:pt>
                <c:pt idx="96456" formatCode="0.00E+00">
                  <c:v>5.4500000000000002E-4</c:v>
                </c:pt>
                <c:pt idx="96457" formatCode="0.00E+00">
                  <c:v>5.4500000000000002E-4</c:v>
                </c:pt>
                <c:pt idx="96458" formatCode="0.00E+00">
                  <c:v>5.4500000000000002E-4</c:v>
                </c:pt>
                <c:pt idx="96459" formatCode="0.00E+00">
                  <c:v>5.4500000000000002E-4</c:v>
                </c:pt>
                <c:pt idx="96460" formatCode="0.00E+00">
                  <c:v>5.4500000000000002E-4</c:v>
                </c:pt>
                <c:pt idx="96461" formatCode="0.00E+00">
                  <c:v>5.44E-4</c:v>
                </c:pt>
                <c:pt idx="96462" formatCode="0.00E+00">
                  <c:v>5.4500000000000002E-4</c:v>
                </c:pt>
                <c:pt idx="96463" formatCode="0.00E+00">
                  <c:v>5.44E-4</c:v>
                </c:pt>
                <c:pt idx="96464" formatCode="0.00E+00">
                  <c:v>5.44E-4</c:v>
                </c:pt>
                <c:pt idx="96465" formatCode="0.00E+00">
                  <c:v>5.4500000000000002E-4</c:v>
                </c:pt>
                <c:pt idx="96466" formatCode="0.00E+00">
                  <c:v>5.44E-4</c:v>
                </c:pt>
                <c:pt idx="96467" formatCode="0.00E+00">
                  <c:v>5.4500000000000002E-4</c:v>
                </c:pt>
                <c:pt idx="96468" formatCode="0.00E+00">
                  <c:v>5.44E-4</c:v>
                </c:pt>
                <c:pt idx="96469" formatCode="0.00E+00">
                  <c:v>5.44E-4</c:v>
                </c:pt>
                <c:pt idx="96470" formatCode="0.00E+00">
                  <c:v>5.44E-4</c:v>
                </c:pt>
                <c:pt idx="96471" formatCode="0.00E+00">
                  <c:v>5.44E-4</c:v>
                </c:pt>
                <c:pt idx="96472" formatCode="0.00E+00">
                  <c:v>5.44E-4</c:v>
                </c:pt>
                <c:pt idx="96473" formatCode="0.00E+00">
                  <c:v>5.44E-4</c:v>
                </c:pt>
                <c:pt idx="96474" formatCode="0.00E+00">
                  <c:v>5.44E-4</c:v>
                </c:pt>
                <c:pt idx="96475" formatCode="0.00E+00">
                  <c:v>5.44E-4</c:v>
                </c:pt>
                <c:pt idx="96476" formatCode="0.00E+00">
                  <c:v>5.44E-4</c:v>
                </c:pt>
                <c:pt idx="96477" formatCode="0.00E+00">
                  <c:v>5.44E-4</c:v>
                </c:pt>
                <c:pt idx="96478" formatCode="0.00E+00">
                  <c:v>5.44E-4</c:v>
                </c:pt>
                <c:pt idx="96479" formatCode="0.00E+00">
                  <c:v>5.44E-4</c:v>
                </c:pt>
                <c:pt idx="96480" formatCode="0.00E+00">
                  <c:v>5.44E-4</c:v>
                </c:pt>
                <c:pt idx="96481" formatCode="0.00E+00">
                  <c:v>5.44E-4</c:v>
                </c:pt>
                <c:pt idx="96482" formatCode="0.00E+00">
                  <c:v>5.44E-4</c:v>
                </c:pt>
                <c:pt idx="96483" formatCode="0.00E+00">
                  <c:v>5.44E-4</c:v>
                </c:pt>
                <c:pt idx="96484" formatCode="0.00E+00">
                  <c:v>5.44E-4</c:v>
                </c:pt>
                <c:pt idx="96485" formatCode="0.00E+00">
                  <c:v>5.44E-4</c:v>
                </c:pt>
                <c:pt idx="96486" formatCode="0.00E+00">
                  <c:v>5.44E-4</c:v>
                </c:pt>
                <c:pt idx="96487" formatCode="0.00E+00">
                  <c:v>5.44E-4</c:v>
                </c:pt>
                <c:pt idx="96488" formatCode="0.00E+00">
                  <c:v>5.44E-4</c:v>
                </c:pt>
                <c:pt idx="96489" formatCode="0.00E+00">
                  <c:v>5.4299999999999997E-4</c:v>
                </c:pt>
                <c:pt idx="96490" formatCode="0.00E+00">
                  <c:v>5.4299999999999997E-4</c:v>
                </c:pt>
                <c:pt idx="96491" formatCode="0.00E+00">
                  <c:v>5.4299999999999997E-4</c:v>
                </c:pt>
                <c:pt idx="96492" formatCode="0.00E+00">
                  <c:v>5.4299999999999997E-4</c:v>
                </c:pt>
                <c:pt idx="96493" formatCode="0.00E+00">
                  <c:v>5.4299999999999997E-4</c:v>
                </c:pt>
                <c:pt idx="96494" formatCode="0.00E+00">
                  <c:v>5.4299999999999997E-4</c:v>
                </c:pt>
                <c:pt idx="96495" formatCode="0.00E+00">
                  <c:v>5.4299999999999997E-4</c:v>
                </c:pt>
                <c:pt idx="96496" formatCode="0.00E+00">
                  <c:v>5.4299999999999997E-4</c:v>
                </c:pt>
                <c:pt idx="96497" formatCode="0.00E+00">
                  <c:v>5.4299999999999997E-4</c:v>
                </c:pt>
                <c:pt idx="96498" formatCode="0.00E+00">
                  <c:v>5.4299999999999997E-4</c:v>
                </c:pt>
                <c:pt idx="96499" formatCode="0.00E+00">
                  <c:v>5.4299999999999997E-4</c:v>
                </c:pt>
                <c:pt idx="96500" formatCode="0.00E+00">
                  <c:v>5.4299999999999997E-4</c:v>
                </c:pt>
                <c:pt idx="96501" formatCode="0.00E+00">
                  <c:v>5.4299999999999997E-4</c:v>
                </c:pt>
                <c:pt idx="96502" formatCode="0.00E+00">
                  <c:v>5.4299999999999997E-4</c:v>
                </c:pt>
                <c:pt idx="96503" formatCode="0.00E+00">
                  <c:v>5.4299999999999997E-4</c:v>
                </c:pt>
                <c:pt idx="96504" formatCode="0.00E+00">
                  <c:v>5.4299999999999997E-4</c:v>
                </c:pt>
                <c:pt idx="96505" formatCode="0.00E+00">
                  <c:v>5.4299999999999997E-4</c:v>
                </c:pt>
                <c:pt idx="96506" formatCode="0.00E+00">
                  <c:v>5.4299999999999997E-4</c:v>
                </c:pt>
                <c:pt idx="96507" formatCode="0.00E+00">
                  <c:v>5.4299999999999997E-4</c:v>
                </c:pt>
                <c:pt idx="96508" formatCode="0.00E+00">
                  <c:v>5.4299999999999997E-4</c:v>
                </c:pt>
                <c:pt idx="96509" formatCode="0.00E+00">
                  <c:v>5.4299999999999997E-4</c:v>
                </c:pt>
                <c:pt idx="96510" formatCode="0.00E+00">
                  <c:v>5.4299999999999997E-4</c:v>
                </c:pt>
                <c:pt idx="96511" formatCode="0.00E+00">
                  <c:v>5.4299999999999997E-4</c:v>
                </c:pt>
                <c:pt idx="96512" formatCode="0.00E+00">
                  <c:v>5.4299999999999997E-4</c:v>
                </c:pt>
                <c:pt idx="96513" formatCode="0.00E+00">
                  <c:v>5.4299999999999997E-4</c:v>
                </c:pt>
                <c:pt idx="96514" formatCode="0.00E+00">
                  <c:v>5.4299999999999997E-4</c:v>
                </c:pt>
                <c:pt idx="96515" formatCode="0.00E+00">
                  <c:v>5.4199999999999995E-4</c:v>
                </c:pt>
                <c:pt idx="96516" formatCode="0.00E+00">
                  <c:v>5.4199999999999995E-4</c:v>
                </c:pt>
                <c:pt idx="96517" formatCode="0.00E+00">
                  <c:v>5.4299999999999997E-4</c:v>
                </c:pt>
                <c:pt idx="96518" formatCode="0.00E+00">
                  <c:v>5.4199999999999995E-4</c:v>
                </c:pt>
                <c:pt idx="96519" formatCode="0.00E+00">
                  <c:v>5.4199999999999995E-4</c:v>
                </c:pt>
                <c:pt idx="96520" formatCode="0.00E+00">
                  <c:v>5.4199999999999995E-4</c:v>
                </c:pt>
                <c:pt idx="96521" formatCode="0.00E+00">
                  <c:v>5.4199999999999995E-4</c:v>
                </c:pt>
                <c:pt idx="96522" formatCode="0.00E+00">
                  <c:v>5.4199999999999995E-4</c:v>
                </c:pt>
                <c:pt idx="96523" formatCode="0.00E+00">
                  <c:v>5.4199999999999995E-4</c:v>
                </c:pt>
                <c:pt idx="96524" formatCode="0.00E+00">
                  <c:v>5.4199999999999995E-4</c:v>
                </c:pt>
                <c:pt idx="96525" formatCode="0.00E+00">
                  <c:v>5.4199999999999995E-4</c:v>
                </c:pt>
                <c:pt idx="96526" formatCode="0.00E+00">
                  <c:v>5.4199999999999995E-4</c:v>
                </c:pt>
                <c:pt idx="96527" formatCode="0.00E+00">
                  <c:v>5.4199999999999995E-4</c:v>
                </c:pt>
                <c:pt idx="96528" formatCode="0.00E+00">
                  <c:v>5.4199999999999995E-4</c:v>
                </c:pt>
                <c:pt idx="96529" formatCode="0.00E+00">
                  <c:v>5.4199999999999995E-4</c:v>
                </c:pt>
                <c:pt idx="96530" formatCode="0.00E+00">
                  <c:v>5.4199999999999995E-4</c:v>
                </c:pt>
                <c:pt idx="96531" formatCode="0.00E+00">
                  <c:v>5.4199999999999995E-4</c:v>
                </c:pt>
                <c:pt idx="96532" formatCode="0.00E+00">
                  <c:v>5.4199999999999995E-4</c:v>
                </c:pt>
                <c:pt idx="96533" formatCode="0.00E+00">
                  <c:v>5.4199999999999995E-4</c:v>
                </c:pt>
                <c:pt idx="96534" formatCode="0.00E+00">
                  <c:v>5.4199999999999995E-4</c:v>
                </c:pt>
                <c:pt idx="96535" formatCode="0.00E+00">
                  <c:v>5.4199999999999995E-4</c:v>
                </c:pt>
                <c:pt idx="96536" formatCode="0.00E+00">
                  <c:v>5.4199999999999995E-4</c:v>
                </c:pt>
                <c:pt idx="96537" formatCode="0.00E+00">
                  <c:v>5.4199999999999995E-4</c:v>
                </c:pt>
                <c:pt idx="96538" formatCode="0.00E+00">
                  <c:v>5.4199999999999995E-4</c:v>
                </c:pt>
                <c:pt idx="96539" formatCode="0.00E+00">
                  <c:v>5.4199999999999995E-4</c:v>
                </c:pt>
                <c:pt idx="96540" formatCode="0.00E+00">
                  <c:v>5.4199999999999995E-4</c:v>
                </c:pt>
                <c:pt idx="96541" formatCode="0.00E+00">
                  <c:v>5.4100000000000003E-4</c:v>
                </c:pt>
                <c:pt idx="96542" formatCode="0.00E+00">
                  <c:v>5.4100000000000003E-4</c:v>
                </c:pt>
                <c:pt idx="96543" formatCode="0.00E+00">
                  <c:v>5.4100000000000003E-4</c:v>
                </c:pt>
                <c:pt idx="96544" formatCode="0.00E+00">
                  <c:v>5.4100000000000003E-4</c:v>
                </c:pt>
                <c:pt idx="96545" formatCode="0.00E+00">
                  <c:v>5.4100000000000003E-4</c:v>
                </c:pt>
                <c:pt idx="96546" formatCode="0.00E+00">
                  <c:v>5.4100000000000003E-4</c:v>
                </c:pt>
                <c:pt idx="96547" formatCode="0.00E+00">
                  <c:v>5.4100000000000003E-4</c:v>
                </c:pt>
                <c:pt idx="96548" formatCode="0.00E+00">
                  <c:v>5.4100000000000003E-4</c:v>
                </c:pt>
                <c:pt idx="96549" formatCode="0.00E+00">
                  <c:v>5.4100000000000003E-4</c:v>
                </c:pt>
                <c:pt idx="96550" formatCode="0.00E+00">
                  <c:v>5.4100000000000003E-4</c:v>
                </c:pt>
                <c:pt idx="96551" formatCode="0.00E+00">
                  <c:v>5.4100000000000003E-4</c:v>
                </c:pt>
                <c:pt idx="96552" formatCode="0.00E+00">
                  <c:v>5.4100000000000003E-4</c:v>
                </c:pt>
                <c:pt idx="96553" formatCode="0.00E+00">
                  <c:v>5.4100000000000003E-4</c:v>
                </c:pt>
                <c:pt idx="96554" formatCode="0.00E+00">
                  <c:v>5.4100000000000003E-4</c:v>
                </c:pt>
                <c:pt idx="96555" formatCode="0.00E+00">
                  <c:v>5.4100000000000003E-4</c:v>
                </c:pt>
                <c:pt idx="96556" formatCode="0.00E+00">
                  <c:v>5.4100000000000003E-4</c:v>
                </c:pt>
                <c:pt idx="96557" formatCode="0.00E+00">
                  <c:v>5.4100000000000003E-4</c:v>
                </c:pt>
                <c:pt idx="96558" formatCode="0.00E+00">
                  <c:v>5.4100000000000003E-4</c:v>
                </c:pt>
                <c:pt idx="96559" formatCode="0.00E+00">
                  <c:v>5.4100000000000003E-4</c:v>
                </c:pt>
                <c:pt idx="96560" formatCode="0.00E+00">
                  <c:v>5.4100000000000003E-4</c:v>
                </c:pt>
                <c:pt idx="96561" formatCode="0.00E+00">
                  <c:v>5.4100000000000003E-4</c:v>
                </c:pt>
                <c:pt idx="96562" formatCode="0.00E+00">
                  <c:v>5.4100000000000003E-4</c:v>
                </c:pt>
                <c:pt idx="96563" formatCode="0.00E+00">
                  <c:v>5.4100000000000003E-4</c:v>
                </c:pt>
                <c:pt idx="96564" formatCode="0.00E+00">
                  <c:v>5.4100000000000003E-4</c:v>
                </c:pt>
                <c:pt idx="96565" formatCode="0.00E+00">
                  <c:v>5.4100000000000003E-4</c:v>
                </c:pt>
                <c:pt idx="96566" formatCode="0.00E+00">
                  <c:v>5.4100000000000003E-4</c:v>
                </c:pt>
                <c:pt idx="96567" formatCode="0.00E+00">
                  <c:v>5.4100000000000003E-4</c:v>
                </c:pt>
                <c:pt idx="96568" formatCode="0.00E+00">
                  <c:v>5.4000000000000001E-4</c:v>
                </c:pt>
                <c:pt idx="96569" formatCode="0.00E+00">
                  <c:v>5.4000000000000001E-4</c:v>
                </c:pt>
                <c:pt idx="96570" formatCode="0.00E+00">
                  <c:v>5.4000000000000001E-4</c:v>
                </c:pt>
                <c:pt idx="96571" formatCode="0.00E+00">
                  <c:v>5.4000000000000001E-4</c:v>
                </c:pt>
                <c:pt idx="96572" formatCode="0.00E+00">
                  <c:v>5.4000000000000001E-4</c:v>
                </c:pt>
                <c:pt idx="96573" formatCode="0.00E+00">
                  <c:v>5.4000000000000001E-4</c:v>
                </c:pt>
                <c:pt idx="96574" formatCode="0.00E+00">
                  <c:v>5.4000000000000001E-4</c:v>
                </c:pt>
                <c:pt idx="96575" formatCode="0.00E+00">
                  <c:v>5.4000000000000001E-4</c:v>
                </c:pt>
                <c:pt idx="96576" formatCode="0.00E+00">
                  <c:v>5.4000000000000001E-4</c:v>
                </c:pt>
                <c:pt idx="96577" formatCode="0.00E+00">
                  <c:v>5.4000000000000001E-4</c:v>
                </c:pt>
                <c:pt idx="96578" formatCode="0.00E+00">
                  <c:v>5.4000000000000001E-4</c:v>
                </c:pt>
                <c:pt idx="96579" formatCode="0.00E+00">
                  <c:v>5.4000000000000001E-4</c:v>
                </c:pt>
                <c:pt idx="96580" formatCode="0.00E+00">
                  <c:v>5.4000000000000001E-4</c:v>
                </c:pt>
                <c:pt idx="96581" formatCode="0.00E+00">
                  <c:v>5.4000000000000001E-4</c:v>
                </c:pt>
                <c:pt idx="96582" formatCode="0.00E+00">
                  <c:v>5.4000000000000001E-4</c:v>
                </c:pt>
                <c:pt idx="96583" formatCode="0.00E+00">
                  <c:v>5.4000000000000001E-4</c:v>
                </c:pt>
                <c:pt idx="96584" formatCode="0.00E+00">
                  <c:v>5.4000000000000001E-4</c:v>
                </c:pt>
                <c:pt idx="96585" formatCode="0.00E+00">
                  <c:v>5.4000000000000001E-4</c:v>
                </c:pt>
                <c:pt idx="96586" formatCode="0.00E+00">
                  <c:v>5.4000000000000001E-4</c:v>
                </c:pt>
                <c:pt idx="96587" formatCode="0.00E+00">
                  <c:v>5.4000000000000001E-4</c:v>
                </c:pt>
                <c:pt idx="96588" formatCode="0.00E+00">
                  <c:v>5.4000000000000001E-4</c:v>
                </c:pt>
                <c:pt idx="96589" formatCode="0.00E+00">
                  <c:v>5.4000000000000001E-4</c:v>
                </c:pt>
                <c:pt idx="96590" formatCode="0.00E+00">
                  <c:v>5.4000000000000001E-4</c:v>
                </c:pt>
                <c:pt idx="96591" formatCode="0.00E+00">
                  <c:v>5.4000000000000001E-4</c:v>
                </c:pt>
                <c:pt idx="96592" formatCode="0.00E+00">
                  <c:v>5.4000000000000001E-4</c:v>
                </c:pt>
                <c:pt idx="96593" formatCode="0.00E+00">
                  <c:v>5.4000000000000001E-4</c:v>
                </c:pt>
                <c:pt idx="96594" formatCode="0.00E+00">
                  <c:v>5.4000000000000001E-4</c:v>
                </c:pt>
                <c:pt idx="96595" formatCode="0.00E+00">
                  <c:v>5.4000000000000001E-4</c:v>
                </c:pt>
                <c:pt idx="96596" formatCode="0.00E+00">
                  <c:v>5.4000000000000001E-4</c:v>
                </c:pt>
                <c:pt idx="96597" formatCode="0.00E+00">
                  <c:v>5.4000000000000001E-4</c:v>
                </c:pt>
                <c:pt idx="96598" formatCode="0.00E+00">
                  <c:v>5.4000000000000001E-4</c:v>
                </c:pt>
                <c:pt idx="96599" formatCode="0.00E+00">
                  <c:v>5.3899999999999998E-4</c:v>
                </c:pt>
                <c:pt idx="96600" formatCode="0.00E+00">
                  <c:v>5.3899999999999998E-4</c:v>
                </c:pt>
                <c:pt idx="96601" formatCode="0.00E+00">
                  <c:v>5.3899999999999998E-4</c:v>
                </c:pt>
                <c:pt idx="96602" formatCode="0.00E+00">
                  <c:v>5.3899999999999998E-4</c:v>
                </c:pt>
                <c:pt idx="96603" formatCode="0.00E+00">
                  <c:v>5.3899999999999998E-4</c:v>
                </c:pt>
                <c:pt idx="96604" formatCode="0.00E+00">
                  <c:v>5.3899999999999998E-4</c:v>
                </c:pt>
                <c:pt idx="96605" formatCode="0.00E+00">
                  <c:v>5.3899999999999998E-4</c:v>
                </c:pt>
                <c:pt idx="96606" formatCode="0.00E+00">
                  <c:v>5.3899999999999998E-4</c:v>
                </c:pt>
                <c:pt idx="96607" formatCode="0.00E+00">
                  <c:v>5.3899999999999998E-4</c:v>
                </c:pt>
                <c:pt idx="96608" formatCode="0.00E+00">
                  <c:v>5.3899999999999998E-4</c:v>
                </c:pt>
                <c:pt idx="96609" formatCode="0.00E+00">
                  <c:v>5.3899999999999998E-4</c:v>
                </c:pt>
                <c:pt idx="96610" formatCode="0.00E+00">
                  <c:v>5.3899999999999998E-4</c:v>
                </c:pt>
                <c:pt idx="96611" formatCode="0.00E+00">
                  <c:v>5.3899999999999998E-4</c:v>
                </c:pt>
                <c:pt idx="96612" formatCode="0.00E+00">
                  <c:v>5.3899999999999998E-4</c:v>
                </c:pt>
                <c:pt idx="96613" formatCode="0.00E+00">
                  <c:v>5.3899999999999998E-4</c:v>
                </c:pt>
                <c:pt idx="96614" formatCode="0.00E+00">
                  <c:v>5.3899999999999998E-4</c:v>
                </c:pt>
                <c:pt idx="96615" formatCode="0.00E+00">
                  <c:v>5.3899999999999998E-4</c:v>
                </c:pt>
                <c:pt idx="96616" formatCode="0.00E+00">
                  <c:v>5.3899999999999998E-4</c:v>
                </c:pt>
                <c:pt idx="96617" formatCode="0.00E+00">
                  <c:v>5.3899999999999998E-4</c:v>
                </c:pt>
                <c:pt idx="96618" formatCode="0.00E+00">
                  <c:v>5.3899999999999998E-4</c:v>
                </c:pt>
                <c:pt idx="96619" formatCode="0.00E+00">
                  <c:v>5.3899999999999998E-4</c:v>
                </c:pt>
                <c:pt idx="96620" formatCode="0.00E+00">
                  <c:v>5.3899999999999998E-4</c:v>
                </c:pt>
                <c:pt idx="96621" formatCode="0.00E+00">
                  <c:v>5.3899999999999998E-4</c:v>
                </c:pt>
                <c:pt idx="96622" formatCode="0.00E+00">
                  <c:v>5.3899999999999998E-4</c:v>
                </c:pt>
                <c:pt idx="96623" formatCode="0.00E+00">
                  <c:v>5.3899999999999998E-4</c:v>
                </c:pt>
                <c:pt idx="96624" formatCode="0.00E+00">
                  <c:v>5.3899999999999998E-4</c:v>
                </c:pt>
                <c:pt idx="96625" formatCode="0.00E+00">
                  <c:v>5.3799999999999996E-4</c:v>
                </c:pt>
                <c:pt idx="96626" formatCode="0.00E+00">
                  <c:v>5.3799999999999996E-4</c:v>
                </c:pt>
                <c:pt idx="96627" formatCode="0.00E+00">
                  <c:v>5.3799999999999996E-4</c:v>
                </c:pt>
                <c:pt idx="96628" formatCode="0.00E+00">
                  <c:v>5.3899999999999998E-4</c:v>
                </c:pt>
                <c:pt idx="96629" formatCode="0.00E+00">
                  <c:v>5.3799999999999996E-4</c:v>
                </c:pt>
                <c:pt idx="96630" formatCode="0.00E+00">
                  <c:v>5.3799999999999996E-4</c:v>
                </c:pt>
                <c:pt idx="96631" formatCode="0.00E+00">
                  <c:v>5.3799999999999996E-4</c:v>
                </c:pt>
                <c:pt idx="96632" formatCode="0.00E+00">
                  <c:v>5.3799999999999996E-4</c:v>
                </c:pt>
                <c:pt idx="96633" formatCode="0.00E+00">
                  <c:v>5.3799999999999996E-4</c:v>
                </c:pt>
                <c:pt idx="96634" formatCode="0.00E+00">
                  <c:v>5.3799999999999996E-4</c:v>
                </c:pt>
                <c:pt idx="96635" formatCode="0.00E+00">
                  <c:v>5.3799999999999996E-4</c:v>
                </c:pt>
                <c:pt idx="96636" formatCode="0.00E+00">
                  <c:v>5.3799999999999996E-4</c:v>
                </c:pt>
                <c:pt idx="96637" formatCode="0.00E+00">
                  <c:v>5.3799999999999996E-4</c:v>
                </c:pt>
                <c:pt idx="96638" formatCode="0.00E+00">
                  <c:v>5.3799999999999996E-4</c:v>
                </c:pt>
                <c:pt idx="96639" formatCode="0.00E+00">
                  <c:v>5.3799999999999996E-4</c:v>
                </c:pt>
                <c:pt idx="96640" formatCode="0.00E+00">
                  <c:v>5.3799999999999996E-4</c:v>
                </c:pt>
                <c:pt idx="96641" formatCode="0.00E+00">
                  <c:v>5.3799999999999996E-4</c:v>
                </c:pt>
                <c:pt idx="96642" formatCode="0.00E+00">
                  <c:v>5.3799999999999996E-4</c:v>
                </c:pt>
                <c:pt idx="96643" formatCode="0.00E+00">
                  <c:v>5.3799999999999996E-4</c:v>
                </c:pt>
                <c:pt idx="96644" formatCode="0.00E+00">
                  <c:v>5.3799999999999996E-4</c:v>
                </c:pt>
                <c:pt idx="96645" formatCode="0.00E+00">
                  <c:v>5.3799999999999996E-4</c:v>
                </c:pt>
                <c:pt idx="96646" formatCode="0.00E+00">
                  <c:v>5.3799999999999996E-4</c:v>
                </c:pt>
                <c:pt idx="96647" formatCode="0.00E+00">
                  <c:v>5.3799999999999996E-4</c:v>
                </c:pt>
                <c:pt idx="96648" formatCode="0.00E+00">
                  <c:v>5.3799999999999996E-4</c:v>
                </c:pt>
                <c:pt idx="96649" formatCode="0.00E+00">
                  <c:v>5.3799999999999996E-4</c:v>
                </c:pt>
                <c:pt idx="96650" formatCode="0.00E+00">
                  <c:v>5.3799999999999996E-4</c:v>
                </c:pt>
                <c:pt idx="96651" formatCode="0.00E+00">
                  <c:v>5.3799999999999996E-4</c:v>
                </c:pt>
                <c:pt idx="96652" formatCode="0.00E+00">
                  <c:v>5.3799999999999996E-4</c:v>
                </c:pt>
                <c:pt idx="96653" formatCode="0.00E+00">
                  <c:v>5.3799999999999996E-4</c:v>
                </c:pt>
                <c:pt idx="96654" formatCode="0.00E+00">
                  <c:v>5.3700000000000004E-4</c:v>
                </c:pt>
                <c:pt idx="96655" formatCode="0.00E+00">
                  <c:v>5.3799999999999996E-4</c:v>
                </c:pt>
                <c:pt idx="96656" formatCode="0.00E+00">
                  <c:v>5.3799999999999996E-4</c:v>
                </c:pt>
                <c:pt idx="96657" formatCode="0.00E+00">
                  <c:v>5.3700000000000004E-4</c:v>
                </c:pt>
                <c:pt idx="96658" formatCode="0.00E+00">
                  <c:v>5.3700000000000004E-4</c:v>
                </c:pt>
                <c:pt idx="96659" formatCode="0.00E+00">
                  <c:v>5.3700000000000004E-4</c:v>
                </c:pt>
                <c:pt idx="96660" formatCode="0.00E+00">
                  <c:v>5.3700000000000004E-4</c:v>
                </c:pt>
                <c:pt idx="96661" formatCode="0.00E+00">
                  <c:v>5.3700000000000004E-4</c:v>
                </c:pt>
                <c:pt idx="96662" formatCode="0.00E+00">
                  <c:v>5.3700000000000004E-4</c:v>
                </c:pt>
                <c:pt idx="96663" formatCode="0.00E+00">
                  <c:v>5.3700000000000004E-4</c:v>
                </c:pt>
                <c:pt idx="96664" formatCode="0.00E+00">
                  <c:v>5.3700000000000004E-4</c:v>
                </c:pt>
                <c:pt idx="96665" formatCode="0.00E+00">
                  <c:v>5.3700000000000004E-4</c:v>
                </c:pt>
                <c:pt idx="96666" formatCode="0.00E+00">
                  <c:v>5.3700000000000004E-4</c:v>
                </c:pt>
                <c:pt idx="96667" formatCode="0.00E+00">
                  <c:v>5.3700000000000004E-4</c:v>
                </c:pt>
                <c:pt idx="96668" formatCode="0.00E+00">
                  <c:v>5.3700000000000004E-4</c:v>
                </c:pt>
                <c:pt idx="96669" formatCode="0.00E+00">
                  <c:v>5.3700000000000004E-4</c:v>
                </c:pt>
                <c:pt idx="96670" formatCode="0.00E+00">
                  <c:v>5.3700000000000004E-4</c:v>
                </c:pt>
                <c:pt idx="96671" formatCode="0.00E+00">
                  <c:v>5.3700000000000004E-4</c:v>
                </c:pt>
                <c:pt idx="96672" formatCode="0.00E+00">
                  <c:v>5.3700000000000004E-4</c:v>
                </c:pt>
                <c:pt idx="96673" formatCode="0.00E+00">
                  <c:v>5.3700000000000004E-4</c:v>
                </c:pt>
                <c:pt idx="96674" formatCode="0.00E+00">
                  <c:v>5.3700000000000004E-4</c:v>
                </c:pt>
                <c:pt idx="96675" formatCode="0.00E+00">
                  <c:v>5.3700000000000004E-4</c:v>
                </c:pt>
                <c:pt idx="96676" formatCode="0.00E+00">
                  <c:v>5.3700000000000004E-4</c:v>
                </c:pt>
                <c:pt idx="96677" formatCode="0.00E+00">
                  <c:v>5.3700000000000004E-4</c:v>
                </c:pt>
                <c:pt idx="96678" formatCode="0.00E+00">
                  <c:v>5.3700000000000004E-4</c:v>
                </c:pt>
                <c:pt idx="96679" formatCode="0.00E+00">
                  <c:v>5.3700000000000004E-4</c:v>
                </c:pt>
                <c:pt idx="96680" formatCode="0.00E+00">
                  <c:v>5.3700000000000004E-4</c:v>
                </c:pt>
                <c:pt idx="96681" formatCode="0.00E+00">
                  <c:v>5.3700000000000004E-4</c:v>
                </c:pt>
                <c:pt idx="96682" formatCode="0.00E+00">
                  <c:v>5.3700000000000004E-4</c:v>
                </c:pt>
                <c:pt idx="96683" formatCode="0.00E+00">
                  <c:v>5.3700000000000004E-4</c:v>
                </c:pt>
                <c:pt idx="96684" formatCode="0.00E+00">
                  <c:v>5.3700000000000004E-4</c:v>
                </c:pt>
                <c:pt idx="96685" formatCode="0.00E+00">
                  <c:v>5.3700000000000004E-4</c:v>
                </c:pt>
                <c:pt idx="96686" formatCode="0.00E+00">
                  <c:v>5.3700000000000004E-4</c:v>
                </c:pt>
                <c:pt idx="96687" formatCode="0.00E+00">
                  <c:v>5.3600000000000002E-4</c:v>
                </c:pt>
                <c:pt idx="96688" formatCode="0.00E+00">
                  <c:v>5.3600000000000002E-4</c:v>
                </c:pt>
                <c:pt idx="96689" formatCode="0.00E+00">
                  <c:v>5.3600000000000002E-4</c:v>
                </c:pt>
                <c:pt idx="96690" formatCode="0.00E+00">
                  <c:v>5.3600000000000002E-4</c:v>
                </c:pt>
                <c:pt idx="96691" formatCode="0.00E+00">
                  <c:v>5.3600000000000002E-4</c:v>
                </c:pt>
                <c:pt idx="96692" formatCode="0.00E+00">
                  <c:v>5.3600000000000002E-4</c:v>
                </c:pt>
                <c:pt idx="96693" formatCode="0.00E+00">
                  <c:v>5.3600000000000002E-4</c:v>
                </c:pt>
                <c:pt idx="96694" formatCode="0.00E+00">
                  <c:v>5.3600000000000002E-4</c:v>
                </c:pt>
                <c:pt idx="96695" formatCode="0.00E+00">
                  <c:v>5.3600000000000002E-4</c:v>
                </c:pt>
                <c:pt idx="96696" formatCode="0.00E+00">
                  <c:v>5.3600000000000002E-4</c:v>
                </c:pt>
                <c:pt idx="96697" formatCode="0.00E+00">
                  <c:v>5.3600000000000002E-4</c:v>
                </c:pt>
                <c:pt idx="96698" formatCode="0.00E+00">
                  <c:v>5.3600000000000002E-4</c:v>
                </c:pt>
                <c:pt idx="96699" formatCode="0.00E+00">
                  <c:v>5.3600000000000002E-4</c:v>
                </c:pt>
                <c:pt idx="96700" formatCode="0.00E+00">
                  <c:v>5.3600000000000002E-4</c:v>
                </c:pt>
                <c:pt idx="96701" formatCode="0.00E+00">
                  <c:v>5.3600000000000002E-4</c:v>
                </c:pt>
                <c:pt idx="96702" formatCode="0.00E+00">
                  <c:v>5.3600000000000002E-4</c:v>
                </c:pt>
                <c:pt idx="96703" formatCode="0.00E+00">
                  <c:v>5.3600000000000002E-4</c:v>
                </c:pt>
                <c:pt idx="96704" formatCode="0.00E+00">
                  <c:v>5.3600000000000002E-4</c:v>
                </c:pt>
                <c:pt idx="96705" formatCode="0.00E+00">
                  <c:v>5.3600000000000002E-4</c:v>
                </c:pt>
                <c:pt idx="96706" formatCode="0.00E+00">
                  <c:v>5.3600000000000002E-4</c:v>
                </c:pt>
                <c:pt idx="96707" formatCode="0.00E+00">
                  <c:v>5.3600000000000002E-4</c:v>
                </c:pt>
                <c:pt idx="96708" formatCode="0.00E+00">
                  <c:v>5.3600000000000002E-4</c:v>
                </c:pt>
                <c:pt idx="96709" formatCode="0.00E+00">
                  <c:v>5.3600000000000002E-4</c:v>
                </c:pt>
                <c:pt idx="96710" formatCode="0.00E+00">
                  <c:v>5.3600000000000002E-4</c:v>
                </c:pt>
                <c:pt idx="96711" formatCode="0.00E+00">
                  <c:v>5.3600000000000002E-4</c:v>
                </c:pt>
                <c:pt idx="96712" formatCode="0.00E+00">
                  <c:v>5.3600000000000002E-4</c:v>
                </c:pt>
                <c:pt idx="96713" formatCode="0.00E+00">
                  <c:v>5.3600000000000002E-4</c:v>
                </c:pt>
                <c:pt idx="96714" formatCode="0.00E+00">
                  <c:v>5.3600000000000002E-4</c:v>
                </c:pt>
                <c:pt idx="96715" formatCode="0.00E+00">
                  <c:v>5.3600000000000002E-4</c:v>
                </c:pt>
                <c:pt idx="96716" formatCode="0.00E+00">
                  <c:v>5.3499999999999999E-4</c:v>
                </c:pt>
                <c:pt idx="96717" formatCode="0.00E+00">
                  <c:v>5.3499999999999999E-4</c:v>
                </c:pt>
                <c:pt idx="96718" formatCode="0.00E+00">
                  <c:v>5.3600000000000002E-4</c:v>
                </c:pt>
                <c:pt idx="96719" formatCode="0.00E+00">
                  <c:v>5.3499999999999999E-4</c:v>
                </c:pt>
                <c:pt idx="96720" formatCode="0.00E+00">
                  <c:v>5.3499999999999999E-4</c:v>
                </c:pt>
                <c:pt idx="96721" formatCode="0.00E+00">
                  <c:v>5.3499999999999999E-4</c:v>
                </c:pt>
                <c:pt idx="96722" formatCode="0.00E+00">
                  <c:v>5.3499999999999999E-4</c:v>
                </c:pt>
                <c:pt idx="96723" formatCode="0.00E+00">
                  <c:v>5.3499999999999999E-4</c:v>
                </c:pt>
                <c:pt idx="96724" formatCode="0.00E+00">
                  <c:v>5.3499999999999999E-4</c:v>
                </c:pt>
                <c:pt idx="96725" formatCode="0.00E+00">
                  <c:v>5.3499999999999999E-4</c:v>
                </c:pt>
                <c:pt idx="96726" formatCode="0.00E+00">
                  <c:v>5.3499999999999999E-4</c:v>
                </c:pt>
                <c:pt idx="96727" formatCode="0.00E+00">
                  <c:v>5.3499999999999999E-4</c:v>
                </c:pt>
                <c:pt idx="96728" formatCode="0.00E+00">
                  <c:v>5.3499999999999999E-4</c:v>
                </c:pt>
                <c:pt idx="96729" formatCode="0.00E+00">
                  <c:v>5.3499999999999999E-4</c:v>
                </c:pt>
                <c:pt idx="96730" formatCode="0.00E+00">
                  <c:v>5.3499999999999999E-4</c:v>
                </c:pt>
                <c:pt idx="96731" formatCode="0.00E+00">
                  <c:v>5.3499999999999999E-4</c:v>
                </c:pt>
                <c:pt idx="96732" formatCode="0.00E+00">
                  <c:v>5.3499999999999999E-4</c:v>
                </c:pt>
                <c:pt idx="96733" formatCode="0.00E+00">
                  <c:v>5.3499999999999999E-4</c:v>
                </c:pt>
                <c:pt idx="96734" formatCode="0.00E+00">
                  <c:v>5.3499999999999999E-4</c:v>
                </c:pt>
                <c:pt idx="96735" formatCode="0.00E+00">
                  <c:v>5.3499999999999999E-4</c:v>
                </c:pt>
                <c:pt idx="96736" formatCode="0.00E+00">
                  <c:v>5.3499999999999999E-4</c:v>
                </c:pt>
                <c:pt idx="96737" formatCode="0.00E+00">
                  <c:v>5.3499999999999999E-4</c:v>
                </c:pt>
                <c:pt idx="96738" formatCode="0.00E+00">
                  <c:v>5.3499999999999999E-4</c:v>
                </c:pt>
                <c:pt idx="96739" formatCode="0.00E+00">
                  <c:v>5.3499999999999999E-4</c:v>
                </c:pt>
                <c:pt idx="96740" formatCode="0.00E+00">
                  <c:v>5.3499999999999999E-4</c:v>
                </c:pt>
                <c:pt idx="96741" formatCode="0.00E+00">
                  <c:v>5.3499999999999999E-4</c:v>
                </c:pt>
                <c:pt idx="96742" formatCode="0.00E+00">
                  <c:v>5.3499999999999999E-4</c:v>
                </c:pt>
                <c:pt idx="96743" formatCode="0.00E+00">
                  <c:v>5.3499999999999999E-4</c:v>
                </c:pt>
                <c:pt idx="96744" formatCode="0.00E+00">
                  <c:v>5.3499999999999999E-4</c:v>
                </c:pt>
                <c:pt idx="96745" formatCode="0.00E+00">
                  <c:v>5.3399999999999997E-4</c:v>
                </c:pt>
                <c:pt idx="96746" formatCode="0.00E+00">
                  <c:v>5.3399999999999997E-4</c:v>
                </c:pt>
                <c:pt idx="96747" formatCode="0.00E+00">
                  <c:v>5.3399999999999997E-4</c:v>
                </c:pt>
                <c:pt idx="96748" formatCode="0.00E+00">
                  <c:v>5.3499999999999999E-4</c:v>
                </c:pt>
                <c:pt idx="96749" formatCode="0.00E+00">
                  <c:v>5.3399999999999997E-4</c:v>
                </c:pt>
                <c:pt idx="96750" formatCode="0.00E+00">
                  <c:v>5.3399999999999997E-4</c:v>
                </c:pt>
                <c:pt idx="96751" formatCode="0.00E+00">
                  <c:v>5.3399999999999997E-4</c:v>
                </c:pt>
                <c:pt idx="96752" formatCode="0.00E+00">
                  <c:v>5.3399999999999997E-4</c:v>
                </c:pt>
                <c:pt idx="96753" formatCode="0.00E+00">
                  <c:v>5.3399999999999997E-4</c:v>
                </c:pt>
                <c:pt idx="96754" formatCode="0.00E+00">
                  <c:v>5.3399999999999997E-4</c:v>
                </c:pt>
                <c:pt idx="96755" formatCode="0.00E+00">
                  <c:v>5.3399999999999997E-4</c:v>
                </c:pt>
                <c:pt idx="96756" formatCode="0.00E+00">
                  <c:v>5.3399999999999997E-4</c:v>
                </c:pt>
                <c:pt idx="96757" formatCode="0.00E+00">
                  <c:v>5.3399999999999997E-4</c:v>
                </c:pt>
                <c:pt idx="96758" formatCode="0.00E+00">
                  <c:v>5.3399999999999997E-4</c:v>
                </c:pt>
                <c:pt idx="96759" formatCode="0.00E+00">
                  <c:v>5.3399999999999997E-4</c:v>
                </c:pt>
                <c:pt idx="96760" formatCode="0.00E+00">
                  <c:v>5.3399999999999997E-4</c:v>
                </c:pt>
                <c:pt idx="96761" formatCode="0.00E+00">
                  <c:v>5.3399999999999997E-4</c:v>
                </c:pt>
                <c:pt idx="96762" formatCode="0.00E+00">
                  <c:v>5.3399999999999997E-4</c:v>
                </c:pt>
                <c:pt idx="96763" formatCode="0.00E+00">
                  <c:v>5.3399999999999997E-4</c:v>
                </c:pt>
                <c:pt idx="96764" formatCode="0.00E+00">
                  <c:v>5.3399999999999997E-4</c:v>
                </c:pt>
                <c:pt idx="96765" formatCode="0.00E+00">
                  <c:v>5.3399999999999997E-4</c:v>
                </c:pt>
                <c:pt idx="96766" formatCode="0.00E+00">
                  <c:v>5.3399999999999997E-4</c:v>
                </c:pt>
                <c:pt idx="96767" formatCode="0.00E+00">
                  <c:v>5.3399999999999997E-4</c:v>
                </c:pt>
                <c:pt idx="96768" formatCode="0.00E+00">
                  <c:v>5.3399999999999997E-4</c:v>
                </c:pt>
                <c:pt idx="96769" formatCode="0.00E+00">
                  <c:v>5.3399999999999997E-4</c:v>
                </c:pt>
                <c:pt idx="96770" formatCode="0.00E+00">
                  <c:v>5.3399999999999997E-4</c:v>
                </c:pt>
                <c:pt idx="96771" formatCode="0.00E+00">
                  <c:v>5.3399999999999997E-4</c:v>
                </c:pt>
                <c:pt idx="96772" formatCode="0.00E+00">
                  <c:v>5.3399999999999997E-4</c:v>
                </c:pt>
                <c:pt idx="96773" formatCode="0.00E+00">
                  <c:v>5.3399999999999997E-4</c:v>
                </c:pt>
                <c:pt idx="96774" formatCode="0.00E+00">
                  <c:v>5.3399999999999997E-4</c:v>
                </c:pt>
                <c:pt idx="96775" formatCode="0.00E+00">
                  <c:v>5.3399999999999997E-4</c:v>
                </c:pt>
                <c:pt idx="96776" formatCode="0.00E+00">
                  <c:v>5.3399999999999997E-4</c:v>
                </c:pt>
                <c:pt idx="96777" formatCode="0.00E+00">
                  <c:v>5.3300000000000005E-4</c:v>
                </c:pt>
                <c:pt idx="96778" formatCode="0.00E+00">
                  <c:v>5.3399999999999997E-4</c:v>
                </c:pt>
                <c:pt idx="96779" formatCode="0.00E+00">
                  <c:v>5.3399999999999997E-4</c:v>
                </c:pt>
                <c:pt idx="96780" formatCode="0.00E+00">
                  <c:v>5.3300000000000005E-4</c:v>
                </c:pt>
                <c:pt idx="96781" formatCode="0.00E+00">
                  <c:v>5.3399999999999997E-4</c:v>
                </c:pt>
                <c:pt idx="96782" formatCode="0.00E+00">
                  <c:v>5.3300000000000005E-4</c:v>
                </c:pt>
                <c:pt idx="96783" formatCode="0.00E+00">
                  <c:v>5.3300000000000005E-4</c:v>
                </c:pt>
                <c:pt idx="96784" formatCode="0.00E+00">
                  <c:v>5.3300000000000005E-4</c:v>
                </c:pt>
                <c:pt idx="96785" formatCode="0.00E+00">
                  <c:v>5.3300000000000005E-4</c:v>
                </c:pt>
                <c:pt idx="96786" formatCode="0.00E+00">
                  <c:v>5.3300000000000005E-4</c:v>
                </c:pt>
                <c:pt idx="96787" formatCode="0.00E+00">
                  <c:v>5.3300000000000005E-4</c:v>
                </c:pt>
                <c:pt idx="96788" formatCode="0.00E+00">
                  <c:v>5.3300000000000005E-4</c:v>
                </c:pt>
                <c:pt idx="96789" formatCode="0.00E+00">
                  <c:v>5.3300000000000005E-4</c:v>
                </c:pt>
                <c:pt idx="96790" formatCode="0.00E+00">
                  <c:v>5.3300000000000005E-4</c:v>
                </c:pt>
                <c:pt idx="96791" formatCode="0.00E+00">
                  <c:v>5.3300000000000005E-4</c:v>
                </c:pt>
                <c:pt idx="96792" formatCode="0.00E+00">
                  <c:v>5.3300000000000005E-4</c:v>
                </c:pt>
                <c:pt idx="96793" formatCode="0.00E+00">
                  <c:v>5.3300000000000005E-4</c:v>
                </c:pt>
                <c:pt idx="96794" formatCode="0.00E+00">
                  <c:v>5.3300000000000005E-4</c:v>
                </c:pt>
                <c:pt idx="96795" formatCode="0.00E+00">
                  <c:v>5.3300000000000005E-4</c:v>
                </c:pt>
                <c:pt idx="96796" formatCode="0.00E+00">
                  <c:v>5.3300000000000005E-4</c:v>
                </c:pt>
                <c:pt idx="96797" formatCode="0.00E+00">
                  <c:v>5.3300000000000005E-4</c:v>
                </c:pt>
                <c:pt idx="96798" formatCode="0.00E+00">
                  <c:v>5.3300000000000005E-4</c:v>
                </c:pt>
                <c:pt idx="96799" formatCode="0.00E+00">
                  <c:v>5.3300000000000005E-4</c:v>
                </c:pt>
                <c:pt idx="96800" formatCode="0.00E+00">
                  <c:v>5.3300000000000005E-4</c:v>
                </c:pt>
                <c:pt idx="96801" formatCode="0.00E+00">
                  <c:v>5.3300000000000005E-4</c:v>
                </c:pt>
                <c:pt idx="96802" formatCode="0.00E+00">
                  <c:v>5.3300000000000005E-4</c:v>
                </c:pt>
                <c:pt idx="96803" formatCode="0.00E+00">
                  <c:v>5.3300000000000005E-4</c:v>
                </c:pt>
                <c:pt idx="96804" formatCode="0.00E+00">
                  <c:v>5.3300000000000005E-4</c:v>
                </c:pt>
                <c:pt idx="96805" formatCode="0.00E+00">
                  <c:v>5.3300000000000005E-4</c:v>
                </c:pt>
                <c:pt idx="96806" formatCode="0.00E+00">
                  <c:v>5.3300000000000005E-4</c:v>
                </c:pt>
                <c:pt idx="96807" formatCode="0.00E+00">
                  <c:v>5.3300000000000005E-4</c:v>
                </c:pt>
                <c:pt idx="96808" formatCode="0.00E+00">
                  <c:v>5.3300000000000005E-4</c:v>
                </c:pt>
                <c:pt idx="96809" formatCode="0.00E+00">
                  <c:v>5.3300000000000005E-4</c:v>
                </c:pt>
                <c:pt idx="96810" formatCode="0.00E+00">
                  <c:v>5.3300000000000005E-4</c:v>
                </c:pt>
                <c:pt idx="96811" formatCode="0.00E+00">
                  <c:v>5.3300000000000005E-4</c:v>
                </c:pt>
                <c:pt idx="96812" formatCode="0.00E+00">
                  <c:v>5.3300000000000005E-4</c:v>
                </c:pt>
                <c:pt idx="96813" formatCode="0.00E+00">
                  <c:v>5.3300000000000005E-4</c:v>
                </c:pt>
                <c:pt idx="96814" formatCode="0.00E+00">
                  <c:v>5.3200000000000003E-4</c:v>
                </c:pt>
                <c:pt idx="96815" formatCode="0.00E+00">
                  <c:v>5.3200000000000003E-4</c:v>
                </c:pt>
                <c:pt idx="96816" formatCode="0.00E+00">
                  <c:v>5.3200000000000003E-4</c:v>
                </c:pt>
                <c:pt idx="96817" formatCode="0.00E+00">
                  <c:v>5.3200000000000003E-4</c:v>
                </c:pt>
                <c:pt idx="96818" formatCode="0.00E+00">
                  <c:v>5.3200000000000003E-4</c:v>
                </c:pt>
                <c:pt idx="96819" formatCode="0.00E+00">
                  <c:v>5.3200000000000003E-4</c:v>
                </c:pt>
                <c:pt idx="96820" formatCode="0.00E+00">
                  <c:v>5.3200000000000003E-4</c:v>
                </c:pt>
                <c:pt idx="96821" formatCode="0.00E+00">
                  <c:v>5.3200000000000003E-4</c:v>
                </c:pt>
                <c:pt idx="96822" formatCode="0.00E+00">
                  <c:v>5.3200000000000003E-4</c:v>
                </c:pt>
                <c:pt idx="96823" formatCode="0.00E+00">
                  <c:v>5.3200000000000003E-4</c:v>
                </c:pt>
                <c:pt idx="96824" formatCode="0.00E+00">
                  <c:v>5.3200000000000003E-4</c:v>
                </c:pt>
                <c:pt idx="96825" formatCode="0.00E+00">
                  <c:v>5.3200000000000003E-4</c:v>
                </c:pt>
                <c:pt idx="96826" formatCode="0.00E+00">
                  <c:v>5.3200000000000003E-4</c:v>
                </c:pt>
                <c:pt idx="96827" formatCode="0.00E+00">
                  <c:v>5.3200000000000003E-4</c:v>
                </c:pt>
                <c:pt idx="96828" formatCode="0.00E+00">
                  <c:v>5.3200000000000003E-4</c:v>
                </c:pt>
                <c:pt idx="96829" formatCode="0.00E+00">
                  <c:v>5.3200000000000003E-4</c:v>
                </c:pt>
                <c:pt idx="96830" formatCode="0.00E+00">
                  <c:v>5.3200000000000003E-4</c:v>
                </c:pt>
                <c:pt idx="96831" formatCode="0.00E+00">
                  <c:v>5.3200000000000003E-4</c:v>
                </c:pt>
                <c:pt idx="96832" formatCode="0.00E+00">
                  <c:v>5.3200000000000003E-4</c:v>
                </c:pt>
                <c:pt idx="96833" formatCode="0.00E+00">
                  <c:v>5.3200000000000003E-4</c:v>
                </c:pt>
                <c:pt idx="96834" formatCode="0.00E+00">
                  <c:v>5.3200000000000003E-4</c:v>
                </c:pt>
                <c:pt idx="96835" formatCode="0.00E+00">
                  <c:v>5.3200000000000003E-4</c:v>
                </c:pt>
                <c:pt idx="96836" formatCode="0.00E+00">
                  <c:v>5.3200000000000003E-4</c:v>
                </c:pt>
                <c:pt idx="96837" formatCode="0.00E+00">
                  <c:v>5.3200000000000003E-4</c:v>
                </c:pt>
                <c:pt idx="96838" formatCode="0.00E+00">
                  <c:v>5.3200000000000003E-4</c:v>
                </c:pt>
                <c:pt idx="96839" formatCode="0.00E+00">
                  <c:v>5.3200000000000003E-4</c:v>
                </c:pt>
                <c:pt idx="96840" formatCode="0.00E+00">
                  <c:v>5.3200000000000003E-4</c:v>
                </c:pt>
                <c:pt idx="96841" formatCode="0.00E+00">
                  <c:v>5.3200000000000003E-4</c:v>
                </c:pt>
                <c:pt idx="96842" formatCode="0.00E+00">
                  <c:v>5.3200000000000003E-4</c:v>
                </c:pt>
                <c:pt idx="96843" formatCode="0.00E+00">
                  <c:v>5.3200000000000003E-4</c:v>
                </c:pt>
                <c:pt idx="96844" formatCode="0.00E+00">
                  <c:v>5.31E-4</c:v>
                </c:pt>
                <c:pt idx="96845" formatCode="0.00E+00">
                  <c:v>5.3200000000000003E-4</c:v>
                </c:pt>
                <c:pt idx="96846" formatCode="0.00E+00">
                  <c:v>5.3200000000000003E-4</c:v>
                </c:pt>
                <c:pt idx="96847" formatCode="0.00E+00">
                  <c:v>5.31E-4</c:v>
                </c:pt>
                <c:pt idx="96848" formatCode="0.00E+00">
                  <c:v>5.3200000000000003E-4</c:v>
                </c:pt>
                <c:pt idx="96849" formatCode="0.00E+00">
                  <c:v>5.31E-4</c:v>
                </c:pt>
                <c:pt idx="96850" formatCode="0.00E+00">
                  <c:v>5.31E-4</c:v>
                </c:pt>
                <c:pt idx="96851" formatCode="0.00E+00">
                  <c:v>5.3200000000000003E-4</c:v>
                </c:pt>
                <c:pt idx="96852" formatCode="0.00E+00">
                  <c:v>5.31E-4</c:v>
                </c:pt>
                <c:pt idx="96853" formatCode="0.00E+00">
                  <c:v>5.31E-4</c:v>
                </c:pt>
                <c:pt idx="96854" formatCode="0.00E+00">
                  <c:v>5.31E-4</c:v>
                </c:pt>
                <c:pt idx="96855" formatCode="0.00E+00">
                  <c:v>5.31E-4</c:v>
                </c:pt>
                <c:pt idx="96856" formatCode="0.00E+00">
                  <c:v>5.3200000000000003E-4</c:v>
                </c:pt>
                <c:pt idx="96857" formatCode="0.00E+00">
                  <c:v>5.31E-4</c:v>
                </c:pt>
                <c:pt idx="96858" formatCode="0.00E+00">
                  <c:v>5.31E-4</c:v>
                </c:pt>
                <c:pt idx="96859" formatCode="0.00E+00">
                  <c:v>5.31E-4</c:v>
                </c:pt>
                <c:pt idx="96860" formatCode="0.00E+00">
                  <c:v>5.31E-4</c:v>
                </c:pt>
                <c:pt idx="96861" formatCode="0.00E+00">
                  <c:v>5.31E-4</c:v>
                </c:pt>
                <c:pt idx="96862" formatCode="0.00E+00">
                  <c:v>5.31E-4</c:v>
                </c:pt>
                <c:pt idx="96863" formatCode="0.00E+00">
                  <c:v>5.31E-4</c:v>
                </c:pt>
                <c:pt idx="96864" formatCode="0.00E+00">
                  <c:v>5.31E-4</c:v>
                </c:pt>
                <c:pt idx="96865" formatCode="0.00E+00">
                  <c:v>5.31E-4</c:v>
                </c:pt>
                <c:pt idx="96866" formatCode="0.00E+00">
                  <c:v>5.31E-4</c:v>
                </c:pt>
                <c:pt idx="96867" formatCode="0.00E+00">
                  <c:v>5.31E-4</c:v>
                </c:pt>
                <c:pt idx="96868" formatCode="0.00E+00">
                  <c:v>5.31E-4</c:v>
                </c:pt>
                <c:pt idx="96869" formatCode="0.00E+00">
                  <c:v>5.31E-4</c:v>
                </c:pt>
                <c:pt idx="96870" formatCode="0.00E+00">
                  <c:v>5.31E-4</c:v>
                </c:pt>
                <c:pt idx="96871" formatCode="0.00E+00">
                  <c:v>5.31E-4</c:v>
                </c:pt>
                <c:pt idx="96872" formatCode="0.00E+00">
                  <c:v>5.31E-4</c:v>
                </c:pt>
                <c:pt idx="96873" formatCode="0.00E+00">
                  <c:v>5.31E-4</c:v>
                </c:pt>
                <c:pt idx="96874" formatCode="0.00E+00">
                  <c:v>5.31E-4</c:v>
                </c:pt>
                <c:pt idx="96875" formatCode="0.00E+00">
                  <c:v>5.31E-4</c:v>
                </c:pt>
                <c:pt idx="96876" formatCode="0.00E+00">
                  <c:v>5.31E-4</c:v>
                </c:pt>
                <c:pt idx="96877" formatCode="0.00E+00">
                  <c:v>5.31E-4</c:v>
                </c:pt>
                <c:pt idx="96878" formatCode="0.00E+00">
                  <c:v>5.31E-4</c:v>
                </c:pt>
                <c:pt idx="96879" formatCode="0.00E+00">
                  <c:v>5.2999999999999998E-4</c:v>
                </c:pt>
                <c:pt idx="96880" formatCode="0.00E+00">
                  <c:v>5.2999999999999998E-4</c:v>
                </c:pt>
                <c:pt idx="96881" formatCode="0.00E+00">
                  <c:v>5.31E-4</c:v>
                </c:pt>
                <c:pt idx="96882" formatCode="0.00E+00">
                  <c:v>5.31E-4</c:v>
                </c:pt>
                <c:pt idx="96883" formatCode="0.00E+00">
                  <c:v>5.2999999999999998E-4</c:v>
                </c:pt>
                <c:pt idx="96884" formatCode="0.00E+00">
                  <c:v>5.31E-4</c:v>
                </c:pt>
                <c:pt idx="96885" formatCode="0.00E+00">
                  <c:v>5.2999999999999998E-4</c:v>
                </c:pt>
                <c:pt idx="96886" formatCode="0.00E+00">
                  <c:v>5.2999999999999998E-4</c:v>
                </c:pt>
                <c:pt idx="96887" formatCode="0.00E+00">
                  <c:v>5.2999999999999998E-4</c:v>
                </c:pt>
                <c:pt idx="96888" formatCode="0.00E+00">
                  <c:v>5.2999999999999998E-4</c:v>
                </c:pt>
                <c:pt idx="96889" formatCode="0.00E+00">
                  <c:v>5.2999999999999998E-4</c:v>
                </c:pt>
                <c:pt idx="96890" formatCode="0.00E+00">
                  <c:v>5.2999999999999998E-4</c:v>
                </c:pt>
                <c:pt idx="96891" formatCode="0.00E+00">
                  <c:v>5.2999999999999998E-4</c:v>
                </c:pt>
                <c:pt idx="96892" formatCode="0.00E+00">
                  <c:v>5.2999999999999998E-4</c:v>
                </c:pt>
                <c:pt idx="96893" formatCode="0.00E+00">
                  <c:v>5.2999999999999998E-4</c:v>
                </c:pt>
                <c:pt idx="96894" formatCode="0.00E+00">
                  <c:v>5.2999999999999998E-4</c:v>
                </c:pt>
                <c:pt idx="96895" formatCode="0.00E+00">
                  <c:v>5.2999999999999998E-4</c:v>
                </c:pt>
                <c:pt idx="96896" formatCode="0.00E+00">
                  <c:v>5.2999999999999998E-4</c:v>
                </c:pt>
                <c:pt idx="96897" formatCode="0.00E+00">
                  <c:v>5.2999999999999998E-4</c:v>
                </c:pt>
                <c:pt idx="96898" formatCode="0.00E+00">
                  <c:v>5.2999999999999998E-4</c:v>
                </c:pt>
                <c:pt idx="96899" formatCode="0.00E+00">
                  <c:v>5.2999999999999998E-4</c:v>
                </c:pt>
                <c:pt idx="96900" formatCode="0.00E+00">
                  <c:v>5.2999999999999998E-4</c:v>
                </c:pt>
                <c:pt idx="96901" formatCode="0.00E+00">
                  <c:v>5.2999999999999998E-4</c:v>
                </c:pt>
                <c:pt idx="96902" formatCode="0.00E+00">
                  <c:v>5.2999999999999998E-4</c:v>
                </c:pt>
                <c:pt idx="96903" formatCode="0.00E+00">
                  <c:v>5.2999999999999998E-4</c:v>
                </c:pt>
                <c:pt idx="96904" formatCode="0.00E+00">
                  <c:v>5.2999999999999998E-4</c:v>
                </c:pt>
                <c:pt idx="96905" formatCode="0.00E+00">
                  <c:v>5.2999999999999998E-4</c:v>
                </c:pt>
                <c:pt idx="96906" formatCode="0.00E+00">
                  <c:v>5.2999999999999998E-4</c:v>
                </c:pt>
                <c:pt idx="96907" formatCode="0.00E+00">
                  <c:v>5.2999999999999998E-4</c:v>
                </c:pt>
                <c:pt idx="96908" formatCode="0.00E+00">
                  <c:v>5.2999999999999998E-4</c:v>
                </c:pt>
                <c:pt idx="96909" formatCode="0.00E+00">
                  <c:v>5.2999999999999998E-4</c:v>
                </c:pt>
                <c:pt idx="96910" formatCode="0.00E+00">
                  <c:v>5.2999999999999998E-4</c:v>
                </c:pt>
                <c:pt idx="96911" formatCode="0.00E+00">
                  <c:v>5.2999999999999998E-4</c:v>
                </c:pt>
                <c:pt idx="96912" formatCode="0.00E+00">
                  <c:v>5.2999999999999998E-4</c:v>
                </c:pt>
                <c:pt idx="96913" formatCode="0.00E+00">
                  <c:v>5.2999999999999998E-4</c:v>
                </c:pt>
                <c:pt idx="96914" formatCode="0.00E+00">
                  <c:v>5.2999999999999998E-4</c:v>
                </c:pt>
                <c:pt idx="96915" formatCode="0.00E+00">
                  <c:v>5.2999999999999998E-4</c:v>
                </c:pt>
                <c:pt idx="96916" formatCode="0.00E+00">
                  <c:v>5.2899999999999996E-4</c:v>
                </c:pt>
                <c:pt idx="96917" formatCode="0.00E+00">
                  <c:v>5.2999999999999998E-4</c:v>
                </c:pt>
                <c:pt idx="96918" formatCode="0.00E+00">
                  <c:v>5.2999999999999998E-4</c:v>
                </c:pt>
                <c:pt idx="96919" formatCode="0.00E+00">
                  <c:v>5.2999999999999998E-4</c:v>
                </c:pt>
                <c:pt idx="96920" formatCode="0.00E+00">
                  <c:v>5.2899999999999996E-4</c:v>
                </c:pt>
                <c:pt idx="96921" formatCode="0.00E+00">
                  <c:v>5.2999999999999998E-4</c:v>
                </c:pt>
                <c:pt idx="96922" formatCode="0.00E+00">
                  <c:v>5.2999999999999998E-4</c:v>
                </c:pt>
                <c:pt idx="96923" formatCode="0.00E+00">
                  <c:v>5.2899999999999996E-4</c:v>
                </c:pt>
                <c:pt idx="96924" formatCode="0.00E+00">
                  <c:v>5.2899999999999996E-4</c:v>
                </c:pt>
                <c:pt idx="96925" formatCode="0.00E+00">
                  <c:v>5.2899999999999996E-4</c:v>
                </c:pt>
                <c:pt idx="96926" formatCode="0.00E+00">
                  <c:v>5.2899999999999996E-4</c:v>
                </c:pt>
                <c:pt idx="96927" formatCode="0.00E+00">
                  <c:v>5.2899999999999996E-4</c:v>
                </c:pt>
                <c:pt idx="96928" formatCode="0.00E+00">
                  <c:v>5.2899999999999996E-4</c:v>
                </c:pt>
                <c:pt idx="96929" formatCode="0.00E+00">
                  <c:v>5.2899999999999996E-4</c:v>
                </c:pt>
                <c:pt idx="96930" formatCode="0.00E+00">
                  <c:v>5.2899999999999996E-4</c:v>
                </c:pt>
                <c:pt idx="96931" formatCode="0.00E+00">
                  <c:v>5.2899999999999996E-4</c:v>
                </c:pt>
                <c:pt idx="96932" formatCode="0.00E+00">
                  <c:v>5.2899999999999996E-4</c:v>
                </c:pt>
                <c:pt idx="96933" formatCode="0.00E+00">
                  <c:v>5.2899999999999996E-4</c:v>
                </c:pt>
                <c:pt idx="96934" formatCode="0.00E+00">
                  <c:v>5.2899999999999996E-4</c:v>
                </c:pt>
                <c:pt idx="96935" formatCode="0.00E+00">
                  <c:v>5.2899999999999996E-4</c:v>
                </c:pt>
                <c:pt idx="96936" formatCode="0.00E+00">
                  <c:v>5.2899999999999996E-4</c:v>
                </c:pt>
                <c:pt idx="96937" formatCode="0.00E+00">
                  <c:v>5.2899999999999996E-4</c:v>
                </c:pt>
                <c:pt idx="96938" formatCode="0.00E+00">
                  <c:v>5.2899999999999996E-4</c:v>
                </c:pt>
                <c:pt idx="96939" formatCode="0.00E+00">
                  <c:v>5.2899999999999996E-4</c:v>
                </c:pt>
                <c:pt idx="96940" formatCode="0.00E+00">
                  <c:v>5.2899999999999996E-4</c:v>
                </c:pt>
                <c:pt idx="96941" formatCode="0.00E+00">
                  <c:v>5.2899999999999996E-4</c:v>
                </c:pt>
                <c:pt idx="96942" formatCode="0.00E+00">
                  <c:v>5.2899999999999996E-4</c:v>
                </c:pt>
                <c:pt idx="96943" formatCode="0.00E+00">
                  <c:v>5.2899999999999996E-4</c:v>
                </c:pt>
                <c:pt idx="96944" formatCode="0.00E+00">
                  <c:v>5.2899999999999996E-4</c:v>
                </c:pt>
                <c:pt idx="96945" formatCode="0.00E+00">
                  <c:v>5.2899999999999996E-4</c:v>
                </c:pt>
                <c:pt idx="96946" formatCode="0.00E+00">
                  <c:v>5.2899999999999996E-4</c:v>
                </c:pt>
                <c:pt idx="96947" formatCode="0.00E+00">
                  <c:v>5.2899999999999996E-4</c:v>
                </c:pt>
                <c:pt idx="96948" formatCode="0.00E+00">
                  <c:v>5.2899999999999996E-4</c:v>
                </c:pt>
                <c:pt idx="96949" formatCode="0.00E+00">
                  <c:v>5.2899999999999996E-4</c:v>
                </c:pt>
                <c:pt idx="96950" formatCode="0.00E+00">
                  <c:v>5.2899999999999996E-4</c:v>
                </c:pt>
                <c:pt idx="96951" formatCode="0.00E+00">
                  <c:v>5.2899999999999996E-4</c:v>
                </c:pt>
                <c:pt idx="96952" formatCode="0.00E+00">
                  <c:v>5.2899999999999996E-4</c:v>
                </c:pt>
                <c:pt idx="96953" formatCode="0.00E+00">
                  <c:v>5.2899999999999996E-4</c:v>
                </c:pt>
                <c:pt idx="96954" formatCode="0.00E+00">
                  <c:v>5.2899999999999996E-4</c:v>
                </c:pt>
                <c:pt idx="96955" formatCode="0.00E+00">
                  <c:v>5.2899999999999996E-4</c:v>
                </c:pt>
                <c:pt idx="96956" formatCode="0.00E+00">
                  <c:v>5.2800000000000004E-4</c:v>
                </c:pt>
                <c:pt idx="96957" formatCode="0.00E+00">
                  <c:v>5.2899999999999996E-4</c:v>
                </c:pt>
                <c:pt idx="96958" formatCode="0.00E+00">
                  <c:v>5.2800000000000004E-4</c:v>
                </c:pt>
                <c:pt idx="96959" formatCode="0.00E+00">
                  <c:v>5.2800000000000004E-4</c:v>
                </c:pt>
                <c:pt idx="96960" formatCode="0.00E+00">
                  <c:v>5.2899999999999996E-4</c:v>
                </c:pt>
                <c:pt idx="96961" formatCode="0.00E+00">
                  <c:v>5.2800000000000004E-4</c:v>
                </c:pt>
                <c:pt idx="96962" formatCode="0.00E+00">
                  <c:v>5.2800000000000004E-4</c:v>
                </c:pt>
                <c:pt idx="96963" formatCode="0.00E+00">
                  <c:v>5.2800000000000004E-4</c:v>
                </c:pt>
                <c:pt idx="96964" formatCode="0.00E+00">
                  <c:v>5.2800000000000004E-4</c:v>
                </c:pt>
                <c:pt idx="96965" formatCode="0.00E+00">
                  <c:v>5.2800000000000004E-4</c:v>
                </c:pt>
                <c:pt idx="96966" formatCode="0.00E+00">
                  <c:v>5.2800000000000004E-4</c:v>
                </c:pt>
                <c:pt idx="96967" formatCode="0.00E+00">
                  <c:v>5.2800000000000004E-4</c:v>
                </c:pt>
                <c:pt idx="96968" formatCode="0.00E+00">
                  <c:v>5.2800000000000004E-4</c:v>
                </c:pt>
                <c:pt idx="96969" formatCode="0.00E+00">
                  <c:v>5.2800000000000004E-4</c:v>
                </c:pt>
                <c:pt idx="96970" formatCode="0.00E+00">
                  <c:v>5.2800000000000004E-4</c:v>
                </c:pt>
                <c:pt idx="96971" formatCode="0.00E+00">
                  <c:v>5.2800000000000004E-4</c:v>
                </c:pt>
                <c:pt idx="96972" formatCode="0.00E+00">
                  <c:v>5.2800000000000004E-4</c:v>
                </c:pt>
                <c:pt idx="96973" formatCode="0.00E+00">
                  <c:v>5.2800000000000004E-4</c:v>
                </c:pt>
                <c:pt idx="96974" formatCode="0.00E+00">
                  <c:v>5.2800000000000004E-4</c:v>
                </c:pt>
                <c:pt idx="96975" formatCode="0.00E+00">
                  <c:v>5.2800000000000004E-4</c:v>
                </c:pt>
                <c:pt idx="96976" formatCode="0.00E+00">
                  <c:v>5.2800000000000004E-4</c:v>
                </c:pt>
                <c:pt idx="96977" formatCode="0.00E+00">
                  <c:v>5.2800000000000004E-4</c:v>
                </c:pt>
                <c:pt idx="96978" formatCode="0.00E+00">
                  <c:v>5.2800000000000004E-4</c:v>
                </c:pt>
                <c:pt idx="96979" formatCode="0.00E+00">
                  <c:v>5.2800000000000004E-4</c:v>
                </c:pt>
                <c:pt idx="96980" formatCode="0.00E+00">
                  <c:v>5.2800000000000004E-4</c:v>
                </c:pt>
                <c:pt idx="96981" formatCode="0.00E+00">
                  <c:v>5.2800000000000004E-4</c:v>
                </c:pt>
                <c:pt idx="96982" formatCode="0.00E+00">
                  <c:v>5.2800000000000004E-4</c:v>
                </c:pt>
                <c:pt idx="96983" formatCode="0.00E+00">
                  <c:v>5.2800000000000004E-4</c:v>
                </c:pt>
                <c:pt idx="96984" formatCode="0.00E+00">
                  <c:v>5.2800000000000004E-4</c:v>
                </c:pt>
                <c:pt idx="96985" formatCode="0.00E+00">
                  <c:v>5.2800000000000004E-4</c:v>
                </c:pt>
                <c:pt idx="96986" formatCode="0.00E+00">
                  <c:v>5.2800000000000004E-4</c:v>
                </c:pt>
                <c:pt idx="96987" formatCode="0.00E+00">
                  <c:v>5.2800000000000004E-4</c:v>
                </c:pt>
                <c:pt idx="96988" formatCode="0.00E+00">
                  <c:v>5.2800000000000004E-4</c:v>
                </c:pt>
                <c:pt idx="96989" formatCode="0.00E+00">
                  <c:v>5.2800000000000004E-4</c:v>
                </c:pt>
                <c:pt idx="96990" formatCode="0.00E+00">
                  <c:v>5.2800000000000004E-4</c:v>
                </c:pt>
                <c:pt idx="96991" formatCode="0.00E+00">
                  <c:v>5.2800000000000004E-4</c:v>
                </c:pt>
                <c:pt idx="96992" formatCode="0.00E+00">
                  <c:v>5.2800000000000004E-4</c:v>
                </c:pt>
                <c:pt idx="96993" formatCode="0.00E+00">
                  <c:v>5.2800000000000004E-4</c:v>
                </c:pt>
                <c:pt idx="96994" formatCode="0.00E+00">
                  <c:v>5.2700000000000002E-4</c:v>
                </c:pt>
                <c:pt idx="96995" formatCode="0.00E+00">
                  <c:v>5.2700000000000002E-4</c:v>
                </c:pt>
                <c:pt idx="96996" formatCode="0.00E+00">
                  <c:v>5.2800000000000004E-4</c:v>
                </c:pt>
                <c:pt idx="96997" formatCode="0.00E+00">
                  <c:v>5.2700000000000002E-4</c:v>
                </c:pt>
                <c:pt idx="96998" formatCode="0.00E+00">
                  <c:v>5.2700000000000002E-4</c:v>
                </c:pt>
                <c:pt idx="96999" formatCode="0.00E+00">
                  <c:v>5.2700000000000002E-4</c:v>
                </c:pt>
                <c:pt idx="97000" formatCode="0.00E+00">
                  <c:v>5.2700000000000002E-4</c:v>
                </c:pt>
                <c:pt idx="97001" formatCode="0.00E+00">
                  <c:v>5.2800000000000004E-4</c:v>
                </c:pt>
                <c:pt idx="97002" formatCode="0.00E+00">
                  <c:v>5.2700000000000002E-4</c:v>
                </c:pt>
                <c:pt idx="97003" formatCode="0.00E+00">
                  <c:v>5.2700000000000002E-4</c:v>
                </c:pt>
                <c:pt idx="97004" formatCode="0.00E+00">
                  <c:v>5.2700000000000002E-4</c:v>
                </c:pt>
                <c:pt idx="97005" formatCode="0.00E+00">
                  <c:v>5.2700000000000002E-4</c:v>
                </c:pt>
                <c:pt idx="97006" formatCode="0.00E+00">
                  <c:v>5.2700000000000002E-4</c:v>
                </c:pt>
                <c:pt idx="97007" formatCode="0.00E+00">
                  <c:v>5.2700000000000002E-4</c:v>
                </c:pt>
                <c:pt idx="97008" formatCode="0.00E+00">
                  <c:v>5.2700000000000002E-4</c:v>
                </c:pt>
                <c:pt idx="97009" formatCode="0.00E+00">
                  <c:v>5.2700000000000002E-4</c:v>
                </c:pt>
                <c:pt idx="97010" formatCode="0.00E+00">
                  <c:v>5.2700000000000002E-4</c:v>
                </c:pt>
                <c:pt idx="97011" formatCode="0.00E+00">
                  <c:v>5.2700000000000002E-4</c:v>
                </c:pt>
                <c:pt idx="97012" formatCode="0.00E+00">
                  <c:v>5.2700000000000002E-4</c:v>
                </c:pt>
                <c:pt idx="97013" formatCode="0.00E+00">
                  <c:v>5.2700000000000002E-4</c:v>
                </c:pt>
                <c:pt idx="97014" formatCode="0.00E+00">
                  <c:v>5.2700000000000002E-4</c:v>
                </c:pt>
                <c:pt idx="97015" formatCode="0.00E+00">
                  <c:v>5.2700000000000002E-4</c:v>
                </c:pt>
                <c:pt idx="97016" formatCode="0.00E+00">
                  <c:v>5.2700000000000002E-4</c:v>
                </c:pt>
                <c:pt idx="97017" formatCode="0.00E+00">
                  <c:v>5.2700000000000002E-4</c:v>
                </c:pt>
                <c:pt idx="97018" formatCode="0.00E+00">
                  <c:v>5.2700000000000002E-4</c:v>
                </c:pt>
                <c:pt idx="97019" formatCode="0.00E+00">
                  <c:v>5.2700000000000002E-4</c:v>
                </c:pt>
                <c:pt idx="97020" formatCode="0.00E+00">
                  <c:v>5.2700000000000002E-4</c:v>
                </c:pt>
                <c:pt idx="97021" formatCode="0.00E+00">
                  <c:v>5.2700000000000002E-4</c:v>
                </c:pt>
                <c:pt idx="97022" formatCode="0.00E+00">
                  <c:v>5.2700000000000002E-4</c:v>
                </c:pt>
                <c:pt idx="97023" formatCode="0.00E+00">
                  <c:v>5.2700000000000002E-4</c:v>
                </c:pt>
                <c:pt idx="97024" formatCode="0.00E+00">
                  <c:v>5.2700000000000002E-4</c:v>
                </c:pt>
                <c:pt idx="97025" formatCode="0.00E+00">
                  <c:v>5.2700000000000002E-4</c:v>
                </c:pt>
                <c:pt idx="97026" formatCode="0.00E+00">
                  <c:v>5.2700000000000002E-4</c:v>
                </c:pt>
                <c:pt idx="97027" formatCode="0.00E+00">
                  <c:v>5.2700000000000002E-4</c:v>
                </c:pt>
                <c:pt idx="97028" formatCode="0.00E+00">
                  <c:v>5.2700000000000002E-4</c:v>
                </c:pt>
                <c:pt idx="97029" formatCode="0.00E+00">
                  <c:v>5.2700000000000002E-4</c:v>
                </c:pt>
                <c:pt idx="97030" formatCode="0.00E+00">
                  <c:v>5.2700000000000002E-4</c:v>
                </c:pt>
                <c:pt idx="97031" formatCode="0.00E+00">
                  <c:v>5.2700000000000002E-4</c:v>
                </c:pt>
                <c:pt idx="97032" formatCode="0.00E+00">
                  <c:v>5.2700000000000002E-4</c:v>
                </c:pt>
                <c:pt idx="97033" formatCode="0.00E+00">
                  <c:v>5.2700000000000002E-4</c:v>
                </c:pt>
                <c:pt idx="97034" formatCode="0.00E+00">
                  <c:v>5.2599999999999999E-4</c:v>
                </c:pt>
                <c:pt idx="97035" formatCode="0.00E+00">
                  <c:v>5.2700000000000002E-4</c:v>
                </c:pt>
                <c:pt idx="97036" formatCode="0.00E+00">
                  <c:v>5.2700000000000002E-4</c:v>
                </c:pt>
                <c:pt idx="97037" formatCode="0.00E+00">
                  <c:v>5.2599999999999999E-4</c:v>
                </c:pt>
                <c:pt idx="97038" formatCode="0.00E+00">
                  <c:v>5.2599999999999999E-4</c:v>
                </c:pt>
                <c:pt idx="97039" formatCode="0.00E+00">
                  <c:v>5.2599999999999999E-4</c:v>
                </c:pt>
                <c:pt idx="97040" formatCode="0.00E+00">
                  <c:v>5.2599999999999999E-4</c:v>
                </c:pt>
                <c:pt idx="97041" formatCode="0.00E+00">
                  <c:v>5.2599999999999999E-4</c:v>
                </c:pt>
                <c:pt idx="97042" formatCode="0.00E+00">
                  <c:v>5.2599999999999999E-4</c:v>
                </c:pt>
                <c:pt idx="97043" formatCode="0.00E+00">
                  <c:v>5.2599999999999999E-4</c:v>
                </c:pt>
                <c:pt idx="97044" formatCode="0.00E+00">
                  <c:v>5.2599999999999999E-4</c:v>
                </c:pt>
                <c:pt idx="97045" formatCode="0.00E+00">
                  <c:v>5.2599999999999999E-4</c:v>
                </c:pt>
                <c:pt idx="97046" formatCode="0.00E+00">
                  <c:v>5.2599999999999999E-4</c:v>
                </c:pt>
                <c:pt idx="97047" formatCode="0.00E+00">
                  <c:v>5.2599999999999999E-4</c:v>
                </c:pt>
                <c:pt idx="97048" formatCode="0.00E+00">
                  <c:v>5.2599999999999999E-4</c:v>
                </c:pt>
                <c:pt idx="97049" formatCode="0.00E+00">
                  <c:v>5.2599999999999999E-4</c:v>
                </c:pt>
                <c:pt idx="97050" formatCode="0.00E+00">
                  <c:v>5.2599999999999999E-4</c:v>
                </c:pt>
                <c:pt idx="97051" formatCode="0.00E+00">
                  <c:v>5.2599999999999999E-4</c:v>
                </c:pt>
                <c:pt idx="97052" formatCode="0.00E+00">
                  <c:v>5.2599999999999999E-4</c:v>
                </c:pt>
                <c:pt idx="97053" formatCode="0.00E+00">
                  <c:v>5.2599999999999999E-4</c:v>
                </c:pt>
                <c:pt idx="97054" formatCode="0.00E+00">
                  <c:v>5.2599999999999999E-4</c:v>
                </c:pt>
                <c:pt idx="97055" formatCode="0.00E+00">
                  <c:v>5.2599999999999999E-4</c:v>
                </c:pt>
                <c:pt idx="97056" formatCode="0.00E+00">
                  <c:v>5.2599999999999999E-4</c:v>
                </c:pt>
                <c:pt idx="97057" formatCode="0.00E+00">
                  <c:v>5.2599999999999999E-4</c:v>
                </c:pt>
                <c:pt idx="97058" formatCode="0.00E+00">
                  <c:v>5.2599999999999999E-4</c:v>
                </c:pt>
                <c:pt idx="97059" formatCode="0.00E+00">
                  <c:v>5.2599999999999999E-4</c:v>
                </c:pt>
                <c:pt idx="97060" formatCode="0.00E+00">
                  <c:v>5.2599999999999999E-4</c:v>
                </c:pt>
                <c:pt idx="97061" formatCode="0.00E+00">
                  <c:v>5.2599999999999999E-4</c:v>
                </c:pt>
                <c:pt idx="97062" formatCode="0.00E+00">
                  <c:v>5.2599999999999999E-4</c:v>
                </c:pt>
                <c:pt idx="97063" formatCode="0.00E+00">
                  <c:v>5.2599999999999999E-4</c:v>
                </c:pt>
                <c:pt idx="97064" formatCode="0.00E+00">
                  <c:v>5.2599999999999999E-4</c:v>
                </c:pt>
                <c:pt idx="97065" formatCode="0.00E+00">
                  <c:v>5.2599999999999999E-4</c:v>
                </c:pt>
                <c:pt idx="97066" formatCode="0.00E+00">
                  <c:v>5.2599999999999999E-4</c:v>
                </c:pt>
                <c:pt idx="97067" formatCode="0.00E+00">
                  <c:v>5.2599999999999999E-4</c:v>
                </c:pt>
                <c:pt idx="97068" formatCode="0.00E+00">
                  <c:v>5.2599999999999999E-4</c:v>
                </c:pt>
                <c:pt idx="97069" formatCode="0.00E+00">
                  <c:v>5.2599999999999999E-4</c:v>
                </c:pt>
                <c:pt idx="97070" formatCode="0.00E+00">
                  <c:v>5.2599999999999999E-4</c:v>
                </c:pt>
                <c:pt idx="97071" formatCode="0.00E+00">
                  <c:v>5.2499999999999997E-4</c:v>
                </c:pt>
                <c:pt idx="97072" formatCode="0.00E+00">
                  <c:v>5.2499999999999997E-4</c:v>
                </c:pt>
                <c:pt idx="97073" formatCode="0.00E+00">
                  <c:v>5.2599999999999999E-4</c:v>
                </c:pt>
                <c:pt idx="97074" formatCode="0.00E+00">
                  <c:v>5.2599999999999999E-4</c:v>
                </c:pt>
                <c:pt idx="97075" formatCode="0.00E+00">
                  <c:v>5.2599999999999999E-4</c:v>
                </c:pt>
                <c:pt idx="97076" formatCode="0.00E+00">
                  <c:v>5.2499999999999997E-4</c:v>
                </c:pt>
                <c:pt idx="97077" formatCode="0.00E+00">
                  <c:v>5.2499999999999997E-4</c:v>
                </c:pt>
                <c:pt idx="97078" formatCode="0.00E+00">
                  <c:v>5.2599999999999999E-4</c:v>
                </c:pt>
                <c:pt idx="97079" formatCode="0.00E+00">
                  <c:v>5.2499999999999997E-4</c:v>
                </c:pt>
                <c:pt idx="97080" formatCode="0.00E+00">
                  <c:v>5.2499999999999997E-4</c:v>
                </c:pt>
                <c:pt idx="97081" formatCode="0.00E+00">
                  <c:v>5.2499999999999997E-4</c:v>
                </c:pt>
                <c:pt idx="97082" formatCode="0.00E+00">
                  <c:v>5.2499999999999997E-4</c:v>
                </c:pt>
                <c:pt idx="97083" formatCode="0.00E+00">
                  <c:v>5.2499999999999997E-4</c:v>
                </c:pt>
                <c:pt idx="97084" formatCode="0.00E+00">
                  <c:v>5.2499999999999997E-4</c:v>
                </c:pt>
                <c:pt idx="97085" formatCode="0.00E+00">
                  <c:v>5.2499999999999997E-4</c:v>
                </c:pt>
                <c:pt idx="97086" formatCode="0.00E+00">
                  <c:v>5.2499999999999997E-4</c:v>
                </c:pt>
                <c:pt idx="97087" formatCode="0.00E+00">
                  <c:v>5.2499999999999997E-4</c:v>
                </c:pt>
                <c:pt idx="97088" formatCode="0.00E+00">
                  <c:v>5.2499999999999997E-4</c:v>
                </c:pt>
                <c:pt idx="97089" formatCode="0.00E+00">
                  <c:v>5.2499999999999997E-4</c:v>
                </c:pt>
                <c:pt idx="97090" formatCode="0.00E+00">
                  <c:v>5.2499999999999997E-4</c:v>
                </c:pt>
                <c:pt idx="97091" formatCode="0.00E+00">
                  <c:v>5.2499999999999997E-4</c:v>
                </c:pt>
                <c:pt idx="97092" formatCode="0.00E+00">
                  <c:v>5.2499999999999997E-4</c:v>
                </c:pt>
                <c:pt idx="97093" formatCode="0.00E+00">
                  <c:v>5.2499999999999997E-4</c:v>
                </c:pt>
                <c:pt idx="97094" formatCode="0.00E+00">
                  <c:v>5.2499999999999997E-4</c:v>
                </c:pt>
                <c:pt idx="97095" formatCode="0.00E+00">
                  <c:v>5.2499999999999997E-4</c:v>
                </c:pt>
                <c:pt idx="97096" formatCode="0.00E+00">
                  <c:v>5.2499999999999997E-4</c:v>
                </c:pt>
                <c:pt idx="97097" formatCode="0.00E+00">
                  <c:v>5.2499999999999997E-4</c:v>
                </c:pt>
                <c:pt idx="97098" formatCode="0.00E+00">
                  <c:v>5.2499999999999997E-4</c:v>
                </c:pt>
                <c:pt idx="97099" formatCode="0.00E+00">
                  <c:v>5.2499999999999997E-4</c:v>
                </c:pt>
                <c:pt idx="97100" formatCode="0.00E+00">
                  <c:v>5.2499999999999997E-4</c:v>
                </c:pt>
                <c:pt idx="97101" formatCode="0.00E+00">
                  <c:v>5.2499999999999997E-4</c:v>
                </c:pt>
                <c:pt idx="97102" formatCode="0.00E+00">
                  <c:v>5.2499999999999997E-4</c:v>
                </c:pt>
                <c:pt idx="97103" formatCode="0.00E+00">
                  <c:v>5.2499999999999997E-4</c:v>
                </c:pt>
                <c:pt idx="97104" formatCode="0.00E+00">
                  <c:v>5.2499999999999997E-4</c:v>
                </c:pt>
                <c:pt idx="97105" formatCode="0.00E+00">
                  <c:v>5.2499999999999997E-4</c:v>
                </c:pt>
                <c:pt idx="97106" formatCode="0.00E+00">
                  <c:v>5.2499999999999997E-4</c:v>
                </c:pt>
                <c:pt idx="97107" formatCode="0.00E+00">
                  <c:v>5.2499999999999997E-4</c:v>
                </c:pt>
                <c:pt idx="97108" formatCode="0.00E+00">
                  <c:v>5.2499999999999997E-4</c:v>
                </c:pt>
                <c:pt idx="97109" formatCode="0.00E+00">
                  <c:v>5.2499999999999997E-4</c:v>
                </c:pt>
                <c:pt idx="97110" formatCode="0.00E+00">
                  <c:v>5.2499999999999997E-4</c:v>
                </c:pt>
                <c:pt idx="97111" formatCode="0.00E+00">
                  <c:v>5.2499999999999997E-4</c:v>
                </c:pt>
                <c:pt idx="97112" formatCode="0.00E+00">
                  <c:v>5.2499999999999997E-4</c:v>
                </c:pt>
                <c:pt idx="97113" formatCode="0.00E+00">
                  <c:v>5.2499999999999997E-4</c:v>
                </c:pt>
                <c:pt idx="97114" formatCode="0.00E+00">
                  <c:v>5.2499999999999997E-4</c:v>
                </c:pt>
                <c:pt idx="97115" formatCode="0.00E+00">
                  <c:v>5.2499999999999997E-4</c:v>
                </c:pt>
                <c:pt idx="97116" formatCode="0.00E+00">
                  <c:v>5.2499999999999997E-4</c:v>
                </c:pt>
                <c:pt idx="97117" formatCode="0.00E+00">
                  <c:v>5.2400000000000005E-4</c:v>
                </c:pt>
                <c:pt idx="97118" formatCode="0.00E+00">
                  <c:v>5.2400000000000005E-4</c:v>
                </c:pt>
                <c:pt idx="97119" formatCode="0.00E+00">
                  <c:v>5.2400000000000005E-4</c:v>
                </c:pt>
                <c:pt idx="97120" formatCode="0.00E+00">
                  <c:v>5.2400000000000005E-4</c:v>
                </c:pt>
                <c:pt idx="97121" formatCode="0.00E+00">
                  <c:v>5.2400000000000005E-4</c:v>
                </c:pt>
                <c:pt idx="97122" formatCode="0.00E+00">
                  <c:v>5.2400000000000005E-4</c:v>
                </c:pt>
                <c:pt idx="97123" formatCode="0.00E+00">
                  <c:v>5.2400000000000005E-4</c:v>
                </c:pt>
                <c:pt idx="97124" formatCode="0.00E+00">
                  <c:v>5.2400000000000005E-4</c:v>
                </c:pt>
                <c:pt idx="97125" formatCode="0.00E+00">
                  <c:v>5.2400000000000005E-4</c:v>
                </c:pt>
                <c:pt idx="97126" formatCode="0.00E+00">
                  <c:v>5.2400000000000005E-4</c:v>
                </c:pt>
                <c:pt idx="97127" formatCode="0.00E+00">
                  <c:v>5.2400000000000005E-4</c:v>
                </c:pt>
                <c:pt idx="97128" formatCode="0.00E+00">
                  <c:v>5.2400000000000005E-4</c:v>
                </c:pt>
                <c:pt idx="97129" formatCode="0.00E+00">
                  <c:v>5.2400000000000005E-4</c:v>
                </c:pt>
                <c:pt idx="97130" formatCode="0.00E+00">
                  <c:v>5.2400000000000005E-4</c:v>
                </c:pt>
                <c:pt idx="97131" formatCode="0.00E+00">
                  <c:v>5.2400000000000005E-4</c:v>
                </c:pt>
                <c:pt idx="97132" formatCode="0.00E+00">
                  <c:v>5.2400000000000005E-4</c:v>
                </c:pt>
                <c:pt idx="97133" formatCode="0.00E+00">
                  <c:v>5.2400000000000005E-4</c:v>
                </c:pt>
                <c:pt idx="97134" formatCode="0.00E+00">
                  <c:v>5.2400000000000005E-4</c:v>
                </c:pt>
                <c:pt idx="97135" formatCode="0.00E+00">
                  <c:v>5.2400000000000005E-4</c:v>
                </c:pt>
                <c:pt idx="97136" formatCode="0.00E+00">
                  <c:v>5.2400000000000005E-4</c:v>
                </c:pt>
                <c:pt idx="97137" formatCode="0.00E+00">
                  <c:v>5.2400000000000005E-4</c:v>
                </c:pt>
                <c:pt idx="97138" formatCode="0.00E+00">
                  <c:v>5.2400000000000005E-4</c:v>
                </c:pt>
                <c:pt idx="97139" formatCode="0.00E+00">
                  <c:v>5.2400000000000005E-4</c:v>
                </c:pt>
                <c:pt idx="97140" formatCode="0.00E+00">
                  <c:v>5.2400000000000005E-4</c:v>
                </c:pt>
                <c:pt idx="97141" formatCode="0.00E+00">
                  <c:v>5.2400000000000005E-4</c:v>
                </c:pt>
                <c:pt idx="97142" formatCode="0.00E+00">
                  <c:v>5.2400000000000005E-4</c:v>
                </c:pt>
                <c:pt idx="97143" formatCode="0.00E+00">
                  <c:v>5.2400000000000005E-4</c:v>
                </c:pt>
                <c:pt idx="97144" formatCode="0.00E+00">
                  <c:v>5.2400000000000005E-4</c:v>
                </c:pt>
                <c:pt idx="97145" formatCode="0.00E+00">
                  <c:v>5.2400000000000005E-4</c:v>
                </c:pt>
                <c:pt idx="97146" formatCode="0.00E+00">
                  <c:v>5.2400000000000005E-4</c:v>
                </c:pt>
                <c:pt idx="97147" formatCode="0.00E+00">
                  <c:v>5.2400000000000005E-4</c:v>
                </c:pt>
                <c:pt idx="97148" formatCode="0.00E+00">
                  <c:v>5.2400000000000005E-4</c:v>
                </c:pt>
                <c:pt idx="97149" formatCode="0.00E+00">
                  <c:v>5.2400000000000005E-4</c:v>
                </c:pt>
                <c:pt idx="97150" formatCode="0.00E+00">
                  <c:v>5.2400000000000005E-4</c:v>
                </c:pt>
                <c:pt idx="97151" formatCode="0.00E+00">
                  <c:v>5.2400000000000005E-4</c:v>
                </c:pt>
                <c:pt idx="97152" formatCode="0.00E+00">
                  <c:v>5.2400000000000005E-4</c:v>
                </c:pt>
                <c:pt idx="97153" formatCode="0.00E+00">
                  <c:v>5.2400000000000005E-4</c:v>
                </c:pt>
                <c:pt idx="97154" formatCode="0.00E+00">
                  <c:v>5.2400000000000005E-4</c:v>
                </c:pt>
                <c:pt idx="97155" formatCode="0.00E+00">
                  <c:v>5.2400000000000005E-4</c:v>
                </c:pt>
                <c:pt idx="97156" formatCode="0.00E+00">
                  <c:v>5.2400000000000005E-4</c:v>
                </c:pt>
                <c:pt idx="97157" formatCode="0.00E+00">
                  <c:v>5.2400000000000005E-4</c:v>
                </c:pt>
                <c:pt idx="97158" formatCode="0.00E+00">
                  <c:v>5.2400000000000005E-4</c:v>
                </c:pt>
                <c:pt idx="97159" formatCode="0.00E+00">
                  <c:v>5.2400000000000005E-4</c:v>
                </c:pt>
                <c:pt idx="97160" formatCode="0.00E+00">
                  <c:v>5.2400000000000005E-4</c:v>
                </c:pt>
                <c:pt idx="97161" formatCode="0.00E+00">
                  <c:v>5.2300000000000003E-4</c:v>
                </c:pt>
                <c:pt idx="97162" formatCode="0.00E+00">
                  <c:v>5.2400000000000005E-4</c:v>
                </c:pt>
                <c:pt idx="97163" formatCode="0.00E+00">
                  <c:v>5.2300000000000003E-4</c:v>
                </c:pt>
                <c:pt idx="97164" formatCode="0.00E+00">
                  <c:v>5.2300000000000003E-4</c:v>
                </c:pt>
                <c:pt idx="97165" formatCode="0.00E+00">
                  <c:v>5.2400000000000005E-4</c:v>
                </c:pt>
                <c:pt idx="97166" formatCode="0.00E+00">
                  <c:v>5.2400000000000005E-4</c:v>
                </c:pt>
                <c:pt idx="97167" formatCode="0.00E+00">
                  <c:v>5.2300000000000003E-4</c:v>
                </c:pt>
                <c:pt idx="97168" formatCode="0.00E+00">
                  <c:v>5.2300000000000003E-4</c:v>
                </c:pt>
                <c:pt idx="97169" formatCode="0.00E+00">
                  <c:v>5.2300000000000003E-4</c:v>
                </c:pt>
                <c:pt idx="97170" formatCode="0.00E+00">
                  <c:v>5.2300000000000003E-4</c:v>
                </c:pt>
                <c:pt idx="97171" formatCode="0.00E+00">
                  <c:v>5.2300000000000003E-4</c:v>
                </c:pt>
                <c:pt idx="97172" formatCode="0.00E+00">
                  <c:v>5.2300000000000003E-4</c:v>
                </c:pt>
                <c:pt idx="97173" formatCode="0.00E+00">
                  <c:v>5.2300000000000003E-4</c:v>
                </c:pt>
                <c:pt idx="97174" formatCode="0.00E+00">
                  <c:v>5.2300000000000003E-4</c:v>
                </c:pt>
                <c:pt idx="97175" formatCode="0.00E+00">
                  <c:v>5.2300000000000003E-4</c:v>
                </c:pt>
                <c:pt idx="97176" formatCode="0.00E+00">
                  <c:v>5.2300000000000003E-4</c:v>
                </c:pt>
                <c:pt idx="97177" formatCode="0.00E+00">
                  <c:v>5.2300000000000003E-4</c:v>
                </c:pt>
                <c:pt idx="97178" formatCode="0.00E+00">
                  <c:v>5.2300000000000003E-4</c:v>
                </c:pt>
                <c:pt idx="97179" formatCode="0.00E+00">
                  <c:v>5.2300000000000003E-4</c:v>
                </c:pt>
                <c:pt idx="97180" formatCode="0.00E+00">
                  <c:v>5.2300000000000003E-4</c:v>
                </c:pt>
                <c:pt idx="97181" formatCode="0.00E+00">
                  <c:v>5.2300000000000003E-4</c:v>
                </c:pt>
                <c:pt idx="97182" formatCode="0.00E+00">
                  <c:v>5.2300000000000003E-4</c:v>
                </c:pt>
                <c:pt idx="97183" formatCode="0.00E+00">
                  <c:v>5.2300000000000003E-4</c:v>
                </c:pt>
                <c:pt idx="97184" formatCode="0.00E+00">
                  <c:v>5.2300000000000003E-4</c:v>
                </c:pt>
                <c:pt idx="97185" formatCode="0.00E+00">
                  <c:v>5.2300000000000003E-4</c:v>
                </c:pt>
                <c:pt idx="97186" formatCode="0.00E+00">
                  <c:v>5.2300000000000003E-4</c:v>
                </c:pt>
                <c:pt idx="97187" formatCode="0.00E+00">
                  <c:v>5.2300000000000003E-4</c:v>
                </c:pt>
                <c:pt idx="97188" formatCode="0.00E+00">
                  <c:v>5.2300000000000003E-4</c:v>
                </c:pt>
                <c:pt idx="97189" formatCode="0.00E+00">
                  <c:v>5.2300000000000003E-4</c:v>
                </c:pt>
                <c:pt idx="97190" formatCode="0.00E+00">
                  <c:v>5.2300000000000003E-4</c:v>
                </c:pt>
                <c:pt idx="97191" formatCode="0.00E+00">
                  <c:v>5.2300000000000003E-4</c:v>
                </c:pt>
                <c:pt idx="97192" formatCode="0.00E+00">
                  <c:v>5.2300000000000003E-4</c:v>
                </c:pt>
                <c:pt idx="97193" formatCode="0.00E+00">
                  <c:v>5.2300000000000003E-4</c:v>
                </c:pt>
                <c:pt idx="97194" formatCode="0.00E+00">
                  <c:v>5.2300000000000003E-4</c:v>
                </c:pt>
                <c:pt idx="97195" formatCode="0.00E+00">
                  <c:v>5.2300000000000003E-4</c:v>
                </c:pt>
                <c:pt idx="97196" formatCode="0.00E+00">
                  <c:v>5.2300000000000003E-4</c:v>
                </c:pt>
                <c:pt idx="97197" formatCode="0.00E+00">
                  <c:v>5.2300000000000003E-4</c:v>
                </c:pt>
                <c:pt idx="97198" formatCode="0.00E+00">
                  <c:v>5.2300000000000003E-4</c:v>
                </c:pt>
                <c:pt idx="97199" formatCode="0.00E+00">
                  <c:v>5.2300000000000003E-4</c:v>
                </c:pt>
                <c:pt idx="97200" formatCode="0.00E+00">
                  <c:v>5.2300000000000003E-4</c:v>
                </c:pt>
                <c:pt idx="97201" formatCode="0.00E+00">
                  <c:v>5.2300000000000003E-4</c:v>
                </c:pt>
                <c:pt idx="97202" formatCode="0.00E+00">
                  <c:v>5.2300000000000003E-4</c:v>
                </c:pt>
                <c:pt idx="97203" formatCode="0.00E+00">
                  <c:v>5.2300000000000003E-4</c:v>
                </c:pt>
                <c:pt idx="97204" formatCode="0.00E+00">
                  <c:v>5.2300000000000003E-4</c:v>
                </c:pt>
                <c:pt idx="97205" formatCode="0.00E+00">
                  <c:v>5.2300000000000003E-4</c:v>
                </c:pt>
                <c:pt idx="97206" formatCode="0.00E+00">
                  <c:v>5.2300000000000003E-4</c:v>
                </c:pt>
                <c:pt idx="97207" formatCode="0.00E+00">
                  <c:v>5.22E-4</c:v>
                </c:pt>
                <c:pt idx="97208" formatCode="0.00E+00">
                  <c:v>5.22E-4</c:v>
                </c:pt>
                <c:pt idx="97209" formatCode="0.00E+00">
                  <c:v>5.22E-4</c:v>
                </c:pt>
                <c:pt idx="97210" formatCode="0.00E+00">
                  <c:v>5.2300000000000003E-4</c:v>
                </c:pt>
                <c:pt idx="97211" formatCode="0.00E+00">
                  <c:v>5.2300000000000003E-4</c:v>
                </c:pt>
                <c:pt idx="97212" formatCode="0.00E+00">
                  <c:v>5.22E-4</c:v>
                </c:pt>
                <c:pt idx="97213" formatCode="0.00E+00">
                  <c:v>5.22E-4</c:v>
                </c:pt>
                <c:pt idx="97214" formatCode="0.00E+00">
                  <c:v>5.22E-4</c:v>
                </c:pt>
                <c:pt idx="97215" formatCode="0.00E+00">
                  <c:v>5.22E-4</c:v>
                </c:pt>
                <c:pt idx="97216" formatCode="0.00E+00">
                  <c:v>5.22E-4</c:v>
                </c:pt>
                <c:pt idx="97217" formatCode="0.00E+00">
                  <c:v>5.22E-4</c:v>
                </c:pt>
                <c:pt idx="97218" formatCode="0.00E+00">
                  <c:v>5.22E-4</c:v>
                </c:pt>
                <c:pt idx="97219" formatCode="0.00E+00">
                  <c:v>5.22E-4</c:v>
                </c:pt>
                <c:pt idx="97220" formatCode="0.00E+00">
                  <c:v>5.22E-4</c:v>
                </c:pt>
                <c:pt idx="97221" formatCode="0.00E+00">
                  <c:v>5.22E-4</c:v>
                </c:pt>
                <c:pt idx="97222" formatCode="0.00E+00">
                  <c:v>5.22E-4</c:v>
                </c:pt>
                <c:pt idx="97223" formatCode="0.00E+00">
                  <c:v>5.22E-4</c:v>
                </c:pt>
                <c:pt idx="97224" formatCode="0.00E+00">
                  <c:v>5.22E-4</c:v>
                </c:pt>
                <c:pt idx="97225" formatCode="0.00E+00">
                  <c:v>5.22E-4</c:v>
                </c:pt>
                <c:pt idx="97226" formatCode="0.00E+00">
                  <c:v>5.22E-4</c:v>
                </c:pt>
                <c:pt idx="97227" formatCode="0.00E+00">
                  <c:v>5.22E-4</c:v>
                </c:pt>
                <c:pt idx="97228" formatCode="0.00E+00">
                  <c:v>5.22E-4</c:v>
                </c:pt>
                <c:pt idx="97229" formatCode="0.00E+00">
                  <c:v>5.22E-4</c:v>
                </c:pt>
                <c:pt idx="97230" formatCode="0.00E+00">
                  <c:v>5.22E-4</c:v>
                </c:pt>
                <c:pt idx="97231" formatCode="0.00E+00">
                  <c:v>5.22E-4</c:v>
                </c:pt>
                <c:pt idx="97232" formatCode="0.00E+00">
                  <c:v>5.22E-4</c:v>
                </c:pt>
                <c:pt idx="97233" formatCode="0.00E+00">
                  <c:v>5.22E-4</c:v>
                </c:pt>
                <c:pt idx="97234" formatCode="0.00E+00">
                  <c:v>5.22E-4</c:v>
                </c:pt>
                <c:pt idx="97235" formatCode="0.00E+00">
                  <c:v>5.22E-4</c:v>
                </c:pt>
                <c:pt idx="97236" formatCode="0.00E+00">
                  <c:v>5.22E-4</c:v>
                </c:pt>
                <c:pt idx="97237" formatCode="0.00E+00">
                  <c:v>5.22E-4</c:v>
                </c:pt>
                <c:pt idx="97238" formatCode="0.00E+00">
                  <c:v>5.22E-4</c:v>
                </c:pt>
                <c:pt idx="97239" formatCode="0.00E+00">
                  <c:v>5.22E-4</c:v>
                </c:pt>
                <c:pt idx="97240" formatCode="0.00E+00">
                  <c:v>5.22E-4</c:v>
                </c:pt>
                <c:pt idx="97241" formatCode="0.00E+00">
                  <c:v>5.22E-4</c:v>
                </c:pt>
                <c:pt idx="97242" formatCode="0.00E+00">
                  <c:v>5.22E-4</c:v>
                </c:pt>
                <c:pt idx="97243" formatCode="0.00E+00">
                  <c:v>5.22E-4</c:v>
                </c:pt>
                <c:pt idx="97244" formatCode="0.00E+00">
                  <c:v>5.22E-4</c:v>
                </c:pt>
                <c:pt idx="97245" formatCode="0.00E+00">
                  <c:v>5.22E-4</c:v>
                </c:pt>
                <c:pt idx="97246" formatCode="0.00E+00">
                  <c:v>5.22E-4</c:v>
                </c:pt>
                <c:pt idx="97247" formatCode="0.00E+00">
                  <c:v>5.22E-4</c:v>
                </c:pt>
                <c:pt idx="97248" formatCode="0.00E+00">
                  <c:v>5.22E-4</c:v>
                </c:pt>
                <c:pt idx="97249" formatCode="0.00E+00">
                  <c:v>5.22E-4</c:v>
                </c:pt>
                <c:pt idx="97250" formatCode="0.00E+00">
                  <c:v>5.22E-4</c:v>
                </c:pt>
                <c:pt idx="97251" formatCode="0.00E+00">
                  <c:v>5.22E-4</c:v>
                </c:pt>
                <c:pt idx="97252" formatCode="0.00E+00">
                  <c:v>5.2099999999999998E-4</c:v>
                </c:pt>
                <c:pt idx="97253" formatCode="0.00E+00">
                  <c:v>5.22E-4</c:v>
                </c:pt>
                <c:pt idx="97254" formatCode="0.00E+00">
                  <c:v>5.22E-4</c:v>
                </c:pt>
                <c:pt idx="97255" formatCode="0.00E+00">
                  <c:v>5.22E-4</c:v>
                </c:pt>
                <c:pt idx="97256" formatCode="0.00E+00">
                  <c:v>5.22E-4</c:v>
                </c:pt>
                <c:pt idx="97257" formatCode="0.00E+00">
                  <c:v>5.22E-4</c:v>
                </c:pt>
                <c:pt idx="97258" formatCode="0.00E+00">
                  <c:v>5.2099999999999998E-4</c:v>
                </c:pt>
                <c:pt idx="97259" formatCode="0.00E+00">
                  <c:v>5.22E-4</c:v>
                </c:pt>
                <c:pt idx="97260" formatCode="0.00E+00">
                  <c:v>5.2099999999999998E-4</c:v>
                </c:pt>
                <c:pt idx="97261" formatCode="0.00E+00">
                  <c:v>5.2099999999999998E-4</c:v>
                </c:pt>
                <c:pt idx="97262" formatCode="0.00E+00">
                  <c:v>5.2099999999999998E-4</c:v>
                </c:pt>
                <c:pt idx="97263" formatCode="0.00E+00">
                  <c:v>5.2099999999999998E-4</c:v>
                </c:pt>
                <c:pt idx="97264" formatCode="0.00E+00">
                  <c:v>5.2099999999999998E-4</c:v>
                </c:pt>
                <c:pt idx="97265" formatCode="0.00E+00">
                  <c:v>5.2099999999999998E-4</c:v>
                </c:pt>
                <c:pt idx="97266" formatCode="0.00E+00">
                  <c:v>5.2099999999999998E-4</c:v>
                </c:pt>
                <c:pt idx="97267" formatCode="0.00E+00">
                  <c:v>5.2099999999999998E-4</c:v>
                </c:pt>
                <c:pt idx="97268" formatCode="0.00E+00">
                  <c:v>5.2099999999999998E-4</c:v>
                </c:pt>
                <c:pt idx="97269" formatCode="0.00E+00">
                  <c:v>5.2099999999999998E-4</c:v>
                </c:pt>
                <c:pt idx="97270" formatCode="0.00E+00">
                  <c:v>5.2099999999999998E-4</c:v>
                </c:pt>
                <c:pt idx="97271" formatCode="0.00E+00">
                  <c:v>5.2099999999999998E-4</c:v>
                </c:pt>
                <c:pt idx="97272" formatCode="0.00E+00">
                  <c:v>5.2099999999999998E-4</c:v>
                </c:pt>
                <c:pt idx="97273" formatCode="0.00E+00">
                  <c:v>5.2099999999999998E-4</c:v>
                </c:pt>
                <c:pt idx="97274" formatCode="0.00E+00">
                  <c:v>5.2099999999999998E-4</c:v>
                </c:pt>
                <c:pt idx="97275" formatCode="0.00E+00">
                  <c:v>5.2099999999999998E-4</c:v>
                </c:pt>
                <c:pt idx="97276" formatCode="0.00E+00">
                  <c:v>5.2099999999999998E-4</c:v>
                </c:pt>
                <c:pt idx="97277" formatCode="0.00E+00">
                  <c:v>5.2099999999999998E-4</c:v>
                </c:pt>
                <c:pt idx="97278" formatCode="0.00E+00">
                  <c:v>5.2099999999999998E-4</c:v>
                </c:pt>
                <c:pt idx="97279" formatCode="0.00E+00">
                  <c:v>5.2099999999999998E-4</c:v>
                </c:pt>
                <c:pt idx="97280" formatCode="0.00E+00">
                  <c:v>5.2099999999999998E-4</c:v>
                </c:pt>
                <c:pt idx="97281" formatCode="0.00E+00">
                  <c:v>5.2099999999999998E-4</c:v>
                </c:pt>
                <c:pt idx="97282" formatCode="0.00E+00">
                  <c:v>5.2099999999999998E-4</c:v>
                </c:pt>
                <c:pt idx="97283" formatCode="0.00E+00">
                  <c:v>5.2099999999999998E-4</c:v>
                </c:pt>
                <c:pt idx="97284" formatCode="0.00E+00">
                  <c:v>5.2099999999999998E-4</c:v>
                </c:pt>
                <c:pt idx="97285" formatCode="0.00E+00">
                  <c:v>5.2099999999999998E-4</c:v>
                </c:pt>
                <c:pt idx="97286" formatCode="0.00E+00">
                  <c:v>5.2099999999999998E-4</c:v>
                </c:pt>
                <c:pt idx="97287" formatCode="0.00E+00">
                  <c:v>5.2099999999999998E-4</c:v>
                </c:pt>
                <c:pt idx="97288" formatCode="0.00E+00">
                  <c:v>5.2099999999999998E-4</c:v>
                </c:pt>
                <c:pt idx="97289" formatCode="0.00E+00">
                  <c:v>5.2099999999999998E-4</c:v>
                </c:pt>
                <c:pt idx="97290" formatCode="0.00E+00">
                  <c:v>5.2099999999999998E-4</c:v>
                </c:pt>
                <c:pt idx="97291" formatCode="0.00E+00">
                  <c:v>5.2099999999999998E-4</c:v>
                </c:pt>
                <c:pt idx="97292" formatCode="0.00E+00">
                  <c:v>5.2099999999999998E-4</c:v>
                </c:pt>
                <c:pt idx="97293" formatCode="0.00E+00">
                  <c:v>5.2099999999999998E-4</c:v>
                </c:pt>
                <c:pt idx="97294" formatCode="0.00E+00">
                  <c:v>5.2099999999999998E-4</c:v>
                </c:pt>
                <c:pt idx="97295" formatCode="0.00E+00">
                  <c:v>5.2099999999999998E-4</c:v>
                </c:pt>
                <c:pt idx="97296" formatCode="0.00E+00">
                  <c:v>5.2099999999999998E-4</c:v>
                </c:pt>
                <c:pt idx="97297" formatCode="0.00E+00">
                  <c:v>5.2099999999999998E-4</c:v>
                </c:pt>
                <c:pt idx="97298" formatCode="0.00E+00">
                  <c:v>5.2099999999999998E-4</c:v>
                </c:pt>
                <c:pt idx="97299" formatCode="0.00E+00">
                  <c:v>5.2099999999999998E-4</c:v>
                </c:pt>
                <c:pt idx="97300" formatCode="0.00E+00">
                  <c:v>5.2099999999999998E-4</c:v>
                </c:pt>
                <c:pt idx="97301" formatCode="0.00E+00">
                  <c:v>5.2099999999999998E-4</c:v>
                </c:pt>
                <c:pt idx="97302" formatCode="0.00E+00">
                  <c:v>5.2099999999999998E-4</c:v>
                </c:pt>
                <c:pt idx="97303" formatCode="0.00E+00">
                  <c:v>5.2099999999999998E-4</c:v>
                </c:pt>
                <c:pt idx="97304" formatCode="0.00E+00">
                  <c:v>5.2099999999999998E-4</c:v>
                </c:pt>
                <c:pt idx="97305" formatCode="0.00E+00">
                  <c:v>5.2099999999999998E-4</c:v>
                </c:pt>
                <c:pt idx="97306" formatCode="0.00E+00">
                  <c:v>5.2099999999999998E-4</c:v>
                </c:pt>
                <c:pt idx="97307" formatCode="0.00E+00">
                  <c:v>5.1999999999999995E-4</c:v>
                </c:pt>
                <c:pt idx="97308" formatCode="0.00E+00">
                  <c:v>5.1999999999999995E-4</c:v>
                </c:pt>
                <c:pt idx="97309" formatCode="0.00E+00">
                  <c:v>5.2099999999999998E-4</c:v>
                </c:pt>
                <c:pt idx="97310" formatCode="0.00E+00">
                  <c:v>5.2099999999999998E-4</c:v>
                </c:pt>
                <c:pt idx="97311" formatCode="0.00E+00">
                  <c:v>5.1999999999999995E-4</c:v>
                </c:pt>
                <c:pt idx="97312" formatCode="0.00E+00">
                  <c:v>5.1999999999999995E-4</c:v>
                </c:pt>
                <c:pt idx="97313" formatCode="0.00E+00">
                  <c:v>5.1999999999999995E-4</c:v>
                </c:pt>
                <c:pt idx="97314" formatCode="0.00E+00">
                  <c:v>5.1999999999999995E-4</c:v>
                </c:pt>
                <c:pt idx="97315" formatCode="0.00E+00">
                  <c:v>5.1999999999999995E-4</c:v>
                </c:pt>
                <c:pt idx="97316" formatCode="0.00E+00">
                  <c:v>5.1999999999999995E-4</c:v>
                </c:pt>
                <c:pt idx="97317" formatCode="0.00E+00">
                  <c:v>5.1999999999999995E-4</c:v>
                </c:pt>
                <c:pt idx="97318" formatCode="0.00E+00">
                  <c:v>5.1999999999999995E-4</c:v>
                </c:pt>
                <c:pt idx="97319" formatCode="0.00E+00">
                  <c:v>5.1999999999999995E-4</c:v>
                </c:pt>
                <c:pt idx="97320" formatCode="0.00E+00">
                  <c:v>5.1999999999999995E-4</c:v>
                </c:pt>
                <c:pt idx="97321" formatCode="0.00E+00">
                  <c:v>5.1999999999999995E-4</c:v>
                </c:pt>
                <c:pt idx="97322" formatCode="0.00E+00">
                  <c:v>5.1999999999999995E-4</c:v>
                </c:pt>
                <c:pt idx="97323" formatCode="0.00E+00">
                  <c:v>5.1999999999999995E-4</c:v>
                </c:pt>
                <c:pt idx="97324" formatCode="0.00E+00">
                  <c:v>5.1999999999999995E-4</c:v>
                </c:pt>
                <c:pt idx="97325" formatCode="0.00E+00">
                  <c:v>5.1999999999999995E-4</c:v>
                </c:pt>
                <c:pt idx="97326" formatCode="0.00E+00">
                  <c:v>5.1999999999999995E-4</c:v>
                </c:pt>
                <c:pt idx="97327" formatCode="0.00E+00">
                  <c:v>5.1999999999999995E-4</c:v>
                </c:pt>
                <c:pt idx="97328" formatCode="0.00E+00">
                  <c:v>5.1999999999999995E-4</c:v>
                </c:pt>
                <c:pt idx="97329" formatCode="0.00E+00">
                  <c:v>5.1999999999999995E-4</c:v>
                </c:pt>
                <c:pt idx="97330" formatCode="0.00E+00">
                  <c:v>5.1999999999999995E-4</c:v>
                </c:pt>
                <c:pt idx="97331" formatCode="0.00E+00">
                  <c:v>5.1999999999999995E-4</c:v>
                </c:pt>
                <c:pt idx="97332" formatCode="0.00E+00">
                  <c:v>5.1999999999999995E-4</c:v>
                </c:pt>
                <c:pt idx="97333" formatCode="0.00E+00">
                  <c:v>5.1999999999999995E-4</c:v>
                </c:pt>
                <c:pt idx="97334" formatCode="0.00E+00">
                  <c:v>5.1999999999999995E-4</c:v>
                </c:pt>
                <c:pt idx="97335" formatCode="0.00E+00">
                  <c:v>5.1999999999999995E-4</c:v>
                </c:pt>
                <c:pt idx="97336" formatCode="0.00E+00">
                  <c:v>5.1999999999999995E-4</c:v>
                </c:pt>
                <c:pt idx="97337" formatCode="0.00E+00">
                  <c:v>5.1999999999999995E-4</c:v>
                </c:pt>
                <c:pt idx="97338" formatCode="0.00E+00">
                  <c:v>5.1999999999999995E-4</c:v>
                </c:pt>
                <c:pt idx="97339" formatCode="0.00E+00">
                  <c:v>5.1999999999999995E-4</c:v>
                </c:pt>
                <c:pt idx="97340" formatCode="0.00E+00">
                  <c:v>5.1999999999999995E-4</c:v>
                </c:pt>
                <c:pt idx="97341" formatCode="0.00E+00">
                  <c:v>5.1999999999999995E-4</c:v>
                </c:pt>
                <c:pt idx="97342" formatCode="0.00E+00">
                  <c:v>5.1999999999999995E-4</c:v>
                </c:pt>
                <c:pt idx="97343" formatCode="0.00E+00">
                  <c:v>5.1999999999999995E-4</c:v>
                </c:pt>
                <c:pt idx="97344" formatCode="0.00E+00">
                  <c:v>5.1999999999999995E-4</c:v>
                </c:pt>
                <c:pt idx="97345" formatCode="0.00E+00">
                  <c:v>5.1999999999999995E-4</c:v>
                </c:pt>
                <c:pt idx="97346" formatCode="0.00E+00">
                  <c:v>5.1999999999999995E-4</c:v>
                </c:pt>
                <c:pt idx="97347" formatCode="0.00E+00">
                  <c:v>5.1999999999999995E-4</c:v>
                </c:pt>
                <c:pt idx="97348" formatCode="0.00E+00">
                  <c:v>5.1999999999999995E-4</c:v>
                </c:pt>
                <c:pt idx="97349" formatCode="0.00E+00">
                  <c:v>5.1999999999999995E-4</c:v>
                </c:pt>
                <c:pt idx="97350" formatCode="0.00E+00">
                  <c:v>5.1999999999999995E-4</c:v>
                </c:pt>
                <c:pt idx="97351" formatCode="0.00E+00">
                  <c:v>5.1999999999999995E-4</c:v>
                </c:pt>
                <c:pt idx="97352" formatCode="0.00E+00">
                  <c:v>5.1999999999999995E-4</c:v>
                </c:pt>
                <c:pt idx="97353" formatCode="0.00E+00">
                  <c:v>5.1999999999999995E-4</c:v>
                </c:pt>
                <c:pt idx="97354" formatCode="0.00E+00">
                  <c:v>5.1999999999999995E-4</c:v>
                </c:pt>
                <c:pt idx="97355" formatCode="0.00E+00">
                  <c:v>5.1999999999999995E-4</c:v>
                </c:pt>
                <c:pt idx="97356" formatCode="0.00E+00">
                  <c:v>5.1999999999999995E-4</c:v>
                </c:pt>
                <c:pt idx="97357" formatCode="0.00E+00">
                  <c:v>5.1999999999999995E-4</c:v>
                </c:pt>
                <c:pt idx="97358" formatCode="0.00E+00">
                  <c:v>5.1900000000000004E-4</c:v>
                </c:pt>
                <c:pt idx="97359" formatCode="0.00E+00">
                  <c:v>5.1900000000000004E-4</c:v>
                </c:pt>
                <c:pt idx="97360" formatCode="0.00E+00">
                  <c:v>5.1900000000000004E-4</c:v>
                </c:pt>
                <c:pt idx="97361" formatCode="0.00E+00">
                  <c:v>5.1900000000000004E-4</c:v>
                </c:pt>
                <c:pt idx="97362" formatCode="0.00E+00">
                  <c:v>5.1900000000000004E-4</c:v>
                </c:pt>
                <c:pt idx="97363" formatCode="0.00E+00">
                  <c:v>5.1900000000000004E-4</c:v>
                </c:pt>
                <c:pt idx="97364" formatCode="0.00E+00">
                  <c:v>5.1900000000000004E-4</c:v>
                </c:pt>
                <c:pt idx="97365" formatCode="0.00E+00">
                  <c:v>5.1900000000000004E-4</c:v>
                </c:pt>
                <c:pt idx="97366" formatCode="0.00E+00">
                  <c:v>5.1900000000000004E-4</c:v>
                </c:pt>
                <c:pt idx="97367" formatCode="0.00E+00">
                  <c:v>5.1900000000000004E-4</c:v>
                </c:pt>
                <c:pt idx="97368" formatCode="0.00E+00">
                  <c:v>5.1900000000000004E-4</c:v>
                </c:pt>
                <c:pt idx="97369" formatCode="0.00E+00">
                  <c:v>5.1900000000000004E-4</c:v>
                </c:pt>
                <c:pt idx="97370" formatCode="0.00E+00">
                  <c:v>5.1900000000000004E-4</c:v>
                </c:pt>
                <c:pt idx="97371" formatCode="0.00E+00">
                  <c:v>5.1999999999999995E-4</c:v>
                </c:pt>
                <c:pt idx="97372" formatCode="0.00E+00">
                  <c:v>5.1900000000000004E-4</c:v>
                </c:pt>
                <c:pt idx="97373" formatCode="0.00E+00">
                  <c:v>5.1900000000000004E-4</c:v>
                </c:pt>
                <c:pt idx="97374" formatCode="0.00E+00">
                  <c:v>5.1900000000000004E-4</c:v>
                </c:pt>
                <c:pt idx="97375" formatCode="0.00E+00">
                  <c:v>5.1900000000000004E-4</c:v>
                </c:pt>
                <c:pt idx="97376" formatCode="0.00E+00">
                  <c:v>5.1900000000000004E-4</c:v>
                </c:pt>
                <c:pt idx="97377" formatCode="0.00E+00">
                  <c:v>5.1900000000000004E-4</c:v>
                </c:pt>
                <c:pt idx="97378" formatCode="0.00E+00">
                  <c:v>5.1900000000000004E-4</c:v>
                </c:pt>
                <c:pt idx="97379" formatCode="0.00E+00">
                  <c:v>5.1900000000000004E-4</c:v>
                </c:pt>
                <c:pt idx="97380" formatCode="0.00E+00">
                  <c:v>5.1900000000000004E-4</c:v>
                </c:pt>
                <c:pt idx="97381" formatCode="0.00E+00">
                  <c:v>5.1900000000000004E-4</c:v>
                </c:pt>
                <c:pt idx="97382" formatCode="0.00E+00">
                  <c:v>5.1900000000000004E-4</c:v>
                </c:pt>
                <c:pt idx="97383" formatCode="0.00E+00">
                  <c:v>5.1900000000000004E-4</c:v>
                </c:pt>
                <c:pt idx="97384" formatCode="0.00E+00">
                  <c:v>5.1900000000000004E-4</c:v>
                </c:pt>
                <c:pt idx="97385" formatCode="0.00E+00">
                  <c:v>5.1900000000000004E-4</c:v>
                </c:pt>
                <c:pt idx="97386" formatCode="0.00E+00">
                  <c:v>5.1900000000000004E-4</c:v>
                </c:pt>
                <c:pt idx="97387" formatCode="0.00E+00">
                  <c:v>5.1900000000000004E-4</c:v>
                </c:pt>
                <c:pt idx="97388" formatCode="0.00E+00">
                  <c:v>5.1900000000000004E-4</c:v>
                </c:pt>
                <c:pt idx="97389" formatCode="0.00E+00">
                  <c:v>5.1900000000000004E-4</c:v>
                </c:pt>
                <c:pt idx="97390" formatCode="0.00E+00">
                  <c:v>5.1900000000000004E-4</c:v>
                </c:pt>
                <c:pt idx="97391" formatCode="0.00E+00">
                  <c:v>5.1900000000000004E-4</c:v>
                </c:pt>
                <c:pt idx="97392" formatCode="0.00E+00">
                  <c:v>5.1900000000000004E-4</c:v>
                </c:pt>
                <c:pt idx="97393" formatCode="0.00E+00">
                  <c:v>5.1900000000000004E-4</c:v>
                </c:pt>
                <c:pt idx="97394" formatCode="0.00E+00">
                  <c:v>5.1900000000000004E-4</c:v>
                </c:pt>
                <c:pt idx="97395" formatCode="0.00E+00">
                  <c:v>5.1900000000000004E-4</c:v>
                </c:pt>
                <c:pt idx="97396" formatCode="0.00E+00">
                  <c:v>5.1900000000000004E-4</c:v>
                </c:pt>
                <c:pt idx="97397" formatCode="0.00E+00">
                  <c:v>5.1900000000000004E-4</c:v>
                </c:pt>
                <c:pt idx="97398" formatCode="0.00E+00">
                  <c:v>5.1900000000000004E-4</c:v>
                </c:pt>
                <c:pt idx="97399" formatCode="0.00E+00">
                  <c:v>5.1900000000000004E-4</c:v>
                </c:pt>
                <c:pt idx="97400" formatCode="0.00E+00">
                  <c:v>5.1900000000000004E-4</c:v>
                </c:pt>
                <c:pt idx="97401" formatCode="0.00E+00">
                  <c:v>5.1900000000000004E-4</c:v>
                </c:pt>
                <c:pt idx="97402" formatCode="0.00E+00">
                  <c:v>5.1900000000000004E-4</c:v>
                </c:pt>
                <c:pt idx="97403" formatCode="0.00E+00">
                  <c:v>5.1900000000000004E-4</c:v>
                </c:pt>
                <c:pt idx="97404" formatCode="0.00E+00">
                  <c:v>5.1900000000000004E-4</c:v>
                </c:pt>
                <c:pt idx="97405" formatCode="0.00E+00">
                  <c:v>5.1900000000000004E-4</c:v>
                </c:pt>
                <c:pt idx="97406" formatCode="0.00E+00">
                  <c:v>5.1900000000000004E-4</c:v>
                </c:pt>
                <c:pt idx="97407" formatCode="0.00E+00">
                  <c:v>5.1900000000000004E-4</c:v>
                </c:pt>
                <c:pt idx="97408" formatCode="0.00E+00">
                  <c:v>5.1800000000000001E-4</c:v>
                </c:pt>
                <c:pt idx="97409" formatCode="0.00E+00">
                  <c:v>5.1800000000000001E-4</c:v>
                </c:pt>
                <c:pt idx="97410" formatCode="0.00E+00">
                  <c:v>5.1900000000000004E-4</c:v>
                </c:pt>
                <c:pt idx="97411" formatCode="0.00E+00">
                  <c:v>5.1900000000000004E-4</c:v>
                </c:pt>
                <c:pt idx="97412" formatCode="0.00E+00">
                  <c:v>5.1900000000000004E-4</c:v>
                </c:pt>
                <c:pt idx="97413" formatCode="0.00E+00">
                  <c:v>5.1900000000000004E-4</c:v>
                </c:pt>
                <c:pt idx="97414" formatCode="0.00E+00">
                  <c:v>5.1800000000000001E-4</c:v>
                </c:pt>
                <c:pt idx="97415" formatCode="0.00E+00">
                  <c:v>5.1800000000000001E-4</c:v>
                </c:pt>
                <c:pt idx="97416" formatCode="0.00E+00">
                  <c:v>5.1900000000000004E-4</c:v>
                </c:pt>
                <c:pt idx="97417" formatCode="0.00E+00">
                  <c:v>5.1900000000000004E-4</c:v>
                </c:pt>
                <c:pt idx="97418" formatCode="0.00E+00">
                  <c:v>5.1800000000000001E-4</c:v>
                </c:pt>
                <c:pt idx="97419" formatCode="0.00E+00">
                  <c:v>5.1800000000000001E-4</c:v>
                </c:pt>
                <c:pt idx="97420" formatCode="0.00E+00">
                  <c:v>5.1800000000000001E-4</c:v>
                </c:pt>
                <c:pt idx="97421" formatCode="0.00E+00">
                  <c:v>5.1800000000000001E-4</c:v>
                </c:pt>
                <c:pt idx="97422" formatCode="0.00E+00">
                  <c:v>5.1800000000000001E-4</c:v>
                </c:pt>
                <c:pt idx="97423" formatCode="0.00E+00">
                  <c:v>5.1800000000000001E-4</c:v>
                </c:pt>
                <c:pt idx="97424" formatCode="0.00E+00">
                  <c:v>5.1800000000000001E-4</c:v>
                </c:pt>
                <c:pt idx="97425" formatCode="0.00E+00">
                  <c:v>5.1800000000000001E-4</c:v>
                </c:pt>
                <c:pt idx="97426" formatCode="0.00E+00">
                  <c:v>5.1800000000000001E-4</c:v>
                </c:pt>
                <c:pt idx="97427" formatCode="0.00E+00">
                  <c:v>5.1800000000000001E-4</c:v>
                </c:pt>
                <c:pt idx="97428" formatCode="0.00E+00">
                  <c:v>5.1800000000000001E-4</c:v>
                </c:pt>
                <c:pt idx="97429" formatCode="0.00E+00">
                  <c:v>5.1800000000000001E-4</c:v>
                </c:pt>
                <c:pt idx="97430" formatCode="0.00E+00">
                  <c:v>5.1800000000000001E-4</c:v>
                </c:pt>
                <c:pt idx="97431" formatCode="0.00E+00">
                  <c:v>5.1800000000000001E-4</c:v>
                </c:pt>
                <c:pt idx="97432" formatCode="0.00E+00">
                  <c:v>5.1800000000000001E-4</c:v>
                </c:pt>
                <c:pt idx="97433" formatCode="0.00E+00">
                  <c:v>5.1800000000000001E-4</c:v>
                </c:pt>
                <c:pt idx="97434" formatCode="0.00E+00">
                  <c:v>5.1800000000000001E-4</c:v>
                </c:pt>
                <c:pt idx="97435" formatCode="0.00E+00">
                  <c:v>5.1800000000000001E-4</c:v>
                </c:pt>
                <c:pt idx="97436" formatCode="0.00E+00">
                  <c:v>5.1800000000000001E-4</c:v>
                </c:pt>
                <c:pt idx="97437" formatCode="0.00E+00">
                  <c:v>5.1800000000000001E-4</c:v>
                </c:pt>
                <c:pt idx="97438" formatCode="0.00E+00">
                  <c:v>5.1800000000000001E-4</c:v>
                </c:pt>
                <c:pt idx="97439" formatCode="0.00E+00">
                  <c:v>5.1800000000000001E-4</c:v>
                </c:pt>
                <c:pt idx="97440" formatCode="0.00E+00">
                  <c:v>5.1800000000000001E-4</c:v>
                </c:pt>
                <c:pt idx="97441" formatCode="0.00E+00">
                  <c:v>5.1800000000000001E-4</c:v>
                </c:pt>
                <c:pt idx="97442" formatCode="0.00E+00">
                  <c:v>5.1800000000000001E-4</c:v>
                </c:pt>
                <c:pt idx="97443" formatCode="0.00E+00">
                  <c:v>5.1800000000000001E-4</c:v>
                </c:pt>
                <c:pt idx="97444" formatCode="0.00E+00">
                  <c:v>5.1800000000000001E-4</c:v>
                </c:pt>
                <c:pt idx="97445" formatCode="0.00E+00">
                  <c:v>5.1800000000000001E-4</c:v>
                </c:pt>
                <c:pt idx="97446" formatCode="0.00E+00">
                  <c:v>5.1800000000000001E-4</c:v>
                </c:pt>
                <c:pt idx="97447" formatCode="0.00E+00">
                  <c:v>5.1800000000000001E-4</c:v>
                </c:pt>
                <c:pt idx="97448" formatCode="0.00E+00">
                  <c:v>5.1800000000000001E-4</c:v>
                </c:pt>
                <c:pt idx="97449" formatCode="0.00E+00">
                  <c:v>5.1800000000000001E-4</c:v>
                </c:pt>
                <c:pt idx="97450" formatCode="0.00E+00">
                  <c:v>5.1800000000000001E-4</c:v>
                </c:pt>
                <c:pt idx="97451" formatCode="0.00E+00">
                  <c:v>5.1800000000000001E-4</c:v>
                </c:pt>
                <c:pt idx="97452" formatCode="0.00E+00">
                  <c:v>5.1800000000000001E-4</c:v>
                </c:pt>
                <c:pt idx="97453" formatCode="0.00E+00">
                  <c:v>5.1800000000000001E-4</c:v>
                </c:pt>
                <c:pt idx="97454" formatCode="0.00E+00">
                  <c:v>5.1800000000000001E-4</c:v>
                </c:pt>
                <c:pt idx="97455" formatCode="0.00E+00">
                  <c:v>5.1800000000000001E-4</c:v>
                </c:pt>
                <c:pt idx="97456" formatCode="0.00E+00">
                  <c:v>5.1800000000000001E-4</c:v>
                </c:pt>
                <c:pt idx="97457" formatCode="0.00E+00">
                  <c:v>5.1800000000000001E-4</c:v>
                </c:pt>
                <c:pt idx="97458" formatCode="0.00E+00">
                  <c:v>5.1800000000000001E-4</c:v>
                </c:pt>
                <c:pt idx="97459" formatCode="0.00E+00">
                  <c:v>5.1800000000000001E-4</c:v>
                </c:pt>
                <c:pt idx="97460" formatCode="0.00E+00">
                  <c:v>5.1800000000000001E-4</c:v>
                </c:pt>
                <c:pt idx="97461" formatCode="0.00E+00">
                  <c:v>5.1800000000000001E-4</c:v>
                </c:pt>
                <c:pt idx="97462" formatCode="0.00E+00">
                  <c:v>5.1800000000000001E-4</c:v>
                </c:pt>
                <c:pt idx="97463" formatCode="0.00E+00">
                  <c:v>5.1800000000000001E-4</c:v>
                </c:pt>
                <c:pt idx="97464" formatCode="0.00E+00">
                  <c:v>5.1699999999999999E-4</c:v>
                </c:pt>
                <c:pt idx="97465" formatCode="0.00E+00">
                  <c:v>5.1800000000000001E-4</c:v>
                </c:pt>
                <c:pt idx="97466" formatCode="0.00E+00">
                  <c:v>5.1800000000000001E-4</c:v>
                </c:pt>
                <c:pt idx="97467" formatCode="0.00E+00">
                  <c:v>5.1699999999999999E-4</c:v>
                </c:pt>
                <c:pt idx="97468" formatCode="0.00E+00">
                  <c:v>5.1800000000000001E-4</c:v>
                </c:pt>
                <c:pt idx="97469" formatCode="0.00E+00">
                  <c:v>5.1699999999999999E-4</c:v>
                </c:pt>
                <c:pt idx="97470" formatCode="0.00E+00">
                  <c:v>5.1699999999999999E-4</c:v>
                </c:pt>
                <c:pt idx="97471" formatCode="0.00E+00">
                  <c:v>5.1800000000000001E-4</c:v>
                </c:pt>
                <c:pt idx="97472" formatCode="0.00E+00">
                  <c:v>5.1699999999999999E-4</c:v>
                </c:pt>
                <c:pt idx="97473" formatCode="0.00E+00">
                  <c:v>5.1699999999999999E-4</c:v>
                </c:pt>
                <c:pt idx="97474" formatCode="0.00E+00">
                  <c:v>5.1800000000000001E-4</c:v>
                </c:pt>
                <c:pt idx="97475" formatCode="0.00E+00">
                  <c:v>5.1699999999999999E-4</c:v>
                </c:pt>
                <c:pt idx="97476" formatCode="0.00E+00">
                  <c:v>5.1800000000000001E-4</c:v>
                </c:pt>
                <c:pt idx="97477" formatCode="0.00E+00">
                  <c:v>5.1699999999999999E-4</c:v>
                </c:pt>
                <c:pt idx="97478" formatCode="0.00E+00">
                  <c:v>5.1699999999999999E-4</c:v>
                </c:pt>
                <c:pt idx="97479" formatCode="0.00E+00">
                  <c:v>5.1800000000000001E-4</c:v>
                </c:pt>
                <c:pt idx="97480" formatCode="0.00E+00">
                  <c:v>5.1699999999999999E-4</c:v>
                </c:pt>
                <c:pt idx="97481" formatCode="0.00E+00">
                  <c:v>5.1699999999999999E-4</c:v>
                </c:pt>
                <c:pt idx="97482" formatCode="0.00E+00">
                  <c:v>5.1699999999999999E-4</c:v>
                </c:pt>
                <c:pt idx="97483" formatCode="0.00E+00">
                  <c:v>5.1699999999999999E-4</c:v>
                </c:pt>
                <c:pt idx="97484" formatCode="0.00E+00">
                  <c:v>5.1699999999999999E-4</c:v>
                </c:pt>
                <c:pt idx="97485" formatCode="0.00E+00">
                  <c:v>5.1699999999999999E-4</c:v>
                </c:pt>
                <c:pt idx="97486" formatCode="0.00E+00">
                  <c:v>5.1699999999999999E-4</c:v>
                </c:pt>
                <c:pt idx="97487" formatCode="0.00E+00">
                  <c:v>5.1699999999999999E-4</c:v>
                </c:pt>
                <c:pt idx="97488" formatCode="0.00E+00">
                  <c:v>5.1699999999999999E-4</c:v>
                </c:pt>
                <c:pt idx="97489" formatCode="0.00E+00">
                  <c:v>5.1699999999999999E-4</c:v>
                </c:pt>
                <c:pt idx="97490" formatCode="0.00E+00">
                  <c:v>5.1699999999999999E-4</c:v>
                </c:pt>
                <c:pt idx="97491" formatCode="0.00E+00">
                  <c:v>5.1699999999999999E-4</c:v>
                </c:pt>
                <c:pt idx="97492" formatCode="0.00E+00">
                  <c:v>5.1699999999999999E-4</c:v>
                </c:pt>
                <c:pt idx="97493" formatCode="0.00E+00">
                  <c:v>5.1699999999999999E-4</c:v>
                </c:pt>
                <c:pt idx="97494" formatCode="0.00E+00">
                  <c:v>5.1699999999999999E-4</c:v>
                </c:pt>
                <c:pt idx="97495" formatCode="0.00E+00">
                  <c:v>5.1699999999999999E-4</c:v>
                </c:pt>
                <c:pt idx="97496" formatCode="0.00E+00">
                  <c:v>5.1699999999999999E-4</c:v>
                </c:pt>
                <c:pt idx="97497" formatCode="0.00E+00">
                  <c:v>5.1699999999999999E-4</c:v>
                </c:pt>
                <c:pt idx="97498" formatCode="0.00E+00">
                  <c:v>5.1699999999999999E-4</c:v>
                </c:pt>
                <c:pt idx="97499" formatCode="0.00E+00">
                  <c:v>5.1699999999999999E-4</c:v>
                </c:pt>
                <c:pt idx="97500" formatCode="0.00E+00">
                  <c:v>5.1699999999999999E-4</c:v>
                </c:pt>
                <c:pt idx="97501" formatCode="0.00E+00">
                  <c:v>5.1699999999999999E-4</c:v>
                </c:pt>
                <c:pt idx="97502" formatCode="0.00E+00">
                  <c:v>5.1699999999999999E-4</c:v>
                </c:pt>
                <c:pt idx="97503" formatCode="0.00E+00">
                  <c:v>5.1699999999999999E-4</c:v>
                </c:pt>
                <c:pt idx="97504" formatCode="0.00E+00">
                  <c:v>5.1699999999999999E-4</c:v>
                </c:pt>
                <c:pt idx="97505" formatCode="0.00E+00">
                  <c:v>5.1699999999999999E-4</c:v>
                </c:pt>
                <c:pt idx="97506" formatCode="0.00E+00">
                  <c:v>5.1699999999999999E-4</c:v>
                </c:pt>
                <c:pt idx="97507" formatCode="0.00E+00">
                  <c:v>5.1699999999999999E-4</c:v>
                </c:pt>
                <c:pt idx="97508" formatCode="0.00E+00">
                  <c:v>5.1699999999999999E-4</c:v>
                </c:pt>
                <c:pt idx="97509" formatCode="0.00E+00">
                  <c:v>5.1699999999999999E-4</c:v>
                </c:pt>
                <c:pt idx="97510" formatCode="0.00E+00">
                  <c:v>5.1699999999999999E-4</c:v>
                </c:pt>
                <c:pt idx="97511" formatCode="0.00E+00">
                  <c:v>5.1699999999999999E-4</c:v>
                </c:pt>
                <c:pt idx="97512" formatCode="0.00E+00">
                  <c:v>5.1699999999999999E-4</c:v>
                </c:pt>
                <c:pt idx="97513" formatCode="0.00E+00">
                  <c:v>5.1699999999999999E-4</c:v>
                </c:pt>
                <c:pt idx="97514" formatCode="0.00E+00">
                  <c:v>5.1699999999999999E-4</c:v>
                </c:pt>
                <c:pt idx="97515" formatCode="0.00E+00">
                  <c:v>5.1599999999999997E-4</c:v>
                </c:pt>
                <c:pt idx="97516" formatCode="0.00E+00">
                  <c:v>5.1699999999999999E-4</c:v>
                </c:pt>
                <c:pt idx="97517" formatCode="0.00E+00">
                  <c:v>5.1699999999999999E-4</c:v>
                </c:pt>
                <c:pt idx="97518" formatCode="0.00E+00">
                  <c:v>5.1699999999999999E-4</c:v>
                </c:pt>
                <c:pt idx="97519" formatCode="0.00E+00">
                  <c:v>5.1699999999999999E-4</c:v>
                </c:pt>
                <c:pt idx="97520" formatCode="0.00E+00">
                  <c:v>5.1699999999999999E-4</c:v>
                </c:pt>
                <c:pt idx="97521" formatCode="0.00E+00">
                  <c:v>5.1699999999999999E-4</c:v>
                </c:pt>
                <c:pt idx="97522" formatCode="0.00E+00">
                  <c:v>5.1699999999999999E-4</c:v>
                </c:pt>
                <c:pt idx="97523" formatCode="0.00E+00">
                  <c:v>5.1699999999999999E-4</c:v>
                </c:pt>
                <c:pt idx="97524" formatCode="0.00E+00">
                  <c:v>5.1699999999999999E-4</c:v>
                </c:pt>
                <c:pt idx="97525" formatCode="0.00E+00">
                  <c:v>5.1599999999999997E-4</c:v>
                </c:pt>
                <c:pt idx="97526" formatCode="0.00E+00">
                  <c:v>5.1699999999999999E-4</c:v>
                </c:pt>
                <c:pt idx="97527" formatCode="0.00E+00">
                  <c:v>5.1699999999999999E-4</c:v>
                </c:pt>
                <c:pt idx="97528" formatCode="0.00E+00">
                  <c:v>5.1699999999999999E-4</c:v>
                </c:pt>
                <c:pt idx="97529" formatCode="0.00E+00">
                  <c:v>5.1699999999999999E-4</c:v>
                </c:pt>
                <c:pt idx="97530" formatCode="0.00E+00">
                  <c:v>5.1699999999999999E-4</c:v>
                </c:pt>
                <c:pt idx="97531" formatCode="0.00E+00">
                  <c:v>5.1699999999999999E-4</c:v>
                </c:pt>
                <c:pt idx="97532" formatCode="0.00E+00">
                  <c:v>5.1699999999999999E-4</c:v>
                </c:pt>
                <c:pt idx="97533" formatCode="0.00E+00">
                  <c:v>5.1599999999999997E-4</c:v>
                </c:pt>
                <c:pt idx="97534" formatCode="0.00E+00">
                  <c:v>5.1599999999999997E-4</c:v>
                </c:pt>
                <c:pt idx="97535" formatCode="0.00E+00">
                  <c:v>5.1599999999999997E-4</c:v>
                </c:pt>
                <c:pt idx="97536" formatCode="0.00E+00">
                  <c:v>5.1599999999999997E-4</c:v>
                </c:pt>
                <c:pt idx="97537" formatCode="0.00E+00">
                  <c:v>5.1699999999999999E-4</c:v>
                </c:pt>
                <c:pt idx="97538" formatCode="0.00E+00">
                  <c:v>5.1699999999999999E-4</c:v>
                </c:pt>
                <c:pt idx="97539" formatCode="0.00E+00">
                  <c:v>5.1599999999999997E-4</c:v>
                </c:pt>
                <c:pt idx="97540" formatCode="0.00E+00">
                  <c:v>5.1599999999999997E-4</c:v>
                </c:pt>
                <c:pt idx="97541" formatCode="0.00E+00">
                  <c:v>5.1599999999999997E-4</c:v>
                </c:pt>
                <c:pt idx="97542" formatCode="0.00E+00">
                  <c:v>5.1599999999999997E-4</c:v>
                </c:pt>
                <c:pt idx="97543" formatCode="0.00E+00">
                  <c:v>5.1599999999999997E-4</c:v>
                </c:pt>
                <c:pt idx="97544" formatCode="0.00E+00">
                  <c:v>5.1599999999999997E-4</c:v>
                </c:pt>
                <c:pt idx="97545" formatCode="0.00E+00">
                  <c:v>5.1599999999999997E-4</c:v>
                </c:pt>
                <c:pt idx="97546" formatCode="0.00E+00">
                  <c:v>5.1599999999999997E-4</c:v>
                </c:pt>
                <c:pt idx="97547" formatCode="0.00E+00">
                  <c:v>5.1599999999999997E-4</c:v>
                </c:pt>
                <c:pt idx="97548" formatCode="0.00E+00">
                  <c:v>5.1599999999999997E-4</c:v>
                </c:pt>
                <c:pt idx="97549" formatCode="0.00E+00">
                  <c:v>5.1599999999999997E-4</c:v>
                </c:pt>
                <c:pt idx="97550" formatCode="0.00E+00">
                  <c:v>5.1599999999999997E-4</c:v>
                </c:pt>
                <c:pt idx="97551" formatCode="0.00E+00">
                  <c:v>5.1599999999999997E-4</c:v>
                </c:pt>
                <c:pt idx="97552" formatCode="0.00E+00">
                  <c:v>5.1599999999999997E-4</c:v>
                </c:pt>
                <c:pt idx="97553" formatCode="0.00E+00">
                  <c:v>5.1599999999999997E-4</c:v>
                </c:pt>
                <c:pt idx="97554" formatCode="0.00E+00">
                  <c:v>5.1599999999999997E-4</c:v>
                </c:pt>
                <c:pt idx="97555" formatCode="0.00E+00">
                  <c:v>5.1599999999999997E-4</c:v>
                </c:pt>
                <c:pt idx="97556" formatCode="0.00E+00">
                  <c:v>5.1599999999999997E-4</c:v>
                </c:pt>
                <c:pt idx="97557" formatCode="0.00E+00">
                  <c:v>5.1599999999999997E-4</c:v>
                </c:pt>
                <c:pt idx="97558" formatCode="0.00E+00">
                  <c:v>5.1599999999999997E-4</c:v>
                </c:pt>
                <c:pt idx="97559" formatCode="0.00E+00">
                  <c:v>5.1599999999999997E-4</c:v>
                </c:pt>
                <c:pt idx="97560" formatCode="0.00E+00">
                  <c:v>5.1599999999999997E-4</c:v>
                </c:pt>
                <c:pt idx="97561" formatCode="0.00E+00">
                  <c:v>5.1599999999999997E-4</c:v>
                </c:pt>
                <c:pt idx="97562" formatCode="0.00E+00">
                  <c:v>5.1599999999999997E-4</c:v>
                </c:pt>
                <c:pt idx="97563" formatCode="0.00E+00">
                  <c:v>5.1599999999999997E-4</c:v>
                </c:pt>
                <c:pt idx="97564" formatCode="0.00E+00">
                  <c:v>5.1599999999999997E-4</c:v>
                </c:pt>
                <c:pt idx="97565" formatCode="0.00E+00">
                  <c:v>5.1599999999999997E-4</c:v>
                </c:pt>
                <c:pt idx="97566" formatCode="0.00E+00">
                  <c:v>5.1599999999999997E-4</c:v>
                </c:pt>
                <c:pt idx="97567" formatCode="0.00E+00">
                  <c:v>5.1599999999999997E-4</c:v>
                </c:pt>
                <c:pt idx="97568" formatCode="0.00E+00">
                  <c:v>5.1599999999999997E-4</c:v>
                </c:pt>
                <c:pt idx="97569" formatCode="0.00E+00">
                  <c:v>5.1599999999999997E-4</c:v>
                </c:pt>
                <c:pt idx="97570" formatCode="0.00E+00">
                  <c:v>5.1599999999999997E-4</c:v>
                </c:pt>
                <c:pt idx="97571" formatCode="0.00E+00">
                  <c:v>5.1599999999999997E-4</c:v>
                </c:pt>
                <c:pt idx="97572" formatCode="0.00E+00">
                  <c:v>5.1599999999999997E-4</c:v>
                </c:pt>
                <c:pt idx="97573" formatCode="0.00E+00">
                  <c:v>5.1599999999999997E-4</c:v>
                </c:pt>
                <c:pt idx="97574" formatCode="0.00E+00">
                  <c:v>5.1599999999999997E-4</c:v>
                </c:pt>
                <c:pt idx="97575" formatCode="0.00E+00">
                  <c:v>5.1599999999999997E-4</c:v>
                </c:pt>
                <c:pt idx="97576" formatCode="0.00E+00">
                  <c:v>5.1599999999999997E-4</c:v>
                </c:pt>
                <c:pt idx="97577" formatCode="0.00E+00">
                  <c:v>5.1599999999999997E-4</c:v>
                </c:pt>
                <c:pt idx="97578" formatCode="0.00E+00">
                  <c:v>5.1599999999999997E-4</c:v>
                </c:pt>
                <c:pt idx="97579" formatCode="0.00E+00">
                  <c:v>5.1599999999999997E-4</c:v>
                </c:pt>
                <c:pt idx="97580" formatCode="0.00E+00">
                  <c:v>5.1599999999999997E-4</c:v>
                </c:pt>
                <c:pt idx="97581" formatCode="0.00E+00">
                  <c:v>5.1599999999999997E-4</c:v>
                </c:pt>
                <c:pt idx="97582" formatCode="0.00E+00">
                  <c:v>5.1599999999999997E-4</c:v>
                </c:pt>
                <c:pt idx="97583" formatCode="0.00E+00">
                  <c:v>5.1599999999999997E-4</c:v>
                </c:pt>
                <c:pt idx="97584" formatCode="0.00E+00">
                  <c:v>5.1599999999999997E-4</c:v>
                </c:pt>
                <c:pt idx="97585" formatCode="0.00E+00">
                  <c:v>5.1599999999999997E-4</c:v>
                </c:pt>
                <c:pt idx="97586" formatCode="0.00E+00">
                  <c:v>5.1599999999999997E-4</c:v>
                </c:pt>
                <c:pt idx="97587" formatCode="0.00E+00">
                  <c:v>5.1599999999999997E-4</c:v>
                </c:pt>
                <c:pt idx="97588" formatCode="0.00E+00">
                  <c:v>5.1599999999999997E-4</c:v>
                </c:pt>
                <c:pt idx="97589" formatCode="0.00E+00">
                  <c:v>5.1500000000000005E-4</c:v>
                </c:pt>
                <c:pt idx="97590" formatCode="0.00E+00">
                  <c:v>5.1599999999999997E-4</c:v>
                </c:pt>
                <c:pt idx="97591" formatCode="0.00E+00">
                  <c:v>5.1599999999999997E-4</c:v>
                </c:pt>
                <c:pt idx="97592" formatCode="0.00E+00">
                  <c:v>5.1500000000000005E-4</c:v>
                </c:pt>
                <c:pt idx="97593" formatCode="0.00E+00">
                  <c:v>5.1599999999999997E-4</c:v>
                </c:pt>
                <c:pt idx="97594" formatCode="0.00E+00">
                  <c:v>5.1599999999999997E-4</c:v>
                </c:pt>
                <c:pt idx="97595" formatCode="0.00E+00">
                  <c:v>5.1599999999999997E-4</c:v>
                </c:pt>
                <c:pt idx="97596" formatCode="0.00E+00">
                  <c:v>5.1500000000000005E-4</c:v>
                </c:pt>
                <c:pt idx="97597" formatCode="0.00E+00">
                  <c:v>5.1500000000000005E-4</c:v>
                </c:pt>
                <c:pt idx="97598" formatCode="0.00E+00">
                  <c:v>5.1500000000000005E-4</c:v>
                </c:pt>
                <c:pt idx="97599" formatCode="0.00E+00">
                  <c:v>5.1500000000000005E-4</c:v>
                </c:pt>
                <c:pt idx="97600" formatCode="0.00E+00">
                  <c:v>5.1500000000000005E-4</c:v>
                </c:pt>
                <c:pt idx="97601" formatCode="0.00E+00">
                  <c:v>5.1500000000000005E-4</c:v>
                </c:pt>
                <c:pt idx="97602" formatCode="0.00E+00">
                  <c:v>5.1500000000000005E-4</c:v>
                </c:pt>
                <c:pt idx="97603" formatCode="0.00E+00">
                  <c:v>5.1500000000000005E-4</c:v>
                </c:pt>
                <c:pt idx="97604" formatCode="0.00E+00">
                  <c:v>5.1500000000000005E-4</c:v>
                </c:pt>
                <c:pt idx="97605" formatCode="0.00E+00">
                  <c:v>5.1500000000000005E-4</c:v>
                </c:pt>
                <c:pt idx="97606" formatCode="0.00E+00">
                  <c:v>5.1500000000000005E-4</c:v>
                </c:pt>
                <c:pt idx="97607" formatCode="0.00E+00">
                  <c:v>5.1500000000000005E-4</c:v>
                </c:pt>
                <c:pt idx="97608" formatCode="0.00E+00">
                  <c:v>5.1500000000000005E-4</c:v>
                </c:pt>
                <c:pt idx="97609" formatCode="0.00E+00">
                  <c:v>5.1500000000000005E-4</c:v>
                </c:pt>
                <c:pt idx="97610" formatCode="0.00E+00">
                  <c:v>5.1500000000000005E-4</c:v>
                </c:pt>
                <c:pt idx="97611" formatCode="0.00E+00">
                  <c:v>5.1500000000000005E-4</c:v>
                </c:pt>
                <c:pt idx="97612" formatCode="0.00E+00">
                  <c:v>5.1500000000000005E-4</c:v>
                </c:pt>
                <c:pt idx="97613" formatCode="0.00E+00">
                  <c:v>5.1500000000000005E-4</c:v>
                </c:pt>
                <c:pt idx="97614" formatCode="0.00E+00">
                  <c:v>5.1500000000000005E-4</c:v>
                </c:pt>
                <c:pt idx="97615" formatCode="0.00E+00">
                  <c:v>5.1500000000000005E-4</c:v>
                </c:pt>
                <c:pt idx="97616" formatCode="0.00E+00">
                  <c:v>5.1500000000000005E-4</c:v>
                </c:pt>
                <c:pt idx="97617" formatCode="0.00E+00">
                  <c:v>5.1500000000000005E-4</c:v>
                </c:pt>
                <c:pt idx="97618" formatCode="0.00E+00">
                  <c:v>5.1500000000000005E-4</c:v>
                </c:pt>
                <c:pt idx="97619" formatCode="0.00E+00">
                  <c:v>5.1500000000000005E-4</c:v>
                </c:pt>
                <c:pt idx="97620" formatCode="0.00E+00">
                  <c:v>5.1500000000000005E-4</c:v>
                </c:pt>
                <c:pt idx="97621" formatCode="0.00E+00">
                  <c:v>5.1500000000000005E-4</c:v>
                </c:pt>
                <c:pt idx="97622" formatCode="0.00E+00">
                  <c:v>5.1500000000000005E-4</c:v>
                </c:pt>
                <c:pt idx="97623" formatCode="0.00E+00">
                  <c:v>5.1500000000000005E-4</c:v>
                </c:pt>
                <c:pt idx="97624" formatCode="0.00E+00">
                  <c:v>5.1500000000000005E-4</c:v>
                </c:pt>
                <c:pt idx="97625" formatCode="0.00E+00">
                  <c:v>5.1500000000000005E-4</c:v>
                </c:pt>
                <c:pt idx="97626" formatCode="0.00E+00">
                  <c:v>5.1500000000000005E-4</c:v>
                </c:pt>
                <c:pt idx="97627" formatCode="0.00E+00">
                  <c:v>5.1500000000000005E-4</c:v>
                </c:pt>
                <c:pt idx="97628" formatCode="0.00E+00">
                  <c:v>5.1500000000000005E-4</c:v>
                </c:pt>
                <c:pt idx="97629" formatCode="0.00E+00">
                  <c:v>5.1500000000000005E-4</c:v>
                </c:pt>
                <c:pt idx="97630" formatCode="0.00E+00">
                  <c:v>5.1500000000000005E-4</c:v>
                </c:pt>
                <c:pt idx="97631" formatCode="0.00E+00">
                  <c:v>5.1500000000000005E-4</c:v>
                </c:pt>
                <c:pt idx="97632" formatCode="0.00E+00">
                  <c:v>5.1500000000000005E-4</c:v>
                </c:pt>
                <c:pt idx="97633" formatCode="0.00E+00">
                  <c:v>5.1500000000000005E-4</c:v>
                </c:pt>
                <c:pt idx="97634" formatCode="0.00E+00">
                  <c:v>5.1500000000000005E-4</c:v>
                </c:pt>
                <c:pt idx="97635" formatCode="0.00E+00">
                  <c:v>5.1500000000000005E-4</c:v>
                </c:pt>
                <c:pt idx="97636" formatCode="0.00E+00">
                  <c:v>5.1500000000000005E-4</c:v>
                </c:pt>
                <c:pt idx="97637" formatCode="0.00E+00">
                  <c:v>5.1500000000000005E-4</c:v>
                </c:pt>
                <c:pt idx="97638" formatCode="0.00E+00">
                  <c:v>5.1500000000000005E-4</c:v>
                </c:pt>
                <c:pt idx="97639" formatCode="0.00E+00">
                  <c:v>5.1500000000000005E-4</c:v>
                </c:pt>
                <c:pt idx="97640" formatCode="0.00E+00">
                  <c:v>5.1500000000000005E-4</c:v>
                </c:pt>
                <c:pt idx="97641" formatCode="0.00E+00">
                  <c:v>5.1500000000000005E-4</c:v>
                </c:pt>
                <c:pt idx="97642" formatCode="0.00E+00">
                  <c:v>5.1500000000000005E-4</c:v>
                </c:pt>
                <c:pt idx="97643" formatCode="0.00E+00">
                  <c:v>5.1500000000000005E-4</c:v>
                </c:pt>
                <c:pt idx="97644" formatCode="0.00E+00">
                  <c:v>5.1500000000000005E-4</c:v>
                </c:pt>
                <c:pt idx="97645" formatCode="0.00E+00">
                  <c:v>5.1500000000000005E-4</c:v>
                </c:pt>
                <c:pt idx="97646" formatCode="0.00E+00">
                  <c:v>5.1500000000000005E-4</c:v>
                </c:pt>
                <c:pt idx="97647" formatCode="0.00E+00">
                  <c:v>5.1500000000000005E-4</c:v>
                </c:pt>
                <c:pt idx="97648" formatCode="0.00E+00">
                  <c:v>5.1500000000000005E-4</c:v>
                </c:pt>
                <c:pt idx="97649" formatCode="0.00E+00">
                  <c:v>5.1500000000000005E-4</c:v>
                </c:pt>
                <c:pt idx="97650" formatCode="0.00E+00">
                  <c:v>5.1500000000000005E-4</c:v>
                </c:pt>
                <c:pt idx="97651" formatCode="0.00E+00">
                  <c:v>5.1500000000000005E-4</c:v>
                </c:pt>
                <c:pt idx="97652" formatCode="0.00E+00">
                  <c:v>5.1400000000000003E-4</c:v>
                </c:pt>
                <c:pt idx="97653" formatCode="0.00E+00">
                  <c:v>5.1500000000000005E-4</c:v>
                </c:pt>
                <c:pt idx="97654" formatCode="0.00E+00">
                  <c:v>5.1500000000000005E-4</c:v>
                </c:pt>
                <c:pt idx="97655" formatCode="0.00E+00">
                  <c:v>5.1500000000000005E-4</c:v>
                </c:pt>
                <c:pt idx="97656" formatCode="0.00E+00">
                  <c:v>5.1500000000000005E-4</c:v>
                </c:pt>
                <c:pt idx="97657" formatCode="0.00E+00">
                  <c:v>5.1500000000000005E-4</c:v>
                </c:pt>
                <c:pt idx="97658" formatCode="0.00E+00">
                  <c:v>5.1400000000000003E-4</c:v>
                </c:pt>
                <c:pt idx="97659" formatCode="0.00E+00">
                  <c:v>5.1500000000000005E-4</c:v>
                </c:pt>
                <c:pt idx="97660" formatCode="0.00E+00">
                  <c:v>5.1500000000000005E-4</c:v>
                </c:pt>
                <c:pt idx="97661" formatCode="0.00E+00">
                  <c:v>5.1400000000000003E-4</c:v>
                </c:pt>
                <c:pt idx="97662" formatCode="0.00E+00">
                  <c:v>5.1500000000000005E-4</c:v>
                </c:pt>
                <c:pt idx="97663" formatCode="0.00E+00">
                  <c:v>5.1400000000000003E-4</c:v>
                </c:pt>
                <c:pt idx="97664" formatCode="0.00E+00">
                  <c:v>5.1500000000000005E-4</c:v>
                </c:pt>
                <c:pt idx="97665" formatCode="0.00E+00">
                  <c:v>5.1400000000000003E-4</c:v>
                </c:pt>
                <c:pt idx="97666" formatCode="0.00E+00">
                  <c:v>5.1400000000000003E-4</c:v>
                </c:pt>
                <c:pt idx="97667" formatCode="0.00E+00">
                  <c:v>5.1400000000000003E-4</c:v>
                </c:pt>
                <c:pt idx="97668" formatCode="0.00E+00">
                  <c:v>5.1400000000000003E-4</c:v>
                </c:pt>
                <c:pt idx="97669" formatCode="0.00E+00">
                  <c:v>5.1400000000000003E-4</c:v>
                </c:pt>
                <c:pt idx="97670" formatCode="0.00E+00">
                  <c:v>5.1400000000000003E-4</c:v>
                </c:pt>
                <c:pt idx="97671" formatCode="0.00E+00">
                  <c:v>5.1400000000000003E-4</c:v>
                </c:pt>
                <c:pt idx="97672" formatCode="0.00E+00">
                  <c:v>5.1400000000000003E-4</c:v>
                </c:pt>
                <c:pt idx="97673" formatCode="0.00E+00">
                  <c:v>5.1400000000000003E-4</c:v>
                </c:pt>
                <c:pt idx="97674" formatCode="0.00E+00">
                  <c:v>5.1400000000000003E-4</c:v>
                </c:pt>
                <c:pt idx="97675" formatCode="0.00E+00">
                  <c:v>5.1400000000000003E-4</c:v>
                </c:pt>
                <c:pt idx="97676" formatCode="0.00E+00">
                  <c:v>5.1400000000000003E-4</c:v>
                </c:pt>
                <c:pt idx="97677" formatCode="0.00E+00">
                  <c:v>5.1400000000000003E-4</c:v>
                </c:pt>
                <c:pt idx="97678" formatCode="0.00E+00">
                  <c:v>5.1400000000000003E-4</c:v>
                </c:pt>
                <c:pt idx="97679" formatCode="0.00E+00">
                  <c:v>5.1400000000000003E-4</c:v>
                </c:pt>
                <c:pt idx="97680" formatCode="0.00E+00">
                  <c:v>5.1400000000000003E-4</c:v>
                </c:pt>
                <c:pt idx="97681" formatCode="0.00E+00">
                  <c:v>5.1400000000000003E-4</c:v>
                </c:pt>
                <c:pt idx="97682" formatCode="0.00E+00">
                  <c:v>5.1400000000000003E-4</c:v>
                </c:pt>
                <c:pt idx="97683" formatCode="0.00E+00">
                  <c:v>5.1400000000000003E-4</c:v>
                </c:pt>
                <c:pt idx="97684" formatCode="0.00E+00">
                  <c:v>5.1400000000000003E-4</c:v>
                </c:pt>
                <c:pt idx="97685" formatCode="0.00E+00">
                  <c:v>5.1400000000000003E-4</c:v>
                </c:pt>
                <c:pt idx="97686" formatCode="0.00E+00">
                  <c:v>5.1400000000000003E-4</c:v>
                </c:pt>
                <c:pt idx="97687" formatCode="0.00E+00">
                  <c:v>5.1400000000000003E-4</c:v>
                </c:pt>
                <c:pt idx="97688" formatCode="0.00E+00">
                  <c:v>5.1400000000000003E-4</c:v>
                </c:pt>
                <c:pt idx="97689" formatCode="0.00E+00">
                  <c:v>5.1400000000000003E-4</c:v>
                </c:pt>
                <c:pt idx="97690" formatCode="0.00E+00">
                  <c:v>5.1400000000000003E-4</c:v>
                </c:pt>
                <c:pt idx="97691" formatCode="0.00E+00">
                  <c:v>5.1400000000000003E-4</c:v>
                </c:pt>
                <c:pt idx="97692" formatCode="0.00E+00">
                  <c:v>5.1400000000000003E-4</c:v>
                </c:pt>
                <c:pt idx="97693" formatCode="0.00E+00">
                  <c:v>5.1400000000000003E-4</c:v>
                </c:pt>
                <c:pt idx="97694" formatCode="0.00E+00">
                  <c:v>5.1400000000000003E-4</c:v>
                </c:pt>
                <c:pt idx="97695" formatCode="0.00E+00">
                  <c:v>5.1400000000000003E-4</c:v>
                </c:pt>
                <c:pt idx="97696" formatCode="0.00E+00">
                  <c:v>5.1400000000000003E-4</c:v>
                </c:pt>
                <c:pt idx="97697" formatCode="0.00E+00">
                  <c:v>5.1400000000000003E-4</c:v>
                </c:pt>
                <c:pt idx="97698" formatCode="0.00E+00">
                  <c:v>5.1400000000000003E-4</c:v>
                </c:pt>
                <c:pt idx="97699" formatCode="0.00E+00">
                  <c:v>5.1400000000000003E-4</c:v>
                </c:pt>
                <c:pt idx="97700" formatCode="0.00E+00">
                  <c:v>5.1400000000000003E-4</c:v>
                </c:pt>
                <c:pt idx="97701" formatCode="0.00E+00">
                  <c:v>5.1400000000000003E-4</c:v>
                </c:pt>
                <c:pt idx="97702" formatCode="0.00E+00">
                  <c:v>5.1400000000000003E-4</c:v>
                </c:pt>
                <c:pt idx="97703" formatCode="0.00E+00">
                  <c:v>5.1400000000000003E-4</c:v>
                </c:pt>
                <c:pt idx="97704" formatCode="0.00E+00">
                  <c:v>5.1400000000000003E-4</c:v>
                </c:pt>
                <c:pt idx="97705" formatCode="0.00E+00">
                  <c:v>5.1400000000000003E-4</c:v>
                </c:pt>
                <c:pt idx="97706" formatCode="0.00E+00">
                  <c:v>5.1400000000000003E-4</c:v>
                </c:pt>
                <c:pt idx="97707" formatCode="0.00E+00">
                  <c:v>5.1400000000000003E-4</c:v>
                </c:pt>
                <c:pt idx="97708" formatCode="0.00E+00">
                  <c:v>5.1400000000000003E-4</c:v>
                </c:pt>
                <c:pt idx="97709" formatCode="0.00E+00">
                  <c:v>5.1400000000000003E-4</c:v>
                </c:pt>
                <c:pt idx="97710" formatCode="0.00E+00">
                  <c:v>5.1400000000000003E-4</c:v>
                </c:pt>
                <c:pt idx="97711" formatCode="0.00E+00">
                  <c:v>5.1400000000000003E-4</c:v>
                </c:pt>
                <c:pt idx="97712" formatCode="0.00E+00">
                  <c:v>5.13E-4</c:v>
                </c:pt>
                <c:pt idx="97713" formatCode="0.00E+00">
                  <c:v>5.1400000000000003E-4</c:v>
                </c:pt>
                <c:pt idx="97714" formatCode="0.00E+00">
                  <c:v>5.1400000000000003E-4</c:v>
                </c:pt>
                <c:pt idx="97715" formatCode="0.00E+00">
                  <c:v>5.1400000000000003E-4</c:v>
                </c:pt>
                <c:pt idx="97716" formatCode="0.00E+00">
                  <c:v>5.1400000000000003E-4</c:v>
                </c:pt>
                <c:pt idx="97717" formatCode="0.00E+00">
                  <c:v>5.1400000000000003E-4</c:v>
                </c:pt>
                <c:pt idx="97718" formatCode="0.00E+00">
                  <c:v>5.13E-4</c:v>
                </c:pt>
                <c:pt idx="97719" formatCode="0.00E+00">
                  <c:v>5.13E-4</c:v>
                </c:pt>
                <c:pt idx="97720" formatCode="0.00E+00">
                  <c:v>5.1400000000000003E-4</c:v>
                </c:pt>
                <c:pt idx="97721" formatCode="0.00E+00">
                  <c:v>5.1400000000000003E-4</c:v>
                </c:pt>
                <c:pt idx="97722" formatCode="0.00E+00">
                  <c:v>5.13E-4</c:v>
                </c:pt>
                <c:pt idx="97723" formatCode="0.00E+00">
                  <c:v>5.1400000000000003E-4</c:v>
                </c:pt>
                <c:pt idx="97724" formatCode="0.00E+00">
                  <c:v>5.13E-4</c:v>
                </c:pt>
                <c:pt idx="97725" formatCode="0.00E+00">
                  <c:v>5.13E-4</c:v>
                </c:pt>
                <c:pt idx="97726" formatCode="0.00E+00">
                  <c:v>5.1400000000000003E-4</c:v>
                </c:pt>
                <c:pt idx="97727" formatCode="0.00E+00">
                  <c:v>5.13E-4</c:v>
                </c:pt>
                <c:pt idx="97728" formatCode="0.00E+00">
                  <c:v>5.13E-4</c:v>
                </c:pt>
                <c:pt idx="97729" formatCode="0.00E+00">
                  <c:v>5.13E-4</c:v>
                </c:pt>
                <c:pt idx="97730" formatCode="0.00E+00">
                  <c:v>5.13E-4</c:v>
                </c:pt>
                <c:pt idx="97731" formatCode="0.00E+00">
                  <c:v>5.13E-4</c:v>
                </c:pt>
                <c:pt idx="97732" formatCode="0.00E+00">
                  <c:v>5.13E-4</c:v>
                </c:pt>
                <c:pt idx="97733" formatCode="0.00E+00">
                  <c:v>5.13E-4</c:v>
                </c:pt>
                <c:pt idx="97734" formatCode="0.00E+00">
                  <c:v>5.13E-4</c:v>
                </c:pt>
                <c:pt idx="97735" formatCode="0.00E+00">
                  <c:v>5.1400000000000003E-4</c:v>
                </c:pt>
                <c:pt idx="97736" formatCode="0.00E+00">
                  <c:v>5.13E-4</c:v>
                </c:pt>
                <c:pt idx="97737" formatCode="0.00E+00">
                  <c:v>5.13E-4</c:v>
                </c:pt>
                <c:pt idx="97738" formatCode="0.00E+00">
                  <c:v>5.13E-4</c:v>
                </c:pt>
                <c:pt idx="97739" formatCode="0.00E+00">
                  <c:v>5.13E-4</c:v>
                </c:pt>
                <c:pt idx="97740" formatCode="0.00E+00">
                  <c:v>5.13E-4</c:v>
                </c:pt>
                <c:pt idx="97741" formatCode="0.00E+00">
                  <c:v>5.13E-4</c:v>
                </c:pt>
                <c:pt idx="97742" formatCode="0.00E+00">
                  <c:v>5.13E-4</c:v>
                </c:pt>
                <c:pt idx="97743" formatCode="0.00E+00">
                  <c:v>5.13E-4</c:v>
                </c:pt>
                <c:pt idx="97744" formatCode="0.00E+00">
                  <c:v>5.13E-4</c:v>
                </c:pt>
                <c:pt idx="97745" formatCode="0.00E+00">
                  <c:v>5.13E-4</c:v>
                </c:pt>
                <c:pt idx="97746" formatCode="0.00E+00">
                  <c:v>5.13E-4</c:v>
                </c:pt>
                <c:pt idx="97747" formatCode="0.00E+00">
                  <c:v>5.13E-4</c:v>
                </c:pt>
                <c:pt idx="97748" formatCode="0.00E+00">
                  <c:v>5.13E-4</c:v>
                </c:pt>
                <c:pt idx="97749" formatCode="0.00E+00">
                  <c:v>5.13E-4</c:v>
                </c:pt>
                <c:pt idx="97750" formatCode="0.00E+00">
                  <c:v>5.13E-4</c:v>
                </c:pt>
                <c:pt idx="97751" formatCode="0.00E+00">
                  <c:v>5.13E-4</c:v>
                </c:pt>
                <c:pt idx="97752" formatCode="0.00E+00">
                  <c:v>5.13E-4</c:v>
                </c:pt>
                <c:pt idx="97753" formatCode="0.00E+00">
                  <c:v>5.13E-4</c:v>
                </c:pt>
                <c:pt idx="97754" formatCode="0.00E+00">
                  <c:v>5.13E-4</c:v>
                </c:pt>
                <c:pt idx="97755" formatCode="0.00E+00">
                  <c:v>5.13E-4</c:v>
                </c:pt>
                <c:pt idx="97756" formatCode="0.00E+00">
                  <c:v>5.13E-4</c:v>
                </c:pt>
                <c:pt idx="97757" formatCode="0.00E+00">
                  <c:v>5.13E-4</c:v>
                </c:pt>
                <c:pt idx="97758" formatCode="0.00E+00">
                  <c:v>5.13E-4</c:v>
                </c:pt>
                <c:pt idx="97759" formatCode="0.00E+00">
                  <c:v>5.13E-4</c:v>
                </c:pt>
                <c:pt idx="97760" formatCode="0.00E+00">
                  <c:v>5.13E-4</c:v>
                </c:pt>
                <c:pt idx="97761" formatCode="0.00E+00">
                  <c:v>5.13E-4</c:v>
                </c:pt>
                <c:pt idx="97762" formatCode="0.00E+00">
                  <c:v>5.13E-4</c:v>
                </c:pt>
                <c:pt idx="97763" formatCode="0.00E+00">
                  <c:v>5.13E-4</c:v>
                </c:pt>
                <c:pt idx="97764" formatCode="0.00E+00">
                  <c:v>5.13E-4</c:v>
                </c:pt>
                <c:pt idx="97765" formatCode="0.00E+00">
                  <c:v>5.13E-4</c:v>
                </c:pt>
                <c:pt idx="97766" formatCode="0.00E+00">
                  <c:v>5.13E-4</c:v>
                </c:pt>
                <c:pt idx="97767" formatCode="0.00E+00">
                  <c:v>5.13E-4</c:v>
                </c:pt>
                <c:pt idx="97768" formatCode="0.00E+00">
                  <c:v>5.13E-4</c:v>
                </c:pt>
                <c:pt idx="97769" formatCode="0.00E+00">
                  <c:v>5.13E-4</c:v>
                </c:pt>
                <c:pt idx="97770" formatCode="0.00E+00">
                  <c:v>5.13E-4</c:v>
                </c:pt>
                <c:pt idx="97771" formatCode="0.00E+00">
                  <c:v>5.13E-4</c:v>
                </c:pt>
                <c:pt idx="97772" formatCode="0.00E+00">
                  <c:v>5.13E-4</c:v>
                </c:pt>
                <c:pt idx="97773" formatCode="0.00E+00">
                  <c:v>5.13E-4</c:v>
                </c:pt>
                <c:pt idx="97774" formatCode="0.00E+00">
                  <c:v>5.13E-4</c:v>
                </c:pt>
                <c:pt idx="97775" formatCode="0.00E+00">
                  <c:v>5.13E-4</c:v>
                </c:pt>
                <c:pt idx="97776" formatCode="0.00E+00">
                  <c:v>5.13E-4</c:v>
                </c:pt>
                <c:pt idx="97777" formatCode="0.00E+00">
                  <c:v>5.13E-4</c:v>
                </c:pt>
                <c:pt idx="97778" formatCode="0.00E+00">
                  <c:v>5.13E-4</c:v>
                </c:pt>
                <c:pt idx="97779" formatCode="0.00E+00">
                  <c:v>5.13E-4</c:v>
                </c:pt>
                <c:pt idx="97780" formatCode="0.00E+00">
                  <c:v>5.13E-4</c:v>
                </c:pt>
                <c:pt idx="97781" formatCode="0.00E+00">
                  <c:v>5.13E-4</c:v>
                </c:pt>
                <c:pt idx="97782" formatCode="0.00E+00">
                  <c:v>5.13E-4</c:v>
                </c:pt>
                <c:pt idx="97783" formatCode="0.00E+00">
                  <c:v>5.13E-4</c:v>
                </c:pt>
                <c:pt idx="97784" formatCode="0.00E+00">
                  <c:v>5.13E-4</c:v>
                </c:pt>
                <c:pt idx="97785" formatCode="0.00E+00">
                  <c:v>5.13E-4</c:v>
                </c:pt>
                <c:pt idx="97786" formatCode="0.00E+00">
                  <c:v>5.13E-4</c:v>
                </c:pt>
                <c:pt idx="97787" formatCode="0.00E+00">
                  <c:v>5.13E-4</c:v>
                </c:pt>
                <c:pt idx="97788" formatCode="0.00E+00">
                  <c:v>5.13E-4</c:v>
                </c:pt>
                <c:pt idx="97789" formatCode="0.00E+00">
                  <c:v>5.13E-4</c:v>
                </c:pt>
                <c:pt idx="97790" formatCode="0.00E+00">
                  <c:v>5.13E-4</c:v>
                </c:pt>
                <c:pt idx="97791" formatCode="0.00E+00">
                  <c:v>5.13E-4</c:v>
                </c:pt>
                <c:pt idx="97792" formatCode="0.00E+00">
                  <c:v>5.13E-4</c:v>
                </c:pt>
                <c:pt idx="97793" formatCode="0.00E+00">
                  <c:v>5.13E-4</c:v>
                </c:pt>
                <c:pt idx="97794" formatCode="0.00E+00">
                  <c:v>5.13E-4</c:v>
                </c:pt>
                <c:pt idx="97795" formatCode="0.00E+00">
                  <c:v>5.1199999999999998E-4</c:v>
                </c:pt>
                <c:pt idx="97796" formatCode="0.00E+00">
                  <c:v>5.1199999999999998E-4</c:v>
                </c:pt>
                <c:pt idx="97797" formatCode="0.00E+00">
                  <c:v>5.13E-4</c:v>
                </c:pt>
                <c:pt idx="97798" formatCode="0.00E+00">
                  <c:v>5.13E-4</c:v>
                </c:pt>
                <c:pt idx="97799" formatCode="0.00E+00">
                  <c:v>5.1199999999999998E-4</c:v>
                </c:pt>
                <c:pt idx="97800" formatCode="0.00E+00">
                  <c:v>5.1199999999999998E-4</c:v>
                </c:pt>
                <c:pt idx="97801" formatCode="0.00E+00">
                  <c:v>5.1199999999999998E-4</c:v>
                </c:pt>
                <c:pt idx="97802" formatCode="0.00E+00">
                  <c:v>5.1199999999999998E-4</c:v>
                </c:pt>
                <c:pt idx="97803" formatCode="0.00E+00">
                  <c:v>5.1199999999999998E-4</c:v>
                </c:pt>
                <c:pt idx="97804" formatCode="0.00E+00">
                  <c:v>5.13E-4</c:v>
                </c:pt>
                <c:pt idx="97805" formatCode="0.00E+00">
                  <c:v>5.1199999999999998E-4</c:v>
                </c:pt>
                <c:pt idx="97806" formatCode="0.00E+00">
                  <c:v>5.1199999999999998E-4</c:v>
                </c:pt>
                <c:pt idx="97807" formatCode="0.00E+00">
                  <c:v>5.1199999999999998E-4</c:v>
                </c:pt>
                <c:pt idx="97808" formatCode="0.00E+00">
                  <c:v>5.1199999999999998E-4</c:v>
                </c:pt>
                <c:pt idx="97809" formatCode="0.00E+00">
                  <c:v>5.1199999999999998E-4</c:v>
                </c:pt>
                <c:pt idx="97810" formatCode="0.00E+00">
                  <c:v>5.1199999999999998E-4</c:v>
                </c:pt>
                <c:pt idx="97811" formatCode="0.00E+00">
                  <c:v>5.1199999999999998E-4</c:v>
                </c:pt>
                <c:pt idx="97812" formatCode="0.00E+00">
                  <c:v>5.1199999999999998E-4</c:v>
                </c:pt>
                <c:pt idx="97813" formatCode="0.00E+00">
                  <c:v>5.1199999999999998E-4</c:v>
                </c:pt>
                <c:pt idx="97814" formatCode="0.00E+00">
                  <c:v>5.1199999999999998E-4</c:v>
                </c:pt>
                <c:pt idx="97815" formatCode="0.00E+00">
                  <c:v>5.1199999999999998E-4</c:v>
                </c:pt>
                <c:pt idx="97816" formatCode="0.00E+00">
                  <c:v>5.1199999999999998E-4</c:v>
                </c:pt>
                <c:pt idx="97817" formatCode="0.00E+00">
                  <c:v>5.1199999999999998E-4</c:v>
                </c:pt>
                <c:pt idx="97818" formatCode="0.00E+00">
                  <c:v>5.1199999999999998E-4</c:v>
                </c:pt>
                <c:pt idx="97819" formatCode="0.00E+00">
                  <c:v>5.1199999999999998E-4</c:v>
                </c:pt>
                <c:pt idx="97820" formatCode="0.00E+00">
                  <c:v>5.1199999999999998E-4</c:v>
                </c:pt>
                <c:pt idx="97821" formatCode="0.00E+00">
                  <c:v>5.1199999999999998E-4</c:v>
                </c:pt>
                <c:pt idx="97822" formatCode="0.00E+00">
                  <c:v>5.1199999999999998E-4</c:v>
                </c:pt>
                <c:pt idx="97823" formatCode="0.00E+00">
                  <c:v>5.1199999999999998E-4</c:v>
                </c:pt>
                <c:pt idx="97824" formatCode="0.00E+00">
                  <c:v>5.1199999999999998E-4</c:v>
                </c:pt>
                <c:pt idx="97825" formatCode="0.00E+00">
                  <c:v>5.1199999999999998E-4</c:v>
                </c:pt>
                <c:pt idx="97826" formatCode="0.00E+00">
                  <c:v>5.1199999999999998E-4</c:v>
                </c:pt>
                <c:pt idx="97827" formatCode="0.00E+00">
                  <c:v>5.1199999999999998E-4</c:v>
                </c:pt>
                <c:pt idx="97828" formatCode="0.00E+00">
                  <c:v>5.1199999999999998E-4</c:v>
                </c:pt>
                <c:pt idx="97829" formatCode="0.00E+00">
                  <c:v>5.1199999999999998E-4</c:v>
                </c:pt>
                <c:pt idx="97830" formatCode="0.00E+00">
                  <c:v>5.1199999999999998E-4</c:v>
                </c:pt>
                <c:pt idx="97831" formatCode="0.00E+00">
                  <c:v>5.1199999999999998E-4</c:v>
                </c:pt>
                <c:pt idx="97832" formatCode="0.00E+00">
                  <c:v>5.1199999999999998E-4</c:v>
                </c:pt>
                <c:pt idx="97833" formatCode="0.00E+00">
                  <c:v>5.1199999999999998E-4</c:v>
                </c:pt>
                <c:pt idx="97834" formatCode="0.00E+00">
                  <c:v>5.1199999999999998E-4</c:v>
                </c:pt>
                <c:pt idx="97835" formatCode="0.00E+00">
                  <c:v>5.1199999999999998E-4</c:v>
                </c:pt>
                <c:pt idx="97836" formatCode="0.00E+00">
                  <c:v>5.1199999999999998E-4</c:v>
                </c:pt>
                <c:pt idx="97837" formatCode="0.00E+00">
                  <c:v>5.1199999999999998E-4</c:v>
                </c:pt>
                <c:pt idx="97838" formatCode="0.00E+00">
                  <c:v>5.1199999999999998E-4</c:v>
                </c:pt>
                <c:pt idx="97839" formatCode="0.00E+00">
                  <c:v>5.1199999999999998E-4</c:v>
                </c:pt>
                <c:pt idx="97840" formatCode="0.00E+00">
                  <c:v>5.1199999999999998E-4</c:v>
                </c:pt>
                <c:pt idx="97841" formatCode="0.00E+00">
                  <c:v>5.1199999999999998E-4</c:v>
                </c:pt>
                <c:pt idx="97842" formatCode="0.00E+00">
                  <c:v>5.1199999999999998E-4</c:v>
                </c:pt>
                <c:pt idx="97843" formatCode="0.00E+00">
                  <c:v>5.1199999999999998E-4</c:v>
                </c:pt>
                <c:pt idx="97844" formatCode="0.00E+00">
                  <c:v>5.1199999999999998E-4</c:v>
                </c:pt>
                <c:pt idx="97845" formatCode="0.00E+00">
                  <c:v>5.1199999999999998E-4</c:v>
                </c:pt>
                <c:pt idx="97846" formatCode="0.00E+00">
                  <c:v>5.1199999999999998E-4</c:v>
                </c:pt>
                <c:pt idx="97847" formatCode="0.00E+00">
                  <c:v>5.1199999999999998E-4</c:v>
                </c:pt>
                <c:pt idx="97848" formatCode="0.00E+00">
                  <c:v>5.1199999999999998E-4</c:v>
                </c:pt>
                <c:pt idx="97849" formatCode="0.00E+00">
                  <c:v>5.1199999999999998E-4</c:v>
                </c:pt>
                <c:pt idx="97850" formatCode="0.00E+00">
                  <c:v>5.1199999999999998E-4</c:v>
                </c:pt>
                <c:pt idx="97851" formatCode="0.00E+00">
                  <c:v>5.1199999999999998E-4</c:v>
                </c:pt>
                <c:pt idx="97852" formatCode="0.00E+00">
                  <c:v>5.1199999999999998E-4</c:v>
                </c:pt>
                <c:pt idx="97853" formatCode="0.00E+00">
                  <c:v>5.1199999999999998E-4</c:v>
                </c:pt>
                <c:pt idx="97854" formatCode="0.00E+00">
                  <c:v>5.1199999999999998E-4</c:v>
                </c:pt>
                <c:pt idx="97855" formatCode="0.00E+00">
                  <c:v>5.1199999999999998E-4</c:v>
                </c:pt>
                <c:pt idx="97856" formatCode="0.00E+00">
                  <c:v>5.1199999999999998E-4</c:v>
                </c:pt>
                <c:pt idx="97857" formatCode="0.00E+00">
                  <c:v>5.1199999999999998E-4</c:v>
                </c:pt>
                <c:pt idx="97858" formatCode="0.00E+00">
                  <c:v>5.1199999999999998E-4</c:v>
                </c:pt>
                <c:pt idx="97859" formatCode="0.00E+00">
                  <c:v>5.1199999999999998E-4</c:v>
                </c:pt>
                <c:pt idx="97860" formatCode="0.00E+00">
                  <c:v>5.1099999999999995E-4</c:v>
                </c:pt>
                <c:pt idx="97861" formatCode="0.00E+00">
                  <c:v>5.1199999999999998E-4</c:v>
                </c:pt>
                <c:pt idx="97862" formatCode="0.00E+00">
                  <c:v>5.1199999999999998E-4</c:v>
                </c:pt>
                <c:pt idx="97863" formatCode="0.00E+00">
                  <c:v>5.1199999999999998E-4</c:v>
                </c:pt>
                <c:pt idx="97864" formatCode="0.00E+00">
                  <c:v>5.1199999999999998E-4</c:v>
                </c:pt>
                <c:pt idx="97865" formatCode="0.00E+00">
                  <c:v>5.1199999999999998E-4</c:v>
                </c:pt>
                <c:pt idx="97866" formatCode="0.00E+00">
                  <c:v>5.1199999999999998E-4</c:v>
                </c:pt>
                <c:pt idx="97867" formatCode="0.00E+00">
                  <c:v>5.1199999999999998E-4</c:v>
                </c:pt>
                <c:pt idx="97868" formatCode="0.00E+00">
                  <c:v>5.1199999999999998E-4</c:v>
                </c:pt>
                <c:pt idx="97869" formatCode="0.00E+00">
                  <c:v>5.1099999999999995E-4</c:v>
                </c:pt>
                <c:pt idx="97870" formatCode="0.00E+00">
                  <c:v>5.1199999999999998E-4</c:v>
                </c:pt>
                <c:pt idx="97871" formatCode="0.00E+00">
                  <c:v>5.1199999999999998E-4</c:v>
                </c:pt>
                <c:pt idx="97872" formatCode="0.00E+00">
                  <c:v>5.1099999999999995E-4</c:v>
                </c:pt>
                <c:pt idx="97873" formatCode="0.00E+00">
                  <c:v>5.1199999999999998E-4</c:v>
                </c:pt>
                <c:pt idx="97874" formatCode="0.00E+00">
                  <c:v>5.1199999999999998E-4</c:v>
                </c:pt>
                <c:pt idx="97875" formatCode="0.00E+00">
                  <c:v>5.1099999999999995E-4</c:v>
                </c:pt>
                <c:pt idx="97876" formatCode="0.00E+00">
                  <c:v>5.1099999999999995E-4</c:v>
                </c:pt>
                <c:pt idx="97877" formatCode="0.00E+00">
                  <c:v>5.1099999999999995E-4</c:v>
                </c:pt>
                <c:pt idx="97878" formatCode="0.00E+00">
                  <c:v>5.1099999999999995E-4</c:v>
                </c:pt>
                <c:pt idx="97879" formatCode="0.00E+00">
                  <c:v>5.1099999999999995E-4</c:v>
                </c:pt>
                <c:pt idx="97880" formatCode="0.00E+00">
                  <c:v>5.1099999999999995E-4</c:v>
                </c:pt>
                <c:pt idx="97881" formatCode="0.00E+00">
                  <c:v>5.1099999999999995E-4</c:v>
                </c:pt>
                <c:pt idx="97882" formatCode="0.00E+00">
                  <c:v>5.1199999999999998E-4</c:v>
                </c:pt>
                <c:pt idx="97883" formatCode="0.00E+00">
                  <c:v>5.1199999999999998E-4</c:v>
                </c:pt>
                <c:pt idx="97884" formatCode="0.00E+00">
                  <c:v>5.1099999999999995E-4</c:v>
                </c:pt>
                <c:pt idx="97885" formatCode="0.00E+00">
                  <c:v>5.1099999999999995E-4</c:v>
                </c:pt>
                <c:pt idx="97886" formatCode="0.00E+00">
                  <c:v>5.1099999999999995E-4</c:v>
                </c:pt>
                <c:pt idx="97887" formatCode="0.00E+00">
                  <c:v>5.1099999999999995E-4</c:v>
                </c:pt>
                <c:pt idx="97888" formatCode="0.00E+00">
                  <c:v>5.1099999999999995E-4</c:v>
                </c:pt>
                <c:pt idx="97889" formatCode="0.00E+00">
                  <c:v>5.1099999999999995E-4</c:v>
                </c:pt>
                <c:pt idx="97890" formatCode="0.00E+00">
                  <c:v>5.1099999999999995E-4</c:v>
                </c:pt>
                <c:pt idx="97891" formatCode="0.00E+00">
                  <c:v>5.1099999999999995E-4</c:v>
                </c:pt>
                <c:pt idx="97892" formatCode="0.00E+00">
                  <c:v>5.1099999999999995E-4</c:v>
                </c:pt>
                <c:pt idx="97893" formatCode="0.00E+00">
                  <c:v>5.1099999999999995E-4</c:v>
                </c:pt>
                <c:pt idx="97894" formatCode="0.00E+00">
                  <c:v>5.1099999999999995E-4</c:v>
                </c:pt>
                <c:pt idx="97895" formatCode="0.00E+00">
                  <c:v>5.1099999999999995E-4</c:v>
                </c:pt>
                <c:pt idx="97896" formatCode="0.00E+00">
                  <c:v>5.1099999999999995E-4</c:v>
                </c:pt>
                <c:pt idx="97897" formatCode="0.00E+00">
                  <c:v>5.1099999999999995E-4</c:v>
                </c:pt>
                <c:pt idx="97898" formatCode="0.00E+00">
                  <c:v>5.1099999999999995E-4</c:v>
                </c:pt>
                <c:pt idx="97899" formatCode="0.00E+00">
                  <c:v>5.1099999999999995E-4</c:v>
                </c:pt>
                <c:pt idx="97900" formatCode="0.00E+00">
                  <c:v>5.1099999999999995E-4</c:v>
                </c:pt>
                <c:pt idx="97901" formatCode="0.00E+00">
                  <c:v>5.1099999999999995E-4</c:v>
                </c:pt>
                <c:pt idx="97902" formatCode="0.00E+00">
                  <c:v>5.1099999999999995E-4</c:v>
                </c:pt>
                <c:pt idx="97903" formatCode="0.00E+00">
                  <c:v>5.1099999999999995E-4</c:v>
                </c:pt>
                <c:pt idx="97904" formatCode="0.00E+00">
                  <c:v>5.1099999999999995E-4</c:v>
                </c:pt>
                <c:pt idx="97905" formatCode="0.00E+00">
                  <c:v>5.1099999999999995E-4</c:v>
                </c:pt>
                <c:pt idx="97906" formatCode="0.00E+00">
                  <c:v>5.1099999999999995E-4</c:v>
                </c:pt>
                <c:pt idx="97907" formatCode="0.00E+00">
                  <c:v>5.1099999999999995E-4</c:v>
                </c:pt>
                <c:pt idx="97908" formatCode="0.00E+00">
                  <c:v>5.1099999999999995E-4</c:v>
                </c:pt>
                <c:pt idx="97909" formatCode="0.00E+00">
                  <c:v>5.1099999999999995E-4</c:v>
                </c:pt>
                <c:pt idx="97910" formatCode="0.00E+00">
                  <c:v>5.1099999999999995E-4</c:v>
                </c:pt>
                <c:pt idx="97911" formatCode="0.00E+00">
                  <c:v>5.1099999999999995E-4</c:v>
                </c:pt>
                <c:pt idx="97912" formatCode="0.00E+00">
                  <c:v>5.1099999999999995E-4</c:v>
                </c:pt>
                <c:pt idx="97913" formatCode="0.00E+00">
                  <c:v>5.1099999999999995E-4</c:v>
                </c:pt>
                <c:pt idx="97914" formatCode="0.00E+00">
                  <c:v>5.1099999999999995E-4</c:v>
                </c:pt>
                <c:pt idx="97915" formatCode="0.00E+00">
                  <c:v>5.1099999999999995E-4</c:v>
                </c:pt>
                <c:pt idx="97916" formatCode="0.00E+00">
                  <c:v>5.1099999999999995E-4</c:v>
                </c:pt>
                <c:pt idx="97917" formatCode="0.00E+00">
                  <c:v>5.1099999999999995E-4</c:v>
                </c:pt>
                <c:pt idx="97918" formatCode="0.00E+00">
                  <c:v>5.1099999999999995E-4</c:v>
                </c:pt>
                <c:pt idx="97919" formatCode="0.00E+00">
                  <c:v>5.1099999999999995E-4</c:v>
                </c:pt>
                <c:pt idx="97920" formatCode="0.00E+00">
                  <c:v>5.1099999999999995E-4</c:v>
                </c:pt>
                <c:pt idx="97921" formatCode="0.00E+00">
                  <c:v>5.1099999999999995E-4</c:v>
                </c:pt>
                <c:pt idx="97922" formatCode="0.00E+00">
                  <c:v>5.1099999999999995E-4</c:v>
                </c:pt>
                <c:pt idx="97923" formatCode="0.00E+00">
                  <c:v>5.1099999999999995E-4</c:v>
                </c:pt>
                <c:pt idx="97924" formatCode="0.00E+00">
                  <c:v>5.1099999999999995E-4</c:v>
                </c:pt>
                <c:pt idx="97925" formatCode="0.00E+00">
                  <c:v>5.1099999999999995E-4</c:v>
                </c:pt>
                <c:pt idx="97926" formatCode="0.00E+00">
                  <c:v>5.1099999999999995E-4</c:v>
                </c:pt>
                <c:pt idx="97927" formatCode="0.00E+00">
                  <c:v>5.1099999999999995E-4</c:v>
                </c:pt>
                <c:pt idx="97928" formatCode="0.00E+00">
                  <c:v>5.1099999999999995E-4</c:v>
                </c:pt>
                <c:pt idx="97929" formatCode="0.00E+00">
                  <c:v>5.1099999999999995E-4</c:v>
                </c:pt>
                <c:pt idx="97930" formatCode="0.00E+00">
                  <c:v>5.1099999999999995E-4</c:v>
                </c:pt>
                <c:pt idx="97931" formatCode="0.00E+00">
                  <c:v>5.1099999999999995E-4</c:v>
                </c:pt>
                <c:pt idx="97932" formatCode="0.00E+00">
                  <c:v>5.1099999999999995E-4</c:v>
                </c:pt>
                <c:pt idx="97933" formatCode="0.00E+00">
                  <c:v>5.1099999999999995E-4</c:v>
                </c:pt>
                <c:pt idx="97934" formatCode="0.00E+00">
                  <c:v>5.1099999999999995E-4</c:v>
                </c:pt>
                <c:pt idx="97935" formatCode="0.00E+00">
                  <c:v>5.1099999999999995E-4</c:v>
                </c:pt>
                <c:pt idx="97936" formatCode="0.00E+00">
                  <c:v>5.1099999999999995E-4</c:v>
                </c:pt>
                <c:pt idx="97937" formatCode="0.00E+00">
                  <c:v>5.1099999999999995E-4</c:v>
                </c:pt>
                <c:pt idx="97938" formatCode="0.00E+00">
                  <c:v>5.1099999999999995E-4</c:v>
                </c:pt>
                <c:pt idx="97939" formatCode="0.00E+00">
                  <c:v>5.1099999999999995E-4</c:v>
                </c:pt>
                <c:pt idx="97940" formatCode="0.00E+00">
                  <c:v>5.1099999999999995E-4</c:v>
                </c:pt>
                <c:pt idx="97941" formatCode="0.00E+00">
                  <c:v>5.1099999999999995E-4</c:v>
                </c:pt>
                <c:pt idx="97942" formatCode="0.00E+00">
                  <c:v>5.1099999999999995E-4</c:v>
                </c:pt>
                <c:pt idx="97943" formatCode="0.00E+00">
                  <c:v>5.1099999999999995E-4</c:v>
                </c:pt>
                <c:pt idx="97944" formatCode="0.00E+00">
                  <c:v>5.1099999999999995E-4</c:v>
                </c:pt>
                <c:pt idx="97945" formatCode="0.00E+00">
                  <c:v>5.1099999999999995E-4</c:v>
                </c:pt>
                <c:pt idx="97946" formatCode="0.00E+00">
                  <c:v>5.1099999999999995E-4</c:v>
                </c:pt>
                <c:pt idx="97947" formatCode="0.00E+00">
                  <c:v>5.1099999999999995E-4</c:v>
                </c:pt>
                <c:pt idx="97948" formatCode="0.00E+00">
                  <c:v>5.1099999999999995E-4</c:v>
                </c:pt>
                <c:pt idx="97949" formatCode="0.00E+00">
                  <c:v>5.1000000000000004E-4</c:v>
                </c:pt>
                <c:pt idx="97950" formatCode="0.00E+00">
                  <c:v>5.1099999999999995E-4</c:v>
                </c:pt>
                <c:pt idx="97951" formatCode="0.00E+00">
                  <c:v>5.1099999999999995E-4</c:v>
                </c:pt>
                <c:pt idx="97952" formatCode="0.00E+00">
                  <c:v>5.1099999999999995E-4</c:v>
                </c:pt>
                <c:pt idx="97953" formatCode="0.00E+00">
                  <c:v>5.1099999999999995E-4</c:v>
                </c:pt>
                <c:pt idx="97954" formatCode="0.00E+00">
                  <c:v>5.1099999999999995E-4</c:v>
                </c:pt>
                <c:pt idx="97955" formatCode="0.00E+00">
                  <c:v>5.1000000000000004E-4</c:v>
                </c:pt>
                <c:pt idx="97956" formatCode="0.00E+00">
                  <c:v>5.1099999999999995E-4</c:v>
                </c:pt>
                <c:pt idx="97957" formatCode="0.00E+00">
                  <c:v>5.1099999999999995E-4</c:v>
                </c:pt>
                <c:pt idx="97958" formatCode="0.00E+00">
                  <c:v>5.1000000000000004E-4</c:v>
                </c:pt>
                <c:pt idx="97959" formatCode="0.00E+00">
                  <c:v>5.1000000000000004E-4</c:v>
                </c:pt>
                <c:pt idx="97960" formatCode="0.00E+00">
                  <c:v>5.1000000000000004E-4</c:v>
                </c:pt>
                <c:pt idx="97961" formatCode="0.00E+00">
                  <c:v>5.1000000000000004E-4</c:v>
                </c:pt>
                <c:pt idx="97962" formatCode="0.00E+00">
                  <c:v>5.1000000000000004E-4</c:v>
                </c:pt>
                <c:pt idx="97963" formatCode="0.00E+00">
                  <c:v>5.1000000000000004E-4</c:v>
                </c:pt>
                <c:pt idx="97964" formatCode="0.00E+00">
                  <c:v>5.1000000000000004E-4</c:v>
                </c:pt>
                <c:pt idx="97965" formatCode="0.00E+00">
                  <c:v>5.1000000000000004E-4</c:v>
                </c:pt>
                <c:pt idx="97966" formatCode="0.00E+00">
                  <c:v>5.1000000000000004E-4</c:v>
                </c:pt>
                <c:pt idx="97967" formatCode="0.00E+00">
                  <c:v>5.1000000000000004E-4</c:v>
                </c:pt>
                <c:pt idx="97968" formatCode="0.00E+00">
                  <c:v>5.1000000000000004E-4</c:v>
                </c:pt>
                <c:pt idx="97969" formatCode="0.00E+00">
                  <c:v>5.1000000000000004E-4</c:v>
                </c:pt>
                <c:pt idx="97970" formatCode="0.00E+00">
                  <c:v>5.1000000000000004E-4</c:v>
                </c:pt>
                <c:pt idx="97971" formatCode="0.00E+00">
                  <c:v>5.1000000000000004E-4</c:v>
                </c:pt>
                <c:pt idx="97972" formatCode="0.00E+00">
                  <c:v>5.1000000000000004E-4</c:v>
                </c:pt>
                <c:pt idx="97973" formatCode="0.00E+00">
                  <c:v>5.1000000000000004E-4</c:v>
                </c:pt>
                <c:pt idx="97974" formatCode="0.00E+00">
                  <c:v>5.1000000000000004E-4</c:v>
                </c:pt>
                <c:pt idx="97975" formatCode="0.00E+00">
                  <c:v>5.1000000000000004E-4</c:v>
                </c:pt>
                <c:pt idx="97976" formatCode="0.00E+00">
                  <c:v>5.1000000000000004E-4</c:v>
                </c:pt>
                <c:pt idx="97977" formatCode="0.00E+00">
                  <c:v>5.1000000000000004E-4</c:v>
                </c:pt>
                <c:pt idx="97978" formatCode="0.00E+00">
                  <c:v>5.1000000000000004E-4</c:v>
                </c:pt>
                <c:pt idx="97979" formatCode="0.00E+00">
                  <c:v>5.1000000000000004E-4</c:v>
                </c:pt>
                <c:pt idx="97980" formatCode="0.00E+00">
                  <c:v>5.1000000000000004E-4</c:v>
                </c:pt>
                <c:pt idx="97981" formatCode="0.00E+00">
                  <c:v>5.1000000000000004E-4</c:v>
                </c:pt>
                <c:pt idx="97982" formatCode="0.00E+00">
                  <c:v>5.1000000000000004E-4</c:v>
                </c:pt>
                <c:pt idx="97983" formatCode="0.00E+00">
                  <c:v>5.1000000000000004E-4</c:v>
                </c:pt>
                <c:pt idx="97984" formatCode="0.00E+00">
                  <c:v>5.1000000000000004E-4</c:v>
                </c:pt>
                <c:pt idx="97985" formatCode="0.00E+00">
                  <c:v>5.1000000000000004E-4</c:v>
                </c:pt>
                <c:pt idx="97986" formatCode="0.00E+00">
                  <c:v>5.1000000000000004E-4</c:v>
                </c:pt>
                <c:pt idx="97987" formatCode="0.00E+00">
                  <c:v>5.1000000000000004E-4</c:v>
                </c:pt>
                <c:pt idx="97988" formatCode="0.00E+00">
                  <c:v>5.1000000000000004E-4</c:v>
                </c:pt>
                <c:pt idx="97989" formatCode="0.00E+00">
                  <c:v>5.1000000000000004E-4</c:v>
                </c:pt>
                <c:pt idx="97990" formatCode="0.00E+00">
                  <c:v>5.1000000000000004E-4</c:v>
                </c:pt>
                <c:pt idx="97991" formatCode="0.00E+00">
                  <c:v>5.1000000000000004E-4</c:v>
                </c:pt>
                <c:pt idx="97992" formatCode="0.00E+00">
                  <c:v>5.1000000000000004E-4</c:v>
                </c:pt>
                <c:pt idx="97993" formatCode="0.00E+00">
                  <c:v>5.1000000000000004E-4</c:v>
                </c:pt>
                <c:pt idx="97994" formatCode="0.00E+00">
                  <c:v>5.1000000000000004E-4</c:v>
                </c:pt>
                <c:pt idx="97995" formatCode="0.00E+00">
                  <c:v>5.1000000000000004E-4</c:v>
                </c:pt>
                <c:pt idx="97996" formatCode="0.00E+00">
                  <c:v>5.1000000000000004E-4</c:v>
                </c:pt>
                <c:pt idx="97997" formatCode="0.00E+00">
                  <c:v>5.1000000000000004E-4</c:v>
                </c:pt>
                <c:pt idx="97998" formatCode="0.00E+00">
                  <c:v>5.1000000000000004E-4</c:v>
                </c:pt>
                <c:pt idx="97999" formatCode="0.00E+00">
                  <c:v>5.1000000000000004E-4</c:v>
                </c:pt>
                <c:pt idx="98000" formatCode="0.00E+00">
                  <c:v>5.1000000000000004E-4</c:v>
                </c:pt>
                <c:pt idx="98001" formatCode="0.00E+00">
                  <c:v>5.1000000000000004E-4</c:v>
                </c:pt>
                <c:pt idx="98002" formatCode="0.00E+00">
                  <c:v>5.1000000000000004E-4</c:v>
                </c:pt>
                <c:pt idx="98003" formatCode="0.00E+00">
                  <c:v>5.1000000000000004E-4</c:v>
                </c:pt>
                <c:pt idx="98004" formatCode="0.00E+00">
                  <c:v>5.1000000000000004E-4</c:v>
                </c:pt>
                <c:pt idx="98005" formatCode="0.00E+00">
                  <c:v>5.1000000000000004E-4</c:v>
                </c:pt>
                <c:pt idx="98006" formatCode="0.00E+00">
                  <c:v>5.1000000000000004E-4</c:v>
                </c:pt>
                <c:pt idx="98007" formatCode="0.00E+00">
                  <c:v>5.1000000000000004E-4</c:v>
                </c:pt>
                <c:pt idx="98008" formatCode="0.00E+00">
                  <c:v>5.1000000000000004E-4</c:v>
                </c:pt>
                <c:pt idx="98009" formatCode="0.00E+00">
                  <c:v>5.1000000000000004E-4</c:v>
                </c:pt>
                <c:pt idx="98010" formatCode="0.00E+00">
                  <c:v>5.1000000000000004E-4</c:v>
                </c:pt>
                <c:pt idx="98011" formatCode="0.00E+00">
                  <c:v>5.1000000000000004E-4</c:v>
                </c:pt>
                <c:pt idx="98012" formatCode="0.00E+00">
                  <c:v>5.1000000000000004E-4</c:v>
                </c:pt>
                <c:pt idx="98013" formatCode="0.00E+00">
                  <c:v>5.1000000000000004E-4</c:v>
                </c:pt>
                <c:pt idx="98014" formatCode="0.00E+00">
                  <c:v>5.1000000000000004E-4</c:v>
                </c:pt>
                <c:pt idx="98015" formatCode="0.00E+00">
                  <c:v>5.1000000000000004E-4</c:v>
                </c:pt>
                <c:pt idx="98016" formatCode="0.00E+00">
                  <c:v>5.1000000000000004E-4</c:v>
                </c:pt>
                <c:pt idx="98017" formatCode="0.00E+00">
                  <c:v>5.1000000000000004E-4</c:v>
                </c:pt>
                <c:pt idx="98018" formatCode="0.00E+00">
                  <c:v>5.1000000000000004E-4</c:v>
                </c:pt>
                <c:pt idx="98019" formatCode="0.00E+00">
                  <c:v>5.1000000000000004E-4</c:v>
                </c:pt>
                <c:pt idx="98020" formatCode="0.00E+00">
                  <c:v>5.1000000000000004E-4</c:v>
                </c:pt>
                <c:pt idx="98021" formatCode="0.00E+00">
                  <c:v>5.1000000000000004E-4</c:v>
                </c:pt>
                <c:pt idx="98022" formatCode="0.00E+00">
                  <c:v>5.1000000000000004E-4</c:v>
                </c:pt>
                <c:pt idx="98023" formatCode="0.00E+00">
                  <c:v>5.1000000000000004E-4</c:v>
                </c:pt>
                <c:pt idx="98024" formatCode="0.00E+00">
                  <c:v>5.1000000000000004E-4</c:v>
                </c:pt>
                <c:pt idx="98025" formatCode="0.00E+00">
                  <c:v>5.1000000000000004E-4</c:v>
                </c:pt>
                <c:pt idx="98026" formatCode="0.00E+00">
                  <c:v>5.1000000000000004E-4</c:v>
                </c:pt>
                <c:pt idx="98027" formatCode="0.00E+00">
                  <c:v>5.1000000000000004E-4</c:v>
                </c:pt>
                <c:pt idx="98028" formatCode="0.00E+00">
                  <c:v>5.1000000000000004E-4</c:v>
                </c:pt>
                <c:pt idx="98029" formatCode="0.00E+00">
                  <c:v>5.1000000000000004E-4</c:v>
                </c:pt>
                <c:pt idx="98030" formatCode="0.00E+00">
                  <c:v>5.1000000000000004E-4</c:v>
                </c:pt>
                <c:pt idx="98031" formatCode="0.00E+00">
                  <c:v>5.1000000000000004E-4</c:v>
                </c:pt>
                <c:pt idx="98032" formatCode="0.00E+00">
                  <c:v>5.1000000000000004E-4</c:v>
                </c:pt>
                <c:pt idx="98033" formatCode="0.00E+00">
                  <c:v>5.1000000000000004E-4</c:v>
                </c:pt>
                <c:pt idx="98034" formatCode="0.00E+00">
                  <c:v>5.1000000000000004E-4</c:v>
                </c:pt>
                <c:pt idx="98035" formatCode="0.00E+00">
                  <c:v>5.1000000000000004E-4</c:v>
                </c:pt>
                <c:pt idx="98036" formatCode="0.00E+00">
                  <c:v>5.1000000000000004E-4</c:v>
                </c:pt>
                <c:pt idx="98037" formatCode="0.00E+00">
                  <c:v>5.1000000000000004E-4</c:v>
                </c:pt>
                <c:pt idx="98038" formatCode="0.00E+00">
                  <c:v>5.1000000000000004E-4</c:v>
                </c:pt>
                <c:pt idx="98039" formatCode="0.00E+00">
                  <c:v>5.1000000000000004E-4</c:v>
                </c:pt>
                <c:pt idx="98040" formatCode="0.00E+00">
                  <c:v>5.1000000000000004E-4</c:v>
                </c:pt>
                <c:pt idx="98041" formatCode="0.00E+00">
                  <c:v>5.0900000000000001E-4</c:v>
                </c:pt>
                <c:pt idx="98042" formatCode="0.00E+00">
                  <c:v>5.0900000000000001E-4</c:v>
                </c:pt>
                <c:pt idx="98043" formatCode="0.00E+00">
                  <c:v>5.1000000000000004E-4</c:v>
                </c:pt>
                <c:pt idx="98044" formatCode="0.00E+00">
                  <c:v>5.1000000000000004E-4</c:v>
                </c:pt>
                <c:pt idx="98045" formatCode="0.00E+00">
                  <c:v>5.0900000000000001E-4</c:v>
                </c:pt>
                <c:pt idx="98046" formatCode="0.00E+00">
                  <c:v>5.0900000000000001E-4</c:v>
                </c:pt>
                <c:pt idx="98047" formatCode="0.00E+00">
                  <c:v>5.0900000000000001E-4</c:v>
                </c:pt>
                <c:pt idx="98048" formatCode="0.00E+00">
                  <c:v>5.0900000000000001E-4</c:v>
                </c:pt>
                <c:pt idx="98049" formatCode="0.00E+00">
                  <c:v>5.0900000000000001E-4</c:v>
                </c:pt>
                <c:pt idx="98050" formatCode="0.00E+00">
                  <c:v>5.0900000000000001E-4</c:v>
                </c:pt>
                <c:pt idx="98051" formatCode="0.00E+00">
                  <c:v>5.0900000000000001E-4</c:v>
                </c:pt>
                <c:pt idx="98052" formatCode="0.00E+00">
                  <c:v>5.0900000000000001E-4</c:v>
                </c:pt>
                <c:pt idx="98053" formatCode="0.00E+00">
                  <c:v>5.0900000000000001E-4</c:v>
                </c:pt>
                <c:pt idx="98054" formatCode="0.00E+00">
                  <c:v>5.0900000000000001E-4</c:v>
                </c:pt>
                <c:pt idx="98055" formatCode="0.00E+00">
                  <c:v>5.0900000000000001E-4</c:v>
                </c:pt>
                <c:pt idx="98056" formatCode="0.00E+00">
                  <c:v>5.0900000000000001E-4</c:v>
                </c:pt>
                <c:pt idx="98057" formatCode="0.00E+00">
                  <c:v>5.0900000000000001E-4</c:v>
                </c:pt>
                <c:pt idx="98058" formatCode="0.00E+00">
                  <c:v>5.0900000000000001E-4</c:v>
                </c:pt>
                <c:pt idx="98059" formatCode="0.00E+00">
                  <c:v>5.0900000000000001E-4</c:v>
                </c:pt>
                <c:pt idx="98060" formatCode="0.00E+00">
                  <c:v>5.0900000000000001E-4</c:v>
                </c:pt>
                <c:pt idx="98061" formatCode="0.00E+00">
                  <c:v>5.0900000000000001E-4</c:v>
                </c:pt>
                <c:pt idx="98062" formatCode="0.00E+00">
                  <c:v>5.0900000000000001E-4</c:v>
                </c:pt>
                <c:pt idx="98063" formatCode="0.00E+00">
                  <c:v>5.0900000000000001E-4</c:v>
                </c:pt>
                <c:pt idx="98064" formatCode="0.00E+00">
                  <c:v>5.0900000000000001E-4</c:v>
                </c:pt>
                <c:pt idx="98065" formatCode="0.00E+00">
                  <c:v>5.0900000000000001E-4</c:v>
                </c:pt>
                <c:pt idx="98066" formatCode="0.00E+00">
                  <c:v>5.0900000000000001E-4</c:v>
                </c:pt>
                <c:pt idx="98067" formatCode="0.00E+00">
                  <c:v>5.0900000000000001E-4</c:v>
                </c:pt>
                <c:pt idx="98068" formatCode="0.00E+00">
                  <c:v>5.0900000000000001E-4</c:v>
                </c:pt>
                <c:pt idx="98069" formatCode="0.00E+00">
                  <c:v>5.0900000000000001E-4</c:v>
                </c:pt>
                <c:pt idx="98070" formatCode="0.00E+00">
                  <c:v>5.0900000000000001E-4</c:v>
                </c:pt>
                <c:pt idx="98071" formatCode="0.00E+00">
                  <c:v>5.0900000000000001E-4</c:v>
                </c:pt>
                <c:pt idx="98072" formatCode="0.00E+00">
                  <c:v>5.0900000000000001E-4</c:v>
                </c:pt>
                <c:pt idx="98073" formatCode="0.00E+00">
                  <c:v>5.0900000000000001E-4</c:v>
                </c:pt>
                <c:pt idx="98074" formatCode="0.00E+00">
                  <c:v>5.0900000000000001E-4</c:v>
                </c:pt>
                <c:pt idx="98075" formatCode="0.00E+00">
                  <c:v>5.0900000000000001E-4</c:v>
                </c:pt>
                <c:pt idx="98076" formatCode="0.00E+00">
                  <c:v>5.0900000000000001E-4</c:v>
                </c:pt>
                <c:pt idx="98077" formatCode="0.00E+00">
                  <c:v>5.0900000000000001E-4</c:v>
                </c:pt>
                <c:pt idx="98078" formatCode="0.00E+00">
                  <c:v>5.0900000000000001E-4</c:v>
                </c:pt>
                <c:pt idx="98079" formatCode="0.00E+00">
                  <c:v>5.0900000000000001E-4</c:v>
                </c:pt>
                <c:pt idx="98080" formatCode="0.00E+00">
                  <c:v>5.0900000000000001E-4</c:v>
                </c:pt>
                <c:pt idx="98081" formatCode="0.00E+00">
                  <c:v>5.0900000000000001E-4</c:v>
                </c:pt>
                <c:pt idx="98082" formatCode="0.00E+00">
                  <c:v>5.0900000000000001E-4</c:v>
                </c:pt>
                <c:pt idx="98083" formatCode="0.00E+00">
                  <c:v>5.0900000000000001E-4</c:v>
                </c:pt>
                <c:pt idx="98084" formatCode="0.00E+00">
                  <c:v>5.0900000000000001E-4</c:v>
                </c:pt>
                <c:pt idx="98085" formatCode="0.00E+00">
                  <c:v>5.0900000000000001E-4</c:v>
                </c:pt>
                <c:pt idx="98086" formatCode="0.00E+00">
                  <c:v>5.0900000000000001E-4</c:v>
                </c:pt>
                <c:pt idx="98087" formatCode="0.00E+00">
                  <c:v>5.0900000000000001E-4</c:v>
                </c:pt>
                <c:pt idx="98088" formatCode="0.00E+00">
                  <c:v>5.0900000000000001E-4</c:v>
                </c:pt>
                <c:pt idx="98089" formatCode="0.00E+00">
                  <c:v>5.0900000000000001E-4</c:v>
                </c:pt>
                <c:pt idx="98090" formatCode="0.00E+00">
                  <c:v>5.0900000000000001E-4</c:v>
                </c:pt>
                <c:pt idx="98091" formatCode="0.00E+00">
                  <c:v>5.0900000000000001E-4</c:v>
                </c:pt>
                <c:pt idx="98092" formatCode="0.00E+00">
                  <c:v>5.0900000000000001E-4</c:v>
                </c:pt>
                <c:pt idx="98093" formatCode="0.00E+00">
                  <c:v>5.0900000000000001E-4</c:v>
                </c:pt>
                <c:pt idx="98094" formatCode="0.00E+00">
                  <c:v>5.0900000000000001E-4</c:v>
                </c:pt>
                <c:pt idx="98095" formatCode="0.00E+00">
                  <c:v>5.0900000000000001E-4</c:v>
                </c:pt>
                <c:pt idx="98096" formatCode="0.00E+00">
                  <c:v>5.0900000000000001E-4</c:v>
                </c:pt>
                <c:pt idx="98097" formatCode="0.00E+00">
                  <c:v>5.0900000000000001E-4</c:v>
                </c:pt>
                <c:pt idx="98098" formatCode="0.00E+00">
                  <c:v>5.0900000000000001E-4</c:v>
                </c:pt>
                <c:pt idx="98099" formatCode="0.00E+00">
                  <c:v>5.0900000000000001E-4</c:v>
                </c:pt>
                <c:pt idx="98100" formatCode="0.00E+00">
                  <c:v>5.0900000000000001E-4</c:v>
                </c:pt>
                <c:pt idx="98101" formatCode="0.00E+00">
                  <c:v>5.0900000000000001E-4</c:v>
                </c:pt>
                <c:pt idx="98102" formatCode="0.00E+00">
                  <c:v>5.0900000000000001E-4</c:v>
                </c:pt>
                <c:pt idx="98103" formatCode="0.00E+00">
                  <c:v>5.0900000000000001E-4</c:v>
                </c:pt>
                <c:pt idx="98104" formatCode="0.00E+00">
                  <c:v>5.0900000000000001E-4</c:v>
                </c:pt>
                <c:pt idx="98105" formatCode="0.00E+00">
                  <c:v>5.0900000000000001E-4</c:v>
                </c:pt>
                <c:pt idx="98106" formatCode="0.00E+00">
                  <c:v>5.0900000000000001E-4</c:v>
                </c:pt>
                <c:pt idx="98107" formatCode="0.00E+00">
                  <c:v>5.0900000000000001E-4</c:v>
                </c:pt>
                <c:pt idx="98108" formatCode="0.00E+00">
                  <c:v>5.0900000000000001E-4</c:v>
                </c:pt>
                <c:pt idx="98109" formatCode="0.00E+00">
                  <c:v>5.0900000000000001E-4</c:v>
                </c:pt>
                <c:pt idx="98110" formatCode="0.00E+00">
                  <c:v>5.0900000000000001E-4</c:v>
                </c:pt>
                <c:pt idx="98111" formatCode="0.00E+00">
                  <c:v>5.0900000000000001E-4</c:v>
                </c:pt>
                <c:pt idx="98112" formatCode="0.00E+00">
                  <c:v>5.0900000000000001E-4</c:v>
                </c:pt>
                <c:pt idx="98113" formatCode="0.00E+00">
                  <c:v>5.0900000000000001E-4</c:v>
                </c:pt>
                <c:pt idx="98114" formatCode="0.00E+00">
                  <c:v>5.0900000000000001E-4</c:v>
                </c:pt>
                <c:pt idx="98115" formatCode="0.00E+00">
                  <c:v>5.0900000000000001E-4</c:v>
                </c:pt>
                <c:pt idx="98116" formatCode="0.00E+00">
                  <c:v>5.0900000000000001E-4</c:v>
                </c:pt>
                <c:pt idx="98117" formatCode="0.00E+00">
                  <c:v>5.0900000000000001E-4</c:v>
                </c:pt>
                <c:pt idx="98118" formatCode="0.00E+00">
                  <c:v>5.0900000000000001E-4</c:v>
                </c:pt>
                <c:pt idx="98119" formatCode="0.00E+00">
                  <c:v>5.0799999999999999E-4</c:v>
                </c:pt>
                <c:pt idx="98120" formatCode="0.00E+00">
                  <c:v>5.0900000000000001E-4</c:v>
                </c:pt>
                <c:pt idx="98121" formatCode="0.00E+00">
                  <c:v>5.0900000000000001E-4</c:v>
                </c:pt>
                <c:pt idx="98122" formatCode="0.00E+00">
                  <c:v>5.0900000000000001E-4</c:v>
                </c:pt>
                <c:pt idx="98123" formatCode="0.00E+00">
                  <c:v>5.0900000000000001E-4</c:v>
                </c:pt>
                <c:pt idx="98124" formatCode="0.00E+00">
                  <c:v>5.0900000000000001E-4</c:v>
                </c:pt>
                <c:pt idx="98125" formatCode="0.00E+00">
                  <c:v>5.0900000000000001E-4</c:v>
                </c:pt>
                <c:pt idx="98126" formatCode="0.00E+00">
                  <c:v>5.0900000000000001E-4</c:v>
                </c:pt>
                <c:pt idx="98127" formatCode="0.00E+00">
                  <c:v>5.0900000000000001E-4</c:v>
                </c:pt>
                <c:pt idx="98128" formatCode="0.00E+00">
                  <c:v>5.0900000000000001E-4</c:v>
                </c:pt>
                <c:pt idx="98129" formatCode="0.00E+00">
                  <c:v>5.0900000000000001E-4</c:v>
                </c:pt>
                <c:pt idx="98130" formatCode="0.00E+00">
                  <c:v>5.0799999999999999E-4</c:v>
                </c:pt>
                <c:pt idx="98131" formatCode="0.00E+00">
                  <c:v>5.0799999999999999E-4</c:v>
                </c:pt>
                <c:pt idx="98132" formatCode="0.00E+00">
                  <c:v>5.0799999999999999E-4</c:v>
                </c:pt>
                <c:pt idx="98133" formatCode="0.00E+00">
                  <c:v>5.0799999999999999E-4</c:v>
                </c:pt>
                <c:pt idx="98134" formatCode="0.00E+00">
                  <c:v>5.0900000000000001E-4</c:v>
                </c:pt>
                <c:pt idx="98135" formatCode="0.00E+00">
                  <c:v>5.0900000000000001E-4</c:v>
                </c:pt>
                <c:pt idx="98136" formatCode="0.00E+00">
                  <c:v>5.0799999999999999E-4</c:v>
                </c:pt>
                <c:pt idx="98137" formatCode="0.00E+00">
                  <c:v>5.0799999999999999E-4</c:v>
                </c:pt>
                <c:pt idx="98138" formatCode="0.00E+00">
                  <c:v>5.0799999999999999E-4</c:v>
                </c:pt>
                <c:pt idx="98139" formatCode="0.00E+00">
                  <c:v>5.0799999999999999E-4</c:v>
                </c:pt>
                <c:pt idx="98140" formatCode="0.00E+00">
                  <c:v>5.0799999999999999E-4</c:v>
                </c:pt>
                <c:pt idx="98141" formatCode="0.00E+00">
                  <c:v>5.0799999999999999E-4</c:v>
                </c:pt>
                <c:pt idx="98142" formatCode="0.00E+00">
                  <c:v>5.0799999999999999E-4</c:v>
                </c:pt>
                <c:pt idx="98143" formatCode="0.00E+00">
                  <c:v>5.0799999999999999E-4</c:v>
                </c:pt>
                <c:pt idx="98144" formatCode="0.00E+00">
                  <c:v>5.0799999999999999E-4</c:v>
                </c:pt>
                <c:pt idx="98145" formatCode="0.00E+00">
                  <c:v>5.0799999999999999E-4</c:v>
                </c:pt>
                <c:pt idx="98146" formatCode="0.00E+00">
                  <c:v>5.0799999999999999E-4</c:v>
                </c:pt>
                <c:pt idx="98147" formatCode="0.00E+00">
                  <c:v>5.0799999999999999E-4</c:v>
                </c:pt>
                <c:pt idx="98148" formatCode="0.00E+00">
                  <c:v>5.0799999999999999E-4</c:v>
                </c:pt>
                <c:pt idx="98149" formatCode="0.00E+00">
                  <c:v>5.0799999999999999E-4</c:v>
                </c:pt>
                <c:pt idx="98150" formatCode="0.00E+00">
                  <c:v>5.0799999999999999E-4</c:v>
                </c:pt>
                <c:pt idx="98151" formatCode="0.00E+00">
                  <c:v>5.0799999999999999E-4</c:v>
                </c:pt>
                <c:pt idx="98152" formatCode="0.00E+00">
                  <c:v>5.0799999999999999E-4</c:v>
                </c:pt>
                <c:pt idx="98153" formatCode="0.00E+00">
                  <c:v>5.0799999999999999E-4</c:v>
                </c:pt>
                <c:pt idx="98154" formatCode="0.00E+00">
                  <c:v>5.0799999999999999E-4</c:v>
                </c:pt>
                <c:pt idx="98155" formatCode="0.00E+00">
                  <c:v>5.0799999999999999E-4</c:v>
                </c:pt>
                <c:pt idx="98156" formatCode="0.00E+00">
                  <c:v>5.0799999999999999E-4</c:v>
                </c:pt>
                <c:pt idx="98157" formatCode="0.00E+00">
                  <c:v>5.0799999999999999E-4</c:v>
                </c:pt>
                <c:pt idx="98158" formatCode="0.00E+00">
                  <c:v>5.0799999999999999E-4</c:v>
                </c:pt>
                <c:pt idx="98159" formatCode="0.00E+00">
                  <c:v>5.0799999999999999E-4</c:v>
                </c:pt>
                <c:pt idx="98160" formatCode="0.00E+00">
                  <c:v>5.0799999999999999E-4</c:v>
                </c:pt>
                <c:pt idx="98161" formatCode="0.00E+00">
                  <c:v>5.0799999999999999E-4</c:v>
                </c:pt>
                <c:pt idx="98162" formatCode="0.00E+00">
                  <c:v>5.0799999999999999E-4</c:v>
                </c:pt>
                <c:pt idx="98163" formatCode="0.00E+00">
                  <c:v>5.0799999999999999E-4</c:v>
                </c:pt>
                <c:pt idx="98164" formatCode="0.00E+00">
                  <c:v>5.0799999999999999E-4</c:v>
                </c:pt>
                <c:pt idx="98165" formatCode="0.00E+00">
                  <c:v>5.0799999999999999E-4</c:v>
                </c:pt>
                <c:pt idx="98166" formatCode="0.00E+00">
                  <c:v>5.0799999999999999E-4</c:v>
                </c:pt>
                <c:pt idx="98167" formatCode="0.00E+00">
                  <c:v>5.0799999999999999E-4</c:v>
                </c:pt>
                <c:pt idx="98168" formatCode="0.00E+00">
                  <c:v>5.0799999999999999E-4</c:v>
                </c:pt>
                <c:pt idx="98169" formatCode="0.00E+00">
                  <c:v>5.0799999999999999E-4</c:v>
                </c:pt>
                <c:pt idx="98170" formatCode="0.00E+00">
                  <c:v>5.0799999999999999E-4</c:v>
                </c:pt>
                <c:pt idx="98171" formatCode="0.00E+00">
                  <c:v>5.0799999999999999E-4</c:v>
                </c:pt>
                <c:pt idx="98172" formatCode="0.00E+00">
                  <c:v>5.0799999999999999E-4</c:v>
                </c:pt>
                <c:pt idx="98173" formatCode="0.00E+00">
                  <c:v>5.0799999999999999E-4</c:v>
                </c:pt>
                <c:pt idx="98174" formatCode="0.00E+00">
                  <c:v>5.0799999999999999E-4</c:v>
                </c:pt>
                <c:pt idx="98175" formatCode="0.00E+00">
                  <c:v>5.0799999999999999E-4</c:v>
                </c:pt>
                <c:pt idx="98176" formatCode="0.00E+00">
                  <c:v>5.0799999999999999E-4</c:v>
                </c:pt>
                <c:pt idx="98177" formatCode="0.00E+00">
                  <c:v>5.0799999999999999E-4</c:v>
                </c:pt>
                <c:pt idx="98178" formatCode="0.00E+00">
                  <c:v>5.0799999999999999E-4</c:v>
                </c:pt>
                <c:pt idx="98179" formatCode="0.00E+00">
                  <c:v>5.0799999999999999E-4</c:v>
                </c:pt>
                <c:pt idx="98180" formatCode="0.00E+00">
                  <c:v>5.0799999999999999E-4</c:v>
                </c:pt>
                <c:pt idx="98181" formatCode="0.00E+00">
                  <c:v>5.0799999999999999E-4</c:v>
                </c:pt>
                <c:pt idx="98182" formatCode="0.00E+00">
                  <c:v>5.0799999999999999E-4</c:v>
                </c:pt>
                <c:pt idx="98183" formatCode="0.00E+00">
                  <c:v>5.0799999999999999E-4</c:v>
                </c:pt>
                <c:pt idx="98184" formatCode="0.00E+00">
                  <c:v>5.0799999999999999E-4</c:v>
                </c:pt>
                <c:pt idx="98185" formatCode="0.00E+00">
                  <c:v>5.0799999999999999E-4</c:v>
                </c:pt>
                <c:pt idx="98186" formatCode="0.00E+00">
                  <c:v>5.0799999999999999E-4</c:v>
                </c:pt>
                <c:pt idx="98187" formatCode="0.00E+00">
                  <c:v>5.0799999999999999E-4</c:v>
                </c:pt>
                <c:pt idx="98188" formatCode="0.00E+00">
                  <c:v>5.0799999999999999E-4</c:v>
                </c:pt>
                <c:pt idx="98189" formatCode="0.00E+00">
                  <c:v>5.0799999999999999E-4</c:v>
                </c:pt>
                <c:pt idx="98190" formatCode="0.00E+00">
                  <c:v>5.0799999999999999E-4</c:v>
                </c:pt>
                <c:pt idx="98191" formatCode="0.00E+00">
                  <c:v>5.0799999999999999E-4</c:v>
                </c:pt>
                <c:pt idx="98192" formatCode="0.00E+00">
                  <c:v>5.0799999999999999E-4</c:v>
                </c:pt>
                <c:pt idx="98193" formatCode="0.00E+00">
                  <c:v>5.0799999999999999E-4</c:v>
                </c:pt>
                <c:pt idx="98194" formatCode="0.00E+00">
                  <c:v>5.0799999999999999E-4</c:v>
                </c:pt>
                <c:pt idx="98195" formatCode="0.00E+00">
                  <c:v>5.0799999999999999E-4</c:v>
                </c:pt>
                <c:pt idx="98196" formatCode="0.00E+00">
                  <c:v>5.0799999999999999E-4</c:v>
                </c:pt>
                <c:pt idx="98197" formatCode="0.00E+00">
                  <c:v>5.0799999999999999E-4</c:v>
                </c:pt>
                <c:pt idx="98198" formatCode="0.00E+00">
                  <c:v>5.0799999999999999E-4</c:v>
                </c:pt>
                <c:pt idx="98199" formatCode="0.00E+00">
                  <c:v>5.0799999999999999E-4</c:v>
                </c:pt>
                <c:pt idx="98200" formatCode="0.00E+00">
                  <c:v>5.0799999999999999E-4</c:v>
                </c:pt>
                <c:pt idx="98201" formatCode="0.00E+00">
                  <c:v>5.0799999999999999E-4</c:v>
                </c:pt>
                <c:pt idx="98202" formatCode="0.00E+00">
                  <c:v>5.0799999999999999E-4</c:v>
                </c:pt>
                <c:pt idx="98203" formatCode="0.00E+00">
                  <c:v>5.0799999999999999E-4</c:v>
                </c:pt>
                <c:pt idx="98204" formatCode="0.00E+00">
                  <c:v>5.0799999999999999E-4</c:v>
                </c:pt>
                <c:pt idx="98205" formatCode="0.00E+00">
                  <c:v>5.0799999999999999E-4</c:v>
                </c:pt>
                <c:pt idx="98206" formatCode="0.00E+00">
                  <c:v>5.0799999999999999E-4</c:v>
                </c:pt>
                <c:pt idx="98207" formatCode="0.00E+00">
                  <c:v>5.0799999999999999E-4</c:v>
                </c:pt>
                <c:pt idx="98208" formatCode="0.00E+00">
                  <c:v>5.0799999999999999E-4</c:v>
                </c:pt>
                <c:pt idx="98209" formatCode="0.00E+00">
                  <c:v>5.0799999999999999E-4</c:v>
                </c:pt>
                <c:pt idx="98210" formatCode="0.00E+00">
                  <c:v>5.0799999999999999E-4</c:v>
                </c:pt>
                <c:pt idx="98211" formatCode="0.00E+00">
                  <c:v>5.0799999999999999E-4</c:v>
                </c:pt>
                <c:pt idx="98212" formatCode="0.00E+00">
                  <c:v>5.0799999999999999E-4</c:v>
                </c:pt>
                <c:pt idx="98213" formatCode="0.00E+00">
                  <c:v>5.0799999999999999E-4</c:v>
                </c:pt>
                <c:pt idx="98214" formatCode="0.00E+00">
                  <c:v>5.0799999999999999E-4</c:v>
                </c:pt>
                <c:pt idx="98215" formatCode="0.00E+00">
                  <c:v>5.0799999999999999E-4</c:v>
                </c:pt>
                <c:pt idx="98216" formatCode="0.00E+00">
                  <c:v>5.0799999999999999E-4</c:v>
                </c:pt>
                <c:pt idx="98217" formatCode="0.00E+00">
                  <c:v>5.0699999999999996E-4</c:v>
                </c:pt>
                <c:pt idx="98218" formatCode="0.00E+00">
                  <c:v>5.0799999999999999E-4</c:v>
                </c:pt>
                <c:pt idx="98219" formatCode="0.00E+00">
                  <c:v>5.0799999999999999E-4</c:v>
                </c:pt>
                <c:pt idx="98220" formatCode="0.00E+00">
                  <c:v>5.0799999999999999E-4</c:v>
                </c:pt>
                <c:pt idx="98221" formatCode="0.00E+00">
                  <c:v>5.0799999999999999E-4</c:v>
                </c:pt>
                <c:pt idx="98222" formatCode="0.00E+00">
                  <c:v>5.0799999999999999E-4</c:v>
                </c:pt>
                <c:pt idx="98223" formatCode="0.00E+00">
                  <c:v>5.0799999999999999E-4</c:v>
                </c:pt>
                <c:pt idx="98224" formatCode="0.00E+00">
                  <c:v>5.0799999999999999E-4</c:v>
                </c:pt>
                <c:pt idx="98225" formatCode="0.00E+00">
                  <c:v>5.0699999999999996E-4</c:v>
                </c:pt>
                <c:pt idx="98226" formatCode="0.00E+00">
                  <c:v>5.0699999999999996E-4</c:v>
                </c:pt>
                <c:pt idx="98227" formatCode="0.00E+00">
                  <c:v>5.0799999999999999E-4</c:v>
                </c:pt>
                <c:pt idx="98228" formatCode="0.00E+00">
                  <c:v>5.0799999999999999E-4</c:v>
                </c:pt>
                <c:pt idx="98229" formatCode="0.00E+00">
                  <c:v>5.0799999999999999E-4</c:v>
                </c:pt>
                <c:pt idx="98230" formatCode="0.00E+00">
                  <c:v>5.3200000000000003E-4</c:v>
                </c:pt>
                <c:pt idx="98231" formatCode="0.00E+00">
                  <c:v>6.5600000000000001E-4</c:v>
                </c:pt>
                <c:pt idx="98232" formatCode="0.00E+00">
                  <c:v>8.5800000000000004E-4</c:v>
                </c:pt>
                <c:pt idx="98233" formatCode="0.00E+00">
                  <c:v>9.4799999999999995E-4</c:v>
                </c:pt>
                <c:pt idx="98234" formatCode="0.00E+00">
                  <c:v>9.1299999999999997E-4</c:v>
                </c:pt>
                <c:pt idx="98235" formatCode="0.00E+00">
                  <c:v>8.8199999999999997E-4</c:v>
                </c:pt>
                <c:pt idx="98236" formatCode="0.00E+00">
                  <c:v>8.8000000000000003E-4</c:v>
                </c:pt>
                <c:pt idx="98237" formatCode="0.00E+00">
                  <c:v>8.6700000000000004E-4</c:v>
                </c:pt>
                <c:pt idx="98238" formatCode="0.00E+00">
                  <c:v>8.5999999999999998E-4</c:v>
                </c:pt>
                <c:pt idx="98239" formatCode="0.00E+00">
                  <c:v>8.5700000000000001E-4</c:v>
                </c:pt>
                <c:pt idx="98240" formatCode="0.00E+00">
                  <c:v>8.4900000000000004E-4</c:v>
                </c:pt>
                <c:pt idx="98241" formatCode="0.00E+00">
                  <c:v>8.4800000000000001E-4</c:v>
                </c:pt>
                <c:pt idx="98242" formatCode="0.00E+00">
                  <c:v>8.43E-4</c:v>
                </c:pt>
                <c:pt idx="98243" formatCode="0.00E+00">
                  <c:v>8.4000000000000003E-4</c:v>
                </c:pt>
                <c:pt idx="98244" formatCode="0.00E+00">
                  <c:v>8.3699999999999996E-4</c:v>
                </c:pt>
                <c:pt idx="98245" formatCode="0.00E+00">
                  <c:v>8.34E-4</c:v>
                </c:pt>
                <c:pt idx="98246" formatCode="0.00E+00">
                  <c:v>8.3199999999999995E-4</c:v>
                </c:pt>
                <c:pt idx="98247" formatCode="0.00E+00">
                  <c:v>8.3000000000000001E-4</c:v>
                </c:pt>
                <c:pt idx="98248" formatCode="0.00E+00">
                  <c:v>8.2799999999999996E-4</c:v>
                </c:pt>
                <c:pt idx="98249" formatCode="0.00E+00">
                  <c:v>8.2600000000000002E-4</c:v>
                </c:pt>
                <c:pt idx="98250" formatCode="0.00E+00">
                  <c:v>8.25E-4</c:v>
                </c:pt>
                <c:pt idx="98251" formatCode="0.00E+00">
                  <c:v>8.2299999999999995E-4</c:v>
                </c:pt>
                <c:pt idx="98252" formatCode="0.00E+00">
                  <c:v>8.2100000000000001E-4</c:v>
                </c:pt>
                <c:pt idx="98253" formatCode="0.00E+00">
                  <c:v>8.1999999999999998E-4</c:v>
                </c:pt>
                <c:pt idx="98254" formatCode="0.00E+00">
                  <c:v>8.1800000000000004E-4</c:v>
                </c:pt>
                <c:pt idx="98255" formatCode="0.00E+00">
                  <c:v>8.1700000000000002E-4</c:v>
                </c:pt>
                <c:pt idx="98256" formatCode="0.00E+00">
                  <c:v>8.1499999999999997E-4</c:v>
                </c:pt>
                <c:pt idx="98257" formatCode="0.00E+00">
                  <c:v>8.1400000000000005E-4</c:v>
                </c:pt>
                <c:pt idx="98258" formatCode="0.00E+00">
                  <c:v>8.12E-4</c:v>
                </c:pt>
                <c:pt idx="98259" formatCode="0.00E+00">
                  <c:v>8.1099999999999998E-4</c:v>
                </c:pt>
                <c:pt idx="98260" formatCode="0.00E+00">
                  <c:v>8.0999999999999996E-4</c:v>
                </c:pt>
                <c:pt idx="98261" formatCode="0.00E+00">
                  <c:v>8.0900000000000004E-4</c:v>
                </c:pt>
                <c:pt idx="98262" formatCode="0.00E+00">
                  <c:v>8.0699999999999999E-4</c:v>
                </c:pt>
                <c:pt idx="98263" formatCode="0.00E+00">
                  <c:v>8.0599999999999997E-4</c:v>
                </c:pt>
                <c:pt idx="98264" formatCode="0.00E+00">
                  <c:v>8.0500000000000005E-4</c:v>
                </c:pt>
                <c:pt idx="98265" formatCode="0.00E+00">
                  <c:v>8.03E-4</c:v>
                </c:pt>
                <c:pt idx="98266" formatCode="0.00E+00">
                  <c:v>8.0199999999999998E-4</c:v>
                </c:pt>
                <c:pt idx="98267" formatCode="0.00E+00">
                  <c:v>8.0199999999999998E-4</c:v>
                </c:pt>
                <c:pt idx="98268" formatCode="0.00E+00">
                  <c:v>8.0000000000000004E-4</c:v>
                </c:pt>
                <c:pt idx="98269" formatCode="0.00E+00">
                  <c:v>7.9900000000000001E-4</c:v>
                </c:pt>
                <c:pt idx="98270" formatCode="0.00E+00">
                  <c:v>7.9799999999999999E-4</c:v>
                </c:pt>
                <c:pt idx="98271" formatCode="0.00E+00">
                  <c:v>7.9699999999999997E-4</c:v>
                </c:pt>
                <c:pt idx="98272" formatCode="0.00E+00">
                  <c:v>7.9600000000000005E-4</c:v>
                </c:pt>
                <c:pt idx="98273" formatCode="0.00E+00">
                  <c:v>7.9500000000000003E-4</c:v>
                </c:pt>
                <c:pt idx="98274" formatCode="0.00E+00">
                  <c:v>7.94E-4</c:v>
                </c:pt>
                <c:pt idx="98275" formatCode="0.00E+00">
                  <c:v>7.9299999999999998E-4</c:v>
                </c:pt>
                <c:pt idx="98276" formatCode="0.00E+00">
                  <c:v>7.9100000000000004E-4</c:v>
                </c:pt>
                <c:pt idx="98277" formatCode="0.00E+00">
                  <c:v>7.9000000000000001E-4</c:v>
                </c:pt>
                <c:pt idx="98278" formatCode="0.00E+00">
                  <c:v>7.8899999999999999E-4</c:v>
                </c:pt>
                <c:pt idx="98279" formatCode="0.00E+00">
                  <c:v>7.8799999999999996E-4</c:v>
                </c:pt>
                <c:pt idx="98280" formatCode="0.00E+00">
                  <c:v>7.8700000000000005E-4</c:v>
                </c:pt>
                <c:pt idx="98281" formatCode="0.00E+00">
                  <c:v>7.8600000000000002E-4</c:v>
                </c:pt>
                <c:pt idx="98282" formatCode="0.00E+00">
                  <c:v>7.85E-4</c:v>
                </c:pt>
                <c:pt idx="98283" formatCode="0.00E+00">
                  <c:v>7.85E-4</c:v>
                </c:pt>
                <c:pt idx="98284" formatCode="0.00E+00">
                  <c:v>7.8399999999999997E-4</c:v>
                </c:pt>
                <c:pt idx="98285" formatCode="0.00E+00">
                  <c:v>7.8200000000000003E-4</c:v>
                </c:pt>
                <c:pt idx="98286" formatCode="0.00E+00">
                  <c:v>7.8100000000000001E-4</c:v>
                </c:pt>
                <c:pt idx="98287" formatCode="0.00E+00">
                  <c:v>7.7999999999999999E-4</c:v>
                </c:pt>
                <c:pt idx="98288" formatCode="0.00E+00">
                  <c:v>7.7899999999999996E-4</c:v>
                </c:pt>
                <c:pt idx="98289" formatCode="0.00E+00">
                  <c:v>7.7800000000000005E-4</c:v>
                </c:pt>
                <c:pt idx="98290" formatCode="0.00E+00">
                  <c:v>7.7700000000000002E-4</c:v>
                </c:pt>
                <c:pt idx="98291" formatCode="0.00E+00">
                  <c:v>7.76E-4</c:v>
                </c:pt>
                <c:pt idx="98292" formatCode="0.00E+00">
                  <c:v>7.7499999999999997E-4</c:v>
                </c:pt>
                <c:pt idx="98293" formatCode="0.00E+00">
                  <c:v>7.7399999999999995E-4</c:v>
                </c:pt>
                <c:pt idx="98294" formatCode="0.00E+00">
                  <c:v>7.7300000000000003E-4</c:v>
                </c:pt>
                <c:pt idx="98295" formatCode="0.00E+00">
                  <c:v>7.7300000000000003E-4</c:v>
                </c:pt>
                <c:pt idx="98296" formatCode="0.00E+00">
                  <c:v>7.7200000000000001E-4</c:v>
                </c:pt>
                <c:pt idx="98297" formatCode="0.00E+00">
                  <c:v>7.7099999999999998E-4</c:v>
                </c:pt>
                <c:pt idx="98298" formatCode="0.00E+00">
                  <c:v>7.6999999999999996E-4</c:v>
                </c:pt>
                <c:pt idx="98299" formatCode="0.00E+00">
                  <c:v>7.6900000000000004E-4</c:v>
                </c:pt>
                <c:pt idx="98300" formatCode="0.00E+00">
                  <c:v>7.6800000000000002E-4</c:v>
                </c:pt>
                <c:pt idx="98301" formatCode="0.00E+00">
                  <c:v>7.67E-4</c:v>
                </c:pt>
                <c:pt idx="98302" formatCode="0.00E+00">
                  <c:v>7.6599999999999997E-4</c:v>
                </c:pt>
                <c:pt idx="98303" formatCode="0.00E+00">
                  <c:v>7.6499999999999995E-4</c:v>
                </c:pt>
                <c:pt idx="98304" formatCode="0.00E+00">
                  <c:v>7.6400000000000003E-4</c:v>
                </c:pt>
                <c:pt idx="98305" formatCode="0.00E+00">
                  <c:v>7.6300000000000001E-4</c:v>
                </c:pt>
                <c:pt idx="98306" formatCode="0.00E+00">
                  <c:v>7.6300000000000001E-4</c:v>
                </c:pt>
                <c:pt idx="98307" formatCode="0.00E+00">
                  <c:v>7.6199999999999998E-4</c:v>
                </c:pt>
                <c:pt idx="98308" formatCode="0.00E+00">
                  <c:v>7.6099999999999996E-4</c:v>
                </c:pt>
                <c:pt idx="98309" formatCode="0.00E+00">
                  <c:v>7.6000000000000004E-4</c:v>
                </c:pt>
                <c:pt idx="98310" formatCode="0.00E+00">
                  <c:v>7.5900000000000002E-4</c:v>
                </c:pt>
                <c:pt idx="98311" formatCode="0.00E+00">
                  <c:v>7.5799999999999999E-4</c:v>
                </c:pt>
                <c:pt idx="98312" formatCode="0.00E+00">
                  <c:v>7.5799999999999999E-4</c:v>
                </c:pt>
                <c:pt idx="98313" formatCode="0.00E+00">
                  <c:v>7.5600000000000005E-4</c:v>
                </c:pt>
                <c:pt idx="98314" formatCode="0.00E+00">
                  <c:v>7.5600000000000005E-4</c:v>
                </c:pt>
                <c:pt idx="98315" formatCode="0.00E+00">
                  <c:v>7.5500000000000003E-4</c:v>
                </c:pt>
                <c:pt idx="98316" formatCode="0.00E+00">
                  <c:v>7.54E-4</c:v>
                </c:pt>
                <c:pt idx="98317" formatCode="0.00E+00">
                  <c:v>7.5299999999999998E-4</c:v>
                </c:pt>
                <c:pt idx="98318" formatCode="0.00E+00">
                  <c:v>7.5199999999999996E-4</c:v>
                </c:pt>
                <c:pt idx="98319" formatCode="0.00E+00">
                  <c:v>7.5199999999999996E-4</c:v>
                </c:pt>
                <c:pt idx="98320" formatCode="0.00E+00">
                  <c:v>7.5100000000000004E-4</c:v>
                </c:pt>
                <c:pt idx="98321" formatCode="0.00E+00">
                  <c:v>7.5000000000000002E-4</c:v>
                </c:pt>
                <c:pt idx="98322" formatCode="0.00E+00">
                  <c:v>7.4899999999999999E-4</c:v>
                </c:pt>
                <c:pt idx="98323" formatCode="0.00E+00">
                  <c:v>7.4899999999999999E-4</c:v>
                </c:pt>
                <c:pt idx="98324" formatCode="0.00E+00">
                  <c:v>7.4799999999999997E-4</c:v>
                </c:pt>
                <c:pt idx="98325" formatCode="0.00E+00">
                  <c:v>7.4700000000000005E-4</c:v>
                </c:pt>
                <c:pt idx="98326" formatCode="0.00E+00">
                  <c:v>7.4600000000000003E-4</c:v>
                </c:pt>
                <c:pt idx="98327" formatCode="0.00E+00">
                  <c:v>7.4600000000000003E-4</c:v>
                </c:pt>
                <c:pt idx="98328" formatCode="0.00E+00">
                  <c:v>7.45E-4</c:v>
                </c:pt>
                <c:pt idx="98329" formatCode="0.00E+00">
                  <c:v>7.4399999999999998E-4</c:v>
                </c:pt>
                <c:pt idx="98330" formatCode="0.00E+00">
                  <c:v>7.4299999999999995E-4</c:v>
                </c:pt>
                <c:pt idx="98331" formatCode="0.00E+00">
                  <c:v>7.4299999999999995E-4</c:v>
                </c:pt>
                <c:pt idx="98332" formatCode="0.00E+00">
                  <c:v>7.4200000000000004E-4</c:v>
                </c:pt>
                <c:pt idx="98333" formatCode="0.00E+00">
                  <c:v>7.4100000000000001E-4</c:v>
                </c:pt>
                <c:pt idx="98334" formatCode="0.00E+00">
                  <c:v>7.3999999999999999E-4</c:v>
                </c:pt>
                <c:pt idx="98335" formatCode="0.00E+00">
                  <c:v>7.3999999999999999E-4</c:v>
                </c:pt>
                <c:pt idx="98336" formatCode="0.00E+00">
                  <c:v>7.3899999999999997E-4</c:v>
                </c:pt>
                <c:pt idx="98337" formatCode="0.00E+00">
                  <c:v>7.3800000000000005E-4</c:v>
                </c:pt>
                <c:pt idx="98338" formatCode="0.00E+00">
                  <c:v>7.3800000000000005E-4</c:v>
                </c:pt>
                <c:pt idx="98339" formatCode="0.00E+00">
                  <c:v>7.3700000000000002E-4</c:v>
                </c:pt>
                <c:pt idx="98340" formatCode="0.00E+00">
                  <c:v>7.36E-4</c:v>
                </c:pt>
                <c:pt idx="98341" formatCode="0.00E+00">
                  <c:v>7.36E-4</c:v>
                </c:pt>
                <c:pt idx="98342" formatCode="0.00E+00">
                  <c:v>7.3499999999999998E-4</c:v>
                </c:pt>
                <c:pt idx="98343" formatCode="0.00E+00">
                  <c:v>7.3399999999999995E-4</c:v>
                </c:pt>
                <c:pt idx="98344" formatCode="0.00E+00">
                  <c:v>7.3300000000000004E-4</c:v>
                </c:pt>
                <c:pt idx="98345" formatCode="0.00E+00">
                  <c:v>7.3300000000000004E-4</c:v>
                </c:pt>
                <c:pt idx="98346" formatCode="0.00E+00">
                  <c:v>7.3200000000000001E-4</c:v>
                </c:pt>
                <c:pt idx="98347" formatCode="0.00E+00">
                  <c:v>7.3099999999999999E-4</c:v>
                </c:pt>
                <c:pt idx="98348" formatCode="0.00E+00">
                  <c:v>7.3099999999999999E-4</c:v>
                </c:pt>
                <c:pt idx="98349" formatCode="0.00E+00">
                  <c:v>7.2999999999999996E-4</c:v>
                </c:pt>
                <c:pt idx="98350" formatCode="0.00E+00">
                  <c:v>7.2900000000000005E-4</c:v>
                </c:pt>
                <c:pt idx="98351" formatCode="0.00E+00">
                  <c:v>7.2900000000000005E-4</c:v>
                </c:pt>
                <c:pt idx="98352" formatCode="0.00E+00">
                  <c:v>7.2800000000000002E-4</c:v>
                </c:pt>
                <c:pt idx="98353" formatCode="0.00E+00">
                  <c:v>7.27E-4</c:v>
                </c:pt>
                <c:pt idx="98354" formatCode="0.00E+00">
                  <c:v>7.27E-4</c:v>
                </c:pt>
                <c:pt idx="98355" formatCode="0.00E+00">
                  <c:v>7.2599999999999997E-4</c:v>
                </c:pt>
                <c:pt idx="98356" formatCode="0.00E+00">
                  <c:v>7.2499999999999995E-4</c:v>
                </c:pt>
                <c:pt idx="98357" formatCode="0.00E+00">
                  <c:v>7.2499999999999995E-4</c:v>
                </c:pt>
                <c:pt idx="98358" formatCode="0.00E+00">
                  <c:v>7.2400000000000003E-4</c:v>
                </c:pt>
                <c:pt idx="98359" formatCode="0.00E+00">
                  <c:v>7.2400000000000003E-4</c:v>
                </c:pt>
                <c:pt idx="98360" formatCode="0.00E+00">
                  <c:v>7.2300000000000001E-4</c:v>
                </c:pt>
                <c:pt idx="98361" formatCode="0.00E+00">
                  <c:v>7.2199999999999999E-4</c:v>
                </c:pt>
                <c:pt idx="98362" formatCode="0.00E+00">
                  <c:v>7.2199999999999999E-4</c:v>
                </c:pt>
                <c:pt idx="98363" formatCode="0.00E+00">
                  <c:v>7.2099999999999996E-4</c:v>
                </c:pt>
                <c:pt idx="98364" formatCode="0.00E+00">
                  <c:v>7.2099999999999996E-4</c:v>
                </c:pt>
                <c:pt idx="98365" formatCode="0.00E+00">
                  <c:v>7.2000000000000005E-4</c:v>
                </c:pt>
                <c:pt idx="98366" formatCode="0.00E+00">
                  <c:v>7.1900000000000002E-4</c:v>
                </c:pt>
                <c:pt idx="98367" formatCode="0.00E+00">
                  <c:v>7.1900000000000002E-4</c:v>
                </c:pt>
                <c:pt idx="98368" formatCode="0.00E+00">
                  <c:v>7.18E-4</c:v>
                </c:pt>
                <c:pt idx="98369" formatCode="0.00E+00">
                  <c:v>7.18E-4</c:v>
                </c:pt>
                <c:pt idx="98370" formatCode="0.00E+00">
                  <c:v>7.1699999999999997E-4</c:v>
                </c:pt>
                <c:pt idx="98371" formatCode="0.00E+00">
                  <c:v>7.1699999999999997E-4</c:v>
                </c:pt>
                <c:pt idx="98372" formatCode="0.00E+00">
                  <c:v>7.1599999999999995E-4</c:v>
                </c:pt>
                <c:pt idx="98373" formatCode="0.00E+00">
                  <c:v>7.1500000000000003E-4</c:v>
                </c:pt>
                <c:pt idx="98374" formatCode="0.00E+00">
                  <c:v>7.1500000000000003E-4</c:v>
                </c:pt>
                <c:pt idx="98375" formatCode="0.00E+00">
                  <c:v>7.1400000000000001E-4</c:v>
                </c:pt>
                <c:pt idx="98376" formatCode="0.00E+00">
                  <c:v>7.1400000000000001E-4</c:v>
                </c:pt>
                <c:pt idx="98377" formatCode="0.00E+00">
                  <c:v>7.1299999999999998E-4</c:v>
                </c:pt>
                <c:pt idx="98378" formatCode="0.00E+00">
                  <c:v>7.1299999999999998E-4</c:v>
                </c:pt>
                <c:pt idx="98379" formatCode="0.00E+00">
                  <c:v>7.1199999999999996E-4</c:v>
                </c:pt>
                <c:pt idx="98380" formatCode="0.00E+00">
                  <c:v>7.1199999999999996E-4</c:v>
                </c:pt>
                <c:pt idx="98381" formatCode="0.00E+00">
                  <c:v>7.1100000000000004E-4</c:v>
                </c:pt>
                <c:pt idx="98382" formatCode="0.00E+00">
                  <c:v>7.1100000000000004E-4</c:v>
                </c:pt>
                <c:pt idx="98383" formatCode="0.00E+00">
                  <c:v>7.1000000000000002E-4</c:v>
                </c:pt>
                <c:pt idx="98384" formatCode="0.00E+00">
                  <c:v>7.1000000000000002E-4</c:v>
                </c:pt>
                <c:pt idx="98385" formatCode="0.00E+00">
                  <c:v>7.0899999999999999E-4</c:v>
                </c:pt>
                <c:pt idx="98386" formatCode="0.00E+00">
                  <c:v>7.0899999999999999E-4</c:v>
                </c:pt>
                <c:pt idx="98387" formatCode="0.00E+00">
                  <c:v>7.0799999999999997E-4</c:v>
                </c:pt>
                <c:pt idx="98388" formatCode="0.00E+00">
                  <c:v>7.0699999999999995E-4</c:v>
                </c:pt>
                <c:pt idx="98389" formatCode="0.00E+00">
                  <c:v>7.0699999999999995E-4</c:v>
                </c:pt>
                <c:pt idx="98390" formatCode="0.00E+00">
                  <c:v>7.0600000000000003E-4</c:v>
                </c:pt>
                <c:pt idx="98391" formatCode="0.00E+00">
                  <c:v>7.0600000000000003E-4</c:v>
                </c:pt>
                <c:pt idx="98392" formatCode="0.00E+00">
                  <c:v>7.0500000000000001E-4</c:v>
                </c:pt>
                <c:pt idx="98393" formatCode="0.00E+00">
                  <c:v>7.0500000000000001E-4</c:v>
                </c:pt>
                <c:pt idx="98394" formatCode="0.00E+00">
                  <c:v>7.0399999999999998E-4</c:v>
                </c:pt>
                <c:pt idx="98395" formatCode="0.00E+00">
                  <c:v>7.0399999999999998E-4</c:v>
                </c:pt>
                <c:pt idx="98396" formatCode="0.00E+00">
                  <c:v>7.0299999999999996E-4</c:v>
                </c:pt>
                <c:pt idx="98397" formatCode="0.00E+00">
                  <c:v>7.0299999999999996E-4</c:v>
                </c:pt>
                <c:pt idx="98398" formatCode="0.00E+00">
                  <c:v>7.0299999999999996E-4</c:v>
                </c:pt>
                <c:pt idx="98399" formatCode="0.00E+00">
                  <c:v>7.0200000000000004E-4</c:v>
                </c:pt>
                <c:pt idx="98400" formatCode="0.00E+00">
                  <c:v>7.0200000000000004E-4</c:v>
                </c:pt>
                <c:pt idx="98401" formatCode="0.00E+00">
                  <c:v>7.0100000000000002E-4</c:v>
                </c:pt>
                <c:pt idx="98402" formatCode="0.00E+00">
                  <c:v>7.0100000000000002E-4</c:v>
                </c:pt>
                <c:pt idx="98403" formatCode="0.00E+00">
                  <c:v>6.9999999999999999E-4</c:v>
                </c:pt>
                <c:pt idx="98404" formatCode="0.00E+00">
                  <c:v>6.9999999999999999E-4</c:v>
                </c:pt>
                <c:pt idx="98405" formatCode="0.00E+00">
                  <c:v>6.9999999999999999E-4</c:v>
                </c:pt>
                <c:pt idx="98406" formatCode="0.00E+00">
                  <c:v>6.9899999999999997E-4</c:v>
                </c:pt>
                <c:pt idx="98407" formatCode="0.00E+00">
                  <c:v>6.9899999999999997E-4</c:v>
                </c:pt>
                <c:pt idx="98408" formatCode="0.00E+00">
                  <c:v>6.9800000000000005E-4</c:v>
                </c:pt>
                <c:pt idx="98409" formatCode="0.00E+00">
                  <c:v>6.9700000000000003E-4</c:v>
                </c:pt>
                <c:pt idx="98410" formatCode="0.00E+00">
                  <c:v>6.9700000000000003E-4</c:v>
                </c:pt>
                <c:pt idx="98411" formatCode="0.00E+00">
                  <c:v>6.9700000000000003E-4</c:v>
                </c:pt>
                <c:pt idx="98412" formatCode="0.00E+00">
                  <c:v>6.96E-4</c:v>
                </c:pt>
                <c:pt idx="98413" formatCode="0.00E+00">
                  <c:v>6.96E-4</c:v>
                </c:pt>
                <c:pt idx="98414" formatCode="0.00E+00">
                  <c:v>6.9499999999999998E-4</c:v>
                </c:pt>
                <c:pt idx="98415" formatCode="0.00E+00">
                  <c:v>6.9499999999999998E-4</c:v>
                </c:pt>
                <c:pt idx="98416" formatCode="0.00E+00">
                  <c:v>6.9499999999999998E-4</c:v>
                </c:pt>
                <c:pt idx="98417" formatCode="0.00E+00">
                  <c:v>6.9399999999999996E-4</c:v>
                </c:pt>
                <c:pt idx="98418" formatCode="0.00E+00">
                  <c:v>6.9300000000000004E-4</c:v>
                </c:pt>
                <c:pt idx="98419" formatCode="0.00E+00">
                  <c:v>6.9300000000000004E-4</c:v>
                </c:pt>
                <c:pt idx="98420" formatCode="0.00E+00">
                  <c:v>6.9300000000000004E-4</c:v>
                </c:pt>
                <c:pt idx="98421" formatCode="0.00E+00">
                  <c:v>6.9200000000000002E-4</c:v>
                </c:pt>
                <c:pt idx="98422" formatCode="0.00E+00">
                  <c:v>6.9200000000000002E-4</c:v>
                </c:pt>
                <c:pt idx="98423" formatCode="0.00E+00">
                  <c:v>6.9099999999999999E-4</c:v>
                </c:pt>
                <c:pt idx="98424" formatCode="0.00E+00">
                  <c:v>6.9099999999999999E-4</c:v>
                </c:pt>
                <c:pt idx="98425" formatCode="0.00E+00">
                  <c:v>6.8999999999999997E-4</c:v>
                </c:pt>
                <c:pt idx="98426" formatCode="0.00E+00">
                  <c:v>6.8999999999999997E-4</c:v>
                </c:pt>
                <c:pt idx="98427" formatCode="0.00E+00">
                  <c:v>6.8999999999999997E-4</c:v>
                </c:pt>
                <c:pt idx="98428" formatCode="0.00E+00">
                  <c:v>6.8900000000000005E-4</c:v>
                </c:pt>
                <c:pt idx="98429" formatCode="0.00E+00">
                  <c:v>6.8900000000000005E-4</c:v>
                </c:pt>
                <c:pt idx="98430" formatCode="0.00E+00">
                  <c:v>6.8900000000000005E-4</c:v>
                </c:pt>
                <c:pt idx="98431" formatCode="0.00E+00">
                  <c:v>6.8800000000000003E-4</c:v>
                </c:pt>
                <c:pt idx="98432" formatCode="0.00E+00">
                  <c:v>6.8800000000000003E-4</c:v>
                </c:pt>
                <c:pt idx="98433" formatCode="0.00E+00">
                  <c:v>6.87E-4</c:v>
                </c:pt>
                <c:pt idx="98434" formatCode="0.00E+00">
                  <c:v>6.87E-4</c:v>
                </c:pt>
                <c:pt idx="98435" formatCode="0.00E+00">
                  <c:v>6.8599999999999998E-4</c:v>
                </c:pt>
                <c:pt idx="98436" formatCode="0.00E+00">
                  <c:v>6.8599999999999998E-4</c:v>
                </c:pt>
                <c:pt idx="98437" formatCode="0.00E+00">
                  <c:v>6.8599999999999998E-4</c:v>
                </c:pt>
                <c:pt idx="98438" formatCode="0.00E+00">
                  <c:v>6.8499999999999995E-4</c:v>
                </c:pt>
                <c:pt idx="98439" formatCode="0.00E+00">
                  <c:v>6.8499999999999995E-4</c:v>
                </c:pt>
                <c:pt idx="98440" formatCode="0.00E+00">
                  <c:v>6.8499999999999995E-4</c:v>
                </c:pt>
                <c:pt idx="98441" formatCode="0.00E+00">
                  <c:v>6.8400000000000004E-4</c:v>
                </c:pt>
                <c:pt idx="98442" formatCode="0.00E+00">
                  <c:v>6.8400000000000004E-4</c:v>
                </c:pt>
                <c:pt idx="98443" formatCode="0.00E+00">
                  <c:v>6.8400000000000004E-4</c:v>
                </c:pt>
                <c:pt idx="98444" formatCode="0.00E+00">
                  <c:v>6.8300000000000001E-4</c:v>
                </c:pt>
                <c:pt idx="98445" formatCode="0.00E+00">
                  <c:v>6.8199999999999999E-4</c:v>
                </c:pt>
                <c:pt idx="98446" formatCode="0.00E+00">
                  <c:v>6.8199999999999999E-4</c:v>
                </c:pt>
                <c:pt idx="98447" formatCode="0.00E+00">
                  <c:v>6.8199999999999999E-4</c:v>
                </c:pt>
                <c:pt idx="98448" formatCode="0.00E+00">
                  <c:v>6.8199999999999999E-4</c:v>
                </c:pt>
                <c:pt idx="98449" formatCode="0.00E+00">
                  <c:v>6.8099999999999996E-4</c:v>
                </c:pt>
                <c:pt idx="98450" formatCode="0.00E+00">
                  <c:v>6.8099999999999996E-4</c:v>
                </c:pt>
                <c:pt idx="98451" formatCode="0.00E+00">
                  <c:v>6.8099999999999996E-4</c:v>
                </c:pt>
                <c:pt idx="98452" formatCode="0.00E+00">
                  <c:v>6.8000000000000005E-4</c:v>
                </c:pt>
                <c:pt idx="98453" formatCode="0.00E+00">
                  <c:v>6.8000000000000005E-4</c:v>
                </c:pt>
                <c:pt idx="98454" formatCode="0.00E+00">
                  <c:v>6.7900000000000002E-4</c:v>
                </c:pt>
                <c:pt idx="98455" formatCode="0.00E+00">
                  <c:v>6.7900000000000002E-4</c:v>
                </c:pt>
                <c:pt idx="98456" formatCode="0.00E+00">
                  <c:v>6.7900000000000002E-4</c:v>
                </c:pt>
                <c:pt idx="98457" formatCode="0.00E+00">
                  <c:v>6.78E-4</c:v>
                </c:pt>
                <c:pt idx="98458" formatCode="0.00E+00">
                  <c:v>6.78E-4</c:v>
                </c:pt>
                <c:pt idx="98459" formatCode="0.00E+00">
                  <c:v>6.78E-4</c:v>
                </c:pt>
                <c:pt idx="98460" formatCode="0.00E+00">
                  <c:v>6.7699999999999998E-4</c:v>
                </c:pt>
                <c:pt idx="98461" formatCode="0.00E+00">
                  <c:v>6.7699999999999998E-4</c:v>
                </c:pt>
                <c:pt idx="98462" formatCode="0.00E+00">
                  <c:v>6.7699999999999998E-4</c:v>
                </c:pt>
                <c:pt idx="98463" formatCode="0.00E+00">
                  <c:v>6.7599999999999995E-4</c:v>
                </c:pt>
                <c:pt idx="98464" formatCode="0.00E+00">
                  <c:v>6.7599999999999995E-4</c:v>
                </c:pt>
                <c:pt idx="98465" formatCode="0.00E+00">
                  <c:v>6.7599999999999995E-4</c:v>
                </c:pt>
                <c:pt idx="98466" formatCode="0.00E+00">
                  <c:v>6.7599999999999995E-4</c:v>
                </c:pt>
                <c:pt idx="98467" formatCode="0.00E+00">
                  <c:v>6.7500000000000004E-4</c:v>
                </c:pt>
                <c:pt idx="98468" formatCode="0.00E+00">
                  <c:v>6.7500000000000004E-4</c:v>
                </c:pt>
                <c:pt idx="98469" formatCode="0.00E+00">
                  <c:v>6.7500000000000004E-4</c:v>
                </c:pt>
                <c:pt idx="98470" formatCode="0.00E+00">
                  <c:v>6.7400000000000001E-4</c:v>
                </c:pt>
                <c:pt idx="98471" formatCode="0.00E+00">
                  <c:v>6.7400000000000001E-4</c:v>
                </c:pt>
                <c:pt idx="98472" formatCode="0.00E+00">
                  <c:v>6.7299999999999999E-4</c:v>
                </c:pt>
                <c:pt idx="98473" formatCode="0.00E+00">
                  <c:v>6.7299999999999999E-4</c:v>
                </c:pt>
                <c:pt idx="98474" formatCode="0.00E+00">
                  <c:v>6.7299999999999999E-4</c:v>
                </c:pt>
                <c:pt idx="98475" formatCode="0.00E+00">
                  <c:v>6.7199999999999996E-4</c:v>
                </c:pt>
                <c:pt idx="98476" formatCode="0.00E+00">
                  <c:v>6.7199999999999996E-4</c:v>
                </c:pt>
                <c:pt idx="98477" formatCode="0.00E+00">
                  <c:v>6.7199999999999996E-4</c:v>
                </c:pt>
                <c:pt idx="98478" formatCode="0.00E+00">
                  <c:v>6.7199999999999996E-4</c:v>
                </c:pt>
                <c:pt idx="98479" formatCode="0.00E+00">
                  <c:v>6.7100000000000005E-4</c:v>
                </c:pt>
                <c:pt idx="98480" formatCode="0.00E+00">
                  <c:v>6.7100000000000005E-4</c:v>
                </c:pt>
                <c:pt idx="98481" formatCode="0.00E+00">
                  <c:v>6.7100000000000005E-4</c:v>
                </c:pt>
                <c:pt idx="98482" formatCode="0.00E+00">
                  <c:v>6.7000000000000002E-4</c:v>
                </c:pt>
                <c:pt idx="98483" formatCode="0.00E+00">
                  <c:v>6.7000000000000002E-4</c:v>
                </c:pt>
                <c:pt idx="98484" formatCode="0.00E+00">
                  <c:v>6.7000000000000002E-4</c:v>
                </c:pt>
                <c:pt idx="98485" formatCode="0.00E+00">
                  <c:v>6.69E-4</c:v>
                </c:pt>
                <c:pt idx="98486" formatCode="0.00E+00">
                  <c:v>6.69E-4</c:v>
                </c:pt>
                <c:pt idx="98487" formatCode="0.00E+00">
                  <c:v>6.69E-4</c:v>
                </c:pt>
                <c:pt idx="98488" formatCode="0.00E+00">
                  <c:v>6.69E-4</c:v>
                </c:pt>
                <c:pt idx="98489" formatCode="0.00E+00">
                  <c:v>6.6799999999999997E-4</c:v>
                </c:pt>
                <c:pt idx="98490" formatCode="0.00E+00">
                  <c:v>6.6799999999999997E-4</c:v>
                </c:pt>
                <c:pt idx="98491" formatCode="0.00E+00">
                  <c:v>6.6799999999999997E-4</c:v>
                </c:pt>
                <c:pt idx="98492" formatCode="0.00E+00">
                  <c:v>6.6799999999999997E-4</c:v>
                </c:pt>
                <c:pt idx="98493" formatCode="0.00E+00">
                  <c:v>6.6699999999999995E-4</c:v>
                </c:pt>
                <c:pt idx="98494" formatCode="0.00E+00">
                  <c:v>6.6699999999999995E-4</c:v>
                </c:pt>
                <c:pt idx="98495" formatCode="0.00E+00">
                  <c:v>6.6600000000000003E-4</c:v>
                </c:pt>
                <c:pt idx="98496" formatCode="0.00E+00">
                  <c:v>6.6600000000000003E-4</c:v>
                </c:pt>
                <c:pt idx="98497" formatCode="0.00E+00">
                  <c:v>6.6600000000000003E-4</c:v>
                </c:pt>
                <c:pt idx="98498" formatCode="0.00E+00">
                  <c:v>6.6600000000000003E-4</c:v>
                </c:pt>
                <c:pt idx="98499" formatCode="0.00E+00">
                  <c:v>6.6600000000000003E-4</c:v>
                </c:pt>
                <c:pt idx="98500" formatCode="0.00E+00">
                  <c:v>6.6500000000000001E-4</c:v>
                </c:pt>
                <c:pt idx="98501" formatCode="0.00E+00">
                  <c:v>6.6500000000000001E-4</c:v>
                </c:pt>
                <c:pt idx="98502" formatCode="0.00E+00">
                  <c:v>6.6500000000000001E-4</c:v>
                </c:pt>
                <c:pt idx="98503" formatCode="0.00E+00">
                  <c:v>6.6399999999999999E-4</c:v>
                </c:pt>
                <c:pt idx="98504" formatCode="0.00E+00">
                  <c:v>6.6399999999999999E-4</c:v>
                </c:pt>
                <c:pt idx="98505" formatCode="0.00E+00">
                  <c:v>6.6399999999999999E-4</c:v>
                </c:pt>
                <c:pt idx="98506" formatCode="0.00E+00">
                  <c:v>6.6299999999999996E-4</c:v>
                </c:pt>
                <c:pt idx="98507" formatCode="0.00E+00">
                  <c:v>6.6299999999999996E-4</c:v>
                </c:pt>
                <c:pt idx="98508" formatCode="0.00E+00">
                  <c:v>6.6299999999999996E-4</c:v>
                </c:pt>
                <c:pt idx="98509" formatCode="0.00E+00">
                  <c:v>6.6200000000000005E-4</c:v>
                </c:pt>
                <c:pt idx="98510" formatCode="0.00E+00">
                  <c:v>6.6200000000000005E-4</c:v>
                </c:pt>
                <c:pt idx="98511" formatCode="0.00E+00">
                  <c:v>6.6200000000000005E-4</c:v>
                </c:pt>
                <c:pt idx="98512" formatCode="0.00E+00">
                  <c:v>6.6200000000000005E-4</c:v>
                </c:pt>
                <c:pt idx="98513" formatCode="0.00E+00">
                  <c:v>6.6200000000000005E-4</c:v>
                </c:pt>
                <c:pt idx="98514" formatCode="0.00E+00">
                  <c:v>6.6100000000000002E-4</c:v>
                </c:pt>
                <c:pt idx="98515" formatCode="0.00E+00">
                  <c:v>6.6100000000000002E-4</c:v>
                </c:pt>
                <c:pt idx="98516" formatCode="0.00E+00">
                  <c:v>6.6100000000000002E-4</c:v>
                </c:pt>
                <c:pt idx="98517" formatCode="0.00E+00">
                  <c:v>6.6100000000000002E-4</c:v>
                </c:pt>
                <c:pt idx="98518" formatCode="0.00E+00">
                  <c:v>6.6E-4</c:v>
                </c:pt>
                <c:pt idx="98519" formatCode="0.00E+00">
                  <c:v>6.6E-4</c:v>
                </c:pt>
                <c:pt idx="98520" formatCode="0.00E+00">
                  <c:v>6.6E-4</c:v>
                </c:pt>
                <c:pt idx="98521" formatCode="0.00E+00">
                  <c:v>6.6E-4</c:v>
                </c:pt>
                <c:pt idx="98522" formatCode="0.00E+00">
                  <c:v>6.5899999999999997E-4</c:v>
                </c:pt>
                <c:pt idx="98523" formatCode="0.00E+00">
                  <c:v>6.5899999999999997E-4</c:v>
                </c:pt>
                <c:pt idx="98524" formatCode="0.00E+00">
                  <c:v>6.5899999999999997E-4</c:v>
                </c:pt>
                <c:pt idx="98525" formatCode="0.00E+00">
                  <c:v>6.5899999999999997E-4</c:v>
                </c:pt>
                <c:pt idx="98526" formatCode="0.00E+00">
                  <c:v>6.5799999999999995E-4</c:v>
                </c:pt>
                <c:pt idx="98527" formatCode="0.00E+00">
                  <c:v>6.5799999999999995E-4</c:v>
                </c:pt>
                <c:pt idx="98528" formatCode="0.00E+00">
                  <c:v>6.5799999999999995E-4</c:v>
                </c:pt>
                <c:pt idx="98529" formatCode="0.00E+00">
                  <c:v>6.5799999999999995E-4</c:v>
                </c:pt>
                <c:pt idx="98530" formatCode="0.00E+00">
                  <c:v>6.5700000000000003E-4</c:v>
                </c:pt>
                <c:pt idx="98531" formatCode="0.00E+00">
                  <c:v>6.5700000000000003E-4</c:v>
                </c:pt>
                <c:pt idx="98532" formatCode="0.00E+00">
                  <c:v>6.5700000000000003E-4</c:v>
                </c:pt>
                <c:pt idx="98533" formatCode="0.00E+00">
                  <c:v>6.5700000000000003E-4</c:v>
                </c:pt>
                <c:pt idx="98534" formatCode="0.00E+00">
                  <c:v>6.5600000000000001E-4</c:v>
                </c:pt>
                <c:pt idx="98535" formatCode="0.00E+00">
                  <c:v>6.5600000000000001E-4</c:v>
                </c:pt>
                <c:pt idx="98536" formatCode="0.00E+00">
                  <c:v>6.5600000000000001E-4</c:v>
                </c:pt>
                <c:pt idx="98537" formatCode="0.00E+00">
                  <c:v>6.5600000000000001E-4</c:v>
                </c:pt>
                <c:pt idx="98538" formatCode="0.00E+00">
                  <c:v>6.5499999999999998E-4</c:v>
                </c:pt>
                <c:pt idx="98539" formatCode="0.00E+00">
                  <c:v>6.5499999999999998E-4</c:v>
                </c:pt>
                <c:pt idx="98540" formatCode="0.00E+00">
                  <c:v>6.5499999999999998E-4</c:v>
                </c:pt>
                <c:pt idx="98541" formatCode="0.00E+00">
                  <c:v>6.5499999999999998E-4</c:v>
                </c:pt>
                <c:pt idx="98542" formatCode="0.00E+00">
                  <c:v>6.5499999999999998E-4</c:v>
                </c:pt>
                <c:pt idx="98543" formatCode="0.00E+00">
                  <c:v>6.5399999999999996E-4</c:v>
                </c:pt>
                <c:pt idx="98544" formatCode="0.00E+00">
                  <c:v>6.5399999999999996E-4</c:v>
                </c:pt>
                <c:pt idx="98545" formatCode="0.00E+00">
                  <c:v>6.5399999999999996E-4</c:v>
                </c:pt>
                <c:pt idx="98546" formatCode="0.00E+00">
                  <c:v>6.5399999999999996E-4</c:v>
                </c:pt>
                <c:pt idx="98547" formatCode="0.00E+00">
                  <c:v>6.5300000000000004E-4</c:v>
                </c:pt>
                <c:pt idx="98548" formatCode="0.00E+00">
                  <c:v>6.5300000000000004E-4</c:v>
                </c:pt>
                <c:pt idx="98549" formatCode="0.00E+00">
                  <c:v>6.5300000000000004E-4</c:v>
                </c:pt>
                <c:pt idx="98550" formatCode="0.00E+00">
                  <c:v>6.5300000000000004E-4</c:v>
                </c:pt>
                <c:pt idx="98551" formatCode="0.00E+00">
                  <c:v>6.5200000000000002E-4</c:v>
                </c:pt>
                <c:pt idx="98552" formatCode="0.00E+00">
                  <c:v>6.5200000000000002E-4</c:v>
                </c:pt>
                <c:pt idx="98553" formatCode="0.00E+00">
                  <c:v>6.5200000000000002E-4</c:v>
                </c:pt>
                <c:pt idx="98554" formatCode="0.00E+00">
                  <c:v>6.5200000000000002E-4</c:v>
                </c:pt>
                <c:pt idx="98555" formatCode="0.00E+00">
                  <c:v>6.5200000000000002E-4</c:v>
                </c:pt>
                <c:pt idx="98556" formatCode="0.00E+00">
                  <c:v>6.5099999999999999E-4</c:v>
                </c:pt>
                <c:pt idx="98557" formatCode="0.00E+00">
                  <c:v>6.5099999999999999E-4</c:v>
                </c:pt>
                <c:pt idx="98558" formatCode="0.00E+00">
                  <c:v>6.5099999999999999E-4</c:v>
                </c:pt>
                <c:pt idx="98559" formatCode="0.00E+00">
                  <c:v>6.5099999999999999E-4</c:v>
                </c:pt>
                <c:pt idx="98560" formatCode="0.00E+00">
                  <c:v>6.5099999999999999E-4</c:v>
                </c:pt>
                <c:pt idx="98561" formatCode="0.00E+00">
                  <c:v>6.5099999999999999E-4</c:v>
                </c:pt>
                <c:pt idx="98562" formatCode="0.00E+00">
                  <c:v>6.4999999999999997E-4</c:v>
                </c:pt>
                <c:pt idx="98563" formatCode="0.00E+00">
                  <c:v>6.4999999999999997E-4</c:v>
                </c:pt>
                <c:pt idx="98564" formatCode="0.00E+00">
                  <c:v>6.4999999999999997E-4</c:v>
                </c:pt>
                <c:pt idx="98565" formatCode="0.00E+00">
                  <c:v>6.4899999999999995E-4</c:v>
                </c:pt>
                <c:pt idx="98566" formatCode="0.00E+00">
                  <c:v>6.4899999999999995E-4</c:v>
                </c:pt>
                <c:pt idx="98567" formatCode="0.00E+00">
                  <c:v>6.4999999999999997E-4</c:v>
                </c:pt>
                <c:pt idx="98568" formatCode="0.00E+00">
                  <c:v>6.4899999999999995E-4</c:v>
                </c:pt>
                <c:pt idx="98569" formatCode="0.00E+00">
                  <c:v>6.4899999999999995E-4</c:v>
                </c:pt>
                <c:pt idx="98570" formatCode="0.00E+00">
                  <c:v>6.4899999999999995E-4</c:v>
                </c:pt>
                <c:pt idx="98571" formatCode="0.00E+00">
                  <c:v>6.4800000000000003E-4</c:v>
                </c:pt>
                <c:pt idx="98572" formatCode="0.00E+00">
                  <c:v>6.4800000000000003E-4</c:v>
                </c:pt>
                <c:pt idx="98573" formatCode="0.00E+00">
                  <c:v>6.4800000000000003E-4</c:v>
                </c:pt>
                <c:pt idx="98574" formatCode="0.00E+00">
                  <c:v>6.4800000000000003E-4</c:v>
                </c:pt>
                <c:pt idx="98575" formatCode="0.00E+00">
                  <c:v>6.4800000000000003E-4</c:v>
                </c:pt>
                <c:pt idx="98576" formatCode="0.00E+00">
                  <c:v>6.4700000000000001E-4</c:v>
                </c:pt>
                <c:pt idx="98577" formatCode="0.00E+00">
                  <c:v>6.4700000000000001E-4</c:v>
                </c:pt>
                <c:pt idx="98578" formatCode="0.00E+00">
                  <c:v>6.4700000000000001E-4</c:v>
                </c:pt>
                <c:pt idx="98579" formatCode="0.00E+00">
                  <c:v>6.4700000000000001E-4</c:v>
                </c:pt>
                <c:pt idx="98580" formatCode="0.00E+00">
                  <c:v>6.4599999999999998E-4</c:v>
                </c:pt>
                <c:pt idx="98581" formatCode="0.00E+00">
                  <c:v>6.4599999999999998E-4</c:v>
                </c:pt>
                <c:pt idx="98582" formatCode="0.00E+00">
                  <c:v>6.4599999999999998E-4</c:v>
                </c:pt>
                <c:pt idx="98583" formatCode="0.00E+00">
                  <c:v>6.4599999999999998E-4</c:v>
                </c:pt>
                <c:pt idx="98584" formatCode="0.00E+00">
                  <c:v>6.4599999999999998E-4</c:v>
                </c:pt>
                <c:pt idx="98585" formatCode="0.00E+00">
                  <c:v>6.4599999999999998E-4</c:v>
                </c:pt>
                <c:pt idx="98586" formatCode="0.00E+00">
                  <c:v>6.4499999999999996E-4</c:v>
                </c:pt>
                <c:pt idx="98587" formatCode="0.00E+00">
                  <c:v>6.4499999999999996E-4</c:v>
                </c:pt>
                <c:pt idx="98588" formatCode="0.00E+00">
                  <c:v>6.4499999999999996E-4</c:v>
                </c:pt>
                <c:pt idx="98589" formatCode="0.00E+00">
                  <c:v>6.4499999999999996E-4</c:v>
                </c:pt>
                <c:pt idx="98590" formatCode="0.00E+00">
                  <c:v>6.4400000000000004E-4</c:v>
                </c:pt>
                <c:pt idx="98591" formatCode="0.00E+00">
                  <c:v>6.4400000000000004E-4</c:v>
                </c:pt>
                <c:pt idx="98592" formatCode="0.00E+00">
                  <c:v>6.4400000000000004E-4</c:v>
                </c:pt>
                <c:pt idx="98593" formatCode="0.00E+00">
                  <c:v>6.4400000000000004E-4</c:v>
                </c:pt>
                <c:pt idx="98594" formatCode="0.00E+00">
                  <c:v>6.4400000000000004E-4</c:v>
                </c:pt>
                <c:pt idx="98595" formatCode="0.00E+00">
                  <c:v>6.4400000000000004E-4</c:v>
                </c:pt>
                <c:pt idx="98596" formatCode="0.00E+00">
                  <c:v>6.4300000000000002E-4</c:v>
                </c:pt>
                <c:pt idx="98597" formatCode="0.00E+00">
                  <c:v>6.4300000000000002E-4</c:v>
                </c:pt>
                <c:pt idx="98598" formatCode="0.00E+00">
                  <c:v>6.4300000000000002E-4</c:v>
                </c:pt>
                <c:pt idx="98599" formatCode="0.00E+00">
                  <c:v>6.4300000000000002E-4</c:v>
                </c:pt>
                <c:pt idx="98600" formatCode="0.00E+00">
                  <c:v>6.4300000000000002E-4</c:v>
                </c:pt>
                <c:pt idx="98601" formatCode="0.00E+00">
                  <c:v>6.4199999999999999E-4</c:v>
                </c:pt>
                <c:pt idx="98602" formatCode="0.00E+00">
                  <c:v>6.4199999999999999E-4</c:v>
                </c:pt>
                <c:pt idx="98603" formatCode="0.00E+00">
                  <c:v>6.4199999999999999E-4</c:v>
                </c:pt>
                <c:pt idx="98604" formatCode="0.00E+00">
                  <c:v>6.4199999999999999E-4</c:v>
                </c:pt>
                <c:pt idx="98605" formatCode="0.00E+00">
                  <c:v>6.4199999999999999E-4</c:v>
                </c:pt>
                <c:pt idx="98606" formatCode="0.00E+00">
                  <c:v>6.4199999999999999E-4</c:v>
                </c:pt>
                <c:pt idx="98607" formatCode="0.00E+00">
                  <c:v>6.4099999999999997E-4</c:v>
                </c:pt>
                <c:pt idx="98608" formatCode="0.00E+00">
                  <c:v>6.4099999999999997E-4</c:v>
                </c:pt>
                <c:pt idx="98609" formatCode="0.00E+00">
                  <c:v>6.4099999999999997E-4</c:v>
                </c:pt>
                <c:pt idx="98610" formatCode="0.00E+00">
                  <c:v>6.4099999999999997E-4</c:v>
                </c:pt>
                <c:pt idx="98611" formatCode="0.00E+00">
                  <c:v>6.4099999999999997E-4</c:v>
                </c:pt>
                <c:pt idx="98612" formatCode="0.00E+00">
                  <c:v>6.4099999999999997E-4</c:v>
                </c:pt>
                <c:pt idx="98613" formatCode="0.00E+00">
                  <c:v>6.4000000000000005E-4</c:v>
                </c:pt>
                <c:pt idx="98614" formatCode="0.00E+00">
                  <c:v>6.4000000000000005E-4</c:v>
                </c:pt>
                <c:pt idx="98615" formatCode="0.00E+00">
                  <c:v>6.4000000000000005E-4</c:v>
                </c:pt>
                <c:pt idx="98616" formatCode="0.00E+00">
                  <c:v>6.4000000000000005E-4</c:v>
                </c:pt>
                <c:pt idx="98617" formatCode="0.00E+00">
                  <c:v>6.4000000000000005E-4</c:v>
                </c:pt>
                <c:pt idx="98618" formatCode="0.00E+00">
                  <c:v>6.4000000000000005E-4</c:v>
                </c:pt>
                <c:pt idx="98619" formatCode="0.00E+00">
                  <c:v>6.3900000000000003E-4</c:v>
                </c:pt>
                <c:pt idx="98620" formatCode="0.00E+00">
                  <c:v>6.3900000000000003E-4</c:v>
                </c:pt>
                <c:pt idx="98621" formatCode="0.00E+00">
                  <c:v>6.3900000000000003E-4</c:v>
                </c:pt>
                <c:pt idx="98622" formatCode="0.00E+00">
                  <c:v>6.3900000000000003E-4</c:v>
                </c:pt>
                <c:pt idx="98623" formatCode="0.00E+00">
                  <c:v>6.3900000000000003E-4</c:v>
                </c:pt>
                <c:pt idx="98624" formatCode="0.00E+00">
                  <c:v>6.38E-4</c:v>
                </c:pt>
                <c:pt idx="98625" formatCode="0.00E+00">
                  <c:v>6.38E-4</c:v>
                </c:pt>
                <c:pt idx="98626" formatCode="0.00E+00">
                  <c:v>6.38E-4</c:v>
                </c:pt>
                <c:pt idx="98627" formatCode="0.00E+00">
                  <c:v>6.38E-4</c:v>
                </c:pt>
                <c:pt idx="98628" formatCode="0.00E+00">
                  <c:v>6.38E-4</c:v>
                </c:pt>
                <c:pt idx="98629" formatCode="0.00E+00">
                  <c:v>6.38E-4</c:v>
                </c:pt>
                <c:pt idx="98630" formatCode="0.00E+00">
                  <c:v>6.38E-4</c:v>
                </c:pt>
                <c:pt idx="98631" formatCode="0.00E+00">
                  <c:v>6.3699999999999998E-4</c:v>
                </c:pt>
                <c:pt idx="98632" formatCode="0.00E+00">
                  <c:v>6.3699999999999998E-4</c:v>
                </c:pt>
                <c:pt idx="98633" formatCode="0.00E+00">
                  <c:v>6.3699999999999998E-4</c:v>
                </c:pt>
                <c:pt idx="98634" formatCode="0.00E+00">
                  <c:v>6.3699999999999998E-4</c:v>
                </c:pt>
                <c:pt idx="98635" formatCode="0.00E+00">
                  <c:v>6.3699999999999998E-4</c:v>
                </c:pt>
                <c:pt idx="98636" formatCode="0.00E+00">
                  <c:v>6.3699999999999998E-4</c:v>
                </c:pt>
                <c:pt idx="98637" formatCode="0.00E+00">
                  <c:v>6.3599999999999996E-4</c:v>
                </c:pt>
                <c:pt idx="98638" formatCode="0.00E+00">
                  <c:v>6.3599999999999996E-4</c:v>
                </c:pt>
                <c:pt idx="98639" formatCode="0.00E+00">
                  <c:v>6.3599999999999996E-4</c:v>
                </c:pt>
                <c:pt idx="98640" formatCode="0.00E+00">
                  <c:v>6.3599999999999996E-4</c:v>
                </c:pt>
                <c:pt idx="98641" formatCode="0.00E+00">
                  <c:v>6.3599999999999996E-4</c:v>
                </c:pt>
                <c:pt idx="98642" formatCode="0.00E+00">
                  <c:v>6.3599999999999996E-4</c:v>
                </c:pt>
                <c:pt idx="98643" formatCode="0.00E+00">
                  <c:v>6.3500000000000004E-4</c:v>
                </c:pt>
                <c:pt idx="98644" formatCode="0.00E+00">
                  <c:v>6.3500000000000004E-4</c:v>
                </c:pt>
                <c:pt idx="98645" formatCode="0.00E+00">
                  <c:v>6.3500000000000004E-4</c:v>
                </c:pt>
                <c:pt idx="98646" formatCode="0.00E+00">
                  <c:v>6.3500000000000004E-4</c:v>
                </c:pt>
                <c:pt idx="98647" formatCode="0.00E+00">
                  <c:v>6.3500000000000004E-4</c:v>
                </c:pt>
                <c:pt idx="98648" formatCode="0.00E+00">
                  <c:v>6.3500000000000004E-4</c:v>
                </c:pt>
                <c:pt idx="98649" formatCode="0.00E+00">
                  <c:v>6.3400000000000001E-4</c:v>
                </c:pt>
                <c:pt idx="98650" formatCode="0.00E+00">
                  <c:v>6.3400000000000001E-4</c:v>
                </c:pt>
                <c:pt idx="98651" formatCode="0.00E+00">
                  <c:v>6.3400000000000001E-4</c:v>
                </c:pt>
                <c:pt idx="98652" formatCode="0.00E+00">
                  <c:v>6.3400000000000001E-4</c:v>
                </c:pt>
                <c:pt idx="98653" formatCode="0.00E+00">
                  <c:v>6.3400000000000001E-4</c:v>
                </c:pt>
                <c:pt idx="98654" formatCode="0.00E+00">
                  <c:v>6.3400000000000001E-4</c:v>
                </c:pt>
                <c:pt idx="98655" formatCode="0.00E+00">
                  <c:v>6.3400000000000001E-4</c:v>
                </c:pt>
                <c:pt idx="98656" formatCode="0.00E+00">
                  <c:v>6.3299999999999999E-4</c:v>
                </c:pt>
                <c:pt idx="98657" formatCode="0.00E+00">
                  <c:v>6.3299999999999999E-4</c:v>
                </c:pt>
                <c:pt idx="98658" formatCode="0.00E+00">
                  <c:v>6.3299999999999999E-4</c:v>
                </c:pt>
                <c:pt idx="98659" formatCode="0.00E+00">
                  <c:v>6.3299999999999999E-4</c:v>
                </c:pt>
                <c:pt idx="98660" formatCode="0.00E+00">
                  <c:v>6.3299999999999999E-4</c:v>
                </c:pt>
                <c:pt idx="98661" formatCode="0.00E+00">
                  <c:v>6.3299999999999999E-4</c:v>
                </c:pt>
                <c:pt idx="98662" formatCode="0.00E+00">
                  <c:v>6.3199999999999997E-4</c:v>
                </c:pt>
                <c:pt idx="98663" formatCode="0.00E+00">
                  <c:v>6.3199999999999997E-4</c:v>
                </c:pt>
                <c:pt idx="98664" formatCode="0.00E+00">
                  <c:v>6.3199999999999997E-4</c:v>
                </c:pt>
                <c:pt idx="98665" formatCode="0.00E+00">
                  <c:v>6.3199999999999997E-4</c:v>
                </c:pt>
                <c:pt idx="98666" formatCode="0.00E+00">
                  <c:v>6.3199999999999997E-4</c:v>
                </c:pt>
                <c:pt idx="98667" formatCode="0.00E+00">
                  <c:v>6.3199999999999997E-4</c:v>
                </c:pt>
                <c:pt idx="98668" formatCode="0.00E+00">
                  <c:v>6.3199999999999997E-4</c:v>
                </c:pt>
                <c:pt idx="98669" formatCode="0.00E+00">
                  <c:v>6.3199999999999997E-4</c:v>
                </c:pt>
                <c:pt idx="98670" formatCode="0.00E+00">
                  <c:v>6.3100000000000005E-4</c:v>
                </c:pt>
                <c:pt idx="98671" formatCode="0.00E+00">
                  <c:v>6.3100000000000005E-4</c:v>
                </c:pt>
                <c:pt idx="98672" formatCode="0.00E+00">
                  <c:v>6.3100000000000005E-4</c:v>
                </c:pt>
                <c:pt idx="98673" formatCode="0.00E+00">
                  <c:v>6.3100000000000005E-4</c:v>
                </c:pt>
                <c:pt idx="98674" formatCode="0.00E+00">
                  <c:v>6.3100000000000005E-4</c:v>
                </c:pt>
                <c:pt idx="98675" formatCode="0.00E+00">
                  <c:v>6.3100000000000005E-4</c:v>
                </c:pt>
                <c:pt idx="98676" formatCode="0.00E+00">
                  <c:v>6.3000000000000003E-4</c:v>
                </c:pt>
                <c:pt idx="98677" formatCode="0.00E+00">
                  <c:v>6.3000000000000003E-4</c:v>
                </c:pt>
                <c:pt idx="98678" formatCode="0.00E+00">
                  <c:v>6.3000000000000003E-4</c:v>
                </c:pt>
                <c:pt idx="98679" formatCode="0.00E+00">
                  <c:v>6.3000000000000003E-4</c:v>
                </c:pt>
                <c:pt idx="98680" formatCode="0.00E+00">
                  <c:v>6.3000000000000003E-4</c:v>
                </c:pt>
                <c:pt idx="98681" formatCode="0.00E+00">
                  <c:v>6.3000000000000003E-4</c:v>
                </c:pt>
                <c:pt idx="98682" formatCode="0.00E+00">
                  <c:v>6.29E-4</c:v>
                </c:pt>
                <c:pt idx="98683" formatCode="0.00E+00">
                  <c:v>6.29E-4</c:v>
                </c:pt>
                <c:pt idx="98684" formatCode="0.00E+00">
                  <c:v>6.29E-4</c:v>
                </c:pt>
                <c:pt idx="98685" formatCode="0.00E+00">
                  <c:v>6.29E-4</c:v>
                </c:pt>
                <c:pt idx="98686" formatCode="0.00E+00">
                  <c:v>6.29E-4</c:v>
                </c:pt>
                <c:pt idx="98687" formatCode="0.00E+00">
                  <c:v>6.29E-4</c:v>
                </c:pt>
                <c:pt idx="98688" formatCode="0.00E+00">
                  <c:v>6.29E-4</c:v>
                </c:pt>
                <c:pt idx="98689" formatCode="0.00E+00">
                  <c:v>6.29E-4</c:v>
                </c:pt>
                <c:pt idx="98690" formatCode="0.00E+00">
                  <c:v>6.29E-4</c:v>
                </c:pt>
                <c:pt idx="98691" formatCode="0.00E+00">
                  <c:v>6.2799999999999998E-4</c:v>
                </c:pt>
                <c:pt idx="98692" formatCode="0.00E+00">
                  <c:v>6.2799999999999998E-4</c:v>
                </c:pt>
                <c:pt idx="98693" formatCode="0.00E+00">
                  <c:v>6.2799999999999998E-4</c:v>
                </c:pt>
                <c:pt idx="98694" formatCode="0.00E+00">
                  <c:v>6.2799999999999998E-4</c:v>
                </c:pt>
                <c:pt idx="98695" formatCode="0.00E+00">
                  <c:v>6.2799999999999998E-4</c:v>
                </c:pt>
                <c:pt idx="98696" formatCode="0.00E+00">
                  <c:v>6.2799999999999998E-4</c:v>
                </c:pt>
                <c:pt idx="98697" formatCode="0.00E+00">
                  <c:v>6.2799999999999998E-4</c:v>
                </c:pt>
                <c:pt idx="98698" formatCode="0.00E+00">
                  <c:v>6.2799999999999998E-4</c:v>
                </c:pt>
                <c:pt idx="98699" formatCode="0.00E+00">
                  <c:v>6.2799999999999998E-4</c:v>
                </c:pt>
                <c:pt idx="98700" formatCode="0.00E+00">
                  <c:v>6.2699999999999995E-4</c:v>
                </c:pt>
                <c:pt idx="98701" formatCode="0.00E+00">
                  <c:v>6.2699999999999995E-4</c:v>
                </c:pt>
                <c:pt idx="98702" formatCode="0.00E+00">
                  <c:v>6.2699999999999995E-4</c:v>
                </c:pt>
                <c:pt idx="98703" formatCode="0.00E+00">
                  <c:v>6.2699999999999995E-4</c:v>
                </c:pt>
                <c:pt idx="98704" formatCode="0.00E+00">
                  <c:v>6.2699999999999995E-4</c:v>
                </c:pt>
                <c:pt idx="98705" formatCode="0.00E+00">
                  <c:v>6.2699999999999995E-4</c:v>
                </c:pt>
                <c:pt idx="98706" formatCode="0.00E+00">
                  <c:v>6.2699999999999995E-4</c:v>
                </c:pt>
                <c:pt idx="98707" formatCode="0.00E+00">
                  <c:v>6.2600000000000004E-4</c:v>
                </c:pt>
                <c:pt idx="98708" formatCode="0.00E+00">
                  <c:v>6.2600000000000004E-4</c:v>
                </c:pt>
                <c:pt idx="98709" formatCode="0.00E+00">
                  <c:v>6.2600000000000004E-4</c:v>
                </c:pt>
                <c:pt idx="98710" formatCode="0.00E+00">
                  <c:v>6.2600000000000004E-4</c:v>
                </c:pt>
                <c:pt idx="98711" formatCode="0.00E+00">
                  <c:v>6.2600000000000004E-4</c:v>
                </c:pt>
                <c:pt idx="98712" formatCode="0.00E+00">
                  <c:v>6.2600000000000004E-4</c:v>
                </c:pt>
                <c:pt idx="98713" formatCode="0.00E+00">
                  <c:v>6.2500000000000001E-4</c:v>
                </c:pt>
                <c:pt idx="98714" formatCode="0.00E+00">
                  <c:v>6.2500000000000001E-4</c:v>
                </c:pt>
                <c:pt idx="98715" formatCode="0.00E+00">
                  <c:v>6.2500000000000001E-4</c:v>
                </c:pt>
                <c:pt idx="98716" formatCode="0.00E+00">
                  <c:v>6.2500000000000001E-4</c:v>
                </c:pt>
                <c:pt idx="98717" formatCode="0.00E+00">
                  <c:v>6.2500000000000001E-4</c:v>
                </c:pt>
                <c:pt idx="98718" formatCode="0.00E+00">
                  <c:v>6.2500000000000001E-4</c:v>
                </c:pt>
                <c:pt idx="98719" formatCode="0.00E+00">
                  <c:v>6.2500000000000001E-4</c:v>
                </c:pt>
                <c:pt idx="98720" formatCode="0.00E+00">
                  <c:v>6.2500000000000001E-4</c:v>
                </c:pt>
                <c:pt idx="98721" formatCode="0.00E+00">
                  <c:v>6.2399999999999999E-4</c:v>
                </c:pt>
                <c:pt idx="98722" formatCode="0.00E+00">
                  <c:v>6.2399999999999999E-4</c:v>
                </c:pt>
                <c:pt idx="98723" formatCode="0.00E+00">
                  <c:v>6.2399999999999999E-4</c:v>
                </c:pt>
                <c:pt idx="98724" formatCode="0.00E+00">
                  <c:v>6.2399999999999999E-4</c:v>
                </c:pt>
                <c:pt idx="98725" formatCode="0.00E+00">
                  <c:v>6.2399999999999999E-4</c:v>
                </c:pt>
                <c:pt idx="98726" formatCode="0.00E+00">
                  <c:v>6.2399999999999999E-4</c:v>
                </c:pt>
                <c:pt idx="98727" formatCode="0.00E+00">
                  <c:v>6.2399999999999999E-4</c:v>
                </c:pt>
                <c:pt idx="98728" formatCode="0.00E+00">
                  <c:v>6.2399999999999999E-4</c:v>
                </c:pt>
                <c:pt idx="98729" formatCode="0.00E+00">
                  <c:v>6.2399999999999999E-4</c:v>
                </c:pt>
                <c:pt idx="98730" formatCode="0.00E+00">
                  <c:v>6.2299999999999996E-4</c:v>
                </c:pt>
                <c:pt idx="98731" formatCode="0.00E+00">
                  <c:v>6.2299999999999996E-4</c:v>
                </c:pt>
                <c:pt idx="98732" formatCode="0.00E+00">
                  <c:v>6.2299999999999996E-4</c:v>
                </c:pt>
                <c:pt idx="98733" formatCode="0.00E+00">
                  <c:v>6.2299999999999996E-4</c:v>
                </c:pt>
                <c:pt idx="98734" formatCode="0.00E+00">
                  <c:v>6.2299999999999996E-4</c:v>
                </c:pt>
                <c:pt idx="98735" formatCode="0.00E+00">
                  <c:v>6.2299999999999996E-4</c:v>
                </c:pt>
                <c:pt idx="98736" formatCode="0.00E+00">
                  <c:v>6.2299999999999996E-4</c:v>
                </c:pt>
                <c:pt idx="98737" formatCode="0.00E+00">
                  <c:v>6.2299999999999996E-4</c:v>
                </c:pt>
                <c:pt idx="98738" formatCode="0.00E+00">
                  <c:v>6.2200000000000005E-4</c:v>
                </c:pt>
                <c:pt idx="98739" formatCode="0.00E+00">
                  <c:v>6.2200000000000005E-4</c:v>
                </c:pt>
                <c:pt idx="98740" formatCode="0.00E+00">
                  <c:v>6.2200000000000005E-4</c:v>
                </c:pt>
                <c:pt idx="98741" formatCode="0.00E+00">
                  <c:v>6.2200000000000005E-4</c:v>
                </c:pt>
                <c:pt idx="98742" formatCode="0.00E+00">
                  <c:v>6.2200000000000005E-4</c:v>
                </c:pt>
                <c:pt idx="98743" formatCode="0.00E+00">
                  <c:v>6.2200000000000005E-4</c:v>
                </c:pt>
                <c:pt idx="98744" formatCode="0.00E+00">
                  <c:v>6.2200000000000005E-4</c:v>
                </c:pt>
                <c:pt idx="98745" formatCode="0.00E+00">
                  <c:v>6.2200000000000005E-4</c:v>
                </c:pt>
                <c:pt idx="98746" formatCode="0.00E+00">
                  <c:v>6.2100000000000002E-4</c:v>
                </c:pt>
                <c:pt idx="98747" formatCode="0.00E+00">
                  <c:v>6.2100000000000002E-4</c:v>
                </c:pt>
                <c:pt idx="98748" formatCode="0.00E+00">
                  <c:v>6.2100000000000002E-4</c:v>
                </c:pt>
                <c:pt idx="98749" formatCode="0.00E+00">
                  <c:v>6.2100000000000002E-4</c:v>
                </c:pt>
                <c:pt idx="98750" formatCode="0.00E+00">
                  <c:v>6.2100000000000002E-4</c:v>
                </c:pt>
                <c:pt idx="98751" formatCode="0.00E+00">
                  <c:v>6.2100000000000002E-4</c:v>
                </c:pt>
                <c:pt idx="98752" formatCode="0.00E+00">
                  <c:v>6.2100000000000002E-4</c:v>
                </c:pt>
                <c:pt idx="98753" formatCode="0.00E+00">
                  <c:v>6.2100000000000002E-4</c:v>
                </c:pt>
                <c:pt idx="98754" formatCode="0.00E+00">
                  <c:v>6.2E-4</c:v>
                </c:pt>
                <c:pt idx="98755" formatCode="0.00E+00">
                  <c:v>6.2E-4</c:v>
                </c:pt>
                <c:pt idx="98756" formatCode="0.00E+00">
                  <c:v>6.2E-4</c:v>
                </c:pt>
                <c:pt idx="98757" formatCode="0.00E+00">
                  <c:v>6.2E-4</c:v>
                </c:pt>
                <c:pt idx="98758" formatCode="0.00E+00">
                  <c:v>6.2E-4</c:v>
                </c:pt>
                <c:pt idx="98759" formatCode="0.00E+00">
                  <c:v>6.2E-4</c:v>
                </c:pt>
                <c:pt idx="98760" formatCode="0.00E+00">
                  <c:v>6.2E-4</c:v>
                </c:pt>
                <c:pt idx="98761" formatCode="0.00E+00">
                  <c:v>6.2E-4</c:v>
                </c:pt>
                <c:pt idx="98762" formatCode="0.00E+00">
                  <c:v>6.2E-4</c:v>
                </c:pt>
                <c:pt idx="98763" formatCode="0.00E+00">
                  <c:v>6.1899999999999998E-4</c:v>
                </c:pt>
                <c:pt idx="98764" formatCode="0.00E+00">
                  <c:v>6.1899999999999998E-4</c:v>
                </c:pt>
                <c:pt idx="98765" formatCode="0.00E+00">
                  <c:v>6.1899999999999998E-4</c:v>
                </c:pt>
                <c:pt idx="98766" formatCode="0.00E+00">
                  <c:v>6.1899999999999998E-4</c:v>
                </c:pt>
                <c:pt idx="98767" formatCode="0.00E+00">
                  <c:v>6.1899999999999998E-4</c:v>
                </c:pt>
                <c:pt idx="98768" formatCode="0.00E+00">
                  <c:v>6.1899999999999998E-4</c:v>
                </c:pt>
                <c:pt idx="98769" formatCode="0.00E+00">
                  <c:v>6.1899999999999998E-4</c:v>
                </c:pt>
                <c:pt idx="98770" formatCode="0.00E+00">
                  <c:v>6.1899999999999998E-4</c:v>
                </c:pt>
                <c:pt idx="98771" formatCode="0.00E+00">
                  <c:v>6.1799999999999995E-4</c:v>
                </c:pt>
                <c:pt idx="98772" formatCode="0.00E+00">
                  <c:v>6.1899999999999998E-4</c:v>
                </c:pt>
                <c:pt idx="98773" formatCode="0.00E+00">
                  <c:v>6.1799999999999995E-4</c:v>
                </c:pt>
                <c:pt idx="98774" formatCode="0.00E+00">
                  <c:v>6.1799999999999995E-4</c:v>
                </c:pt>
                <c:pt idx="98775" formatCode="0.00E+00">
                  <c:v>6.1799999999999995E-4</c:v>
                </c:pt>
                <c:pt idx="98776" formatCode="0.00E+00">
                  <c:v>6.1799999999999995E-4</c:v>
                </c:pt>
                <c:pt idx="98777" formatCode="0.00E+00">
                  <c:v>6.1799999999999995E-4</c:v>
                </c:pt>
                <c:pt idx="98778" formatCode="0.00E+00">
                  <c:v>6.1799999999999995E-4</c:v>
                </c:pt>
                <c:pt idx="98779" formatCode="0.00E+00">
                  <c:v>6.1799999999999995E-4</c:v>
                </c:pt>
                <c:pt idx="98780" formatCode="0.00E+00">
                  <c:v>6.1799999999999995E-4</c:v>
                </c:pt>
                <c:pt idx="98781" formatCode="0.00E+00">
                  <c:v>6.1799999999999995E-4</c:v>
                </c:pt>
                <c:pt idx="98782" formatCode="0.00E+00">
                  <c:v>6.1799999999999995E-4</c:v>
                </c:pt>
                <c:pt idx="98783" formatCode="0.00E+00">
                  <c:v>6.1700000000000004E-4</c:v>
                </c:pt>
                <c:pt idx="98784" formatCode="0.00E+00">
                  <c:v>6.1700000000000004E-4</c:v>
                </c:pt>
                <c:pt idx="98785" formatCode="0.00E+00">
                  <c:v>6.1700000000000004E-4</c:v>
                </c:pt>
                <c:pt idx="98786" formatCode="0.00E+00">
                  <c:v>6.1700000000000004E-4</c:v>
                </c:pt>
                <c:pt idx="98787" formatCode="0.00E+00">
                  <c:v>6.1700000000000004E-4</c:v>
                </c:pt>
                <c:pt idx="98788" formatCode="0.00E+00">
                  <c:v>6.1700000000000004E-4</c:v>
                </c:pt>
                <c:pt idx="98789" formatCode="0.00E+00">
                  <c:v>6.1700000000000004E-4</c:v>
                </c:pt>
                <c:pt idx="98790" formatCode="0.00E+00">
                  <c:v>6.1600000000000001E-4</c:v>
                </c:pt>
                <c:pt idx="98791" formatCode="0.00E+00">
                  <c:v>6.1600000000000001E-4</c:v>
                </c:pt>
                <c:pt idx="98792" formatCode="0.00E+00">
                  <c:v>6.1600000000000001E-4</c:v>
                </c:pt>
                <c:pt idx="98793" formatCode="0.00E+00">
                  <c:v>6.1600000000000001E-4</c:v>
                </c:pt>
                <c:pt idx="98794" formatCode="0.00E+00">
                  <c:v>6.1600000000000001E-4</c:v>
                </c:pt>
                <c:pt idx="98795" formatCode="0.00E+00">
                  <c:v>6.1600000000000001E-4</c:v>
                </c:pt>
                <c:pt idx="98796" formatCode="0.00E+00">
                  <c:v>6.1600000000000001E-4</c:v>
                </c:pt>
                <c:pt idx="98797" formatCode="0.00E+00">
                  <c:v>6.1600000000000001E-4</c:v>
                </c:pt>
                <c:pt idx="98798" formatCode="0.00E+00">
                  <c:v>6.1600000000000001E-4</c:v>
                </c:pt>
                <c:pt idx="98799" formatCode="0.00E+00">
                  <c:v>6.1600000000000001E-4</c:v>
                </c:pt>
                <c:pt idx="98800" formatCode="0.00E+00">
                  <c:v>6.1499999999999999E-4</c:v>
                </c:pt>
                <c:pt idx="98801" formatCode="0.00E+00">
                  <c:v>6.1499999999999999E-4</c:v>
                </c:pt>
                <c:pt idx="98802" formatCode="0.00E+00">
                  <c:v>6.1499999999999999E-4</c:v>
                </c:pt>
                <c:pt idx="98803" formatCode="0.00E+00">
                  <c:v>6.1499999999999999E-4</c:v>
                </c:pt>
                <c:pt idx="98804" formatCode="0.00E+00">
                  <c:v>6.1499999999999999E-4</c:v>
                </c:pt>
                <c:pt idx="98805" formatCode="0.00E+00">
                  <c:v>6.1499999999999999E-4</c:v>
                </c:pt>
                <c:pt idx="98806" formatCode="0.00E+00">
                  <c:v>6.1499999999999999E-4</c:v>
                </c:pt>
                <c:pt idx="98807" formatCode="0.00E+00">
                  <c:v>6.1499999999999999E-4</c:v>
                </c:pt>
                <c:pt idx="98808" formatCode="0.00E+00">
                  <c:v>6.1499999999999999E-4</c:v>
                </c:pt>
                <c:pt idx="98809" formatCode="0.00E+00">
                  <c:v>6.1499999999999999E-4</c:v>
                </c:pt>
                <c:pt idx="98810" formatCode="0.00E+00">
                  <c:v>6.1399999999999996E-4</c:v>
                </c:pt>
                <c:pt idx="98811" formatCode="0.00E+00">
                  <c:v>6.1399999999999996E-4</c:v>
                </c:pt>
                <c:pt idx="98812" formatCode="0.00E+00">
                  <c:v>6.1399999999999996E-4</c:v>
                </c:pt>
                <c:pt idx="98813" formatCode="0.00E+00">
                  <c:v>6.1399999999999996E-4</c:v>
                </c:pt>
                <c:pt idx="98814" formatCode="0.00E+00">
                  <c:v>6.1399999999999996E-4</c:v>
                </c:pt>
                <c:pt idx="98815" formatCode="0.00E+00">
                  <c:v>6.1399999999999996E-4</c:v>
                </c:pt>
                <c:pt idx="98816" formatCode="0.00E+00">
                  <c:v>6.1399999999999996E-4</c:v>
                </c:pt>
                <c:pt idx="98817" formatCode="0.00E+00">
                  <c:v>6.1399999999999996E-4</c:v>
                </c:pt>
                <c:pt idx="98818" formatCode="0.00E+00">
                  <c:v>6.1399999999999996E-4</c:v>
                </c:pt>
                <c:pt idx="98819" formatCode="0.00E+00">
                  <c:v>6.1300000000000005E-4</c:v>
                </c:pt>
                <c:pt idx="98820" formatCode="0.00E+00">
                  <c:v>6.1300000000000005E-4</c:v>
                </c:pt>
                <c:pt idx="98821" formatCode="0.00E+00">
                  <c:v>6.1300000000000005E-4</c:v>
                </c:pt>
                <c:pt idx="98822" formatCode="0.00E+00">
                  <c:v>6.1300000000000005E-4</c:v>
                </c:pt>
                <c:pt idx="98823" formatCode="0.00E+00">
                  <c:v>6.1300000000000005E-4</c:v>
                </c:pt>
                <c:pt idx="98824" formatCode="0.00E+00">
                  <c:v>6.1300000000000005E-4</c:v>
                </c:pt>
                <c:pt idx="98825" formatCode="0.00E+00">
                  <c:v>6.1300000000000005E-4</c:v>
                </c:pt>
                <c:pt idx="98826" formatCode="0.00E+00">
                  <c:v>6.1300000000000005E-4</c:v>
                </c:pt>
                <c:pt idx="98827" formatCode="0.00E+00">
                  <c:v>6.1300000000000005E-4</c:v>
                </c:pt>
                <c:pt idx="98828" formatCode="0.00E+00">
                  <c:v>6.1300000000000005E-4</c:v>
                </c:pt>
                <c:pt idx="98829" formatCode="0.00E+00">
                  <c:v>6.1300000000000005E-4</c:v>
                </c:pt>
                <c:pt idx="98830" formatCode="0.00E+00">
                  <c:v>6.1200000000000002E-4</c:v>
                </c:pt>
                <c:pt idx="98831" formatCode="0.00E+00">
                  <c:v>6.1200000000000002E-4</c:v>
                </c:pt>
                <c:pt idx="98832" formatCode="0.00E+00">
                  <c:v>6.1200000000000002E-4</c:v>
                </c:pt>
                <c:pt idx="98833" formatCode="0.00E+00">
                  <c:v>6.1200000000000002E-4</c:v>
                </c:pt>
                <c:pt idx="98834" formatCode="0.00E+00">
                  <c:v>6.1200000000000002E-4</c:v>
                </c:pt>
                <c:pt idx="98835" formatCode="0.00E+00">
                  <c:v>6.1200000000000002E-4</c:v>
                </c:pt>
                <c:pt idx="98836" formatCode="0.00E+00">
                  <c:v>6.1200000000000002E-4</c:v>
                </c:pt>
                <c:pt idx="98837" formatCode="0.00E+00">
                  <c:v>6.1200000000000002E-4</c:v>
                </c:pt>
                <c:pt idx="98838" formatCode="0.00E+00">
                  <c:v>6.1200000000000002E-4</c:v>
                </c:pt>
                <c:pt idx="98839" formatCode="0.00E+00">
                  <c:v>6.1200000000000002E-4</c:v>
                </c:pt>
                <c:pt idx="98840" formatCode="0.00E+00">
                  <c:v>6.11E-4</c:v>
                </c:pt>
                <c:pt idx="98841" formatCode="0.00E+00">
                  <c:v>6.11E-4</c:v>
                </c:pt>
                <c:pt idx="98842" formatCode="0.00E+00">
                  <c:v>6.11E-4</c:v>
                </c:pt>
                <c:pt idx="98843" formatCode="0.00E+00">
                  <c:v>6.11E-4</c:v>
                </c:pt>
                <c:pt idx="98844" formatCode="0.00E+00">
                  <c:v>6.11E-4</c:v>
                </c:pt>
                <c:pt idx="98845" formatCode="0.00E+00">
                  <c:v>6.11E-4</c:v>
                </c:pt>
                <c:pt idx="98846" formatCode="0.00E+00">
                  <c:v>6.11E-4</c:v>
                </c:pt>
                <c:pt idx="98847" formatCode="0.00E+00">
                  <c:v>6.11E-4</c:v>
                </c:pt>
                <c:pt idx="98848" formatCode="0.00E+00">
                  <c:v>6.11E-4</c:v>
                </c:pt>
                <c:pt idx="98849" formatCode="0.00E+00">
                  <c:v>6.11E-4</c:v>
                </c:pt>
                <c:pt idx="98850" formatCode="0.00E+00">
                  <c:v>6.0999999999999997E-4</c:v>
                </c:pt>
                <c:pt idx="98851" formatCode="0.00E+00">
                  <c:v>6.0999999999999997E-4</c:v>
                </c:pt>
                <c:pt idx="98852" formatCode="0.00E+00">
                  <c:v>6.0999999999999997E-4</c:v>
                </c:pt>
                <c:pt idx="98853" formatCode="0.00E+00">
                  <c:v>6.0999999999999997E-4</c:v>
                </c:pt>
                <c:pt idx="98854" formatCode="0.00E+00">
                  <c:v>6.0999999999999997E-4</c:v>
                </c:pt>
                <c:pt idx="98855" formatCode="0.00E+00">
                  <c:v>6.0999999999999997E-4</c:v>
                </c:pt>
                <c:pt idx="98856" formatCode="0.00E+00">
                  <c:v>6.0999999999999997E-4</c:v>
                </c:pt>
                <c:pt idx="98857" formatCode="0.00E+00">
                  <c:v>6.0999999999999997E-4</c:v>
                </c:pt>
                <c:pt idx="98858" formatCode="0.00E+00">
                  <c:v>6.0999999999999997E-4</c:v>
                </c:pt>
                <c:pt idx="98859" formatCode="0.00E+00">
                  <c:v>6.0999999999999997E-4</c:v>
                </c:pt>
                <c:pt idx="98860" formatCode="0.00E+00">
                  <c:v>6.0999999999999997E-4</c:v>
                </c:pt>
                <c:pt idx="98861" formatCode="0.00E+00">
                  <c:v>6.0999999999999997E-4</c:v>
                </c:pt>
                <c:pt idx="98862" formatCode="0.00E+00">
                  <c:v>6.0899999999999995E-4</c:v>
                </c:pt>
                <c:pt idx="98863" formatCode="0.00E+00">
                  <c:v>6.0899999999999995E-4</c:v>
                </c:pt>
                <c:pt idx="98864" formatCode="0.00E+00">
                  <c:v>6.0899999999999995E-4</c:v>
                </c:pt>
                <c:pt idx="98865" formatCode="0.00E+00">
                  <c:v>6.0899999999999995E-4</c:v>
                </c:pt>
                <c:pt idx="98866" formatCode="0.00E+00">
                  <c:v>6.0899999999999995E-4</c:v>
                </c:pt>
                <c:pt idx="98867" formatCode="0.00E+00">
                  <c:v>6.0899999999999995E-4</c:v>
                </c:pt>
                <c:pt idx="98868" formatCode="0.00E+00">
                  <c:v>6.0899999999999995E-4</c:v>
                </c:pt>
                <c:pt idx="98869" formatCode="0.00E+00">
                  <c:v>6.0899999999999995E-4</c:v>
                </c:pt>
                <c:pt idx="98870" formatCode="0.00E+00">
                  <c:v>6.0899999999999995E-4</c:v>
                </c:pt>
                <c:pt idx="98871" formatCode="0.00E+00">
                  <c:v>6.0899999999999995E-4</c:v>
                </c:pt>
                <c:pt idx="98872" formatCode="0.00E+00">
                  <c:v>6.0800000000000003E-4</c:v>
                </c:pt>
                <c:pt idx="98873" formatCode="0.00E+00">
                  <c:v>6.0800000000000003E-4</c:v>
                </c:pt>
                <c:pt idx="98874" formatCode="0.00E+00">
                  <c:v>6.0800000000000003E-4</c:v>
                </c:pt>
                <c:pt idx="98875" formatCode="0.00E+00">
                  <c:v>6.0800000000000003E-4</c:v>
                </c:pt>
                <c:pt idx="98876" formatCode="0.00E+00">
                  <c:v>6.0800000000000003E-4</c:v>
                </c:pt>
                <c:pt idx="98877" formatCode="0.00E+00">
                  <c:v>6.0800000000000003E-4</c:v>
                </c:pt>
                <c:pt idx="98878" formatCode="0.00E+00">
                  <c:v>6.0800000000000003E-4</c:v>
                </c:pt>
                <c:pt idx="98879" formatCode="0.00E+00">
                  <c:v>6.0800000000000003E-4</c:v>
                </c:pt>
                <c:pt idx="98880" formatCode="0.00E+00">
                  <c:v>6.0800000000000003E-4</c:v>
                </c:pt>
                <c:pt idx="98881" formatCode="0.00E+00">
                  <c:v>6.0800000000000003E-4</c:v>
                </c:pt>
                <c:pt idx="98882" formatCode="0.00E+00">
                  <c:v>6.0800000000000003E-4</c:v>
                </c:pt>
                <c:pt idx="98883" formatCode="0.00E+00">
                  <c:v>6.0700000000000001E-4</c:v>
                </c:pt>
                <c:pt idx="98884" formatCode="0.00E+00">
                  <c:v>6.0700000000000001E-4</c:v>
                </c:pt>
                <c:pt idx="98885" formatCode="0.00E+00">
                  <c:v>6.0700000000000001E-4</c:v>
                </c:pt>
                <c:pt idx="98886" formatCode="0.00E+00">
                  <c:v>6.0700000000000001E-4</c:v>
                </c:pt>
                <c:pt idx="98887" formatCode="0.00E+00">
                  <c:v>6.0700000000000001E-4</c:v>
                </c:pt>
                <c:pt idx="98888" formatCode="0.00E+00">
                  <c:v>6.0700000000000001E-4</c:v>
                </c:pt>
                <c:pt idx="98889" formatCode="0.00E+00">
                  <c:v>6.0700000000000001E-4</c:v>
                </c:pt>
                <c:pt idx="98890" formatCode="0.00E+00">
                  <c:v>6.0700000000000001E-4</c:v>
                </c:pt>
                <c:pt idx="98891" formatCode="0.00E+00">
                  <c:v>6.0700000000000001E-4</c:v>
                </c:pt>
                <c:pt idx="98892" formatCode="0.00E+00">
                  <c:v>6.0700000000000001E-4</c:v>
                </c:pt>
                <c:pt idx="98893" formatCode="0.00E+00">
                  <c:v>6.0700000000000001E-4</c:v>
                </c:pt>
                <c:pt idx="98894" formatCode="0.00E+00">
                  <c:v>6.0700000000000001E-4</c:v>
                </c:pt>
                <c:pt idx="98895" formatCode="0.00E+00">
                  <c:v>6.0700000000000001E-4</c:v>
                </c:pt>
                <c:pt idx="98896" formatCode="0.00E+00">
                  <c:v>6.0599999999999998E-4</c:v>
                </c:pt>
                <c:pt idx="98897" formatCode="0.00E+00">
                  <c:v>6.0700000000000001E-4</c:v>
                </c:pt>
                <c:pt idx="98898" formatCode="0.00E+00">
                  <c:v>6.0599999999999998E-4</c:v>
                </c:pt>
                <c:pt idx="98899" formatCode="0.00E+00">
                  <c:v>6.0599999999999998E-4</c:v>
                </c:pt>
                <c:pt idx="98900" formatCode="0.00E+00">
                  <c:v>6.0599999999999998E-4</c:v>
                </c:pt>
                <c:pt idx="98901" formatCode="0.00E+00">
                  <c:v>6.0599999999999998E-4</c:v>
                </c:pt>
                <c:pt idx="98902" formatCode="0.00E+00">
                  <c:v>6.0599999999999998E-4</c:v>
                </c:pt>
                <c:pt idx="98903" formatCode="0.00E+00">
                  <c:v>6.0599999999999998E-4</c:v>
                </c:pt>
                <c:pt idx="98904" formatCode="0.00E+00">
                  <c:v>6.0599999999999998E-4</c:v>
                </c:pt>
                <c:pt idx="98905" formatCode="0.00E+00">
                  <c:v>6.0599999999999998E-4</c:v>
                </c:pt>
                <c:pt idx="98906" formatCode="0.00E+00">
                  <c:v>6.0599999999999998E-4</c:v>
                </c:pt>
                <c:pt idx="98907" formatCode="0.00E+00">
                  <c:v>6.0499999999999996E-4</c:v>
                </c:pt>
                <c:pt idx="98908" formatCode="0.00E+00">
                  <c:v>6.0499999999999996E-4</c:v>
                </c:pt>
                <c:pt idx="98909" formatCode="0.00E+00">
                  <c:v>6.0499999999999996E-4</c:v>
                </c:pt>
                <c:pt idx="98910" formatCode="0.00E+00">
                  <c:v>6.0499999999999996E-4</c:v>
                </c:pt>
                <c:pt idx="98911" formatCode="0.00E+00">
                  <c:v>6.0499999999999996E-4</c:v>
                </c:pt>
                <c:pt idx="98912" formatCode="0.00E+00">
                  <c:v>6.0499999999999996E-4</c:v>
                </c:pt>
                <c:pt idx="98913" formatCode="0.00E+00">
                  <c:v>6.0499999999999996E-4</c:v>
                </c:pt>
                <c:pt idx="98914" formatCode="0.00E+00">
                  <c:v>6.0499999999999996E-4</c:v>
                </c:pt>
                <c:pt idx="98915" formatCode="0.00E+00">
                  <c:v>6.0499999999999996E-4</c:v>
                </c:pt>
                <c:pt idx="98916" formatCode="0.00E+00">
                  <c:v>6.0499999999999996E-4</c:v>
                </c:pt>
                <c:pt idx="98917" formatCode="0.00E+00">
                  <c:v>6.0499999999999996E-4</c:v>
                </c:pt>
                <c:pt idx="98918" formatCode="0.00E+00">
                  <c:v>6.0400000000000004E-4</c:v>
                </c:pt>
                <c:pt idx="98919" formatCode="0.00E+00">
                  <c:v>6.0400000000000004E-4</c:v>
                </c:pt>
                <c:pt idx="98920" formatCode="0.00E+00">
                  <c:v>6.0400000000000004E-4</c:v>
                </c:pt>
                <c:pt idx="98921" formatCode="0.00E+00">
                  <c:v>6.0400000000000004E-4</c:v>
                </c:pt>
                <c:pt idx="98922" formatCode="0.00E+00">
                  <c:v>6.0400000000000004E-4</c:v>
                </c:pt>
                <c:pt idx="98923" formatCode="0.00E+00">
                  <c:v>6.0400000000000004E-4</c:v>
                </c:pt>
                <c:pt idx="98924" formatCode="0.00E+00">
                  <c:v>6.0400000000000004E-4</c:v>
                </c:pt>
                <c:pt idx="98925" formatCode="0.00E+00">
                  <c:v>6.0400000000000004E-4</c:v>
                </c:pt>
                <c:pt idx="98926" formatCode="0.00E+00">
                  <c:v>6.0400000000000004E-4</c:v>
                </c:pt>
                <c:pt idx="98927" formatCode="0.00E+00">
                  <c:v>6.0400000000000004E-4</c:v>
                </c:pt>
                <c:pt idx="98928" formatCode="0.00E+00">
                  <c:v>6.0400000000000004E-4</c:v>
                </c:pt>
                <c:pt idx="98929" formatCode="0.00E+00">
                  <c:v>6.0400000000000004E-4</c:v>
                </c:pt>
                <c:pt idx="98930" formatCode="0.00E+00">
                  <c:v>6.0400000000000004E-4</c:v>
                </c:pt>
                <c:pt idx="98931" formatCode="0.00E+00">
                  <c:v>6.0300000000000002E-4</c:v>
                </c:pt>
                <c:pt idx="98932" formatCode="0.00E+00">
                  <c:v>6.0300000000000002E-4</c:v>
                </c:pt>
                <c:pt idx="98933" formatCode="0.00E+00">
                  <c:v>6.0300000000000002E-4</c:v>
                </c:pt>
                <c:pt idx="98934" formatCode="0.00E+00">
                  <c:v>6.0300000000000002E-4</c:v>
                </c:pt>
                <c:pt idx="98935" formatCode="0.00E+00">
                  <c:v>6.0300000000000002E-4</c:v>
                </c:pt>
                <c:pt idx="98936" formatCode="0.00E+00">
                  <c:v>6.0300000000000002E-4</c:v>
                </c:pt>
                <c:pt idx="98937" formatCode="0.00E+00">
                  <c:v>6.0300000000000002E-4</c:v>
                </c:pt>
                <c:pt idx="98938" formatCode="0.00E+00">
                  <c:v>6.0300000000000002E-4</c:v>
                </c:pt>
                <c:pt idx="98939" formatCode="0.00E+00">
                  <c:v>6.0300000000000002E-4</c:v>
                </c:pt>
                <c:pt idx="98940" formatCode="0.00E+00">
                  <c:v>6.0300000000000002E-4</c:v>
                </c:pt>
                <c:pt idx="98941" formatCode="0.00E+00">
                  <c:v>6.0300000000000002E-4</c:v>
                </c:pt>
                <c:pt idx="98942" formatCode="0.00E+00">
                  <c:v>6.02E-4</c:v>
                </c:pt>
                <c:pt idx="98943" formatCode="0.00E+00">
                  <c:v>6.02E-4</c:v>
                </c:pt>
                <c:pt idx="98944" formatCode="0.00E+00">
                  <c:v>6.02E-4</c:v>
                </c:pt>
                <c:pt idx="98945" formatCode="0.00E+00">
                  <c:v>6.02E-4</c:v>
                </c:pt>
                <c:pt idx="98946" formatCode="0.00E+00">
                  <c:v>6.02E-4</c:v>
                </c:pt>
                <c:pt idx="98947" formatCode="0.00E+00">
                  <c:v>6.02E-4</c:v>
                </c:pt>
                <c:pt idx="98948" formatCode="0.00E+00">
                  <c:v>6.02E-4</c:v>
                </c:pt>
                <c:pt idx="98949" formatCode="0.00E+00">
                  <c:v>6.02E-4</c:v>
                </c:pt>
                <c:pt idx="98950" formatCode="0.00E+00">
                  <c:v>6.02E-4</c:v>
                </c:pt>
                <c:pt idx="98951" formatCode="0.00E+00">
                  <c:v>6.02E-4</c:v>
                </c:pt>
                <c:pt idx="98952" formatCode="0.00E+00">
                  <c:v>6.02E-4</c:v>
                </c:pt>
                <c:pt idx="98953" formatCode="0.00E+00">
                  <c:v>6.02E-4</c:v>
                </c:pt>
                <c:pt idx="98954" formatCode="0.00E+00">
                  <c:v>6.02E-4</c:v>
                </c:pt>
                <c:pt idx="98955" formatCode="0.00E+00">
                  <c:v>6.02E-4</c:v>
                </c:pt>
                <c:pt idx="98956" formatCode="0.00E+00">
                  <c:v>6.02E-4</c:v>
                </c:pt>
                <c:pt idx="98957" formatCode="0.00E+00">
                  <c:v>6.02E-4</c:v>
                </c:pt>
                <c:pt idx="98958" formatCode="0.00E+00">
                  <c:v>6.02E-4</c:v>
                </c:pt>
                <c:pt idx="98959" formatCode="0.00E+00">
                  <c:v>6.0099999999999997E-4</c:v>
                </c:pt>
                <c:pt idx="98960" formatCode="0.00E+00">
                  <c:v>6.0099999999999997E-4</c:v>
                </c:pt>
                <c:pt idx="98961" formatCode="0.00E+00">
                  <c:v>6.0099999999999997E-4</c:v>
                </c:pt>
                <c:pt idx="98962" formatCode="0.00E+00">
                  <c:v>6.0099999999999997E-4</c:v>
                </c:pt>
                <c:pt idx="98963" formatCode="0.00E+00">
                  <c:v>6.0099999999999997E-4</c:v>
                </c:pt>
                <c:pt idx="98964" formatCode="0.00E+00">
                  <c:v>6.0099999999999997E-4</c:v>
                </c:pt>
                <c:pt idx="98965" formatCode="0.00E+00">
                  <c:v>6.0099999999999997E-4</c:v>
                </c:pt>
                <c:pt idx="98966" formatCode="0.00E+00">
                  <c:v>6.0099999999999997E-4</c:v>
                </c:pt>
                <c:pt idx="98967" formatCode="0.00E+00">
                  <c:v>6.0099999999999997E-4</c:v>
                </c:pt>
                <c:pt idx="98968" formatCode="0.00E+00">
                  <c:v>6.0099999999999997E-4</c:v>
                </c:pt>
                <c:pt idx="98969" formatCode="0.00E+00">
                  <c:v>6.0099999999999997E-4</c:v>
                </c:pt>
                <c:pt idx="98970" formatCode="0.00E+00">
                  <c:v>6.0099999999999997E-4</c:v>
                </c:pt>
                <c:pt idx="98971" formatCode="0.00E+00">
                  <c:v>5.9999999999999995E-4</c:v>
                </c:pt>
                <c:pt idx="98972" formatCode="0.00E+00">
                  <c:v>5.9999999999999995E-4</c:v>
                </c:pt>
                <c:pt idx="98973" formatCode="0.00E+00">
                  <c:v>5.9999999999999995E-4</c:v>
                </c:pt>
                <c:pt idx="98974" formatCode="0.00E+00">
                  <c:v>5.9999999999999995E-4</c:v>
                </c:pt>
                <c:pt idx="98975" formatCode="0.00E+00">
                  <c:v>5.9999999999999995E-4</c:v>
                </c:pt>
                <c:pt idx="98976" formatCode="0.00E+00">
                  <c:v>5.9999999999999995E-4</c:v>
                </c:pt>
                <c:pt idx="98977" formatCode="0.00E+00">
                  <c:v>5.9999999999999995E-4</c:v>
                </c:pt>
                <c:pt idx="98978" formatCode="0.00E+00">
                  <c:v>5.9999999999999995E-4</c:v>
                </c:pt>
                <c:pt idx="98979" formatCode="0.00E+00">
                  <c:v>5.9999999999999995E-4</c:v>
                </c:pt>
                <c:pt idx="98980" formatCode="0.00E+00">
                  <c:v>5.9999999999999995E-4</c:v>
                </c:pt>
                <c:pt idx="98981" formatCode="0.00E+00">
                  <c:v>5.9999999999999995E-4</c:v>
                </c:pt>
                <c:pt idx="98982" formatCode="0.00E+00">
                  <c:v>5.9999999999999995E-4</c:v>
                </c:pt>
                <c:pt idx="98983" formatCode="0.00E+00">
                  <c:v>5.9999999999999995E-4</c:v>
                </c:pt>
                <c:pt idx="98984" formatCode="0.00E+00">
                  <c:v>5.9900000000000003E-4</c:v>
                </c:pt>
                <c:pt idx="98985" formatCode="0.00E+00">
                  <c:v>5.9900000000000003E-4</c:v>
                </c:pt>
                <c:pt idx="98986" formatCode="0.00E+00">
                  <c:v>5.9900000000000003E-4</c:v>
                </c:pt>
                <c:pt idx="98987" formatCode="0.00E+00">
                  <c:v>5.9900000000000003E-4</c:v>
                </c:pt>
                <c:pt idx="98988" formatCode="0.00E+00">
                  <c:v>5.9900000000000003E-4</c:v>
                </c:pt>
                <c:pt idx="98989" formatCode="0.00E+00">
                  <c:v>5.9900000000000003E-4</c:v>
                </c:pt>
                <c:pt idx="98990" formatCode="0.00E+00">
                  <c:v>5.9900000000000003E-4</c:v>
                </c:pt>
                <c:pt idx="98991" formatCode="0.00E+00">
                  <c:v>5.9900000000000003E-4</c:v>
                </c:pt>
                <c:pt idx="98992" formatCode="0.00E+00">
                  <c:v>5.9900000000000003E-4</c:v>
                </c:pt>
                <c:pt idx="98993" formatCode="0.00E+00">
                  <c:v>5.9900000000000003E-4</c:v>
                </c:pt>
                <c:pt idx="98994" formatCode="0.00E+00">
                  <c:v>5.9900000000000003E-4</c:v>
                </c:pt>
                <c:pt idx="98995" formatCode="0.00E+00">
                  <c:v>5.9800000000000001E-4</c:v>
                </c:pt>
                <c:pt idx="98996" formatCode="0.00E+00">
                  <c:v>5.9800000000000001E-4</c:v>
                </c:pt>
                <c:pt idx="98997" formatCode="0.00E+00">
                  <c:v>5.9900000000000003E-4</c:v>
                </c:pt>
                <c:pt idx="98998" formatCode="0.00E+00">
                  <c:v>5.9800000000000001E-4</c:v>
                </c:pt>
                <c:pt idx="98999" formatCode="0.00E+00">
                  <c:v>5.9800000000000001E-4</c:v>
                </c:pt>
                <c:pt idx="99000" formatCode="0.00E+00">
                  <c:v>5.9800000000000001E-4</c:v>
                </c:pt>
                <c:pt idx="99001" formatCode="0.00E+00">
                  <c:v>5.9800000000000001E-4</c:v>
                </c:pt>
                <c:pt idx="99002" formatCode="0.00E+00">
                  <c:v>5.9800000000000001E-4</c:v>
                </c:pt>
                <c:pt idx="99003" formatCode="0.00E+00">
                  <c:v>5.9800000000000001E-4</c:v>
                </c:pt>
                <c:pt idx="99004" formatCode="0.00E+00">
                  <c:v>5.9800000000000001E-4</c:v>
                </c:pt>
                <c:pt idx="99005" formatCode="0.00E+00">
                  <c:v>5.9800000000000001E-4</c:v>
                </c:pt>
                <c:pt idx="99006" formatCode="0.00E+00">
                  <c:v>5.9800000000000001E-4</c:v>
                </c:pt>
                <c:pt idx="99007" formatCode="0.00E+00">
                  <c:v>5.9800000000000001E-4</c:v>
                </c:pt>
                <c:pt idx="99008" formatCode="0.00E+00">
                  <c:v>5.9800000000000001E-4</c:v>
                </c:pt>
                <c:pt idx="99009" formatCode="0.00E+00">
                  <c:v>5.9800000000000001E-4</c:v>
                </c:pt>
                <c:pt idx="99010" formatCode="0.00E+00">
                  <c:v>5.9800000000000001E-4</c:v>
                </c:pt>
                <c:pt idx="99011" formatCode="0.00E+00">
                  <c:v>5.9699999999999998E-4</c:v>
                </c:pt>
                <c:pt idx="99012" formatCode="0.00E+00">
                  <c:v>5.9699999999999998E-4</c:v>
                </c:pt>
                <c:pt idx="99013" formatCode="0.00E+00">
                  <c:v>5.9699999999999998E-4</c:v>
                </c:pt>
                <c:pt idx="99014" formatCode="0.00E+00">
                  <c:v>5.9699999999999998E-4</c:v>
                </c:pt>
                <c:pt idx="99015" formatCode="0.00E+00">
                  <c:v>5.9699999999999998E-4</c:v>
                </c:pt>
                <c:pt idx="99016" formatCode="0.00E+00">
                  <c:v>5.9699999999999998E-4</c:v>
                </c:pt>
                <c:pt idx="99017" formatCode="0.00E+00">
                  <c:v>5.9699999999999998E-4</c:v>
                </c:pt>
                <c:pt idx="99018" formatCode="0.00E+00">
                  <c:v>5.9699999999999998E-4</c:v>
                </c:pt>
                <c:pt idx="99019" formatCode="0.00E+00">
                  <c:v>5.9699999999999998E-4</c:v>
                </c:pt>
                <c:pt idx="99020" formatCode="0.00E+00">
                  <c:v>5.9699999999999998E-4</c:v>
                </c:pt>
                <c:pt idx="99021" formatCode="0.00E+00">
                  <c:v>5.9699999999999998E-4</c:v>
                </c:pt>
                <c:pt idx="99022" formatCode="0.00E+00">
                  <c:v>5.9699999999999998E-4</c:v>
                </c:pt>
                <c:pt idx="99023" formatCode="0.00E+00">
                  <c:v>5.9699999999999998E-4</c:v>
                </c:pt>
                <c:pt idx="99024" formatCode="0.00E+00">
                  <c:v>5.9699999999999998E-4</c:v>
                </c:pt>
                <c:pt idx="99025" formatCode="0.00E+00">
                  <c:v>5.9599999999999996E-4</c:v>
                </c:pt>
                <c:pt idx="99026" formatCode="0.00E+00">
                  <c:v>5.9599999999999996E-4</c:v>
                </c:pt>
                <c:pt idx="99027" formatCode="0.00E+00">
                  <c:v>5.9599999999999996E-4</c:v>
                </c:pt>
                <c:pt idx="99028" formatCode="0.00E+00">
                  <c:v>5.9599999999999996E-4</c:v>
                </c:pt>
                <c:pt idx="99029" formatCode="0.00E+00">
                  <c:v>5.9599999999999996E-4</c:v>
                </c:pt>
                <c:pt idx="99030" formatCode="0.00E+00">
                  <c:v>5.9599999999999996E-4</c:v>
                </c:pt>
                <c:pt idx="99031" formatCode="0.00E+00">
                  <c:v>5.9599999999999996E-4</c:v>
                </c:pt>
                <c:pt idx="99032" formatCode="0.00E+00">
                  <c:v>5.9599999999999996E-4</c:v>
                </c:pt>
                <c:pt idx="99033" formatCode="0.00E+00">
                  <c:v>5.9599999999999996E-4</c:v>
                </c:pt>
                <c:pt idx="99034" formatCode="0.00E+00">
                  <c:v>5.9599999999999996E-4</c:v>
                </c:pt>
                <c:pt idx="99035" formatCode="0.00E+00">
                  <c:v>5.9599999999999996E-4</c:v>
                </c:pt>
                <c:pt idx="99036" formatCode="0.00E+00">
                  <c:v>5.9599999999999996E-4</c:v>
                </c:pt>
                <c:pt idx="99037" formatCode="0.00E+00">
                  <c:v>5.9599999999999996E-4</c:v>
                </c:pt>
                <c:pt idx="99038" formatCode="0.00E+00">
                  <c:v>5.9599999999999996E-4</c:v>
                </c:pt>
                <c:pt idx="99039" formatCode="0.00E+00">
                  <c:v>5.9500000000000004E-4</c:v>
                </c:pt>
                <c:pt idx="99040" formatCode="0.00E+00">
                  <c:v>5.9500000000000004E-4</c:v>
                </c:pt>
                <c:pt idx="99041" formatCode="0.00E+00">
                  <c:v>5.9500000000000004E-4</c:v>
                </c:pt>
                <c:pt idx="99042" formatCode="0.00E+00">
                  <c:v>5.9500000000000004E-4</c:v>
                </c:pt>
                <c:pt idx="99043" formatCode="0.00E+00">
                  <c:v>5.9500000000000004E-4</c:v>
                </c:pt>
                <c:pt idx="99044" formatCode="0.00E+00">
                  <c:v>5.9500000000000004E-4</c:v>
                </c:pt>
                <c:pt idx="99045" formatCode="0.00E+00">
                  <c:v>5.9500000000000004E-4</c:v>
                </c:pt>
                <c:pt idx="99046" formatCode="0.00E+00">
                  <c:v>5.9500000000000004E-4</c:v>
                </c:pt>
                <c:pt idx="99047" formatCode="0.00E+00">
                  <c:v>5.9500000000000004E-4</c:v>
                </c:pt>
                <c:pt idx="99048" formatCode="0.00E+00">
                  <c:v>5.9500000000000004E-4</c:v>
                </c:pt>
                <c:pt idx="99049" formatCode="0.00E+00">
                  <c:v>5.9500000000000004E-4</c:v>
                </c:pt>
                <c:pt idx="99050" formatCode="0.00E+00">
                  <c:v>5.9500000000000004E-4</c:v>
                </c:pt>
                <c:pt idx="99051" formatCode="0.00E+00">
                  <c:v>5.9500000000000004E-4</c:v>
                </c:pt>
                <c:pt idx="99052" formatCode="0.00E+00">
                  <c:v>5.9500000000000004E-4</c:v>
                </c:pt>
                <c:pt idx="99053" formatCode="0.00E+00">
                  <c:v>5.9400000000000002E-4</c:v>
                </c:pt>
                <c:pt idx="99054" formatCode="0.00E+00">
                  <c:v>5.9400000000000002E-4</c:v>
                </c:pt>
                <c:pt idx="99055" formatCode="0.00E+00">
                  <c:v>5.9400000000000002E-4</c:v>
                </c:pt>
                <c:pt idx="99056" formatCode="0.00E+00">
                  <c:v>5.9400000000000002E-4</c:v>
                </c:pt>
                <c:pt idx="99057" formatCode="0.00E+00">
                  <c:v>5.9400000000000002E-4</c:v>
                </c:pt>
                <c:pt idx="99058" formatCode="0.00E+00">
                  <c:v>5.9400000000000002E-4</c:v>
                </c:pt>
                <c:pt idx="99059" formatCode="0.00E+00">
                  <c:v>5.9400000000000002E-4</c:v>
                </c:pt>
                <c:pt idx="99060" formatCode="0.00E+00">
                  <c:v>5.9400000000000002E-4</c:v>
                </c:pt>
                <c:pt idx="99061" formatCode="0.00E+00">
                  <c:v>5.9400000000000002E-4</c:v>
                </c:pt>
                <c:pt idx="99062" formatCode="0.00E+00">
                  <c:v>5.9400000000000002E-4</c:v>
                </c:pt>
                <c:pt idx="99063" formatCode="0.00E+00">
                  <c:v>5.9400000000000002E-4</c:v>
                </c:pt>
                <c:pt idx="99064" formatCode="0.00E+00">
                  <c:v>5.9400000000000002E-4</c:v>
                </c:pt>
                <c:pt idx="99065" formatCode="0.00E+00">
                  <c:v>5.9400000000000002E-4</c:v>
                </c:pt>
                <c:pt idx="99066" formatCode="0.00E+00">
                  <c:v>5.9400000000000002E-4</c:v>
                </c:pt>
                <c:pt idx="99067" formatCode="0.00E+00">
                  <c:v>5.9400000000000002E-4</c:v>
                </c:pt>
                <c:pt idx="99068" formatCode="0.00E+00">
                  <c:v>5.9299999999999999E-4</c:v>
                </c:pt>
                <c:pt idx="99069" formatCode="0.00E+00">
                  <c:v>5.9299999999999999E-4</c:v>
                </c:pt>
                <c:pt idx="99070" formatCode="0.00E+00">
                  <c:v>5.9299999999999999E-4</c:v>
                </c:pt>
                <c:pt idx="99071" formatCode="0.00E+00">
                  <c:v>5.9299999999999999E-4</c:v>
                </c:pt>
                <c:pt idx="99072" formatCode="0.00E+00">
                  <c:v>5.9299999999999999E-4</c:v>
                </c:pt>
                <c:pt idx="99073" formatCode="0.00E+00">
                  <c:v>5.9299999999999999E-4</c:v>
                </c:pt>
                <c:pt idx="99074" formatCode="0.00E+00">
                  <c:v>5.9299999999999999E-4</c:v>
                </c:pt>
                <c:pt idx="99075" formatCode="0.00E+00">
                  <c:v>5.9299999999999999E-4</c:v>
                </c:pt>
                <c:pt idx="99076" formatCode="0.00E+00">
                  <c:v>5.9299999999999999E-4</c:v>
                </c:pt>
                <c:pt idx="99077" formatCode="0.00E+00">
                  <c:v>5.9299999999999999E-4</c:v>
                </c:pt>
                <c:pt idx="99078" formatCode="0.00E+00">
                  <c:v>5.9299999999999999E-4</c:v>
                </c:pt>
                <c:pt idx="99079" formatCode="0.00E+00">
                  <c:v>5.9299999999999999E-4</c:v>
                </c:pt>
                <c:pt idx="99080" formatCode="0.00E+00">
                  <c:v>5.9299999999999999E-4</c:v>
                </c:pt>
                <c:pt idx="99081" formatCode="0.00E+00">
                  <c:v>5.9199999999999997E-4</c:v>
                </c:pt>
                <c:pt idx="99082" formatCode="0.00E+00">
                  <c:v>5.9199999999999997E-4</c:v>
                </c:pt>
                <c:pt idx="99083" formatCode="0.00E+00">
                  <c:v>5.9199999999999997E-4</c:v>
                </c:pt>
                <c:pt idx="99084" formatCode="0.00E+00">
                  <c:v>5.9199999999999997E-4</c:v>
                </c:pt>
                <c:pt idx="99085" formatCode="0.00E+00">
                  <c:v>5.9199999999999997E-4</c:v>
                </c:pt>
                <c:pt idx="99086" formatCode="0.00E+00">
                  <c:v>5.9199999999999997E-4</c:v>
                </c:pt>
                <c:pt idx="99087" formatCode="0.00E+00">
                  <c:v>5.9199999999999997E-4</c:v>
                </c:pt>
                <c:pt idx="99088" formatCode="0.00E+00">
                  <c:v>5.9199999999999997E-4</c:v>
                </c:pt>
                <c:pt idx="99089" formatCode="0.00E+00">
                  <c:v>5.9199999999999997E-4</c:v>
                </c:pt>
                <c:pt idx="99090" formatCode="0.00E+00">
                  <c:v>5.9199999999999997E-4</c:v>
                </c:pt>
                <c:pt idx="99091" formatCode="0.00E+00">
                  <c:v>5.9199999999999997E-4</c:v>
                </c:pt>
                <c:pt idx="99092" formatCode="0.00E+00">
                  <c:v>5.9199999999999997E-4</c:v>
                </c:pt>
                <c:pt idx="99093" formatCode="0.00E+00">
                  <c:v>5.9199999999999997E-4</c:v>
                </c:pt>
                <c:pt idx="99094" formatCode="0.00E+00">
                  <c:v>5.9199999999999997E-4</c:v>
                </c:pt>
                <c:pt idx="99095" formatCode="0.00E+00">
                  <c:v>5.9199999999999997E-4</c:v>
                </c:pt>
                <c:pt idx="99096" formatCode="0.00E+00">
                  <c:v>5.9199999999999997E-4</c:v>
                </c:pt>
                <c:pt idx="99097" formatCode="0.00E+00">
                  <c:v>5.9199999999999997E-4</c:v>
                </c:pt>
                <c:pt idx="99098" formatCode="0.00E+00">
                  <c:v>5.9100000000000005E-4</c:v>
                </c:pt>
                <c:pt idx="99099" formatCode="0.00E+00">
                  <c:v>5.9100000000000005E-4</c:v>
                </c:pt>
                <c:pt idx="99100" formatCode="0.00E+00">
                  <c:v>5.9100000000000005E-4</c:v>
                </c:pt>
                <c:pt idx="99101" formatCode="0.00E+00">
                  <c:v>5.9100000000000005E-4</c:v>
                </c:pt>
                <c:pt idx="99102" formatCode="0.00E+00">
                  <c:v>5.9100000000000005E-4</c:v>
                </c:pt>
                <c:pt idx="99103" formatCode="0.00E+00">
                  <c:v>5.9100000000000005E-4</c:v>
                </c:pt>
                <c:pt idx="99104" formatCode="0.00E+00">
                  <c:v>5.9100000000000005E-4</c:v>
                </c:pt>
                <c:pt idx="99105" formatCode="0.00E+00">
                  <c:v>5.9100000000000005E-4</c:v>
                </c:pt>
                <c:pt idx="99106" formatCode="0.00E+00">
                  <c:v>5.9100000000000005E-4</c:v>
                </c:pt>
                <c:pt idx="99107" formatCode="0.00E+00">
                  <c:v>5.9100000000000005E-4</c:v>
                </c:pt>
                <c:pt idx="99108" formatCode="0.00E+00">
                  <c:v>5.9100000000000005E-4</c:v>
                </c:pt>
                <c:pt idx="99109" formatCode="0.00E+00">
                  <c:v>5.9100000000000005E-4</c:v>
                </c:pt>
                <c:pt idx="99110" formatCode="0.00E+00">
                  <c:v>5.9100000000000005E-4</c:v>
                </c:pt>
                <c:pt idx="99111" formatCode="0.00E+00">
                  <c:v>5.9100000000000005E-4</c:v>
                </c:pt>
                <c:pt idx="99112" formatCode="0.00E+00">
                  <c:v>5.9100000000000005E-4</c:v>
                </c:pt>
                <c:pt idx="99113" formatCode="0.00E+00">
                  <c:v>5.9100000000000005E-4</c:v>
                </c:pt>
                <c:pt idx="99114" formatCode="0.00E+00">
                  <c:v>5.9100000000000005E-4</c:v>
                </c:pt>
                <c:pt idx="99115" formatCode="0.00E+00">
                  <c:v>5.9100000000000005E-4</c:v>
                </c:pt>
                <c:pt idx="99116" formatCode="0.00E+00">
                  <c:v>5.9000000000000003E-4</c:v>
                </c:pt>
                <c:pt idx="99117" formatCode="0.00E+00">
                  <c:v>5.9000000000000003E-4</c:v>
                </c:pt>
                <c:pt idx="99118" formatCode="0.00E+00">
                  <c:v>5.9000000000000003E-4</c:v>
                </c:pt>
                <c:pt idx="99119" formatCode="0.00E+00">
                  <c:v>5.9000000000000003E-4</c:v>
                </c:pt>
                <c:pt idx="99120" formatCode="0.00E+00">
                  <c:v>5.9000000000000003E-4</c:v>
                </c:pt>
                <c:pt idx="99121" formatCode="0.00E+00">
                  <c:v>5.9000000000000003E-4</c:v>
                </c:pt>
                <c:pt idx="99122" formatCode="0.00E+00">
                  <c:v>5.9000000000000003E-4</c:v>
                </c:pt>
                <c:pt idx="99123" formatCode="0.00E+00">
                  <c:v>5.9000000000000003E-4</c:v>
                </c:pt>
                <c:pt idx="99124" formatCode="0.00E+00">
                  <c:v>5.9000000000000003E-4</c:v>
                </c:pt>
                <c:pt idx="99125" formatCode="0.00E+00">
                  <c:v>5.9000000000000003E-4</c:v>
                </c:pt>
                <c:pt idx="99126" formatCode="0.00E+00">
                  <c:v>5.9000000000000003E-4</c:v>
                </c:pt>
                <c:pt idx="99127" formatCode="0.00E+00">
                  <c:v>5.9000000000000003E-4</c:v>
                </c:pt>
                <c:pt idx="99128" formatCode="0.00E+00">
                  <c:v>5.9000000000000003E-4</c:v>
                </c:pt>
                <c:pt idx="99129" formatCode="0.00E+00">
                  <c:v>5.9000000000000003E-4</c:v>
                </c:pt>
                <c:pt idx="99130" formatCode="0.00E+00">
                  <c:v>5.9000000000000003E-4</c:v>
                </c:pt>
                <c:pt idx="99131" formatCode="0.00E+00">
                  <c:v>5.9000000000000003E-4</c:v>
                </c:pt>
                <c:pt idx="99132" formatCode="0.00E+00">
                  <c:v>5.8900000000000001E-4</c:v>
                </c:pt>
                <c:pt idx="99133" formatCode="0.00E+00">
                  <c:v>5.8900000000000001E-4</c:v>
                </c:pt>
                <c:pt idx="99134" formatCode="0.00E+00">
                  <c:v>5.8900000000000001E-4</c:v>
                </c:pt>
                <c:pt idx="99135" formatCode="0.00E+00">
                  <c:v>5.8900000000000001E-4</c:v>
                </c:pt>
                <c:pt idx="99136" formatCode="0.00E+00">
                  <c:v>5.8900000000000001E-4</c:v>
                </c:pt>
                <c:pt idx="99137" formatCode="0.00E+00">
                  <c:v>5.8900000000000001E-4</c:v>
                </c:pt>
                <c:pt idx="99138" formatCode="0.00E+00">
                  <c:v>5.8900000000000001E-4</c:v>
                </c:pt>
                <c:pt idx="99139" formatCode="0.00E+00">
                  <c:v>5.8900000000000001E-4</c:v>
                </c:pt>
                <c:pt idx="99140" formatCode="0.00E+00">
                  <c:v>5.8900000000000001E-4</c:v>
                </c:pt>
                <c:pt idx="99141" formatCode="0.00E+00">
                  <c:v>5.8900000000000001E-4</c:v>
                </c:pt>
                <c:pt idx="99142" formatCode="0.00E+00">
                  <c:v>5.8900000000000001E-4</c:v>
                </c:pt>
                <c:pt idx="99143" formatCode="0.00E+00">
                  <c:v>5.8900000000000001E-4</c:v>
                </c:pt>
                <c:pt idx="99144" formatCode="0.00E+00">
                  <c:v>5.8900000000000001E-4</c:v>
                </c:pt>
                <c:pt idx="99145" formatCode="0.00E+00">
                  <c:v>5.8900000000000001E-4</c:v>
                </c:pt>
                <c:pt idx="99146" formatCode="0.00E+00">
                  <c:v>5.8900000000000001E-4</c:v>
                </c:pt>
                <c:pt idx="99147" formatCode="0.00E+00">
                  <c:v>5.8900000000000001E-4</c:v>
                </c:pt>
                <c:pt idx="99148" formatCode="0.00E+00">
                  <c:v>5.8799999999999998E-4</c:v>
                </c:pt>
                <c:pt idx="99149" formatCode="0.00E+00">
                  <c:v>5.8799999999999998E-4</c:v>
                </c:pt>
                <c:pt idx="99150" formatCode="0.00E+00">
                  <c:v>5.8799999999999998E-4</c:v>
                </c:pt>
                <c:pt idx="99151" formatCode="0.00E+00">
                  <c:v>5.8799999999999998E-4</c:v>
                </c:pt>
                <c:pt idx="99152" formatCode="0.00E+00">
                  <c:v>5.8799999999999998E-4</c:v>
                </c:pt>
                <c:pt idx="99153" formatCode="0.00E+00">
                  <c:v>5.8799999999999998E-4</c:v>
                </c:pt>
                <c:pt idx="99154" formatCode="0.00E+00">
                  <c:v>5.8799999999999998E-4</c:v>
                </c:pt>
                <c:pt idx="99155" formatCode="0.00E+00">
                  <c:v>5.8799999999999998E-4</c:v>
                </c:pt>
                <c:pt idx="99156" formatCode="0.00E+00">
                  <c:v>5.8799999999999998E-4</c:v>
                </c:pt>
                <c:pt idx="99157" formatCode="0.00E+00">
                  <c:v>5.8799999999999998E-4</c:v>
                </c:pt>
                <c:pt idx="99158" formatCode="0.00E+00">
                  <c:v>5.8799999999999998E-4</c:v>
                </c:pt>
                <c:pt idx="99159" formatCode="0.00E+00">
                  <c:v>5.8799999999999998E-4</c:v>
                </c:pt>
                <c:pt idx="99160" formatCode="0.00E+00">
                  <c:v>5.8799999999999998E-4</c:v>
                </c:pt>
                <c:pt idx="99161" formatCode="0.00E+00">
                  <c:v>5.8799999999999998E-4</c:v>
                </c:pt>
                <c:pt idx="99162" formatCode="0.00E+00">
                  <c:v>5.8799999999999998E-4</c:v>
                </c:pt>
                <c:pt idx="99163" formatCode="0.00E+00">
                  <c:v>5.8699999999999996E-4</c:v>
                </c:pt>
                <c:pt idx="99164" formatCode="0.00E+00">
                  <c:v>5.8699999999999996E-4</c:v>
                </c:pt>
                <c:pt idx="99165" formatCode="0.00E+00">
                  <c:v>5.8699999999999996E-4</c:v>
                </c:pt>
                <c:pt idx="99166" formatCode="0.00E+00">
                  <c:v>5.8699999999999996E-4</c:v>
                </c:pt>
                <c:pt idx="99167" formatCode="0.00E+00">
                  <c:v>5.8699999999999996E-4</c:v>
                </c:pt>
                <c:pt idx="99168" formatCode="0.00E+00">
                  <c:v>5.8699999999999996E-4</c:v>
                </c:pt>
                <c:pt idx="99169" formatCode="0.00E+00">
                  <c:v>5.8699999999999996E-4</c:v>
                </c:pt>
                <c:pt idx="99170" formatCode="0.00E+00">
                  <c:v>5.8699999999999996E-4</c:v>
                </c:pt>
                <c:pt idx="99171" formatCode="0.00E+00">
                  <c:v>5.8699999999999996E-4</c:v>
                </c:pt>
                <c:pt idx="99172" formatCode="0.00E+00">
                  <c:v>5.8699999999999996E-4</c:v>
                </c:pt>
                <c:pt idx="99173" formatCode="0.00E+00">
                  <c:v>5.8699999999999996E-4</c:v>
                </c:pt>
                <c:pt idx="99174" formatCode="0.00E+00">
                  <c:v>5.8699999999999996E-4</c:v>
                </c:pt>
                <c:pt idx="99175" formatCode="0.00E+00">
                  <c:v>5.8699999999999996E-4</c:v>
                </c:pt>
                <c:pt idx="99176" formatCode="0.00E+00">
                  <c:v>5.8699999999999996E-4</c:v>
                </c:pt>
                <c:pt idx="99177" formatCode="0.00E+00">
                  <c:v>5.8699999999999996E-4</c:v>
                </c:pt>
                <c:pt idx="99178" formatCode="0.00E+00">
                  <c:v>5.8699999999999996E-4</c:v>
                </c:pt>
                <c:pt idx="99179" formatCode="0.00E+00">
                  <c:v>5.8699999999999996E-4</c:v>
                </c:pt>
                <c:pt idx="99180" formatCode="0.00E+00">
                  <c:v>5.8600000000000004E-4</c:v>
                </c:pt>
                <c:pt idx="99181" formatCode="0.00E+00">
                  <c:v>5.8600000000000004E-4</c:v>
                </c:pt>
                <c:pt idx="99182" formatCode="0.00E+00">
                  <c:v>5.8600000000000004E-4</c:v>
                </c:pt>
                <c:pt idx="99183" formatCode="0.00E+00">
                  <c:v>5.8600000000000004E-4</c:v>
                </c:pt>
                <c:pt idx="99184" formatCode="0.00E+00">
                  <c:v>5.8600000000000004E-4</c:v>
                </c:pt>
                <c:pt idx="99185" formatCode="0.00E+00">
                  <c:v>5.8600000000000004E-4</c:v>
                </c:pt>
                <c:pt idx="99186" formatCode="0.00E+00">
                  <c:v>5.8600000000000004E-4</c:v>
                </c:pt>
                <c:pt idx="99187" formatCode="0.00E+00">
                  <c:v>5.8600000000000004E-4</c:v>
                </c:pt>
                <c:pt idx="99188" formatCode="0.00E+00">
                  <c:v>5.8600000000000004E-4</c:v>
                </c:pt>
                <c:pt idx="99189" formatCode="0.00E+00">
                  <c:v>5.8600000000000004E-4</c:v>
                </c:pt>
                <c:pt idx="99190" formatCode="0.00E+00">
                  <c:v>5.8600000000000004E-4</c:v>
                </c:pt>
                <c:pt idx="99191" formatCode="0.00E+00">
                  <c:v>5.8600000000000004E-4</c:v>
                </c:pt>
                <c:pt idx="99192" formatCode="0.00E+00">
                  <c:v>5.8600000000000004E-4</c:v>
                </c:pt>
                <c:pt idx="99193" formatCode="0.00E+00">
                  <c:v>5.8600000000000004E-4</c:v>
                </c:pt>
                <c:pt idx="99194" formatCode="0.00E+00">
                  <c:v>5.8600000000000004E-4</c:v>
                </c:pt>
                <c:pt idx="99195" formatCode="0.00E+00">
                  <c:v>5.8600000000000004E-4</c:v>
                </c:pt>
                <c:pt idx="99196" formatCode="0.00E+00">
                  <c:v>5.8600000000000004E-4</c:v>
                </c:pt>
                <c:pt idx="99197" formatCode="0.00E+00">
                  <c:v>5.8600000000000004E-4</c:v>
                </c:pt>
                <c:pt idx="99198" formatCode="0.00E+00">
                  <c:v>5.8600000000000004E-4</c:v>
                </c:pt>
                <c:pt idx="99199" formatCode="0.00E+00">
                  <c:v>5.8500000000000002E-4</c:v>
                </c:pt>
                <c:pt idx="99200" formatCode="0.00E+00">
                  <c:v>5.8500000000000002E-4</c:v>
                </c:pt>
                <c:pt idx="99201" formatCode="0.00E+00">
                  <c:v>5.8500000000000002E-4</c:v>
                </c:pt>
                <c:pt idx="99202" formatCode="0.00E+00">
                  <c:v>5.8500000000000002E-4</c:v>
                </c:pt>
                <c:pt idx="99203" formatCode="0.00E+00">
                  <c:v>5.8500000000000002E-4</c:v>
                </c:pt>
                <c:pt idx="99204" formatCode="0.00E+00">
                  <c:v>5.8500000000000002E-4</c:v>
                </c:pt>
                <c:pt idx="99205" formatCode="0.00E+00">
                  <c:v>5.8500000000000002E-4</c:v>
                </c:pt>
                <c:pt idx="99206" formatCode="0.00E+00">
                  <c:v>5.8500000000000002E-4</c:v>
                </c:pt>
                <c:pt idx="99207" formatCode="0.00E+00">
                  <c:v>5.8500000000000002E-4</c:v>
                </c:pt>
                <c:pt idx="99208" formatCode="0.00E+00">
                  <c:v>5.8500000000000002E-4</c:v>
                </c:pt>
                <c:pt idx="99209" formatCode="0.00E+00">
                  <c:v>5.8500000000000002E-4</c:v>
                </c:pt>
                <c:pt idx="99210" formatCode="0.00E+00">
                  <c:v>5.8500000000000002E-4</c:v>
                </c:pt>
                <c:pt idx="99211" formatCode="0.00E+00">
                  <c:v>5.8500000000000002E-4</c:v>
                </c:pt>
                <c:pt idx="99212" formatCode="0.00E+00">
                  <c:v>5.8500000000000002E-4</c:v>
                </c:pt>
                <c:pt idx="99213" formatCode="0.00E+00">
                  <c:v>5.8500000000000002E-4</c:v>
                </c:pt>
                <c:pt idx="99214" formatCode="0.00E+00">
                  <c:v>5.8500000000000002E-4</c:v>
                </c:pt>
                <c:pt idx="99215" formatCode="0.00E+00">
                  <c:v>5.8500000000000002E-4</c:v>
                </c:pt>
                <c:pt idx="99216" formatCode="0.00E+00">
                  <c:v>5.8500000000000002E-4</c:v>
                </c:pt>
                <c:pt idx="99217" formatCode="0.00E+00">
                  <c:v>5.8399999999999999E-4</c:v>
                </c:pt>
                <c:pt idx="99218" formatCode="0.00E+00">
                  <c:v>5.8399999999999999E-4</c:v>
                </c:pt>
                <c:pt idx="99219" formatCode="0.00E+00">
                  <c:v>5.8399999999999999E-4</c:v>
                </c:pt>
                <c:pt idx="99220" formatCode="0.00E+00">
                  <c:v>5.8399999999999999E-4</c:v>
                </c:pt>
                <c:pt idx="99221" formatCode="0.00E+00">
                  <c:v>5.8399999999999999E-4</c:v>
                </c:pt>
                <c:pt idx="99222" formatCode="0.00E+00">
                  <c:v>5.8399999999999999E-4</c:v>
                </c:pt>
                <c:pt idx="99223" formatCode="0.00E+00">
                  <c:v>5.8399999999999999E-4</c:v>
                </c:pt>
                <c:pt idx="99224" formatCode="0.00E+00">
                  <c:v>5.8399999999999999E-4</c:v>
                </c:pt>
                <c:pt idx="99225" formatCode="0.00E+00">
                  <c:v>5.8399999999999999E-4</c:v>
                </c:pt>
                <c:pt idx="99226" formatCode="0.00E+00">
                  <c:v>5.8399999999999999E-4</c:v>
                </c:pt>
                <c:pt idx="99227" formatCode="0.00E+00">
                  <c:v>5.8399999999999999E-4</c:v>
                </c:pt>
                <c:pt idx="99228" formatCode="0.00E+00">
                  <c:v>5.8399999999999999E-4</c:v>
                </c:pt>
                <c:pt idx="99229" formatCode="0.00E+00">
                  <c:v>5.8399999999999999E-4</c:v>
                </c:pt>
                <c:pt idx="99230" formatCode="0.00E+00">
                  <c:v>5.8399999999999999E-4</c:v>
                </c:pt>
                <c:pt idx="99231" formatCode="0.00E+00">
                  <c:v>5.8399999999999999E-4</c:v>
                </c:pt>
                <c:pt idx="99232" formatCode="0.00E+00">
                  <c:v>5.8399999999999999E-4</c:v>
                </c:pt>
                <c:pt idx="99233" formatCode="0.00E+00">
                  <c:v>5.8399999999999999E-4</c:v>
                </c:pt>
                <c:pt idx="99234" formatCode="0.00E+00">
                  <c:v>5.8299999999999997E-4</c:v>
                </c:pt>
                <c:pt idx="99235" formatCode="0.00E+00">
                  <c:v>5.8299999999999997E-4</c:v>
                </c:pt>
                <c:pt idx="99236" formatCode="0.00E+00">
                  <c:v>5.8299999999999997E-4</c:v>
                </c:pt>
                <c:pt idx="99237" formatCode="0.00E+00">
                  <c:v>5.8299999999999997E-4</c:v>
                </c:pt>
                <c:pt idx="99238" formatCode="0.00E+00">
                  <c:v>5.8299999999999997E-4</c:v>
                </c:pt>
                <c:pt idx="99239" formatCode="0.00E+00">
                  <c:v>5.8299999999999997E-4</c:v>
                </c:pt>
                <c:pt idx="99240" formatCode="0.00E+00">
                  <c:v>5.8299999999999997E-4</c:v>
                </c:pt>
                <c:pt idx="99241" formatCode="0.00E+00">
                  <c:v>5.8299999999999997E-4</c:v>
                </c:pt>
                <c:pt idx="99242" formatCode="0.00E+00">
                  <c:v>5.8299999999999997E-4</c:v>
                </c:pt>
                <c:pt idx="99243" formatCode="0.00E+00">
                  <c:v>5.8299999999999997E-4</c:v>
                </c:pt>
                <c:pt idx="99244" formatCode="0.00E+00">
                  <c:v>5.8299999999999997E-4</c:v>
                </c:pt>
                <c:pt idx="99245" formatCode="0.00E+00">
                  <c:v>5.8299999999999997E-4</c:v>
                </c:pt>
                <c:pt idx="99246" formatCode="0.00E+00">
                  <c:v>5.8299999999999997E-4</c:v>
                </c:pt>
                <c:pt idx="99247" formatCode="0.00E+00">
                  <c:v>5.8299999999999997E-4</c:v>
                </c:pt>
                <c:pt idx="99248" formatCode="0.00E+00">
                  <c:v>5.8299999999999997E-4</c:v>
                </c:pt>
                <c:pt idx="99249" formatCode="0.00E+00">
                  <c:v>5.8299999999999997E-4</c:v>
                </c:pt>
                <c:pt idx="99250" formatCode="0.00E+00">
                  <c:v>5.8299999999999997E-4</c:v>
                </c:pt>
                <c:pt idx="99251" formatCode="0.00E+00">
                  <c:v>5.8299999999999997E-4</c:v>
                </c:pt>
                <c:pt idx="99252" formatCode="0.00E+00">
                  <c:v>5.8200000000000005E-4</c:v>
                </c:pt>
                <c:pt idx="99253" formatCode="0.00E+00">
                  <c:v>5.8299999999999997E-4</c:v>
                </c:pt>
                <c:pt idx="99254" formatCode="0.00E+00">
                  <c:v>5.8200000000000005E-4</c:v>
                </c:pt>
                <c:pt idx="99255" formatCode="0.00E+00">
                  <c:v>5.8200000000000005E-4</c:v>
                </c:pt>
                <c:pt idx="99256" formatCode="0.00E+00">
                  <c:v>5.8200000000000005E-4</c:v>
                </c:pt>
                <c:pt idx="99257" formatCode="0.00E+00">
                  <c:v>5.8200000000000005E-4</c:v>
                </c:pt>
                <c:pt idx="99258" formatCode="0.00E+00">
                  <c:v>5.8200000000000005E-4</c:v>
                </c:pt>
                <c:pt idx="99259" formatCode="0.00E+00">
                  <c:v>5.8200000000000005E-4</c:v>
                </c:pt>
                <c:pt idx="99260" formatCode="0.00E+00">
                  <c:v>5.8200000000000005E-4</c:v>
                </c:pt>
                <c:pt idx="99261" formatCode="0.00E+00">
                  <c:v>5.8200000000000005E-4</c:v>
                </c:pt>
                <c:pt idx="99262" formatCode="0.00E+00">
                  <c:v>5.8200000000000005E-4</c:v>
                </c:pt>
                <c:pt idx="99263" formatCode="0.00E+00">
                  <c:v>5.8200000000000005E-4</c:v>
                </c:pt>
                <c:pt idx="99264" formatCode="0.00E+00">
                  <c:v>5.8200000000000005E-4</c:v>
                </c:pt>
                <c:pt idx="99265" formatCode="0.00E+00">
                  <c:v>5.8200000000000005E-4</c:v>
                </c:pt>
                <c:pt idx="99266" formatCode="0.00E+00">
                  <c:v>5.8200000000000005E-4</c:v>
                </c:pt>
                <c:pt idx="99267" formatCode="0.00E+00">
                  <c:v>5.8200000000000005E-4</c:v>
                </c:pt>
                <c:pt idx="99268" formatCode="0.00E+00">
                  <c:v>5.8200000000000005E-4</c:v>
                </c:pt>
                <c:pt idx="99269" formatCode="0.00E+00">
                  <c:v>5.8200000000000005E-4</c:v>
                </c:pt>
                <c:pt idx="99270" formatCode="0.00E+00">
                  <c:v>5.8200000000000005E-4</c:v>
                </c:pt>
                <c:pt idx="99271" formatCode="0.00E+00">
                  <c:v>5.8100000000000003E-4</c:v>
                </c:pt>
                <c:pt idx="99272" formatCode="0.00E+00">
                  <c:v>5.8100000000000003E-4</c:v>
                </c:pt>
                <c:pt idx="99273" formatCode="0.00E+00">
                  <c:v>5.8100000000000003E-4</c:v>
                </c:pt>
                <c:pt idx="99274" formatCode="0.00E+00">
                  <c:v>5.8100000000000003E-4</c:v>
                </c:pt>
                <c:pt idx="99275" formatCode="0.00E+00">
                  <c:v>5.8100000000000003E-4</c:v>
                </c:pt>
                <c:pt idx="99276" formatCode="0.00E+00">
                  <c:v>5.8100000000000003E-4</c:v>
                </c:pt>
                <c:pt idx="99277" formatCode="0.00E+00">
                  <c:v>5.8100000000000003E-4</c:v>
                </c:pt>
                <c:pt idx="99278" formatCode="0.00E+00">
                  <c:v>5.8100000000000003E-4</c:v>
                </c:pt>
                <c:pt idx="99279" formatCode="0.00E+00">
                  <c:v>5.8100000000000003E-4</c:v>
                </c:pt>
                <c:pt idx="99280" formatCode="0.00E+00">
                  <c:v>5.8100000000000003E-4</c:v>
                </c:pt>
                <c:pt idx="99281" formatCode="0.00E+00">
                  <c:v>5.8100000000000003E-4</c:v>
                </c:pt>
                <c:pt idx="99282" formatCode="0.00E+00">
                  <c:v>5.8100000000000003E-4</c:v>
                </c:pt>
                <c:pt idx="99283" formatCode="0.00E+00">
                  <c:v>5.8100000000000003E-4</c:v>
                </c:pt>
                <c:pt idx="99284" formatCode="0.00E+00">
                  <c:v>5.8100000000000003E-4</c:v>
                </c:pt>
                <c:pt idx="99285" formatCode="0.00E+00">
                  <c:v>5.8100000000000003E-4</c:v>
                </c:pt>
                <c:pt idx="99286" formatCode="0.00E+00">
                  <c:v>5.8100000000000003E-4</c:v>
                </c:pt>
                <c:pt idx="99287" formatCode="0.00E+00">
                  <c:v>5.8100000000000003E-4</c:v>
                </c:pt>
                <c:pt idx="99288" formatCode="0.00E+00">
                  <c:v>5.8100000000000003E-4</c:v>
                </c:pt>
                <c:pt idx="99289" formatCode="0.00E+00">
                  <c:v>5.8100000000000003E-4</c:v>
                </c:pt>
                <c:pt idx="99290" formatCode="0.00E+00">
                  <c:v>5.8100000000000003E-4</c:v>
                </c:pt>
                <c:pt idx="99291" formatCode="0.00E+00">
                  <c:v>5.8E-4</c:v>
                </c:pt>
                <c:pt idx="99292" formatCode="0.00E+00">
                  <c:v>5.8E-4</c:v>
                </c:pt>
                <c:pt idx="99293" formatCode="0.00E+00">
                  <c:v>5.8E-4</c:v>
                </c:pt>
                <c:pt idx="99294" formatCode="0.00E+00">
                  <c:v>5.8E-4</c:v>
                </c:pt>
                <c:pt idx="99295" formatCode="0.00E+00">
                  <c:v>5.8E-4</c:v>
                </c:pt>
                <c:pt idx="99296" formatCode="0.00E+00">
                  <c:v>5.8E-4</c:v>
                </c:pt>
                <c:pt idx="99297" formatCode="0.00E+00">
                  <c:v>5.8E-4</c:v>
                </c:pt>
                <c:pt idx="99298" formatCode="0.00E+00">
                  <c:v>5.8E-4</c:v>
                </c:pt>
                <c:pt idx="99299" formatCode="0.00E+00">
                  <c:v>5.8E-4</c:v>
                </c:pt>
                <c:pt idx="99300" formatCode="0.00E+00">
                  <c:v>5.8E-4</c:v>
                </c:pt>
                <c:pt idx="99301" formatCode="0.00E+00">
                  <c:v>5.8E-4</c:v>
                </c:pt>
                <c:pt idx="99302" formatCode="0.00E+00">
                  <c:v>5.8E-4</c:v>
                </c:pt>
                <c:pt idx="99303" formatCode="0.00E+00">
                  <c:v>5.8E-4</c:v>
                </c:pt>
                <c:pt idx="99304" formatCode="0.00E+00">
                  <c:v>5.8E-4</c:v>
                </c:pt>
                <c:pt idx="99305" formatCode="0.00E+00">
                  <c:v>5.8E-4</c:v>
                </c:pt>
                <c:pt idx="99306" formatCode="0.00E+00">
                  <c:v>5.8E-4</c:v>
                </c:pt>
                <c:pt idx="99307" formatCode="0.00E+00">
                  <c:v>5.8E-4</c:v>
                </c:pt>
                <c:pt idx="99308" formatCode="0.00E+00">
                  <c:v>5.8E-4</c:v>
                </c:pt>
                <c:pt idx="99309" formatCode="0.00E+00">
                  <c:v>5.8E-4</c:v>
                </c:pt>
                <c:pt idx="99310" formatCode="0.00E+00">
                  <c:v>5.8E-4</c:v>
                </c:pt>
                <c:pt idx="99311" formatCode="0.00E+00">
                  <c:v>5.8E-4</c:v>
                </c:pt>
                <c:pt idx="99312" formatCode="0.00E+00">
                  <c:v>5.7899999999999998E-4</c:v>
                </c:pt>
                <c:pt idx="99313" formatCode="0.00E+00">
                  <c:v>5.8E-4</c:v>
                </c:pt>
                <c:pt idx="99314" formatCode="0.00E+00">
                  <c:v>5.7899999999999998E-4</c:v>
                </c:pt>
                <c:pt idx="99315" formatCode="0.00E+00">
                  <c:v>5.7899999999999998E-4</c:v>
                </c:pt>
                <c:pt idx="99316" formatCode="0.00E+00">
                  <c:v>5.7899999999999998E-4</c:v>
                </c:pt>
                <c:pt idx="99317" formatCode="0.00E+00">
                  <c:v>5.7899999999999998E-4</c:v>
                </c:pt>
                <c:pt idx="99318" formatCode="0.00E+00">
                  <c:v>5.7899999999999998E-4</c:v>
                </c:pt>
                <c:pt idx="99319" formatCode="0.00E+00">
                  <c:v>5.7899999999999998E-4</c:v>
                </c:pt>
                <c:pt idx="99320" formatCode="0.00E+00">
                  <c:v>5.7899999999999998E-4</c:v>
                </c:pt>
                <c:pt idx="99321" formatCode="0.00E+00">
                  <c:v>5.7899999999999998E-4</c:v>
                </c:pt>
                <c:pt idx="99322" formatCode="0.00E+00">
                  <c:v>5.7899999999999998E-4</c:v>
                </c:pt>
                <c:pt idx="99323" formatCode="0.00E+00">
                  <c:v>5.7899999999999998E-4</c:v>
                </c:pt>
                <c:pt idx="99324" formatCode="0.00E+00">
                  <c:v>5.7899999999999998E-4</c:v>
                </c:pt>
                <c:pt idx="99325" formatCode="0.00E+00">
                  <c:v>5.7899999999999998E-4</c:v>
                </c:pt>
                <c:pt idx="99326" formatCode="0.00E+00">
                  <c:v>5.7899999999999998E-4</c:v>
                </c:pt>
                <c:pt idx="99327" formatCode="0.00E+00">
                  <c:v>5.7899999999999998E-4</c:v>
                </c:pt>
                <c:pt idx="99328" formatCode="0.00E+00">
                  <c:v>5.7899999999999998E-4</c:v>
                </c:pt>
                <c:pt idx="99329" formatCode="0.00E+00">
                  <c:v>5.7899999999999998E-4</c:v>
                </c:pt>
                <c:pt idx="99330" formatCode="0.00E+00">
                  <c:v>5.7899999999999998E-4</c:v>
                </c:pt>
                <c:pt idx="99331" formatCode="0.00E+00">
                  <c:v>5.7899999999999998E-4</c:v>
                </c:pt>
                <c:pt idx="99332" formatCode="0.00E+00">
                  <c:v>5.7899999999999998E-4</c:v>
                </c:pt>
                <c:pt idx="99333" formatCode="0.00E+00">
                  <c:v>5.7899999999999998E-4</c:v>
                </c:pt>
                <c:pt idx="99334" formatCode="0.00E+00">
                  <c:v>5.7799999999999995E-4</c:v>
                </c:pt>
                <c:pt idx="99335" formatCode="0.00E+00">
                  <c:v>5.7799999999999995E-4</c:v>
                </c:pt>
                <c:pt idx="99336" formatCode="0.00E+00">
                  <c:v>5.7799999999999995E-4</c:v>
                </c:pt>
                <c:pt idx="99337" formatCode="0.00E+00">
                  <c:v>5.7799999999999995E-4</c:v>
                </c:pt>
                <c:pt idx="99338" formatCode="0.00E+00">
                  <c:v>5.7799999999999995E-4</c:v>
                </c:pt>
                <c:pt idx="99339" formatCode="0.00E+00">
                  <c:v>5.7799999999999995E-4</c:v>
                </c:pt>
                <c:pt idx="99340" formatCode="0.00E+00">
                  <c:v>5.7799999999999995E-4</c:v>
                </c:pt>
                <c:pt idx="99341" formatCode="0.00E+00">
                  <c:v>5.7799999999999995E-4</c:v>
                </c:pt>
                <c:pt idx="99342" formatCode="0.00E+00">
                  <c:v>5.7799999999999995E-4</c:v>
                </c:pt>
                <c:pt idx="99343" formatCode="0.00E+00">
                  <c:v>5.7799999999999995E-4</c:v>
                </c:pt>
                <c:pt idx="99344" formatCode="0.00E+00">
                  <c:v>5.7799999999999995E-4</c:v>
                </c:pt>
                <c:pt idx="99345" formatCode="0.00E+00">
                  <c:v>5.7799999999999995E-4</c:v>
                </c:pt>
                <c:pt idx="99346" formatCode="0.00E+00">
                  <c:v>5.7799999999999995E-4</c:v>
                </c:pt>
                <c:pt idx="99347" formatCode="0.00E+00">
                  <c:v>5.7799999999999995E-4</c:v>
                </c:pt>
                <c:pt idx="99348" formatCode="0.00E+00">
                  <c:v>5.7799999999999995E-4</c:v>
                </c:pt>
                <c:pt idx="99349" formatCode="0.00E+00">
                  <c:v>5.7799999999999995E-4</c:v>
                </c:pt>
                <c:pt idx="99350" formatCode="0.00E+00">
                  <c:v>5.7799999999999995E-4</c:v>
                </c:pt>
                <c:pt idx="99351" formatCode="0.00E+00">
                  <c:v>5.7799999999999995E-4</c:v>
                </c:pt>
                <c:pt idx="99352" formatCode="0.00E+00">
                  <c:v>5.7799999999999995E-4</c:v>
                </c:pt>
                <c:pt idx="99353" formatCode="0.00E+00">
                  <c:v>5.7799999999999995E-4</c:v>
                </c:pt>
                <c:pt idx="99354" formatCode="0.00E+00">
                  <c:v>5.7799999999999995E-4</c:v>
                </c:pt>
                <c:pt idx="99355" formatCode="0.00E+00">
                  <c:v>5.7700000000000004E-4</c:v>
                </c:pt>
                <c:pt idx="99356" formatCode="0.00E+00">
                  <c:v>5.7700000000000004E-4</c:v>
                </c:pt>
                <c:pt idx="99357" formatCode="0.00E+00">
                  <c:v>5.7700000000000004E-4</c:v>
                </c:pt>
                <c:pt idx="99358" formatCode="0.00E+00">
                  <c:v>5.7700000000000004E-4</c:v>
                </c:pt>
                <c:pt idx="99359" formatCode="0.00E+00">
                  <c:v>5.7700000000000004E-4</c:v>
                </c:pt>
                <c:pt idx="99360" formatCode="0.00E+00">
                  <c:v>5.7700000000000004E-4</c:v>
                </c:pt>
                <c:pt idx="99361" formatCode="0.00E+00">
                  <c:v>5.7700000000000004E-4</c:v>
                </c:pt>
                <c:pt idx="99362" formatCode="0.00E+00">
                  <c:v>5.7700000000000004E-4</c:v>
                </c:pt>
                <c:pt idx="99363" formatCode="0.00E+00">
                  <c:v>5.7700000000000004E-4</c:v>
                </c:pt>
                <c:pt idx="99364" formatCode="0.00E+00">
                  <c:v>5.7700000000000004E-4</c:v>
                </c:pt>
                <c:pt idx="99365" formatCode="0.00E+00">
                  <c:v>5.7700000000000004E-4</c:v>
                </c:pt>
                <c:pt idx="99366" formatCode="0.00E+00">
                  <c:v>5.7700000000000004E-4</c:v>
                </c:pt>
                <c:pt idx="99367" formatCode="0.00E+00">
                  <c:v>5.7700000000000004E-4</c:v>
                </c:pt>
                <c:pt idx="99368" formatCode="0.00E+00">
                  <c:v>5.7700000000000004E-4</c:v>
                </c:pt>
                <c:pt idx="99369" formatCode="0.00E+00">
                  <c:v>5.7700000000000004E-4</c:v>
                </c:pt>
                <c:pt idx="99370" formatCode="0.00E+00">
                  <c:v>5.7700000000000004E-4</c:v>
                </c:pt>
                <c:pt idx="99371" formatCode="0.00E+00">
                  <c:v>5.7700000000000004E-4</c:v>
                </c:pt>
                <c:pt idx="99372" formatCode="0.00E+00">
                  <c:v>5.7700000000000004E-4</c:v>
                </c:pt>
                <c:pt idx="99373" formatCode="0.00E+00">
                  <c:v>5.7700000000000004E-4</c:v>
                </c:pt>
                <c:pt idx="99374" formatCode="0.00E+00">
                  <c:v>5.7700000000000004E-4</c:v>
                </c:pt>
                <c:pt idx="99375" formatCode="0.00E+00">
                  <c:v>5.7600000000000001E-4</c:v>
                </c:pt>
                <c:pt idx="99376" formatCode="0.00E+00">
                  <c:v>5.7600000000000001E-4</c:v>
                </c:pt>
                <c:pt idx="99377" formatCode="0.00E+00">
                  <c:v>5.7600000000000001E-4</c:v>
                </c:pt>
                <c:pt idx="99378" formatCode="0.00E+00">
                  <c:v>5.7600000000000001E-4</c:v>
                </c:pt>
                <c:pt idx="99379" formatCode="0.00E+00">
                  <c:v>5.7600000000000001E-4</c:v>
                </c:pt>
                <c:pt idx="99380" formatCode="0.00E+00">
                  <c:v>5.7600000000000001E-4</c:v>
                </c:pt>
                <c:pt idx="99381" formatCode="0.00E+00">
                  <c:v>5.7600000000000001E-4</c:v>
                </c:pt>
                <c:pt idx="99382" formatCode="0.00E+00">
                  <c:v>5.7600000000000001E-4</c:v>
                </c:pt>
                <c:pt idx="99383" formatCode="0.00E+00">
                  <c:v>5.7600000000000001E-4</c:v>
                </c:pt>
                <c:pt idx="99384" formatCode="0.00E+00">
                  <c:v>5.7600000000000001E-4</c:v>
                </c:pt>
                <c:pt idx="99385" formatCode="0.00E+00">
                  <c:v>5.7600000000000001E-4</c:v>
                </c:pt>
                <c:pt idx="99386" formatCode="0.00E+00">
                  <c:v>5.7600000000000001E-4</c:v>
                </c:pt>
                <c:pt idx="99387" formatCode="0.00E+00">
                  <c:v>5.7600000000000001E-4</c:v>
                </c:pt>
                <c:pt idx="99388" formatCode="0.00E+00">
                  <c:v>5.7600000000000001E-4</c:v>
                </c:pt>
                <c:pt idx="99389" formatCode="0.00E+00">
                  <c:v>5.7600000000000001E-4</c:v>
                </c:pt>
                <c:pt idx="99390" formatCode="0.00E+00">
                  <c:v>5.7600000000000001E-4</c:v>
                </c:pt>
                <c:pt idx="99391" formatCode="0.00E+00">
                  <c:v>5.7600000000000001E-4</c:v>
                </c:pt>
                <c:pt idx="99392" formatCode="0.00E+00">
                  <c:v>5.7600000000000001E-4</c:v>
                </c:pt>
                <c:pt idx="99393" formatCode="0.00E+00">
                  <c:v>5.7600000000000001E-4</c:v>
                </c:pt>
                <c:pt idx="99394" formatCode="0.00E+00">
                  <c:v>5.7600000000000001E-4</c:v>
                </c:pt>
                <c:pt idx="99395" formatCode="0.00E+00">
                  <c:v>5.7600000000000001E-4</c:v>
                </c:pt>
                <c:pt idx="99396" formatCode="0.00E+00">
                  <c:v>5.7499999999999999E-4</c:v>
                </c:pt>
                <c:pt idx="99397" formatCode="0.00E+00">
                  <c:v>5.7600000000000001E-4</c:v>
                </c:pt>
                <c:pt idx="99398" formatCode="0.00E+00">
                  <c:v>5.7600000000000001E-4</c:v>
                </c:pt>
                <c:pt idx="99399" formatCode="0.00E+00">
                  <c:v>5.7499999999999999E-4</c:v>
                </c:pt>
                <c:pt idx="99400" formatCode="0.00E+00">
                  <c:v>5.7499999999999999E-4</c:v>
                </c:pt>
                <c:pt idx="99401" formatCode="0.00E+00">
                  <c:v>5.7499999999999999E-4</c:v>
                </c:pt>
                <c:pt idx="99402" formatCode="0.00E+00">
                  <c:v>5.7499999999999999E-4</c:v>
                </c:pt>
                <c:pt idx="99403" formatCode="0.00E+00">
                  <c:v>5.7499999999999999E-4</c:v>
                </c:pt>
                <c:pt idx="99404" formatCode="0.00E+00">
                  <c:v>5.7499999999999999E-4</c:v>
                </c:pt>
                <c:pt idx="99405" formatCode="0.00E+00">
                  <c:v>5.7499999999999999E-4</c:v>
                </c:pt>
                <c:pt idx="99406" formatCode="0.00E+00">
                  <c:v>5.7499999999999999E-4</c:v>
                </c:pt>
                <c:pt idx="99407" formatCode="0.00E+00">
                  <c:v>5.7499999999999999E-4</c:v>
                </c:pt>
                <c:pt idx="99408" formatCode="0.00E+00">
                  <c:v>5.7499999999999999E-4</c:v>
                </c:pt>
                <c:pt idx="99409" formatCode="0.00E+00">
                  <c:v>5.7499999999999999E-4</c:v>
                </c:pt>
                <c:pt idx="99410" formatCode="0.00E+00">
                  <c:v>5.7499999999999999E-4</c:v>
                </c:pt>
                <c:pt idx="99411" formatCode="0.00E+00">
                  <c:v>5.7499999999999999E-4</c:v>
                </c:pt>
                <c:pt idx="99412" formatCode="0.00E+00">
                  <c:v>5.7499999999999999E-4</c:v>
                </c:pt>
                <c:pt idx="99413" formatCode="0.00E+00">
                  <c:v>5.7499999999999999E-4</c:v>
                </c:pt>
                <c:pt idx="99414" formatCode="0.00E+00">
                  <c:v>5.7499999999999999E-4</c:v>
                </c:pt>
                <c:pt idx="99415" formatCode="0.00E+00">
                  <c:v>5.7499999999999999E-4</c:v>
                </c:pt>
                <c:pt idx="99416" formatCode="0.00E+00">
                  <c:v>5.7499999999999999E-4</c:v>
                </c:pt>
                <c:pt idx="99417" formatCode="0.00E+00">
                  <c:v>5.7499999999999999E-4</c:v>
                </c:pt>
                <c:pt idx="99418" formatCode="0.00E+00">
                  <c:v>5.7499999999999999E-4</c:v>
                </c:pt>
                <c:pt idx="99419" formatCode="0.00E+00">
                  <c:v>5.7499999999999999E-4</c:v>
                </c:pt>
                <c:pt idx="99420" formatCode="0.00E+00">
                  <c:v>5.7499999999999999E-4</c:v>
                </c:pt>
                <c:pt idx="99421" formatCode="0.00E+00">
                  <c:v>5.7499999999999999E-4</c:v>
                </c:pt>
                <c:pt idx="99422" formatCode="0.00E+00">
                  <c:v>5.7399999999999997E-4</c:v>
                </c:pt>
                <c:pt idx="99423" formatCode="0.00E+00">
                  <c:v>5.7499999999999999E-4</c:v>
                </c:pt>
                <c:pt idx="99424" formatCode="0.00E+00">
                  <c:v>5.7399999999999997E-4</c:v>
                </c:pt>
                <c:pt idx="99425" formatCode="0.00E+00">
                  <c:v>5.7399999999999997E-4</c:v>
                </c:pt>
                <c:pt idx="99426" formatCode="0.00E+00">
                  <c:v>5.7399999999999997E-4</c:v>
                </c:pt>
                <c:pt idx="99427" formatCode="0.00E+00">
                  <c:v>5.7399999999999997E-4</c:v>
                </c:pt>
                <c:pt idx="99428" formatCode="0.00E+00">
                  <c:v>5.7399999999999997E-4</c:v>
                </c:pt>
                <c:pt idx="99429" formatCode="0.00E+00">
                  <c:v>5.7399999999999997E-4</c:v>
                </c:pt>
                <c:pt idx="99430" formatCode="0.00E+00">
                  <c:v>5.7399999999999997E-4</c:v>
                </c:pt>
                <c:pt idx="99431" formatCode="0.00E+00">
                  <c:v>5.7399999999999997E-4</c:v>
                </c:pt>
                <c:pt idx="99432" formatCode="0.00E+00">
                  <c:v>5.7399999999999997E-4</c:v>
                </c:pt>
                <c:pt idx="99433" formatCode="0.00E+00">
                  <c:v>5.7399999999999997E-4</c:v>
                </c:pt>
                <c:pt idx="99434" formatCode="0.00E+00">
                  <c:v>5.7399999999999997E-4</c:v>
                </c:pt>
                <c:pt idx="99435" formatCode="0.00E+00">
                  <c:v>5.7399999999999997E-4</c:v>
                </c:pt>
                <c:pt idx="99436" formatCode="0.00E+00">
                  <c:v>5.7399999999999997E-4</c:v>
                </c:pt>
                <c:pt idx="99437" formatCode="0.00E+00">
                  <c:v>5.7399999999999997E-4</c:v>
                </c:pt>
                <c:pt idx="99438" formatCode="0.00E+00">
                  <c:v>5.7399999999999997E-4</c:v>
                </c:pt>
                <c:pt idx="99439" formatCode="0.00E+00">
                  <c:v>5.7399999999999997E-4</c:v>
                </c:pt>
                <c:pt idx="99440" formatCode="0.00E+00">
                  <c:v>5.7399999999999997E-4</c:v>
                </c:pt>
                <c:pt idx="99441" formatCode="0.00E+00">
                  <c:v>5.7300000000000005E-4</c:v>
                </c:pt>
                <c:pt idx="99442" formatCode="0.00E+00">
                  <c:v>5.7300000000000005E-4</c:v>
                </c:pt>
                <c:pt idx="99443" formatCode="0.00E+00">
                  <c:v>5.7399999999999997E-4</c:v>
                </c:pt>
                <c:pt idx="99444" formatCode="0.00E+00">
                  <c:v>5.7399999999999997E-4</c:v>
                </c:pt>
                <c:pt idx="99445" formatCode="0.00E+00">
                  <c:v>5.7300000000000005E-4</c:v>
                </c:pt>
                <c:pt idx="99446" formatCode="0.00E+00">
                  <c:v>5.7300000000000005E-4</c:v>
                </c:pt>
                <c:pt idx="99447" formatCode="0.00E+00">
                  <c:v>5.7300000000000005E-4</c:v>
                </c:pt>
                <c:pt idx="99448" formatCode="0.00E+00">
                  <c:v>5.7300000000000005E-4</c:v>
                </c:pt>
                <c:pt idx="99449" formatCode="0.00E+00">
                  <c:v>5.7300000000000005E-4</c:v>
                </c:pt>
                <c:pt idx="99450" formatCode="0.00E+00">
                  <c:v>5.7300000000000005E-4</c:v>
                </c:pt>
                <c:pt idx="99451" formatCode="0.00E+00">
                  <c:v>5.7300000000000005E-4</c:v>
                </c:pt>
                <c:pt idx="99452" formatCode="0.00E+00">
                  <c:v>5.7300000000000005E-4</c:v>
                </c:pt>
                <c:pt idx="99453" formatCode="0.00E+00">
                  <c:v>5.7300000000000005E-4</c:v>
                </c:pt>
                <c:pt idx="99454" formatCode="0.00E+00">
                  <c:v>5.7300000000000005E-4</c:v>
                </c:pt>
                <c:pt idx="99455" formatCode="0.00E+00">
                  <c:v>5.7300000000000005E-4</c:v>
                </c:pt>
                <c:pt idx="99456" formatCode="0.00E+00">
                  <c:v>5.7300000000000005E-4</c:v>
                </c:pt>
                <c:pt idx="99457" formatCode="0.00E+00">
                  <c:v>5.7300000000000005E-4</c:v>
                </c:pt>
                <c:pt idx="99458" formatCode="0.00E+00">
                  <c:v>5.7300000000000005E-4</c:v>
                </c:pt>
                <c:pt idx="99459" formatCode="0.00E+00">
                  <c:v>5.7300000000000005E-4</c:v>
                </c:pt>
                <c:pt idx="99460" formatCode="0.00E+00">
                  <c:v>5.7300000000000005E-4</c:v>
                </c:pt>
                <c:pt idx="99461" formatCode="0.00E+00">
                  <c:v>5.7300000000000005E-4</c:v>
                </c:pt>
                <c:pt idx="99462" formatCode="0.00E+00">
                  <c:v>5.7300000000000005E-4</c:v>
                </c:pt>
                <c:pt idx="99463" formatCode="0.00E+00">
                  <c:v>5.7300000000000005E-4</c:v>
                </c:pt>
                <c:pt idx="99464" formatCode="0.00E+00">
                  <c:v>5.7300000000000005E-4</c:v>
                </c:pt>
                <c:pt idx="99465" formatCode="0.00E+00">
                  <c:v>5.7300000000000005E-4</c:v>
                </c:pt>
                <c:pt idx="99466" formatCode="0.00E+00">
                  <c:v>5.7200000000000003E-4</c:v>
                </c:pt>
                <c:pt idx="99467" formatCode="0.00E+00">
                  <c:v>5.7200000000000003E-4</c:v>
                </c:pt>
                <c:pt idx="99468" formatCode="0.00E+00">
                  <c:v>5.7300000000000005E-4</c:v>
                </c:pt>
                <c:pt idx="99469" formatCode="0.00E+00">
                  <c:v>5.7200000000000003E-4</c:v>
                </c:pt>
                <c:pt idx="99470" formatCode="0.00E+00">
                  <c:v>5.7200000000000003E-4</c:v>
                </c:pt>
                <c:pt idx="99471" formatCode="0.00E+00">
                  <c:v>5.7200000000000003E-4</c:v>
                </c:pt>
                <c:pt idx="99472" formatCode="0.00E+00">
                  <c:v>5.7200000000000003E-4</c:v>
                </c:pt>
                <c:pt idx="99473" formatCode="0.00E+00">
                  <c:v>5.7200000000000003E-4</c:v>
                </c:pt>
                <c:pt idx="99474" formatCode="0.00E+00">
                  <c:v>5.7200000000000003E-4</c:v>
                </c:pt>
                <c:pt idx="99475" formatCode="0.00E+00">
                  <c:v>5.7200000000000003E-4</c:v>
                </c:pt>
                <c:pt idx="99476" formatCode="0.00E+00">
                  <c:v>5.7200000000000003E-4</c:v>
                </c:pt>
                <c:pt idx="99477" formatCode="0.00E+00">
                  <c:v>5.7200000000000003E-4</c:v>
                </c:pt>
                <c:pt idx="99478" formatCode="0.00E+00">
                  <c:v>5.7200000000000003E-4</c:v>
                </c:pt>
                <c:pt idx="99479" formatCode="0.00E+00">
                  <c:v>5.7200000000000003E-4</c:v>
                </c:pt>
                <c:pt idx="99480" formatCode="0.00E+00">
                  <c:v>5.7200000000000003E-4</c:v>
                </c:pt>
                <c:pt idx="99481" formatCode="0.00E+00">
                  <c:v>5.7200000000000003E-4</c:v>
                </c:pt>
                <c:pt idx="99482" formatCode="0.00E+00">
                  <c:v>5.7200000000000003E-4</c:v>
                </c:pt>
                <c:pt idx="99483" formatCode="0.00E+00">
                  <c:v>5.7200000000000003E-4</c:v>
                </c:pt>
                <c:pt idx="99484" formatCode="0.00E+00">
                  <c:v>5.7200000000000003E-4</c:v>
                </c:pt>
                <c:pt idx="99485" formatCode="0.00E+00">
                  <c:v>5.7200000000000003E-4</c:v>
                </c:pt>
                <c:pt idx="99486" formatCode="0.00E+00">
                  <c:v>5.7200000000000003E-4</c:v>
                </c:pt>
                <c:pt idx="99487" formatCode="0.00E+00">
                  <c:v>5.7200000000000003E-4</c:v>
                </c:pt>
                <c:pt idx="99488" formatCode="0.00E+00">
                  <c:v>5.7200000000000003E-4</c:v>
                </c:pt>
                <c:pt idx="99489" formatCode="0.00E+00">
                  <c:v>5.7200000000000003E-4</c:v>
                </c:pt>
                <c:pt idx="99490" formatCode="0.00E+00">
                  <c:v>5.71E-4</c:v>
                </c:pt>
                <c:pt idx="99491" formatCode="0.00E+00">
                  <c:v>5.71E-4</c:v>
                </c:pt>
                <c:pt idx="99492" formatCode="0.00E+00">
                  <c:v>5.71E-4</c:v>
                </c:pt>
                <c:pt idx="99493" formatCode="0.00E+00">
                  <c:v>5.71E-4</c:v>
                </c:pt>
                <c:pt idx="99494" formatCode="0.00E+00">
                  <c:v>5.71E-4</c:v>
                </c:pt>
                <c:pt idx="99495" formatCode="0.00E+00">
                  <c:v>5.71E-4</c:v>
                </c:pt>
                <c:pt idx="99496" formatCode="0.00E+00">
                  <c:v>5.71E-4</c:v>
                </c:pt>
                <c:pt idx="99497" formatCode="0.00E+00">
                  <c:v>5.71E-4</c:v>
                </c:pt>
                <c:pt idx="99498" formatCode="0.00E+00">
                  <c:v>5.71E-4</c:v>
                </c:pt>
                <c:pt idx="99499" formatCode="0.00E+00">
                  <c:v>5.71E-4</c:v>
                </c:pt>
                <c:pt idx="99500" formatCode="0.00E+00">
                  <c:v>5.71E-4</c:v>
                </c:pt>
                <c:pt idx="99501" formatCode="0.00E+00">
                  <c:v>5.71E-4</c:v>
                </c:pt>
                <c:pt idx="99502" formatCode="0.00E+00">
                  <c:v>5.71E-4</c:v>
                </c:pt>
                <c:pt idx="99503" formatCode="0.00E+00">
                  <c:v>5.71E-4</c:v>
                </c:pt>
                <c:pt idx="99504" formatCode="0.00E+00">
                  <c:v>5.71E-4</c:v>
                </c:pt>
                <c:pt idx="99505" formatCode="0.00E+00">
                  <c:v>5.71E-4</c:v>
                </c:pt>
                <c:pt idx="99506" formatCode="0.00E+00">
                  <c:v>5.71E-4</c:v>
                </c:pt>
                <c:pt idx="99507" formatCode="0.00E+00">
                  <c:v>5.71E-4</c:v>
                </c:pt>
                <c:pt idx="99508" formatCode="0.00E+00">
                  <c:v>5.71E-4</c:v>
                </c:pt>
                <c:pt idx="99509" formatCode="0.00E+00">
                  <c:v>5.71E-4</c:v>
                </c:pt>
                <c:pt idx="99510" formatCode="0.00E+00">
                  <c:v>5.71E-4</c:v>
                </c:pt>
                <c:pt idx="99511" formatCode="0.00E+00">
                  <c:v>5.71E-4</c:v>
                </c:pt>
                <c:pt idx="99512" formatCode="0.00E+00">
                  <c:v>5.71E-4</c:v>
                </c:pt>
                <c:pt idx="99513" formatCode="0.00E+00">
                  <c:v>5.6999999999999998E-4</c:v>
                </c:pt>
                <c:pt idx="99514" formatCode="0.00E+00">
                  <c:v>5.6999999999999998E-4</c:v>
                </c:pt>
                <c:pt idx="99515" formatCode="0.00E+00">
                  <c:v>5.6999999999999998E-4</c:v>
                </c:pt>
                <c:pt idx="99516" formatCode="0.00E+00">
                  <c:v>5.6999999999999998E-4</c:v>
                </c:pt>
                <c:pt idx="99517" formatCode="0.00E+00">
                  <c:v>5.6999999999999998E-4</c:v>
                </c:pt>
                <c:pt idx="99518" formatCode="0.00E+00">
                  <c:v>5.6999999999999998E-4</c:v>
                </c:pt>
                <c:pt idx="99519" formatCode="0.00E+00">
                  <c:v>5.6999999999999998E-4</c:v>
                </c:pt>
                <c:pt idx="99520" formatCode="0.00E+00">
                  <c:v>5.6999999999999998E-4</c:v>
                </c:pt>
                <c:pt idx="99521" formatCode="0.00E+00">
                  <c:v>5.6999999999999998E-4</c:v>
                </c:pt>
                <c:pt idx="99522" formatCode="0.00E+00">
                  <c:v>5.6999999999999998E-4</c:v>
                </c:pt>
                <c:pt idx="99523" formatCode="0.00E+00">
                  <c:v>5.6999999999999998E-4</c:v>
                </c:pt>
                <c:pt idx="99524" formatCode="0.00E+00">
                  <c:v>5.6999999999999998E-4</c:v>
                </c:pt>
                <c:pt idx="99525" formatCode="0.00E+00">
                  <c:v>5.6999999999999998E-4</c:v>
                </c:pt>
                <c:pt idx="99526" formatCode="0.00E+00">
                  <c:v>5.6999999999999998E-4</c:v>
                </c:pt>
                <c:pt idx="99527" formatCode="0.00E+00">
                  <c:v>5.6999999999999998E-4</c:v>
                </c:pt>
                <c:pt idx="99528" formatCode="0.00E+00">
                  <c:v>5.6999999999999998E-4</c:v>
                </c:pt>
                <c:pt idx="99529" formatCode="0.00E+00">
                  <c:v>5.6999999999999998E-4</c:v>
                </c:pt>
                <c:pt idx="99530" formatCode="0.00E+00">
                  <c:v>5.6999999999999998E-4</c:v>
                </c:pt>
                <c:pt idx="99531" formatCode="0.00E+00">
                  <c:v>5.6999999999999998E-4</c:v>
                </c:pt>
                <c:pt idx="99532" formatCode="0.00E+00">
                  <c:v>5.6999999999999998E-4</c:v>
                </c:pt>
                <c:pt idx="99533" formatCode="0.00E+00">
                  <c:v>5.6999999999999998E-4</c:v>
                </c:pt>
                <c:pt idx="99534" formatCode="0.00E+00">
                  <c:v>5.6999999999999998E-4</c:v>
                </c:pt>
                <c:pt idx="99535" formatCode="0.00E+00">
                  <c:v>5.6999999999999998E-4</c:v>
                </c:pt>
                <c:pt idx="99536" formatCode="0.00E+00">
                  <c:v>5.6999999999999998E-4</c:v>
                </c:pt>
                <c:pt idx="99537" formatCode="0.00E+00">
                  <c:v>5.6999999999999998E-4</c:v>
                </c:pt>
                <c:pt idx="99538" formatCode="0.00E+00">
                  <c:v>5.6999999999999998E-4</c:v>
                </c:pt>
                <c:pt idx="99539" formatCode="0.00E+00">
                  <c:v>5.6899999999999995E-4</c:v>
                </c:pt>
                <c:pt idx="99540" formatCode="0.00E+00">
                  <c:v>5.6899999999999995E-4</c:v>
                </c:pt>
                <c:pt idx="99541" formatCode="0.00E+00">
                  <c:v>5.6999999999999998E-4</c:v>
                </c:pt>
                <c:pt idx="99542" formatCode="0.00E+00">
                  <c:v>5.6899999999999995E-4</c:v>
                </c:pt>
                <c:pt idx="99543" formatCode="0.00E+00">
                  <c:v>5.6899999999999995E-4</c:v>
                </c:pt>
                <c:pt idx="99544" formatCode="0.00E+00">
                  <c:v>5.6899999999999995E-4</c:v>
                </c:pt>
                <c:pt idx="99545" formatCode="0.00E+00">
                  <c:v>5.6899999999999995E-4</c:v>
                </c:pt>
                <c:pt idx="99546" formatCode="0.00E+00">
                  <c:v>5.6899999999999995E-4</c:v>
                </c:pt>
                <c:pt idx="99547" formatCode="0.00E+00">
                  <c:v>5.6899999999999995E-4</c:v>
                </c:pt>
                <c:pt idx="99548" formatCode="0.00E+00">
                  <c:v>5.6899999999999995E-4</c:v>
                </c:pt>
                <c:pt idx="99549" formatCode="0.00E+00">
                  <c:v>5.6899999999999995E-4</c:v>
                </c:pt>
                <c:pt idx="99550" formatCode="0.00E+00">
                  <c:v>5.6899999999999995E-4</c:v>
                </c:pt>
                <c:pt idx="99551" formatCode="0.00E+00">
                  <c:v>5.6899999999999995E-4</c:v>
                </c:pt>
                <c:pt idx="99552" formatCode="0.00E+00">
                  <c:v>5.6899999999999995E-4</c:v>
                </c:pt>
                <c:pt idx="99553" formatCode="0.00E+00">
                  <c:v>5.6899999999999995E-4</c:v>
                </c:pt>
                <c:pt idx="99554" formatCode="0.00E+00">
                  <c:v>5.6899999999999995E-4</c:v>
                </c:pt>
                <c:pt idx="99555" formatCode="0.00E+00">
                  <c:v>5.6899999999999995E-4</c:v>
                </c:pt>
                <c:pt idx="99556" formatCode="0.00E+00">
                  <c:v>5.6899999999999995E-4</c:v>
                </c:pt>
                <c:pt idx="99557" formatCode="0.00E+00">
                  <c:v>5.6899999999999995E-4</c:v>
                </c:pt>
                <c:pt idx="99558" formatCode="0.00E+00">
                  <c:v>5.6899999999999995E-4</c:v>
                </c:pt>
                <c:pt idx="99559" formatCode="0.00E+00">
                  <c:v>5.6899999999999995E-4</c:v>
                </c:pt>
                <c:pt idx="99560" formatCode="0.00E+00">
                  <c:v>5.6899999999999995E-4</c:v>
                </c:pt>
                <c:pt idx="99561" formatCode="0.00E+00">
                  <c:v>5.6899999999999995E-4</c:v>
                </c:pt>
                <c:pt idx="99562" formatCode="0.00E+00">
                  <c:v>5.6899999999999995E-4</c:v>
                </c:pt>
                <c:pt idx="99563" formatCode="0.00E+00">
                  <c:v>5.6899999999999995E-4</c:v>
                </c:pt>
                <c:pt idx="99564" formatCode="0.00E+00">
                  <c:v>5.6899999999999995E-4</c:v>
                </c:pt>
                <c:pt idx="99565" formatCode="0.00E+00">
                  <c:v>5.6899999999999995E-4</c:v>
                </c:pt>
                <c:pt idx="99566" formatCode="0.00E+00">
                  <c:v>5.6800000000000004E-4</c:v>
                </c:pt>
                <c:pt idx="99567" formatCode="0.00E+00">
                  <c:v>5.6800000000000004E-4</c:v>
                </c:pt>
                <c:pt idx="99568" formatCode="0.00E+00">
                  <c:v>5.6800000000000004E-4</c:v>
                </c:pt>
                <c:pt idx="99569" formatCode="0.00E+00">
                  <c:v>5.6800000000000004E-4</c:v>
                </c:pt>
                <c:pt idx="99570" formatCode="0.00E+00">
                  <c:v>5.6800000000000004E-4</c:v>
                </c:pt>
                <c:pt idx="99571" formatCode="0.00E+00">
                  <c:v>5.6800000000000004E-4</c:v>
                </c:pt>
                <c:pt idx="99572" formatCode="0.00E+00">
                  <c:v>5.6800000000000004E-4</c:v>
                </c:pt>
                <c:pt idx="99573" formatCode="0.00E+00">
                  <c:v>5.6800000000000004E-4</c:v>
                </c:pt>
                <c:pt idx="99574" formatCode="0.00E+00">
                  <c:v>5.6800000000000004E-4</c:v>
                </c:pt>
                <c:pt idx="99575" formatCode="0.00E+00">
                  <c:v>5.6800000000000004E-4</c:v>
                </c:pt>
                <c:pt idx="99576" formatCode="0.00E+00">
                  <c:v>5.6800000000000004E-4</c:v>
                </c:pt>
                <c:pt idx="99577" formatCode="0.00E+00">
                  <c:v>5.6800000000000004E-4</c:v>
                </c:pt>
                <c:pt idx="99578" formatCode="0.00E+00">
                  <c:v>5.6800000000000004E-4</c:v>
                </c:pt>
                <c:pt idx="99579" formatCode="0.00E+00">
                  <c:v>5.6800000000000004E-4</c:v>
                </c:pt>
                <c:pt idx="99580" formatCode="0.00E+00">
                  <c:v>5.6800000000000004E-4</c:v>
                </c:pt>
                <c:pt idx="99581" formatCode="0.00E+00">
                  <c:v>5.6800000000000004E-4</c:v>
                </c:pt>
                <c:pt idx="99582" formatCode="0.00E+00">
                  <c:v>5.6800000000000004E-4</c:v>
                </c:pt>
                <c:pt idx="99583" formatCode="0.00E+00">
                  <c:v>5.6800000000000004E-4</c:v>
                </c:pt>
                <c:pt idx="99584" formatCode="0.00E+00">
                  <c:v>5.6800000000000004E-4</c:v>
                </c:pt>
                <c:pt idx="99585" formatCode="0.00E+00">
                  <c:v>5.6800000000000004E-4</c:v>
                </c:pt>
                <c:pt idx="99586" formatCode="0.00E+00">
                  <c:v>5.6800000000000004E-4</c:v>
                </c:pt>
                <c:pt idx="99587" formatCode="0.00E+00">
                  <c:v>5.6800000000000004E-4</c:v>
                </c:pt>
                <c:pt idx="99588" formatCode="0.00E+00">
                  <c:v>5.6800000000000004E-4</c:v>
                </c:pt>
                <c:pt idx="99589" formatCode="0.00E+00">
                  <c:v>5.6800000000000004E-4</c:v>
                </c:pt>
                <c:pt idx="99590" formatCode="0.00E+00">
                  <c:v>5.6800000000000004E-4</c:v>
                </c:pt>
                <c:pt idx="99591" formatCode="0.00E+00">
                  <c:v>5.6700000000000001E-4</c:v>
                </c:pt>
                <c:pt idx="99592" formatCode="0.00E+00">
                  <c:v>5.6700000000000001E-4</c:v>
                </c:pt>
                <c:pt idx="99593" formatCode="0.00E+00">
                  <c:v>5.6700000000000001E-4</c:v>
                </c:pt>
                <c:pt idx="99594" formatCode="0.00E+00">
                  <c:v>5.6700000000000001E-4</c:v>
                </c:pt>
                <c:pt idx="99595" formatCode="0.00E+00">
                  <c:v>5.6700000000000001E-4</c:v>
                </c:pt>
                <c:pt idx="99596" formatCode="0.00E+00">
                  <c:v>5.6700000000000001E-4</c:v>
                </c:pt>
                <c:pt idx="99597" formatCode="0.00E+00">
                  <c:v>5.6700000000000001E-4</c:v>
                </c:pt>
                <c:pt idx="99598" formatCode="0.00E+00">
                  <c:v>5.6700000000000001E-4</c:v>
                </c:pt>
                <c:pt idx="99599" formatCode="0.00E+00">
                  <c:v>5.6700000000000001E-4</c:v>
                </c:pt>
                <c:pt idx="99600" formatCode="0.00E+00">
                  <c:v>5.6700000000000001E-4</c:v>
                </c:pt>
                <c:pt idx="99601" formatCode="0.00E+00">
                  <c:v>5.6700000000000001E-4</c:v>
                </c:pt>
                <c:pt idx="99602" formatCode="0.00E+00">
                  <c:v>5.6700000000000001E-4</c:v>
                </c:pt>
                <c:pt idx="99603" formatCode="0.00E+00">
                  <c:v>5.6700000000000001E-4</c:v>
                </c:pt>
                <c:pt idx="99604" formatCode="0.00E+00">
                  <c:v>5.6700000000000001E-4</c:v>
                </c:pt>
                <c:pt idx="99605" formatCode="0.00E+00">
                  <c:v>5.6700000000000001E-4</c:v>
                </c:pt>
                <c:pt idx="99606" formatCode="0.00E+00">
                  <c:v>5.6700000000000001E-4</c:v>
                </c:pt>
                <c:pt idx="99607" formatCode="0.00E+00">
                  <c:v>5.6700000000000001E-4</c:v>
                </c:pt>
                <c:pt idx="99608" formatCode="0.00E+00">
                  <c:v>5.6700000000000001E-4</c:v>
                </c:pt>
                <c:pt idx="99609" formatCode="0.00E+00">
                  <c:v>5.6700000000000001E-4</c:v>
                </c:pt>
                <c:pt idx="99610" formatCode="0.00E+00">
                  <c:v>5.6700000000000001E-4</c:v>
                </c:pt>
                <c:pt idx="99611" formatCode="0.00E+00">
                  <c:v>5.6700000000000001E-4</c:v>
                </c:pt>
                <c:pt idx="99612" formatCode="0.00E+00">
                  <c:v>5.6700000000000001E-4</c:v>
                </c:pt>
                <c:pt idx="99613" formatCode="0.00E+00">
                  <c:v>5.6700000000000001E-4</c:v>
                </c:pt>
                <c:pt idx="99614" formatCode="0.00E+00">
                  <c:v>5.6700000000000001E-4</c:v>
                </c:pt>
                <c:pt idx="99615" formatCode="0.00E+00">
                  <c:v>5.6700000000000001E-4</c:v>
                </c:pt>
                <c:pt idx="99616" formatCode="0.00E+00">
                  <c:v>5.6700000000000001E-4</c:v>
                </c:pt>
                <c:pt idx="99617" formatCode="0.00E+00">
                  <c:v>5.6700000000000001E-4</c:v>
                </c:pt>
                <c:pt idx="99618" formatCode="0.00E+00">
                  <c:v>5.6700000000000001E-4</c:v>
                </c:pt>
                <c:pt idx="99619" formatCode="0.00E+00">
                  <c:v>5.6700000000000001E-4</c:v>
                </c:pt>
                <c:pt idx="99620" formatCode="0.00E+00">
                  <c:v>5.6599999999999999E-4</c:v>
                </c:pt>
                <c:pt idx="99621" formatCode="0.00E+00">
                  <c:v>5.6700000000000001E-4</c:v>
                </c:pt>
                <c:pt idx="99622" formatCode="0.00E+00">
                  <c:v>5.6700000000000001E-4</c:v>
                </c:pt>
                <c:pt idx="99623" formatCode="0.00E+00">
                  <c:v>5.6599999999999999E-4</c:v>
                </c:pt>
                <c:pt idx="99624" formatCode="0.00E+00">
                  <c:v>5.6599999999999999E-4</c:v>
                </c:pt>
                <c:pt idx="99625" formatCode="0.00E+00">
                  <c:v>5.6599999999999999E-4</c:v>
                </c:pt>
                <c:pt idx="99626" formatCode="0.00E+00">
                  <c:v>5.6599999999999999E-4</c:v>
                </c:pt>
                <c:pt idx="99627" formatCode="0.00E+00">
                  <c:v>5.6599999999999999E-4</c:v>
                </c:pt>
                <c:pt idx="99628" formatCode="0.00E+00">
                  <c:v>5.6599999999999999E-4</c:v>
                </c:pt>
                <c:pt idx="99629" formatCode="0.00E+00">
                  <c:v>5.6599999999999999E-4</c:v>
                </c:pt>
                <c:pt idx="99630" formatCode="0.00E+00">
                  <c:v>5.6599999999999999E-4</c:v>
                </c:pt>
                <c:pt idx="99631" formatCode="0.00E+00">
                  <c:v>5.6599999999999999E-4</c:v>
                </c:pt>
                <c:pt idx="99632" formatCode="0.00E+00">
                  <c:v>5.6599999999999999E-4</c:v>
                </c:pt>
                <c:pt idx="99633" formatCode="0.00E+00">
                  <c:v>5.6599999999999999E-4</c:v>
                </c:pt>
                <c:pt idx="99634" formatCode="0.00E+00">
                  <c:v>5.6599999999999999E-4</c:v>
                </c:pt>
                <c:pt idx="99635" formatCode="0.00E+00">
                  <c:v>5.6599999999999999E-4</c:v>
                </c:pt>
                <c:pt idx="99636" formatCode="0.00E+00">
                  <c:v>5.6599999999999999E-4</c:v>
                </c:pt>
                <c:pt idx="99637" formatCode="0.00E+00">
                  <c:v>5.6599999999999999E-4</c:v>
                </c:pt>
                <c:pt idx="99638" formatCode="0.00E+00">
                  <c:v>5.6599999999999999E-4</c:v>
                </c:pt>
                <c:pt idx="99639" formatCode="0.00E+00">
                  <c:v>5.6599999999999999E-4</c:v>
                </c:pt>
                <c:pt idx="99640" formatCode="0.00E+00">
                  <c:v>5.6599999999999999E-4</c:v>
                </c:pt>
                <c:pt idx="99641" formatCode="0.00E+00">
                  <c:v>5.6599999999999999E-4</c:v>
                </c:pt>
                <c:pt idx="99642" formatCode="0.00E+00">
                  <c:v>5.6599999999999999E-4</c:v>
                </c:pt>
                <c:pt idx="99643" formatCode="0.00E+00">
                  <c:v>5.6599999999999999E-4</c:v>
                </c:pt>
                <c:pt idx="99644" formatCode="0.00E+00">
                  <c:v>5.6599999999999999E-4</c:v>
                </c:pt>
                <c:pt idx="99645" formatCode="0.00E+00">
                  <c:v>5.6499999999999996E-4</c:v>
                </c:pt>
                <c:pt idx="99646" formatCode="0.00E+00">
                  <c:v>5.6599999999999999E-4</c:v>
                </c:pt>
                <c:pt idx="99647" formatCode="0.00E+00">
                  <c:v>5.6599999999999999E-4</c:v>
                </c:pt>
                <c:pt idx="99648" formatCode="0.00E+00">
                  <c:v>5.6499999999999996E-4</c:v>
                </c:pt>
                <c:pt idx="99649" formatCode="0.00E+00">
                  <c:v>5.6499999999999996E-4</c:v>
                </c:pt>
                <c:pt idx="99650" formatCode="0.00E+00">
                  <c:v>5.6499999999999996E-4</c:v>
                </c:pt>
                <c:pt idx="99651" formatCode="0.00E+00">
                  <c:v>5.6499999999999996E-4</c:v>
                </c:pt>
                <c:pt idx="99652" formatCode="0.00E+00">
                  <c:v>5.6499999999999996E-4</c:v>
                </c:pt>
                <c:pt idx="99653" formatCode="0.00E+00">
                  <c:v>5.6499999999999996E-4</c:v>
                </c:pt>
                <c:pt idx="99654" formatCode="0.00E+00">
                  <c:v>5.6499999999999996E-4</c:v>
                </c:pt>
                <c:pt idx="99655" formatCode="0.00E+00">
                  <c:v>5.6499999999999996E-4</c:v>
                </c:pt>
                <c:pt idx="99656" formatCode="0.00E+00">
                  <c:v>5.6499999999999996E-4</c:v>
                </c:pt>
                <c:pt idx="99657" formatCode="0.00E+00">
                  <c:v>5.6499999999999996E-4</c:v>
                </c:pt>
                <c:pt idx="99658" formatCode="0.00E+00">
                  <c:v>5.6499999999999996E-4</c:v>
                </c:pt>
                <c:pt idx="99659" formatCode="0.00E+00">
                  <c:v>5.6499999999999996E-4</c:v>
                </c:pt>
                <c:pt idx="99660" formatCode="0.00E+00">
                  <c:v>5.6499999999999996E-4</c:v>
                </c:pt>
                <c:pt idx="99661" formatCode="0.00E+00">
                  <c:v>5.6499999999999996E-4</c:v>
                </c:pt>
                <c:pt idx="99662" formatCode="0.00E+00">
                  <c:v>5.6499999999999996E-4</c:v>
                </c:pt>
                <c:pt idx="99663" formatCode="0.00E+00">
                  <c:v>5.6499999999999996E-4</c:v>
                </c:pt>
                <c:pt idx="99664" formatCode="0.00E+00">
                  <c:v>5.6499999999999996E-4</c:v>
                </c:pt>
                <c:pt idx="99665" formatCode="0.00E+00">
                  <c:v>5.6499999999999996E-4</c:v>
                </c:pt>
                <c:pt idx="99666" formatCode="0.00E+00">
                  <c:v>5.6499999999999996E-4</c:v>
                </c:pt>
                <c:pt idx="99667" formatCode="0.00E+00">
                  <c:v>5.6499999999999996E-4</c:v>
                </c:pt>
                <c:pt idx="99668" formatCode="0.00E+00">
                  <c:v>5.6499999999999996E-4</c:v>
                </c:pt>
                <c:pt idx="99669" formatCode="0.00E+00">
                  <c:v>5.6499999999999996E-4</c:v>
                </c:pt>
                <c:pt idx="99670" formatCode="0.00E+00">
                  <c:v>5.6499999999999996E-4</c:v>
                </c:pt>
                <c:pt idx="99671" formatCode="0.00E+00">
                  <c:v>5.6499999999999996E-4</c:v>
                </c:pt>
                <c:pt idx="99672" formatCode="0.00E+00">
                  <c:v>5.6499999999999996E-4</c:v>
                </c:pt>
                <c:pt idx="99673" formatCode="0.00E+00">
                  <c:v>5.6400000000000005E-4</c:v>
                </c:pt>
                <c:pt idx="99674" formatCode="0.00E+00">
                  <c:v>5.6499999999999996E-4</c:v>
                </c:pt>
                <c:pt idx="99675" formatCode="0.00E+00">
                  <c:v>5.6400000000000005E-4</c:v>
                </c:pt>
                <c:pt idx="99676" formatCode="0.00E+00">
                  <c:v>5.6400000000000005E-4</c:v>
                </c:pt>
                <c:pt idx="99677" formatCode="0.00E+00">
                  <c:v>5.6400000000000005E-4</c:v>
                </c:pt>
                <c:pt idx="99678" formatCode="0.00E+00">
                  <c:v>5.6400000000000005E-4</c:v>
                </c:pt>
                <c:pt idx="99679" formatCode="0.00E+00">
                  <c:v>5.6400000000000005E-4</c:v>
                </c:pt>
                <c:pt idx="99680" formatCode="0.00E+00">
                  <c:v>5.6400000000000005E-4</c:v>
                </c:pt>
                <c:pt idx="99681" formatCode="0.00E+00">
                  <c:v>5.6400000000000005E-4</c:v>
                </c:pt>
                <c:pt idx="99682" formatCode="0.00E+00">
                  <c:v>5.6400000000000005E-4</c:v>
                </c:pt>
                <c:pt idx="99683" formatCode="0.00E+00">
                  <c:v>5.6400000000000005E-4</c:v>
                </c:pt>
                <c:pt idx="99684" formatCode="0.00E+00">
                  <c:v>5.6400000000000005E-4</c:v>
                </c:pt>
                <c:pt idx="99685" formatCode="0.00E+00">
                  <c:v>5.6400000000000005E-4</c:v>
                </c:pt>
                <c:pt idx="99686" formatCode="0.00E+00">
                  <c:v>5.6400000000000005E-4</c:v>
                </c:pt>
                <c:pt idx="99687" formatCode="0.00E+00">
                  <c:v>5.6400000000000005E-4</c:v>
                </c:pt>
                <c:pt idx="99688" formatCode="0.00E+00">
                  <c:v>5.6400000000000005E-4</c:v>
                </c:pt>
                <c:pt idx="99689" formatCode="0.00E+00">
                  <c:v>5.6400000000000005E-4</c:v>
                </c:pt>
                <c:pt idx="99690" formatCode="0.00E+00">
                  <c:v>5.6400000000000005E-4</c:v>
                </c:pt>
                <c:pt idx="99691" formatCode="0.00E+00">
                  <c:v>5.6400000000000005E-4</c:v>
                </c:pt>
                <c:pt idx="99692" formatCode="0.00E+00">
                  <c:v>5.6400000000000005E-4</c:v>
                </c:pt>
                <c:pt idx="99693" formatCode="0.00E+00">
                  <c:v>5.6400000000000005E-4</c:v>
                </c:pt>
                <c:pt idx="99694" formatCode="0.00E+00">
                  <c:v>5.6400000000000005E-4</c:v>
                </c:pt>
                <c:pt idx="99695" formatCode="0.00E+00">
                  <c:v>5.6400000000000005E-4</c:v>
                </c:pt>
                <c:pt idx="99696" formatCode="0.00E+00">
                  <c:v>5.6400000000000005E-4</c:v>
                </c:pt>
                <c:pt idx="99697" formatCode="0.00E+00">
                  <c:v>5.6400000000000005E-4</c:v>
                </c:pt>
                <c:pt idx="99698" formatCode="0.00E+00">
                  <c:v>5.6400000000000005E-4</c:v>
                </c:pt>
                <c:pt idx="99699" formatCode="0.00E+00">
                  <c:v>5.6400000000000005E-4</c:v>
                </c:pt>
                <c:pt idx="99700" formatCode="0.00E+00">
                  <c:v>5.6400000000000005E-4</c:v>
                </c:pt>
                <c:pt idx="99701" formatCode="0.00E+00">
                  <c:v>5.6400000000000005E-4</c:v>
                </c:pt>
                <c:pt idx="99702" formatCode="0.00E+00">
                  <c:v>5.6400000000000005E-4</c:v>
                </c:pt>
                <c:pt idx="99703" formatCode="0.00E+00">
                  <c:v>5.6400000000000005E-4</c:v>
                </c:pt>
                <c:pt idx="99704" formatCode="0.00E+00">
                  <c:v>5.6400000000000005E-4</c:v>
                </c:pt>
                <c:pt idx="99705" formatCode="0.00E+00">
                  <c:v>5.6400000000000005E-4</c:v>
                </c:pt>
                <c:pt idx="99706" formatCode="0.00E+00">
                  <c:v>5.6300000000000002E-4</c:v>
                </c:pt>
                <c:pt idx="99707" formatCode="0.00E+00">
                  <c:v>5.6300000000000002E-4</c:v>
                </c:pt>
                <c:pt idx="99708" formatCode="0.00E+00">
                  <c:v>5.6300000000000002E-4</c:v>
                </c:pt>
                <c:pt idx="99709" formatCode="0.00E+00">
                  <c:v>5.6300000000000002E-4</c:v>
                </c:pt>
                <c:pt idx="99710" formatCode="0.00E+00">
                  <c:v>5.6300000000000002E-4</c:v>
                </c:pt>
                <c:pt idx="99711" formatCode="0.00E+00">
                  <c:v>5.6300000000000002E-4</c:v>
                </c:pt>
                <c:pt idx="99712" formatCode="0.00E+00">
                  <c:v>5.6300000000000002E-4</c:v>
                </c:pt>
                <c:pt idx="99713" formatCode="0.00E+00">
                  <c:v>5.6300000000000002E-4</c:v>
                </c:pt>
                <c:pt idx="99714" formatCode="0.00E+00">
                  <c:v>5.6300000000000002E-4</c:v>
                </c:pt>
                <c:pt idx="99715" formatCode="0.00E+00">
                  <c:v>5.6300000000000002E-4</c:v>
                </c:pt>
                <c:pt idx="99716" formatCode="0.00E+00">
                  <c:v>5.6300000000000002E-4</c:v>
                </c:pt>
                <c:pt idx="99717" formatCode="0.00E+00">
                  <c:v>5.6300000000000002E-4</c:v>
                </c:pt>
                <c:pt idx="99718" formatCode="0.00E+00">
                  <c:v>5.6300000000000002E-4</c:v>
                </c:pt>
                <c:pt idx="99719" formatCode="0.00E+00">
                  <c:v>5.6300000000000002E-4</c:v>
                </c:pt>
                <c:pt idx="99720" formatCode="0.00E+00">
                  <c:v>5.6300000000000002E-4</c:v>
                </c:pt>
                <c:pt idx="99721" formatCode="0.00E+00">
                  <c:v>5.6300000000000002E-4</c:v>
                </c:pt>
                <c:pt idx="99722" formatCode="0.00E+00">
                  <c:v>5.6300000000000002E-4</c:v>
                </c:pt>
                <c:pt idx="99723" formatCode="0.00E+00">
                  <c:v>5.6300000000000002E-4</c:v>
                </c:pt>
                <c:pt idx="99724" formatCode="0.00E+00">
                  <c:v>5.6300000000000002E-4</c:v>
                </c:pt>
                <c:pt idx="99725" formatCode="0.00E+00">
                  <c:v>5.6300000000000002E-4</c:v>
                </c:pt>
                <c:pt idx="99726" formatCode="0.00E+00">
                  <c:v>5.6300000000000002E-4</c:v>
                </c:pt>
                <c:pt idx="99727" formatCode="0.00E+00">
                  <c:v>5.6300000000000002E-4</c:v>
                </c:pt>
                <c:pt idx="99728" formatCode="0.00E+00">
                  <c:v>5.6300000000000002E-4</c:v>
                </c:pt>
                <c:pt idx="99729" formatCode="0.00E+00">
                  <c:v>5.6300000000000002E-4</c:v>
                </c:pt>
                <c:pt idx="99730" formatCode="0.00E+00">
                  <c:v>5.6300000000000002E-4</c:v>
                </c:pt>
                <c:pt idx="99731" formatCode="0.00E+00">
                  <c:v>5.62E-4</c:v>
                </c:pt>
                <c:pt idx="99732" formatCode="0.00E+00">
                  <c:v>5.62E-4</c:v>
                </c:pt>
                <c:pt idx="99733" formatCode="0.00E+00">
                  <c:v>5.6300000000000002E-4</c:v>
                </c:pt>
                <c:pt idx="99734" formatCode="0.00E+00">
                  <c:v>5.6300000000000002E-4</c:v>
                </c:pt>
                <c:pt idx="99735" formatCode="0.00E+00">
                  <c:v>5.62E-4</c:v>
                </c:pt>
                <c:pt idx="99736" formatCode="0.00E+00">
                  <c:v>5.62E-4</c:v>
                </c:pt>
                <c:pt idx="99737" formatCode="0.00E+00">
                  <c:v>5.62E-4</c:v>
                </c:pt>
                <c:pt idx="99738" formatCode="0.00E+00">
                  <c:v>5.62E-4</c:v>
                </c:pt>
                <c:pt idx="99739" formatCode="0.00E+00">
                  <c:v>5.62E-4</c:v>
                </c:pt>
                <c:pt idx="99740" formatCode="0.00E+00">
                  <c:v>5.62E-4</c:v>
                </c:pt>
                <c:pt idx="99741" formatCode="0.00E+00">
                  <c:v>5.62E-4</c:v>
                </c:pt>
                <c:pt idx="99742" formatCode="0.00E+00">
                  <c:v>5.62E-4</c:v>
                </c:pt>
                <c:pt idx="99743" formatCode="0.00E+00">
                  <c:v>5.62E-4</c:v>
                </c:pt>
                <c:pt idx="99744" formatCode="0.00E+00">
                  <c:v>5.62E-4</c:v>
                </c:pt>
                <c:pt idx="99745" formatCode="0.00E+00">
                  <c:v>5.62E-4</c:v>
                </c:pt>
                <c:pt idx="99746" formatCode="0.00E+00">
                  <c:v>5.62E-4</c:v>
                </c:pt>
                <c:pt idx="99747" formatCode="0.00E+00">
                  <c:v>5.62E-4</c:v>
                </c:pt>
                <c:pt idx="99748" formatCode="0.00E+00">
                  <c:v>5.62E-4</c:v>
                </c:pt>
                <c:pt idx="99749" formatCode="0.00E+00">
                  <c:v>5.62E-4</c:v>
                </c:pt>
                <c:pt idx="99750" formatCode="0.00E+00">
                  <c:v>5.62E-4</c:v>
                </c:pt>
                <c:pt idx="99751" formatCode="0.00E+00">
                  <c:v>5.62E-4</c:v>
                </c:pt>
                <c:pt idx="99752" formatCode="0.00E+00">
                  <c:v>5.62E-4</c:v>
                </c:pt>
                <c:pt idx="99753" formatCode="0.00E+00">
                  <c:v>5.62E-4</c:v>
                </c:pt>
                <c:pt idx="99754" formatCode="0.00E+00">
                  <c:v>5.62E-4</c:v>
                </c:pt>
                <c:pt idx="99755" formatCode="0.00E+00">
                  <c:v>5.62E-4</c:v>
                </c:pt>
                <c:pt idx="99756" formatCode="0.00E+00">
                  <c:v>5.62E-4</c:v>
                </c:pt>
                <c:pt idx="99757" formatCode="0.00E+00">
                  <c:v>5.62E-4</c:v>
                </c:pt>
                <c:pt idx="99758" formatCode="0.00E+00">
                  <c:v>5.62E-4</c:v>
                </c:pt>
                <c:pt idx="99759" formatCode="0.00E+00">
                  <c:v>5.62E-4</c:v>
                </c:pt>
                <c:pt idx="99760" formatCode="0.00E+00">
                  <c:v>5.62E-4</c:v>
                </c:pt>
                <c:pt idx="99761" formatCode="0.00E+00">
                  <c:v>5.62E-4</c:v>
                </c:pt>
                <c:pt idx="99762" formatCode="0.00E+00">
                  <c:v>5.62E-4</c:v>
                </c:pt>
                <c:pt idx="99763" formatCode="0.00E+00">
                  <c:v>5.6099999999999998E-4</c:v>
                </c:pt>
                <c:pt idx="99764" formatCode="0.00E+00">
                  <c:v>5.6099999999999998E-4</c:v>
                </c:pt>
                <c:pt idx="99765" formatCode="0.00E+00">
                  <c:v>5.6099999999999998E-4</c:v>
                </c:pt>
                <c:pt idx="99766" formatCode="0.00E+00">
                  <c:v>5.6099999999999998E-4</c:v>
                </c:pt>
                <c:pt idx="99767" formatCode="0.00E+00">
                  <c:v>5.6099999999999998E-4</c:v>
                </c:pt>
                <c:pt idx="99768" formatCode="0.00E+00">
                  <c:v>5.6099999999999998E-4</c:v>
                </c:pt>
                <c:pt idx="99769" formatCode="0.00E+00">
                  <c:v>5.6099999999999998E-4</c:v>
                </c:pt>
                <c:pt idx="99770" formatCode="0.00E+00">
                  <c:v>5.6099999999999998E-4</c:v>
                </c:pt>
                <c:pt idx="99771" formatCode="0.00E+00">
                  <c:v>5.6099999999999998E-4</c:v>
                </c:pt>
                <c:pt idx="99772" formatCode="0.00E+00">
                  <c:v>5.6099999999999998E-4</c:v>
                </c:pt>
                <c:pt idx="99773" formatCode="0.00E+00">
                  <c:v>5.6099999999999998E-4</c:v>
                </c:pt>
                <c:pt idx="99774" formatCode="0.00E+00">
                  <c:v>5.6099999999999998E-4</c:v>
                </c:pt>
                <c:pt idx="99775" formatCode="0.00E+00">
                  <c:v>5.6099999999999998E-4</c:v>
                </c:pt>
                <c:pt idx="99776" formatCode="0.00E+00">
                  <c:v>5.6099999999999998E-4</c:v>
                </c:pt>
                <c:pt idx="99777" formatCode="0.00E+00">
                  <c:v>5.6099999999999998E-4</c:v>
                </c:pt>
                <c:pt idx="99778" formatCode="0.00E+00">
                  <c:v>5.6099999999999998E-4</c:v>
                </c:pt>
                <c:pt idx="99779" formatCode="0.00E+00">
                  <c:v>5.6099999999999998E-4</c:v>
                </c:pt>
                <c:pt idx="99780" formatCode="0.00E+00">
                  <c:v>5.6099999999999998E-4</c:v>
                </c:pt>
                <c:pt idx="99781" formatCode="0.00E+00">
                  <c:v>5.6099999999999998E-4</c:v>
                </c:pt>
                <c:pt idx="99782" formatCode="0.00E+00">
                  <c:v>5.6099999999999998E-4</c:v>
                </c:pt>
                <c:pt idx="99783" formatCode="0.00E+00">
                  <c:v>5.6099999999999998E-4</c:v>
                </c:pt>
                <c:pt idx="99784" formatCode="0.00E+00">
                  <c:v>5.6099999999999998E-4</c:v>
                </c:pt>
                <c:pt idx="99785" formatCode="0.00E+00">
                  <c:v>5.6099999999999998E-4</c:v>
                </c:pt>
                <c:pt idx="99786" formatCode="0.00E+00">
                  <c:v>5.6099999999999998E-4</c:v>
                </c:pt>
                <c:pt idx="99787" formatCode="0.00E+00">
                  <c:v>5.6099999999999998E-4</c:v>
                </c:pt>
                <c:pt idx="99788" formatCode="0.00E+00">
                  <c:v>5.6099999999999998E-4</c:v>
                </c:pt>
                <c:pt idx="99789" formatCode="0.00E+00">
                  <c:v>5.6099999999999998E-4</c:v>
                </c:pt>
                <c:pt idx="99790" formatCode="0.00E+00">
                  <c:v>5.6099999999999998E-4</c:v>
                </c:pt>
                <c:pt idx="99791" formatCode="0.00E+00">
                  <c:v>5.6099999999999998E-4</c:v>
                </c:pt>
                <c:pt idx="99792" formatCode="0.00E+00">
                  <c:v>5.6099999999999998E-4</c:v>
                </c:pt>
                <c:pt idx="99793" formatCode="0.00E+00">
                  <c:v>5.6099999999999998E-4</c:v>
                </c:pt>
                <c:pt idx="99794" formatCode="0.00E+00">
                  <c:v>5.6099999999999998E-4</c:v>
                </c:pt>
                <c:pt idx="99795" formatCode="0.00E+00">
                  <c:v>5.5999999999999995E-4</c:v>
                </c:pt>
                <c:pt idx="99796" formatCode="0.00E+00">
                  <c:v>5.6099999999999998E-4</c:v>
                </c:pt>
                <c:pt idx="99797" formatCode="0.00E+00">
                  <c:v>5.5999999999999995E-4</c:v>
                </c:pt>
                <c:pt idx="99798" formatCode="0.00E+00">
                  <c:v>5.5999999999999995E-4</c:v>
                </c:pt>
                <c:pt idx="99799" formatCode="0.00E+00">
                  <c:v>5.6099999999999998E-4</c:v>
                </c:pt>
                <c:pt idx="99800" formatCode="0.00E+00">
                  <c:v>5.5999999999999995E-4</c:v>
                </c:pt>
                <c:pt idx="99801" formatCode="0.00E+00">
                  <c:v>5.5999999999999995E-4</c:v>
                </c:pt>
                <c:pt idx="99802" formatCode="0.00E+00">
                  <c:v>5.5999999999999995E-4</c:v>
                </c:pt>
                <c:pt idx="99803" formatCode="0.00E+00">
                  <c:v>5.5999999999999995E-4</c:v>
                </c:pt>
                <c:pt idx="99804" formatCode="0.00E+00">
                  <c:v>5.5999999999999995E-4</c:v>
                </c:pt>
                <c:pt idx="99805" formatCode="0.00E+00">
                  <c:v>5.5999999999999995E-4</c:v>
                </c:pt>
                <c:pt idx="99806" formatCode="0.00E+00">
                  <c:v>5.5999999999999995E-4</c:v>
                </c:pt>
                <c:pt idx="99807" formatCode="0.00E+00">
                  <c:v>5.5999999999999995E-4</c:v>
                </c:pt>
                <c:pt idx="99808" formatCode="0.00E+00">
                  <c:v>5.5999999999999995E-4</c:v>
                </c:pt>
                <c:pt idx="99809" formatCode="0.00E+00">
                  <c:v>5.5999999999999995E-4</c:v>
                </c:pt>
                <c:pt idx="99810" formatCode="0.00E+00">
                  <c:v>5.5999999999999995E-4</c:v>
                </c:pt>
                <c:pt idx="99811" formatCode="0.00E+00">
                  <c:v>5.5999999999999995E-4</c:v>
                </c:pt>
                <c:pt idx="99812" formatCode="0.00E+00">
                  <c:v>5.5999999999999995E-4</c:v>
                </c:pt>
                <c:pt idx="99813" formatCode="0.00E+00">
                  <c:v>5.5999999999999995E-4</c:v>
                </c:pt>
                <c:pt idx="99814" formatCode="0.00E+00">
                  <c:v>5.5999999999999995E-4</c:v>
                </c:pt>
                <c:pt idx="99815" formatCode="0.00E+00">
                  <c:v>5.5999999999999995E-4</c:v>
                </c:pt>
                <c:pt idx="99816" formatCode="0.00E+00">
                  <c:v>5.5999999999999995E-4</c:v>
                </c:pt>
                <c:pt idx="99817" formatCode="0.00E+00">
                  <c:v>5.5999999999999995E-4</c:v>
                </c:pt>
                <c:pt idx="99818" formatCode="0.00E+00">
                  <c:v>5.5999999999999995E-4</c:v>
                </c:pt>
                <c:pt idx="99819" formatCode="0.00E+00">
                  <c:v>5.5999999999999995E-4</c:v>
                </c:pt>
                <c:pt idx="99820" formatCode="0.00E+00">
                  <c:v>5.5999999999999995E-4</c:v>
                </c:pt>
                <c:pt idx="99821" formatCode="0.00E+00">
                  <c:v>5.5999999999999995E-4</c:v>
                </c:pt>
                <c:pt idx="99822" formatCode="0.00E+00">
                  <c:v>5.5999999999999995E-4</c:v>
                </c:pt>
                <c:pt idx="99823" formatCode="0.00E+00">
                  <c:v>5.5999999999999995E-4</c:v>
                </c:pt>
                <c:pt idx="99824" formatCode="0.00E+00">
                  <c:v>5.5999999999999995E-4</c:v>
                </c:pt>
                <c:pt idx="99825" formatCode="0.00E+00">
                  <c:v>5.5999999999999995E-4</c:v>
                </c:pt>
                <c:pt idx="99826" formatCode="0.00E+00">
                  <c:v>5.5900000000000004E-4</c:v>
                </c:pt>
                <c:pt idx="99827" formatCode="0.00E+00">
                  <c:v>5.5999999999999995E-4</c:v>
                </c:pt>
                <c:pt idx="99828" formatCode="0.00E+00">
                  <c:v>5.5999999999999995E-4</c:v>
                </c:pt>
                <c:pt idx="99829" formatCode="0.00E+00">
                  <c:v>5.5900000000000004E-4</c:v>
                </c:pt>
                <c:pt idx="99830" formatCode="0.00E+00">
                  <c:v>5.5900000000000004E-4</c:v>
                </c:pt>
                <c:pt idx="99831" formatCode="0.00E+00">
                  <c:v>5.5900000000000004E-4</c:v>
                </c:pt>
                <c:pt idx="99832" formatCode="0.00E+00">
                  <c:v>5.5999999999999995E-4</c:v>
                </c:pt>
                <c:pt idx="99833" formatCode="0.00E+00">
                  <c:v>5.5900000000000004E-4</c:v>
                </c:pt>
                <c:pt idx="99834" formatCode="0.00E+00">
                  <c:v>5.5900000000000004E-4</c:v>
                </c:pt>
                <c:pt idx="99835" formatCode="0.00E+00">
                  <c:v>5.5900000000000004E-4</c:v>
                </c:pt>
                <c:pt idx="99836" formatCode="0.00E+00">
                  <c:v>5.5900000000000004E-4</c:v>
                </c:pt>
                <c:pt idx="99837" formatCode="0.00E+00">
                  <c:v>5.5900000000000004E-4</c:v>
                </c:pt>
                <c:pt idx="99838" formatCode="0.00E+00">
                  <c:v>5.5900000000000004E-4</c:v>
                </c:pt>
                <c:pt idx="99839" formatCode="0.00E+00">
                  <c:v>5.5900000000000004E-4</c:v>
                </c:pt>
                <c:pt idx="99840" formatCode="0.00E+00">
                  <c:v>5.5900000000000004E-4</c:v>
                </c:pt>
                <c:pt idx="99841" formatCode="0.00E+00">
                  <c:v>5.5900000000000004E-4</c:v>
                </c:pt>
                <c:pt idx="99842" formatCode="0.00E+00">
                  <c:v>5.5900000000000004E-4</c:v>
                </c:pt>
                <c:pt idx="99843" formatCode="0.00E+00">
                  <c:v>5.5900000000000004E-4</c:v>
                </c:pt>
                <c:pt idx="99844" formatCode="0.00E+00">
                  <c:v>5.5900000000000004E-4</c:v>
                </c:pt>
                <c:pt idx="99845" formatCode="0.00E+00">
                  <c:v>5.5900000000000004E-4</c:v>
                </c:pt>
                <c:pt idx="99846" formatCode="0.00E+00">
                  <c:v>5.5900000000000004E-4</c:v>
                </c:pt>
                <c:pt idx="99847" formatCode="0.00E+00">
                  <c:v>5.5900000000000004E-4</c:v>
                </c:pt>
                <c:pt idx="99848" formatCode="0.00E+00">
                  <c:v>5.5900000000000004E-4</c:v>
                </c:pt>
                <c:pt idx="99849" formatCode="0.00E+00">
                  <c:v>5.5900000000000004E-4</c:v>
                </c:pt>
                <c:pt idx="99850" formatCode="0.00E+00">
                  <c:v>5.5900000000000004E-4</c:v>
                </c:pt>
                <c:pt idx="99851" formatCode="0.00E+00">
                  <c:v>5.5900000000000004E-4</c:v>
                </c:pt>
                <c:pt idx="99852" formatCode="0.00E+00">
                  <c:v>5.5900000000000004E-4</c:v>
                </c:pt>
                <c:pt idx="99853" formatCode="0.00E+00">
                  <c:v>5.5900000000000004E-4</c:v>
                </c:pt>
                <c:pt idx="99854" formatCode="0.00E+00">
                  <c:v>5.5900000000000004E-4</c:v>
                </c:pt>
                <c:pt idx="99855" formatCode="0.00E+00">
                  <c:v>5.5900000000000004E-4</c:v>
                </c:pt>
                <c:pt idx="99856" formatCode="0.00E+00">
                  <c:v>5.5900000000000004E-4</c:v>
                </c:pt>
                <c:pt idx="99857" formatCode="0.00E+00">
                  <c:v>5.5900000000000004E-4</c:v>
                </c:pt>
                <c:pt idx="99858" formatCode="0.00E+00">
                  <c:v>5.5900000000000004E-4</c:v>
                </c:pt>
                <c:pt idx="99859" formatCode="0.00E+00">
                  <c:v>5.5900000000000004E-4</c:v>
                </c:pt>
                <c:pt idx="99860" formatCode="0.00E+00">
                  <c:v>5.5900000000000004E-4</c:v>
                </c:pt>
                <c:pt idx="99861" formatCode="0.00E+00">
                  <c:v>5.5900000000000004E-4</c:v>
                </c:pt>
                <c:pt idx="99862" formatCode="0.00E+00">
                  <c:v>5.5900000000000004E-4</c:v>
                </c:pt>
                <c:pt idx="99863" formatCode="0.00E+00">
                  <c:v>5.5800000000000001E-4</c:v>
                </c:pt>
                <c:pt idx="99864" formatCode="0.00E+00">
                  <c:v>5.5800000000000001E-4</c:v>
                </c:pt>
                <c:pt idx="99865" formatCode="0.00E+00">
                  <c:v>5.5800000000000001E-4</c:v>
                </c:pt>
                <c:pt idx="99866" formatCode="0.00E+00">
                  <c:v>5.5800000000000001E-4</c:v>
                </c:pt>
                <c:pt idx="99867" formatCode="0.00E+00">
                  <c:v>5.5800000000000001E-4</c:v>
                </c:pt>
                <c:pt idx="99868" formatCode="0.00E+00">
                  <c:v>5.5800000000000001E-4</c:v>
                </c:pt>
                <c:pt idx="99869" formatCode="0.00E+00">
                  <c:v>5.5800000000000001E-4</c:v>
                </c:pt>
                <c:pt idx="99870" formatCode="0.00E+00">
                  <c:v>5.5800000000000001E-4</c:v>
                </c:pt>
                <c:pt idx="99871" formatCode="0.00E+00">
                  <c:v>5.5800000000000001E-4</c:v>
                </c:pt>
                <c:pt idx="99872" formatCode="0.00E+00">
                  <c:v>5.5800000000000001E-4</c:v>
                </c:pt>
                <c:pt idx="99873" formatCode="0.00E+00">
                  <c:v>5.5800000000000001E-4</c:v>
                </c:pt>
                <c:pt idx="99874" formatCode="0.00E+00">
                  <c:v>5.5800000000000001E-4</c:v>
                </c:pt>
                <c:pt idx="99875" formatCode="0.00E+00">
                  <c:v>5.5800000000000001E-4</c:v>
                </c:pt>
                <c:pt idx="99876" formatCode="0.00E+00">
                  <c:v>5.5800000000000001E-4</c:v>
                </c:pt>
                <c:pt idx="99877" formatCode="0.00E+00">
                  <c:v>5.5800000000000001E-4</c:v>
                </c:pt>
                <c:pt idx="99878" formatCode="0.00E+00">
                  <c:v>5.5800000000000001E-4</c:v>
                </c:pt>
                <c:pt idx="99879" formatCode="0.00E+00">
                  <c:v>5.5800000000000001E-4</c:v>
                </c:pt>
                <c:pt idx="99880" formatCode="0.00E+00">
                  <c:v>5.5800000000000001E-4</c:v>
                </c:pt>
                <c:pt idx="99881" formatCode="0.00E+00">
                  <c:v>5.5800000000000001E-4</c:v>
                </c:pt>
                <c:pt idx="99882" formatCode="0.00E+00">
                  <c:v>5.5800000000000001E-4</c:v>
                </c:pt>
                <c:pt idx="99883" formatCode="0.00E+00">
                  <c:v>5.5800000000000001E-4</c:v>
                </c:pt>
                <c:pt idx="99884" formatCode="0.00E+00">
                  <c:v>5.5800000000000001E-4</c:v>
                </c:pt>
                <c:pt idx="99885" formatCode="0.00E+00">
                  <c:v>5.5800000000000001E-4</c:v>
                </c:pt>
                <c:pt idx="99886" formatCode="0.00E+00">
                  <c:v>5.5800000000000001E-4</c:v>
                </c:pt>
                <c:pt idx="99887" formatCode="0.00E+00">
                  <c:v>5.5800000000000001E-4</c:v>
                </c:pt>
                <c:pt idx="99888" formatCode="0.00E+00">
                  <c:v>5.5800000000000001E-4</c:v>
                </c:pt>
                <c:pt idx="99889" formatCode="0.00E+00">
                  <c:v>5.5800000000000001E-4</c:v>
                </c:pt>
                <c:pt idx="99890" formatCode="0.00E+00">
                  <c:v>5.5800000000000001E-4</c:v>
                </c:pt>
                <c:pt idx="99891" formatCode="0.00E+00">
                  <c:v>5.5800000000000001E-4</c:v>
                </c:pt>
                <c:pt idx="99892" formatCode="0.00E+00">
                  <c:v>5.5800000000000001E-4</c:v>
                </c:pt>
                <c:pt idx="99893" formatCode="0.00E+00">
                  <c:v>5.5800000000000001E-4</c:v>
                </c:pt>
                <c:pt idx="99894" formatCode="0.00E+00">
                  <c:v>5.5800000000000001E-4</c:v>
                </c:pt>
                <c:pt idx="99895" formatCode="0.00E+00">
                  <c:v>5.5800000000000001E-4</c:v>
                </c:pt>
                <c:pt idx="99896" formatCode="0.00E+00">
                  <c:v>5.5800000000000001E-4</c:v>
                </c:pt>
                <c:pt idx="99897" formatCode="0.00E+00">
                  <c:v>5.5800000000000001E-4</c:v>
                </c:pt>
                <c:pt idx="99898" formatCode="0.00E+00">
                  <c:v>5.5699999999999999E-4</c:v>
                </c:pt>
                <c:pt idx="99899" formatCode="0.00E+00">
                  <c:v>5.5699999999999999E-4</c:v>
                </c:pt>
                <c:pt idx="99900" formatCode="0.00E+00">
                  <c:v>5.5699999999999999E-4</c:v>
                </c:pt>
                <c:pt idx="99901" formatCode="0.00E+00">
                  <c:v>5.5699999999999999E-4</c:v>
                </c:pt>
                <c:pt idx="99902" formatCode="0.00E+00">
                  <c:v>5.5699999999999999E-4</c:v>
                </c:pt>
                <c:pt idx="99903" formatCode="0.00E+00">
                  <c:v>5.5699999999999999E-4</c:v>
                </c:pt>
                <c:pt idx="99904" formatCode="0.00E+00">
                  <c:v>5.5699999999999999E-4</c:v>
                </c:pt>
                <c:pt idx="99905" formatCode="0.00E+00">
                  <c:v>5.5699999999999999E-4</c:v>
                </c:pt>
                <c:pt idx="99906" formatCode="0.00E+00">
                  <c:v>5.5699999999999999E-4</c:v>
                </c:pt>
                <c:pt idx="99907" formatCode="0.00E+00">
                  <c:v>5.5699999999999999E-4</c:v>
                </c:pt>
                <c:pt idx="99908" formatCode="0.00E+00">
                  <c:v>5.5699999999999999E-4</c:v>
                </c:pt>
                <c:pt idx="99909" formatCode="0.00E+00">
                  <c:v>5.5699999999999999E-4</c:v>
                </c:pt>
                <c:pt idx="99910" formatCode="0.00E+00">
                  <c:v>5.5699999999999999E-4</c:v>
                </c:pt>
                <c:pt idx="99911" formatCode="0.00E+00">
                  <c:v>5.5699999999999999E-4</c:v>
                </c:pt>
                <c:pt idx="99912" formatCode="0.00E+00">
                  <c:v>5.5699999999999999E-4</c:v>
                </c:pt>
                <c:pt idx="99913" formatCode="0.00E+00">
                  <c:v>5.5699999999999999E-4</c:v>
                </c:pt>
                <c:pt idx="99914" formatCode="0.00E+00">
                  <c:v>5.5699999999999999E-4</c:v>
                </c:pt>
                <c:pt idx="99915" formatCode="0.00E+00">
                  <c:v>5.5699999999999999E-4</c:v>
                </c:pt>
                <c:pt idx="99916" formatCode="0.00E+00">
                  <c:v>5.5699999999999999E-4</c:v>
                </c:pt>
                <c:pt idx="99917" formatCode="0.00E+00">
                  <c:v>5.5699999999999999E-4</c:v>
                </c:pt>
                <c:pt idx="99918" formatCode="0.00E+00">
                  <c:v>5.5699999999999999E-4</c:v>
                </c:pt>
                <c:pt idx="99919" formatCode="0.00E+00">
                  <c:v>5.5699999999999999E-4</c:v>
                </c:pt>
                <c:pt idx="99920" formatCode="0.00E+00">
                  <c:v>5.5699999999999999E-4</c:v>
                </c:pt>
                <c:pt idx="99921" formatCode="0.00E+00">
                  <c:v>5.5699999999999999E-4</c:v>
                </c:pt>
                <c:pt idx="99922" formatCode="0.00E+00">
                  <c:v>5.5699999999999999E-4</c:v>
                </c:pt>
                <c:pt idx="99923" formatCode="0.00E+00">
                  <c:v>5.5699999999999999E-4</c:v>
                </c:pt>
                <c:pt idx="99924" formatCode="0.00E+00">
                  <c:v>5.5699999999999999E-4</c:v>
                </c:pt>
                <c:pt idx="99925" formatCode="0.00E+00">
                  <c:v>5.5699999999999999E-4</c:v>
                </c:pt>
                <c:pt idx="99926" formatCode="0.00E+00">
                  <c:v>5.5699999999999999E-4</c:v>
                </c:pt>
                <c:pt idx="99927" formatCode="0.00E+00">
                  <c:v>5.5699999999999999E-4</c:v>
                </c:pt>
                <c:pt idx="99928" formatCode="0.00E+00">
                  <c:v>5.5699999999999999E-4</c:v>
                </c:pt>
                <c:pt idx="99929" formatCode="0.00E+00">
                  <c:v>5.5699999999999999E-4</c:v>
                </c:pt>
                <c:pt idx="99930" formatCode="0.00E+00">
                  <c:v>5.5599999999999996E-4</c:v>
                </c:pt>
                <c:pt idx="99931" formatCode="0.00E+00">
                  <c:v>5.5699999999999999E-4</c:v>
                </c:pt>
                <c:pt idx="99932" formatCode="0.00E+00">
                  <c:v>5.5699999999999999E-4</c:v>
                </c:pt>
                <c:pt idx="99933" formatCode="0.00E+00">
                  <c:v>5.5599999999999996E-4</c:v>
                </c:pt>
                <c:pt idx="99934" formatCode="0.00E+00">
                  <c:v>5.5599999999999996E-4</c:v>
                </c:pt>
                <c:pt idx="99935" formatCode="0.00E+00">
                  <c:v>5.5599999999999996E-4</c:v>
                </c:pt>
                <c:pt idx="99936" formatCode="0.00E+00">
                  <c:v>5.5599999999999996E-4</c:v>
                </c:pt>
                <c:pt idx="99937" formatCode="0.00E+00">
                  <c:v>5.5599999999999996E-4</c:v>
                </c:pt>
                <c:pt idx="99938" formatCode="0.00E+00">
                  <c:v>5.5599999999999996E-4</c:v>
                </c:pt>
                <c:pt idx="99939" formatCode="0.00E+00">
                  <c:v>5.5599999999999996E-4</c:v>
                </c:pt>
                <c:pt idx="99940" formatCode="0.00E+00">
                  <c:v>5.5599999999999996E-4</c:v>
                </c:pt>
                <c:pt idx="99941" formatCode="0.00E+00">
                  <c:v>5.5599999999999996E-4</c:v>
                </c:pt>
                <c:pt idx="99942" formatCode="0.00E+00">
                  <c:v>5.5599999999999996E-4</c:v>
                </c:pt>
                <c:pt idx="99943" formatCode="0.00E+00">
                  <c:v>5.5599999999999996E-4</c:v>
                </c:pt>
                <c:pt idx="99944" formatCode="0.00E+00">
                  <c:v>5.5599999999999996E-4</c:v>
                </c:pt>
                <c:pt idx="99945" formatCode="0.00E+00">
                  <c:v>5.5599999999999996E-4</c:v>
                </c:pt>
                <c:pt idx="99946" formatCode="0.00E+00">
                  <c:v>5.5599999999999996E-4</c:v>
                </c:pt>
                <c:pt idx="99947" formatCode="0.00E+00">
                  <c:v>5.5599999999999996E-4</c:v>
                </c:pt>
                <c:pt idx="99948" formatCode="0.00E+00">
                  <c:v>5.5599999999999996E-4</c:v>
                </c:pt>
                <c:pt idx="99949" formatCode="0.00E+00">
                  <c:v>5.5599999999999996E-4</c:v>
                </c:pt>
                <c:pt idx="99950" formatCode="0.00E+00">
                  <c:v>5.5599999999999996E-4</c:v>
                </c:pt>
                <c:pt idx="99951" formatCode="0.00E+00">
                  <c:v>5.5599999999999996E-4</c:v>
                </c:pt>
                <c:pt idx="99952" formatCode="0.00E+00">
                  <c:v>5.5599999999999996E-4</c:v>
                </c:pt>
                <c:pt idx="99953" formatCode="0.00E+00">
                  <c:v>5.5599999999999996E-4</c:v>
                </c:pt>
                <c:pt idx="99954" formatCode="0.00E+00">
                  <c:v>5.5599999999999996E-4</c:v>
                </c:pt>
                <c:pt idx="99955" formatCode="0.00E+00">
                  <c:v>5.5599999999999996E-4</c:v>
                </c:pt>
                <c:pt idx="99956" formatCode="0.00E+00">
                  <c:v>5.5599999999999996E-4</c:v>
                </c:pt>
                <c:pt idx="99957" formatCode="0.00E+00">
                  <c:v>5.5599999999999996E-4</c:v>
                </c:pt>
                <c:pt idx="99958" formatCode="0.00E+00">
                  <c:v>5.5599999999999996E-4</c:v>
                </c:pt>
                <c:pt idx="99959" formatCode="0.00E+00">
                  <c:v>5.5599999999999996E-4</c:v>
                </c:pt>
                <c:pt idx="99960" formatCode="0.00E+00">
                  <c:v>5.5599999999999996E-4</c:v>
                </c:pt>
                <c:pt idx="99961" formatCode="0.00E+00">
                  <c:v>5.5599999999999996E-4</c:v>
                </c:pt>
                <c:pt idx="99962" formatCode="0.00E+00">
                  <c:v>5.5599999999999996E-4</c:v>
                </c:pt>
                <c:pt idx="99963" formatCode="0.00E+00">
                  <c:v>5.5599999999999996E-4</c:v>
                </c:pt>
                <c:pt idx="99964" formatCode="0.00E+00">
                  <c:v>5.5599999999999996E-4</c:v>
                </c:pt>
                <c:pt idx="99965" formatCode="0.00E+00">
                  <c:v>5.5599999999999996E-4</c:v>
                </c:pt>
                <c:pt idx="99966" formatCode="0.00E+00">
                  <c:v>5.5599999999999996E-4</c:v>
                </c:pt>
                <c:pt idx="99967" formatCode="0.00E+00">
                  <c:v>5.5599999999999996E-4</c:v>
                </c:pt>
                <c:pt idx="99968" formatCode="0.00E+00">
                  <c:v>5.5599999999999996E-4</c:v>
                </c:pt>
                <c:pt idx="99969" formatCode="0.00E+00">
                  <c:v>5.5599999999999996E-4</c:v>
                </c:pt>
                <c:pt idx="99970" formatCode="0.00E+00">
                  <c:v>5.5500000000000005E-4</c:v>
                </c:pt>
                <c:pt idx="99971" formatCode="0.00E+00">
                  <c:v>5.5500000000000005E-4</c:v>
                </c:pt>
                <c:pt idx="99972" formatCode="0.00E+00">
                  <c:v>5.5599999999999996E-4</c:v>
                </c:pt>
                <c:pt idx="99973" formatCode="0.00E+00">
                  <c:v>5.5500000000000005E-4</c:v>
                </c:pt>
                <c:pt idx="99974" formatCode="0.00E+00">
                  <c:v>5.5500000000000005E-4</c:v>
                </c:pt>
                <c:pt idx="99975" formatCode="0.00E+00">
                  <c:v>5.5500000000000005E-4</c:v>
                </c:pt>
                <c:pt idx="99976" formatCode="0.00E+00">
                  <c:v>5.5500000000000005E-4</c:v>
                </c:pt>
                <c:pt idx="99977" formatCode="0.00E+00">
                  <c:v>5.5500000000000005E-4</c:v>
                </c:pt>
                <c:pt idx="99978" formatCode="0.00E+00">
                  <c:v>5.5500000000000005E-4</c:v>
                </c:pt>
                <c:pt idx="99979" formatCode="0.00E+00">
                  <c:v>5.5500000000000005E-4</c:v>
                </c:pt>
                <c:pt idx="99980" formatCode="0.00E+00">
                  <c:v>5.5500000000000005E-4</c:v>
                </c:pt>
                <c:pt idx="99981" formatCode="0.00E+00">
                  <c:v>5.5500000000000005E-4</c:v>
                </c:pt>
                <c:pt idx="99982" formatCode="0.00E+00">
                  <c:v>5.5500000000000005E-4</c:v>
                </c:pt>
                <c:pt idx="99983" formatCode="0.00E+00">
                  <c:v>5.5500000000000005E-4</c:v>
                </c:pt>
                <c:pt idx="99984" formatCode="0.00E+00">
                  <c:v>5.5500000000000005E-4</c:v>
                </c:pt>
                <c:pt idx="99985" formatCode="0.00E+00">
                  <c:v>5.5500000000000005E-4</c:v>
                </c:pt>
                <c:pt idx="99986" formatCode="0.00E+00">
                  <c:v>5.5500000000000005E-4</c:v>
                </c:pt>
                <c:pt idx="99987" formatCode="0.00E+00">
                  <c:v>5.5500000000000005E-4</c:v>
                </c:pt>
                <c:pt idx="99988" formatCode="0.00E+00">
                  <c:v>5.5500000000000005E-4</c:v>
                </c:pt>
                <c:pt idx="99989" formatCode="0.00E+00">
                  <c:v>5.5500000000000005E-4</c:v>
                </c:pt>
                <c:pt idx="99990" formatCode="0.00E+00">
                  <c:v>5.5500000000000005E-4</c:v>
                </c:pt>
                <c:pt idx="99991" formatCode="0.00E+00">
                  <c:v>5.5500000000000005E-4</c:v>
                </c:pt>
                <c:pt idx="99992" formatCode="0.00E+00">
                  <c:v>5.5500000000000005E-4</c:v>
                </c:pt>
                <c:pt idx="99993" formatCode="0.00E+00">
                  <c:v>5.5500000000000005E-4</c:v>
                </c:pt>
                <c:pt idx="99994" formatCode="0.00E+00">
                  <c:v>5.5500000000000005E-4</c:v>
                </c:pt>
                <c:pt idx="99995" formatCode="0.00E+00">
                  <c:v>5.5500000000000005E-4</c:v>
                </c:pt>
                <c:pt idx="99996" formatCode="0.00E+00">
                  <c:v>5.5500000000000005E-4</c:v>
                </c:pt>
                <c:pt idx="99997" formatCode="0.00E+00">
                  <c:v>5.5500000000000005E-4</c:v>
                </c:pt>
                <c:pt idx="99998" formatCode="0.00E+00">
                  <c:v>5.5500000000000005E-4</c:v>
                </c:pt>
                <c:pt idx="99999" formatCode="0.00E+00">
                  <c:v>5.5500000000000005E-4</c:v>
                </c:pt>
                <c:pt idx="100000" formatCode="0.00E+00">
                  <c:v>5.5500000000000005E-4</c:v>
                </c:pt>
                <c:pt idx="100001" formatCode="0.00E+00">
                  <c:v>5.5500000000000005E-4</c:v>
                </c:pt>
                <c:pt idx="100002" formatCode="0.00E+00">
                  <c:v>5.5500000000000005E-4</c:v>
                </c:pt>
                <c:pt idx="100003" formatCode="0.00E+00">
                  <c:v>5.5400000000000002E-4</c:v>
                </c:pt>
                <c:pt idx="100004" formatCode="0.00E+00">
                  <c:v>5.5500000000000005E-4</c:v>
                </c:pt>
                <c:pt idx="100005" formatCode="0.00E+00">
                  <c:v>5.5400000000000002E-4</c:v>
                </c:pt>
                <c:pt idx="100006" formatCode="0.00E+00">
                  <c:v>5.5400000000000002E-4</c:v>
                </c:pt>
                <c:pt idx="100007" formatCode="0.00E+00">
                  <c:v>5.5400000000000002E-4</c:v>
                </c:pt>
                <c:pt idx="100008" formatCode="0.00E+00">
                  <c:v>5.5400000000000002E-4</c:v>
                </c:pt>
                <c:pt idx="100009" formatCode="0.00E+00">
                  <c:v>5.5400000000000002E-4</c:v>
                </c:pt>
                <c:pt idx="100010" formatCode="0.00E+00">
                  <c:v>5.5400000000000002E-4</c:v>
                </c:pt>
                <c:pt idx="100011" formatCode="0.00E+00">
                  <c:v>5.5400000000000002E-4</c:v>
                </c:pt>
                <c:pt idx="100012" formatCode="0.00E+00">
                  <c:v>5.5400000000000002E-4</c:v>
                </c:pt>
                <c:pt idx="100013" formatCode="0.00E+00">
                  <c:v>5.5400000000000002E-4</c:v>
                </c:pt>
                <c:pt idx="100014" formatCode="0.00E+00">
                  <c:v>5.5400000000000002E-4</c:v>
                </c:pt>
                <c:pt idx="100015" formatCode="0.00E+00">
                  <c:v>5.5400000000000002E-4</c:v>
                </c:pt>
                <c:pt idx="100016" formatCode="0.00E+00">
                  <c:v>5.5400000000000002E-4</c:v>
                </c:pt>
                <c:pt idx="100017" formatCode="0.00E+00">
                  <c:v>5.5400000000000002E-4</c:v>
                </c:pt>
                <c:pt idx="100018" formatCode="0.00E+00">
                  <c:v>5.5400000000000002E-4</c:v>
                </c:pt>
                <c:pt idx="100019" formatCode="0.00E+00">
                  <c:v>5.5400000000000002E-4</c:v>
                </c:pt>
                <c:pt idx="100020" formatCode="0.00E+00">
                  <c:v>5.5400000000000002E-4</c:v>
                </c:pt>
                <c:pt idx="100021" formatCode="0.00E+00">
                  <c:v>5.5400000000000002E-4</c:v>
                </c:pt>
                <c:pt idx="100022" formatCode="0.00E+00">
                  <c:v>5.5400000000000002E-4</c:v>
                </c:pt>
                <c:pt idx="100023" formatCode="0.00E+00">
                  <c:v>5.5400000000000002E-4</c:v>
                </c:pt>
                <c:pt idx="100024" formatCode="0.00E+00">
                  <c:v>5.5400000000000002E-4</c:v>
                </c:pt>
                <c:pt idx="100025" formatCode="0.00E+00">
                  <c:v>5.5400000000000002E-4</c:v>
                </c:pt>
                <c:pt idx="100026" formatCode="0.00E+00">
                  <c:v>5.5400000000000002E-4</c:v>
                </c:pt>
                <c:pt idx="100027" formatCode="0.00E+00">
                  <c:v>5.5400000000000002E-4</c:v>
                </c:pt>
                <c:pt idx="100028" formatCode="0.00E+00">
                  <c:v>5.5400000000000002E-4</c:v>
                </c:pt>
                <c:pt idx="100029" formatCode="0.00E+00">
                  <c:v>5.5400000000000002E-4</c:v>
                </c:pt>
                <c:pt idx="100030" formatCode="0.00E+00">
                  <c:v>5.5400000000000002E-4</c:v>
                </c:pt>
                <c:pt idx="100031" formatCode="0.00E+00">
                  <c:v>5.5400000000000002E-4</c:v>
                </c:pt>
                <c:pt idx="100032" formatCode="0.00E+00">
                  <c:v>5.5400000000000002E-4</c:v>
                </c:pt>
                <c:pt idx="100033" formatCode="0.00E+00">
                  <c:v>5.5400000000000002E-4</c:v>
                </c:pt>
                <c:pt idx="100034" formatCode="0.00E+00">
                  <c:v>5.5400000000000002E-4</c:v>
                </c:pt>
                <c:pt idx="100035" formatCode="0.00E+00">
                  <c:v>5.5400000000000002E-4</c:v>
                </c:pt>
                <c:pt idx="100036" formatCode="0.00E+00">
                  <c:v>5.5400000000000002E-4</c:v>
                </c:pt>
                <c:pt idx="100037" formatCode="0.00E+00">
                  <c:v>5.5400000000000002E-4</c:v>
                </c:pt>
                <c:pt idx="100038" formatCode="0.00E+00">
                  <c:v>5.5400000000000002E-4</c:v>
                </c:pt>
                <c:pt idx="100039" formatCode="0.00E+00">
                  <c:v>5.5400000000000002E-4</c:v>
                </c:pt>
                <c:pt idx="100040" formatCode="0.00E+00">
                  <c:v>5.53E-4</c:v>
                </c:pt>
                <c:pt idx="100041" formatCode="0.00E+00">
                  <c:v>5.53E-4</c:v>
                </c:pt>
                <c:pt idx="100042" formatCode="0.00E+00">
                  <c:v>5.53E-4</c:v>
                </c:pt>
                <c:pt idx="100043" formatCode="0.00E+00">
                  <c:v>5.5400000000000002E-4</c:v>
                </c:pt>
                <c:pt idx="100044" formatCode="0.00E+00">
                  <c:v>5.53E-4</c:v>
                </c:pt>
                <c:pt idx="100045" formatCode="0.00E+00">
                  <c:v>5.53E-4</c:v>
                </c:pt>
                <c:pt idx="100046" formatCode="0.00E+00">
                  <c:v>5.53E-4</c:v>
                </c:pt>
                <c:pt idx="100047" formatCode="0.00E+00">
                  <c:v>5.53E-4</c:v>
                </c:pt>
                <c:pt idx="100048" formatCode="0.00E+00">
                  <c:v>5.53E-4</c:v>
                </c:pt>
                <c:pt idx="100049" formatCode="0.00E+00">
                  <c:v>5.53E-4</c:v>
                </c:pt>
                <c:pt idx="100050" formatCode="0.00E+00">
                  <c:v>5.53E-4</c:v>
                </c:pt>
                <c:pt idx="100051" formatCode="0.00E+00">
                  <c:v>5.53E-4</c:v>
                </c:pt>
                <c:pt idx="100052" formatCode="0.00E+00">
                  <c:v>5.53E-4</c:v>
                </c:pt>
                <c:pt idx="100053" formatCode="0.00E+00">
                  <c:v>5.53E-4</c:v>
                </c:pt>
                <c:pt idx="100054" formatCode="0.00E+00">
                  <c:v>5.53E-4</c:v>
                </c:pt>
                <c:pt idx="100055" formatCode="0.00E+00">
                  <c:v>5.53E-4</c:v>
                </c:pt>
                <c:pt idx="100056" formatCode="0.00E+00">
                  <c:v>5.53E-4</c:v>
                </c:pt>
                <c:pt idx="100057" formatCode="0.00E+00">
                  <c:v>5.53E-4</c:v>
                </c:pt>
                <c:pt idx="100058" formatCode="0.00E+00">
                  <c:v>5.53E-4</c:v>
                </c:pt>
                <c:pt idx="100059" formatCode="0.00E+00">
                  <c:v>5.53E-4</c:v>
                </c:pt>
                <c:pt idx="100060" formatCode="0.00E+00">
                  <c:v>5.53E-4</c:v>
                </c:pt>
                <c:pt idx="100061" formatCode="0.00E+00">
                  <c:v>5.53E-4</c:v>
                </c:pt>
                <c:pt idx="100062" formatCode="0.00E+00">
                  <c:v>5.53E-4</c:v>
                </c:pt>
                <c:pt idx="100063" formatCode="0.00E+00">
                  <c:v>5.53E-4</c:v>
                </c:pt>
                <c:pt idx="100064" formatCode="0.00E+00">
                  <c:v>5.53E-4</c:v>
                </c:pt>
                <c:pt idx="100065" formatCode="0.00E+00">
                  <c:v>5.53E-4</c:v>
                </c:pt>
                <c:pt idx="100066" formatCode="0.00E+00">
                  <c:v>5.53E-4</c:v>
                </c:pt>
                <c:pt idx="100067" formatCode="0.00E+00">
                  <c:v>5.53E-4</c:v>
                </c:pt>
                <c:pt idx="100068" formatCode="0.00E+00">
                  <c:v>5.53E-4</c:v>
                </c:pt>
                <c:pt idx="100069" formatCode="0.00E+00">
                  <c:v>5.53E-4</c:v>
                </c:pt>
                <c:pt idx="100070" formatCode="0.00E+00">
                  <c:v>5.53E-4</c:v>
                </c:pt>
                <c:pt idx="100071" formatCode="0.00E+00">
                  <c:v>5.53E-4</c:v>
                </c:pt>
                <c:pt idx="100072" formatCode="0.00E+00">
                  <c:v>5.53E-4</c:v>
                </c:pt>
                <c:pt idx="100073" formatCode="0.00E+00">
                  <c:v>5.53E-4</c:v>
                </c:pt>
                <c:pt idx="100074" formatCode="0.00E+00">
                  <c:v>5.53E-4</c:v>
                </c:pt>
                <c:pt idx="100075" formatCode="0.00E+00">
                  <c:v>5.53E-4</c:v>
                </c:pt>
                <c:pt idx="100076" formatCode="0.00E+00">
                  <c:v>5.53E-4</c:v>
                </c:pt>
                <c:pt idx="100077" formatCode="0.00E+00">
                  <c:v>5.53E-4</c:v>
                </c:pt>
                <c:pt idx="100078" formatCode="0.00E+00">
                  <c:v>5.53E-4</c:v>
                </c:pt>
                <c:pt idx="100079" formatCode="0.00E+00">
                  <c:v>5.53E-4</c:v>
                </c:pt>
                <c:pt idx="100080" formatCode="0.00E+00">
                  <c:v>5.53E-4</c:v>
                </c:pt>
                <c:pt idx="100081" formatCode="0.00E+00">
                  <c:v>5.5199999999999997E-4</c:v>
                </c:pt>
                <c:pt idx="100082" formatCode="0.00E+00">
                  <c:v>5.53E-4</c:v>
                </c:pt>
                <c:pt idx="100083" formatCode="0.00E+00">
                  <c:v>5.53E-4</c:v>
                </c:pt>
                <c:pt idx="100084" formatCode="0.00E+00">
                  <c:v>5.5199999999999997E-4</c:v>
                </c:pt>
                <c:pt idx="100085" formatCode="0.00E+00">
                  <c:v>5.5199999999999997E-4</c:v>
                </c:pt>
                <c:pt idx="100086" formatCode="0.00E+00">
                  <c:v>5.5199999999999997E-4</c:v>
                </c:pt>
                <c:pt idx="100087" formatCode="0.00E+00">
                  <c:v>5.5199999999999997E-4</c:v>
                </c:pt>
                <c:pt idx="100088" formatCode="0.00E+00">
                  <c:v>5.5199999999999997E-4</c:v>
                </c:pt>
                <c:pt idx="100089" formatCode="0.00E+00">
                  <c:v>5.5199999999999997E-4</c:v>
                </c:pt>
                <c:pt idx="100090" formatCode="0.00E+00">
                  <c:v>5.5199999999999997E-4</c:v>
                </c:pt>
                <c:pt idx="100091" formatCode="0.00E+00">
                  <c:v>5.5199999999999997E-4</c:v>
                </c:pt>
                <c:pt idx="100092" formatCode="0.00E+00">
                  <c:v>5.5199999999999997E-4</c:v>
                </c:pt>
                <c:pt idx="100093" formatCode="0.00E+00">
                  <c:v>5.5199999999999997E-4</c:v>
                </c:pt>
                <c:pt idx="100094" formatCode="0.00E+00">
                  <c:v>5.5199999999999997E-4</c:v>
                </c:pt>
                <c:pt idx="100095" formatCode="0.00E+00">
                  <c:v>5.5199999999999997E-4</c:v>
                </c:pt>
                <c:pt idx="100096" formatCode="0.00E+00">
                  <c:v>5.5199999999999997E-4</c:v>
                </c:pt>
                <c:pt idx="100097" formatCode="0.00E+00">
                  <c:v>5.5199999999999997E-4</c:v>
                </c:pt>
                <c:pt idx="100098" formatCode="0.00E+00">
                  <c:v>5.5199999999999997E-4</c:v>
                </c:pt>
                <c:pt idx="100099" formatCode="0.00E+00">
                  <c:v>5.5199999999999997E-4</c:v>
                </c:pt>
                <c:pt idx="100100" formatCode="0.00E+00">
                  <c:v>5.5199999999999997E-4</c:v>
                </c:pt>
                <c:pt idx="100101" formatCode="0.00E+00">
                  <c:v>5.5199999999999997E-4</c:v>
                </c:pt>
                <c:pt idx="100102" formatCode="0.00E+00">
                  <c:v>5.5199999999999997E-4</c:v>
                </c:pt>
                <c:pt idx="100103" formatCode="0.00E+00">
                  <c:v>5.5199999999999997E-4</c:v>
                </c:pt>
                <c:pt idx="100104" formatCode="0.00E+00">
                  <c:v>5.5199999999999997E-4</c:v>
                </c:pt>
                <c:pt idx="100105" formatCode="0.00E+00">
                  <c:v>5.5199999999999997E-4</c:v>
                </c:pt>
                <c:pt idx="100106" formatCode="0.00E+00">
                  <c:v>5.5199999999999997E-4</c:v>
                </c:pt>
                <c:pt idx="100107" formatCode="0.00E+00">
                  <c:v>5.5199999999999997E-4</c:v>
                </c:pt>
                <c:pt idx="100108" formatCode="0.00E+00">
                  <c:v>5.5199999999999997E-4</c:v>
                </c:pt>
                <c:pt idx="100109" formatCode="0.00E+00">
                  <c:v>5.5199999999999997E-4</c:v>
                </c:pt>
                <c:pt idx="100110" formatCode="0.00E+00">
                  <c:v>5.5199999999999997E-4</c:v>
                </c:pt>
                <c:pt idx="100111" formatCode="0.00E+00">
                  <c:v>5.5199999999999997E-4</c:v>
                </c:pt>
                <c:pt idx="100112" formatCode="0.00E+00">
                  <c:v>5.5199999999999997E-4</c:v>
                </c:pt>
                <c:pt idx="100113" formatCode="0.00E+00">
                  <c:v>5.5199999999999997E-4</c:v>
                </c:pt>
                <c:pt idx="100114" formatCode="0.00E+00">
                  <c:v>5.5199999999999997E-4</c:v>
                </c:pt>
                <c:pt idx="100115" formatCode="0.00E+00">
                  <c:v>5.5199999999999997E-4</c:v>
                </c:pt>
                <c:pt idx="100116" formatCode="0.00E+00">
                  <c:v>5.5199999999999997E-4</c:v>
                </c:pt>
                <c:pt idx="100117" formatCode="0.00E+00">
                  <c:v>5.5199999999999997E-4</c:v>
                </c:pt>
                <c:pt idx="100118" formatCode="0.00E+00">
                  <c:v>5.5199999999999997E-4</c:v>
                </c:pt>
                <c:pt idx="100119" formatCode="0.00E+00">
                  <c:v>5.5199999999999997E-4</c:v>
                </c:pt>
                <c:pt idx="100120" formatCode="0.00E+00">
                  <c:v>5.5199999999999997E-4</c:v>
                </c:pt>
                <c:pt idx="100121" formatCode="0.00E+00">
                  <c:v>5.5099999999999995E-4</c:v>
                </c:pt>
                <c:pt idx="100122" formatCode="0.00E+00">
                  <c:v>5.5099999999999995E-4</c:v>
                </c:pt>
                <c:pt idx="100123" formatCode="0.00E+00">
                  <c:v>5.5199999999999997E-4</c:v>
                </c:pt>
                <c:pt idx="100124" formatCode="0.00E+00">
                  <c:v>5.5099999999999995E-4</c:v>
                </c:pt>
                <c:pt idx="100125" formatCode="0.00E+00">
                  <c:v>5.5099999999999995E-4</c:v>
                </c:pt>
                <c:pt idx="100126" formatCode="0.00E+00">
                  <c:v>5.5099999999999995E-4</c:v>
                </c:pt>
                <c:pt idx="100127" formatCode="0.00E+00">
                  <c:v>5.5099999999999995E-4</c:v>
                </c:pt>
                <c:pt idx="100128" formatCode="0.00E+00">
                  <c:v>5.5099999999999995E-4</c:v>
                </c:pt>
                <c:pt idx="100129" formatCode="0.00E+00">
                  <c:v>5.5099999999999995E-4</c:v>
                </c:pt>
                <c:pt idx="100130" formatCode="0.00E+00">
                  <c:v>5.5099999999999995E-4</c:v>
                </c:pt>
                <c:pt idx="100131" formatCode="0.00E+00">
                  <c:v>5.5099999999999995E-4</c:v>
                </c:pt>
                <c:pt idx="100132" formatCode="0.00E+00">
                  <c:v>5.5099999999999995E-4</c:v>
                </c:pt>
                <c:pt idx="100133" formatCode="0.00E+00">
                  <c:v>5.5099999999999995E-4</c:v>
                </c:pt>
                <c:pt idx="100134" formatCode="0.00E+00">
                  <c:v>5.5099999999999995E-4</c:v>
                </c:pt>
                <c:pt idx="100135" formatCode="0.00E+00">
                  <c:v>5.5099999999999995E-4</c:v>
                </c:pt>
                <c:pt idx="100136" formatCode="0.00E+00">
                  <c:v>5.5099999999999995E-4</c:v>
                </c:pt>
                <c:pt idx="100137" formatCode="0.00E+00">
                  <c:v>5.5099999999999995E-4</c:v>
                </c:pt>
                <c:pt idx="100138" formatCode="0.00E+00">
                  <c:v>5.5099999999999995E-4</c:v>
                </c:pt>
                <c:pt idx="100139" formatCode="0.00E+00">
                  <c:v>5.5099999999999995E-4</c:v>
                </c:pt>
                <c:pt idx="100140" formatCode="0.00E+00">
                  <c:v>5.5099999999999995E-4</c:v>
                </c:pt>
                <c:pt idx="100141" formatCode="0.00E+00">
                  <c:v>5.5099999999999995E-4</c:v>
                </c:pt>
                <c:pt idx="100142" formatCode="0.00E+00">
                  <c:v>5.5099999999999995E-4</c:v>
                </c:pt>
                <c:pt idx="100143" formatCode="0.00E+00">
                  <c:v>5.5099999999999995E-4</c:v>
                </c:pt>
                <c:pt idx="100144" formatCode="0.00E+00">
                  <c:v>5.5099999999999995E-4</c:v>
                </c:pt>
                <c:pt idx="100145" formatCode="0.00E+00">
                  <c:v>5.5099999999999995E-4</c:v>
                </c:pt>
                <c:pt idx="100146" formatCode="0.00E+00">
                  <c:v>5.5099999999999995E-4</c:v>
                </c:pt>
                <c:pt idx="100147" formatCode="0.00E+00">
                  <c:v>5.5099999999999995E-4</c:v>
                </c:pt>
                <c:pt idx="100148" formatCode="0.00E+00">
                  <c:v>5.5099999999999995E-4</c:v>
                </c:pt>
                <c:pt idx="100149" formatCode="0.00E+00">
                  <c:v>5.5099999999999995E-4</c:v>
                </c:pt>
                <c:pt idx="100150" formatCode="0.00E+00">
                  <c:v>5.5099999999999995E-4</c:v>
                </c:pt>
                <c:pt idx="100151" formatCode="0.00E+00">
                  <c:v>5.5099999999999995E-4</c:v>
                </c:pt>
                <c:pt idx="100152" formatCode="0.00E+00">
                  <c:v>5.5099999999999995E-4</c:v>
                </c:pt>
                <c:pt idx="100153" formatCode="0.00E+00">
                  <c:v>5.5099999999999995E-4</c:v>
                </c:pt>
                <c:pt idx="100154" formatCode="0.00E+00">
                  <c:v>5.5099999999999995E-4</c:v>
                </c:pt>
                <c:pt idx="100155" formatCode="0.00E+00">
                  <c:v>5.5099999999999995E-4</c:v>
                </c:pt>
                <c:pt idx="100156" formatCode="0.00E+00">
                  <c:v>5.5099999999999995E-4</c:v>
                </c:pt>
                <c:pt idx="100157" formatCode="0.00E+00">
                  <c:v>5.5099999999999995E-4</c:v>
                </c:pt>
                <c:pt idx="100158" formatCode="0.00E+00">
                  <c:v>5.5099999999999995E-4</c:v>
                </c:pt>
                <c:pt idx="100159" formatCode="0.00E+00">
                  <c:v>5.5099999999999995E-4</c:v>
                </c:pt>
                <c:pt idx="100160" formatCode="0.00E+00">
                  <c:v>5.5099999999999995E-4</c:v>
                </c:pt>
                <c:pt idx="100161" formatCode="0.00E+00">
                  <c:v>5.5000000000000003E-4</c:v>
                </c:pt>
                <c:pt idx="100162" formatCode="0.00E+00">
                  <c:v>5.5099999999999995E-4</c:v>
                </c:pt>
                <c:pt idx="100163" formatCode="0.00E+00">
                  <c:v>5.5000000000000003E-4</c:v>
                </c:pt>
                <c:pt idx="100164" formatCode="0.00E+00">
                  <c:v>5.5000000000000003E-4</c:v>
                </c:pt>
                <c:pt idx="100165" formatCode="0.00E+00">
                  <c:v>5.5000000000000003E-4</c:v>
                </c:pt>
                <c:pt idx="100166" formatCode="0.00E+00">
                  <c:v>5.5000000000000003E-4</c:v>
                </c:pt>
                <c:pt idx="100167" formatCode="0.00E+00">
                  <c:v>5.5000000000000003E-4</c:v>
                </c:pt>
                <c:pt idx="100168" formatCode="0.00E+00">
                  <c:v>5.5000000000000003E-4</c:v>
                </c:pt>
                <c:pt idx="100169" formatCode="0.00E+00">
                  <c:v>5.5000000000000003E-4</c:v>
                </c:pt>
                <c:pt idx="100170" formatCode="0.00E+00">
                  <c:v>5.5000000000000003E-4</c:v>
                </c:pt>
                <c:pt idx="100171" formatCode="0.00E+00">
                  <c:v>5.5000000000000003E-4</c:v>
                </c:pt>
                <c:pt idx="100172" formatCode="0.00E+00">
                  <c:v>5.5000000000000003E-4</c:v>
                </c:pt>
                <c:pt idx="100173" formatCode="0.00E+00">
                  <c:v>5.5000000000000003E-4</c:v>
                </c:pt>
                <c:pt idx="100174" formatCode="0.00E+00">
                  <c:v>5.5000000000000003E-4</c:v>
                </c:pt>
                <c:pt idx="100175" formatCode="0.00E+00">
                  <c:v>5.5000000000000003E-4</c:v>
                </c:pt>
                <c:pt idx="100176" formatCode="0.00E+00">
                  <c:v>5.5000000000000003E-4</c:v>
                </c:pt>
                <c:pt idx="100177" formatCode="0.00E+00">
                  <c:v>5.5000000000000003E-4</c:v>
                </c:pt>
                <c:pt idx="100178" formatCode="0.00E+00">
                  <c:v>5.5000000000000003E-4</c:v>
                </c:pt>
                <c:pt idx="100179" formatCode="0.00E+00">
                  <c:v>5.5000000000000003E-4</c:v>
                </c:pt>
                <c:pt idx="100180" formatCode="0.00E+00">
                  <c:v>5.5000000000000003E-4</c:v>
                </c:pt>
                <c:pt idx="100181" formatCode="0.00E+00">
                  <c:v>5.5000000000000003E-4</c:v>
                </c:pt>
                <c:pt idx="100182" formatCode="0.00E+00">
                  <c:v>5.5000000000000003E-4</c:v>
                </c:pt>
                <c:pt idx="100183" formatCode="0.00E+00">
                  <c:v>5.5000000000000003E-4</c:v>
                </c:pt>
                <c:pt idx="100184" formatCode="0.00E+00">
                  <c:v>5.5000000000000003E-4</c:v>
                </c:pt>
                <c:pt idx="100185" formatCode="0.00E+00">
                  <c:v>5.5000000000000003E-4</c:v>
                </c:pt>
                <c:pt idx="100186" formatCode="0.00E+00">
                  <c:v>5.5000000000000003E-4</c:v>
                </c:pt>
                <c:pt idx="100187" formatCode="0.00E+00">
                  <c:v>5.5000000000000003E-4</c:v>
                </c:pt>
                <c:pt idx="100188" formatCode="0.00E+00">
                  <c:v>5.5000000000000003E-4</c:v>
                </c:pt>
                <c:pt idx="100189" formatCode="0.00E+00">
                  <c:v>5.5000000000000003E-4</c:v>
                </c:pt>
                <c:pt idx="100190" formatCode="0.00E+00">
                  <c:v>5.5000000000000003E-4</c:v>
                </c:pt>
                <c:pt idx="100191" formatCode="0.00E+00">
                  <c:v>5.5000000000000003E-4</c:v>
                </c:pt>
                <c:pt idx="100192" formatCode="0.00E+00">
                  <c:v>5.5000000000000003E-4</c:v>
                </c:pt>
                <c:pt idx="100193" formatCode="0.00E+00">
                  <c:v>5.5000000000000003E-4</c:v>
                </c:pt>
                <c:pt idx="100194" formatCode="0.00E+00">
                  <c:v>5.5000000000000003E-4</c:v>
                </c:pt>
                <c:pt idx="100195" formatCode="0.00E+00">
                  <c:v>5.5000000000000003E-4</c:v>
                </c:pt>
                <c:pt idx="100196" formatCode="0.00E+00">
                  <c:v>5.5000000000000003E-4</c:v>
                </c:pt>
                <c:pt idx="100197" formatCode="0.00E+00">
                  <c:v>5.5000000000000003E-4</c:v>
                </c:pt>
                <c:pt idx="100198" formatCode="0.00E+00">
                  <c:v>5.5000000000000003E-4</c:v>
                </c:pt>
                <c:pt idx="100199" formatCode="0.00E+00">
                  <c:v>5.5000000000000003E-4</c:v>
                </c:pt>
                <c:pt idx="100200" formatCode="0.00E+00">
                  <c:v>5.5000000000000003E-4</c:v>
                </c:pt>
                <c:pt idx="100201" formatCode="0.00E+00">
                  <c:v>5.5000000000000003E-4</c:v>
                </c:pt>
                <c:pt idx="100202" formatCode="0.00E+00">
                  <c:v>5.5000000000000003E-4</c:v>
                </c:pt>
                <c:pt idx="100203" formatCode="0.00E+00">
                  <c:v>5.5000000000000003E-4</c:v>
                </c:pt>
                <c:pt idx="100204" formatCode="0.00E+00">
                  <c:v>5.5000000000000003E-4</c:v>
                </c:pt>
                <c:pt idx="100205" formatCode="0.00E+00">
                  <c:v>5.4900000000000001E-4</c:v>
                </c:pt>
                <c:pt idx="100206" formatCode="0.00E+00">
                  <c:v>5.5000000000000003E-4</c:v>
                </c:pt>
                <c:pt idx="100207" formatCode="0.00E+00">
                  <c:v>5.5000000000000003E-4</c:v>
                </c:pt>
                <c:pt idx="100208" formatCode="0.00E+00">
                  <c:v>5.5000000000000003E-4</c:v>
                </c:pt>
                <c:pt idx="100209" formatCode="0.00E+00">
                  <c:v>5.5000000000000003E-4</c:v>
                </c:pt>
                <c:pt idx="100210" formatCode="0.00E+00">
                  <c:v>5.4900000000000001E-4</c:v>
                </c:pt>
                <c:pt idx="100211" formatCode="0.00E+00">
                  <c:v>5.4900000000000001E-4</c:v>
                </c:pt>
                <c:pt idx="100212" formatCode="0.00E+00">
                  <c:v>5.4900000000000001E-4</c:v>
                </c:pt>
                <c:pt idx="100213" formatCode="0.00E+00">
                  <c:v>5.5000000000000003E-4</c:v>
                </c:pt>
                <c:pt idx="100214" formatCode="0.00E+00">
                  <c:v>5.4900000000000001E-4</c:v>
                </c:pt>
                <c:pt idx="100215" formatCode="0.00E+00">
                  <c:v>5.4900000000000001E-4</c:v>
                </c:pt>
                <c:pt idx="100216" formatCode="0.00E+00">
                  <c:v>5.5000000000000003E-4</c:v>
                </c:pt>
                <c:pt idx="100217" formatCode="0.00E+00">
                  <c:v>5.4900000000000001E-4</c:v>
                </c:pt>
                <c:pt idx="100218" formatCode="0.00E+00">
                  <c:v>5.4900000000000001E-4</c:v>
                </c:pt>
                <c:pt idx="100219" formatCode="0.00E+00">
                  <c:v>5.4900000000000001E-4</c:v>
                </c:pt>
                <c:pt idx="100220" formatCode="0.00E+00">
                  <c:v>5.4900000000000001E-4</c:v>
                </c:pt>
                <c:pt idx="100221" formatCode="0.00E+00">
                  <c:v>5.4900000000000001E-4</c:v>
                </c:pt>
                <c:pt idx="100222" formatCode="0.00E+00">
                  <c:v>5.4900000000000001E-4</c:v>
                </c:pt>
                <c:pt idx="100223" formatCode="0.00E+00">
                  <c:v>5.4900000000000001E-4</c:v>
                </c:pt>
                <c:pt idx="100224" formatCode="0.00E+00">
                  <c:v>5.4900000000000001E-4</c:v>
                </c:pt>
                <c:pt idx="100225" formatCode="0.00E+00">
                  <c:v>5.4900000000000001E-4</c:v>
                </c:pt>
                <c:pt idx="100226" formatCode="0.00E+00">
                  <c:v>5.4900000000000001E-4</c:v>
                </c:pt>
                <c:pt idx="100227" formatCode="0.00E+00">
                  <c:v>5.4900000000000001E-4</c:v>
                </c:pt>
                <c:pt idx="100228" formatCode="0.00E+00">
                  <c:v>5.4900000000000001E-4</c:v>
                </c:pt>
                <c:pt idx="100229" formatCode="0.00E+00">
                  <c:v>5.4900000000000001E-4</c:v>
                </c:pt>
                <c:pt idx="100230" formatCode="0.00E+00">
                  <c:v>5.4900000000000001E-4</c:v>
                </c:pt>
                <c:pt idx="100231" formatCode="0.00E+00">
                  <c:v>5.4900000000000001E-4</c:v>
                </c:pt>
                <c:pt idx="100232" formatCode="0.00E+00">
                  <c:v>5.4900000000000001E-4</c:v>
                </c:pt>
                <c:pt idx="100233" formatCode="0.00E+00">
                  <c:v>5.4900000000000001E-4</c:v>
                </c:pt>
                <c:pt idx="100234" formatCode="0.00E+00">
                  <c:v>5.4900000000000001E-4</c:v>
                </c:pt>
                <c:pt idx="100235" formatCode="0.00E+00">
                  <c:v>5.4900000000000001E-4</c:v>
                </c:pt>
                <c:pt idx="100236" formatCode="0.00E+00">
                  <c:v>5.4900000000000001E-4</c:v>
                </c:pt>
                <c:pt idx="100237" formatCode="0.00E+00">
                  <c:v>5.4900000000000001E-4</c:v>
                </c:pt>
                <c:pt idx="100238" formatCode="0.00E+00">
                  <c:v>5.4900000000000001E-4</c:v>
                </c:pt>
                <c:pt idx="100239" formatCode="0.00E+00">
                  <c:v>5.4900000000000001E-4</c:v>
                </c:pt>
                <c:pt idx="100240" formatCode="0.00E+00">
                  <c:v>5.4900000000000001E-4</c:v>
                </c:pt>
                <c:pt idx="100241" formatCode="0.00E+00">
                  <c:v>5.4900000000000001E-4</c:v>
                </c:pt>
                <c:pt idx="100242" formatCode="0.00E+00">
                  <c:v>5.4900000000000001E-4</c:v>
                </c:pt>
                <c:pt idx="100243" formatCode="0.00E+00">
                  <c:v>5.4900000000000001E-4</c:v>
                </c:pt>
                <c:pt idx="100244" formatCode="0.00E+00">
                  <c:v>5.4900000000000001E-4</c:v>
                </c:pt>
                <c:pt idx="100245" formatCode="0.00E+00">
                  <c:v>5.4900000000000001E-4</c:v>
                </c:pt>
                <c:pt idx="100246" formatCode="0.00E+00">
                  <c:v>5.4900000000000001E-4</c:v>
                </c:pt>
                <c:pt idx="100247" formatCode="0.00E+00">
                  <c:v>5.4799999999999998E-4</c:v>
                </c:pt>
                <c:pt idx="100248" formatCode="0.00E+00">
                  <c:v>5.4900000000000001E-4</c:v>
                </c:pt>
                <c:pt idx="100249" formatCode="0.00E+00">
                  <c:v>5.4900000000000001E-4</c:v>
                </c:pt>
                <c:pt idx="100250" formatCode="0.00E+00">
                  <c:v>5.4900000000000001E-4</c:v>
                </c:pt>
                <c:pt idx="100251" formatCode="0.00E+00">
                  <c:v>5.4900000000000001E-4</c:v>
                </c:pt>
                <c:pt idx="100252" formatCode="0.00E+00">
                  <c:v>5.4799999999999998E-4</c:v>
                </c:pt>
                <c:pt idx="100253" formatCode="0.00E+00">
                  <c:v>5.4799999999999998E-4</c:v>
                </c:pt>
                <c:pt idx="100254" formatCode="0.00E+00">
                  <c:v>5.4900000000000001E-4</c:v>
                </c:pt>
                <c:pt idx="100255" formatCode="0.00E+00">
                  <c:v>5.4799999999999998E-4</c:v>
                </c:pt>
                <c:pt idx="100256" formatCode="0.00E+00">
                  <c:v>5.4799999999999998E-4</c:v>
                </c:pt>
                <c:pt idx="100257" formatCode="0.00E+00">
                  <c:v>5.4799999999999998E-4</c:v>
                </c:pt>
                <c:pt idx="100258" formatCode="0.00E+00">
                  <c:v>5.4799999999999998E-4</c:v>
                </c:pt>
                <c:pt idx="100259" formatCode="0.00E+00">
                  <c:v>5.4799999999999998E-4</c:v>
                </c:pt>
                <c:pt idx="100260" formatCode="0.00E+00">
                  <c:v>5.4799999999999998E-4</c:v>
                </c:pt>
                <c:pt idx="100261" formatCode="0.00E+00">
                  <c:v>5.4799999999999998E-4</c:v>
                </c:pt>
                <c:pt idx="100262" formatCode="0.00E+00">
                  <c:v>5.4799999999999998E-4</c:v>
                </c:pt>
                <c:pt idx="100263" formatCode="0.00E+00">
                  <c:v>5.4799999999999998E-4</c:v>
                </c:pt>
                <c:pt idx="100264" formatCode="0.00E+00">
                  <c:v>5.4799999999999998E-4</c:v>
                </c:pt>
                <c:pt idx="100265" formatCode="0.00E+00">
                  <c:v>5.4799999999999998E-4</c:v>
                </c:pt>
                <c:pt idx="100266" formatCode="0.00E+00">
                  <c:v>5.4799999999999998E-4</c:v>
                </c:pt>
                <c:pt idx="100267" formatCode="0.00E+00">
                  <c:v>5.4799999999999998E-4</c:v>
                </c:pt>
                <c:pt idx="100268" formatCode="0.00E+00">
                  <c:v>5.4799999999999998E-4</c:v>
                </c:pt>
                <c:pt idx="100269" formatCode="0.00E+00">
                  <c:v>5.4799999999999998E-4</c:v>
                </c:pt>
                <c:pt idx="100270" formatCode="0.00E+00">
                  <c:v>5.4799999999999998E-4</c:v>
                </c:pt>
                <c:pt idx="100271" formatCode="0.00E+00">
                  <c:v>5.4799999999999998E-4</c:v>
                </c:pt>
                <c:pt idx="100272" formatCode="0.00E+00">
                  <c:v>5.4799999999999998E-4</c:v>
                </c:pt>
                <c:pt idx="100273" formatCode="0.00E+00">
                  <c:v>5.4799999999999998E-4</c:v>
                </c:pt>
                <c:pt idx="100274" formatCode="0.00E+00">
                  <c:v>5.4799999999999998E-4</c:v>
                </c:pt>
                <c:pt idx="100275" formatCode="0.00E+00">
                  <c:v>5.4799999999999998E-4</c:v>
                </c:pt>
                <c:pt idx="100276" formatCode="0.00E+00">
                  <c:v>5.4799999999999998E-4</c:v>
                </c:pt>
                <c:pt idx="100277" formatCode="0.00E+00">
                  <c:v>5.4799999999999998E-4</c:v>
                </c:pt>
                <c:pt idx="100278" formatCode="0.00E+00">
                  <c:v>5.4799999999999998E-4</c:v>
                </c:pt>
                <c:pt idx="100279" formatCode="0.00E+00">
                  <c:v>5.4799999999999998E-4</c:v>
                </c:pt>
                <c:pt idx="100280" formatCode="0.00E+00">
                  <c:v>5.4799999999999998E-4</c:v>
                </c:pt>
                <c:pt idx="100281" formatCode="0.00E+00">
                  <c:v>5.4799999999999998E-4</c:v>
                </c:pt>
                <c:pt idx="100282" formatCode="0.00E+00">
                  <c:v>5.4799999999999998E-4</c:v>
                </c:pt>
                <c:pt idx="100283" formatCode="0.00E+00">
                  <c:v>5.4799999999999998E-4</c:v>
                </c:pt>
                <c:pt idx="100284" formatCode="0.00E+00">
                  <c:v>5.4799999999999998E-4</c:v>
                </c:pt>
                <c:pt idx="100285" formatCode="0.00E+00">
                  <c:v>5.4799999999999998E-4</c:v>
                </c:pt>
                <c:pt idx="100286" formatCode="0.00E+00">
                  <c:v>5.4799999999999998E-4</c:v>
                </c:pt>
                <c:pt idx="100287" formatCode="0.00E+00">
                  <c:v>5.4799999999999998E-4</c:v>
                </c:pt>
                <c:pt idx="100288" formatCode="0.00E+00">
                  <c:v>5.4799999999999998E-4</c:v>
                </c:pt>
                <c:pt idx="100289" formatCode="0.00E+00">
                  <c:v>5.4799999999999998E-4</c:v>
                </c:pt>
                <c:pt idx="100290" formatCode="0.00E+00">
                  <c:v>5.4799999999999998E-4</c:v>
                </c:pt>
                <c:pt idx="100291" formatCode="0.00E+00">
                  <c:v>5.4799999999999998E-4</c:v>
                </c:pt>
                <c:pt idx="100292" formatCode="0.00E+00">
                  <c:v>5.4799999999999998E-4</c:v>
                </c:pt>
                <c:pt idx="100293" formatCode="0.00E+00">
                  <c:v>5.4799999999999998E-4</c:v>
                </c:pt>
                <c:pt idx="100294" formatCode="0.00E+00">
                  <c:v>5.4799999999999998E-4</c:v>
                </c:pt>
                <c:pt idx="100295" formatCode="0.00E+00">
                  <c:v>5.4799999999999998E-4</c:v>
                </c:pt>
                <c:pt idx="100296" formatCode="0.00E+00">
                  <c:v>5.4799999999999998E-4</c:v>
                </c:pt>
                <c:pt idx="100297" formatCode="0.00E+00">
                  <c:v>5.4799999999999998E-4</c:v>
                </c:pt>
                <c:pt idx="100298" formatCode="0.00E+00">
                  <c:v>5.4799999999999998E-4</c:v>
                </c:pt>
                <c:pt idx="100299" formatCode="0.00E+00">
                  <c:v>5.4799999999999998E-4</c:v>
                </c:pt>
                <c:pt idx="100300" formatCode="0.00E+00">
                  <c:v>5.4799999999999998E-4</c:v>
                </c:pt>
                <c:pt idx="100301" formatCode="0.00E+00">
                  <c:v>5.4699999999999996E-4</c:v>
                </c:pt>
                <c:pt idx="100302" formatCode="0.00E+00">
                  <c:v>5.4699999999999996E-4</c:v>
                </c:pt>
                <c:pt idx="100303" formatCode="0.00E+00">
                  <c:v>5.4699999999999996E-4</c:v>
                </c:pt>
                <c:pt idx="100304" formatCode="0.00E+00">
                  <c:v>5.4699999999999996E-4</c:v>
                </c:pt>
                <c:pt idx="100305" formatCode="0.00E+00">
                  <c:v>5.4699999999999996E-4</c:v>
                </c:pt>
                <c:pt idx="100306" formatCode="0.00E+00">
                  <c:v>5.4699999999999996E-4</c:v>
                </c:pt>
                <c:pt idx="100307" formatCode="0.00E+00">
                  <c:v>5.4699999999999996E-4</c:v>
                </c:pt>
                <c:pt idx="100308" formatCode="0.00E+00">
                  <c:v>5.4699999999999996E-4</c:v>
                </c:pt>
                <c:pt idx="100309" formatCode="0.00E+00">
                  <c:v>5.4699999999999996E-4</c:v>
                </c:pt>
                <c:pt idx="100310" formatCode="0.00E+00">
                  <c:v>5.4699999999999996E-4</c:v>
                </c:pt>
                <c:pt idx="100311" formatCode="0.00E+00">
                  <c:v>5.4699999999999996E-4</c:v>
                </c:pt>
                <c:pt idx="100312" formatCode="0.00E+00">
                  <c:v>5.4699999999999996E-4</c:v>
                </c:pt>
                <c:pt idx="100313" formatCode="0.00E+00">
                  <c:v>5.4699999999999996E-4</c:v>
                </c:pt>
                <c:pt idx="100314" formatCode="0.00E+00">
                  <c:v>5.4699999999999996E-4</c:v>
                </c:pt>
                <c:pt idx="100315" formatCode="0.00E+00">
                  <c:v>5.4699999999999996E-4</c:v>
                </c:pt>
                <c:pt idx="100316" formatCode="0.00E+00">
                  <c:v>5.4699999999999996E-4</c:v>
                </c:pt>
                <c:pt idx="100317" formatCode="0.00E+00">
                  <c:v>5.4699999999999996E-4</c:v>
                </c:pt>
                <c:pt idx="100318" formatCode="0.00E+00">
                  <c:v>5.4699999999999996E-4</c:v>
                </c:pt>
                <c:pt idx="100319" formatCode="0.00E+00">
                  <c:v>5.4699999999999996E-4</c:v>
                </c:pt>
                <c:pt idx="100320" formatCode="0.00E+00">
                  <c:v>5.4699999999999996E-4</c:v>
                </c:pt>
                <c:pt idx="100321" formatCode="0.00E+00">
                  <c:v>5.4699999999999996E-4</c:v>
                </c:pt>
                <c:pt idx="100322" formatCode="0.00E+00">
                  <c:v>5.4699999999999996E-4</c:v>
                </c:pt>
                <c:pt idx="100323" formatCode="0.00E+00">
                  <c:v>5.4699999999999996E-4</c:v>
                </c:pt>
                <c:pt idx="100324" formatCode="0.00E+00">
                  <c:v>5.4699999999999996E-4</c:v>
                </c:pt>
                <c:pt idx="100325" formatCode="0.00E+00">
                  <c:v>5.4699999999999996E-4</c:v>
                </c:pt>
                <c:pt idx="100326" formatCode="0.00E+00">
                  <c:v>5.4699999999999996E-4</c:v>
                </c:pt>
                <c:pt idx="100327" formatCode="0.00E+00">
                  <c:v>5.4699999999999996E-4</c:v>
                </c:pt>
                <c:pt idx="100328" formatCode="0.00E+00">
                  <c:v>5.4699999999999996E-4</c:v>
                </c:pt>
                <c:pt idx="100329" formatCode="0.00E+00">
                  <c:v>5.4699999999999996E-4</c:v>
                </c:pt>
                <c:pt idx="100330" formatCode="0.00E+00">
                  <c:v>5.4699999999999996E-4</c:v>
                </c:pt>
                <c:pt idx="100331" formatCode="0.00E+00">
                  <c:v>5.4699999999999996E-4</c:v>
                </c:pt>
                <c:pt idx="100332" formatCode="0.00E+00">
                  <c:v>5.4699999999999996E-4</c:v>
                </c:pt>
                <c:pt idx="100333" formatCode="0.00E+00">
                  <c:v>5.4699999999999996E-4</c:v>
                </c:pt>
                <c:pt idx="100334" formatCode="0.00E+00">
                  <c:v>5.4699999999999996E-4</c:v>
                </c:pt>
                <c:pt idx="100335" formatCode="0.00E+00">
                  <c:v>5.4699999999999996E-4</c:v>
                </c:pt>
                <c:pt idx="100336" formatCode="0.00E+00">
                  <c:v>5.4699999999999996E-4</c:v>
                </c:pt>
                <c:pt idx="100337" formatCode="0.00E+00">
                  <c:v>5.4699999999999996E-4</c:v>
                </c:pt>
                <c:pt idx="100338" formatCode="0.00E+00">
                  <c:v>5.4699999999999996E-4</c:v>
                </c:pt>
                <c:pt idx="100339" formatCode="0.00E+00">
                  <c:v>5.4699999999999996E-4</c:v>
                </c:pt>
                <c:pt idx="100340" formatCode="0.00E+00">
                  <c:v>5.4699999999999996E-4</c:v>
                </c:pt>
                <c:pt idx="100341" formatCode="0.00E+00">
                  <c:v>5.4699999999999996E-4</c:v>
                </c:pt>
                <c:pt idx="100342" formatCode="0.00E+00">
                  <c:v>5.4699999999999996E-4</c:v>
                </c:pt>
                <c:pt idx="100343" formatCode="0.00E+00">
                  <c:v>5.4699999999999996E-4</c:v>
                </c:pt>
                <c:pt idx="100344" formatCode="0.00E+00">
                  <c:v>5.4699999999999996E-4</c:v>
                </c:pt>
                <c:pt idx="100345" formatCode="0.00E+00">
                  <c:v>5.4699999999999996E-4</c:v>
                </c:pt>
                <c:pt idx="100346" formatCode="0.00E+00">
                  <c:v>5.4699999999999996E-4</c:v>
                </c:pt>
                <c:pt idx="100347" formatCode="0.00E+00">
                  <c:v>5.4600000000000004E-4</c:v>
                </c:pt>
                <c:pt idx="100348" formatCode="0.00E+00">
                  <c:v>5.4699999999999996E-4</c:v>
                </c:pt>
                <c:pt idx="100349" formatCode="0.00E+00">
                  <c:v>5.4699999999999996E-4</c:v>
                </c:pt>
                <c:pt idx="100350" formatCode="0.00E+00">
                  <c:v>5.4699999999999996E-4</c:v>
                </c:pt>
                <c:pt idx="100351" formatCode="0.00E+00">
                  <c:v>5.4600000000000004E-4</c:v>
                </c:pt>
                <c:pt idx="100352" formatCode="0.00E+00">
                  <c:v>5.4600000000000004E-4</c:v>
                </c:pt>
                <c:pt idx="100353" formatCode="0.00E+00">
                  <c:v>5.4699999999999996E-4</c:v>
                </c:pt>
                <c:pt idx="100354" formatCode="0.00E+00">
                  <c:v>5.4699999999999996E-4</c:v>
                </c:pt>
                <c:pt idx="100355" formatCode="0.00E+00">
                  <c:v>5.4600000000000004E-4</c:v>
                </c:pt>
                <c:pt idx="100356" formatCode="0.00E+00">
                  <c:v>5.4600000000000004E-4</c:v>
                </c:pt>
                <c:pt idx="100357" formatCode="0.00E+00">
                  <c:v>5.4600000000000004E-4</c:v>
                </c:pt>
                <c:pt idx="100358" formatCode="0.00E+00">
                  <c:v>5.4600000000000004E-4</c:v>
                </c:pt>
                <c:pt idx="100359" formatCode="0.00E+00">
                  <c:v>5.4600000000000004E-4</c:v>
                </c:pt>
                <c:pt idx="100360" formatCode="0.00E+00">
                  <c:v>5.4600000000000004E-4</c:v>
                </c:pt>
                <c:pt idx="100361" formatCode="0.00E+00">
                  <c:v>5.4600000000000004E-4</c:v>
                </c:pt>
                <c:pt idx="100362" formatCode="0.00E+00">
                  <c:v>5.4600000000000004E-4</c:v>
                </c:pt>
                <c:pt idx="100363" formatCode="0.00E+00">
                  <c:v>5.4600000000000004E-4</c:v>
                </c:pt>
                <c:pt idx="100364" formatCode="0.00E+00">
                  <c:v>5.4600000000000004E-4</c:v>
                </c:pt>
                <c:pt idx="100365" formatCode="0.00E+00">
                  <c:v>5.4600000000000004E-4</c:v>
                </c:pt>
                <c:pt idx="100366" formatCode="0.00E+00">
                  <c:v>5.4600000000000004E-4</c:v>
                </c:pt>
                <c:pt idx="100367" formatCode="0.00E+00">
                  <c:v>5.4600000000000004E-4</c:v>
                </c:pt>
                <c:pt idx="100368" formatCode="0.00E+00">
                  <c:v>5.4600000000000004E-4</c:v>
                </c:pt>
                <c:pt idx="100369" formatCode="0.00E+00">
                  <c:v>5.4600000000000004E-4</c:v>
                </c:pt>
                <c:pt idx="100370" formatCode="0.00E+00">
                  <c:v>5.4600000000000004E-4</c:v>
                </c:pt>
                <c:pt idx="100371" formatCode="0.00E+00">
                  <c:v>5.4600000000000004E-4</c:v>
                </c:pt>
                <c:pt idx="100372" formatCode="0.00E+00">
                  <c:v>5.4600000000000004E-4</c:v>
                </c:pt>
                <c:pt idx="100373" formatCode="0.00E+00">
                  <c:v>5.4600000000000004E-4</c:v>
                </c:pt>
                <c:pt idx="100374" formatCode="0.00E+00">
                  <c:v>5.4600000000000004E-4</c:v>
                </c:pt>
                <c:pt idx="100375" formatCode="0.00E+00">
                  <c:v>5.4600000000000004E-4</c:v>
                </c:pt>
                <c:pt idx="100376" formatCode="0.00E+00">
                  <c:v>5.4600000000000004E-4</c:v>
                </c:pt>
                <c:pt idx="100377" formatCode="0.00E+00">
                  <c:v>5.4600000000000004E-4</c:v>
                </c:pt>
                <c:pt idx="100378" formatCode="0.00E+00">
                  <c:v>5.4600000000000004E-4</c:v>
                </c:pt>
                <c:pt idx="100379" formatCode="0.00E+00">
                  <c:v>5.4600000000000004E-4</c:v>
                </c:pt>
                <c:pt idx="100380" formatCode="0.00E+00">
                  <c:v>5.4600000000000004E-4</c:v>
                </c:pt>
                <c:pt idx="100381" formatCode="0.00E+00">
                  <c:v>5.4600000000000004E-4</c:v>
                </c:pt>
                <c:pt idx="100382" formatCode="0.00E+00">
                  <c:v>5.4600000000000004E-4</c:v>
                </c:pt>
                <c:pt idx="100383" formatCode="0.00E+00">
                  <c:v>5.4600000000000004E-4</c:v>
                </c:pt>
                <c:pt idx="100384" formatCode="0.00E+00">
                  <c:v>5.4600000000000004E-4</c:v>
                </c:pt>
                <c:pt idx="100385" formatCode="0.00E+00">
                  <c:v>5.4600000000000004E-4</c:v>
                </c:pt>
                <c:pt idx="100386" formatCode="0.00E+00">
                  <c:v>5.4600000000000004E-4</c:v>
                </c:pt>
                <c:pt idx="100387" formatCode="0.00E+00">
                  <c:v>5.4600000000000004E-4</c:v>
                </c:pt>
                <c:pt idx="100388" formatCode="0.00E+00">
                  <c:v>5.4600000000000004E-4</c:v>
                </c:pt>
                <c:pt idx="100389" formatCode="0.00E+00">
                  <c:v>5.4600000000000004E-4</c:v>
                </c:pt>
                <c:pt idx="100390" formatCode="0.00E+00">
                  <c:v>5.4600000000000004E-4</c:v>
                </c:pt>
                <c:pt idx="100391" formatCode="0.00E+00">
                  <c:v>5.4600000000000004E-4</c:v>
                </c:pt>
                <c:pt idx="100392" formatCode="0.00E+00">
                  <c:v>5.4600000000000004E-4</c:v>
                </c:pt>
                <c:pt idx="100393" formatCode="0.00E+00">
                  <c:v>5.4600000000000004E-4</c:v>
                </c:pt>
                <c:pt idx="100394" formatCode="0.00E+00">
                  <c:v>5.4600000000000004E-4</c:v>
                </c:pt>
                <c:pt idx="100395" formatCode="0.00E+00">
                  <c:v>5.4600000000000004E-4</c:v>
                </c:pt>
                <c:pt idx="100396" formatCode="0.00E+00">
                  <c:v>5.4500000000000002E-4</c:v>
                </c:pt>
                <c:pt idx="100397" formatCode="0.00E+00">
                  <c:v>5.4500000000000002E-4</c:v>
                </c:pt>
                <c:pt idx="100398" formatCode="0.00E+00">
                  <c:v>5.4600000000000004E-4</c:v>
                </c:pt>
                <c:pt idx="100399" formatCode="0.00E+00">
                  <c:v>5.4500000000000002E-4</c:v>
                </c:pt>
                <c:pt idx="100400" formatCode="0.00E+00">
                  <c:v>5.4500000000000002E-4</c:v>
                </c:pt>
                <c:pt idx="100401" formatCode="0.00E+00">
                  <c:v>5.4500000000000002E-4</c:v>
                </c:pt>
                <c:pt idx="100402" formatCode="0.00E+00">
                  <c:v>5.4500000000000002E-4</c:v>
                </c:pt>
                <c:pt idx="100403" formatCode="0.00E+00">
                  <c:v>5.4500000000000002E-4</c:v>
                </c:pt>
                <c:pt idx="100404" formatCode="0.00E+00">
                  <c:v>5.4500000000000002E-4</c:v>
                </c:pt>
                <c:pt idx="100405" formatCode="0.00E+00">
                  <c:v>5.4500000000000002E-4</c:v>
                </c:pt>
                <c:pt idx="100406" formatCode="0.00E+00">
                  <c:v>5.4600000000000004E-4</c:v>
                </c:pt>
                <c:pt idx="100407" formatCode="0.00E+00">
                  <c:v>5.4500000000000002E-4</c:v>
                </c:pt>
                <c:pt idx="100408" formatCode="0.00E+00">
                  <c:v>5.4500000000000002E-4</c:v>
                </c:pt>
                <c:pt idx="100409" formatCode="0.00E+00">
                  <c:v>5.4500000000000002E-4</c:v>
                </c:pt>
                <c:pt idx="100410" formatCode="0.00E+00">
                  <c:v>5.4500000000000002E-4</c:v>
                </c:pt>
                <c:pt idx="100411" formatCode="0.00E+00">
                  <c:v>5.4500000000000002E-4</c:v>
                </c:pt>
                <c:pt idx="100412" formatCode="0.00E+00">
                  <c:v>5.4500000000000002E-4</c:v>
                </c:pt>
                <c:pt idx="100413" formatCode="0.00E+00">
                  <c:v>5.4500000000000002E-4</c:v>
                </c:pt>
                <c:pt idx="100414" formatCode="0.00E+00">
                  <c:v>5.4500000000000002E-4</c:v>
                </c:pt>
                <c:pt idx="100415" formatCode="0.00E+00">
                  <c:v>5.4500000000000002E-4</c:v>
                </c:pt>
                <c:pt idx="100416" formatCode="0.00E+00">
                  <c:v>5.4500000000000002E-4</c:v>
                </c:pt>
                <c:pt idx="100417" formatCode="0.00E+00">
                  <c:v>5.4500000000000002E-4</c:v>
                </c:pt>
                <c:pt idx="100418" formatCode="0.00E+00">
                  <c:v>5.4500000000000002E-4</c:v>
                </c:pt>
                <c:pt idx="100419" formatCode="0.00E+00">
                  <c:v>5.4500000000000002E-4</c:v>
                </c:pt>
                <c:pt idx="100420" formatCode="0.00E+00">
                  <c:v>5.4500000000000002E-4</c:v>
                </c:pt>
                <c:pt idx="100421" formatCode="0.00E+00">
                  <c:v>5.4500000000000002E-4</c:v>
                </c:pt>
                <c:pt idx="100422" formatCode="0.00E+00">
                  <c:v>5.4500000000000002E-4</c:v>
                </c:pt>
                <c:pt idx="100423" formatCode="0.00E+00">
                  <c:v>5.4500000000000002E-4</c:v>
                </c:pt>
                <c:pt idx="100424" formatCode="0.00E+00">
                  <c:v>5.4500000000000002E-4</c:v>
                </c:pt>
                <c:pt idx="100425" formatCode="0.00E+00">
                  <c:v>5.4500000000000002E-4</c:v>
                </c:pt>
                <c:pt idx="100426" formatCode="0.00E+00">
                  <c:v>5.4500000000000002E-4</c:v>
                </c:pt>
                <c:pt idx="100427" formatCode="0.00E+00">
                  <c:v>5.4500000000000002E-4</c:v>
                </c:pt>
                <c:pt idx="100428" formatCode="0.00E+00">
                  <c:v>5.4500000000000002E-4</c:v>
                </c:pt>
                <c:pt idx="100429" formatCode="0.00E+00">
                  <c:v>5.4500000000000002E-4</c:v>
                </c:pt>
                <c:pt idx="100430" formatCode="0.00E+00">
                  <c:v>5.4500000000000002E-4</c:v>
                </c:pt>
                <c:pt idx="100431" formatCode="0.00E+00">
                  <c:v>5.4500000000000002E-4</c:v>
                </c:pt>
                <c:pt idx="100432" formatCode="0.00E+00">
                  <c:v>5.4500000000000002E-4</c:v>
                </c:pt>
                <c:pt idx="100433" formatCode="0.00E+00">
                  <c:v>5.4500000000000002E-4</c:v>
                </c:pt>
                <c:pt idx="100434" formatCode="0.00E+00">
                  <c:v>5.4500000000000002E-4</c:v>
                </c:pt>
                <c:pt idx="100435" formatCode="0.00E+00">
                  <c:v>5.4500000000000002E-4</c:v>
                </c:pt>
                <c:pt idx="100436" formatCode="0.00E+00">
                  <c:v>5.4500000000000002E-4</c:v>
                </c:pt>
                <c:pt idx="100437" formatCode="0.00E+00">
                  <c:v>5.4500000000000002E-4</c:v>
                </c:pt>
                <c:pt idx="100438" formatCode="0.00E+00">
                  <c:v>5.4500000000000002E-4</c:v>
                </c:pt>
                <c:pt idx="100439" formatCode="0.00E+00">
                  <c:v>5.4500000000000002E-4</c:v>
                </c:pt>
                <c:pt idx="100440" formatCode="0.00E+00">
                  <c:v>5.4500000000000002E-4</c:v>
                </c:pt>
                <c:pt idx="100441" formatCode="0.00E+00">
                  <c:v>5.4500000000000002E-4</c:v>
                </c:pt>
                <c:pt idx="100442" formatCode="0.00E+00">
                  <c:v>5.4500000000000002E-4</c:v>
                </c:pt>
                <c:pt idx="100443" formatCode="0.00E+00">
                  <c:v>5.4500000000000002E-4</c:v>
                </c:pt>
                <c:pt idx="100444" formatCode="0.00E+00">
                  <c:v>5.4500000000000002E-4</c:v>
                </c:pt>
                <c:pt idx="100445" formatCode="0.00E+00">
                  <c:v>5.4500000000000002E-4</c:v>
                </c:pt>
                <c:pt idx="100446" formatCode="0.00E+00">
                  <c:v>5.4500000000000002E-4</c:v>
                </c:pt>
                <c:pt idx="100447" formatCode="0.00E+00">
                  <c:v>5.4500000000000002E-4</c:v>
                </c:pt>
                <c:pt idx="100448" formatCode="0.00E+00">
                  <c:v>5.4500000000000002E-4</c:v>
                </c:pt>
                <c:pt idx="100449" formatCode="0.00E+00">
                  <c:v>5.4500000000000002E-4</c:v>
                </c:pt>
                <c:pt idx="100450" formatCode="0.00E+00">
                  <c:v>5.4500000000000002E-4</c:v>
                </c:pt>
                <c:pt idx="100451" formatCode="0.00E+00">
                  <c:v>5.4500000000000002E-4</c:v>
                </c:pt>
                <c:pt idx="100452" formatCode="0.00E+00">
                  <c:v>5.4500000000000002E-4</c:v>
                </c:pt>
                <c:pt idx="100453" formatCode="0.00E+00">
                  <c:v>5.4500000000000002E-4</c:v>
                </c:pt>
                <c:pt idx="100454" formatCode="0.00E+00">
                  <c:v>5.44E-4</c:v>
                </c:pt>
                <c:pt idx="100455" formatCode="0.00E+00">
                  <c:v>5.4500000000000002E-4</c:v>
                </c:pt>
                <c:pt idx="100456" formatCode="0.00E+00">
                  <c:v>5.44E-4</c:v>
                </c:pt>
                <c:pt idx="100457" formatCode="0.00E+00">
                  <c:v>5.44E-4</c:v>
                </c:pt>
                <c:pt idx="100458" formatCode="0.00E+00">
                  <c:v>5.44E-4</c:v>
                </c:pt>
                <c:pt idx="100459" formatCode="0.00E+00">
                  <c:v>5.44E-4</c:v>
                </c:pt>
                <c:pt idx="100460" formatCode="0.00E+00">
                  <c:v>5.44E-4</c:v>
                </c:pt>
                <c:pt idx="100461" formatCode="0.00E+00">
                  <c:v>5.44E-4</c:v>
                </c:pt>
                <c:pt idx="100462" formatCode="0.00E+00">
                  <c:v>5.44E-4</c:v>
                </c:pt>
                <c:pt idx="100463" formatCode="0.00E+00">
                  <c:v>5.44E-4</c:v>
                </c:pt>
                <c:pt idx="100464" formatCode="0.00E+00">
                  <c:v>5.44E-4</c:v>
                </c:pt>
                <c:pt idx="100465" formatCode="0.00E+00">
                  <c:v>5.44E-4</c:v>
                </c:pt>
                <c:pt idx="100466" formatCode="0.00E+00">
                  <c:v>5.44E-4</c:v>
                </c:pt>
                <c:pt idx="100467" formatCode="0.00E+00">
                  <c:v>5.44E-4</c:v>
                </c:pt>
                <c:pt idx="100468" formatCode="0.00E+00">
                  <c:v>5.44E-4</c:v>
                </c:pt>
                <c:pt idx="100469" formatCode="0.00E+00">
                  <c:v>5.44E-4</c:v>
                </c:pt>
                <c:pt idx="100470" formatCode="0.00E+00">
                  <c:v>5.44E-4</c:v>
                </c:pt>
                <c:pt idx="100471" formatCode="0.00E+00">
                  <c:v>5.44E-4</c:v>
                </c:pt>
                <c:pt idx="100472" formatCode="0.00E+00">
                  <c:v>5.44E-4</c:v>
                </c:pt>
                <c:pt idx="100473" formatCode="0.00E+00">
                  <c:v>5.44E-4</c:v>
                </c:pt>
                <c:pt idx="100474" formatCode="0.00E+00">
                  <c:v>5.44E-4</c:v>
                </c:pt>
                <c:pt idx="100475" formatCode="0.00E+00">
                  <c:v>5.44E-4</c:v>
                </c:pt>
                <c:pt idx="100476" formatCode="0.00E+00">
                  <c:v>5.44E-4</c:v>
                </c:pt>
                <c:pt idx="100477" formatCode="0.00E+00">
                  <c:v>5.44E-4</c:v>
                </c:pt>
                <c:pt idx="100478" formatCode="0.00E+00">
                  <c:v>5.44E-4</c:v>
                </c:pt>
                <c:pt idx="100479" formatCode="0.00E+00">
                  <c:v>5.44E-4</c:v>
                </c:pt>
                <c:pt idx="100480" formatCode="0.00E+00">
                  <c:v>5.44E-4</c:v>
                </c:pt>
                <c:pt idx="100481" formatCode="0.00E+00">
                  <c:v>5.44E-4</c:v>
                </c:pt>
                <c:pt idx="100482" formatCode="0.00E+00">
                  <c:v>5.44E-4</c:v>
                </c:pt>
                <c:pt idx="100483" formatCode="0.00E+00">
                  <c:v>5.44E-4</c:v>
                </c:pt>
                <c:pt idx="100484" formatCode="0.00E+00">
                  <c:v>5.44E-4</c:v>
                </c:pt>
                <c:pt idx="100485" formatCode="0.00E+00">
                  <c:v>5.44E-4</c:v>
                </c:pt>
                <c:pt idx="100486" formatCode="0.00E+00">
                  <c:v>5.44E-4</c:v>
                </c:pt>
                <c:pt idx="100487" formatCode="0.00E+00">
                  <c:v>5.44E-4</c:v>
                </c:pt>
                <c:pt idx="100488" formatCode="0.00E+00">
                  <c:v>5.44E-4</c:v>
                </c:pt>
                <c:pt idx="100489" formatCode="0.00E+00">
                  <c:v>5.44E-4</c:v>
                </c:pt>
                <c:pt idx="100490" formatCode="0.00E+00">
                  <c:v>5.44E-4</c:v>
                </c:pt>
                <c:pt idx="100491" formatCode="0.00E+00">
                  <c:v>5.44E-4</c:v>
                </c:pt>
                <c:pt idx="100492" formatCode="0.00E+00">
                  <c:v>5.44E-4</c:v>
                </c:pt>
                <c:pt idx="100493" formatCode="0.00E+00">
                  <c:v>5.44E-4</c:v>
                </c:pt>
                <c:pt idx="100494" formatCode="0.00E+00">
                  <c:v>5.44E-4</c:v>
                </c:pt>
                <c:pt idx="100495" formatCode="0.00E+00">
                  <c:v>5.44E-4</c:v>
                </c:pt>
                <c:pt idx="100496" formatCode="0.00E+00">
                  <c:v>5.44E-4</c:v>
                </c:pt>
                <c:pt idx="100497" formatCode="0.00E+00">
                  <c:v>5.44E-4</c:v>
                </c:pt>
                <c:pt idx="100498" formatCode="0.00E+00">
                  <c:v>5.4299999999999997E-4</c:v>
                </c:pt>
                <c:pt idx="100499" formatCode="0.00E+00">
                  <c:v>5.44E-4</c:v>
                </c:pt>
                <c:pt idx="100500" formatCode="0.00E+00">
                  <c:v>5.44E-4</c:v>
                </c:pt>
                <c:pt idx="100501" formatCode="0.00E+00">
                  <c:v>5.44E-4</c:v>
                </c:pt>
                <c:pt idx="100502" formatCode="0.00E+00">
                  <c:v>5.44E-4</c:v>
                </c:pt>
                <c:pt idx="100503" formatCode="0.00E+00">
                  <c:v>5.44E-4</c:v>
                </c:pt>
                <c:pt idx="100504" formatCode="0.00E+00">
                  <c:v>5.44E-4</c:v>
                </c:pt>
                <c:pt idx="100505" formatCode="0.00E+00">
                  <c:v>5.4299999999999997E-4</c:v>
                </c:pt>
                <c:pt idx="100506" formatCode="0.00E+00">
                  <c:v>5.4299999999999997E-4</c:v>
                </c:pt>
                <c:pt idx="100507" formatCode="0.00E+00">
                  <c:v>5.44E-4</c:v>
                </c:pt>
                <c:pt idx="100508" formatCode="0.00E+00">
                  <c:v>5.44E-4</c:v>
                </c:pt>
                <c:pt idx="100509" formatCode="0.00E+00">
                  <c:v>5.4299999999999997E-4</c:v>
                </c:pt>
                <c:pt idx="100510" formatCode="0.00E+00">
                  <c:v>5.44E-4</c:v>
                </c:pt>
                <c:pt idx="100511" formatCode="0.00E+00">
                  <c:v>5.4299999999999997E-4</c:v>
                </c:pt>
                <c:pt idx="100512" formatCode="0.00E+00">
                  <c:v>5.4299999999999997E-4</c:v>
                </c:pt>
                <c:pt idx="100513" formatCode="0.00E+00">
                  <c:v>5.44E-4</c:v>
                </c:pt>
                <c:pt idx="100514" formatCode="0.00E+00">
                  <c:v>5.4299999999999997E-4</c:v>
                </c:pt>
                <c:pt idx="100515" formatCode="0.00E+00">
                  <c:v>5.4299999999999997E-4</c:v>
                </c:pt>
                <c:pt idx="100516" formatCode="0.00E+00">
                  <c:v>5.4299999999999997E-4</c:v>
                </c:pt>
                <c:pt idx="100517" formatCode="0.00E+00">
                  <c:v>5.4299999999999997E-4</c:v>
                </c:pt>
                <c:pt idx="100518" formatCode="0.00E+00">
                  <c:v>5.4299999999999997E-4</c:v>
                </c:pt>
                <c:pt idx="100519" formatCode="0.00E+00">
                  <c:v>5.4299999999999997E-4</c:v>
                </c:pt>
                <c:pt idx="100520" formatCode="0.00E+00">
                  <c:v>5.4299999999999997E-4</c:v>
                </c:pt>
                <c:pt idx="100521" formatCode="0.00E+00">
                  <c:v>5.4299999999999997E-4</c:v>
                </c:pt>
                <c:pt idx="100522" formatCode="0.00E+00">
                  <c:v>5.4299999999999997E-4</c:v>
                </c:pt>
                <c:pt idx="100523" formatCode="0.00E+00">
                  <c:v>5.4299999999999997E-4</c:v>
                </c:pt>
                <c:pt idx="100524" formatCode="0.00E+00">
                  <c:v>5.4299999999999997E-4</c:v>
                </c:pt>
                <c:pt idx="100525" formatCode="0.00E+00">
                  <c:v>5.4299999999999997E-4</c:v>
                </c:pt>
                <c:pt idx="100526" formatCode="0.00E+00">
                  <c:v>5.4299999999999997E-4</c:v>
                </c:pt>
                <c:pt idx="100527" formatCode="0.00E+00">
                  <c:v>5.4299999999999997E-4</c:v>
                </c:pt>
                <c:pt idx="100528" formatCode="0.00E+00">
                  <c:v>5.4299999999999997E-4</c:v>
                </c:pt>
                <c:pt idx="100529" formatCode="0.00E+00">
                  <c:v>5.4299999999999997E-4</c:v>
                </c:pt>
                <c:pt idx="100530" formatCode="0.00E+00">
                  <c:v>5.4299999999999997E-4</c:v>
                </c:pt>
                <c:pt idx="100531" formatCode="0.00E+00">
                  <c:v>5.4299999999999997E-4</c:v>
                </c:pt>
                <c:pt idx="100532" formatCode="0.00E+00">
                  <c:v>5.4299999999999997E-4</c:v>
                </c:pt>
                <c:pt idx="100533" formatCode="0.00E+00">
                  <c:v>5.4299999999999997E-4</c:v>
                </c:pt>
                <c:pt idx="100534" formatCode="0.00E+00">
                  <c:v>5.4299999999999997E-4</c:v>
                </c:pt>
                <c:pt idx="100535" formatCode="0.00E+00">
                  <c:v>5.4299999999999997E-4</c:v>
                </c:pt>
                <c:pt idx="100536" formatCode="0.00E+00">
                  <c:v>5.4299999999999997E-4</c:v>
                </c:pt>
                <c:pt idx="100537" formatCode="0.00E+00">
                  <c:v>5.4299999999999997E-4</c:v>
                </c:pt>
                <c:pt idx="100538" formatCode="0.00E+00">
                  <c:v>5.4299999999999997E-4</c:v>
                </c:pt>
                <c:pt idx="100539" formatCode="0.00E+00">
                  <c:v>5.4299999999999997E-4</c:v>
                </c:pt>
                <c:pt idx="100540" formatCode="0.00E+00">
                  <c:v>5.4299999999999997E-4</c:v>
                </c:pt>
                <c:pt idx="100541" formatCode="0.00E+00">
                  <c:v>5.4299999999999997E-4</c:v>
                </c:pt>
                <c:pt idx="100542" formatCode="0.00E+00">
                  <c:v>5.4299999999999997E-4</c:v>
                </c:pt>
                <c:pt idx="100543" formatCode="0.00E+00">
                  <c:v>5.4299999999999997E-4</c:v>
                </c:pt>
                <c:pt idx="100544" formatCode="0.00E+00">
                  <c:v>5.4299999999999997E-4</c:v>
                </c:pt>
                <c:pt idx="100545" formatCode="0.00E+00">
                  <c:v>5.4299999999999997E-4</c:v>
                </c:pt>
                <c:pt idx="100546" formatCode="0.00E+00">
                  <c:v>5.4299999999999997E-4</c:v>
                </c:pt>
                <c:pt idx="100547" formatCode="0.00E+00">
                  <c:v>5.4299999999999997E-4</c:v>
                </c:pt>
                <c:pt idx="100548" formatCode="0.00E+00">
                  <c:v>5.4299999999999997E-4</c:v>
                </c:pt>
                <c:pt idx="100549" formatCode="0.00E+00">
                  <c:v>5.4299999999999997E-4</c:v>
                </c:pt>
                <c:pt idx="100550" formatCode="0.00E+00">
                  <c:v>5.4299999999999997E-4</c:v>
                </c:pt>
                <c:pt idx="100551" formatCode="0.00E+00">
                  <c:v>5.4299999999999997E-4</c:v>
                </c:pt>
                <c:pt idx="100552" formatCode="0.00E+00">
                  <c:v>5.4299999999999997E-4</c:v>
                </c:pt>
                <c:pt idx="100553" formatCode="0.00E+00">
                  <c:v>5.4299999999999997E-4</c:v>
                </c:pt>
                <c:pt idx="100554" formatCode="0.00E+00">
                  <c:v>5.4299999999999997E-4</c:v>
                </c:pt>
                <c:pt idx="100555" formatCode="0.00E+00">
                  <c:v>5.4299999999999997E-4</c:v>
                </c:pt>
                <c:pt idx="100556" formatCode="0.00E+00">
                  <c:v>5.4299999999999997E-4</c:v>
                </c:pt>
                <c:pt idx="100557" formatCode="0.00E+00">
                  <c:v>5.4299999999999997E-4</c:v>
                </c:pt>
                <c:pt idx="100558" formatCode="0.00E+00">
                  <c:v>5.4299999999999997E-4</c:v>
                </c:pt>
                <c:pt idx="100559" formatCode="0.00E+00">
                  <c:v>5.4299999999999997E-4</c:v>
                </c:pt>
                <c:pt idx="100560" formatCode="0.00E+00">
                  <c:v>5.4299999999999997E-4</c:v>
                </c:pt>
                <c:pt idx="100561" formatCode="0.00E+00">
                  <c:v>5.4299999999999997E-4</c:v>
                </c:pt>
                <c:pt idx="100562" formatCode="0.00E+00">
                  <c:v>5.4199999999999995E-4</c:v>
                </c:pt>
                <c:pt idx="100563" formatCode="0.00E+00">
                  <c:v>5.4199999999999995E-4</c:v>
                </c:pt>
                <c:pt idx="100564" formatCode="0.00E+00">
                  <c:v>5.4199999999999995E-4</c:v>
                </c:pt>
                <c:pt idx="100565" formatCode="0.00E+00">
                  <c:v>5.4199999999999995E-4</c:v>
                </c:pt>
                <c:pt idx="100566" formatCode="0.00E+00">
                  <c:v>5.4299999999999997E-4</c:v>
                </c:pt>
                <c:pt idx="100567" formatCode="0.00E+00">
                  <c:v>5.4199999999999995E-4</c:v>
                </c:pt>
                <c:pt idx="100568" formatCode="0.00E+00">
                  <c:v>5.4199999999999995E-4</c:v>
                </c:pt>
                <c:pt idx="100569" formatCode="0.00E+00">
                  <c:v>5.4199999999999995E-4</c:v>
                </c:pt>
                <c:pt idx="100570" formatCode="0.00E+00">
                  <c:v>5.4199999999999995E-4</c:v>
                </c:pt>
                <c:pt idx="100571" formatCode="0.00E+00">
                  <c:v>5.4199999999999995E-4</c:v>
                </c:pt>
                <c:pt idx="100572" formatCode="0.00E+00">
                  <c:v>5.4199999999999995E-4</c:v>
                </c:pt>
                <c:pt idx="100573" formatCode="0.00E+00">
                  <c:v>5.4199999999999995E-4</c:v>
                </c:pt>
                <c:pt idx="100574" formatCode="0.00E+00">
                  <c:v>5.4199999999999995E-4</c:v>
                </c:pt>
                <c:pt idx="100575" formatCode="0.00E+00">
                  <c:v>5.4199999999999995E-4</c:v>
                </c:pt>
                <c:pt idx="100576" formatCode="0.00E+00">
                  <c:v>5.4199999999999995E-4</c:v>
                </c:pt>
                <c:pt idx="100577" formatCode="0.00E+00">
                  <c:v>5.4199999999999995E-4</c:v>
                </c:pt>
                <c:pt idx="100578" formatCode="0.00E+00">
                  <c:v>5.4199999999999995E-4</c:v>
                </c:pt>
                <c:pt idx="100579" formatCode="0.00E+00">
                  <c:v>5.4199999999999995E-4</c:v>
                </c:pt>
                <c:pt idx="100580" formatCode="0.00E+00">
                  <c:v>5.4199999999999995E-4</c:v>
                </c:pt>
                <c:pt idx="100581" formatCode="0.00E+00">
                  <c:v>5.4199999999999995E-4</c:v>
                </c:pt>
                <c:pt idx="100582" formatCode="0.00E+00">
                  <c:v>5.4199999999999995E-4</c:v>
                </c:pt>
                <c:pt idx="100583" formatCode="0.00E+00">
                  <c:v>5.4199999999999995E-4</c:v>
                </c:pt>
                <c:pt idx="100584" formatCode="0.00E+00">
                  <c:v>5.4199999999999995E-4</c:v>
                </c:pt>
                <c:pt idx="100585" formatCode="0.00E+00">
                  <c:v>5.4199999999999995E-4</c:v>
                </c:pt>
                <c:pt idx="100586" formatCode="0.00E+00">
                  <c:v>5.4199999999999995E-4</c:v>
                </c:pt>
                <c:pt idx="100587" formatCode="0.00E+00">
                  <c:v>5.4199999999999995E-4</c:v>
                </c:pt>
                <c:pt idx="100588" formatCode="0.00E+00">
                  <c:v>5.4199999999999995E-4</c:v>
                </c:pt>
                <c:pt idx="100589" formatCode="0.00E+00">
                  <c:v>5.4199999999999995E-4</c:v>
                </c:pt>
                <c:pt idx="100590" formatCode="0.00E+00">
                  <c:v>5.4199999999999995E-4</c:v>
                </c:pt>
                <c:pt idx="100591" formatCode="0.00E+00">
                  <c:v>5.4199999999999995E-4</c:v>
                </c:pt>
                <c:pt idx="100592" formatCode="0.00E+00">
                  <c:v>5.4199999999999995E-4</c:v>
                </c:pt>
                <c:pt idx="100593" formatCode="0.00E+00">
                  <c:v>5.4199999999999995E-4</c:v>
                </c:pt>
                <c:pt idx="100594" formatCode="0.00E+00">
                  <c:v>5.4199999999999995E-4</c:v>
                </c:pt>
                <c:pt idx="100595" formatCode="0.00E+00">
                  <c:v>5.4199999999999995E-4</c:v>
                </c:pt>
                <c:pt idx="100596" formatCode="0.00E+00">
                  <c:v>5.4199999999999995E-4</c:v>
                </c:pt>
                <c:pt idx="100597" formatCode="0.00E+00">
                  <c:v>5.4199999999999995E-4</c:v>
                </c:pt>
                <c:pt idx="100598" formatCode="0.00E+00">
                  <c:v>5.4199999999999995E-4</c:v>
                </c:pt>
                <c:pt idx="100599" formatCode="0.00E+00">
                  <c:v>5.4199999999999995E-4</c:v>
                </c:pt>
                <c:pt idx="100600" formatCode="0.00E+00">
                  <c:v>5.4199999999999995E-4</c:v>
                </c:pt>
                <c:pt idx="100601" formatCode="0.00E+00">
                  <c:v>5.4199999999999995E-4</c:v>
                </c:pt>
                <c:pt idx="100602" formatCode="0.00E+00">
                  <c:v>5.4199999999999995E-4</c:v>
                </c:pt>
                <c:pt idx="100603" formatCode="0.00E+00">
                  <c:v>5.4199999999999995E-4</c:v>
                </c:pt>
                <c:pt idx="100604" formatCode="0.00E+00">
                  <c:v>5.4199999999999995E-4</c:v>
                </c:pt>
                <c:pt idx="100605" formatCode="0.00E+00">
                  <c:v>5.4199999999999995E-4</c:v>
                </c:pt>
                <c:pt idx="100606" formatCode="0.00E+00">
                  <c:v>5.4199999999999995E-4</c:v>
                </c:pt>
                <c:pt idx="100607" formatCode="0.00E+00">
                  <c:v>5.4199999999999995E-4</c:v>
                </c:pt>
                <c:pt idx="100608" formatCode="0.00E+00">
                  <c:v>5.4199999999999995E-4</c:v>
                </c:pt>
                <c:pt idx="100609" formatCode="0.00E+00">
                  <c:v>5.4199999999999995E-4</c:v>
                </c:pt>
                <c:pt idx="100610" formatCode="0.00E+00">
                  <c:v>5.4199999999999995E-4</c:v>
                </c:pt>
                <c:pt idx="100611" formatCode="0.00E+00">
                  <c:v>5.4199999999999995E-4</c:v>
                </c:pt>
                <c:pt idx="100612" formatCode="0.00E+00">
                  <c:v>5.4199999999999995E-4</c:v>
                </c:pt>
                <c:pt idx="100613" formatCode="0.00E+00">
                  <c:v>5.4199999999999995E-4</c:v>
                </c:pt>
                <c:pt idx="100614" formatCode="0.00E+00">
                  <c:v>5.4199999999999995E-4</c:v>
                </c:pt>
                <c:pt idx="100615" formatCode="0.00E+00">
                  <c:v>5.4199999999999995E-4</c:v>
                </c:pt>
                <c:pt idx="100616" formatCode="0.00E+00">
                  <c:v>5.4199999999999995E-4</c:v>
                </c:pt>
                <c:pt idx="100617" formatCode="0.00E+00">
                  <c:v>5.4199999999999995E-4</c:v>
                </c:pt>
                <c:pt idx="100618" formatCode="0.00E+00">
                  <c:v>5.4199999999999995E-4</c:v>
                </c:pt>
                <c:pt idx="100619" formatCode="0.00E+00">
                  <c:v>5.4199999999999995E-4</c:v>
                </c:pt>
                <c:pt idx="100620" formatCode="0.00E+00">
                  <c:v>5.4199999999999995E-4</c:v>
                </c:pt>
                <c:pt idx="100621" formatCode="0.00E+00">
                  <c:v>5.4199999999999995E-4</c:v>
                </c:pt>
                <c:pt idx="100622" formatCode="0.00E+00">
                  <c:v>5.4199999999999995E-4</c:v>
                </c:pt>
                <c:pt idx="100623" formatCode="0.00E+00">
                  <c:v>5.4199999999999995E-4</c:v>
                </c:pt>
                <c:pt idx="100624" formatCode="0.00E+00">
                  <c:v>5.4199999999999995E-4</c:v>
                </c:pt>
                <c:pt idx="100625" formatCode="0.00E+00">
                  <c:v>5.4199999999999995E-4</c:v>
                </c:pt>
                <c:pt idx="100626" formatCode="0.00E+00">
                  <c:v>5.4100000000000003E-4</c:v>
                </c:pt>
                <c:pt idx="100627" formatCode="0.00E+00">
                  <c:v>5.4100000000000003E-4</c:v>
                </c:pt>
                <c:pt idx="100628" formatCode="0.00E+00">
                  <c:v>5.4100000000000003E-4</c:v>
                </c:pt>
                <c:pt idx="100629" formatCode="0.00E+00">
                  <c:v>5.4100000000000003E-4</c:v>
                </c:pt>
                <c:pt idx="100630" formatCode="0.00E+00">
                  <c:v>5.4100000000000003E-4</c:v>
                </c:pt>
                <c:pt idx="100631" formatCode="0.00E+00">
                  <c:v>5.4199999999999995E-4</c:v>
                </c:pt>
                <c:pt idx="100632" formatCode="0.00E+00">
                  <c:v>5.4100000000000003E-4</c:v>
                </c:pt>
                <c:pt idx="100633" formatCode="0.00E+00">
                  <c:v>5.4100000000000003E-4</c:v>
                </c:pt>
                <c:pt idx="100634" formatCode="0.00E+00">
                  <c:v>5.4100000000000003E-4</c:v>
                </c:pt>
                <c:pt idx="100635" formatCode="0.00E+00">
                  <c:v>5.4100000000000003E-4</c:v>
                </c:pt>
                <c:pt idx="100636" formatCode="0.00E+00">
                  <c:v>5.4100000000000003E-4</c:v>
                </c:pt>
                <c:pt idx="100637" formatCode="0.00E+00">
                  <c:v>5.4100000000000003E-4</c:v>
                </c:pt>
                <c:pt idx="100638" formatCode="0.00E+00">
                  <c:v>5.4100000000000003E-4</c:v>
                </c:pt>
                <c:pt idx="100639" formatCode="0.00E+00">
                  <c:v>5.4100000000000003E-4</c:v>
                </c:pt>
                <c:pt idx="100640" formatCode="0.00E+00">
                  <c:v>5.4100000000000003E-4</c:v>
                </c:pt>
                <c:pt idx="100641" formatCode="0.00E+00">
                  <c:v>5.4100000000000003E-4</c:v>
                </c:pt>
                <c:pt idx="100642" formatCode="0.00E+00">
                  <c:v>5.4100000000000003E-4</c:v>
                </c:pt>
                <c:pt idx="100643" formatCode="0.00E+00">
                  <c:v>5.4100000000000003E-4</c:v>
                </c:pt>
                <c:pt idx="100644" formatCode="0.00E+00">
                  <c:v>5.4100000000000003E-4</c:v>
                </c:pt>
                <c:pt idx="100645" formatCode="0.00E+00">
                  <c:v>5.4100000000000003E-4</c:v>
                </c:pt>
                <c:pt idx="100646" formatCode="0.00E+00">
                  <c:v>5.4100000000000003E-4</c:v>
                </c:pt>
                <c:pt idx="100647" formatCode="0.00E+00">
                  <c:v>5.4100000000000003E-4</c:v>
                </c:pt>
                <c:pt idx="100648" formatCode="0.00E+00">
                  <c:v>5.4100000000000003E-4</c:v>
                </c:pt>
                <c:pt idx="100649" formatCode="0.00E+00">
                  <c:v>5.4100000000000003E-4</c:v>
                </c:pt>
                <c:pt idx="100650" formatCode="0.00E+00">
                  <c:v>5.4100000000000003E-4</c:v>
                </c:pt>
                <c:pt idx="100651" formatCode="0.00E+00">
                  <c:v>5.4100000000000003E-4</c:v>
                </c:pt>
                <c:pt idx="100652" formatCode="0.00E+00">
                  <c:v>5.4100000000000003E-4</c:v>
                </c:pt>
                <c:pt idx="100653" formatCode="0.00E+00">
                  <c:v>5.4100000000000003E-4</c:v>
                </c:pt>
                <c:pt idx="100654" formatCode="0.00E+00">
                  <c:v>5.4100000000000003E-4</c:v>
                </c:pt>
                <c:pt idx="100655" formatCode="0.00E+00">
                  <c:v>5.4100000000000003E-4</c:v>
                </c:pt>
                <c:pt idx="100656" formatCode="0.00E+00">
                  <c:v>5.4100000000000003E-4</c:v>
                </c:pt>
                <c:pt idx="100657" formatCode="0.00E+00">
                  <c:v>5.4100000000000003E-4</c:v>
                </c:pt>
                <c:pt idx="100658" formatCode="0.00E+00">
                  <c:v>5.4100000000000003E-4</c:v>
                </c:pt>
                <c:pt idx="100659" formatCode="0.00E+00">
                  <c:v>5.4100000000000003E-4</c:v>
                </c:pt>
                <c:pt idx="100660" formatCode="0.00E+00">
                  <c:v>5.4100000000000003E-4</c:v>
                </c:pt>
                <c:pt idx="100661" formatCode="0.00E+00">
                  <c:v>5.4100000000000003E-4</c:v>
                </c:pt>
                <c:pt idx="100662" formatCode="0.00E+00">
                  <c:v>5.4100000000000003E-4</c:v>
                </c:pt>
                <c:pt idx="100663" formatCode="0.00E+00">
                  <c:v>5.4100000000000003E-4</c:v>
                </c:pt>
                <c:pt idx="100664" formatCode="0.00E+00">
                  <c:v>5.4100000000000003E-4</c:v>
                </c:pt>
                <c:pt idx="100665" formatCode="0.00E+00">
                  <c:v>5.4100000000000003E-4</c:v>
                </c:pt>
                <c:pt idx="100666" formatCode="0.00E+00">
                  <c:v>5.4100000000000003E-4</c:v>
                </c:pt>
                <c:pt idx="100667" formatCode="0.00E+00">
                  <c:v>5.4100000000000003E-4</c:v>
                </c:pt>
                <c:pt idx="100668" formatCode="0.00E+00">
                  <c:v>5.4100000000000003E-4</c:v>
                </c:pt>
                <c:pt idx="100669" formatCode="0.00E+00">
                  <c:v>5.4100000000000003E-4</c:v>
                </c:pt>
                <c:pt idx="100670" formatCode="0.00E+00">
                  <c:v>5.4100000000000003E-4</c:v>
                </c:pt>
                <c:pt idx="100671" formatCode="0.00E+00">
                  <c:v>5.4100000000000003E-4</c:v>
                </c:pt>
                <c:pt idx="100672" formatCode="0.00E+00">
                  <c:v>5.4100000000000003E-4</c:v>
                </c:pt>
                <c:pt idx="100673" formatCode="0.00E+00">
                  <c:v>5.4100000000000003E-4</c:v>
                </c:pt>
                <c:pt idx="100674" formatCode="0.00E+00">
                  <c:v>5.4100000000000003E-4</c:v>
                </c:pt>
                <c:pt idx="100675" formatCode="0.00E+00">
                  <c:v>5.4100000000000003E-4</c:v>
                </c:pt>
                <c:pt idx="100676" formatCode="0.00E+00">
                  <c:v>5.4100000000000003E-4</c:v>
                </c:pt>
                <c:pt idx="100677" formatCode="0.00E+00">
                  <c:v>5.4100000000000003E-4</c:v>
                </c:pt>
                <c:pt idx="100678" formatCode="0.00E+00">
                  <c:v>5.4100000000000003E-4</c:v>
                </c:pt>
                <c:pt idx="100679" formatCode="0.00E+00">
                  <c:v>5.4100000000000003E-4</c:v>
                </c:pt>
                <c:pt idx="100680" formatCode="0.00E+00">
                  <c:v>5.4100000000000003E-4</c:v>
                </c:pt>
                <c:pt idx="100681" formatCode="0.00E+00">
                  <c:v>5.4100000000000003E-4</c:v>
                </c:pt>
                <c:pt idx="100682" formatCode="0.00E+00">
                  <c:v>5.4100000000000003E-4</c:v>
                </c:pt>
                <c:pt idx="100683" formatCode="0.00E+00">
                  <c:v>5.4100000000000003E-4</c:v>
                </c:pt>
                <c:pt idx="100684" formatCode="0.00E+00">
                  <c:v>5.4100000000000003E-4</c:v>
                </c:pt>
                <c:pt idx="100685" formatCode="0.00E+00">
                  <c:v>5.4100000000000003E-4</c:v>
                </c:pt>
                <c:pt idx="100686" formatCode="0.00E+00">
                  <c:v>5.4000000000000001E-4</c:v>
                </c:pt>
                <c:pt idx="100687" formatCode="0.00E+00">
                  <c:v>5.4100000000000003E-4</c:v>
                </c:pt>
                <c:pt idx="100688" formatCode="0.00E+00">
                  <c:v>5.4000000000000001E-4</c:v>
                </c:pt>
                <c:pt idx="100689" formatCode="0.00E+00">
                  <c:v>5.4100000000000003E-4</c:v>
                </c:pt>
                <c:pt idx="100690" formatCode="0.00E+00">
                  <c:v>5.4000000000000001E-4</c:v>
                </c:pt>
                <c:pt idx="100691" formatCode="0.00E+00">
                  <c:v>5.4000000000000001E-4</c:v>
                </c:pt>
                <c:pt idx="100692" formatCode="0.00E+00">
                  <c:v>5.4000000000000001E-4</c:v>
                </c:pt>
                <c:pt idx="100693" formatCode="0.00E+00">
                  <c:v>5.4100000000000003E-4</c:v>
                </c:pt>
                <c:pt idx="100694" formatCode="0.00E+00">
                  <c:v>5.4000000000000001E-4</c:v>
                </c:pt>
                <c:pt idx="100695" formatCode="0.00E+00">
                  <c:v>5.4000000000000001E-4</c:v>
                </c:pt>
                <c:pt idx="100696" formatCode="0.00E+00">
                  <c:v>5.4000000000000001E-4</c:v>
                </c:pt>
                <c:pt idx="100697" formatCode="0.00E+00">
                  <c:v>5.4000000000000001E-4</c:v>
                </c:pt>
                <c:pt idx="100698" formatCode="0.00E+00">
                  <c:v>5.4000000000000001E-4</c:v>
                </c:pt>
                <c:pt idx="100699" formatCode="0.00E+00">
                  <c:v>5.4000000000000001E-4</c:v>
                </c:pt>
                <c:pt idx="100700" formatCode="0.00E+00">
                  <c:v>5.4000000000000001E-4</c:v>
                </c:pt>
                <c:pt idx="100701" formatCode="0.00E+00">
                  <c:v>5.4000000000000001E-4</c:v>
                </c:pt>
                <c:pt idx="100702" formatCode="0.00E+00">
                  <c:v>5.4000000000000001E-4</c:v>
                </c:pt>
                <c:pt idx="100703" formatCode="0.00E+00">
                  <c:v>5.4000000000000001E-4</c:v>
                </c:pt>
                <c:pt idx="100704" formatCode="0.00E+00">
                  <c:v>5.4000000000000001E-4</c:v>
                </c:pt>
                <c:pt idx="100705" formatCode="0.00E+00">
                  <c:v>5.4000000000000001E-4</c:v>
                </c:pt>
                <c:pt idx="100706" formatCode="0.00E+00">
                  <c:v>5.4000000000000001E-4</c:v>
                </c:pt>
                <c:pt idx="100707" formatCode="0.00E+00">
                  <c:v>5.4000000000000001E-4</c:v>
                </c:pt>
                <c:pt idx="100708" formatCode="0.00E+00">
                  <c:v>5.4000000000000001E-4</c:v>
                </c:pt>
                <c:pt idx="100709" formatCode="0.00E+00">
                  <c:v>5.4000000000000001E-4</c:v>
                </c:pt>
                <c:pt idx="100710" formatCode="0.00E+00">
                  <c:v>5.4000000000000001E-4</c:v>
                </c:pt>
                <c:pt idx="100711" formatCode="0.00E+00">
                  <c:v>5.4000000000000001E-4</c:v>
                </c:pt>
                <c:pt idx="100712" formatCode="0.00E+00">
                  <c:v>5.4000000000000001E-4</c:v>
                </c:pt>
                <c:pt idx="100713" formatCode="0.00E+00">
                  <c:v>5.4000000000000001E-4</c:v>
                </c:pt>
                <c:pt idx="100714" formatCode="0.00E+00">
                  <c:v>5.4000000000000001E-4</c:v>
                </c:pt>
                <c:pt idx="100715" formatCode="0.00E+00">
                  <c:v>5.4000000000000001E-4</c:v>
                </c:pt>
                <c:pt idx="100716" formatCode="0.00E+00">
                  <c:v>5.4000000000000001E-4</c:v>
                </c:pt>
                <c:pt idx="100717" formatCode="0.00E+00">
                  <c:v>5.4000000000000001E-4</c:v>
                </c:pt>
                <c:pt idx="100718" formatCode="0.00E+00">
                  <c:v>5.4000000000000001E-4</c:v>
                </c:pt>
                <c:pt idx="100719" formatCode="0.00E+00">
                  <c:v>5.4000000000000001E-4</c:v>
                </c:pt>
                <c:pt idx="100720" formatCode="0.00E+00">
                  <c:v>5.4000000000000001E-4</c:v>
                </c:pt>
                <c:pt idx="100721" formatCode="0.00E+00">
                  <c:v>5.4000000000000001E-4</c:v>
                </c:pt>
                <c:pt idx="100722" formatCode="0.00E+00">
                  <c:v>5.4000000000000001E-4</c:v>
                </c:pt>
                <c:pt idx="100723" formatCode="0.00E+00">
                  <c:v>5.4000000000000001E-4</c:v>
                </c:pt>
                <c:pt idx="100724" formatCode="0.00E+00">
                  <c:v>5.4000000000000001E-4</c:v>
                </c:pt>
                <c:pt idx="100725" formatCode="0.00E+00">
                  <c:v>5.4000000000000001E-4</c:v>
                </c:pt>
                <c:pt idx="100726" formatCode="0.00E+00">
                  <c:v>5.4000000000000001E-4</c:v>
                </c:pt>
                <c:pt idx="100727" formatCode="0.00E+00">
                  <c:v>5.4000000000000001E-4</c:v>
                </c:pt>
                <c:pt idx="100728" formatCode="0.00E+00">
                  <c:v>5.4000000000000001E-4</c:v>
                </c:pt>
                <c:pt idx="100729" formatCode="0.00E+00">
                  <c:v>5.4000000000000001E-4</c:v>
                </c:pt>
                <c:pt idx="100730" formatCode="0.00E+00">
                  <c:v>5.4000000000000001E-4</c:v>
                </c:pt>
                <c:pt idx="100731" formatCode="0.00E+00">
                  <c:v>5.4000000000000001E-4</c:v>
                </c:pt>
                <c:pt idx="100732" formatCode="0.00E+00">
                  <c:v>5.4000000000000001E-4</c:v>
                </c:pt>
                <c:pt idx="100733" formatCode="0.00E+00">
                  <c:v>5.4000000000000001E-4</c:v>
                </c:pt>
                <c:pt idx="100734" formatCode="0.00E+00">
                  <c:v>5.4000000000000001E-4</c:v>
                </c:pt>
                <c:pt idx="100735" formatCode="0.00E+00">
                  <c:v>5.4000000000000001E-4</c:v>
                </c:pt>
                <c:pt idx="100736" formatCode="0.00E+00">
                  <c:v>5.4000000000000001E-4</c:v>
                </c:pt>
                <c:pt idx="100737" formatCode="0.00E+00">
                  <c:v>5.4000000000000001E-4</c:v>
                </c:pt>
                <c:pt idx="100738" formatCode="0.00E+00">
                  <c:v>5.4000000000000001E-4</c:v>
                </c:pt>
                <c:pt idx="100739" formatCode="0.00E+00">
                  <c:v>5.4000000000000001E-4</c:v>
                </c:pt>
                <c:pt idx="100740" formatCode="0.00E+00">
                  <c:v>5.4000000000000001E-4</c:v>
                </c:pt>
                <c:pt idx="100741" formatCode="0.00E+00">
                  <c:v>5.4000000000000001E-4</c:v>
                </c:pt>
                <c:pt idx="100742" formatCode="0.00E+00">
                  <c:v>5.4000000000000001E-4</c:v>
                </c:pt>
                <c:pt idx="100743" formatCode="0.00E+00">
                  <c:v>5.4000000000000001E-4</c:v>
                </c:pt>
                <c:pt idx="100744" formatCode="0.00E+00">
                  <c:v>5.3899999999999998E-4</c:v>
                </c:pt>
                <c:pt idx="100745" formatCode="0.00E+00">
                  <c:v>5.4000000000000001E-4</c:v>
                </c:pt>
                <c:pt idx="100746" formatCode="0.00E+00">
                  <c:v>5.4000000000000001E-4</c:v>
                </c:pt>
                <c:pt idx="100747" formatCode="0.00E+00">
                  <c:v>5.4000000000000001E-4</c:v>
                </c:pt>
                <c:pt idx="100748" formatCode="0.00E+00">
                  <c:v>5.4000000000000001E-4</c:v>
                </c:pt>
                <c:pt idx="100749" formatCode="0.00E+00">
                  <c:v>5.4000000000000001E-4</c:v>
                </c:pt>
                <c:pt idx="100750" formatCode="0.00E+00">
                  <c:v>5.3899999999999998E-4</c:v>
                </c:pt>
                <c:pt idx="100751" formatCode="0.00E+00">
                  <c:v>5.4000000000000001E-4</c:v>
                </c:pt>
                <c:pt idx="100752" formatCode="0.00E+00">
                  <c:v>5.4000000000000001E-4</c:v>
                </c:pt>
                <c:pt idx="100753" formatCode="0.00E+00">
                  <c:v>5.3899999999999998E-4</c:v>
                </c:pt>
                <c:pt idx="100754" formatCode="0.00E+00">
                  <c:v>5.4000000000000001E-4</c:v>
                </c:pt>
                <c:pt idx="100755" formatCode="0.00E+00">
                  <c:v>5.4000000000000001E-4</c:v>
                </c:pt>
                <c:pt idx="100756" formatCode="0.00E+00">
                  <c:v>5.3899999999999998E-4</c:v>
                </c:pt>
                <c:pt idx="100757" formatCode="0.00E+00">
                  <c:v>5.4000000000000001E-4</c:v>
                </c:pt>
                <c:pt idx="100758" formatCode="0.00E+00">
                  <c:v>5.3899999999999998E-4</c:v>
                </c:pt>
                <c:pt idx="100759" formatCode="0.00E+00">
                  <c:v>5.3899999999999998E-4</c:v>
                </c:pt>
                <c:pt idx="100760" formatCode="0.00E+00">
                  <c:v>5.3899999999999998E-4</c:v>
                </c:pt>
                <c:pt idx="100761" formatCode="0.00E+00">
                  <c:v>5.3899999999999998E-4</c:v>
                </c:pt>
                <c:pt idx="100762" formatCode="0.00E+00">
                  <c:v>5.3899999999999998E-4</c:v>
                </c:pt>
                <c:pt idx="100763" formatCode="0.00E+00">
                  <c:v>5.3899999999999998E-4</c:v>
                </c:pt>
                <c:pt idx="100764" formatCode="0.00E+00">
                  <c:v>5.3899999999999998E-4</c:v>
                </c:pt>
                <c:pt idx="100765" formatCode="0.00E+00">
                  <c:v>5.3899999999999998E-4</c:v>
                </c:pt>
                <c:pt idx="100766" formatCode="0.00E+00">
                  <c:v>5.3899999999999998E-4</c:v>
                </c:pt>
                <c:pt idx="100767" formatCode="0.00E+00">
                  <c:v>5.3899999999999998E-4</c:v>
                </c:pt>
                <c:pt idx="100768" formatCode="0.00E+00">
                  <c:v>5.3899999999999998E-4</c:v>
                </c:pt>
                <c:pt idx="100769" formatCode="0.00E+00">
                  <c:v>5.3899999999999998E-4</c:v>
                </c:pt>
                <c:pt idx="100770" formatCode="0.00E+00">
                  <c:v>5.3899999999999998E-4</c:v>
                </c:pt>
                <c:pt idx="100771" formatCode="0.00E+00">
                  <c:v>5.3899999999999998E-4</c:v>
                </c:pt>
                <c:pt idx="100772" formatCode="0.00E+00">
                  <c:v>5.3899999999999998E-4</c:v>
                </c:pt>
                <c:pt idx="100773" formatCode="0.00E+00">
                  <c:v>5.3899999999999998E-4</c:v>
                </c:pt>
                <c:pt idx="100774" formatCode="0.00E+00">
                  <c:v>5.3899999999999998E-4</c:v>
                </c:pt>
                <c:pt idx="100775" formatCode="0.00E+00">
                  <c:v>5.3899999999999998E-4</c:v>
                </c:pt>
                <c:pt idx="100776" formatCode="0.00E+00">
                  <c:v>5.3899999999999998E-4</c:v>
                </c:pt>
                <c:pt idx="100777" formatCode="0.00E+00">
                  <c:v>5.3899999999999998E-4</c:v>
                </c:pt>
                <c:pt idx="100778" formatCode="0.00E+00">
                  <c:v>5.3899999999999998E-4</c:v>
                </c:pt>
                <c:pt idx="100779" formatCode="0.00E+00">
                  <c:v>5.3899999999999998E-4</c:v>
                </c:pt>
                <c:pt idx="100780" formatCode="0.00E+00">
                  <c:v>5.3899999999999998E-4</c:v>
                </c:pt>
                <c:pt idx="100781" formatCode="0.00E+00">
                  <c:v>5.3899999999999998E-4</c:v>
                </c:pt>
                <c:pt idx="100782" formatCode="0.00E+00">
                  <c:v>5.3899999999999998E-4</c:v>
                </c:pt>
                <c:pt idx="100783" formatCode="0.00E+00">
                  <c:v>5.3899999999999998E-4</c:v>
                </c:pt>
                <c:pt idx="100784" formatCode="0.00E+00">
                  <c:v>5.3899999999999998E-4</c:v>
                </c:pt>
                <c:pt idx="100785" formatCode="0.00E+00">
                  <c:v>5.3899999999999998E-4</c:v>
                </c:pt>
                <c:pt idx="100786" formatCode="0.00E+00">
                  <c:v>5.3899999999999998E-4</c:v>
                </c:pt>
                <c:pt idx="100787" formatCode="0.00E+00">
                  <c:v>5.3899999999999998E-4</c:v>
                </c:pt>
                <c:pt idx="100788" formatCode="0.00E+00">
                  <c:v>5.3899999999999998E-4</c:v>
                </c:pt>
                <c:pt idx="100789" formatCode="0.00E+00">
                  <c:v>5.3899999999999998E-4</c:v>
                </c:pt>
                <c:pt idx="100790" formatCode="0.00E+00">
                  <c:v>5.3899999999999998E-4</c:v>
                </c:pt>
                <c:pt idx="100791" formatCode="0.00E+00">
                  <c:v>5.3899999999999998E-4</c:v>
                </c:pt>
                <c:pt idx="100792" formatCode="0.00E+00">
                  <c:v>5.3899999999999998E-4</c:v>
                </c:pt>
                <c:pt idx="100793" formatCode="0.00E+00">
                  <c:v>5.3899999999999998E-4</c:v>
                </c:pt>
                <c:pt idx="100794" formatCode="0.00E+00">
                  <c:v>5.3899999999999998E-4</c:v>
                </c:pt>
                <c:pt idx="100795" formatCode="0.00E+00">
                  <c:v>5.3899999999999998E-4</c:v>
                </c:pt>
                <c:pt idx="100796" formatCode="0.00E+00">
                  <c:v>5.3899999999999998E-4</c:v>
                </c:pt>
                <c:pt idx="100797" formatCode="0.00E+00">
                  <c:v>5.3899999999999998E-4</c:v>
                </c:pt>
                <c:pt idx="100798" formatCode="0.00E+00">
                  <c:v>5.3899999999999998E-4</c:v>
                </c:pt>
                <c:pt idx="100799" formatCode="0.00E+00">
                  <c:v>5.3899999999999998E-4</c:v>
                </c:pt>
                <c:pt idx="100800" formatCode="0.00E+00">
                  <c:v>5.3899999999999998E-4</c:v>
                </c:pt>
                <c:pt idx="100801" formatCode="0.00E+00">
                  <c:v>5.3899999999999998E-4</c:v>
                </c:pt>
                <c:pt idx="100802" formatCode="0.00E+00">
                  <c:v>5.3899999999999998E-4</c:v>
                </c:pt>
                <c:pt idx="100803" formatCode="0.00E+00">
                  <c:v>5.3899999999999998E-4</c:v>
                </c:pt>
                <c:pt idx="100804" formatCode="0.00E+00">
                  <c:v>5.3899999999999998E-4</c:v>
                </c:pt>
                <c:pt idx="100805" formatCode="0.00E+00">
                  <c:v>5.3899999999999998E-4</c:v>
                </c:pt>
                <c:pt idx="100806" formatCode="0.00E+00">
                  <c:v>5.3899999999999998E-4</c:v>
                </c:pt>
                <c:pt idx="100807" formatCode="0.00E+00">
                  <c:v>5.3899999999999998E-4</c:v>
                </c:pt>
                <c:pt idx="100808" formatCode="0.00E+00">
                  <c:v>5.3899999999999998E-4</c:v>
                </c:pt>
                <c:pt idx="100809" formatCode="0.00E+00">
                  <c:v>5.3899999999999998E-4</c:v>
                </c:pt>
                <c:pt idx="100810" formatCode="0.00E+00">
                  <c:v>5.3899999999999998E-4</c:v>
                </c:pt>
                <c:pt idx="100811" formatCode="0.00E+00">
                  <c:v>5.3899999999999998E-4</c:v>
                </c:pt>
                <c:pt idx="100812" formatCode="0.00E+00">
                  <c:v>5.3899999999999998E-4</c:v>
                </c:pt>
                <c:pt idx="100813" formatCode="0.00E+00">
                  <c:v>5.3899999999999998E-4</c:v>
                </c:pt>
                <c:pt idx="100814" formatCode="0.00E+00">
                  <c:v>5.3799999999999996E-4</c:v>
                </c:pt>
                <c:pt idx="100815" formatCode="0.00E+00">
                  <c:v>5.3899999999999998E-4</c:v>
                </c:pt>
                <c:pt idx="100816" formatCode="0.00E+00">
                  <c:v>5.3799999999999996E-4</c:v>
                </c:pt>
                <c:pt idx="100817" formatCode="0.00E+00">
                  <c:v>5.3899999999999998E-4</c:v>
                </c:pt>
                <c:pt idx="100818" formatCode="0.00E+00">
                  <c:v>5.3799999999999996E-4</c:v>
                </c:pt>
                <c:pt idx="100819" formatCode="0.00E+00">
                  <c:v>5.3799999999999996E-4</c:v>
                </c:pt>
                <c:pt idx="100820" formatCode="0.00E+00">
                  <c:v>5.3899999999999998E-4</c:v>
                </c:pt>
                <c:pt idx="100821" formatCode="0.00E+00">
                  <c:v>5.3799999999999996E-4</c:v>
                </c:pt>
                <c:pt idx="100822" formatCode="0.00E+00">
                  <c:v>5.3799999999999996E-4</c:v>
                </c:pt>
                <c:pt idx="100823" formatCode="0.00E+00">
                  <c:v>5.3799999999999996E-4</c:v>
                </c:pt>
                <c:pt idx="100824" formatCode="0.00E+00">
                  <c:v>5.3799999999999996E-4</c:v>
                </c:pt>
                <c:pt idx="100825" formatCode="0.00E+00">
                  <c:v>5.3799999999999996E-4</c:v>
                </c:pt>
                <c:pt idx="100826" formatCode="0.00E+00">
                  <c:v>5.3899999999999998E-4</c:v>
                </c:pt>
                <c:pt idx="100827" formatCode="0.00E+00">
                  <c:v>5.3899999999999998E-4</c:v>
                </c:pt>
                <c:pt idx="100828" formatCode="0.00E+00">
                  <c:v>5.3799999999999996E-4</c:v>
                </c:pt>
                <c:pt idx="100829" formatCode="0.00E+00">
                  <c:v>5.3799999999999996E-4</c:v>
                </c:pt>
                <c:pt idx="100830" formatCode="0.00E+00">
                  <c:v>5.3799999999999996E-4</c:v>
                </c:pt>
                <c:pt idx="100831" formatCode="0.00E+00">
                  <c:v>5.3799999999999996E-4</c:v>
                </c:pt>
                <c:pt idx="100832" formatCode="0.00E+00">
                  <c:v>5.3799999999999996E-4</c:v>
                </c:pt>
                <c:pt idx="100833" formatCode="0.00E+00">
                  <c:v>5.3799999999999996E-4</c:v>
                </c:pt>
                <c:pt idx="100834" formatCode="0.00E+00">
                  <c:v>5.3799999999999996E-4</c:v>
                </c:pt>
                <c:pt idx="100835" formatCode="0.00E+00">
                  <c:v>5.3799999999999996E-4</c:v>
                </c:pt>
                <c:pt idx="100836" formatCode="0.00E+00">
                  <c:v>5.3799999999999996E-4</c:v>
                </c:pt>
                <c:pt idx="100837" formatCode="0.00E+00">
                  <c:v>5.3799999999999996E-4</c:v>
                </c:pt>
                <c:pt idx="100838" formatCode="0.00E+00">
                  <c:v>5.3799999999999996E-4</c:v>
                </c:pt>
                <c:pt idx="100839" formatCode="0.00E+00">
                  <c:v>5.3799999999999996E-4</c:v>
                </c:pt>
                <c:pt idx="100840" formatCode="0.00E+00">
                  <c:v>5.3799999999999996E-4</c:v>
                </c:pt>
                <c:pt idx="100841" formatCode="0.00E+00">
                  <c:v>5.3799999999999996E-4</c:v>
                </c:pt>
                <c:pt idx="100842" formatCode="0.00E+00">
                  <c:v>5.3799999999999996E-4</c:v>
                </c:pt>
                <c:pt idx="100843" formatCode="0.00E+00">
                  <c:v>5.3799999999999996E-4</c:v>
                </c:pt>
                <c:pt idx="100844" formatCode="0.00E+00">
                  <c:v>5.3799999999999996E-4</c:v>
                </c:pt>
                <c:pt idx="100845" formatCode="0.00E+00">
                  <c:v>5.3799999999999996E-4</c:v>
                </c:pt>
                <c:pt idx="100846" formatCode="0.00E+00">
                  <c:v>5.3799999999999996E-4</c:v>
                </c:pt>
                <c:pt idx="100847" formatCode="0.00E+00">
                  <c:v>5.3799999999999996E-4</c:v>
                </c:pt>
                <c:pt idx="100848" formatCode="0.00E+00">
                  <c:v>5.3799999999999996E-4</c:v>
                </c:pt>
                <c:pt idx="100849" formatCode="0.00E+00">
                  <c:v>5.3799999999999996E-4</c:v>
                </c:pt>
                <c:pt idx="100850" formatCode="0.00E+00">
                  <c:v>5.3799999999999996E-4</c:v>
                </c:pt>
                <c:pt idx="100851" formatCode="0.00E+00">
                  <c:v>5.3799999999999996E-4</c:v>
                </c:pt>
                <c:pt idx="100852" formatCode="0.00E+00">
                  <c:v>5.3799999999999996E-4</c:v>
                </c:pt>
                <c:pt idx="100853" formatCode="0.00E+00">
                  <c:v>5.3799999999999996E-4</c:v>
                </c:pt>
                <c:pt idx="100854" formatCode="0.00E+00">
                  <c:v>5.3799999999999996E-4</c:v>
                </c:pt>
                <c:pt idx="100855" formatCode="0.00E+00">
                  <c:v>5.3799999999999996E-4</c:v>
                </c:pt>
                <c:pt idx="100856" formatCode="0.00E+00">
                  <c:v>5.3799999999999996E-4</c:v>
                </c:pt>
                <c:pt idx="100857" formatCode="0.00E+00">
                  <c:v>5.3799999999999996E-4</c:v>
                </c:pt>
                <c:pt idx="100858" formatCode="0.00E+00">
                  <c:v>5.3799999999999996E-4</c:v>
                </c:pt>
                <c:pt idx="100859" formatCode="0.00E+00">
                  <c:v>5.3799999999999996E-4</c:v>
                </c:pt>
                <c:pt idx="100860" formatCode="0.00E+00">
                  <c:v>5.3799999999999996E-4</c:v>
                </c:pt>
                <c:pt idx="100861" formatCode="0.00E+00">
                  <c:v>5.3799999999999996E-4</c:v>
                </c:pt>
                <c:pt idx="100862" formatCode="0.00E+00">
                  <c:v>5.3799999999999996E-4</c:v>
                </c:pt>
                <c:pt idx="100863" formatCode="0.00E+00">
                  <c:v>5.3799999999999996E-4</c:v>
                </c:pt>
                <c:pt idx="100864" formatCode="0.00E+00">
                  <c:v>5.3799999999999996E-4</c:v>
                </c:pt>
                <c:pt idx="100865" formatCode="0.00E+00">
                  <c:v>5.3799999999999996E-4</c:v>
                </c:pt>
                <c:pt idx="100866" formatCode="0.00E+00">
                  <c:v>5.3799999999999996E-4</c:v>
                </c:pt>
                <c:pt idx="100867" formatCode="0.00E+00">
                  <c:v>5.3799999999999996E-4</c:v>
                </c:pt>
                <c:pt idx="100868" formatCode="0.00E+00">
                  <c:v>5.3799999999999996E-4</c:v>
                </c:pt>
                <c:pt idx="100869" formatCode="0.00E+00">
                  <c:v>5.3799999999999996E-4</c:v>
                </c:pt>
                <c:pt idx="100870" formatCode="0.00E+00">
                  <c:v>5.3799999999999996E-4</c:v>
                </c:pt>
                <c:pt idx="100871" formatCode="0.00E+00">
                  <c:v>5.3799999999999996E-4</c:v>
                </c:pt>
                <c:pt idx="100872" formatCode="0.00E+00">
                  <c:v>5.3799999999999996E-4</c:v>
                </c:pt>
                <c:pt idx="100873" formatCode="0.00E+00">
                  <c:v>5.3799999999999996E-4</c:v>
                </c:pt>
                <c:pt idx="100874" formatCode="0.00E+00">
                  <c:v>5.3799999999999996E-4</c:v>
                </c:pt>
                <c:pt idx="100875" formatCode="0.00E+00">
                  <c:v>5.3799999999999996E-4</c:v>
                </c:pt>
                <c:pt idx="100876" formatCode="0.00E+00">
                  <c:v>5.3799999999999996E-4</c:v>
                </c:pt>
                <c:pt idx="100877" formatCode="0.00E+00">
                  <c:v>5.3799999999999996E-4</c:v>
                </c:pt>
                <c:pt idx="100878" formatCode="0.00E+00">
                  <c:v>5.3799999999999996E-4</c:v>
                </c:pt>
                <c:pt idx="100879" formatCode="0.00E+00">
                  <c:v>5.3799999999999996E-4</c:v>
                </c:pt>
                <c:pt idx="100880" formatCode="0.00E+00">
                  <c:v>5.3799999999999996E-4</c:v>
                </c:pt>
                <c:pt idx="100881" formatCode="0.00E+00">
                  <c:v>5.3799999999999996E-4</c:v>
                </c:pt>
                <c:pt idx="100882" formatCode="0.00E+00">
                  <c:v>5.3799999999999996E-4</c:v>
                </c:pt>
                <c:pt idx="100883" formatCode="0.00E+00">
                  <c:v>5.3799999999999996E-4</c:v>
                </c:pt>
                <c:pt idx="100884" formatCode="0.00E+00">
                  <c:v>5.3700000000000004E-4</c:v>
                </c:pt>
                <c:pt idx="100885" formatCode="0.00E+00">
                  <c:v>5.3799999999999996E-4</c:v>
                </c:pt>
                <c:pt idx="100886" formatCode="0.00E+00">
                  <c:v>5.3799999999999996E-4</c:v>
                </c:pt>
                <c:pt idx="100887" formatCode="0.00E+00">
                  <c:v>5.3799999999999996E-4</c:v>
                </c:pt>
                <c:pt idx="100888" formatCode="0.00E+00">
                  <c:v>5.3700000000000004E-4</c:v>
                </c:pt>
                <c:pt idx="100889" formatCode="0.00E+00">
                  <c:v>5.3799999999999996E-4</c:v>
                </c:pt>
                <c:pt idx="100890" formatCode="0.00E+00">
                  <c:v>5.3799999999999996E-4</c:v>
                </c:pt>
                <c:pt idx="100891" formatCode="0.00E+00">
                  <c:v>5.3799999999999996E-4</c:v>
                </c:pt>
                <c:pt idx="100892" formatCode="0.00E+00">
                  <c:v>5.3799999999999996E-4</c:v>
                </c:pt>
                <c:pt idx="100893" formatCode="0.00E+00">
                  <c:v>5.3700000000000004E-4</c:v>
                </c:pt>
                <c:pt idx="100894" formatCode="0.00E+00">
                  <c:v>5.3799999999999996E-4</c:v>
                </c:pt>
                <c:pt idx="100895" formatCode="0.00E+00">
                  <c:v>5.3799999999999996E-4</c:v>
                </c:pt>
                <c:pt idx="100896" formatCode="0.00E+00">
                  <c:v>5.3700000000000004E-4</c:v>
                </c:pt>
                <c:pt idx="100897" formatCode="0.00E+00">
                  <c:v>5.3700000000000004E-4</c:v>
                </c:pt>
                <c:pt idx="100898" formatCode="0.00E+00">
                  <c:v>5.3700000000000004E-4</c:v>
                </c:pt>
                <c:pt idx="100899" formatCode="0.00E+00">
                  <c:v>5.3700000000000004E-4</c:v>
                </c:pt>
                <c:pt idx="100900" formatCode="0.00E+00">
                  <c:v>5.3700000000000004E-4</c:v>
                </c:pt>
                <c:pt idx="100901" formatCode="0.00E+00">
                  <c:v>5.3700000000000004E-4</c:v>
                </c:pt>
                <c:pt idx="100902" formatCode="0.00E+00">
                  <c:v>5.3700000000000004E-4</c:v>
                </c:pt>
                <c:pt idx="100903" formatCode="0.00E+00">
                  <c:v>5.3700000000000004E-4</c:v>
                </c:pt>
                <c:pt idx="100904" formatCode="0.00E+00">
                  <c:v>5.3700000000000004E-4</c:v>
                </c:pt>
                <c:pt idx="100905" formatCode="0.00E+00">
                  <c:v>5.3700000000000004E-4</c:v>
                </c:pt>
                <c:pt idx="100906" formatCode="0.00E+00">
                  <c:v>5.3700000000000004E-4</c:v>
                </c:pt>
                <c:pt idx="100907" formatCode="0.00E+00">
                  <c:v>5.3700000000000004E-4</c:v>
                </c:pt>
                <c:pt idx="100908" formatCode="0.00E+00">
                  <c:v>5.3700000000000004E-4</c:v>
                </c:pt>
                <c:pt idx="100909" formatCode="0.00E+00">
                  <c:v>5.3700000000000004E-4</c:v>
                </c:pt>
                <c:pt idx="100910" formatCode="0.00E+00">
                  <c:v>5.3700000000000004E-4</c:v>
                </c:pt>
                <c:pt idx="100911" formatCode="0.00E+00">
                  <c:v>5.3700000000000004E-4</c:v>
                </c:pt>
                <c:pt idx="100912" formatCode="0.00E+00">
                  <c:v>5.3700000000000004E-4</c:v>
                </c:pt>
                <c:pt idx="100913" formatCode="0.00E+00">
                  <c:v>5.3700000000000004E-4</c:v>
                </c:pt>
                <c:pt idx="100914" formatCode="0.00E+00">
                  <c:v>5.3700000000000004E-4</c:v>
                </c:pt>
                <c:pt idx="100915" formatCode="0.00E+00">
                  <c:v>5.3700000000000004E-4</c:v>
                </c:pt>
                <c:pt idx="100916" formatCode="0.00E+00">
                  <c:v>5.3700000000000004E-4</c:v>
                </c:pt>
                <c:pt idx="100917" formatCode="0.00E+00">
                  <c:v>5.3700000000000004E-4</c:v>
                </c:pt>
                <c:pt idx="100918" formatCode="0.00E+00">
                  <c:v>5.3700000000000004E-4</c:v>
                </c:pt>
                <c:pt idx="100919" formatCode="0.00E+00">
                  <c:v>5.3700000000000004E-4</c:v>
                </c:pt>
                <c:pt idx="100920" formatCode="0.00E+00">
                  <c:v>5.3700000000000004E-4</c:v>
                </c:pt>
                <c:pt idx="100921" formatCode="0.00E+00">
                  <c:v>5.3700000000000004E-4</c:v>
                </c:pt>
                <c:pt idx="100922" formatCode="0.00E+00">
                  <c:v>5.3700000000000004E-4</c:v>
                </c:pt>
                <c:pt idx="100923" formatCode="0.00E+00">
                  <c:v>5.3700000000000004E-4</c:v>
                </c:pt>
                <c:pt idx="100924" formatCode="0.00E+00">
                  <c:v>5.3700000000000004E-4</c:v>
                </c:pt>
                <c:pt idx="100925" formatCode="0.00E+00">
                  <c:v>5.3700000000000004E-4</c:v>
                </c:pt>
                <c:pt idx="100926" formatCode="0.00E+00">
                  <c:v>5.3700000000000004E-4</c:v>
                </c:pt>
                <c:pt idx="100927" formatCode="0.00E+00">
                  <c:v>5.3700000000000004E-4</c:v>
                </c:pt>
                <c:pt idx="100928" formatCode="0.00E+00">
                  <c:v>5.3700000000000004E-4</c:v>
                </c:pt>
                <c:pt idx="100929" formatCode="0.00E+00">
                  <c:v>5.3700000000000004E-4</c:v>
                </c:pt>
                <c:pt idx="100930" formatCode="0.00E+00">
                  <c:v>5.3700000000000004E-4</c:v>
                </c:pt>
                <c:pt idx="100931" formatCode="0.00E+00">
                  <c:v>5.3700000000000004E-4</c:v>
                </c:pt>
                <c:pt idx="100932" formatCode="0.00E+00">
                  <c:v>5.3700000000000004E-4</c:v>
                </c:pt>
                <c:pt idx="100933" formatCode="0.00E+00">
                  <c:v>5.3700000000000004E-4</c:v>
                </c:pt>
                <c:pt idx="100934" formatCode="0.00E+00">
                  <c:v>5.3700000000000004E-4</c:v>
                </c:pt>
                <c:pt idx="100935" formatCode="0.00E+00">
                  <c:v>5.3700000000000004E-4</c:v>
                </c:pt>
                <c:pt idx="100936" formatCode="0.00E+00">
                  <c:v>5.3700000000000004E-4</c:v>
                </c:pt>
                <c:pt idx="100937" formatCode="0.00E+00">
                  <c:v>5.3700000000000004E-4</c:v>
                </c:pt>
                <c:pt idx="100938" formatCode="0.00E+00">
                  <c:v>5.3700000000000004E-4</c:v>
                </c:pt>
                <c:pt idx="100939" formatCode="0.00E+00">
                  <c:v>5.3700000000000004E-4</c:v>
                </c:pt>
                <c:pt idx="100940" formatCode="0.00E+00">
                  <c:v>5.3700000000000004E-4</c:v>
                </c:pt>
                <c:pt idx="100941" formatCode="0.00E+00">
                  <c:v>5.3700000000000004E-4</c:v>
                </c:pt>
                <c:pt idx="100942" formatCode="0.00E+00">
                  <c:v>5.3700000000000004E-4</c:v>
                </c:pt>
                <c:pt idx="100943" formatCode="0.00E+00">
                  <c:v>5.3700000000000004E-4</c:v>
                </c:pt>
                <c:pt idx="100944" formatCode="0.00E+00">
                  <c:v>5.3700000000000004E-4</c:v>
                </c:pt>
                <c:pt idx="100945" formatCode="0.00E+00">
                  <c:v>5.3700000000000004E-4</c:v>
                </c:pt>
                <c:pt idx="100946" formatCode="0.00E+00">
                  <c:v>5.3700000000000004E-4</c:v>
                </c:pt>
                <c:pt idx="100947" formatCode="0.00E+00">
                  <c:v>5.3700000000000004E-4</c:v>
                </c:pt>
                <c:pt idx="100948" formatCode="0.00E+00">
                  <c:v>5.3700000000000004E-4</c:v>
                </c:pt>
                <c:pt idx="100949" formatCode="0.00E+00">
                  <c:v>5.3700000000000004E-4</c:v>
                </c:pt>
                <c:pt idx="100950" formatCode="0.00E+00">
                  <c:v>5.3700000000000004E-4</c:v>
                </c:pt>
                <c:pt idx="100951" formatCode="0.00E+00">
                  <c:v>5.3700000000000004E-4</c:v>
                </c:pt>
                <c:pt idx="100952" formatCode="0.00E+00">
                  <c:v>5.3700000000000004E-4</c:v>
                </c:pt>
                <c:pt idx="100953" formatCode="0.00E+00">
                  <c:v>5.3700000000000004E-4</c:v>
                </c:pt>
                <c:pt idx="100954" formatCode="0.00E+00">
                  <c:v>5.3700000000000004E-4</c:v>
                </c:pt>
                <c:pt idx="100955" formatCode="0.00E+00">
                  <c:v>5.3700000000000004E-4</c:v>
                </c:pt>
                <c:pt idx="100956" formatCode="0.00E+00">
                  <c:v>5.3700000000000004E-4</c:v>
                </c:pt>
                <c:pt idx="100957" formatCode="0.00E+00">
                  <c:v>5.3700000000000004E-4</c:v>
                </c:pt>
                <c:pt idx="100958" formatCode="0.00E+00">
                  <c:v>5.3700000000000004E-4</c:v>
                </c:pt>
                <c:pt idx="100959" formatCode="0.00E+00">
                  <c:v>5.3700000000000004E-4</c:v>
                </c:pt>
                <c:pt idx="100960" formatCode="0.00E+00">
                  <c:v>5.3700000000000004E-4</c:v>
                </c:pt>
                <c:pt idx="100961" formatCode="0.00E+00">
                  <c:v>5.3700000000000004E-4</c:v>
                </c:pt>
                <c:pt idx="100962" formatCode="0.00E+00">
                  <c:v>5.3700000000000004E-4</c:v>
                </c:pt>
                <c:pt idx="100963" formatCode="0.00E+00">
                  <c:v>5.3600000000000002E-4</c:v>
                </c:pt>
                <c:pt idx="100964" formatCode="0.00E+00">
                  <c:v>5.3700000000000004E-4</c:v>
                </c:pt>
                <c:pt idx="100965" formatCode="0.00E+00">
                  <c:v>5.3600000000000002E-4</c:v>
                </c:pt>
                <c:pt idx="100966" formatCode="0.00E+00">
                  <c:v>5.3700000000000004E-4</c:v>
                </c:pt>
                <c:pt idx="100967" formatCode="0.00E+00">
                  <c:v>5.3700000000000004E-4</c:v>
                </c:pt>
                <c:pt idx="100968" formatCode="0.00E+00">
                  <c:v>5.3700000000000004E-4</c:v>
                </c:pt>
                <c:pt idx="100969" formatCode="0.00E+00">
                  <c:v>5.3700000000000004E-4</c:v>
                </c:pt>
                <c:pt idx="100970" formatCode="0.00E+00">
                  <c:v>5.3700000000000004E-4</c:v>
                </c:pt>
                <c:pt idx="100971" formatCode="0.00E+00">
                  <c:v>5.3700000000000004E-4</c:v>
                </c:pt>
                <c:pt idx="100972" formatCode="0.00E+00">
                  <c:v>5.3700000000000004E-4</c:v>
                </c:pt>
                <c:pt idx="100973" formatCode="0.00E+00">
                  <c:v>5.3600000000000002E-4</c:v>
                </c:pt>
                <c:pt idx="100974" formatCode="0.00E+00">
                  <c:v>5.3600000000000002E-4</c:v>
                </c:pt>
                <c:pt idx="100975" formatCode="0.00E+00">
                  <c:v>5.3700000000000004E-4</c:v>
                </c:pt>
                <c:pt idx="100976" formatCode="0.00E+00">
                  <c:v>5.3600000000000002E-4</c:v>
                </c:pt>
                <c:pt idx="100977" formatCode="0.00E+00">
                  <c:v>5.3600000000000002E-4</c:v>
                </c:pt>
                <c:pt idx="100978" formatCode="0.00E+00">
                  <c:v>5.3600000000000002E-4</c:v>
                </c:pt>
                <c:pt idx="100979" formatCode="0.00E+00">
                  <c:v>5.3600000000000002E-4</c:v>
                </c:pt>
                <c:pt idx="100980" formatCode="0.00E+00">
                  <c:v>5.3700000000000004E-4</c:v>
                </c:pt>
                <c:pt idx="100981" formatCode="0.00E+00">
                  <c:v>5.3600000000000002E-4</c:v>
                </c:pt>
                <c:pt idx="100982" formatCode="0.00E+00">
                  <c:v>5.3600000000000002E-4</c:v>
                </c:pt>
                <c:pt idx="100983" formatCode="0.00E+00">
                  <c:v>5.3600000000000002E-4</c:v>
                </c:pt>
                <c:pt idx="100984" formatCode="0.00E+00">
                  <c:v>5.3600000000000002E-4</c:v>
                </c:pt>
                <c:pt idx="100985" formatCode="0.00E+00">
                  <c:v>5.3600000000000002E-4</c:v>
                </c:pt>
                <c:pt idx="100986" formatCode="0.00E+00">
                  <c:v>5.3600000000000002E-4</c:v>
                </c:pt>
                <c:pt idx="100987" formatCode="0.00E+00">
                  <c:v>5.3600000000000002E-4</c:v>
                </c:pt>
                <c:pt idx="100988" formatCode="0.00E+00">
                  <c:v>5.3600000000000002E-4</c:v>
                </c:pt>
                <c:pt idx="100989" formatCode="0.00E+00">
                  <c:v>5.3600000000000002E-4</c:v>
                </c:pt>
                <c:pt idx="100990" formatCode="0.00E+00">
                  <c:v>5.3600000000000002E-4</c:v>
                </c:pt>
                <c:pt idx="100991" formatCode="0.00E+00">
                  <c:v>5.3600000000000002E-4</c:v>
                </c:pt>
                <c:pt idx="100992" formatCode="0.00E+00">
                  <c:v>5.3600000000000002E-4</c:v>
                </c:pt>
                <c:pt idx="100993" formatCode="0.00E+00">
                  <c:v>5.3600000000000002E-4</c:v>
                </c:pt>
                <c:pt idx="100994" formatCode="0.00E+00">
                  <c:v>5.3600000000000002E-4</c:v>
                </c:pt>
                <c:pt idx="100995" formatCode="0.00E+00">
                  <c:v>5.3600000000000002E-4</c:v>
                </c:pt>
                <c:pt idx="100996" formatCode="0.00E+00">
                  <c:v>5.3600000000000002E-4</c:v>
                </c:pt>
                <c:pt idx="100997" formatCode="0.00E+00">
                  <c:v>5.3600000000000002E-4</c:v>
                </c:pt>
                <c:pt idx="100998" formatCode="0.00E+00">
                  <c:v>5.3600000000000002E-4</c:v>
                </c:pt>
                <c:pt idx="100999" formatCode="0.00E+00">
                  <c:v>5.3600000000000002E-4</c:v>
                </c:pt>
                <c:pt idx="101000" formatCode="0.00E+00">
                  <c:v>5.3600000000000002E-4</c:v>
                </c:pt>
                <c:pt idx="101001" formatCode="0.00E+00">
                  <c:v>5.3600000000000002E-4</c:v>
                </c:pt>
                <c:pt idx="101002" formatCode="0.00E+00">
                  <c:v>5.3600000000000002E-4</c:v>
                </c:pt>
                <c:pt idx="101003" formatCode="0.00E+00">
                  <c:v>5.3600000000000002E-4</c:v>
                </c:pt>
                <c:pt idx="101004" formatCode="0.00E+00">
                  <c:v>5.3600000000000002E-4</c:v>
                </c:pt>
                <c:pt idx="101005" formatCode="0.00E+00">
                  <c:v>5.3600000000000002E-4</c:v>
                </c:pt>
                <c:pt idx="101006" formatCode="0.00E+00">
                  <c:v>5.3600000000000002E-4</c:v>
                </c:pt>
                <c:pt idx="101007" formatCode="0.00E+00">
                  <c:v>5.3600000000000002E-4</c:v>
                </c:pt>
                <c:pt idx="101008" formatCode="0.00E+00">
                  <c:v>5.3600000000000002E-4</c:v>
                </c:pt>
                <c:pt idx="101009" formatCode="0.00E+00">
                  <c:v>5.3600000000000002E-4</c:v>
                </c:pt>
                <c:pt idx="101010" formatCode="0.00E+00">
                  <c:v>5.3600000000000002E-4</c:v>
                </c:pt>
                <c:pt idx="101011" formatCode="0.00E+00">
                  <c:v>5.3600000000000002E-4</c:v>
                </c:pt>
                <c:pt idx="101012" formatCode="0.00E+00">
                  <c:v>5.3600000000000002E-4</c:v>
                </c:pt>
                <c:pt idx="101013" formatCode="0.00E+00">
                  <c:v>5.3600000000000002E-4</c:v>
                </c:pt>
                <c:pt idx="101014" formatCode="0.00E+00">
                  <c:v>5.3600000000000002E-4</c:v>
                </c:pt>
                <c:pt idx="101015" formatCode="0.00E+00">
                  <c:v>5.3600000000000002E-4</c:v>
                </c:pt>
                <c:pt idx="101016" formatCode="0.00E+00">
                  <c:v>5.3600000000000002E-4</c:v>
                </c:pt>
                <c:pt idx="101017" formatCode="0.00E+00">
                  <c:v>5.3600000000000002E-4</c:v>
                </c:pt>
                <c:pt idx="101018" formatCode="0.00E+00">
                  <c:v>5.3600000000000002E-4</c:v>
                </c:pt>
                <c:pt idx="101019" formatCode="0.00E+00">
                  <c:v>5.3600000000000002E-4</c:v>
                </c:pt>
                <c:pt idx="101020" formatCode="0.00E+00">
                  <c:v>5.3600000000000002E-4</c:v>
                </c:pt>
                <c:pt idx="101021" formatCode="0.00E+00">
                  <c:v>5.3600000000000002E-4</c:v>
                </c:pt>
                <c:pt idx="101022" formatCode="0.00E+00">
                  <c:v>5.3600000000000002E-4</c:v>
                </c:pt>
                <c:pt idx="101023" formatCode="0.00E+00">
                  <c:v>5.3600000000000002E-4</c:v>
                </c:pt>
                <c:pt idx="101024" formatCode="0.00E+00">
                  <c:v>5.3600000000000002E-4</c:v>
                </c:pt>
                <c:pt idx="101025" formatCode="0.00E+00">
                  <c:v>5.3600000000000002E-4</c:v>
                </c:pt>
                <c:pt idx="101026" formatCode="0.00E+00">
                  <c:v>5.3600000000000002E-4</c:v>
                </c:pt>
                <c:pt idx="101027" formatCode="0.00E+00">
                  <c:v>5.3600000000000002E-4</c:v>
                </c:pt>
                <c:pt idx="101028" formatCode="0.00E+00">
                  <c:v>5.3600000000000002E-4</c:v>
                </c:pt>
                <c:pt idx="101029" formatCode="0.00E+00">
                  <c:v>5.3600000000000002E-4</c:v>
                </c:pt>
                <c:pt idx="101030" formatCode="0.00E+00">
                  <c:v>5.3600000000000002E-4</c:v>
                </c:pt>
                <c:pt idx="101031" formatCode="0.00E+00">
                  <c:v>5.3600000000000002E-4</c:v>
                </c:pt>
                <c:pt idx="101032" formatCode="0.00E+00">
                  <c:v>5.3600000000000002E-4</c:v>
                </c:pt>
                <c:pt idx="101033" formatCode="0.00E+00">
                  <c:v>5.3600000000000002E-4</c:v>
                </c:pt>
                <c:pt idx="101034" formatCode="0.00E+00">
                  <c:v>5.3600000000000002E-4</c:v>
                </c:pt>
                <c:pt idx="101035" formatCode="0.00E+00">
                  <c:v>5.3600000000000002E-4</c:v>
                </c:pt>
                <c:pt idx="101036" formatCode="0.00E+00">
                  <c:v>5.3600000000000002E-4</c:v>
                </c:pt>
                <c:pt idx="101037" formatCode="0.00E+00">
                  <c:v>5.3600000000000002E-4</c:v>
                </c:pt>
                <c:pt idx="101038" formatCode="0.00E+00">
                  <c:v>5.3600000000000002E-4</c:v>
                </c:pt>
                <c:pt idx="101039" formatCode="0.00E+00">
                  <c:v>5.3600000000000002E-4</c:v>
                </c:pt>
                <c:pt idx="101040" formatCode="0.00E+00">
                  <c:v>5.3600000000000002E-4</c:v>
                </c:pt>
                <c:pt idx="101041" formatCode="0.00E+00">
                  <c:v>5.3600000000000002E-4</c:v>
                </c:pt>
                <c:pt idx="101042" formatCode="0.00E+00">
                  <c:v>5.3600000000000002E-4</c:v>
                </c:pt>
                <c:pt idx="101043" formatCode="0.00E+00">
                  <c:v>5.3600000000000002E-4</c:v>
                </c:pt>
                <c:pt idx="101044" formatCode="0.00E+00">
                  <c:v>5.3499999999999999E-4</c:v>
                </c:pt>
                <c:pt idx="101045" formatCode="0.00E+00">
                  <c:v>5.3600000000000002E-4</c:v>
                </c:pt>
                <c:pt idx="101046" formatCode="0.00E+00">
                  <c:v>5.3600000000000002E-4</c:v>
                </c:pt>
                <c:pt idx="101047" formatCode="0.00E+00">
                  <c:v>5.3600000000000002E-4</c:v>
                </c:pt>
                <c:pt idx="101048" formatCode="0.00E+00">
                  <c:v>5.3600000000000002E-4</c:v>
                </c:pt>
                <c:pt idx="101049" formatCode="0.00E+00">
                  <c:v>5.3600000000000002E-4</c:v>
                </c:pt>
                <c:pt idx="101050" formatCode="0.00E+00">
                  <c:v>5.3499999999999999E-4</c:v>
                </c:pt>
                <c:pt idx="101051" formatCode="0.00E+00">
                  <c:v>5.3600000000000002E-4</c:v>
                </c:pt>
                <c:pt idx="101052" formatCode="0.00E+00">
                  <c:v>5.3499999999999999E-4</c:v>
                </c:pt>
                <c:pt idx="101053" formatCode="0.00E+00">
                  <c:v>5.3499999999999999E-4</c:v>
                </c:pt>
                <c:pt idx="101054" formatCode="0.00E+00">
                  <c:v>5.3499999999999999E-4</c:v>
                </c:pt>
                <c:pt idx="101055" formatCode="0.00E+00">
                  <c:v>5.3499999999999999E-4</c:v>
                </c:pt>
                <c:pt idx="101056" formatCode="0.00E+00">
                  <c:v>5.3499999999999999E-4</c:v>
                </c:pt>
                <c:pt idx="101057" formatCode="0.00E+00">
                  <c:v>5.3499999999999999E-4</c:v>
                </c:pt>
                <c:pt idx="101058" formatCode="0.00E+00">
                  <c:v>5.3499999999999999E-4</c:v>
                </c:pt>
                <c:pt idx="101059" formatCode="0.00E+00">
                  <c:v>5.3499999999999999E-4</c:v>
                </c:pt>
                <c:pt idx="101060" formatCode="0.00E+00">
                  <c:v>5.3499999999999999E-4</c:v>
                </c:pt>
                <c:pt idx="101061" formatCode="0.00E+00">
                  <c:v>5.3499999999999999E-4</c:v>
                </c:pt>
                <c:pt idx="101062" formatCode="0.00E+00">
                  <c:v>5.3600000000000002E-4</c:v>
                </c:pt>
                <c:pt idx="101063" formatCode="0.00E+00">
                  <c:v>5.3499999999999999E-4</c:v>
                </c:pt>
                <c:pt idx="101064" formatCode="0.00E+00">
                  <c:v>5.3499999999999999E-4</c:v>
                </c:pt>
                <c:pt idx="101065" formatCode="0.00E+00">
                  <c:v>5.3499999999999999E-4</c:v>
                </c:pt>
                <c:pt idx="101066" formatCode="0.00E+00">
                  <c:v>5.3499999999999999E-4</c:v>
                </c:pt>
                <c:pt idx="101067" formatCode="0.00E+00">
                  <c:v>5.3499999999999999E-4</c:v>
                </c:pt>
                <c:pt idx="101068" formatCode="0.00E+00">
                  <c:v>5.3499999999999999E-4</c:v>
                </c:pt>
                <c:pt idx="101069" formatCode="0.00E+00">
                  <c:v>5.3499999999999999E-4</c:v>
                </c:pt>
                <c:pt idx="101070" formatCode="0.00E+00">
                  <c:v>5.3499999999999999E-4</c:v>
                </c:pt>
                <c:pt idx="101071" formatCode="0.00E+00">
                  <c:v>5.3499999999999999E-4</c:v>
                </c:pt>
                <c:pt idx="101072" formatCode="0.00E+00">
                  <c:v>5.3499999999999999E-4</c:v>
                </c:pt>
                <c:pt idx="101073" formatCode="0.00E+00">
                  <c:v>5.3499999999999999E-4</c:v>
                </c:pt>
                <c:pt idx="101074" formatCode="0.00E+00">
                  <c:v>5.3499999999999999E-4</c:v>
                </c:pt>
                <c:pt idx="101075" formatCode="0.00E+00">
                  <c:v>5.3499999999999999E-4</c:v>
                </c:pt>
                <c:pt idx="101076" formatCode="0.00E+00">
                  <c:v>5.3499999999999999E-4</c:v>
                </c:pt>
                <c:pt idx="101077" formatCode="0.00E+00">
                  <c:v>5.3499999999999999E-4</c:v>
                </c:pt>
                <c:pt idx="101078" formatCode="0.00E+00">
                  <c:v>5.3499999999999999E-4</c:v>
                </c:pt>
                <c:pt idx="101079" formatCode="0.00E+00">
                  <c:v>5.3499999999999999E-4</c:v>
                </c:pt>
                <c:pt idx="101080" formatCode="0.00E+00">
                  <c:v>5.3499999999999999E-4</c:v>
                </c:pt>
                <c:pt idx="101081" formatCode="0.00E+00">
                  <c:v>5.3499999999999999E-4</c:v>
                </c:pt>
                <c:pt idx="101082" formatCode="0.00E+00">
                  <c:v>5.3499999999999999E-4</c:v>
                </c:pt>
                <c:pt idx="101083" formatCode="0.00E+00">
                  <c:v>5.3499999999999999E-4</c:v>
                </c:pt>
                <c:pt idx="101084" formatCode="0.00E+00">
                  <c:v>5.3499999999999999E-4</c:v>
                </c:pt>
                <c:pt idx="101085" formatCode="0.00E+00">
                  <c:v>5.3499999999999999E-4</c:v>
                </c:pt>
                <c:pt idx="101086" formatCode="0.00E+00">
                  <c:v>5.3499999999999999E-4</c:v>
                </c:pt>
                <c:pt idx="101087" formatCode="0.00E+00">
                  <c:v>5.3499999999999999E-4</c:v>
                </c:pt>
                <c:pt idx="101088" formatCode="0.00E+00">
                  <c:v>5.3499999999999999E-4</c:v>
                </c:pt>
                <c:pt idx="101089" formatCode="0.00E+00">
                  <c:v>5.3499999999999999E-4</c:v>
                </c:pt>
                <c:pt idx="101090" formatCode="0.00E+00">
                  <c:v>5.3499999999999999E-4</c:v>
                </c:pt>
                <c:pt idx="101091" formatCode="0.00E+00">
                  <c:v>5.3499999999999999E-4</c:v>
                </c:pt>
                <c:pt idx="101092" formatCode="0.00E+00">
                  <c:v>5.3499999999999999E-4</c:v>
                </c:pt>
                <c:pt idx="101093" formatCode="0.00E+00">
                  <c:v>5.3499999999999999E-4</c:v>
                </c:pt>
                <c:pt idx="101094" formatCode="0.00E+00">
                  <c:v>5.3499999999999999E-4</c:v>
                </c:pt>
                <c:pt idx="101095" formatCode="0.00E+00">
                  <c:v>5.3499999999999999E-4</c:v>
                </c:pt>
                <c:pt idx="101096" formatCode="0.00E+00">
                  <c:v>5.3499999999999999E-4</c:v>
                </c:pt>
                <c:pt idx="101097" formatCode="0.00E+00">
                  <c:v>5.3499999999999999E-4</c:v>
                </c:pt>
                <c:pt idx="101098" formatCode="0.00E+00">
                  <c:v>5.3499999999999999E-4</c:v>
                </c:pt>
                <c:pt idx="101099" formatCode="0.00E+00">
                  <c:v>5.3499999999999999E-4</c:v>
                </c:pt>
                <c:pt idx="101100" formatCode="0.00E+00">
                  <c:v>5.3499999999999999E-4</c:v>
                </c:pt>
                <c:pt idx="101101" formatCode="0.00E+00">
                  <c:v>5.3499999999999999E-4</c:v>
                </c:pt>
                <c:pt idx="101102" formatCode="0.00E+00">
                  <c:v>5.3499999999999999E-4</c:v>
                </c:pt>
                <c:pt idx="101103" formatCode="0.00E+00">
                  <c:v>5.3499999999999999E-4</c:v>
                </c:pt>
                <c:pt idx="101104" formatCode="0.00E+00">
                  <c:v>5.3499999999999999E-4</c:v>
                </c:pt>
                <c:pt idx="101105" formatCode="0.00E+00">
                  <c:v>5.3499999999999999E-4</c:v>
                </c:pt>
                <c:pt idx="101106" formatCode="0.00E+00">
                  <c:v>5.3499999999999999E-4</c:v>
                </c:pt>
                <c:pt idx="101107" formatCode="0.00E+00">
                  <c:v>5.3499999999999999E-4</c:v>
                </c:pt>
                <c:pt idx="101108" formatCode="0.00E+00">
                  <c:v>5.3499999999999999E-4</c:v>
                </c:pt>
                <c:pt idx="101109" formatCode="0.00E+00">
                  <c:v>5.3499999999999999E-4</c:v>
                </c:pt>
                <c:pt idx="101110" formatCode="0.00E+00">
                  <c:v>5.3499999999999999E-4</c:v>
                </c:pt>
                <c:pt idx="101111" formatCode="0.00E+00">
                  <c:v>5.3499999999999999E-4</c:v>
                </c:pt>
                <c:pt idx="101112" formatCode="0.00E+00">
                  <c:v>5.3499999999999999E-4</c:v>
                </c:pt>
                <c:pt idx="101113" formatCode="0.00E+00">
                  <c:v>5.3499999999999999E-4</c:v>
                </c:pt>
                <c:pt idx="101114" formatCode="0.00E+00">
                  <c:v>5.3499999999999999E-4</c:v>
                </c:pt>
                <c:pt idx="101115" formatCode="0.00E+00">
                  <c:v>5.3499999999999999E-4</c:v>
                </c:pt>
                <c:pt idx="101116" formatCode="0.00E+00">
                  <c:v>5.3499999999999999E-4</c:v>
                </c:pt>
                <c:pt idx="101117" formatCode="0.00E+00">
                  <c:v>5.3499999999999999E-4</c:v>
                </c:pt>
                <c:pt idx="101118" formatCode="0.00E+00">
                  <c:v>5.3499999999999999E-4</c:v>
                </c:pt>
                <c:pt idx="101119" formatCode="0.00E+00">
                  <c:v>5.3499999999999999E-4</c:v>
                </c:pt>
                <c:pt idx="101120" formatCode="0.00E+00">
                  <c:v>5.3499999999999999E-4</c:v>
                </c:pt>
                <c:pt idx="101121" formatCode="0.00E+00">
                  <c:v>5.3499999999999999E-4</c:v>
                </c:pt>
                <c:pt idx="101122" formatCode="0.00E+00">
                  <c:v>5.3499999999999999E-4</c:v>
                </c:pt>
                <c:pt idx="101123" formatCode="0.00E+00">
                  <c:v>5.3499999999999999E-4</c:v>
                </c:pt>
                <c:pt idx="101124" formatCode="0.00E+00">
                  <c:v>5.3499999999999999E-4</c:v>
                </c:pt>
                <c:pt idx="101125" formatCode="0.00E+00">
                  <c:v>5.3399999999999997E-4</c:v>
                </c:pt>
                <c:pt idx="101126" formatCode="0.00E+00">
                  <c:v>5.3499999999999999E-4</c:v>
                </c:pt>
                <c:pt idx="101127" formatCode="0.00E+00">
                  <c:v>5.3499999999999999E-4</c:v>
                </c:pt>
                <c:pt idx="101128" formatCode="0.00E+00">
                  <c:v>5.3399999999999997E-4</c:v>
                </c:pt>
                <c:pt idx="101129" formatCode="0.00E+00">
                  <c:v>5.3499999999999999E-4</c:v>
                </c:pt>
                <c:pt idx="101130" formatCode="0.00E+00">
                  <c:v>5.3499999999999999E-4</c:v>
                </c:pt>
                <c:pt idx="101131" formatCode="0.00E+00">
                  <c:v>5.3499999999999999E-4</c:v>
                </c:pt>
                <c:pt idx="101132" formatCode="0.00E+00">
                  <c:v>5.3399999999999997E-4</c:v>
                </c:pt>
                <c:pt idx="101133" formatCode="0.00E+00">
                  <c:v>5.3399999999999997E-4</c:v>
                </c:pt>
                <c:pt idx="101134" formatCode="0.00E+00">
                  <c:v>5.3499999999999999E-4</c:v>
                </c:pt>
                <c:pt idx="101135" formatCode="0.00E+00">
                  <c:v>5.3499999999999999E-4</c:v>
                </c:pt>
                <c:pt idx="101136" formatCode="0.00E+00">
                  <c:v>5.3499999999999999E-4</c:v>
                </c:pt>
                <c:pt idx="101137" formatCode="0.00E+00">
                  <c:v>5.3399999999999997E-4</c:v>
                </c:pt>
                <c:pt idx="101138" formatCode="0.00E+00">
                  <c:v>5.3499999999999999E-4</c:v>
                </c:pt>
                <c:pt idx="101139" formatCode="0.00E+00">
                  <c:v>5.3399999999999997E-4</c:v>
                </c:pt>
                <c:pt idx="101140" formatCode="0.00E+00">
                  <c:v>5.3399999999999997E-4</c:v>
                </c:pt>
                <c:pt idx="101141" formatCode="0.00E+00">
                  <c:v>5.3399999999999997E-4</c:v>
                </c:pt>
                <c:pt idx="101142" formatCode="0.00E+00">
                  <c:v>5.3399999999999997E-4</c:v>
                </c:pt>
                <c:pt idx="101143" formatCode="0.00E+00">
                  <c:v>5.3399999999999997E-4</c:v>
                </c:pt>
                <c:pt idx="101144" formatCode="0.00E+00">
                  <c:v>5.3399999999999997E-4</c:v>
                </c:pt>
                <c:pt idx="101145" formatCode="0.00E+00">
                  <c:v>5.3399999999999997E-4</c:v>
                </c:pt>
                <c:pt idx="101146" formatCode="0.00E+00">
                  <c:v>5.3399999999999997E-4</c:v>
                </c:pt>
                <c:pt idx="101147" formatCode="0.00E+00">
                  <c:v>5.3399999999999997E-4</c:v>
                </c:pt>
                <c:pt idx="101148" formatCode="0.00E+00">
                  <c:v>5.3399999999999997E-4</c:v>
                </c:pt>
                <c:pt idx="101149" formatCode="0.00E+00">
                  <c:v>5.3399999999999997E-4</c:v>
                </c:pt>
                <c:pt idx="101150" formatCode="0.00E+00">
                  <c:v>5.3399999999999997E-4</c:v>
                </c:pt>
                <c:pt idx="101151" formatCode="0.00E+00">
                  <c:v>5.3399999999999997E-4</c:v>
                </c:pt>
                <c:pt idx="101152" formatCode="0.00E+00">
                  <c:v>5.3399999999999997E-4</c:v>
                </c:pt>
                <c:pt idx="101153" formatCode="0.00E+00">
                  <c:v>5.3399999999999997E-4</c:v>
                </c:pt>
                <c:pt idx="101154" formatCode="0.00E+00">
                  <c:v>5.3399999999999997E-4</c:v>
                </c:pt>
                <c:pt idx="101155" formatCode="0.00E+00">
                  <c:v>5.3399999999999997E-4</c:v>
                </c:pt>
                <c:pt idx="101156" formatCode="0.00E+00">
                  <c:v>5.3399999999999997E-4</c:v>
                </c:pt>
                <c:pt idx="101157" formatCode="0.00E+00">
                  <c:v>5.3399999999999997E-4</c:v>
                </c:pt>
                <c:pt idx="101158" formatCode="0.00E+00">
                  <c:v>5.3399999999999997E-4</c:v>
                </c:pt>
                <c:pt idx="101159" formatCode="0.00E+00">
                  <c:v>5.3399999999999997E-4</c:v>
                </c:pt>
                <c:pt idx="101160" formatCode="0.00E+00">
                  <c:v>5.3399999999999997E-4</c:v>
                </c:pt>
                <c:pt idx="101161" formatCode="0.00E+00">
                  <c:v>5.3399999999999997E-4</c:v>
                </c:pt>
                <c:pt idx="101162" formatCode="0.00E+00">
                  <c:v>5.3399999999999997E-4</c:v>
                </c:pt>
                <c:pt idx="101163" formatCode="0.00E+00">
                  <c:v>5.3399999999999997E-4</c:v>
                </c:pt>
                <c:pt idx="101164" formatCode="0.00E+00">
                  <c:v>5.3399999999999997E-4</c:v>
                </c:pt>
                <c:pt idx="101165" formatCode="0.00E+00">
                  <c:v>5.3399999999999997E-4</c:v>
                </c:pt>
                <c:pt idx="101166" formatCode="0.00E+00">
                  <c:v>5.3399999999999997E-4</c:v>
                </c:pt>
                <c:pt idx="101167" formatCode="0.00E+00">
                  <c:v>5.3399999999999997E-4</c:v>
                </c:pt>
                <c:pt idx="101168" formatCode="0.00E+00">
                  <c:v>5.3399999999999997E-4</c:v>
                </c:pt>
                <c:pt idx="101169" formatCode="0.00E+00">
                  <c:v>5.3399999999999997E-4</c:v>
                </c:pt>
                <c:pt idx="101170" formatCode="0.00E+00">
                  <c:v>5.3399999999999997E-4</c:v>
                </c:pt>
                <c:pt idx="101171" formatCode="0.00E+00">
                  <c:v>5.3399999999999997E-4</c:v>
                </c:pt>
                <c:pt idx="101172" formatCode="0.00E+00">
                  <c:v>5.3399999999999997E-4</c:v>
                </c:pt>
                <c:pt idx="101173" formatCode="0.00E+00">
                  <c:v>5.3399999999999997E-4</c:v>
                </c:pt>
                <c:pt idx="101174" formatCode="0.00E+00">
                  <c:v>5.3399999999999997E-4</c:v>
                </c:pt>
                <c:pt idx="101175" formatCode="0.00E+00">
                  <c:v>5.3399999999999997E-4</c:v>
                </c:pt>
                <c:pt idx="101176" formatCode="0.00E+00">
                  <c:v>5.3399999999999997E-4</c:v>
                </c:pt>
                <c:pt idx="101177" formatCode="0.00E+00">
                  <c:v>5.3399999999999997E-4</c:v>
                </c:pt>
                <c:pt idx="101178" formatCode="0.00E+00">
                  <c:v>5.3399999999999997E-4</c:v>
                </c:pt>
                <c:pt idx="101179" formatCode="0.00E+00">
                  <c:v>5.3399999999999997E-4</c:v>
                </c:pt>
                <c:pt idx="101180" formatCode="0.00E+00">
                  <c:v>5.3399999999999997E-4</c:v>
                </c:pt>
                <c:pt idx="101181" formatCode="0.00E+00">
                  <c:v>5.3399999999999997E-4</c:v>
                </c:pt>
                <c:pt idx="101182" formatCode="0.00E+00">
                  <c:v>5.3399999999999997E-4</c:v>
                </c:pt>
                <c:pt idx="101183" formatCode="0.00E+00">
                  <c:v>5.3399999999999997E-4</c:v>
                </c:pt>
                <c:pt idx="101184" formatCode="0.00E+00">
                  <c:v>5.3399999999999997E-4</c:v>
                </c:pt>
                <c:pt idx="101185" formatCode="0.00E+00">
                  <c:v>5.3399999999999997E-4</c:v>
                </c:pt>
                <c:pt idx="101186" formatCode="0.00E+00">
                  <c:v>5.3399999999999997E-4</c:v>
                </c:pt>
                <c:pt idx="101187" formatCode="0.00E+00">
                  <c:v>5.3399999999999997E-4</c:v>
                </c:pt>
                <c:pt idx="101188" formatCode="0.00E+00">
                  <c:v>5.3399999999999997E-4</c:v>
                </c:pt>
                <c:pt idx="101189" formatCode="0.00E+00">
                  <c:v>5.3399999999999997E-4</c:v>
                </c:pt>
                <c:pt idx="101190" formatCode="0.00E+00">
                  <c:v>5.3399999999999997E-4</c:v>
                </c:pt>
                <c:pt idx="101191" formatCode="0.00E+00">
                  <c:v>5.3399999999999997E-4</c:v>
                </c:pt>
                <c:pt idx="101192" formatCode="0.00E+00">
                  <c:v>5.3399999999999997E-4</c:v>
                </c:pt>
                <c:pt idx="101193" formatCode="0.00E+00">
                  <c:v>5.3399999999999997E-4</c:v>
                </c:pt>
                <c:pt idx="101194" formatCode="0.00E+00">
                  <c:v>5.3399999999999997E-4</c:v>
                </c:pt>
                <c:pt idx="101195" formatCode="0.00E+00">
                  <c:v>5.3399999999999997E-4</c:v>
                </c:pt>
                <c:pt idx="101196" formatCode="0.00E+00">
                  <c:v>5.3399999999999997E-4</c:v>
                </c:pt>
                <c:pt idx="101197" formatCode="0.00E+00">
                  <c:v>5.3399999999999997E-4</c:v>
                </c:pt>
                <c:pt idx="101198" formatCode="0.00E+00">
                  <c:v>5.3399999999999997E-4</c:v>
                </c:pt>
                <c:pt idx="101199" formatCode="0.00E+00">
                  <c:v>5.3399999999999997E-4</c:v>
                </c:pt>
                <c:pt idx="101200" formatCode="0.00E+00">
                  <c:v>5.3399999999999997E-4</c:v>
                </c:pt>
                <c:pt idx="101201" formatCode="0.00E+00">
                  <c:v>5.3399999999999997E-4</c:v>
                </c:pt>
                <c:pt idx="101202" formatCode="0.00E+00">
                  <c:v>5.3399999999999997E-4</c:v>
                </c:pt>
                <c:pt idx="101203" formatCode="0.00E+00">
                  <c:v>5.3399999999999997E-4</c:v>
                </c:pt>
                <c:pt idx="101204" formatCode="0.00E+00">
                  <c:v>5.3399999999999997E-4</c:v>
                </c:pt>
                <c:pt idx="101205" formatCode="0.00E+00">
                  <c:v>5.3399999999999997E-4</c:v>
                </c:pt>
                <c:pt idx="101206" formatCode="0.00E+00">
                  <c:v>5.3399999999999997E-4</c:v>
                </c:pt>
                <c:pt idx="101207" formatCode="0.00E+00">
                  <c:v>5.3399999999999997E-4</c:v>
                </c:pt>
                <c:pt idx="101208" formatCode="0.00E+00">
                  <c:v>5.3399999999999997E-4</c:v>
                </c:pt>
                <c:pt idx="101209" formatCode="0.00E+00">
                  <c:v>5.3399999999999997E-4</c:v>
                </c:pt>
                <c:pt idx="101210" formatCode="0.00E+00">
                  <c:v>5.3399999999999997E-4</c:v>
                </c:pt>
                <c:pt idx="101211" formatCode="0.00E+00">
                  <c:v>5.3399999999999997E-4</c:v>
                </c:pt>
                <c:pt idx="101212" formatCode="0.00E+00">
                  <c:v>5.3399999999999997E-4</c:v>
                </c:pt>
                <c:pt idx="101213" formatCode="0.00E+00">
                  <c:v>5.3399999999999997E-4</c:v>
                </c:pt>
                <c:pt idx="101214" formatCode="0.00E+00">
                  <c:v>5.3399999999999997E-4</c:v>
                </c:pt>
                <c:pt idx="101215" formatCode="0.00E+00">
                  <c:v>5.3399999999999997E-4</c:v>
                </c:pt>
                <c:pt idx="101216" formatCode="0.00E+00">
                  <c:v>5.3399999999999997E-4</c:v>
                </c:pt>
                <c:pt idx="101217" formatCode="0.00E+00">
                  <c:v>5.3399999999999997E-4</c:v>
                </c:pt>
                <c:pt idx="101218" formatCode="0.00E+00">
                  <c:v>5.3399999999999997E-4</c:v>
                </c:pt>
                <c:pt idx="101219" formatCode="0.00E+00">
                  <c:v>5.3399999999999997E-4</c:v>
                </c:pt>
                <c:pt idx="101220" formatCode="0.00E+00">
                  <c:v>5.3399999999999997E-4</c:v>
                </c:pt>
                <c:pt idx="101221" formatCode="0.00E+00">
                  <c:v>5.3399999999999997E-4</c:v>
                </c:pt>
                <c:pt idx="101222" formatCode="0.00E+00">
                  <c:v>5.3399999999999997E-4</c:v>
                </c:pt>
                <c:pt idx="101223" formatCode="0.00E+00">
                  <c:v>5.3300000000000005E-4</c:v>
                </c:pt>
                <c:pt idx="101224" formatCode="0.00E+00">
                  <c:v>5.3399999999999997E-4</c:v>
                </c:pt>
                <c:pt idx="101225" formatCode="0.00E+00">
                  <c:v>5.3300000000000005E-4</c:v>
                </c:pt>
                <c:pt idx="101226" formatCode="0.00E+00">
                  <c:v>5.3300000000000005E-4</c:v>
                </c:pt>
                <c:pt idx="101227" formatCode="0.00E+00">
                  <c:v>5.3399999999999997E-4</c:v>
                </c:pt>
                <c:pt idx="101228" formatCode="0.00E+00">
                  <c:v>5.3300000000000005E-4</c:v>
                </c:pt>
                <c:pt idx="101229" formatCode="0.00E+00">
                  <c:v>5.3399999999999997E-4</c:v>
                </c:pt>
                <c:pt idx="101230" formatCode="0.00E+00">
                  <c:v>5.3399999999999997E-4</c:v>
                </c:pt>
                <c:pt idx="101231" formatCode="0.00E+00">
                  <c:v>5.3399999999999997E-4</c:v>
                </c:pt>
                <c:pt idx="101232" formatCode="0.00E+00">
                  <c:v>5.3399999999999997E-4</c:v>
                </c:pt>
                <c:pt idx="101233" formatCode="0.00E+00">
                  <c:v>5.4500000000000002E-4</c:v>
                </c:pt>
                <c:pt idx="101234" formatCode="0.00E+00">
                  <c:v>6.2799999999999998E-4</c:v>
                </c:pt>
                <c:pt idx="101235" formatCode="0.00E+00">
                  <c:v>7.67E-4</c:v>
                </c:pt>
                <c:pt idx="101236" formatCode="0.00E+00">
                  <c:v>7.6099999999999996E-4</c:v>
                </c:pt>
                <c:pt idx="101237" formatCode="0.00E+00">
                  <c:v>7.0799999999999997E-4</c:v>
                </c:pt>
                <c:pt idx="101238" formatCode="0.00E+00">
                  <c:v>7.3200000000000001E-4</c:v>
                </c:pt>
                <c:pt idx="101239" formatCode="0.00E+00">
                  <c:v>7.0699999999999995E-4</c:v>
                </c:pt>
                <c:pt idx="101240" formatCode="0.00E+00">
                  <c:v>7.0899999999999999E-4</c:v>
                </c:pt>
                <c:pt idx="101241" formatCode="0.00E+00">
                  <c:v>7.0699999999999995E-4</c:v>
                </c:pt>
                <c:pt idx="101242" formatCode="0.00E+00">
                  <c:v>6.9700000000000003E-4</c:v>
                </c:pt>
                <c:pt idx="101243" formatCode="0.00E+00">
                  <c:v>7.0299999999999996E-4</c:v>
                </c:pt>
                <c:pt idx="101244" formatCode="0.00E+00">
                  <c:v>6.9300000000000004E-4</c:v>
                </c:pt>
                <c:pt idx="101245" formatCode="0.00E+00">
                  <c:v>6.9700000000000003E-4</c:v>
                </c:pt>
                <c:pt idx="101246" formatCode="0.00E+00">
                  <c:v>6.9099999999999999E-4</c:v>
                </c:pt>
                <c:pt idx="101247" formatCode="0.00E+00">
                  <c:v>6.9099999999999999E-4</c:v>
                </c:pt>
                <c:pt idx="101248" formatCode="0.00E+00">
                  <c:v>6.8999999999999997E-4</c:v>
                </c:pt>
                <c:pt idx="101249" formatCode="0.00E+00">
                  <c:v>6.8800000000000003E-4</c:v>
                </c:pt>
                <c:pt idx="101250" formatCode="0.00E+00">
                  <c:v>6.8800000000000003E-4</c:v>
                </c:pt>
                <c:pt idx="101251" formatCode="0.00E+00">
                  <c:v>6.8499999999999995E-4</c:v>
                </c:pt>
                <c:pt idx="101252" formatCode="0.00E+00">
                  <c:v>6.8599999999999998E-4</c:v>
                </c:pt>
                <c:pt idx="101253" formatCode="0.00E+00">
                  <c:v>6.8400000000000004E-4</c:v>
                </c:pt>
                <c:pt idx="101254" formatCode="0.00E+00">
                  <c:v>6.8400000000000004E-4</c:v>
                </c:pt>
                <c:pt idx="101255" formatCode="0.00E+00">
                  <c:v>6.8300000000000001E-4</c:v>
                </c:pt>
                <c:pt idx="101256" formatCode="0.00E+00">
                  <c:v>6.8199999999999999E-4</c:v>
                </c:pt>
                <c:pt idx="101257" formatCode="0.00E+00">
                  <c:v>6.8199999999999999E-4</c:v>
                </c:pt>
                <c:pt idx="101258" formatCode="0.00E+00">
                  <c:v>6.8000000000000005E-4</c:v>
                </c:pt>
                <c:pt idx="101259" formatCode="0.00E+00">
                  <c:v>6.8000000000000005E-4</c:v>
                </c:pt>
                <c:pt idx="101260" formatCode="0.00E+00">
                  <c:v>6.7900000000000002E-4</c:v>
                </c:pt>
                <c:pt idx="101261" formatCode="0.00E+00">
                  <c:v>6.7900000000000002E-4</c:v>
                </c:pt>
                <c:pt idx="101262" formatCode="0.00E+00">
                  <c:v>6.7900000000000002E-4</c:v>
                </c:pt>
                <c:pt idx="101263" formatCode="0.00E+00">
                  <c:v>6.78E-4</c:v>
                </c:pt>
                <c:pt idx="101264" formatCode="0.00E+00">
                  <c:v>6.7699999999999998E-4</c:v>
                </c:pt>
                <c:pt idx="101265" formatCode="0.00E+00">
                  <c:v>6.7699999999999998E-4</c:v>
                </c:pt>
                <c:pt idx="101266" formatCode="0.00E+00">
                  <c:v>6.7599999999999995E-4</c:v>
                </c:pt>
                <c:pt idx="101267" formatCode="0.00E+00">
                  <c:v>6.7500000000000004E-4</c:v>
                </c:pt>
                <c:pt idx="101268" formatCode="0.00E+00">
                  <c:v>6.7500000000000004E-4</c:v>
                </c:pt>
                <c:pt idx="101269" formatCode="0.00E+00">
                  <c:v>6.7400000000000001E-4</c:v>
                </c:pt>
                <c:pt idx="101270" formatCode="0.00E+00">
                  <c:v>6.7400000000000001E-4</c:v>
                </c:pt>
                <c:pt idx="101271" formatCode="0.00E+00">
                  <c:v>6.7299999999999999E-4</c:v>
                </c:pt>
                <c:pt idx="101272" formatCode="0.00E+00">
                  <c:v>6.7199999999999996E-4</c:v>
                </c:pt>
                <c:pt idx="101273" formatCode="0.00E+00">
                  <c:v>6.7199999999999996E-4</c:v>
                </c:pt>
                <c:pt idx="101274" formatCode="0.00E+00">
                  <c:v>6.7100000000000005E-4</c:v>
                </c:pt>
                <c:pt idx="101275" formatCode="0.00E+00">
                  <c:v>6.7100000000000005E-4</c:v>
                </c:pt>
                <c:pt idx="101276" formatCode="0.00E+00">
                  <c:v>6.7000000000000002E-4</c:v>
                </c:pt>
                <c:pt idx="101277" formatCode="0.00E+00">
                  <c:v>6.7000000000000002E-4</c:v>
                </c:pt>
                <c:pt idx="101278" formatCode="0.00E+00">
                  <c:v>6.69E-4</c:v>
                </c:pt>
                <c:pt idx="101279" formatCode="0.00E+00">
                  <c:v>6.69E-4</c:v>
                </c:pt>
                <c:pt idx="101280" formatCode="0.00E+00">
                  <c:v>6.69E-4</c:v>
                </c:pt>
                <c:pt idx="101281" formatCode="0.00E+00">
                  <c:v>6.6799999999999997E-4</c:v>
                </c:pt>
                <c:pt idx="101282" formatCode="0.00E+00">
                  <c:v>6.6699999999999995E-4</c:v>
                </c:pt>
                <c:pt idx="101283" formatCode="0.00E+00">
                  <c:v>6.6699999999999995E-4</c:v>
                </c:pt>
                <c:pt idx="101284" formatCode="0.00E+00">
                  <c:v>6.6600000000000003E-4</c:v>
                </c:pt>
                <c:pt idx="101285" formatCode="0.00E+00">
                  <c:v>6.6600000000000003E-4</c:v>
                </c:pt>
                <c:pt idx="101286" formatCode="0.00E+00">
                  <c:v>6.6500000000000001E-4</c:v>
                </c:pt>
                <c:pt idx="101287" formatCode="0.00E+00">
                  <c:v>6.6500000000000001E-4</c:v>
                </c:pt>
                <c:pt idx="101288" formatCode="0.00E+00">
                  <c:v>6.6399999999999999E-4</c:v>
                </c:pt>
                <c:pt idx="101289" formatCode="0.00E+00">
                  <c:v>6.6399999999999999E-4</c:v>
                </c:pt>
                <c:pt idx="101290" formatCode="0.00E+00">
                  <c:v>6.6299999999999996E-4</c:v>
                </c:pt>
                <c:pt idx="101291" formatCode="0.00E+00">
                  <c:v>6.6299999999999996E-4</c:v>
                </c:pt>
                <c:pt idx="101292" formatCode="0.00E+00">
                  <c:v>6.6299999999999996E-4</c:v>
                </c:pt>
                <c:pt idx="101293" formatCode="0.00E+00">
                  <c:v>6.6200000000000005E-4</c:v>
                </c:pt>
                <c:pt idx="101294" formatCode="0.00E+00">
                  <c:v>6.6200000000000005E-4</c:v>
                </c:pt>
                <c:pt idx="101295" formatCode="0.00E+00">
                  <c:v>6.6100000000000002E-4</c:v>
                </c:pt>
                <c:pt idx="101296" formatCode="0.00E+00">
                  <c:v>6.6100000000000002E-4</c:v>
                </c:pt>
                <c:pt idx="101297" formatCode="0.00E+00">
                  <c:v>6.6E-4</c:v>
                </c:pt>
                <c:pt idx="101298" formatCode="0.00E+00">
                  <c:v>6.6E-4</c:v>
                </c:pt>
                <c:pt idx="101299" formatCode="0.00E+00">
                  <c:v>6.5899999999999997E-4</c:v>
                </c:pt>
                <c:pt idx="101300" formatCode="0.00E+00">
                  <c:v>6.5899999999999997E-4</c:v>
                </c:pt>
                <c:pt idx="101301" formatCode="0.00E+00">
                  <c:v>6.5899999999999997E-4</c:v>
                </c:pt>
                <c:pt idx="101302" formatCode="0.00E+00">
                  <c:v>6.5799999999999995E-4</c:v>
                </c:pt>
                <c:pt idx="101303" formatCode="0.00E+00">
                  <c:v>6.5799999999999995E-4</c:v>
                </c:pt>
                <c:pt idx="101304" formatCode="0.00E+00">
                  <c:v>6.5700000000000003E-4</c:v>
                </c:pt>
                <c:pt idx="101305" formatCode="0.00E+00">
                  <c:v>6.5700000000000003E-4</c:v>
                </c:pt>
                <c:pt idx="101306" formatCode="0.00E+00">
                  <c:v>6.5600000000000001E-4</c:v>
                </c:pt>
                <c:pt idx="101307" formatCode="0.00E+00">
                  <c:v>6.5600000000000001E-4</c:v>
                </c:pt>
                <c:pt idx="101308" formatCode="0.00E+00">
                  <c:v>6.5499999999999998E-4</c:v>
                </c:pt>
                <c:pt idx="101309" formatCode="0.00E+00">
                  <c:v>6.5499999999999998E-4</c:v>
                </c:pt>
                <c:pt idx="101310" formatCode="0.00E+00">
                  <c:v>6.5399999999999996E-4</c:v>
                </c:pt>
                <c:pt idx="101311" formatCode="0.00E+00">
                  <c:v>6.5399999999999996E-4</c:v>
                </c:pt>
                <c:pt idx="101312" formatCode="0.00E+00">
                  <c:v>6.5399999999999996E-4</c:v>
                </c:pt>
                <c:pt idx="101313" formatCode="0.00E+00">
                  <c:v>6.5300000000000004E-4</c:v>
                </c:pt>
                <c:pt idx="101314" formatCode="0.00E+00">
                  <c:v>6.5300000000000004E-4</c:v>
                </c:pt>
                <c:pt idx="101315" formatCode="0.00E+00">
                  <c:v>6.5300000000000004E-4</c:v>
                </c:pt>
                <c:pt idx="101316" formatCode="0.00E+00">
                  <c:v>6.5200000000000002E-4</c:v>
                </c:pt>
                <c:pt idx="101317" formatCode="0.00E+00">
                  <c:v>6.5200000000000002E-4</c:v>
                </c:pt>
                <c:pt idx="101318" formatCode="0.00E+00">
                  <c:v>6.5200000000000002E-4</c:v>
                </c:pt>
                <c:pt idx="101319" formatCode="0.00E+00">
                  <c:v>6.5099999999999999E-4</c:v>
                </c:pt>
                <c:pt idx="101320" formatCode="0.00E+00">
                  <c:v>6.5099999999999999E-4</c:v>
                </c:pt>
                <c:pt idx="101321" formatCode="0.00E+00">
                  <c:v>6.4999999999999997E-4</c:v>
                </c:pt>
                <c:pt idx="101322" formatCode="0.00E+00">
                  <c:v>6.4999999999999997E-4</c:v>
                </c:pt>
                <c:pt idx="101323" formatCode="0.00E+00">
                  <c:v>6.4899999999999995E-4</c:v>
                </c:pt>
                <c:pt idx="101324" formatCode="0.00E+00">
                  <c:v>6.4899999999999995E-4</c:v>
                </c:pt>
                <c:pt idx="101325" formatCode="0.00E+00">
                  <c:v>6.4899999999999995E-4</c:v>
                </c:pt>
                <c:pt idx="101326" formatCode="0.00E+00">
                  <c:v>6.4800000000000003E-4</c:v>
                </c:pt>
                <c:pt idx="101327" formatCode="0.00E+00">
                  <c:v>6.4800000000000003E-4</c:v>
                </c:pt>
                <c:pt idx="101328" formatCode="0.00E+00">
                  <c:v>6.4800000000000003E-4</c:v>
                </c:pt>
                <c:pt idx="101329" formatCode="0.00E+00">
                  <c:v>6.4700000000000001E-4</c:v>
                </c:pt>
                <c:pt idx="101330" formatCode="0.00E+00">
                  <c:v>6.4700000000000001E-4</c:v>
                </c:pt>
                <c:pt idx="101331" formatCode="0.00E+00">
                  <c:v>6.4599999999999998E-4</c:v>
                </c:pt>
                <c:pt idx="101332" formatCode="0.00E+00">
                  <c:v>6.4599999999999998E-4</c:v>
                </c:pt>
                <c:pt idx="101333" formatCode="0.00E+00">
                  <c:v>6.4599999999999998E-4</c:v>
                </c:pt>
                <c:pt idx="101334" formatCode="0.00E+00">
                  <c:v>6.4499999999999996E-4</c:v>
                </c:pt>
                <c:pt idx="101335" formatCode="0.00E+00">
                  <c:v>6.4499999999999996E-4</c:v>
                </c:pt>
                <c:pt idx="101336" formatCode="0.00E+00">
                  <c:v>6.4499999999999996E-4</c:v>
                </c:pt>
                <c:pt idx="101337" formatCode="0.00E+00">
                  <c:v>6.4400000000000004E-4</c:v>
                </c:pt>
                <c:pt idx="101338" formatCode="0.00E+00">
                  <c:v>6.4400000000000004E-4</c:v>
                </c:pt>
                <c:pt idx="101339" formatCode="0.00E+00">
                  <c:v>6.4300000000000002E-4</c:v>
                </c:pt>
                <c:pt idx="101340" formatCode="0.00E+00">
                  <c:v>6.4300000000000002E-4</c:v>
                </c:pt>
                <c:pt idx="101341" formatCode="0.00E+00">
                  <c:v>6.4300000000000002E-4</c:v>
                </c:pt>
                <c:pt idx="101342" formatCode="0.00E+00">
                  <c:v>6.4199999999999999E-4</c:v>
                </c:pt>
                <c:pt idx="101343" formatCode="0.00E+00">
                  <c:v>6.4199999999999999E-4</c:v>
                </c:pt>
                <c:pt idx="101344" formatCode="0.00E+00">
                  <c:v>6.4199999999999999E-4</c:v>
                </c:pt>
                <c:pt idx="101345" formatCode="0.00E+00">
                  <c:v>6.4099999999999997E-4</c:v>
                </c:pt>
                <c:pt idx="101346" formatCode="0.00E+00">
                  <c:v>6.4099999999999997E-4</c:v>
                </c:pt>
                <c:pt idx="101347" formatCode="0.00E+00">
                  <c:v>6.4099999999999997E-4</c:v>
                </c:pt>
                <c:pt idx="101348" formatCode="0.00E+00">
                  <c:v>6.4000000000000005E-4</c:v>
                </c:pt>
                <c:pt idx="101349" formatCode="0.00E+00">
                  <c:v>6.4000000000000005E-4</c:v>
                </c:pt>
                <c:pt idx="101350" formatCode="0.00E+00">
                  <c:v>6.4000000000000005E-4</c:v>
                </c:pt>
                <c:pt idx="101351" formatCode="0.00E+00">
                  <c:v>6.3900000000000003E-4</c:v>
                </c:pt>
                <c:pt idx="101352" formatCode="0.00E+00">
                  <c:v>6.3900000000000003E-4</c:v>
                </c:pt>
                <c:pt idx="101353" formatCode="0.00E+00">
                  <c:v>6.3900000000000003E-4</c:v>
                </c:pt>
                <c:pt idx="101354" formatCode="0.00E+00">
                  <c:v>6.3900000000000003E-4</c:v>
                </c:pt>
                <c:pt idx="101355" formatCode="0.00E+00">
                  <c:v>6.38E-4</c:v>
                </c:pt>
                <c:pt idx="101356" formatCode="0.00E+00">
                  <c:v>6.38E-4</c:v>
                </c:pt>
                <c:pt idx="101357" formatCode="0.00E+00">
                  <c:v>6.3699999999999998E-4</c:v>
                </c:pt>
                <c:pt idx="101358" formatCode="0.00E+00">
                  <c:v>6.3699999999999998E-4</c:v>
                </c:pt>
                <c:pt idx="101359" formatCode="0.00E+00">
                  <c:v>6.3699999999999998E-4</c:v>
                </c:pt>
                <c:pt idx="101360" formatCode="0.00E+00">
                  <c:v>6.3599999999999996E-4</c:v>
                </c:pt>
                <c:pt idx="101361" formatCode="0.00E+00">
                  <c:v>6.3599999999999996E-4</c:v>
                </c:pt>
                <c:pt idx="101362" formatCode="0.00E+00">
                  <c:v>6.3599999999999996E-4</c:v>
                </c:pt>
                <c:pt idx="101363" formatCode="0.00E+00">
                  <c:v>6.3599999999999996E-4</c:v>
                </c:pt>
                <c:pt idx="101364" formatCode="0.00E+00">
                  <c:v>6.3500000000000004E-4</c:v>
                </c:pt>
                <c:pt idx="101365" formatCode="0.00E+00">
                  <c:v>6.3500000000000004E-4</c:v>
                </c:pt>
                <c:pt idx="101366" formatCode="0.00E+00">
                  <c:v>6.3500000000000004E-4</c:v>
                </c:pt>
                <c:pt idx="101367" formatCode="0.00E+00">
                  <c:v>6.3400000000000001E-4</c:v>
                </c:pt>
                <c:pt idx="101368" formatCode="0.00E+00">
                  <c:v>6.3400000000000001E-4</c:v>
                </c:pt>
                <c:pt idx="101369" formatCode="0.00E+00">
                  <c:v>6.3400000000000001E-4</c:v>
                </c:pt>
                <c:pt idx="101370" formatCode="0.00E+00">
                  <c:v>6.3400000000000001E-4</c:v>
                </c:pt>
                <c:pt idx="101371" formatCode="0.00E+00">
                  <c:v>6.3299999999999999E-4</c:v>
                </c:pt>
                <c:pt idx="101372" formatCode="0.00E+00">
                  <c:v>6.3299999999999999E-4</c:v>
                </c:pt>
                <c:pt idx="101373" formatCode="0.00E+00">
                  <c:v>6.3299999999999999E-4</c:v>
                </c:pt>
                <c:pt idx="101374" formatCode="0.00E+00">
                  <c:v>6.3199999999999997E-4</c:v>
                </c:pt>
                <c:pt idx="101375" formatCode="0.00E+00">
                  <c:v>6.3199999999999997E-4</c:v>
                </c:pt>
                <c:pt idx="101376" formatCode="0.00E+00">
                  <c:v>6.3199999999999997E-4</c:v>
                </c:pt>
                <c:pt idx="101377" formatCode="0.00E+00">
                  <c:v>6.3199999999999997E-4</c:v>
                </c:pt>
                <c:pt idx="101378" formatCode="0.00E+00">
                  <c:v>6.3199999999999997E-4</c:v>
                </c:pt>
                <c:pt idx="101379" formatCode="0.00E+00">
                  <c:v>6.3100000000000005E-4</c:v>
                </c:pt>
                <c:pt idx="101380" formatCode="0.00E+00">
                  <c:v>6.3100000000000005E-4</c:v>
                </c:pt>
                <c:pt idx="101381" formatCode="0.00E+00">
                  <c:v>6.3100000000000005E-4</c:v>
                </c:pt>
                <c:pt idx="101382" formatCode="0.00E+00">
                  <c:v>6.3000000000000003E-4</c:v>
                </c:pt>
                <c:pt idx="101383" formatCode="0.00E+00">
                  <c:v>6.3000000000000003E-4</c:v>
                </c:pt>
                <c:pt idx="101384" formatCode="0.00E+00">
                  <c:v>6.3000000000000003E-4</c:v>
                </c:pt>
                <c:pt idx="101385" formatCode="0.00E+00">
                  <c:v>6.3000000000000003E-4</c:v>
                </c:pt>
                <c:pt idx="101386" formatCode="0.00E+00">
                  <c:v>6.29E-4</c:v>
                </c:pt>
                <c:pt idx="101387" formatCode="0.00E+00">
                  <c:v>6.29E-4</c:v>
                </c:pt>
                <c:pt idx="101388" formatCode="0.00E+00">
                  <c:v>6.29E-4</c:v>
                </c:pt>
                <c:pt idx="101389" formatCode="0.00E+00">
                  <c:v>6.2799999999999998E-4</c:v>
                </c:pt>
                <c:pt idx="101390" formatCode="0.00E+00">
                  <c:v>6.2799999999999998E-4</c:v>
                </c:pt>
                <c:pt idx="101391" formatCode="0.00E+00">
                  <c:v>6.2799999999999998E-4</c:v>
                </c:pt>
                <c:pt idx="101392" formatCode="0.00E+00">
                  <c:v>6.2799999999999998E-4</c:v>
                </c:pt>
                <c:pt idx="101393" formatCode="0.00E+00">
                  <c:v>6.2699999999999995E-4</c:v>
                </c:pt>
                <c:pt idx="101394" formatCode="0.00E+00">
                  <c:v>6.2699999999999995E-4</c:v>
                </c:pt>
                <c:pt idx="101395" formatCode="0.00E+00">
                  <c:v>6.2699999999999995E-4</c:v>
                </c:pt>
                <c:pt idx="101396" formatCode="0.00E+00">
                  <c:v>6.2699999999999995E-4</c:v>
                </c:pt>
                <c:pt idx="101397" formatCode="0.00E+00">
                  <c:v>6.2600000000000004E-4</c:v>
                </c:pt>
                <c:pt idx="101398" formatCode="0.00E+00">
                  <c:v>6.2600000000000004E-4</c:v>
                </c:pt>
                <c:pt idx="101399" formatCode="0.00E+00">
                  <c:v>6.2600000000000004E-4</c:v>
                </c:pt>
                <c:pt idx="101400" formatCode="0.00E+00">
                  <c:v>6.2600000000000004E-4</c:v>
                </c:pt>
                <c:pt idx="101401" formatCode="0.00E+00">
                  <c:v>6.2500000000000001E-4</c:v>
                </c:pt>
                <c:pt idx="101402" formatCode="0.00E+00">
                  <c:v>6.2500000000000001E-4</c:v>
                </c:pt>
                <c:pt idx="101403" formatCode="0.00E+00">
                  <c:v>6.2500000000000001E-4</c:v>
                </c:pt>
                <c:pt idx="101404" formatCode="0.00E+00">
                  <c:v>6.2500000000000001E-4</c:v>
                </c:pt>
                <c:pt idx="101405" formatCode="0.00E+00">
                  <c:v>6.2500000000000001E-4</c:v>
                </c:pt>
                <c:pt idx="101406" formatCode="0.00E+00">
                  <c:v>6.2399999999999999E-4</c:v>
                </c:pt>
                <c:pt idx="101407" formatCode="0.00E+00">
                  <c:v>6.2399999999999999E-4</c:v>
                </c:pt>
                <c:pt idx="101408" formatCode="0.00E+00">
                  <c:v>6.2399999999999999E-4</c:v>
                </c:pt>
                <c:pt idx="101409" formatCode="0.00E+00">
                  <c:v>6.2299999999999996E-4</c:v>
                </c:pt>
                <c:pt idx="101410" formatCode="0.00E+00">
                  <c:v>6.2299999999999996E-4</c:v>
                </c:pt>
                <c:pt idx="101411" formatCode="0.00E+00">
                  <c:v>6.2299999999999996E-4</c:v>
                </c:pt>
                <c:pt idx="101412" formatCode="0.00E+00">
                  <c:v>6.2299999999999996E-4</c:v>
                </c:pt>
                <c:pt idx="101413" formatCode="0.00E+00">
                  <c:v>6.2299999999999996E-4</c:v>
                </c:pt>
                <c:pt idx="101414" formatCode="0.00E+00">
                  <c:v>6.2200000000000005E-4</c:v>
                </c:pt>
                <c:pt idx="101415" formatCode="0.00E+00">
                  <c:v>6.2200000000000005E-4</c:v>
                </c:pt>
                <c:pt idx="101416" formatCode="0.00E+00">
                  <c:v>6.2200000000000005E-4</c:v>
                </c:pt>
                <c:pt idx="101417" formatCode="0.00E+00">
                  <c:v>6.2200000000000005E-4</c:v>
                </c:pt>
                <c:pt idx="101418" formatCode="0.00E+00">
                  <c:v>6.2100000000000002E-4</c:v>
                </c:pt>
                <c:pt idx="101419" formatCode="0.00E+00">
                  <c:v>6.2100000000000002E-4</c:v>
                </c:pt>
                <c:pt idx="101420" formatCode="0.00E+00">
                  <c:v>6.2100000000000002E-4</c:v>
                </c:pt>
                <c:pt idx="101421" formatCode="0.00E+00">
                  <c:v>6.2100000000000002E-4</c:v>
                </c:pt>
                <c:pt idx="101422" formatCode="0.00E+00">
                  <c:v>6.2100000000000002E-4</c:v>
                </c:pt>
                <c:pt idx="101423" formatCode="0.00E+00">
                  <c:v>6.2E-4</c:v>
                </c:pt>
                <c:pt idx="101424" formatCode="0.00E+00">
                  <c:v>6.2E-4</c:v>
                </c:pt>
                <c:pt idx="101425" formatCode="0.00E+00">
                  <c:v>6.2E-4</c:v>
                </c:pt>
                <c:pt idx="101426" formatCode="0.00E+00">
                  <c:v>6.2E-4</c:v>
                </c:pt>
                <c:pt idx="101427" formatCode="0.00E+00">
                  <c:v>6.2E-4</c:v>
                </c:pt>
                <c:pt idx="101428" formatCode="0.00E+00">
                  <c:v>6.1899999999999998E-4</c:v>
                </c:pt>
                <c:pt idx="101429" formatCode="0.00E+00">
                  <c:v>6.1899999999999998E-4</c:v>
                </c:pt>
                <c:pt idx="101430" formatCode="0.00E+00">
                  <c:v>6.1899999999999998E-4</c:v>
                </c:pt>
                <c:pt idx="101431" formatCode="0.00E+00">
                  <c:v>6.1899999999999998E-4</c:v>
                </c:pt>
                <c:pt idx="101432" formatCode="0.00E+00">
                  <c:v>6.1899999999999998E-4</c:v>
                </c:pt>
                <c:pt idx="101433" formatCode="0.00E+00">
                  <c:v>6.1799999999999995E-4</c:v>
                </c:pt>
                <c:pt idx="101434" formatCode="0.00E+00">
                  <c:v>6.1799999999999995E-4</c:v>
                </c:pt>
                <c:pt idx="101435" formatCode="0.00E+00">
                  <c:v>6.1799999999999995E-4</c:v>
                </c:pt>
                <c:pt idx="101436" formatCode="0.00E+00">
                  <c:v>6.1799999999999995E-4</c:v>
                </c:pt>
                <c:pt idx="101437" formatCode="0.00E+00">
                  <c:v>6.1799999999999995E-4</c:v>
                </c:pt>
                <c:pt idx="101438" formatCode="0.00E+00">
                  <c:v>6.1700000000000004E-4</c:v>
                </c:pt>
                <c:pt idx="101439" formatCode="0.00E+00">
                  <c:v>6.1700000000000004E-4</c:v>
                </c:pt>
                <c:pt idx="101440" formatCode="0.00E+00">
                  <c:v>6.1700000000000004E-4</c:v>
                </c:pt>
                <c:pt idx="101441" formatCode="0.00E+00">
                  <c:v>6.1700000000000004E-4</c:v>
                </c:pt>
                <c:pt idx="101442" formatCode="0.00E+00">
                  <c:v>6.1700000000000004E-4</c:v>
                </c:pt>
                <c:pt idx="101443" formatCode="0.00E+00">
                  <c:v>6.1700000000000004E-4</c:v>
                </c:pt>
                <c:pt idx="101444" formatCode="0.00E+00">
                  <c:v>6.1600000000000001E-4</c:v>
                </c:pt>
                <c:pt idx="101445" formatCode="0.00E+00">
                  <c:v>6.1600000000000001E-4</c:v>
                </c:pt>
                <c:pt idx="101446" formatCode="0.00E+00">
                  <c:v>6.1600000000000001E-4</c:v>
                </c:pt>
                <c:pt idx="101447" formatCode="0.00E+00">
                  <c:v>6.1600000000000001E-4</c:v>
                </c:pt>
                <c:pt idx="101448" formatCode="0.00E+00">
                  <c:v>6.1499999999999999E-4</c:v>
                </c:pt>
                <c:pt idx="101449" formatCode="0.00E+00">
                  <c:v>6.1499999999999999E-4</c:v>
                </c:pt>
                <c:pt idx="101450" formatCode="0.00E+00">
                  <c:v>6.1499999999999999E-4</c:v>
                </c:pt>
                <c:pt idx="101451" formatCode="0.00E+00">
                  <c:v>6.1499999999999999E-4</c:v>
                </c:pt>
                <c:pt idx="101452" formatCode="0.00E+00">
                  <c:v>6.1499999999999999E-4</c:v>
                </c:pt>
                <c:pt idx="101453" formatCode="0.00E+00">
                  <c:v>6.1399999999999996E-4</c:v>
                </c:pt>
                <c:pt idx="101454" formatCode="0.00E+00">
                  <c:v>6.1399999999999996E-4</c:v>
                </c:pt>
                <c:pt idx="101455" formatCode="0.00E+00">
                  <c:v>6.1399999999999996E-4</c:v>
                </c:pt>
                <c:pt idx="101456" formatCode="0.00E+00">
                  <c:v>6.1399999999999996E-4</c:v>
                </c:pt>
                <c:pt idx="101457" formatCode="0.00E+00">
                  <c:v>6.1399999999999996E-4</c:v>
                </c:pt>
                <c:pt idx="101458" formatCode="0.00E+00">
                  <c:v>6.1399999999999996E-4</c:v>
                </c:pt>
                <c:pt idx="101459" formatCode="0.00E+00">
                  <c:v>6.1399999999999996E-4</c:v>
                </c:pt>
                <c:pt idx="101460" formatCode="0.00E+00">
                  <c:v>6.1300000000000005E-4</c:v>
                </c:pt>
                <c:pt idx="101461" formatCode="0.00E+00">
                  <c:v>6.1300000000000005E-4</c:v>
                </c:pt>
                <c:pt idx="101462" formatCode="0.00E+00">
                  <c:v>6.1300000000000005E-4</c:v>
                </c:pt>
                <c:pt idx="101463" formatCode="0.00E+00">
                  <c:v>6.1300000000000005E-4</c:v>
                </c:pt>
                <c:pt idx="101464" formatCode="0.00E+00">
                  <c:v>6.1300000000000005E-4</c:v>
                </c:pt>
                <c:pt idx="101465" formatCode="0.00E+00">
                  <c:v>6.1300000000000005E-4</c:v>
                </c:pt>
                <c:pt idx="101466" formatCode="0.00E+00">
                  <c:v>6.1200000000000002E-4</c:v>
                </c:pt>
                <c:pt idx="101467" formatCode="0.00E+00">
                  <c:v>6.1200000000000002E-4</c:v>
                </c:pt>
                <c:pt idx="101468" formatCode="0.00E+00">
                  <c:v>6.1200000000000002E-4</c:v>
                </c:pt>
                <c:pt idx="101469" formatCode="0.00E+00">
                  <c:v>6.1200000000000002E-4</c:v>
                </c:pt>
                <c:pt idx="101470" formatCode="0.00E+00">
                  <c:v>6.1200000000000002E-4</c:v>
                </c:pt>
                <c:pt idx="101471" formatCode="0.00E+00">
                  <c:v>6.11E-4</c:v>
                </c:pt>
                <c:pt idx="101472" formatCode="0.00E+00">
                  <c:v>6.11E-4</c:v>
                </c:pt>
                <c:pt idx="101473" formatCode="0.00E+00">
                  <c:v>6.11E-4</c:v>
                </c:pt>
                <c:pt idx="101474" formatCode="0.00E+00">
                  <c:v>6.11E-4</c:v>
                </c:pt>
                <c:pt idx="101475" formatCode="0.00E+00">
                  <c:v>6.11E-4</c:v>
                </c:pt>
                <c:pt idx="101476" formatCode="0.00E+00">
                  <c:v>6.11E-4</c:v>
                </c:pt>
                <c:pt idx="101477" formatCode="0.00E+00">
                  <c:v>6.0999999999999997E-4</c:v>
                </c:pt>
                <c:pt idx="101478" formatCode="0.00E+00">
                  <c:v>6.0999999999999997E-4</c:v>
                </c:pt>
                <c:pt idx="101479" formatCode="0.00E+00">
                  <c:v>6.0999999999999997E-4</c:v>
                </c:pt>
                <c:pt idx="101480" formatCode="0.00E+00">
                  <c:v>6.0999999999999997E-4</c:v>
                </c:pt>
                <c:pt idx="101481" formatCode="0.00E+00">
                  <c:v>6.0999999999999997E-4</c:v>
                </c:pt>
                <c:pt idx="101482" formatCode="0.00E+00">
                  <c:v>6.0999999999999997E-4</c:v>
                </c:pt>
                <c:pt idx="101483" formatCode="0.00E+00">
                  <c:v>6.0999999999999997E-4</c:v>
                </c:pt>
                <c:pt idx="101484" formatCode="0.00E+00">
                  <c:v>6.0899999999999995E-4</c:v>
                </c:pt>
                <c:pt idx="101485" formatCode="0.00E+00">
                  <c:v>6.0899999999999995E-4</c:v>
                </c:pt>
                <c:pt idx="101486" formatCode="0.00E+00">
                  <c:v>6.0899999999999995E-4</c:v>
                </c:pt>
                <c:pt idx="101487" formatCode="0.00E+00">
                  <c:v>6.0899999999999995E-4</c:v>
                </c:pt>
                <c:pt idx="101488" formatCode="0.00E+00">
                  <c:v>6.0899999999999995E-4</c:v>
                </c:pt>
                <c:pt idx="101489" formatCode="0.00E+00">
                  <c:v>6.0899999999999995E-4</c:v>
                </c:pt>
                <c:pt idx="101490" formatCode="0.00E+00">
                  <c:v>6.0800000000000003E-4</c:v>
                </c:pt>
                <c:pt idx="101491" formatCode="0.00E+00">
                  <c:v>6.0800000000000003E-4</c:v>
                </c:pt>
                <c:pt idx="101492" formatCode="0.00E+00">
                  <c:v>6.0800000000000003E-4</c:v>
                </c:pt>
                <c:pt idx="101493" formatCode="0.00E+00">
                  <c:v>6.0800000000000003E-4</c:v>
                </c:pt>
                <c:pt idx="101494" formatCode="0.00E+00">
                  <c:v>6.0800000000000003E-4</c:v>
                </c:pt>
                <c:pt idx="101495" formatCode="0.00E+00">
                  <c:v>6.0800000000000003E-4</c:v>
                </c:pt>
                <c:pt idx="101496" formatCode="0.00E+00">
                  <c:v>6.0700000000000001E-4</c:v>
                </c:pt>
                <c:pt idx="101497" formatCode="0.00E+00">
                  <c:v>6.0700000000000001E-4</c:v>
                </c:pt>
                <c:pt idx="101498" formatCode="0.00E+00">
                  <c:v>6.0700000000000001E-4</c:v>
                </c:pt>
                <c:pt idx="101499" formatCode="0.00E+00">
                  <c:v>6.0700000000000001E-4</c:v>
                </c:pt>
                <c:pt idx="101500" formatCode="0.00E+00">
                  <c:v>6.0700000000000001E-4</c:v>
                </c:pt>
                <c:pt idx="101501" formatCode="0.00E+00">
                  <c:v>6.0700000000000001E-4</c:v>
                </c:pt>
                <c:pt idx="101502" formatCode="0.00E+00">
                  <c:v>6.0700000000000001E-4</c:v>
                </c:pt>
                <c:pt idx="101503" formatCode="0.00E+00">
                  <c:v>6.0700000000000001E-4</c:v>
                </c:pt>
                <c:pt idx="101504" formatCode="0.00E+00">
                  <c:v>6.0599999999999998E-4</c:v>
                </c:pt>
                <c:pt idx="101505" formatCode="0.00E+00">
                  <c:v>6.0599999999999998E-4</c:v>
                </c:pt>
                <c:pt idx="101506" formatCode="0.00E+00">
                  <c:v>6.0599999999999998E-4</c:v>
                </c:pt>
                <c:pt idx="101507" formatCode="0.00E+00">
                  <c:v>6.0599999999999998E-4</c:v>
                </c:pt>
                <c:pt idx="101508" formatCode="0.00E+00">
                  <c:v>6.0599999999999998E-4</c:v>
                </c:pt>
                <c:pt idx="101509" formatCode="0.00E+00">
                  <c:v>6.0599999999999998E-4</c:v>
                </c:pt>
                <c:pt idx="101510" formatCode="0.00E+00">
                  <c:v>6.0499999999999996E-4</c:v>
                </c:pt>
                <c:pt idx="101511" formatCode="0.00E+00">
                  <c:v>6.0499999999999996E-4</c:v>
                </c:pt>
                <c:pt idx="101512" formatCode="0.00E+00">
                  <c:v>6.0499999999999996E-4</c:v>
                </c:pt>
                <c:pt idx="101513" formatCode="0.00E+00">
                  <c:v>6.0499999999999996E-4</c:v>
                </c:pt>
                <c:pt idx="101514" formatCode="0.00E+00">
                  <c:v>6.0499999999999996E-4</c:v>
                </c:pt>
                <c:pt idx="101515" formatCode="0.00E+00">
                  <c:v>6.0499999999999996E-4</c:v>
                </c:pt>
                <c:pt idx="101516" formatCode="0.00E+00">
                  <c:v>6.0499999999999996E-4</c:v>
                </c:pt>
                <c:pt idx="101517" formatCode="0.00E+00">
                  <c:v>6.0499999999999996E-4</c:v>
                </c:pt>
                <c:pt idx="101518" formatCode="0.00E+00">
                  <c:v>6.0499999999999996E-4</c:v>
                </c:pt>
                <c:pt idx="101519" formatCode="0.00E+00">
                  <c:v>6.0400000000000004E-4</c:v>
                </c:pt>
                <c:pt idx="101520" formatCode="0.00E+00">
                  <c:v>6.0400000000000004E-4</c:v>
                </c:pt>
                <c:pt idx="101521" formatCode="0.00E+00">
                  <c:v>6.0400000000000004E-4</c:v>
                </c:pt>
                <c:pt idx="101522" formatCode="0.00E+00">
                  <c:v>6.0400000000000004E-4</c:v>
                </c:pt>
                <c:pt idx="101523" formatCode="0.00E+00">
                  <c:v>6.0400000000000004E-4</c:v>
                </c:pt>
                <c:pt idx="101524" formatCode="0.00E+00">
                  <c:v>6.0400000000000004E-4</c:v>
                </c:pt>
                <c:pt idx="101525" formatCode="0.00E+00">
                  <c:v>6.0400000000000004E-4</c:v>
                </c:pt>
                <c:pt idx="101526" formatCode="0.00E+00">
                  <c:v>6.0400000000000004E-4</c:v>
                </c:pt>
                <c:pt idx="101527" formatCode="0.00E+00">
                  <c:v>6.0300000000000002E-4</c:v>
                </c:pt>
                <c:pt idx="101528" formatCode="0.00E+00">
                  <c:v>6.0300000000000002E-4</c:v>
                </c:pt>
                <c:pt idx="101529" formatCode="0.00E+00">
                  <c:v>6.0300000000000002E-4</c:v>
                </c:pt>
                <c:pt idx="101530" formatCode="0.00E+00">
                  <c:v>6.0300000000000002E-4</c:v>
                </c:pt>
                <c:pt idx="101531" formatCode="0.00E+00">
                  <c:v>6.0300000000000002E-4</c:v>
                </c:pt>
                <c:pt idx="101532" formatCode="0.00E+00">
                  <c:v>6.0300000000000002E-4</c:v>
                </c:pt>
                <c:pt idx="101533" formatCode="0.00E+00">
                  <c:v>6.0300000000000002E-4</c:v>
                </c:pt>
                <c:pt idx="101534" formatCode="0.00E+00">
                  <c:v>6.02E-4</c:v>
                </c:pt>
                <c:pt idx="101535" formatCode="0.00E+00">
                  <c:v>6.02E-4</c:v>
                </c:pt>
                <c:pt idx="101536" formatCode="0.00E+00">
                  <c:v>6.02E-4</c:v>
                </c:pt>
                <c:pt idx="101537" formatCode="0.00E+00">
                  <c:v>6.0300000000000002E-4</c:v>
                </c:pt>
                <c:pt idx="101538" formatCode="0.00E+00">
                  <c:v>6.02E-4</c:v>
                </c:pt>
                <c:pt idx="101539" formatCode="0.00E+00">
                  <c:v>6.02E-4</c:v>
                </c:pt>
                <c:pt idx="101540" formatCode="0.00E+00">
                  <c:v>6.02E-4</c:v>
                </c:pt>
                <c:pt idx="101541" formatCode="0.00E+00">
                  <c:v>6.02E-4</c:v>
                </c:pt>
                <c:pt idx="101542" formatCode="0.00E+00">
                  <c:v>6.02E-4</c:v>
                </c:pt>
                <c:pt idx="101543" formatCode="0.00E+00">
                  <c:v>6.02E-4</c:v>
                </c:pt>
                <c:pt idx="101544" formatCode="0.00E+00">
                  <c:v>6.0099999999999997E-4</c:v>
                </c:pt>
                <c:pt idx="101545" formatCode="0.00E+00">
                  <c:v>6.0099999999999997E-4</c:v>
                </c:pt>
                <c:pt idx="101546" formatCode="0.00E+00">
                  <c:v>6.0099999999999997E-4</c:v>
                </c:pt>
                <c:pt idx="101547" formatCode="0.00E+00">
                  <c:v>6.0099999999999997E-4</c:v>
                </c:pt>
                <c:pt idx="101548" formatCode="0.00E+00">
                  <c:v>6.0099999999999997E-4</c:v>
                </c:pt>
                <c:pt idx="101549" formatCode="0.00E+00">
                  <c:v>6.0099999999999997E-4</c:v>
                </c:pt>
                <c:pt idx="101550" formatCode="0.00E+00">
                  <c:v>6.0099999999999997E-4</c:v>
                </c:pt>
                <c:pt idx="101551" formatCode="0.00E+00">
                  <c:v>6.0099999999999997E-4</c:v>
                </c:pt>
                <c:pt idx="101552" formatCode="0.00E+00">
                  <c:v>5.9999999999999995E-4</c:v>
                </c:pt>
                <c:pt idx="101553" formatCode="0.00E+00">
                  <c:v>5.9999999999999995E-4</c:v>
                </c:pt>
                <c:pt idx="101554" formatCode="0.00E+00">
                  <c:v>5.9999999999999995E-4</c:v>
                </c:pt>
                <c:pt idx="101555" formatCode="0.00E+00">
                  <c:v>5.9999999999999995E-4</c:v>
                </c:pt>
                <c:pt idx="101556" formatCode="0.00E+00">
                  <c:v>5.9999999999999995E-4</c:v>
                </c:pt>
                <c:pt idx="101557" formatCode="0.00E+00">
                  <c:v>5.9999999999999995E-4</c:v>
                </c:pt>
                <c:pt idx="101558" formatCode="0.00E+00">
                  <c:v>5.9999999999999995E-4</c:v>
                </c:pt>
                <c:pt idx="101559" formatCode="0.00E+00">
                  <c:v>5.9999999999999995E-4</c:v>
                </c:pt>
                <c:pt idx="101560" formatCode="0.00E+00">
                  <c:v>5.9900000000000003E-4</c:v>
                </c:pt>
                <c:pt idx="101561" formatCode="0.00E+00">
                  <c:v>5.9999999999999995E-4</c:v>
                </c:pt>
                <c:pt idx="101562" formatCode="0.00E+00">
                  <c:v>5.9900000000000003E-4</c:v>
                </c:pt>
                <c:pt idx="101563" formatCode="0.00E+00">
                  <c:v>5.9900000000000003E-4</c:v>
                </c:pt>
                <c:pt idx="101564" formatCode="0.00E+00">
                  <c:v>5.9900000000000003E-4</c:v>
                </c:pt>
                <c:pt idx="101565" formatCode="0.00E+00">
                  <c:v>5.9900000000000003E-4</c:v>
                </c:pt>
                <c:pt idx="101566" formatCode="0.00E+00">
                  <c:v>5.9900000000000003E-4</c:v>
                </c:pt>
                <c:pt idx="101567" formatCode="0.00E+00">
                  <c:v>5.9900000000000003E-4</c:v>
                </c:pt>
                <c:pt idx="101568" formatCode="0.00E+00">
                  <c:v>5.9900000000000003E-4</c:v>
                </c:pt>
                <c:pt idx="101569" formatCode="0.00E+00">
                  <c:v>5.9900000000000003E-4</c:v>
                </c:pt>
                <c:pt idx="101570" formatCode="0.00E+00">
                  <c:v>5.9900000000000003E-4</c:v>
                </c:pt>
                <c:pt idx="101571" formatCode="0.00E+00">
                  <c:v>5.9800000000000001E-4</c:v>
                </c:pt>
                <c:pt idx="101572" formatCode="0.00E+00">
                  <c:v>5.9800000000000001E-4</c:v>
                </c:pt>
                <c:pt idx="101573" formatCode="0.00E+00">
                  <c:v>5.9800000000000001E-4</c:v>
                </c:pt>
                <c:pt idx="101574" formatCode="0.00E+00">
                  <c:v>5.9800000000000001E-4</c:v>
                </c:pt>
                <c:pt idx="101575" formatCode="0.00E+00">
                  <c:v>5.9800000000000001E-4</c:v>
                </c:pt>
                <c:pt idx="101576" formatCode="0.00E+00">
                  <c:v>5.9800000000000001E-4</c:v>
                </c:pt>
                <c:pt idx="101577" formatCode="0.00E+00">
                  <c:v>5.9800000000000001E-4</c:v>
                </c:pt>
                <c:pt idx="101578" formatCode="0.00E+00">
                  <c:v>5.9800000000000001E-4</c:v>
                </c:pt>
                <c:pt idx="101579" formatCode="0.00E+00">
                  <c:v>5.9800000000000001E-4</c:v>
                </c:pt>
                <c:pt idx="101580" formatCode="0.00E+00">
                  <c:v>5.9699999999999998E-4</c:v>
                </c:pt>
                <c:pt idx="101581" formatCode="0.00E+00">
                  <c:v>5.9699999999999998E-4</c:v>
                </c:pt>
                <c:pt idx="101582" formatCode="0.00E+00">
                  <c:v>5.9699999999999998E-4</c:v>
                </c:pt>
                <c:pt idx="101583" formatCode="0.00E+00">
                  <c:v>5.9699999999999998E-4</c:v>
                </c:pt>
                <c:pt idx="101584" formatCode="0.00E+00">
                  <c:v>5.9699999999999998E-4</c:v>
                </c:pt>
                <c:pt idx="101585" formatCode="0.00E+00">
                  <c:v>5.9699999999999998E-4</c:v>
                </c:pt>
                <c:pt idx="101586" formatCode="0.00E+00">
                  <c:v>5.9699999999999998E-4</c:v>
                </c:pt>
                <c:pt idx="101587" formatCode="0.00E+00">
                  <c:v>5.9699999999999998E-4</c:v>
                </c:pt>
                <c:pt idx="101588" formatCode="0.00E+00">
                  <c:v>5.9699999999999998E-4</c:v>
                </c:pt>
                <c:pt idx="101589" formatCode="0.00E+00">
                  <c:v>5.9699999999999998E-4</c:v>
                </c:pt>
                <c:pt idx="101590" formatCode="0.00E+00">
                  <c:v>5.9699999999999998E-4</c:v>
                </c:pt>
                <c:pt idx="101591" formatCode="0.00E+00">
                  <c:v>5.9599999999999996E-4</c:v>
                </c:pt>
                <c:pt idx="101592" formatCode="0.00E+00">
                  <c:v>5.9599999999999996E-4</c:v>
                </c:pt>
                <c:pt idx="101593" formatCode="0.00E+00">
                  <c:v>5.9599999999999996E-4</c:v>
                </c:pt>
                <c:pt idx="101594" formatCode="0.00E+00">
                  <c:v>5.9599999999999996E-4</c:v>
                </c:pt>
                <c:pt idx="101595" formatCode="0.00E+00">
                  <c:v>5.9599999999999996E-4</c:v>
                </c:pt>
                <c:pt idx="101596" formatCode="0.00E+00">
                  <c:v>5.9599999999999996E-4</c:v>
                </c:pt>
                <c:pt idx="101597" formatCode="0.00E+00">
                  <c:v>5.9599999999999996E-4</c:v>
                </c:pt>
                <c:pt idx="101598" formatCode="0.00E+00">
                  <c:v>5.9599999999999996E-4</c:v>
                </c:pt>
                <c:pt idx="101599" formatCode="0.00E+00">
                  <c:v>5.9599999999999996E-4</c:v>
                </c:pt>
                <c:pt idx="101600" formatCode="0.00E+00">
                  <c:v>5.9599999999999996E-4</c:v>
                </c:pt>
                <c:pt idx="101601" formatCode="0.00E+00">
                  <c:v>5.9599999999999996E-4</c:v>
                </c:pt>
                <c:pt idx="101602" formatCode="0.00E+00">
                  <c:v>5.9500000000000004E-4</c:v>
                </c:pt>
                <c:pt idx="101603" formatCode="0.00E+00">
                  <c:v>5.9599999999999996E-4</c:v>
                </c:pt>
                <c:pt idx="101604" formatCode="0.00E+00">
                  <c:v>5.9500000000000004E-4</c:v>
                </c:pt>
                <c:pt idx="101605" formatCode="0.00E+00">
                  <c:v>5.9500000000000004E-4</c:v>
                </c:pt>
                <c:pt idx="101606" formatCode="0.00E+00">
                  <c:v>5.9500000000000004E-4</c:v>
                </c:pt>
                <c:pt idx="101607" formatCode="0.00E+00">
                  <c:v>5.9500000000000004E-4</c:v>
                </c:pt>
                <c:pt idx="101608" formatCode="0.00E+00">
                  <c:v>5.9500000000000004E-4</c:v>
                </c:pt>
                <c:pt idx="101609" formatCode="0.00E+00">
                  <c:v>5.9400000000000002E-4</c:v>
                </c:pt>
                <c:pt idx="101610" formatCode="0.00E+00">
                  <c:v>5.9500000000000004E-4</c:v>
                </c:pt>
                <c:pt idx="101611" formatCode="0.00E+00">
                  <c:v>5.9500000000000004E-4</c:v>
                </c:pt>
                <c:pt idx="101612" formatCode="0.00E+00">
                  <c:v>5.9400000000000002E-4</c:v>
                </c:pt>
                <c:pt idx="101613" formatCode="0.00E+00">
                  <c:v>5.9400000000000002E-4</c:v>
                </c:pt>
                <c:pt idx="101614" formatCode="0.00E+00">
                  <c:v>5.9400000000000002E-4</c:v>
                </c:pt>
                <c:pt idx="101615" formatCode="0.00E+00">
                  <c:v>5.9400000000000002E-4</c:v>
                </c:pt>
                <c:pt idx="101616" formatCode="0.00E+00">
                  <c:v>5.9400000000000002E-4</c:v>
                </c:pt>
                <c:pt idx="101617" formatCode="0.00E+00">
                  <c:v>5.9400000000000002E-4</c:v>
                </c:pt>
                <c:pt idx="101618" formatCode="0.00E+00">
                  <c:v>5.9400000000000002E-4</c:v>
                </c:pt>
                <c:pt idx="101619" formatCode="0.00E+00">
                  <c:v>5.9400000000000002E-4</c:v>
                </c:pt>
                <c:pt idx="101620" formatCode="0.00E+00">
                  <c:v>5.9400000000000002E-4</c:v>
                </c:pt>
                <c:pt idx="101621" formatCode="0.00E+00">
                  <c:v>5.9400000000000002E-4</c:v>
                </c:pt>
                <c:pt idx="101622" formatCode="0.00E+00">
                  <c:v>5.9400000000000002E-4</c:v>
                </c:pt>
                <c:pt idx="101623" formatCode="0.00E+00">
                  <c:v>5.9400000000000002E-4</c:v>
                </c:pt>
                <c:pt idx="101624" formatCode="0.00E+00">
                  <c:v>5.9299999999999999E-4</c:v>
                </c:pt>
                <c:pt idx="101625" formatCode="0.00E+00">
                  <c:v>5.9400000000000002E-4</c:v>
                </c:pt>
                <c:pt idx="101626" formatCode="0.00E+00">
                  <c:v>5.9299999999999999E-4</c:v>
                </c:pt>
                <c:pt idx="101627" formatCode="0.00E+00">
                  <c:v>5.9299999999999999E-4</c:v>
                </c:pt>
                <c:pt idx="101628" formatCode="0.00E+00">
                  <c:v>5.9299999999999999E-4</c:v>
                </c:pt>
                <c:pt idx="101629" formatCode="0.00E+00">
                  <c:v>5.9299999999999999E-4</c:v>
                </c:pt>
                <c:pt idx="101630" formatCode="0.00E+00">
                  <c:v>5.9299999999999999E-4</c:v>
                </c:pt>
                <c:pt idx="101631" formatCode="0.00E+00">
                  <c:v>5.9299999999999999E-4</c:v>
                </c:pt>
                <c:pt idx="101632" formatCode="0.00E+00">
                  <c:v>5.9299999999999999E-4</c:v>
                </c:pt>
                <c:pt idx="101633" formatCode="0.00E+00">
                  <c:v>5.9299999999999999E-4</c:v>
                </c:pt>
                <c:pt idx="101634" formatCode="0.00E+00">
                  <c:v>5.9299999999999999E-4</c:v>
                </c:pt>
                <c:pt idx="101635" formatCode="0.00E+00">
                  <c:v>5.9299999999999999E-4</c:v>
                </c:pt>
                <c:pt idx="101636" formatCode="0.00E+00">
                  <c:v>5.9299999999999999E-4</c:v>
                </c:pt>
                <c:pt idx="101637" formatCode="0.00E+00">
                  <c:v>5.9299999999999999E-4</c:v>
                </c:pt>
                <c:pt idx="101638" formatCode="0.00E+00">
                  <c:v>5.9199999999999997E-4</c:v>
                </c:pt>
                <c:pt idx="101639" formatCode="0.00E+00">
                  <c:v>5.9199999999999997E-4</c:v>
                </c:pt>
                <c:pt idx="101640" formatCode="0.00E+00">
                  <c:v>5.9199999999999997E-4</c:v>
                </c:pt>
                <c:pt idx="101641" formatCode="0.00E+00">
                  <c:v>5.9199999999999997E-4</c:v>
                </c:pt>
                <c:pt idx="101642" formatCode="0.00E+00">
                  <c:v>5.9199999999999997E-4</c:v>
                </c:pt>
                <c:pt idx="101643" formatCode="0.00E+00">
                  <c:v>5.9199999999999997E-4</c:v>
                </c:pt>
                <c:pt idx="101644" formatCode="0.00E+00">
                  <c:v>5.9199999999999997E-4</c:v>
                </c:pt>
                <c:pt idx="101645" formatCode="0.00E+00">
                  <c:v>5.9199999999999997E-4</c:v>
                </c:pt>
                <c:pt idx="101646" formatCode="0.00E+00">
                  <c:v>5.9199999999999997E-4</c:v>
                </c:pt>
                <c:pt idx="101647" formatCode="0.00E+00">
                  <c:v>5.9199999999999997E-4</c:v>
                </c:pt>
                <c:pt idx="101648" formatCode="0.00E+00">
                  <c:v>5.9199999999999997E-4</c:v>
                </c:pt>
                <c:pt idx="101649" formatCode="0.00E+00">
                  <c:v>5.9100000000000005E-4</c:v>
                </c:pt>
                <c:pt idx="101650" formatCode="0.00E+00">
                  <c:v>5.9100000000000005E-4</c:v>
                </c:pt>
                <c:pt idx="101651" formatCode="0.00E+00">
                  <c:v>5.9100000000000005E-4</c:v>
                </c:pt>
                <c:pt idx="101652" formatCode="0.00E+00">
                  <c:v>5.9100000000000005E-4</c:v>
                </c:pt>
                <c:pt idx="101653" formatCode="0.00E+00">
                  <c:v>5.9100000000000005E-4</c:v>
                </c:pt>
                <c:pt idx="101654" formatCode="0.00E+00">
                  <c:v>5.9100000000000005E-4</c:v>
                </c:pt>
                <c:pt idx="101655" formatCode="0.00E+00">
                  <c:v>5.9100000000000005E-4</c:v>
                </c:pt>
                <c:pt idx="101656" formatCode="0.00E+00">
                  <c:v>5.9100000000000005E-4</c:v>
                </c:pt>
                <c:pt idx="101657" formatCode="0.00E+00">
                  <c:v>5.9100000000000005E-4</c:v>
                </c:pt>
                <c:pt idx="101658" formatCode="0.00E+00">
                  <c:v>5.9100000000000005E-4</c:v>
                </c:pt>
                <c:pt idx="101659" formatCode="0.00E+00">
                  <c:v>5.9100000000000005E-4</c:v>
                </c:pt>
                <c:pt idx="101660" formatCode="0.00E+00">
                  <c:v>5.9100000000000005E-4</c:v>
                </c:pt>
                <c:pt idx="101661" formatCode="0.00E+00">
                  <c:v>5.9100000000000005E-4</c:v>
                </c:pt>
                <c:pt idx="101662" formatCode="0.00E+00">
                  <c:v>5.9000000000000003E-4</c:v>
                </c:pt>
                <c:pt idx="101663" formatCode="0.00E+00">
                  <c:v>5.9000000000000003E-4</c:v>
                </c:pt>
                <c:pt idx="101664" formatCode="0.00E+00">
                  <c:v>5.9000000000000003E-4</c:v>
                </c:pt>
                <c:pt idx="101665" formatCode="0.00E+00">
                  <c:v>5.9000000000000003E-4</c:v>
                </c:pt>
                <c:pt idx="101666" formatCode="0.00E+00">
                  <c:v>5.9000000000000003E-4</c:v>
                </c:pt>
                <c:pt idx="101667" formatCode="0.00E+00">
                  <c:v>5.9000000000000003E-4</c:v>
                </c:pt>
                <c:pt idx="101668" formatCode="0.00E+00">
                  <c:v>5.9000000000000003E-4</c:v>
                </c:pt>
                <c:pt idx="101669" formatCode="0.00E+00">
                  <c:v>5.9000000000000003E-4</c:v>
                </c:pt>
                <c:pt idx="101670" formatCode="0.00E+00">
                  <c:v>5.9000000000000003E-4</c:v>
                </c:pt>
                <c:pt idx="101671" formatCode="0.00E+00">
                  <c:v>5.9000000000000003E-4</c:v>
                </c:pt>
                <c:pt idx="101672" formatCode="0.00E+00">
                  <c:v>5.9000000000000003E-4</c:v>
                </c:pt>
                <c:pt idx="101673" formatCode="0.00E+00">
                  <c:v>5.9000000000000003E-4</c:v>
                </c:pt>
                <c:pt idx="101674" formatCode="0.00E+00">
                  <c:v>5.9000000000000003E-4</c:v>
                </c:pt>
                <c:pt idx="101675" formatCode="0.00E+00">
                  <c:v>5.8900000000000001E-4</c:v>
                </c:pt>
                <c:pt idx="101676" formatCode="0.00E+00">
                  <c:v>5.8900000000000001E-4</c:v>
                </c:pt>
                <c:pt idx="101677" formatCode="0.00E+00">
                  <c:v>5.8900000000000001E-4</c:v>
                </c:pt>
                <c:pt idx="101678" formatCode="0.00E+00">
                  <c:v>5.8900000000000001E-4</c:v>
                </c:pt>
                <c:pt idx="101679" formatCode="0.00E+00">
                  <c:v>5.8900000000000001E-4</c:v>
                </c:pt>
                <c:pt idx="101680" formatCode="0.00E+00">
                  <c:v>5.8900000000000001E-4</c:v>
                </c:pt>
                <c:pt idx="101681" formatCode="0.00E+00">
                  <c:v>5.8900000000000001E-4</c:v>
                </c:pt>
                <c:pt idx="101682" formatCode="0.00E+00">
                  <c:v>5.8900000000000001E-4</c:v>
                </c:pt>
                <c:pt idx="101683" formatCode="0.00E+00">
                  <c:v>5.8900000000000001E-4</c:v>
                </c:pt>
                <c:pt idx="101684" formatCode="0.00E+00">
                  <c:v>5.8900000000000001E-4</c:v>
                </c:pt>
                <c:pt idx="101685" formatCode="0.00E+00">
                  <c:v>5.8900000000000001E-4</c:v>
                </c:pt>
                <c:pt idx="101686" formatCode="0.00E+00">
                  <c:v>5.8900000000000001E-4</c:v>
                </c:pt>
                <c:pt idx="101687" formatCode="0.00E+00">
                  <c:v>5.8900000000000001E-4</c:v>
                </c:pt>
                <c:pt idx="101688" formatCode="0.00E+00">
                  <c:v>5.8900000000000001E-4</c:v>
                </c:pt>
                <c:pt idx="101689" formatCode="0.00E+00">
                  <c:v>5.8799999999999998E-4</c:v>
                </c:pt>
                <c:pt idx="101690" formatCode="0.00E+00">
                  <c:v>5.8799999999999998E-4</c:v>
                </c:pt>
                <c:pt idx="101691" formatCode="0.00E+00">
                  <c:v>5.8900000000000001E-4</c:v>
                </c:pt>
                <c:pt idx="101692" formatCode="0.00E+00">
                  <c:v>5.8799999999999998E-4</c:v>
                </c:pt>
                <c:pt idx="101693" formatCode="0.00E+00">
                  <c:v>5.8799999999999998E-4</c:v>
                </c:pt>
                <c:pt idx="101694" formatCode="0.00E+00">
                  <c:v>5.8799999999999998E-4</c:v>
                </c:pt>
                <c:pt idx="101695" formatCode="0.00E+00">
                  <c:v>5.8799999999999998E-4</c:v>
                </c:pt>
                <c:pt idx="101696" formatCode="0.00E+00">
                  <c:v>5.8799999999999998E-4</c:v>
                </c:pt>
                <c:pt idx="101697" formatCode="0.00E+00">
                  <c:v>5.8799999999999998E-4</c:v>
                </c:pt>
                <c:pt idx="101698" formatCode="0.00E+00">
                  <c:v>5.8799999999999998E-4</c:v>
                </c:pt>
                <c:pt idx="101699" formatCode="0.00E+00">
                  <c:v>5.8799999999999998E-4</c:v>
                </c:pt>
                <c:pt idx="101700" formatCode="0.00E+00">
                  <c:v>5.8799999999999998E-4</c:v>
                </c:pt>
                <c:pt idx="101701" formatCode="0.00E+00">
                  <c:v>5.8799999999999998E-4</c:v>
                </c:pt>
                <c:pt idx="101702" formatCode="0.00E+00">
                  <c:v>5.8799999999999998E-4</c:v>
                </c:pt>
                <c:pt idx="101703" formatCode="0.00E+00">
                  <c:v>5.8799999999999998E-4</c:v>
                </c:pt>
                <c:pt idx="101704" formatCode="0.00E+00">
                  <c:v>5.8799999999999998E-4</c:v>
                </c:pt>
                <c:pt idx="101705" formatCode="0.00E+00">
                  <c:v>5.8699999999999996E-4</c:v>
                </c:pt>
                <c:pt idx="101706" formatCode="0.00E+00">
                  <c:v>5.8699999999999996E-4</c:v>
                </c:pt>
                <c:pt idx="101707" formatCode="0.00E+00">
                  <c:v>5.8699999999999996E-4</c:v>
                </c:pt>
                <c:pt idx="101708" formatCode="0.00E+00">
                  <c:v>5.8699999999999996E-4</c:v>
                </c:pt>
                <c:pt idx="101709" formatCode="0.00E+00">
                  <c:v>5.8699999999999996E-4</c:v>
                </c:pt>
                <c:pt idx="101710" formatCode="0.00E+00">
                  <c:v>5.8699999999999996E-4</c:v>
                </c:pt>
                <c:pt idx="101711" formatCode="0.00E+00">
                  <c:v>5.8699999999999996E-4</c:v>
                </c:pt>
                <c:pt idx="101712" formatCode="0.00E+00">
                  <c:v>5.8699999999999996E-4</c:v>
                </c:pt>
                <c:pt idx="101713" formatCode="0.00E+00">
                  <c:v>5.8699999999999996E-4</c:v>
                </c:pt>
                <c:pt idx="101714" formatCode="0.00E+00">
                  <c:v>5.8699999999999996E-4</c:v>
                </c:pt>
                <c:pt idx="101715" formatCode="0.00E+00">
                  <c:v>5.8699999999999996E-4</c:v>
                </c:pt>
                <c:pt idx="101716" formatCode="0.00E+00">
                  <c:v>5.8699999999999996E-4</c:v>
                </c:pt>
                <c:pt idx="101717" formatCode="0.00E+00">
                  <c:v>5.8699999999999996E-4</c:v>
                </c:pt>
                <c:pt idx="101718" formatCode="0.00E+00">
                  <c:v>5.8699999999999996E-4</c:v>
                </c:pt>
                <c:pt idx="101719" formatCode="0.00E+00">
                  <c:v>5.8699999999999996E-4</c:v>
                </c:pt>
                <c:pt idx="101720" formatCode="0.00E+00">
                  <c:v>5.8699999999999996E-4</c:v>
                </c:pt>
                <c:pt idx="101721" formatCode="0.00E+00">
                  <c:v>5.8600000000000004E-4</c:v>
                </c:pt>
                <c:pt idx="101722" formatCode="0.00E+00">
                  <c:v>5.8600000000000004E-4</c:v>
                </c:pt>
                <c:pt idx="101723" formatCode="0.00E+00">
                  <c:v>5.8600000000000004E-4</c:v>
                </c:pt>
                <c:pt idx="101724" formatCode="0.00E+00">
                  <c:v>5.8600000000000004E-4</c:v>
                </c:pt>
                <c:pt idx="101725" formatCode="0.00E+00">
                  <c:v>5.8600000000000004E-4</c:v>
                </c:pt>
                <c:pt idx="101726" formatCode="0.00E+00">
                  <c:v>5.8600000000000004E-4</c:v>
                </c:pt>
                <c:pt idx="101727" formatCode="0.00E+00">
                  <c:v>5.8600000000000004E-4</c:v>
                </c:pt>
                <c:pt idx="101728" formatCode="0.00E+00">
                  <c:v>5.8600000000000004E-4</c:v>
                </c:pt>
                <c:pt idx="101729" formatCode="0.00E+00">
                  <c:v>5.8600000000000004E-4</c:v>
                </c:pt>
                <c:pt idx="101730" formatCode="0.00E+00">
                  <c:v>5.8600000000000004E-4</c:v>
                </c:pt>
                <c:pt idx="101731" formatCode="0.00E+00">
                  <c:v>5.8600000000000004E-4</c:v>
                </c:pt>
                <c:pt idx="101732" formatCode="0.00E+00">
                  <c:v>5.8600000000000004E-4</c:v>
                </c:pt>
                <c:pt idx="101733" formatCode="0.00E+00">
                  <c:v>5.8600000000000004E-4</c:v>
                </c:pt>
                <c:pt idx="101734" formatCode="0.00E+00">
                  <c:v>5.8600000000000004E-4</c:v>
                </c:pt>
                <c:pt idx="101735" formatCode="0.00E+00">
                  <c:v>5.8600000000000004E-4</c:v>
                </c:pt>
                <c:pt idx="101736" formatCode="0.00E+00">
                  <c:v>5.8500000000000002E-4</c:v>
                </c:pt>
                <c:pt idx="101737" formatCode="0.00E+00">
                  <c:v>5.8500000000000002E-4</c:v>
                </c:pt>
                <c:pt idx="101738" formatCode="0.00E+00">
                  <c:v>5.8600000000000004E-4</c:v>
                </c:pt>
                <c:pt idx="101739" formatCode="0.00E+00">
                  <c:v>5.8500000000000002E-4</c:v>
                </c:pt>
                <c:pt idx="101740" formatCode="0.00E+00">
                  <c:v>5.8500000000000002E-4</c:v>
                </c:pt>
                <c:pt idx="101741" formatCode="0.00E+00">
                  <c:v>5.8500000000000002E-4</c:v>
                </c:pt>
                <c:pt idx="101742" formatCode="0.00E+00">
                  <c:v>5.8500000000000002E-4</c:v>
                </c:pt>
                <c:pt idx="101743" formatCode="0.00E+00">
                  <c:v>5.8500000000000002E-4</c:v>
                </c:pt>
                <c:pt idx="101744" formatCode="0.00E+00">
                  <c:v>5.8500000000000002E-4</c:v>
                </c:pt>
                <c:pt idx="101745" formatCode="0.00E+00">
                  <c:v>5.8500000000000002E-4</c:v>
                </c:pt>
                <c:pt idx="101746" formatCode="0.00E+00">
                  <c:v>5.8500000000000002E-4</c:v>
                </c:pt>
                <c:pt idx="101747" formatCode="0.00E+00">
                  <c:v>5.8500000000000002E-4</c:v>
                </c:pt>
                <c:pt idx="101748" formatCode="0.00E+00">
                  <c:v>5.8500000000000002E-4</c:v>
                </c:pt>
                <c:pt idx="101749" formatCode="0.00E+00">
                  <c:v>5.8500000000000002E-4</c:v>
                </c:pt>
                <c:pt idx="101750" formatCode="0.00E+00">
                  <c:v>5.8500000000000002E-4</c:v>
                </c:pt>
                <c:pt idx="101751" formatCode="0.00E+00">
                  <c:v>5.8500000000000002E-4</c:v>
                </c:pt>
                <c:pt idx="101752" formatCode="0.00E+00">
                  <c:v>5.8500000000000002E-4</c:v>
                </c:pt>
                <c:pt idx="101753" formatCode="0.00E+00">
                  <c:v>5.8500000000000002E-4</c:v>
                </c:pt>
                <c:pt idx="101754" formatCode="0.00E+00">
                  <c:v>5.8399999999999999E-4</c:v>
                </c:pt>
                <c:pt idx="101755" formatCode="0.00E+00">
                  <c:v>5.8399999999999999E-4</c:v>
                </c:pt>
                <c:pt idx="101756" formatCode="0.00E+00">
                  <c:v>5.8500000000000002E-4</c:v>
                </c:pt>
                <c:pt idx="101757" formatCode="0.00E+00">
                  <c:v>5.8399999999999999E-4</c:v>
                </c:pt>
                <c:pt idx="101758" formatCode="0.00E+00">
                  <c:v>5.8399999999999999E-4</c:v>
                </c:pt>
                <c:pt idx="101759" formatCode="0.00E+00">
                  <c:v>5.8399999999999999E-4</c:v>
                </c:pt>
                <c:pt idx="101760" formatCode="0.00E+00">
                  <c:v>5.8399999999999999E-4</c:v>
                </c:pt>
                <c:pt idx="101761" formatCode="0.00E+00">
                  <c:v>5.8399999999999999E-4</c:v>
                </c:pt>
                <c:pt idx="101762" formatCode="0.00E+00">
                  <c:v>5.8399999999999999E-4</c:v>
                </c:pt>
                <c:pt idx="101763" formatCode="0.00E+00">
                  <c:v>5.8399999999999999E-4</c:v>
                </c:pt>
                <c:pt idx="101764" formatCode="0.00E+00">
                  <c:v>5.8399999999999999E-4</c:v>
                </c:pt>
                <c:pt idx="101765" formatCode="0.00E+00">
                  <c:v>5.8399999999999999E-4</c:v>
                </c:pt>
                <c:pt idx="101766" formatCode="0.00E+00">
                  <c:v>5.8399999999999999E-4</c:v>
                </c:pt>
                <c:pt idx="101767" formatCode="0.00E+00">
                  <c:v>5.8399999999999999E-4</c:v>
                </c:pt>
                <c:pt idx="101768" formatCode="0.00E+00">
                  <c:v>5.8399999999999999E-4</c:v>
                </c:pt>
                <c:pt idx="101769" formatCode="0.00E+00">
                  <c:v>5.8399999999999999E-4</c:v>
                </c:pt>
                <c:pt idx="101770" formatCode="0.00E+00">
                  <c:v>5.8399999999999999E-4</c:v>
                </c:pt>
                <c:pt idx="101771" formatCode="0.00E+00">
                  <c:v>5.8399999999999999E-4</c:v>
                </c:pt>
                <c:pt idx="101772" formatCode="0.00E+00">
                  <c:v>5.8399999999999999E-4</c:v>
                </c:pt>
                <c:pt idx="101773" formatCode="0.00E+00">
                  <c:v>5.8299999999999997E-4</c:v>
                </c:pt>
                <c:pt idx="101774" formatCode="0.00E+00">
                  <c:v>5.8299999999999997E-4</c:v>
                </c:pt>
                <c:pt idx="101775" formatCode="0.00E+00">
                  <c:v>5.8299999999999997E-4</c:v>
                </c:pt>
                <c:pt idx="101776" formatCode="0.00E+00">
                  <c:v>5.8299999999999997E-4</c:v>
                </c:pt>
                <c:pt idx="101777" formatCode="0.00E+00">
                  <c:v>5.8299999999999997E-4</c:v>
                </c:pt>
                <c:pt idx="101778" formatCode="0.00E+00">
                  <c:v>5.8299999999999997E-4</c:v>
                </c:pt>
                <c:pt idx="101779" formatCode="0.00E+00">
                  <c:v>5.8299999999999997E-4</c:v>
                </c:pt>
                <c:pt idx="101780" formatCode="0.00E+00">
                  <c:v>5.8299999999999997E-4</c:v>
                </c:pt>
                <c:pt idx="101781" formatCode="0.00E+00">
                  <c:v>5.8299999999999997E-4</c:v>
                </c:pt>
                <c:pt idx="101782" formatCode="0.00E+00">
                  <c:v>5.8299999999999997E-4</c:v>
                </c:pt>
                <c:pt idx="101783" formatCode="0.00E+00">
                  <c:v>5.8299999999999997E-4</c:v>
                </c:pt>
                <c:pt idx="101784" formatCode="0.00E+00">
                  <c:v>5.8299999999999997E-4</c:v>
                </c:pt>
                <c:pt idx="101785" formatCode="0.00E+00">
                  <c:v>5.8299999999999997E-4</c:v>
                </c:pt>
                <c:pt idx="101786" formatCode="0.00E+00">
                  <c:v>5.8299999999999997E-4</c:v>
                </c:pt>
                <c:pt idx="101787" formatCode="0.00E+00">
                  <c:v>5.8299999999999997E-4</c:v>
                </c:pt>
                <c:pt idx="101788" formatCode="0.00E+00">
                  <c:v>5.8299999999999997E-4</c:v>
                </c:pt>
                <c:pt idx="101789" formatCode="0.00E+00">
                  <c:v>5.8299999999999997E-4</c:v>
                </c:pt>
                <c:pt idx="101790" formatCode="0.00E+00">
                  <c:v>5.8299999999999997E-4</c:v>
                </c:pt>
                <c:pt idx="101791" formatCode="0.00E+00">
                  <c:v>5.8299999999999997E-4</c:v>
                </c:pt>
                <c:pt idx="101792" formatCode="0.00E+00">
                  <c:v>5.8299999999999997E-4</c:v>
                </c:pt>
                <c:pt idx="101793" formatCode="0.00E+00">
                  <c:v>5.8299999999999997E-4</c:v>
                </c:pt>
                <c:pt idx="101794" formatCode="0.00E+00">
                  <c:v>5.8200000000000005E-4</c:v>
                </c:pt>
                <c:pt idx="101795" formatCode="0.00E+00">
                  <c:v>5.8200000000000005E-4</c:v>
                </c:pt>
                <c:pt idx="101796" formatCode="0.00E+00">
                  <c:v>5.8200000000000005E-4</c:v>
                </c:pt>
                <c:pt idx="101797" formatCode="0.00E+00">
                  <c:v>5.8200000000000005E-4</c:v>
                </c:pt>
                <c:pt idx="101798" formatCode="0.00E+00">
                  <c:v>5.8200000000000005E-4</c:v>
                </c:pt>
                <c:pt idx="101799" formatCode="0.00E+00">
                  <c:v>5.8200000000000005E-4</c:v>
                </c:pt>
                <c:pt idx="101800" formatCode="0.00E+00">
                  <c:v>5.8200000000000005E-4</c:v>
                </c:pt>
                <c:pt idx="101801" formatCode="0.00E+00">
                  <c:v>5.8200000000000005E-4</c:v>
                </c:pt>
                <c:pt idx="101802" formatCode="0.00E+00">
                  <c:v>5.8200000000000005E-4</c:v>
                </c:pt>
                <c:pt idx="101803" formatCode="0.00E+00">
                  <c:v>5.8200000000000005E-4</c:v>
                </c:pt>
                <c:pt idx="101804" formatCode="0.00E+00">
                  <c:v>5.8200000000000005E-4</c:v>
                </c:pt>
                <c:pt idx="101805" formatCode="0.00E+00">
                  <c:v>5.8200000000000005E-4</c:v>
                </c:pt>
                <c:pt idx="101806" formatCode="0.00E+00">
                  <c:v>5.8200000000000005E-4</c:v>
                </c:pt>
                <c:pt idx="101807" formatCode="0.00E+00">
                  <c:v>5.8200000000000005E-4</c:v>
                </c:pt>
                <c:pt idx="101808" formatCode="0.00E+00">
                  <c:v>5.8200000000000005E-4</c:v>
                </c:pt>
                <c:pt idx="101809" formatCode="0.00E+00">
                  <c:v>5.8200000000000005E-4</c:v>
                </c:pt>
                <c:pt idx="101810" formatCode="0.00E+00">
                  <c:v>5.8200000000000005E-4</c:v>
                </c:pt>
                <c:pt idx="101811" formatCode="0.00E+00">
                  <c:v>5.8100000000000003E-4</c:v>
                </c:pt>
                <c:pt idx="101812" formatCode="0.00E+00">
                  <c:v>5.8100000000000003E-4</c:v>
                </c:pt>
                <c:pt idx="101813" formatCode="0.00E+00">
                  <c:v>5.8100000000000003E-4</c:v>
                </c:pt>
                <c:pt idx="101814" formatCode="0.00E+00">
                  <c:v>5.8100000000000003E-4</c:v>
                </c:pt>
                <c:pt idx="101815" formatCode="0.00E+00">
                  <c:v>5.8100000000000003E-4</c:v>
                </c:pt>
                <c:pt idx="101816" formatCode="0.00E+00">
                  <c:v>5.8100000000000003E-4</c:v>
                </c:pt>
                <c:pt idx="101817" formatCode="0.00E+00">
                  <c:v>5.8100000000000003E-4</c:v>
                </c:pt>
                <c:pt idx="101818" formatCode="0.00E+00">
                  <c:v>5.8100000000000003E-4</c:v>
                </c:pt>
                <c:pt idx="101819" formatCode="0.00E+00">
                  <c:v>5.8100000000000003E-4</c:v>
                </c:pt>
                <c:pt idx="101820" formatCode="0.00E+00">
                  <c:v>5.8100000000000003E-4</c:v>
                </c:pt>
                <c:pt idx="101821" formatCode="0.00E+00">
                  <c:v>5.8100000000000003E-4</c:v>
                </c:pt>
                <c:pt idx="101822" formatCode="0.00E+00">
                  <c:v>5.8100000000000003E-4</c:v>
                </c:pt>
                <c:pt idx="101823" formatCode="0.00E+00">
                  <c:v>5.8100000000000003E-4</c:v>
                </c:pt>
                <c:pt idx="101824" formatCode="0.00E+00">
                  <c:v>5.8100000000000003E-4</c:v>
                </c:pt>
                <c:pt idx="101825" formatCode="0.00E+00">
                  <c:v>5.8100000000000003E-4</c:v>
                </c:pt>
                <c:pt idx="101826" formatCode="0.00E+00">
                  <c:v>5.8100000000000003E-4</c:v>
                </c:pt>
                <c:pt idx="101827" formatCode="0.00E+00">
                  <c:v>5.8100000000000003E-4</c:v>
                </c:pt>
                <c:pt idx="101828" formatCode="0.00E+00">
                  <c:v>5.8100000000000003E-4</c:v>
                </c:pt>
                <c:pt idx="101829" formatCode="0.00E+00">
                  <c:v>5.8100000000000003E-4</c:v>
                </c:pt>
                <c:pt idx="101830" formatCode="0.00E+00">
                  <c:v>5.8100000000000003E-4</c:v>
                </c:pt>
                <c:pt idx="101831" formatCode="0.00E+00">
                  <c:v>5.8100000000000003E-4</c:v>
                </c:pt>
                <c:pt idx="101832" formatCode="0.00E+00">
                  <c:v>5.8100000000000003E-4</c:v>
                </c:pt>
                <c:pt idx="101833" formatCode="0.00E+00">
                  <c:v>5.8100000000000003E-4</c:v>
                </c:pt>
                <c:pt idx="101834" formatCode="0.00E+00">
                  <c:v>5.8E-4</c:v>
                </c:pt>
                <c:pt idx="101835" formatCode="0.00E+00">
                  <c:v>5.8E-4</c:v>
                </c:pt>
                <c:pt idx="101836" formatCode="0.00E+00">
                  <c:v>5.8100000000000003E-4</c:v>
                </c:pt>
                <c:pt idx="101837" formatCode="0.00E+00">
                  <c:v>5.8E-4</c:v>
                </c:pt>
                <c:pt idx="101838" formatCode="0.00E+00">
                  <c:v>5.8E-4</c:v>
                </c:pt>
                <c:pt idx="101839" formatCode="0.00E+00">
                  <c:v>5.8E-4</c:v>
                </c:pt>
                <c:pt idx="101840" formatCode="0.00E+00">
                  <c:v>5.8E-4</c:v>
                </c:pt>
                <c:pt idx="101841" formatCode="0.00E+00">
                  <c:v>5.8E-4</c:v>
                </c:pt>
                <c:pt idx="101842" formatCode="0.00E+00">
                  <c:v>5.8E-4</c:v>
                </c:pt>
                <c:pt idx="101843" formatCode="0.00E+00">
                  <c:v>5.8E-4</c:v>
                </c:pt>
                <c:pt idx="101844" formatCode="0.00E+00">
                  <c:v>5.8E-4</c:v>
                </c:pt>
                <c:pt idx="101845" formatCode="0.00E+00">
                  <c:v>5.8E-4</c:v>
                </c:pt>
                <c:pt idx="101846" formatCode="0.00E+00">
                  <c:v>5.8E-4</c:v>
                </c:pt>
                <c:pt idx="101847" formatCode="0.00E+00">
                  <c:v>5.8E-4</c:v>
                </c:pt>
                <c:pt idx="101848" formatCode="0.00E+00">
                  <c:v>5.8E-4</c:v>
                </c:pt>
                <c:pt idx="101849" formatCode="0.00E+00">
                  <c:v>5.8E-4</c:v>
                </c:pt>
                <c:pt idx="101850" formatCode="0.00E+00">
                  <c:v>5.8E-4</c:v>
                </c:pt>
                <c:pt idx="101851" formatCode="0.00E+00">
                  <c:v>5.8E-4</c:v>
                </c:pt>
                <c:pt idx="101852" formatCode="0.00E+00">
                  <c:v>5.8E-4</c:v>
                </c:pt>
                <c:pt idx="101853" formatCode="0.00E+00">
                  <c:v>5.8E-4</c:v>
                </c:pt>
                <c:pt idx="101854" formatCode="0.00E+00">
                  <c:v>5.8E-4</c:v>
                </c:pt>
                <c:pt idx="101855" formatCode="0.00E+00">
                  <c:v>5.7899999999999998E-4</c:v>
                </c:pt>
                <c:pt idx="101856" formatCode="0.00E+00">
                  <c:v>5.8E-4</c:v>
                </c:pt>
                <c:pt idx="101857" formatCode="0.00E+00">
                  <c:v>5.7899999999999998E-4</c:v>
                </c:pt>
                <c:pt idx="101858" formatCode="0.00E+00">
                  <c:v>5.7899999999999998E-4</c:v>
                </c:pt>
                <c:pt idx="101859" formatCode="0.00E+00">
                  <c:v>5.7899999999999998E-4</c:v>
                </c:pt>
                <c:pt idx="101860" formatCode="0.00E+00">
                  <c:v>5.7899999999999998E-4</c:v>
                </c:pt>
                <c:pt idx="101861" formatCode="0.00E+00">
                  <c:v>5.7899999999999998E-4</c:v>
                </c:pt>
                <c:pt idx="101862" formatCode="0.00E+00">
                  <c:v>5.7899999999999998E-4</c:v>
                </c:pt>
                <c:pt idx="101863" formatCode="0.00E+00">
                  <c:v>5.7899999999999998E-4</c:v>
                </c:pt>
                <c:pt idx="101864" formatCode="0.00E+00">
                  <c:v>5.7899999999999998E-4</c:v>
                </c:pt>
                <c:pt idx="101865" formatCode="0.00E+00">
                  <c:v>5.7899999999999998E-4</c:v>
                </c:pt>
                <c:pt idx="101866" formatCode="0.00E+00">
                  <c:v>5.7899999999999998E-4</c:v>
                </c:pt>
                <c:pt idx="101867" formatCode="0.00E+00">
                  <c:v>5.7899999999999998E-4</c:v>
                </c:pt>
                <c:pt idx="101868" formatCode="0.00E+00">
                  <c:v>5.7899999999999998E-4</c:v>
                </c:pt>
                <c:pt idx="101869" formatCode="0.00E+00">
                  <c:v>5.7899999999999998E-4</c:v>
                </c:pt>
                <c:pt idx="101870" formatCode="0.00E+00">
                  <c:v>5.7899999999999998E-4</c:v>
                </c:pt>
                <c:pt idx="101871" formatCode="0.00E+00">
                  <c:v>5.7899999999999998E-4</c:v>
                </c:pt>
                <c:pt idx="101872" formatCode="0.00E+00">
                  <c:v>5.7899999999999998E-4</c:v>
                </c:pt>
                <c:pt idx="101873" formatCode="0.00E+00">
                  <c:v>5.7899999999999998E-4</c:v>
                </c:pt>
                <c:pt idx="101874" formatCode="0.00E+00">
                  <c:v>5.7899999999999998E-4</c:v>
                </c:pt>
                <c:pt idx="101875" formatCode="0.00E+00">
                  <c:v>5.7899999999999998E-4</c:v>
                </c:pt>
                <c:pt idx="101876" formatCode="0.00E+00">
                  <c:v>5.7899999999999998E-4</c:v>
                </c:pt>
                <c:pt idx="101877" formatCode="0.00E+00">
                  <c:v>5.7899999999999998E-4</c:v>
                </c:pt>
                <c:pt idx="101878" formatCode="0.00E+00">
                  <c:v>5.7799999999999995E-4</c:v>
                </c:pt>
                <c:pt idx="101879" formatCode="0.00E+00">
                  <c:v>5.7799999999999995E-4</c:v>
                </c:pt>
                <c:pt idx="101880" formatCode="0.00E+00">
                  <c:v>5.7799999999999995E-4</c:v>
                </c:pt>
                <c:pt idx="101881" formatCode="0.00E+00">
                  <c:v>5.7899999999999998E-4</c:v>
                </c:pt>
                <c:pt idx="101882" formatCode="0.00E+00">
                  <c:v>5.7799999999999995E-4</c:v>
                </c:pt>
                <c:pt idx="101883" formatCode="0.00E+00">
                  <c:v>5.7799999999999995E-4</c:v>
                </c:pt>
                <c:pt idx="101884" formatCode="0.00E+00">
                  <c:v>5.7799999999999995E-4</c:v>
                </c:pt>
                <c:pt idx="101885" formatCode="0.00E+00">
                  <c:v>5.7799999999999995E-4</c:v>
                </c:pt>
                <c:pt idx="101886" formatCode="0.00E+00">
                  <c:v>5.7799999999999995E-4</c:v>
                </c:pt>
                <c:pt idx="101887" formatCode="0.00E+00">
                  <c:v>5.7799999999999995E-4</c:v>
                </c:pt>
                <c:pt idx="101888" formatCode="0.00E+00">
                  <c:v>5.7799999999999995E-4</c:v>
                </c:pt>
                <c:pt idx="101889" formatCode="0.00E+00">
                  <c:v>5.7799999999999995E-4</c:v>
                </c:pt>
                <c:pt idx="101890" formatCode="0.00E+00">
                  <c:v>5.7799999999999995E-4</c:v>
                </c:pt>
                <c:pt idx="101891" formatCode="0.00E+00">
                  <c:v>5.7799999999999995E-4</c:v>
                </c:pt>
                <c:pt idx="101892" formatCode="0.00E+00">
                  <c:v>5.7799999999999995E-4</c:v>
                </c:pt>
                <c:pt idx="101893" formatCode="0.00E+00">
                  <c:v>5.7799999999999995E-4</c:v>
                </c:pt>
                <c:pt idx="101894" formatCode="0.00E+00">
                  <c:v>5.7799999999999995E-4</c:v>
                </c:pt>
                <c:pt idx="101895" formatCode="0.00E+00">
                  <c:v>5.7799999999999995E-4</c:v>
                </c:pt>
                <c:pt idx="101896" formatCode="0.00E+00">
                  <c:v>5.7799999999999995E-4</c:v>
                </c:pt>
                <c:pt idx="101897" formatCode="0.00E+00">
                  <c:v>5.7799999999999995E-4</c:v>
                </c:pt>
                <c:pt idx="101898" formatCode="0.00E+00">
                  <c:v>5.7799999999999995E-4</c:v>
                </c:pt>
                <c:pt idx="101899" formatCode="0.00E+00">
                  <c:v>5.7799999999999995E-4</c:v>
                </c:pt>
                <c:pt idx="101900" formatCode="0.00E+00">
                  <c:v>5.7799999999999995E-4</c:v>
                </c:pt>
                <c:pt idx="101901" formatCode="0.00E+00">
                  <c:v>5.7700000000000004E-4</c:v>
                </c:pt>
                <c:pt idx="101902" formatCode="0.00E+00">
                  <c:v>5.7700000000000004E-4</c:v>
                </c:pt>
                <c:pt idx="101903" formatCode="0.00E+00">
                  <c:v>5.7700000000000004E-4</c:v>
                </c:pt>
                <c:pt idx="101904" formatCode="0.00E+00">
                  <c:v>5.7700000000000004E-4</c:v>
                </c:pt>
                <c:pt idx="101905" formatCode="0.00E+00">
                  <c:v>5.7700000000000004E-4</c:v>
                </c:pt>
                <c:pt idx="101906" formatCode="0.00E+00">
                  <c:v>5.7700000000000004E-4</c:v>
                </c:pt>
                <c:pt idx="101907" formatCode="0.00E+00">
                  <c:v>5.7700000000000004E-4</c:v>
                </c:pt>
                <c:pt idx="101908" formatCode="0.00E+00">
                  <c:v>5.7700000000000004E-4</c:v>
                </c:pt>
                <c:pt idx="101909" formatCode="0.00E+00">
                  <c:v>5.7700000000000004E-4</c:v>
                </c:pt>
                <c:pt idx="101910" formatCode="0.00E+00">
                  <c:v>5.7700000000000004E-4</c:v>
                </c:pt>
                <c:pt idx="101911" formatCode="0.00E+00">
                  <c:v>5.7700000000000004E-4</c:v>
                </c:pt>
                <c:pt idx="101912" formatCode="0.00E+00">
                  <c:v>5.7700000000000004E-4</c:v>
                </c:pt>
                <c:pt idx="101913" formatCode="0.00E+00">
                  <c:v>5.7700000000000004E-4</c:v>
                </c:pt>
                <c:pt idx="101914" formatCode="0.00E+00">
                  <c:v>5.7700000000000004E-4</c:v>
                </c:pt>
                <c:pt idx="101915" formatCode="0.00E+00">
                  <c:v>5.7700000000000004E-4</c:v>
                </c:pt>
                <c:pt idx="101916" formatCode="0.00E+00">
                  <c:v>5.7700000000000004E-4</c:v>
                </c:pt>
                <c:pt idx="101917" formatCode="0.00E+00">
                  <c:v>5.7700000000000004E-4</c:v>
                </c:pt>
                <c:pt idx="101918" formatCode="0.00E+00">
                  <c:v>5.7700000000000004E-4</c:v>
                </c:pt>
                <c:pt idx="101919" formatCode="0.00E+00">
                  <c:v>5.7700000000000004E-4</c:v>
                </c:pt>
                <c:pt idx="101920" formatCode="0.00E+00">
                  <c:v>5.7700000000000004E-4</c:v>
                </c:pt>
                <c:pt idx="101921" formatCode="0.00E+00">
                  <c:v>5.7700000000000004E-4</c:v>
                </c:pt>
                <c:pt idx="101922" formatCode="0.00E+00">
                  <c:v>5.7700000000000004E-4</c:v>
                </c:pt>
                <c:pt idx="101923" formatCode="0.00E+00">
                  <c:v>5.7700000000000004E-4</c:v>
                </c:pt>
                <c:pt idx="101924" formatCode="0.00E+00">
                  <c:v>5.7700000000000004E-4</c:v>
                </c:pt>
                <c:pt idx="101925" formatCode="0.00E+00">
                  <c:v>5.7600000000000001E-4</c:v>
                </c:pt>
                <c:pt idx="101926" formatCode="0.00E+00">
                  <c:v>5.7700000000000004E-4</c:v>
                </c:pt>
                <c:pt idx="101927" formatCode="0.00E+00">
                  <c:v>5.7600000000000001E-4</c:v>
                </c:pt>
                <c:pt idx="101928" formatCode="0.00E+00">
                  <c:v>5.7600000000000001E-4</c:v>
                </c:pt>
                <c:pt idx="101929" formatCode="0.00E+00">
                  <c:v>5.7600000000000001E-4</c:v>
                </c:pt>
                <c:pt idx="101930" formatCode="0.00E+00">
                  <c:v>5.7600000000000001E-4</c:v>
                </c:pt>
                <c:pt idx="101931" formatCode="0.00E+00">
                  <c:v>5.7600000000000001E-4</c:v>
                </c:pt>
                <c:pt idx="101932" formatCode="0.00E+00">
                  <c:v>5.7600000000000001E-4</c:v>
                </c:pt>
                <c:pt idx="101933" formatCode="0.00E+00">
                  <c:v>5.7600000000000001E-4</c:v>
                </c:pt>
                <c:pt idx="101934" formatCode="0.00E+00">
                  <c:v>5.7600000000000001E-4</c:v>
                </c:pt>
                <c:pt idx="101935" formatCode="0.00E+00">
                  <c:v>5.7600000000000001E-4</c:v>
                </c:pt>
                <c:pt idx="101936" formatCode="0.00E+00">
                  <c:v>5.7600000000000001E-4</c:v>
                </c:pt>
                <c:pt idx="101937" formatCode="0.00E+00">
                  <c:v>5.7600000000000001E-4</c:v>
                </c:pt>
                <c:pt idx="101938" formatCode="0.00E+00">
                  <c:v>5.7600000000000001E-4</c:v>
                </c:pt>
                <c:pt idx="101939" formatCode="0.00E+00">
                  <c:v>5.7600000000000001E-4</c:v>
                </c:pt>
                <c:pt idx="101940" formatCode="0.00E+00">
                  <c:v>5.7600000000000001E-4</c:v>
                </c:pt>
                <c:pt idx="101941" formatCode="0.00E+00">
                  <c:v>5.7600000000000001E-4</c:v>
                </c:pt>
                <c:pt idx="101942" formatCode="0.00E+00">
                  <c:v>5.7600000000000001E-4</c:v>
                </c:pt>
                <c:pt idx="101943" formatCode="0.00E+00">
                  <c:v>5.7600000000000001E-4</c:v>
                </c:pt>
                <c:pt idx="101944" formatCode="0.00E+00">
                  <c:v>5.7600000000000001E-4</c:v>
                </c:pt>
                <c:pt idx="101945" formatCode="0.00E+00">
                  <c:v>5.7600000000000001E-4</c:v>
                </c:pt>
                <c:pt idx="101946" formatCode="0.00E+00">
                  <c:v>5.7600000000000001E-4</c:v>
                </c:pt>
                <c:pt idx="101947" formatCode="0.00E+00">
                  <c:v>5.7600000000000001E-4</c:v>
                </c:pt>
                <c:pt idx="101948" formatCode="0.00E+00">
                  <c:v>5.7600000000000001E-4</c:v>
                </c:pt>
                <c:pt idx="101949" formatCode="0.00E+00">
                  <c:v>5.7600000000000001E-4</c:v>
                </c:pt>
                <c:pt idx="101950" formatCode="0.00E+00">
                  <c:v>5.7600000000000001E-4</c:v>
                </c:pt>
                <c:pt idx="101951" formatCode="0.00E+00">
                  <c:v>5.7600000000000001E-4</c:v>
                </c:pt>
                <c:pt idx="101952" formatCode="0.00E+00">
                  <c:v>5.7600000000000001E-4</c:v>
                </c:pt>
                <c:pt idx="101953" formatCode="0.00E+00">
                  <c:v>5.7600000000000001E-4</c:v>
                </c:pt>
                <c:pt idx="101954" formatCode="0.00E+00">
                  <c:v>5.7499999999999999E-4</c:v>
                </c:pt>
                <c:pt idx="101955" formatCode="0.00E+00">
                  <c:v>5.7499999999999999E-4</c:v>
                </c:pt>
                <c:pt idx="101956" formatCode="0.00E+00">
                  <c:v>5.7499999999999999E-4</c:v>
                </c:pt>
                <c:pt idx="101957" formatCode="0.00E+00">
                  <c:v>5.7499999999999999E-4</c:v>
                </c:pt>
                <c:pt idx="101958" formatCode="0.00E+00">
                  <c:v>5.7499999999999999E-4</c:v>
                </c:pt>
                <c:pt idx="101959" formatCode="0.00E+00">
                  <c:v>5.7499999999999999E-4</c:v>
                </c:pt>
                <c:pt idx="101960" formatCode="0.00E+00">
                  <c:v>5.7499999999999999E-4</c:v>
                </c:pt>
                <c:pt idx="101961" formatCode="0.00E+00">
                  <c:v>5.7499999999999999E-4</c:v>
                </c:pt>
                <c:pt idx="101962" formatCode="0.00E+00">
                  <c:v>5.7499999999999999E-4</c:v>
                </c:pt>
                <c:pt idx="101963" formatCode="0.00E+00">
                  <c:v>5.7499999999999999E-4</c:v>
                </c:pt>
                <c:pt idx="101964" formatCode="0.00E+00">
                  <c:v>5.7499999999999999E-4</c:v>
                </c:pt>
                <c:pt idx="101965" formatCode="0.00E+00">
                  <c:v>5.7499999999999999E-4</c:v>
                </c:pt>
                <c:pt idx="101966" formatCode="0.00E+00">
                  <c:v>5.7499999999999999E-4</c:v>
                </c:pt>
                <c:pt idx="101967" formatCode="0.00E+00">
                  <c:v>5.7499999999999999E-4</c:v>
                </c:pt>
                <c:pt idx="101968" formatCode="0.00E+00">
                  <c:v>5.7499999999999999E-4</c:v>
                </c:pt>
                <c:pt idx="101969" formatCode="0.00E+00">
                  <c:v>5.7499999999999999E-4</c:v>
                </c:pt>
                <c:pt idx="101970" formatCode="0.00E+00">
                  <c:v>5.7499999999999999E-4</c:v>
                </c:pt>
                <c:pt idx="101971" formatCode="0.00E+00">
                  <c:v>5.7499999999999999E-4</c:v>
                </c:pt>
                <c:pt idx="101972" formatCode="0.00E+00">
                  <c:v>5.7499999999999999E-4</c:v>
                </c:pt>
                <c:pt idx="101973" formatCode="0.00E+00">
                  <c:v>5.7499999999999999E-4</c:v>
                </c:pt>
                <c:pt idx="101974" formatCode="0.00E+00">
                  <c:v>5.7499999999999999E-4</c:v>
                </c:pt>
                <c:pt idx="101975" formatCode="0.00E+00">
                  <c:v>5.7399999999999997E-4</c:v>
                </c:pt>
                <c:pt idx="101976" formatCode="0.00E+00">
                  <c:v>5.7499999999999999E-4</c:v>
                </c:pt>
                <c:pt idx="101977" formatCode="0.00E+00">
                  <c:v>5.7499999999999999E-4</c:v>
                </c:pt>
                <c:pt idx="101978" formatCode="0.00E+00">
                  <c:v>5.7399999999999997E-4</c:v>
                </c:pt>
                <c:pt idx="101979" formatCode="0.00E+00">
                  <c:v>5.7399999999999997E-4</c:v>
                </c:pt>
                <c:pt idx="101980" formatCode="0.00E+00">
                  <c:v>5.7399999999999997E-4</c:v>
                </c:pt>
                <c:pt idx="101981" formatCode="0.00E+00">
                  <c:v>5.7399999999999997E-4</c:v>
                </c:pt>
                <c:pt idx="101982" formatCode="0.00E+00">
                  <c:v>5.7399999999999997E-4</c:v>
                </c:pt>
                <c:pt idx="101983" formatCode="0.00E+00">
                  <c:v>5.7399999999999997E-4</c:v>
                </c:pt>
                <c:pt idx="101984" formatCode="0.00E+00">
                  <c:v>5.7399999999999997E-4</c:v>
                </c:pt>
                <c:pt idx="101985" formatCode="0.00E+00">
                  <c:v>5.7399999999999997E-4</c:v>
                </c:pt>
                <c:pt idx="101986" formatCode="0.00E+00">
                  <c:v>5.7399999999999997E-4</c:v>
                </c:pt>
                <c:pt idx="101987" formatCode="0.00E+00">
                  <c:v>5.7399999999999997E-4</c:v>
                </c:pt>
                <c:pt idx="101988" formatCode="0.00E+00">
                  <c:v>5.7399999999999997E-4</c:v>
                </c:pt>
                <c:pt idx="101989" formatCode="0.00E+00">
                  <c:v>5.7399999999999997E-4</c:v>
                </c:pt>
                <c:pt idx="101990" formatCode="0.00E+00">
                  <c:v>5.7399999999999997E-4</c:v>
                </c:pt>
                <c:pt idx="101991" formatCode="0.00E+00">
                  <c:v>5.7399999999999997E-4</c:v>
                </c:pt>
                <c:pt idx="101992" formatCode="0.00E+00">
                  <c:v>5.7399999999999997E-4</c:v>
                </c:pt>
                <c:pt idx="101993" formatCode="0.00E+00">
                  <c:v>5.7399999999999997E-4</c:v>
                </c:pt>
                <c:pt idx="101994" formatCode="0.00E+00">
                  <c:v>5.7399999999999997E-4</c:v>
                </c:pt>
                <c:pt idx="101995" formatCode="0.00E+00">
                  <c:v>5.7399999999999997E-4</c:v>
                </c:pt>
                <c:pt idx="101996" formatCode="0.00E+00">
                  <c:v>5.7399999999999997E-4</c:v>
                </c:pt>
                <c:pt idx="101997" formatCode="0.00E+00">
                  <c:v>5.7399999999999997E-4</c:v>
                </c:pt>
                <c:pt idx="101998" formatCode="0.00E+00">
                  <c:v>5.7399999999999997E-4</c:v>
                </c:pt>
                <c:pt idx="101999" formatCode="0.00E+00">
                  <c:v>5.7399999999999997E-4</c:v>
                </c:pt>
                <c:pt idx="102000" formatCode="0.00E+00">
                  <c:v>5.7399999999999997E-4</c:v>
                </c:pt>
                <c:pt idx="102001" formatCode="0.00E+00">
                  <c:v>5.7399999999999997E-4</c:v>
                </c:pt>
                <c:pt idx="102002" formatCode="0.00E+00">
                  <c:v>5.7399999999999997E-4</c:v>
                </c:pt>
                <c:pt idx="102003" formatCode="0.00E+00">
                  <c:v>5.7399999999999997E-4</c:v>
                </c:pt>
                <c:pt idx="102004" formatCode="0.00E+00">
                  <c:v>5.7399999999999997E-4</c:v>
                </c:pt>
                <c:pt idx="102005" formatCode="0.00E+00">
                  <c:v>5.7399999999999997E-4</c:v>
                </c:pt>
                <c:pt idx="102006" formatCode="0.00E+00">
                  <c:v>5.7300000000000005E-4</c:v>
                </c:pt>
                <c:pt idx="102007" formatCode="0.00E+00">
                  <c:v>5.7300000000000005E-4</c:v>
                </c:pt>
                <c:pt idx="102008" formatCode="0.00E+00">
                  <c:v>5.7300000000000005E-4</c:v>
                </c:pt>
                <c:pt idx="102009" formatCode="0.00E+00">
                  <c:v>5.7300000000000005E-4</c:v>
                </c:pt>
                <c:pt idx="102010" formatCode="0.00E+00">
                  <c:v>5.7300000000000005E-4</c:v>
                </c:pt>
                <c:pt idx="102011" formatCode="0.00E+00">
                  <c:v>5.7300000000000005E-4</c:v>
                </c:pt>
                <c:pt idx="102012" formatCode="0.00E+00">
                  <c:v>5.7300000000000005E-4</c:v>
                </c:pt>
                <c:pt idx="102013" formatCode="0.00E+00">
                  <c:v>5.7300000000000005E-4</c:v>
                </c:pt>
                <c:pt idx="102014" formatCode="0.00E+00">
                  <c:v>5.7300000000000005E-4</c:v>
                </c:pt>
                <c:pt idx="102015" formatCode="0.00E+00">
                  <c:v>5.7300000000000005E-4</c:v>
                </c:pt>
                <c:pt idx="102016" formatCode="0.00E+00">
                  <c:v>5.7300000000000005E-4</c:v>
                </c:pt>
                <c:pt idx="102017" formatCode="0.00E+00">
                  <c:v>5.7300000000000005E-4</c:v>
                </c:pt>
                <c:pt idx="102018" formatCode="0.00E+00">
                  <c:v>5.7300000000000005E-4</c:v>
                </c:pt>
                <c:pt idx="102019" formatCode="0.00E+00">
                  <c:v>5.7300000000000005E-4</c:v>
                </c:pt>
                <c:pt idx="102020" formatCode="0.00E+00">
                  <c:v>5.7300000000000005E-4</c:v>
                </c:pt>
                <c:pt idx="102021" formatCode="0.00E+00">
                  <c:v>5.7300000000000005E-4</c:v>
                </c:pt>
                <c:pt idx="102022" formatCode="0.00E+00">
                  <c:v>5.7300000000000005E-4</c:v>
                </c:pt>
                <c:pt idx="102023" formatCode="0.00E+00">
                  <c:v>5.7300000000000005E-4</c:v>
                </c:pt>
                <c:pt idx="102024" formatCode="0.00E+00">
                  <c:v>5.7300000000000005E-4</c:v>
                </c:pt>
                <c:pt idx="102025" formatCode="0.00E+00">
                  <c:v>5.7300000000000005E-4</c:v>
                </c:pt>
                <c:pt idx="102026" formatCode="0.00E+00">
                  <c:v>5.7300000000000005E-4</c:v>
                </c:pt>
                <c:pt idx="102027" formatCode="0.00E+00">
                  <c:v>5.7300000000000005E-4</c:v>
                </c:pt>
                <c:pt idx="102028" formatCode="0.00E+00">
                  <c:v>5.7300000000000005E-4</c:v>
                </c:pt>
                <c:pt idx="102029" formatCode="0.00E+00">
                  <c:v>5.7300000000000005E-4</c:v>
                </c:pt>
                <c:pt idx="102030" formatCode="0.00E+00">
                  <c:v>5.7300000000000005E-4</c:v>
                </c:pt>
                <c:pt idx="102031" formatCode="0.00E+00">
                  <c:v>5.7300000000000005E-4</c:v>
                </c:pt>
                <c:pt idx="102032" formatCode="0.00E+00">
                  <c:v>5.7300000000000005E-4</c:v>
                </c:pt>
                <c:pt idx="102033" formatCode="0.00E+00">
                  <c:v>5.7300000000000005E-4</c:v>
                </c:pt>
                <c:pt idx="102034" formatCode="0.00E+00">
                  <c:v>5.7200000000000003E-4</c:v>
                </c:pt>
                <c:pt idx="102035" formatCode="0.00E+00">
                  <c:v>5.7200000000000003E-4</c:v>
                </c:pt>
                <c:pt idx="102036" formatCode="0.00E+00">
                  <c:v>5.7300000000000005E-4</c:v>
                </c:pt>
                <c:pt idx="102037" formatCode="0.00E+00">
                  <c:v>5.7300000000000005E-4</c:v>
                </c:pt>
                <c:pt idx="102038" formatCode="0.00E+00">
                  <c:v>5.7200000000000003E-4</c:v>
                </c:pt>
                <c:pt idx="102039" formatCode="0.00E+00">
                  <c:v>5.7200000000000003E-4</c:v>
                </c:pt>
                <c:pt idx="102040" formatCode="0.00E+00">
                  <c:v>5.7200000000000003E-4</c:v>
                </c:pt>
                <c:pt idx="102041" formatCode="0.00E+00">
                  <c:v>5.7200000000000003E-4</c:v>
                </c:pt>
                <c:pt idx="102042" formatCode="0.00E+00">
                  <c:v>5.7200000000000003E-4</c:v>
                </c:pt>
                <c:pt idx="102043" formatCode="0.00E+00">
                  <c:v>5.7200000000000003E-4</c:v>
                </c:pt>
                <c:pt idx="102044" formatCode="0.00E+00">
                  <c:v>5.7200000000000003E-4</c:v>
                </c:pt>
                <c:pt idx="102045" formatCode="0.00E+00">
                  <c:v>5.7200000000000003E-4</c:v>
                </c:pt>
                <c:pt idx="102046" formatCode="0.00E+00">
                  <c:v>5.7200000000000003E-4</c:v>
                </c:pt>
                <c:pt idx="102047" formatCode="0.00E+00">
                  <c:v>5.7200000000000003E-4</c:v>
                </c:pt>
                <c:pt idx="102048" formatCode="0.00E+00">
                  <c:v>5.7200000000000003E-4</c:v>
                </c:pt>
                <c:pt idx="102049" formatCode="0.00E+00">
                  <c:v>5.7200000000000003E-4</c:v>
                </c:pt>
                <c:pt idx="102050" formatCode="0.00E+00">
                  <c:v>5.7200000000000003E-4</c:v>
                </c:pt>
                <c:pt idx="102051" formatCode="0.00E+00">
                  <c:v>5.7200000000000003E-4</c:v>
                </c:pt>
                <c:pt idx="102052" formatCode="0.00E+00">
                  <c:v>5.7200000000000003E-4</c:v>
                </c:pt>
                <c:pt idx="102053" formatCode="0.00E+00">
                  <c:v>5.7200000000000003E-4</c:v>
                </c:pt>
                <c:pt idx="102054" formatCode="0.00E+00">
                  <c:v>5.7200000000000003E-4</c:v>
                </c:pt>
                <c:pt idx="102055" formatCode="0.00E+00">
                  <c:v>5.7200000000000003E-4</c:v>
                </c:pt>
                <c:pt idx="102056" formatCode="0.00E+00">
                  <c:v>5.7200000000000003E-4</c:v>
                </c:pt>
                <c:pt idx="102057" formatCode="0.00E+00">
                  <c:v>5.7200000000000003E-4</c:v>
                </c:pt>
                <c:pt idx="102058" formatCode="0.00E+00">
                  <c:v>5.7200000000000003E-4</c:v>
                </c:pt>
                <c:pt idx="102059" formatCode="0.00E+00">
                  <c:v>5.7200000000000003E-4</c:v>
                </c:pt>
                <c:pt idx="102060" formatCode="0.00E+00">
                  <c:v>5.7200000000000003E-4</c:v>
                </c:pt>
                <c:pt idx="102061" formatCode="0.00E+00">
                  <c:v>5.7200000000000003E-4</c:v>
                </c:pt>
                <c:pt idx="102062" formatCode="0.00E+00">
                  <c:v>5.7200000000000003E-4</c:v>
                </c:pt>
                <c:pt idx="102063" formatCode="0.00E+00">
                  <c:v>5.7200000000000003E-4</c:v>
                </c:pt>
                <c:pt idx="102064" formatCode="0.00E+00">
                  <c:v>5.71E-4</c:v>
                </c:pt>
                <c:pt idx="102065" formatCode="0.00E+00">
                  <c:v>5.71E-4</c:v>
                </c:pt>
                <c:pt idx="102066" formatCode="0.00E+00">
                  <c:v>5.71E-4</c:v>
                </c:pt>
                <c:pt idx="102067" formatCode="0.00E+00">
                  <c:v>5.71E-4</c:v>
                </c:pt>
                <c:pt idx="102068" formatCode="0.00E+00">
                  <c:v>5.71E-4</c:v>
                </c:pt>
                <c:pt idx="102069" formatCode="0.00E+00">
                  <c:v>5.71E-4</c:v>
                </c:pt>
                <c:pt idx="102070" formatCode="0.00E+00">
                  <c:v>5.71E-4</c:v>
                </c:pt>
                <c:pt idx="102071" formatCode="0.00E+00">
                  <c:v>5.71E-4</c:v>
                </c:pt>
                <c:pt idx="102072" formatCode="0.00E+00">
                  <c:v>5.71E-4</c:v>
                </c:pt>
                <c:pt idx="102073" formatCode="0.00E+00">
                  <c:v>5.71E-4</c:v>
                </c:pt>
                <c:pt idx="102074" formatCode="0.00E+00">
                  <c:v>5.71E-4</c:v>
                </c:pt>
                <c:pt idx="102075" formatCode="0.00E+00">
                  <c:v>5.71E-4</c:v>
                </c:pt>
                <c:pt idx="102076" formatCode="0.00E+00">
                  <c:v>5.71E-4</c:v>
                </c:pt>
                <c:pt idx="102077" formatCode="0.00E+00">
                  <c:v>5.71E-4</c:v>
                </c:pt>
                <c:pt idx="102078" formatCode="0.00E+00">
                  <c:v>5.71E-4</c:v>
                </c:pt>
                <c:pt idx="102079" formatCode="0.00E+00">
                  <c:v>5.71E-4</c:v>
                </c:pt>
                <c:pt idx="102080" formatCode="0.00E+00">
                  <c:v>5.71E-4</c:v>
                </c:pt>
                <c:pt idx="102081" formatCode="0.00E+00">
                  <c:v>5.71E-4</c:v>
                </c:pt>
                <c:pt idx="102082" formatCode="0.00E+00">
                  <c:v>5.71E-4</c:v>
                </c:pt>
                <c:pt idx="102083" formatCode="0.00E+00">
                  <c:v>5.71E-4</c:v>
                </c:pt>
                <c:pt idx="102084" formatCode="0.00E+00">
                  <c:v>5.71E-4</c:v>
                </c:pt>
                <c:pt idx="102085" formatCode="0.00E+00">
                  <c:v>5.71E-4</c:v>
                </c:pt>
                <c:pt idx="102086" formatCode="0.00E+00">
                  <c:v>5.71E-4</c:v>
                </c:pt>
                <c:pt idx="102087" formatCode="0.00E+00">
                  <c:v>5.71E-4</c:v>
                </c:pt>
                <c:pt idx="102088" formatCode="0.00E+00">
                  <c:v>5.71E-4</c:v>
                </c:pt>
                <c:pt idx="102089" formatCode="0.00E+00">
                  <c:v>5.71E-4</c:v>
                </c:pt>
                <c:pt idx="102090" formatCode="0.00E+00">
                  <c:v>5.71E-4</c:v>
                </c:pt>
                <c:pt idx="102091" formatCode="0.00E+00">
                  <c:v>5.71E-4</c:v>
                </c:pt>
                <c:pt idx="102092" formatCode="0.00E+00">
                  <c:v>5.71E-4</c:v>
                </c:pt>
                <c:pt idx="102093" formatCode="0.00E+00">
                  <c:v>5.71E-4</c:v>
                </c:pt>
                <c:pt idx="102094" formatCode="0.00E+00">
                  <c:v>5.71E-4</c:v>
                </c:pt>
                <c:pt idx="102095" formatCode="0.00E+00">
                  <c:v>5.71E-4</c:v>
                </c:pt>
                <c:pt idx="102096" formatCode="0.00E+00">
                  <c:v>5.71E-4</c:v>
                </c:pt>
                <c:pt idx="102097" formatCode="0.00E+00">
                  <c:v>5.71E-4</c:v>
                </c:pt>
                <c:pt idx="102098" formatCode="0.00E+00">
                  <c:v>5.6999999999999998E-4</c:v>
                </c:pt>
                <c:pt idx="102099" formatCode="0.00E+00">
                  <c:v>5.6999999999999998E-4</c:v>
                </c:pt>
                <c:pt idx="102100" formatCode="0.00E+00">
                  <c:v>5.6999999999999998E-4</c:v>
                </c:pt>
                <c:pt idx="102101" formatCode="0.00E+00">
                  <c:v>5.6999999999999998E-4</c:v>
                </c:pt>
                <c:pt idx="102102" formatCode="0.00E+00">
                  <c:v>5.6999999999999998E-4</c:v>
                </c:pt>
                <c:pt idx="102103" formatCode="0.00E+00">
                  <c:v>5.6999999999999998E-4</c:v>
                </c:pt>
                <c:pt idx="102104" formatCode="0.00E+00">
                  <c:v>5.6999999999999998E-4</c:v>
                </c:pt>
                <c:pt idx="102105" formatCode="0.00E+00">
                  <c:v>5.6999999999999998E-4</c:v>
                </c:pt>
                <c:pt idx="102106" formatCode="0.00E+00">
                  <c:v>5.6999999999999998E-4</c:v>
                </c:pt>
                <c:pt idx="102107" formatCode="0.00E+00">
                  <c:v>5.6999999999999998E-4</c:v>
                </c:pt>
                <c:pt idx="102108" formatCode="0.00E+00">
                  <c:v>5.6999999999999998E-4</c:v>
                </c:pt>
                <c:pt idx="102109" formatCode="0.00E+00">
                  <c:v>5.6999999999999998E-4</c:v>
                </c:pt>
                <c:pt idx="102110" formatCode="0.00E+00">
                  <c:v>5.6999999999999998E-4</c:v>
                </c:pt>
                <c:pt idx="102111" formatCode="0.00E+00">
                  <c:v>5.6999999999999998E-4</c:v>
                </c:pt>
                <c:pt idx="102112" formatCode="0.00E+00">
                  <c:v>5.6999999999999998E-4</c:v>
                </c:pt>
                <c:pt idx="102113" formatCode="0.00E+00">
                  <c:v>5.6999999999999998E-4</c:v>
                </c:pt>
                <c:pt idx="102114" formatCode="0.00E+00">
                  <c:v>5.6999999999999998E-4</c:v>
                </c:pt>
                <c:pt idx="102115" formatCode="0.00E+00">
                  <c:v>5.6999999999999998E-4</c:v>
                </c:pt>
                <c:pt idx="102116" formatCode="0.00E+00">
                  <c:v>5.6999999999999998E-4</c:v>
                </c:pt>
                <c:pt idx="102117" formatCode="0.00E+00">
                  <c:v>5.6999999999999998E-4</c:v>
                </c:pt>
                <c:pt idx="102118" formatCode="0.00E+00">
                  <c:v>5.6999999999999998E-4</c:v>
                </c:pt>
                <c:pt idx="102119" formatCode="0.00E+00">
                  <c:v>5.6999999999999998E-4</c:v>
                </c:pt>
                <c:pt idx="102120" formatCode="0.00E+00">
                  <c:v>5.6999999999999998E-4</c:v>
                </c:pt>
                <c:pt idx="102121" formatCode="0.00E+00">
                  <c:v>5.6999999999999998E-4</c:v>
                </c:pt>
                <c:pt idx="102122" formatCode="0.00E+00">
                  <c:v>5.6999999999999998E-4</c:v>
                </c:pt>
                <c:pt idx="102123" formatCode="0.00E+00">
                  <c:v>5.6999999999999998E-4</c:v>
                </c:pt>
                <c:pt idx="102124" formatCode="0.00E+00">
                  <c:v>5.6999999999999998E-4</c:v>
                </c:pt>
                <c:pt idx="102125" formatCode="0.00E+00">
                  <c:v>5.6999999999999998E-4</c:v>
                </c:pt>
                <c:pt idx="102126" formatCode="0.00E+00">
                  <c:v>5.6999999999999998E-4</c:v>
                </c:pt>
                <c:pt idx="102127" formatCode="0.00E+00">
                  <c:v>5.6999999999999998E-4</c:v>
                </c:pt>
                <c:pt idx="102128" formatCode="0.00E+00">
                  <c:v>5.6999999999999998E-4</c:v>
                </c:pt>
                <c:pt idx="102129" formatCode="0.00E+00">
                  <c:v>5.6899999999999995E-4</c:v>
                </c:pt>
                <c:pt idx="102130" formatCode="0.00E+00">
                  <c:v>5.6899999999999995E-4</c:v>
                </c:pt>
                <c:pt idx="102131" formatCode="0.00E+00">
                  <c:v>5.6899999999999995E-4</c:v>
                </c:pt>
                <c:pt idx="102132" formatCode="0.00E+00">
                  <c:v>5.6899999999999995E-4</c:v>
                </c:pt>
                <c:pt idx="102133" formatCode="0.00E+00">
                  <c:v>5.6899999999999995E-4</c:v>
                </c:pt>
                <c:pt idx="102134" formatCode="0.00E+00">
                  <c:v>5.6899999999999995E-4</c:v>
                </c:pt>
                <c:pt idx="102135" formatCode="0.00E+00">
                  <c:v>5.6899999999999995E-4</c:v>
                </c:pt>
                <c:pt idx="102136" formatCode="0.00E+00">
                  <c:v>5.6899999999999995E-4</c:v>
                </c:pt>
                <c:pt idx="102137" formatCode="0.00E+00">
                  <c:v>5.6899999999999995E-4</c:v>
                </c:pt>
                <c:pt idx="102138" formatCode="0.00E+00">
                  <c:v>5.6899999999999995E-4</c:v>
                </c:pt>
                <c:pt idx="102139" formatCode="0.00E+00">
                  <c:v>5.6899999999999995E-4</c:v>
                </c:pt>
                <c:pt idx="102140" formatCode="0.00E+00">
                  <c:v>5.6899999999999995E-4</c:v>
                </c:pt>
                <c:pt idx="102141" formatCode="0.00E+00">
                  <c:v>5.6899999999999995E-4</c:v>
                </c:pt>
                <c:pt idx="102142" formatCode="0.00E+00">
                  <c:v>5.6899999999999995E-4</c:v>
                </c:pt>
                <c:pt idx="102143" formatCode="0.00E+00">
                  <c:v>5.6899999999999995E-4</c:v>
                </c:pt>
                <c:pt idx="102144" formatCode="0.00E+00">
                  <c:v>5.6899999999999995E-4</c:v>
                </c:pt>
                <c:pt idx="102145" formatCode="0.00E+00">
                  <c:v>5.6899999999999995E-4</c:v>
                </c:pt>
                <c:pt idx="102146" formatCode="0.00E+00">
                  <c:v>5.6899999999999995E-4</c:v>
                </c:pt>
                <c:pt idx="102147" formatCode="0.00E+00">
                  <c:v>5.6899999999999995E-4</c:v>
                </c:pt>
                <c:pt idx="102148" formatCode="0.00E+00">
                  <c:v>5.6899999999999995E-4</c:v>
                </c:pt>
                <c:pt idx="102149" formatCode="0.00E+00">
                  <c:v>5.6899999999999995E-4</c:v>
                </c:pt>
                <c:pt idx="102150" formatCode="0.00E+00">
                  <c:v>5.6899999999999995E-4</c:v>
                </c:pt>
                <c:pt idx="102151" formatCode="0.00E+00">
                  <c:v>5.6899999999999995E-4</c:v>
                </c:pt>
                <c:pt idx="102152" formatCode="0.00E+00">
                  <c:v>5.6899999999999995E-4</c:v>
                </c:pt>
                <c:pt idx="102153" formatCode="0.00E+00">
                  <c:v>5.6899999999999995E-4</c:v>
                </c:pt>
                <c:pt idx="102154" formatCode="0.00E+00">
                  <c:v>5.6899999999999995E-4</c:v>
                </c:pt>
                <c:pt idx="102155" formatCode="0.00E+00">
                  <c:v>5.6899999999999995E-4</c:v>
                </c:pt>
                <c:pt idx="102156" formatCode="0.00E+00">
                  <c:v>5.6899999999999995E-4</c:v>
                </c:pt>
                <c:pt idx="102157" formatCode="0.00E+00">
                  <c:v>5.6899999999999995E-4</c:v>
                </c:pt>
                <c:pt idx="102158" formatCode="0.00E+00">
                  <c:v>5.6899999999999995E-4</c:v>
                </c:pt>
                <c:pt idx="102159" formatCode="0.00E+00">
                  <c:v>5.6899999999999995E-4</c:v>
                </c:pt>
                <c:pt idx="102160" formatCode="0.00E+00">
                  <c:v>5.6899999999999995E-4</c:v>
                </c:pt>
                <c:pt idx="102161" formatCode="0.00E+00">
                  <c:v>5.6899999999999995E-4</c:v>
                </c:pt>
                <c:pt idx="102162" formatCode="0.00E+00">
                  <c:v>5.6899999999999995E-4</c:v>
                </c:pt>
                <c:pt idx="102163" formatCode="0.00E+00">
                  <c:v>5.6800000000000004E-4</c:v>
                </c:pt>
                <c:pt idx="102164" formatCode="0.00E+00">
                  <c:v>5.6800000000000004E-4</c:v>
                </c:pt>
                <c:pt idx="102165" formatCode="0.00E+00">
                  <c:v>5.6800000000000004E-4</c:v>
                </c:pt>
                <c:pt idx="102166" formatCode="0.00E+00">
                  <c:v>5.6800000000000004E-4</c:v>
                </c:pt>
                <c:pt idx="102167" formatCode="0.00E+00">
                  <c:v>5.6800000000000004E-4</c:v>
                </c:pt>
                <c:pt idx="102168" formatCode="0.00E+00">
                  <c:v>5.6800000000000004E-4</c:v>
                </c:pt>
                <c:pt idx="102169" formatCode="0.00E+00">
                  <c:v>5.6800000000000004E-4</c:v>
                </c:pt>
                <c:pt idx="102170" formatCode="0.00E+00">
                  <c:v>5.6800000000000004E-4</c:v>
                </c:pt>
                <c:pt idx="102171" formatCode="0.00E+00">
                  <c:v>5.6800000000000004E-4</c:v>
                </c:pt>
                <c:pt idx="102172" formatCode="0.00E+00">
                  <c:v>5.6800000000000004E-4</c:v>
                </c:pt>
                <c:pt idx="102173" formatCode="0.00E+00">
                  <c:v>5.6800000000000004E-4</c:v>
                </c:pt>
                <c:pt idx="102174" formatCode="0.00E+00">
                  <c:v>5.6800000000000004E-4</c:v>
                </c:pt>
                <c:pt idx="102175" formatCode="0.00E+00">
                  <c:v>5.6800000000000004E-4</c:v>
                </c:pt>
                <c:pt idx="102176" formatCode="0.00E+00">
                  <c:v>5.6800000000000004E-4</c:v>
                </c:pt>
                <c:pt idx="102177" formatCode="0.00E+00">
                  <c:v>5.6800000000000004E-4</c:v>
                </c:pt>
                <c:pt idx="102178" formatCode="0.00E+00">
                  <c:v>5.6800000000000004E-4</c:v>
                </c:pt>
                <c:pt idx="102179" formatCode="0.00E+00">
                  <c:v>5.6800000000000004E-4</c:v>
                </c:pt>
                <c:pt idx="102180" formatCode="0.00E+00">
                  <c:v>5.6800000000000004E-4</c:v>
                </c:pt>
                <c:pt idx="102181" formatCode="0.00E+00">
                  <c:v>5.6800000000000004E-4</c:v>
                </c:pt>
                <c:pt idx="102182" formatCode="0.00E+00">
                  <c:v>5.6800000000000004E-4</c:v>
                </c:pt>
                <c:pt idx="102183" formatCode="0.00E+00">
                  <c:v>5.6800000000000004E-4</c:v>
                </c:pt>
                <c:pt idx="102184" formatCode="0.00E+00">
                  <c:v>5.6800000000000004E-4</c:v>
                </c:pt>
                <c:pt idx="102185" formatCode="0.00E+00">
                  <c:v>5.6800000000000004E-4</c:v>
                </c:pt>
                <c:pt idx="102186" formatCode="0.00E+00">
                  <c:v>5.6800000000000004E-4</c:v>
                </c:pt>
                <c:pt idx="102187" formatCode="0.00E+00">
                  <c:v>5.6800000000000004E-4</c:v>
                </c:pt>
                <c:pt idx="102188" formatCode="0.00E+00">
                  <c:v>5.6800000000000004E-4</c:v>
                </c:pt>
                <c:pt idx="102189" formatCode="0.00E+00">
                  <c:v>5.6800000000000004E-4</c:v>
                </c:pt>
                <c:pt idx="102190" formatCode="0.00E+00">
                  <c:v>5.6800000000000004E-4</c:v>
                </c:pt>
                <c:pt idx="102191" formatCode="0.00E+00">
                  <c:v>5.6800000000000004E-4</c:v>
                </c:pt>
                <c:pt idx="102192" formatCode="0.00E+00">
                  <c:v>5.6800000000000004E-4</c:v>
                </c:pt>
                <c:pt idx="102193" formatCode="0.00E+00">
                  <c:v>5.6800000000000004E-4</c:v>
                </c:pt>
                <c:pt idx="102194" formatCode="0.00E+00">
                  <c:v>5.6800000000000004E-4</c:v>
                </c:pt>
                <c:pt idx="102195" formatCode="0.00E+00">
                  <c:v>5.6800000000000004E-4</c:v>
                </c:pt>
                <c:pt idx="102196" formatCode="0.00E+00">
                  <c:v>5.6800000000000004E-4</c:v>
                </c:pt>
                <c:pt idx="102197" formatCode="0.00E+00">
                  <c:v>5.6700000000000001E-4</c:v>
                </c:pt>
                <c:pt idx="102198" formatCode="0.00E+00">
                  <c:v>5.6700000000000001E-4</c:v>
                </c:pt>
                <c:pt idx="102199" formatCode="0.00E+00">
                  <c:v>5.6800000000000004E-4</c:v>
                </c:pt>
                <c:pt idx="102200" formatCode="0.00E+00">
                  <c:v>5.6700000000000001E-4</c:v>
                </c:pt>
                <c:pt idx="102201" formatCode="0.00E+00">
                  <c:v>5.6700000000000001E-4</c:v>
                </c:pt>
                <c:pt idx="102202" formatCode="0.00E+00">
                  <c:v>5.6700000000000001E-4</c:v>
                </c:pt>
                <c:pt idx="102203" formatCode="0.00E+00">
                  <c:v>5.6700000000000001E-4</c:v>
                </c:pt>
                <c:pt idx="102204" formatCode="0.00E+00">
                  <c:v>5.6700000000000001E-4</c:v>
                </c:pt>
                <c:pt idx="102205" formatCode="0.00E+00">
                  <c:v>5.6700000000000001E-4</c:v>
                </c:pt>
                <c:pt idx="102206" formatCode="0.00E+00">
                  <c:v>5.6700000000000001E-4</c:v>
                </c:pt>
                <c:pt idx="102207" formatCode="0.00E+00">
                  <c:v>5.6700000000000001E-4</c:v>
                </c:pt>
                <c:pt idx="102208" formatCode="0.00E+00">
                  <c:v>5.6700000000000001E-4</c:v>
                </c:pt>
                <c:pt idx="102209" formatCode="0.00E+00">
                  <c:v>5.6700000000000001E-4</c:v>
                </c:pt>
                <c:pt idx="102210" formatCode="0.00E+00">
                  <c:v>5.6700000000000001E-4</c:v>
                </c:pt>
                <c:pt idx="102211" formatCode="0.00E+00">
                  <c:v>5.6700000000000001E-4</c:v>
                </c:pt>
                <c:pt idx="102212" formatCode="0.00E+00">
                  <c:v>5.6700000000000001E-4</c:v>
                </c:pt>
                <c:pt idx="102213" formatCode="0.00E+00">
                  <c:v>5.6700000000000001E-4</c:v>
                </c:pt>
                <c:pt idx="102214" formatCode="0.00E+00">
                  <c:v>5.6700000000000001E-4</c:v>
                </c:pt>
                <c:pt idx="102215" formatCode="0.00E+00">
                  <c:v>5.6700000000000001E-4</c:v>
                </c:pt>
                <c:pt idx="102216" formatCode="0.00E+00">
                  <c:v>5.6700000000000001E-4</c:v>
                </c:pt>
                <c:pt idx="102217" formatCode="0.00E+00">
                  <c:v>5.6700000000000001E-4</c:v>
                </c:pt>
                <c:pt idx="102218" formatCode="0.00E+00">
                  <c:v>5.6700000000000001E-4</c:v>
                </c:pt>
                <c:pt idx="102219" formatCode="0.00E+00">
                  <c:v>5.6700000000000001E-4</c:v>
                </c:pt>
                <c:pt idx="102220" formatCode="0.00E+00">
                  <c:v>5.6700000000000001E-4</c:v>
                </c:pt>
                <c:pt idx="102221" formatCode="0.00E+00">
                  <c:v>5.6700000000000001E-4</c:v>
                </c:pt>
                <c:pt idx="102222" formatCode="0.00E+00">
                  <c:v>5.6700000000000001E-4</c:v>
                </c:pt>
                <c:pt idx="102223" formatCode="0.00E+00">
                  <c:v>5.6700000000000001E-4</c:v>
                </c:pt>
                <c:pt idx="102224" formatCode="0.00E+00">
                  <c:v>5.6700000000000001E-4</c:v>
                </c:pt>
                <c:pt idx="102225" formatCode="0.00E+00">
                  <c:v>5.6700000000000001E-4</c:v>
                </c:pt>
                <c:pt idx="102226" formatCode="0.00E+00">
                  <c:v>5.6700000000000001E-4</c:v>
                </c:pt>
                <c:pt idx="102227" formatCode="0.00E+00">
                  <c:v>5.6700000000000001E-4</c:v>
                </c:pt>
                <c:pt idx="102228" formatCode="0.00E+00">
                  <c:v>5.6700000000000001E-4</c:v>
                </c:pt>
                <c:pt idx="102229" formatCode="0.00E+00">
                  <c:v>5.6700000000000001E-4</c:v>
                </c:pt>
                <c:pt idx="102230" formatCode="0.00E+00">
                  <c:v>5.6700000000000001E-4</c:v>
                </c:pt>
                <c:pt idx="102231" formatCode="0.00E+00">
                  <c:v>5.6700000000000001E-4</c:v>
                </c:pt>
                <c:pt idx="102232" formatCode="0.00E+00">
                  <c:v>5.6700000000000001E-4</c:v>
                </c:pt>
                <c:pt idx="102233" formatCode="0.00E+00">
                  <c:v>5.6599999999999999E-4</c:v>
                </c:pt>
                <c:pt idx="102234" formatCode="0.00E+00">
                  <c:v>5.6599999999999999E-4</c:v>
                </c:pt>
                <c:pt idx="102235" formatCode="0.00E+00">
                  <c:v>5.6700000000000001E-4</c:v>
                </c:pt>
                <c:pt idx="102236" formatCode="0.00E+00">
                  <c:v>5.6599999999999999E-4</c:v>
                </c:pt>
                <c:pt idx="102237" formatCode="0.00E+00">
                  <c:v>5.6599999999999999E-4</c:v>
                </c:pt>
                <c:pt idx="102238" formatCode="0.00E+00">
                  <c:v>5.6599999999999999E-4</c:v>
                </c:pt>
                <c:pt idx="102239" formatCode="0.00E+00">
                  <c:v>5.6599999999999999E-4</c:v>
                </c:pt>
                <c:pt idx="102240" formatCode="0.00E+00">
                  <c:v>5.6599999999999999E-4</c:v>
                </c:pt>
                <c:pt idx="102241" formatCode="0.00E+00">
                  <c:v>5.6599999999999999E-4</c:v>
                </c:pt>
                <c:pt idx="102242" formatCode="0.00E+00">
                  <c:v>5.6599999999999999E-4</c:v>
                </c:pt>
                <c:pt idx="102243" formatCode="0.00E+00">
                  <c:v>5.6599999999999999E-4</c:v>
                </c:pt>
                <c:pt idx="102244" formatCode="0.00E+00">
                  <c:v>5.6599999999999999E-4</c:v>
                </c:pt>
                <c:pt idx="102245" formatCode="0.00E+00">
                  <c:v>5.6599999999999999E-4</c:v>
                </c:pt>
                <c:pt idx="102246" formatCode="0.00E+00">
                  <c:v>5.6599999999999999E-4</c:v>
                </c:pt>
                <c:pt idx="102247" formatCode="0.00E+00">
                  <c:v>5.6599999999999999E-4</c:v>
                </c:pt>
                <c:pt idx="102248" formatCode="0.00E+00">
                  <c:v>5.6599999999999999E-4</c:v>
                </c:pt>
                <c:pt idx="102249" formatCode="0.00E+00">
                  <c:v>5.6599999999999999E-4</c:v>
                </c:pt>
                <c:pt idx="102250" formatCode="0.00E+00">
                  <c:v>5.6599999999999999E-4</c:v>
                </c:pt>
                <c:pt idx="102251" formatCode="0.00E+00">
                  <c:v>5.6599999999999999E-4</c:v>
                </c:pt>
                <c:pt idx="102252" formatCode="0.00E+00">
                  <c:v>5.6599999999999999E-4</c:v>
                </c:pt>
                <c:pt idx="102253" formatCode="0.00E+00">
                  <c:v>5.6599999999999999E-4</c:v>
                </c:pt>
                <c:pt idx="102254" formatCode="0.00E+00">
                  <c:v>5.6599999999999999E-4</c:v>
                </c:pt>
                <c:pt idx="102255" formatCode="0.00E+00">
                  <c:v>5.6599999999999999E-4</c:v>
                </c:pt>
                <c:pt idx="102256" formatCode="0.00E+00">
                  <c:v>5.6599999999999999E-4</c:v>
                </c:pt>
                <c:pt idx="102257" formatCode="0.00E+00">
                  <c:v>5.6599999999999999E-4</c:v>
                </c:pt>
                <c:pt idx="102258" formatCode="0.00E+00">
                  <c:v>5.6599999999999999E-4</c:v>
                </c:pt>
                <c:pt idx="102259" formatCode="0.00E+00">
                  <c:v>5.6599999999999999E-4</c:v>
                </c:pt>
                <c:pt idx="102260" formatCode="0.00E+00">
                  <c:v>5.6599999999999999E-4</c:v>
                </c:pt>
                <c:pt idx="102261" formatCode="0.00E+00">
                  <c:v>5.6599999999999999E-4</c:v>
                </c:pt>
                <c:pt idx="102262" formatCode="0.00E+00">
                  <c:v>5.6599999999999999E-4</c:v>
                </c:pt>
                <c:pt idx="102263" formatCode="0.00E+00">
                  <c:v>5.6599999999999999E-4</c:v>
                </c:pt>
                <c:pt idx="102264" formatCode="0.00E+00">
                  <c:v>5.6599999999999999E-4</c:v>
                </c:pt>
                <c:pt idx="102265" formatCode="0.00E+00">
                  <c:v>5.6599999999999999E-4</c:v>
                </c:pt>
                <c:pt idx="102266" formatCode="0.00E+00">
                  <c:v>5.6599999999999999E-4</c:v>
                </c:pt>
                <c:pt idx="102267" formatCode="0.00E+00">
                  <c:v>5.6599999999999999E-4</c:v>
                </c:pt>
                <c:pt idx="102268" formatCode="0.00E+00">
                  <c:v>5.6599999999999999E-4</c:v>
                </c:pt>
                <c:pt idx="102269" formatCode="0.00E+00">
                  <c:v>5.6599999999999999E-4</c:v>
                </c:pt>
                <c:pt idx="102270" formatCode="0.00E+00">
                  <c:v>5.6599999999999999E-4</c:v>
                </c:pt>
                <c:pt idx="102271" formatCode="0.00E+00">
                  <c:v>5.6499999999999996E-4</c:v>
                </c:pt>
                <c:pt idx="102272" formatCode="0.00E+00">
                  <c:v>5.6599999999999999E-4</c:v>
                </c:pt>
                <c:pt idx="102273" formatCode="0.00E+00">
                  <c:v>5.6499999999999996E-4</c:v>
                </c:pt>
                <c:pt idx="102274" formatCode="0.00E+00">
                  <c:v>5.6499999999999996E-4</c:v>
                </c:pt>
                <c:pt idx="102275" formatCode="0.00E+00">
                  <c:v>5.6499999999999996E-4</c:v>
                </c:pt>
                <c:pt idx="102276" formatCode="0.00E+00">
                  <c:v>5.6499999999999996E-4</c:v>
                </c:pt>
                <c:pt idx="102277" formatCode="0.00E+00">
                  <c:v>5.6499999999999996E-4</c:v>
                </c:pt>
                <c:pt idx="102278" formatCode="0.00E+00">
                  <c:v>5.6499999999999996E-4</c:v>
                </c:pt>
                <c:pt idx="102279" formatCode="0.00E+00">
                  <c:v>5.6499999999999996E-4</c:v>
                </c:pt>
                <c:pt idx="102280" formatCode="0.00E+00">
                  <c:v>5.6499999999999996E-4</c:v>
                </c:pt>
                <c:pt idx="102281" formatCode="0.00E+00">
                  <c:v>5.6499999999999996E-4</c:v>
                </c:pt>
                <c:pt idx="102282" formatCode="0.00E+00">
                  <c:v>5.6499999999999996E-4</c:v>
                </c:pt>
                <c:pt idx="102283" formatCode="0.00E+00">
                  <c:v>5.6499999999999996E-4</c:v>
                </c:pt>
                <c:pt idx="102284" formatCode="0.00E+00">
                  <c:v>5.6499999999999996E-4</c:v>
                </c:pt>
                <c:pt idx="102285" formatCode="0.00E+00">
                  <c:v>5.6499999999999996E-4</c:v>
                </c:pt>
                <c:pt idx="102286" formatCode="0.00E+00">
                  <c:v>5.6499999999999996E-4</c:v>
                </c:pt>
                <c:pt idx="102287" formatCode="0.00E+00">
                  <c:v>5.6499999999999996E-4</c:v>
                </c:pt>
                <c:pt idx="102288" formatCode="0.00E+00">
                  <c:v>5.6499999999999996E-4</c:v>
                </c:pt>
                <c:pt idx="102289" formatCode="0.00E+00">
                  <c:v>5.6499999999999996E-4</c:v>
                </c:pt>
                <c:pt idx="102290" formatCode="0.00E+00">
                  <c:v>5.6499999999999996E-4</c:v>
                </c:pt>
                <c:pt idx="102291" formatCode="0.00E+00">
                  <c:v>5.6499999999999996E-4</c:v>
                </c:pt>
                <c:pt idx="102292" formatCode="0.00E+00">
                  <c:v>5.6499999999999996E-4</c:v>
                </c:pt>
                <c:pt idx="102293" formatCode="0.00E+00">
                  <c:v>5.6499999999999996E-4</c:v>
                </c:pt>
                <c:pt idx="102294" formatCode="0.00E+00">
                  <c:v>5.6499999999999996E-4</c:v>
                </c:pt>
                <c:pt idx="102295" formatCode="0.00E+00">
                  <c:v>5.6499999999999996E-4</c:v>
                </c:pt>
                <c:pt idx="102296" formatCode="0.00E+00">
                  <c:v>5.6499999999999996E-4</c:v>
                </c:pt>
                <c:pt idx="102297" formatCode="0.00E+00">
                  <c:v>5.6499999999999996E-4</c:v>
                </c:pt>
                <c:pt idx="102298" formatCode="0.00E+00">
                  <c:v>5.6499999999999996E-4</c:v>
                </c:pt>
                <c:pt idx="102299" formatCode="0.00E+00">
                  <c:v>5.6499999999999996E-4</c:v>
                </c:pt>
                <c:pt idx="102300" formatCode="0.00E+00">
                  <c:v>5.6499999999999996E-4</c:v>
                </c:pt>
                <c:pt idx="102301" formatCode="0.00E+00">
                  <c:v>5.6499999999999996E-4</c:v>
                </c:pt>
                <c:pt idx="102302" formatCode="0.00E+00">
                  <c:v>5.6499999999999996E-4</c:v>
                </c:pt>
                <c:pt idx="102303" formatCode="0.00E+00">
                  <c:v>5.6499999999999996E-4</c:v>
                </c:pt>
                <c:pt idx="102304" formatCode="0.00E+00">
                  <c:v>5.6499999999999996E-4</c:v>
                </c:pt>
                <c:pt idx="102305" formatCode="0.00E+00">
                  <c:v>5.6499999999999996E-4</c:v>
                </c:pt>
                <c:pt idx="102306" formatCode="0.00E+00">
                  <c:v>5.6499999999999996E-4</c:v>
                </c:pt>
                <c:pt idx="102307" formatCode="0.00E+00">
                  <c:v>5.6499999999999996E-4</c:v>
                </c:pt>
                <c:pt idx="102308" formatCode="0.00E+00">
                  <c:v>5.6400000000000005E-4</c:v>
                </c:pt>
                <c:pt idx="102309" formatCode="0.00E+00">
                  <c:v>5.6400000000000005E-4</c:v>
                </c:pt>
                <c:pt idx="102310" formatCode="0.00E+00">
                  <c:v>5.6400000000000005E-4</c:v>
                </c:pt>
                <c:pt idx="102311" formatCode="0.00E+00">
                  <c:v>5.6400000000000005E-4</c:v>
                </c:pt>
                <c:pt idx="102312" formatCode="0.00E+00">
                  <c:v>5.6499999999999996E-4</c:v>
                </c:pt>
                <c:pt idx="102313" formatCode="0.00E+00">
                  <c:v>5.6499999999999996E-4</c:v>
                </c:pt>
                <c:pt idx="102314" formatCode="0.00E+00">
                  <c:v>5.6400000000000005E-4</c:v>
                </c:pt>
                <c:pt idx="102315" formatCode="0.00E+00">
                  <c:v>5.6499999999999996E-4</c:v>
                </c:pt>
                <c:pt idx="102316" formatCode="0.00E+00">
                  <c:v>5.6400000000000005E-4</c:v>
                </c:pt>
                <c:pt idx="102317" formatCode="0.00E+00">
                  <c:v>5.6400000000000005E-4</c:v>
                </c:pt>
                <c:pt idx="102318" formatCode="0.00E+00">
                  <c:v>5.6400000000000005E-4</c:v>
                </c:pt>
                <c:pt idx="102319" formatCode="0.00E+00">
                  <c:v>5.6400000000000005E-4</c:v>
                </c:pt>
                <c:pt idx="102320" formatCode="0.00E+00">
                  <c:v>5.6400000000000005E-4</c:v>
                </c:pt>
                <c:pt idx="102321" formatCode="0.00E+00">
                  <c:v>5.6400000000000005E-4</c:v>
                </c:pt>
                <c:pt idx="102322" formatCode="0.00E+00">
                  <c:v>5.6400000000000005E-4</c:v>
                </c:pt>
                <c:pt idx="102323" formatCode="0.00E+00">
                  <c:v>5.6400000000000005E-4</c:v>
                </c:pt>
                <c:pt idx="102324" formatCode="0.00E+00">
                  <c:v>5.6400000000000005E-4</c:v>
                </c:pt>
                <c:pt idx="102325" formatCode="0.00E+00">
                  <c:v>5.6400000000000005E-4</c:v>
                </c:pt>
                <c:pt idx="102326" formatCode="0.00E+00">
                  <c:v>5.6400000000000005E-4</c:v>
                </c:pt>
                <c:pt idx="102327" formatCode="0.00E+00">
                  <c:v>5.6400000000000005E-4</c:v>
                </c:pt>
                <c:pt idx="102328" formatCode="0.00E+00">
                  <c:v>5.6400000000000005E-4</c:v>
                </c:pt>
                <c:pt idx="102329" formatCode="0.00E+00">
                  <c:v>5.6400000000000005E-4</c:v>
                </c:pt>
                <c:pt idx="102330" formatCode="0.00E+00">
                  <c:v>5.6400000000000005E-4</c:v>
                </c:pt>
                <c:pt idx="102331" formatCode="0.00E+00">
                  <c:v>5.6400000000000005E-4</c:v>
                </c:pt>
                <c:pt idx="102332" formatCode="0.00E+00">
                  <c:v>5.6400000000000005E-4</c:v>
                </c:pt>
                <c:pt idx="102333" formatCode="0.00E+00">
                  <c:v>5.6400000000000005E-4</c:v>
                </c:pt>
                <c:pt idx="102334" formatCode="0.00E+00">
                  <c:v>5.6400000000000005E-4</c:v>
                </c:pt>
                <c:pt idx="102335" formatCode="0.00E+00">
                  <c:v>5.6400000000000005E-4</c:v>
                </c:pt>
                <c:pt idx="102336" formatCode="0.00E+00">
                  <c:v>5.6400000000000005E-4</c:v>
                </c:pt>
                <c:pt idx="102337" formatCode="0.00E+00">
                  <c:v>5.6400000000000005E-4</c:v>
                </c:pt>
                <c:pt idx="102338" formatCode="0.00E+00">
                  <c:v>5.6400000000000005E-4</c:v>
                </c:pt>
                <c:pt idx="102339" formatCode="0.00E+00">
                  <c:v>5.6400000000000005E-4</c:v>
                </c:pt>
                <c:pt idx="102340" formatCode="0.00E+00">
                  <c:v>5.6400000000000005E-4</c:v>
                </c:pt>
                <c:pt idx="102341" formatCode="0.00E+00">
                  <c:v>5.6400000000000005E-4</c:v>
                </c:pt>
                <c:pt idx="102342" formatCode="0.00E+00">
                  <c:v>5.6400000000000005E-4</c:v>
                </c:pt>
                <c:pt idx="102343" formatCode="0.00E+00">
                  <c:v>5.6400000000000005E-4</c:v>
                </c:pt>
                <c:pt idx="102344" formatCode="0.00E+00">
                  <c:v>5.6400000000000005E-4</c:v>
                </c:pt>
                <c:pt idx="102345" formatCode="0.00E+00">
                  <c:v>5.6400000000000005E-4</c:v>
                </c:pt>
                <c:pt idx="102346" formatCode="0.00E+00">
                  <c:v>5.6400000000000005E-4</c:v>
                </c:pt>
                <c:pt idx="102347" formatCode="0.00E+00">
                  <c:v>5.6400000000000005E-4</c:v>
                </c:pt>
                <c:pt idx="102348" formatCode="0.00E+00">
                  <c:v>5.6400000000000005E-4</c:v>
                </c:pt>
                <c:pt idx="102349" formatCode="0.00E+00">
                  <c:v>5.6400000000000005E-4</c:v>
                </c:pt>
                <c:pt idx="102350" formatCode="0.00E+00">
                  <c:v>5.6400000000000005E-4</c:v>
                </c:pt>
                <c:pt idx="102351" formatCode="0.00E+00">
                  <c:v>5.6400000000000005E-4</c:v>
                </c:pt>
                <c:pt idx="102352" formatCode="0.00E+00">
                  <c:v>5.6300000000000002E-4</c:v>
                </c:pt>
                <c:pt idx="102353" formatCode="0.00E+00">
                  <c:v>5.6400000000000005E-4</c:v>
                </c:pt>
                <c:pt idx="102354" formatCode="0.00E+00">
                  <c:v>5.6300000000000002E-4</c:v>
                </c:pt>
                <c:pt idx="102355" formatCode="0.00E+00">
                  <c:v>5.6300000000000002E-4</c:v>
                </c:pt>
                <c:pt idx="102356" formatCode="0.00E+00">
                  <c:v>5.6300000000000002E-4</c:v>
                </c:pt>
                <c:pt idx="102357" formatCode="0.00E+00">
                  <c:v>5.6300000000000002E-4</c:v>
                </c:pt>
                <c:pt idx="102358" formatCode="0.00E+00">
                  <c:v>5.6300000000000002E-4</c:v>
                </c:pt>
                <c:pt idx="102359" formatCode="0.00E+00">
                  <c:v>5.6300000000000002E-4</c:v>
                </c:pt>
                <c:pt idx="102360" formatCode="0.00E+00">
                  <c:v>5.6300000000000002E-4</c:v>
                </c:pt>
                <c:pt idx="102361" formatCode="0.00E+00">
                  <c:v>5.6300000000000002E-4</c:v>
                </c:pt>
                <c:pt idx="102362" formatCode="0.00E+00">
                  <c:v>5.6300000000000002E-4</c:v>
                </c:pt>
                <c:pt idx="102363" formatCode="0.00E+00">
                  <c:v>5.6300000000000002E-4</c:v>
                </c:pt>
                <c:pt idx="102364" formatCode="0.00E+00">
                  <c:v>5.6300000000000002E-4</c:v>
                </c:pt>
                <c:pt idx="102365" formatCode="0.00E+00">
                  <c:v>5.6300000000000002E-4</c:v>
                </c:pt>
                <c:pt idx="102366" formatCode="0.00E+00">
                  <c:v>5.6300000000000002E-4</c:v>
                </c:pt>
                <c:pt idx="102367" formatCode="0.00E+00">
                  <c:v>5.6300000000000002E-4</c:v>
                </c:pt>
                <c:pt idx="102368" formatCode="0.00E+00">
                  <c:v>5.6300000000000002E-4</c:v>
                </c:pt>
                <c:pt idx="102369" formatCode="0.00E+00">
                  <c:v>5.6300000000000002E-4</c:v>
                </c:pt>
                <c:pt idx="102370" formatCode="0.00E+00">
                  <c:v>5.6300000000000002E-4</c:v>
                </c:pt>
                <c:pt idx="102371" formatCode="0.00E+00">
                  <c:v>5.6300000000000002E-4</c:v>
                </c:pt>
                <c:pt idx="102372" formatCode="0.00E+00">
                  <c:v>5.6300000000000002E-4</c:v>
                </c:pt>
                <c:pt idx="102373" formatCode="0.00E+00">
                  <c:v>5.6300000000000002E-4</c:v>
                </c:pt>
                <c:pt idx="102374" formatCode="0.00E+00">
                  <c:v>5.6300000000000002E-4</c:v>
                </c:pt>
                <c:pt idx="102375" formatCode="0.00E+00">
                  <c:v>5.6300000000000002E-4</c:v>
                </c:pt>
                <c:pt idx="102376" formatCode="0.00E+00">
                  <c:v>5.6300000000000002E-4</c:v>
                </c:pt>
                <c:pt idx="102377" formatCode="0.00E+00">
                  <c:v>5.6300000000000002E-4</c:v>
                </c:pt>
                <c:pt idx="102378" formatCode="0.00E+00">
                  <c:v>5.6300000000000002E-4</c:v>
                </c:pt>
                <c:pt idx="102379" formatCode="0.00E+00">
                  <c:v>5.6300000000000002E-4</c:v>
                </c:pt>
                <c:pt idx="102380" formatCode="0.00E+00">
                  <c:v>5.6300000000000002E-4</c:v>
                </c:pt>
                <c:pt idx="102381" formatCode="0.00E+00">
                  <c:v>5.6300000000000002E-4</c:v>
                </c:pt>
                <c:pt idx="102382" formatCode="0.00E+00">
                  <c:v>5.6300000000000002E-4</c:v>
                </c:pt>
                <c:pt idx="102383" formatCode="0.00E+00">
                  <c:v>5.6300000000000002E-4</c:v>
                </c:pt>
                <c:pt idx="102384" formatCode="0.00E+00">
                  <c:v>5.6300000000000002E-4</c:v>
                </c:pt>
                <c:pt idx="102385" formatCode="0.00E+00">
                  <c:v>5.6300000000000002E-4</c:v>
                </c:pt>
                <c:pt idx="102386" formatCode="0.00E+00">
                  <c:v>5.6300000000000002E-4</c:v>
                </c:pt>
                <c:pt idx="102387" formatCode="0.00E+00">
                  <c:v>5.6300000000000002E-4</c:v>
                </c:pt>
                <c:pt idx="102388" formatCode="0.00E+00">
                  <c:v>5.6300000000000002E-4</c:v>
                </c:pt>
                <c:pt idx="102389" formatCode="0.00E+00">
                  <c:v>5.6300000000000002E-4</c:v>
                </c:pt>
                <c:pt idx="102390" formatCode="0.00E+00">
                  <c:v>5.6300000000000002E-4</c:v>
                </c:pt>
                <c:pt idx="102391" formatCode="0.00E+00">
                  <c:v>5.6300000000000002E-4</c:v>
                </c:pt>
                <c:pt idx="102392" formatCode="0.00E+00">
                  <c:v>5.6300000000000002E-4</c:v>
                </c:pt>
                <c:pt idx="102393" formatCode="0.00E+00">
                  <c:v>5.6300000000000002E-4</c:v>
                </c:pt>
                <c:pt idx="102394" formatCode="0.00E+00">
                  <c:v>5.62E-4</c:v>
                </c:pt>
                <c:pt idx="102395" formatCode="0.00E+00">
                  <c:v>5.62E-4</c:v>
                </c:pt>
                <c:pt idx="102396" formatCode="0.00E+00">
                  <c:v>5.62E-4</c:v>
                </c:pt>
                <c:pt idx="102397" formatCode="0.00E+00">
                  <c:v>5.62E-4</c:v>
                </c:pt>
                <c:pt idx="102398" formatCode="0.00E+00">
                  <c:v>5.62E-4</c:v>
                </c:pt>
                <c:pt idx="102399" formatCode="0.00E+00">
                  <c:v>5.62E-4</c:v>
                </c:pt>
                <c:pt idx="102400" formatCode="0.00E+00">
                  <c:v>5.62E-4</c:v>
                </c:pt>
                <c:pt idx="102401" formatCode="0.00E+00">
                  <c:v>5.62E-4</c:v>
                </c:pt>
                <c:pt idx="102402" formatCode="0.00E+00">
                  <c:v>5.62E-4</c:v>
                </c:pt>
                <c:pt idx="102403" formatCode="0.00E+00">
                  <c:v>5.62E-4</c:v>
                </c:pt>
                <c:pt idx="102404" formatCode="0.00E+00">
                  <c:v>5.62E-4</c:v>
                </c:pt>
                <c:pt idx="102405" formatCode="0.00E+00">
                  <c:v>5.62E-4</c:v>
                </c:pt>
                <c:pt idx="102406" formatCode="0.00E+00">
                  <c:v>5.62E-4</c:v>
                </c:pt>
                <c:pt idx="102407" formatCode="0.00E+00">
                  <c:v>5.62E-4</c:v>
                </c:pt>
                <c:pt idx="102408" formatCode="0.00E+00">
                  <c:v>5.62E-4</c:v>
                </c:pt>
                <c:pt idx="102409" formatCode="0.00E+00">
                  <c:v>5.62E-4</c:v>
                </c:pt>
                <c:pt idx="102410" formatCode="0.00E+00">
                  <c:v>5.62E-4</c:v>
                </c:pt>
                <c:pt idx="102411" formatCode="0.00E+00">
                  <c:v>5.62E-4</c:v>
                </c:pt>
                <c:pt idx="102412" formatCode="0.00E+00">
                  <c:v>5.62E-4</c:v>
                </c:pt>
                <c:pt idx="102413" formatCode="0.00E+00">
                  <c:v>5.62E-4</c:v>
                </c:pt>
                <c:pt idx="102414" formatCode="0.00E+00">
                  <c:v>5.62E-4</c:v>
                </c:pt>
                <c:pt idx="102415" formatCode="0.00E+00">
                  <c:v>5.62E-4</c:v>
                </c:pt>
                <c:pt idx="102416" formatCode="0.00E+00">
                  <c:v>5.62E-4</c:v>
                </c:pt>
                <c:pt idx="102417" formatCode="0.00E+00">
                  <c:v>5.62E-4</c:v>
                </c:pt>
                <c:pt idx="102418" formatCode="0.00E+00">
                  <c:v>5.62E-4</c:v>
                </c:pt>
                <c:pt idx="102419" formatCode="0.00E+00">
                  <c:v>5.62E-4</c:v>
                </c:pt>
                <c:pt idx="102420" formatCode="0.00E+00">
                  <c:v>5.62E-4</c:v>
                </c:pt>
                <c:pt idx="102421" formatCode="0.00E+00">
                  <c:v>5.62E-4</c:v>
                </c:pt>
                <c:pt idx="102422" formatCode="0.00E+00">
                  <c:v>5.62E-4</c:v>
                </c:pt>
                <c:pt idx="102423" formatCode="0.00E+00">
                  <c:v>5.62E-4</c:v>
                </c:pt>
                <c:pt idx="102424" formatCode="0.00E+00">
                  <c:v>5.62E-4</c:v>
                </c:pt>
                <c:pt idx="102425" formatCode="0.00E+00">
                  <c:v>5.62E-4</c:v>
                </c:pt>
                <c:pt idx="102426" formatCode="0.00E+00">
                  <c:v>5.62E-4</c:v>
                </c:pt>
                <c:pt idx="102427" formatCode="0.00E+00">
                  <c:v>5.62E-4</c:v>
                </c:pt>
                <c:pt idx="102428" formatCode="0.00E+00">
                  <c:v>5.62E-4</c:v>
                </c:pt>
                <c:pt idx="102429" formatCode="0.00E+00">
                  <c:v>5.62E-4</c:v>
                </c:pt>
                <c:pt idx="102430" formatCode="0.00E+00">
                  <c:v>5.62E-4</c:v>
                </c:pt>
                <c:pt idx="102431" formatCode="0.00E+00">
                  <c:v>5.62E-4</c:v>
                </c:pt>
                <c:pt idx="102432" formatCode="0.00E+00">
                  <c:v>5.62E-4</c:v>
                </c:pt>
                <c:pt idx="102433" formatCode="0.00E+00">
                  <c:v>5.62E-4</c:v>
                </c:pt>
                <c:pt idx="102434" formatCode="0.00E+00">
                  <c:v>5.62E-4</c:v>
                </c:pt>
                <c:pt idx="102435" formatCode="0.00E+00">
                  <c:v>5.62E-4</c:v>
                </c:pt>
                <c:pt idx="102436" formatCode="0.00E+00">
                  <c:v>5.62E-4</c:v>
                </c:pt>
                <c:pt idx="102437" formatCode="0.00E+00">
                  <c:v>5.6099999999999998E-4</c:v>
                </c:pt>
                <c:pt idx="102438" formatCode="0.00E+00">
                  <c:v>5.6099999999999998E-4</c:v>
                </c:pt>
                <c:pt idx="102439" formatCode="0.00E+00">
                  <c:v>5.6099999999999998E-4</c:v>
                </c:pt>
                <c:pt idx="102440" formatCode="0.00E+00">
                  <c:v>5.6099999999999998E-4</c:v>
                </c:pt>
                <c:pt idx="102441" formatCode="0.00E+00">
                  <c:v>5.6099999999999998E-4</c:v>
                </c:pt>
                <c:pt idx="102442" formatCode="0.00E+00">
                  <c:v>5.6099999999999998E-4</c:v>
                </c:pt>
                <c:pt idx="102443" formatCode="0.00E+00">
                  <c:v>5.6099999999999998E-4</c:v>
                </c:pt>
                <c:pt idx="102444" formatCode="0.00E+00">
                  <c:v>5.6099999999999998E-4</c:v>
                </c:pt>
                <c:pt idx="102445" formatCode="0.00E+00">
                  <c:v>5.6099999999999998E-4</c:v>
                </c:pt>
                <c:pt idx="102446" formatCode="0.00E+00">
                  <c:v>5.6099999999999998E-4</c:v>
                </c:pt>
                <c:pt idx="102447" formatCode="0.00E+00">
                  <c:v>5.62E-4</c:v>
                </c:pt>
                <c:pt idx="102448" formatCode="0.00E+00">
                  <c:v>5.6099999999999998E-4</c:v>
                </c:pt>
                <c:pt idx="102449" formatCode="0.00E+00">
                  <c:v>5.6099999999999998E-4</c:v>
                </c:pt>
                <c:pt idx="102450" formatCode="0.00E+00">
                  <c:v>5.6099999999999998E-4</c:v>
                </c:pt>
                <c:pt idx="102451" formatCode="0.00E+00">
                  <c:v>5.6099999999999998E-4</c:v>
                </c:pt>
                <c:pt idx="102452" formatCode="0.00E+00">
                  <c:v>5.6099999999999998E-4</c:v>
                </c:pt>
                <c:pt idx="102453" formatCode="0.00E+00">
                  <c:v>5.6099999999999998E-4</c:v>
                </c:pt>
                <c:pt idx="102454" formatCode="0.00E+00">
                  <c:v>5.6099999999999998E-4</c:v>
                </c:pt>
                <c:pt idx="102455" formatCode="0.00E+00">
                  <c:v>5.6099999999999998E-4</c:v>
                </c:pt>
                <c:pt idx="102456" formatCode="0.00E+00">
                  <c:v>5.6099999999999998E-4</c:v>
                </c:pt>
                <c:pt idx="102457" formatCode="0.00E+00">
                  <c:v>5.6099999999999998E-4</c:v>
                </c:pt>
                <c:pt idx="102458" formatCode="0.00E+00">
                  <c:v>5.6099999999999998E-4</c:v>
                </c:pt>
                <c:pt idx="102459" formatCode="0.00E+00">
                  <c:v>5.6099999999999998E-4</c:v>
                </c:pt>
                <c:pt idx="102460" formatCode="0.00E+00">
                  <c:v>5.6099999999999998E-4</c:v>
                </c:pt>
                <c:pt idx="102461" formatCode="0.00E+00">
                  <c:v>5.6099999999999998E-4</c:v>
                </c:pt>
                <c:pt idx="102462" formatCode="0.00E+00">
                  <c:v>5.6099999999999998E-4</c:v>
                </c:pt>
                <c:pt idx="102463" formatCode="0.00E+00">
                  <c:v>5.6099999999999998E-4</c:v>
                </c:pt>
                <c:pt idx="102464" formatCode="0.00E+00">
                  <c:v>5.6099999999999998E-4</c:v>
                </c:pt>
                <c:pt idx="102465" formatCode="0.00E+00">
                  <c:v>5.6099999999999998E-4</c:v>
                </c:pt>
                <c:pt idx="102466" formatCode="0.00E+00">
                  <c:v>5.6099999999999998E-4</c:v>
                </c:pt>
                <c:pt idx="102467" formatCode="0.00E+00">
                  <c:v>5.6099999999999998E-4</c:v>
                </c:pt>
                <c:pt idx="102468" formatCode="0.00E+00">
                  <c:v>5.6099999999999998E-4</c:v>
                </c:pt>
                <c:pt idx="102469" formatCode="0.00E+00">
                  <c:v>5.6099999999999998E-4</c:v>
                </c:pt>
                <c:pt idx="102470" formatCode="0.00E+00">
                  <c:v>5.6099999999999998E-4</c:v>
                </c:pt>
                <c:pt idx="102471" formatCode="0.00E+00">
                  <c:v>5.6099999999999998E-4</c:v>
                </c:pt>
                <c:pt idx="102472" formatCode="0.00E+00">
                  <c:v>5.6099999999999998E-4</c:v>
                </c:pt>
                <c:pt idx="102473" formatCode="0.00E+00">
                  <c:v>5.6099999999999998E-4</c:v>
                </c:pt>
                <c:pt idx="102474" formatCode="0.00E+00">
                  <c:v>5.6099999999999998E-4</c:v>
                </c:pt>
                <c:pt idx="102475" formatCode="0.00E+00">
                  <c:v>5.6099999999999998E-4</c:v>
                </c:pt>
                <c:pt idx="102476" formatCode="0.00E+00">
                  <c:v>5.6099999999999998E-4</c:v>
                </c:pt>
                <c:pt idx="102477" formatCode="0.00E+00">
                  <c:v>5.6099999999999998E-4</c:v>
                </c:pt>
                <c:pt idx="102478" formatCode="0.00E+00">
                  <c:v>5.6099999999999998E-4</c:v>
                </c:pt>
                <c:pt idx="102479" formatCode="0.00E+00">
                  <c:v>5.6099999999999998E-4</c:v>
                </c:pt>
                <c:pt idx="102480" formatCode="0.00E+00">
                  <c:v>5.6099999999999998E-4</c:v>
                </c:pt>
                <c:pt idx="102481" formatCode="0.00E+00">
                  <c:v>5.6099999999999998E-4</c:v>
                </c:pt>
                <c:pt idx="102482" formatCode="0.00E+00">
                  <c:v>5.5999999999999995E-4</c:v>
                </c:pt>
                <c:pt idx="102483" formatCode="0.00E+00">
                  <c:v>5.6099999999999998E-4</c:v>
                </c:pt>
                <c:pt idx="102484" formatCode="0.00E+00">
                  <c:v>5.5999999999999995E-4</c:v>
                </c:pt>
                <c:pt idx="102485" formatCode="0.00E+00">
                  <c:v>5.5999999999999995E-4</c:v>
                </c:pt>
                <c:pt idx="102486" formatCode="0.00E+00">
                  <c:v>5.5999999999999995E-4</c:v>
                </c:pt>
                <c:pt idx="102487" formatCode="0.00E+00">
                  <c:v>5.5999999999999995E-4</c:v>
                </c:pt>
                <c:pt idx="102488" formatCode="0.00E+00">
                  <c:v>5.5999999999999995E-4</c:v>
                </c:pt>
                <c:pt idx="102489" formatCode="0.00E+00">
                  <c:v>5.5999999999999995E-4</c:v>
                </c:pt>
                <c:pt idx="102490" formatCode="0.00E+00">
                  <c:v>5.5999999999999995E-4</c:v>
                </c:pt>
                <c:pt idx="102491" formatCode="0.00E+00">
                  <c:v>5.5999999999999995E-4</c:v>
                </c:pt>
                <c:pt idx="102492" formatCode="0.00E+00">
                  <c:v>5.5999999999999995E-4</c:v>
                </c:pt>
                <c:pt idx="102493" formatCode="0.00E+00">
                  <c:v>5.5999999999999995E-4</c:v>
                </c:pt>
                <c:pt idx="102494" formatCode="0.00E+00">
                  <c:v>5.5999999999999995E-4</c:v>
                </c:pt>
                <c:pt idx="102495" formatCode="0.00E+00">
                  <c:v>5.5999999999999995E-4</c:v>
                </c:pt>
                <c:pt idx="102496" formatCode="0.00E+00">
                  <c:v>5.5999999999999995E-4</c:v>
                </c:pt>
                <c:pt idx="102497" formatCode="0.00E+00">
                  <c:v>5.5999999999999995E-4</c:v>
                </c:pt>
                <c:pt idx="102498" formatCode="0.00E+00">
                  <c:v>5.5999999999999995E-4</c:v>
                </c:pt>
                <c:pt idx="102499" formatCode="0.00E+00">
                  <c:v>5.5999999999999995E-4</c:v>
                </c:pt>
                <c:pt idx="102500" formatCode="0.00E+00">
                  <c:v>5.5999999999999995E-4</c:v>
                </c:pt>
                <c:pt idx="102501" formatCode="0.00E+00">
                  <c:v>5.5999999999999995E-4</c:v>
                </c:pt>
                <c:pt idx="102502" formatCode="0.00E+00">
                  <c:v>5.5999999999999995E-4</c:v>
                </c:pt>
                <c:pt idx="102503" formatCode="0.00E+00">
                  <c:v>5.5999999999999995E-4</c:v>
                </c:pt>
                <c:pt idx="102504" formatCode="0.00E+00">
                  <c:v>5.5999999999999995E-4</c:v>
                </c:pt>
                <c:pt idx="102505" formatCode="0.00E+00">
                  <c:v>5.5999999999999995E-4</c:v>
                </c:pt>
                <c:pt idx="102506" formatCode="0.00E+00">
                  <c:v>5.5999999999999995E-4</c:v>
                </c:pt>
                <c:pt idx="102507" formatCode="0.00E+00">
                  <c:v>5.5999999999999995E-4</c:v>
                </c:pt>
                <c:pt idx="102508" formatCode="0.00E+00">
                  <c:v>5.5999999999999995E-4</c:v>
                </c:pt>
                <c:pt idx="102509" formatCode="0.00E+00">
                  <c:v>5.5999999999999995E-4</c:v>
                </c:pt>
                <c:pt idx="102510" formatCode="0.00E+00">
                  <c:v>5.5999999999999995E-4</c:v>
                </c:pt>
                <c:pt idx="102511" formatCode="0.00E+00">
                  <c:v>5.5999999999999995E-4</c:v>
                </c:pt>
                <c:pt idx="102512" formatCode="0.00E+00">
                  <c:v>5.5999999999999995E-4</c:v>
                </c:pt>
                <c:pt idx="102513" formatCode="0.00E+00">
                  <c:v>5.5999999999999995E-4</c:v>
                </c:pt>
                <c:pt idx="102514" formatCode="0.00E+00">
                  <c:v>5.5999999999999995E-4</c:v>
                </c:pt>
                <c:pt idx="102515" formatCode="0.00E+00">
                  <c:v>5.5999999999999995E-4</c:v>
                </c:pt>
                <c:pt idx="102516" formatCode="0.00E+00">
                  <c:v>5.5999999999999995E-4</c:v>
                </c:pt>
                <c:pt idx="102517" formatCode="0.00E+00">
                  <c:v>5.5999999999999995E-4</c:v>
                </c:pt>
                <c:pt idx="102518" formatCode="0.00E+00">
                  <c:v>5.5999999999999995E-4</c:v>
                </c:pt>
                <c:pt idx="102519" formatCode="0.00E+00">
                  <c:v>5.5999999999999995E-4</c:v>
                </c:pt>
                <c:pt idx="102520" formatCode="0.00E+00">
                  <c:v>5.5999999999999995E-4</c:v>
                </c:pt>
                <c:pt idx="102521" formatCode="0.00E+00">
                  <c:v>5.5999999999999995E-4</c:v>
                </c:pt>
                <c:pt idx="102522" formatCode="0.00E+00">
                  <c:v>5.5999999999999995E-4</c:v>
                </c:pt>
                <c:pt idx="102523" formatCode="0.00E+00">
                  <c:v>5.5999999999999995E-4</c:v>
                </c:pt>
                <c:pt idx="102524" formatCode="0.00E+00">
                  <c:v>5.5999999999999995E-4</c:v>
                </c:pt>
                <c:pt idx="102525" formatCode="0.00E+00">
                  <c:v>5.5999999999999995E-4</c:v>
                </c:pt>
                <c:pt idx="102526" formatCode="0.00E+00">
                  <c:v>5.5999999999999995E-4</c:v>
                </c:pt>
                <c:pt idx="102527" formatCode="0.00E+00">
                  <c:v>5.5999999999999995E-4</c:v>
                </c:pt>
                <c:pt idx="102528" formatCode="0.00E+00">
                  <c:v>5.5900000000000004E-4</c:v>
                </c:pt>
                <c:pt idx="102529" formatCode="0.00E+00">
                  <c:v>5.5900000000000004E-4</c:v>
                </c:pt>
                <c:pt idx="102530" formatCode="0.00E+00">
                  <c:v>5.5999999999999995E-4</c:v>
                </c:pt>
                <c:pt idx="102531" formatCode="0.00E+00">
                  <c:v>5.5900000000000004E-4</c:v>
                </c:pt>
                <c:pt idx="102532" formatCode="0.00E+00">
                  <c:v>5.5900000000000004E-4</c:v>
                </c:pt>
                <c:pt idx="102533" formatCode="0.00E+00">
                  <c:v>5.5900000000000004E-4</c:v>
                </c:pt>
                <c:pt idx="102534" formatCode="0.00E+00">
                  <c:v>5.5900000000000004E-4</c:v>
                </c:pt>
                <c:pt idx="102535" formatCode="0.00E+00">
                  <c:v>5.5900000000000004E-4</c:v>
                </c:pt>
                <c:pt idx="102536" formatCode="0.00E+00">
                  <c:v>5.5900000000000004E-4</c:v>
                </c:pt>
                <c:pt idx="102537" formatCode="0.00E+00">
                  <c:v>5.5900000000000004E-4</c:v>
                </c:pt>
                <c:pt idx="102538" formatCode="0.00E+00">
                  <c:v>5.5900000000000004E-4</c:v>
                </c:pt>
                <c:pt idx="102539" formatCode="0.00E+00">
                  <c:v>5.5900000000000004E-4</c:v>
                </c:pt>
                <c:pt idx="102540" formatCode="0.00E+00">
                  <c:v>5.5900000000000004E-4</c:v>
                </c:pt>
                <c:pt idx="102541" formatCode="0.00E+00">
                  <c:v>5.5900000000000004E-4</c:v>
                </c:pt>
                <c:pt idx="102542" formatCode="0.00E+00">
                  <c:v>5.5900000000000004E-4</c:v>
                </c:pt>
                <c:pt idx="102543" formatCode="0.00E+00">
                  <c:v>5.5900000000000004E-4</c:v>
                </c:pt>
                <c:pt idx="102544" formatCode="0.00E+00">
                  <c:v>5.5900000000000004E-4</c:v>
                </c:pt>
                <c:pt idx="102545" formatCode="0.00E+00">
                  <c:v>5.5900000000000004E-4</c:v>
                </c:pt>
                <c:pt idx="102546" formatCode="0.00E+00">
                  <c:v>5.5900000000000004E-4</c:v>
                </c:pt>
                <c:pt idx="102547" formatCode="0.00E+00">
                  <c:v>5.5900000000000004E-4</c:v>
                </c:pt>
                <c:pt idx="102548" formatCode="0.00E+00">
                  <c:v>5.5900000000000004E-4</c:v>
                </c:pt>
                <c:pt idx="102549" formatCode="0.00E+00">
                  <c:v>5.5900000000000004E-4</c:v>
                </c:pt>
                <c:pt idx="102550" formatCode="0.00E+00">
                  <c:v>5.5900000000000004E-4</c:v>
                </c:pt>
                <c:pt idx="102551" formatCode="0.00E+00">
                  <c:v>5.5900000000000004E-4</c:v>
                </c:pt>
                <c:pt idx="102552" formatCode="0.00E+00">
                  <c:v>5.5900000000000004E-4</c:v>
                </c:pt>
                <c:pt idx="102553" formatCode="0.00E+00">
                  <c:v>5.5900000000000004E-4</c:v>
                </c:pt>
                <c:pt idx="102554" formatCode="0.00E+00">
                  <c:v>5.5900000000000004E-4</c:v>
                </c:pt>
                <c:pt idx="102555" formatCode="0.00E+00">
                  <c:v>5.5900000000000004E-4</c:v>
                </c:pt>
                <c:pt idx="102556" formatCode="0.00E+00">
                  <c:v>5.5900000000000004E-4</c:v>
                </c:pt>
                <c:pt idx="102557" formatCode="0.00E+00">
                  <c:v>5.5900000000000004E-4</c:v>
                </c:pt>
                <c:pt idx="102558" formatCode="0.00E+00">
                  <c:v>5.5900000000000004E-4</c:v>
                </c:pt>
                <c:pt idx="102559" formatCode="0.00E+00">
                  <c:v>5.5900000000000004E-4</c:v>
                </c:pt>
                <c:pt idx="102560" formatCode="0.00E+00">
                  <c:v>5.5900000000000004E-4</c:v>
                </c:pt>
                <c:pt idx="102561" formatCode="0.00E+00">
                  <c:v>5.5900000000000004E-4</c:v>
                </c:pt>
                <c:pt idx="102562" formatCode="0.00E+00">
                  <c:v>5.5900000000000004E-4</c:v>
                </c:pt>
                <c:pt idx="102563" formatCode="0.00E+00">
                  <c:v>5.5900000000000004E-4</c:v>
                </c:pt>
                <c:pt idx="102564" formatCode="0.00E+00">
                  <c:v>5.5900000000000004E-4</c:v>
                </c:pt>
                <c:pt idx="102565" formatCode="0.00E+00">
                  <c:v>5.5900000000000004E-4</c:v>
                </c:pt>
                <c:pt idx="102566" formatCode="0.00E+00">
                  <c:v>5.5900000000000004E-4</c:v>
                </c:pt>
                <c:pt idx="102567" formatCode="0.00E+00">
                  <c:v>5.5900000000000004E-4</c:v>
                </c:pt>
                <c:pt idx="102568" formatCode="0.00E+00">
                  <c:v>5.5900000000000004E-4</c:v>
                </c:pt>
                <c:pt idx="102569" formatCode="0.00E+00">
                  <c:v>5.5900000000000004E-4</c:v>
                </c:pt>
                <c:pt idx="102570" formatCode="0.00E+00">
                  <c:v>5.5900000000000004E-4</c:v>
                </c:pt>
                <c:pt idx="102571" formatCode="0.00E+00">
                  <c:v>5.5900000000000004E-4</c:v>
                </c:pt>
                <c:pt idx="102572" formatCode="0.00E+00">
                  <c:v>5.5900000000000004E-4</c:v>
                </c:pt>
                <c:pt idx="102573" formatCode="0.00E+00">
                  <c:v>5.5900000000000004E-4</c:v>
                </c:pt>
                <c:pt idx="102574" formatCode="0.00E+00">
                  <c:v>5.5900000000000004E-4</c:v>
                </c:pt>
                <c:pt idx="102575" formatCode="0.00E+00">
                  <c:v>5.5800000000000001E-4</c:v>
                </c:pt>
                <c:pt idx="102576" formatCode="0.00E+00">
                  <c:v>5.5900000000000004E-4</c:v>
                </c:pt>
                <c:pt idx="102577" formatCode="0.00E+00">
                  <c:v>5.5800000000000001E-4</c:v>
                </c:pt>
                <c:pt idx="102578" formatCode="0.00E+00">
                  <c:v>5.5800000000000001E-4</c:v>
                </c:pt>
                <c:pt idx="102579" formatCode="0.00E+00">
                  <c:v>5.5900000000000004E-4</c:v>
                </c:pt>
                <c:pt idx="102580" formatCode="0.00E+00">
                  <c:v>5.5800000000000001E-4</c:v>
                </c:pt>
                <c:pt idx="102581" formatCode="0.00E+00">
                  <c:v>5.5800000000000001E-4</c:v>
                </c:pt>
                <c:pt idx="102582" formatCode="0.00E+00">
                  <c:v>5.5900000000000004E-4</c:v>
                </c:pt>
                <c:pt idx="102583" formatCode="0.00E+00">
                  <c:v>5.5800000000000001E-4</c:v>
                </c:pt>
                <c:pt idx="102584" formatCode="0.00E+00">
                  <c:v>5.5900000000000004E-4</c:v>
                </c:pt>
                <c:pt idx="102585" formatCode="0.00E+00">
                  <c:v>5.5800000000000001E-4</c:v>
                </c:pt>
                <c:pt idx="102586" formatCode="0.00E+00">
                  <c:v>5.5800000000000001E-4</c:v>
                </c:pt>
                <c:pt idx="102587" formatCode="0.00E+00">
                  <c:v>5.5800000000000001E-4</c:v>
                </c:pt>
                <c:pt idx="102588" formatCode="0.00E+00">
                  <c:v>5.5800000000000001E-4</c:v>
                </c:pt>
                <c:pt idx="102589" formatCode="0.00E+00">
                  <c:v>5.5800000000000001E-4</c:v>
                </c:pt>
                <c:pt idx="102590" formatCode="0.00E+00">
                  <c:v>5.5800000000000001E-4</c:v>
                </c:pt>
                <c:pt idx="102591" formatCode="0.00E+00">
                  <c:v>5.5800000000000001E-4</c:v>
                </c:pt>
                <c:pt idx="102592" formatCode="0.00E+00">
                  <c:v>5.5800000000000001E-4</c:v>
                </c:pt>
                <c:pt idx="102593" formatCode="0.00E+00">
                  <c:v>5.5800000000000001E-4</c:v>
                </c:pt>
                <c:pt idx="102594" formatCode="0.00E+00">
                  <c:v>5.5800000000000001E-4</c:v>
                </c:pt>
                <c:pt idx="102595" formatCode="0.00E+00">
                  <c:v>5.5800000000000001E-4</c:v>
                </c:pt>
                <c:pt idx="102596" formatCode="0.00E+00">
                  <c:v>5.5800000000000001E-4</c:v>
                </c:pt>
                <c:pt idx="102597" formatCode="0.00E+00">
                  <c:v>5.5800000000000001E-4</c:v>
                </c:pt>
                <c:pt idx="102598" formatCode="0.00E+00">
                  <c:v>5.5800000000000001E-4</c:v>
                </c:pt>
                <c:pt idx="102599" formatCode="0.00E+00">
                  <c:v>5.5800000000000001E-4</c:v>
                </c:pt>
                <c:pt idx="102600" formatCode="0.00E+00">
                  <c:v>5.5800000000000001E-4</c:v>
                </c:pt>
                <c:pt idx="102601" formatCode="0.00E+00">
                  <c:v>5.5800000000000001E-4</c:v>
                </c:pt>
                <c:pt idx="102602" formatCode="0.00E+00">
                  <c:v>5.5800000000000001E-4</c:v>
                </c:pt>
                <c:pt idx="102603" formatCode="0.00E+00">
                  <c:v>5.5800000000000001E-4</c:v>
                </c:pt>
                <c:pt idx="102604" formatCode="0.00E+00">
                  <c:v>5.5800000000000001E-4</c:v>
                </c:pt>
                <c:pt idx="102605" formatCode="0.00E+00">
                  <c:v>5.5800000000000001E-4</c:v>
                </c:pt>
                <c:pt idx="102606" formatCode="0.00E+00">
                  <c:v>5.5800000000000001E-4</c:v>
                </c:pt>
                <c:pt idx="102607" formatCode="0.00E+00">
                  <c:v>5.5800000000000001E-4</c:v>
                </c:pt>
                <c:pt idx="102608" formatCode="0.00E+00">
                  <c:v>5.5800000000000001E-4</c:v>
                </c:pt>
                <c:pt idx="102609" formatCode="0.00E+00">
                  <c:v>5.5800000000000001E-4</c:v>
                </c:pt>
                <c:pt idx="102610" formatCode="0.00E+00">
                  <c:v>5.5800000000000001E-4</c:v>
                </c:pt>
                <c:pt idx="102611" formatCode="0.00E+00">
                  <c:v>5.5800000000000001E-4</c:v>
                </c:pt>
                <c:pt idx="102612" formatCode="0.00E+00">
                  <c:v>5.5800000000000001E-4</c:v>
                </c:pt>
                <c:pt idx="102613" formatCode="0.00E+00">
                  <c:v>5.5800000000000001E-4</c:v>
                </c:pt>
                <c:pt idx="102614" formatCode="0.00E+00">
                  <c:v>5.5800000000000001E-4</c:v>
                </c:pt>
                <c:pt idx="102615" formatCode="0.00E+00">
                  <c:v>5.5800000000000001E-4</c:v>
                </c:pt>
                <c:pt idx="102616" formatCode="0.00E+00">
                  <c:v>5.5800000000000001E-4</c:v>
                </c:pt>
                <c:pt idx="102617" formatCode="0.00E+00">
                  <c:v>5.5800000000000001E-4</c:v>
                </c:pt>
                <c:pt idx="102618" formatCode="0.00E+00">
                  <c:v>5.5800000000000001E-4</c:v>
                </c:pt>
                <c:pt idx="102619" formatCode="0.00E+00">
                  <c:v>5.5800000000000001E-4</c:v>
                </c:pt>
                <c:pt idx="102620" formatCode="0.00E+00">
                  <c:v>5.5800000000000001E-4</c:v>
                </c:pt>
                <c:pt idx="102621" formatCode="0.00E+00">
                  <c:v>5.5800000000000001E-4</c:v>
                </c:pt>
                <c:pt idx="102622" formatCode="0.00E+00">
                  <c:v>5.5800000000000001E-4</c:v>
                </c:pt>
                <c:pt idx="102623" formatCode="0.00E+00">
                  <c:v>5.5800000000000001E-4</c:v>
                </c:pt>
                <c:pt idx="102624" formatCode="0.00E+00">
                  <c:v>5.5800000000000001E-4</c:v>
                </c:pt>
                <c:pt idx="102625" formatCode="0.00E+00">
                  <c:v>5.5800000000000001E-4</c:v>
                </c:pt>
                <c:pt idx="102626" formatCode="0.00E+00">
                  <c:v>5.5800000000000001E-4</c:v>
                </c:pt>
                <c:pt idx="102627" formatCode="0.00E+00">
                  <c:v>5.5800000000000001E-4</c:v>
                </c:pt>
                <c:pt idx="102628" formatCode="0.00E+00">
                  <c:v>5.5699999999999999E-4</c:v>
                </c:pt>
                <c:pt idx="102629" formatCode="0.00E+00">
                  <c:v>5.5800000000000001E-4</c:v>
                </c:pt>
                <c:pt idx="102630" formatCode="0.00E+00">
                  <c:v>5.5699999999999999E-4</c:v>
                </c:pt>
                <c:pt idx="102631" formatCode="0.00E+00">
                  <c:v>5.5800000000000001E-4</c:v>
                </c:pt>
                <c:pt idx="102632" formatCode="0.00E+00">
                  <c:v>5.5800000000000001E-4</c:v>
                </c:pt>
                <c:pt idx="102633" formatCode="0.00E+00">
                  <c:v>5.5699999999999999E-4</c:v>
                </c:pt>
                <c:pt idx="102634" formatCode="0.00E+00">
                  <c:v>5.5800000000000001E-4</c:v>
                </c:pt>
                <c:pt idx="102635" formatCode="0.00E+00">
                  <c:v>5.5800000000000001E-4</c:v>
                </c:pt>
                <c:pt idx="102636" formatCode="0.00E+00">
                  <c:v>5.5699999999999999E-4</c:v>
                </c:pt>
                <c:pt idx="102637" formatCode="0.00E+00">
                  <c:v>5.5699999999999999E-4</c:v>
                </c:pt>
                <c:pt idx="102638" formatCode="0.00E+00">
                  <c:v>5.5699999999999999E-4</c:v>
                </c:pt>
                <c:pt idx="102639" formatCode="0.00E+00">
                  <c:v>5.5699999999999999E-4</c:v>
                </c:pt>
                <c:pt idx="102640" formatCode="0.00E+00">
                  <c:v>5.5699999999999999E-4</c:v>
                </c:pt>
                <c:pt idx="102641" formatCode="0.00E+00">
                  <c:v>5.5699999999999999E-4</c:v>
                </c:pt>
                <c:pt idx="102642" formatCode="0.00E+00">
                  <c:v>5.5699999999999999E-4</c:v>
                </c:pt>
                <c:pt idx="102643" formatCode="0.00E+00">
                  <c:v>5.5699999999999999E-4</c:v>
                </c:pt>
                <c:pt idx="102644" formatCode="0.00E+00">
                  <c:v>5.5699999999999999E-4</c:v>
                </c:pt>
                <c:pt idx="102645" formatCode="0.00E+00">
                  <c:v>5.5699999999999999E-4</c:v>
                </c:pt>
                <c:pt idx="102646" formatCode="0.00E+00">
                  <c:v>5.5699999999999999E-4</c:v>
                </c:pt>
                <c:pt idx="102647" formatCode="0.00E+00">
                  <c:v>5.5699999999999999E-4</c:v>
                </c:pt>
                <c:pt idx="102648" formatCode="0.00E+00">
                  <c:v>5.5699999999999999E-4</c:v>
                </c:pt>
                <c:pt idx="102649" formatCode="0.00E+00">
                  <c:v>5.5699999999999999E-4</c:v>
                </c:pt>
                <c:pt idx="102650" formatCode="0.00E+00">
                  <c:v>5.5699999999999999E-4</c:v>
                </c:pt>
                <c:pt idx="102651" formatCode="0.00E+00">
                  <c:v>5.5699999999999999E-4</c:v>
                </c:pt>
                <c:pt idx="102652" formatCode="0.00E+00">
                  <c:v>5.5699999999999999E-4</c:v>
                </c:pt>
                <c:pt idx="102653" formatCode="0.00E+00">
                  <c:v>5.5699999999999999E-4</c:v>
                </c:pt>
                <c:pt idx="102654" formatCode="0.00E+00">
                  <c:v>5.5699999999999999E-4</c:v>
                </c:pt>
                <c:pt idx="102655" formatCode="0.00E+00">
                  <c:v>5.5699999999999999E-4</c:v>
                </c:pt>
                <c:pt idx="102656" formatCode="0.00E+00">
                  <c:v>5.5699999999999999E-4</c:v>
                </c:pt>
                <c:pt idx="102657" formatCode="0.00E+00">
                  <c:v>5.5699999999999999E-4</c:v>
                </c:pt>
                <c:pt idx="102658" formatCode="0.00E+00">
                  <c:v>5.5699999999999999E-4</c:v>
                </c:pt>
                <c:pt idx="102659" formatCode="0.00E+00">
                  <c:v>5.5699999999999999E-4</c:v>
                </c:pt>
                <c:pt idx="102660" formatCode="0.00E+00">
                  <c:v>5.5699999999999999E-4</c:v>
                </c:pt>
                <c:pt idx="102661" formatCode="0.00E+00">
                  <c:v>5.5699999999999999E-4</c:v>
                </c:pt>
                <c:pt idx="102662" formatCode="0.00E+00">
                  <c:v>5.5699999999999999E-4</c:v>
                </c:pt>
                <c:pt idx="102663" formatCode="0.00E+00">
                  <c:v>5.5699999999999999E-4</c:v>
                </c:pt>
                <c:pt idx="102664" formatCode="0.00E+00">
                  <c:v>5.5699999999999999E-4</c:v>
                </c:pt>
                <c:pt idx="102665" formatCode="0.00E+00">
                  <c:v>5.5699999999999999E-4</c:v>
                </c:pt>
                <c:pt idx="102666" formatCode="0.00E+00">
                  <c:v>5.5699999999999999E-4</c:v>
                </c:pt>
                <c:pt idx="102667" formatCode="0.00E+00">
                  <c:v>5.5699999999999999E-4</c:v>
                </c:pt>
                <c:pt idx="102668" formatCode="0.00E+00">
                  <c:v>5.5699999999999999E-4</c:v>
                </c:pt>
                <c:pt idx="102669" formatCode="0.00E+00">
                  <c:v>5.5699999999999999E-4</c:v>
                </c:pt>
                <c:pt idx="102670" formatCode="0.00E+00">
                  <c:v>5.5699999999999999E-4</c:v>
                </c:pt>
                <c:pt idx="102671" formatCode="0.00E+00">
                  <c:v>5.5699999999999999E-4</c:v>
                </c:pt>
                <c:pt idx="102672" formatCode="0.00E+00">
                  <c:v>5.5699999999999999E-4</c:v>
                </c:pt>
                <c:pt idx="102673" formatCode="0.00E+00">
                  <c:v>5.5699999999999999E-4</c:v>
                </c:pt>
                <c:pt idx="102674" formatCode="0.00E+00">
                  <c:v>5.5699999999999999E-4</c:v>
                </c:pt>
                <c:pt idx="102675" formatCode="0.00E+00">
                  <c:v>5.5699999999999999E-4</c:v>
                </c:pt>
                <c:pt idx="102676" formatCode="0.00E+00">
                  <c:v>5.5699999999999999E-4</c:v>
                </c:pt>
                <c:pt idx="102677" formatCode="0.00E+00">
                  <c:v>5.5699999999999999E-4</c:v>
                </c:pt>
                <c:pt idx="102678" formatCode="0.00E+00">
                  <c:v>5.5699999999999999E-4</c:v>
                </c:pt>
                <c:pt idx="102679" formatCode="0.00E+00">
                  <c:v>5.5699999999999999E-4</c:v>
                </c:pt>
                <c:pt idx="102680" formatCode="0.00E+00">
                  <c:v>5.5699999999999999E-4</c:v>
                </c:pt>
                <c:pt idx="102681" formatCode="0.00E+00">
                  <c:v>5.5699999999999999E-4</c:v>
                </c:pt>
                <c:pt idx="102682" formatCode="0.00E+00">
                  <c:v>5.5599999999999996E-4</c:v>
                </c:pt>
                <c:pt idx="102683" formatCode="0.00E+00">
                  <c:v>5.5599999999999996E-4</c:v>
                </c:pt>
                <c:pt idx="102684" formatCode="0.00E+00">
                  <c:v>5.5599999999999996E-4</c:v>
                </c:pt>
                <c:pt idx="102685" formatCode="0.00E+00">
                  <c:v>5.5599999999999996E-4</c:v>
                </c:pt>
                <c:pt idx="102686" formatCode="0.00E+00">
                  <c:v>5.5599999999999996E-4</c:v>
                </c:pt>
                <c:pt idx="102687" formatCode="0.00E+00">
                  <c:v>5.5599999999999996E-4</c:v>
                </c:pt>
                <c:pt idx="102688" formatCode="0.00E+00">
                  <c:v>5.5599999999999996E-4</c:v>
                </c:pt>
                <c:pt idx="102689" formatCode="0.00E+00">
                  <c:v>5.5599999999999996E-4</c:v>
                </c:pt>
                <c:pt idx="102690" formatCode="0.00E+00">
                  <c:v>5.5599999999999996E-4</c:v>
                </c:pt>
                <c:pt idx="102691" formatCode="0.00E+00">
                  <c:v>5.5599999999999996E-4</c:v>
                </c:pt>
                <c:pt idx="102692" formatCode="0.00E+00">
                  <c:v>5.5599999999999996E-4</c:v>
                </c:pt>
                <c:pt idx="102693" formatCode="0.00E+00">
                  <c:v>5.5599999999999996E-4</c:v>
                </c:pt>
                <c:pt idx="102694" formatCode="0.00E+00">
                  <c:v>5.5599999999999996E-4</c:v>
                </c:pt>
                <c:pt idx="102695" formatCode="0.00E+00">
                  <c:v>5.5599999999999996E-4</c:v>
                </c:pt>
                <c:pt idx="102696" formatCode="0.00E+00">
                  <c:v>5.5599999999999996E-4</c:v>
                </c:pt>
                <c:pt idx="102697" formatCode="0.00E+00">
                  <c:v>5.5599999999999996E-4</c:v>
                </c:pt>
                <c:pt idx="102698" formatCode="0.00E+00">
                  <c:v>5.5599999999999996E-4</c:v>
                </c:pt>
                <c:pt idx="102699" formatCode="0.00E+00">
                  <c:v>5.5599999999999996E-4</c:v>
                </c:pt>
                <c:pt idx="102700" formatCode="0.00E+00">
                  <c:v>5.5599999999999996E-4</c:v>
                </c:pt>
                <c:pt idx="102701" formatCode="0.00E+00">
                  <c:v>5.5599999999999996E-4</c:v>
                </c:pt>
                <c:pt idx="102702" formatCode="0.00E+00">
                  <c:v>5.5599999999999996E-4</c:v>
                </c:pt>
                <c:pt idx="102703" formatCode="0.00E+00">
                  <c:v>5.5599999999999996E-4</c:v>
                </c:pt>
                <c:pt idx="102704" formatCode="0.00E+00">
                  <c:v>5.5599999999999996E-4</c:v>
                </c:pt>
                <c:pt idx="102705" formatCode="0.00E+00">
                  <c:v>5.5599999999999996E-4</c:v>
                </c:pt>
                <c:pt idx="102706" formatCode="0.00E+00">
                  <c:v>5.5599999999999996E-4</c:v>
                </c:pt>
                <c:pt idx="102707" formatCode="0.00E+00">
                  <c:v>5.5599999999999996E-4</c:v>
                </c:pt>
                <c:pt idx="102708" formatCode="0.00E+00">
                  <c:v>5.5599999999999996E-4</c:v>
                </c:pt>
                <c:pt idx="102709" formatCode="0.00E+00">
                  <c:v>5.5599999999999996E-4</c:v>
                </c:pt>
                <c:pt idx="102710" formatCode="0.00E+00">
                  <c:v>5.5599999999999996E-4</c:v>
                </c:pt>
                <c:pt idx="102711" formatCode="0.00E+00">
                  <c:v>5.5599999999999996E-4</c:v>
                </c:pt>
                <c:pt idx="102712" formatCode="0.00E+00">
                  <c:v>5.5599999999999996E-4</c:v>
                </c:pt>
                <c:pt idx="102713" formatCode="0.00E+00">
                  <c:v>5.5599999999999996E-4</c:v>
                </c:pt>
                <c:pt idx="102714" formatCode="0.00E+00">
                  <c:v>5.5599999999999996E-4</c:v>
                </c:pt>
                <c:pt idx="102715" formatCode="0.00E+00">
                  <c:v>5.5599999999999996E-4</c:v>
                </c:pt>
                <c:pt idx="102716" formatCode="0.00E+00">
                  <c:v>5.5599999999999996E-4</c:v>
                </c:pt>
                <c:pt idx="102717" formatCode="0.00E+00">
                  <c:v>5.5599999999999996E-4</c:v>
                </c:pt>
                <c:pt idx="102718" formatCode="0.00E+00">
                  <c:v>5.5599999999999996E-4</c:v>
                </c:pt>
                <c:pt idx="102719" formatCode="0.00E+00">
                  <c:v>5.5599999999999996E-4</c:v>
                </c:pt>
                <c:pt idx="102720" formatCode="0.00E+00">
                  <c:v>5.5599999999999996E-4</c:v>
                </c:pt>
                <c:pt idx="102721" formatCode="0.00E+00">
                  <c:v>5.5599999999999996E-4</c:v>
                </c:pt>
                <c:pt idx="102722" formatCode="0.00E+00">
                  <c:v>5.5599999999999996E-4</c:v>
                </c:pt>
                <c:pt idx="102723" formatCode="0.00E+00">
                  <c:v>5.5599999999999996E-4</c:v>
                </c:pt>
                <c:pt idx="102724" formatCode="0.00E+00">
                  <c:v>5.5599999999999996E-4</c:v>
                </c:pt>
                <c:pt idx="102725" formatCode="0.00E+00">
                  <c:v>5.5599999999999996E-4</c:v>
                </c:pt>
                <c:pt idx="102726" formatCode="0.00E+00">
                  <c:v>5.5599999999999996E-4</c:v>
                </c:pt>
                <c:pt idx="102727" formatCode="0.00E+00">
                  <c:v>5.5599999999999996E-4</c:v>
                </c:pt>
                <c:pt idx="102728" formatCode="0.00E+00">
                  <c:v>5.5599999999999996E-4</c:v>
                </c:pt>
                <c:pt idx="102729" formatCode="0.00E+00">
                  <c:v>5.5599999999999996E-4</c:v>
                </c:pt>
                <c:pt idx="102730" formatCode="0.00E+00">
                  <c:v>5.5599999999999996E-4</c:v>
                </c:pt>
                <c:pt idx="102731" formatCode="0.00E+00">
                  <c:v>5.5599999999999996E-4</c:v>
                </c:pt>
                <c:pt idx="102732" formatCode="0.00E+00">
                  <c:v>5.5599999999999996E-4</c:v>
                </c:pt>
                <c:pt idx="102733" formatCode="0.00E+00">
                  <c:v>5.5599999999999996E-4</c:v>
                </c:pt>
                <c:pt idx="102734" formatCode="0.00E+00">
                  <c:v>5.5599999999999996E-4</c:v>
                </c:pt>
                <c:pt idx="102735" formatCode="0.00E+00">
                  <c:v>5.5599999999999996E-4</c:v>
                </c:pt>
                <c:pt idx="102736" formatCode="0.00E+00">
                  <c:v>5.5599999999999996E-4</c:v>
                </c:pt>
                <c:pt idx="102737" formatCode="0.00E+00">
                  <c:v>5.5599999999999996E-4</c:v>
                </c:pt>
                <c:pt idx="102738" formatCode="0.00E+00">
                  <c:v>5.5599999999999996E-4</c:v>
                </c:pt>
                <c:pt idx="102739" formatCode="0.00E+00">
                  <c:v>5.5500000000000005E-4</c:v>
                </c:pt>
                <c:pt idx="102740" formatCode="0.00E+00">
                  <c:v>5.5500000000000005E-4</c:v>
                </c:pt>
                <c:pt idx="102741" formatCode="0.00E+00">
                  <c:v>5.5599999999999996E-4</c:v>
                </c:pt>
                <c:pt idx="102742" formatCode="0.00E+00">
                  <c:v>5.5500000000000005E-4</c:v>
                </c:pt>
                <c:pt idx="102743" formatCode="0.00E+00">
                  <c:v>5.5500000000000005E-4</c:v>
                </c:pt>
                <c:pt idx="102744" formatCode="0.00E+00">
                  <c:v>5.5500000000000005E-4</c:v>
                </c:pt>
                <c:pt idx="102745" formatCode="0.00E+00">
                  <c:v>5.5500000000000005E-4</c:v>
                </c:pt>
                <c:pt idx="102746" formatCode="0.00E+00">
                  <c:v>5.5500000000000005E-4</c:v>
                </c:pt>
                <c:pt idx="102747" formatCode="0.00E+00">
                  <c:v>5.5500000000000005E-4</c:v>
                </c:pt>
                <c:pt idx="102748" formatCode="0.00E+00">
                  <c:v>5.5500000000000005E-4</c:v>
                </c:pt>
                <c:pt idx="102749" formatCode="0.00E+00">
                  <c:v>5.5500000000000005E-4</c:v>
                </c:pt>
                <c:pt idx="102750" formatCode="0.00E+00">
                  <c:v>5.5599999999999996E-4</c:v>
                </c:pt>
                <c:pt idx="102751" formatCode="0.00E+00">
                  <c:v>5.5500000000000005E-4</c:v>
                </c:pt>
                <c:pt idx="102752" formatCode="0.00E+00">
                  <c:v>5.5500000000000005E-4</c:v>
                </c:pt>
                <c:pt idx="102753" formatCode="0.00E+00">
                  <c:v>5.5500000000000005E-4</c:v>
                </c:pt>
                <c:pt idx="102754" formatCode="0.00E+00">
                  <c:v>5.5500000000000005E-4</c:v>
                </c:pt>
                <c:pt idx="102755" formatCode="0.00E+00">
                  <c:v>5.5500000000000005E-4</c:v>
                </c:pt>
                <c:pt idx="102756" formatCode="0.00E+00">
                  <c:v>5.5500000000000005E-4</c:v>
                </c:pt>
                <c:pt idx="102757" formatCode="0.00E+00">
                  <c:v>5.5500000000000005E-4</c:v>
                </c:pt>
                <c:pt idx="102758" formatCode="0.00E+00">
                  <c:v>5.5500000000000005E-4</c:v>
                </c:pt>
                <c:pt idx="102759" formatCode="0.00E+00">
                  <c:v>5.5500000000000005E-4</c:v>
                </c:pt>
                <c:pt idx="102760" formatCode="0.00E+00">
                  <c:v>5.5500000000000005E-4</c:v>
                </c:pt>
                <c:pt idx="102761" formatCode="0.00E+00">
                  <c:v>5.5500000000000005E-4</c:v>
                </c:pt>
                <c:pt idx="102762" formatCode="0.00E+00">
                  <c:v>5.5500000000000005E-4</c:v>
                </c:pt>
                <c:pt idx="102763" formatCode="0.00E+00">
                  <c:v>5.5500000000000005E-4</c:v>
                </c:pt>
                <c:pt idx="102764" formatCode="0.00E+00">
                  <c:v>5.5500000000000005E-4</c:v>
                </c:pt>
                <c:pt idx="102765" formatCode="0.00E+00">
                  <c:v>5.5500000000000005E-4</c:v>
                </c:pt>
                <c:pt idx="102766" formatCode="0.00E+00">
                  <c:v>5.5500000000000005E-4</c:v>
                </c:pt>
                <c:pt idx="102767" formatCode="0.00E+00">
                  <c:v>5.5500000000000005E-4</c:v>
                </c:pt>
                <c:pt idx="102768" formatCode="0.00E+00">
                  <c:v>5.5500000000000005E-4</c:v>
                </c:pt>
                <c:pt idx="102769" formatCode="0.00E+00">
                  <c:v>5.5500000000000005E-4</c:v>
                </c:pt>
                <c:pt idx="102770" formatCode="0.00E+00">
                  <c:v>5.5500000000000005E-4</c:v>
                </c:pt>
                <c:pt idx="102771" formatCode="0.00E+00">
                  <c:v>5.5500000000000005E-4</c:v>
                </c:pt>
                <c:pt idx="102772" formatCode="0.00E+00">
                  <c:v>5.5500000000000005E-4</c:v>
                </c:pt>
                <c:pt idx="102773" formatCode="0.00E+00">
                  <c:v>5.5500000000000005E-4</c:v>
                </c:pt>
                <c:pt idx="102774" formatCode="0.00E+00">
                  <c:v>5.5500000000000005E-4</c:v>
                </c:pt>
                <c:pt idx="102775" formatCode="0.00E+00">
                  <c:v>5.5500000000000005E-4</c:v>
                </c:pt>
                <c:pt idx="102776" formatCode="0.00E+00">
                  <c:v>5.5500000000000005E-4</c:v>
                </c:pt>
                <c:pt idx="102777" formatCode="0.00E+00">
                  <c:v>5.5500000000000005E-4</c:v>
                </c:pt>
                <c:pt idx="102778" formatCode="0.00E+00">
                  <c:v>5.5500000000000005E-4</c:v>
                </c:pt>
                <c:pt idx="102779" formatCode="0.00E+00">
                  <c:v>5.5500000000000005E-4</c:v>
                </c:pt>
                <c:pt idx="102780" formatCode="0.00E+00">
                  <c:v>5.5500000000000005E-4</c:v>
                </c:pt>
                <c:pt idx="102781" formatCode="0.00E+00">
                  <c:v>5.5500000000000005E-4</c:v>
                </c:pt>
                <c:pt idx="102782" formatCode="0.00E+00">
                  <c:v>5.5500000000000005E-4</c:v>
                </c:pt>
                <c:pt idx="102783" formatCode="0.00E+00">
                  <c:v>5.5500000000000005E-4</c:v>
                </c:pt>
                <c:pt idx="102784" formatCode="0.00E+00">
                  <c:v>5.5500000000000005E-4</c:v>
                </c:pt>
                <c:pt idx="102785" formatCode="0.00E+00">
                  <c:v>5.5500000000000005E-4</c:v>
                </c:pt>
                <c:pt idx="102786" formatCode="0.00E+00">
                  <c:v>5.5500000000000005E-4</c:v>
                </c:pt>
                <c:pt idx="102787" formatCode="0.00E+00">
                  <c:v>5.5400000000000002E-4</c:v>
                </c:pt>
                <c:pt idx="102788" formatCode="0.00E+00">
                  <c:v>5.5500000000000005E-4</c:v>
                </c:pt>
                <c:pt idx="102789" formatCode="0.00E+00">
                  <c:v>5.5500000000000005E-4</c:v>
                </c:pt>
                <c:pt idx="102790" formatCode="0.00E+00">
                  <c:v>5.5500000000000005E-4</c:v>
                </c:pt>
                <c:pt idx="102791" formatCode="0.00E+00">
                  <c:v>5.5500000000000005E-4</c:v>
                </c:pt>
                <c:pt idx="102792" formatCode="0.00E+00">
                  <c:v>5.5400000000000002E-4</c:v>
                </c:pt>
                <c:pt idx="102793" formatCode="0.00E+00">
                  <c:v>5.5500000000000005E-4</c:v>
                </c:pt>
                <c:pt idx="102794" formatCode="0.00E+00">
                  <c:v>5.5500000000000005E-4</c:v>
                </c:pt>
                <c:pt idx="102795" formatCode="0.00E+00">
                  <c:v>5.5500000000000005E-4</c:v>
                </c:pt>
                <c:pt idx="102796" formatCode="0.00E+00">
                  <c:v>5.5500000000000005E-4</c:v>
                </c:pt>
                <c:pt idx="102797" formatCode="0.00E+00">
                  <c:v>5.5500000000000005E-4</c:v>
                </c:pt>
                <c:pt idx="102798" formatCode="0.00E+00">
                  <c:v>5.5500000000000005E-4</c:v>
                </c:pt>
                <c:pt idx="102799" formatCode="0.00E+00">
                  <c:v>5.5400000000000002E-4</c:v>
                </c:pt>
                <c:pt idx="102800" formatCode="0.00E+00">
                  <c:v>5.5400000000000002E-4</c:v>
                </c:pt>
                <c:pt idx="102801" formatCode="0.00E+00">
                  <c:v>5.5400000000000002E-4</c:v>
                </c:pt>
                <c:pt idx="102802" formatCode="0.00E+00">
                  <c:v>5.5400000000000002E-4</c:v>
                </c:pt>
                <c:pt idx="102803" formatCode="0.00E+00">
                  <c:v>5.5500000000000005E-4</c:v>
                </c:pt>
                <c:pt idx="102804" formatCode="0.00E+00">
                  <c:v>5.5400000000000002E-4</c:v>
                </c:pt>
                <c:pt idx="102805" formatCode="0.00E+00">
                  <c:v>5.5400000000000002E-4</c:v>
                </c:pt>
                <c:pt idx="102806" formatCode="0.00E+00">
                  <c:v>5.5400000000000002E-4</c:v>
                </c:pt>
                <c:pt idx="102807" formatCode="0.00E+00">
                  <c:v>5.5400000000000002E-4</c:v>
                </c:pt>
                <c:pt idx="102808" formatCode="0.00E+00">
                  <c:v>5.5400000000000002E-4</c:v>
                </c:pt>
                <c:pt idx="102809" formatCode="0.00E+00">
                  <c:v>5.5400000000000002E-4</c:v>
                </c:pt>
                <c:pt idx="102810" formatCode="0.00E+00">
                  <c:v>5.5400000000000002E-4</c:v>
                </c:pt>
                <c:pt idx="102811" formatCode="0.00E+00">
                  <c:v>5.5400000000000002E-4</c:v>
                </c:pt>
                <c:pt idx="102812" formatCode="0.00E+00">
                  <c:v>5.5400000000000002E-4</c:v>
                </c:pt>
                <c:pt idx="102813" formatCode="0.00E+00">
                  <c:v>5.5400000000000002E-4</c:v>
                </c:pt>
                <c:pt idx="102814" formatCode="0.00E+00">
                  <c:v>5.5400000000000002E-4</c:v>
                </c:pt>
                <c:pt idx="102815" formatCode="0.00E+00">
                  <c:v>5.5400000000000002E-4</c:v>
                </c:pt>
                <c:pt idx="102816" formatCode="0.00E+00">
                  <c:v>5.5400000000000002E-4</c:v>
                </c:pt>
                <c:pt idx="102817" formatCode="0.00E+00">
                  <c:v>5.5400000000000002E-4</c:v>
                </c:pt>
                <c:pt idx="102818" formatCode="0.00E+00">
                  <c:v>5.5400000000000002E-4</c:v>
                </c:pt>
                <c:pt idx="102819" formatCode="0.00E+00">
                  <c:v>5.5400000000000002E-4</c:v>
                </c:pt>
                <c:pt idx="102820" formatCode="0.00E+00">
                  <c:v>5.5400000000000002E-4</c:v>
                </c:pt>
                <c:pt idx="102821" formatCode="0.00E+00">
                  <c:v>5.5400000000000002E-4</c:v>
                </c:pt>
                <c:pt idx="102822" formatCode="0.00E+00">
                  <c:v>5.5400000000000002E-4</c:v>
                </c:pt>
                <c:pt idx="102823" formatCode="0.00E+00">
                  <c:v>5.5400000000000002E-4</c:v>
                </c:pt>
                <c:pt idx="102824" formatCode="0.00E+00">
                  <c:v>5.5400000000000002E-4</c:v>
                </c:pt>
                <c:pt idx="102825" formatCode="0.00E+00">
                  <c:v>5.5400000000000002E-4</c:v>
                </c:pt>
                <c:pt idx="102826" formatCode="0.00E+00">
                  <c:v>5.5400000000000002E-4</c:v>
                </c:pt>
                <c:pt idx="102827" formatCode="0.00E+00">
                  <c:v>5.5400000000000002E-4</c:v>
                </c:pt>
                <c:pt idx="102828" formatCode="0.00E+00">
                  <c:v>5.5400000000000002E-4</c:v>
                </c:pt>
                <c:pt idx="102829" formatCode="0.00E+00">
                  <c:v>5.5400000000000002E-4</c:v>
                </c:pt>
                <c:pt idx="102830" formatCode="0.00E+00">
                  <c:v>5.5400000000000002E-4</c:v>
                </c:pt>
                <c:pt idx="102831" formatCode="0.00E+00">
                  <c:v>5.5400000000000002E-4</c:v>
                </c:pt>
                <c:pt idx="102832" formatCode="0.00E+00">
                  <c:v>5.5400000000000002E-4</c:v>
                </c:pt>
                <c:pt idx="102833" formatCode="0.00E+00">
                  <c:v>5.5400000000000002E-4</c:v>
                </c:pt>
                <c:pt idx="102834" formatCode="0.00E+00">
                  <c:v>5.5400000000000002E-4</c:v>
                </c:pt>
                <c:pt idx="102835" formatCode="0.00E+00">
                  <c:v>5.5400000000000002E-4</c:v>
                </c:pt>
                <c:pt idx="102836" formatCode="0.00E+00">
                  <c:v>5.5400000000000002E-4</c:v>
                </c:pt>
                <c:pt idx="102837" formatCode="0.00E+00">
                  <c:v>5.5400000000000002E-4</c:v>
                </c:pt>
                <c:pt idx="102838" formatCode="0.00E+00">
                  <c:v>5.5400000000000002E-4</c:v>
                </c:pt>
                <c:pt idx="102839" formatCode="0.00E+00">
                  <c:v>5.5400000000000002E-4</c:v>
                </c:pt>
                <c:pt idx="102840" formatCode="0.00E+00">
                  <c:v>5.5400000000000002E-4</c:v>
                </c:pt>
                <c:pt idx="102841" formatCode="0.00E+00">
                  <c:v>5.5400000000000002E-4</c:v>
                </c:pt>
                <c:pt idx="102842" formatCode="0.00E+00">
                  <c:v>5.5400000000000002E-4</c:v>
                </c:pt>
                <c:pt idx="102843" formatCode="0.00E+00">
                  <c:v>5.5400000000000002E-4</c:v>
                </c:pt>
                <c:pt idx="102844" formatCode="0.00E+00">
                  <c:v>5.5400000000000002E-4</c:v>
                </c:pt>
                <c:pt idx="102845" formatCode="0.00E+00">
                  <c:v>5.5400000000000002E-4</c:v>
                </c:pt>
                <c:pt idx="102846" formatCode="0.00E+00">
                  <c:v>5.5400000000000002E-4</c:v>
                </c:pt>
                <c:pt idx="102847" formatCode="0.00E+00">
                  <c:v>5.5400000000000002E-4</c:v>
                </c:pt>
                <c:pt idx="102848" formatCode="0.00E+00">
                  <c:v>5.5400000000000002E-4</c:v>
                </c:pt>
                <c:pt idx="102849" formatCode="0.00E+00">
                  <c:v>5.5400000000000002E-4</c:v>
                </c:pt>
                <c:pt idx="102850" formatCode="0.00E+00">
                  <c:v>5.5400000000000002E-4</c:v>
                </c:pt>
                <c:pt idx="102851" formatCode="0.00E+00">
                  <c:v>5.5400000000000002E-4</c:v>
                </c:pt>
                <c:pt idx="102852" formatCode="0.00E+00">
                  <c:v>5.5400000000000002E-4</c:v>
                </c:pt>
                <c:pt idx="102853" formatCode="0.00E+00">
                  <c:v>5.5400000000000002E-4</c:v>
                </c:pt>
                <c:pt idx="102854" formatCode="0.00E+00">
                  <c:v>5.5400000000000002E-4</c:v>
                </c:pt>
                <c:pt idx="102855" formatCode="0.00E+00">
                  <c:v>5.5400000000000002E-4</c:v>
                </c:pt>
                <c:pt idx="102856" formatCode="0.00E+00">
                  <c:v>5.5400000000000002E-4</c:v>
                </c:pt>
                <c:pt idx="102857" formatCode="0.00E+00">
                  <c:v>5.5400000000000002E-4</c:v>
                </c:pt>
                <c:pt idx="102858" formatCode="0.00E+00">
                  <c:v>5.53E-4</c:v>
                </c:pt>
                <c:pt idx="102859" formatCode="0.00E+00">
                  <c:v>5.5400000000000002E-4</c:v>
                </c:pt>
                <c:pt idx="102860" formatCode="0.00E+00">
                  <c:v>5.53E-4</c:v>
                </c:pt>
                <c:pt idx="102861" formatCode="0.00E+00">
                  <c:v>5.53E-4</c:v>
                </c:pt>
                <c:pt idx="102862" formatCode="0.00E+00">
                  <c:v>5.53E-4</c:v>
                </c:pt>
                <c:pt idx="102863" formatCode="0.00E+00">
                  <c:v>5.53E-4</c:v>
                </c:pt>
                <c:pt idx="102864" formatCode="0.00E+00">
                  <c:v>5.5400000000000002E-4</c:v>
                </c:pt>
                <c:pt idx="102865" formatCode="0.00E+00">
                  <c:v>5.53E-4</c:v>
                </c:pt>
                <c:pt idx="102866" formatCode="0.00E+00">
                  <c:v>5.53E-4</c:v>
                </c:pt>
                <c:pt idx="102867" formatCode="0.00E+00">
                  <c:v>5.53E-4</c:v>
                </c:pt>
                <c:pt idx="102868" formatCode="0.00E+00">
                  <c:v>5.53E-4</c:v>
                </c:pt>
                <c:pt idx="102869" formatCode="0.00E+00">
                  <c:v>5.53E-4</c:v>
                </c:pt>
                <c:pt idx="102870" formatCode="0.00E+00">
                  <c:v>5.53E-4</c:v>
                </c:pt>
                <c:pt idx="102871" formatCode="0.00E+00">
                  <c:v>5.53E-4</c:v>
                </c:pt>
                <c:pt idx="102872" formatCode="0.00E+00">
                  <c:v>5.53E-4</c:v>
                </c:pt>
                <c:pt idx="102873" formatCode="0.00E+00">
                  <c:v>5.53E-4</c:v>
                </c:pt>
                <c:pt idx="102874" formatCode="0.00E+00">
                  <c:v>5.53E-4</c:v>
                </c:pt>
                <c:pt idx="102875" formatCode="0.00E+00">
                  <c:v>5.53E-4</c:v>
                </c:pt>
                <c:pt idx="102876" formatCode="0.00E+00">
                  <c:v>5.53E-4</c:v>
                </c:pt>
                <c:pt idx="102877" formatCode="0.00E+00">
                  <c:v>5.53E-4</c:v>
                </c:pt>
                <c:pt idx="102878" formatCode="0.00E+00">
                  <c:v>5.53E-4</c:v>
                </c:pt>
                <c:pt idx="102879" formatCode="0.00E+00">
                  <c:v>5.53E-4</c:v>
                </c:pt>
                <c:pt idx="102880" formatCode="0.00E+00">
                  <c:v>5.53E-4</c:v>
                </c:pt>
                <c:pt idx="102881" formatCode="0.00E+00">
                  <c:v>5.53E-4</c:v>
                </c:pt>
                <c:pt idx="102882" formatCode="0.00E+00">
                  <c:v>5.53E-4</c:v>
                </c:pt>
                <c:pt idx="102883" formatCode="0.00E+00">
                  <c:v>5.53E-4</c:v>
                </c:pt>
                <c:pt idx="102884" formatCode="0.00E+00">
                  <c:v>5.53E-4</c:v>
                </c:pt>
                <c:pt idx="102885" formatCode="0.00E+00">
                  <c:v>5.53E-4</c:v>
                </c:pt>
                <c:pt idx="102886" formatCode="0.00E+00">
                  <c:v>5.53E-4</c:v>
                </c:pt>
                <c:pt idx="102887" formatCode="0.00E+00">
                  <c:v>5.53E-4</c:v>
                </c:pt>
                <c:pt idx="102888" formatCode="0.00E+00">
                  <c:v>5.53E-4</c:v>
                </c:pt>
                <c:pt idx="102889" formatCode="0.00E+00">
                  <c:v>5.53E-4</c:v>
                </c:pt>
                <c:pt idx="102890" formatCode="0.00E+00">
                  <c:v>5.53E-4</c:v>
                </c:pt>
                <c:pt idx="102891" formatCode="0.00E+00">
                  <c:v>5.53E-4</c:v>
                </c:pt>
                <c:pt idx="102892" formatCode="0.00E+00">
                  <c:v>5.53E-4</c:v>
                </c:pt>
                <c:pt idx="102893" formatCode="0.00E+00">
                  <c:v>5.53E-4</c:v>
                </c:pt>
                <c:pt idx="102894" formatCode="0.00E+00">
                  <c:v>5.53E-4</c:v>
                </c:pt>
                <c:pt idx="102895" formatCode="0.00E+00">
                  <c:v>5.53E-4</c:v>
                </c:pt>
                <c:pt idx="102896" formatCode="0.00E+00">
                  <c:v>5.53E-4</c:v>
                </c:pt>
                <c:pt idx="102897" formatCode="0.00E+00">
                  <c:v>5.53E-4</c:v>
                </c:pt>
                <c:pt idx="102898" formatCode="0.00E+00">
                  <c:v>5.53E-4</c:v>
                </c:pt>
                <c:pt idx="102899" formatCode="0.00E+00">
                  <c:v>5.53E-4</c:v>
                </c:pt>
                <c:pt idx="102900" formatCode="0.00E+00">
                  <c:v>5.53E-4</c:v>
                </c:pt>
                <c:pt idx="102901" formatCode="0.00E+00">
                  <c:v>5.53E-4</c:v>
                </c:pt>
                <c:pt idx="102902" formatCode="0.00E+00">
                  <c:v>5.53E-4</c:v>
                </c:pt>
                <c:pt idx="102903" formatCode="0.00E+00">
                  <c:v>5.53E-4</c:v>
                </c:pt>
                <c:pt idx="102904" formatCode="0.00E+00">
                  <c:v>5.53E-4</c:v>
                </c:pt>
                <c:pt idx="102905" formatCode="0.00E+00">
                  <c:v>5.53E-4</c:v>
                </c:pt>
                <c:pt idx="102906" formatCode="0.00E+00">
                  <c:v>5.53E-4</c:v>
                </c:pt>
                <c:pt idx="102907" formatCode="0.00E+00">
                  <c:v>5.53E-4</c:v>
                </c:pt>
                <c:pt idx="102908" formatCode="0.00E+00">
                  <c:v>5.53E-4</c:v>
                </c:pt>
                <c:pt idx="102909" formatCode="0.00E+00">
                  <c:v>5.53E-4</c:v>
                </c:pt>
                <c:pt idx="102910" formatCode="0.00E+00">
                  <c:v>5.53E-4</c:v>
                </c:pt>
                <c:pt idx="102911" formatCode="0.00E+00">
                  <c:v>5.53E-4</c:v>
                </c:pt>
                <c:pt idx="102912" formatCode="0.00E+00">
                  <c:v>5.53E-4</c:v>
                </c:pt>
                <c:pt idx="102913" formatCode="0.00E+00">
                  <c:v>5.5199999999999997E-4</c:v>
                </c:pt>
                <c:pt idx="102914" formatCode="0.00E+00">
                  <c:v>5.53E-4</c:v>
                </c:pt>
                <c:pt idx="102915" formatCode="0.00E+00">
                  <c:v>5.53E-4</c:v>
                </c:pt>
                <c:pt idx="102916" formatCode="0.00E+00">
                  <c:v>5.53E-4</c:v>
                </c:pt>
                <c:pt idx="102917" formatCode="0.00E+00">
                  <c:v>5.53E-4</c:v>
                </c:pt>
                <c:pt idx="102918" formatCode="0.00E+00">
                  <c:v>5.53E-4</c:v>
                </c:pt>
                <c:pt idx="102919" formatCode="0.00E+00">
                  <c:v>5.53E-4</c:v>
                </c:pt>
                <c:pt idx="102920" formatCode="0.00E+00">
                  <c:v>5.5199999999999997E-4</c:v>
                </c:pt>
                <c:pt idx="102921" formatCode="0.00E+00">
                  <c:v>5.53E-4</c:v>
                </c:pt>
                <c:pt idx="102922" formatCode="0.00E+00">
                  <c:v>5.5199999999999997E-4</c:v>
                </c:pt>
                <c:pt idx="102923" formatCode="0.00E+00">
                  <c:v>5.5199999999999997E-4</c:v>
                </c:pt>
                <c:pt idx="102924" formatCode="0.00E+00">
                  <c:v>5.53E-4</c:v>
                </c:pt>
                <c:pt idx="102925" formatCode="0.00E+00">
                  <c:v>5.5199999999999997E-4</c:v>
                </c:pt>
                <c:pt idx="102926" formatCode="0.00E+00">
                  <c:v>5.5199999999999997E-4</c:v>
                </c:pt>
                <c:pt idx="102927" formatCode="0.00E+00">
                  <c:v>5.5199999999999997E-4</c:v>
                </c:pt>
                <c:pt idx="102928" formatCode="0.00E+00">
                  <c:v>5.5199999999999997E-4</c:v>
                </c:pt>
                <c:pt idx="102929" formatCode="0.00E+00">
                  <c:v>5.5199999999999997E-4</c:v>
                </c:pt>
                <c:pt idx="102930" formatCode="0.00E+00">
                  <c:v>5.5199999999999997E-4</c:v>
                </c:pt>
                <c:pt idx="102931" formatCode="0.00E+00">
                  <c:v>5.5199999999999997E-4</c:v>
                </c:pt>
                <c:pt idx="102932" formatCode="0.00E+00">
                  <c:v>5.5199999999999997E-4</c:v>
                </c:pt>
                <c:pt idx="102933" formatCode="0.00E+00">
                  <c:v>5.5199999999999997E-4</c:v>
                </c:pt>
                <c:pt idx="102934" formatCode="0.00E+00">
                  <c:v>5.53E-4</c:v>
                </c:pt>
                <c:pt idx="102935" formatCode="0.00E+00">
                  <c:v>5.5199999999999997E-4</c:v>
                </c:pt>
                <c:pt idx="102936" formatCode="0.00E+00">
                  <c:v>5.5199999999999997E-4</c:v>
                </c:pt>
                <c:pt idx="102937" formatCode="0.00E+00">
                  <c:v>5.5199999999999997E-4</c:v>
                </c:pt>
                <c:pt idx="102938" formatCode="0.00E+00">
                  <c:v>5.5199999999999997E-4</c:v>
                </c:pt>
                <c:pt idx="102939" formatCode="0.00E+00">
                  <c:v>5.5199999999999997E-4</c:v>
                </c:pt>
                <c:pt idx="102940" formatCode="0.00E+00">
                  <c:v>5.5199999999999997E-4</c:v>
                </c:pt>
                <c:pt idx="102941" formatCode="0.00E+00">
                  <c:v>5.5199999999999997E-4</c:v>
                </c:pt>
                <c:pt idx="102942" formatCode="0.00E+00">
                  <c:v>5.5199999999999997E-4</c:v>
                </c:pt>
                <c:pt idx="102943" formatCode="0.00E+00">
                  <c:v>5.5199999999999997E-4</c:v>
                </c:pt>
                <c:pt idx="102944" formatCode="0.00E+00">
                  <c:v>5.5199999999999997E-4</c:v>
                </c:pt>
                <c:pt idx="102945" formatCode="0.00E+00">
                  <c:v>5.5199999999999997E-4</c:v>
                </c:pt>
                <c:pt idx="102946" formatCode="0.00E+00">
                  <c:v>5.5199999999999997E-4</c:v>
                </c:pt>
                <c:pt idx="102947" formatCode="0.00E+00">
                  <c:v>5.5199999999999997E-4</c:v>
                </c:pt>
                <c:pt idx="102948" formatCode="0.00E+00">
                  <c:v>5.5199999999999997E-4</c:v>
                </c:pt>
                <c:pt idx="102949" formatCode="0.00E+00">
                  <c:v>5.5199999999999997E-4</c:v>
                </c:pt>
                <c:pt idx="102950" formatCode="0.00E+00">
                  <c:v>5.5199999999999997E-4</c:v>
                </c:pt>
                <c:pt idx="102951" formatCode="0.00E+00">
                  <c:v>5.5199999999999997E-4</c:v>
                </c:pt>
                <c:pt idx="102952" formatCode="0.00E+00">
                  <c:v>5.5199999999999997E-4</c:v>
                </c:pt>
                <c:pt idx="102953" formatCode="0.00E+00">
                  <c:v>5.5199999999999997E-4</c:v>
                </c:pt>
                <c:pt idx="102954" formatCode="0.00E+00">
                  <c:v>5.5199999999999997E-4</c:v>
                </c:pt>
                <c:pt idx="102955" formatCode="0.00E+00">
                  <c:v>5.5199999999999997E-4</c:v>
                </c:pt>
                <c:pt idx="102956" formatCode="0.00E+00">
                  <c:v>5.5199999999999997E-4</c:v>
                </c:pt>
                <c:pt idx="102957" formatCode="0.00E+00">
                  <c:v>5.5199999999999997E-4</c:v>
                </c:pt>
                <c:pt idx="102958" formatCode="0.00E+00">
                  <c:v>5.5199999999999997E-4</c:v>
                </c:pt>
                <c:pt idx="102959" formatCode="0.00E+00">
                  <c:v>5.5199999999999997E-4</c:v>
                </c:pt>
                <c:pt idx="102960" formatCode="0.00E+00">
                  <c:v>5.5199999999999997E-4</c:v>
                </c:pt>
                <c:pt idx="102961" formatCode="0.00E+00">
                  <c:v>5.5199999999999997E-4</c:v>
                </c:pt>
                <c:pt idx="102962" formatCode="0.00E+00">
                  <c:v>5.5199999999999997E-4</c:v>
                </c:pt>
                <c:pt idx="102963" formatCode="0.00E+00">
                  <c:v>5.5199999999999997E-4</c:v>
                </c:pt>
                <c:pt idx="102964" formatCode="0.00E+00">
                  <c:v>5.5199999999999997E-4</c:v>
                </c:pt>
                <c:pt idx="102965" formatCode="0.00E+00">
                  <c:v>5.5199999999999997E-4</c:v>
                </c:pt>
                <c:pt idx="102966" formatCode="0.00E+00">
                  <c:v>5.5199999999999997E-4</c:v>
                </c:pt>
                <c:pt idx="102967" formatCode="0.00E+00">
                  <c:v>5.5199999999999997E-4</c:v>
                </c:pt>
                <c:pt idx="102968" formatCode="0.00E+00">
                  <c:v>5.5199999999999997E-4</c:v>
                </c:pt>
                <c:pt idx="102969" formatCode="0.00E+00">
                  <c:v>5.5199999999999997E-4</c:v>
                </c:pt>
                <c:pt idx="102970" formatCode="0.00E+00">
                  <c:v>5.5199999999999997E-4</c:v>
                </c:pt>
                <c:pt idx="102971" formatCode="0.00E+00">
                  <c:v>5.5199999999999997E-4</c:v>
                </c:pt>
                <c:pt idx="102972" formatCode="0.00E+00">
                  <c:v>5.5199999999999997E-4</c:v>
                </c:pt>
                <c:pt idx="102973" formatCode="0.00E+00">
                  <c:v>5.5199999999999997E-4</c:v>
                </c:pt>
                <c:pt idx="102974" formatCode="0.00E+00">
                  <c:v>5.5199999999999997E-4</c:v>
                </c:pt>
                <c:pt idx="102975" formatCode="0.00E+00">
                  <c:v>5.5199999999999997E-4</c:v>
                </c:pt>
                <c:pt idx="102976" formatCode="0.00E+00">
                  <c:v>5.5199999999999997E-4</c:v>
                </c:pt>
                <c:pt idx="102977" formatCode="0.00E+00">
                  <c:v>5.5199999999999997E-4</c:v>
                </c:pt>
                <c:pt idx="102978" formatCode="0.00E+00">
                  <c:v>5.5199999999999997E-4</c:v>
                </c:pt>
                <c:pt idx="102979" formatCode="0.00E+00">
                  <c:v>5.5199999999999997E-4</c:v>
                </c:pt>
                <c:pt idx="102980" formatCode="0.00E+00">
                  <c:v>5.5099999999999995E-4</c:v>
                </c:pt>
                <c:pt idx="102981" formatCode="0.00E+00">
                  <c:v>5.5199999999999997E-4</c:v>
                </c:pt>
                <c:pt idx="102982" formatCode="0.00E+00">
                  <c:v>5.5199999999999997E-4</c:v>
                </c:pt>
                <c:pt idx="102983" formatCode="0.00E+00">
                  <c:v>5.5099999999999995E-4</c:v>
                </c:pt>
                <c:pt idx="102984" formatCode="0.00E+00">
                  <c:v>5.5099999999999995E-4</c:v>
                </c:pt>
                <c:pt idx="102985" formatCode="0.00E+00">
                  <c:v>5.5099999999999995E-4</c:v>
                </c:pt>
                <c:pt idx="102986" formatCode="0.00E+00">
                  <c:v>5.5199999999999997E-4</c:v>
                </c:pt>
                <c:pt idx="102987" formatCode="0.00E+00">
                  <c:v>5.5099999999999995E-4</c:v>
                </c:pt>
                <c:pt idx="102988" formatCode="0.00E+00">
                  <c:v>5.5099999999999995E-4</c:v>
                </c:pt>
                <c:pt idx="102989" formatCode="0.00E+00">
                  <c:v>5.5199999999999997E-4</c:v>
                </c:pt>
                <c:pt idx="102990" formatCode="0.00E+00">
                  <c:v>5.5099999999999995E-4</c:v>
                </c:pt>
                <c:pt idx="102991" formatCode="0.00E+00">
                  <c:v>5.5099999999999995E-4</c:v>
                </c:pt>
                <c:pt idx="102992" formatCode="0.00E+00">
                  <c:v>5.5099999999999995E-4</c:v>
                </c:pt>
                <c:pt idx="102993" formatCode="0.00E+00">
                  <c:v>5.5099999999999995E-4</c:v>
                </c:pt>
                <c:pt idx="102994" formatCode="0.00E+00">
                  <c:v>5.5099999999999995E-4</c:v>
                </c:pt>
                <c:pt idx="102995" formatCode="0.00E+00">
                  <c:v>5.5099999999999995E-4</c:v>
                </c:pt>
                <c:pt idx="102996" formatCode="0.00E+00">
                  <c:v>5.5099999999999995E-4</c:v>
                </c:pt>
                <c:pt idx="102997" formatCode="0.00E+00">
                  <c:v>5.5099999999999995E-4</c:v>
                </c:pt>
                <c:pt idx="102998" formatCode="0.00E+00">
                  <c:v>5.5099999999999995E-4</c:v>
                </c:pt>
                <c:pt idx="102999" formatCode="0.00E+00">
                  <c:v>5.5099999999999995E-4</c:v>
                </c:pt>
                <c:pt idx="103000" formatCode="0.00E+00">
                  <c:v>5.5099999999999995E-4</c:v>
                </c:pt>
                <c:pt idx="103001" formatCode="0.00E+00">
                  <c:v>5.5099999999999995E-4</c:v>
                </c:pt>
                <c:pt idx="103002" formatCode="0.00E+00">
                  <c:v>5.5099999999999995E-4</c:v>
                </c:pt>
                <c:pt idx="103003" formatCode="0.00E+00">
                  <c:v>5.5099999999999995E-4</c:v>
                </c:pt>
                <c:pt idx="103004" formatCode="0.00E+00">
                  <c:v>5.5099999999999995E-4</c:v>
                </c:pt>
                <c:pt idx="103005" formatCode="0.00E+00">
                  <c:v>5.5099999999999995E-4</c:v>
                </c:pt>
                <c:pt idx="103006" formatCode="0.00E+00">
                  <c:v>5.5099999999999995E-4</c:v>
                </c:pt>
                <c:pt idx="103007" formatCode="0.00E+00">
                  <c:v>5.5099999999999995E-4</c:v>
                </c:pt>
                <c:pt idx="103008" formatCode="0.00E+00">
                  <c:v>5.5099999999999995E-4</c:v>
                </c:pt>
                <c:pt idx="103009" formatCode="0.00E+00">
                  <c:v>5.5099999999999995E-4</c:v>
                </c:pt>
                <c:pt idx="103010" formatCode="0.00E+00">
                  <c:v>5.5099999999999995E-4</c:v>
                </c:pt>
                <c:pt idx="103011" formatCode="0.00E+00">
                  <c:v>5.5099999999999995E-4</c:v>
                </c:pt>
                <c:pt idx="103012" formatCode="0.00E+00">
                  <c:v>5.5099999999999995E-4</c:v>
                </c:pt>
                <c:pt idx="103013" formatCode="0.00E+00">
                  <c:v>5.5099999999999995E-4</c:v>
                </c:pt>
                <c:pt idx="103014" formatCode="0.00E+00">
                  <c:v>5.5099999999999995E-4</c:v>
                </c:pt>
                <c:pt idx="103015" formatCode="0.00E+00">
                  <c:v>5.5099999999999995E-4</c:v>
                </c:pt>
                <c:pt idx="103016" formatCode="0.00E+00">
                  <c:v>5.5099999999999995E-4</c:v>
                </c:pt>
                <c:pt idx="103017" formatCode="0.00E+00">
                  <c:v>5.5099999999999995E-4</c:v>
                </c:pt>
                <c:pt idx="103018" formatCode="0.00E+00">
                  <c:v>5.5099999999999995E-4</c:v>
                </c:pt>
                <c:pt idx="103019" formatCode="0.00E+00">
                  <c:v>5.5099999999999995E-4</c:v>
                </c:pt>
                <c:pt idx="103020" formatCode="0.00E+00">
                  <c:v>5.5099999999999995E-4</c:v>
                </c:pt>
                <c:pt idx="103021" formatCode="0.00E+00">
                  <c:v>5.5099999999999995E-4</c:v>
                </c:pt>
                <c:pt idx="103022" formatCode="0.00E+00">
                  <c:v>5.5099999999999995E-4</c:v>
                </c:pt>
                <c:pt idx="103023" formatCode="0.00E+00">
                  <c:v>5.5099999999999995E-4</c:v>
                </c:pt>
                <c:pt idx="103024" formatCode="0.00E+00">
                  <c:v>5.5099999999999995E-4</c:v>
                </c:pt>
                <c:pt idx="103025" formatCode="0.00E+00">
                  <c:v>5.5099999999999995E-4</c:v>
                </c:pt>
                <c:pt idx="103026" formatCode="0.00E+00">
                  <c:v>5.5099999999999995E-4</c:v>
                </c:pt>
                <c:pt idx="103027" formatCode="0.00E+00">
                  <c:v>5.5099999999999995E-4</c:v>
                </c:pt>
                <c:pt idx="103028" formatCode="0.00E+00">
                  <c:v>5.5099999999999995E-4</c:v>
                </c:pt>
                <c:pt idx="103029" formatCode="0.00E+00">
                  <c:v>5.5099999999999995E-4</c:v>
                </c:pt>
                <c:pt idx="103030" formatCode="0.00E+00">
                  <c:v>5.5099999999999995E-4</c:v>
                </c:pt>
                <c:pt idx="103031" formatCode="0.00E+00">
                  <c:v>5.5099999999999995E-4</c:v>
                </c:pt>
                <c:pt idx="103032" formatCode="0.00E+00">
                  <c:v>5.5099999999999995E-4</c:v>
                </c:pt>
                <c:pt idx="103033" formatCode="0.00E+00">
                  <c:v>5.5099999999999995E-4</c:v>
                </c:pt>
                <c:pt idx="103034" formatCode="0.00E+00">
                  <c:v>5.5099999999999995E-4</c:v>
                </c:pt>
                <c:pt idx="103035" formatCode="0.00E+00">
                  <c:v>5.5099999999999995E-4</c:v>
                </c:pt>
                <c:pt idx="103036" formatCode="0.00E+00">
                  <c:v>5.5099999999999995E-4</c:v>
                </c:pt>
                <c:pt idx="103037" formatCode="0.00E+00">
                  <c:v>5.5099999999999995E-4</c:v>
                </c:pt>
                <c:pt idx="103038" formatCode="0.00E+00">
                  <c:v>5.5099999999999995E-4</c:v>
                </c:pt>
                <c:pt idx="103039" formatCode="0.00E+00">
                  <c:v>5.5099999999999995E-4</c:v>
                </c:pt>
                <c:pt idx="103040" formatCode="0.00E+00">
                  <c:v>5.5099999999999995E-4</c:v>
                </c:pt>
                <c:pt idx="103041" formatCode="0.00E+00">
                  <c:v>5.5099999999999995E-4</c:v>
                </c:pt>
                <c:pt idx="103042" formatCode="0.00E+00">
                  <c:v>5.5099999999999995E-4</c:v>
                </c:pt>
                <c:pt idx="103043" formatCode="0.00E+00">
                  <c:v>5.5099999999999995E-4</c:v>
                </c:pt>
                <c:pt idx="103044" formatCode="0.00E+00">
                  <c:v>5.5099999999999995E-4</c:v>
                </c:pt>
                <c:pt idx="103045" formatCode="0.00E+00">
                  <c:v>5.5099999999999995E-4</c:v>
                </c:pt>
                <c:pt idx="103046" formatCode="0.00E+00">
                  <c:v>5.5099999999999995E-4</c:v>
                </c:pt>
                <c:pt idx="103047" formatCode="0.00E+00">
                  <c:v>5.5099999999999995E-4</c:v>
                </c:pt>
                <c:pt idx="103048" formatCode="0.00E+00">
                  <c:v>5.5099999999999995E-4</c:v>
                </c:pt>
                <c:pt idx="103049" formatCode="0.00E+00">
                  <c:v>5.5099999999999995E-4</c:v>
                </c:pt>
                <c:pt idx="103050" formatCode="0.00E+00">
                  <c:v>5.5099999999999995E-4</c:v>
                </c:pt>
                <c:pt idx="103051" formatCode="0.00E+00">
                  <c:v>5.5099999999999995E-4</c:v>
                </c:pt>
                <c:pt idx="103052" formatCode="0.00E+00">
                  <c:v>5.5000000000000003E-4</c:v>
                </c:pt>
                <c:pt idx="103053" formatCode="0.00E+00">
                  <c:v>5.5000000000000003E-4</c:v>
                </c:pt>
                <c:pt idx="103054" formatCode="0.00E+00">
                  <c:v>5.5000000000000003E-4</c:v>
                </c:pt>
                <c:pt idx="103055" formatCode="0.00E+00">
                  <c:v>5.5099999999999995E-4</c:v>
                </c:pt>
                <c:pt idx="103056" formatCode="0.00E+00">
                  <c:v>5.5000000000000003E-4</c:v>
                </c:pt>
                <c:pt idx="103057" formatCode="0.00E+00">
                  <c:v>5.5000000000000003E-4</c:v>
                </c:pt>
                <c:pt idx="103058" formatCode="0.00E+00">
                  <c:v>5.5099999999999995E-4</c:v>
                </c:pt>
                <c:pt idx="103059" formatCode="0.00E+00">
                  <c:v>5.5000000000000003E-4</c:v>
                </c:pt>
                <c:pt idx="103060" formatCode="0.00E+00">
                  <c:v>5.5000000000000003E-4</c:v>
                </c:pt>
                <c:pt idx="103061" formatCode="0.00E+00">
                  <c:v>5.5000000000000003E-4</c:v>
                </c:pt>
                <c:pt idx="103062" formatCode="0.00E+00">
                  <c:v>5.5000000000000003E-4</c:v>
                </c:pt>
                <c:pt idx="103063" formatCode="0.00E+00">
                  <c:v>5.5000000000000003E-4</c:v>
                </c:pt>
                <c:pt idx="103064" formatCode="0.00E+00">
                  <c:v>5.5000000000000003E-4</c:v>
                </c:pt>
                <c:pt idx="103065" formatCode="0.00E+00">
                  <c:v>5.5000000000000003E-4</c:v>
                </c:pt>
                <c:pt idx="103066" formatCode="0.00E+00">
                  <c:v>5.5000000000000003E-4</c:v>
                </c:pt>
                <c:pt idx="103067" formatCode="0.00E+00">
                  <c:v>5.5000000000000003E-4</c:v>
                </c:pt>
                <c:pt idx="103068" formatCode="0.00E+00">
                  <c:v>5.5000000000000003E-4</c:v>
                </c:pt>
                <c:pt idx="103069" formatCode="0.00E+00">
                  <c:v>5.5000000000000003E-4</c:v>
                </c:pt>
                <c:pt idx="103070" formatCode="0.00E+00">
                  <c:v>5.5000000000000003E-4</c:v>
                </c:pt>
                <c:pt idx="103071" formatCode="0.00E+00">
                  <c:v>5.5000000000000003E-4</c:v>
                </c:pt>
                <c:pt idx="103072" formatCode="0.00E+00">
                  <c:v>5.5000000000000003E-4</c:v>
                </c:pt>
                <c:pt idx="103073" formatCode="0.00E+00">
                  <c:v>5.5000000000000003E-4</c:v>
                </c:pt>
                <c:pt idx="103074" formatCode="0.00E+00">
                  <c:v>5.5099999999999995E-4</c:v>
                </c:pt>
                <c:pt idx="103075" formatCode="0.00E+00">
                  <c:v>5.5000000000000003E-4</c:v>
                </c:pt>
                <c:pt idx="103076" formatCode="0.00E+00">
                  <c:v>5.5000000000000003E-4</c:v>
                </c:pt>
                <c:pt idx="103077" formatCode="0.00E+00">
                  <c:v>5.5000000000000003E-4</c:v>
                </c:pt>
                <c:pt idx="103078" formatCode="0.00E+00">
                  <c:v>5.5000000000000003E-4</c:v>
                </c:pt>
                <c:pt idx="103079" formatCode="0.00E+00">
                  <c:v>5.5000000000000003E-4</c:v>
                </c:pt>
                <c:pt idx="103080" formatCode="0.00E+00">
                  <c:v>5.5000000000000003E-4</c:v>
                </c:pt>
                <c:pt idx="103081" formatCode="0.00E+00">
                  <c:v>5.5000000000000003E-4</c:v>
                </c:pt>
                <c:pt idx="103082" formatCode="0.00E+00">
                  <c:v>5.5000000000000003E-4</c:v>
                </c:pt>
                <c:pt idx="103083" formatCode="0.00E+00">
                  <c:v>5.5000000000000003E-4</c:v>
                </c:pt>
                <c:pt idx="103084" formatCode="0.00E+00">
                  <c:v>5.5000000000000003E-4</c:v>
                </c:pt>
                <c:pt idx="103085" formatCode="0.00E+00">
                  <c:v>5.5000000000000003E-4</c:v>
                </c:pt>
                <c:pt idx="103086" formatCode="0.00E+00">
                  <c:v>5.5000000000000003E-4</c:v>
                </c:pt>
                <c:pt idx="103087" formatCode="0.00E+00">
                  <c:v>5.5000000000000003E-4</c:v>
                </c:pt>
                <c:pt idx="103088" formatCode="0.00E+00">
                  <c:v>5.5000000000000003E-4</c:v>
                </c:pt>
                <c:pt idx="103089" formatCode="0.00E+00">
                  <c:v>5.5000000000000003E-4</c:v>
                </c:pt>
                <c:pt idx="103090" formatCode="0.00E+00">
                  <c:v>5.5000000000000003E-4</c:v>
                </c:pt>
                <c:pt idx="103091" formatCode="0.00E+00">
                  <c:v>5.5000000000000003E-4</c:v>
                </c:pt>
                <c:pt idx="103092" formatCode="0.00E+00">
                  <c:v>5.5000000000000003E-4</c:v>
                </c:pt>
                <c:pt idx="103093" formatCode="0.00E+00">
                  <c:v>5.5000000000000003E-4</c:v>
                </c:pt>
                <c:pt idx="103094" formatCode="0.00E+00">
                  <c:v>5.5000000000000003E-4</c:v>
                </c:pt>
                <c:pt idx="103095" formatCode="0.00E+00">
                  <c:v>5.5000000000000003E-4</c:v>
                </c:pt>
                <c:pt idx="103096" formatCode="0.00E+00">
                  <c:v>5.5000000000000003E-4</c:v>
                </c:pt>
                <c:pt idx="103097" formatCode="0.00E+00">
                  <c:v>5.5000000000000003E-4</c:v>
                </c:pt>
                <c:pt idx="103098" formatCode="0.00E+00">
                  <c:v>5.5000000000000003E-4</c:v>
                </c:pt>
                <c:pt idx="103099" formatCode="0.00E+00">
                  <c:v>5.5000000000000003E-4</c:v>
                </c:pt>
                <c:pt idx="103100" formatCode="0.00E+00">
                  <c:v>5.5000000000000003E-4</c:v>
                </c:pt>
                <c:pt idx="103101" formatCode="0.00E+00">
                  <c:v>5.5000000000000003E-4</c:v>
                </c:pt>
                <c:pt idx="103102" formatCode="0.00E+00">
                  <c:v>5.5000000000000003E-4</c:v>
                </c:pt>
                <c:pt idx="103103" formatCode="0.00E+00">
                  <c:v>5.5000000000000003E-4</c:v>
                </c:pt>
                <c:pt idx="103104" formatCode="0.00E+00">
                  <c:v>5.5000000000000003E-4</c:v>
                </c:pt>
                <c:pt idx="103105" formatCode="0.00E+00">
                  <c:v>5.5000000000000003E-4</c:v>
                </c:pt>
                <c:pt idx="103106" formatCode="0.00E+00">
                  <c:v>5.5000000000000003E-4</c:v>
                </c:pt>
                <c:pt idx="103107" formatCode="0.00E+00">
                  <c:v>5.5000000000000003E-4</c:v>
                </c:pt>
                <c:pt idx="103108" formatCode="0.00E+00">
                  <c:v>5.5000000000000003E-4</c:v>
                </c:pt>
                <c:pt idx="103109" formatCode="0.00E+00">
                  <c:v>5.5000000000000003E-4</c:v>
                </c:pt>
                <c:pt idx="103110" formatCode="0.00E+00">
                  <c:v>5.5000000000000003E-4</c:v>
                </c:pt>
                <c:pt idx="103111" formatCode="0.00E+00">
                  <c:v>5.5000000000000003E-4</c:v>
                </c:pt>
                <c:pt idx="103112" formatCode="0.00E+00">
                  <c:v>5.5000000000000003E-4</c:v>
                </c:pt>
                <c:pt idx="103113" formatCode="0.00E+00">
                  <c:v>5.5000000000000003E-4</c:v>
                </c:pt>
                <c:pt idx="103114" formatCode="0.00E+00">
                  <c:v>5.5000000000000003E-4</c:v>
                </c:pt>
                <c:pt idx="103115" formatCode="0.00E+00">
                  <c:v>5.5000000000000003E-4</c:v>
                </c:pt>
                <c:pt idx="103116" formatCode="0.00E+00">
                  <c:v>5.5000000000000003E-4</c:v>
                </c:pt>
                <c:pt idx="103117" formatCode="0.00E+00">
                  <c:v>5.5000000000000003E-4</c:v>
                </c:pt>
                <c:pt idx="103118" formatCode="0.00E+00">
                  <c:v>5.5000000000000003E-4</c:v>
                </c:pt>
                <c:pt idx="103119" formatCode="0.00E+00">
                  <c:v>5.5000000000000003E-4</c:v>
                </c:pt>
                <c:pt idx="103120" formatCode="0.00E+00">
                  <c:v>5.5000000000000003E-4</c:v>
                </c:pt>
                <c:pt idx="103121" formatCode="0.00E+00">
                  <c:v>5.5000000000000003E-4</c:v>
                </c:pt>
                <c:pt idx="103122" formatCode="0.00E+00">
                  <c:v>5.5000000000000003E-4</c:v>
                </c:pt>
                <c:pt idx="103123" formatCode="0.00E+00">
                  <c:v>5.5000000000000003E-4</c:v>
                </c:pt>
                <c:pt idx="103124" formatCode="0.00E+00">
                  <c:v>5.5000000000000003E-4</c:v>
                </c:pt>
                <c:pt idx="103125" formatCode="0.00E+00">
                  <c:v>5.5000000000000003E-4</c:v>
                </c:pt>
                <c:pt idx="103126" formatCode="0.00E+00">
                  <c:v>5.5000000000000003E-4</c:v>
                </c:pt>
                <c:pt idx="103127" formatCode="0.00E+00">
                  <c:v>5.5000000000000003E-4</c:v>
                </c:pt>
                <c:pt idx="103128" formatCode="0.00E+00">
                  <c:v>5.5000000000000003E-4</c:v>
                </c:pt>
                <c:pt idx="103129" formatCode="0.00E+00">
                  <c:v>5.5000000000000003E-4</c:v>
                </c:pt>
                <c:pt idx="103130" formatCode="0.00E+00">
                  <c:v>5.4900000000000001E-4</c:v>
                </c:pt>
                <c:pt idx="103131" formatCode="0.00E+00">
                  <c:v>5.4900000000000001E-4</c:v>
                </c:pt>
                <c:pt idx="103132" formatCode="0.00E+00">
                  <c:v>5.4900000000000001E-4</c:v>
                </c:pt>
                <c:pt idx="103133" formatCode="0.00E+00">
                  <c:v>5.5000000000000003E-4</c:v>
                </c:pt>
                <c:pt idx="103134" formatCode="0.00E+00">
                  <c:v>5.4900000000000001E-4</c:v>
                </c:pt>
                <c:pt idx="103135" formatCode="0.00E+00">
                  <c:v>5.4900000000000001E-4</c:v>
                </c:pt>
                <c:pt idx="103136" formatCode="0.00E+00">
                  <c:v>5.4900000000000001E-4</c:v>
                </c:pt>
                <c:pt idx="103137" formatCode="0.00E+00">
                  <c:v>5.4900000000000001E-4</c:v>
                </c:pt>
                <c:pt idx="103138" formatCode="0.00E+00">
                  <c:v>5.4900000000000001E-4</c:v>
                </c:pt>
                <c:pt idx="103139" formatCode="0.00E+00">
                  <c:v>5.4900000000000001E-4</c:v>
                </c:pt>
                <c:pt idx="103140" formatCode="0.00E+00">
                  <c:v>5.4900000000000001E-4</c:v>
                </c:pt>
                <c:pt idx="103141" formatCode="0.00E+00">
                  <c:v>5.4900000000000001E-4</c:v>
                </c:pt>
                <c:pt idx="103142" formatCode="0.00E+00">
                  <c:v>5.4900000000000001E-4</c:v>
                </c:pt>
                <c:pt idx="103143" formatCode="0.00E+00">
                  <c:v>5.4900000000000001E-4</c:v>
                </c:pt>
                <c:pt idx="103144" formatCode="0.00E+00">
                  <c:v>5.4900000000000001E-4</c:v>
                </c:pt>
                <c:pt idx="103145" formatCode="0.00E+00">
                  <c:v>5.4900000000000001E-4</c:v>
                </c:pt>
                <c:pt idx="103146" formatCode="0.00E+00">
                  <c:v>5.4900000000000001E-4</c:v>
                </c:pt>
                <c:pt idx="103147" formatCode="0.00E+00">
                  <c:v>5.4900000000000001E-4</c:v>
                </c:pt>
                <c:pt idx="103148" formatCode="0.00E+00">
                  <c:v>5.4900000000000001E-4</c:v>
                </c:pt>
                <c:pt idx="103149" formatCode="0.00E+00">
                  <c:v>5.4900000000000001E-4</c:v>
                </c:pt>
                <c:pt idx="103150" formatCode="0.00E+00">
                  <c:v>5.4900000000000001E-4</c:v>
                </c:pt>
                <c:pt idx="103151" formatCode="0.00E+00">
                  <c:v>5.4900000000000001E-4</c:v>
                </c:pt>
                <c:pt idx="103152" formatCode="0.00E+00">
                  <c:v>5.4900000000000001E-4</c:v>
                </c:pt>
                <c:pt idx="103153" formatCode="0.00E+00">
                  <c:v>5.4900000000000001E-4</c:v>
                </c:pt>
                <c:pt idx="103154" formatCode="0.00E+00">
                  <c:v>5.4900000000000001E-4</c:v>
                </c:pt>
                <c:pt idx="103155" formatCode="0.00E+00">
                  <c:v>5.4900000000000001E-4</c:v>
                </c:pt>
                <c:pt idx="103156" formatCode="0.00E+00">
                  <c:v>5.4900000000000001E-4</c:v>
                </c:pt>
                <c:pt idx="103157" formatCode="0.00E+00">
                  <c:v>5.4900000000000001E-4</c:v>
                </c:pt>
                <c:pt idx="103158" formatCode="0.00E+00">
                  <c:v>5.4900000000000001E-4</c:v>
                </c:pt>
                <c:pt idx="103159" formatCode="0.00E+00">
                  <c:v>5.4900000000000001E-4</c:v>
                </c:pt>
                <c:pt idx="103160" formatCode="0.00E+00">
                  <c:v>5.4900000000000001E-4</c:v>
                </c:pt>
                <c:pt idx="103161" formatCode="0.00E+00">
                  <c:v>5.4900000000000001E-4</c:v>
                </c:pt>
                <c:pt idx="103162" formatCode="0.00E+00">
                  <c:v>5.4900000000000001E-4</c:v>
                </c:pt>
                <c:pt idx="103163" formatCode="0.00E+00">
                  <c:v>5.4900000000000001E-4</c:v>
                </c:pt>
                <c:pt idx="103164" formatCode="0.00E+00">
                  <c:v>5.4900000000000001E-4</c:v>
                </c:pt>
                <c:pt idx="103165" formatCode="0.00E+00">
                  <c:v>5.4900000000000001E-4</c:v>
                </c:pt>
                <c:pt idx="103166" formatCode="0.00E+00">
                  <c:v>5.4900000000000001E-4</c:v>
                </c:pt>
                <c:pt idx="103167" formatCode="0.00E+00">
                  <c:v>5.4900000000000001E-4</c:v>
                </c:pt>
                <c:pt idx="103168" formatCode="0.00E+00">
                  <c:v>5.4900000000000001E-4</c:v>
                </c:pt>
                <c:pt idx="103169" formatCode="0.00E+00">
                  <c:v>5.4900000000000001E-4</c:v>
                </c:pt>
                <c:pt idx="103170" formatCode="0.00E+00">
                  <c:v>5.4900000000000001E-4</c:v>
                </c:pt>
                <c:pt idx="103171" formatCode="0.00E+00">
                  <c:v>5.4900000000000001E-4</c:v>
                </c:pt>
                <c:pt idx="103172" formatCode="0.00E+00">
                  <c:v>5.4900000000000001E-4</c:v>
                </c:pt>
                <c:pt idx="103173" formatCode="0.00E+00">
                  <c:v>5.4900000000000001E-4</c:v>
                </c:pt>
                <c:pt idx="103174" formatCode="0.00E+00">
                  <c:v>5.4900000000000001E-4</c:v>
                </c:pt>
                <c:pt idx="103175" formatCode="0.00E+00">
                  <c:v>5.4900000000000001E-4</c:v>
                </c:pt>
                <c:pt idx="103176" formatCode="0.00E+00">
                  <c:v>5.4900000000000001E-4</c:v>
                </c:pt>
                <c:pt idx="103177" formatCode="0.00E+00">
                  <c:v>5.4900000000000001E-4</c:v>
                </c:pt>
                <c:pt idx="103178" formatCode="0.00E+00">
                  <c:v>5.4900000000000001E-4</c:v>
                </c:pt>
                <c:pt idx="103179" formatCode="0.00E+00">
                  <c:v>5.4900000000000001E-4</c:v>
                </c:pt>
                <c:pt idx="103180" formatCode="0.00E+00">
                  <c:v>5.4900000000000001E-4</c:v>
                </c:pt>
                <c:pt idx="103181" formatCode="0.00E+00">
                  <c:v>5.4900000000000001E-4</c:v>
                </c:pt>
                <c:pt idx="103182" formatCode="0.00E+00">
                  <c:v>5.4900000000000001E-4</c:v>
                </c:pt>
                <c:pt idx="103183" formatCode="0.00E+00">
                  <c:v>5.4900000000000001E-4</c:v>
                </c:pt>
                <c:pt idx="103184" formatCode="0.00E+00">
                  <c:v>5.4900000000000001E-4</c:v>
                </c:pt>
                <c:pt idx="103185" formatCode="0.00E+00">
                  <c:v>5.4900000000000001E-4</c:v>
                </c:pt>
                <c:pt idx="103186" formatCode="0.00E+00">
                  <c:v>5.4900000000000001E-4</c:v>
                </c:pt>
                <c:pt idx="103187" formatCode="0.00E+00">
                  <c:v>5.4900000000000001E-4</c:v>
                </c:pt>
                <c:pt idx="103188" formatCode="0.00E+00">
                  <c:v>5.4900000000000001E-4</c:v>
                </c:pt>
                <c:pt idx="103189" formatCode="0.00E+00">
                  <c:v>5.4900000000000001E-4</c:v>
                </c:pt>
                <c:pt idx="103190" formatCode="0.00E+00">
                  <c:v>5.4900000000000001E-4</c:v>
                </c:pt>
                <c:pt idx="103191" formatCode="0.00E+00">
                  <c:v>5.4900000000000001E-4</c:v>
                </c:pt>
                <c:pt idx="103192" formatCode="0.00E+00">
                  <c:v>5.4900000000000001E-4</c:v>
                </c:pt>
                <c:pt idx="103193" formatCode="0.00E+00">
                  <c:v>5.4900000000000001E-4</c:v>
                </c:pt>
                <c:pt idx="103194" formatCode="0.00E+00">
                  <c:v>5.4900000000000001E-4</c:v>
                </c:pt>
                <c:pt idx="103195" formatCode="0.00E+00">
                  <c:v>5.4900000000000001E-4</c:v>
                </c:pt>
                <c:pt idx="103196" formatCode="0.00E+00">
                  <c:v>5.4900000000000001E-4</c:v>
                </c:pt>
                <c:pt idx="103197" formatCode="0.00E+00">
                  <c:v>5.4900000000000001E-4</c:v>
                </c:pt>
                <c:pt idx="103198" formatCode="0.00E+00">
                  <c:v>5.4900000000000001E-4</c:v>
                </c:pt>
                <c:pt idx="103199" formatCode="0.00E+00">
                  <c:v>5.4900000000000001E-4</c:v>
                </c:pt>
                <c:pt idx="103200" formatCode="0.00E+00">
                  <c:v>5.4900000000000001E-4</c:v>
                </c:pt>
                <c:pt idx="103201" formatCode="0.00E+00">
                  <c:v>5.4900000000000001E-4</c:v>
                </c:pt>
                <c:pt idx="103202" formatCode="0.00E+00">
                  <c:v>5.4900000000000001E-4</c:v>
                </c:pt>
                <c:pt idx="103203" formatCode="0.00E+00">
                  <c:v>5.4799999999999998E-4</c:v>
                </c:pt>
                <c:pt idx="103204" formatCode="0.00E+00">
                  <c:v>5.4900000000000001E-4</c:v>
                </c:pt>
                <c:pt idx="103205" formatCode="0.00E+00">
                  <c:v>5.4900000000000001E-4</c:v>
                </c:pt>
                <c:pt idx="103206" formatCode="0.00E+00">
                  <c:v>5.4799999999999998E-4</c:v>
                </c:pt>
                <c:pt idx="103207" formatCode="0.00E+00">
                  <c:v>5.4799999999999998E-4</c:v>
                </c:pt>
                <c:pt idx="103208" formatCode="0.00E+00">
                  <c:v>5.4900000000000001E-4</c:v>
                </c:pt>
                <c:pt idx="103209" formatCode="0.00E+00">
                  <c:v>5.4900000000000001E-4</c:v>
                </c:pt>
                <c:pt idx="103210" formatCode="0.00E+00">
                  <c:v>5.4799999999999998E-4</c:v>
                </c:pt>
                <c:pt idx="103211" formatCode="0.00E+00">
                  <c:v>5.4799999999999998E-4</c:v>
                </c:pt>
                <c:pt idx="103212" formatCode="0.00E+00">
                  <c:v>5.4900000000000001E-4</c:v>
                </c:pt>
                <c:pt idx="103213" formatCode="0.00E+00">
                  <c:v>5.4799999999999998E-4</c:v>
                </c:pt>
                <c:pt idx="103214" formatCode="0.00E+00">
                  <c:v>5.4799999999999998E-4</c:v>
                </c:pt>
                <c:pt idx="103215" formatCode="0.00E+00">
                  <c:v>5.4799999999999998E-4</c:v>
                </c:pt>
                <c:pt idx="103216" formatCode="0.00E+00">
                  <c:v>5.4799999999999998E-4</c:v>
                </c:pt>
                <c:pt idx="103217" formatCode="0.00E+00">
                  <c:v>5.4799999999999998E-4</c:v>
                </c:pt>
                <c:pt idx="103218" formatCode="0.00E+00">
                  <c:v>5.4799999999999998E-4</c:v>
                </c:pt>
                <c:pt idx="103219" formatCode="0.00E+00">
                  <c:v>5.4799999999999998E-4</c:v>
                </c:pt>
                <c:pt idx="103220" formatCode="0.00E+00">
                  <c:v>5.4900000000000001E-4</c:v>
                </c:pt>
                <c:pt idx="103221" formatCode="0.00E+00">
                  <c:v>5.4799999999999998E-4</c:v>
                </c:pt>
                <c:pt idx="103222" formatCode="0.00E+00">
                  <c:v>5.4799999999999998E-4</c:v>
                </c:pt>
                <c:pt idx="103223" formatCode="0.00E+00">
                  <c:v>5.4799999999999998E-4</c:v>
                </c:pt>
                <c:pt idx="103224" formatCode="0.00E+00">
                  <c:v>5.4799999999999998E-4</c:v>
                </c:pt>
                <c:pt idx="103225" formatCode="0.00E+00">
                  <c:v>5.4799999999999998E-4</c:v>
                </c:pt>
                <c:pt idx="103226" formatCode="0.00E+00">
                  <c:v>5.4799999999999998E-4</c:v>
                </c:pt>
                <c:pt idx="103227" formatCode="0.00E+00">
                  <c:v>5.4799999999999998E-4</c:v>
                </c:pt>
                <c:pt idx="103228" formatCode="0.00E+00">
                  <c:v>5.4799999999999998E-4</c:v>
                </c:pt>
                <c:pt idx="103229" formatCode="0.00E+00">
                  <c:v>5.4799999999999998E-4</c:v>
                </c:pt>
                <c:pt idx="103230" formatCode="0.00E+00">
                  <c:v>5.4799999999999998E-4</c:v>
                </c:pt>
                <c:pt idx="103231" formatCode="0.00E+00">
                  <c:v>5.4799999999999998E-4</c:v>
                </c:pt>
                <c:pt idx="103232" formatCode="0.00E+00">
                  <c:v>5.4799999999999998E-4</c:v>
                </c:pt>
                <c:pt idx="103233" formatCode="0.00E+00">
                  <c:v>5.4799999999999998E-4</c:v>
                </c:pt>
                <c:pt idx="103234" formatCode="0.00E+00">
                  <c:v>5.4799999999999998E-4</c:v>
                </c:pt>
                <c:pt idx="103235" formatCode="0.00E+00">
                  <c:v>5.4799999999999998E-4</c:v>
                </c:pt>
                <c:pt idx="103236" formatCode="0.00E+00">
                  <c:v>5.4799999999999998E-4</c:v>
                </c:pt>
                <c:pt idx="103237" formatCode="0.00E+00">
                  <c:v>5.4799999999999998E-4</c:v>
                </c:pt>
                <c:pt idx="103238" formatCode="0.00E+00">
                  <c:v>5.4799999999999998E-4</c:v>
                </c:pt>
                <c:pt idx="103239" formatCode="0.00E+00">
                  <c:v>5.4799999999999998E-4</c:v>
                </c:pt>
                <c:pt idx="103240" formatCode="0.00E+00">
                  <c:v>5.4799999999999998E-4</c:v>
                </c:pt>
                <c:pt idx="103241" formatCode="0.00E+00">
                  <c:v>5.4799999999999998E-4</c:v>
                </c:pt>
                <c:pt idx="103242" formatCode="0.00E+00">
                  <c:v>5.4799999999999998E-4</c:v>
                </c:pt>
                <c:pt idx="103243" formatCode="0.00E+00">
                  <c:v>5.4799999999999998E-4</c:v>
                </c:pt>
                <c:pt idx="103244" formatCode="0.00E+00">
                  <c:v>5.4799999999999998E-4</c:v>
                </c:pt>
                <c:pt idx="103245" formatCode="0.00E+00">
                  <c:v>5.4799999999999998E-4</c:v>
                </c:pt>
                <c:pt idx="103246" formatCode="0.00E+00">
                  <c:v>5.4799999999999998E-4</c:v>
                </c:pt>
                <c:pt idx="103247" formatCode="0.00E+00">
                  <c:v>5.4799999999999998E-4</c:v>
                </c:pt>
                <c:pt idx="103248" formatCode="0.00E+00">
                  <c:v>5.4799999999999998E-4</c:v>
                </c:pt>
                <c:pt idx="103249" formatCode="0.00E+00">
                  <c:v>5.4799999999999998E-4</c:v>
                </c:pt>
                <c:pt idx="103250" formatCode="0.00E+00">
                  <c:v>5.4799999999999998E-4</c:v>
                </c:pt>
                <c:pt idx="103251" formatCode="0.00E+00">
                  <c:v>5.4799999999999998E-4</c:v>
                </c:pt>
                <c:pt idx="103252" formatCode="0.00E+00">
                  <c:v>5.4799999999999998E-4</c:v>
                </c:pt>
                <c:pt idx="103253" formatCode="0.00E+00">
                  <c:v>5.4799999999999998E-4</c:v>
                </c:pt>
                <c:pt idx="103254" formatCode="0.00E+00">
                  <c:v>5.4799999999999998E-4</c:v>
                </c:pt>
                <c:pt idx="103255" formatCode="0.00E+00">
                  <c:v>5.4799999999999998E-4</c:v>
                </c:pt>
                <c:pt idx="103256" formatCode="0.00E+00">
                  <c:v>5.4799999999999998E-4</c:v>
                </c:pt>
                <c:pt idx="103257" formatCode="0.00E+00">
                  <c:v>5.4799999999999998E-4</c:v>
                </c:pt>
                <c:pt idx="103258" formatCode="0.00E+00">
                  <c:v>5.4799999999999998E-4</c:v>
                </c:pt>
                <c:pt idx="103259" formatCode="0.00E+00">
                  <c:v>5.4799999999999998E-4</c:v>
                </c:pt>
                <c:pt idx="103260" formatCode="0.00E+00">
                  <c:v>5.4799999999999998E-4</c:v>
                </c:pt>
                <c:pt idx="103261" formatCode="0.00E+00">
                  <c:v>5.4799999999999998E-4</c:v>
                </c:pt>
                <c:pt idx="103262" formatCode="0.00E+00">
                  <c:v>5.4799999999999998E-4</c:v>
                </c:pt>
                <c:pt idx="103263" formatCode="0.00E+00">
                  <c:v>5.4799999999999998E-4</c:v>
                </c:pt>
                <c:pt idx="103264" formatCode="0.00E+00">
                  <c:v>5.4799999999999998E-4</c:v>
                </c:pt>
                <c:pt idx="103265" formatCode="0.00E+00">
                  <c:v>5.4799999999999998E-4</c:v>
                </c:pt>
                <c:pt idx="103266" formatCode="0.00E+00">
                  <c:v>5.4799999999999998E-4</c:v>
                </c:pt>
                <c:pt idx="103267" formatCode="0.00E+00">
                  <c:v>5.4799999999999998E-4</c:v>
                </c:pt>
                <c:pt idx="103268" formatCode="0.00E+00">
                  <c:v>5.4799999999999998E-4</c:v>
                </c:pt>
                <c:pt idx="103269" formatCode="0.00E+00">
                  <c:v>5.4799999999999998E-4</c:v>
                </c:pt>
                <c:pt idx="103270" formatCode="0.00E+00">
                  <c:v>5.4799999999999998E-4</c:v>
                </c:pt>
                <c:pt idx="103271" formatCode="0.00E+00">
                  <c:v>5.4799999999999998E-4</c:v>
                </c:pt>
                <c:pt idx="103272" formatCode="0.00E+00">
                  <c:v>5.4799999999999998E-4</c:v>
                </c:pt>
                <c:pt idx="103273" formatCode="0.00E+00">
                  <c:v>5.4799999999999998E-4</c:v>
                </c:pt>
                <c:pt idx="103274" formatCode="0.00E+00">
                  <c:v>5.4799999999999998E-4</c:v>
                </c:pt>
                <c:pt idx="103275" formatCode="0.00E+00">
                  <c:v>5.4799999999999998E-4</c:v>
                </c:pt>
                <c:pt idx="103276" formatCode="0.00E+00">
                  <c:v>5.4799999999999998E-4</c:v>
                </c:pt>
                <c:pt idx="103277" formatCode="0.00E+00">
                  <c:v>5.4799999999999998E-4</c:v>
                </c:pt>
                <c:pt idx="103278" formatCode="0.00E+00">
                  <c:v>5.4699999999999996E-4</c:v>
                </c:pt>
                <c:pt idx="103279" formatCode="0.00E+00">
                  <c:v>5.4799999999999998E-4</c:v>
                </c:pt>
                <c:pt idx="103280" formatCode="0.00E+00">
                  <c:v>5.4799999999999998E-4</c:v>
                </c:pt>
                <c:pt idx="103281" formatCode="0.00E+00">
                  <c:v>5.4699999999999996E-4</c:v>
                </c:pt>
                <c:pt idx="103282" formatCode="0.00E+00">
                  <c:v>5.4799999999999998E-4</c:v>
                </c:pt>
                <c:pt idx="103283" formatCode="0.00E+00">
                  <c:v>5.4799999999999998E-4</c:v>
                </c:pt>
                <c:pt idx="103284" formatCode="0.00E+00">
                  <c:v>5.4799999999999998E-4</c:v>
                </c:pt>
                <c:pt idx="103285" formatCode="0.00E+00">
                  <c:v>5.4799999999999998E-4</c:v>
                </c:pt>
                <c:pt idx="103286" formatCode="0.00E+00">
                  <c:v>5.4799999999999998E-4</c:v>
                </c:pt>
                <c:pt idx="103287" formatCode="0.00E+00">
                  <c:v>5.4699999999999996E-4</c:v>
                </c:pt>
                <c:pt idx="103288" formatCode="0.00E+00">
                  <c:v>5.4799999999999998E-4</c:v>
                </c:pt>
                <c:pt idx="103289" formatCode="0.00E+00">
                  <c:v>5.4799999999999998E-4</c:v>
                </c:pt>
                <c:pt idx="103290" formatCode="0.00E+00">
                  <c:v>5.4699999999999996E-4</c:v>
                </c:pt>
                <c:pt idx="103291" formatCode="0.00E+00">
                  <c:v>5.4799999999999998E-4</c:v>
                </c:pt>
                <c:pt idx="103292" formatCode="0.00E+00">
                  <c:v>5.4699999999999996E-4</c:v>
                </c:pt>
                <c:pt idx="103293" formatCode="0.00E+00">
                  <c:v>5.4699999999999996E-4</c:v>
                </c:pt>
                <c:pt idx="103294" formatCode="0.00E+00">
                  <c:v>5.4699999999999996E-4</c:v>
                </c:pt>
                <c:pt idx="103295" formatCode="0.00E+00">
                  <c:v>5.4699999999999996E-4</c:v>
                </c:pt>
                <c:pt idx="103296" formatCode="0.00E+00">
                  <c:v>5.4699999999999996E-4</c:v>
                </c:pt>
                <c:pt idx="103297" formatCode="0.00E+00">
                  <c:v>5.4699999999999996E-4</c:v>
                </c:pt>
                <c:pt idx="103298" formatCode="0.00E+00">
                  <c:v>5.4699999999999996E-4</c:v>
                </c:pt>
                <c:pt idx="103299" formatCode="0.00E+00">
                  <c:v>5.4699999999999996E-4</c:v>
                </c:pt>
                <c:pt idx="103300" formatCode="0.00E+00">
                  <c:v>5.4699999999999996E-4</c:v>
                </c:pt>
                <c:pt idx="103301" formatCode="0.00E+00">
                  <c:v>5.4699999999999996E-4</c:v>
                </c:pt>
                <c:pt idx="103302" formatCode="0.00E+00">
                  <c:v>5.4699999999999996E-4</c:v>
                </c:pt>
                <c:pt idx="103303" formatCode="0.00E+00">
                  <c:v>5.4699999999999996E-4</c:v>
                </c:pt>
                <c:pt idx="103304" formatCode="0.00E+00">
                  <c:v>5.4699999999999996E-4</c:v>
                </c:pt>
                <c:pt idx="103305" formatCode="0.00E+00">
                  <c:v>5.4699999999999996E-4</c:v>
                </c:pt>
                <c:pt idx="103306" formatCode="0.00E+00">
                  <c:v>5.4699999999999996E-4</c:v>
                </c:pt>
                <c:pt idx="103307" formatCode="0.00E+00">
                  <c:v>5.4699999999999996E-4</c:v>
                </c:pt>
                <c:pt idx="103308" formatCode="0.00E+00">
                  <c:v>5.4699999999999996E-4</c:v>
                </c:pt>
                <c:pt idx="103309" formatCode="0.00E+00">
                  <c:v>5.4699999999999996E-4</c:v>
                </c:pt>
                <c:pt idx="103310" formatCode="0.00E+00">
                  <c:v>5.4699999999999996E-4</c:v>
                </c:pt>
                <c:pt idx="103311" formatCode="0.00E+00">
                  <c:v>5.4699999999999996E-4</c:v>
                </c:pt>
                <c:pt idx="103312" formatCode="0.00E+00">
                  <c:v>5.4699999999999996E-4</c:v>
                </c:pt>
                <c:pt idx="103313" formatCode="0.00E+00">
                  <c:v>5.4699999999999996E-4</c:v>
                </c:pt>
                <c:pt idx="103314" formatCode="0.00E+00">
                  <c:v>5.4699999999999996E-4</c:v>
                </c:pt>
                <c:pt idx="103315" formatCode="0.00E+00">
                  <c:v>5.4699999999999996E-4</c:v>
                </c:pt>
                <c:pt idx="103316" formatCode="0.00E+00">
                  <c:v>5.4699999999999996E-4</c:v>
                </c:pt>
                <c:pt idx="103317" formatCode="0.00E+00">
                  <c:v>5.4699999999999996E-4</c:v>
                </c:pt>
                <c:pt idx="103318" formatCode="0.00E+00">
                  <c:v>5.4699999999999996E-4</c:v>
                </c:pt>
                <c:pt idx="103319" formatCode="0.00E+00">
                  <c:v>5.4699999999999996E-4</c:v>
                </c:pt>
                <c:pt idx="103320" formatCode="0.00E+00">
                  <c:v>5.4699999999999996E-4</c:v>
                </c:pt>
                <c:pt idx="103321" formatCode="0.00E+00">
                  <c:v>5.4699999999999996E-4</c:v>
                </c:pt>
                <c:pt idx="103322" formatCode="0.00E+00">
                  <c:v>5.4699999999999996E-4</c:v>
                </c:pt>
                <c:pt idx="103323" formatCode="0.00E+00">
                  <c:v>5.4699999999999996E-4</c:v>
                </c:pt>
                <c:pt idx="103324" formatCode="0.00E+00">
                  <c:v>5.4699999999999996E-4</c:v>
                </c:pt>
                <c:pt idx="103325" formatCode="0.00E+00">
                  <c:v>5.4699999999999996E-4</c:v>
                </c:pt>
                <c:pt idx="103326" formatCode="0.00E+00">
                  <c:v>5.4699999999999996E-4</c:v>
                </c:pt>
                <c:pt idx="103327" formatCode="0.00E+00">
                  <c:v>5.4699999999999996E-4</c:v>
                </c:pt>
                <c:pt idx="103328" formatCode="0.00E+00">
                  <c:v>5.4699999999999996E-4</c:v>
                </c:pt>
                <c:pt idx="103329" formatCode="0.00E+00">
                  <c:v>5.4699999999999996E-4</c:v>
                </c:pt>
                <c:pt idx="103330" formatCode="0.00E+00">
                  <c:v>5.4699999999999996E-4</c:v>
                </c:pt>
                <c:pt idx="103331" formatCode="0.00E+00">
                  <c:v>5.4699999999999996E-4</c:v>
                </c:pt>
                <c:pt idx="103332" formatCode="0.00E+00">
                  <c:v>5.4699999999999996E-4</c:v>
                </c:pt>
                <c:pt idx="103333" formatCode="0.00E+00">
                  <c:v>5.4699999999999996E-4</c:v>
                </c:pt>
                <c:pt idx="103334" formatCode="0.00E+00">
                  <c:v>5.4699999999999996E-4</c:v>
                </c:pt>
                <c:pt idx="103335" formatCode="0.00E+00">
                  <c:v>5.4699999999999996E-4</c:v>
                </c:pt>
                <c:pt idx="103336" formatCode="0.00E+00">
                  <c:v>5.4699999999999996E-4</c:v>
                </c:pt>
                <c:pt idx="103337" formatCode="0.00E+00">
                  <c:v>5.4699999999999996E-4</c:v>
                </c:pt>
                <c:pt idx="103338" formatCode="0.00E+00">
                  <c:v>5.4699999999999996E-4</c:v>
                </c:pt>
                <c:pt idx="103339" formatCode="0.00E+00">
                  <c:v>5.4699999999999996E-4</c:v>
                </c:pt>
                <c:pt idx="103340" formatCode="0.00E+00">
                  <c:v>5.4699999999999996E-4</c:v>
                </c:pt>
                <c:pt idx="103341" formatCode="0.00E+00">
                  <c:v>5.4699999999999996E-4</c:v>
                </c:pt>
                <c:pt idx="103342" formatCode="0.00E+00">
                  <c:v>5.4699999999999996E-4</c:v>
                </c:pt>
                <c:pt idx="103343" formatCode="0.00E+00">
                  <c:v>5.4699999999999996E-4</c:v>
                </c:pt>
                <c:pt idx="103344" formatCode="0.00E+00">
                  <c:v>5.4699999999999996E-4</c:v>
                </c:pt>
                <c:pt idx="103345" formatCode="0.00E+00">
                  <c:v>5.4699999999999996E-4</c:v>
                </c:pt>
                <c:pt idx="103346" formatCode="0.00E+00">
                  <c:v>5.4699999999999996E-4</c:v>
                </c:pt>
                <c:pt idx="103347" formatCode="0.00E+00">
                  <c:v>5.4699999999999996E-4</c:v>
                </c:pt>
                <c:pt idx="103348" formatCode="0.00E+00">
                  <c:v>5.4699999999999996E-4</c:v>
                </c:pt>
                <c:pt idx="103349" formatCode="0.00E+00">
                  <c:v>5.4699999999999996E-4</c:v>
                </c:pt>
                <c:pt idx="103350" formatCode="0.00E+00">
                  <c:v>5.4699999999999996E-4</c:v>
                </c:pt>
                <c:pt idx="103351" formatCode="0.00E+00">
                  <c:v>5.4699999999999996E-4</c:v>
                </c:pt>
                <c:pt idx="103352" formatCode="0.00E+00">
                  <c:v>5.4699999999999996E-4</c:v>
                </c:pt>
                <c:pt idx="103353" formatCode="0.00E+00">
                  <c:v>5.4699999999999996E-4</c:v>
                </c:pt>
                <c:pt idx="103354" formatCode="0.00E+00">
                  <c:v>5.4699999999999996E-4</c:v>
                </c:pt>
                <c:pt idx="103355" formatCode="0.00E+00">
                  <c:v>5.4699999999999996E-4</c:v>
                </c:pt>
                <c:pt idx="103356" formatCode="0.00E+00">
                  <c:v>5.4699999999999996E-4</c:v>
                </c:pt>
                <c:pt idx="103357" formatCode="0.00E+00">
                  <c:v>5.4699999999999996E-4</c:v>
                </c:pt>
                <c:pt idx="103358" formatCode="0.00E+00">
                  <c:v>5.4699999999999996E-4</c:v>
                </c:pt>
                <c:pt idx="103359" formatCode="0.00E+00">
                  <c:v>5.4699999999999996E-4</c:v>
                </c:pt>
                <c:pt idx="103360" formatCode="0.00E+00">
                  <c:v>5.4699999999999996E-4</c:v>
                </c:pt>
                <c:pt idx="103361" formatCode="0.00E+00">
                  <c:v>5.4699999999999996E-4</c:v>
                </c:pt>
                <c:pt idx="103362" formatCode="0.00E+00">
                  <c:v>5.4699999999999996E-4</c:v>
                </c:pt>
                <c:pt idx="103363" formatCode="0.00E+00">
                  <c:v>5.4699999999999996E-4</c:v>
                </c:pt>
                <c:pt idx="103364" formatCode="0.00E+00">
                  <c:v>5.4699999999999996E-4</c:v>
                </c:pt>
                <c:pt idx="103365" formatCode="0.00E+00">
                  <c:v>5.4699999999999996E-4</c:v>
                </c:pt>
                <c:pt idx="103366" formatCode="0.00E+00">
                  <c:v>5.4699999999999996E-4</c:v>
                </c:pt>
                <c:pt idx="103367" formatCode="0.00E+00">
                  <c:v>5.4699999999999996E-4</c:v>
                </c:pt>
                <c:pt idx="103368" formatCode="0.00E+00">
                  <c:v>5.4699999999999996E-4</c:v>
                </c:pt>
                <c:pt idx="103369" formatCode="0.00E+00">
                  <c:v>5.4699999999999996E-4</c:v>
                </c:pt>
                <c:pt idx="103370" formatCode="0.00E+00">
                  <c:v>5.4600000000000004E-4</c:v>
                </c:pt>
                <c:pt idx="103371" formatCode="0.00E+00">
                  <c:v>5.4600000000000004E-4</c:v>
                </c:pt>
                <c:pt idx="103372" formatCode="0.00E+00">
                  <c:v>5.4699999999999996E-4</c:v>
                </c:pt>
                <c:pt idx="103373" formatCode="0.00E+00">
                  <c:v>5.4699999999999996E-4</c:v>
                </c:pt>
                <c:pt idx="103374" formatCode="0.00E+00">
                  <c:v>5.4699999999999996E-4</c:v>
                </c:pt>
                <c:pt idx="103375" formatCode="0.00E+00">
                  <c:v>5.4600000000000004E-4</c:v>
                </c:pt>
                <c:pt idx="103376" formatCode="0.00E+00">
                  <c:v>5.4600000000000004E-4</c:v>
                </c:pt>
                <c:pt idx="103377" formatCode="0.00E+00">
                  <c:v>5.4600000000000004E-4</c:v>
                </c:pt>
                <c:pt idx="103378" formatCode="0.00E+00">
                  <c:v>5.4600000000000004E-4</c:v>
                </c:pt>
                <c:pt idx="103379" formatCode="0.00E+00">
                  <c:v>5.4699999999999996E-4</c:v>
                </c:pt>
                <c:pt idx="103380" formatCode="0.00E+00">
                  <c:v>5.4699999999999996E-4</c:v>
                </c:pt>
                <c:pt idx="103381" formatCode="0.00E+00">
                  <c:v>5.4699999999999996E-4</c:v>
                </c:pt>
                <c:pt idx="103382" formatCode="0.00E+00">
                  <c:v>5.4600000000000004E-4</c:v>
                </c:pt>
                <c:pt idx="103383" formatCode="0.00E+00">
                  <c:v>5.4600000000000004E-4</c:v>
                </c:pt>
                <c:pt idx="103384" formatCode="0.00E+00">
                  <c:v>5.4600000000000004E-4</c:v>
                </c:pt>
                <c:pt idx="103385" formatCode="0.00E+00">
                  <c:v>5.4600000000000004E-4</c:v>
                </c:pt>
                <c:pt idx="103386" formatCode="0.00E+00">
                  <c:v>5.4600000000000004E-4</c:v>
                </c:pt>
                <c:pt idx="103387" formatCode="0.00E+00">
                  <c:v>5.4600000000000004E-4</c:v>
                </c:pt>
                <c:pt idx="103388" formatCode="0.00E+00">
                  <c:v>5.4600000000000004E-4</c:v>
                </c:pt>
                <c:pt idx="103389" formatCode="0.00E+00">
                  <c:v>5.4600000000000004E-4</c:v>
                </c:pt>
                <c:pt idx="103390" formatCode="0.00E+00">
                  <c:v>5.4600000000000004E-4</c:v>
                </c:pt>
                <c:pt idx="103391" formatCode="0.00E+00">
                  <c:v>5.4600000000000004E-4</c:v>
                </c:pt>
                <c:pt idx="103392" formatCode="0.00E+00">
                  <c:v>5.4600000000000004E-4</c:v>
                </c:pt>
                <c:pt idx="103393" formatCode="0.00E+00">
                  <c:v>5.4600000000000004E-4</c:v>
                </c:pt>
                <c:pt idx="103394" formatCode="0.00E+00">
                  <c:v>5.4600000000000004E-4</c:v>
                </c:pt>
                <c:pt idx="103395" formatCode="0.00E+00">
                  <c:v>5.4600000000000004E-4</c:v>
                </c:pt>
                <c:pt idx="103396" formatCode="0.00E+00">
                  <c:v>5.4600000000000004E-4</c:v>
                </c:pt>
                <c:pt idx="103397" formatCode="0.00E+00">
                  <c:v>5.4600000000000004E-4</c:v>
                </c:pt>
                <c:pt idx="103398" formatCode="0.00E+00">
                  <c:v>5.4600000000000004E-4</c:v>
                </c:pt>
                <c:pt idx="103399" formatCode="0.00E+00">
                  <c:v>5.4600000000000004E-4</c:v>
                </c:pt>
                <c:pt idx="103400" formatCode="0.00E+00">
                  <c:v>5.4600000000000004E-4</c:v>
                </c:pt>
                <c:pt idx="103401" formatCode="0.00E+00">
                  <c:v>5.4600000000000004E-4</c:v>
                </c:pt>
                <c:pt idx="103402" formatCode="0.00E+00">
                  <c:v>5.4600000000000004E-4</c:v>
                </c:pt>
                <c:pt idx="103403" formatCode="0.00E+00">
                  <c:v>5.4600000000000004E-4</c:v>
                </c:pt>
                <c:pt idx="103404" formatCode="0.00E+00">
                  <c:v>5.4600000000000004E-4</c:v>
                </c:pt>
                <c:pt idx="103405" formatCode="0.00E+00">
                  <c:v>5.4600000000000004E-4</c:v>
                </c:pt>
                <c:pt idx="103406" formatCode="0.00E+00">
                  <c:v>5.4600000000000004E-4</c:v>
                </c:pt>
                <c:pt idx="103407" formatCode="0.00E+00">
                  <c:v>5.4600000000000004E-4</c:v>
                </c:pt>
                <c:pt idx="103408" formatCode="0.00E+00">
                  <c:v>5.4600000000000004E-4</c:v>
                </c:pt>
                <c:pt idx="103409" formatCode="0.00E+00">
                  <c:v>5.4600000000000004E-4</c:v>
                </c:pt>
                <c:pt idx="103410" formatCode="0.00E+00">
                  <c:v>5.4600000000000004E-4</c:v>
                </c:pt>
                <c:pt idx="103411" formatCode="0.00E+00">
                  <c:v>5.4600000000000004E-4</c:v>
                </c:pt>
                <c:pt idx="103412" formatCode="0.00E+00">
                  <c:v>5.4600000000000004E-4</c:v>
                </c:pt>
                <c:pt idx="103413" formatCode="0.00E+00">
                  <c:v>5.4600000000000004E-4</c:v>
                </c:pt>
                <c:pt idx="103414" formatCode="0.00E+00">
                  <c:v>5.4600000000000004E-4</c:v>
                </c:pt>
                <c:pt idx="103415" formatCode="0.00E+00">
                  <c:v>5.4600000000000004E-4</c:v>
                </c:pt>
                <c:pt idx="103416" formatCode="0.00E+00">
                  <c:v>5.4600000000000004E-4</c:v>
                </c:pt>
                <c:pt idx="103417" formatCode="0.00E+00">
                  <c:v>5.4600000000000004E-4</c:v>
                </c:pt>
                <c:pt idx="103418" formatCode="0.00E+00">
                  <c:v>5.4600000000000004E-4</c:v>
                </c:pt>
                <c:pt idx="103419" formatCode="0.00E+00">
                  <c:v>5.4600000000000004E-4</c:v>
                </c:pt>
                <c:pt idx="103420" formatCode="0.00E+00">
                  <c:v>5.4600000000000004E-4</c:v>
                </c:pt>
                <c:pt idx="103421" formatCode="0.00E+00">
                  <c:v>5.4600000000000004E-4</c:v>
                </c:pt>
                <c:pt idx="103422" formatCode="0.00E+00">
                  <c:v>5.4600000000000004E-4</c:v>
                </c:pt>
                <c:pt idx="103423" formatCode="0.00E+00">
                  <c:v>5.4600000000000004E-4</c:v>
                </c:pt>
                <c:pt idx="103424" formatCode="0.00E+00">
                  <c:v>5.4600000000000004E-4</c:v>
                </c:pt>
                <c:pt idx="103425" formatCode="0.00E+00">
                  <c:v>5.4600000000000004E-4</c:v>
                </c:pt>
                <c:pt idx="103426" formatCode="0.00E+00">
                  <c:v>5.4600000000000004E-4</c:v>
                </c:pt>
                <c:pt idx="103427" formatCode="0.00E+00">
                  <c:v>5.4600000000000004E-4</c:v>
                </c:pt>
                <c:pt idx="103428" formatCode="0.00E+00">
                  <c:v>5.4600000000000004E-4</c:v>
                </c:pt>
                <c:pt idx="103429" formatCode="0.00E+00">
                  <c:v>5.4600000000000004E-4</c:v>
                </c:pt>
                <c:pt idx="103430" formatCode="0.00E+00">
                  <c:v>5.4600000000000004E-4</c:v>
                </c:pt>
                <c:pt idx="103431" formatCode="0.00E+00">
                  <c:v>5.4600000000000004E-4</c:v>
                </c:pt>
                <c:pt idx="103432" formatCode="0.00E+00">
                  <c:v>5.4600000000000004E-4</c:v>
                </c:pt>
                <c:pt idx="103433" formatCode="0.00E+00">
                  <c:v>5.4600000000000004E-4</c:v>
                </c:pt>
                <c:pt idx="103434" formatCode="0.00E+00">
                  <c:v>5.4600000000000004E-4</c:v>
                </c:pt>
                <c:pt idx="103435" formatCode="0.00E+00">
                  <c:v>5.4600000000000004E-4</c:v>
                </c:pt>
                <c:pt idx="103436" formatCode="0.00E+00">
                  <c:v>5.4600000000000004E-4</c:v>
                </c:pt>
                <c:pt idx="103437" formatCode="0.00E+00">
                  <c:v>5.4600000000000004E-4</c:v>
                </c:pt>
                <c:pt idx="103438" formatCode="0.00E+00">
                  <c:v>5.4600000000000004E-4</c:v>
                </c:pt>
                <c:pt idx="103439" formatCode="0.00E+00">
                  <c:v>5.4600000000000004E-4</c:v>
                </c:pt>
                <c:pt idx="103440" formatCode="0.00E+00">
                  <c:v>5.4600000000000004E-4</c:v>
                </c:pt>
                <c:pt idx="103441" formatCode="0.00E+00">
                  <c:v>5.4600000000000004E-4</c:v>
                </c:pt>
                <c:pt idx="103442" formatCode="0.00E+00">
                  <c:v>5.4600000000000004E-4</c:v>
                </c:pt>
                <c:pt idx="103443" formatCode="0.00E+00">
                  <c:v>5.4600000000000004E-4</c:v>
                </c:pt>
                <c:pt idx="103444" formatCode="0.00E+00">
                  <c:v>5.4600000000000004E-4</c:v>
                </c:pt>
                <c:pt idx="103445" formatCode="0.00E+00">
                  <c:v>5.4600000000000004E-4</c:v>
                </c:pt>
                <c:pt idx="103446" formatCode="0.00E+00">
                  <c:v>5.4600000000000004E-4</c:v>
                </c:pt>
                <c:pt idx="103447" formatCode="0.00E+00">
                  <c:v>5.4600000000000004E-4</c:v>
                </c:pt>
                <c:pt idx="103448" formatCode="0.00E+00">
                  <c:v>5.4600000000000004E-4</c:v>
                </c:pt>
                <c:pt idx="103449" formatCode="0.00E+00">
                  <c:v>5.4600000000000004E-4</c:v>
                </c:pt>
                <c:pt idx="103450" formatCode="0.00E+00">
                  <c:v>5.4600000000000004E-4</c:v>
                </c:pt>
                <c:pt idx="103451" formatCode="0.00E+00">
                  <c:v>5.4600000000000004E-4</c:v>
                </c:pt>
                <c:pt idx="103452" formatCode="0.00E+00">
                  <c:v>5.4600000000000004E-4</c:v>
                </c:pt>
                <c:pt idx="103453" formatCode="0.00E+00">
                  <c:v>5.4600000000000004E-4</c:v>
                </c:pt>
                <c:pt idx="103454" formatCode="0.00E+00">
                  <c:v>5.4600000000000004E-4</c:v>
                </c:pt>
                <c:pt idx="103455" formatCode="0.00E+00">
                  <c:v>5.4600000000000004E-4</c:v>
                </c:pt>
                <c:pt idx="103456" formatCode="0.00E+00">
                  <c:v>5.4600000000000004E-4</c:v>
                </c:pt>
                <c:pt idx="103457" formatCode="0.00E+00">
                  <c:v>5.4600000000000004E-4</c:v>
                </c:pt>
                <c:pt idx="103458" formatCode="0.00E+00">
                  <c:v>5.4600000000000004E-4</c:v>
                </c:pt>
                <c:pt idx="103459" formatCode="0.00E+00">
                  <c:v>5.4600000000000004E-4</c:v>
                </c:pt>
                <c:pt idx="103460" formatCode="0.00E+00">
                  <c:v>5.4600000000000004E-4</c:v>
                </c:pt>
                <c:pt idx="103461" formatCode="0.00E+00">
                  <c:v>5.4600000000000004E-4</c:v>
                </c:pt>
                <c:pt idx="103462" formatCode="0.00E+00">
                  <c:v>5.4600000000000004E-4</c:v>
                </c:pt>
                <c:pt idx="103463" formatCode="0.00E+00">
                  <c:v>5.4600000000000004E-4</c:v>
                </c:pt>
                <c:pt idx="103464" formatCode="0.00E+00">
                  <c:v>5.4600000000000004E-4</c:v>
                </c:pt>
                <c:pt idx="103465" formatCode="0.00E+00">
                  <c:v>5.4600000000000004E-4</c:v>
                </c:pt>
                <c:pt idx="103466" formatCode="0.00E+00">
                  <c:v>5.4600000000000004E-4</c:v>
                </c:pt>
                <c:pt idx="103467" formatCode="0.00E+00">
                  <c:v>5.4600000000000004E-4</c:v>
                </c:pt>
                <c:pt idx="103468" formatCode="0.00E+00">
                  <c:v>5.4600000000000004E-4</c:v>
                </c:pt>
                <c:pt idx="103469" formatCode="0.00E+00">
                  <c:v>5.4600000000000004E-4</c:v>
                </c:pt>
                <c:pt idx="103470" formatCode="0.00E+00">
                  <c:v>5.4600000000000004E-4</c:v>
                </c:pt>
                <c:pt idx="103471" formatCode="0.00E+00">
                  <c:v>5.4600000000000004E-4</c:v>
                </c:pt>
                <c:pt idx="103472" formatCode="0.00E+00">
                  <c:v>5.4600000000000004E-4</c:v>
                </c:pt>
                <c:pt idx="103473" formatCode="0.00E+00">
                  <c:v>5.4600000000000004E-4</c:v>
                </c:pt>
                <c:pt idx="103474" formatCode="0.00E+00">
                  <c:v>5.4500000000000002E-4</c:v>
                </c:pt>
                <c:pt idx="103475" formatCode="0.00E+00">
                  <c:v>5.4600000000000004E-4</c:v>
                </c:pt>
                <c:pt idx="103476" formatCode="0.00E+00">
                  <c:v>5.4600000000000004E-4</c:v>
                </c:pt>
                <c:pt idx="103477" formatCode="0.00E+00">
                  <c:v>5.4600000000000004E-4</c:v>
                </c:pt>
                <c:pt idx="103478" formatCode="0.00E+00">
                  <c:v>5.4500000000000002E-4</c:v>
                </c:pt>
                <c:pt idx="103479" formatCode="0.00E+00">
                  <c:v>5.4500000000000002E-4</c:v>
                </c:pt>
                <c:pt idx="103480" formatCode="0.00E+00">
                  <c:v>5.4600000000000004E-4</c:v>
                </c:pt>
                <c:pt idx="103481" formatCode="0.00E+00">
                  <c:v>5.4600000000000004E-4</c:v>
                </c:pt>
                <c:pt idx="103482" formatCode="0.00E+00">
                  <c:v>5.4500000000000002E-4</c:v>
                </c:pt>
                <c:pt idx="103483" formatCode="0.00E+00">
                  <c:v>5.4500000000000002E-4</c:v>
                </c:pt>
                <c:pt idx="103484" formatCode="0.00E+00">
                  <c:v>5.4600000000000004E-4</c:v>
                </c:pt>
                <c:pt idx="103485" formatCode="0.00E+00">
                  <c:v>5.4500000000000002E-4</c:v>
                </c:pt>
                <c:pt idx="103486" formatCode="0.00E+00">
                  <c:v>5.4500000000000002E-4</c:v>
                </c:pt>
                <c:pt idx="103487" formatCode="0.00E+00">
                  <c:v>5.4600000000000004E-4</c:v>
                </c:pt>
                <c:pt idx="103488" formatCode="0.00E+00">
                  <c:v>5.4500000000000002E-4</c:v>
                </c:pt>
                <c:pt idx="103489" formatCode="0.00E+00">
                  <c:v>5.4500000000000002E-4</c:v>
                </c:pt>
                <c:pt idx="103490" formatCode="0.00E+00">
                  <c:v>5.4500000000000002E-4</c:v>
                </c:pt>
                <c:pt idx="103491" formatCode="0.00E+00">
                  <c:v>5.4500000000000002E-4</c:v>
                </c:pt>
                <c:pt idx="103492" formatCode="0.00E+00">
                  <c:v>5.4500000000000002E-4</c:v>
                </c:pt>
                <c:pt idx="103493" formatCode="0.00E+00">
                  <c:v>5.4500000000000002E-4</c:v>
                </c:pt>
                <c:pt idx="103494" formatCode="0.00E+00">
                  <c:v>5.4500000000000002E-4</c:v>
                </c:pt>
                <c:pt idx="103495" formatCode="0.00E+00">
                  <c:v>5.4500000000000002E-4</c:v>
                </c:pt>
                <c:pt idx="103496" formatCode="0.00E+00">
                  <c:v>5.4500000000000002E-4</c:v>
                </c:pt>
                <c:pt idx="103497" formatCode="0.00E+00">
                  <c:v>5.4500000000000002E-4</c:v>
                </c:pt>
                <c:pt idx="103498" formatCode="0.00E+00">
                  <c:v>5.4500000000000002E-4</c:v>
                </c:pt>
                <c:pt idx="103499" formatCode="0.00E+00">
                  <c:v>5.4500000000000002E-4</c:v>
                </c:pt>
                <c:pt idx="103500" formatCode="0.00E+00">
                  <c:v>5.4500000000000002E-4</c:v>
                </c:pt>
                <c:pt idx="103501" formatCode="0.00E+00">
                  <c:v>5.4500000000000002E-4</c:v>
                </c:pt>
                <c:pt idx="103502" formatCode="0.00E+00">
                  <c:v>5.4500000000000002E-4</c:v>
                </c:pt>
                <c:pt idx="103503" formatCode="0.00E+00">
                  <c:v>5.4500000000000002E-4</c:v>
                </c:pt>
                <c:pt idx="103504" formatCode="0.00E+00">
                  <c:v>5.4500000000000002E-4</c:v>
                </c:pt>
                <c:pt idx="103505" formatCode="0.00E+00">
                  <c:v>5.4500000000000002E-4</c:v>
                </c:pt>
                <c:pt idx="103506" formatCode="0.00E+00">
                  <c:v>5.4500000000000002E-4</c:v>
                </c:pt>
                <c:pt idx="103507" formatCode="0.00E+00">
                  <c:v>5.4500000000000002E-4</c:v>
                </c:pt>
                <c:pt idx="103508" formatCode="0.00E+00">
                  <c:v>5.4500000000000002E-4</c:v>
                </c:pt>
                <c:pt idx="103509" formatCode="0.00E+00">
                  <c:v>5.4500000000000002E-4</c:v>
                </c:pt>
                <c:pt idx="103510" formatCode="0.00E+00">
                  <c:v>5.4500000000000002E-4</c:v>
                </c:pt>
                <c:pt idx="103511" formatCode="0.00E+00">
                  <c:v>5.4500000000000002E-4</c:v>
                </c:pt>
                <c:pt idx="103512" formatCode="0.00E+00">
                  <c:v>5.4500000000000002E-4</c:v>
                </c:pt>
                <c:pt idx="103513" formatCode="0.00E+00">
                  <c:v>5.4500000000000002E-4</c:v>
                </c:pt>
                <c:pt idx="103514" formatCode="0.00E+00">
                  <c:v>5.4500000000000002E-4</c:v>
                </c:pt>
                <c:pt idx="103515" formatCode="0.00E+00">
                  <c:v>5.4500000000000002E-4</c:v>
                </c:pt>
                <c:pt idx="103516" formatCode="0.00E+00">
                  <c:v>5.4500000000000002E-4</c:v>
                </c:pt>
                <c:pt idx="103517" formatCode="0.00E+00">
                  <c:v>5.4500000000000002E-4</c:v>
                </c:pt>
                <c:pt idx="103518" formatCode="0.00E+00">
                  <c:v>5.4500000000000002E-4</c:v>
                </c:pt>
                <c:pt idx="103519" formatCode="0.00E+00">
                  <c:v>5.4500000000000002E-4</c:v>
                </c:pt>
                <c:pt idx="103520" formatCode="0.00E+00">
                  <c:v>5.4500000000000002E-4</c:v>
                </c:pt>
                <c:pt idx="103521" formatCode="0.00E+00">
                  <c:v>5.4500000000000002E-4</c:v>
                </c:pt>
                <c:pt idx="103522" formatCode="0.00E+00">
                  <c:v>5.4500000000000002E-4</c:v>
                </c:pt>
                <c:pt idx="103523" formatCode="0.00E+00">
                  <c:v>5.4500000000000002E-4</c:v>
                </c:pt>
                <c:pt idx="103524" formatCode="0.00E+00">
                  <c:v>5.4500000000000002E-4</c:v>
                </c:pt>
                <c:pt idx="103525" formatCode="0.00E+00">
                  <c:v>5.4500000000000002E-4</c:v>
                </c:pt>
                <c:pt idx="103526" formatCode="0.00E+00">
                  <c:v>5.4500000000000002E-4</c:v>
                </c:pt>
                <c:pt idx="103527" formatCode="0.00E+00">
                  <c:v>5.4500000000000002E-4</c:v>
                </c:pt>
                <c:pt idx="103528" formatCode="0.00E+00">
                  <c:v>5.4500000000000002E-4</c:v>
                </c:pt>
                <c:pt idx="103529" formatCode="0.00E+00">
                  <c:v>5.4500000000000002E-4</c:v>
                </c:pt>
                <c:pt idx="103530" formatCode="0.00E+00">
                  <c:v>5.4500000000000002E-4</c:v>
                </c:pt>
                <c:pt idx="103531" formatCode="0.00E+00">
                  <c:v>5.4500000000000002E-4</c:v>
                </c:pt>
                <c:pt idx="103532" formatCode="0.00E+00">
                  <c:v>5.4500000000000002E-4</c:v>
                </c:pt>
                <c:pt idx="103533" formatCode="0.00E+00">
                  <c:v>5.4500000000000002E-4</c:v>
                </c:pt>
                <c:pt idx="103534" formatCode="0.00E+00">
                  <c:v>5.4500000000000002E-4</c:v>
                </c:pt>
                <c:pt idx="103535" formatCode="0.00E+00">
                  <c:v>5.4500000000000002E-4</c:v>
                </c:pt>
                <c:pt idx="103536" formatCode="0.00E+00">
                  <c:v>5.4500000000000002E-4</c:v>
                </c:pt>
                <c:pt idx="103537" formatCode="0.00E+00">
                  <c:v>5.4500000000000002E-4</c:v>
                </c:pt>
                <c:pt idx="103538" formatCode="0.00E+00">
                  <c:v>5.4500000000000002E-4</c:v>
                </c:pt>
                <c:pt idx="103539" formatCode="0.00E+00">
                  <c:v>5.4500000000000002E-4</c:v>
                </c:pt>
                <c:pt idx="103540" formatCode="0.00E+00">
                  <c:v>5.4500000000000002E-4</c:v>
                </c:pt>
                <c:pt idx="103541" formatCode="0.00E+00">
                  <c:v>5.4500000000000002E-4</c:v>
                </c:pt>
                <c:pt idx="103542" formatCode="0.00E+00">
                  <c:v>5.4500000000000002E-4</c:v>
                </c:pt>
                <c:pt idx="103543" formatCode="0.00E+00">
                  <c:v>5.4500000000000002E-4</c:v>
                </c:pt>
                <c:pt idx="103544" formatCode="0.00E+00">
                  <c:v>5.4500000000000002E-4</c:v>
                </c:pt>
                <c:pt idx="103545" formatCode="0.00E+00">
                  <c:v>5.4500000000000002E-4</c:v>
                </c:pt>
                <c:pt idx="103546" formatCode="0.00E+00">
                  <c:v>5.4500000000000002E-4</c:v>
                </c:pt>
                <c:pt idx="103547" formatCode="0.00E+00">
                  <c:v>5.4500000000000002E-4</c:v>
                </c:pt>
                <c:pt idx="103548" formatCode="0.00E+00">
                  <c:v>5.4500000000000002E-4</c:v>
                </c:pt>
                <c:pt idx="103549" formatCode="0.00E+00">
                  <c:v>5.4500000000000002E-4</c:v>
                </c:pt>
                <c:pt idx="103550" formatCode="0.00E+00">
                  <c:v>5.4500000000000002E-4</c:v>
                </c:pt>
                <c:pt idx="103551" formatCode="0.00E+00">
                  <c:v>5.4500000000000002E-4</c:v>
                </c:pt>
                <c:pt idx="103552" formatCode="0.00E+00">
                  <c:v>5.4500000000000002E-4</c:v>
                </c:pt>
                <c:pt idx="103553" formatCode="0.00E+00">
                  <c:v>5.4500000000000002E-4</c:v>
                </c:pt>
                <c:pt idx="103554" formatCode="0.00E+00">
                  <c:v>5.4500000000000002E-4</c:v>
                </c:pt>
                <c:pt idx="103555" formatCode="0.00E+00">
                  <c:v>5.4500000000000002E-4</c:v>
                </c:pt>
                <c:pt idx="103556" formatCode="0.00E+00">
                  <c:v>5.4500000000000002E-4</c:v>
                </c:pt>
                <c:pt idx="103557" formatCode="0.00E+00">
                  <c:v>5.4500000000000002E-4</c:v>
                </c:pt>
                <c:pt idx="103558" formatCode="0.00E+00">
                  <c:v>5.4500000000000002E-4</c:v>
                </c:pt>
                <c:pt idx="103559" formatCode="0.00E+00">
                  <c:v>5.4500000000000002E-4</c:v>
                </c:pt>
                <c:pt idx="103560" formatCode="0.00E+00">
                  <c:v>5.4500000000000002E-4</c:v>
                </c:pt>
                <c:pt idx="103561" formatCode="0.00E+00">
                  <c:v>5.4500000000000002E-4</c:v>
                </c:pt>
                <c:pt idx="103562" formatCode="0.00E+00">
                  <c:v>5.4500000000000002E-4</c:v>
                </c:pt>
                <c:pt idx="103563" formatCode="0.00E+00">
                  <c:v>5.4500000000000002E-4</c:v>
                </c:pt>
                <c:pt idx="103564" formatCode="0.00E+00">
                  <c:v>5.4500000000000002E-4</c:v>
                </c:pt>
                <c:pt idx="103565" formatCode="0.00E+00">
                  <c:v>5.4500000000000002E-4</c:v>
                </c:pt>
                <c:pt idx="103566" formatCode="0.00E+00">
                  <c:v>5.4500000000000002E-4</c:v>
                </c:pt>
                <c:pt idx="103567" formatCode="0.00E+00">
                  <c:v>5.4500000000000002E-4</c:v>
                </c:pt>
                <c:pt idx="103568" formatCode="0.00E+00">
                  <c:v>5.44E-4</c:v>
                </c:pt>
                <c:pt idx="103569" formatCode="0.00E+00">
                  <c:v>5.4500000000000002E-4</c:v>
                </c:pt>
                <c:pt idx="103570" formatCode="0.00E+00">
                  <c:v>5.4500000000000002E-4</c:v>
                </c:pt>
                <c:pt idx="103571" formatCode="0.00E+00">
                  <c:v>5.4500000000000002E-4</c:v>
                </c:pt>
                <c:pt idx="103572" formatCode="0.00E+00">
                  <c:v>5.4500000000000002E-4</c:v>
                </c:pt>
                <c:pt idx="103573" formatCode="0.00E+00">
                  <c:v>5.44E-4</c:v>
                </c:pt>
                <c:pt idx="103574" formatCode="0.00E+00">
                  <c:v>5.44E-4</c:v>
                </c:pt>
                <c:pt idx="103575" formatCode="0.00E+00">
                  <c:v>5.44E-4</c:v>
                </c:pt>
                <c:pt idx="103576" formatCode="0.00E+00">
                  <c:v>5.4500000000000002E-4</c:v>
                </c:pt>
                <c:pt idx="103577" formatCode="0.00E+00">
                  <c:v>5.4500000000000002E-4</c:v>
                </c:pt>
                <c:pt idx="103578" formatCode="0.00E+00">
                  <c:v>5.44E-4</c:v>
                </c:pt>
                <c:pt idx="103579" formatCode="0.00E+00">
                  <c:v>5.44E-4</c:v>
                </c:pt>
                <c:pt idx="103580" formatCode="0.00E+00">
                  <c:v>5.44E-4</c:v>
                </c:pt>
                <c:pt idx="103581" formatCode="0.00E+00">
                  <c:v>5.44E-4</c:v>
                </c:pt>
                <c:pt idx="103582" formatCode="0.00E+00">
                  <c:v>5.44E-4</c:v>
                </c:pt>
                <c:pt idx="103583" formatCode="0.00E+00">
                  <c:v>5.44E-4</c:v>
                </c:pt>
                <c:pt idx="103584" formatCode="0.00E+00">
                  <c:v>5.44E-4</c:v>
                </c:pt>
                <c:pt idx="103585" formatCode="0.00E+00">
                  <c:v>5.44E-4</c:v>
                </c:pt>
                <c:pt idx="103586" formatCode="0.00E+00">
                  <c:v>5.44E-4</c:v>
                </c:pt>
                <c:pt idx="103587" formatCode="0.00E+00">
                  <c:v>5.44E-4</c:v>
                </c:pt>
                <c:pt idx="103588" formatCode="0.00E+00">
                  <c:v>5.44E-4</c:v>
                </c:pt>
                <c:pt idx="103589" formatCode="0.00E+00">
                  <c:v>5.44E-4</c:v>
                </c:pt>
                <c:pt idx="103590" formatCode="0.00E+00">
                  <c:v>5.44E-4</c:v>
                </c:pt>
                <c:pt idx="103591" formatCode="0.00E+00">
                  <c:v>5.44E-4</c:v>
                </c:pt>
                <c:pt idx="103592" formatCode="0.00E+00">
                  <c:v>5.44E-4</c:v>
                </c:pt>
                <c:pt idx="103593" formatCode="0.00E+00">
                  <c:v>5.4500000000000002E-4</c:v>
                </c:pt>
                <c:pt idx="103594" formatCode="0.00E+00">
                  <c:v>5.44E-4</c:v>
                </c:pt>
                <c:pt idx="103595" formatCode="0.00E+00">
                  <c:v>5.44E-4</c:v>
                </c:pt>
                <c:pt idx="103596" formatCode="0.00E+00">
                  <c:v>5.44E-4</c:v>
                </c:pt>
                <c:pt idx="103597" formatCode="0.00E+00">
                  <c:v>5.44E-4</c:v>
                </c:pt>
                <c:pt idx="103598" formatCode="0.00E+00">
                  <c:v>5.44E-4</c:v>
                </c:pt>
                <c:pt idx="103599" formatCode="0.00E+00">
                  <c:v>5.44E-4</c:v>
                </c:pt>
                <c:pt idx="103600" formatCode="0.00E+00">
                  <c:v>5.44E-4</c:v>
                </c:pt>
                <c:pt idx="103601" formatCode="0.00E+00">
                  <c:v>5.44E-4</c:v>
                </c:pt>
                <c:pt idx="103602" formatCode="0.00E+00">
                  <c:v>5.44E-4</c:v>
                </c:pt>
                <c:pt idx="103603" formatCode="0.00E+00">
                  <c:v>5.44E-4</c:v>
                </c:pt>
                <c:pt idx="103604" formatCode="0.00E+00">
                  <c:v>5.44E-4</c:v>
                </c:pt>
                <c:pt idx="103605" formatCode="0.00E+00">
                  <c:v>5.44E-4</c:v>
                </c:pt>
                <c:pt idx="103606" formatCode="0.00E+00">
                  <c:v>5.44E-4</c:v>
                </c:pt>
                <c:pt idx="103607" formatCode="0.00E+00">
                  <c:v>5.44E-4</c:v>
                </c:pt>
                <c:pt idx="103608" formatCode="0.00E+00">
                  <c:v>5.44E-4</c:v>
                </c:pt>
                <c:pt idx="103609" formatCode="0.00E+00">
                  <c:v>5.44E-4</c:v>
                </c:pt>
                <c:pt idx="103610" formatCode="0.00E+00">
                  <c:v>5.44E-4</c:v>
                </c:pt>
                <c:pt idx="103611" formatCode="0.00E+00">
                  <c:v>5.44E-4</c:v>
                </c:pt>
                <c:pt idx="103612" formatCode="0.00E+00">
                  <c:v>5.44E-4</c:v>
                </c:pt>
                <c:pt idx="103613" formatCode="0.00E+00">
                  <c:v>5.44E-4</c:v>
                </c:pt>
                <c:pt idx="103614" formatCode="0.00E+00">
                  <c:v>5.44E-4</c:v>
                </c:pt>
                <c:pt idx="103615" formatCode="0.00E+00">
                  <c:v>5.44E-4</c:v>
                </c:pt>
                <c:pt idx="103616" formatCode="0.00E+00">
                  <c:v>5.44E-4</c:v>
                </c:pt>
                <c:pt idx="103617" formatCode="0.00E+00">
                  <c:v>5.44E-4</c:v>
                </c:pt>
                <c:pt idx="103618" formatCode="0.00E+00">
                  <c:v>5.44E-4</c:v>
                </c:pt>
                <c:pt idx="103619" formatCode="0.00E+00">
                  <c:v>5.44E-4</c:v>
                </c:pt>
                <c:pt idx="103620" formatCode="0.00E+00">
                  <c:v>5.44E-4</c:v>
                </c:pt>
                <c:pt idx="103621" formatCode="0.00E+00">
                  <c:v>5.44E-4</c:v>
                </c:pt>
                <c:pt idx="103622" formatCode="0.00E+00">
                  <c:v>5.44E-4</c:v>
                </c:pt>
                <c:pt idx="103623" formatCode="0.00E+00">
                  <c:v>5.44E-4</c:v>
                </c:pt>
                <c:pt idx="103624" formatCode="0.00E+00">
                  <c:v>5.44E-4</c:v>
                </c:pt>
                <c:pt idx="103625" formatCode="0.00E+00">
                  <c:v>5.44E-4</c:v>
                </c:pt>
                <c:pt idx="103626" formatCode="0.00E+00">
                  <c:v>5.44E-4</c:v>
                </c:pt>
                <c:pt idx="103627" formatCode="0.00E+00">
                  <c:v>5.44E-4</c:v>
                </c:pt>
                <c:pt idx="103628" formatCode="0.00E+00">
                  <c:v>5.44E-4</c:v>
                </c:pt>
                <c:pt idx="103629" formatCode="0.00E+00">
                  <c:v>5.44E-4</c:v>
                </c:pt>
                <c:pt idx="103630" formatCode="0.00E+00">
                  <c:v>5.44E-4</c:v>
                </c:pt>
                <c:pt idx="103631" formatCode="0.00E+00">
                  <c:v>5.44E-4</c:v>
                </c:pt>
                <c:pt idx="103632" formatCode="0.00E+00">
                  <c:v>5.44E-4</c:v>
                </c:pt>
                <c:pt idx="103633" formatCode="0.00E+00">
                  <c:v>5.44E-4</c:v>
                </c:pt>
                <c:pt idx="103634" formatCode="0.00E+00">
                  <c:v>5.44E-4</c:v>
                </c:pt>
                <c:pt idx="103635" formatCode="0.00E+00">
                  <c:v>5.44E-4</c:v>
                </c:pt>
                <c:pt idx="103636" formatCode="0.00E+00">
                  <c:v>5.44E-4</c:v>
                </c:pt>
                <c:pt idx="103637" formatCode="0.00E+00">
                  <c:v>5.44E-4</c:v>
                </c:pt>
                <c:pt idx="103638" formatCode="0.00E+00">
                  <c:v>5.44E-4</c:v>
                </c:pt>
                <c:pt idx="103639" formatCode="0.00E+00">
                  <c:v>5.44E-4</c:v>
                </c:pt>
                <c:pt idx="103640" formatCode="0.00E+00">
                  <c:v>5.44E-4</c:v>
                </c:pt>
                <c:pt idx="103641" formatCode="0.00E+00">
                  <c:v>5.44E-4</c:v>
                </c:pt>
                <c:pt idx="103642" formatCode="0.00E+00">
                  <c:v>5.44E-4</c:v>
                </c:pt>
                <c:pt idx="103643" formatCode="0.00E+00">
                  <c:v>5.44E-4</c:v>
                </c:pt>
                <c:pt idx="103644" formatCode="0.00E+00">
                  <c:v>5.44E-4</c:v>
                </c:pt>
                <c:pt idx="103645" formatCode="0.00E+00">
                  <c:v>5.44E-4</c:v>
                </c:pt>
                <c:pt idx="103646" formatCode="0.00E+00">
                  <c:v>5.44E-4</c:v>
                </c:pt>
                <c:pt idx="103647" formatCode="0.00E+00">
                  <c:v>5.44E-4</c:v>
                </c:pt>
                <c:pt idx="103648" formatCode="0.00E+00">
                  <c:v>5.44E-4</c:v>
                </c:pt>
                <c:pt idx="103649" formatCode="0.00E+00">
                  <c:v>5.44E-4</c:v>
                </c:pt>
                <c:pt idx="103650" formatCode="0.00E+00">
                  <c:v>5.44E-4</c:v>
                </c:pt>
                <c:pt idx="103651" formatCode="0.00E+00">
                  <c:v>5.44E-4</c:v>
                </c:pt>
                <c:pt idx="103652" formatCode="0.00E+00">
                  <c:v>5.44E-4</c:v>
                </c:pt>
                <c:pt idx="103653" formatCode="0.00E+00">
                  <c:v>5.44E-4</c:v>
                </c:pt>
                <c:pt idx="103654" formatCode="0.00E+00">
                  <c:v>5.44E-4</c:v>
                </c:pt>
                <c:pt idx="103655" formatCode="0.00E+00">
                  <c:v>5.44E-4</c:v>
                </c:pt>
                <c:pt idx="103656" formatCode="0.00E+00">
                  <c:v>5.44E-4</c:v>
                </c:pt>
                <c:pt idx="103657" formatCode="0.00E+00">
                  <c:v>5.44E-4</c:v>
                </c:pt>
                <c:pt idx="103658" formatCode="0.00E+00">
                  <c:v>5.44E-4</c:v>
                </c:pt>
                <c:pt idx="103659" formatCode="0.00E+00">
                  <c:v>5.44E-4</c:v>
                </c:pt>
                <c:pt idx="103660" formatCode="0.00E+00">
                  <c:v>5.44E-4</c:v>
                </c:pt>
                <c:pt idx="103661" formatCode="0.00E+00">
                  <c:v>5.44E-4</c:v>
                </c:pt>
                <c:pt idx="103662" formatCode="0.00E+00">
                  <c:v>5.44E-4</c:v>
                </c:pt>
                <c:pt idx="103663" formatCode="0.00E+00">
                  <c:v>5.44E-4</c:v>
                </c:pt>
                <c:pt idx="103664" formatCode="0.00E+00">
                  <c:v>5.44E-4</c:v>
                </c:pt>
                <c:pt idx="103665" formatCode="0.00E+00">
                  <c:v>5.44E-4</c:v>
                </c:pt>
                <c:pt idx="103666" formatCode="0.00E+00">
                  <c:v>5.44E-4</c:v>
                </c:pt>
                <c:pt idx="103667" formatCode="0.00E+00">
                  <c:v>5.44E-4</c:v>
                </c:pt>
                <c:pt idx="103668" formatCode="0.00E+00">
                  <c:v>5.44E-4</c:v>
                </c:pt>
                <c:pt idx="103669" formatCode="0.00E+00">
                  <c:v>5.44E-4</c:v>
                </c:pt>
                <c:pt idx="103670" formatCode="0.00E+00">
                  <c:v>5.44E-4</c:v>
                </c:pt>
                <c:pt idx="103671" formatCode="0.00E+00">
                  <c:v>5.44E-4</c:v>
                </c:pt>
                <c:pt idx="103672" formatCode="0.00E+00">
                  <c:v>5.44E-4</c:v>
                </c:pt>
                <c:pt idx="103673" formatCode="0.00E+00">
                  <c:v>5.44E-4</c:v>
                </c:pt>
                <c:pt idx="103674" formatCode="0.00E+00">
                  <c:v>5.4299999999999997E-4</c:v>
                </c:pt>
                <c:pt idx="103675" formatCode="0.00E+00">
                  <c:v>5.44E-4</c:v>
                </c:pt>
                <c:pt idx="103676" formatCode="0.00E+00">
                  <c:v>5.44E-4</c:v>
                </c:pt>
                <c:pt idx="103677" formatCode="0.00E+00">
                  <c:v>5.44E-4</c:v>
                </c:pt>
                <c:pt idx="103678" formatCode="0.00E+00">
                  <c:v>5.44E-4</c:v>
                </c:pt>
                <c:pt idx="103679" formatCode="0.00E+00">
                  <c:v>5.44E-4</c:v>
                </c:pt>
                <c:pt idx="103680" formatCode="0.00E+00">
                  <c:v>5.44E-4</c:v>
                </c:pt>
                <c:pt idx="103681" formatCode="0.00E+00">
                  <c:v>5.44E-4</c:v>
                </c:pt>
                <c:pt idx="103682" formatCode="0.00E+00">
                  <c:v>5.44E-4</c:v>
                </c:pt>
                <c:pt idx="103683" formatCode="0.00E+00">
                  <c:v>5.44E-4</c:v>
                </c:pt>
                <c:pt idx="103684" formatCode="0.00E+00">
                  <c:v>5.44E-4</c:v>
                </c:pt>
                <c:pt idx="103685" formatCode="0.00E+00">
                  <c:v>5.44E-4</c:v>
                </c:pt>
                <c:pt idx="103686" formatCode="0.00E+00">
                  <c:v>5.44E-4</c:v>
                </c:pt>
                <c:pt idx="103687" formatCode="0.00E+00">
                  <c:v>5.44E-4</c:v>
                </c:pt>
                <c:pt idx="103688" formatCode="0.00E+00">
                  <c:v>5.44E-4</c:v>
                </c:pt>
                <c:pt idx="103689" formatCode="0.00E+00">
                  <c:v>5.44E-4</c:v>
                </c:pt>
                <c:pt idx="103690" formatCode="0.00E+00">
                  <c:v>5.44E-4</c:v>
                </c:pt>
                <c:pt idx="103691" formatCode="0.00E+00">
                  <c:v>5.44E-4</c:v>
                </c:pt>
                <c:pt idx="103692" formatCode="0.00E+00">
                  <c:v>5.44E-4</c:v>
                </c:pt>
                <c:pt idx="103693" formatCode="0.00E+00">
                  <c:v>5.44E-4</c:v>
                </c:pt>
                <c:pt idx="103694" formatCode="0.00E+00">
                  <c:v>5.44E-4</c:v>
                </c:pt>
                <c:pt idx="103695" formatCode="0.00E+00">
                  <c:v>5.44E-4</c:v>
                </c:pt>
                <c:pt idx="103696" formatCode="0.00E+00">
                  <c:v>5.44E-4</c:v>
                </c:pt>
                <c:pt idx="103697" formatCode="0.00E+00">
                  <c:v>5.44E-4</c:v>
                </c:pt>
                <c:pt idx="103698" formatCode="0.00E+00">
                  <c:v>5.44E-4</c:v>
                </c:pt>
                <c:pt idx="103699" formatCode="0.00E+00">
                  <c:v>5.44E-4</c:v>
                </c:pt>
                <c:pt idx="103700" formatCode="0.00E+00">
                  <c:v>5.44E-4</c:v>
                </c:pt>
                <c:pt idx="103701" formatCode="0.00E+00">
                  <c:v>5.44E-4</c:v>
                </c:pt>
                <c:pt idx="103702" formatCode="0.00E+00">
                  <c:v>5.44E-4</c:v>
                </c:pt>
                <c:pt idx="103703" formatCode="0.00E+00">
                  <c:v>5.44E-4</c:v>
                </c:pt>
                <c:pt idx="103704" formatCode="0.00E+00">
                  <c:v>5.44E-4</c:v>
                </c:pt>
                <c:pt idx="103705" formatCode="0.00E+00">
                  <c:v>5.44E-4</c:v>
                </c:pt>
                <c:pt idx="103706" formatCode="0.00E+00">
                  <c:v>5.44E-4</c:v>
                </c:pt>
                <c:pt idx="103707" formatCode="0.00E+00">
                  <c:v>5.44E-4</c:v>
                </c:pt>
                <c:pt idx="103708" formatCode="0.00E+00">
                  <c:v>5.44E-4</c:v>
                </c:pt>
                <c:pt idx="103709" formatCode="0.00E+00">
                  <c:v>5.44E-4</c:v>
                </c:pt>
                <c:pt idx="103710" formatCode="0.00E+00">
                  <c:v>5.44E-4</c:v>
                </c:pt>
                <c:pt idx="103711" formatCode="0.00E+00">
                  <c:v>5.44E-4</c:v>
                </c:pt>
                <c:pt idx="103712" formatCode="0.00E+00">
                  <c:v>5.44E-4</c:v>
                </c:pt>
                <c:pt idx="103713" formatCode="0.00E+00">
                  <c:v>5.44E-4</c:v>
                </c:pt>
                <c:pt idx="103714" formatCode="0.00E+00">
                  <c:v>5.44E-4</c:v>
                </c:pt>
                <c:pt idx="103715" formatCode="0.00E+00">
                  <c:v>5.44E-4</c:v>
                </c:pt>
                <c:pt idx="103716" formatCode="0.00E+00">
                  <c:v>5.44E-4</c:v>
                </c:pt>
                <c:pt idx="103717" formatCode="0.00E+00">
                  <c:v>5.44E-4</c:v>
                </c:pt>
                <c:pt idx="103718" formatCode="0.00E+00">
                  <c:v>5.44E-4</c:v>
                </c:pt>
                <c:pt idx="103719" formatCode="0.00E+00">
                  <c:v>5.44E-4</c:v>
                </c:pt>
                <c:pt idx="103720" formatCode="0.00E+00">
                  <c:v>5.44E-4</c:v>
                </c:pt>
                <c:pt idx="103721" formatCode="0.00E+00">
                  <c:v>5.44E-4</c:v>
                </c:pt>
                <c:pt idx="103722" formatCode="0.00E+00">
                  <c:v>5.44E-4</c:v>
                </c:pt>
                <c:pt idx="103723" formatCode="0.00E+00">
                  <c:v>5.44E-4</c:v>
                </c:pt>
                <c:pt idx="103724" formatCode="0.00E+00">
                  <c:v>5.44E-4</c:v>
                </c:pt>
                <c:pt idx="103725" formatCode="0.00E+00">
                  <c:v>5.44E-4</c:v>
                </c:pt>
                <c:pt idx="103726" formatCode="0.00E+00">
                  <c:v>5.44E-4</c:v>
                </c:pt>
                <c:pt idx="103727" formatCode="0.00E+00">
                  <c:v>5.44E-4</c:v>
                </c:pt>
                <c:pt idx="103728" formatCode="0.00E+00">
                  <c:v>5.44E-4</c:v>
                </c:pt>
                <c:pt idx="103729" formatCode="0.00E+00">
                  <c:v>5.44E-4</c:v>
                </c:pt>
                <c:pt idx="103730" formatCode="0.00E+00">
                  <c:v>5.44E-4</c:v>
                </c:pt>
                <c:pt idx="103731" formatCode="0.00E+00">
                  <c:v>5.44E-4</c:v>
                </c:pt>
                <c:pt idx="103732" formatCode="0.00E+00">
                  <c:v>5.44E-4</c:v>
                </c:pt>
                <c:pt idx="103733" formatCode="0.00E+00">
                  <c:v>5.44E-4</c:v>
                </c:pt>
                <c:pt idx="103734" formatCode="0.00E+00">
                  <c:v>5.44E-4</c:v>
                </c:pt>
                <c:pt idx="103735" formatCode="0.00E+00">
                  <c:v>5.44E-4</c:v>
                </c:pt>
                <c:pt idx="103736" formatCode="0.00E+00">
                  <c:v>5.44E-4</c:v>
                </c:pt>
                <c:pt idx="103737" formatCode="0.00E+00">
                  <c:v>5.44E-4</c:v>
                </c:pt>
                <c:pt idx="103738" formatCode="0.00E+00">
                  <c:v>5.44E-4</c:v>
                </c:pt>
                <c:pt idx="103739" formatCode="0.00E+00">
                  <c:v>5.44E-4</c:v>
                </c:pt>
                <c:pt idx="103740" formatCode="0.00E+00">
                  <c:v>5.44E-4</c:v>
                </c:pt>
                <c:pt idx="103741" formatCode="0.00E+00">
                  <c:v>5.44E-4</c:v>
                </c:pt>
                <c:pt idx="103742" formatCode="0.00E+00">
                  <c:v>5.44E-4</c:v>
                </c:pt>
                <c:pt idx="103743" formatCode="0.00E+00">
                  <c:v>5.44E-4</c:v>
                </c:pt>
                <c:pt idx="103744" formatCode="0.00E+00">
                  <c:v>5.44E-4</c:v>
                </c:pt>
                <c:pt idx="103745" formatCode="0.00E+00">
                  <c:v>5.44E-4</c:v>
                </c:pt>
                <c:pt idx="103746" formatCode="0.00E+00">
                  <c:v>5.44E-4</c:v>
                </c:pt>
                <c:pt idx="103747" formatCode="0.00E+00">
                  <c:v>5.44E-4</c:v>
                </c:pt>
                <c:pt idx="103748" formatCode="0.00E+00">
                  <c:v>5.44E-4</c:v>
                </c:pt>
                <c:pt idx="103749" formatCode="0.00E+00">
                  <c:v>5.44E-4</c:v>
                </c:pt>
                <c:pt idx="103750" formatCode="0.00E+00">
                  <c:v>5.44E-4</c:v>
                </c:pt>
                <c:pt idx="103751" formatCode="0.00E+00">
                  <c:v>5.44E-4</c:v>
                </c:pt>
                <c:pt idx="103752" formatCode="0.00E+00">
                  <c:v>5.44E-4</c:v>
                </c:pt>
                <c:pt idx="103753" formatCode="0.00E+00">
                  <c:v>5.44E-4</c:v>
                </c:pt>
                <c:pt idx="103754" formatCode="0.00E+00">
                  <c:v>5.44E-4</c:v>
                </c:pt>
                <c:pt idx="103755" formatCode="0.00E+00">
                  <c:v>5.44E-4</c:v>
                </c:pt>
                <c:pt idx="103756" formatCode="0.00E+00">
                  <c:v>5.44E-4</c:v>
                </c:pt>
                <c:pt idx="103757" formatCode="0.00E+00">
                  <c:v>5.4299999999999997E-4</c:v>
                </c:pt>
                <c:pt idx="103758" formatCode="0.00E+00">
                  <c:v>5.4299999999999997E-4</c:v>
                </c:pt>
                <c:pt idx="103759" formatCode="0.00E+00">
                  <c:v>5.44E-4</c:v>
                </c:pt>
                <c:pt idx="103760" formatCode="0.00E+00">
                  <c:v>5.44E-4</c:v>
                </c:pt>
                <c:pt idx="103761" formatCode="0.00E+00">
                  <c:v>5.44E-4</c:v>
                </c:pt>
                <c:pt idx="103762" formatCode="0.00E+00">
                  <c:v>5.4299999999999997E-4</c:v>
                </c:pt>
                <c:pt idx="103763" formatCode="0.00E+00">
                  <c:v>5.4299999999999997E-4</c:v>
                </c:pt>
                <c:pt idx="103764" formatCode="0.00E+00">
                  <c:v>5.44E-4</c:v>
                </c:pt>
                <c:pt idx="103765" formatCode="0.00E+00">
                  <c:v>5.44E-4</c:v>
                </c:pt>
                <c:pt idx="103766" formatCode="0.00E+00">
                  <c:v>5.4299999999999997E-4</c:v>
                </c:pt>
                <c:pt idx="103767" formatCode="0.00E+00">
                  <c:v>5.44E-4</c:v>
                </c:pt>
                <c:pt idx="103768" formatCode="0.00E+00">
                  <c:v>5.44E-4</c:v>
                </c:pt>
                <c:pt idx="103769" formatCode="0.00E+00">
                  <c:v>5.4299999999999997E-4</c:v>
                </c:pt>
                <c:pt idx="103770" formatCode="0.00E+00">
                  <c:v>5.4299999999999997E-4</c:v>
                </c:pt>
                <c:pt idx="103771" formatCode="0.00E+00">
                  <c:v>5.4299999999999997E-4</c:v>
                </c:pt>
                <c:pt idx="103772" formatCode="0.00E+00">
                  <c:v>5.4299999999999997E-4</c:v>
                </c:pt>
                <c:pt idx="103773" formatCode="0.00E+00">
                  <c:v>5.4299999999999997E-4</c:v>
                </c:pt>
                <c:pt idx="103774" formatCode="0.00E+00">
                  <c:v>5.4299999999999997E-4</c:v>
                </c:pt>
                <c:pt idx="103775" formatCode="0.00E+00">
                  <c:v>5.4299999999999997E-4</c:v>
                </c:pt>
                <c:pt idx="103776" formatCode="0.00E+00">
                  <c:v>5.4299999999999997E-4</c:v>
                </c:pt>
                <c:pt idx="103777" formatCode="0.00E+00">
                  <c:v>5.4299999999999997E-4</c:v>
                </c:pt>
                <c:pt idx="103778" formatCode="0.00E+00">
                  <c:v>5.4299999999999997E-4</c:v>
                </c:pt>
                <c:pt idx="103779" formatCode="0.00E+00">
                  <c:v>5.4299999999999997E-4</c:v>
                </c:pt>
                <c:pt idx="103780" formatCode="0.00E+00">
                  <c:v>5.4299999999999997E-4</c:v>
                </c:pt>
                <c:pt idx="103781" formatCode="0.00E+00">
                  <c:v>5.4299999999999997E-4</c:v>
                </c:pt>
                <c:pt idx="103782" formatCode="0.00E+00">
                  <c:v>5.4299999999999997E-4</c:v>
                </c:pt>
                <c:pt idx="103783" formatCode="0.00E+00">
                  <c:v>5.4299999999999997E-4</c:v>
                </c:pt>
                <c:pt idx="103784" formatCode="0.00E+00">
                  <c:v>5.4299999999999997E-4</c:v>
                </c:pt>
                <c:pt idx="103785" formatCode="0.00E+00">
                  <c:v>5.4299999999999997E-4</c:v>
                </c:pt>
                <c:pt idx="103786" formatCode="0.00E+00">
                  <c:v>5.4299999999999997E-4</c:v>
                </c:pt>
                <c:pt idx="103787" formatCode="0.00E+00">
                  <c:v>5.4299999999999997E-4</c:v>
                </c:pt>
                <c:pt idx="103788" formatCode="0.00E+00">
                  <c:v>5.4299999999999997E-4</c:v>
                </c:pt>
                <c:pt idx="103789" formatCode="0.00E+00">
                  <c:v>5.4299999999999997E-4</c:v>
                </c:pt>
                <c:pt idx="103790" formatCode="0.00E+00">
                  <c:v>5.4299999999999997E-4</c:v>
                </c:pt>
                <c:pt idx="103791" formatCode="0.00E+00">
                  <c:v>5.4299999999999997E-4</c:v>
                </c:pt>
                <c:pt idx="103792" formatCode="0.00E+00">
                  <c:v>5.4299999999999997E-4</c:v>
                </c:pt>
                <c:pt idx="103793" formatCode="0.00E+00">
                  <c:v>5.4299999999999997E-4</c:v>
                </c:pt>
                <c:pt idx="103794" formatCode="0.00E+00">
                  <c:v>5.4299999999999997E-4</c:v>
                </c:pt>
                <c:pt idx="103795" formatCode="0.00E+00">
                  <c:v>5.4299999999999997E-4</c:v>
                </c:pt>
                <c:pt idx="103796" formatCode="0.00E+00">
                  <c:v>5.4299999999999997E-4</c:v>
                </c:pt>
                <c:pt idx="103797" formatCode="0.00E+00">
                  <c:v>5.4299999999999997E-4</c:v>
                </c:pt>
                <c:pt idx="103798" formatCode="0.00E+00">
                  <c:v>5.4299999999999997E-4</c:v>
                </c:pt>
                <c:pt idx="103799" formatCode="0.00E+00">
                  <c:v>5.4299999999999997E-4</c:v>
                </c:pt>
                <c:pt idx="103800" formatCode="0.00E+00">
                  <c:v>5.4299999999999997E-4</c:v>
                </c:pt>
                <c:pt idx="103801" formatCode="0.00E+00">
                  <c:v>5.4299999999999997E-4</c:v>
                </c:pt>
                <c:pt idx="103802" formatCode="0.00E+00">
                  <c:v>5.4299999999999997E-4</c:v>
                </c:pt>
                <c:pt idx="103803" formatCode="0.00E+00">
                  <c:v>5.4299999999999997E-4</c:v>
                </c:pt>
                <c:pt idx="103804" formatCode="0.00E+00">
                  <c:v>5.4299999999999997E-4</c:v>
                </c:pt>
                <c:pt idx="103805" formatCode="0.00E+00">
                  <c:v>5.4299999999999997E-4</c:v>
                </c:pt>
                <c:pt idx="103806" formatCode="0.00E+00">
                  <c:v>5.4299999999999997E-4</c:v>
                </c:pt>
                <c:pt idx="103807" formatCode="0.00E+00">
                  <c:v>5.4299999999999997E-4</c:v>
                </c:pt>
                <c:pt idx="103808" formatCode="0.00E+00">
                  <c:v>5.4299999999999997E-4</c:v>
                </c:pt>
                <c:pt idx="103809" formatCode="0.00E+00">
                  <c:v>5.4299999999999997E-4</c:v>
                </c:pt>
                <c:pt idx="103810" formatCode="0.00E+00">
                  <c:v>5.4299999999999997E-4</c:v>
                </c:pt>
                <c:pt idx="103811" formatCode="0.00E+00">
                  <c:v>5.4299999999999997E-4</c:v>
                </c:pt>
                <c:pt idx="103812" formatCode="0.00E+00">
                  <c:v>5.4299999999999997E-4</c:v>
                </c:pt>
                <c:pt idx="103813" formatCode="0.00E+00">
                  <c:v>5.4299999999999997E-4</c:v>
                </c:pt>
                <c:pt idx="103814" formatCode="0.00E+00">
                  <c:v>5.4299999999999997E-4</c:v>
                </c:pt>
                <c:pt idx="103815" formatCode="0.00E+00">
                  <c:v>5.4299999999999997E-4</c:v>
                </c:pt>
                <c:pt idx="103816" formatCode="0.00E+00">
                  <c:v>5.4299999999999997E-4</c:v>
                </c:pt>
                <c:pt idx="103817" formatCode="0.00E+00">
                  <c:v>5.4299999999999997E-4</c:v>
                </c:pt>
                <c:pt idx="103818" formatCode="0.00E+00">
                  <c:v>5.4299999999999997E-4</c:v>
                </c:pt>
                <c:pt idx="103819" formatCode="0.00E+00">
                  <c:v>5.4299999999999997E-4</c:v>
                </c:pt>
                <c:pt idx="103820" formatCode="0.00E+00">
                  <c:v>5.4299999999999997E-4</c:v>
                </c:pt>
                <c:pt idx="103821" formatCode="0.00E+00">
                  <c:v>5.4299999999999997E-4</c:v>
                </c:pt>
                <c:pt idx="103822" formatCode="0.00E+00">
                  <c:v>5.4299999999999997E-4</c:v>
                </c:pt>
                <c:pt idx="103823" formatCode="0.00E+00">
                  <c:v>5.4299999999999997E-4</c:v>
                </c:pt>
                <c:pt idx="103824" formatCode="0.00E+00">
                  <c:v>5.4299999999999997E-4</c:v>
                </c:pt>
                <c:pt idx="103825" formatCode="0.00E+00">
                  <c:v>5.4299999999999997E-4</c:v>
                </c:pt>
                <c:pt idx="103826" formatCode="0.00E+00">
                  <c:v>5.4299999999999997E-4</c:v>
                </c:pt>
                <c:pt idx="103827" formatCode="0.00E+00">
                  <c:v>5.4299999999999997E-4</c:v>
                </c:pt>
                <c:pt idx="103828" formatCode="0.00E+00">
                  <c:v>5.4299999999999997E-4</c:v>
                </c:pt>
                <c:pt idx="103829" formatCode="0.00E+00">
                  <c:v>5.4299999999999997E-4</c:v>
                </c:pt>
                <c:pt idx="103830" formatCode="0.00E+00">
                  <c:v>5.4299999999999997E-4</c:v>
                </c:pt>
                <c:pt idx="103831" formatCode="0.00E+00">
                  <c:v>5.4299999999999997E-4</c:v>
                </c:pt>
                <c:pt idx="103832" formatCode="0.00E+00">
                  <c:v>5.4299999999999997E-4</c:v>
                </c:pt>
                <c:pt idx="103833" formatCode="0.00E+00">
                  <c:v>5.4299999999999997E-4</c:v>
                </c:pt>
                <c:pt idx="103834" formatCode="0.00E+00">
                  <c:v>5.4299999999999997E-4</c:v>
                </c:pt>
                <c:pt idx="103835" formatCode="0.00E+00">
                  <c:v>5.4299999999999997E-4</c:v>
                </c:pt>
                <c:pt idx="103836" formatCode="0.00E+00">
                  <c:v>5.4299999999999997E-4</c:v>
                </c:pt>
                <c:pt idx="103837" formatCode="0.00E+00">
                  <c:v>5.4299999999999997E-4</c:v>
                </c:pt>
                <c:pt idx="103838" formatCode="0.00E+00">
                  <c:v>5.4299999999999997E-4</c:v>
                </c:pt>
                <c:pt idx="103839" formatCode="0.00E+00">
                  <c:v>5.4299999999999997E-4</c:v>
                </c:pt>
                <c:pt idx="103840" formatCode="0.00E+00">
                  <c:v>5.4299999999999997E-4</c:v>
                </c:pt>
                <c:pt idx="103841" formatCode="0.00E+00">
                  <c:v>5.4299999999999997E-4</c:v>
                </c:pt>
                <c:pt idx="103842" formatCode="0.00E+00">
                  <c:v>5.4299999999999997E-4</c:v>
                </c:pt>
                <c:pt idx="103843" formatCode="0.00E+00">
                  <c:v>5.4299999999999997E-4</c:v>
                </c:pt>
                <c:pt idx="103844" formatCode="0.00E+00">
                  <c:v>5.4299999999999997E-4</c:v>
                </c:pt>
                <c:pt idx="103845" formatCode="0.00E+00">
                  <c:v>5.4299999999999997E-4</c:v>
                </c:pt>
                <c:pt idx="103846" formatCode="0.00E+00">
                  <c:v>5.4299999999999997E-4</c:v>
                </c:pt>
                <c:pt idx="103847" formatCode="0.00E+00">
                  <c:v>5.4299999999999997E-4</c:v>
                </c:pt>
                <c:pt idx="103848" formatCode="0.00E+00">
                  <c:v>5.4299999999999997E-4</c:v>
                </c:pt>
                <c:pt idx="103849" formatCode="0.00E+00">
                  <c:v>5.4299999999999997E-4</c:v>
                </c:pt>
                <c:pt idx="103850" formatCode="0.00E+00">
                  <c:v>5.4299999999999997E-4</c:v>
                </c:pt>
                <c:pt idx="103851" formatCode="0.00E+00">
                  <c:v>5.4299999999999997E-4</c:v>
                </c:pt>
                <c:pt idx="103852" formatCode="0.00E+00">
                  <c:v>5.4299999999999997E-4</c:v>
                </c:pt>
                <c:pt idx="103853" formatCode="0.00E+00">
                  <c:v>5.4299999999999997E-4</c:v>
                </c:pt>
                <c:pt idx="103854" formatCode="0.00E+00">
                  <c:v>5.4299999999999997E-4</c:v>
                </c:pt>
                <c:pt idx="103855" formatCode="0.00E+00">
                  <c:v>5.4299999999999997E-4</c:v>
                </c:pt>
                <c:pt idx="103856" formatCode="0.00E+00">
                  <c:v>5.4299999999999997E-4</c:v>
                </c:pt>
                <c:pt idx="103857" formatCode="0.00E+00">
                  <c:v>5.4299999999999997E-4</c:v>
                </c:pt>
                <c:pt idx="103858" formatCode="0.00E+00">
                  <c:v>5.4299999999999997E-4</c:v>
                </c:pt>
                <c:pt idx="103859" formatCode="0.00E+00">
                  <c:v>5.4299999999999997E-4</c:v>
                </c:pt>
                <c:pt idx="103860" formatCode="0.00E+00">
                  <c:v>5.4299999999999997E-4</c:v>
                </c:pt>
                <c:pt idx="103861" formatCode="0.00E+00">
                  <c:v>5.4299999999999997E-4</c:v>
                </c:pt>
                <c:pt idx="103862" formatCode="0.00E+00">
                  <c:v>5.4299999999999997E-4</c:v>
                </c:pt>
                <c:pt idx="103863" formatCode="0.00E+00">
                  <c:v>5.4299999999999997E-4</c:v>
                </c:pt>
                <c:pt idx="103864" formatCode="0.00E+00">
                  <c:v>5.4299999999999997E-4</c:v>
                </c:pt>
                <c:pt idx="103865" formatCode="0.00E+00">
                  <c:v>5.4299999999999997E-4</c:v>
                </c:pt>
                <c:pt idx="103866" formatCode="0.00E+00">
                  <c:v>5.4299999999999997E-4</c:v>
                </c:pt>
                <c:pt idx="103867" formatCode="0.00E+00">
                  <c:v>5.4299999999999997E-4</c:v>
                </c:pt>
                <c:pt idx="103868" formatCode="0.00E+00">
                  <c:v>5.4299999999999997E-4</c:v>
                </c:pt>
                <c:pt idx="103869" formatCode="0.00E+00">
                  <c:v>5.4299999999999997E-4</c:v>
                </c:pt>
                <c:pt idx="103870" formatCode="0.00E+00">
                  <c:v>5.4299999999999997E-4</c:v>
                </c:pt>
                <c:pt idx="103871" formatCode="0.00E+00">
                  <c:v>5.4299999999999997E-4</c:v>
                </c:pt>
                <c:pt idx="103872" formatCode="0.00E+00">
                  <c:v>5.4299999999999997E-4</c:v>
                </c:pt>
                <c:pt idx="103873" formatCode="0.00E+00">
                  <c:v>5.4299999999999997E-4</c:v>
                </c:pt>
                <c:pt idx="103874" formatCode="0.00E+00">
                  <c:v>5.4299999999999997E-4</c:v>
                </c:pt>
                <c:pt idx="103875" formatCode="0.00E+00">
                  <c:v>5.4299999999999997E-4</c:v>
                </c:pt>
                <c:pt idx="103876" formatCode="0.00E+00">
                  <c:v>5.4299999999999997E-4</c:v>
                </c:pt>
                <c:pt idx="103877" formatCode="0.00E+00">
                  <c:v>5.4299999999999997E-4</c:v>
                </c:pt>
                <c:pt idx="103878" formatCode="0.00E+00">
                  <c:v>5.4299999999999997E-4</c:v>
                </c:pt>
                <c:pt idx="103879" formatCode="0.00E+00">
                  <c:v>5.4299999999999997E-4</c:v>
                </c:pt>
                <c:pt idx="103880" formatCode="0.00E+00">
                  <c:v>5.4299999999999997E-4</c:v>
                </c:pt>
                <c:pt idx="103881" formatCode="0.00E+00">
                  <c:v>5.4299999999999997E-4</c:v>
                </c:pt>
                <c:pt idx="103882" formatCode="0.00E+00">
                  <c:v>5.4299999999999997E-4</c:v>
                </c:pt>
                <c:pt idx="103883" formatCode="0.00E+00">
                  <c:v>5.4299999999999997E-4</c:v>
                </c:pt>
                <c:pt idx="103884" formatCode="0.00E+00">
                  <c:v>5.4299999999999997E-4</c:v>
                </c:pt>
                <c:pt idx="103885" formatCode="0.00E+00">
                  <c:v>5.4199999999999995E-4</c:v>
                </c:pt>
                <c:pt idx="103886" formatCode="0.00E+00">
                  <c:v>5.4299999999999997E-4</c:v>
                </c:pt>
                <c:pt idx="103887" formatCode="0.00E+00">
                  <c:v>5.4299999999999997E-4</c:v>
                </c:pt>
                <c:pt idx="103888" formatCode="0.00E+00">
                  <c:v>5.4299999999999997E-4</c:v>
                </c:pt>
                <c:pt idx="103889" formatCode="0.00E+00">
                  <c:v>5.4299999999999997E-4</c:v>
                </c:pt>
                <c:pt idx="103890" formatCode="0.00E+00">
                  <c:v>5.4199999999999995E-4</c:v>
                </c:pt>
                <c:pt idx="103891" formatCode="0.00E+00">
                  <c:v>5.4299999999999997E-4</c:v>
                </c:pt>
                <c:pt idx="103892" formatCode="0.00E+00">
                  <c:v>5.4299999999999997E-4</c:v>
                </c:pt>
                <c:pt idx="103893" formatCode="0.00E+00">
                  <c:v>5.4199999999999995E-4</c:v>
                </c:pt>
                <c:pt idx="103894" formatCode="0.00E+00">
                  <c:v>5.4199999999999995E-4</c:v>
                </c:pt>
                <c:pt idx="103895" formatCode="0.00E+00">
                  <c:v>5.4199999999999995E-4</c:v>
                </c:pt>
                <c:pt idx="103896" formatCode="0.00E+00">
                  <c:v>5.4199999999999995E-4</c:v>
                </c:pt>
                <c:pt idx="103897" formatCode="0.00E+00">
                  <c:v>5.4199999999999995E-4</c:v>
                </c:pt>
                <c:pt idx="103898" formatCode="0.00E+00">
                  <c:v>5.4199999999999995E-4</c:v>
                </c:pt>
                <c:pt idx="103899" formatCode="0.00E+00">
                  <c:v>5.4199999999999995E-4</c:v>
                </c:pt>
                <c:pt idx="103900" formatCode="0.00E+00">
                  <c:v>5.4199999999999995E-4</c:v>
                </c:pt>
                <c:pt idx="103901" formatCode="0.00E+00">
                  <c:v>5.4199999999999995E-4</c:v>
                </c:pt>
                <c:pt idx="103902" formatCode="0.00E+00">
                  <c:v>5.4199999999999995E-4</c:v>
                </c:pt>
                <c:pt idx="103903" formatCode="0.00E+00">
                  <c:v>5.4199999999999995E-4</c:v>
                </c:pt>
                <c:pt idx="103904" formatCode="0.00E+00">
                  <c:v>5.4199999999999995E-4</c:v>
                </c:pt>
                <c:pt idx="103905" formatCode="0.00E+00">
                  <c:v>5.4199999999999995E-4</c:v>
                </c:pt>
                <c:pt idx="103906" formatCode="0.00E+00">
                  <c:v>5.4199999999999995E-4</c:v>
                </c:pt>
                <c:pt idx="103907" formatCode="0.00E+00">
                  <c:v>5.4199999999999995E-4</c:v>
                </c:pt>
                <c:pt idx="103908" formatCode="0.00E+00">
                  <c:v>5.4199999999999995E-4</c:v>
                </c:pt>
                <c:pt idx="103909" formatCode="0.00E+00">
                  <c:v>5.4199999999999995E-4</c:v>
                </c:pt>
                <c:pt idx="103910" formatCode="0.00E+00">
                  <c:v>5.4199999999999995E-4</c:v>
                </c:pt>
                <c:pt idx="103911" formatCode="0.00E+00">
                  <c:v>5.4199999999999995E-4</c:v>
                </c:pt>
                <c:pt idx="103912" formatCode="0.00E+00">
                  <c:v>5.4199999999999995E-4</c:v>
                </c:pt>
                <c:pt idx="103913" formatCode="0.00E+00">
                  <c:v>5.4199999999999995E-4</c:v>
                </c:pt>
                <c:pt idx="103914" formatCode="0.00E+00">
                  <c:v>5.4199999999999995E-4</c:v>
                </c:pt>
                <c:pt idx="103915" formatCode="0.00E+00">
                  <c:v>5.4199999999999995E-4</c:v>
                </c:pt>
                <c:pt idx="103916" formatCode="0.00E+00">
                  <c:v>5.4199999999999995E-4</c:v>
                </c:pt>
                <c:pt idx="103917" formatCode="0.00E+00">
                  <c:v>5.4199999999999995E-4</c:v>
                </c:pt>
                <c:pt idx="103918" formatCode="0.00E+00">
                  <c:v>5.4199999999999995E-4</c:v>
                </c:pt>
                <c:pt idx="103919" formatCode="0.00E+00">
                  <c:v>5.4199999999999995E-4</c:v>
                </c:pt>
                <c:pt idx="103920" formatCode="0.00E+00">
                  <c:v>5.4199999999999995E-4</c:v>
                </c:pt>
                <c:pt idx="103921" formatCode="0.00E+00">
                  <c:v>5.4199999999999995E-4</c:v>
                </c:pt>
                <c:pt idx="103922" formatCode="0.00E+00">
                  <c:v>5.4199999999999995E-4</c:v>
                </c:pt>
                <c:pt idx="103923" formatCode="0.00E+00">
                  <c:v>5.4199999999999995E-4</c:v>
                </c:pt>
                <c:pt idx="103924" formatCode="0.00E+00">
                  <c:v>5.4199999999999995E-4</c:v>
                </c:pt>
                <c:pt idx="103925" formatCode="0.00E+00">
                  <c:v>5.4199999999999995E-4</c:v>
                </c:pt>
                <c:pt idx="103926" formatCode="0.00E+00">
                  <c:v>5.4199999999999995E-4</c:v>
                </c:pt>
                <c:pt idx="103927" formatCode="0.00E+00">
                  <c:v>5.4199999999999995E-4</c:v>
                </c:pt>
                <c:pt idx="103928" formatCode="0.00E+00">
                  <c:v>5.4199999999999995E-4</c:v>
                </c:pt>
                <c:pt idx="103929" formatCode="0.00E+00">
                  <c:v>5.4199999999999995E-4</c:v>
                </c:pt>
                <c:pt idx="103930" formatCode="0.00E+00">
                  <c:v>5.4199999999999995E-4</c:v>
                </c:pt>
                <c:pt idx="103931" formatCode="0.00E+00">
                  <c:v>5.4199999999999995E-4</c:v>
                </c:pt>
                <c:pt idx="103932" formatCode="0.00E+00">
                  <c:v>5.4199999999999995E-4</c:v>
                </c:pt>
                <c:pt idx="103933" formatCode="0.00E+00">
                  <c:v>5.4199999999999995E-4</c:v>
                </c:pt>
                <c:pt idx="103934" formatCode="0.00E+00">
                  <c:v>5.4199999999999995E-4</c:v>
                </c:pt>
                <c:pt idx="103935" formatCode="0.00E+00">
                  <c:v>5.4199999999999995E-4</c:v>
                </c:pt>
                <c:pt idx="103936" formatCode="0.00E+00">
                  <c:v>5.4199999999999995E-4</c:v>
                </c:pt>
                <c:pt idx="103937" formatCode="0.00E+00">
                  <c:v>5.4199999999999995E-4</c:v>
                </c:pt>
                <c:pt idx="103938" formatCode="0.00E+00">
                  <c:v>5.4199999999999995E-4</c:v>
                </c:pt>
                <c:pt idx="103939" formatCode="0.00E+00">
                  <c:v>5.4199999999999995E-4</c:v>
                </c:pt>
                <c:pt idx="103940" formatCode="0.00E+00">
                  <c:v>5.4199999999999995E-4</c:v>
                </c:pt>
                <c:pt idx="103941" formatCode="0.00E+00">
                  <c:v>5.4199999999999995E-4</c:v>
                </c:pt>
                <c:pt idx="103942" formatCode="0.00E+00">
                  <c:v>5.4199999999999995E-4</c:v>
                </c:pt>
                <c:pt idx="103943" formatCode="0.00E+00">
                  <c:v>5.4199999999999995E-4</c:v>
                </c:pt>
                <c:pt idx="103944" formatCode="0.00E+00">
                  <c:v>5.4199999999999995E-4</c:v>
                </c:pt>
                <c:pt idx="103945" formatCode="0.00E+00">
                  <c:v>5.4199999999999995E-4</c:v>
                </c:pt>
                <c:pt idx="103946" formatCode="0.00E+00">
                  <c:v>5.4199999999999995E-4</c:v>
                </c:pt>
                <c:pt idx="103947" formatCode="0.00E+00">
                  <c:v>5.4199999999999995E-4</c:v>
                </c:pt>
                <c:pt idx="103948" formatCode="0.00E+00">
                  <c:v>5.4199999999999995E-4</c:v>
                </c:pt>
                <c:pt idx="103949" formatCode="0.00E+00">
                  <c:v>5.4199999999999995E-4</c:v>
                </c:pt>
                <c:pt idx="103950" formatCode="0.00E+00">
                  <c:v>5.4199999999999995E-4</c:v>
                </c:pt>
                <c:pt idx="103951" formatCode="0.00E+00">
                  <c:v>5.4199999999999995E-4</c:v>
                </c:pt>
                <c:pt idx="103952" formatCode="0.00E+00">
                  <c:v>5.4199999999999995E-4</c:v>
                </c:pt>
                <c:pt idx="103953" formatCode="0.00E+00">
                  <c:v>5.4199999999999995E-4</c:v>
                </c:pt>
                <c:pt idx="103954" formatCode="0.00E+00">
                  <c:v>5.4199999999999995E-4</c:v>
                </c:pt>
                <c:pt idx="103955" formatCode="0.00E+00">
                  <c:v>5.4199999999999995E-4</c:v>
                </c:pt>
                <c:pt idx="103956" formatCode="0.00E+00">
                  <c:v>5.4199999999999995E-4</c:v>
                </c:pt>
                <c:pt idx="103957" formatCode="0.00E+00">
                  <c:v>5.4199999999999995E-4</c:v>
                </c:pt>
                <c:pt idx="103958" formatCode="0.00E+00">
                  <c:v>5.4199999999999995E-4</c:v>
                </c:pt>
                <c:pt idx="103959" formatCode="0.00E+00">
                  <c:v>5.4199999999999995E-4</c:v>
                </c:pt>
                <c:pt idx="103960" formatCode="0.00E+00">
                  <c:v>5.4199999999999995E-4</c:v>
                </c:pt>
                <c:pt idx="103961" formatCode="0.00E+00">
                  <c:v>5.4199999999999995E-4</c:v>
                </c:pt>
                <c:pt idx="103962" formatCode="0.00E+00">
                  <c:v>5.4199999999999995E-4</c:v>
                </c:pt>
                <c:pt idx="103963" formatCode="0.00E+00">
                  <c:v>5.4199999999999995E-4</c:v>
                </c:pt>
                <c:pt idx="103964" formatCode="0.00E+00">
                  <c:v>5.4199999999999995E-4</c:v>
                </c:pt>
                <c:pt idx="103965" formatCode="0.00E+00">
                  <c:v>5.4199999999999995E-4</c:v>
                </c:pt>
                <c:pt idx="103966" formatCode="0.00E+00">
                  <c:v>5.4199999999999995E-4</c:v>
                </c:pt>
                <c:pt idx="103967" formatCode="0.00E+00">
                  <c:v>5.4199999999999995E-4</c:v>
                </c:pt>
                <c:pt idx="103968" formatCode="0.00E+00">
                  <c:v>5.4199999999999995E-4</c:v>
                </c:pt>
                <c:pt idx="103969" formatCode="0.00E+00">
                  <c:v>5.4199999999999995E-4</c:v>
                </c:pt>
                <c:pt idx="103970" formatCode="0.00E+00">
                  <c:v>5.4199999999999995E-4</c:v>
                </c:pt>
                <c:pt idx="103971" formatCode="0.00E+00">
                  <c:v>5.4199999999999995E-4</c:v>
                </c:pt>
                <c:pt idx="103972" formatCode="0.00E+00">
                  <c:v>5.4199999999999995E-4</c:v>
                </c:pt>
                <c:pt idx="103973" formatCode="0.00E+00">
                  <c:v>5.4199999999999995E-4</c:v>
                </c:pt>
                <c:pt idx="103974" formatCode="0.00E+00">
                  <c:v>5.4199999999999995E-4</c:v>
                </c:pt>
                <c:pt idx="103975" formatCode="0.00E+00">
                  <c:v>5.4199999999999995E-4</c:v>
                </c:pt>
                <c:pt idx="103976" formatCode="0.00E+00">
                  <c:v>5.4199999999999995E-4</c:v>
                </c:pt>
                <c:pt idx="103977" formatCode="0.00E+00">
                  <c:v>5.4199999999999995E-4</c:v>
                </c:pt>
                <c:pt idx="103978" formatCode="0.00E+00">
                  <c:v>5.4199999999999995E-4</c:v>
                </c:pt>
                <c:pt idx="103979" formatCode="0.00E+00">
                  <c:v>5.4199999999999995E-4</c:v>
                </c:pt>
                <c:pt idx="103980" formatCode="0.00E+00">
                  <c:v>5.4199999999999995E-4</c:v>
                </c:pt>
                <c:pt idx="103981" formatCode="0.00E+00">
                  <c:v>5.4199999999999995E-4</c:v>
                </c:pt>
                <c:pt idx="103982" formatCode="0.00E+00">
                  <c:v>5.4199999999999995E-4</c:v>
                </c:pt>
                <c:pt idx="103983" formatCode="0.00E+00">
                  <c:v>5.4199999999999995E-4</c:v>
                </c:pt>
                <c:pt idx="103984" formatCode="0.00E+00">
                  <c:v>5.4199999999999995E-4</c:v>
                </c:pt>
                <c:pt idx="103985" formatCode="0.00E+00">
                  <c:v>5.4199999999999995E-4</c:v>
                </c:pt>
                <c:pt idx="103986" formatCode="0.00E+00">
                  <c:v>5.4199999999999995E-4</c:v>
                </c:pt>
                <c:pt idx="103987" formatCode="0.00E+00">
                  <c:v>5.4199999999999995E-4</c:v>
                </c:pt>
                <c:pt idx="103988" formatCode="0.00E+00">
                  <c:v>5.4199999999999995E-4</c:v>
                </c:pt>
                <c:pt idx="103989" formatCode="0.00E+00">
                  <c:v>5.4199999999999995E-4</c:v>
                </c:pt>
                <c:pt idx="103990" formatCode="0.00E+00">
                  <c:v>5.4199999999999995E-4</c:v>
                </c:pt>
                <c:pt idx="103991" formatCode="0.00E+00">
                  <c:v>5.4199999999999995E-4</c:v>
                </c:pt>
                <c:pt idx="103992" formatCode="0.00E+00">
                  <c:v>5.4199999999999995E-4</c:v>
                </c:pt>
                <c:pt idx="103993" formatCode="0.00E+00">
                  <c:v>5.4199999999999995E-4</c:v>
                </c:pt>
                <c:pt idx="103994" formatCode="0.00E+00">
                  <c:v>5.4199999999999995E-4</c:v>
                </c:pt>
                <c:pt idx="103995" formatCode="0.00E+00">
                  <c:v>5.4199999999999995E-4</c:v>
                </c:pt>
                <c:pt idx="103996" formatCode="0.00E+00">
                  <c:v>5.4199999999999995E-4</c:v>
                </c:pt>
                <c:pt idx="103997" formatCode="0.00E+00">
                  <c:v>5.4199999999999995E-4</c:v>
                </c:pt>
                <c:pt idx="103998" formatCode="0.00E+00">
                  <c:v>5.4199999999999995E-4</c:v>
                </c:pt>
                <c:pt idx="103999" formatCode="0.00E+00">
                  <c:v>5.4199999999999995E-4</c:v>
                </c:pt>
                <c:pt idx="104000" formatCode="0.00E+00">
                  <c:v>5.4199999999999995E-4</c:v>
                </c:pt>
                <c:pt idx="104001" formatCode="0.00E+00">
                  <c:v>5.4199999999999995E-4</c:v>
                </c:pt>
                <c:pt idx="104002" formatCode="0.00E+00">
                  <c:v>5.4199999999999995E-4</c:v>
                </c:pt>
                <c:pt idx="104003" formatCode="0.00E+00">
                  <c:v>5.4199999999999995E-4</c:v>
                </c:pt>
                <c:pt idx="104004" formatCode="0.00E+00">
                  <c:v>5.4199999999999995E-4</c:v>
                </c:pt>
                <c:pt idx="104005" formatCode="0.00E+00">
                  <c:v>5.4199999999999995E-4</c:v>
                </c:pt>
                <c:pt idx="104006" formatCode="0.00E+00">
                  <c:v>5.4199999999999995E-4</c:v>
                </c:pt>
                <c:pt idx="104007" formatCode="0.00E+00">
                  <c:v>5.4100000000000003E-4</c:v>
                </c:pt>
                <c:pt idx="104008" formatCode="0.00E+00">
                  <c:v>5.4199999999999995E-4</c:v>
                </c:pt>
                <c:pt idx="104009" formatCode="0.00E+00">
                  <c:v>5.4199999999999995E-4</c:v>
                </c:pt>
                <c:pt idx="104010" formatCode="0.00E+00">
                  <c:v>5.4100000000000003E-4</c:v>
                </c:pt>
                <c:pt idx="104011" formatCode="0.00E+00">
                  <c:v>5.4199999999999995E-4</c:v>
                </c:pt>
                <c:pt idx="104012" formatCode="0.00E+00">
                  <c:v>5.4199999999999995E-4</c:v>
                </c:pt>
                <c:pt idx="104013" formatCode="0.00E+00">
                  <c:v>5.4199999999999995E-4</c:v>
                </c:pt>
                <c:pt idx="104014" formatCode="0.00E+00">
                  <c:v>5.4199999999999995E-4</c:v>
                </c:pt>
                <c:pt idx="104015" formatCode="0.00E+00">
                  <c:v>5.4199999999999995E-4</c:v>
                </c:pt>
                <c:pt idx="104016" formatCode="0.00E+00">
                  <c:v>5.4199999999999995E-4</c:v>
                </c:pt>
                <c:pt idx="104017" formatCode="0.00E+00">
                  <c:v>5.4199999999999995E-4</c:v>
                </c:pt>
                <c:pt idx="104018" formatCode="0.00E+00">
                  <c:v>5.4199999999999995E-4</c:v>
                </c:pt>
                <c:pt idx="104019" formatCode="0.00E+00">
                  <c:v>5.4100000000000003E-4</c:v>
                </c:pt>
                <c:pt idx="104020" formatCode="0.00E+00">
                  <c:v>5.4100000000000003E-4</c:v>
                </c:pt>
                <c:pt idx="104021" formatCode="0.00E+00">
                  <c:v>5.4100000000000003E-4</c:v>
                </c:pt>
                <c:pt idx="104022" formatCode="0.00E+00">
                  <c:v>5.4100000000000003E-4</c:v>
                </c:pt>
                <c:pt idx="104023" formatCode="0.00E+00">
                  <c:v>5.4100000000000003E-4</c:v>
                </c:pt>
                <c:pt idx="104024" formatCode="0.00E+00">
                  <c:v>5.4199999999999995E-4</c:v>
                </c:pt>
                <c:pt idx="104025" formatCode="0.00E+00">
                  <c:v>5.4199999999999995E-4</c:v>
                </c:pt>
                <c:pt idx="104026" formatCode="0.00E+00">
                  <c:v>5.4100000000000003E-4</c:v>
                </c:pt>
                <c:pt idx="104027" formatCode="0.00E+00">
                  <c:v>5.4100000000000003E-4</c:v>
                </c:pt>
                <c:pt idx="104028" formatCode="0.00E+00">
                  <c:v>5.4199999999999995E-4</c:v>
                </c:pt>
                <c:pt idx="104029" formatCode="0.00E+00">
                  <c:v>5.4100000000000003E-4</c:v>
                </c:pt>
                <c:pt idx="104030" formatCode="0.00E+00">
                  <c:v>5.4100000000000003E-4</c:v>
                </c:pt>
                <c:pt idx="104031" formatCode="0.00E+00">
                  <c:v>5.4100000000000003E-4</c:v>
                </c:pt>
                <c:pt idx="104032" formatCode="0.00E+00">
                  <c:v>5.4100000000000003E-4</c:v>
                </c:pt>
                <c:pt idx="104033" formatCode="0.00E+00">
                  <c:v>5.4199999999999995E-4</c:v>
                </c:pt>
                <c:pt idx="104034" formatCode="0.00E+00">
                  <c:v>5.4100000000000003E-4</c:v>
                </c:pt>
                <c:pt idx="104035" formatCode="0.00E+00">
                  <c:v>5.4100000000000003E-4</c:v>
                </c:pt>
                <c:pt idx="104036" formatCode="0.00E+00">
                  <c:v>5.4100000000000003E-4</c:v>
                </c:pt>
                <c:pt idx="104037" formatCode="0.00E+00">
                  <c:v>5.4100000000000003E-4</c:v>
                </c:pt>
                <c:pt idx="104038" formatCode="0.00E+00">
                  <c:v>5.4100000000000003E-4</c:v>
                </c:pt>
                <c:pt idx="104039" formatCode="0.00E+00">
                  <c:v>5.4199999999999995E-4</c:v>
                </c:pt>
                <c:pt idx="104040" formatCode="0.00E+00">
                  <c:v>5.4199999999999995E-4</c:v>
                </c:pt>
                <c:pt idx="104041" formatCode="0.00E+00">
                  <c:v>5.4100000000000003E-4</c:v>
                </c:pt>
                <c:pt idx="104042" formatCode="0.00E+00">
                  <c:v>5.4100000000000003E-4</c:v>
                </c:pt>
                <c:pt idx="104043" formatCode="0.00E+00">
                  <c:v>5.4100000000000003E-4</c:v>
                </c:pt>
                <c:pt idx="104044" formatCode="0.00E+00">
                  <c:v>5.4100000000000003E-4</c:v>
                </c:pt>
                <c:pt idx="104045" formatCode="0.00E+00">
                  <c:v>5.4100000000000003E-4</c:v>
                </c:pt>
                <c:pt idx="104046" formatCode="0.00E+00">
                  <c:v>5.4100000000000003E-4</c:v>
                </c:pt>
                <c:pt idx="104047" formatCode="0.00E+00">
                  <c:v>5.4100000000000003E-4</c:v>
                </c:pt>
                <c:pt idx="104048" formatCode="0.00E+00">
                  <c:v>5.4100000000000003E-4</c:v>
                </c:pt>
                <c:pt idx="104049" formatCode="0.00E+00">
                  <c:v>5.4100000000000003E-4</c:v>
                </c:pt>
                <c:pt idx="104050" formatCode="0.00E+00">
                  <c:v>5.4100000000000003E-4</c:v>
                </c:pt>
                <c:pt idx="104051" formatCode="0.00E+00">
                  <c:v>5.4100000000000003E-4</c:v>
                </c:pt>
                <c:pt idx="104052" formatCode="0.00E+00">
                  <c:v>5.4100000000000003E-4</c:v>
                </c:pt>
                <c:pt idx="104053" formatCode="0.00E+00">
                  <c:v>5.4100000000000003E-4</c:v>
                </c:pt>
                <c:pt idx="104054" formatCode="0.00E+00">
                  <c:v>5.4100000000000003E-4</c:v>
                </c:pt>
                <c:pt idx="104055" formatCode="0.00E+00">
                  <c:v>5.4100000000000003E-4</c:v>
                </c:pt>
                <c:pt idx="104056" formatCode="0.00E+00">
                  <c:v>5.4100000000000003E-4</c:v>
                </c:pt>
                <c:pt idx="104057" formatCode="0.00E+00">
                  <c:v>5.4100000000000003E-4</c:v>
                </c:pt>
                <c:pt idx="104058" formatCode="0.00E+00">
                  <c:v>5.4100000000000003E-4</c:v>
                </c:pt>
                <c:pt idx="104059" formatCode="0.00E+00">
                  <c:v>5.4100000000000003E-4</c:v>
                </c:pt>
                <c:pt idx="104060" formatCode="0.00E+00">
                  <c:v>5.4100000000000003E-4</c:v>
                </c:pt>
                <c:pt idx="104061" formatCode="0.00E+00">
                  <c:v>5.4100000000000003E-4</c:v>
                </c:pt>
                <c:pt idx="104062" formatCode="0.00E+00">
                  <c:v>5.4100000000000003E-4</c:v>
                </c:pt>
                <c:pt idx="104063" formatCode="0.00E+00">
                  <c:v>5.4100000000000003E-4</c:v>
                </c:pt>
                <c:pt idx="104064" formatCode="0.00E+00">
                  <c:v>5.4100000000000003E-4</c:v>
                </c:pt>
                <c:pt idx="104065" formatCode="0.00E+00">
                  <c:v>5.4100000000000003E-4</c:v>
                </c:pt>
                <c:pt idx="104066" formatCode="0.00E+00">
                  <c:v>5.4100000000000003E-4</c:v>
                </c:pt>
                <c:pt idx="104067" formatCode="0.00E+00">
                  <c:v>5.4100000000000003E-4</c:v>
                </c:pt>
                <c:pt idx="104068" formatCode="0.00E+00">
                  <c:v>5.4100000000000003E-4</c:v>
                </c:pt>
                <c:pt idx="104069" formatCode="0.00E+00">
                  <c:v>5.4100000000000003E-4</c:v>
                </c:pt>
                <c:pt idx="104070" formatCode="0.00E+00">
                  <c:v>5.4100000000000003E-4</c:v>
                </c:pt>
                <c:pt idx="104071" formatCode="0.00E+00">
                  <c:v>5.4100000000000003E-4</c:v>
                </c:pt>
                <c:pt idx="104072" formatCode="0.00E+00">
                  <c:v>5.4100000000000003E-4</c:v>
                </c:pt>
                <c:pt idx="104073" formatCode="0.00E+00">
                  <c:v>5.4100000000000003E-4</c:v>
                </c:pt>
                <c:pt idx="104074" formatCode="0.00E+00">
                  <c:v>5.4100000000000003E-4</c:v>
                </c:pt>
                <c:pt idx="104075" formatCode="0.00E+00">
                  <c:v>5.4100000000000003E-4</c:v>
                </c:pt>
                <c:pt idx="104076" formatCode="0.00E+00">
                  <c:v>5.4100000000000003E-4</c:v>
                </c:pt>
                <c:pt idx="104077" formatCode="0.00E+00">
                  <c:v>5.4100000000000003E-4</c:v>
                </c:pt>
                <c:pt idx="104078" formatCode="0.00E+00">
                  <c:v>5.4100000000000003E-4</c:v>
                </c:pt>
                <c:pt idx="104079" formatCode="0.00E+00">
                  <c:v>5.4100000000000003E-4</c:v>
                </c:pt>
                <c:pt idx="104080" formatCode="0.00E+00">
                  <c:v>5.4100000000000003E-4</c:v>
                </c:pt>
                <c:pt idx="104081" formatCode="0.00E+00">
                  <c:v>5.4100000000000003E-4</c:v>
                </c:pt>
                <c:pt idx="104082" formatCode="0.00E+00">
                  <c:v>5.4100000000000003E-4</c:v>
                </c:pt>
                <c:pt idx="104083" formatCode="0.00E+00">
                  <c:v>5.4100000000000003E-4</c:v>
                </c:pt>
                <c:pt idx="104084" formatCode="0.00E+00">
                  <c:v>5.4100000000000003E-4</c:v>
                </c:pt>
                <c:pt idx="104085" formatCode="0.00E+00">
                  <c:v>5.4100000000000003E-4</c:v>
                </c:pt>
                <c:pt idx="104086" formatCode="0.00E+00">
                  <c:v>5.4100000000000003E-4</c:v>
                </c:pt>
                <c:pt idx="104087" formatCode="0.00E+00">
                  <c:v>5.4100000000000003E-4</c:v>
                </c:pt>
                <c:pt idx="104088" formatCode="0.00E+00">
                  <c:v>5.4100000000000003E-4</c:v>
                </c:pt>
                <c:pt idx="104089" formatCode="0.00E+00">
                  <c:v>5.4100000000000003E-4</c:v>
                </c:pt>
                <c:pt idx="104090" formatCode="0.00E+00">
                  <c:v>5.4100000000000003E-4</c:v>
                </c:pt>
                <c:pt idx="104091" formatCode="0.00E+00">
                  <c:v>5.4100000000000003E-4</c:v>
                </c:pt>
                <c:pt idx="104092" formatCode="0.00E+00">
                  <c:v>5.4100000000000003E-4</c:v>
                </c:pt>
                <c:pt idx="104093" formatCode="0.00E+00">
                  <c:v>5.4100000000000003E-4</c:v>
                </c:pt>
                <c:pt idx="104094" formatCode="0.00E+00">
                  <c:v>5.4100000000000003E-4</c:v>
                </c:pt>
                <c:pt idx="104095" formatCode="0.00E+00">
                  <c:v>5.4100000000000003E-4</c:v>
                </c:pt>
                <c:pt idx="104096" formatCode="0.00E+00">
                  <c:v>5.4100000000000003E-4</c:v>
                </c:pt>
                <c:pt idx="104097" formatCode="0.00E+00">
                  <c:v>5.4100000000000003E-4</c:v>
                </c:pt>
                <c:pt idx="104098" formatCode="0.00E+00">
                  <c:v>5.4100000000000003E-4</c:v>
                </c:pt>
                <c:pt idx="104099" formatCode="0.00E+00">
                  <c:v>5.4100000000000003E-4</c:v>
                </c:pt>
                <c:pt idx="104100" formatCode="0.00E+00">
                  <c:v>5.4100000000000003E-4</c:v>
                </c:pt>
                <c:pt idx="104101" formatCode="0.00E+00">
                  <c:v>5.4100000000000003E-4</c:v>
                </c:pt>
                <c:pt idx="104102" formatCode="0.00E+00">
                  <c:v>5.4100000000000003E-4</c:v>
                </c:pt>
                <c:pt idx="104103" formatCode="0.00E+00">
                  <c:v>5.4100000000000003E-4</c:v>
                </c:pt>
                <c:pt idx="104104" formatCode="0.00E+00">
                  <c:v>5.4100000000000003E-4</c:v>
                </c:pt>
                <c:pt idx="104105" formatCode="0.00E+00">
                  <c:v>5.4100000000000003E-4</c:v>
                </c:pt>
                <c:pt idx="104106" formatCode="0.00E+00">
                  <c:v>5.4100000000000003E-4</c:v>
                </c:pt>
                <c:pt idx="104107" formatCode="0.00E+00">
                  <c:v>5.4100000000000003E-4</c:v>
                </c:pt>
                <c:pt idx="104108" formatCode="0.00E+00">
                  <c:v>5.4100000000000003E-4</c:v>
                </c:pt>
                <c:pt idx="104109" formatCode="0.00E+00">
                  <c:v>5.4100000000000003E-4</c:v>
                </c:pt>
                <c:pt idx="104110" formatCode="0.00E+00">
                  <c:v>5.4100000000000003E-4</c:v>
                </c:pt>
                <c:pt idx="104111" formatCode="0.00E+00">
                  <c:v>5.4100000000000003E-4</c:v>
                </c:pt>
                <c:pt idx="104112" formatCode="0.00E+00">
                  <c:v>5.4100000000000003E-4</c:v>
                </c:pt>
                <c:pt idx="104113" formatCode="0.00E+00">
                  <c:v>5.4100000000000003E-4</c:v>
                </c:pt>
                <c:pt idx="104114" formatCode="0.00E+00">
                  <c:v>5.4100000000000003E-4</c:v>
                </c:pt>
                <c:pt idx="104115" formatCode="0.00E+00">
                  <c:v>5.4100000000000003E-4</c:v>
                </c:pt>
                <c:pt idx="104116" formatCode="0.00E+00">
                  <c:v>5.4100000000000003E-4</c:v>
                </c:pt>
                <c:pt idx="104117" formatCode="0.00E+00">
                  <c:v>5.4100000000000003E-4</c:v>
                </c:pt>
                <c:pt idx="104118" formatCode="0.00E+00">
                  <c:v>5.4100000000000003E-4</c:v>
                </c:pt>
                <c:pt idx="104119" formatCode="0.00E+00">
                  <c:v>5.4100000000000003E-4</c:v>
                </c:pt>
                <c:pt idx="104120" formatCode="0.00E+00">
                  <c:v>5.4100000000000003E-4</c:v>
                </c:pt>
                <c:pt idx="104121" formatCode="0.00E+00">
                  <c:v>5.4100000000000003E-4</c:v>
                </c:pt>
                <c:pt idx="104122" formatCode="0.00E+00">
                  <c:v>5.4100000000000003E-4</c:v>
                </c:pt>
                <c:pt idx="104123" formatCode="0.00E+00">
                  <c:v>5.4100000000000003E-4</c:v>
                </c:pt>
                <c:pt idx="104124" formatCode="0.00E+00">
                  <c:v>5.4100000000000003E-4</c:v>
                </c:pt>
                <c:pt idx="104125" formatCode="0.00E+00">
                  <c:v>5.4100000000000003E-4</c:v>
                </c:pt>
                <c:pt idx="104126" formatCode="0.00E+00">
                  <c:v>5.4100000000000003E-4</c:v>
                </c:pt>
                <c:pt idx="104127" formatCode="0.00E+00">
                  <c:v>5.4100000000000003E-4</c:v>
                </c:pt>
                <c:pt idx="104128" formatCode="0.00E+00">
                  <c:v>5.4100000000000003E-4</c:v>
                </c:pt>
                <c:pt idx="104129" formatCode="0.00E+00">
                  <c:v>5.4100000000000003E-4</c:v>
                </c:pt>
                <c:pt idx="104130" formatCode="0.00E+00">
                  <c:v>5.4100000000000003E-4</c:v>
                </c:pt>
                <c:pt idx="104131" formatCode="0.00E+00">
                  <c:v>5.4100000000000003E-4</c:v>
                </c:pt>
                <c:pt idx="104132" formatCode="0.00E+00">
                  <c:v>5.4100000000000003E-4</c:v>
                </c:pt>
                <c:pt idx="104133" formatCode="0.00E+00">
                  <c:v>5.4100000000000003E-4</c:v>
                </c:pt>
                <c:pt idx="104134" formatCode="0.00E+00">
                  <c:v>5.4100000000000003E-4</c:v>
                </c:pt>
                <c:pt idx="104135" formatCode="0.00E+00">
                  <c:v>5.4100000000000003E-4</c:v>
                </c:pt>
                <c:pt idx="104136" formatCode="0.00E+00">
                  <c:v>5.4100000000000003E-4</c:v>
                </c:pt>
                <c:pt idx="104137" formatCode="0.00E+00">
                  <c:v>5.4100000000000003E-4</c:v>
                </c:pt>
                <c:pt idx="104138" formatCode="0.00E+00">
                  <c:v>5.4100000000000003E-4</c:v>
                </c:pt>
                <c:pt idx="104139" formatCode="0.00E+00">
                  <c:v>5.4100000000000003E-4</c:v>
                </c:pt>
                <c:pt idx="104140" formatCode="0.00E+00">
                  <c:v>5.4100000000000003E-4</c:v>
                </c:pt>
                <c:pt idx="104141" formatCode="0.00E+00">
                  <c:v>5.4100000000000003E-4</c:v>
                </c:pt>
                <c:pt idx="104142" formatCode="0.00E+00">
                  <c:v>5.4100000000000003E-4</c:v>
                </c:pt>
                <c:pt idx="104143" formatCode="0.00E+00">
                  <c:v>5.4100000000000003E-4</c:v>
                </c:pt>
                <c:pt idx="104144" formatCode="0.00E+00">
                  <c:v>5.4100000000000003E-4</c:v>
                </c:pt>
                <c:pt idx="104145" formatCode="0.00E+00">
                  <c:v>5.4100000000000003E-4</c:v>
                </c:pt>
                <c:pt idx="104146" formatCode="0.00E+00">
                  <c:v>5.4100000000000003E-4</c:v>
                </c:pt>
                <c:pt idx="104147" formatCode="0.00E+00">
                  <c:v>5.4100000000000003E-4</c:v>
                </c:pt>
                <c:pt idx="104148" formatCode="0.00E+00">
                  <c:v>5.4100000000000003E-4</c:v>
                </c:pt>
                <c:pt idx="104149" formatCode="0.00E+00">
                  <c:v>5.4100000000000003E-4</c:v>
                </c:pt>
                <c:pt idx="104150" formatCode="0.00E+00">
                  <c:v>5.4100000000000003E-4</c:v>
                </c:pt>
                <c:pt idx="104151" formatCode="0.00E+00">
                  <c:v>5.4100000000000003E-4</c:v>
                </c:pt>
                <c:pt idx="104152" formatCode="0.00E+00">
                  <c:v>5.4100000000000003E-4</c:v>
                </c:pt>
                <c:pt idx="104153" formatCode="0.00E+00">
                  <c:v>5.4100000000000003E-4</c:v>
                </c:pt>
                <c:pt idx="104154" formatCode="0.00E+00">
                  <c:v>5.4100000000000003E-4</c:v>
                </c:pt>
                <c:pt idx="104155" formatCode="0.00E+00">
                  <c:v>5.4100000000000003E-4</c:v>
                </c:pt>
                <c:pt idx="104156" formatCode="0.00E+00">
                  <c:v>5.4100000000000003E-4</c:v>
                </c:pt>
                <c:pt idx="104157" formatCode="0.00E+00">
                  <c:v>5.4000000000000001E-4</c:v>
                </c:pt>
                <c:pt idx="104158" formatCode="0.00E+00">
                  <c:v>5.4100000000000003E-4</c:v>
                </c:pt>
                <c:pt idx="104159" formatCode="0.00E+00">
                  <c:v>5.4100000000000003E-4</c:v>
                </c:pt>
                <c:pt idx="104160" formatCode="0.00E+00">
                  <c:v>5.4100000000000003E-4</c:v>
                </c:pt>
                <c:pt idx="104161" formatCode="0.00E+00">
                  <c:v>5.4100000000000003E-4</c:v>
                </c:pt>
                <c:pt idx="104162" formatCode="0.00E+00">
                  <c:v>5.4100000000000003E-4</c:v>
                </c:pt>
                <c:pt idx="104163" formatCode="0.00E+00">
                  <c:v>5.4100000000000003E-4</c:v>
                </c:pt>
                <c:pt idx="104164" formatCode="0.00E+00">
                  <c:v>5.4100000000000003E-4</c:v>
                </c:pt>
                <c:pt idx="104165" formatCode="0.00E+00">
                  <c:v>5.4100000000000003E-4</c:v>
                </c:pt>
                <c:pt idx="104166" formatCode="0.00E+00">
                  <c:v>5.4100000000000003E-4</c:v>
                </c:pt>
                <c:pt idx="104167" formatCode="0.00E+00">
                  <c:v>5.4100000000000003E-4</c:v>
                </c:pt>
                <c:pt idx="104168" formatCode="0.00E+00">
                  <c:v>5.4000000000000001E-4</c:v>
                </c:pt>
                <c:pt idx="104169" formatCode="0.00E+00">
                  <c:v>5.4000000000000001E-4</c:v>
                </c:pt>
                <c:pt idx="104170" formatCode="0.00E+00">
                  <c:v>5.4100000000000003E-4</c:v>
                </c:pt>
                <c:pt idx="104171" formatCode="0.00E+00">
                  <c:v>5.4100000000000003E-4</c:v>
                </c:pt>
                <c:pt idx="104172" formatCode="0.00E+00">
                  <c:v>5.4100000000000003E-4</c:v>
                </c:pt>
                <c:pt idx="104173" formatCode="0.00E+00">
                  <c:v>5.4000000000000001E-4</c:v>
                </c:pt>
                <c:pt idx="104174" formatCode="0.00E+00">
                  <c:v>5.4100000000000003E-4</c:v>
                </c:pt>
                <c:pt idx="104175" formatCode="0.00E+00">
                  <c:v>5.4000000000000001E-4</c:v>
                </c:pt>
                <c:pt idx="104176" formatCode="0.00E+00">
                  <c:v>5.4000000000000001E-4</c:v>
                </c:pt>
                <c:pt idx="104177" formatCode="0.00E+00">
                  <c:v>5.4000000000000001E-4</c:v>
                </c:pt>
                <c:pt idx="104178" formatCode="0.00E+00">
                  <c:v>5.4000000000000001E-4</c:v>
                </c:pt>
                <c:pt idx="104179" formatCode="0.00E+00">
                  <c:v>5.4000000000000001E-4</c:v>
                </c:pt>
                <c:pt idx="104180" formatCode="0.00E+00">
                  <c:v>5.4000000000000001E-4</c:v>
                </c:pt>
                <c:pt idx="104181" formatCode="0.00E+00">
                  <c:v>5.4000000000000001E-4</c:v>
                </c:pt>
                <c:pt idx="104182" formatCode="0.00E+00">
                  <c:v>5.4000000000000001E-4</c:v>
                </c:pt>
                <c:pt idx="104183" formatCode="0.00E+00">
                  <c:v>5.4000000000000001E-4</c:v>
                </c:pt>
                <c:pt idx="104184" formatCode="0.00E+00">
                  <c:v>5.4000000000000001E-4</c:v>
                </c:pt>
                <c:pt idx="104185" formatCode="0.00E+00">
                  <c:v>5.4000000000000001E-4</c:v>
                </c:pt>
                <c:pt idx="104186" formatCode="0.00E+00">
                  <c:v>5.4000000000000001E-4</c:v>
                </c:pt>
                <c:pt idx="104187" formatCode="0.00E+00">
                  <c:v>5.4000000000000001E-4</c:v>
                </c:pt>
                <c:pt idx="104188" formatCode="0.00E+00">
                  <c:v>5.4000000000000001E-4</c:v>
                </c:pt>
                <c:pt idx="104189" formatCode="0.00E+00">
                  <c:v>5.4000000000000001E-4</c:v>
                </c:pt>
                <c:pt idx="104190" formatCode="0.00E+00">
                  <c:v>5.4000000000000001E-4</c:v>
                </c:pt>
                <c:pt idx="104191" formatCode="0.00E+00">
                  <c:v>5.4000000000000001E-4</c:v>
                </c:pt>
                <c:pt idx="104192" formatCode="0.00E+00">
                  <c:v>5.4000000000000001E-4</c:v>
                </c:pt>
                <c:pt idx="104193" formatCode="0.00E+00">
                  <c:v>5.4000000000000001E-4</c:v>
                </c:pt>
                <c:pt idx="104194" formatCode="0.00E+00">
                  <c:v>5.4000000000000001E-4</c:v>
                </c:pt>
                <c:pt idx="104195" formatCode="0.00E+00">
                  <c:v>5.4000000000000001E-4</c:v>
                </c:pt>
                <c:pt idx="104196" formatCode="0.00E+00">
                  <c:v>5.4000000000000001E-4</c:v>
                </c:pt>
                <c:pt idx="104197" formatCode="0.00E+00">
                  <c:v>5.4000000000000001E-4</c:v>
                </c:pt>
                <c:pt idx="104198" formatCode="0.00E+00">
                  <c:v>5.4000000000000001E-4</c:v>
                </c:pt>
                <c:pt idx="104199" formatCode="0.00E+00">
                  <c:v>5.4000000000000001E-4</c:v>
                </c:pt>
                <c:pt idx="104200" formatCode="0.00E+00">
                  <c:v>5.4000000000000001E-4</c:v>
                </c:pt>
                <c:pt idx="104201" formatCode="0.00E+00">
                  <c:v>5.4000000000000001E-4</c:v>
                </c:pt>
                <c:pt idx="104202" formatCode="0.00E+00">
                  <c:v>5.4000000000000001E-4</c:v>
                </c:pt>
                <c:pt idx="104203" formatCode="0.00E+00">
                  <c:v>5.4000000000000001E-4</c:v>
                </c:pt>
                <c:pt idx="104204" formatCode="0.00E+00">
                  <c:v>5.4000000000000001E-4</c:v>
                </c:pt>
                <c:pt idx="104205" formatCode="0.00E+00">
                  <c:v>5.4000000000000001E-4</c:v>
                </c:pt>
                <c:pt idx="104206" formatCode="0.00E+00">
                  <c:v>5.4000000000000001E-4</c:v>
                </c:pt>
                <c:pt idx="104207" formatCode="0.00E+00">
                  <c:v>5.4000000000000001E-4</c:v>
                </c:pt>
                <c:pt idx="104208" formatCode="0.00E+00">
                  <c:v>5.4000000000000001E-4</c:v>
                </c:pt>
                <c:pt idx="104209" formatCode="0.00E+00">
                  <c:v>5.4000000000000001E-4</c:v>
                </c:pt>
                <c:pt idx="104210" formatCode="0.00E+00">
                  <c:v>5.4000000000000001E-4</c:v>
                </c:pt>
                <c:pt idx="104211" formatCode="0.00E+00">
                  <c:v>5.4000000000000001E-4</c:v>
                </c:pt>
                <c:pt idx="104212" formatCode="0.00E+00">
                  <c:v>5.4000000000000001E-4</c:v>
                </c:pt>
                <c:pt idx="104213" formatCode="0.00E+00">
                  <c:v>5.4000000000000001E-4</c:v>
                </c:pt>
                <c:pt idx="104214" formatCode="0.00E+00">
                  <c:v>5.4000000000000001E-4</c:v>
                </c:pt>
                <c:pt idx="104215" formatCode="0.00E+00">
                  <c:v>5.4000000000000001E-4</c:v>
                </c:pt>
                <c:pt idx="104216" formatCode="0.00E+00">
                  <c:v>5.4000000000000001E-4</c:v>
                </c:pt>
                <c:pt idx="104217" formatCode="0.00E+00">
                  <c:v>5.4000000000000001E-4</c:v>
                </c:pt>
                <c:pt idx="104218" formatCode="0.00E+00">
                  <c:v>5.4000000000000001E-4</c:v>
                </c:pt>
                <c:pt idx="104219" formatCode="0.00E+00">
                  <c:v>5.4000000000000001E-4</c:v>
                </c:pt>
                <c:pt idx="104220" formatCode="0.00E+00">
                  <c:v>5.4000000000000001E-4</c:v>
                </c:pt>
                <c:pt idx="104221" formatCode="0.00E+00">
                  <c:v>5.4000000000000001E-4</c:v>
                </c:pt>
                <c:pt idx="104222" formatCode="0.00E+00">
                  <c:v>5.4000000000000001E-4</c:v>
                </c:pt>
                <c:pt idx="104223" formatCode="0.00E+00">
                  <c:v>5.4000000000000001E-4</c:v>
                </c:pt>
                <c:pt idx="104224" formatCode="0.00E+00">
                  <c:v>5.4000000000000001E-4</c:v>
                </c:pt>
                <c:pt idx="104225" formatCode="0.00E+00">
                  <c:v>5.4000000000000001E-4</c:v>
                </c:pt>
                <c:pt idx="104226" formatCode="0.00E+00">
                  <c:v>5.4000000000000001E-4</c:v>
                </c:pt>
                <c:pt idx="104227" formatCode="0.00E+00">
                  <c:v>5.4000000000000001E-4</c:v>
                </c:pt>
                <c:pt idx="104228" formatCode="0.00E+00">
                  <c:v>5.4000000000000001E-4</c:v>
                </c:pt>
                <c:pt idx="104229" formatCode="0.00E+00">
                  <c:v>5.4000000000000001E-4</c:v>
                </c:pt>
                <c:pt idx="104230" formatCode="0.00E+00">
                  <c:v>5.4000000000000001E-4</c:v>
                </c:pt>
                <c:pt idx="104231" formatCode="0.00E+00">
                  <c:v>5.4000000000000001E-4</c:v>
                </c:pt>
                <c:pt idx="104232" formatCode="0.00E+00">
                  <c:v>5.4000000000000001E-4</c:v>
                </c:pt>
                <c:pt idx="104233" formatCode="0.00E+00">
                  <c:v>5.4000000000000001E-4</c:v>
                </c:pt>
                <c:pt idx="104234" formatCode="0.00E+00">
                  <c:v>5.4000000000000001E-4</c:v>
                </c:pt>
                <c:pt idx="104235" formatCode="0.00E+00">
                  <c:v>5.4000000000000001E-4</c:v>
                </c:pt>
                <c:pt idx="104236" formatCode="0.00E+00">
                  <c:v>5.4000000000000001E-4</c:v>
                </c:pt>
                <c:pt idx="104237" formatCode="0.00E+00">
                  <c:v>5.4000000000000001E-4</c:v>
                </c:pt>
                <c:pt idx="104238" formatCode="0.00E+00">
                  <c:v>5.4000000000000001E-4</c:v>
                </c:pt>
                <c:pt idx="104239" formatCode="0.00E+00">
                  <c:v>5.4000000000000001E-4</c:v>
                </c:pt>
                <c:pt idx="104240" formatCode="0.00E+00">
                  <c:v>5.4000000000000001E-4</c:v>
                </c:pt>
                <c:pt idx="104241" formatCode="0.00E+00">
                  <c:v>5.4000000000000001E-4</c:v>
                </c:pt>
                <c:pt idx="104242" formatCode="0.00E+00">
                  <c:v>5.4000000000000001E-4</c:v>
                </c:pt>
                <c:pt idx="104243" formatCode="0.00E+00">
                  <c:v>5.4000000000000001E-4</c:v>
                </c:pt>
                <c:pt idx="104244" formatCode="0.00E+00">
                  <c:v>5.4000000000000001E-4</c:v>
                </c:pt>
                <c:pt idx="104245" formatCode="0.00E+00">
                  <c:v>5.4000000000000001E-4</c:v>
                </c:pt>
                <c:pt idx="104246" formatCode="0.00E+00">
                  <c:v>5.4000000000000001E-4</c:v>
                </c:pt>
                <c:pt idx="104247" formatCode="0.00E+00">
                  <c:v>5.4000000000000001E-4</c:v>
                </c:pt>
                <c:pt idx="104248" formatCode="0.00E+00">
                  <c:v>5.4000000000000001E-4</c:v>
                </c:pt>
                <c:pt idx="104249" formatCode="0.00E+00">
                  <c:v>5.4000000000000001E-4</c:v>
                </c:pt>
                <c:pt idx="104250" formatCode="0.00E+00">
                  <c:v>5.4000000000000001E-4</c:v>
                </c:pt>
                <c:pt idx="104251" formatCode="0.00E+00">
                  <c:v>5.4000000000000001E-4</c:v>
                </c:pt>
                <c:pt idx="104252" formatCode="0.00E+00">
                  <c:v>5.4000000000000001E-4</c:v>
                </c:pt>
                <c:pt idx="104253" formatCode="0.00E+00">
                  <c:v>5.4000000000000001E-4</c:v>
                </c:pt>
                <c:pt idx="104254" formatCode="0.00E+00">
                  <c:v>5.4000000000000001E-4</c:v>
                </c:pt>
                <c:pt idx="104255" formatCode="0.00E+00">
                  <c:v>5.4000000000000001E-4</c:v>
                </c:pt>
                <c:pt idx="104256" formatCode="0.00E+00">
                  <c:v>5.4000000000000001E-4</c:v>
                </c:pt>
                <c:pt idx="104257" formatCode="0.00E+00">
                  <c:v>5.4000000000000001E-4</c:v>
                </c:pt>
                <c:pt idx="104258" formatCode="0.00E+00">
                  <c:v>5.4000000000000001E-4</c:v>
                </c:pt>
                <c:pt idx="104259" formatCode="0.00E+00">
                  <c:v>5.4000000000000001E-4</c:v>
                </c:pt>
                <c:pt idx="104260" formatCode="0.00E+00">
                  <c:v>5.4000000000000001E-4</c:v>
                </c:pt>
                <c:pt idx="104261" formatCode="0.00E+00">
                  <c:v>5.4000000000000001E-4</c:v>
                </c:pt>
                <c:pt idx="104262" formatCode="0.00E+00">
                  <c:v>5.4500000000000002E-4</c:v>
                </c:pt>
                <c:pt idx="104263" formatCode="0.00E+00">
                  <c:v>5.9900000000000003E-4</c:v>
                </c:pt>
                <c:pt idx="104264" formatCode="0.00E+00">
                  <c:v>7.4100000000000001E-4</c:v>
                </c:pt>
                <c:pt idx="104265" formatCode="0.00E+00">
                  <c:v>7.8899999999999999E-4</c:v>
                </c:pt>
                <c:pt idx="104266" formatCode="0.00E+00">
                  <c:v>7.1900000000000002E-4</c:v>
                </c:pt>
                <c:pt idx="104267" formatCode="0.00E+00">
                  <c:v>7.3499999999999998E-4</c:v>
                </c:pt>
                <c:pt idx="104268" formatCode="0.00E+00">
                  <c:v>7.2400000000000003E-4</c:v>
                </c:pt>
                <c:pt idx="104269" formatCode="0.00E+00">
                  <c:v>7.1100000000000004E-4</c:v>
                </c:pt>
                <c:pt idx="104270" formatCode="0.00E+00">
                  <c:v>7.1900000000000002E-4</c:v>
                </c:pt>
                <c:pt idx="104271" formatCode="0.00E+00">
                  <c:v>7.0399999999999998E-4</c:v>
                </c:pt>
                <c:pt idx="104272" formatCode="0.00E+00">
                  <c:v>7.1100000000000004E-4</c:v>
                </c:pt>
                <c:pt idx="104273" formatCode="0.00E+00">
                  <c:v>7.0200000000000004E-4</c:v>
                </c:pt>
                <c:pt idx="104274" formatCode="0.00E+00">
                  <c:v>7.0299999999999996E-4</c:v>
                </c:pt>
                <c:pt idx="104275" formatCode="0.00E+00">
                  <c:v>7.0100000000000002E-4</c:v>
                </c:pt>
                <c:pt idx="104276" formatCode="0.00E+00">
                  <c:v>6.9800000000000005E-4</c:v>
                </c:pt>
                <c:pt idx="104277" formatCode="0.00E+00">
                  <c:v>6.9899999999999997E-4</c:v>
                </c:pt>
                <c:pt idx="104278" formatCode="0.00E+00">
                  <c:v>6.9499999999999998E-4</c:v>
                </c:pt>
                <c:pt idx="104279" formatCode="0.00E+00">
                  <c:v>6.96E-4</c:v>
                </c:pt>
                <c:pt idx="104280" formatCode="0.00E+00">
                  <c:v>6.9300000000000004E-4</c:v>
                </c:pt>
                <c:pt idx="104281" formatCode="0.00E+00">
                  <c:v>6.9399999999999996E-4</c:v>
                </c:pt>
                <c:pt idx="104282" formatCode="0.00E+00">
                  <c:v>6.9200000000000002E-4</c:v>
                </c:pt>
                <c:pt idx="104283" formatCode="0.00E+00">
                  <c:v>6.9099999999999999E-4</c:v>
                </c:pt>
                <c:pt idx="104284" formatCode="0.00E+00">
                  <c:v>6.9099999999999999E-4</c:v>
                </c:pt>
                <c:pt idx="104285" formatCode="0.00E+00">
                  <c:v>6.8900000000000005E-4</c:v>
                </c:pt>
                <c:pt idx="104286" formatCode="0.00E+00">
                  <c:v>6.8900000000000005E-4</c:v>
                </c:pt>
                <c:pt idx="104287" formatCode="0.00E+00">
                  <c:v>6.8800000000000003E-4</c:v>
                </c:pt>
                <c:pt idx="104288" formatCode="0.00E+00">
                  <c:v>6.8800000000000003E-4</c:v>
                </c:pt>
                <c:pt idx="104289" formatCode="0.00E+00">
                  <c:v>6.87E-4</c:v>
                </c:pt>
                <c:pt idx="104290" formatCode="0.00E+00">
                  <c:v>6.8599999999999998E-4</c:v>
                </c:pt>
                <c:pt idx="104291" formatCode="0.00E+00">
                  <c:v>6.8599999999999998E-4</c:v>
                </c:pt>
                <c:pt idx="104292" formatCode="0.00E+00">
                  <c:v>6.8499999999999995E-4</c:v>
                </c:pt>
                <c:pt idx="104293" formatCode="0.00E+00">
                  <c:v>6.8499999999999995E-4</c:v>
                </c:pt>
                <c:pt idx="104294" formatCode="0.00E+00">
                  <c:v>6.8400000000000004E-4</c:v>
                </c:pt>
                <c:pt idx="104295" formatCode="0.00E+00">
                  <c:v>6.8400000000000004E-4</c:v>
                </c:pt>
                <c:pt idx="104296" formatCode="0.00E+00">
                  <c:v>6.8300000000000001E-4</c:v>
                </c:pt>
                <c:pt idx="104297" formatCode="0.00E+00">
                  <c:v>6.8199999999999999E-4</c:v>
                </c:pt>
                <c:pt idx="104298" formatCode="0.00E+00">
                  <c:v>6.8199999999999999E-4</c:v>
                </c:pt>
                <c:pt idx="104299" formatCode="0.00E+00">
                  <c:v>6.8099999999999996E-4</c:v>
                </c:pt>
                <c:pt idx="104300" formatCode="0.00E+00">
                  <c:v>6.8099999999999996E-4</c:v>
                </c:pt>
                <c:pt idx="104301" formatCode="0.00E+00">
                  <c:v>6.8000000000000005E-4</c:v>
                </c:pt>
                <c:pt idx="104302" formatCode="0.00E+00">
                  <c:v>6.8000000000000005E-4</c:v>
                </c:pt>
                <c:pt idx="104303" formatCode="0.00E+00">
                  <c:v>6.7900000000000002E-4</c:v>
                </c:pt>
                <c:pt idx="104304" formatCode="0.00E+00">
                  <c:v>6.7900000000000002E-4</c:v>
                </c:pt>
                <c:pt idx="104305" formatCode="0.00E+00">
                  <c:v>6.7900000000000002E-4</c:v>
                </c:pt>
                <c:pt idx="104306" formatCode="0.00E+00">
                  <c:v>6.78E-4</c:v>
                </c:pt>
                <c:pt idx="104307" formatCode="0.00E+00">
                  <c:v>6.78E-4</c:v>
                </c:pt>
                <c:pt idx="104308" formatCode="0.00E+00">
                  <c:v>6.7699999999999998E-4</c:v>
                </c:pt>
                <c:pt idx="104309" formatCode="0.00E+00">
                  <c:v>6.7599999999999995E-4</c:v>
                </c:pt>
                <c:pt idx="104310" formatCode="0.00E+00">
                  <c:v>6.7599999999999995E-4</c:v>
                </c:pt>
                <c:pt idx="104311" formatCode="0.00E+00">
                  <c:v>6.7500000000000004E-4</c:v>
                </c:pt>
                <c:pt idx="104312" formatCode="0.00E+00">
                  <c:v>6.7500000000000004E-4</c:v>
                </c:pt>
                <c:pt idx="104313" formatCode="0.00E+00">
                  <c:v>6.7400000000000001E-4</c:v>
                </c:pt>
                <c:pt idx="104314" formatCode="0.00E+00">
                  <c:v>6.7400000000000001E-4</c:v>
                </c:pt>
                <c:pt idx="104315" formatCode="0.00E+00">
                  <c:v>6.7299999999999999E-4</c:v>
                </c:pt>
                <c:pt idx="104316" formatCode="0.00E+00">
                  <c:v>6.7299999999999999E-4</c:v>
                </c:pt>
                <c:pt idx="104317" formatCode="0.00E+00">
                  <c:v>6.7199999999999996E-4</c:v>
                </c:pt>
                <c:pt idx="104318" formatCode="0.00E+00">
                  <c:v>6.7199999999999996E-4</c:v>
                </c:pt>
                <c:pt idx="104319" formatCode="0.00E+00">
                  <c:v>6.7100000000000005E-4</c:v>
                </c:pt>
                <c:pt idx="104320" formatCode="0.00E+00">
                  <c:v>6.7100000000000005E-4</c:v>
                </c:pt>
                <c:pt idx="104321" formatCode="0.00E+00">
                  <c:v>6.7100000000000005E-4</c:v>
                </c:pt>
                <c:pt idx="104322" formatCode="0.00E+00">
                  <c:v>6.7000000000000002E-4</c:v>
                </c:pt>
                <c:pt idx="104323" formatCode="0.00E+00">
                  <c:v>6.7000000000000002E-4</c:v>
                </c:pt>
                <c:pt idx="104324" formatCode="0.00E+00">
                  <c:v>6.69E-4</c:v>
                </c:pt>
                <c:pt idx="104325" formatCode="0.00E+00">
                  <c:v>6.6799999999999997E-4</c:v>
                </c:pt>
                <c:pt idx="104326" formatCode="0.00E+00">
                  <c:v>6.6799999999999997E-4</c:v>
                </c:pt>
                <c:pt idx="104327" formatCode="0.00E+00">
                  <c:v>6.6799999999999997E-4</c:v>
                </c:pt>
                <c:pt idx="104328" formatCode="0.00E+00">
                  <c:v>6.6699999999999995E-4</c:v>
                </c:pt>
                <c:pt idx="104329" formatCode="0.00E+00">
                  <c:v>6.6699999999999995E-4</c:v>
                </c:pt>
                <c:pt idx="104330" formatCode="0.00E+00">
                  <c:v>6.6600000000000003E-4</c:v>
                </c:pt>
                <c:pt idx="104331" formatCode="0.00E+00">
                  <c:v>6.6600000000000003E-4</c:v>
                </c:pt>
                <c:pt idx="104332" formatCode="0.00E+00">
                  <c:v>6.6500000000000001E-4</c:v>
                </c:pt>
                <c:pt idx="104333" formatCode="0.00E+00">
                  <c:v>6.6500000000000001E-4</c:v>
                </c:pt>
                <c:pt idx="104334" formatCode="0.00E+00">
                  <c:v>6.6500000000000001E-4</c:v>
                </c:pt>
                <c:pt idx="104335" formatCode="0.00E+00">
                  <c:v>6.6399999999999999E-4</c:v>
                </c:pt>
                <c:pt idx="104336" formatCode="0.00E+00">
                  <c:v>6.6399999999999999E-4</c:v>
                </c:pt>
                <c:pt idx="104337" formatCode="0.00E+00">
                  <c:v>6.6299999999999996E-4</c:v>
                </c:pt>
                <c:pt idx="104338" formatCode="0.00E+00">
                  <c:v>6.6299999999999996E-4</c:v>
                </c:pt>
                <c:pt idx="104339" formatCode="0.00E+00">
                  <c:v>6.6200000000000005E-4</c:v>
                </c:pt>
                <c:pt idx="104340" formatCode="0.00E+00">
                  <c:v>6.6200000000000005E-4</c:v>
                </c:pt>
                <c:pt idx="104341" formatCode="0.00E+00">
                  <c:v>6.6200000000000005E-4</c:v>
                </c:pt>
                <c:pt idx="104342" formatCode="0.00E+00">
                  <c:v>6.6100000000000002E-4</c:v>
                </c:pt>
                <c:pt idx="104343" formatCode="0.00E+00">
                  <c:v>6.6100000000000002E-4</c:v>
                </c:pt>
                <c:pt idx="104344" formatCode="0.00E+00">
                  <c:v>6.6E-4</c:v>
                </c:pt>
                <c:pt idx="104345" formatCode="0.00E+00">
                  <c:v>6.6E-4</c:v>
                </c:pt>
                <c:pt idx="104346" formatCode="0.00E+00">
                  <c:v>6.6E-4</c:v>
                </c:pt>
                <c:pt idx="104347" formatCode="0.00E+00">
                  <c:v>6.5899999999999997E-4</c:v>
                </c:pt>
                <c:pt idx="104348" formatCode="0.00E+00">
                  <c:v>6.5899999999999997E-4</c:v>
                </c:pt>
                <c:pt idx="104349" formatCode="0.00E+00">
                  <c:v>6.5799999999999995E-4</c:v>
                </c:pt>
                <c:pt idx="104350" formatCode="0.00E+00">
                  <c:v>6.5799999999999995E-4</c:v>
                </c:pt>
                <c:pt idx="104351" formatCode="0.00E+00">
                  <c:v>6.5700000000000003E-4</c:v>
                </c:pt>
                <c:pt idx="104352" formatCode="0.00E+00">
                  <c:v>6.5700000000000003E-4</c:v>
                </c:pt>
                <c:pt idx="104353" formatCode="0.00E+00">
                  <c:v>6.5700000000000003E-4</c:v>
                </c:pt>
                <c:pt idx="104354" formatCode="0.00E+00">
                  <c:v>6.5600000000000001E-4</c:v>
                </c:pt>
                <c:pt idx="104355" formatCode="0.00E+00">
                  <c:v>6.5600000000000001E-4</c:v>
                </c:pt>
                <c:pt idx="104356" formatCode="0.00E+00">
                  <c:v>6.5600000000000001E-4</c:v>
                </c:pt>
                <c:pt idx="104357" formatCode="0.00E+00">
                  <c:v>6.5499999999999998E-4</c:v>
                </c:pt>
                <c:pt idx="104358" formatCode="0.00E+00">
                  <c:v>6.5499999999999998E-4</c:v>
                </c:pt>
                <c:pt idx="104359" formatCode="0.00E+00">
                  <c:v>6.5399999999999996E-4</c:v>
                </c:pt>
                <c:pt idx="104360" formatCode="0.00E+00">
                  <c:v>6.5399999999999996E-4</c:v>
                </c:pt>
                <c:pt idx="104361" formatCode="0.00E+00">
                  <c:v>6.5399999999999996E-4</c:v>
                </c:pt>
                <c:pt idx="104362" formatCode="0.00E+00">
                  <c:v>6.5399999999999996E-4</c:v>
                </c:pt>
                <c:pt idx="104363" formatCode="0.00E+00">
                  <c:v>6.5300000000000004E-4</c:v>
                </c:pt>
                <c:pt idx="104364" formatCode="0.00E+00">
                  <c:v>6.5300000000000004E-4</c:v>
                </c:pt>
                <c:pt idx="104365" formatCode="0.00E+00">
                  <c:v>6.5200000000000002E-4</c:v>
                </c:pt>
                <c:pt idx="104366" formatCode="0.00E+00">
                  <c:v>6.5200000000000002E-4</c:v>
                </c:pt>
                <c:pt idx="104367" formatCode="0.00E+00">
                  <c:v>6.5200000000000002E-4</c:v>
                </c:pt>
                <c:pt idx="104368" formatCode="0.00E+00">
                  <c:v>6.5099999999999999E-4</c:v>
                </c:pt>
                <c:pt idx="104369" formatCode="0.00E+00">
                  <c:v>6.5099999999999999E-4</c:v>
                </c:pt>
                <c:pt idx="104370" formatCode="0.00E+00">
                  <c:v>6.5099999999999999E-4</c:v>
                </c:pt>
                <c:pt idx="104371" formatCode="0.00E+00">
                  <c:v>6.4999999999999997E-4</c:v>
                </c:pt>
                <c:pt idx="104372" formatCode="0.00E+00">
                  <c:v>6.4999999999999997E-4</c:v>
                </c:pt>
                <c:pt idx="104373" formatCode="0.00E+00">
                  <c:v>6.4899999999999995E-4</c:v>
                </c:pt>
                <c:pt idx="104374" formatCode="0.00E+00">
                  <c:v>6.4899999999999995E-4</c:v>
                </c:pt>
                <c:pt idx="104375" formatCode="0.00E+00">
                  <c:v>6.4899999999999995E-4</c:v>
                </c:pt>
                <c:pt idx="104376" formatCode="0.00E+00">
                  <c:v>6.4899999999999995E-4</c:v>
                </c:pt>
                <c:pt idx="104377" formatCode="0.00E+00">
                  <c:v>6.4800000000000003E-4</c:v>
                </c:pt>
                <c:pt idx="104378" formatCode="0.00E+00">
                  <c:v>6.4800000000000003E-4</c:v>
                </c:pt>
                <c:pt idx="104379" formatCode="0.00E+00">
                  <c:v>6.4800000000000003E-4</c:v>
                </c:pt>
                <c:pt idx="104380" formatCode="0.00E+00">
                  <c:v>6.4700000000000001E-4</c:v>
                </c:pt>
                <c:pt idx="104381" formatCode="0.00E+00">
                  <c:v>6.4700000000000001E-4</c:v>
                </c:pt>
                <c:pt idx="104382" formatCode="0.00E+00">
                  <c:v>6.4599999999999998E-4</c:v>
                </c:pt>
                <c:pt idx="104383" formatCode="0.00E+00">
                  <c:v>6.4599999999999998E-4</c:v>
                </c:pt>
                <c:pt idx="104384" formatCode="0.00E+00">
                  <c:v>6.4599999999999998E-4</c:v>
                </c:pt>
                <c:pt idx="104385" formatCode="0.00E+00">
                  <c:v>6.4499999999999996E-4</c:v>
                </c:pt>
                <c:pt idx="104386" formatCode="0.00E+00">
                  <c:v>6.4499999999999996E-4</c:v>
                </c:pt>
                <c:pt idx="104387" formatCode="0.00E+00">
                  <c:v>6.4499999999999996E-4</c:v>
                </c:pt>
                <c:pt idx="104388" formatCode="0.00E+00">
                  <c:v>6.4499999999999996E-4</c:v>
                </c:pt>
                <c:pt idx="104389" formatCode="0.00E+00">
                  <c:v>6.4400000000000004E-4</c:v>
                </c:pt>
                <c:pt idx="104390" formatCode="0.00E+00">
                  <c:v>6.4400000000000004E-4</c:v>
                </c:pt>
                <c:pt idx="104391" formatCode="0.00E+00">
                  <c:v>6.4400000000000004E-4</c:v>
                </c:pt>
                <c:pt idx="104392" formatCode="0.00E+00">
                  <c:v>6.4300000000000002E-4</c:v>
                </c:pt>
                <c:pt idx="104393" formatCode="0.00E+00">
                  <c:v>6.4300000000000002E-4</c:v>
                </c:pt>
                <c:pt idx="104394" formatCode="0.00E+00">
                  <c:v>6.4300000000000002E-4</c:v>
                </c:pt>
                <c:pt idx="104395" formatCode="0.00E+00">
                  <c:v>6.4300000000000002E-4</c:v>
                </c:pt>
                <c:pt idx="104396" formatCode="0.00E+00">
                  <c:v>6.4199999999999999E-4</c:v>
                </c:pt>
                <c:pt idx="104397" formatCode="0.00E+00">
                  <c:v>6.4199999999999999E-4</c:v>
                </c:pt>
                <c:pt idx="104398" formatCode="0.00E+00">
                  <c:v>6.4199999999999999E-4</c:v>
                </c:pt>
                <c:pt idx="104399" formatCode="0.00E+00">
                  <c:v>6.4099999999999997E-4</c:v>
                </c:pt>
                <c:pt idx="104400" formatCode="0.00E+00">
                  <c:v>6.4099999999999997E-4</c:v>
                </c:pt>
                <c:pt idx="104401" formatCode="0.00E+00">
                  <c:v>6.4099999999999997E-4</c:v>
                </c:pt>
                <c:pt idx="104402" formatCode="0.00E+00">
                  <c:v>6.4000000000000005E-4</c:v>
                </c:pt>
                <c:pt idx="104403" formatCode="0.00E+00">
                  <c:v>6.4000000000000005E-4</c:v>
                </c:pt>
                <c:pt idx="104404" formatCode="0.00E+00">
                  <c:v>6.4000000000000005E-4</c:v>
                </c:pt>
                <c:pt idx="104405" formatCode="0.00E+00">
                  <c:v>6.4000000000000005E-4</c:v>
                </c:pt>
                <c:pt idx="104406" formatCode="0.00E+00">
                  <c:v>6.3900000000000003E-4</c:v>
                </c:pt>
                <c:pt idx="104407" formatCode="0.00E+00">
                  <c:v>6.3900000000000003E-4</c:v>
                </c:pt>
                <c:pt idx="104408" formatCode="0.00E+00">
                  <c:v>6.3900000000000003E-4</c:v>
                </c:pt>
                <c:pt idx="104409" formatCode="0.00E+00">
                  <c:v>6.3900000000000003E-4</c:v>
                </c:pt>
                <c:pt idx="104410" formatCode="0.00E+00">
                  <c:v>6.38E-4</c:v>
                </c:pt>
                <c:pt idx="104411" formatCode="0.00E+00">
                  <c:v>6.38E-4</c:v>
                </c:pt>
                <c:pt idx="104412" formatCode="0.00E+00">
                  <c:v>6.38E-4</c:v>
                </c:pt>
                <c:pt idx="104413" formatCode="0.00E+00">
                  <c:v>6.3699999999999998E-4</c:v>
                </c:pt>
                <c:pt idx="104414" formatCode="0.00E+00">
                  <c:v>6.3699999999999998E-4</c:v>
                </c:pt>
                <c:pt idx="104415" formatCode="0.00E+00">
                  <c:v>6.3699999999999998E-4</c:v>
                </c:pt>
                <c:pt idx="104416" formatCode="0.00E+00">
                  <c:v>6.3699999999999998E-4</c:v>
                </c:pt>
                <c:pt idx="104417" formatCode="0.00E+00">
                  <c:v>6.3599999999999996E-4</c:v>
                </c:pt>
                <c:pt idx="104418" formatCode="0.00E+00">
                  <c:v>6.3599999999999996E-4</c:v>
                </c:pt>
                <c:pt idx="104419" formatCode="0.00E+00">
                  <c:v>6.3599999999999996E-4</c:v>
                </c:pt>
                <c:pt idx="104420" formatCode="0.00E+00">
                  <c:v>6.3599999999999996E-4</c:v>
                </c:pt>
                <c:pt idx="104421" formatCode="0.00E+00">
                  <c:v>6.3500000000000004E-4</c:v>
                </c:pt>
                <c:pt idx="104422" formatCode="0.00E+00">
                  <c:v>6.3500000000000004E-4</c:v>
                </c:pt>
                <c:pt idx="104423" formatCode="0.00E+00">
                  <c:v>6.3500000000000004E-4</c:v>
                </c:pt>
                <c:pt idx="104424" formatCode="0.00E+00">
                  <c:v>6.3500000000000004E-4</c:v>
                </c:pt>
                <c:pt idx="104425" formatCode="0.00E+00">
                  <c:v>6.3400000000000001E-4</c:v>
                </c:pt>
                <c:pt idx="104426" formatCode="0.00E+00">
                  <c:v>6.3400000000000001E-4</c:v>
                </c:pt>
                <c:pt idx="104427" formatCode="0.00E+00">
                  <c:v>6.3400000000000001E-4</c:v>
                </c:pt>
                <c:pt idx="104428" formatCode="0.00E+00">
                  <c:v>6.3400000000000001E-4</c:v>
                </c:pt>
                <c:pt idx="104429" formatCode="0.00E+00">
                  <c:v>6.3299999999999999E-4</c:v>
                </c:pt>
                <c:pt idx="104430" formatCode="0.00E+00">
                  <c:v>6.3299999999999999E-4</c:v>
                </c:pt>
                <c:pt idx="104431" formatCode="0.00E+00">
                  <c:v>6.3299999999999999E-4</c:v>
                </c:pt>
                <c:pt idx="104432" formatCode="0.00E+00">
                  <c:v>6.3299999999999999E-4</c:v>
                </c:pt>
                <c:pt idx="104433" formatCode="0.00E+00">
                  <c:v>6.3199999999999997E-4</c:v>
                </c:pt>
                <c:pt idx="104434" formatCode="0.00E+00">
                  <c:v>6.3199999999999997E-4</c:v>
                </c:pt>
                <c:pt idx="104435" formatCode="0.00E+00">
                  <c:v>6.3199999999999997E-4</c:v>
                </c:pt>
                <c:pt idx="104436" formatCode="0.00E+00">
                  <c:v>6.3199999999999997E-4</c:v>
                </c:pt>
                <c:pt idx="104437" formatCode="0.00E+00">
                  <c:v>6.3199999999999997E-4</c:v>
                </c:pt>
                <c:pt idx="104438" formatCode="0.00E+00">
                  <c:v>6.3100000000000005E-4</c:v>
                </c:pt>
                <c:pt idx="104439" formatCode="0.00E+00">
                  <c:v>6.3100000000000005E-4</c:v>
                </c:pt>
                <c:pt idx="104440" formatCode="0.00E+00">
                  <c:v>6.3100000000000005E-4</c:v>
                </c:pt>
                <c:pt idx="104441" formatCode="0.00E+00">
                  <c:v>6.3100000000000005E-4</c:v>
                </c:pt>
                <c:pt idx="104442" formatCode="0.00E+00">
                  <c:v>6.3100000000000005E-4</c:v>
                </c:pt>
                <c:pt idx="104443" formatCode="0.00E+00">
                  <c:v>6.3000000000000003E-4</c:v>
                </c:pt>
                <c:pt idx="104444" formatCode="0.00E+00">
                  <c:v>6.3000000000000003E-4</c:v>
                </c:pt>
                <c:pt idx="104445" formatCode="0.00E+00">
                  <c:v>6.3000000000000003E-4</c:v>
                </c:pt>
                <c:pt idx="104446" formatCode="0.00E+00">
                  <c:v>6.3000000000000003E-4</c:v>
                </c:pt>
                <c:pt idx="104447" formatCode="0.00E+00">
                  <c:v>6.3000000000000003E-4</c:v>
                </c:pt>
                <c:pt idx="104448" formatCode="0.00E+00">
                  <c:v>6.29E-4</c:v>
                </c:pt>
                <c:pt idx="104449" formatCode="0.00E+00">
                  <c:v>6.29E-4</c:v>
                </c:pt>
                <c:pt idx="104450" formatCode="0.00E+00">
                  <c:v>6.29E-4</c:v>
                </c:pt>
                <c:pt idx="104451" formatCode="0.00E+00">
                  <c:v>6.29E-4</c:v>
                </c:pt>
                <c:pt idx="104452" formatCode="0.00E+00">
                  <c:v>6.2799999999999998E-4</c:v>
                </c:pt>
                <c:pt idx="104453" formatCode="0.00E+00">
                  <c:v>6.2799999999999998E-4</c:v>
                </c:pt>
                <c:pt idx="104454" formatCode="0.00E+00">
                  <c:v>6.2799999999999998E-4</c:v>
                </c:pt>
                <c:pt idx="104455" formatCode="0.00E+00">
                  <c:v>6.2799999999999998E-4</c:v>
                </c:pt>
                <c:pt idx="104456" formatCode="0.00E+00">
                  <c:v>6.2699999999999995E-4</c:v>
                </c:pt>
                <c:pt idx="104457" formatCode="0.00E+00">
                  <c:v>6.2699999999999995E-4</c:v>
                </c:pt>
                <c:pt idx="104458" formatCode="0.00E+00">
                  <c:v>6.2699999999999995E-4</c:v>
                </c:pt>
                <c:pt idx="104459" formatCode="0.00E+00">
                  <c:v>6.2699999999999995E-4</c:v>
                </c:pt>
                <c:pt idx="104460" formatCode="0.00E+00">
                  <c:v>6.2699999999999995E-4</c:v>
                </c:pt>
                <c:pt idx="104461" formatCode="0.00E+00">
                  <c:v>6.2600000000000004E-4</c:v>
                </c:pt>
                <c:pt idx="104462" formatCode="0.00E+00">
                  <c:v>6.2600000000000004E-4</c:v>
                </c:pt>
                <c:pt idx="104463" formatCode="0.00E+00">
                  <c:v>6.2600000000000004E-4</c:v>
                </c:pt>
                <c:pt idx="104464" formatCode="0.00E+00">
                  <c:v>6.2600000000000004E-4</c:v>
                </c:pt>
                <c:pt idx="104465" formatCode="0.00E+00">
                  <c:v>6.2600000000000004E-4</c:v>
                </c:pt>
                <c:pt idx="104466" formatCode="0.00E+00">
                  <c:v>6.2500000000000001E-4</c:v>
                </c:pt>
                <c:pt idx="104467" formatCode="0.00E+00">
                  <c:v>6.2500000000000001E-4</c:v>
                </c:pt>
                <c:pt idx="104468" formatCode="0.00E+00">
                  <c:v>6.2500000000000001E-4</c:v>
                </c:pt>
                <c:pt idx="104469" formatCode="0.00E+00">
                  <c:v>6.2500000000000001E-4</c:v>
                </c:pt>
                <c:pt idx="104470" formatCode="0.00E+00">
                  <c:v>6.2500000000000001E-4</c:v>
                </c:pt>
                <c:pt idx="104471" formatCode="0.00E+00">
                  <c:v>6.2399999999999999E-4</c:v>
                </c:pt>
                <c:pt idx="104472" formatCode="0.00E+00">
                  <c:v>6.2399999999999999E-4</c:v>
                </c:pt>
                <c:pt idx="104473" formatCode="0.00E+00">
                  <c:v>6.2399999999999999E-4</c:v>
                </c:pt>
                <c:pt idx="104474" formatCode="0.00E+00">
                  <c:v>6.2399999999999999E-4</c:v>
                </c:pt>
                <c:pt idx="104475" formatCode="0.00E+00">
                  <c:v>6.2399999999999999E-4</c:v>
                </c:pt>
                <c:pt idx="104476" formatCode="0.00E+00">
                  <c:v>6.2399999999999999E-4</c:v>
                </c:pt>
                <c:pt idx="104477" formatCode="0.00E+00">
                  <c:v>6.2299999999999996E-4</c:v>
                </c:pt>
                <c:pt idx="104478" formatCode="0.00E+00">
                  <c:v>6.2299999999999996E-4</c:v>
                </c:pt>
                <c:pt idx="104479" formatCode="0.00E+00">
                  <c:v>6.2299999999999996E-4</c:v>
                </c:pt>
                <c:pt idx="104480" formatCode="0.00E+00">
                  <c:v>6.2299999999999996E-4</c:v>
                </c:pt>
                <c:pt idx="104481" formatCode="0.00E+00">
                  <c:v>6.2200000000000005E-4</c:v>
                </c:pt>
                <c:pt idx="104482" formatCode="0.00E+00">
                  <c:v>6.2200000000000005E-4</c:v>
                </c:pt>
                <c:pt idx="104483" formatCode="0.00E+00">
                  <c:v>6.2200000000000005E-4</c:v>
                </c:pt>
                <c:pt idx="104484" formatCode="0.00E+00">
                  <c:v>6.2200000000000005E-4</c:v>
                </c:pt>
                <c:pt idx="104485" formatCode="0.00E+00">
                  <c:v>6.2200000000000005E-4</c:v>
                </c:pt>
                <c:pt idx="104486" formatCode="0.00E+00">
                  <c:v>6.2200000000000005E-4</c:v>
                </c:pt>
                <c:pt idx="104487" formatCode="0.00E+00">
                  <c:v>6.2100000000000002E-4</c:v>
                </c:pt>
                <c:pt idx="104488" formatCode="0.00E+00">
                  <c:v>6.2100000000000002E-4</c:v>
                </c:pt>
                <c:pt idx="104489" formatCode="0.00E+00">
                  <c:v>6.2100000000000002E-4</c:v>
                </c:pt>
                <c:pt idx="104490" formatCode="0.00E+00">
                  <c:v>6.2100000000000002E-4</c:v>
                </c:pt>
                <c:pt idx="104491" formatCode="0.00E+00">
                  <c:v>6.2100000000000002E-4</c:v>
                </c:pt>
                <c:pt idx="104492" formatCode="0.00E+00">
                  <c:v>6.2100000000000002E-4</c:v>
                </c:pt>
                <c:pt idx="104493" formatCode="0.00E+00">
                  <c:v>6.2100000000000002E-4</c:v>
                </c:pt>
                <c:pt idx="104494" formatCode="0.00E+00">
                  <c:v>6.2E-4</c:v>
                </c:pt>
                <c:pt idx="104495" formatCode="0.00E+00">
                  <c:v>6.2E-4</c:v>
                </c:pt>
                <c:pt idx="104496" formatCode="0.00E+00">
                  <c:v>6.2E-4</c:v>
                </c:pt>
                <c:pt idx="104497" formatCode="0.00E+00">
                  <c:v>6.2E-4</c:v>
                </c:pt>
                <c:pt idx="104498" formatCode="0.00E+00">
                  <c:v>6.2E-4</c:v>
                </c:pt>
                <c:pt idx="104499" formatCode="0.00E+00">
                  <c:v>6.2E-4</c:v>
                </c:pt>
                <c:pt idx="104500" formatCode="0.00E+00">
                  <c:v>6.1899999999999998E-4</c:v>
                </c:pt>
                <c:pt idx="104501" formatCode="0.00E+00">
                  <c:v>6.1899999999999998E-4</c:v>
                </c:pt>
                <c:pt idx="104502" formatCode="0.00E+00">
                  <c:v>6.1899999999999998E-4</c:v>
                </c:pt>
                <c:pt idx="104503" formatCode="0.00E+00">
                  <c:v>6.1899999999999998E-4</c:v>
                </c:pt>
                <c:pt idx="104504" formatCode="0.00E+00">
                  <c:v>6.1899999999999998E-4</c:v>
                </c:pt>
                <c:pt idx="104505" formatCode="0.00E+00">
                  <c:v>6.1899999999999998E-4</c:v>
                </c:pt>
                <c:pt idx="104506" formatCode="0.00E+00">
                  <c:v>6.1799999999999995E-4</c:v>
                </c:pt>
                <c:pt idx="104507" formatCode="0.00E+00">
                  <c:v>6.1799999999999995E-4</c:v>
                </c:pt>
                <c:pt idx="104508" formatCode="0.00E+00">
                  <c:v>6.1799999999999995E-4</c:v>
                </c:pt>
                <c:pt idx="104509" formatCode="0.00E+00">
                  <c:v>6.1799999999999995E-4</c:v>
                </c:pt>
                <c:pt idx="104510" formatCode="0.00E+00">
                  <c:v>6.1799999999999995E-4</c:v>
                </c:pt>
                <c:pt idx="104511" formatCode="0.00E+00">
                  <c:v>6.1799999999999995E-4</c:v>
                </c:pt>
                <c:pt idx="104512" formatCode="0.00E+00">
                  <c:v>6.1799999999999995E-4</c:v>
                </c:pt>
                <c:pt idx="104513" formatCode="0.00E+00">
                  <c:v>6.1700000000000004E-4</c:v>
                </c:pt>
                <c:pt idx="104514" formatCode="0.00E+00">
                  <c:v>6.1700000000000004E-4</c:v>
                </c:pt>
                <c:pt idx="104515" formatCode="0.00E+00">
                  <c:v>6.1700000000000004E-4</c:v>
                </c:pt>
                <c:pt idx="104516" formatCode="0.00E+00">
                  <c:v>6.1700000000000004E-4</c:v>
                </c:pt>
                <c:pt idx="104517" formatCode="0.00E+00">
                  <c:v>6.1700000000000004E-4</c:v>
                </c:pt>
                <c:pt idx="104518" formatCode="0.00E+00">
                  <c:v>6.1700000000000004E-4</c:v>
                </c:pt>
                <c:pt idx="104519" formatCode="0.00E+00">
                  <c:v>6.1700000000000004E-4</c:v>
                </c:pt>
                <c:pt idx="104520" formatCode="0.00E+00">
                  <c:v>6.1700000000000004E-4</c:v>
                </c:pt>
                <c:pt idx="104521" formatCode="0.00E+00">
                  <c:v>6.1600000000000001E-4</c:v>
                </c:pt>
                <c:pt idx="104522" formatCode="0.00E+00">
                  <c:v>6.1600000000000001E-4</c:v>
                </c:pt>
                <c:pt idx="104523" formatCode="0.00E+00">
                  <c:v>6.1600000000000001E-4</c:v>
                </c:pt>
                <c:pt idx="104524" formatCode="0.00E+00">
                  <c:v>6.1600000000000001E-4</c:v>
                </c:pt>
                <c:pt idx="104525" formatCode="0.00E+00">
                  <c:v>6.1600000000000001E-4</c:v>
                </c:pt>
                <c:pt idx="104526" formatCode="0.00E+00">
                  <c:v>6.1499999999999999E-4</c:v>
                </c:pt>
                <c:pt idx="104527" formatCode="0.00E+00">
                  <c:v>6.1499999999999999E-4</c:v>
                </c:pt>
                <c:pt idx="104528" formatCode="0.00E+00">
                  <c:v>6.1499999999999999E-4</c:v>
                </c:pt>
                <c:pt idx="104529" formatCode="0.00E+00">
                  <c:v>6.1499999999999999E-4</c:v>
                </c:pt>
                <c:pt idx="104530" formatCode="0.00E+00">
                  <c:v>6.1499999999999999E-4</c:v>
                </c:pt>
                <c:pt idx="104531" formatCode="0.00E+00">
                  <c:v>6.1499999999999999E-4</c:v>
                </c:pt>
                <c:pt idx="104532" formatCode="0.00E+00">
                  <c:v>6.1499999999999999E-4</c:v>
                </c:pt>
                <c:pt idx="104533" formatCode="0.00E+00">
                  <c:v>6.1499999999999999E-4</c:v>
                </c:pt>
                <c:pt idx="104534" formatCode="0.00E+00">
                  <c:v>6.1399999999999996E-4</c:v>
                </c:pt>
                <c:pt idx="104535" formatCode="0.00E+00">
                  <c:v>6.1399999999999996E-4</c:v>
                </c:pt>
                <c:pt idx="104536" formatCode="0.00E+00">
                  <c:v>6.1399999999999996E-4</c:v>
                </c:pt>
                <c:pt idx="104537" formatCode="0.00E+00">
                  <c:v>6.1399999999999996E-4</c:v>
                </c:pt>
                <c:pt idx="104538" formatCode="0.00E+00">
                  <c:v>6.1399999999999996E-4</c:v>
                </c:pt>
                <c:pt idx="104539" formatCode="0.00E+00">
                  <c:v>6.1399999999999996E-4</c:v>
                </c:pt>
                <c:pt idx="104540" formatCode="0.00E+00">
                  <c:v>6.1399999999999996E-4</c:v>
                </c:pt>
                <c:pt idx="104541" formatCode="0.00E+00">
                  <c:v>6.1399999999999996E-4</c:v>
                </c:pt>
                <c:pt idx="104542" formatCode="0.00E+00">
                  <c:v>6.1300000000000005E-4</c:v>
                </c:pt>
                <c:pt idx="104543" formatCode="0.00E+00">
                  <c:v>6.1300000000000005E-4</c:v>
                </c:pt>
                <c:pt idx="104544" formatCode="0.00E+00">
                  <c:v>6.1300000000000005E-4</c:v>
                </c:pt>
                <c:pt idx="104545" formatCode="0.00E+00">
                  <c:v>6.1300000000000005E-4</c:v>
                </c:pt>
                <c:pt idx="104546" formatCode="0.00E+00">
                  <c:v>6.1300000000000005E-4</c:v>
                </c:pt>
                <c:pt idx="104547" formatCode="0.00E+00">
                  <c:v>6.1300000000000005E-4</c:v>
                </c:pt>
                <c:pt idx="104548" formatCode="0.00E+00">
                  <c:v>6.1300000000000005E-4</c:v>
                </c:pt>
                <c:pt idx="104549" formatCode="0.00E+00">
                  <c:v>6.1200000000000002E-4</c:v>
                </c:pt>
                <c:pt idx="104550" formatCode="0.00E+00">
                  <c:v>6.1200000000000002E-4</c:v>
                </c:pt>
                <c:pt idx="104551" formatCode="0.00E+00">
                  <c:v>6.1200000000000002E-4</c:v>
                </c:pt>
                <c:pt idx="104552" formatCode="0.00E+00">
                  <c:v>6.1200000000000002E-4</c:v>
                </c:pt>
                <c:pt idx="104553" formatCode="0.00E+00">
                  <c:v>6.1200000000000002E-4</c:v>
                </c:pt>
                <c:pt idx="104554" formatCode="0.00E+00">
                  <c:v>6.1200000000000002E-4</c:v>
                </c:pt>
                <c:pt idx="104555" formatCode="0.00E+00">
                  <c:v>6.1200000000000002E-4</c:v>
                </c:pt>
                <c:pt idx="104556" formatCode="0.00E+00">
                  <c:v>6.1200000000000002E-4</c:v>
                </c:pt>
                <c:pt idx="104557" formatCode="0.00E+00">
                  <c:v>6.11E-4</c:v>
                </c:pt>
                <c:pt idx="104558" formatCode="0.00E+00">
                  <c:v>6.11E-4</c:v>
                </c:pt>
                <c:pt idx="104559" formatCode="0.00E+00">
                  <c:v>6.11E-4</c:v>
                </c:pt>
                <c:pt idx="104560" formatCode="0.00E+00">
                  <c:v>6.11E-4</c:v>
                </c:pt>
                <c:pt idx="104561" formatCode="0.00E+00">
                  <c:v>6.11E-4</c:v>
                </c:pt>
                <c:pt idx="104562" formatCode="0.00E+00">
                  <c:v>6.11E-4</c:v>
                </c:pt>
                <c:pt idx="104563" formatCode="0.00E+00">
                  <c:v>6.11E-4</c:v>
                </c:pt>
                <c:pt idx="104564" formatCode="0.00E+00">
                  <c:v>6.11E-4</c:v>
                </c:pt>
                <c:pt idx="104565" formatCode="0.00E+00">
                  <c:v>6.0999999999999997E-4</c:v>
                </c:pt>
                <c:pt idx="104566" formatCode="0.00E+00">
                  <c:v>6.0999999999999997E-4</c:v>
                </c:pt>
                <c:pt idx="104567" formatCode="0.00E+00">
                  <c:v>6.0999999999999997E-4</c:v>
                </c:pt>
                <c:pt idx="104568" formatCode="0.00E+00">
                  <c:v>6.0999999999999997E-4</c:v>
                </c:pt>
                <c:pt idx="104569" formatCode="0.00E+00">
                  <c:v>6.0999999999999997E-4</c:v>
                </c:pt>
                <c:pt idx="104570" formatCode="0.00E+00">
                  <c:v>6.0999999999999997E-4</c:v>
                </c:pt>
                <c:pt idx="104571" formatCode="0.00E+00">
                  <c:v>6.0999999999999997E-4</c:v>
                </c:pt>
                <c:pt idx="104572" formatCode="0.00E+00">
                  <c:v>6.0999999999999997E-4</c:v>
                </c:pt>
                <c:pt idx="104573" formatCode="0.00E+00">
                  <c:v>6.0899999999999995E-4</c:v>
                </c:pt>
                <c:pt idx="104574" formatCode="0.00E+00">
                  <c:v>6.0899999999999995E-4</c:v>
                </c:pt>
                <c:pt idx="104575" formatCode="0.00E+00">
                  <c:v>6.0899999999999995E-4</c:v>
                </c:pt>
                <c:pt idx="104576" formatCode="0.00E+00">
                  <c:v>6.0899999999999995E-4</c:v>
                </c:pt>
                <c:pt idx="104577" formatCode="0.00E+00">
                  <c:v>6.0899999999999995E-4</c:v>
                </c:pt>
                <c:pt idx="104578" formatCode="0.00E+00">
                  <c:v>6.0899999999999995E-4</c:v>
                </c:pt>
                <c:pt idx="104579" formatCode="0.00E+00">
                  <c:v>6.0899999999999995E-4</c:v>
                </c:pt>
                <c:pt idx="104580" formatCode="0.00E+00">
                  <c:v>6.0899999999999995E-4</c:v>
                </c:pt>
                <c:pt idx="104581" formatCode="0.00E+00">
                  <c:v>6.0800000000000003E-4</c:v>
                </c:pt>
                <c:pt idx="104582" formatCode="0.00E+00">
                  <c:v>6.0800000000000003E-4</c:v>
                </c:pt>
                <c:pt idx="104583" formatCode="0.00E+00">
                  <c:v>6.0800000000000003E-4</c:v>
                </c:pt>
                <c:pt idx="104584" formatCode="0.00E+00">
                  <c:v>6.0800000000000003E-4</c:v>
                </c:pt>
                <c:pt idx="104585" formatCode="0.00E+00">
                  <c:v>6.0800000000000003E-4</c:v>
                </c:pt>
                <c:pt idx="104586" formatCode="0.00E+00">
                  <c:v>6.0800000000000003E-4</c:v>
                </c:pt>
                <c:pt idx="104587" formatCode="0.00E+00">
                  <c:v>6.0800000000000003E-4</c:v>
                </c:pt>
                <c:pt idx="104588" formatCode="0.00E+00">
                  <c:v>6.0800000000000003E-4</c:v>
                </c:pt>
                <c:pt idx="104589" formatCode="0.00E+00">
                  <c:v>6.0800000000000003E-4</c:v>
                </c:pt>
                <c:pt idx="104590" formatCode="0.00E+00">
                  <c:v>6.0800000000000003E-4</c:v>
                </c:pt>
                <c:pt idx="104591" formatCode="0.00E+00">
                  <c:v>6.0800000000000003E-4</c:v>
                </c:pt>
                <c:pt idx="104592" formatCode="0.00E+00">
                  <c:v>6.0700000000000001E-4</c:v>
                </c:pt>
                <c:pt idx="104593" formatCode="0.00E+00">
                  <c:v>6.0700000000000001E-4</c:v>
                </c:pt>
                <c:pt idx="104594" formatCode="0.00E+00">
                  <c:v>6.0700000000000001E-4</c:v>
                </c:pt>
                <c:pt idx="104595" formatCode="0.00E+00">
                  <c:v>6.0700000000000001E-4</c:v>
                </c:pt>
                <c:pt idx="104596" formatCode="0.00E+00">
                  <c:v>6.0700000000000001E-4</c:v>
                </c:pt>
                <c:pt idx="104597" formatCode="0.00E+00">
                  <c:v>6.0700000000000001E-4</c:v>
                </c:pt>
                <c:pt idx="104598" formatCode="0.00E+00">
                  <c:v>6.0700000000000001E-4</c:v>
                </c:pt>
                <c:pt idx="104599" formatCode="0.00E+00">
                  <c:v>6.0700000000000001E-4</c:v>
                </c:pt>
                <c:pt idx="104600" formatCode="0.00E+00">
                  <c:v>6.0700000000000001E-4</c:v>
                </c:pt>
                <c:pt idx="104601" formatCode="0.00E+00">
                  <c:v>6.0700000000000001E-4</c:v>
                </c:pt>
                <c:pt idx="104602" formatCode="0.00E+00">
                  <c:v>6.0700000000000001E-4</c:v>
                </c:pt>
                <c:pt idx="104603" formatCode="0.00E+00">
                  <c:v>6.0700000000000001E-4</c:v>
                </c:pt>
                <c:pt idx="104604" formatCode="0.00E+00">
                  <c:v>6.0700000000000001E-4</c:v>
                </c:pt>
                <c:pt idx="104605" formatCode="0.00E+00">
                  <c:v>6.0599999999999998E-4</c:v>
                </c:pt>
                <c:pt idx="104606" formatCode="0.00E+00">
                  <c:v>6.0599999999999998E-4</c:v>
                </c:pt>
                <c:pt idx="104607" formatCode="0.00E+00">
                  <c:v>6.0599999999999998E-4</c:v>
                </c:pt>
                <c:pt idx="104608" formatCode="0.00E+00">
                  <c:v>6.0599999999999998E-4</c:v>
                </c:pt>
                <c:pt idx="104609" formatCode="0.00E+00">
                  <c:v>6.0599999999999998E-4</c:v>
                </c:pt>
                <c:pt idx="104610" formatCode="0.00E+00">
                  <c:v>6.0599999999999998E-4</c:v>
                </c:pt>
                <c:pt idx="104611" formatCode="0.00E+00">
                  <c:v>6.0599999999999998E-4</c:v>
                </c:pt>
                <c:pt idx="104612" formatCode="0.00E+00">
                  <c:v>6.0599999999999998E-4</c:v>
                </c:pt>
                <c:pt idx="104613" formatCode="0.00E+00">
                  <c:v>6.0599999999999998E-4</c:v>
                </c:pt>
                <c:pt idx="104614" formatCode="0.00E+00">
                  <c:v>6.0599999999999998E-4</c:v>
                </c:pt>
                <c:pt idx="104615" formatCode="0.00E+00">
                  <c:v>6.0499999999999996E-4</c:v>
                </c:pt>
                <c:pt idx="104616" formatCode="0.00E+00">
                  <c:v>6.0499999999999996E-4</c:v>
                </c:pt>
                <c:pt idx="104617" formatCode="0.00E+00">
                  <c:v>6.0499999999999996E-4</c:v>
                </c:pt>
                <c:pt idx="104618" formatCode="0.00E+00">
                  <c:v>6.0499999999999996E-4</c:v>
                </c:pt>
                <c:pt idx="104619" formatCode="0.00E+00">
                  <c:v>6.0499999999999996E-4</c:v>
                </c:pt>
                <c:pt idx="104620" formatCode="0.00E+00">
                  <c:v>6.0499999999999996E-4</c:v>
                </c:pt>
                <c:pt idx="104621" formatCode="0.00E+00">
                  <c:v>6.0499999999999996E-4</c:v>
                </c:pt>
                <c:pt idx="104622" formatCode="0.00E+00">
                  <c:v>6.0499999999999996E-4</c:v>
                </c:pt>
                <c:pt idx="104623" formatCode="0.00E+00">
                  <c:v>6.0499999999999996E-4</c:v>
                </c:pt>
                <c:pt idx="104624" formatCode="0.00E+00">
                  <c:v>6.0400000000000004E-4</c:v>
                </c:pt>
                <c:pt idx="104625" formatCode="0.00E+00">
                  <c:v>6.0400000000000004E-4</c:v>
                </c:pt>
                <c:pt idx="104626" formatCode="0.00E+00">
                  <c:v>6.0400000000000004E-4</c:v>
                </c:pt>
                <c:pt idx="104627" formatCode="0.00E+00">
                  <c:v>6.0400000000000004E-4</c:v>
                </c:pt>
                <c:pt idx="104628" formatCode="0.00E+00">
                  <c:v>6.0400000000000004E-4</c:v>
                </c:pt>
                <c:pt idx="104629" formatCode="0.00E+00">
                  <c:v>6.0400000000000004E-4</c:v>
                </c:pt>
                <c:pt idx="104630" formatCode="0.00E+00">
                  <c:v>6.0400000000000004E-4</c:v>
                </c:pt>
                <c:pt idx="104631" formatCode="0.00E+00">
                  <c:v>6.0400000000000004E-4</c:v>
                </c:pt>
                <c:pt idx="104632" formatCode="0.00E+00">
                  <c:v>6.0400000000000004E-4</c:v>
                </c:pt>
                <c:pt idx="104633" formatCode="0.00E+00">
                  <c:v>6.0400000000000004E-4</c:v>
                </c:pt>
                <c:pt idx="104634" formatCode="0.00E+00">
                  <c:v>6.0300000000000002E-4</c:v>
                </c:pt>
                <c:pt idx="104635" formatCode="0.00E+00">
                  <c:v>6.0400000000000004E-4</c:v>
                </c:pt>
                <c:pt idx="104636" formatCode="0.00E+00">
                  <c:v>6.0400000000000004E-4</c:v>
                </c:pt>
                <c:pt idx="104637" formatCode="0.00E+00">
                  <c:v>6.0300000000000002E-4</c:v>
                </c:pt>
                <c:pt idx="104638" formatCode="0.00E+00">
                  <c:v>6.0300000000000002E-4</c:v>
                </c:pt>
                <c:pt idx="104639" formatCode="0.00E+00">
                  <c:v>6.0300000000000002E-4</c:v>
                </c:pt>
                <c:pt idx="104640" formatCode="0.00E+00">
                  <c:v>6.0300000000000002E-4</c:v>
                </c:pt>
                <c:pt idx="104641" formatCode="0.00E+00">
                  <c:v>6.0300000000000002E-4</c:v>
                </c:pt>
                <c:pt idx="104642" formatCode="0.00E+00">
                  <c:v>6.0300000000000002E-4</c:v>
                </c:pt>
                <c:pt idx="104643" formatCode="0.00E+00">
                  <c:v>6.0300000000000002E-4</c:v>
                </c:pt>
                <c:pt idx="104644" formatCode="0.00E+00">
                  <c:v>6.0300000000000002E-4</c:v>
                </c:pt>
                <c:pt idx="104645" formatCode="0.00E+00">
                  <c:v>6.0300000000000002E-4</c:v>
                </c:pt>
                <c:pt idx="104646" formatCode="0.00E+00">
                  <c:v>6.0300000000000002E-4</c:v>
                </c:pt>
                <c:pt idx="104647" formatCode="0.00E+00">
                  <c:v>6.0300000000000002E-4</c:v>
                </c:pt>
                <c:pt idx="104648" formatCode="0.00E+00">
                  <c:v>6.02E-4</c:v>
                </c:pt>
                <c:pt idx="104649" formatCode="0.00E+00">
                  <c:v>6.02E-4</c:v>
                </c:pt>
                <c:pt idx="104650" formatCode="0.00E+00">
                  <c:v>6.02E-4</c:v>
                </c:pt>
                <c:pt idx="104651" formatCode="0.00E+00">
                  <c:v>6.02E-4</c:v>
                </c:pt>
                <c:pt idx="104652" formatCode="0.00E+00">
                  <c:v>6.02E-4</c:v>
                </c:pt>
                <c:pt idx="104653" formatCode="0.00E+00">
                  <c:v>6.02E-4</c:v>
                </c:pt>
                <c:pt idx="104654" formatCode="0.00E+00">
                  <c:v>6.02E-4</c:v>
                </c:pt>
                <c:pt idx="104655" formatCode="0.00E+00">
                  <c:v>6.02E-4</c:v>
                </c:pt>
                <c:pt idx="104656" formatCode="0.00E+00">
                  <c:v>6.02E-4</c:v>
                </c:pt>
                <c:pt idx="104657" formatCode="0.00E+00">
                  <c:v>6.02E-4</c:v>
                </c:pt>
                <c:pt idx="104658" formatCode="0.00E+00">
                  <c:v>6.0099999999999997E-4</c:v>
                </c:pt>
                <c:pt idx="104659" formatCode="0.00E+00">
                  <c:v>6.0099999999999997E-4</c:v>
                </c:pt>
                <c:pt idx="104660" formatCode="0.00E+00">
                  <c:v>6.0099999999999997E-4</c:v>
                </c:pt>
                <c:pt idx="104661" formatCode="0.00E+00">
                  <c:v>6.0099999999999997E-4</c:v>
                </c:pt>
                <c:pt idx="104662" formatCode="0.00E+00">
                  <c:v>6.0099999999999997E-4</c:v>
                </c:pt>
                <c:pt idx="104663" formatCode="0.00E+00">
                  <c:v>6.0099999999999997E-4</c:v>
                </c:pt>
                <c:pt idx="104664" formatCode="0.00E+00">
                  <c:v>6.0099999999999997E-4</c:v>
                </c:pt>
                <c:pt idx="104665" formatCode="0.00E+00">
                  <c:v>6.0099999999999997E-4</c:v>
                </c:pt>
                <c:pt idx="104666" formatCode="0.00E+00">
                  <c:v>6.0099999999999997E-4</c:v>
                </c:pt>
                <c:pt idx="104667" formatCode="0.00E+00">
                  <c:v>6.0099999999999997E-4</c:v>
                </c:pt>
                <c:pt idx="104668" formatCode="0.00E+00">
                  <c:v>6.0099999999999997E-4</c:v>
                </c:pt>
                <c:pt idx="104669" formatCode="0.00E+00">
                  <c:v>6.0099999999999997E-4</c:v>
                </c:pt>
                <c:pt idx="104670" formatCode="0.00E+00">
                  <c:v>6.0099999999999997E-4</c:v>
                </c:pt>
                <c:pt idx="104671" formatCode="0.00E+00">
                  <c:v>5.9999999999999995E-4</c:v>
                </c:pt>
                <c:pt idx="104672" formatCode="0.00E+00">
                  <c:v>5.9999999999999995E-4</c:v>
                </c:pt>
                <c:pt idx="104673" formatCode="0.00E+00">
                  <c:v>5.9999999999999995E-4</c:v>
                </c:pt>
                <c:pt idx="104674" formatCode="0.00E+00">
                  <c:v>5.9999999999999995E-4</c:v>
                </c:pt>
                <c:pt idx="104675" formatCode="0.00E+00">
                  <c:v>5.9999999999999995E-4</c:v>
                </c:pt>
                <c:pt idx="104676" formatCode="0.00E+00">
                  <c:v>5.9999999999999995E-4</c:v>
                </c:pt>
                <c:pt idx="104677" formatCode="0.00E+00">
                  <c:v>5.9999999999999995E-4</c:v>
                </c:pt>
                <c:pt idx="104678" formatCode="0.00E+00">
                  <c:v>5.9999999999999995E-4</c:v>
                </c:pt>
                <c:pt idx="104679" formatCode="0.00E+00">
                  <c:v>5.9999999999999995E-4</c:v>
                </c:pt>
                <c:pt idx="104680" formatCode="0.00E+00">
                  <c:v>5.9999999999999995E-4</c:v>
                </c:pt>
                <c:pt idx="104681" formatCode="0.00E+00">
                  <c:v>5.9999999999999995E-4</c:v>
                </c:pt>
                <c:pt idx="104682" formatCode="0.00E+00">
                  <c:v>5.9999999999999995E-4</c:v>
                </c:pt>
                <c:pt idx="104683" formatCode="0.00E+00">
                  <c:v>5.9999999999999995E-4</c:v>
                </c:pt>
                <c:pt idx="104684" formatCode="0.00E+00">
                  <c:v>5.9999999999999995E-4</c:v>
                </c:pt>
                <c:pt idx="104685" formatCode="0.00E+00">
                  <c:v>5.9900000000000003E-4</c:v>
                </c:pt>
                <c:pt idx="104686" formatCode="0.00E+00">
                  <c:v>5.9900000000000003E-4</c:v>
                </c:pt>
                <c:pt idx="104687" formatCode="0.00E+00">
                  <c:v>5.9900000000000003E-4</c:v>
                </c:pt>
                <c:pt idx="104688" formatCode="0.00E+00">
                  <c:v>5.9900000000000003E-4</c:v>
                </c:pt>
                <c:pt idx="104689" formatCode="0.00E+00">
                  <c:v>5.9900000000000003E-4</c:v>
                </c:pt>
                <c:pt idx="104690" formatCode="0.00E+00">
                  <c:v>5.9900000000000003E-4</c:v>
                </c:pt>
                <c:pt idx="104691" formatCode="0.00E+00">
                  <c:v>5.9900000000000003E-4</c:v>
                </c:pt>
                <c:pt idx="104692" formatCode="0.00E+00">
                  <c:v>5.9900000000000003E-4</c:v>
                </c:pt>
                <c:pt idx="104693" formatCode="0.00E+00">
                  <c:v>5.9900000000000003E-4</c:v>
                </c:pt>
                <c:pt idx="104694" formatCode="0.00E+00">
                  <c:v>5.9900000000000003E-4</c:v>
                </c:pt>
                <c:pt idx="104695" formatCode="0.00E+00">
                  <c:v>5.9900000000000003E-4</c:v>
                </c:pt>
                <c:pt idx="104696" formatCode="0.00E+00">
                  <c:v>5.9900000000000003E-4</c:v>
                </c:pt>
                <c:pt idx="104697" formatCode="0.00E+00">
                  <c:v>5.9900000000000003E-4</c:v>
                </c:pt>
                <c:pt idx="104698" formatCode="0.00E+00">
                  <c:v>5.9900000000000003E-4</c:v>
                </c:pt>
                <c:pt idx="104699" formatCode="0.00E+00">
                  <c:v>5.9900000000000003E-4</c:v>
                </c:pt>
                <c:pt idx="104700" formatCode="0.00E+00">
                  <c:v>5.9800000000000001E-4</c:v>
                </c:pt>
                <c:pt idx="104701" formatCode="0.00E+00">
                  <c:v>5.9800000000000001E-4</c:v>
                </c:pt>
                <c:pt idx="104702" formatCode="0.00E+00">
                  <c:v>5.9800000000000001E-4</c:v>
                </c:pt>
                <c:pt idx="104703" formatCode="0.00E+00">
                  <c:v>5.9800000000000001E-4</c:v>
                </c:pt>
                <c:pt idx="104704" formatCode="0.00E+00">
                  <c:v>5.9800000000000001E-4</c:v>
                </c:pt>
                <c:pt idx="104705" formatCode="0.00E+00">
                  <c:v>5.9800000000000001E-4</c:v>
                </c:pt>
                <c:pt idx="104706" formatCode="0.00E+00">
                  <c:v>5.9800000000000001E-4</c:v>
                </c:pt>
                <c:pt idx="104707" formatCode="0.00E+00">
                  <c:v>5.9800000000000001E-4</c:v>
                </c:pt>
                <c:pt idx="104708" formatCode="0.00E+00">
                  <c:v>5.9800000000000001E-4</c:v>
                </c:pt>
                <c:pt idx="104709" formatCode="0.00E+00">
                  <c:v>5.9800000000000001E-4</c:v>
                </c:pt>
                <c:pt idx="104710" formatCode="0.00E+00">
                  <c:v>5.9800000000000001E-4</c:v>
                </c:pt>
                <c:pt idx="104711" formatCode="0.00E+00">
                  <c:v>5.9800000000000001E-4</c:v>
                </c:pt>
                <c:pt idx="104712" formatCode="0.00E+00">
                  <c:v>5.9800000000000001E-4</c:v>
                </c:pt>
                <c:pt idx="104713" formatCode="0.00E+00">
                  <c:v>5.9800000000000001E-4</c:v>
                </c:pt>
                <c:pt idx="104714" formatCode="0.00E+00">
                  <c:v>5.9699999999999998E-4</c:v>
                </c:pt>
                <c:pt idx="104715" formatCode="0.00E+00">
                  <c:v>5.9699999999999998E-4</c:v>
                </c:pt>
                <c:pt idx="104716" formatCode="0.00E+00">
                  <c:v>5.9699999999999998E-4</c:v>
                </c:pt>
                <c:pt idx="104717" formatCode="0.00E+00">
                  <c:v>5.9699999999999998E-4</c:v>
                </c:pt>
                <c:pt idx="104718" formatCode="0.00E+00">
                  <c:v>5.9699999999999998E-4</c:v>
                </c:pt>
                <c:pt idx="104719" formatCode="0.00E+00">
                  <c:v>5.9699999999999998E-4</c:v>
                </c:pt>
                <c:pt idx="104720" formatCode="0.00E+00">
                  <c:v>5.9699999999999998E-4</c:v>
                </c:pt>
                <c:pt idx="104721" formatCode="0.00E+00">
                  <c:v>5.9699999999999998E-4</c:v>
                </c:pt>
                <c:pt idx="104722" formatCode="0.00E+00">
                  <c:v>5.9699999999999998E-4</c:v>
                </c:pt>
                <c:pt idx="104723" formatCode="0.00E+00">
                  <c:v>5.9699999999999998E-4</c:v>
                </c:pt>
                <c:pt idx="104724" formatCode="0.00E+00">
                  <c:v>5.9699999999999998E-4</c:v>
                </c:pt>
                <c:pt idx="104725" formatCode="0.00E+00">
                  <c:v>5.9699999999999998E-4</c:v>
                </c:pt>
                <c:pt idx="104726" formatCode="0.00E+00">
                  <c:v>5.9699999999999998E-4</c:v>
                </c:pt>
                <c:pt idx="104727" formatCode="0.00E+00">
                  <c:v>5.9699999999999998E-4</c:v>
                </c:pt>
                <c:pt idx="104728" formatCode="0.00E+00">
                  <c:v>5.9599999999999996E-4</c:v>
                </c:pt>
                <c:pt idx="104729" formatCode="0.00E+00">
                  <c:v>5.9699999999999998E-4</c:v>
                </c:pt>
                <c:pt idx="104730" formatCode="0.00E+00">
                  <c:v>5.9699999999999998E-4</c:v>
                </c:pt>
                <c:pt idx="104731" formatCode="0.00E+00">
                  <c:v>5.9699999999999998E-4</c:v>
                </c:pt>
                <c:pt idx="104732" formatCode="0.00E+00">
                  <c:v>5.9599999999999996E-4</c:v>
                </c:pt>
                <c:pt idx="104733" formatCode="0.00E+00">
                  <c:v>5.9599999999999996E-4</c:v>
                </c:pt>
                <c:pt idx="104734" formatCode="0.00E+00">
                  <c:v>5.9599999999999996E-4</c:v>
                </c:pt>
                <c:pt idx="104735" formatCode="0.00E+00">
                  <c:v>5.9599999999999996E-4</c:v>
                </c:pt>
                <c:pt idx="104736" formatCode="0.00E+00">
                  <c:v>5.9599999999999996E-4</c:v>
                </c:pt>
                <c:pt idx="104737" formatCode="0.00E+00">
                  <c:v>5.9599999999999996E-4</c:v>
                </c:pt>
                <c:pt idx="104738" formatCode="0.00E+00">
                  <c:v>5.9599999999999996E-4</c:v>
                </c:pt>
                <c:pt idx="104739" formatCode="0.00E+00">
                  <c:v>5.9599999999999996E-4</c:v>
                </c:pt>
                <c:pt idx="104740" formatCode="0.00E+00">
                  <c:v>5.9599999999999996E-4</c:v>
                </c:pt>
                <c:pt idx="104741" formatCode="0.00E+00">
                  <c:v>5.9599999999999996E-4</c:v>
                </c:pt>
                <c:pt idx="104742" formatCode="0.00E+00">
                  <c:v>5.9599999999999996E-4</c:v>
                </c:pt>
                <c:pt idx="104743" formatCode="0.00E+00">
                  <c:v>5.9599999999999996E-4</c:v>
                </c:pt>
                <c:pt idx="104744" formatCode="0.00E+00">
                  <c:v>5.9599999999999996E-4</c:v>
                </c:pt>
                <c:pt idx="104745" formatCode="0.00E+00">
                  <c:v>5.9599999999999996E-4</c:v>
                </c:pt>
                <c:pt idx="104746" formatCode="0.00E+00">
                  <c:v>5.9500000000000004E-4</c:v>
                </c:pt>
                <c:pt idx="104747" formatCode="0.00E+00">
                  <c:v>5.9500000000000004E-4</c:v>
                </c:pt>
                <c:pt idx="104748" formatCode="0.00E+00">
                  <c:v>5.9500000000000004E-4</c:v>
                </c:pt>
                <c:pt idx="104749" formatCode="0.00E+00">
                  <c:v>5.9500000000000004E-4</c:v>
                </c:pt>
                <c:pt idx="104750" formatCode="0.00E+00">
                  <c:v>5.9500000000000004E-4</c:v>
                </c:pt>
                <c:pt idx="104751" formatCode="0.00E+00">
                  <c:v>5.9500000000000004E-4</c:v>
                </c:pt>
                <c:pt idx="104752" formatCode="0.00E+00">
                  <c:v>5.9500000000000004E-4</c:v>
                </c:pt>
                <c:pt idx="104753" formatCode="0.00E+00">
                  <c:v>5.9500000000000004E-4</c:v>
                </c:pt>
                <c:pt idx="104754" formatCode="0.00E+00">
                  <c:v>5.9500000000000004E-4</c:v>
                </c:pt>
                <c:pt idx="104755" formatCode="0.00E+00">
                  <c:v>5.9500000000000004E-4</c:v>
                </c:pt>
                <c:pt idx="104756" formatCode="0.00E+00">
                  <c:v>5.9500000000000004E-4</c:v>
                </c:pt>
                <c:pt idx="104757" formatCode="0.00E+00">
                  <c:v>5.9500000000000004E-4</c:v>
                </c:pt>
                <c:pt idx="104758" formatCode="0.00E+00">
                  <c:v>5.9500000000000004E-4</c:v>
                </c:pt>
                <c:pt idx="104759" formatCode="0.00E+00">
                  <c:v>5.9500000000000004E-4</c:v>
                </c:pt>
                <c:pt idx="104760" formatCode="0.00E+00">
                  <c:v>5.9500000000000004E-4</c:v>
                </c:pt>
                <c:pt idx="104761" formatCode="0.00E+00">
                  <c:v>5.9500000000000004E-4</c:v>
                </c:pt>
                <c:pt idx="104762" formatCode="0.00E+00">
                  <c:v>5.9500000000000004E-4</c:v>
                </c:pt>
                <c:pt idx="104763" formatCode="0.00E+00">
                  <c:v>5.9400000000000002E-4</c:v>
                </c:pt>
                <c:pt idx="104764" formatCode="0.00E+00">
                  <c:v>5.9500000000000004E-4</c:v>
                </c:pt>
                <c:pt idx="104765" formatCode="0.00E+00">
                  <c:v>5.9400000000000002E-4</c:v>
                </c:pt>
                <c:pt idx="104766" formatCode="0.00E+00">
                  <c:v>5.9400000000000002E-4</c:v>
                </c:pt>
                <c:pt idx="104767" formatCode="0.00E+00">
                  <c:v>5.9400000000000002E-4</c:v>
                </c:pt>
                <c:pt idx="104768" formatCode="0.00E+00">
                  <c:v>5.9400000000000002E-4</c:v>
                </c:pt>
                <c:pt idx="104769" formatCode="0.00E+00">
                  <c:v>5.9400000000000002E-4</c:v>
                </c:pt>
                <c:pt idx="104770" formatCode="0.00E+00">
                  <c:v>5.9400000000000002E-4</c:v>
                </c:pt>
                <c:pt idx="104771" formatCode="0.00E+00">
                  <c:v>5.9400000000000002E-4</c:v>
                </c:pt>
                <c:pt idx="104772" formatCode="0.00E+00">
                  <c:v>5.9400000000000002E-4</c:v>
                </c:pt>
                <c:pt idx="104773" formatCode="0.00E+00">
                  <c:v>5.9400000000000002E-4</c:v>
                </c:pt>
                <c:pt idx="104774" formatCode="0.00E+00">
                  <c:v>5.9400000000000002E-4</c:v>
                </c:pt>
                <c:pt idx="104775" formatCode="0.00E+00">
                  <c:v>5.9400000000000002E-4</c:v>
                </c:pt>
                <c:pt idx="104776" formatCode="0.00E+00">
                  <c:v>5.9400000000000002E-4</c:v>
                </c:pt>
                <c:pt idx="104777" formatCode="0.00E+00">
                  <c:v>5.9400000000000002E-4</c:v>
                </c:pt>
                <c:pt idx="104778" formatCode="0.00E+00">
                  <c:v>5.9400000000000002E-4</c:v>
                </c:pt>
                <c:pt idx="104779" formatCode="0.00E+00">
                  <c:v>5.9400000000000002E-4</c:v>
                </c:pt>
                <c:pt idx="104780" formatCode="0.00E+00">
                  <c:v>5.9400000000000002E-4</c:v>
                </c:pt>
                <c:pt idx="104781" formatCode="0.00E+00">
                  <c:v>5.9299999999999999E-4</c:v>
                </c:pt>
                <c:pt idx="104782" formatCode="0.00E+00">
                  <c:v>5.9400000000000002E-4</c:v>
                </c:pt>
                <c:pt idx="104783" formatCode="0.00E+00">
                  <c:v>5.9299999999999999E-4</c:v>
                </c:pt>
                <c:pt idx="104784" formatCode="0.00E+00">
                  <c:v>5.9299999999999999E-4</c:v>
                </c:pt>
                <c:pt idx="104785" formatCode="0.00E+00">
                  <c:v>5.9299999999999999E-4</c:v>
                </c:pt>
                <c:pt idx="104786" formatCode="0.00E+00">
                  <c:v>5.9299999999999999E-4</c:v>
                </c:pt>
                <c:pt idx="104787" formatCode="0.00E+00">
                  <c:v>5.9299999999999999E-4</c:v>
                </c:pt>
                <c:pt idx="104788" formatCode="0.00E+00">
                  <c:v>5.9299999999999999E-4</c:v>
                </c:pt>
                <c:pt idx="104789" formatCode="0.00E+00">
                  <c:v>5.9299999999999999E-4</c:v>
                </c:pt>
                <c:pt idx="104790" formatCode="0.00E+00">
                  <c:v>5.9299999999999999E-4</c:v>
                </c:pt>
                <c:pt idx="104791" formatCode="0.00E+00">
                  <c:v>5.9299999999999999E-4</c:v>
                </c:pt>
                <c:pt idx="104792" formatCode="0.00E+00">
                  <c:v>5.9299999999999999E-4</c:v>
                </c:pt>
                <c:pt idx="104793" formatCode="0.00E+00">
                  <c:v>5.9299999999999999E-4</c:v>
                </c:pt>
                <c:pt idx="104794" formatCode="0.00E+00">
                  <c:v>5.9299999999999999E-4</c:v>
                </c:pt>
                <c:pt idx="104795" formatCode="0.00E+00">
                  <c:v>5.9299999999999999E-4</c:v>
                </c:pt>
                <c:pt idx="104796" formatCode="0.00E+00">
                  <c:v>5.9299999999999999E-4</c:v>
                </c:pt>
                <c:pt idx="104797" formatCode="0.00E+00">
                  <c:v>5.9299999999999999E-4</c:v>
                </c:pt>
                <c:pt idx="104798" formatCode="0.00E+00">
                  <c:v>5.9299999999999999E-4</c:v>
                </c:pt>
                <c:pt idx="104799" formatCode="0.00E+00">
                  <c:v>5.9299999999999999E-4</c:v>
                </c:pt>
                <c:pt idx="104800" formatCode="0.00E+00">
                  <c:v>5.9299999999999999E-4</c:v>
                </c:pt>
                <c:pt idx="104801" formatCode="0.00E+00">
                  <c:v>5.9299999999999999E-4</c:v>
                </c:pt>
                <c:pt idx="104802" formatCode="0.00E+00">
                  <c:v>5.9299999999999999E-4</c:v>
                </c:pt>
                <c:pt idx="104803" formatCode="0.00E+00">
                  <c:v>5.9199999999999997E-4</c:v>
                </c:pt>
                <c:pt idx="104804" formatCode="0.00E+00">
                  <c:v>5.9299999999999999E-4</c:v>
                </c:pt>
                <c:pt idx="104805" formatCode="0.00E+00">
                  <c:v>5.9199999999999997E-4</c:v>
                </c:pt>
                <c:pt idx="104806" formatCode="0.00E+00">
                  <c:v>5.9199999999999997E-4</c:v>
                </c:pt>
                <c:pt idx="104807" formatCode="0.00E+00">
                  <c:v>5.9199999999999997E-4</c:v>
                </c:pt>
                <c:pt idx="104808" formatCode="0.00E+00">
                  <c:v>5.9199999999999997E-4</c:v>
                </c:pt>
                <c:pt idx="104809" formatCode="0.00E+00">
                  <c:v>5.9199999999999997E-4</c:v>
                </c:pt>
                <c:pt idx="104810" formatCode="0.00E+00">
                  <c:v>5.9199999999999997E-4</c:v>
                </c:pt>
                <c:pt idx="104811" formatCode="0.00E+00">
                  <c:v>5.9199999999999997E-4</c:v>
                </c:pt>
                <c:pt idx="104812" formatCode="0.00E+00">
                  <c:v>5.9199999999999997E-4</c:v>
                </c:pt>
                <c:pt idx="104813" formatCode="0.00E+00">
                  <c:v>5.9199999999999997E-4</c:v>
                </c:pt>
                <c:pt idx="104814" formatCode="0.00E+00">
                  <c:v>5.9199999999999997E-4</c:v>
                </c:pt>
                <c:pt idx="104815" formatCode="0.00E+00">
                  <c:v>5.9199999999999997E-4</c:v>
                </c:pt>
                <c:pt idx="104816" formatCode="0.00E+00">
                  <c:v>5.9199999999999997E-4</c:v>
                </c:pt>
                <c:pt idx="104817" formatCode="0.00E+00">
                  <c:v>5.9199999999999997E-4</c:v>
                </c:pt>
                <c:pt idx="104818" formatCode="0.00E+00">
                  <c:v>5.9199999999999997E-4</c:v>
                </c:pt>
                <c:pt idx="104819" formatCode="0.00E+00">
                  <c:v>5.9199999999999997E-4</c:v>
                </c:pt>
                <c:pt idx="104820" formatCode="0.00E+00">
                  <c:v>5.9199999999999997E-4</c:v>
                </c:pt>
                <c:pt idx="104821" formatCode="0.00E+00">
                  <c:v>5.9199999999999997E-4</c:v>
                </c:pt>
                <c:pt idx="104822" formatCode="0.00E+00">
                  <c:v>5.9199999999999997E-4</c:v>
                </c:pt>
                <c:pt idx="104823" formatCode="0.00E+00">
                  <c:v>5.9199999999999997E-4</c:v>
                </c:pt>
                <c:pt idx="104824" formatCode="0.00E+00">
                  <c:v>5.9100000000000005E-4</c:v>
                </c:pt>
                <c:pt idx="104825" formatCode="0.00E+00">
                  <c:v>5.9100000000000005E-4</c:v>
                </c:pt>
                <c:pt idx="104826" formatCode="0.00E+00">
                  <c:v>5.9100000000000005E-4</c:v>
                </c:pt>
                <c:pt idx="104827" formatCode="0.00E+00">
                  <c:v>5.9100000000000005E-4</c:v>
                </c:pt>
                <c:pt idx="104828" formatCode="0.00E+00">
                  <c:v>5.9100000000000005E-4</c:v>
                </c:pt>
                <c:pt idx="104829" formatCode="0.00E+00">
                  <c:v>5.9100000000000005E-4</c:v>
                </c:pt>
                <c:pt idx="104830" formatCode="0.00E+00">
                  <c:v>5.9100000000000005E-4</c:v>
                </c:pt>
                <c:pt idx="104831" formatCode="0.00E+00">
                  <c:v>5.9100000000000005E-4</c:v>
                </c:pt>
                <c:pt idx="104832" formatCode="0.00E+00">
                  <c:v>5.9100000000000005E-4</c:v>
                </c:pt>
                <c:pt idx="104833" formatCode="0.00E+00">
                  <c:v>5.9100000000000005E-4</c:v>
                </c:pt>
                <c:pt idx="104834" formatCode="0.00E+00">
                  <c:v>5.9100000000000005E-4</c:v>
                </c:pt>
                <c:pt idx="104835" formatCode="0.00E+00">
                  <c:v>5.9100000000000005E-4</c:v>
                </c:pt>
                <c:pt idx="104836" formatCode="0.00E+00">
                  <c:v>5.9100000000000005E-4</c:v>
                </c:pt>
                <c:pt idx="104837" formatCode="0.00E+00">
                  <c:v>5.9100000000000005E-4</c:v>
                </c:pt>
                <c:pt idx="104838" formatCode="0.00E+00">
                  <c:v>5.9100000000000005E-4</c:v>
                </c:pt>
                <c:pt idx="104839" formatCode="0.00E+00">
                  <c:v>5.9100000000000005E-4</c:v>
                </c:pt>
                <c:pt idx="104840" formatCode="0.00E+00">
                  <c:v>5.9100000000000005E-4</c:v>
                </c:pt>
                <c:pt idx="104841" formatCode="0.00E+00">
                  <c:v>5.9100000000000005E-4</c:v>
                </c:pt>
                <c:pt idx="104842" formatCode="0.00E+00">
                  <c:v>5.9100000000000005E-4</c:v>
                </c:pt>
                <c:pt idx="104843" formatCode="0.00E+00">
                  <c:v>5.9100000000000005E-4</c:v>
                </c:pt>
                <c:pt idx="104844" formatCode="0.00E+00">
                  <c:v>5.9000000000000003E-4</c:v>
                </c:pt>
                <c:pt idx="104845" formatCode="0.00E+00">
                  <c:v>5.9000000000000003E-4</c:v>
                </c:pt>
                <c:pt idx="104846" formatCode="0.00E+00">
                  <c:v>5.9100000000000005E-4</c:v>
                </c:pt>
                <c:pt idx="104847" formatCode="0.00E+00">
                  <c:v>5.9000000000000003E-4</c:v>
                </c:pt>
                <c:pt idx="104848" formatCode="0.00E+00">
                  <c:v>5.9000000000000003E-4</c:v>
                </c:pt>
                <c:pt idx="104849" formatCode="0.00E+00">
                  <c:v>5.9000000000000003E-4</c:v>
                </c:pt>
                <c:pt idx="104850" formatCode="0.00E+00">
                  <c:v>5.9000000000000003E-4</c:v>
                </c:pt>
                <c:pt idx="104851" formatCode="0.00E+00">
                  <c:v>5.9000000000000003E-4</c:v>
                </c:pt>
                <c:pt idx="104852" formatCode="0.00E+00">
                  <c:v>5.9000000000000003E-4</c:v>
                </c:pt>
                <c:pt idx="104853" formatCode="0.00E+00">
                  <c:v>5.9000000000000003E-4</c:v>
                </c:pt>
                <c:pt idx="104854" formatCode="0.00E+00">
                  <c:v>5.9000000000000003E-4</c:v>
                </c:pt>
                <c:pt idx="104855" formatCode="0.00E+00">
                  <c:v>5.9000000000000003E-4</c:v>
                </c:pt>
                <c:pt idx="104856" formatCode="0.00E+00">
                  <c:v>5.9000000000000003E-4</c:v>
                </c:pt>
                <c:pt idx="104857" formatCode="0.00E+00">
                  <c:v>5.9000000000000003E-4</c:v>
                </c:pt>
                <c:pt idx="104858" formatCode="0.00E+00">
                  <c:v>5.9000000000000003E-4</c:v>
                </c:pt>
                <c:pt idx="104859" formatCode="0.00E+00">
                  <c:v>5.9000000000000003E-4</c:v>
                </c:pt>
                <c:pt idx="104860" formatCode="0.00E+00">
                  <c:v>5.9000000000000003E-4</c:v>
                </c:pt>
                <c:pt idx="104861" formatCode="0.00E+00">
                  <c:v>5.9000000000000003E-4</c:v>
                </c:pt>
                <c:pt idx="104862" formatCode="0.00E+00">
                  <c:v>5.9000000000000003E-4</c:v>
                </c:pt>
                <c:pt idx="104863" formatCode="0.00E+00">
                  <c:v>5.9000000000000003E-4</c:v>
                </c:pt>
                <c:pt idx="104864" formatCode="0.00E+00">
                  <c:v>5.9000000000000003E-4</c:v>
                </c:pt>
                <c:pt idx="104865" formatCode="0.00E+00">
                  <c:v>5.8900000000000001E-4</c:v>
                </c:pt>
                <c:pt idx="104866" formatCode="0.00E+00">
                  <c:v>5.9000000000000003E-4</c:v>
                </c:pt>
                <c:pt idx="104867" formatCode="0.00E+00">
                  <c:v>5.8900000000000001E-4</c:v>
                </c:pt>
                <c:pt idx="104868" formatCode="0.00E+00">
                  <c:v>5.9000000000000003E-4</c:v>
                </c:pt>
                <c:pt idx="104869" formatCode="0.00E+00">
                  <c:v>5.8900000000000001E-4</c:v>
                </c:pt>
                <c:pt idx="104870" formatCode="0.00E+00">
                  <c:v>5.8900000000000001E-4</c:v>
                </c:pt>
                <c:pt idx="104871" formatCode="0.00E+00">
                  <c:v>5.8900000000000001E-4</c:v>
                </c:pt>
                <c:pt idx="104872" formatCode="0.00E+00">
                  <c:v>5.8900000000000001E-4</c:v>
                </c:pt>
                <c:pt idx="104873" formatCode="0.00E+00">
                  <c:v>5.8900000000000001E-4</c:v>
                </c:pt>
                <c:pt idx="104874" formatCode="0.00E+00">
                  <c:v>5.8900000000000001E-4</c:v>
                </c:pt>
                <c:pt idx="104875" formatCode="0.00E+00">
                  <c:v>5.8900000000000001E-4</c:v>
                </c:pt>
                <c:pt idx="104876" formatCode="0.00E+00">
                  <c:v>5.8900000000000001E-4</c:v>
                </c:pt>
                <c:pt idx="104877" formatCode="0.00E+00">
                  <c:v>5.8900000000000001E-4</c:v>
                </c:pt>
                <c:pt idx="104878" formatCode="0.00E+00">
                  <c:v>5.8900000000000001E-4</c:v>
                </c:pt>
                <c:pt idx="104879" formatCode="0.00E+00">
                  <c:v>5.8900000000000001E-4</c:v>
                </c:pt>
                <c:pt idx="104880" formatCode="0.00E+00">
                  <c:v>5.8900000000000001E-4</c:v>
                </c:pt>
                <c:pt idx="104881" formatCode="0.00E+00">
                  <c:v>5.8900000000000001E-4</c:v>
                </c:pt>
                <c:pt idx="104882" formatCode="0.00E+00">
                  <c:v>5.8900000000000001E-4</c:v>
                </c:pt>
                <c:pt idx="104883" formatCode="0.00E+00">
                  <c:v>5.8900000000000001E-4</c:v>
                </c:pt>
                <c:pt idx="104884" formatCode="0.00E+00">
                  <c:v>5.8900000000000001E-4</c:v>
                </c:pt>
                <c:pt idx="104885" formatCode="0.00E+00">
                  <c:v>5.8900000000000001E-4</c:v>
                </c:pt>
                <c:pt idx="104886" formatCode="0.00E+00">
                  <c:v>5.8900000000000001E-4</c:v>
                </c:pt>
                <c:pt idx="104887" formatCode="0.00E+00">
                  <c:v>5.8900000000000001E-4</c:v>
                </c:pt>
                <c:pt idx="104888" formatCode="0.00E+00">
                  <c:v>5.8900000000000001E-4</c:v>
                </c:pt>
                <c:pt idx="104889" formatCode="0.00E+00">
                  <c:v>5.8900000000000001E-4</c:v>
                </c:pt>
                <c:pt idx="104890" formatCode="0.00E+00">
                  <c:v>5.8900000000000001E-4</c:v>
                </c:pt>
                <c:pt idx="104891" formatCode="0.00E+00">
                  <c:v>5.8799999999999998E-4</c:v>
                </c:pt>
                <c:pt idx="104892" formatCode="0.00E+00">
                  <c:v>5.8900000000000001E-4</c:v>
                </c:pt>
                <c:pt idx="104893" formatCode="0.00E+00">
                  <c:v>5.8799999999999998E-4</c:v>
                </c:pt>
                <c:pt idx="104894" formatCode="0.00E+00">
                  <c:v>5.8799999999999998E-4</c:v>
                </c:pt>
                <c:pt idx="104895" formatCode="0.00E+00">
                  <c:v>5.8799999999999998E-4</c:v>
                </c:pt>
                <c:pt idx="104896" formatCode="0.00E+00">
                  <c:v>5.8799999999999998E-4</c:v>
                </c:pt>
                <c:pt idx="104897" formatCode="0.00E+00">
                  <c:v>5.8799999999999998E-4</c:v>
                </c:pt>
                <c:pt idx="104898" formatCode="0.00E+00">
                  <c:v>5.8799999999999998E-4</c:v>
                </c:pt>
                <c:pt idx="104899" formatCode="0.00E+00">
                  <c:v>5.8799999999999998E-4</c:v>
                </c:pt>
                <c:pt idx="104900" formatCode="0.00E+00">
                  <c:v>5.8799999999999998E-4</c:v>
                </c:pt>
                <c:pt idx="104901" formatCode="0.00E+00">
                  <c:v>5.8799999999999998E-4</c:v>
                </c:pt>
                <c:pt idx="104902" formatCode="0.00E+00">
                  <c:v>5.8799999999999998E-4</c:v>
                </c:pt>
                <c:pt idx="104903" formatCode="0.00E+00">
                  <c:v>5.8799999999999998E-4</c:v>
                </c:pt>
                <c:pt idx="104904" formatCode="0.00E+00">
                  <c:v>5.8799999999999998E-4</c:v>
                </c:pt>
                <c:pt idx="104905" formatCode="0.00E+00">
                  <c:v>5.8799999999999998E-4</c:v>
                </c:pt>
                <c:pt idx="104906" formatCode="0.00E+00">
                  <c:v>5.8799999999999998E-4</c:v>
                </c:pt>
                <c:pt idx="104907" formatCode="0.00E+00">
                  <c:v>5.8799999999999998E-4</c:v>
                </c:pt>
                <c:pt idx="104908" formatCode="0.00E+00">
                  <c:v>5.8799999999999998E-4</c:v>
                </c:pt>
                <c:pt idx="104909" formatCode="0.00E+00">
                  <c:v>5.8799999999999998E-4</c:v>
                </c:pt>
                <c:pt idx="104910" formatCode="0.00E+00">
                  <c:v>5.8799999999999998E-4</c:v>
                </c:pt>
                <c:pt idx="104911" formatCode="0.00E+00">
                  <c:v>5.8799999999999998E-4</c:v>
                </c:pt>
                <c:pt idx="104912" formatCode="0.00E+00">
                  <c:v>5.8799999999999998E-4</c:v>
                </c:pt>
                <c:pt idx="104913" formatCode="0.00E+00">
                  <c:v>5.8799999999999998E-4</c:v>
                </c:pt>
                <c:pt idx="104914" formatCode="0.00E+00">
                  <c:v>5.8799999999999998E-4</c:v>
                </c:pt>
                <c:pt idx="104915" formatCode="0.00E+00">
                  <c:v>5.8799999999999998E-4</c:v>
                </c:pt>
                <c:pt idx="104916" formatCode="0.00E+00">
                  <c:v>5.8699999999999996E-4</c:v>
                </c:pt>
                <c:pt idx="104917" formatCode="0.00E+00">
                  <c:v>5.8799999999999998E-4</c:v>
                </c:pt>
                <c:pt idx="104918" formatCode="0.00E+00">
                  <c:v>5.8699999999999996E-4</c:v>
                </c:pt>
                <c:pt idx="104919" formatCode="0.00E+00">
                  <c:v>5.8699999999999996E-4</c:v>
                </c:pt>
                <c:pt idx="104920" formatCode="0.00E+00">
                  <c:v>5.8699999999999996E-4</c:v>
                </c:pt>
                <c:pt idx="104921" formatCode="0.00E+00">
                  <c:v>5.8699999999999996E-4</c:v>
                </c:pt>
                <c:pt idx="104922" formatCode="0.00E+00">
                  <c:v>5.8699999999999996E-4</c:v>
                </c:pt>
                <c:pt idx="104923" formatCode="0.00E+00">
                  <c:v>5.8699999999999996E-4</c:v>
                </c:pt>
                <c:pt idx="104924" formatCode="0.00E+00">
                  <c:v>5.8699999999999996E-4</c:v>
                </c:pt>
                <c:pt idx="104925" formatCode="0.00E+00">
                  <c:v>5.8699999999999996E-4</c:v>
                </c:pt>
                <c:pt idx="104926" formatCode="0.00E+00">
                  <c:v>5.8699999999999996E-4</c:v>
                </c:pt>
                <c:pt idx="104927" formatCode="0.00E+00">
                  <c:v>5.8699999999999996E-4</c:v>
                </c:pt>
                <c:pt idx="104928" formatCode="0.00E+00">
                  <c:v>5.8699999999999996E-4</c:v>
                </c:pt>
                <c:pt idx="104929" formatCode="0.00E+00">
                  <c:v>5.8699999999999996E-4</c:v>
                </c:pt>
                <c:pt idx="104930" formatCode="0.00E+00">
                  <c:v>5.8699999999999996E-4</c:v>
                </c:pt>
                <c:pt idx="104931" formatCode="0.00E+00">
                  <c:v>5.8699999999999996E-4</c:v>
                </c:pt>
                <c:pt idx="104932" formatCode="0.00E+00">
                  <c:v>5.8699999999999996E-4</c:v>
                </c:pt>
                <c:pt idx="104933" formatCode="0.00E+00">
                  <c:v>5.8699999999999996E-4</c:v>
                </c:pt>
                <c:pt idx="104934" formatCode="0.00E+00">
                  <c:v>5.8699999999999996E-4</c:v>
                </c:pt>
                <c:pt idx="104935" formatCode="0.00E+00">
                  <c:v>5.8699999999999996E-4</c:v>
                </c:pt>
                <c:pt idx="104936" formatCode="0.00E+00">
                  <c:v>5.8699999999999996E-4</c:v>
                </c:pt>
                <c:pt idx="104937" formatCode="0.00E+00">
                  <c:v>5.8699999999999996E-4</c:v>
                </c:pt>
                <c:pt idx="104938" formatCode="0.00E+00">
                  <c:v>5.8699999999999996E-4</c:v>
                </c:pt>
                <c:pt idx="104939" formatCode="0.00E+00">
                  <c:v>5.8699999999999996E-4</c:v>
                </c:pt>
                <c:pt idx="104940" formatCode="0.00E+00">
                  <c:v>5.8699999999999996E-4</c:v>
                </c:pt>
                <c:pt idx="104941" formatCode="0.00E+00">
                  <c:v>5.8600000000000004E-4</c:v>
                </c:pt>
                <c:pt idx="104942" formatCode="0.00E+00">
                  <c:v>5.8699999999999996E-4</c:v>
                </c:pt>
                <c:pt idx="104943" formatCode="0.00E+00">
                  <c:v>5.8600000000000004E-4</c:v>
                </c:pt>
                <c:pt idx="104944" formatCode="0.00E+00">
                  <c:v>5.8600000000000004E-4</c:v>
                </c:pt>
                <c:pt idx="104945" formatCode="0.00E+00">
                  <c:v>5.8600000000000004E-4</c:v>
                </c:pt>
                <c:pt idx="104946" formatCode="0.00E+00">
                  <c:v>5.8600000000000004E-4</c:v>
                </c:pt>
                <c:pt idx="104947" formatCode="0.00E+00">
                  <c:v>5.8699999999999996E-4</c:v>
                </c:pt>
                <c:pt idx="104948" formatCode="0.00E+00">
                  <c:v>5.8600000000000004E-4</c:v>
                </c:pt>
                <c:pt idx="104949" formatCode="0.00E+00">
                  <c:v>5.8600000000000004E-4</c:v>
                </c:pt>
                <c:pt idx="104950" formatCode="0.00E+00">
                  <c:v>5.8600000000000004E-4</c:v>
                </c:pt>
                <c:pt idx="104951" formatCode="0.00E+00">
                  <c:v>5.8600000000000004E-4</c:v>
                </c:pt>
                <c:pt idx="104952" formatCode="0.00E+00">
                  <c:v>5.8600000000000004E-4</c:v>
                </c:pt>
                <c:pt idx="104953" formatCode="0.00E+00">
                  <c:v>5.8600000000000004E-4</c:v>
                </c:pt>
                <c:pt idx="104954" formatCode="0.00E+00">
                  <c:v>5.8600000000000004E-4</c:v>
                </c:pt>
                <c:pt idx="104955" formatCode="0.00E+00">
                  <c:v>5.8600000000000004E-4</c:v>
                </c:pt>
                <c:pt idx="104956" formatCode="0.00E+00">
                  <c:v>5.8600000000000004E-4</c:v>
                </c:pt>
                <c:pt idx="104957" formatCode="0.00E+00">
                  <c:v>5.8600000000000004E-4</c:v>
                </c:pt>
                <c:pt idx="104958" formatCode="0.00E+00">
                  <c:v>5.8600000000000004E-4</c:v>
                </c:pt>
                <c:pt idx="104959" formatCode="0.00E+00">
                  <c:v>5.8600000000000004E-4</c:v>
                </c:pt>
                <c:pt idx="104960" formatCode="0.00E+00">
                  <c:v>5.8600000000000004E-4</c:v>
                </c:pt>
                <c:pt idx="104961" formatCode="0.00E+00">
                  <c:v>5.8600000000000004E-4</c:v>
                </c:pt>
                <c:pt idx="104962" formatCode="0.00E+00">
                  <c:v>5.8600000000000004E-4</c:v>
                </c:pt>
                <c:pt idx="104963" formatCode="0.00E+00">
                  <c:v>5.8600000000000004E-4</c:v>
                </c:pt>
                <c:pt idx="104964" formatCode="0.00E+00">
                  <c:v>5.8600000000000004E-4</c:v>
                </c:pt>
                <c:pt idx="104965" formatCode="0.00E+00">
                  <c:v>5.8600000000000004E-4</c:v>
                </c:pt>
                <c:pt idx="104966" formatCode="0.00E+00">
                  <c:v>5.8600000000000004E-4</c:v>
                </c:pt>
                <c:pt idx="104967" formatCode="0.00E+00">
                  <c:v>5.8500000000000002E-4</c:v>
                </c:pt>
                <c:pt idx="104968" formatCode="0.00E+00">
                  <c:v>5.8500000000000002E-4</c:v>
                </c:pt>
                <c:pt idx="104969" formatCode="0.00E+00">
                  <c:v>5.8600000000000004E-4</c:v>
                </c:pt>
                <c:pt idx="104970" formatCode="0.00E+00">
                  <c:v>5.8600000000000004E-4</c:v>
                </c:pt>
                <c:pt idx="104971" formatCode="0.00E+00">
                  <c:v>5.8500000000000002E-4</c:v>
                </c:pt>
                <c:pt idx="104972" formatCode="0.00E+00">
                  <c:v>5.8500000000000002E-4</c:v>
                </c:pt>
                <c:pt idx="104973" formatCode="0.00E+00">
                  <c:v>5.8500000000000002E-4</c:v>
                </c:pt>
                <c:pt idx="104974" formatCode="0.00E+00">
                  <c:v>5.8500000000000002E-4</c:v>
                </c:pt>
                <c:pt idx="104975" formatCode="0.00E+00">
                  <c:v>5.8500000000000002E-4</c:v>
                </c:pt>
                <c:pt idx="104976" formatCode="0.00E+00">
                  <c:v>5.8500000000000002E-4</c:v>
                </c:pt>
                <c:pt idx="104977" formatCode="0.00E+00">
                  <c:v>5.8500000000000002E-4</c:v>
                </c:pt>
                <c:pt idx="104978" formatCode="0.00E+00">
                  <c:v>5.8500000000000002E-4</c:v>
                </c:pt>
                <c:pt idx="104979" formatCode="0.00E+00">
                  <c:v>5.8500000000000002E-4</c:v>
                </c:pt>
                <c:pt idx="104980" formatCode="0.00E+00">
                  <c:v>5.8500000000000002E-4</c:v>
                </c:pt>
                <c:pt idx="104981" formatCode="0.00E+00">
                  <c:v>5.8500000000000002E-4</c:v>
                </c:pt>
                <c:pt idx="104982" formatCode="0.00E+00">
                  <c:v>5.8500000000000002E-4</c:v>
                </c:pt>
                <c:pt idx="104983" formatCode="0.00E+00">
                  <c:v>5.8500000000000002E-4</c:v>
                </c:pt>
                <c:pt idx="104984" formatCode="0.00E+00">
                  <c:v>5.8500000000000002E-4</c:v>
                </c:pt>
                <c:pt idx="104985" formatCode="0.00E+00">
                  <c:v>5.8500000000000002E-4</c:v>
                </c:pt>
                <c:pt idx="104986" formatCode="0.00E+00">
                  <c:v>5.8500000000000002E-4</c:v>
                </c:pt>
                <c:pt idx="104987" formatCode="0.00E+00">
                  <c:v>5.8500000000000002E-4</c:v>
                </c:pt>
                <c:pt idx="104988" formatCode="0.00E+00">
                  <c:v>5.8500000000000002E-4</c:v>
                </c:pt>
                <c:pt idx="104989" formatCode="0.00E+00">
                  <c:v>5.8500000000000002E-4</c:v>
                </c:pt>
                <c:pt idx="104990" formatCode="0.00E+00">
                  <c:v>5.8500000000000002E-4</c:v>
                </c:pt>
                <c:pt idx="104991" formatCode="0.00E+00">
                  <c:v>5.8500000000000002E-4</c:v>
                </c:pt>
                <c:pt idx="104992" formatCode="0.00E+00">
                  <c:v>5.8500000000000002E-4</c:v>
                </c:pt>
                <c:pt idx="104993" formatCode="0.00E+00">
                  <c:v>5.8500000000000002E-4</c:v>
                </c:pt>
                <c:pt idx="104994" formatCode="0.00E+00">
                  <c:v>5.8500000000000002E-4</c:v>
                </c:pt>
                <c:pt idx="104995" formatCode="0.00E+00">
                  <c:v>5.8500000000000002E-4</c:v>
                </c:pt>
                <c:pt idx="104996" formatCode="0.00E+00">
                  <c:v>5.8500000000000002E-4</c:v>
                </c:pt>
                <c:pt idx="104997" formatCode="0.00E+00">
                  <c:v>5.8500000000000002E-4</c:v>
                </c:pt>
                <c:pt idx="104998" formatCode="0.00E+00">
                  <c:v>5.8399999999999999E-4</c:v>
                </c:pt>
                <c:pt idx="104999" formatCode="0.00E+00">
                  <c:v>5.8399999999999999E-4</c:v>
                </c:pt>
                <c:pt idx="105000" formatCode="0.00E+00">
                  <c:v>5.8399999999999999E-4</c:v>
                </c:pt>
                <c:pt idx="105001" formatCode="0.00E+00">
                  <c:v>5.8399999999999999E-4</c:v>
                </c:pt>
                <c:pt idx="105002" formatCode="0.00E+00">
                  <c:v>5.8399999999999999E-4</c:v>
                </c:pt>
                <c:pt idx="105003" formatCode="0.00E+00">
                  <c:v>5.8399999999999999E-4</c:v>
                </c:pt>
                <c:pt idx="105004" formatCode="0.00E+00">
                  <c:v>5.8399999999999999E-4</c:v>
                </c:pt>
                <c:pt idx="105005" formatCode="0.00E+00">
                  <c:v>5.8399999999999999E-4</c:v>
                </c:pt>
                <c:pt idx="105006" formatCode="0.00E+00">
                  <c:v>5.8399999999999999E-4</c:v>
                </c:pt>
                <c:pt idx="105007" formatCode="0.00E+00">
                  <c:v>5.8399999999999999E-4</c:v>
                </c:pt>
                <c:pt idx="105008" formatCode="0.00E+00">
                  <c:v>5.8399999999999999E-4</c:v>
                </c:pt>
                <c:pt idx="105009" formatCode="0.00E+00">
                  <c:v>5.8399999999999999E-4</c:v>
                </c:pt>
                <c:pt idx="105010" formatCode="0.00E+00">
                  <c:v>5.8399999999999999E-4</c:v>
                </c:pt>
                <c:pt idx="105011" formatCode="0.00E+00">
                  <c:v>5.8399999999999999E-4</c:v>
                </c:pt>
                <c:pt idx="105012" formatCode="0.00E+00">
                  <c:v>5.8399999999999999E-4</c:v>
                </c:pt>
                <c:pt idx="105013" formatCode="0.00E+00">
                  <c:v>5.8399999999999999E-4</c:v>
                </c:pt>
                <c:pt idx="105014" formatCode="0.00E+00">
                  <c:v>5.8399999999999999E-4</c:v>
                </c:pt>
                <c:pt idx="105015" formatCode="0.00E+00">
                  <c:v>5.8399999999999999E-4</c:v>
                </c:pt>
                <c:pt idx="105016" formatCode="0.00E+00">
                  <c:v>5.8399999999999999E-4</c:v>
                </c:pt>
                <c:pt idx="105017" formatCode="0.00E+00">
                  <c:v>5.8399999999999999E-4</c:v>
                </c:pt>
                <c:pt idx="105018" formatCode="0.00E+00">
                  <c:v>5.8399999999999999E-4</c:v>
                </c:pt>
                <c:pt idx="105019" formatCode="0.00E+00">
                  <c:v>5.8399999999999999E-4</c:v>
                </c:pt>
                <c:pt idx="105020" formatCode="0.00E+00">
                  <c:v>5.8399999999999999E-4</c:v>
                </c:pt>
                <c:pt idx="105021" formatCode="0.00E+00">
                  <c:v>5.8399999999999999E-4</c:v>
                </c:pt>
                <c:pt idx="105022" formatCode="0.00E+00">
                  <c:v>5.8299999999999997E-4</c:v>
                </c:pt>
                <c:pt idx="105023" formatCode="0.00E+00">
                  <c:v>5.8399999999999999E-4</c:v>
                </c:pt>
                <c:pt idx="105024" formatCode="0.00E+00">
                  <c:v>5.8399999999999999E-4</c:v>
                </c:pt>
                <c:pt idx="105025" formatCode="0.00E+00">
                  <c:v>5.8399999999999999E-4</c:v>
                </c:pt>
                <c:pt idx="105026" formatCode="0.00E+00">
                  <c:v>5.8399999999999999E-4</c:v>
                </c:pt>
                <c:pt idx="105027" formatCode="0.00E+00">
                  <c:v>5.8399999999999999E-4</c:v>
                </c:pt>
                <c:pt idx="105028" formatCode="0.00E+00">
                  <c:v>5.8399999999999999E-4</c:v>
                </c:pt>
                <c:pt idx="105029" formatCode="0.00E+00">
                  <c:v>5.8299999999999997E-4</c:v>
                </c:pt>
                <c:pt idx="105030" formatCode="0.00E+00">
                  <c:v>5.8299999999999997E-4</c:v>
                </c:pt>
                <c:pt idx="105031" formatCode="0.00E+00">
                  <c:v>5.8299999999999997E-4</c:v>
                </c:pt>
                <c:pt idx="105032" formatCode="0.00E+00">
                  <c:v>5.8299999999999997E-4</c:v>
                </c:pt>
                <c:pt idx="105033" formatCode="0.00E+00">
                  <c:v>5.8299999999999997E-4</c:v>
                </c:pt>
                <c:pt idx="105034" formatCode="0.00E+00">
                  <c:v>5.8299999999999997E-4</c:v>
                </c:pt>
                <c:pt idx="105035" formatCode="0.00E+00">
                  <c:v>5.8299999999999997E-4</c:v>
                </c:pt>
                <c:pt idx="105036" formatCode="0.00E+00">
                  <c:v>5.8299999999999997E-4</c:v>
                </c:pt>
                <c:pt idx="105037" formatCode="0.00E+00">
                  <c:v>5.8299999999999997E-4</c:v>
                </c:pt>
                <c:pt idx="105038" formatCode="0.00E+00">
                  <c:v>5.8299999999999997E-4</c:v>
                </c:pt>
                <c:pt idx="105039" formatCode="0.00E+00">
                  <c:v>5.8299999999999997E-4</c:v>
                </c:pt>
                <c:pt idx="105040" formatCode="0.00E+00">
                  <c:v>5.8299999999999997E-4</c:v>
                </c:pt>
                <c:pt idx="105041" formatCode="0.00E+00">
                  <c:v>5.8299999999999997E-4</c:v>
                </c:pt>
                <c:pt idx="105042" formatCode="0.00E+00">
                  <c:v>5.8299999999999997E-4</c:v>
                </c:pt>
                <c:pt idx="105043" formatCode="0.00E+00">
                  <c:v>5.8299999999999997E-4</c:v>
                </c:pt>
                <c:pt idx="105044" formatCode="0.00E+00">
                  <c:v>5.8299999999999997E-4</c:v>
                </c:pt>
                <c:pt idx="105045" formatCode="0.00E+00">
                  <c:v>5.8299999999999997E-4</c:v>
                </c:pt>
                <c:pt idx="105046" formatCode="0.00E+00">
                  <c:v>5.8299999999999997E-4</c:v>
                </c:pt>
                <c:pt idx="105047" formatCode="0.00E+00">
                  <c:v>5.8299999999999997E-4</c:v>
                </c:pt>
                <c:pt idx="105048" formatCode="0.00E+00">
                  <c:v>5.8299999999999997E-4</c:v>
                </c:pt>
                <c:pt idx="105049" formatCode="0.00E+00">
                  <c:v>5.8299999999999997E-4</c:v>
                </c:pt>
                <c:pt idx="105050" formatCode="0.00E+00">
                  <c:v>5.8299999999999997E-4</c:v>
                </c:pt>
                <c:pt idx="105051" formatCode="0.00E+00">
                  <c:v>5.8299999999999997E-4</c:v>
                </c:pt>
                <c:pt idx="105052" formatCode="0.00E+00">
                  <c:v>5.8299999999999997E-4</c:v>
                </c:pt>
                <c:pt idx="105053" formatCode="0.00E+00">
                  <c:v>5.8299999999999997E-4</c:v>
                </c:pt>
                <c:pt idx="105054" formatCode="0.00E+00">
                  <c:v>5.8299999999999997E-4</c:v>
                </c:pt>
                <c:pt idx="105055" formatCode="0.00E+00">
                  <c:v>5.8299999999999997E-4</c:v>
                </c:pt>
                <c:pt idx="105056" formatCode="0.00E+00">
                  <c:v>5.8200000000000005E-4</c:v>
                </c:pt>
                <c:pt idx="105057" formatCode="0.00E+00">
                  <c:v>5.8299999999999997E-4</c:v>
                </c:pt>
                <c:pt idx="105058" formatCode="0.00E+00">
                  <c:v>5.8299999999999997E-4</c:v>
                </c:pt>
                <c:pt idx="105059" formatCode="0.00E+00">
                  <c:v>5.8200000000000005E-4</c:v>
                </c:pt>
                <c:pt idx="105060" formatCode="0.00E+00">
                  <c:v>5.8299999999999997E-4</c:v>
                </c:pt>
                <c:pt idx="105061" formatCode="0.00E+00">
                  <c:v>5.8200000000000005E-4</c:v>
                </c:pt>
                <c:pt idx="105062" formatCode="0.00E+00">
                  <c:v>5.8200000000000005E-4</c:v>
                </c:pt>
                <c:pt idx="105063" formatCode="0.00E+00">
                  <c:v>5.8200000000000005E-4</c:v>
                </c:pt>
                <c:pt idx="105064" formatCode="0.00E+00">
                  <c:v>5.8200000000000005E-4</c:v>
                </c:pt>
                <c:pt idx="105065" formatCode="0.00E+00">
                  <c:v>5.8299999999999997E-4</c:v>
                </c:pt>
                <c:pt idx="105066" formatCode="0.00E+00">
                  <c:v>5.8299999999999997E-4</c:v>
                </c:pt>
                <c:pt idx="105067" formatCode="0.00E+00">
                  <c:v>5.8200000000000005E-4</c:v>
                </c:pt>
                <c:pt idx="105068" formatCode="0.00E+00">
                  <c:v>5.8200000000000005E-4</c:v>
                </c:pt>
                <c:pt idx="105069" formatCode="0.00E+00">
                  <c:v>5.8200000000000005E-4</c:v>
                </c:pt>
                <c:pt idx="105070" formatCode="0.00E+00">
                  <c:v>5.8200000000000005E-4</c:v>
                </c:pt>
                <c:pt idx="105071" formatCode="0.00E+00">
                  <c:v>5.8200000000000005E-4</c:v>
                </c:pt>
                <c:pt idx="105072" formatCode="0.00E+00">
                  <c:v>5.8200000000000005E-4</c:v>
                </c:pt>
                <c:pt idx="105073" formatCode="0.00E+00">
                  <c:v>5.8200000000000005E-4</c:v>
                </c:pt>
                <c:pt idx="105074" formatCode="0.00E+00">
                  <c:v>5.8200000000000005E-4</c:v>
                </c:pt>
                <c:pt idx="105075" formatCode="0.00E+00">
                  <c:v>5.8200000000000005E-4</c:v>
                </c:pt>
                <c:pt idx="105076" formatCode="0.00E+00">
                  <c:v>5.8200000000000005E-4</c:v>
                </c:pt>
                <c:pt idx="105077" formatCode="0.00E+00">
                  <c:v>5.8200000000000005E-4</c:v>
                </c:pt>
                <c:pt idx="105078" formatCode="0.00E+00">
                  <c:v>5.8200000000000005E-4</c:v>
                </c:pt>
                <c:pt idx="105079" formatCode="0.00E+00">
                  <c:v>5.8200000000000005E-4</c:v>
                </c:pt>
                <c:pt idx="105080" formatCode="0.00E+00">
                  <c:v>5.8200000000000005E-4</c:v>
                </c:pt>
                <c:pt idx="105081" formatCode="0.00E+00">
                  <c:v>5.8200000000000005E-4</c:v>
                </c:pt>
                <c:pt idx="105082" formatCode="0.00E+00">
                  <c:v>5.8200000000000005E-4</c:v>
                </c:pt>
                <c:pt idx="105083" formatCode="0.00E+00">
                  <c:v>5.8200000000000005E-4</c:v>
                </c:pt>
                <c:pt idx="105084" formatCode="0.00E+00">
                  <c:v>5.8200000000000005E-4</c:v>
                </c:pt>
                <c:pt idx="105085" formatCode="0.00E+00">
                  <c:v>5.8200000000000005E-4</c:v>
                </c:pt>
                <c:pt idx="105086" formatCode="0.00E+00">
                  <c:v>5.8200000000000005E-4</c:v>
                </c:pt>
                <c:pt idx="105087" formatCode="0.00E+00">
                  <c:v>5.8200000000000005E-4</c:v>
                </c:pt>
                <c:pt idx="105088" formatCode="0.00E+00">
                  <c:v>5.8200000000000005E-4</c:v>
                </c:pt>
                <c:pt idx="105089" formatCode="0.00E+00">
                  <c:v>5.8200000000000005E-4</c:v>
                </c:pt>
                <c:pt idx="105090" formatCode="0.00E+00">
                  <c:v>5.8200000000000005E-4</c:v>
                </c:pt>
                <c:pt idx="105091" formatCode="0.00E+00">
                  <c:v>5.8200000000000005E-4</c:v>
                </c:pt>
                <c:pt idx="105092" formatCode="0.00E+00">
                  <c:v>5.8100000000000003E-4</c:v>
                </c:pt>
                <c:pt idx="105093" formatCode="0.00E+00">
                  <c:v>5.8200000000000005E-4</c:v>
                </c:pt>
                <c:pt idx="105094" formatCode="0.00E+00">
                  <c:v>5.8200000000000005E-4</c:v>
                </c:pt>
                <c:pt idx="105095" formatCode="0.00E+00">
                  <c:v>5.8100000000000003E-4</c:v>
                </c:pt>
                <c:pt idx="105096" formatCode="0.00E+00">
                  <c:v>5.8200000000000005E-4</c:v>
                </c:pt>
                <c:pt idx="105097" formatCode="0.00E+00">
                  <c:v>5.8100000000000003E-4</c:v>
                </c:pt>
                <c:pt idx="105098" formatCode="0.00E+00">
                  <c:v>5.8100000000000003E-4</c:v>
                </c:pt>
                <c:pt idx="105099" formatCode="0.00E+00">
                  <c:v>5.8100000000000003E-4</c:v>
                </c:pt>
                <c:pt idx="105100" formatCode="0.00E+00">
                  <c:v>5.8100000000000003E-4</c:v>
                </c:pt>
                <c:pt idx="105101" formatCode="0.00E+00">
                  <c:v>5.8100000000000003E-4</c:v>
                </c:pt>
                <c:pt idx="105102" formatCode="0.00E+00">
                  <c:v>5.8100000000000003E-4</c:v>
                </c:pt>
                <c:pt idx="105103" formatCode="0.00E+00">
                  <c:v>5.8100000000000003E-4</c:v>
                </c:pt>
                <c:pt idx="105104" formatCode="0.00E+00">
                  <c:v>5.8100000000000003E-4</c:v>
                </c:pt>
                <c:pt idx="105105" formatCode="0.00E+00">
                  <c:v>5.8100000000000003E-4</c:v>
                </c:pt>
                <c:pt idx="105106" formatCode="0.00E+00">
                  <c:v>5.8100000000000003E-4</c:v>
                </c:pt>
                <c:pt idx="105107" formatCode="0.00E+00">
                  <c:v>5.8100000000000003E-4</c:v>
                </c:pt>
                <c:pt idx="105108" formatCode="0.00E+00">
                  <c:v>5.8100000000000003E-4</c:v>
                </c:pt>
                <c:pt idx="105109" formatCode="0.00E+00">
                  <c:v>5.8100000000000003E-4</c:v>
                </c:pt>
                <c:pt idx="105110" formatCode="0.00E+00">
                  <c:v>5.8100000000000003E-4</c:v>
                </c:pt>
                <c:pt idx="105111" formatCode="0.00E+00">
                  <c:v>5.8100000000000003E-4</c:v>
                </c:pt>
                <c:pt idx="105112" formatCode="0.00E+00">
                  <c:v>5.8100000000000003E-4</c:v>
                </c:pt>
                <c:pt idx="105113" formatCode="0.00E+00">
                  <c:v>5.8100000000000003E-4</c:v>
                </c:pt>
                <c:pt idx="105114" formatCode="0.00E+00">
                  <c:v>5.8100000000000003E-4</c:v>
                </c:pt>
                <c:pt idx="105115" formatCode="0.00E+00">
                  <c:v>5.8100000000000003E-4</c:v>
                </c:pt>
                <c:pt idx="105116" formatCode="0.00E+00">
                  <c:v>5.8100000000000003E-4</c:v>
                </c:pt>
                <c:pt idx="105117" formatCode="0.00E+00">
                  <c:v>5.8100000000000003E-4</c:v>
                </c:pt>
                <c:pt idx="105118" formatCode="0.00E+00">
                  <c:v>5.8100000000000003E-4</c:v>
                </c:pt>
                <c:pt idx="105119" formatCode="0.00E+00">
                  <c:v>5.8100000000000003E-4</c:v>
                </c:pt>
                <c:pt idx="105120" formatCode="0.00E+00">
                  <c:v>5.8100000000000003E-4</c:v>
                </c:pt>
                <c:pt idx="105121" formatCode="0.00E+00">
                  <c:v>5.8100000000000003E-4</c:v>
                </c:pt>
                <c:pt idx="105122" formatCode="0.00E+00">
                  <c:v>5.8100000000000003E-4</c:v>
                </c:pt>
                <c:pt idx="105123" formatCode="0.00E+00">
                  <c:v>5.8E-4</c:v>
                </c:pt>
                <c:pt idx="105124" formatCode="0.00E+00">
                  <c:v>5.8100000000000003E-4</c:v>
                </c:pt>
                <c:pt idx="105125" formatCode="0.00E+00">
                  <c:v>5.8100000000000003E-4</c:v>
                </c:pt>
                <c:pt idx="105126" formatCode="0.00E+00">
                  <c:v>5.8100000000000003E-4</c:v>
                </c:pt>
                <c:pt idx="105127" formatCode="0.00E+00">
                  <c:v>5.8100000000000003E-4</c:v>
                </c:pt>
                <c:pt idx="105128" formatCode="0.00E+00">
                  <c:v>5.8100000000000003E-4</c:v>
                </c:pt>
                <c:pt idx="105129" formatCode="0.00E+00">
                  <c:v>5.8E-4</c:v>
                </c:pt>
                <c:pt idx="105130" formatCode="0.00E+00">
                  <c:v>5.8100000000000003E-4</c:v>
                </c:pt>
                <c:pt idx="105131" formatCode="0.00E+00">
                  <c:v>5.8E-4</c:v>
                </c:pt>
                <c:pt idx="105132" formatCode="0.00E+00">
                  <c:v>5.8E-4</c:v>
                </c:pt>
                <c:pt idx="105133" formatCode="0.00E+00">
                  <c:v>5.8E-4</c:v>
                </c:pt>
                <c:pt idx="105134" formatCode="0.00E+00">
                  <c:v>5.8E-4</c:v>
                </c:pt>
                <c:pt idx="105135" formatCode="0.00E+00">
                  <c:v>5.8E-4</c:v>
                </c:pt>
                <c:pt idx="105136" formatCode="0.00E+00">
                  <c:v>5.8E-4</c:v>
                </c:pt>
                <c:pt idx="105137" formatCode="0.00E+00">
                  <c:v>5.8E-4</c:v>
                </c:pt>
                <c:pt idx="105138" formatCode="0.00E+00">
                  <c:v>5.8E-4</c:v>
                </c:pt>
                <c:pt idx="105139" formatCode="0.00E+00">
                  <c:v>5.8E-4</c:v>
                </c:pt>
                <c:pt idx="105140" formatCode="0.00E+00">
                  <c:v>5.8E-4</c:v>
                </c:pt>
                <c:pt idx="105141" formatCode="0.00E+00">
                  <c:v>5.8E-4</c:v>
                </c:pt>
                <c:pt idx="105142" formatCode="0.00E+00">
                  <c:v>5.8E-4</c:v>
                </c:pt>
                <c:pt idx="105143" formatCode="0.00E+00">
                  <c:v>5.8E-4</c:v>
                </c:pt>
                <c:pt idx="105144" formatCode="0.00E+00">
                  <c:v>5.8E-4</c:v>
                </c:pt>
                <c:pt idx="105145" formatCode="0.00E+00">
                  <c:v>5.8E-4</c:v>
                </c:pt>
                <c:pt idx="105146" formatCode="0.00E+00">
                  <c:v>5.8E-4</c:v>
                </c:pt>
                <c:pt idx="105147" formatCode="0.00E+00">
                  <c:v>5.8E-4</c:v>
                </c:pt>
                <c:pt idx="105148" formatCode="0.00E+00">
                  <c:v>5.8E-4</c:v>
                </c:pt>
                <c:pt idx="105149" formatCode="0.00E+00">
                  <c:v>5.8E-4</c:v>
                </c:pt>
                <c:pt idx="105150" formatCode="0.00E+00">
                  <c:v>5.8E-4</c:v>
                </c:pt>
                <c:pt idx="105151" formatCode="0.00E+00">
                  <c:v>5.8E-4</c:v>
                </c:pt>
                <c:pt idx="105152" formatCode="0.00E+00">
                  <c:v>5.8E-4</c:v>
                </c:pt>
                <c:pt idx="105153" formatCode="0.00E+00">
                  <c:v>5.8E-4</c:v>
                </c:pt>
                <c:pt idx="105154" formatCode="0.00E+00">
                  <c:v>5.8E-4</c:v>
                </c:pt>
                <c:pt idx="105155" formatCode="0.00E+00">
                  <c:v>5.8E-4</c:v>
                </c:pt>
                <c:pt idx="105156" formatCode="0.00E+00">
                  <c:v>5.8E-4</c:v>
                </c:pt>
                <c:pt idx="105157" formatCode="0.00E+00">
                  <c:v>5.8E-4</c:v>
                </c:pt>
                <c:pt idx="105158" formatCode="0.00E+00">
                  <c:v>5.8E-4</c:v>
                </c:pt>
                <c:pt idx="105159" formatCode="0.00E+00">
                  <c:v>5.8E-4</c:v>
                </c:pt>
                <c:pt idx="105160" formatCode="0.00E+00">
                  <c:v>5.8E-4</c:v>
                </c:pt>
                <c:pt idx="105161" formatCode="0.00E+00">
                  <c:v>5.7899999999999998E-4</c:v>
                </c:pt>
                <c:pt idx="105162" formatCode="0.00E+00">
                  <c:v>5.8E-4</c:v>
                </c:pt>
                <c:pt idx="105163" formatCode="0.00E+00">
                  <c:v>5.7899999999999998E-4</c:v>
                </c:pt>
                <c:pt idx="105164" formatCode="0.00E+00">
                  <c:v>5.7899999999999998E-4</c:v>
                </c:pt>
                <c:pt idx="105165" formatCode="0.00E+00">
                  <c:v>5.8E-4</c:v>
                </c:pt>
                <c:pt idx="105166" formatCode="0.00E+00">
                  <c:v>5.7899999999999998E-4</c:v>
                </c:pt>
                <c:pt idx="105167" formatCode="0.00E+00">
                  <c:v>5.7899999999999998E-4</c:v>
                </c:pt>
                <c:pt idx="105168" formatCode="0.00E+00">
                  <c:v>5.7899999999999998E-4</c:v>
                </c:pt>
                <c:pt idx="105169" formatCode="0.00E+00">
                  <c:v>5.7899999999999998E-4</c:v>
                </c:pt>
                <c:pt idx="105170" formatCode="0.00E+00">
                  <c:v>5.7899999999999998E-4</c:v>
                </c:pt>
                <c:pt idx="105171" formatCode="0.00E+00">
                  <c:v>5.7899999999999998E-4</c:v>
                </c:pt>
                <c:pt idx="105172" formatCode="0.00E+00">
                  <c:v>5.7899999999999998E-4</c:v>
                </c:pt>
                <c:pt idx="105173" formatCode="0.00E+00">
                  <c:v>5.7899999999999998E-4</c:v>
                </c:pt>
                <c:pt idx="105174" formatCode="0.00E+00">
                  <c:v>5.7899999999999998E-4</c:v>
                </c:pt>
                <c:pt idx="105175" formatCode="0.00E+00">
                  <c:v>5.7899999999999998E-4</c:v>
                </c:pt>
                <c:pt idx="105176" formatCode="0.00E+00">
                  <c:v>5.7899999999999998E-4</c:v>
                </c:pt>
                <c:pt idx="105177" formatCode="0.00E+00">
                  <c:v>5.7899999999999998E-4</c:v>
                </c:pt>
                <c:pt idx="105178" formatCode="0.00E+00">
                  <c:v>5.7899999999999998E-4</c:v>
                </c:pt>
                <c:pt idx="105179" formatCode="0.00E+00">
                  <c:v>5.7899999999999998E-4</c:v>
                </c:pt>
                <c:pt idx="105180" formatCode="0.00E+00">
                  <c:v>5.7899999999999998E-4</c:v>
                </c:pt>
                <c:pt idx="105181" formatCode="0.00E+00">
                  <c:v>5.7899999999999998E-4</c:v>
                </c:pt>
                <c:pt idx="105182" formatCode="0.00E+00">
                  <c:v>5.7899999999999998E-4</c:v>
                </c:pt>
                <c:pt idx="105183" formatCode="0.00E+00">
                  <c:v>5.7899999999999998E-4</c:v>
                </c:pt>
                <c:pt idx="105184" formatCode="0.00E+00">
                  <c:v>5.7899999999999998E-4</c:v>
                </c:pt>
                <c:pt idx="105185" formatCode="0.00E+00">
                  <c:v>5.7899999999999998E-4</c:v>
                </c:pt>
                <c:pt idx="105186" formatCode="0.00E+00">
                  <c:v>5.7899999999999998E-4</c:v>
                </c:pt>
                <c:pt idx="105187" formatCode="0.00E+00">
                  <c:v>5.7899999999999998E-4</c:v>
                </c:pt>
                <c:pt idx="105188" formatCode="0.00E+00">
                  <c:v>5.7899999999999998E-4</c:v>
                </c:pt>
                <c:pt idx="105189" formatCode="0.00E+00">
                  <c:v>5.7899999999999998E-4</c:v>
                </c:pt>
                <c:pt idx="105190" formatCode="0.00E+00">
                  <c:v>5.7899999999999998E-4</c:v>
                </c:pt>
                <c:pt idx="105191" formatCode="0.00E+00">
                  <c:v>5.7899999999999998E-4</c:v>
                </c:pt>
                <c:pt idx="105192" formatCode="0.00E+00">
                  <c:v>5.7899999999999998E-4</c:v>
                </c:pt>
                <c:pt idx="105193" formatCode="0.00E+00">
                  <c:v>5.7899999999999998E-4</c:v>
                </c:pt>
                <c:pt idx="105194" formatCode="0.00E+00">
                  <c:v>5.7899999999999998E-4</c:v>
                </c:pt>
                <c:pt idx="105195" formatCode="0.00E+00">
                  <c:v>5.7899999999999998E-4</c:v>
                </c:pt>
                <c:pt idx="105196" formatCode="0.00E+00">
                  <c:v>5.7899999999999998E-4</c:v>
                </c:pt>
                <c:pt idx="105197" formatCode="0.00E+00">
                  <c:v>5.7899999999999998E-4</c:v>
                </c:pt>
                <c:pt idx="105198" formatCode="0.00E+00">
                  <c:v>5.7799999999999995E-4</c:v>
                </c:pt>
                <c:pt idx="105199" formatCode="0.00E+00">
                  <c:v>5.7899999999999998E-4</c:v>
                </c:pt>
                <c:pt idx="105200" formatCode="0.00E+00">
                  <c:v>5.7899999999999998E-4</c:v>
                </c:pt>
                <c:pt idx="105201" formatCode="0.00E+00">
                  <c:v>5.7899999999999998E-4</c:v>
                </c:pt>
                <c:pt idx="105202" formatCode="0.00E+00">
                  <c:v>5.7799999999999995E-4</c:v>
                </c:pt>
                <c:pt idx="105203" formatCode="0.00E+00">
                  <c:v>5.7799999999999995E-4</c:v>
                </c:pt>
                <c:pt idx="105204" formatCode="0.00E+00">
                  <c:v>5.7799999999999995E-4</c:v>
                </c:pt>
                <c:pt idx="105205" formatCode="0.00E+00">
                  <c:v>5.7799999999999995E-4</c:v>
                </c:pt>
                <c:pt idx="105206" formatCode="0.00E+00">
                  <c:v>5.7799999999999995E-4</c:v>
                </c:pt>
                <c:pt idx="105207" formatCode="0.00E+00">
                  <c:v>5.7799999999999995E-4</c:v>
                </c:pt>
                <c:pt idx="105208" formatCode="0.00E+00">
                  <c:v>5.7799999999999995E-4</c:v>
                </c:pt>
                <c:pt idx="105209" formatCode="0.00E+00">
                  <c:v>5.7799999999999995E-4</c:v>
                </c:pt>
                <c:pt idx="105210" formatCode="0.00E+00">
                  <c:v>5.7799999999999995E-4</c:v>
                </c:pt>
                <c:pt idx="105211" formatCode="0.00E+00">
                  <c:v>5.7799999999999995E-4</c:v>
                </c:pt>
                <c:pt idx="105212" formatCode="0.00E+00">
                  <c:v>5.7799999999999995E-4</c:v>
                </c:pt>
                <c:pt idx="105213" formatCode="0.00E+00">
                  <c:v>5.7799999999999995E-4</c:v>
                </c:pt>
                <c:pt idx="105214" formatCode="0.00E+00">
                  <c:v>5.7799999999999995E-4</c:v>
                </c:pt>
                <c:pt idx="105215" formatCode="0.00E+00">
                  <c:v>5.7799999999999995E-4</c:v>
                </c:pt>
                <c:pt idx="105216" formatCode="0.00E+00">
                  <c:v>5.7799999999999995E-4</c:v>
                </c:pt>
                <c:pt idx="105217" formatCode="0.00E+00">
                  <c:v>5.7799999999999995E-4</c:v>
                </c:pt>
                <c:pt idx="105218" formatCode="0.00E+00">
                  <c:v>5.7799999999999995E-4</c:v>
                </c:pt>
                <c:pt idx="105219" formatCode="0.00E+00">
                  <c:v>5.7799999999999995E-4</c:v>
                </c:pt>
                <c:pt idx="105220" formatCode="0.00E+00">
                  <c:v>5.7799999999999995E-4</c:v>
                </c:pt>
                <c:pt idx="105221" formatCode="0.00E+00">
                  <c:v>5.7799999999999995E-4</c:v>
                </c:pt>
                <c:pt idx="105222" formatCode="0.00E+00">
                  <c:v>5.7799999999999995E-4</c:v>
                </c:pt>
                <c:pt idx="105223" formatCode="0.00E+00">
                  <c:v>5.7799999999999995E-4</c:v>
                </c:pt>
                <c:pt idx="105224" formatCode="0.00E+00">
                  <c:v>5.7799999999999995E-4</c:v>
                </c:pt>
                <c:pt idx="105225" formatCode="0.00E+00">
                  <c:v>5.7799999999999995E-4</c:v>
                </c:pt>
                <c:pt idx="105226" formatCode="0.00E+00">
                  <c:v>5.7799999999999995E-4</c:v>
                </c:pt>
                <c:pt idx="105227" formatCode="0.00E+00">
                  <c:v>5.7799999999999995E-4</c:v>
                </c:pt>
                <c:pt idx="105228" formatCode="0.00E+00">
                  <c:v>5.7799999999999995E-4</c:v>
                </c:pt>
                <c:pt idx="105229" formatCode="0.00E+00">
                  <c:v>5.7799999999999995E-4</c:v>
                </c:pt>
                <c:pt idx="105230" formatCode="0.00E+00">
                  <c:v>5.7799999999999995E-4</c:v>
                </c:pt>
                <c:pt idx="105231" formatCode="0.00E+00">
                  <c:v>5.7799999999999995E-4</c:v>
                </c:pt>
                <c:pt idx="105232" formatCode="0.00E+00">
                  <c:v>5.7799999999999995E-4</c:v>
                </c:pt>
                <c:pt idx="105233" formatCode="0.00E+00">
                  <c:v>5.7799999999999995E-4</c:v>
                </c:pt>
                <c:pt idx="105234" formatCode="0.00E+00">
                  <c:v>5.7799999999999995E-4</c:v>
                </c:pt>
                <c:pt idx="105235" formatCode="0.00E+00">
                  <c:v>5.7799999999999995E-4</c:v>
                </c:pt>
                <c:pt idx="105236" formatCode="0.00E+00">
                  <c:v>5.7799999999999995E-4</c:v>
                </c:pt>
                <c:pt idx="105237" formatCode="0.00E+00">
                  <c:v>5.7799999999999995E-4</c:v>
                </c:pt>
                <c:pt idx="105238" formatCode="0.00E+00">
                  <c:v>5.7799999999999995E-4</c:v>
                </c:pt>
                <c:pt idx="105239" formatCode="0.00E+00">
                  <c:v>5.7799999999999995E-4</c:v>
                </c:pt>
                <c:pt idx="105240" formatCode="0.00E+00">
                  <c:v>5.7799999999999995E-4</c:v>
                </c:pt>
                <c:pt idx="105241" formatCode="0.00E+00">
                  <c:v>5.7799999999999995E-4</c:v>
                </c:pt>
                <c:pt idx="105242" formatCode="0.00E+00">
                  <c:v>5.7700000000000004E-4</c:v>
                </c:pt>
                <c:pt idx="105243" formatCode="0.00E+00">
                  <c:v>5.7799999999999995E-4</c:v>
                </c:pt>
                <c:pt idx="105244" formatCode="0.00E+00">
                  <c:v>5.7700000000000004E-4</c:v>
                </c:pt>
                <c:pt idx="105245" formatCode="0.00E+00">
                  <c:v>5.7700000000000004E-4</c:v>
                </c:pt>
                <c:pt idx="105246" formatCode="0.00E+00">
                  <c:v>5.7700000000000004E-4</c:v>
                </c:pt>
                <c:pt idx="105247" formatCode="0.00E+00">
                  <c:v>5.7700000000000004E-4</c:v>
                </c:pt>
                <c:pt idx="105248" formatCode="0.00E+00">
                  <c:v>5.7700000000000004E-4</c:v>
                </c:pt>
                <c:pt idx="105249" formatCode="0.00E+00">
                  <c:v>5.7700000000000004E-4</c:v>
                </c:pt>
                <c:pt idx="105250" formatCode="0.00E+00">
                  <c:v>5.7700000000000004E-4</c:v>
                </c:pt>
                <c:pt idx="105251" formatCode="0.00E+00">
                  <c:v>5.7700000000000004E-4</c:v>
                </c:pt>
                <c:pt idx="105252" formatCode="0.00E+00">
                  <c:v>5.7700000000000004E-4</c:v>
                </c:pt>
                <c:pt idx="105253" formatCode="0.00E+00">
                  <c:v>5.7700000000000004E-4</c:v>
                </c:pt>
                <c:pt idx="105254" formatCode="0.00E+00">
                  <c:v>5.7700000000000004E-4</c:v>
                </c:pt>
                <c:pt idx="105255" formatCode="0.00E+00">
                  <c:v>5.7700000000000004E-4</c:v>
                </c:pt>
                <c:pt idx="105256" formatCode="0.00E+00">
                  <c:v>5.7700000000000004E-4</c:v>
                </c:pt>
                <c:pt idx="105257" formatCode="0.00E+00">
                  <c:v>5.7700000000000004E-4</c:v>
                </c:pt>
                <c:pt idx="105258" formatCode="0.00E+00">
                  <c:v>5.7700000000000004E-4</c:v>
                </c:pt>
                <c:pt idx="105259" formatCode="0.00E+00">
                  <c:v>5.7700000000000004E-4</c:v>
                </c:pt>
                <c:pt idx="105260" formatCode="0.00E+00">
                  <c:v>5.7700000000000004E-4</c:v>
                </c:pt>
                <c:pt idx="105261" formatCode="0.00E+00">
                  <c:v>5.7700000000000004E-4</c:v>
                </c:pt>
                <c:pt idx="105262" formatCode="0.00E+00">
                  <c:v>5.7700000000000004E-4</c:v>
                </c:pt>
                <c:pt idx="105263" formatCode="0.00E+00">
                  <c:v>5.7700000000000004E-4</c:v>
                </c:pt>
                <c:pt idx="105264" formatCode="0.00E+00">
                  <c:v>5.7700000000000004E-4</c:v>
                </c:pt>
                <c:pt idx="105265" formatCode="0.00E+00">
                  <c:v>5.7700000000000004E-4</c:v>
                </c:pt>
                <c:pt idx="105266" formatCode="0.00E+00">
                  <c:v>5.7700000000000004E-4</c:v>
                </c:pt>
                <c:pt idx="105267" formatCode="0.00E+00">
                  <c:v>5.7700000000000004E-4</c:v>
                </c:pt>
                <c:pt idx="105268" formatCode="0.00E+00">
                  <c:v>5.7700000000000004E-4</c:v>
                </c:pt>
                <c:pt idx="105269" formatCode="0.00E+00">
                  <c:v>5.7700000000000004E-4</c:v>
                </c:pt>
                <c:pt idx="105270" formatCode="0.00E+00">
                  <c:v>5.7700000000000004E-4</c:v>
                </c:pt>
                <c:pt idx="105271" formatCode="0.00E+00">
                  <c:v>5.7700000000000004E-4</c:v>
                </c:pt>
                <c:pt idx="105272" formatCode="0.00E+00">
                  <c:v>5.7700000000000004E-4</c:v>
                </c:pt>
                <c:pt idx="105273" formatCode="0.00E+00">
                  <c:v>5.7700000000000004E-4</c:v>
                </c:pt>
                <c:pt idx="105274" formatCode="0.00E+00">
                  <c:v>5.7700000000000004E-4</c:v>
                </c:pt>
                <c:pt idx="105275" formatCode="0.00E+00">
                  <c:v>5.7700000000000004E-4</c:v>
                </c:pt>
                <c:pt idx="105276" formatCode="0.00E+00">
                  <c:v>5.7700000000000004E-4</c:v>
                </c:pt>
                <c:pt idx="105277" formatCode="0.00E+00">
                  <c:v>5.7700000000000004E-4</c:v>
                </c:pt>
                <c:pt idx="105278" formatCode="0.00E+00">
                  <c:v>5.7700000000000004E-4</c:v>
                </c:pt>
                <c:pt idx="105279" formatCode="0.00E+00">
                  <c:v>5.7600000000000001E-4</c:v>
                </c:pt>
                <c:pt idx="105280" formatCode="0.00E+00">
                  <c:v>5.7700000000000004E-4</c:v>
                </c:pt>
                <c:pt idx="105281" formatCode="0.00E+00">
                  <c:v>5.7600000000000001E-4</c:v>
                </c:pt>
                <c:pt idx="105282" formatCode="0.00E+00">
                  <c:v>5.7600000000000001E-4</c:v>
                </c:pt>
                <c:pt idx="105283" formatCode="0.00E+00">
                  <c:v>5.7700000000000004E-4</c:v>
                </c:pt>
                <c:pt idx="105284" formatCode="0.00E+00">
                  <c:v>5.7600000000000001E-4</c:v>
                </c:pt>
                <c:pt idx="105285" formatCode="0.00E+00">
                  <c:v>5.7600000000000001E-4</c:v>
                </c:pt>
                <c:pt idx="105286" formatCode="0.00E+00">
                  <c:v>5.7600000000000001E-4</c:v>
                </c:pt>
                <c:pt idx="105287" formatCode="0.00E+00">
                  <c:v>5.7700000000000004E-4</c:v>
                </c:pt>
                <c:pt idx="105288" formatCode="0.00E+00">
                  <c:v>5.7600000000000001E-4</c:v>
                </c:pt>
                <c:pt idx="105289" formatCode="0.00E+00">
                  <c:v>5.7600000000000001E-4</c:v>
                </c:pt>
                <c:pt idx="105290" formatCode="0.00E+00">
                  <c:v>5.7600000000000001E-4</c:v>
                </c:pt>
                <c:pt idx="105291" formatCode="0.00E+00">
                  <c:v>5.7600000000000001E-4</c:v>
                </c:pt>
                <c:pt idx="105292" formatCode="0.00E+00">
                  <c:v>5.7600000000000001E-4</c:v>
                </c:pt>
                <c:pt idx="105293" formatCode="0.00E+00">
                  <c:v>5.7600000000000001E-4</c:v>
                </c:pt>
                <c:pt idx="105294" formatCode="0.00E+00">
                  <c:v>5.7600000000000001E-4</c:v>
                </c:pt>
                <c:pt idx="105295" formatCode="0.00E+00">
                  <c:v>5.7600000000000001E-4</c:v>
                </c:pt>
                <c:pt idx="105296" formatCode="0.00E+00">
                  <c:v>5.7600000000000001E-4</c:v>
                </c:pt>
                <c:pt idx="105297" formatCode="0.00E+00">
                  <c:v>5.7600000000000001E-4</c:v>
                </c:pt>
                <c:pt idx="105298" formatCode="0.00E+00">
                  <c:v>5.7600000000000001E-4</c:v>
                </c:pt>
                <c:pt idx="105299" formatCode="0.00E+00">
                  <c:v>5.7600000000000001E-4</c:v>
                </c:pt>
                <c:pt idx="105300" formatCode="0.00E+00">
                  <c:v>5.7600000000000001E-4</c:v>
                </c:pt>
                <c:pt idx="105301" formatCode="0.00E+00">
                  <c:v>5.7600000000000001E-4</c:v>
                </c:pt>
                <c:pt idx="105302" formatCode="0.00E+00">
                  <c:v>5.7600000000000001E-4</c:v>
                </c:pt>
                <c:pt idx="105303" formatCode="0.00E+00">
                  <c:v>5.7600000000000001E-4</c:v>
                </c:pt>
                <c:pt idx="105304" formatCode="0.00E+00">
                  <c:v>5.7600000000000001E-4</c:v>
                </c:pt>
                <c:pt idx="105305" formatCode="0.00E+00">
                  <c:v>5.7600000000000001E-4</c:v>
                </c:pt>
                <c:pt idx="105306" formatCode="0.00E+00">
                  <c:v>5.7600000000000001E-4</c:v>
                </c:pt>
                <c:pt idx="105307" formatCode="0.00E+00">
                  <c:v>5.7600000000000001E-4</c:v>
                </c:pt>
                <c:pt idx="105308" formatCode="0.00E+00">
                  <c:v>5.7600000000000001E-4</c:v>
                </c:pt>
                <c:pt idx="105309" formatCode="0.00E+00">
                  <c:v>5.7600000000000001E-4</c:v>
                </c:pt>
                <c:pt idx="105310" formatCode="0.00E+00">
                  <c:v>5.7600000000000001E-4</c:v>
                </c:pt>
                <c:pt idx="105311" formatCode="0.00E+00">
                  <c:v>5.7600000000000001E-4</c:v>
                </c:pt>
                <c:pt idx="105312" formatCode="0.00E+00">
                  <c:v>5.7600000000000001E-4</c:v>
                </c:pt>
                <c:pt idx="105313" formatCode="0.00E+00">
                  <c:v>5.7600000000000001E-4</c:v>
                </c:pt>
                <c:pt idx="105314" formatCode="0.00E+00">
                  <c:v>5.7600000000000001E-4</c:v>
                </c:pt>
                <c:pt idx="105315" formatCode="0.00E+00">
                  <c:v>5.7600000000000001E-4</c:v>
                </c:pt>
                <c:pt idx="105316" formatCode="0.00E+00">
                  <c:v>5.7600000000000001E-4</c:v>
                </c:pt>
                <c:pt idx="105317" formatCode="0.00E+00">
                  <c:v>5.7600000000000001E-4</c:v>
                </c:pt>
                <c:pt idx="105318" formatCode="0.00E+00">
                  <c:v>5.7600000000000001E-4</c:v>
                </c:pt>
                <c:pt idx="105319" formatCode="0.00E+00">
                  <c:v>5.7600000000000001E-4</c:v>
                </c:pt>
                <c:pt idx="105320" formatCode="0.00E+00">
                  <c:v>5.7600000000000001E-4</c:v>
                </c:pt>
                <c:pt idx="105321" formatCode="0.00E+00">
                  <c:v>5.7499999999999999E-4</c:v>
                </c:pt>
                <c:pt idx="105322" formatCode="0.00E+00">
                  <c:v>5.7499999999999999E-4</c:v>
                </c:pt>
                <c:pt idx="105323" formatCode="0.00E+00">
                  <c:v>5.7499999999999999E-4</c:v>
                </c:pt>
                <c:pt idx="105324" formatCode="0.00E+00">
                  <c:v>5.7600000000000001E-4</c:v>
                </c:pt>
                <c:pt idx="105325" formatCode="0.00E+00">
                  <c:v>5.7600000000000001E-4</c:v>
                </c:pt>
                <c:pt idx="105326" formatCode="0.00E+00">
                  <c:v>5.7600000000000001E-4</c:v>
                </c:pt>
                <c:pt idx="105327" formatCode="0.00E+00">
                  <c:v>5.7499999999999999E-4</c:v>
                </c:pt>
                <c:pt idx="105328" formatCode="0.00E+00">
                  <c:v>5.7499999999999999E-4</c:v>
                </c:pt>
                <c:pt idx="105329" formatCode="0.00E+00">
                  <c:v>5.7499999999999999E-4</c:v>
                </c:pt>
                <c:pt idx="105330" formatCode="0.00E+00">
                  <c:v>5.7499999999999999E-4</c:v>
                </c:pt>
                <c:pt idx="105331" formatCode="0.00E+00">
                  <c:v>5.7499999999999999E-4</c:v>
                </c:pt>
                <c:pt idx="105332" formatCode="0.00E+00">
                  <c:v>5.7499999999999999E-4</c:v>
                </c:pt>
                <c:pt idx="105333" formatCode="0.00E+00">
                  <c:v>5.7499999999999999E-4</c:v>
                </c:pt>
                <c:pt idx="105334" formatCode="0.00E+00">
                  <c:v>5.7499999999999999E-4</c:v>
                </c:pt>
                <c:pt idx="105335" formatCode="0.00E+00">
                  <c:v>5.7499999999999999E-4</c:v>
                </c:pt>
                <c:pt idx="105336" formatCode="0.00E+00">
                  <c:v>5.7499999999999999E-4</c:v>
                </c:pt>
                <c:pt idx="105337" formatCode="0.00E+00">
                  <c:v>5.7499999999999999E-4</c:v>
                </c:pt>
                <c:pt idx="105338" formatCode="0.00E+00">
                  <c:v>5.7499999999999999E-4</c:v>
                </c:pt>
                <c:pt idx="105339" formatCode="0.00E+00">
                  <c:v>5.7499999999999999E-4</c:v>
                </c:pt>
                <c:pt idx="105340" formatCode="0.00E+00">
                  <c:v>5.7499999999999999E-4</c:v>
                </c:pt>
                <c:pt idx="105341" formatCode="0.00E+00">
                  <c:v>5.7499999999999999E-4</c:v>
                </c:pt>
                <c:pt idx="105342" formatCode="0.00E+00">
                  <c:v>5.7499999999999999E-4</c:v>
                </c:pt>
                <c:pt idx="105343" formatCode="0.00E+00">
                  <c:v>5.7499999999999999E-4</c:v>
                </c:pt>
                <c:pt idx="105344" formatCode="0.00E+00">
                  <c:v>5.7499999999999999E-4</c:v>
                </c:pt>
                <c:pt idx="105345" formatCode="0.00E+00">
                  <c:v>5.7499999999999999E-4</c:v>
                </c:pt>
                <c:pt idx="105346" formatCode="0.00E+00">
                  <c:v>5.7499999999999999E-4</c:v>
                </c:pt>
                <c:pt idx="105347" formatCode="0.00E+00">
                  <c:v>5.7499999999999999E-4</c:v>
                </c:pt>
                <c:pt idx="105348" formatCode="0.00E+00">
                  <c:v>5.7499999999999999E-4</c:v>
                </c:pt>
                <c:pt idx="105349" formatCode="0.00E+00">
                  <c:v>5.7499999999999999E-4</c:v>
                </c:pt>
                <c:pt idx="105350" formatCode="0.00E+00">
                  <c:v>5.7499999999999999E-4</c:v>
                </c:pt>
                <c:pt idx="105351" formatCode="0.00E+00">
                  <c:v>5.7499999999999999E-4</c:v>
                </c:pt>
                <c:pt idx="105352" formatCode="0.00E+00">
                  <c:v>5.7499999999999999E-4</c:v>
                </c:pt>
                <c:pt idx="105353" formatCode="0.00E+00">
                  <c:v>5.7499999999999999E-4</c:v>
                </c:pt>
                <c:pt idx="105354" formatCode="0.00E+00">
                  <c:v>5.7499999999999999E-4</c:v>
                </c:pt>
                <c:pt idx="105355" formatCode="0.00E+00">
                  <c:v>5.7499999999999999E-4</c:v>
                </c:pt>
                <c:pt idx="105356" formatCode="0.00E+00">
                  <c:v>5.7499999999999999E-4</c:v>
                </c:pt>
                <c:pt idx="105357" formatCode="0.00E+00">
                  <c:v>5.7499999999999999E-4</c:v>
                </c:pt>
                <c:pt idx="105358" formatCode="0.00E+00">
                  <c:v>5.7499999999999999E-4</c:v>
                </c:pt>
                <c:pt idx="105359" formatCode="0.00E+00">
                  <c:v>5.7499999999999999E-4</c:v>
                </c:pt>
                <c:pt idx="105360" formatCode="0.00E+00">
                  <c:v>5.7499999999999999E-4</c:v>
                </c:pt>
                <c:pt idx="105361" formatCode="0.00E+00">
                  <c:v>5.7499999999999999E-4</c:v>
                </c:pt>
                <c:pt idx="105362" formatCode="0.00E+00">
                  <c:v>5.7499999999999999E-4</c:v>
                </c:pt>
                <c:pt idx="105363" formatCode="0.00E+00">
                  <c:v>5.7399999999999997E-4</c:v>
                </c:pt>
                <c:pt idx="105364" formatCode="0.00E+00">
                  <c:v>5.7499999999999999E-4</c:v>
                </c:pt>
                <c:pt idx="105365" formatCode="0.00E+00">
                  <c:v>5.7499999999999999E-4</c:v>
                </c:pt>
                <c:pt idx="105366" formatCode="0.00E+00">
                  <c:v>5.7399999999999997E-4</c:v>
                </c:pt>
                <c:pt idx="105367" formatCode="0.00E+00">
                  <c:v>5.7499999999999999E-4</c:v>
                </c:pt>
                <c:pt idx="105368" formatCode="0.00E+00">
                  <c:v>5.7399999999999997E-4</c:v>
                </c:pt>
                <c:pt idx="105369" formatCode="0.00E+00">
                  <c:v>5.7499999999999999E-4</c:v>
                </c:pt>
                <c:pt idx="105370" formatCode="0.00E+00">
                  <c:v>5.7499999999999999E-4</c:v>
                </c:pt>
                <c:pt idx="105371" formatCode="0.00E+00">
                  <c:v>5.7399999999999997E-4</c:v>
                </c:pt>
                <c:pt idx="105372" formatCode="0.00E+00">
                  <c:v>5.7399999999999997E-4</c:v>
                </c:pt>
                <c:pt idx="105373" formatCode="0.00E+00">
                  <c:v>5.7399999999999997E-4</c:v>
                </c:pt>
                <c:pt idx="105374" formatCode="0.00E+00">
                  <c:v>5.7399999999999997E-4</c:v>
                </c:pt>
                <c:pt idx="105375" formatCode="0.00E+00">
                  <c:v>5.7399999999999997E-4</c:v>
                </c:pt>
                <c:pt idx="105376" formatCode="0.00E+00">
                  <c:v>5.7399999999999997E-4</c:v>
                </c:pt>
                <c:pt idx="105377" formatCode="0.00E+00">
                  <c:v>5.7399999999999997E-4</c:v>
                </c:pt>
                <c:pt idx="105378" formatCode="0.00E+00">
                  <c:v>5.7399999999999997E-4</c:v>
                </c:pt>
                <c:pt idx="105379" formatCode="0.00E+00">
                  <c:v>5.7399999999999997E-4</c:v>
                </c:pt>
                <c:pt idx="105380" formatCode="0.00E+00">
                  <c:v>5.7399999999999997E-4</c:v>
                </c:pt>
                <c:pt idx="105381" formatCode="0.00E+00">
                  <c:v>5.7399999999999997E-4</c:v>
                </c:pt>
                <c:pt idx="105382" formatCode="0.00E+00">
                  <c:v>5.7399999999999997E-4</c:v>
                </c:pt>
                <c:pt idx="105383" formatCode="0.00E+00">
                  <c:v>5.7399999999999997E-4</c:v>
                </c:pt>
                <c:pt idx="105384" formatCode="0.00E+00">
                  <c:v>5.7399999999999997E-4</c:v>
                </c:pt>
                <c:pt idx="105385" formatCode="0.00E+00">
                  <c:v>5.7399999999999997E-4</c:v>
                </c:pt>
                <c:pt idx="105386" formatCode="0.00E+00">
                  <c:v>5.7399999999999997E-4</c:v>
                </c:pt>
                <c:pt idx="105387" formatCode="0.00E+00">
                  <c:v>5.7399999999999997E-4</c:v>
                </c:pt>
                <c:pt idx="105388" formatCode="0.00E+00">
                  <c:v>5.7399999999999997E-4</c:v>
                </c:pt>
                <c:pt idx="105389" formatCode="0.00E+00">
                  <c:v>5.7399999999999997E-4</c:v>
                </c:pt>
                <c:pt idx="105390" formatCode="0.00E+00">
                  <c:v>5.7399999999999997E-4</c:v>
                </c:pt>
                <c:pt idx="105391" formatCode="0.00E+00">
                  <c:v>5.7399999999999997E-4</c:v>
                </c:pt>
                <c:pt idx="105392" formatCode="0.00E+00">
                  <c:v>5.7399999999999997E-4</c:v>
                </c:pt>
                <c:pt idx="105393" formatCode="0.00E+00">
                  <c:v>5.7399999999999997E-4</c:v>
                </c:pt>
                <c:pt idx="105394" formatCode="0.00E+00">
                  <c:v>5.7399999999999997E-4</c:v>
                </c:pt>
                <c:pt idx="105395" formatCode="0.00E+00">
                  <c:v>5.7399999999999997E-4</c:v>
                </c:pt>
                <c:pt idx="105396" formatCode="0.00E+00">
                  <c:v>5.7399999999999997E-4</c:v>
                </c:pt>
                <c:pt idx="105397" formatCode="0.00E+00">
                  <c:v>5.7399999999999997E-4</c:v>
                </c:pt>
                <c:pt idx="105398" formatCode="0.00E+00">
                  <c:v>5.7399999999999997E-4</c:v>
                </c:pt>
                <c:pt idx="105399" formatCode="0.00E+00">
                  <c:v>5.7399999999999997E-4</c:v>
                </c:pt>
                <c:pt idx="105400" formatCode="0.00E+00">
                  <c:v>5.7399999999999997E-4</c:v>
                </c:pt>
                <c:pt idx="105401" formatCode="0.00E+00">
                  <c:v>5.7399999999999997E-4</c:v>
                </c:pt>
                <c:pt idx="105402" formatCode="0.00E+00">
                  <c:v>5.7399999999999997E-4</c:v>
                </c:pt>
                <c:pt idx="105403" formatCode="0.00E+00">
                  <c:v>5.7399999999999997E-4</c:v>
                </c:pt>
                <c:pt idx="105404" formatCode="0.00E+00">
                  <c:v>5.7399999999999997E-4</c:v>
                </c:pt>
                <c:pt idx="105405" formatCode="0.00E+00">
                  <c:v>5.7399999999999997E-4</c:v>
                </c:pt>
                <c:pt idx="105406" formatCode="0.00E+00">
                  <c:v>5.7399999999999997E-4</c:v>
                </c:pt>
                <c:pt idx="105407" formatCode="0.00E+00">
                  <c:v>5.7399999999999997E-4</c:v>
                </c:pt>
                <c:pt idx="105408" formatCode="0.00E+00">
                  <c:v>5.7399999999999997E-4</c:v>
                </c:pt>
                <c:pt idx="105409" formatCode="0.00E+00">
                  <c:v>5.7399999999999997E-4</c:v>
                </c:pt>
                <c:pt idx="105410" formatCode="0.00E+00">
                  <c:v>5.7399999999999997E-4</c:v>
                </c:pt>
                <c:pt idx="105411" formatCode="0.00E+00">
                  <c:v>5.7399999999999997E-4</c:v>
                </c:pt>
                <c:pt idx="105412" formatCode="0.00E+00">
                  <c:v>5.7399999999999997E-4</c:v>
                </c:pt>
                <c:pt idx="105413" formatCode="0.00E+00">
                  <c:v>5.7300000000000005E-4</c:v>
                </c:pt>
                <c:pt idx="105414" formatCode="0.00E+00">
                  <c:v>5.7300000000000005E-4</c:v>
                </c:pt>
                <c:pt idx="105415" formatCode="0.00E+00">
                  <c:v>5.7300000000000005E-4</c:v>
                </c:pt>
                <c:pt idx="105416" formatCode="0.00E+00">
                  <c:v>5.7399999999999997E-4</c:v>
                </c:pt>
                <c:pt idx="105417" formatCode="0.00E+00">
                  <c:v>5.7300000000000005E-4</c:v>
                </c:pt>
                <c:pt idx="105418" formatCode="0.00E+00">
                  <c:v>5.7300000000000005E-4</c:v>
                </c:pt>
                <c:pt idx="105419" formatCode="0.00E+00">
                  <c:v>5.7300000000000005E-4</c:v>
                </c:pt>
                <c:pt idx="105420" formatCode="0.00E+00">
                  <c:v>5.7300000000000005E-4</c:v>
                </c:pt>
                <c:pt idx="105421" formatCode="0.00E+00">
                  <c:v>5.7300000000000005E-4</c:v>
                </c:pt>
                <c:pt idx="105422" formatCode="0.00E+00">
                  <c:v>5.7300000000000005E-4</c:v>
                </c:pt>
                <c:pt idx="105423" formatCode="0.00E+00">
                  <c:v>5.7300000000000005E-4</c:v>
                </c:pt>
                <c:pt idx="105424" formatCode="0.00E+00">
                  <c:v>5.7300000000000005E-4</c:v>
                </c:pt>
                <c:pt idx="105425" formatCode="0.00E+00">
                  <c:v>5.7300000000000005E-4</c:v>
                </c:pt>
                <c:pt idx="105426" formatCode="0.00E+00">
                  <c:v>5.7300000000000005E-4</c:v>
                </c:pt>
                <c:pt idx="105427" formatCode="0.00E+00">
                  <c:v>5.7300000000000005E-4</c:v>
                </c:pt>
                <c:pt idx="105428" formatCode="0.00E+00">
                  <c:v>5.7300000000000005E-4</c:v>
                </c:pt>
                <c:pt idx="105429" formatCode="0.00E+00">
                  <c:v>5.7300000000000005E-4</c:v>
                </c:pt>
                <c:pt idx="105430" formatCode="0.00E+00">
                  <c:v>5.7300000000000005E-4</c:v>
                </c:pt>
                <c:pt idx="105431" formatCode="0.00E+00">
                  <c:v>5.7300000000000005E-4</c:v>
                </c:pt>
                <c:pt idx="105432" formatCode="0.00E+00">
                  <c:v>5.7300000000000005E-4</c:v>
                </c:pt>
                <c:pt idx="105433" formatCode="0.00E+00">
                  <c:v>5.7300000000000005E-4</c:v>
                </c:pt>
                <c:pt idx="105434" formatCode="0.00E+00">
                  <c:v>5.7300000000000005E-4</c:v>
                </c:pt>
                <c:pt idx="105435" formatCode="0.00E+00">
                  <c:v>5.7300000000000005E-4</c:v>
                </c:pt>
                <c:pt idx="105436" formatCode="0.00E+00">
                  <c:v>5.7300000000000005E-4</c:v>
                </c:pt>
                <c:pt idx="105437" formatCode="0.00E+00">
                  <c:v>5.7300000000000005E-4</c:v>
                </c:pt>
                <c:pt idx="105438" formatCode="0.00E+00">
                  <c:v>5.7300000000000005E-4</c:v>
                </c:pt>
                <c:pt idx="105439" formatCode="0.00E+00">
                  <c:v>5.7300000000000005E-4</c:v>
                </c:pt>
                <c:pt idx="105440" formatCode="0.00E+00">
                  <c:v>5.7300000000000005E-4</c:v>
                </c:pt>
                <c:pt idx="105441" formatCode="0.00E+00">
                  <c:v>5.7300000000000005E-4</c:v>
                </c:pt>
                <c:pt idx="105442" formatCode="0.00E+00">
                  <c:v>5.7300000000000005E-4</c:v>
                </c:pt>
                <c:pt idx="105443" formatCode="0.00E+00">
                  <c:v>5.7300000000000005E-4</c:v>
                </c:pt>
                <c:pt idx="105444" formatCode="0.00E+00">
                  <c:v>5.7300000000000005E-4</c:v>
                </c:pt>
                <c:pt idx="105445" formatCode="0.00E+00">
                  <c:v>5.7300000000000005E-4</c:v>
                </c:pt>
                <c:pt idx="105446" formatCode="0.00E+00">
                  <c:v>5.7300000000000005E-4</c:v>
                </c:pt>
                <c:pt idx="105447" formatCode="0.00E+00">
                  <c:v>5.7300000000000005E-4</c:v>
                </c:pt>
                <c:pt idx="105448" formatCode="0.00E+00">
                  <c:v>5.7300000000000005E-4</c:v>
                </c:pt>
                <c:pt idx="105449" formatCode="0.00E+00">
                  <c:v>5.7300000000000005E-4</c:v>
                </c:pt>
                <c:pt idx="105450" formatCode="0.00E+00">
                  <c:v>5.7300000000000005E-4</c:v>
                </c:pt>
                <c:pt idx="105451" formatCode="0.00E+00">
                  <c:v>5.7300000000000005E-4</c:v>
                </c:pt>
                <c:pt idx="105452" formatCode="0.00E+00">
                  <c:v>5.7300000000000005E-4</c:v>
                </c:pt>
                <c:pt idx="105453" formatCode="0.00E+00">
                  <c:v>5.7300000000000005E-4</c:v>
                </c:pt>
                <c:pt idx="105454" formatCode="0.00E+00">
                  <c:v>5.7300000000000005E-4</c:v>
                </c:pt>
                <c:pt idx="105455" formatCode="0.00E+00">
                  <c:v>5.7300000000000005E-4</c:v>
                </c:pt>
                <c:pt idx="105456" formatCode="0.00E+00">
                  <c:v>5.7300000000000005E-4</c:v>
                </c:pt>
                <c:pt idx="105457" formatCode="0.00E+00">
                  <c:v>5.7300000000000005E-4</c:v>
                </c:pt>
                <c:pt idx="105458" formatCode="0.00E+00">
                  <c:v>5.7300000000000005E-4</c:v>
                </c:pt>
                <c:pt idx="105459" formatCode="0.00E+00">
                  <c:v>5.7300000000000005E-4</c:v>
                </c:pt>
                <c:pt idx="105460" formatCode="0.00E+00">
                  <c:v>5.7300000000000005E-4</c:v>
                </c:pt>
                <c:pt idx="105461" formatCode="0.00E+00">
                  <c:v>5.7200000000000003E-4</c:v>
                </c:pt>
                <c:pt idx="105462" formatCode="0.00E+00">
                  <c:v>5.7300000000000005E-4</c:v>
                </c:pt>
                <c:pt idx="105463" formatCode="0.00E+00">
                  <c:v>5.7200000000000003E-4</c:v>
                </c:pt>
                <c:pt idx="105464" formatCode="0.00E+00">
                  <c:v>5.7200000000000003E-4</c:v>
                </c:pt>
                <c:pt idx="105465" formatCode="0.00E+00">
                  <c:v>5.7300000000000005E-4</c:v>
                </c:pt>
                <c:pt idx="105466" formatCode="0.00E+00">
                  <c:v>5.7200000000000003E-4</c:v>
                </c:pt>
                <c:pt idx="105467" formatCode="0.00E+00">
                  <c:v>5.7200000000000003E-4</c:v>
                </c:pt>
                <c:pt idx="105468" formatCode="0.00E+00">
                  <c:v>5.7200000000000003E-4</c:v>
                </c:pt>
                <c:pt idx="105469" formatCode="0.00E+00">
                  <c:v>5.7200000000000003E-4</c:v>
                </c:pt>
                <c:pt idx="105470" formatCode="0.00E+00">
                  <c:v>5.7200000000000003E-4</c:v>
                </c:pt>
                <c:pt idx="105471" formatCode="0.00E+00">
                  <c:v>5.7200000000000003E-4</c:v>
                </c:pt>
                <c:pt idx="105472" formatCode="0.00E+00">
                  <c:v>5.7200000000000003E-4</c:v>
                </c:pt>
                <c:pt idx="105473" formatCode="0.00E+00">
                  <c:v>5.7200000000000003E-4</c:v>
                </c:pt>
                <c:pt idx="105474" formatCode="0.00E+00">
                  <c:v>5.7200000000000003E-4</c:v>
                </c:pt>
                <c:pt idx="105475" formatCode="0.00E+00">
                  <c:v>5.7200000000000003E-4</c:v>
                </c:pt>
                <c:pt idx="105476" formatCode="0.00E+00">
                  <c:v>5.7200000000000003E-4</c:v>
                </c:pt>
                <c:pt idx="105477" formatCode="0.00E+00">
                  <c:v>5.7200000000000003E-4</c:v>
                </c:pt>
                <c:pt idx="105478" formatCode="0.00E+00">
                  <c:v>5.7200000000000003E-4</c:v>
                </c:pt>
                <c:pt idx="105479" formatCode="0.00E+00">
                  <c:v>5.7200000000000003E-4</c:v>
                </c:pt>
                <c:pt idx="105480" formatCode="0.00E+00">
                  <c:v>5.7200000000000003E-4</c:v>
                </c:pt>
                <c:pt idx="105481" formatCode="0.00E+00">
                  <c:v>5.7200000000000003E-4</c:v>
                </c:pt>
                <c:pt idx="105482" formatCode="0.00E+00">
                  <c:v>5.7200000000000003E-4</c:v>
                </c:pt>
                <c:pt idx="105483" formatCode="0.00E+00">
                  <c:v>5.7200000000000003E-4</c:v>
                </c:pt>
                <c:pt idx="105484" formatCode="0.00E+00">
                  <c:v>5.7200000000000003E-4</c:v>
                </c:pt>
                <c:pt idx="105485" formatCode="0.00E+00">
                  <c:v>5.7200000000000003E-4</c:v>
                </c:pt>
                <c:pt idx="105486" formatCode="0.00E+00">
                  <c:v>5.7200000000000003E-4</c:v>
                </c:pt>
                <c:pt idx="105487" formatCode="0.00E+00">
                  <c:v>5.7200000000000003E-4</c:v>
                </c:pt>
                <c:pt idx="105488" formatCode="0.00E+00">
                  <c:v>5.7200000000000003E-4</c:v>
                </c:pt>
                <c:pt idx="105489" formatCode="0.00E+00">
                  <c:v>5.7200000000000003E-4</c:v>
                </c:pt>
                <c:pt idx="105490" formatCode="0.00E+00">
                  <c:v>5.7200000000000003E-4</c:v>
                </c:pt>
                <c:pt idx="105491" formatCode="0.00E+00">
                  <c:v>5.7200000000000003E-4</c:v>
                </c:pt>
                <c:pt idx="105492" formatCode="0.00E+00">
                  <c:v>5.7200000000000003E-4</c:v>
                </c:pt>
                <c:pt idx="105493" formatCode="0.00E+00">
                  <c:v>5.7200000000000003E-4</c:v>
                </c:pt>
                <c:pt idx="105494" formatCode="0.00E+00">
                  <c:v>5.7200000000000003E-4</c:v>
                </c:pt>
                <c:pt idx="105495" formatCode="0.00E+00">
                  <c:v>5.7200000000000003E-4</c:v>
                </c:pt>
                <c:pt idx="105496" formatCode="0.00E+00">
                  <c:v>5.7200000000000003E-4</c:v>
                </c:pt>
                <c:pt idx="105497" formatCode="0.00E+00">
                  <c:v>5.7200000000000003E-4</c:v>
                </c:pt>
                <c:pt idx="105498" formatCode="0.00E+00">
                  <c:v>5.7200000000000003E-4</c:v>
                </c:pt>
                <c:pt idx="105499" formatCode="0.00E+00">
                  <c:v>5.7200000000000003E-4</c:v>
                </c:pt>
                <c:pt idx="105500" formatCode="0.00E+00">
                  <c:v>5.7200000000000003E-4</c:v>
                </c:pt>
                <c:pt idx="105501" formatCode="0.00E+00">
                  <c:v>5.7200000000000003E-4</c:v>
                </c:pt>
                <c:pt idx="105502" formatCode="0.00E+00">
                  <c:v>5.7200000000000003E-4</c:v>
                </c:pt>
                <c:pt idx="105503" formatCode="0.00E+00">
                  <c:v>5.7200000000000003E-4</c:v>
                </c:pt>
                <c:pt idx="105504" formatCode="0.00E+00">
                  <c:v>5.7200000000000003E-4</c:v>
                </c:pt>
                <c:pt idx="105505" formatCode="0.00E+00">
                  <c:v>5.7200000000000003E-4</c:v>
                </c:pt>
                <c:pt idx="105506" formatCode="0.00E+00">
                  <c:v>5.7200000000000003E-4</c:v>
                </c:pt>
                <c:pt idx="105507" formatCode="0.00E+00">
                  <c:v>5.71E-4</c:v>
                </c:pt>
                <c:pt idx="105508" formatCode="0.00E+00">
                  <c:v>5.71E-4</c:v>
                </c:pt>
                <c:pt idx="105509" formatCode="0.00E+00">
                  <c:v>5.7200000000000003E-4</c:v>
                </c:pt>
                <c:pt idx="105510" formatCode="0.00E+00">
                  <c:v>5.7200000000000003E-4</c:v>
                </c:pt>
                <c:pt idx="105511" formatCode="0.00E+00">
                  <c:v>5.71E-4</c:v>
                </c:pt>
                <c:pt idx="105512" formatCode="0.00E+00">
                  <c:v>5.7200000000000003E-4</c:v>
                </c:pt>
                <c:pt idx="105513" formatCode="0.00E+00">
                  <c:v>5.7200000000000003E-4</c:v>
                </c:pt>
                <c:pt idx="105514" formatCode="0.00E+00">
                  <c:v>5.7200000000000003E-4</c:v>
                </c:pt>
                <c:pt idx="105515" formatCode="0.00E+00">
                  <c:v>5.71E-4</c:v>
                </c:pt>
                <c:pt idx="105516" formatCode="0.00E+00">
                  <c:v>5.71E-4</c:v>
                </c:pt>
                <c:pt idx="105517" formatCode="0.00E+00">
                  <c:v>5.71E-4</c:v>
                </c:pt>
                <c:pt idx="105518" formatCode="0.00E+00">
                  <c:v>5.71E-4</c:v>
                </c:pt>
                <c:pt idx="105519" formatCode="0.00E+00">
                  <c:v>5.71E-4</c:v>
                </c:pt>
                <c:pt idx="105520" formatCode="0.00E+00">
                  <c:v>5.71E-4</c:v>
                </c:pt>
                <c:pt idx="105521" formatCode="0.00E+00">
                  <c:v>5.71E-4</c:v>
                </c:pt>
                <c:pt idx="105522" formatCode="0.00E+00">
                  <c:v>5.71E-4</c:v>
                </c:pt>
                <c:pt idx="105523" formatCode="0.00E+00">
                  <c:v>5.71E-4</c:v>
                </c:pt>
                <c:pt idx="105524" formatCode="0.00E+00">
                  <c:v>5.71E-4</c:v>
                </c:pt>
                <c:pt idx="105525" formatCode="0.00E+00">
                  <c:v>5.71E-4</c:v>
                </c:pt>
                <c:pt idx="105526" formatCode="0.00E+00">
                  <c:v>5.71E-4</c:v>
                </c:pt>
                <c:pt idx="105527" formatCode="0.00E+00">
                  <c:v>5.71E-4</c:v>
                </c:pt>
                <c:pt idx="105528" formatCode="0.00E+00">
                  <c:v>5.71E-4</c:v>
                </c:pt>
                <c:pt idx="105529" formatCode="0.00E+00">
                  <c:v>5.71E-4</c:v>
                </c:pt>
                <c:pt idx="105530" formatCode="0.00E+00">
                  <c:v>5.71E-4</c:v>
                </c:pt>
                <c:pt idx="105531" formatCode="0.00E+00">
                  <c:v>5.71E-4</c:v>
                </c:pt>
                <c:pt idx="105532" formatCode="0.00E+00">
                  <c:v>5.71E-4</c:v>
                </c:pt>
                <c:pt idx="105533" formatCode="0.00E+00">
                  <c:v>5.71E-4</c:v>
                </c:pt>
                <c:pt idx="105534" formatCode="0.00E+00">
                  <c:v>5.71E-4</c:v>
                </c:pt>
                <c:pt idx="105535" formatCode="0.00E+00">
                  <c:v>5.71E-4</c:v>
                </c:pt>
                <c:pt idx="105536" formatCode="0.00E+00">
                  <c:v>5.71E-4</c:v>
                </c:pt>
                <c:pt idx="105537" formatCode="0.00E+00">
                  <c:v>5.71E-4</c:v>
                </c:pt>
                <c:pt idx="105538" formatCode="0.00E+00">
                  <c:v>5.71E-4</c:v>
                </c:pt>
                <c:pt idx="105539" formatCode="0.00E+00">
                  <c:v>5.71E-4</c:v>
                </c:pt>
                <c:pt idx="105540" formatCode="0.00E+00">
                  <c:v>5.71E-4</c:v>
                </c:pt>
                <c:pt idx="105541" formatCode="0.00E+00">
                  <c:v>5.71E-4</c:v>
                </c:pt>
                <c:pt idx="105542" formatCode="0.00E+00">
                  <c:v>5.71E-4</c:v>
                </c:pt>
                <c:pt idx="105543" formatCode="0.00E+00">
                  <c:v>5.71E-4</c:v>
                </c:pt>
                <c:pt idx="105544" formatCode="0.00E+00">
                  <c:v>5.71E-4</c:v>
                </c:pt>
                <c:pt idx="105545" formatCode="0.00E+00">
                  <c:v>5.71E-4</c:v>
                </c:pt>
                <c:pt idx="105546" formatCode="0.00E+00">
                  <c:v>5.71E-4</c:v>
                </c:pt>
                <c:pt idx="105547" formatCode="0.00E+00">
                  <c:v>5.71E-4</c:v>
                </c:pt>
                <c:pt idx="105548" formatCode="0.00E+00">
                  <c:v>5.71E-4</c:v>
                </c:pt>
                <c:pt idx="105549" formatCode="0.00E+00">
                  <c:v>5.71E-4</c:v>
                </c:pt>
                <c:pt idx="105550" formatCode="0.00E+00">
                  <c:v>5.71E-4</c:v>
                </c:pt>
                <c:pt idx="105551" formatCode="0.00E+00">
                  <c:v>5.71E-4</c:v>
                </c:pt>
                <c:pt idx="105552" formatCode="0.00E+00">
                  <c:v>5.71E-4</c:v>
                </c:pt>
                <c:pt idx="105553" formatCode="0.00E+00">
                  <c:v>5.71E-4</c:v>
                </c:pt>
                <c:pt idx="105554" formatCode="0.00E+00">
                  <c:v>5.71E-4</c:v>
                </c:pt>
                <c:pt idx="105555" formatCode="0.00E+00">
                  <c:v>5.71E-4</c:v>
                </c:pt>
                <c:pt idx="105556" formatCode="0.00E+00">
                  <c:v>5.71E-4</c:v>
                </c:pt>
                <c:pt idx="105557" formatCode="0.00E+00">
                  <c:v>5.71E-4</c:v>
                </c:pt>
                <c:pt idx="105558" formatCode="0.00E+00">
                  <c:v>5.71E-4</c:v>
                </c:pt>
                <c:pt idx="105559" formatCode="0.00E+00">
                  <c:v>5.71E-4</c:v>
                </c:pt>
                <c:pt idx="105560" formatCode="0.00E+00">
                  <c:v>5.71E-4</c:v>
                </c:pt>
                <c:pt idx="105561" formatCode="0.00E+00">
                  <c:v>5.71E-4</c:v>
                </c:pt>
                <c:pt idx="105562" formatCode="0.00E+00">
                  <c:v>5.71E-4</c:v>
                </c:pt>
                <c:pt idx="105563" formatCode="0.00E+00">
                  <c:v>5.71E-4</c:v>
                </c:pt>
                <c:pt idx="105564" formatCode="0.00E+00">
                  <c:v>5.71E-4</c:v>
                </c:pt>
                <c:pt idx="105565" formatCode="0.00E+00">
                  <c:v>5.71E-4</c:v>
                </c:pt>
                <c:pt idx="105566" formatCode="0.00E+00">
                  <c:v>5.6999999999999998E-4</c:v>
                </c:pt>
                <c:pt idx="105567" formatCode="0.00E+00">
                  <c:v>5.6999999999999998E-4</c:v>
                </c:pt>
                <c:pt idx="105568" formatCode="0.00E+00">
                  <c:v>5.6999999999999998E-4</c:v>
                </c:pt>
                <c:pt idx="105569" formatCode="0.00E+00">
                  <c:v>5.71E-4</c:v>
                </c:pt>
                <c:pt idx="105570" formatCode="0.00E+00">
                  <c:v>5.71E-4</c:v>
                </c:pt>
                <c:pt idx="105571" formatCode="0.00E+00">
                  <c:v>5.6999999999999998E-4</c:v>
                </c:pt>
                <c:pt idx="105572" formatCode="0.00E+00">
                  <c:v>5.6999999999999998E-4</c:v>
                </c:pt>
                <c:pt idx="105573" formatCode="0.00E+00">
                  <c:v>5.6999999999999998E-4</c:v>
                </c:pt>
                <c:pt idx="105574" formatCode="0.00E+00">
                  <c:v>5.6999999999999998E-4</c:v>
                </c:pt>
                <c:pt idx="105575" formatCode="0.00E+00">
                  <c:v>5.6999999999999998E-4</c:v>
                </c:pt>
                <c:pt idx="105576" formatCode="0.00E+00">
                  <c:v>5.6999999999999998E-4</c:v>
                </c:pt>
                <c:pt idx="105577" formatCode="0.00E+00">
                  <c:v>5.6999999999999998E-4</c:v>
                </c:pt>
                <c:pt idx="105578" formatCode="0.00E+00">
                  <c:v>5.6999999999999998E-4</c:v>
                </c:pt>
                <c:pt idx="105579" formatCode="0.00E+00">
                  <c:v>5.6999999999999998E-4</c:v>
                </c:pt>
                <c:pt idx="105580" formatCode="0.00E+00">
                  <c:v>5.6999999999999998E-4</c:v>
                </c:pt>
                <c:pt idx="105581" formatCode="0.00E+00">
                  <c:v>5.6999999999999998E-4</c:v>
                </c:pt>
                <c:pt idx="105582" formatCode="0.00E+00">
                  <c:v>5.6999999999999998E-4</c:v>
                </c:pt>
                <c:pt idx="105583" formatCode="0.00E+00">
                  <c:v>5.6999999999999998E-4</c:v>
                </c:pt>
                <c:pt idx="105584" formatCode="0.00E+00">
                  <c:v>5.6999999999999998E-4</c:v>
                </c:pt>
                <c:pt idx="105585" formatCode="0.00E+00">
                  <c:v>5.6999999999999998E-4</c:v>
                </c:pt>
                <c:pt idx="105586" formatCode="0.00E+00">
                  <c:v>5.6999999999999998E-4</c:v>
                </c:pt>
                <c:pt idx="105587" formatCode="0.00E+00">
                  <c:v>5.6999999999999998E-4</c:v>
                </c:pt>
                <c:pt idx="105588" formatCode="0.00E+00">
                  <c:v>5.6999999999999998E-4</c:v>
                </c:pt>
                <c:pt idx="105589" formatCode="0.00E+00">
                  <c:v>5.6999999999999998E-4</c:v>
                </c:pt>
                <c:pt idx="105590" formatCode="0.00E+00">
                  <c:v>5.6999999999999998E-4</c:v>
                </c:pt>
                <c:pt idx="105591" formatCode="0.00E+00">
                  <c:v>5.6999999999999998E-4</c:v>
                </c:pt>
                <c:pt idx="105592" formatCode="0.00E+00">
                  <c:v>5.6999999999999998E-4</c:v>
                </c:pt>
                <c:pt idx="105593" formatCode="0.00E+00">
                  <c:v>5.6999999999999998E-4</c:v>
                </c:pt>
                <c:pt idx="105594" formatCode="0.00E+00">
                  <c:v>5.6999999999999998E-4</c:v>
                </c:pt>
                <c:pt idx="105595" formatCode="0.00E+00">
                  <c:v>5.6999999999999998E-4</c:v>
                </c:pt>
                <c:pt idx="105596" formatCode="0.00E+00">
                  <c:v>5.6999999999999998E-4</c:v>
                </c:pt>
                <c:pt idx="105597" formatCode="0.00E+00">
                  <c:v>5.6999999999999998E-4</c:v>
                </c:pt>
                <c:pt idx="105598" formatCode="0.00E+00">
                  <c:v>5.6999999999999998E-4</c:v>
                </c:pt>
                <c:pt idx="105599" formatCode="0.00E+00">
                  <c:v>5.6999999999999998E-4</c:v>
                </c:pt>
                <c:pt idx="105600" formatCode="0.00E+00">
                  <c:v>5.6999999999999998E-4</c:v>
                </c:pt>
                <c:pt idx="105601" formatCode="0.00E+00">
                  <c:v>5.6999999999999998E-4</c:v>
                </c:pt>
                <c:pt idx="105602" formatCode="0.00E+00">
                  <c:v>5.6999999999999998E-4</c:v>
                </c:pt>
                <c:pt idx="105603" formatCode="0.00E+00">
                  <c:v>5.6999999999999998E-4</c:v>
                </c:pt>
                <c:pt idx="105604" formatCode="0.00E+00">
                  <c:v>5.6999999999999998E-4</c:v>
                </c:pt>
                <c:pt idx="105605" formatCode="0.00E+00">
                  <c:v>5.6999999999999998E-4</c:v>
                </c:pt>
                <c:pt idx="105606" formatCode="0.00E+00">
                  <c:v>5.6999999999999998E-4</c:v>
                </c:pt>
                <c:pt idx="105607" formatCode="0.00E+00">
                  <c:v>5.6999999999999998E-4</c:v>
                </c:pt>
                <c:pt idx="105608" formatCode="0.00E+00">
                  <c:v>5.6999999999999998E-4</c:v>
                </c:pt>
                <c:pt idx="105609" formatCode="0.00E+00">
                  <c:v>5.6999999999999998E-4</c:v>
                </c:pt>
                <c:pt idx="105610" formatCode="0.00E+00">
                  <c:v>5.6999999999999998E-4</c:v>
                </c:pt>
                <c:pt idx="105611" formatCode="0.00E+00">
                  <c:v>5.6999999999999998E-4</c:v>
                </c:pt>
                <c:pt idx="105612" formatCode="0.00E+00">
                  <c:v>5.6999999999999998E-4</c:v>
                </c:pt>
                <c:pt idx="105613" formatCode="0.00E+00">
                  <c:v>5.6999999999999998E-4</c:v>
                </c:pt>
                <c:pt idx="105614" formatCode="0.00E+00">
                  <c:v>5.6999999999999998E-4</c:v>
                </c:pt>
                <c:pt idx="105615" formatCode="0.00E+00">
                  <c:v>5.6999999999999998E-4</c:v>
                </c:pt>
                <c:pt idx="105616" formatCode="0.00E+00">
                  <c:v>5.6999999999999998E-4</c:v>
                </c:pt>
                <c:pt idx="105617" formatCode="0.00E+00">
                  <c:v>5.6899999999999995E-4</c:v>
                </c:pt>
                <c:pt idx="105618" formatCode="0.00E+00">
                  <c:v>5.6999999999999998E-4</c:v>
                </c:pt>
                <c:pt idx="105619" formatCode="0.00E+00">
                  <c:v>5.6999999999999998E-4</c:v>
                </c:pt>
                <c:pt idx="105620" formatCode="0.00E+00">
                  <c:v>5.6999999999999998E-4</c:v>
                </c:pt>
                <c:pt idx="105621" formatCode="0.00E+00">
                  <c:v>5.6899999999999995E-4</c:v>
                </c:pt>
                <c:pt idx="105622" formatCode="0.00E+00">
                  <c:v>5.6899999999999995E-4</c:v>
                </c:pt>
                <c:pt idx="105623" formatCode="0.00E+00">
                  <c:v>5.6899999999999995E-4</c:v>
                </c:pt>
                <c:pt idx="105624" formatCode="0.00E+00">
                  <c:v>5.6899999999999995E-4</c:v>
                </c:pt>
                <c:pt idx="105625" formatCode="0.00E+00">
                  <c:v>5.6899999999999995E-4</c:v>
                </c:pt>
                <c:pt idx="105626" formatCode="0.00E+00">
                  <c:v>5.6899999999999995E-4</c:v>
                </c:pt>
                <c:pt idx="105627" formatCode="0.00E+00">
                  <c:v>5.6899999999999995E-4</c:v>
                </c:pt>
                <c:pt idx="105628" formatCode="0.00E+00">
                  <c:v>5.6899999999999995E-4</c:v>
                </c:pt>
                <c:pt idx="105629" formatCode="0.00E+00">
                  <c:v>5.6899999999999995E-4</c:v>
                </c:pt>
                <c:pt idx="105630" formatCode="0.00E+00">
                  <c:v>5.6999999999999998E-4</c:v>
                </c:pt>
                <c:pt idx="105631" formatCode="0.00E+00">
                  <c:v>5.6899999999999995E-4</c:v>
                </c:pt>
                <c:pt idx="105632" formatCode="0.00E+00">
                  <c:v>5.6899999999999995E-4</c:v>
                </c:pt>
                <c:pt idx="105633" formatCode="0.00E+00">
                  <c:v>5.6899999999999995E-4</c:v>
                </c:pt>
                <c:pt idx="105634" formatCode="0.00E+00">
                  <c:v>5.6899999999999995E-4</c:v>
                </c:pt>
                <c:pt idx="105635" formatCode="0.00E+00">
                  <c:v>5.6899999999999995E-4</c:v>
                </c:pt>
                <c:pt idx="105636" formatCode="0.00E+00">
                  <c:v>5.6899999999999995E-4</c:v>
                </c:pt>
                <c:pt idx="105637" formatCode="0.00E+00">
                  <c:v>5.6899999999999995E-4</c:v>
                </c:pt>
                <c:pt idx="105638" formatCode="0.00E+00">
                  <c:v>5.6899999999999995E-4</c:v>
                </c:pt>
                <c:pt idx="105639" formatCode="0.00E+00">
                  <c:v>5.6899999999999995E-4</c:v>
                </c:pt>
                <c:pt idx="105640" formatCode="0.00E+00">
                  <c:v>5.6899999999999995E-4</c:v>
                </c:pt>
                <c:pt idx="105641" formatCode="0.00E+00">
                  <c:v>5.6899999999999995E-4</c:v>
                </c:pt>
                <c:pt idx="105642" formatCode="0.00E+00">
                  <c:v>5.6899999999999995E-4</c:v>
                </c:pt>
                <c:pt idx="105643" formatCode="0.00E+00">
                  <c:v>5.6899999999999995E-4</c:v>
                </c:pt>
                <c:pt idx="105644" formatCode="0.00E+00">
                  <c:v>5.6899999999999995E-4</c:v>
                </c:pt>
                <c:pt idx="105645" formatCode="0.00E+00">
                  <c:v>5.6899999999999995E-4</c:v>
                </c:pt>
                <c:pt idx="105646" formatCode="0.00E+00">
                  <c:v>5.6899999999999995E-4</c:v>
                </c:pt>
                <c:pt idx="105647" formatCode="0.00E+00">
                  <c:v>5.6899999999999995E-4</c:v>
                </c:pt>
                <c:pt idx="105648" formatCode="0.00E+00">
                  <c:v>5.6899999999999995E-4</c:v>
                </c:pt>
                <c:pt idx="105649" formatCode="0.00E+00">
                  <c:v>5.6899999999999995E-4</c:v>
                </c:pt>
                <c:pt idx="105650" formatCode="0.00E+00">
                  <c:v>5.6899999999999995E-4</c:v>
                </c:pt>
                <c:pt idx="105651" formatCode="0.00E+00">
                  <c:v>5.6899999999999995E-4</c:v>
                </c:pt>
                <c:pt idx="105652" formatCode="0.00E+00">
                  <c:v>5.6899999999999995E-4</c:v>
                </c:pt>
                <c:pt idx="105653" formatCode="0.00E+00">
                  <c:v>5.6899999999999995E-4</c:v>
                </c:pt>
                <c:pt idx="105654" formatCode="0.00E+00">
                  <c:v>5.6899999999999995E-4</c:v>
                </c:pt>
                <c:pt idx="105655" formatCode="0.00E+00">
                  <c:v>5.6899999999999995E-4</c:v>
                </c:pt>
                <c:pt idx="105656" formatCode="0.00E+00">
                  <c:v>5.6899999999999995E-4</c:v>
                </c:pt>
                <c:pt idx="105657" formatCode="0.00E+00">
                  <c:v>5.6899999999999995E-4</c:v>
                </c:pt>
                <c:pt idx="105658" formatCode="0.00E+00">
                  <c:v>5.6899999999999995E-4</c:v>
                </c:pt>
                <c:pt idx="105659" formatCode="0.00E+00">
                  <c:v>5.6899999999999995E-4</c:v>
                </c:pt>
                <c:pt idx="105660" formatCode="0.00E+00">
                  <c:v>5.6899999999999995E-4</c:v>
                </c:pt>
                <c:pt idx="105661" formatCode="0.00E+00">
                  <c:v>5.6899999999999995E-4</c:v>
                </c:pt>
                <c:pt idx="105662" formatCode="0.00E+00">
                  <c:v>5.6899999999999995E-4</c:v>
                </c:pt>
                <c:pt idx="105663" formatCode="0.00E+00">
                  <c:v>5.6899999999999995E-4</c:v>
                </c:pt>
                <c:pt idx="105664" formatCode="0.00E+00">
                  <c:v>5.6899999999999995E-4</c:v>
                </c:pt>
                <c:pt idx="105665" formatCode="0.00E+00">
                  <c:v>5.6899999999999995E-4</c:v>
                </c:pt>
                <c:pt idx="105666" formatCode="0.00E+00">
                  <c:v>5.6899999999999995E-4</c:v>
                </c:pt>
                <c:pt idx="105667" formatCode="0.00E+00">
                  <c:v>5.6899999999999995E-4</c:v>
                </c:pt>
                <c:pt idx="105668" formatCode="0.00E+00">
                  <c:v>5.6899999999999995E-4</c:v>
                </c:pt>
                <c:pt idx="105669" formatCode="0.00E+00">
                  <c:v>5.6800000000000004E-4</c:v>
                </c:pt>
                <c:pt idx="105670" formatCode="0.00E+00">
                  <c:v>5.6800000000000004E-4</c:v>
                </c:pt>
                <c:pt idx="105671" formatCode="0.00E+00">
                  <c:v>5.6899999999999995E-4</c:v>
                </c:pt>
                <c:pt idx="105672" formatCode="0.00E+00">
                  <c:v>5.6899999999999995E-4</c:v>
                </c:pt>
                <c:pt idx="105673" formatCode="0.00E+00">
                  <c:v>5.6899999999999995E-4</c:v>
                </c:pt>
                <c:pt idx="105674" formatCode="0.00E+00">
                  <c:v>5.6899999999999995E-4</c:v>
                </c:pt>
                <c:pt idx="105675" formatCode="0.00E+00">
                  <c:v>5.6800000000000004E-4</c:v>
                </c:pt>
                <c:pt idx="105676" formatCode="0.00E+00">
                  <c:v>5.6800000000000004E-4</c:v>
                </c:pt>
                <c:pt idx="105677" formatCode="0.00E+00">
                  <c:v>5.6800000000000004E-4</c:v>
                </c:pt>
                <c:pt idx="105678" formatCode="0.00E+00">
                  <c:v>5.6800000000000004E-4</c:v>
                </c:pt>
                <c:pt idx="105679" formatCode="0.00E+00">
                  <c:v>5.6800000000000004E-4</c:v>
                </c:pt>
                <c:pt idx="105680" formatCode="0.00E+00">
                  <c:v>5.6800000000000004E-4</c:v>
                </c:pt>
                <c:pt idx="105681" formatCode="0.00E+00">
                  <c:v>5.6800000000000004E-4</c:v>
                </c:pt>
                <c:pt idx="105682" formatCode="0.00E+00">
                  <c:v>5.6800000000000004E-4</c:v>
                </c:pt>
                <c:pt idx="105683" formatCode="0.00E+00">
                  <c:v>5.6800000000000004E-4</c:v>
                </c:pt>
                <c:pt idx="105684" formatCode="0.00E+00">
                  <c:v>5.6800000000000004E-4</c:v>
                </c:pt>
                <c:pt idx="105685" formatCode="0.00E+00">
                  <c:v>5.6800000000000004E-4</c:v>
                </c:pt>
                <c:pt idx="105686" formatCode="0.00E+00">
                  <c:v>5.6800000000000004E-4</c:v>
                </c:pt>
                <c:pt idx="105687" formatCode="0.00E+00">
                  <c:v>5.6800000000000004E-4</c:v>
                </c:pt>
                <c:pt idx="105688" formatCode="0.00E+00">
                  <c:v>5.6800000000000004E-4</c:v>
                </c:pt>
                <c:pt idx="105689" formatCode="0.00E+00">
                  <c:v>5.6800000000000004E-4</c:v>
                </c:pt>
                <c:pt idx="105690" formatCode="0.00E+00">
                  <c:v>5.6800000000000004E-4</c:v>
                </c:pt>
                <c:pt idx="105691" formatCode="0.00E+00">
                  <c:v>5.6800000000000004E-4</c:v>
                </c:pt>
                <c:pt idx="105692" formatCode="0.00E+00">
                  <c:v>5.6800000000000004E-4</c:v>
                </c:pt>
                <c:pt idx="105693" formatCode="0.00E+00">
                  <c:v>5.6800000000000004E-4</c:v>
                </c:pt>
                <c:pt idx="105694" formatCode="0.00E+00">
                  <c:v>5.6800000000000004E-4</c:v>
                </c:pt>
                <c:pt idx="105695" formatCode="0.00E+00">
                  <c:v>5.6800000000000004E-4</c:v>
                </c:pt>
                <c:pt idx="105696" formatCode="0.00E+00">
                  <c:v>5.6800000000000004E-4</c:v>
                </c:pt>
                <c:pt idx="105697" formatCode="0.00E+00">
                  <c:v>5.6800000000000004E-4</c:v>
                </c:pt>
                <c:pt idx="105698" formatCode="0.00E+00">
                  <c:v>5.6800000000000004E-4</c:v>
                </c:pt>
                <c:pt idx="105699" formatCode="0.00E+00">
                  <c:v>5.6800000000000004E-4</c:v>
                </c:pt>
                <c:pt idx="105700" formatCode="0.00E+00">
                  <c:v>5.6800000000000004E-4</c:v>
                </c:pt>
                <c:pt idx="105701" formatCode="0.00E+00">
                  <c:v>5.6800000000000004E-4</c:v>
                </c:pt>
                <c:pt idx="105702" formatCode="0.00E+00">
                  <c:v>5.6800000000000004E-4</c:v>
                </c:pt>
                <c:pt idx="105703" formatCode="0.00E+00">
                  <c:v>5.6800000000000004E-4</c:v>
                </c:pt>
                <c:pt idx="105704" formatCode="0.00E+00">
                  <c:v>5.6800000000000004E-4</c:v>
                </c:pt>
                <c:pt idx="105705" formatCode="0.00E+00">
                  <c:v>5.6800000000000004E-4</c:v>
                </c:pt>
                <c:pt idx="105706" formatCode="0.00E+00">
                  <c:v>5.6800000000000004E-4</c:v>
                </c:pt>
                <c:pt idx="105707" formatCode="0.00E+00">
                  <c:v>5.6800000000000004E-4</c:v>
                </c:pt>
                <c:pt idx="105708" formatCode="0.00E+00">
                  <c:v>5.6800000000000004E-4</c:v>
                </c:pt>
                <c:pt idx="105709" formatCode="0.00E+00">
                  <c:v>5.6800000000000004E-4</c:v>
                </c:pt>
                <c:pt idx="105710" formatCode="0.00E+00">
                  <c:v>5.6800000000000004E-4</c:v>
                </c:pt>
                <c:pt idx="105711" formatCode="0.00E+00">
                  <c:v>5.6800000000000004E-4</c:v>
                </c:pt>
                <c:pt idx="105712" formatCode="0.00E+00">
                  <c:v>5.6800000000000004E-4</c:v>
                </c:pt>
                <c:pt idx="105713" formatCode="0.00E+00">
                  <c:v>5.6800000000000004E-4</c:v>
                </c:pt>
                <c:pt idx="105714" formatCode="0.00E+00">
                  <c:v>5.6800000000000004E-4</c:v>
                </c:pt>
                <c:pt idx="105715" formatCode="0.00E+00">
                  <c:v>5.6800000000000004E-4</c:v>
                </c:pt>
                <c:pt idx="105716" formatCode="0.00E+00">
                  <c:v>5.6800000000000004E-4</c:v>
                </c:pt>
                <c:pt idx="105717" formatCode="0.00E+00">
                  <c:v>5.6800000000000004E-4</c:v>
                </c:pt>
                <c:pt idx="105718" formatCode="0.00E+00">
                  <c:v>5.6800000000000004E-4</c:v>
                </c:pt>
                <c:pt idx="105719" formatCode="0.00E+00">
                  <c:v>5.6800000000000004E-4</c:v>
                </c:pt>
                <c:pt idx="105720" formatCode="0.00E+00">
                  <c:v>5.6800000000000004E-4</c:v>
                </c:pt>
                <c:pt idx="105721" formatCode="0.00E+00">
                  <c:v>5.6800000000000004E-4</c:v>
                </c:pt>
                <c:pt idx="105722" formatCode="0.00E+00">
                  <c:v>5.6800000000000004E-4</c:v>
                </c:pt>
                <c:pt idx="105723" formatCode="0.00E+00">
                  <c:v>5.6800000000000004E-4</c:v>
                </c:pt>
                <c:pt idx="105724" formatCode="0.00E+00">
                  <c:v>5.6800000000000004E-4</c:v>
                </c:pt>
                <c:pt idx="105725" formatCode="0.00E+00">
                  <c:v>5.6800000000000004E-4</c:v>
                </c:pt>
                <c:pt idx="105726" formatCode="0.00E+00">
                  <c:v>5.6800000000000004E-4</c:v>
                </c:pt>
                <c:pt idx="105727" formatCode="0.00E+00">
                  <c:v>5.6800000000000004E-4</c:v>
                </c:pt>
                <c:pt idx="105728" formatCode="0.00E+00">
                  <c:v>5.6700000000000001E-4</c:v>
                </c:pt>
                <c:pt idx="105729" formatCode="0.00E+00">
                  <c:v>5.6800000000000004E-4</c:v>
                </c:pt>
                <c:pt idx="105730" formatCode="0.00E+00">
                  <c:v>5.6800000000000004E-4</c:v>
                </c:pt>
                <c:pt idx="105731" formatCode="0.00E+00">
                  <c:v>5.6700000000000001E-4</c:v>
                </c:pt>
                <c:pt idx="105732" formatCode="0.00E+00">
                  <c:v>5.6700000000000001E-4</c:v>
                </c:pt>
                <c:pt idx="105733" formatCode="0.00E+00">
                  <c:v>5.6800000000000004E-4</c:v>
                </c:pt>
                <c:pt idx="105734" formatCode="0.00E+00">
                  <c:v>5.6700000000000001E-4</c:v>
                </c:pt>
                <c:pt idx="105735" formatCode="0.00E+00">
                  <c:v>5.6700000000000001E-4</c:v>
                </c:pt>
                <c:pt idx="105736" formatCode="0.00E+00">
                  <c:v>5.6800000000000004E-4</c:v>
                </c:pt>
                <c:pt idx="105737" formatCode="0.00E+00">
                  <c:v>5.6700000000000001E-4</c:v>
                </c:pt>
                <c:pt idx="105738" formatCode="0.00E+00">
                  <c:v>5.6700000000000001E-4</c:v>
                </c:pt>
                <c:pt idx="105739" formatCode="0.00E+00">
                  <c:v>5.6700000000000001E-4</c:v>
                </c:pt>
                <c:pt idx="105740" formatCode="0.00E+00">
                  <c:v>5.6700000000000001E-4</c:v>
                </c:pt>
                <c:pt idx="105741" formatCode="0.00E+00">
                  <c:v>5.6700000000000001E-4</c:v>
                </c:pt>
                <c:pt idx="105742" formatCode="0.00E+00">
                  <c:v>5.6700000000000001E-4</c:v>
                </c:pt>
                <c:pt idx="105743" formatCode="0.00E+00">
                  <c:v>5.6800000000000004E-4</c:v>
                </c:pt>
                <c:pt idx="105744" formatCode="0.00E+00">
                  <c:v>5.6700000000000001E-4</c:v>
                </c:pt>
                <c:pt idx="105745" formatCode="0.00E+00">
                  <c:v>5.6700000000000001E-4</c:v>
                </c:pt>
                <c:pt idx="105746" formatCode="0.00E+00">
                  <c:v>5.6700000000000001E-4</c:v>
                </c:pt>
                <c:pt idx="105747" formatCode="0.00E+00">
                  <c:v>5.6700000000000001E-4</c:v>
                </c:pt>
                <c:pt idx="105748" formatCode="0.00E+00">
                  <c:v>5.6700000000000001E-4</c:v>
                </c:pt>
                <c:pt idx="105749" formatCode="0.00E+00">
                  <c:v>5.6800000000000004E-4</c:v>
                </c:pt>
                <c:pt idx="105750" formatCode="0.00E+00">
                  <c:v>5.6700000000000001E-4</c:v>
                </c:pt>
                <c:pt idx="105751" formatCode="0.00E+00">
                  <c:v>5.6700000000000001E-4</c:v>
                </c:pt>
                <c:pt idx="105752" formatCode="0.00E+00">
                  <c:v>5.6700000000000001E-4</c:v>
                </c:pt>
                <c:pt idx="105753" formatCode="0.00E+00">
                  <c:v>5.6700000000000001E-4</c:v>
                </c:pt>
                <c:pt idx="105754" formatCode="0.00E+00">
                  <c:v>5.6700000000000001E-4</c:v>
                </c:pt>
                <c:pt idx="105755" formatCode="0.00E+00">
                  <c:v>5.6700000000000001E-4</c:v>
                </c:pt>
                <c:pt idx="105756" formatCode="0.00E+00">
                  <c:v>5.6700000000000001E-4</c:v>
                </c:pt>
                <c:pt idx="105757" formatCode="0.00E+00">
                  <c:v>5.6700000000000001E-4</c:v>
                </c:pt>
                <c:pt idx="105758" formatCode="0.00E+00">
                  <c:v>5.6700000000000001E-4</c:v>
                </c:pt>
                <c:pt idx="105759" formatCode="0.00E+00">
                  <c:v>5.6700000000000001E-4</c:v>
                </c:pt>
                <c:pt idx="105760" formatCode="0.00E+00">
                  <c:v>5.6700000000000001E-4</c:v>
                </c:pt>
                <c:pt idx="105761" formatCode="0.00E+00">
                  <c:v>5.6700000000000001E-4</c:v>
                </c:pt>
                <c:pt idx="105762" formatCode="0.00E+00">
                  <c:v>5.6700000000000001E-4</c:v>
                </c:pt>
                <c:pt idx="105763" formatCode="0.00E+00">
                  <c:v>5.6700000000000001E-4</c:v>
                </c:pt>
                <c:pt idx="105764" formatCode="0.00E+00">
                  <c:v>5.6700000000000001E-4</c:v>
                </c:pt>
                <c:pt idx="105765" formatCode="0.00E+00">
                  <c:v>5.6700000000000001E-4</c:v>
                </c:pt>
                <c:pt idx="105766" formatCode="0.00E+00">
                  <c:v>5.6700000000000001E-4</c:v>
                </c:pt>
                <c:pt idx="105767" formatCode="0.00E+00">
                  <c:v>5.6700000000000001E-4</c:v>
                </c:pt>
                <c:pt idx="105768" formatCode="0.00E+00">
                  <c:v>5.6700000000000001E-4</c:v>
                </c:pt>
                <c:pt idx="105769" formatCode="0.00E+00">
                  <c:v>5.6700000000000001E-4</c:v>
                </c:pt>
                <c:pt idx="105770" formatCode="0.00E+00">
                  <c:v>5.6700000000000001E-4</c:v>
                </c:pt>
                <c:pt idx="105771" formatCode="0.00E+00">
                  <c:v>5.6700000000000001E-4</c:v>
                </c:pt>
                <c:pt idx="105772" formatCode="0.00E+00">
                  <c:v>5.6700000000000001E-4</c:v>
                </c:pt>
                <c:pt idx="105773" formatCode="0.00E+00">
                  <c:v>5.6700000000000001E-4</c:v>
                </c:pt>
                <c:pt idx="105774" formatCode="0.00E+00">
                  <c:v>5.6700000000000001E-4</c:v>
                </c:pt>
                <c:pt idx="105775" formatCode="0.00E+00">
                  <c:v>5.6700000000000001E-4</c:v>
                </c:pt>
                <c:pt idx="105776" formatCode="0.00E+00">
                  <c:v>5.6700000000000001E-4</c:v>
                </c:pt>
                <c:pt idx="105777" formatCode="0.00E+00">
                  <c:v>5.6700000000000001E-4</c:v>
                </c:pt>
                <c:pt idx="105778" formatCode="0.00E+00">
                  <c:v>5.6700000000000001E-4</c:v>
                </c:pt>
                <c:pt idx="105779" formatCode="0.00E+00">
                  <c:v>5.6700000000000001E-4</c:v>
                </c:pt>
                <c:pt idx="105780" formatCode="0.00E+00">
                  <c:v>5.6700000000000001E-4</c:v>
                </c:pt>
                <c:pt idx="105781" formatCode="0.00E+00">
                  <c:v>5.6700000000000001E-4</c:v>
                </c:pt>
                <c:pt idx="105782" formatCode="0.00E+00">
                  <c:v>5.6700000000000001E-4</c:v>
                </c:pt>
                <c:pt idx="105783" formatCode="0.00E+00">
                  <c:v>5.6700000000000001E-4</c:v>
                </c:pt>
                <c:pt idx="105784" formatCode="0.00E+00">
                  <c:v>5.6700000000000001E-4</c:v>
                </c:pt>
                <c:pt idx="105785" formatCode="0.00E+00">
                  <c:v>5.6700000000000001E-4</c:v>
                </c:pt>
                <c:pt idx="105786" formatCode="0.00E+00">
                  <c:v>5.6700000000000001E-4</c:v>
                </c:pt>
                <c:pt idx="105787" formatCode="0.00E+00">
                  <c:v>5.6700000000000001E-4</c:v>
                </c:pt>
                <c:pt idx="105788" formatCode="0.00E+00">
                  <c:v>5.6700000000000001E-4</c:v>
                </c:pt>
                <c:pt idx="105789" formatCode="0.00E+00">
                  <c:v>5.6700000000000001E-4</c:v>
                </c:pt>
                <c:pt idx="105790" formatCode="0.00E+00">
                  <c:v>5.6700000000000001E-4</c:v>
                </c:pt>
                <c:pt idx="105791" formatCode="0.00E+00">
                  <c:v>5.6700000000000001E-4</c:v>
                </c:pt>
                <c:pt idx="105792" formatCode="0.00E+00">
                  <c:v>5.6700000000000001E-4</c:v>
                </c:pt>
                <c:pt idx="105793" formatCode="0.00E+00">
                  <c:v>5.6700000000000001E-4</c:v>
                </c:pt>
                <c:pt idx="105794" formatCode="0.00E+00">
                  <c:v>5.6700000000000001E-4</c:v>
                </c:pt>
                <c:pt idx="105795" formatCode="0.00E+00">
                  <c:v>5.6700000000000001E-4</c:v>
                </c:pt>
                <c:pt idx="105796" formatCode="0.00E+00">
                  <c:v>5.6700000000000001E-4</c:v>
                </c:pt>
                <c:pt idx="105797" formatCode="0.00E+00">
                  <c:v>5.6700000000000001E-4</c:v>
                </c:pt>
                <c:pt idx="105798" formatCode="0.00E+00">
                  <c:v>5.6700000000000001E-4</c:v>
                </c:pt>
                <c:pt idx="105799" formatCode="0.00E+00">
                  <c:v>5.6700000000000001E-4</c:v>
                </c:pt>
                <c:pt idx="105800" formatCode="0.00E+00">
                  <c:v>5.6599999999999999E-4</c:v>
                </c:pt>
                <c:pt idx="105801" formatCode="0.00E+00">
                  <c:v>5.6700000000000001E-4</c:v>
                </c:pt>
                <c:pt idx="105802" formatCode="0.00E+00">
                  <c:v>5.6700000000000001E-4</c:v>
                </c:pt>
                <c:pt idx="105803" formatCode="0.00E+00">
                  <c:v>5.6700000000000001E-4</c:v>
                </c:pt>
                <c:pt idx="105804" formatCode="0.00E+00">
                  <c:v>5.6599999999999999E-4</c:v>
                </c:pt>
                <c:pt idx="105805" formatCode="0.00E+00">
                  <c:v>5.6599999999999999E-4</c:v>
                </c:pt>
                <c:pt idx="105806" formatCode="0.00E+00">
                  <c:v>5.6599999999999999E-4</c:v>
                </c:pt>
                <c:pt idx="105807" formatCode="0.00E+00">
                  <c:v>5.6700000000000001E-4</c:v>
                </c:pt>
                <c:pt idx="105808" formatCode="0.00E+00">
                  <c:v>5.6599999999999999E-4</c:v>
                </c:pt>
                <c:pt idx="105809" formatCode="0.00E+00">
                  <c:v>5.6599999999999999E-4</c:v>
                </c:pt>
                <c:pt idx="105810" formatCode="0.00E+00">
                  <c:v>5.6599999999999999E-4</c:v>
                </c:pt>
                <c:pt idx="105811" formatCode="0.00E+00">
                  <c:v>5.6599999999999999E-4</c:v>
                </c:pt>
                <c:pt idx="105812" formatCode="0.00E+00">
                  <c:v>5.6599999999999999E-4</c:v>
                </c:pt>
                <c:pt idx="105813" formatCode="0.00E+00">
                  <c:v>5.6599999999999999E-4</c:v>
                </c:pt>
                <c:pt idx="105814" formatCode="0.00E+00">
                  <c:v>5.6599999999999999E-4</c:v>
                </c:pt>
                <c:pt idx="105815" formatCode="0.00E+00">
                  <c:v>5.6599999999999999E-4</c:v>
                </c:pt>
                <c:pt idx="105816" formatCode="0.00E+00">
                  <c:v>5.6599999999999999E-4</c:v>
                </c:pt>
                <c:pt idx="105817" formatCode="0.00E+00">
                  <c:v>5.6599999999999999E-4</c:v>
                </c:pt>
                <c:pt idx="105818" formatCode="0.00E+00">
                  <c:v>5.6599999999999999E-4</c:v>
                </c:pt>
                <c:pt idx="105819" formatCode="0.00E+00">
                  <c:v>5.6599999999999999E-4</c:v>
                </c:pt>
                <c:pt idx="105820" formatCode="0.00E+00">
                  <c:v>5.6599999999999999E-4</c:v>
                </c:pt>
                <c:pt idx="105821" formatCode="0.00E+00">
                  <c:v>5.6599999999999999E-4</c:v>
                </c:pt>
                <c:pt idx="105822" formatCode="0.00E+00">
                  <c:v>5.6599999999999999E-4</c:v>
                </c:pt>
                <c:pt idx="105823" formatCode="0.00E+00">
                  <c:v>5.6599999999999999E-4</c:v>
                </c:pt>
                <c:pt idx="105824" formatCode="0.00E+00">
                  <c:v>5.6599999999999999E-4</c:v>
                </c:pt>
                <c:pt idx="105825" formatCode="0.00E+00">
                  <c:v>5.6599999999999999E-4</c:v>
                </c:pt>
                <c:pt idx="105826" formatCode="0.00E+00">
                  <c:v>5.6599999999999999E-4</c:v>
                </c:pt>
                <c:pt idx="105827" formatCode="0.00E+00">
                  <c:v>5.6599999999999999E-4</c:v>
                </c:pt>
                <c:pt idx="105828" formatCode="0.00E+00">
                  <c:v>5.6599999999999999E-4</c:v>
                </c:pt>
                <c:pt idx="105829" formatCode="0.00E+00">
                  <c:v>5.6599999999999999E-4</c:v>
                </c:pt>
                <c:pt idx="105830" formatCode="0.00E+00">
                  <c:v>5.6599999999999999E-4</c:v>
                </c:pt>
                <c:pt idx="105831" formatCode="0.00E+00">
                  <c:v>5.6599999999999999E-4</c:v>
                </c:pt>
                <c:pt idx="105832" formatCode="0.00E+00">
                  <c:v>5.6599999999999999E-4</c:v>
                </c:pt>
                <c:pt idx="105833" formatCode="0.00E+00">
                  <c:v>5.6599999999999999E-4</c:v>
                </c:pt>
                <c:pt idx="105834" formatCode="0.00E+00">
                  <c:v>5.6599999999999999E-4</c:v>
                </c:pt>
                <c:pt idx="105835" formatCode="0.00E+00">
                  <c:v>5.6599999999999999E-4</c:v>
                </c:pt>
                <c:pt idx="105836" formatCode="0.00E+00">
                  <c:v>5.6599999999999999E-4</c:v>
                </c:pt>
                <c:pt idx="105837" formatCode="0.00E+00">
                  <c:v>5.6599999999999999E-4</c:v>
                </c:pt>
                <c:pt idx="105838" formatCode="0.00E+00">
                  <c:v>5.6599999999999999E-4</c:v>
                </c:pt>
                <c:pt idx="105839" formatCode="0.00E+00">
                  <c:v>5.6599999999999999E-4</c:v>
                </c:pt>
                <c:pt idx="105840" formatCode="0.00E+00">
                  <c:v>5.6599999999999999E-4</c:v>
                </c:pt>
                <c:pt idx="105841" formatCode="0.00E+00">
                  <c:v>5.6599999999999999E-4</c:v>
                </c:pt>
                <c:pt idx="105842" formatCode="0.00E+00">
                  <c:v>5.6599999999999999E-4</c:v>
                </c:pt>
                <c:pt idx="105843" formatCode="0.00E+00">
                  <c:v>5.6599999999999999E-4</c:v>
                </c:pt>
                <c:pt idx="105844" formatCode="0.00E+00">
                  <c:v>5.6599999999999999E-4</c:v>
                </c:pt>
                <c:pt idx="105845" formatCode="0.00E+00">
                  <c:v>5.6599999999999999E-4</c:v>
                </c:pt>
                <c:pt idx="105846" formatCode="0.00E+00">
                  <c:v>5.6599999999999999E-4</c:v>
                </c:pt>
                <c:pt idx="105847" formatCode="0.00E+00">
                  <c:v>5.6599999999999999E-4</c:v>
                </c:pt>
                <c:pt idx="105848" formatCode="0.00E+00">
                  <c:v>5.6599999999999999E-4</c:v>
                </c:pt>
                <c:pt idx="105849" formatCode="0.00E+00">
                  <c:v>5.6599999999999999E-4</c:v>
                </c:pt>
                <c:pt idx="105850" formatCode="0.00E+00">
                  <c:v>5.6599999999999999E-4</c:v>
                </c:pt>
                <c:pt idx="105851" formatCode="0.00E+00">
                  <c:v>5.6599999999999999E-4</c:v>
                </c:pt>
                <c:pt idx="105852" formatCode="0.00E+00">
                  <c:v>5.6599999999999999E-4</c:v>
                </c:pt>
                <c:pt idx="105853" formatCode="0.00E+00">
                  <c:v>5.6599999999999999E-4</c:v>
                </c:pt>
                <c:pt idx="105854" formatCode="0.00E+00">
                  <c:v>5.6599999999999999E-4</c:v>
                </c:pt>
                <c:pt idx="105855" formatCode="0.00E+00">
                  <c:v>5.6599999999999999E-4</c:v>
                </c:pt>
                <c:pt idx="105856" formatCode="0.00E+00">
                  <c:v>5.6599999999999999E-4</c:v>
                </c:pt>
                <c:pt idx="105857" formatCode="0.00E+00">
                  <c:v>5.6599999999999999E-4</c:v>
                </c:pt>
                <c:pt idx="105858" formatCode="0.00E+00">
                  <c:v>5.6499999999999996E-4</c:v>
                </c:pt>
                <c:pt idx="105859" formatCode="0.00E+00">
                  <c:v>5.6599999999999999E-4</c:v>
                </c:pt>
                <c:pt idx="105860" formatCode="0.00E+00">
                  <c:v>5.6499999999999996E-4</c:v>
                </c:pt>
                <c:pt idx="105861" formatCode="0.00E+00">
                  <c:v>5.6599999999999999E-4</c:v>
                </c:pt>
                <c:pt idx="105862" formatCode="0.00E+00">
                  <c:v>5.6599999999999999E-4</c:v>
                </c:pt>
                <c:pt idx="105863" formatCode="0.00E+00">
                  <c:v>5.6599999999999999E-4</c:v>
                </c:pt>
                <c:pt idx="105864" formatCode="0.00E+00">
                  <c:v>5.6599999999999999E-4</c:v>
                </c:pt>
                <c:pt idx="105865" formatCode="0.00E+00">
                  <c:v>5.6499999999999996E-4</c:v>
                </c:pt>
                <c:pt idx="105866" formatCode="0.00E+00">
                  <c:v>5.6499999999999996E-4</c:v>
                </c:pt>
                <c:pt idx="105867" formatCode="0.00E+00">
                  <c:v>5.6599999999999999E-4</c:v>
                </c:pt>
                <c:pt idx="105868" formatCode="0.00E+00">
                  <c:v>5.6599999999999999E-4</c:v>
                </c:pt>
                <c:pt idx="105869" formatCode="0.00E+00">
                  <c:v>5.6499999999999996E-4</c:v>
                </c:pt>
                <c:pt idx="105870" formatCode="0.00E+00">
                  <c:v>5.6499999999999996E-4</c:v>
                </c:pt>
                <c:pt idx="105871" formatCode="0.00E+00">
                  <c:v>5.6499999999999996E-4</c:v>
                </c:pt>
                <c:pt idx="105872" formatCode="0.00E+00">
                  <c:v>5.6599999999999999E-4</c:v>
                </c:pt>
                <c:pt idx="105873" formatCode="0.00E+00">
                  <c:v>5.6499999999999996E-4</c:v>
                </c:pt>
                <c:pt idx="105874" formatCode="0.00E+00">
                  <c:v>5.6499999999999996E-4</c:v>
                </c:pt>
                <c:pt idx="105875" formatCode="0.00E+00">
                  <c:v>5.6499999999999996E-4</c:v>
                </c:pt>
                <c:pt idx="105876" formatCode="0.00E+00">
                  <c:v>5.6499999999999996E-4</c:v>
                </c:pt>
                <c:pt idx="105877" formatCode="0.00E+00">
                  <c:v>5.6499999999999996E-4</c:v>
                </c:pt>
                <c:pt idx="105878" formatCode="0.00E+00">
                  <c:v>5.6499999999999996E-4</c:v>
                </c:pt>
                <c:pt idx="105879" formatCode="0.00E+00">
                  <c:v>5.6499999999999996E-4</c:v>
                </c:pt>
                <c:pt idx="105880" formatCode="0.00E+00">
                  <c:v>5.6499999999999996E-4</c:v>
                </c:pt>
                <c:pt idx="105881" formatCode="0.00E+00">
                  <c:v>5.6499999999999996E-4</c:v>
                </c:pt>
                <c:pt idx="105882" formatCode="0.00E+00">
                  <c:v>5.6499999999999996E-4</c:v>
                </c:pt>
                <c:pt idx="105883" formatCode="0.00E+00">
                  <c:v>5.6499999999999996E-4</c:v>
                </c:pt>
                <c:pt idx="105884" formatCode="0.00E+00">
                  <c:v>5.6499999999999996E-4</c:v>
                </c:pt>
                <c:pt idx="105885" formatCode="0.00E+00">
                  <c:v>5.6499999999999996E-4</c:v>
                </c:pt>
                <c:pt idx="105886" formatCode="0.00E+00">
                  <c:v>5.6499999999999996E-4</c:v>
                </c:pt>
                <c:pt idx="105887" formatCode="0.00E+00">
                  <c:v>5.6499999999999996E-4</c:v>
                </c:pt>
                <c:pt idx="105888" formatCode="0.00E+00">
                  <c:v>5.6499999999999996E-4</c:v>
                </c:pt>
                <c:pt idx="105889" formatCode="0.00E+00">
                  <c:v>5.6499999999999996E-4</c:v>
                </c:pt>
                <c:pt idx="105890" formatCode="0.00E+00">
                  <c:v>5.6499999999999996E-4</c:v>
                </c:pt>
                <c:pt idx="105891" formatCode="0.00E+00">
                  <c:v>5.6499999999999996E-4</c:v>
                </c:pt>
                <c:pt idx="105892" formatCode="0.00E+00">
                  <c:v>5.6499999999999996E-4</c:v>
                </c:pt>
                <c:pt idx="105893" formatCode="0.00E+00">
                  <c:v>5.6499999999999996E-4</c:v>
                </c:pt>
                <c:pt idx="105894" formatCode="0.00E+00">
                  <c:v>5.6499999999999996E-4</c:v>
                </c:pt>
                <c:pt idx="105895" formatCode="0.00E+00">
                  <c:v>5.6499999999999996E-4</c:v>
                </c:pt>
                <c:pt idx="105896" formatCode="0.00E+00">
                  <c:v>5.6499999999999996E-4</c:v>
                </c:pt>
                <c:pt idx="105897" formatCode="0.00E+00">
                  <c:v>5.6499999999999996E-4</c:v>
                </c:pt>
                <c:pt idx="105898" formatCode="0.00E+00">
                  <c:v>5.6499999999999996E-4</c:v>
                </c:pt>
                <c:pt idx="105899" formatCode="0.00E+00">
                  <c:v>5.6499999999999996E-4</c:v>
                </c:pt>
                <c:pt idx="105900" formatCode="0.00E+00">
                  <c:v>5.6499999999999996E-4</c:v>
                </c:pt>
                <c:pt idx="105901" formatCode="0.00E+00">
                  <c:v>5.6499999999999996E-4</c:v>
                </c:pt>
                <c:pt idx="105902" formatCode="0.00E+00">
                  <c:v>5.6499999999999996E-4</c:v>
                </c:pt>
                <c:pt idx="105903" formatCode="0.00E+00">
                  <c:v>5.6499999999999996E-4</c:v>
                </c:pt>
                <c:pt idx="105904" formatCode="0.00E+00">
                  <c:v>5.6499999999999996E-4</c:v>
                </c:pt>
                <c:pt idx="105905" formatCode="0.00E+00">
                  <c:v>5.6499999999999996E-4</c:v>
                </c:pt>
                <c:pt idx="105906" formatCode="0.00E+00">
                  <c:v>5.6499999999999996E-4</c:v>
                </c:pt>
                <c:pt idx="105907" formatCode="0.00E+00">
                  <c:v>5.6499999999999996E-4</c:v>
                </c:pt>
                <c:pt idx="105908" formatCode="0.00E+00">
                  <c:v>5.6499999999999996E-4</c:v>
                </c:pt>
                <c:pt idx="105909" formatCode="0.00E+00">
                  <c:v>5.6499999999999996E-4</c:v>
                </c:pt>
                <c:pt idx="105910" formatCode="0.00E+00">
                  <c:v>5.6499999999999996E-4</c:v>
                </c:pt>
                <c:pt idx="105911" formatCode="0.00E+00">
                  <c:v>5.6499999999999996E-4</c:v>
                </c:pt>
                <c:pt idx="105912" formatCode="0.00E+00">
                  <c:v>5.6499999999999996E-4</c:v>
                </c:pt>
                <c:pt idx="105913" formatCode="0.00E+00">
                  <c:v>5.6499999999999996E-4</c:v>
                </c:pt>
                <c:pt idx="105914" formatCode="0.00E+00">
                  <c:v>5.6499999999999996E-4</c:v>
                </c:pt>
                <c:pt idx="105915" formatCode="0.00E+00">
                  <c:v>5.6499999999999996E-4</c:v>
                </c:pt>
                <c:pt idx="105916" formatCode="0.00E+00">
                  <c:v>5.6499999999999996E-4</c:v>
                </c:pt>
                <c:pt idx="105917" formatCode="0.00E+00">
                  <c:v>5.6499999999999996E-4</c:v>
                </c:pt>
                <c:pt idx="105918" formatCode="0.00E+00">
                  <c:v>5.6499999999999996E-4</c:v>
                </c:pt>
                <c:pt idx="105919" formatCode="0.00E+00">
                  <c:v>5.6499999999999996E-4</c:v>
                </c:pt>
                <c:pt idx="105920" formatCode="0.00E+00">
                  <c:v>5.6499999999999996E-4</c:v>
                </c:pt>
                <c:pt idx="105921" formatCode="0.00E+00">
                  <c:v>5.6499999999999996E-4</c:v>
                </c:pt>
                <c:pt idx="105922" formatCode="0.00E+00">
                  <c:v>5.6499999999999996E-4</c:v>
                </c:pt>
                <c:pt idx="105923" formatCode="0.00E+00">
                  <c:v>5.6499999999999996E-4</c:v>
                </c:pt>
                <c:pt idx="105924" formatCode="0.00E+00">
                  <c:v>5.6499999999999996E-4</c:v>
                </c:pt>
                <c:pt idx="105925" formatCode="0.00E+00">
                  <c:v>5.6499999999999996E-4</c:v>
                </c:pt>
                <c:pt idx="105926" formatCode="0.00E+00">
                  <c:v>5.6499999999999996E-4</c:v>
                </c:pt>
                <c:pt idx="105927" formatCode="0.00E+00">
                  <c:v>5.6499999999999996E-4</c:v>
                </c:pt>
                <c:pt idx="105928" formatCode="0.00E+00">
                  <c:v>5.6400000000000005E-4</c:v>
                </c:pt>
                <c:pt idx="105929" formatCode="0.00E+00">
                  <c:v>5.6499999999999996E-4</c:v>
                </c:pt>
                <c:pt idx="105930" formatCode="0.00E+00">
                  <c:v>5.6400000000000005E-4</c:v>
                </c:pt>
                <c:pt idx="105931" formatCode="0.00E+00">
                  <c:v>5.6400000000000005E-4</c:v>
                </c:pt>
                <c:pt idx="105932" formatCode="0.00E+00">
                  <c:v>5.6499999999999996E-4</c:v>
                </c:pt>
                <c:pt idx="105933" formatCode="0.00E+00">
                  <c:v>5.6400000000000005E-4</c:v>
                </c:pt>
                <c:pt idx="105934" formatCode="0.00E+00">
                  <c:v>5.6400000000000005E-4</c:v>
                </c:pt>
                <c:pt idx="105935" formatCode="0.00E+00">
                  <c:v>5.6400000000000005E-4</c:v>
                </c:pt>
                <c:pt idx="105936" formatCode="0.00E+00">
                  <c:v>5.6400000000000005E-4</c:v>
                </c:pt>
                <c:pt idx="105937" formatCode="0.00E+00">
                  <c:v>5.6499999999999996E-4</c:v>
                </c:pt>
                <c:pt idx="105938" formatCode="0.00E+00">
                  <c:v>5.6400000000000005E-4</c:v>
                </c:pt>
                <c:pt idx="105939" formatCode="0.00E+00">
                  <c:v>5.6400000000000005E-4</c:v>
                </c:pt>
                <c:pt idx="105940" formatCode="0.00E+00">
                  <c:v>5.6400000000000005E-4</c:v>
                </c:pt>
                <c:pt idx="105941" formatCode="0.00E+00">
                  <c:v>5.6400000000000005E-4</c:v>
                </c:pt>
                <c:pt idx="105942" formatCode="0.00E+00">
                  <c:v>5.6499999999999996E-4</c:v>
                </c:pt>
                <c:pt idx="105943" formatCode="0.00E+00">
                  <c:v>5.6400000000000005E-4</c:v>
                </c:pt>
                <c:pt idx="105944" formatCode="0.00E+00">
                  <c:v>5.6400000000000005E-4</c:v>
                </c:pt>
                <c:pt idx="105945" formatCode="0.00E+00">
                  <c:v>5.6400000000000005E-4</c:v>
                </c:pt>
                <c:pt idx="105946" formatCode="0.00E+00">
                  <c:v>5.6400000000000005E-4</c:v>
                </c:pt>
                <c:pt idx="105947" formatCode="0.00E+00">
                  <c:v>5.6400000000000005E-4</c:v>
                </c:pt>
                <c:pt idx="105948" formatCode="0.00E+00">
                  <c:v>5.6400000000000005E-4</c:v>
                </c:pt>
                <c:pt idx="105949" formatCode="0.00E+00">
                  <c:v>5.6400000000000005E-4</c:v>
                </c:pt>
                <c:pt idx="105950" formatCode="0.00E+00">
                  <c:v>5.6400000000000005E-4</c:v>
                </c:pt>
                <c:pt idx="105951" formatCode="0.00E+00">
                  <c:v>5.6400000000000005E-4</c:v>
                </c:pt>
                <c:pt idx="105952" formatCode="0.00E+00">
                  <c:v>5.6400000000000005E-4</c:v>
                </c:pt>
                <c:pt idx="105953" formatCode="0.00E+00">
                  <c:v>5.6400000000000005E-4</c:v>
                </c:pt>
                <c:pt idx="105954" formatCode="0.00E+00">
                  <c:v>5.6400000000000005E-4</c:v>
                </c:pt>
                <c:pt idx="105955" formatCode="0.00E+00">
                  <c:v>5.6400000000000005E-4</c:v>
                </c:pt>
                <c:pt idx="105956" formatCode="0.00E+00">
                  <c:v>5.6400000000000005E-4</c:v>
                </c:pt>
                <c:pt idx="105957" formatCode="0.00E+00">
                  <c:v>5.6400000000000005E-4</c:v>
                </c:pt>
                <c:pt idx="105958" formatCode="0.00E+00">
                  <c:v>5.6400000000000005E-4</c:v>
                </c:pt>
                <c:pt idx="105959" formatCode="0.00E+00">
                  <c:v>5.6400000000000005E-4</c:v>
                </c:pt>
                <c:pt idx="105960" formatCode="0.00E+00">
                  <c:v>5.6400000000000005E-4</c:v>
                </c:pt>
                <c:pt idx="105961" formatCode="0.00E+00">
                  <c:v>5.6400000000000005E-4</c:v>
                </c:pt>
                <c:pt idx="105962" formatCode="0.00E+00">
                  <c:v>5.6400000000000005E-4</c:v>
                </c:pt>
                <c:pt idx="105963" formatCode="0.00E+00">
                  <c:v>5.6400000000000005E-4</c:v>
                </c:pt>
                <c:pt idx="105964" formatCode="0.00E+00">
                  <c:v>5.6400000000000005E-4</c:v>
                </c:pt>
                <c:pt idx="105965" formatCode="0.00E+00">
                  <c:v>5.6400000000000005E-4</c:v>
                </c:pt>
                <c:pt idx="105966" formatCode="0.00E+00">
                  <c:v>5.6400000000000005E-4</c:v>
                </c:pt>
                <c:pt idx="105967" formatCode="0.00E+00">
                  <c:v>5.6400000000000005E-4</c:v>
                </c:pt>
                <c:pt idx="105968" formatCode="0.00E+00">
                  <c:v>5.6400000000000005E-4</c:v>
                </c:pt>
                <c:pt idx="105969" formatCode="0.00E+00">
                  <c:v>5.6400000000000005E-4</c:v>
                </c:pt>
                <c:pt idx="105970" formatCode="0.00E+00">
                  <c:v>5.6400000000000005E-4</c:v>
                </c:pt>
                <c:pt idx="105971" formatCode="0.00E+00">
                  <c:v>5.6400000000000005E-4</c:v>
                </c:pt>
                <c:pt idx="105972" formatCode="0.00E+00">
                  <c:v>5.6400000000000005E-4</c:v>
                </c:pt>
                <c:pt idx="105973" formatCode="0.00E+00">
                  <c:v>5.6400000000000005E-4</c:v>
                </c:pt>
                <c:pt idx="105974" formatCode="0.00E+00">
                  <c:v>5.6400000000000005E-4</c:v>
                </c:pt>
                <c:pt idx="105975" formatCode="0.00E+00">
                  <c:v>5.6400000000000005E-4</c:v>
                </c:pt>
                <c:pt idx="105976" formatCode="0.00E+00">
                  <c:v>5.6400000000000005E-4</c:v>
                </c:pt>
                <c:pt idx="105977" formatCode="0.00E+00">
                  <c:v>5.6400000000000005E-4</c:v>
                </c:pt>
                <c:pt idx="105978" formatCode="0.00E+00">
                  <c:v>5.6400000000000005E-4</c:v>
                </c:pt>
                <c:pt idx="105979" formatCode="0.00E+00">
                  <c:v>5.6400000000000005E-4</c:v>
                </c:pt>
                <c:pt idx="105980" formatCode="0.00E+00">
                  <c:v>5.6400000000000005E-4</c:v>
                </c:pt>
                <c:pt idx="105981" formatCode="0.00E+00">
                  <c:v>5.6400000000000005E-4</c:v>
                </c:pt>
                <c:pt idx="105982" formatCode="0.00E+00">
                  <c:v>5.6400000000000005E-4</c:v>
                </c:pt>
                <c:pt idx="105983" formatCode="0.00E+00">
                  <c:v>5.6400000000000005E-4</c:v>
                </c:pt>
                <c:pt idx="105984" formatCode="0.00E+00">
                  <c:v>5.6400000000000005E-4</c:v>
                </c:pt>
                <c:pt idx="105985" formatCode="0.00E+00">
                  <c:v>5.6400000000000005E-4</c:v>
                </c:pt>
                <c:pt idx="105986" formatCode="0.00E+00">
                  <c:v>5.6400000000000005E-4</c:v>
                </c:pt>
                <c:pt idx="105987" formatCode="0.00E+00">
                  <c:v>5.6400000000000005E-4</c:v>
                </c:pt>
                <c:pt idx="105988" formatCode="0.00E+00">
                  <c:v>5.6400000000000005E-4</c:v>
                </c:pt>
                <c:pt idx="105989" formatCode="0.00E+00">
                  <c:v>5.6400000000000005E-4</c:v>
                </c:pt>
                <c:pt idx="105990" formatCode="0.00E+00">
                  <c:v>5.6400000000000005E-4</c:v>
                </c:pt>
                <c:pt idx="105991" formatCode="0.00E+00">
                  <c:v>5.6400000000000005E-4</c:v>
                </c:pt>
                <c:pt idx="105992" formatCode="0.00E+00">
                  <c:v>5.6400000000000005E-4</c:v>
                </c:pt>
                <c:pt idx="105993" formatCode="0.00E+00">
                  <c:v>5.6400000000000005E-4</c:v>
                </c:pt>
                <c:pt idx="105994" formatCode="0.00E+00">
                  <c:v>5.6400000000000005E-4</c:v>
                </c:pt>
                <c:pt idx="105995" formatCode="0.00E+00">
                  <c:v>5.6400000000000005E-4</c:v>
                </c:pt>
                <c:pt idx="105996" formatCode="0.00E+00">
                  <c:v>5.6400000000000005E-4</c:v>
                </c:pt>
                <c:pt idx="105997" formatCode="0.00E+00">
                  <c:v>5.6400000000000005E-4</c:v>
                </c:pt>
                <c:pt idx="105998" formatCode="0.00E+00">
                  <c:v>5.6400000000000005E-4</c:v>
                </c:pt>
                <c:pt idx="105999" formatCode="0.00E+00">
                  <c:v>5.6400000000000005E-4</c:v>
                </c:pt>
                <c:pt idx="106000" formatCode="0.00E+00">
                  <c:v>5.6400000000000005E-4</c:v>
                </c:pt>
                <c:pt idx="106001" formatCode="0.00E+00">
                  <c:v>5.6400000000000005E-4</c:v>
                </c:pt>
                <c:pt idx="106002" formatCode="0.00E+00">
                  <c:v>5.6400000000000005E-4</c:v>
                </c:pt>
                <c:pt idx="106003" formatCode="0.00E+00">
                  <c:v>5.6300000000000002E-4</c:v>
                </c:pt>
                <c:pt idx="106004" formatCode="0.00E+00">
                  <c:v>5.6300000000000002E-4</c:v>
                </c:pt>
                <c:pt idx="106005" formatCode="0.00E+00">
                  <c:v>5.6300000000000002E-4</c:v>
                </c:pt>
                <c:pt idx="106006" formatCode="0.00E+00">
                  <c:v>5.6300000000000002E-4</c:v>
                </c:pt>
                <c:pt idx="106007" formatCode="0.00E+00">
                  <c:v>5.6300000000000002E-4</c:v>
                </c:pt>
                <c:pt idx="106008" formatCode="0.00E+00">
                  <c:v>5.6300000000000002E-4</c:v>
                </c:pt>
                <c:pt idx="106009" formatCode="0.00E+00">
                  <c:v>5.6300000000000002E-4</c:v>
                </c:pt>
                <c:pt idx="106010" formatCode="0.00E+00">
                  <c:v>5.6400000000000005E-4</c:v>
                </c:pt>
                <c:pt idx="106011" formatCode="0.00E+00">
                  <c:v>5.6300000000000002E-4</c:v>
                </c:pt>
                <c:pt idx="106012" formatCode="0.00E+00">
                  <c:v>5.6300000000000002E-4</c:v>
                </c:pt>
                <c:pt idx="106013" formatCode="0.00E+00">
                  <c:v>5.6300000000000002E-4</c:v>
                </c:pt>
                <c:pt idx="106014" formatCode="0.00E+00">
                  <c:v>5.6300000000000002E-4</c:v>
                </c:pt>
                <c:pt idx="106015" formatCode="0.00E+00">
                  <c:v>5.6300000000000002E-4</c:v>
                </c:pt>
                <c:pt idx="106016" formatCode="0.00E+00">
                  <c:v>5.6300000000000002E-4</c:v>
                </c:pt>
                <c:pt idx="106017" formatCode="0.00E+00">
                  <c:v>5.6300000000000002E-4</c:v>
                </c:pt>
                <c:pt idx="106018" formatCode="0.00E+00">
                  <c:v>5.6300000000000002E-4</c:v>
                </c:pt>
                <c:pt idx="106019" formatCode="0.00E+00">
                  <c:v>5.6300000000000002E-4</c:v>
                </c:pt>
                <c:pt idx="106020" formatCode="0.00E+00">
                  <c:v>5.6300000000000002E-4</c:v>
                </c:pt>
                <c:pt idx="106021" formatCode="0.00E+00">
                  <c:v>5.6300000000000002E-4</c:v>
                </c:pt>
                <c:pt idx="106022" formatCode="0.00E+00">
                  <c:v>5.6300000000000002E-4</c:v>
                </c:pt>
                <c:pt idx="106023" formatCode="0.00E+00">
                  <c:v>5.6300000000000002E-4</c:v>
                </c:pt>
                <c:pt idx="106024" formatCode="0.00E+00">
                  <c:v>5.6300000000000002E-4</c:v>
                </c:pt>
                <c:pt idx="106025" formatCode="0.00E+00">
                  <c:v>5.6300000000000002E-4</c:v>
                </c:pt>
                <c:pt idx="106026" formatCode="0.00E+00">
                  <c:v>5.6300000000000002E-4</c:v>
                </c:pt>
                <c:pt idx="106027" formatCode="0.00E+00">
                  <c:v>5.6300000000000002E-4</c:v>
                </c:pt>
                <c:pt idx="106028" formatCode="0.00E+00">
                  <c:v>5.6300000000000002E-4</c:v>
                </c:pt>
                <c:pt idx="106029" formatCode="0.00E+00">
                  <c:v>5.6300000000000002E-4</c:v>
                </c:pt>
                <c:pt idx="106030" formatCode="0.00E+00">
                  <c:v>5.6300000000000002E-4</c:v>
                </c:pt>
                <c:pt idx="106031" formatCode="0.00E+00">
                  <c:v>5.6300000000000002E-4</c:v>
                </c:pt>
                <c:pt idx="106032" formatCode="0.00E+00">
                  <c:v>5.6300000000000002E-4</c:v>
                </c:pt>
                <c:pt idx="106033" formatCode="0.00E+00">
                  <c:v>5.6300000000000002E-4</c:v>
                </c:pt>
                <c:pt idx="106034" formatCode="0.00E+00">
                  <c:v>5.6300000000000002E-4</c:v>
                </c:pt>
                <c:pt idx="106035" formatCode="0.00E+00">
                  <c:v>5.6300000000000002E-4</c:v>
                </c:pt>
                <c:pt idx="106036" formatCode="0.00E+00">
                  <c:v>5.6300000000000002E-4</c:v>
                </c:pt>
                <c:pt idx="106037" formatCode="0.00E+00">
                  <c:v>5.6300000000000002E-4</c:v>
                </c:pt>
                <c:pt idx="106038" formatCode="0.00E+00">
                  <c:v>5.6300000000000002E-4</c:v>
                </c:pt>
                <c:pt idx="106039" formatCode="0.00E+00">
                  <c:v>5.6300000000000002E-4</c:v>
                </c:pt>
                <c:pt idx="106040" formatCode="0.00E+00">
                  <c:v>5.6300000000000002E-4</c:v>
                </c:pt>
                <c:pt idx="106041" formatCode="0.00E+00">
                  <c:v>5.6300000000000002E-4</c:v>
                </c:pt>
                <c:pt idx="106042" formatCode="0.00E+00">
                  <c:v>5.6300000000000002E-4</c:v>
                </c:pt>
                <c:pt idx="106043" formatCode="0.00E+00">
                  <c:v>5.6300000000000002E-4</c:v>
                </c:pt>
                <c:pt idx="106044" formatCode="0.00E+00">
                  <c:v>5.6300000000000002E-4</c:v>
                </c:pt>
                <c:pt idx="106045" formatCode="0.00E+00">
                  <c:v>5.6300000000000002E-4</c:v>
                </c:pt>
                <c:pt idx="106046" formatCode="0.00E+00">
                  <c:v>5.6300000000000002E-4</c:v>
                </c:pt>
                <c:pt idx="106047" formatCode="0.00E+00">
                  <c:v>5.6300000000000002E-4</c:v>
                </c:pt>
                <c:pt idx="106048" formatCode="0.00E+00">
                  <c:v>5.6300000000000002E-4</c:v>
                </c:pt>
                <c:pt idx="106049" formatCode="0.00E+00">
                  <c:v>5.6300000000000002E-4</c:v>
                </c:pt>
                <c:pt idx="106050" formatCode="0.00E+00">
                  <c:v>5.6300000000000002E-4</c:v>
                </c:pt>
                <c:pt idx="106051" formatCode="0.00E+00">
                  <c:v>5.6300000000000002E-4</c:v>
                </c:pt>
                <c:pt idx="106052" formatCode="0.00E+00">
                  <c:v>5.6300000000000002E-4</c:v>
                </c:pt>
                <c:pt idx="106053" formatCode="0.00E+00">
                  <c:v>5.6300000000000002E-4</c:v>
                </c:pt>
                <c:pt idx="106054" formatCode="0.00E+00">
                  <c:v>5.6300000000000002E-4</c:v>
                </c:pt>
                <c:pt idx="106055" formatCode="0.00E+00">
                  <c:v>5.6300000000000002E-4</c:v>
                </c:pt>
                <c:pt idx="106056" formatCode="0.00E+00">
                  <c:v>5.6300000000000002E-4</c:v>
                </c:pt>
                <c:pt idx="106057" formatCode="0.00E+00">
                  <c:v>5.6300000000000002E-4</c:v>
                </c:pt>
                <c:pt idx="106058" formatCode="0.00E+00">
                  <c:v>5.6300000000000002E-4</c:v>
                </c:pt>
                <c:pt idx="106059" formatCode="0.00E+00">
                  <c:v>5.6300000000000002E-4</c:v>
                </c:pt>
                <c:pt idx="106060" formatCode="0.00E+00">
                  <c:v>5.6300000000000002E-4</c:v>
                </c:pt>
                <c:pt idx="106061" formatCode="0.00E+00">
                  <c:v>5.6300000000000002E-4</c:v>
                </c:pt>
                <c:pt idx="106062" formatCode="0.00E+00">
                  <c:v>5.6300000000000002E-4</c:v>
                </c:pt>
                <c:pt idx="106063" formatCode="0.00E+00">
                  <c:v>5.6300000000000002E-4</c:v>
                </c:pt>
                <c:pt idx="106064" formatCode="0.00E+00">
                  <c:v>5.6300000000000002E-4</c:v>
                </c:pt>
                <c:pt idx="106065" formatCode="0.00E+00">
                  <c:v>5.6300000000000002E-4</c:v>
                </c:pt>
                <c:pt idx="106066" formatCode="0.00E+00">
                  <c:v>5.6300000000000002E-4</c:v>
                </c:pt>
                <c:pt idx="106067" formatCode="0.00E+00">
                  <c:v>5.6300000000000002E-4</c:v>
                </c:pt>
                <c:pt idx="106068" formatCode="0.00E+00">
                  <c:v>5.6300000000000002E-4</c:v>
                </c:pt>
                <c:pt idx="106069" formatCode="0.00E+00">
                  <c:v>5.6300000000000002E-4</c:v>
                </c:pt>
                <c:pt idx="106070" formatCode="0.00E+00">
                  <c:v>5.6300000000000002E-4</c:v>
                </c:pt>
                <c:pt idx="106071" formatCode="0.00E+00">
                  <c:v>5.6300000000000002E-4</c:v>
                </c:pt>
                <c:pt idx="106072" formatCode="0.00E+00">
                  <c:v>5.6300000000000002E-4</c:v>
                </c:pt>
                <c:pt idx="106073" formatCode="0.00E+00">
                  <c:v>5.62E-4</c:v>
                </c:pt>
                <c:pt idx="106074" formatCode="0.00E+00">
                  <c:v>5.6300000000000002E-4</c:v>
                </c:pt>
                <c:pt idx="106075" formatCode="0.00E+00">
                  <c:v>5.6300000000000002E-4</c:v>
                </c:pt>
                <c:pt idx="106076" formatCode="0.00E+00">
                  <c:v>5.62E-4</c:v>
                </c:pt>
                <c:pt idx="106077" formatCode="0.00E+00">
                  <c:v>5.6300000000000002E-4</c:v>
                </c:pt>
                <c:pt idx="106078" formatCode="0.00E+00">
                  <c:v>5.6300000000000002E-4</c:v>
                </c:pt>
                <c:pt idx="106079" formatCode="0.00E+00">
                  <c:v>5.62E-4</c:v>
                </c:pt>
                <c:pt idx="106080" formatCode="0.00E+00">
                  <c:v>5.62E-4</c:v>
                </c:pt>
                <c:pt idx="106081" formatCode="0.00E+00">
                  <c:v>5.6300000000000002E-4</c:v>
                </c:pt>
                <c:pt idx="106082" formatCode="0.00E+00">
                  <c:v>5.6300000000000002E-4</c:v>
                </c:pt>
                <c:pt idx="106083" formatCode="0.00E+00">
                  <c:v>5.6300000000000002E-4</c:v>
                </c:pt>
                <c:pt idx="106084" formatCode="0.00E+00">
                  <c:v>5.62E-4</c:v>
                </c:pt>
                <c:pt idx="106085" formatCode="0.00E+00">
                  <c:v>5.62E-4</c:v>
                </c:pt>
                <c:pt idx="106086" formatCode="0.00E+00">
                  <c:v>5.62E-4</c:v>
                </c:pt>
                <c:pt idx="106087" formatCode="0.00E+00">
                  <c:v>5.6300000000000002E-4</c:v>
                </c:pt>
                <c:pt idx="106088" formatCode="0.00E+00">
                  <c:v>5.62E-4</c:v>
                </c:pt>
                <c:pt idx="106089" formatCode="0.00E+00">
                  <c:v>5.62E-4</c:v>
                </c:pt>
                <c:pt idx="106090" formatCode="0.00E+00">
                  <c:v>5.6300000000000002E-4</c:v>
                </c:pt>
                <c:pt idx="106091" formatCode="0.00E+00">
                  <c:v>5.62E-4</c:v>
                </c:pt>
                <c:pt idx="106092" formatCode="0.00E+00">
                  <c:v>5.62E-4</c:v>
                </c:pt>
                <c:pt idx="106093" formatCode="0.00E+00">
                  <c:v>5.62E-4</c:v>
                </c:pt>
                <c:pt idx="106094" formatCode="0.00E+00">
                  <c:v>5.62E-4</c:v>
                </c:pt>
                <c:pt idx="106095" formatCode="0.00E+00">
                  <c:v>5.62E-4</c:v>
                </c:pt>
                <c:pt idx="106096" formatCode="0.00E+00">
                  <c:v>5.62E-4</c:v>
                </c:pt>
                <c:pt idx="106097" formatCode="0.00E+00">
                  <c:v>5.62E-4</c:v>
                </c:pt>
                <c:pt idx="106098" formatCode="0.00E+00">
                  <c:v>5.62E-4</c:v>
                </c:pt>
                <c:pt idx="106099" formatCode="0.00E+00">
                  <c:v>5.62E-4</c:v>
                </c:pt>
                <c:pt idx="106100" formatCode="0.00E+00">
                  <c:v>5.62E-4</c:v>
                </c:pt>
                <c:pt idx="106101" formatCode="0.00E+00">
                  <c:v>5.62E-4</c:v>
                </c:pt>
                <c:pt idx="106102" formatCode="0.00E+00">
                  <c:v>5.62E-4</c:v>
                </c:pt>
                <c:pt idx="106103" formatCode="0.00E+00">
                  <c:v>5.62E-4</c:v>
                </c:pt>
                <c:pt idx="106104" formatCode="0.00E+00">
                  <c:v>5.62E-4</c:v>
                </c:pt>
                <c:pt idx="106105" formatCode="0.00E+00">
                  <c:v>5.62E-4</c:v>
                </c:pt>
                <c:pt idx="106106" formatCode="0.00E+00">
                  <c:v>5.62E-4</c:v>
                </c:pt>
                <c:pt idx="106107" formatCode="0.00E+00">
                  <c:v>5.62E-4</c:v>
                </c:pt>
                <c:pt idx="106108" formatCode="0.00E+00">
                  <c:v>5.62E-4</c:v>
                </c:pt>
                <c:pt idx="106109" formatCode="0.00E+00">
                  <c:v>5.62E-4</c:v>
                </c:pt>
                <c:pt idx="106110" formatCode="0.00E+00">
                  <c:v>5.62E-4</c:v>
                </c:pt>
                <c:pt idx="106111" formatCode="0.00E+00">
                  <c:v>5.62E-4</c:v>
                </c:pt>
                <c:pt idx="106112" formatCode="0.00E+00">
                  <c:v>5.62E-4</c:v>
                </c:pt>
                <c:pt idx="106113" formatCode="0.00E+00">
                  <c:v>5.62E-4</c:v>
                </c:pt>
                <c:pt idx="106114" formatCode="0.00E+00">
                  <c:v>5.62E-4</c:v>
                </c:pt>
                <c:pt idx="106115" formatCode="0.00E+00">
                  <c:v>5.62E-4</c:v>
                </c:pt>
                <c:pt idx="106116" formatCode="0.00E+00">
                  <c:v>5.62E-4</c:v>
                </c:pt>
                <c:pt idx="106117" formatCode="0.00E+00">
                  <c:v>5.62E-4</c:v>
                </c:pt>
                <c:pt idx="106118" formatCode="0.00E+00">
                  <c:v>5.62E-4</c:v>
                </c:pt>
                <c:pt idx="106119" formatCode="0.00E+00">
                  <c:v>5.62E-4</c:v>
                </c:pt>
                <c:pt idx="106120" formatCode="0.00E+00">
                  <c:v>5.62E-4</c:v>
                </c:pt>
                <c:pt idx="106121" formatCode="0.00E+00">
                  <c:v>5.62E-4</c:v>
                </c:pt>
                <c:pt idx="106122" formatCode="0.00E+00">
                  <c:v>5.62E-4</c:v>
                </c:pt>
                <c:pt idx="106123" formatCode="0.00E+00">
                  <c:v>5.62E-4</c:v>
                </c:pt>
                <c:pt idx="106124" formatCode="0.00E+00">
                  <c:v>5.62E-4</c:v>
                </c:pt>
                <c:pt idx="106125" formatCode="0.00E+00">
                  <c:v>5.62E-4</c:v>
                </c:pt>
                <c:pt idx="106126" formatCode="0.00E+00">
                  <c:v>5.62E-4</c:v>
                </c:pt>
                <c:pt idx="106127" formatCode="0.00E+00">
                  <c:v>5.62E-4</c:v>
                </c:pt>
                <c:pt idx="106128" formatCode="0.00E+00">
                  <c:v>5.62E-4</c:v>
                </c:pt>
                <c:pt idx="106129" formatCode="0.00E+00">
                  <c:v>5.62E-4</c:v>
                </c:pt>
                <c:pt idx="106130" formatCode="0.00E+00">
                  <c:v>5.62E-4</c:v>
                </c:pt>
                <c:pt idx="106131" formatCode="0.00E+00">
                  <c:v>5.62E-4</c:v>
                </c:pt>
                <c:pt idx="106132" formatCode="0.00E+00">
                  <c:v>5.62E-4</c:v>
                </c:pt>
                <c:pt idx="106133" formatCode="0.00E+00">
                  <c:v>5.62E-4</c:v>
                </c:pt>
                <c:pt idx="106134" formatCode="0.00E+00">
                  <c:v>5.62E-4</c:v>
                </c:pt>
                <c:pt idx="106135" formatCode="0.00E+00">
                  <c:v>5.62E-4</c:v>
                </c:pt>
                <c:pt idx="106136" formatCode="0.00E+00">
                  <c:v>5.62E-4</c:v>
                </c:pt>
                <c:pt idx="106137" formatCode="0.00E+00">
                  <c:v>5.62E-4</c:v>
                </c:pt>
                <c:pt idx="106138" formatCode="0.00E+00">
                  <c:v>5.62E-4</c:v>
                </c:pt>
                <c:pt idx="106139" formatCode="0.00E+00">
                  <c:v>5.62E-4</c:v>
                </c:pt>
                <c:pt idx="106140" formatCode="0.00E+00">
                  <c:v>5.62E-4</c:v>
                </c:pt>
                <c:pt idx="106141" formatCode="0.00E+00">
                  <c:v>5.62E-4</c:v>
                </c:pt>
                <c:pt idx="106142" formatCode="0.00E+00">
                  <c:v>5.62E-4</c:v>
                </c:pt>
                <c:pt idx="106143" formatCode="0.00E+00">
                  <c:v>5.62E-4</c:v>
                </c:pt>
                <c:pt idx="106144" formatCode="0.00E+00">
                  <c:v>5.62E-4</c:v>
                </c:pt>
                <c:pt idx="106145" formatCode="0.00E+00">
                  <c:v>5.62E-4</c:v>
                </c:pt>
                <c:pt idx="106146" formatCode="0.00E+00">
                  <c:v>5.62E-4</c:v>
                </c:pt>
                <c:pt idx="106147" formatCode="0.00E+00">
                  <c:v>5.62E-4</c:v>
                </c:pt>
                <c:pt idx="106148" formatCode="0.00E+00">
                  <c:v>5.62E-4</c:v>
                </c:pt>
                <c:pt idx="106149" formatCode="0.00E+00">
                  <c:v>5.62E-4</c:v>
                </c:pt>
                <c:pt idx="106150" formatCode="0.00E+00">
                  <c:v>5.62E-4</c:v>
                </c:pt>
                <c:pt idx="106151" formatCode="0.00E+00">
                  <c:v>5.6099999999999998E-4</c:v>
                </c:pt>
                <c:pt idx="106152" formatCode="0.00E+00">
                  <c:v>5.62E-4</c:v>
                </c:pt>
                <c:pt idx="106153" formatCode="0.00E+00">
                  <c:v>5.62E-4</c:v>
                </c:pt>
                <c:pt idx="106154" formatCode="0.00E+00">
                  <c:v>5.62E-4</c:v>
                </c:pt>
                <c:pt idx="106155" formatCode="0.00E+00">
                  <c:v>5.62E-4</c:v>
                </c:pt>
                <c:pt idx="106156" formatCode="0.00E+00">
                  <c:v>5.62E-4</c:v>
                </c:pt>
                <c:pt idx="106157" formatCode="0.00E+00">
                  <c:v>5.62E-4</c:v>
                </c:pt>
                <c:pt idx="106158" formatCode="0.00E+00">
                  <c:v>5.6099999999999998E-4</c:v>
                </c:pt>
                <c:pt idx="106159" formatCode="0.00E+00">
                  <c:v>5.62E-4</c:v>
                </c:pt>
                <c:pt idx="106160" formatCode="0.00E+00">
                  <c:v>5.62E-4</c:v>
                </c:pt>
                <c:pt idx="106161" formatCode="0.00E+00">
                  <c:v>5.6099999999999998E-4</c:v>
                </c:pt>
                <c:pt idx="106162" formatCode="0.00E+00">
                  <c:v>5.62E-4</c:v>
                </c:pt>
                <c:pt idx="106163" formatCode="0.00E+00">
                  <c:v>5.62E-4</c:v>
                </c:pt>
                <c:pt idx="106164" formatCode="0.00E+00">
                  <c:v>5.62E-4</c:v>
                </c:pt>
                <c:pt idx="106165" formatCode="0.00E+00">
                  <c:v>5.62E-4</c:v>
                </c:pt>
                <c:pt idx="106166" formatCode="0.00E+00">
                  <c:v>5.6099999999999998E-4</c:v>
                </c:pt>
                <c:pt idx="106167" formatCode="0.00E+00">
                  <c:v>5.6099999999999998E-4</c:v>
                </c:pt>
                <c:pt idx="106168" formatCode="0.00E+00">
                  <c:v>5.62E-4</c:v>
                </c:pt>
                <c:pt idx="106169" formatCode="0.00E+00">
                  <c:v>5.6099999999999998E-4</c:v>
                </c:pt>
                <c:pt idx="106170" formatCode="0.00E+00">
                  <c:v>5.6099999999999998E-4</c:v>
                </c:pt>
                <c:pt idx="106171" formatCode="0.00E+00">
                  <c:v>5.62E-4</c:v>
                </c:pt>
                <c:pt idx="106172" formatCode="0.00E+00">
                  <c:v>5.6099999999999998E-4</c:v>
                </c:pt>
                <c:pt idx="106173" formatCode="0.00E+00">
                  <c:v>5.6099999999999998E-4</c:v>
                </c:pt>
                <c:pt idx="106174" formatCode="0.00E+00">
                  <c:v>5.6099999999999998E-4</c:v>
                </c:pt>
                <c:pt idx="106175" formatCode="0.00E+00">
                  <c:v>5.6099999999999998E-4</c:v>
                </c:pt>
                <c:pt idx="106176" formatCode="0.00E+00">
                  <c:v>5.6099999999999998E-4</c:v>
                </c:pt>
                <c:pt idx="106177" formatCode="0.00E+00">
                  <c:v>5.6099999999999998E-4</c:v>
                </c:pt>
                <c:pt idx="106178" formatCode="0.00E+00">
                  <c:v>5.6099999999999998E-4</c:v>
                </c:pt>
                <c:pt idx="106179" formatCode="0.00E+00">
                  <c:v>5.6099999999999998E-4</c:v>
                </c:pt>
                <c:pt idx="106180" formatCode="0.00E+00">
                  <c:v>5.6099999999999998E-4</c:v>
                </c:pt>
                <c:pt idx="106181" formatCode="0.00E+00">
                  <c:v>5.6099999999999998E-4</c:v>
                </c:pt>
                <c:pt idx="106182" formatCode="0.00E+00">
                  <c:v>5.6099999999999998E-4</c:v>
                </c:pt>
                <c:pt idx="106183" formatCode="0.00E+00">
                  <c:v>5.6099999999999998E-4</c:v>
                </c:pt>
                <c:pt idx="106184" formatCode="0.00E+00">
                  <c:v>5.6099999999999998E-4</c:v>
                </c:pt>
                <c:pt idx="106185" formatCode="0.00E+00">
                  <c:v>5.6099999999999998E-4</c:v>
                </c:pt>
                <c:pt idx="106186" formatCode="0.00E+00">
                  <c:v>5.6099999999999998E-4</c:v>
                </c:pt>
                <c:pt idx="106187" formatCode="0.00E+00">
                  <c:v>5.6099999999999998E-4</c:v>
                </c:pt>
                <c:pt idx="106188" formatCode="0.00E+00">
                  <c:v>5.6099999999999998E-4</c:v>
                </c:pt>
                <c:pt idx="106189" formatCode="0.00E+00">
                  <c:v>5.6099999999999998E-4</c:v>
                </c:pt>
                <c:pt idx="106190" formatCode="0.00E+00">
                  <c:v>5.6099999999999998E-4</c:v>
                </c:pt>
                <c:pt idx="106191" formatCode="0.00E+00">
                  <c:v>5.6099999999999998E-4</c:v>
                </c:pt>
                <c:pt idx="106192" formatCode="0.00E+00">
                  <c:v>5.6099999999999998E-4</c:v>
                </c:pt>
                <c:pt idx="106193" formatCode="0.00E+00">
                  <c:v>5.6099999999999998E-4</c:v>
                </c:pt>
                <c:pt idx="106194" formatCode="0.00E+00">
                  <c:v>5.6099999999999998E-4</c:v>
                </c:pt>
                <c:pt idx="106195" formatCode="0.00E+00">
                  <c:v>5.6099999999999998E-4</c:v>
                </c:pt>
                <c:pt idx="106196" formatCode="0.00E+00">
                  <c:v>5.6099999999999998E-4</c:v>
                </c:pt>
                <c:pt idx="106197" formatCode="0.00E+00">
                  <c:v>5.6099999999999998E-4</c:v>
                </c:pt>
                <c:pt idx="106198" formatCode="0.00E+00">
                  <c:v>5.6099999999999998E-4</c:v>
                </c:pt>
                <c:pt idx="106199" formatCode="0.00E+00">
                  <c:v>5.6099999999999998E-4</c:v>
                </c:pt>
                <c:pt idx="106200" formatCode="0.00E+00">
                  <c:v>5.6099999999999998E-4</c:v>
                </c:pt>
                <c:pt idx="106201" formatCode="0.00E+00">
                  <c:v>5.6099999999999998E-4</c:v>
                </c:pt>
                <c:pt idx="106202" formatCode="0.00E+00">
                  <c:v>5.6099999999999998E-4</c:v>
                </c:pt>
                <c:pt idx="106203" formatCode="0.00E+00">
                  <c:v>5.6099999999999998E-4</c:v>
                </c:pt>
                <c:pt idx="106204" formatCode="0.00E+00">
                  <c:v>5.6099999999999998E-4</c:v>
                </c:pt>
                <c:pt idx="106205" formatCode="0.00E+00">
                  <c:v>5.6099999999999998E-4</c:v>
                </c:pt>
                <c:pt idx="106206" formatCode="0.00E+00">
                  <c:v>5.6099999999999998E-4</c:v>
                </c:pt>
                <c:pt idx="106207" formatCode="0.00E+00">
                  <c:v>5.6099999999999998E-4</c:v>
                </c:pt>
                <c:pt idx="106208" formatCode="0.00E+00">
                  <c:v>5.6099999999999998E-4</c:v>
                </c:pt>
                <c:pt idx="106209" formatCode="0.00E+00">
                  <c:v>5.6099999999999998E-4</c:v>
                </c:pt>
                <c:pt idx="106210" formatCode="0.00E+00">
                  <c:v>5.6099999999999998E-4</c:v>
                </c:pt>
                <c:pt idx="106211" formatCode="0.00E+00">
                  <c:v>5.6099999999999998E-4</c:v>
                </c:pt>
                <c:pt idx="106212" formatCode="0.00E+00">
                  <c:v>5.6099999999999998E-4</c:v>
                </c:pt>
                <c:pt idx="106213" formatCode="0.00E+00">
                  <c:v>5.6099999999999998E-4</c:v>
                </c:pt>
                <c:pt idx="106214" formatCode="0.00E+00">
                  <c:v>5.6099999999999998E-4</c:v>
                </c:pt>
                <c:pt idx="106215" formatCode="0.00E+00">
                  <c:v>5.6099999999999998E-4</c:v>
                </c:pt>
                <c:pt idx="106216" formatCode="0.00E+00">
                  <c:v>5.6099999999999998E-4</c:v>
                </c:pt>
                <c:pt idx="106217" formatCode="0.00E+00">
                  <c:v>5.6099999999999998E-4</c:v>
                </c:pt>
                <c:pt idx="106218" formatCode="0.00E+00">
                  <c:v>5.6099999999999998E-4</c:v>
                </c:pt>
                <c:pt idx="106219" formatCode="0.00E+00">
                  <c:v>5.6099999999999998E-4</c:v>
                </c:pt>
                <c:pt idx="106220" formatCode="0.00E+00">
                  <c:v>5.6099999999999998E-4</c:v>
                </c:pt>
                <c:pt idx="106221" formatCode="0.00E+00">
                  <c:v>5.6099999999999998E-4</c:v>
                </c:pt>
                <c:pt idx="106222" formatCode="0.00E+00">
                  <c:v>5.6099999999999998E-4</c:v>
                </c:pt>
                <c:pt idx="106223" formatCode="0.00E+00">
                  <c:v>5.6099999999999998E-4</c:v>
                </c:pt>
                <c:pt idx="106224" formatCode="0.00E+00">
                  <c:v>5.6099999999999998E-4</c:v>
                </c:pt>
                <c:pt idx="106225" formatCode="0.00E+00">
                  <c:v>5.6099999999999998E-4</c:v>
                </c:pt>
                <c:pt idx="106226" formatCode="0.00E+00">
                  <c:v>5.6099999999999998E-4</c:v>
                </c:pt>
                <c:pt idx="106227" formatCode="0.00E+00">
                  <c:v>5.6099999999999998E-4</c:v>
                </c:pt>
                <c:pt idx="106228" formatCode="0.00E+00">
                  <c:v>5.6099999999999998E-4</c:v>
                </c:pt>
                <c:pt idx="106229" formatCode="0.00E+00">
                  <c:v>5.6099999999999998E-4</c:v>
                </c:pt>
                <c:pt idx="106230" formatCode="0.00E+00">
                  <c:v>5.6099999999999998E-4</c:v>
                </c:pt>
                <c:pt idx="106231" formatCode="0.00E+00">
                  <c:v>5.6099999999999998E-4</c:v>
                </c:pt>
                <c:pt idx="106232" formatCode="0.00E+00">
                  <c:v>5.6099999999999998E-4</c:v>
                </c:pt>
                <c:pt idx="106233" formatCode="0.00E+00">
                  <c:v>5.6099999999999998E-4</c:v>
                </c:pt>
                <c:pt idx="106234" formatCode="0.00E+00">
                  <c:v>5.6099999999999998E-4</c:v>
                </c:pt>
                <c:pt idx="106235" formatCode="0.00E+00">
                  <c:v>5.6099999999999998E-4</c:v>
                </c:pt>
                <c:pt idx="106236" formatCode="0.00E+00">
                  <c:v>5.6099999999999998E-4</c:v>
                </c:pt>
                <c:pt idx="106237" formatCode="0.00E+00">
                  <c:v>5.6099999999999998E-4</c:v>
                </c:pt>
                <c:pt idx="106238" formatCode="0.00E+00">
                  <c:v>5.6099999999999998E-4</c:v>
                </c:pt>
                <c:pt idx="106239" formatCode="0.00E+00">
                  <c:v>5.6099999999999998E-4</c:v>
                </c:pt>
                <c:pt idx="106240" formatCode="0.00E+00">
                  <c:v>5.6099999999999998E-4</c:v>
                </c:pt>
                <c:pt idx="106241" formatCode="0.00E+00">
                  <c:v>5.6099999999999998E-4</c:v>
                </c:pt>
                <c:pt idx="106242" formatCode="0.00E+00">
                  <c:v>5.6099999999999998E-4</c:v>
                </c:pt>
                <c:pt idx="106243" formatCode="0.00E+00">
                  <c:v>5.6099999999999998E-4</c:v>
                </c:pt>
                <c:pt idx="106244" formatCode="0.00E+00">
                  <c:v>5.5999999999999995E-4</c:v>
                </c:pt>
                <c:pt idx="106245" formatCode="0.00E+00">
                  <c:v>5.5999999999999995E-4</c:v>
                </c:pt>
                <c:pt idx="106246" formatCode="0.00E+00">
                  <c:v>5.5999999999999995E-4</c:v>
                </c:pt>
                <c:pt idx="106247" formatCode="0.00E+00">
                  <c:v>5.5999999999999995E-4</c:v>
                </c:pt>
                <c:pt idx="106248" formatCode="0.00E+00">
                  <c:v>5.5999999999999995E-4</c:v>
                </c:pt>
                <c:pt idx="106249" formatCode="0.00E+00">
                  <c:v>5.5999999999999995E-4</c:v>
                </c:pt>
                <c:pt idx="106250" formatCode="0.00E+00">
                  <c:v>5.5999999999999995E-4</c:v>
                </c:pt>
                <c:pt idx="106251" formatCode="0.00E+00">
                  <c:v>5.5999999999999995E-4</c:v>
                </c:pt>
                <c:pt idx="106252" formatCode="0.00E+00">
                  <c:v>5.5999999999999995E-4</c:v>
                </c:pt>
                <c:pt idx="106253" formatCode="0.00E+00">
                  <c:v>5.6099999999999998E-4</c:v>
                </c:pt>
                <c:pt idx="106254" formatCode="0.00E+00">
                  <c:v>5.5999999999999995E-4</c:v>
                </c:pt>
                <c:pt idx="106255" formatCode="0.00E+00">
                  <c:v>5.5999999999999995E-4</c:v>
                </c:pt>
                <c:pt idx="106256" formatCode="0.00E+00">
                  <c:v>5.5999999999999995E-4</c:v>
                </c:pt>
                <c:pt idx="106257" formatCode="0.00E+00">
                  <c:v>5.5999999999999995E-4</c:v>
                </c:pt>
                <c:pt idx="106258" formatCode="0.00E+00">
                  <c:v>5.5999999999999995E-4</c:v>
                </c:pt>
                <c:pt idx="106259" formatCode="0.00E+00">
                  <c:v>5.5999999999999995E-4</c:v>
                </c:pt>
                <c:pt idx="106260" formatCode="0.00E+00">
                  <c:v>5.5999999999999995E-4</c:v>
                </c:pt>
                <c:pt idx="106261" formatCode="0.00E+00">
                  <c:v>5.5999999999999995E-4</c:v>
                </c:pt>
                <c:pt idx="106262" formatCode="0.00E+00">
                  <c:v>5.5999999999999995E-4</c:v>
                </c:pt>
                <c:pt idx="106263" formatCode="0.00E+00">
                  <c:v>5.6099999999999998E-4</c:v>
                </c:pt>
                <c:pt idx="106264" formatCode="0.00E+00">
                  <c:v>5.5999999999999995E-4</c:v>
                </c:pt>
                <c:pt idx="106265" formatCode="0.00E+00">
                  <c:v>5.5999999999999995E-4</c:v>
                </c:pt>
                <c:pt idx="106266" formatCode="0.00E+00">
                  <c:v>5.5999999999999995E-4</c:v>
                </c:pt>
                <c:pt idx="106267" formatCode="0.00E+00">
                  <c:v>5.5999999999999995E-4</c:v>
                </c:pt>
                <c:pt idx="106268" formatCode="0.00E+00">
                  <c:v>5.5999999999999995E-4</c:v>
                </c:pt>
                <c:pt idx="106269" formatCode="0.00E+00">
                  <c:v>5.5999999999999995E-4</c:v>
                </c:pt>
                <c:pt idx="106270" formatCode="0.00E+00">
                  <c:v>5.5999999999999995E-4</c:v>
                </c:pt>
                <c:pt idx="106271" formatCode="0.00E+00">
                  <c:v>5.5999999999999995E-4</c:v>
                </c:pt>
                <c:pt idx="106272" formatCode="0.00E+00">
                  <c:v>5.5999999999999995E-4</c:v>
                </c:pt>
                <c:pt idx="106273" formatCode="0.00E+00">
                  <c:v>5.5999999999999995E-4</c:v>
                </c:pt>
                <c:pt idx="106274" formatCode="0.00E+00">
                  <c:v>5.5999999999999995E-4</c:v>
                </c:pt>
                <c:pt idx="106275" formatCode="0.00E+00">
                  <c:v>5.5999999999999995E-4</c:v>
                </c:pt>
                <c:pt idx="106276" formatCode="0.00E+00">
                  <c:v>5.5999999999999995E-4</c:v>
                </c:pt>
                <c:pt idx="106277" formatCode="0.00E+00">
                  <c:v>5.5999999999999995E-4</c:v>
                </c:pt>
                <c:pt idx="106278" formatCode="0.00E+00">
                  <c:v>5.5999999999999995E-4</c:v>
                </c:pt>
                <c:pt idx="106279" formatCode="0.00E+00">
                  <c:v>5.5999999999999995E-4</c:v>
                </c:pt>
                <c:pt idx="106280" formatCode="0.00E+00">
                  <c:v>5.5999999999999995E-4</c:v>
                </c:pt>
                <c:pt idx="106281" formatCode="0.00E+00">
                  <c:v>5.5999999999999995E-4</c:v>
                </c:pt>
                <c:pt idx="106282" formatCode="0.00E+00">
                  <c:v>5.5999999999999995E-4</c:v>
                </c:pt>
                <c:pt idx="106283" formatCode="0.00E+00">
                  <c:v>5.5999999999999995E-4</c:v>
                </c:pt>
                <c:pt idx="106284" formatCode="0.00E+00">
                  <c:v>5.5999999999999995E-4</c:v>
                </c:pt>
                <c:pt idx="106285" formatCode="0.00E+00">
                  <c:v>5.5999999999999995E-4</c:v>
                </c:pt>
                <c:pt idx="106286" formatCode="0.00E+00">
                  <c:v>5.5999999999999995E-4</c:v>
                </c:pt>
                <c:pt idx="106287" formatCode="0.00E+00">
                  <c:v>5.5999999999999995E-4</c:v>
                </c:pt>
                <c:pt idx="106288" formatCode="0.00E+00">
                  <c:v>5.5999999999999995E-4</c:v>
                </c:pt>
                <c:pt idx="106289" formatCode="0.00E+00">
                  <c:v>5.5999999999999995E-4</c:v>
                </c:pt>
                <c:pt idx="106290" formatCode="0.00E+00">
                  <c:v>5.5999999999999995E-4</c:v>
                </c:pt>
                <c:pt idx="106291" formatCode="0.00E+00">
                  <c:v>5.5999999999999995E-4</c:v>
                </c:pt>
                <c:pt idx="106292" formatCode="0.00E+00">
                  <c:v>5.5999999999999995E-4</c:v>
                </c:pt>
                <c:pt idx="106293" formatCode="0.00E+00">
                  <c:v>5.5999999999999995E-4</c:v>
                </c:pt>
                <c:pt idx="106294" formatCode="0.00E+00">
                  <c:v>5.5999999999999995E-4</c:v>
                </c:pt>
                <c:pt idx="106295" formatCode="0.00E+00">
                  <c:v>5.5999999999999995E-4</c:v>
                </c:pt>
                <c:pt idx="106296" formatCode="0.00E+00">
                  <c:v>5.5999999999999995E-4</c:v>
                </c:pt>
                <c:pt idx="106297" formatCode="0.00E+00">
                  <c:v>5.5999999999999995E-4</c:v>
                </c:pt>
                <c:pt idx="106298" formatCode="0.00E+00">
                  <c:v>5.5999999999999995E-4</c:v>
                </c:pt>
                <c:pt idx="106299" formatCode="0.00E+00">
                  <c:v>5.5999999999999995E-4</c:v>
                </c:pt>
                <c:pt idx="106300" formatCode="0.00E+00">
                  <c:v>5.5999999999999995E-4</c:v>
                </c:pt>
                <c:pt idx="106301" formatCode="0.00E+00">
                  <c:v>5.5999999999999995E-4</c:v>
                </c:pt>
                <c:pt idx="106302" formatCode="0.00E+00">
                  <c:v>5.5999999999999995E-4</c:v>
                </c:pt>
                <c:pt idx="106303" formatCode="0.00E+00">
                  <c:v>5.5999999999999995E-4</c:v>
                </c:pt>
                <c:pt idx="106304" formatCode="0.00E+00">
                  <c:v>5.5999999999999995E-4</c:v>
                </c:pt>
                <c:pt idx="106305" formatCode="0.00E+00">
                  <c:v>5.5999999999999995E-4</c:v>
                </c:pt>
                <c:pt idx="106306" formatCode="0.00E+00">
                  <c:v>5.5999999999999995E-4</c:v>
                </c:pt>
                <c:pt idx="106307" formatCode="0.00E+00">
                  <c:v>5.5999999999999995E-4</c:v>
                </c:pt>
                <c:pt idx="106308" formatCode="0.00E+00">
                  <c:v>5.5999999999999995E-4</c:v>
                </c:pt>
                <c:pt idx="106309" formatCode="0.00E+00">
                  <c:v>5.5999999999999995E-4</c:v>
                </c:pt>
                <c:pt idx="106310" formatCode="0.00E+00">
                  <c:v>5.5999999999999995E-4</c:v>
                </c:pt>
                <c:pt idx="106311" formatCode="0.00E+00">
                  <c:v>5.5999999999999995E-4</c:v>
                </c:pt>
                <c:pt idx="106312" formatCode="0.00E+00">
                  <c:v>5.5999999999999995E-4</c:v>
                </c:pt>
                <c:pt idx="106313" formatCode="0.00E+00">
                  <c:v>5.5999999999999995E-4</c:v>
                </c:pt>
                <c:pt idx="106314" formatCode="0.00E+00">
                  <c:v>5.5999999999999995E-4</c:v>
                </c:pt>
                <c:pt idx="106315" formatCode="0.00E+00">
                  <c:v>5.5999999999999995E-4</c:v>
                </c:pt>
                <c:pt idx="106316" formatCode="0.00E+00">
                  <c:v>5.5999999999999995E-4</c:v>
                </c:pt>
                <c:pt idx="106317" formatCode="0.00E+00">
                  <c:v>5.5999999999999995E-4</c:v>
                </c:pt>
                <c:pt idx="106318" formatCode="0.00E+00">
                  <c:v>5.5999999999999995E-4</c:v>
                </c:pt>
                <c:pt idx="106319" formatCode="0.00E+00">
                  <c:v>5.5999999999999995E-4</c:v>
                </c:pt>
                <c:pt idx="106320" formatCode="0.00E+00">
                  <c:v>5.5999999999999995E-4</c:v>
                </c:pt>
                <c:pt idx="106321" formatCode="0.00E+00">
                  <c:v>5.5999999999999995E-4</c:v>
                </c:pt>
                <c:pt idx="106322" formatCode="0.00E+00">
                  <c:v>5.5999999999999995E-4</c:v>
                </c:pt>
                <c:pt idx="106323" formatCode="0.00E+00">
                  <c:v>5.5999999999999995E-4</c:v>
                </c:pt>
                <c:pt idx="106324" formatCode="0.00E+00">
                  <c:v>5.5999999999999995E-4</c:v>
                </c:pt>
                <c:pt idx="106325" formatCode="0.00E+00">
                  <c:v>5.5999999999999995E-4</c:v>
                </c:pt>
                <c:pt idx="106326" formatCode="0.00E+00">
                  <c:v>5.5999999999999995E-4</c:v>
                </c:pt>
                <c:pt idx="106327" formatCode="0.00E+00">
                  <c:v>5.5999999999999995E-4</c:v>
                </c:pt>
                <c:pt idx="106328" formatCode="0.00E+00">
                  <c:v>5.5999999999999995E-4</c:v>
                </c:pt>
                <c:pt idx="106329" formatCode="0.00E+00">
                  <c:v>5.5999999999999995E-4</c:v>
                </c:pt>
                <c:pt idx="106330" formatCode="0.00E+00">
                  <c:v>5.5999999999999995E-4</c:v>
                </c:pt>
                <c:pt idx="106331" formatCode="0.00E+00">
                  <c:v>5.5999999999999995E-4</c:v>
                </c:pt>
                <c:pt idx="106332" formatCode="0.00E+00">
                  <c:v>5.5999999999999995E-4</c:v>
                </c:pt>
                <c:pt idx="106333" formatCode="0.00E+00">
                  <c:v>5.5999999999999995E-4</c:v>
                </c:pt>
                <c:pt idx="106334" formatCode="0.00E+00">
                  <c:v>5.5900000000000004E-4</c:v>
                </c:pt>
                <c:pt idx="106335" formatCode="0.00E+00">
                  <c:v>5.5900000000000004E-4</c:v>
                </c:pt>
                <c:pt idx="106336" formatCode="0.00E+00">
                  <c:v>5.5900000000000004E-4</c:v>
                </c:pt>
                <c:pt idx="106337" formatCode="0.00E+00">
                  <c:v>5.5999999999999995E-4</c:v>
                </c:pt>
                <c:pt idx="106338" formatCode="0.00E+00">
                  <c:v>5.5999999999999995E-4</c:v>
                </c:pt>
                <c:pt idx="106339" formatCode="0.00E+00">
                  <c:v>5.5999999999999995E-4</c:v>
                </c:pt>
                <c:pt idx="106340" formatCode="0.00E+00">
                  <c:v>5.5999999999999995E-4</c:v>
                </c:pt>
                <c:pt idx="106341" formatCode="0.00E+00">
                  <c:v>5.5999999999999995E-4</c:v>
                </c:pt>
                <c:pt idx="106342" formatCode="0.00E+00">
                  <c:v>5.5900000000000004E-4</c:v>
                </c:pt>
                <c:pt idx="106343" formatCode="0.00E+00">
                  <c:v>5.5900000000000004E-4</c:v>
                </c:pt>
                <c:pt idx="106344" formatCode="0.00E+00">
                  <c:v>5.5900000000000004E-4</c:v>
                </c:pt>
                <c:pt idx="106345" formatCode="0.00E+00">
                  <c:v>5.5999999999999995E-4</c:v>
                </c:pt>
                <c:pt idx="106346" formatCode="0.00E+00">
                  <c:v>5.5900000000000004E-4</c:v>
                </c:pt>
                <c:pt idx="106347" formatCode="0.00E+00">
                  <c:v>5.5900000000000004E-4</c:v>
                </c:pt>
                <c:pt idx="106348" formatCode="0.00E+00">
                  <c:v>5.5900000000000004E-4</c:v>
                </c:pt>
                <c:pt idx="106349" formatCode="0.00E+00">
                  <c:v>5.5900000000000004E-4</c:v>
                </c:pt>
                <c:pt idx="106350" formatCode="0.00E+00">
                  <c:v>5.5900000000000004E-4</c:v>
                </c:pt>
                <c:pt idx="106351" formatCode="0.00E+00">
                  <c:v>5.5900000000000004E-4</c:v>
                </c:pt>
                <c:pt idx="106352" formatCode="0.00E+00">
                  <c:v>5.5900000000000004E-4</c:v>
                </c:pt>
                <c:pt idx="106353" formatCode="0.00E+00">
                  <c:v>5.5900000000000004E-4</c:v>
                </c:pt>
                <c:pt idx="106354" formatCode="0.00E+00">
                  <c:v>5.5900000000000004E-4</c:v>
                </c:pt>
                <c:pt idx="106355" formatCode="0.00E+00">
                  <c:v>5.5900000000000004E-4</c:v>
                </c:pt>
                <c:pt idx="106356" formatCode="0.00E+00">
                  <c:v>5.5900000000000004E-4</c:v>
                </c:pt>
                <c:pt idx="106357" formatCode="0.00E+00">
                  <c:v>5.5900000000000004E-4</c:v>
                </c:pt>
                <c:pt idx="106358" formatCode="0.00E+00">
                  <c:v>5.5900000000000004E-4</c:v>
                </c:pt>
                <c:pt idx="106359" formatCode="0.00E+00">
                  <c:v>5.5900000000000004E-4</c:v>
                </c:pt>
                <c:pt idx="106360" formatCode="0.00E+00">
                  <c:v>5.5900000000000004E-4</c:v>
                </c:pt>
                <c:pt idx="106361" formatCode="0.00E+00">
                  <c:v>5.5900000000000004E-4</c:v>
                </c:pt>
                <c:pt idx="106362" formatCode="0.00E+00">
                  <c:v>5.5900000000000004E-4</c:v>
                </c:pt>
                <c:pt idx="106363" formatCode="0.00E+00">
                  <c:v>5.5900000000000004E-4</c:v>
                </c:pt>
                <c:pt idx="106364" formatCode="0.00E+00">
                  <c:v>5.5900000000000004E-4</c:v>
                </c:pt>
                <c:pt idx="106365" formatCode="0.00E+00">
                  <c:v>5.5900000000000004E-4</c:v>
                </c:pt>
                <c:pt idx="106366" formatCode="0.00E+00">
                  <c:v>5.5900000000000004E-4</c:v>
                </c:pt>
                <c:pt idx="106367" formatCode="0.00E+00">
                  <c:v>5.5900000000000004E-4</c:v>
                </c:pt>
                <c:pt idx="106368" formatCode="0.00E+00">
                  <c:v>5.5900000000000004E-4</c:v>
                </c:pt>
                <c:pt idx="106369" formatCode="0.00E+00">
                  <c:v>5.5900000000000004E-4</c:v>
                </c:pt>
                <c:pt idx="106370" formatCode="0.00E+00">
                  <c:v>5.5900000000000004E-4</c:v>
                </c:pt>
                <c:pt idx="106371" formatCode="0.00E+00">
                  <c:v>5.5900000000000004E-4</c:v>
                </c:pt>
                <c:pt idx="106372" formatCode="0.00E+00">
                  <c:v>5.5900000000000004E-4</c:v>
                </c:pt>
                <c:pt idx="106373" formatCode="0.00E+00">
                  <c:v>5.5900000000000004E-4</c:v>
                </c:pt>
                <c:pt idx="106374" formatCode="0.00E+00">
                  <c:v>5.5900000000000004E-4</c:v>
                </c:pt>
                <c:pt idx="106375" formatCode="0.00E+00">
                  <c:v>5.5900000000000004E-4</c:v>
                </c:pt>
                <c:pt idx="106376" formatCode="0.00E+00">
                  <c:v>5.5900000000000004E-4</c:v>
                </c:pt>
                <c:pt idx="106377" formatCode="0.00E+00">
                  <c:v>5.5900000000000004E-4</c:v>
                </c:pt>
                <c:pt idx="106378" formatCode="0.00E+00">
                  <c:v>5.5900000000000004E-4</c:v>
                </c:pt>
                <c:pt idx="106379" formatCode="0.00E+00">
                  <c:v>5.5900000000000004E-4</c:v>
                </c:pt>
                <c:pt idx="106380" formatCode="0.00E+00">
                  <c:v>5.5900000000000004E-4</c:v>
                </c:pt>
                <c:pt idx="106381" formatCode="0.00E+00">
                  <c:v>5.5900000000000004E-4</c:v>
                </c:pt>
                <c:pt idx="106382" formatCode="0.00E+00">
                  <c:v>5.5900000000000004E-4</c:v>
                </c:pt>
                <c:pt idx="106383" formatCode="0.00E+00">
                  <c:v>5.5900000000000004E-4</c:v>
                </c:pt>
                <c:pt idx="106384" formatCode="0.00E+00">
                  <c:v>5.5900000000000004E-4</c:v>
                </c:pt>
                <c:pt idx="106385" formatCode="0.00E+00">
                  <c:v>5.5900000000000004E-4</c:v>
                </c:pt>
                <c:pt idx="106386" formatCode="0.00E+00">
                  <c:v>5.5900000000000004E-4</c:v>
                </c:pt>
                <c:pt idx="106387" formatCode="0.00E+00">
                  <c:v>5.5900000000000004E-4</c:v>
                </c:pt>
                <c:pt idx="106388" formatCode="0.00E+00">
                  <c:v>5.5900000000000004E-4</c:v>
                </c:pt>
                <c:pt idx="106389" formatCode="0.00E+00">
                  <c:v>5.5900000000000004E-4</c:v>
                </c:pt>
                <c:pt idx="106390" formatCode="0.00E+00">
                  <c:v>5.5900000000000004E-4</c:v>
                </c:pt>
                <c:pt idx="106391" formatCode="0.00E+00">
                  <c:v>5.5900000000000004E-4</c:v>
                </c:pt>
                <c:pt idx="106392" formatCode="0.00E+00">
                  <c:v>5.5900000000000004E-4</c:v>
                </c:pt>
                <c:pt idx="106393" formatCode="0.00E+00">
                  <c:v>5.5900000000000004E-4</c:v>
                </c:pt>
                <c:pt idx="106394" formatCode="0.00E+00">
                  <c:v>5.5900000000000004E-4</c:v>
                </c:pt>
                <c:pt idx="106395" formatCode="0.00E+00">
                  <c:v>5.5900000000000004E-4</c:v>
                </c:pt>
                <c:pt idx="106396" formatCode="0.00E+00">
                  <c:v>5.5900000000000004E-4</c:v>
                </c:pt>
                <c:pt idx="106397" formatCode="0.00E+00">
                  <c:v>5.5900000000000004E-4</c:v>
                </c:pt>
                <c:pt idx="106398" formatCode="0.00E+00">
                  <c:v>5.5900000000000004E-4</c:v>
                </c:pt>
                <c:pt idx="106399" formatCode="0.00E+00">
                  <c:v>5.5900000000000004E-4</c:v>
                </c:pt>
                <c:pt idx="106400" formatCode="0.00E+00">
                  <c:v>5.5900000000000004E-4</c:v>
                </c:pt>
                <c:pt idx="106401" formatCode="0.00E+00">
                  <c:v>5.5900000000000004E-4</c:v>
                </c:pt>
                <c:pt idx="106402" formatCode="0.00E+00">
                  <c:v>5.5900000000000004E-4</c:v>
                </c:pt>
                <c:pt idx="106403" formatCode="0.00E+00">
                  <c:v>5.5900000000000004E-4</c:v>
                </c:pt>
                <c:pt idx="106404" formatCode="0.00E+00">
                  <c:v>5.5900000000000004E-4</c:v>
                </c:pt>
                <c:pt idx="106405" formatCode="0.00E+00">
                  <c:v>5.5900000000000004E-4</c:v>
                </c:pt>
                <c:pt idx="106406" formatCode="0.00E+00">
                  <c:v>5.5900000000000004E-4</c:v>
                </c:pt>
                <c:pt idx="106407" formatCode="0.00E+00">
                  <c:v>5.5900000000000004E-4</c:v>
                </c:pt>
                <c:pt idx="106408" formatCode="0.00E+00">
                  <c:v>5.5900000000000004E-4</c:v>
                </c:pt>
                <c:pt idx="106409" formatCode="0.00E+00">
                  <c:v>5.5900000000000004E-4</c:v>
                </c:pt>
                <c:pt idx="106410" formatCode="0.00E+00">
                  <c:v>5.5900000000000004E-4</c:v>
                </c:pt>
                <c:pt idx="106411" formatCode="0.00E+00">
                  <c:v>5.5900000000000004E-4</c:v>
                </c:pt>
                <c:pt idx="106412" formatCode="0.00E+00">
                  <c:v>5.5900000000000004E-4</c:v>
                </c:pt>
                <c:pt idx="106413" formatCode="0.00E+00">
                  <c:v>5.5900000000000004E-4</c:v>
                </c:pt>
                <c:pt idx="106414" formatCode="0.00E+00">
                  <c:v>5.5900000000000004E-4</c:v>
                </c:pt>
                <c:pt idx="106415" formatCode="0.00E+00">
                  <c:v>5.5900000000000004E-4</c:v>
                </c:pt>
                <c:pt idx="106416" formatCode="0.00E+00">
                  <c:v>5.5900000000000004E-4</c:v>
                </c:pt>
                <c:pt idx="106417" formatCode="0.00E+00">
                  <c:v>5.5900000000000004E-4</c:v>
                </c:pt>
                <c:pt idx="106418" formatCode="0.00E+00">
                  <c:v>5.5900000000000004E-4</c:v>
                </c:pt>
                <c:pt idx="106419" formatCode="0.00E+00">
                  <c:v>5.5900000000000004E-4</c:v>
                </c:pt>
                <c:pt idx="106420" formatCode="0.00E+00">
                  <c:v>5.5900000000000004E-4</c:v>
                </c:pt>
                <c:pt idx="106421" formatCode="0.00E+00">
                  <c:v>5.5900000000000004E-4</c:v>
                </c:pt>
                <c:pt idx="106422" formatCode="0.00E+00">
                  <c:v>5.5900000000000004E-4</c:v>
                </c:pt>
                <c:pt idx="106423" formatCode="0.00E+00">
                  <c:v>5.5900000000000004E-4</c:v>
                </c:pt>
                <c:pt idx="106424" formatCode="0.00E+00">
                  <c:v>5.5900000000000004E-4</c:v>
                </c:pt>
                <c:pt idx="106425" formatCode="0.00E+00">
                  <c:v>5.5900000000000004E-4</c:v>
                </c:pt>
                <c:pt idx="106426" formatCode="0.00E+00">
                  <c:v>5.5900000000000004E-4</c:v>
                </c:pt>
                <c:pt idx="106427" formatCode="0.00E+00">
                  <c:v>5.5900000000000004E-4</c:v>
                </c:pt>
                <c:pt idx="106428" formatCode="0.00E+00">
                  <c:v>5.5900000000000004E-4</c:v>
                </c:pt>
                <c:pt idx="106429" formatCode="0.00E+00">
                  <c:v>5.5900000000000004E-4</c:v>
                </c:pt>
                <c:pt idx="106430" formatCode="0.00E+00">
                  <c:v>5.5900000000000004E-4</c:v>
                </c:pt>
                <c:pt idx="106431" formatCode="0.00E+00">
                  <c:v>5.5900000000000004E-4</c:v>
                </c:pt>
                <c:pt idx="106432" formatCode="0.00E+00">
                  <c:v>5.5900000000000004E-4</c:v>
                </c:pt>
                <c:pt idx="106433" formatCode="0.00E+00">
                  <c:v>5.5800000000000001E-4</c:v>
                </c:pt>
                <c:pt idx="106434" formatCode="0.00E+00">
                  <c:v>5.5900000000000004E-4</c:v>
                </c:pt>
                <c:pt idx="106435" formatCode="0.00E+00">
                  <c:v>5.5900000000000004E-4</c:v>
                </c:pt>
                <c:pt idx="106436" formatCode="0.00E+00">
                  <c:v>5.5900000000000004E-4</c:v>
                </c:pt>
                <c:pt idx="106437" formatCode="0.00E+00">
                  <c:v>5.5900000000000004E-4</c:v>
                </c:pt>
                <c:pt idx="106438" formatCode="0.00E+00">
                  <c:v>5.5900000000000004E-4</c:v>
                </c:pt>
                <c:pt idx="106439" formatCode="0.00E+00">
                  <c:v>5.5900000000000004E-4</c:v>
                </c:pt>
                <c:pt idx="106440" formatCode="0.00E+00">
                  <c:v>5.5900000000000004E-4</c:v>
                </c:pt>
                <c:pt idx="106441" formatCode="0.00E+00">
                  <c:v>5.5900000000000004E-4</c:v>
                </c:pt>
                <c:pt idx="106442" formatCode="0.00E+00">
                  <c:v>5.5900000000000004E-4</c:v>
                </c:pt>
                <c:pt idx="106443" formatCode="0.00E+00">
                  <c:v>5.5900000000000004E-4</c:v>
                </c:pt>
                <c:pt idx="106444" formatCode="0.00E+00">
                  <c:v>5.5800000000000001E-4</c:v>
                </c:pt>
                <c:pt idx="106445" formatCode="0.00E+00">
                  <c:v>5.5800000000000001E-4</c:v>
                </c:pt>
                <c:pt idx="106446" formatCode="0.00E+00">
                  <c:v>5.5800000000000001E-4</c:v>
                </c:pt>
                <c:pt idx="106447" formatCode="0.00E+00">
                  <c:v>5.5900000000000004E-4</c:v>
                </c:pt>
                <c:pt idx="106448" formatCode="0.00E+00">
                  <c:v>5.5800000000000001E-4</c:v>
                </c:pt>
                <c:pt idx="106449" formatCode="0.00E+00">
                  <c:v>5.5800000000000001E-4</c:v>
                </c:pt>
                <c:pt idx="106450" formatCode="0.00E+00">
                  <c:v>5.5800000000000001E-4</c:v>
                </c:pt>
                <c:pt idx="106451" formatCode="0.00E+00">
                  <c:v>5.5800000000000001E-4</c:v>
                </c:pt>
                <c:pt idx="106452" formatCode="0.00E+00">
                  <c:v>5.5900000000000004E-4</c:v>
                </c:pt>
                <c:pt idx="106453" formatCode="0.00E+00">
                  <c:v>5.5800000000000001E-4</c:v>
                </c:pt>
                <c:pt idx="106454" formatCode="0.00E+00">
                  <c:v>5.5800000000000001E-4</c:v>
                </c:pt>
                <c:pt idx="106455" formatCode="0.00E+00">
                  <c:v>5.5800000000000001E-4</c:v>
                </c:pt>
                <c:pt idx="106456" formatCode="0.00E+00">
                  <c:v>5.5800000000000001E-4</c:v>
                </c:pt>
                <c:pt idx="106457" formatCode="0.00E+00">
                  <c:v>5.5800000000000001E-4</c:v>
                </c:pt>
                <c:pt idx="106458" formatCode="0.00E+00">
                  <c:v>5.5800000000000001E-4</c:v>
                </c:pt>
                <c:pt idx="106459" formatCode="0.00E+00">
                  <c:v>5.5800000000000001E-4</c:v>
                </c:pt>
                <c:pt idx="106460" formatCode="0.00E+00">
                  <c:v>5.5800000000000001E-4</c:v>
                </c:pt>
                <c:pt idx="106461" formatCode="0.00E+00">
                  <c:v>5.5800000000000001E-4</c:v>
                </c:pt>
                <c:pt idx="106462" formatCode="0.00E+00">
                  <c:v>5.5800000000000001E-4</c:v>
                </c:pt>
                <c:pt idx="106463" formatCode="0.00E+00">
                  <c:v>5.5800000000000001E-4</c:v>
                </c:pt>
                <c:pt idx="106464" formatCode="0.00E+00">
                  <c:v>5.5800000000000001E-4</c:v>
                </c:pt>
                <c:pt idx="106465" formatCode="0.00E+00">
                  <c:v>5.5800000000000001E-4</c:v>
                </c:pt>
                <c:pt idx="106466" formatCode="0.00E+00">
                  <c:v>5.5800000000000001E-4</c:v>
                </c:pt>
                <c:pt idx="106467" formatCode="0.00E+00">
                  <c:v>5.5800000000000001E-4</c:v>
                </c:pt>
                <c:pt idx="106468" formatCode="0.00E+00">
                  <c:v>5.5800000000000001E-4</c:v>
                </c:pt>
                <c:pt idx="106469" formatCode="0.00E+00">
                  <c:v>5.5800000000000001E-4</c:v>
                </c:pt>
                <c:pt idx="106470" formatCode="0.00E+00">
                  <c:v>5.5800000000000001E-4</c:v>
                </c:pt>
                <c:pt idx="106471" formatCode="0.00E+00">
                  <c:v>5.5800000000000001E-4</c:v>
                </c:pt>
                <c:pt idx="106472" formatCode="0.00E+00">
                  <c:v>5.5800000000000001E-4</c:v>
                </c:pt>
                <c:pt idx="106473" formatCode="0.00E+00">
                  <c:v>5.5800000000000001E-4</c:v>
                </c:pt>
                <c:pt idx="106474" formatCode="0.00E+00">
                  <c:v>5.5800000000000001E-4</c:v>
                </c:pt>
                <c:pt idx="106475" formatCode="0.00E+00">
                  <c:v>5.5800000000000001E-4</c:v>
                </c:pt>
                <c:pt idx="106476" formatCode="0.00E+00">
                  <c:v>5.5800000000000001E-4</c:v>
                </c:pt>
                <c:pt idx="106477" formatCode="0.00E+00">
                  <c:v>5.5800000000000001E-4</c:v>
                </c:pt>
                <c:pt idx="106478" formatCode="0.00E+00">
                  <c:v>5.5800000000000001E-4</c:v>
                </c:pt>
                <c:pt idx="106479" formatCode="0.00E+00">
                  <c:v>5.5800000000000001E-4</c:v>
                </c:pt>
                <c:pt idx="106480" formatCode="0.00E+00">
                  <c:v>5.5800000000000001E-4</c:v>
                </c:pt>
                <c:pt idx="106481" formatCode="0.00E+00">
                  <c:v>5.5800000000000001E-4</c:v>
                </c:pt>
                <c:pt idx="106482" formatCode="0.00E+00">
                  <c:v>5.5800000000000001E-4</c:v>
                </c:pt>
                <c:pt idx="106483" formatCode="0.00E+00">
                  <c:v>5.5800000000000001E-4</c:v>
                </c:pt>
                <c:pt idx="106484" formatCode="0.00E+00">
                  <c:v>5.5800000000000001E-4</c:v>
                </c:pt>
                <c:pt idx="106485" formatCode="0.00E+00">
                  <c:v>5.5800000000000001E-4</c:v>
                </c:pt>
                <c:pt idx="106486" formatCode="0.00E+00">
                  <c:v>5.5800000000000001E-4</c:v>
                </c:pt>
                <c:pt idx="106487" formatCode="0.00E+00">
                  <c:v>5.5800000000000001E-4</c:v>
                </c:pt>
                <c:pt idx="106488" formatCode="0.00E+00">
                  <c:v>5.5800000000000001E-4</c:v>
                </c:pt>
                <c:pt idx="106489" formatCode="0.00E+00">
                  <c:v>5.5800000000000001E-4</c:v>
                </c:pt>
                <c:pt idx="106490" formatCode="0.00E+00">
                  <c:v>5.5800000000000001E-4</c:v>
                </c:pt>
                <c:pt idx="106491" formatCode="0.00E+00">
                  <c:v>5.5800000000000001E-4</c:v>
                </c:pt>
                <c:pt idx="106492" formatCode="0.00E+00">
                  <c:v>5.5800000000000001E-4</c:v>
                </c:pt>
                <c:pt idx="106493" formatCode="0.00E+00">
                  <c:v>5.5800000000000001E-4</c:v>
                </c:pt>
                <c:pt idx="106494" formatCode="0.00E+00">
                  <c:v>5.5800000000000001E-4</c:v>
                </c:pt>
                <c:pt idx="106495" formatCode="0.00E+00">
                  <c:v>5.5800000000000001E-4</c:v>
                </c:pt>
                <c:pt idx="106496" formatCode="0.00E+00">
                  <c:v>5.5800000000000001E-4</c:v>
                </c:pt>
                <c:pt idx="106497" formatCode="0.00E+00">
                  <c:v>5.5800000000000001E-4</c:v>
                </c:pt>
                <c:pt idx="106498" formatCode="0.00E+00">
                  <c:v>5.5800000000000001E-4</c:v>
                </c:pt>
                <c:pt idx="106499" formatCode="0.00E+00">
                  <c:v>5.5800000000000001E-4</c:v>
                </c:pt>
                <c:pt idx="106500" formatCode="0.00E+00">
                  <c:v>5.5800000000000001E-4</c:v>
                </c:pt>
                <c:pt idx="106501" formatCode="0.00E+00">
                  <c:v>5.5800000000000001E-4</c:v>
                </c:pt>
                <c:pt idx="106502" formatCode="0.00E+00">
                  <c:v>5.5800000000000001E-4</c:v>
                </c:pt>
                <c:pt idx="106503" formatCode="0.00E+00">
                  <c:v>5.5800000000000001E-4</c:v>
                </c:pt>
                <c:pt idx="106504" formatCode="0.00E+00">
                  <c:v>5.5800000000000001E-4</c:v>
                </c:pt>
                <c:pt idx="106505" formatCode="0.00E+00">
                  <c:v>5.5800000000000001E-4</c:v>
                </c:pt>
                <c:pt idx="106506" formatCode="0.00E+00">
                  <c:v>5.5800000000000001E-4</c:v>
                </c:pt>
                <c:pt idx="106507" formatCode="0.00E+00">
                  <c:v>5.5800000000000001E-4</c:v>
                </c:pt>
                <c:pt idx="106508" formatCode="0.00E+00">
                  <c:v>5.5800000000000001E-4</c:v>
                </c:pt>
                <c:pt idx="106509" formatCode="0.00E+00">
                  <c:v>5.5800000000000001E-4</c:v>
                </c:pt>
                <c:pt idx="106510" formatCode="0.00E+00">
                  <c:v>5.5800000000000001E-4</c:v>
                </c:pt>
                <c:pt idx="106511" formatCode="0.00E+00">
                  <c:v>5.5800000000000001E-4</c:v>
                </c:pt>
                <c:pt idx="106512" formatCode="0.00E+00">
                  <c:v>5.5800000000000001E-4</c:v>
                </c:pt>
                <c:pt idx="106513" formatCode="0.00E+00">
                  <c:v>5.5800000000000001E-4</c:v>
                </c:pt>
                <c:pt idx="106514" formatCode="0.00E+00">
                  <c:v>5.5800000000000001E-4</c:v>
                </c:pt>
                <c:pt idx="106515" formatCode="0.00E+00">
                  <c:v>5.5800000000000001E-4</c:v>
                </c:pt>
                <c:pt idx="106516" formatCode="0.00E+00">
                  <c:v>5.5800000000000001E-4</c:v>
                </c:pt>
                <c:pt idx="106517" formatCode="0.00E+00">
                  <c:v>5.5800000000000001E-4</c:v>
                </c:pt>
                <c:pt idx="106518" formatCode="0.00E+00">
                  <c:v>5.5800000000000001E-4</c:v>
                </c:pt>
                <c:pt idx="106519" formatCode="0.00E+00">
                  <c:v>5.5800000000000001E-4</c:v>
                </c:pt>
                <c:pt idx="106520" formatCode="0.00E+00">
                  <c:v>5.5800000000000001E-4</c:v>
                </c:pt>
                <c:pt idx="106521" formatCode="0.00E+00">
                  <c:v>5.5800000000000001E-4</c:v>
                </c:pt>
                <c:pt idx="106522" formatCode="0.00E+00">
                  <c:v>5.5800000000000001E-4</c:v>
                </c:pt>
                <c:pt idx="106523" formatCode="0.00E+00">
                  <c:v>5.5800000000000001E-4</c:v>
                </c:pt>
                <c:pt idx="106524" formatCode="0.00E+00">
                  <c:v>5.5800000000000001E-4</c:v>
                </c:pt>
                <c:pt idx="106525" formatCode="0.00E+00">
                  <c:v>5.5800000000000001E-4</c:v>
                </c:pt>
                <c:pt idx="106526" formatCode="0.00E+00">
                  <c:v>5.5800000000000001E-4</c:v>
                </c:pt>
                <c:pt idx="106527" formatCode="0.00E+00">
                  <c:v>5.5800000000000001E-4</c:v>
                </c:pt>
                <c:pt idx="106528" formatCode="0.00E+00">
                  <c:v>5.5800000000000001E-4</c:v>
                </c:pt>
                <c:pt idx="106529" formatCode="0.00E+00">
                  <c:v>5.5800000000000001E-4</c:v>
                </c:pt>
                <c:pt idx="106530" formatCode="0.00E+00">
                  <c:v>5.5800000000000001E-4</c:v>
                </c:pt>
                <c:pt idx="106531" formatCode="0.00E+00">
                  <c:v>5.5800000000000001E-4</c:v>
                </c:pt>
                <c:pt idx="106532" formatCode="0.00E+00">
                  <c:v>5.5800000000000001E-4</c:v>
                </c:pt>
                <c:pt idx="106533" formatCode="0.00E+00">
                  <c:v>5.5800000000000001E-4</c:v>
                </c:pt>
                <c:pt idx="106534" formatCode="0.00E+00">
                  <c:v>5.5800000000000001E-4</c:v>
                </c:pt>
                <c:pt idx="106535" formatCode="0.00E+00">
                  <c:v>5.5800000000000001E-4</c:v>
                </c:pt>
                <c:pt idx="106536" formatCode="0.00E+00">
                  <c:v>5.5800000000000001E-4</c:v>
                </c:pt>
                <c:pt idx="106537" formatCode="0.00E+00">
                  <c:v>5.5800000000000001E-4</c:v>
                </c:pt>
                <c:pt idx="106538" formatCode="0.00E+00">
                  <c:v>5.5800000000000001E-4</c:v>
                </c:pt>
                <c:pt idx="106539" formatCode="0.00E+00">
                  <c:v>5.5699999999999999E-4</c:v>
                </c:pt>
                <c:pt idx="106540" formatCode="0.00E+00">
                  <c:v>5.5800000000000001E-4</c:v>
                </c:pt>
                <c:pt idx="106541" formatCode="0.00E+00">
                  <c:v>5.5800000000000001E-4</c:v>
                </c:pt>
                <c:pt idx="106542" formatCode="0.00E+00">
                  <c:v>5.5800000000000001E-4</c:v>
                </c:pt>
                <c:pt idx="106543" formatCode="0.00E+00">
                  <c:v>5.5699999999999999E-4</c:v>
                </c:pt>
                <c:pt idx="106544" formatCode="0.00E+00">
                  <c:v>5.5800000000000001E-4</c:v>
                </c:pt>
                <c:pt idx="106545" formatCode="0.00E+00">
                  <c:v>5.5800000000000001E-4</c:v>
                </c:pt>
                <c:pt idx="106546" formatCode="0.00E+00">
                  <c:v>5.5800000000000001E-4</c:v>
                </c:pt>
                <c:pt idx="106547" formatCode="0.00E+00">
                  <c:v>5.5800000000000001E-4</c:v>
                </c:pt>
                <c:pt idx="106548" formatCode="0.00E+00">
                  <c:v>5.5699999999999999E-4</c:v>
                </c:pt>
                <c:pt idx="106549" formatCode="0.00E+00">
                  <c:v>5.5800000000000001E-4</c:v>
                </c:pt>
                <c:pt idx="106550" formatCode="0.00E+00">
                  <c:v>5.5800000000000001E-4</c:v>
                </c:pt>
                <c:pt idx="106551" formatCode="0.00E+00">
                  <c:v>5.5699999999999999E-4</c:v>
                </c:pt>
                <c:pt idx="106552" formatCode="0.00E+00">
                  <c:v>5.5699999999999999E-4</c:v>
                </c:pt>
                <c:pt idx="106553" formatCode="0.00E+00">
                  <c:v>5.5699999999999999E-4</c:v>
                </c:pt>
                <c:pt idx="106554" formatCode="0.00E+00">
                  <c:v>5.5699999999999999E-4</c:v>
                </c:pt>
                <c:pt idx="106555" formatCode="0.00E+00">
                  <c:v>5.5699999999999999E-4</c:v>
                </c:pt>
                <c:pt idx="106556" formatCode="0.00E+00">
                  <c:v>5.5699999999999999E-4</c:v>
                </c:pt>
                <c:pt idx="106557" formatCode="0.00E+00">
                  <c:v>5.5699999999999999E-4</c:v>
                </c:pt>
                <c:pt idx="106558" formatCode="0.00E+00">
                  <c:v>5.5699999999999999E-4</c:v>
                </c:pt>
                <c:pt idx="106559" formatCode="0.00E+00">
                  <c:v>5.5800000000000001E-4</c:v>
                </c:pt>
                <c:pt idx="106560" formatCode="0.00E+00">
                  <c:v>5.5800000000000001E-4</c:v>
                </c:pt>
                <c:pt idx="106561" formatCode="0.00E+00">
                  <c:v>5.5699999999999999E-4</c:v>
                </c:pt>
                <c:pt idx="106562" formatCode="0.00E+00">
                  <c:v>5.5699999999999999E-4</c:v>
                </c:pt>
                <c:pt idx="106563" formatCode="0.00E+00">
                  <c:v>5.5699999999999999E-4</c:v>
                </c:pt>
                <c:pt idx="106564" formatCode="0.00E+00">
                  <c:v>5.5699999999999999E-4</c:v>
                </c:pt>
                <c:pt idx="106565" formatCode="0.00E+00">
                  <c:v>5.5699999999999999E-4</c:v>
                </c:pt>
                <c:pt idx="106566" formatCode="0.00E+00">
                  <c:v>5.5699999999999999E-4</c:v>
                </c:pt>
                <c:pt idx="106567" formatCode="0.00E+00">
                  <c:v>5.5699999999999999E-4</c:v>
                </c:pt>
                <c:pt idx="106568" formatCode="0.00E+00">
                  <c:v>5.5699999999999999E-4</c:v>
                </c:pt>
                <c:pt idx="106569" formatCode="0.00E+00">
                  <c:v>5.5699999999999999E-4</c:v>
                </c:pt>
                <c:pt idx="106570" formatCode="0.00E+00">
                  <c:v>5.5699999999999999E-4</c:v>
                </c:pt>
                <c:pt idx="106571" formatCode="0.00E+00">
                  <c:v>5.5699999999999999E-4</c:v>
                </c:pt>
                <c:pt idx="106572" formatCode="0.00E+00">
                  <c:v>5.5699999999999999E-4</c:v>
                </c:pt>
                <c:pt idx="106573" formatCode="0.00E+00">
                  <c:v>5.5699999999999999E-4</c:v>
                </c:pt>
                <c:pt idx="106574" formatCode="0.00E+00">
                  <c:v>5.5699999999999999E-4</c:v>
                </c:pt>
                <c:pt idx="106575" formatCode="0.00E+00">
                  <c:v>5.5699999999999999E-4</c:v>
                </c:pt>
                <c:pt idx="106576" formatCode="0.00E+00">
                  <c:v>5.5699999999999999E-4</c:v>
                </c:pt>
                <c:pt idx="106577" formatCode="0.00E+00">
                  <c:v>5.5699999999999999E-4</c:v>
                </c:pt>
                <c:pt idx="106578" formatCode="0.00E+00">
                  <c:v>5.5699999999999999E-4</c:v>
                </c:pt>
                <c:pt idx="106579" formatCode="0.00E+00">
                  <c:v>5.5699999999999999E-4</c:v>
                </c:pt>
                <c:pt idx="106580" formatCode="0.00E+00">
                  <c:v>5.5699999999999999E-4</c:v>
                </c:pt>
                <c:pt idx="106581" formatCode="0.00E+00">
                  <c:v>5.5699999999999999E-4</c:v>
                </c:pt>
                <c:pt idx="106582" formatCode="0.00E+00">
                  <c:v>5.5699999999999999E-4</c:v>
                </c:pt>
                <c:pt idx="106583" formatCode="0.00E+00">
                  <c:v>5.5699999999999999E-4</c:v>
                </c:pt>
                <c:pt idx="106584" formatCode="0.00E+00">
                  <c:v>5.5699999999999999E-4</c:v>
                </c:pt>
                <c:pt idx="106585" formatCode="0.00E+00">
                  <c:v>5.5699999999999999E-4</c:v>
                </c:pt>
                <c:pt idx="106586" formatCode="0.00E+00">
                  <c:v>5.5699999999999999E-4</c:v>
                </c:pt>
                <c:pt idx="106587" formatCode="0.00E+00">
                  <c:v>5.5699999999999999E-4</c:v>
                </c:pt>
                <c:pt idx="106588" formatCode="0.00E+00">
                  <c:v>5.5699999999999999E-4</c:v>
                </c:pt>
                <c:pt idx="106589" formatCode="0.00E+00">
                  <c:v>5.5699999999999999E-4</c:v>
                </c:pt>
                <c:pt idx="106590" formatCode="0.00E+00">
                  <c:v>5.5699999999999999E-4</c:v>
                </c:pt>
                <c:pt idx="106591" formatCode="0.00E+00">
                  <c:v>5.5699999999999999E-4</c:v>
                </c:pt>
                <c:pt idx="106592" formatCode="0.00E+00">
                  <c:v>5.5699999999999999E-4</c:v>
                </c:pt>
                <c:pt idx="106593" formatCode="0.00E+00">
                  <c:v>5.5699999999999999E-4</c:v>
                </c:pt>
                <c:pt idx="106594" formatCode="0.00E+00">
                  <c:v>5.5699999999999999E-4</c:v>
                </c:pt>
                <c:pt idx="106595" formatCode="0.00E+00">
                  <c:v>5.5699999999999999E-4</c:v>
                </c:pt>
                <c:pt idx="106596" formatCode="0.00E+00">
                  <c:v>5.5699999999999999E-4</c:v>
                </c:pt>
                <c:pt idx="106597" formatCode="0.00E+00">
                  <c:v>5.5699999999999999E-4</c:v>
                </c:pt>
                <c:pt idx="106598" formatCode="0.00E+00">
                  <c:v>5.5699999999999999E-4</c:v>
                </c:pt>
                <c:pt idx="106599" formatCode="0.00E+00">
                  <c:v>5.5699999999999999E-4</c:v>
                </c:pt>
                <c:pt idx="106600" formatCode="0.00E+00">
                  <c:v>5.5699999999999999E-4</c:v>
                </c:pt>
                <c:pt idx="106601" formatCode="0.00E+00">
                  <c:v>5.5699999999999999E-4</c:v>
                </c:pt>
                <c:pt idx="106602" formatCode="0.00E+00">
                  <c:v>5.5699999999999999E-4</c:v>
                </c:pt>
                <c:pt idx="106603" formatCode="0.00E+00">
                  <c:v>5.5699999999999999E-4</c:v>
                </c:pt>
                <c:pt idx="106604" formatCode="0.00E+00">
                  <c:v>5.5699999999999999E-4</c:v>
                </c:pt>
                <c:pt idx="106605" formatCode="0.00E+00">
                  <c:v>5.5699999999999999E-4</c:v>
                </c:pt>
                <c:pt idx="106606" formatCode="0.00E+00">
                  <c:v>5.5699999999999999E-4</c:v>
                </c:pt>
                <c:pt idx="106607" formatCode="0.00E+00">
                  <c:v>5.5699999999999999E-4</c:v>
                </c:pt>
                <c:pt idx="106608" formatCode="0.00E+00">
                  <c:v>5.5699999999999999E-4</c:v>
                </c:pt>
                <c:pt idx="106609" formatCode="0.00E+00">
                  <c:v>5.5699999999999999E-4</c:v>
                </c:pt>
                <c:pt idx="106610" formatCode="0.00E+00">
                  <c:v>5.5699999999999999E-4</c:v>
                </c:pt>
                <c:pt idx="106611" formatCode="0.00E+00">
                  <c:v>5.5699999999999999E-4</c:v>
                </c:pt>
                <c:pt idx="106612" formatCode="0.00E+00">
                  <c:v>5.5699999999999999E-4</c:v>
                </c:pt>
                <c:pt idx="106613" formatCode="0.00E+00">
                  <c:v>5.5699999999999999E-4</c:v>
                </c:pt>
                <c:pt idx="106614" formatCode="0.00E+00">
                  <c:v>5.5699999999999999E-4</c:v>
                </c:pt>
                <c:pt idx="106615" formatCode="0.00E+00">
                  <c:v>5.5699999999999999E-4</c:v>
                </c:pt>
                <c:pt idx="106616" formatCode="0.00E+00">
                  <c:v>5.5699999999999999E-4</c:v>
                </c:pt>
                <c:pt idx="106617" formatCode="0.00E+00">
                  <c:v>5.5699999999999999E-4</c:v>
                </c:pt>
                <c:pt idx="106618" formatCode="0.00E+00">
                  <c:v>5.5699999999999999E-4</c:v>
                </c:pt>
                <c:pt idx="106619" formatCode="0.00E+00">
                  <c:v>5.5699999999999999E-4</c:v>
                </c:pt>
                <c:pt idx="106620" formatCode="0.00E+00">
                  <c:v>5.5699999999999999E-4</c:v>
                </c:pt>
                <c:pt idx="106621" formatCode="0.00E+00">
                  <c:v>5.5699999999999999E-4</c:v>
                </c:pt>
                <c:pt idx="106622" formatCode="0.00E+00">
                  <c:v>5.5699999999999999E-4</c:v>
                </c:pt>
                <c:pt idx="106623" formatCode="0.00E+00">
                  <c:v>5.5699999999999999E-4</c:v>
                </c:pt>
                <c:pt idx="106624" formatCode="0.00E+00">
                  <c:v>5.5699999999999999E-4</c:v>
                </c:pt>
                <c:pt idx="106625" formatCode="0.00E+00">
                  <c:v>5.5699999999999999E-4</c:v>
                </c:pt>
                <c:pt idx="106626" formatCode="0.00E+00">
                  <c:v>5.5699999999999999E-4</c:v>
                </c:pt>
                <c:pt idx="106627" formatCode="0.00E+00">
                  <c:v>5.5699999999999999E-4</c:v>
                </c:pt>
                <c:pt idx="106628" formatCode="0.00E+00">
                  <c:v>5.5699999999999999E-4</c:v>
                </c:pt>
                <c:pt idx="106629" formatCode="0.00E+00">
                  <c:v>5.5699999999999999E-4</c:v>
                </c:pt>
                <c:pt idx="106630" formatCode="0.00E+00">
                  <c:v>5.5699999999999999E-4</c:v>
                </c:pt>
                <c:pt idx="106631" formatCode="0.00E+00">
                  <c:v>5.5699999999999999E-4</c:v>
                </c:pt>
                <c:pt idx="106632" formatCode="0.00E+00">
                  <c:v>5.5699999999999999E-4</c:v>
                </c:pt>
                <c:pt idx="106633" formatCode="0.00E+00">
                  <c:v>5.5699999999999999E-4</c:v>
                </c:pt>
                <c:pt idx="106634" formatCode="0.00E+00">
                  <c:v>5.5699999999999999E-4</c:v>
                </c:pt>
                <c:pt idx="106635" formatCode="0.00E+00">
                  <c:v>5.5699999999999999E-4</c:v>
                </c:pt>
                <c:pt idx="106636" formatCode="0.00E+00">
                  <c:v>5.5699999999999999E-4</c:v>
                </c:pt>
                <c:pt idx="106637" formatCode="0.00E+00">
                  <c:v>5.5699999999999999E-4</c:v>
                </c:pt>
                <c:pt idx="106638" formatCode="0.00E+00">
                  <c:v>5.5699999999999999E-4</c:v>
                </c:pt>
                <c:pt idx="106639" formatCode="0.00E+00">
                  <c:v>5.5699999999999999E-4</c:v>
                </c:pt>
                <c:pt idx="106640" formatCode="0.00E+00">
                  <c:v>5.5699999999999999E-4</c:v>
                </c:pt>
                <c:pt idx="106641" formatCode="0.00E+00">
                  <c:v>5.5599999999999996E-4</c:v>
                </c:pt>
                <c:pt idx="106642" formatCode="0.00E+00">
                  <c:v>5.5699999999999999E-4</c:v>
                </c:pt>
                <c:pt idx="106643" formatCode="0.00E+00">
                  <c:v>5.5699999999999999E-4</c:v>
                </c:pt>
                <c:pt idx="106644" formatCode="0.00E+00">
                  <c:v>5.5699999999999999E-4</c:v>
                </c:pt>
                <c:pt idx="106645" formatCode="0.00E+00">
                  <c:v>5.5699999999999999E-4</c:v>
                </c:pt>
                <c:pt idx="106646" formatCode="0.00E+00">
                  <c:v>5.5599999999999996E-4</c:v>
                </c:pt>
                <c:pt idx="106647" formatCode="0.00E+00">
                  <c:v>5.5699999999999999E-4</c:v>
                </c:pt>
                <c:pt idx="106648" formatCode="0.00E+00">
                  <c:v>5.5699999999999999E-4</c:v>
                </c:pt>
                <c:pt idx="106649" formatCode="0.00E+00">
                  <c:v>5.5699999999999999E-4</c:v>
                </c:pt>
                <c:pt idx="106650" formatCode="0.00E+00">
                  <c:v>5.5699999999999999E-4</c:v>
                </c:pt>
                <c:pt idx="106651" formatCode="0.00E+00">
                  <c:v>5.5699999999999999E-4</c:v>
                </c:pt>
                <c:pt idx="106652" formatCode="0.00E+00">
                  <c:v>5.5699999999999999E-4</c:v>
                </c:pt>
                <c:pt idx="106653" formatCode="0.00E+00">
                  <c:v>5.5699999999999999E-4</c:v>
                </c:pt>
                <c:pt idx="106654" formatCode="0.00E+00">
                  <c:v>5.5699999999999999E-4</c:v>
                </c:pt>
                <c:pt idx="106655" formatCode="0.00E+00">
                  <c:v>5.5699999999999999E-4</c:v>
                </c:pt>
                <c:pt idx="106656" formatCode="0.00E+00">
                  <c:v>5.5699999999999999E-4</c:v>
                </c:pt>
                <c:pt idx="106657" formatCode="0.00E+00">
                  <c:v>5.5699999999999999E-4</c:v>
                </c:pt>
                <c:pt idx="106658" formatCode="0.00E+00">
                  <c:v>5.5699999999999999E-4</c:v>
                </c:pt>
                <c:pt idx="106659" formatCode="0.00E+00">
                  <c:v>5.5699999999999999E-4</c:v>
                </c:pt>
                <c:pt idx="106660" formatCode="0.00E+00">
                  <c:v>5.5699999999999999E-4</c:v>
                </c:pt>
                <c:pt idx="106661" formatCode="0.00E+00">
                  <c:v>5.5599999999999996E-4</c:v>
                </c:pt>
                <c:pt idx="106662" formatCode="0.00E+00">
                  <c:v>5.5599999999999996E-4</c:v>
                </c:pt>
                <c:pt idx="106663" formatCode="0.00E+00">
                  <c:v>5.5699999999999999E-4</c:v>
                </c:pt>
                <c:pt idx="106664" formatCode="0.00E+00">
                  <c:v>5.5599999999999996E-4</c:v>
                </c:pt>
                <c:pt idx="106665" formatCode="0.00E+00">
                  <c:v>5.5699999999999999E-4</c:v>
                </c:pt>
                <c:pt idx="106666" formatCode="0.00E+00">
                  <c:v>5.5699999999999999E-4</c:v>
                </c:pt>
                <c:pt idx="106667" formatCode="0.00E+00">
                  <c:v>5.5599999999999996E-4</c:v>
                </c:pt>
                <c:pt idx="106668" formatCode="0.00E+00">
                  <c:v>5.5599999999999996E-4</c:v>
                </c:pt>
                <c:pt idx="106669" formatCode="0.00E+00">
                  <c:v>5.5599999999999996E-4</c:v>
                </c:pt>
                <c:pt idx="106670" formatCode="0.00E+00">
                  <c:v>5.5599999999999996E-4</c:v>
                </c:pt>
                <c:pt idx="106671" formatCode="0.00E+00">
                  <c:v>5.5599999999999996E-4</c:v>
                </c:pt>
                <c:pt idx="106672" formatCode="0.00E+00">
                  <c:v>5.5599999999999996E-4</c:v>
                </c:pt>
                <c:pt idx="106673" formatCode="0.00E+00">
                  <c:v>5.5599999999999996E-4</c:v>
                </c:pt>
                <c:pt idx="106674" formatCode="0.00E+00">
                  <c:v>5.5599999999999996E-4</c:v>
                </c:pt>
                <c:pt idx="106675" formatCode="0.00E+00">
                  <c:v>5.5599999999999996E-4</c:v>
                </c:pt>
                <c:pt idx="106676" formatCode="0.00E+00">
                  <c:v>5.5599999999999996E-4</c:v>
                </c:pt>
                <c:pt idx="106677" formatCode="0.00E+00">
                  <c:v>5.5699999999999999E-4</c:v>
                </c:pt>
                <c:pt idx="106678" formatCode="0.00E+00">
                  <c:v>5.5599999999999996E-4</c:v>
                </c:pt>
                <c:pt idx="106679" formatCode="0.00E+00">
                  <c:v>5.5599999999999996E-4</c:v>
                </c:pt>
                <c:pt idx="106680" formatCode="0.00E+00">
                  <c:v>5.5599999999999996E-4</c:v>
                </c:pt>
                <c:pt idx="106681" formatCode="0.00E+00">
                  <c:v>5.5599999999999996E-4</c:v>
                </c:pt>
                <c:pt idx="106682" formatCode="0.00E+00">
                  <c:v>5.5599999999999996E-4</c:v>
                </c:pt>
                <c:pt idx="106683" formatCode="0.00E+00">
                  <c:v>5.5599999999999996E-4</c:v>
                </c:pt>
                <c:pt idx="106684" formatCode="0.00E+00">
                  <c:v>5.5599999999999996E-4</c:v>
                </c:pt>
                <c:pt idx="106685" formatCode="0.00E+00">
                  <c:v>5.5599999999999996E-4</c:v>
                </c:pt>
                <c:pt idx="106686" formatCode="0.00E+00">
                  <c:v>5.5599999999999996E-4</c:v>
                </c:pt>
                <c:pt idx="106687" formatCode="0.00E+00">
                  <c:v>5.5599999999999996E-4</c:v>
                </c:pt>
                <c:pt idx="106688" formatCode="0.00E+00">
                  <c:v>5.5599999999999996E-4</c:v>
                </c:pt>
                <c:pt idx="106689" formatCode="0.00E+00">
                  <c:v>5.5599999999999996E-4</c:v>
                </c:pt>
                <c:pt idx="106690" formatCode="0.00E+00">
                  <c:v>5.5599999999999996E-4</c:v>
                </c:pt>
                <c:pt idx="106691" formatCode="0.00E+00">
                  <c:v>5.5599999999999996E-4</c:v>
                </c:pt>
                <c:pt idx="106692" formatCode="0.00E+00">
                  <c:v>5.5599999999999996E-4</c:v>
                </c:pt>
                <c:pt idx="106693" formatCode="0.00E+00">
                  <c:v>5.5599999999999996E-4</c:v>
                </c:pt>
                <c:pt idx="106694" formatCode="0.00E+00">
                  <c:v>5.5599999999999996E-4</c:v>
                </c:pt>
                <c:pt idx="106695" formatCode="0.00E+00">
                  <c:v>5.5599999999999996E-4</c:v>
                </c:pt>
                <c:pt idx="106696" formatCode="0.00E+00">
                  <c:v>5.5599999999999996E-4</c:v>
                </c:pt>
                <c:pt idx="106697" formatCode="0.00E+00">
                  <c:v>5.5599999999999996E-4</c:v>
                </c:pt>
                <c:pt idx="106698" formatCode="0.00E+00">
                  <c:v>5.5599999999999996E-4</c:v>
                </c:pt>
                <c:pt idx="106699" formatCode="0.00E+00">
                  <c:v>5.5599999999999996E-4</c:v>
                </c:pt>
                <c:pt idx="106700" formatCode="0.00E+00">
                  <c:v>5.5599999999999996E-4</c:v>
                </c:pt>
                <c:pt idx="106701" formatCode="0.00E+00">
                  <c:v>5.5599999999999996E-4</c:v>
                </c:pt>
                <c:pt idx="106702" formatCode="0.00E+00">
                  <c:v>5.5599999999999996E-4</c:v>
                </c:pt>
                <c:pt idx="106703" formatCode="0.00E+00">
                  <c:v>5.5599999999999996E-4</c:v>
                </c:pt>
                <c:pt idx="106704" formatCode="0.00E+00">
                  <c:v>5.5599999999999996E-4</c:v>
                </c:pt>
                <c:pt idx="106705" formatCode="0.00E+00">
                  <c:v>5.5599999999999996E-4</c:v>
                </c:pt>
                <c:pt idx="106706" formatCode="0.00E+00">
                  <c:v>5.5599999999999996E-4</c:v>
                </c:pt>
                <c:pt idx="106707" formatCode="0.00E+00">
                  <c:v>5.5599999999999996E-4</c:v>
                </c:pt>
                <c:pt idx="106708" formatCode="0.00E+00">
                  <c:v>5.5599999999999996E-4</c:v>
                </c:pt>
                <c:pt idx="106709" formatCode="0.00E+00">
                  <c:v>5.5599999999999996E-4</c:v>
                </c:pt>
                <c:pt idx="106710" formatCode="0.00E+00">
                  <c:v>5.5599999999999996E-4</c:v>
                </c:pt>
                <c:pt idx="106711" formatCode="0.00E+00">
                  <c:v>5.5599999999999996E-4</c:v>
                </c:pt>
                <c:pt idx="106712" formatCode="0.00E+00">
                  <c:v>5.5599999999999996E-4</c:v>
                </c:pt>
                <c:pt idx="106713" formatCode="0.00E+00">
                  <c:v>5.5599999999999996E-4</c:v>
                </c:pt>
                <c:pt idx="106714" formatCode="0.00E+00">
                  <c:v>5.5599999999999996E-4</c:v>
                </c:pt>
                <c:pt idx="106715" formatCode="0.00E+00">
                  <c:v>5.5599999999999996E-4</c:v>
                </c:pt>
                <c:pt idx="106716" formatCode="0.00E+00">
                  <c:v>5.5599999999999996E-4</c:v>
                </c:pt>
                <c:pt idx="106717" formatCode="0.00E+00">
                  <c:v>5.5599999999999996E-4</c:v>
                </c:pt>
                <c:pt idx="106718" formatCode="0.00E+00">
                  <c:v>5.5599999999999996E-4</c:v>
                </c:pt>
                <c:pt idx="106719" formatCode="0.00E+00">
                  <c:v>5.5599999999999996E-4</c:v>
                </c:pt>
                <c:pt idx="106720" formatCode="0.00E+00">
                  <c:v>5.5599999999999996E-4</c:v>
                </c:pt>
                <c:pt idx="106721" formatCode="0.00E+00">
                  <c:v>5.5599999999999996E-4</c:v>
                </c:pt>
                <c:pt idx="106722" formatCode="0.00E+00">
                  <c:v>5.5599999999999996E-4</c:v>
                </c:pt>
                <c:pt idx="106723" formatCode="0.00E+00">
                  <c:v>5.5599999999999996E-4</c:v>
                </c:pt>
                <c:pt idx="106724" formatCode="0.00E+00">
                  <c:v>5.5599999999999996E-4</c:v>
                </c:pt>
                <c:pt idx="106725" formatCode="0.00E+00">
                  <c:v>5.5599999999999996E-4</c:v>
                </c:pt>
                <c:pt idx="106726" formatCode="0.00E+00">
                  <c:v>5.5599999999999996E-4</c:v>
                </c:pt>
                <c:pt idx="106727" formatCode="0.00E+00">
                  <c:v>5.5599999999999996E-4</c:v>
                </c:pt>
                <c:pt idx="106728" formatCode="0.00E+00">
                  <c:v>5.5599999999999996E-4</c:v>
                </c:pt>
                <c:pt idx="106729" formatCode="0.00E+00">
                  <c:v>5.5599999999999996E-4</c:v>
                </c:pt>
                <c:pt idx="106730" formatCode="0.00E+00">
                  <c:v>5.5599999999999996E-4</c:v>
                </c:pt>
                <c:pt idx="106731" formatCode="0.00E+00">
                  <c:v>5.5599999999999996E-4</c:v>
                </c:pt>
                <c:pt idx="106732" formatCode="0.00E+00">
                  <c:v>5.5599999999999996E-4</c:v>
                </c:pt>
                <c:pt idx="106733" formatCode="0.00E+00">
                  <c:v>5.5599999999999996E-4</c:v>
                </c:pt>
                <c:pt idx="106734" formatCode="0.00E+00">
                  <c:v>5.5599999999999996E-4</c:v>
                </c:pt>
                <c:pt idx="106735" formatCode="0.00E+00">
                  <c:v>5.5599999999999996E-4</c:v>
                </c:pt>
                <c:pt idx="106736" formatCode="0.00E+00">
                  <c:v>5.5599999999999996E-4</c:v>
                </c:pt>
                <c:pt idx="106737" formatCode="0.00E+00">
                  <c:v>5.5599999999999996E-4</c:v>
                </c:pt>
                <c:pt idx="106738" formatCode="0.00E+00">
                  <c:v>5.5599999999999996E-4</c:v>
                </c:pt>
                <c:pt idx="106739" formatCode="0.00E+00">
                  <c:v>5.5599999999999996E-4</c:v>
                </c:pt>
                <c:pt idx="106740" formatCode="0.00E+00">
                  <c:v>5.5599999999999996E-4</c:v>
                </c:pt>
                <c:pt idx="106741" formatCode="0.00E+00">
                  <c:v>5.5599999999999996E-4</c:v>
                </c:pt>
                <c:pt idx="106742" formatCode="0.00E+00">
                  <c:v>5.5599999999999996E-4</c:v>
                </c:pt>
                <c:pt idx="106743" formatCode="0.00E+00">
                  <c:v>5.5599999999999996E-4</c:v>
                </c:pt>
                <c:pt idx="106744" formatCode="0.00E+00">
                  <c:v>5.5599999999999996E-4</c:v>
                </c:pt>
                <c:pt idx="106745" formatCode="0.00E+00">
                  <c:v>5.5599999999999996E-4</c:v>
                </c:pt>
                <c:pt idx="106746" formatCode="0.00E+00">
                  <c:v>5.5599999999999996E-4</c:v>
                </c:pt>
                <c:pt idx="106747" formatCode="0.00E+00">
                  <c:v>5.5599999999999996E-4</c:v>
                </c:pt>
                <c:pt idx="106748" formatCode="0.00E+00">
                  <c:v>5.5599999999999996E-4</c:v>
                </c:pt>
                <c:pt idx="106749" formatCode="0.00E+00">
                  <c:v>5.5599999999999996E-4</c:v>
                </c:pt>
                <c:pt idx="106750" formatCode="0.00E+00">
                  <c:v>5.5599999999999996E-4</c:v>
                </c:pt>
                <c:pt idx="106751" formatCode="0.00E+00">
                  <c:v>5.5599999999999996E-4</c:v>
                </c:pt>
                <c:pt idx="106752" formatCode="0.00E+00">
                  <c:v>5.5599999999999996E-4</c:v>
                </c:pt>
                <c:pt idx="106753" formatCode="0.00E+00">
                  <c:v>5.5599999999999996E-4</c:v>
                </c:pt>
                <c:pt idx="106754" formatCode="0.00E+00">
                  <c:v>5.5599999999999996E-4</c:v>
                </c:pt>
                <c:pt idx="106755" formatCode="0.00E+00">
                  <c:v>5.5599999999999996E-4</c:v>
                </c:pt>
                <c:pt idx="106756" formatCode="0.00E+00">
                  <c:v>5.5599999999999996E-4</c:v>
                </c:pt>
                <c:pt idx="106757" formatCode="0.00E+00">
                  <c:v>5.5599999999999996E-4</c:v>
                </c:pt>
                <c:pt idx="106758" formatCode="0.00E+00">
                  <c:v>5.5599999999999996E-4</c:v>
                </c:pt>
                <c:pt idx="106759" formatCode="0.00E+00">
                  <c:v>5.5599999999999996E-4</c:v>
                </c:pt>
                <c:pt idx="106760" formatCode="0.00E+00">
                  <c:v>5.5599999999999996E-4</c:v>
                </c:pt>
                <c:pt idx="106761" formatCode="0.00E+00">
                  <c:v>5.5599999999999996E-4</c:v>
                </c:pt>
                <c:pt idx="106762" formatCode="0.00E+00">
                  <c:v>5.5599999999999996E-4</c:v>
                </c:pt>
                <c:pt idx="106763" formatCode="0.00E+00">
                  <c:v>5.5599999999999996E-4</c:v>
                </c:pt>
                <c:pt idx="106764" formatCode="0.00E+00">
                  <c:v>5.5599999999999996E-4</c:v>
                </c:pt>
                <c:pt idx="106765" formatCode="0.00E+00">
                  <c:v>5.5599999999999996E-4</c:v>
                </c:pt>
                <c:pt idx="106766" formatCode="0.00E+00">
                  <c:v>5.5599999999999996E-4</c:v>
                </c:pt>
                <c:pt idx="106767" formatCode="0.00E+00">
                  <c:v>5.5599999999999996E-4</c:v>
                </c:pt>
                <c:pt idx="106768" formatCode="0.00E+00">
                  <c:v>5.5599999999999996E-4</c:v>
                </c:pt>
                <c:pt idx="106769" formatCode="0.00E+00">
                  <c:v>5.5599999999999996E-4</c:v>
                </c:pt>
                <c:pt idx="106770" formatCode="0.00E+00">
                  <c:v>5.5599999999999996E-4</c:v>
                </c:pt>
                <c:pt idx="106771" formatCode="0.00E+00">
                  <c:v>5.5599999999999996E-4</c:v>
                </c:pt>
                <c:pt idx="106772" formatCode="0.00E+00">
                  <c:v>5.5599999999999996E-4</c:v>
                </c:pt>
                <c:pt idx="106773" formatCode="0.00E+00">
                  <c:v>5.5599999999999996E-4</c:v>
                </c:pt>
                <c:pt idx="106774" formatCode="0.00E+00">
                  <c:v>5.5599999999999996E-4</c:v>
                </c:pt>
                <c:pt idx="106775" formatCode="0.00E+00">
                  <c:v>5.5599999999999996E-4</c:v>
                </c:pt>
                <c:pt idx="106776" formatCode="0.00E+00">
                  <c:v>5.5500000000000005E-4</c:v>
                </c:pt>
                <c:pt idx="106777" formatCode="0.00E+00">
                  <c:v>5.5599999999999996E-4</c:v>
                </c:pt>
                <c:pt idx="106778" formatCode="0.00E+00">
                  <c:v>5.5599999999999996E-4</c:v>
                </c:pt>
                <c:pt idx="106779" formatCode="0.00E+00">
                  <c:v>5.5599999999999996E-4</c:v>
                </c:pt>
                <c:pt idx="106780" formatCode="0.00E+00">
                  <c:v>5.5599999999999996E-4</c:v>
                </c:pt>
                <c:pt idx="106781" formatCode="0.00E+00">
                  <c:v>5.5500000000000005E-4</c:v>
                </c:pt>
                <c:pt idx="106782" formatCode="0.00E+00">
                  <c:v>5.5599999999999996E-4</c:v>
                </c:pt>
                <c:pt idx="106783" formatCode="0.00E+00">
                  <c:v>5.5599999999999996E-4</c:v>
                </c:pt>
                <c:pt idx="106784" formatCode="0.00E+00">
                  <c:v>5.5500000000000005E-4</c:v>
                </c:pt>
                <c:pt idx="106785" formatCode="0.00E+00">
                  <c:v>5.5599999999999996E-4</c:v>
                </c:pt>
                <c:pt idx="106786" formatCode="0.00E+00">
                  <c:v>5.5599999999999996E-4</c:v>
                </c:pt>
                <c:pt idx="106787" formatCode="0.00E+00">
                  <c:v>5.5599999999999996E-4</c:v>
                </c:pt>
                <c:pt idx="106788" formatCode="0.00E+00">
                  <c:v>5.5500000000000005E-4</c:v>
                </c:pt>
                <c:pt idx="106789" formatCode="0.00E+00">
                  <c:v>5.5500000000000005E-4</c:v>
                </c:pt>
                <c:pt idx="106790" formatCode="0.00E+00">
                  <c:v>5.5599999999999996E-4</c:v>
                </c:pt>
                <c:pt idx="106791" formatCode="0.00E+00">
                  <c:v>5.5500000000000005E-4</c:v>
                </c:pt>
                <c:pt idx="106792" formatCode="0.00E+00">
                  <c:v>5.5500000000000005E-4</c:v>
                </c:pt>
                <c:pt idx="106793" formatCode="0.00E+00">
                  <c:v>5.5599999999999996E-4</c:v>
                </c:pt>
                <c:pt idx="106794" formatCode="0.00E+00">
                  <c:v>5.5500000000000005E-4</c:v>
                </c:pt>
                <c:pt idx="106795" formatCode="0.00E+00">
                  <c:v>5.5500000000000005E-4</c:v>
                </c:pt>
                <c:pt idx="106796" formatCode="0.00E+00">
                  <c:v>5.5500000000000005E-4</c:v>
                </c:pt>
                <c:pt idx="106797" formatCode="0.00E+00">
                  <c:v>5.5500000000000005E-4</c:v>
                </c:pt>
                <c:pt idx="106798" formatCode="0.00E+00">
                  <c:v>5.5500000000000005E-4</c:v>
                </c:pt>
                <c:pt idx="106799" formatCode="0.00E+00">
                  <c:v>5.5500000000000005E-4</c:v>
                </c:pt>
                <c:pt idx="106800" formatCode="0.00E+00">
                  <c:v>5.5500000000000005E-4</c:v>
                </c:pt>
                <c:pt idx="106801" formatCode="0.00E+00">
                  <c:v>5.5500000000000005E-4</c:v>
                </c:pt>
                <c:pt idx="106802" formatCode="0.00E+00">
                  <c:v>5.5500000000000005E-4</c:v>
                </c:pt>
                <c:pt idx="106803" formatCode="0.00E+00">
                  <c:v>5.5500000000000005E-4</c:v>
                </c:pt>
                <c:pt idx="106804" formatCode="0.00E+00">
                  <c:v>5.5500000000000005E-4</c:v>
                </c:pt>
                <c:pt idx="106805" formatCode="0.00E+00">
                  <c:v>5.5500000000000005E-4</c:v>
                </c:pt>
                <c:pt idx="106806" formatCode="0.00E+00">
                  <c:v>5.5500000000000005E-4</c:v>
                </c:pt>
                <c:pt idx="106807" formatCode="0.00E+00">
                  <c:v>5.5500000000000005E-4</c:v>
                </c:pt>
                <c:pt idx="106808" formatCode="0.00E+00">
                  <c:v>5.5500000000000005E-4</c:v>
                </c:pt>
                <c:pt idx="106809" formatCode="0.00E+00">
                  <c:v>5.5500000000000005E-4</c:v>
                </c:pt>
                <c:pt idx="106810" formatCode="0.00E+00">
                  <c:v>5.5500000000000005E-4</c:v>
                </c:pt>
                <c:pt idx="106811" formatCode="0.00E+00">
                  <c:v>5.5500000000000005E-4</c:v>
                </c:pt>
                <c:pt idx="106812" formatCode="0.00E+00">
                  <c:v>5.5500000000000005E-4</c:v>
                </c:pt>
                <c:pt idx="106813" formatCode="0.00E+00">
                  <c:v>5.5500000000000005E-4</c:v>
                </c:pt>
                <c:pt idx="106814" formatCode="0.00E+00">
                  <c:v>5.5500000000000005E-4</c:v>
                </c:pt>
                <c:pt idx="106815" formatCode="0.00E+00">
                  <c:v>5.5500000000000005E-4</c:v>
                </c:pt>
                <c:pt idx="106816" formatCode="0.00E+00">
                  <c:v>5.5500000000000005E-4</c:v>
                </c:pt>
                <c:pt idx="106817" formatCode="0.00E+00">
                  <c:v>5.5500000000000005E-4</c:v>
                </c:pt>
                <c:pt idx="106818" formatCode="0.00E+00">
                  <c:v>5.5500000000000005E-4</c:v>
                </c:pt>
                <c:pt idx="106819" formatCode="0.00E+00">
                  <c:v>5.5500000000000005E-4</c:v>
                </c:pt>
                <c:pt idx="106820" formatCode="0.00E+00">
                  <c:v>5.5500000000000005E-4</c:v>
                </c:pt>
                <c:pt idx="106821" formatCode="0.00E+00">
                  <c:v>5.5500000000000005E-4</c:v>
                </c:pt>
                <c:pt idx="106822" formatCode="0.00E+00">
                  <c:v>5.5500000000000005E-4</c:v>
                </c:pt>
                <c:pt idx="106823" formatCode="0.00E+00">
                  <c:v>5.5500000000000005E-4</c:v>
                </c:pt>
                <c:pt idx="106824" formatCode="0.00E+00">
                  <c:v>5.5500000000000005E-4</c:v>
                </c:pt>
                <c:pt idx="106825" formatCode="0.00E+00">
                  <c:v>5.5500000000000005E-4</c:v>
                </c:pt>
                <c:pt idx="106826" formatCode="0.00E+00">
                  <c:v>5.5500000000000005E-4</c:v>
                </c:pt>
                <c:pt idx="106827" formatCode="0.00E+00">
                  <c:v>5.5500000000000005E-4</c:v>
                </c:pt>
                <c:pt idx="106828" formatCode="0.00E+00">
                  <c:v>5.5500000000000005E-4</c:v>
                </c:pt>
                <c:pt idx="106829" formatCode="0.00E+00">
                  <c:v>5.5500000000000005E-4</c:v>
                </c:pt>
                <c:pt idx="106830" formatCode="0.00E+00">
                  <c:v>5.5500000000000005E-4</c:v>
                </c:pt>
                <c:pt idx="106831" formatCode="0.00E+00">
                  <c:v>5.5500000000000005E-4</c:v>
                </c:pt>
                <c:pt idx="106832" formatCode="0.00E+00">
                  <c:v>5.5500000000000005E-4</c:v>
                </c:pt>
                <c:pt idx="106833" formatCode="0.00E+00">
                  <c:v>5.5500000000000005E-4</c:v>
                </c:pt>
                <c:pt idx="106834" formatCode="0.00E+00">
                  <c:v>5.5500000000000005E-4</c:v>
                </c:pt>
                <c:pt idx="106835" formatCode="0.00E+00">
                  <c:v>5.5500000000000005E-4</c:v>
                </c:pt>
                <c:pt idx="106836" formatCode="0.00E+00">
                  <c:v>5.5500000000000005E-4</c:v>
                </c:pt>
                <c:pt idx="106837" formatCode="0.00E+00">
                  <c:v>5.5500000000000005E-4</c:v>
                </c:pt>
                <c:pt idx="106838" formatCode="0.00E+00">
                  <c:v>5.5500000000000005E-4</c:v>
                </c:pt>
                <c:pt idx="106839" formatCode="0.00E+00">
                  <c:v>5.5500000000000005E-4</c:v>
                </c:pt>
                <c:pt idx="106840" formatCode="0.00E+00">
                  <c:v>5.5500000000000005E-4</c:v>
                </c:pt>
                <c:pt idx="106841" formatCode="0.00E+00">
                  <c:v>5.5500000000000005E-4</c:v>
                </c:pt>
                <c:pt idx="106842" formatCode="0.00E+00">
                  <c:v>5.5500000000000005E-4</c:v>
                </c:pt>
                <c:pt idx="106843" formatCode="0.00E+00">
                  <c:v>5.5500000000000005E-4</c:v>
                </c:pt>
                <c:pt idx="106844" formatCode="0.00E+00">
                  <c:v>5.5500000000000005E-4</c:v>
                </c:pt>
                <c:pt idx="106845" formatCode="0.00E+00">
                  <c:v>5.5500000000000005E-4</c:v>
                </c:pt>
                <c:pt idx="106846" formatCode="0.00E+00">
                  <c:v>5.5500000000000005E-4</c:v>
                </c:pt>
                <c:pt idx="106847" formatCode="0.00E+00">
                  <c:v>5.5500000000000005E-4</c:v>
                </c:pt>
                <c:pt idx="106848" formatCode="0.00E+00">
                  <c:v>5.5500000000000005E-4</c:v>
                </c:pt>
                <c:pt idx="106849" formatCode="0.00E+00">
                  <c:v>5.5500000000000005E-4</c:v>
                </c:pt>
                <c:pt idx="106850" formatCode="0.00E+00">
                  <c:v>5.5500000000000005E-4</c:v>
                </c:pt>
                <c:pt idx="106851" formatCode="0.00E+00">
                  <c:v>5.5500000000000005E-4</c:v>
                </c:pt>
                <c:pt idx="106852" formatCode="0.00E+00">
                  <c:v>5.5500000000000005E-4</c:v>
                </c:pt>
                <c:pt idx="106853" formatCode="0.00E+00">
                  <c:v>5.5500000000000005E-4</c:v>
                </c:pt>
                <c:pt idx="106854" formatCode="0.00E+00">
                  <c:v>5.5500000000000005E-4</c:v>
                </c:pt>
                <c:pt idx="106855" formatCode="0.00E+00">
                  <c:v>5.5500000000000005E-4</c:v>
                </c:pt>
                <c:pt idx="106856" formatCode="0.00E+00">
                  <c:v>5.5500000000000005E-4</c:v>
                </c:pt>
                <c:pt idx="106857" formatCode="0.00E+00">
                  <c:v>5.5500000000000005E-4</c:v>
                </c:pt>
                <c:pt idx="106858" formatCode="0.00E+00">
                  <c:v>5.5500000000000005E-4</c:v>
                </c:pt>
                <c:pt idx="106859" formatCode="0.00E+00">
                  <c:v>5.5500000000000005E-4</c:v>
                </c:pt>
                <c:pt idx="106860" formatCode="0.00E+00">
                  <c:v>5.5500000000000005E-4</c:v>
                </c:pt>
                <c:pt idx="106861" formatCode="0.00E+00">
                  <c:v>5.5500000000000005E-4</c:v>
                </c:pt>
                <c:pt idx="106862" formatCode="0.00E+00">
                  <c:v>5.5500000000000005E-4</c:v>
                </c:pt>
                <c:pt idx="106863" formatCode="0.00E+00">
                  <c:v>5.5500000000000005E-4</c:v>
                </c:pt>
                <c:pt idx="106864" formatCode="0.00E+00">
                  <c:v>5.5500000000000005E-4</c:v>
                </c:pt>
                <c:pt idx="106865" formatCode="0.00E+00">
                  <c:v>5.5500000000000005E-4</c:v>
                </c:pt>
                <c:pt idx="106866" formatCode="0.00E+00">
                  <c:v>5.5500000000000005E-4</c:v>
                </c:pt>
                <c:pt idx="106867" formatCode="0.00E+00">
                  <c:v>5.5500000000000005E-4</c:v>
                </c:pt>
                <c:pt idx="106868" formatCode="0.00E+00">
                  <c:v>5.5500000000000005E-4</c:v>
                </c:pt>
                <c:pt idx="106869" formatCode="0.00E+00">
                  <c:v>5.5500000000000005E-4</c:v>
                </c:pt>
                <c:pt idx="106870" formatCode="0.00E+00">
                  <c:v>5.5500000000000005E-4</c:v>
                </c:pt>
                <c:pt idx="106871" formatCode="0.00E+00">
                  <c:v>5.5500000000000005E-4</c:v>
                </c:pt>
                <c:pt idx="106872" formatCode="0.00E+00">
                  <c:v>5.5500000000000005E-4</c:v>
                </c:pt>
                <c:pt idx="106873" formatCode="0.00E+00">
                  <c:v>5.5500000000000005E-4</c:v>
                </c:pt>
                <c:pt idx="106874" formatCode="0.00E+00">
                  <c:v>5.5500000000000005E-4</c:v>
                </c:pt>
                <c:pt idx="106875" formatCode="0.00E+00">
                  <c:v>5.5500000000000005E-4</c:v>
                </c:pt>
                <c:pt idx="106876" formatCode="0.00E+00">
                  <c:v>5.5500000000000005E-4</c:v>
                </c:pt>
                <c:pt idx="106877" formatCode="0.00E+00">
                  <c:v>5.5500000000000005E-4</c:v>
                </c:pt>
                <c:pt idx="106878" formatCode="0.00E+00">
                  <c:v>5.5500000000000005E-4</c:v>
                </c:pt>
                <c:pt idx="106879" formatCode="0.00E+00">
                  <c:v>5.5500000000000005E-4</c:v>
                </c:pt>
                <c:pt idx="106880" formatCode="0.00E+00">
                  <c:v>5.5500000000000005E-4</c:v>
                </c:pt>
                <c:pt idx="106881" formatCode="0.00E+00">
                  <c:v>5.5500000000000005E-4</c:v>
                </c:pt>
                <c:pt idx="106882" formatCode="0.00E+00">
                  <c:v>5.5500000000000005E-4</c:v>
                </c:pt>
                <c:pt idx="106883" formatCode="0.00E+00">
                  <c:v>5.5500000000000005E-4</c:v>
                </c:pt>
                <c:pt idx="106884" formatCode="0.00E+00">
                  <c:v>5.5500000000000005E-4</c:v>
                </c:pt>
                <c:pt idx="106885" formatCode="0.00E+00">
                  <c:v>5.5500000000000005E-4</c:v>
                </c:pt>
                <c:pt idx="106886" formatCode="0.00E+00">
                  <c:v>5.5500000000000005E-4</c:v>
                </c:pt>
                <c:pt idx="106887" formatCode="0.00E+00">
                  <c:v>5.5500000000000005E-4</c:v>
                </c:pt>
                <c:pt idx="106888" formatCode="0.00E+00">
                  <c:v>5.5500000000000005E-4</c:v>
                </c:pt>
                <c:pt idx="106889" formatCode="0.00E+00">
                  <c:v>5.5500000000000005E-4</c:v>
                </c:pt>
                <c:pt idx="106890" formatCode="0.00E+00">
                  <c:v>5.5500000000000005E-4</c:v>
                </c:pt>
                <c:pt idx="106891" formatCode="0.00E+00">
                  <c:v>5.5500000000000005E-4</c:v>
                </c:pt>
                <c:pt idx="106892" formatCode="0.00E+00">
                  <c:v>5.5500000000000005E-4</c:v>
                </c:pt>
                <c:pt idx="106893" formatCode="0.00E+00">
                  <c:v>5.5500000000000005E-4</c:v>
                </c:pt>
                <c:pt idx="106894" formatCode="0.00E+00">
                  <c:v>5.5500000000000005E-4</c:v>
                </c:pt>
                <c:pt idx="106895" formatCode="0.00E+00">
                  <c:v>5.5500000000000005E-4</c:v>
                </c:pt>
                <c:pt idx="106896" formatCode="0.00E+00">
                  <c:v>5.5500000000000005E-4</c:v>
                </c:pt>
                <c:pt idx="106897" formatCode="0.00E+00">
                  <c:v>5.5500000000000005E-4</c:v>
                </c:pt>
                <c:pt idx="106898" formatCode="0.00E+00">
                  <c:v>5.5500000000000005E-4</c:v>
                </c:pt>
                <c:pt idx="106899" formatCode="0.00E+00">
                  <c:v>5.5500000000000005E-4</c:v>
                </c:pt>
                <c:pt idx="106900" formatCode="0.00E+00">
                  <c:v>5.5500000000000005E-4</c:v>
                </c:pt>
                <c:pt idx="106901" formatCode="0.00E+00">
                  <c:v>5.5500000000000005E-4</c:v>
                </c:pt>
                <c:pt idx="106902" formatCode="0.00E+00">
                  <c:v>5.5500000000000005E-4</c:v>
                </c:pt>
                <c:pt idx="106903" formatCode="0.00E+00">
                  <c:v>5.5500000000000005E-4</c:v>
                </c:pt>
                <c:pt idx="106904" formatCode="0.00E+00">
                  <c:v>5.5500000000000005E-4</c:v>
                </c:pt>
                <c:pt idx="106905" formatCode="0.00E+00">
                  <c:v>5.5500000000000005E-4</c:v>
                </c:pt>
                <c:pt idx="106906" formatCode="0.00E+00">
                  <c:v>5.5500000000000005E-4</c:v>
                </c:pt>
                <c:pt idx="106907" formatCode="0.00E+00">
                  <c:v>5.5500000000000005E-4</c:v>
                </c:pt>
                <c:pt idx="106908" formatCode="0.00E+00">
                  <c:v>5.5500000000000005E-4</c:v>
                </c:pt>
                <c:pt idx="106909" formatCode="0.00E+00">
                  <c:v>5.5500000000000005E-4</c:v>
                </c:pt>
                <c:pt idx="106910" formatCode="0.00E+00">
                  <c:v>5.5500000000000005E-4</c:v>
                </c:pt>
                <c:pt idx="106911" formatCode="0.00E+00">
                  <c:v>5.5500000000000005E-4</c:v>
                </c:pt>
                <c:pt idx="106912" formatCode="0.00E+00">
                  <c:v>5.5500000000000005E-4</c:v>
                </c:pt>
                <c:pt idx="106913" formatCode="0.00E+00">
                  <c:v>5.5500000000000005E-4</c:v>
                </c:pt>
                <c:pt idx="106914" formatCode="0.00E+00">
                  <c:v>5.5500000000000005E-4</c:v>
                </c:pt>
                <c:pt idx="106915" formatCode="0.00E+00">
                  <c:v>5.5500000000000005E-4</c:v>
                </c:pt>
                <c:pt idx="106916" formatCode="0.00E+00">
                  <c:v>5.5400000000000002E-4</c:v>
                </c:pt>
                <c:pt idx="106917" formatCode="0.00E+00">
                  <c:v>5.5500000000000005E-4</c:v>
                </c:pt>
                <c:pt idx="106918" formatCode="0.00E+00">
                  <c:v>5.5500000000000005E-4</c:v>
                </c:pt>
                <c:pt idx="106919" formatCode="0.00E+00">
                  <c:v>5.5500000000000005E-4</c:v>
                </c:pt>
                <c:pt idx="106920" formatCode="0.00E+00">
                  <c:v>5.5500000000000005E-4</c:v>
                </c:pt>
                <c:pt idx="106921" formatCode="0.00E+00">
                  <c:v>5.5500000000000005E-4</c:v>
                </c:pt>
                <c:pt idx="106922" formatCode="0.00E+00">
                  <c:v>5.5500000000000005E-4</c:v>
                </c:pt>
                <c:pt idx="106923" formatCode="0.00E+00">
                  <c:v>5.5500000000000005E-4</c:v>
                </c:pt>
                <c:pt idx="106924" formatCode="0.00E+00">
                  <c:v>5.5500000000000005E-4</c:v>
                </c:pt>
                <c:pt idx="106925" formatCode="0.00E+00">
                  <c:v>5.5400000000000002E-4</c:v>
                </c:pt>
                <c:pt idx="106926" formatCode="0.00E+00">
                  <c:v>5.5400000000000002E-4</c:v>
                </c:pt>
                <c:pt idx="106927" formatCode="0.00E+00">
                  <c:v>5.5400000000000002E-4</c:v>
                </c:pt>
                <c:pt idx="106928" formatCode="0.00E+00">
                  <c:v>5.5400000000000002E-4</c:v>
                </c:pt>
                <c:pt idx="106929" formatCode="0.00E+00">
                  <c:v>5.5400000000000002E-4</c:v>
                </c:pt>
                <c:pt idx="106930" formatCode="0.00E+00">
                  <c:v>5.5400000000000002E-4</c:v>
                </c:pt>
                <c:pt idx="106931" formatCode="0.00E+00">
                  <c:v>5.5400000000000002E-4</c:v>
                </c:pt>
                <c:pt idx="106932" formatCode="0.00E+00">
                  <c:v>5.5500000000000005E-4</c:v>
                </c:pt>
                <c:pt idx="106933" formatCode="0.00E+00">
                  <c:v>5.5400000000000002E-4</c:v>
                </c:pt>
                <c:pt idx="106934" formatCode="0.00E+00">
                  <c:v>5.5400000000000002E-4</c:v>
                </c:pt>
                <c:pt idx="106935" formatCode="0.00E+00">
                  <c:v>5.5400000000000002E-4</c:v>
                </c:pt>
                <c:pt idx="106936" formatCode="0.00E+00">
                  <c:v>5.5500000000000005E-4</c:v>
                </c:pt>
                <c:pt idx="106937" formatCode="0.00E+00">
                  <c:v>5.5400000000000002E-4</c:v>
                </c:pt>
                <c:pt idx="106938" formatCode="0.00E+00">
                  <c:v>5.5400000000000002E-4</c:v>
                </c:pt>
                <c:pt idx="106939" formatCode="0.00E+00">
                  <c:v>5.5400000000000002E-4</c:v>
                </c:pt>
                <c:pt idx="106940" formatCode="0.00E+00">
                  <c:v>5.5500000000000005E-4</c:v>
                </c:pt>
                <c:pt idx="106941" formatCode="0.00E+00">
                  <c:v>5.5400000000000002E-4</c:v>
                </c:pt>
                <c:pt idx="106942" formatCode="0.00E+00">
                  <c:v>5.5400000000000002E-4</c:v>
                </c:pt>
                <c:pt idx="106943" formatCode="0.00E+00">
                  <c:v>5.5400000000000002E-4</c:v>
                </c:pt>
                <c:pt idx="106944" formatCode="0.00E+00">
                  <c:v>5.5400000000000002E-4</c:v>
                </c:pt>
                <c:pt idx="106945" formatCode="0.00E+00">
                  <c:v>5.5400000000000002E-4</c:v>
                </c:pt>
                <c:pt idx="106946" formatCode="0.00E+00">
                  <c:v>5.5400000000000002E-4</c:v>
                </c:pt>
                <c:pt idx="106947" formatCode="0.00E+00">
                  <c:v>5.5400000000000002E-4</c:v>
                </c:pt>
                <c:pt idx="106948" formatCode="0.00E+00">
                  <c:v>5.5400000000000002E-4</c:v>
                </c:pt>
                <c:pt idx="106949" formatCode="0.00E+00">
                  <c:v>5.5400000000000002E-4</c:v>
                </c:pt>
                <c:pt idx="106950" formatCode="0.00E+00">
                  <c:v>5.5400000000000002E-4</c:v>
                </c:pt>
                <c:pt idx="106951" formatCode="0.00E+00">
                  <c:v>5.5400000000000002E-4</c:v>
                </c:pt>
                <c:pt idx="106952" formatCode="0.00E+00">
                  <c:v>5.5400000000000002E-4</c:v>
                </c:pt>
                <c:pt idx="106953" formatCode="0.00E+00">
                  <c:v>5.5400000000000002E-4</c:v>
                </c:pt>
                <c:pt idx="106954" formatCode="0.00E+00">
                  <c:v>5.5400000000000002E-4</c:v>
                </c:pt>
                <c:pt idx="106955" formatCode="0.00E+00">
                  <c:v>5.5400000000000002E-4</c:v>
                </c:pt>
                <c:pt idx="106956" formatCode="0.00E+00">
                  <c:v>5.5400000000000002E-4</c:v>
                </c:pt>
                <c:pt idx="106957" formatCode="0.00E+00">
                  <c:v>5.5400000000000002E-4</c:v>
                </c:pt>
                <c:pt idx="106958" formatCode="0.00E+00">
                  <c:v>5.5400000000000002E-4</c:v>
                </c:pt>
                <c:pt idx="106959" formatCode="0.00E+00">
                  <c:v>5.5400000000000002E-4</c:v>
                </c:pt>
                <c:pt idx="106960" formatCode="0.00E+00">
                  <c:v>5.5400000000000002E-4</c:v>
                </c:pt>
                <c:pt idx="106961" formatCode="0.00E+00">
                  <c:v>5.5400000000000002E-4</c:v>
                </c:pt>
                <c:pt idx="106962" formatCode="0.00E+00">
                  <c:v>5.5400000000000002E-4</c:v>
                </c:pt>
                <c:pt idx="106963" formatCode="0.00E+00">
                  <c:v>5.5400000000000002E-4</c:v>
                </c:pt>
                <c:pt idx="106964" formatCode="0.00E+00">
                  <c:v>5.5400000000000002E-4</c:v>
                </c:pt>
                <c:pt idx="106965" formatCode="0.00E+00">
                  <c:v>5.5400000000000002E-4</c:v>
                </c:pt>
                <c:pt idx="106966" formatCode="0.00E+00">
                  <c:v>5.5400000000000002E-4</c:v>
                </c:pt>
                <c:pt idx="106967" formatCode="0.00E+00">
                  <c:v>5.5400000000000002E-4</c:v>
                </c:pt>
                <c:pt idx="106968" formatCode="0.00E+00">
                  <c:v>5.5400000000000002E-4</c:v>
                </c:pt>
                <c:pt idx="106969" formatCode="0.00E+00">
                  <c:v>5.5400000000000002E-4</c:v>
                </c:pt>
                <c:pt idx="106970" formatCode="0.00E+00">
                  <c:v>5.5400000000000002E-4</c:v>
                </c:pt>
                <c:pt idx="106971" formatCode="0.00E+00">
                  <c:v>5.5400000000000002E-4</c:v>
                </c:pt>
                <c:pt idx="106972" formatCode="0.00E+00">
                  <c:v>5.5400000000000002E-4</c:v>
                </c:pt>
                <c:pt idx="106973" formatCode="0.00E+00">
                  <c:v>5.5400000000000002E-4</c:v>
                </c:pt>
                <c:pt idx="106974" formatCode="0.00E+00">
                  <c:v>5.5400000000000002E-4</c:v>
                </c:pt>
                <c:pt idx="106975" formatCode="0.00E+00">
                  <c:v>5.5400000000000002E-4</c:v>
                </c:pt>
                <c:pt idx="106976" formatCode="0.00E+00">
                  <c:v>5.5400000000000002E-4</c:v>
                </c:pt>
                <c:pt idx="106977" formatCode="0.00E+00">
                  <c:v>5.5400000000000002E-4</c:v>
                </c:pt>
                <c:pt idx="106978" formatCode="0.00E+00">
                  <c:v>5.5400000000000002E-4</c:v>
                </c:pt>
                <c:pt idx="106979" formatCode="0.00E+00">
                  <c:v>5.5400000000000002E-4</c:v>
                </c:pt>
                <c:pt idx="106980" formatCode="0.00E+00">
                  <c:v>5.5400000000000002E-4</c:v>
                </c:pt>
                <c:pt idx="106981" formatCode="0.00E+00">
                  <c:v>5.5400000000000002E-4</c:v>
                </c:pt>
                <c:pt idx="106982" formatCode="0.00E+00">
                  <c:v>5.5400000000000002E-4</c:v>
                </c:pt>
                <c:pt idx="106983" formatCode="0.00E+00">
                  <c:v>5.5400000000000002E-4</c:v>
                </c:pt>
                <c:pt idx="106984" formatCode="0.00E+00">
                  <c:v>5.5400000000000002E-4</c:v>
                </c:pt>
                <c:pt idx="106985" formatCode="0.00E+00">
                  <c:v>5.5400000000000002E-4</c:v>
                </c:pt>
                <c:pt idx="106986" formatCode="0.00E+00">
                  <c:v>5.5400000000000002E-4</c:v>
                </c:pt>
                <c:pt idx="106987" formatCode="0.00E+00">
                  <c:v>5.5400000000000002E-4</c:v>
                </c:pt>
                <c:pt idx="106988" formatCode="0.00E+00">
                  <c:v>5.5400000000000002E-4</c:v>
                </c:pt>
                <c:pt idx="106989" formatCode="0.00E+00">
                  <c:v>5.5400000000000002E-4</c:v>
                </c:pt>
                <c:pt idx="106990" formatCode="0.00E+00">
                  <c:v>5.5400000000000002E-4</c:v>
                </c:pt>
                <c:pt idx="106991" formatCode="0.00E+00">
                  <c:v>5.5400000000000002E-4</c:v>
                </c:pt>
                <c:pt idx="106992" formatCode="0.00E+00">
                  <c:v>5.5400000000000002E-4</c:v>
                </c:pt>
                <c:pt idx="106993" formatCode="0.00E+00">
                  <c:v>5.5400000000000002E-4</c:v>
                </c:pt>
                <c:pt idx="106994" formatCode="0.00E+00">
                  <c:v>5.5400000000000002E-4</c:v>
                </c:pt>
                <c:pt idx="106995" formatCode="0.00E+00">
                  <c:v>5.5400000000000002E-4</c:v>
                </c:pt>
                <c:pt idx="106996" formatCode="0.00E+00">
                  <c:v>5.5400000000000002E-4</c:v>
                </c:pt>
                <c:pt idx="106997" formatCode="0.00E+00">
                  <c:v>5.5400000000000002E-4</c:v>
                </c:pt>
                <c:pt idx="106998" formatCode="0.00E+00">
                  <c:v>5.5400000000000002E-4</c:v>
                </c:pt>
                <c:pt idx="106999" formatCode="0.00E+00">
                  <c:v>5.5400000000000002E-4</c:v>
                </c:pt>
                <c:pt idx="107000" formatCode="0.00E+00">
                  <c:v>5.5400000000000002E-4</c:v>
                </c:pt>
                <c:pt idx="107001" formatCode="0.00E+00">
                  <c:v>5.5400000000000002E-4</c:v>
                </c:pt>
                <c:pt idx="107002" formatCode="0.00E+00">
                  <c:v>5.5400000000000002E-4</c:v>
                </c:pt>
                <c:pt idx="107003" formatCode="0.00E+00">
                  <c:v>5.5400000000000002E-4</c:v>
                </c:pt>
                <c:pt idx="107004" formatCode="0.00E+00">
                  <c:v>5.5400000000000002E-4</c:v>
                </c:pt>
                <c:pt idx="107005" formatCode="0.00E+00">
                  <c:v>5.5400000000000002E-4</c:v>
                </c:pt>
                <c:pt idx="107006" formatCode="0.00E+00">
                  <c:v>5.5400000000000002E-4</c:v>
                </c:pt>
                <c:pt idx="107007" formatCode="0.00E+00">
                  <c:v>5.5400000000000002E-4</c:v>
                </c:pt>
                <c:pt idx="107008" formatCode="0.00E+00">
                  <c:v>5.5400000000000002E-4</c:v>
                </c:pt>
                <c:pt idx="107009" formatCode="0.00E+00">
                  <c:v>5.5400000000000002E-4</c:v>
                </c:pt>
                <c:pt idx="107010" formatCode="0.00E+00">
                  <c:v>5.5400000000000002E-4</c:v>
                </c:pt>
                <c:pt idx="107011" formatCode="0.00E+00">
                  <c:v>5.5400000000000002E-4</c:v>
                </c:pt>
                <c:pt idx="107012" formatCode="0.00E+00">
                  <c:v>5.5400000000000002E-4</c:v>
                </c:pt>
                <c:pt idx="107013" formatCode="0.00E+00">
                  <c:v>5.5400000000000002E-4</c:v>
                </c:pt>
                <c:pt idx="107014" formatCode="0.00E+00">
                  <c:v>5.5400000000000002E-4</c:v>
                </c:pt>
                <c:pt idx="107015" formatCode="0.00E+00">
                  <c:v>5.5400000000000002E-4</c:v>
                </c:pt>
                <c:pt idx="107016" formatCode="0.00E+00">
                  <c:v>5.5400000000000002E-4</c:v>
                </c:pt>
                <c:pt idx="107017" formatCode="0.00E+00">
                  <c:v>5.5400000000000002E-4</c:v>
                </c:pt>
                <c:pt idx="107018" formatCode="0.00E+00">
                  <c:v>5.5400000000000002E-4</c:v>
                </c:pt>
                <c:pt idx="107019" formatCode="0.00E+00">
                  <c:v>5.5400000000000002E-4</c:v>
                </c:pt>
                <c:pt idx="107020" formatCode="0.00E+00">
                  <c:v>5.5400000000000002E-4</c:v>
                </c:pt>
                <c:pt idx="107021" formatCode="0.00E+00">
                  <c:v>5.5400000000000002E-4</c:v>
                </c:pt>
                <c:pt idx="107022" formatCode="0.00E+00">
                  <c:v>5.5400000000000002E-4</c:v>
                </c:pt>
                <c:pt idx="107023" formatCode="0.00E+00">
                  <c:v>5.5400000000000002E-4</c:v>
                </c:pt>
                <c:pt idx="107024" formatCode="0.00E+00">
                  <c:v>5.5400000000000002E-4</c:v>
                </c:pt>
                <c:pt idx="107025" formatCode="0.00E+00">
                  <c:v>5.5400000000000002E-4</c:v>
                </c:pt>
                <c:pt idx="107026" formatCode="0.00E+00">
                  <c:v>5.5400000000000002E-4</c:v>
                </c:pt>
                <c:pt idx="107027" formatCode="0.00E+00">
                  <c:v>5.5400000000000002E-4</c:v>
                </c:pt>
                <c:pt idx="107028" formatCode="0.00E+00">
                  <c:v>5.5400000000000002E-4</c:v>
                </c:pt>
                <c:pt idx="107029" formatCode="0.00E+00">
                  <c:v>5.5400000000000002E-4</c:v>
                </c:pt>
                <c:pt idx="107030" formatCode="0.00E+00">
                  <c:v>5.5400000000000002E-4</c:v>
                </c:pt>
                <c:pt idx="107031" formatCode="0.00E+00">
                  <c:v>5.5400000000000002E-4</c:v>
                </c:pt>
                <c:pt idx="107032" formatCode="0.00E+00">
                  <c:v>5.5400000000000002E-4</c:v>
                </c:pt>
                <c:pt idx="107033" formatCode="0.00E+00">
                  <c:v>5.5400000000000002E-4</c:v>
                </c:pt>
                <c:pt idx="107034" formatCode="0.00E+00">
                  <c:v>5.5400000000000002E-4</c:v>
                </c:pt>
                <c:pt idx="107035" formatCode="0.00E+00">
                  <c:v>5.5400000000000002E-4</c:v>
                </c:pt>
                <c:pt idx="107036" formatCode="0.00E+00">
                  <c:v>5.5400000000000002E-4</c:v>
                </c:pt>
                <c:pt idx="107037" formatCode="0.00E+00">
                  <c:v>5.5400000000000002E-4</c:v>
                </c:pt>
                <c:pt idx="107038" formatCode="0.00E+00">
                  <c:v>5.5400000000000002E-4</c:v>
                </c:pt>
                <c:pt idx="107039" formatCode="0.00E+00">
                  <c:v>5.5400000000000002E-4</c:v>
                </c:pt>
                <c:pt idx="107040" formatCode="0.00E+00">
                  <c:v>5.53E-4</c:v>
                </c:pt>
                <c:pt idx="107041" formatCode="0.00E+00">
                  <c:v>5.5400000000000002E-4</c:v>
                </c:pt>
                <c:pt idx="107042" formatCode="0.00E+00">
                  <c:v>5.5400000000000002E-4</c:v>
                </c:pt>
                <c:pt idx="107043" formatCode="0.00E+00">
                  <c:v>5.5400000000000002E-4</c:v>
                </c:pt>
                <c:pt idx="107044" formatCode="0.00E+00">
                  <c:v>5.5400000000000002E-4</c:v>
                </c:pt>
                <c:pt idx="107045" formatCode="0.00E+00">
                  <c:v>5.5400000000000002E-4</c:v>
                </c:pt>
                <c:pt idx="107046" formatCode="0.00E+00">
                  <c:v>5.5400000000000002E-4</c:v>
                </c:pt>
                <c:pt idx="107047" formatCode="0.00E+00">
                  <c:v>5.5400000000000002E-4</c:v>
                </c:pt>
                <c:pt idx="107048" formatCode="0.00E+00">
                  <c:v>5.5400000000000002E-4</c:v>
                </c:pt>
                <c:pt idx="107049" formatCode="0.00E+00">
                  <c:v>5.5400000000000002E-4</c:v>
                </c:pt>
                <c:pt idx="107050" formatCode="0.00E+00">
                  <c:v>5.5400000000000002E-4</c:v>
                </c:pt>
                <c:pt idx="107051" formatCode="0.00E+00">
                  <c:v>5.5400000000000002E-4</c:v>
                </c:pt>
                <c:pt idx="107052" formatCode="0.00E+00">
                  <c:v>5.5400000000000002E-4</c:v>
                </c:pt>
                <c:pt idx="107053" formatCode="0.00E+00">
                  <c:v>5.5400000000000002E-4</c:v>
                </c:pt>
                <c:pt idx="107054" formatCode="0.00E+00">
                  <c:v>5.5400000000000002E-4</c:v>
                </c:pt>
                <c:pt idx="107055" formatCode="0.00E+00">
                  <c:v>5.5400000000000002E-4</c:v>
                </c:pt>
                <c:pt idx="107056" formatCode="0.00E+00">
                  <c:v>5.5400000000000002E-4</c:v>
                </c:pt>
                <c:pt idx="107057" formatCode="0.00E+00">
                  <c:v>5.5400000000000002E-4</c:v>
                </c:pt>
                <c:pt idx="107058" formatCode="0.00E+00">
                  <c:v>5.5400000000000002E-4</c:v>
                </c:pt>
                <c:pt idx="107059" formatCode="0.00E+00">
                  <c:v>5.5400000000000002E-4</c:v>
                </c:pt>
                <c:pt idx="107060" formatCode="0.00E+00">
                  <c:v>5.5400000000000002E-4</c:v>
                </c:pt>
                <c:pt idx="107061" formatCode="0.00E+00">
                  <c:v>5.5400000000000002E-4</c:v>
                </c:pt>
                <c:pt idx="107062" formatCode="0.00E+00">
                  <c:v>5.5400000000000002E-4</c:v>
                </c:pt>
                <c:pt idx="107063" formatCode="0.00E+00">
                  <c:v>5.5400000000000002E-4</c:v>
                </c:pt>
                <c:pt idx="107064" formatCode="0.00E+00">
                  <c:v>5.5400000000000002E-4</c:v>
                </c:pt>
                <c:pt idx="107065" formatCode="0.00E+00">
                  <c:v>5.53E-4</c:v>
                </c:pt>
                <c:pt idx="107066" formatCode="0.00E+00">
                  <c:v>5.53E-4</c:v>
                </c:pt>
                <c:pt idx="107067" formatCode="0.00E+00">
                  <c:v>5.53E-4</c:v>
                </c:pt>
                <c:pt idx="107068" formatCode="0.00E+00">
                  <c:v>5.5400000000000002E-4</c:v>
                </c:pt>
                <c:pt idx="107069" formatCode="0.00E+00">
                  <c:v>5.53E-4</c:v>
                </c:pt>
                <c:pt idx="107070" formatCode="0.00E+00">
                  <c:v>5.5400000000000002E-4</c:v>
                </c:pt>
                <c:pt idx="107071" formatCode="0.00E+00">
                  <c:v>5.5400000000000002E-4</c:v>
                </c:pt>
                <c:pt idx="107072" formatCode="0.00E+00">
                  <c:v>5.53E-4</c:v>
                </c:pt>
                <c:pt idx="107073" formatCode="0.00E+00">
                  <c:v>5.53E-4</c:v>
                </c:pt>
                <c:pt idx="107074" formatCode="0.00E+00">
                  <c:v>5.5400000000000002E-4</c:v>
                </c:pt>
                <c:pt idx="107075" formatCode="0.00E+00">
                  <c:v>5.5400000000000002E-4</c:v>
                </c:pt>
                <c:pt idx="107076" formatCode="0.00E+00">
                  <c:v>5.53E-4</c:v>
                </c:pt>
                <c:pt idx="107077" formatCode="0.00E+00">
                  <c:v>5.53E-4</c:v>
                </c:pt>
                <c:pt idx="107078" formatCode="0.00E+00">
                  <c:v>5.53E-4</c:v>
                </c:pt>
                <c:pt idx="107079" formatCode="0.00E+00">
                  <c:v>5.53E-4</c:v>
                </c:pt>
                <c:pt idx="107080" formatCode="0.00E+00">
                  <c:v>5.53E-4</c:v>
                </c:pt>
                <c:pt idx="107081" formatCode="0.00E+00">
                  <c:v>5.5400000000000002E-4</c:v>
                </c:pt>
                <c:pt idx="107082" formatCode="0.00E+00">
                  <c:v>5.53E-4</c:v>
                </c:pt>
                <c:pt idx="107083" formatCode="0.00E+00">
                  <c:v>5.5400000000000002E-4</c:v>
                </c:pt>
                <c:pt idx="107084" formatCode="0.00E+00">
                  <c:v>5.53E-4</c:v>
                </c:pt>
                <c:pt idx="107085" formatCode="0.00E+00">
                  <c:v>5.53E-4</c:v>
                </c:pt>
                <c:pt idx="107086" formatCode="0.00E+00">
                  <c:v>5.53E-4</c:v>
                </c:pt>
                <c:pt idx="107087" formatCode="0.00E+00">
                  <c:v>5.53E-4</c:v>
                </c:pt>
                <c:pt idx="107088" formatCode="0.00E+00">
                  <c:v>5.53E-4</c:v>
                </c:pt>
                <c:pt idx="107089" formatCode="0.00E+00">
                  <c:v>5.53E-4</c:v>
                </c:pt>
                <c:pt idx="107090" formatCode="0.00E+00">
                  <c:v>5.53E-4</c:v>
                </c:pt>
                <c:pt idx="107091" formatCode="0.00E+00">
                  <c:v>5.53E-4</c:v>
                </c:pt>
                <c:pt idx="107092" formatCode="0.00E+00">
                  <c:v>5.53E-4</c:v>
                </c:pt>
                <c:pt idx="107093" formatCode="0.00E+00">
                  <c:v>5.53E-4</c:v>
                </c:pt>
                <c:pt idx="107094" formatCode="0.00E+00">
                  <c:v>5.53E-4</c:v>
                </c:pt>
                <c:pt idx="107095" formatCode="0.00E+00">
                  <c:v>5.53E-4</c:v>
                </c:pt>
                <c:pt idx="107096" formatCode="0.00E+00">
                  <c:v>5.5400000000000002E-4</c:v>
                </c:pt>
                <c:pt idx="107097" formatCode="0.00E+00">
                  <c:v>5.53E-4</c:v>
                </c:pt>
                <c:pt idx="107098" formatCode="0.00E+00">
                  <c:v>5.5400000000000002E-4</c:v>
                </c:pt>
                <c:pt idx="107099" formatCode="0.00E+00">
                  <c:v>5.5400000000000002E-4</c:v>
                </c:pt>
                <c:pt idx="107100" formatCode="0.00E+00">
                  <c:v>5.53E-4</c:v>
                </c:pt>
                <c:pt idx="107101" formatCode="0.00E+00">
                  <c:v>5.53E-4</c:v>
                </c:pt>
                <c:pt idx="107102" formatCode="0.00E+00">
                  <c:v>5.53E-4</c:v>
                </c:pt>
                <c:pt idx="107103" formatCode="0.00E+00">
                  <c:v>5.53E-4</c:v>
                </c:pt>
                <c:pt idx="107104" formatCode="0.00E+00">
                  <c:v>5.53E-4</c:v>
                </c:pt>
                <c:pt idx="107105" formatCode="0.00E+00">
                  <c:v>5.53E-4</c:v>
                </c:pt>
                <c:pt idx="107106" formatCode="0.00E+00">
                  <c:v>5.53E-4</c:v>
                </c:pt>
                <c:pt idx="107107" formatCode="0.00E+00">
                  <c:v>5.53E-4</c:v>
                </c:pt>
                <c:pt idx="107108" formatCode="0.00E+00">
                  <c:v>5.53E-4</c:v>
                </c:pt>
                <c:pt idx="107109" formatCode="0.00E+00">
                  <c:v>5.53E-4</c:v>
                </c:pt>
                <c:pt idx="107110" formatCode="0.00E+00">
                  <c:v>5.53E-4</c:v>
                </c:pt>
                <c:pt idx="107111" formatCode="0.00E+00">
                  <c:v>5.53E-4</c:v>
                </c:pt>
                <c:pt idx="107112" formatCode="0.00E+00">
                  <c:v>5.53E-4</c:v>
                </c:pt>
                <c:pt idx="107113" formatCode="0.00E+00">
                  <c:v>5.53E-4</c:v>
                </c:pt>
                <c:pt idx="107114" formatCode="0.00E+00">
                  <c:v>5.53E-4</c:v>
                </c:pt>
                <c:pt idx="107115" formatCode="0.00E+00">
                  <c:v>5.53E-4</c:v>
                </c:pt>
                <c:pt idx="107116" formatCode="0.00E+00">
                  <c:v>5.53E-4</c:v>
                </c:pt>
                <c:pt idx="107117" formatCode="0.00E+00">
                  <c:v>5.53E-4</c:v>
                </c:pt>
                <c:pt idx="107118" formatCode="0.00E+00">
                  <c:v>5.53E-4</c:v>
                </c:pt>
                <c:pt idx="107119" formatCode="0.00E+00">
                  <c:v>5.53E-4</c:v>
                </c:pt>
                <c:pt idx="107120" formatCode="0.00E+00">
                  <c:v>5.53E-4</c:v>
                </c:pt>
                <c:pt idx="107121" formatCode="0.00E+00">
                  <c:v>5.53E-4</c:v>
                </c:pt>
                <c:pt idx="107122" formatCode="0.00E+00">
                  <c:v>5.53E-4</c:v>
                </c:pt>
                <c:pt idx="107123" formatCode="0.00E+00">
                  <c:v>5.53E-4</c:v>
                </c:pt>
                <c:pt idx="107124" formatCode="0.00E+00">
                  <c:v>5.53E-4</c:v>
                </c:pt>
                <c:pt idx="107125" formatCode="0.00E+00">
                  <c:v>5.53E-4</c:v>
                </c:pt>
                <c:pt idx="107126" formatCode="0.00E+00">
                  <c:v>5.53E-4</c:v>
                </c:pt>
                <c:pt idx="107127" formatCode="0.00E+00">
                  <c:v>5.53E-4</c:v>
                </c:pt>
                <c:pt idx="107128" formatCode="0.00E+00">
                  <c:v>5.53E-4</c:v>
                </c:pt>
                <c:pt idx="107129" formatCode="0.00E+00">
                  <c:v>5.53E-4</c:v>
                </c:pt>
                <c:pt idx="107130" formatCode="0.00E+00">
                  <c:v>5.53E-4</c:v>
                </c:pt>
                <c:pt idx="107131" formatCode="0.00E+00">
                  <c:v>5.53E-4</c:v>
                </c:pt>
                <c:pt idx="107132" formatCode="0.00E+00">
                  <c:v>5.53E-4</c:v>
                </c:pt>
                <c:pt idx="107133" formatCode="0.00E+00">
                  <c:v>5.53E-4</c:v>
                </c:pt>
                <c:pt idx="107134" formatCode="0.00E+00">
                  <c:v>5.53E-4</c:v>
                </c:pt>
                <c:pt idx="107135" formatCode="0.00E+00">
                  <c:v>5.53E-4</c:v>
                </c:pt>
                <c:pt idx="107136" formatCode="0.00E+00">
                  <c:v>5.53E-4</c:v>
                </c:pt>
                <c:pt idx="107137" formatCode="0.00E+00">
                  <c:v>5.53E-4</c:v>
                </c:pt>
                <c:pt idx="107138" formatCode="0.00E+00">
                  <c:v>5.53E-4</c:v>
                </c:pt>
                <c:pt idx="107139" formatCode="0.00E+00">
                  <c:v>5.53E-4</c:v>
                </c:pt>
                <c:pt idx="107140" formatCode="0.00E+00">
                  <c:v>5.53E-4</c:v>
                </c:pt>
                <c:pt idx="107141" formatCode="0.00E+00">
                  <c:v>5.53E-4</c:v>
                </c:pt>
                <c:pt idx="107142" formatCode="0.00E+00">
                  <c:v>5.53E-4</c:v>
                </c:pt>
                <c:pt idx="107143" formatCode="0.00E+00">
                  <c:v>5.53E-4</c:v>
                </c:pt>
                <c:pt idx="107144" formatCode="0.00E+00">
                  <c:v>5.53E-4</c:v>
                </c:pt>
                <c:pt idx="107145" formatCode="0.00E+00">
                  <c:v>5.53E-4</c:v>
                </c:pt>
                <c:pt idx="107146" formatCode="0.00E+00">
                  <c:v>5.53E-4</c:v>
                </c:pt>
                <c:pt idx="107147" formatCode="0.00E+00">
                  <c:v>5.53E-4</c:v>
                </c:pt>
                <c:pt idx="107148" formatCode="0.00E+00">
                  <c:v>5.53E-4</c:v>
                </c:pt>
                <c:pt idx="107149" formatCode="0.00E+00">
                  <c:v>5.53E-4</c:v>
                </c:pt>
                <c:pt idx="107150" formatCode="0.00E+00">
                  <c:v>5.53E-4</c:v>
                </c:pt>
                <c:pt idx="107151" formatCode="0.00E+00">
                  <c:v>5.53E-4</c:v>
                </c:pt>
                <c:pt idx="107152" formatCode="0.00E+00">
                  <c:v>5.53E-4</c:v>
                </c:pt>
                <c:pt idx="107153" formatCode="0.00E+00">
                  <c:v>5.53E-4</c:v>
                </c:pt>
                <c:pt idx="107154" formatCode="0.00E+00">
                  <c:v>5.53E-4</c:v>
                </c:pt>
                <c:pt idx="107155" formatCode="0.00E+00">
                  <c:v>5.53E-4</c:v>
                </c:pt>
                <c:pt idx="107156" formatCode="0.00E+00">
                  <c:v>5.53E-4</c:v>
                </c:pt>
                <c:pt idx="107157" formatCode="0.00E+00">
                  <c:v>5.53E-4</c:v>
                </c:pt>
                <c:pt idx="107158" formatCode="0.00E+00">
                  <c:v>5.53E-4</c:v>
                </c:pt>
                <c:pt idx="107159" formatCode="0.00E+00">
                  <c:v>5.53E-4</c:v>
                </c:pt>
                <c:pt idx="107160" formatCode="0.00E+00">
                  <c:v>5.53E-4</c:v>
                </c:pt>
                <c:pt idx="107161" formatCode="0.00E+00">
                  <c:v>5.53E-4</c:v>
                </c:pt>
                <c:pt idx="107162" formatCode="0.00E+00">
                  <c:v>5.53E-4</c:v>
                </c:pt>
                <c:pt idx="107163" formatCode="0.00E+00">
                  <c:v>5.53E-4</c:v>
                </c:pt>
                <c:pt idx="107164" formatCode="0.00E+00">
                  <c:v>5.53E-4</c:v>
                </c:pt>
                <c:pt idx="107165" formatCode="0.00E+00">
                  <c:v>5.53E-4</c:v>
                </c:pt>
                <c:pt idx="107166" formatCode="0.00E+00">
                  <c:v>5.53E-4</c:v>
                </c:pt>
                <c:pt idx="107167" formatCode="0.00E+00">
                  <c:v>5.53E-4</c:v>
                </c:pt>
                <c:pt idx="107168" formatCode="0.00E+00">
                  <c:v>5.53E-4</c:v>
                </c:pt>
                <c:pt idx="107169" formatCode="0.00E+00">
                  <c:v>5.53E-4</c:v>
                </c:pt>
                <c:pt idx="107170" formatCode="0.00E+00">
                  <c:v>5.53E-4</c:v>
                </c:pt>
                <c:pt idx="107171" formatCode="0.00E+00">
                  <c:v>5.53E-4</c:v>
                </c:pt>
                <c:pt idx="107172" formatCode="0.00E+00">
                  <c:v>5.53E-4</c:v>
                </c:pt>
                <c:pt idx="107173" formatCode="0.00E+00">
                  <c:v>5.53E-4</c:v>
                </c:pt>
                <c:pt idx="107174" formatCode="0.00E+00">
                  <c:v>5.53E-4</c:v>
                </c:pt>
                <c:pt idx="107175" formatCode="0.00E+00">
                  <c:v>5.53E-4</c:v>
                </c:pt>
                <c:pt idx="107176" formatCode="0.00E+00">
                  <c:v>5.53E-4</c:v>
                </c:pt>
                <c:pt idx="107177" formatCode="0.00E+00">
                  <c:v>5.53E-4</c:v>
                </c:pt>
                <c:pt idx="107178" formatCode="0.00E+00">
                  <c:v>5.53E-4</c:v>
                </c:pt>
                <c:pt idx="107179" formatCode="0.00E+00">
                  <c:v>5.53E-4</c:v>
                </c:pt>
                <c:pt idx="107180" formatCode="0.00E+00">
                  <c:v>5.53E-4</c:v>
                </c:pt>
                <c:pt idx="107181" formatCode="0.00E+00">
                  <c:v>5.53E-4</c:v>
                </c:pt>
                <c:pt idx="107182" formatCode="0.00E+00">
                  <c:v>5.53E-4</c:v>
                </c:pt>
                <c:pt idx="107183" formatCode="0.00E+00">
                  <c:v>5.53E-4</c:v>
                </c:pt>
                <c:pt idx="107184" formatCode="0.00E+00">
                  <c:v>5.53E-4</c:v>
                </c:pt>
                <c:pt idx="107185" formatCode="0.00E+00">
                  <c:v>5.53E-4</c:v>
                </c:pt>
                <c:pt idx="107186" formatCode="0.00E+00">
                  <c:v>5.53E-4</c:v>
                </c:pt>
                <c:pt idx="107187" formatCode="0.00E+00">
                  <c:v>5.53E-4</c:v>
                </c:pt>
                <c:pt idx="107188" formatCode="0.00E+00">
                  <c:v>5.53E-4</c:v>
                </c:pt>
                <c:pt idx="107189" formatCode="0.00E+00">
                  <c:v>5.53E-4</c:v>
                </c:pt>
                <c:pt idx="107190" formatCode="0.00E+00">
                  <c:v>5.53E-4</c:v>
                </c:pt>
                <c:pt idx="107191" formatCode="0.00E+00">
                  <c:v>5.53E-4</c:v>
                </c:pt>
                <c:pt idx="107192" formatCode="0.00E+00">
                  <c:v>5.53E-4</c:v>
                </c:pt>
                <c:pt idx="107193" formatCode="0.00E+00">
                  <c:v>5.53E-4</c:v>
                </c:pt>
                <c:pt idx="107194" formatCode="0.00E+00">
                  <c:v>5.53E-4</c:v>
                </c:pt>
                <c:pt idx="107195" formatCode="0.00E+00">
                  <c:v>5.53E-4</c:v>
                </c:pt>
                <c:pt idx="107196" formatCode="0.00E+00">
                  <c:v>5.53E-4</c:v>
                </c:pt>
                <c:pt idx="107197" formatCode="0.00E+00">
                  <c:v>5.53E-4</c:v>
                </c:pt>
                <c:pt idx="107198" formatCode="0.00E+00">
                  <c:v>5.53E-4</c:v>
                </c:pt>
                <c:pt idx="107199" formatCode="0.00E+00">
                  <c:v>5.53E-4</c:v>
                </c:pt>
                <c:pt idx="107200" formatCode="0.00E+00">
                  <c:v>5.53E-4</c:v>
                </c:pt>
                <c:pt idx="107201" formatCode="0.00E+00">
                  <c:v>5.53E-4</c:v>
                </c:pt>
                <c:pt idx="107202" formatCode="0.00E+00">
                  <c:v>5.53E-4</c:v>
                </c:pt>
                <c:pt idx="107203" formatCode="0.00E+00">
                  <c:v>5.53E-4</c:v>
                </c:pt>
                <c:pt idx="107204" formatCode="0.00E+00">
                  <c:v>5.53E-4</c:v>
                </c:pt>
                <c:pt idx="107205" formatCode="0.00E+00">
                  <c:v>5.53E-4</c:v>
                </c:pt>
                <c:pt idx="107206" formatCode="0.00E+00">
                  <c:v>5.53E-4</c:v>
                </c:pt>
                <c:pt idx="107207" formatCode="0.00E+00">
                  <c:v>5.53E-4</c:v>
                </c:pt>
                <c:pt idx="107208" formatCode="0.00E+00">
                  <c:v>5.53E-4</c:v>
                </c:pt>
                <c:pt idx="107209" formatCode="0.00E+00">
                  <c:v>5.53E-4</c:v>
                </c:pt>
                <c:pt idx="107210" formatCode="0.00E+00">
                  <c:v>5.53E-4</c:v>
                </c:pt>
                <c:pt idx="107211" formatCode="0.00E+00">
                  <c:v>5.53E-4</c:v>
                </c:pt>
                <c:pt idx="107212" formatCode="0.00E+00">
                  <c:v>5.53E-4</c:v>
                </c:pt>
                <c:pt idx="107213" formatCode="0.00E+00">
                  <c:v>5.53E-4</c:v>
                </c:pt>
                <c:pt idx="107214" formatCode="0.00E+00">
                  <c:v>5.53E-4</c:v>
                </c:pt>
                <c:pt idx="107215" formatCode="0.00E+00">
                  <c:v>5.53E-4</c:v>
                </c:pt>
                <c:pt idx="107216" formatCode="0.00E+00">
                  <c:v>5.53E-4</c:v>
                </c:pt>
                <c:pt idx="107217" formatCode="0.00E+00">
                  <c:v>5.53E-4</c:v>
                </c:pt>
                <c:pt idx="107218" formatCode="0.00E+00">
                  <c:v>5.53E-4</c:v>
                </c:pt>
                <c:pt idx="107219" formatCode="0.00E+00">
                  <c:v>5.53E-4</c:v>
                </c:pt>
                <c:pt idx="107220" formatCode="0.00E+00">
                  <c:v>5.53E-4</c:v>
                </c:pt>
                <c:pt idx="107221" formatCode="0.00E+00">
                  <c:v>5.53E-4</c:v>
                </c:pt>
                <c:pt idx="107222" formatCode="0.00E+00">
                  <c:v>5.53E-4</c:v>
                </c:pt>
                <c:pt idx="107223" formatCode="0.00E+00">
                  <c:v>5.53E-4</c:v>
                </c:pt>
                <c:pt idx="107224" formatCode="0.00E+00">
                  <c:v>5.53E-4</c:v>
                </c:pt>
                <c:pt idx="107225" formatCode="0.00E+00">
                  <c:v>5.53E-4</c:v>
                </c:pt>
                <c:pt idx="107226" formatCode="0.00E+00">
                  <c:v>5.53E-4</c:v>
                </c:pt>
                <c:pt idx="107227" formatCode="0.00E+00">
                  <c:v>5.53E-4</c:v>
                </c:pt>
                <c:pt idx="107228" formatCode="0.00E+00">
                  <c:v>5.53E-4</c:v>
                </c:pt>
                <c:pt idx="107229" formatCode="0.00E+00">
                  <c:v>5.53E-4</c:v>
                </c:pt>
                <c:pt idx="107230" formatCode="0.00E+00">
                  <c:v>5.5199999999999997E-4</c:v>
                </c:pt>
                <c:pt idx="107231" formatCode="0.00E+00">
                  <c:v>5.53E-4</c:v>
                </c:pt>
                <c:pt idx="107232" formatCode="0.00E+00">
                  <c:v>5.53E-4</c:v>
                </c:pt>
                <c:pt idx="107233" formatCode="0.00E+00">
                  <c:v>5.5199999999999997E-4</c:v>
                </c:pt>
                <c:pt idx="107234" formatCode="0.00E+00">
                  <c:v>5.53E-4</c:v>
                </c:pt>
                <c:pt idx="107235" formatCode="0.00E+00">
                  <c:v>5.53E-4</c:v>
                </c:pt>
                <c:pt idx="107236" formatCode="0.00E+00">
                  <c:v>5.53E-4</c:v>
                </c:pt>
                <c:pt idx="107237" formatCode="0.00E+00">
                  <c:v>5.5199999999999997E-4</c:v>
                </c:pt>
                <c:pt idx="107238" formatCode="0.00E+00">
                  <c:v>5.53E-4</c:v>
                </c:pt>
                <c:pt idx="107239" formatCode="0.00E+00">
                  <c:v>5.53E-4</c:v>
                </c:pt>
                <c:pt idx="107240" formatCode="0.00E+00">
                  <c:v>5.53E-4</c:v>
                </c:pt>
                <c:pt idx="107241" formatCode="0.00E+00">
                  <c:v>5.53E-4</c:v>
                </c:pt>
                <c:pt idx="107242" formatCode="0.00E+00">
                  <c:v>5.5199999999999997E-4</c:v>
                </c:pt>
                <c:pt idx="107243" formatCode="0.00E+00">
                  <c:v>5.5199999999999997E-4</c:v>
                </c:pt>
                <c:pt idx="107244" formatCode="0.00E+00">
                  <c:v>5.53E-4</c:v>
                </c:pt>
                <c:pt idx="107245" formatCode="0.00E+00">
                  <c:v>5.5199999999999997E-4</c:v>
                </c:pt>
                <c:pt idx="107246" formatCode="0.00E+00">
                  <c:v>5.53E-4</c:v>
                </c:pt>
                <c:pt idx="107247" formatCode="0.00E+00">
                  <c:v>5.53E-4</c:v>
                </c:pt>
                <c:pt idx="107248" formatCode="0.00E+00">
                  <c:v>5.53E-4</c:v>
                </c:pt>
                <c:pt idx="107249" formatCode="0.00E+00">
                  <c:v>5.53E-4</c:v>
                </c:pt>
                <c:pt idx="107250" formatCode="0.00E+00">
                  <c:v>5.53E-4</c:v>
                </c:pt>
                <c:pt idx="107251" formatCode="0.00E+00">
                  <c:v>5.5199999999999997E-4</c:v>
                </c:pt>
                <c:pt idx="107252" formatCode="0.00E+00">
                  <c:v>5.5199999999999997E-4</c:v>
                </c:pt>
                <c:pt idx="107253" formatCode="0.00E+00">
                  <c:v>5.5199999999999997E-4</c:v>
                </c:pt>
                <c:pt idx="107254" formatCode="0.00E+00">
                  <c:v>5.53E-4</c:v>
                </c:pt>
                <c:pt idx="107255" formatCode="0.00E+00">
                  <c:v>5.5199999999999997E-4</c:v>
                </c:pt>
                <c:pt idx="107256" formatCode="0.00E+00">
                  <c:v>5.5199999999999997E-4</c:v>
                </c:pt>
                <c:pt idx="107257" formatCode="0.00E+00">
                  <c:v>5.5199999999999997E-4</c:v>
                </c:pt>
                <c:pt idx="107258" formatCode="0.00E+00">
                  <c:v>5.5199999999999997E-4</c:v>
                </c:pt>
                <c:pt idx="107259" formatCode="0.00E+00">
                  <c:v>5.53E-4</c:v>
                </c:pt>
                <c:pt idx="107260" formatCode="0.00E+00">
                  <c:v>5.5199999999999997E-4</c:v>
                </c:pt>
                <c:pt idx="107261" formatCode="0.00E+00">
                  <c:v>5.5199999999999997E-4</c:v>
                </c:pt>
                <c:pt idx="107262" formatCode="0.00E+00">
                  <c:v>5.53E-4</c:v>
                </c:pt>
                <c:pt idx="107263" formatCode="0.00E+00">
                  <c:v>5.5199999999999997E-4</c:v>
                </c:pt>
                <c:pt idx="107264" formatCode="0.00E+00">
                  <c:v>5.5199999999999997E-4</c:v>
                </c:pt>
                <c:pt idx="107265" formatCode="0.00E+00">
                  <c:v>5.5199999999999997E-4</c:v>
                </c:pt>
                <c:pt idx="107266" formatCode="0.00E+00">
                  <c:v>5.53E-4</c:v>
                </c:pt>
                <c:pt idx="107267" formatCode="0.00E+00">
                  <c:v>5.5199999999999997E-4</c:v>
                </c:pt>
                <c:pt idx="107268" formatCode="0.00E+00">
                  <c:v>5.5199999999999997E-4</c:v>
                </c:pt>
                <c:pt idx="107269" formatCode="0.00E+00">
                  <c:v>5.5199999999999997E-4</c:v>
                </c:pt>
                <c:pt idx="107270" formatCode="0.00E+00">
                  <c:v>5.5199999999999997E-4</c:v>
                </c:pt>
                <c:pt idx="107271" formatCode="0.00E+00">
                  <c:v>5.5400000000000002E-4</c:v>
                </c:pt>
                <c:pt idx="107272" formatCode="0.00E+00">
                  <c:v>5.9000000000000003E-4</c:v>
                </c:pt>
                <c:pt idx="107273" formatCode="0.00E+00">
                  <c:v>7.1900000000000002E-4</c:v>
                </c:pt>
                <c:pt idx="107274" formatCode="0.00E+00">
                  <c:v>8.0999999999999996E-4</c:v>
                </c:pt>
                <c:pt idx="107275" formatCode="0.00E+00">
                  <c:v>7.45E-4</c:v>
                </c:pt>
                <c:pt idx="107276" formatCode="0.00E+00">
                  <c:v>7.3999999999999999E-4</c:v>
                </c:pt>
                <c:pt idx="107277" formatCode="0.00E+00">
                  <c:v>7.4600000000000003E-4</c:v>
                </c:pt>
                <c:pt idx="107278" formatCode="0.00E+00">
                  <c:v>7.2199999999999999E-4</c:v>
                </c:pt>
                <c:pt idx="107279" formatCode="0.00E+00">
                  <c:v>7.3399999999999995E-4</c:v>
                </c:pt>
                <c:pt idx="107280" formatCode="0.00E+00">
                  <c:v>7.1900000000000002E-4</c:v>
                </c:pt>
                <c:pt idx="107281" formatCode="0.00E+00">
                  <c:v>7.2300000000000001E-4</c:v>
                </c:pt>
                <c:pt idx="107282" formatCode="0.00E+00">
                  <c:v>7.18E-4</c:v>
                </c:pt>
                <c:pt idx="107283" formatCode="0.00E+00">
                  <c:v>7.1500000000000003E-4</c:v>
                </c:pt>
                <c:pt idx="107284" formatCode="0.00E+00">
                  <c:v>7.1599999999999995E-4</c:v>
                </c:pt>
                <c:pt idx="107285" formatCode="0.00E+00">
                  <c:v>7.1100000000000004E-4</c:v>
                </c:pt>
                <c:pt idx="107286" formatCode="0.00E+00">
                  <c:v>7.1299999999999998E-4</c:v>
                </c:pt>
                <c:pt idx="107287" formatCode="0.00E+00">
                  <c:v>7.0899999999999999E-4</c:v>
                </c:pt>
                <c:pt idx="107288" formatCode="0.00E+00">
                  <c:v>7.1000000000000002E-4</c:v>
                </c:pt>
                <c:pt idx="107289" formatCode="0.00E+00">
                  <c:v>7.0799999999999997E-4</c:v>
                </c:pt>
                <c:pt idx="107290" formatCode="0.00E+00">
                  <c:v>7.0699999999999995E-4</c:v>
                </c:pt>
                <c:pt idx="107291" formatCode="0.00E+00">
                  <c:v>7.0699999999999995E-4</c:v>
                </c:pt>
                <c:pt idx="107292" formatCode="0.00E+00">
                  <c:v>7.0500000000000001E-4</c:v>
                </c:pt>
                <c:pt idx="107293" formatCode="0.00E+00">
                  <c:v>7.0500000000000001E-4</c:v>
                </c:pt>
                <c:pt idx="107294" formatCode="0.00E+00">
                  <c:v>7.0399999999999998E-4</c:v>
                </c:pt>
                <c:pt idx="107295" formatCode="0.00E+00">
                  <c:v>7.0299999999999996E-4</c:v>
                </c:pt>
                <c:pt idx="107296" formatCode="0.00E+00">
                  <c:v>7.0299999999999996E-4</c:v>
                </c:pt>
                <c:pt idx="107297" formatCode="0.00E+00">
                  <c:v>7.0200000000000004E-4</c:v>
                </c:pt>
                <c:pt idx="107298" formatCode="0.00E+00">
                  <c:v>7.0200000000000004E-4</c:v>
                </c:pt>
                <c:pt idx="107299" formatCode="0.00E+00">
                  <c:v>7.0100000000000002E-4</c:v>
                </c:pt>
                <c:pt idx="107300" formatCode="0.00E+00">
                  <c:v>6.9999999999999999E-4</c:v>
                </c:pt>
                <c:pt idx="107301" formatCode="0.00E+00">
                  <c:v>6.9899999999999997E-4</c:v>
                </c:pt>
                <c:pt idx="107302" formatCode="0.00E+00">
                  <c:v>6.9899999999999997E-4</c:v>
                </c:pt>
                <c:pt idx="107303" formatCode="0.00E+00">
                  <c:v>6.9800000000000005E-4</c:v>
                </c:pt>
                <c:pt idx="107304" formatCode="0.00E+00">
                  <c:v>6.9800000000000005E-4</c:v>
                </c:pt>
                <c:pt idx="107305" formatCode="0.00E+00">
                  <c:v>6.9700000000000003E-4</c:v>
                </c:pt>
                <c:pt idx="107306" formatCode="0.00E+00">
                  <c:v>6.96E-4</c:v>
                </c:pt>
                <c:pt idx="107307" formatCode="0.00E+00">
                  <c:v>6.96E-4</c:v>
                </c:pt>
                <c:pt idx="107308" formatCode="0.00E+00">
                  <c:v>6.9499999999999998E-4</c:v>
                </c:pt>
                <c:pt idx="107309" formatCode="0.00E+00">
                  <c:v>6.9499999999999998E-4</c:v>
                </c:pt>
                <c:pt idx="107310" formatCode="0.00E+00">
                  <c:v>6.9399999999999996E-4</c:v>
                </c:pt>
                <c:pt idx="107311" formatCode="0.00E+00">
                  <c:v>6.9399999999999996E-4</c:v>
                </c:pt>
                <c:pt idx="107312" formatCode="0.00E+00">
                  <c:v>6.9300000000000004E-4</c:v>
                </c:pt>
                <c:pt idx="107313" formatCode="0.00E+00">
                  <c:v>6.9300000000000004E-4</c:v>
                </c:pt>
                <c:pt idx="107314" formatCode="0.00E+00">
                  <c:v>6.9200000000000002E-4</c:v>
                </c:pt>
                <c:pt idx="107315" formatCode="0.00E+00">
                  <c:v>6.9200000000000002E-4</c:v>
                </c:pt>
                <c:pt idx="107316" formatCode="0.00E+00">
                  <c:v>6.9099999999999999E-4</c:v>
                </c:pt>
                <c:pt idx="107317" formatCode="0.00E+00">
                  <c:v>6.9099999999999999E-4</c:v>
                </c:pt>
                <c:pt idx="107318" formatCode="0.00E+00">
                  <c:v>6.8999999999999997E-4</c:v>
                </c:pt>
                <c:pt idx="107319" formatCode="0.00E+00">
                  <c:v>6.8999999999999997E-4</c:v>
                </c:pt>
                <c:pt idx="107320" formatCode="0.00E+00">
                  <c:v>6.8900000000000005E-4</c:v>
                </c:pt>
                <c:pt idx="107321" formatCode="0.00E+00">
                  <c:v>6.8900000000000005E-4</c:v>
                </c:pt>
                <c:pt idx="107322" formatCode="0.00E+00">
                  <c:v>6.8800000000000003E-4</c:v>
                </c:pt>
                <c:pt idx="107323" formatCode="0.00E+00">
                  <c:v>6.8800000000000003E-4</c:v>
                </c:pt>
                <c:pt idx="107324" formatCode="0.00E+00">
                  <c:v>6.87E-4</c:v>
                </c:pt>
                <c:pt idx="107325" formatCode="0.00E+00">
                  <c:v>6.87E-4</c:v>
                </c:pt>
                <c:pt idx="107326" formatCode="0.00E+00">
                  <c:v>6.8599999999999998E-4</c:v>
                </c:pt>
                <c:pt idx="107327" formatCode="0.00E+00">
                  <c:v>6.8599999999999998E-4</c:v>
                </c:pt>
                <c:pt idx="107328" formatCode="0.00E+00">
                  <c:v>6.8499999999999995E-4</c:v>
                </c:pt>
                <c:pt idx="107329" formatCode="0.00E+00">
                  <c:v>6.8499999999999995E-4</c:v>
                </c:pt>
                <c:pt idx="107330" formatCode="0.00E+00">
                  <c:v>6.8499999999999995E-4</c:v>
                </c:pt>
                <c:pt idx="107331" formatCode="0.00E+00">
                  <c:v>6.8400000000000004E-4</c:v>
                </c:pt>
                <c:pt idx="107332" formatCode="0.00E+00">
                  <c:v>6.8300000000000001E-4</c:v>
                </c:pt>
                <c:pt idx="107333" formatCode="0.00E+00">
                  <c:v>6.8300000000000001E-4</c:v>
                </c:pt>
                <c:pt idx="107334" formatCode="0.00E+00">
                  <c:v>6.8199999999999999E-4</c:v>
                </c:pt>
                <c:pt idx="107335" formatCode="0.00E+00">
                  <c:v>6.8199999999999999E-4</c:v>
                </c:pt>
                <c:pt idx="107336" formatCode="0.00E+00">
                  <c:v>6.8099999999999996E-4</c:v>
                </c:pt>
                <c:pt idx="107337" formatCode="0.00E+00">
                  <c:v>6.8099999999999996E-4</c:v>
                </c:pt>
                <c:pt idx="107338" formatCode="0.00E+00">
                  <c:v>6.8099999999999996E-4</c:v>
                </c:pt>
                <c:pt idx="107339" formatCode="0.00E+00">
                  <c:v>6.8000000000000005E-4</c:v>
                </c:pt>
                <c:pt idx="107340" formatCode="0.00E+00">
                  <c:v>6.8000000000000005E-4</c:v>
                </c:pt>
                <c:pt idx="107341" formatCode="0.00E+00">
                  <c:v>6.7900000000000002E-4</c:v>
                </c:pt>
                <c:pt idx="107342" formatCode="0.00E+00">
                  <c:v>6.7900000000000002E-4</c:v>
                </c:pt>
                <c:pt idx="107343" formatCode="0.00E+00">
                  <c:v>6.78E-4</c:v>
                </c:pt>
                <c:pt idx="107344" formatCode="0.00E+00">
                  <c:v>6.78E-4</c:v>
                </c:pt>
                <c:pt idx="107345" formatCode="0.00E+00">
                  <c:v>6.78E-4</c:v>
                </c:pt>
                <c:pt idx="107346" formatCode="0.00E+00">
                  <c:v>6.7699999999999998E-4</c:v>
                </c:pt>
                <c:pt idx="107347" formatCode="0.00E+00">
                  <c:v>6.7699999999999998E-4</c:v>
                </c:pt>
                <c:pt idx="107348" formatCode="0.00E+00">
                  <c:v>6.7599999999999995E-4</c:v>
                </c:pt>
                <c:pt idx="107349" formatCode="0.00E+00">
                  <c:v>6.7599999999999995E-4</c:v>
                </c:pt>
                <c:pt idx="107350" formatCode="0.00E+00">
                  <c:v>6.7599999999999995E-4</c:v>
                </c:pt>
                <c:pt idx="107351" formatCode="0.00E+00">
                  <c:v>6.7500000000000004E-4</c:v>
                </c:pt>
                <c:pt idx="107352" formatCode="0.00E+00">
                  <c:v>6.7500000000000004E-4</c:v>
                </c:pt>
                <c:pt idx="107353" formatCode="0.00E+00">
                  <c:v>6.7400000000000001E-4</c:v>
                </c:pt>
                <c:pt idx="107354" formatCode="0.00E+00">
                  <c:v>6.7400000000000001E-4</c:v>
                </c:pt>
                <c:pt idx="107355" formatCode="0.00E+00">
                  <c:v>6.7299999999999999E-4</c:v>
                </c:pt>
                <c:pt idx="107356" formatCode="0.00E+00">
                  <c:v>6.7299999999999999E-4</c:v>
                </c:pt>
                <c:pt idx="107357" formatCode="0.00E+00">
                  <c:v>6.7299999999999999E-4</c:v>
                </c:pt>
                <c:pt idx="107358" formatCode="0.00E+00">
                  <c:v>6.7199999999999996E-4</c:v>
                </c:pt>
                <c:pt idx="107359" formatCode="0.00E+00">
                  <c:v>6.7199999999999996E-4</c:v>
                </c:pt>
                <c:pt idx="107360" formatCode="0.00E+00">
                  <c:v>6.7199999999999996E-4</c:v>
                </c:pt>
                <c:pt idx="107361" formatCode="0.00E+00">
                  <c:v>6.7100000000000005E-4</c:v>
                </c:pt>
                <c:pt idx="107362" formatCode="0.00E+00">
                  <c:v>6.7100000000000005E-4</c:v>
                </c:pt>
                <c:pt idx="107363" formatCode="0.00E+00">
                  <c:v>6.7000000000000002E-4</c:v>
                </c:pt>
                <c:pt idx="107364" formatCode="0.00E+00">
                  <c:v>6.7000000000000002E-4</c:v>
                </c:pt>
                <c:pt idx="107365" formatCode="0.00E+00">
                  <c:v>6.7000000000000002E-4</c:v>
                </c:pt>
                <c:pt idx="107366" formatCode="0.00E+00">
                  <c:v>6.69E-4</c:v>
                </c:pt>
                <c:pt idx="107367" formatCode="0.00E+00">
                  <c:v>6.69E-4</c:v>
                </c:pt>
                <c:pt idx="107368" formatCode="0.00E+00">
                  <c:v>6.6799999999999997E-4</c:v>
                </c:pt>
                <c:pt idx="107369" formatCode="0.00E+00">
                  <c:v>6.6799999999999997E-4</c:v>
                </c:pt>
                <c:pt idx="107370" formatCode="0.00E+00">
                  <c:v>6.6799999999999997E-4</c:v>
                </c:pt>
                <c:pt idx="107371" formatCode="0.00E+00">
                  <c:v>6.6699999999999995E-4</c:v>
                </c:pt>
                <c:pt idx="107372" formatCode="0.00E+00">
                  <c:v>6.6699999999999995E-4</c:v>
                </c:pt>
                <c:pt idx="107373" formatCode="0.00E+00">
                  <c:v>6.6600000000000003E-4</c:v>
                </c:pt>
                <c:pt idx="107374" formatCode="0.00E+00">
                  <c:v>6.6600000000000003E-4</c:v>
                </c:pt>
                <c:pt idx="107375" formatCode="0.00E+00">
                  <c:v>6.6600000000000003E-4</c:v>
                </c:pt>
                <c:pt idx="107376" formatCode="0.00E+00">
                  <c:v>6.6600000000000003E-4</c:v>
                </c:pt>
                <c:pt idx="107377" formatCode="0.00E+00">
                  <c:v>6.6500000000000001E-4</c:v>
                </c:pt>
                <c:pt idx="107378" formatCode="0.00E+00">
                  <c:v>6.6500000000000001E-4</c:v>
                </c:pt>
                <c:pt idx="107379" formatCode="0.00E+00">
                  <c:v>6.6500000000000001E-4</c:v>
                </c:pt>
                <c:pt idx="107380" formatCode="0.00E+00">
                  <c:v>6.6399999999999999E-4</c:v>
                </c:pt>
                <c:pt idx="107381" formatCode="0.00E+00">
                  <c:v>6.6399999999999999E-4</c:v>
                </c:pt>
                <c:pt idx="107382" formatCode="0.00E+00">
                  <c:v>6.6299999999999996E-4</c:v>
                </c:pt>
                <c:pt idx="107383" formatCode="0.00E+00">
                  <c:v>6.6299999999999996E-4</c:v>
                </c:pt>
                <c:pt idx="107384" formatCode="0.00E+00">
                  <c:v>6.6299999999999996E-4</c:v>
                </c:pt>
                <c:pt idx="107385" formatCode="0.00E+00">
                  <c:v>6.6200000000000005E-4</c:v>
                </c:pt>
                <c:pt idx="107386" formatCode="0.00E+00">
                  <c:v>6.6200000000000005E-4</c:v>
                </c:pt>
                <c:pt idx="107387" formatCode="0.00E+00">
                  <c:v>6.6200000000000005E-4</c:v>
                </c:pt>
                <c:pt idx="107388" formatCode="0.00E+00">
                  <c:v>6.6100000000000002E-4</c:v>
                </c:pt>
                <c:pt idx="107389" formatCode="0.00E+00">
                  <c:v>6.6100000000000002E-4</c:v>
                </c:pt>
                <c:pt idx="107390" formatCode="0.00E+00">
                  <c:v>6.6100000000000002E-4</c:v>
                </c:pt>
                <c:pt idx="107391" formatCode="0.00E+00">
                  <c:v>6.6E-4</c:v>
                </c:pt>
                <c:pt idx="107392" formatCode="0.00E+00">
                  <c:v>6.6E-4</c:v>
                </c:pt>
                <c:pt idx="107393" formatCode="0.00E+00">
                  <c:v>6.6E-4</c:v>
                </c:pt>
                <c:pt idx="107394" formatCode="0.00E+00">
                  <c:v>6.6E-4</c:v>
                </c:pt>
                <c:pt idx="107395" formatCode="0.00E+00">
                  <c:v>6.5899999999999997E-4</c:v>
                </c:pt>
                <c:pt idx="107396" formatCode="0.00E+00">
                  <c:v>6.5899999999999997E-4</c:v>
                </c:pt>
                <c:pt idx="107397" formatCode="0.00E+00">
                  <c:v>6.5899999999999997E-4</c:v>
                </c:pt>
                <c:pt idx="107398" formatCode="0.00E+00">
                  <c:v>6.5799999999999995E-4</c:v>
                </c:pt>
                <c:pt idx="107399" formatCode="0.00E+00">
                  <c:v>6.5799999999999995E-4</c:v>
                </c:pt>
                <c:pt idx="107400" formatCode="0.00E+00">
                  <c:v>6.5799999999999995E-4</c:v>
                </c:pt>
                <c:pt idx="107401" formatCode="0.00E+00">
                  <c:v>6.5700000000000003E-4</c:v>
                </c:pt>
                <c:pt idx="107402" formatCode="0.00E+00">
                  <c:v>6.5700000000000003E-4</c:v>
                </c:pt>
                <c:pt idx="107403" formatCode="0.00E+00">
                  <c:v>6.5700000000000003E-4</c:v>
                </c:pt>
                <c:pt idx="107404" formatCode="0.00E+00">
                  <c:v>6.5600000000000001E-4</c:v>
                </c:pt>
                <c:pt idx="107405" formatCode="0.00E+00">
                  <c:v>6.5600000000000001E-4</c:v>
                </c:pt>
                <c:pt idx="107406" formatCode="0.00E+00">
                  <c:v>6.5600000000000001E-4</c:v>
                </c:pt>
                <c:pt idx="107407" formatCode="0.00E+00">
                  <c:v>6.5600000000000001E-4</c:v>
                </c:pt>
                <c:pt idx="107408" formatCode="0.00E+00">
                  <c:v>6.5499999999999998E-4</c:v>
                </c:pt>
                <c:pt idx="107409" formatCode="0.00E+00">
                  <c:v>6.5499999999999998E-4</c:v>
                </c:pt>
                <c:pt idx="107410" formatCode="0.00E+00">
                  <c:v>6.5499999999999998E-4</c:v>
                </c:pt>
                <c:pt idx="107411" formatCode="0.00E+00">
                  <c:v>6.5399999999999996E-4</c:v>
                </c:pt>
                <c:pt idx="107412" formatCode="0.00E+00">
                  <c:v>6.5399999999999996E-4</c:v>
                </c:pt>
                <c:pt idx="107413" formatCode="0.00E+00">
                  <c:v>6.5399999999999996E-4</c:v>
                </c:pt>
                <c:pt idx="107414" formatCode="0.00E+00">
                  <c:v>6.5399999999999996E-4</c:v>
                </c:pt>
                <c:pt idx="107415" formatCode="0.00E+00">
                  <c:v>6.5399999999999996E-4</c:v>
                </c:pt>
                <c:pt idx="107416" formatCode="0.00E+00">
                  <c:v>6.5300000000000004E-4</c:v>
                </c:pt>
                <c:pt idx="107417" formatCode="0.00E+00">
                  <c:v>6.5300000000000004E-4</c:v>
                </c:pt>
                <c:pt idx="107418" formatCode="0.00E+00">
                  <c:v>6.5300000000000004E-4</c:v>
                </c:pt>
                <c:pt idx="107419" formatCode="0.00E+00">
                  <c:v>6.5200000000000002E-4</c:v>
                </c:pt>
                <c:pt idx="107420" formatCode="0.00E+00">
                  <c:v>6.5200000000000002E-4</c:v>
                </c:pt>
                <c:pt idx="107421" formatCode="0.00E+00">
                  <c:v>6.5200000000000002E-4</c:v>
                </c:pt>
                <c:pt idx="107422" formatCode="0.00E+00">
                  <c:v>6.5200000000000002E-4</c:v>
                </c:pt>
                <c:pt idx="107423" formatCode="0.00E+00">
                  <c:v>6.5099999999999999E-4</c:v>
                </c:pt>
                <c:pt idx="107424" formatCode="0.00E+00">
                  <c:v>6.5099999999999999E-4</c:v>
                </c:pt>
                <c:pt idx="107425" formatCode="0.00E+00">
                  <c:v>6.5099999999999999E-4</c:v>
                </c:pt>
                <c:pt idx="107426" formatCode="0.00E+00">
                  <c:v>6.4999999999999997E-4</c:v>
                </c:pt>
                <c:pt idx="107427" formatCode="0.00E+00">
                  <c:v>6.4999999999999997E-4</c:v>
                </c:pt>
                <c:pt idx="107428" formatCode="0.00E+00">
                  <c:v>6.4999999999999997E-4</c:v>
                </c:pt>
                <c:pt idx="107429" formatCode="0.00E+00">
                  <c:v>6.4999999999999997E-4</c:v>
                </c:pt>
                <c:pt idx="107430" formatCode="0.00E+00">
                  <c:v>6.4899999999999995E-4</c:v>
                </c:pt>
                <c:pt idx="107431" formatCode="0.00E+00">
                  <c:v>6.4899999999999995E-4</c:v>
                </c:pt>
                <c:pt idx="107432" formatCode="0.00E+00">
                  <c:v>6.4899999999999995E-4</c:v>
                </c:pt>
                <c:pt idx="107433" formatCode="0.00E+00">
                  <c:v>6.4899999999999995E-4</c:v>
                </c:pt>
                <c:pt idx="107434" formatCode="0.00E+00">
                  <c:v>6.4800000000000003E-4</c:v>
                </c:pt>
                <c:pt idx="107435" formatCode="0.00E+00">
                  <c:v>6.4800000000000003E-4</c:v>
                </c:pt>
                <c:pt idx="107436" formatCode="0.00E+00">
                  <c:v>6.4800000000000003E-4</c:v>
                </c:pt>
                <c:pt idx="107437" formatCode="0.00E+00">
                  <c:v>6.4800000000000003E-4</c:v>
                </c:pt>
                <c:pt idx="107438" formatCode="0.00E+00">
                  <c:v>6.4700000000000001E-4</c:v>
                </c:pt>
                <c:pt idx="107439" formatCode="0.00E+00">
                  <c:v>6.4700000000000001E-4</c:v>
                </c:pt>
                <c:pt idx="107440" formatCode="0.00E+00">
                  <c:v>6.4700000000000001E-4</c:v>
                </c:pt>
                <c:pt idx="107441" formatCode="0.00E+00">
                  <c:v>6.4700000000000001E-4</c:v>
                </c:pt>
                <c:pt idx="107442" formatCode="0.00E+00">
                  <c:v>6.4700000000000001E-4</c:v>
                </c:pt>
                <c:pt idx="107443" formatCode="0.00E+00">
                  <c:v>6.4599999999999998E-4</c:v>
                </c:pt>
                <c:pt idx="107444" formatCode="0.00E+00">
                  <c:v>6.4599999999999998E-4</c:v>
                </c:pt>
                <c:pt idx="107445" formatCode="0.00E+00">
                  <c:v>6.4599999999999998E-4</c:v>
                </c:pt>
                <c:pt idx="107446" formatCode="0.00E+00">
                  <c:v>6.4599999999999998E-4</c:v>
                </c:pt>
                <c:pt idx="107447" formatCode="0.00E+00">
                  <c:v>6.4599999999999998E-4</c:v>
                </c:pt>
                <c:pt idx="107448" formatCode="0.00E+00">
                  <c:v>6.4499999999999996E-4</c:v>
                </c:pt>
                <c:pt idx="107449" formatCode="0.00E+00">
                  <c:v>6.4499999999999996E-4</c:v>
                </c:pt>
                <c:pt idx="107450" formatCode="0.00E+00">
                  <c:v>6.4499999999999996E-4</c:v>
                </c:pt>
                <c:pt idx="107451" formatCode="0.00E+00">
                  <c:v>6.4499999999999996E-4</c:v>
                </c:pt>
                <c:pt idx="107452" formatCode="0.00E+00">
                  <c:v>6.4400000000000004E-4</c:v>
                </c:pt>
                <c:pt idx="107453" formatCode="0.00E+00">
                  <c:v>6.4400000000000004E-4</c:v>
                </c:pt>
                <c:pt idx="107454" formatCode="0.00E+00">
                  <c:v>6.4400000000000004E-4</c:v>
                </c:pt>
                <c:pt idx="107455" formatCode="0.00E+00">
                  <c:v>6.4400000000000004E-4</c:v>
                </c:pt>
                <c:pt idx="107456" formatCode="0.00E+00">
                  <c:v>6.4300000000000002E-4</c:v>
                </c:pt>
                <c:pt idx="107457" formatCode="0.00E+00">
                  <c:v>6.4300000000000002E-4</c:v>
                </c:pt>
                <c:pt idx="107458" formatCode="0.00E+00">
                  <c:v>6.4300000000000002E-4</c:v>
                </c:pt>
                <c:pt idx="107459" formatCode="0.00E+00">
                  <c:v>6.4300000000000002E-4</c:v>
                </c:pt>
                <c:pt idx="107460" formatCode="0.00E+00">
                  <c:v>6.4300000000000002E-4</c:v>
                </c:pt>
                <c:pt idx="107461" formatCode="0.00E+00">
                  <c:v>6.4300000000000002E-4</c:v>
                </c:pt>
                <c:pt idx="107462" formatCode="0.00E+00">
                  <c:v>6.4199999999999999E-4</c:v>
                </c:pt>
                <c:pt idx="107463" formatCode="0.00E+00">
                  <c:v>6.4199999999999999E-4</c:v>
                </c:pt>
                <c:pt idx="107464" formatCode="0.00E+00">
                  <c:v>6.4199999999999999E-4</c:v>
                </c:pt>
                <c:pt idx="107465" formatCode="0.00E+00">
                  <c:v>6.4199999999999999E-4</c:v>
                </c:pt>
                <c:pt idx="107466" formatCode="0.00E+00">
                  <c:v>6.4199999999999999E-4</c:v>
                </c:pt>
                <c:pt idx="107467" formatCode="0.00E+00">
                  <c:v>6.4099999999999997E-4</c:v>
                </c:pt>
                <c:pt idx="107468" formatCode="0.00E+00">
                  <c:v>6.4099999999999997E-4</c:v>
                </c:pt>
                <c:pt idx="107469" formatCode="0.00E+00">
                  <c:v>6.4099999999999997E-4</c:v>
                </c:pt>
                <c:pt idx="107470" formatCode="0.00E+00">
                  <c:v>6.4099999999999997E-4</c:v>
                </c:pt>
                <c:pt idx="107471" formatCode="0.00E+00">
                  <c:v>6.4000000000000005E-4</c:v>
                </c:pt>
                <c:pt idx="107472" formatCode="0.00E+00">
                  <c:v>6.4000000000000005E-4</c:v>
                </c:pt>
                <c:pt idx="107473" formatCode="0.00E+00">
                  <c:v>6.4000000000000005E-4</c:v>
                </c:pt>
                <c:pt idx="107474" formatCode="0.00E+00">
                  <c:v>6.4000000000000005E-4</c:v>
                </c:pt>
                <c:pt idx="107475" formatCode="0.00E+00">
                  <c:v>6.4000000000000005E-4</c:v>
                </c:pt>
                <c:pt idx="107476" formatCode="0.00E+00">
                  <c:v>6.3900000000000003E-4</c:v>
                </c:pt>
                <c:pt idx="107477" formatCode="0.00E+00">
                  <c:v>6.3900000000000003E-4</c:v>
                </c:pt>
                <c:pt idx="107478" formatCode="0.00E+00">
                  <c:v>6.3900000000000003E-4</c:v>
                </c:pt>
                <c:pt idx="107479" formatCode="0.00E+00">
                  <c:v>6.3900000000000003E-4</c:v>
                </c:pt>
                <c:pt idx="107480" formatCode="0.00E+00">
                  <c:v>6.3900000000000003E-4</c:v>
                </c:pt>
                <c:pt idx="107481" formatCode="0.00E+00">
                  <c:v>6.3900000000000003E-4</c:v>
                </c:pt>
                <c:pt idx="107482" formatCode="0.00E+00">
                  <c:v>6.38E-4</c:v>
                </c:pt>
                <c:pt idx="107483" formatCode="0.00E+00">
                  <c:v>6.38E-4</c:v>
                </c:pt>
                <c:pt idx="107484" formatCode="0.00E+00">
                  <c:v>6.38E-4</c:v>
                </c:pt>
                <c:pt idx="107485" formatCode="0.00E+00">
                  <c:v>6.38E-4</c:v>
                </c:pt>
                <c:pt idx="107486" formatCode="0.00E+00">
                  <c:v>6.38E-4</c:v>
                </c:pt>
                <c:pt idx="107487" formatCode="0.00E+00">
                  <c:v>6.3699999999999998E-4</c:v>
                </c:pt>
                <c:pt idx="107488" formatCode="0.00E+00">
                  <c:v>6.3699999999999998E-4</c:v>
                </c:pt>
                <c:pt idx="107489" formatCode="0.00E+00">
                  <c:v>6.3699999999999998E-4</c:v>
                </c:pt>
                <c:pt idx="107490" formatCode="0.00E+00">
                  <c:v>6.3699999999999998E-4</c:v>
                </c:pt>
                <c:pt idx="107491" formatCode="0.00E+00">
                  <c:v>6.3699999999999998E-4</c:v>
                </c:pt>
                <c:pt idx="107492" formatCode="0.00E+00">
                  <c:v>6.3599999999999996E-4</c:v>
                </c:pt>
                <c:pt idx="107493" formatCode="0.00E+00">
                  <c:v>6.3599999999999996E-4</c:v>
                </c:pt>
                <c:pt idx="107494" formatCode="0.00E+00">
                  <c:v>6.3599999999999996E-4</c:v>
                </c:pt>
                <c:pt idx="107495" formatCode="0.00E+00">
                  <c:v>6.3599999999999996E-4</c:v>
                </c:pt>
                <c:pt idx="107496" formatCode="0.00E+00">
                  <c:v>6.3599999999999996E-4</c:v>
                </c:pt>
                <c:pt idx="107497" formatCode="0.00E+00">
                  <c:v>6.3599999999999996E-4</c:v>
                </c:pt>
                <c:pt idx="107498" formatCode="0.00E+00">
                  <c:v>6.3599999999999996E-4</c:v>
                </c:pt>
                <c:pt idx="107499" formatCode="0.00E+00">
                  <c:v>6.3500000000000004E-4</c:v>
                </c:pt>
                <c:pt idx="107500" formatCode="0.00E+00">
                  <c:v>6.3500000000000004E-4</c:v>
                </c:pt>
                <c:pt idx="107501" formatCode="0.00E+00">
                  <c:v>6.3500000000000004E-4</c:v>
                </c:pt>
                <c:pt idx="107502" formatCode="0.00E+00">
                  <c:v>6.3500000000000004E-4</c:v>
                </c:pt>
                <c:pt idx="107503" formatCode="0.00E+00">
                  <c:v>6.3500000000000004E-4</c:v>
                </c:pt>
                <c:pt idx="107504" formatCode="0.00E+00">
                  <c:v>6.3400000000000001E-4</c:v>
                </c:pt>
                <c:pt idx="107505" formatCode="0.00E+00">
                  <c:v>6.3400000000000001E-4</c:v>
                </c:pt>
                <c:pt idx="107506" formatCode="0.00E+00">
                  <c:v>6.3400000000000001E-4</c:v>
                </c:pt>
                <c:pt idx="107507" formatCode="0.00E+00">
                  <c:v>6.3400000000000001E-4</c:v>
                </c:pt>
                <c:pt idx="107508" formatCode="0.00E+00">
                  <c:v>6.3400000000000001E-4</c:v>
                </c:pt>
                <c:pt idx="107509" formatCode="0.00E+00">
                  <c:v>6.3400000000000001E-4</c:v>
                </c:pt>
                <c:pt idx="107510" formatCode="0.00E+00">
                  <c:v>6.3400000000000001E-4</c:v>
                </c:pt>
                <c:pt idx="107511" formatCode="0.00E+00">
                  <c:v>6.3400000000000001E-4</c:v>
                </c:pt>
                <c:pt idx="107512" formatCode="0.00E+00">
                  <c:v>6.3299999999999999E-4</c:v>
                </c:pt>
                <c:pt idx="107513" formatCode="0.00E+00">
                  <c:v>6.3299999999999999E-4</c:v>
                </c:pt>
                <c:pt idx="107514" formatCode="0.00E+00">
                  <c:v>6.3299999999999999E-4</c:v>
                </c:pt>
                <c:pt idx="107515" formatCode="0.00E+00">
                  <c:v>6.3299999999999999E-4</c:v>
                </c:pt>
                <c:pt idx="107516" formatCode="0.00E+00">
                  <c:v>6.3299999999999999E-4</c:v>
                </c:pt>
                <c:pt idx="107517" formatCode="0.00E+00">
                  <c:v>6.3299999999999999E-4</c:v>
                </c:pt>
                <c:pt idx="107518" formatCode="0.00E+00">
                  <c:v>6.3199999999999997E-4</c:v>
                </c:pt>
                <c:pt idx="107519" formatCode="0.00E+00">
                  <c:v>6.3199999999999997E-4</c:v>
                </c:pt>
                <c:pt idx="107520" formatCode="0.00E+00">
                  <c:v>6.3199999999999997E-4</c:v>
                </c:pt>
                <c:pt idx="107521" formatCode="0.00E+00">
                  <c:v>6.3199999999999997E-4</c:v>
                </c:pt>
                <c:pt idx="107522" formatCode="0.00E+00">
                  <c:v>6.3199999999999997E-4</c:v>
                </c:pt>
                <c:pt idx="107523" formatCode="0.00E+00">
                  <c:v>6.3199999999999997E-4</c:v>
                </c:pt>
                <c:pt idx="107524" formatCode="0.00E+00">
                  <c:v>6.3199999999999997E-4</c:v>
                </c:pt>
                <c:pt idx="107525" formatCode="0.00E+00">
                  <c:v>6.3100000000000005E-4</c:v>
                </c:pt>
                <c:pt idx="107526" formatCode="0.00E+00">
                  <c:v>6.3100000000000005E-4</c:v>
                </c:pt>
                <c:pt idx="107527" formatCode="0.00E+00">
                  <c:v>6.3100000000000005E-4</c:v>
                </c:pt>
                <c:pt idx="107528" formatCode="0.00E+00">
                  <c:v>6.3100000000000005E-4</c:v>
                </c:pt>
                <c:pt idx="107529" formatCode="0.00E+00">
                  <c:v>6.3100000000000005E-4</c:v>
                </c:pt>
                <c:pt idx="107530" formatCode="0.00E+00">
                  <c:v>6.3100000000000005E-4</c:v>
                </c:pt>
                <c:pt idx="107531" formatCode="0.00E+00">
                  <c:v>6.3100000000000005E-4</c:v>
                </c:pt>
                <c:pt idx="107532" formatCode="0.00E+00">
                  <c:v>6.3000000000000003E-4</c:v>
                </c:pt>
                <c:pt idx="107533" formatCode="0.00E+00">
                  <c:v>6.3000000000000003E-4</c:v>
                </c:pt>
                <c:pt idx="107534" formatCode="0.00E+00">
                  <c:v>6.3000000000000003E-4</c:v>
                </c:pt>
                <c:pt idx="107535" formatCode="0.00E+00">
                  <c:v>6.3000000000000003E-4</c:v>
                </c:pt>
                <c:pt idx="107536" formatCode="0.00E+00">
                  <c:v>6.3000000000000003E-4</c:v>
                </c:pt>
                <c:pt idx="107537" formatCode="0.00E+00">
                  <c:v>6.3000000000000003E-4</c:v>
                </c:pt>
                <c:pt idx="107538" formatCode="0.00E+00">
                  <c:v>6.3000000000000003E-4</c:v>
                </c:pt>
                <c:pt idx="107539" formatCode="0.00E+00">
                  <c:v>6.29E-4</c:v>
                </c:pt>
                <c:pt idx="107540" formatCode="0.00E+00">
                  <c:v>6.29E-4</c:v>
                </c:pt>
                <c:pt idx="107541" formatCode="0.00E+00">
                  <c:v>6.29E-4</c:v>
                </c:pt>
                <c:pt idx="107542" formatCode="0.00E+00">
                  <c:v>6.29E-4</c:v>
                </c:pt>
                <c:pt idx="107543" formatCode="0.00E+00">
                  <c:v>6.29E-4</c:v>
                </c:pt>
                <c:pt idx="107544" formatCode="0.00E+00">
                  <c:v>6.29E-4</c:v>
                </c:pt>
                <c:pt idx="107545" formatCode="0.00E+00">
                  <c:v>6.2799999999999998E-4</c:v>
                </c:pt>
                <c:pt idx="107546" formatCode="0.00E+00">
                  <c:v>6.2799999999999998E-4</c:v>
                </c:pt>
                <c:pt idx="107547" formatCode="0.00E+00">
                  <c:v>6.2799999999999998E-4</c:v>
                </c:pt>
                <c:pt idx="107548" formatCode="0.00E+00">
                  <c:v>6.2799999999999998E-4</c:v>
                </c:pt>
                <c:pt idx="107549" formatCode="0.00E+00">
                  <c:v>6.2799999999999998E-4</c:v>
                </c:pt>
                <c:pt idx="107550" formatCode="0.00E+00">
                  <c:v>6.2799999999999998E-4</c:v>
                </c:pt>
                <c:pt idx="107551" formatCode="0.00E+00">
                  <c:v>6.2799999999999998E-4</c:v>
                </c:pt>
                <c:pt idx="107552" formatCode="0.00E+00">
                  <c:v>6.2799999999999998E-4</c:v>
                </c:pt>
                <c:pt idx="107553" formatCode="0.00E+00">
                  <c:v>6.2799999999999998E-4</c:v>
                </c:pt>
                <c:pt idx="107554" formatCode="0.00E+00">
                  <c:v>6.2799999999999998E-4</c:v>
                </c:pt>
                <c:pt idx="107555" formatCode="0.00E+00">
                  <c:v>6.2799999999999998E-4</c:v>
                </c:pt>
                <c:pt idx="107556" formatCode="0.00E+00">
                  <c:v>6.2699999999999995E-4</c:v>
                </c:pt>
                <c:pt idx="107557" formatCode="0.00E+00">
                  <c:v>6.2699999999999995E-4</c:v>
                </c:pt>
                <c:pt idx="107558" formatCode="0.00E+00">
                  <c:v>6.2699999999999995E-4</c:v>
                </c:pt>
                <c:pt idx="107559" formatCode="0.00E+00">
                  <c:v>6.2699999999999995E-4</c:v>
                </c:pt>
                <c:pt idx="107560" formatCode="0.00E+00">
                  <c:v>6.2699999999999995E-4</c:v>
                </c:pt>
                <c:pt idx="107561" formatCode="0.00E+00">
                  <c:v>6.2699999999999995E-4</c:v>
                </c:pt>
                <c:pt idx="107562" formatCode="0.00E+00">
                  <c:v>6.2699999999999995E-4</c:v>
                </c:pt>
                <c:pt idx="107563" formatCode="0.00E+00">
                  <c:v>6.2699999999999995E-4</c:v>
                </c:pt>
                <c:pt idx="107564" formatCode="0.00E+00">
                  <c:v>6.2699999999999995E-4</c:v>
                </c:pt>
                <c:pt idx="107565" formatCode="0.00E+00">
                  <c:v>6.2600000000000004E-4</c:v>
                </c:pt>
                <c:pt idx="107566" formatCode="0.00E+00">
                  <c:v>6.2600000000000004E-4</c:v>
                </c:pt>
                <c:pt idx="107567" formatCode="0.00E+00">
                  <c:v>6.2600000000000004E-4</c:v>
                </c:pt>
                <c:pt idx="107568" formatCode="0.00E+00">
                  <c:v>6.2600000000000004E-4</c:v>
                </c:pt>
                <c:pt idx="107569" formatCode="0.00E+00">
                  <c:v>6.2600000000000004E-4</c:v>
                </c:pt>
                <c:pt idx="107570" formatCode="0.00E+00">
                  <c:v>6.2600000000000004E-4</c:v>
                </c:pt>
                <c:pt idx="107571" formatCode="0.00E+00">
                  <c:v>6.2600000000000004E-4</c:v>
                </c:pt>
                <c:pt idx="107572" formatCode="0.00E+00">
                  <c:v>6.2600000000000004E-4</c:v>
                </c:pt>
                <c:pt idx="107573" formatCode="0.00E+00">
                  <c:v>6.2600000000000004E-4</c:v>
                </c:pt>
                <c:pt idx="107574" formatCode="0.00E+00">
                  <c:v>6.2500000000000001E-4</c:v>
                </c:pt>
                <c:pt idx="107575" formatCode="0.00E+00">
                  <c:v>6.2500000000000001E-4</c:v>
                </c:pt>
                <c:pt idx="107576" formatCode="0.00E+00">
                  <c:v>6.2500000000000001E-4</c:v>
                </c:pt>
                <c:pt idx="107577" formatCode="0.00E+00">
                  <c:v>6.2500000000000001E-4</c:v>
                </c:pt>
                <c:pt idx="107578" formatCode="0.00E+00">
                  <c:v>6.2500000000000001E-4</c:v>
                </c:pt>
                <c:pt idx="107579" formatCode="0.00E+00">
                  <c:v>6.2500000000000001E-4</c:v>
                </c:pt>
                <c:pt idx="107580" formatCode="0.00E+00">
                  <c:v>6.2500000000000001E-4</c:v>
                </c:pt>
                <c:pt idx="107581" formatCode="0.00E+00">
                  <c:v>6.2500000000000001E-4</c:v>
                </c:pt>
                <c:pt idx="107582" formatCode="0.00E+00">
                  <c:v>6.2399999999999999E-4</c:v>
                </c:pt>
                <c:pt idx="107583" formatCode="0.00E+00">
                  <c:v>6.2399999999999999E-4</c:v>
                </c:pt>
                <c:pt idx="107584" formatCode="0.00E+00">
                  <c:v>6.2399999999999999E-4</c:v>
                </c:pt>
                <c:pt idx="107585" formatCode="0.00E+00">
                  <c:v>6.2399999999999999E-4</c:v>
                </c:pt>
                <c:pt idx="107586" formatCode="0.00E+00">
                  <c:v>6.2399999999999999E-4</c:v>
                </c:pt>
                <c:pt idx="107587" formatCode="0.00E+00">
                  <c:v>6.2399999999999999E-4</c:v>
                </c:pt>
                <c:pt idx="107588" formatCode="0.00E+00">
                  <c:v>6.2399999999999999E-4</c:v>
                </c:pt>
                <c:pt idx="107589" formatCode="0.00E+00">
                  <c:v>6.2399999999999999E-4</c:v>
                </c:pt>
                <c:pt idx="107590" formatCode="0.00E+00">
                  <c:v>6.2399999999999999E-4</c:v>
                </c:pt>
                <c:pt idx="107591" formatCode="0.00E+00">
                  <c:v>6.2399999999999999E-4</c:v>
                </c:pt>
                <c:pt idx="107592" formatCode="0.00E+00">
                  <c:v>6.2399999999999999E-4</c:v>
                </c:pt>
                <c:pt idx="107593" formatCode="0.00E+00">
                  <c:v>6.2299999999999996E-4</c:v>
                </c:pt>
                <c:pt idx="107594" formatCode="0.00E+00">
                  <c:v>6.2299999999999996E-4</c:v>
                </c:pt>
                <c:pt idx="107595" formatCode="0.00E+00">
                  <c:v>6.2299999999999996E-4</c:v>
                </c:pt>
                <c:pt idx="107596" formatCode="0.00E+00">
                  <c:v>6.2299999999999996E-4</c:v>
                </c:pt>
                <c:pt idx="107597" formatCode="0.00E+00">
                  <c:v>6.2299999999999996E-4</c:v>
                </c:pt>
                <c:pt idx="107598" formatCode="0.00E+00">
                  <c:v>6.2299999999999996E-4</c:v>
                </c:pt>
                <c:pt idx="107599" formatCode="0.00E+00">
                  <c:v>6.2299999999999996E-4</c:v>
                </c:pt>
                <c:pt idx="107600" formatCode="0.00E+00">
                  <c:v>6.2299999999999996E-4</c:v>
                </c:pt>
                <c:pt idx="107601" formatCode="0.00E+00">
                  <c:v>6.2299999999999996E-4</c:v>
                </c:pt>
                <c:pt idx="107602" formatCode="0.00E+00">
                  <c:v>6.2299999999999996E-4</c:v>
                </c:pt>
                <c:pt idx="107603" formatCode="0.00E+00">
                  <c:v>6.2200000000000005E-4</c:v>
                </c:pt>
                <c:pt idx="107604" formatCode="0.00E+00">
                  <c:v>6.2200000000000005E-4</c:v>
                </c:pt>
                <c:pt idx="107605" formatCode="0.00E+00">
                  <c:v>6.2200000000000005E-4</c:v>
                </c:pt>
                <c:pt idx="107606" formatCode="0.00E+00">
                  <c:v>6.2200000000000005E-4</c:v>
                </c:pt>
                <c:pt idx="107607" formatCode="0.00E+00">
                  <c:v>6.2200000000000005E-4</c:v>
                </c:pt>
                <c:pt idx="107608" formatCode="0.00E+00">
                  <c:v>6.2200000000000005E-4</c:v>
                </c:pt>
                <c:pt idx="107609" formatCode="0.00E+00">
                  <c:v>6.2200000000000005E-4</c:v>
                </c:pt>
                <c:pt idx="107610" formatCode="0.00E+00">
                  <c:v>6.2200000000000005E-4</c:v>
                </c:pt>
                <c:pt idx="107611" formatCode="0.00E+00">
                  <c:v>6.2200000000000005E-4</c:v>
                </c:pt>
                <c:pt idx="107612" formatCode="0.00E+00">
                  <c:v>6.2100000000000002E-4</c:v>
                </c:pt>
                <c:pt idx="107613" formatCode="0.00E+00">
                  <c:v>6.2200000000000005E-4</c:v>
                </c:pt>
                <c:pt idx="107614" formatCode="0.00E+00">
                  <c:v>6.2200000000000005E-4</c:v>
                </c:pt>
                <c:pt idx="107615" formatCode="0.00E+00">
                  <c:v>6.2100000000000002E-4</c:v>
                </c:pt>
                <c:pt idx="107616" formatCode="0.00E+00">
                  <c:v>6.2100000000000002E-4</c:v>
                </c:pt>
                <c:pt idx="107617" formatCode="0.00E+00">
                  <c:v>6.2100000000000002E-4</c:v>
                </c:pt>
                <c:pt idx="107618" formatCode="0.00E+00">
                  <c:v>6.2100000000000002E-4</c:v>
                </c:pt>
                <c:pt idx="107619" formatCode="0.00E+00">
                  <c:v>6.2100000000000002E-4</c:v>
                </c:pt>
                <c:pt idx="107620" formatCode="0.00E+00">
                  <c:v>6.2100000000000002E-4</c:v>
                </c:pt>
                <c:pt idx="107621" formatCode="0.00E+00">
                  <c:v>6.2100000000000002E-4</c:v>
                </c:pt>
                <c:pt idx="107622" formatCode="0.00E+00">
                  <c:v>6.2100000000000002E-4</c:v>
                </c:pt>
                <c:pt idx="107623" formatCode="0.00E+00">
                  <c:v>6.2100000000000002E-4</c:v>
                </c:pt>
                <c:pt idx="107624" formatCode="0.00E+00">
                  <c:v>6.2100000000000002E-4</c:v>
                </c:pt>
                <c:pt idx="107625" formatCode="0.00E+00">
                  <c:v>6.2E-4</c:v>
                </c:pt>
                <c:pt idx="107626" formatCode="0.00E+00">
                  <c:v>6.2100000000000002E-4</c:v>
                </c:pt>
                <c:pt idx="107627" formatCode="0.00E+00">
                  <c:v>6.2E-4</c:v>
                </c:pt>
                <c:pt idx="107628" formatCode="0.00E+00">
                  <c:v>6.2E-4</c:v>
                </c:pt>
                <c:pt idx="107629" formatCode="0.00E+00">
                  <c:v>6.2E-4</c:v>
                </c:pt>
                <c:pt idx="107630" formatCode="0.00E+00">
                  <c:v>6.2E-4</c:v>
                </c:pt>
                <c:pt idx="107631" formatCode="0.00E+00">
                  <c:v>6.2E-4</c:v>
                </c:pt>
                <c:pt idx="107632" formatCode="0.00E+00">
                  <c:v>6.2E-4</c:v>
                </c:pt>
                <c:pt idx="107633" formatCode="0.00E+00">
                  <c:v>6.2E-4</c:v>
                </c:pt>
                <c:pt idx="107634" formatCode="0.00E+00">
                  <c:v>6.2E-4</c:v>
                </c:pt>
                <c:pt idx="107635" formatCode="0.00E+00">
                  <c:v>6.2E-4</c:v>
                </c:pt>
                <c:pt idx="107636" formatCode="0.00E+00">
                  <c:v>6.2E-4</c:v>
                </c:pt>
                <c:pt idx="107637" formatCode="0.00E+00">
                  <c:v>6.2E-4</c:v>
                </c:pt>
                <c:pt idx="107638" formatCode="0.00E+00">
                  <c:v>6.2E-4</c:v>
                </c:pt>
                <c:pt idx="107639" formatCode="0.00E+00">
                  <c:v>6.1899999999999998E-4</c:v>
                </c:pt>
                <c:pt idx="107640" formatCode="0.00E+00">
                  <c:v>6.1899999999999998E-4</c:v>
                </c:pt>
                <c:pt idx="107641" formatCode="0.00E+00">
                  <c:v>6.2E-4</c:v>
                </c:pt>
                <c:pt idx="107642" formatCode="0.00E+00">
                  <c:v>6.1899999999999998E-4</c:v>
                </c:pt>
                <c:pt idx="107643" formatCode="0.00E+00">
                  <c:v>6.1899999999999998E-4</c:v>
                </c:pt>
                <c:pt idx="107644" formatCode="0.00E+00">
                  <c:v>6.1899999999999998E-4</c:v>
                </c:pt>
                <c:pt idx="107645" formatCode="0.00E+00">
                  <c:v>6.1899999999999998E-4</c:v>
                </c:pt>
                <c:pt idx="107646" formatCode="0.00E+00">
                  <c:v>6.1899999999999998E-4</c:v>
                </c:pt>
                <c:pt idx="107647" formatCode="0.00E+00">
                  <c:v>6.1899999999999998E-4</c:v>
                </c:pt>
                <c:pt idx="107648" formatCode="0.00E+00">
                  <c:v>6.1899999999999998E-4</c:v>
                </c:pt>
                <c:pt idx="107649" formatCode="0.00E+00">
                  <c:v>6.1899999999999998E-4</c:v>
                </c:pt>
                <c:pt idx="107650" formatCode="0.00E+00">
                  <c:v>6.1899999999999998E-4</c:v>
                </c:pt>
                <c:pt idx="107651" formatCode="0.00E+00">
                  <c:v>6.1799999999999995E-4</c:v>
                </c:pt>
                <c:pt idx="107652" formatCode="0.00E+00">
                  <c:v>6.1799999999999995E-4</c:v>
                </c:pt>
                <c:pt idx="107653" formatCode="0.00E+00">
                  <c:v>6.1799999999999995E-4</c:v>
                </c:pt>
                <c:pt idx="107654" formatCode="0.00E+00">
                  <c:v>6.1799999999999995E-4</c:v>
                </c:pt>
                <c:pt idx="107655" formatCode="0.00E+00">
                  <c:v>6.1799999999999995E-4</c:v>
                </c:pt>
                <c:pt idx="107656" formatCode="0.00E+00">
                  <c:v>6.1799999999999995E-4</c:v>
                </c:pt>
                <c:pt idx="107657" formatCode="0.00E+00">
                  <c:v>6.1799999999999995E-4</c:v>
                </c:pt>
                <c:pt idx="107658" formatCode="0.00E+00">
                  <c:v>6.1799999999999995E-4</c:v>
                </c:pt>
                <c:pt idx="107659" formatCode="0.00E+00">
                  <c:v>6.1799999999999995E-4</c:v>
                </c:pt>
                <c:pt idx="107660" formatCode="0.00E+00">
                  <c:v>6.1799999999999995E-4</c:v>
                </c:pt>
                <c:pt idx="107661" formatCode="0.00E+00">
                  <c:v>6.1799999999999995E-4</c:v>
                </c:pt>
                <c:pt idx="107662" formatCode="0.00E+00">
                  <c:v>6.1799999999999995E-4</c:v>
                </c:pt>
                <c:pt idx="107663" formatCode="0.00E+00">
                  <c:v>6.1799999999999995E-4</c:v>
                </c:pt>
                <c:pt idx="107664" formatCode="0.00E+00">
                  <c:v>6.1700000000000004E-4</c:v>
                </c:pt>
                <c:pt idx="107665" formatCode="0.00E+00">
                  <c:v>6.1700000000000004E-4</c:v>
                </c:pt>
                <c:pt idx="107666" formatCode="0.00E+00">
                  <c:v>6.1700000000000004E-4</c:v>
                </c:pt>
                <c:pt idx="107667" formatCode="0.00E+00">
                  <c:v>6.1700000000000004E-4</c:v>
                </c:pt>
                <c:pt idx="107668" formatCode="0.00E+00">
                  <c:v>6.1700000000000004E-4</c:v>
                </c:pt>
                <c:pt idx="107669" formatCode="0.00E+00">
                  <c:v>6.1700000000000004E-4</c:v>
                </c:pt>
                <c:pt idx="107670" formatCode="0.00E+00">
                  <c:v>6.1700000000000004E-4</c:v>
                </c:pt>
                <c:pt idx="107671" formatCode="0.00E+00">
                  <c:v>6.1700000000000004E-4</c:v>
                </c:pt>
                <c:pt idx="107672" formatCode="0.00E+00">
                  <c:v>6.1700000000000004E-4</c:v>
                </c:pt>
                <c:pt idx="107673" formatCode="0.00E+00">
                  <c:v>6.1700000000000004E-4</c:v>
                </c:pt>
                <c:pt idx="107674" formatCode="0.00E+00">
                  <c:v>6.1700000000000004E-4</c:v>
                </c:pt>
                <c:pt idx="107675" formatCode="0.00E+00">
                  <c:v>6.1700000000000004E-4</c:v>
                </c:pt>
                <c:pt idx="107676" formatCode="0.00E+00">
                  <c:v>6.1700000000000004E-4</c:v>
                </c:pt>
                <c:pt idx="107677" formatCode="0.00E+00">
                  <c:v>6.1700000000000004E-4</c:v>
                </c:pt>
                <c:pt idx="107678" formatCode="0.00E+00">
                  <c:v>6.1700000000000004E-4</c:v>
                </c:pt>
                <c:pt idx="107679" formatCode="0.00E+00">
                  <c:v>6.1700000000000004E-4</c:v>
                </c:pt>
                <c:pt idx="107680" formatCode="0.00E+00">
                  <c:v>6.1600000000000001E-4</c:v>
                </c:pt>
                <c:pt idx="107681" formatCode="0.00E+00">
                  <c:v>6.1600000000000001E-4</c:v>
                </c:pt>
                <c:pt idx="107682" formatCode="0.00E+00">
                  <c:v>6.1600000000000001E-4</c:v>
                </c:pt>
                <c:pt idx="107683" formatCode="0.00E+00">
                  <c:v>6.1600000000000001E-4</c:v>
                </c:pt>
                <c:pt idx="107684" formatCode="0.00E+00">
                  <c:v>6.1600000000000001E-4</c:v>
                </c:pt>
                <c:pt idx="107685" formatCode="0.00E+00">
                  <c:v>6.1600000000000001E-4</c:v>
                </c:pt>
                <c:pt idx="107686" formatCode="0.00E+00">
                  <c:v>6.1600000000000001E-4</c:v>
                </c:pt>
                <c:pt idx="107687" formatCode="0.00E+00">
                  <c:v>6.1600000000000001E-4</c:v>
                </c:pt>
                <c:pt idx="107688" formatCode="0.00E+00">
                  <c:v>6.1600000000000001E-4</c:v>
                </c:pt>
                <c:pt idx="107689" formatCode="0.00E+00">
                  <c:v>6.1600000000000001E-4</c:v>
                </c:pt>
                <c:pt idx="107690" formatCode="0.00E+00">
                  <c:v>6.1600000000000001E-4</c:v>
                </c:pt>
                <c:pt idx="107691" formatCode="0.00E+00">
                  <c:v>6.1600000000000001E-4</c:v>
                </c:pt>
                <c:pt idx="107692" formatCode="0.00E+00">
                  <c:v>6.1600000000000001E-4</c:v>
                </c:pt>
                <c:pt idx="107693" formatCode="0.00E+00">
                  <c:v>6.1600000000000001E-4</c:v>
                </c:pt>
                <c:pt idx="107694" formatCode="0.00E+00">
                  <c:v>6.1600000000000001E-4</c:v>
                </c:pt>
                <c:pt idx="107695" formatCode="0.00E+00">
                  <c:v>6.1600000000000001E-4</c:v>
                </c:pt>
                <c:pt idx="107696" formatCode="0.00E+00">
                  <c:v>6.1600000000000001E-4</c:v>
                </c:pt>
                <c:pt idx="107697" formatCode="0.00E+00">
                  <c:v>6.1600000000000001E-4</c:v>
                </c:pt>
                <c:pt idx="107698" formatCode="0.00E+00">
                  <c:v>6.1600000000000001E-4</c:v>
                </c:pt>
                <c:pt idx="107699" formatCode="0.00E+00">
                  <c:v>6.1499999999999999E-4</c:v>
                </c:pt>
                <c:pt idx="107700" formatCode="0.00E+00">
                  <c:v>6.1499999999999999E-4</c:v>
                </c:pt>
                <c:pt idx="107701" formatCode="0.00E+00">
                  <c:v>6.1499999999999999E-4</c:v>
                </c:pt>
                <c:pt idx="107702" formatCode="0.00E+00">
                  <c:v>6.1499999999999999E-4</c:v>
                </c:pt>
                <c:pt idx="107703" formatCode="0.00E+00">
                  <c:v>6.1499999999999999E-4</c:v>
                </c:pt>
                <c:pt idx="107704" formatCode="0.00E+00">
                  <c:v>6.1499999999999999E-4</c:v>
                </c:pt>
                <c:pt idx="107705" formatCode="0.00E+00">
                  <c:v>6.1499999999999999E-4</c:v>
                </c:pt>
                <c:pt idx="107706" formatCode="0.00E+00">
                  <c:v>6.1499999999999999E-4</c:v>
                </c:pt>
                <c:pt idx="107707" formatCode="0.00E+00">
                  <c:v>6.1499999999999999E-4</c:v>
                </c:pt>
                <c:pt idx="107708" formatCode="0.00E+00">
                  <c:v>6.1499999999999999E-4</c:v>
                </c:pt>
                <c:pt idx="107709" formatCode="0.00E+00">
                  <c:v>6.1499999999999999E-4</c:v>
                </c:pt>
                <c:pt idx="107710" formatCode="0.00E+00">
                  <c:v>6.1499999999999999E-4</c:v>
                </c:pt>
                <c:pt idx="107711" formatCode="0.00E+00">
                  <c:v>6.1499999999999999E-4</c:v>
                </c:pt>
                <c:pt idx="107712" formatCode="0.00E+00">
                  <c:v>6.1499999999999999E-4</c:v>
                </c:pt>
                <c:pt idx="107713" formatCode="0.00E+00">
                  <c:v>6.1499999999999999E-4</c:v>
                </c:pt>
                <c:pt idx="107714" formatCode="0.00E+00">
                  <c:v>6.1499999999999999E-4</c:v>
                </c:pt>
                <c:pt idx="107715" formatCode="0.00E+00">
                  <c:v>6.1499999999999999E-4</c:v>
                </c:pt>
                <c:pt idx="107716" formatCode="0.00E+00">
                  <c:v>6.1499999999999999E-4</c:v>
                </c:pt>
                <c:pt idx="107717" formatCode="0.00E+00">
                  <c:v>6.1499999999999999E-4</c:v>
                </c:pt>
                <c:pt idx="107718" formatCode="0.00E+00">
                  <c:v>6.1499999999999999E-4</c:v>
                </c:pt>
                <c:pt idx="107719" formatCode="0.00E+00">
                  <c:v>6.1499999999999999E-4</c:v>
                </c:pt>
                <c:pt idx="107720" formatCode="0.00E+00">
                  <c:v>6.1399999999999996E-4</c:v>
                </c:pt>
                <c:pt idx="107721" formatCode="0.00E+00">
                  <c:v>6.1499999999999999E-4</c:v>
                </c:pt>
                <c:pt idx="107722" formatCode="0.00E+00">
                  <c:v>6.1399999999999996E-4</c:v>
                </c:pt>
                <c:pt idx="107723" formatCode="0.00E+00">
                  <c:v>6.1399999999999996E-4</c:v>
                </c:pt>
                <c:pt idx="107724" formatCode="0.00E+00">
                  <c:v>6.1399999999999996E-4</c:v>
                </c:pt>
                <c:pt idx="107725" formatCode="0.00E+00">
                  <c:v>6.1399999999999996E-4</c:v>
                </c:pt>
                <c:pt idx="107726" formatCode="0.00E+00">
                  <c:v>6.1399999999999996E-4</c:v>
                </c:pt>
                <c:pt idx="107727" formatCode="0.00E+00">
                  <c:v>6.1399999999999996E-4</c:v>
                </c:pt>
                <c:pt idx="107728" formatCode="0.00E+00">
                  <c:v>6.1399999999999996E-4</c:v>
                </c:pt>
                <c:pt idx="107729" formatCode="0.00E+00">
                  <c:v>6.1399999999999996E-4</c:v>
                </c:pt>
                <c:pt idx="107730" formatCode="0.00E+00">
                  <c:v>6.1399999999999996E-4</c:v>
                </c:pt>
                <c:pt idx="107731" formatCode="0.00E+00">
                  <c:v>6.1399999999999996E-4</c:v>
                </c:pt>
                <c:pt idx="107732" formatCode="0.00E+00">
                  <c:v>6.1399999999999996E-4</c:v>
                </c:pt>
                <c:pt idx="107733" formatCode="0.00E+00">
                  <c:v>6.1399999999999996E-4</c:v>
                </c:pt>
                <c:pt idx="107734" formatCode="0.00E+00">
                  <c:v>6.1399999999999996E-4</c:v>
                </c:pt>
                <c:pt idx="107735" formatCode="0.00E+00">
                  <c:v>6.1399999999999996E-4</c:v>
                </c:pt>
                <c:pt idx="107736" formatCode="0.00E+00">
                  <c:v>6.1399999999999996E-4</c:v>
                </c:pt>
                <c:pt idx="107737" formatCode="0.00E+00">
                  <c:v>6.1399999999999996E-4</c:v>
                </c:pt>
                <c:pt idx="107738" formatCode="0.00E+00">
                  <c:v>6.1399999999999996E-4</c:v>
                </c:pt>
                <c:pt idx="107739" formatCode="0.00E+00">
                  <c:v>6.1399999999999996E-4</c:v>
                </c:pt>
                <c:pt idx="107740" formatCode="0.00E+00">
                  <c:v>6.1399999999999996E-4</c:v>
                </c:pt>
                <c:pt idx="107741" formatCode="0.00E+00">
                  <c:v>6.1399999999999996E-4</c:v>
                </c:pt>
                <c:pt idx="107742" formatCode="0.00E+00">
                  <c:v>6.1300000000000005E-4</c:v>
                </c:pt>
                <c:pt idx="107743" formatCode="0.00E+00">
                  <c:v>6.1300000000000005E-4</c:v>
                </c:pt>
                <c:pt idx="107744" formatCode="0.00E+00">
                  <c:v>6.1300000000000005E-4</c:v>
                </c:pt>
                <c:pt idx="107745" formatCode="0.00E+00">
                  <c:v>6.1300000000000005E-4</c:v>
                </c:pt>
                <c:pt idx="107746" formatCode="0.00E+00">
                  <c:v>6.1300000000000005E-4</c:v>
                </c:pt>
                <c:pt idx="107747" formatCode="0.00E+00">
                  <c:v>6.1300000000000005E-4</c:v>
                </c:pt>
                <c:pt idx="107748" formatCode="0.00E+00">
                  <c:v>6.1300000000000005E-4</c:v>
                </c:pt>
                <c:pt idx="107749" formatCode="0.00E+00">
                  <c:v>6.1300000000000005E-4</c:v>
                </c:pt>
                <c:pt idx="107750" formatCode="0.00E+00">
                  <c:v>6.1300000000000005E-4</c:v>
                </c:pt>
                <c:pt idx="107751" formatCode="0.00E+00">
                  <c:v>6.1300000000000005E-4</c:v>
                </c:pt>
                <c:pt idx="107752" formatCode="0.00E+00">
                  <c:v>6.1300000000000005E-4</c:v>
                </c:pt>
                <c:pt idx="107753" formatCode="0.00E+00">
                  <c:v>6.1300000000000005E-4</c:v>
                </c:pt>
                <c:pt idx="107754" formatCode="0.00E+00">
                  <c:v>6.1300000000000005E-4</c:v>
                </c:pt>
                <c:pt idx="107755" formatCode="0.00E+00">
                  <c:v>6.1300000000000005E-4</c:v>
                </c:pt>
                <c:pt idx="107756" formatCode="0.00E+00">
                  <c:v>6.1300000000000005E-4</c:v>
                </c:pt>
                <c:pt idx="107757" formatCode="0.00E+00">
                  <c:v>6.1300000000000005E-4</c:v>
                </c:pt>
                <c:pt idx="107758" formatCode="0.00E+00">
                  <c:v>6.1300000000000005E-4</c:v>
                </c:pt>
                <c:pt idx="107759" formatCode="0.00E+00">
                  <c:v>6.1300000000000005E-4</c:v>
                </c:pt>
                <c:pt idx="107760" formatCode="0.00E+00">
                  <c:v>6.1300000000000005E-4</c:v>
                </c:pt>
                <c:pt idx="107761" formatCode="0.00E+00">
                  <c:v>6.1300000000000005E-4</c:v>
                </c:pt>
                <c:pt idx="107762" formatCode="0.00E+00">
                  <c:v>6.1300000000000005E-4</c:v>
                </c:pt>
                <c:pt idx="107763" formatCode="0.00E+00">
                  <c:v>6.1300000000000005E-4</c:v>
                </c:pt>
                <c:pt idx="107764" formatCode="0.00E+00">
                  <c:v>6.1300000000000005E-4</c:v>
                </c:pt>
                <c:pt idx="107765" formatCode="0.00E+00">
                  <c:v>6.1300000000000005E-4</c:v>
                </c:pt>
                <c:pt idx="107766" formatCode="0.00E+00">
                  <c:v>6.1300000000000005E-4</c:v>
                </c:pt>
                <c:pt idx="107767" formatCode="0.00E+00">
                  <c:v>6.1300000000000005E-4</c:v>
                </c:pt>
                <c:pt idx="107768" formatCode="0.00E+00">
                  <c:v>6.1300000000000005E-4</c:v>
                </c:pt>
                <c:pt idx="107769" formatCode="0.00E+00">
                  <c:v>6.1200000000000002E-4</c:v>
                </c:pt>
                <c:pt idx="107770" formatCode="0.00E+00">
                  <c:v>6.1300000000000005E-4</c:v>
                </c:pt>
                <c:pt idx="107771" formatCode="0.00E+00">
                  <c:v>6.1300000000000005E-4</c:v>
                </c:pt>
                <c:pt idx="107772" formatCode="0.00E+00">
                  <c:v>6.1200000000000002E-4</c:v>
                </c:pt>
                <c:pt idx="107773" formatCode="0.00E+00">
                  <c:v>6.1200000000000002E-4</c:v>
                </c:pt>
                <c:pt idx="107774" formatCode="0.00E+00">
                  <c:v>6.1200000000000002E-4</c:v>
                </c:pt>
                <c:pt idx="107775" formatCode="0.00E+00">
                  <c:v>6.1200000000000002E-4</c:v>
                </c:pt>
                <c:pt idx="107776" formatCode="0.00E+00">
                  <c:v>6.1200000000000002E-4</c:v>
                </c:pt>
                <c:pt idx="107777" formatCode="0.00E+00">
                  <c:v>6.1200000000000002E-4</c:v>
                </c:pt>
                <c:pt idx="107778" formatCode="0.00E+00">
                  <c:v>6.1200000000000002E-4</c:v>
                </c:pt>
                <c:pt idx="107779" formatCode="0.00E+00">
                  <c:v>6.1200000000000002E-4</c:v>
                </c:pt>
                <c:pt idx="107780" formatCode="0.00E+00">
                  <c:v>6.1200000000000002E-4</c:v>
                </c:pt>
                <c:pt idx="107781" formatCode="0.00E+00">
                  <c:v>6.1200000000000002E-4</c:v>
                </c:pt>
                <c:pt idx="107782" formatCode="0.00E+00">
                  <c:v>6.1200000000000002E-4</c:v>
                </c:pt>
                <c:pt idx="107783" formatCode="0.00E+00">
                  <c:v>6.1200000000000002E-4</c:v>
                </c:pt>
                <c:pt idx="107784" formatCode="0.00E+00">
                  <c:v>6.1200000000000002E-4</c:v>
                </c:pt>
                <c:pt idx="107785" formatCode="0.00E+00">
                  <c:v>6.1200000000000002E-4</c:v>
                </c:pt>
                <c:pt idx="107786" formatCode="0.00E+00">
                  <c:v>6.1200000000000002E-4</c:v>
                </c:pt>
                <c:pt idx="107787" formatCode="0.00E+00">
                  <c:v>6.1200000000000002E-4</c:v>
                </c:pt>
                <c:pt idx="107788" formatCode="0.00E+00">
                  <c:v>6.1200000000000002E-4</c:v>
                </c:pt>
                <c:pt idx="107789" formatCode="0.00E+00">
                  <c:v>6.1200000000000002E-4</c:v>
                </c:pt>
                <c:pt idx="107790" formatCode="0.00E+00">
                  <c:v>6.1200000000000002E-4</c:v>
                </c:pt>
                <c:pt idx="107791" formatCode="0.00E+00">
                  <c:v>6.1200000000000002E-4</c:v>
                </c:pt>
                <c:pt idx="107792" formatCode="0.00E+00">
                  <c:v>6.1200000000000002E-4</c:v>
                </c:pt>
                <c:pt idx="107793" formatCode="0.00E+00">
                  <c:v>6.1200000000000002E-4</c:v>
                </c:pt>
                <c:pt idx="107794" formatCode="0.00E+00">
                  <c:v>6.1200000000000002E-4</c:v>
                </c:pt>
                <c:pt idx="107795" formatCode="0.00E+00">
                  <c:v>6.1200000000000002E-4</c:v>
                </c:pt>
                <c:pt idx="107796" formatCode="0.00E+00">
                  <c:v>6.1200000000000002E-4</c:v>
                </c:pt>
                <c:pt idx="107797" formatCode="0.00E+00">
                  <c:v>6.1200000000000002E-4</c:v>
                </c:pt>
                <c:pt idx="107798" formatCode="0.00E+00">
                  <c:v>6.1200000000000002E-4</c:v>
                </c:pt>
                <c:pt idx="107799" formatCode="0.00E+00">
                  <c:v>6.1200000000000002E-4</c:v>
                </c:pt>
                <c:pt idx="107800" formatCode="0.00E+00">
                  <c:v>6.1200000000000002E-4</c:v>
                </c:pt>
                <c:pt idx="107801" formatCode="0.00E+00">
                  <c:v>6.1200000000000002E-4</c:v>
                </c:pt>
                <c:pt idx="107802" formatCode="0.00E+00">
                  <c:v>6.1200000000000002E-4</c:v>
                </c:pt>
                <c:pt idx="107803" formatCode="0.00E+00">
                  <c:v>6.1200000000000002E-4</c:v>
                </c:pt>
                <c:pt idx="107804" formatCode="0.00E+00">
                  <c:v>6.1200000000000002E-4</c:v>
                </c:pt>
                <c:pt idx="107805" formatCode="0.00E+00">
                  <c:v>6.1200000000000002E-4</c:v>
                </c:pt>
                <c:pt idx="107806" formatCode="0.00E+00">
                  <c:v>6.1200000000000002E-4</c:v>
                </c:pt>
                <c:pt idx="107807" formatCode="0.00E+00">
                  <c:v>6.1200000000000002E-4</c:v>
                </c:pt>
                <c:pt idx="107808" formatCode="0.00E+00">
                  <c:v>6.1200000000000002E-4</c:v>
                </c:pt>
                <c:pt idx="107809" formatCode="0.00E+00">
                  <c:v>6.1200000000000002E-4</c:v>
                </c:pt>
                <c:pt idx="107810" formatCode="0.00E+00">
                  <c:v>6.1200000000000002E-4</c:v>
                </c:pt>
                <c:pt idx="107811" formatCode="0.00E+00">
                  <c:v>6.1200000000000002E-4</c:v>
                </c:pt>
                <c:pt idx="107812" formatCode="0.00E+00">
                  <c:v>6.1200000000000002E-4</c:v>
                </c:pt>
                <c:pt idx="107813" formatCode="0.00E+00">
                  <c:v>6.1200000000000002E-4</c:v>
                </c:pt>
                <c:pt idx="107814" formatCode="0.00E+00">
                  <c:v>6.1200000000000002E-4</c:v>
                </c:pt>
                <c:pt idx="107815" formatCode="0.00E+00">
                  <c:v>6.1200000000000002E-4</c:v>
                </c:pt>
                <c:pt idx="107816" formatCode="0.00E+00">
                  <c:v>6.1200000000000002E-4</c:v>
                </c:pt>
                <c:pt idx="107817" formatCode="0.00E+00">
                  <c:v>6.1200000000000002E-4</c:v>
                </c:pt>
                <c:pt idx="107818" formatCode="0.00E+00">
                  <c:v>6.1200000000000002E-4</c:v>
                </c:pt>
                <c:pt idx="107819" formatCode="0.00E+00">
                  <c:v>6.1200000000000002E-4</c:v>
                </c:pt>
                <c:pt idx="107820" formatCode="0.00E+00">
                  <c:v>6.11E-4</c:v>
                </c:pt>
                <c:pt idx="107821" formatCode="0.00E+00">
                  <c:v>6.1200000000000002E-4</c:v>
                </c:pt>
                <c:pt idx="107822" formatCode="0.00E+00">
                  <c:v>6.1200000000000002E-4</c:v>
                </c:pt>
                <c:pt idx="107823" formatCode="0.00E+00">
                  <c:v>6.11E-4</c:v>
                </c:pt>
                <c:pt idx="107824" formatCode="0.00E+00">
                  <c:v>6.1200000000000002E-4</c:v>
                </c:pt>
                <c:pt idx="107825" formatCode="0.00E+00">
                  <c:v>6.1200000000000002E-4</c:v>
                </c:pt>
                <c:pt idx="107826" formatCode="0.00E+00">
                  <c:v>6.11E-4</c:v>
                </c:pt>
                <c:pt idx="107827" formatCode="0.00E+00">
                  <c:v>6.11E-4</c:v>
                </c:pt>
                <c:pt idx="107828" formatCode="0.00E+00">
                  <c:v>6.11E-4</c:v>
                </c:pt>
                <c:pt idx="107829" formatCode="0.00E+00">
                  <c:v>6.11E-4</c:v>
                </c:pt>
                <c:pt idx="107830" formatCode="0.00E+00">
                  <c:v>6.1200000000000002E-4</c:v>
                </c:pt>
                <c:pt idx="107831" formatCode="0.00E+00">
                  <c:v>6.11E-4</c:v>
                </c:pt>
                <c:pt idx="107832" formatCode="0.00E+00">
                  <c:v>6.1200000000000002E-4</c:v>
                </c:pt>
                <c:pt idx="107833" formatCode="0.00E+00">
                  <c:v>6.1200000000000002E-4</c:v>
                </c:pt>
                <c:pt idx="107834" formatCode="0.00E+00">
                  <c:v>6.1200000000000002E-4</c:v>
                </c:pt>
                <c:pt idx="107835" formatCode="0.00E+00">
                  <c:v>6.1200000000000002E-4</c:v>
                </c:pt>
                <c:pt idx="107836" formatCode="0.00E+00">
                  <c:v>6.1200000000000002E-4</c:v>
                </c:pt>
                <c:pt idx="107837" formatCode="0.00E+00">
                  <c:v>6.1200000000000002E-4</c:v>
                </c:pt>
                <c:pt idx="107838" formatCode="0.00E+00">
                  <c:v>6.1200000000000002E-4</c:v>
                </c:pt>
                <c:pt idx="107839" formatCode="0.00E+00">
                  <c:v>6.1200000000000002E-4</c:v>
                </c:pt>
                <c:pt idx="107840" formatCode="0.00E+00">
                  <c:v>6.1200000000000002E-4</c:v>
                </c:pt>
                <c:pt idx="107841" formatCode="0.00E+00">
                  <c:v>6.1200000000000002E-4</c:v>
                </c:pt>
                <c:pt idx="107842" formatCode="0.00E+00">
                  <c:v>6.1200000000000002E-4</c:v>
                </c:pt>
                <c:pt idx="107843" formatCode="0.00E+00">
                  <c:v>6.1200000000000002E-4</c:v>
                </c:pt>
                <c:pt idx="107844" formatCode="0.00E+00">
                  <c:v>6.1200000000000002E-4</c:v>
                </c:pt>
                <c:pt idx="107845" formatCode="0.00E+00">
                  <c:v>6.11E-4</c:v>
                </c:pt>
                <c:pt idx="107846" formatCode="0.00E+00">
                  <c:v>6.1200000000000002E-4</c:v>
                </c:pt>
                <c:pt idx="107847" formatCode="0.00E+00">
                  <c:v>6.1200000000000002E-4</c:v>
                </c:pt>
                <c:pt idx="107848" formatCode="0.00E+00">
                  <c:v>6.1200000000000002E-4</c:v>
                </c:pt>
                <c:pt idx="107849" formatCode="0.00E+00">
                  <c:v>6.1200000000000002E-4</c:v>
                </c:pt>
                <c:pt idx="107850" formatCode="0.00E+00">
                  <c:v>6.1200000000000002E-4</c:v>
                </c:pt>
                <c:pt idx="107851" formatCode="0.00E+00">
                  <c:v>6.1200000000000002E-4</c:v>
                </c:pt>
                <c:pt idx="107852" formatCode="0.00E+00">
                  <c:v>6.1200000000000002E-4</c:v>
                </c:pt>
                <c:pt idx="107853" formatCode="0.00E+00">
                  <c:v>6.1200000000000002E-4</c:v>
                </c:pt>
                <c:pt idx="107854" formatCode="0.00E+00">
                  <c:v>6.1200000000000002E-4</c:v>
                </c:pt>
                <c:pt idx="107855" formatCode="0.00E+00">
                  <c:v>6.1200000000000002E-4</c:v>
                </c:pt>
                <c:pt idx="107856" formatCode="0.00E+00">
                  <c:v>6.1200000000000002E-4</c:v>
                </c:pt>
                <c:pt idx="107857" formatCode="0.00E+00">
                  <c:v>6.1200000000000002E-4</c:v>
                </c:pt>
                <c:pt idx="107858" formatCode="0.00E+00">
                  <c:v>6.1200000000000002E-4</c:v>
                </c:pt>
                <c:pt idx="107859" formatCode="0.00E+00">
                  <c:v>6.1200000000000002E-4</c:v>
                </c:pt>
                <c:pt idx="107860" formatCode="0.00E+00">
                  <c:v>6.1200000000000002E-4</c:v>
                </c:pt>
                <c:pt idx="107861" formatCode="0.00E+00">
                  <c:v>6.1200000000000002E-4</c:v>
                </c:pt>
                <c:pt idx="107862" formatCode="0.00E+00">
                  <c:v>6.1200000000000002E-4</c:v>
                </c:pt>
                <c:pt idx="107863" formatCode="0.00E+00">
                  <c:v>6.1200000000000002E-4</c:v>
                </c:pt>
                <c:pt idx="107864" formatCode="0.00E+00">
                  <c:v>6.1200000000000002E-4</c:v>
                </c:pt>
                <c:pt idx="107865" formatCode="0.00E+00">
                  <c:v>6.1200000000000002E-4</c:v>
                </c:pt>
                <c:pt idx="107866" formatCode="0.00E+00">
                  <c:v>6.1200000000000002E-4</c:v>
                </c:pt>
                <c:pt idx="107867" formatCode="0.00E+00">
                  <c:v>6.1200000000000002E-4</c:v>
                </c:pt>
                <c:pt idx="107868" formatCode="0.00E+00">
                  <c:v>6.1200000000000002E-4</c:v>
                </c:pt>
                <c:pt idx="107869" formatCode="0.00E+00">
                  <c:v>6.1200000000000002E-4</c:v>
                </c:pt>
                <c:pt idx="107870" formatCode="0.00E+00">
                  <c:v>6.1200000000000002E-4</c:v>
                </c:pt>
                <c:pt idx="107871" formatCode="0.00E+00">
                  <c:v>6.1200000000000002E-4</c:v>
                </c:pt>
                <c:pt idx="107872" formatCode="0.00E+00">
                  <c:v>6.1200000000000002E-4</c:v>
                </c:pt>
                <c:pt idx="107873" formatCode="0.00E+00">
                  <c:v>6.1200000000000002E-4</c:v>
                </c:pt>
                <c:pt idx="107874" formatCode="0.00E+00">
                  <c:v>6.1200000000000002E-4</c:v>
                </c:pt>
                <c:pt idx="107875" formatCode="0.00E+00">
                  <c:v>6.1200000000000002E-4</c:v>
                </c:pt>
                <c:pt idx="107876" formatCode="0.00E+00">
                  <c:v>6.1200000000000002E-4</c:v>
                </c:pt>
                <c:pt idx="107877" formatCode="0.00E+00">
                  <c:v>6.1300000000000005E-4</c:v>
                </c:pt>
                <c:pt idx="107878" formatCode="0.00E+00">
                  <c:v>6.1200000000000002E-4</c:v>
                </c:pt>
                <c:pt idx="107879" formatCode="0.00E+00">
                  <c:v>6.1200000000000002E-4</c:v>
                </c:pt>
                <c:pt idx="107880" formatCode="0.00E+00">
                  <c:v>6.1300000000000005E-4</c:v>
                </c:pt>
                <c:pt idx="107881" formatCode="0.00E+00">
                  <c:v>6.1200000000000002E-4</c:v>
                </c:pt>
                <c:pt idx="107882" formatCode="0.00E+00">
                  <c:v>6.1200000000000002E-4</c:v>
                </c:pt>
                <c:pt idx="107883" formatCode="0.00E+00">
                  <c:v>6.1200000000000002E-4</c:v>
                </c:pt>
                <c:pt idx="107884" formatCode="0.00E+00">
                  <c:v>6.1300000000000005E-4</c:v>
                </c:pt>
                <c:pt idx="107885" formatCode="0.00E+00">
                  <c:v>6.1300000000000005E-4</c:v>
                </c:pt>
                <c:pt idx="107886" formatCode="0.00E+00">
                  <c:v>6.1300000000000005E-4</c:v>
                </c:pt>
                <c:pt idx="107887" formatCode="0.00E+00">
                  <c:v>6.1300000000000005E-4</c:v>
                </c:pt>
                <c:pt idx="107888" formatCode="0.00E+00">
                  <c:v>6.1300000000000005E-4</c:v>
                </c:pt>
                <c:pt idx="107889" formatCode="0.00E+00">
                  <c:v>6.1300000000000005E-4</c:v>
                </c:pt>
                <c:pt idx="107890" formatCode="0.00E+00">
                  <c:v>6.1300000000000005E-4</c:v>
                </c:pt>
                <c:pt idx="107891" formatCode="0.00E+00">
                  <c:v>6.1300000000000005E-4</c:v>
                </c:pt>
                <c:pt idx="107892" formatCode="0.00E+00">
                  <c:v>6.1300000000000005E-4</c:v>
                </c:pt>
                <c:pt idx="107893" formatCode="0.00E+00">
                  <c:v>6.1300000000000005E-4</c:v>
                </c:pt>
                <c:pt idx="107894" formatCode="0.00E+00">
                  <c:v>6.1300000000000005E-4</c:v>
                </c:pt>
                <c:pt idx="107895" formatCode="0.00E+00">
                  <c:v>6.1300000000000005E-4</c:v>
                </c:pt>
                <c:pt idx="107896" formatCode="0.00E+00">
                  <c:v>6.1300000000000005E-4</c:v>
                </c:pt>
                <c:pt idx="107897" formatCode="0.00E+00">
                  <c:v>6.1300000000000005E-4</c:v>
                </c:pt>
                <c:pt idx="107898" formatCode="0.00E+00">
                  <c:v>6.1300000000000005E-4</c:v>
                </c:pt>
                <c:pt idx="107899" formatCode="0.00E+00">
                  <c:v>6.1300000000000005E-4</c:v>
                </c:pt>
                <c:pt idx="107900" formatCode="0.00E+00">
                  <c:v>6.1300000000000005E-4</c:v>
                </c:pt>
                <c:pt idx="107901" formatCode="0.00E+00">
                  <c:v>6.1300000000000005E-4</c:v>
                </c:pt>
                <c:pt idx="107902" formatCode="0.00E+00">
                  <c:v>6.1300000000000005E-4</c:v>
                </c:pt>
                <c:pt idx="107903" formatCode="0.00E+00">
                  <c:v>6.1399999999999996E-4</c:v>
                </c:pt>
                <c:pt idx="107904" formatCode="0.00E+00">
                  <c:v>6.1399999999999996E-4</c:v>
                </c:pt>
                <c:pt idx="107905" formatCode="0.00E+00">
                  <c:v>6.1399999999999996E-4</c:v>
                </c:pt>
                <c:pt idx="107906" formatCode="0.00E+00">
                  <c:v>6.1399999999999996E-4</c:v>
                </c:pt>
                <c:pt idx="107907" formatCode="0.00E+00">
                  <c:v>6.1399999999999996E-4</c:v>
                </c:pt>
                <c:pt idx="107908" formatCode="0.00E+00">
                  <c:v>6.1399999999999996E-4</c:v>
                </c:pt>
                <c:pt idx="107909" formatCode="0.00E+00">
                  <c:v>6.1399999999999996E-4</c:v>
                </c:pt>
                <c:pt idx="107910" formatCode="0.00E+00">
                  <c:v>6.1399999999999996E-4</c:v>
                </c:pt>
                <c:pt idx="107911" formatCode="0.00E+00">
                  <c:v>6.1399999999999996E-4</c:v>
                </c:pt>
                <c:pt idx="107912" formatCode="0.00E+00">
                  <c:v>6.1399999999999996E-4</c:v>
                </c:pt>
                <c:pt idx="107913" formatCode="0.00E+00">
                  <c:v>6.1399999999999996E-4</c:v>
                </c:pt>
                <c:pt idx="107914" formatCode="0.00E+00">
                  <c:v>6.1399999999999996E-4</c:v>
                </c:pt>
                <c:pt idx="107915" formatCode="0.00E+00">
                  <c:v>6.1399999999999996E-4</c:v>
                </c:pt>
                <c:pt idx="107916" formatCode="0.00E+00">
                  <c:v>6.1399999999999996E-4</c:v>
                </c:pt>
                <c:pt idx="107917" formatCode="0.00E+00">
                  <c:v>6.1399999999999996E-4</c:v>
                </c:pt>
                <c:pt idx="107918" formatCode="0.00E+00">
                  <c:v>6.1399999999999996E-4</c:v>
                </c:pt>
                <c:pt idx="107919" formatCode="0.00E+00">
                  <c:v>6.1499999999999999E-4</c:v>
                </c:pt>
                <c:pt idx="107920" formatCode="0.00E+00">
                  <c:v>6.1399999999999996E-4</c:v>
                </c:pt>
                <c:pt idx="107921" formatCode="0.00E+00">
                  <c:v>6.1499999999999999E-4</c:v>
                </c:pt>
                <c:pt idx="107922" formatCode="0.00E+00">
                  <c:v>6.1499999999999999E-4</c:v>
                </c:pt>
                <c:pt idx="107923" formatCode="0.00E+00">
                  <c:v>6.1499999999999999E-4</c:v>
                </c:pt>
                <c:pt idx="107924" formatCode="0.00E+00">
                  <c:v>6.1499999999999999E-4</c:v>
                </c:pt>
                <c:pt idx="107925" formatCode="0.00E+00">
                  <c:v>6.1499999999999999E-4</c:v>
                </c:pt>
                <c:pt idx="107926" formatCode="0.00E+00">
                  <c:v>6.1499999999999999E-4</c:v>
                </c:pt>
                <c:pt idx="107927" formatCode="0.00E+00">
                  <c:v>6.1499999999999999E-4</c:v>
                </c:pt>
                <c:pt idx="107928" formatCode="0.00E+00">
                  <c:v>6.1499999999999999E-4</c:v>
                </c:pt>
                <c:pt idx="107929" formatCode="0.00E+00">
                  <c:v>6.1499999999999999E-4</c:v>
                </c:pt>
                <c:pt idx="107930" formatCode="0.00E+00">
                  <c:v>6.1499999999999999E-4</c:v>
                </c:pt>
                <c:pt idx="107931" formatCode="0.00E+00">
                  <c:v>6.1600000000000001E-4</c:v>
                </c:pt>
                <c:pt idx="107932" formatCode="0.00E+00">
                  <c:v>6.1600000000000001E-4</c:v>
                </c:pt>
                <c:pt idx="107933" formatCode="0.00E+00">
                  <c:v>6.1600000000000001E-4</c:v>
                </c:pt>
                <c:pt idx="107934" formatCode="0.00E+00">
                  <c:v>6.1600000000000001E-4</c:v>
                </c:pt>
                <c:pt idx="107935" formatCode="0.00E+00">
                  <c:v>6.1600000000000001E-4</c:v>
                </c:pt>
                <c:pt idx="107936" formatCode="0.00E+00">
                  <c:v>6.1600000000000001E-4</c:v>
                </c:pt>
                <c:pt idx="107937" formatCode="0.00E+00">
                  <c:v>6.1600000000000001E-4</c:v>
                </c:pt>
                <c:pt idx="107938" formatCode="0.00E+00">
                  <c:v>6.1600000000000001E-4</c:v>
                </c:pt>
                <c:pt idx="107939" formatCode="0.00E+00">
                  <c:v>6.1600000000000001E-4</c:v>
                </c:pt>
                <c:pt idx="107940" formatCode="0.00E+00">
                  <c:v>6.1600000000000001E-4</c:v>
                </c:pt>
                <c:pt idx="107941" formatCode="0.00E+00">
                  <c:v>6.1600000000000001E-4</c:v>
                </c:pt>
                <c:pt idx="107942" formatCode="0.00E+00">
                  <c:v>6.1600000000000001E-4</c:v>
                </c:pt>
                <c:pt idx="107943" formatCode="0.00E+00">
                  <c:v>6.1600000000000001E-4</c:v>
                </c:pt>
                <c:pt idx="107944" formatCode="0.00E+00">
                  <c:v>6.1600000000000001E-4</c:v>
                </c:pt>
                <c:pt idx="107945" formatCode="0.00E+00">
                  <c:v>6.1700000000000004E-4</c:v>
                </c:pt>
                <c:pt idx="107946" formatCode="0.00E+00">
                  <c:v>6.1600000000000001E-4</c:v>
                </c:pt>
                <c:pt idx="107947" formatCode="0.00E+00">
                  <c:v>6.1700000000000004E-4</c:v>
                </c:pt>
                <c:pt idx="107948" formatCode="0.00E+00">
                  <c:v>6.1700000000000004E-4</c:v>
                </c:pt>
                <c:pt idx="107949" formatCode="0.00E+00">
                  <c:v>6.1700000000000004E-4</c:v>
                </c:pt>
                <c:pt idx="107950" formatCode="0.00E+00">
                  <c:v>6.1700000000000004E-4</c:v>
                </c:pt>
                <c:pt idx="107951" formatCode="0.00E+00">
                  <c:v>6.1700000000000004E-4</c:v>
                </c:pt>
                <c:pt idx="107952" formatCode="0.00E+00">
                  <c:v>6.1700000000000004E-4</c:v>
                </c:pt>
                <c:pt idx="107953" formatCode="0.00E+00">
                  <c:v>6.1700000000000004E-4</c:v>
                </c:pt>
                <c:pt idx="107954" formatCode="0.00E+00">
                  <c:v>6.1700000000000004E-4</c:v>
                </c:pt>
                <c:pt idx="107955" formatCode="0.00E+00">
                  <c:v>6.1700000000000004E-4</c:v>
                </c:pt>
                <c:pt idx="107956" formatCode="0.00E+00">
                  <c:v>6.1799999999999995E-4</c:v>
                </c:pt>
                <c:pt idx="107957" formatCode="0.00E+00">
                  <c:v>6.1799999999999995E-4</c:v>
                </c:pt>
                <c:pt idx="107958" formatCode="0.00E+00">
                  <c:v>6.1799999999999995E-4</c:v>
                </c:pt>
                <c:pt idx="107959" formatCode="0.00E+00">
                  <c:v>6.1799999999999995E-4</c:v>
                </c:pt>
                <c:pt idx="107960" formatCode="0.00E+00">
                  <c:v>6.1799999999999995E-4</c:v>
                </c:pt>
                <c:pt idx="107961" formatCode="0.00E+00">
                  <c:v>6.1799999999999995E-4</c:v>
                </c:pt>
                <c:pt idx="107962" formatCode="0.00E+00">
                  <c:v>6.1799999999999995E-4</c:v>
                </c:pt>
                <c:pt idx="107963" formatCode="0.00E+00">
                  <c:v>6.1799999999999995E-4</c:v>
                </c:pt>
                <c:pt idx="107964" formatCode="0.00E+00">
                  <c:v>6.1799999999999995E-4</c:v>
                </c:pt>
                <c:pt idx="107965" formatCode="0.00E+00">
                  <c:v>6.1799999999999995E-4</c:v>
                </c:pt>
                <c:pt idx="107966" formatCode="0.00E+00">
                  <c:v>6.1799999999999995E-4</c:v>
                </c:pt>
                <c:pt idx="107967" formatCode="0.00E+00">
                  <c:v>6.1799999999999995E-4</c:v>
                </c:pt>
                <c:pt idx="107968" formatCode="0.00E+00">
                  <c:v>6.1799999999999995E-4</c:v>
                </c:pt>
                <c:pt idx="107969" formatCode="0.00E+00">
                  <c:v>6.1899999999999998E-4</c:v>
                </c:pt>
                <c:pt idx="107970" formatCode="0.00E+00">
                  <c:v>6.1899999999999998E-4</c:v>
                </c:pt>
                <c:pt idx="107971" formatCode="0.00E+00">
                  <c:v>6.1899999999999998E-4</c:v>
                </c:pt>
                <c:pt idx="107972" formatCode="0.00E+00">
                  <c:v>6.1899999999999998E-4</c:v>
                </c:pt>
                <c:pt idx="107973" formatCode="0.00E+00">
                  <c:v>6.1899999999999998E-4</c:v>
                </c:pt>
                <c:pt idx="107974" formatCode="0.00E+00">
                  <c:v>6.1899999999999998E-4</c:v>
                </c:pt>
                <c:pt idx="107975" formatCode="0.00E+00">
                  <c:v>6.1899999999999998E-4</c:v>
                </c:pt>
                <c:pt idx="107976" formatCode="0.00E+00">
                  <c:v>6.1899999999999998E-4</c:v>
                </c:pt>
                <c:pt idx="107977" formatCode="0.00E+00">
                  <c:v>6.1899999999999998E-4</c:v>
                </c:pt>
                <c:pt idx="107978" formatCode="0.00E+00">
                  <c:v>6.2E-4</c:v>
                </c:pt>
                <c:pt idx="107979" formatCode="0.00E+00">
                  <c:v>6.2E-4</c:v>
                </c:pt>
                <c:pt idx="107980" formatCode="0.00E+00">
                  <c:v>6.2E-4</c:v>
                </c:pt>
                <c:pt idx="107981" formatCode="0.00E+00">
                  <c:v>6.2E-4</c:v>
                </c:pt>
                <c:pt idx="107982" formatCode="0.00E+00">
                  <c:v>6.2E-4</c:v>
                </c:pt>
                <c:pt idx="107983" formatCode="0.00E+00">
                  <c:v>6.2E-4</c:v>
                </c:pt>
                <c:pt idx="107984" formatCode="0.00E+00">
                  <c:v>6.2E-4</c:v>
                </c:pt>
                <c:pt idx="107985" formatCode="0.00E+00">
                  <c:v>6.2E-4</c:v>
                </c:pt>
                <c:pt idx="107986" formatCode="0.00E+00">
                  <c:v>6.2E-4</c:v>
                </c:pt>
                <c:pt idx="107987" formatCode="0.00E+00">
                  <c:v>6.2E-4</c:v>
                </c:pt>
                <c:pt idx="107988" formatCode="0.00E+00">
                  <c:v>6.2E-4</c:v>
                </c:pt>
                <c:pt idx="107989" formatCode="0.00E+00">
                  <c:v>6.2E-4</c:v>
                </c:pt>
                <c:pt idx="107990" formatCode="0.00E+00">
                  <c:v>6.2E-4</c:v>
                </c:pt>
                <c:pt idx="107991" formatCode="0.00E+00">
                  <c:v>6.2100000000000002E-4</c:v>
                </c:pt>
                <c:pt idx="107992" formatCode="0.00E+00">
                  <c:v>6.2100000000000002E-4</c:v>
                </c:pt>
                <c:pt idx="107993" formatCode="0.00E+00">
                  <c:v>6.2100000000000002E-4</c:v>
                </c:pt>
                <c:pt idx="107994" formatCode="0.00E+00">
                  <c:v>6.2100000000000002E-4</c:v>
                </c:pt>
                <c:pt idx="107995" formatCode="0.00E+00">
                  <c:v>6.2100000000000002E-4</c:v>
                </c:pt>
                <c:pt idx="107996" formatCode="0.00E+00">
                  <c:v>6.2100000000000002E-4</c:v>
                </c:pt>
                <c:pt idx="107997" formatCode="0.00E+00">
                  <c:v>6.2100000000000002E-4</c:v>
                </c:pt>
                <c:pt idx="107998" formatCode="0.00E+00">
                  <c:v>6.2200000000000005E-4</c:v>
                </c:pt>
                <c:pt idx="107999" formatCode="0.00E+00">
                  <c:v>6.2200000000000005E-4</c:v>
                </c:pt>
                <c:pt idx="108000" formatCode="0.00E+00">
                  <c:v>6.2200000000000005E-4</c:v>
                </c:pt>
                <c:pt idx="108001" formatCode="0.00E+00">
                  <c:v>6.2200000000000005E-4</c:v>
                </c:pt>
                <c:pt idx="108002" formatCode="0.00E+00">
                  <c:v>6.2200000000000005E-4</c:v>
                </c:pt>
                <c:pt idx="108003" formatCode="0.00E+00">
                  <c:v>6.2200000000000005E-4</c:v>
                </c:pt>
                <c:pt idx="108004" formatCode="0.00E+00">
                  <c:v>6.2200000000000005E-4</c:v>
                </c:pt>
                <c:pt idx="108005" formatCode="0.00E+00">
                  <c:v>6.2200000000000005E-4</c:v>
                </c:pt>
                <c:pt idx="108006" formatCode="0.00E+00">
                  <c:v>6.2200000000000005E-4</c:v>
                </c:pt>
                <c:pt idx="108007" formatCode="0.00E+00">
                  <c:v>6.2200000000000005E-4</c:v>
                </c:pt>
                <c:pt idx="108008" formatCode="0.00E+00">
                  <c:v>6.2299999999999996E-4</c:v>
                </c:pt>
                <c:pt idx="108009" formatCode="0.00E+00">
                  <c:v>6.2299999999999996E-4</c:v>
                </c:pt>
                <c:pt idx="108010" formatCode="0.00E+00">
                  <c:v>6.2299999999999996E-4</c:v>
                </c:pt>
                <c:pt idx="108011" formatCode="0.00E+00">
                  <c:v>6.2399999999999999E-4</c:v>
                </c:pt>
                <c:pt idx="108012" formatCode="0.00E+00">
                  <c:v>6.2399999999999999E-4</c:v>
                </c:pt>
                <c:pt idx="108013" formatCode="0.00E+00">
                  <c:v>6.2399999999999999E-4</c:v>
                </c:pt>
                <c:pt idx="108014" formatCode="0.00E+00">
                  <c:v>6.2500000000000001E-4</c:v>
                </c:pt>
                <c:pt idx="108015" formatCode="0.00E+00">
                  <c:v>6.2500000000000001E-4</c:v>
                </c:pt>
                <c:pt idx="108016" formatCode="0.00E+00">
                  <c:v>8.4999999999999995E-4</c:v>
                </c:pt>
                <c:pt idx="108017" formatCode="0.00E+00">
                  <c:v>4.4900000000000001E-3</c:v>
                </c:pt>
                <c:pt idx="108018" formatCode="0.00E+00">
                  <c:v>1.4500000000000001E-2</c:v>
                </c:pt>
                <c:pt idx="108019" formatCode="0.00E+00">
                  <c:v>1.6899999999999998E-2</c:v>
                </c:pt>
                <c:pt idx="108020" formatCode="0.00E+00">
                  <c:v>1.2E-2</c:v>
                </c:pt>
                <c:pt idx="108021" formatCode="0.00E+00">
                  <c:v>1.37E-2</c:v>
                </c:pt>
                <c:pt idx="108022" formatCode="0.00E+00">
                  <c:v>1.24E-2</c:v>
                </c:pt>
                <c:pt idx="108023" formatCode="0.00E+00">
                  <c:v>1.21E-2</c:v>
                </c:pt>
                <c:pt idx="108024" formatCode="0.00E+00">
                  <c:v>1.2699999999999999E-2</c:v>
                </c:pt>
                <c:pt idx="108025" formatCode="0.00E+00">
                  <c:v>1.2E-2</c:v>
                </c:pt>
                <c:pt idx="108026" formatCode="0.00E+00">
                  <c:v>1.32E-2</c:v>
                </c:pt>
                <c:pt idx="108027" formatCode="0.00E+00">
                  <c:v>1.2999999999999999E-2</c:v>
                </c:pt>
                <c:pt idx="108028" formatCode="0.00E+00">
                  <c:v>1.4200000000000001E-2</c:v>
                </c:pt>
                <c:pt idx="108029" formatCode="0.00E+00">
                  <c:v>1.5100000000000001E-2</c:v>
                </c:pt>
                <c:pt idx="108030" formatCode="0.00E+00">
                  <c:v>1.7100000000000001E-2</c:v>
                </c:pt>
                <c:pt idx="108031" formatCode="0.00E+00">
                  <c:v>1.9699999999999999E-2</c:v>
                </c:pt>
                <c:pt idx="108032" formatCode="0.00E+00">
                  <c:v>2.07E-2</c:v>
                </c:pt>
                <c:pt idx="108033" formatCode="0.00E+00">
                  <c:v>2.1600000000000001E-2</c:v>
                </c:pt>
                <c:pt idx="108034" formatCode="0.00E+00">
                  <c:v>2.2100000000000002E-2</c:v>
                </c:pt>
                <c:pt idx="108035" formatCode="0.00E+00">
                  <c:v>2.2700000000000001E-2</c:v>
                </c:pt>
                <c:pt idx="108036" formatCode="0.00E+00">
                  <c:v>2.3400000000000001E-2</c:v>
                </c:pt>
                <c:pt idx="108037" formatCode="0.00E+00">
                  <c:v>2.4E-2</c:v>
                </c:pt>
                <c:pt idx="108038" formatCode="0.00E+00">
                  <c:v>2.4799999999999999E-2</c:v>
                </c:pt>
                <c:pt idx="108039" formatCode="0.00E+00">
                  <c:v>2.5499999999999998E-2</c:v>
                </c:pt>
                <c:pt idx="108040" formatCode="0.00E+00">
                  <c:v>2.64E-2</c:v>
                </c:pt>
                <c:pt idx="108041" formatCode="0.00E+00">
                  <c:v>2.7400000000000001E-2</c:v>
                </c:pt>
                <c:pt idx="108042" formatCode="0.00E+00">
                  <c:v>2.8299999999999999E-2</c:v>
                </c:pt>
                <c:pt idx="108043" formatCode="0.00E+00">
                  <c:v>2.8899999999999999E-2</c:v>
                </c:pt>
                <c:pt idx="108044" formatCode="0.00E+00">
                  <c:v>2.9600000000000001E-2</c:v>
                </c:pt>
                <c:pt idx="108045" formatCode="0.00E+00">
                  <c:v>3.0200000000000001E-2</c:v>
                </c:pt>
                <c:pt idx="108046" formatCode="0.00E+00">
                  <c:v>3.0599999999999999E-2</c:v>
                </c:pt>
                <c:pt idx="108047" formatCode="0.00E+00">
                  <c:v>3.09E-2</c:v>
                </c:pt>
                <c:pt idx="108048" formatCode="0.00E+00">
                  <c:v>3.1E-2</c:v>
                </c:pt>
                <c:pt idx="108049" formatCode="0.00E+00">
                  <c:v>3.1199999999999999E-2</c:v>
                </c:pt>
                <c:pt idx="108050" formatCode="0.00E+00">
                  <c:v>3.1300000000000001E-2</c:v>
                </c:pt>
                <c:pt idx="108051" formatCode="0.00E+00">
                  <c:v>3.1699999999999999E-2</c:v>
                </c:pt>
                <c:pt idx="108052" formatCode="0.00E+00">
                  <c:v>3.4500000000000003E-2</c:v>
                </c:pt>
                <c:pt idx="108053" formatCode="0.00E+00">
                  <c:v>4.1700000000000001E-2</c:v>
                </c:pt>
                <c:pt idx="108054" formatCode="0.00E+00">
                  <c:v>4.3700000000000003E-2</c:v>
                </c:pt>
                <c:pt idx="108055" formatCode="0.00E+00">
                  <c:v>3.9800000000000002E-2</c:v>
                </c:pt>
                <c:pt idx="108056" formatCode="0.00E+00">
                  <c:v>4.07E-2</c:v>
                </c:pt>
                <c:pt idx="108057" formatCode="0.00E+00">
                  <c:v>3.9600000000000003E-2</c:v>
                </c:pt>
                <c:pt idx="108058" formatCode="0.00E+00">
                  <c:v>3.9100000000000003E-2</c:v>
                </c:pt>
                <c:pt idx="108059" formatCode="0.00E+00">
                  <c:v>3.9300000000000002E-2</c:v>
                </c:pt>
                <c:pt idx="108060" formatCode="0.00E+00">
                  <c:v>3.8399999999999997E-2</c:v>
                </c:pt>
                <c:pt idx="108061" formatCode="0.00E+00">
                  <c:v>3.8699999999999998E-2</c:v>
                </c:pt>
                <c:pt idx="108062" formatCode="0.00E+00">
                  <c:v>3.8100000000000002E-2</c:v>
                </c:pt>
                <c:pt idx="108063" formatCode="0.00E+00">
                  <c:v>3.8199999999999998E-2</c:v>
                </c:pt>
                <c:pt idx="108064" formatCode="0.00E+00">
                  <c:v>3.7900000000000003E-2</c:v>
                </c:pt>
                <c:pt idx="108065" formatCode="0.00E+00">
                  <c:v>3.7699999999999997E-2</c:v>
                </c:pt>
                <c:pt idx="108066" formatCode="0.00E+00">
                  <c:v>3.7699999999999997E-2</c:v>
                </c:pt>
                <c:pt idx="108067" formatCode="0.00E+00">
                  <c:v>3.7400000000000003E-2</c:v>
                </c:pt>
                <c:pt idx="108068" formatCode="0.00E+00">
                  <c:v>3.7400000000000003E-2</c:v>
                </c:pt>
                <c:pt idx="108069" formatCode="0.00E+00">
                  <c:v>3.7199999999999997E-2</c:v>
                </c:pt>
                <c:pt idx="108070" formatCode="0.00E+00">
                  <c:v>3.7100000000000001E-2</c:v>
                </c:pt>
                <c:pt idx="108071" formatCode="0.00E+00">
                  <c:v>3.6999999999999998E-2</c:v>
                </c:pt>
                <c:pt idx="108072" formatCode="0.00E+00">
                  <c:v>3.6799999999999999E-2</c:v>
                </c:pt>
                <c:pt idx="108073" formatCode="0.00E+00">
                  <c:v>3.6700000000000003E-2</c:v>
                </c:pt>
                <c:pt idx="108074" formatCode="0.00E+00">
                  <c:v>3.6499999999999998E-2</c:v>
                </c:pt>
                <c:pt idx="108075" formatCode="0.00E+00">
                  <c:v>3.6299999999999999E-2</c:v>
                </c:pt>
                <c:pt idx="108076" formatCode="0.00E+00">
                  <c:v>3.5900000000000001E-2</c:v>
                </c:pt>
                <c:pt idx="108077" formatCode="0.00E+00">
                  <c:v>3.56E-2</c:v>
                </c:pt>
                <c:pt idx="108078" formatCode="0.00E+00">
                  <c:v>3.5299999999999998E-2</c:v>
                </c:pt>
                <c:pt idx="108079" formatCode="0.00E+00">
                  <c:v>3.49E-2</c:v>
                </c:pt>
                <c:pt idx="108080" formatCode="0.00E+00">
                  <c:v>3.4500000000000003E-2</c:v>
                </c:pt>
                <c:pt idx="108081" formatCode="0.00E+00">
                  <c:v>3.4000000000000002E-2</c:v>
                </c:pt>
                <c:pt idx="108082" formatCode="0.00E+00">
                  <c:v>3.3599999999999998E-2</c:v>
                </c:pt>
                <c:pt idx="108083" formatCode="0.00E+00">
                  <c:v>3.3000000000000002E-2</c:v>
                </c:pt>
                <c:pt idx="108084" formatCode="0.00E+00">
                  <c:v>3.2500000000000001E-2</c:v>
                </c:pt>
                <c:pt idx="108085" formatCode="0.00E+00">
                  <c:v>3.1899999999999998E-2</c:v>
                </c:pt>
                <c:pt idx="108086" formatCode="0.00E+00">
                  <c:v>3.1300000000000001E-2</c:v>
                </c:pt>
                <c:pt idx="108087" formatCode="0.00E+00">
                  <c:v>3.0599999999999999E-2</c:v>
                </c:pt>
                <c:pt idx="108088" formatCode="0.00E+00">
                  <c:v>2.9899999999999999E-2</c:v>
                </c:pt>
                <c:pt idx="108089" formatCode="0.00E+00">
                  <c:v>2.93E-2</c:v>
                </c:pt>
                <c:pt idx="108090" formatCode="0.00E+00">
                  <c:v>2.86E-2</c:v>
                </c:pt>
                <c:pt idx="108091" formatCode="0.00E+00">
                  <c:v>2.7900000000000001E-2</c:v>
                </c:pt>
                <c:pt idx="108092" formatCode="0.00E+00">
                  <c:v>2.7199999999999998E-2</c:v>
                </c:pt>
                <c:pt idx="108093" formatCode="0.00E+00">
                  <c:v>2.6499999999999999E-2</c:v>
                </c:pt>
                <c:pt idx="108094" formatCode="0.00E+00">
                  <c:v>2.58E-2</c:v>
                </c:pt>
                <c:pt idx="108095" formatCode="0.00E+00">
                  <c:v>2.5000000000000001E-2</c:v>
                </c:pt>
                <c:pt idx="108096" formatCode="0.00E+00">
                  <c:v>2.4299999999999999E-2</c:v>
                </c:pt>
                <c:pt idx="108097" formatCode="0.00E+00">
                  <c:v>2.3599999999999999E-2</c:v>
                </c:pt>
                <c:pt idx="108098" formatCode="0.00E+00">
                  <c:v>2.2800000000000001E-2</c:v>
                </c:pt>
                <c:pt idx="108099" formatCode="0.00E+00">
                  <c:v>2.2100000000000002E-2</c:v>
                </c:pt>
                <c:pt idx="108100" formatCode="0.00E+00">
                  <c:v>2.1299999999999999E-2</c:v>
                </c:pt>
                <c:pt idx="108101" formatCode="0.00E+00">
                  <c:v>2.0500000000000001E-2</c:v>
                </c:pt>
                <c:pt idx="108102" formatCode="0.00E+00">
                  <c:v>1.9800000000000002E-2</c:v>
                </c:pt>
                <c:pt idx="108103" formatCode="0.00E+00">
                  <c:v>1.89E-2</c:v>
                </c:pt>
                <c:pt idx="108104" formatCode="0.00E+00">
                  <c:v>1.8100000000000002E-2</c:v>
                </c:pt>
                <c:pt idx="108105" formatCode="0.00E+00">
                  <c:v>1.7299999999999999E-2</c:v>
                </c:pt>
                <c:pt idx="108106" formatCode="0.00E+00">
                  <c:v>1.6500000000000001E-2</c:v>
                </c:pt>
                <c:pt idx="108107" formatCode="0.00E+00">
                  <c:v>1.5599999999999999E-2</c:v>
                </c:pt>
                <c:pt idx="108108" formatCode="0.00E+00">
                  <c:v>1.47E-2</c:v>
                </c:pt>
                <c:pt idx="108109" formatCode="0.00E+00">
                  <c:v>1.3899999999999999E-2</c:v>
                </c:pt>
                <c:pt idx="108110" formatCode="0.00E+00">
                  <c:v>1.2999999999999999E-2</c:v>
                </c:pt>
                <c:pt idx="108111" formatCode="0.00E+00">
                  <c:v>1.21E-2</c:v>
                </c:pt>
                <c:pt idx="108112" formatCode="0.00E+00">
                  <c:v>1.12E-2</c:v>
                </c:pt>
                <c:pt idx="108113" formatCode="0.00E+00">
                  <c:v>1.03E-2</c:v>
                </c:pt>
                <c:pt idx="108114" formatCode="0.00E+00">
                  <c:v>9.3699999999999999E-3</c:v>
                </c:pt>
                <c:pt idx="108115" formatCode="0.00E+00">
                  <c:v>8.6300000000000005E-3</c:v>
                </c:pt>
                <c:pt idx="108116" formatCode="0.00E+00">
                  <c:v>7.7200000000000003E-3</c:v>
                </c:pt>
                <c:pt idx="108117" formatCode="0.00E+00">
                  <c:v>6.8199999999999997E-3</c:v>
                </c:pt>
                <c:pt idx="108118" formatCode="0.00E+00">
                  <c:v>5.8999999999999999E-3</c:v>
                </c:pt>
                <c:pt idx="108119" formatCode="0.00E+00">
                  <c:v>4.9800000000000001E-3</c:v>
                </c:pt>
                <c:pt idx="108120" formatCode="0.00E+00">
                  <c:v>4.0499999999999998E-3</c:v>
                </c:pt>
                <c:pt idx="108121" formatCode="0.00E+00">
                  <c:v>3.1199999999999999E-3</c:v>
                </c:pt>
                <c:pt idx="108122" formatCode="0.00E+00">
                  <c:v>2.2100000000000002E-3</c:v>
                </c:pt>
                <c:pt idx="108123" formatCode="0.00E+00">
                  <c:v>1.31E-3</c:v>
                </c:pt>
                <c:pt idx="108124" formatCode="0.00E+00">
                  <c:v>4.3100000000000001E-4</c:v>
                </c:pt>
                <c:pt idx="108125" formatCode="0.00E+00">
                  <c:v>-2.8499999999999999E-4</c:v>
                </c:pt>
                <c:pt idx="108126" formatCode="0.00E+00">
                  <c:v>-4.9700000000000005E-4</c:v>
                </c:pt>
                <c:pt idx="108127" formatCode="0.00E+00">
                  <c:v>-3.6499999999999998E-4</c:v>
                </c:pt>
                <c:pt idx="108128" formatCode="0.00E+00">
                  <c:v>-3.8900000000000002E-4</c:v>
                </c:pt>
                <c:pt idx="108129" formatCode="0.00E+00">
                  <c:v>-3.8200000000000002E-4</c:v>
                </c:pt>
                <c:pt idx="108130" formatCode="0.00E+00">
                  <c:v>-3.5E-4</c:v>
                </c:pt>
                <c:pt idx="108131" formatCode="0.00E+00">
                  <c:v>-3.6499999999999998E-4</c:v>
                </c:pt>
                <c:pt idx="108132" formatCode="0.00E+00">
                  <c:v>-3.3300000000000002E-4</c:v>
                </c:pt>
                <c:pt idx="108133" formatCode="0.00E+00">
                  <c:v>-3.3799999999999998E-4</c:v>
                </c:pt>
                <c:pt idx="108134" formatCode="0.00E+00">
                  <c:v>-3.19E-4</c:v>
                </c:pt>
                <c:pt idx="108135" formatCode="0.00E+00">
                  <c:v>-3.1E-4</c:v>
                </c:pt>
                <c:pt idx="108136" formatCode="0.00E+00">
                  <c:v>-2.9999999999999997E-4</c:v>
                </c:pt>
                <c:pt idx="108137" formatCode="0.00E+00">
                  <c:v>-2.8400000000000002E-4</c:v>
                </c:pt>
                <c:pt idx="108138" formatCode="0.00E+00">
                  <c:v>-2.7799999999999998E-4</c:v>
                </c:pt>
                <c:pt idx="108139" formatCode="0.00E+00">
                  <c:v>-2.61E-4</c:v>
                </c:pt>
                <c:pt idx="108140" formatCode="0.00E+00">
                  <c:v>-2.5500000000000002E-4</c:v>
                </c:pt>
                <c:pt idx="108141" formatCode="0.00E+00">
                  <c:v>-2.42E-4</c:v>
                </c:pt>
                <c:pt idx="108142" formatCode="0.00E+00">
                  <c:v>-2.33E-4</c:v>
                </c:pt>
                <c:pt idx="108143" formatCode="0.00E+00">
                  <c:v>-2.24E-4</c:v>
                </c:pt>
                <c:pt idx="108144" formatCode="0.00E+00">
                  <c:v>-2.13E-4</c:v>
                </c:pt>
                <c:pt idx="108145" formatCode="0.00E+00">
                  <c:v>-2.0699999999999999E-4</c:v>
                </c:pt>
                <c:pt idx="108146" formatCode="0.00E+00">
                  <c:v>-1.9699999999999999E-4</c:v>
                </c:pt>
                <c:pt idx="108147" formatCode="0.00E+00">
                  <c:v>-1.9000000000000001E-4</c:v>
                </c:pt>
                <c:pt idx="108148" formatCode="0.00E+00">
                  <c:v>-1.8200000000000001E-4</c:v>
                </c:pt>
                <c:pt idx="108149" formatCode="0.00E+00">
                  <c:v>-1.76E-4</c:v>
                </c:pt>
                <c:pt idx="108150" formatCode="0.00E+00">
                  <c:v>-1.6899999999999999E-4</c:v>
                </c:pt>
                <c:pt idx="108151" formatCode="0.00E+00">
                  <c:v>-1.63E-4</c:v>
                </c:pt>
                <c:pt idx="108152" formatCode="0.00E+00">
                  <c:v>-1.5699999999999999E-4</c:v>
                </c:pt>
                <c:pt idx="108153" formatCode="0.00E+00">
                  <c:v>-1.5100000000000001E-4</c:v>
                </c:pt>
                <c:pt idx="108154" formatCode="0.00E+00">
                  <c:v>-1.46E-4</c:v>
                </c:pt>
                <c:pt idx="108155" formatCode="0.00E+00">
                  <c:v>-1.4100000000000001E-4</c:v>
                </c:pt>
                <c:pt idx="108156" formatCode="0.00E+00">
                  <c:v>-1.37E-4</c:v>
                </c:pt>
                <c:pt idx="108157" formatCode="0.00E+00">
                  <c:v>-1.3200000000000001E-4</c:v>
                </c:pt>
                <c:pt idx="108158" formatCode="0.00E+00">
                  <c:v>-1.2799999999999999E-4</c:v>
                </c:pt>
                <c:pt idx="108159" formatCode="0.00E+00">
                  <c:v>-1.25E-4</c:v>
                </c:pt>
                <c:pt idx="108160" formatCode="0.00E+00">
                  <c:v>-1.21E-4</c:v>
                </c:pt>
                <c:pt idx="108161" formatCode="0.00E+00">
                  <c:v>-1.18E-4</c:v>
                </c:pt>
                <c:pt idx="108162" formatCode="0.00E+00">
                  <c:v>-1.15E-4</c:v>
                </c:pt>
                <c:pt idx="108163" formatCode="0.00E+00">
                  <c:v>-1.13E-4</c:v>
                </c:pt>
                <c:pt idx="108164" formatCode="0.00E+00">
                  <c:v>-1.1E-4</c:v>
                </c:pt>
                <c:pt idx="108165" formatCode="0.00E+00">
                  <c:v>-1.07E-4</c:v>
                </c:pt>
                <c:pt idx="108166" formatCode="0.00E+00">
                  <c:v>-1.05E-4</c:v>
                </c:pt>
                <c:pt idx="108167" formatCode="0.00E+00">
                  <c:v>-1.03E-4</c:v>
                </c:pt>
                <c:pt idx="108168" formatCode="0.00E+00">
                  <c:v>-1.02E-4</c:v>
                </c:pt>
                <c:pt idx="108169" formatCode="0.00E+00">
                  <c:v>-9.9900000000000002E-5</c:v>
                </c:pt>
                <c:pt idx="108170" formatCode="0.00E+00">
                  <c:v>-9.8400000000000007E-5</c:v>
                </c:pt>
                <c:pt idx="108171" formatCode="0.00E+00">
                  <c:v>-9.6899999999999997E-5</c:v>
                </c:pt>
                <c:pt idx="108172" formatCode="0.00E+00">
                  <c:v>-9.5600000000000006E-5</c:v>
                </c:pt>
                <c:pt idx="108173" formatCode="0.00E+00">
                  <c:v>-9.4400000000000004E-5</c:v>
                </c:pt>
                <c:pt idx="108174" formatCode="0.00E+00">
                  <c:v>-9.3200000000000002E-5</c:v>
                </c:pt>
                <c:pt idx="108175" formatCode="0.00E+00">
                  <c:v>-9.2100000000000003E-5</c:v>
                </c:pt>
                <c:pt idx="108176" formatCode="0.00E+00">
                  <c:v>-9.1100000000000005E-5</c:v>
                </c:pt>
                <c:pt idx="108177" formatCode="0.00E+00">
                  <c:v>-9.0199999999999997E-5</c:v>
                </c:pt>
                <c:pt idx="108178" formatCode="0.00E+00">
                  <c:v>-8.92E-5</c:v>
                </c:pt>
                <c:pt idx="108179" formatCode="0.00E+00">
                  <c:v>-8.8499999999999996E-5</c:v>
                </c:pt>
                <c:pt idx="108180" formatCode="0.00E+00">
                  <c:v>-8.7600000000000002E-5</c:v>
                </c:pt>
                <c:pt idx="108181" formatCode="0.00E+00">
                  <c:v>-8.6600000000000004E-5</c:v>
                </c:pt>
                <c:pt idx="108182" formatCode="0.00E+00">
                  <c:v>-8.5900000000000001E-5</c:v>
                </c:pt>
                <c:pt idx="108183" formatCode="0.00E+00">
                  <c:v>-8.5000000000000006E-5</c:v>
                </c:pt>
                <c:pt idx="108184" formatCode="0.00E+00">
                  <c:v>-8.3999999999999995E-5</c:v>
                </c:pt>
                <c:pt idx="108185" formatCode="0.00E+00">
                  <c:v>-8.3399999999999994E-5</c:v>
                </c:pt>
                <c:pt idx="108186" formatCode="0.00E+00">
                  <c:v>-8.25E-5</c:v>
                </c:pt>
                <c:pt idx="108187" formatCode="0.00E+00">
                  <c:v>-8.1699999999999994E-5</c:v>
                </c:pt>
                <c:pt idx="108188" formatCode="0.00E+00">
                  <c:v>-8.0799999999999999E-5</c:v>
                </c:pt>
                <c:pt idx="108189" formatCode="0.00E+00">
                  <c:v>-8.0099999999999995E-5</c:v>
                </c:pt>
                <c:pt idx="108190" formatCode="0.00E+00">
                  <c:v>-7.9200000000000001E-5</c:v>
                </c:pt>
                <c:pt idx="108191" formatCode="0.00E+00">
                  <c:v>-7.86E-5</c:v>
                </c:pt>
                <c:pt idx="108192" formatCode="0.00E+00">
                  <c:v>-7.7799999999999994E-5</c:v>
                </c:pt>
                <c:pt idx="108193" formatCode="0.00E+00">
                  <c:v>-7.7000000000000001E-5</c:v>
                </c:pt>
                <c:pt idx="108194" formatCode="0.00E+00">
                  <c:v>-7.64E-5</c:v>
                </c:pt>
                <c:pt idx="108195" formatCode="0.00E+00">
                  <c:v>-7.5799999999999999E-5</c:v>
                </c:pt>
                <c:pt idx="108196" formatCode="0.00E+00">
                  <c:v>-7.5300000000000001E-5</c:v>
                </c:pt>
                <c:pt idx="108197" formatCode="0.00E+00">
                  <c:v>-7.4999999999999993E-5</c:v>
                </c:pt>
                <c:pt idx="108198" formatCode="0.00E+00">
                  <c:v>-7.47E-5</c:v>
                </c:pt>
                <c:pt idx="108199" formatCode="0.00E+00">
                  <c:v>-7.4300000000000004E-5</c:v>
                </c:pt>
                <c:pt idx="108200" formatCode="0.00E+00">
                  <c:v>-7.4099999999999999E-5</c:v>
                </c:pt>
                <c:pt idx="108201" formatCode="0.00E+00">
                  <c:v>-7.3899999999999994E-5</c:v>
                </c:pt>
                <c:pt idx="108202" formatCode="0.00E+00">
                  <c:v>-7.3700000000000002E-5</c:v>
                </c:pt>
                <c:pt idx="108203" formatCode="0.00E+00">
                  <c:v>-7.36E-5</c:v>
                </c:pt>
                <c:pt idx="108204" formatCode="0.00E+00">
                  <c:v>-7.3200000000000004E-5</c:v>
                </c:pt>
                <c:pt idx="108205" formatCode="0.00E+00">
                  <c:v>-7.2999999999999999E-5</c:v>
                </c:pt>
                <c:pt idx="108206" formatCode="0.00E+00">
                  <c:v>-7.2899999999999997E-5</c:v>
                </c:pt>
                <c:pt idx="108207" formatCode="0.00E+00">
                  <c:v>-7.2899999999999997E-5</c:v>
                </c:pt>
                <c:pt idx="108208" formatCode="0.00E+00">
                  <c:v>-7.2799999999999994E-5</c:v>
                </c:pt>
                <c:pt idx="108209" formatCode="0.00E+00">
                  <c:v>-7.2600000000000003E-5</c:v>
                </c:pt>
                <c:pt idx="108210" formatCode="0.00E+00">
                  <c:v>-7.25E-5</c:v>
                </c:pt>
                <c:pt idx="108211" formatCode="0.00E+00">
                  <c:v>-7.2299999999999996E-5</c:v>
                </c:pt>
                <c:pt idx="108212" formatCode="0.00E+00">
                  <c:v>-7.2200000000000007E-5</c:v>
                </c:pt>
                <c:pt idx="108213" formatCode="0.00E+00">
                  <c:v>-7.2100000000000004E-5</c:v>
                </c:pt>
                <c:pt idx="108214" formatCode="0.00E+00">
                  <c:v>-7.1799999999999997E-5</c:v>
                </c:pt>
                <c:pt idx="108215" formatCode="0.00E+00">
                  <c:v>-7.1699999999999995E-5</c:v>
                </c:pt>
                <c:pt idx="108216" formatCode="0.00E+00">
                  <c:v>-7.1699999999999995E-5</c:v>
                </c:pt>
                <c:pt idx="108217" formatCode="0.00E+00">
                  <c:v>-7.1600000000000006E-5</c:v>
                </c:pt>
                <c:pt idx="108218" formatCode="0.00E+00">
                  <c:v>-7.1299999999999998E-5</c:v>
                </c:pt>
                <c:pt idx="108219" formatCode="0.00E+00">
                  <c:v>-7.1199999999999996E-5</c:v>
                </c:pt>
                <c:pt idx="108220" formatCode="0.00E+00">
                  <c:v>-7.1099999999999994E-5</c:v>
                </c:pt>
                <c:pt idx="108221" formatCode="0.00E+00">
                  <c:v>-7.1099999999999994E-5</c:v>
                </c:pt>
                <c:pt idx="108222" formatCode="0.00E+00">
                  <c:v>-7.1000000000000005E-5</c:v>
                </c:pt>
                <c:pt idx="108223" formatCode="0.00E+00">
                  <c:v>-7.08E-5</c:v>
                </c:pt>
                <c:pt idx="108224" formatCode="0.00E+00">
                  <c:v>-7.08E-5</c:v>
                </c:pt>
                <c:pt idx="108225" formatCode="0.00E+00">
                  <c:v>-7.0599999999999995E-5</c:v>
                </c:pt>
                <c:pt idx="108226" formatCode="0.00E+00">
                  <c:v>-7.0599999999999995E-5</c:v>
                </c:pt>
                <c:pt idx="108227" formatCode="0.00E+00">
                  <c:v>-7.0599999999999995E-5</c:v>
                </c:pt>
                <c:pt idx="108228" formatCode="0.00E+00">
                  <c:v>-7.0500000000000006E-5</c:v>
                </c:pt>
                <c:pt idx="108229" formatCode="0.00E+00">
                  <c:v>-7.0400000000000004E-5</c:v>
                </c:pt>
                <c:pt idx="108230" formatCode="0.00E+00">
                  <c:v>-7.0300000000000001E-5</c:v>
                </c:pt>
                <c:pt idx="108231" formatCode="0.00E+00">
                  <c:v>-7.0300000000000001E-5</c:v>
                </c:pt>
                <c:pt idx="108232" formatCode="0.00E+00">
                  <c:v>-7.0099999999999996E-5</c:v>
                </c:pt>
                <c:pt idx="108233" formatCode="0.00E+00">
                  <c:v>-7.0199999999999999E-5</c:v>
                </c:pt>
                <c:pt idx="108234" formatCode="0.00E+00">
                  <c:v>-7.0099999999999996E-5</c:v>
                </c:pt>
                <c:pt idx="108235" formatCode="0.00E+00">
                  <c:v>-6.9800000000000003E-5</c:v>
                </c:pt>
                <c:pt idx="108236" formatCode="0.00E+00">
                  <c:v>-6.9800000000000003E-5</c:v>
                </c:pt>
                <c:pt idx="108237" formatCode="0.00E+00">
                  <c:v>-6.97E-5</c:v>
                </c:pt>
                <c:pt idx="108238" formatCode="0.00E+00">
                  <c:v>-6.97E-5</c:v>
                </c:pt>
                <c:pt idx="108239" formatCode="0.00E+00">
                  <c:v>-6.9499999999999995E-5</c:v>
                </c:pt>
                <c:pt idx="108240" formatCode="0.00E+00">
                  <c:v>-6.9499999999999995E-5</c:v>
                </c:pt>
                <c:pt idx="108241" formatCode="0.00E+00">
                  <c:v>-6.9400000000000006E-5</c:v>
                </c:pt>
                <c:pt idx="108242" formatCode="0.00E+00">
                  <c:v>-6.9099999999999999E-5</c:v>
                </c:pt>
                <c:pt idx="108243" formatCode="0.00E+00">
                  <c:v>-6.9200000000000002E-5</c:v>
                </c:pt>
                <c:pt idx="108244" formatCode="0.00E+00">
                  <c:v>-6.9099999999999999E-5</c:v>
                </c:pt>
                <c:pt idx="108245" formatCode="0.00E+00">
                  <c:v>-6.8999999999999997E-5</c:v>
                </c:pt>
                <c:pt idx="108246" formatCode="0.00E+00">
                  <c:v>-6.8899999999999994E-5</c:v>
                </c:pt>
                <c:pt idx="108247" formatCode="0.00E+00">
                  <c:v>-6.8800000000000005E-5</c:v>
                </c:pt>
                <c:pt idx="108248" formatCode="0.00E+00">
                  <c:v>-6.86E-5</c:v>
                </c:pt>
                <c:pt idx="108249" formatCode="0.00E+00">
                  <c:v>-6.8700000000000003E-5</c:v>
                </c:pt>
                <c:pt idx="108250" formatCode="0.00E+00">
                  <c:v>-6.8499999999999998E-5</c:v>
                </c:pt>
                <c:pt idx="108251" formatCode="0.00E+00">
                  <c:v>-6.8399999999999996E-5</c:v>
                </c:pt>
                <c:pt idx="108252" formatCode="0.00E+00">
                  <c:v>-6.8499999999999998E-5</c:v>
                </c:pt>
                <c:pt idx="108253" formatCode="0.00E+00">
                  <c:v>-6.8300000000000007E-5</c:v>
                </c:pt>
                <c:pt idx="108254" formatCode="0.00E+00">
                  <c:v>-6.8200000000000004E-5</c:v>
                </c:pt>
                <c:pt idx="108255" formatCode="0.00E+00">
                  <c:v>-6.8300000000000007E-5</c:v>
                </c:pt>
                <c:pt idx="108256" formatCode="0.00E+00">
                  <c:v>-6.8200000000000004E-5</c:v>
                </c:pt>
                <c:pt idx="108257" formatCode="0.00E+00">
                  <c:v>-6.7899999999999997E-5</c:v>
                </c:pt>
                <c:pt idx="108258" formatCode="0.00E+00">
                  <c:v>-6.7799999999999995E-5</c:v>
                </c:pt>
                <c:pt idx="108259" formatCode="0.00E+00">
                  <c:v>-6.7799999999999995E-5</c:v>
                </c:pt>
                <c:pt idx="108260" formatCode="0.00E+00">
                  <c:v>-6.7600000000000003E-5</c:v>
                </c:pt>
                <c:pt idx="108261" formatCode="0.00E+00">
                  <c:v>-6.7500000000000001E-5</c:v>
                </c:pt>
                <c:pt idx="108262" formatCode="0.00E+00">
                  <c:v>-6.7500000000000001E-5</c:v>
                </c:pt>
                <c:pt idx="108263" formatCode="0.00E+00">
                  <c:v>-6.7299999999999996E-5</c:v>
                </c:pt>
                <c:pt idx="108264" formatCode="0.00E+00">
                  <c:v>-6.7000000000000002E-5</c:v>
                </c:pt>
                <c:pt idx="108265" formatCode="0.00E+00">
                  <c:v>-6.69E-5</c:v>
                </c:pt>
                <c:pt idx="108266" formatCode="0.00E+00">
                  <c:v>-6.69E-5</c:v>
                </c:pt>
                <c:pt idx="108267" formatCode="0.00E+00">
                  <c:v>-6.69E-5</c:v>
                </c:pt>
                <c:pt idx="108268" formatCode="0.00E+00">
                  <c:v>-6.6799999999999997E-5</c:v>
                </c:pt>
                <c:pt idx="108269" formatCode="0.00E+00">
                  <c:v>-6.6799999999999997E-5</c:v>
                </c:pt>
                <c:pt idx="108270" formatCode="0.00E+00">
                  <c:v>-6.6600000000000006E-5</c:v>
                </c:pt>
                <c:pt idx="108271" formatCode="0.00E+00">
                  <c:v>-6.6500000000000004E-5</c:v>
                </c:pt>
                <c:pt idx="108272" formatCode="0.00E+00">
                  <c:v>-6.6299999999999999E-5</c:v>
                </c:pt>
                <c:pt idx="108273" formatCode="0.00E+00">
                  <c:v>-6.6099999999999994E-5</c:v>
                </c:pt>
                <c:pt idx="108274" formatCode="0.00E+00">
                  <c:v>-6.6199999999999996E-5</c:v>
                </c:pt>
                <c:pt idx="108275" formatCode="0.00E+00">
                  <c:v>-6.6000000000000005E-5</c:v>
                </c:pt>
                <c:pt idx="108276" formatCode="0.00E+00">
                  <c:v>-6.6099999999999994E-5</c:v>
                </c:pt>
                <c:pt idx="108277" formatCode="0.00E+00">
                  <c:v>-6.6099999999999994E-5</c:v>
                </c:pt>
                <c:pt idx="108278" formatCode="0.00E+00">
                  <c:v>-6.58E-5</c:v>
                </c:pt>
                <c:pt idx="108279" formatCode="0.00E+00">
                  <c:v>-6.5900000000000003E-5</c:v>
                </c:pt>
                <c:pt idx="108280" formatCode="0.00E+00">
                  <c:v>-6.5900000000000003E-5</c:v>
                </c:pt>
                <c:pt idx="108281" formatCode="0.00E+00">
                  <c:v>-6.58E-5</c:v>
                </c:pt>
                <c:pt idx="108282" formatCode="0.00E+00">
                  <c:v>-6.5599999999999995E-5</c:v>
                </c:pt>
                <c:pt idx="108283" formatCode="0.00E+00">
                  <c:v>-6.5400000000000004E-5</c:v>
                </c:pt>
                <c:pt idx="108284" formatCode="0.00E+00">
                  <c:v>-6.5500000000000006E-5</c:v>
                </c:pt>
                <c:pt idx="108285" formatCode="0.00E+00">
                  <c:v>-6.5300000000000002E-5</c:v>
                </c:pt>
                <c:pt idx="108286" formatCode="0.00E+00">
                  <c:v>-6.5199999999999999E-5</c:v>
                </c:pt>
                <c:pt idx="108287" formatCode="0.00E+00">
                  <c:v>-6.5300000000000002E-5</c:v>
                </c:pt>
                <c:pt idx="108288" formatCode="0.00E+00">
                  <c:v>-6.5099999999999997E-5</c:v>
                </c:pt>
                <c:pt idx="108289" formatCode="0.00E+00">
                  <c:v>-6.5099999999999997E-5</c:v>
                </c:pt>
                <c:pt idx="108290" formatCode="0.00E+00">
                  <c:v>-6.5099999999999997E-5</c:v>
                </c:pt>
                <c:pt idx="108291" formatCode="0.00E+00">
                  <c:v>-6.5199999999999999E-5</c:v>
                </c:pt>
                <c:pt idx="108292" formatCode="0.00E+00">
                  <c:v>-6.5099999999999997E-5</c:v>
                </c:pt>
                <c:pt idx="108293" formatCode="0.00E+00">
                  <c:v>-6.4800000000000003E-5</c:v>
                </c:pt>
                <c:pt idx="108294" formatCode="0.00E+00">
                  <c:v>-6.4999999999999994E-5</c:v>
                </c:pt>
                <c:pt idx="108295" formatCode="0.00E+00">
                  <c:v>-6.4999999999999994E-5</c:v>
                </c:pt>
                <c:pt idx="108296" formatCode="0.00E+00">
                  <c:v>-6.4800000000000003E-5</c:v>
                </c:pt>
                <c:pt idx="108297" formatCode="0.00E+00">
                  <c:v>-6.4900000000000005E-5</c:v>
                </c:pt>
                <c:pt idx="108298" formatCode="0.00E+00">
                  <c:v>-6.4900000000000005E-5</c:v>
                </c:pt>
                <c:pt idx="108299" formatCode="0.00E+00">
                  <c:v>-6.4800000000000003E-5</c:v>
                </c:pt>
                <c:pt idx="108300" formatCode="0.00E+00">
                  <c:v>-6.4800000000000003E-5</c:v>
                </c:pt>
                <c:pt idx="108301" formatCode="0.00E+00">
                  <c:v>-6.4800000000000003E-5</c:v>
                </c:pt>
                <c:pt idx="108302" formatCode="0.00E+00">
                  <c:v>-6.4800000000000003E-5</c:v>
                </c:pt>
                <c:pt idx="108303" formatCode="0.00E+00">
                  <c:v>-6.4800000000000003E-5</c:v>
                </c:pt>
                <c:pt idx="108304" formatCode="0.00E+00">
                  <c:v>-6.4900000000000005E-5</c:v>
                </c:pt>
                <c:pt idx="108305" formatCode="0.00E+00">
                  <c:v>-6.4800000000000003E-5</c:v>
                </c:pt>
                <c:pt idx="108306" formatCode="0.00E+00">
                  <c:v>-6.4700000000000001E-5</c:v>
                </c:pt>
                <c:pt idx="108307" formatCode="0.00E+00">
                  <c:v>-6.4700000000000001E-5</c:v>
                </c:pt>
                <c:pt idx="108308" formatCode="0.00E+00">
                  <c:v>-6.4700000000000001E-5</c:v>
                </c:pt>
                <c:pt idx="108309" formatCode="0.00E+00">
                  <c:v>-6.4700000000000001E-5</c:v>
                </c:pt>
                <c:pt idx="108310" formatCode="0.00E+00">
                  <c:v>-6.4800000000000003E-5</c:v>
                </c:pt>
                <c:pt idx="108311" formatCode="0.00E+00">
                  <c:v>-6.4800000000000003E-5</c:v>
                </c:pt>
                <c:pt idx="108312" formatCode="0.00E+00">
                  <c:v>-6.4599999999999998E-5</c:v>
                </c:pt>
                <c:pt idx="108313" formatCode="0.00E+00">
                  <c:v>-6.4599999999999998E-5</c:v>
                </c:pt>
                <c:pt idx="108314" formatCode="0.00E+00">
                  <c:v>-6.4800000000000003E-5</c:v>
                </c:pt>
                <c:pt idx="108315" formatCode="0.00E+00">
                  <c:v>-6.4999999999999994E-5</c:v>
                </c:pt>
                <c:pt idx="108316" formatCode="0.00E+00">
                  <c:v>-6.4800000000000003E-5</c:v>
                </c:pt>
                <c:pt idx="108317" formatCode="0.00E+00">
                  <c:v>-6.4700000000000001E-5</c:v>
                </c:pt>
                <c:pt idx="108318" formatCode="0.00E+00">
                  <c:v>-6.4900000000000005E-5</c:v>
                </c:pt>
                <c:pt idx="108319" formatCode="0.00E+00">
                  <c:v>-6.4900000000000005E-5</c:v>
                </c:pt>
                <c:pt idx="108320" formatCode="0.00E+00">
                  <c:v>-6.4800000000000003E-5</c:v>
                </c:pt>
                <c:pt idx="108321" formatCode="0.00E+00">
                  <c:v>-6.4700000000000001E-5</c:v>
                </c:pt>
                <c:pt idx="108322" formatCode="0.00E+00">
                  <c:v>-6.4800000000000003E-5</c:v>
                </c:pt>
                <c:pt idx="108323" formatCode="0.00E+00">
                  <c:v>-6.4700000000000001E-5</c:v>
                </c:pt>
                <c:pt idx="108324" formatCode="0.00E+00">
                  <c:v>-6.4800000000000003E-5</c:v>
                </c:pt>
                <c:pt idx="108325" formatCode="0.00E+00">
                  <c:v>-6.4800000000000003E-5</c:v>
                </c:pt>
                <c:pt idx="108326" formatCode="0.00E+00">
                  <c:v>-6.4800000000000003E-5</c:v>
                </c:pt>
                <c:pt idx="108327" formatCode="0.00E+00">
                  <c:v>-6.4800000000000003E-5</c:v>
                </c:pt>
                <c:pt idx="108328" formatCode="0.00E+00">
                  <c:v>-6.4900000000000005E-5</c:v>
                </c:pt>
                <c:pt idx="108329" formatCode="0.00E+00">
                  <c:v>-6.4900000000000005E-5</c:v>
                </c:pt>
                <c:pt idx="108330" formatCode="0.00E+00">
                  <c:v>-6.4700000000000001E-5</c:v>
                </c:pt>
                <c:pt idx="108331" formatCode="0.00E+00">
                  <c:v>-6.5099999999999997E-5</c:v>
                </c:pt>
                <c:pt idx="108332" formatCode="0.00E+00">
                  <c:v>-6.5099999999999997E-5</c:v>
                </c:pt>
                <c:pt idx="108333" formatCode="0.00E+00">
                  <c:v>-6.5099999999999997E-5</c:v>
                </c:pt>
                <c:pt idx="108334" formatCode="0.00E+00">
                  <c:v>-6.5099999999999997E-5</c:v>
                </c:pt>
                <c:pt idx="108335" formatCode="0.00E+00">
                  <c:v>-6.5199999999999999E-5</c:v>
                </c:pt>
                <c:pt idx="108336" formatCode="0.00E+00">
                  <c:v>-6.5400000000000004E-5</c:v>
                </c:pt>
                <c:pt idx="108337" formatCode="0.00E+00">
                  <c:v>-6.5300000000000002E-5</c:v>
                </c:pt>
                <c:pt idx="108338" formatCode="0.00E+00">
                  <c:v>-6.5400000000000004E-5</c:v>
                </c:pt>
                <c:pt idx="108339" formatCode="0.00E+00">
                  <c:v>-6.5500000000000006E-5</c:v>
                </c:pt>
                <c:pt idx="108340" formatCode="0.00E+00">
                  <c:v>-6.5500000000000006E-5</c:v>
                </c:pt>
                <c:pt idx="108341" formatCode="0.00E+00">
                  <c:v>-6.5500000000000006E-5</c:v>
                </c:pt>
                <c:pt idx="108342" formatCode="0.00E+00">
                  <c:v>-6.5599999999999995E-5</c:v>
                </c:pt>
                <c:pt idx="108343" formatCode="0.00E+00">
                  <c:v>-6.58E-5</c:v>
                </c:pt>
                <c:pt idx="108344" formatCode="0.00E+00">
                  <c:v>-6.5699999999999998E-5</c:v>
                </c:pt>
                <c:pt idx="108345" formatCode="0.00E+00">
                  <c:v>-6.5900000000000003E-5</c:v>
                </c:pt>
                <c:pt idx="108346" formatCode="0.00E+00">
                  <c:v>-6.6000000000000005E-5</c:v>
                </c:pt>
                <c:pt idx="108347" formatCode="0.00E+00">
                  <c:v>-6.6000000000000005E-5</c:v>
                </c:pt>
                <c:pt idx="108348" formatCode="0.00E+00">
                  <c:v>-6.6099999999999994E-5</c:v>
                </c:pt>
                <c:pt idx="108349" formatCode="0.00E+00">
                  <c:v>-6.6199999999999996E-5</c:v>
                </c:pt>
                <c:pt idx="108350" formatCode="0.00E+00">
                  <c:v>-6.6400000000000001E-5</c:v>
                </c:pt>
                <c:pt idx="108351" formatCode="0.00E+00">
                  <c:v>-6.6699999999999995E-5</c:v>
                </c:pt>
                <c:pt idx="108352" formatCode="0.00E+00">
                  <c:v>-6.6600000000000006E-5</c:v>
                </c:pt>
                <c:pt idx="108353" formatCode="0.00E+00">
                  <c:v>-6.6600000000000006E-5</c:v>
                </c:pt>
                <c:pt idx="108354" formatCode="0.00E+00">
                  <c:v>-6.6799999999999997E-5</c:v>
                </c:pt>
                <c:pt idx="108355" formatCode="0.00E+00">
                  <c:v>-6.6699999999999995E-5</c:v>
                </c:pt>
                <c:pt idx="108356" formatCode="0.00E+00">
                  <c:v>-6.6799999999999997E-5</c:v>
                </c:pt>
                <c:pt idx="108357" formatCode="0.00E+00">
                  <c:v>-6.7000000000000002E-5</c:v>
                </c:pt>
                <c:pt idx="108358" formatCode="0.00E+00">
                  <c:v>-6.7100000000000005E-5</c:v>
                </c:pt>
                <c:pt idx="108359" formatCode="0.00E+00">
                  <c:v>-6.7500000000000001E-5</c:v>
                </c:pt>
                <c:pt idx="108360" formatCode="0.00E+00">
                  <c:v>-6.7299999999999996E-5</c:v>
                </c:pt>
                <c:pt idx="108361" formatCode="0.00E+00">
                  <c:v>-6.7299999999999996E-5</c:v>
                </c:pt>
                <c:pt idx="108362" formatCode="0.00E+00">
                  <c:v>-6.7799999999999995E-5</c:v>
                </c:pt>
                <c:pt idx="108363" formatCode="0.00E+00">
                  <c:v>-6.7899999999999997E-5</c:v>
                </c:pt>
                <c:pt idx="108364" formatCode="0.00E+00">
                  <c:v>-6.7899999999999997E-5</c:v>
                </c:pt>
                <c:pt idx="108365" formatCode="0.00E+00">
                  <c:v>-6.7899999999999997E-5</c:v>
                </c:pt>
                <c:pt idx="108366" formatCode="0.00E+00">
                  <c:v>-6.8100000000000002E-5</c:v>
                </c:pt>
                <c:pt idx="108367" formatCode="0.00E+00">
                  <c:v>-6.8200000000000004E-5</c:v>
                </c:pt>
                <c:pt idx="108368" formatCode="0.00E+00">
                  <c:v>-6.8300000000000007E-5</c:v>
                </c:pt>
                <c:pt idx="108369" formatCode="0.00E+00">
                  <c:v>-6.8499999999999998E-5</c:v>
                </c:pt>
                <c:pt idx="108370" formatCode="0.00E+00">
                  <c:v>-6.86E-5</c:v>
                </c:pt>
                <c:pt idx="108371" formatCode="0.00E+00">
                  <c:v>-6.8700000000000003E-5</c:v>
                </c:pt>
                <c:pt idx="108372" formatCode="0.00E+00">
                  <c:v>-6.8800000000000005E-5</c:v>
                </c:pt>
                <c:pt idx="108373" formatCode="0.00E+00">
                  <c:v>-6.8800000000000005E-5</c:v>
                </c:pt>
                <c:pt idx="108374" formatCode="0.00E+00">
                  <c:v>-6.8899999999999994E-5</c:v>
                </c:pt>
                <c:pt idx="108375" formatCode="0.00E+00">
                  <c:v>-6.8800000000000005E-5</c:v>
                </c:pt>
                <c:pt idx="108376" formatCode="0.00E+00">
                  <c:v>-6.8899999999999994E-5</c:v>
                </c:pt>
                <c:pt idx="108377" formatCode="0.00E+00">
                  <c:v>-6.9099999999999999E-5</c:v>
                </c:pt>
                <c:pt idx="108378" formatCode="0.00E+00">
                  <c:v>-6.9099999999999999E-5</c:v>
                </c:pt>
                <c:pt idx="108379" formatCode="0.00E+00">
                  <c:v>-6.9300000000000004E-5</c:v>
                </c:pt>
                <c:pt idx="108380" formatCode="0.00E+00">
                  <c:v>-6.9400000000000006E-5</c:v>
                </c:pt>
                <c:pt idx="108381" formatCode="0.00E+00">
                  <c:v>-6.9400000000000006E-5</c:v>
                </c:pt>
                <c:pt idx="108382" formatCode="0.00E+00">
                  <c:v>-6.9300000000000004E-5</c:v>
                </c:pt>
                <c:pt idx="108383" formatCode="0.00E+00">
                  <c:v>-6.9400000000000006E-5</c:v>
                </c:pt>
                <c:pt idx="108384" formatCode="0.00E+00">
                  <c:v>-6.9499999999999995E-5</c:v>
                </c:pt>
                <c:pt idx="108385" formatCode="0.00E+00">
                  <c:v>-6.9499999999999995E-5</c:v>
                </c:pt>
                <c:pt idx="108386" formatCode="0.00E+00">
                  <c:v>-6.9599999999999998E-5</c:v>
                </c:pt>
                <c:pt idx="108387" formatCode="0.00E+00">
                  <c:v>-6.97E-5</c:v>
                </c:pt>
                <c:pt idx="108388" formatCode="0.00E+00">
                  <c:v>-6.9800000000000003E-5</c:v>
                </c:pt>
                <c:pt idx="108389" formatCode="0.00E+00">
                  <c:v>-6.9800000000000003E-5</c:v>
                </c:pt>
                <c:pt idx="108390" formatCode="0.00E+00">
                  <c:v>-6.9800000000000003E-5</c:v>
                </c:pt>
                <c:pt idx="108391" formatCode="0.00E+00">
                  <c:v>-6.9900000000000005E-5</c:v>
                </c:pt>
                <c:pt idx="108392" formatCode="0.00E+00">
                  <c:v>-6.9999999999999994E-5</c:v>
                </c:pt>
                <c:pt idx="108393" formatCode="0.00E+00">
                  <c:v>-6.9999999999999994E-5</c:v>
                </c:pt>
                <c:pt idx="108394" formatCode="0.00E+00">
                  <c:v>-7.0199999999999999E-5</c:v>
                </c:pt>
                <c:pt idx="108395" formatCode="0.00E+00">
                  <c:v>-7.0199999999999999E-5</c:v>
                </c:pt>
                <c:pt idx="108396" formatCode="0.00E+00">
                  <c:v>-7.0099999999999996E-5</c:v>
                </c:pt>
                <c:pt idx="108397" formatCode="0.00E+00">
                  <c:v>-7.0099999999999996E-5</c:v>
                </c:pt>
                <c:pt idx="108398" formatCode="0.00E+00">
                  <c:v>-7.0199999999999999E-5</c:v>
                </c:pt>
                <c:pt idx="108399" formatCode="0.00E+00">
                  <c:v>-7.0300000000000001E-5</c:v>
                </c:pt>
                <c:pt idx="108400" formatCode="0.00E+00">
                  <c:v>-7.0199999999999999E-5</c:v>
                </c:pt>
                <c:pt idx="108401" formatCode="0.00E+00">
                  <c:v>-7.0400000000000004E-5</c:v>
                </c:pt>
                <c:pt idx="108402" formatCode="0.00E+00">
                  <c:v>-7.0300000000000001E-5</c:v>
                </c:pt>
                <c:pt idx="108403" formatCode="0.00E+00">
                  <c:v>-7.0400000000000004E-5</c:v>
                </c:pt>
                <c:pt idx="108404" formatCode="0.00E+00">
                  <c:v>-7.0400000000000004E-5</c:v>
                </c:pt>
                <c:pt idx="108405" formatCode="0.00E+00">
                  <c:v>-7.0300000000000001E-5</c:v>
                </c:pt>
                <c:pt idx="108406" formatCode="0.00E+00">
                  <c:v>-7.0500000000000006E-5</c:v>
                </c:pt>
                <c:pt idx="108407" formatCode="0.00E+00">
                  <c:v>-7.0500000000000006E-5</c:v>
                </c:pt>
                <c:pt idx="108408" formatCode="0.00E+00">
                  <c:v>-7.0500000000000006E-5</c:v>
                </c:pt>
                <c:pt idx="108409" formatCode="0.00E+00">
                  <c:v>-7.0400000000000004E-5</c:v>
                </c:pt>
                <c:pt idx="108410" formatCode="0.00E+00">
                  <c:v>-7.0400000000000004E-5</c:v>
                </c:pt>
                <c:pt idx="108411" formatCode="0.00E+00">
                  <c:v>-7.0599999999999995E-5</c:v>
                </c:pt>
                <c:pt idx="108412" formatCode="0.00E+00">
                  <c:v>-7.0599999999999995E-5</c:v>
                </c:pt>
                <c:pt idx="108413" formatCode="0.00E+00">
                  <c:v>-7.0500000000000006E-5</c:v>
                </c:pt>
                <c:pt idx="108414" formatCode="0.00E+00">
                  <c:v>-7.0500000000000006E-5</c:v>
                </c:pt>
                <c:pt idx="108415" formatCode="0.00E+00">
                  <c:v>-7.0699999999999997E-5</c:v>
                </c:pt>
                <c:pt idx="108416" formatCode="0.00E+00">
                  <c:v>-7.08E-5</c:v>
                </c:pt>
                <c:pt idx="108417" formatCode="0.00E+00">
                  <c:v>-7.0699999999999997E-5</c:v>
                </c:pt>
                <c:pt idx="108418" formatCode="0.00E+00">
                  <c:v>-7.0599999999999995E-5</c:v>
                </c:pt>
                <c:pt idx="108419" formatCode="0.00E+00">
                  <c:v>-7.0699999999999997E-5</c:v>
                </c:pt>
                <c:pt idx="108420" formatCode="0.00E+00">
                  <c:v>-7.0699999999999997E-5</c:v>
                </c:pt>
                <c:pt idx="108421" formatCode="0.00E+00">
                  <c:v>-7.0699999999999997E-5</c:v>
                </c:pt>
                <c:pt idx="108422" formatCode="0.00E+00">
                  <c:v>-7.0699999999999997E-5</c:v>
                </c:pt>
                <c:pt idx="108423" formatCode="0.00E+00">
                  <c:v>-7.0699999999999997E-5</c:v>
                </c:pt>
                <c:pt idx="108424" formatCode="0.00E+00">
                  <c:v>-7.0699999999999997E-5</c:v>
                </c:pt>
                <c:pt idx="108425" formatCode="0.00E+00">
                  <c:v>-7.0599999999999995E-5</c:v>
                </c:pt>
                <c:pt idx="108426" formatCode="0.00E+00">
                  <c:v>-7.0699999999999997E-5</c:v>
                </c:pt>
                <c:pt idx="108427" formatCode="0.00E+00">
                  <c:v>-7.08E-5</c:v>
                </c:pt>
                <c:pt idx="108428" formatCode="0.00E+00">
                  <c:v>-7.08E-5</c:v>
                </c:pt>
                <c:pt idx="108429" formatCode="0.00E+00">
                  <c:v>-7.0699999999999997E-5</c:v>
                </c:pt>
                <c:pt idx="108430" formatCode="0.00E+00">
                  <c:v>-7.0699999999999997E-5</c:v>
                </c:pt>
                <c:pt idx="108431" formatCode="0.00E+00">
                  <c:v>-7.0699999999999997E-5</c:v>
                </c:pt>
                <c:pt idx="108432" formatCode="0.00E+00">
                  <c:v>-7.0599999999999995E-5</c:v>
                </c:pt>
                <c:pt idx="108433" formatCode="0.00E+00">
                  <c:v>-7.0599999999999995E-5</c:v>
                </c:pt>
                <c:pt idx="108434" formatCode="0.00E+00">
                  <c:v>-7.0699999999999997E-5</c:v>
                </c:pt>
                <c:pt idx="108435" formatCode="0.00E+00">
                  <c:v>-7.0599999999999995E-5</c:v>
                </c:pt>
                <c:pt idx="108436" formatCode="0.00E+00">
                  <c:v>-7.0699999999999997E-5</c:v>
                </c:pt>
                <c:pt idx="108437" formatCode="0.00E+00">
                  <c:v>-7.0699999999999997E-5</c:v>
                </c:pt>
                <c:pt idx="108438" formatCode="0.00E+00">
                  <c:v>-7.0599999999999995E-5</c:v>
                </c:pt>
                <c:pt idx="108439" formatCode="0.00E+00">
                  <c:v>-7.0599999999999995E-5</c:v>
                </c:pt>
                <c:pt idx="108440" formatCode="0.00E+00">
                  <c:v>-7.0500000000000006E-5</c:v>
                </c:pt>
                <c:pt idx="108441" formatCode="0.00E+00">
                  <c:v>-7.08E-5</c:v>
                </c:pt>
                <c:pt idx="108442" formatCode="0.00E+00">
                  <c:v>-7.0500000000000006E-5</c:v>
                </c:pt>
                <c:pt idx="108443" formatCode="0.00E+00">
                  <c:v>-7.0400000000000004E-5</c:v>
                </c:pt>
                <c:pt idx="108444" formatCode="0.00E+00">
                  <c:v>-7.0599999999999995E-5</c:v>
                </c:pt>
                <c:pt idx="108445" formatCode="0.00E+00">
                  <c:v>-7.0500000000000006E-5</c:v>
                </c:pt>
                <c:pt idx="108446" formatCode="0.00E+00">
                  <c:v>-7.0599999999999995E-5</c:v>
                </c:pt>
                <c:pt idx="108447" formatCode="0.00E+00">
                  <c:v>-7.0599999999999995E-5</c:v>
                </c:pt>
                <c:pt idx="108448" formatCode="0.00E+00">
                  <c:v>-7.0599999999999995E-5</c:v>
                </c:pt>
                <c:pt idx="108449" formatCode="0.00E+00">
                  <c:v>-7.0699999999999997E-5</c:v>
                </c:pt>
                <c:pt idx="108450" formatCode="0.00E+00">
                  <c:v>-7.0300000000000001E-5</c:v>
                </c:pt>
                <c:pt idx="108451" formatCode="0.00E+00">
                  <c:v>-7.0500000000000006E-5</c:v>
                </c:pt>
                <c:pt idx="108452" formatCode="0.00E+00">
                  <c:v>-7.0500000000000006E-5</c:v>
                </c:pt>
                <c:pt idx="108453" formatCode="0.00E+00">
                  <c:v>-7.0400000000000004E-5</c:v>
                </c:pt>
                <c:pt idx="108454" formatCode="0.00E+00">
                  <c:v>-7.0500000000000006E-5</c:v>
                </c:pt>
                <c:pt idx="108455" formatCode="0.00E+00">
                  <c:v>-7.0400000000000004E-5</c:v>
                </c:pt>
                <c:pt idx="108456" formatCode="0.00E+00">
                  <c:v>-7.0400000000000004E-5</c:v>
                </c:pt>
                <c:pt idx="108457" formatCode="0.00E+00">
                  <c:v>-7.0400000000000004E-5</c:v>
                </c:pt>
                <c:pt idx="108458" formatCode="0.00E+00">
                  <c:v>-7.0300000000000001E-5</c:v>
                </c:pt>
                <c:pt idx="108459" formatCode="0.00E+00">
                  <c:v>-7.0300000000000001E-5</c:v>
                </c:pt>
                <c:pt idx="108460" formatCode="0.00E+00">
                  <c:v>-7.0300000000000001E-5</c:v>
                </c:pt>
                <c:pt idx="108461" formatCode="0.00E+00">
                  <c:v>-7.0300000000000001E-5</c:v>
                </c:pt>
                <c:pt idx="108462" formatCode="0.00E+00">
                  <c:v>-7.0500000000000006E-5</c:v>
                </c:pt>
                <c:pt idx="108463" formatCode="0.00E+00">
                  <c:v>-7.0300000000000001E-5</c:v>
                </c:pt>
                <c:pt idx="108464" formatCode="0.00E+00">
                  <c:v>-7.0300000000000001E-5</c:v>
                </c:pt>
                <c:pt idx="108465" formatCode="0.00E+00">
                  <c:v>-7.0400000000000004E-5</c:v>
                </c:pt>
                <c:pt idx="108466" formatCode="0.00E+00">
                  <c:v>-7.0199999999999999E-5</c:v>
                </c:pt>
                <c:pt idx="108467" formatCode="0.00E+00">
                  <c:v>-7.0400000000000004E-5</c:v>
                </c:pt>
                <c:pt idx="108468" formatCode="0.00E+00">
                  <c:v>-7.0400000000000004E-5</c:v>
                </c:pt>
                <c:pt idx="108469" formatCode="0.00E+00">
                  <c:v>-7.0300000000000001E-5</c:v>
                </c:pt>
                <c:pt idx="108470" formatCode="0.00E+00">
                  <c:v>-7.0300000000000001E-5</c:v>
                </c:pt>
                <c:pt idx="108471" formatCode="0.00E+00">
                  <c:v>-7.0099999999999996E-5</c:v>
                </c:pt>
                <c:pt idx="108472" formatCode="0.00E+00">
                  <c:v>-7.0300000000000001E-5</c:v>
                </c:pt>
                <c:pt idx="108473" formatCode="0.00E+00">
                  <c:v>-7.0300000000000001E-5</c:v>
                </c:pt>
                <c:pt idx="108474" formatCode="0.00E+00">
                  <c:v>-7.0099999999999996E-5</c:v>
                </c:pt>
                <c:pt idx="108475" formatCode="0.00E+00">
                  <c:v>-6.9999999999999994E-5</c:v>
                </c:pt>
                <c:pt idx="108476" formatCode="0.00E+00">
                  <c:v>-7.0099999999999996E-5</c:v>
                </c:pt>
                <c:pt idx="108477" formatCode="0.00E+00">
                  <c:v>-7.0099999999999996E-5</c:v>
                </c:pt>
                <c:pt idx="108478" formatCode="0.00E+00">
                  <c:v>-7.0099999999999996E-5</c:v>
                </c:pt>
                <c:pt idx="108479" formatCode="0.00E+00">
                  <c:v>-7.0099999999999996E-5</c:v>
                </c:pt>
                <c:pt idx="108480" formatCode="0.00E+00">
                  <c:v>-6.9999999999999994E-5</c:v>
                </c:pt>
                <c:pt idx="108481" formatCode="0.00E+00">
                  <c:v>-6.9999999999999994E-5</c:v>
                </c:pt>
                <c:pt idx="108482" formatCode="0.00E+00">
                  <c:v>-6.9900000000000005E-5</c:v>
                </c:pt>
                <c:pt idx="108483" formatCode="0.00E+00">
                  <c:v>-6.9999999999999994E-5</c:v>
                </c:pt>
                <c:pt idx="108484" formatCode="0.00E+00">
                  <c:v>-6.9900000000000005E-5</c:v>
                </c:pt>
                <c:pt idx="108485" formatCode="0.00E+00">
                  <c:v>-6.9800000000000003E-5</c:v>
                </c:pt>
                <c:pt idx="108486" formatCode="0.00E+00">
                  <c:v>-6.9999999999999994E-5</c:v>
                </c:pt>
                <c:pt idx="108487" formatCode="0.00E+00">
                  <c:v>-6.9999999999999994E-5</c:v>
                </c:pt>
                <c:pt idx="108488" formatCode="0.00E+00">
                  <c:v>-6.97E-5</c:v>
                </c:pt>
                <c:pt idx="108489" formatCode="0.00E+00">
                  <c:v>-6.9900000000000005E-5</c:v>
                </c:pt>
                <c:pt idx="108490" formatCode="0.00E+00">
                  <c:v>-6.9900000000000005E-5</c:v>
                </c:pt>
                <c:pt idx="108491" formatCode="0.00E+00">
                  <c:v>-6.9800000000000003E-5</c:v>
                </c:pt>
                <c:pt idx="108492" formatCode="0.00E+00">
                  <c:v>-6.9800000000000003E-5</c:v>
                </c:pt>
                <c:pt idx="108493" formatCode="0.00E+00">
                  <c:v>-6.9599999999999998E-5</c:v>
                </c:pt>
                <c:pt idx="108494" formatCode="0.00E+00">
                  <c:v>-6.9599999999999998E-5</c:v>
                </c:pt>
                <c:pt idx="108495" formatCode="0.00E+00">
                  <c:v>-6.97E-5</c:v>
                </c:pt>
                <c:pt idx="108496" formatCode="0.00E+00">
                  <c:v>-6.97E-5</c:v>
                </c:pt>
                <c:pt idx="108497" formatCode="0.00E+00">
                  <c:v>-6.9800000000000003E-5</c:v>
                </c:pt>
                <c:pt idx="108498" formatCode="0.00E+00">
                  <c:v>-6.97E-5</c:v>
                </c:pt>
                <c:pt idx="108499" formatCode="0.00E+00">
                  <c:v>-6.9599999999999998E-5</c:v>
                </c:pt>
                <c:pt idx="108500" formatCode="0.00E+00">
                  <c:v>-6.9499999999999995E-5</c:v>
                </c:pt>
                <c:pt idx="108501" formatCode="0.00E+00">
                  <c:v>-6.9599999999999998E-5</c:v>
                </c:pt>
                <c:pt idx="108502" formatCode="0.00E+00">
                  <c:v>-6.9499999999999995E-5</c:v>
                </c:pt>
                <c:pt idx="108503" formatCode="0.00E+00">
                  <c:v>-6.9400000000000006E-5</c:v>
                </c:pt>
                <c:pt idx="108504" formatCode="0.00E+00">
                  <c:v>-6.9300000000000004E-5</c:v>
                </c:pt>
                <c:pt idx="108505" formatCode="0.00E+00">
                  <c:v>-6.9400000000000006E-5</c:v>
                </c:pt>
                <c:pt idx="108506" formatCode="0.00E+00">
                  <c:v>-6.9499999999999995E-5</c:v>
                </c:pt>
                <c:pt idx="108507" formatCode="0.00E+00">
                  <c:v>-6.9499999999999995E-5</c:v>
                </c:pt>
                <c:pt idx="108508" formatCode="0.00E+00">
                  <c:v>-6.9400000000000006E-5</c:v>
                </c:pt>
                <c:pt idx="108509" formatCode="0.00E+00">
                  <c:v>-6.9300000000000004E-5</c:v>
                </c:pt>
                <c:pt idx="108510" formatCode="0.00E+00">
                  <c:v>-6.9300000000000004E-5</c:v>
                </c:pt>
                <c:pt idx="108511" formatCode="0.00E+00">
                  <c:v>-6.9200000000000002E-5</c:v>
                </c:pt>
                <c:pt idx="108512" formatCode="0.00E+00">
                  <c:v>-6.9200000000000002E-5</c:v>
                </c:pt>
                <c:pt idx="108513" formatCode="0.00E+00">
                  <c:v>-6.9200000000000002E-5</c:v>
                </c:pt>
                <c:pt idx="108514" formatCode="0.00E+00">
                  <c:v>-6.9200000000000002E-5</c:v>
                </c:pt>
                <c:pt idx="108515" formatCode="0.00E+00">
                  <c:v>-6.9099999999999999E-5</c:v>
                </c:pt>
                <c:pt idx="108516" formatCode="0.00E+00">
                  <c:v>-6.9200000000000002E-5</c:v>
                </c:pt>
                <c:pt idx="108517" formatCode="0.00E+00">
                  <c:v>-6.9099999999999999E-5</c:v>
                </c:pt>
                <c:pt idx="108518" formatCode="0.00E+00">
                  <c:v>-6.8999999999999997E-5</c:v>
                </c:pt>
                <c:pt idx="108519" formatCode="0.00E+00">
                  <c:v>-6.8999999999999997E-5</c:v>
                </c:pt>
                <c:pt idx="108520" formatCode="0.00E+00">
                  <c:v>-6.8899999999999994E-5</c:v>
                </c:pt>
                <c:pt idx="108521" formatCode="0.00E+00">
                  <c:v>-6.8899999999999994E-5</c:v>
                </c:pt>
                <c:pt idx="108522" formatCode="0.00E+00">
                  <c:v>-6.8899999999999994E-5</c:v>
                </c:pt>
                <c:pt idx="108523" formatCode="0.00E+00">
                  <c:v>-6.8899999999999994E-5</c:v>
                </c:pt>
                <c:pt idx="108524" formatCode="0.00E+00">
                  <c:v>-6.8899999999999994E-5</c:v>
                </c:pt>
                <c:pt idx="108525" formatCode="0.00E+00">
                  <c:v>-6.8899999999999994E-5</c:v>
                </c:pt>
                <c:pt idx="108526" formatCode="0.00E+00">
                  <c:v>-6.8800000000000005E-5</c:v>
                </c:pt>
                <c:pt idx="108527" formatCode="0.00E+00">
                  <c:v>-6.8700000000000003E-5</c:v>
                </c:pt>
                <c:pt idx="108528" formatCode="0.00E+00">
                  <c:v>-6.8800000000000005E-5</c:v>
                </c:pt>
                <c:pt idx="108529" formatCode="0.00E+00">
                  <c:v>-6.8800000000000005E-5</c:v>
                </c:pt>
                <c:pt idx="108530" formatCode="0.00E+00">
                  <c:v>-6.8700000000000003E-5</c:v>
                </c:pt>
                <c:pt idx="108531" formatCode="0.00E+00">
                  <c:v>-6.8800000000000005E-5</c:v>
                </c:pt>
                <c:pt idx="108532" formatCode="0.00E+00">
                  <c:v>-6.8800000000000005E-5</c:v>
                </c:pt>
                <c:pt idx="108533" formatCode="0.00E+00">
                  <c:v>-6.8499999999999998E-5</c:v>
                </c:pt>
                <c:pt idx="108534" formatCode="0.00E+00">
                  <c:v>-6.8700000000000003E-5</c:v>
                </c:pt>
                <c:pt idx="108535" formatCode="0.00E+00">
                  <c:v>-6.86E-5</c:v>
                </c:pt>
                <c:pt idx="108536" formatCode="0.00E+00">
                  <c:v>-6.8499999999999998E-5</c:v>
                </c:pt>
                <c:pt idx="108537" formatCode="0.00E+00">
                  <c:v>-6.8499999999999998E-5</c:v>
                </c:pt>
                <c:pt idx="108538" formatCode="0.00E+00">
                  <c:v>-6.8300000000000007E-5</c:v>
                </c:pt>
                <c:pt idx="108539" formatCode="0.00E+00">
                  <c:v>-6.8399999999999996E-5</c:v>
                </c:pt>
                <c:pt idx="108540" formatCode="0.00E+00">
                  <c:v>-6.8399999999999996E-5</c:v>
                </c:pt>
                <c:pt idx="108541" formatCode="0.00E+00">
                  <c:v>-6.8200000000000004E-5</c:v>
                </c:pt>
                <c:pt idx="108542" formatCode="0.00E+00">
                  <c:v>-6.8300000000000007E-5</c:v>
                </c:pt>
                <c:pt idx="108543" formatCode="0.00E+00">
                  <c:v>-6.8200000000000004E-5</c:v>
                </c:pt>
                <c:pt idx="108544" formatCode="0.00E+00">
                  <c:v>-6.8200000000000004E-5</c:v>
                </c:pt>
                <c:pt idx="108545" formatCode="0.00E+00">
                  <c:v>-6.8200000000000004E-5</c:v>
                </c:pt>
                <c:pt idx="108546" formatCode="0.00E+00">
                  <c:v>-6.7999999999999999E-5</c:v>
                </c:pt>
                <c:pt idx="108547" formatCode="0.00E+00">
                  <c:v>-6.8200000000000004E-5</c:v>
                </c:pt>
                <c:pt idx="108548" formatCode="0.00E+00">
                  <c:v>-6.8100000000000002E-5</c:v>
                </c:pt>
                <c:pt idx="108549" formatCode="0.00E+00">
                  <c:v>-6.7999999999999999E-5</c:v>
                </c:pt>
                <c:pt idx="108550" formatCode="0.00E+00">
                  <c:v>-6.7999999999999999E-5</c:v>
                </c:pt>
                <c:pt idx="108551" formatCode="0.00E+00">
                  <c:v>-6.7899999999999997E-5</c:v>
                </c:pt>
                <c:pt idx="108552" formatCode="0.00E+00">
                  <c:v>-6.7999999999999999E-5</c:v>
                </c:pt>
                <c:pt idx="108553" formatCode="0.00E+00">
                  <c:v>-6.7999999999999999E-5</c:v>
                </c:pt>
                <c:pt idx="108554" formatCode="0.00E+00">
                  <c:v>-6.7899999999999997E-5</c:v>
                </c:pt>
                <c:pt idx="108555" formatCode="0.00E+00">
                  <c:v>-6.7899999999999997E-5</c:v>
                </c:pt>
                <c:pt idx="108556" formatCode="0.00E+00">
                  <c:v>-6.7899999999999997E-5</c:v>
                </c:pt>
                <c:pt idx="108557" formatCode="0.00E+00">
                  <c:v>-6.7799999999999995E-5</c:v>
                </c:pt>
                <c:pt idx="108558" formatCode="0.00E+00">
                  <c:v>-6.7700000000000006E-5</c:v>
                </c:pt>
                <c:pt idx="108559" formatCode="0.00E+00">
                  <c:v>-6.7700000000000006E-5</c:v>
                </c:pt>
                <c:pt idx="108560" formatCode="0.00E+00">
                  <c:v>-6.7700000000000006E-5</c:v>
                </c:pt>
                <c:pt idx="108561" formatCode="0.00E+00">
                  <c:v>-6.7600000000000003E-5</c:v>
                </c:pt>
                <c:pt idx="108562" formatCode="0.00E+00">
                  <c:v>-6.7500000000000001E-5</c:v>
                </c:pt>
                <c:pt idx="108563" formatCode="0.00E+00">
                  <c:v>-6.7600000000000003E-5</c:v>
                </c:pt>
                <c:pt idx="108564" formatCode="0.00E+00">
                  <c:v>-6.7500000000000001E-5</c:v>
                </c:pt>
                <c:pt idx="108565" formatCode="0.00E+00">
                  <c:v>-6.7500000000000001E-5</c:v>
                </c:pt>
                <c:pt idx="108566" formatCode="0.00E+00">
                  <c:v>-6.7399999999999998E-5</c:v>
                </c:pt>
                <c:pt idx="108567" formatCode="0.00E+00">
                  <c:v>-6.7399999999999998E-5</c:v>
                </c:pt>
                <c:pt idx="108568" formatCode="0.00E+00">
                  <c:v>-6.7399999999999998E-5</c:v>
                </c:pt>
                <c:pt idx="108569" formatCode="0.00E+00">
                  <c:v>-6.7399999999999998E-5</c:v>
                </c:pt>
                <c:pt idx="108570" formatCode="0.00E+00">
                  <c:v>-6.7299999999999996E-5</c:v>
                </c:pt>
                <c:pt idx="108571" formatCode="0.00E+00">
                  <c:v>-6.7100000000000005E-5</c:v>
                </c:pt>
                <c:pt idx="108572" formatCode="0.00E+00">
                  <c:v>-6.7299999999999996E-5</c:v>
                </c:pt>
                <c:pt idx="108573" formatCode="0.00E+00">
                  <c:v>-6.7199999999999994E-5</c:v>
                </c:pt>
                <c:pt idx="108574" formatCode="0.00E+00">
                  <c:v>-6.7199999999999994E-5</c:v>
                </c:pt>
                <c:pt idx="108575" formatCode="0.00E+00">
                  <c:v>-6.7199999999999994E-5</c:v>
                </c:pt>
                <c:pt idx="108576" formatCode="0.00E+00">
                  <c:v>-6.7000000000000002E-5</c:v>
                </c:pt>
                <c:pt idx="108577" formatCode="0.00E+00">
                  <c:v>-6.7100000000000005E-5</c:v>
                </c:pt>
                <c:pt idx="108578" formatCode="0.00E+00">
                  <c:v>-6.7100000000000005E-5</c:v>
                </c:pt>
                <c:pt idx="108579" formatCode="0.00E+00">
                  <c:v>-6.7100000000000005E-5</c:v>
                </c:pt>
                <c:pt idx="108580" formatCode="0.00E+00">
                  <c:v>-6.7000000000000002E-5</c:v>
                </c:pt>
                <c:pt idx="108581" formatCode="0.00E+00">
                  <c:v>-6.7000000000000002E-5</c:v>
                </c:pt>
                <c:pt idx="108582" formatCode="0.00E+00">
                  <c:v>-6.69E-5</c:v>
                </c:pt>
                <c:pt idx="108583" formatCode="0.00E+00">
                  <c:v>-6.69E-5</c:v>
                </c:pt>
                <c:pt idx="108584" formatCode="0.00E+00">
                  <c:v>-6.6699999999999995E-5</c:v>
                </c:pt>
                <c:pt idx="108585" formatCode="0.00E+00">
                  <c:v>-6.6600000000000006E-5</c:v>
                </c:pt>
                <c:pt idx="108586" formatCode="0.00E+00">
                  <c:v>-6.6699999999999995E-5</c:v>
                </c:pt>
                <c:pt idx="108587" formatCode="0.00E+00">
                  <c:v>-6.6600000000000006E-5</c:v>
                </c:pt>
                <c:pt idx="108588" formatCode="0.00E+00">
                  <c:v>-6.6500000000000004E-5</c:v>
                </c:pt>
                <c:pt idx="108589" formatCode="0.00E+00">
                  <c:v>-6.6699999999999995E-5</c:v>
                </c:pt>
                <c:pt idx="108590" formatCode="0.00E+00">
                  <c:v>-6.6500000000000004E-5</c:v>
                </c:pt>
                <c:pt idx="108591" formatCode="0.00E+00">
                  <c:v>-6.6400000000000001E-5</c:v>
                </c:pt>
                <c:pt idx="108592" formatCode="0.00E+00">
                  <c:v>-6.6600000000000006E-5</c:v>
                </c:pt>
                <c:pt idx="108593" formatCode="0.00E+00">
                  <c:v>-6.6299999999999999E-5</c:v>
                </c:pt>
                <c:pt idx="108594" formatCode="0.00E+00">
                  <c:v>-6.6199999999999996E-5</c:v>
                </c:pt>
                <c:pt idx="108595" formatCode="0.00E+00">
                  <c:v>-6.6299999999999999E-5</c:v>
                </c:pt>
                <c:pt idx="108596" formatCode="0.00E+00">
                  <c:v>-6.6199999999999996E-5</c:v>
                </c:pt>
                <c:pt idx="108597" formatCode="0.00E+00">
                  <c:v>-6.6299999999999999E-5</c:v>
                </c:pt>
                <c:pt idx="108598" formatCode="0.00E+00">
                  <c:v>-6.6199999999999996E-5</c:v>
                </c:pt>
                <c:pt idx="108599" formatCode="0.00E+00">
                  <c:v>-6.6000000000000005E-5</c:v>
                </c:pt>
                <c:pt idx="108600" formatCode="0.00E+00">
                  <c:v>-6.6000000000000005E-5</c:v>
                </c:pt>
                <c:pt idx="108601" formatCode="0.00E+00">
                  <c:v>-6.6099999999999994E-5</c:v>
                </c:pt>
                <c:pt idx="108602" formatCode="0.00E+00">
                  <c:v>-6.6099999999999994E-5</c:v>
                </c:pt>
                <c:pt idx="108603" formatCode="0.00E+00">
                  <c:v>-6.6000000000000005E-5</c:v>
                </c:pt>
                <c:pt idx="108604" formatCode="0.00E+00">
                  <c:v>-6.6000000000000005E-5</c:v>
                </c:pt>
                <c:pt idx="108605" formatCode="0.00E+00">
                  <c:v>-6.6000000000000005E-5</c:v>
                </c:pt>
                <c:pt idx="108606" formatCode="0.00E+00">
                  <c:v>-6.58E-5</c:v>
                </c:pt>
                <c:pt idx="108607" formatCode="0.00E+00">
                  <c:v>-6.58E-5</c:v>
                </c:pt>
                <c:pt idx="108608" formatCode="0.00E+00">
                  <c:v>-6.58E-5</c:v>
                </c:pt>
                <c:pt idx="108609" formatCode="0.00E+00">
                  <c:v>-6.5699999999999998E-5</c:v>
                </c:pt>
                <c:pt idx="108610" formatCode="0.00E+00">
                  <c:v>-6.5699999999999998E-5</c:v>
                </c:pt>
                <c:pt idx="108611" formatCode="0.00E+00">
                  <c:v>-6.58E-5</c:v>
                </c:pt>
                <c:pt idx="108612" formatCode="0.00E+00">
                  <c:v>-6.5599999999999995E-5</c:v>
                </c:pt>
                <c:pt idx="108613" formatCode="0.00E+00">
                  <c:v>-6.5500000000000006E-5</c:v>
                </c:pt>
                <c:pt idx="108614" formatCode="0.00E+00">
                  <c:v>-6.5699999999999998E-5</c:v>
                </c:pt>
                <c:pt idx="108615" formatCode="0.00E+00">
                  <c:v>-6.5400000000000004E-5</c:v>
                </c:pt>
                <c:pt idx="108616" formatCode="0.00E+00">
                  <c:v>-6.5300000000000002E-5</c:v>
                </c:pt>
                <c:pt idx="108617" formatCode="0.00E+00">
                  <c:v>-6.5599999999999995E-5</c:v>
                </c:pt>
                <c:pt idx="108618" formatCode="0.00E+00">
                  <c:v>-6.5500000000000006E-5</c:v>
                </c:pt>
                <c:pt idx="108619" formatCode="0.00E+00">
                  <c:v>-6.5300000000000002E-5</c:v>
                </c:pt>
                <c:pt idx="108620" formatCode="0.00E+00">
                  <c:v>-6.5300000000000002E-5</c:v>
                </c:pt>
                <c:pt idx="108621" formatCode="0.00E+00">
                  <c:v>-6.5300000000000002E-5</c:v>
                </c:pt>
                <c:pt idx="108622" formatCode="0.00E+00">
                  <c:v>-6.5300000000000002E-5</c:v>
                </c:pt>
                <c:pt idx="108623" formatCode="0.00E+00">
                  <c:v>-6.5300000000000002E-5</c:v>
                </c:pt>
                <c:pt idx="108624" formatCode="0.00E+00">
                  <c:v>-6.5099999999999997E-5</c:v>
                </c:pt>
                <c:pt idx="108625" formatCode="0.00E+00">
                  <c:v>-6.4999999999999994E-5</c:v>
                </c:pt>
                <c:pt idx="108626" formatCode="0.00E+00">
                  <c:v>-6.5099999999999997E-5</c:v>
                </c:pt>
                <c:pt idx="108627" formatCode="0.00E+00">
                  <c:v>-6.5099999999999997E-5</c:v>
                </c:pt>
                <c:pt idx="108628" formatCode="0.00E+00">
                  <c:v>-6.4999999999999994E-5</c:v>
                </c:pt>
                <c:pt idx="108629" formatCode="0.00E+00">
                  <c:v>-6.4900000000000005E-5</c:v>
                </c:pt>
                <c:pt idx="108630" formatCode="0.00E+00">
                  <c:v>-6.4999999999999994E-5</c:v>
                </c:pt>
                <c:pt idx="108631" formatCode="0.00E+00">
                  <c:v>-6.4900000000000005E-5</c:v>
                </c:pt>
                <c:pt idx="108632" formatCode="0.00E+00">
                  <c:v>-6.4700000000000001E-5</c:v>
                </c:pt>
                <c:pt idx="108633" formatCode="0.00E+00">
                  <c:v>-6.4800000000000003E-5</c:v>
                </c:pt>
                <c:pt idx="108634" formatCode="0.00E+00">
                  <c:v>-6.4700000000000001E-5</c:v>
                </c:pt>
                <c:pt idx="108635" formatCode="0.00E+00">
                  <c:v>-6.4499999999999996E-5</c:v>
                </c:pt>
                <c:pt idx="108636" formatCode="0.00E+00">
                  <c:v>-6.4700000000000001E-5</c:v>
                </c:pt>
                <c:pt idx="108637" formatCode="0.00E+00">
                  <c:v>-6.4599999999999998E-5</c:v>
                </c:pt>
                <c:pt idx="108638" formatCode="0.00E+00">
                  <c:v>-6.4399999999999993E-5</c:v>
                </c:pt>
                <c:pt idx="108639" formatCode="0.00E+00">
                  <c:v>-6.4399999999999993E-5</c:v>
                </c:pt>
                <c:pt idx="108640" formatCode="0.00E+00">
                  <c:v>-6.4399999999999993E-5</c:v>
                </c:pt>
                <c:pt idx="108641" formatCode="0.00E+00">
                  <c:v>-6.4399999999999993E-5</c:v>
                </c:pt>
                <c:pt idx="108642" formatCode="0.00E+00">
                  <c:v>-6.4200000000000002E-5</c:v>
                </c:pt>
                <c:pt idx="108643" formatCode="0.00E+00">
                  <c:v>-6.4200000000000002E-5</c:v>
                </c:pt>
                <c:pt idx="108644" formatCode="0.00E+00">
                  <c:v>-6.4300000000000004E-5</c:v>
                </c:pt>
                <c:pt idx="108645" formatCode="0.00E+00">
                  <c:v>-6.4200000000000002E-5</c:v>
                </c:pt>
                <c:pt idx="108646" formatCode="0.00E+00">
                  <c:v>-6.4300000000000004E-5</c:v>
                </c:pt>
                <c:pt idx="108647" formatCode="0.00E+00">
                  <c:v>-6.3999999999999997E-5</c:v>
                </c:pt>
                <c:pt idx="108648" formatCode="0.00E+00">
                  <c:v>-6.3999999999999997E-5</c:v>
                </c:pt>
                <c:pt idx="108649" formatCode="0.00E+00">
                  <c:v>-6.3899999999999995E-5</c:v>
                </c:pt>
                <c:pt idx="108650" formatCode="0.00E+00">
                  <c:v>-6.3999999999999997E-5</c:v>
                </c:pt>
                <c:pt idx="108651" formatCode="0.00E+00">
                  <c:v>-6.41E-5</c:v>
                </c:pt>
                <c:pt idx="108652" formatCode="0.00E+00">
                  <c:v>-6.3800000000000006E-5</c:v>
                </c:pt>
                <c:pt idx="108653" formatCode="0.00E+00">
                  <c:v>-6.3899999999999995E-5</c:v>
                </c:pt>
                <c:pt idx="108654" formatCode="0.00E+00">
                  <c:v>-6.3800000000000006E-5</c:v>
                </c:pt>
                <c:pt idx="108655" formatCode="0.00E+00">
                  <c:v>-6.3800000000000006E-5</c:v>
                </c:pt>
                <c:pt idx="108656" formatCode="0.00E+00">
                  <c:v>-6.3800000000000006E-5</c:v>
                </c:pt>
                <c:pt idx="108657" formatCode="0.00E+00">
                  <c:v>-6.3700000000000003E-5</c:v>
                </c:pt>
                <c:pt idx="108658" formatCode="0.00E+00">
                  <c:v>-6.3499999999999999E-5</c:v>
                </c:pt>
                <c:pt idx="108659" formatCode="0.00E+00">
                  <c:v>-6.3499999999999999E-5</c:v>
                </c:pt>
                <c:pt idx="108660" formatCode="0.00E+00">
                  <c:v>-6.3299999999999994E-5</c:v>
                </c:pt>
                <c:pt idx="108661" formatCode="0.00E+00">
                  <c:v>-6.3200000000000005E-5</c:v>
                </c:pt>
                <c:pt idx="108662" formatCode="0.00E+00">
                  <c:v>-6.3399999999999996E-5</c:v>
                </c:pt>
                <c:pt idx="108663" formatCode="0.00E+00">
                  <c:v>-6.3200000000000005E-5</c:v>
                </c:pt>
                <c:pt idx="108664" formatCode="0.00E+00">
                  <c:v>-6.3399999999999996E-5</c:v>
                </c:pt>
                <c:pt idx="108665" formatCode="0.00E+00">
                  <c:v>-6.3299999999999994E-5</c:v>
                </c:pt>
                <c:pt idx="108666" formatCode="0.00E+00">
                  <c:v>-6.3200000000000005E-5</c:v>
                </c:pt>
                <c:pt idx="108667" formatCode="0.00E+00">
                  <c:v>-6.3200000000000005E-5</c:v>
                </c:pt>
                <c:pt idx="108668" formatCode="0.00E+00">
                  <c:v>-6.3100000000000002E-5</c:v>
                </c:pt>
                <c:pt idx="108669" formatCode="0.00E+00">
                  <c:v>-6.3200000000000005E-5</c:v>
                </c:pt>
                <c:pt idx="108670" formatCode="0.00E+00">
                  <c:v>-6.3100000000000002E-5</c:v>
                </c:pt>
                <c:pt idx="108671" formatCode="0.00E+00">
                  <c:v>-6.3200000000000005E-5</c:v>
                </c:pt>
                <c:pt idx="108672" formatCode="0.00E+00">
                  <c:v>-6.3E-5</c:v>
                </c:pt>
                <c:pt idx="108673" formatCode="0.00E+00">
                  <c:v>-6.2700000000000006E-5</c:v>
                </c:pt>
                <c:pt idx="108674" formatCode="0.00E+00">
                  <c:v>-6.2899999999999997E-5</c:v>
                </c:pt>
                <c:pt idx="108675" formatCode="0.00E+00">
                  <c:v>-6.2899999999999997E-5</c:v>
                </c:pt>
                <c:pt idx="108676" formatCode="0.00E+00">
                  <c:v>-6.2799999999999995E-5</c:v>
                </c:pt>
                <c:pt idx="108677" formatCode="0.00E+00">
                  <c:v>-6.2600000000000004E-5</c:v>
                </c:pt>
                <c:pt idx="108678" formatCode="0.00E+00">
                  <c:v>-6.2600000000000004E-5</c:v>
                </c:pt>
                <c:pt idx="108679" formatCode="0.00E+00">
                  <c:v>-6.2600000000000004E-5</c:v>
                </c:pt>
                <c:pt idx="108680" formatCode="0.00E+00">
                  <c:v>-6.2600000000000004E-5</c:v>
                </c:pt>
                <c:pt idx="108681" formatCode="0.00E+00">
                  <c:v>-6.2500000000000001E-5</c:v>
                </c:pt>
                <c:pt idx="108682" formatCode="0.00E+00">
                  <c:v>-6.2500000000000001E-5</c:v>
                </c:pt>
                <c:pt idx="108683" formatCode="0.00E+00">
                  <c:v>-6.2500000000000001E-5</c:v>
                </c:pt>
                <c:pt idx="108684" formatCode="0.00E+00">
                  <c:v>-6.2299999999999996E-5</c:v>
                </c:pt>
                <c:pt idx="108685" formatCode="0.00E+00">
                  <c:v>-6.2299999999999996E-5</c:v>
                </c:pt>
                <c:pt idx="108686" formatCode="0.00E+00">
                  <c:v>-6.2399999999999999E-5</c:v>
                </c:pt>
                <c:pt idx="108687" formatCode="0.00E+00">
                  <c:v>-6.2299999999999996E-5</c:v>
                </c:pt>
                <c:pt idx="108688" formatCode="0.00E+00">
                  <c:v>-6.2299999999999996E-5</c:v>
                </c:pt>
                <c:pt idx="108689" formatCode="0.00E+00">
                  <c:v>-6.2100000000000005E-5</c:v>
                </c:pt>
                <c:pt idx="108690" formatCode="0.00E+00">
                  <c:v>-6.2100000000000005E-5</c:v>
                </c:pt>
                <c:pt idx="108691" formatCode="0.00E+00">
                  <c:v>-6.19E-5</c:v>
                </c:pt>
                <c:pt idx="108692" formatCode="0.00E+00">
                  <c:v>-6.19E-5</c:v>
                </c:pt>
                <c:pt idx="108693" formatCode="0.00E+00">
                  <c:v>-6.2000000000000003E-5</c:v>
                </c:pt>
                <c:pt idx="108694" formatCode="0.00E+00">
                  <c:v>-6.1799999999999998E-5</c:v>
                </c:pt>
                <c:pt idx="108695" formatCode="0.00E+00">
                  <c:v>-6.19E-5</c:v>
                </c:pt>
                <c:pt idx="108696" formatCode="0.00E+00">
                  <c:v>-6.1799999999999998E-5</c:v>
                </c:pt>
                <c:pt idx="108697" formatCode="0.00E+00">
                  <c:v>-6.1799999999999998E-5</c:v>
                </c:pt>
                <c:pt idx="108698" formatCode="0.00E+00">
                  <c:v>-6.1799999999999998E-5</c:v>
                </c:pt>
                <c:pt idx="108699" formatCode="0.00E+00">
                  <c:v>-6.1699999999999995E-5</c:v>
                </c:pt>
                <c:pt idx="108700" formatCode="0.00E+00">
                  <c:v>-6.1600000000000007E-5</c:v>
                </c:pt>
                <c:pt idx="108701" formatCode="0.00E+00">
                  <c:v>-6.1699999999999995E-5</c:v>
                </c:pt>
                <c:pt idx="108702" formatCode="0.00E+00">
                  <c:v>-6.1600000000000007E-5</c:v>
                </c:pt>
                <c:pt idx="108703" formatCode="0.00E+00">
                  <c:v>-6.1500000000000004E-5</c:v>
                </c:pt>
                <c:pt idx="108704" formatCode="0.00E+00">
                  <c:v>-6.1500000000000004E-5</c:v>
                </c:pt>
                <c:pt idx="108705" formatCode="0.00E+00">
                  <c:v>-6.1299999999999999E-5</c:v>
                </c:pt>
                <c:pt idx="108706" formatCode="0.00E+00">
                  <c:v>-6.1099999999999994E-5</c:v>
                </c:pt>
                <c:pt idx="108707" formatCode="0.00E+00">
                  <c:v>-6.1400000000000002E-5</c:v>
                </c:pt>
                <c:pt idx="108708" formatCode="0.00E+00">
                  <c:v>-6.1299999999999999E-5</c:v>
                </c:pt>
                <c:pt idx="108709" formatCode="0.00E+00">
                  <c:v>-6.1299999999999999E-5</c:v>
                </c:pt>
                <c:pt idx="108710" formatCode="0.00E+00">
                  <c:v>-6.1199999999999997E-5</c:v>
                </c:pt>
                <c:pt idx="108711" formatCode="0.00E+00">
                  <c:v>-6.0999999999999999E-5</c:v>
                </c:pt>
                <c:pt idx="108712" formatCode="0.00E+00">
                  <c:v>-6.0900000000000003E-5</c:v>
                </c:pt>
                <c:pt idx="108713" formatCode="0.00E+00">
                  <c:v>-6.0999999999999999E-5</c:v>
                </c:pt>
                <c:pt idx="108714" formatCode="0.00E+00">
                  <c:v>-6.0900000000000003E-5</c:v>
                </c:pt>
                <c:pt idx="108715" formatCode="0.00E+00">
                  <c:v>-6.0600000000000003E-5</c:v>
                </c:pt>
                <c:pt idx="108716" formatCode="0.00E+00">
                  <c:v>-6.0800000000000001E-5</c:v>
                </c:pt>
                <c:pt idx="108717" formatCode="0.00E+00">
                  <c:v>-6.0900000000000003E-5</c:v>
                </c:pt>
                <c:pt idx="108718" formatCode="0.00E+00">
                  <c:v>-6.0699999999999998E-5</c:v>
                </c:pt>
                <c:pt idx="108719" formatCode="0.00E+00">
                  <c:v>-6.0800000000000001E-5</c:v>
                </c:pt>
                <c:pt idx="108720" formatCode="0.00E+00">
                  <c:v>-6.0699999999999998E-5</c:v>
                </c:pt>
                <c:pt idx="108721" formatCode="0.00E+00">
                  <c:v>-6.0399999999999998E-5</c:v>
                </c:pt>
                <c:pt idx="108722" formatCode="0.00E+00">
                  <c:v>-6.05E-5</c:v>
                </c:pt>
                <c:pt idx="108723" formatCode="0.00E+00">
                  <c:v>-6.0600000000000003E-5</c:v>
                </c:pt>
                <c:pt idx="108724" formatCode="0.00E+00">
                  <c:v>-6.05E-5</c:v>
                </c:pt>
                <c:pt idx="108725" formatCode="0.00E+00">
                  <c:v>-6.0300000000000002E-5</c:v>
                </c:pt>
                <c:pt idx="108726" formatCode="0.00E+00">
                  <c:v>-6.02E-5</c:v>
                </c:pt>
                <c:pt idx="108727" formatCode="0.00E+00">
                  <c:v>-6.0300000000000002E-5</c:v>
                </c:pt>
                <c:pt idx="108728" formatCode="0.00E+00">
                  <c:v>-6.02E-5</c:v>
                </c:pt>
                <c:pt idx="108729" formatCode="0.00E+00">
                  <c:v>-6.02E-5</c:v>
                </c:pt>
                <c:pt idx="108730" formatCode="0.00E+00">
                  <c:v>-6.0099999999999997E-5</c:v>
                </c:pt>
                <c:pt idx="108731" formatCode="0.00E+00">
                  <c:v>-6.0099999999999997E-5</c:v>
                </c:pt>
                <c:pt idx="108732" formatCode="0.00E+00">
                  <c:v>-6.02E-5</c:v>
                </c:pt>
                <c:pt idx="108733" formatCode="0.00E+00">
                  <c:v>-5.9899999999999999E-5</c:v>
                </c:pt>
                <c:pt idx="108734" formatCode="0.00E+00">
                  <c:v>-6.0000000000000002E-5</c:v>
                </c:pt>
                <c:pt idx="108735" formatCode="0.00E+00">
                  <c:v>-5.9799999999999997E-5</c:v>
                </c:pt>
                <c:pt idx="108736" formatCode="0.00E+00">
                  <c:v>-5.9799999999999997E-5</c:v>
                </c:pt>
                <c:pt idx="108737" formatCode="0.00E+00">
                  <c:v>-6.0000000000000002E-5</c:v>
                </c:pt>
                <c:pt idx="108738" formatCode="0.00E+00">
                  <c:v>-5.9799999999999997E-5</c:v>
                </c:pt>
                <c:pt idx="108739" formatCode="0.00E+00">
                  <c:v>-5.9799999999999997E-5</c:v>
                </c:pt>
                <c:pt idx="108740" formatCode="0.00E+00">
                  <c:v>-5.9799999999999997E-5</c:v>
                </c:pt>
                <c:pt idx="108741" formatCode="0.00E+00">
                  <c:v>-5.9599999999999999E-5</c:v>
                </c:pt>
                <c:pt idx="108742" formatCode="0.00E+00">
                  <c:v>-5.9599999999999999E-5</c:v>
                </c:pt>
                <c:pt idx="108743" formatCode="0.00E+00">
                  <c:v>-5.9500000000000003E-5</c:v>
                </c:pt>
                <c:pt idx="108744" formatCode="0.00E+00">
                  <c:v>-5.9500000000000003E-5</c:v>
                </c:pt>
                <c:pt idx="108745" formatCode="0.00E+00">
                  <c:v>-5.94E-5</c:v>
                </c:pt>
                <c:pt idx="108746" formatCode="0.00E+00">
                  <c:v>-5.9299999999999998E-5</c:v>
                </c:pt>
                <c:pt idx="108747" formatCode="0.00E+00">
                  <c:v>-5.94E-5</c:v>
                </c:pt>
                <c:pt idx="108748" formatCode="0.00E+00">
                  <c:v>-5.94E-5</c:v>
                </c:pt>
                <c:pt idx="108749" formatCode="0.00E+00">
                  <c:v>-5.9299999999999998E-5</c:v>
                </c:pt>
                <c:pt idx="108750" formatCode="0.00E+00">
                  <c:v>-5.91E-5</c:v>
                </c:pt>
                <c:pt idx="108751" formatCode="0.00E+00">
                  <c:v>-5.8900000000000002E-5</c:v>
                </c:pt>
                <c:pt idx="108752" formatCode="0.00E+00">
                  <c:v>-5.8999999999999998E-5</c:v>
                </c:pt>
                <c:pt idx="108753" formatCode="0.00E+00">
                  <c:v>-5.8900000000000002E-5</c:v>
                </c:pt>
                <c:pt idx="108754" formatCode="0.00E+00">
                  <c:v>-5.8900000000000002E-5</c:v>
                </c:pt>
                <c:pt idx="108755" formatCode="0.00E+00">
                  <c:v>-5.8900000000000002E-5</c:v>
                </c:pt>
                <c:pt idx="108756" formatCode="0.00E+00">
                  <c:v>-5.8699999999999997E-5</c:v>
                </c:pt>
                <c:pt idx="108757" formatCode="0.00E+00">
                  <c:v>-5.8699999999999997E-5</c:v>
                </c:pt>
                <c:pt idx="108758" formatCode="0.00E+00">
                  <c:v>-5.8799999999999999E-5</c:v>
                </c:pt>
                <c:pt idx="108759" formatCode="0.00E+00">
                  <c:v>-5.8699999999999997E-5</c:v>
                </c:pt>
                <c:pt idx="108760" formatCode="0.00E+00">
                  <c:v>-5.8600000000000001E-5</c:v>
                </c:pt>
                <c:pt idx="108761" formatCode="0.00E+00">
                  <c:v>-5.8699999999999997E-5</c:v>
                </c:pt>
                <c:pt idx="108762" formatCode="0.00E+00">
                  <c:v>-5.8600000000000001E-5</c:v>
                </c:pt>
                <c:pt idx="108763" formatCode="0.00E+00">
                  <c:v>-5.8400000000000003E-5</c:v>
                </c:pt>
                <c:pt idx="108764" formatCode="0.00E+00">
                  <c:v>-5.8400000000000003E-5</c:v>
                </c:pt>
                <c:pt idx="108765" formatCode="0.00E+00">
                  <c:v>-5.8600000000000001E-5</c:v>
                </c:pt>
                <c:pt idx="108766" formatCode="0.00E+00">
                  <c:v>-5.8300000000000001E-5</c:v>
                </c:pt>
                <c:pt idx="108767" formatCode="0.00E+00">
                  <c:v>-5.8100000000000003E-5</c:v>
                </c:pt>
                <c:pt idx="108768" formatCode="0.00E+00">
                  <c:v>-5.8199999999999998E-5</c:v>
                </c:pt>
                <c:pt idx="108769" formatCode="0.00E+00">
                  <c:v>-5.8100000000000003E-5</c:v>
                </c:pt>
                <c:pt idx="108770" formatCode="0.00E+00">
                  <c:v>-5.7899999999999998E-5</c:v>
                </c:pt>
                <c:pt idx="108771" formatCode="0.00E+00">
                  <c:v>-5.8100000000000003E-5</c:v>
                </c:pt>
                <c:pt idx="108772" formatCode="0.00E+00">
                  <c:v>-5.8100000000000003E-5</c:v>
                </c:pt>
                <c:pt idx="108773" formatCode="0.00E+00">
                  <c:v>-5.7899999999999998E-5</c:v>
                </c:pt>
                <c:pt idx="108774" formatCode="0.00E+00">
                  <c:v>-5.7899999999999998E-5</c:v>
                </c:pt>
                <c:pt idx="108775" formatCode="0.00E+00">
                  <c:v>-5.7800000000000002E-5</c:v>
                </c:pt>
                <c:pt idx="108776" formatCode="0.00E+00">
                  <c:v>-5.7899999999999998E-5</c:v>
                </c:pt>
                <c:pt idx="108777" formatCode="0.00E+00">
                  <c:v>-5.8E-5</c:v>
                </c:pt>
                <c:pt idx="108778" formatCode="0.00E+00">
                  <c:v>-5.77E-5</c:v>
                </c:pt>
                <c:pt idx="108779" formatCode="0.00E+00">
                  <c:v>-5.7599999999999997E-5</c:v>
                </c:pt>
                <c:pt idx="108780" formatCode="0.00E+00">
                  <c:v>-5.7599999999999997E-5</c:v>
                </c:pt>
                <c:pt idx="108781" formatCode="0.00E+00">
                  <c:v>-5.7500000000000002E-5</c:v>
                </c:pt>
                <c:pt idx="108782" formatCode="0.00E+00">
                  <c:v>-5.7500000000000002E-5</c:v>
                </c:pt>
                <c:pt idx="108783" formatCode="0.00E+00">
                  <c:v>-5.7500000000000002E-5</c:v>
                </c:pt>
                <c:pt idx="108784" formatCode="0.00E+00">
                  <c:v>-5.7299999999999997E-5</c:v>
                </c:pt>
                <c:pt idx="108785" formatCode="0.00E+00">
                  <c:v>-5.7200000000000001E-5</c:v>
                </c:pt>
                <c:pt idx="108786" formatCode="0.00E+00">
                  <c:v>-5.7299999999999997E-5</c:v>
                </c:pt>
                <c:pt idx="108787" formatCode="0.00E+00">
                  <c:v>-5.7200000000000001E-5</c:v>
                </c:pt>
                <c:pt idx="108788" formatCode="0.00E+00">
                  <c:v>-5.7200000000000001E-5</c:v>
                </c:pt>
                <c:pt idx="108789" formatCode="0.00E+00">
                  <c:v>-5.7200000000000001E-5</c:v>
                </c:pt>
                <c:pt idx="108790" formatCode="0.00E+00">
                  <c:v>-5.7000000000000003E-5</c:v>
                </c:pt>
                <c:pt idx="108791" formatCode="0.00E+00">
                  <c:v>-5.7000000000000003E-5</c:v>
                </c:pt>
                <c:pt idx="108792" formatCode="0.00E+00">
                  <c:v>-5.7000000000000003E-5</c:v>
                </c:pt>
                <c:pt idx="108793" formatCode="0.00E+00">
                  <c:v>-5.6799999999999998E-5</c:v>
                </c:pt>
                <c:pt idx="108794" formatCode="0.00E+00">
                  <c:v>-5.6900000000000001E-5</c:v>
                </c:pt>
                <c:pt idx="108795" formatCode="0.00E+00">
                  <c:v>-5.6799999999999998E-5</c:v>
                </c:pt>
                <c:pt idx="108796" formatCode="0.00E+00">
                  <c:v>-5.66E-5</c:v>
                </c:pt>
                <c:pt idx="108797" formatCode="0.00E+00">
                  <c:v>-5.6700000000000003E-5</c:v>
                </c:pt>
                <c:pt idx="108798" formatCode="0.00E+00">
                  <c:v>-5.6499999999999998E-5</c:v>
                </c:pt>
                <c:pt idx="108799" formatCode="0.00E+00">
                  <c:v>-5.6499999999999998E-5</c:v>
                </c:pt>
                <c:pt idx="108800" formatCode="0.00E+00">
                  <c:v>-5.66E-5</c:v>
                </c:pt>
                <c:pt idx="108801" formatCode="0.00E+00">
                  <c:v>-5.6499999999999998E-5</c:v>
                </c:pt>
                <c:pt idx="108802" formatCode="0.00E+00">
                  <c:v>-5.6499999999999998E-5</c:v>
                </c:pt>
                <c:pt idx="108803" formatCode="0.00E+00">
                  <c:v>-5.6400000000000002E-5</c:v>
                </c:pt>
                <c:pt idx="108804" formatCode="0.00E+00">
                  <c:v>-5.63E-5</c:v>
                </c:pt>
                <c:pt idx="108805" formatCode="0.00E+00">
                  <c:v>-5.63E-5</c:v>
                </c:pt>
                <c:pt idx="108806" formatCode="0.00E+00">
                  <c:v>-5.6199999999999997E-5</c:v>
                </c:pt>
                <c:pt idx="108807" formatCode="0.00E+00">
                  <c:v>-5.6199999999999997E-5</c:v>
                </c:pt>
                <c:pt idx="108808" formatCode="0.00E+00">
                  <c:v>-5.5999999999999999E-5</c:v>
                </c:pt>
                <c:pt idx="108809" formatCode="0.00E+00">
                  <c:v>-5.6100000000000002E-5</c:v>
                </c:pt>
                <c:pt idx="108810" formatCode="0.00E+00">
                  <c:v>-5.6100000000000002E-5</c:v>
                </c:pt>
                <c:pt idx="108811" formatCode="0.00E+00">
                  <c:v>-5.5899999999999997E-5</c:v>
                </c:pt>
                <c:pt idx="108812" formatCode="0.00E+00">
                  <c:v>-5.5899999999999997E-5</c:v>
                </c:pt>
                <c:pt idx="108813" formatCode="0.00E+00">
                  <c:v>-5.5899999999999997E-5</c:v>
                </c:pt>
                <c:pt idx="108814" formatCode="0.00E+00">
                  <c:v>-5.5800000000000001E-5</c:v>
                </c:pt>
                <c:pt idx="108815" formatCode="0.00E+00">
                  <c:v>-5.5600000000000003E-5</c:v>
                </c:pt>
                <c:pt idx="108816" formatCode="0.00E+00">
                  <c:v>-5.5600000000000003E-5</c:v>
                </c:pt>
                <c:pt idx="108817" formatCode="0.00E+00">
                  <c:v>-5.5699999999999999E-5</c:v>
                </c:pt>
                <c:pt idx="108818" formatCode="0.00E+00">
                  <c:v>-5.5600000000000003E-5</c:v>
                </c:pt>
                <c:pt idx="108819" formatCode="0.00E+00">
                  <c:v>-5.5699999999999999E-5</c:v>
                </c:pt>
                <c:pt idx="108820" formatCode="0.00E+00">
                  <c:v>-5.5500000000000001E-5</c:v>
                </c:pt>
                <c:pt idx="108821" formatCode="0.00E+00">
                  <c:v>-5.5399999999999998E-5</c:v>
                </c:pt>
                <c:pt idx="108822" formatCode="0.00E+00">
                  <c:v>-5.5399999999999998E-5</c:v>
                </c:pt>
                <c:pt idx="108823" formatCode="0.00E+00">
                  <c:v>-5.52E-5</c:v>
                </c:pt>
                <c:pt idx="108824" formatCode="0.00E+00">
                  <c:v>-5.5300000000000002E-5</c:v>
                </c:pt>
                <c:pt idx="108825" formatCode="0.00E+00">
                  <c:v>-5.52E-5</c:v>
                </c:pt>
                <c:pt idx="108826" formatCode="0.00E+00">
                  <c:v>-5.52E-5</c:v>
                </c:pt>
                <c:pt idx="108827" formatCode="0.00E+00">
                  <c:v>-5.52E-5</c:v>
                </c:pt>
                <c:pt idx="108828" formatCode="0.00E+00">
                  <c:v>-5.49E-5</c:v>
                </c:pt>
                <c:pt idx="108829" formatCode="0.00E+00">
                  <c:v>-5.4799999999999997E-5</c:v>
                </c:pt>
                <c:pt idx="108830" formatCode="0.00E+00">
                  <c:v>-5.5000000000000002E-5</c:v>
                </c:pt>
                <c:pt idx="108831" formatCode="0.00E+00">
                  <c:v>-5.4799999999999997E-5</c:v>
                </c:pt>
                <c:pt idx="108832" formatCode="0.00E+00">
                  <c:v>-5.4799999999999997E-5</c:v>
                </c:pt>
                <c:pt idx="108833" formatCode="0.00E+00">
                  <c:v>-5.49E-5</c:v>
                </c:pt>
                <c:pt idx="108834" formatCode="0.00E+00">
                  <c:v>-5.49E-5</c:v>
                </c:pt>
                <c:pt idx="108835" formatCode="0.00E+00">
                  <c:v>-5.4700000000000001E-5</c:v>
                </c:pt>
                <c:pt idx="108836" formatCode="0.00E+00">
                  <c:v>-5.4700000000000001E-5</c:v>
                </c:pt>
                <c:pt idx="108837" formatCode="0.00E+00">
                  <c:v>-5.4599999999999999E-5</c:v>
                </c:pt>
                <c:pt idx="108838" formatCode="0.00E+00">
                  <c:v>-5.4400000000000001E-5</c:v>
                </c:pt>
                <c:pt idx="108839" formatCode="0.00E+00">
                  <c:v>-5.4500000000000003E-5</c:v>
                </c:pt>
                <c:pt idx="108840" formatCode="0.00E+00">
                  <c:v>-5.4500000000000003E-5</c:v>
                </c:pt>
                <c:pt idx="108841" formatCode="0.00E+00">
                  <c:v>-5.4400000000000001E-5</c:v>
                </c:pt>
                <c:pt idx="108842" formatCode="0.00E+00">
                  <c:v>-5.4299999999999998E-5</c:v>
                </c:pt>
                <c:pt idx="108843" formatCode="0.00E+00">
                  <c:v>-5.4299999999999998E-5</c:v>
                </c:pt>
                <c:pt idx="108844" formatCode="0.00E+00">
                  <c:v>-5.41E-5</c:v>
                </c:pt>
                <c:pt idx="108845" formatCode="0.00E+00">
                  <c:v>-5.41E-5</c:v>
                </c:pt>
                <c:pt idx="108846" formatCode="0.00E+00">
                  <c:v>-5.4200000000000003E-5</c:v>
                </c:pt>
                <c:pt idx="108847" formatCode="0.00E+00">
                  <c:v>-5.3900000000000002E-5</c:v>
                </c:pt>
                <c:pt idx="108848" formatCode="0.00E+00">
                  <c:v>-5.3999999999999998E-5</c:v>
                </c:pt>
                <c:pt idx="108849" formatCode="0.00E+00">
                  <c:v>-5.3900000000000002E-5</c:v>
                </c:pt>
                <c:pt idx="108850" formatCode="0.00E+00">
                  <c:v>-5.3900000000000002E-5</c:v>
                </c:pt>
                <c:pt idx="108851" formatCode="0.00E+00">
                  <c:v>-5.38E-5</c:v>
                </c:pt>
                <c:pt idx="108852" formatCode="0.00E+00">
                  <c:v>-5.3699999999999997E-5</c:v>
                </c:pt>
                <c:pt idx="108853" formatCode="0.00E+00">
                  <c:v>-5.38E-5</c:v>
                </c:pt>
                <c:pt idx="108854" formatCode="0.00E+00">
                  <c:v>-5.3600000000000002E-5</c:v>
                </c:pt>
                <c:pt idx="108855" formatCode="0.00E+00">
                  <c:v>-5.3499999999999999E-5</c:v>
                </c:pt>
                <c:pt idx="108856" formatCode="0.00E+00">
                  <c:v>-5.3600000000000002E-5</c:v>
                </c:pt>
                <c:pt idx="108857" formatCode="0.00E+00">
                  <c:v>-5.3499999999999999E-5</c:v>
                </c:pt>
                <c:pt idx="108858" formatCode="0.00E+00">
                  <c:v>-5.3499999999999999E-5</c:v>
                </c:pt>
                <c:pt idx="108859" formatCode="0.00E+00">
                  <c:v>-5.3399999999999997E-5</c:v>
                </c:pt>
                <c:pt idx="108860" formatCode="0.00E+00">
                  <c:v>-5.3399999999999997E-5</c:v>
                </c:pt>
                <c:pt idx="108861" formatCode="0.00E+00">
                  <c:v>-5.3300000000000001E-5</c:v>
                </c:pt>
                <c:pt idx="108862" formatCode="0.00E+00">
                  <c:v>-5.3000000000000001E-5</c:v>
                </c:pt>
                <c:pt idx="108863" formatCode="0.00E+00">
                  <c:v>-5.3300000000000001E-5</c:v>
                </c:pt>
                <c:pt idx="108864" formatCode="0.00E+00">
                  <c:v>-5.3300000000000001E-5</c:v>
                </c:pt>
                <c:pt idx="108865" formatCode="0.00E+00">
                  <c:v>-5.3100000000000003E-5</c:v>
                </c:pt>
                <c:pt idx="108866" formatCode="0.00E+00">
                  <c:v>-5.3100000000000003E-5</c:v>
                </c:pt>
                <c:pt idx="108867" formatCode="0.00E+00">
                  <c:v>-5.3000000000000001E-5</c:v>
                </c:pt>
                <c:pt idx="108868" formatCode="0.00E+00">
                  <c:v>-5.2800000000000003E-5</c:v>
                </c:pt>
                <c:pt idx="108869" formatCode="0.00E+00">
                  <c:v>-5.2800000000000003E-5</c:v>
                </c:pt>
                <c:pt idx="108870" formatCode="0.00E+00">
                  <c:v>-5.2800000000000003E-5</c:v>
                </c:pt>
                <c:pt idx="108871" formatCode="0.00E+00">
                  <c:v>-5.2599999999999998E-5</c:v>
                </c:pt>
                <c:pt idx="108872" formatCode="0.00E+00">
                  <c:v>-5.27E-5</c:v>
                </c:pt>
                <c:pt idx="108873" formatCode="0.00E+00">
                  <c:v>-5.2599999999999998E-5</c:v>
                </c:pt>
                <c:pt idx="108874" formatCode="0.00E+00">
                  <c:v>-5.2500000000000002E-5</c:v>
                </c:pt>
                <c:pt idx="108875" formatCode="0.00E+00">
                  <c:v>-5.24E-5</c:v>
                </c:pt>
                <c:pt idx="108876" formatCode="0.00E+00">
                  <c:v>-5.2200000000000002E-5</c:v>
                </c:pt>
                <c:pt idx="108877" formatCode="0.00E+00">
                  <c:v>-5.2299999999999997E-5</c:v>
                </c:pt>
                <c:pt idx="108878" formatCode="0.00E+00">
                  <c:v>-5.2299999999999997E-5</c:v>
                </c:pt>
                <c:pt idx="108879" formatCode="0.00E+00">
                  <c:v>-5.2099999999999999E-5</c:v>
                </c:pt>
                <c:pt idx="108880" formatCode="0.00E+00">
                  <c:v>-5.2099999999999999E-5</c:v>
                </c:pt>
                <c:pt idx="108881" formatCode="0.00E+00">
                  <c:v>-5.2099999999999999E-5</c:v>
                </c:pt>
                <c:pt idx="108882" formatCode="0.00E+00">
                  <c:v>-5.2200000000000002E-5</c:v>
                </c:pt>
                <c:pt idx="108883" formatCode="0.00E+00">
                  <c:v>-5.1999999999999997E-5</c:v>
                </c:pt>
                <c:pt idx="108884" formatCode="0.00E+00">
                  <c:v>-5.1999999999999997E-5</c:v>
                </c:pt>
                <c:pt idx="108885" formatCode="0.00E+00">
                  <c:v>-5.1900000000000001E-5</c:v>
                </c:pt>
                <c:pt idx="108886" formatCode="0.00E+00">
                  <c:v>-5.1700000000000003E-5</c:v>
                </c:pt>
                <c:pt idx="108887" formatCode="0.00E+00">
                  <c:v>-5.1799999999999999E-5</c:v>
                </c:pt>
                <c:pt idx="108888" formatCode="0.00E+00">
                  <c:v>-5.1700000000000003E-5</c:v>
                </c:pt>
                <c:pt idx="108889" formatCode="0.00E+00">
                  <c:v>-5.1700000000000003E-5</c:v>
                </c:pt>
                <c:pt idx="108890" formatCode="0.00E+00">
                  <c:v>-5.1600000000000001E-5</c:v>
                </c:pt>
                <c:pt idx="108891" formatCode="0.00E+00">
                  <c:v>-5.13E-5</c:v>
                </c:pt>
                <c:pt idx="108892" formatCode="0.00E+00">
                  <c:v>-5.1400000000000003E-5</c:v>
                </c:pt>
                <c:pt idx="108893" formatCode="0.00E+00">
                  <c:v>-5.1400000000000003E-5</c:v>
                </c:pt>
                <c:pt idx="108894" formatCode="0.00E+00">
                  <c:v>-5.13E-5</c:v>
                </c:pt>
                <c:pt idx="108895" formatCode="0.00E+00">
                  <c:v>-5.1199999999999998E-5</c:v>
                </c:pt>
                <c:pt idx="108896" formatCode="0.00E+00">
                  <c:v>-5.1199999999999998E-5</c:v>
                </c:pt>
                <c:pt idx="108897" formatCode="0.00E+00">
                  <c:v>-5.1199999999999998E-5</c:v>
                </c:pt>
                <c:pt idx="108898" formatCode="0.00E+00">
                  <c:v>-5.1100000000000002E-5</c:v>
                </c:pt>
                <c:pt idx="108899" formatCode="0.00E+00">
                  <c:v>-5.1E-5</c:v>
                </c:pt>
                <c:pt idx="108900" formatCode="0.00E+00">
                  <c:v>-5.0800000000000002E-5</c:v>
                </c:pt>
                <c:pt idx="108901" formatCode="0.00E+00">
                  <c:v>-5.0899999999999997E-5</c:v>
                </c:pt>
                <c:pt idx="108902" formatCode="0.00E+00">
                  <c:v>-5.0800000000000002E-5</c:v>
                </c:pt>
                <c:pt idx="108903" formatCode="0.00E+00">
                  <c:v>-5.0800000000000002E-5</c:v>
                </c:pt>
                <c:pt idx="108904" formatCode="0.00E+00">
                  <c:v>-5.0800000000000002E-5</c:v>
                </c:pt>
                <c:pt idx="108905" formatCode="0.00E+00">
                  <c:v>-5.0699999999999999E-5</c:v>
                </c:pt>
                <c:pt idx="108906" formatCode="0.00E+00">
                  <c:v>-5.0599999999999997E-5</c:v>
                </c:pt>
                <c:pt idx="108907" formatCode="0.00E+00">
                  <c:v>-5.0399999999999999E-5</c:v>
                </c:pt>
                <c:pt idx="108908" formatCode="0.00E+00">
                  <c:v>-5.0399999999999999E-5</c:v>
                </c:pt>
                <c:pt idx="108909" formatCode="0.00E+00">
                  <c:v>-5.0500000000000001E-5</c:v>
                </c:pt>
                <c:pt idx="108910" formatCode="0.00E+00">
                  <c:v>-5.0300000000000003E-5</c:v>
                </c:pt>
                <c:pt idx="108911" formatCode="0.00E+00">
                  <c:v>-5.0399999999999999E-5</c:v>
                </c:pt>
                <c:pt idx="108912" formatCode="0.00E+00">
                  <c:v>-5.0300000000000003E-5</c:v>
                </c:pt>
                <c:pt idx="108913" formatCode="0.00E+00">
                  <c:v>-5.0099999999999998E-5</c:v>
                </c:pt>
                <c:pt idx="108914" formatCode="0.00E+00">
                  <c:v>-5.02E-5</c:v>
                </c:pt>
                <c:pt idx="108915" formatCode="0.00E+00">
                  <c:v>-5.0000000000000002E-5</c:v>
                </c:pt>
                <c:pt idx="108916" formatCode="0.00E+00">
                  <c:v>-5.0099999999999998E-5</c:v>
                </c:pt>
                <c:pt idx="108917" formatCode="0.00E+00">
                  <c:v>-5.0000000000000002E-5</c:v>
                </c:pt>
                <c:pt idx="108918" formatCode="0.00E+00">
                  <c:v>-4.99E-5</c:v>
                </c:pt>
                <c:pt idx="108919" formatCode="0.00E+00">
                  <c:v>-5.0000000000000002E-5</c:v>
                </c:pt>
                <c:pt idx="108920" formatCode="0.00E+00">
                  <c:v>-4.99E-5</c:v>
                </c:pt>
                <c:pt idx="108921" formatCode="0.00E+00">
                  <c:v>-4.9700000000000002E-5</c:v>
                </c:pt>
                <c:pt idx="108922" formatCode="0.00E+00">
                  <c:v>-4.9700000000000002E-5</c:v>
                </c:pt>
                <c:pt idx="108923" formatCode="0.00E+00">
                  <c:v>-4.9799999999999998E-5</c:v>
                </c:pt>
                <c:pt idx="108924" formatCode="0.00E+00">
                  <c:v>-4.9599999999999999E-5</c:v>
                </c:pt>
                <c:pt idx="108925" formatCode="0.00E+00">
                  <c:v>-4.9499999999999997E-5</c:v>
                </c:pt>
                <c:pt idx="108926" formatCode="0.00E+00">
                  <c:v>-4.9499999999999997E-5</c:v>
                </c:pt>
                <c:pt idx="108927" formatCode="0.00E+00">
                  <c:v>-4.9400000000000001E-5</c:v>
                </c:pt>
                <c:pt idx="108928" formatCode="0.00E+00">
                  <c:v>-4.9200000000000003E-5</c:v>
                </c:pt>
                <c:pt idx="108929" formatCode="0.00E+00">
                  <c:v>-4.9100000000000001E-5</c:v>
                </c:pt>
                <c:pt idx="108930" formatCode="0.00E+00">
                  <c:v>-4.9299999999999999E-5</c:v>
                </c:pt>
                <c:pt idx="108931" formatCode="0.00E+00">
                  <c:v>-4.9200000000000003E-5</c:v>
                </c:pt>
                <c:pt idx="108932" formatCode="0.00E+00">
                  <c:v>-4.8999999999999998E-5</c:v>
                </c:pt>
                <c:pt idx="108933" formatCode="0.00E+00">
                  <c:v>-4.9200000000000003E-5</c:v>
                </c:pt>
                <c:pt idx="108934" formatCode="0.00E+00">
                  <c:v>-4.8999999999999998E-5</c:v>
                </c:pt>
                <c:pt idx="108935" formatCode="0.00E+00">
                  <c:v>-4.8900000000000003E-5</c:v>
                </c:pt>
                <c:pt idx="108936" formatCode="0.00E+00">
                  <c:v>-4.88E-5</c:v>
                </c:pt>
                <c:pt idx="108937" formatCode="0.00E+00">
                  <c:v>-4.8600000000000002E-5</c:v>
                </c:pt>
                <c:pt idx="108938" formatCode="0.00E+00">
                  <c:v>-4.88E-5</c:v>
                </c:pt>
                <c:pt idx="108939" formatCode="0.00E+00">
                  <c:v>-4.88E-5</c:v>
                </c:pt>
                <c:pt idx="108940" formatCode="0.00E+00">
                  <c:v>-4.8600000000000002E-5</c:v>
                </c:pt>
                <c:pt idx="108941" formatCode="0.00E+00">
                  <c:v>-4.85E-5</c:v>
                </c:pt>
                <c:pt idx="108942" formatCode="0.00E+00">
                  <c:v>-4.8600000000000002E-5</c:v>
                </c:pt>
                <c:pt idx="108943" formatCode="0.00E+00">
                  <c:v>-4.8600000000000002E-5</c:v>
                </c:pt>
                <c:pt idx="108944" formatCode="0.00E+00">
                  <c:v>-4.8199999999999999E-5</c:v>
                </c:pt>
                <c:pt idx="108945" formatCode="0.00E+00">
                  <c:v>-4.8300000000000002E-5</c:v>
                </c:pt>
                <c:pt idx="108946" formatCode="0.00E+00">
                  <c:v>-4.8199999999999999E-5</c:v>
                </c:pt>
                <c:pt idx="108947" formatCode="0.00E+00">
                  <c:v>-4.8199999999999999E-5</c:v>
                </c:pt>
                <c:pt idx="108948" formatCode="0.00E+00">
                  <c:v>-4.8099999999999997E-5</c:v>
                </c:pt>
                <c:pt idx="108949" formatCode="0.00E+00">
                  <c:v>-4.8099999999999997E-5</c:v>
                </c:pt>
                <c:pt idx="108950" formatCode="0.00E+00">
                  <c:v>-4.8099999999999997E-5</c:v>
                </c:pt>
                <c:pt idx="108951" formatCode="0.00E+00">
                  <c:v>-4.7899999999999999E-5</c:v>
                </c:pt>
                <c:pt idx="108952" formatCode="0.00E+00">
                  <c:v>-4.7800000000000003E-5</c:v>
                </c:pt>
                <c:pt idx="108953" formatCode="0.00E+00">
                  <c:v>-4.7800000000000003E-5</c:v>
                </c:pt>
                <c:pt idx="108954" formatCode="0.00E+00">
                  <c:v>-4.7800000000000003E-5</c:v>
                </c:pt>
                <c:pt idx="108955" formatCode="0.00E+00">
                  <c:v>-4.7700000000000001E-5</c:v>
                </c:pt>
                <c:pt idx="108956" formatCode="0.00E+00">
                  <c:v>-4.7500000000000003E-5</c:v>
                </c:pt>
                <c:pt idx="108957" formatCode="0.00E+00">
                  <c:v>-4.7500000000000003E-5</c:v>
                </c:pt>
                <c:pt idx="108958" formatCode="0.00E+00">
                  <c:v>-4.7599999999999998E-5</c:v>
                </c:pt>
                <c:pt idx="108959" formatCode="0.00E+00">
                  <c:v>-4.7500000000000003E-5</c:v>
                </c:pt>
                <c:pt idx="108960" formatCode="0.00E+00">
                  <c:v>-4.7500000000000003E-5</c:v>
                </c:pt>
                <c:pt idx="108961" formatCode="0.00E+00">
                  <c:v>-4.7299999999999998E-5</c:v>
                </c:pt>
                <c:pt idx="108962" formatCode="0.00E+00">
                  <c:v>-4.7299999999999998E-5</c:v>
                </c:pt>
                <c:pt idx="108963" formatCode="0.00E+00">
                  <c:v>-4.7299999999999998E-5</c:v>
                </c:pt>
                <c:pt idx="108964" formatCode="0.00E+00">
                  <c:v>-4.7200000000000002E-5</c:v>
                </c:pt>
                <c:pt idx="108965" formatCode="0.00E+00">
                  <c:v>-4.71E-5</c:v>
                </c:pt>
                <c:pt idx="108966" formatCode="0.00E+00">
                  <c:v>-4.6999999999999997E-5</c:v>
                </c:pt>
                <c:pt idx="108967" formatCode="0.00E+00">
                  <c:v>-4.6999999999999997E-5</c:v>
                </c:pt>
                <c:pt idx="108968" formatCode="0.00E+00">
                  <c:v>-4.6799999999999999E-5</c:v>
                </c:pt>
                <c:pt idx="108969" formatCode="0.00E+00">
                  <c:v>-4.6900000000000002E-5</c:v>
                </c:pt>
                <c:pt idx="108970" formatCode="0.00E+00">
                  <c:v>-4.6900000000000002E-5</c:v>
                </c:pt>
                <c:pt idx="108971" formatCode="0.00E+00">
                  <c:v>-4.6699999999999997E-5</c:v>
                </c:pt>
                <c:pt idx="108972" formatCode="0.00E+00">
                  <c:v>-4.6900000000000002E-5</c:v>
                </c:pt>
                <c:pt idx="108973" formatCode="0.00E+00">
                  <c:v>-4.6799999999999999E-5</c:v>
                </c:pt>
                <c:pt idx="108974" formatCode="0.00E+00">
                  <c:v>-4.6499999999999999E-5</c:v>
                </c:pt>
                <c:pt idx="108975" formatCode="0.00E+00">
                  <c:v>-4.6600000000000001E-5</c:v>
                </c:pt>
                <c:pt idx="108976" formatCode="0.00E+00">
                  <c:v>-4.6300000000000001E-5</c:v>
                </c:pt>
                <c:pt idx="108977" formatCode="0.00E+00">
                  <c:v>-4.6300000000000001E-5</c:v>
                </c:pt>
                <c:pt idx="108978" formatCode="0.00E+00">
                  <c:v>-4.6300000000000001E-5</c:v>
                </c:pt>
                <c:pt idx="108979" formatCode="0.00E+00">
                  <c:v>-4.6199999999999998E-5</c:v>
                </c:pt>
                <c:pt idx="108980" formatCode="0.00E+00">
                  <c:v>-4.6300000000000001E-5</c:v>
                </c:pt>
                <c:pt idx="108981" formatCode="0.00E+00">
                  <c:v>-4.6E-5</c:v>
                </c:pt>
                <c:pt idx="108982" formatCode="0.00E+00">
                  <c:v>-4.6100000000000002E-5</c:v>
                </c:pt>
                <c:pt idx="108983" formatCode="0.00E+00">
                  <c:v>-4.5899999999999998E-5</c:v>
                </c:pt>
                <c:pt idx="108984" formatCode="0.00E+00">
                  <c:v>-4.5899999999999998E-5</c:v>
                </c:pt>
                <c:pt idx="108985" formatCode="0.00E+00">
                  <c:v>-4.5800000000000002E-5</c:v>
                </c:pt>
                <c:pt idx="108986" formatCode="0.00E+00">
                  <c:v>-4.57E-5</c:v>
                </c:pt>
                <c:pt idx="108987" formatCode="0.00E+00">
                  <c:v>-4.5800000000000002E-5</c:v>
                </c:pt>
                <c:pt idx="108988" formatCode="0.00E+00">
                  <c:v>-4.57E-5</c:v>
                </c:pt>
                <c:pt idx="108989" formatCode="0.00E+00">
                  <c:v>-4.5500000000000001E-5</c:v>
                </c:pt>
                <c:pt idx="108990" formatCode="0.00E+00">
                  <c:v>-4.5399999999999999E-5</c:v>
                </c:pt>
                <c:pt idx="108991" formatCode="0.00E+00">
                  <c:v>-4.5500000000000001E-5</c:v>
                </c:pt>
                <c:pt idx="108992" formatCode="0.00E+00">
                  <c:v>-4.5399999999999999E-5</c:v>
                </c:pt>
                <c:pt idx="108993" formatCode="0.00E+00">
                  <c:v>-4.5399999999999999E-5</c:v>
                </c:pt>
                <c:pt idx="108994" formatCode="0.00E+00">
                  <c:v>-4.5399999999999999E-5</c:v>
                </c:pt>
                <c:pt idx="108995" formatCode="0.00E+00">
                  <c:v>-4.5300000000000003E-5</c:v>
                </c:pt>
                <c:pt idx="108996" formatCode="0.00E+00">
                  <c:v>-4.5200000000000001E-5</c:v>
                </c:pt>
                <c:pt idx="108997" formatCode="0.00E+00">
                  <c:v>-4.5099999999999998E-5</c:v>
                </c:pt>
                <c:pt idx="108998" formatCode="0.00E+00">
                  <c:v>-4.5099999999999998E-5</c:v>
                </c:pt>
                <c:pt idx="108999" formatCode="0.00E+00">
                  <c:v>-4.4799999999999998E-5</c:v>
                </c:pt>
                <c:pt idx="109000" formatCode="0.00E+00">
                  <c:v>-4.49E-5</c:v>
                </c:pt>
                <c:pt idx="109001" formatCode="0.00E+00">
                  <c:v>-4.49E-5</c:v>
                </c:pt>
                <c:pt idx="109002" formatCode="0.00E+00">
                  <c:v>-4.4799999999999998E-5</c:v>
                </c:pt>
                <c:pt idx="109003" formatCode="0.00E+00">
                  <c:v>-4.49E-5</c:v>
                </c:pt>
                <c:pt idx="109004" formatCode="0.00E+00">
                  <c:v>-4.4799999999999998E-5</c:v>
                </c:pt>
                <c:pt idx="109005" formatCode="0.00E+00">
                  <c:v>-4.4700000000000002E-5</c:v>
                </c:pt>
                <c:pt idx="109006" formatCode="0.00E+00">
                  <c:v>-4.4499999999999997E-5</c:v>
                </c:pt>
                <c:pt idx="109007" formatCode="0.00E+00">
                  <c:v>-4.4499999999999997E-5</c:v>
                </c:pt>
                <c:pt idx="109008" formatCode="0.00E+00">
                  <c:v>-4.4499999999999997E-5</c:v>
                </c:pt>
                <c:pt idx="109009" formatCode="0.00E+00">
                  <c:v>-4.4199999999999997E-5</c:v>
                </c:pt>
                <c:pt idx="109010" formatCode="0.00E+00">
                  <c:v>-4.4100000000000001E-5</c:v>
                </c:pt>
                <c:pt idx="109011" formatCode="0.00E+00">
                  <c:v>-4.4100000000000001E-5</c:v>
                </c:pt>
                <c:pt idx="109012" formatCode="0.00E+00">
                  <c:v>-4.4199999999999997E-5</c:v>
                </c:pt>
                <c:pt idx="109013" formatCode="0.00E+00">
                  <c:v>-4.4199999999999997E-5</c:v>
                </c:pt>
                <c:pt idx="109014" formatCode="0.00E+00">
                  <c:v>-4.4100000000000001E-5</c:v>
                </c:pt>
                <c:pt idx="109015" formatCode="0.00E+00">
                  <c:v>-4.3999999999999999E-5</c:v>
                </c:pt>
                <c:pt idx="109016" formatCode="0.00E+00">
                  <c:v>-4.3900000000000003E-5</c:v>
                </c:pt>
                <c:pt idx="109017" formatCode="0.00E+00">
                  <c:v>-4.3900000000000003E-5</c:v>
                </c:pt>
                <c:pt idx="109018" formatCode="0.00E+00">
                  <c:v>-4.3900000000000003E-5</c:v>
                </c:pt>
                <c:pt idx="109019" formatCode="0.00E+00">
                  <c:v>-4.3800000000000001E-5</c:v>
                </c:pt>
                <c:pt idx="109020" formatCode="0.00E+00">
                  <c:v>-4.3699999999999998E-5</c:v>
                </c:pt>
                <c:pt idx="109021" formatCode="0.00E+00">
                  <c:v>-4.3399999999999998E-5</c:v>
                </c:pt>
                <c:pt idx="109022" formatCode="0.00E+00">
                  <c:v>-4.35E-5</c:v>
                </c:pt>
                <c:pt idx="109023" formatCode="0.00E+00">
                  <c:v>-4.35E-5</c:v>
                </c:pt>
                <c:pt idx="109024" formatCode="0.00E+00">
                  <c:v>-4.3399999999999998E-5</c:v>
                </c:pt>
                <c:pt idx="109025" formatCode="0.00E+00">
                  <c:v>-4.3399999999999998E-5</c:v>
                </c:pt>
                <c:pt idx="109026" formatCode="0.00E+00">
                  <c:v>-4.3099999999999997E-5</c:v>
                </c:pt>
                <c:pt idx="109027" formatCode="0.00E+00">
                  <c:v>-4.3300000000000002E-5</c:v>
                </c:pt>
                <c:pt idx="109028" formatCode="0.00E+00">
                  <c:v>-4.3099999999999997E-5</c:v>
                </c:pt>
                <c:pt idx="109029" formatCode="0.00E+00">
                  <c:v>-4.3000000000000002E-5</c:v>
                </c:pt>
                <c:pt idx="109030" formatCode="0.00E+00">
                  <c:v>-4.3099999999999997E-5</c:v>
                </c:pt>
                <c:pt idx="109031" formatCode="0.00E+00">
                  <c:v>-4.2799999999999997E-5</c:v>
                </c:pt>
                <c:pt idx="109032" formatCode="0.00E+00">
                  <c:v>-4.2899999999999999E-5</c:v>
                </c:pt>
                <c:pt idx="109033" formatCode="0.00E+00">
                  <c:v>-4.2899999999999999E-5</c:v>
                </c:pt>
                <c:pt idx="109034" formatCode="0.00E+00">
                  <c:v>-4.2799999999999997E-5</c:v>
                </c:pt>
                <c:pt idx="109035" formatCode="0.00E+00">
                  <c:v>-4.2700000000000001E-5</c:v>
                </c:pt>
                <c:pt idx="109036" formatCode="0.00E+00">
                  <c:v>-4.2500000000000003E-5</c:v>
                </c:pt>
                <c:pt idx="109037" formatCode="0.00E+00">
                  <c:v>-4.2500000000000003E-5</c:v>
                </c:pt>
                <c:pt idx="109038" formatCode="0.00E+00">
                  <c:v>-4.2500000000000003E-5</c:v>
                </c:pt>
                <c:pt idx="109039" formatCode="0.00E+00">
                  <c:v>-4.2500000000000003E-5</c:v>
                </c:pt>
                <c:pt idx="109040" formatCode="0.00E+00">
                  <c:v>-4.2299999999999998E-5</c:v>
                </c:pt>
                <c:pt idx="109041" formatCode="0.00E+00">
                  <c:v>-4.2400000000000001E-5</c:v>
                </c:pt>
                <c:pt idx="109042" formatCode="0.00E+00">
                  <c:v>-4.2299999999999998E-5</c:v>
                </c:pt>
                <c:pt idx="109043" formatCode="0.00E+00">
                  <c:v>-4.1999999999999998E-5</c:v>
                </c:pt>
                <c:pt idx="109044" formatCode="0.00E+00">
                  <c:v>-4.21E-5</c:v>
                </c:pt>
                <c:pt idx="109045" formatCode="0.00E+00">
                  <c:v>-4.1999999999999998E-5</c:v>
                </c:pt>
                <c:pt idx="109046" formatCode="0.00E+00">
                  <c:v>-4.1999999999999998E-5</c:v>
                </c:pt>
                <c:pt idx="109047" formatCode="0.00E+00">
                  <c:v>-4.1900000000000002E-5</c:v>
                </c:pt>
                <c:pt idx="109048" formatCode="0.00E+00">
                  <c:v>-4.18E-5</c:v>
                </c:pt>
                <c:pt idx="109049" formatCode="0.00E+00">
                  <c:v>-4.18E-5</c:v>
                </c:pt>
                <c:pt idx="109050" formatCode="0.00E+00">
                  <c:v>-4.1600000000000002E-5</c:v>
                </c:pt>
                <c:pt idx="109051" formatCode="0.00E+00">
                  <c:v>-4.1600000000000002E-5</c:v>
                </c:pt>
                <c:pt idx="109052" formatCode="0.00E+00">
                  <c:v>-4.1600000000000002E-5</c:v>
                </c:pt>
                <c:pt idx="109053" formatCode="0.00E+00">
                  <c:v>-4.1499999999999999E-5</c:v>
                </c:pt>
                <c:pt idx="109054" formatCode="0.00E+00">
                  <c:v>-4.1399999999999997E-5</c:v>
                </c:pt>
                <c:pt idx="109055" formatCode="0.00E+00">
                  <c:v>-4.1300000000000001E-5</c:v>
                </c:pt>
                <c:pt idx="109056" formatCode="0.00E+00">
                  <c:v>-4.1399999999999997E-5</c:v>
                </c:pt>
                <c:pt idx="109057" formatCode="0.00E+00">
                  <c:v>-4.1199999999999999E-5</c:v>
                </c:pt>
                <c:pt idx="109058" formatCode="0.00E+00">
                  <c:v>-4.1300000000000001E-5</c:v>
                </c:pt>
                <c:pt idx="109059" formatCode="0.00E+00">
                  <c:v>-4.1100000000000003E-5</c:v>
                </c:pt>
                <c:pt idx="109060" formatCode="0.00E+00">
                  <c:v>-4.0899999999999998E-5</c:v>
                </c:pt>
                <c:pt idx="109061" formatCode="0.00E+00">
                  <c:v>-4.1100000000000003E-5</c:v>
                </c:pt>
                <c:pt idx="109062" formatCode="0.00E+00">
                  <c:v>-4.0899999999999998E-5</c:v>
                </c:pt>
                <c:pt idx="109063" formatCode="0.00E+00">
                  <c:v>-4.1E-5</c:v>
                </c:pt>
                <c:pt idx="109064" formatCode="0.00E+00">
                  <c:v>-4.0899999999999998E-5</c:v>
                </c:pt>
                <c:pt idx="109065" formatCode="0.00E+00">
                  <c:v>-4.0800000000000002E-5</c:v>
                </c:pt>
                <c:pt idx="109066" formatCode="0.00E+00">
                  <c:v>-4.07E-5</c:v>
                </c:pt>
                <c:pt idx="109067" formatCode="0.00E+00">
                  <c:v>-4.0599999999999998E-5</c:v>
                </c:pt>
                <c:pt idx="109068" formatCode="0.00E+00">
                  <c:v>-4.0599999999999998E-5</c:v>
                </c:pt>
                <c:pt idx="109069" formatCode="0.00E+00">
                  <c:v>-4.0599999999999998E-5</c:v>
                </c:pt>
                <c:pt idx="109070" formatCode="0.00E+00">
                  <c:v>-4.0399999999999999E-5</c:v>
                </c:pt>
                <c:pt idx="109071" formatCode="0.00E+00">
                  <c:v>-4.0399999999999999E-5</c:v>
                </c:pt>
                <c:pt idx="109072" formatCode="0.00E+00">
                  <c:v>-4.0599999999999998E-5</c:v>
                </c:pt>
                <c:pt idx="109073" formatCode="0.00E+00">
                  <c:v>-4.0399999999999999E-5</c:v>
                </c:pt>
                <c:pt idx="109074" formatCode="0.00E+00">
                  <c:v>-4.0099999999999999E-5</c:v>
                </c:pt>
                <c:pt idx="109075" formatCode="0.00E+00">
                  <c:v>-4.0099999999999999E-5</c:v>
                </c:pt>
                <c:pt idx="109076" formatCode="0.00E+00">
                  <c:v>-4.0099999999999999E-5</c:v>
                </c:pt>
                <c:pt idx="109077" formatCode="0.00E+00">
                  <c:v>-3.9799999999999998E-5</c:v>
                </c:pt>
                <c:pt idx="109078" formatCode="0.00E+00">
                  <c:v>-3.9900000000000001E-5</c:v>
                </c:pt>
                <c:pt idx="109079" formatCode="0.00E+00">
                  <c:v>-4.0000000000000003E-5</c:v>
                </c:pt>
                <c:pt idx="109080" formatCode="0.00E+00">
                  <c:v>-3.9799999999999998E-5</c:v>
                </c:pt>
                <c:pt idx="109081" formatCode="0.00E+00">
                  <c:v>-3.9799999999999998E-5</c:v>
                </c:pt>
                <c:pt idx="109082" formatCode="0.00E+00">
                  <c:v>-3.96E-5</c:v>
                </c:pt>
                <c:pt idx="109083" formatCode="0.00E+00">
                  <c:v>-3.9700000000000003E-5</c:v>
                </c:pt>
                <c:pt idx="109084" formatCode="0.00E+00">
                  <c:v>-3.9499999999999998E-5</c:v>
                </c:pt>
                <c:pt idx="109085" formatCode="0.00E+00">
                  <c:v>-3.9400000000000002E-5</c:v>
                </c:pt>
                <c:pt idx="109086" formatCode="0.00E+00">
                  <c:v>-3.9499999999999998E-5</c:v>
                </c:pt>
                <c:pt idx="109087" formatCode="0.00E+00">
                  <c:v>-3.9400000000000002E-5</c:v>
                </c:pt>
                <c:pt idx="109088" formatCode="0.00E+00">
                  <c:v>-3.93E-5</c:v>
                </c:pt>
                <c:pt idx="109089" formatCode="0.00E+00">
                  <c:v>-3.9100000000000002E-5</c:v>
                </c:pt>
                <c:pt idx="109090" formatCode="0.00E+00">
                  <c:v>-3.9199999999999997E-5</c:v>
                </c:pt>
                <c:pt idx="109091" formatCode="0.00E+00">
                  <c:v>-3.9100000000000002E-5</c:v>
                </c:pt>
                <c:pt idx="109092" formatCode="0.00E+00">
                  <c:v>-3.8800000000000001E-5</c:v>
                </c:pt>
                <c:pt idx="109093" formatCode="0.00E+00">
                  <c:v>-3.8899999999999997E-5</c:v>
                </c:pt>
                <c:pt idx="109094" formatCode="0.00E+00">
                  <c:v>-3.8899999999999997E-5</c:v>
                </c:pt>
                <c:pt idx="109095" formatCode="0.00E+00">
                  <c:v>-3.8899999999999997E-5</c:v>
                </c:pt>
                <c:pt idx="109096" formatCode="0.00E+00">
                  <c:v>-3.8699999999999999E-5</c:v>
                </c:pt>
                <c:pt idx="109097" formatCode="0.00E+00">
                  <c:v>-3.8699999999999999E-5</c:v>
                </c:pt>
                <c:pt idx="109098" formatCode="0.00E+00">
                  <c:v>-3.8699999999999999E-5</c:v>
                </c:pt>
                <c:pt idx="109099" formatCode="0.00E+00">
                  <c:v>-3.8600000000000003E-5</c:v>
                </c:pt>
                <c:pt idx="109100" formatCode="0.00E+00">
                  <c:v>-3.8500000000000001E-5</c:v>
                </c:pt>
                <c:pt idx="109101" formatCode="0.00E+00">
                  <c:v>-3.8500000000000001E-5</c:v>
                </c:pt>
                <c:pt idx="109102" formatCode="0.00E+00">
                  <c:v>-3.8300000000000003E-5</c:v>
                </c:pt>
                <c:pt idx="109103" formatCode="0.00E+00">
                  <c:v>-3.82E-5</c:v>
                </c:pt>
                <c:pt idx="109104" formatCode="0.00E+00">
                  <c:v>-3.8099999999999998E-5</c:v>
                </c:pt>
                <c:pt idx="109105" formatCode="0.00E+00">
                  <c:v>-3.82E-5</c:v>
                </c:pt>
                <c:pt idx="109106" formatCode="0.00E+00">
                  <c:v>-3.8000000000000002E-5</c:v>
                </c:pt>
                <c:pt idx="109107" formatCode="0.00E+00">
                  <c:v>-3.79E-5</c:v>
                </c:pt>
                <c:pt idx="109108" formatCode="0.00E+00">
                  <c:v>-3.79E-5</c:v>
                </c:pt>
                <c:pt idx="109109" formatCode="0.00E+00">
                  <c:v>-3.7799999999999997E-5</c:v>
                </c:pt>
                <c:pt idx="109110" formatCode="0.00E+00">
                  <c:v>-3.7700000000000002E-5</c:v>
                </c:pt>
                <c:pt idx="109111" formatCode="0.00E+00">
                  <c:v>-3.7700000000000002E-5</c:v>
                </c:pt>
                <c:pt idx="109112" formatCode="0.00E+00">
                  <c:v>-3.7499999999999997E-5</c:v>
                </c:pt>
                <c:pt idx="109113" formatCode="0.00E+00">
                  <c:v>-3.7599999999999999E-5</c:v>
                </c:pt>
                <c:pt idx="109114" formatCode="0.00E+00">
                  <c:v>-3.7499999999999997E-5</c:v>
                </c:pt>
                <c:pt idx="109115" formatCode="0.00E+00">
                  <c:v>-3.7400000000000001E-5</c:v>
                </c:pt>
                <c:pt idx="109116" formatCode="0.00E+00">
                  <c:v>-3.7400000000000001E-5</c:v>
                </c:pt>
                <c:pt idx="109117" formatCode="0.00E+00">
                  <c:v>-3.7200000000000003E-5</c:v>
                </c:pt>
                <c:pt idx="109118" formatCode="0.00E+00">
                  <c:v>-3.7100000000000001E-5</c:v>
                </c:pt>
                <c:pt idx="109119" formatCode="0.00E+00">
                  <c:v>-3.7100000000000001E-5</c:v>
                </c:pt>
                <c:pt idx="109120" formatCode="0.00E+00">
                  <c:v>-3.7100000000000001E-5</c:v>
                </c:pt>
                <c:pt idx="109121" formatCode="0.00E+00">
                  <c:v>-3.6999999999999998E-5</c:v>
                </c:pt>
                <c:pt idx="109122" formatCode="0.00E+00">
                  <c:v>-3.6900000000000002E-5</c:v>
                </c:pt>
                <c:pt idx="109123" formatCode="0.00E+00">
                  <c:v>-3.6900000000000002E-5</c:v>
                </c:pt>
                <c:pt idx="109124" formatCode="0.00E+00">
                  <c:v>-3.6900000000000002E-5</c:v>
                </c:pt>
                <c:pt idx="109125" formatCode="0.00E+00">
                  <c:v>-3.68E-5</c:v>
                </c:pt>
                <c:pt idx="109126" formatCode="0.00E+00">
                  <c:v>-3.6600000000000002E-5</c:v>
                </c:pt>
                <c:pt idx="109127" formatCode="0.00E+00">
                  <c:v>-3.6600000000000002E-5</c:v>
                </c:pt>
                <c:pt idx="109128" formatCode="0.00E+00">
                  <c:v>-3.65E-5</c:v>
                </c:pt>
                <c:pt idx="109129" formatCode="0.00E+00">
                  <c:v>-3.6600000000000002E-5</c:v>
                </c:pt>
                <c:pt idx="109130" formatCode="0.00E+00">
                  <c:v>-3.65E-5</c:v>
                </c:pt>
                <c:pt idx="109131" formatCode="0.00E+00">
                  <c:v>-3.6199999999999999E-5</c:v>
                </c:pt>
                <c:pt idx="109132" formatCode="0.00E+00">
                  <c:v>-3.6300000000000001E-5</c:v>
                </c:pt>
                <c:pt idx="109133" formatCode="0.00E+00">
                  <c:v>-3.6199999999999999E-5</c:v>
                </c:pt>
                <c:pt idx="109134" formatCode="0.00E+00">
                  <c:v>-3.6000000000000001E-5</c:v>
                </c:pt>
                <c:pt idx="109135" formatCode="0.00E+00">
                  <c:v>-3.6000000000000001E-5</c:v>
                </c:pt>
                <c:pt idx="109136" formatCode="0.00E+00">
                  <c:v>-3.5899999999999998E-5</c:v>
                </c:pt>
                <c:pt idx="109137" formatCode="0.00E+00">
                  <c:v>-3.5899999999999998E-5</c:v>
                </c:pt>
                <c:pt idx="109138" formatCode="0.00E+00">
                  <c:v>-3.57E-5</c:v>
                </c:pt>
                <c:pt idx="109139" formatCode="0.00E+00">
                  <c:v>-3.5599999999999998E-5</c:v>
                </c:pt>
                <c:pt idx="109140" formatCode="0.00E+00">
                  <c:v>-3.5800000000000003E-5</c:v>
                </c:pt>
                <c:pt idx="109141" formatCode="0.00E+00">
                  <c:v>-3.57E-5</c:v>
                </c:pt>
                <c:pt idx="109142" formatCode="0.00E+00">
                  <c:v>-3.5599999999999998E-5</c:v>
                </c:pt>
                <c:pt idx="109143" formatCode="0.00E+00">
                  <c:v>-3.5500000000000002E-5</c:v>
                </c:pt>
                <c:pt idx="109144" formatCode="0.00E+00">
                  <c:v>-3.5299999999999997E-5</c:v>
                </c:pt>
                <c:pt idx="109145" formatCode="0.00E+00">
                  <c:v>-3.5200000000000002E-5</c:v>
                </c:pt>
                <c:pt idx="109146" formatCode="0.00E+00">
                  <c:v>-3.54E-5</c:v>
                </c:pt>
                <c:pt idx="109147" formatCode="0.00E+00">
                  <c:v>-3.5299999999999997E-5</c:v>
                </c:pt>
                <c:pt idx="109148" formatCode="0.00E+00">
                  <c:v>-3.5200000000000002E-5</c:v>
                </c:pt>
                <c:pt idx="109149" formatCode="0.00E+00">
                  <c:v>-3.5099999999999999E-5</c:v>
                </c:pt>
                <c:pt idx="109150" formatCode="0.00E+00">
                  <c:v>-3.4999999999999997E-5</c:v>
                </c:pt>
                <c:pt idx="109151" formatCode="0.00E+00">
                  <c:v>-3.4999999999999997E-5</c:v>
                </c:pt>
                <c:pt idx="109152" formatCode="0.00E+00">
                  <c:v>-3.5099999999999999E-5</c:v>
                </c:pt>
                <c:pt idx="109153" formatCode="0.00E+00">
                  <c:v>-3.4799999999999999E-5</c:v>
                </c:pt>
                <c:pt idx="109154" formatCode="0.00E+00">
                  <c:v>-3.4799999999999999E-5</c:v>
                </c:pt>
                <c:pt idx="109155" formatCode="0.00E+00">
                  <c:v>-3.4700000000000003E-5</c:v>
                </c:pt>
                <c:pt idx="109156" formatCode="0.00E+00">
                  <c:v>-3.4400000000000003E-5</c:v>
                </c:pt>
                <c:pt idx="109157" formatCode="0.00E+00">
                  <c:v>-3.4499999999999998E-5</c:v>
                </c:pt>
                <c:pt idx="109158" formatCode="0.00E+00">
                  <c:v>-3.4499999999999998E-5</c:v>
                </c:pt>
                <c:pt idx="109159" formatCode="0.00E+00">
                  <c:v>-3.4400000000000003E-5</c:v>
                </c:pt>
                <c:pt idx="109160" formatCode="0.00E+00">
                  <c:v>-3.4400000000000003E-5</c:v>
                </c:pt>
                <c:pt idx="109161" formatCode="0.00E+00">
                  <c:v>-3.4199999999999998E-5</c:v>
                </c:pt>
                <c:pt idx="109162" formatCode="0.00E+00">
                  <c:v>-3.4E-5</c:v>
                </c:pt>
                <c:pt idx="109163" formatCode="0.00E+00">
                  <c:v>-3.3800000000000002E-5</c:v>
                </c:pt>
                <c:pt idx="109164" formatCode="0.00E+00">
                  <c:v>-3.4E-5</c:v>
                </c:pt>
                <c:pt idx="109165" formatCode="0.00E+00">
                  <c:v>-3.4100000000000002E-5</c:v>
                </c:pt>
                <c:pt idx="109166" formatCode="0.00E+00">
                  <c:v>-3.3699999999999999E-5</c:v>
                </c:pt>
                <c:pt idx="109167" formatCode="0.00E+00">
                  <c:v>-3.3599999999999997E-5</c:v>
                </c:pt>
                <c:pt idx="109168" formatCode="0.00E+00">
                  <c:v>-3.3800000000000002E-5</c:v>
                </c:pt>
                <c:pt idx="109169" formatCode="0.00E+00">
                  <c:v>-3.3699999999999999E-5</c:v>
                </c:pt>
                <c:pt idx="109170" formatCode="0.00E+00">
                  <c:v>-3.3599999999999997E-5</c:v>
                </c:pt>
                <c:pt idx="109171" formatCode="0.00E+00">
                  <c:v>-3.3699999999999999E-5</c:v>
                </c:pt>
                <c:pt idx="109172" formatCode="0.00E+00">
                  <c:v>-3.3599999999999997E-5</c:v>
                </c:pt>
                <c:pt idx="109173" formatCode="0.00E+00">
                  <c:v>-3.3399999999999999E-5</c:v>
                </c:pt>
                <c:pt idx="109174" formatCode="0.00E+00">
                  <c:v>-3.3200000000000001E-5</c:v>
                </c:pt>
                <c:pt idx="109175" formatCode="0.00E+00">
                  <c:v>-3.3200000000000001E-5</c:v>
                </c:pt>
                <c:pt idx="109176" formatCode="0.00E+00">
                  <c:v>-3.3200000000000001E-5</c:v>
                </c:pt>
                <c:pt idx="109177" formatCode="0.00E+00">
                  <c:v>-3.3000000000000003E-5</c:v>
                </c:pt>
                <c:pt idx="109178" formatCode="0.00E+00">
                  <c:v>-3.3000000000000003E-5</c:v>
                </c:pt>
                <c:pt idx="109179" formatCode="0.00E+00">
                  <c:v>-3.3200000000000001E-5</c:v>
                </c:pt>
                <c:pt idx="109180" formatCode="0.00E+00">
                  <c:v>-3.2799999999999998E-5</c:v>
                </c:pt>
                <c:pt idx="109181" formatCode="0.00E+00">
                  <c:v>-3.2700000000000002E-5</c:v>
                </c:pt>
                <c:pt idx="109182" formatCode="0.00E+00">
                  <c:v>-3.29E-5</c:v>
                </c:pt>
                <c:pt idx="109183" formatCode="0.00E+00">
                  <c:v>-3.2700000000000002E-5</c:v>
                </c:pt>
                <c:pt idx="109184" formatCode="0.00E+00">
                  <c:v>-3.2499999999999997E-5</c:v>
                </c:pt>
                <c:pt idx="109185" formatCode="0.00E+00">
                  <c:v>-3.2499999999999997E-5</c:v>
                </c:pt>
                <c:pt idx="109186" formatCode="0.00E+00">
                  <c:v>-3.2499999999999997E-5</c:v>
                </c:pt>
                <c:pt idx="109187" formatCode="0.00E+00">
                  <c:v>-3.2299999999999999E-5</c:v>
                </c:pt>
                <c:pt idx="109188" formatCode="0.00E+00">
                  <c:v>-3.2199999999999997E-5</c:v>
                </c:pt>
                <c:pt idx="109189" formatCode="0.00E+00">
                  <c:v>-3.2199999999999997E-5</c:v>
                </c:pt>
                <c:pt idx="109190" formatCode="0.00E+00">
                  <c:v>-3.2100000000000001E-5</c:v>
                </c:pt>
                <c:pt idx="109191" formatCode="0.00E+00">
                  <c:v>-3.1999999999999999E-5</c:v>
                </c:pt>
                <c:pt idx="109192" formatCode="0.00E+00">
                  <c:v>-3.1999999999999999E-5</c:v>
                </c:pt>
                <c:pt idx="109193" formatCode="0.00E+00">
                  <c:v>-3.18E-5</c:v>
                </c:pt>
                <c:pt idx="109194" formatCode="0.00E+00">
                  <c:v>-3.1699999999999998E-5</c:v>
                </c:pt>
                <c:pt idx="109195" formatCode="0.00E+00">
                  <c:v>-3.1900000000000003E-5</c:v>
                </c:pt>
                <c:pt idx="109196" formatCode="0.00E+00">
                  <c:v>-3.1600000000000002E-5</c:v>
                </c:pt>
                <c:pt idx="109197" formatCode="0.00E+00">
                  <c:v>-3.1600000000000002E-5</c:v>
                </c:pt>
                <c:pt idx="109198" formatCode="0.00E+00">
                  <c:v>-3.1600000000000002E-5</c:v>
                </c:pt>
                <c:pt idx="109199" formatCode="0.00E+00">
                  <c:v>-3.1399999999999998E-5</c:v>
                </c:pt>
                <c:pt idx="109200" formatCode="0.00E+00">
                  <c:v>-3.1399999999999998E-5</c:v>
                </c:pt>
                <c:pt idx="109201" formatCode="0.00E+00">
                  <c:v>-3.1399999999999998E-5</c:v>
                </c:pt>
                <c:pt idx="109202" formatCode="0.00E+00">
                  <c:v>-3.1199999999999999E-5</c:v>
                </c:pt>
                <c:pt idx="109203" formatCode="0.00E+00">
                  <c:v>-3.1099999999999997E-5</c:v>
                </c:pt>
                <c:pt idx="109204" formatCode="0.00E+00">
                  <c:v>-3.1000000000000001E-5</c:v>
                </c:pt>
                <c:pt idx="109205" formatCode="0.00E+00">
                  <c:v>-3.1000000000000001E-5</c:v>
                </c:pt>
                <c:pt idx="109206" formatCode="0.00E+00">
                  <c:v>-3.0899999999999999E-5</c:v>
                </c:pt>
                <c:pt idx="109207" formatCode="0.00E+00">
                  <c:v>-3.0899999999999999E-5</c:v>
                </c:pt>
                <c:pt idx="109208" formatCode="0.00E+00">
                  <c:v>-3.0899999999999999E-5</c:v>
                </c:pt>
                <c:pt idx="109209" formatCode="0.00E+00">
                  <c:v>-3.0700000000000001E-5</c:v>
                </c:pt>
                <c:pt idx="109210" formatCode="0.00E+00">
                  <c:v>-3.0599999999999998E-5</c:v>
                </c:pt>
                <c:pt idx="109211" formatCode="0.00E+00">
                  <c:v>-3.0599999999999998E-5</c:v>
                </c:pt>
                <c:pt idx="109212" formatCode="0.00E+00">
                  <c:v>-3.0599999999999998E-5</c:v>
                </c:pt>
                <c:pt idx="109213" formatCode="0.00E+00">
                  <c:v>-3.0499999999999999E-5</c:v>
                </c:pt>
                <c:pt idx="109214" formatCode="0.00E+00">
                  <c:v>-3.04E-5</c:v>
                </c:pt>
                <c:pt idx="109215" formatCode="0.00E+00">
                  <c:v>-3.0300000000000001E-5</c:v>
                </c:pt>
                <c:pt idx="109216" formatCode="0.00E+00">
                  <c:v>-3.01E-5</c:v>
                </c:pt>
                <c:pt idx="109217" formatCode="0.00E+00">
                  <c:v>-3.01E-5</c:v>
                </c:pt>
                <c:pt idx="109218" formatCode="0.00E+00">
                  <c:v>-3.01E-5</c:v>
                </c:pt>
                <c:pt idx="109219" formatCode="0.00E+00">
                  <c:v>-2.9899999999999998E-5</c:v>
                </c:pt>
                <c:pt idx="109220" formatCode="0.00E+00">
                  <c:v>-2.9899999999999998E-5</c:v>
                </c:pt>
                <c:pt idx="109221" formatCode="0.00E+00">
                  <c:v>-2.9899999999999998E-5</c:v>
                </c:pt>
                <c:pt idx="109222" formatCode="0.00E+00">
                  <c:v>-2.9799999999999999E-5</c:v>
                </c:pt>
                <c:pt idx="109223" formatCode="0.00E+00">
                  <c:v>-2.9600000000000001E-5</c:v>
                </c:pt>
                <c:pt idx="109224" formatCode="0.00E+00">
                  <c:v>-2.9499999999999999E-5</c:v>
                </c:pt>
                <c:pt idx="109225" formatCode="0.00E+00">
                  <c:v>-2.97E-5</c:v>
                </c:pt>
                <c:pt idx="109226" formatCode="0.00E+00">
                  <c:v>-2.9499999999999999E-5</c:v>
                </c:pt>
                <c:pt idx="109227" formatCode="0.00E+00">
                  <c:v>-2.9300000000000001E-5</c:v>
                </c:pt>
                <c:pt idx="109228" formatCode="0.00E+00">
                  <c:v>-2.94E-5</c:v>
                </c:pt>
                <c:pt idx="109229" formatCode="0.00E+00">
                  <c:v>-2.9E-5</c:v>
                </c:pt>
                <c:pt idx="109230" formatCode="0.00E+00">
                  <c:v>-2.9200000000000002E-5</c:v>
                </c:pt>
                <c:pt idx="109231" formatCode="0.00E+00">
                  <c:v>-2.9300000000000001E-5</c:v>
                </c:pt>
                <c:pt idx="109232" formatCode="0.00E+00">
                  <c:v>-2.9099999999999999E-5</c:v>
                </c:pt>
                <c:pt idx="109233" formatCode="0.00E+00">
                  <c:v>-2.9E-5</c:v>
                </c:pt>
                <c:pt idx="109234" formatCode="0.00E+00">
                  <c:v>-2.8900000000000001E-5</c:v>
                </c:pt>
                <c:pt idx="109235" formatCode="0.00E+00">
                  <c:v>-2.8799999999999999E-5</c:v>
                </c:pt>
                <c:pt idx="109236" formatCode="0.00E+00">
                  <c:v>-2.87E-5</c:v>
                </c:pt>
                <c:pt idx="109237" formatCode="0.00E+00">
                  <c:v>-2.8600000000000001E-5</c:v>
                </c:pt>
                <c:pt idx="109238" formatCode="0.00E+00">
                  <c:v>-2.8600000000000001E-5</c:v>
                </c:pt>
                <c:pt idx="109239" formatCode="0.00E+00">
                  <c:v>-2.8600000000000001E-5</c:v>
                </c:pt>
                <c:pt idx="109240" formatCode="0.00E+00">
                  <c:v>-2.8399999999999999E-5</c:v>
                </c:pt>
                <c:pt idx="109241" formatCode="0.00E+00">
                  <c:v>-2.8399999999999999E-5</c:v>
                </c:pt>
                <c:pt idx="109242" formatCode="0.00E+00">
                  <c:v>-2.83E-5</c:v>
                </c:pt>
                <c:pt idx="109243" formatCode="0.00E+00">
                  <c:v>-2.8200000000000001E-5</c:v>
                </c:pt>
                <c:pt idx="109244" formatCode="0.00E+00">
                  <c:v>-2.8099999999999999E-5</c:v>
                </c:pt>
                <c:pt idx="109245" formatCode="0.00E+00">
                  <c:v>-2.8099999999999999E-5</c:v>
                </c:pt>
                <c:pt idx="109246" formatCode="0.00E+00">
                  <c:v>-2.8E-5</c:v>
                </c:pt>
                <c:pt idx="109247" formatCode="0.00E+00">
                  <c:v>-2.7900000000000001E-5</c:v>
                </c:pt>
                <c:pt idx="109248" formatCode="0.00E+00">
                  <c:v>-2.7900000000000001E-5</c:v>
                </c:pt>
                <c:pt idx="109249" formatCode="0.00E+00">
                  <c:v>-2.7800000000000001E-5</c:v>
                </c:pt>
                <c:pt idx="109250" formatCode="0.00E+00">
                  <c:v>-2.76E-5</c:v>
                </c:pt>
                <c:pt idx="109251" formatCode="0.00E+00">
                  <c:v>-2.76E-5</c:v>
                </c:pt>
                <c:pt idx="109252" formatCode="0.00E+00">
                  <c:v>-2.7399999999999999E-5</c:v>
                </c:pt>
                <c:pt idx="109253" formatCode="0.00E+00">
                  <c:v>-2.7500000000000001E-5</c:v>
                </c:pt>
                <c:pt idx="109254" formatCode="0.00E+00">
                  <c:v>-2.7399999999999999E-5</c:v>
                </c:pt>
                <c:pt idx="109255" formatCode="0.00E+00">
                  <c:v>-2.72E-5</c:v>
                </c:pt>
                <c:pt idx="109256" formatCode="0.00E+00">
                  <c:v>-2.72E-5</c:v>
                </c:pt>
                <c:pt idx="109257" formatCode="0.00E+00">
                  <c:v>-2.7100000000000001E-5</c:v>
                </c:pt>
                <c:pt idx="109258" formatCode="0.00E+00">
                  <c:v>-2.6999999999999999E-5</c:v>
                </c:pt>
                <c:pt idx="109259" formatCode="0.00E+00">
                  <c:v>-2.7100000000000001E-5</c:v>
                </c:pt>
                <c:pt idx="109260" formatCode="0.00E+00">
                  <c:v>-2.6999999999999999E-5</c:v>
                </c:pt>
                <c:pt idx="109261" formatCode="0.00E+00">
                  <c:v>-2.6800000000000001E-5</c:v>
                </c:pt>
                <c:pt idx="109262" formatCode="0.00E+00">
                  <c:v>-2.6800000000000001E-5</c:v>
                </c:pt>
                <c:pt idx="109263" formatCode="0.00E+00">
                  <c:v>-2.6599999999999999E-5</c:v>
                </c:pt>
                <c:pt idx="109264" formatCode="0.00E+00">
                  <c:v>-2.6599999999999999E-5</c:v>
                </c:pt>
                <c:pt idx="109265" formatCode="0.00E+00">
                  <c:v>-2.6400000000000001E-5</c:v>
                </c:pt>
                <c:pt idx="109266" formatCode="0.00E+00">
                  <c:v>-2.6400000000000001E-5</c:v>
                </c:pt>
                <c:pt idx="109267" formatCode="0.00E+00">
                  <c:v>-2.6400000000000001E-5</c:v>
                </c:pt>
                <c:pt idx="109268" formatCode="0.00E+00">
                  <c:v>-2.62E-5</c:v>
                </c:pt>
                <c:pt idx="109269" formatCode="0.00E+00">
                  <c:v>-2.62E-5</c:v>
                </c:pt>
                <c:pt idx="109270" formatCode="0.00E+00">
                  <c:v>-2.6100000000000001E-5</c:v>
                </c:pt>
                <c:pt idx="109271" formatCode="0.00E+00">
                  <c:v>-2.6100000000000001E-5</c:v>
                </c:pt>
                <c:pt idx="109272" formatCode="0.00E+00">
                  <c:v>-2.5999999999999998E-5</c:v>
                </c:pt>
                <c:pt idx="109273" formatCode="0.00E+00">
                  <c:v>-2.5899999999999999E-5</c:v>
                </c:pt>
                <c:pt idx="109274" formatCode="0.00E+00">
                  <c:v>-2.58E-5</c:v>
                </c:pt>
                <c:pt idx="109275" formatCode="0.00E+00">
                  <c:v>-2.5899999999999999E-5</c:v>
                </c:pt>
                <c:pt idx="109276" formatCode="0.00E+00">
                  <c:v>-2.58E-5</c:v>
                </c:pt>
                <c:pt idx="109277" formatCode="0.00E+00">
                  <c:v>-2.5599999999999999E-5</c:v>
                </c:pt>
                <c:pt idx="109278" formatCode="0.00E+00">
                  <c:v>-2.5400000000000001E-5</c:v>
                </c:pt>
                <c:pt idx="109279" formatCode="0.00E+00">
                  <c:v>-2.5299999999999998E-5</c:v>
                </c:pt>
                <c:pt idx="109280" formatCode="0.00E+00">
                  <c:v>-2.5400000000000001E-5</c:v>
                </c:pt>
                <c:pt idx="109281" formatCode="0.00E+00">
                  <c:v>-2.5299999999999998E-5</c:v>
                </c:pt>
                <c:pt idx="109282" formatCode="0.00E+00">
                  <c:v>-2.5199999999999999E-5</c:v>
                </c:pt>
                <c:pt idx="109283" formatCode="0.00E+00">
                  <c:v>-2.5199999999999999E-5</c:v>
                </c:pt>
                <c:pt idx="109284" formatCode="0.00E+00">
                  <c:v>-2.5000000000000001E-5</c:v>
                </c:pt>
                <c:pt idx="109285" formatCode="0.00E+00">
                  <c:v>-2.4899999999999999E-5</c:v>
                </c:pt>
                <c:pt idx="109286" formatCode="0.00E+00">
                  <c:v>-2.5000000000000001E-5</c:v>
                </c:pt>
                <c:pt idx="109287" formatCode="0.00E+00">
                  <c:v>-2.4899999999999999E-5</c:v>
                </c:pt>
                <c:pt idx="109288" formatCode="0.00E+00">
                  <c:v>-2.4600000000000002E-5</c:v>
                </c:pt>
                <c:pt idx="109289" formatCode="0.00E+00">
                  <c:v>-2.4600000000000002E-5</c:v>
                </c:pt>
                <c:pt idx="109290" formatCode="0.00E+00">
                  <c:v>-2.4600000000000002E-5</c:v>
                </c:pt>
                <c:pt idx="109291" formatCode="0.00E+00">
                  <c:v>-2.44E-5</c:v>
                </c:pt>
                <c:pt idx="109292" formatCode="0.00E+00">
                  <c:v>-2.44E-5</c:v>
                </c:pt>
                <c:pt idx="109293" formatCode="0.00E+00">
                  <c:v>-2.4300000000000001E-5</c:v>
                </c:pt>
                <c:pt idx="109294" formatCode="0.00E+00">
                  <c:v>-2.41E-5</c:v>
                </c:pt>
                <c:pt idx="109295" formatCode="0.00E+00">
                  <c:v>-2.4300000000000001E-5</c:v>
                </c:pt>
                <c:pt idx="109296" formatCode="0.00E+00">
                  <c:v>-2.4300000000000001E-5</c:v>
                </c:pt>
                <c:pt idx="109297" formatCode="0.00E+00">
                  <c:v>-2.3900000000000002E-5</c:v>
                </c:pt>
                <c:pt idx="109298" formatCode="0.00E+00">
                  <c:v>-2.41E-5</c:v>
                </c:pt>
                <c:pt idx="109299" formatCode="0.00E+00">
                  <c:v>-2.3900000000000002E-5</c:v>
                </c:pt>
                <c:pt idx="109300" formatCode="0.00E+00">
                  <c:v>-2.3799999999999999E-5</c:v>
                </c:pt>
                <c:pt idx="109301" formatCode="0.00E+00">
                  <c:v>-2.3799999999999999E-5</c:v>
                </c:pt>
                <c:pt idx="109302" formatCode="0.00E+00">
                  <c:v>-2.37E-5</c:v>
                </c:pt>
                <c:pt idx="109303" formatCode="0.00E+00">
                  <c:v>-2.3799999999999999E-5</c:v>
                </c:pt>
                <c:pt idx="109304" formatCode="0.00E+00">
                  <c:v>-2.3499999999999999E-5</c:v>
                </c:pt>
                <c:pt idx="109305" formatCode="0.00E+00">
                  <c:v>-2.34E-5</c:v>
                </c:pt>
                <c:pt idx="109306" formatCode="0.00E+00">
                  <c:v>-2.34E-5</c:v>
                </c:pt>
                <c:pt idx="109307" formatCode="0.00E+00">
                  <c:v>-2.3200000000000001E-5</c:v>
                </c:pt>
                <c:pt idx="109308" formatCode="0.00E+00">
                  <c:v>-2.3099999999999999E-5</c:v>
                </c:pt>
                <c:pt idx="109309" formatCode="0.00E+00">
                  <c:v>-2.3099999999999999E-5</c:v>
                </c:pt>
                <c:pt idx="109310" formatCode="0.00E+00">
                  <c:v>-2.2900000000000001E-5</c:v>
                </c:pt>
                <c:pt idx="109311" formatCode="0.00E+00">
                  <c:v>-2.2900000000000001E-5</c:v>
                </c:pt>
                <c:pt idx="109312" formatCode="0.00E+00">
                  <c:v>-2.2799999999999999E-5</c:v>
                </c:pt>
                <c:pt idx="109313" formatCode="0.00E+00">
                  <c:v>-2.27E-5</c:v>
                </c:pt>
                <c:pt idx="109314" formatCode="0.00E+00">
                  <c:v>-2.2900000000000001E-5</c:v>
                </c:pt>
                <c:pt idx="109315" formatCode="0.00E+00">
                  <c:v>-2.26E-5</c:v>
                </c:pt>
                <c:pt idx="109316" formatCode="0.00E+00">
                  <c:v>-2.2399999999999999E-5</c:v>
                </c:pt>
                <c:pt idx="109317" formatCode="0.00E+00">
                  <c:v>-2.2399999999999999E-5</c:v>
                </c:pt>
                <c:pt idx="109318" formatCode="0.00E+00">
                  <c:v>-2.23E-5</c:v>
                </c:pt>
                <c:pt idx="109319" formatCode="0.00E+00">
                  <c:v>-2.2200000000000001E-5</c:v>
                </c:pt>
                <c:pt idx="109320" formatCode="0.00E+00">
                  <c:v>-2.23E-5</c:v>
                </c:pt>
                <c:pt idx="109321" formatCode="0.00E+00">
                  <c:v>-2.2200000000000001E-5</c:v>
                </c:pt>
                <c:pt idx="109322" formatCode="0.00E+00">
                  <c:v>-2.2099999999999998E-5</c:v>
                </c:pt>
                <c:pt idx="109323" formatCode="0.00E+00">
                  <c:v>-2.1999999999999999E-5</c:v>
                </c:pt>
                <c:pt idx="109324" formatCode="0.00E+00">
                  <c:v>-2.19E-5</c:v>
                </c:pt>
                <c:pt idx="109325" formatCode="0.00E+00">
                  <c:v>-2.19E-5</c:v>
                </c:pt>
                <c:pt idx="109326" formatCode="0.00E+00">
                  <c:v>-2.1800000000000001E-5</c:v>
                </c:pt>
                <c:pt idx="109327" formatCode="0.00E+00">
                  <c:v>-2.1800000000000001E-5</c:v>
                </c:pt>
                <c:pt idx="109328" formatCode="0.00E+00">
                  <c:v>-2.1800000000000001E-5</c:v>
                </c:pt>
                <c:pt idx="109329" formatCode="0.00E+00">
                  <c:v>-2.1500000000000001E-5</c:v>
                </c:pt>
                <c:pt idx="109330" formatCode="0.00E+00">
                  <c:v>-2.1500000000000001E-5</c:v>
                </c:pt>
                <c:pt idx="109331" formatCode="0.00E+00">
                  <c:v>-2.1399999999999998E-5</c:v>
                </c:pt>
                <c:pt idx="109332" formatCode="0.00E+00">
                  <c:v>-2.12E-5</c:v>
                </c:pt>
                <c:pt idx="109333" formatCode="0.00E+00">
                  <c:v>-2.1299999999999999E-5</c:v>
                </c:pt>
                <c:pt idx="109334" formatCode="0.00E+00">
                  <c:v>-2.12E-5</c:v>
                </c:pt>
                <c:pt idx="109335" formatCode="0.00E+00">
                  <c:v>-2.09E-5</c:v>
                </c:pt>
                <c:pt idx="109336" formatCode="0.00E+00">
                  <c:v>-2.0999999999999999E-5</c:v>
                </c:pt>
                <c:pt idx="109337" formatCode="0.00E+00">
                  <c:v>-2.0999999999999999E-5</c:v>
                </c:pt>
                <c:pt idx="109338" formatCode="0.00E+00">
                  <c:v>-2.0699999999999998E-5</c:v>
                </c:pt>
                <c:pt idx="109339" formatCode="0.00E+00">
                  <c:v>-2.0800000000000001E-5</c:v>
                </c:pt>
                <c:pt idx="109340" formatCode="0.00E+00">
                  <c:v>-2.09E-5</c:v>
                </c:pt>
                <c:pt idx="109341" formatCode="0.00E+00">
                  <c:v>-2.0800000000000001E-5</c:v>
                </c:pt>
                <c:pt idx="109342" formatCode="0.00E+00">
                  <c:v>-2.0599999999999999E-5</c:v>
                </c:pt>
                <c:pt idx="109343" formatCode="0.00E+00">
                  <c:v>-2.05E-5</c:v>
                </c:pt>
                <c:pt idx="109344" formatCode="0.00E+00">
                  <c:v>-2.0400000000000001E-5</c:v>
                </c:pt>
                <c:pt idx="109345" formatCode="0.00E+00">
                  <c:v>-2.0400000000000001E-5</c:v>
                </c:pt>
                <c:pt idx="109346" formatCode="0.00E+00">
                  <c:v>-2.0299999999999999E-5</c:v>
                </c:pt>
                <c:pt idx="109347" formatCode="0.00E+00">
                  <c:v>-2.0000000000000002E-5</c:v>
                </c:pt>
                <c:pt idx="109348" formatCode="0.00E+00">
                  <c:v>-2.0100000000000001E-5</c:v>
                </c:pt>
                <c:pt idx="109349" formatCode="0.00E+00">
                  <c:v>-2.0100000000000001E-5</c:v>
                </c:pt>
                <c:pt idx="109350" formatCode="0.00E+00">
                  <c:v>-1.9899999999999999E-5</c:v>
                </c:pt>
                <c:pt idx="109351" formatCode="0.00E+00">
                  <c:v>-1.9899999999999999E-5</c:v>
                </c:pt>
                <c:pt idx="109352" formatCode="0.00E+00">
                  <c:v>-1.98E-5</c:v>
                </c:pt>
                <c:pt idx="109353" formatCode="0.00E+00">
                  <c:v>-1.9700000000000001E-5</c:v>
                </c:pt>
                <c:pt idx="109354" formatCode="0.00E+00">
                  <c:v>-1.9700000000000001E-5</c:v>
                </c:pt>
                <c:pt idx="109355" formatCode="0.00E+00">
                  <c:v>-1.9700000000000001E-5</c:v>
                </c:pt>
                <c:pt idx="109356" formatCode="0.00E+00">
                  <c:v>-1.95E-5</c:v>
                </c:pt>
                <c:pt idx="109357" formatCode="0.00E+00">
                  <c:v>-1.9400000000000001E-5</c:v>
                </c:pt>
                <c:pt idx="109358" formatCode="0.00E+00">
                  <c:v>-1.9400000000000001E-5</c:v>
                </c:pt>
                <c:pt idx="109359" formatCode="0.00E+00">
                  <c:v>-1.9300000000000002E-5</c:v>
                </c:pt>
                <c:pt idx="109360" formatCode="0.00E+00">
                  <c:v>-1.9300000000000002E-5</c:v>
                </c:pt>
                <c:pt idx="109361" formatCode="0.00E+00">
                  <c:v>-1.9300000000000002E-5</c:v>
                </c:pt>
                <c:pt idx="109362" formatCode="0.00E+00">
                  <c:v>-1.9000000000000001E-5</c:v>
                </c:pt>
                <c:pt idx="109363" formatCode="0.00E+00">
                  <c:v>-1.8899999999999999E-5</c:v>
                </c:pt>
                <c:pt idx="109364" formatCode="0.00E+00">
                  <c:v>-1.8899999999999999E-5</c:v>
                </c:pt>
                <c:pt idx="109365" formatCode="0.00E+00">
                  <c:v>-1.88E-5</c:v>
                </c:pt>
                <c:pt idx="109366" formatCode="0.00E+00">
                  <c:v>-1.8700000000000001E-5</c:v>
                </c:pt>
                <c:pt idx="109367" formatCode="0.00E+00">
                  <c:v>-1.88E-5</c:v>
                </c:pt>
                <c:pt idx="109368" formatCode="0.00E+00">
                  <c:v>-1.8700000000000001E-5</c:v>
                </c:pt>
                <c:pt idx="109369" formatCode="0.00E+00">
                  <c:v>-1.84E-5</c:v>
                </c:pt>
                <c:pt idx="109370" formatCode="0.00E+00">
                  <c:v>-1.8499999999999999E-5</c:v>
                </c:pt>
                <c:pt idx="109371" formatCode="0.00E+00">
                  <c:v>-1.84E-5</c:v>
                </c:pt>
                <c:pt idx="109372" formatCode="0.00E+00">
                  <c:v>-1.8199999999999999E-5</c:v>
                </c:pt>
                <c:pt idx="109373" formatCode="0.00E+00">
                  <c:v>-1.8199999999999999E-5</c:v>
                </c:pt>
                <c:pt idx="109374" formatCode="0.00E+00">
                  <c:v>-1.8099999999999999E-5</c:v>
                </c:pt>
                <c:pt idx="109375" formatCode="0.00E+00">
                  <c:v>-1.8199999999999999E-5</c:v>
                </c:pt>
                <c:pt idx="109376" formatCode="0.00E+00">
                  <c:v>-1.8099999999999999E-5</c:v>
                </c:pt>
                <c:pt idx="109377" formatCode="0.00E+00">
                  <c:v>-1.7900000000000001E-5</c:v>
                </c:pt>
                <c:pt idx="109378" formatCode="0.00E+00">
                  <c:v>-1.7799999999999999E-5</c:v>
                </c:pt>
                <c:pt idx="109379" formatCode="0.00E+00">
                  <c:v>-1.7799999999999999E-5</c:v>
                </c:pt>
                <c:pt idx="109380" formatCode="0.00E+00">
                  <c:v>-1.77E-5</c:v>
                </c:pt>
                <c:pt idx="109381" formatCode="0.00E+00">
                  <c:v>-1.7499999999999998E-5</c:v>
                </c:pt>
                <c:pt idx="109382" formatCode="0.00E+00">
                  <c:v>-1.7600000000000001E-5</c:v>
                </c:pt>
                <c:pt idx="109383" formatCode="0.00E+00">
                  <c:v>-1.7499999999999998E-5</c:v>
                </c:pt>
                <c:pt idx="109384" formatCode="0.00E+00">
                  <c:v>-1.7399999999999999E-5</c:v>
                </c:pt>
                <c:pt idx="109385" formatCode="0.00E+00">
                  <c:v>-1.7499999999999998E-5</c:v>
                </c:pt>
                <c:pt idx="109386" formatCode="0.00E+00">
                  <c:v>-1.73E-5</c:v>
                </c:pt>
                <c:pt idx="109387" formatCode="0.00E+00">
                  <c:v>-1.7200000000000001E-5</c:v>
                </c:pt>
                <c:pt idx="109388" formatCode="0.00E+00">
                  <c:v>-1.7099999999999999E-5</c:v>
                </c:pt>
                <c:pt idx="109389" formatCode="0.00E+00">
                  <c:v>-1.7E-5</c:v>
                </c:pt>
                <c:pt idx="109390" formatCode="0.00E+00">
                  <c:v>-1.7099999999999999E-5</c:v>
                </c:pt>
                <c:pt idx="109391" formatCode="0.00E+00">
                  <c:v>-1.7E-5</c:v>
                </c:pt>
                <c:pt idx="109392" formatCode="0.00E+00">
                  <c:v>-1.6900000000000001E-5</c:v>
                </c:pt>
                <c:pt idx="109393" formatCode="0.00E+00">
                  <c:v>-1.7E-5</c:v>
                </c:pt>
                <c:pt idx="109394" formatCode="0.00E+00">
                  <c:v>-1.6900000000000001E-5</c:v>
                </c:pt>
                <c:pt idx="109395" formatCode="0.00E+00">
                  <c:v>-1.6900000000000001E-5</c:v>
                </c:pt>
                <c:pt idx="109396" formatCode="0.00E+00">
                  <c:v>-1.6799999999999998E-5</c:v>
                </c:pt>
                <c:pt idx="109397" formatCode="0.00E+00">
                  <c:v>-1.6699999999999999E-5</c:v>
                </c:pt>
                <c:pt idx="109398" formatCode="0.00E+00">
                  <c:v>-1.6500000000000001E-5</c:v>
                </c:pt>
                <c:pt idx="109399" formatCode="0.00E+00">
                  <c:v>-1.6399999999999999E-5</c:v>
                </c:pt>
                <c:pt idx="109400" formatCode="0.00E+00">
                  <c:v>-1.6399999999999999E-5</c:v>
                </c:pt>
                <c:pt idx="109401" formatCode="0.00E+00">
                  <c:v>-1.63E-5</c:v>
                </c:pt>
                <c:pt idx="109402" formatCode="0.00E+00">
                  <c:v>-1.6399999999999999E-5</c:v>
                </c:pt>
                <c:pt idx="109403" formatCode="0.00E+00">
                  <c:v>-1.63E-5</c:v>
                </c:pt>
                <c:pt idx="109404" formatCode="0.00E+00">
                  <c:v>-1.63E-5</c:v>
                </c:pt>
                <c:pt idx="109405" formatCode="0.00E+00">
                  <c:v>-1.5999999999999999E-5</c:v>
                </c:pt>
                <c:pt idx="109406" formatCode="0.00E+00">
                  <c:v>-1.5999999999999999E-5</c:v>
                </c:pt>
                <c:pt idx="109407" formatCode="0.00E+00">
                  <c:v>-1.6099999999999998E-5</c:v>
                </c:pt>
                <c:pt idx="109408" formatCode="0.00E+00">
                  <c:v>-1.5800000000000001E-5</c:v>
                </c:pt>
                <c:pt idx="109409" formatCode="0.00E+00">
                  <c:v>-1.5999999999999999E-5</c:v>
                </c:pt>
                <c:pt idx="109410" formatCode="0.00E+00">
                  <c:v>-1.5699999999999999E-5</c:v>
                </c:pt>
                <c:pt idx="109411" formatCode="0.00E+00">
                  <c:v>-1.56E-5</c:v>
                </c:pt>
                <c:pt idx="109412" formatCode="0.00E+00">
                  <c:v>-1.56E-5</c:v>
                </c:pt>
                <c:pt idx="109413" formatCode="0.00E+00">
                  <c:v>-1.5500000000000001E-5</c:v>
                </c:pt>
                <c:pt idx="109414" formatCode="0.00E+00">
                  <c:v>-1.56E-5</c:v>
                </c:pt>
                <c:pt idx="109415" formatCode="0.00E+00">
                  <c:v>-1.5400000000000002E-5</c:v>
                </c:pt>
                <c:pt idx="109416" formatCode="0.00E+00">
                  <c:v>-1.5400000000000002E-5</c:v>
                </c:pt>
                <c:pt idx="109417" formatCode="0.00E+00">
                  <c:v>-1.5400000000000002E-5</c:v>
                </c:pt>
                <c:pt idx="109418" formatCode="0.00E+00">
                  <c:v>-1.5299999999999999E-5</c:v>
                </c:pt>
                <c:pt idx="109419" formatCode="0.00E+00">
                  <c:v>-1.5299999999999999E-5</c:v>
                </c:pt>
                <c:pt idx="109420" formatCode="0.00E+00">
                  <c:v>-1.5099999999999999E-5</c:v>
                </c:pt>
                <c:pt idx="109421" formatCode="0.00E+00">
                  <c:v>-1.5099999999999999E-5</c:v>
                </c:pt>
                <c:pt idx="109422" formatCode="0.00E+00">
                  <c:v>-1.52E-5</c:v>
                </c:pt>
                <c:pt idx="109423" formatCode="0.00E+00">
                  <c:v>-1.5E-5</c:v>
                </c:pt>
                <c:pt idx="109424" formatCode="0.00E+00">
                  <c:v>-1.5099999999999999E-5</c:v>
                </c:pt>
                <c:pt idx="109425" formatCode="0.00E+00">
                  <c:v>-1.5099999999999999E-5</c:v>
                </c:pt>
                <c:pt idx="109426" formatCode="0.00E+00">
                  <c:v>-1.5E-5</c:v>
                </c:pt>
                <c:pt idx="109427" formatCode="0.00E+00">
                  <c:v>-1.5099999999999999E-5</c:v>
                </c:pt>
                <c:pt idx="109428" formatCode="0.00E+00">
                  <c:v>-1.4800000000000001E-5</c:v>
                </c:pt>
                <c:pt idx="109429" formatCode="0.00E+00">
                  <c:v>-1.4800000000000001E-5</c:v>
                </c:pt>
                <c:pt idx="109430" formatCode="0.00E+00">
                  <c:v>-1.4800000000000001E-5</c:v>
                </c:pt>
                <c:pt idx="109431" formatCode="0.00E+00">
                  <c:v>-1.47E-5</c:v>
                </c:pt>
                <c:pt idx="109432" formatCode="0.00E+00">
                  <c:v>-1.47E-5</c:v>
                </c:pt>
                <c:pt idx="109433" formatCode="0.00E+00">
                  <c:v>-1.4600000000000001E-5</c:v>
                </c:pt>
                <c:pt idx="109434" formatCode="0.00E+00">
                  <c:v>-1.47E-5</c:v>
                </c:pt>
                <c:pt idx="109435" formatCode="0.00E+00">
                  <c:v>-1.47E-5</c:v>
                </c:pt>
                <c:pt idx="109436" formatCode="0.00E+00">
                  <c:v>-1.45E-5</c:v>
                </c:pt>
                <c:pt idx="109437" formatCode="0.00E+00">
                  <c:v>-1.4399999999999999E-5</c:v>
                </c:pt>
                <c:pt idx="109438" formatCode="0.00E+00">
                  <c:v>-1.45E-5</c:v>
                </c:pt>
                <c:pt idx="109439" formatCode="0.00E+00">
                  <c:v>-1.47E-5</c:v>
                </c:pt>
                <c:pt idx="109440" formatCode="0.00E+00">
                  <c:v>-1.4399999999999999E-5</c:v>
                </c:pt>
                <c:pt idx="109441" formatCode="0.00E+00">
                  <c:v>-1.43E-5</c:v>
                </c:pt>
                <c:pt idx="109442" formatCode="0.00E+00">
                  <c:v>-1.43E-5</c:v>
                </c:pt>
                <c:pt idx="109443" formatCode="0.00E+00">
                  <c:v>-1.4100000000000001E-5</c:v>
                </c:pt>
                <c:pt idx="109444" formatCode="0.00E+00">
                  <c:v>-1.4100000000000001E-5</c:v>
                </c:pt>
                <c:pt idx="109445" formatCode="0.00E+00">
                  <c:v>-1.4100000000000001E-5</c:v>
                </c:pt>
                <c:pt idx="109446" formatCode="0.00E+00">
                  <c:v>-1.4100000000000001E-5</c:v>
                </c:pt>
                <c:pt idx="109447" formatCode="0.00E+00">
                  <c:v>-1.4E-5</c:v>
                </c:pt>
                <c:pt idx="109448" formatCode="0.00E+00">
                  <c:v>-1.3900000000000001E-5</c:v>
                </c:pt>
                <c:pt idx="109449" formatCode="0.00E+00">
                  <c:v>-1.3900000000000001E-5</c:v>
                </c:pt>
                <c:pt idx="109450" formatCode="0.00E+00">
                  <c:v>-1.4E-5</c:v>
                </c:pt>
                <c:pt idx="109451" formatCode="0.00E+00">
                  <c:v>-1.3900000000000001E-5</c:v>
                </c:pt>
                <c:pt idx="109452" formatCode="0.00E+00">
                  <c:v>-1.3900000000000001E-5</c:v>
                </c:pt>
                <c:pt idx="109453" formatCode="0.00E+00">
                  <c:v>-1.3900000000000001E-5</c:v>
                </c:pt>
                <c:pt idx="109454" formatCode="0.00E+00">
                  <c:v>-1.38E-5</c:v>
                </c:pt>
                <c:pt idx="109455" formatCode="0.00E+00">
                  <c:v>-1.3900000000000001E-5</c:v>
                </c:pt>
                <c:pt idx="109456" formatCode="0.00E+00">
                  <c:v>-1.38E-5</c:v>
                </c:pt>
                <c:pt idx="109457" formatCode="0.00E+00">
                  <c:v>-1.3699999999999999E-5</c:v>
                </c:pt>
                <c:pt idx="109458" formatCode="0.00E+00">
                  <c:v>-1.38E-5</c:v>
                </c:pt>
                <c:pt idx="109459" formatCode="0.00E+00">
                  <c:v>-1.38E-5</c:v>
                </c:pt>
                <c:pt idx="109460" formatCode="0.00E+00">
                  <c:v>-1.4E-5</c:v>
                </c:pt>
                <c:pt idx="109461" formatCode="0.00E+00">
                  <c:v>-1.38E-5</c:v>
                </c:pt>
                <c:pt idx="109462" formatCode="0.00E+00">
                  <c:v>-1.3699999999999999E-5</c:v>
                </c:pt>
                <c:pt idx="109463" formatCode="0.00E+00">
                  <c:v>-1.38E-5</c:v>
                </c:pt>
                <c:pt idx="109464" formatCode="0.00E+00">
                  <c:v>-1.38E-5</c:v>
                </c:pt>
                <c:pt idx="109465" formatCode="0.00E+00">
                  <c:v>-1.3900000000000001E-5</c:v>
                </c:pt>
                <c:pt idx="109466" formatCode="0.00E+00">
                  <c:v>-1.38E-5</c:v>
                </c:pt>
                <c:pt idx="109467" formatCode="0.00E+00">
                  <c:v>-1.3699999999999999E-5</c:v>
                </c:pt>
                <c:pt idx="109468" formatCode="0.00E+00">
                  <c:v>-1.36E-5</c:v>
                </c:pt>
                <c:pt idx="109469" formatCode="0.00E+00">
                  <c:v>-1.3699999999999999E-5</c:v>
                </c:pt>
                <c:pt idx="109470" formatCode="0.00E+00">
                  <c:v>-1.3699999999999999E-5</c:v>
                </c:pt>
                <c:pt idx="109471" formatCode="0.00E+00">
                  <c:v>-1.36E-5</c:v>
                </c:pt>
                <c:pt idx="109472" formatCode="0.00E+00">
                  <c:v>-1.3699999999999999E-5</c:v>
                </c:pt>
                <c:pt idx="109473" formatCode="0.00E+00">
                  <c:v>-1.3699999999999999E-5</c:v>
                </c:pt>
                <c:pt idx="109474" formatCode="0.00E+00">
                  <c:v>-1.36E-5</c:v>
                </c:pt>
                <c:pt idx="109475" formatCode="0.00E+00">
                  <c:v>-1.36E-5</c:v>
                </c:pt>
                <c:pt idx="109476" formatCode="0.00E+00">
                  <c:v>-1.3699999999999999E-5</c:v>
                </c:pt>
                <c:pt idx="109477" formatCode="0.00E+00">
                  <c:v>-1.36E-5</c:v>
                </c:pt>
                <c:pt idx="109478" formatCode="0.00E+00">
                  <c:v>-1.36E-5</c:v>
                </c:pt>
                <c:pt idx="109479" formatCode="0.00E+00">
                  <c:v>-1.3499999999999999E-5</c:v>
                </c:pt>
                <c:pt idx="109480" formatCode="0.00E+00">
                  <c:v>-1.3499999999999999E-5</c:v>
                </c:pt>
                <c:pt idx="109481" formatCode="0.00E+00">
                  <c:v>-1.3499999999999999E-5</c:v>
                </c:pt>
                <c:pt idx="109482" formatCode="0.00E+00">
                  <c:v>-1.36E-5</c:v>
                </c:pt>
                <c:pt idx="109483" formatCode="0.00E+00">
                  <c:v>-1.36E-5</c:v>
                </c:pt>
                <c:pt idx="109484" formatCode="0.00E+00">
                  <c:v>-1.3499999999999999E-5</c:v>
                </c:pt>
                <c:pt idx="109485" formatCode="0.00E+00">
                  <c:v>-1.3699999999999999E-5</c:v>
                </c:pt>
                <c:pt idx="109486" formatCode="0.00E+00">
                  <c:v>-1.34E-5</c:v>
                </c:pt>
                <c:pt idx="109487" formatCode="0.00E+00">
                  <c:v>-1.3499999999999999E-5</c:v>
                </c:pt>
                <c:pt idx="109488" formatCode="0.00E+00">
                  <c:v>-1.36E-5</c:v>
                </c:pt>
                <c:pt idx="109489" formatCode="0.00E+00">
                  <c:v>-1.34E-5</c:v>
                </c:pt>
                <c:pt idx="109490" formatCode="0.00E+00">
                  <c:v>-1.34E-5</c:v>
                </c:pt>
                <c:pt idx="109491" formatCode="0.00E+00">
                  <c:v>-1.3499999999999999E-5</c:v>
                </c:pt>
                <c:pt idx="109492" formatCode="0.00E+00">
                  <c:v>-1.3499999999999999E-5</c:v>
                </c:pt>
                <c:pt idx="109493" formatCode="0.00E+00">
                  <c:v>-1.36E-5</c:v>
                </c:pt>
                <c:pt idx="109494" formatCode="0.00E+00">
                  <c:v>-1.3499999999999999E-5</c:v>
                </c:pt>
                <c:pt idx="109495" formatCode="0.00E+00">
                  <c:v>-1.3699999999999999E-5</c:v>
                </c:pt>
                <c:pt idx="109496" formatCode="0.00E+00">
                  <c:v>-1.3699999999999999E-5</c:v>
                </c:pt>
                <c:pt idx="109497" formatCode="0.00E+00">
                  <c:v>-1.33E-5</c:v>
                </c:pt>
                <c:pt idx="109498" formatCode="0.00E+00">
                  <c:v>-1.34E-5</c:v>
                </c:pt>
                <c:pt idx="109499" formatCode="0.00E+00">
                  <c:v>-1.33E-5</c:v>
                </c:pt>
                <c:pt idx="109500" formatCode="0.00E+00">
                  <c:v>-1.31E-5</c:v>
                </c:pt>
                <c:pt idx="109501" formatCode="0.00E+00">
                  <c:v>-1.33E-5</c:v>
                </c:pt>
                <c:pt idx="109502" formatCode="0.00E+00">
                  <c:v>-1.34E-5</c:v>
                </c:pt>
                <c:pt idx="109503" formatCode="0.00E+00">
                  <c:v>-1.33E-5</c:v>
                </c:pt>
                <c:pt idx="109504" formatCode="0.00E+00">
                  <c:v>-1.34E-5</c:v>
                </c:pt>
                <c:pt idx="109505" formatCode="0.00E+00">
                  <c:v>-1.3499999999999999E-5</c:v>
                </c:pt>
                <c:pt idx="109506" formatCode="0.00E+00">
                  <c:v>-1.33E-5</c:v>
                </c:pt>
                <c:pt idx="109507" formatCode="0.00E+00">
                  <c:v>-1.33E-5</c:v>
                </c:pt>
                <c:pt idx="109508" formatCode="0.00E+00">
                  <c:v>-1.33E-5</c:v>
                </c:pt>
                <c:pt idx="109509" formatCode="0.00E+00">
                  <c:v>-1.33E-5</c:v>
                </c:pt>
                <c:pt idx="109510" formatCode="0.00E+00">
                  <c:v>-1.33E-5</c:v>
                </c:pt>
                <c:pt idx="109511" formatCode="0.00E+00">
                  <c:v>-1.3200000000000001E-5</c:v>
                </c:pt>
                <c:pt idx="109512" formatCode="0.00E+00">
                  <c:v>-1.3200000000000001E-5</c:v>
                </c:pt>
                <c:pt idx="109513" formatCode="0.00E+00">
                  <c:v>-1.31E-5</c:v>
                </c:pt>
                <c:pt idx="109514" formatCode="0.00E+00">
                  <c:v>-1.3200000000000001E-5</c:v>
                </c:pt>
                <c:pt idx="109515" formatCode="0.00E+00">
                  <c:v>-1.3200000000000001E-5</c:v>
                </c:pt>
                <c:pt idx="109516" formatCode="0.00E+00">
                  <c:v>-1.3200000000000001E-5</c:v>
                </c:pt>
                <c:pt idx="109517" formatCode="0.00E+00">
                  <c:v>-1.3499999999999999E-5</c:v>
                </c:pt>
                <c:pt idx="109518" formatCode="0.00E+00">
                  <c:v>-1.33E-5</c:v>
                </c:pt>
                <c:pt idx="109519" formatCode="0.00E+00">
                  <c:v>-1.2999999999999999E-5</c:v>
                </c:pt>
                <c:pt idx="109520" formatCode="0.00E+00">
                  <c:v>-1.3200000000000001E-5</c:v>
                </c:pt>
                <c:pt idx="109521" formatCode="0.00E+00">
                  <c:v>-1.3200000000000001E-5</c:v>
                </c:pt>
                <c:pt idx="109522" formatCode="0.00E+00">
                  <c:v>-1.2999999999999999E-5</c:v>
                </c:pt>
                <c:pt idx="109523" formatCode="0.00E+00">
                  <c:v>-1.3200000000000001E-5</c:v>
                </c:pt>
                <c:pt idx="109524" formatCode="0.00E+00">
                  <c:v>-1.31E-5</c:v>
                </c:pt>
                <c:pt idx="109525" formatCode="0.00E+00">
                  <c:v>-1.31E-5</c:v>
                </c:pt>
                <c:pt idx="109526" formatCode="0.00E+00">
                  <c:v>-1.3200000000000001E-5</c:v>
                </c:pt>
                <c:pt idx="109527" formatCode="0.00E+00">
                  <c:v>-1.2999999999999999E-5</c:v>
                </c:pt>
                <c:pt idx="109528" formatCode="0.00E+00">
                  <c:v>-1.31E-5</c:v>
                </c:pt>
                <c:pt idx="109529" formatCode="0.00E+00">
                  <c:v>-1.3200000000000001E-5</c:v>
                </c:pt>
                <c:pt idx="109530" formatCode="0.00E+00">
                  <c:v>-1.2999999999999999E-5</c:v>
                </c:pt>
                <c:pt idx="109531" formatCode="0.00E+00">
                  <c:v>-1.2999999999999999E-5</c:v>
                </c:pt>
                <c:pt idx="109532" formatCode="0.00E+00">
                  <c:v>-1.2999999999999999E-5</c:v>
                </c:pt>
                <c:pt idx="109533" formatCode="0.00E+00">
                  <c:v>-1.29E-5</c:v>
                </c:pt>
                <c:pt idx="109534" formatCode="0.00E+00">
                  <c:v>-1.2999999999999999E-5</c:v>
                </c:pt>
                <c:pt idx="109535" formatCode="0.00E+00">
                  <c:v>-1.2999999999999999E-5</c:v>
                </c:pt>
                <c:pt idx="109536" formatCode="0.00E+00">
                  <c:v>-1.29E-5</c:v>
                </c:pt>
                <c:pt idx="109537" formatCode="0.00E+00">
                  <c:v>-1.2999999999999999E-5</c:v>
                </c:pt>
                <c:pt idx="109538" formatCode="0.00E+00">
                  <c:v>-1.31E-5</c:v>
                </c:pt>
                <c:pt idx="109539" formatCode="0.00E+00">
                  <c:v>-1.31E-5</c:v>
                </c:pt>
                <c:pt idx="109540" formatCode="0.00E+00">
                  <c:v>-1.29E-5</c:v>
                </c:pt>
                <c:pt idx="109541" formatCode="0.00E+00">
                  <c:v>-1.2999999999999999E-5</c:v>
                </c:pt>
                <c:pt idx="109542" formatCode="0.00E+00">
                  <c:v>-1.2999999999999999E-5</c:v>
                </c:pt>
                <c:pt idx="109543" formatCode="0.00E+00">
                  <c:v>-1.29E-5</c:v>
                </c:pt>
                <c:pt idx="109544" formatCode="0.00E+00">
                  <c:v>-1.2999999999999999E-5</c:v>
                </c:pt>
                <c:pt idx="109545" formatCode="0.00E+00">
                  <c:v>-1.29E-5</c:v>
                </c:pt>
                <c:pt idx="109546" formatCode="0.00E+00">
                  <c:v>-1.29E-5</c:v>
                </c:pt>
                <c:pt idx="109547" formatCode="0.00E+00">
                  <c:v>-1.2999999999999999E-5</c:v>
                </c:pt>
                <c:pt idx="109548" formatCode="0.00E+00">
                  <c:v>-1.29E-5</c:v>
                </c:pt>
                <c:pt idx="109549" formatCode="0.00E+00">
                  <c:v>-1.2999999999999999E-5</c:v>
                </c:pt>
                <c:pt idx="109550" formatCode="0.00E+00">
                  <c:v>-1.29E-5</c:v>
                </c:pt>
                <c:pt idx="109551" formatCode="0.00E+00">
                  <c:v>-1.2999999999999999E-5</c:v>
                </c:pt>
                <c:pt idx="109552" formatCode="0.00E+00">
                  <c:v>-1.2999999999999999E-5</c:v>
                </c:pt>
                <c:pt idx="109553" formatCode="0.00E+00">
                  <c:v>-1.2799999999999999E-5</c:v>
                </c:pt>
                <c:pt idx="109554" formatCode="0.00E+00">
                  <c:v>-1.2999999999999999E-5</c:v>
                </c:pt>
                <c:pt idx="109555" formatCode="0.00E+00">
                  <c:v>-1.29E-5</c:v>
                </c:pt>
                <c:pt idx="109556" formatCode="0.00E+00">
                  <c:v>-1.29E-5</c:v>
                </c:pt>
                <c:pt idx="109557" formatCode="0.00E+00">
                  <c:v>-1.29E-5</c:v>
                </c:pt>
                <c:pt idx="109558" formatCode="0.00E+00">
                  <c:v>-1.29E-5</c:v>
                </c:pt>
                <c:pt idx="109559" formatCode="0.00E+00">
                  <c:v>-1.2999999999999999E-5</c:v>
                </c:pt>
                <c:pt idx="109560" formatCode="0.00E+00">
                  <c:v>-1.29E-5</c:v>
                </c:pt>
                <c:pt idx="109561" formatCode="0.00E+00">
                  <c:v>-1.27E-5</c:v>
                </c:pt>
                <c:pt idx="109562" formatCode="0.00E+00">
                  <c:v>-1.2799999999999999E-5</c:v>
                </c:pt>
                <c:pt idx="109563" formatCode="0.00E+00">
                  <c:v>-1.2799999999999999E-5</c:v>
                </c:pt>
                <c:pt idx="109564" formatCode="0.00E+00">
                  <c:v>-1.27E-5</c:v>
                </c:pt>
                <c:pt idx="109565" formatCode="0.00E+00">
                  <c:v>-1.27E-5</c:v>
                </c:pt>
                <c:pt idx="109566" formatCode="0.00E+00">
                  <c:v>-1.2799999999999999E-5</c:v>
                </c:pt>
                <c:pt idx="109567" formatCode="0.00E+00">
                  <c:v>-1.26E-5</c:v>
                </c:pt>
                <c:pt idx="109568" formatCode="0.00E+00">
                  <c:v>-1.2799999999999999E-5</c:v>
                </c:pt>
                <c:pt idx="109569" formatCode="0.00E+00">
                  <c:v>-1.2799999999999999E-5</c:v>
                </c:pt>
                <c:pt idx="109570" formatCode="0.00E+00">
                  <c:v>-1.27E-5</c:v>
                </c:pt>
                <c:pt idx="109571" formatCode="0.00E+00">
                  <c:v>-1.2799999999999999E-5</c:v>
                </c:pt>
                <c:pt idx="109572" formatCode="0.00E+00">
                  <c:v>-1.27E-5</c:v>
                </c:pt>
                <c:pt idx="109573" formatCode="0.00E+00">
                  <c:v>-1.27E-5</c:v>
                </c:pt>
                <c:pt idx="109574" formatCode="0.00E+00">
                  <c:v>-1.27E-5</c:v>
                </c:pt>
                <c:pt idx="109575" formatCode="0.00E+00">
                  <c:v>-1.26E-5</c:v>
                </c:pt>
                <c:pt idx="109576" formatCode="0.00E+00">
                  <c:v>-1.26E-5</c:v>
                </c:pt>
                <c:pt idx="109577" formatCode="0.00E+00">
                  <c:v>-1.27E-5</c:v>
                </c:pt>
                <c:pt idx="109578" formatCode="0.00E+00">
                  <c:v>-1.27E-5</c:v>
                </c:pt>
                <c:pt idx="109579" formatCode="0.00E+00">
                  <c:v>-1.27E-5</c:v>
                </c:pt>
                <c:pt idx="109580" formatCode="0.00E+00">
                  <c:v>-1.26E-5</c:v>
                </c:pt>
                <c:pt idx="109581" formatCode="0.00E+00">
                  <c:v>-1.2500000000000001E-5</c:v>
                </c:pt>
                <c:pt idx="109582" formatCode="0.00E+00">
                  <c:v>-1.2500000000000001E-5</c:v>
                </c:pt>
                <c:pt idx="109583" formatCode="0.00E+00">
                  <c:v>-1.26E-5</c:v>
                </c:pt>
                <c:pt idx="109584" formatCode="0.00E+00">
                  <c:v>-1.27E-5</c:v>
                </c:pt>
                <c:pt idx="109585" formatCode="0.00E+00">
                  <c:v>-1.2500000000000001E-5</c:v>
                </c:pt>
                <c:pt idx="109586" formatCode="0.00E+00">
                  <c:v>-1.27E-5</c:v>
                </c:pt>
                <c:pt idx="109587" formatCode="0.00E+00">
                  <c:v>-1.27E-5</c:v>
                </c:pt>
                <c:pt idx="109588" formatCode="0.00E+00">
                  <c:v>-1.24E-5</c:v>
                </c:pt>
                <c:pt idx="109589" formatCode="0.00E+00">
                  <c:v>-1.2500000000000001E-5</c:v>
                </c:pt>
                <c:pt idx="109590" formatCode="0.00E+00">
                  <c:v>-1.27E-5</c:v>
                </c:pt>
                <c:pt idx="109591" formatCode="0.00E+00">
                  <c:v>-1.2500000000000001E-5</c:v>
                </c:pt>
                <c:pt idx="109592" formatCode="0.00E+00">
                  <c:v>-1.2500000000000001E-5</c:v>
                </c:pt>
                <c:pt idx="109593" formatCode="0.00E+00">
                  <c:v>-1.26E-5</c:v>
                </c:pt>
                <c:pt idx="109594" formatCode="0.00E+00">
                  <c:v>-1.2500000000000001E-5</c:v>
                </c:pt>
                <c:pt idx="109595" formatCode="0.00E+00">
                  <c:v>-1.24E-5</c:v>
                </c:pt>
                <c:pt idx="109596" formatCode="0.00E+00">
                  <c:v>-1.24E-5</c:v>
                </c:pt>
                <c:pt idx="109597" formatCode="0.00E+00">
                  <c:v>-1.26E-5</c:v>
                </c:pt>
                <c:pt idx="109598" formatCode="0.00E+00">
                  <c:v>-1.26E-5</c:v>
                </c:pt>
                <c:pt idx="109599" formatCode="0.00E+00">
                  <c:v>-1.24E-5</c:v>
                </c:pt>
                <c:pt idx="109600" formatCode="0.00E+00">
                  <c:v>-1.2500000000000001E-5</c:v>
                </c:pt>
                <c:pt idx="109601" formatCode="0.00E+00">
                  <c:v>-1.2500000000000001E-5</c:v>
                </c:pt>
                <c:pt idx="109602" formatCode="0.00E+00">
                  <c:v>-1.24E-5</c:v>
                </c:pt>
                <c:pt idx="109603" formatCode="0.00E+00">
                  <c:v>-1.26E-5</c:v>
                </c:pt>
                <c:pt idx="109604" formatCode="0.00E+00">
                  <c:v>-1.26E-5</c:v>
                </c:pt>
                <c:pt idx="109605" formatCode="0.00E+00">
                  <c:v>-1.2300000000000001E-5</c:v>
                </c:pt>
                <c:pt idx="109606" formatCode="0.00E+00">
                  <c:v>-1.2500000000000001E-5</c:v>
                </c:pt>
                <c:pt idx="109607" formatCode="0.00E+00">
                  <c:v>-1.2500000000000001E-5</c:v>
                </c:pt>
                <c:pt idx="109608" formatCode="0.00E+00">
                  <c:v>-1.2300000000000001E-5</c:v>
                </c:pt>
                <c:pt idx="109609" formatCode="0.00E+00">
                  <c:v>-1.24E-5</c:v>
                </c:pt>
                <c:pt idx="109610" formatCode="0.00E+00">
                  <c:v>-1.24E-5</c:v>
                </c:pt>
                <c:pt idx="109611" formatCode="0.00E+00">
                  <c:v>-1.2300000000000001E-5</c:v>
                </c:pt>
                <c:pt idx="109612" formatCode="0.00E+00">
                  <c:v>-1.2300000000000001E-5</c:v>
                </c:pt>
                <c:pt idx="109613" formatCode="0.00E+00">
                  <c:v>-1.24E-5</c:v>
                </c:pt>
                <c:pt idx="109614" formatCode="0.00E+00">
                  <c:v>-1.22E-5</c:v>
                </c:pt>
                <c:pt idx="109615" formatCode="0.00E+00">
                  <c:v>-1.24E-5</c:v>
                </c:pt>
                <c:pt idx="109616" formatCode="0.00E+00">
                  <c:v>-1.2300000000000001E-5</c:v>
                </c:pt>
                <c:pt idx="109617" formatCode="0.00E+00">
                  <c:v>-1.2099999999999999E-5</c:v>
                </c:pt>
                <c:pt idx="109618" formatCode="0.00E+00">
                  <c:v>-1.24E-5</c:v>
                </c:pt>
                <c:pt idx="109619" formatCode="0.00E+00">
                  <c:v>-1.2300000000000001E-5</c:v>
                </c:pt>
                <c:pt idx="109620" formatCode="0.00E+00">
                  <c:v>-1.2099999999999999E-5</c:v>
                </c:pt>
                <c:pt idx="109621" formatCode="0.00E+00">
                  <c:v>-1.22E-5</c:v>
                </c:pt>
                <c:pt idx="109622" formatCode="0.00E+00">
                  <c:v>-1.22E-5</c:v>
                </c:pt>
                <c:pt idx="109623" formatCode="0.00E+00">
                  <c:v>-1.24E-5</c:v>
                </c:pt>
                <c:pt idx="109624" formatCode="0.00E+00">
                  <c:v>-1.22E-5</c:v>
                </c:pt>
                <c:pt idx="109625" formatCode="0.00E+00">
                  <c:v>-1.2099999999999999E-5</c:v>
                </c:pt>
                <c:pt idx="109626" formatCode="0.00E+00">
                  <c:v>-1.22E-5</c:v>
                </c:pt>
                <c:pt idx="109627" formatCode="0.00E+00">
                  <c:v>-1.22E-5</c:v>
                </c:pt>
                <c:pt idx="109628" formatCode="0.00E+00">
                  <c:v>-1.22E-5</c:v>
                </c:pt>
                <c:pt idx="109629" formatCode="0.00E+00">
                  <c:v>-1.2099999999999999E-5</c:v>
                </c:pt>
                <c:pt idx="109630" formatCode="0.00E+00">
                  <c:v>-1.2099999999999999E-5</c:v>
                </c:pt>
                <c:pt idx="109631" formatCode="0.00E+00">
                  <c:v>-1.2099999999999999E-5</c:v>
                </c:pt>
                <c:pt idx="109632" formatCode="0.00E+00">
                  <c:v>-1.22E-5</c:v>
                </c:pt>
                <c:pt idx="109633" formatCode="0.00E+00">
                  <c:v>-1.2099999999999999E-5</c:v>
                </c:pt>
                <c:pt idx="109634" formatCode="0.00E+00">
                  <c:v>-1.2E-5</c:v>
                </c:pt>
                <c:pt idx="109635" formatCode="0.00E+00">
                  <c:v>-1.2099999999999999E-5</c:v>
                </c:pt>
                <c:pt idx="109636" formatCode="0.00E+00">
                  <c:v>-1.22E-5</c:v>
                </c:pt>
                <c:pt idx="109637" formatCode="0.00E+00">
                  <c:v>-1.2099999999999999E-5</c:v>
                </c:pt>
                <c:pt idx="109638" formatCode="0.00E+00">
                  <c:v>-1.22E-5</c:v>
                </c:pt>
                <c:pt idx="109639" formatCode="0.00E+00">
                  <c:v>-1.2099999999999999E-5</c:v>
                </c:pt>
                <c:pt idx="109640" formatCode="0.00E+00">
                  <c:v>-1.2E-5</c:v>
                </c:pt>
                <c:pt idx="109641" formatCode="0.00E+00">
                  <c:v>-1.2E-5</c:v>
                </c:pt>
                <c:pt idx="109642" formatCode="0.00E+00">
                  <c:v>-1.2E-5</c:v>
                </c:pt>
                <c:pt idx="109643" formatCode="0.00E+00">
                  <c:v>-1.2E-5</c:v>
                </c:pt>
                <c:pt idx="109644" formatCode="0.00E+00">
                  <c:v>-1.2099999999999999E-5</c:v>
                </c:pt>
                <c:pt idx="109645" formatCode="0.00E+00">
                  <c:v>-1.2099999999999999E-5</c:v>
                </c:pt>
                <c:pt idx="109646" formatCode="0.00E+00">
                  <c:v>-1.2E-5</c:v>
                </c:pt>
                <c:pt idx="109647" formatCode="0.00E+00">
                  <c:v>-1.19E-5</c:v>
                </c:pt>
                <c:pt idx="109648" formatCode="0.00E+00">
                  <c:v>-1.2E-5</c:v>
                </c:pt>
                <c:pt idx="109649" formatCode="0.00E+00">
                  <c:v>-1.2099999999999999E-5</c:v>
                </c:pt>
                <c:pt idx="109650" formatCode="0.00E+00">
                  <c:v>-1.22E-5</c:v>
                </c:pt>
                <c:pt idx="109651" formatCode="0.00E+00">
                  <c:v>-1.2099999999999999E-5</c:v>
                </c:pt>
                <c:pt idx="109652" formatCode="0.00E+00">
                  <c:v>-1.2E-5</c:v>
                </c:pt>
                <c:pt idx="109653" formatCode="0.00E+00">
                  <c:v>-1.2099999999999999E-5</c:v>
                </c:pt>
                <c:pt idx="109654" formatCode="0.00E+00">
                  <c:v>-1.2099999999999999E-5</c:v>
                </c:pt>
                <c:pt idx="109655" formatCode="0.00E+00">
                  <c:v>-1.19E-5</c:v>
                </c:pt>
                <c:pt idx="109656" formatCode="0.00E+00">
                  <c:v>-1.19E-5</c:v>
                </c:pt>
                <c:pt idx="109657" formatCode="0.00E+00">
                  <c:v>-1.19E-5</c:v>
                </c:pt>
                <c:pt idx="109658" formatCode="0.00E+00">
                  <c:v>-1.19E-5</c:v>
                </c:pt>
                <c:pt idx="109659" formatCode="0.00E+00">
                  <c:v>-1.2E-5</c:v>
                </c:pt>
                <c:pt idx="109660" formatCode="0.00E+00">
                  <c:v>-1.1800000000000001E-5</c:v>
                </c:pt>
                <c:pt idx="109661" formatCode="0.00E+00">
                  <c:v>-1.19E-5</c:v>
                </c:pt>
                <c:pt idx="109662" formatCode="0.00E+00">
                  <c:v>-1.19E-5</c:v>
                </c:pt>
                <c:pt idx="109663" formatCode="0.00E+00">
                  <c:v>-1.19E-5</c:v>
                </c:pt>
                <c:pt idx="109664" formatCode="0.00E+00">
                  <c:v>-1.2E-5</c:v>
                </c:pt>
                <c:pt idx="109665" formatCode="0.00E+00">
                  <c:v>-1.2E-5</c:v>
                </c:pt>
                <c:pt idx="109666" formatCode="0.00E+00">
                  <c:v>-1.19E-5</c:v>
                </c:pt>
                <c:pt idx="109667" formatCode="0.00E+00">
                  <c:v>-1.1800000000000001E-5</c:v>
                </c:pt>
                <c:pt idx="109668" formatCode="0.00E+00">
                  <c:v>-1.1800000000000001E-5</c:v>
                </c:pt>
                <c:pt idx="109669" formatCode="0.00E+00">
                  <c:v>-1.19E-5</c:v>
                </c:pt>
                <c:pt idx="109670" formatCode="0.00E+00">
                  <c:v>-1.1600000000000001E-5</c:v>
                </c:pt>
                <c:pt idx="109671" formatCode="0.00E+00">
                  <c:v>-1.19E-5</c:v>
                </c:pt>
                <c:pt idx="109672" formatCode="0.00E+00">
                  <c:v>-1.22E-5</c:v>
                </c:pt>
                <c:pt idx="109673" formatCode="0.00E+00">
                  <c:v>-1.1800000000000001E-5</c:v>
                </c:pt>
                <c:pt idx="109674" formatCode="0.00E+00">
                  <c:v>-1.17E-5</c:v>
                </c:pt>
                <c:pt idx="109675" formatCode="0.00E+00">
                  <c:v>-1.17E-5</c:v>
                </c:pt>
                <c:pt idx="109676" formatCode="0.00E+00">
                  <c:v>-1.17E-5</c:v>
                </c:pt>
                <c:pt idx="109677" formatCode="0.00E+00">
                  <c:v>-1.1800000000000001E-5</c:v>
                </c:pt>
                <c:pt idx="109678" formatCode="0.00E+00">
                  <c:v>-1.19E-5</c:v>
                </c:pt>
                <c:pt idx="109679" formatCode="0.00E+00">
                  <c:v>-1.1800000000000001E-5</c:v>
                </c:pt>
                <c:pt idx="109680" formatCode="0.00E+00">
                  <c:v>-1.17E-5</c:v>
                </c:pt>
                <c:pt idx="109681" formatCode="0.00E+00">
                  <c:v>-1.1800000000000001E-5</c:v>
                </c:pt>
                <c:pt idx="109682" formatCode="0.00E+00">
                  <c:v>-1.17E-5</c:v>
                </c:pt>
                <c:pt idx="109683" formatCode="0.00E+00">
                  <c:v>-1.1800000000000001E-5</c:v>
                </c:pt>
                <c:pt idx="109684" formatCode="0.00E+00">
                  <c:v>-1.1800000000000001E-5</c:v>
                </c:pt>
                <c:pt idx="109685" formatCode="0.00E+00">
                  <c:v>-1.17E-5</c:v>
                </c:pt>
                <c:pt idx="109686" formatCode="0.00E+00">
                  <c:v>-1.17E-5</c:v>
                </c:pt>
                <c:pt idx="109687" formatCode="0.00E+00">
                  <c:v>-1.17E-5</c:v>
                </c:pt>
                <c:pt idx="109688" formatCode="0.00E+00">
                  <c:v>-1.17E-5</c:v>
                </c:pt>
                <c:pt idx="109689" formatCode="0.00E+00">
                  <c:v>-1.1600000000000001E-5</c:v>
                </c:pt>
                <c:pt idx="109690" formatCode="0.00E+00">
                  <c:v>-1.1600000000000001E-5</c:v>
                </c:pt>
                <c:pt idx="109691" formatCode="0.00E+00">
                  <c:v>-1.17E-5</c:v>
                </c:pt>
                <c:pt idx="109692" formatCode="0.00E+00">
                  <c:v>-1.1600000000000001E-5</c:v>
                </c:pt>
                <c:pt idx="109693" formatCode="0.00E+00">
                  <c:v>-1.1600000000000001E-5</c:v>
                </c:pt>
                <c:pt idx="109694" formatCode="0.00E+00">
                  <c:v>-1.17E-5</c:v>
                </c:pt>
                <c:pt idx="109695" formatCode="0.00E+00">
                  <c:v>-1.1600000000000001E-5</c:v>
                </c:pt>
                <c:pt idx="109696" formatCode="0.00E+00">
                  <c:v>-1.1399999999999999E-5</c:v>
                </c:pt>
                <c:pt idx="109697" formatCode="0.00E+00">
                  <c:v>-1.1600000000000001E-5</c:v>
                </c:pt>
                <c:pt idx="109698" formatCode="0.00E+00">
                  <c:v>-1.1600000000000001E-5</c:v>
                </c:pt>
                <c:pt idx="109699" formatCode="0.00E+00">
                  <c:v>-1.1600000000000001E-5</c:v>
                </c:pt>
                <c:pt idx="109700" formatCode="0.00E+00">
                  <c:v>-1.1600000000000001E-5</c:v>
                </c:pt>
                <c:pt idx="109701" formatCode="0.00E+00">
                  <c:v>-1.1600000000000001E-5</c:v>
                </c:pt>
                <c:pt idx="109702" formatCode="0.00E+00">
                  <c:v>-1.15E-5</c:v>
                </c:pt>
                <c:pt idx="109703" formatCode="0.00E+00">
                  <c:v>-1.15E-5</c:v>
                </c:pt>
                <c:pt idx="109704" formatCode="0.00E+00">
                  <c:v>-1.1600000000000001E-5</c:v>
                </c:pt>
                <c:pt idx="109705" formatCode="0.00E+00">
                  <c:v>-1.15E-5</c:v>
                </c:pt>
                <c:pt idx="109706" formatCode="0.00E+00">
                  <c:v>-1.1399999999999999E-5</c:v>
                </c:pt>
                <c:pt idx="109707" formatCode="0.00E+00">
                  <c:v>-1.15E-5</c:v>
                </c:pt>
                <c:pt idx="109708" formatCode="0.00E+00">
                  <c:v>-1.17E-5</c:v>
                </c:pt>
                <c:pt idx="109709" formatCode="0.00E+00">
                  <c:v>-1.1600000000000001E-5</c:v>
                </c:pt>
                <c:pt idx="109710" formatCode="0.00E+00">
                  <c:v>-1.15E-5</c:v>
                </c:pt>
                <c:pt idx="109711" formatCode="0.00E+00">
                  <c:v>-1.1600000000000001E-5</c:v>
                </c:pt>
                <c:pt idx="109712" formatCode="0.00E+00">
                  <c:v>-1.15E-5</c:v>
                </c:pt>
                <c:pt idx="109713" formatCode="0.00E+00">
                  <c:v>-1.15E-5</c:v>
                </c:pt>
                <c:pt idx="109714" formatCode="0.00E+00">
                  <c:v>-1.15E-5</c:v>
                </c:pt>
                <c:pt idx="109715" formatCode="0.00E+00">
                  <c:v>-1.1399999999999999E-5</c:v>
                </c:pt>
                <c:pt idx="109716" formatCode="0.00E+00">
                  <c:v>-1.13E-5</c:v>
                </c:pt>
                <c:pt idx="109717" formatCode="0.00E+00">
                  <c:v>-1.1399999999999999E-5</c:v>
                </c:pt>
                <c:pt idx="109718" formatCode="0.00E+00">
                  <c:v>-1.13E-5</c:v>
                </c:pt>
                <c:pt idx="109719" formatCode="0.00E+00">
                  <c:v>-1.13E-5</c:v>
                </c:pt>
                <c:pt idx="109720" formatCode="0.00E+00">
                  <c:v>-1.13E-5</c:v>
                </c:pt>
                <c:pt idx="109721" formatCode="0.00E+00">
                  <c:v>-1.1199999999999999E-5</c:v>
                </c:pt>
                <c:pt idx="109722" formatCode="0.00E+00">
                  <c:v>-1.1399999999999999E-5</c:v>
                </c:pt>
                <c:pt idx="109723" formatCode="0.00E+00">
                  <c:v>-1.15E-5</c:v>
                </c:pt>
                <c:pt idx="109724" formatCode="0.00E+00">
                  <c:v>-1.15E-5</c:v>
                </c:pt>
                <c:pt idx="109725" formatCode="0.00E+00">
                  <c:v>-1.15E-5</c:v>
                </c:pt>
                <c:pt idx="109726" formatCode="0.00E+00">
                  <c:v>-1.13E-5</c:v>
                </c:pt>
                <c:pt idx="109727" formatCode="0.00E+00">
                  <c:v>-1.13E-5</c:v>
                </c:pt>
                <c:pt idx="109728" formatCode="0.00E+00">
                  <c:v>-1.15E-5</c:v>
                </c:pt>
                <c:pt idx="109729" formatCode="0.00E+00">
                  <c:v>-1.1399999999999999E-5</c:v>
                </c:pt>
                <c:pt idx="109730" formatCode="0.00E+00">
                  <c:v>-1.13E-5</c:v>
                </c:pt>
                <c:pt idx="109731" formatCode="0.00E+00">
                  <c:v>-1.13E-5</c:v>
                </c:pt>
                <c:pt idx="109732" formatCode="0.00E+00">
                  <c:v>-1.11E-5</c:v>
                </c:pt>
                <c:pt idx="109733" formatCode="0.00E+00">
                  <c:v>-1.1199999999999999E-5</c:v>
                </c:pt>
                <c:pt idx="109734" formatCode="0.00E+00">
                  <c:v>-1.13E-5</c:v>
                </c:pt>
                <c:pt idx="109735" formatCode="0.00E+00">
                  <c:v>-1.1399999999999999E-5</c:v>
                </c:pt>
                <c:pt idx="109736" formatCode="0.00E+00">
                  <c:v>-1.11E-5</c:v>
                </c:pt>
                <c:pt idx="109737" formatCode="0.00E+00">
                  <c:v>-1.11E-5</c:v>
                </c:pt>
                <c:pt idx="109738" formatCode="0.00E+00">
                  <c:v>-1.1399999999999999E-5</c:v>
                </c:pt>
                <c:pt idx="109739" formatCode="0.00E+00">
                  <c:v>-1.1199999999999999E-5</c:v>
                </c:pt>
                <c:pt idx="109740" formatCode="0.00E+00">
                  <c:v>-1.1199999999999999E-5</c:v>
                </c:pt>
                <c:pt idx="109741" formatCode="0.00E+00">
                  <c:v>-1.1399999999999999E-5</c:v>
                </c:pt>
                <c:pt idx="109742" formatCode="0.00E+00">
                  <c:v>-1.13E-5</c:v>
                </c:pt>
                <c:pt idx="109743" formatCode="0.00E+00">
                  <c:v>-1.13E-5</c:v>
                </c:pt>
                <c:pt idx="109744" formatCode="0.00E+00">
                  <c:v>-1.13E-5</c:v>
                </c:pt>
                <c:pt idx="109745" formatCode="0.00E+00">
                  <c:v>-1.13E-5</c:v>
                </c:pt>
                <c:pt idx="109746" formatCode="0.00E+00">
                  <c:v>-1.13E-5</c:v>
                </c:pt>
                <c:pt idx="109747" formatCode="0.00E+00">
                  <c:v>-1.1199999999999999E-5</c:v>
                </c:pt>
                <c:pt idx="109748" formatCode="0.00E+00">
                  <c:v>-1.13E-5</c:v>
                </c:pt>
                <c:pt idx="109749" formatCode="0.00E+00">
                  <c:v>-1.1199999999999999E-5</c:v>
                </c:pt>
                <c:pt idx="109750" formatCode="0.00E+00">
                  <c:v>-1.1199999999999999E-5</c:v>
                </c:pt>
                <c:pt idx="109751" formatCode="0.00E+00">
                  <c:v>-1.13E-5</c:v>
                </c:pt>
                <c:pt idx="109752" formatCode="0.00E+00">
                  <c:v>-1.11E-5</c:v>
                </c:pt>
                <c:pt idx="109753" formatCode="0.00E+00">
                  <c:v>-1.1199999999999999E-5</c:v>
                </c:pt>
                <c:pt idx="109754" formatCode="0.00E+00">
                  <c:v>-1.11E-5</c:v>
                </c:pt>
                <c:pt idx="109755" formatCode="0.00E+00">
                  <c:v>-1.13E-5</c:v>
                </c:pt>
                <c:pt idx="109756" formatCode="0.00E+00">
                  <c:v>-1.13E-5</c:v>
                </c:pt>
                <c:pt idx="109757" formatCode="0.00E+00">
                  <c:v>-1.11E-5</c:v>
                </c:pt>
                <c:pt idx="109758" formatCode="0.00E+00">
                  <c:v>-1.1199999999999999E-5</c:v>
                </c:pt>
                <c:pt idx="109759" formatCode="0.00E+00">
                  <c:v>-1.11E-5</c:v>
                </c:pt>
                <c:pt idx="109760" formatCode="0.00E+00">
                  <c:v>-1.11E-5</c:v>
                </c:pt>
                <c:pt idx="109761" formatCode="0.00E+00">
                  <c:v>-1.11E-5</c:v>
                </c:pt>
                <c:pt idx="109762" formatCode="0.00E+00">
                  <c:v>-1.1199999999999999E-5</c:v>
                </c:pt>
                <c:pt idx="109763" formatCode="0.00E+00">
                  <c:v>-1.11E-5</c:v>
                </c:pt>
                <c:pt idx="109764" formatCode="0.00E+00">
                  <c:v>-1.1E-5</c:v>
                </c:pt>
                <c:pt idx="109765" formatCode="0.00E+00">
                  <c:v>-1.11E-5</c:v>
                </c:pt>
                <c:pt idx="109766" formatCode="0.00E+00">
                  <c:v>-1.1E-5</c:v>
                </c:pt>
                <c:pt idx="109767" formatCode="0.00E+00">
                  <c:v>-1.0900000000000001E-5</c:v>
                </c:pt>
                <c:pt idx="109768" formatCode="0.00E+00">
                  <c:v>-1.1E-5</c:v>
                </c:pt>
                <c:pt idx="109769" formatCode="0.00E+00">
                  <c:v>-1.11E-5</c:v>
                </c:pt>
                <c:pt idx="109770" formatCode="0.00E+00">
                  <c:v>-1.1E-5</c:v>
                </c:pt>
                <c:pt idx="109771" formatCode="0.00E+00">
                  <c:v>-1.1E-5</c:v>
                </c:pt>
                <c:pt idx="109772" formatCode="0.00E+00">
                  <c:v>-1.11E-5</c:v>
                </c:pt>
                <c:pt idx="109773" formatCode="0.00E+00">
                  <c:v>-1.11E-5</c:v>
                </c:pt>
                <c:pt idx="109774" formatCode="0.00E+00">
                  <c:v>-1.1E-5</c:v>
                </c:pt>
                <c:pt idx="109775" formatCode="0.00E+00">
                  <c:v>-1.11E-5</c:v>
                </c:pt>
                <c:pt idx="109776" formatCode="0.00E+00">
                  <c:v>-1.1199999999999999E-5</c:v>
                </c:pt>
                <c:pt idx="109777" formatCode="0.00E+00">
                  <c:v>-1.0900000000000001E-5</c:v>
                </c:pt>
                <c:pt idx="109778" formatCode="0.00E+00">
                  <c:v>-1.08E-5</c:v>
                </c:pt>
                <c:pt idx="109779" formatCode="0.00E+00">
                  <c:v>-1.11E-5</c:v>
                </c:pt>
                <c:pt idx="109780" formatCode="0.00E+00">
                  <c:v>-1.11E-5</c:v>
                </c:pt>
                <c:pt idx="109781" formatCode="0.00E+00">
                  <c:v>-1.1E-5</c:v>
                </c:pt>
                <c:pt idx="109782" formatCode="0.00E+00">
                  <c:v>-1.1E-5</c:v>
                </c:pt>
                <c:pt idx="109783" formatCode="0.00E+00">
                  <c:v>-1.0900000000000001E-5</c:v>
                </c:pt>
                <c:pt idx="109784" formatCode="0.00E+00">
                  <c:v>-1.0900000000000001E-5</c:v>
                </c:pt>
                <c:pt idx="109785" formatCode="0.00E+00">
                  <c:v>-1.1E-5</c:v>
                </c:pt>
                <c:pt idx="109786" formatCode="0.00E+00">
                  <c:v>-1.1E-5</c:v>
                </c:pt>
                <c:pt idx="109787" formatCode="0.00E+00">
                  <c:v>-1.0900000000000001E-5</c:v>
                </c:pt>
                <c:pt idx="109788" formatCode="0.00E+00">
                  <c:v>-1.08E-5</c:v>
                </c:pt>
                <c:pt idx="109789" formatCode="0.00E+00">
                  <c:v>-1.0900000000000001E-5</c:v>
                </c:pt>
                <c:pt idx="109790" formatCode="0.00E+00">
                  <c:v>-1.11E-5</c:v>
                </c:pt>
                <c:pt idx="109791" formatCode="0.00E+00">
                  <c:v>-1.08E-5</c:v>
                </c:pt>
                <c:pt idx="109792" formatCode="0.00E+00">
                  <c:v>-1.08E-5</c:v>
                </c:pt>
                <c:pt idx="109793" formatCode="0.00E+00">
                  <c:v>-1.0900000000000001E-5</c:v>
                </c:pt>
                <c:pt idx="109794" formatCode="0.00E+00">
                  <c:v>-1.08E-5</c:v>
                </c:pt>
                <c:pt idx="109795" formatCode="0.00E+00">
                  <c:v>-1.1E-5</c:v>
                </c:pt>
                <c:pt idx="109796" formatCode="0.00E+00">
                  <c:v>-1.1E-5</c:v>
                </c:pt>
                <c:pt idx="109797" formatCode="0.00E+00">
                  <c:v>-1.08E-5</c:v>
                </c:pt>
                <c:pt idx="109798" formatCode="0.00E+00">
                  <c:v>-1.08E-5</c:v>
                </c:pt>
                <c:pt idx="109799" formatCode="0.00E+00">
                  <c:v>-1.0699999999999999E-5</c:v>
                </c:pt>
                <c:pt idx="109800" formatCode="0.00E+00">
                  <c:v>-1.0699999999999999E-5</c:v>
                </c:pt>
                <c:pt idx="109801" formatCode="0.00E+00">
                  <c:v>-1.0699999999999999E-5</c:v>
                </c:pt>
                <c:pt idx="109802" formatCode="0.00E+00">
                  <c:v>-1.08E-5</c:v>
                </c:pt>
                <c:pt idx="109803" formatCode="0.00E+00">
                  <c:v>-1.0699999999999999E-5</c:v>
                </c:pt>
                <c:pt idx="109804" formatCode="0.00E+00">
                  <c:v>-1.0699999999999999E-5</c:v>
                </c:pt>
                <c:pt idx="109805" formatCode="0.00E+00">
                  <c:v>-1.0900000000000001E-5</c:v>
                </c:pt>
                <c:pt idx="109806" formatCode="0.00E+00">
                  <c:v>-1.0699999999999999E-5</c:v>
                </c:pt>
                <c:pt idx="109807" formatCode="0.00E+00">
                  <c:v>-1.08E-5</c:v>
                </c:pt>
                <c:pt idx="109808" formatCode="0.00E+00">
                  <c:v>-1.08E-5</c:v>
                </c:pt>
                <c:pt idx="109809" formatCode="0.00E+00">
                  <c:v>-1.0699999999999999E-5</c:v>
                </c:pt>
                <c:pt idx="109810" formatCode="0.00E+00">
                  <c:v>-1.0699999999999999E-5</c:v>
                </c:pt>
                <c:pt idx="109811" formatCode="0.00E+00">
                  <c:v>-1.08E-5</c:v>
                </c:pt>
                <c:pt idx="109812" formatCode="0.00E+00">
                  <c:v>-1.0900000000000001E-5</c:v>
                </c:pt>
                <c:pt idx="109813" formatCode="0.00E+00">
                  <c:v>-1.0900000000000001E-5</c:v>
                </c:pt>
                <c:pt idx="109814" formatCode="0.00E+00">
                  <c:v>-1.08E-5</c:v>
                </c:pt>
                <c:pt idx="109815" formatCode="0.00E+00">
                  <c:v>-1.06E-5</c:v>
                </c:pt>
                <c:pt idx="109816" formatCode="0.00E+00">
                  <c:v>-1.06E-5</c:v>
                </c:pt>
                <c:pt idx="109817" formatCode="0.00E+00">
                  <c:v>-1.06E-5</c:v>
                </c:pt>
                <c:pt idx="109818" formatCode="0.00E+00">
                  <c:v>-1.0699999999999999E-5</c:v>
                </c:pt>
                <c:pt idx="109819" formatCode="0.00E+00">
                  <c:v>-1.0699999999999999E-5</c:v>
                </c:pt>
                <c:pt idx="109820" formatCode="0.00E+00">
                  <c:v>-1.06E-5</c:v>
                </c:pt>
                <c:pt idx="109821" formatCode="0.00E+00">
                  <c:v>-1.06E-5</c:v>
                </c:pt>
                <c:pt idx="109822" formatCode="0.00E+00">
                  <c:v>-1.06E-5</c:v>
                </c:pt>
                <c:pt idx="109823" formatCode="0.00E+00">
                  <c:v>-1.0699999999999999E-5</c:v>
                </c:pt>
                <c:pt idx="109824" formatCode="0.00E+00">
                  <c:v>-1.0699999999999999E-5</c:v>
                </c:pt>
                <c:pt idx="109825" formatCode="0.00E+00">
                  <c:v>-1.06E-5</c:v>
                </c:pt>
                <c:pt idx="109826" formatCode="0.00E+00">
                  <c:v>-1.06E-5</c:v>
                </c:pt>
                <c:pt idx="109827" formatCode="0.00E+00">
                  <c:v>-1.06E-5</c:v>
                </c:pt>
                <c:pt idx="109828" formatCode="0.00E+00">
                  <c:v>-1.0499999999999999E-5</c:v>
                </c:pt>
                <c:pt idx="109829" formatCode="0.00E+00">
                  <c:v>-1.0499999999999999E-5</c:v>
                </c:pt>
                <c:pt idx="109830" formatCode="0.00E+00">
                  <c:v>-1.0699999999999999E-5</c:v>
                </c:pt>
                <c:pt idx="109831" formatCode="0.00E+00">
                  <c:v>-1.0499999999999999E-5</c:v>
                </c:pt>
                <c:pt idx="109832" formatCode="0.00E+00">
                  <c:v>-1.0499999999999999E-5</c:v>
                </c:pt>
                <c:pt idx="109833" formatCode="0.00E+00">
                  <c:v>-1.06E-5</c:v>
                </c:pt>
                <c:pt idx="109834" formatCode="0.00E+00">
                  <c:v>-1.0499999999999999E-5</c:v>
                </c:pt>
                <c:pt idx="109835" formatCode="0.00E+00">
                  <c:v>-1.06E-5</c:v>
                </c:pt>
                <c:pt idx="109836" formatCode="0.00E+00">
                  <c:v>-1.06E-5</c:v>
                </c:pt>
                <c:pt idx="109837" formatCode="0.00E+00">
                  <c:v>-1.06E-5</c:v>
                </c:pt>
                <c:pt idx="109838" formatCode="0.00E+00">
                  <c:v>-1.0499999999999999E-5</c:v>
                </c:pt>
                <c:pt idx="109839" formatCode="0.00E+00">
                  <c:v>-1.0499999999999999E-5</c:v>
                </c:pt>
                <c:pt idx="109840" formatCode="0.00E+00">
                  <c:v>-1.06E-5</c:v>
                </c:pt>
                <c:pt idx="109841" formatCode="0.00E+00">
                  <c:v>-1.0499999999999999E-5</c:v>
                </c:pt>
                <c:pt idx="109842" formatCode="0.00E+00">
                  <c:v>-1.06E-5</c:v>
                </c:pt>
                <c:pt idx="109843" formatCode="0.00E+00">
                  <c:v>-1.0499999999999999E-5</c:v>
                </c:pt>
                <c:pt idx="109844" formatCode="0.00E+00">
                  <c:v>-1.03E-5</c:v>
                </c:pt>
                <c:pt idx="109845" formatCode="0.00E+00">
                  <c:v>-1.0499999999999999E-5</c:v>
                </c:pt>
                <c:pt idx="109846" formatCode="0.00E+00">
                  <c:v>-1.0499999999999999E-5</c:v>
                </c:pt>
                <c:pt idx="109847" formatCode="0.00E+00">
                  <c:v>-1.04E-5</c:v>
                </c:pt>
                <c:pt idx="109848" formatCode="0.00E+00">
                  <c:v>-1.03E-5</c:v>
                </c:pt>
                <c:pt idx="109849" formatCode="0.00E+00">
                  <c:v>-1.04E-5</c:v>
                </c:pt>
                <c:pt idx="109850" formatCode="0.00E+00">
                  <c:v>-1.06E-5</c:v>
                </c:pt>
                <c:pt idx="109851" formatCode="0.00E+00">
                  <c:v>-1.04E-5</c:v>
                </c:pt>
                <c:pt idx="109852" formatCode="0.00E+00">
                  <c:v>-1.0499999999999999E-5</c:v>
                </c:pt>
                <c:pt idx="109853" formatCode="0.00E+00">
                  <c:v>-1.04E-5</c:v>
                </c:pt>
                <c:pt idx="109854" formatCode="0.00E+00">
                  <c:v>-1.0200000000000001E-5</c:v>
                </c:pt>
                <c:pt idx="109855" formatCode="0.00E+00">
                  <c:v>-1.04E-5</c:v>
                </c:pt>
                <c:pt idx="109856" formatCode="0.00E+00">
                  <c:v>-1.04E-5</c:v>
                </c:pt>
                <c:pt idx="109857" formatCode="0.00E+00">
                  <c:v>-1.03E-5</c:v>
                </c:pt>
                <c:pt idx="109858" formatCode="0.00E+00">
                  <c:v>-1.04E-5</c:v>
                </c:pt>
                <c:pt idx="109859" formatCode="0.00E+00">
                  <c:v>-1.03E-5</c:v>
                </c:pt>
                <c:pt idx="109860" formatCode="0.00E+00">
                  <c:v>-1.04E-5</c:v>
                </c:pt>
                <c:pt idx="109861" formatCode="0.00E+00">
                  <c:v>-1.04E-5</c:v>
                </c:pt>
                <c:pt idx="109862" formatCode="0.00E+00">
                  <c:v>-1.0200000000000001E-5</c:v>
                </c:pt>
                <c:pt idx="109863" formatCode="0.00E+00">
                  <c:v>-1.03E-5</c:v>
                </c:pt>
                <c:pt idx="109864" formatCode="0.00E+00">
                  <c:v>-1.0200000000000001E-5</c:v>
                </c:pt>
                <c:pt idx="109865" formatCode="0.00E+00">
                  <c:v>-1.03E-5</c:v>
                </c:pt>
                <c:pt idx="109866" formatCode="0.00E+00">
                  <c:v>-1.0200000000000001E-5</c:v>
                </c:pt>
                <c:pt idx="109867" formatCode="0.00E+00">
                  <c:v>-1.0200000000000001E-5</c:v>
                </c:pt>
                <c:pt idx="109868" formatCode="0.00E+00">
                  <c:v>-1.04E-5</c:v>
                </c:pt>
                <c:pt idx="109869" formatCode="0.00E+00">
                  <c:v>-1.0200000000000001E-5</c:v>
                </c:pt>
                <c:pt idx="109870" formatCode="0.00E+00">
                  <c:v>-1.01E-5</c:v>
                </c:pt>
                <c:pt idx="109871" formatCode="0.00E+00">
                  <c:v>-1.03E-5</c:v>
                </c:pt>
                <c:pt idx="109872" formatCode="0.00E+00">
                  <c:v>-1.03E-5</c:v>
                </c:pt>
                <c:pt idx="109873" formatCode="0.00E+00">
                  <c:v>-1.0200000000000001E-5</c:v>
                </c:pt>
                <c:pt idx="109874" formatCode="0.00E+00">
                  <c:v>-1.0200000000000001E-5</c:v>
                </c:pt>
                <c:pt idx="109875" formatCode="0.00E+00">
                  <c:v>-1.03E-5</c:v>
                </c:pt>
                <c:pt idx="109876" formatCode="0.00E+00">
                  <c:v>-1.03E-5</c:v>
                </c:pt>
                <c:pt idx="109877" formatCode="0.00E+00">
                  <c:v>-1.0200000000000001E-5</c:v>
                </c:pt>
                <c:pt idx="109878" formatCode="0.00E+00">
                  <c:v>-1.03E-5</c:v>
                </c:pt>
                <c:pt idx="109879" formatCode="0.00E+00">
                  <c:v>-1.03E-5</c:v>
                </c:pt>
                <c:pt idx="109880" formatCode="0.00E+00">
                  <c:v>-1.01E-5</c:v>
                </c:pt>
                <c:pt idx="109881" formatCode="0.00E+00">
                  <c:v>-1.03E-5</c:v>
                </c:pt>
                <c:pt idx="109882" formatCode="0.00E+00">
                  <c:v>-1.03E-5</c:v>
                </c:pt>
                <c:pt idx="109883" formatCode="0.00E+00">
                  <c:v>-1.01E-5</c:v>
                </c:pt>
                <c:pt idx="109884" formatCode="0.00E+00">
                  <c:v>-1.0200000000000001E-5</c:v>
                </c:pt>
                <c:pt idx="109885" formatCode="0.00E+00">
                  <c:v>-1.03E-5</c:v>
                </c:pt>
                <c:pt idx="109886" formatCode="0.00E+00">
                  <c:v>-1.0000000000000001E-5</c:v>
                </c:pt>
                <c:pt idx="109887" formatCode="0.00E+00">
                  <c:v>-1.01E-5</c:v>
                </c:pt>
                <c:pt idx="109888" formatCode="0.00E+00">
                  <c:v>-1.01E-5</c:v>
                </c:pt>
                <c:pt idx="109889" formatCode="0.00E+00">
                  <c:v>-1.01E-5</c:v>
                </c:pt>
                <c:pt idx="109890" formatCode="0.00E+00">
                  <c:v>-1.03E-5</c:v>
                </c:pt>
                <c:pt idx="109891" formatCode="0.00E+00">
                  <c:v>-1.0200000000000001E-5</c:v>
                </c:pt>
                <c:pt idx="109892" formatCode="0.00E+00">
                  <c:v>-9.9699999999999994E-6</c:v>
                </c:pt>
                <c:pt idx="109893" formatCode="0.00E+00">
                  <c:v>-1.0000000000000001E-5</c:v>
                </c:pt>
                <c:pt idx="109894" formatCode="0.00E+00">
                  <c:v>-1.0200000000000001E-5</c:v>
                </c:pt>
                <c:pt idx="109895" formatCode="0.00E+00">
                  <c:v>-1.01E-5</c:v>
                </c:pt>
                <c:pt idx="109896" formatCode="0.00E+00">
                  <c:v>-9.91E-6</c:v>
                </c:pt>
                <c:pt idx="109897" formatCode="0.00E+00">
                  <c:v>-1.01E-5</c:v>
                </c:pt>
                <c:pt idx="109898" formatCode="0.00E+00">
                  <c:v>-1.03E-5</c:v>
                </c:pt>
                <c:pt idx="109899" formatCode="0.00E+00">
                  <c:v>-1.01E-5</c:v>
                </c:pt>
                <c:pt idx="109900" formatCode="0.00E+00">
                  <c:v>-9.8200000000000008E-6</c:v>
                </c:pt>
                <c:pt idx="109901" formatCode="0.00E+00">
                  <c:v>-1.0000000000000001E-5</c:v>
                </c:pt>
                <c:pt idx="109902" formatCode="0.00E+00">
                  <c:v>-9.9699999999999994E-6</c:v>
                </c:pt>
                <c:pt idx="109903" formatCode="0.00E+00">
                  <c:v>-9.9499999999999996E-6</c:v>
                </c:pt>
                <c:pt idx="109904" formatCode="0.00E+00">
                  <c:v>-1.0200000000000001E-5</c:v>
                </c:pt>
                <c:pt idx="109905" formatCode="0.00E+00">
                  <c:v>-1.01E-5</c:v>
                </c:pt>
                <c:pt idx="109906" formatCode="0.00E+00">
                  <c:v>-1.01E-5</c:v>
                </c:pt>
                <c:pt idx="109907" formatCode="0.00E+00">
                  <c:v>-1.01E-5</c:v>
                </c:pt>
                <c:pt idx="109908" formatCode="0.00E+00">
                  <c:v>-1.01E-5</c:v>
                </c:pt>
                <c:pt idx="109909" formatCode="0.00E+00">
                  <c:v>-1.01E-5</c:v>
                </c:pt>
                <c:pt idx="109910" formatCode="0.00E+00">
                  <c:v>-9.9000000000000001E-6</c:v>
                </c:pt>
                <c:pt idx="109911" formatCode="0.00E+00">
                  <c:v>-9.8900000000000002E-6</c:v>
                </c:pt>
                <c:pt idx="109912" formatCode="0.00E+00">
                  <c:v>-1.0000000000000001E-5</c:v>
                </c:pt>
                <c:pt idx="109913" formatCode="0.00E+00">
                  <c:v>-1.0000000000000001E-5</c:v>
                </c:pt>
                <c:pt idx="109914" formatCode="0.00E+00">
                  <c:v>-9.9299999999999998E-6</c:v>
                </c:pt>
                <c:pt idx="109915" formatCode="0.00E+00">
                  <c:v>-1.0000000000000001E-5</c:v>
                </c:pt>
                <c:pt idx="109916" formatCode="0.00E+00">
                  <c:v>-9.9699999999999994E-6</c:v>
                </c:pt>
                <c:pt idx="109917" formatCode="0.00E+00">
                  <c:v>-9.9399999999999997E-6</c:v>
                </c:pt>
                <c:pt idx="109918" formatCode="0.00E+00">
                  <c:v>-9.9699999999999994E-6</c:v>
                </c:pt>
                <c:pt idx="109919" formatCode="0.00E+00">
                  <c:v>-9.8800000000000003E-6</c:v>
                </c:pt>
                <c:pt idx="109920" formatCode="0.00E+00">
                  <c:v>-9.91E-6</c:v>
                </c:pt>
                <c:pt idx="109921" formatCode="0.00E+00">
                  <c:v>-9.9000000000000001E-6</c:v>
                </c:pt>
                <c:pt idx="109922" formatCode="0.00E+00">
                  <c:v>-9.8300000000000008E-6</c:v>
                </c:pt>
                <c:pt idx="109923" formatCode="0.00E+00">
                  <c:v>-9.8800000000000003E-6</c:v>
                </c:pt>
                <c:pt idx="109924" formatCode="0.00E+00">
                  <c:v>-9.9499999999999996E-6</c:v>
                </c:pt>
                <c:pt idx="109925" formatCode="0.00E+00">
                  <c:v>-9.9799999999999993E-6</c:v>
                </c:pt>
                <c:pt idx="109926" formatCode="0.00E+00">
                  <c:v>-9.9299999999999998E-6</c:v>
                </c:pt>
                <c:pt idx="109927" formatCode="0.00E+00">
                  <c:v>-9.8800000000000003E-6</c:v>
                </c:pt>
                <c:pt idx="109928" formatCode="0.00E+00">
                  <c:v>-9.8700000000000004E-6</c:v>
                </c:pt>
                <c:pt idx="109929" formatCode="0.00E+00">
                  <c:v>-9.8700000000000004E-6</c:v>
                </c:pt>
                <c:pt idx="109930" formatCode="0.00E+00">
                  <c:v>-9.7899999999999994E-6</c:v>
                </c:pt>
                <c:pt idx="109931" formatCode="0.00E+00">
                  <c:v>-9.7799999999999995E-6</c:v>
                </c:pt>
                <c:pt idx="109932" formatCode="0.00E+00">
                  <c:v>-9.7999999999999993E-6</c:v>
                </c:pt>
                <c:pt idx="109933" formatCode="0.00E+00">
                  <c:v>-9.7399999999999999E-6</c:v>
                </c:pt>
                <c:pt idx="109934" formatCode="0.00E+00">
                  <c:v>-9.8200000000000008E-6</c:v>
                </c:pt>
                <c:pt idx="109935" formatCode="0.00E+00">
                  <c:v>-9.7599999999999997E-6</c:v>
                </c:pt>
                <c:pt idx="109936" formatCode="0.00E+00">
                  <c:v>-9.7799999999999995E-6</c:v>
                </c:pt>
                <c:pt idx="109937" formatCode="0.00E+00">
                  <c:v>-9.8900000000000002E-6</c:v>
                </c:pt>
                <c:pt idx="109938" formatCode="0.00E+00">
                  <c:v>-9.8600000000000005E-6</c:v>
                </c:pt>
                <c:pt idx="109939" formatCode="0.00E+00">
                  <c:v>-9.8900000000000002E-6</c:v>
                </c:pt>
                <c:pt idx="109940" formatCode="0.00E+00">
                  <c:v>-9.8700000000000004E-6</c:v>
                </c:pt>
                <c:pt idx="109941" formatCode="0.00E+00">
                  <c:v>-9.8200000000000008E-6</c:v>
                </c:pt>
                <c:pt idx="109942" formatCode="0.00E+00">
                  <c:v>-9.7799999999999995E-6</c:v>
                </c:pt>
                <c:pt idx="109943" formatCode="0.00E+00">
                  <c:v>-9.6299999999999993E-6</c:v>
                </c:pt>
                <c:pt idx="109944" formatCode="0.00E+00">
                  <c:v>-9.7200000000000001E-6</c:v>
                </c:pt>
                <c:pt idx="109945" formatCode="0.00E+00">
                  <c:v>-9.73E-6</c:v>
                </c:pt>
                <c:pt idx="109946" formatCode="0.00E+00">
                  <c:v>-9.6900000000000004E-6</c:v>
                </c:pt>
                <c:pt idx="109947" formatCode="0.00E+00">
                  <c:v>-9.7499999999999998E-6</c:v>
                </c:pt>
                <c:pt idx="109948" formatCode="0.00E+00">
                  <c:v>-9.8200000000000008E-6</c:v>
                </c:pt>
                <c:pt idx="109949" formatCode="0.00E+00">
                  <c:v>-9.7399999999999999E-6</c:v>
                </c:pt>
                <c:pt idx="109950" formatCode="0.00E+00">
                  <c:v>-9.7899999999999994E-6</c:v>
                </c:pt>
                <c:pt idx="109951" formatCode="0.00E+00">
                  <c:v>-9.8300000000000008E-6</c:v>
                </c:pt>
                <c:pt idx="109952" formatCode="0.00E+00">
                  <c:v>-9.5799999999999998E-6</c:v>
                </c:pt>
                <c:pt idx="109953" formatCode="0.00E+00">
                  <c:v>-9.5999999999999996E-6</c:v>
                </c:pt>
                <c:pt idx="109954" formatCode="0.00E+00">
                  <c:v>-9.5899999999999997E-6</c:v>
                </c:pt>
                <c:pt idx="109955" formatCode="0.00E+00">
                  <c:v>-9.6099999999999995E-6</c:v>
                </c:pt>
                <c:pt idx="109956" formatCode="0.00E+00">
                  <c:v>-9.7000000000000003E-6</c:v>
                </c:pt>
                <c:pt idx="109957" formatCode="0.00E+00">
                  <c:v>-9.7599999999999997E-6</c:v>
                </c:pt>
                <c:pt idx="109958" formatCode="0.00E+00">
                  <c:v>-9.73E-6</c:v>
                </c:pt>
                <c:pt idx="109959" formatCode="0.00E+00">
                  <c:v>-9.55E-6</c:v>
                </c:pt>
                <c:pt idx="109960" formatCode="0.00E+00">
                  <c:v>-9.6800000000000005E-6</c:v>
                </c:pt>
                <c:pt idx="109961" formatCode="0.00E+00">
                  <c:v>-9.6600000000000007E-6</c:v>
                </c:pt>
                <c:pt idx="109962" formatCode="0.00E+00">
                  <c:v>-9.73E-6</c:v>
                </c:pt>
                <c:pt idx="109963" formatCode="0.00E+00">
                  <c:v>-9.6199999999999994E-6</c:v>
                </c:pt>
                <c:pt idx="109964" formatCode="0.00E+00">
                  <c:v>-9.5200000000000003E-6</c:v>
                </c:pt>
                <c:pt idx="109965" formatCode="0.00E+00">
                  <c:v>-9.7599999999999997E-6</c:v>
                </c:pt>
                <c:pt idx="109966" formatCode="0.00E+00">
                  <c:v>-9.5200000000000003E-6</c:v>
                </c:pt>
                <c:pt idx="109967" formatCode="0.00E+00">
                  <c:v>-9.7200000000000001E-6</c:v>
                </c:pt>
                <c:pt idx="109968" formatCode="0.00E+00">
                  <c:v>-9.8400000000000007E-6</c:v>
                </c:pt>
                <c:pt idx="109969" formatCode="0.00E+00">
                  <c:v>-9.5400000000000001E-6</c:v>
                </c:pt>
                <c:pt idx="109970" formatCode="0.00E+00">
                  <c:v>-9.7100000000000002E-6</c:v>
                </c:pt>
                <c:pt idx="109971" formatCode="0.00E+00">
                  <c:v>-9.5300000000000002E-6</c:v>
                </c:pt>
                <c:pt idx="109972" formatCode="0.00E+00">
                  <c:v>-9.4399999999999994E-6</c:v>
                </c:pt>
                <c:pt idx="109973" formatCode="0.00E+00">
                  <c:v>-9.6299999999999993E-6</c:v>
                </c:pt>
                <c:pt idx="109974" formatCode="0.00E+00">
                  <c:v>-9.4299999999999995E-6</c:v>
                </c:pt>
                <c:pt idx="109975" formatCode="0.00E+00">
                  <c:v>-9.4599999999999992E-6</c:v>
                </c:pt>
                <c:pt idx="109976" formatCode="0.00E+00">
                  <c:v>-9.5200000000000003E-6</c:v>
                </c:pt>
                <c:pt idx="109977" formatCode="0.00E+00">
                  <c:v>-9.4800000000000007E-6</c:v>
                </c:pt>
                <c:pt idx="109978" formatCode="0.00E+00">
                  <c:v>-9.6099999999999995E-6</c:v>
                </c:pt>
                <c:pt idx="109979" formatCode="0.00E+00">
                  <c:v>-9.5000000000000005E-6</c:v>
                </c:pt>
                <c:pt idx="109980" formatCode="0.00E+00">
                  <c:v>-9.4499999999999993E-6</c:v>
                </c:pt>
                <c:pt idx="109981" formatCode="0.00E+00">
                  <c:v>-9.55E-6</c:v>
                </c:pt>
                <c:pt idx="109982" formatCode="0.00E+00">
                  <c:v>-9.6399999999999992E-6</c:v>
                </c:pt>
                <c:pt idx="109983" formatCode="0.00E+00">
                  <c:v>-9.6399999999999992E-6</c:v>
                </c:pt>
                <c:pt idx="109984" formatCode="0.00E+00">
                  <c:v>-9.4599999999999992E-6</c:v>
                </c:pt>
                <c:pt idx="109985" formatCode="0.00E+00">
                  <c:v>-9.5599999999999999E-6</c:v>
                </c:pt>
                <c:pt idx="109986" formatCode="0.00E+00">
                  <c:v>-9.5599999999999999E-6</c:v>
                </c:pt>
                <c:pt idx="109987" formatCode="0.00E+00">
                  <c:v>-9.4700000000000008E-6</c:v>
                </c:pt>
                <c:pt idx="109988" formatCode="0.00E+00">
                  <c:v>-9.5599999999999999E-6</c:v>
                </c:pt>
                <c:pt idx="109989" formatCode="0.00E+00">
                  <c:v>-9.55E-6</c:v>
                </c:pt>
                <c:pt idx="109990" formatCode="0.00E+00">
                  <c:v>-9.5300000000000002E-6</c:v>
                </c:pt>
                <c:pt idx="109991" formatCode="0.00E+00">
                  <c:v>-9.4499999999999993E-6</c:v>
                </c:pt>
                <c:pt idx="109992" formatCode="0.00E+00">
                  <c:v>-9.5899999999999997E-6</c:v>
                </c:pt>
                <c:pt idx="109993" formatCode="0.00E+00">
                  <c:v>-9.55E-6</c:v>
                </c:pt>
                <c:pt idx="109994" formatCode="0.00E+00">
                  <c:v>-9.4900000000000006E-6</c:v>
                </c:pt>
                <c:pt idx="109995" formatCode="0.00E+00">
                  <c:v>-9.3300000000000005E-6</c:v>
                </c:pt>
                <c:pt idx="109996" formatCode="0.00E+00">
                  <c:v>-9.3500000000000003E-6</c:v>
                </c:pt>
                <c:pt idx="109997" formatCode="0.00E+00">
                  <c:v>-9.5400000000000001E-6</c:v>
                </c:pt>
                <c:pt idx="109998" formatCode="0.00E+00">
                  <c:v>-9.3200000000000006E-6</c:v>
                </c:pt>
                <c:pt idx="109999" formatCode="0.00E+00">
                  <c:v>-9.4399999999999994E-6</c:v>
                </c:pt>
                <c:pt idx="110000" formatCode="0.00E+00">
                  <c:v>-9.4499999999999993E-6</c:v>
                </c:pt>
                <c:pt idx="110001" formatCode="0.00E+00">
                  <c:v>-9.2499999999999995E-6</c:v>
                </c:pt>
                <c:pt idx="110002" formatCode="0.00E+00">
                  <c:v>-9.2599999999999994E-6</c:v>
                </c:pt>
                <c:pt idx="110003" formatCode="0.00E+00">
                  <c:v>-9.3400000000000004E-6</c:v>
                </c:pt>
                <c:pt idx="110004" formatCode="0.00E+00">
                  <c:v>-9.5000000000000005E-6</c:v>
                </c:pt>
                <c:pt idx="110005" formatCode="0.00E+00">
                  <c:v>-9.38E-6</c:v>
                </c:pt>
                <c:pt idx="110006" formatCode="0.00E+00">
                  <c:v>-9.4199999999999996E-6</c:v>
                </c:pt>
                <c:pt idx="110007" formatCode="0.00E+00">
                  <c:v>-9.4399999999999994E-6</c:v>
                </c:pt>
                <c:pt idx="110008" formatCode="0.00E+00">
                  <c:v>-9.4199999999999996E-6</c:v>
                </c:pt>
                <c:pt idx="110009" formatCode="0.00E+00">
                  <c:v>-9.5400000000000001E-6</c:v>
                </c:pt>
                <c:pt idx="110010" formatCode="0.00E+00">
                  <c:v>-9.2E-6</c:v>
                </c:pt>
                <c:pt idx="110011" formatCode="0.00E+00">
                  <c:v>-9.38E-6</c:v>
                </c:pt>
                <c:pt idx="110012" formatCode="0.00E+00">
                  <c:v>-9.4700000000000008E-6</c:v>
                </c:pt>
                <c:pt idx="110013" formatCode="0.00E+00">
                  <c:v>-9.1900000000000001E-6</c:v>
                </c:pt>
                <c:pt idx="110014" formatCode="0.00E+00">
                  <c:v>-9.4499999999999993E-6</c:v>
                </c:pt>
                <c:pt idx="110015" formatCode="0.00E+00">
                  <c:v>-9.3700000000000001E-6</c:v>
                </c:pt>
                <c:pt idx="110016" formatCode="0.00E+00">
                  <c:v>-9.1800000000000002E-6</c:v>
                </c:pt>
                <c:pt idx="110017" formatCode="0.00E+00">
                  <c:v>-9.3500000000000003E-6</c:v>
                </c:pt>
                <c:pt idx="110018" formatCode="0.00E+00">
                  <c:v>-9.3700000000000001E-6</c:v>
                </c:pt>
                <c:pt idx="110019" formatCode="0.00E+00">
                  <c:v>-9.3200000000000006E-6</c:v>
                </c:pt>
                <c:pt idx="110020" formatCode="0.00E+00">
                  <c:v>-9.2900000000000008E-6</c:v>
                </c:pt>
                <c:pt idx="110021" formatCode="0.00E+00">
                  <c:v>-9.2099999999999999E-6</c:v>
                </c:pt>
                <c:pt idx="110022" formatCode="0.00E+00">
                  <c:v>-9.2299999999999997E-6</c:v>
                </c:pt>
                <c:pt idx="110023" formatCode="0.00E+00">
                  <c:v>-9.3200000000000006E-6</c:v>
                </c:pt>
                <c:pt idx="110024" formatCode="0.00E+00">
                  <c:v>-9.3400000000000004E-6</c:v>
                </c:pt>
                <c:pt idx="110025" formatCode="0.00E+00">
                  <c:v>-9.3100000000000006E-6</c:v>
                </c:pt>
                <c:pt idx="110026" formatCode="0.00E+00">
                  <c:v>-9.3100000000000006E-6</c:v>
                </c:pt>
                <c:pt idx="110027" formatCode="0.00E+00">
                  <c:v>-9.3500000000000003E-6</c:v>
                </c:pt>
                <c:pt idx="110028" formatCode="0.00E+00">
                  <c:v>-9.1700000000000003E-6</c:v>
                </c:pt>
                <c:pt idx="110029" formatCode="0.00E+00">
                  <c:v>-9.1900000000000001E-6</c:v>
                </c:pt>
                <c:pt idx="110030" formatCode="0.00E+00">
                  <c:v>-9.2399999999999996E-6</c:v>
                </c:pt>
                <c:pt idx="110031" formatCode="0.00E+00">
                  <c:v>-9.1400000000000006E-6</c:v>
                </c:pt>
                <c:pt idx="110032" formatCode="0.00E+00">
                  <c:v>-9.3500000000000003E-6</c:v>
                </c:pt>
                <c:pt idx="110033" formatCode="0.00E+00">
                  <c:v>-9.2E-6</c:v>
                </c:pt>
                <c:pt idx="110034" formatCode="0.00E+00">
                  <c:v>-9.1099999999999992E-6</c:v>
                </c:pt>
                <c:pt idx="110035" formatCode="0.00E+00">
                  <c:v>-9.2399999999999996E-6</c:v>
                </c:pt>
                <c:pt idx="110036" formatCode="0.00E+00">
                  <c:v>-9.1300000000000007E-6</c:v>
                </c:pt>
                <c:pt idx="110037" formatCode="0.00E+00">
                  <c:v>-9.1500000000000005E-6</c:v>
                </c:pt>
                <c:pt idx="110038" formatCode="0.00E+00">
                  <c:v>-9.1500000000000005E-6</c:v>
                </c:pt>
                <c:pt idx="110039" formatCode="0.00E+00">
                  <c:v>-9.1900000000000001E-6</c:v>
                </c:pt>
                <c:pt idx="110040" formatCode="0.00E+00">
                  <c:v>-9.2399999999999996E-6</c:v>
                </c:pt>
                <c:pt idx="110041" formatCode="0.00E+00">
                  <c:v>-9.0599999999999997E-6</c:v>
                </c:pt>
                <c:pt idx="110042" formatCode="0.00E+00">
                  <c:v>-9.1200000000000008E-6</c:v>
                </c:pt>
                <c:pt idx="110043" formatCode="0.00E+00">
                  <c:v>-9.1099999999999992E-6</c:v>
                </c:pt>
                <c:pt idx="110044" formatCode="0.00E+00">
                  <c:v>-9.1900000000000001E-6</c:v>
                </c:pt>
                <c:pt idx="110045" formatCode="0.00E+00">
                  <c:v>-9.3200000000000006E-6</c:v>
                </c:pt>
                <c:pt idx="110046" formatCode="0.00E+00">
                  <c:v>-9.1700000000000003E-6</c:v>
                </c:pt>
                <c:pt idx="110047" formatCode="0.00E+00">
                  <c:v>-9.1800000000000002E-6</c:v>
                </c:pt>
                <c:pt idx="110048" formatCode="0.00E+00">
                  <c:v>-9.1099999999999992E-6</c:v>
                </c:pt>
                <c:pt idx="110049" formatCode="0.00E+00">
                  <c:v>-9.0499999999999997E-6</c:v>
                </c:pt>
                <c:pt idx="110050" formatCode="0.00E+00">
                  <c:v>-9.0299999999999999E-6</c:v>
                </c:pt>
                <c:pt idx="110051" formatCode="0.00E+00">
                  <c:v>-9.0899999999999994E-6</c:v>
                </c:pt>
                <c:pt idx="110052" formatCode="0.00E+00">
                  <c:v>-9.1099999999999992E-6</c:v>
                </c:pt>
                <c:pt idx="110053" formatCode="0.00E+00">
                  <c:v>-9.02E-6</c:v>
                </c:pt>
                <c:pt idx="110054" formatCode="0.00E+00">
                  <c:v>-9.1300000000000007E-6</c:v>
                </c:pt>
                <c:pt idx="110055" formatCode="0.00E+00">
                  <c:v>-9.1800000000000002E-6</c:v>
                </c:pt>
                <c:pt idx="110056" formatCode="0.00E+00">
                  <c:v>-9.0599999999999997E-6</c:v>
                </c:pt>
                <c:pt idx="110057" formatCode="0.00E+00">
                  <c:v>-9.0799999999999995E-6</c:v>
                </c:pt>
                <c:pt idx="110058" formatCode="0.00E+00">
                  <c:v>-9.1700000000000003E-6</c:v>
                </c:pt>
                <c:pt idx="110059" formatCode="0.00E+00">
                  <c:v>-9.1300000000000007E-6</c:v>
                </c:pt>
                <c:pt idx="110060" formatCode="0.00E+00">
                  <c:v>-9.0399999999999998E-6</c:v>
                </c:pt>
                <c:pt idx="110061" formatCode="0.00E+00">
                  <c:v>-9.0699999999999996E-6</c:v>
                </c:pt>
                <c:pt idx="110062" formatCode="0.00E+00">
                  <c:v>-8.9600000000000006E-6</c:v>
                </c:pt>
                <c:pt idx="110063" formatCode="0.00E+00">
                  <c:v>-8.9199999999999993E-6</c:v>
                </c:pt>
                <c:pt idx="110064" formatCode="0.00E+00">
                  <c:v>-9.0299999999999999E-6</c:v>
                </c:pt>
                <c:pt idx="110065" formatCode="0.00E+00">
                  <c:v>-9.0000000000000002E-6</c:v>
                </c:pt>
                <c:pt idx="110066" formatCode="0.00E+00">
                  <c:v>-8.9099999999999994E-6</c:v>
                </c:pt>
                <c:pt idx="110067" formatCode="0.00E+00">
                  <c:v>-8.9800000000000004E-6</c:v>
                </c:pt>
                <c:pt idx="110068" formatCode="0.00E+00">
                  <c:v>-8.8799999999999997E-6</c:v>
                </c:pt>
                <c:pt idx="110069" formatCode="0.00E+00">
                  <c:v>-8.8799999999999997E-6</c:v>
                </c:pt>
                <c:pt idx="110070" formatCode="0.00E+00">
                  <c:v>-9.0000000000000002E-6</c:v>
                </c:pt>
                <c:pt idx="110071" formatCode="0.00E+00">
                  <c:v>-8.9600000000000006E-6</c:v>
                </c:pt>
                <c:pt idx="110072" formatCode="0.00E+00">
                  <c:v>-8.9600000000000006E-6</c:v>
                </c:pt>
                <c:pt idx="110073" formatCode="0.00E+00">
                  <c:v>-8.8999999999999995E-6</c:v>
                </c:pt>
                <c:pt idx="110074" formatCode="0.00E+00">
                  <c:v>-8.8799999999999997E-6</c:v>
                </c:pt>
                <c:pt idx="110075" formatCode="0.00E+00">
                  <c:v>-8.9500000000000007E-6</c:v>
                </c:pt>
                <c:pt idx="110076" formatCode="0.00E+00">
                  <c:v>-9.0100000000000001E-6</c:v>
                </c:pt>
                <c:pt idx="110077" formatCode="0.00E+00">
                  <c:v>-8.8999999999999995E-6</c:v>
                </c:pt>
                <c:pt idx="110078" formatCode="0.00E+00">
                  <c:v>-8.9800000000000004E-6</c:v>
                </c:pt>
                <c:pt idx="110079" formatCode="0.00E+00">
                  <c:v>-8.85E-6</c:v>
                </c:pt>
                <c:pt idx="110080" formatCode="0.00E+00">
                  <c:v>-8.7600000000000008E-6</c:v>
                </c:pt>
                <c:pt idx="110081" formatCode="0.00E+00">
                  <c:v>-9.0299999999999999E-6</c:v>
                </c:pt>
                <c:pt idx="110082" formatCode="0.00E+00">
                  <c:v>-8.8000000000000004E-6</c:v>
                </c:pt>
                <c:pt idx="110083" formatCode="0.00E+00">
                  <c:v>-8.9099999999999994E-6</c:v>
                </c:pt>
                <c:pt idx="110084" formatCode="0.00E+00">
                  <c:v>-9.0799999999999995E-6</c:v>
                </c:pt>
                <c:pt idx="110085" formatCode="0.00E+00">
                  <c:v>-8.9199999999999993E-6</c:v>
                </c:pt>
                <c:pt idx="110086" formatCode="0.00E+00">
                  <c:v>-9.0699999999999996E-6</c:v>
                </c:pt>
                <c:pt idx="110087" formatCode="0.00E+00">
                  <c:v>-8.8400000000000001E-6</c:v>
                </c:pt>
                <c:pt idx="110088" formatCode="0.00E+00">
                  <c:v>-8.7399999999999993E-6</c:v>
                </c:pt>
                <c:pt idx="110089" formatCode="0.00E+00">
                  <c:v>-8.9099999999999994E-6</c:v>
                </c:pt>
                <c:pt idx="110090" formatCode="0.00E+00">
                  <c:v>-8.8200000000000003E-6</c:v>
                </c:pt>
                <c:pt idx="110091" formatCode="0.00E+00">
                  <c:v>-8.8200000000000003E-6</c:v>
                </c:pt>
                <c:pt idx="110092" formatCode="0.00E+00">
                  <c:v>-8.9099999999999994E-6</c:v>
                </c:pt>
                <c:pt idx="110093" formatCode="0.00E+00">
                  <c:v>-8.8400000000000001E-6</c:v>
                </c:pt>
                <c:pt idx="110094" formatCode="0.00E+00">
                  <c:v>-8.8000000000000004E-6</c:v>
                </c:pt>
                <c:pt idx="110095" formatCode="0.00E+00">
                  <c:v>-8.8699999999999998E-6</c:v>
                </c:pt>
                <c:pt idx="110096" formatCode="0.00E+00">
                  <c:v>-8.8100000000000004E-6</c:v>
                </c:pt>
                <c:pt idx="110097" formatCode="0.00E+00">
                  <c:v>-8.85E-6</c:v>
                </c:pt>
                <c:pt idx="110098" formatCode="0.00E+00">
                  <c:v>-8.8599999999999999E-6</c:v>
                </c:pt>
                <c:pt idx="110099" formatCode="0.00E+00">
                  <c:v>-8.8899999999999996E-6</c:v>
                </c:pt>
                <c:pt idx="110100" formatCode="0.00E+00">
                  <c:v>-9.0100000000000001E-6</c:v>
                </c:pt>
                <c:pt idx="110101" formatCode="0.00E+00">
                  <c:v>-8.7700000000000007E-6</c:v>
                </c:pt>
                <c:pt idx="110102" formatCode="0.00E+00">
                  <c:v>-8.7900000000000005E-6</c:v>
                </c:pt>
                <c:pt idx="110103" formatCode="0.00E+00">
                  <c:v>-8.7600000000000008E-6</c:v>
                </c:pt>
                <c:pt idx="110104" formatCode="0.00E+00">
                  <c:v>-8.7800000000000006E-6</c:v>
                </c:pt>
                <c:pt idx="110105" formatCode="0.00E+00">
                  <c:v>-8.8699999999999998E-6</c:v>
                </c:pt>
                <c:pt idx="110106" formatCode="0.00E+00">
                  <c:v>-8.6300000000000004E-6</c:v>
                </c:pt>
                <c:pt idx="110107" formatCode="0.00E+00">
                  <c:v>-8.8200000000000003E-6</c:v>
                </c:pt>
                <c:pt idx="110108" formatCode="0.00E+00">
                  <c:v>-8.7900000000000005E-6</c:v>
                </c:pt>
                <c:pt idx="110109" formatCode="0.00E+00">
                  <c:v>-8.6899999999999998E-6</c:v>
                </c:pt>
                <c:pt idx="110110" formatCode="0.00E+00">
                  <c:v>-8.6899999999999998E-6</c:v>
                </c:pt>
                <c:pt idx="110111" formatCode="0.00E+00">
                  <c:v>-8.7600000000000008E-6</c:v>
                </c:pt>
                <c:pt idx="110112" formatCode="0.00E+00">
                  <c:v>-8.8699999999999998E-6</c:v>
                </c:pt>
                <c:pt idx="110113" formatCode="0.00E+00">
                  <c:v>-8.8400000000000001E-6</c:v>
                </c:pt>
                <c:pt idx="110114" formatCode="0.00E+00">
                  <c:v>-8.7499999999999992E-6</c:v>
                </c:pt>
                <c:pt idx="110115" formatCode="0.00E+00">
                  <c:v>-8.6100000000000006E-6</c:v>
                </c:pt>
                <c:pt idx="110116" formatCode="0.00E+00">
                  <c:v>-8.67E-6</c:v>
                </c:pt>
                <c:pt idx="110117" formatCode="0.00E+00">
                  <c:v>-8.7900000000000005E-6</c:v>
                </c:pt>
                <c:pt idx="110118" formatCode="0.00E+00">
                  <c:v>-8.7700000000000007E-6</c:v>
                </c:pt>
                <c:pt idx="110119" formatCode="0.00E+00">
                  <c:v>-8.6300000000000004E-6</c:v>
                </c:pt>
                <c:pt idx="110120" formatCode="0.00E+00">
                  <c:v>-8.6899999999999998E-6</c:v>
                </c:pt>
                <c:pt idx="110121" formatCode="0.00E+00">
                  <c:v>-8.8899999999999996E-6</c:v>
                </c:pt>
                <c:pt idx="110122" formatCode="0.00E+00">
                  <c:v>-8.6899999999999998E-6</c:v>
                </c:pt>
                <c:pt idx="110123" formatCode="0.00E+00">
                  <c:v>-8.5900000000000008E-6</c:v>
                </c:pt>
                <c:pt idx="110124" formatCode="0.00E+00">
                  <c:v>-8.6899999999999998E-6</c:v>
                </c:pt>
                <c:pt idx="110125" formatCode="0.00E+00">
                  <c:v>-8.67E-6</c:v>
                </c:pt>
                <c:pt idx="110126" formatCode="0.00E+00">
                  <c:v>-8.5799999999999992E-6</c:v>
                </c:pt>
                <c:pt idx="110127" formatCode="0.00E+00">
                  <c:v>-8.5499999999999995E-6</c:v>
                </c:pt>
                <c:pt idx="110128" formatCode="0.00E+00">
                  <c:v>-8.7399999999999993E-6</c:v>
                </c:pt>
                <c:pt idx="110129" formatCode="0.00E+00">
                  <c:v>-8.6999999999999997E-6</c:v>
                </c:pt>
                <c:pt idx="110130" formatCode="0.00E+00">
                  <c:v>-8.5499999999999995E-6</c:v>
                </c:pt>
                <c:pt idx="110131" formatCode="0.00E+00">
                  <c:v>-8.5799999999999992E-6</c:v>
                </c:pt>
                <c:pt idx="110132" formatCode="0.00E+00">
                  <c:v>-8.5599999999999994E-6</c:v>
                </c:pt>
                <c:pt idx="110133" formatCode="0.00E+00">
                  <c:v>-8.6600000000000001E-6</c:v>
                </c:pt>
                <c:pt idx="110134" formatCode="0.00E+00">
                  <c:v>-8.5900000000000008E-6</c:v>
                </c:pt>
                <c:pt idx="110135" formatCode="0.00E+00">
                  <c:v>-8.5699999999999993E-6</c:v>
                </c:pt>
                <c:pt idx="110136" formatCode="0.00E+00">
                  <c:v>-8.4999999999999999E-6</c:v>
                </c:pt>
                <c:pt idx="110137" formatCode="0.00E+00">
                  <c:v>-8.5399999999999996E-6</c:v>
                </c:pt>
                <c:pt idx="110138" formatCode="0.00E+00">
                  <c:v>-8.67E-6</c:v>
                </c:pt>
                <c:pt idx="110139" formatCode="0.00E+00">
                  <c:v>-8.5900000000000008E-6</c:v>
                </c:pt>
                <c:pt idx="110140" formatCode="0.00E+00">
                  <c:v>-8.5299999999999996E-6</c:v>
                </c:pt>
                <c:pt idx="110141" formatCode="0.00E+00">
                  <c:v>-8.5399999999999996E-6</c:v>
                </c:pt>
                <c:pt idx="110142" formatCode="0.00E+00">
                  <c:v>-8.6200000000000005E-6</c:v>
                </c:pt>
                <c:pt idx="110143" formatCode="0.00E+00">
                  <c:v>-8.4600000000000003E-6</c:v>
                </c:pt>
                <c:pt idx="110144" formatCode="0.00E+00">
                  <c:v>-8.49E-6</c:v>
                </c:pt>
                <c:pt idx="110145" formatCode="0.00E+00">
                  <c:v>-8.5900000000000008E-6</c:v>
                </c:pt>
                <c:pt idx="110146" formatCode="0.00E+00">
                  <c:v>-8.5599999999999994E-6</c:v>
                </c:pt>
                <c:pt idx="110147" formatCode="0.00E+00">
                  <c:v>-8.7399999999999993E-6</c:v>
                </c:pt>
                <c:pt idx="110148" formatCode="0.00E+00">
                  <c:v>-8.6300000000000004E-6</c:v>
                </c:pt>
                <c:pt idx="110149" formatCode="0.00E+00">
                  <c:v>-8.5299999999999996E-6</c:v>
                </c:pt>
                <c:pt idx="110150" formatCode="0.00E+00">
                  <c:v>-8.5599999999999994E-6</c:v>
                </c:pt>
                <c:pt idx="110151" formatCode="0.00E+00">
                  <c:v>-8.5199999999999997E-6</c:v>
                </c:pt>
                <c:pt idx="110152" formatCode="0.00E+00">
                  <c:v>-8.4800000000000001E-6</c:v>
                </c:pt>
                <c:pt idx="110153" formatCode="0.00E+00">
                  <c:v>-8.3599999999999996E-6</c:v>
                </c:pt>
                <c:pt idx="110154" formatCode="0.00E+00">
                  <c:v>-8.5900000000000008E-6</c:v>
                </c:pt>
                <c:pt idx="110155" formatCode="0.00E+00">
                  <c:v>-8.5599999999999994E-6</c:v>
                </c:pt>
                <c:pt idx="110156" formatCode="0.00E+00">
                  <c:v>-8.3899999999999993E-6</c:v>
                </c:pt>
                <c:pt idx="110157" formatCode="0.00E+00">
                  <c:v>-8.4200000000000007E-6</c:v>
                </c:pt>
                <c:pt idx="110158" formatCode="0.00E+00">
                  <c:v>-8.4800000000000001E-6</c:v>
                </c:pt>
                <c:pt idx="110159" formatCode="0.00E+00">
                  <c:v>-8.4600000000000003E-6</c:v>
                </c:pt>
                <c:pt idx="110160" formatCode="0.00E+00">
                  <c:v>-8.4999999999999999E-6</c:v>
                </c:pt>
                <c:pt idx="110161" formatCode="0.00E+00">
                  <c:v>-8.5299999999999996E-6</c:v>
                </c:pt>
                <c:pt idx="110162" formatCode="0.00E+00">
                  <c:v>-8.49E-6</c:v>
                </c:pt>
                <c:pt idx="110163" formatCode="0.00E+00">
                  <c:v>-8.5599999999999994E-6</c:v>
                </c:pt>
                <c:pt idx="110164" formatCode="0.00E+00">
                  <c:v>-8.3599999999999996E-6</c:v>
                </c:pt>
                <c:pt idx="110165" formatCode="0.00E+00">
                  <c:v>-8.3899999999999993E-6</c:v>
                </c:pt>
                <c:pt idx="110166" formatCode="0.00E+00">
                  <c:v>-8.49E-6</c:v>
                </c:pt>
                <c:pt idx="110167" formatCode="0.00E+00">
                  <c:v>-8.5499999999999995E-6</c:v>
                </c:pt>
                <c:pt idx="110168" formatCode="0.00E+00">
                  <c:v>-8.67E-6</c:v>
                </c:pt>
                <c:pt idx="110169" formatCode="0.00E+00">
                  <c:v>-8.4400000000000005E-6</c:v>
                </c:pt>
                <c:pt idx="110170" formatCode="0.00E+00">
                  <c:v>-8.3299999999999999E-6</c:v>
                </c:pt>
                <c:pt idx="110171" formatCode="0.00E+00">
                  <c:v>-8.3799999999999994E-6</c:v>
                </c:pt>
                <c:pt idx="110172" formatCode="0.00E+00">
                  <c:v>-8.3499999999999997E-6</c:v>
                </c:pt>
                <c:pt idx="110173" formatCode="0.00E+00">
                  <c:v>-8.4400000000000005E-6</c:v>
                </c:pt>
                <c:pt idx="110174" formatCode="0.00E+00">
                  <c:v>-8.3499999999999997E-6</c:v>
                </c:pt>
                <c:pt idx="110175" formatCode="0.00E+00">
                  <c:v>-8.3699999999999995E-6</c:v>
                </c:pt>
                <c:pt idx="110176" formatCode="0.00E+00">
                  <c:v>-8.3399999999999998E-6</c:v>
                </c:pt>
                <c:pt idx="110177" formatCode="0.00E+00">
                  <c:v>-8.2900000000000002E-6</c:v>
                </c:pt>
                <c:pt idx="110178" formatCode="0.00E+00">
                  <c:v>-8.3100000000000001E-6</c:v>
                </c:pt>
                <c:pt idx="110179" formatCode="0.00E+00">
                  <c:v>-8.32E-6</c:v>
                </c:pt>
                <c:pt idx="110180" formatCode="0.00E+00">
                  <c:v>-8.3000000000000002E-6</c:v>
                </c:pt>
                <c:pt idx="110181" formatCode="0.00E+00">
                  <c:v>-8.3000000000000002E-6</c:v>
                </c:pt>
                <c:pt idx="110182" formatCode="0.00E+00">
                  <c:v>-8.3799999999999994E-6</c:v>
                </c:pt>
                <c:pt idx="110183" formatCode="0.00E+00">
                  <c:v>-8.2500000000000006E-6</c:v>
                </c:pt>
                <c:pt idx="110184" formatCode="0.00E+00">
                  <c:v>-8.2400000000000007E-6</c:v>
                </c:pt>
                <c:pt idx="110185" formatCode="0.00E+00">
                  <c:v>-8.3399999999999998E-6</c:v>
                </c:pt>
                <c:pt idx="110186" formatCode="0.00E+00">
                  <c:v>-8.3100000000000001E-6</c:v>
                </c:pt>
                <c:pt idx="110187" formatCode="0.00E+00">
                  <c:v>-8.2600000000000005E-6</c:v>
                </c:pt>
                <c:pt idx="110188" formatCode="0.00E+00">
                  <c:v>-8.3000000000000002E-6</c:v>
                </c:pt>
                <c:pt idx="110189" formatCode="0.00E+00">
                  <c:v>-8.2300000000000008E-6</c:v>
                </c:pt>
                <c:pt idx="110190" formatCode="0.00E+00">
                  <c:v>-8.3399999999999998E-6</c:v>
                </c:pt>
                <c:pt idx="110191" formatCode="0.00E+00">
                  <c:v>-8.2300000000000008E-6</c:v>
                </c:pt>
                <c:pt idx="110192" formatCode="0.00E+00">
                  <c:v>-8.14E-6</c:v>
                </c:pt>
                <c:pt idx="110193" formatCode="0.00E+00">
                  <c:v>-8.3299999999999999E-6</c:v>
                </c:pt>
                <c:pt idx="110194" formatCode="0.00E+00">
                  <c:v>-8.1499999999999999E-6</c:v>
                </c:pt>
                <c:pt idx="110195" formatCode="0.00E+00">
                  <c:v>-8.1699999999999997E-6</c:v>
                </c:pt>
                <c:pt idx="110196" formatCode="0.00E+00">
                  <c:v>-8.2700000000000004E-6</c:v>
                </c:pt>
                <c:pt idx="110197" formatCode="0.00E+00">
                  <c:v>-8.2300000000000008E-6</c:v>
                </c:pt>
                <c:pt idx="110198" formatCode="0.00E+00">
                  <c:v>-8.3499999999999997E-6</c:v>
                </c:pt>
                <c:pt idx="110199" formatCode="0.00E+00">
                  <c:v>-8.2500000000000006E-6</c:v>
                </c:pt>
                <c:pt idx="110200" formatCode="0.00E+00">
                  <c:v>-8.1799999999999996E-6</c:v>
                </c:pt>
                <c:pt idx="110201" formatCode="0.00E+00">
                  <c:v>-8.1799999999999996E-6</c:v>
                </c:pt>
                <c:pt idx="110202" formatCode="0.00E+00">
                  <c:v>-8.2900000000000002E-6</c:v>
                </c:pt>
                <c:pt idx="110203" formatCode="0.00E+00">
                  <c:v>-8.3399999999999998E-6</c:v>
                </c:pt>
                <c:pt idx="110204" formatCode="0.00E+00">
                  <c:v>-8.1100000000000003E-6</c:v>
                </c:pt>
                <c:pt idx="110205" formatCode="0.00E+00">
                  <c:v>-8.2500000000000006E-6</c:v>
                </c:pt>
                <c:pt idx="110206" formatCode="0.00E+00">
                  <c:v>-8.3499999999999997E-6</c:v>
                </c:pt>
                <c:pt idx="110207" formatCode="0.00E+00">
                  <c:v>-8.14E-6</c:v>
                </c:pt>
                <c:pt idx="110208" formatCode="0.00E+00">
                  <c:v>-7.9899999999999997E-6</c:v>
                </c:pt>
                <c:pt idx="110209" formatCode="0.00E+00">
                  <c:v>-8.1699999999999997E-6</c:v>
                </c:pt>
                <c:pt idx="110210" formatCode="0.00E+00">
                  <c:v>-8.1000000000000004E-6</c:v>
                </c:pt>
                <c:pt idx="110211" formatCode="0.00E+00">
                  <c:v>-8.1599999999999998E-6</c:v>
                </c:pt>
                <c:pt idx="110212" formatCode="0.00E+00">
                  <c:v>-8.2800000000000003E-6</c:v>
                </c:pt>
                <c:pt idx="110213" formatCode="0.00E+00">
                  <c:v>-8.0700000000000007E-6</c:v>
                </c:pt>
                <c:pt idx="110214" formatCode="0.00E+00">
                  <c:v>-8.1300000000000001E-6</c:v>
                </c:pt>
                <c:pt idx="110215" formatCode="0.00E+00">
                  <c:v>-8.1599999999999998E-6</c:v>
                </c:pt>
                <c:pt idx="110216" formatCode="0.00E+00">
                  <c:v>-8.2900000000000002E-6</c:v>
                </c:pt>
                <c:pt idx="110217" formatCode="0.00E+00">
                  <c:v>-8.2700000000000004E-6</c:v>
                </c:pt>
                <c:pt idx="110218" formatCode="0.00E+00">
                  <c:v>-8.14E-6</c:v>
                </c:pt>
                <c:pt idx="110219" formatCode="0.00E+00">
                  <c:v>-8.0199999999999994E-6</c:v>
                </c:pt>
                <c:pt idx="110220" formatCode="0.00E+00">
                  <c:v>-7.9500000000000001E-6</c:v>
                </c:pt>
                <c:pt idx="110221" formatCode="0.00E+00">
                  <c:v>-8.0700000000000007E-6</c:v>
                </c:pt>
                <c:pt idx="110222" formatCode="0.00E+00">
                  <c:v>-7.9799999999999998E-6</c:v>
                </c:pt>
                <c:pt idx="110223" formatCode="0.00E+00">
                  <c:v>-8.0199999999999994E-6</c:v>
                </c:pt>
                <c:pt idx="110224" formatCode="0.00E+00">
                  <c:v>-8.1699999999999997E-6</c:v>
                </c:pt>
                <c:pt idx="110225" formatCode="0.00E+00">
                  <c:v>-7.9300000000000003E-6</c:v>
                </c:pt>
                <c:pt idx="110226" formatCode="0.00E+00">
                  <c:v>-7.9000000000000006E-6</c:v>
                </c:pt>
                <c:pt idx="110227" formatCode="0.00E+00">
                  <c:v>-8.3100000000000001E-6</c:v>
                </c:pt>
                <c:pt idx="110228" formatCode="0.00E+00">
                  <c:v>-8.0800000000000006E-6</c:v>
                </c:pt>
                <c:pt idx="110229" formatCode="0.00E+00">
                  <c:v>-7.9799999999999998E-6</c:v>
                </c:pt>
                <c:pt idx="110230" formatCode="0.00E+00">
                  <c:v>-8.1899999999999995E-6</c:v>
                </c:pt>
                <c:pt idx="110231" formatCode="0.00E+00">
                  <c:v>-7.9899999999999997E-6</c:v>
                </c:pt>
                <c:pt idx="110232" formatCode="0.00E+00">
                  <c:v>-7.9300000000000003E-6</c:v>
                </c:pt>
                <c:pt idx="110233" formatCode="0.00E+00">
                  <c:v>-7.9799999999999998E-6</c:v>
                </c:pt>
                <c:pt idx="110234" formatCode="0.00E+00">
                  <c:v>-8.1000000000000004E-6</c:v>
                </c:pt>
                <c:pt idx="110235" formatCode="0.00E+00">
                  <c:v>-7.9699999999999999E-6</c:v>
                </c:pt>
                <c:pt idx="110236" formatCode="0.00E+00">
                  <c:v>-8.0099999999999995E-6</c:v>
                </c:pt>
                <c:pt idx="110237" formatCode="0.00E+00">
                  <c:v>-8.0800000000000006E-6</c:v>
                </c:pt>
                <c:pt idx="110238" formatCode="0.00E+00">
                  <c:v>-7.9000000000000006E-6</c:v>
                </c:pt>
                <c:pt idx="110239" formatCode="0.00E+00">
                  <c:v>-7.96E-6</c:v>
                </c:pt>
                <c:pt idx="110240" formatCode="0.00E+00">
                  <c:v>-7.9400000000000002E-6</c:v>
                </c:pt>
                <c:pt idx="110241" formatCode="0.00E+00">
                  <c:v>-8.0199999999999994E-6</c:v>
                </c:pt>
                <c:pt idx="110242" formatCode="0.00E+00">
                  <c:v>-8.0499999999999992E-6</c:v>
                </c:pt>
                <c:pt idx="110243" formatCode="0.00E+00">
                  <c:v>-8.0099999999999995E-6</c:v>
                </c:pt>
                <c:pt idx="110244" formatCode="0.00E+00">
                  <c:v>-7.9899999999999997E-6</c:v>
                </c:pt>
                <c:pt idx="110245" formatCode="0.00E+00">
                  <c:v>-7.9899999999999997E-6</c:v>
                </c:pt>
                <c:pt idx="110246" formatCode="0.00E+00">
                  <c:v>-8.1300000000000001E-6</c:v>
                </c:pt>
                <c:pt idx="110247" formatCode="0.00E+00">
                  <c:v>-8.0099999999999995E-6</c:v>
                </c:pt>
                <c:pt idx="110248" formatCode="0.00E+00">
                  <c:v>-7.9100000000000005E-6</c:v>
                </c:pt>
                <c:pt idx="110249" formatCode="0.00E+00">
                  <c:v>-7.9899999999999997E-6</c:v>
                </c:pt>
                <c:pt idx="110250" formatCode="0.00E+00">
                  <c:v>-7.9699999999999999E-6</c:v>
                </c:pt>
                <c:pt idx="110251" formatCode="0.00E+00">
                  <c:v>-8.0199999999999994E-6</c:v>
                </c:pt>
                <c:pt idx="110252" formatCode="0.00E+00">
                  <c:v>-7.9200000000000004E-6</c:v>
                </c:pt>
                <c:pt idx="110253" formatCode="0.00E+00">
                  <c:v>-7.9699999999999999E-6</c:v>
                </c:pt>
                <c:pt idx="110254" formatCode="0.00E+00">
                  <c:v>-8.0199999999999994E-6</c:v>
                </c:pt>
                <c:pt idx="110255" formatCode="0.00E+00">
                  <c:v>-7.9500000000000001E-6</c:v>
                </c:pt>
                <c:pt idx="110256" formatCode="0.00E+00">
                  <c:v>-7.9200000000000004E-6</c:v>
                </c:pt>
                <c:pt idx="110257" formatCode="0.00E+00">
                  <c:v>-7.9999999999999996E-6</c:v>
                </c:pt>
                <c:pt idx="110258" formatCode="0.00E+00">
                  <c:v>-7.9400000000000002E-6</c:v>
                </c:pt>
                <c:pt idx="110259" formatCode="0.00E+00">
                  <c:v>-7.9100000000000005E-6</c:v>
                </c:pt>
                <c:pt idx="110260" formatCode="0.00E+00">
                  <c:v>-7.9799999999999998E-6</c:v>
                </c:pt>
                <c:pt idx="110261" formatCode="0.00E+00">
                  <c:v>-7.9500000000000001E-6</c:v>
                </c:pt>
                <c:pt idx="110262" formatCode="0.00E+00">
                  <c:v>-7.9000000000000006E-6</c:v>
                </c:pt>
                <c:pt idx="110263" formatCode="0.00E+00">
                  <c:v>-7.9100000000000005E-6</c:v>
                </c:pt>
                <c:pt idx="110264" formatCode="0.00E+00">
                  <c:v>-7.9400000000000002E-6</c:v>
                </c:pt>
                <c:pt idx="110265" formatCode="0.00E+00">
                  <c:v>-7.8099999999999998E-6</c:v>
                </c:pt>
                <c:pt idx="110266" formatCode="0.00E+00">
                  <c:v>-7.96E-6</c:v>
                </c:pt>
                <c:pt idx="110267" formatCode="0.00E+00">
                  <c:v>-7.8499999999999994E-6</c:v>
                </c:pt>
                <c:pt idx="110268" formatCode="0.00E+00">
                  <c:v>-7.7200000000000006E-6</c:v>
                </c:pt>
                <c:pt idx="110269" formatCode="0.00E+00">
                  <c:v>-7.8399999999999995E-6</c:v>
                </c:pt>
                <c:pt idx="110270" formatCode="0.00E+00">
                  <c:v>-7.7600000000000002E-6</c:v>
                </c:pt>
                <c:pt idx="110271" formatCode="0.00E+00">
                  <c:v>-7.8299999999999996E-6</c:v>
                </c:pt>
                <c:pt idx="110272" formatCode="0.00E+00">
                  <c:v>-7.79E-6</c:v>
                </c:pt>
                <c:pt idx="110273" formatCode="0.00E+00">
                  <c:v>-7.7000000000000008E-6</c:v>
                </c:pt>
                <c:pt idx="110274" formatCode="0.00E+00">
                  <c:v>-7.8299999999999996E-6</c:v>
                </c:pt>
                <c:pt idx="110275" formatCode="0.00E+00">
                  <c:v>-7.8399999999999995E-6</c:v>
                </c:pt>
                <c:pt idx="110276" formatCode="0.00E+00">
                  <c:v>-7.7999999999999999E-6</c:v>
                </c:pt>
                <c:pt idx="110277" formatCode="0.00E+00">
                  <c:v>-7.7700000000000001E-6</c:v>
                </c:pt>
                <c:pt idx="110278" formatCode="0.00E+00">
                  <c:v>-7.8399999999999995E-6</c:v>
                </c:pt>
                <c:pt idx="110279" formatCode="0.00E+00">
                  <c:v>-7.7200000000000006E-6</c:v>
                </c:pt>
                <c:pt idx="110280" formatCode="0.00E+00">
                  <c:v>-7.79E-6</c:v>
                </c:pt>
                <c:pt idx="110281" formatCode="0.00E+00">
                  <c:v>-7.8499999999999994E-6</c:v>
                </c:pt>
                <c:pt idx="110282" formatCode="0.00E+00">
                  <c:v>-7.7800000000000001E-6</c:v>
                </c:pt>
                <c:pt idx="110283" formatCode="0.00E+00">
                  <c:v>-7.7100000000000007E-6</c:v>
                </c:pt>
                <c:pt idx="110284" formatCode="0.00E+00">
                  <c:v>-7.7100000000000007E-6</c:v>
                </c:pt>
                <c:pt idx="110285" formatCode="0.00E+00">
                  <c:v>-7.8800000000000008E-6</c:v>
                </c:pt>
                <c:pt idx="110286" formatCode="0.00E+00">
                  <c:v>-7.7700000000000001E-6</c:v>
                </c:pt>
                <c:pt idx="110287" formatCode="0.00E+00">
                  <c:v>-7.7700000000000001E-6</c:v>
                </c:pt>
                <c:pt idx="110288" formatCode="0.00E+00">
                  <c:v>-7.8499999999999994E-6</c:v>
                </c:pt>
                <c:pt idx="110289" formatCode="0.00E+00">
                  <c:v>-7.7400000000000004E-6</c:v>
                </c:pt>
                <c:pt idx="110290" formatCode="0.00E+00">
                  <c:v>-7.6499999999999996E-6</c:v>
                </c:pt>
                <c:pt idx="110291" formatCode="0.00E+00">
                  <c:v>-7.6599999999999995E-6</c:v>
                </c:pt>
                <c:pt idx="110292" formatCode="0.00E+00">
                  <c:v>-7.7700000000000001E-6</c:v>
                </c:pt>
                <c:pt idx="110293" formatCode="0.00E+00">
                  <c:v>-7.9100000000000005E-6</c:v>
                </c:pt>
                <c:pt idx="110294" formatCode="0.00E+00">
                  <c:v>-7.8900000000000007E-6</c:v>
                </c:pt>
                <c:pt idx="110295" formatCode="0.00E+00">
                  <c:v>-7.8199999999999997E-6</c:v>
                </c:pt>
                <c:pt idx="110296" formatCode="0.00E+00">
                  <c:v>-7.7999999999999999E-6</c:v>
                </c:pt>
                <c:pt idx="110297" formatCode="0.00E+00">
                  <c:v>-7.8399999999999995E-6</c:v>
                </c:pt>
                <c:pt idx="110298" formatCode="0.00E+00">
                  <c:v>-7.7100000000000007E-6</c:v>
                </c:pt>
                <c:pt idx="110299" formatCode="0.00E+00">
                  <c:v>-7.6299999999999998E-6</c:v>
                </c:pt>
                <c:pt idx="110300" formatCode="0.00E+00">
                  <c:v>-7.8199999999999997E-6</c:v>
                </c:pt>
                <c:pt idx="110301" formatCode="0.00E+00">
                  <c:v>-7.79E-6</c:v>
                </c:pt>
                <c:pt idx="110302" formatCode="0.00E+00">
                  <c:v>-7.8099999999999998E-6</c:v>
                </c:pt>
                <c:pt idx="110303" formatCode="0.00E+00">
                  <c:v>-7.7300000000000005E-6</c:v>
                </c:pt>
                <c:pt idx="110304" formatCode="0.00E+00">
                  <c:v>-7.5399999999999998E-6</c:v>
                </c:pt>
                <c:pt idx="110305" formatCode="0.00E+00">
                  <c:v>-7.6399999999999997E-6</c:v>
                </c:pt>
                <c:pt idx="110306" formatCode="0.00E+00">
                  <c:v>-7.5700000000000004E-6</c:v>
                </c:pt>
                <c:pt idx="110307" formatCode="0.00E+00">
                  <c:v>-7.5800000000000003E-6</c:v>
                </c:pt>
                <c:pt idx="110308" formatCode="0.00E+00">
                  <c:v>-7.5299999999999999E-6</c:v>
                </c:pt>
                <c:pt idx="110309" formatCode="0.00E+00">
                  <c:v>-7.6199999999999999E-6</c:v>
                </c:pt>
                <c:pt idx="110310" formatCode="0.00E+00">
                  <c:v>-7.7200000000000006E-6</c:v>
                </c:pt>
                <c:pt idx="110311" formatCode="0.00E+00">
                  <c:v>-7.4800000000000004E-6</c:v>
                </c:pt>
                <c:pt idx="110312" formatCode="0.00E+00">
                  <c:v>-7.7700000000000001E-6</c:v>
                </c:pt>
                <c:pt idx="110313" formatCode="0.00E+00">
                  <c:v>-7.7200000000000006E-6</c:v>
                </c:pt>
                <c:pt idx="110314" formatCode="0.00E+00">
                  <c:v>-7.5000000000000002E-6</c:v>
                </c:pt>
                <c:pt idx="110315" formatCode="0.00E+00">
                  <c:v>-7.6599999999999995E-6</c:v>
                </c:pt>
                <c:pt idx="110316" formatCode="0.00E+00">
                  <c:v>-7.5900000000000002E-6</c:v>
                </c:pt>
                <c:pt idx="110317" formatCode="0.00E+00">
                  <c:v>-7.7200000000000006E-6</c:v>
                </c:pt>
                <c:pt idx="110318" formatCode="0.00E+00">
                  <c:v>-7.61E-6</c:v>
                </c:pt>
                <c:pt idx="110319" formatCode="0.00E+00">
                  <c:v>-7.4599999999999997E-6</c:v>
                </c:pt>
                <c:pt idx="110320" formatCode="0.00E+00">
                  <c:v>-7.5399999999999998E-6</c:v>
                </c:pt>
                <c:pt idx="110321" formatCode="0.00E+00">
                  <c:v>-7.5499999999999997E-6</c:v>
                </c:pt>
                <c:pt idx="110322" formatCode="0.00E+00">
                  <c:v>-7.5399999999999998E-6</c:v>
                </c:pt>
                <c:pt idx="110323" formatCode="0.00E+00">
                  <c:v>-7.5299999999999999E-6</c:v>
                </c:pt>
                <c:pt idx="110324" formatCode="0.00E+00">
                  <c:v>-7.6799999999999993E-6</c:v>
                </c:pt>
                <c:pt idx="110325" formatCode="0.00E+00">
                  <c:v>-7.5599999999999996E-6</c:v>
                </c:pt>
                <c:pt idx="110326" formatCode="0.00E+00">
                  <c:v>-7.6000000000000001E-6</c:v>
                </c:pt>
                <c:pt idx="110327" formatCode="0.00E+00">
                  <c:v>-7.6699999999999994E-6</c:v>
                </c:pt>
                <c:pt idx="110328" formatCode="0.00E+00">
                  <c:v>-7.3499999999999999E-6</c:v>
                </c:pt>
                <c:pt idx="110329" formatCode="0.00E+00">
                  <c:v>-7.4200000000000001E-6</c:v>
                </c:pt>
                <c:pt idx="110330" formatCode="0.00E+00">
                  <c:v>-7.6000000000000001E-6</c:v>
                </c:pt>
                <c:pt idx="110331" formatCode="0.00E+00">
                  <c:v>-7.5000000000000002E-6</c:v>
                </c:pt>
                <c:pt idx="110332" formatCode="0.00E+00">
                  <c:v>-7.3100000000000003E-6</c:v>
                </c:pt>
                <c:pt idx="110333" formatCode="0.00E+00">
                  <c:v>-7.3100000000000003E-6</c:v>
                </c:pt>
                <c:pt idx="110334" formatCode="0.00E+00">
                  <c:v>-7.52E-6</c:v>
                </c:pt>
                <c:pt idx="110335" formatCode="0.00E+00">
                  <c:v>-7.5100000000000001E-6</c:v>
                </c:pt>
                <c:pt idx="110336" formatCode="0.00E+00">
                  <c:v>-7.5000000000000002E-6</c:v>
                </c:pt>
                <c:pt idx="110337" formatCode="0.00E+00">
                  <c:v>-7.5599999999999996E-6</c:v>
                </c:pt>
                <c:pt idx="110338" formatCode="0.00E+00">
                  <c:v>-7.4599999999999997E-6</c:v>
                </c:pt>
                <c:pt idx="110339" formatCode="0.00E+00">
                  <c:v>-7.4000000000000003E-6</c:v>
                </c:pt>
                <c:pt idx="110340" formatCode="0.00E+00">
                  <c:v>-7.5700000000000004E-6</c:v>
                </c:pt>
                <c:pt idx="110341" formatCode="0.00E+00">
                  <c:v>-7.4800000000000004E-6</c:v>
                </c:pt>
                <c:pt idx="110342" formatCode="0.00E+00">
                  <c:v>-7.43E-6</c:v>
                </c:pt>
                <c:pt idx="110343" formatCode="0.00E+00">
                  <c:v>-7.5800000000000003E-6</c:v>
                </c:pt>
                <c:pt idx="110344" formatCode="0.00E+00">
                  <c:v>-7.4900000000000003E-6</c:v>
                </c:pt>
                <c:pt idx="110345" formatCode="0.00E+00">
                  <c:v>-7.4499999999999998E-6</c:v>
                </c:pt>
                <c:pt idx="110346" formatCode="0.00E+00">
                  <c:v>-7.4800000000000004E-6</c:v>
                </c:pt>
                <c:pt idx="110347" formatCode="0.00E+00">
                  <c:v>-7.3499999999999999E-6</c:v>
                </c:pt>
                <c:pt idx="110348" formatCode="0.00E+00">
                  <c:v>-7.34E-6</c:v>
                </c:pt>
                <c:pt idx="110349" formatCode="0.00E+00">
                  <c:v>-7.3000000000000004E-6</c:v>
                </c:pt>
                <c:pt idx="110350" formatCode="0.00E+00">
                  <c:v>-7.2400000000000001E-6</c:v>
                </c:pt>
                <c:pt idx="110351" formatCode="0.00E+00">
                  <c:v>-7.34E-6</c:v>
                </c:pt>
                <c:pt idx="110352" formatCode="0.00E+00">
                  <c:v>-7.4699999999999996E-6</c:v>
                </c:pt>
                <c:pt idx="110353" formatCode="0.00E+00">
                  <c:v>-7.43E-6</c:v>
                </c:pt>
                <c:pt idx="110354" formatCode="0.00E+00">
                  <c:v>-7.3599999999999998E-6</c:v>
                </c:pt>
                <c:pt idx="110355" formatCode="0.00E+00">
                  <c:v>-7.4599999999999997E-6</c:v>
                </c:pt>
                <c:pt idx="110356" formatCode="0.00E+00">
                  <c:v>-7.43E-6</c:v>
                </c:pt>
                <c:pt idx="110357" formatCode="0.00E+00">
                  <c:v>-7.5599999999999996E-6</c:v>
                </c:pt>
                <c:pt idx="110358" formatCode="0.00E+00">
                  <c:v>-7.43E-6</c:v>
                </c:pt>
                <c:pt idx="110359" formatCode="0.00E+00">
                  <c:v>-7.2699999999999999E-6</c:v>
                </c:pt>
                <c:pt idx="110360" formatCode="0.00E+00">
                  <c:v>-7.4200000000000001E-6</c:v>
                </c:pt>
                <c:pt idx="110361" formatCode="0.00E+00">
                  <c:v>-7.4000000000000003E-6</c:v>
                </c:pt>
                <c:pt idx="110362" formatCode="0.00E+00">
                  <c:v>-7.3000000000000004E-6</c:v>
                </c:pt>
                <c:pt idx="110363" formatCode="0.00E+00">
                  <c:v>-7.3300000000000001E-6</c:v>
                </c:pt>
                <c:pt idx="110364" formatCode="0.00E+00">
                  <c:v>-7.4200000000000001E-6</c:v>
                </c:pt>
                <c:pt idx="110365" formatCode="0.00E+00">
                  <c:v>-7.4499999999999998E-6</c:v>
                </c:pt>
                <c:pt idx="110366" formatCode="0.00E+00">
                  <c:v>-7.4200000000000001E-6</c:v>
                </c:pt>
                <c:pt idx="110367" formatCode="0.00E+00">
                  <c:v>-7.2400000000000001E-6</c:v>
                </c:pt>
                <c:pt idx="110368" formatCode="0.00E+00">
                  <c:v>-7.4599999999999997E-6</c:v>
                </c:pt>
                <c:pt idx="110369" formatCode="0.00E+00">
                  <c:v>-7.5700000000000004E-6</c:v>
                </c:pt>
                <c:pt idx="110370" formatCode="0.00E+00">
                  <c:v>-7.3100000000000003E-6</c:v>
                </c:pt>
                <c:pt idx="110371" formatCode="0.00E+00">
                  <c:v>-7.43E-6</c:v>
                </c:pt>
                <c:pt idx="110372" formatCode="0.00E+00">
                  <c:v>-7.43E-6</c:v>
                </c:pt>
                <c:pt idx="110373" formatCode="0.00E+00">
                  <c:v>-7.2200000000000003E-6</c:v>
                </c:pt>
                <c:pt idx="110374" formatCode="0.00E+00">
                  <c:v>-7.2699999999999999E-6</c:v>
                </c:pt>
                <c:pt idx="110375" formatCode="0.00E+00">
                  <c:v>-7.3300000000000001E-6</c:v>
                </c:pt>
                <c:pt idx="110376" formatCode="0.00E+00">
                  <c:v>-7.3499999999999999E-6</c:v>
                </c:pt>
                <c:pt idx="110377" formatCode="0.00E+00">
                  <c:v>-7.3699999999999997E-6</c:v>
                </c:pt>
                <c:pt idx="110378" formatCode="0.00E+00">
                  <c:v>-7.4499999999999998E-6</c:v>
                </c:pt>
                <c:pt idx="110379" formatCode="0.00E+00">
                  <c:v>-7.2400000000000001E-6</c:v>
                </c:pt>
                <c:pt idx="110380" formatCode="0.00E+00">
                  <c:v>-7.3599999999999998E-6</c:v>
                </c:pt>
                <c:pt idx="110381" formatCode="0.00E+00">
                  <c:v>-7.34E-6</c:v>
                </c:pt>
                <c:pt idx="110382" formatCode="0.00E+00">
                  <c:v>-7.1999999999999997E-6</c:v>
                </c:pt>
                <c:pt idx="110383" formatCode="0.00E+00">
                  <c:v>-7.4499999999999998E-6</c:v>
                </c:pt>
                <c:pt idx="110384" formatCode="0.00E+00">
                  <c:v>-7.2699999999999999E-6</c:v>
                </c:pt>
                <c:pt idx="110385" formatCode="0.00E+00">
                  <c:v>-7.17E-6</c:v>
                </c:pt>
                <c:pt idx="110386" formatCode="0.00E+00">
                  <c:v>-7.3300000000000001E-6</c:v>
                </c:pt>
                <c:pt idx="110387" formatCode="0.00E+00">
                  <c:v>-7.2300000000000002E-6</c:v>
                </c:pt>
                <c:pt idx="110388" formatCode="0.00E+00">
                  <c:v>-7.1999999999999997E-6</c:v>
                </c:pt>
                <c:pt idx="110389" formatCode="0.00E+00">
                  <c:v>-7.34E-6</c:v>
                </c:pt>
                <c:pt idx="110390" formatCode="0.00E+00">
                  <c:v>-7.2799999999999998E-6</c:v>
                </c:pt>
                <c:pt idx="110391" formatCode="0.00E+00">
                  <c:v>-7.0999999999999998E-6</c:v>
                </c:pt>
                <c:pt idx="110392" formatCode="0.00E+00">
                  <c:v>-7.1500000000000002E-6</c:v>
                </c:pt>
                <c:pt idx="110393" formatCode="0.00E+00">
                  <c:v>-7.34E-6</c:v>
                </c:pt>
                <c:pt idx="110394" formatCode="0.00E+00">
                  <c:v>-7.25E-6</c:v>
                </c:pt>
                <c:pt idx="110395" formatCode="0.00E+00">
                  <c:v>-7.0600000000000002E-6</c:v>
                </c:pt>
                <c:pt idx="110396" formatCode="0.00E+00">
                  <c:v>-7.2400000000000001E-6</c:v>
                </c:pt>
                <c:pt idx="110397" formatCode="0.00E+00">
                  <c:v>-7.1199999999999996E-6</c:v>
                </c:pt>
                <c:pt idx="110398" formatCode="0.00E+00">
                  <c:v>-7.1300000000000003E-6</c:v>
                </c:pt>
                <c:pt idx="110399" formatCode="0.00E+00">
                  <c:v>-7.4100000000000002E-6</c:v>
                </c:pt>
                <c:pt idx="110400" formatCode="0.00E+00">
                  <c:v>-7.3300000000000001E-6</c:v>
                </c:pt>
                <c:pt idx="110401" formatCode="0.00E+00">
                  <c:v>-7.1400000000000002E-6</c:v>
                </c:pt>
                <c:pt idx="110402" formatCode="0.00E+00">
                  <c:v>-7.17E-6</c:v>
                </c:pt>
                <c:pt idx="110403" formatCode="0.00E+00">
                  <c:v>-7.1799999999999999E-6</c:v>
                </c:pt>
                <c:pt idx="110404" formatCode="0.00E+00">
                  <c:v>-6.9099999999999999E-6</c:v>
                </c:pt>
                <c:pt idx="110405" formatCode="0.00E+00">
                  <c:v>-7.1099999999999997E-6</c:v>
                </c:pt>
                <c:pt idx="110406" formatCode="0.00E+00">
                  <c:v>-7.2899999999999997E-6</c:v>
                </c:pt>
                <c:pt idx="110407" formatCode="0.00E+00">
                  <c:v>-7.1400000000000002E-6</c:v>
                </c:pt>
                <c:pt idx="110408" formatCode="0.00E+00">
                  <c:v>-7.1799999999999999E-6</c:v>
                </c:pt>
                <c:pt idx="110409" formatCode="0.00E+00">
                  <c:v>-7.1999999999999997E-6</c:v>
                </c:pt>
                <c:pt idx="110410" formatCode="0.00E+00">
                  <c:v>-7.1899999999999998E-6</c:v>
                </c:pt>
                <c:pt idx="110411" formatCode="0.00E+00">
                  <c:v>-7.1600000000000001E-6</c:v>
                </c:pt>
                <c:pt idx="110412" formatCode="0.00E+00">
                  <c:v>-7.1400000000000002E-6</c:v>
                </c:pt>
                <c:pt idx="110413" formatCode="0.00E+00">
                  <c:v>-7.2099999999999996E-6</c:v>
                </c:pt>
                <c:pt idx="110414" formatCode="0.00E+00">
                  <c:v>-7.0999999999999998E-6</c:v>
                </c:pt>
                <c:pt idx="110415" formatCode="0.00E+00">
                  <c:v>-7.1500000000000002E-6</c:v>
                </c:pt>
                <c:pt idx="110416" formatCode="0.00E+00">
                  <c:v>-7.1799999999999999E-6</c:v>
                </c:pt>
                <c:pt idx="110417" formatCode="0.00E+00">
                  <c:v>-7.1799999999999999E-6</c:v>
                </c:pt>
                <c:pt idx="110418" formatCode="0.00E+00">
                  <c:v>-7.1099999999999997E-6</c:v>
                </c:pt>
                <c:pt idx="110419" formatCode="0.00E+00">
                  <c:v>-7.0999999999999998E-6</c:v>
                </c:pt>
                <c:pt idx="110420" formatCode="0.00E+00">
                  <c:v>-7.0899999999999999E-6</c:v>
                </c:pt>
                <c:pt idx="110421" formatCode="0.00E+00">
                  <c:v>-6.9999999999999999E-6</c:v>
                </c:pt>
                <c:pt idx="110422" formatCode="0.00E+00">
                  <c:v>-7.2099999999999996E-6</c:v>
                </c:pt>
                <c:pt idx="110423" formatCode="0.00E+00">
                  <c:v>-7.0999999999999998E-6</c:v>
                </c:pt>
                <c:pt idx="110424" formatCode="0.00E+00">
                  <c:v>-6.9700000000000002E-6</c:v>
                </c:pt>
                <c:pt idx="110425" formatCode="0.00E+00">
                  <c:v>-7.17E-6</c:v>
                </c:pt>
                <c:pt idx="110426" formatCode="0.00E+00">
                  <c:v>-7.08E-6</c:v>
                </c:pt>
                <c:pt idx="110427" formatCode="0.00E+00">
                  <c:v>-7.08E-6</c:v>
                </c:pt>
                <c:pt idx="110428" formatCode="0.00E+00">
                  <c:v>-7.25E-6</c:v>
                </c:pt>
                <c:pt idx="110429" formatCode="0.00E+00">
                  <c:v>-7.0999999999999998E-6</c:v>
                </c:pt>
                <c:pt idx="110430" formatCode="0.00E+00">
                  <c:v>-7.1199999999999996E-6</c:v>
                </c:pt>
                <c:pt idx="110431" formatCode="0.00E+00">
                  <c:v>-7.1799999999999999E-6</c:v>
                </c:pt>
                <c:pt idx="110432" formatCode="0.00E+00">
                  <c:v>-6.9800000000000001E-6</c:v>
                </c:pt>
                <c:pt idx="110433" formatCode="0.00E+00">
                  <c:v>-7.0199999999999997E-6</c:v>
                </c:pt>
                <c:pt idx="110434" formatCode="0.00E+00">
                  <c:v>-6.9999999999999999E-6</c:v>
                </c:pt>
                <c:pt idx="110435" formatCode="0.00E+00">
                  <c:v>-7.0899999999999999E-6</c:v>
                </c:pt>
                <c:pt idx="110436" formatCode="0.00E+00">
                  <c:v>-7.1500000000000002E-6</c:v>
                </c:pt>
                <c:pt idx="110437" formatCode="0.00E+00">
                  <c:v>-6.9500000000000004E-6</c:v>
                </c:pt>
                <c:pt idx="110438" formatCode="0.00E+00">
                  <c:v>-7.1600000000000001E-6</c:v>
                </c:pt>
                <c:pt idx="110439" formatCode="0.00E+00">
                  <c:v>-7.1099999999999997E-6</c:v>
                </c:pt>
                <c:pt idx="110440" formatCode="0.00E+00">
                  <c:v>-6.8600000000000004E-6</c:v>
                </c:pt>
                <c:pt idx="110441" formatCode="0.00E+00">
                  <c:v>-6.99E-6</c:v>
                </c:pt>
                <c:pt idx="110442" formatCode="0.00E+00">
                  <c:v>-6.9E-6</c:v>
                </c:pt>
                <c:pt idx="110443" formatCode="0.00E+00">
                  <c:v>-6.9399999999999996E-6</c:v>
                </c:pt>
                <c:pt idx="110444" formatCode="0.00E+00">
                  <c:v>-7.0400000000000004E-6</c:v>
                </c:pt>
                <c:pt idx="110445" formatCode="0.00E+00">
                  <c:v>-6.9299999999999997E-6</c:v>
                </c:pt>
                <c:pt idx="110446" formatCode="0.00E+00">
                  <c:v>-6.9600000000000003E-6</c:v>
                </c:pt>
                <c:pt idx="110447" formatCode="0.00E+00">
                  <c:v>-6.9800000000000001E-6</c:v>
                </c:pt>
                <c:pt idx="110448" formatCode="0.00E+00">
                  <c:v>-7.0400000000000004E-6</c:v>
                </c:pt>
                <c:pt idx="110449" formatCode="0.00E+00">
                  <c:v>-7.0099999999999998E-6</c:v>
                </c:pt>
                <c:pt idx="110450" formatCode="0.00E+00">
                  <c:v>-6.9700000000000002E-6</c:v>
                </c:pt>
                <c:pt idx="110451" formatCode="0.00E+00">
                  <c:v>-7.0400000000000004E-6</c:v>
                </c:pt>
                <c:pt idx="110452" formatCode="0.00E+00">
                  <c:v>-6.9700000000000002E-6</c:v>
                </c:pt>
                <c:pt idx="110453" formatCode="0.00E+00">
                  <c:v>-7.0500000000000003E-6</c:v>
                </c:pt>
                <c:pt idx="110454" formatCode="0.00E+00">
                  <c:v>-6.9E-6</c:v>
                </c:pt>
                <c:pt idx="110455" formatCode="0.00E+00">
                  <c:v>-6.7900000000000002E-6</c:v>
                </c:pt>
                <c:pt idx="110456" formatCode="0.00E+00">
                  <c:v>-6.9399999999999996E-6</c:v>
                </c:pt>
                <c:pt idx="110457" formatCode="0.00E+00">
                  <c:v>-6.8499999999999996E-6</c:v>
                </c:pt>
                <c:pt idx="110458" formatCode="0.00E+00">
                  <c:v>-7.0199999999999997E-6</c:v>
                </c:pt>
                <c:pt idx="110459" formatCode="0.00E+00">
                  <c:v>-7.0700000000000001E-6</c:v>
                </c:pt>
                <c:pt idx="110460" formatCode="0.00E+00">
                  <c:v>-6.8199999999999999E-6</c:v>
                </c:pt>
                <c:pt idx="110461" formatCode="0.00E+00">
                  <c:v>-7.0099999999999998E-6</c:v>
                </c:pt>
                <c:pt idx="110462" formatCode="0.00E+00">
                  <c:v>-6.9099999999999999E-6</c:v>
                </c:pt>
                <c:pt idx="110463" formatCode="0.00E+00">
                  <c:v>-6.8499999999999996E-6</c:v>
                </c:pt>
                <c:pt idx="110464" formatCode="0.00E+00">
                  <c:v>-6.99E-6</c:v>
                </c:pt>
                <c:pt idx="110465" formatCode="0.00E+00">
                  <c:v>-6.8499999999999996E-6</c:v>
                </c:pt>
                <c:pt idx="110466" formatCode="0.00E+00">
                  <c:v>-6.7900000000000002E-6</c:v>
                </c:pt>
                <c:pt idx="110467" formatCode="0.00E+00">
                  <c:v>-6.8600000000000004E-6</c:v>
                </c:pt>
                <c:pt idx="110468" formatCode="0.00E+00">
                  <c:v>-6.9500000000000004E-6</c:v>
                </c:pt>
                <c:pt idx="110469" formatCode="0.00E+00">
                  <c:v>-6.9099999999999999E-6</c:v>
                </c:pt>
                <c:pt idx="110470" formatCode="0.00E+00">
                  <c:v>-6.8700000000000003E-6</c:v>
                </c:pt>
                <c:pt idx="110471" formatCode="0.00E+00">
                  <c:v>-6.9199999999999998E-6</c:v>
                </c:pt>
                <c:pt idx="110472" formatCode="0.00E+00">
                  <c:v>-6.9099999999999999E-6</c:v>
                </c:pt>
                <c:pt idx="110473" formatCode="0.00E+00">
                  <c:v>-6.99E-6</c:v>
                </c:pt>
                <c:pt idx="110474" formatCode="0.00E+00">
                  <c:v>-6.99E-6</c:v>
                </c:pt>
                <c:pt idx="110475" formatCode="0.00E+00">
                  <c:v>-6.7900000000000002E-6</c:v>
                </c:pt>
                <c:pt idx="110476" formatCode="0.00E+00">
                  <c:v>-6.8000000000000001E-6</c:v>
                </c:pt>
                <c:pt idx="110477" formatCode="0.00E+00">
                  <c:v>-6.9299999999999997E-6</c:v>
                </c:pt>
                <c:pt idx="110478" formatCode="0.00E+00">
                  <c:v>-6.9399999999999996E-6</c:v>
                </c:pt>
                <c:pt idx="110479" formatCode="0.00E+00">
                  <c:v>-6.8399999999999997E-6</c:v>
                </c:pt>
                <c:pt idx="110480" formatCode="0.00E+00">
                  <c:v>-6.8700000000000003E-6</c:v>
                </c:pt>
                <c:pt idx="110481" formatCode="0.00E+00">
                  <c:v>-6.9700000000000002E-6</c:v>
                </c:pt>
                <c:pt idx="110482" formatCode="0.00E+00">
                  <c:v>-6.7900000000000002E-6</c:v>
                </c:pt>
                <c:pt idx="110483" formatCode="0.00E+00">
                  <c:v>-6.8700000000000003E-6</c:v>
                </c:pt>
                <c:pt idx="110484" formatCode="0.00E+00">
                  <c:v>-6.9999999999999999E-6</c:v>
                </c:pt>
                <c:pt idx="110485" formatCode="0.00E+00">
                  <c:v>-6.6800000000000004E-6</c:v>
                </c:pt>
                <c:pt idx="110486" formatCode="0.00E+00">
                  <c:v>-6.6499999999999999E-6</c:v>
                </c:pt>
                <c:pt idx="110487" formatCode="0.00E+00">
                  <c:v>-6.7299999999999999E-6</c:v>
                </c:pt>
                <c:pt idx="110488" formatCode="0.00E+00">
                  <c:v>-6.7399999999999998E-6</c:v>
                </c:pt>
                <c:pt idx="110489" formatCode="0.00E+00">
                  <c:v>-6.7599999999999997E-6</c:v>
                </c:pt>
                <c:pt idx="110490" formatCode="0.00E+00">
                  <c:v>-6.5300000000000002E-6</c:v>
                </c:pt>
                <c:pt idx="110491" formatCode="0.00E+00">
                  <c:v>-6.7100000000000001E-6</c:v>
                </c:pt>
                <c:pt idx="110492" formatCode="0.00E+00">
                  <c:v>-6.8000000000000001E-6</c:v>
                </c:pt>
                <c:pt idx="110493" formatCode="0.00E+00">
                  <c:v>-6.7499999999999997E-6</c:v>
                </c:pt>
                <c:pt idx="110494" formatCode="0.00E+00">
                  <c:v>-6.7700000000000004E-6</c:v>
                </c:pt>
                <c:pt idx="110495" formatCode="0.00E+00">
                  <c:v>-6.6900000000000003E-6</c:v>
                </c:pt>
                <c:pt idx="110496" formatCode="0.00E+00">
                  <c:v>-6.7800000000000003E-6</c:v>
                </c:pt>
                <c:pt idx="110497" formatCode="0.00E+00">
                  <c:v>-6.7700000000000004E-6</c:v>
                </c:pt>
                <c:pt idx="110498" formatCode="0.00E+00">
                  <c:v>-6.7700000000000004E-6</c:v>
                </c:pt>
                <c:pt idx="110499" formatCode="0.00E+00">
                  <c:v>-6.6599999999999998E-6</c:v>
                </c:pt>
                <c:pt idx="110500" formatCode="0.00E+00">
                  <c:v>-6.7000000000000002E-6</c:v>
                </c:pt>
                <c:pt idx="110501" formatCode="0.00E+00">
                  <c:v>-6.6900000000000003E-6</c:v>
                </c:pt>
                <c:pt idx="110502" formatCode="0.00E+00">
                  <c:v>-6.7000000000000002E-6</c:v>
                </c:pt>
                <c:pt idx="110503" formatCode="0.00E+00">
                  <c:v>-6.7900000000000002E-6</c:v>
                </c:pt>
                <c:pt idx="110504" formatCode="0.00E+00">
                  <c:v>-6.7100000000000001E-6</c:v>
                </c:pt>
                <c:pt idx="110505" formatCode="0.00E+00">
                  <c:v>-6.6699999999999997E-6</c:v>
                </c:pt>
                <c:pt idx="110506" formatCode="0.00E+00">
                  <c:v>-6.7599999999999997E-6</c:v>
                </c:pt>
                <c:pt idx="110507" formatCode="0.00E+00">
                  <c:v>-6.7000000000000002E-6</c:v>
                </c:pt>
                <c:pt idx="110508" formatCode="0.00E+00">
                  <c:v>-6.4899999999999997E-6</c:v>
                </c:pt>
                <c:pt idx="110509" formatCode="0.00E+00">
                  <c:v>-6.6000000000000003E-6</c:v>
                </c:pt>
                <c:pt idx="110510" formatCode="0.00E+00">
                  <c:v>-6.7900000000000002E-6</c:v>
                </c:pt>
                <c:pt idx="110511" formatCode="0.00E+00">
                  <c:v>-6.6000000000000003E-6</c:v>
                </c:pt>
                <c:pt idx="110512" formatCode="0.00E+00">
                  <c:v>-6.6599999999999998E-6</c:v>
                </c:pt>
                <c:pt idx="110513" formatCode="0.00E+00">
                  <c:v>-6.81E-6</c:v>
                </c:pt>
                <c:pt idx="110514" formatCode="0.00E+00">
                  <c:v>-6.7499999999999997E-6</c:v>
                </c:pt>
                <c:pt idx="110515" formatCode="0.00E+00">
                  <c:v>-6.7000000000000002E-6</c:v>
                </c:pt>
                <c:pt idx="110516" formatCode="0.00E+00">
                  <c:v>-6.6000000000000003E-6</c:v>
                </c:pt>
                <c:pt idx="110517" formatCode="0.00E+00">
                  <c:v>-6.6699999999999997E-6</c:v>
                </c:pt>
                <c:pt idx="110518" formatCode="0.00E+00">
                  <c:v>-6.4999999999999996E-6</c:v>
                </c:pt>
                <c:pt idx="110519" formatCode="0.00E+00">
                  <c:v>-6.46E-6</c:v>
                </c:pt>
                <c:pt idx="110520" formatCode="0.00E+00">
                  <c:v>-6.64E-6</c:v>
                </c:pt>
                <c:pt idx="110521" formatCode="0.00E+00">
                  <c:v>-6.7000000000000002E-6</c:v>
                </c:pt>
                <c:pt idx="110522" formatCode="0.00E+00">
                  <c:v>-6.7000000000000002E-6</c:v>
                </c:pt>
                <c:pt idx="110523" formatCode="0.00E+00">
                  <c:v>-6.7100000000000001E-6</c:v>
                </c:pt>
                <c:pt idx="110524" formatCode="0.00E+00">
                  <c:v>-6.5699999999999998E-6</c:v>
                </c:pt>
                <c:pt idx="110525" formatCode="0.00E+00">
                  <c:v>-6.4799999999999998E-6</c:v>
                </c:pt>
                <c:pt idx="110526" formatCode="0.00E+00">
                  <c:v>-6.5200000000000003E-6</c:v>
                </c:pt>
                <c:pt idx="110527" formatCode="0.00E+00">
                  <c:v>-6.64E-6</c:v>
                </c:pt>
                <c:pt idx="110528" formatCode="0.00E+00">
                  <c:v>-6.8299999999999998E-6</c:v>
                </c:pt>
                <c:pt idx="110529" formatCode="0.00E+00">
                  <c:v>-6.5799999999999997E-6</c:v>
                </c:pt>
                <c:pt idx="110530" formatCode="0.00E+00">
                  <c:v>-6.5300000000000002E-6</c:v>
                </c:pt>
                <c:pt idx="110531" formatCode="0.00E+00">
                  <c:v>-6.64E-6</c:v>
                </c:pt>
                <c:pt idx="110532" formatCode="0.00E+00">
                  <c:v>-6.5899999999999996E-6</c:v>
                </c:pt>
                <c:pt idx="110533" formatCode="0.00E+00">
                  <c:v>-6.7100000000000001E-6</c:v>
                </c:pt>
                <c:pt idx="110534" formatCode="0.00E+00">
                  <c:v>-6.6800000000000004E-6</c:v>
                </c:pt>
                <c:pt idx="110535" formatCode="0.00E+00">
                  <c:v>-6.4899999999999997E-6</c:v>
                </c:pt>
                <c:pt idx="110536" formatCode="0.00E+00">
                  <c:v>-6.4200000000000004E-6</c:v>
                </c:pt>
                <c:pt idx="110537" formatCode="0.00E+00">
                  <c:v>-6.6499999999999999E-6</c:v>
                </c:pt>
                <c:pt idx="110538" formatCode="0.00E+00">
                  <c:v>-6.5300000000000002E-6</c:v>
                </c:pt>
                <c:pt idx="110539" formatCode="0.00E+00">
                  <c:v>-6.4400000000000002E-6</c:v>
                </c:pt>
                <c:pt idx="110540" formatCode="0.00E+00">
                  <c:v>-6.5799999999999997E-6</c:v>
                </c:pt>
                <c:pt idx="110541" formatCode="0.00E+00">
                  <c:v>-6.63E-6</c:v>
                </c:pt>
                <c:pt idx="110542" formatCode="0.00E+00">
                  <c:v>-6.5200000000000003E-6</c:v>
                </c:pt>
                <c:pt idx="110543" formatCode="0.00E+00">
                  <c:v>-6.4899999999999997E-6</c:v>
                </c:pt>
                <c:pt idx="110544" formatCode="0.00E+00">
                  <c:v>-6.64E-6</c:v>
                </c:pt>
                <c:pt idx="110545" formatCode="0.00E+00">
                  <c:v>-6.3999999999999997E-6</c:v>
                </c:pt>
                <c:pt idx="110546" formatCode="0.00E+00">
                  <c:v>-6.4300000000000003E-6</c:v>
                </c:pt>
                <c:pt idx="110547" formatCode="0.00E+00">
                  <c:v>-6.4500000000000001E-6</c:v>
                </c:pt>
                <c:pt idx="110548" formatCode="0.00E+00">
                  <c:v>-6.4400000000000002E-6</c:v>
                </c:pt>
                <c:pt idx="110549" formatCode="0.00E+00">
                  <c:v>-6.5599999999999999E-6</c:v>
                </c:pt>
                <c:pt idx="110550" formatCode="0.00E+00">
                  <c:v>-6.5799999999999997E-6</c:v>
                </c:pt>
                <c:pt idx="110551" formatCode="0.00E+00">
                  <c:v>-6.6000000000000003E-6</c:v>
                </c:pt>
                <c:pt idx="110552" formatCode="0.00E+00">
                  <c:v>-6.3300000000000004E-6</c:v>
                </c:pt>
                <c:pt idx="110553" formatCode="0.00E+00">
                  <c:v>-6.4400000000000002E-6</c:v>
                </c:pt>
                <c:pt idx="110554" formatCode="0.00E+00">
                  <c:v>-6.4799999999999998E-6</c:v>
                </c:pt>
                <c:pt idx="110555" formatCode="0.00E+00">
                  <c:v>-6.4200000000000004E-6</c:v>
                </c:pt>
                <c:pt idx="110556" formatCode="0.00E+00">
                  <c:v>-6.4500000000000001E-6</c:v>
                </c:pt>
                <c:pt idx="110557" formatCode="0.00E+00">
                  <c:v>-6.3500000000000002E-6</c:v>
                </c:pt>
                <c:pt idx="110558" formatCode="0.00E+00">
                  <c:v>-6.5300000000000002E-6</c:v>
                </c:pt>
                <c:pt idx="110559" formatCode="0.00E+00">
                  <c:v>-6.5400000000000001E-6</c:v>
                </c:pt>
                <c:pt idx="110560" formatCode="0.00E+00">
                  <c:v>-6.5300000000000002E-6</c:v>
                </c:pt>
                <c:pt idx="110561" formatCode="0.00E+00">
                  <c:v>-6.3600000000000001E-6</c:v>
                </c:pt>
                <c:pt idx="110562" formatCode="0.00E+00">
                  <c:v>-6.3899999999999998E-6</c:v>
                </c:pt>
                <c:pt idx="110563" formatCode="0.00E+00">
                  <c:v>-6.6200000000000001E-6</c:v>
                </c:pt>
                <c:pt idx="110564" formatCode="0.00E+00">
                  <c:v>-6.55E-6</c:v>
                </c:pt>
                <c:pt idx="110565" formatCode="0.00E+00">
                  <c:v>-6.5699999999999998E-6</c:v>
                </c:pt>
                <c:pt idx="110566" formatCode="0.00E+00">
                  <c:v>-6.4099999999999996E-6</c:v>
                </c:pt>
                <c:pt idx="110567" formatCode="0.00E+00">
                  <c:v>-6.4200000000000004E-6</c:v>
                </c:pt>
                <c:pt idx="110568" formatCode="0.00E+00">
                  <c:v>-6.4899999999999997E-6</c:v>
                </c:pt>
                <c:pt idx="110569" formatCode="0.00E+00">
                  <c:v>-6.2899999999999999E-6</c:v>
                </c:pt>
                <c:pt idx="110570" formatCode="0.00E+00">
                  <c:v>-6.3500000000000002E-6</c:v>
                </c:pt>
                <c:pt idx="110571" formatCode="0.00E+00">
                  <c:v>-6.3999999999999997E-6</c:v>
                </c:pt>
                <c:pt idx="110572" formatCode="0.00E+00">
                  <c:v>-6.3600000000000001E-6</c:v>
                </c:pt>
                <c:pt idx="110573" formatCode="0.00E+00">
                  <c:v>-6.4699999999999999E-6</c:v>
                </c:pt>
                <c:pt idx="110574" formatCode="0.00E+00">
                  <c:v>-6.2899999999999999E-6</c:v>
                </c:pt>
                <c:pt idx="110575" formatCode="0.00E+00">
                  <c:v>-6.2600000000000002E-6</c:v>
                </c:pt>
                <c:pt idx="110576" formatCode="0.00E+00">
                  <c:v>-6.4500000000000001E-6</c:v>
                </c:pt>
                <c:pt idx="110577" formatCode="0.00E+00">
                  <c:v>-6.3799999999999999E-6</c:v>
                </c:pt>
                <c:pt idx="110578" formatCode="0.00E+00">
                  <c:v>-6.4099999999999996E-6</c:v>
                </c:pt>
                <c:pt idx="110579" formatCode="0.00E+00">
                  <c:v>-6.3400000000000003E-6</c:v>
                </c:pt>
                <c:pt idx="110580" formatCode="0.00E+00">
                  <c:v>-6.2600000000000002E-6</c:v>
                </c:pt>
                <c:pt idx="110581" formatCode="0.00E+00">
                  <c:v>-6.3400000000000003E-6</c:v>
                </c:pt>
                <c:pt idx="110582" formatCode="0.00E+00">
                  <c:v>-6.3500000000000002E-6</c:v>
                </c:pt>
                <c:pt idx="110583" formatCode="0.00E+00">
                  <c:v>-6.3400000000000003E-6</c:v>
                </c:pt>
                <c:pt idx="110584" formatCode="0.00E+00">
                  <c:v>-6.3799999999999999E-6</c:v>
                </c:pt>
                <c:pt idx="110585" formatCode="0.00E+00">
                  <c:v>-6.3799999999999999E-6</c:v>
                </c:pt>
                <c:pt idx="110586" formatCode="0.00E+00">
                  <c:v>-6.4099999999999996E-6</c:v>
                </c:pt>
                <c:pt idx="110587" formatCode="0.00E+00">
                  <c:v>-6.2199999999999997E-6</c:v>
                </c:pt>
                <c:pt idx="110588" formatCode="0.00E+00">
                  <c:v>-6.1500000000000004E-6</c:v>
                </c:pt>
                <c:pt idx="110589" formatCode="0.00E+00">
                  <c:v>-6.3999999999999997E-6</c:v>
                </c:pt>
                <c:pt idx="110590" formatCode="0.00E+00">
                  <c:v>-6.3099999999999997E-6</c:v>
                </c:pt>
                <c:pt idx="110591" formatCode="0.00E+00">
                  <c:v>-6.1800000000000001E-6</c:v>
                </c:pt>
                <c:pt idx="110592" formatCode="0.00E+00">
                  <c:v>-6.3199999999999996E-6</c:v>
                </c:pt>
                <c:pt idx="110593" formatCode="0.00E+00">
                  <c:v>-6.3600000000000001E-6</c:v>
                </c:pt>
                <c:pt idx="110594" formatCode="0.00E+00">
                  <c:v>-6.3199999999999996E-6</c:v>
                </c:pt>
                <c:pt idx="110595" formatCode="0.00E+00">
                  <c:v>-6.2299999999999996E-6</c:v>
                </c:pt>
                <c:pt idx="110596" formatCode="0.00E+00">
                  <c:v>-6.19E-6</c:v>
                </c:pt>
                <c:pt idx="110597" formatCode="0.00E+00">
                  <c:v>-6.4099999999999996E-6</c:v>
                </c:pt>
                <c:pt idx="110598" formatCode="0.00E+00">
                  <c:v>-6.3099999999999997E-6</c:v>
                </c:pt>
                <c:pt idx="110599" formatCode="0.00E+00">
                  <c:v>-6.2299999999999996E-6</c:v>
                </c:pt>
                <c:pt idx="110600" formatCode="0.00E+00">
                  <c:v>-6.19E-6</c:v>
                </c:pt>
                <c:pt idx="110601" formatCode="0.00E+00">
                  <c:v>-6.1999999999999999E-6</c:v>
                </c:pt>
                <c:pt idx="110602" formatCode="0.00E+00">
                  <c:v>-6.3400000000000003E-6</c:v>
                </c:pt>
                <c:pt idx="110603" formatCode="0.00E+00">
                  <c:v>-6.3899999999999998E-6</c:v>
                </c:pt>
                <c:pt idx="110604" formatCode="0.00E+00">
                  <c:v>-6.1999999999999999E-6</c:v>
                </c:pt>
                <c:pt idx="110605" formatCode="0.00E+00">
                  <c:v>-6.0800000000000002E-6</c:v>
                </c:pt>
                <c:pt idx="110606" formatCode="0.00E+00">
                  <c:v>-6.2500000000000003E-6</c:v>
                </c:pt>
                <c:pt idx="110607" formatCode="0.00E+00">
                  <c:v>-6.0900000000000001E-6</c:v>
                </c:pt>
                <c:pt idx="110608" formatCode="0.00E+00">
                  <c:v>-6.1700000000000002E-6</c:v>
                </c:pt>
                <c:pt idx="110609" formatCode="0.00E+00">
                  <c:v>-6.2400000000000004E-6</c:v>
                </c:pt>
                <c:pt idx="110610" formatCode="0.00E+00">
                  <c:v>-6.2500000000000003E-6</c:v>
                </c:pt>
                <c:pt idx="110611" formatCode="0.00E+00">
                  <c:v>-6.2400000000000004E-6</c:v>
                </c:pt>
                <c:pt idx="110612" formatCode="0.00E+00">
                  <c:v>-5.93E-6</c:v>
                </c:pt>
                <c:pt idx="110613" formatCode="0.00E+00">
                  <c:v>-6.1299999999999998E-6</c:v>
                </c:pt>
                <c:pt idx="110614" formatCode="0.00E+00">
                  <c:v>-6.3500000000000002E-6</c:v>
                </c:pt>
                <c:pt idx="110615" formatCode="0.00E+00">
                  <c:v>-6.1299999999999998E-6</c:v>
                </c:pt>
                <c:pt idx="110616" formatCode="0.00E+00">
                  <c:v>-6.2199999999999997E-6</c:v>
                </c:pt>
                <c:pt idx="110617" formatCode="0.00E+00">
                  <c:v>-6.2400000000000004E-6</c:v>
                </c:pt>
                <c:pt idx="110618" formatCode="0.00E+00">
                  <c:v>-6.1399999999999997E-6</c:v>
                </c:pt>
                <c:pt idx="110619" formatCode="0.00E+00">
                  <c:v>-6.1700000000000002E-6</c:v>
                </c:pt>
                <c:pt idx="110620" formatCode="0.00E+00">
                  <c:v>-6.0700000000000003E-6</c:v>
                </c:pt>
                <c:pt idx="110621" formatCode="0.00E+00">
                  <c:v>-6.1500000000000004E-6</c:v>
                </c:pt>
                <c:pt idx="110622" formatCode="0.00E+00">
                  <c:v>-6.2700000000000001E-6</c:v>
                </c:pt>
                <c:pt idx="110623" formatCode="0.00E+00">
                  <c:v>-6.1099999999999999E-6</c:v>
                </c:pt>
                <c:pt idx="110624" formatCode="0.00E+00">
                  <c:v>-6.1800000000000001E-6</c:v>
                </c:pt>
                <c:pt idx="110625" formatCode="0.00E+00">
                  <c:v>-6.2600000000000002E-6</c:v>
                </c:pt>
                <c:pt idx="110626" formatCode="0.00E+00">
                  <c:v>-6.1800000000000001E-6</c:v>
                </c:pt>
                <c:pt idx="110627" formatCode="0.00E+00">
                  <c:v>-6.2400000000000004E-6</c:v>
                </c:pt>
                <c:pt idx="110628" formatCode="0.00E+00">
                  <c:v>-6.2099999999999998E-6</c:v>
                </c:pt>
                <c:pt idx="110629" formatCode="0.00E+00">
                  <c:v>-6.1299999999999998E-6</c:v>
                </c:pt>
                <c:pt idx="110630" formatCode="0.00E+00">
                  <c:v>-6.1600000000000003E-6</c:v>
                </c:pt>
                <c:pt idx="110631" formatCode="0.00E+00">
                  <c:v>-6.0100000000000001E-6</c:v>
                </c:pt>
                <c:pt idx="110632" formatCode="0.00E+00">
                  <c:v>-5.9800000000000003E-6</c:v>
                </c:pt>
                <c:pt idx="110633" formatCode="0.00E+00">
                  <c:v>-6.2099999999999998E-6</c:v>
                </c:pt>
                <c:pt idx="110634" formatCode="0.00E+00">
                  <c:v>-6.1E-6</c:v>
                </c:pt>
                <c:pt idx="110635" formatCode="0.00E+00">
                  <c:v>-6.0399999999999998E-6</c:v>
                </c:pt>
                <c:pt idx="110636" formatCode="0.00E+00">
                  <c:v>-6.2099999999999998E-6</c:v>
                </c:pt>
                <c:pt idx="110637" formatCode="0.00E+00">
                  <c:v>-6.1500000000000004E-6</c:v>
                </c:pt>
                <c:pt idx="110638" formatCode="0.00E+00">
                  <c:v>-6.0399999999999998E-6</c:v>
                </c:pt>
                <c:pt idx="110639" formatCode="0.00E+00">
                  <c:v>-5.9900000000000002E-6</c:v>
                </c:pt>
                <c:pt idx="110640" formatCode="0.00E+00">
                  <c:v>-6.1500000000000004E-6</c:v>
                </c:pt>
                <c:pt idx="110641" formatCode="0.00E+00">
                  <c:v>-6.1800000000000001E-6</c:v>
                </c:pt>
                <c:pt idx="110642" formatCode="0.00E+00">
                  <c:v>-6.02E-6</c:v>
                </c:pt>
                <c:pt idx="110643" formatCode="0.00E+00">
                  <c:v>-6.0100000000000001E-6</c:v>
                </c:pt>
                <c:pt idx="110644" formatCode="0.00E+00">
                  <c:v>-6.1199999999999999E-6</c:v>
                </c:pt>
                <c:pt idx="110645" formatCode="0.00E+00">
                  <c:v>-6.0700000000000003E-6</c:v>
                </c:pt>
                <c:pt idx="110646" formatCode="0.00E+00">
                  <c:v>-6.0100000000000001E-6</c:v>
                </c:pt>
                <c:pt idx="110647" formatCode="0.00E+00">
                  <c:v>-6.0900000000000001E-6</c:v>
                </c:pt>
                <c:pt idx="110648" formatCode="0.00E+00">
                  <c:v>-6.1399999999999997E-6</c:v>
                </c:pt>
                <c:pt idx="110649" formatCode="0.00E+00">
                  <c:v>-6.0100000000000001E-6</c:v>
                </c:pt>
                <c:pt idx="110650" formatCode="0.00E+00">
                  <c:v>-5.9200000000000001E-6</c:v>
                </c:pt>
                <c:pt idx="110651" formatCode="0.00E+00">
                  <c:v>-5.8599999999999998E-6</c:v>
                </c:pt>
                <c:pt idx="110652" formatCode="0.00E+00">
                  <c:v>-5.9699999999999996E-6</c:v>
                </c:pt>
                <c:pt idx="110653" formatCode="0.00E+00">
                  <c:v>-5.93E-6</c:v>
                </c:pt>
                <c:pt idx="110654" formatCode="0.00E+00">
                  <c:v>-5.8900000000000004E-6</c:v>
                </c:pt>
                <c:pt idx="110655" formatCode="0.00E+00">
                  <c:v>-6.0100000000000001E-6</c:v>
                </c:pt>
                <c:pt idx="110656" formatCode="0.00E+00">
                  <c:v>-5.9200000000000001E-6</c:v>
                </c:pt>
                <c:pt idx="110657" formatCode="0.00E+00">
                  <c:v>-6.0000000000000002E-6</c:v>
                </c:pt>
                <c:pt idx="110658" formatCode="0.00E+00">
                  <c:v>-5.9900000000000002E-6</c:v>
                </c:pt>
                <c:pt idx="110659" formatCode="0.00E+00">
                  <c:v>-5.9599999999999997E-6</c:v>
                </c:pt>
                <c:pt idx="110660" formatCode="0.00E+00">
                  <c:v>-5.9399999999999999E-6</c:v>
                </c:pt>
                <c:pt idx="110661" formatCode="0.00E+00">
                  <c:v>-5.8699999999999997E-6</c:v>
                </c:pt>
                <c:pt idx="110662" formatCode="0.00E+00">
                  <c:v>-5.9100000000000002E-6</c:v>
                </c:pt>
                <c:pt idx="110663" formatCode="0.00E+00">
                  <c:v>-5.9800000000000003E-6</c:v>
                </c:pt>
                <c:pt idx="110664" formatCode="0.00E+00">
                  <c:v>-5.9599999999999997E-6</c:v>
                </c:pt>
                <c:pt idx="110665" formatCode="0.00E+00">
                  <c:v>-5.93E-6</c:v>
                </c:pt>
                <c:pt idx="110666" formatCode="0.00E+00">
                  <c:v>-5.93E-6</c:v>
                </c:pt>
                <c:pt idx="110667" formatCode="0.00E+00">
                  <c:v>-5.8300000000000001E-6</c:v>
                </c:pt>
                <c:pt idx="110668" formatCode="0.00E+00">
                  <c:v>-5.8799999999999996E-6</c:v>
                </c:pt>
                <c:pt idx="110669" formatCode="0.00E+00">
                  <c:v>-6.0399999999999998E-6</c:v>
                </c:pt>
                <c:pt idx="110670" formatCode="0.00E+00">
                  <c:v>-6.0299999999999999E-6</c:v>
                </c:pt>
                <c:pt idx="110671" formatCode="0.00E+00">
                  <c:v>-6.02E-6</c:v>
                </c:pt>
                <c:pt idx="110672" formatCode="0.00E+00">
                  <c:v>-6.0000000000000002E-6</c:v>
                </c:pt>
                <c:pt idx="110673" formatCode="0.00E+00">
                  <c:v>-6.0399999999999998E-6</c:v>
                </c:pt>
                <c:pt idx="110674" formatCode="0.00E+00">
                  <c:v>-6.0299999999999999E-6</c:v>
                </c:pt>
                <c:pt idx="110675" formatCode="0.00E+00">
                  <c:v>-5.8000000000000004E-6</c:v>
                </c:pt>
                <c:pt idx="110676" formatCode="0.00E+00">
                  <c:v>-5.8699999999999997E-6</c:v>
                </c:pt>
                <c:pt idx="110677" formatCode="0.00E+00">
                  <c:v>-5.9399999999999999E-6</c:v>
                </c:pt>
                <c:pt idx="110678" formatCode="0.00E+00">
                  <c:v>-6.0399999999999998E-6</c:v>
                </c:pt>
                <c:pt idx="110679" formatCode="0.00E+00">
                  <c:v>-6.02E-6</c:v>
                </c:pt>
                <c:pt idx="110680" formatCode="0.00E+00">
                  <c:v>-5.8499999999999999E-6</c:v>
                </c:pt>
                <c:pt idx="110681" formatCode="0.00E+00">
                  <c:v>-5.9800000000000003E-6</c:v>
                </c:pt>
                <c:pt idx="110682" formatCode="0.00E+00">
                  <c:v>-5.9200000000000001E-6</c:v>
                </c:pt>
                <c:pt idx="110683" formatCode="0.00E+00">
                  <c:v>-5.8900000000000004E-6</c:v>
                </c:pt>
                <c:pt idx="110684" formatCode="0.00E+00">
                  <c:v>-5.8900000000000004E-6</c:v>
                </c:pt>
                <c:pt idx="110685" formatCode="0.00E+00">
                  <c:v>-5.9399999999999999E-6</c:v>
                </c:pt>
                <c:pt idx="110686" formatCode="0.00E+00">
                  <c:v>-5.8499999999999999E-6</c:v>
                </c:pt>
                <c:pt idx="110687" formatCode="0.00E+00">
                  <c:v>-5.7799999999999997E-6</c:v>
                </c:pt>
                <c:pt idx="110688" formatCode="0.00E+00">
                  <c:v>-6.0599999999999996E-6</c:v>
                </c:pt>
                <c:pt idx="110689" formatCode="0.00E+00">
                  <c:v>-5.9200000000000001E-6</c:v>
                </c:pt>
                <c:pt idx="110690" formatCode="0.00E+00">
                  <c:v>-5.84E-6</c:v>
                </c:pt>
                <c:pt idx="110691" formatCode="0.00E+00">
                  <c:v>-5.9000000000000003E-6</c:v>
                </c:pt>
                <c:pt idx="110692" formatCode="0.00E+00">
                  <c:v>-5.9800000000000003E-6</c:v>
                </c:pt>
                <c:pt idx="110693" formatCode="0.00E+00">
                  <c:v>-5.93E-6</c:v>
                </c:pt>
                <c:pt idx="110694" formatCode="0.00E+00">
                  <c:v>-5.7599999999999999E-6</c:v>
                </c:pt>
                <c:pt idx="110695" formatCode="0.00E+00">
                  <c:v>-5.8599999999999998E-6</c:v>
                </c:pt>
                <c:pt idx="110696" formatCode="0.00E+00">
                  <c:v>-5.8699999999999997E-6</c:v>
                </c:pt>
                <c:pt idx="110697" formatCode="0.00E+00">
                  <c:v>-5.84E-6</c:v>
                </c:pt>
                <c:pt idx="110698" formatCode="0.00E+00">
                  <c:v>-5.8300000000000001E-6</c:v>
                </c:pt>
                <c:pt idx="110699" formatCode="0.00E+00">
                  <c:v>-5.9000000000000003E-6</c:v>
                </c:pt>
                <c:pt idx="110700" formatCode="0.00E+00">
                  <c:v>-5.9900000000000002E-6</c:v>
                </c:pt>
                <c:pt idx="110701" formatCode="0.00E+00">
                  <c:v>-5.8799999999999996E-6</c:v>
                </c:pt>
                <c:pt idx="110702" formatCode="0.00E+00">
                  <c:v>-6.0499999999999997E-6</c:v>
                </c:pt>
                <c:pt idx="110703" formatCode="0.00E+00">
                  <c:v>-5.9000000000000003E-6</c:v>
                </c:pt>
                <c:pt idx="110704" formatCode="0.00E+00">
                  <c:v>-5.7699999999999998E-6</c:v>
                </c:pt>
                <c:pt idx="110705" formatCode="0.00E+00">
                  <c:v>-5.8100000000000003E-6</c:v>
                </c:pt>
                <c:pt idx="110706" formatCode="0.00E+00">
                  <c:v>-5.7200000000000003E-6</c:v>
                </c:pt>
                <c:pt idx="110707" formatCode="0.00E+00">
                  <c:v>-5.9000000000000003E-6</c:v>
                </c:pt>
                <c:pt idx="110708" formatCode="0.00E+00">
                  <c:v>-5.84E-6</c:v>
                </c:pt>
                <c:pt idx="110709" formatCode="0.00E+00">
                  <c:v>-5.7599999999999999E-6</c:v>
                </c:pt>
                <c:pt idx="110710" formatCode="0.00E+00">
                  <c:v>-5.7200000000000003E-6</c:v>
                </c:pt>
                <c:pt idx="110711" formatCode="0.00E+00">
                  <c:v>-5.6899999999999997E-6</c:v>
                </c:pt>
                <c:pt idx="110712" formatCode="0.00E+00">
                  <c:v>-5.7300000000000002E-6</c:v>
                </c:pt>
                <c:pt idx="110713" formatCode="0.00E+00">
                  <c:v>-5.7300000000000002E-6</c:v>
                </c:pt>
                <c:pt idx="110714" formatCode="0.00E+00">
                  <c:v>-5.9200000000000001E-6</c:v>
                </c:pt>
                <c:pt idx="110715" formatCode="0.00E+00">
                  <c:v>-5.84E-6</c:v>
                </c:pt>
                <c:pt idx="110716" formatCode="0.00E+00">
                  <c:v>-5.7400000000000001E-6</c:v>
                </c:pt>
                <c:pt idx="110717" formatCode="0.00E+00">
                  <c:v>-5.75E-6</c:v>
                </c:pt>
                <c:pt idx="110718" formatCode="0.00E+00">
                  <c:v>-5.5899999999999998E-6</c:v>
                </c:pt>
                <c:pt idx="110719" formatCode="0.00E+00">
                  <c:v>-5.5899999999999998E-6</c:v>
                </c:pt>
                <c:pt idx="110720" formatCode="0.00E+00">
                  <c:v>-5.6400000000000002E-6</c:v>
                </c:pt>
                <c:pt idx="110721" formatCode="0.00E+00">
                  <c:v>-5.7200000000000003E-6</c:v>
                </c:pt>
                <c:pt idx="110722" formatCode="0.00E+00">
                  <c:v>-5.7699999999999998E-6</c:v>
                </c:pt>
                <c:pt idx="110723" formatCode="0.00E+00">
                  <c:v>-5.7100000000000004E-6</c:v>
                </c:pt>
                <c:pt idx="110724" formatCode="0.00E+00">
                  <c:v>-5.6899999999999997E-6</c:v>
                </c:pt>
                <c:pt idx="110725" formatCode="0.00E+00">
                  <c:v>-5.8000000000000004E-6</c:v>
                </c:pt>
                <c:pt idx="110726" formatCode="0.00E+00">
                  <c:v>-5.8100000000000003E-6</c:v>
                </c:pt>
                <c:pt idx="110727" formatCode="0.00E+00">
                  <c:v>-5.66E-6</c:v>
                </c:pt>
                <c:pt idx="110728" formatCode="0.00E+00">
                  <c:v>-5.8100000000000003E-6</c:v>
                </c:pt>
                <c:pt idx="110729" formatCode="0.00E+00">
                  <c:v>-5.7699999999999998E-6</c:v>
                </c:pt>
                <c:pt idx="110730" formatCode="0.00E+00">
                  <c:v>-5.6099999999999997E-6</c:v>
                </c:pt>
                <c:pt idx="110731" formatCode="0.00E+00">
                  <c:v>-5.8000000000000004E-6</c:v>
                </c:pt>
                <c:pt idx="110732" formatCode="0.00E+00">
                  <c:v>-5.5999999999999997E-6</c:v>
                </c:pt>
                <c:pt idx="110733" formatCode="0.00E+00">
                  <c:v>-5.66E-6</c:v>
                </c:pt>
                <c:pt idx="110734" formatCode="0.00E+00">
                  <c:v>-5.8300000000000001E-6</c:v>
                </c:pt>
                <c:pt idx="110735" formatCode="0.00E+00">
                  <c:v>-5.5199999999999997E-6</c:v>
                </c:pt>
                <c:pt idx="110736" formatCode="0.00E+00">
                  <c:v>-5.6099999999999997E-6</c:v>
                </c:pt>
                <c:pt idx="110737" formatCode="0.00E+00">
                  <c:v>-5.6300000000000003E-6</c:v>
                </c:pt>
                <c:pt idx="110738" formatCode="0.00E+00">
                  <c:v>-5.5400000000000003E-6</c:v>
                </c:pt>
                <c:pt idx="110739" formatCode="0.00E+00">
                  <c:v>-5.5600000000000001E-6</c:v>
                </c:pt>
                <c:pt idx="110740" formatCode="0.00E+00">
                  <c:v>-5.6099999999999997E-6</c:v>
                </c:pt>
                <c:pt idx="110741" formatCode="0.00E+00">
                  <c:v>-5.8000000000000004E-6</c:v>
                </c:pt>
                <c:pt idx="110742" formatCode="0.00E+00">
                  <c:v>-5.7400000000000001E-6</c:v>
                </c:pt>
                <c:pt idx="110743" formatCode="0.00E+00">
                  <c:v>-5.6200000000000004E-6</c:v>
                </c:pt>
                <c:pt idx="110744" formatCode="0.00E+00">
                  <c:v>-5.5999999999999997E-6</c:v>
                </c:pt>
                <c:pt idx="110745" formatCode="0.00E+00">
                  <c:v>-5.66E-6</c:v>
                </c:pt>
                <c:pt idx="110746" formatCode="0.00E+00">
                  <c:v>-5.57E-6</c:v>
                </c:pt>
                <c:pt idx="110747" formatCode="0.00E+00">
                  <c:v>-5.4999999999999999E-6</c:v>
                </c:pt>
                <c:pt idx="110748" formatCode="0.00E+00">
                  <c:v>-5.7100000000000004E-6</c:v>
                </c:pt>
                <c:pt idx="110749" formatCode="0.00E+00">
                  <c:v>-5.5799999999999999E-6</c:v>
                </c:pt>
                <c:pt idx="110750" formatCode="0.00E+00">
                  <c:v>-5.5500000000000002E-6</c:v>
                </c:pt>
                <c:pt idx="110751" formatCode="0.00E+00">
                  <c:v>-5.6899999999999997E-6</c:v>
                </c:pt>
                <c:pt idx="110752" formatCode="0.00E+00">
                  <c:v>-5.5500000000000002E-6</c:v>
                </c:pt>
                <c:pt idx="110753" formatCode="0.00E+00">
                  <c:v>-5.5500000000000002E-6</c:v>
                </c:pt>
                <c:pt idx="110754" formatCode="0.00E+00">
                  <c:v>-5.5899999999999998E-6</c:v>
                </c:pt>
                <c:pt idx="110755" formatCode="0.00E+00">
                  <c:v>-5.6500000000000001E-6</c:v>
                </c:pt>
                <c:pt idx="110756" formatCode="0.00E+00">
                  <c:v>-5.6099999999999997E-6</c:v>
                </c:pt>
                <c:pt idx="110757" formatCode="0.00E+00">
                  <c:v>-5.48E-6</c:v>
                </c:pt>
                <c:pt idx="110758" formatCode="0.00E+00">
                  <c:v>-5.48E-6</c:v>
                </c:pt>
                <c:pt idx="110759" formatCode="0.00E+00">
                  <c:v>-5.4700000000000001E-6</c:v>
                </c:pt>
                <c:pt idx="110760" formatCode="0.00E+00">
                  <c:v>-5.6500000000000001E-6</c:v>
                </c:pt>
                <c:pt idx="110761" formatCode="0.00E+00">
                  <c:v>-5.5099999999999998E-6</c:v>
                </c:pt>
                <c:pt idx="110762" formatCode="0.00E+00">
                  <c:v>-5.3800000000000002E-6</c:v>
                </c:pt>
                <c:pt idx="110763" formatCode="0.00E+00">
                  <c:v>-5.66E-6</c:v>
                </c:pt>
                <c:pt idx="110764" formatCode="0.00E+00">
                  <c:v>-5.6300000000000003E-6</c:v>
                </c:pt>
                <c:pt idx="110765" formatCode="0.00E+00">
                  <c:v>-5.5099999999999998E-6</c:v>
                </c:pt>
                <c:pt idx="110766" formatCode="0.00E+00">
                  <c:v>-5.84E-6</c:v>
                </c:pt>
                <c:pt idx="110767" formatCode="0.00E+00">
                  <c:v>-5.6799999999999998E-6</c:v>
                </c:pt>
                <c:pt idx="110768" formatCode="0.00E+00">
                  <c:v>-5.3800000000000002E-6</c:v>
                </c:pt>
                <c:pt idx="110769" formatCode="0.00E+00">
                  <c:v>-5.66E-6</c:v>
                </c:pt>
                <c:pt idx="110770" formatCode="0.00E+00">
                  <c:v>-5.5899999999999998E-6</c:v>
                </c:pt>
                <c:pt idx="110771" formatCode="0.00E+00">
                  <c:v>-5.5899999999999998E-6</c:v>
                </c:pt>
                <c:pt idx="110772" formatCode="0.00E+00">
                  <c:v>-5.5400000000000003E-6</c:v>
                </c:pt>
                <c:pt idx="110773" formatCode="0.00E+00">
                  <c:v>-5.4299999999999997E-6</c:v>
                </c:pt>
                <c:pt idx="110774" formatCode="0.00E+00">
                  <c:v>-5.4600000000000002E-6</c:v>
                </c:pt>
                <c:pt idx="110775" formatCode="0.00E+00">
                  <c:v>-5.4E-6</c:v>
                </c:pt>
                <c:pt idx="110776" formatCode="0.00E+00">
                  <c:v>-5.4399999999999996E-6</c:v>
                </c:pt>
                <c:pt idx="110777" formatCode="0.00E+00">
                  <c:v>-5.5500000000000002E-6</c:v>
                </c:pt>
                <c:pt idx="110778" formatCode="0.00E+00">
                  <c:v>-5.4399999999999996E-6</c:v>
                </c:pt>
                <c:pt idx="110779" formatCode="0.00E+00">
                  <c:v>-5.3299999999999998E-6</c:v>
                </c:pt>
                <c:pt idx="110780" formatCode="0.00E+00">
                  <c:v>-5.5199999999999997E-6</c:v>
                </c:pt>
                <c:pt idx="110781" formatCode="0.00E+00">
                  <c:v>-5.6400000000000002E-6</c:v>
                </c:pt>
                <c:pt idx="110782" formatCode="0.00E+00">
                  <c:v>-5.5600000000000001E-6</c:v>
                </c:pt>
                <c:pt idx="110783" formatCode="0.00E+00">
                  <c:v>-5.5300000000000004E-6</c:v>
                </c:pt>
                <c:pt idx="110784" formatCode="0.00E+00">
                  <c:v>-5.5600000000000001E-6</c:v>
                </c:pt>
                <c:pt idx="110785" formatCode="0.00E+00">
                  <c:v>-5.48E-6</c:v>
                </c:pt>
                <c:pt idx="110786" formatCode="0.00E+00">
                  <c:v>-5.4700000000000001E-6</c:v>
                </c:pt>
                <c:pt idx="110787" formatCode="0.00E+00">
                  <c:v>-5.4700000000000001E-6</c:v>
                </c:pt>
                <c:pt idx="110788" formatCode="0.00E+00">
                  <c:v>-5.6300000000000003E-6</c:v>
                </c:pt>
                <c:pt idx="110789" formatCode="0.00E+00">
                  <c:v>-5.48E-6</c:v>
                </c:pt>
                <c:pt idx="110790" formatCode="0.00E+00">
                  <c:v>-5.3399999999999997E-6</c:v>
                </c:pt>
                <c:pt idx="110791" formatCode="0.00E+00">
                  <c:v>-5.3600000000000004E-6</c:v>
                </c:pt>
                <c:pt idx="110792" formatCode="0.00E+00">
                  <c:v>-5.3299999999999998E-6</c:v>
                </c:pt>
                <c:pt idx="110793" formatCode="0.00E+00">
                  <c:v>-5.4700000000000001E-6</c:v>
                </c:pt>
                <c:pt idx="110794" formatCode="0.00E+00">
                  <c:v>-5.3600000000000004E-6</c:v>
                </c:pt>
                <c:pt idx="110795" formatCode="0.00E+00">
                  <c:v>-5.5300000000000004E-6</c:v>
                </c:pt>
                <c:pt idx="110796" formatCode="0.00E+00">
                  <c:v>-5.5600000000000001E-6</c:v>
                </c:pt>
                <c:pt idx="110797" formatCode="0.00E+00">
                  <c:v>-5.4199999999999998E-6</c:v>
                </c:pt>
                <c:pt idx="110798" formatCode="0.00E+00">
                  <c:v>-5.4600000000000002E-6</c:v>
                </c:pt>
                <c:pt idx="110799" formatCode="0.00E+00">
                  <c:v>-5.3700000000000003E-6</c:v>
                </c:pt>
                <c:pt idx="110800" formatCode="0.00E+00">
                  <c:v>-5.4199999999999998E-6</c:v>
                </c:pt>
                <c:pt idx="110801" formatCode="0.00E+00">
                  <c:v>-5.49E-6</c:v>
                </c:pt>
                <c:pt idx="110802" formatCode="0.00E+00">
                  <c:v>-5.4299999999999997E-6</c:v>
                </c:pt>
                <c:pt idx="110803" formatCode="0.00E+00">
                  <c:v>-5.49E-6</c:v>
                </c:pt>
                <c:pt idx="110804" formatCode="0.00E+00">
                  <c:v>-5.5799999999999999E-6</c:v>
                </c:pt>
                <c:pt idx="110805" formatCode="0.00E+00">
                  <c:v>-5.4999999999999999E-6</c:v>
                </c:pt>
                <c:pt idx="110806" formatCode="0.00E+00">
                  <c:v>-5.4E-6</c:v>
                </c:pt>
                <c:pt idx="110807" formatCode="0.00E+00">
                  <c:v>-5.4099999999999999E-6</c:v>
                </c:pt>
                <c:pt idx="110808" formatCode="0.00E+00">
                  <c:v>-5.3900000000000001E-6</c:v>
                </c:pt>
                <c:pt idx="110809" formatCode="0.00E+00">
                  <c:v>-5.3199999999999999E-6</c:v>
                </c:pt>
                <c:pt idx="110810" formatCode="0.00E+00">
                  <c:v>-5.4299999999999997E-6</c:v>
                </c:pt>
                <c:pt idx="110811" formatCode="0.00E+00">
                  <c:v>-5.4600000000000002E-6</c:v>
                </c:pt>
                <c:pt idx="110812" formatCode="0.00E+00">
                  <c:v>-5.4199999999999998E-6</c:v>
                </c:pt>
                <c:pt idx="110813" formatCode="0.00E+00">
                  <c:v>-5.49E-6</c:v>
                </c:pt>
                <c:pt idx="110814" formatCode="0.00E+00">
                  <c:v>-5.3800000000000002E-6</c:v>
                </c:pt>
                <c:pt idx="110815" formatCode="0.00E+00">
                  <c:v>-5.31E-6</c:v>
                </c:pt>
                <c:pt idx="110816" formatCode="0.00E+00">
                  <c:v>-5.4E-6</c:v>
                </c:pt>
                <c:pt idx="110817" formatCode="0.00E+00">
                  <c:v>-5.3000000000000001E-6</c:v>
                </c:pt>
                <c:pt idx="110818" formatCode="0.00E+00">
                  <c:v>-5.3900000000000001E-6</c:v>
                </c:pt>
                <c:pt idx="110819" formatCode="0.00E+00">
                  <c:v>-5.48E-6</c:v>
                </c:pt>
                <c:pt idx="110820" formatCode="0.00E+00">
                  <c:v>-5.31E-6</c:v>
                </c:pt>
                <c:pt idx="110821" formatCode="0.00E+00">
                  <c:v>-5.2800000000000003E-6</c:v>
                </c:pt>
                <c:pt idx="110822" formatCode="0.00E+00">
                  <c:v>-5.3399999999999997E-6</c:v>
                </c:pt>
                <c:pt idx="110823" formatCode="0.00E+00">
                  <c:v>-5.3900000000000001E-6</c:v>
                </c:pt>
                <c:pt idx="110824" formatCode="0.00E+00">
                  <c:v>-5.3600000000000004E-6</c:v>
                </c:pt>
                <c:pt idx="110825" formatCode="0.00E+00">
                  <c:v>-5.2299999999999999E-6</c:v>
                </c:pt>
                <c:pt idx="110826" formatCode="0.00E+00">
                  <c:v>-5.3000000000000001E-6</c:v>
                </c:pt>
                <c:pt idx="110827" formatCode="0.00E+00">
                  <c:v>-5.2399999999999998E-6</c:v>
                </c:pt>
                <c:pt idx="110828" formatCode="0.00E+00">
                  <c:v>-5.2100000000000001E-6</c:v>
                </c:pt>
                <c:pt idx="110829" formatCode="0.00E+00">
                  <c:v>-5.4500000000000003E-6</c:v>
                </c:pt>
                <c:pt idx="110830" formatCode="0.00E+00">
                  <c:v>-5.3600000000000004E-6</c:v>
                </c:pt>
                <c:pt idx="110831" formatCode="0.00E+00">
                  <c:v>-5.2599999999999996E-6</c:v>
                </c:pt>
                <c:pt idx="110832" formatCode="0.00E+00">
                  <c:v>-5.3199999999999999E-6</c:v>
                </c:pt>
                <c:pt idx="110833" formatCode="0.00E+00">
                  <c:v>-5.2800000000000003E-6</c:v>
                </c:pt>
                <c:pt idx="110834" formatCode="0.00E+00">
                  <c:v>-5.1900000000000003E-6</c:v>
                </c:pt>
                <c:pt idx="110835" formatCode="0.00E+00">
                  <c:v>-5.1100000000000002E-6</c:v>
                </c:pt>
                <c:pt idx="110836" formatCode="0.00E+00">
                  <c:v>-5.3199999999999999E-6</c:v>
                </c:pt>
                <c:pt idx="110837" formatCode="0.00E+00">
                  <c:v>-5.4299999999999997E-6</c:v>
                </c:pt>
                <c:pt idx="110838" formatCode="0.00E+00">
                  <c:v>-5.3199999999999999E-6</c:v>
                </c:pt>
                <c:pt idx="110839" formatCode="0.00E+00">
                  <c:v>-5.31E-6</c:v>
                </c:pt>
                <c:pt idx="110840" formatCode="0.00E+00">
                  <c:v>-5.2599999999999996E-6</c:v>
                </c:pt>
                <c:pt idx="110841" formatCode="0.00E+00">
                  <c:v>-5.3000000000000001E-6</c:v>
                </c:pt>
                <c:pt idx="110842" formatCode="0.00E+00">
                  <c:v>-5.49E-6</c:v>
                </c:pt>
                <c:pt idx="110843" formatCode="0.00E+00">
                  <c:v>-5.48E-6</c:v>
                </c:pt>
                <c:pt idx="110844" formatCode="0.00E+00">
                  <c:v>-5.3199999999999999E-6</c:v>
                </c:pt>
                <c:pt idx="110845" formatCode="0.00E+00">
                  <c:v>-5.3000000000000001E-6</c:v>
                </c:pt>
                <c:pt idx="110846" formatCode="0.00E+00">
                  <c:v>-5.3199999999999999E-6</c:v>
                </c:pt>
                <c:pt idx="110847" formatCode="0.00E+00">
                  <c:v>-5.2800000000000003E-6</c:v>
                </c:pt>
                <c:pt idx="110848" formatCode="0.00E+00">
                  <c:v>-5.3299999999999998E-6</c:v>
                </c:pt>
                <c:pt idx="110849" formatCode="0.00E+00">
                  <c:v>-5.4099999999999999E-6</c:v>
                </c:pt>
                <c:pt idx="110850" formatCode="0.00E+00">
                  <c:v>-5.2900000000000002E-6</c:v>
                </c:pt>
                <c:pt idx="110851" formatCode="0.00E+00">
                  <c:v>-5.2700000000000004E-6</c:v>
                </c:pt>
                <c:pt idx="110852" formatCode="0.00E+00">
                  <c:v>-5.2299999999999999E-6</c:v>
                </c:pt>
                <c:pt idx="110853" formatCode="0.00E+00">
                  <c:v>-5.1900000000000003E-6</c:v>
                </c:pt>
                <c:pt idx="110854" formatCode="0.00E+00">
                  <c:v>-5.2499999999999997E-6</c:v>
                </c:pt>
                <c:pt idx="110855" formatCode="0.00E+00">
                  <c:v>-5.1000000000000003E-6</c:v>
                </c:pt>
                <c:pt idx="110856" formatCode="0.00E+00">
                  <c:v>-5.0100000000000003E-6</c:v>
                </c:pt>
                <c:pt idx="110857" formatCode="0.00E+00">
                  <c:v>-5.2499999999999997E-6</c:v>
                </c:pt>
                <c:pt idx="110858" formatCode="0.00E+00">
                  <c:v>-5.22E-6</c:v>
                </c:pt>
                <c:pt idx="110859" formatCode="0.00E+00">
                  <c:v>-5.0900000000000004E-6</c:v>
                </c:pt>
                <c:pt idx="110860" formatCode="0.00E+00">
                  <c:v>-5.1000000000000003E-6</c:v>
                </c:pt>
                <c:pt idx="110861" formatCode="0.00E+00">
                  <c:v>-5.0799999999999996E-6</c:v>
                </c:pt>
                <c:pt idx="110862" formatCode="0.00E+00">
                  <c:v>-5.1599999999999997E-6</c:v>
                </c:pt>
                <c:pt idx="110863" formatCode="0.00E+00">
                  <c:v>-5.2700000000000004E-6</c:v>
                </c:pt>
                <c:pt idx="110864" formatCode="0.00E+00">
                  <c:v>-5.2299999999999999E-6</c:v>
                </c:pt>
                <c:pt idx="110865" formatCode="0.00E+00">
                  <c:v>-5.0799999999999996E-6</c:v>
                </c:pt>
                <c:pt idx="110866" formatCode="0.00E+00">
                  <c:v>-5.2499999999999997E-6</c:v>
                </c:pt>
                <c:pt idx="110867" formatCode="0.00E+00">
                  <c:v>-5.2599999999999996E-6</c:v>
                </c:pt>
                <c:pt idx="110868" formatCode="0.00E+00">
                  <c:v>-5.1699999999999996E-6</c:v>
                </c:pt>
                <c:pt idx="110869" formatCode="0.00E+00">
                  <c:v>-5.3199999999999999E-6</c:v>
                </c:pt>
                <c:pt idx="110870" formatCode="0.00E+00">
                  <c:v>-5.2499999999999997E-6</c:v>
                </c:pt>
                <c:pt idx="110871" formatCode="0.00E+00">
                  <c:v>-5.1499999999999998E-6</c:v>
                </c:pt>
                <c:pt idx="110872" formatCode="0.00E+00">
                  <c:v>-5.0499999999999999E-6</c:v>
                </c:pt>
                <c:pt idx="110873" formatCode="0.00E+00">
                  <c:v>-5.1000000000000003E-6</c:v>
                </c:pt>
                <c:pt idx="110874" formatCode="0.00E+00">
                  <c:v>-5.2399999999999998E-6</c:v>
                </c:pt>
                <c:pt idx="110875" formatCode="0.00E+00">
                  <c:v>-5.1599999999999997E-6</c:v>
                </c:pt>
                <c:pt idx="110876" formatCode="0.00E+00">
                  <c:v>-5.2499999999999997E-6</c:v>
                </c:pt>
                <c:pt idx="110877" formatCode="0.00E+00">
                  <c:v>-5.22E-6</c:v>
                </c:pt>
                <c:pt idx="110878" formatCode="0.00E+00">
                  <c:v>-5.0300000000000001E-6</c:v>
                </c:pt>
                <c:pt idx="110879" formatCode="0.00E+00">
                  <c:v>-5.1699999999999996E-6</c:v>
                </c:pt>
                <c:pt idx="110880" formatCode="0.00E+00">
                  <c:v>-5.1200000000000001E-6</c:v>
                </c:pt>
                <c:pt idx="110881" formatCode="0.00E+00">
                  <c:v>-5.0900000000000004E-6</c:v>
                </c:pt>
                <c:pt idx="110882" formatCode="0.00E+00">
                  <c:v>-5.1000000000000003E-6</c:v>
                </c:pt>
                <c:pt idx="110883" formatCode="0.00E+00">
                  <c:v>-5.0900000000000004E-6</c:v>
                </c:pt>
                <c:pt idx="110884" formatCode="0.00E+00">
                  <c:v>-5.0699999999999997E-6</c:v>
                </c:pt>
                <c:pt idx="110885" formatCode="0.00E+00">
                  <c:v>-4.9400000000000001E-6</c:v>
                </c:pt>
                <c:pt idx="110886" formatCode="0.00E+00">
                  <c:v>-5.1499999999999998E-6</c:v>
                </c:pt>
                <c:pt idx="110887" formatCode="0.00E+00">
                  <c:v>-5.13E-6</c:v>
                </c:pt>
                <c:pt idx="110888" formatCode="0.00E+00">
                  <c:v>-5.0000000000000004E-6</c:v>
                </c:pt>
                <c:pt idx="110889" formatCode="0.00E+00">
                  <c:v>-5.04E-6</c:v>
                </c:pt>
                <c:pt idx="110890" formatCode="0.00E+00">
                  <c:v>-5.0699999999999997E-6</c:v>
                </c:pt>
                <c:pt idx="110891" formatCode="0.00E+00">
                  <c:v>-5.0599999999999998E-6</c:v>
                </c:pt>
                <c:pt idx="110892" formatCode="0.00E+00">
                  <c:v>-5.0799999999999996E-6</c:v>
                </c:pt>
                <c:pt idx="110893" formatCode="0.00E+00">
                  <c:v>-5.1200000000000001E-6</c:v>
                </c:pt>
                <c:pt idx="110894" formatCode="0.00E+00">
                  <c:v>-5.0799999999999996E-6</c:v>
                </c:pt>
                <c:pt idx="110895" formatCode="0.00E+00">
                  <c:v>-5.0300000000000001E-6</c:v>
                </c:pt>
                <c:pt idx="110896" formatCode="0.00E+00">
                  <c:v>-4.9799999999999998E-6</c:v>
                </c:pt>
                <c:pt idx="110897" formatCode="0.00E+00">
                  <c:v>-5.0300000000000001E-6</c:v>
                </c:pt>
                <c:pt idx="110898" formatCode="0.00E+00">
                  <c:v>-5.0300000000000001E-6</c:v>
                </c:pt>
                <c:pt idx="110899" formatCode="0.00E+00">
                  <c:v>-4.95E-6</c:v>
                </c:pt>
                <c:pt idx="110900" formatCode="0.00E+00">
                  <c:v>-5.0100000000000003E-6</c:v>
                </c:pt>
                <c:pt idx="110901" formatCode="0.00E+00">
                  <c:v>-4.8999999999999997E-6</c:v>
                </c:pt>
                <c:pt idx="110902" formatCode="0.00E+00">
                  <c:v>-4.9699999999999998E-6</c:v>
                </c:pt>
                <c:pt idx="110903" formatCode="0.00E+00">
                  <c:v>-5.0300000000000001E-6</c:v>
                </c:pt>
                <c:pt idx="110904" formatCode="0.00E+00">
                  <c:v>-4.9300000000000002E-6</c:v>
                </c:pt>
                <c:pt idx="110905" formatCode="0.00E+00">
                  <c:v>-5.0900000000000004E-6</c:v>
                </c:pt>
                <c:pt idx="110906" formatCode="0.00E+00">
                  <c:v>-5.0900000000000004E-6</c:v>
                </c:pt>
                <c:pt idx="110907" formatCode="0.00E+00">
                  <c:v>-5.0900000000000004E-6</c:v>
                </c:pt>
                <c:pt idx="110908" formatCode="0.00E+00">
                  <c:v>-4.9799999999999998E-6</c:v>
                </c:pt>
                <c:pt idx="110909" formatCode="0.00E+00">
                  <c:v>-4.9400000000000001E-6</c:v>
                </c:pt>
                <c:pt idx="110910" formatCode="0.00E+00">
                  <c:v>-4.9699999999999998E-6</c:v>
                </c:pt>
                <c:pt idx="110911" formatCode="0.00E+00">
                  <c:v>-5.0599999999999998E-6</c:v>
                </c:pt>
                <c:pt idx="110912" formatCode="0.00E+00">
                  <c:v>-5.0000000000000004E-6</c:v>
                </c:pt>
                <c:pt idx="110913" formatCode="0.00E+00">
                  <c:v>-4.8999999999999997E-6</c:v>
                </c:pt>
                <c:pt idx="110914" formatCode="0.00E+00">
                  <c:v>-4.9599999999999999E-6</c:v>
                </c:pt>
                <c:pt idx="110915" formatCode="0.00E+00">
                  <c:v>-4.9899999999999997E-6</c:v>
                </c:pt>
                <c:pt idx="110916" formatCode="0.00E+00">
                  <c:v>-5.0699999999999997E-6</c:v>
                </c:pt>
                <c:pt idx="110917" formatCode="0.00E+00">
                  <c:v>-4.9400000000000001E-6</c:v>
                </c:pt>
                <c:pt idx="110918" formatCode="0.00E+00">
                  <c:v>-4.87E-6</c:v>
                </c:pt>
                <c:pt idx="110919" formatCode="0.00E+00">
                  <c:v>-5.0900000000000004E-6</c:v>
                </c:pt>
                <c:pt idx="110920" formatCode="0.00E+00">
                  <c:v>-5.0599999999999998E-6</c:v>
                </c:pt>
                <c:pt idx="110921" formatCode="0.00E+00">
                  <c:v>-4.9799999999999998E-6</c:v>
                </c:pt>
                <c:pt idx="110922" formatCode="0.00E+00">
                  <c:v>-5.0200000000000002E-6</c:v>
                </c:pt>
                <c:pt idx="110923" formatCode="0.00E+00">
                  <c:v>-4.9899999999999997E-6</c:v>
                </c:pt>
                <c:pt idx="110924" formatCode="0.00E+00">
                  <c:v>-5.0100000000000003E-6</c:v>
                </c:pt>
                <c:pt idx="110925" formatCode="0.00E+00">
                  <c:v>-4.9200000000000003E-6</c:v>
                </c:pt>
                <c:pt idx="110926" formatCode="0.00E+00">
                  <c:v>-4.9899999999999997E-6</c:v>
                </c:pt>
                <c:pt idx="110927" formatCode="0.00E+00">
                  <c:v>-5.0699999999999997E-6</c:v>
                </c:pt>
                <c:pt idx="110928" formatCode="0.00E+00">
                  <c:v>-4.8899999999999998E-6</c:v>
                </c:pt>
                <c:pt idx="110929" formatCode="0.00E+00">
                  <c:v>-4.9899999999999997E-6</c:v>
                </c:pt>
                <c:pt idx="110930" formatCode="0.00E+00">
                  <c:v>-4.9699999999999998E-6</c:v>
                </c:pt>
                <c:pt idx="110931" formatCode="0.00E+00">
                  <c:v>-4.8099999999999997E-6</c:v>
                </c:pt>
                <c:pt idx="110932" formatCode="0.00E+00">
                  <c:v>-5.0499999999999999E-6</c:v>
                </c:pt>
                <c:pt idx="110933" formatCode="0.00E+00">
                  <c:v>-4.9699999999999998E-6</c:v>
                </c:pt>
                <c:pt idx="110934" formatCode="0.00E+00">
                  <c:v>-4.6299999999999997E-6</c:v>
                </c:pt>
                <c:pt idx="110935" formatCode="0.00E+00">
                  <c:v>-4.87E-6</c:v>
                </c:pt>
                <c:pt idx="110936" formatCode="0.00E+00">
                  <c:v>-5.0200000000000002E-6</c:v>
                </c:pt>
                <c:pt idx="110937" formatCode="0.00E+00">
                  <c:v>-4.87E-6</c:v>
                </c:pt>
                <c:pt idx="110938" formatCode="0.00E+00">
                  <c:v>-4.8199999999999996E-6</c:v>
                </c:pt>
                <c:pt idx="110939" formatCode="0.00E+00">
                  <c:v>-4.87E-6</c:v>
                </c:pt>
                <c:pt idx="110940" formatCode="0.00E+00">
                  <c:v>-4.8600000000000001E-6</c:v>
                </c:pt>
                <c:pt idx="110941" formatCode="0.00E+00">
                  <c:v>-4.8799999999999999E-6</c:v>
                </c:pt>
                <c:pt idx="110942" formatCode="0.00E+00">
                  <c:v>-4.9300000000000002E-6</c:v>
                </c:pt>
                <c:pt idx="110943" formatCode="0.00E+00">
                  <c:v>-4.8199999999999996E-6</c:v>
                </c:pt>
                <c:pt idx="110944" formatCode="0.00E+00">
                  <c:v>-4.9200000000000003E-6</c:v>
                </c:pt>
                <c:pt idx="110945" formatCode="0.00E+00">
                  <c:v>-4.9400000000000001E-6</c:v>
                </c:pt>
                <c:pt idx="110946" formatCode="0.00E+00">
                  <c:v>-4.87E-6</c:v>
                </c:pt>
                <c:pt idx="110947" formatCode="0.00E+00">
                  <c:v>-4.8099999999999997E-6</c:v>
                </c:pt>
                <c:pt idx="110948" formatCode="0.00E+00">
                  <c:v>-5.0000000000000004E-6</c:v>
                </c:pt>
                <c:pt idx="110949" formatCode="0.00E+00">
                  <c:v>-4.9400000000000001E-6</c:v>
                </c:pt>
                <c:pt idx="110950" formatCode="0.00E+00">
                  <c:v>-4.7099999999999998E-6</c:v>
                </c:pt>
                <c:pt idx="110951" formatCode="0.00E+00">
                  <c:v>-4.8799999999999999E-6</c:v>
                </c:pt>
                <c:pt idx="110952" formatCode="0.00E+00">
                  <c:v>-4.8099999999999997E-6</c:v>
                </c:pt>
                <c:pt idx="110953" formatCode="0.00E+00">
                  <c:v>-4.8899999999999998E-6</c:v>
                </c:pt>
                <c:pt idx="110954" formatCode="0.00E+00">
                  <c:v>-4.8099999999999997E-6</c:v>
                </c:pt>
                <c:pt idx="110955" formatCode="0.00E+00">
                  <c:v>-4.7899999999999999E-6</c:v>
                </c:pt>
                <c:pt idx="110956" formatCode="0.00E+00">
                  <c:v>-4.7999999999999998E-6</c:v>
                </c:pt>
                <c:pt idx="110957" formatCode="0.00E+00">
                  <c:v>-4.6999999999999999E-6</c:v>
                </c:pt>
                <c:pt idx="110958" formatCode="0.00E+00">
                  <c:v>-4.8500000000000002E-6</c:v>
                </c:pt>
                <c:pt idx="110959" formatCode="0.00E+00">
                  <c:v>-4.7500000000000003E-6</c:v>
                </c:pt>
                <c:pt idx="110960" formatCode="0.00E+00">
                  <c:v>-4.8199999999999996E-6</c:v>
                </c:pt>
                <c:pt idx="110961" formatCode="0.00E+00">
                  <c:v>-4.7899999999999999E-6</c:v>
                </c:pt>
                <c:pt idx="110962" formatCode="0.00E+00">
                  <c:v>-4.7600000000000002E-6</c:v>
                </c:pt>
                <c:pt idx="110963" formatCode="0.00E+00">
                  <c:v>-4.8300000000000003E-6</c:v>
                </c:pt>
                <c:pt idx="110964" formatCode="0.00E+00">
                  <c:v>-4.78E-6</c:v>
                </c:pt>
                <c:pt idx="110965" formatCode="0.00E+00">
                  <c:v>-4.8600000000000001E-6</c:v>
                </c:pt>
                <c:pt idx="110966" formatCode="0.00E+00">
                  <c:v>-4.7400000000000004E-6</c:v>
                </c:pt>
                <c:pt idx="110967" formatCode="0.00E+00">
                  <c:v>-4.8400000000000002E-6</c:v>
                </c:pt>
                <c:pt idx="110968" formatCode="0.00E+00">
                  <c:v>-4.8099999999999997E-6</c:v>
                </c:pt>
                <c:pt idx="110969" formatCode="0.00E+00">
                  <c:v>-4.6399999999999996E-6</c:v>
                </c:pt>
                <c:pt idx="110970" formatCode="0.00E+00">
                  <c:v>-4.8799999999999999E-6</c:v>
                </c:pt>
                <c:pt idx="110971" formatCode="0.00E+00">
                  <c:v>-4.7500000000000003E-6</c:v>
                </c:pt>
                <c:pt idx="110972" formatCode="0.00E+00">
                  <c:v>-4.7999999999999998E-6</c:v>
                </c:pt>
                <c:pt idx="110973" formatCode="0.00E+00">
                  <c:v>-4.8999999999999997E-6</c:v>
                </c:pt>
                <c:pt idx="110974" formatCode="0.00E+00">
                  <c:v>-4.6600000000000003E-6</c:v>
                </c:pt>
                <c:pt idx="110975" formatCode="0.00E+00">
                  <c:v>-4.6999999999999999E-6</c:v>
                </c:pt>
                <c:pt idx="110976" formatCode="0.00E+00">
                  <c:v>-4.7099999999999998E-6</c:v>
                </c:pt>
                <c:pt idx="110977" formatCode="0.00E+00">
                  <c:v>-4.8199999999999996E-6</c:v>
                </c:pt>
                <c:pt idx="110978" formatCode="0.00E+00">
                  <c:v>-4.7099999999999998E-6</c:v>
                </c:pt>
                <c:pt idx="110979" formatCode="0.00E+00">
                  <c:v>-4.5000000000000001E-6</c:v>
                </c:pt>
                <c:pt idx="110980" formatCode="0.00E+00">
                  <c:v>-4.6500000000000004E-6</c:v>
                </c:pt>
                <c:pt idx="110981" formatCode="0.00E+00">
                  <c:v>-4.78E-6</c:v>
                </c:pt>
                <c:pt idx="110982" formatCode="0.00E+00">
                  <c:v>-4.7899999999999999E-6</c:v>
                </c:pt>
                <c:pt idx="110983" formatCode="0.00E+00">
                  <c:v>-4.6299999999999997E-6</c:v>
                </c:pt>
                <c:pt idx="110984" formatCode="0.00E+00">
                  <c:v>-4.5800000000000002E-6</c:v>
                </c:pt>
                <c:pt idx="110985" formatCode="0.00E+00">
                  <c:v>-4.7400000000000004E-6</c:v>
                </c:pt>
                <c:pt idx="110986" formatCode="0.00E+00">
                  <c:v>-4.7899999999999999E-6</c:v>
                </c:pt>
                <c:pt idx="110987" formatCode="0.00E+00">
                  <c:v>-4.7999999999999998E-6</c:v>
                </c:pt>
                <c:pt idx="110988" formatCode="0.00E+00">
                  <c:v>-4.7199999999999997E-6</c:v>
                </c:pt>
                <c:pt idx="110989" formatCode="0.00E+00">
                  <c:v>-4.6700000000000002E-6</c:v>
                </c:pt>
                <c:pt idx="110990" formatCode="0.00E+00">
                  <c:v>-4.7099999999999998E-6</c:v>
                </c:pt>
                <c:pt idx="110991" formatCode="0.00E+00">
                  <c:v>-4.7199999999999997E-6</c:v>
                </c:pt>
                <c:pt idx="110992" formatCode="0.00E+00">
                  <c:v>-4.7500000000000003E-6</c:v>
                </c:pt>
                <c:pt idx="110993" formatCode="0.00E+00">
                  <c:v>-4.69E-6</c:v>
                </c:pt>
                <c:pt idx="110994" formatCode="0.00E+00">
                  <c:v>-4.78E-6</c:v>
                </c:pt>
                <c:pt idx="110995" formatCode="0.00E+00">
                  <c:v>-4.6700000000000002E-6</c:v>
                </c:pt>
                <c:pt idx="110996" formatCode="0.00E+00">
                  <c:v>-4.4900000000000002E-6</c:v>
                </c:pt>
                <c:pt idx="110997" formatCode="0.00E+00">
                  <c:v>-4.6399999999999996E-6</c:v>
                </c:pt>
                <c:pt idx="110998" formatCode="0.00E+00">
                  <c:v>-4.6999999999999999E-6</c:v>
                </c:pt>
                <c:pt idx="110999" formatCode="0.00E+00">
                  <c:v>-4.8199999999999996E-6</c:v>
                </c:pt>
                <c:pt idx="111000" formatCode="0.00E+00">
                  <c:v>-4.6600000000000003E-6</c:v>
                </c:pt>
                <c:pt idx="111001" formatCode="0.00E+00">
                  <c:v>-4.7099999999999998E-6</c:v>
                </c:pt>
                <c:pt idx="111002" formatCode="0.00E+00">
                  <c:v>-4.78E-6</c:v>
                </c:pt>
                <c:pt idx="111003" formatCode="0.00E+00">
                  <c:v>-4.5900000000000001E-6</c:v>
                </c:pt>
                <c:pt idx="111004" formatCode="0.00E+00">
                  <c:v>-4.69E-6</c:v>
                </c:pt>
                <c:pt idx="111005" formatCode="0.00E+00">
                  <c:v>-4.6700000000000002E-6</c:v>
                </c:pt>
                <c:pt idx="111006" formatCode="0.00E+00">
                  <c:v>-4.6399999999999996E-6</c:v>
                </c:pt>
                <c:pt idx="111007" formatCode="0.00E+00">
                  <c:v>-4.7600000000000002E-6</c:v>
                </c:pt>
                <c:pt idx="111008" formatCode="0.00E+00">
                  <c:v>-4.6299999999999997E-6</c:v>
                </c:pt>
                <c:pt idx="111009" formatCode="0.00E+00">
                  <c:v>-4.6800000000000001E-6</c:v>
                </c:pt>
                <c:pt idx="111010" formatCode="0.00E+00">
                  <c:v>-4.6600000000000003E-6</c:v>
                </c:pt>
                <c:pt idx="111011" formatCode="0.00E+00">
                  <c:v>-4.4900000000000002E-6</c:v>
                </c:pt>
                <c:pt idx="111012" formatCode="0.00E+00">
                  <c:v>-4.5700000000000003E-6</c:v>
                </c:pt>
                <c:pt idx="111013" formatCode="0.00E+00">
                  <c:v>-4.5499999999999996E-6</c:v>
                </c:pt>
                <c:pt idx="111014" formatCode="0.00E+00">
                  <c:v>-4.6199999999999998E-6</c:v>
                </c:pt>
                <c:pt idx="111015" formatCode="0.00E+00">
                  <c:v>-4.6800000000000001E-6</c:v>
                </c:pt>
                <c:pt idx="111016" formatCode="0.00E+00">
                  <c:v>-4.5299999999999998E-6</c:v>
                </c:pt>
                <c:pt idx="111017" formatCode="0.00E+00">
                  <c:v>-4.5700000000000003E-6</c:v>
                </c:pt>
                <c:pt idx="111018" formatCode="0.00E+00">
                  <c:v>-4.5900000000000001E-6</c:v>
                </c:pt>
                <c:pt idx="111019" formatCode="0.00E+00">
                  <c:v>-4.4599999999999996E-6</c:v>
                </c:pt>
                <c:pt idx="111020" formatCode="0.00E+00">
                  <c:v>-4.5399999999999997E-6</c:v>
                </c:pt>
                <c:pt idx="111021" formatCode="0.00E+00">
                  <c:v>-4.5399999999999997E-6</c:v>
                </c:pt>
                <c:pt idx="111022" formatCode="0.00E+00">
                  <c:v>-4.6099999999999999E-6</c:v>
                </c:pt>
                <c:pt idx="111023" formatCode="0.00E+00">
                  <c:v>-4.6800000000000001E-6</c:v>
                </c:pt>
                <c:pt idx="111024" formatCode="0.00E+00">
                  <c:v>-4.6099999999999999E-6</c:v>
                </c:pt>
                <c:pt idx="111025" formatCode="0.00E+00">
                  <c:v>-4.5900000000000001E-6</c:v>
                </c:pt>
                <c:pt idx="111026" formatCode="0.00E+00">
                  <c:v>-4.5800000000000002E-6</c:v>
                </c:pt>
                <c:pt idx="111027" formatCode="0.00E+00">
                  <c:v>-4.6399999999999996E-6</c:v>
                </c:pt>
                <c:pt idx="111028" formatCode="0.00E+00">
                  <c:v>-4.4700000000000004E-6</c:v>
                </c:pt>
                <c:pt idx="111029" formatCode="0.00E+00">
                  <c:v>-4.5800000000000002E-6</c:v>
                </c:pt>
                <c:pt idx="111030" formatCode="0.00E+00">
                  <c:v>-4.5499999999999996E-6</c:v>
                </c:pt>
                <c:pt idx="111031" formatCode="0.00E+00">
                  <c:v>-4.4100000000000001E-6</c:v>
                </c:pt>
                <c:pt idx="111032" formatCode="0.00E+00">
                  <c:v>-4.4900000000000002E-6</c:v>
                </c:pt>
                <c:pt idx="111033" formatCode="0.00E+00">
                  <c:v>-4.51E-6</c:v>
                </c:pt>
                <c:pt idx="111034" formatCode="0.00E+00">
                  <c:v>-4.6E-6</c:v>
                </c:pt>
                <c:pt idx="111035" formatCode="0.00E+00">
                  <c:v>-4.4700000000000004E-6</c:v>
                </c:pt>
                <c:pt idx="111036" formatCode="0.00E+00">
                  <c:v>-4.5399999999999997E-6</c:v>
                </c:pt>
                <c:pt idx="111037" formatCode="0.00E+00">
                  <c:v>-4.5900000000000001E-6</c:v>
                </c:pt>
                <c:pt idx="111038" formatCode="0.00E+00">
                  <c:v>-4.5399999999999997E-6</c:v>
                </c:pt>
                <c:pt idx="111039" formatCode="0.00E+00">
                  <c:v>-4.6399999999999996E-6</c:v>
                </c:pt>
                <c:pt idx="111040" formatCode="0.00E+00">
                  <c:v>-4.6500000000000004E-6</c:v>
                </c:pt>
                <c:pt idx="111041" formatCode="0.00E+00">
                  <c:v>-4.5399999999999997E-6</c:v>
                </c:pt>
                <c:pt idx="111042" formatCode="0.00E+00">
                  <c:v>-4.4700000000000004E-6</c:v>
                </c:pt>
                <c:pt idx="111043" formatCode="0.00E+00">
                  <c:v>-4.5600000000000004E-6</c:v>
                </c:pt>
                <c:pt idx="111044" formatCode="0.00E+00">
                  <c:v>-4.5800000000000002E-6</c:v>
                </c:pt>
                <c:pt idx="111045" formatCode="0.00E+00">
                  <c:v>-4.5800000000000002E-6</c:v>
                </c:pt>
                <c:pt idx="111046" formatCode="0.00E+00">
                  <c:v>-4.4700000000000004E-6</c:v>
                </c:pt>
                <c:pt idx="111047" formatCode="0.00E+00">
                  <c:v>-4.3599999999999998E-6</c:v>
                </c:pt>
                <c:pt idx="111048" formatCode="0.00E+00">
                  <c:v>-4.4100000000000001E-6</c:v>
                </c:pt>
                <c:pt idx="111049" formatCode="0.00E+00">
                  <c:v>-4.5700000000000003E-6</c:v>
                </c:pt>
                <c:pt idx="111050" formatCode="0.00E+00">
                  <c:v>-4.5499999999999996E-6</c:v>
                </c:pt>
                <c:pt idx="111051" formatCode="0.00E+00">
                  <c:v>-4.3800000000000004E-6</c:v>
                </c:pt>
                <c:pt idx="111052" formatCode="0.00E+00">
                  <c:v>-4.6E-6</c:v>
                </c:pt>
                <c:pt idx="111053" formatCode="0.00E+00">
                  <c:v>-4.6399999999999996E-6</c:v>
                </c:pt>
                <c:pt idx="111054" formatCode="0.00E+00">
                  <c:v>-4.2899999999999996E-6</c:v>
                </c:pt>
                <c:pt idx="111055" formatCode="0.00E+00">
                  <c:v>-4.4499999999999997E-6</c:v>
                </c:pt>
                <c:pt idx="111056" formatCode="0.00E+00">
                  <c:v>-4.5700000000000003E-6</c:v>
                </c:pt>
                <c:pt idx="111057" formatCode="0.00E+00">
                  <c:v>-4.3800000000000004E-6</c:v>
                </c:pt>
                <c:pt idx="111058" formatCode="0.00E+00">
                  <c:v>-4.5000000000000001E-6</c:v>
                </c:pt>
                <c:pt idx="111059" formatCode="0.00E+00">
                  <c:v>-4.5199999999999999E-6</c:v>
                </c:pt>
                <c:pt idx="111060" formatCode="0.00E+00">
                  <c:v>-4.5299999999999998E-6</c:v>
                </c:pt>
                <c:pt idx="111061" formatCode="0.00E+00">
                  <c:v>-4.4299999999999999E-6</c:v>
                </c:pt>
                <c:pt idx="111062" formatCode="0.00E+00">
                  <c:v>-4.3100000000000002E-6</c:v>
                </c:pt>
                <c:pt idx="111063" formatCode="0.00E+00">
                  <c:v>-4.5800000000000002E-6</c:v>
                </c:pt>
                <c:pt idx="111064" formatCode="0.00E+00">
                  <c:v>-4.4800000000000003E-6</c:v>
                </c:pt>
                <c:pt idx="111065" formatCode="0.00E+00">
                  <c:v>-4.33E-6</c:v>
                </c:pt>
                <c:pt idx="111066" formatCode="0.00E+00">
                  <c:v>-4.4299999999999999E-6</c:v>
                </c:pt>
                <c:pt idx="111067" formatCode="0.00E+00">
                  <c:v>-4.3699999999999997E-6</c:v>
                </c:pt>
                <c:pt idx="111068" formatCode="0.00E+00">
                  <c:v>-4.4100000000000001E-6</c:v>
                </c:pt>
                <c:pt idx="111069" formatCode="0.00E+00">
                  <c:v>-4.4599999999999996E-6</c:v>
                </c:pt>
                <c:pt idx="111070" formatCode="0.00E+00">
                  <c:v>-4.5800000000000002E-6</c:v>
                </c:pt>
                <c:pt idx="111071" formatCode="0.00E+00">
                  <c:v>-4.5800000000000002E-6</c:v>
                </c:pt>
                <c:pt idx="111072" formatCode="0.00E+00">
                  <c:v>-4.5199999999999999E-6</c:v>
                </c:pt>
                <c:pt idx="111073" formatCode="0.00E+00">
                  <c:v>-4.4599999999999996E-6</c:v>
                </c:pt>
                <c:pt idx="111074" formatCode="0.00E+00">
                  <c:v>-4.5199999999999999E-6</c:v>
                </c:pt>
                <c:pt idx="111075" formatCode="0.00E+00">
                  <c:v>-4.34E-6</c:v>
                </c:pt>
                <c:pt idx="111076" formatCode="0.00E+00">
                  <c:v>-4.4000000000000002E-6</c:v>
                </c:pt>
                <c:pt idx="111077" formatCode="0.00E+00">
                  <c:v>-4.6E-6</c:v>
                </c:pt>
                <c:pt idx="111078" formatCode="0.00E+00">
                  <c:v>-4.4100000000000001E-6</c:v>
                </c:pt>
                <c:pt idx="111079" formatCode="0.00E+00">
                  <c:v>-4.5399999999999997E-6</c:v>
                </c:pt>
                <c:pt idx="111080" formatCode="0.00E+00">
                  <c:v>-4.33E-6</c:v>
                </c:pt>
                <c:pt idx="111081" formatCode="0.00E+00">
                  <c:v>-4.4599999999999996E-6</c:v>
                </c:pt>
                <c:pt idx="111082" formatCode="0.00E+00">
                  <c:v>-4.4700000000000004E-6</c:v>
                </c:pt>
                <c:pt idx="111083" formatCode="0.00E+00">
                  <c:v>-4.2100000000000003E-6</c:v>
                </c:pt>
                <c:pt idx="111084" formatCode="0.00E+00">
                  <c:v>-4.4399999999999998E-6</c:v>
                </c:pt>
                <c:pt idx="111085" formatCode="0.00E+00">
                  <c:v>-4.4000000000000002E-6</c:v>
                </c:pt>
                <c:pt idx="111086" formatCode="0.00E+00">
                  <c:v>-4.42E-6</c:v>
                </c:pt>
                <c:pt idx="111087" formatCode="0.00E+00">
                  <c:v>-4.2699999999999998E-6</c:v>
                </c:pt>
                <c:pt idx="111088" formatCode="0.00E+00">
                  <c:v>-4.4100000000000001E-6</c:v>
                </c:pt>
                <c:pt idx="111089" formatCode="0.00E+00">
                  <c:v>-4.5499999999999996E-6</c:v>
                </c:pt>
                <c:pt idx="111090" formatCode="0.00E+00">
                  <c:v>-4.1899999999999997E-6</c:v>
                </c:pt>
                <c:pt idx="111091" formatCode="0.00E+00">
                  <c:v>-4.3200000000000001E-6</c:v>
                </c:pt>
                <c:pt idx="111092" formatCode="0.00E+00">
                  <c:v>-4.4499999999999997E-6</c:v>
                </c:pt>
                <c:pt idx="111093" formatCode="0.00E+00">
                  <c:v>-4.2899999999999996E-6</c:v>
                </c:pt>
                <c:pt idx="111094" formatCode="0.00E+00">
                  <c:v>-4.2799999999999997E-6</c:v>
                </c:pt>
                <c:pt idx="111095" formatCode="0.00E+00">
                  <c:v>-4.3100000000000002E-6</c:v>
                </c:pt>
                <c:pt idx="111096" formatCode="0.00E+00">
                  <c:v>-4.3499999999999999E-6</c:v>
                </c:pt>
                <c:pt idx="111097" formatCode="0.00E+00">
                  <c:v>-4.3200000000000001E-6</c:v>
                </c:pt>
                <c:pt idx="111098" formatCode="0.00E+00">
                  <c:v>-4.3499999999999999E-6</c:v>
                </c:pt>
                <c:pt idx="111099" formatCode="0.00E+00">
                  <c:v>-4.2599999999999999E-6</c:v>
                </c:pt>
                <c:pt idx="111100" formatCode="0.00E+00">
                  <c:v>-4.2400000000000001E-6</c:v>
                </c:pt>
                <c:pt idx="111101" formatCode="0.00E+00">
                  <c:v>-4.3499999999999999E-6</c:v>
                </c:pt>
                <c:pt idx="111102" formatCode="0.00E+00">
                  <c:v>-4.2799999999999997E-6</c:v>
                </c:pt>
                <c:pt idx="111103" formatCode="0.00E+00">
                  <c:v>-4.2400000000000001E-6</c:v>
                </c:pt>
                <c:pt idx="111104" formatCode="0.00E+00">
                  <c:v>-4.2899999999999996E-6</c:v>
                </c:pt>
                <c:pt idx="111105" formatCode="0.00E+00">
                  <c:v>-4.1799999999999998E-6</c:v>
                </c:pt>
                <c:pt idx="111106" formatCode="0.00E+00">
                  <c:v>-4.2599999999999999E-6</c:v>
                </c:pt>
                <c:pt idx="111107" formatCode="0.00E+00">
                  <c:v>-4.4299999999999999E-6</c:v>
                </c:pt>
                <c:pt idx="111108" formatCode="0.00E+00">
                  <c:v>-4.2699999999999998E-6</c:v>
                </c:pt>
                <c:pt idx="111109" formatCode="0.00E+00">
                  <c:v>-4.2400000000000001E-6</c:v>
                </c:pt>
                <c:pt idx="111110" formatCode="0.00E+00">
                  <c:v>-4.4499999999999997E-6</c:v>
                </c:pt>
                <c:pt idx="111111" formatCode="0.00E+00">
                  <c:v>-4.2899999999999996E-6</c:v>
                </c:pt>
                <c:pt idx="111112" formatCode="0.00E+00">
                  <c:v>-4.16E-6</c:v>
                </c:pt>
                <c:pt idx="111113" formatCode="0.00E+00">
                  <c:v>-4.2300000000000002E-6</c:v>
                </c:pt>
                <c:pt idx="111114" formatCode="0.00E+00">
                  <c:v>-4.2799999999999997E-6</c:v>
                </c:pt>
                <c:pt idx="111115" formatCode="0.00E+00">
                  <c:v>-4.4900000000000002E-6</c:v>
                </c:pt>
                <c:pt idx="111116" formatCode="0.00E+00">
                  <c:v>-4.3499999999999999E-6</c:v>
                </c:pt>
                <c:pt idx="111117" formatCode="0.00E+00">
                  <c:v>-4.3100000000000002E-6</c:v>
                </c:pt>
                <c:pt idx="111118" formatCode="0.00E+00">
                  <c:v>-4.2899999999999996E-6</c:v>
                </c:pt>
                <c:pt idx="111119" formatCode="0.00E+00">
                  <c:v>-4.25E-6</c:v>
                </c:pt>
                <c:pt idx="111120" formatCode="0.00E+00">
                  <c:v>-4.2699999999999998E-6</c:v>
                </c:pt>
                <c:pt idx="111121" formatCode="0.00E+00">
                  <c:v>-4.2599999999999999E-6</c:v>
                </c:pt>
                <c:pt idx="111122" formatCode="0.00E+00">
                  <c:v>-4.34E-6</c:v>
                </c:pt>
                <c:pt idx="111123" formatCode="0.00E+00">
                  <c:v>-4.2799999999999997E-6</c:v>
                </c:pt>
                <c:pt idx="111124" formatCode="0.00E+00">
                  <c:v>-4.2599999999999999E-6</c:v>
                </c:pt>
                <c:pt idx="111125" formatCode="0.00E+00">
                  <c:v>-4.2699999999999998E-6</c:v>
                </c:pt>
                <c:pt idx="111126" formatCode="0.00E+00">
                  <c:v>-4.2300000000000002E-6</c:v>
                </c:pt>
                <c:pt idx="111127" formatCode="0.00E+00">
                  <c:v>-4.2100000000000003E-6</c:v>
                </c:pt>
                <c:pt idx="111128" formatCode="0.00E+00">
                  <c:v>-4.2100000000000003E-6</c:v>
                </c:pt>
                <c:pt idx="111129" formatCode="0.00E+00">
                  <c:v>-4.4100000000000001E-6</c:v>
                </c:pt>
                <c:pt idx="111130" formatCode="0.00E+00">
                  <c:v>-4.3900000000000003E-6</c:v>
                </c:pt>
                <c:pt idx="111131" formatCode="0.00E+00">
                  <c:v>-4.0600000000000001E-6</c:v>
                </c:pt>
                <c:pt idx="111132" formatCode="0.00E+00">
                  <c:v>-4.1899999999999997E-6</c:v>
                </c:pt>
                <c:pt idx="111133" formatCode="0.00E+00">
                  <c:v>-4.34E-6</c:v>
                </c:pt>
                <c:pt idx="111134" formatCode="0.00E+00">
                  <c:v>-4.1400000000000002E-6</c:v>
                </c:pt>
                <c:pt idx="111135" formatCode="0.00E+00">
                  <c:v>-4.16E-6</c:v>
                </c:pt>
                <c:pt idx="111136" formatCode="0.00E+00">
                  <c:v>-4.2100000000000003E-6</c:v>
                </c:pt>
                <c:pt idx="111137" formatCode="0.00E+00">
                  <c:v>-4.2699999999999998E-6</c:v>
                </c:pt>
                <c:pt idx="111138" formatCode="0.00E+00">
                  <c:v>-4.1500000000000001E-6</c:v>
                </c:pt>
                <c:pt idx="111139" formatCode="0.00E+00">
                  <c:v>-4.1799999999999998E-6</c:v>
                </c:pt>
                <c:pt idx="111140" formatCode="0.00E+00">
                  <c:v>-4.3599999999999998E-6</c:v>
                </c:pt>
                <c:pt idx="111141" formatCode="0.00E+00">
                  <c:v>-4.1799999999999998E-6</c:v>
                </c:pt>
                <c:pt idx="111142" formatCode="0.00E+00">
                  <c:v>-4.2599999999999999E-6</c:v>
                </c:pt>
                <c:pt idx="111143" formatCode="0.00E+00">
                  <c:v>-4.1300000000000003E-6</c:v>
                </c:pt>
                <c:pt idx="111144" formatCode="0.00E+00">
                  <c:v>-4.1200000000000004E-6</c:v>
                </c:pt>
                <c:pt idx="111145" formatCode="0.00E+00">
                  <c:v>-4.3100000000000002E-6</c:v>
                </c:pt>
                <c:pt idx="111146" formatCode="0.00E+00">
                  <c:v>-4.25E-6</c:v>
                </c:pt>
                <c:pt idx="111147" formatCode="0.00E+00">
                  <c:v>-4.2100000000000003E-6</c:v>
                </c:pt>
                <c:pt idx="111148" formatCode="0.00E+00">
                  <c:v>-4.1400000000000002E-6</c:v>
                </c:pt>
                <c:pt idx="111149" formatCode="0.00E+00">
                  <c:v>-4.2899999999999996E-6</c:v>
                </c:pt>
                <c:pt idx="111150" formatCode="0.00E+00">
                  <c:v>-4.1999999999999996E-6</c:v>
                </c:pt>
                <c:pt idx="111151" formatCode="0.00E+00">
                  <c:v>-4.1400000000000002E-6</c:v>
                </c:pt>
                <c:pt idx="111152" formatCode="0.00E+00">
                  <c:v>-4.1799999999999998E-6</c:v>
                </c:pt>
                <c:pt idx="111153" formatCode="0.00E+00">
                  <c:v>-4.07E-6</c:v>
                </c:pt>
                <c:pt idx="111154" formatCode="0.00E+00">
                  <c:v>-4.3000000000000003E-6</c:v>
                </c:pt>
                <c:pt idx="111155" formatCode="0.00E+00">
                  <c:v>-4.2200000000000003E-6</c:v>
                </c:pt>
                <c:pt idx="111156" formatCode="0.00E+00">
                  <c:v>-4.16E-6</c:v>
                </c:pt>
                <c:pt idx="111157" formatCode="0.00E+00">
                  <c:v>-4.1699999999999999E-6</c:v>
                </c:pt>
                <c:pt idx="111158" formatCode="0.00E+00">
                  <c:v>-4.0899999999999998E-6</c:v>
                </c:pt>
                <c:pt idx="111159" formatCode="0.00E+00">
                  <c:v>-4.1400000000000002E-6</c:v>
                </c:pt>
                <c:pt idx="111160" formatCode="0.00E+00">
                  <c:v>-4.0899999999999998E-6</c:v>
                </c:pt>
                <c:pt idx="111161" formatCode="0.00E+00">
                  <c:v>-4.2400000000000001E-6</c:v>
                </c:pt>
                <c:pt idx="111162" formatCode="0.00E+00">
                  <c:v>-4.1500000000000001E-6</c:v>
                </c:pt>
                <c:pt idx="111163" formatCode="0.00E+00">
                  <c:v>-4.1500000000000001E-6</c:v>
                </c:pt>
                <c:pt idx="111164" formatCode="0.00E+00">
                  <c:v>-4.25E-6</c:v>
                </c:pt>
                <c:pt idx="111165" formatCode="0.00E+00">
                  <c:v>-4.0600000000000001E-6</c:v>
                </c:pt>
                <c:pt idx="111166" formatCode="0.00E+00">
                  <c:v>-4.1500000000000001E-6</c:v>
                </c:pt>
                <c:pt idx="111167" formatCode="0.00E+00">
                  <c:v>-4.1200000000000004E-6</c:v>
                </c:pt>
                <c:pt idx="111168" formatCode="0.00E+00">
                  <c:v>-4.1099999999999996E-6</c:v>
                </c:pt>
                <c:pt idx="111169" formatCode="0.00E+00">
                  <c:v>-4.0899999999999998E-6</c:v>
                </c:pt>
                <c:pt idx="111170" formatCode="0.00E+00">
                  <c:v>-3.9400000000000004E-6</c:v>
                </c:pt>
                <c:pt idx="111171" formatCode="0.00E+00">
                  <c:v>-4.0899999999999998E-6</c:v>
                </c:pt>
                <c:pt idx="111172" formatCode="0.00E+00">
                  <c:v>-4.1500000000000001E-6</c:v>
                </c:pt>
                <c:pt idx="111173" formatCode="0.00E+00">
                  <c:v>-4.0300000000000004E-6</c:v>
                </c:pt>
                <c:pt idx="111174" formatCode="0.00E+00">
                  <c:v>-4.3000000000000003E-6</c:v>
                </c:pt>
                <c:pt idx="111175" formatCode="0.00E+00">
                  <c:v>-4.2899999999999996E-6</c:v>
                </c:pt>
                <c:pt idx="111176" formatCode="0.00E+00">
                  <c:v>-3.9899999999999999E-6</c:v>
                </c:pt>
                <c:pt idx="111177" formatCode="0.00E+00">
                  <c:v>-4.1500000000000001E-6</c:v>
                </c:pt>
                <c:pt idx="111178" formatCode="0.00E+00">
                  <c:v>-4.16E-6</c:v>
                </c:pt>
                <c:pt idx="111179" formatCode="0.00E+00">
                  <c:v>-4.0799999999999999E-6</c:v>
                </c:pt>
                <c:pt idx="111180" formatCode="0.00E+00">
                  <c:v>-4.0899999999999998E-6</c:v>
                </c:pt>
                <c:pt idx="111181" formatCode="0.00E+00">
                  <c:v>-4.0799999999999999E-6</c:v>
                </c:pt>
                <c:pt idx="111182" formatCode="0.00E+00">
                  <c:v>-3.9999999999999998E-6</c:v>
                </c:pt>
                <c:pt idx="111183" formatCode="0.00E+00">
                  <c:v>-3.8999999999999999E-6</c:v>
                </c:pt>
                <c:pt idx="111184" formatCode="0.00E+00">
                  <c:v>-4.1200000000000004E-6</c:v>
                </c:pt>
                <c:pt idx="111185" formatCode="0.00E+00">
                  <c:v>-4.0999999999999997E-6</c:v>
                </c:pt>
                <c:pt idx="111186" formatCode="0.00E+00">
                  <c:v>-4.0799999999999999E-6</c:v>
                </c:pt>
                <c:pt idx="111187" formatCode="0.00E+00">
                  <c:v>-4.0199999999999996E-6</c:v>
                </c:pt>
                <c:pt idx="111188" formatCode="0.00E+00">
                  <c:v>-3.98E-6</c:v>
                </c:pt>
                <c:pt idx="111189" formatCode="0.00E+00">
                  <c:v>-4.0199999999999996E-6</c:v>
                </c:pt>
                <c:pt idx="111190" formatCode="0.00E+00">
                  <c:v>-3.9400000000000004E-6</c:v>
                </c:pt>
                <c:pt idx="111191" formatCode="0.00E+00">
                  <c:v>-4.0799999999999999E-6</c:v>
                </c:pt>
                <c:pt idx="111192" formatCode="0.00E+00">
                  <c:v>-4.0899999999999998E-6</c:v>
                </c:pt>
                <c:pt idx="111193" formatCode="0.00E+00">
                  <c:v>-4.07E-6</c:v>
                </c:pt>
                <c:pt idx="111194" formatCode="0.00E+00">
                  <c:v>-4.07E-6</c:v>
                </c:pt>
                <c:pt idx="111195" formatCode="0.00E+00">
                  <c:v>-3.9899999999999999E-6</c:v>
                </c:pt>
                <c:pt idx="111196" formatCode="0.00E+00">
                  <c:v>-3.9199999999999997E-6</c:v>
                </c:pt>
                <c:pt idx="111197" formatCode="0.00E+00">
                  <c:v>-4.1099999999999996E-6</c:v>
                </c:pt>
                <c:pt idx="111198" formatCode="0.00E+00">
                  <c:v>-4.0899999999999998E-6</c:v>
                </c:pt>
                <c:pt idx="111199" formatCode="0.00E+00">
                  <c:v>-3.9600000000000002E-6</c:v>
                </c:pt>
                <c:pt idx="111200" formatCode="0.00E+00">
                  <c:v>-4.1200000000000004E-6</c:v>
                </c:pt>
                <c:pt idx="111201" formatCode="0.00E+00">
                  <c:v>-4.0099999999999997E-6</c:v>
                </c:pt>
                <c:pt idx="111202" formatCode="0.00E+00">
                  <c:v>-3.8999999999999999E-6</c:v>
                </c:pt>
                <c:pt idx="111203" formatCode="0.00E+00">
                  <c:v>-4.1300000000000003E-6</c:v>
                </c:pt>
                <c:pt idx="111204" formatCode="0.00E+00">
                  <c:v>-4.16E-6</c:v>
                </c:pt>
                <c:pt idx="111205" formatCode="0.00E+00">
                  <c:v>-4.1099999999999996E-6</c:v>
                </c:pt>
                <c:pt idx="111206" formatCode="0.00E+00">
                  <c:v>-4.2100000000000003E-6</c:v>
                </c:pt>
                <c:pt idx="111207" formatCode="0.00E+00">
                  <c:v>-3.9400000000000004E-6</c:v>
                </c:pt>
                <c:pt idx="111208" formatCode="0.00E+00">
                  <c:v>-3.8199999999999998E-6</c:v>
                </c:pt>
                <c:pt idx="111209" formatCode="0.00E+00">
                  <c:v>-4.1200000000000004E-6</c:v>
                </c:pt>
                <c:pt idx="111210" formatCode="0.00E+00">
                  <c:v>-3.9899999999999999E-6</c:v>
                </c:pt>
                <c:pt idx="111211" formatCode="0.00E+00">
                  <c:v>-3.9999999999999998E-6</c:v>
                </c:pt>
                <c:pt idx="111212" formatCode="0.00E+00">
                  <c:v>-4.0400000000000003E-6</c:v>
                </c:pt>
                <c:pt idx="111213" formatCode="0.00E+00">
                  <c:v>-4.0600000000000001E-6</c:v>
                </c:pt>
                <c:pt idx="111214" formatCode="0.00E+00">
                  <c:v>-4.0099999999999997E-6</c:v>
                </c:pt>
                <c:pt idx="111215" formatCode="0.00E+00">
                  <c:v>-3.89E-6</c:v>
                </c:pt>
                <c:pt idx="111216" formatCode="0.00E+00">
                  <c:v>-4.0099999999999997E-6</c:v>
                </c:pt>
                <c:pt idx="111217" formatCode="0.00E+00">
                  <c:v>-3.9700000000000001E-6</c:v>
                </c:pt>
                <c:pt idx="111218" formatCode="0.00E+00">
                  <c:v>-4.0400000000000003E-6</c:v>
                </c:pt>
                <c:pt idx="111219" formatCode="0.00E+00">
                  <c:v>-3.9400000000000004E-6</c:v>
                </c:pt>
                <c:pt idx="111220" formatCode="0.00E+00">
                  <c:v>-3.8999999999999999E-6</c:v>
                </c:pt>
                <c:pt idx="111221" formatCode="0.00E+00">
                  <c:v>-4.0999999999999997E-6</c:v>
                </c:pt>
                <c:pt idx="111222" formatCode="0.00E+00">
                  <c:v>-4.1099999999999996E-6</c:v>
                </c:pt>
                <c:pt idx="111223" formatCode="0.00E+00">
                  <c:v>-3.8500000000000004E-6</c:v>
                </c:pt>
                <c:pt idx="111224" formatCode="0.00E+00">
                  <c:v>-3.8099999999999999E-6</c:v>
                </c:pt>
                <c:pt idx="111225" formatCode="0.00E+00">
                  <c:v>-3.9099999999999998E-6</c:v>
                </c:pt>
                <c:pt idx="111226" formatCode="0.00E+00">
                  <c:v>-3.8500000000000004E-6</c:v>
                </c:pt>
                <c:pt idx="111227" formatCode="0.00E+00">
                  <c:v>-3.8399999999999997E-6</c:v>
                </c:pt>
                <c:pt idx="111228" formatCode="0.00E+00">
                  <c:v>-4.0600000000000001E-6</c:v>
                </c:pt>
                <c:pt idx="111229" formatCode="0.00E+00">
                  <c:v>-3.9500000000000003E-6</c:v>
                </c:pt>
                <c:pt idx="111230" formatCode="0.00E+00">
                  <c:v>-3.8800000000000001E-6</c:v>
                </c:pt>
                <c:pt idx="111231" formatCode="0.00E+00">
                  <c:v>-4.1300000000000003E-6</c:v>
                </c:pt>
                <c:pt idx="111232" formatCode="0.00E+00">
                  <c:v>-4.0799999999999999E-6</c:v>
                </c:pt>
                <c:pt idx="111233" formatCode="0.00E+00">
                  <c:v>-3.8800000000000001E-6</c:v>
                </c:pt>
                <c:pt idx="111234" formatCode="0.00E+00">
                  <c:v>-3.8600000000000003E-6</c:v>
                </c:pt>
                <c:pt idx="111235" formatCode="0.00E+00">
                  <c:v>-3.9600000000000002E-6</c:v>
                </c:pt>
                <c:pt idx="111236" formatCode="0.00E+00">
                  <c:v>-4.0400000000000003E-6</c:v>
                </c:pt>
                <c:pt idx="111237" formatCode="0.00E+00">
                  <c:v>-3.8800000000000001E-6</c:v>
                </c:pt>
                <c:pt idx="111238" formatCode="0.00E+00">
                  <c:v>-3.89E-6</c:v>
                </c:pt>
                <c:pt idx="111239" formatCode="0.00E+00">
                  <c:v>-3.9400000000000004E-6</c:v>
                </c:pt>
                <c:pt idx="111240" formatCode="0.00E+00">
                  <c:v>-3.7100000000000001E-6</c:v>
                </c:pt>
                <c:pt idx="111241" formatCode="0.00E+00">
                  <c:v>-3.7900000000000001E-6</c:v>
                </c:pt>
                <c:pt idx="111242" formatCode="0.00E+00">
                  <c:v>-4.0099999999999997E-6</c:v>
                </c:pt>
                <c:pt idx="111243" formatCode="0.00E+00">
                  <c:v>-3.9199999999999997E-6</c:v>
                </c:pt>
                <c:pt idx="111244" formatCode="0.00E+00">
                  <c:v>-3.8500000000000004E-6</c:v>
                </c:pt>
                <c:pt idx="111245" formatCode="0.00E+00">
                  <c:v>-3.9199999999999997E-6</c:v>
                </c:pt>
                <c:pt idx="111246" formatCode="0.00E+00">
                  <c:v>-3.9700000000000001E-6</c:v>
                </c:pt>
                <c:pt idx="111247" formatCode="0.00E+00">
                  <c:v>-3.89E-6</c:v>
                </c:pt>
                <c:pt idx="111248" formatCode="0.00E+00">
                  <c:v>-3.8199999999999998E-6</c:v>
                </c:pt>
                <c:pt idx="111249" formatCode="0.00E+00">
                  <c:v>-3.7699999999999999E-6</c:v>
                </c:pt>
                <c:pt idx="111250" formatCode="0.00E+00">
                  <c:v>-3.8199999999999998E-6</c:v>
                </c:pt>
                <c:pt idx="111251" formatCode="0.00E+00">
                  <c:v>-3.8299999999999998E-6</c:v>
                </c:pt>
                <c:pt idx="111252" formatCode="0.00E+00">
                  <c:v>-3.8399999999999997E-6</c:v>
                </c:pt>
                <c:pt idx="111253" formatCode="0.00E+00">
                  <c:v>-4.0300000000000004E-6</c:v>
                </c:pt>
                <c:pt idx="111254" formatCode="0.00E+00">
                  <c:v>-3.8299999999999998E-6</c:v>
                </c:pt>
                <c:pt idx="111255" formatCode="0.00E+00">
                  <c:v>-3.7100000000000001E-6</c:v>
                </c:pt>
                <c:pt idx="111256" formatCode="0.00E+00">
                  <c:v>-3.72E-6</c:v>
                </c:pt>
                <c:pt idx="111257" formatCode="0.00E+00">
                  <c:v>-3.76E-6</c:v>
                </c:pt>
                <c:pt idx="111258" formatCode="0.00E+00">
                  <c:v>-3.89E-6</c:v>
                </c:pt>
                <c:pt idx="111259" formatCode="0.00E+00">
                  <c:v>-3.8999999999999999E-6</c:v>
                </c:pt>
                <c:pt idx="111260" formatCode="0.00E+00">
                  <c:v>-3.8399999999999997E-6</c:v>
                </c:pt>
                <c:pt idx="111261" formatCode="0.00E+00">
                  <c:v>-3.8199999999999998E-6</c:v>
                </c:pt>
                <c:pt idx="111262" formatCode="0.00E+00">
                  <c:v>-3.7799999999999998E-6</c:v>
                </c:pt>
                <c:pt idx="111263" formatCode="0.00E+00">
                  <c:v>-3.8999999999999999E-6</c:v>
                </c:pt>
                <c:pt idx="111264" formatCode="0.00E+00">
                  <c:v>-3.7400000000000002E-6</c:v>
                </c:pt>
                <c:pt idx="111265" formatCode="0.00E+00">
                  <c:v>-3.6899999999999998E-6</c:v>
                </c:pt>
                <c:pt idx="111266" formatCode="0.00E+00">
                  <c:v>-3.8500000000000004E-6</c:v>
                </c:pt>
                <c:pt idx="111267" formatCode="0.00E+00">
                  <c:v>-3.7100000000000001E-6</c:v>
                </c:pt>
                <c:pt idx="111268" formatCode="0.00E+00">
                  <c:v>-3.8199999999999998E-6</c:v>
                </c:pt>
                <c:pt idx="111269" formatCode="0.00E+00">
                  <c:v>-3.7900000000000001E-6</c:v>
                </c:pt>
                <c:pt idx="111270" formatCode="0.00E+00">
                  <c:v>-3.8099999999999999E-6</c:v>
                </c:pt>
                <c:pt idx="111271" formatCode="0.00E+00">
                  <c:v>-3.98E-6</c:v>
                </c:pt>
                <c:pt idx="111272" formatCode="0.00E+00">
                  <c:v>-3.8099999999999999E-6</c:v>
                </c:pt>
                <c:pt idx="111273" formatCode="0.00E+00">
                  <c:v>-3.8199999999999998E-6</c:v>
                </c:pt>
                <c:pt idx="111274" formatCode="0.00E+00">
                  <c:v>-3.7100000000000001E-6</c:v>
                </c:pt>
                <c:pt idx="111275" formatCode="0.00E+00">
                  <c:v>-3.7100000000000001E-6</c:v>
                </c:pt>
                <c:pt idx="111276" formatCode="0.00E+00">
                  <c:v>-3.8299999999999998E-6</c:v>
                </c:pt>
                <c:pt idx="111277" formatCode="0.00E+00">
                  <c:v>-3.9099999999999998E-6</c:v>
                </c:pt>
                <c:pt idx="111278" formatCode="0.00E+00">
                  <c:v>-3.7500000000000001E-6</c:v>
                </c:pt>
                <c:pt idx="111279" formatCode="0.00E+00">
                  <c:v>-3.7299999999999999E-6</c:v>
                </c:pt>
                <c:pt idx="111280" formatCode="0.00E+00">
                  <c:v>-3.8E-6</c:v>
                </c:pt>
                <c:pt idx="111281" formatCode="0.00E+00">
                  <c:v>-3.7299999999999999E-6</c:v>
                </c:pt>
                <c:pt idx="111282" formatCode="0.00E+00">
                  <c:v>-3.8399999999999997E-6</c:v>
                </c:pt>
                <c:pt idx="111283" formatCode="0.00E+00">
                  <c:v>-3.7500000000000001E-6</c:v>
                </c:pt>
                <c:pt idx="111284" formatCode="0.00E+00">
                  <c:v>-3.7799999999999998E-6</c:v>
                </c:pt>
                <c:pt idx="111285" formatCode="0.00E+00">
                  <c:v>-3.6600000000000001E-6</c:v>
                </c:pt>
                <c:pt idx="111286" formatCode="0.00E+00">
                  <c:v>-3.6399999999999999E-6</c:v>
                </c:pt>
                <c:pt idx="111287" formatCode="0.00E+00">
                  <c:v>-3.76E-6</c:v>
                </c:pt>
                <c:pt idx="111288" formatCode="0.00E+00">
                  <c:v>-3.8E-6</c:v>
                </c:pt>
                <c:pt idx="111289" formatCode="0.00E+00">
                  <c:v>-3.7000000000000002E-6</c:v>
                </c:pt>
                <c:pt idx="111290" formatCode="0.00E+00">
                  <c:v>-3.8E-6</c:v>
                </c:pt>
                <c:pt idx="111291" formatCode="0.00E+00">
                  <c:v>-3.9899999999999999E-6</c:v>
                </c:pt>
                <c:pt idx="111292" formatCode="0.00E+00">
                  <c:v>-3.63E-6</c:v>
                </c:pt>
                <c:pt idx="111293" formatCode="0.00E+00">
                  <c:v>-3.6799999999999999E-6</c:v>
                </c:pt>
                <c:pt idx="111294" formatCode="0.00E+00">
                  <c:v>-3.7299999999999999E-6</c:v>
                </c:pt>
                <c:pt idx="111295" formatCode="0.00E+00">
                  <c:v>-3.7900000000000001E-6</c:v>
                </c:pt>
                <c:pt idx="111296" formatCode="0.00E+00">
                  <c:v>-3.7299999999999999E-6</c:v>
                </c:pt>
                <c:pt idx="111297" formatCode="0.00E+00">
                  <c:v>-3.6600000000000001E-6</c:v>
                </c:pt>
                <c:pt idx="111298" formatCode="0.00E+00">
                  <c:v>-3.6500000000000002E-6</c:v>
                </c:pt>
                <c:pt idx="111299" formatCode="0.00E+00">
                  <c:v>-3.5999999999999998E-6</c:v>
                </c:pt>
                <c:pt idx="111300" formatCode="0.00E+00">
                  <c:v>-3.7100000000000001E-6</c:v>
                </c:pt>
                <c:pt idx="111301" formatCode="0.00E+00">
                  <c:v>-3.6200000000000001E-6</c:v>
                </c:pt>
                <c:pt idx="111302" formatCode="0.00E+00">
                  <c:v>-3.7799999999999998E-6</c:v>
                </c:pt>
                <c:pt idx="111303" formatCode="0.00E+00">
                  <c:v>-3.7799999999999998E-6</c:v>
                </c:pt>
                <c:pt idx="111304" formatCode="0.00E+00">
                  <c:v>-3.6600000000000001E-6</c:v>
                </c:pt>
                <c:pt idx="111305" formatCode="0.00E+00">
                  <c:v>-3.7100000000000001E-6</c:v>
                </c:pt>
                <c:pt idx="111306" formatCode="0.00E+00">
                  <c:v>-3.58E-6</c:v>
                </c:pt>
                <c:pt idx="111307" formatCode="0.00E+00">
                  <c:v>-3.5499999999999999E-6</c:v>
                </c:pt>
                <c:pt idx="111308" formatCode="0.00E+00">
                  <c:v>-3.6899999999999998E-6</c:v>
                </c:pt>
                <c:pt idx="111309" formatCode="0.00E+00">
                  <c:v>-3.7699999999999999E-6</c:v>
                </c:pt>
                <c:pt idx="111310" formatCode="0.00E+00">
                  <c:v>-3.7500000000000001E-6</c:v>
                </c:pt>
                <c:pt idx="111311" formatCode="0.00E+00">
                  <c:v>-3.7000000000000002E-6</c:v>
                </c:pt>
                <c:pt idx="111312" formatCode="0.00E+00">
                  <c:v>-3.7100000000000001E-6</c:v>
                </c:pt>
                <c:pt idx="111313" formatCode="0.00E+00">
                  <c:v>-3.8199999999999998E-6</c:v>
                </c:pt>
                <c:pt idx="111314" formatCode="0.00E+00">
                  <c:v>-3.72E-6</c:v>
                </c:pt>
                <c:pt idx="111315" formatCode="0.00E+00">
                  <c:v>-3.7100000000000001E-6</c:v>
                </c:pt>
                <c:pt idx="111316" formatCode="0.00E+00">
                  <c:v>-3.9199999999999997E-6</c:v>
                </c:pt>
                <c:pt idx="111317" formatCode="0.00E+00">
                  <c:v>-3.6799999999999999E-6</c:v>
                </c:pt>
                <c:pt idx="111318" formatCode="0.00E+00">
                  <c:v>-3.5599999999999998E-6</c:v>
                </c:pt>
                <c:pt idx="111319" formatCode="0.00E+00">
                  <c:v>-3.6799999999999999E-6</c:v>
                </c:pt>
                <c:pt idx="111320" formatCode="0.00E+00">
                  <c:v>-3.76E-6</c:v>
                </c:pt>
                <c:pt idx="111321" formatCode="0.00E+00">
                  <c:v>-3.6799999999999999E-6</c:v>
                </c:pt>
                <c:pt idx="111322" formatCode="0.00E+00">
                  <c:v>-3.5599999999999998E-6</c:v>
                </c:pt>
                <c:pt idx="111323" formatCode="0.00E+00">
                  <c:v>-3.67E-6</c:v>
                </c:pt>
                <c:pt idx="111324" formatCode="0.00E+00">
                  <c:v>-3.6399999999999999E-6</c:v>
                </c:pt>
                <c:pt idx="111325" formatCode="0.00E+00">
                  <c:v>-3.4599999999999999E-6</c:v>
                </c:pt>
                <c:pt idx="111326" formatCode="0.00E+00">
                  <c:v>-3.5499999999999999E-6</c:v>
                </c:pt>
                <c:pt idx="111327" formatCode="0.00E+00">
                  <c:v>-3.6600000000000001E-6</c:v>
                </c:pt>
                <c:pt idx="111328" formatCode="0.00E+00">
                  <c:v>-3.63E-6</c:v>
                </c:pt>
                <c:pt idx="111329" formatCode="0.00E+00">
                  <c:v>-3.6899999999999998E-6</c:v>
                </c:pt>
                <c:pt idx="111330" formatCode="0.00E+00">
                  <c:v>-3.6200000000000001E-6</c:v>
                </c:pt>
                <c:pt idx="111331" formatCode="0.00E+00">
                  <c:v>-3.5099999999999999E-6</c:v>
                </c:pt>
                <c:pt idx="111332" formatCode="0.00E+00">
                  <c:v>-3.5599999999999998E-6</c:v>
                </c:pt>
                <c:pt idx="111333" formatCode="0.00E+00">
                  <c:v>-3.58E-6</c:v>
                </c:pt>
                <c:pt idx="111334" formatCode="0.00E+00">
                  <c:v>-3.6500000000000002E-6</c:v>
                </c:pt>
                <c:pt idx="111335" formatCode="0.00E+00">
                  <c:v>-3.6600000000000001E-6</c:v>
                </c:pt>
                <c:pt idx="111336" formatCode="0.00E+00">
                  <c:v>-3.6399999999999999E-6</c:v>
                </c:pt>
                <c:pt idx="111337" formatCode="0.00E+00">
                  <c:v>-3.5999999999999998E-6</c:v>
                </c:pt>
                <c:pt idx="111338" formatCode="0.00E+00">
                  <c:v>-3.54E-6</c:v>
                </c:pt>
                <c:pt idx="111339" formatCode="0.00E+00">
                  <c:v>-3.58E-6</c:v>
                </c:pt>
                <c:pt idx="111340" formatCode="0.00E+00">
                  <c:v>-3.5700000000000001E-6</c:v>
                </c:pt>
                <c:pt idx="111341" formatCode="0.00E+00">
                  <c:v>-3.4800000000000001E-6</c:v>
                </c:pt>
                <c:pt idx="111342" formatCode="0.00E+00">
                  <c:v>-3.5700000000000001E-6</c:v>
                </c:pt>
                <c:pt idx="111343" formatCode="0.00E+00">
                  <c:v>-3.67E-6</c:v>
                </c:pt>
                <c:pt idx="111344" formatCode="0.00E+00">
                  <c:v>-3.4699999999999998E-6</c:v>
                </c:pt>
                <c:pt idx="111345" formatCode="0.00E+00">
                  <c:v>-3.4800000000000001E-6</c:v>
                </c:pt>
                <c:pt idx="111346" formatCode="0.00E+00">
                  <c:v>-3.6100000000000002E-6</c:v>
                </c:pt>
                <c:pt idx="111347" formatCode="0.00E+00">
                  <c:v>-3.4199999999999999E-6</c:v>
                </c:pt>
                <c:pt idx="111348" formatCode="0.00E+00">
                  <c:v>-3.49E-6</c:v>
                </c:pt>
                <c:pt idx="111349" formatCode="0.00E+00">
                  <c:v>-3.6200000000000001E-6</c:v>
                </c:pt>
                <c:pt idx="111350" formatCode="0.00E+00">
                  <c:v>-3.6200000000000001E-6</c:v>
                </c:pt>
                <c:pt idx="111351" formatCode="0.00E+00">
                  <c:v>-3.72E-6</c:v>
                </c:pt>
                <c:pt idx="111352" formatCode="0.00E+00">
                  <c:v>-3.6100000000000002E-6</c:v>
                </c:pt>
                <c:pt idx="111353" formatCode="0.00E+00">
                  <c:v>-3.6200000000000001E-6</c:v>
                </c:pt>
                <c:pt idx="111354" formatCode="0.00E+00">
                  <c:v>-3.6899999999999998E-6</c:v>
                </c:pt>
                <c:pt idx="111355" formatCode="0.00E+00">
                  <c:v>-3.5499999999999999E-6</c:v>
                </c:pt>
                <c:pt idx="111356" formatCode="0.00E+00">
                  <c:v>-3.7100000000000001E-6</c:v>
                </c:pt>
                <c:pt idx="111357" formatCode="0.00E+00">
                  <c:v>-3.6200000000000001E-6</c:v>
                </c:pt>
                <c:pt idx="111358" formatCode="0.00E+00">
                  <c:v>-3.45E-6</c:v>
                </c:pt>
                <c:pt idx="111359" formatCode="0.00E+00">
                  <c:v>-3.54E-6</c:v>
                </c:pt>
                <c:pt idx="111360" formatCode="0.00E+00">
                  <c:v>-3.6399999999999999E-6</c:v>
                </c:pt>
                <c:pt idx="111361" formatCode="0.00E+00">
                  <c:v>-3.6799999999999999E-6</c:v>
                </c:pt>
                <c:pt idx="111362" formatCode="0.00E+00">
                  <c:v>-3.4599999999999999E-6</c:v>
                </c:pt>
                <c:pt idx="111363" formatCode="0.00E+00">
                  <c:v>-3.36E-6</c:v>
                </c:pt>
                <c:pt idx="111364" formatCode="0.00E+00">
                  <c:v>-3.4800000000000001E-6</c:v>
                </c:pt>
                <c:pt idx="111365" formatCode="0.00E+00">
                  <c:v>-3.5099999999999999E-6</c:v>
                </c:pt>
                <c:pt idx="111366" formatCode="0.00E+00">
                  <c:v>-3.5200000000000002E-6</c:v>
                </c:pt>
                <c:pt idx="111367" formatCode="0.00E+00">
                  <c:v>-3.5599999999999998E-6</c:v>
                </c:pt>
                <c:pt idx="111368" formatCode="0.00E+00">
                  <c:v>-3.4599999999999999E-6</c:v>
                </c:pt>
                <c:pt idx="111369" formatCode="0.00E+00">
                  <c:v>-3.4400000000000001E-6</c:v>
                </c:pt>
                <c:pt idx="111370" formatCode="0.00E+00">
                  <c:v>-3.5700000000000001E-6</c:v>
                </c:pt>
                <c:pt idx="111371" formatCode="0.00E+00">
                  <c:v>-3.5099999999999999E-6</c:v>
                </c:pt>
                <c:pt idx="111372" formatCode="0.00E+00">
                  <c:v>-3.5200000000000002E-6</c:v>
                </c:pt>
                <c:pt idx="111373" formatCode="0.00E+00">
                  <c:v>-3.4999999999999999E-6</c:v>
                </c:pt>
                <c:pt idx="111374" formatCode="0.00E+00">
                  <c:v>-3.2899999999999998E-6</c:v>
                </c:pt>
                <c:pt idx="111375" formatCode="0.00E+00">
                  <c:v>-3.5999999999999998E-6</c:v>
                </c:pt>
                <c:pt idx="111376" formatCode="0.00E+00">
                  <c:v>-3.6100000000000002E-6</c:v>
                </c:pt>
                <c:pt idx="111377" formatCode="0.00E+00">
                  <c:v>-3.4400000000000001E-6</c:v>
                </c:pt>
                <c:pt idx="111378" formatCode="0.00E+00">
                  <c:v>-3.58E-6</c:v>
                </c:pt>
                <c:pt idx="111379" formatCode="0.00E+00">
                  <c:v>-3.3900000000000002E-6</c:v>
                </c:pt>
                <c:pt idx="111380" formatCode="0.00E+00">
                  <c:v>-3.5300000000000001E-6</c:v>
                </c:pt>
                <c:pt idx="111381" formatCode="0.00E+00">
                  <c:v>-3.49E-6</c:v>
                </c:pt>
                <c:pt idx="111382" formatCode="0.00E+00">
                  <c:v>-3.5899999999999999E-6</c:v>
                </c:pt>
                <c:pt idx="111383" formatCode="0.00E+00">
                  <c:v>-3.6500000000000002E-6</c:v>
                </c:pt>
                <c:pt idx="111384" formatCode="0.00E+00">
                  <c:v>-3.5499999999999999E-6</c:v>
                </c:pt>
                <c:pt idx="111385" formatCode="0.00E+00">
                  <c:v>-3.6799999999999999E-6</c:v>
                </c:pt>
                <c:pt idx="111386" formatCode="0.00E+00">
                  <c:v>-3.45E-6</c:v>
                </c:pt>
                <c:pt idx="111387" formatCode="0.00E+00">
                  <c:v>-3.6100000000000002E-6</c:v>
                </c:pt>
                <c:pt idx="111388" formatCode="0.00E+00">
                  <c:v>-3.5599999999999998E-6</c:v>
                </c:pt>
                <c:pt idx="111389" formatCode="0.00E+00">
                  <c:v>-3.4800000000000001E-6</c:v>
                </c:pt>
                <c:pt idx="111390" formatCode="0.00E+00">
                  <c:v>-3.4800000000000001E-6</c:v>
                </c:pt>
                <c:pt idx="111391" formatCode="0.00E+00">
                  <c:v>-3.4599999999999999E-6</c:v>
                </c:pt>
                <c:pt idx="111392" formatCode="0.00E+00">
                  <c:v>-3.5300000000000001E-6</c:v>
                </c:pt>
                <c:pt idx="111393" formatCode="0.00E+00">
                  <c:v>-3.3699999999999999E-6</c:v>
                </c:pt>
                <c:pt idx="111394" formatCode="0.00E+00">
                  <c:v>-3.5300000000000001E-6</c:v>
                </c:pt>
                <c:pt idx="111395" formatCode="0.00E+00">
                  <c:v>-3.5200000000000002E-6</c:v>
                </c:pt>
                <c:pt idx="111396" formatCode="0.00E+00">
                  <c:v>-3.4699999999999998E-6</c:v>
                </c:pt>
                <c:pt idx="111397" formatCode="0.00E+00">
                  <c:v>-3.63E-6</c:v>
                </c:pt>
                <c:pt idx="111398" formatCode="0.00E+00">
                  <c:v>-3.4800000000000001E-6</c:v>
                </c:pt>
                <c:pt idx="111399" formatCode="0.00E+00">
                  <c:v>-3.5499999999999999E-6</c:v>
                </c:pt>
                <c:pt idx="111400" formatCode="0.00E+00">
                  <c:v>-3.3799999999999998E-6</c:v>
                </c:pt>
                <c:pt idx="111401" formatCode="0.00E+00">
                  <c:v>-3.3900000000000002E-6</c:v>
                </c:pt>
                <c:pt idx="111402" formatCode="0.00E+00">
                  <c:v>-3.7000000000000002E-6</c:v>
                </c:pt>
                <c:pt idx="111403" formatCode="0.00E+00">
                  <c:v>-3.3400000000000002E-6</c:v>
                </c:pt>
                <c:pt idx="111404" formatCode="0.00E+00">
                  <c:v>-3.45E-6</c:v>
                </c:pt>
                <c:pt idx="111405" formatCode="0.00E+00">
                  <c:v>-3.6100000000000002E-6</c:v>
                </c:pt>
                <c:pt idx="111406" formatCode="0.00E+00">
                  <c:v>-3.3799999999999998E-6</c:v>
                </c:pt>
                <c:pt idx="111407" formatCode="0.00E+00">
                  <c:v>-3.4400000000000001E-6</c:v>
                </c:pt>
                <c:pt idx="111408" formatCode="0.00E+00">
                  <c:v>-3.4199999999999999E-6</c:v>
                </c:pt>
                <c:pt idx="111409" formatCode="0.00E+00">
                  <c:v>-3.3900000000000002E-6</c:v>
                </c:pt>
                <c:pt idx="111410" formatCode="0.00E+00">
                  <c:v>-3.4800000000000001E-6</c:v>
                </c:pt>
                <c:pt idx="111411" formatCode="0.00E+00">
                  <c:v>-3.4800000000000001E-6</c:v>
                </c:pt>
                <c:pt idx="111412" formatCode="0.00E+00">
                  <c:v>-3.5499999999999999E-6</c:v>
                </c:pt>
                <c:pt idx="111413" formatCode="0.00E+00">
                  <c:v>-3.3400000000000002E-6</c:v>
                </c:pt>
                <c:pt idx="111414" formatCode="0.00E+00">
                  <c:v>-3.4000000000000001E-6</c:v>
                </c:pt>
                <c:pt idx="111415" formatCode="0.00E+00">
                  <c:v>-3.5700000000000001E-6</c:v>
                </c:pt>
                <c:pt idx="111416" formatCode="0.00E+00">
                  <c:v>-3.4300000000000002E-6</c:v>
                </c:pt>
                <c:pt idx="111417" formatCode="0.00E+00">
                  <c:v>-3.4400000000000001E-6</c:v>
                </c:pt>
                <c:pt idx="111418" formatCode="0.00E+00">
                  <c:v>-3.45E-6</c:v>
                </c:pt>
                <c:pt idx="111419" formatCode="0.00E+00">
                  <c:v>-3.4400000000000001E-6</c:v>
                </c:pt>
                <c:pt idx="111420" formatCode="0.00E+00">
                  <c:v>-3.5099999999999999E-6</c:v>
                </c:pt>
                <c:pt idx="111421" formatCode="0.00E+00">
                  <c:v>-3.6399999999999999E-6</c:v>
                </c:pt>
                <c:pt idx="111422" formatCode="0.00E+00">
                  <c:v>-3.5200000000000002E-6</c:v>
                </c:pt>
                <c:pt idx="111423" formatCode="0.00E+00">
                  <c:v>-3.3000000000000002E-6</c:v>
                </c:pt>
                <c:pt idx="111424" formatCode="0.00E+00">
                  <c:v>-3.4000000000000001E-6</c:v>
                </c:pt>
                <c:pt idx="111425" formatCode="0.00E+00">
                  <c:v>-3.49E-6</c:v>
                </c:pt>
                <c:pt idx="111426" formatCode="0.00E+00">
                  <c:v>-3.41E-6</c:v>
                </c:pt>
                <c:pt idx="111427" formatCode="0.00E+00">
                  <c:v>-3.4699999999999998E-6</c:v>
                </c:pt>
                <c:pt idx="111428" formatCode="0.00E+00">
                  <c:v>-3.49E-6</c:v>
                </c:pt>
                <c:pt idx="111429" formatCode="0.00E+00">
                  <c:v>-3.45E-6</c:v>
                </c:pt>
                <c:pt idx="111430" formatCode="0.00E+00">
                  <c:v>-3.4300000000000002E-6</c:v>
                </c:pt>
                <c:pt idx="111431" formatCode="0.00E+00">
                  <c:v>-3.4300000000000002E-6</c:v>
                </c:pt>
                <c:pt idx="111432" formatCode="0.00E+00">
                  <c:v>-3.4599999999999999E-6</c:v>
                </c:pt>
                <c:pt idx="111433" formatCode="0.00E+00">
                  <c:v>-3.3400000000000002E-6</c:v>
                </c:pt>
                <c:pt idx="111434" formatCode="0.00E+00">
                  <c:v>-3.3799999999999998E-6</c:v>
                </c:pt>
                <c:pt idx="111435" formatCode="0.00E+00">
                  <c:v>-3.3799999999999998E-6</c:v>
                </c:pt>
                <c:pt idx="111436" formatCode="0.00E+00">
                  <c:v>-3.3500000000000001E-6</c:v>
                </c:pt>
                <c:pt idx="111437" formatCode="0.00E+00">
                  <c:v>-3.2799999999999999E-6</c:v>
                </c:pt>
                <c:pt idx="111438" formatCode="0.00E+00">
                  <c:v>-3.2499999999999998E-6</c:v>
                </c:pt>
                <c:pt idx="111439" formatCode="0.00E+00">
                  <c:v>-3.4000000000000001E-6</c:v>
                </c:pt>
                <c:pt idx="111440" formatCode="0.00E+00">
                  <c:v>-3.3900000000000002E-6</c:v>
                </c:pt>
                <c:pt idx="111441" formatCode="0.00E+00">
                  <c:v>-3.3100000000000001E-6</c:v>
                </c:pt>
                <c:pt idx="111442" formatCode="0.00E+00">
                  <c:v>-3.3799999999999998E-6</c:v>
                </c:pt>
                <c:pt idx="111443" formatCode="0.00E+00">
                  <c:v>-3.3500000000000001E-6</c:v>
                </c:pt>
                <c:pt idx="111444" formatCode="0.00E+00">
                  <c:v>-3.3699999999999999E-6</c:v>
                </c:pt>
                <c:pt idx="111445" formatCode="0.00E+00">
                  <c:v>-3.2899999999999998E-6</c:v>
                </c:pt>
                <c:pt idx="111446" formatCode="0.00E+00">
                  <c:v>-3.23E-6</c:v>
                </c:pt>
                <c:pt idx="111447" formatCode="0.00E+00">
                  <c:v>-3.3400000000000002E-6</c:v>
                </c:pt>
                <c:pt idx="111448" formatCode="0.00E+00">
                  <c:v>-3.2899999999999998E-6</c:v>
                </c:pt>
                <c:pt idx="111449" formatCode="0.00E+00">
                  <c:v>-3.3000000000000002E-6</c:v>
                </c:pt>
                <c:pt idx="111450" formatCode="0.00E+00">
                  <c:v>-3.4300000000000002E-6</c:v>
                </c:pt>
                <c:pt idx="111451" formatCode="0.00E+00">
                  <c:v>-3.4199999999999999E-6</c:v>
                </c:pt>
                <c:pt idx="111452" formatCode="0.00E+00">
                  <c:v>-3.3699999999999999E-6</c:v>
                </c:pt>
                <c:pt idx="111453" formatCode="0.00E+00">
                  <c:v>-3.4000000000000001E-6</c:v>
                </c:pt>
                <c:pt idx="111454" formatCode="0.00E+00">
                  <c:v>-3.3100000000000001E-6</c:v>
                </c:pt>
                <c:pt idx="111455" formatCode="0.00E+00">
                  <c:v>-3.41E-6</c:v>
                </c:pt>
                <c:pt idx="111456" formatCode="0.00E+00">
                  <c:v>-3.3900000000000002E-6</c:v>
                </c:pt>
                <c:pt idx="111457" formatCode="0.00E+00">
                  <c:v>-3.3299999999999999E-6</c:v>
                </c:pt>
                <c:pt idx="111458" formatCode="0.00E+00">
                  <c:v>-3.2899999999999998E-6</c:v>
                </c:pt>
                <c:pt idx="111459" formatCode="0.00E+00">
                  <c:v>-3.2100000000000002E-6</c:v>
                </c:pt>
                <c:pt idx="111460" formatCode="0.00E+00">
                  <c:v>-3.2799999999999999E-6</c:v>
                </c:pt>
                <c:pt idx="111461" formatCode="0.00E+00">
                  <c:v>-3.2399999999999999E-6</c:v>
                </c:pt>
                <c:pt idx="111462" formatCode="0.00E+00">
                  <c:v>-3.2499999999999998E-6</c:v>
                </c:pt>
                <c:pt idx="111463" formatCode="0.00E+00">
                  <c:v>-3.3400000000000002E-6</c:v>
                </c:pt>
                <c:pt idx="111464" formatCode="0.00E+00">
                  <c:v>-3.3799999999999998E-6</c:v>
                </c:pt>
                <c:pt idx="111465" formatCode="0.00E+00">
                  <c:v>-3.3100000000000001E-6</c:v>
                </c:pt>
                <c:pt idx="111466" formatCode="0.00E+00">
                  <c:v>-3.36E-6</c:v>
                </c:pt>
                <c:pt idx="111467" formatCode="0.00E+00">
                  <c:v>-3.2899999999999998E-6</c:v>
                </c:pt>
                <c:pt idx="111468" formatCode="0.00E+00">
                  <c:v>-3.14E-6</c:v>
                </c:pt>
                <c:pt idx="111469" formatCode="0.00E+00">
                  <c:v>-3.2799999999999999E-6</c:v>
                </c:pt>
                <c:pt idx="111470" formatCode="0.00E+00">
                  <c:v>-3.3900000000000002E-6</c:v>
                </c:pt>
                <c:pt idx="111471" formatCode="0.00E+00">
                  <c:v>-3.3500000000000001E-6</c:v>
                </c:pt>
                <c:pt idx="111472" formatCode="0.00E+00">
                  <c:v>-3.19E-6</c:v>
                </c:pt>
                <c:pt idx="111473" formatCode="0.00E+00">
                  <c:v>-3.2600000000000001E-6</c:v>
                </c:pt>
                <c:pt idx="111474" formatCode="0.00E+00">
                  <c:v>-3.3000000000000002E-6</c:v>
                </c:pt>
                <c:pt idx="111475" formatCode="0.00E+00">
                  <c:v>-3.2200000000000001E-6</c:v>
                </c:pt>
                <c:pt idx="111476" formatCode="0.00E+00">
                  <c:v>-3.3299999999999999E-6</c:v>
                </c:pt>
                <c:pt idx="111477" formatCode="0.00E+00">
                  <c:v>-3.1300000000000001E-6</c:v>
                </c:pt>
                <c:pt idx="111478" formatCode="0.00E+00">
                  <c:v>-3.2100000000000002E-6</c:v>
                </c:pt>
                <c:pt idx="111479" formatCode="0.00E+00">
                  <c:v>-3.36E-6</c:v>
                </c:pt>
                <c:pt idx="111480" formatCode="0.00E+00">
                  <c:v>-3.23E-6</c:v>
                </c:pt>
                <c:pt idx="111481" formatCode="0.00E+00">
                  <c:v>-3.1999999999999999E-6</c:v>
                </c:pt>
                <c:pt idx="111482" formatCode="0.00E+00">
                  <c:v>-3.1499999999999999E-6</c:v>
                </c:pt>
                <c:pt idx="111483" formatCode="0.00E+00">
                  <c:v>-3.2100000000000002E-6</c:v>
                </c:pt>
                <c:pt idx="111484" formatCode="0.00E+00">
                  <c:v>-3.18E-6</c:v>
                </c:pt>
                <c:pt idx="111485" formatCode="0.00E+00">
                  <c:v>-3.1999999999999999E-6</c:v>
                </c:pt>
                <c:pt idx="111486" formatCode="0.00E+00">
                  <c:v>-3.3100000000000001E-6</c:v>
                </c:pt>
                <c:pt idx="111487" formatCode="0.00E+00">
                  <c:v>-3.2799999999999999E-6</c:v>
                </c:pt>
                <c:pt idx="111488" formatCode="0.00E+00">
                  <c:v>-3.2499999999999998E-6</c:v>
                </c:pt>
                <c:pt idx="111489" formatCode="0.00E+00">
                  <c:v>-3.2100000000000002E-6</c:v>
                </c:pt>
                <c:pt idx="111490" formatCode="0.00E+00">
                  <c:v>-3.18E-6</c:v>
                </c:pt>
                <c:pt idx="111491" formatCode="0.00E+00">
                  <c:v>-3.1599999999999998E-6</c:v>
                </c:pt>
                <c:pt idx="111492" formatCode="0.00E+00">
                  <c:v>-3.2799999999999999E-6</c:v>
                </c:pt>
                <c:pt idx="111493" formatCode="0.00E+00">
                  <c:v>-3.2399999999999999E-6</c:v>
                </c:pt>
                <c:pt idx="111494" formatCode="0.00E+00">
                  <c:v>-3.2799999999999999E-6</c:v>
                </c:pt>
                <c:pt idx="111495" formatCode="0.00E+00">
                  <c:v>-3.2499999999999998E-6</c:v>
                </c:pt>
                <c:pt idx="111496" formatCode="0.00E+00">
                  <c:v>-3.14E-6</c:v>
                </c:pt>
                <c:pt idx="111497" formatCode="0.00E+00">
                  <c:v>-3.2399999999999999E-6</c:v>
                </c:pt>
                <c:pt idx="111498" formatCode="0.00E+00">
                  <c:v>-3.1700000000000001E-6</c:v>
                </c:pt>
                <c:pt idx="111499" formatCode="0.00E+00">
                  <c:v>-3.1700000000000001E-6</c:v>
                </c:pt>
                <c:pt idx="111500" formatCode="0.00E+00">
                  <c:v>-3.0299999999999998E-6</c:v>
                </c:pt>
                <c:pt idx="111501" formatCode="0.00E+00">
                  <c:v>-3.2600000000000001E-6</c:v>
                </c:pt>
                <c:pt idx="111502" formatCode="0.00E+00">
                  <c:v>-3.3400000000000002E-6</c:v>
                </c:pt>
                <c:pt idx="111503" formatCode="0.00E+00">
                  <c:v>-3.2399999999999999E-6</c:v>
                </c:pt>
                <c:pt idx="111504" formatCode="0.00E+00">
                  <c:v>-3.27E-6</c:v>
                </c:pt>
                <c:pt idx="111505" formatCode="0.00E+00">
                  <c:v>-3.1999999999999999E-6</c:v>
                </c:pt>
                <c:pt idx="111506" formatCode="0.00E+00">
                  <c:v>-3.18E-6</c:v>
                </c:pt>
                <c:pt idx="111507" formatCode="0.00E+00">
                  <c:v>-3.1099999999999999E-6</c:v>
                </c:pt>
                <c:pt idx="111508" formatCode="0.00E+00">
                  <c:v>-3.18E-6</c:v>
                </c:pt>
                <c:pt idx="111509" formatCode="0.00E+00">
                  <c:v>-3.3000000000000002E-6</c:v>
                </c:pt>
                <c:pt idx="111510" formatCode="0.00E+00">
                  <c:v>-3.27E-6</c:v>
                </c:pt>
                <c:pt idx="111511" formatCode="0.00E+00">
                  <c:v>-3.2100000000000002E-6</c:v>
                </c:pt>
                <c:pt idx="111512" formatCode="0.00E+00">
                  <c:v>-3.2100000000000002E-6</c:v>
                </c:pt>
                <c:pt idx="111513" formatCode="0.00E+00">
                  <c:v>-3.36E-6</c:v>
                </c:pt>
                <c:pt idx="111514" formatCode="0.00E+00">
                  <c:v>-3.1499999999999999E-6</c:v>
                </c:pt>
                <c:pt idx="111515" formatCode="0.00E+00">
                  <c:v>-2.9799999999999998E-6</c:v>
                </c:pt>
                <c:pt idx="111516" formatCode="0.00E+00">
                  <c:v>-3.14E-6</c:v>
                </c:pt>
                <c:pt idx="111517" formatCode="0.00E+00">
                  <c:v>-3.1999999999999999E-6</c:v>
                </c:pt>
                <c:pt idx="111518" formatCode="0.00E+00">
                  <c:v>-2.9500000000000001E-6</c:v>
                </c:pt>
                <c:pt idx="111519" formatCode="0.00E+00">
                  <c:v>-3.0800000000000002E-6</c:v>
                </c:pt>
                <c:pt idx="111520" formatCode="0.00E+00">
                  <c:v>-3.23E-6</c:v>
                </c:pt>
                <c:pt idx="111521" formatCode="0.00E+00">
                  <c:v>-3.18E-6</c:v>
                </c:pt>
                <c:pt idx="111522" formatCode="0.00E+00">
                  <c:v>-3.1099999999999999E-6</c:v>
                </c:pt>
                <c:pt idx="111523" formatCode="0.00E+00">
                  <c:v>-3.1099999999999999E-6</c:v>
                </c:pt>
                <c:pt idx="111524" formatCode="0.00E+00">
                  <c:v>-3.3699999999999999E-6</c:v>
                </c:pt>
                <c:pt idx="111525" formatCode="0.00E+00">
                  <c:v>-3.1499999999999999E-6</c:v>
                </c:pt>
                <c:pt idx="111526" formatCode="0.00E+00">
                  <c:v>-3.0299999999999998E-6</c:v>
                </c:pt>
                <c:pt idx="111527" formatCode="0.00E+00">
                  <c:v>-3.1300000000000001E-6</c:v>
                </c:pt>
                <c:pt idx="111528" formatCode="0.00E+00">
                  <c:v>-3.0299999999999998E-6</c:v>
                </c:pt>
                <c:pt idx="111529" formatCode="0.00E+00">
                  <c:v>-3.05E-6</c:v>
                </c:pt>
                <c:pt idx="111530" formatCode="0.00E+00">
                  <c:v>-3.1099999999999999E-6</c:v>
                </c:pt>
                <c:pt idx="111531" formatCode="0.00E+00">
                  <c:v>-3.27E-6</c:v>
                </c:pt>
                <c:pt idx="111532" formatCode="0.00E+00">
                  <c:v>-3.2100000000000002E-6</c:v>
                </c:pt>
                <c:pt idx="111533" formatCode="0.00E+00">
                  <c:v>-3.0599999999999999E-6</c:v>
                </c:pt>
                <c:pt idx="111534" formatCode="0.00E+00">
                  <c:v>-3.1200000000000002E-6</c:v>
                </c:pt>
                <c:pt idx="111535" formatCode="0.00E+00">
                  <c:v>-3.1099999999999999E-6</c:v>
                </c:pt>
                <c:pt idx="111536" formatCode="0.00E+00">
                  <c:v>-3.1099999999999999E-6</c:v>
                </c:pt>
                <c:pt idx="111537" formatCode="0.00E+00">
                  <c:v>-3.3299999999999999E-6</c:v>
                </c:pt>
                <c:pt idx="111538" formatCode="0.00E+00">
                  <c:v>-3.1300000000000001E-6</c:v>
                </c:pt>
                <c:pt idx="111539" formatCode="0.00E+00">
                  <c:v>-3.0900000000000001E-6</c:v>
                </c:pt>
                <c:pt idx="111540" formatCode="0.00E+00">
                  <c:v>-3.19E-6</c:v>
                </c:pt>
                <c:pt idx="111541" formatCode="0.00E+00">
                  <c:v>-3.0599999999999999E-6</c:v>
                </c:pt>
                <c:pt idx="111542" formatCode="0.00E+00">
                  <c:v>-3.14E-6</c:v>
                </c:pt>
                <c:pt idx="111543" formatCode="0.00E+00">
                  <c:v>-3.0400000000000001E-6</c:v>
                </c:pt>
                <c:pt idx="111544" formatCode="0.00E+00">
                  <c:v>-3.2200000000000001E-6</c:v>
                </c:pt>
                <c:pt idx="111545" formatCode="0.00E+00">
                  <c:v>-3.2100000000000002E-6</c:v>
                </c:pt>
                <c:pt idx="111546" formatCode="0.00E+00">
                  <c:v>-2.9799999999999998E-6</c:v>
                </c:pt>
                <c:pt idx="111547" formatCode="0.00E+00">
                  <c:v>-3.1E-6</c:v>
                </c:pt>
                <c:pt idx="111548" formatCode="0.00E+00">
                  <c:v>-3.0699999999999998E-6</c:v>
                </c:pt>
                <c:pt idx="111549" formatCode="0.00E+00">
                  <c:v>-3.0699999999999998E-6</c:v>
                </c:pt>
                <c:pt idx="111550" formatCode="0.00E+00">
                  <c:v>-3.1599999999999998E-6</c:v>
                </c:pt>
                <c:pt idx="111551" formatCode="0.00E+00">
                  <c:v>-3.14E-6</c:v>
                </c:pt>
                <c:pt idx="111552" formatCode="0.00E+00">
                  <c:v>-3.0900000000000001E-6</c:v>
                </c:pt>
                <c:pt idx="111553" formatCode="0.00E+00">
                  <c:v>-3.01E-6</c:v>
                </c:pt>
                <c:pt idx="111554" formatCode="0.00E+00">
                  <c:v>-3.0699999999999998E-6</c:v>
                </c:pt>
                <c:pt idx="111555" formatCode="0.00E+00">
                  <c:v>-3.1499999999999999E-6</c:v>
                </c:pt>
                <c:pt idx="111556" formatCode="0.00E+00">
                  <c:v>-3.1099999999999999E-6</c:v>
                </c:pt>
                <c:pt idx="111557" formatCode="0.00E+00">
                  <c:v>-3.0900000000000001E-6</c:v>
                </c:pt>
                <c:pt idx="111558" formatCode="0.00E+00">
                  <c:v>-2.9799999999999998E-6</c:v>
                </c:pt>
                <c:pt idx="111559" formatCode="0.00E+00">
                  <c:v>-3.01E-6</c:v>
                </c:pt>
                <c:pt idx="111560" formatCode="0.00E+00">
                  <c:v>-3.1200000000000002E-6</c:v>
                </c:pt>
                <c:pt idx="111561" formatCode="0.00E+00">
                  <c:v>-2.9799999999999998E-6</c:v>
                </c:pt>
                <c:pt idx="111562" formatCode="0.00E+00">
                  <c:v>-2.9299999999999999E-6</c:v>
                </c:pt>
                <c:pt idx="111563" formatCode="0.00E+00">
                  <c:v>-2.88E-6</c:v>
                </c:pt>
                <c:pt idx="111564" formatCode="0.00E+00">
                  <c:v>-2.8899999999999999E-6</c:v>
                </c:pt>
                <c:pt idx="111565" formatCode="0.00E+00">
                  <c:v>-3.1E-6</c:v>
                </c:pt>
                <c:pt idx="111566" formatCode="0.00E+00">
                  <c:v>-2.9500000000000001E-6</c:v>
                </c:pt>
                <c:pt idx="111567" formatCode="0.00E+00">
                  <c:v>-2.9000000000000002E-6</c:v>
                </c:pt>
                <c:pt idx="111568" formatCode="0.00E+00">
                  <c:v>-3.05E-6</c:v>
                </c:pt>
                <c:pt idx="111569" formatCode="0.00E+00">
                  <c:v>-3.0000000000000001E-6</c:v>
                </c:pt>
                <c:pt idx="111570" formatCode="0.00E+00">
                  <c:v>-2.9100000000000001E-6</c:v>
                </c:pt>
                <c:pt idx="111571" formatCode="0.00E+00">
                  <c:v>-2.9900000000000002E-6</c:v>
                </c:pt>
                <c:pt idx="111572" formatCode="0.00E+00">
                  <c:v>-3.05E-6</c:v>
                </c:pt>
                <c:pt idx="111573" formatCode="0.00E+00">
                  <c:v>-2.96E-6</c:v>
                </c:pt>
                <c:pt idx="111574" formatCode="0.00E+00">
                  <c:v>-3.1200000000000002E-6</c:v>
                </c:pt>
                <c:pt idx="111575" formatCode="0.00E+00">
                  <c:v>-3.0199999999999999E-6</c:v>
                </c:pt>
                <c:pt idx="111576" formatCode="0.00E+00">
                  <c:v>-2.9900000000000002E-6</c:v>
                </c:pt>
                <c:pt idx="111577" formatCode="0.00E+00">
                  <c:v>-3.2399999999999999E-6</c:v>
                </c:pt>
                <c:pt idx="111578" formatCode="0.00E+00">
                  <c:v>-3.01E-6</c:v>
                </c:pt>
                <c:pt idx="111579" formatCode="0.00E+00">
                  <c:v>-2.8899999999999999E-6</c:v>
                </c:pt>
                <c:pt idx="111580" formatCode="0.00E+00">
                  <c:v>-2.96E-6</c:v>
                </c:pt>
                <c:pt idx="111581" formatCode="0.00E+00">
                  <c:v>-3.05E-6</c:v>
                </c:pt>
                <c:pt idx="111582" formatCode="0.00E+00">
                  <c:v>-3.1E-6</c:v>
                </c:pt>
                <c:pt idx="111583" formatCode="0.00E+00">
                  <c:v>-2.9799999999999998E-6</c:v>
                </c:pt>
                <c:pt idx="111584" formatCode="0.00E+00">
                  <c:v>-2.9699999999999999E-6</c:v>
                </c:pt>
                <c:pt idx="111585" formatCode="0.00E+00">
                  <c:v>-2.9699999999999999E-6</c:v>
                </c:pt>
                <c:pt idx="111586" formatCode="0.00E+00">
                  <c:v>-2.88E-6</c:v>
                </c:pt>
                <c:pt idx="111587" formatCode="0.00E+00">
                  <c:v>-2.9000000000000002E-6</c:v>
                </c:pt>
                <c:pt idx="111588" formatCode="0.00E+00">
                  <c:v>-2.9299999999999999E-6</c:v>
                </c:pt>
                <c:pt idx="111589" formatCode="0.00E+00">
                  <c:v>-2.88E-6</c:v>
                </c:pt>
                <c:pt idx="111590" formatCode="0.00E+00">
                  <c:v>-2.96E-6</c:v>
                </c:pt>
                <c:pt idx="111591" formatCode="0.00E+00">
                  <c:v>-3.0400000000000001E-6</c:v>
                </c:pt>
                <c:pt idx="111592" formatCode="0.00E+00">
                  <c:v>-2.9900000000000002E-6</c:v>
                </c:pt>
                <c:pt idx="111593" formatCode="0.00E+00">
                  <c:v>-2.9699999999999999E-6</c:v>
                </c:pt>
                <c:pt idx="111594" formatCode="0.00E+00">
                  <c:v>-2.9699999999999999E-6</c:v>
                </c:pt>
                <c:pt idx="111595" formatCode="0.00E+00">
                  <c:v>-3.0199999999999999E-6</c:v>
                </c:pt>
                <c:pt idx="111596" formatCode="0.00E+00">
                  <c:v>-2.88E-6</c:v>
                </c:pt>
                <c:pt idx="111597" formatCode="0.00E+00">
                  <c:v>-2.8700000000000001E-6</c:v>
                </c:pt>
                <c:pt idx="111598" formatCode="0.00E+00">
                  <c:v>-2.96E-6</c:v>
                </c:pt>
                <c:pt idx="111599" formatCode="0.00E+00">
                  <c:v>-2.8899999999999999E-6</c:v>
                </c:pt>
                <c:pt idx="111600" formatCode="0.00E+00">
                  <c:v>-3.0400000000000001E-6</c:v>
                </c:pt>
                <c:pt idx="111601" formatCode="0.00E+00">
                  <c:v>-2.96E-6</c:v>
                </c:pt>
                <c:pt idx="111602" formatCode="0.00E+00">
                  <c:v>-2.96E-6</c:v>
                </c:pt>
                <c:pt idx="111603" formatCode="0.00E+00">
                  <c:v>-3.05E-6</c:v>
                </c:pt>
                <c:pt idx="111604" formatCode="0.00E+00">
                  <c:v>-2.8600000000000001E-6</c:v>
                </c:pt>
                <c:pt idx="111605" formatCode="0.00E+00">
                  <c:v>-2.9299999999999999E-6</c:v>
                </c:pt>
                <c:pt idx="111606" formatCode="0.00E+00">
                  <c:v>-2.9799999999999998E-6</c:v>
                </c:pt>
                <c:pt idx="111607" formatCode="0.00E+00">
                  <c:v>-2.8899999999999999E-6</c:v>
                </c:pt>
                <c:pt idx="111608" formatCode="0.00E+00">
                  <c:v>-2.9699999999999999E-6</c:v>
                </c:pt>
                <c:pt idx="111609" formatCode="0.00E+00">
                  <c:v>-2.9799999999999998E-6</c:v>
                </c:pt>
                <c:pt idx="111610" formatCode="0.00E+00">
                  <c:v>-2.9000000000000002E-6</c:v>
                </c:pt>
                <c:pt idx="111611" formatCode="0.00E+00">
                  <c:v>-2.9299999999999999E-6</c:v>
                </c:pt>
                <c:pt idx="111612" formatCode="0.00E+00">
                  <c:v>-2.9699999999999999E-6</c:v>
                </c:pt>
                <c:pt idx="111613" formatCode="0.00E+00">
                  <c:v>-2.9799999999999998E-6</c:v>
                </c:pt>
                <c:pt idx="111614" formatCode="0.00E+00">
                  <c:v>-3.0400000000000001E-6</c:v>
                </c:pt>
                <c:pt idx="111615" formatCode="0.00E+00">
                  <c:v>-3.0599999999999999E-6</c:v>
                </c:pt>
                <c:pt idx="111616" formatCode="0.00E+00">
                  <c:v>-2.9500000000000001E-6</c:v>
                </c:pt>
                <c:pt idx="111617" formatCode="0.00E+00">
                  <c:v>-2.83E-6</c:v>
                </c:pt>
                <c:pt idx="111618" formatCode="0.00E+00">
                  <c:v>-2.9299999999999999E-6</c:v>
                </c:pt>
                <c:pt idx="111619" formatCode="0.00E+00">
                  <c:v>-2.9699999999999999E-6</c:v>
                </c:pt>
                <c:pt idx="111620" formatCode="0.00E+00">
                  <c:v>-2.8100000000000002E-6</c:v>
                </c:pt>
                <c:pt idx="111621" formatCode="0.00E+00">
                  <c:v>-2.8600000000000001E-6</c:v>
                </c:pt>
                <c:pt idx="111622" formatCode="0.00E+00">
                  <c:v>-2.9900000000000002E-6</c:v>
                </c:pt>
                <c:pt idx="111623" formatCode="0.00E+00">
                  <c:v>-3.0299999999999998E-6</c:v>
                </c:pt>
                <c:pt idx="111624" formatCode="0.00E+00">
                  <c:v>-2.9399999999999998E-6</c:v>
                </c:pt>
                <c:pt idx="111625" formatCode="0.00E+00">
                  <c:v>-2.9100000000000001E-6</c:v>
                </c:pt>
                <c:pt idx="111626" formatCode="0.00E+00">
                  <c:v>-2.8899999999999999E-6</c:v>
                </c:pt>
                <c:pt idx="111627" formatCode="0.00E+00">
                  <c:v>-2.8700000000000001E-6</c:v>
                </c:pt>
                <c:pt idx="111628" formatCode="0.00E+00">
                  <c:v>-2.7999999999999999E-6</c:v>
                </c:pt>
                <c:pt idx="111629" formatCode="0.00E+00">
                  <c:v>-2.8499999999999998E-6</c:v>
                </c:pt>
                <c:pt idx="111630" formatCode="0.00E+00">
                  <c:v>-3.1700000000000001E-6</c:v>
                </c:pt>
                <c:pt idx="111631" formatCode="0.00E+00">
                  <c:v>-2.9399999999999998E-6</c:v>
                </c:pt>
                <c:pt idx="111632" formatCode="0.00E+00">
                  <c:v>-2.7300000000000001E-6</c:v>
                </c:pt>
                <c:pt idx="111633" formatCode="0.00E+00">
                  <c:v>-2.8700000000000001E-6</c:v>
                </c:pt>
                <c:pt idx="111634" formatCode="0.00E+00">
                  <c:v>-2.9299999999999999E-6</c:v>
                </c:pt>
                <c:pt idx="111635" formatCode="0.00E+00">
                  <c:v>-2.92E-6</c:v>
                </c:pt>
                <c:pt idx="111636" formatCode="0.00E+00">
                  <c:v>-2.9000000000000002E-6</c:v>
                </c:pt>
                <c:pt idx="111637" formatCode="0.00E+00">
                  <c:v>-2.88E-6</c:v>
                </c:pt>
                <c:pt idx="111638" formatCode="0.00E+00">
                  <c:v>-2.8100000000000002E-6</c:v>
                </c:pt>
                <c:pt idx="111639" formatCode="0.00E+00">
                  <c:v>-2.8600000000000001E-6</c:v>
                </c:pt>
                <c:pt idx="111640" formatCode="0.00E+00">
                  <c:v>-2.7700000000000002E-6</c:v>
                </c:pt>
                <c:pt idx="111641" formatCode="0.00E+00">
                  <c:v>-2.83E-6</c:v>
                </c:pt>
                <c:pt idx="111642" formatCode="0.00E+00">
                  <c:v>-3.0800000000000002E-6</c:v>
                </c:pt>
                <c:pt idx="111643" formatCode="0.00E+00">
                  <c:v>-3.0299999999999998E-6</c:v>
                </c:pt>
                <c:pt idx="111644" formatCode="0.00E+00">
                  <c:v>-2.7800000000000001E-6</c:v>
                </c:pt>
                <c:pt idx="111645" formatCode="0.00E+00">
                  <c:v>-2.8399999999999999E-6</c:v>
                </c:pt>
                <c:pt idx="111646" formatCode="0.00E+00">
                  <c:v>-2.9399999999999998E-6</c:v>
                </c:pt>
                <c:pt idx="111647" formatCode="0.00E+00">
                  <c:v>-2.8200000000000001E-6</c:v>
                </c:pt>
                <c:pt idx="111648" formatCode="0.00E+00">
                  <c:v>-2.92E-6</c:v>
                </c:pt>
                <c:pt idx="111649" formatCode="0.00E+00">
                  <c:v>-2.8200000000000001E-6</c:v>
                </c:pt>
                <c:pt idx="111650" formatCode="0.00E+00">
                  <c:v>-2.8100000000000002E-6</c:v>
                </c:pt>
                <c:pt idx="111651" formatCode="0.00E+00">
                  <c:v>-2.8700000000000001E-6</c:v>
                </c:pt>
                <c:pt idx="111652" formatCode="0.00E+00">
                  <c:v>-2.7199999999999998E-6</c:v>
                </c:pt>
                <c:pt idx="111653" formatCode="0.00E+00">
                  <c:v>-2.74E-6</c:v>
                </c:pt>
                <c:pt idx="111654" formatCode="0.00E+00">
                  <c:v>-2.9100000000000001E-6</c:v>
                </c:pt>
                <c:pt idx="111655" formatCode="0.00E+00">
                  <c:v>-2.7999999999999999E-6</c:v>
                </c:pt>
                <c:pt idx="111656" formatCode="0.00E+00">
                  <c:v>-2.7099999999999999E-6</c:v>
                </c:pt>
                <c:pt idx="111657" formatCode="0.00E+00">
                  <c:v>-2.79E-6</c:v>
                </c:pt>
                <c:pt idx="111658" formatCode="0.00E+00">
                  <c:v>-2.6699999999999998E-6</c:v>
                </c:pt>
                <c:pt idx="111659" formatCode="0.00E+00">
                  <c:v>-2.7E-6</c:v>
                </c:pt>
                <c:pt idx="111660" formatCode="0.00E+00">
                  <c:v>-2.7599999999999998E-6</c:v>
                </c:pt>
                <c:pt idx="111661" formatCode="0.00E+00">
                  <c:v>-2.7599999999999998E-6</c:v>
                </c:pt>
                <c:pt idx="111662" formatCode="0.00E+00">
                  <c:v>-2.7499999999999999E-6</c:v>
                </c:pt>
                <c:pt idx="111663" formatCode="0.00E+00">
                  <c:v>-2.83E-6</c:v>
                </c:pt>
                <c:pt idx="111664" formatCode="0.00E+00">
                  <c:v>-2.83E-6</c:v>
                </c:pt>
                <c:pt idx="111665" formatCode="0.00E+00">
                  <c:v>-2.7700000000000002E-6</c:v>
                </c:pt>
                <c:pt idx="111666" formatCode="0.00E+00">
                  <c:v>-2.92E-6</c:v>
                </c:pt>
                <c:pt idx="111667" formatCode="0.00E+00">
                  <c:v>-2.7800000000000001E-6</c:v>
                </c:pt>
                <c:pt idx="111668" formatCode="0.00E+00">
                  <c:v>-2.7199999999999998E-6</c:v>
                </c:pt>
                <c:pt idx="111669" formatCode="0.00E+00">
                  <c:v>-2.7099999999999999E-6</c:v>
                </c:pt>
                <c:pt idx="111670" formatCode="0.00E+00">
                  <c:v>-2.7700000000000002E-6</c:v>
                </c:pt>
                <c:pt idx="111671" formatCode="0.00E+00">
                  <c:v>-2.79E-6</c:v>
                </c:pt>
                <c:pt idx="111672" formatCode="0.00E+00">
                  <c:v>-2.79E-6</c:v>
                </c:pt>
                <c:pt idx="111673" formatCode="0.00E+00">
                  <c:v>-2.92E-6</c:v>
                </c:pt>
                <c:pt idx="111674" formatCode="0.00E+00">
                  <c:v>-2.6800000000000002E-6</c:v>
                </c:pt>
                <c:pt idx="111675" formatCode="0.00E+00">
                  <c:v>-2.7199999999999998E-6</c:v>
                </c:pt>
                <c:pt idx="111676" formatCode="0.00E+00">
                  <c:v>-2.8499999999999998E-6</c:v>
                </c:pt>
                <c:pt idx="111677" formatCode="0.00E+00">
                  <c:v>-2.8100000000000002E-6</c:v>
                </c:pt>
                <c:pt idx="111678" formatCode="0.00E+00">
                  <c:v>-2.8200000000000001E-6</c:v>
                </c:pt>
                <c:pt idx="111679" formatCode="0.00E+00">
                  <c:v>-2.83E-6</c:v>
                </c:pt>
                <c:pt idx="111680" formatCode="0.00E+00">
                  <c:v>-2.8399999999999999E-6</c:v>
                </c:pt>
                <c:pt idx="111681" formatCode="0.00E+00">
                  <c:v>-2.7E-6</c:v>
                </c:pt>
                <c:pt idx="111682" formatCode="0.00E+00">
                  <c:v>-2.8200000000000001E-6</c:v>
                </c:pt>
                <c:pt idx="111683" formatCode="0.00E+00">
                  <c:v>-2.8499999999999998E-6</c:v>
                </c:pt>
                <c:pt idx="111684" formatCode="0.00E+00">
                  <c:v>-2.7999999999999999E-6</c:v>
                </c:pt>
                <c:pt idx="111685" formatCode="0.00E+00">
                  <c:v>-2.7499999999999999E-6</c:v>
                </c:pt>
                <c:pt idx="111686" formatCode="0.00E+00">
                  <c:v>-2.6800000000000002E-6</c:v>
                </c:pt>
                <c:pt idx="111687" formatCode="0.00E+00">
                  <c:v>-2.6299999999999998E-6</c:v>
                </c:pt>
                <c:pt idx="111688" formatCode="0.00E+00">
                  <c:v>-2.9299999999999999E-6</c:v>
                </c:pt>
                <c:pt idx="111689" formatCode="0.00E+00">
                  <c:v>-2.9299999999999999E-6</c:v>
                </c:pt>
                <c:pt idx="111690" formatCode="0.00E+00">
                  <c:v>-2.5399999999999998E-6</c:v>
                </c:pt>
                <c:pt idx="111691" formatCode="0.00E+00">
                  <c:v>-2.6000000000000001E-6</c:v>
                </c:pt>
                <c:pt idx="111692" formatCode="0.00E+00">
                  <c:v>-2.74E-6</c:v>
                </c:pt>
                <c:pt idx="111693" formatCode="0.00E+00">
                  <c:v>-2.88E-6</c:v>
                </c:pt>
                <c:pt idx="111694" formatCode="0.00E+00">
                  <c:v>-2.7599999999999998E-6</c:v>
                </c:pt>
                <c:pt idx="111695" formatCode="0.00E+00">
                  <c:v>-2.8499999999999998E-6</c:v>
                </c:pt>
                <c:pt idx="111696" formatCode="0.00E+00">
                  <c:v>-2.9000000000000002E-6</c:v>
                </c:pt>
                <c:pt idx="111697" formatCode="0.00E+00">
                  <c:v>-2.8100000000000002E-6</c:v>
                </c:pt>
                <c:pt idx="111698" formatCode="0.00E+00">
                  <c:v>-2.7499999999999999E-6</c:v>
                </c:pt>
                <c:pt idx="111699" formatCode="0.00E+00">
                  <c:v>-2.7E-6</c:v>
                </c:pt>
                <c:pt idx="111700" formatCode="0.00E+00">
                  <c:v>-2.9000000000000002E-6</c:v>
                </c:pt>
                <c:pt idx="111701" formatCode="0.00E+00">
                  <c:v>-2.6599999999999999E-6</c:v>
                </c:pt>
                <c:pt idx="111702" formatCode="0.00E+00">
                  <c:v>-2.65E-6</c:v>
                </c:pt>
                <c:pt idx="111703" formatCode="0.00E+00">
                  <c:v>-2.8499999999999998E-6</c:v>
                </c:pt>
                <c:pt idx="111704" formatCode="0.00E+00">
                  <c:v>-2.6699999999999998E-6</c:v>
                </c:pt>
                <c:pt idx="111705" formatCode="0.00E+00">
                  <c:v>-2.7E-6</c:v>
                </c:pt>
                <c:pt idx="111706" formatCode="0.00E+00">
                  <c:v>-2.74E-6</c:v>
                </c:pt>
                <c:pt idx="111707" formatCode="0.00E+00">
                  <c:v>-2.65E-6</c:v>
                </c:pt>
                <c:pt idx="111708" formatCode="0.00E+00">
                  <c:v>-2.7E-6</c:v>
                </c:pt>
                <c:pt idx="111709" formatCode="0.00E+00">
                  <c:v>-2.8499999999999998E-6</c:v>
                </c:pt>
                <c:pt idx="111710" formatCode="0.00E+00">
                  <c:v>-2.5900000000000002E-6</c:v>
                </c:pt>
                <c:pt idx="111711" formatCode="0.00E+00">
                  <c:v>-2.6800000000000002E-6</c:v>
                </c:pt>
                <c:pt idx="111712" formatCode="0.00E+00">
                  <c:v>-2.8600000000000001E-6</c:v>
                </c:pt>
                <c:pt idx="111713" formatCode="0.00E+00">
                  <c:v>-2.6199999999999999E-6</c:v>
                </c:pt>
                <c:pt idx="111714" formatCode="0.00E+00">
                  <c:v>-2.6000000000000001E-6</c:v>
                </c:pt>
                <c:pt idx="111715" formatCode="0.00E+00">
                  <c:v>-2.74E-6</c:v>
                </c:pt>
                <c:pt idx="111716" formatCode="0.00E+00">
                  <c:v>-2.8200000000000001E-6</c:v>
                </c:pt>
                <c:pt idx="111717" formatCode="0.00E+00">
                  <c:v>-2.6400000000000001E-6</c:v>
                </c:pt>
                <c:pt idx="111718" formatCode="0.00E+00">
                  <c:v>-2.5900000000000002E-6</c:v>
                </c:pt>
                <c:pt idx="111719" formatCode="0.00E+00">
                  <c:v>-2.6599999999999999E-6</c:v>
                </c:pt>
                <c:pt idx="111720" formatCode="0.00E+00">
                  <c:v>-2.5900000000000002E-6</c:v>
                </c:pt>
                <c:pt idx="111721" formatCode="0.00E+00">
                  <c:v>-2.7700000000000002E-6</c:v>
                </c:pt>
                <c:pt idx="111722" formatCode="0.00E+00">
                  <c:v>-2.6699999999999998E-6</c:v>
                </c:pt>
                <c:pt idx="111723" formatCode="0.00E+00">
                  <c:v>-2.6199999999999999E-6</c:v>
                </c:pt>
                <c:pt idx="111724" formatCode="0.00E+00">
                  <c:v>-2.7700000000000002E-6</c:v>
                </c:pt>
                <c:pt idx="111725" formatCode="0.00E+00">
                  <c:v>-2.5299999999999999E-6</c:v>
                </c:pt>
                <c:pt idx="111726" formatCode="0.00E+00">
                  <c:v>-2.6400000000000001E-6</c:v>
                </c:pt>
                <c:pt idx="111727" formatCode="0.00E+00">
                  <c:v>-2.5799999999999999E-6</c:v>
                </c:pt>
                <c:pt idx="111728" formatCode="0.00E+00">
                  <c:v>-2.6400000000000001E-6</c:v>
                </c:pt>
                <c:pt idx="111729" formatCode="0.00E+00">
                  <c:v>-2.57E-6</c:v>
                </c:pt>
                <c:pt idx="111730" formatCode="0.00E+00">
                  <c:v>-2.6299999999999998E-6</c:v>
                </c:pt>
                <c:pt idx="111731" formatCode="0.00E+00">
                  <c:v>-2.7599999999999998E-6</c:v>
                </c:pt>
                <c:pt idx="111732" formatCode="0.00E+00">
                  <c:v>-2.5600000000000001E-6</c:v>
                </c:pt>
                <c:pt idx="111733" formatCode="0.00E+00">
                  <c:v>-2.7300000000000001E-6</c:v>
                </c:pt>
                <c:pt idx="111734" formatCode="0.00E+00">
                  <c:v>-2.65E-6</c:v>
                </c:pt>
                <c:pt idx="111735" formatCode="0.00E+00">
                  <c:v>-2.6599999999999999E-6</c:v>
                </c:pt>
                <c:pt idx="111736" formatCode="0.00E+00">
                  <c:v>-2.8100000000000002E-6</c:v>
                </c:pt>
                <c:pt idx="111737" formatCode="0.00E+00">
                  <c:v>-2.6400000000000001E-6</c:v>
                </c:pt>
                <c:pt idx="111738" formatCode="0.00E+00">
                  <c:v>-2.57E-6</c:v>
                </c:pt>
                <c:pt idx="111739" formatCode="0.00E+00">
                  <c:v>-2.5399999999999998E-6</c:v>
                </c:pt>
                <c:pt idx="111740" formatCode="0.00E+00">
                  <c:v>-2.6000000000000001E-6</c:v>
                </c:pt>
                <c:pt idx="111741" formatCode="0.00E+00">
                  <c:v>-2.5399999999999998E-6</c:v>
                </c:pt>
                <c:pt idx="111742" formatCode="0.00E+00">
                  <c:v>-2.7099999999999999E-6</c:v>
                </c:pt>
                <c:pt idx="111743" formatCode="0.00E+00">
                  <c:v>-2.7800000000000001E-6</c:v>
                </c:pt>
                <c:pt idx="111744" formatCode="0.00E+00">
                  <c:v>-2.5600000000000001E-6</c:v>
                </c:pt>
                <c:pt idx="111745" formatCode="0.00E+00">
                  <c:v>-2.5799999999999999E-6</c:v>
                </c:pt>
                <c:pt idx="111746" formatCode="0.00E+00">
                  <c:v>-2.5900000000000002E-6</c:v>
                </c:pt>
                <c:pt idx="111747" formatCode="0.00E+00">
                  <c:v>-2.6699999999999998E-6</c:v>
                </c:pt>
                <c:pt idx="111748" formatCode="0.00E+00">
                  <c:v>-2.5900000000000002E-6</c:v>
                </c:pt>
                <c:pt idx="111749" formatCode="0.00E+00">
                  <c:v>-2.6299999999999998E-6</c:v>
                </c:pt>
                <c:pt idx="111750" formatCode="0.00E+00">
                  <c:v>-2.7199999999999998E-6</c:v>
                </c:pt>
                <c:pt idx="111751" formatCode="0.00E+00">
                  <c:v>-2.4399999999999999E-6</c:v>
                </c:pt>
                <c:pt idx="111752" formatCode="0.00E+00">
                  <c:v>-2.7099999999999999E-6</c:v>
                </c:pt>
                <c:pt idx="111753" formatCode="0.00E+00">
                  <c:v>-2.83E-6</c:v>
                </c:pt>
                <c:pt idx="111754" formatCode="0.00E+00">
                  <c:v>-2.5900000000000002E-6</c:v>
                </c:pt>
                <c:pt idx="111755" formatCode="0.00E+00">
                  <c:v>-2.7099999999999999E-6</c:v>
                </c:pt>
                <c:pt idx="111756" formatCode="0.00E+00">
                  <c:v>-2.6000000000000001E-6</c:v>
                </c:pt>
                <c:pt idx="111757" formatCode="0.00E+00">
                  <c:v>-2.6000000000000001E-6</c:v>
                </c:pt>
                <c:pt idx="111758" formatCode="0.00E+00">
                  <c:v>-2.5399999999999998E-6</c:v>
                </c:pt>
                <c:pt idx="111759" formatCode="0.00E+00">
                  <c:v>-2.5799999999999999E-6</c:v>
                </c:pt>
                <c:pt idx="111760" formatCode="0.00E+00">
                  <c:v>-2.7999999999999999E-6</c:v>
                </c:pt>
                <c:pt idx="111761" formatCode="0.00E+00">
                  <c:v>-2.48E-6</c:v>
                </c:pt>
                <c:pt idx="111762" formatCode="0.00E+00">
                  <c:v>-2.4700000000000001E-6</c:v>
                </c:pt>
                <c:pt idx="111763" formatCode="0.00E+00">
                  <c:v>-2.6199999999999999E-6</c:v>
                </c:pt>
                <c:pt idx="111764" formatCode="0.00E+00">
                  <c:v>-2.57E-6</c:v>
                </c:pt>
                <c:pt idx="111765" formatCode="0.00E+00">
                  <c:v>-2.7199999999999998E-6</c:v>
                </c:pt>
                <c:pt idx="111766" formatCode="0.00E+00">
                  <c:v>-2.6800000000000002E-6</c:v>
                </c:pt>
                <c:pt idx="111767" formatCode="0.00E+00">
                  <c:v>-2.5500000000000001E-6</c:v>
                </c:pt>
                <c:pt idx="111768" formatCode="0.00E+00">
                  <c:v>-2.5900000000000002E-6</c:v>
                </c:pt>
                <c:pt idx="111769" formatCode="0.00E+00">
                  <c:v>-2.6400000000000001E-6</c:v>
                </c:pt>
                <c:pt idx="111770" formatCode="0.00E+00">
                  <c:v>-2.6199999999999999E-6</c:v>
                </c:pt>
                <c:pt idx="111771" formatCode="0.00E+00">
                  <c:v>-2.4200000000000001E-6</c:v>
                </c:pt>
                <c:pt idx="111772" formatCode="0.00E+00">
                  <c:v>-2.4499999999999998E-6</c:v>
                </c:pt>
                <c:pt idx="111773" formatCode="0.00E+00">
                  <c:v>-2.6299999999999998E-6</c:v>
                </c:pt>
                <c:pt idx="111774" formatCode="0.00E+00">
                  <c:v>-2.65E-6</c:v>
                </c:pt>
                <c:pt idx="111775" formatCode="0.00E+00">
                  <c:v>-2.5000000000000002E-6</c:v>
                </c:pt>
                <c:pt idx="111776" formatCode="0.00E+00">
                  <c:v>-2.5299999999999999E-6</c:v>
                </c:pt>
                <c:pt idx="111777" formatCode="0.00E+00">
                  <c:v>-2.5100000000000001E-6</c:v>
                </c:pt>
                <c:pt idx="111778" formatCode="0.00E+00">
                  <c:v>-2.61E-6</c:v>
                </c:pt>
                <c:pt idx="111779" formatCode="0.00E+00">
                  <c:v>-2.6699999999999998E-6</c:v>
                </c:pt>
                <c:pt idx="111780" formatCode="0.00E+00">
                  <c:v>-2.4600000000000002E-6</c:v>
                </c:pt>
                <c:pt idx="111781" formatCode="0.00E+00">
                  <c:v>-2.5600000000000001E-6</c:v>
                </c:pt>
                <c:pt idx="111782" formatCode="0.00E+00">
                  <c:v>-2.6199999999999999E-6</c:v>
                </c:pt>
                <c:pt idx="111783" formatCode="0.00E+00">
                  <c:v>-2.6299999999999998E-6</c:v>
                </c:pt>
                <c:pt idx="111784" formatCode="0.00E+00">
                  <c:v>-2.4200000000000001E-6</c:v>
                </c:pt>
                <c:pt idx="111785" formatCode="0.00E+00">
                  <c:v>-2.4399999999999999E-6</c:v>
                </c:pt>
                <c:pt idx="111786" formatCode="0.00E+00">
                  <c:v>-2.7499999999999999E-6</c:v>
                </c:pt>
                <c:pt idx="111787" formatCode="0.00E+00">
                  <c:v>-2.7E-6</c:v>
                </c:pt>
                <c:pt idx="111788" formatCode="0.00E+00">
                  <c:v>-2.6299999999999998E-6</c:v>
                </c:pt>
                <c:pt idx="111789" formatCode="0.00E+00">
                  <c:v>-2.6900000000000001E-6</c:v>
                </c:pt>
                <c:pt idx="111790" formatCode="0.00E+00">
                  <c:v>-2.6000000000000001E-6</c:v>
                </c:pt>
                <c:pt idx="111791" formatCode="0.00E+00">
                  <c:v>-2.5299999999999999E-6</c:v>
                </c:pt>
                <c:pt idx="111792" formatCode="0.00E+00">
                  <c:v>-2.52E-6</c:v>
                </c:pt>
                <c:pt idx="111793" formatCode="0.00E+00">
                  <c:v>-2.61E-6</c:v>
                </c:pt>
                <c:pt idx="111794" formatCode="0.00E+00">
                  <c:v>-2.5399999999999998E-6</c:v>
                </c:pt>
                <c:pt idx="111795" formatCode="0.00E+00">
                  <c:v>-2.4700000000000001E-6</c:v>
                </c:pt>
                <c:pt idx="111796" formatCode="0.00E+00">
                  <c:v>-2.5600000000000001E-6</c:v>
                </c:pt>
                <c:pt idx="111797" formatCode="0.00E+00">
                  <c:v>-2.4700000000000001E-6</c:v>
                </c:pt>
                <c:pt idx="111798" formatCode="0.00E+00">
                  <c:v>-2.5100000000000001E-6</c:v>
                </c:pt>
                <c:pt idx="111799" formatCode="0.00E+00">
                  <c:v>-2.6599999999999999E-6</c:v>
                </c:pt>
                <c:pt idx="111800" formatCode="0.00E+00">
                  <c:v>-2.5500000000000001E-6</c:v>
                </c:pt>
                <c:pt idx="111801" formatCode="0.00E+00">
                  <c:v>-2.5100000000000001E-6</c:v>
                </c:pt>
                <c:pt idx="111802" formatCode="0.00E+00">
                  <c:v>-2.4099999999999998E-6</c:v>
                </c:pt>
                <c:pt idx="111803" formatCode="0.00E+00">
                  <c:v>-2.3800000000000001E-6</c:v>
                </c:pt>
                <c:pt idx="111804" formatCode="0.00E+00">
                  <c:v>-2.6299999999999998E-6</c:v>
                </c:pt>
                <c:pt idx="111805" formatCode="0.00E+00">
                  <c:v>-2.52E-6</c:v>
                </c:pt>
                <c:pt idx="111806" formatCode="0.00E+00">
                  <c:v>-2.4399999999999999E-6</c:v>
                </c:pt>
                <c:pt idx="111807" formatCode="0.00E+00">
                  <c:v>-2.43E-6</c:v>
                </c:pt>
                <c:pt idx="111808" formatCode="0.00E+00">
                  <c:v>-2.4399999999999999E-6</c:v>
                </c:pt>
                <c:pt idx="111809" formatCode="0.00E+00">
                  <c:v>-2.4700000000000001E-6</c:v>
                </c:pt>
                <c:pt idx="111810" formatCode="0.00E+00">
                  <c:v>-2.3999999999999999E-6</c:v>
                </c:pt>
                <c:pt idx="111811" formatCode="0.00E+00">
                  <c:v>-2.4499999999999998E-6</c:v>
                </c:pt>
                <c:pt idx="111812" formatCode="0.00E+00">
                  <c:v>-2.4899999999999999E-6</c:v>
                </c:pt>
                <c:pt idx="111813" formatCode="0.00E+00">
                  <c:v>-2.5600000000000001E-6</c:v>
                </c:pt>
                <c:pt idx="111814" formatCode="0.00E+00">
                  <c:v>-2.6199999999999999E-6</c:v>
                </c:pt>
                <c:pt idx="111815" formatCode="0.00E+00">
                  <c:v>-2.48E-6</c:v>
                </c:pt>
                <c:pt idx="111816" formatCode="0.00E+00">
                  <c:v>-2.26E-6</c:v>
                </c:pt>
                <c:pt idx="111817" formatCode="0.00E+00">
                  <c:v>-2.3300000000000001E-6</c:v>
                </c:pt>
                <c:pt idx="111818" formatCode="0.00E+00">
                  <c:v>-2.5500000000000001E-6</c:v>
                </c:pt>
                <c:pt idx="111819" formatCode="0.00E+00">
                  <c:v>-2.4600000000000002E-6</c:v>
                </c:pt>
                <c:pt idx="111820" formatCode="0.00E+00">
                  <c:v>-2.39E-6</c:v>
                </c:pt>
                <c:pt idx="111821" formatCode="0.00E+00">
                  <c:v>-2.5299999999999999E-6</c:v>
                </c:pt>
                <c:pt idx="111822" formatCode="0.00E+00">
                  <c:v>-2.4600000000000002E-6</c:v>
                </c:pt>
                <c:pt idx="111823" formatCode="0.00E+00">
                  <c:v>-2.4600000000000002E-6</c:v>
                </c:pt>
                <c:pt idx="111824" formatCode="0.00E+00">
                  <c:v>-2.5900000000000002E-6</c:v>
                </c:pt>
                <c:pt idx="111825" formatCode="0.00E+00">
                  <c:v>-2.48E-6</c:v>
                </c:pt>
                <c:pt idx="111826" formatCode="0.00E+00">
                  <c:v>-2.4399999999999999E-6</c:v>
                </c:pt>
                <c:pt idx="111827" formatCode="0.00E+00">
                  <c:v>-2.4099999999999998E-6</c:v>
                </c:pt>
                <c:pt idx="111828" formatCode="0.00E+00">
                  <c:v>-2.3300000000000001E-6</c:v>
                </c:pt>
                <c:pt idx="111829" formatCode="0.00E+00">
                  <c:v>-2.48E-6</c:v>
                </c:pt>
                <c:pt idx="111830" formatCode="0.00E+00">
                  <c:v>-2.4600000000000002E-6</c:v>
                </c:pt>
                <c:pt idx="111831" formatCode="0.00E+00">
                  <c:v>-2.3300000000000001E-6</c:v>
                </c:pt>
                <c:pt idx="111832" formatCode="0.00E+00">
                  <c:v>-2.52E-6</c:v>
                </c:pt>
                <c:pt idx="111833" formatCode="0.00E+00">
                  <c:v>-2.3700000000000002E-6</c:v>
                </c:pt>
                <c:pt idx="111834" formatCode="0.00E+00">
                  <c:v>-2.2299999999999998E-6</c:v>
                </c:pt>
                <c:pt idx="111835" formatCode="0.00E+00">
                  <c:v>-2.4600000000000002E-6</c:v>
                </c:pt>
                <c:pt idx="111836" formatCode="0.00E+00">
                  <c:v>-2.3599999999999999E-6</c:v>
                </c:pt>
                <c:pt idx="111837" formatCode="0.00E+00">
                  <c:v>-2.3199999999999998E-6</c:v>
                </c:pt>
                <c:pt idx="111838" formatCode="0.00E+00">
                  <c:v>-2.39E-6</c:v>
                </c:pt>
                <c:pt idx="111839" formatCode="0.00E+00">
                  <c:v>-2.3999999999999999E-6</c:v>
                </c:pt>
                <c:pt idx="111840" formatCode="0.00E+00">
                  <c:v>-2.48E-6</c:v>
                </c:pt>
                <c:pt idx="111841" formatCode="0.00E+00">
                  <c:v>-2.26E-6</c:v>
                </c:pt>
                <c:pt idx="111842" formatCode="0.00E+00">
                  <c:v>-2.5000000000000002E-6</c:v>
                </c:pt>
                <c:pt idx="111843" formatCode="0.00E+00">
                  <c:v>-2.43E-6</c:v>
                </c:pt>
                <c:pt idx="111844" formatCode="0.00E+00">
                  <c:v>-2.2800000000000002E-6</c:v>
                </c:pt>
                <c:pt idx="111845" formatCode="0.00E+00">
                  <c:v>-2.6000000000000001E-6</c:v>
                </c:pt>
                <c:pt idx="111846" formatCode="0.00E+00">
                  <c:v>-2.34E-6</c:v>
                </c:pt>
                <c:pt idx="111847" formatCode="0.00E+00">
                  <c:v>-2.3499999999999999E-6</c:v>
                </c:pt>
                <c:pt idx="111848" formatCode="0.00E+00">
                  <c:v>-2.52E-6</c:v>
                </c:pt>
                <c:pt idx="111849" formatCode="0.00E+00">
                  <c:v>-2.4899999999999999E-6</c:v>
                </c:pt>
                <c:pt idx="111850" formatCode="0.00E+00">
                  <c:v>-2.4600000000000002E-6</c:v>
                </c:pt>
                <c:pt idx="111851" formatCode="0.00E+00">
                  <c:v>-2.43E-6</c:v>
                </c:pt>
                <c:pt idx="111852" formatCode="0.00E+00">
                  <c:v>-2.4700000000000001E-6</c:v>
                </c:pt>
                <c:pt idx="111853" formatCode="0.00E+00">
                  <c:v>-2.4600000000000002E-6</c:v>
                </c:pt>
                <c:pt idx="111854" formatCode="0.00E+00">
                  <c:v>-2.4700000000000001E-6</c:v>
                </c:pt>
                <c:pt idx="111855" formatCode="0.00E+00">
                  <c:v>-2.4700000000000001E-6</c:v>
                </c:pt>
                <c:pt idx="111856" formatCode="0.00E+00">
                  <c:v>-2.3800000000000001E-6</c:v>
                </c:pt>
                <c:pt idx="111857" formatCode="0.00E+00">
                  <c:v>-2.3099999999999999E-6</c:v>
                </c:pt>
                <c:pt idx="111858" formatCode="0.00E+00">
                  <c:v>-2.39E-6</c:v>
                </c:pt>
                <c:pt idx="111859" formatCode="0.00E+00">
                  <c:v>-2.3300000000000001E-6</c:v>
                </c:pt>
                <c:pt idx="111860" formatCode="0.00E+00">
                  <c:v>-2.2699999999999999E-6</c:v>
                </c:pt>
                <c:pt idx="111861" formatCode="0.00E+00">
                  <c:v>-2.3599999999999999E-6</c:v>
                </c:pt>
                <c:pt idx="111862" formatCode="0.00E+00">
                  <c:v>-2.52E-6</c:v>
                </c:pt>
                <c:pt idx="111863" formatCode="0.00E+00">
                  <c:v>-2.48E-6</c:v>
                </c:pt>
                <c:pt idx="111864" formatCode="0.00E+00">
                  <c:v>-2.5000000000000002E-6</c:v>
                </c:pt>
                <c:pt idx="111865" formatCode="0.00E+00">
                  <c:v>-2.4399999999999999E-6</c:v>
                </c:pt>
                <c:pt idx="111866" formatCode="0.00E+00">
                  <c:v>-2.2900000000000001E-6</c:v>
                </c:pt>
                <c:pt idx="111867" formatCode="0.00E+00">
                  <c:v>-2.39E-6</c:v>
                </c:pt>
                <c:pt idx="111868" formatCode="0.00E+00">
                  <c:v>-2.4200000000000001E-6</c:v>
                </c:pt>
                <c:pt idx="111869" formatCode="0.00E+00">
                  <c:v>-2.48E-6</c:v>
                </c:pt>
                <c:pt idx="111870" formatCode="0.00E+00">
                  <c:v>-2.3499999999999999E-6</c:v>
                </c:pt>
                <c:pt idx="111871" formatCode="0.00E+00">
                  <c:v>-2.3E-6</c:v>
                </c:pt>
                <c:pt idx="111872" formatCode="0.00E+00">
                  <c:v>-2.39E-6</c:v>
                </c:pt>
                <c:pt idx="111873" formatCode="0.00E+00">
                  <c:v>-2.4200000000000001E-6</c:v>
                </c:pt>
                <c:pt idx="111874" formatCode="0.00E+00">
                  <c:v>-2.3999999999999999E-6</c:v>
                </c:pt>
                <c:pt idx="111875" formatCode="0.00E+00">
                  <c:v>-2.21E-6</c:v>
                </c:pt>
                <c:pt idx="111876" formatCode="0.00E+00">
                  <c:v>-2.3199999999999998E-6</c:v>
                </c:pt>
                <c:pt idx="111877" formatCode="0.00E+00">
                  <c:v>-2.43E-6</c:v>
                </c:pt>
                <c:pt idx="111878" formatCode="0.00E+00">
                  <c:v>-2.4099999999999998E-6</c:v>
                </c:pt>
                <c:pt idx="111879" formatCode="0.00E+00">
                  <c:v>-2.52E-6</c:v>
                </c:pt>
                <c:pt idx="111880" formatCode="0.00E+00">
                  <c:v>-2.3599999999999999E-6</c:v>
                </c:pt>
                <c:pt idx="111881" formatCode="0.00E+00">
                  <c:v>-2.21E-6</c:v>
                </c:pt>
                <c:pt idx="111882" formatCode="0.00E+00">
                  <c:v>-2.2699999999999999E-6</c:v>
                </c:pt>
                <c:pt idx="111883" formatCode="0.00E+00">
                  <c:v>-2.2800000000000002E-6</c:v>
                </c:pt>
                <c:pt idx="111884" formatCode="0.00E+00">
                  <c:v>-2.3800000000000001E-6</c:v>
                </c:pt>
                <c:pt idx="111885" formatCode="0.00E+00">
                  <c:v>-2.3700000000000002E-6</c:v>
                </c:pt>
                <c:pt idx="111886" formatCode="0.00E+00">
                  <c:v>-2.39E-6</c:v>
                </c:pt>
                <c:pt idx="111887" formatCode="0.00E+00">
                  <c:v>-2.4700000000000001E-6</c:v>
                </c:pt>
                <c:pt idx="111888" formatCode="0.00E+00">
                  <c:v>-2.2800000000000002E-6</c:v>
                </c:pt>
                <c:pt idx="111889" formatCode="0.00E+00">
                  <c:v>-2.3E-6</c:v>
                </c:pt>
                <c:pt idx="111890" formatCode="0.00E+00">
                  <c:v>-2.3800000000000001E-6</c:v>
                </c:pt>
                <c:pt idx="111891" formatCode="0.00E+00">
                  <c:v>-2.4600000000000002E-6</c:v>
                </c:pt>
                <c:pt idx="111892" formatCode="0.00E+00">
                  <c:v>-2.3300000000000001E-6</c:v>
                </c:pt>
                <c:pt idx="111893" formatCode="0.00E+00">
                  <c:v>-2.1900000000000002E-6</c:v>
                </c:pt>
                <c:pt idx="111894" formatCode="0.00E+00">
                  <c:v>-2.43E-6</c:v>
                </c:pt>
                <c:pt idx="111895" formatCode="0.00E+00">
                  <c:v>-2.34E-6</c:v>
                </c:pt>
                <c:pt idx="111896" formatCode="0.00E+00">
                  <c:v>-2.1500000000000002E-6</c:v>
                </c:pt>
                <c:pt idx="111897" formatCode="0.00E+00">
                  <c:v>-2.21E-6</c:v>
                </c:pt>
                <c:pt idx="111898" formatCode="0.00E+00">
                  <c:v>-2.3E-6</c:v>
                </c:pt>
                <c:pt idx="111899" formatCode="0.00E+00">
                  <c:v>-2.3499999999999999E-6</c:v>
                </c:pt>
                <c:pt idx="111900" formatCode="0.00E+00">
                  <c:v>-2.3700000000000002E-6</c:v>
                </c:pt>
                <c:pt idx="111901" formatCode="0.00E+00">
                  <c:v>-2.2199999999999999E-6</c:v>
                </c:pt>
                <c:pt idx="111902" formatCode="0.00E+00">
                  <c:v>-2.3E-6</c:v>
                </c:pt>
                <c:pt idx="111903" formatCode="0.00E+00">
                  <c:v>-2.43E-6</c:v>
                </c:pt>
                <c:pt idx="111904" formatCode="0.00E+00">
                  <c:v>-2.2000000000000001E-6</c:v>
                </c:pt>
                <c:pt idx="111905" formatCode="0.00E+00">
                  <c:v>-2.3999999999999999E-6</c:v>
                </c:pt>
                <c:pt idx="111906" formatCode="0.00E+00">
                  <c:v>-2.3700000000000002E-6</c:v>
                </c:pt>
                <c:pt idx="111907" formatCode="0.00E+00">
                  <c:v>-2.2199999999999999E-6</c:v>
                </c:pt>
                <c:pt idx="111908" formatCode="0.00E+00">
                  <c:v>-2.1900000000000002E-6</c:v>
                </c:pt>
                <c:pt idx="111909" formatCode="0.00E+00">
                  <c:v>-2.12E-6</c:v>
                </c:pt>
                <c:pt idx="111910" formatCode="0.00E+00">
                  <c:v>-2.3E-6</c:v>
                </c:pt>
                <c:pt idx="111911" formatCode="0.00E+00">
                  <c:v>-2.0700000000000001E-6</c:v>
                </c:pt>
                <c:pt idx="111912" formatCode="0.00E+00">
                  <c:v>-2.2800000000000002E-6</c:v>
                </c:pt>
                <c:pt idx="111913" formatCode="0.00E+00">
                  <c:v>-2.3999999999999999E-6</c:v>
                </c:pt>
                <c:pt idx="111914" formatCode="0.00E+00">
                  <c:v>-2.1500000000000002E-6</c:v>
                </c:pt>
                <c:pt idx="111915" formatCode="0.00E+00">
                  <c:v>-2.1900000000000002E-6</c:v>
                </c:pt>
                <c:pt idx="111916" formatCode="0.00E+00">
                  <c:v>-2.1900000000000002E-6</c:v>
                </c:pt>
                <c:pt idx="111917" formatCode="0.00E+00">
                  <c:v>-2.2299999999999998E-6</c:v>
                </c:pt>
                <c:pt idx="111918" formatCode="0.00E+00">
                  <c:v>-2.26E-6</c:v>
                </c:pt>
                <c:pt idx="111919" formatCode="0.00E+00">
                  <c:v>-2.3700000000000002E-6</c:v>
                </c:pt>
                <c:pt idx="111920" formatCode="0.00E+00">
                  <c:v>-2.2699999999999999E-6</c:v>
                </c:pt>
                <c:pt idx="111921" formatCode="0.00E+00">
                  <c:v>-2.2000000000000001E-6</c:v>
                </c:pt>
                <c:pt idx="111922" formatCode="0.00E+00">
                  <c:v>-2.34E-6</c:v>
                </c:pt>
                <c:pt idx="111923" formatCode="0.00E+00">
                  <c:v>-2.4600000000000002E-6</c:v>
                </c:pt>
                <c:pt idx="111924" formatCode="0.00E+00">
                  <c:v>-2.4600000000000002E-6</c:v>
                </c:pt>
                <c:pt idx="111925" formatCode="0.00E+00">
                  <c:v>-2.1500000000000002E-6</c:v>
                </c:pt>
                <c:pt idx="111926" formatCode="0.00E+00">
                  <c:v>-2.4399999999999999E-6</c:v>
                </c:pt>
                <c:pt idx="111927" formatCode="0.00E+00">
                  <c:v>-2.5299999999999999E-6</c:v>
                </c:pt>
                <c:pt idx="111928" formatCode="0.00E+00">
                  <c:v>-2.1299999999999999E-6</c:v>
                </c:pt>
                <c:pt idx="111929" formatCode="0.00E+00">
                  <c:v>-2.4200000000000001E-6</c:v>
                </c:pt>
                <c:pt idx="111930" formatCode="0.00E+00">
                  <c:v>-2.3099999999999999E-6</c:v>
                </c:pt>
                <c:pt idx="111931" formatCode="0.00E+00">
                  <c:v>-2.1799999999999999E-6</c:v>
                </c:pt>
                <c:pt idx="111932" formatCode="0.00E+00">
                  <c:v>-2.2199999999999999E-6</c:v>
                </c:pt>
                <c:pt idx="111933" formatCode="0.00E+00">
                  <c:v>-2.2400000000000002E-6</c:v>
                </c:pt>
                <c:pt idx="111934" formatCode="0.00E+00">
                  <c:v>-2.4399999999999999E-6</c:v>
                </c:pt>
                <c:pt idx="111935" formatCode="0.00E+00">
                  <c:v>-2.3099999999999999E-6</c:v>
                </c:pt>
                <c:pt idx="111936" formatCode="0.00E+00">
                  <c:v>-2.1600000000000001E-6</c:v>
                </c:pt>
                <c:pt idx="111937" formatCode="0.00E+00">
                  <c:v>-2.2000000000000001E-6</c:v>
                </c:pt>
                <c:pt idx="111938" formatCode="0.00E+00">
                  <c:v>-2.26E-6</c:v>
                </c:pt>
                <c:pt idx="111939" formatCode="0.00E+00">
                  <c:v>-2.2800000000000002E-6</c:v>
                </c:pt>
                <c:pt idx="111940" formatCode="0.00E+00">
                  <c:v>-2.1799999999999999E-6</c:v>
                </c:pt>
                <c:pt idx="111941" formatCode="0.00E+00">
                  <c:v>-2.1299999999999999E-6</c:v>
                </c:pt>
                <c:pt idx="111942" formatCode="0.00E+00">
                  <c:v>-2.2400000000000002E-6</c:v>
                </c:pt>
                <c:pt idx="111943" formatCode="0.00E+00">
                  <c:v>-2.2500000000000001E-6</c:v>
                </c:pt>
                <c:pt idx="111944" formatCode="0.00E+00">
                  <c:v>-2.1600000000000001E-6</c:v>
                </c:pt>
                <c:pt idx="111945" formatCode="0.00E+00">
                  <c:v>-2.2400000000000002E-6</c:v>
                </c:pt>
                <c:pt idx="111946" formatCode="0.00E+00">
                  <c:v>-2.34E-6</c:v>
                </c:pt>
                <c:pt idx="111947" formatCode="0.00E+00">
                  <c:v>-2.12E-6</c:v>
                </c:pt>
                <c:pt idx="111948" formatCode="0.00E+00">
                  <c:v>-2.1299999999999999E-6</c:v>
                </c:pt>
                <c:pt idx="111949" formatCode="0.00E+00">
                  <c:v>-2.2299999999999998E-6</c:v>
                </c:pt>
                <c:pt idx="111950" formatCode="0.00E+00">
                  <c:v>-2.2199999999999999E-6</c:v>
                </c:pt>
                <c:pt idx="111951" formatCode="0.00E+00">
                  <c:v>-2.2500000000000001E-6</c:v>
                </c:pt>
                <c:pt idx="111952" formatCode="0.00E+00">
                  <c:v>-2.04E-6</c:v>
                </c:pt>
                <c:pt idx="111953" formatCode="0.00E+00">
                  <c:v>-2.2299999999999998E-6</c:v>
                </c:pt>
                <c:pt idx="111954" formatCode="0.00E+00">
                  <c:v>-2.3800000000000001E-6</c:v>
                </c:pt>
                <c:pt idx="111955" formatCode="0.00E+00">
                  <c:v>-2.26E-6</c:v>
                </c:pt>
                <c:pt idx="111956" formatCode="0.00E+00">
                  <c:v>-2.3199999999999998E-6</c:v>
                </c:pt>
                <c:pt idx="111957" formatCode="0.00E+00">
                  <c:v>-2.3199999999999998E-6</c:v>
                </c:pt>
                <c:pt idx="111958" formatCode="0.00E+00">
                  <c:v>-2.3E-6</c:v>
                </c:pt>
                <c:pt idx="111959" formatCode="0.00E+00">
                  <c:v>-2.1799999999999999E-6</c:v>
                </c:pt>
                <c:pt idx="111960" formatCode="0.00E+00">
                  <c:v>-2.0899999999999999E-6</c:v>
                </c:pt>
                <c:pt idx="111961" formatCode="0.00E+00">
                  <c:v>-2.2800000000000002E-6</c:v>
                </c:pt>
                <c:pt idx="111962" formatCode="0.00E+00">
                  <c:v>-2.21E-6</c:v>
                </c:pt>
                <c:pt idx="111963" formatCode="0.00E+00">
                  <c:v>-2.21E-6</c:v>
                </c:pt>
                <c:pt idx="111964" formatCode="0.00E+00">
                  <c:v>-2.1799999999999999E-6</c:v>
                </c:pt>
                <c:pt idx="111965" formatCode="0.00E+00">
                  <c:v>-2.2500000000000001E-6</c:v>
                </c:pt>
                <c:pt idx="111966" formatCode="0.00E+00">
                  <c:v>-2.2199999999999999E-6</c:v>
                </c:pt>
                <c:pt idx="111967" formatCode="0.00E+00">
                  <c:v>-2.0899999999999999E-6</c:v>
                </c:pt>
                <c:pt idx="111968" formatCode="0.00E+00">
                  <c:v>-2.3499999999999999E-6</c:v>
                </c:pt>
                <c:pt idx="111969" formatCode="0.00E+00">
                  <c:v>-2.17E-6</c:v>
                </c:pt>
                <c:pt idx="111970" formatCode="0.00E+00">
                  <c:v>-2.0899999999999999E-6</c:v>
                </c:pt>
                <c:pt idx="111971" formatCode="0.00E+00">
                  <c:v>-2.2299999999999998E-6</c:v>
                </c:pt>
                <c:pt idx="111972" formatCode="0.00E+00">
                  <c:v>-2.2900000000000001E-6</c:v>
                </c:pt>
                <c:pt idx="111973" formatCode="0.00E+00">
                  <c:v>-2.2699999999999999E-6</c:v>
                </c:pt>
                <c:pt idx="111974" formatCode="0.00E+00">
                  <c:v>-2.1100000000000001E-6</c:v>
                </c:pt>
                <c:pt idx="111975" formatCode="0.00E+00">
                  <c:v>-2.2299999999999998E-6</c:v>
                </c:pt>
                <c:pt idx="111976" formatCode="0.00E+00">
                  <c:v>-2.2800000000000002E-6</c:v>
                </c:pt>
                <c:pt idx="111977" formatCode="0.00E+00">
                  <c:v>-2.2500000000000001E-6</c:v>
                </c:pt>
                <c:pt idx="111978" formatCode="0.00E+00">
                  <c:v>-2.12E-6</c:v>
                </c:pt>
                <c:pt idx="111979" formatCode="0.00E+00">
                  <c:v>-2.2299999999999998E-6</c:v>
                </c:pt>
                <c:pt idx="111980" formatCode="0.00E+00">
                  <c:v>-2.2900000000000001E-6</c:v>
                </c:pt>
                <c:pt idx="111981" formatCode="0.00E+00">
                  <c:v>-2.1100000000000001E-6</c:v>
                </c:pt>
                <c:pt idx="111982" formatCode="0.00E+00">
                  <c:v>-2.0499999999999999E-6</c:v>
                </c:pt>
                <c:pt idx="111983" formatCode="0.00E+00">
                  <c:v>-2.0600000000000002E-6</c:v>
                </c:pt>
                <c:pt idx="111984" formatCode="0.00E+00">
                  <c:v>-2.1600000000000001E-6</c:v>
                </c:pt>
                <c:pt idx="111985" formatCode="0.00E+00">
                  <c:v>-2.0600000000000002E-6</c:v>
                </c:pt>
                <c:pt idx="111986" formatCode="0.00E+00">
                  <c:v>-2.0200000000000001E-6</c:v>
                </c:pt>
                <c:pt idx="111987" formatCode="0.00E+00">
                  <c:v>-2.1299999999999999E-6</c:v>
                </c:pt>
                <c:pt idx="111988" formatCode="0.00E+00">
                  <c:v>-2.2199999999999999E-6</c:v>
                </c:pt>
                <c:pt idx="111989" formatCode="0.00E+00">
                  <c:v>-2.0700000000000001E-6</c:v>
                </c:pt>
                <c:pt idx="111990" formatCode="0.00E+00">
                  <c:v>-2.0200000000000001E-6</c:v>
                </c:pt>
                <c:pt idx="111991" formatCode="0.00E+00">
                  <c:v>-2.2400000000000002E-6</c:v>
                </c:pt>
                <c:pt idx="111992" formatCode="0.00E+00">
                  <c:v>-2.1799999999999999E-6</c:v>
                </c:pt>
                <c:pt idx="111993" formatCode="0.00E+00">
                  <c:v>-2.04E-6</c:v>
                </c:pt>
                <c:pt idx="111994" formatCode="0.00E+00">
                  <c:v>-1.9999999999999999E-6</c:v>
                </c:pt>
                <c:pt idx="111995" formatCode="0.00E+00">
                  <c:v>-2.0499999999999999E-6</c:v>
                </c:pt>
                <c:pt idx="111996" formatCode="0.00E+00">
                  <c:v>-2.1299999999999999E-6</c:v>
                </c:pt>
                <c:pt idx="111997" formatCode="0.00E+00">
                  <c:v>-2.1900000000000002E-6</c:v>
                </c:pt>
                <c:pt idx="111998" formatCode="0.00E+00">
                  <c:v>-2.0600000000000002E-6</c:v>
                </c:pt>
                <c:pt idx="111999" formatCode="0.00E+00">
                  <c:v>-2.04E-6</c:v>
                </c:pt>
                <c:pt idx="112000" formatCode="0.00E+00">
                  <c:v>-2.1399999999999998E-6</c:v>
                </c:pt>
                <c:pt idx="112001" formatCode="0.00E+00">
                  <c:v>-2.1500000000000002E-6</c:v>
                </c:pt>
                <c:pt idx="112002" formatCode="0.00E+00">
                  <c:v>-2.1600000000000001E-6</c:v>
                </c:pt>
                <c:pt idx="112003" formatCode="0.00E+00">
                  <c:v>-2.2400000000000002E-6</c:v>
                </c:pt>
                <c:pt idx="112004" formatCode="0.00E+00">
                  <c:v>-2.0099999999999998E-6</c:v>
                </c:pt>
                <c:pt idx="112005" formatCode="0.00E+00">
                  <c:v>-1.81E-6</c:v>
                </c:pt>
                <c:pt idx="112006" formatCode="0.00E+00">
                  <c:v>-2.0700000000000001E-6</c:v>
                </c:pt>
                <c:pt idx="112007" formatCode="0.00E+00">
                  <c:v>-2.0499999999999999E-6</c:v>
                </c:pt>
                <c:pt idx="112008" formatCode="0.00E+00">
                  <c:v>-2.0600000000000002E-6</c:v>
                </c:pt>
                <c:pt idx="112009" formatCode="0.00E+00">
                  <c:v>-2.17E-6</c:v>
                </c:pt>
                <c:pt idx="112010" formatCode="0.00E+00">
                  <c:v>-2.0099999999999998E-6</c:v>
                </c:pt>
                <c:pt idx="112011" formatCode="0.00E+00">
                  <c:v>-2.1399999999999998E-6</c:v>
                </c:pt>
                <c:pt idx="112012" formatCode="0.00E+00">
                  <c:v>-2.2199999999999999E-6</c:v>
                </c:pt>
                <c:pt idx="112013" formatCode="0.00E+00">
                  <c:v>-2.1399999999999998E-6</c:v>
                </c:pt>
                <c:pt idx="112014" formatCode="0.00E+00">
                  <c:v>-2.21E-6</c:v>
                </c:pt>
                <c:pt idx="112015" formatCode="0.00E+00">
                  <c:v>-2.2199999999999999E-6</c:v>
                </c:pt>
                <c:pt idx="112016" formatCode="0.00E+00">
                  <c:v>-2.1500000000000002E-6</c:v>
                </c:pt>
                <c:pt idx="112017" formatCode="0.00E+00">
                  <c:v>-2.0200000000000001E-6</c:v>
                </c:pt>
                <c:pt idx="112018" formatCode="0.00E+00">
                  <c:v>-1.9199999999999998E-6</c:v>
                </c:pt>
                <c:pt idx="112019" formatCode="0.00E+00">
                  <c:v>-2.1100000000000001E-6</c:v>
                </c:pt>
                <c:pt idx="112020" formatCode="0.00E+00">
                  <c:v>-2.1600000000000001E-6</c:v>
                </c:pt>
                <c:pt idx="112021" formatCode="0.00E+00">
                  <c:v>-2.0700000000000001E-6</c:v>
                </c:pt>
                <c:pt idx="112022" formatCode="0.00E+00">
                  <c:v>-2.1100000000000001E-6</c:v>
                </c:pt>
                <c:pt idx="112023" formatCode="0.00E+00">
                  <c:v>-1.9800000000000001E-6</c:v>
                </c:pt>
                <c:pt idx="112024" formatCode="0.00E+00">
                  <c:v>-1.9599999999999999E-6</c:v>
                </c:pt>
                <c:pt idx="112025" formatCode="0.00E+00">
                  <c:v>-2.0700000000000001E-6</c:v>
                </c:pt>
                <c:pt idx="112026" formatCode="0.00E+00">
                  <c:v>-1.9300000000000002E-6</c:v>
                </c:pt>
                <c:pt idx="112027" formatCode="0.00E+00">
                  <c:v>-1.8700000000000001E-6</c:v>
                </c:pt>
                <c:pt idx="112028" formatCode="0.00E+00">
                  <c:v>-1.95E-6</c:v>
                </c:pt>
                <c:pt idx="112029" formatCode="0.00E+00">
                  <c:v>-1.9999999999999999E-6</c:v>
                </c:pt>
                <c:pt idx="112030" formatCode="0.00E+00">
                  <c:v>-2.0099999999999998E-6</c:v>
                </c:pt>
                <c:pt idx="112031" formatCode="0.00E+00">
                  <c:v>-1.8500000000000001E-6</c:v>
                </c:pt>
                <c:pt idx="112032" formatCode="0.00E+00">
                  <c:v>-1.8899999999999999E-6</c:v>
                </c:pt>
                <c:pt idx="112033" formatCode="0.00E+00">
                  <c:v>-2.08E-6</c:v>
                </c:pt>
                <c:pt idx="112034" formatCode="0.00E+00">
                  <c:v>-1.9700000000000002E-6</c:v>
                </c:pt>
                <c:pt idx="112035" formatCode="0.00E+00">
                  <c:v>-2.0200000000000001E-6</c:v>
                </c:pt>
                <c:pt idx="112036" formatCode="0.00E+00">
                  <c:v>-2.17E-6</c:v>
                </c:pt>
                <c:pt idx="112037" formatCode="0.00E+00">
                  <c:v>-2.0700000000000001E-6</c:v>
                </c:pt>
                <c:pt idx="112038" formatCode="0.00E+00">
                  <c:v>-2.1399999999999998E-6</c:v>
                </c:pt>
                <c:pt idx="112039" formatCode="0.00E+00">
                  <c:v>-2.0899999999999999E-6</c:v>
                </c:pt>
                <c:pt idx="112040" formatCode="0.00E+00">
                  <c:v>-2.03E-6</c:v>
                </c:pt>
                <c:pt idx="112041" formatCode="0.00E+00">
                  <c:v>-2.1799999999999999E-6</c:v>
                </c:pt>
                <c:pt idx="112042" formatCode="0.00E+00">
                  <c:v>-2.0499999999999999E-6</c:v>
                </c:pt>
                <c:pt idx="112043" formatCode="0.00E+00">
                  <c:v>-2.0099999999999998E-6</c:v>
                </c:pt>
                <c:pt idx="112044" formatCode="0.00E+00">
                  <c:v>-2.1399999999999998E-6</c:v>
                </c:pt>
                <c:pt idx="112045" formatCode="0.00E+00">
                  <c:v>-2.0499999999999999E-6</c:v>
                </c:pt>
                <c:pt idx="112046" formatCode="0.00E+00">
                  <c:v>-2.0099999999999998E-6</c:v>
                </c:pt>
                <c:pt idx="112047" formatCode="0.00E+00">
                  <c:v>-1.95E-6</c:v>
                </c:pt>
                <c:pt idx="112048" formatCode="0.00E+00">
                  <c:v>-1.84E-6</c:v>
                </c:pt>
                <c:pt idx="112049" formatCode="0.00E+00">
                  <c:v>-2.1100000000000001E-6</c:v>
                </c:pt>
                <c:pt idx="112050" formatCode="0.00E+00">
                  <c:v>-2.08E-6</c:v>
                </c:pt>
                <c:pt idx="112051" formatCode="0.00E+00">
                  <c:v>-1.9099999999999999E-6</c:v>
                </c:pt>
                <c:pt idx="112052" formatCode="0.00E+00">
                  <c:v>-2.03E-6</c:v>
                </c:pt>
                <c:pt idx="112053" formatCode="0.00E+00">
                  <c:v>-2.08E-6</c:v>
                </c:pt>
                <c:pt idx="112054" formatCode="0.00E+00">
                  <c:v>-1.99E-6</c:v>
                </c:pt>
                <c:pt idx="112055" formatCode="0.00E+00">
                  <c:v>-2.0899999999999999E-6</c:v>
                </c:pt>
                <c:pt idx="112056" formatCode="0.00E+00">
                  <c:v>-2.0899999999999999E-6</c:v>
                </c:pt>
                <c:pt idx="112057" formatCode="0.00E+00">
                  <c:v>-1.9599999999999999E-6</c:v>
                </c:pt>
                <c:pt idx="112058" formatCode="0.00E+00">
                  <c:v>-2.08E-6</c:v>
                </c:pt>
                <c:pt idx="112059" formatCode="0.00E+00">
                  <c:v>-1.9300000000000002E-6</c:v>
                </c:pt>
                <c:pt idx="112060" formatCode="0.00E+00">
                  <c:v>-2.0499999999999999E-6</c:v>
                </c:pt>
                <c:pt idx="112061" formatCode="0.00E+00">
                  <c:v>-2.08E-6</c:v>
                </c:pt>
                <c:pt idx="112062" formatCode="0.00E+00">
                  <c:v>-1.8300000000000001E-6</c:v>
                </c:pt>
                <c:pt idx="112063" formatCode="0.00E+00">
                  <c:v>-2.0099999999999998E-6</c:v>
                </c:pt>
                <c:pt idx="112064" formatCode="0.00E+00">
                  <c:v>-1.9800000000000001E-6</c:v>
                </c:pt>
                <c:pt idx="112065" formatCode="0.00E+00">
                  <c:v>-2.12E-6</c:v>
                </c:pt>
                <c:pt idx="112066" formatCode="0.00E+00">
                  <c:v>-2.08E-6</c:v>
                </c:pt>
                <c:pt idx="112067" formatCode="0.00E+00">
                  <c:v>-1.9800000000000001E-6</c:v>
                </c:pt>
                <c:pt idx="112068" formatCode="0.00E+00">
                  <c:v>-2.0499999999999999E-6</c:v>
                </c:pt>
                <c:pt idx="112069" formatCode="0.00E+00">
                  <c:v>-1.8700000000000001E-6</c:v>
                </c:pt>
                <c:pt idx="112070" formatCode="0.00E+00">
                  <c:v>-1.9300000000000002E-6</c:v>
                </c:pt>
                <c:pt idx="112071" formatCode="0.00E+00">
                  <c:v>-2.0099999999999998E-6</c:v>
                </c:pt>
                <c:pt idx="112072" formatCode="0.00E+00">
                  <c:v>-2.0200000000000001E-6</c:v>
                </c:pt>
                <c:pt idx="112073" formatCode="0.00E+00">
                  <c:v>-1.9999999999999999E-6</c:v>
                </c:pt>
                <c:pt idx="112074" formatCode="0.00E+00">
                  <c:v>-1.9999999999999999E-6</c:v>
                </c:pt>
                <c:pt idx="112075" formatCode="0.00E+00">
                  <c:v>-1.9199999999999998E-6</c:v>
                </c:pt>
                <c:pt idx="112076" formatCode="0.00E+00">
                  <c:v>-1.9700000000000002E-6</c:v>
                </c:pt>
                <c:pt idx="112077" formatCode="0.00E+00">
                  <c:v>-1.9999999999999999E-6</c:v>
                </c:pt>
                <c:pt idx="112078" formatCode="0.00E+00">
                  <c:v>-1.9199999999999998E-6</c:v>
                </c:pt>
                <c:pt idx="112079" formatCode="0.00E+00">
                  <c:v>-1.9999999999999999E-6</c:v>
                </c:pt>
                <c:pt idx="112080" formatCode="0.00E+00">
                  <c:v>-2.0099999999999998E-6</c:v>
                </c:pt>
                <c:pt idx="112081" formatCode="0.00E+00">
                  <c:v>-2.0600000000000002E-6</c:v>
                </c:pt>
                <c:pt idx="112082" formatCode="0.00E+00">
                  <c:v>-1.95E-6</c:v>
                </c:pt>
                <c:pt idx="112083" formatCode="0.00E+00">
                  <c:v>-1.84E-6</c:v>
                </c:pt>
                <c:pt idx="112084" formatCode="0.00E+00">
                  <c:v>-1.9E-6</c:v>
                </c:pt>
                <c:pt idx="112085" formatCode="0.00E+00">
                  <c:v>-1.8899999999999999E-6</c:v>
                </c:pt>
                <c:pt idx="112086" formatCode="0.00E+00">
                  <c:v>-1.8500000000000001E-6</c:v>
                </c:pt>
                <c:pt idx="112087" formatCode="0.00E+00">
                  <c:v>-1.9300000000000002E-6</c:v>
                </c:pt>
                <c:pt idx="112088" formatCode="0.00E+00">
                  <c:v>-1.9099999999999999E-6</c:v>
                </c:pt>
                <c:pt idx="112089" formatCode="0.00E+00">
                  <c:v>-1.9300000000000002E-6</c:v>
                </c:pt>
                <c:pt idx="112090" formatCode="0.00E+00">
                  <c:v>-1.9700000000000002E-6</c:v>
                </c:pt>
                <c:pt idx="112091" formatCode="0.00E+00">
                  <c:v>-1.8199999999999999E-6</c:v>
                </c:pt>
                <c:pt idx="112092" formatCode="0.00E+00">
                  <c:v>-1.9300000000000002E-6</c:v>
                </c:pt>
                <c:pt idx="112093" formatCode="0.00E+00">
                  <c:v>-1.88E-6</c:v>
                </c:pt>
                <c:pt idx="112094" formatCode="0.00E+00">
                  <c:v>-1.7799999999999999E-6</c:v>
                </c:pt>
                <c:pt idx="112095" formatCode="0.00E+00">
                  <c:v>-1.9999999999999999E-6</c:v>
                </c:pt>
                <c:pt idx="112096" formatCode="0.00E+00">
                  <c:v>-1.9400000000000001E-6</c:v>
                </c:pt>
                <c:pt idx="112097" formatCode="0.00E+00">
                  <c:v>-1.9199999999999998E-6</c:v>
                </c:pt>
                <c:pt idx="112098" formatCode="0.00E+00">
                  <c:v>-2.0499999999999999E-6</c:v>
                </c:pt>
                <c:pt idx="112099" formatCode="0.00E+00">
                  <c:v>-1.9E-6</c:v>
                </c:pt>
                <c:pt idx="112100" formatCode="0.00E+00">
                  <c:v>-1.7E-6</c:v>
                </c:pt>
                <c:pt idx="112101" formatCode="0.00E+00">
                  <c:v>-1.7600000000000001E-6</c:v>
                </c:pt>
                <c:pt idx="112102" formatCode="0.00E+00">
                  <c:v>-1.81E-6</c:v>
                </c:pt>
                <c:pt idx="112103" formatCode="0.00E+00">
                  <c:v>-1.8300000000000001E-6</c:v>
                </c:pt>
                <c:pt idx="112104" formatCode="0.00E+00">
                  <c:v>-1.95E-6</c:v>
                </c:pt>
                <c:pt idx="112105" formatCode="0.00E+00">
                  <c:v>-1.9099999999999999E-6</c:v>
                </c:pt>
                <c:pt idx="112106" formatCode="0.00E+00">
                  <c:v>-1.86E-6</c:v>
                </c:pt>
                <c:pt idx="112107" formatCode="0.00E+00">
                  <c:v>-1.8300000000000001E-6</c:v>
                </c:pt>
                <c:pt idx="112108" formatCode="0.00E+00">
                  <c:v>-1.95E-6</c:v>
                </c:pt>
                <c:pt idx="112109" formatCode="0.00E+00">
                  <c:v>-1.9300000000000002E-6</c:v>
                </c:pt>
                <c:pt idx="112110" formatCode="0.00E+00">
                  <c:v>-1.8500000000000001E-6</c:v>
                </c:pt>
                <c:pt idx="112111" formatCode="0.00E+00">
                  <c:v>-1.99E-6</c:v>
                </c:pt>
                <c:pt idx="112112" formatCode="0.00E+00">
                  <c:v>-1.7999999999999999E-6</c:v>
                </c:pt>
                <c:pt idx="112113" formatCode="0.00E+00">
                  <c:v>-1.95E-6</c:v>
                </c:pt>
                <c:pt idx="112114" formatCode="0.00E+00">
                  <c:v>-1.9800000000000001E-6</c:v>
                </c:pt>
                <c:pt idx="112115" formatCode="0.00E+00">
                  <c:v>-1.88E-6</c:v>
                </c:pt>
                <c:pt idx="112116" formatCode="0.00E+00">
                  <c:v>-2.0600000000000002E-6</c:v>
                </c:pt>
                <c:pt idx="112117" formatCode="0.00E+00">
                  <c:v>-1.81E-6</c:v>
                </c:pt>
                <c:pt idx="112118" formatCode="0.00E+00">
                  <c:v>-1.9099999999999999E-6</c:v>
                </c:pt>
                <c:pt idx="112119" formatCode="0.00E+00">
                  <c:v>-1.95E-6</c:v>
                </c:pt>
                <c:pt idx="112120" formatCode="0.00E+00">
                  <c:v>-1.9300000000000002E-6</c:v>
                </c:pt>
                <c:pt idx="112121" formatCode="0.00E+00">
                  <c:v>-1.9999999999999999E-6</c:v>
                </c:pt>
                <c:pt idx="112122" formatCode="0.00E+00">
                  <c:v>-1.8700000000000001E-6</c:v>
                </c:pt>
                <c:pt idx="112123" formatCode="0.00E+00">
                  <c:v>-1.86E-6</c:v>
                </c:pt>
                <c:pt idx="112124" formatCode="0.00E+00">
                  <c:v>-1.9300000000000002E-6</c:v>
                </c:pt>
                <c:pt idx="112125" formatCode="0.00E+00">
                  <c:v>-1.9800000000000001E-6</c:v>
                </c:pt>
                <c:pt idx="112126" formatCode="0.00E+00">
                  <c:v>-1.88E-6</c:v>
                </c:pt>
                <c:pt idx="112127" formatCode="0.00E+00">
                  <c:v>-1.8300000000000001E-6</c:v>
                </c:pt>
                <c:pt idx="112128" formatCode="0.00E+00">
                  <c:v>-1.9E-6</c:v>
                </c:pt>
                <c:pt idx="112129" formatCode="0.00E+00">
                  <c:v>-1.8700000000000001E-6</c:v>
                </c:pt>
                <c:pt idx="112130" formatCode="0.00E+00">
                  <c:v>-1.72E-6</c:v>
                </c:pt>
                <c:pt idx="112131" formatCode="0.00E+00">
                  <c:v>-1.9400000000000001E-6</c:v>
                </c:pt>
                <c:pt idx="112132" formatCode="0.00E+00">
                  <c:v>-1.95E-6</c:v>
                </c:pt>
                <c:pt idx="112133" formatCode="0.00E+00">
                  <c:v>-1.7799999999999999E-6</c:v>
                </c:pt>
                <c:pt idx="112134" formatCode="0.00E+00">
                  <c:v>-2.0099999999999998E-6</c:v>
                </c:pt>
                <c:pt idx="112135" formatCode="0.00E+00">
                  <c:v>-1.9E-6</c:v>
                </c:pt>
                <c:pt idx="112136" formatCode="0.00E+00">
                  <c:v>-1.9199999999999998E-6</c:v>
                </c:pt>
                <c:pt idx="112137" formatCode="0.00E+00">
                  <c:v>-1.88E-6</c:v>
                </c:pt>
                <c:pt idx="112138" formatCode="0.00E+00">
                  <c:v>-1.8300000000000001E-6</c:v>
                </c:pt>
                <c:pt idx="112139" formatCode="0.00E+00">
                  <c:v>-1.77E-6</c:v>
                </c:pt>
                <c:pt idx="112140" formatCode="0.00E+00">
                  <c:v>-1.73E-6</c:v>
                </c:pt>
                <c:pt idx="112141" formatCode="0.00E+00">
                  <c:v>-1.9800000000000001E-6</c:v>
                </c:pt>
                <c:pt idx="112142" formatCode="0.00E+00">
                  <c:v>-1.9199999999999998E-6</c:v>
                </c:pt>
                <c:pt idx="112143" formatCode="0.00E+00">
                  <c:v>-1.9E-6</c:v>
                </c:pt>
                <c:pt idx="112144" formatCode="0.00E+00">
                  <c:v>-1.8500000000000001E-6</c:v>
                </c:pt>
                <c:pt idx="112145" formatCode="0.00E+00">
                  <c:v>-1.84E-6</c:v>
                </c:pt>
                <c:pt idx="112146" formatCode="0.00E+00">
                  <c:v>-1.7999999999999999E-6</c:v>
                </c:pt>
                <c:pt idx="112147" formatCode="0.00E+00">
                  <c:v>-1.6899999999999999E-6</c:v>
                </c:pt>
                <c:pt idx="112148" formatCode="0.00E+00">
                  <c:v>-1.84E-6</c:v>
                </c:pt>
                <c:pt idx="112149" formatCode="0.00E+00">
                  <c:v>-1.9199999999999998E-6</c:v>
                </c:pt>
                <c:pt idx="112150" formatCode="0.00E+00">
                  <c:v>-1.88E-6</c:v>
                </c:pt>
                <c:pt idx="112151" formatCode="0.00E+00">
                  <c:v>-1.7400000000000001E-6</c:v>
                </c:pt>
                <c:pt idx="112152" formatCode="0.00E+00">
                  <c:v>-1.8899999999999999E-6</c:v>
                </c:pt>
                <c:pt idx="112153" formatCode="0.00E+00">
                  <c:v>-1.9800000000000001E-6</c:v>
                </c:pt>
                <c:pt idx="112154" formatCode="0.00E+00">
                  <c:v>-1.95E-6</c:v>
                </c:pt>
                <c:pt idx="112155" formatCode="0.00E+00">
                  <c:v>-1.81E-6</c:v>
                </c:pt>
                <c:pt idx="112156" formatCode="0.00E+00">
                  <c:v>-1.8199999999999999E-6</c:v>
                </c:pt>
                <c:pt idx="112157" formatCode="0.00E+00">
                  <c:v>-1.88E-6</c:v>
                </c:pt>
                <c:pt idx="112158" formatCode="0.00E+00">
                  <c:v>-1.7400000000000001E-6</c:v>
                </c:pt>
                <c:pt idx="112159" formatCode="0.00E+00">
                  <c:v>-1.8199999999999999E-6</c:v>
                </c:pt>
                <c:pt idx="112160" formatCode="0.00E+00">
                  <c:v>-1.7999999999999999E-6</c:v>
                </c:pt>
                <c:pt idx="112161" formatCode="0.00E+00">
                  <c:v>-1.8500000000000001E-6</c:v>
                </c:pt>
                <c:pt idx="112162" formatCode="0.00E+00">
                  <c:v>-1.7999999999999999E-6</c:v>
                </c:pt>
                <c:pt idx="112163" formatCode="0.00E+00">
                  <c:v>-1.73E-6</c:v>
                </c:pt>
                <c:pt idx="112164" formatCode="0.00E+00">
                  <c:v>-1.7600000000000001E-6</c:v>
                </c:pt>
                <c:pt idx="112165" formatCode="0.00E+00">
                  <c:v>-1.79E-6</c:v>
                </c:pt>
                <c:pt idx="112166" formatCode="0.00E+00">
                  <c:v>-1.8199999999999999E-6</c:v>
                </c:pt>
                <c:pt idx="112167" formatCode="0.00E+00">
                  <c:v>-1.7999999999999999E-6</c:v>
                </c:pt>
                <c:pt idx="112168" formatCode="0.00E+00">
                  <c:v>-1.8500000000000001E-6</c:v>
                </c:pt>
                <c:pt idx="112169" formatCode="0.00E+00">
                  <c:v>-1.81E-6</c:v>
                </c:pt>
                <c:pt idx="112170" formatCode="0.00E+00">
                  <c:v>-1.7600000000000001E-6</c:v>
                </c:pt>
                <c:pt idx="112171" formatCode="0.00E+00">
                  <c:v>-1.73E-6</c:v>
                </c:pt>
                <c:pt idx="112172" formatCode="0.00E+00">
                  <c:v>-1.7799999999999999E-6</c:v>
                </c:pt>
                <c:pt idx="112173" formatCode="0.00E+00">
                  <c:v>-1.9E-6</c:v>
                </c:pt>
                <c:pt idx="112174" formatCode="0.00E+00">
                  <c:v>-1.77E-6</c:v>
                </c:pt>
                <c:pt idx="112175" formatCode="0.00E+00">
                  <c:v>-1.72E-6</c:v>
                </c:pt>
                <c:pt idx="112176" formatCode="0.00E+00">
                  <c:v>-1.84E-6</c:v>
                </c:pt>
                <c:pt idx="112177" formatCode="0.00E+00">
                  <c:v>-1.8500000000000001E-6</c:v>
                </c:pt>
                <c:pt idx="112178" formatCode="0.00E+00">
                  <c:v>-1.59E-6</c:v>
                </c:pt>
                <c:pt idx="112179" formatCode="0.00E+00">
                  <c:v>-1.7999999999999999E-6</c:v>
                </c:pt>
                <c:pt idx="112180" formatCode="0.00E+00">
                  <c:v>-1.95E-6</c:v>
                </c:pt>
                <c:pt idx="112181" formatCode="0.00E+00">
                  <c:v>-1.7400000000000001E-6</c:v>
                </c:pt>
                <c:pt idx="112182" formatCode="0.00E+00">
                  <c:v>-1.9999999999999999E-6</c:v>
                </c:pt>
                <c:pt idx="112183" formatCode="0.00E+00">
                  <c:v>-1.9E-6</c:v>
                </c:pt>
                <c:pt idx="112184" formatCode="0.00E+00">
                  <c:v>-1.7799999999999999E-6</c:v>
                </c:pt>
                <c:pt idx="112185" formatCode="0.00E+00">
                  <c:v>-1.8700000000000001E-6</c:v>
                </c:pt>
                <c:pt idx="112186" formatCode="0.00E+00">
                  <c:v>-1.79E-6</c:v>
                </c:pt>
                <c:pt idx="112187" formatCode="0.00E+00">
                  <c:v>-1.79E-6</c:v>
                </c:pt>
                <c:pt idx="112188" formatCode="0.00E+00">
                  <c:v>-1.59E-6</c:v>
                </c:pt>
                <c:pt idx="112189" formatCode="0.00E+00">
                  <c:v>-1.86E-6</c:v>
                </c:pt>
                <c:pt idx="112190" formatCode="0.00E+00">
                  <c:v>-2.03E-6</c:v>
                </c:pt>
                <c:pt idx="112191" formatCode="0.00E+00">
                  <c:v>-1.77E-6</c:v>
                </c:pt>
                <c:pt idx="112192" formatCode="0.00E+00">
                  <c:v>-1.77E-6</c:v>
                </c:pt>
                <c:pt idx="112193" formatCode="0.00E+00">
                  <c:v>-1.7099999999999999E-6</c:v>
                </c:pt>
                <c:pt idx="112194" formatCode="0.00E+00">
                  <c:v>-1.86E-6</c:v>
                </c:pt>
                <c:pt idx="112195" formatCode="0.00E+00">
                  <c:v>-1.9E-6</c:v>
                </c:pt>
                <c:pt idx="112196" formatCode="0.00E+00">
                  <c:v>-1.77E-6</c:v>
                </c:pt>
                <c:pt idx="112197" formatCode="0.00E+00">
                  <c:v>-1.6199999999999999E-6</c:v>
                </c:pt>
                <c:pt idx="112198" formatCode="0.00E+00">
                  <c:v>-1.6300000000000001E-6</c:v>
                </c:pt>
                <c:pt idx="112199" formatCode="0.00E+00">
                  <c:v>-1.79E-6</c:v>
                </c:pt>
                <c:pt idx="112200" formatCode="0.00E+00">
                  <c:v>-1.7600000000000001E-6</c:v>
                </c:pt>
                <c:pt idx="112201" formatCode="0.00E+00">
                  <c:v>-1.6899999999999999E-6</c:v>
                </c:pt>
                <c:pt idx="112202" formatCode="0.00E+00">
                  <c:v>-1.66E-6</c:v>
                </c:pt>
                <c:pt idx="112203" formatCode="0.00E+00">
                  <c:v>-1.75E-6</c:v>
                </c:pt>
                <c:pt idx="112204" formatCode="0.00E+00">
                  <c:v>-1.73E-6</c:v>
                </c:pt>
                <c:pt idx="112205" formatCode="0.00E+00">
                  <c:v>-1.64E-6</c:v>
                </c:pt>
                <c:pt idx="112206" formatCode="0.00E+00">
                  <c:v>-1.5600000000000001E-6</c:v>
                </c:pt>
                <c:pt idx="112207" formatCode="0.00E+00">
                  <c:v>-1.81E-6</c:v>
                </c:pt>
                <c:pt idx="112208" formatCode="0.00E+00">
                  <c:v>-1.84E-6</c:v>
                </c:pt>
                <c:pt idx="112209" formatCode="0.00E+00">
                  <c:v>-1.64E-6</c:v>
                </c:pt>
                <c:pt idx="112210" formatCode="0.00E+00">
                  <c:v>-1.9300000000000002E-6</c:v>
                </c:pt>
                <c:pt idx="112211" formatCode="0.00E+00">
                  <c:v>-1.8500000000000001E-6</c:v>
                </c:pt>
                <c:pt idx="112212" formatCode="0.00E+00">
                  <c:v>-1.73E-6</c:v>
                </c:pt>
                <c:pt idx="112213" formatCode="0.00E+00">
                  <c:v>-1.77E-6</c:v>
                </c:pt>
                <c:pt idx="112214" formatCode="0.00E+00">
                  <c:v>-1.7400000000000001E-6</c:v>
                </c:pt>
                <c:pt idx="112215" formatCode="0.00E+00">
                  <c:v>-1.8500000000000001E-6</c:v>
                </c:pt>
                <c:pt idx="112216" formatCode="0.00E+00">
                  <c:v>-1.79E-6</c:v>
                </c:pt>
                <c:pt idx="112217" formatCode="0.00E+00">
                  <c:v>-1.64E-6</c:v>
                </c:pt>
                <c:pt idx="112218" formatCode="0.00E+00">
                  <c:v>-1.5999999999999999E-6</c:v>
                </c:pt>
                <c:pt idx="112219" formatCode="0.00E+00">
                  <c:v>-1.77E-6</c:v>
                </c:pt>
                <c:pt idx="112220" formatCode="0.00E+00">
                  <c:v>-1.7999999999999999E-6</c:v>
                </c:pt>
                <c:pt idx="112221" formatCode="0.00E+00">
                  <c:v>-1.7E-6</c:v>
                </c:pt>
                <c:pt idx="112222" formatCode="0.00E+00">
                  <c:v>-1.68E-6</c:v>
                </c:pt>
                <c:pt idx="112223" formatCode="0.00E+00">
                  <c:v>-1.7600000000000001E-6</c:v>
                </c:pt>
                <c:pt idx="112224" formatCode="0.00E+00">
                  <c:v>-1.77E-6</c:v>
                </c:pt>
                <c:pt idx="112225" formatCode="0.00E+00">
                  <c:v>-1.5999999999999999E-6</c:v>
                </c:pt>
                <c:pt idx="112226" formatCode="0.00E+00">
                  <c:v>-1.75E-6</c:v>
                </c:pt>
                <c:pt idx="112227" formatCode="0.00E+00">
                  <c:v>-1.8899999999999999E-6</c:v>
                </c:pt>
                <c:pt idx="112228" formatCode="0.00E+00">
                  <c:v>-1.8899999999999999E-6</c:v>
                </c:pt>
                <c:pt idx="112229" formatCode="0.00E+00">
                  <c:v>-1.9E-6</c:v>
                </c:pt>
                <c:pt idx="112230" formatCode="0.00E+00">
                  <c:v>-1.77E-6</c:v>
                </c:pt>
                <c:pt idx="112231" formatCode="0.00E+00">
                  <c:v>-1.7E-6</c:v>
                </c:pt>
                <c:pt idx="112232" formatCode="0.00E+00">
                  <c:v>-1.6700000000000001E-6</c:v>
                </c:pt>
                <c:pt idx="112233" formatCode="0.00E+00">
                  <c:v>-1.7400000000000001E-6</c:v>
                </c:pt>
                <c:pt idx="112234" formatCode="0.00E+00">
                  <c:v>-1.7400000000000001E-6</c:v>
                </c:pt>
                <c:pt idx="112235" formatCode="0.00E+00">
                  <c:v>-1.7799999999999999E-6</c:v>
                </c:pt>
                <c:pt idx="112236" formatCode="0.00E+00">
                  <c:v>-1.75E-6</c:v>
                </c:pt>
                <c:pt idx="112237" formatCode="0.00E+00">
                  <c:v>-1.6500000000000001E-6</c:v>
                </c:pt>
                <c:pt idx="112238" formatCode="0.00E+00">
                  <c:v>-1.7600000000000001E-6</c:v>
                </c:pt>
                <c:pt idx="112239" formatCode="0.00E+00">
                  <c:v>-1.6899999999999999E-6</c:v>
                </c:pt>
                <c:pt idx="112240" formatCode="0.00E+00">
                  <c:v>-1.79E-6</c:v>
                </c:pt>
                <c:pt idx="112241" formatCode="0.00E+00">
                  <c:v>-1.84E-6</c:v>
                </c:pt>
                <c:pt idx="112242" formatCode="0.00E+00">
                  <c:v>-1.6899999999999999E-6</c:v>
                </c:pt>
                <c:pt idx="112243" formatCode="0.00E+00">
                  <c:v>-1.7E-6</c:v>
                </c:pt>
                <c:pt idx="112244" formatCode="0.00E+00">
                  <c:v>-1.7E-6</c:v>
                </c:pt>
                <c:pt idx="112245" formatCode="0.00E+00">
                  <c:v>-1.75E-6</c:v>
                </c:pt>
                <c:pt idx="112246" formatCode="0.00E+00">
                  <c:v>-1.66E-6</c:v>
                </c:pt>
                <c:pt idx="112247" formatCode="0.00E+00">
                  <c:v>-1.73E-6</c:v>
                </c:pt>
                <c:pt idx="112248" formatCode="0.00E+00">
                  <c:v>-1.6899999999999999E-6</c:v>
                </c:pt>
                <c:pt idx="112249" formatCode="0.00E+00">
                  <c:v>-1.68E-6</c:v>
                </c:pt>
                <c:pt idx="112250" formatCode="0.00E+00">
                  <c:v>-1.79E-6</c:v>
                </c:pt>
                <c:pt idx="112251" formatCode="0.00E+00">
                  <c:v>-1.66E-6</c:v>
                </c:pt>
                <c:pt idx="112252" formatCode="0.00E+00">
                  <c:v>-1.7099999999999999E-6</c:v>
                </c:pt>
                <c:pt idx="112253" formatCode="0.00E+00">
                  <c:v>-1.6500000000000001E-6</c:v>
                </c:pt>
                <c:pt idx="112254" formatCode="0.00E+00">
                  <c:v>-1.6500000000000001E-6</c:v>
                </c:pt>
                <c:pt idx="112255" formatCode="0.00E+00">
                  <c:v>-1.64E-6</c:v>
                </c:pt>
                <c:pt idx="112256" formatCode="0.00E+00">
                  <c:v>-1.6899999999999999E-6</c:v>
                </c:pt>
                <c:pt idx="112257" formatCode="0.00E+00">
                  <c:v>-1.81E-6</c:v>
                </c:pt>
                <c:pt idx="112258" formatCode="0.00E+00">
                  <c:v>-1.5600000000000001E-6</c:v>
                </c:pt>
                <c:pt idx="112259" formatCode="0.00E+00">
                  <c:v>-1.7099999999999999E-6</c:v>
                </c:pt>
                <c:pt idx="112260" formatCode="0.00E+00">
                  <c:v>-1.7400000000000001E-6</c:v>
                </c:pt>
                <c:pt idx="112261" formatCode="0.00E+00">
                  <c:v>-1.68E-6</c:v>
                </c:pt>
                <c:pt idx="112262" formatCode="0.00E+00">
                  <c:v>-1.7400000000000001E-6</c:v>
                </c:pt>
                <c:pt idx="112263" formatCode="0.00E+00">
                  <c:v>-1.59E-6</c:v>
                </c:pt>
                <c:pt idx="112264" formatCode="0.00E+00">
                  <c:v>-1.6300000000000001E-6</c:v>
                </c:pt>
                <c:pt idx="112265" formatCode="0.00E+00">
                  <c:v>-1.8199999999999999E-6</c:v>
                </c:pt>
                <c:pt idx="112266" formatCode="0.00E+00">
                  <c:v>-1.72E-6</c:v>
                </c:pt>
                <c:pt idx="112267" formatCode="0.00E+00">
                  <c:v>-1.7E-6</c:v>
                </c:pt>
                <c:pt idx="112268" formatCode="0.00E+00">
                  <c:v>-1.6700000000000001E-6</c:v>
                </c:pt>
                <c:pt idx="112269" formatCode="0.00E+00">
                  <c:v>-1.59E-6</c:v>
                </c:pt>
                <c:pt idx="112270" formatCode="0.00E+00">
                  <c:v>-1.7E-6</c:v>
                </c:pt>
                <c:pt idx="112271" formatCode="0.00E+00">
                  <c:v>-1.6899999999999999E-6</c:v>
                </c:pt>
                <c:pt idx="112272" formatCode="0.00E+00">
                  <c:v>-1.64E-6</c:v>
                </c:pt>
                <c:pt idx="112273" formatCode="0.00E+00">
                  <c:v>-1.5400000000000001E-6</c:v>
                </c:pt>
                <c:pt idx="112274" formatCode="0.00E+00">
                  <c:v>-1.6700000000000001E-6</c:v>
                </c:pt>
                <c:pt idx="112275" formatCode="0.00E+00">
                  <c:v>-1.79E-6</c:v>
                </c:pt>
                <c:pt idx="112276" formatCode="0.00E+00">
                  <c:v>-1.66E-6</c:v>
                </c:pt>
                <c:pt idx="112277" formatCode="0.00E+00">
                  <c:v>-1.75E-6</c:v>
                </c:pt>
                <c:pt idx="112278" formatCode="0.00E+00">
                  <c:v>-1.7600000000000001E-6</c:v>
                </c:pt>
                <c:pt idx="112279" formatCode="0.00E+00">
                  <c:v>-1.5200000000000001E-6</c:v>
                </c:pt>
                <c:pt idx="112280" formatCode="0.00E+00">
                  <c:v>-1.4699999999999999E-6</c:v>
                </c:pt>
                <c:pt idx="112281" formatCode="0.00E+00">
                  <c:v>-1.64E-6</c:v>
                </c:pt>
                <c:pt idx="112282" formatCode="0.00E+00">
                  <c:v>-1.6700000000000001E-6</c:v>
                </c:pt>
                <c:pt idx="112283" formatCode="0.00E+00">
                  <c:v>-1.66E-6</c:v>
                </c:pt>
                <c:pt idx="112284" formatCode="0.00E+00">
                  <c:v>-1.61E-6</c:v>
                </c:pt>
                <c:pt idx="112285" formatCode="0.00E+00">
                  <c:v>-1.6199999999999999E-6</c:v>
                </c:pt>
                <c:pt idx="112286" formatCode="0.00E+00">
                  <c:v>-1.57E-6</c:v>
                </c:pt>
                <c:pt idx="112287" formatCode="0.00E+00">
                  <c:v>-1.4899999999999999E-6</c:v>
                </c:pt>
                <c:pt idx="112288" formatCode="0.00E+00">
                  <c:v>-1.7400000000000001E-6</c:v>
                </c:pt>
                <c:pt idx="112289" formatCode="0.00E+00">
                  <c:v>-1.88E-6</c:v>
                </c:pt>
                <c:pt idx="112290" formatCode="0.00E+00">
                  <c:v>-1.48E-6</c:v>
                </c:pt>
                <c:pt idx="112291" formatCode="0.00E+00">
                  <c:v>-1.42E-6</c:v>
                </c:pt>
                <c:pt idx="112292" formatCode="0.00E+00">
                  <c:v>-1.6199999999999999E-6</c:v>
                </c:pt>
                <c:pt idx="112293" formatCode="0.00E+00">
                  <c:v>-1.6500000000000001E-6</c:v>
                </c:pt>
                <c:pt idx="112294" formatCode="0.00E+00">
                  <c:v>-1.6899999999999999E-6</c:v>
                </c:pt>
                <c:pt idx="112295" formatCode="0.00E+00">
                  <c:v>-1.55E-6</c:v>
                </c:pt>
                <c:pt idx="112296" formatCode="0.00E+00">
                  <c:v>-1.7E-6</c:v>
                </c:pt>
                <c:pt idx="112297" formatCode="0.00E+00">
                  <c:v>-1.6899999999999999E-6</c:v>
                </c:pt>
                <c:pt idx="112298" formatCode="0.00E+00">
                  <c:v>-1.5400000000000001E-6</c:v>
                </c:pt>
                <c:pt idx="112299" formatCode="0.00E+00">
                  <c:v>-1.61E-6</c:v>
                </c:pt>
                <c:pt idx="112300" formatCode="0.00E+00">
                  <c:v>-1.5799999999999999E-6</c:v>
                </c:pt>
                <c:pt idx="112301" formatCode="0.00E+00">
                  <c:v>-1.5400000000000001E-6</c:v>
                </c:pt>
                <c:pt idx="112302" formatCode="0.00E+00">
                  <c:v>-1.5400000000000001E-6</c:v>
                </c:pt>
                <c:pt idx="112303" formatCode="0.00E+00">
                  <c:v>-1.53E-6</c:v>
                </c:pt>
                <c:pt idx="112304" formatCode="0.00E+00">
                  <c:v>-1.6899999999999999E-6</c:v>
                </c:pt>
                <c:pt idx="112305" formatCode="0.00E+00">
                  <c:v>-1.68E-6</c:v>
                </c:pt>
                <c:pt idx="112306" formatCode="0.00E+00">
                  <c:v>-1.46E-6</c:v>
                </c:pt>
                <c:pt idx="112307" formatCode="0.00E+00">
                  <c:v>-1.5400000000000001E-6</c:v>
                </c:pt>
                <c:pt idx="112308" formatCode="0.00E+00">
                  <c:v>-1.64E-6</c:v>
                </c:pt>
                <c:pt idx="112309" formatCode="0.00E+00">
                  <c:v>-1.64E-6</c:v>
                </c:pt>
                <c:pt idx="112310" formatCode="0.00E+00">
                  <c:v>-1.55E-6</c:v>
                </c:pt>
                <c:pt idx="112311" formatCode="0.00E+00">
                  <c:v>-1.55E-6</c:v>
                </c:pt>
                <c:pt idx="112312" formatCode="0.00E+00">
                  <c:v>-1.72E-6</c:v>
                </c:pt>
                <c:pt idx="112313" formatCode="0.00E+00">
                  <c:v>-1.48E-6</c:v>
                </c:pt>
                <c:pt idx="112314" formatCode="0.00E+00">
                  <c:v>-1.5600000000000001E-6</c:v>
                </c:pt>
                <c:pt idx="112315" formatCode="0.00E+00">
                  <c:v>-1.4699999999999999E-6</c:v>
                </c:pt>
                <c:pt idx="112316" formatCode="0.00E+00">
                  <c:v>-1.33E-6</c:v>
                </c:pt>
                <c:pt idx="112317" formatCode="0.00E+00">
                  <c:v>-1.68E-6</c:v>
                </c:pt>
                <c:pt idx="112318" formatCode="0.00E+00">
                  <c:v>-1.5099999999999999E-6</c:v>
                </c:pt>
                <c:pt idx="112319" formatCode="0.00E+00">
                  <c:v>-1.48E-6</c:v>
                </c:pt>
                <c:pt idx="112320" formatCode="0.00E+00">
                  <c:v>-1.6300000000000001E-6</c:v>
                </c:pt>
                <c:pt idx="112321" formatCode="0.00E+00">
                  <c:v>-1.73E-6</c:v>
                </c:pt>
                <c:pt idx="112322" formatCode="0.00E+00">
                  <c:v>-1.68E-6</c:v>
                </c:pt>
                <c:pt idx="112323" formatCode="0.00E+00">
                  <c:v>-1.55E-6</c:v>
                </c:pt>
                <c:pt idx="112324" formatCode="0.00E+00">
                  <c:v>-1.5999999999999999E-6</c:v>
                </c:pt>
                <c:pt idx="112325" formatCode="0.00E+00">
                  <c:v>-1.64E-6</c:v>
                </c:pt>
                <c:pt idx="112326" formatCode="0.00E+00">
                  <c:v>-1.6300000000000001E-6</c:v>
                </c:pt>
                <c:pt idx="112327" formatCode="0.00E+00">
                  <c:v>-1.6700000000000001E-6</c:v>
                </c:pt>
                <c:pt idx="112328" formatCode="0.00E+00">
                  <c:v>-1.6500000000000001E-6</c:v>
                </c:pt>
                <c:pt idx="112329" formatCode="0.00E+00">
                  <c:v>-1.6199999999999999E-6</c:v>
                </c:pt>
                <c:pt idx="112330" formatCode="0.00E+00">
                  <c:v>-1.4500000000000001E-6</c:v>
                </c:pt>
                <c:pt idx="112331" formatCode="0.00E+00">
                  <c:v>-1.6199999999999999E-6</c:v>
                </c:pt>
                <c:pt idx="112332" formatCode="0.00E+00">
                  <c:v>-1.4500000000000001E-6</c:v>
                </c:pt>
                <c:pt idx="112333" formatCode="0.00E+00">
                  <c:v>-1.48E-6</c:v>
                </c:pt>
                <c:pt idx="112334" formatCode="0.00E+00">
                  <c:v>-1.7999999999999999E-6</c:v>
                </c:pt>
                <c:pt idx="112335" formatCode="0.00E+00">
                  <c:v>-1.4100000000000001E-6</c:v>
                </c:pt>
                <c:pt idx="112336" formatCode="0.00E+00">
                  <c:v>-1.5400000000000001E-6</c:v>
                </c:pt>
                <c:pt idx="112337" formatCode="0.00E+00">
                  <c:v>-1.6199999999999999E-6</c:v>
                </c:pt>
                <c:pt idx="112338" formatCode="0.00E+00">
                  <c:v>-1.5999999999999999E-6</c:v>
                </c:pt>
                <c:pt idx="112339" formatCode="0.00E+00">
                  <c:v>-1.6300000000000001E-6</c:v>
                </c:pt>
                <c:pt idx="112340" formatCode="0.00E+00">
                  <c:v>-1.5799999999999999E-6</c:v>
                </c:pt>
                <c:pt idx="112341" formatCode="0.00E+00">
                  <c:v>-1.55E-6</c:v>
                </c:pt>
                <c:pt idx="112342" formatCode="0.00E+00">
                  <c:v>-1.5600000000000001E-6</c:v>
                </c:pt>
                <c:pt idx="112343" formatCode="0.00E+00">
                  <c:v>-1.68E-6</c:v>
                </c:pt>
                <c:pt idx="112344" formatCode="0.00E+00">
                  <c:v>-1.6500000000000001E-6</c:v>
                </c:pt>
                <c:pt idx="112345" formatCode="0.00E+00">
                  <c:v>-1.73E-6</c:v>
                </c:pt>
                <c:pt idx="112346" formatCode="0.00E+00">
                  <c:v>-1.59E-6</c:v>
                </c:pt>
                <c:pt idx="112347" formatCode="0.00E+00">
                  <c:v>-1.6300000000000001E-6</c:v>
                </c:pt>
                <c:pt idx="112348" formatCode="0.00E+00">
                  <c:v>-1.64E-6</c:v>
                </c:pt>
                <c:pt idx="112349" formatCode="0.00E+00">
                  <c:v>-1.44E-6</c:v>
                </c:pt>
                <c:pt idx="112350" formatCode="0.00E+00">
                  <c:v>-1.55E-6</c:v>
                </c:pt>
                <c:pt idx="112351" formatCode="0.00E+00">
                  <c:v>-1.55E-6</c:v>
                </c:pt>
                <c:pt idx="112352" formatCode="0.00E+00">
                  <c:v>-1.39E-6</c:v>
                </c:pt>
                <c:pt idx="112353" formatCode="0.00E+00">
                  <c:v>-1.48E-6</c:v>
                </c:pt>
                <c:pt idx="112354" formatCode="0.00E+00">
                  <c:v>-1.57E-6</c:v>
                </c:pt>
                <c:pt idx="112355" formatCode="0.00E+00">
                  <c:v>-1.5400000000000001E-6</c:v>
                </c:pt>
                <c:pt idx="112356" formatCode="0.00E+00">
                  <c:v>-1.57E-6</c:v>
                </c:pt>
                <c:pt idx="112357" formatCode="0.00E+00">
                  <c:v>-1.6700000000000001E-6</c:v>
                </c:pt>
                <c:pt idx="112358" formatCode="0.00E+00">
                  <c:v>-1.6199999999999999E-6</c:v>
                </c:pt>
                <c:pt idx="112359" formatCode="0.00E+00">
                  <c:v>-1.37E-6</c:v>
                </c:pt>
                <c:pt idx="112360" formatCode="0.00E+00">
                  <c:v>-1.4300000000000001E-6</c:v>
                </c:pt>
                <c:pt idx="112361" formatCode="0.00E+00">
                  <c:v>-1.55E-6</c:v>
                </c:pt>
                <c:pt idx="112362" formatCode="0.00E+00">
                  <c:v>-1.5999999999999999E-6</c:v>
                </c:pt>
                <c:pt idx="112363" formatCode="0.00E+00">
                  <c:v>-1.4899999999999999E-6</c:v>
                </c:pt>
                <c:pt idx="112364" formatCode="0.00E+00">
                  <c:v>-1.39E-6</c:v>
                </c:pt>
                <c:pt idx="112365" formatCode="0.00E+00">
                  <c:v>-1.48E-6</c:v>
                </c:pt>
                <c:pt idx="112366" formatCode="0.00E+00">
                  <c:v>-1.48E-6</c:v>
                </c:pt>
                <c:pt idx="112367" formatCode="0.00E+00">
                  <c:v>-1.4699999999999999E-6</c:v>
                </c:pt>
                <c:pt idx="112368" formatCode="0.00E+00">
                  <c:v>-1.48E-6</c:v>
                </c:pt>
                <c:pt idx="112369" formatCode="0.00E+00">
                  <c:v>-1.5400000000000001E-6</c:v>
                </c:pt>
                <c:pt idx="112370" formatCode="0.00E+00">
                  <c:v>-1.44E-6</c:v>
                </c:pt>
                <c:pt idx="112371" formatCode="0.00E+00">
                  <c:v>-1.42E-6</c:v>
                </c:pt>
                <c:pt idx="112372" formatCode="0.00E+00">
                  <c:v>-1.66E-6</c:v>
                </c:pt>
                <c:pt idx="112373" formatCode="0.00E+00">
                  <c:v>-1.4699999999999999E-6</c:v>
                </c:pt>
                <c:pt idx="112374" formatCode="0.00E+00">
                  <c:v>-1.61E-6</c:v>
                </c:pt>
                <c:pt idx="112375" formatCode="0.00E+00">
                  <c:v>-1.6300000000000001E-6</c:v>
                </c:pt>
                <c:pt idx="112376" formatCode="0.00E+00">
                  <c:v>-1.3400000000000001E-6</c:v>
                </c:pt>
                <c:pt idx="112377" formatCode="0.00E+00">
                  <c:v>-1.61E-6</c:v>
                </c:pt>
                <c:pt idx="112378" formatCode="0.00E+00">
                  <c:v>-1.42E-6</c:v>
                </c:pt>
                <c:pt idx="112379" formatCode="0.00E+00">
                  <c:v>-1.3E-6</c:v>
                </c:pt>
                <c:pt idx="112380" formatCode="0.00E+00">
                  <c:v>-1.5200000000000001E-6</c:v>
                </c:pt>
                <c:pt idx="112381" formatCode="0.00E+00">
                  <c:v>-1.5E-6</c:v>
                </c:pt>
                <c:pt idx="112382" formatCode="0.00E+00">
                  <c:v>-1.72E-6</c:v>
                </c:pt>
                <c:pt idx="112383" formatCode="0.00E+00">
                  <c:v>-1.64E-6</c:v>
                </c:pt>
                <c:pt idx="112384" formatCode="0.00E+00">
                  <c:v>-1.46E-6</c:v>
                </c:pt>
                <c:pt idx="112385" formatCode="0.00E+00">
                  <c:v>-1.4500000000000001E-6</c:v>
                </c:pt>
                <c:pt idx="112386" formatCode="0.00E+00">
                  <c:v>-1.3599999999999999E-6</c:v>
                </c:pt>
                <c:pt idx="112387" formatCode="0.00E+00">
                  <c:v>-1.55E-6</c:v>
                </c:pt>
                <c:pt idx="112388" formatCode="0.00E+00">
                  <c:v>-1.4699999999999999E-6</c:v>
                </c:pt>
                <c:pt idx="112389" formatCode="0.00E+00">
                  <c:v>-1.48E-6</c:v>
                </c:pt>
                <c:pt idx="112390" formatCode="0.00E+00">
                  <c:v>-1.5E-6</c:v>
                </c:pt>
                <c:pt idx="112391" formatCode="0.00E+00">
                  <c:v>-1.35E-6</c:v>
                </c:pt>
                <c:pt idx="112392" formatCode="0.00E+00">
                  <c:v>-1.57E-6</c:v>
                </c:pt>
                <c:pt idx="112393" formatCode="0.00E+00">
                  <c:v>-1.3799999999999999E-6</c:v>
                </c:pt>
                <c:pt idx="112394" formatCode="0.00E+00">
                  <c:v>-1.35E-6</c:v>
                </c:pt>
                <c:pt idx="112395" formatCode="0.00E+00">
                  <c:v>-1.5200000000000001E-6</c:v>
                </c:pt>
                <c:pt idx="112396" formatCode="0.00E+00">
                  <c:v>-1.5E-6</c:v>
                </c:pt>
                <c:pt idx="112397" formatCode="0.00E+00">
                  <c:v>-1.4300000000000001E-6</c:v>
                </c:pt>
                <c:pt idx="112398" formatCode="0.00E+00">
                  <c:v>-1.44E-6</c:v>
                </c:pt>
                <c:pt idx="112399" formatCode="0.00E+00">
                  <c:v>-1.4699999999999999E-6</c:v>
                </c:pt>
                <c:pt idx="112400" formatCode="0.00E+00">
                  <c:v>-1.48E-6</c:v>
                </c:pt>
                <c:pt idx="112401" formatCode="0.00E+00">
                  <c:v>-1.53E-6</c:v>
                </c:pt>
                <c:pt idx="112402" formatCode="0.00E+00">
                  <c:v>-1.3E-6</c:v>
                </c:pt>
                <c:pt idx="112403" formatCode="0.00E+00">
                  <c:v>-1.5099999999999999E-6</c:v>
                </c:pt>
                <c:pt idx="112404" formatCode="0.00E+00">
                  <c:v>-1.5999999999999999E-6</c:v>
                </c:pt>
                <c:pt idx="112405" formatCode="0.00E+00">
                  <c:v>-1.3200000000000001E-6</c:v>
                </c:pt>
                <c:pt idx="112406" formatCode="0.00E+00">
                  <c:v>-1.31E-6</c:v>
                </c:pt>
                <c:pt idx="112407" formatCode="0.00E+00">
                  <c:v>-1.39E-6</c:v>
                </c:pt>
                <c:pt idx="112408" formatCode="0.00E+00">
                  <c:v>-1.42E-6</c:v>
                </c:pt>
                <c:pt idx="112409" formatCode="0.00E+00">
                  <c:v>-1.4899999999999999E-6</c:v>
                </c:pt>
                <c:pt idx="112410" formatCode="0.00E+00">
                  <c:v>-1.57E-6</c:v>
                </c:pt>
                <c:pt idx="112411" formatCode="0.00E+00">
                  <c:v>-1.3999999999999999E-6</c:v>
                </c:pt>
                <c:pt idx="112412" formatCode="0.00E+00">
                  <c:v>-1.42E-6</c:v>
                </c:pt>
                <c:pt idx="112413" formatCode="0.00E+00">
                  <c:v>-1.59E-6</c:v>
                </c:pt>
                <c:pt idx="112414" formatCode="0.00E+00">
                  <c:v>-1.55E-6</c:v>
                </c:pt>
                <c:pt idx="112415" formatCode="0.00E+00">
                  <c:v>-1.3200000000000001E-6</c:v>
                </c:pt>
                <c:pt idx="112416" formatCode="0.00E+00">
                  <c:v>-1.3E-6</c:v>
                </c:pt>
                <c:pt idx="112417" formatCode="0.00E+00">
                  <c:v>-1.4300000000000001E-6</c:v>
                </c:pt>
                <c:pt idx="112418" formatCode="0.00E+00">
                  <c:v>-1.3999999999999999E-6</c:v>
                </c:pt>
                <c:pt idx="112419" formatCode="0.00E+00">
                  <c:v>-1.53E-6</c:v>
                </c:pt>
                <c:pt idx="112420" formatCode="0.00E+00">
                  <c:v>-1.5099999999999999E-6</c:v>
                </c:pt>
                <c:pt idx="112421" formatCode="0.00E+00">
                  <c:v>-1.2899999999999999E-6</c:v>
                </c:pt>
                <c:pt idx="112422" formatCode="0.00E+00">
                  <c:v>-1.3599999999999999E-6</c:v>
                </c:pt>
                <c:pt idx="112423" formatCode="0.00E+00">
                  <c:v>-1.37E-6</c:v>
                </c:pt>
                <c:pt idx="112424" formatCode="0.00E+00">
                  <c:v>-1.3799999999999999E-6</c:v>
                </c:pt>
                <c:pt idx="112425" formatCode="0.00E+00">
                  <c:v>-1.5200000000000001E-6</c:v>
                </c:pt>
                <c:pt idx="112426" formatCode="0.00E+00">
                  <c:v>-1.4699999999999999E-6</c:v>
                </c:pt>
                <c:pt idx="112427" formatCode="0.00E+00">
                  <c:v>-1.2899999999999999E-6</c:v>
                </c:pt>
                <c:pt idx="112428" formatCode="0.00E+00">
                  <c:v>-1.4100000000000001E-6</c:v>
                </c:pt>
                <c:pt idx="112429" formatCode="0.00E+00">
                  <c:v>-1.53E-6</c:v>
                </c:pt>
                <c:pt idx="112430" formatCode="0.00E+00">
                  <c:v>-1.48E-6</c:v>
                </c:pt>
                <c:pt idx="112431" formatCode="0.00E+00">
                  <c:v>-1.53E-6</c:v>
                </c:pt>
                <c:pt idx="112432" formatCode="0.00E+00">
                  <c:v>-1.3799999999999999E-6</c:v>
                </c:pt>
                <c:pt idx="112433" formatCode="0.00E+00">
                  <c:v>-1.48E-6</c:v>
                </c:pt>
                <c:pt idx="112434" formatCode="0.00E+00">
                  <c:v>-1.5200000000000001E-6</c:v>
                </c:pt>
                <c:pt idx="112435" formatCode="0.00E+00">
                  <c:v>-1.31E-6</c:v>
                </c:pt>
                <c:pt idx="112436" formatCode="0.00E+00">
                  <c:v>-1.3599999999999999E-6</c:v>
                </c:pt>
                <c:pt idx="112437" formatCode="0.00E+00">
                  <c:v>-1.3400000000000001E-6</c:v>
                </c:pt>
                <c:pt idx="112438" formatCode="0.00E+00">
                  <c:v>-1.3799999999999999E-6</c:v>
                </c:pt>
                <c:pt idx="112439" formatCode="0.00E+00">
                  <c:v>-1.4300000000000001E-6</c:v>
                </c:pt>
                <c:pt idx="112440" formatCode="0.00E+00">
                  <c:v>-1.3200000000000001E-6</c:v>
                </c:pt>
                <c:pt idx="112441" formatCode="0.00E+00">
                  <c:v>-1.44E-6</c:v>
                </c:pt>
                <c:pt idx="112442" formatCode="0.00E+00">
                  <c:v>-1.5099999999999999E-6</c:v>
                </c:pt>
                <c:pt idx="112443" formatCode="0.00E+00">
                  <c:v>-1.33E-6</c:v>
                </c:pt>
                <c:pt idx="112444" formatCode="0.00E+00">
                  <c:v>-1.4100000000000001E-6</c:v>
                </c:pt>
                <c:pt idx="112445" formatCode="0.00E+00">
                  <c:v>-1.4300000000000001E-6</c:v>
                </c:pt>
                <c:pt idx="112446" formatCode="0.00E+00">
                  <c:v>-1.4899999999999999E-6</c:v>
                </c:pt>
                <c:pt idx="112447" formatCode="0.00E+00">
                  <c:v>-1.48E-6</c:v>
                </c:pt>
                <c:pt idx="112448" formatCode="0.00E+00">
                  <c:v>-1.26E-6</c:v>
                </c:pt>
                <c:pt idx="112449" formatCode="0.00E+00">
                  <c:v>-1.46E-6</c:v>
                </c:pt>
                <c:pt idx="112450" formatCode="0.00E+00">
                  <c:v>-1.3200000000000001E-6</c:v>
                </c:pt>
                <c:pt idx="112451" formatCode="0.00E+00">
                  <c:v>-1.1799999999999999E-6</c:v>
                </c:pt>
                <c:pt idx="112452" formatCode="0.00E+00">
                  <c:v>-1.5099999999999999E-6</c:v>
                </c:pt>
                <c:pt idx="112453" formatCode="0.00E+00">
                  <c:v>-1.3599999999999999E-6</c:v>
                </c:pt>
                <c:pt idx="112454" formatCode="0.00E+00">
                  <c:v>-1.2500000000000001E-6</c:v>
                </c:pt>
                <c:pt idx="112455" formatCode="0.00E+00">
                  <c:v>-1.4300000000000001E-6</c:v>
                </c:pt>
                <c:pt idx="112456" formatCode="0.00E+00">
                  <c:v>-1.4100000000000001E-6</c:v>
                </c:pt>
                <c:pt idx="112457" formatCode="0.00E+00">
                  <c:v>-1.5099999999999999E-6</c:v>
                </c:pt>
                <c:pt idx="112458" formatCode="0.00E+00">
                  <c:v>-1.3999999999999999E-6</c:v>
                </c:pt>
                <c:pt idx="112459" formatCode="0.00E+00">
                  <c:v>-1.24E-6</c:v>
                </c:pt>
                <c:pt idx="112460" formatCode="0.00E+00">
                  <c:v>-1.31E-6</c:v>
                </c:pt>
                <c:pt idx="112461" formatCode="0.00E+00">
                  <c:v>-1.39E-6</c:v>
                </c:pt>
                <c:pt idx="112462" formatCode="0.00E+00">
                  <c:v>-1.35E-6</c:v>
                </c:pt>
                <c:pt idx="112463" formatCode="0.00E+00">
                  <c:v>-1.33E-6</c:v>
                </c:pt>
                <c:pt idx="112464" formatCode="0.00E+00">
                  <c:v>-1.5200000000000001E-6</c:v>
                </c:pt>
                <c:pt idx="112465" formatCode="0.00E+00">
                  <c:v>-1.4300000000000001E-6</c:v>
                </c:pt>
                <c:pt idx="112466" formatCode="0.00E+00">
                  <c:v>-1.3599999999999999E-6</c:v>
                </c:pt>
                <c:pt idx="112467" formatCode="0.00E+00">
                  <c:v>-1.4899999999999999E-6</c:v>
                </c:pt>
                <c:pt idx="112468" formatCode="0.00E+00">
                  <c:v>-1.46E-6</c:v>
                </c:pt>
                <c:pt idx="112469" formatCode="0.00E+00">
                  <c:v>-1.2899999999999999E-6</c:v>
                </c:pt>
                <c:pt idx="112470" formatCode="0.00E+00">
                  <c:v>-1.1799999999999999E-6</c:v>
                </c:pt>
                <c:pt idx="112471" formatCode="0.00E+00">
                  <c:v>-1.2500000000000001E-6</c:v>
                </c:pt>
                <c:pt idx="112472" formatCode="0.00E+00">
                  <c:v>-1.3200000000000001E-6</c:v>
                </c:pt>
                <c:pt idx="112473" formatCode="0.00E+00">
                  <c:v>-1.35E-6</c:v>
                </c:pt>
                <c:pt idx="112474" formatCode="0.00E+00">
                  <c:v>-1.3999999999999999E-6</c:v>
                </c:pt>
                <c:pt idx="112475" formatCode="0.00E+00">
                  <c:v>-1.3799999999999999E-6</c:v>
                </c:pt>
                <c:pt idx="112476" formatCode="0.00E+00">
                  <c:v>-1.2699999999999999E-6</c:v>
                </c:pt>
                <c:pt idx="112477" formatCode="0.00E+00">
                  <c:v>-1.3999999999999999E-6</c:v>
                </c:pt>
                <c:pt idx="112478" formatCode="0.00E+00">
                  <c:v>-1.4500000000000001E-6</c:v>
                </c:pt>
                <c:pt idx="112479" formatCode="0.00E+00">
                  <c:v>-1.3999999999999999E-6</c:v>
                </c:pt>
                <c:pt idx="112480" formatCode="0.00E+00">
                  <c:v>-1.4300000000000001E-6</c:v>
                </c:pt>
                <c:pt idx="112481" formatCode="0.00E+00">
                  <c:v>-1.2500000000000001E-6</c:v>
                </c:pt>
                <c:pt idx="112482" formatCode="0.00E+00">
                  <c:v>-1.3200000000000001E-6</c:v>
                </c:pt>
                <c:pt idx="112483" formatCode="0.00E+00">
                  <c:v>-1.46E-6</c:v>
                </c:pt>
                <c:pt idx="112484" formatCode="0.00E+00">
                  <c:v>-1.39E-6</c:v>
                </c:pt>
                <c:pt idx="112485" formatCode="0.00E+00">
                  <c:v>-1.22E-6</c:v>
                </c:pt>
                <c:pt idx="112486" formatCode="0.00E+00">
                  <c:v>-1.4100000000000001E-6</c:v>
                </c:pt>
                <c:pt idx="112487" formatCode="0.00E+00">
                  <c:v>-1.44E-6</c:v>
                </c:pt>
                <c:pt idx="112488" formatCode="0.00E+00">
                  <c:v>-1.1400000000000001E-6</c:v>
                </c:pt>
                <c:pt idx="112489" formatCode="0.00E+00">
                  <c:v>-1.3599999999999999E-6</c:v>
                </c:pt>
                <c:pt idx="112490" formatCode="0.00E+00">
                  <c:v>-1.22E-6</c:v>
                </c:pt>
                <c:pt idx="112491" formatCode="0.00E+00">
                  <c:v>-1.2899999999999999E-6</c:v>
                </c:pt>
                <c:pt idx="112492" formatCode="0.00E+00">
                  <c:v>-1.3799999999999999E-6</c:v>
                </c:pt>
                <c:pt idx="112493" formatCode="0.00E+00">
                  <c:v>-1.28E-6</c:v>
                </c:pt>
                <c:pt idx="112494" formatCode="0.00E+00">
                  <c:v>-1.39E-6</c:v>
                </c:pt>
                <c:pt idx="112495" formatCode="0.00E+00">
                  <c:v>-1.26E-6</c:v>
                </c:pt>
                <c:pt idx="112496" formatCode="0.00E+00">
                  <c:v>-1.31E-6</c:v>
                </c:pt>
                <c:pt idx="112497" formatCode="0.00E+00">
                  <c:v>-1.33E-6</c:v>
                </c:pt>
                <c:pt idx="112498" formatCode="0.00E+00">
                  <c:v>-1.3400000000000001E-6</c:v>
                </c:pt>
                <c:pt idx="112499" formatCode="0.00E+00">
                  <c:v>-1.3400000000000001E-6</c:v>
                </c:pt>
                <c:pt idx="112500" formatCode="0.00E+00">
                  <c:v>-1.3200000000000001E-6</c:v>
                </c:pt>
                <c:pt idx="112501" formatCode="0.00E+00">
                  <c:v>-1.1999999999999999E-6</c:v>
                </c:pt>
                <c:pt idx="112502" formatCode="0.00E+00">
                  <c:v>-1.2300000000000001E-6</c:v>
                </c:pt>
                <c:pt idx="112503" formatCode="0.00E+00">
                  <c:v>-1.4300000000000001E-6</c:v>
                </c:pt>
                <c:pt idx="112504" formatCode="0.00E+00">
                  <c:v>-1.1999999999999999E-6</c:v>
                </c:pt>
                <c:pt idx="112505" formatCode="0.00E+00">
                  <c:v>-1.28E-6</c:v>
                </c:pt>
                <c:pt idx="112506" formatCode="0.00E+00">
                  <c:v>-1.4300000000000001E-6</c:v>
                </c:pt>
                <c:pt idx="112507" formatCode="0.00E+00">
                  <c:v>-1.37E-6</c:v>
                </c:pt>
                <c:pt idx="112508" formatCode="0.00E+00">
                  <c:v>-1.3799999999999999E-6</c:v>
                </c:pt>
                <c:pt idx="112509" formatCode="0.00E+00">
                  <c:v>-1.31E-6</c:v>
                </c:pt>
                <c:pt idx="112510" formatCode="0.00E+00">
                  <c:v>-1.48E-6</c:v>
                </c:pt>
                <c:pt idx="112511" formatCode="0.00E+00">
                  <c:v>-1.44E-6</c:v>
                </c:pt>
                <c:pt idx="112512" formatCode="0.00E+00">
                  <c:v>-1.22E-6</c:v>
                </c:pt>
                <c:pt idx="112513" formatCode="0.00E+00">
                  <c:v>-1.26E-6</c:v>
                </c:pt>
                <c:pt idx="112514" formatCode="0.00E+00">
                  <c:v>-1.4100000000000001E-6</c:v>
                </c:pt>
                <c:pt idx="112515" formatCode="0.00E+00">
                  <c:v>-1.37E-6</c:v>
                </c:pt>
                <c:pt idx="112516" formatCode="0.00E+00">
                  <c:v>-1.1999999999999999E-6</c:v>
                </c:pt>
                <c:pt idx="112517" formatCode="0.00E+00">
                  <c:v>-1.11E-6</c:v>
                </c:pt>
                <c:pt idx="112518" formatCode="0.00E+00">
                  <c:v>-1.28E-6</c:v>
                </c:pt>
                <c:pt idx="112519" formatCode="0.00E+00">
                  <c:v>-1.2699999999999999E-6</c:v>
                </c:pt>
                <c:pt idx="112520" formatCode="0.00E+00">
                  <c:v>-1.2699999999999999E-6</c:v>
                </c:pt>
                <c:pt idx="112521" formatCode="0.00E+00">
                  <c:v>-1.39E-6</c:v>
                </c:pt>
                <c:pt idx="112522" formatCode="0.00E+00">
                  <c:v>-1.39E-6</c:v>
                </c:pt>
                <c:pt idx="112523" formatCode="0.00E+00">
                  <c:v>-1.3E-6</c:v>
                </c:pt>
                <c:pt idx="112524" formatCode="0.00E+00">
                  <c:v>-1.2500000000000001E-6</c:v>
                </c:pt>
                <c:pt idx="112525" formatCode="0.00E+00">
                  <c:v>-1.3599999999999999E-6</c:v>
                </c:pt>
                <c:pt idx="112526" formatCode="0.00E+00">
                  <c:v>-1.31E-6</c:v>
                </c:pt>
                <c:pt idx="112527" formatCode="0.00E+00">
                  <c:v>-1.19E-6</c:v>
                </c:pt>
                <c:pt idx="112528" formatCode="0.00E+00">
                  <c:v>-1.2899999999999999E-6</c:v>
                </c:pt>
                <c:pt idx="112529" formatCode="0.00E+00">
                  <c:v>-1.22E-6</c:v>
                </c:pt>
                <c:pt idx="112530" formatCode="0.00E+00">
                  <c:v>-1.1999999999999999E-6</c:v>
                </c:pt>
                <c:pt idx="112531" formatCode="0.00E+00">
                  <c:v>-1.3400000000000001E-6</c:v>
                </c:pt>
                <c:pt idx="112532" formatCode="0.00E+00">
                  <c:v>-1.4300000000000001E-6</c:v>
                </c:pt>
                <c:pt idx="112533" formatCode="0.00E+00">
                  <c:v>-1.4300000000000001E-6</c:v>
                </c:pt>
                <c:pt idx="112534" formatCode="0.00E+00">
                  <c:v>-1.2699999999999999E-6</c:v>
                </c:pt>
                <c:pt idx="112535" formatCode="0.00E+00">
                  <c:v>-1.3599999999999999E-6</c:v>
                </c:pt>
                <c:pt idx="112536" formatCode="0.00E+00">
                  <c:v>-1.26E-6</c:v>
                </c:pt>
                <c:pt idx="112537" formatCode="0.00E+00">
                  <c:v>-1.1599999999999999E-6</c:v>
                </c:pt>
                <c:pt idx="112538" formatCode="0.00E+00">
                  <c:v>-1.26E-6</c:v>
                </c:pt>
                <c:pt idx="112539" formatCode="0.00E+00">
                  <c:v>-1.17E-6</c:v>
                </c:pt>
                <c:pt idx="112540" formatCode="0.00E+00">
                  <c:v>-1.2500000000000001E-6</c:v>
                </c:pt>
                <c:pt idx="112541" formatCode="0.00E+00">
                  <c:v>-1.44E-6</c:v>
                </c:pt>
                <c:pt idx="112542" formatCode="0.00E+00">
                  <c:v>-1.31E-6</c:v>
                </c:pt>
                <c:pt idx="112543" formatCode="0.00E+00">
                  <c:v>-1.3E-6</c:v>
                </c:pt>
                <c:pt idx="112544" formatCode="0.00E+00">
                  <c:v>-1.28E-6</c:v>
                </c:pt>
                <c:pt idx="112545" formatCode="0.00E+00">
                  <c:v>-1.1400000000000001E-6</c:v>
                </c:pt>
                <c:pt idx="112546" formatCode="0.00E+00">
                  <c:v>-1.22E-6</c:v>
                </c:pt>
                <c:pt idx="112547" formatCode="0.00E+00">
                  <c:v>-1.1999999999999999E-6</c:v>
                </c:pt>
                <c:pt idx="112548" formatCode="0.00E+00">
                  <c:v>-1.24E-6</c:v>
                </c:pt>
                <c:pt idx="112549" formatCode="0.00E+00">
                  <c:v>-1.26E-6</c:v>
                </c:pt>
                <c:pt idx="112550" formatCode="0.00E+00">
                  <c:v>-1.31E-6</c:v>
                </c:pt>
                <c:pt idx="112551" formatCode="0.00E+00">
                  <c:v>-1.2100000000000001E-6</c:v>
                </c:pt>
                <c:pt idx="112552" formatCode="0.00E+00">
                  <c:v>-1.3599999999999999E-6</c:v>
                </c:pt>
                <c:pt idx="112553" formatCode="0.00E+00">
                  <c:v>-1.3400000000000001E-6</c:v>
                </c:pt>
                <c:pt idx="112554" formatCode="0.00E+00">
                  <c:v>-1.15E-6</c:v>
                </c:pt>
                <c:pt idx="112555" formatCode="0.00E+00">
                  <c:v>-1.2500000000000001E-6</c:v>
                </c:pt>
                <c:pt idx="112556" formatCode="0.00E+00">
                  <c:v>-1.1799999999999999E-6</c:v>
                </c:pt>
                <c:pt idx="112557" formatCode="0.00E+00">
                  <c:v>-1.2300000000000001E-6</c:v>
                </c:pt>
                <c:pt idx="112558" formatCode="0.00E+00">
                  <c:v>-1.37E-6</c:v>
                </c:pt>
                <c:pt idx="112559" formatCode="0.00E+00">
                  <c:v>-1.1999999999999999E-6</c:v>
                </c:pt>
                <c:pt idx="112560" formatCode="0.00E+00">
                  <c:v>-1.1400000000000001E-6</c:v>
                </c:pt>
                <c:pt idx="112561" formatCode="0.00E+00">
                  <c:v>-1.24E-6</c:v>
                </c:pt>
                <c:pt idx="112562" formatCode="0.00E+00">
                  <c:v>-1.1999999999999999E-6</c:v>
                </c:pt>
                <c:pt idx="112563" formatCode="0.00E+00">
                  <c:v>-1.2699999999999999E-6</c:v>
                </c:pt>
                <c:pt idx="112564" formatCode="0.00E+00">
                  <c:v>-1.24E-6</c:v>
                </c:pt>
                <c:pt idx="112565" formatCode="0.00E+00">
                  <c:v>-1.22E-6</c:v>
                </c:pt>
                <c:pt idx="112566" formatCode="0.00E+00">
                  <c:v>-1.35E-6</c:v>
                </c:pt>
                <c:pt idx="112567" formatCode="0.00E+00">
                  <c:v>-1.1799999999999999E-6</c:v>
                </c:pt>
                <c:pt idx="112568" formatCode="0.00E+00">
                  <c:v>-1.19E-6</c:v>
                </c:pt>
                <c:pt idx="112569" formatCode="0.00E+00">
                  <c:v>-1.2300000000000001E-6</c:v>
                </c:pt>
                <c:pt idx="112570" formatCode="0.00E+00">
                  <c:v>-1.24E-6</c:v>
                </c:pt>
                <c:pt idx="112571" formatCode="0.00E+00">
                  <c:v>-1.31E-6</c:v>
                </c:pt>
                <c:pt idx="112572" formatCode="0.00E+00">
                  <c:v>-1.33E-6</c:v>
                </c:pt>
                <c:pt idx="112573" formatCode="0.00E+00">
                  <c:v>-1.1999999999999999E-6</c:v>
                </c:pt>
                <c:pt idx="112574" formatCode="0.00E+00">
                  <c:v>-1.11E-6</c:v>
                </c:pt>
                <c:pt idx="112575" formatCode="0.00E+00">
                  <c:v>-1.15E-6</c:v>
                </c:pt>
                <c:pt idx="112576" formatCode="0.00E+00">
                  <c:v>-1.1200000000000001E-6</c:v>
                </c:pt>
                <c:pt idx="112577" formatCode="0.00E+00">
                  <c:v>-1.26E-6</c:v>
                </c:pt>
                <c:pt idx="112578" formatCode="0.00E+00">
                  <c:v>-1.33E-6</c:v>
                </c:pt>
                <c:pt idx="112579" formatCode="0.00E+00">
                  <c:v>-1.31E-6</c:v>
                </c:pt>
                <c:pt idx="112580" formatCode="0.00E+00">
                  <c:v>-1.2699999999999999E-6</c:v>
                </c:pt>
                <c:pt idx="112581" formatCode="0.00E+00">
                  <c:v>-1.2300000000000001E-6</c:v>
                </c:pt>
                <c:pt idx="112582" formatCode="0.00E+00">
                  <c:v>-1.26E-6</c:v>
                </c:pt>
                <c:pt idx="112583" formatCode="0.00E+00">
                  <c:v>-1.1599999999999999E-6</c:v>
                </c:pt>
                <c:pt idx="112584" formatCode="0.00E+00">
                  <c:v>-1.19E-6</c:v>
                </c:pt>
                <c:pt idx="112585" formatCode="0.00E+00">
                  <c:v>-1.22E-6</c:v>
                </c:pt>
                <c:pt idx="112586" formatCode="0.00E+00">
                  <c:v>-1.15E-6</c:v>
                </c:pt>
                <c:pt idx="112587" formatCode="0.00E+00">
                  <c:v>-1.1599999999999999E-6</c:v>
                </c:pt>
                <c:pt idx="112588" formatCode="0.00E+00">
                  <c:v>-1.3E-6</c:v>
                </c:pt>
                <c:pt idx="112589" formatCode="0.00E+00">
                  <c:v>-1.26E-6</c:v>
                </c:pt>
                <c:pt idx="112590" formatCode="0.00E+00">
                  <c:v>-1.13E-6</c:v>
                </c:pt>
                <c:pt idx="112591" formatCode="0.00E+00">
                  <c:v>-1.19E-6</c:v>
                </c:pt>
                <c:pt idx="112592" formatCode="0.00E+00">
                  <c:v>-1.2699999999999999E-6</c:v>
                </c:pt>
                <c:pt idx="112593" formatCode="0.00E+00">
                  <c:v>-1.1599999999999999E-6</c:v>
                </c:pt>
                <c:pt idx="112594" formatCode="0.00E+00">
                  <c:v>-1.13E-6</c:v>
                </c:pt>
                <c:pt idx="112595" formatCode="0.00E+00">
                  <c:v>-1.1799999999999999E-6</c:v>
                </c:pt>
                <c:pt idx="112596" formatCode="0.00E+00">
                  <c:v>-1.2500000000000001E-6</c:v>
                </c:pt>
                <c:pt idx="112597" formatCode="0.00E+00">
                  <c:v>-1.1999999999999999E-6</c:v>
                </c:pt>
                <c:pt idx="112598" formatCode="0.00E+00">
                  <c:v>-1.0499999999999999E-6</c:v>
                </c:pt>
                <c:pt idx="112599" formatCode="0.00E+00">
                  <c:v>-1.1200000000000001E-6</c:v>
                </c:pt>
                <c:pt idx="112600" formatCode="0.00E+00">
                  <c:v>-1.1999999999999999E-6</c:v>
                </c:pt>
                <c:pt idx="112601" formatCode="0.00E+00">
                  <c:v>-1.15E-6</c:v>
                </c:pt>
                <c:pt idx="112602" formatCode="0.00E+00">
                  <c:v>-1.11E-6</c:v>
                </c:pt>
                <c:pt idx="112603" formatCode="0.00E+00">
                  <c:v>-1.15E-6</c:v>
                </c:pt>
                <c:pt idx="112604" formatCode="0.00E+00">
                  <c:v>-1.0499999999999999E-6</c:v>
                </c:pt>
                <c:pt idx="112605" formatCode="0.00E+00">
                  <c:v>-1.1799999999999999E-6</c:v>
                </c:pt>
                <c:pt idx="112606" formatCode="0.00E+00">
                  <c:v>-1.0100000000000001E-6</c:v>
                </c:pt>
                <c:pt idx="112607" formatCode="0.00E+00">
                  <c:v>-1.1000000000000001E-6</c:v>
                </c:pt>
                <c:pt idx="112608" formatCode="0.00E+00">
                  <c:v>-1.4699999999999999E-6</c:v>
                </c:pt>
                <c:pt idx="112609" formatCode="0.00E+00">
                  <c:v>-1.26E-6</c:v>
                </c:pt>
                <c:pt idx="112610" formatCode="0.00E+00">
                  <c:v>-1.2500000000000001E-6</c:v>
                </c:pt>
                <c:pt idx="112611" formatCode="0.00E+00">
                  <c:v>-1.1999999999999999E-6</c:v>
                </c:pt>
                <c:pt idx="112612" formatCode="0.00E+00">
                  <c:v>-1.2100000000000001E-6</c:v>
                </c:pt>
                <c:pt idx="112613" formatCode="0.00E+00">
                  <c:v>-1.22E-6</c:v>
                </c:pt>
                <c:pt idx="112614" formatCode="0.00E+00">
                  <c:v>-1.0499999999999999E-6</c:v>
                </c:pt>
                <c:pt idx="112615" formatCode="0.00E+00">
                  <c:v>-1.13E-6</c:v>
                </c:pt>
                <c:pt idx="112616" formatCode="0.00E+00">
                  <c:v>-1.1000000000000001E-6</c:v>
                </c:pt>
                <c:pt idx="112617" formatCode="0.00E+00">
                  <c:v>-1.1000000000000001E-6</c:v>
                </c:pt>
                <c:pt idx="112618" formatCode="0.00E+00">
                  <c:v>-1.1599999999999999E-6</c:v>
                </c:pt>
                <c:pt idx="112619" formatCode="0.00E+00">
                  <c:v>-1.02E-6</c:v>
                </c:pt>
                <c:pt idx="112620" formatCode="0.00E+00">
                  <c:v>-1.22E-6</c:v>
                </c:pt>
                <c:pt idx="112621" formatCode="0.00E+00">
                  <c:v>-1.31E-6</c:v>
                </c:pt>
                <c:pt idx="112622" formatCode="0.00E+00">
                  <c:v>-1.0100000000000001E-6</c:v>
                </c:pt>
                <c:pt idx="112623" formatCode="0.00E+00">
                  <c:v>-1.08E-6</c:v>
                </c:pt>
                <c:pt idx="112624" formatCode="0.00E+00">
                  <c:v>-1.2100000000000001E-6</c:v>
                </c:pt>
                <c:pt idx="112625" formatCode="0.00E+00">
                  <c:v>-1.26E-6</c:v>
                </c:pt>
                <c:pt idx="112626" formatCode="0.00E+00">
                  <c:v>-1.22E-6</c:v>
                </c:pt>
                <c:pt idx="112627" formatCode="0.00E+00">
                  <c:v>-1.1200000000000001E-6</c:v>
                </c:pt>
                <c:pt idx="112628" formatCode="0.00E+00">
                  <c:v>-1.1599999999999999E-6</c:v>
                </c:pt>
                <c:pt idx="112629" formatCode="0.00E+00">
                  <c:v>-1.1000000000000001E-6</c:v>
                </c:pt>
                <c:pt idx="112630" formatCode="0.00E+00">
                  <c:v>-1.13E-6</c:v>
                </c:pt>
                <c:pt idx="112631" formatCode="0.00E+00">
                  <c:v>-1.17E-6</c:v>
                </c:pt>
                <c:pt idx="112632" formatCode="0.00E+00">
                  <c:v>-1.13E-6</c:v>
                </c:pt>
                <c:pt idx="112633" formatCode="0.00E+00">
                  <c:v>-1.08E-6</c:v>
                </c:pt>
                <c:pt idx="112634" formatCode="0.00E+00">
                  <c:v>-1.08E-6</c:v>
                </c:pt>
                <c:pt idx="112635" formatCode="0.00E+00">
                  <c:v>-1.1200000000000001E-6</c:v>
                </c:pt>
                <c:pt idx="112636" formatCode="0.00E+00">
                  <c:v>-1.1000000000000001E-6</c:v>
                </c:pt>
                <c:pt idx="112637" formatCode="0.00E+00">
                  <c:v>-1.13E-6</c:v>
                </c:pt>
                <c:pt idx="112638" formatCode="0.00E+00">
                  <c:v>-1.1799999999999999E-6</c:v>
                </c:pt>
                <c:pt idx="112639" formatCode="0.00E+00">
                  <c:v>-1.1400000000000001E-6</c:v>
                </c:pt>
                <c:pt idx="112640" formatCode="0.00E+00">
                  <c:v>-1.0300000000000001E-6</c:v>
                </c:pt>
                <c:pt idx="112641" formatCode="0.00E+00">
                  <c:v>-1.15E-6</c:v>
                </c:pt>
                <c:pt idx="112642" formatCode="0.00E+00">
                  <c:v>-1.1400000000000001E-6</c:v>
                </c:pt>
                <c:pt idx="112643" formatCode="0.00E+00">
                  <c:v>-9.95E-7</c:v>
                </c:pt>
                <c:pt idx="112644" formatCode="0.00E+00">
                  <c:v>-1.04E-6</c:v>
                </c:pt>
                <c:pt idx="112645" formatCode="0.00E+00">
                  <c:v>-1.2300000000000001E-6</c:v>
                </c:pt>
                <c:pt idx="112646" formatCode="0.00E+00">
                  <c:v>-1.2100000000000001E-6</c:v>
                </c:pt>
                <c:pt idx="112647" formatCode="0.00E+00">
                  <c:v>-1.0899999999999999E-6</c:v>
                </c:pt>
                <c:pt idx="112648" formatCode="0.00E+00">
                  <c:v>-1.17E-6</c:v>
                </c:pt>
                <c:pt idx="112649" formatCode="0.00E+00">
                  <c:v>-1.0899999999999999E-6</c:v>
                </c:pt>
                <c:pt idx="112650" formatCode="0.00E+00">
                  <c:v>-1.0899999999999999E-6</c:v>
                </c:pt>
                <c:pt idx="112651" formatCode="0.00E+00">
                  <c:v>-1.19E-6</c:v>
                </c:pt>
                <c:pt idx="112652" formatCode="0.00E+00">
                  <c:v>-1.0300000000000001E-6</c:v>
                </c:pt>
                <c:pt idx="112653" formatCode="0.00E+00">
                  <c:v>-1.11E-6</c:v>
                </c:pt>
                <c:pt idx="112654" formatCode="0.00E+00">
                  <c:v>-1.33E-6</c:v>
                </c:pt>
                <c:pt idx="112655" formatCode="0.00E+00">
                  <c:v>-1.06E-6</c:v>
                </c:pt>
                <c:pt idx="112656" formatCode="0.00E+00">
                  <c:v>-1.0100000000000001E-6</c:v>
                </c:pt>
                <c:pt idx="112657" formatCode="0.00E+00">
                  <c:v>-1.1599999999999999E-6</c:v>
                </c:pt>
                <c:pt idx="112658" formatCode="0.00E+00">
                  <c:v>-9.7300000000000004E-7</c:v>
                </c:pt>
                <c:pt idx="112659" formatCode="0.00E+00">
                  <c:v>-1.0100000000000001E-6</c:v>
                </c:pt>
                <c:pt idx="112660" formatCode="0.00E+00">
                  <c:v>-1.15E-6</c:v>
                </c:pt>
                <c:pt idx="112661" formatCode="0.00E+00">
                  <c:v>-1.0499999999999999E-6</c:v>
                </c:pt>
                <c:pt idx="112662" formatCode="0.00E+00">
                  <c:v>-1.15E-6</c:v>
                </c:pt>
                <c:pt idx="112663" formatCode="0.00E+00">
                  <c:v>-9.8299999999999995E-7</c:v>
                </c:pt>
                <c:pt idx="112664" formatCode="0.00E+00">
                  <c:v>-9.879999999999999E-7</c:v>
                </c:pt>
                <c:pt idx="112665" formatCode="0.00E+00">
                  <c:v>-1.26E-6</c:v>
                </c:pt>
                <c:pt idx="112666" formatCode="0.00E+00">
                  <c:v>-1.1000000000000001E-6</c:v>
                </c:pt>
                <c:pt idx="112667" formatCode="0.00E+00">
                  <c:v>-1.1599999999999999E-6</c:v>
                </c:pt>
                <c:pt idx="112668" formatCode="0.00E+00">
                  <c:v>-1.08E-6</c:v>
                </c:pt>
                <c:pt idx="112669" formatCode="0.00E+00">
                  <c:v>-1.06E-6</c:v>
                </c:pt>
                <c:pt idx="112670" formatCode="0.00E+00">
                  <c:v>-1.0499999999999999E-6</c:v>
                </c:pt>
                <c:pt idx="112671" formatCode="0.00E+00">
                  <c:v>-1.11E-6</c:v>
                </c:pt>
                <c:pt idx="112672" formatCode="0.00E+00">
                  <c:v>-1.11E-6</c:v>
                </c:pt>
                <c:pt idx="112673" formatCode="0.00E+00">
                  <c:v>-9.1999999999999998E-7</c:v>
                </c:pt>
                <c:pt idx="112674" formatCode="0.00E+00">
                  <c:v>-1.13E-6</c:v>
                </c:pt>
                <c:pt idx="112675" formatCode="0.00E+00">
                  <c:v>-1.08E-6</c:v>
                </c:pt>
                <c:pt idx="112676" formatCode="0.00E+00">
                  <c:v>-1.0899999999999999E-6</c:v>
                </c:pt>
                <c:pt idx="112677" formatCode="0.00E+00">
                  <c:v>-1.1400000000000001E-6</c:v>
                </c:pt>
                <c:pt idx="112678" formatCode="0.00E+00">
                  <c:v>-1.22E-6</c:v>
                </c:pt>
                <c:pt idx="112679" formatCode="0.00E+00">
                  <c:v>-1.22E-6</c:v>
                </c:pt>
                <c:pt idx="112680" formatCode="0.00E+00">
                  <c:v>-1.0699999999999999E-6</c:v>
                </c:pt>
                <c:pt idx="112681" formatCode="0.00E+00">
                  <c:v>-1.22E-6</c:v>
                </c:pt>
                <c:pt idx="112682" formatCode="0.00E+00">
                  <c:v>-1.1400000000000001E-6</c:v>
                </c:pt>
                <c:pt idx="112683" formatCode="0.00E+00">
                  <c:v>-1.0899999999999999E-6</c:v>
                </c:pt>
                <c:pt idx="112684" formatCode="0.00E+00">
                  <c:v>-1.15E-6</c:v>
                </c:pt>
                <c:pt idx="112685" formatCode="0.00E+00">
                  <c:v>-1.2100000000000001E-6</c:v>
                </c:pt>
                <c:pt idx="112686" formatCode="0.00E+00">
                  <c:v>-1.22E-6</c:v>
                </c:pt>
                <c:pt idx="112687" formatCode="0.00E+00">
                  <c:v>-1.11E-6</c:v>
                </c:pt>
                <c:pt idx="112688" formatCode="0.00E+00">
                  <c:v>-1.06E-6</c:v>
                </c:pt>
                <c:pt idx="112689" formatCode="0.00E+00">
                  <c:v>-9.9999999999999995E-7</c:v>
                </c:pt>
                <c:pt idx="112690" formatCode="0.00E+00">
                  <c:v>-9.8700000000000004E-7</c:v>
                </c:pt>
                <c:pt idx="112691" formatCode="0.00E+00">
                  <c:v>-1.06E-6</c:v>
                </c:pt>
                <c:pt idx="112692" formatCode="0.00E+00">
                  <c:v>-1.1599999999999999E-6</c:v>
                </c:pt>
                <c:pt idx="112693" formatCode="0.00E+00">
                  <c:v>-9.5600000000000004E-7</c:v>
                </c:pt>
                <c:pt idx="112694" formatCode="0.00E+00">
                  <c:v>-9.1200000000000001E-7</c:v>
                </c:pt>
                <c:pt idx="112695" formatCode="0.00E+00">
                  <c:v>-9.47E-7</c:v>
                </c:pt>
                <c:pt idx="112696" formatCode="0.00E+00">
                  <c:v>-1.0499999999999999E-6</c:v>
                </c:pt>
                <c:pt idx="112697" formatCode="0.00E+00">
                  <c:v>-1.06E-6</c:v>
                </c:pt>
                <c:pt idx="112698" formatCode="0.00E+00">
                  <c:v>-1.0699999999999999E-6</c:v>
                </c:pt>
                <c:pt idx="112699" formatCode="0.00E+00">
                  <c:v>-1.1799999999999999E-6</c:v>
                </c:pt>
                <c:pt idx="112700" formatCode="0.00E+00">
                  <c:v>-1.06E-6</c:v>
                </c:pt>
                <c:pt idx="112701" formatCode="0.00E+00">
                  <c:v>-1.15E-6</c:v>
                </c:pt>
                <c:pt idx="112702" formatCode="0.00E+00">
                  <c:v>-1.1999999999999999E-6</c:v>
                </c:pt>
                <c:pt idx="112703" formatCode="0.00E+00">
                  <c:v>-1.0699999999999999E-6</c:v>
                </c:pt>
                <c:pt idx="112704" formatCode="0.00E+00">
                  <c:v>-1.08E-6</c:v>
                </c:pt>
                <c:pt idx="112705" formatCode="0.00E+00">
                  <c:v>-9.5300000000000002E-7</c:v>
                </c:pt>
                <c:pt idx="112706" formatCode="0.00E+00">
                  <c:v>-1.08E-6</c:v>
                </c:pt>
                <c:pt idx="112707" formatCode="0.00E+00">
                  <c:v>-1.19E-6</c:v>
                </c:pt>
                <c:pt idx="112708" formatCode="0.00E+00">
                  <c:v>-8.9800000000000002E-7</c:v>
                </c:pt>
                <c:pt idx="112709" formatCode="0.00E+00">
                  <c:v>-9.8599999999999996E-7</c:v>
                </c:pt>
                <c:pt idx="112710" formatCode="0.00E+00">
                  <c:v>-1.0499999999999999E-6</c:v>
                </c:pt>
                <c:pt idx="112711" formatCode="0.00E+00">
                  <c:v>-1.04E-6</c:v>
                </c:pt>
                <c:pt idx="112712" formatCode="0.00E+00">
                  <c:v>-1.1000000000000001E-6</c:v>
                </c:pt>
                <c:pt idx="112713" formatCode="0.00E+00">
                  <c:v>-1.08E-6</c:v>
                </c:pt>
                <c:pt idx="112714" formatCode="0.00E+00">
                  <c:v>-1.1000000000000001E-6</c:v>
                </c:pt>
                <c:pt idx="112715" formatCode="0.00E+00">
                  <c:v>-9.4200000000000004E-7</c:v>
                </c:pt>
                <c:pt idx="112716" formatCode="0.00E+00">
                  <c:v>-1.13E-6</c:v>
                </c:pt>
                <c:pt idx="112717" formatCode="0.00E+00">
                  <c:v>-1.1200000000000001E-6</c:v>
                </c:pt>
                <c:pt idx="112718" formatCode="0.00E+00">
                  <c:v>-9.6099999999999999E-7</c:v>
                </c:pt>
                <c:pt idx="112719" formatCode="0.00E+00">
                  <c:v>-1.1200000000000001E-6</c:v>
                </c:pt>
                <c:pt idx="112720" formatCode="0.00E+00">
                  <c:v>-9.1999999999999998E-7</c:v>
                </c:pt>
                <c:pt idx="112721" formatCode="0.00E+00">
                  <c:v>-8.3399999999999998E-7</c:v>
                </c:pt>
                <c:pt idx="112722" formatCode="0.00E+00">
                  <c:v>-9.33E-7</c:v>
                </c:pt>
                <c:pt idx="112723" formatCode="0.00E+00">
                  <c:v>-9.6500000000000008E-7</c:v>
                </c:pt>
                <c:pt idx="112724" formatCode="0.00E+00">
                  <c:v>-8.5600000000000004E-7</c:v>
                </c:pt>
                <c:pt idx="112725" formatCode="0.00E+00">
                  <c:v>-9.540000000000001E-7</c:v>
                </c:pt>
                <c:pt idx="112726" formatCode="0.00E+00">
                  <c:v>-1.15E-6</c:v>
                </c:pt>
                <c:pt idx="112727" formatCode="0.00E+00">
                  <c:v>-9.8100000000000001E-7</c:v>
                </c:pt>
                <c:pt idx="112728" formatCode="0.00E+00">
                  <c:v>-1.06E-6</c:v>
                </c:pt>
                <c:pt idx="112729" formatCode="0.00E+00">
                  <c:v>-9.9099999999999991E-7</c:v>
                </c:pt>
                <c:pt idx="112730" formatCode="0.00E+00">
                  <c:v>-9.6899999999999996E-7</c:v>
                </c:pt>
                <c:pt idx="112731" formatCode="0.00E+00">
                  <c:v>-1.08E-6</c:v>
                </c:pt>
                <c:pt idx="112732" formatCode="0.00E+00">
                  <c:v>-1.0699999999999999E-6</c:v>
                </c:pt>
                <c:pt idx="112733" formatCode="0.00E+00">
                  <c:v>-1.0899999999999999E-6</c:v>
                </c:pt>
                <c:pt idx="112734" formatCode="0.00E+00">
                  <c:v>-1.1200000000000001E-6</c:v>
                </c:pt>
                <c:pt idx="112735" formatCode="0.00E+00">
                  <c:v>-1.1400000000000001E-6</c:v>
                </c:pt>
                <c:pt idx="112736" formatCode="0.00E+00">
                  <c:v>-1.1200000000000001E-6</c:v>
                </c:pt>
                <c:pt idx="112737" formatCode="0.00E+00">
                  <c:v>-9.8299999999999995E-7</c:v>
                </c:pt>
                <c:pt idx="112738" formatCode="0.00E+00">
                  <c:v>-1.06E-6</c:v>
                </c:pt>
                <c:pt idx="112739" formatCode="0.00E+00">
                  <c:v>-1.2500000000000001E-6</c:v>
                </c:pt>
                <c:pt idx="112740" formatCode="0.00E+00">
                  <c:v>-9.8299999999999995E-7</c:v>
                </c:pt>
                <c:pt idx="112741" formatCode="0.00E+00">
                  <c:v>-8.3600000000000002E-7</c:v>
                </c:pt>
                <c:pt idx="112742" formatCode="0.00E+00">
                  <c:v>-1.1000000000000001E-6</c:v>
                </c:pt>
                <c:pt idx="112743" formatCode="0.00E+00">
                  <c:v>-1.08E-6</c:v>
                </c:pt>
                <c:pt idx="112744" formatCode="0.00E+00">
                  <c:v>-8.9899999999999999E-7</c:v>
                </c:pt>
                <c:pt idx="112745" formatCode="0.00E+00">
                  <c:v>-1.04E-6</c:v>
                </c:pt>
                <c:pt idx="112746" formatCode="0.00E+00">
                  <c:v>-1.13E-6</c:v>
                </c:pt>
                <c:pt idx="112747" formatCode="0.00E+00">
                  <c:v>-9.3699999999999999E-7</c:v>
                </c:pt>
                <c:pt idx="112748" formatCode="0.00E+00">
                  <c:v>-1.13E-6</c:v>
                </c:pt>
                <c:pt idx="112749" formatCode="0.00E+00">
                  <c:v>-1.0300000000000001E-6</c:v>
                </c:pt>
                <c:pt idx="112750" formatCode="0.00E+00">
                  <c:v>-8.6199999999999996E-7</c:v>
                </c:pt>
                <c:pt idx="112751" formatCode="0.00E+00">
                  <c:v>-1.1799999999999999E-6</c:v>
                </c:pt>
                <c:pt idx="112752" formatCode="0.00E+00">
                  <c:v>-9.9999999999999995E-7</c:v>
                </c:pt>
                <c:pt idx="112753" formatCode="0.00E+00">
                  <c:v>-1.06E-6</c:v>
                </c:pt>
                <c:pt idx="112754" formatCode="0.00E+00">
                  <c:v>-1.1200000000000001E-6</c:v>
                </c:pt>
                <c:pt idx="112755" formatCode="0.00E+00">
                  <c:v>-1.06E-6</c:v>
                </c:pt>
                <c:pt idx="112756" formatCode="0.00E+00">
                  <c:v>-9.7300000000000004E-7</c:v>
                </c:pt>
                <c:pt idx="112757" formatCode="0.00E+00">
                  <c:v>-8.9800000000000002E-7</c:v>
                </c:pt>
                <c:pt idx="112758" formatCode="0.00E+00">
                  <c:v>-9.8700000000000004E-7</c:v>
                </c:pt>
                <c:pt idx="112759" formatCode="0.00E+00">
                  <c:v>-9.0699999999999996E-7</c:v>
                </c:pt>
                <c:pt idx="112760" formatCode="0.00E+00">
                  <c:v>-9.9199999999999999E-7</c:v>
                </c:pt>
                <c:pt idx="112761" formatCode="0.00E+00">
                  <c:v>-9.9300000000000006E-7</c:v>
                </c:pt>
                <c:pt idx="112762" formatCode="0.00E+00">
                  <c:v>-1.0300000000000001E-6</c:v>
                </c:pt>
                <c:pt idx="112763" formatCode="0.00E+00">
                  <c:v>-1.06E-6</c:v>
                </c:pt>
                <c:pt idx="112764" formatCode="0.00E+00">
                  <c:v>-9.1900000000000001E-7</c:v>
                </c:pt>
                <c:pt idx="112765" formatCode="0.00E+00">
                  <c:v>-1.0699999999999999E-6</c:v>
                </c:pt>
                <c:pt idx="112766" formatCode="0.00E+00">
                  <c:v>-9.569999999999999E-7</c:v>
                </c:pt>
                <c:pt idx="112767" formatCode="0.00E+00">
                  <c:v>-9.3900000000000003E-7</c:v>
                </c:pt>
                <c:pt idx="112768" formatCode="0.00E+00">
                  <c:v>-1.15E-6</c:v>
                </c:pt>
                <c:pt idx="112769" formatCode="0.00E+00">
                  <c:v>-9.9999999999999995E-7</c:v>
                </c:pt>
                <c:pt idx="112770" formatCode="0.00E+00">
                  <c:v>-9.9000000000000005E-7</c:v>
                </c:pt>
                <c:pt idx="112771" formatCode="0.00E+00">
                  <c:v>-9.3600000000000002E-7</c:v>
                </c:pt>
                <c:pt idx="112772" formatCode="0.00E+00">
                  <c:v>-9.9199999999999999E-7</c:v>
                </c:pt>
                <c:pt idx="112773" formatCode="0.00E+00">
                  <c:v>-1.0100000000000001E-6</c:v>
                </c:pt>
                <c:pt idx="112774" formatCode="0.00E+00">
                  <c:v>-9.2099999999999995E-7</c:v>
                </c:pt>
                <c:pt idx="112775" formatCode="0.00E+00">
                  <c:v>-9.95E-7</c:v>
                </c:pt>
                <c:pt idx="112776" formatCode="0.00E+00">
                  <c:v>-1.02E-6</c:v>
                </c:pt>
                <c:pt idx="112777" formatCode="0.00E+00">
                  <c:v>-1.02E-6</c:v>
                </c:pt>
                <c:pt idx="112778" formatCode="0.00E+00">
                  <c:v>-1.0300000000000001E-6</c:v>
                </c:pt>
                <c:pt idx="112779" formatCode="0.00E+00">
                  <c:v>-8.6400000000000001E-7</c:v>
                </c:pt>
                <c:pt idx="112780" formatCode="0.00E+00">
                  <c:v>-9.5499999999999996E-7</c:v>
                </c:pt>
                <c:pt idx="112781" formatCode="0.00E+00">
                  <c:v>-1.0699999999999999E-6</c:v>
                </c:pt>
                <c:pt idx="112782" formatCode="0.00E+00">
                  <c:v>-8.7599999999999996E-7</c:v>
                </c:pt>
                <c:pt idx="112783" formatCode="0.00E+00">
                  <c:v>-8.8599999999999997E-7</c:v>
                </c:pt>
                <c:pt idx="112784" formatCode="0.00E+00">
                  <c:v>-9.8100000000000001E-7</c:v>
                </c:pt>
                <c:pt idx="112785" formatCode="0.00E+00">
                  <c:v>-9.7999999999999993E-7</c:v>
                </c:pt>
                <c:pt idx="112786" formatCode="0.00E+00">
                  <c:v>-9.0999999999999997E-7</c:v>
                </c:pt>
                <c:pt idx="112787" formatCode="0.00E+00">
                  <c:v>-9.9999999999999995E-7</c:v>
                </c:pt>
                <c:pt idx="112788" formatCode="0.00E+00">
                  <c:v>-9.9699999999999994E-7</c:v>
                </c:pt>
                <c:pt idx="112789" formatCode="0.00E+00">
                  <c:v>-8.7300000000000005E-7</c:v>
                </c:pt>
                <c:pt idx="112790" formatCode="0.00E+00">
                  <c:v>-1.06E-6</c:v>
                </c:pt>
                <c:pt idx="112791" formatCode="0.00E+00">
                  <c:v>-9.0500000000000002E-7</c:v>
                </c:pt>
                <c:pt idx="112792" formatCode="0.00E+00">
                  <c:v>-9.9199999999999999E-7</c:v>
                </c:pt>
                <c:pt idx="112793" formatCode="0.00E+00">
                  <c:v>-9.7399999999999991E-7</c:v>
                </c:pt>
                <c:pt idx="112794" formatCode="0.00E+00">
                  <c:v>-8.4300000000000002E-7</c:v>
                </c:pt>
                <c:pt idx="112795" formatCode="0.00E+00">
                  <c:v>-1.0699999999999999E-6</c:v>
                </c:pt>
                <c:pt idx="112796" formatCode="0.00E+00">
                  <c:v>-9.0500000000000002E-7</c:v>
                </c:pt>
                <c:pt idx="112797" formatCode="0.00E+00">
                  <c:v>-9.09E-7</c:v>
                </c:pt>
                <c:pt idx="112798" formatCode="0.00E+00">
                  <c:v>-1.02E-6</c:v>
                </c:pt>
                <c:pt idx="112799" formatCode="0.00E+00">
                  <c:v>-8.3500000000000005E-7</c:v>
                </c:pt>
                <c:pt idx="112800" formatCode="0.00E+00">
                  <c:v>-8.8400000000000003E-7</c:v>
                </c:pt>
                <c:pt idx="112801" formatCode="0.00E+00">
                  <c:v>-9.1699999999999997E-7</c:v>
                </c:pt>
                <c:pt idx="112802" formatCode="0.00E+00">
                  <c:v>-9.0599999999999999E-7</c:v>
                </c:pt>
                <c:pt idx="112803" formatCode="0.00E+00">
                  <c:v>-9.2299999999999999E-7</c:v>
                </c:pt>
                <c:pt idx="112804" formatCode="0.00E+00">
                  <c:v>-8.8400000000000003E-7</c:v>
                </c:pt>
                <c:pt idx="112805" formatCode="0.00E+00">
                  <c:v>-9.1800000000000004E-7</c:v>
                </c:pt>
                <c:pt idx="112806" formatCode="0.00E+00">
                  <c:v>-9.9999999999999995E-7</c:v>
                </c:pt>
                <c:pt idx="112807" formatCode="0.00E+00">
                  <c:v>-9.3600000000000002E-7</c:v>
                </c:pt>
                <c:pt idx="112808" formatCode="0.00E+00">
                  <c:v>-6.9400000000000005E-7</c:v>
                </c:pt>
                <c:pt idx="112809" formatCode="0.00E+00">
                  <c:v>-7.5499999999999997E-7</c:v>
                </c:pt>
                <c:pt idx="112810" formatCode="0.00E+00">
                  <c:v>-8.6300000000000004E-7</c:v>
                </c:pt>
                <c:pt idx="112811" formatCode="0.00E+00">
                  <c:v>-8.4300000000000002E-7</c:v>
                </c:pt>
                <c:pt idx="112812" formatCode="0.00E+00">
                  <c:v>-9.7900000000000007E-7</c:v>
                </c:pt>
                <c:pt idx="112813" formatCode="0.00E+00">
                  <c:v>-9.6299999999999993E-7</c:v>
                </c:pt>
                <c:pt idx="112814" formatCode="0.00E+00">
                  <c:v>-9.0699999999999996E-7</c:v>
                </c:pt>
                <c:pt idx="112815" formatCode="0.00E+00">
                  <c:v>-8.5899999999999995E-7</c:v>
                </c:pt>
                <c:pt idx="112816" formatCode="0.00E+00">
                  <c:v>-1.04E-6</c:v>
                </c:pt>
                <c:pt idx="112817" formatCode="0.00E+00">
                  <c:v>-1.06E-6</c:v>
                </c:pt>
                <c:pt idx="112818" formatCode="0.00E+00">
                  <c:v>-9.2200000000000002E-7</c:v>
                </c:pt>
                <c:pt idx="112819" formatCode="0.00E+00">
                  <c:v>-9.7100000000000011E-7</c:v>
                </c:pt>
                <c:pt idx="112820" formatCode="0.00E+00">
                  <c:v>-9.1200000000000001E-7</c:v>
                </c:pt>
                <c:pt idx="112821" formatCode="0.00E+00">
                  <c:v>-9.7199999999999997E-7</c:v>
                </c:pt>
                <c:pt idx="112822" formatCode="0.00E+00">
                  <c:v>-9.9099999999999991E-7</c:v>
                </c:pt>
                <c:pt idx="112823" formatCode="0.00E+00">
                  <c:v>-9.5900000000000005E-7</c:v>
                </c:pt>
                <c:pt idx="112824" formatCode="0.00E+00">
                  <c:v>-9.3399999999999997E-7</c:v>
                </c:pt>
                <c:pt idx="112825" formatCode="0.00E+00">
                  <c:v>-9.0800000000000003E-7</c:v>
                </c:pt>
                <c:pt idx="112826" formatCode="0.00E+00">
                  <c:v>-8.2399999999999997E-7</c:v>
                </c:pt>
                <c:pt idx="112827" formatCode="0.00E+00">
                  <c:v>-9.3500000000000005E-7</c:v>
                </c:pt>
                <c:pt idx="112828" formatCode="0.00E+00">
                  <c:v>-1.08E-6</c:v>
                </c:pt>
                <c:pt idx="112829" formatCode="0.00E+00">
                  <c:v>-8.3900000000000004E-7</c:v>
                </c:pt>
                <c:pt idx="112830" formatCode="0.00E+00">
                  <c:v>-8.7199999999999997E-7</c:v>
                </c:pt>
                <c:pt idx="112831" formatCode="0.00E+00">
                  <c:v>-8.3399999999999998E-7</c:v>
                </c:pt>
                <c:pt idx="112832" formatCode="0.00E+00">
                  <c:v>-8.3600000000000002E-7</c:v>
                </c:pt>
                <c:pt idx="112833" formatCode="0.00E+00">
                  <c:v>-8.85E-7</c:v>
                </c:pt>
                <c:pt idx="112834" formatCode="0.00E+00">
                  <c:v>-8.4900000000000005E-7</c:v>
                </c:pt>
                <c:pt idx="112835" formatCode="0.00E+00">
                  <c:v>-9.02E-7</c:v>
                </c:pt>
                <c:pt idx="112836" formatCode="0.00E+00">
                  <c:v>-7.5700000000000002E-7</c:v>
                </c:pt>
                <c:pt idx="112837" formatCode="0.00E+00">
                  <c:v>-9.0100000000000003E-7</c:v>
                </c:pt>
                <c:pt idx="112838" formatCode="0.00E+00">
                  <c:v>-9.02E-7</c:v>
                </c:pt>
                <c:pt idx="112839" formatCode="0.00E+00">
                  <c:v>-7.4499999999999996E-7</c:v>
                </c:pt>
                <c:pt idx="112840" formatCode="0.00E+00">
                  <c:v>-8.6000000000000002E-7</c:v>
                </c:pt>
                <c:pt idx="112841" formatCode="0.00E+00">
                  <c:v>-9.0599999999999999E-7</c:v>
                </c:pt>
                <c:pt idx="112842" formatCode="0.00E+00">
                  <c:v>-9.7699999999999992E-7</c:v>
                </c:pt>
                <c:pt idx="112843" formatCode="0.00E+00">
                  <c:v>-8.4399999999999999E-7</c:v>
                </c:pt>
                <c:pt idx="112844" formatCode="0.00E+00">
                  <c:v>-7.6300000000000004E-7</c:v>
                </c:pt>
                <c:pt idx="112845" formatCode="0.00E+00">
                  <c:v>-9.8200000000000008E-7</c:v>
                </c:pt>
                <c:pt idx="112846" formatCode="0.00E+00">
                  <c:v>-8.5600000000000004E-7</c:v>
                </c:pt>
                <c:pt idx="112847" formatCode="0.00E+00">
                  <c:v>-9.2399999999999996E-7</c:v>
                </c:pt>
                <c:pt idx="112848" formatCode="0.00E+00">
                  <c:v>-9.8899999999999998E-7</c:v>
                </c:pt>
                <c:pt idx="112849" formatCode="0.00E+00">
                  <c:v>-7.3E-7</c:v>
                </c:pt>
                <c:pt idx="112850" formatCode="0.00E+00">
                  <c:v>-8.7000000000000003E-7</c:v>
                </c:pt>
                <c:pt idx="112851" formatCode="0.00E+00">
                  <c:v>-8.6099999999999999E-7</c:v>
                </c:pt>
                <c:pt idx="112852" formatCode="0.00E+00">
                  <c:v>-7.0999999999999998E-7</c:v>
                </c:pt>
                <c:pt idx="112853" formatCode="0.00E+00">
                  <c:v>-8.0599999999999999E-7</c:v>
                </c:pt>
                <c:pt idx="112854" formatCode="0.00E+00">
                  <c:v>-9.4099999999999997E-7</c:v>
                </c:pt>
                <c:pt idx="112855" formatCode="0.00E+00">
                  <c:v>-9.6800000000000009E-7</c:v>
                </c:pt>
                <c:pt idx="112856" formatCode="0.00E+00">
                  <c:v>-7.9100000000000003E-7</c:v>
                </c:pt>
                <c:pt idx="112857" formatCode="0.00E+00">
                  <c:v>-7.6199999999999997E-7</c:v>
                </c:pt>
                <c:pt idx="112858" formatCode="0.00E+00">
                  <c:v>-8.3300000000000001E-7</c:v>
                </c:pt>
                <c:pt idx="112859" formatCode="0.00E+00">
                  <c:v>-9.4300000000000001E-7</c:v>
                </c:pt>
                <c:pt idx="112860" formatCode="0.00E+00">
                  <c:v>-9.9999999999999995E-7</c:v>
                </c:pt>
                <c:pt idx="112861" formatCode="0.00E+00">
                  <c:v>-9.0500000000000002E-7</c:v>
                </c:pt>
                <c:pt idx="112862" formatCode="0.00E+00">
                  <c:v>-8.3399999999999998E-7</c:v>
                </c:pt>
                <c:pt idx="112863" formatCode="0.00E+00">
                  <c:v>-8.6600000000000005E-7</c:v>
                </c:pt>
                <c:pt idx="112864" formatCode="0.00E+00">
                  <c:v>-9.4099999999999997E-7</c:v>
                </c:pt>
                <c:pt idx="112865" formatCode="0.00E+00">
                  <c:v>-8.1900000000000001E-7</c:v>
                </c:pt>
                <c:pt idx="112866" formatCode="0.00E+00">
                  <c:v>-7.8000000000000005E-7</c:v>
                </c:pt>
                <c:pt idx="112867" formatCode="0.00E+00">
                  <c:v>-7.3200000000000004E-7</c:v>
                </c:pt>
                <c:pt idx="112868" formatCode="0.00E+00">
                  <c:v>-6.6899999999999997E-7</c:v>
                </c:pt>
                <c:pt idx="112869" formatCode="0.00E+00">
                  <c:v>-7.6199999999999997E-7</c:v>
                </c:pt>
                <c:pt idx="112870" formatCode="0.00E+00">
                  <c:v>-8.0299999999999998E-7</c:v>
                </c:pt>
                <c:pt idx="112871" formatCode="0.00E+00">
                  <c:v>-9.02E-7</c:v>
                </c:pt>
                <c:pt idx="112872" formatCode="0.00E+00">
                  <c:v>-8.2600000000000001E-7</c:v>
                </c:pt>
                <c:pt idx="112873" formatCode="0.00E+00">
                  <c:v>-7.9800000000000003E-7</c:v>
                </c:pt>
                <c:pt idx="112874" formatCode="0.00E+00">
                  <c:v>-8.8100000000000001E-7</c:v>
                </c:pt>
                <c:pt idx="112875" formatCode="0.00E+00">
                  <c:v>-8.5000000000000001E-7</c:v>
                </c:pt>
                <c:pt idx="112876" formatCode="0.00E+00">
                  <c:v>-9.2999999999999999E-7</c:v>
                </c:pt>
                <c:pt idx="112877" formatCode="0.00E+00">
                  <c:v>-9.3399999999999997E-7</c:v>
                </c:pt>
                <c:pt idx="112878" formatCode="0.00E+00">
                  <c:v>-9.2399999999999996E-7</c:v>
                </c:pt>
                <c:pt idx="112879" formatCode="0.00E+00">
                  <c:v>-7.8100000000000002E-7</c:v>
                </c:pt>
                <c:pt idx="112880" formatCode="0.00E+00">
                  <c:v>-8.4799999999999997E-7</c:v>
                </c:pt>
                <c:pt idx="112881" formatCode="0.00E+00">
                  <c:v>-9.64E-7</c:v>
                </c:pt>
                <c:pt idx="112882" formatCode="0.00E+00">
                  <c:v>-8.3300000000000001E-7</c:v>
                </c:pt>
                <c:pt idx="112883" formatCode="0.00E+00">
                  <c:v>-9.1399999999999995E-7</c:v>
                </c:pt>
                <c:pt idx="112884" formatCode="0.00E+00">
                  <c:v>-8.7700000000000003E-7</c:v>
                </c:pt>
                <c:pt idx="112885" formatCode="0.00E+00">
                  <c:v>-8.5600000000000004E-7</c:v>
                </c:pt>
                <c:pt idx="112886" formatCode="0.00E+00">
                  <c:v>-9.4200000000000004E-7</c:v>
                </c:pt>
                <c:pt idx="112887" formatCode="0.00E+00">
                  <c:v>-9.02E-7</c:v>
                </c:pt>
                <c:pt idx="112888" formatCode="0.00E+00">
                  <c:v>-9.3099999999999996E-7</c:v>
                </c:pt>
                <c:pt idx="112889" formatCode="0.00E+00">
                  <c:v>-8.0299999999999998E-7</c:v>
                </c:pt>
                <c:pt idx="112890" formatCode="0.00E+00">
                  <c:v>-7.1099999999999995E-7</c:v>
                </c:pt>
                <c:pt idx="112891" formatCode="0.00E+00">
                  <c:v>-8.7700000000000003E-7</c:v>
                </c:pt>
                <c:pt idx="112892" formatCode="0.00E+00">
                  <c:v>-8.3099999999999996E-7</c:v>
                </c:pt>
                <c:pt idx="112893" formatCode="0.00E+00">
                  <c:v>-8.2200000000000003E-7</c:v>
                </c:pt>
                <c:pt idx="112894" formatCode="0.00E+00">
                  <c:v>-8.4900000000000005E-7</c:v>
                </c:pt>
                <c:pt idx="112895" formatCode="0.00E+00">
                  <c:v>-8.9599999999999998E-7</c:v>
                </c:pt>
                <c:pt idx="112896" formatCode="0.00E+00">
                  <c:v>-8.16E-7</c:v>
                </c:pt>
                <c:pt idx="112897" formatCode="0.00E+00">
                  <c:v>-8.7899999999999997E-7</c:v>
                </c:pt>
                <c:pt idx="112898" formatCode="0.00E+00">
                  <c:v>-9.4600000000000003E-7</c:v>
                </c:pt>
                <c:pt idx="112899" formatCode="0.00E+00">
                  <c:v>-7.2799999999999995E-7</c:v>
                </c:pt>
                <c:pt idx="112900" formatCode="0.00E+00">
                  <c:v>-8.8899999999999998E-7</c:v>
                </c:pt>
                <c:pt idx="112901" formatCode="0.00E+00">
                  <c:v>-8.71E-7</c:v>
                </c:pt>
                <c:pt idx="112902" formatCode="0.00E+00">
                  <c:v>-8.1200000000000002E-7</c:v>
                </c:pt>
                <c:pt idx="112903" formatCode="0.00E+00">
                  <c:v>-8.9500000000000001E-7</c:v>
                </c:pt>
                <c:pt idx="112904" formatCode="0.00E+00">
                  <c:v>-8.3300000000000001E-7</c:v>
                </c:pt>
                <c:pt idx="112905" formatCode="0.00E+00">
                  <c:v>-7.8999999999999995E-7</c:v>
                </c:pt>
                <c:pt idx="112906" formatCode="0.00E+00">
                  <c:v>-7.5199999999999996E-7</c:v>
                </c:pt>
                <c:pt idx="112907" formatCode="0.00E+00">
                  <c:v>-7.8400000000000003E-7</c:v>
                </c:pt>
                <c:pt idx="112908" formatCode="0.00E+00">
                  <c:v>-8.78E-7</c:v>
                </c:pt>
                <c:pt idx="112909" formatCode="0.00E+00">
                  <c:v>-1.0100000000000001E-6</c:v>
                </c:pt>
                <c:pt idx="112910" formatCode="0.00E+00">
                  <c:v>-8.3799999999999996E-7</c:v>
                </c:pt>
                <c:pt idx="112911" formatCode="0.00E+00">
                  <c:v>-6.4799999999999998E-7</c:v>
                </c:pt>
                <c:pt idx="112912" formatCode="0.00E+00">
                  <c:v>-7.1200000000000002E-7</c:v>
                </c:pt>
                <c:pt idx="112913" formatCode="0.00E+00">
                  <c:v>-7.8000000000000005E-7</c:v>
                </c:pt>
                <c:pt idx="112914" formatCode="0.00E+00">
                  <c:v>-8.1900000000000001E-7</c:v>
                </c:pt>
                <c:pt idx="112915" formatCode="0.00E+00">
                  <c:v>-7.0900000000000001E-7</c:v>
                </c:pt>
                <c:pt idx="112916" formatCode="0.00E+00">
                  <c:v>-8.3799999999999996E-7</c:v>
                </c:pt>
                <c:pt idx="112917" formatCode="0.00E+00">
                  <c:v>-7.3600000000000003E-7</c:v>
                </c:pt>
                <c:pt idx="112918" formatCode="0.00E+00">
                  <c:v>-6.0500000000000003E-7</c:v>
                </c:pt>
                <c:pt idx="112919" formatCode="0.00E+00">
                  <c:v>-8.1399999999999996E-7</c:v>
                </c:pt>
                <c:pt idx="112920" formatCode="0.00E+00">
                  <c:v>-8.2500000000000004E-7</c:v>
                </c:pt>
                <c:pt idx="112921" formatCode="0.00E+00">
                  <c:v>-8.1100000000000005E-7</c:v>
                </c:pt>
                <c:pt idx="112922" formatCode="0.00E+00">
                  <c:v>-7.61E-7</c:v>
                </c:pt>
                <c:pt idx="112923" formatCode="0.00E+00">
                  <c:v>-6.8800000000000002E-7</c:v>
                </c:pt>
                <c:pt idx="112924" formatCode="0.00E+00">
                  <c:v>-6.6700000000000003E-7</c:v>
                </c:pt>
                <c:pt idx="112925" formatCode="0.00E+00">
                  <c:v>-8.1699999999999997E-7</c:v>
                </c:pt>
                <c:pt idx="112926" formatCode="0.00E+00">
                  <c:v>-8.7599999999999996E-7</c:v>
                </c:pt>
                <c:pt idx="112927" formatCode="0.00E+00">
                  <c:v>-8.1999999999999998E-7</c:v>
                </c:pt>
                <c:pt idx="112928" formatCode="0.00E+00">
                  <c:v>-9.0299999999999997E-7</c:v>
                </c:pt>
                <c:pt idx="112929" formatCode="0.00E+00">
                  <c:v>-7.3099999999999997E-7</c:v>
                </c:pt>
                <c:pt idx="112930" formatCode="0.00E+00">
                  <c:v>-6.1399999999999997E-7</c:v>
                </c:pt>
                <c:pt idx="112931" formatCode="0.00E+00">
                  <c:v>-8.3200000000000004E-7</c:v>
                </c:pt>
                <c:pt idx="112932" formatCode="0.00E+00">
                  <c:v>-8.7000000000000003E-7</c:v>
                </c:pt>
                <c:pt idx="112933" formatCode="0.00E+00">
                  <c:v>-8.16E-7</c:v>
                </c:pt>
                <c:pt idx="112934" formatCode="0.00E+00">
                  <c:v>-6.61E-7</c:v>
                </c:pt>
                <c:pt idx="112935" formatCode="0.00E+00">
                  <c:v>-5.7199999999999999E-7</c:v>
                </c:pt>
                <c:pt idx="112936" formatCode="0.00E+00">
                  <c:v>-7.7100000000000001E-7</c:v>
                </c:pt>
                <c:pt idx="112937" formatCode="0.00E+00">
                  <c:v>-7.4099999999999998E-7</c:v>
                </c:pt>
                <c:pt idx="112938" formatCode="0.00E+00">
                  <c:v>-8.3500000000000005E-7</c:v>
                </c:pt>
                <c:pt idx="112939" formatCode="0.00E+00">
                  <c:v>-8.8999999999999995E-7</c:v>
                </c:pt>
                <c:pt idx="112940" formatCode="0.00E+00">
                  <c:v>-8.1200000000000002E-7</c:v>
                </c:pt>
                <c:pt idx="112941" formatCode="0.00E+00">
                  <c:v>-7.9500000000000001E-7</c:v>
                </c:pt>
                <c:pt idx="112942" formatCode="0.00E+00">
                  <c:v>-8.1900000000000001E-7</c:v>
                </c:pt>
                <c:pt idx="112943" formatCode="0.00E+00">
                  <c:v>-9.2999999999999999E-7</c:v>
                </c:pt>
                <c:pt idx="112944" formatCode="0.00E+00">
                  <c:v>-7.5199999999999996E-7</c:v>
                </c:pt>
                <c:pt idx="112945" formatCode="0.00E+00">
                  <c:v>-6.5099999999999999E-7</c:v>
                </c:pt>
                <c:pt idx="112946" formatCode="0.00E+00">
                  <c:v>-8.5199999999999995E-7</c:v>
                </c:pt>
                <c:pt idx="112947" formatCode="0.00E+00">
                  <c:v>-7.3300000000000001E-7</c:v>
                </c:pt>
                <c:pt idx="112948" formatCode="0.00E+00">
                  <c:v>-7.5300000000000003E-7</c:v>
                </c:pt>
                <c:pt idx="112949" formatCode="0.00E+00">
                  <c:v>-7.85E-7</c:v>
                </c:pt>
                <c:pt idx="112950" formatCode="0.00E+00">
                  <c:v>-8.2799999999999995E-7</c:v>
                </c:pt>
                <c:pt idx="112951" formatCode="0.00E+00">
                  <c:v>-1.02E-6</c:v>
                </c:pt>
                <c:pt idx="112952" formatCode="0.00E+00">
                  <c:v>-8.8000000000000004E-7</c:v>
                </c:pt>
                <c:pt idx="112953" formatCode="0.00E+00">
                  <c:v>-8.16E-7</c:v>
                </c:pt>
                <c:pt idx="112954" formatCode="0.00E+00">
                  <c:v>-6.61E-7</c:v>
                </c:pt>
                <c:pt idx="112955" formatCode="0.00E+00">
                  <c:v>-6.61E-7</c:v>
                </c:pt>
                <c:pt idx="112956" formatCode="0.00E+00">
                  <c:v>-7.61E-7</c:v>
                </c:pt>
                <c:pt idx="112957" formatCode="0.00E+00">
                  <c:v>-7.2500000000000005E-7</c:v>
                </c:pt>
                <c:pt idx="112958" formatCode="0.00E+00">
                  <c:v>-7.8100000000000002E-7</c:v>
                </c:pt>
                <c:pt idx="112959" formatCode="0.00E+00">
                  <c:v>-5.6899999999999997E-7</c:v>
                </c:pt>
                <c:pt idx="112960" formatCode="0.00E+00">
                  <c:v>-6.7100000000000001E-7</c:v>
                </c:pt>
                <c:pt idx="112961" formatCode="0.00E+00">
                  <c:v>-7.85E-7</c:v>
                </c:pt>
                <c:pt idx="112962" formatCode="0.00E+00">
                  <c:v>-7.6400000000000001E-7</c:v>
                </c:pt>
                <c:pt idx="112963" formatCode="0.00E+00">
                  <c:v>-6.9699999999999995E-7</c:v>
                </c:pt>
                <c:pt idx="112964" formatCode="0.00E+00">
                  <c:v>-8.0400000000000005E-7</c:v>
                </c:pt>
                <c:pt idx="112965" formatCode="0.00E+00">
                  <c:v>-9.8299999999999995E-7</c:v>
                </c:pt>
                <c:pt idx="112966" formatCode="0.00E+00">
                  <c:v>-6.7100000000000001E-7</c:v>
                </c:pt>
                <c:pt idx="112967" formatCode="0.00E+00">
                  <c:v>-7.4199999999999995E-7</c:v>
                </c:pt>
                <c:pt idx="112968" formatCode="0.00E+00">
                  <c:v>-8.3099999999999996E-7</c:v>
                </c:pt>
                <c:pt idx="112969" formatCode="0.00E+00">
                  <c:v>-8.8800000000000001E-7</c:v>
                </c:pt>
                <c:pt idx="112970" formatCode="0.00E+00">
                  <c:v>-8.5700000000000001E-7</c:v>
                </c:pt>
                <c:pt idx="112971" formatCode="0.00E+00">
                  <c:v>-5.8699999999999995E-7</c:v>
                </c:pt>
                <c:pt idx="112972" formatCode="0.00E+00">
                  <c:v>-7.6899999999999996E-7</c:v>
                </c:pt>
                <c:pt idx="112973" formatCode="0.00E+00">
                  <c:v>-6.8199999999999999E-7</c:v>
                </c:pt>
                <c:pt idx="112974" formatCode="0.00E+00">
                  <c:v>-6.1799999999999995E-7</c:v>
                </c:pt>
                <c:pt idx="112975" formatCode="0.00E+00">
                  <c:v>-7.1600000000000001E-7</c:v>
                </c:pt>
                <c:pt idx="112976" formatCode="0.00E+00">
                  <c:v>-6.4799999999999998E-7</c:v>
                </c:pt>
                <c:pt idx="112977" formatCode="0.00E+00">
                  <c:v>-7.7199999999999998E-7</c:v>
                </c:pt>
                <c:pt idx="112978" formatCode="0.00E+00">
                  <c:v>-7.8999999999999995E-7</c:v>
                </c:pt>
                <c:pt idx="112979" formatCode="0.00E+00">
                  <c:v>-7.0399999999999995E-7</c:v>
                </c:pt>
                <c:pt idx="112980" formatCode="0.00E+00">
                  <c:v>-7.7199999999999998E-7</c:v>
                </c:pt>
                <c:pt idx="112981" formatCode="0.00E+00">
                  <c:v>-7.0900000000000001E-7</c:v>
                </c:pt>
                <c:pt idx="112982" formatCode="0.00E+00">
                  <c:v>-7.5799999999999998E-7</c:v>
                </c:pt>
                <c:pt idx="112983" formatCode="0.00E+00">
                  <c:v>-8.8299999999999995E-7</c:v>
                </c:pt>
                <c:pt idx="112984" formatCode="0.00E+00">
                  <c:v>-7.0200000000000001E-7</c:v>
                </c:pt>
                <c:pt idx="112985" formatCode="0.00E+00">
                  <c:v>-8.1699999999999997E-7</c:v>
                </c:pt>
                <c:pt idx="112986" formatCode="0.00E+00">
                  <c:v>-7.1299999999999999E-7</c:v>
                </c:pt>
                <c:pt idx="112987" formatCode="0.00E+00">
                  <c:v>-4.3700000000000001E-7</c:v>
                </c:pt>
                <c:pt idx="112988" formatCode="0.00E+00">
                  <c:v>-5.4300000000000003E-7</c:v>
                </c:pt>
                <c:pt idx="112989" formatCode="0.00E+00">
                  <c:v>-7.54E-7</c:v>
                </c:pt>
                <c:pt idx="112990" formatCode="0.00E+00">
                  <c:v>-7.9999999999999996E-7</c:v>
                </c:pt>
                <c:pt idx="112991" formatCode="0.00E+00">
                  <c:v>-5.9400000000000005E-7</c:v>
                </c:pt>
                <c:pt idx="112992" formatCode="0.00E+00">
                  <c:v>-6.1500000000000004E-7</c:v>
                </c:pt>
                <c:pt idx="112993" formatCode="0.00E+00">
                  <c:v>-7.0399999999999995E-7</c:v>
                </c:pt>
                <c:pt idx="112994" formatCode="0.00E+00">
                  <c:v>-7.0900000000000001E-7</c:v>
                </c:pt>
                <c:pt idx="112995" formatCode="0.00E+00">
                  <c:v>-7.1900000000000002E-7</c:v>
                </c:pt>
                <c:pt idx="112996" formatCode="0.00E+00">
                  <c:v>-7.6300000000000004E-7</c:v>
                </c:pt>
                <c:pt idx="112997" formatCode="0.00E+00">
                  <c:v>-7.9100000000000003E-7</c:v>
                </c:pt>
                <c:pt idx="112998" formatCode="0.00E+00">
                  <c:v>-7.2399999999999997E-7</c:v>
                </c:pt>
                <c:pt idx="112999" formatCode="0.00E+00">
                  <c:v>-7.2099999999999996E-7</c:v>
                </c:pt>
                <c:pt idx="113000" formatCode="0.00E+00">
                  <c:v>-6.9299999999999997E-7</c:v>
                </c:pt>
                <c:pt idx="113001" formatCode="0.00E+00">
                  <c:v>-6.5700000000000002E-7</c:v>
                </c:pt>
                <c:pt idx="113002" formatCode="0.00E+00">
                  <c:v>-6.6899999999999997E-7</c:v>
                </c:pt>
                <c:pt idx="113003" formatCode="0.00E+00">
                  <c:v>-6.7700000000000004E-7</c:v>
                </c:pt>
                <c:pt idx="113004" formatCode="0.00E+00">
                  <c:v>-7.7100000000000001E-7</c:v>
                </c:pt>
                <c:pt idx="113005" formatCode="0.00E+00">
                  <c:v>-7.23E-7</c:v>
                </c:pt>
                <c:pt idx="113006" formatCode="0.00E+00">
                  <c:v>-6.2699999999999999E-7</c:v>
                </c:pt>
                <c:pt idx="113007" formatCode="0.00E+00">
                  <c:v>-6.9299999999999997E-7</c:v>
                </c:pt>
                <c:pt idx="113008" formatCode="0.00E+00">
                  <c:v>-7.23E-7</c:v>
                </c:pt>
                <c:pt idx="113009" formatCode="0.00E+00">
                  <c:v>-6.7999999999999995E-7</c:v>
                </c:pt>
                <c:pt idx="113010" formatCode="0.00E+00">
                  <c:v>-5.5400000000000001E-7</c:v>
                </c:pt>
                <c:pt idx="113011" formatCode="0.00E+00">
                  <c:v>-7.9999999999999996E-7</c:v>
                </c:pt>
                <c:pt idx="113012" formatCode="0.00E+00">
                  <c:v>-8.2200000000000003E-7</c:v>
                </c:pt>
                <c:pt idx="113013" formatCode="0.00E+00">
                  <c:v>-5.5300000000000004E-7</c:v>
                </c:pt>
                <c:pt idx="113014" formatCode="0.00E+00">
                  <c:v>-6.8199999999999999E-7</c:v>
                </c:pt>
                <c:pt idx="113015" formatCode="0.00E+00">
                  <c:v>-7.0699999999999996E-7</c:v>
                </c:pt>
                <c:pt idx="113016" formatCode="0.00E+00">
                  <c:v>-6.2399999999999998E-7</c:v>
                </c:pt>
                <c:pt idx="113017" formatCode="0.00E+00">
                  <c:v>-7.7100000000000001E-7</c:v>
                </c:pt>
                <c:pt idx="113018" formatCode="0.00E+00">
                  <c:v>-7.5600000000000005E-7</c:v>
                </c:pt>
                <c:pt idx="113019" formatCode="0.00E+00">
                  <c:v>-6.4899999999999995E-7</c:v>
                </c:pt>
                <c:pt idx="113020" formatCode="0.00E+00">
                  <c:v>-6.9500000000000002E-7</c:v>
                </c:pt>
                <c:pt idx="113021" formatCode="0.00E+00">
                  <c:v>-8.4200000000000005E-7</c:v>
                </c:pt>
                <c:pt idx="113022" formatCode="0.00E+00">
                  <c:v>-7.3600000000000003E-7</c:v>
                </c:pt>
                <c:pt idx="113023" formatCode="0.00E+00">
                  <c:v>-7.3E-7</c:v>
                </c:pt>
                <c:pt idx="113024" formatCode="0.00E+00">
                  <c:v>-8.0699999999999996E-7</c:v>
                </c:pt>
                <c:pt idx="113025" formatCode="0.00E+00">
                  <c:v>-7.2399999999999997E-7</c:v>
                </c:pt>
                <c:pt idx="113026" formatCode="0.00E+00">
                  <c:v>-6.0699999999999997E-7</c:v>
                </c:pt>
                <c:pt idx="113027" formatCode="0.00E+00">
                  <c:v>-6.3900000000000004E-7</c:v>
                </c:pt>
                <c:pt idx="113028" formatCode="0.00E+00">
                  <c:v>-6.3600000000000003E-7</c:v>
                </c:pt>
                <c:pt idx="113029" formatCode="0.00E+00">
                  <c:v>-5.7199999999999999E-7</c:v>
                </c:pt>
                <c:pt idx="113030" formatCode="0.00E+00">
                  <c:v>-7.2399999999999997E-7</c:v>
                </c:pt>
                <c:pt idx="113031" formatCode="0.00E+00">
                  <c:v>-7.0999999999999998E-7</c:v>
                </c:pt>
                <c:pt idx="113032" formatCode="0.00E+00">
                  <c:v>-6.6899999999999997E-7</c:v>
                </c:pt>
                <c:pt idx="113033" formatCode="0.00E+00">
                  <c:v>-7.5799999999999998E-7</c:v>
                </c:pt>
                <c:pt idx="113034" formatCode="0.00E+00">
                  <c:v>-5.99E-7</c:v>
                </c:pt>
                <c:pt idx="113035" formatCode="0.00E+00">
                  <c:v>-6.1999999999999999E-7</c:v>
                </c:pt>
                <c:pt idx="113036" formatCode="0.00E+00">
                  <c:v>-7.0500000000000003E-7</c:v>
                </c:pt>
                <c:pt idx="113037" formatCode="0.00E+00">
                  <c:v>-5.5400000000000001E-7</c:v>
                </c:pt>
                <c:pt idx="113038" formatCode="0.00E+00">
                  <c:v>-6.9699999999999995E-7</c:v>
                </c:pt>
                <c:pt idx="113039" formatCode="0.00E+00">
                  <c:v>-7.0800000000000004E-7</c:v>
                </c:pt>
                <c:pt idx="113040" formatCode="0.00E+00">
                  <c:v>-6.2900000000000003E-7</c:v>
                </c:pt>
                <c:pt idx="113041" formatCode="0.00E+00">
                  <c:v>-6.5799999999999999E-7</c:v>
                </c:pt>
                <c:pt idx="113042" formatCode="0.00E+00">
                  <c:v>-6.44E-7</c:v>
                </c:pt>
                <c:pt idx="113043" formatCode="0.00E+00">
                  <c:v>-8.0200000000000001E-7</c:v>
                </c:pt>
                <c:pt idx="113044" formatCode="0.00E+00">
                  <c:v>-7.2600000000000002E-7</c:v>
                </c:pt>
                <c:pt idx="113045" formatCode="0.00E+00">
                  <c:v>-6.7100000000000001E-7</c:v>
                </c:pt>
                <c:pt idx="113046" formatCode="0.00E+00">
                  <c:v>-5.1799999999999995E-7</c:v>
                </c:pt>
                <c:pt idx="113047" formatCode="0.00E+00">
                  <c:v>-5.4799999999999998E-7</c:v>
                </c:pt>
                <c:pt idx="113048" formatCode="0.00E+00">
                  <c:v>-5.9100000000000004E-7</c:v>
                </c:pt>
                <c:pt idx="113049" formatCode="0.00E+00">
                  <c:v>-7.9400000000000004E-7</c:v>
                </c:pt>
                <c:pt idx="113050" formatCode="0.00E+00">
                  <c:v>-8.7400000000000002E-7</c:v>
                </c:pt>
                <c:pt idx="113051" formatCode="0.00E+00">
                  <c:v>-4.5200000000000002E-7</c:v>
                </c:pt>
                <c:pt idx="113052" formatCode="0.00E+00">
                  <c:v>-7.0399999999999995E-7</c:v>
                </c:pt>
                <c:pt idx="113053" formatCode="0.00E+00">
                  <c:v>-6.9999999999999997E-7</c:v>
                </c:pt>
                <c:pt idx="113054" formatCode="0.00E+00">
                  <c:v>-6.2699999999999999E-7</c:v>
                </c:pt>
                <c:pt idx="113055" formatCode="0.00E+00">
                  <c:v>-6.6000000000000003E-7</c:v>
                </c:pt>
                <c:pt idx="113056" formatCode="0.00E+00">
                  <c:v>-5.8899999999999999E-7</c:v>
                </c:pt>
                <c:pt idx="113057" formatCode="0.00E+00">
                  <c:v>-6.1399999999999997E-7</c:v>
                </c:pt>
                <c:pt idx="113058" formatCode="0.00E+00">
                  <c:v>-4.82E-7</c:v>
                </c:pt>
                <c:pt idx="113059" formatCode="0.00E+00">
                  <c:v>-5.9599999999999999E-7</c:v>
                </c:pt>
                <c:pt idx="113060" formatCode="0.00E+00">
                  <c:v>-5.99E-7</c:v>
                </c:pt>
                <c:pt idx="113061" formatCode="0.00E+00">
                  <c:v>-6.1200000000000003E-7</c:v>
                </c:pt>
                <c:pt idx="113062" formatCode="0.00E+00">
                  <c:v>-6.92E-7</c:v>
                </c:pt>
                <c:pt idx="113063" formatCode="0.00E+00">
                  <c:v>-5.5000000000000003E-7</c:v>
                </c:pt>
                <c:pt idx="113064" formatCode="0.00E+00">
                  <c:v>-5.5300000000000004E-7</c:v>
                </c:pt>
                <c:pt idx="113065" formatCode="0.00E+00">
                  <c:v>-6.2099999999999996E-7</c:v>
                </c:pt>
                <c:pt idx="113066" formatCode="0.00E+00">
                  <c:v>-7.1200000000000002E-7</c:v>
                </c:pt>
                <c:pt idx="113067" formatCode="0.00E+00">
                  <c:v>-6.5600000000000005E-7</c:v>
                </c:pt>
                <c:pt idx="113068" formatCode="0.00E+00">
                  <c:v>-6.7599999999999997E-7</c:v>
                </c:pt>
                <c:pt idx="113069" formatCode="0.00E+00">
                  <c:v>-7.7199999999999998E-7</c:v>
                </c:pt>
                <c:pt idx="113070" formatCode="0.00E+00">
                  <c:v>-5.2200000000000004E-7</c:v>
                </c:pt>
                <c:pt idx="113071" formatCode="0.00E+00">
                  <c:v>-6.6700000000000003E-7</c:v>
                </c:pt>
                <c:pt idx="113072" formatCode="0.00E+00">
                  <c:v>-8.0599999999999999E-7</c:v>
                </c:pt>
                <c:pt idx="113073" formatCode="0.00E+00">
                  <c:v>-5.4199999999999996E-7</c:v>
                </c:pt>
                <c:pt idx="113074" formatCode="0.00E+00">
                  <c:v>-5.8100000000000003E-7</c:v>
                </c:pt>
                <c:pt idx="113075" formatCode="0.00E+00">
                  <c:v>-5.8500000000000001E-7</c:v>
                </c:pt>
                <c:pt idx="113076" formatCode="0.00E+00">
                  <c:v>-6.5700000000000002E-7</c:v>
                </c:pt>
                <c:pt idx="113077" formatCode="0.00E+00">
                  <c:v>-5.7000000000000005E-7</c:v>
                </c:pt>
                <c:pt idx="113078" formatCode="0.00E+00">
                  <c:v>-5.0500000000000004E-7</c:v>
                </c:pt>
                <c:pt idx="113079" formatCode="0.00E+00">
                  <c:v>-5.37E-7</c:v>
                </c:pt>
                <c:pt idx="113080" formatCode="0.00E+00">
                  <c:v>-5.6499999999999999E-7</c:v>
                </c:pt>
                <c:pt idx="113081" formatCode="0.00E+00">
                  <c:v>-7.0100000000000004E-7</c:v>
                </c:pt>
                <c:pt idx="113082" formatCode="0.00E+00">
                  <c:v>-6.2399999999999998E-7</c:v>
                </c:pt>
                <c:pt idx="113083" formatCode="0.00E+00">
                  <c:v>-5.4600000000000005E-7</c:v>
                </c:pt>
                <c:pt idx="113084" formatCode="0.00E+00">
                  <c:v>-5.8699999999999995E-7</c:v>
                </c:pt>
                <c:pt idx="113085" formatCode="0.00E+00">
                  <c:v>-6.9999999999999997E-7</c:v>
                </c:pt>
                <c:pt idx="113086" formatCode="0.00E+00">
                  <c:v>-6.7999999999999995E-7</c:v>
                </c:pt>
                <c:pt idx="113087" formatCode="0.00E+00">
                  <c:v>-5.5300000000000004E-7</c:v>
                </c:pt>
                <c:pt idx="113088" formatCode="0.00E+00">
                  <c:v>-6.1799999999999995E-7</c:v>
                </c:pt>
                <c:pt idx="113089" formatCode="0.00E+00">
                  <c:v>-7.3900000000000004E-7</c:v>
                </c:pt>
                <c:pt idx="113090" formatCode="0.00E+00">
                  <c:v>-6.99E-7</c:v>
                </c:pt>
                <c:pt idx="113091" formatCode="0.00E+00">
                  <c:v>-6.4099999999999998E-7</c:v>
                </c:pt>
                <c:pt idx="113092" formatCode="0.00E+00">
                  <c:v>-4.0999999999999999E-7</c:v>
                </c:pt>
                <c:pt idx="113093" formatCode="0.00E+00">
                  <c:v>-4.6600000000000002E-7</c:v>
                </c:pt>
                <c:pt idx="113094" formatCode="0.00E+00">
                  <c:v>-6.5099999999999999E-7</c:v>
                </c:pt>
                <c:pt idx="113095" formatCode="0.00E+00">
                  <c:v>-6.13E-7</c:v>
                </c:pt>
                <c:pt idx="113096" formatCode="0.00E+00">
                  <c:v>-6.1600000000000001E-7</c:v>
                </c:pt>
                <c:pt idx="113097" formatCode="0.00E+00">
                  <c:v>-6.3499999999999996E-7</c:v>
                </c:pt>
                <c:pt idx="113098" formatCode="0.00E+00">
                  <c:v>-6.8199999999999999E-7</c:v>
                </c:pt>
                <c:pt idx="113099" formatCode="0.00E+00">
                  <c:v>-6.8700000000000005E-7</c:v>
                </c:pt>
                <c:pt idx="113100" formatCode="0.00E+00">
                  <c:v>-7.3099999999999997E-7</c:v>
                </c:pt>
                <c:pt idx="113101" formatCode="0.00E+00">
                  <c:v>-6.0800000000000004E-7</c:v>
                </c:pt>
                <c:pt idx="113102" formatCode="0.00E+00">
                  <c:v>-5.5799999999999999E-7</c:v>
                </c:pt>
                <c:pt idx="113103" formatCode="0.00E+00">
                  <c:v>-6.1600000000000001E-7</c:v>
                </c:pt>
                <c:pt idx="113104" formatCode="0.00E+00">
                  <c:v>-5.0800000000000005E-7</c:v>
                </c:pt>
                <c:pt idx="113105" formatCode="0.00E+00">
                  <c:v>-6.4300000000000003E-7</c:v>
                </c:pt>
                <c:pt idx="113106" formatCode="0.00E+00">
                  <c:v>-7.2099999999999996E-7</c:v>
                </c:pt>
                <c:pt idx="113107" formatCode="0.00E+00">
                  <c:v>-5.1200000000000003E-7</c:v>
                </c:pt>
                <c:pt idx="113108" formatCode="0.00E+00">
                  <c:v>-5.13E-7</c:v>
                </c:pt>
                <c:pt idx="113109" formatCode="0.00E+00">
                  <c:v>-5.2600000000000002E-7</c:v>
                </c:pt>
                <c:pt idx="113110" formatCode="0.00E+00">
                  <c:v>-5.5000000000000003E-7</c:v>
                </c:pt>
                <c:pt idx="113111" formatCode="0.00E+00">
                  <c:v>-6.4199999999999995E-7</c:v>
                </c:pt>
                <c:pt idx="113112" formatCode="0.00E+00">
                  <c:v>-5.6499999999999999E-7</c:v>
                </c:pt>
                <c:pt idx="113113" formatCode="0.00E+00">
                  <c:v>-5.82E-7</c:v>
                </c:pt>
                <c:pt idx="113114" formatCode="0.00E+00">
                  <c:v>-6.3499999999999996E-7</c:v>
                </c:pt>
                <c:pt idx="113115" formatCode="0.00E+00">
                  <c:v>-6.75E-7</c:v>
                </c:pt>
                <c:pt idx="113116" formatCode="0.00E+00">
                  <c:v>-6.61E-7</c:v>
                </c:pt>
                <c:pt idx="113117" formatCode="0.00E+00">
                  <c:v>-6.6199999999999997E-7</c:v>
                </c:pt>
                <c:pt idx="113118" formatCode="0.00E+00">
                  <c:v>-6.9400000000000005E-7</c:v>
                </c:pt>
                <c:pt idx="113119" formatCode="0.00E+00">
                  <c:v>-6.4700000000000001E-7</c:v>
                </c:pt>
                <c:pt idx="113120" formatCode="0.00E+00">
                  <c:v>-6.7899999999999998E-7</c:v>
                </c:pt>
                <c:pt idx="113121" formatCode="0.00E+00">
                  <c:v>-5.99E-7</c:v>
                </c:pt>
                <c:pt idx="113122" formatCode="0.00E+00">
                  <c:v>-5.7700000000000004E-7</c:v>
                </c:pt>
                <c:pt idx="113123" formatCode="0.00E+00">
                  <c:v>-6.8100000000000002E-7</c:v>
                </c:pt>
                <c:pt idx="113124" formatCode="0.00E+00">
                  <c:v>-6.4000000000000001E-7</c:v>
                </c:pt>
                <c:pt idx="113125" formatCode="0.00E+00">
                  <c:v>-6.8800000000000002E-7</c:v>
                </c:pt>
                <c:pt idx="113126" formatCode="0.00E+00">
                  <c:v>-6.5000000000000002E-7</c:v>
                </c:pt>
                <c:pt idx="113127" formatCode="0.00E+00">
                  <c:v>-4.4099999999999999E-7</c:v>
                </c:pt>
                <c:pt idx="113128" formatCode="0.00E+00">
                  <c:v>-5.7299999999999996E-7</c:v>
                </c:pt>
                <c:pt idx="113129" formatCode="0.00E+00">
                  <c:v>-6.2900000000000003E-7</c:v>
                </c:pt>
                <c:pt idx="113130" formatCode="0.00E+00">
                  <c:v>-5.5700000000000002E-7</c:v>
                </c:pt>
                <c:pt idx="113131" formatCode="0.00E+00">
                  <c:v>-6.0900000000000001E-7</c:v>
                </c:pt>
                <c:pt idx="113132" formatCode="0.00E+00">
                  <c:v>-6.6899999999999997E-7</c:v>
                </c:pt>
                <c:pt idx="113133" formatCode="0.00E+00">
                  <c:v>-6.0699999999999997E-7</c:v>
                </c:pt>
                <c:pt idx="113134" formatCode="0.00E+00">
                  <c:v>-5.3799999999999997E-7</c:v>
                </c:pt>
                <c:pt idx="113135" formatCode="0.00E+00">
                  <c:v>-5.7100000000000002E-7</c:v>
                </c:pt>
                <c:pt idx="113136" formatCode="0.00E+00">
                  <c:v>-4.8699999999999995E-7</c:v>
                </c:pt>
                <c:pt idx="113137" formatCode="0.00E+00">
                  <c:v>-3.8500000000000002E-7</c:v>
                </c:pt>
                <c:pt idx="113138" formatCode="0.00E+00">
                  <c:v>-5.9299999999999998E-7</c:v>
                </c:pt>
                <c:pt idx="113139" formatCode="0.00E+00">
                  <c:v>-7.1500000000000004E-7</c:v>
                </c:pt>
                <c:pt idx="113140" formatCode="0.00E+00">
                  <c:v>-6.2600000000000002E-7</c:v>
                </c:pt>
                <c:pt idx="113141" formatCode="0.00E+00">
                  <c:v>-6.4199999999999995E-7</c:v>
                </c:pt>
                <c:pt idx="113142" formatCode="0.00E+00">
                  <c:v>-7.7800000000000001E-7</c:v>
                </c:pt>
                <c:pt idx="113143" formatCode="0.00E+00">
                  <c:v>-6.2200000000000004E-7</c:v>
                </c:pt>
                <c:pt idx="113144" formatCode="0.00E+00">
                  <c:v>-4.8299999999999997E-7</c:v>
                </c:pt>
                <c:pt idx="113145" formatCode="0.00E+00">
                  <c:v>-5.4099999999999999E-7</c:v>
                </c:pt>
                <c:pt idx="113146" formatCode="0.00E+00">
                  <c:v>-4.9999999999999998E-7</c:v>
                </c:pt>
                <c:pt idx="113147" formatCode="0.00E+00">
                  <c:v>-4.9399999999999995E-7</c:v>
                </c:pt>
                <c:pt idx="113148" formatCode="0.00E+00">
                  <c:v>-5.0100000000000005E-7</c:v>
                </c:pt>
                <c:pt idx="113149" formatCode="0.00E+00">
                  <c:v>-5.8599999999999998E-7</c:v>
                </c:pt>
                <c:pt idx="113150" formatCode="0.00E+00">
                  <c:v>-5.99E-7</c:v>
                </c:pt>
                <c:pt idx="113151" formatCode="0.00E+00">
                  <c:v>-3.9799999999999999E-7</c:v>
                </c:pt>
                <c:pt idx="113152" formatCode="0.00E+00">
                  <c:v>-4.7599999999999997E-7</c:v>
                </c:pt>
                <c:pt idx="113153" formatCode="0.00E+00">
                  <c:v>-5.5000000000000003E-7</c:v>
                </c:pt>
                <c:pt idx="113154" formatCode="0.00E+00">
                  <c:v>-4.4200000000000001E-7</c:v>
                </c:pt>
                <c:pt idx="113155" formatCode="0.00E+00">
                  <c:v>-4.8100000000000003E-7</c:v>
                </c:pt>
                <c:pt idx="113156" formatCode="0.00E+00">
                  <c:v>-5.7599999999999997E-7</c:v>
                </c:pt>
                <c:pt idx="113157" formatCode="0.00E+00">
                  <c:v>-5.9400000000000005E-7</c:v>
                </c:pt>
                <c:pt idx="113158" formatCode="0.00E+00">
                  <c:v>-4.8400000000000005E-7</c:v>
                </c:pt>
                <c:pt idx="113159" formatCode="0.00E+00">
                  <c:v>-5.4799999999999998E-7</c:v>
                </c:pt>
                <c:pt idx="113160" formatCode="0.00E+00">
                  <c:v>-5.3900000000000005E-7</c:v>
                </c:pt>
                <c:pt idx="113161" formatCode="0.00E+00">
                  <c:v>-5.7999999999999995E-7</c:v>
                </c:pt>
                <c:pt idx="113162" formatCode="0.00E+00">
                  <c:v>-6.2500000000000005E-7</c:v>
                </c:pt>
                <c:pt idx="113163" formatCode="0.00E+00">
                  <c:v>-6.5600000000000005E-7</c:v>
                </c:pt>
                <c:pt idx="113164" formatCode="0.00E+00">
                  <c:v>-6.4199999999999995E-7</c:v>
                </c:pt>
                <c:pt idx="113165" formatCode="0.00E+00">
                  <c:v>-3.7800000000000002E-7</c:v>
                </c:pt>
                <c:pt idx="113166" formatCode="0.00E+00">
                  <c:v>-5.0500000000000004E-7</c:v>
                </c:pt>
                <c:pt idx="113167" formatCode="0.00E+00">
                  <c:v>-3.8700000000000001E-7</c:v>
                </c:pt>
                <c:pt idx="113168" formatCode="0.00E+00">
                  <c:v>-4.7800000000000002E-7</c:v>
                </c:pt>
                <c:pt idx="113169" formatCode="0.00E+00">
                  <c:v>-5.8500000000000001E-7</c:v>
                </c:pt>
                <c:pt idx="113170" formatCode="0.00E+00">
                  <c:v>-3.1399999999999998E-7</c:v>
                </c:pt>
                <c:pt idx="113171" formatCode="0.00E+00">
                  <c:v>-5.0100000000000005E-7</c:v>
                </c:pt>
                <c:pt idx="113172" formatCode="0.00E+00">
                  <c:v>-4.4000000000000002E-7</c:v>
                </c:pt>
                <c:pt idx="113173" formatCode="0.00E+00">
                  <c:v>-5.6300000000000005E-7</c:v>
                </c:pt>
                <c:pt idx="113174" formatCode="0.00E+00">
                  <c:v>-4.2100000000000002E-7</c:v>
                </c:pt>
                <c:pt idx="113175" formatCode="0.00E+00">
                  <c:v>-3.3500000000000002E-7</c:v>
                </c:pt>
                <c:pt idx="113176" formatCode="0.00E+00">
                  <c:v>-6.3300000000000002E-7</c:v>
                </c:pt>
                <c:pt idx="113177" formatCode="0.00E+00">
                  <c:v>-5.2499999999999995E-7</c:v>
                </c:pt>
                <c:pt idx="113178" formatCode="0.00E+00">
                  <c:v>-5.5400000000000001E-7</c:v>
                </c:pt>
                <c:pt idx="113179" formatCode="0.00E+00">
                  <c:v>-5.4600000000000005E-7</c:v>
                </c:pt>
                <c:pt idx="113180" formatCode="0.00E+00">
                  <c:v>-4.4000000000000002E-7</c:v>
                </c:pt>
                <c:pt idx="113181" formatCode="0.00E+00">
                  <c:v>-6.0699999999999997E-7</c:v>
                </c:pt>
                <c:pt idx="113182" formatCode="0.00E+00">
                  <c:v>-5.9699999999999996E-7</c:v>
                </c:pt>
                <c:pt idx="113183" formatCode="0.00E+00">
                  <c:v>-5.9299999999999998E-7</c:v>
                </c:pt>
                <c:pt idx="113184" formatCode="0.00E+00">
                  <c:v>-5.99E-7</c:v>
                </c:pt>
                <c:pt idx="113185" formatCode="0.00E+00">
                  <c:v>-4.9800000000000004E-7</c:v>
                </c:pt>
                <c:pt idx="113186" formatCode="0.00E+00">
                  <c:v>-6.0100000000000005E-7</c:v>
                </c:pt>
                <c:pt idx="113187" formatCode="0.00E+00">
                  <c:v>-4.7800000000000002E-7</c:v>
                </c:pt>
                <c:pt idx="113188" formatCode="0.00E+00">
                  <c:v>-5.6100000000000001E-7</c:v>
                </c:pt>
                <c:pt idx="113189" formatCode="0.00E+00">
                  <c:v>-4.8999999999999997E-7</c:v>
                </c:pt>
                <c:pt idx="113190" formatCode="0.00E+00">
                  <c:v>-4.1800000000000001E-7</c:v>
                </c:pt>
                <c:pt idx="113191" formatCode="0.00E+00">
                  <c:v>-6.4700000000000001E-7</c:v>
                </c:pt>
                <c:pt idx="113192" formatCode="0.00E+00">
                  <c:v>-4.5999999999999999E-7</c:v>
                </c:pt>
                <c:pt idx="113193" formatCode="0.00E+00">
                  <c:v>-6.6499999999999999E-7</c:v>
                </c:pt>
                <c:pt idx="113194" formatCode="0.00E+00">
                  <c:v>-6.0699999999999997E-7</c:v>
                </c:pt>
                <c:pt idx="113195" formatCode="0.00E+00">
                  <c:v>-4.2800000000000002E-7</c:v>
                </c:pt>
                <c:pt idx="113196" formatCode="0.00E+00">
                  <c:v>-5.6300000000000005E-7</c:v>
                </c:pt>
                <c:pt idx="113197" formatCode="0.00E+00">
                  <c:v>-4.4099999999999999E-7</c:v>
                </c:pt>
                <c:pt idx="113198" formatCode="0.00E+00">
                  <c:v>-5.7400000000000003E-7</c:v>
                </c:pt>
                <c:pt idx="113199" formatCode="0.00E+00">
                  <c:v>-6.0299999999999999E-7</c:v>
                </c:pt>
                <c:pt idx="113200" formatCode="0.00E+00">
                  <c:v>-4.6600000000000002E-7</c:v>
                </c:pt>
                <c:pt idx="113201" formatCode="0.00E+00">
                  <c:v>-5.2099999999999997E-7</c:v>
                </c:pt>
                <c:pt idx="113202" formatCode="0.00E+00">
                  <c:v>-6.1999999999999999E-7</c:v>
                </c:pt>
                <c:pt idx="113203" formatCode="0.00E+00">
                  <c:v>-5.4700000000000001E-7</c:v>
                </c:pt>
                <c:pt idx="113204" formatCode="0.00E+00">
                  <c:v>-4.5200000000000002E-7</c:v>
                </c:pt>
                <c:pt idx="113205" formatCode="0.00E+00">
                  <c:v>-3.96E-7</c:v>
                </c:pt>
                <c:pt idx="113206" formatCode="0.00E+00">
                  <c:v>-5.44E-7</c:v>
                </c:pt>
                <c:pt idx="113207" formatCode="0.00E+00">
                  <c:v>-4.8400000000000005E-7</c:v>
                </c:pt>
                <c:pt idx="113208" formatCode="0.00E+00">
                  <c:v>-3.3700000000000001E-7</c:v>
                </c:pt>
                <c:pt idx="113209" formatCode="0.00E+00">
                  <c:v>-4.4099999999999999E-7</c:v>
                </c:pt>
                <c:pt idx="113210" formatCode="0.00E+00">
                  <c:v>-3.46E-7</c:v>
                </c:pt>
                <c:pt idx="113211" formatCode="0.00E+00">
                  <c:v>-4.4099999999999999E-7</c:v>
                </c:pt>
                <c:pt idx="113212" formatCode="0.00E+00">
                  <c:v>-5.5400000000000001E-7</c:v>
                </c:pt>
                <c:pt idx="113213" formatCode="0.00E+00">
                  <c:v>-5.1799999999999995E-7</c:v>
                </c:pt>
                <c:pt idx="113214" formatCode="0.00E+00">
                  <c:v>-6.6599999999999996E-7</c:v>
                </c:pt>
                <c:pt idx="113215" formatCode="0.00E+00">
                  <c:v>-5.0399999999999996E-7</c:v>
                </c:pt>
                <c:pt idx="113216" formatCode="0.00E+00">
                  <c:v>-3.9700000000000002E-7</c:v>
                </c:pt>
                <c:pt idx="113217" formatCode="0.00E+00">
                  <c:v>-4.46E-7</c:v>
                </c:pt>
                <c:pt idx="113218" formatCode="0.00E+00">
                  <c:v>-4.5699999999999998E-7</c:v>
                </c:pt>
                <c:pt idx="113219" formatCode="0.00E+00">
                  <c:v>-5.7400000000000003E-7</c:v>
                </c:pt>
                <c:pt idx="113220" formatCode="0.00E+00">
                  <c:v>-4.9200000000000001E-7</c:v>
                </c:pt>
                <c:pt idx="113221" formatCode="0.00E+00">
                  <c:v>-4.8299999999999997E-7</c:v>
                </c:pt>
                <c:pt idx="113222" formatCode="0.00E+00">
                  <c:v>-4.2599999999999998E-7</c:v>
                </c:pt>
                <c:pt idx="113223" formatCode="0.00E+00">
                  <c:v>-4.4999999999999998E-7</c:v>
                </c:pt>
                <c:pt idx="113224" formatCode="0.00E+00">
                  <c:v>-6.0200000000000002E-7</c:v>
                </c:pt>
                <c:pt idx="113225" formatCode="0.00E+00">
                  <c:v>-4.7300000000000001E-7</c:v>
                </c:pt>
                <c:pt idx="113226" formatCode="0.00E+00">
                  <c:v>-5.0200000000000002E-7</c:v>
                </c:pt>
                <c:pt idx="113227" formatCode="0.00E+00">
                  <c:v>-6.3E-7</c:v>
                </c:pt>
                <c:pt idx="113228" formatCode="0.00E+00">
                  <c:v>-3.6300000000000001E-7</c:v>
                </c:pt>
                <c:pt idx="113229" formatCode="0.00E+00">
                  <c:v>-4.0600000000000001E-7</c:v>
                </c:pt>
                <c:pt idx="113230" formatCode="0.00E+00">
                  <c:v>-4.8400000000000005E-7</c:v>
                </c:pt>
                <c:pt idx="113231" formatCode="0.00E+00">
                  <c:v>-3.3000000000000002E-7</c:v>
                </c:pt>
                <c:pt idx="113232" formatCode="0.00E+00">
                  <c:v>-4.08E-7</c:v>
                </c:pt>
                <c:pt idx="113233" formatCode="0.00E+00">
                  <c:v>-4.4499999999999997E-7</c:v>
                </c:pt>
                <c:pt idx="113234" formatCode="0.00E+00">
                  <c:v>-3.8700000000000001E-7</c:v>
                </c:pt>
                <c:pt idx="113235" formatCode="0.00E+00">
                  <c:v>-4.9800000000000004E-7</c:v>
                </c:pt>
                <c:pt idx="113236" formatCode="0.00E+00">
                  <c:v>-5.1900000000000003E-7</c:v>
                </c:pt>
                <c:pt idx="113237" formatCode="0.00E+00">
                  <c:v>-4.4400000000000001E-7</c:v>
                </c:pt>
                <c:pt idx="113238" formatCode="0.00E+00">
                  <c:v>-4.75E-7</c:v>
                </c:pt>
                <c:pt idx="113239" formatCode="0.00E+00">
                  <c:v>-4.2800000000000002E-7</c:v>
                </c:pt>
                <c:pt idx="113240" formatCode="0.00E+00">
                  <c:v>-4.0999999999999999E-7</c:v>
                </c:pt>
                <c:pt idx="113241" formatCode="0.00E+00">
                  <c:v>-4.0499999999999999E-7</c:v>
                </c:pt>
                <c:pt idx="113242" formatCode="0.00E+00">
                  <c:v>-4.58E-7</c:v>
                </c:pt>
                <c:pt idx="113243" formatCode="0.00E+00">
                  <c:v>-4.7700000000000005E-7</c:v>
                </c:pt>
                <c:pt idx="113244" formatCode="0.00E+00">
                  <c:v>-4.2399999999999999E-7</c:v>
                </c:pt>
                <c:pt idx="113245" formatCode="0.00E+00">
                  <c:v>-5.8100000000000003E-7</c:v>
                </c:pt>
                <c:pt idx="113246" formatCode="0.00E+00">
                  <c:v>-4.51E-7</c:v>
                </c:pt>
                <c:pt idx="113247" formatCode="0.00E+00">
                  <c:v>-3.6100000000000002E-7</c:v>
                </c:pt>
                <c:pt idx="113248" formatCode="0.00E+00">
                  <c:v>-6.5000000000000002E-7</c:v>
                </c:pt>
                <c:pt idx="113249" formatCode="0.00E+00">
                  <c:v>-5.06E-7</c:v>
                </c:pt>
                <c:pt idx="113250" formatCode="0.00E+00">
                  <c:v>-4.39E-7</c:v>
                </c:pt>
                <c:pt idx="113251" formatCode="0.00E+00">
                  <c:v>-4.3500000000000002E-7</c:v>
                </c:pt>
                <c:pt idx="113252" formatCode="0.00E+00">
                  <c:v>-3.3500000000000002E-7</c:v>
                </c:pt>
                <c:pt idx="113253" formatCode="0.00E+00">
                  <c:v>-3.8599999999999999E-7</c:v>
                </c:pt>
                <c:pt idx="113254" formatCode="0.00E+00">
                  <c:v>-4.5400000000000002E-7</c:v>
                </c:pt>
                <c:pt idx="113255" formatCode="0.00E+00">
                  <c:v>-4.9399999999999995E-7</c:v>
                </c:pt>
                <c:pt idx="113256" formatCode="0.00E+00">
                  <c:v>-2.8299999999999998E-7</c:v>
                </c:pt>
                <c:pt idx="113257" formatCode="0.00E+00">
                  <c:v>-4.1100000000000001E-7</c:v>
                </c:pt>
                <c:pt idx="113258" formatCode="0.00E+00">
                  <c:v>-5.6599999999999996E-7</c:v>
                </c:pt>
                <c:pt idx="113259" formatCode="0.00E+00">
                  <c:v>-4.4000000000000002E-7</c:v>
                </c:pt>
                <c:pt idx="113260" formatCode="0.00E+00">
                  <c:v>-4.4000000000000002E-7</c:v>
                </c:pt>
                <c:pt idx="113261" formatCode="0.00E+00">
                  <c:v>-4.4799999999999999E-7</c:v>
                </c:pt>
                <c:pt idx="113262" formatCode="0.00E+00">
                  <c:v>-3.5999999999999999E-7</c:v>
                </c:pt>
                <c:pt idx="113263" formatCode="0.00E+00">
                  <c:v>-3.7099999999999997E-7</c:v>
                </c:pt>
                <c:pt idx="113264" formatCode="0.00E+00">
                  <c:v>-5.6599999999999996E-7</c:v>
                </c:pt>
                <c:pt idx="113265" formatCode="0.00E+00">
                  <c:v>-3.4400000000000001E-7</c:v>
                </c:pt>
                <c:pt idx="113266" formatCode="0.00E+00">
                  <c:v>-4.2500000000000001E-7</c:v>
                </c:pt>
                <c:pt idx="113267" formatCode="0.00E+00">
                  <c:v>-6.6700000000000003E-7</c:v>
                </c:pt>
                <c:pt idx="113268" formatCode="0.00E+00">
                  <c:v>-4.2599999999999998E-7</c:v>
                </c:pt>
                <c:pt idx="113269" formatCode="0.00E+00">
                  <c:v>-4.1100000000000001E-7</c:v>
                </c:pt>
                <c:pt idx="113270" formatCode="0.00E+00">
                  <c:v>-5.13E-7</c:v>
                </c:pt>
                <c:pt idx="113271" formatCode="0.00E+00">
                  <c:v>-4.2300000000000002E-7</c:v>
                </c:pt>
                <c:pt idx="113272" formatCode="0.00E+00">
                  <c:v>-4.3799999999999998E-7</c:v>
                </c:pt>
                <c:pt idx="113273" formatCode="0.00E+00">
                  <c:v>-5.7299999999999996E-7</c:v>
                </c:pt>
                <c:pt idx="113274" formatCode="0.00E+00">
                  <c:v>-4.7100000000000002E-7</c:v>
                </c:pt>
                <c:pt idx="113275" formatCode="0.00E+00">
                  <c:v>-4.4099999999999999E-7</c:v>
                </c:pt>
                <c:pt idx="113276" formatCode="0.00E+00">
                  <c:v>-3.7300000000000002E-7</c:v>
                </c:pt>
                <c:pt idx="113277" formatCode="0.00E+00">
                  <c:v>-2.8700000000000002E-7</c:v>
                </c:pt>
                <c:pt idx="113278" formatCode="0.00E+00">
                  <c:v>-4.32E-7</c:v>
                </c:pt>
                <c:pt idx="113279" formatCode="0.00E+00">
                  <c:v>-4.0900000000000002E-7</c:v>
                </c:pt>
                <c:pt idx="113280" formatCode="0.00E+00">
                  <c:v>-3.9799999999999999E-7</c:v>
                </c:pt>
                <c:pt idx="113281" formatCode="0.00E+00">
                  <c:v>-3.3500000000000002E-7</c:v>
                </c:pt>
                <c:pt idx="113282" formatCode="0.00E+00">
                  <c:v>-3.77E-7</c:v>
                </c:pt>
                <c:pt idx="113283" formatCode="0.00E+00">
                  <c:v>-3.8799999999999998E-7</c:v>
                </c:pt>
                <c:pt idx="113284" formatCode="0.00E+00">
                  <c:v>-3.5600000000000001E-7</c:v>
                </c:pt>
                <c:pt idx="113285" formatCode="0.00E+00">
                  <c:v>-5.9299999999999998E-7</c:v>
                </c:pt>
                <c:pt idx="113286" formatCode="0.00E+00">
                  <c:v>-4.4900000000000001E-7</c:v>
                </c:pt>
                <c:pt idx="113287" formatCode="0.00E+00">
                  <c:v>-3.7899999999999999E-7</c:v>
                </c:pt>
                <c:pt idx="113288" formatCode="0.00E+00">
                  <c:v>-4.4499999999999997E-7</c:v>
                </c:pt>
                <c:pt idx="113289" formatCode="0.00E+00">
                  <c:v>-3.6600000000000002E-7</c:v>
                </c:pt>
                <c:pt idx="113290" formatCode="0.00E+00">
                  <c:v>-3.39E-7</c:v>
                </c:pt>
                <c:pt idx="113291" formatCode="0.00E+00">
                  <c:v>-3.8599999999999999E-7</c:v>
                </c:pt>
                <c:pt idx="113292" formatCode="0.00E+00">
                  <c:v>-4.2500000000000001E-7</c:v>
                </c:pt>
                <c:pt idx="113293" formatCode="0.00E+00">
                  <c:v>-4.3700000000000001E-7</c:v>
                </c:pt>
                <c:pt idx="113294" formatCode="0.00E+00">
                  <c:v>-4.2E-7</c:v>
                </c:pt>
                <c:pt idx="113295" formatCode="0.00E+00">
                  <c:v>-3.8299999999999998E-7</c:v>
                </c:pt>
                <c:pt idx="113296" formatCode="0.00E+00">
                  <c:v>-4.5200000000000002E-7</c:v>
                </c:pt>
                <c:pt idx="113297" formatCode="0.00E+00">
                  <c:v>-3.9099999999999999E-7</c:v>
                </c:pt>
                <c:pt idx="113298" formatCode="0.00E+00">
                  <c:v>-3.1199999999999999E-7</c:v>
                </c:pt>
                <c:pt idx="113299" formatCode="0.00E+00">
                  <c:v>-4.7999999999999996E-7</c:v>
                </c:pt>
                <c:pt idx="113300" formatCode="0.00E+00">
                  <c:v>-5.0900000000000002E-7</c:v>
                </c:pt>
                <c:pt idx="113301" formatCode="0.00E+00">
                  <c:v>-2.8700000000000002E-7</c:v>
                </c:pt>
                <c:pt idx="113302" formatCode="0.00E+00">
                  <c:v>-3.96E-7</c:v>
                </c:pt>
                <c:pt idx="113303" formatCode="0.00E+00">
                  <c:v>-6.1500000000000004E-7</c:v>
                </c:pt>
                <c:pt idx="113304" formatCode="0.00E+00">
                  <c:v>-4.7100000000000002E-7</c:v>
                </c:pt>
                <c:pt idx="113305" formatCode="0.00E+00">
                  <c:v>-3.65E-7</c:v>
                </c:pt>
                <c:pt idx="113306" formatCode="0.00E+00">
                  <c:v>-4.3099999999999998E-7</c:v>
                </c:pt>
                <c:pt idx="113307" formatCode="0.00E+00">
                  <c:v>-3.4400000000000001E-7</c:v>
                </c:pt>
                <c:pt idx="113308" formatCode="0.00E+00">
                  <c:v>-4.6899999999999998E-7</c:v>
                </c:pt>
                <c:pt idx="113309" formatCode="0.00E+00">
                  <c:v>-5.2799999999999996E-7</c:v>
                </c:pt>
                <c:pt idx="113310" formatCode="0.00E+00">
                  <c:v>-3.6800000000000001E-7</c:v>
                </c:pt>
                <c:pt idx="113311" formatCode="0.00E+00">
                  <c:v>-3.7099999999999997E-7</c:v>
                </c:pt>
                <c:pt idx="113312" formatCode="0.00E+00">
                  <c:v>-5.3200000000000005E-7</c:v>
                </c:pt>
                <c:pt idx="113313" formatCode="0.00E+00">
                  <c:v>-5.1799999999999995E-7</c:v>
                </c:pt>
                <c:pt idx="113314" formatCode="0.00E+00">
                  <c:v>-3.4299999999999999E-7</c:v>
                </c:pt>
                <c:pt idx="113315" formatCode="0.00E+00">
                  <c:v>-3.7E-7</c:v>
                </c:pt>
                <c:pt idx="113316" formatCode="0.00E+00">
                  <c:v>-4.34E-7</c:v>
                </c:pt>
                <c:pt idx="113317" formatCode="0.00E+00">
                  <c:v>-2.48E-7</c:v>
                </c:pt>
                <c:pt idx="113318" formatCode="0.00E+00">
                  <c:v>-3.5600000000000001E-7</c:v>
                </c:pt>
                <c:pt idx="113319" formatCode="0.00E+00">
                  <c:v>-5.44E-7</c:v>
                </c:pt>
                <c:pt idx="113320" formatCode="0.00E+00">
                  <c:v>-4.32E-7</c:v>
                </c:pt>
                <c:pt idx="113321" formatCode="0.00E+00">
                  <c:v>-5.0699999999999997E-7</c:v>
                </c:pt>
                <c:pt idx="113322" formatCode="0.00E+00">
                  <c:v>-4.3000000000000001E-7</c:v>
                </c:pt>
                <c:pt idx="113323" formatCode="0.00E+00">
                  <c:v>-3.0100000000000001E-7</c:v>
                </c:pt>
                <c:pt idx="113324" formatCode="0.00E+00">
                  <c:v>-3.0800000000000001E-7</c:v>
                </c:pt>
                <c:pt idx="113325" formatCode="0.00E+00">
                  <c:v>-3.96E-7</c:v>
                </c:pt>
                <c:pt idx="113326" formatCode="0.00E+00">
                  <c:v>-3.34E-7</c:v>
                </c:pt>
                <c:pt idx="113327" formatCode="0.00E+00">
                  <c:v>-3.34E-7</c:v>
                </c:pt>
                <c:pt idx="113328" formatCode="0.00E+00">
                  <c:v>-5.3600000000000004E-7</c:v>
                </c:pt>
                <c:pt idx="113329" formatCode="0.00E+00">
                  <c:v>-4.01E-7</c:v>
                </c:pt>
                <c:pt idx="113330" formatCode="0.00E+00">
                  <c:v>-3.1800000000000002E-7</c:v>
                </c:pt>
                <c:pt idx="113331" formatCode="0.00E+00">
                  <c:v>-4.08E-7</c:v>
                </c:pt>
                <c:pt idx="113332" formatCode="0.00E+00">
                  <c:v>-3.9299999999999999E-7</c:v>
                </c:pt>
                <c:pt idx="113333" formatCode="0.00E+00">
                  <c:v>-3.2000000000000001E-7</c:v>
                </c:pt>
                <c:pt idx="113334" formatCode="0.00E+00">
                  <c:v>-4.7700000000000005E-7</c:v>
                </c:pt>
                <c:pt idx="113335" formatCode="0.00E+00">
                  <c:v>-4.6199999999999998E-7</c:v>
                </c:pt>
                <c:pt idx="113336" formatCode="0.00E+00">
                  <c:v>-2.9499999999999998E-7</c:v>
                </c:pt>
                <c:pt idx="113337" formatCode="0.00E+00">
                  <c:v>-3.9299999999999999E-7</c:v>
                </c:pt>
                <c:pt idx="113338" formatCode="0.00E+00">
                  <c:v>-2.9700000000000003E-7</c:v>
                </c:pt>
                <c:pt idx="113339" formatCode="0.00E+00">
                  <c:v>-3.4799999999999999E-7</c:v>
                </c:pt>
                <c:pt idx="113340" formatCode="0.00E+00">
                  <c:v>-4.4200000000000001E-7</c:v>
                </c:pt>
                <c:pt idx="113341" formatCode="0.00E+00">
                  <c:v>-3.3999999999999997E-7</c:v>
                </c:pt>
                <c:pt idx="113342" formatCode="0.00E+00">
                  <c:v>-4.58E-7</c:v>
                </c:pt>
                <c:pt idx="113343" formatCode="0.00E+00">
                  <c:v>-3.3299999999999998E-7</c:v>
                </c:pt>
                <c:pt idx="113344" formatCode="0.00E+00">
                  <c:v>-3.5900000000000003E-7</c:v>
                </c:pt>
                <c:pt idx="113345" formatCode="0.00E+00">
                  <c:v>-3.8500000000000002E-7</c:v>
                </c:pt>
                <c:pt idx="113346" formatCode="0.00E+00">
                  <c:v>-3.6300000000000001E-7</c:v>
                </c:pt>
                <c:pt idx="113347" formatCode="0.00E+00">
                  <c:v>-4.4999999999999998E-7</c:v>
                </c:pt>
                <c:pt idx="113348" formatCode="0.00E+00">
                  <c:v>-3.7500000000000001E-7</c:v>
                </c:pt>
                <c:pt idx="113349" formatCode="0.00E+00">
                  <c:v>-4.8500000000000002E-7</c:v>
                </c:pt>
                <c:pt idx="113350" formatCode="0.00E+00">
                  <c:v>-4.6199999999999998E-7</c:v>
                </c:pt>
                <c:pt idx="113351" formatCode="0.00E+00">
                  <c:v>-3.5900000000000003E-7</c:v>
                </c:pt>
                <c:pt idx="113352" formatCode="0.00E+00">
                  <c:v>-3.3500000000000002E-7</c:v>
                </c:pt>
                <c:pt idx="113353" formatCode="0.00E+00">
                  <c:v>-3.27E-7</c:v>
                </c:pt>
                <c:pt idx="113354" formatCode="0.00E+00">
                  <c:v>-3.8700000000000001E-7</c:v>
                </c:pt>
                <c:pt idx="113355" formatCode="0.00E+00">
                  <c:v>-3.27E-7</c:v>
                </c:pt>
                <c:pt idx="113356" formatCode="0.00E+00">
                  <c:v>-3.58E-7</c:v>
                </c:pt>
                <c:pt idx="113357" formatCode="0.00E+00">
                  <c:v>-4.15E-7</c:v>
                </c:pt>
                <c:pt idx="113358" formatCode="0.00E+00">
                  <c:v>-2.8599999999999999E-7</c:v>
                </c:pt>
                <c:pt idx="113359" formatCode="0.00E+00">
                  <c:v>-3.03E-7</c:v>
                </c:pt>
                <c:pt idx="113360" formatCode="0.00E+00">
                  <c:v>-2.9200000000000002E-7</c:v>
                </c:pt>
                <c:pt idx="113361" formatCode="0.00E+00">
                  <c:v>-3.3500000000000002E-7</c:v>
                </c:pt>
                <c:pt idx="113362" formatCode="0.00E+00">
                  <c:v>-4.7399999999999998E-7</c:v>
                </c:pt>
                <c:pt idx="113363" formatCode="0.00E+00">
                  <c:v>-2.7700000000000001E-7</c:v>
                </c:pt>
                <c:pt idx="113364" formatCode="0.00E+00">
                  <c:v>-4.4799999999999999E-7</c:v>
                </c:pt>
                <c:pt idx="113365" formatCode="0.00E+00">
                  <c:v>-5.13E-7</c:v>
                </c:pt>
                <c:pt idx="113366" formatCode="0.00E+00">
                  <c:v>-2.9499999999999998E-7</c:v>
                </c:pt>
                <c:pt idx="113367" formatCode="0.00E+00">
                  <c:v>-3.72E-7</c:v>
                </c:pt>
                <c:pt idx="113368" formatCode="0.00E+00">
                  <c:v>-4.2599999999999998E-7</c:v>
                </c:pt>
                <c:pt idx="113369" formatCode="0.00E+00">
                  <c:v>-3.5900000000000003E-7</c:v>
                </c:pt>
                <c:pt idx="113370" formatCode="0.00E+00">
                  <c:v>-3.1899999999999998E-7</c:v>
                </c:pt>
                <c:pt idx="113371" formatCode="0.00E+00">
                  <c:v>-5.0299999999999999E-7</c:v>
                </c:pt>
                <c:pt idx="113372" formatCode="0.00E+00">
                  <c:v>-4.8299999999999997E-7</c:v>
                </c:pt>
                <c:pt idx="113373" formatCode="0.00E+00">
                  <c:v>-4.8599999999999998E-7</c:v>
                </c:pt>
                <c:pt idx="113374" formatCode="0.00E+00">
                  <c:v>-5.0699999999999997E-7</c:v>
                </c:pt>
                <c:pt idx="113375" formatCode="0.00E+00">
                  <c:v>-3.8700000000000001E-7</c:v>
                </c:pt>
                <c:pt idx="113376" formatCode="0.00E+00">
                  <c:v>-4.3599999999999999E-7</c:v>
                </c:pt>
                <c:pt idx="113377" formatCode="0.00E+00">
                  <c:v>-4.5600000000000001E-7</c:v>
                </c:pt>
                <c:pt idx="113378" formatCode="0.00E+00">
                  <c:v>-4.2199999999999999E-7</c:v>
                </c:pt>
                <c:pt idx="113379" formatCode="0.00E+00">
                  <c:v>-3.9700000000000002E-7</c:v>
                </c:pt>
                <c:pt idx="113380" formatCode="0.00E+00">
                  <c:v>-2.23E-7</c:v>
                </c:pt>
                <c:pt idx="113381" formatCode="0.00E+00">
                  <c:v>-1.7599999999999999E-7</c:v>
                </c:pt>
                <c:pt idx="113382" formatCode="0.00E+00">
                  <c:v>-3.58E-7</c:v>
                </c:pt>
                <c:pt idx="113383" formatCode="0.00E+00">
                  <c:v>-4.0400000000000002E-7</c:v>
                </c:pt>
                <c:pt idx="113384" formatCode="0.00E+00">
                  <c:v>-3.5499999999999999E-7</c:v>
                </c:pt>
                <c:pt idx="113385" formatCode="0.00E+00">
                  <c:v>-2.7500000000000001E-7</c:v>
                </c:pt>
                <c:pt idx="113386" formatCode="0.00E+00">
                  <c:v>-4.1899999999999998E-7</c:v>
                </c:pt>
                <c:pt idx="113387" formatCode="0.00E+00">
                  <c:v>-4.9399999999999995E-7</c:v>
                </c:pt>
                <c:pt idx="113388" formatCode="0.00E+00">
                  <c:v>-3.65E-7</c:v>
                </c:pt>
                <c:pt idx="113389" formatCode="0.00E+00">
                  <c:v>-3.65E-7</c:v>
                </c:pt>
                <c:pt idx="113390" formatCode="0.00E+00">
                  <c:v>-4.6600000000000002E-7</c:v>
                </c:pt>
                <c:pt idx="113391" formatCode="0.00E+00">
                  <c:v>-3.0100000000000001E-7</c:v>
                </c:pt>
                <c:pt idx="113392" formatCode="0.00E+00">
                  <c:v>-3.7899999999999999E-7</c:v>
                </c:pt>
                <c:pt idx="113393" formatCode="0.00E+00">
                  <c:v>-4.27E-7</c:v>
                </c:pt>
                <c:pt idx="113394" formatCode="0.00E+00">
                  <c:v>-1.7800000000000001E-7</c:v>
                </c:pt>
                <c:pt idx="113395" formatCode="0.00E+00">
                  <c:v>-4.4000000000000002E-7</c:v>
                </c:pt>
                <c:pt idx="113396" formatCode="0.00E+00">
                  <c:v>-3.4200000000000002E-7</c:v>
                </c:pt>
                <c:pt idx="113397" formatCode="0.00E+00">
                  <c:v>-1.6500000000000001E-7</c:v>
                </c:pt>
                <c:pt idx="113398" formatCode="0.00E+00">
                  <c:v>-3.4400000000000001E-7</c:v>
                </c:pt>
                <c:pt idx="113399" formatCode="0.00E+00">
                  <c:v>-2.6399999999999998E-7</c:v>
                </c:pt>
                <c:pt idx="113400" formatCode="0.00E+00">
                  <c:v>-2.5699999999999999E-7</c:v>
                </c:pt>
                <c:pt idx="113401" formatCode="0.00E+00">
                  <c:v>-3.5100000000000001E-7</c:v>
                </c:pt>
                <c:pt idx="113402" formatCode="0.00E+00">
                  <c:v>-3.0499999999999999E-7</c:v>
                </c:pt>
                <c:pt idx="113403" formatCode="0.00E+00">
                  <c:v>-2.8700000000000002E-7</c:v>
                </c:pt>
                <c:pt idx="113404" formatCode="0.00E+00">
                  <c:v>-2.9700000000000003E-7</c:v>
                </c:pt>
                <c:pt idx="113405" formatCode="0.00E+00">
                  <c:v>-3.7800000000000002E-7</c:v>
                </c:pt>
                <c:pt idx="113406" formatCode="0.00E+00">
                  <c:v>-4.1199999999999998E-7</c:v>
                </c:pt>
                <c:pt idx="113407" formatCode="0.00E+00">
                  <c:v>-2.8099999999999999E-7</c:v>
                </c:pt>
                <c:pt idx="113408" formatCode="0.00E+00">
                  <c:v>-1.74E-7</c:v>
                </c:pt>
                <c:pt idx="113409" formatCode="0.00E+00">
                  <c:v>-2.04E-7</c:v>
                </c:pt>
                <c:pt idx="113410" formatCode="0.00E+00">
                  <c:v>-2.7300000000000002E-7</c:v>
                </c:pt>
                <c:pt idx="113411" formatCode="0.00E+00">
                  <c:v>-4.8999999999999997E-7</c:v>
                </c:pt>
                <c:pt idx="113412" formatCode="0.00E+00">
                  <c:v>-5.2099999999999997E-7</c:v>
                </c:pt>
                <c:pt idx="113413" formatCode="0.00E+00">
                  <c:v>-3.53E-7</c:v>
                </c:pt>
                <c:pt idx="113414" formatCode="0.00E+00">
                  <c:v>-3.5199999999999998E-7</c:v>
                </c:pt>
                <c:pt idx="113415" formatCode="0.00E+00">
                  <c:v>-3.8000000000000001E-7</c:v>
                </c:pt>
                <c:pt idx="113416" formatCode="0.00E+00">
                  <c:v>-3.6800000000000001E-7</c:v>
                </c:pt>
                <c:pt idx="113417" formatCode="0.00E+00">
                  <c:v>-3.1699999999999999E-7</c:v>
                </c:pt>
                <c:pt idx="113418" formatCode="0.00E+00">
                  <c:v>-3.9000000000000002E-7</c:v>
                </c:pt>
                <c:pt idx="113419" formatCode="0.00E+00">
                  <c:v>-3.77E-7</c:v>
                </c:pt>
                <c:pt idx="113420" formatCode="0.00E+00">
                  <c:v>-2.5699999999999999E-7</c:v>
                </c:pt>
                <c:pt idx="113421" formatCode="0.00E+00">
                  <c:v>-2.0800000000000001E-7</c:v>
                </c:pt>
                <c:pt idx="113422" formatCode="0.00E+00">
                  <c:v>-2.3699999999999999E-7</c:v>
                </c:pt>
                <c:pt idx="113423" formatCode="0.00E+00">
                  <c:v>-2.9999999999999999E-7</c:v>
                </c:pt>
                <c:pt idx="113424" formatCode="0.00E+00">
                  <c:v>-3.3200000000000001E-7</c:v>
                </c:pt>
                <c:pt idx="113425" formatCode="0.00E+00">
                  <c:v>-3.39E-7</c:v>
                </c:pt>
                <c:pt idx="113426" formatCode="0.00E+00">
                  <c:v>-2.4200000000000002E-7</c:v>
                </c:pt>
                <c:pt idx="113427" formatCode="0.00E+00">
                  <c:v>-3.2099999999999998E-7</c:v>
                </c:pt>
                <c:pt idx="113428" formatCode="0.00E+00">
                  <c:v>-3.5699999999999998E-7</c:v>
                </c:pt>
                <c:pt idx="113429" formatCode="0.00E+00">
                  <c:v>-2.5499999999999999E-7</c:v>
                </c:pt>
                <c:pt idx="113430" formatCode="0.00E+00">
                  <c:v>-2.17E-7</c:v>
                </c:pt>
                <c:pt idx="113431" formatCode="0.00E+00">
                  <c:v>-2.6800000000000002E-7</c:v>
                </c:pt>
                <c:pt idx="113432" formatCode="0.00E+00">
                  <c:v>-5.1099999999999996E-7</c:v>
                </c:pt>
                <c:pt idx="113433" formatCode="0.00E+00">
                  <c:v>-3.6399999999999998E-7</c:v>
                </c:pt>
                <c:pt idx="113434" formatCode="0.00E+00">
                  <c:v>-3.6699999999999999E-7</c:v>
                </c:pt>
                <c:pt idx="113435" formatCode="0.00E+00">
                  <c:v>-3.5999999999999999E-7</c:v>
                </c:pt>
                <c:pt idx="113436" formatCode="0.00E+00">
                  <c:v>-2.4400000000000001E-7</c:v>
                </c:pt>
                <c:pt idx="113437" formatCode="0.00E+00">
                  <c:v>-2.7799999999999997E-7</c:v>
                </c:pt>
                <c:pt idx="113438" formatCode="0.00E+00">
                  <c:v>-1.4399999999999999E-7</c:v>
                </c:pt>
                <c:pt idx="113439" formatCode="0.00E+00">
                  <c:v>-3.0899999999999997E-7</c:v>
                </c:pt>
                <c:pt idx="113440" formatCode="0.00E+00">
                  <c:v>-3.9700000000000002E-7</c:v>
                </c:pt>
                <c:pt idx="113441" formatCode="0.00E+00">
                  <c:v>-4.4200000000000001E-7</c:v>
                </c:pt>
                <c:pt idx="113442" formatCode="0.00E+00">
                  <c:v>-4.8599999999999998E-7</c:v>
                </c:pt>
                <c:pt idx="113443" formatCode="0.00E+00">
                  <c:v>-2.3999999999999998E-7</c:v>
                </c:pt>
                <c:pt idx="113444" formatCode="0.00E+00">
                  <c:v>-1.8699999999999999E-7</c:v>
                </c:pt>
                <c:pt idx="113445" formatCode="0.00E+00">
                  <c:v>-1.8300000000000001E-7</c:v>
                </c:pt>
                <c:pt idx="113446" formatCode="0.00E+00">
                  <c:v>-3.1899999999999998E-7</c:v>
                </c:pt>
                <c:pt idx="113447" formatCode="0.00E+00">
                  <c:v>-2.7000000000000001E-7</c:v>
                </c:pt>
                <c:pt idx="113448" formatCode="0.00E+00">
                  <c:v>-2.7000000000000001E-7</c:v>
                </c:pt>
                <c:pt idx="113449" formatCode="0.00E+00">
                  <c:v>-3.65E-7</c:v>
                </c:pt>
                <c:pt idx="113450" formatCode="0.00E+00">
                  <c:v>-1.43E-7</c:v>
                </c:pt>
                <c:pt idx="113451" formatCode="0.00E+00">
                  <c:v>-1.6299999999999999E-7</c:v>
                </c:pt>
                <c:pt idx="113452" formatCode="0.00E+00">
                  <c:v>-2.6800000000000002E-7</c:v>
                </c:pt>
                <c:pt idx="113453" formatCode="0.00E+00">
                  <c:v>-2.8900000000000001E-7</c:v>
                </c:pt>
                <c:pt idx="113454" formatCode="0.00E+00">
                  <c:v>-2.3900000000000001E-7</c:v>
                </c:pt>
                <c:pt idx="113455" formatCode="0.00E+00">
                  <c:v>-3.1100000000000002E-7</c:v>
                </c:pt>
                <c:pt idx="113456" formatCode="0.00E+00">
                  <c:v>-3.77E-7</c:v>
                </c:pt>
                <c:pt idx="113457" formatCode="0.00E+00">
                  <c:v>-1.4100000000000001E-7</c:v>
                </c:pt>
                <c:pt idx="113458" formatCode="0.00E+00">
                  <c:v>-3.0699999999999998E-7</c:v>
                </c:pt>
                <c:pt idx="113459" formatCode="0.00E+00">
                  <c:v>-2.35E-7</c:v>
                </c:pt>
                <c:pt idx="113460" formatCode="0.00E+00">
                  <c:v>-1.6500000000000001E-7</c:v>
                </c:pt>
                <c:pt idx="113461" formatCode="0.00E+00">
                  <c:v>-3.5600000000000001E-7</c:v>
                </c:pt>
                <c:pt idx="113462" formatCode="0.00E+00">
                  <c:v>-1.67E-7</c:v>
                </c:pt>
                <c:pt idx="113463" formatCode="0.00E+00">
                  <c:v>-2.9400000000000001E-7</c:v>
                </c:pt>
                <c:pt idx="113464" formatCode="0.00E+00">
                  <c:v>-2.9900000000000002E-7</c:v>
                </c:pt>
                <c:pt idx="113465" formatCode="0.00E+00">
                  <c:v>-2.67E-7</c:v>
                </c:pt>
                <c:pt idx="113466" formatCode="0.00E+00">
                  <c:v>-3.65E-7</c:v>
                </c:pt>
                <c:pt idx="113467" formatCode="0.00E+00">
                  <c:v>-3.4499999999999998E-7</c:v>
                </c:pt>
                <c:pt idx="113468" formatCode="0.00E+00">
                  <c:v>-4.9500000000000003E-7</c:v>
                </c:pt>
                <c:pt idx="113469" formatCode="0.00E+00">
                  <c:v>-3.27E-7</c:v>
                </c:pt>
                <c:pt idx="113470" formatCode="0.00E+00">
                  <c:v>-6.8799999999999994E-8</c:v>
                </c:pt>
                <c:pt idx="113471" formatCode="0.00E+00">
                  <c:v>-2.11E-7</c:v>
                </c:pt>
                <c:pt idx="113472" formatCode="0.00E+00">
                  <c:v>-2.5199999999999998E-7</c:v>
                </c:pt>
                <c:pt idx="113473" formatCode="0.00E+00">
                  <c:v>-2.9299999999999999E-7</c:v>
                </c:pt>
                <c:pt idx="113474" formatCode="0.00E+00">
                  <c:v>-3.2300000000000002E-7</c:v>
                </c:pt>
                <c:pt idx="113475" formatCode="0.00E+00">
                  <c:v>-1.9000000000000001E-7</c:v>
                </c:pt>
                <c:pt idx="113476" formatCode="0.00E+00">
                  <c:v>-1.6999999999999999E-7</c:v>
                </c:pt>
                <c:pt idx="113477" formatCode="0.00E+00">
                  <c:v>-1.99E-7</c:v>
                </c:pt>
                <c:pt idx="113478" formatCode="0.00E+00">
                  <c:v>-3.72E-7</c:v>
                </c:pt>
                <c:pt idx="113479" formatCode="0.00E+00">
                  <c:v>-4.0600000000000001E-7</c:v>
                </c:pt>
                <c:pt idx="113480" formatCode="0.00E+00">
                  <c:v>-2.5699999999999999E-7</c:v>
                </c:pt>
                <c:pt idx="113481" formatCode="0.00E+00">
                  <c:v>-3.3000000000000002E-7</c:v>
                </c:pt>
                <c:pt idx="113482" formatCode="0.00E+00">
                  <c:v>-2.34E-7</c:v>
                </c:pt>
                <c:pt idx="113483" formatCode="0.00E+00">
                  <c:v>-3.1300000000000001E-7</c:v>
                </c:pt>
                <c:pt idx="113484" formatCode="0.00E+00">
                  <c:v>-3.2399999999999999E-7</c:v>
                </c:pt>
                <c:pt idx="113485" formatCode="0.00E+00">
                  <c:v>-3.3299999999999998E-7</c:v>
                </c:pt>
                <c:pt idx="113486" formatCode="0.00E+00">
                  <c:v>-2.9200000000000002E-7</c:v>
                </c:pt>
                <c:pt idx="113487" formatCode="0.00E+00">
                  <c:v>-2.0900000000000001E-7</c:v>
                </c:pt>
                <c:pt idx="113488" formatCode="0.00E+00">
                  <c:v>-3.65E-7</c:v>
                </c:pt>
                <c:pt idx="113489" formatCode="0.00E+00">
                  <c:v>-2.2100000000000001E-7</c:v>
                </c:pt>
                <c:pt idx="113490" formatCode="0.00E+00">
                  <c:v>-1.73E-7</c:v>
                </c:pt>
                <c:pt idx="113491" formatCode="0.00E+00">
                  <c:v>-2.34E-7</c:v>
                </c:pt>
                <c:pt idx="113492" formatCode="0.00E+00">
                  <c:v>-2.23E-7</c:v>
                </c:pt>
                <c:pt idx="113493" formatCode="0.00E+00">
                  <c:v>-3.39E-7</c:v>
                </c:pt>
                <c:pt idx="113494" formatCode="0.00E+00">
                  <c:v>-2.4299999999999999E-7</c:v>
                </c:pt>
                <c:pt idx="113495" formatCode="0.00E+00">
                  <c:v>-1.23E-7</c:v>
                </c:pt>
                <c:pt idx="113496" formatCode="0.00E+00">
                  <c:v>-3.5100000000000001E-7</c:v>
                </c:pt>
                <c:pt idx="113497" formatCode="0.00E+00">
                  <c:v>-3.72E-7</c:v>
                </c:pt>
                <c:pt idx="113498" formatCode="0.00E+00">
                  <c:v>-2.28E-7</c:v>
                </c:pt>
                <c:pt idx="113499" formatCode="0.00E+00">
                  <c:v>-2.05E-7</c:v>
                </c:pt>
                <c:pt idx="113500" formatCode="0.00E+00">
                  <c:v>-1.4499999999999999E-7</c:v>
                </c:pt>
                <c:pt idx="113501" formatCode="0.00E+00">
                  <c:v>-2.53E-7</c:v>
                </c:pt>
                <c:pt idx="113502" formatCode="0.00E+00">
                  <c:v>-3.2500000000000001E-7</c:v>
                </c:pt>
                <c:pt idx="113503" formatCode="0.00E+00">
                  <c:v>-2.34E-7</c:v>
                </c:pt>
                <c:pt idx="113504" formatCode="0.00E+00">
                  <c:v>-3.2500000000000001E-7</c:v>
                </c:pt>
                <c:pt idx="113505" formatCode="0.00E+00">
                  <c:v>-2.1400000000000001E-7</c:v>
                </c:pt>
                <c:pt idx="113506" formatCode="0.00E+00">
                  <c:v>-2.04E-7</c:v>
                </c:pt>
                <c:pt idx="113507" formatCode="0.00E+00">
                  <c:v>-3.7599999999999998E-7</c:v>
                </c:pt>
                <c:pt idx="113508" formatCode="0.00E+00">
                  <c:v>-2.3099999999999999E-7</c:v>
                </c:pt>
                <c:pt idx="113509" formatCode="0.00E+00">
                  <c:v>-1.3199999999999999E-7</c:v>
                </c:pt>
                <c:pt idx="113510" formatCode="0.00E+00">
                  <c:v>-2.2000000000000001E-7</c:v>
                </c:pt>
                <c:pt idx="113511" formatCode="0.00E+00">
                  <c:v>-1.4399999999999999E-7</c:v>
                </c:pt>
                <c:pt idx="113512" formatCode="0.00E+00">
                  <c:v>-2.4400000000000001E-7</c:v>
                </c:pt>
                <c:pt idx="113513" formatCode="0.00E+00">
                  <c:v>-4.0600000000000001E-7</c:v>
                </c:pt>
                <c:pt idx="113514" formatCode="0.00E+00">
                  <c:v>-2.9900000000000002E-7</c:v>
                </c:pt>
                <c:pt idx="113515" formatCode="0.00E+00">
                  <c:v>-2.1400000000000001E-7</c:v>
                </c:pt>
                <c:pt idx="113516" formatCode="0.00E+00">
                  <c:v>-3.15E-7</c:v>
                </c:pt>
                <c:pt idx="113517" formatCode="0.00E+00">
                  <c:v>-3.3799999999999998E-7</c:v>
                </c:pt>
                <c:pt idx="113518" formatCode="0.00E+00">
                  <c:v>-3.1E-7</c:v>
                </c:pt>
                <c:pt idx="113519" formatCode="0.00E+00">
                  <c:v>-4.2399999999999999E-7</c:v>
                </c:pt>
                <c:pt idx="113520" formatCode="0.00E+00">
                  <c:v>-3.2899999999999999E-7</c:v>
                </c:pt>
                <c:pt idx="113521" formatCode="0.00E+00">
                  <c:v>-2.3799999999999999E-7</c:v>
                </c:pt>
                <c:pt idx="113522" formatCode="0.00E+00">
                  <c:v>-1.8799999999999999E-7</c:v>
                </c:pt>
                <c:pt idx="113523" formatCode="0.00E+00">
                  <c:v>-1.4499999999999999E-7</c:v>
                </c:pt>
                <c:pt idx="113524" formatCode="0.00E+00">
                  <c:v>-2.6399999999999998E-7</c:v>
                </c:pt>
                <c:pt idx="113525" formatCode="0.00E+00">
                  <c:v>-2.48E-7</c:v>
                </c:pt>
                <c:pt idx="113526" formatCode="0.00E+00">
                  <c:v>-2.4299999999999999E-7</c:v>
                </c:pt>
                <c:pt idx="113527" formatCode="0.00E+00">
                  <c:v>-1.1999999999999999E-7</c:v>
                </c:pt>
                <c:pt idx="113528" formatCode="0.00E+00">
                  <c:v>-1.09E-7</c:v>
                </c:pt>
                <c:pt idx="113529" formatCode="0.00E+00">
                  <c:v>-4.3000000000000001E-7</c:v>
                </c:pt>
                <c:pt idx="113530" formatCode="0.00E+00">
                  <c:v>-2.67E-7</c:v>
                </c:pt>
                <c:pt idx="113531" formatCode="0.00E+00">
                  <c:v>-2.1299999999999999E-7</c:v>
                </c:pt>
                <c:pt idx="113532" formatCode="0.00E+00">
                  <c:v>-3.0100000000000001E-7</c:v>
                </c:pt>
                <c:pt idx="113533" formatCode="0.00E+00">
                  <c:v>-5.6500000000000003E-8</c:v>
                </c:pt>
                <c:pt idx="113534" formatCode="0.00E+00">
                  <c:v>-1.2100000000000001E-7</c:v>
                </c:pt>
                <c:pt idx="113535" formatCode="0.00E+00">
                  <c:v>-6.43E-8</c:v>
                </c:pt>
                <c:pt idx="113536" formatCode="0.00E+00">
                  <c:v>-1.8400000000000001E-7</c:v>
                </c:pt>
                <c:pt idx="113537" formatCode="0.00E+00">
                  <c:v>-2.6800000000000002E-7</c:v>
                </c:pt>
                <c:pt idx="113538" formatCode="0.00E+00">
                  <c:v>-1.92E-7</c:v>
                </c:pt>
                <c:pt idx="113539" formatCode="0.00E+00">
                  <c:v>-3.46E-7</c:v>
                </c:pt>
                <c:pt idx="113540" formatCode="0.00E+00">
                  <c:v>-1.5699999999999999E-7</c:v>
                </c:pt>
                <c:pt idx="113541" formatCode="0.00E+00">
                  <c:v>-1.68E-7</c:v>
                </c:pt>
                <c:pt idx="113542" formatCode="0.00E+00">
                  <c:v>-2.6100000000000002E-7</c:v>
                </c:pt>
                <c:pt idx="113543" formatCode="0.00E+00">
                  <c:v>-2.0699999999999999E-7</c:v>
                </c:pt>
                <c:pt idx="113544" formatCode="0.00E+00">
                  <c:v>-1.86E-7</c:v>
                </c:pt>
                <c:pt idx="113545" formatCode="0.00E+00">
                  <c:v>-6.3899999999999996E-9</c:v>
                </c:pt>
                <c:pt idx="113546" formatCode="0.00E+00">
                  <c:v>-1.54E-7</c:v>
                </c:pt>
                <c:pt idx="113547" formatCode="0.00E+00">
                  <c:v>-2.2600000000000001E-7</c:v>
                </c:pt>
                <c:pt idx="113548" formatCode="0.00E+00">
                  <c:v>-1.37E-7</c:v>
                </c:pt>
                <c:pt idx="113549" formatCode="0.00E+00">
                  <c:v>-1.35E-7</c:v>
                </c:pt>
                <c:pt idx="113550" formatCode="0.00E+00">
                  <c:v>-6.8400000000000004E-8</c:v>
                </c:pt>
                <c:pt idx="113551" formatCode="0.00E+00">
                  <c:v>-1.29E-7</c:v>
                </c:pt>
                <c:pt idx="113552" formatCode="0.00E+00">
                  <c:v>-7.1E-8</c:v>
                </c:pt>
                <c:pt idx="113553" formatCode="0.00E+00">
                  <c:v>-2.03E-7</c:v>
                </c:pt>
                <c:pt idx="113554" formatCode="0.00E+00">
                  <c:v>-3.1800000000000002E-7</c:v>
                </c:pt>
                <c:pt idx="113555" formatCode="0.00E+00">
                  <c:v>-1.7700000000000001E-7</c:v>
                </c:pt>
                <c:pt idx="113556" formatCode="0.00E+00">
                  <c:v>-3.7399999999999999E-7</c:v>
                </c:pt>
                <c:pt idx="113557" formatCode="0.00E+00">
                  <c:v>-2.29E-7</c:v>
                </c:pt>
                <c:pt idx="113558" formatCode="0.00E+00">
                  <c:v>-2.8200000000000001E-8</c:v>
                </c:pt>
                <c:pt idx="113559" formatCode="0.00E+00">
                  <c:v>-2.4999999999999999E-7</c:v>
                </c:pt>
                <c:pt idx="113560" formatCode="0.00E+00">
                  <c:v>-1.7599999999999999E-7</c:v>
                </c:pt>
                <c:pt idx="113561" formatCode="0.00E+00">
                  <c:v>-2.2499999999999999E-7</c:v>
                </c:pt>
                <c:pt idx="113562" formatCode="0.00E+00">
                  <c:v>-3.6300000000000001E-7</c:v>
                </c:pt>
                <c:pt idx="113563" formatCode="0.00E+00">
                  <c:v>-4.0900000000000002E-7</c:v>
                </c:pt>
                <c:pt idx="113564" formatCode="0.00E+00">
                  <c:v>-3.0400000000000002E-7</c:v>
                </c:pt>
                <c:pt idx="113565" formatCode="0.00E+00">
                  <c:v>-1.01E-7</c:v>
                </c:pt>
                <c:pt idx="113566" formatCode="0.00E+00">
                  <c:v>-3.1E-7</c:v>
                </c:pt>
                <c:pt idx="113567" formatCode="0.00E+00">
                  <c:v>-1.6199999999999999E-7</c:v>
                </c:pt>
                <c:pt idx="113568" formatCode="0.00E+00">
                  <c:v>-2.2399999999999999E-7</c:v>
                </c:pt>
                <c:pt idx="113569" formatCode="0.00E+00">
                  <c:v>-3.2500000000000001E-7</c:v>
                </c:pt>
                <c:pt idx="113570" formatCode="0.00E+00">
                  <c:v>-2.03E-7</c:v>
                </c:pt>
                <c:pt idx="113571" formatCode="0.00E+00">
                  <c:v>-3.15E-7</c:v>
                </c:pt>
                <c:pt idx="113572" formatCode="0.00E+00">
                  <c:v>-2.2399999999999999E-7</c:v>
                </c:pt>
                <c:pt idx="113573" formatCode="0.00E+00">
                  <c:v>-2.3900000000000001E-7</c:v>
                </c:pt>
                <c:pt idx="113574" formatCode="0.00E+00">
                  <c:v>-2.3300000000000001E-7</c:v>
                </c:pt>
                <c:pt idx="113575" formatCode="0.00E+00">
                  <c:v>-7.2899999999999998E-8</c:v>
                </c:pt>
                <c:pt idx="113576" formatCode="0.00E+00">
                  <c:v>-1.31E-7</c:v>
                </c:pt>
                <c:pt idx="113577" formatCode="0.00E+00">
                  <c:v>-3.7E-7</c:v>
                </c:pt>
                <c:pt idx="113578" formatCode="0.00E+00">
                  <c:v>-4.1600000000000002E-7</c:v>
                </c:pt>
                <c:pt idx="113579" formatCode="0.00E+00">
                  <c:v>-2.48E-7</c:v>
                </c:pt>
                <c:pt idx="113580" formatCode="0.00E+00">
                  <c:v>-7.1600000000000006E-8</c:v>
                </c:pt>
                <c:pt idx="113581" formatCode="0.00E+00">
                  <c:v>-5.8100000000000004E-9</c:v>
                </c:pt>
                <c:pt idx="113582" formatCode="0.00E+00">
                  <c:v>-1.12E-7</c:v>
                </c:pt>
                <c:pt idx="113583" formatCode="0.00E+00">
                  <c:v>-1.8300000000000001E-7</c:v>
                </c:pt>
                <c:pt idx="113584" formatCode="0.00E+00">
                  <c:v>-1.6199999999999999E-7</c:v>
                </c:pt>
                <c:pt idx="113585" formatCode="0.00E+00">
                  <c:v>-2.9400000000000001E-7</c:v>
                </c:pt>
                <c:pt idx="113586" formatCode="0.00E+00">
                  <c:v>-3.1399999999999998E-7</c:v>
                </c:pt>
                <c:pt idx="113587" formatCode="0.00E+00">
                  <c:v>-2.7099999999999998E-7</c:v>
                </c:pt>
                <c:pt idx="113588" formatCode="0.00E+00">
                  <c:v>-8.5099999999999998E-9</c:v>
                </c:pt>
                <c:pt idx="113589" formatCode="0.00E+00">
                  <c:v>2.7400000000000001E-8</c:v>
                </c:pt>
                <c:pt idx="113590" formatCode="0.00E+00">
                  <c:v>-1.8300000000000001E-7</c:v>
                </c:pt>
                <c:pt idx="113591" formatCode="0.00E+00">
                  <c:v>-7.1200000000000002E-8</c:v>
                </c:pt>
                <c:pt idx="113592" formatCode="0.00E+00">
                  <c:v>-5.2899999999999997E-8</c:v>
                </c:pt>
                <c:pt idx="113593" formatCode="0.00E+00">
                  <c:v>-2.04E-7</c:v>
                </c:pt>
                <c:pt idx="113594" formatCode="0.00E+00">
                  <c:v>-2.6600000000000003E-7</c:v>
                </c:pt>
                <c:pt idx="113595" formatCode="0.00E+00">
                  <c:v>-2.3900000000000001E-7</c:v>
                </c:pt>
                <c:pt idx="113596" formatCode="0.00E+00">
                  <c:v>-2.6300000000000001E-7</c:v>
                </c:pt>
                <c:pt idx="113597" formatCode="0.00E+00">
                  <c:v>-1.9000000000000001E-7</c:v>
                </c:pt>
                <c:pt idx="113598" formatCode="0.00E+00">
                  <c:v>-2.8500000000000002E-7</c:v>
                </c:pt>
                <c:pt idx="113599" formatCode="0.00E+00">
                  <c:v>-2.96E-7</c:v>
                </c:pt>
                <c:pt idx="113600" formatCode="0.00E+00">
                  <c:v>-2.35E-7</c:v>
                </c:pt>
                <c:pt idx="113601" formatCode="0.00E+00">
                  <c:v>-1.7499999999999999E-7</c:v>
                </c:pt>
                <c:pt idx="113602" formatCode="0.00E+00">
                  <c:v>-2.9299999999999999E-7</c:v>
                </c:pt>
                <c:pt idx="113603" formatCode="0.00E+00">
                  <c:v>-3.1899999999999998E-7</c:v>
                </c:pt>
                <c:pt idx="113604" formatCode="0.00E+00">
                  <c:v>-1.3799999999999999E-7</c:v>
                </c:pt>
                <c:pt idx="113605" formatCode="0.00E+00">
                  <c:v>-2.1799999999999999E-7</c:v>
                </c:pt>
                <c:pt idx="113606" formatCode="0.00E+00">
                  <c:v>-2.2600000000000001E-7</c:v>
                </c:pt>
                <c:pt idx="113607" formatCode="0.00E+00">
                  <c:v>-6.0199999999999996E-8</c:v>
                </c:pt>
                <c:pt idx="113608" formatCode="0.00E+00">
                  <c:v>-5.99E-8</c:v>
                </c:pt>
                <c:pt idx="113609" formatCode="0.00E+00">
                  <c:v>-2.04E-7</c:v>
                </c:pt>
                <c:pt idx="113610" formatCode="0.00E+00">
                  <c:v>-1.74E-7</c:v>
                </c:pt>
                <c:pt idx="113611" formatCode="0.00E+00">
                  <c:v>-1.15E-7</c:v>
                </c:pt>
                <c:pt idx="113612" formatCode="0.00E+00">
                  <c:v>-1.11E-7</c:v>
                </c:pt>
                <c:pt idx="113613" formatCode="0.00E+00">
                  <c:v>-1.15E-7</c:v>
                </c:pt>
                <c:pt idx="113614" formatCode="0.00E+00">
                  <c:v>-1.2499999999999999E-7</c:v>
                </c:pt>
                <c:pt idx="113615" formatCode="0.00E+00">
                  <c:v>-8.3000000000000002E-8</c:v>
                </c:pt>
                <c:pt idx="113616" formatCode="0.00E+00">
                  <c:v>-1.9600000000000001E-7</c:v>
                </c:pt>
                <c:pt idx="113617" formatCode="0.00E+00">
                  <c:v>-2.6E-7</c:v>
                </c:pt>
                <c:pt idx="113618" formatCode="0.00E+00">
                  <c:v>-2.2999999999999999E-7</c:v>
                </c:pt>
                <c:pt idx="113619" formatCode="0.00E+00">
                  <c:v>-1.92E-7</c:v>
                </c:pt>
                <c:pt idx="113620" formatCode="0.00E+00">
                  <c:v>-1.6500000000000001E-7</c:v>
                </c:pt>
                <c:pt idx="113621" formatCode="0.00E+00">
                  <c:v>-1.49E-7</c:v>
                </c:pt>
                <c:pt idx="113622" formatCode="0.00E+00">
                  <c:v>-2.0200000000000001E-7</c:v>
                </c:pt>
                <c:pt idx="113623" formatCode="0.00E+00">
                  <c:v>-2.9799999999999999E-7</c:v>
                </c:pt>
                <c:pt idx="113624" formatCode="0.00E+00">
                  <c:v>-1.3400000000000001E-7</c:v>
                </c:pt>
                <c:pt idx="113625" formatCode="0.00E+00">
                  <c:v>-1.3799999999999999E-7</c:v>
                </c:pt>
                <c:pt idx="113626" formatCode="0.00E+00">
                  <c:v>-2.4999999999999999E-7</c:v>
                </c:pt>
                <c:pt idx="113627" formatCode="0.00E+00">
                  <c:v>-1.04E-7</c:v>
                </c:pt>
                <c:pt idx="113628" formatCode="0.00E+00">
                  <c:v>-1.9299999999999999E-7</c:v>
                </c:pt>
                <c:pt idx="113629" formatCode="0.00E+00">
                  <c:v>-2.2999999999999999E-7</c:v>
                </c:pt>
                <c:pt idx="113630" formatCode="0.00E+00">
                  <c:v>-7.7000000000000001E-8</c:v>
                </c:pt>
                <c:pt idx="113631" formatCode="0.00E+00">
                  <c:v>-7.0099999999999999E-8</c:v>
                </c:pt>
                <c:pt idx="113632" formatCode="0.00E+00">
                  <c:v>-1.2599999999999999E-7</c:v>
                </c:pt>
                <c:pt idx="113633" formatCode="0.00E+00">
                  <c:v>-1.5900000000000001E-7</c:v>
                </c:pt>
                <c:pt idx="113634" formatCode="0.00E+00">
                  <c:v>-1.36E-7</c:v>
                </c:pt>
                <c:pt idx="113635" formatCode="0.00E+00">
                  <c:v>-4.0400000000000002E-7</c:v>
                </c:pt>
                <c:pt idx="113636" formatCode="0.00E+00">
                  <c:v>-3.8200000000000001E-7</c:v>
                </c:pt>
                <c:pt idx="113637" formatCode="0.00E+00">
                  <c:v>-2.9700000000000003E-7</c:v>
                </c:pt>
                <c:pt idx="113638" formatCode="0.00E+00">
                  <c:v>-2.0699999999999999E-7</c:v>
                </c:pt>
                <c:pt idx="113639" formatCode="0.00E+00">
                  <c:v>-9.3499999999999997E-8</c:v>
                </c:pt>
                <c:pt idx="113640" formatCode="0.00E+00">
                  <c:v>-2.6199999999999999E-7</c:v>
                </c:pt>
                <c:pt idx="113641" formatCode="0.00E+00">
                  <c:v>-1.4399999999999999E-7</c:v>
                </c:pt>
                <c:pt idx="113642" formatCode="0.00E+00">
                  <c:v>-1.67E-7</c:v>
                </c:pt>
                <c:pt idx="113643" formatCode="0.00E+00">
                  <c:v>-2.16E-7</c:v>
                </c:pt>
                <c:pt idx="113644" formatCode="0.00E+00">
                  <c:v>-2.2399999999999999E-7</c:v>
                </c:pt>
                <c:pt idx="113645" formatCode="0.00E+00">
                  <c:v>-2.7700000000000001E-7</c:v>
                </c:pt>
                <c:pt idx="113646" formatCode="0.00E+00">
                  <c:v>-2.3699999999999999E-7</c:v>
                </c:pt>
                <c:pt idx="113647" formatCode="0.00E+00">
                  <c:v>-1.2800000000000001E-7</c:v>
                </c:pt>
                <c:pt idx="113648" formatCode="0.00E+00">
                  <c:v>-9.02E-8</c:v>
                </c:pt>
                <c:pt idx="113649" formatCode="0.00E+00">
                  <c:v>-1.86E-7</c:v>
                </c:pt>
                <c:pt idx="113650" formatCode="0.00E+00">
                  <c:v>-2.23E-7</c:v>
                </c:pt>
                <c:pt idx="113651" formatCode="0.00E+00">
                  <c:v>-1.86E-7</c:v>
                </c:pt>
                <c:pt idx="113652" formatCode="0.00E+00">
                  <c:v>-3.4100000000000001E-8</c:v>
                </c:pt>
                <c:pt idx="113653" formatCode="0.00E+00">
                  <c:v>-1.4000000000000001E-7</c:v>
                </c:pt>
                <c:pt idx="113654" formatCode="0.00E+00">
                  <c:v>-2.5699999999999999E-7</c:v>
                </c:pt>
                <c:pt idx="113655" formatCode="0.00E+00">
                  <c:v>-1.79E-7</c:v>
                </c:pt>
                <c:pt idx="113656" formatCode="0.00E+00">
                  <c:v>-2.9200000000000002E-7</c:v>
                </c:pt>
                <c:pt idx="113657" formatCode="0.00E+00">
                  <c:v>-2.8900000000000001E-7</c:v>
                </c:pt>
                <c:pt idx="113658" formatCode="0.00E+00">
                  <c:v>-2.6899999999999999E-7</c:v>
                </c:pt>
                <c:pt idx="113659" formatCode="0.00E+00">
                  <c:v>-2.36E-7</c:v>
                </c:pt>
                <c:pt idx="113660" formatCode="0.00E+00">
                  <c:v>-1.67E-7</c:v>
                </c:pt>
                <c:pt idx="113661" formatCode="0.00E+00">
                  <c:v>-2.1E-7</c:v>
                </c:pt>
                <c:pt idx="113662" formatCode="0.00E+00">
                  <c:v>-1.5699999999999999E-7</c:v>
                </c:pt>
                <c:pt idx="113663" formatCode="0.00E+00">
                  <c:v>-1.06E-7</c:v>
                </c:pt>
                <c:pt idx="113664" formatCode="0.00E+00">
                  <c:v>2.9000000000000002E-8</c:v>
                </c:pt>
                <c:pt idx="113665" formatCode="0.00E+00">
                  <c:v>-8.3000000000000002E-8</c:v>
                </c:pt>
                <c:pt idx="113666" formatCode="0.00E+00">
                  <c:v>-1.5599999999999999E-7</c:v>
                </c:pt>
                <c:pt idx="113667" formatCode="0.00E+00">
                  <c:v>-1.2800000000000001E-7</c:v>
                </c:pt>
                <c:pt idx="113668" formatCode="0.00E+00">
                  <c:v>-1.1300000000000001E-7</c:v>
                </c:pt>
                <c:pt idx="113669" formatCode="0.00E+00">
                  <c:v>-4.1500000000000001E-8</c:v>
                </c:pt>
                <c:pt idx="113670" formatCode="0.00E+00">
                  <c:v>-1.23E-7</c:v>
                </c:pt>
                <c:pt idx="113671" formatCode="0.00E+00">
                  <c:v>-5.76E-8</c:v>
                </c:pt>
                <c:pt idx="113672" formatCode="0.00E+00">
                  <c:v>-1.4600000000000001E-7</c:v>
                </c:pt>
                <c:pt idx="113673" formatCode="0.00E+00">
                  <c:v>-3.53E-7</c:v>
                </c:pt>
                <c:pt idx="113674" formatCode="0.00E+00">
                  <c:v>-2.2499999999999999E-7</c:v>
                </c:pt>
                <c:pt idx="113675" formatCode="0.00E+00">
                  <c:v>-1.8699999999999999E-7</c:v>
                </c:pt>
                <c:pt idx="113676" formatCode="0.00E+00">
                  <c:v>-1.5099999999999999E-7</c:v>
                </c:pt>
                <c:pt idx="113677" formatCode="0.00E+00">
                  <c:v>-9.1399999999999998E-8</c:v>
                </c:pt>
                <c:pt idx="113678" formatCode="0.00E+00">
                  <c:v>-2.11E-7</c:v>
                </c:pt>
                <c:pt idx="113679" formatCode="0.00E+00">
                  <c:v>-1.2700000000000001E-7</c:v>
                </c:pt>
                <c:pt idx="113680" formatCode="0.00E+00">
                  <c:v>-2.0200000000000001E-7</c:v>
                </c:pt>
                <c:pt idx="113681" formatCode="0.00E+00">
                  <c:v>-2.0200000000000001E-7</c:v>
                </c:pt>
                <c:pt idx="113682" formatCode="0.00E+00">
                  <c:v>-1.2700000000000001E-7</c:v>
                </c:pt>
                <c:pt idx="113683" formatCode="0.00E+00">
                  <c:v>-1.2200000000000001E-7</c:v>
                </c:pt>
                <c:pt idx="113684" formatCode="0.00E+00">
                  <c:v>-1.2200000000000001E-7</c:v>
                </c:pt>
                <c:pt idx="113685" formatCode="0.00E+00">
                  <c:v>-1.0700000000000001E-7</c:v>
                </c:pt>
                <c:pt idx="113686" formatCode="0.00E+00">
                  <c:v>-8.4400000000000001E-8</c:v>
                </c:pt>
                <c:pt idx="113687" formatCode="0.00E+00">
                  <c:v>-1.8900000000000001E-7</c:v>
                </c:pt>
                <c:pt idx="113688" formatCode="0.00E+00">
                  <c:v>-1.15E-7</c:v>
                </c:pt>
                <c:pt idx="113689" formatCode="0.00E+00">
                  <c:v>-1.9999999999999999E-7</c:v>
                </c:pt>
                <c:pt idx="113690" formatCode="0.00E+00">
                  <c:v>-1.7100000000000001E-7</c:v>
                </c:pt>
                <c:pt idx="113691" formatCode="0.00E+00">
                  <c:v>-6.73E-8</c:v>
                </c:pt>
                <c:pt idx="113692" formatCode="0.00E+00">
                  <c:v>-1.2100000000000001E-7</c:v>
                </c:pt>
                <c:pt idx="113693" formatCode="0.00E+00">
                  <c:v>-6.3899999999999996E-8</c:v>
                </c:pt>
                <c:pt idx="113694" formatCode="0.00E+00">
                  <c:v>5.1200000000000002E-8</c:v>
                </c:pt>
                <c:pt idx="113695" formatCode="0.00E+00">
                  <c:v>-2.1899999999999999E-7</c:v>
                </c:pt>
                <c:pt idx="113696" formatCode="0.00E+00">
                  <c:v>-2.8299999999999998E-7</c:v>
                </c:pt>
                <c:pt idx="113697" formatCode="0.00E+00">
                  <c:v>-9.1300000000000004E-8</c:v>
                </c:pt>
                <c:pt idx="113698" formatCode="0.00E+00">
                  <c:v>-2.2100000000000001E-7</c:v>
                </c:pt>
                <c:pt idx="113699" formatCode="0.00E+00">
                  <c:v>-1.03E-7</c:v>
                </c:pt>
                <c:pt idx="113700" formatCode="0.00E+00">
                  <c:v>-8.8500000000000005E-8</c:v>
                </c:pt>
                <c:pt idx="113701" formatCode="0.00E+00">
                  <c:v>-1.2200000000000001E-7</c:v>
                </c:pt>
                <c:pt idx="113702" formatCode="0.00E+00">
                  <c:v>-8.5100000000000001E-8</c:v>
                </c:pt>
                <c:pt idx="113703" formatCode="0.00E+00">
                  <c:v>-1.2700000000000001E-7</c:v>
                </c:pt>
                <c:pt idx="113704" formatCode="0.00E+00">
                  <c:v>-1.39E-8</c:v>
                </c:pt>
                <c:pt idx="113705" formatCode="0.00E+00">
                  <c:v>-2.3099999999999999E-7</c:v>
                </c:pt>
                <c:pt idx="113706" formatCode="0.00E+00">
                  <c:v>-2.3400000000000001E-8</c:v>
                </c:pt>
                <c:pt idx="113707" formatCode="0.00E+00">
                  <c:v>5.7900000000000001E-9</c:v>
                </c:pt>
                <c:pt idx="113708" formatCode="0.00E+00">
                  <c:v>-2.0699999999999999E-7</c:v>
                </c:pt>
                <c:pt idx="113709" formatCode="0.00E+00">
                  <c:v>-9.5799999999999998E-8</c:v>
                </c:pt>
                <c:pt idx="113710" formatCode="0.00E+00">
                  <c:v>-2.16E-7</c:v>
                </c:pt>
                <c:pt idx="113711" formatCode="0.00E+00">
                  <c:v>3.8600000000000002E-8</c:v>
                </c:pt>
                <c:pt idx="113712" formatCode="0.00E+00">
                  <c:v>-4.58E-8</c:v>
                </c:pt>
                <c:pt idx="113713" formatCode="0.00E+00">
                  <c:v>-1.5399999999999999E-8</c:v>
                </c:pt>
                <c:pt idx="113714" formatCode="0.00E+00">
                  <c:v>-2.4999999999999999E-8</c:v>
                </c:pt>
                <c:pt idx="113715" formatCode="0.00E+00">
                  <c:v>-2.11E-7</c:v>
                </c:pt>
                <c:pt idx="113716" formatCode="0.00E+00">
                  <c:v>-1.23E-7</c:v>
                </c:pt>
                <c:pt idx="113717" formatCode="0.00E+00">
                  <c:v>-1.3899999999999999E-7</c:v>
                </c:pt>
                <c:pt idx="113718" formatCode="0.00E+00">
                  <c:v>-8.0700000000000001E-8</c:v>
                </c:pt>
                <c:pt idx="113719" formatCode="0.00E+00">
                  <c:v>-3.2999999999999998E-8</c:v>
                </c:pt>
                <c:pt idx="113720" formatCode="0.00E+00">
                  <c:v>-1.27E-8</c:v>
                </c:pt>
                <c:pt idx="113721" formatCode="0.00E+00">
                  <c:v>-1.1000000000000001E-7</c:v>
                </c:pt>
                <c:pt idx="113722" formatCode="0.00E+00">
                  <c:v>-2.4900000000000002E-7</c:v>
                </c:pt>
                <c:pt idx="113723" formatCode="0.00E+00">
                  <c:v>-1.08E-7</c:v>
                </c:pt>
                <c:pt idx="113724" formatCode="0.00E+00">
                  <c:v>-5.6699999999999998E-8</c:v>
                </c:pt>
                <c:pt idx="113725" formatCode="0.00E+00">
                  <c:v>-1.3899999999999999E-7</c:v>
                </c:pt>
                <c:pt idx="113726" formatCode="0.00E+00">
                  <c:v>-5.8900000000000001E-9</c:v>
                </c:pt>
                <c:pt idx="113727" formatCode="0.00E+00">
                  <c:v>-1.7500000000000001E-8</c:v>
                </c:pt>
                <c:pt idx="113728" formatCode="0.00E+00">
                  <c:v>-3.1100000000000002E-7</c:v>
                </c:pt>
                <c:pt idx="113729" formatCode="0.00E+00">
                  <c:v>-1.11E-7</c:v>
                </c:pt>
                <c:pt idx="113730" formatCode="0.00E+00">
                  <c:v>-2.6799999999999998E-8</c:v>
                </c:pt>
                <c:pt idx="113731" formatCode="0.00E+00">
                  <c:v>-1.6199999999999999E-7</c:v>
                </c:pt>
                <c:pt idx="113732" formatCode="0.00E+00">
                  <c:v>-1.1899999999999999E-7</c:v>
                </c:pt>
                <c:pt idx="113733" formatCode="0.00E+00">
                  <c:v>-2.1600000000000002E-8</c:v>
                </c:pt>
                <c:pt idx="113734" formatCode="0.00E+00">
                  <c:v>1.48E-8</c:v>
                </c:pt>
                <c:pt idx="113735" formatCode="0.00E+00">
                  <c:v>-1.3400000000000001E-7</c:v>
                </c:pt>
                <c:pt idx="113736" formatCode="0.00E+00">
                  <c:v>-1.37E-7</c:v>
                </c:pt>
                <c:pt idx="113737" formatCode="0.00E+00">
                  <c:v>-2.3300000000000001E-7</c:v>
                </c:pt>
                <c:pt idx="113738" formatCode="0.00E+00">
                  <c:v>-1.73E-7</c:v>
                </c:pt>
                <c:pt idx="113739" formatCode="0.00E+00">
                  <c:v>-2.8200000000000001E-8</c:v>
                </c:pt>
                <c:pt idx="113740" formatCode="0.00E+00">
                  <c:v>-2.8600000000000001E-8</c:v>
                </c:pt>
                <c:pt idx="113741" formatCode="0.00E+00">
                  <c:v>-1.15E-7</c:v>
                </c:pt>
                <c:pt idx="113742" formatCode="0.00E+00">
                  <c:v>-6.4499999999999999E-9</c:v>
                </c:pt>
                <c:pt idx="113743" formatCode="0.00E+00">
                  <c:v>1.9500000000000001E-7</c:v>
                </c:pt>
                <c:pt idx="113744" formatCode="0.00E+00">
                  <c:v>-2.6899999999999999E-7</c:v>
                </c:pt>
                <c:pt idx="113745" formatCode="0.00E+00">
                  <c:v>-2.7399999999999999E-7</c:v>
                </c:pt>
                <c:pt idx="113746" formatCode="0.00E+00">
                  <c:v>-9.4199999999999996E-8</c:v>
                </c:pt>
                <c:pt idx="113747" formatCode="0.00E+00">
                  <c:v>-2.5400000000000002E-7</c:v>
                </c:pt>
                <c:pt idx="113748" formatCode="0.00E+00">
                  <c:v>-1.37E-8</c:v>
                </c:pt>
                <c:pt idx="113749" formatCode="0.00E+00">
                  <c:v>8.5700000000000006E-8</c:v>
                </c:pt>
                <c:pt idx="113750" formatCode="0.00E+00">
                  <c:v>-1.2599999999999999E-7</c:v>
                </c:pt>
                <c:pt idx="113751" formatCode="0.00E+00">
                  <c:v>-5.6300000000000001E-8</c:v>
                </c:pt>
                <c:pt idx="113752" formatCode="0.00E+00">
                  <c:v>3.9799999999999999E-9</c:v>
                </c:pt>
                <c:pt idx="113753" formatCode="0.00E+00">
                  <c:v>-5.3699999999999998E-8</c:v>
                </c:pt>
                <c:pt idx="113754" formatCode="0.00E+00">
                  <c:v>-1.9099999999999999E-8</c:v>
                </c:pt>
                <c:pt idx="113755" formatCode="0.00E+00">
                  <c:v>1.13E-8</c:v>
                </c:pt>
                <c:pt idx="113756" formatCode="0.00E+00">
                  <c:v>-7.6000000000000006E-8</c:v>
                </c:pt>
                <c:pt idx="113757" formatCode="0.00E+00">
                  <c:v>-3.5400000000000002E-7</c:v>
                </c:pt>
                <c:pt idx="113758" formatCode="0.00E+00">
                  <c:v>-2.5100000000000001E-7</c:v>
                </c:pt>
                <c:pt idx="113759" formatCode="0.00E+00">
                  <c:v>-2.0599999999999999E-7</c:v>
                </c:pt>
                <c:pt idx="113760" formatCode="0.00E+00">
                  <c:v>-4.2400000000000002E-8</c:v>
                </c:pt>
                <c:pt idx="113761" formatCode="0.00E+00">
                  <c:v>1.91E-7</c:v>
                </c:pt>
                <c:pt idx="113762" formatCode="0.00E+00">
                  <c:v>-3.9899999999999997E-9</c:v>
                </c:pt>
                <c:pt idx="113763" formatCode="0.00E+00">
                  <c:v>-7.3099999999999998E-9</c:v>
                </c:pt>
                <c:pt idx="113764" formatCode="0.00E+00">
                  <c:v>-4.9399999999999999E-8</c:v>
                </c:pt>
                <c:pt idx="113765" formatCode="0.00E+00">
                  <c:v>2.4100000000000001E-8</c:v>
                </c:pt>
                <c:pt idx="113766" formatCode="0.00E+00">
                  <c:v>-1.1899999999999999E-7</c:v>
                </c:pt>
                <c:pt idx="113767" formatCode="0.00E+00">
                  <c:v>-2.0100000000000001E-7</c:v>
                </c:pt>
                <c:pt idx="113768" formatCode="0.00E+00">
                  <c:v>1.24E-7</c:v>
                </c:pt>
                <c:pt idx="113769" formatCode="0.00E+00">
                  <c:v>-3.1900000000000001E-8</c:v>
                </c:pt>
                <c:pt idx="113770" formatCode="0.00E+00">
                  <c:v>-1.6999999999999999E-7</c:v>
                </c:pt>
                <c:pt idx="113771" formatCode="0.00E+00">
                  <c:v>-4.0499999999999999E-8</c:v>
                </c:pt>
                <c:pt idx="113772" formatCode="0.00E+00">
                  <c:v>-2.2700000000000001E-7</c:v>
                </c:pt>
                <c:pt idx="113773" formatCode="0.00E+00">
                  <c:v>-2.6199999999999999E-7</c:v>
                </c:pt>
                <c:pt idx="113774" formatCode="0.00E+00">
                  <c:v>5.1900000000000002E-8</c:v>
                </c:pt>
                <c:pt idx="113775" formatCode="0.00E+00">
                  <c:v>-4.1799999999999997E-8</c:v>
                </c:pt>
                <c:pt idx="113776" formatCode="0.00E+00">
                  <c:v>-1.91E-7</c:v>
                </c:pt>
                <c:pt idx="113777" formatCode="0.00E+00">
                  <c:v>-5.76E-8</c:v>
                </c:pt>
                <c:pt idx="113778" formatCode="0.00E+00">
                  <c:v>-1.15E-7</c:v>
                </c:pt>
                <c:pt idx="113779" formatCode="0.00E+00">
                  <c:v>-8.05E-8</c:v>
                </c:pt>
                <c:pt idx="113780" formatCode="0.00E+00">
                  <c:v>-3.7200000000000002E-8</c:v>
                </c:pt>
                <c:pt idx="113781" formatCode="0.00E+00">
                  <c:v>5.6299999999999998E-9</c:v>
                </c:pt>
                <c:pt idx="113782" formatCode="0.00E+00">
                  <c:v>7.3799999999999999E-8</c:v>
                </c:pt>
                <c:pt idx="113783" formatCode="0.00E+00">
                  <c:v>7.5300000000000003E-9</c:v>
                </c:pt>
                <c:pt idx="113784" formatCode="0.00E+00">
                  <c:v>1.23E-7</c:v>
                </c:pt>
                <c:pt idx="113785" formatCode="0.00E+00">
                  <c:v>7.6700000000000005E-8</c:v>
                </c:pt>
                <c:pt idx="113786" formatCode="0.00E+00">
                  <c:v>-1.02E-7</c:v>
                </c:pt>
                <c:pt idx="113787" formatCode="0.00E+00">
                  <c:v>-7.8600000000000002E-8</c:v>
                </c:pt>
                <c:pt idx="113788" formatCode="0.00E+00">
                  <c:v>-4.9500000000000005E-10</c:v>
                </c:pt>
                <c:pt idx="113789" formatCode="0.00E+00">
                  <c:v>-5.4800000000000001E-8</c:v>
                </c:pt>
                <c:pt idx="113790" formatCode="0.00E+00">
                  <c:v>-4.9700000000000002E-8</c:v>
                </c:pt>
                <c:pt idx="113791" formatCode="0.00E+00">
                  <c:v>-1.7199999999999999E-8</c:v>
                </c:pt>
                <c:pt idx="113792" formatCode="0.00E+00">
                  <c:v>-5.4399999999999997E-8</c:v>
                </c:pt>
                <c:pt idx="113793" formatCode="0.00E+00">
                  <c:v>-3.84E-8</c:v>
                </c:pt>
                <c:pt idx="113794" formatCode="0.00E+00">
                  <c:v>-8.5399999999999997E-8</c:v>
                </c:pt>
                <c:pt idx="113795" formatCode="0.00E+00">
                  <c:v>-1.17E-7</c:v>
                </c:pt>
                <c:pt idx="113796" formatCode="0.00E+00">
                  <c:v>-8.0299999999999998E-8</c:v>
                </c:pt>
                <c:pt idx="113797" formatCode="0.00E+00">
                  <c:v>-1.03E-7</c:v>
                </c:pt>
                <c:pt idx="113798" formatCode="0.00E+00">
                  <c:v>-3.47E-8</c:v>
                </c:pt>
                <c:pt idx="113799" formatCode="0.00E+00">
                  <c:v>1.14E-7</c:v>
                </c:pt>
                <c:pt idx="113800" formatCode="0.00E+00">
                  <c:v>-7.6799999999999999E-8</c:v>
                </c:pt>
                <c:pt idx="113801" formatCode="0.00E+00">
                  <c:v>-1.6999999999999999E-7</c:v>
                </c:pt>
                <c:pt idx="113802" formatCode="0.00E+00">
                  <c:v>9.5399999999999994E-8</c:v>
                </c:pt>
                <c:pt idx="113803" formatCode="0.00E+00">
                  <c:v>-4.3100000000000002E-9</c:v>
                </c:pt>
                <c:pt idx="113804" formatCode="0.00E+00">
                  <c:v>-7.1600000000000006E-8</c:v>
                </c:pt>
                <c:pt idx="113805" formatCode="0.00E+00">
                  <c:v>-3.6500000000000003E-8</c:v>
                </c:pt>
                <c:pt idx="113806" formatCode="0.00E+00">
                  <c:v>2.11E-8</c:v>
                </c:pt>
                <c:pt idx="113807" formatCode="0.00E+00">
                  <c:v>9.3400000000000003E-8</c:v>
                </c:pt>
                <c:pt idx="113808" formatCode="0.00E+00">
                  <c:v>-2.1999999999999998E-8</c:v>
                </c:pt>
                <c:pt idx="113809" formatCode="0.00E+00">
                  <c:v>-1.31E-7</c:v>
                </c:pt>
                <c:pt idx="113810" formatCode="0.00E+00">
                  <c:v>-1.2499999999999999E-7</c:v>
                </c:pt>
                <c:pt idx="113811" formatCode="0.00E+00">
                  <c:v>-1.73E-7</c:v>
                </c:pt>
                <c:pt idx="113812" formatCode="0.00E+00">
                  <c:v>-6.5499999999999998E-8</c:v>
                </c:pt>
                <c:pt idx="113813" formatCode="0.00E+00">
                  <c:v>3.4499999999999998E-8</c:v>
                </c:pt>
                <c:pt idx="113814" formatCode="0.00E+00">
                  <c:v>-7.1E-8</c:v>
                </c:pt>
                <c:pt idx="113815" formatCode="0.00E+00">
                  <c:v>-7.8699999999999997E-8</c:v>
                </c:pt>
                <c:pt idx="113816" formatCode="0.00E+00">
                  <c:v>-6.4200000000000006E-8</c:v>
                </c:pt>
                <c:pt idx="113817" formatCode="0.00E+00">
                  <c:v>-4.2599999999999998E-8</c:v>
                </c:pt>
                <c:pt idx="113818" formatCode="0.00E+00">
                  <c:v>-9.9099999999999994E-8</c:v>
                </c:pt>
                <c:pt idx="113819" formatCode="0.00E+00">
                  <c:v>-2.22E-7</c:v>
                </c:pt>
                <c:pt idx="113820" formatCode="0.00E+00">
                  <c:v>-1.6299999999999999E-7</c:v>
                </c:pt>
                <c:pt idx="113821" formatCode="0.00E+00">
                  <c:v>-1.11E-7</c:v>
                </c:pt>
                <c:pt idx="113822" formatCode="0.00E+00">
                  <c:v>-4.6199999999999997E-8</c:v>
                </c:pt>
                <c:pt idx="113823" formatCode="0.00E+00">
                  <c:v>-1.85E-8</c:v>
                </c:pt>
                <c:pt idx="113824" formatCode="0.00E+00">
                  <c:v>-6.3100000000000003E-8</c:v>
                </c:pt>
                <c:pt idx="113825" formatCode="0.00E+00">
                  <c:v>-5.2000000000000002E-8</c:v>
                </c:pt>
                <c:pt idx="113826" formatCode="0.00E+00">
                  <c:v>-1.31E-7</c:v>
                </c:pt>
                <c:pt idx="113827" formatCode="0.00E+00">
                  <c:v>-9.9400000000000003E-8</c:v>
                </c:pt>
                <c:pt idx="113828" formatCode="0.00E+00">
                  <c:v>-1.3799999999999999E-7</c:v>
                </c:pt>
                <c:pt idx="113829" formatCode="0.00E+00">
                  <c:v>-7.7499999999999999E-8</c:v>
                </c:pt>
                <c:pt idx="113830" formatCode="0.00E+00">
                  <c:v>-1.03E-8</c:v>
                </c:pt>
                <c:pt idx="113831" formatCode="0.00E+00">
                  <c:v>-1.5900000000000001E-7</c:v>
                </c:pt>
                <c:pt idx="113832" formatCode="0.00E+00">
                  <c:v>-2.33E-8</c:v>
                </c:pt>
                <c:pt idx="113833" formatCode="0.00E+00">
                  <c:v>-9.8900000000000005E-8</c:v>
                </c:pt>
                <c:pt idx="113834" formatCode="0.00E+00">
                  <c:v>-1.4700000000000001E-7</c:v>
                </c:pt>
                <c:pt idx="113835" formatCode="0.00E+00">
                  <c:v>1.35E-7</c:v>
                </c:pt>
                <c:pt idx="113836" formatCode="0.00E+00">
                  <c:v>6.4599999999999996E-8</c:v>
                </c:pt>
                <c:pt idx="113837" formatCode="0.00E+00">
                  <c:v>-8.8399999999999997E-8</c:v>
                </c:pt>
                <c:pt idx="113838" formatCode="0.00E+00">
                  <c:v>-9.6999999999999995E-8</c:v>
                </c:pt>
                <c:pt idx="113839" formatCode="0.00E+00">
                  <c:v>-1.01E-7</c:v>
                </c:pt>
                <c:pt idx="113840" formatCode="0.00E+00">
                  <c:v>-9.5599999999999996E-8</c:v>
                </c:pt>
                <c:pt idx="113841" formatCode="0.00E+00">
                  <c:v>9.9800000000000007E-9</c:v>
                </c:pt>
                <c:pt idx="113842" formatCode="0.00E+00">
                  <c:v>4.9899999999999997E-8</c:v>
                </c:pt>
                <c:pt idx="113843" formatCode="0.00E+00">
                  <c:v>-1.01E-7</c:v>
                </c:pt>
                <c:pt idx="113844" formatCode="0.00E+00">
                  <c:v>8.57E-9</c:v>
                </c:pt>
                <c:pt idx="113845" formatCode="0.00E+00">
                  <c:v>-5.8500000000000001E-8</c:v>
                </c:pt>
                <c:pt idx="113846" formatCode="0.00E+00">
                  <c:v>-6.7500000000000002E-8</c:v>
                </c:pt>
                <c:pt idx="113847" formatCode="0.00E+00">
                  <c:v>1.4100000000000001E-7</c:v>
                </c:pt>
                <c:pt idx="113848" formatCode="0.00E+00">
                  <c:v>1.02E-7</c:v>
                </c:pt>
                <c:pt idx="113849" formatCode="0.00E+00">
                  <c:v>-7.2100000000000004E-8</c:v>
                </c:pt>
                <c:pt idx="113850" formatCode="0.00E+00">
                  <c:v>-7.2199999999999998E-8</c:v>
                </c:pt>
                <c:pt idx="113851" formatCode="0.00E+00">
                  <c:v>1.2100000000000001E-7</c:v>
                </c:pt>
                <c:pt idx="113852" formatCode="0.00E+00">
                  <c:v>-5.1499999999999998E-8</c:v>
                </c:pt>
                <c:pt idx="113853" formatCode="0.00E+00">
                  <c:v>-1.8699999999999999E-7</c:v>
                </c:pt>
                <c:pt idx="113854" formatCode="0.00E+00">
                  <c:v>-6.2299999999999995E-8</c:v>
                </c:pt>
                <c:pt idx="113855" formatCode="0.00E+00">
                  <c:v>-8.7600000000000004E-9</c:v>
                </c:pt>
                <c:pt idx="113856" formatCode="0.00E+00">
                  <c:v>3.18E-8</c:v>
                </c:pt>
                <c:pt idx="113857" formatCode="0.00E+00">
                  <c:v>8.0000000000000002E-8</c:v>
                </c:pt>
                <c:pt idx="113858" formatCode="0.00E+00">
                  <c:v>-7.5600000000000002E-8</c:v>
                </c:pt>
                <c:pt idx="113859" formatCode="0.00E+00">
                  <c:v>-1.08E-7</c:v>
                </c:pt>
                <c:pt idx="113860" formatCode="0.00E+00">
                  <c:v>7.2E-9</c:v>
                </c:pt>
                <c:pt idx="113861" formatCode="0.00E+00">
                  <c:v>-4.1999999999999999E-8</c:v>
                </c:pt>
                <c:pt idx="113862" formatCode="0.00E+00">
                  <c:v>1.85E-8</c:v>
                </c:pt>
                <c:pt idx="113863" formatCode="0.00E+00">
                  <c:v>-6.7200000000000006E-8</c:v>
                </c:pt>
                <c:pt idx="113864" formatCode="0.00E+00">
                  <c:v>1.05E-10</c:v>
                </c:pt>
                <c:pt idx="113865" formatCode="0.00E+00">
                  <c:v>6.4599999999999996E-8</c:v>
                </c:pt>
                <c:pt idx="113866" formatCode="0.00E+00">
                  <c:v>-1.04E-7</c:v>
                </c:pt>
                <c:pt idx="113867" formatCode="0.00E+00">
                  <c:v>1.86E-7</c:v>
                </c:pt>
                <c:pt idx="113868" formatCode="0.00E+00">
                  <c:v>3.8199999999999998E-8</c:v>
                </c:pt>
                <c:pt idx="113869" formatCode="0.00E+00">
                  <c:v>-1.04E-8</c:v>
                </c:pt>
                <c:pt idx="113870" formatCode="0.00E+00">
                  <c:v>2.4299999999999999E-8</c:v>
                </c:pt>
                <c:pt idx="113871" formatCode="0.00E+00">
                  <c:v>-1.05E-7</c:v>
                </c:pt>
                <c:pt idx="113872" formatCode="0.00E+00">
                  <c:v>6.2499999999999997E-8</c:v>
                </c:pt>
                <c:pt idx="113873" formatCode="0.00E+00">
                  <c:v>-3.1699999999999999E-8</c:v>
                </c:pt>
                <c:pt idx="113874" formatCode="0.00E+00">
                  <c:v>-9.6900000000000001E-8</c:v>
                </c:pt>
                <c:pt idx="113875" formatCode="0.00E+00">
                  <c:v>-2.2700000000000001E-7</c:v>
                </c:pt>
                <c:pt idx="113876" formatCode="0.00E+00">
                  <c:v>-5.0799999999999998E-8</c:v>
                </c:pt>
                <c:pt idx="113877" formatCode="0.00E+00">
                  <c:v>1.2499999999999999E-7</c:v>
                </c:pt>
                <c:pt idx="113878" formatCode="0.00E+00">
                  <c:v>-1.4700000000000001E-7</c:v>
                </c:pt>
                <c:pt idx="113879" formatCode="0.00E+00">
                  <c:v>-7.3099999999999999E-8</c:v>
                </c:pt>
                <c:pt idx="113880" formatCode="0.00E+00">
                  <c:v>-2.8200000000000002E-9</c:v>
                </c:pt>
                <c:pt idx="113881" formatCode="0.00E+00">
                  <c:v>2.7100000000000001E-8</c:v>
                </c:pt>
                <c:pt idx="113882" formatCode="0.00E+00">
                  <c:v>4.9299999999999998E-8</c:v>
                </c:pt>
                <c:pt idx="113883" formatCode="0.00E+00">
                  <c:v>6.3300000000000004E-8</c:v>
                </c:pt>
                <c:pt idx="113884" formatCode="0.00E+00">
                  <c:v>6.2400000000000003E-8</c:v>
                </c:pt>
                <c:pt idx="113885" formatCode="0.00E+00">
                  <c:v>-4.2499999999999997E-8</c:v>
                </c:pt>
                <c:pt idx="113886" formatCode="0.00E+00">
                  <c:v>3.5199999999999998E-8</c:v>
                </c:pt>
                <c:pt idx="113887" formatCode="0.00E+00">
                  <c:v>1.7100000000000001E-8</c:v>
                </c:pt>
                <c:pt idx="113888" formatCode="0.00E+00">
                  <c:v>4.2699999999999999E-8</c:v>
                </c:pt>
                <c:pt idx="113889" formatCode="0.00E+00">
                  <c:v>-3.0600000000000003E-8</c:v>
                </c:pt>
                <c:pt idx="113890" formatCode="0.00E+00">
                  <c:v>-8.6700000000000002E-8</c:v>
                </c:pt>
                <c:pt idx="113891" formatCode="0.00E+00">
                  <c:v>-6.9800000000000003E-8</c:v>
                </c:pt>
                <c:pt idx="113892" formatCode="0.00E+00">
                  <c:v>-1.1999999999999999E-7</c:v>
                </c:pt>
                <c:pt idx="113893" formatCode="0.00E+00">
                  <c:v>1.11E-7</c:v>
                </c:pt>
                <c:pt idx="113894" formatCode="0.00E+00">
                  <c:v>2.6000000000000001E-8</c:v>
                </c:pt>
                <c:pt idx="113895" formatCode="0.00E+00">
                  <c:v>7.1799999999999996E-9</c:v>
                </c:pt>
                <c:pt idx="113896" formatCode="0.00E+00">
                  <c:v>-2.4500000000000001E-8</c:v>
                </c:pt>
                <c:pt idx="113897" formatCode="0.00E+00">
                  <c:v>-2.88E-8</c:v>
                </c:pt>
                <c:pt idx="113898" formatCode="0.00E+00">
                  <c:v>1.3300000000000001E-7</c:v>
                </c:pt>
                <c:pt idx="113899" formatCode="0.00E+00">
                  <c:v>-5.8899999999999998E-8</c:v>
                </c:pt>
                <c:pt idx="113900" formatCode="0.00E+00">
                  <c:v>-9.4899999999999993E-9</c:v>
                </c:pt>
                <c:pt idx="113901" formatCode="0.00E+00">
                  <c:v>9.7800000000000002E-8</c:v>
                </c:pt>
                <c:pt idx="113902" formatCode="0.00E+00">
                  <c:v>1.03E-7</c:v>
                </c:pt>
                <c:pt idx="113903" formatCode="0.00E+00">
                  <c:v>3.8199999999999998E-8</c:v>
                </c:pt>
                <c:pt idx="113904" formatCode="0.00E+00">
                  <c:v>-1.15E-7</c:v>
                </c:pt>
                <c:pt idx="113905" formatCode="0.00E+00">
                  <c:v>5.4900000000000002E-8</c:v>
                </c:pt>
                <c:pt idx="113906" formatCode="0.00E+00">
                  <c:v>-5.7000000000000001E-8</c:v>
                </c:pt>
                <c:pt idx="113907" formatCode="0.00E+00">
                  <c:v>-9.4899999999999996E-8</c:v>
                </c:pt>
                <c:pt idx="113908" formatCode="0.00E+00">
                  <c:v>8.2700000000000006E-8</c:v>
                </c:pt>
                <c:pt idx="113909" formatCode="0.00E+00">
                  <c:v>-3.9099999999999999E-8</c:v>
                </c:pt>
                <c:pt idx="113910" formatCode="0.00E+00">
                  <c:v>-8.5800000000000001E-8</c:v>
                </c:pt>
                <c:pt idx="113911" formatCode="0.00E+00">
                  <c:v>4.6800000000000002E-8</c:v>
                </c:pt>
                <c:pt idx="113912" formatCode="0.00E+00">
                  <c:v>1.06E-7</c:v>
                </c:pt>
                <c:pt idx="113913" formatCode="0.00E+00">
                  <c:v>2.0100000000000001E-8</c:v>
                </c:pt>
                <c:pt idx="113914" formatCode="0.00E+00">
                  <c:v>-2.7900000000000001E-9</c:v>
                </c:pt>
                <c:pt idx="113915" formatCode="0.00E+00">
                  <c:v>-3.6300000000000001E-8</c:v>
                </c:pt>
                <c:pt idx="113916" formatCode="0.00E+00">
                  <c:v>2.3000000000000001E-8</c:v>
                </c:pt>
                <c:pt idx="113917" formatCode="0.00E+00">
                  <c:v>1.55E-7</c:v>
                </c:pt>
                <c:pt idx="113918" formatCode="0.00E+00">
                  <c:v>3.7800000000000001E-8</c:v>
                </c:pt>
                <c:pt idx="113919" formatCode="0.00E+00">
                  <c:v>1.9000000000000001E-8</c:v>
                </c:pt>
                <c:pt idx="113920" formatCode="0.00E+00">
                  <c:v>-4.1600000000000002E-8</c:v>
                </c:pt>
                <c:pt idx="113921" formatCode="0.00E+00">
                  <c:v>-1.5900000000000001E-7</c:v>
                </c:pt>
                <c:pt idx="113922" formatCode="0.00E+00">
                  <c:v>-3.6300000000000001E-8</c:v>
                </c:pt>
                <c:pt idx="113923" formatCode="0.00E+00">
                  <c:v>-4.8200000000000001E-8</c:v>
                </c:pt>
                <c:pt idx="113924" formatCode="0.00E+00">
                  <c:v>3.2700000000000002E-8</c:v>
                </c:pt>
                <c:pt idx="113925" formatCode="0.00E+00">
                  <c:v>1.1899999999999999E-7</c:v>
                </c:pt>
                <c:pt idx="113926" formatCode="0.00E+00">
                  <c:v>3.62E-8</c:v>
                </c:pt>
                <c:pt idx="113927" formatCode="0.00E+00">
                  <c:v>1.15E-7</c:v>
                </c:pt>
                <c:pt idx="113928" formatCode="0.00E+00">
                  <c:v>4.4600000000000002E-8</c:v>
                </c:pt>
                <c:pt idx="113929" formatCode="0.00E+00">
                  <c:v>3.7000000000000001E-10</c:v>
                </c:pt>
                <c:pt idx="113930" formatCode="0.00E+00">
                  <c:v>5.4E-8</c:v>
                </c:pt>
                <c:pt idx="113931" formatCode="0.00E+00">
                  <c:v>-7.54E-8</c:v>
                </c:pt>
                <c:pt idx="113932" formatCode="0.00E+00">
                  <c:v>1.28E-8</c:v>
                </c:pt>
                <c:pt idx="113933" formatCode="0.00E+00">
                  <c:v>7.0200000000000002E-9</c:v>
                </c:pt>
                <c:pt idx="113934" formatCode="0.00E+00">
                  <c:v>-2.18E-8</c:v>
                </c:pt>
                <c:pt idx="113935" formatCode="0.00E+00">
                  <c:v>8.2600000000000004E-11</c:v>
                </c:pt>
                <c:pt idx="113936" formatCode="0.00E+00">
                  <c:v>-1.1899999999999999E-7</c:v>
                </c:pt>
                <c:pt idx="113937" formatCode="0.00E+00">
                  <c:v>-1.27E-8</c:v>
                </c:pt>
                <c:pt idx="113938" formatCode="0.00E+00">
                  <c:v>7.7999999999999997E-8</c:v>
                </c:pt>
                <c:pt idx="113939" formatCode="0.00E+00">
                  <c:v>-2.6400000000000001E-8</c:v>
                </c:pt>
                <c:pt idx="113940" formatCode="0.00E+00">
                  <c:v>4.29E-8</c:v>
                </c:pt>
                <c:pt idx="113941" formatCode="0.00E+00">
                  <c:v>1.1900000000000001E-8</c:v>
                </c:pt>
                <c:pt idx="113942" formatCode="0.00E+00">
                  <c:v>6.6999999999999996E-9</c:v>
                </c:pt>
                <c:pt idx="113943" formatCode="0.00E+00">
                  <c:v>3.92E-8</c:v>
                </c:pt>
                <c:pt idx="113944" formatCode="0.00E+00">
                  <c:v>-8.7400000000000002E-8</c:v>
                </c:pt>
                <c:pt idx="113945" formatCode="0.00E+00">
                  <c:v>-7.0599999999999997E-8</c:v>
                </c:pt>
                <c:pt idx="113946" formatCode="0.00E+00">
                  <c:v>-1.35E-7</c:v>
                </c:pt>
                <c:pt idx="113947" formatCode="0.00E+00">
                  <c:v>-9.2500000000000001E-8</c:v>
                </c:pt>
                <c:pt idx="113948" formatCode="0.00E+00">
                  <c:v>5.2800000000000003E-8</c:v>
                </c:pt>
                <c:pt idx="113949" formatCode="0.00E+00">
                  <c:v>-1.31E-8</c:v>
                </c:pt>
                <c:pt idx="113950" formatCode="0.00E+00">
                  <c:v>-5.2100000000000003E-8</c:v>
                </c:pt>
                <c:pt idx="113951" formatCode="0.00E+00">
                  <c:v>2.3499999999999999E-8</c:v>
                </c:pt>
                <c:pt idx="113952" formatCode="0.00E+00">
                  <c:v>-1.11E-7</c:v>
                </c:pt>
                <c:pt idx="113953" formatCode="0.00E+00">
                  <c:v>-3.7599999999999999E-8</c:v>
                </c:pt>
                <c:pt idx="113954" formatCode="0.00E+00">
                  <c:v>9.8799999999999998E-8</c:v>
                </c:pt>
                <c:pt idx="113955" formatCode="0.00E+00">
                  <c:v>-1.05E-7</c:v>
                </c:pt>
                <c:pt idx="113956" formatCode="0.00E+00">
                  <c:v>-3.9599999999999997E-8</c:v>
                </c:pt>
                <c:pt idx="113957" formatCode="0.00E+00">
                  <c:v>5.6599999999999997E-8</c:v>
                </c:pt>
                <c:pt idx="113958" formatCode="0.00E+00">
                  <c:v>-1.0700000000000001E-7</c:v>
                </c:pt>
                <c:pt idx="113959" formatCode="0.00E+00">
                  <c:v>-6.8499999999999998E-8</c:v>
                </c:pt>
                <c:pt idx="113960" formatCode="0.00E+00">
                  <c:v>1.4700000000000001E-7</c:v>
                </c:pt>
                <c:pt idx="113961" formatCode="0.00E+00">
                  <c:v>5.1499999999999998E-8</c:v>
                </c:pt>
                <c:pt idx="113962" formatCode="0.00E+00">
                  <c:v>-1.17E-7</c:v>
                </c:pt>
                <c:pt idx="113963" formatCode="0.00E+00">
                  <c:v>1.5200000000000001E-7</c:v>
                </c:pt>
                <c:pt idx="113964" formatCode="0.00E+00">
                  <c:v>2.28E-7</c:v>
                </c:pt>
                <c:pt idx="113965" formatCode="0.00E+00">
                  <c:v>1.1899999999999999E-7</c:v>
                </c:pt>
                <c:pt idx="113966" formatCode="0.00E+00">
                  <c:v>1.0099999999999999E-8</c:v>
                </c:pt>
                <c:pt idx="113967" formatCode="0.00E+00">
                  <c:v>3.8600000000000003E-9</c:v>
                </c:pt>
                <c:pt idx="113968" formatCode="0.00E+00">
                  <c:v>1.09E-7</c:v>
                </c:pt>
                <c:pt idx="113969" formatCode="0.00E+00">
                  <c:v>-4.9600000000000001E-8</c:v>
                </c:pt>
                <c:pt idx="113970" formatCode="0.00E+00">
                  <c:v>5.6300000000000001E-8</c:v>
                </c:pt>
                <c:pt idx="113971" formatCode="0.00E+00">
                  <c:v>2.8900000000000001E-8</c:v>
                </c:pt>
                <c:pt idx="113972" formatCode="0.00E+00">
                  <c:v>3.5199999999999998E-8</c:v>
                </c:pt>
                <c:pt idx="113973" formatCode="0.00E+00">
                  <c:v>9.8500000000000002E-8</c:v>
                </c:pt>
                <c:pt idx="113974" formatCode="0.00E+00">
                  <c:v>3.1200000000000001E-8</c:v>
                </c:pt>
                <c:pt idx="113975" formatCode="0.00E+00">
                  <c:v>1.07E-9</c:v>
                </c:pt>
                <c:pt idx="113976" formatCode="0.00E+00">
                  <c:v>-7.5899999999999998E-8</c:v>
                </c:pt>
                <c:pt idx="113977" formatCode="0.00E+00">
                  <c:v>1.12E-7</c:v>
                </c:pt>
                <c:pt idx="113978" formatCode="0.00E+00">
                  <c:v>2.4299999999999999E-7</c:v>
                </c:pt>
                <c:pt idx="113979" formatCode="0.00E+00">
                  <c:v>2.1600000000000002E-8</c:v>
                </c:pt>
                <c:pt idx="113980" formatCode="0.00E+00">
                  <c:v>2.03E-7</c:v>
                </c:pt>
                <c:pt idx="113981" formatCode="0.00E+00">
                  <c:v>5.4200000000000002E-8</c:v>
                </c:pt>
                <c:pt idx="113982" formatCode="0.00E+00">
                  <c:v>-1.01E-7</c:v>
                </c:pt>
                <c:pt idx="113983" formatCode="0.00E+00">
                  <c:v>4.6499999999999999E-8</c:v>
                </c:pt>
                <c:pt idx="113984" formatCode="0.00E+00">
                  <c:v>-9.8900000000000005E-8</c:v>
                </c:pt>
                <c:pt idx="113985" formatCode="0.00E+00">
                  <c:v>1.09E-7</c:v>
                </c:pt>
                <c:pt idx="113986" formatCode="0.00E+00">
                  <c:v>6.7799999999999998E-8</c:v>
                </c:pt>
                <c:pt idx="113987" formatCode="0.00E+00">
                  <c:v>7.2300000000000006E-8</c:v>
                </c:pt>
                <c:pt idx="113988" formatCode="0.00E+00">
                  <c:v>1.72E-7</c:v>
                </c:pt>
                <c:pt idx="113989" formatCode="0.00E+00">
                  <c:v>-1.6899999999999999E-8</c:v>
                </c:pt>
                <c:pt idx="113990" formatCode="0.00E+00">
                  <c:v>1.1899999999999999E-7</c:v>
                </c:pt>
                <c:pt idx="113991" formatCode="0.00E+00">
                  <c:v>5.2700000000000002E-8</c:v>
                </c:pt>
                <c:pt idx="113992" formatCode="0.00E+00">
                  <c:v>-2.03E-8</c:v>
                </c:pt>
                <c:pt idx="113993" formatCode="0.00E+00">
                  <c:v>4.1299999999999999E-8</c:v>
                </c:pt>
                <c:pt idx="113994" formatCode="0.00E+00">
                  <c:v>-4.14E-8</c:v>
                </c:pt>
                <c:pt idx="113995" formatCode="0.00E+00">
                  <c:v>-5.32E-8</c:v>
                </c:pt>
                <c:pt idx="113996" formatCode="0.00E+00">
                  <c:v>2.2799999999999999E-8</c:v>
                </c:pt>
                <c:pt idx="113997" formatCode="0.00E+00">
                  <c:v>1.01E-7</c:v>
                </c:pt>
                <c:pt idx="113998" formatCode="0.00E+00">
                  <c:v>-4.9299999999999998E-8</c:v>
                </c:pt>
                <c:pt idx="113999" formatCode="0.00E+00">
                  <c:v>8.8699999999999994E-8</c:v>
                </c:pt>
                <c:pt idx="114000" formatCode="0.00E+00">
                  <c:v>7.2100000000000004E-8</c:v>
                </c:pt>
                <c:pt idx="114001" formatCode="0.00E+00">
                  <c:v>2.86E-9</c:v>
                </c:pt>
                <c:pt idx="114002" formatCode="0.00E+00">
                  <c:v>8.9099999999999997E-8</c:v>
                </c:pt>
                <c:pt idx="114003" formatCode="0.00E+00">
                  <c:v>9.2200000000000005E-8</c:v>
                </c:pt>
                <c:pt idx="114004" formatCode="0.00E+00">
                  <c:v>6.5099999999999994E-8</c:v>
                </c:pt>
                <c:pt idx="114005" formatCode="0.00E+00">
                  <c:v>7.2899999999999998E-8</c:v>
                </c:pt>
                <c:pt idx="114006" formatCode="0.00E+00">
                  <c:v>1.12E-7</c:v>
                </c:pt>
                <c:pt idx="114007" formatCode="0.00E+00">
                  <c:v>1.9099999999999998E-9</c:v>
                </c:pt>
                <c:pt idx="114008" formatCode="0.00E+00">
                  <c:v>1.49E-7</c:v>
                </c:pt>
                <c:pt idx="114009" formatCode="0.00E+00">
                  <c:v>3.9699999999999998E-8</c:v>
                </c:pt>
                <c:pt idx="114010" formatCode="0.00E+00">
                  <c:v>2.3800000000000001E-8</c:v>
                </c:pt>
                <c:pt idx="114011" formatCode="0.00E+00">
                  <c:v>2.41E-7</c:v>
                </c:pt>
                <c:pt idx="114012" formatCode="0.00E+00">
                  <c:v>3.4E-8</c:v>
                </c:pt>
                <c:pt idx="114013" formatCode="0.00E+00">
                  <c:v>1.01E-7</c:v>
                </c:pt>
                <c:pt idx="114014" formatCode="0.00E+00">
                  <c:v>1.14E-7</c:v>
                </c:pt>
                <c:pt idx="114015" formatCode="0.00E+00">
                  <c:v>4.1700000000000003E-8</c:v>
                </c:pt>
                <c:pt idx="114016" formatCode="0.00E+00">
                  <c:v>5.0899999999999999E-8</c:v>
                </c:pt>
                <c:pt idx="114017" formatCode="0.00E+00">
                  <c:v>-2.14E-8</c:v>
                </c:pt>
                <c:pt idx="114018" formatCode="0.00E+00">
                  <c:v>5.2999999999999998E-8</c:v>
                </c:pt>
                <c:pt idx="114019" formatCode="0.00E+00">
                  <c:v>6.2800000000000006E-8</c:v>
                </c:pt>
                <c:pt idx="114020" formatCode="0.00E+00">
                  <c:v>1.2700000000000001E-7</c:v>
                </c:pt>
                <c:pt idx="114021" formatCode="0.00E+00">
                  <c:v>1.4100000000000001E-7</c:v>
                </c:pt>
                <c:pt idx="114022" formatCode="0.00E+00">
                  <c:v>1.8699999999999999E-8</c:v>
                </c:pt>
                <c:pt idx="114023" formatCode="0.00E+00">
                  <c:v>1.11E-7</c:v>
                </c:pt>
                <c:pt idx="114024" formatCode="0.00E+00">
                  <c:v>7.0900000000000006E-8</c:v>
                </c:pt>
                <c:pt idx="114025" formatCode="0.00E+00">
                  <c:v>1.59E-8</c:v>
                </c:pt>
                <c:pt idx="114026" formatCode="0.00E+00">
                  <c:v>1.04E-7</c:v>
                </c:pt>
                <c:pt idx="114027" formatCode="0.00E+00">
                  <c:v>7.2499999999999994E-8</c:v>
                </c:pt>
                <c:pt idx="114028" formatCode="0.00E+00">
                  <c:v>8.0999999999999997E-8</c:v>
                </c:pt>
                <c:pt idx="114029" formatCode="0.00E+00">
                  <c:v>-1.4999999999999999E-8</c:v>
                </c:pt>
                <c:pt idx="114030" formatCode="0.00E+00">
                  <c:v>-3.4599999999999999E-8</c:v>
                </c:pt>
                <c:pt idx="114031" formatCode="0.00E+00">
                  <c:v>9.5700000000000003E-8</c:v>
                </c:pt>
                <c:pt idx="114032" formatCode="0.00E+00">
                  <c:v>8.0900000000000003E-8</c:v>
                </c:pt>
                <c:pt idx="114033" formatCode="0.00E+00">
                  <c:v>6.2900000000000001E-8</c:v>
                </c:pt>
                <c:pt idx="114034" formatCode="0.00E+00">
                  <c:v>2.3899999999999999E-8</c:v>
                </c:pt>
                <c:pt idx="114035" formatCode="0.00E+00">
                  <c:v>2.5499999999999999E-7</c:v>
                </c:pt>
                <c:pt idx="114036" formatCode="0.00E+00">
                  <c:v>1.1000000000000001E-7</c:v>
                </c:pt>
                <c:pt idx="114037" formatCode="0.00E+00">
                  <c:v>-2.0500000000000002E-8</c:v>
                </c:pt>
                <c:pt idx="114038" formatCode="0.00E+00">
                  <c:v>1.06E-7</c:v>
                </c:pt>
                <c:pt idx="114039" formatCode="0.00E+00">
                  <c:v>-2.6700000000000001E-8</c:v>
                </c:pt>
                <c:pt idx="114040" formatCode="0.00E+00">
                  <c:v>1.2800000000000001E-7</c:v>
                </c:pt>
                <c:pt idx="114041" formatCode="0.00E+00">
                  <c:v>-1.3399999999999999E-8</c:v>
                </c:pt>
                <c:pt idx="114042" formatCode="0.00E+00">
                  <c:v>-1.5599999999999999E-7</c:v>
                </c:pt>
                <c:pt idx="114043" formatCode="0.00E+00">
                  <c:v>6.0100000000000002E-8</c:v>
                </c:pt>
                <c:pt idx="114044" formatCode="0.00E+00">
                  <c:v>1.67E-7</c:v>
                </c:pt>
                <c:pt idx="114045" formatCode="0.00E+00">
                  <c:v>2.0900000000000001E-7</c:v>
                </c:pt>
                <c:pt idx="114046" formatCode="0.00E+00">
                  <c:v>-2.18E-8</c:v>
                </c:pt>
                <c:pt idx="114047" formatCode="0.00E+00">
                  <c:v>1.61E-7</c:v>
                </c:pt>
                <c:pt idx="114048" formatCode="0.00E+00">
                  <c:v>9.3100000000000006E-8</c:v>
                </c:pt>
                <c:pt idx="114049" formatCode="0.00E+00">
                  <c:v>1.59E-8</c:v>
                </c:pt>
                <c:pt idx="114050" formatCode="0.00E+00">
                  <c:v>2.2399999999999999E-7</c:v>
                </c:pt>
                <c:pt idx="114051" formatCode="0.00E+00">
                  <c:v>7.7099999999999996E-8</c:v>
                </c:pt>
                <c:pt idx="114052" formatCode="0.00E+00">
                  <c:v>4.29E-8</c:v>
                </c:pt>
                <c:pt idx="114053" formatCode="0.00E+00">
                  <c:v>9.4300000000000004E-8</c:v>
                </c:pt>
                <c:pt idx="114054" formatCode="0.00E+00">
                  <c:v>9.0600000000000004E-8</c:v>
                </c:pt>
                <c:pt idx="114055" formatCode="0.00E+00">
                  <c:v>-5.1499999999999998E-8</c:v>
                </c:pt>
                <c:pt idx="114056" formatCode="0.00E+00">
                  <c:v>2.9899999999999998E-9</c:v>
                </c:pt>
                <c:pt idx="114057" formatCode="0.00E+00">
                  <c:v>2.2700000000000001E-7</c:v>
                </c:pt>
                <c:pt idx="114058" formatCode="0.00E+00">
                  <c:v>1.74E-7</c:v>
                </c:pt>
                <c:pt idx="114059" formatCode="0.00E+00">
                  <c:v>2.7100000000000001E-8</c:v>
                </c:pt>
                <c:pt idx="114060" formatCode="0.00E+00">
                  <c:v>1.31E-7</c:v>
                </c:pt>
                <c:pt idx="114061" formatCode="0.00E+00">
                  <c:v>1.5900000000000001E-7</c:v>
                </c:pt>
                <c:pt idx="114062" formatCode="0.00E+00">
                  <c:v>7.91E-8</c:v>
                </c:pt>
                <c:pt idx="114063" formatCode="0.00E+00">
                  <c:v>1.49E-7</c:v>
                </c:pt>
                <c:pt idx="114064" formatCode="0.00E+00">
                  <c:v>2.4499999999999998E-7</c:v>
                </c:pt>
                <c:pt idx="114065" formatCode="0.00E+00">
                  <c:v>1.7499999999999999E-7</c:v>
                </c:pt>
                <c:pt idx="114066" formatCode="0.00E+00">
                  <c:v>1.05E-7</c:v>
                </c:pt>
                <c:pt idx="114067" formatCode="0.00E+00">
                  <c:v>9.1800000000000001E-8</c:v>
                </c:pt>
                <c:pt idx="114068" formatCode="0.00E+00">
                  <c:v>9.9200000000000002E-8</c:v>
                </c:pt>
                <c:pt idx="114069" formatCode="0.00E+00">
                  <c:v>1.5099999999999999E-7</c:v>
                </c:pt>
                <c:pt idx="114070" formatCode="0.00E+00">
                  <c:v>-5.4E-8</c:v>
                </c:pt>
                <c:pt idx="114071" formatCode="0.00E+00">
                  <c:v>-1.4999999999999999E-8</c:v>
                </c:pt>
                <c:pt idx="114072" formatCode="0.00E+00">
                  <c:v>1.3300000000000001E-7</c:v>
                </c:pt>
                <c:pt idx="114073" formatCode="0.00E+00">
                  <c:v>1.49E-7</c:v>
                </c:pt>
                <c:pt idx="114074" formatCode="0.00E+00">
                  <c:v>2.1299999999999999E-7</c:v>
                </c:pt>
                <c:pt idx="114075" formatCode="0.00E+00">
                  <c:v>1.72E-7</c:v>
                </c:pt>
                <c:pt idx="114076" formatCode="0.00E+00">
                  <c:v>1.7100000000000001E-7</c:v>
                </c:pt>
                <c:pt idx="114077" formatCode="0.00E+00">
                  <c:v>8.0200000000000003E-8</c:v>
                </c:pt>
                <c:pt idx="114078" formatCode="0.00E+00">
                  <c:v>2.2999999999999999E-7</c:v>
                </c:pt>
                <c:pt idx="114079" formatCode="0.00E+00">
                  <c:v>1.8099999999999999E-7</c:v>
                </c:pt>
                <c:pt idx="114080" formatCode="0.00E+00">
                  <c:v>8.9099999999999997E-8</c:v>
                </c:pt>
                <c:pt idx="114081" formatCode="0.00E+00">
                  <c:v>2.2999999999999999E-7</c:v>
                </c:pt>
                <c:pt idx="114082" formatCode="0.00E+00">
                  <c:v>5.0899999999999999E-8</c:v>
                </c:pt>
                <c:pt idx="114083" formatCode="0.00E+00">
                  <c:v>1.11E-7</c:v>
                </c:pt>
                <c:pt idx="114084" formatCode="0.00E+00">
                  <c:v>2.6300000000000001E-7</c:v>
                </c:pt>
                <c:pt idx="114085" formatCode="0.00E+00">
                  <c:v>1.5300000000000001E-7</c:v>
                </c:pt>
                <c:pt idx="114086" formatCode="0.00E+00">
                  <c:v>1.68E-7</c:v>
                </c:pt>
                <c:pt idx="114087" formatCode="0.00E+00">
                  <c:v>2.0900000000000001E-7</c:v>
                </c:pt>
                <c:pt idx="114088" formatCode="0.00E+00">
                  <c:v>1.2499999999999999E-7</c:v>
                </c:pt>
                <c:pt idx="114089" formatCode="0.00E+00">
                  <c:v>1.18E-7</c:v>
                </c:pt>
                <c:pt idx="114090" formatCode="0.00E+00">
                  <c:v>6.8400000000000004E-8</c:v>
                </c:pt>
                <c:pt idx="114091" formatCode="0.00E+00">
                  <c:v>2.29E-7</c:v>
                </c:pt>
                <c:pt idx="114092" formatCode="0.00E+00">
                  <c:v>2.6300000000000001E-7</c:v>
                </c:pt>
                <c:pt idx="114093" formatCode="0.00E+00">
                  <c:v>9.9200000000000002E-8</c:v>
                </c:pt>
                <c:pt idx="114094" formatCode="0.00E+00">
                  <c:v>4.8900000000000001E-8</c:v>
                </c:pt>
                <c:pt idx="114095" formatCode="0.00E+00">
                  <c:v>2.17E-7</c:v>
                </c:pt>
                <c:pt idx="114096" formatCode="0.00E+00">
                  <c:v>4.7400000000000001E-8</c:v>
                </c:pt>
                <c:pt idx="114097" formatCode="0.00E+00">
                  <c:v>-1.4499999999999999E-7</c:v>
                </c:pt>
                <c:pt idx="114098" formatCode="0.00E+00">
                  <c:v>6.1099999999999998E-8</c:v>
                </c:pt>
                <c:pt idx="114099" formatCode="0.00E+00">
                  <c:v>-4.7699999999999997E-8</c:v>
                </c:pt>
                <c:pt idx="114100" formatCode="0.00E+00">
                  <c:v>4.8E-8</c:v>
                </c:pt>
                <c:pt idx="114101" formatCode="0.00E+00">
                  <c:v>8.3999999999999998E-8</c:v>
                </c:pt>
                <c:pt idx="114102" formatCode="0.00E+00">
                  <c:v>-6.3599999999999998E-10</c:v>
                </c:pt>
                <c:pt idx="114103" formatCode="0.00E+00">
                  <c:v>1.1300000000000001E-7</c:v>
                </c:pt>
                <c:pt idx="114104" formatCode="0.00E+00">
                  <c:v>2.91E-7</c:v>
                </c:pt>
                <c:pt idx="114105" formatCode="0.00E+00">
                  <c:v>2.5100000000000001E-7</c:v>
                </c:pt>
                <c:pt idx="114106" formatCode="0.00E+00">
                  <c:v>5.3699999999999998E-8</c:v>
                </c:pt>
                <c:pt idx="114107" formatCode="0.00E+00">
                  <c:v>1.6500000000000001E-7</c:v>
                </c:pt>
                <c:pt idx="114108" formatCode="0.00E+00">
                  <c:v>1.79E-7</c:v>
                </c:pt>
                <c:pt idx="114109" formatCode="0.00E+00">
                  <c:v>7.5899999999999998E-8</c:v>
                </c:pt>
                <c:pt idx="114110" formatCode="0.00E+00">
                  <c:v>5.9400000000000003E-8</c:v>
                </c:pt>
                <c:pt idx="114111" formatCode="0.00E+00">
                  <c:v>1.18E-7</c:v>
                </c:pt>
                <c:pt idx="114112" formatCode="0.00E+00">
                  <c:v>2.3200000000000001E-7</c:v>
                </c:pt>
                <c:pt idx="114113" formatCode="0.00E+00">
                  <c:v>2.11E-7</c:v>
                </c:pt>
                <c:pt idx="114114" formatCode="0.00E+00">
                  <c:v>1.61E-7</c:v>
                </c:pt>
                <c:pt idx="114115" formatCode="0.00E+00">
                  <c:v>2.36E-7</c:v>
                </c:pt>
                <c:pt idx="114116" formatCode="0.00E+00">
                  <c:v>3.2299999999999998E-8</c:v>
                </c:pt>
                <c:pt idx="114117" formatCode="0.00E+00">
                  <c:v>1.8600000000000001E-8</c:v>
                </c:pt>
                <c:pt idx="114118" formatCode="0.00E+00">
                  <c:v>1.97E-7</c:v>
                </c:pt>
                <c:pt idx="114119" formatCode="0.00E+00">
                  <c:v>4.2200000000000001E-8</c:v>
                </c:pt>
                <c:pt idx="114120" formatCode="0.00E+00">
                  <c:v>6.5299999999999996E-8</c:v>
                </c:pt>
                <c:pt idx="114121" formatCode="0.00E+00">
                  <c:v>3.62E-8</c:v>
                </c:pt>
                <c:pt idx="114122" formatCode="0.00E+00">
                  <c:v>1.8699999999999999E-8</c:v>
                </c:pt>
                <c:pt idx="114123" formatCode="0.00E+00">
                  <c:v>1.12E-7</c:v>
                </c:pt>
                <c:pt idx="114124" formatCode="0.00E+00">
                  <c:v>1.14E-7</c:v>
                </c:pt>
                <c:pt idx="114125" formatCode="0.00E+00">
                  <c:v>2.0599999999999999E-7</c:v>
                </c:pt>
                <c:pt idx="114126" formatCode="0.00E+00">
                  <c:v>1.0700000000000001E-7</c:v>
                </c:pt>
                <c:pt idx="114127" formatCode="0.00E+00">
                  <c:v>1.4700000000000001E-7</c:v>
                </c:pt>
                <c:pt idx="114128" formatCode="0.00E+00">
                  <c:v>9.2599999999999995E-8</c:v>
                </c:pt>
                <c:pt idx="114129" formatCode="0.00E+00">
                  <c:v>1.46E-8</c:v>
                </c:pt>
                <c:pt idx="114130" formatCode="0.00E+00">
                  <c:v>2.6100000000000002E-7</c:v>
                </c:pt>
                <c:pt idx="114131" formatCode="0.00E+00">
                  <c:v>9.9999999999999995E-8</c:v>
                </c:pt>
                <c:pt idx="114132" formatCode="0.00E+00">
                  <c:v>1.2599999999999999E-7</c:v>
                </c:pt>
                <c:pt idx="114133" formatCode="0.00E+00">
                  <c:v>1.72E-7</c:v>
                </c:pt>
                <c:pt idx="114134" formatCode="0.00E+00">
                  <c:v>1.42E-8</c:v>
                </c:pt>
                <c:pt idx="114135" formatCode="0.00E+00">
                  <c:v>1.5900000000000001E-7</c:v>
                </c:pt>
                <c:pt idx="114136" formatCode="0.00E+00">
                  <c:v>2.6300000000000001E-7</c:v>
                </c:pt>
                <c:pt idx="114137" formatCode="0.00E+00">
                  <c:v>2.2399999999999999E-7</c:v>
                </c:pt>
                <c:pt idx="114138" formatCode="0.00E+00">
                  <c:v>1.73E-7</c:v>
                </c:pt>
                <c:pt idx="114139" formatCode="0.00E+00">
                  <c:v>2.3099999999999999E-7</c:v>
                </c:pt>
                <c:pt idx="114140" formatCode="0.00E+00">
                  <c:v>1.2499999999999999E-7</c:v>
                </c:pt>
                <c:pt idx="114141" formatCode="0.00E+00">
                  <c:v>1.8799999999999999E-7</c:v>
                </c:pt>
                <c:pt idx="114142" formatCode="0.00E+00">
                  <c:v>1.55E-7</c:v>
                </c:pt>
                <c:pt idx="114143" formatCode="0.00E+00">
                  <c:v>-7.4799999999999995E-8</c:v>
                </c:pt>
                <c:pt idx="114144" formatCode="0.00E+00">
                  <c:v>2.1500000000000001E-7</c:v>
                </c:pt>
                <c:pt idx="114145" formatCode="0.00E+00">
                  <c:v>2.7099999999999998E-7</c:v>
                </c:pt>
                <c:pt idx="114146" formatCode="0.00E+00">
                  <c:v>2.34E-7</c:v>
                </c:pt>
                <c:pt idx="114147" formatCode="0.00E+00">
                  <c:v>1.5200000000000001E-7</c:v>
                </c:pt>
                <c:pt idx="114148" formatCode="0.00E+00">
                  <c:v>9.9299999999999996E-8</c:v>
                </c:pt>
                <c:pt idx="114149" formatCode="0.00E+00">
                  <c:v>3.1899999999999998E-7</c:v>
                </c:pt>
                <c:pt idx="114150" formatCode="0.00E+00">
                  <c:v>2.1500000000000001E-7</c:v>
                </c:pt>
                <c:pt idx="114151" formatCode="0.00E+00">
                  <c:v>1.3199999999999999E-7</c:v>
                </c:pt>
                <c:pt idx="114152" formatCode="0.00E+00">
                  <c:v>2.0599999999999999E-7</c:v>
                </c:pt>
                <c:pt idx="114153" formatCode="0.00E+00">
                  <c:v>2.4600000000000001E-7</c:v>
                </c:pt>
                <c:pt idx="114154" formatCode="0.00E+00">
                  <c:v>2.2600000000000001E-7</c:v>
                </c:pt>
                <c:pt idx="114155" formatCode="0.00E+00">
                  <c:v>1.6199999999999999E-7</c:v>
                </c:pt>
                <c:pt idx="114156" formatCode="0.00E+00">
                  <c:v>9.0800000000000006E-8</c:v>
                </c:pt>
                <c:pt idx="114157" formatCode="0.00E+00">
                  <c:v>1.06E-7</c:v>
                </c:pt>
                <c:pt idx="114158" formatCode="0.00E+00">
                  <c:v>2.0699999999999999E-7</c:v>
                </c:pt>
                <c:pt idx="114159" formatCode="0.00E+00">
                  <c:v>2.79E-7</c:v>
                </c:pt>
                <c:pt idx="114160" formatCode="0.00E+00">
                  <c:v>1.3E-7</c:v>
                </c:pt>
                <c:pt idx="114161" formatCode="0.00E+00">
                  <c:v>1.3400000000000001E-7</c:v>
                </c:pt>
                <c:pt idx="114162" formatCode="0.00E+00">
                  <c:v>2.72E-7</c:v>
                </c:pt>
                <c:pt idx="114163" formatCode="0.00E+00">
                  <c:v>2.04E-7</c:v>
                </c:pt>
                <c:pt idx="114164" formatCode="0.00E+00">
                  <c:v>6.1200000000000005E-8</c:v>
                </c:pt>
                <c:pt idx="114165" formatCode="0.00E+00">
                  <c:v>7.8499999999999995E-8</c:v>
                </c:pt>
                <c:pt idx="114166" formatCode="0.00E+00">
                  <c:v>1.35E-7</c:v>
                </c:pt>
                <c:pt idx="114167" formatCode="0.00E+00">
                  <c:v>9.5500000000000002E-8</c:v>
                </c:pt>
                <c:pt idx="114168" formatCode="0.00E+00">
                  <c:v>1.18E-7</c:v>
                </c:pt>
                <c:pt idx="114169" formatCode="0.00E+00">
                  <c:v>1.42E-7</c:v>
                </c:pt>
                <c:pt idx="114170" formatCode="0.00E+00">
                  <c:v>2.6600000000000003E-7</c:v>
                </c:pt>
                <c:pt idx="114171" formatCode="0.00E+00">
                  <c:v>1.6400000000000001E-7</c:v>
                </c:pt>
                <c:pt idx="114172" formatCode="0.00E+00">
                  <c:v>-4.4600000000000002E-8</c:v>
                </c:pt>
                <c:pt idx="114173" formatCode="0.00E+00">
                  <c:v>1.03E-7</c:v>
                </c:pt>
                <c:pt idx="114174" formatCode="0.00E+00">
                  <c:v>2.36E-7</c:v>
                </c:pt>
                <c:pt idx="114175" formatCode="0.00E+00">
                  <c:v>3.1E-7</c:v>
                </c:pt>
                <c:pt idx="114176" formatCode="0.00E+00">
                  <c:v>1.2200000000000001E-7</c:v>
                </c:pt>
                <c:pt idx="114177" formatCode="0.00E+00">
                  <c:v>1.04E-7</c:v>
                </c:pt>
                <c:pt idx="114178" formatCode="0.00E+00">
                  <c:v>3.03E-7</c:v>
                </c:pt>
                <c:pt idx="114179" formatCode="0.00E+00">
                  <c:v>7.2499999999999994E-8</c:v>
                </c:pt>
                <c:pt idx="114180" formatCode="0.00E+00">
                  <c:v>8.1699999999999997E-8</c:v>
                </c:pt>
                <c:pt idx="114181" formatCode="0.00E+00">
                  <c:v>6.9300000000000005E-8</c:v>
                </c:pt>
                <c:pt idx="114182" formatCode="0.00E+00">
                  <c:v>-4.9499999999999997E-9</c:v>
                </c:pt>
                <c:pt idx="114183" formatCode="0.00E+00">
                  <c:v>1.37E-7</c:v>
                </c:pt>
                <c:pt idx="114184" formatCode="0.00E+00">
                  <c:v>2.9700000000000003E-7</c:v>
                </c:pt>
                <c:pt idx="114185" formatCode="0.00E+00">
                  <c:v>7.3300000000000001E-8</c:v>
                </c:pt>
                <c:pt idx="114186" formatCode="0.00E+00">
                  <c:v>2.55E-8</c:v>
                </c:pt>
                <c:pt idx="114187" formatCode="0.00E+00">
                  <c:v>2.22E-7</c:v>
                </c:pt>
                <c:pt idx="114188" formatCode="0.00E+00">
                  <c:v>6.4000000000000002E-9</c:v>
                </c:pt>
                <c:pt idx="114189" formatCode="0.00E+00">
                  <c:v>1.8300000000000001E-7</c:v>
                </c:pt>
                <c:pt idx="114190" formatCode="0.00E+00">
                  <c:v>3.0699999999999998E-7</c:v>
                </c:pt>
                <c:pt idx="114191" formatCode="0.00E+00">
                  <c:v>9.4399999999999998E-8</c:v>
                </c:pt>
                <c:pt idx="114192" formatCode="0.00E+00">
                  <c:v>1.48E-7</c:v>
                </c:pt>
                <c:pt idx="114193" formatCode="0.00E+00">
                  <c:v>2.28E-7</c:v>
                </c:pt>
                <c:pt idx="114194" formatCode="0.00E+00">
                  <c:v>1.09E-7</c:v>
                </c:pt>
                <c:pt idx="114195" formatCode="0.00E+00">
                  <c:v>1.6299999999999999E-7</c:v>
                </c:pt>
                <c:pt idx="114196" formatCode="0.00E+00">
                  <c:v>1.5699999999999999E-7</c:v>
                </c:pt>
                <c:pt idx="114197" formatCode="0.00E+00">
                  <c:v>1.3199999999999999E-7</c:v>
                </c:pt>
                <c:pt idx="114198" formatCode="0.00E+00">
                  <c:v>2.4999999999999999E-7</c:v>
                </c:pt>
                <c:pt idx="114199" formatCode="0.00E+00">
                  <c:v>1.8300000000000001E-7</c:v>
                </c:pt>
                <c:pt idx="114200" formatCode="0.00E+00">
                  <c:v>1.6899999999999999E-7</c:v>
                </c:pt>
                <c:pt idx="114201" formatCode="0.00E+00">
                  <c:v>1.5099999999999999E-7</c:v>
                </c:pt>
                <c:pt idx="114202" formatCode="0.00E+00">
                  <c:v>7.5800000000000004E-8</c:v>
                </c:pt>
                <c:pt idx="114203" formatCode="0.00E+00">
                  <c:v>9.9400000000000003E-8</c:v>
                </c:pt>
                <c:pt idx="114204" formatCode="0.00E+00">
                  <c:v>2.7800000000000001E-8</c:v>
                </c:pt>
                <c:pt idx="114205" formatCode="0.00E+00">
                  <c:v>2.1799999999999999E-7</c:v>
                </c:pt>
                <c:pt idx="114206" formatCode="0.00E+00">
                  <c:v>3.9499999999999998E-7</c:v>
                </c:pt>
                <c:pt idx="114207" formatCode="0.00E+00">
                  <c:v>1.6400000000000001E-7</c:v>
                </c:pt>
                <c:pt idx="114208" formatCode="0.00E+00">
                  <c:v>1.43E-7</c:v>
                </c:pt>
                <c:pt idx="114209" formatCode="0.00E+00">
                  <c:v>2.2999999999999999E-7</c:v>
                </c:pt>
                <c:pt idx="114210" formatCode="0.00E+00">
                  <c:v>2.67E-7</c:v>
                </c:pt>
                <c:pt idx="114211" formatCode="0.00E+00">
                  <c:v>1.3199999999999999E-7</c:v>
                </c:pt>
                <c:pt idx="114212" formatCode="0.00E+00">
                  <c:v>1.5800000000000001E-7</c:v>
                </c:pt>
                <c:pt idx="114213" formatCode="0.00E+00">
                  <c:v>3.2000000000000001E-7</c:v>
                </c:pt>
                <c:pt idx="114214" formatCode="0.00E+00">
                  <c:v>2.8200000000000001E-7</c:v>
                </c:pt>
                <c:pt idx="114215" formatCode="0.00E+00">
                  <c:v>8.65E-8</c:v>
                </c:pt>
                <c:pt idx="114216" formatCode="0.00E+00">
                  <c:v>3.1499999999999998E-8</c:v>
                </c:pt>
                <c:pt idx="114217" formatCode="0.00E+00">
                  <c:v>2.53E-7</c:v>
                </c:pt>
                <c:pt idx="114218" formatCode="0.00E+00">
                  <c:v>1.35E-7</c:v>
                </c:pt>
                <c:pt idx="114219" formatCode="0.00E+00">
                  <c:v>2.2100000000000001E-7</c:v>
                </c:pt>
                <c:pt idx="114220" formatCode="0.00E+00">
                  <c:v>3.5999999999999999E-7</c:v>
                </c:pt>
                <c:pt idx="114221" formatCode="0.00E+00">
                  <c:v>1.12E-7</c:v>
                </c:pt>
                <c:pt idx="114222" formatCode="0.00E+00">
                  <c:v>7.0399999999999995E-8</c:v>
                </c:pt>
                <c:pt idx="114223" formatCode="0.00E+00">
                  <c:v>2.5199999999999998E-7</c:v>
                </c:pt>
                <c:pt idx="114224" formatCode="0.00E+00">
                  <c:v>1.7100000000000001E-7</c:v>
                </c:pt>
                <c:pt idx="114225" formatCode="0.00E+00">
                  <c:v>1.1899999999999999E-7</c:v>
                </c:pt>
                <c:pt idx="114226" formatCode="0.00E+00">
                  <c:v>2.36E-7</c:v>
                </c:pt>
                <c:pt idx="114227" formatCode="0.00E+00">
                  <c:v>2.04E-7</c:v>
                </c:pt>
                <c:pt idx="114228" formatCode="0.00E+00">
                  <c:v>2.28E-7</c:v>
                </c:pt>
                <c:pt idx="114229" formatCode="0.00E+00">
                  <c:v>2.17E-7</c:v>
                </c:pt>
                <c:pt idx="114230" formatCode="0.00E+00">
                  <c:v>6.1200000000000005E-8</c:v>
                </c:pt>
                <c:pt idx="114231" formatCode="0.00E+00">
                  <c:v>2.91E-7</c:v>
                </c:pt>
                <c:pt idx="114232" formatCode="0.00E+00">
                  <c:v>3.4900000000000001E-7</c:v>
                </c:pt>
                <c:pt idx="114233" formatCode="0.00E+00">
                  <c:v>3.4900000000000001E-8</c:v>
                </c:pt>
                <c:pt idx="114234" formatCode="0.00E+00">
                  <c:v>1.4700000000000001E-7</c:v>
                </c:pt>
                <c:pt idx="114235" formatCode="0.00E+00">
                  <c:v>2.8799999999999998E-7</c:v>
                </c:pt>
                <c:pt idx="114236" formatCode="0.00E+00">
                  <c:v>1.9299999999999999E-7</c:v>
                </c:pt>
                <c:pt idx="114237" formatCode="0.00E+00">
                  <c:v>2.5199999999999998E-7</c:v>
                </c:pt>
                <c:pt idx="114238" formatCode="0.00E+00">
                  <c:v>2.22E-7</c:v>
                </c:pt>
                <c:pt idx="114239" formatCode="0.00E+00">
                  <c:v>1.2800000000000001E-7</c:v>
                </c:pt>
                <c:pt idx="114240" formatCode="0.00E+00">
                  <c:v>1.6400000000000001E-7</c:v>
                </c:pt>
                <c:pt idx="114241" formatCode="0.00E+00">
                  <c:v>3.1600000000000002E-7</c:v>
                </c:pt>
                <c:pt idx="114242" formatCode="0.00E+00">
                  <c:v>1.8799999999999999E-7</c:v>
                </c:pt>
                <c:pt idx="114243" formatCode="0.00E+00">
                  <c:v>-1.7E-8</c:v>
                </c:pt>
                <c:pt idx="114244" formatCode="0.00E+00">
                  <c:v>1.11E-7</c:v>
                </c:pt>
                <c:pt idx="114245" formatCode="0.00E+00">
                  <c:v>1.5599999999999999E-7</c:v>
                </c:pt>
                <c:pt idx="114246" formatCode="0.00E+00">
                  <c:v>1.4100000000000001E-7</c:v>
                </c:pt>
                <c:pt idx="114247" formatCode="0.00E+00">
                  <c:v>1.17E-7</c:v>
                </c:pt>
                <c:pt idx="114248" formatCode="0.00E+00">
                  <c:v>1.4399999999999999E-7</c:v>
                </c:pt>
                <c:pt idx="114249" formatCode="0.00E+00">
                  <c:v>1.6999999999999999E-7</c:v>
                </c:pt>
                <c:pt idx="114250" formatCode="0.00E+00">
                  <c:v>2.0900000000000001E-7</c:v>
                </c:pt>
                <c:pt idx="114251" formatCode="0.00E+00">
                  <c:v>2.84E-7</c:v>
                </c:pt>
                <c:pt idx="114252" formatCode="0.00E+00">
                  <c:v>2.4299999999999999E-7</c:v>
                </c:pt>
                <c:pt idx="114253" formatCode="0.00E+00">
                  <c:v>2.22E-7</c:v>
                </c:pt>
                <c:pt idx="114254" formatCode="0.00E+00">
                  <c:v>1.4499999999999999E-7</c:v>
                </c:pt>
                <c:pt idx="114255" formatCode="0.00E+00">
                  <c:v>1.9000000000000001E-7</c:v>
                </c:pt>
                <c:pt idx="114256" formatCode="0.00E+00">
                  <c:v>2.4499999999999998E-7</c:v>
                </c:pt>
                <c:pt idx="114257" formatCode="0.00E+00">
                  <c:v>1.3300000000000001E-7</c:v>
                </c:pt>
                <c:pt idx="114258" formatCode="0.00E+00">
                  <c:v>2.2700000000000001E-7</c:v>
                </c:pt>
                <c:pt idx="114259" formatCode="0.00E+00">
                  <c:v>2.17E-7</c:v>
                </c:pt>
                <c:pt idx="114260" formatCode="0.00E+00">
                  <c:v>1.3E-7</c:v>
                </c:pt>
                <c:pt idx="114261" formatCode="0.00E+00">
                  <c:v>2.7500000000000001E-7</c:v>
                </c:pt>
                <c:pt idx="114262" formatCode="0.00E+00">
                  <c:v>1.72E-7</c:v>
                </c:pt>
                <c:pt idx="114263" formatCode="0.00E+00">
                  <c:v>2.4200000000000002E-7</c:v>
                </c:pt>
                <c:pt idx="114264" formatCode="0.00E+00">
                  <c:v>2.11E-7</c:v>
                </c:pt>
                <c:pt idx="114265" formatCode="0.00E+00">
                  <c:v>1.4000000000000001E-7</c:v>
                </c:pt>
                <c:pt idx="114266" formatCode="0.00E+00">
                  <c:v>3.89E-7</c:v>
                </c:pt>
                <c:pt idx="114267" formatCode="0.00E+00">
                  <c:v>6.0899999999999996E-8</c:v>
                </c:pt>
                <c:pt idx="114268" formatCode="0.00E+00">
                  <c:v>3.7100000000000001E-8</c:v>
                </c:pt>
                <c:pt idx="114269" formatCode="0.00E+00">
                  <c:v>2.7700000000000001E-7</c:v>
                </c:pt>
                <c:pt idx="114270" formatCode="0.00E+00">
                  <c:v>2.8200000000000001E-7</c:v>
                </c:pt>
                <c:pt idx="114271" formatCode="0.00E+00">
                  <c:v>3.7399999999999999E-7</c:v>
                </c:pt>
                <c:pt idx="114272" formatCode="0.00E+00">
                  <c:v>1.2200000000000001E-7</c:v>
                </c:pt>
                <c:pt idx="114273" formatCode="0.00E+00">
                  <c:v>1.7599999999999999E-7</c:v>
                </c:pt>
                <c:pt idx="114274" formatCode="0.00E+00">
                  <c:v>2.48E-7</c:v>
                </c:pt>
                <c:pt idx="114275" formatCode="0.00E+00">
                  <c:v>2.48E-7</c:v>
                </c:pt>
                <c:pt idx="114276" formatCode="0.00E+00">
                  <c:v>3.0800000000000001E-7</c:v>
                </c:pt>
                <c:pt idx="114277" formatCode="0.00E+00">
                  <c:v>1.37E-7</c:v>
                </c:pt>
                <c:pt idx="114278" formatCode="0.00E+00">
                  <c:v>2.0900000000000001E-7</c:v>
                </c:pt>
                <c:pt idx="114279" formatCode="0.00E+00">
                  <c:v>1.79E-7</c:v>
                </c:pt>
                <c:pt idx="114280" formatCode="0.00E+00">
                  <c:v>1.7100000000000001E-7</c:v>
                </c:pt>
                <c:pt idx="114281" formatCode="0.00E+00">
                  <c:v>1.49E-7</c:v>
                </c:pt>
                <c:pt idx="114282" formatCode="0.00E+00">
                  <c:v>-1.33E-8</c:v>
                </c:pt>
                <c:pt idx="114283" formatCode="0.00E+00">
                  <c:v>1.6199999999999999E-7</c:v>
                </c:pt>
                <c:pt idx="114284" formatCode="0.00E+00">
                  <c:v>2.1500000000000001E-7</c:v>
                </c:pt>
                <c:pt idx="114285" formatCode="0.00E+00">
                  <c:v>2.3699999999999999E-7</c:v>
                </c:pt>
                <c:pt idx="114286" formatCode="0.00E+00">
                  <c:v>2.6899999999999999E-7</c:v>
                </c:pt>
                <c:pt idx="114287" formatCode="0.00E+00">
                  <c:v>2.0200000000000001E-7</c:v>
                </c:pt>
                <c:pt idx="114288" formatCode="0.00E+00">
                  <c:v>1.61E-7</c:v>
                </c:pt>
                <c:pt idx="114289" formatCode="0.00E+00">
                  <c:v>2.65E-7</c:v>
                </c:pt>
                <c:pt idx="114290" formatCode="0.00E+00">
                  <c:v>2.2399999999999999E-7</c:v>
                </c:pt>
                <c:pt idx="114291" formatCode="0.00E+00">
                  <c:v>2.3300000000000001E-7</c:v>
                </c:pt>
                <c:pt idx="114292" formatCode="0.00E+00">
                  <c:v>3.2500000000000001E-7</c:v>
                </c:pt>
                <c:pt idx="114293" formatCode="0.00E+00">
                  <c:v>2.7500000000000001E-7</c:v>
                </c:pt>
                <c:pt idx="114294" formatCode="0.00E+00">
                  <c:v>2.5100000000000001E-7</c:v>
                </c:pt>
                <c:pt idx="114295" formatCode="0.00E+00">
                  <c:v>1.86E-7</c:v>
                </c:pt>
                <c:pt idx="114296" formatCode="0.00E+00">
                  <c:v>2.2700000000000001E-7</c:v>
                </c:pt>
                <c:pt idx="114297" formatCode="0.00E+00">
                  <c:v>1.9299999999999999E-7</c:v>
                </c:pt>
                <c:pt idx="114298" formatCode="0.00E+00">
                  <c:v>3.0400000000000002E-7</c:v>
                </c:pt>
                <c:pt idx="114299" formatCode="0.00E+00">
                  <c:v>2.9400000000000001E-7</c:v>
                </c:pt>
                <c:pt idx="114300" formatCode="0.00E+00">
                  <c:v>2.1400000000000001E-7</c:v>
                </c:pt>
                <c:pt idx="114301" formatCode="0.00E+00">
                  <c:v>3.3299999999999998E-7</c:v>
                </c:pt>
                <c:pt idx="114302" formatCode="0.00E+00">
                  <c:v>1.4100000000000001E-7</c:v>
                </c:pt>
                <c:pt idx="114303" formatCode="0.00E+00">
                  <c:v>1.5699999999999999E-7</c:v>
                </c:pt>
                <c:pt idx="114304" formatCode="0.00E+00">
                  <c:v>2.4400000000000001E-7</c:v>
                </c:pt>
                <c:pt idx="114305" formatCode="0.00E+00">
                  <c:v>1.85E-7</c:v>
                </c:pt>
                <c:pt idx="114306" formatCode="0.00E+00">
                  <c:v>2.6600000000000003E-7</c:v>
                </c:pt>
                <c:pt idx="114307" formatCode="0.00E+00">
                  <c:v>2.3900000000000001E-7</c:v>
                </c:pt>
                <c:pt idx="114308" formatCode="0.00E+00">
                  <c:v>2.6399999999999998E-7</c:v>
                </c:pt>
                <c:pt idx="114309" formatCode="0.00E+00">
                  <c:v>2.4600000000000001E-7</c:v>
                </c:pt>
                <c:pt idx="114310" formatCode="0.00E+00">
                  <c:v>2.7599999999999998E-7</c:v>
                </c:pt>
                <c:pt idx="114311" formatCode="0.00E+00">
                  <c:v>2.8000000000000002E-7</c:v>
                </c:pt>
                <c:pt idx="114312" formatCode="0.00E+00">
                  <c:v>2.3999999999999998E-7</c:v>
                </c:pt>
                <c:pt idx="114313" formatCode="0.00E+00">
                  <c:v>2.4699999999999998E-7</c:v>
                </c:pt>
                <c:pt idx="114314" formatCode="0.00E+00">
                  <c:v>1.97E-7</c:v>
                </c:pt>
                <c:pt idx="114315" formatCode="0.00E+00">
                  <c:v>1.4999999999999999E-7</c:v>
                </c:pt>
                <c:pt idx="114316" formatCode="0.00E+00">
                  <c:v>2.11E-7</c:v>
                </c:pt>
                <c:pt idx="114317" formatCode="0.00E+00">
                  <c:v>2.3099999999999999E-7</c:v>
                </c:pt>
                <c:pt idx="114318" formatCode="0.00E+00">
                  <c:v>1.9500000000000001E-7</c:v>
                </c:pt>
                <c:pt idx="114319" formatCode="0.00E+00">
                  <c:v>2.8099999999999999E-7</c:v>
                </c:pt>
                <c:pt idx="114320" formatCode="0.00E+00">
                  <c:v>2.8999999999999998E-7</c:v>
                </c:pt>
                <c:pt idx="114321" formatCode="0.00E+00">
                  <c:v>1.8400000000000001E-7</c:v>
                </c:pt>
                <c:pt idx="114322" formatCode="0.00E+00">
                  <c:v>2.1799999999999999E-7</c:v>
                </c:pt>
                <c:pt idx="114323" formatCode="0.00E+00">
                  <c:v>1.8699999999999999E-7</c:v>
                </c:pt>
                <c:pt idx="114324" formatCode="0.00E+00">
                  <c:v>1.68E-7</c:v>
                </c:pt>
                <c:pt idx="114325" formatCode="0.00E+00">
                  <c:v>3.6699999999999999E-7</c:v>
                </c:pt>
                <c:pt idx="114326" formatCode="0.00E+00">
                  <c:v>3.6600000000000002E-7</c:v>
                </c:pt>
                <c:pt idx="114327" formatCode="0.00E+00">
                  <c:v>2.1199999999999999E-7</c:v>
                </c:pt>
                <c:pt idx="114328" formatCode="0.00E+00">
                  <c:v>2.0800000000000001E-7</c:v>
                </c:pt>
                <c:pt idx="114329" formatCode="0.00E+00">
                  <c:v>2.4600000000000001E-7</c:v>
                </c:pt>
                <c:pt idx="114330" formatCode="0.00E+00">
                  <c:v>2.1899999999999999E-7</c:v>
                </c:pt>
                <c:pt idx="114331" formatCode="0.00E+00">
                  <c:v>2.11E-7</c:v>
                </c:pt>
                <c:pt idx="114332" formatCode="0.00E+00">
                  <c:v>2.05E-7</c:v>
                </c:pt>
                <c:pt idx="114333" formatCode="0.00E+00">
                  <c:v>2.35E-7</c:v>
                </c:pt>
                <c:pt idx="114334" formatCode="0.00E+00">
                  <c:v>2.9400000000000001E-7</c:v>
                </c:pt>
                <c:pt idx="114335" formatCode="0.00E+00">
                  <c:v>1.66E-7</c:v>
                </c:pt>
                <c:pt idx="114336" formatCode="0.00E+00">
                  <c:v>2.8599999999999999E-7</c:v>
                </c:pt>
                <c:pt idx="114337" formatCode="0.00E+00">
                  <c:v>3.4900000000000001E-7</c:v>
                </c:pt>
                <c:pt idx="114338" formatCode="0.00E+00">
                  <c:v>1.2200000000000001E-7</c:v>
                </c:pt>
                <c:pt idx="114339" formatCode="0.00E+00">
                  <c:v>3.0400000000000002E-7</c:v>
                </c:pt>
                <c:pt idx="114340" formatCode="0.00E+00">
                  <c:v>1.5699999999999999E-7</c:v>
                </c:pt>
                <c:pt idx="114341" formatCode="0.00E+00">
                  <c:v>2.2399999999999999E-7</c:v>
                </c:pt>
                <c:pt idx="114342" formatCode="0.00E+00">
                  <c:v>2.9299999999999999E-7</c:v>
                </c:pt>
                <c:pt idx="114343" formatCode="0.00E+00">
                  <c:v>1.23E-7</c:v>
                </c:pt>
                <c:pt idx="114344" formatCode="0.00E+00">
                  <c:v>3.8700000000000001E-7</c:v>
                </c:pt>
                <c:pt idx="114345" formatCode="0.00E+00">
                  <c:v>2.2600000000000001E-7</c:v>
                </c:pt>
                <c:pt idx="114346" formatCode="0.00E+00">
                  <c:v>3.0600000000000001E-7</c:v>
                </c:pt>
                <c:pt idx="114347" formatCode="0.00E+00">
                  <c:v>3.89E-7</c:v>
                </c:pt>
                <c:pt idx="114348" formatCode="0.00E+00">
                  <c:v>9.6900000000000001E-8</c:v>
                </c:pt>
                <c:pt idx="114349" formatCode="0.00E+00">
                  <c:v>2.1E-7</c:v>
                </c:pt>
                <c:pt idx="114350" formatCode="0.00E+00">
                  <c:v>1.67E-7</c:v>
                </c:pt>
                <c:pt idx="114351" formatCode="0.00E+00">
                  <c:v>8.8599999999999999E-8</c:v>
                </c:pt>
                <c:pt idx="114352" formatCode="0.00E+00">
                  <c:v>2.9900000000000002E-7</c:v>
                </c:pt>
                <c:pt idx="114353" formatCode="0.00E+00">
                  <c:v>1.8099999999999999E-7</c:v>
                </c:pt>
                <c:pt idx="114354" formatCode="0.00E+00">
                  <c:v>2.0100000000000001E-7</c:v>
                </c:pt>
                <c:pt idx="114355" formatCode="0.00E+00">
                  <c:v>3.5699999999999998E-7</c:v>
                </c:pt>
                <c:pt idx="114356" formatCode="0.00E+00">
                  <c:v>1.97E-7</c:v>
                </c:pt>
                <c:pt idx="114357" formatCode="0.00E+00">
                  <c:v>2.11E-7</c:v>
                </c:pt>
                <c:pt idx="114358" formatCode="0.00E+00">
                  <c:v>1.8199999999999999E-7</c:v>
                </c:pt>
                <c:pt idx="114359" formatCode="0.00E+00">
                  <c:v>1.99E-7</c:v>
                </c:pt>
                <c:pt idx="114360" formatCode="0.00E+00">
                  <c:v>2.4699999999999998E-7</c:v>
                </c:pt>
                <c:pt idx="114361" formatCode="0.00E+00">
                  <c:v>1.1300000000000001E-7</c:v>
                </c:pt>
                <c:pt idx="114362" formatCode="0.00E+00">
                  <c:v>3.8799999999999998E-7</c:v>
                </c:pt>
                <c:pt idx="114363" formatCode="0.00E+00">
                  <c:v>3.7500000000000001E-7</c:v>
                </c:pt>
                <c:pt idx="114364" formatCode="0.00E+00">
                  <c:v>3.1699999999999999E-7</c:v>
                </c:pt>
                <c:pt idx="114365" formatCode="0.00E+00">
                  <c:v>2.9499999999999998E-7</c:v>
                </c:pt>
                <c:pt idx="114366" formatCode="0.00E+00">
                  <c:v>1.5200000000000001E-7</c:v>
                </c:pt>
                <c:pt idx="114367" formatCode="0.00E+00">
                  <c:v>3.3500000000000002E-7</c:v>
                </c:pt>
                <c:pt idx="114368" formatCode="0.00E+00">
                  <c:v>1.1600000000000001E-7</c:v>
                </c:pt>
                <c:pt idx="114369" formatCode="0.00E+00">
                  <c:v>2.1899999999999999E-7</c:v>
                </c:pt>
                <c:pt idx="114370" formatCode="0.00E+00">
                  <c:v>3.8099999999999998E-7</c:v>
                </c:pt>
                <c:pt idx="114371" formatCode="0.00E+00">
                  <c:v>2.41E-7</c:v>
                </c:pt>
                <c:pt idx="114372" formatCode="0.00E+00">
                  <c:v>3.6199999999999999E-7</c:v>
                </c:pt>
                <c:pt idx="114373" formatCode="0.00E+00">
                  <c:v>1.5900000000000001E-7</c:v>
                </c:pt>
                <c:pt idx="114374" formatCode="0.00E+00">
                  <c:v>2.91E-7</c:v>
                </c:pt>
                <c:pt idx="114375" formatCode="0.00E+00">
                  <c:v>3.2000000000000001E-7</c:v>
                </c:pt>
                <c:pt idx="114376" formatCode="0.00E+00">
                  <c:v>2.7300000000000002E-7</c:v>
                </c:pt>
                <c:pt idx="114377" formatCode="0.00E+00">
                  <c:v>3.9799999999999999E-7</c:v>
                </c:pt>
                <c:pt idx="114378" formatCode="0.00E+00">
                  <c:v>2.1899999999999999E-7</c:v>
                </c:pt>
                <c:pt idx="114379" formatCode="0.00E+00">
                  <c:v>1.2100000000000001E-7</c:v>
                </c:pt>
                <c:pt idx="114380" formatCode="0.00E+00">
                  <c:v>2.2100000000000001E-7</c:v>
                </c:pt>
                <c:pt idx="114381" formatCode="0.00E+00">
                  <c:v>2.96E-7</c:v>
                </c:pt>
                <c:pt idx="114382" formatCode="0.00E+00">
                  <c:v>2.48E-7</c:v>
                </c:pt>
                <c:pt idx="114383" formatCode="0.00E+00">
                  <c:v>2.2499999999999999E-7</c:v>
                </c:pt>
                <c:pt idx="114384" formatCode="0.00E+00">
                  <c:v>4.5699999999999999E-8</c:v>
                </c:pt>
                <c:pt idx="114385" formatCode="0.00E+00">
                  <c:v>2.53E-7</c:v>
                </c:pt>
                <c:pt idx="114386" formatCode="0.00E+00">
                  <c:v>3.6199999999999999E-7</c:v>
                </c:pt>
                <c:pt idx="114387" formatCode="0.00E+00">
                  <c:v>2.7399999999999999E-7</c:v>
                </c:pt>
                <c:pt idx="114388" formatCode="0.00E+00">
                  <c:v>2.9999999999999999E-7</c:v>
                </c:pt>
                <c:pt idx="114389" formatCode="0.00E+00">
                  <c:v>2.4499999999999998E-7</c:v>
                </c:pt>
                <c:pt idx="114390" formatCode="0.00E+00">
                  <c:v>2.4600000000000001E-7</c:v>
                </c:pt>
                <c:pt idx="114391" formatCode="0.00E+00">
                  <c:v>2.2399999999999999E-7</c:v>
                </c:pt>
                <c:pt idx="114392" formatCode="0.00E+00">
                  <c:v>2.5899999999999998E-7</c:v>
                </c:pt>
                <c:pt idx="114393" formatCode="0.00E+00">
                  <c:v>2.8700000000000002E-7</c:v>
                </c:pt>
                <c:pt idx="114394" formatCode="0.00E+00">
                  <c:v>3.41E-7</c:v>
                </c:pt>
                <c:pt idx="114395" formatCode="0.00E+00">
                  <c:v>2.8299999999999998E-7</c:v>
                </c:pt>
                <c:pt idx="114396" formatCode="0.00E+00">
                  <c:v>1.2599999999999999E-7</c:v>
                </c:pt>
                <c:pt idx="114397" formatCode="0.00E+00">
                  <c:v>2.7000000000000001E-7</c:v>
                </c:pt>
                <c:pt idx="114398" formatCode="0.00E+00">
                  <c:v>2.2100000000000001E-7</c:v>
                </c:pt>
                <c:pt idx="114399" formatCode="0.00E+00">
                  <c:v>1.74E-7</c:v>
                </c:pt>
                <c:pt idx="114400" formatCode="0.00E+00">
                  <c:v>2.7000000000000001E-7</c:v>
                </c:pt>
                <c:pt idx="114401" formatCode="0.00E+00">
                  <c:v>2.0900000000000001E-7</c:v>
                </c:pt>
                <c:pt idx="114402" formatCode="0.00E+00">
                  <c:v>3.03E-7</c:v>
                </c:pt>
                <c:pt idx="114403" formatCode="0.00E+00">
                  <c:v>3.0100000000000001E-7</c:v>
                </c:pt>
                <c:pt idx="114404" formatCode="0.00E+00">
                  <c:v>3.0499999999999999E-7</c:v>
                </c:pt>
                <c:pt idx="114405" formatCode="0.00E+00">
                  <c:v>4.4000000000000002E-7</c:v>
                </c:pt>
                <c:pt idx="114406" formatCode="0.00E+00">
                  <c:v>2.1500000000000001E-7</c:v>
                </c:pt>
                <c:pt idx="114407" formatCode="0.00E+00">
                  <c:v>2.1400000000000001E-7</c:v>
                </c:pt>
                <c:pt idx="114408" formatCode="0.00E+00">
                  <c:v>3.77E-7</c:v>
                </c:pt>
                <c:pt idx="114409" formatCode="0.00E+00">
                  <c:v>1.97E-7</c:v>
                </c:pt>
                <c:pt idx="114410" formatCode="0.00E+00">
                  <c:v>2.7399999999999999E-7</c:v>
                </c:pt>
                <c:pt idx="114411" formatCode="0.00E+00">
                  <c:v>2.5600000000000002E-7</c:v>
                </c:pt>
                <c:pt idx="114412" formatCode="0.00E+00">
                  <c:v>2.22E-7</c:v>
                </c:pt>
                <c:pt idx="114413" formatCode="0.00E+00">
                  <c:v>4.0699999999999998E-7</c:v>
                </c:pt>
                <c:pt idx="114414" formatCode="0.00E+00">
                  <c:v>1.15E-7</c:v>
                </c:pt>
                <c:pt idx="114415" formatCode="0.00E+00">
                  <c:v>1.8699999999999999E-7</c:v>
                </c:pt>
                <c:pt idx="114416" formatCode="0.00E+00">
                  <c:v>3.2899999999999999E-7</c:v>
                </c:pt>
                <c:pt idx="114417" formatCode="0.00E+00">
                  <c:v>1.9999999999999999E-7</c:v>
                </c:pt>
                <c:pt idx="114418" formatCode="0.00E+00">
                  <c:v>2.28E-7</c:v>
                </c:pt>
                <c:pt idx="114419" formatCode="0.00E+00">
                  <c:v>3.3099999999999999E-7</c:v>
                </c:pt>
                <c:pt idx="114420" formatCode="0.00E+00">
                  <c:v>3.27E-7</c:v>
                </c:pt>
                <c:pt idx="114421" formatCode="0.00E+00">
                  <c:v>3.41E-7</c:v>
                </c:pt>
                <c:pt idx="114422" formatCode="0.00E+00">
                  <c:v>4.3599999999999999E-7</c:v>
                </c:pt>
                <c:pt idx="114423" formatCode="0.00E+00">
                  <c:v>2.8700000000000002E-7</c:v>
                </c:pt>
                <c:pt idx="114424" formatCode="0.00E+00">
                  <c:v>2.16E-7</c:v>
                </c:pt>
                <c:pt idx="114425" formatCode="0.00E+00">
                  <c:v>3.3000000000000002E-7</c:v>
                </c:pt>
                <c:pt idx="114426" formatCode="0.00E+00">
                  <c:v>1.0700000000000001E-7</c:v>
                </c:pt>
                <c:pt idx="114427" formatCode="0.00E+00">
                  <c:v>2.04E-7</c:v>
                </c:pt>
                <c:pt idx="114428" formatCode="0.00E+00">
                  <c:v>3.1600000000000002E-7</c:v>
                </c:pt>
                <c:pt idx="114429" formatCode="0.00E+00">
                  <c:v>1.8799999999999999E-7</c:v>
                </c:pt>
                <c:pt idx="114430" formatCode="0.00E+00">
                  <c:v>2.6E-7</c:v>
                </c:pt>
                <c:pt idx="114431" formatCode="0.00E+00">
                  <c:v>2.5199999999999998E-7</c:v>
                </c:pt>
                <c:pt idx="114432" formatCode="0.00E+00">
                  <c:v>3.9799999999999999E-7</c:v>
                </c:pt>
                <c:pt idx="114433" formatCode="0.00E+00">
                  <c:v>4.0699999999999998E-7</c:v>
                </c:pt>
                <c:pt idx="114434" formatCode="0.00E+00">
                  <c:v>3.5900000000000003E-7</c:v>
                </c:pt>
                <c:pt idx="114435" formatCode="0.00E+00">
                  <c:v>2.8799999999999998E-7</c:v>
                </c:pt>
                <c:pt idx="114436" formatCode="0.00E+00">
                  <c:v>2.6100000000000002E-7</c:v>
                </c:pt>
                <c:pt idx="114437" formatCode="0.00E+00">
                  <c:v>2.9400000000000001E-7</c:v>
                </c:pt>
                <c:pt idx="114438" formatCode="0.00E+00">
                  <c:v>1.99E-7</c:v>
                </c:pt>
                <c:pt idx="114439" formatCode="0.00E+00">
                  <c:v>2.4999999999999999E-7</c:v>
                </c:pt>
                <c:pt idx="114440" formatCode="0.00E+00">
                  <c:v>3.1E-7</c:v>
                </c:pt>
                <c:pt idx="114441" formatCode="0.00E+00">
                  <c:v>1.92E-7</c:v>
                </c:pt>
                <c:pt idx="114442" formatCode="0.00E+00">
                  <c:v>2.0699999999999999E-7</c:v>
                </c:pt>
                <c:pt idx="114443" formatCode="0.00E+00">
                  <c:v>3.8599999999999999E-7</c:v>
                </c:pt>
                <c:pt idx="114444" formatCode="0.00E+00">
                  <c:v>4.3599999999999999E-7</c:v>
                </c:pt>
                <c:pt idx="114445" formatCode="0.00E+00">
                  <c:v>3.5600000000000001E-7</c:v>
                </c:pt>
                <c:pt idx="114446" formatCode="0.00E+00">
                  <c:v>2.65E-7</c:v>
                </c:pt>
                <c:pt idx="114447" formatCode="0.00E+00">
                  <c:v>2.53E-7</c:v>
                </c:pt>
                <c:pt idx="114448" formatCode="0.00E+00">
                  <c:v>2.03E-7</c:v>
                </c:pt>
                <c:pt idx="114449" formatCode="0.00E+00">
                  <c:v>3.3500000000000002E-7</c:v>
                </c:pt>
                <c:pt idx="114450" formatCode="0.00E+00">
                  <c:v>4.4000000000000002E-7</c:v>
                </c:pt>
                <c:pt idx="114451" formatCode="0.00E+00">
                  <c:v>3.0499999999999999E-7</c:v>
                </c:pt>
                <c:pt idx="114452" formatCode="0.00E+00">
                  <c:v>3.3299999999999998E-7</c:v>
                </c:pt>
                <c:pt idx="114453" formatCode="0.00E+00">
                  <c:v>3.2500000000000001E-7</c:v>
                </c:pt>
                <c:pt idx="114454" formatCode="0.00E+00">
                  <c:v>3.3099999999999999E-7</c:v>
                </c:pt>
                <c:pt idx="114455" formatCode="0.00E+00">
                  <c:v>5.2799999999999996E-7</c:v>
                </c:pt>
                <c:pt idx="114456" formatCode="0.00E+00">
                  <c:v>4.2199999999999999E-7</c:v>
                </c:pt>
                <c:pt idx="114457" formatCode="0.00E+00">
                  <c:v>3.0899999999999997E-7</c:v>
                </c:pt>
                <c:pt idx="114458" formatCode="0.00E+00">
                  <c:v>1.3300000000000001E-7</c:v>
                </c:pt>
                <c:pt idx="114459" formatCode="0.00E+00">
                  <c:v>1.54E-7</c:v>
                </c:pt>
                <c:pt idx="114460" formatCode="0.00E+00">
                  <c:v>3.5900000000000003E-7</c:v>
                </c:pt>
                <c:pt idx="114461" formatCode="0.00E+00">
                  <c:v>3.6899999999999998E-7</c:v>
                </c:pt>
                <c:pt idx="114462" formatCode="0.00E+00">
                  <c:v>3.1399999999999998E-7</c:v>
                </c:pt>
                <c:pt idx="114463" formatCode="0.00E+00">
                  <c:v>2.9499999999999998E-7</c:v>
                </c:pt>
                <c:pt idx="114464" formatCode="0.00E+00">
                  <c:v>2.1400000000000001E-7</c:v>
                </c:pt>
                <c:pt idx="114465" formatCode="0.00E+00">
                  <c:v>5.0500000000000002E-8</c:v>
                </c:pt>
                <c:pt idx="114466" formatCode="0.00E+00">
                  <c:v>3.6699999999999999E-7</c:v>
                </c:pt>
                <c:pt idx="114467" formatCode="0.00E+00">
                  <c:v>3.6600000000000002E-7</c:v>
                </c:pt>
                <c:pt idx="114468" formatCode="0.00E+00">
                  <c:v>1.8799999999999999E-7</c:v>
                </c:pt>
                <c:pt idx="114469" formatCode="0.00E+00">
                  <c:v>2.17E-7</c:v>
                </c:pt>
                <c:pt idx="114470" formatCode="0.00E+00">
                  <c:v>1.6899999999999999E-7</c:v>
                </c:pt>
                <c:pt idx="114471" formatCode="0.00E+00">
                  <c:v>2.91E-7</c:v>
                </c:pt>
                <c:pt idx="114472" formatCode="0.00E+00">
                  <c:v>3.6600000000000002E-7</c:v>
                </c:pt>
                <c:pt idx="114473" formatCode="0.00E+00">
                  <c:v>4.2899999999999999E-7</c:v>
                </c:pt>
                <c:pt idx="114474" formatCode="0.00E+00">
                  <c:v>2.3200000000000001E-7</c:v>
                </c:pt>
                <c:pt idx="114475" formatCode="0.00E+00">
                  <c:v>1.7599999999999999E-7</c:v>
                </c:pt>
                <c:pt idx="114476" formatCode="0.00E+00">
                  <c:v>4.34E-7</c:v>
                </c:pt>
                <c:pt idx="114477" formatCode="0.00E+00">
                  <c:v>2.6600000000000003E-7</c:v>
                </c:pt>
                <c:pt idx="114478" formatCode="0.00E+00">
                  <c:v>3.6600000000000002E-7</c:v>
                </c:pt>
                <c:pt idx="114479" formatCode="0.00E+00">
                  <c:v>5.06E-7</c:v>
                </c:pt>
                <c:pt idx="114480" formatCode="0.00E+00">
                  <c:v>3.3700000000000001E-7</c:v>
                </c:pt>
                <c:pt idx="114481" formatCode="0.00E+00">
                  <c:v>4.58E-7</c:v>
                </c:pt>
                <c:pt idx="114482" formatCode="0.00E+00">
                  <c:v>4.0499999999999999E-7</c:v>
                </c:pt>
                <c:pt idx="114483" formatCode="0.00E+00">
                  <c:v>3.1800000000000002E-7</c:v>
                </c:pt>
                <c:pt idx="114484" formatCode="0.00E+00">
                  <c:v>4.32E-7</c:v>
                </c:pt>
                <c:pt idx="114485" formatCode="0.00E+00">
                  <c:v>2.6800000000000002E-7</c:v>
                </c:pt>
                <c:pt idx="114486" formatCode="0.00E+00">
                  <c:v>1.35E-7</c:v>
                </c:pt>
                <c:pt idx="114487" formatCode="0.00E+00">
                  <c:v>1.6E-7</c:v>
                </c:pt>
                <c:pt idx="114488" formatCode="0.00E+00">
                  <c:v>3.0600000000000001E-7</c:v>
                </c:pt>
                <c:pt idx="114489" formatCode="0.00E+00">
                  <c:v>1.6299999999999999E-7</c:v>
                </c:pt>
                <c:pt idx="114490" formatCode="0.00E+00">
                  <c:v>9.4399999999999998E-8</c:v>
                </c:pt>
                <c:pt idx="114491" formatCode="0.00E+00">
                  <c:v>3.6800000000000001E-7</c:v>
                </c:pt>
                <c:pt idx="114492" formatCode="0.00E+00">
                  <c:v>1.7800000000000001E-7</c:v>
                </c:pt>
                <c:pt idx="114493" formatCode="0.00E+00">
                  <c:v>1.9299999999999999E-7</c:v>
                </c:pt>
                <c:pt idx="114494" formatCode="0.00E+00">
                  <c:v>2.7099999999999998E-7</c:v>
                </c:pt>
                <c:pt idx="114495" formatCode="0.00E+00">
                  <c:v>2.4200000000000002E-7</c:v>
                </c:pt>
                <c:pt idx="114496" formatCode="0.00E+00">
                  <c:v>3.2300000000000002E-7</c:v>
                </c:pt>
                <c:pt idx="114497" formatCode="0.00E+00">
                  <c:v>3.34E-7</c:v>
                </c:pt>
                <c:pt idx="114498" formatCode="0.00E+00">
                  <c:v>3.1800000000000002E-7</c:v>
                </c:pt>
                <c:pt idx="114499" formatCode="0.00E+00">
                  <c:v>2.7099999999999998E-7</c:v>
                </c:pt>
                <c:pt idx="114500" formatCode="0.00E+00">
                  <c:v>2.5699999999999999E-7</c:v>
                </c:pt>
                <c:pt idx="114501" formatCode="0.00E+00">
                  <c:v>2.3200000000000001E-7</c:v>
                </c:pt>
                <c:pt idx="114502" formatCode="0.00E+00">
                  <c:v>2.7500000000000001E-7</c:v>
                </c:pt>
                <c:pt idx="114503" formatCode="0.00E+00">
                  <c:v>2.1299999999999999E-7</c:v>
                </c:pt>
                <c:pt idx="114504" formatCode="0.00E+00">
                  <c:v>3.8299999999999998E-7</c:v>
                </c:pt>
                <c:pt idx="114505" formatCode="0.00E+00">
                  <c:v>4.0600000000000001E-7</c:v>
                </c:pt>
                <c:pt idx="114506" formatCode="0.00E+00">
                  <c:v>2.5100000000000001E-7</c:v>
                </c:pt>
                <c:pt idx="114507" formatCode="0.00E+00">
                  <c:v>3.9299999999999999E-7</c:v>
                </c:pt>
                <c:pt idx="114508" formatCode="0.00E+00">
                  <c:v>3.8500000000000002E-7</c:v>
                </c:pt>
                <c:pt idx="114509" formatCode="0.00E+00">
                  <c:v>1.9399999999999999E-7</c:v>
                </c:pt>
                <c:pt idx="114510" formatCode="0.00E+00">
                  <c:v>2.5100000000000001E-7</c:v>
                </c:pt>
                <c:pt idx="114511" formatCode="0.00E+00">
                  <c:v>3.1600000000000002E-7</c:v>
                </c:pt>
                <c:pt idx="114512" formatCode="0.00E+00">
                  <c:v>2.2700000000000001E-7</c:v>
                </c:pt>
                <c:pt idx="114513" formatCode="0.00E+00">
                  <c:v>2.4200000000000002E-7</c:v>
                </c:pt>
                <c:pt idx="114514" formatCode="0.00E+00">
                  <c:v>3.1800000000000002E-7</c:v>
                </c:pt>
                <c:pt idx="114515" formatCode="0.00E+00">
                  <c:v>3.3999999999999997E-7</c:v>
                </c:pt>
                <c:pt idx="114516" formatCode="0.00E+00">
                  <c:v>2.8999999999999998E-7</c:v>
                </c:pt>
                <c:pt idx="114517" formatCode="0.00E+00">
                  <c:v>3.3299999999999998E-7</c:v>
                </c:pt>
                <c:pt idx="114518" formatCode="0.00E+00">
                  <c:v>3.9099999999999999E-7</c:v>
                </c:pt>
                <c:pt idx="114519" formatCode="0.00E+00">
                  <c:v>2.36E-7</c:v>
                </c:pt>
                <c:pt idx="114520" formatCode="0.00E+00">
                  <c:v>3.5699999999999998E-7</c:v>
                </c:pt>
                <c:pt idx="114521" formatCode="0.00E+00">
                  <c:v>3.15E-7</c:v>
                </c:pt>
                <c:pt idx="114522" formatCode="0.00E+00">
                  <c:v>2.0599999999999999E-7</c:v>
                </c:pt>
                <c:pt idx="114523" formatCode="0.00E+00">
                  <c:v>2.72E-7</c:v>
                </c:pt>
                <c:pt idx="114524" formatCode="0.00E+00">
                  <c:v>2.9900000000000002E-7</c:v>
                </c:pt>
                <c:pt idx="114525" formatCode="0.00E+00">
                  <c:v>3.4400000000000001E-7</c:v>
                </c:pt>
                <c:pt idx="114526" formatCode="0.00E+00">
                  <c:v>2.48E-7</c:v>
                </c:pt>
                <c:pt idx="114527" formatCode="0.00E+00">
                  <c:v>3.6399999999999998E-7</c:v>
                </c:pt>
                <c:pt idx="114528" formatCode="0.00E+00">
                  <c:v>3.8299999999999998E-7</c:v>
                </c:pt>
                <c:pt idx="114529" formatCode="0.00E+00">
                  <c:v>3.1699999999999999E-7</c:v>
                </c:pt>
                <c:pt idx="114530" formatCode="0.00E+00">
                  <c:v>4.3300000000000003E-7</c:v>
                </c:pt>
                <c:pt idx="114531" formatCode="0.00E+00">
                  <c:v>3.9799999999999999E-7</c:v>
                </c:pt>
                <c:pt idx="114532" formatCode="0.00E+00">
                  <c:v>3.5499999999999999E-7</c:v>
                </c:pt>
                <c:pt idx="114533" formatCode="0.00E+00">
                  <c:v>2.34E-7</c:v>
                </c:pt>
                <c:pt idx="114534" formatCode="0.00E+00">
                  <c:v>6.7799999999999998E-8</c:v>
                </c:pt>
                <c:pt idx="114535" formatCode="0.00E+00">
                  <c:v>3.3500000000000002E-7</c:v>
                </c:pt>
                <c:pt idx="114536" formatCode="0.00E+00">
                  <c:v>4.8800000000000003E-7</c:v>
                </c:pt>
                <c:pt idx="114537" formatCode="0.00E+00">
                  <c:v>3.1199999999999999E-7</c:v>
                </c:pt>
                <c:pt idx="114538" formatCode="0.00E+00">
                  <c:v>3.2500000000000001E-7</c:v>
                </c:pt>
                <c:pt idx="114539" formatCode="0.00E+00">
                  <c:v>2.72E-7</c:v>
                </c:pt>
                <c:pt idx="114540" formatCode="0.00E+00">
                  <c:v>3.0800000000000001E-7</c:v>
                </c:pt>
                <c:pt idx="114541" formatCode="0.00E+00">
                  <c:v>4.5900000000000002E-7</c:v>
                </c:pt>
                <c:pt idx="114542" formatCode="0.00E+00">
                  <c:v>4.51E-7</c:v>
                </c:pt>
                <c:pt idx="114543" formatCode="0.00E+00">
                  <c:v>3.3000000000000002E-7</c:v>
                </c:pt>
                <c:pt idx="114544" formatCode="0.00E+00">
                  <c:v>2.3300000000000001E-7</c:v>
                </c:pt>
                <c:pt idx="114545" formatCode="0.00E+00">
                  <c:v>1.8199999999999999E-7</c:v>
                </c:pt>
                <c:pt idx="114546" formatCode="0.00E+00">
                  <c:v>2.79E-7</c:v>
                </c:pt>
                <c:pt idx="114547" formatCode="0.00E+00">
                  <c:v>2.84E-7</c:v>
                </c:pt>
                <c:pt idx="114548" formatCode="0.00E+00">
                  <c:v>6.8499999999999998E-8</c:v>
                </c:pt>
                <c:pt idx="114549" formatCode="0.00E+00">
                  <c:v>3.1199999999999999E-7</c:v>
                </c:pt>
                <c:pt idx="114550" formatCode="0.00E+00">
                  <c:v>4.9500000000000003E-7</c:v>
                </c:pt>
                <c:pt idx="114551" formatCode="0.00E+00">
                  <c:v>2.8500000000000002E-7</c:v>
                </c:pt>
                <c:pt idx="114552" formatCode="0.00E+00">
                  <c:v>4.34E-7</c:v>
                </c:pt>
                <c:pt idx="114553" formatCode="0.00E+00">
                  <c:v>4.08E-7</c:v>
                </c:pt>
                <c:pt idx="114554" formatCode="0.00E+00">
                  <c:v>1.9500000000000001E-7</c:v>
                </c:pt>
                <c:pt idx="114555" formatCode="0.00E+00">
                  <c:v>2.5899999999999998E-7</c:v>
                </c:pt>
                <c:pt idx="114556" formatCode="0.00E+00">
                  <c:v>3.5699999999999998E-7</c:v>
                </c:pt>
                <c:pt idx="114557" formatCode="0.00E+00">
                  <c:v>2.4400000000000001E-7</c:v>
                </c:pt>
                <c:pt idx="114558" formatCode="0.00E+00">
                  <c:v>3.4900000000000001E-7</c:v>
                </c:pt>
                <c:pt idx="114559" formatCode="0.00E+00">
                  <c:v>3.96E-7</c:v>
                </c:pt>
                <c:pt idx="114560" formatCode="0.00E+00">
                  <c:v>1.74E-7</c:v>
                </c:pt>
                <c:pt idx="114561" formatCode="0.00E+00">
                  <c:v>3.1100000000000002E-7</c:v>
                </c:pt>
                <c:pt idx="114562" formatCode="0.00E+00">
                  <c:v>3.9200000000000002E-7</c:v>
                </c:pt>
                <c:pt idx="114563" formatCode="0.00E+00">
                  <c:v>3.7300000000000002E-7</c:v>
                </c:pt>
                <c:pt idx="114564" formatCode="0.00E+00">
                  <c:v>3.27E-7</c:v>
                </c:pt>
                <c:pt idx="114565" formatCode="0.00E+00">
                  <c:v>1.97E-7</c:v>
                </c:pt>
                <c:pt idx="114566" formatCode="0.00E+00">
                  <c:v>2.8200000000000001E-7</c:v>
                </c:pt>
                <c:pt idx="114567" formatCode="0.00E+00">
                  <c:v>4.3300000000000003E-7</c:v>
                </c:pt>
                <c:pt idx="114568" formatCode="0.00E+00">
                  <c:v>3.4499999999999998E-7</c:v>
                </c:pt>
                <c:pt idx="114569" formatCode="0.00E+00">
                  <c:v>2.9700000000000003E-7</c:v>
                </c:pt>
                <c:pt idx="114570" formatCode="0.00E+00">
                  <c:v>4.1600000000000002E-7</c:v>
                </c:pt>
                <c:pt idx="114571" formatCode="0.00E+00">
                  <c:v>2.6800000000000002E-7</c:v>
                </c:pt>
                <c:pt idx="114572" formatCode="0.00E+00">
                  <c:v>3.8200000000000001E-7</c:v>
                </c:pt>
                <c:pt idx="114573" formatCode="0.00E+00">
                  <c:v>5.2099999999999997E-7</c:v>
                </c:pt>
                <c:pt idx="114574" formatCode="0.00E+00">
                  <c:v>2.8799999999999998E-7</c:v>
                </c:pt>
                <c:pt idx="114575" formatCode="0.00E+00">
                  <c:v>2.91E-7</c:v>
                </c:pt>
                <c:pt idx="114576" formatCode="0.00E+00">
                  <c:v>3.8200000000000001E-7</c:v>
                </c:pt>
                <c:pt idx="114577" formatCode="0.00E+00">
                  <c:v>3.8200000000000001E-7</c:v>
                </c:pt>
                <c:pt idx="114578" formatCode="0.00E+00">
                  <c:v>2.7300000000000002E-7</c:v>
                </c:pt>
                <c:pt idx="114579" formatCode="0.00E+00">
                  <c:v>2.4200000000000002E-7</c:v>
                </c:pt>
                <c:pt idx="114580" formatCode="0.00E+00">
                  <c:v>4.3599999999999999E-7</c:v>
                </c:pt>
                <c:pt idx="114581" formatCode="0.00E+00">
                  <c:v>3.9299999999999999E-7</c:v>
                </c:pt>
                <c:pt idx="114582" formatCode="0.00E+00">
                  <c:v>3.2099999999999998E-7</c:v>
                </c:pt>
                <c:pt idx="114583" formatCode="0.00E+00">
                  <c:v>3.41E-7</c:v>
                </c:pt>
                <c:pt idx="114584" formatCode="0.00E+00">
                  <c:v>5.2900000000000004E-7</c:v>
                </c:pt>
                <c:pt idx="114585" formatCode="0.00E+00">
                  <c:v>4.5999999999999999E-7</c:v>
                </c:pt>
                <c:pt idx="114586" formatCode="0.00E+00">
                  <c:v>1.72E-7</c:v>
                </c:pt>
                <c:pt idx="114587" formatCode="0.00E+00">
                  <c:v>3.3099999999999999E-7</c:v>
                </c:pt>
                <c:pt idx="114588" formatCode="0.00E+00">
                  <c:v>3.3299999999999998E-7</c:v>
                </c:pt>
                <c:pt idx="114589" formatCode="0.00E+00">
                  <c:v>3.5600000000000001E-7</c:v>
                </c:pt>
                <c:pt idx="114590" formatCode="0.00E+00">
                  <c:v>3.7599999999999998E-7</c:v>
                </c:pt>
                <c:pt idx="114591" formatCode="0.00E+00">
                  <c:v>3.1300000000000001E-7</c:v>
                </c:pt>
                <c:pt idx="114592" formatCode="0.00E+00">
                  <c:v>3.2500000000000001E-7</c:v>
                </c:pt>
                <c:pt idx="114593" formatCode="0.00E+00">
                  <c:v>2.53E-7</c:v>
                </c:pt>
                <c:pt idx="114594" formatCode="0.00E+00">
                  <c:v>2.9900000000000002E-7</c:v>
                </c:pt>
                <c:pt idx="114595" formatCode="0.00E+00">
                  <c:v>4.0900000000000002E-7</c:v>
                </c:pt>
                <c:pt idx="114596" formatCode="0.00E+00">
                  <c:v>3.0899999999999997E-7</c:v>
                </c:pt>
                <c:pt idx="114597" formatCode="0.00E+00">
                  <c:v>3.5400000000000002E-7</c:v>
                </c:pt>
                <c:pt idx="114598" formatCode="0.00E+00">
                  <c:v>4.9299999999999998E-7</c:v>
                </c:pt>
                <c:pt idx="114599" formatCode="0.00E+00">
                  <c:v>4.5699999999999998E-7</c:v>
                </c:pt>
                <c:pt idx="114600" formatCode="0.00E+00">
                  <c:v>1.86E-7</c:v>
                </c:pt>
                <c:pt idx="114601" formatCode="0.00E+00">
                  <c:v>2.29E-7</c:v>
                </c:pt>
                <c:pt idx="114602" formatCode="0.00E+00">
                  <c:v>4.4499999999999997E-7</c:v>
                </c:pt>
                <c:pt idx="114603" formatCode="0.00E+00">
                  <c:v>4.1199999999999998E-7</c:v>
                </c:pt>
                <c:pt idx="114604" formatCode="0.00E+00">
                  <c:v>3.3599999999999999E-7</c:v>
                </c:pt>
                <c:pt idx="114605" formatCode="0.00E+00">
                  <c:v>3.6899999999999998E-7</c:v>
                </c:pt>
                <c:pt idx="114606" formatCode="0.00E+00">
                  <c:v>4.0999999999999999E-7</c:v>
                </c:pt>
                <c:pt idx="114607" formatCode="0.00E+00">
                  <c:v>2.7799999999999997E-7</c:v>
                </c:pt>
                <c:pt idx="114608" formatCode="0.00E+00">
                  <c:v>3.9499999999999998E-7</c:v>
                </c:pt>
                <c:pt idx="114609" formatCode="0.00E+00">
                  <c:v>3.89E-7</c:v>
                </c:pt>
                <c:pt idx="114610" formatCode="0.00E+00">
                  <c:v>1.66E-7</c:v>
                </c:pt>
                <c:pt idx="114611" formatCode="0.00E+00">
                  <c:v>4.4000000000000002E-7</c:v>
                </c:pt>
                <c:pt idx="114612" formatCode="0.00E+00">
                  <c:v>4.4099999999999999E-7</c:v>
                </c:pt>
                <c:pt idx="114613" formatCode="0.00E+00">
                  <c:v>2.6100000000000002E-7</c:v>
                </c:pt>
                <c:pt idx="114614" formatCode="0.00E+00">
                  <c:v>2.91E-7</c:v>
                </c:pt>
                <c:pt idx="114615" formatCode="0.00E+00">
                  <c:v>5.0200000000000002E-7</c:v>
                </c:pt>
                <c:pt idx="114616" formatCode="0.00E+00">
                  <c:v>5.1699999999999998E-7</c:v>
                </c:pt>
                <c:pt idx="114617" formatCode="0.00E+00">
                  <c:v>3.7300000000000002E-7</c:v>
                </c:pt>
                <c:pt idx="114618" formatCode="0.00E+00">
                  <c:v>3.34E-7</c:v>
                </c:pt>
                <c:pt idx="114619" formatCode="0.00E+00">
                  <c:v>1.8E-7</c:v>
                </c:pt>
                <c:pt idx="114620" formatCode="0.00E+00">
                  <c:v>1.31E-7</c:v>
                </c:pt>
                <c:pt idx="114621" formatCode="0.00E+00">
                  <c:v>2.3699999999999999E-7</c:v>
                </c:pt>
                <c:pt idx="114622" formatCode="0.00E+00">
                  <c:v>4.9699999999999996E-7</c:v>
                </c:pt>
                <c:pt idx="114623" formatCode="0.00E+00">
                  <c:v>3.5600000000000001E-7</c:v>
                </c:pt>
                <c:pt idx="114624" formatCode="0.00E+00">
                  <c:v>2.22E-7</c:v>
                </c:pt>
                <c:pt idx="114625" formatCode="0.00E+00">
                  <c:v>3.8700000000000001E-7</c:v>
                </c:pt>
                <c:pt idx="114626" formatCode="0.00E+00">
                  <c:v>2.35E-7</c:v>
                </c:pt>
                <c:pt idx="114627" formatCode="0.00E+00">
                  <c:v>3.84E-7</c:v>
                </c:pt>
                <c:pt idx="114628" formatCode="0.00E+00">
                  <c:v>4.4900000000000001E-7</c:v>
                </c:pt>
                <c:pt idx="114629" formatCode="0.00E+00">
                  <c:v>3.22E-7</c:v>
                </c:pt>
                <c:pt idx="114630" formatCode="0.00E+00">
                  <c:v>3.4799999999999999E-7</c:v>
                </c:pt>
                <c:pt idx="114631" formatCode="0.00E+00">
                  <c:v>3.4299999999999999E-7</c:v>
                </c:pt>
                <c:pt idx="114632" formatCode="0.00E+00">
                  <c:v>2.6899999999999999E-7</c:v>
                </c:pt>
                <c:pt idx="114633" formatCode="0.00E+00">
                  <c:v>3.3700000000000001E-7</c:v>
                </c:pt>
                <c:pt idx="114634" formatCode="0.00E+00">
                  <c:v>4.2199999999999999E-7</c:v>
                </c:pt>
                <c:pt idx="114635" formatCode="0.00E+00">
                  <c:v>2.3799999999999999E-7</c:v>
                </c:pt>
                <c:pt idx="114636" formatCode="0.00E+00">
                  <c:v>3.3299999999999998E-7</c:v>
                </c:pt>
                <c:pt idx="114637" formatCode="0.00E+00">
                  <c:v>4.0900000000000002E-7</c:v>
                </c:pt>
                <c:pt idx="114638" formatCode="0.00E+00">
                  <c:v>2.7799999999999997E-7</c:v>
                </c:pt>
                <c:pt idx="114639" formatCode="0.00E+00">
                  <c:v>3.2599999999999998E-7</c:v>
                </c:pt>
                <c:pt idx="114640" formatCode="0.00E+00">
                  <c:v>3.8700000000000001E-7</c:v>
                </c:pt>
                <c:pt idx="114641" formatCode="0.00E+00">
                  <c:v>4.0699999999999998E-7</c:v>
                </c:pt>
                <c:pt idx="114642" formatCode="0.00E+00">
                  <c:v>5.0299999999999999E-7</c:v>
                </c:pt>
                <c:pt idx="114643" formatCode="0.00E+00">
                  <c:v>3.5100000000000001E-7</c:v>
                </c:pt>
                <c:pt idx="114644" formatCode="0.00E+00">
                  <c:v>3.27E-7</c:v>
                </c:pt>
                <c:pt idx="114645" formatCode="0.00E+00">
                  <c:v>5.2099999999999997E-7</c:v>
                </c:pt>
                <c:pt idx="114646" formatCode="0.00E+00">
                  <c:v>1.6199999999999999E-7</c:v>
                </c:pt>
                <c:pt idx="114647" formatCode="0.00E+00">
                  <c:v>3.1E-7</c:v>
                </c:pt>
                <c:pt idx="114648" formatCode="0.00E+00">
                  <c:v>5.0500000000000004E-7</c:v>
                </c:pt>
                <c:pt idx="114649" formatCode="0.00E+00">
                  <c:v>2.4299999999999999E-7</c:v>
                </c:pt>
                <c:pt idx="114650" formatCode="0.00E+00">
                  <c:v>2.7000000000000001E-7</c:v>
                </c:pt>
                <c:pt idx="114651" formatCode="0.00E+00">
                  <c:v>3.3000000000000002E-7</c:v>
                </c:pt>
                <c:pt idx="114652" formatCode="0.00E+00">
                  <c:v>4.2E-7</c:v>
                </c:pt>
                <c:pt idx="114653" formatCode="0.00E+00">
                  <c:v>4.75E-7</c:v>
                </c:pt>
                <c:pt idx="114654" formatCode="0.00E+00">
                  <c:v>4.7800000000000002E-7</c:v>
                </c:pt>
                <c:pt idx="114655" formatCode="0.00E+00">
                  <c:v>3.6800000000000001E-7</c:v>
                </c:pt>
                <c:pt idx="114656" formatCode="0.00E+00">
                  <c:v>3.2500000000000001E-7</c:v>
                </c:pt>
                <c:pt idx="114657" formatCode="0.00E+00">
                  <c:v>3.9499999999999998E-7</c:v>
                </c:pt>
                <c:pt idx="114658" formatCode="0.00E+00">
                  <c:v>4.7999999999999996E-7</c:v>
                </c:pt>
                <c:pt idx="114659" formatCode="0.00E+00">
                  <c:v>2.6800000000000002E-7</c:v>
                </c:pt>
                <c:pt idx="114660" formatCode="0.00E+00">
                  <c:v>5.2600000000000002E-7</c:v>
                </c:pt>
                <c:pt idx="114661" formatCode="0.00E+00">
                  <c:v>5.5799999999999999E-7</c:v>
                </c:pt>
                <c:pt idx="114662" formatCode="0.00E+00">
                  <c:v>1.9500000000000001E-7</c:v>
                </c:pt>
                <c:pt idx="114663" formatCode="0.00E+00">
                  <c:v>3.4900000000000001E-7</c:v>
                </c:pt>
                <c:pt idx="114664" formatCode="0.00E+00">
                  <c:v>3.3200000000000001E-7</c:v>
                </c:pt>
                <c:pt idx="114665" formatCode="0.00E+00">
                  <c:v>4.0600000000000001E-7</c:v>
                </c:pt>
                <c:pt idx="114666" formatCode="0.00E+00">
                  <c:v>4.7800000000000002E-7</c:v>
                </c:pt>
                <c:pt idx="114667" formatCode="0.00E+00">
                  <c:v>5.6400000000000002E-7</c:v>
                </c:pt>
                <c:pt idx="114668" formatCode="0.00E+00">
                  <c:v>4.1699999999999999E-7</c:v>
                </c:pt>
                <c:pt idx="114669" formatCode="0.00E+00">
                  <c:v>2.8200000000000001E-7</c:v>
                </c:pt>
                <c:pt idx="114670" formatCode="0.00E+00">
                  <c:v>5.1799999999999995E-7</c:v>
                </c:pt>
                <c:pt idx="114671" formatCode="0.00E+00">
                  <c:v>2.8099999999999999E-7</c:v>
                </c:pt>
                <c:pt idx="114672" formatCode="0.00E+00">
                  <c:v>2.9700000000000003E-7</c:v>
                </c:pt>
                <c:pt idx="114673" formatCode="0.00E+00">
                  <c:v>3.4499999999999998E-7</c:v>
                </c:pt>
                <c:pt idx="114674" formatCode="0.00E+00">
                  <c:v>1.8799999999999999E-7</c:v>
                </c:pt>
                <c:pt idx="114675" formatCode="0.00E+00">
                  <c:v>3.77E-7</c:v>
                </c:pt>
                <c:pt idx="114676" formatCode="0.00E+00">
                  <c:v>5.0399999999999996E-7</c:v>
                </c:pt>
                <c:pt idx="114677" formatCode="0.00E+00">
                  <c:v>5.2499999999999995E-7</c:v>
                </c:pt>
                <c:pt idx="114678" formatCode="0.00E+00">
                  <c:v>3.27E-7</c:v>
                </c:pt>
                <c:pt idx="114679" formatCode="0.00E+00">
                  <c:v>4.9399999999999995E-7</c:v>
                </c:pt>
                <c:pt idx="114680" formatCode="0.00E+00">
                  <c:v>4.7300000000000001E-7</c:v>
                </c:pt>
                <c:pt idx="114681" formatCode="0.00E+00">
                  <c:v>3.27E-7</c:v>
                </c:pt>
                <c:pt idx="114682" formatCode="0.00E+00">
                  <c:v>5.4600000000000005E-7</c:v>
                </c:pt>
                <c:pt idx="114683" formatCode="0.00E+00">
                  <c:v>3.7099999999999997E-7</c:v>
                </c:pt>
                <c:pt idx="114684" formatCode="0.00E+00">
                  <c:v>3.6899999999999998E-7</c:v>
                </c:pt>
                <c:pt idx="114685" formatCode="0.00E+00">
                  <c:v>5.1099999999999996E-7</c:v>
                </c:pt>
                <c:pt idx="114686" formatCode="0.00E+00">
                  <c:v>4.2500000000000001E-7</c:v>
                </c:pt>
                <c:pt idx="114687" formatCode="0.00E+00">
                  <c:v>3.41E-7</c:v>
                </c:pt>
                <c:pt idx="114688" formatCode="0.00E+00">
                  <c:v>3.9499999999999998E-7</c:v>
                </c:pt>
                <c:pt idx="114689" formatCode="0.00E+00">
                  <c:v>5.4000000000000002E-7</c:v>
                </c:pt>
                <c:pt idx="114690" formatCode="0.00E+00">
                  <c:v>4.7E-7</c:v>
                </c:pt>
                <c:pt idx="114691" formatCode="0.00E+00">
                  <c:v>3.6699999999999999E-7</c:v>
                </c:pt>
                <c:pt idx="114692" formatCode="0.00E+00">
                  <c:v>3.9499999999999998E-7</c:v>
                </c:pt>
                <c:pt idx="114693" formatCode="0.00E+00">
                  <c:v>4.03E-7</c:v>
                </c:pt>
                <c:pt idx="114694" formatCode="0.00E+00">
                  <c:v>4.5900000000000002E-7</c:v>
                </c:pt>
                <c:pt idx="114695" formatCode="0.00E+00">
                  <c:v>5.0200000000000002E-7</c:v>
                </c:pt>
                <c:pt idx="114696" formatCode="0.00E+00">
                  <c:v>4.6100000000000001E-7</c:v>
                </c:pt>
                <c:pt idx="114697" formatCode="0.00E+00">
                  <c:v>2.5199999999999998E-7</c:v>
                </c:pt>
                <c:pt idx="114698" formatCode="0.00E+00">
                  <c:v>2.3799999999999999E-7</c:v>
                </c:pt>
                <c:pt idx="114699" formatCode="0.00E+00">
                  <c:v>4.5600000000000001E-7</c:v>
                </c:pt>
                <c:pt idx="114700" formatCode="0.00E+00">
                  <c:v>2.4499999999999998E-7</c:v>
                </c:pt>
                <c:pt idx="114701" formatCode="0.00E+00">
                  <c:v>2.8799999999999998E-7</c:v>
                </c:pt>
                <c:pt idx="114702" formatCode="0.00E+00">
                  <c:v>5.1699999999999998E-7</c:v>
                </c:pt>
                <c:pt idx="114703" formatCode="0.00E+00">
                  <c:v>2.9900000000000002E-7</c:v>
                </c:pt>
                <c:pt idx="114704" formatCode="0.00E+00">
                  <c:v>3.1300000000000001E-7</c:v>
                </c:pt>
                <c:pt idx="114705" formatCode="0.00E+00">
                  <c:v>3.2599999999999998E-7</c:v>
                </c:pt>
                <c:pt idx="114706" formatCode="0.00E+00">
                  <c:v>2.8700000000000002E-7</c:v>
                </c:pt>
                <c:pt idx="114707" formatCode="0.00E+00">
                  <c:v>3.3599999999999999E-7</c:v>
                </c:pt>
                <c:pt idx="114708" formatCode="0.00E+00">
                  <c:v>2.7599999999999998E-7</c:v>
                </c:pt>
                <c:pt idx="114709" formatCode="0.00E+00">
                  <c:v>3.9400000000000001E-7</c:v>
                </c:pt>
                <c:pt idx="114710" formatCode="0.00E+00">
                  <c:v>4.5200000000000002E-7</c:v>
                </c:pt>
                <c:pt idx="114711" formatCode="0.00E+00">
                  <c:v>3.5499999999999999E-7</c:v>
                </c:pt>
                <c:pt idx="114712" formatCode="0.00E+00">
                  <c:v>3.8200000000000001E-7</c:v>
                </c:pt>
                <c:pt idx="114713" formatCode="0.00E+00">
                  <c:v>4.4700000000000002E-7</c:v>
                </c:pt>
                <c:pt idx="114714" formatCode="0.00E+00">
                  <c:v>3.6199999999999999E-7</c:v>
                </c:pt>
                <c:pt idx="114715" formatCode="0.00E+00">
                  <c:v>1.98E-7</c:v>
                </c:pt>
                <c:pt idx="114716" formatCode="0.00E+00">
                  <c:v>4.6100000000000001E-7</c:v>
                </c:pt>
                <c:pt idx="114717" formatCode="0.00E+00">
                  <c:v>5.1200000000000003E-7</c:v>
                </c:pt>
                <c:pt idx="114718" formatCode="0.00E+00">
                  <c:v>2.8599999999999999E-7</c:v>
                </c:pt>
                <c:pt idx="114719" formatCode="0.00E+00">
                  <c:v>3.4499999999999998E-7</c:v>
                </c:pt>
                <c:pt idx="114720" formatCode="0.00E+00">
                  <c:v>1.74E-7</c:v>
                </c:pt>
                <c:pt idx="114721" formatCode="0.00E+00">
                  <c:v>3.3799999999999998E-7</c:v>
                </c:pt>
                <c:pt idx="114722" formatCode="0.00E+00">
                  <c:v>4.01E-7</c:v>
                </c:pt>
                <c:pt idx="114723" formatCode="0.00E+00">
                  <c:v>2.96E-7</c:v>
                </c:pt>
                <c:pt idx="114724" formatCode="0.00E+00">
                  <c:v>4.9800000000000004E-7</c:v>
                </c:pt>
                <c:pt idx="114725" formatCode="0.00E+00">
                  <c:v>3.4999999999999998E-7</c:v>
                </c:pt>
                <c:pt idx="114726" formatCode="0.00E+00">
                  <c:v>2.67E-7</c:v>
                </c:pt>
                <c:pt idx="114727" formatCode="0.00E+00">
                  <c:v>3.4700000000000002E-7</c:v>
                </c:pt>
                <c:pt idx="114728" formatCode="0.00E+00">
                  <c:v>3.7899999999999999E-7</c:v>
                </c:pt>
                <c:pt idx="114729" formatCode="0.00E+00">
                  <c:v>3.6199999999999999E-7</c:v>
                </c:pt>
                <c:pt idx="114730" formatCode="0.00E+00">
                  <c:v>3.1699999999999999E-7</c:v>
                </c:pt>
                <c:pt idx="114731" formatCode="0.00E+00">
                  <c:v>4.0999999999999999E-7</c:v>
                </c:pt>
                <c:pt idx="114732" formatCode="0.00E+00">
                  <c:v>4.5200000000000002E-7</c:v>
                </c:pt>
                <c:pt idx="114733" formatCode="0.00E+00">
                  <c:v>3.8200000000000001E-7</c:v>
                </c:pt>
                <c:pt idx="114734" formatCode="0.00E+00">
                  <c:v>4.32E-7</c:v>
                </c:pt>
                <c:pt idx="114735" formatCode="0.00E+00">
                  <c:v>2.7099999999999998E-7</c:v>
                </c:pt>
                <c:pt idx="114736" formatCode="0.00E+00">
                  <c:v>2.3099999999999999E-7</c:v>
                </c:pt>
                <c:pt idx="114737" formatCode="0.00E+00">
                  <c:v>4.39E-7</c:v>
                </c:pt>
                <c:pt idx="114738" formatCode="0.00E+00">
                  <c:v>3.15E-7</c:v>
                </c:pt>
                <c:pt idx="114739" formatCode="0.00E+00">
                  <c:v>4.9900000000000001E-7</c:v>
                </c:pt>
                <c:pt idx="114740" formatCode="0.00E+00">
                  <c:v>4.5299999999999999E-7</c:v>
                </c:pt>
                <c:pt idx="114741" formatCode="0.00E+00">
                  <c:v>3.0899999999999997E-7</c:v>
                </c:pt>
                <c:pt idx="114742" formatCode="0.00E+00">
                  <c:v>4.01E-7</c:v>
                </c:pt>
                <c:pt idx="114743" formatCode="0.00E+00">
                  <c:v>2.7799999999999997E-7</c:v>
                </c:pt>
                <c:pt idx="114744" formatCode="0.00E+00">
                  <c:v>4.1399999999999997E-7</c:v>
                </c:pt>
                <c:pt idx="114745" formatCode="0.00E+00">
                  <c:v>4.2E-7</c:v>
                </c:pt>
                <c:pt idx="114746" formatCode="0.00E+00">
                  <c:v>3.96E-7</c:v>
                </c:pt>
                <c:pt idx="114747" formatCode="0.00E+00">
                  <c:v>3.58E-7</c:v>
                </c:pt>
                <c:pt idx="114748" formatCode="0.00E+00">
                  <c:v>3.1399999999999998E-7</c:v>
                </c:pt>
                <c:pt idx="114749" formatCode="0.00E+00">
                  <c:v>3.6800000000000001E-7</c:v>
                </c:pt>
                <c:pt idx="114750" formatCode="0.00E+00">
                  <c:v>3.0600000000000001E-7</c:v>
                </c:pt>
                <c:pt idx="114751" formatCode="0.00E+00">
                  <c:v>3.89E-7</c:v>
                </c:pt>
                <c:pt idx="114752" formatCode="0.00E+00">
                  <c:v>4.5200000000000002E-7</c:v>
                </c:pt>
                <c:pt idx="114753" formatCode="0.00E+00">
                  <c:v>4.8999999999999997E-7</c:v>
                </c:pt>
                <c:pt idx="114754" formatCode="0.00E+00">
                  <c:v>5.4700000000000001E-7</c:v>
                </c:pt>
                <c:pt idx="114755" formatCode="0.00E+00">
                  <c:v>3.2599999999999998E-7</c:v>
                </c:pt>
                <c:pt idx="114756" formatCode="0.00E+00">
                  <c:v>3.2899999999999999E-7</c:v>
                </c:pt>
                <c:pt idx="114757" formatCode="0.00E+00">
                  <c:v>4.5200000000000002E-7</c:v>
                </c:pt>
                <c:pt idx="114758" formatCode="0.00E+00">
                  <c:v>2.9999999999999999E-7</c:v>
                </c:pt>
                <c:pt idx="114759" formatCode="0.00E+00">
                  <c:v>2.8700000000000002E-7</c:v>
                </c:pt>
                <c:pt idx="114760" formatCode="0.00E+00">
                  <c:v>4.8800000000000003E-7</c:v>
                </c:pt>
                <c:pt idx="114761" formatCode="0.00E+00">
                  <c:v>4.2199999999999999E-7</c:v>
                </c:pt>
                <c:pt idx="114762" formatCode="0.00E+00">
                  <c:v>3.9700000000000002E-7</c:v>
                </c:pt>
                <c:pt idx="114763" formatCode="0.00E+00">
                  <c:v>3.7500000000000001E-7</c:v>
                </c:pt>
                <c:pt idx="114764" formatCode="0.00E+00">
                  <c:v>3.1800000000000002E-7</c:v>
                </c:pt>
                <c:pt idx="114765" formatCode="0.00E+00">
                  <c:v>3.3200000000000001E-7</c:v>
                </c:pt>
                <c:pt idx="114766" formatCode="0.00E+00">
                  <c:v>3.77E-7</c:v>
                </c:pt>
                <c:pt idx="114767" formatCode="0.00E+00">
                  <c:v>4.6499999999999999E-7</c:v>
                </c:pt>
                <c:pt idx="114768" formatCode="0.00E+00">
                  <c:v>5.0800000000000005E-7</c:v>
                </c:pt>
                <c:pt idx="114769" formatCode="0.00E+00">
                  <c:v>3.39E-7</c:v>
                </c:pt>
                <c:pt idx="114770" formatCode="0.00E+00">
                  <c:v>2.9400000000000001E-7</c:v>
                </c:pt>
                <c:pt idx="114771" formatCode="0.00E+00">
                  <c:v>5.0999999999999999E-7</c:v>
                </c:pt>
                <c:pt idx="114772" formatCode="0.00E+00">
                  <c:v>4.6699999999999999E-7</c:v>
                </c:pt>
                <c:pt idx="114773" formatCode="0.00E+00">
                  <c:v>4.7199999999999999E-7</c:v>
                </c:pt>
                <c:pt idx="114774" formatCode="0.00E+00">
                  <c:v>5.3099999999999998E-7</c:v>
                </c:pt>
                <c:pt idx="114775" formatCode="0.00E+00">
                  <c:v>5.6199999999999998E-7</c:v>
                </c:pt>
                <c:pt idx="114776" formatCode="0.00E+00">
                  <c:v>2.96E-7</c:v>
                </c:pt>
                <c:pt idx="114777" formatCode="0.00E+00">
                  <c:v>1.9600000000000001E-7</c:v>
                </c:pt>
                <c:pt idx="114778" formatCode="0.00E+00">
                  <c:v>4.1600000000000002E-7</c:v>
                </c:pt>
                <c:pt idx="114779" formatCode="0.00E+00">
                  <c:v>3.8799999999999998E-7</c:v>
                </c:pt>
                <c:pt idx="114780" formatCode="0.00E+00">
                  <c:v>4.8400000000000005E-7</c:v>
                </c:pt>
                <c:pt idx="114781" formatCode="0.00E+00">
                  <c:v>4.5600000000000001E-7</c:v>
                </c:pt>
                <c:pt idx="114782" formatCode="0.00E+00">
                  <c:v>3.9499999999999998E-7</c:v>
                </c:pt>
                <c:pt idx="114783" formatCode="0.00E+00">
                  <c:v>4.1800000000000001E-7</c:v>
                </c:pt>
                <c:pt idx="114784" formatCode="0.00E+00">
                  <c:v>4.9699999999999996E-7</c:v>
                </c:pt>
                <c:pt idx="114785" formatCode="0.00E+00">
                  <c:v>4.9800000000000004E-7</c:v>
                </c:pt>
                <c:pt idx="114786" formatCode="0.00E+00">
                  <c:v>3.8099999999999998E-7</c:v>
                </c:pt>
                <c:pt idx="114787" formatCode="0.00E+00">
                  <c:v>3.4499999999999998E-7</c:v>
                </c:pt>
                <c:pt idx="114788" formatCode="0.00E+00">
                  <c:v>2.79E-7</c:v>
                </c:pt>
                <c:pt idx="114789" formatCode="0.00E+00">
                  <c:v>5.0399999999999996E-7</c:v>
                </c:pt>
                <c:pt idx="114790" formatCode="0.00E+00">
                  <c:v>4.6699999999999999E-7</c:v>
                </c:pt>
                <c:pt idx="114791" formatCode="0.00E+00">
                  <c:v>3.7599999999999998E-7</c:v>
                </c:pt>
                <c:pt idx="114792" formatCode="0.00E+00">
                  <c:v>4.5699999999999998E-7</c:v>
                </c:pt>
                <c:pt idx="114793" formatCode="0.00E+00">
                  <c:v>3.6399999999999998E-7</c:v>
                </c:pt>
                <c:pt idx="114794" formatCode="0.00E+00">
                  <c:v>4.6699999999999999E-7</c:v>
                </c:pt>
                <c:pt idx="114795" formatCode="0.00E+00">
                  <c:v>4.6699999999999999E-7</c:v>
                </c:pt>
                <c:pt idx="114796" formatCode="0.00E+00">
                  <c:v>4.9599999999999999E-7</c:v>
                </c:pt>
                <c:pt idx="114797" formatCode="0.00E+00">
                  <c:v>4.8400000000000005E-7</c:v>
                </c:pt>
                <c:pt idx="114798" formatCode="0.00E+00">
                  <c:v>3.7599999999999998E-7</c:v>
                </c:pt>
                <c:pt idx="114799" formatCode="0.00E+00">
                  <c:v>4.7E-7</c:v>
                </c:pt>
                <c:pt idx="114800" formatCode="0.00E+00">
                  <c:v>4.2E-7</c:v>
                </c:pt>
                <c:pt idx="114801" formatCode="0.00E+00">
                  <c:v>2.53E-7</c:v>
                </c:pt>
                <c:pt idx="114802" formatCode="0.00E+00">
                  <c:v>2.41E-7</c:v>
                </c:pt>
                <c:pt idx="114803" formatCode="0.00E+00">
                  <c:v>4.6699999999999999E-7</c:v>
                </c:pt>
                <c:pt idx="114804" formatCode="0.00E+00">
                  <c:v>3.0600000000000001E-7</c:v>
                </c:pt>
                <c:pt idx="114805" formatCode="0.00E+00">
                  <c:v>3.3799999999999998E-7</c:v>
                </c:pt>
                <c:pt idx="114806" formatCode="0.00E+00">
                  <c:v>3.9900000000000001E-7</c:v>
                </c:pt>
                <c:pt idx="114807" formatCode="0.00E+00">
                  <c:v>3.9200000000000002E-7</c:v>
                </c:pt>
                <c:pt idx="114808" formatCode="0.00E+00">
                  <c:v>4.8100000000000003E-7</c:v>
                </c:pt>
                <c:pt idx="114809" formatCode="0.00E+00">
                  <c:v>2.4900000000000002E-7</c:v>
                </c:pt>
                <c:pt idx="114810" formatCode="0.00E+00">
                  <c:v>5.1900000000000003E-7</c:v>
                </c:pt>
                <c:pt idx="114811" formatCode="0.00E+00">
                  <c:v>4.7E-7</c:v>
                </c:pt>
                <c:pt idx="114812" formatCode="0.00E+00">
                  <c:v>4.5999999999999999E-7</c:v>
                </c:pt>
                <c:pt idx="114813" formatCode="0.00E+00">
                  <c:v>4.3000000000000001E-7</c:v>
                </c:pt>
                <c:pt idx="114814" formatCode="0.00E+00">
                  <c:v>2.8000000000000002E-7</c:v>
                </c:pt>
                <c:pt idx="114815" formatCode="0.00E+00">
                  <c:v>4.1800000000000001E-7</c:v>
                </c:pt>
                <c:pt idx="114816" formatCode="0.00E+00">
                  <c:v>3.84E-7</c:v>
                </c:pt>
                <c:pt idx="114817" formatCode="0.00E+00">
                  <c:v>4.2800000000000002E-7</c:v>
                </c:pt>
                <c:pt idx="114818" formatCode="0.00E+00">
                  <c:v>4.4700000000000002E-7</c:v>
                </c:pt>
                <c:pt idx="114819" formatCode="0.00E+00">
                  <c:v>3.84E-7</c:v>
                </c:pt>
                <c:pt idx="114820" formatCode="0.00E+00">
                  <c:v>3.3299999999999998E-7</c:v>
                </c:pt>
                <c:pt idx="114821" formatCode="0.00E+00">
                  <c:v>5.3600000000000004E-7</c:v>
                </c:pt>
                <c:pt idx="114822" formatCode="0.00E+00">
                  <c:v>5.6700000000000003E-7</c:v>
                </c:pt>
                <c:pt idx="114823" formatCode="0.00E+00">
                  <c:v>3.4499999999999998E-7</c:v>
                </c:pt>
                <c:pt idx="114824" formatCode="0.00E+00">
                  <c:v>3.2800000000000003E-7</c:v>
                </c:pt>
                <c:pt idx="114825" formatCode="0.00E+00">
                  <c:v>3.6899999999999998E-7</c:v>
                </c:pt>
                <c:pt idx="114826" formatCode="0.00E+00">
                  <c:v>4.2800000000000002E-7</c:v>
                </c:pt>
                <c:pt idx="114827" formatCode="0.00E+00">
                  <c:v>4.39E-7</c:v>
                </c:pt>
                <c:pt idx="114828" formatCode="0.00E+00">
                  <c:v>4.3000000000000001E-7</c:v>
                </c:pt>
                <c:pt idx="114829" formatCode="0.00E+00">
                  <c:v>5.1600000000000001E-7</c:v>
                </c:pt>
                <c:pt idx="114830" formatCode="0.00E+00">
                  <c:v>5.7100000000000002E-7</c:v>
                </c:pt>
                <c:pt idx="114831" formatCode="0.00E+00">
                  <c:v>4.5299999999999999E-7</c:v>
                </c:pt>
                <c:pt idx="114832" formatCode="0.00E+00">
                  <c:v>3.27E-7</c:v>
                </c:pt>
                <c:pt idx="114833" formatCode="0.00E+00">
                  <c:v>4.6199999999999998E-7</c:v>
                </c:pt>
                <c:pt idx="114834" formatCode="0.00E+00">
                  <c:v>4.63E-7</c:v>
                </c:pt>
                <c:pt idx="114835" formatCode="0.00E+00">
                  <c:v>3.2899999999999999E-7</c:v>
                </c:pt>
                <c:pt idx="114836" formatCode="0.00E+00">
                  <c:v>4.1100000000000001E-7</c:v>
                </c:pt>
                <c:pt idx="114837" formatCode="0.00E+00">
                  <c:v>5.8100000000000003E-7</c:v>
                </c:pt>
                <c:pt idx="114838" formatCode="0.00E+00">
                  <c:v>4.1100000000000001E-7</c:v>
                </c:pt>
                <c:pt idx="114839" formatCode="0.00E+00">
                  <c:v>3.0400000000000002E-7</c:v>
                </c:pt>
                <c:pt idx="114840" formatCode="0.00E+00">
                  <c:v>4.4099999999999999E-7</c:v>
                </c:pt>
                <c:pt idx="114841" formatCode="0.00E+00">
                  <c:v>3.3000000000000002E-7</c:v>
                </c:pt>
                <c:pt idx="114842" formatCode="0.00E+00">
                  <c:v>3.9799999999999999E-7</c:v>
                </c:pt>
                <c:pt idx="114843" formatCode="0.00E+00">
                  <c:v>3.9900000000000001E-7</c:v>
                </c:pt>
                <c:pt idx="114844" formatCode="0.00E+00">
                  <c:v>4.7399999999999998E-7</c:v>
                </c:pt>
                <c:pt idx="114845" formatCode="0.00E+00">
                  <c:v>5.3499999999999996E-7</c:v>
                </c:pt>
                <c:pt idx="114846" formatCode="0.00E+00">
                  <c:v>3.7099999999999997E-7</c:v>
                </c:pt>
                <c:pt idx="114847" formatCode="0.00E+00">
                  <c:v>4.0499999999999999E-7</c:v>
                </c:pt>
                <c:pt idx="114848" formatCode="0.00E+00">
                  <c:v>3.6399999999999998E-7</c:v>
                </c:pt>
                <c:pt idx="114849" formatCode="0.00E+00">
                  <c:v>3.7800000000000002E-7</c:v>
                </c:pt>
                <c:pt idx="114850" formatCode="0.00E+00">
                  <c:v>4.3000000000000001E-7</c:v>
                </c:pt>
                <c:pt idx="114851" formatCode="0.00E+00">
                  <c:v>4.5600000000000001E-7</c:v>
                </c:pt>
                <c:pt idx="114852" formatCode="0.00E+00">
                  <c:v>4.03E-7</c:v>
                </c:pt>
                <c:pt idx="114853" formatCode="0.00E+00">
                  <c:v>4.4299999999999998E-7</c:v>
                </c:pt>
                <c:pt idx="114854" formatCode="0.00E+00">
                  <c:v>4.3799999999999998E-7</c:v>
                </c:pt>
                <c:pt idx="114855" formatCode="0.00E+00">
                  <c:v>2.8799999999999998E-7</c:v>
                </c:pt>
                <c:pt idx="114856" formatCode="0.00E+00">
                  <c:v>4.5699999999999998E-7</c:v>
                </c:pt>
                <c:pt idx="114857" formatCode="0.00E+00">
                  <c:v>5.2699999999999999E-7</c:v>
                </c:pt>
                <c:pt idx="114858" formatCode="0.00E+00">
                  <c:v>4.1300000000000001E-7</c:v>
                </c:pt>
                <c:pt idx="114859" formatCode="0.00E+00">
                  <c:v>4.7100000000000002E-7</c:v>
                </c:pt>
                <c:pt idx="114860" formatCode="0.00E+00">
                  <c:v>4.8500000000000002E-7</c:v>
                </c:pt>
                <c:pt idx="114861" formatCode="0.00E+00">
                  <c:v>4.5499999999999998E-7</c:v>
                </c:pt>
                <c:pt idx="114862" formatCode="0.00E+00">
                  <c:v>5.6199999999999998E-7</c:v>
                </c:pt>
                <c:pt idx="114863" formatCode="0.00E+00">
                  <c:v>4.89E-7</c:v>
                </c:pt>
                <c:pt idx="114864" formatCode="0.00E+00">
                  <c:v>3.6600000000000002E-7</c:v>
                </c:pt>
                <c:pt idx="114865" formatCode="0.00E+00">
                  <c:v>4.7E-7</c:v>
                </c:pt>
                <c:pt idx="114866" formatCode="0.00E+00">
                  <c:v>5.2600000000000002E-7</c:v>
                </c:pt>
                <c:pt idx="114867" formatCode="0.00E+00">
                  <c:v>5.2600000000000002E-7</c:v>
                </c:pt>
                <c:pt idx="114868" formatCode="0.00E+00">
                  <c:v>4.6100000000000001E-7</c:v>
                </c:pt>
                <c:pt idx="114869" formatCode="0.00E+00">
                  <c:v>3.9499999999999998E-7</c:v>
                </c:pt>
                <c:pt idx="114870" formatCode="0.00E+00">
                  <c:v>2.9799999999999999E-7</c:v>
                </c:pt>
                <c:pt idx="114871" formatCode="0.00E+00">
                  <c:v>3.5100000000000001E-7</c:v>
                </c:pt>
                <c:pt idx="114872" formatCode="0.00E+00">
                  <c:v>2.4900000000000002E-7</c:v>
                </c:pt>
                <c:pt idx="114873" formatCode="0.00E+00">
                  <c:v>2.7799999999999997E-7</c:v>
                </c:pt>
                <c:pt idx="114874" formatCode="0.00E+00">
                  <c:v>3.39E-7</c:v>
                </c:pt>
                <c:pt idx="114875" formatCode="0.00E+00">
                  <c:v>3.03E-7</c:v>
                </c:pt>
                <c:pt idx="114876" formatCode="0.00E+00">
                  <c:v>4.7399999999999998E-7</c:v>
                </c:pt>
                <c:pt idx="114877" formatCode="0.00E+00">
                  <c:v>4.08E-7</c:v>
                </c:pt>
                <c:pt idx="114878" formatCode="0.00E+00">
                  <c:v>4.5400000000000002E-7</c:v>
                </c:pt>
                <c:pt idx="114879" formatCode="0.00E+00">
                  <c:v>3.8000000000000001E-7</c:v>
                </c:pt>
                <c:pt idx="114880" formatCode="0.00E+00">
                  <c:v>3.7300000000000002E-7</c:v>
                </c:pt>
                <c:pt idx="114881" formatCode="0.00E+00">
                  <c:v>3.9799999999999999E-7</c:v>
                </c:pt>
                <c:pt idx="114882" formatCode="0.00E+00">
                  <c:v>4.5999999999999999E-7</c:v>
                </c:pt>
                <c:pt idx="114883" formatCode="0.00E+00">
                  <c:v>5.8699999999999995E-7</c:v>
                </c:pt>
                <c:pt idx="114884" formatCode="0.00E+00">
                  <c:v>4.5299999999999999E-7</c:v>
                </c:pt>
                <c:pt idx="114885" formatCode="0.00E+00">
                  <c:v>3.3099999999999999E-7</c:v>
                </c:pt>
                <c:pt idx="114886" formatCode="0.00E+00">
                  <c:v>4.2100000000000002E-7</c:v>
                </c:pt>
                <c:pt idx="114887" formatCode="0.00E+00">
                  <c:v>5.0800000000000005E-7</c:v>
                </c:pt>
                <c:pt idx="114888" formatCode="0.00E+00">
                  <c:v>4.1100000000000001E-7</c:v>
                </c:pt>
                <c:pt idx="114889" formatCode="0.00E+00">
                  <c:v>3.84E-7</c:v>
                </c:pt>
                <c:pt idx="114890" formatCode="0.00E+00">
                  <c:v>3.65E-7</c:v>
                </c:pt>
                <c:pt idx="114891" formatCode="0.00E+00">
                  <c:v>3.7899999999999999E-7</c:v>
                </c:pt>
                <c:pt idx="114892" formatCode="0.00E+00">
                  <c:v>4.6100000000000001E-7</c:v>
                </c:pt>
                <c:pt idx="114893" formatCode="0.00E+00">
                  <c:v>3.6800000000000001E-7</c:v>
                </c:pt>
                <c:pt idx="114894" formatCode="0.00E+00">
                  <c:v>2.23E-7</c:v>
                </c:pt>
                <c:pt idx="114895" formatCode="0.00E+00">
                  <c:v>3.8500000000000002E-7</c:v>
                </c:pt>
                <c:pt idx="114896" formatCode="0.00E+00">
                  <c:v>3.8299999999999998E-7</c:v>
                </c:pt>
                <c:pt idx="114897" formatCode="0.00E+00">
                  <c:v>3.7300000000000002E-7</c:v>
                </c:pt>
                <c:pt idx="114898" formatCode="0.00E+00">
                  <c:v>5.1699999999999998E-7</c:v>
                </c:pt>
                <c:pt idx="114899" formatCode="0.00E+00">
                  <c:v>3.84E-7</c:v>
                </c:pt>
                <c:pt idx="114900" formatCode="0.00E+00">
                  <c:v>5.1500000000000005E-7</c:v>
                </c:pt>
                <c:pt idx="114901" formatCode="0.00E+00">
                  <c:v>5.5499999999999998E-7</c:v>
                </c:pt>
                <c:pt idx="114902" formatCode="0.00E+00">
                  <c:v>4.0699999999999998E-7</c:v>
                </c:pt>
                <c:pt idx="114903" formatCode="0.00E+00">
                  <c:v>4.5900000000000002E-7</c:v>
                </c:pt>
                <c:pt idx="114904" formatCode="0.00E+00">
                  <c:v>4.0999999999999999E-7</c:v>
                </c:pt>
                <c:pt idx="114905" formatCode="0.00E+00">
                  <c:v>4.6600000000000002E-7</c:v>
                </c:pt>
                <c:pt idx="114906" formatCode="0.00E+00">
                  <c:v>3.9499999999999998E-7</c:v>
                </c:pt>
                <c:pt idx="114907" formatCode="0.00E+00">
                  <c:v>4.7300000000000001E-7</c:v>
                </c:pt>
                <c:pt idx="114908" formatCode="0.00E+00">
                  <c:v>4.27E-7</c:v>
                </c:pt>
                <c:pt idx="114909" formatCode="0.00E+00">
                  <c:v>4.1399999999999997E-7</c:v>
                </c:pt>
                <c:pt idx="114910" formatCode="0.00E+00">
                  <c:v>6.1900000000000002E-7</c:v>
                </c:pt>
                <c:pt idx="114911" formatCode="0.00E+00">
                  <c:v>3.8599999999999999E-7</c:v>
                </c:pt>
                <c:pt idx="114912" formatCode="0.00E+00">
                  <c:v>4.7199999999999999E-7</c:v>
                </c:pt>
                <c:pt idx="114913" formatCode="0.00E+00">
                  <c:v>3.9799999999999999E-7</c:v>
                </c:pt>
                <c:pt idx="114914" formatCode="0.00E+00">
                  <c:v>3.1300000000000001E-7</c:v>
                </c:pt>
                <c:pt idx="114915" formatCode="0.00E+00">
                  <c:v>4.4700000000000002E-7</c:v>
                </c:pt>
                <c:pt idx="114916" formatCode="0.00E+00">
                  <c:v>4.1399999999999997E-7</c:v>
                </c:pt>
                <c:pt idx="114917" formatCode="0.00E+00">
                  <c:v>5.1699999999999998E-7</c:v>
                </c:pt>
                <c:pt idx="114918" formatCode="0.00E+00">
                  <c:v>4.27E-7</c:v>
                </c:pt>
                <c:pt idx="114919" formatCode="0.00E+00">
                  <c:v>3.7099999999999997E-7</c:v>
                </c:pt>
                <c:pt idx="114920" formatCode="0.00E+00">
                  <c:v>5.37E-7</c:v>
                </c:pt>
                <c:pt idx="114921" formatCode="0.00E+00">
                  <c:v>4.4499999999999997E-7</c:v>
                </c:pt>
                <c:pt idx="114922" formatCode="0.00E+00">
                  <c:v>4.2100000000000002E-7</c:v>
                </c:pt>
                <c:pt idx="114923" formatCode="0.00E+00">
                  <c:v>5.5000000000000003E-7</c:v>
                </c:pt>
                <c:pt idx="114924" formatCode="0.00E+00">
                  <c:v>4.3300000000000003E-7</c:v>
                </c:pt>
                <c:pt idx="114925" formatCode="0.00E+00">
                  <c:v>3.4799999999999999E-7</c:v>
                </c:pt>
                <c:pt idx="114926" formatCode="0.00E+00">
                  <c:v>3.5499999999999999E-7</c:v>
                </c:pt>
                <c:pt idx="114927" formatCode="0.00E+00">
                  <c:v>4.9900000000000001E-7</c:v>
                </c:pt>
                <c:pt idx="114928" formatCode="0.00E+00">
                  <c:v>4.1399999999999997E-7</c:v>
                </c:pt>
                <c:pt idx="114929" formatCode="0.00E+00">
                  <c:v>2.3999999999999998E-7</c:v>
                </c:pt>
                <c:pt idx="114930" formatCode="0.00E+00">
                  <c:v>4.58E-7</c:v>
                </c:pt>
                <c:pt idx="114931" formatCode="0.00E+00">
                  <c:v>5.1399999999999997E-7</c:v>
                </c:pt>
                <c:pt idx="114932" formatCode="0.00E+00">
                  <c:v>3.9799999999999999E-7</c:v>
                </c:pt>
                <c:pt idx="114933" formatCode="0.00E+00">
                  <c:v>4.7599999999999997E-7</c:v>
                </c:pt>
                <c:pt idx="114934" formatCode="0.00E+00">
                  <c:v>5.3300000000000002E-7</c:v>
                </c:pt>
                <c:pt idx="114935" formatCode="0.00E+00">
                  <c:v>3.3999999999999997E-7</c:v>
                </c:pt>
                <c:pt idx="114936" formatCode="0.00E+00">
                  <c:v>3.0800000000000001E-7</c:v>
                </c:pt>
                <c:pt idx="114937" formatCode="0.00E+00">
                  <c:v>4.32E-7</c:v>
                </c:pt>
                <c:pt idx="114938" formatCode="0.00E+00">
                  <c:v>3.4999999999999998E-7</c:v>
                </c:pt>
                <c:pt idx="114939" formatCode="0.00E+00">
                  <c:v>4.7E-7</c:v>
                </c:pt>
                <c:pt idx="114940" formatCode="0.00E+00">
                  <c:v>5.3399999999999999E-7</c:v>
                </c:pt>
                <c:pt idx="114941" formatCode="0.00E+00">
                  <c:v>3.65E-7</c:v>
                </c:pt>
                <c:pt idx="114942" formatCode="0.00E+00">
                  <c:v>5.4899999999999995E-7</c:v>
                </c:pt>
                <c:pt idx="114943" formatCode="0.00E+00">
                  <c:v>5.9500000000000002E-7</c:v>
                </c:pt>
                <c:pt idx="114944" formatCode="0.00E+00">
                  <c:v>3.9700000000000002E-7</c:v>
                </c:pt>
                <c:pt idx="114945" formatCode="0.00E+00">
                  <c:v>3.8799999999999998E-7</c:v>
                </c:pt>
                <c:pt idx="114946" formatCode="0.00E+00">
                  <c:v>5.6100000000000001E-7</c:v>
                </c:pt>
                <c:pt idx="114947" formatCode="0.00E+00">
                  <c:v>3.5100000000000001E-7</c:v>
                </c:pt>
                <c:pt idx="114948" formatCode="0.00E+00">
                  <c:v>2.7099999999999998E-7</c:v>
                </c:pt>
                <c:pt idx="114949" formatCode="0.00E+00">
                  <c:v>6.7800000000000001E-7</c:v>
                </c:pt>
                <c:pt idx="114950" formatCode="0.00E+00">
                  <c:v>3.5499999999999999E-7</c:v>
                </c:pt>
                <c:pt idx="114951" formatCode="0.00E+00">
                  <c:v>2.5800000000000001E-7</c:v>
                </c:pt>
                <c:pt idx="114952" formatCode="0.00E+00">
                  <c:v>4.5699999999999998E-7</c:v>
                </c:pt>
                <c:pt idx="114953" formatCode="0.00E+00">
                  <c:v>4.6499999999999999E-7</c:v>
                </c:pt>
                <c:pt idx="114954" formatCode="0.00E+00">
                  <c:v>5.3200000000000005E-7</c:v>
                </c:pt>
                <c:pt idx="114955" formatCode="0.00E+00">
                  <c:v>4.1699999999999999E-7</c:v>
                </c:pt>
                <c:pt idx="114956" formatCode="0.00E+00">
                  <c:v>3.4499999999999998E-7</c:v>
                </c:pt>
                <c:pt idx="114957" formatCode="0.00E+00">
                  <c:v>3.1199999999999999E-7</c:v>
                </c:pt>
                <c:pt idx="114958" formatCode="0.00E+00">
                  <c:v>5.4300000000000003E-7</c:v>
                </c:pt>
                <c:pt idx="114959" formatCode="0.00E+00">
                  <c:v>5.5799999999999999E-7</c:v>
                </c:pt>
                <c:pt idx="114960" formatCode="0.00E+00">
                  <c:v>4.9800000000000004E-7</c:v>
                </c:pt>
                <c:pt idx="114961" formatCode="0.00E+00">
                  <c:v>5.8899999999999999E-7</c:v>
                </c:pt>
                <c:pt idx="114962" formatCode="0.00E+00">
                  <c:v>4.2899999999999999E-7</c:v>
                </c:pt>
                <c:pt idx="114963" formatCode="0.00E+00">
                  <c:v>3.4900000000000001E-7</c:v>
                </c:pt>
                <c:pt idx="114964" formatCode="0.00E+00">
                  <c:v>5.5599999999999995E-7</c:v>
                </c:pt>
                <c:pt idx="114965" formatCode="0.00E+00">
                  <c:v>5.9800000000000003E-7</c:v>
                </c:pt>
                <c:pt idx="114966" formatCode="0.00E+00">
                  <c:v>4.2199999999999999E-7</c:v>
                </c:pt>
                <c:pt idx="114967" formatCode="0.00E+00">
                  <c:v>4.4499999999999997E-7</c:v>
                </c:pt>
                <c:pt idx="114968" formatCode="0.00E+00">
                  <c:v>3.9900000000000001E-7</c:v>
                </c:pt>
                <c:pt idx="114969" formatCode="0.00E+00">
                  <c:v>3.0499999999999999E-7</c:v>
                </c:pt>
                <c:pt idx="114970" formatCode="0.00E+00">
                  <c:v>3.53E-7</c:v>
                </c:pt>
                <c:pt idx="114971" formatCode="0.00E+00">
                  <c:v>3.3999999999999997E-7</c:v>
                </c:pt>
                <c:pt idx="114972" formatCode="0.00E+00">
                  <c:v>5.2900000000000004E-7</c:v>
                </c:pt>
                <c:pt idx="114973" formatCode="0.00E+00">
                  <c:v>6.5400000000000001E-7</c:v>
                </c:pt>
                <c:pt idx="114974" formatCode="0.00E+00">
                  <c:v>5.2200000000000004E-7</c:v>
                </c:pt>
                <c:pt idx="114975" formatCode="0.00E+00">
                  <c:v>5.5599999999999995E-7</c:v>
                </c:pt>
                <c:pt idx="114976" formatCode="0.00E+00">
                  <c:v>4.5699999999999998E-7</c:v>
                </c:pt>
                <c:pt idx="114977" formatCode="0.00E+00">
                  <c:v>4.9900000000000001E-7</c:v>
                </c:pt>
                <c:pt idx="114978" formatCode="0.00E+00">
                  <c:v>5.1200000000000003E-7</c:v>
                </c:pt>
                <c:pt idx="114979" formatCode="0.00E+00">
                  <c:v>4.9200000000000001E-7</c:v>
                </c:pt>
                <c:pt idx="114980" formatCode="0.00E+00">
                  <c:v>4.9900000000000001E-7</c:v>
                </c:pt>
                <c:pt idx="114981" formatCode="0.00E+00">
                  <c:v>3.7599999999999998E-7</c:v>
                </c:pt>
                <c:pt idx="114982" formatCode="0.00E+00">
                  <c:v>5.1399999999999997E-7</c:v>
                </c:pt>
                <c:pt idx="114983" formatCode="0.00E+00">
                  <c:v>5.8899999999999999E-7</c:v>
                </c:pt>
                <c:pt idx="114984" formatCode="0.00E+00">
                  <c:v>4.1300000000000001E-7</c:v>
                </c:pt>
                <c:pt idx="114985" formatCode="0.00E+00">
                  <c:v>2.7399999999999999E-7</c:v>
                </c:pt>
                <c:pt idx="114986" formatCode="0.00E+00">
                  <c:v>3.4700000000000002E-7</c:v>
                </c:pt>
                <c:pt idx="114987" formatCode="0.00E+00">
                  <c:v>4.46E-7</c:v>
                </c:pt>
                <c:pt idx="114988" formatCode="0.00E+00">
                  <c:v>3.2599999999999998E-7</c:v>
                </c:pt>
                <c:pt idx="114989" formatCode="0.00E+00">
                  <c:v>3.3099999999999999E-7</c:v>
                </c:pt>
                <c:pt idx="114990" formatCode="0.00E+00">
                  <c:v>4.7800000000000002E-7</c:v>
                </c:pt>
                <c:pt idx="114991" formatCode="0.00E+00">
                  <c:v>4.4900000000000001E-7</c:v>
                </c:pt>
                <c:pt idx="114992" formatCode="0.00E+00">
                  <c:v>5.0699999999999997E-7</c:v>
                </c:pt>
                <c:pt idx="114993" formatCode="0.00E+00">
                  <c:v>5.5000000000000003E-7</c:v>
                </c:pt>
                <c:pt idx="114994" formatCode="0.00E+00">
                  <c:v>5.5599999999999995E-7</c:v>
                </c:pt>
                <c:pt idx="114995" formatCode="0.00E+00">
                  <c:v>4.4000000000000002E-7</c:v>
                </c:pt>
                <c:pt idx="114996" formatCode="0.00E+00">
                  <c:v>4.1300000000000001E-7</c:v>
                </c:pt>
                <c:pt idx="114997" formatCode="0.00E+00">
                  <c:v>4.5999999999999999E-7</c:v>
                </c:pt>
                <c:pt idx="114998" formatCode="0.00E+00">
                  <c:v>3.6699999999999999E-7</c:v>
                </c:pt>
                <c:pt idx="114999" formatCode="0.00E+00">
                  <c:v>3.27E-7</c:v>
                </c:pt>
                <c:pt idx="115000" formatCode="0.00E+00">
                  <c:v>3.1800000000000002E-7</c:v>
                </c:pt>
                <c:pt idx="115001" formatCode="0.00E+00">
                  <c:v>4.4299999999999998E-7</c:v>
                </c:pt>
                <c:pt idx="115002" formatCode="0.00E+00">
                  <c:v>3.5400000000000002E-7</c:v>
                </c:pt>
                <c:pt idx="115003" formatCode="0.00E+00">
                  <c:v>5.3499999999999996E-7</c:v>
                </c:pt>
                <c:pt idx="115004" formatCode="0.00E+00">
                  <c:v>5.7700000000000004E-7</c:v>
                </c:pt>
                <c:pt idx="115005" formatCode="0.00E+00">
                  <c:v>3.7E-7</c:v>
                </c:pt>
                <c:pt idx="115006" formatCode="0.00E+00">
                  <c:v>4.9500000000000003E-7</c:v>
                </c:pt>
                <c:pt idx="115007" formatCode="0.00E+00">
                  <c:v>4.5200000000000002E-7</c:v>
                </c:pt>
                <c:pt idx="115008" formatCode="0.00E+00">
                  <c:v>4.2899999999999999E-7</c:v>
                </c:pt>
                <c:pt idx="115009" formatCode="0.00E+00">
                  <c:v>4.4900000000000001E-7</c:v>
                </c:pt>
                <c:pt idx="115010" formatCode="0.00E+00">
                  <c:v>4.5600000000000001E-7</c:v>
                </c:pt>
                <c:pt idx="115011" formatCode="0.00E+00">
                  <c:v>4.8800000000000003E-7</c:v>
                </c:pt>
                <c:pt idx="115012" formatCode="0.00E+00">
                  <c:v>4.2899999999999999E-7</c:v>
                </c:pt>
                <c:pt idx="115013" formatCode="0.00E+00">
                  <c:v>5.3799999999999997E-7</c:v>
                </c:pt>
                <c:pt idx="115014" formatCode="0.00E+00">
                  <c:v>5.0800000000000005E-7</c:v>
                </c:pt>
                <c:pt idx="115015" formatCode="0.00E+00">
                  <c:v>4.6499999999999999E-7</c:v>
                </c:pt>
                <c:pt idx="115016" formatCode="0.00E+00">
                  <c:v>4.2399999999999999E-7</c:v>
                </c:pt>
                <c:pt idx="115017" formatCode="0.00E+00">
                  <c:v>2.53E-7</c:v>
                </c:pt>
                <c:pt idx="115018" formatCode="0.00E+00">
                  <c:v>3.84E-7</c:v>
                </c:pt>
                <c:pt idx="115019" formatCode="0.00E+00">
                  <c:v>3.2599999999999998E-7</c:v>
                </c:pt>
                <c:pt idx="115020" formatCode="0.00E+00">
                  <c:v>3.7500000000000001E-7</c:v>
                </c:pt>
                <c:pt idx="115021" formatCode="0.00E+00">
                  <c:v>3.9700000000000002E-7</c:v>
                </c:pt>
                <c:pt idx="115022" formatCode="0.00E+00">
                  <c:v>3.3700000000000001E-7</c:v>
                </c:pt>
                <c:pt idx="115023" formatCode="0.00E+00">
                  <c:v>4.9800000000000004E-7</c:v>
                </c:pt>
                <c:pt idx="115024" formatCode="0.00E+00">
                  <c:v>4.5900000000000002E-7</c:v>
                </c:pt>
                <c:pt idx="115025" formatCode="0.00E+00">
                  <c:v>5.8699999999999995E-7</c:v>
                </c:pt>
                <c:pt idx="115026" formatCode="0.00E+00">
                  <c:v>5.3900000000000005E-7</c:v>
                </c:pt>
                <c:pt idx="115027" formatCode="0.00E+00">
                  <c:v>3.4900000000000001E-7</c:v>
                </c:pt>
                <c:pt idx="115028" formatCode="0.00E+00">
                  <c:v>4.89E-7</c:v>
                </c:pt>
                <c:pt idx="115029" formatCode="0.00E+00">
                  <c:v>5.2499999999999995E-7</c:v>
                </c:pt>
                <c:pt idx="115030" formatCode="0.00E+00">
                  <c:v>4.2399999999999999E-7</c:v>
                </c:pt>
                <c:pt idx="115031" formatCode="0.00E+00">
                  <c:v>4.4000000000000002E-7</c:v>
                </c:pt>
                <c:pt idx="115032" formatCode="0.00E+00">
                  <c:v>4.8699999999999995E-7</c:v>
                </c:pt>
                <c:pt idx="115033" formatCode="0.00E+00">
                  <c:v>3.3799999999999998E-7</c:v>
                </c:pt>
                <c:pt idx="115034" formatCode="0.00E+00">
                  <c:v>4.5999999999999999E-7</c:v>
                </c:pt>
                <c:pt idx="115035" formatCode="0.00E+00">
                  <c:v>5.6899999999999997E-7</c:v>
                </c:pt>
                <c:pt idx="115036" formatCode="0.00E+00">
                  <c:v>3.96E-7</c:v>
                </c:pt>
                <c:pt idx="115037" formatCode="0.00E+00">
                  <c:v>5.7599999999999997E-7</c:v>
                </c:pt>
                <c:pt idx="115038" formatCode="0.00E+00">
                  <c:v>5.4000000000000002E-7</c:v>
                </c:pt>
                <c:pt idx="115039" formatCode="0.00E+00">
                  <c:v>5.4899999999999995E-7</c:v>
                </c:pt>
                <c:pt idx="115040" formatCode="0.00E+00">
                  <c:v>5.5700000000000002E-7</c:v>
                </c:pt>
                <c:pt idx="115041" formatCode="0.00E+00">
                  <c:v>3.7399999999999999E-7</c:v>
                </c:pt>
                <c:pt idx="115042" formatCode="0.00E+00">
                  <c:v>3.7899999999999999E-7</c:v>
                </c:pt>
                <c:pt idx="115043" formatCode="0.00E+00">
                  <c:v>4.51E-7</c:v>
                </c:pt>
                <c:pt idx="115044" formatCode="0.00E+00">
                  <c:v>4.9100000000000004E-7</c:v>
                </c:pt>
                <c:pt idx="115045" formatCode="0.00E+00">
                  <c:v>4.7E-7</c:v>
                </c:pt>
                <c:pt idx="115046" formatCode="0.00E+00">
                  <c:v>5.4000000000000002E-7</c:v>
                </c:pt>
                <c:pt idx="115047" formatCode="0.00E+00">
                  <c:v>5.0500000000000004E-7</c:v>
                </c:pt>
                <c:pt idx="115048" formatCode="0.00E+00">
                  <c:v>6.2399999999999998E-7</c:v>
                </c:pt>
                <c:pt idx="115049" formatCode="0.00E+00">
                  <c:v>4.9399999999999995E-7</c:v>
                </c:pt>
                <c:pt idx="115050" formatCode="0.00E+00">
                  <c:v>3.3200000000000001E-7</c:v>
                </c:pt>
                <c:pt idx="115051" formatCode="0.00E+00">
                  <c:v>5.2300000000000001E-7</c:v>
                </c:pt>
                <c:pt idx="115052" formatCode="0.00E+00">
                  <c:v>3.8500000000000002E-7</c:v>
                </c:pt>
                <c:pt idx="115053" formatCode="0.00E+00">
                  <c:v>3.5699999999999998E-7</c:v>
                </c:pt>
                <c:pt idx="115054" formatCode="0.00E+00">
                  <c:v>2.8900000000000001E-7</c:v>
                </c:pt>
                <c:pt idx="115055" formatCode="0.00E+00">
                  <c:v>4.2199999999999999E-7</c:v>
                </c:pt>
                <c:pt idx="115056" formatCode="0.00E+00">
                  <c:v>4.7999999999999996E-7</c:v>
                </c:pt>
                <c:pt idx="115057" formatCode="0.00E+00">
                  <c:v>3.6899999999999998E-7</c:v>
                </c:pt>
                <c:pt idx="115058" formatCode="0.00E+00">
                  <c:v>4.89E-7</c:v>
                </c:pt>
                <c:pt idx="115059" formatCode="0.00E+00">
                  <c:v>4.5600000000000001E-7</c:v>
                </c:pt>
                <c:pt idx="115060" formatCode="0.00E+00">
                  <c:v>4.9800000000000004E-7</c:v>
                </c:pt>
                <c:pt idx="115061" formatCode="0.00E+00">
                  <c:v>5.8100000000000003E-7</c:v>
                </c:pt>
                <c:pt idx="115062" formatCode="0.00E+00">
                  <c:v>5.3799999999999997E-7</c:v>
                </c:pt>
                <c:pt idx="115063" formatCode="0.00E+00">
                  <c:v>2.0599999999999999E-7</c:v>
                </c:pt>
                <c:pt idx="115064" formatCode="0.00E+00">
                  <c:v>4.4000000000000002E-7</c:v>
                </c:pt>
                <c:pt idx="115065" formatCode="0.00E+00">
                  <c:v>6.0100000000000005E-7</c:v>
                </c:pt>
                <c:pt idx="115066" formatCode="0.00E+00">
                  <c:v>4.2599999999999998E-7</c:v>
                </c:pt>
                <c:pt idx="115067" formatCode="0.00E+00">
                  <c:v>6.37E-7</c:v>
                </c:pt>
                <c:pt idx="115068" formatCode="0.00E+00">
                  <c:v>4.1699999999999999E-7</c:v>
                </c:pt>
                <c:pt idx="115069" formatCode="0.00E+00">
                  <c:v>3.96E-7</c:v>
                </c:pt>
                <c:pt idx="115070" formatCode="0.00E+00">
                  <c:v>6.5300000000000004E-7</c:v>
                </c:pt>
                <c:pt idx="115071" formatCode="0.00E+00">
                  <c:v>5.3300000000000002E-7</c:v>
                </c:pt>
                <c:pt idx="115072" formatCode="0.00E+00">
                  <c:v>5.4000000000000002E-7</c:v>
                </c:pt>
                <c:pt idx="115073" formatCode="0.00E+00">
                  <c:v>5.7899999999999998E-7</c:v>
                </c:pt>
                <c:pt idx="115074" formatCode="0.00E+00">
                  <c:v>5.9100000000000004E-7</c:v>
                </c:pt>
                <c:pt idx="115075" formatCode="0.00E+00">
                  <c:v>5.3200000000000005E-7</c:v>
                </c:pt>
                <c:pt idx="115076" formatCode="0.00E+00">
                  <c:v>4.2100000000000002E-7</c:v>
                </c:pt>
                <c:pt idx="115077" formatCode="0.00E+00">
                  <c:v>4.1300000000000001E-7</c:v>
                </c:pt>
                <c:pt idx="115078" formatCode="0.00E+00">
                  <c:v>3.8799999999999998E-7</c:v>
                </c:pt>
                <c:pt idx="115079" formatCode="0.00E+00">
                  <c:v>4.4900000000000001E-7</c:v>
                </c:pt>
                <c:pt idx="115080" formatCode="0.00E+00">
                  <c:v>4.6199999999999998E-7</c:v>
                </c:pt>
                <c:pt idx="115081" formatCode="0.00E+00">
                  <c:v>4.27E-7</c:v>
                </c:pt>
                <c:pt idx="115082" formatCode="0.00E+00">
                  <c:v>4.6699999999999999E-7</c:v>
                </c:pt>
                <c:pt idx="115083" formatCode="0.00E+00">
                  <c:v>4.1600000000000002E-7</c:v>
                </c:pt>
                <c:pt idx="115084" formatCode="0.00E+00">
                  <c:v>4.82E-7</c:v>
                </c:pt>
                <c:pt idx="115085" formatCode="0.00E+00">
                  <c:v>4.6100000000000001E-7</c:v>
                </c:pt>
                <c:pt idx="115086" formatCode="0.00E+00">
                  <c:v>4.7100000000000002E-7</c:v>
                </c:pt>
                <c:pt idx="115087" formatCode="0.00E+00">
                  <c:v>6.2699999999999999E-7</c:v>
                </c:pt>
                <c:pt idx="115088" formatCode="0.00E+00">
                  <c:v>4.51E-7</c:v>
                </c:pt>
                <c:pt idx="115089" formatCode="0.00E+00">
                  <c:v>5.3099999999999998E-7</c:v>
                </c:pt>
                <c:pt idx="115090" formatCode="0.00E+00">
                  <c:v>6.5199999999999996E-7</c:v>
                </c:pt>
                <c:pt idx="115091" formatCode="0.00E+00">
                  <c:v>4.51E-7</c:v>
                </c:pt>
                <c:pt idx="115092" formatCode="0.00E+00">
                  <c:v>5.8899999999999999E-7</c:v>
                </c:pt>
                <c:pt idx="115093" formatCode="0.00E+00">
                  <c:v>5.0699999999999997E-7</c:v>
                </c:pt>
                <c:pt idx="115094" formatCode="0.00E+00">
                  <c:v>3.9000000000000002E-7</c:v>
                </c:pt>
                <c:pt idx="115095" formatCode="0.00E+00">
                  <c:v>6.2900000000000003E-7</c:v>
                </c:pt>
                <c:pt idx="115096" formatCode="0.00E+00">
                  <c:v>6.4099999999999998E-7</c:v>
                </c:pt>
                <c:pt idx="115097" formatCode="0.00E+00">
                  <c:v>5.3099999999999998E-7</c:v>
                </c:pt>
                <c:pt idx="115098" formatCode="0.00E+00">
                  <c:v>5.3200000000000005E-7</c:v>
                </c:pt>
                <c:pt idx="115099" formatCode="0.00E+00">
                  <c:v>6.0200000000000002E-7</c:v>
                </c:pt>
                <c:pt idx="115100" formatCode="0.00E+00">
                  <c:v>5.9400000000000005E-7</c:v>
                </c:pt>
                <c:pt idx="115101" formatCode="0.00E+00">
                  <c:v>4.5400000000000002E-7</c:v>
                </c:pt>
                <c:pt idx="115102" formatCode="0.00E+00">
                  <c:v>5.1600000000000001E-7</c:v>
                </c:pt>
                <c:pt idx="115103" formatCode="0.00E+00">
                  <c:v>4.9599999999999999E-7</c:v>
                </c:pt>
                <c:pt idx="115104" formatCode="0.00E+00">
                  <c:v>4.6499999999999999E-7</c:v>
                </c:pt>
                <c:pt idx="115105" formatCode="0.00E+00">
                  <c:v>5.2900000000000004E-7</c:v>
                </c:pt>
                <c:pt idx="115106" formatCode="0.00E+00">
                  <c:v>4.9200000000000001E-7</c:v>
                </c:pt>
                <c:pt idx="115107" formatCode="0.00E+00">
                  <c:v>5.3499999999999996E-7</c:v>
                </c:pt>
                <c:pt idx="115108" formatCode="0.00E+00">
                  <c:v>4.3099999999999998E-7</c:v>
                </c:pt>
                <c:pt idx="115109" formatCode="0.00E+00">
                  <c:v>5.8999999999999996E-7</c:v>
                </c:pt>
                <c:pt idx="115110" formatCode="0.00E+00">
                  <c:v>6.06E-7</c:v>
                </c:pt>
                <c:pt idx="115111" formatCode="0.00E+00">
                  <c:v>2.8999999999999998E-7</c:v>
                </c:pt>
                <c:pt idx="115112" formatCode="0.00E+00">
                  <c:v>4.7800000000000002E-7</c:v>
                </c:pt>
                <c:pt idx="115113" formatCode="0.00E+00">
                  <c:v>4.9200000000000001E-7</c:v>
                </c:pt>
                <c:pt idx="115114" formatCode="0.00E+00">
                  <c:v>5.5300000000000004E-7</c:v>
                </c:pt>
                <c:pt idx="115115" formatCode="0.00E+00">
                  <c:v>6.5000000000000002E-7</c:v>
                </c:pt>
                <c:pt idx="115116" formatCode="0.00E+00">
                  <c:v>4.1300000000000001E-7</c:v>
                </c:pt>
                <c:pt idx="115117" formatCode="0.00E+00">
                  <c:v>5.3000000000000001E-7</c:v>
                </c:pt>
                <c:pt idx="115118" formatCode="0.00E+00">
                  <c:v>5.68E-7</c:v>
                </c:pt>
                <c:pt idx="115119" formatCode="0.00E+00">
                  <c:v>4.8999999999999997E-7</c:v>
                </c:pt>
                <c:pt idx="115120" formatCode="0.00E+00">
                  <c:v>4.1600000000000002E-7</c:v>
                </c:pt>
                <c:pt idx="115121" formatCode="0.00E+00">
                  <c:v>5.1500000000000005E-7</c:v>
                </c:pt>
                <c:pt idx="115122" formatCode="0.00E+00">
                  <c:v>6.5499999999999998E-7</c:v>
                </c:pt>
                <c:pt idx="115123" formatCode="0.00E+00">
                  <c:v>5.0500000000000004E-7</c:v>
                </c:pt>
                <c:pt idx="115124" formatCode="0.00E+00">
                  <c:v>6.3799999999999997E-7</c:v>
                </c:pt>
                <c:pt idx="115125" formatCode="0.00E+00">
                  <c:v>5.7100000000000002E-7</c:v>
                </c:pt>
                <c:pt idx="115126" formatCode="0.00E+00">
                  <c:v>4.1899999999999998E-7</c:v>
                </c:pt>
                <c:pt idx="115127" formatCode="0.00E+00">
                  <c:v>4.7399999999999998E-7</c:v>
                </c:pt>
                <c:pt idx="115128" formatCode="0.00E+00">
                  <c:v>5.13E-7</c:v>
                </c:pt>
                <c:pt idx="115129" formatCode="0.00E+00">
                  <c:v>6.0399999999999996E-7</c:v>
                </c:pt>
                <c:pt idx="115130" formatCode="0.00E+00">
                  <c:v>4.7999999999999996E-7</c:v>
                </c:pt>
                <c:pt idx="115131" formatCode="0.00E+00">
                  <c:v>3.9999999999999998E-7</c:v>
                </c:pt>
                <c:pt idx="115132" formatCode="0.00E+00">
                  <c:v>5.4099999999999999E-7</c:v>
                </c:pt>
                <c:pt idx="115133" formatCode="0.00E+00">
                  <c:v>4.8599999999999998E-7</c:v>
                </c:pt>
                <c:pt idx="115134" formatCode="0.00E+00">
                  <c:v>5.2300000000000001E-7</c:v>
                </c:pt>
                <c:pt idx="115135" formatCode="0.00E+00">
                  <c:v>4.9999999999999998E-7</c:v>
                </c:pt>
                <c:pt idx="115136" formatCode="0.00E+00">
                  <c:v>3.4299999999999999E-7</c:v>
                </c:pt>
                <c:pt idx="115137" formatCode="0.00E+00">
                  <c:v>4.0200000000000003E-7</c:v>
                </c:pt>
                <c:pt idx="115138" formatCode="0.00E+00">
                  <c:v>4.8699999999999995E-7</c:v>
                </c:pt>
                <c:pt idx="115139" formatCode="0.00E+00">
                  <c:v>3.5900000000000003E-7</c:v>
                </c:pt>
                <c:pt idx="115140" formatCode="0.00E+00">
                  <c:v>5.0900000000000002E-7</c:v>
                </c:pt>
                <c:pt idx="115141" formatCode="0.00E+00">
                  <c:v>4.7399999999999998E-7</c:v>
                </c:pt>
                <c:pt idx="115142" formatCode="0.00E+00">
                  <c:v>3.2300000000000002E-7</c:v>
                </c:pt>
                <c:pt idx="115143" formatCode="0.00E+00">
                  <c:v>5.0800000000000005E-7</c:v>
                </c:pt>
                <c:pt idx="115144" formatCode="0.00E+00">
                  <c:v>5.8100000000000003E-7</c:v>
                </c:pt>
                <c:pt idx="115145" formatCode="0.00E+00">
                  <c:v>6.6000000000000003E-7</c:v>
                </c:pt>
                <c:pt idx="115146" formatCode="0.00E+00">
                  <c:v>5.1500000000000005E-7</c:v>
                </c:pt>
                <c:pt idx="115147" formatCode="0.00E+00">
                  <c:v>4.2100000000000002E-7</c:v>
                </c:pt>
                <c:pt idx="115148" formatCode="0.00E+00">
                  <c:v>4.7700000000000005E-7</c:v>
                </c:pt>
                <c:pt idx="115149" formatCode="0.00E+00">
                  <c:v>4.9500000000000003E-7</c:v>
                </c:pt>
                <c:pt idx="115150" formatCode="0.00E+00">
                  <c:v>5.6700000000000003E-7</c:v>
                </c:pt>
                <c:pt idx="115151" formatCode="0.00E+00">
                  <c:v>4.3599999999999999E-7</c:v>
                </c:pt>
                <c:pt idx="115152" formatCode="0.00E+00">
                  <c:v>5.2200000000000004E-7</c:v>
                </c:pt>
                <c:pt idx="115153" formatCode="0.00E+00">
                  <c:v>4.9599999999999999E-7</c:v>
                </c:pt>
                <c:pt idx="115154" formatCode="0.00E+00">
                  <c:v>4.9699999999999996E-7</c:v>
                </c:pt>
                <c:pt idx="115155" formatCode="0.00E+00">
                  <c:v>4.6600000000000002E-7</c:v>
                </c:pt>
                <c:pt idx="115156" formatCode="0.00E+00">
                  <c:v>3.2099999999999998E-7</c:v>
                </c:pt>
                <c:pt idx="115157" formatCode="0.00E+00">
                  <c:v>4.6800000000000001E-7</c:v>
                </c:pt>
                <c:pt idx="115158" formatCode="0.00E+00">
                  <c:v>5.5400000000000001E-7</c:v>
                </c:pt>
                <c:pt idx="115159" formatCode="0.00E+00">
                  <c:v>5.2499999999999995E-7</c:v>
                </c:pt>
                <c:pt idx="115160" formatCode="0.00E+00">
                  <c:v>5.2300000000000001E-7</c:v>
                </c:pt>
                <c:pt idx="115161" formatCode="0.00E+00">
                  <c:v>5.6400000000000002E-7</c:v>
                </c:pt>
                <c:pt idx="115162" formatCode="0.00E+00">
                  <c:v>4.1199999999999998E-7</c:v>
                </c:pt>
                <c:pt idx="115163" formatCode="0.00E+00">
                  <c:v>5.0200000000000002E-7</c:v>
                </c:pt>
                <c:pt idx="115164" formatCode="0.00E+00">
                  <c:v>4.4099999999999999E-7</c:v>
                </c:pt>
                <c:pt idx="115165" formatCode="0.00E+00">
                  <c:v>3.3599999999999999E-7</c:v>
                </c:pt>
                <c:pt idx="115166" formatCode="0.00E+00">
                  <c:v>4.6199999999999998E-7</c:v>
                </c:pt>
                <c:pt idx="115167" formatCode="0.00E+00">
                  <c:v>3.6100000000000002E-7</c:v>
                </c:pt>
                <c:pt idx="115168" formatCode="0.00E+00">
                  <c:v>3.6199999999999999E-7</c:v>
                </c:pt>
                <c:pt idx="115169" formatCode="0.00E+00">
                  <c:v>6.7299999999999995E-7</c:v>
                </c:pt>
                <c:pt idx="115170" formatCode="0.00E+00">
                  <c:v>7.3099999999999997E-7</c:v>
                </c:pt>
                <c:pt idx="115171" formatCode="0.00E+00">
                  <c:v>6.0500000000000003E-7</c:v>
                </c:pt>
                <c:pt idx="115172" formatCode="0.00E+00">
                  <c:v>5.68E-7</c:v>
                </c:pt>
                <c:pt idx="115173" formatCode="0.00E+00">
                  <c:v>5.4700000000000001E-7</c:v>
                </c:pt>
                <c:pt idx="115174" formatCode="0.00E+00">
                  <c:v>5.3300000000000002E-7</c:v>
                </c:pt>
                <c:pt idx="115175" formatCode="0.00E+00">
                  <c:v>3.9900000000000001E-7</c:v>
                </c:pt>
                <c:pt idx="115176" formatCode="0.00E+00">
                  <c:v>3.3500000000000002E-7</c:v>
                </c:pt>
                <c:pt idx="115177" formatCode="0.00E+00">
                  <c:v>6.1600000000000001E-7</c:v>
                </c:pt>
                <c:pt idx="115178" formatCode="0.00E+00">
                  <c:v>7.4600000000000004E-7</c:v>
                </c:pt>
                <c:pt idx="115179" formatCode="0.00E+00">
                  <c:v>6.0800000000000004E-7</c:v>
                </c:pt>
                <c:pt idx="115180" formatCode="0.00E+00">
                  <c:v>5.0299999999999999E-7</c:v>
                </c:pt>
                <c:pt idx="115181" formatCode="0.00E+00">
                  <c:v>4.2E-7</c:v>
                </c:pt>
                <c:pt idx="115182" formatCode="0.00E+00">
                  <c:v>7.0699999999999996E-7</c:v>
                </c:pt>
                <c:pt idx="115183" formatCode="0.00E+00">
                  <c:v>6.3799999999999997E-7</c:v>
                </c:pt>
                <c:pt idx="115184" formatCode="0.00E+00">
                  <c:v>3.3099999999999999E-7</c:v>
                </c:pt>
                <c:pt idx="115185" formatCode="0.00E+00">
                  <c:v>6.2399999999999998E-7</c:v>
                </c:pt>
                <c:pt idx="115186" formatCode="0.00E+00">
                  <c:v>4.9800000000000004E-7</c:v>
                </c:pt>
                <c:pt idx="115187" formatCode="0.00E+00">
                  <c:v>5.0299999999999999E-7</c:v>
                </c:pt>
                <c:pt idx="115188" formatCode="0.00E+00">
                  <c:v>6.6899999999999997E-7</c:v>
                </c:pt>
                <c:pt idx="115189" formatCode="0.00E+00">
                  <c:v>5.6700000000000003E-7</c:v>
                </c:pt>
                <c:pt idx="115190" formatCode="0.00E+00">
                  <c:v>4.9399999999999995E-7</c:v>
                </c:pt>
                <c:pt idx="115191" formatCode="0.00E+00">
                  <c:v>5.2799999999999996E-7</c:v>
                </c:pt>
                <c:pt idx="115192" formatCode="0.00E+00">
                  <c:v>6.0500000000000003E-7</c:v>
                </c:pt>
                <c:pt idx="115193" formatCode="0.00E+00">
                  <c:v>5.4499999999999997E-7</c:v>
                </c:pt>
                <c:pt idx="115194" formatCode="0.00E+00">
                  <c:v>6.1500000000000004E-7</c:v>
                </c:pt>
                <c:pt idx="115195" formatCode="0.00E+00">
                  <c:v>4.2100000000000002E-7</c:v>
                </c:pt>
                <c:pt idx="115196" formatCode="0.00E+00">
                  <c:v>4.32E-7</c:v>
                </c:pt>
                <c:pt idx="115197" formatCode="0.00E+00">
                  <c:v>5.75E-7</c:v>
                </c:pt>
                <c:pt idx="115198" formatCode="0.00E+00">
                  <c:v>5.0500000000000004E-7</c:v>
                </c:pt>
                <c:pt idx="115199" formatCode="0.00E+00">
                  <c:v>5.1099999999999996E-7</c:v>
                </c:pt>
                <c:pt idx="115200" formatCode="0.00E+00">
                  <c:v>5.2799999999999996E-7</c:v>
                </c:pt>
                <c:pt idx="115201" formatCode="0.00E+00">
                  <c:v>5.2499999999999995E-7</c:v>
                </c:pt>
                <c:pt idx="115202" formatCode="0.00E+00">
                  <c:v>5.1200000000000003E-7</c:v>
                </c:pt>
                <c:pt idx="115203" formatCode="0.00E+00">
                  <c:v>5.5599999999999995E-7</c:v>
                </c:pt>
                <c:pt idx="115204" formatCode="0.00E+00">
                  <c:v>6.0100000000000005E-7</c:v>
                </c:pt>
                <c:pt idx="115205" formatCode="0.00E+00">
                  <c:v>5.3200000000000005E-7</c:v>
                </c:pt>
                <c:pt idx="115206" formatCode="0.00E+00">
                  <c:v>4.5200000000000002E-7</c:v>
                </c:pt>
                <c:pt idx="115207" formatCode="0.00E+00">
                  <c:v>4.7999999999999996E-7</c:v>
                </c:pt>
                <c:pt idx="115208" formatCode="0.00E+00">
                  <c:v>4.7599999999999997E-7</c:v>
                </c:pt>
                <c:pt idx="115209" formatCode="0.00E+00">
                  <c:v>4.5299999999999999E-7</c:v>
                </c:pt>
                <c:pt idx="115210" formatCode="0.00E+00">
                  <c:v>5.4000000000000002E-7</c:v>
                </c:pt>
                <c:pt idx="115211" formatCode="0.00E+00">
                  <c:v>6.3200000000000005E-7</c:v>
                </c:pt>
                <c:pt idx="115212" formatCode="0.00E+00">
                  <c:v>5.3099999999999998E-7</c:v>
                </c:pt>
                <c:pt idx="115213" formatCode="0.00E+00">
                  <c:v>4.2300000000000002E-7</c:v>
                </c:pt>
                <c:pt idx="115214" formatCode="0.00E+00">
                  <c:v>4.7999999999999996E-7</c:v>
                </c:pt>
                <c:pt idx="115215" formatCode="0.00E+00">
                  <c:v>5.3900000000000005E-7</c:v>
                </c:pt>
                <c:pt idx="115216" formatCode="0.00E+00">
                  <c:v>4.2599999999999998E-7</c:v>
                </c:pt>
                <c:pt idx="115217" formatCode="0.00E+00">
                  <c:v>4.5499999999999998E-7</c:v>
                </c:pt>
                <c:pt idx="115218" formatCode="0.00E+00">
                  <c:v>5.8500000000000001E-7</c:v>
                </c:pt>
                <c:pt idx="115219" formatCode="0.00E+00">
                  <c:v>6.1399999999999997E-7</c:v>
                </c:pt>
                <c:pt idx="115220" formatCode="0.00E+00">
                  <c:v>6.4000000000000001E-7</c:v>
                </c:pt>
                <c:pt idx="115221" formatCode="0.00E+00">
                  <c:v>6.2300000000000001E-7</c:v>
                </c:pt>
                <c:pt idx="115222" formatCode="0.00E+00">
                  <c:v>5.99E-7</c:v>
                </c:pt>
                <c:pt idx="115223" formatCode="0.00E+00">
                  <c:v>4.4099999999999999E-7</c:v>
                </c:pt>
                <c:pt idx="115224" formatCode="0.00E+00">
                  <c:v>4.6600000000000002E-7</c:v>
                </c:pt>
                <c:pt idx="115225" formatCode="0.00E+00">
                  <c:v>4.6800000000000001E-7</c:v>
                </c:pt>
                <c:pt idx="115226" formatCode="0.00E+00">
                  <c:v>6.0200000000000002E-7</c:v>
                </c:pt>
                <c:pt idx="115227" formatCode="0.00E+00">
                  <c:v>7.0500000000000003E-7</c:v>
                </c:pt>
                <c:pt idx="115228" formatCode="0.00E+00">
                  <c:v>6.2399999999999998E-7</c:v>
                </c:pt>
                <c:pt idx="115229" formatCode="0.00E+00">
                  <c:v>5.5899999999999996E-7</c:v>
                </c:pt>
                <c:pt idx="115230" formatCode="0.00E+00">
                  <c:v>4.9599999999999999E-7</c:v>
                </c:pt>
                <c:pt idx="115231" formatCode="0.00E+00">
                  <c:v>6.06E-7</c:v>
                </c:pt>
                <c:pt idx="115232" formatCode="0.00E+00">
                  <c:v>5.44E-7</c:v>
                </c:pt>
                <c:pt idx="115233" formatCode="0.00E+00">
                  <c:v>5.8599999999999998E-7</c:v>
                </c:pt>
                <c:pt idx="115234" formatCode="0.00E+00">
                  <c:v>5.9699999999999996E-7</c:v>
                </c:pt>
                <c:pt idx="115235" formatCode="0.00E+00">
                  <c:v>3.6600000000000002E-7</c:v>
                </c:pt>
                <c:pt idx="115236" formatCode="0.00E+00">
                  <c:v>4.9399999999999995E-7</c:v>
                </c:pt>
                <c:pt idx="115237" formatCode="0.00E+00">
                  <c:v>3.9400000000000001E-7</c:v>
                </c:pt>
                <c:pt idx="115238" formatCode="0.00E+00">
                  <c:v>3.0800000000000001E-7</c:v>
                </c:pt>
                <c:pt idx="115239" formatCode="0.00E+00">
                  <c:v>5.6899999999999997E-7</c:v>
                </c:pt>
                <c:pt idx="115240" formatCode="0.00E+00">
                  <c:v>5.8800000000000002E-7</c:v>
                </c:pt>
                <c:pt idx="115241" formatCode="0.00E+00">
                  <c:v>6.37E-7</c:v>
                </c:pt>
                <c:pt idx="115242" formatCode="0.00E+00">
                  <c:v>5.3499999999999996E-7</c:v>
                </c:pt>
                <c:pt idx="115243" formatCode="0.00E+00">
                  <c:v>4.8800000000000003E-7</c:v>
                </c:pt>
                <c:pt idx="115244" formatCode="0.00E+00">
                  <c:v>5.06E-7</c:v>
                </c:pt>
                <c:pt idx="115245" formatCode="0.00E+00">
                  <c:v>4.2800000000000002E-7</c:v>
                </c:pt>
                <c:pt idx="115246" formatCode="0.00E+00">
                  <c:v>5.44E-7</c:v>
                </c:pt>
                <c:pt idx="115247" formatCode="0.00E+00">
                  <c:v>5.1600000000000001E-7</c:v>
                </c:pt>
                <c:pt idx="115248" formatCode="0.00E+00">
                  <c:v>6.0200000000000002E-7</c:v>
                </c:pt>
                <c:pt idx="115249" formatCode="0.00E+00">
                  <c:v>4.7599999999999997E-7</c:v>
                </c:pt>
                <c:pt idx="115250" formatCode="0.00E+00">
                  <c:v>3.72E-7</c:v>
                </c:pt>
                <c:pt idx="115251" formatCode="0.00E+00">
                  <c:v>6.1500000000000004E-7</c:v>
                </c:pt>
                <c:pt idx="115252" formatCode="0.00E+00">
                  <c:v>4.1899999999999998E-7</c:v>
                </c:pt>
                <c:pt idx="115253" formatCode="0.00E+00">
                  <c:v>5.7400000000000003E-7</c:v>
                </c:pt>
                <c:pt idx="115254" formatCode="0.00E+00">
                  <c:v>7.37E-7</c:v>
                </c:pt>
                <c:pt idx="115255" formatCode="0.00E+00">
                  <c:v>4.51E-7</c:v>
                </c:pt>
                <c:pt idx="115256" formatCode="0.00E+00">
                  <c:v>5.3900000000000005E-7</c:v>
                </c:pt>
                <c:pt idx="115257" formatCode="0.00E+00">
                  <c:v>4.2100000000000002E-7</c:v>
                </c:pt>
                <c:pt idx="115258" formatCode="0.00E+00">
                  <c:v>3.9700000000000002E-7</c:v>
                </c:pt>
                <c:pt idx="115259" formatCode="0.00E+00">
                  <c:v>5.2200000000000004E-7</c:v>
                </c:pt>
                <c:pt idx="115260" formatCode="0.00E+00">
                  <c:v>6.5099999999999999E-7</c:v>
                </c:pt>
                <c:pt idx="115261" formatCode="0.00E+00">
                  <c:v>5.4099999999999999E-7</c:v>
                </c:pt>
                <c:pt idx="115262" formatCode="0.00E+00">
                  <c:v>4.4700000000000002E-7</c:v>
                </c:pt>
                <c:pt idx="115263" formatCode="0.00E+00">
                  <c:v>7.0699999999999996E-7</c:v>
                </c:pt>
                <c:pt idx="115264" formatCode="0.00E+00">
                  <c:v>5.2200000000000004E-7</c:v>
                </c:pt>
                <c:pt idx="115265" formatCode="0.00E+00">
                  <c:v>4.9200000000000001E-7</c:v>
                </c:pt>
                <c:pt idx="115266" formatCode="0.00E+00">
                  <c:v>5.5499999999999998E-7</c:v>
                </c:pt>
                <c:pt idx="115267" formatCode="0.00E+00">
                  <c:v>4.8800000000000003E-7</c:v>
                </c:pt>
                <c:pt idx="115268" formatCode="0.00E+00">
                  <c:v>5.3900000000000005E-7</c:v>
                </c:pt>
                <c:pt idx="115269" formatCode="0.00E+00">
                  <c:v>5.6899999999999997E-7</c:v>
                </c:pt>
                <c:pt idx="115270" formatCode="0.00E+00">
                  <c:v>5.0299999999999999E-7</c:v>
                </c:pt>
                <c:pt idx="115271" formatCode="0.00E+00">
                  <c:v>6.6300000000000005E-7</c:v>
                </c:pt>
                <c:pt idx="115272" formatCode="0.00E+00">
                  <c:v>7.5799999999999998E-7</c:v>
                </c:pt>
                <c:pt idx="115273" formatCode="0.00E+00">
                  <c:v>6.4600000000000004E-7</c:v>
                </c:pt>
                <c:pt idx="115274" formatCode="0.00E+00">
                  <c:v>5.0500000000000004E-7</c:v>
                </c:pt>
                <c:pt idx="115275" formatCode="0.00E+00">
                  <c:v>4.1600000000000002E-7</c:v>
                </c:pt>
                <c:pt idx="115276" formatCode="0.00E+00">
                  <c:v>5.7899999999999998E-7</c:v>
                </c:pt>
                <c:pt idx="115277" formatCode="0.00E+00">
                  <c:v>6.0500000000000003E-7</c:v>
                </c:pt>
                <c:pt idx="115278" formatCode="0.00E+00">
                  <c:v>5.2699999999999999E-7</c:v>
                </c:pt>
                <c:pt idx="115279" formatCode="0.00E+00">
                  <c:v>4.6499999999999999E-7</c:v>
                </c:pt>
                <c:pt idx="115280" formatCode="0.00E+00">
                  <c:v>4.9800000000000004E-7</c:v>
                </c:pt>
                <c:pt idx="115281" formatCode="0.00E+00">
                  <c:v>5.4799999999999998E-7</c:v>
                </c:pt>
                <c:pt idx="115282" formatCode="0.00E+00">
                  <c:v>5.2300000000000001E-7</c:v>
                </c:pt>
                <c:pt idx="115283" formatCode="0.00E+00">
                  <c:v>5.5300000000000004E-7</c:v>
                </c:pt>
                <c:pt idx="115284" formatCode="0.00E+00">
                  <c:v>5.3900000000000005E-7</c:v>
                </c:pt>
                <c:pt idx="115285" formatCode="0.00E+00">
                  <c:v>6.2500000000000005E-7</c:v>
                </c:pt>
                <c:pt idx="115286" formatCode="0.00E+00">
                  <c:v>5.8800000000000002E-7</c:v>
                </c:pt>
                <c:pt idx="115287" formatCode="0.00E+00">
                  <c:v>4.2800000000000002E-7</c:v>
                </c:pt>
                <c:pt idx="115288" formatCode="0.00E+00">
                  <c:v>5.5700000000000002E-7</c:v>
                </c:pt>
                <c:pt idx="115289" formatCode="0.00E+00">
                  <c:v>4.8100000000000003E-7</c:v>
                </c:pt>
                <c:pt idx="115290" formatCode="0.00E+00">
                  <c:v>4.6800000000000001E-7</c:v>
                </c:pt>
                <c:pt idx="115291" formatCode="0.00E+00">
                  <c:v>5.9299999999999998E-7</c:v>
                </c:pt>
                <c:pt idx="115292" formatCode="0.00E+00">
                  <c:v>5.0999999999999999E-7</c:v>
                </c:pt>
                <c:pt idx="115293" formatCode="0.00E+00">
                  <c:v>5.2399999999999998E-7</c:v>
                </c:pt>
                <c:pt idx="115294" formatCode="0.00E+00">
                  <c:v>6.37E-7</c:v>
                </c:pt>
                <c:pt idx="115295" formatCode="0.00E+00">
                  <c:v>6.13E-7</c:v>
                </c:pt>
                <c:pt idx="115296" formatCode="0.00E+00">
                  <c:v>6.0500000000000003E-7</c:v>
                </c:pt>
                <c:pt idx="115297" formatCode="0.00E+00">
                  <c:v>5.5899999999999996E-7</c:v>
                </c:pt>
                <c:pt idx="115298" formatCode="0.00E+00">
                  <c:v>3.6199999999999999E-7</c:v>
                </c:pt>
                <c:pt idx="115299" formatCode="0.00E+00">
                  <c:v>3.9099999999999999E-7</c:v>
                </c:pt>
                <c:pt idx="115300" formatCode="0.00E+00">
                  <c:v>5.8999999999999996E-7</c:v>
                </c:pt>
                <c:pt idx="115301" formatCode="0.00E+00">
                  <c:v>5.9500000000000002E-7</c:v>
                </c:pt>
                <c:pt idx="115302" formatCode="0.00E+00">
                  <c:v>6.1500000000000004E-7</c:v>
                </c:pt>
                <c:pt idx="115303" formatCode="0.00E+00">
                  <c:v>5.9200000000000001E-7</c:v>
                </c:pt>
                <c:pt idx="115304" formatCode="0.00E+00">
                  <c:v>5.1900000000000003E-7</c:v>
                </c:pt>
                <c:pt idx="115305" formatCode="0.00E+00">
                  <c:v>6.3099999999999997E-7</c:v>
                </c:pt>
                <c:pt idx="115306" formatCode="0.00E+00">
                  <c:v>5.7100000000000002E-7</c:v>
                </c:pt>
                <c:pt idx="115307" formatCode="0.00E+00">
                  <c:v>4.0499999999999999E-7</c:v>
                </c:pt>
                <c:pt idx="115308" formatCode="0.00E+00">
                  <c:v>5.06E-7</c:v>
                </c:pt>
                <c:pt idx="115309" formatCode="0.00E+00">
                  <c:v>6.2399999999999998E-7</c:v>
                </c:pt>
                <c:pt idx="115310" formatCode="0.00E+00">
                  <c:v>5.5199999999999997E-7</c:v>
                </c:pt>
                <c:pt idx="115311" formatCode="0.00E+00">
                  <c:v>5.6000000000000004E-7</c:v>
                </c:pt>
                <c:pt idx="115312" formatCode="0.00E+00">
                  <c:v>6.0999999999999998E-7</c:v>
                </c:pt>
                <c:pt idx="115313" formatCode="0.00E+00">
                  <c:v>6.44E-7</c:v>
                </c:pt>
                <c:pt idx="115314" formatCode="0.00E+00">
                  <c:v>6.4099999999999998E-7</c:v>
                </c:pt>
                <c:pt idx="115315" formatCode="0.00E+00">
                  <c:v>5.4199999999999996E-7</c:v>
                </c:pt>
                <c:pt idx="115316" formatCode="0.00E+00">
                  <c:v>4.9399999999999995E-7</c:v>
                </c:pt>
                <c:pt idx="115317" formatCode="0.00E+00">
                  <c:v>5.7400000000000003E-7</c:v>
                </c:pt>
                <c:pt idx="115318" formatCode="0.00E+00">
                  <c:v>6.1600000000000001E-7</c:v>
                </c:pt>
                <c:pt idx="115319" formatCode="0.00E+00">
                  <c:v>4.3099999999999998E-7</c:v>
                </c:pt>
                <c:pt idx="115320" formatCode="0.00E+00">
                  <c:v>5.5400000000000001E-7</c:v>
                </c:pt>
                <c:pt idx="115321" formatCode="0.00E+00">
                  <c:v>6.2500000000000005E-7</c:v>
                </c:pt>
                <c:pt idx="115322" formatCode="0.00E+00">
                  <c:v>5.5199999999999997E-7</c:v>
                </c:pt>
                <c:pt idx="115323" formatCode="0.00E+00">
                  <c:v>5.37E-7</c:v>
                </c:pt>
                <c:pt idx="115324" formatCode="0.00E+00">
                  <c:v>5.1900000000000003E-7</c:v>
                </c:pt>
                <c:pt idx="115325" formatCode="0.00E+00">
                  <c:v>5.2300000000000001E-7</c:v>
                </c:pt>
                <c:pt idx="115326" formatCode="0.00E+00">
                  <c:v>4.34E-7</c:v>
                </c:pt>
                <c:pt idx="115327" formatCode="0.00E+00">
                  <c:v>5.4899999999999995E-7</c:v>
                </c:pt>
                <c:pt idx="115328" formatCode="0.00E+00">
                  <c:v>5.8999999999999996E-7</c:v>
                </c:pt>
                <c:pt idx="115329" formatCode="0.00E+00">
                  <c:v>5.1699999999999998E-7</c:v>
                </c:pt>
                <c:pt idx="115330" formatCode="0.00E+00">
                  <c:v>5.3600000000000004E-7</c:v>
                </c:pt>
                <c:pt idx="115331" formatCode="0.00E+00">
                  <c:v>5.9100000000000004E-7</c:v>
                </c:pt>
                <c:pt idx="115332" formatCode="0.00E+00">
                  <c:v>5.7700000000000004E-7</c:v>
                </c:pt>
                <c:pt idx="115333" formatCode="0.00E+00">
                  <c:v>5.6000000000000004E-7</c:v>
                </c:pt>
                <c:pt idx="115334" formatCode="0.00E+00">
                  <c:v>6.3300000000000002E-7</c:v>
                </c:pt>
                <c:pt idx="115335" formatCode="0.00E+00">
                  <c:v>7.1399999999999996E-7</c:v>
                </c:pt>
                <c:pt idx="115336" formatCode="0.00E+00">
                  <c:v>5.7199999999999999E-7</c:v>
                </c:pt>
                <c:pt idx="115337" formatCode="0.00E+00">
                  <c:v>4.7599999999999997E-7</c:v>
                </c:pt>
                <c:pt idx="115338" formatCode="0.00E+00">
                  <c:v>5.9999999999999997E-7</c:v>
                </c:pt>
                <c:pt idx="115339" formatCode="0.00E+00">
                  <c:v>5.75E-7</c:v>
                </c:pt>
                <c:pt idx="115340" formatCode="0.00E+00">
                  <c:v>5.2E-7</c:v>
                </c:pt>
                <c:pt idx="115341" formatCode="0.00E+00">
                  <c:v>4.32E-7</c:v>
                </c:pt>
                <c:pt idx="115342" formatCode="0.00E+00">
                  <c:v>4.3099999999999998E-7</c:v>
                </c:pt>
                <c:pt idx="115343" formatCode="0.00E+00">
                  <c:v>6.3099999999999997E-7</c:v>
                </c:pt>
                <c:pt idx="115344" formatCode="0.00E+00">
                  <c:v>5.0800000000000005E-7</c:v>
                </c:pt>
                <c:pt idx="115345" formatCode="0.00E+00">
                  <c:v>5.0500000000000004E-7</c:v>
                </c:pt>
                <c:pt idx="115346" formatCode="0.00E+00">
                  <c:v>7.1999999999999999E-7</c:v>
                </c:pt>
                <c:pt idx="115347" formatCode="0.00E+00">
                  <c:v>6.37E-7</c:v>
                </c:pt>
                <c:pt idx="115348" formatCode="0.00E+00">
                  <c:v>6.13E-7</c:v>
                </c:pt>
                <c:pt idx="115349" formatCode="0.00E+00">
                  <c:v>6.0999999999999998E-7</c:v>
                </c:pt>
                <c:pt idx="115350" formatCode="0.00E+00">
                  <c:v>6.7400000000000003E-7</c:v>
                </c:pt>
                <c:pt idx="115351" formatCode="0.00E+00">
                  <c:v>7.0399999999999995E-7</c:v>
                </c:pt>
                <c:pt idx="115352" formatCode="0.00E+00">
                  <c:v>6.4899999999999995E-7</c:v>
                </c:pt>
                <c:pt idx="115353" formatCode="0.00E+00">
                  <c:v>5.8599999999999998E-7</c:v>
                </c:pt>
                <c:pt idx="115354" formatCode="0.00E+00">
                  <c:v>5.4099999999999999E-7</c:v>
                </c:pt>
                <c:pt idx="115355" formatCode="0.00E+00">
                  <c:v>5.4199999999999996E-7</c:v>
                </c:pt>
                <c:pt idx="115356" formatCode="0.00E+00">
                  <c:v>4.2399999999999999E-7</c:v>
                </c:pt>
                <c:pt idx="115357" formatCode="0.00E+00">
                  <c:v>4.2599999999999998E-7</c:v>
                </c:pt>
                <c:pt idx="115358" formatCode="0.00E+00">
                  <c:v>4.3700000000000001E-7</c:v>
                </c:pt>
                <c:pt idx="115359" formatCode="0.00E+00">
                  <c:v>4.7399999999999998E-7</c:v>
                </c:pt>
                <c:pt idx="115360" formatCode="0.00E+00">
                  <c:v>5.6100000000000001E-7</c:v>
                </c:pt>
                <c:pt idx="115361" formatCode="0.00E+00">
                  <c:v>6.4000000000000001E-7</c:v>
                </c:pt>
                <c:pt idx="115362" formatCode="0.00E+00">
                  <c:v>6.1099999999999995E-7</c:v>
                </c:pt>
                <c:pt idx="115363" formatCode="0.00E+00">
                  <c:v>5.2300000000000001E-7</c:v>
                </c:pt>
                <c:pt idx="115364" formatCode="0.00E+00">
                  <c:v>5.8699999999999995E-7</c:v>
                </c:pt>
                <c:pt idx="115365" formatCode="0.00E+00">
                  <c:v>5.2600000000000002E-7</c:v>
                </c:pt>
                <c:pt idx="115366" formatCode="0.00E+00">
                  <c:v>5.8599999999999998E-7</c:v>
                </c:pt>
                <c:pt idx="115367" formatCode="0.00E+00">
                  <c:v>6.5000000000000002E-7</c:v>
                </c:pt>
                <c:pt idx="115368" formatCode="0.00E+00">
                  <c:v>5.3900000000000005E-7</c:v>
                </c:pt>
                <c:pt idx="115369" formatCode="0.00E+00">
                  <c:v>6.9100000000000003E-7</c:v>
                </c:pt>
                <c:pt idx="115370" formatCode="0.00E+00">
                  <c:v>6.4499999999999997E-7</c:v>
                </c:pt>
                <c:pt idx="115371" formatCode="0.00E+00">
                  <c:v>4.8500000000000002E-7</c:v>
                </c:pt>
                <c:pt idx="115372" formatCode="0.00E+00">
                  <c:v>6.3300000000000002E-7</c:v>
                </c:pt>
                <c:pt idx="115373" formatCode="0.00E+00">
                  <c:v>4.4499999999999997E-7</c:v>
                </c:pt>
                <c:pt idx="115374" formatCode="0.00E+00">
                  <c:v>4.63E-7</c:v>
                </c:pt>
                <c:pt idx="115375" formatCode="0.00E+00">
                  <c:v>6.7000000000000004E-7</c:v>
                </c:pt>
                <c:pt idx="115376" formatCode="0.00E+00">
                  <c:v>5.75E-7</c:v>
                </c:pt>
                <c:pt idx="115377" formatCode="0.00E+00">
                  <c:v>6.6400000000000002E-7</c:v>
                </c:pt>
                <c:pt idx="115378" formatCode="0.00E+00">
                  <c:v>6.9699999999999995E-7</c:v>
                </c:pt>
                <c:pt idx="115379" formatCode="0.00E+00">
                  <c:v>5.6100000000000001E-7</c:v>
                </c:pt>
                <c:pt idx="115380" formatCode="0.00E+00">
                  <c:v>6.5600000000000005E-7</c:v>
                </c:pt>
                <c:pt idx="115381" formatCode="0.00E+00">
                  <c:v>6.1999999999999999E-7</c:v>
                </c:pt>
                <c:pt idx="115382" formatCode="0.00E+00">
                  <c:v>5.0800000000000005E-7</c:v>
                </c:pt>
                <c:pt idx="115383" formatCode="0.00E+00">
                  <c:v>6.5199999999999996E-7</c:v>
                </c:pt>
                <c:pt idx="115384" formatCode="0.00E+00">
                  <c:v>6.1699999999999998E-7</c:v>
                </c:pt>
                <c:pt idx="115385" formatCode="0.00E+00">
                  <c:v>5.3499999999999996E-7</c:v>
                </c:pt>
                <c:pt idx="115386" formatCode="0.00E+00">
                  <c:v>6.1900000000000002E-7</c:v>
                </c:pt>
                <c:pt idx="115387" formatCode="0.00E+00">
                  <c:v>6.8299999999999996E-7</c:v>
                </c:pt>
                <c:pt idx="115388" formatCode="0.00E+00">
                  <c:v>5.9699999999999996E-7</c:v>
                </c:pt>
                <c:pt idx="115389" formatCode="0.00E+00">
                  <c:v>4.5400000000000002E-7</c:v>
                </c:pt>
                <c:pt idx="115390" formatCode="0.00E+00">
                  <c:v>5.1200000000000003E-7</c:v>
                </c:pt>
                <c:pt idx="115391" formatCode="0.00E+00">
                  <c:v>5.4000000000000002E-7</c:v>
                </c:pt>
                <c:pt idx="115392" formatCode="0.00E+00">
                  <c:v>5.2799999999999996E-7</c:v>
                </c:pt>
                <c:pt idx="115393" formatCode="0.00E+00">
                  <c:v>6.8400000000000004E-7</c:v>
                </c:pt>
                <c:pt idx="115394" formatCode="0.00E+00">
                  <c:v>6.1699999999999998E-7</c:v>
                </c:pt>
                <c:pt idx="115395" formatCode="0.00E+00">
                  <c:v>4.5200000000000002E-7</c:v>
                </c:pt>
                <c:pt idx="115396" formatCode="0.00E+00">
                  <c:v>4.9599999999999999E-7</c:v>
                </c:pt>
                <c:pt idx="115397" formatCode="0.00E+00">
                  <c:v>5.9400000000000005E-7</c:v>
                </c:pt>
                <c:pt idx="115398" formatCode="0.00E+00">
                  <c:v>4.9500000000000003E-7</c:v>
                </c:pt>
                <c:pt idx="115399" formatCode="0.00E+00">
                  <c:v>5.8899999999999999E-7</c:v>
                </c:pt>
                <c:pt idx="115400" formatCode="0.00E+00">
                  <c:v>6.6899999999999997E-7</c:v>
                </c:pt>
                <c:pt idx="115401" formatCode="0.00E+00">
                  <c:v>6.1999999999999999E-7</c:v>
                </c:pt>
                <c:pt idx="115402" formatCode="0.00E+00">
                  <c:v>6.2900000000000003E-7</c:v>
                </c:pt>
                <c:pt idx="115403" formatCode="0.00E+00">
                  <c:v>6.5799999999999999E-7</c:v>
                </c:pt>
                <c:pt idx="115404" formatCode="0.00E+00">
                  <c:v>7.1099999999999995E-7</c:v>
                </c:pt>
                <c:pt idx="115405" formatCode="0.00E+00">
                  <c:v>5.99E-7</c:v>
                </c:pt>
                <c:pt idx="115406" formatCode="0.00E+00">
                  <c:v>5.5799999999999999E-7</c:v>
                </c:pt>
                <c:pt idx="115407" formatCode="0.00E+00">
                  <c:v>6.3300000000000002E-7</c:v>
                </c:pt>
                <c:pt idx="115408" formatCode="0.00E+00">
                  <c:v>6.2300000000000001E-7</c:v>
                </c:pt>
                <c:pt idx="115409" formatCode="0.00E+00">
                  <c:v>6.2500000000000005E-7</c:v>
                </c:pt>
                <c:pt idx="115410" formatCode="0.00E+00">
                  <c:v>6.4799999999999998E-7</c:v>
                </c:pt>
                <c:pt idx="115411" formatCode="0.00E+00">
                  <c:v>4.6600000000000002E-7</c:v>
                </c:pt>
                <c:pt idx="115412" formatCode="0.00E+00">
                  <c:v>4.2199999999999999E-7</c:v>
                </c:pt>
                <c:pt idx="115413" formatCode="0.00E+00">
                  <c:v>6.5300000000000004E-7</c:v>
                </c:pt>
                <c:pt idx="115414" formatCode="0.00E+00">
                  <c:v>5.5199999999999997E-7</c:v>
                </c:pt>
                <c:pt idx="115415" formatCode="0.00E+00">
                  <c:v>5.44E-7</c:v>
                </c:pt>
                <c:pt idx="115416" formatCode="0.00E+00">
                  <c:v>5.4300000000000003E-7</c:v>
                </c:pt>
                <c:pt idx="115417" formatCode="0.00E+00">
                  <c:v>3.9400000000000001E-7</c:v>
                </c:pt>
                <c:pt idx="115418" formatCode="0.00E+00">
                  <c:v>5.8400000000000004E-7</c:v>
                </c:pt>
                <c:pt idx="115419" formatCode="0.00E+00">
                  <c:v>4.9599999999999999E-7</c:v>
                </c:pt>
                <c:pt idx="115420" formatCode="0.00E+00">
                  <c:v>4.7800000000000002E-7</c:v>
                </c:pt>
                <c:pt idx="115421" formatCode="0.00E+00">
                  <c:v>6.2099999999999996E-7</c:v>
                </c:pt>
                <c:pt idx="115422" formatCode="0.00E+00">
                  <c:v>5.44E-7</c:v>
                </c:pt>
                <c:pt idx="115423" formatCode="0.00E+00">
                  <c:v>6.4600000000000004E-7</c:v>
                </c:pt>
                <c:pt idx="115424" formatCode="0.00E+00">
                  <c:v>5.2E-7</c:v>
                </c:pt>
                <c:pt idx="115425" formatCode="0.00E+00">
                  <c:v>4.82E-7</c:v>
                </c:pt>
                <c:pt idx="115426" formatCode="0.00E+00">
                  <c:v>6.5499999999999998E-7</c:v>
                </c:pt>
                <c:pt idx="115427" formatCode="0.00E+00">
                  <c:v>5.3600000000000004E-7</c:v>
                </c:pt>
                <c:pt idx="115428" formatCode="0.00E+00">
                  <c:v>5.06E-7</c:v>
                </c:pt>
                <c:pt idx="115429" formatCode="0.00E+00">
                  <c:v>5.8500000000000001E-7</c:v>
                </c:pt>
                <c:pt idx="115430" formatCode="0.00E+00">
                  <c:v>6.8100000000000002E-7</c:v>
                </c:pt>
                <c:pt idx="115431" formatCode="0.00E+00">
                  <c:v>6.4899999999999995E-7</c:v>
                </c:pt>
                <c:pt idx="115432" formatCode="0.00E+00">
                  <c:v>5.68E-7</c:v>
                </c:pt>
                <c:pt idx="115433" formatCode="0.00E+00">
                  <c:v>5.3900000000000005E-7</c:v>
                </c:pt>
                <c:pt idx="115434" formatCode="0.00E+00">
                  <c:v>5.6499999999999999E-7</c:v>
                </c:pt>
                <c:pt idx="115435" formatCode="0.00E+00">
                  <c:v>6.0100000000000005E-7</c:v>
                </c:pt>
                <c:pt idx="115436" formatCode="0.00E+00">
                  <c:v>4.8400000000000005E-7</c:v>
                </c:pt>
                <c:pt idx="115437" formatCode="0.00E+00">
                  <c:v>4.3000000000000001E-7</c:v>
                </c:pt>
                <c:pt idx="115438" formatCode="0.00E+00">
                  <c:v>5.7599999999999997E-7</c:v>
                </c:pt>
                <c:pt idx="115439" formatCode="0.00E+00">
                  <c:v>5.3799999999999997E-7</c:v>
                </c:pt>
                <c:pt idx="115440" formatCode="0.00E+00">
                  <c:v>4.4900000000000001E-7</c:v>
                </c:pt>
                <c:pt idx="115441" formatCode="0.00E+00">
                  <c:v>5.1600000000000001E-7</c:v>
                </c:pt>
                <c:pt idx="115442" formatCode="0.00E+00">
                  <c:v>4.6800000000000001E-7</c:v>
                </c:pt>
                <c:pt idx="115443" formatCode="0.00E+00">
                  <c:v>5.4000000000000002E-7</c:v>
                </c:pt>
                <c:pt idx="115444" formatCode="0.00E+00">
                  <c:v>5.6300000000000005E-7</c:v>
                </c:pt>
                <c:pt idx="115445" formatCode="0.00E+00">
                  <c:v>4.8100000000000003E-7</c:v>
                </c:pt>
                <c:pt idx="115446" formatCode="0.00E+00">
                  <c:v>5.7800000000000001E-7</c:v>
                </c:pt>
                <c:pt idx="115447" formatCode="0.00E+00">
                  <c:v>5.6300000000000005E-7</c:v>
                </c:pt>
                <c:pt idx="115448" formatCode="0.00E+00">
                  <c:v>5.9699999999999996E-7</c:v>
                </c:pt>
                <c:pt idx="115449" formatCode="0.00E+00">
                  <c:v>6.1200000000000003E-7</c:v>
                </c:pt>
                <c:pt idx="115450" formatCode="0.00E+00">
                  <c:v>4.1899999999999998E-7</c:v>
                </c:pt>
                <c:pt idx="115451" formatCode="0.00E+00">
                  <c:v>4.4999999999999998E-7</c:v>
                </c:pt>
                <c:pt idx="115452" formatCode="0.00E+00">
                  <c:v>6.5400000000000001E-7</c:v>
                </c:pt>
                <c:pt idx="115453" formatCode="0.00E+00">
                  <c:v>6.1399999999999997E-7</c:v>
                </c:pt>
                <c:pt idx="115454" formatCode="0.00E+00">
                  <c:v>5.1200000000000003E-7</c:v>
                </c:pt>
                <c:pt idx="115455" formatCode="0.00E+00">
                  <c:v>6.7299999999999995E-7</c:v>
                </c:pt>
                <c:pt idx="115456" formatCode="0.00E+00">
                  <c:v>6.5700000000000002E-7</c:v>
                </c:pt>
                <c:pt idx="115457" formatCode="0.00E+00">
                  <c:v>6.2099999999999996E-7</c:v>
                </c:pt>
                <c:pt idx="115458" formatCode="0.00E+00">
                  <c:v>7.0999999999999998E-7</c:v>
                </c:pt>
                <c:pt idx="115459" formatCode="0.00E+00">
                  <c:v>5.4799999999999998E-7</c:v>
                </c:pt>
                <c:pt idx="115460" formatCode="0.00E+00">
                  <c:v>5.3000000000000001E-7</c:v>
                </c:pt>
                <c:pt idx="115461" formatCode="0.00E+00">
                  <c:v>6.7400000000000003E-7</c:v>
                </c:pt>
                <c:pt idx="115462" formatCode="0.00E+00">
                  <c:v>4.9800000000000004E-7</c:v>
                </c:pt>
                <c:pt idx="115463" formatCode="0.00E+00">
                  <c:v>6.2699999999999999E-7</c:v>
                </c:pt>
                <c:pt idx="115464" formatCode="0.00E+00">
                  <c:v>6.9100000000000003E-7</c:v>
                </c:pt>
                <c:pt idx="115465" formatCode="0.00E+00">
                  <c:v>5.3600000000000004E-7</c:v>
                </c:pt>
                <c:pt idx="115466" formatCode="0.00E+00">
                  <c:v>6.7800000000000001E-7</c:v>
                </c:pt>
                <c:pt idx="115467" formatCode="0.00E+00">
                  <c:v>7.2399999999999997E-7</c:v>
                </c:pt>
                <c:pt idx="115468" formatCode="0.00E+00">
                  <c:v>6.8899999999999999E-7</c:v>
                </c:pt>
                <c:pt idx="115469" formatCode="0.00E+00">
                  <c:v>5.1600000000000001E-7</c:v>
                </c:pt>
                <c:pt idx="115470" formatCode="0.00E+00">
                  <c:v>6.0100000000000005E-7</c:v>
                </c:pt>
                <c:pt idx="115471" formatCode="0.00E+00">
                  <c:v>7.0699999999999996E-7</c:v>
                </c:pt>
                <c:pt idx="115472" formatCode="0.00E+00">
                  <c:v>4.6199999999999998E-7</c:v>
                </c:pt>
                <c:pt idx="115473" formatCode="0.00E+00">
                  <c:v>6.8400000000000004E-7</c:v>
                </c:pt>
                <c:pt idx="115474" formatCode="0.00E+00">
                  <c:v>7.37E-7</c:v>
                </c:pt>
                <c:pt idx="115475" formatCode="0.00E+00">
                  <c:v>4.6699999999999999E-7</c:v>
                </c:pt>
                <c:pt idx="115476" formatCode="0.00E+00">
                  <c:v>6.7199999999999998E-7</c:v>
                </c:pt>
                <c:pt idx="115477" formatCode="0.00E+00">
                  <c:v>6.8199999999999999E-7</c:v>
                </c:pt>
                <c:pt idx="115478" formatCode="0.00E+00">
                  <c:v>5.75E-7</c:v>
                </c:pt>
                <c:pt idx="115479" formatCode="0.00E+00">
                  <c:v>5.1099999999999996E-7</c:v>
                </c:pt>
                <c:pt idx="115480" formatCode="0.00E+00">
                  <c:v>4.1399999999999997E-7</c:v>
                </c:pt>
                <c:pt idx="115481" formatCode="0.00E+00">
                  <c:v>6.0800000000000004E-7</c:v>
                </c:pt>
                <c:pt idx="115482" formatCode="0.00E+00">
                  <c:v>5.5499999999999998E-7</c:v>
                </c:pt>
                <c:pt idx="115483" formatCode="0.00E+00">
                  <c:v>5.4099999999999999E-7</c:v>
                </c:pt>
                <c:pt idx="115484" formatCode="0.00E+00">
                  <c:v>6.2600000000000002E-7</c:v>
                </c:pt>
                <c:pt idx="115485" formatCode="0.00E+00">
                  <c:v>5.5799999999999999E-7</c:v>
                </c:pt>
                <c:pt idx="115486" formatCode="0.00E+00">
                  <c:v>6.4300000000000003E-7</c:v>
                </c:pt>
                <c:pt idx="115487" formatCode="0.00E+00">
                  <c:v>5.5400000000000001E-7</c:v>
                </c:pt>
                <c:pt idx="115488" formatCode="0.00E+00">
                  <c:v>6.6400000000000002E-7</c:v>
                </c:pt>
                <c:pt idx="115489" formatCode="0.00E+00">
                  <c:v>6.6400000000000002E-7</c:v>
                </c:pt>
                <c:pt idx="115490" formatCode="0.00E+00">
                  <c:v>5.7999999999999995E-7</c:v>
                </c:pt>
                <c:pt idx="115491" formatCode="0.00E+00">
                  <c:v>6.9999999999999997E-7</c:v>
                </c:pt>
                <c:pt idx="115492" formatCode="0.00E+00">
                  <c:v>6.0500000000000003E-7</c:v>
                </c:pt>
                <c:pt idx="115493" formatCode="0.00E+00">
                  <c:v>5.06E-7</c:v>
                </c:pt>
                <c:pt idx="115494" formatCode="0.00E+00">
                  <c:v>3.6199999999999999E-7</c:v>
                </c:pt>
                <c:pt idx="115495" formatCode="0.00E+00">
                  <c:v>4.9100000000000004E-7</c:v>
                </c:pt>
                <c:pt idx="115496" formatCode="0.00E+00">
                  <c:v>7.8000000000000005E-7</c:v>
                </c:pt>
                <c:pt idx="115497" formatCode="0.00E+00">
                  <c:v>5.8999999999999996E-7</c:v>
                </c:pt>
                <c:pt idx="115498" formatCode="0.00E+00">
                  <c:v>6.1600000000000001E-7</c:v>
                </c:pt>
                <c:pt idx="115499" formatCode="0.00E+00">
                  <c:v>7.0100000000000004E-7</c:v>
                </c:pt>
                <c:pt idx="115500" formatCode="0.00E+00">
                  <c:v>5.4600000000000005E-7</c:v>
                </c:pt>
                <c:pt idx="115501" formatCode="0.00E+00">
                  <c:v>6.5199999999999996E-7</c:v>
                </c:pt>
                <c:pt idx="115502" formatCode="0.00E+00">
                  <c:v>6.6700000000000003E-7</c:v>
                </c:pt>
                <c:pt idx="115503" formatCode="0.00E+00">
                  <c:v>5.82E-7</c:v>
                </c:pt>
                <c:pt idx="115504" formatCode="0.00E+00">
                  <c:v>5.82E-7</c:v>
                </c:pt>
                <c:pt idx="115505" formatCode="0.00E+00">
                  <c:v>6.37E-7</c:v>
                </c:pt>
                <c:pt idx="115506" formatCode="0.00E+00">
                  <c:v>7.1600000000000001E-7</c:v>
                </c:pt>
                <c:pt idx="115507" formatCode="0.00E+00">
                  <c:v>6.6899999999999997E-7</c:v>
                </c:pt>
                <c:pt idx="115508" formatCode="0.00E+00">
                  <c:v>6.0299999999999999E-7</c:v>
                </c:pt>
                <c:pt idx="115509" formatCode="0.00E+00">
                  <c:v>6.4899999999999995E-7</c:v>
                </c:pt>
                <c:pt idx="115510" formatCode="0.00E+00">
                  <c:v>5.9500000000000002E-7</c:v>
                </c:pt>
                <c:pt idx="115511" formatCode="0.00E+00">
                  <c:v>5.6100000000000001E-7</c:v>
                </c:pt>
                <c:pt idx="115512" formatCode="0.00E+00">
                  <c:v>6.3600000000000003E-7</c:v>
                </c:pt>
                <c:pt idx="115513" formatCode="0.00E+00">
                  <c:v>6.0800000000000004E-7</c:v>
                </c:pt>
                <c:pt idx="115514" formatCode="0.00E+00">
                  <c:v>5.6599999999999996E-7</c:v>
                </c:pt>
                <c:pt idx="115515" formatCode="0.00E+00">
                  <c:v>6.8999999999999996E-7</c:v>
                </c:pt>
                <c:pt idx="115516" formatCode="0.00E+00">
                  <c:v>6.2500000000000005E-7</c:v>
                </c:pt>
                <c:pt idx="115517" formatCode="0.00E+00">
                  <c:v>4.9599999999999999E-7</c:v>
                </c:pt>
                <c:pt idx="115518" formatCode="0.00E+00">
                  <c:v>6.4199999999999995E-7</c:v>
                </c:pt>
                <c:pt idx="115519" formatCode="0.00E+00">
                  <c:v>6.3600000000000003E-7</c:v>
                </c:pt>
                <c:pt idx="115520" formatCode="0.00E+00">
                  <c:v>5.3499999999999996E-7</c:v>
                </c:pt>
                <c:pt idx="115521" formatCode="0.00E+00">
                  <c:v>6.1999999999999999E-7</c:v>
                </c:pt>
                <c:pt idx="115522" formatCode="0.00E+00">
                  <c:v>6.2300000000000001E-7</c:v>
                </c:pt>
                <c:pt idx="115523" formatCode="0.00E+00">
                  <c:v>4.5200000000000002E-7</c:v>
                </c:pt>
                <c:pt idx="115524" formatCode="0.00E+00">
                  <c:v>5.2E-7</c:v>
                </c:pt>
                <c:pt idx="115525" formatCode="0.00E+00">
                  <c:v>6.3600000000000003E-7</c:v>
                </c:pt>
                <c:pt idx="115526" formatCode="0.00E+00">
                  <c:v>5.3900000000000005E-7</c:v>
                </c:pt>
                <c:pt idx="115527" formatCode="0.00E+00">
                  <c:v>6.3600000000000003E-7</c:v>
                </c:pt>
                <c:pt idx="115528" formatCode="0.00E+00">
                  <c:v>7.0299999999999998E-7</c:v>
                </c:pt>
                <c:pt idx="115529" formatCode="0.00E+00">
                  <c:v>5.2600000000000002E-7</c:v>
                </c:pt>
                <c:pt idx="115530" formatCode="0.00E+00">
                  <c:v>5.7199999999999999E-7</c:v>
                </c:pt>
                <c:pt idx="115531" formatCode="0.00E+00">
                  <c:v>8.4600000000000003E-7</c:v>
                </c:pt>
                <c:pt idx="115532" formatCode="0.00E+00">
                  <c:v>7.1099999999999995E-7</c:v>
                </c:pt>
                <c:pt idx="115533" formatCode="0.00E+00">
                  <c:v>4.8800000000000003E-7</c:v>
                </c:pt>
                <c:pt idx="115534" formatCode="0.00E+00">
                  <c:v>6.3300000000000002E-7</c:v>
                </c:pt>
                <c:pt idx="115535" formatCode="0.00E+00">
                  <c:v>7.5099999999999999E-7</c:v>
                </c:pt>
                <c:pt idx="115536" formatCode="0.00E+00">
                  <c:v>6.75E-7</c:v>
                </c:pt>
                <c:pt idx="115537" formatCode="0.00E+00">
                  <c:v>6.3099999999999997E-7</c:v>
                </c:pt>
                <c:pt idx="115538" formatCode="0.00E+00">
                  <c:v>6.5899999999999996E-7</c:v>
                </c:pt>
                <c:pt idx="115539" formatCode="0.00E+00">
                  <c:v>6.0800000000000004E-7</c:v>
                </c:pt>
                <c:pt idx="115540" formatCode="0.00E+00">
                  <c:v>5.3799999999999997E-7</c:v>
                </c:pt>
                <c:pt idx="115541" formatCode="0.00E+00">
                  <c:v>5.9800000000000003E-7</c:v>
                </c:pt>
                <c:pt idx="115542" formatCode="0.00E+00">
                  <c:v>6.3900000000000004E-7</c:v>
                </c:pt>
                <c:pt idx="115543" formatCode="0.00E+00">
                  <c:v>5.8599999999999998E-7</c:v>
                </c:pt>
                <c:pt idx="115544" formatCode="0.00E+00">
                  <c:v>6.5700000000000002E-7</c:v>
                </c:pt>
                <c:pt idx="115545" formatCode="0.00E+00">
                  <c:v>6.5099999999999999E-7</c:v>
                </c:pt>
                <c:pt idx="115546" formatCode="0.00E+00">
                  <c:v>5.6000000000000004E-7</c:v>
                </c:pt>
                <c:pt idx="115547" formatCode="0.00E+00">
                  <c:v>5.8100000000000003E-7</c:v>
                </c:pt>
                <c:pt idx="115548" formatCode="0.00E+00">
                  <c:v>6.6000000000000003E-7</c:v>
                </c:pt>
                <c:pt idx="115549" formatCode="0.00E+00">
                  <c:v>5.13E-7</c:v>
                </c:pt>
                <c:pt idx="115550" formatCode="0.00E+00">
                  <c:v>5.0999999999999999E-7</c:v>
                </c:pt>
                <c:pt idx="115551" formatCode="0.00E+00">
                  <c:v>6.9500000000000002E-7</c:v>
                </c:pt>
                <c:pt idx="115552" formatCode="0.00E+00">
                  <c:v>5.9999999999999997E-7</c:v>
                </c:pt>
                <c:pt idx="115553" formatCode="0.00E+00">
                  <c:v>6.2200000000000004E-7</c:v>
                </c:pt>
                <c:pt idx="115554" formatCode="0.00E+00">
                  <c:v>6.1699999999999998E-7</c:v>
                </c:pt>
                <c:pt idx="115555" formatCode="0.00E+00">
                  <c:v>6.7400000000000003E-7</c:v>
                </c:pt>
                <c:pt idx="115556" formatCode="0.00E+00">
                  <c:v>6.4799999999999998E-7</c:v>
                </c:pt>
                <c:pt idx="115557" formatCode="0.00E+00">
                  <c:v>7.06E-7</c:v>
                </c:pt>
                <c:pt idx="115558" formatCode="0.00E+00">
                  <c:v>7.3200000000000004E-7</c:v>
                </c:pt>
                <c:pt idx="115559" formatCode="0.00E+00">
                  <c:v>6.8100000000000002E-7</c:v>
                </c:pt>
                <c:pt idx="115560" formatCode="0.00E+00">
                  <c:v>6.4000000000000001E-7</c:v>
                </c:pt>
                <c:pt idx="115561" formatCode="0.00E+00">
                  <c:v>5.5499999999999998E-7</c:v>
                </c:pt>
                <c:pt idx="115562" formatCode="0.00E+00">
                  <c:v>6.7000000000000004E-7</c:v>
                </c:pt>
                <c:pt idx="115563" formatCode="0.00E+00">
                  <c:v>5.9400000000000005E-7</c:v>
                </c:pt>
                <c:pt idx="115564" formatCode="0.00E+00">
                  <c:v>6.6499999999999999E-7</c:v>
                </c:pt>
                <c:pt idx="115565" formatCode="0.00E+00">
                  <c:v>6.3200000000000005E-7</c:v>
                </c:pt>
                <c:pt idx="115566" formatCode="0.00E+00">
                  <c:v>5.9100000000000004E-7</c:v>
                </c:pt>
                <c:pt idx="115567" formatCode="0.00E+00">
                  <c:v>5.8699999999999995E-7</c:v>
                </c:pt>
                <c:pt idx="115568" formatCode="0.00E+00">
                  <c:v>5.9500000000000002E-7</c:v>
                </c:pt>
                <c:pt idx="115569" formatCode="0.00E+00">
                  <c:v>7.1999999999999999E-7</c:v>
                </c:pt>
                <c:pt idx="115570" formatCode="0.00E+00">
                  <c:v>7.0299999999999998E-7</c:v>
                </c:pt>
                <c:pt idx="115571" formatCode="0.00E+00">
                  <c:v>6.7000000000000004E-7</c:v>
                </c:pt>
                <c:pt idx="115572" formatCode="0.00E+00">
                  <c:v>5.5700000000000002E-7</c:v>
                </c:pt>
                <c:pt idx="115573" formatCode="0.00E+00">
                  <c:v>4.34E-7</c:v>
                </c:pt>
                <c:pt idx="115574" formatCode="0.00E+00">
                  <c:v>5.7800000000000001E-7</c:v>
                </c:pt>
                <c:pt idx="115575" formatCode="0.00E+00">
                  <c:v>6.6899999999999997E-7</c:v>
                </c:pt>
                <c:pt idx="115576" formatCode="0.00E+00">
                  <c:v>5.9599999999999999E-7</c:v>
                </c:pt>
                <c:pt idx="115577" formatCode="0.00E+00">
                  <c:v>6.6599999999999996E-7</c:v>
                </c:pt>
                <c:pt idx="115578" formatCode="0.00E+00">
                  <c:v>5.3099999999999998E-7</c:v>
                </c:pt>
                <c:pt idx="115579" formatCode="0.00E+00">
                  <c:v>5.0900000000000002E-7</c:v>
                </c:pt>
                <c:pt idx="115580" formatCode="0.00E+00">
                  <c:v>6.5799999999999999E-7</c:v>
                </c:pt>
                <c:pt idx="115581" formatCode="0.00E+00">
                  <c:v>5.3499999999999996E-7</c:v>
                </c:pt>
                <c:pt idx="115582" formatCode="0.00E+00">
                  <c:v>6.0100000000000005E-7</c:v>
                </c:pt>
                <c:pt idx="115583" formatCode="0.00E+00">
                  <c:v>6.5700000000000002E-7</c:v>
                </c:pt>
                <c:pt idx="115584" formatCode="0.00E+00">
                  <c:v>5.9299999999999998E-7</c:v>
                </c:pt>
                <c:pt idx="115585" formatCode="0.00E+00">
                  <c:v>6.7000000000000004E-7</c:v>
                </c:pt>
                <c:pt idx="115586" formatCode="0.00E+00">
                  <c:v>6.0399999999999996E-7</c:v>
                </c:pt>
                <c:pt idx="115587" formatCode="0.00E+00">
                  <c:v>5.8299999999999997E-7</c:v>
                </c:pt>
                <c:pt idx="115588" formatCode="0.00E+00">
                  <c:v>6.06E-7</c:v>
                </c:pt>
                <c:pt idx="115589" formatCode="0.00E+00">
                  <c:v>6.2399999999999998E-7</c:v>
                </c:pt>
                <c:pt idx="115590" formatCode="0.00E+00">
                  <c:v>5.6700000000000003E-7</c:v>
                </c:pt>
                <c:pt idx="115591" formatCode="0.00E+00">
                  <c:v>5.5199999999999997E-7</c:v>
                </c:pt>
                <c:pt idx="115592" formatCode="0.00E+00">
                  <c:v>6.7000000000000004E-7</c:v>
                </c:pt>
                <c:pt idx="115593" formatCode="0.00E+00">
                  <c:v>7.6300000000000004E-7</c:v>
                </c:pt>
                <c:pt idx="115594" formatCode="0.00E+00">
                  <c:v>7.6799999999999999E-7</c:v>
                </c:pt>
                <c:pt idx="115595" formatCode="0.00E+00">
                  <c:v>6.3900000000000004E-7</c:v>
                </c:pt>
                <c:pt idx="115596" formatCode="0.00E+00">
                  <c:v>6.9800000000000003E-7</c:v>
                </c:pt>
                <c:pt idx="115597" formatCode="0.00E+00">
                  <c:v>5.7000000000000005E-7</c:v>
                </c:pt>
                <c:pt idx="115598" formatCode="0.00E+00">
                  <c:v>6.0699999999999997E-7</c:v>
                </c:pt>
                <c:pt idx="115599" formatCode="0.00E+00">
                  <c:v>6.1999999999999999E-7</c:v>
                </c:pt>
                <c:pt idx="115600" formatCode="0.00E+00">
                  <c:v>5.2499999999999995E-7</c:v>
                </c:pt>
                <c:pt idx="115601" formatCode="0.00E+00">
                  <c:v>6.44E-7</c:v>
                </c:pt>
                <c:pt idx="115602" formatCode="0.00E+00">
                  <c:v>5.5199999999999997E-7</c:v>
                </c:pt>
                <c:pt idx="115603" formatCode="0.00E+00">
                  <c:v>6.3099999999999997E-7</c:v>
                </c:pt>
                <c:pt idx="115604" formatCode="0.00E+00">
                  <c:v>6.4499999999999997E-7</c:v>
                </c:pt>
                <c:pt idx="115605" formatCode="0.00E+00">
                  <c:v>6.0299999999999999E-7</c:v>
                </c:pt>
                <c:pt idx="115606" formatCode="0.00E+00">
                  <c:v>6.0200000000000002E-7</c:v>
                </c:pt>
                <c:pt idx="115607" formatCode="0.00E+00">
                  <c:v>6.1699999999999998E-7</c:v>
                </c:pt>
                <c:pt idx="115608" formatCode="0.00E+00">
                  <c:v>6.7400000000000003E-7</c:v>
                </c:pt>
                <c:pt idx="115609" formatCode="0.00E+00">
                  <c:v>5.9299999999999998E-7</c:v>
                </c:pt>
                <c:pt idx="115610" formatCode="0.00E+00">
                  <c:v>4.9399999999999995E-7</c:v>
                </c:pt>
                <c:pt idx="115611" formatCode="0.00E+00">
                  <c:v>6.7899999999999998E-7</c:v>
                </c:pt>
                <c:pt idx="115612" formatCode="0.00E+00">
                  <c:v>6.5000000000000002E-7</c:v>
                </c:pt>
                <c:pt idx="115613" formatCode="0.00E+00">
                  <c:v>5.7400000000000003E-7</c:v>
                </c:pt>
                <c:pt idx="115614" formatCode="0.00E+00">
                  <c:v>6.3600000000000003E-7</c:v>
                </c:pt>
                <c:pt idx="115615" formatCode="0.00E+00">
                  <c:v>5.3900000000000005E-7</c:v>
                </c:pt>
                <c:pt idx="115616" formatCode="0.00E+00">
                  <c:v>5.4199999999999996E-7</c:v>
                </c:pt>
                <c:pt idx="115617" formatCode="0.00E+00">
                  <c:v>5.13E-7</c:v>
                </c:pt>
                <c:pt idx="115618" formatCode="0.00E+00">
                  <c:v>6.9500000000000002E-7</c:v>
                </c:pt>
                <c:pt idx="115619" formatCode="0.00E+00">
                  <c:v>6.2699999999999999E-7</c:v>
                </c:pt>
                <c:pt idx="115620" formatCode="0.00E+00">
                  <c:v>6.3799999999999997E-7</c:v>
                </c:pt>
                <c:pt idx="115621" formatCode="0.00E+00">
                  <c:v>6.4799999999999998E-7</c:v>
                </c:pt>
                <c:pt idx="115622" formatCode="0.00E+00">
                  <c:v>4.7599999999999997E-7</c:v>
                </c:pt>
                <c:pt idx="115623" formatCode="0.00E+00">
                  <c:v>6.7899999999999998E-7</c:v>
                </c:pt>
                <c:pt idx="115624" formatCode="0.00E+00">
                  <c:v>6.9599999999999999E-7</c:v>
                </c:pt>
                <c:pt idx="115625" formatCode="0.00E+00">
                  <c:v>5.4300000000000003E-7</c:v>
                </c:pt>
                <c:pt idx="115626" formatCode="0.00E+00">
                  <c:v>5.3799999999999997E-7</c:v>
                </c:pt>
                <c:pt idx="115627" formatCode="0.00E+00">
                  <c:v>6.0299999999999999E-7</c:v>
                </c:pt>
                <c:pt idx="115628" formatCode="0.00E+00">
                  <c:v>7.1099999999999995E-7</c:v>
                </c:pt>
                <c:pt idx="115629" formatCode="0.00E+00">
                  <c:v>6.1500000000000004E-7</c:v>
                </c:pt>
                <c:pt idx="115630" formatCode="0.00E+00">
                  <c:v>4.5499999999999998E-7</c:v>
                </c:pt>
                <c:pt idx="115631" formatCode="0.00E+00">
                  <c:v>5.3300000000000002E-7</c:v>
                </c:pt>
                <c:pt idx="115632" formatCode="0.00E+00">
                  <c:v>5.8299999999999997E-7</c:v>
                </c:pt>
                <c:pt idx="115633" formatCode="0.00E+00">
                  <c:v>5.2600000000000002E-7</c:v>
                </c:pt>
                <c:pt idx="115634" formatCode="0.00E+00">
                  <c:v>5.1600000000000001E-7</c:v>
                </c:pt>
                <c:pt idx="115635" formatCode="0.00E+00">
                  <c:v>4.2800000000000002E-7</c:v>
                </c:pt>
                <c:pt idx="115636" formatCode="0.00E+00">
                  <c:v>5.3600000000000004E-7</c:v>
                </c:pt>
                <c:pt idx="115637" formatCode="0.00E+00">
                  <c:v>6.6300000000000005E-7</c:v>
                </c:pt>
                <c:pt idx="115638" formatCode="0.00E+00">
                  <c:v>6.2900000000000003E-7</c:v>
                </c:pt>
                <c:pt idx="115639" formatCode="0.00E+00">
                  <c:v>6.6499999999999999E-7</c:v>
                </c:pt>
                <c:pt idx="115640" formatCode="0.00E+00">
                  <c:v>5.8800000000000002E-7</c:v>
                </c:pt>
                <c:pt idx="115641" formatCode="0.00E+00">
                  <c:v>4.8699999999999995E-7</c:v>
                </c:pt>
                <c:pt idx="115642" formatCode="0.00E+00">
                  <c:v>6.1999999999999999E-7</c:v>
                </c:pt>
                <c:pt idx="115643" formatCode="0.00E+00">
                  <c:v>7.7599999999999996E-7</c:v>
                </c:pt>
                <c:pt idx="115644" formatCode="0.00E+00">
                  <c:v>5.7000000000000005E-7</c:v>
                </c:pt>
                <c:pt idx="115645" formatCode="0.00E+00">
                  <c:v>6.0999999999999998E-7</c:v>
                </c:pt>
                <c:pt idx="115646" formatCode="0.00E+00">
                  <c:v>6.4000000000000001E-7</c:v>
                </c:pt>
                <c:pt idx="115647" formatCode="0.00E+00">
                  <c:v>4.6699999999999999E-7</c:v>
                </c:pt>
                <c:pt idx="115648" formatCode="0.00E+00">
                  <c:v>6.2300000000000001E-7</c:v>
                </c:pt>
                <c:pt idx="115649" formatCode="0.00E+00">
                  <c:v>4.7899999999999999E-7</c:v>
                </c:pt>
                <c:pt idx="115650" formatCode="0.00E+00">
                  <c:v>4.9200000000000001E-7</c:v>
                </c:pt>
                <c:pt idx="115651" formatCode="0.00E+00">
                  <c:v>6.2200000000000004E-7</c:v>
                </c:pt>
                <c:pt idx="115652" formatCode="0.00E+00">
                  <c:v>6.1900000000000002E-7</c:v>
                </c:pt>
                <c:pt idx="115653" formatCode="0.00E+00">
                  <c:v>6.5099999999999999E-7</c:v>
                </c:pt>
                <c:pt idx="115654" formatCode="0.00E+00">
                  <c:v>6.9100000000000003E-7</c:v>
                </c:pt>
                <c:pt idx="115655" formatCode="0.00E+00">
                  <c:v>8.0200000000000001E-7</c:v>
                </c:pt>
                <c:pt idx="115656" formatCode="0.00E+00">
                  <c:v>7.6199999999999997E-7</c:v>
                </c:pt>
                <c:pt idx="115657" formatCode="0.00E+00">
                  <c:v>6.9999999999999997E-7</c:v>
                </c:pt>
                <c:pt idx="115658" formatCode="0.00E+00">
                  <c:v>5.7800000000000001E-7</c:v>
                </c:pt>
                <c:pt idx="115659" formatCode="0.00E+00">
                  <c:v>6.7000000000000004E-7</c:v>
                </c:pt>
                <c:pt idx="115660" formatCode="0.00E+00">
                  <c:v>7.3300000000000001E-7</c:v>
                </c:pt>
                <c:pt idx="115661" formatCode="0.00E+00">
                  <c:v>5.7299999999999996E-7</c:v>
                </c:pt>
                <c:pt idx="115662" formatCode="0.00E+00">
                  <c:v>6.3399999999999999E-7</c:v>
                </c:pt>
                <c:pt idx="115663" formatCode="0.00E+00">
                  <c:v>6.5300000000000004E-7</c:v>
                </c:pt>
                <c:pt idx="115664" formatCode="0.00E+00">
                  <c:v>5.82E-7</c:v>
                </c:pt>
                <c:pt idx="115665" formatCode="0.00E+00">
                  <c:v>6.75E-7</c:v>
                </c:pt>
                <c:pt idx="115666" formatCode="0.00E+00">
                  <c:v>6.99E-7</c:v>
                </c:pt>
                <c:pt idx="115667" formatCode="0.00E+00">
                  <c:v>6.5099999999999999E-7</c:v>
                </c:pt>
                <c:pt idx="115668" formatCode="0.00E+00">
                  <c:v>7.1099999999999995E-7</c:v>
                </c:pt>
                <c:pt idx="115669" formatCode="0.00E+00">
                  <c:v>6.2300000000000001E-7</c:v>
                </c:pt>
                <c:pt idx="115670" formatCode="0.00E+00">
                  <c:v>5.75E-7</c:v>
                </c:pt>
                <c:pt idx="115671" formatCode="0.00E+00">
                  <c:v>7.0299999999999998E-7</c:v>
                </c:pt>
                <c:pt idx="115672" formatCode="0.00E+00">
                  <c:v>5.6400000000000002E-7</c:v>
                </c:pt>
                <c:pt idx="115673" formatCode="0.00E+00">
                  <c:v>5.7700000000000004E-7</c:v>
                </c:pt>
                <c:pt idx="115674" formatCode="0.00E+00">
                  <c:v>7.4799999999999997E-7</c:v>
                </c:pt>
                <c:pt idx="115675" formatCode="0.00E+00">
                  <c:v>6.3600000000000003E-7</c:v>
                </c:pt>
                <c:pt idx="115676" formatCode="0.00E+00">
                  <c:v>5.3000000000000001E-7</c:v>
                </c:pt>
                <c:pt idx="115677" formatCode="0.00E+00">
                  <c:v>6.0200000000000002E-7</c:v>
                </c:pt>
                <c:pt idx="115678" formatCode="0.00E+00">
                  <c:v>6.5099999999999999E-7</c:v>
                </c:pt>
                <c:pt idx="115679" formatCode="0.00E+00">
                  <c:v>5.7899999999999998E-7</c:v>
                </c:pt>
                <c:pt idx="115680" formatCode="0.00E+00">
                  <c:v>5.1399999999999997E-7</c:v>
                </c:pt>
                <c:pt idx="115681" formatCode="0.00E+00">
                  <c:v>5.9400000000000005E-7</c:v>
                </c:pt>
                <c:pt idx="115682" formatCode="0.00E+00">
                  <c:v>5.6499999999999999E-7</c:v>
                </c:pt>
                <c:pt idx="115683" formatCode="0.00E+00">
                  <c:v>5.6199999999999998E-7</c:v>
                </c:pt>
                <c:pt idx="115684" formatCode="0.00E+00">
                  <c:v>7.37E-7</c:v>
                </c:pt>
                <c:pt idx="115685" formatCode="0.00E+00">
                  <c:v>6.7800000000000001E-7</c:v>
                </c:pt>
                <c:pt idx="115686" formatCode="0.00E+00">
                  <c:v>6.1500000000000004E-7</c:v>
                </c:pt>
                <c:pt idx="115687" formatCode="0.00E+00">
                  <c:v>7.4700000000000001E-7</c:v>
                </c:pt>
                <c:pt idx="115688" formatCode="0.00E+00">
                  <c:v>6.8599999999999998E-7</c:v>
                </c:pt>
                <c:pt idx="115689" formatCode="0.00E+00">
                  <c:v>5.4300000000000003E-7</c:v>
                </c:pt>
                <c:pt idx="115690" formatCode="0.00E+00">
                  <c:v>6.5199999999999996E-7</c:v>
                </c:pt>
                <c:pt idx="115691" formatCode="0.00E+00">
                  <c:v>7.3499999999999995E-7</c:v>
                </c:pt>
                <c:pt idx="115692" formatCode="0.00E+00">
                  <c:v>5.4799999999999998E-7</c:v>
                </c:pt>
                <c:pt idx="115693" formatCode="0.00E+00">
                  <c:v>5.9299999999999998E-7</c:v>
                </c:pt>
                <c:pt idx="115694" formatCode="0.00E+00">
                  <c:v>7.2699999999999999E-7</c:v>
                </c:pt>
                <c:pt idx="115695" formatCode="0.00E+00">
                  <c:v>6.4099999999999998E-7</c:v>
                </c:pt>
                <c:pt idx="115696" formatCode="0.00E+00">
                  <c:v>6.2300000000000001E-7</c:v>
                </c:pt>
                <c:pt idx="115697" formatCode="0.00E+00">
                  <c:v>6.7800000000000001E-7</c:v>
                </c:pt>
                <c:pt idx="115698" formatCode="0.00E+00">
                  <c:v>7.1800000000000005E-7</c:v>
                </c:pt>
                <c:pt idx="115699" formatCode="0.00E+00">
                  <c:v>6.6400000000000002E-7</c:v>
                </c:pt>
                <c:pt idx="115700" formatCode="0.00E+00">
                  <c:v>7.3200000000000004E-7</c:v>
                </c:pt>
                <c:pt idx="115701" formatCode="0.00E+00">
                  <c:v>6.0500000000000003E-7</c:v>
                </c:pt>
                <c:pt idx="115702" formatCode="0.00E+00">
                  <c:v>4.9800000000000004E-7</c:v>
                </c:pt>
                <c:pt idx="115703" formatCode="0.00E+00">
                  <c:v>6.1699999999999998E-7</c:v>
                </c:pt>
                <c:pt idx="115704" formatCode="0.00E+00">
                  <c:v>6.4300000000000003E-7</c:v>
                </c:pt>
                <c:pt idx="115705" formatCode="0.00E+00">
                  <c:v>7.0100000000000004E-7</c:v>
                </c:pt>
                <c:pt idx="115706" formatCode="0.00E+00">
                  <c:v>6.6499999999999999E-7</c:v>
                </c:pt>
                <c:pt idx="115707" formatCode="0.00E+00">
                  <c:v>7.3799999999999996E-7</c:v>
                </c:pt>
                <c:pt idx="115708" formatCode="0.00E+00">
                  <c:v>7.1900000000000002E-7</c:v>
                </c:pt>
                <c:pt idx="115709" formatCode="0.00E+00">
                  <c:v>5.9299999999999998E-7</c:v>
                </c:pt>
                <c:pt idx="115710" formatCode="0.00E+00">
                  <c:v>6.0500000000000003E-7</c:v>
                </c:pt>
                <c:pt idx="115711" formatCode="0.00E+00">
                  <c:v>6.1600000000000001E-7</c:v>
                </c:pt>
                <c:pt idx="115712" formatCode="0.00E+00">
                  <c:v>6.3E-7</c:v>
                </c:pt>
                <c:pt idx="115713" formatCode="0.00E+00">
                  <c:v>5.6499999999999999E-7</c:v>
                </c:pt>
                <c:pt idx="115714" formatCode="0.00E+00">
                  <c:v>6.5199999999999996E-7</c:v>
                </c:pt>
                <c:pt idx="115715" formatCode="0.00E+00">
                  <c:v>6.3099999999999997E-7</c:v>
                </c:pt>
                <c:pt idx="115716" formatCode="0.00E+00">
                  <c:v>3.8500000000000002E-7</c:v>
                </c:pt>
                <c:pt idx="115717" formatCode="0.00E+00">
                  <c:v>5.5499999999999998E-7</c:v>
                </c:pt>
                <c:pt idx="115718" formatCode="0.00E+00">
                  <c:v>6.44E-7</c:v>
                </c:pt>
                <c:pt idx="115719" formatCode="0.00E+00">
                  <c:v>5.75E-7</c:v>
                </c:pt>
                <c:pt idx="115720" formatCode="0.00E+00">
                  <c:v>7.8999999999999995E-7</c:v>
                </c:pt>
                <c:pt idx="115721" formatCode="0.00E+00">
                  <c:v>7.6000000000000003E-7</c:v>
                </c:pt>
                <c:pt idx="115722" formatCode="0.00E+00">
                  <c:v>7.4000000000000001E-7</c:v>
                </c:pt>
                <c:pt idx="115723" formatCode="0.00E+00">
                  <c:v>5.6599999999999996E-7</c:v>
                </c:pt>
                <c:pt idx="115724" formatCode="0.00E+00">
                  <c:v>5.6000000000000004E-7</c:v>
                </c:pt>
                <c:pt idx="115725" formatCode="0.00E+00">
                  <c:v>6.4600000000000004E-7</c:v>
                </c:pt>
                <c:pt idx="115726" formatCode="0.00E+00">
                  <c:v>5.2799999999999996E-7</c:v>
                </c:pt>
                <c:pt idx="115727" formatCode="0.00E+00">
                  <c:v>5.2900000000000004E-7</c:v>
                </c:pt>
                <c:pt idx="115728" formatCode="0.00E+00">
                  <c:v>5.7000000000000005E-7</c:v>
                </c:pt>
                <c:pt idx="115729" formatCode="0.00E+00">
                  <c:v>6.7700000000000004E-7</c:v>
                </c:pt>
                <c:pt idx="115730" formatCode="0.00E+00">
                  <c:v>7.8299999999999996E-7</c:v>
                </c:pt>
                <c:pt idx="115731" formatCode="0.00E+00">
                  <c:v>7.5199999999999996E-7</c:v>
                </c:pt>
                <c:pt idx="115732" formatCode="0.00E+00">
                  <c:v>6.4300000000000003E-7</c:v>
                </c:pt>
                <c:pt idx="115733" formatCode="0.00E+00">
                  <c:v>6.2399999999999998E-7</c:v>
                </c:pt>
                <c:pt idx="115734" formatCode="0.00E+00">
                  <c:v>7.2600000000000002E-7</c:v>
                </c:pt>
                <c:pt idx="115735" formatCode="0.00E+00">
                  <c:v>5.75E-7</c:v>
                </c:pt>
                <c:pt idx="115736" formatCode="0.00E+00">
                  <c:v>5.6700000000000003E-7</c:v>
                </c:pt>
                <c:pt idx="115737" formatCode="0.00E+00">
                  <c:v>7.3799999999999996E-7</c:v>
                </c:pt>
                <c:pt idx="115738" formatCode="0.00E+00">
                  <c:v>6.8400000000000004E-7</c:v>
                </c:pt>
                <c:pt idx="115739" formatCode="0.00E+00">
                  <c:v>6.0399999999999996E-7</c:v>
                </c:pt>
                <c:pt idx="115740" formatCode="0.00E+00">
                  <c:v>6.8999999999999996E-7</c:v>
                </c:pt>
                <c:pt idx="115741" formatCode="0.00E+00">
                  <c:v>6.4499999999999997E-7</c:v>
                </c:pt>
                <c:pt idx="115742" formatCode="0.00E+00">
                  <c:v>5.9500000000000002E-7</c:v>
                </c:pt>
                <c:pt idx="115743" formatCode="0.00E+00">
                  <c:v>6.0299999999999999E-7</c:v>
                </c:pt>
                <c:pt idx="115744" formatCode="0.00E+00">
                  <c:v>5.8299999999999997E-7</c:v>
                </c:pt>
                <c:pt idx="115745" formatCode="0.00E+00">
                  <c:v>7.8299999999999996E-7</c:v>
                </c:pt>
                <c:pt idx="115746" formatCode="0.00E+00">
                  <c:v>6.13E-7</c:v>
                </c:pt>
                <c:pt idx="115747" formatCode="0.00E+00">
                  <c:v>6.1600000000000001E-7</c:v>
                </c:pt>
                <c:pt idx="115748" formatCode="0.00E+00">
                  <c:v>7.54E-7</c:v>
                </c:pt>
                <c:pt idx="115749" formatCode="0.00E+00">
                  <c:v>4.39E-7</c:v>
                </c:pt>
                <c:pt idx="115750" formatCode="0.00E+00">
                  <c:v>5.2200000000000004E-7</c:v>
                </c:pt>
                <c:pt idx="115751" formatCode="0.00E+00">
                  <c:v>6.7899999999999998E-7</c:v>
                </c:pt>
                <c:pt idx="115752" formatCode="0.00E+00">
                  <c:v>6.1799999999999995E-7</c:v>
                </c:pt>
                <c:pt idx="115753" formatCode="0.00E+00">
                  <c:v>5.6499999999999999E-7</c:v>
                </c:pt>
                <c:pt idx="115754" formatCode="0.00E+00">
                  <c:v>5.6300000000000005E-7</c:v>
                </c:pt>
                <c:pt idx="115755" formatCode="0.00E+00">
                  <c:v>6.8899999999999999E-7</c:v>
                </c:pt>
                <c:pt idx="115756" formatCode="0.00E+00">
                  <c:v>6.44E-7</c:v>
                </c:pt>
                <c:pt idx="115757" formatCode="0.00E+00">
                  <c:v>7.1099999999999995E-7</c:v>
                </c:pt>
                <c:pt idx="115758" formatCode="0.00E+00">
                  <c:v>8.2999999999999999E-7</c:v>
                </c:pt>
                <c:pt idx="115759" formatCode="0.00E+00">
                  <c:v>6.3799999999999997E-7</c:v>
                </c:pt>
                <c:pt idx="115760" formatCode="0.00E+00">
                  <c:v>4.2599999999999998E-7</c:v>
                </c:pt>
                <c:pt idx="115761" formatCode="0.00E+00">
                  <c:v>6.1999999999999999E-7</c:v>
                </c:pt>
                <c:pt idx="115762" formatCode="0.00E+00">
                  <c:v>6.5400000000000001E-7</c:v>
                </c:pt>
                <c:pt idx="115763" formatCode="0.00E+00">
                  <c:v>5.9200000000000001E-7</c:v>
                </c:pt>
                <c:pt idx="115764" formatCode="0.00E+00">
                  <c:v>6.3600000000000003E-7</c:v>
                </c:pt>
                <c:pt idx="115765" formatCode="0.00E+00">
                  <c:v>6.7899999999999998E-7</c:v>
                </c:pt>
                <c:pt idx="115766" formatCode="0.00E+00">
                  <c:v>8.4099999999999997E-7</c:v>
                </c:pt>
                <c:pt idx="115767" formatCode="0.00E+00">
                  <c:v>6.5199999999999996E-7</c:v>
                </c:pt>
                <c:pt idx="115768" formatCode="0.00E+00">
                  <c:v>5.5700000000000002E-7</c:v>
                </c:pt>
                <c:pt idx="115769" formatCode="0.00E+00">
                  <c:v>6.2900000000000003E-7</c:v>
                </c:pt>
                <c:pt idx="115770" formatCode="0.00E+00">
                  <c:v>5.9100000000000004E-7</c:v>
                </c:pt>
                <c:pt idx="115771" formatCode="0.00E+00">
                  <c:v>7.6000000000000003E-7</c:v>
                </c:pt>
                <c:pt idx="115772" formatCode="0.00E+00">
                  <c:v>7.85E-7</c:v>
                </c:pt>
                <c:pt idx="115773" formatCode="0.00E+00">
                  <c:v>7.2099999999999996E-7</c:v>
                </c:pt>
                <c:pt idx="115774" formatCode="0.00E+00">
                  <c:v>6.06E-7</c:v>
                </c:pt>
                <c:pt idx="115775" formatCode="0.00E+00">
                  <c:v>6.68E-7</c:v>
                </c:pt>
                <c:pt idx="115776" formatCode="0.00E+00">
                  <c:v>7.1299999999999999E-7</c:v>
                </c:pt>
                <c:pt idx="115777" formatCode="0.00E+00">
                  <c:v>5.6199999999999998E-7</c:v>
                </c:pt>
                <c:pt idx="115778" formatCode="0.00E+00">
                  <c:v>5.6700000000000003E-7</c:v>
                </c:pt>
                <c:pt idx="115779" formatCode="0.00E+00">
                  <c:v>6.06E-7</c:v>
                </c:pt>
                <c:pt idx="115780" formatCode="0.00E+00">
                  <c:v>7.1600000000000001E-7</c:v>
                </c:pt>
                <c:pt idx="115781" formatCode="0.00E+00">
                  <c:v>7.3399999999999998E-7</c:v>
                </c:pt>
                <c:pt idx="115782" formatCode="0.00E+00">
                  <c:v>4.7199999999999999E-7</c:v>
                </c:pt>
                <c:pt idx="115783" formatCode="0.00E+00">
                  <c:v>5.9100000000000004E-7</c:v>
                </c:pt>
                <c:pt idx="115784" formatCode="0.00E+00">
                  <c:v>8.1399999999999996E-7</c:v>
                </c:pt>
                <c:pt idx="115785" formatCode="0.00E+00">
                  <c:v>6.3499999999999996E-7</c:v>
                </c:pt>
                <c:pt idx="115786" formatCode="0.00E+00">
                  <c:v>5.51E-7</c:v>
                </c:pt>
                <c:pt idx="115787" formatCode="0.00E+00">
                  <c:v>6.2399999999999998E-7</c:v>
                </c:pt>
                <c:pt idx="115788" formatCode="0.00E+00">
                  <c:v>6.6599999999999996E-7</c:v>
                </c:pt>
                <c:pt idx="115789" formatCode="0.00E+00">
                  <c:v>6.6199999999999997E-7</c:v>
                </c:pt>
                <c:pt idx="115790" formatCode="0.00E+00">
                  <c:v>8.23E-7</c:v>
                </c:pt>
                <c:pt idx="115791" formatCode="0.00E+00">
                  <c:v>7.8400000000000003E-7</c:v>
                </c:pt>
                <c:pt idx="115792" formatCode="0.00E+00">
                  <c:v>6.1399999999999997E-7</c:v>
                </c:pt>
                <c:pt idx="115793" formatCode="0.00E+00">
                  <c:v>5.6000000000000004E-7</c:v>
                </c:pt>
                <c:pt idx="115794" formatCode="0.00E+00">
                  <c:v>6.68E-7</c:v>
                </c:pt>
                <c:pt idx="115795" formatCode="0.00E+00">
                  <c:v>6.8199999999999999E-7</c:v>
                </c:pt>
                <c:pt idx="115796" formatCode="0.00E+00">
                  <c:v>5.7800000000000001E-7</c:v>
                </c:pt>
                <c:pt idx="115797" formatCode="0.00E+00">
                  <c:v>7.1600000000000001E-7</c:v>
                </c:pt>
                <c:pt idx="115798" formatCode="0.00E+00">
                  <c:v>6.9699999999999995E-7</c:v>
                </c:pt>
                <c:pt idx="115799" formatCode="0.00E+00">
                  <c:v>5.2600000000000002E-7</c:v>
                </c:pt>
                <c:pt idx="115800" formatCode="0.00E+00">
                  <c:v>7.8299999999999996E-7</c:v>
                </c:pt>
                <c:pt idx="115801" formatCode="0.00E+00">
                  <c:v>6.8999999999999996E-7</c:v>
                </c:pt>
                <c:pt idx="115802" formatCode="0.00E+00">
                  <c:v>4.4499999999999997E-7</c:v>
                </c:pt>
                <c:pt idx="115803" formatCode="0.00E+00">
                  <c:v>7.7300000000000005E-7</c:v>
                </c:pt>
                <c:pt idx="115804" formatCode="0.00E+00">
                  <c:v>6.0900000000000001E-7</c:v>
                </c:pt>
                <c:pt idx="115805" formatCode="0.00E+00">
                  <c:v>6.0399999999999996E-7</c:v>
                </c:pt>
                <c:pt idx="115806" formatCode="0.00E+00">
                  <c:v>8.6499999999999998E-7</c:v>
                </c:pt>
                <c:pt idx="115807" formatCode="0.00E+00">
                  <c:v>7.4600000000000004E-7</c:v>
                </c:pt>
                <c:pt idx="115808" formatCode="0.00E+00">
                  <c:v>6.4700000000000001E-7</c:v>
                </c:pt>
                <c:pt idx="115809" formatCode="0.00E+00">
                  <c:v>6.7000000000000004E-7</c:v>
                </c:pt>
                <c:pt idx="115810" formatCode="0.00E+00">
                  <c:v>7.5199999999999996E-7</c:v>
                </c:pt>
                <c:pt idx="115811" formatCode="0.00E+00">
                  <c:v>6.2399999999999998E-7</c:v>
                </c:pt>
                <c:pt idx="115812" formatCode="0.00E+00">
                  <c:v>6.5600000000000005E-7</c:v>
                </c:pt>
                <c:pt idx="115813" formatCode="0.00E+00">
                  <c:v>6.5799999999999999E-7</c:v>
                </c:pt>
                <c:pt idx="115814" formatCode="0.00E+00">
                  <c:v>5.37E-7</c:v>
                </c:pt>
                <c:pt idx="115815" formatCode="0.00E+00">
                  <c:v>4.7599999999999997E-7</c:v>
                </c:pt>
                <c:pt idx="115816" formatCode="0.00E+00">
                  <c:v>5.5899999999999996E-7</c:v>
                </c:pt>
                <c:pt idx="115817" formatCode="0.00E+00">
                  <c:v>6.9699999999999995E-7</c:v>
                </c:pt>
                <c:pt idx="115818" formatCode="0.00E+00">
                  <c:v>6.8800000000000002E-7</c:v>
                </c:pt>
                <c:pt idx="115819" formatCode="0.00E+00">
                  <c:v>7.4799999999999997E-7</c:v>
                </c:pt>
                <c:pt idx="115820" formatCode="0.00E+00">
                  <c:v>8.2200000000000003E-7</c:v>
                </c:pt>
                <c:pt idx="115821" formatCode="0.00E+00">
                  <c:v>6.6400000000000002E-7</c:v>
                </c:pt>
                <c:pt idx="115822" formatCode="0.00E+00">
                  <c:v>5.1600000000000001E-7</c:v>
                </c:pt>
                <c:pt idx="115823" formatCode="0.00E+00">
                  <c:v>6.2099999999999996E-7</c:v>
                </c:pt>
                <c:pt idx="115824" formatCode="0.00E+00">
                  <c:v>6.8299999999999996E-7</c:v>
                </c:pt>
                <c:pt idx="115825" formatCode="0.00E+00">
                  <c:v>5.13E-7</c:v>
                </c:pt>
                <c:pt idx="115826" formatCode="0.00E+00">
                  <c:v>4.9599999999999999E-7</c:v>
                </c:pt>
                <c:pt idx="115827" formatCode="0.00E+00">
                  <c:v>8.2500000000000004E-7</c:v>
                </c:pt>
                <c:pt idx="115828" formatCode="0.00E+00">
                  <c:v>6.7599999999999997E-7</c:v>
                </c:pt>
                <c:pt idx="115829" formatCode="0.00E+00">
                  <c:v>5.9299999999999998E-7</c:v>
                </c:pt>
                <c:pt idx="115830" formatCode="0.00E+00">
                  <c:v>6.4700000000000001E-7</c:v>
                </c:pt>
                <c:pt idx="115831" formatCode="0.00E+00">
                  <c:v>5.9200000000000001E-7</c:v>
                </c:pt>
                <c:pt idx="115832" formatCode="0.00E+00">
                  <c:v>7.8000000000000005E-7</c:v>
                </c:pt>
                <c:pt idx="115833" formatCode="0.00E+00">
                  <c:v>6.3399999999999999E-7</c:v>
                </c:pt>
                <c:pt idx="115834" formatCode="0.00E+00">
                  <c:v>5.4099999999999999E-7</c:v>
                </c:pt>
                <c:pt idx="115835" formatCode="0.00E+00">
                  <c:v>6.0900000000000001E-7</c:v>
                </c:pt>
                <c:pt idx="115836" formatCode="0.00E+00">
                  <c:v>6.44E-7</c:v>
                </c:pt>
                <c:pt idx="115837" formatCode="0.00E+00">
                  <c:v>8.0800000000000004E-7</c:v>
                </c:pt>
                <c:pt idx="115838" formatCode="0.00E+00">
                  <c:v>6.5700000000000002E-7</c:v>
                </c:pt>
                <c:pt idx="115839" formatCode="0.00E+00">
                  <c:v>6.1099999999999995E-7</c:v>
                </c:pt>
                <c:pt idx="115840" formatCode="0.00E+00">
                  <c:v>6.8500000000000001E-7</c:v>
                </c:pt>
                <c:pt idx="115841" formatCode="0.00E+00">
                  <c:v>8.5300000000000003E-7</c:v>
                </c:pt>
                <c:pt idx="115842" formatCode="0.00E+00">
                  <c:v>7.4799999999999997E-7</c:v>
                </c:pt>
                <c:pt idx="115843" formatCode="0.00E+00">
                  <c:v>6.1200000000000003E-7</c:v>
                </c:pt>
                <c:pt idx="115844" formatCode="0.00E+00">
                  <c:v>7.0200000000000001E-7</c:v>
                </c:pt>
                <c:pt idx="115845" formatCode="0.00E+00">
                  <c:v>6.5600000000000005E-7</c:v>
                </c:pt>
                <c:pt idx="115846" formatCode="0.00E+00">
                  <c:v>7.2500000000000005E-7</c:v>
                </c:pt>
                <c:pt idx="115847" formatCode="0.00E+00">
                  <c:v>7.1399999999999996E-7</c:v>
                </c:pt>
                <c:pt idx="115848" formatCode="0.00E+00">
                  <c:v>8.8599999999999997E-7</c:v>
                </c:pt>
                <c:pt idx="115849" formatCode="0.00E+00">
                  <c:v>7.3399999999999998E-7</c:v>
                </c:pt>
                <c:pt idx="115850" formatCode="0.00E+00">
                  <c:v>6.3200000000000005E-7</c:v>
                </c:pt>
                <c:pt idx="115851" formatCode="0.00E+00">
                  <c:v>6.8700000000000005E-7</c:v>
                </c:pt>
                <c:pt idx="115852" formatCode="0.00E+00">
                  <c:v>6.6199999999999997E-7</c:v>
                </c:pt>
                <c:pt idx="115853" formatCode="0.00E+00">
                  <c:v>8.6899999999999996E-7</c:v>
                </c:pt>
                <c:pt idx="115854" formatCode="0.00E+00">
                  <c:v>7.3399999999999998E-7</c:v>
                </c:pt>
                <c:pt idx="115855" formatCode="0.00E+00">
                  <c:v>6.9599999999999999E-7</c:v>
                </c:pt>
                <c:pt idx="115856" formatCode="0.00E+00">
                  <c:v>7.2600000000000002E-7</c:v>
                </c:pt>
                <c:pt idx="115857" formatCode="0.00E+00">
                  <c:v>6.2799999999999996E-7</c:v>
                </c:pt>
                <c:pt idx="115858" formatCode="0.00E+00">
                  <c:v>6.3799999999999997E-7</c:v>
                </c:pt>
                <c:pt idx="115859" formatCode="0.00E+00">
                  <c:v>5.1699999999999998E-7</c:v>
                </c:pt>
                <c:pt idx="115860" formatCode="0.00E+00">
                  <c:v>4.7399999999999998E-7</c:v>
                </c:pt>
                <c:pt idx="115861" formatCode="0.00E+00">
                  <c:v>7.1699999999999997E-7</c:v>
                </c:pt>
                <c:pt idx="115862" formatCode="0.00E+00">
                  <c:v>6.8500000000000001E-7</c:v>
                </c:pt>
                <c:pt idx="115863" formatCode="0.00E+00">
                  <c:v>5.7100000000000002E-7</c:v>
                </c:pt>
                <c:pt idx="115864" formatCode="0.00E+00">
                  <c:v>6.06E-7</c:v>
                </c:pt>
                <c:pt idx="115865" formatCode="0.00E+00">
                  <c:v>7.0900000000000001E-7</c:v>
                </c:pt>
                <c:pt idx="115866" formatCode="0.00E+00">
                  <c:v>7.1800000000000005E-7</c:v>
                </c:pt>
                <c:pt idx="115867" formatCode="0.00E+00">
                  <c:v>6.13E-7</c:v>
                </c:pt>
                <c:pt idx="115868" formatCode="0.00E+00">
                  <c:v>7.0299999999999998E-7</c:v>
                </c:pt>
                <c:pt idx="115869" formatCode="0.00E+00">
                  <c:v>6.8800000000000002E-7</c:v>
                </c:pt>
                <c:pt idx="115870" formatCode="0.00E+00">
                  <c:v>6.1200000000000003E-7</c:v>
                </c:pt>
                <c:pt idx="115871" formatCode="0.00E+00">
                  <c:v>7.3099999999999997E-7</c:v>
                </c:pt>
                <c:pt idx="115872" formatCode="0.00E+00">
                  <c:v>7.3E-7</c:v>
                </c:pt>
                <c:pt idx="115873" formatCode="0.00E+00">
                  <c:v>5.5300000000000004E-7</c:v>
                </c:pt>
                <c:pt idx="115874" formatCode="0.00E+00">
                  <c:v>6.7700000000000004E-7</c:v>
                </c:pt>
                <c:pt idx="115875" formatCode="0.00E+00">
                  <c:v>7.3099999999999997E-7</c:v>
                </c:pt>
                <c:pt idx="115876" formatCode="0.00E+00">
                  <c:v>6.6400000000000002E-7</c:v>
                </c:pt>
                <c:pt idx="115877" formatCode="0.00E+00">
                  <c:v>7.7199999999999998E-7</c:v>
                </c:pt>
                <c:pt idx="115878" formatCode="0.00E+00">
                  <c:v>7.5300000000000003E-7</c:v>
                </c:pt>
                <c:pt idx="115879" formatCode="0.00E+00">
                  <c:v>6.9500000000000002E-7</c:v>
                </c:pt>
                <c:pt idx="115880" formatCode="0.00E+00">
                  <c:v>5.8699999999999995E-7</c:v>
                </c:pt>
                <c:pt idx="115881" formatCode="0.00E+00">
                  <c:v>6.3099999999999997E-7</c:v>
                </c:pt>
                <c:pt idx="115882" formatCode="0.00E+00">
                  <c:v>6.7800000000000001E-7</c:v>
                </c:pt>
                <c:pt idx="115883" formatCode="0.00E+00">
                  <c:v>6.1399999999999997E-7</c:v>
                </c:pt>
                <c:pt idx="115884" formatCode="0.00E+00">
                  <c:v>6.7299999999999995E-7</c:v>
                </c:pt>
                <c:pt idx="115885" formatCode="0.00E+00">
                  <c:v>6.61E-7</c:v>
                </c:pt>
                <c:pt idx="115886" formatCode="0.00E+00">
                  <c:v>5.9400000000000005E-7</c:v>
                </c:pt>
                <c:pt idx="115887" formatCode="0.00E+00">
                  <c:v>6.7700000000000004E-7</c:v>
                </c:pt>
                <c:pt idx="115888" formatCode="0.00E+00">
                  <c:v>7.2900000000000003E-7</c:v>
                </c:pt>
                <c:pt idx="115889" formatCode="0.00E+00">
                  <c:v>7.1299999999999999E-7</c:v>
                </c:pt>
                <c:pt idx="115890" formatCode="0.00E+00">
                  <c:v>6.5700000000000002E-7</c:v>
                </c:pt>
                <c:pt idx="115891" formatCode="0.00E+00">
                  <c:v>6.75E-7</c:v>
                </c:pt>
                <c:pt idx="115892" formatCode="0.00E+00">
                  <c:v>7.4700000000000001E-7</c:v>
                </c:pt>
                <c:pt idx="115893" formatCode="0.00E+00">
                  <c:v>7.3799999999999996E-7</c:v>
                </c:pt>
                <c:pt idx="115894" formatCode="0.00E+00">
                  <c:v>7.3900000000000004E-7</c:v>
                </c:pt>
                <c:pt idx="115895" formatCode="0.00E+00">
                  <c:v>5.9200000000000001E-7</c:v>
                </c:pt>
                <c:pt idx="115896" formatCode="0.00E+00">
                  <c:v>6.3300000000000002E-7</c:v>
                </c:pt>
                <c:pt idx="115897" formatCode="0.00E+00">
                  <c:v>7.2200000000000003E-7</c:v>
                </c:pt>
                <c:pt idx="115898" formatCode="0.00E+00">
                  <c:v>7.0500000000000003E-7</c:v>
                </c:pt>
                <c:pt idx="115899" formatCode="0.00E+00">
                  <c:v>5.8599999999999998E-7</c:v>
                </c:pt>
                <c:pt idx="115900" formatCode="0.00E+00">
                  <c:v>7.1099999999999995E-7</c:v>
                </c:pt>
                <c:pt idx="115901" formatCode="0.00E+00">
                  <c:v>8.78E-7</c:v>
                </c:pt>
                <c:pt idx="115902" formatCode="0.00E+00">
                  <c:v>6.9699999999999995E-7</c:v>
                </c:pt>
                <c:pt idx="115903" formatCode="0.00E+00">
                  <c:v>6.8400000000000004E-7</c:v>
                </c:pt>
                <c:pt idx="115904" formatCode="0.00E+00">
                  <c:v>6.8999999999999996E-7</c:v>
                </c:pt>
                <c:pt idx="115905" formatCode="0.00E+00">
                  <c:v>7.4900000000000005E-7</c:v>
                </c:pt>
                <c:pt idx="115906" formatCode="0.00E+00">
                  <c:v>8.3600000000000002E-7</c:v>
                </c:pt>
                <c:pt idx="115907" formatCode="0.00E+00">
                  <c:v>7.4499999999999996E-7</c:v>
                </c:pt>
                <c:pt idx="115908" formatCode="0.00E+00">
                  <c:v>7.3399999999999998E-7</c:v>
                </c:pt>
                <c:pt idx="115909" formatCode="0.00E+00">
                  <c:v>8.5499999999999997E-7</c:v>
                </c:pt>
                <c:pt idx="115910" formatCode="0.00E+00">
                  <c:v>8.1999999999999998E-7</c:v>
                </c:pt>
                <c:pt idx="115911" formatCode="0.00E+00">
                  <c:v>5.5000000000000003E-7</c:v>
                </c:pt>
                <c:pt idx="115912" formatCode="0.00E+00">
                  <c:v>6.1900000000000002E-7</c:v>
                </c:pt>
                <c:pt idx="115913" formatCode="0.00E+00">
                  <c:v>6.4300000000000003E-7</c:v>
                </c:pt>
                <c:pt idx="115914" formatCode="0.00E+00">
                  <c:v>7.7899999999999997E-7</c:v>
                </c:pt>
                <c:pt idx="115915" formatCode="0.00E+00">
                  <c:v>7.9299999999999997E-7</c:v>
                </c:pt>
                <c:pt idx="115916" formatCode="0.00E+00">
                  <c:v>5.4799999999999998E-7</c:v>
                </c:pt>
                <c:pt idx="115917" formatCode="0.00E+00">
                  <c:v>5.82E-7</c:v>
                </c:pt>
                <c:pt idx="115918" formatCode="0.00E+00">
                  <c:v>6.7400000000000003E-7</c:v>
                </c:pt>
                <c:pt idx="115919" formatCode="0.00E+00">
                  <c:v>8.4900000000000005E-7</c:v>
                </c:pt>
                <c:pt idx="115920" formatCode="0.00E+00">
                  <c:v>6.9400000000000005E-7</c:v>
                </c:pt>
                <c:pt idx="115921" formatCode="0.00E+00">
                  <c:v>6.7000000000000004E-7</c:v>
                </c:pt>
                <c:pt idx="115922" formatCode="0.00E+00">
                  <c:v>6.7700000000000004E-7</c:v>
                </c:pt>
                <c:pt idx="115923" formatCode="0.00E+00">
                  <c:v>5.7800000000000001E-7</c:v>
                </c:pt>
                <c:pt idx="115924" formatCode="0.00E+00">
                  <c:v>8.2999999999999999E-7</c:v>
                </c:pt>
                <c:pt idx="115925" formatCode="0.00E+00">
                  <c:v>7.3600000000000003E-7</c:v>
                </c:pt>
                <c:pt idx="115926" formatCode="0.00E+00">
                  <c:v>6.1900000000000002E-7</c:v>
                </c:pt>
                <c:pt idx="115927" formatCode="0.00E+00">
                  <c:v>8.4200000000000005E-7</c:v>
                </c:pt>
                <c:pt idx="115928" formatCode="0.00E+00">
                  <c:v>7.2799999999999995E-7</c:v>
                </c:pt>
                <c:pt idx="115929" formatCode="0.00E+00">
                  <c:v>7.8400000000000003E-7</c:v>
                </c:pt>
                <c:pt idx="115930" formatCode="0.00E+00">
                  <c:v>8.5300000000000003E-7</c:v>
                </c:pt>
                <c:pt idx="115931" formatCode="0.00E+00">
                  <c:v>8.1999999999999998E-7</c:v>
                </c:pt>
                <c:pt idx="115932" formatCode="0.00E+00">
                  <c:v>7.1299999999999999E-7</c:v>
                </c:pt>
                <c:pt idx="115933" formatCode="0.00E+00">
                  <c:v>6.3600000000000003E-7</c:v>
                </c:pt>
                <c:pt idx="115934" formatCode="0.00E+00">
                  <c:v>7.6700000000000003E-7</c:v>
                </c:pt>
                <c:pt idx="115935" formatCode="0.00E+00">
                  <c:v>6.2900000000000003E-7</c:v>
                </c:pt>
                <c:pt idx="115936" formatCode="0.00E+00">
                  <c:v>7.5799999999999998E-7</c:v>
                </c:pt>
                <c:pt idx="115937" formatCode="0.00E+00">
                  <c:v>8.6199999999999996E-7</c:v>
                </c:pt>
                <c:pt idx="115938" formatCode="0.00E+00">
                  <c:v>5.9299999999999998E-7</c:v>
                </c:pt>
                <c:pt idx="115939" formatCode="0.00E+00">
                  <c:v>5.3399999999999999E-7</c:v>
                </c:pt>
                <c:pt idx="115940" formatCode="0.00E+00">
                  <c:v>6.5099999999999999E-7</c:v>
                </c:pt>
                <c:pt idx="115941" formatCode="0.00E+00">
                  <c:v>7.5499999999999997E-7</c:v>
                </c:pt>
                <c:pt idx="115942" formatCode="0.00E+00">
                  <c:v>8.6300000000000004E-7</c:v>
                </c:pt>
                <c:pt idx="115943" formatCode="0.00E+00">
                  <c:v>7.1800000000000005E-7</c:v>
                </c:pt>
                <c:pt idx="115944" formatCode="0.00E+00">
                  <c:v>7.1299999999999999E-7</c:v>
                </c:pt>
                <c:pt idx="115945" formatCode="0.00E+00">
                  <c:v>7.2200000000000003E-7</c:v>
                </c:pt>
                <c:pt idx="115946" formatCode="0.00E+00">
                  <c:v>5.2E-7</c:v>
                </c:pt>
                <c:pt idx="115947" formatCode="0.00E+00">
                  <c:v>7.3399999999999998E-7</c:v>
                </c:pt>
                <c:pt idx="115948" formatCode="0.00E+00">
                  <c:v>7.06E-7</c:v>
                </c:pt>
                <c:pt idx="115949" formatCode="0.00E+00">
                  <c:v>5.9599999999999999E-7</c:v>
                </c:pt>
                <c:pt idx="115950" formatCode="0.00E+00">
                  <c:v>6.5199999999999996E-7</c:v>
                </c:pt>
                <c:pt idx="115951" formatCode="0.00E+00">
                  <c:v>6.0299999999999999E-7</c:v>
                </c:pt>
                <c:pt idx="115952" formatCode="0.00E+00">
                  <c:v>6.8400000000000004E-7</c:v>
                </c:pt>
                <c:pt idx="115953" formatCode="0.00E+00">
                  <c:v>7.4199999999999995E-7</c:v>
                </c:pt>
                <c:pt idx="115954" formatCode="0.00E+00">
                  <c:v>8.3500000000000005E-7</c:v>
                </c:pt>
                <c:pt idx="115955" formatCode="0.00E+00">
                  <c:v>7.3E-7</c:v>
                </c:pt>
                <c:pt idx="115956" formatCode="0.00E+00">
                  <c:v>6.2699999999999999E-7</c:v>
                </c:pt>
                <c:pt idx="115957" formatCode="0.00E+00">
                  <c:v>7.3E-7</c:v>
                </c:pt>
                <c:pt idx="115958" formatCode="0.00E+00">
                  <c:v>7.0399999999999995E-7</c:v>
                </c:pt>
                <c:pt idx="115959" formatCode="0.00E+00">
                  <c:v>8.16E-7</c:v>
                </c:pt>
                <c:pt idx="115960" formatCode="0.00E+00">
                  <c:v>8.2999999999999999E-7</c:v>
                </c:pt>
                <c:pt idx="115961" formatCode="0.00E+00">
                  <c:v>6.9500000000000002E-7</c:v>
                </c:pt>
                <c:pt idx="115962" formatCode="0.00E+00">
                  <c:v>7.3300000000000001E-7</c:v>
                </c:pt>
                <c:pt idx="115963" formatCode="0.00E+00">
                  <c:v>6.8400000000000004E-7</c:v>
                </c:pt>
                <c:pt idx="115964" formatCode="0.00E+00">
                  <c:v>7.0900000000000001E-7</c:v>
                </c:pt>
                <c:pt idx="115965" formatCode="0.00E+00">
                  <c:v>7.0900000000000001E-7</c:v>
                </c:pt>
                <c:pt idx="115966" formatCode="0.00E+00">
                  <c:v>5.7899999999999998E-7</c:v>
                </c:pt>
                <c:pt idx="115967" formatCode="0.00E+00">
                  <c:v>7.1099999999999995E-7</c:v>
                </c:pt>
                <c:pt idx="115968" formatCode="0.00E+00">
                  <c:v>5.8400000000000004E-7</c:v>
                </c:pt>
                <c:pt idx="115969" formatCode="0.00E+00">
                  <c:v>5.5700000000000002E-7</c:v>
                </c:pt>
                <c:pt idx="115970" formatCode="0.00E+00">
                  <c:v>7.4600000000000004E-7</c:v>
                </c:pt>
                <c:pt idx="115971" formatCode="0.00E+00">
                  <c:v>6.5300000000000004E-7</c:v>
                </c:pt>
                <c:pt idx="115972" formatCode="0.00E+00">
                  <c:v>6.13E-7</c:v>
                </c:pt>
                <c:pt idx="115973" formatCode="0.00E+00">
                  <c:v>5.7599999999999997E-7</c:v>
                </c:pt>
                <c:pt idx="115974" formatCode="0.00E+00">
                  <c:v>7.2799999999999995E-7</c:v>
                </c:pt>
                <c:pt idx="115975" formatCode="0.00E+00">
                  <c:v>7.2099999999999996E-7</c:v>
                </c:pt>
                <c:pt idx="115976" formatCode="0.00E+00">
                  <c:v>7.2200000000000003E-7</c:v>
                </c:pt>
                <c:pt idx="115977" formatCode="0.00E+00">
                  <c:v>7.2900000000000003E-7</c:v>
                </c:pt>
                <c:pt idx="115978" formatCode="0.00E+00">
                  <c:v>5.7299999999999996E-7</c:v>
                </c:pt>
                <c:pt idx="115979" formatCode="0.00E+00">
                  <c:v>7.7499999999999999E-7</c:v>
                </c:pt>
                <c:pt idx="115980" formatCode="0.00E+00">
                  <c:v>6.99E-7</c:v>
                </c:pt>
                <c:pt idx="115981" formatCode="0.00E+00">
                  <c:v>5.8599999999999998E-7</c:v>
                </c:pt>
                <c:pt idx="115982" formatCode="0.00E+00">
                  <c:v>7.3300000000000001E-7</c:v>
                </c:pt>
                <c:pt idx="115983" formatCode="0.00E+00">
                  <c:v>6.6599999999999996E-7</c:v>
                </c:pt>
                <c:pt idx="115984" formatCode="0.00E+00">
                  <c:v>6.1900000000000002E-7</c:v>
                </c:pt>
                <c:pt idx="115985" formatCode="0.00E+00">
                  <c:v>7.1800000000000005E-7</c:v>
                </c:pt>
                <c:pt idx="115986" formatCode="0.00E+00">
                  <c:v>7.1299999999999999E-7</c:v>
                </c:pt>
                <c:pt idx="115987" formatCode="0.00E+00">
                  <c:v>6.68E-7</c:v>
                </c:pt>
                <c:pt idx="115988" formatCode="0.00E+00">
                  <c:v>8.0599999999999999E-7</c:v>
                </c:pt>
                <c:pt idx="115989" formatCode="0.00E+00">
                  <c:v>9.1200000000000001E-7</c:v>
                </c:pt>
                <c:pt idx="115990" formatCode="0.00E+00">
                  <c:v>7.7000000000000004E-7</c:v>
                </c:pt>
                <c:pt idx="115991" formatCode="0.00E+00">
                  <c:v>7.7400000000000002E-7</c:v>
                </c:pt>
                <c:pt idx="115992" formatCode="0.00E+00">
                  <c:v>7.9500000000000001E-7</c:v>
                </c:pt>
                <c:pt idx="115993" formatCode="0.00E+00">
                  <c:v>6.2300000000000001E-7</c:v>
                </c:pt>
                <c:pt idx="115994" formatCode="0.00E+00">
                  <c:v>6.9500000000000002E-7</c:v>
                </c:pt>
                <c:pt idx="115995" formatCode="0.00E+00">
                  <c:v>6.75E-7</c:v>
                </c:pt>
                <c:pt idx="115996" formatCode="0.00E+00">
                  <c:v>6.5600000000000005E-7</c:v>
                </c:pt>
                <c:pt idx="115997" formatCode="0.00E+00">
                  <c:v>6.2300000000000001E-7</c:v>
                </c:pt>
                <c:pt idx="115998" formatCode="0.00E+00">
                  <c:v>6.9100000000000003E-7</c:v>
                </c:pt>
                <c:pt idx="115999" formatCode="0.00E+00">
                  <c:v>6.1999999999999999E-7</c:v>
                </c:pt>
                <c:pt idx="116000" formatCode="0.00E+00">
                  <c:v>6.2200000000000004E-7</c:v>
                </c:pt>
                <c:pt idx="116001" formatCode="0.00E+00">
                  <c:v>7.5700000000000002E-7</c:v>
                </c:pt>
                <c:pt idx="116002" formatCode="0.00E+00">
                  <c:v>4.7999999999999996E-7</c:v>
                </c:pt>
                <c:pt idx="116003" formatCode="0.00E+00">
                  <c:v>7.0299999999999998E-7</c:v>
                </c:pt>
                <c:pt idx="116004" formatCode="0.00E+00">
                  <c:v>7.3200000000000004E-7</c:v>
                </c:pt>
                <c:pt idx="116005" formatCode="0.00E+00">
                  <c:v>6.2600000000000002E-7</c:v>
                </c:pt>
                <c:pt idx="116006" formatCode="0.00E+00">
                  <c:v>7.7700000000000004E-7</c:v>
                </c:pt>
                <c:pt idx="116007" formatCode="0.00E+00">
                  <c:v>5.2600000000000002E-7</c:v>
                </c:pt>
                <c:pt idx="116008" formatCode="0.00E+00">
                  <c:v>6.7100000000000001E-7</c:v>
                </c:pt>
                <c:pt idx="116009" formatCode="0.00E+00">
                  <c:v>7.1500000000000004E-7</c:v>
                </c:pt>
                <c:pt idx="116010" formatCode="0.00E+00">
                  <c:v>5.7700000000000004E-7</c:v>
                </c:pt>
                <c:pt idx="116011" formatCode="0.00E+00">
                  <c:v>6.6199999999999997E-7</c:v>
                </c:pt>
                <c:pt idx="116012" formatCode="0.00E+00">
                  <c:v>4.7199999999999999E-7</c:v>
                </c:pt>
                <c:pt idx="116013" formatCode="0.00E+00">
                  <c:v>6.6300000000000005E-7</c:v>
                </c:pt>
                <c:pt idx="116014" formatCode="0.00E+00">
                  <c:v>7.7499999999999999E-7</c:v>
                </c:pt>
                <c:pt idx="116015" formatCode="0.00E+00">
                  <c:v>7.2500000000000005E-7</c:v>
                </c:pt>
                <c:pt idx="116016" formatCode="0.00E+00">
                  <c:v>8.2099999999999995E-7</c:v>
                </c:pt>
                <c:pt idx="116017" formatCode="0.00E+00">
                  <c:v>6.9299999999999997E-7</c:v>
                </c:pt>
                <c:pt idx="116018" formatCode="0.00E+00">
                  <c:v>6.9699999999999995E-7</c:v>
                </c:pt>
                <c:pt idx="116019" formatCode="0.00E+00">
                  <c:v>6.4000000000000001E-7</c:v>
                </c:pt>
                <c:pt idx="116020" formatCode="0.00E+00">
                  <c:v>8.0500000000000002E-7</c:v>
                </c:pt>
                <c:pt idx="116021" formatCode="0.00E+00">
                  <c:v>8.71E-7</c:v>
                </c:pt>
                <c:pt idx="116022" formatCode="0.00E+00">
                  <c:v>6.1900000000000002E-7</c:v>
                </c:pt>
                <c:pt idx="116023" formatCode="0.00E+00">
                  <c:v>6.8400000000000004E-7</c:v>
                </c:pt>
                <c:pt idx="116024" formatCode="0.00E+00">
                  <c:v>7.0999999999999998E-7</c:v>
                </c:pt>
                <c:pt idx="116025" formatCode="0.00E+00">
                  <c:v>7.2799999999999995E-7</c:v>
                </c:pt>
                <c:pt idx="116026" formatCode="0.00E+00">
                  <c:v>6.7599999999999997E-7</c:v>
                </c:pt>
                <c:pt idx="116027" formatCode="0.00E+00">
                  <c:v>6.7000000000000004E-7</c:v>
                </c:pt>
                <c:pt idx="116028" formatCode="0.00E+00">
                  <c:v>6.4600000000000004E-7</c:v>
                </c:pt>
                <c:pt idx="116029" formatCode="0.00E+00">
                  <c:v>6.4899999999999995E-7</c:v>
                </c:pt>
                <c:pt idx="116030" formatCode="0.00E+00">
                  <c:v>6.8100000000000002E-7</c:v>
                </c:pt>
                <c:pt idx="116031" formatCode="0.00E+00">
                  <c:v>6.5899999999999996E-7</c:v>
                </c:pt>
                <c:pt idx="116032" formatCode="0.00E+00">
                  <c:v>6.0999999999999998E-7</c:v>
                </c:pt>
                <c:pt idx="116033" formatCode="0.00E+00">
                  <c:v>6.3799999999999997E-7</c:v>
                </c:pt>
                <c:pt idx="116034" formatCode="0.00E+00">
                  <c:v>7.5799999999999998E-7</c:v>
                </c:pt>
                <c:pt idx="116035" formatCode="0.00E+00">
                  <c:v>6.9299999999999997E-7</c:v>
                </c:pt>
                <c:pt idx="116036" formatCode="0.00E+00">
                  <c:v>5.9400000000000005E-7</c:v>
                </c:pt>
                <c:pt idx="116037" formatCode="0.00E+00">
                  <c:v>6.99E-7</c:v>
                </c:pt>
                <c:pt idx="116038" formatCode="0.00E+00">
                  <c:v>7.7400000000000002E-7</c:v>
                </c:pt>
                <c:pt idx="116039" formatCode="0.00E+00">
                  <c:v>8.1100000000000005E-7</c:v>
                </c:pt>
                <c:pt idx="116040" formatCode="0.00E+00">
                  <c:v>7.5199999999999996E-7</c:v>
                </c:pt>
                <c:pt idx="116041" formatCode="0.00E+00">
                  <c:v>6.8599999999999998E-7</c:v>
                </c:pt>
                <c:pt idx="116042" formatCode="0.00E+00">
                  <c:v>7.3799999999999996E-7</c:v>
                </c:pt>
                <c:pt idx="116043" formatCode="0.00E+00">
                  <c:v>7.5700000000000002E-7</c:v>
                </c:pt>
                <c:pt idx="116044" formatCode="0.00E+00">
                  <c:v>7.7000000000000004E-7</c:v>
                </c:pt>
                <c:pt idx="116045" formatCode="0.00E+00">
                  <c:v>6.3399999999999999E-7</c:v>
                </c:pt>
                <c:pt idx="116046" formatCode="0.00E+00">
                  <c:v>7.3499999999999995E-7</c:v>
                </c:pt>
                <c:pt idx="116047" formatCode="0.00E+00">
                  <c:v>6.9400000000000005E-7</c:v>
                </c:pt>
                <c:pt idx="116048" formatCode="0.00E+00">
                  <c:v>6.9999999999999997E-7</c:v>
                </c:pt>
                <c:pt idx="116049" formatCode="0.00E+00">
                  <c:v>8.2500000000000004E-7</c:v>
                </c:pt>
                <c:pt idx="116050" formatCode="0.00E+00">
                  <c:v>6.1099999999999995E-7</c:v>
                </c:pt>
                <c:pt idx="116051" formatCode="0.00E+00">
                  <c:v>7.23E-7</c:v>
                </c:pt>
                <c:pt idx="116052" formatCode="0.00E+00">
                  <c:v>6.4700000000000001E-7</c:v>
                </c:pt>
                <c:pt idx="116053" formatCode="0.00E+00">
                  <c:v>5.6599999999999996E-7</c:v>
                </c:pt>
                <c:pt idx="116054" formatCode="0.00E+00">
                  <c:v>7.2699999999999999E-7</c:v>
                </c:pt>
                <c:pt idx="116055" formatCode="0.00E+00">
                  <c:v>6.7299999999999995E-7</c:v>
                </c:pt>
                <c:pt idx="116056" formatCode="0.00E+00">
                  <c:v>7.5499999999999997E-7</c:v>
                </c:pt>
                <c:pt idx="116057" formatCode="0.00E+00">
                  <c:v>8.0699999999999996E-7</c:v>
                </c:pt>
                <c:pt idx="116058" formatCode="0.00E+00">
                  <c:v>7.4099999999999998E-7</c:v>
                </c:pt>
                <c:pt idx="116059" formatCode="0.00E+00">
                  <c:v>6.4199999999999995E-7</c:v>
                </c:pt>
                <c:pt idx="116060" formatCode="0.00E+00">
                  <c:v>6.8999999999999996E-7</c:v>
                </c:pt>
                <c:pt idx="116061" formatCode="0.00E+00">
                  <c:v>7.6899999999999996E-7</c:v>
                </c:pt>
                <c:pt idx="116062" formatCode="0.00E+00">
                  <c:v>6.6400000000000002E-7</c:v>
                </c:pt>
                <c:pt idx="116063" formatCode="0.00E+00">
                  <c:v>6.3099999999999997E-7</c:v>
                </c:pt>
                <c:pt idx="116064" formatCode="0.00E+00">
                  <c:v>7.2500000000000005E-7</c:v>
                </c:pt>
                <c:pt idx="116065" formatCode="0.00E+00">
                  <c:v>7.9299999999999997E-7</c:v>
                </c:pt>
                <c:pt idx="116066" formatCode="0.00E+00">
                  <c:v>7.1800000000000005E-7</c:v>
                </c:pt>
                <c:pt idx="116067" formatCode="0.00E+00">
                  <c:v>8.1100000000000005E-7</c:v>
                </c:pt>
                <c:pt idx="116068" formatCode="0.00E+00">
                  <c:v>8.4E-7</c:v>
                </c:pt>
                <c:pt idx="116069" formatCode="0.00E+00">
                  <c:v>6.6899999999999997E-7</c:v>
                </c:pt>
                <c:pt idx="116070" formatCode="0.00E+00">
                  <c:v>6.2699999999999999E-7</c:v>
                </c:pt>
                <c:pt idx="116071" formatCode="0.00E+00">
                  <c:v>6.1399999999999997E-7</c:v>
                </c:pt>
                <c:pt idx="116072" formatCode="0.00E+00">
                  <c:v>6.8899999999999999E-7</c:v>
                </c:pt>
                <c:pt idx="116073" formatCode="0.00E+00">
                  <c:v>6.5600000000000005E-7</c:v>
                </c:pt>
                <c:pt idx="116074" formatCode="0.00E+00">
                  <c:v>6.5300000000000004E-7</c:v>
                </c:pt>
                <c:pt idx="116075" formatCode="0.00E+00">
                  <c:v>8.1699999999999997E-7</c:v>
                </c:pt>
                <c:pt idx="116076" formatCode="0.00E+00">
                  <c:v>7.5499999999999997E-7</c:v>
                </c:pt>
                <c:pt idx="116077" formatCode="0.00E+00">
                  <c:v>5.6100000000000001E-7</c:v>
                </c:pt>
                <c:pt idx="116078" formatCode="0.00E+00">
                  <c:v>7.1699999999999997E-7</c:v>
                </c:pt>
                <c:pt idx="116079" formatCode="0.00E+00">
                  <c:v>8.7000000000000003E-7</c:v>
                </c:pt>
                <c:pt idx="116080" formatCode="0.00E+00">
                  <c:v>6.7800000000000001E-7</c:v>
                </c:pt>
                <c:pt idx="116081" formatCode="0.00E+00">
                  <c:v>7.4000000000000001E-7</c:v>
                </c:pt>
                <c:pt idx="116082" formatCode="0.00E+00">
                  <c:v>7.7000000000000004E-7</c:v>
                </c:pt>
                <c:pt idx="116083" formatCode="0.00E+00">
                  <c:v>6.68E-7</c:v>
                </c:pt>
                <c:pt idx="116084" formatCode="0.00E+00">
                  <c:v>7.9299999999999997E-7</c:v>
                </c:pt>
                <c:pt idx="116085" formatCode="0.00E+00">
                  <c:v>7.6799999999999999E-7</c:v>
                </c:pt>
                <c:pt idx="116086" formatCode="0.00E+00">
                  <c:v>5.9800000000000003E-7</c:v>
                </c:pt>
                <c:pt idx="116087" formatCode="0.00E+00">
                  <c:v>6.8800000000000002E-7</c:v>
                </c:pt>
                <c:pt idx="116088" formatCode="0.00E+00">
                  <c:v>7.3900000000000004E-7</c:v>
                </c:pt>
                <c:pt idx="116089" formatCode="0.00E+00">
                  <c:v>5.9200000000000001E-7</c:v>
                </c:pt>
                <c:pt idx="116090" formatCode="0.00E+00">
                  <c:v>7.9699999999999995E-7</c:v>
                </c:pt>
                <c:pt idx="116091" formatCode="0.00E+00">
                  <c:v>6.7999999999999995E-7</c:v>
                </c:pt>
                <c:pt idx="116092" formatCode="0.00E+00">
                  <c:v>5.6199999999999998E-7</c:v>
                </c:pt>
                <c:pt idx="116093" formatCode="0.00E+00">
                  <c:v>8.0999999999999997E-7</c:v>
                </c:pt>
                <c:pt idx="116094" formatCode="0.00E+00">
                  <c:v>8.3099999999999996E-7</c:v>
                </c:pt>
                <c:pt idx="116095" formatCode="0.00E+00">
                  <c:v>6.7400000000000003E-7</c:v>
                </c:pt>
                <c:pt idx="116096" formatCode="0.00E+00">
                  <c:v>7.1099999999999995E-7</c:v>
                </c:pt>
                <c:pt idx="116097" formatCode="0.00E+00">
                  <c:v>7.7599999999999996E-7</c:v>
                </c:pt>
                <c:pt idx="116098" formatCode="0.00E+00">
                  <c:v>8.0400000000000005E-7</c:v>
                </c:pt>
                <c:pt idx="116099" formatCode="0.00E+00">
                  <c:v>7.2600000000000002E-7</c:v>
                </c:pt>
                <c:pt idx="116100" formatCode="0.00E+00">
                  <c:v>7.06E-7</c:v>
                </c:pt>
                <c:pt idx="116101" formatCode="0.00E+00">
                  <c:v>7.6400000000000001E-7</c:v>
                </c:pt>
                <c:pt idx="116102" formatCode="0.00E+00">
                  <c:v>6.4199999999999995E-7</c:v>
                </c:pt>
                <c:pt idx="116103" formatCode="0.00E+00">
                  <c:v>6.9400000000000005E-7</c:v>
                </c:pt>
                <c:pt idx="116104" formatCode="0.00E+00">
                  <c:v>6.9400000000000005E-7</c:v>
                </c:pt>
                <c:pt idx="116105" formatCode="0.00E+00">
                  <c:v>7.1099999999999995E-7</c:v>
                </c:pt>
                <c:pt idx="116106" formatCode="0.00E+00">
                  <c:v>6.5499999999999998E-7</c:v>
                </c:pt>
                <c:pt idx="116107" formatCode="0.00E+00">
                  <c:v>6.8500000000000001E-7</c:v>
                </c:pt>
                <c:pt idx="116108" formatCode="0.00E+00">
                  <c:v>6.7100000000000001E-7</c:v>
                </c:pt>
                <c:pt idx="116109" formatCode="0.00E+00">
                  <c:v>6.3900000000000004E-7</c:v>
                </c:pt>
                <c:pt idx="116110" formatCode="0.00E+00">
                  <c:v>7.7700000000000004E-7</c:v>
                </c:pt>
                <c:pt idx="116111" formatCode="0.00E+00">
                  <c:v>5.6300000000000005E-7</c:v>
                </c:pt>
                <c:pt idx="116112" formatCode="0.00E+00">
                  <c:v>6.7599999999999997E-7</c:v>
                </c:pt>
                <c:pt idx="116113" formatCode="0.00E+00">
                  <c:v>6.4600000000000004E-7</c:v>
                </c:pt>
                <c:pt idx="116114" formatCode="0.00E+00">
                  <c:v>6.3300000000000002E-7</c:v>
                </c:pt>
                <c:pt idx="116115" formatCode="0.00E+00">
                  <c:v>7.8800000000000002E-7</c:v>
                </c:pt>
                <c:pt idx="116116" formatCode="0.00E+00">
                  <c:v>7.0399999999999995E-7</c:v>
                </c:pt>
                <c:pt idx="116117" formatCode="0.00E+00">
                  <c:v>8.0500000000000002E-7</c:v>
                </c:pt>
                <c:pt idx="116118" formatCode="0.00E+00">
                  <c:v>8.23E-7</c:v>
                </c:pt>
                <c:pt idx="116119" formatCode="0.00E+00">
                  <c:v>6.9699999999999995E-7</c:v>
                </c:pt>
                <c:pt idx="116120" formatCode="0.00E+00">
                  <c:v>6.1600000000000001E-7</c:v>
                </c:pt>
                <c:pt idx="116121" formatCode="0.00E+00">
                  <c:v>7.7100000000000001E-7</c:v>
                </c:pt>
                <c:pt idx="116122" formatCode="0.00E+00">
                  <c:v>7.9699999999999995E-7</c:v>
                </c:pt>
                <c:pt idx="116123" formatCode="0.00E+00">
                  <c:v>7.1099999999999995E-7</c:v>
                </c:pt>
                <c:pt idx="116124" formatCode="0.00E+00">
                  <c:v>7.9500000000000001E-7</c:v>
                </c:pt>
                <c:pt idx="116125" formatCode="0.00E+00">
                  <c:v>6.9599999999999999E-7</c:v>
                </c:pt>
                <c:pt idx="116126" formatCode="0.00E+00">
                  <c:v>8.8299999999999995E-7</c:v>
                </c:pt>
                <c:pt idx="116127" formatCode="0.00E+00">
                  <c:v>8.3399999999999998E-7</c:v>
                </c:pt>
                <c:pt idx="116128" formatCode="0.00E+00">
                  <c:v>6.4799999999999998E-7</c:v>
                </c:pt>
                <c:pt idx="116129" formatCode="0.00E+00">
                  <c:v>8.6499999999999998E-7</c:v>
                </c:pt>
                <c:pt idx="116130" formatCode="0.00E+00">
                  <c:v>7.3099999999999997E-7</c:v>
                </c:pt>
                <c:pt idx="116131" formatCode="0.00E+00">
                  <c:v>6.0299999999999999E-7</c:v>
                </c:pt>
                <c:pt idx="116132" formatCode="0.00E+00">
                  <c:v>6.6599999999999996E-7</c:v>
                </c:pt>
                <c:pt idx="116133" formatCode="0.00E+00">
                  <c:v>8.1800000000000005E-7</c:v>
                </c:pt>
                <c:pt idx="116134" formatCode="0.00E+00">
                  <c:v>7.6499999999999998E-7</c:v>
                </c:pt>
                <c:pt idx="116135" formatCode="0.00E+00">
                  <c:v>6.1600000000000001E-7</c:v>
                </c:pt>
                <c:pt idx="116136" formatCode="0.00E+00">
                  <c:v>7.0200000000000001E-7</c:v>
                </c:pt>
                <c:pt idx="116137" formatCode="0.00E+00">
                  <c:v>7.6599999999999995E-7</c:v>
                </c:pt>
                <c:pt idx="116138" formatCode="0.00E+00">
                  <c:v>7.7700000000000004E-7</c:v>
                </c:pt>
                <c:pt idx="116139" formatCode="0.00E+00">
                  <c:v>6.4799999999999998E-7</c:v>
                </c:pt>
                <c:pt idx="116140" formatCode="0.00E+00">
                  <c:v>6.8199999999999999E-7</c:v>
                </c:pt>
                <c:pt idx="116141" formatCode="0.00E+00">
                  <c:v>8.0800000000000004E-7</c:v>
                </c:pt>
                <c:pt idx="116142" formatCode="0.00E+00">
                  <c:v>7.9299999999999997E-7</c:v>
                </c:pt>
                <c:pt idx="116143" formatCode="0.00E+00">
                  <c:v>7.9400000000000004E-7</c:v>
                </c:pt>
                <c:pt idx="116144" formatCode="0.00E+00">
                  <c:v>6.8999999999999996E-7</c:v>
                </c:pt>
                <c:pt idx="116145" formatCode="0.00E+00">
                  <c:v>7.0399999999999995E-7</c:v>
                </c:pt>
                <c:pt idx="116146" formatCode="0.00E+00">
                  <c:v>7.1600000000000001E-7</c:v>
                </c:pt>
                <c:pt idx="116147" formatCode="0.00E+00">
                  <c:v>6.9100000000000003E-7</c:v>
                </c:pt>
                <c:pt idx="116148" formatCode="0.00E+00">
                  <c:v>7.06E-7</c:v>
                </c:pt>
                <c:pt idx="116149" formatCode="0.00E+00">
                  <c:v>7.4600000000000004E-7</c:v>
                </c:pt>
                <c:pt idx="116150" formatCode="0.00E+00">
                  <c:v>7.7499999999999999E-7</c:v>
                </c:pt>
                <c:pt idx="116151" formatCode="0.00E+00">
                  <c:v>6.7700000000000004E-7</c:v>
                </c:pt>
                <c:pt idx="116152" formatCode="0.00E+00">
                  <c:v>5.2300000000000001E-7</c:v>
                </c:pt>
                <c:pt idx="116153" formatCode="0.00E+00">
                  <c:v>6.0900000000000001E-7</c:v>
                </c:pt>
                <c:pt idx="116154" formatCode="0.00E+00">
                  <c:v>6.9800000000000003E-7</c:v>
                </c:pt>
                <c:pt idx="116155" formatCode="0.00E+00">
                  <c:v>5.8500000000000001E-7</c:v>
                </c:pt>
                <c:pt idx="116156" formatCode="0.00E+00">
                  <c:v>7.5000000000000002E-7</c:v>
                </c:pt>
                <c:pt idx="116157" formatCode="0.00E+00">
                  <c:v>6.8199999999999999E-7</c:v>
                </c:pt>
                <c:pt idx="116158" formatCode="0.00E+00">
                  <c:v>6.9500000000000002E-7</c:v>
                </c:pt>
                <c:pt idx="116159" formatCode="0.00E+00">
                  <c:v>7.4499999999999996E-7</c:v>
                </c:pt>
                <c:pt idx="116160" formatCode="0.00E+00">
                  <c:v>7.0399999999999995E-7</c:v>
                </c:pt>
                <c:pt idx="116161" formatCode="0.00E+00">
                  <c:v>6.3200000000000005E-7</c:v>
                </c:pt>
                <c:pt idx="116162" formatCode="0.00E+00">
                  <c:v>6.9500000000000002E-7</c:v>
                </c:pt>
                <c:pt idx="116163" formatCode="0.00E+00">
                  <c:v>7.1099999999999995E-7</c:v>
                </c:pt>
                <c:pt idx="116164" formatCode="0.00E+00">
                  <c:v>6.8800000000000002E-7</c:v>
                </c:pt>
                <c:pt idx="116165" formatCode="0.00E+00">
                  <c:v>7.9599999999999998E-7</c:v>
                </c:pt>
                <c:pt idx="116166" formatCode="0.00E+00">
                  <c:v>6.7800000000000001E-7</c:v>
                </c:pt>
                <c:pt idx="116167" formatCode="0.00E+00">
                  <c:v>8.4E-7</c:v>
                </c:pt>
                <c:pt idx="116168" formatCode="0.00E+00">
                  <c:v>7.1999999999999999E-7</c:v>
                </c:pt>
                <c:pt idx="116169" formatCode="0.00E+00">
                  <c:v>6.68E-7</c:v>
                </c:pt>
                <c:pt idx="116170" formatCode="0.00E+00">
                  <c:v>9.3600000000000002E-7</c:v>
                </c:pt>
                <c:pt idx="116171" formatCode="0.00E+00">
                  <c:v>7.4900000000000005E-7</c:v>
                </c:pt>
                <c:pt idx="116172" formatCode="0.00E+00">
                  <c:v>7.1299999999999999E-7</c:v>
                </c:pt>
                <c:pt idx="116173" formatCode="0.00E+00">
                  <c:v>7.6499999999999998E-7</c:v>
                </c:pt>
                <c:pt idx="116174" formatCode="0.00E+00">
                  <c:v>7.6400000000000001E-7</c:v>
                </c:pt>
                <c:pt idx="116175" formatCode="0.00E+00">
                  <c:v>7.1999999999999999E-7</c:v>
                </c:pt>
                <c:pt idx="116176" formatCode="0.00E+00">
                  <c:v>6.0800000000000004E-7</c:v>
                </c:pt>
                <c:pt idx="116177" formatCode="0.00E+00">
                  <c:v>6.5000000000000002E-7</c:v>
                </c:pt>
                <c:pt idx="116178" formatCode="0.00E+00">
                  <c:v>6.75E-7</c:v>
                </c:pt>
                <c:pt idx="116179" formatCode="0.00E+00">
                  <c:v>6.68E-7</c:v>
                </c:pt>
                <c:pt idx="116180" formatCode="0.00E+00">
                  <c:v>6.7999999999999995E-7</c:v>
                </c:pt>
                <c:pt idx="116181" formatCode="0.00E+00">
                  <c:v>7.5499999999999997E-7</c:v>
                </c:pt>
                <c:pt idx="116182" formatCode="0.00E+00">
                  <c:v>6.5899999999999996E-7</c:v>
                </c:pt>
                <c:pt idx="116183" formatCode="0.00E+00">
                  <c:v>6.92E-7</c:v>
                </c:pt>
                <c:pt idx="116184" formatCode="0.00E+00">
                  <c:v>8.2399999999999997E-7</c:v>
                </c:pt>
                <c:pt idx="116185" formatCode="0.00E+00">
                  <c:v>5.75E-7</c:v>
                </c:pt>
                <c:pt idx="116186" formatCode="0.00E+00">
                  <c:v>7.0900000000000001E-7</c:v>
                </c:pt>
                <c:pt idx="116187" formatCode="0.00E+00">
                  <c:v>7.7800000000000001E-7</c:v>
                </c:pt>
                <c:pt idx="116188" formatCode="0.00E+00">
                  <c:v>7.6000000000000003E-7</c:v>
                </c:pt>
                <c:pt idx="116189" formatCode="0.00E+00">
                  <c:v>7.2799999999999995E-7</c:v>
                </c:pt>
                <c:pt idx="116190" formatCode="0.00E+00">
                  <c:v>6.6199999999999997E-7</c:v>
                </c:pt>
                <c:pt idx="116191" formatCode="0.00E+00">
                  <c:v>8.0200000000000001E-7</c:v>
                </c:pt>
                <c:pt idx="116192" formatCode="0.00E+00">
                  <c:v>7.2699999999999999E-7</c:v>
                </c:pt>
                <c:pt idx="116193" formatCode="0.00E+00">
                  <c:v>6.7700000000000004E-7</c:v>
                </c:pt>
                <c:pt idx="116194" formatCode="0.00E+00">
                  <c:v>7.3200000000000004E-7</c:v>
                </c:pt>
                <c:pt idx="116195" formatCode="0.00E+00">
                  <c:v>8.4200000000000005E-7</c:v>
                </c:pt>
                <c:pt idx="116196" formatCode="0.00E+00">
                  <c:v>7.9699999999999995E-7</c:v>
                </c:pt>
                <c:pt idx="116197" formatCode="0.00E+00">
                  <c:v>7.8700000000000005E-7</c:v>
                </c:pt>
                <c:pt idx="116198" formatCode="0.00E+00">
                  <c:v>6.9599999999999999E-7</c:v>
                </c:pt>
                <c:pt idx="116199" formatCode="0.00E+00">
                  <c:v>6.4899999999999995E-7</c:v>
                </c:pt>
                <c:pt idx="116200" formatCode="0.00E+00">
                  <c:v>7.5700000000000002E-7</c:v>
                </c:pt>
                <c:pt idx="116201" formatCode="0.00E+00">
                  <c:v>6.4199999999999995E-7</c:v>
                </c:pt>
                <c:pt idx="116202" formatCode="0.00E+00">
                  <c:v>7.2399999999999997E-7</c:v>
                </c:pt>
                <c:pt idx="116203" formatCode="0.00E+00">
                  <c:v>9.8400000000000002E-7</c:v>
                </c:pt>
                <c:pt idx="116204" formatCode="0.00E+00">
                  <c:v>7.9299999999999997E-7</c:v>
                </c:pt>
                <c:pt idx="116205" formatCode="0.00E+00">
                  <c:v>7.0100000000000004E-7</c:v>
                </c:pt>
                <c:pt idx="116206" formatCode="0.00E+00">
                  <c:v>7.3200000000000004E-7</c:v>
                </c:pt>
                <c:pt idx="116207" formatCode="0.00E+00">
                  <c:v>7.3300000000000001E-7</c:v>
                </c:pt>
                <c:pt idx="116208" formatCode="0.00E+00">
                  <c:v>6.6700000000000003E-7</c:v>
                </c:pt>
                <c:pt idx="116209" formatCode="0.00E+00">
                  <c:v>6.8199999999999999E-7</c:v>
                </c:pt>
                <c:pt idx="116210" formatCode="0.00E+00">
                  <c:v>8.16E-7</c:v>
                </c:pt>
                <c:pt idx="116211" formatCode="0.00E+00">
                  <c:v>7.2099999999999996E-7</c:v>
                </c:pt>
                <c:pt idx="116212" formatCode="0.00E+00">
                  <c:v>6.2399999999999998E-7</c:v>
                </c:pt>
                <c:pt idx="116213" formatCode="0.00E+00">
                  <c:v>6.3600000000000003E-7</c:v>
                </c:pt>
                <c:pt idx="116214" formatCode="0.00E+00">
                  <c:v>5.9599999999999999E-7</c:v>
                </c:pt>
                <c:pt idx="116215" formatCode="0.00E+00">
                  <c:v>7.54E-7</c:v>
                </c:pt>
                <c:pt idx="116216" formatCode="0.00E+00">
                  <c:v>6.4600000000000004E-7</c:v>
                </c:pt>
                <c:pt idx="116217" formatCode="0.00E+00">
                  <c:v>6.2099999999999996E-7</c:v>
                </c:pt>
                <c:pt idx="116218" formatCode="0.00E+00">
                  <c:v>8.47E-7</c:v>
                </c:pt>
                <c:pt idx="116219" formatCode="0.00E+00">
                  <c:v>5.9400000000000005E-7</c:v>
                </c:pt>
                <c:pt idx="116220" formatCode="0.00E+00">
                  <c:v>6.8199999999999999E-7</c:v>
                </c:pt>
                <c:pt idx="116221" formatCode="0.00E+00">
                  <c:v>7.1399999999999996E-7</c:v>
                </c:pt>
                <c:pt idx="116222" formatCode="0.00E+00">
                  <c:v>6.4199999999999995E-7</c:v>
                </c:pt>
                <c:pt idx="116223" formatCode="0.00E+00">
                  <c:v>8.5000000000000001E-7</c:v>
                </c:pt>
                <c:pt idx="116224" formatCode="0.00E+00">
                  <c:v>7.2699999999999999E-7</c:v>
                </c:pt>
                <c:pt idx="116225" formatCode="0.00E+00">
                  <c:v>6.8500000000000001E-7</c:v>
                </c:pt>
                <c:pt idx="116226" formatCode="0.00E+00">
                  <c:v>7.5499999999999997E-7</c:v>
                </c:pt>
                <c:pt idx="116227" formatCode="0.00E+00">
                  <c:v>7.0999999999999998E-7</c:v>
                </c:pt>
                <c:pt idx="116228" formatCode="0.00E+00">
                  <c:v>7.3E-7</c:v>
                </c:pt>
                <c:pt idx="116229" formatCode="0.00E+00">
                  <c:v>7.23E-7</c:v>
                </c:pt>
                <c:pt idx="116230" formatCode="0.00E+00">
                  <c:v>6.9299999999999997E-7</c:v>
                </c:pt>
                <c:pt idx="116231" formatCode="0.00E+00">
                  <c:v>6.6300000000000005E-7</c:v>
                </c:pt>
                <c:pt idx="116232" formatCode="0.00E+00">
                  <c:v>5.9699999999999996E-7</c:v>
                </c:pt>
                <c:pt idx="116233" formatCode="0.00E+00">
                  <c:v>7.0699999999999996E-7</c:v>
                </c:pt>
                <c:pt idx="116234" formatCode="0.00E+00">
                  <c:v>8.1699999999999997E-7</c:v>
                </c:pt>
                <c:pt idx="116235" formatCode="0.00E+00">
                  <c:v>7.1299999999999999E-7</c:v>
                </c:pt>
                <c:pt idx="116236" formatCode="0.00E+00">
                  <c:v>7.3200000000000004E-7</c:v>
                </c:pt>
                <c:pt idx="116237" formatCode="0.00E+00">
                  <c:v>7.7800000000000001E-7</c:v>
                </c:pt>
                <c:pt idx="116238" formatCode="0.00E+00">
                  <c:v>7.1900000000000002E-7</c:v>
                </c:pt>
                <c:pt idx="116239" formatCode="0.00E+00">
                  <c:v>6.3499999999999996E-7</c:v>
                </c:pt>
                <c:pt idx="116240" formatCode="0.00E+00">
                  <c:v>6.1999999999999999E-7</c:v>
                </c:pt>
                <c:pt idx="116241" formatCode="0.00E+00">
                  <c:v>8.3099999999999996E-7</c:v>
                </c:pt>
                <c:pt idx="116242" formatCode="0.00E+00">
                  <c:v>7.9800000000000003E-7</c:v>
                </c:pt>
                <c:pt idx="116243" formatCode="0.00E+00">
                  <c:v>7.9699999999999995E-7</c:v>
                </c:pt>
                <c:pt idx="116244" formatCode="0.00E+00">
                  <c:v>7.9899999999999999E-7</c:v>
                </c:pt>
                <c:pt idx="116245" formatCode="0.00E+00">
                  <c:v>5.82E-7</c:v>
                </c:pt>
                <c:pt idx="116246" formatCode="0.00E+00">
                  <c:v>7.7100000000000001E-7</c:v>
                </c:pt>
                <c:pt idx="116247" formatCode="0.00E+00">
                  <c:v>6.8199999999999999E-7</c:v>
                </c:pt>
                <c:pt idx="116248" formatCode="0.00E+00">
                  <c:v>5.8800000000000002E-7</c:v>
                </c:pt>
                <c:pt idx="116249" formatCode="0.00E+00">
                  <c:v>7.0100000000000004E-7</c:v>
                </c:pt>
                <c:pt idx="116250" formatCode="0.00E+00">
                  <c:v>6.7000000000000004E-7</c:v>
                </c:pt>
                <c:pt idx="116251" formatCode="0.00E+00">
                  <c:v>7.8899999999999998E-7</c:v>
                </c:pt>
                <c:pt idx="116252" formatCode="0.00E+00">
                  <c:v>7.6700000000000003E-7</c:v>
                </c:pt>
                <c:pt idx="116253" formatCode="0.00E+00">
                  <c:v>7.3900000000000004E-7</c:v>
                </c:pt>
                <c:pt idx="116254" formatCode="0.00E+00">
                  <c:v>7.7300000000000005E-7</c:v>
                </c:pt>
                <c:pt idx="116255" formatCode="0.00E+00">
                  <c:v>8.23E-7</c:v>
                </c:pt>
                <c:pt idx="116256" formatCode="0.00E+00">
                  <c:v>7.8599999999999997E-7</c:v>
                </c:pt>
                <c:pt idx="116257" formatCode="0.00E+00">
                  <c:v>7.6400000000000001E-7</c:v>
                </c:pt>
                <c:pt idx="116258" formatCode="0.00E+00">
                  <c:v>7.4799999999999997E-7</c:v>
                </c:pt>
                <c:pt idx="116259" formatCode="0.00E+00">
                  <c:v>5.7700000000000004E-7</c:v>
                </c:pt>
                <c:pt idx="116260" formatCode="0.00E+00">
                  <c:v>8.0400000000000005E-7</c:v>
                </c:pt>
                <c:pt idx="116261" formatCode="0.00E+00">
                  <c:v>7.5000000000000002E-7</c:v>
                </c:pt>
                <c:pt idx="116262" formatCode="0.00E+00">
                  <c:v>6.7299999999999995E-7</c:v>
                </c:pt>
                <c:pt idx="116263" formatCode="0.00E+00">
                  <c:v>8.2999999999999999E-7</c:v>
                </c:pt>
                <c:pt idx="116264" formatCode="0.00E+00">
                  <c:v>7.4600000000000004E-7</c:v>
                </c:pt>
                <c:pt idx="116265" formatCode="0.00E+00">
                  <c:v>8.0100000000000004E-7</c:v>
                </c:pt>
                <c:pt idx="116266" formatCode="0.00E+00">
                  <c:v>6.5899999999999996E-7</c:v>
                </c:pt>
                <c:pt idx="116267" formatCode="0.00E+00">
                  <c:v>6.5000000000000002E-7</c:v>
                </c:pt>
                <c:pt idx="116268" formatCode="0.00E+00">
                  <c:v>7.8400000000000003E-7</c:v>
                </c:pt>
                <c:pt idx="116269" formatCode="0.00E+00">
                  <c:v>7.7400000000000002E-7</c:v>
                </c:pt>
                <c:pt idx="116270" formatCode="0.00E+00">
                  <c:v>7.23E-7</c:v>
                </c:pt>
                <c:pt idx="116271" formatCode="0.00E+00">
                  <c:v>7.4799999999999997E-7</c:v>
                </c:pt>
                <c:pt idx="116272" formatCode="0.00E+00">
                  <c:v>7.5799999999999998E-7</c:v>
                </c:pt>
                <c:pt idx="116273" formatCode="0.00E+00">
                  <c:v>6.5499999999999998E-7</c:v>
                </c:pt>
                <c:pt idx="116274" formatCode="0.00E+00">
                  <c:v>6.92E-7</c:v>
                </c:pt>
                <c:pt idx="116275" formatCode="0.00E+00">
                  <c:v>7.3200000000000004E-7</c:v>
                </c:pt>
                <c:pt idx="116276" formatCode="0.00E+00">
                  <c:v>7.4199999999999995E-7</c:v>
                </c:pt>
                <c:pt idx="116277" formatCode="0.00E+00">
                  <c:v>6.4799999999999998E-7</c:v>
                </c:pt>
                <c:pt idx="116278" formatCode="0.00E+00">
                  <c:v>7.4900000000000005E-7</c:v>
                </c:pt>
                <c:pt idx="116279" formatCode="0.00E+00">
                  <c:v>8.7199999999999997E-7</c:v>
                </c:pt>
                <c:pt idx="116280" formatCode="0.00E+00">
                  <c:v>6.75E-7</c:v>
                </c:pt>
                <c:pt idx="116281" formatCode="0.00E+00">
                  <c:v>7.6499999999999998E-7</c:v>
                </c:pt>
                <c:pt idx="116282" formatCode="0.00E+00">
                  <c:v>7.2399999999999997E-7</c:v>
                </c:pt>
                <c:pt idx="116283" formatCode="0.00E+00">
                  <c:v>8.3099999999999996E-7</c:v>
                </c:pt>
                <c:pt idx="116284" formatCode="0.00E+00">
                  <c:v>8.3099999999999996E-7</c:v>
                </c:pt>
                <c:pt idx="116285" formatCode="0.00E+00">
                  <c:v>6.6199999999999997E-7</c:v>
                </c:pt>
                <c:pt idx="116286" formatCode="0.00E+00">
                  <c:v>7.1200000000000002E-7</c:v>
                </c:pt>
                <c:pt idx="116287" formatCode="0.00E+00">
                  <c:v>7.0100000000000004E-7</c:v>
                </c:pt>
                <c:pt idx="116288" formatCode="0.00E+00">
                  <c:v>6.5000000000000002E-7</c:v>
                </c:pt>
                <c:pt idx="116289" formatCode="0.00E+00">
                  <c:v>6.7800000000000001E-7</c:v>
                </c:pt>
                <c:pt idx="116290" formatCode="0.00E+00">
                  <c:v>7.9599999999999998E-7</c:v>
                </c:pt>
                <c:pt idx="116291" formatCode="0.00E+00">
                  <c:v>7.3099999999999997E-7</c:v>
                </c:pt>
                <c:pt idx="116292" formatCode="0.00E+00">
                  <c:v>7.2699999999999999E-7</c:v>
                </c:pt>
                <c:pt idx="116293" formatCode="0.00E+00">
                  <c:v>8.1200000000000002E-7</c:v>
                </c:pt>
                <c:pt idx="116294" formatCode="0.00E+00">
                  <c:v>8.6700000000000002E-7</c:v>
                </c:pt>
                <c:pt idx="116295" formatCode="0.00E+00">
                  <c:v>8.1699999999999997E-7</c:v>
                </c:pt>
                <c:pt idx="116296" formatCode="0.00E+00">
                  <c:v>7.3200000000000004E-7</c:v>
                </c:pt>
                <c:pt idx="116297" formatCode="0.00E+00">
                  <c:v>8.4099999999999997E-7</c:v>
                </c:pt>
                <c:pt idx="116298" formatCode="0.00E+00">
                  <c:v>7.1600000000000001E-7</c:v>
                </c:pt>
                <c:pt idx="116299" formatCode="0.00E+00">
                  <c:v>7.8700000000000005E-7</c:v>
                </c:pt>
                <c:pt idx="116300" formatCode="0.00E+00">
                  <c:v>8.3900000000000004E-7</c:v>
                </c:pt>
                <c:pt idx="116301" formatCode="0.00E+00">
                  <c:v>6.4300000000000003E-7</c:v>
                </c:pt>
                <c:pt idx="116302" formatCode="0.00E+00">
                  <c:v>7.6599999999999995E-7</c:v>
                </c:pt>
                <c:pt idx="116303" formatCode="0.00E+00">
                  <c:v>6.9800000000000003E-7</c:v>
                </c:pt>
                <c:pt idx="116304" formatCode="0.00E+00">
                  <c:v>6.3E-7</c:v>
                </c:pt>
                <c:pt idx="116305" formatCode="0.00E+00">
                  <c:v>7.8800000000000002E-7</c:v>
                </c:pt>
                <c:pt idx="116306" formatCode="0.00E+00">
                  <c:v>7.9400000000000004E-7</c:v>
                </c:pt>
                <c:pt idx="116307" formatCode="0.00E+00">
                  <c:v>7.8199999999999999E-7</c:v>
                </c:pt>
                <c:pt idx="116308" formatCode="0.00E+00">
                  <c:v>6.9800000000000003E-7</c:v>
                </c:pt>
                <c:pt idx="116309" formatCode="0.00E+00">
                  <c:v>6.2399999999999998E-7</c:v>
                </c:pt>
                <c:pt idx="116310" formatCode="0.00E+00">
                  <c:v>7.5000000000000002E-7</c:v>
                </c:pt>
                <c:pt idx="116311" formatCode="0.00E+00">
                  <c:v>7.7199999999999998E-7</c:v>
                </c:pt>
                <c:pt idx="116312" formatCode="0.00E+00">
                  <c:v>7.0900000000000001E-7</c:v>
                </c:pt>
                <c:pt idx="116313" formatCode="0.00E+00">
                  <c:v>6.5600000000000005E-7</c:v>
                </c:pt>
                <c:pt idx="116314" formatCode="0.00E+00">
                  <c:v>6.8400000000000004E-7</c:v>
                </c:pt>
                <c:pt idx="116315" formatCode="0.00E+00">
                  <c:v>6.2200000000000004E-7</c:v>
                </c:pt>
                <c:pt idx="116316" formatCode="0.00E+00">
                  <c:v>7.9100000000000003E-7</c:v>
                </c:pt>
                <c:pt idx="116317" formatCode="0.00E+00">
                  <c:v>8.6099999999999999E-7</c:v>
                </c:pt>
                <c:pt idx="116318" formatCode="0.00E+00">
                  <c:v>6.4099999999999998E-7</c:v>
                </c:pt>
                <c:pt idx="116319" formatCode="0.00E+00">
                  <c:v>7.3799999999999996E-7</c:v>
                </c:pt>
                <c:pt idx="116320" formatCode="0.00E+00">
                  <c:v>6.7199999999999998E-7</c:v>
                </c:pt>
                <c:pt idx="116321" formatCode="0.00E+00">
                  <c:v>8.5199999999999995E-7</c:v>
                </c:pt>
                <c:pt idx="116322" formatCode="0.00E+00">
                  <c:v>9.2299999999999999E-7</c:v>
                </c:pt>
                <c:pt idx="116323" formatCode="0.00E+00">
                  <c:v>6.2399999999999998E-7</c:v>
                </c:pt>
                <c:pt idx="116324" formatCode="0.00E+00">
                  <c:v>7.7300000000000005E-7</c:v>
                </c:pt>
                <c:pt idx="116325" formatCode="0.00E+00">
                  <c:v>7.8400000000000003E-7</c:v>
                </c:pt>
                <c:pt idx="116326" formatCode="0.00E+00">
                  <c:v>6.3E-7</c:v>
                </c:pt>
                <c:pt idx="116327" formatCode="0.00E+00">
                  <c:v>7.0399999999999995E-7</c:v>
                </c:pt>
                <c:pt idx="116328" formatCode="0.00E+00">
                  <c:v>6.9999999999999997E-7</c:v>
                </c:pt>
                <c:pt idx="116329" formatCode="0.00E+00">
                  <c:v>7.54E-7</c:v>
                </c:pt>
                <c:pt idx="116330" formatCode="0.00E+00">
                  <c:v>7.8199999999999999E-7</c:v>
                </c:pt>
                <c:pt idx="116331" formatCode="0.00E+00">
                  <c:v>5.7999999999999995E-7</c:v>
                </c:pt>
                <c:pt idx="116332" formatCode="0.00E+00">
                  <c:v>6.0999999999999998E-7</c:v>
                </c:pt>
                <c:pt idx="116333" formatCode="0.00E+00">
                  <c:v>8.6000000000000002E-7</c:v>
                </c:pt>
                <c:pt idx="116334" formatCode="0.00E+00">
                  <c:v>7.3399999999999998E-7</c:v>
                </c:pt>
                <c:pt idx="116335" formatCode="0.00E+00">
                  <c:v>6.4700000000000001E-7</c:v>
                </c:pt>
                <c:pt idx="116336" formatCode="0.00E+00">
                  <c:v>6.5600000000000005E-7</c:v>
                </c:pt>
                <c:pt idx="116337" formatCode="0.00E+00">
                  <c:v>8.4E-7</c:v>
                </c:pt>
                <c:pt idx="116338" formatCode="0.00E+00">
                  <c:v>8.6799999999999999E-7</c:v>
                </c:pt>
                <c:pt idx="116339" formatCode="0.00E+00">
                  <c:v>6.8599999999999998E-7</c:v>
                </c:pt>
                <c:pt idx="116340" formatCode="0.00E+00">
                  <c:v>7.6799999999999999E-7</c:v>
                </c:pt>
                <c:pt idx="116341" formatCode="0.00E+00">
                  <c:v>7.5499999999999997E-7</c:v>
                </c:pt>
                <c:pt idx="116342" formatCode="0.00E+00">
                  <c:v>7.2399999999999997E-7</c:v>
                </c:pt>
                <c:pt idx="116343" formatCode="0.00E+00">
                  <c:v>6.8400000000000004E-7</c:v>
                </c:pt>
                <c:pt idx="116344" formatCode="0.00E+00">
                  <c:v>7.1299999999999999E-7</c:v>
                </c:pt>
                <c:pt idx="116345" formatCode="0.00E+00">
                  <c:v>7.0299999999999998E-7</c:v>
                </c:pt>
                <c:pt idx="116346" formatCode="0.00E+00">
                  <c:v>7.4600000000000004E-7</c:v>
                </c:pt>
                <c:pt idx="116347" formatCode="0.00E+00">
                  <c:v>8.0800000000000004E-7</c:v>
                </c:pt>
                <c:pt idx="116348" formatCode="0.00E+00">
                  <c:v>7.92E-7</c:v>
                </c:pt>
                <c:pt idx="116349" formatCode="0.00E+00">
                  <c:v>7.8999999999999995E-7</c:v>
                </c:pt>
                <c:pt idx="116350" formatCode="0.00E+00">
                  <c:v>6.7899999999999998E-7</c:v>
                </c:pt>
                <c:pt idx="116351" formatCode="0.00E+00">
                  <c:v>8.2600000000000001E-7</c:v>
                </c:pt>
                <c:pt idx="116352" formatCode="0.00E+00">
                  <c:v>8.47E-7</c:v>
                </c:pt>
                <c:pt idx="116353" formatCode="0.00E+00">
                  <c:v>7.9599999999999998E-7</c:v>
                </c:pt>
                <c:pt idx="116354" formatCode="0.00E+00">
                  <c:v>8.3799999999999996E-7</c:v>
                </c:pt>
                <c:pt idx="116355" formatCode="0.00E+00">
                  <c:v>7.5499999999999997E-7</c:v>
                </c:pt>
                <c:pt idx="116356" formatCode="0.00E+00">
                  <c:v>7.9599999999999998E-7</c:v>
                </c:pt>
                <c:pt idx="116357" formatCode="0.00E+00">
                  <c:v>6.7400000000000003E-7</c:v>
                </c:pt>
                <c:pt idx="116358" formatCode="0.00E+00">
                  <c:v>7.1099999999999995E-7</c:v>
                </c:pt>
                <c:pt idx="116359" formatCode="0.00E+00">
                  <c:v>8.1699999999999997E-7</c:v>
                </c:pt>
                <c:pt idx="116360" formatCode="0.00E+00">
                  <c:v>6.4600000000000004E-7</c:v>
                </c:pt>
                <c:pt idx="116361" formatCode="0.00E+00">
                  <c:v>7.0699999999999996E-7</c:v>
                </c:pt>
                <c:pt idx="116362" formatCode="0.00E+00">
                  <c:v>7.5799999999999998E-7</c:v>
                </c:pt>
                <c:pt idx="116363" formatCode="0.00E+00">
                  <c:v>6.7100000000000001E-7</c:v>
                </c:pt>
                <c:pt idx="116364" formatCode="0.00E+00">
                  <c:v>5.8100000000000003E-7</c:v>
                </c:pt>
                <c:pt idx="116365" formatCode="0.00E+00">
                  <c:v>7.4700000000000001E-7</c:v>
                </c:pt>
                <c:pt idx="116366" formatCode="0.00E+00">
                  <c:v>7.6400000000000001E-7</c:v>
                </c:pt>
                <c:pt idx="116367" formatCode="0.00E+00">
                  <c:v>6.5799999999999999E-7</c:v>
                </c:pt>
                <c:pt idx="116368" formatCode="0.00E+00">
                  <c:v>8.8599999999999997E-7</c:v>
                </c:pt>
                <c:pt idx="116369" formatCode="0.00E+00">
                  <c:v>7.92E-7</c:v>
                </c:pt>
                <c:pt idx="116370" formatCode="0.00E+00">
                  <c:v>5.4700000000000001E-7</c:v>
                </c:pt>
                <c:pt idx="116371" formatCode="0.00E+00">
                  <c:v>6.5799999999999999E-7</c:v>
                </c:pt>
                <c:pt idx="116372" formatCode="0.00E+00">
                  <c:v>5.8299999999999997E-7</c:v>
                </c:pt>
                <c:pt idx="116373" formatCode="0.00E+00">
                  <c:v>5.5599999999999995E-7</c:v>
                </c:pt>
                <c:pt idx="116374" formatCode="0.00E+00">
                  <c:v>7.4900000000000005E-7</c:v>
                </c:pt>
                <c:pt idx="116375" formatCode="0.00E+00">
                  <c:v>6.1699999999999998E-7</c:v>
                </c:pt>
                <c:pt idx="116376" formatCode="0.00E+00">
                  <c:v>8.2500000000000004E-7</c:v>
                </c:pt>
                <c:pt idx="116377" formatCode="0.00E+00">
                  <c:v>7.1200000000000002E-7</c:v>
                </c:pt>
                <c:pt idx="116378" formatCode="0.00E+00">
                  <c:v>6.3799999999999997E-7</c:v>
                </c:pt>
                <c:pt idx="116379" formatCode="0.00E+00">
                  <c:v>7.1699999999999997E-7</c:v>
                </c:pt>
                <c:pt idx="116380" formatCode="0.00E+00">
                  <c:v>5.7899999999999998E-7</c:v>
                </c:pt>
                <c:pt idx="116381" formatCode="0.00E+00">
                  <c:v>9.2399999999999996E-7</c:v>
                </c:pt>
                <c:pt idx="116382" formatCode="0.00E+00">
                  <c:v>7.7599999999999996E-7</c:v>
                </c:pt>
                <c:pt idx="116383" formatCode="0.00E+00">
                  <c:v>6.9100000000000003E-7</c:v>
                </c:pt>
                <c:pt idx="116384" formatCode="0.00E+00">
                  <c:v>7.4399999999999999E-7</c:v>
                </c:pt>
                <c:pt idx="116385" formatCode="0.00E+00">
                  <c:v>6.3E-7</c:v>
                </c:pt>
                <c:pt idx="116386" formatCode="0.00E+00">
                  <c:v>6.8599999999999998E-7</c:v>
                </c:pt>
                <c:pt idx="116387" formatCode="0.00E+00">
                  <c:v>6.61E-7</c:v>
                </c:pt>
                <c:pt idx="116388" formatCode="0.00E+00">
                  <c:v>8.0100000000000004E-7</c:v>
                </c:pt>
                <c:pt idx="116389" formatCode="0.00E+00">
                  <c:v>7.6400000000000001E-7</c:v>
                </c:pt>
                <c:pt idx="116390" formatCode="0.00E+00">
                  <c:v>7.0100000000000004E-7</c:v>
                </c:pt>
                <c:pt idx="116391" formatCode="0.00E+00">
                  <c:v>7.1999999999999999E-7</c:v>
                </c:pt>
                <c:pt idx="116392" formatCode="0.00E+00">
                  <c:v>7.4900000000000005E-7</c:v>
                </c:pt>
                <c:pt idx="116393" formatCode="0.00E+00">
                  <c:v>5.9699999999999996E-7</c:v>
                </c:pt>
                <c:pt idx="116394" formatCode="0.00E+00">
                  <c:v>6.5000000000000002E-7</c:v>
                </c:pt>
                <c:pt idx="116395" formatCode="0.00E+00">
                  <c:v>8.7499999999999999E-7</c:v>
                </c:pt>
                <c:pt idx="116396" formatCode="0.00E+00">
                  <c:v>8.4200000000000005E-7</c:v>
                </c:pt>
                <c:pt idx="116397" formatCode="0.00E+00">
                  <c:v>7.6599999999999995E-7</c:v>
                </c:pt>
                <c:pt idx="116398" formatCode="0.00E+00">
                  <c:v>6.7999999999999995E-7</c:v>
                </c:pt>
                <c:pt idx="116399" formatCode="0.00E+00">
                  <c:v>7.7300000000000005E-7</c:v>
                </c:pt>
                <c:pt idx="116400" formatCode="0.00E+00">
                  <c:v>8.1999999999999998E-7</c:v>
                </c:pt>
                <c:pt idx="116401" formatCode="0.00E+00">
                  <c:v>7.6499999999999998E-7</c:v>
                </c:pt>
                <c:pt idx="116402" formatCode="0.00E+00">
                  <c:v>5.9699999999999996E-7</c:v>
                </c:pt>
                <c:pt idx="116403" formatCode="0.00E+00">
                  <c:v>6.2699999999999999E-7</c:v>
                </c:pt>
                <c:pt idx="116404" formatCode="0.00E+00">
                  <c:v>8.4600000000000003E-7</c:v>
                </c:pt>
                <c:pt idx="116405" formatCode="0.00E+00">
                  <c:v>7.0900000000000001E-7</c:v>
                </c:pt>
                <c:pt idx="116406" formatCode="0.00E+00">
                  <c:v>5.2799999999999996E-7</c:v>
                </c:pt>
                <c:pt idx="116407" formatCode="0.00E+00">
                  <c:v>7.0999999999999998E-7</c:v>
                </c:pt>
                <c:pt idx="116408" formatCode="0.00E+00">
                  <c:v>7.5199999999999996E-7</c:v>
                </c:pt>
                <c:pt idx="116409" formatCode="0.00E+00">
                  <c:v>6.5000000000000002E-7</c:v>
                </c:pt>
                <c:pt idx="116410" formatCode="0.00E+00">
                  <c:v>6.92E-7</c:v>
                </c:pt>
                <c:pt idx="116411" formatCode="0.00E+00">
                  <c:v>7.7199999999999998E-7</c:v>
                </c:pt>
                <c:pt idx="116412" formatCode="0.00E+00">
                  <c:v>6.3099999999999997E-7</c:v>
                </c:pt>
                <c:pt idx="116413" formatCode="0.00E+00">
                  <c:v>5.9200000000000001E-7</c:v>
                </c:pt>
                <c:pt idx="116414" formatCode="0.00E+00">
                  <c:v>7.7700000000000004E-7</c:v>
                </c:pt>
                <c:pt idx="116415" formatCode="0.00E+00">
                  <c:v>5.8800000000000002E-7</c:v>
                </c:pt>
                <c:pt idx="116416" formatCode="0.00E+00">
                  <c:v>7.0900000000000001E-7</c:v>
                </c:pt>
                <c:pt idx="116417" formatCode="0.00E+00">
                  <c:v>8.54E-7</c:v>
                </c:pt>
                <c:pt idx="116418" formatCode="0.00E+00">
                  <c:v>7.1200000000000002E-7</c:v>
                </c:pt>
                <c:pt idx="116419" formatCode="0.00E+00">
                  <c:v>8.5000000000000001E-7</c:v>
                </c:pt>
                <c:pt idx="116420" formatCode="0.00E+00">
                  <c:v>8.2399999999999997E-7</c:v>
                </c:pt>
                <c:pt idx="116421" formatCode="0.00E+00">
                  <c:v>8.2099999999999995E-7</c:v>
                </c:pt>
                <c:pt idx="116422" formatCode="0.00E+00">
                  <c:v>8.7400000000000002E-7</c:v>
                </c:pt>
                <c:pt idx="116423" formatCode="0.00E+00">
                  <c:v>7.7000000000000004E-7</c:v>
                </c:pt>
                <c:pt idx="116424" formatCode="0.00E+00">
                  <c:v>9.7499999999999998E-7</c:v>
                </c:pt>
                <c:pt idx="116425" formatCode="0.00E+00">
                  <c:v>7.1600000000000001E-7</c:v>
                </c:pt>
                <c:pt idx="116426" formatCode="0.00E+00">
                  <c:v>6.4600000000000004E-7</c:v>
                </c:pt>
                <c:pt idx="116427" formatCode="0.00E+00">
                  <c:v>8.8199999999999998E-7</c:v>
                </c:pt>
                <c:pt idx="116428" formatCode="0.00E+00">
                  <c:v>5.4600000000000005E-7</c:v>
                </c:pt>
                <c:pt idx="116429" formatCode="0.00E+00">
                  <c:v>8.5000000000000001E-7</c:v>
                </c:pt>
                <c:pt idx="116430" formatCode="0.00E+00">
                  <c:v>9.0599999999999999E-7</c:v>
                </c:pt>
                <c:pt idx="116431" formatCode="0.00E+00">
                  <c:v>6.6300000000000005E-7</c:v>
                </c:pt>
                <c:pt idx="116432" formatCode="0.00E+00">
                  <c:v>6.4000000000000001E-7</c:v>
                </c:pt>
                <c:pt idx="116433" formatCode="0.00E+00">
                  <c:v>6.44E-7</c:v>
                </c:pt>
                <c:pt idx="116434" formatCode="0.00E+00">
                  <c:v>7.61E-7</c:v>
                </c:pt>
                <c:pt idx="116435" formatCode="0.00E+00">
                  <c:v>8.0699999999999996E-7</c:v>
                </c:pt>
                <c:pt idx="116436" formatCode="0.00E+00">
                  <c:v>7.3200000000000004E-7</c:v>
                </c:pt>
                <c:pt idx="116437" formatCode="0.00E+00">
                  <c:v>7.7400000000000002E-7</c:v>
                </c:pt>
                <c:pt idx="116438" formatCode="0.00E+00">
                  <c:v>7.8000000000000005E-7</c:v>
                </c:pt>
                <c:pt idx="116439" formatCode="0.00E+00">
                  <c:v>8.1800000000000005E-7</c:v>
                </c:pt>
                <c:pt idx="116440" formatCode="0.00E+00">
                  <c:v>9.4600000000000003E-7</c:v>
                </c:pt>
                <c:pt idx="116441" formatCode="0.00E+00">
                  <c:v>7.9899999999999999E-7</c:v>
                </c:pt>
                <c:pt idx="116442" formatCode="0.00E+00">
                  <c:v>6.8500000000000001E-7</c:v>
                </c:pt>
                <c:pt idx="116443" formatCode="0.00E+00">
                  <c:v>7.7300000000000005E-7</c:v>
                </c:pt>
                <c:pt idx="116444" formatCode="0.00E+00">
                  <c:v>8.9400000000000004E-7</c:v>
                </c:pt>
                <c:pt idx="116445" formatCode="0.00E+00">
                  <c:v>7.3499999999999995E-7</c:v>
                </c:pt>
                <c:pt idx="116446" formatCode="0.00E+00">
                  <c:v>5.8899999999999999E-7</c:v>
                </c:pt>
                <c:pt idx="116447" formatCode="0.00E+00">
                  <c:v>8.4600000000000003E-7</c:v>
                </c:pt>
                <c:pt idx="116448" formatCode="0.00E+00">
                  <c:v>9.8299999999999995E-7</c:v>
                </c:pt>
                <c:pt idx="116449" formatCode="0.00E+00">
                  <c:v>8.8100000000000001E-7</c:v>
                </c:pt>
                <c:pt idx="116450" formatCode="0.00E+00">
                  <c:v>7.4399999999999999E-7</c:v>
                </c:pt>
                <c:pt idx="116451" formatCode="0.00E+00">
                  <c:v>5.7700000000000004E-7</c:v>
                </c:pt>
                <c:pt idx="116452" formatCode="0.00E+00">
                  <c:v>6.7100000000000001E-7</c:v>
                </c:pt>
                <c:pt idx="116453" formatCode="0.00E+00">
                  <c:v>8.8199999999999998E-7</c:v>
                </c:pt>
                <c:pt idx="116454" formatCode="0.00E+00">
                  <c:v>8.5799999999999998E-7</c:v>
                </c:pt>
                <c:pt idx="116455" formatCode="0.00E+00">
                  <c:v>6.8199999999999999E-7</c:v>
                </c:pt>
                <c:pt idx="116456" formatCode="0.00E+00">
                  <c:v>7.2200000000000003E-7</c:v>
                </c:pt>
                <c:pt idx="116457" formatCode="0.00E+00">
                  <c:v>8.0200000000000001E-7</c:v>
                </c:pt>
                <c:pt idx="116458" formatCode="0.00E+00">
                  <c:v>6.8299999999999996E-7</c:v>
                </c:pt>
                <c:pt idx="116459" formatCode="0.00E+00">
                  <c:v>7.37E-7</c:v>
                </c:pt>
                <c:pt idx="116460" formatCode="0.00E+00">
                  <c:v>8.71E-7</c:v>
                </c:pt>
                <c:pt idx="116461" formatCode="0.00E+00">
                  <c:v>8.2699999999999998E-7</c:v>
                </c:pt>
                <c:pt idx="116462" formatCode="0.00E+00">
                  <c:v>6.1699999999999998E-7</c:v>
                </c:pt>
                <c:pt idx="116463" formatCode="0.00E+00">
                  <c:v>8.2200000000000003E-7</c:v>
                </c:pt>
                <c:pt idx="116464" formatCode="0.00E+00">
                  <c:v>8.78E-7</c:v>
                </c:pt>
                <c:pt idx="116465" formatCode="0.00E+00">
                  <c:v>6.4600000000000004E-7</c:v>
                </c:pt>
                <c:pt idx="116466" formatCode="0.00E+00">
                  <c:v>7.3499999999999995E-7</c:v>
                </c:pt>
                <c:pt idx="116467" formatCode="0.00E+00">
                  <c:v>7.92E-7</c:v>
                </c:pt>
                <c:pt idx="116468" formatCode="0.00E+00">
                  <c:v>7.7899999999999997E-7</c:v>
                </c:pt>
                <c:pt idx="116469" formatCode="0.00E+00">
                  <c:v>8.4499999999999996E-7</c:v>
                </c:pt>
                <c:pt idx="116470" formatCode="0.00E+00">
                  <c:v>7.8400000000000003E-7</c:v>
                </c:pt>
                <c:pt idx="116471" formatCode="0.00E+00">
                  <c:v>7.5000000000000002E-7</c:v>
                </c:pt>
                <c:pt idx="116472" formatCode="0.00E+00">
                  <c:v>8.1200000000000002E-7</c:v>
                </c:pt>
                <c:pt idx="116473" formatCode="0.00E+00">
                  <c:v>7.85E-7</c:v>
                </c:pt>
                <c:pt idx="116474" formatCode="0.00E+00">
                  <c:v>7.2099999999999996E-7</c:v>
                </c:pt>
                <c:pt idx="116475" formatCode="0.00E+00">
                  <c:v>7.3900000000000004E-7</c:v>
                </c:pt>
                <c:pt idx="116476" formatCode="0.00E+00">
                  <c:v>7.37E-7</c:v>
                </c:pt>
                <c:pt idx="116477" formatCode="0.00E+00">
                  <c:v>6.4899999999999995E-7</c:v>
                </c:pt>
                <c:pt idx="116478" formatCode="0.00E+00">
                  <c:v>6.4899999999999995E-7</c:v>
                </c:pt>
                <c:pt idx="116479" formatCode="0.00E+00">
                  <c:v>6.5899999999999996E-7</c:v>
                </c:pt>
                <c:pt idx="116480" formatCode="0.00E+00">
                  <c:v>7.1699999999999997E-7</c:v>
                </c:pt>
                <c:pt idx="116481" formatCode="0.00E+00">
                  <c:v>6.92E-7</c:v>
                </c:pt>
                <c:pt idx="116482" formatCode="0.00E+00">
                  <c:v>6.6400000000000002E-7</c:v>
                </c:pt>
                <c:pt idx="116483" formatCode="0.00E+00">
                  <c:v>6.5400000000000001E-7</c:v>
                </c:pt>
                <c:pt idx="116484" formatCode="0.00E+00">
                  <c:v>7.9500000000000001E-7</c:v>
                </c:pt>
                <c:pt idx="116485" formatCode="0.00E+00">
                  <c:v>9.0299999999999997E-7</c:v>
                </c:pt>
                <c:pt idx="116486" formatCode="0.00E+00">
                  <c:v>7.6700000000000003E-7</c:v>
                </c:pt>
                <c:pt idx="116487" formatCode="0.00E+00">
                  <c:v>7.1800000000000005E-7</c:v>
                </c:pt>
                <c:pt idx="116488" formatCode="0.00E+00">
                  <c:v>6.8500000000000001E-7</c:v>
                </c:pt>
                <c:pt idx="116489" formatCode="0.00E+00">
                  <c:v>7.4399999999999999E-7</c:v>
                </c:pt>
                <c:pt idx="116490" formatCode="0.00E+00">
                  <c:v>8.8199999999999998E-7</c:v>
                </c:pt>
                <c:pt idx="116491" formatCode="0.00E+00">
                  <c:v>8.0400000000000005E-7</c:v>
                </c:pt>
                <c:pt idx="116492" formatCode="0.00E+00">
                  <c:v>7.4700000000000001E-7</c:v>
                </c:pt>
                <c:pt idx="116493" formatCode="0.00E+00">
                  <c:v>7.1999999999999999E-7</c:v>
                </c:pt>
                <c:pt idx="116494" formatCode="0.00E+00">
                  <c:v>6.7299999999999995E-7</c:v>
                </c:pt>
                <c:pt idx="116495" formatCode="0.00E+00">
                  <c:v>7.61E-7</c:v>
                </c:pt>
                <c:pt idx="116496" formatCode="0.00E+00">
                  <c:v>7.8599999999999997E-7</c:v>
                </c:pt>
                <c:pt idx="116497" formatCode="0.00E+00">
                  <c:v>7.85E-7</c:v>
                </c:pt>
                <c:pt idx="116498" formatCode="0.00E+00">
                  <c:v>8.5000000000000001E-7</c:v>
                </c:pt>
                <c:pt idx="116499" formatCode="0.00E+00">
                  <c:v>7.2799999999999995E-7</c:v>
                </c:pt>
                <c:pt idx="116500" formatCode="0.00E+00">
                  <c:v>7.5499999999999997E-7</c:v>
                </c:pt>
                <c:pt idx="116501" formatCode="0.00E+00">
                  <c:v>8.3099999999999996E-7</c:v>
                </c:pt>
                <c:pt idx="116502" formatCode="0.00E+00">
                  <c:v>6.3200000000000005E-7</c:v>
                </c:pt>
                <c:pt idx="116503" formatCode="0.00E+00">
                  <c:v>8.3900000000000004E-7</c:v>
                </c:pt>
                <c:pt idx="116504" formatCode="0.00E+00">
                  <c:v>9.2699999999999998E-7</c:v>
                </c:pt>
                <c:pt idx="116505" formatCode="0.00E+00">
                  <c:v>7.1099999999999995E-7</c:v>
                </c:pt>
                <c:pt idx="116506" formatCode="0.00E+00">
                  <c:v>8.4799999999999997E-7</c:v>
                </c:pt>
                <c:pt idx="116507" formatCode="0.00E+00">
                  <c:v>7.8700000000000005E-7</c:v>
                </c:pt>
                <c:pt idx="116508" formatCode="0.00E+00">
                  <c:v>7.2500000000000005E-7</c:v>
                </c:pt>
                <c:pt idx="116509" formatCode="0.00E+00">
                  <c:v>8.5700000000000001E-7</c:v>
                </c:pt>
                <c:pt idx="116510" formatCode="0.00E+00">
                  <c:v>7.8400000000000003E-7</c:v>
                </c:pt>
                <c:pt idx="116511" formatCode="0.00E+00">
                  <c:v>8.0299999999999998E-7</c:v>
                </c:pt>
                <c:pt idx="116512" formatCode="0.00E+00">
                  <c:v>7.8899999999999998E-7</c:v>
                </c:pt>
                <c:pt idx="116513" formatCode="0.00E+00">
                  <c:v>8.4200000000000005E-7</c:v>
                </c:pt>
                <c:pt idx="116514" formatCode="0.00E+00">
                  <c:v>7.7599999999999996E-7</c:v>
                </c:pt>
                <c:pt idx="116515" formatCode="0.00E+00">
                  <c:v>6.7999999999999995E-7</c:v>
                </c:pt>
                <c:pt idx="116516" formatCode="0.00E+00">
                  <c:v>8.7199999999999997E-7</c:v>
                </c:pt>
                <c:pt idx="116517" formatCode="0.00E+00">
                  <c:v>9.7399999999999991E-7</c:v>
                </c:pt>
                <c:pt idx="116518" formatCode="0.00E+00">
                  <c:v>7.9299999999999997E-7</c:v>
                </c:pt>
                <c:pt idx="116519" formatCode="0.00E+00">
                  <c:v>7.54E-7</c:v>
                </c:pt>
                <c:pt idx="116520" formatCode="0.00E+00">
                  <c:v>9.0400000000000005E-7</c:v>
                </c:pt>
                <c:pt idx="116521" formatCode="0.00E+00">
                  <c:v>7.4700000000000001E-7</c:v>
                </c:pt>
                <c:pt idx="116522" formatCode="0.00E+00">
                  <c:v>8.3799999999999996E-7</c:v>
                </c:pt>
                <c:pt idx="116523" formatCode="0.00E+00">
                  <c:v>8.9899999999999999E-7</c:v>
                </c:pt>
                <c:pt idx="116524" formatCode="0.00E+00">
                  <c:v>6.5799999999999999E-7</c:v>
                </c:pt>
                <c:pt idx="116525" formatCode="0.00E+00">
                  <c:v>7.37E-7</c:v>
                </c:pt>
                <c:pt idx="116526" formatCode="0.00E+00">
                  <c:v>7.8999999999999995E-7</c:v>
                </c:pt>
                <c:pt idx="116527" formatCode="0.00E+00">
                  <c:v>7.5899999999999995E-7</c:v>
                </c:pt>
                <c:pt idx="116528" formatCode="0.00E+00">
                  <c:v>8.7400000000000002E-7</c:v>
                </c:pt>
                <c:pt idx="116529" formatCode="0.00E+00">
                  <c:v>7.0200000000000001E-7</c:v>
                </c:pt>
                <c:pt idx="116530" formatCode="0.00E+00">
                  <c:v>6.2600000000000002E-7</c:v>
                </c:pt>
                <c:pt idx="116531" formatCode="0.00E+00">
                  <c:v>6.3900000000000004E-7</c:v>
                </c:pt>
                <c:pt idx="116532" formatCode="0.00E+00">
                  <c:v>6.4799999999999998E-7</c:v>
                </c:pt>
                <c:pt idx="116533" formatCode="0.00E+00">
                  <c:v>8.09E-7</c:v>
                </c:pt>
                <c:pt idx="116534" formatCode="0.00E+00">
                  <c:v>7.8999999999999995E-7</c:v>
                </c:pt>
                <c:pt idx="116535" formatCode="0.00E+00">
                  <c:v>6.4000000000000001E-7</c:v>
                </c:pt>
                <c:pt idx="116536" formatCode="0.00E+00">
                  <c:v>7.7400000000000002E-7</c:v>
                </c:pt>
                <c:pt idx="116537" formatCode="0.00E+00">
                  <c:v>7.7599999999999996E-7</c:v>
                </c:pt>
                <c:pt idx="116538" formatCode="0.00E+00">
                  <c:v>6.8700000000000005E-7</c:v>
                </c:pt>
                <c:pt idx="116539" formatCode="0.00E+00">
                  <c:v>7.9999999999999996E-7</c:v>
                </c:pt>
                <c:pt idx="116540" formatCode="0.00E+00">
                  <c:v>8.1200000000000002E-7</c:v>
                </c:pt>
                <c:pt idx="116541" formatCode="0.00E+00">
                  <c:v>8.0400000000000005E-7</c:v>
                </c:pt>
                <c:pt idx="116542" formatCode="0.00E+00">
                  <c:v>7.6199999999999997E-7</c:v>
                </c:pt>
                <c:pt idx="116543" formatCode="0.00E+00">
                  <c:v>7.0999999999999998E-7</c:v>
                </c:pt>
                <c:pt idx="116544" formatCode="0.00E+00">
                  <c:v>6.6000000000000003E-7</c:v>
                </c:pt>
                <c:pt idx="116545" formatCode="0.00E+00">
                  <c:v>6.4799999999999998E-7</c:v>
                </c:pt>
                <c:pt idx="116546" formatCode="0.00E+00">
                  <c:v>6.9299999999999997E-7</c:v>
                </c:pt>
                <c:pt idx="116547" formatCode="0.00E+00">
                  <c:v>6.9500000000000002E-7</c:v>
                </c:pt>
                <c:pt idx="116548" formatCode="0.00E+00">
                  <c:v>8.3099999999999996E-7</c:v>
                </c:pt>
                <c:pt idx="116549" formatCode="0.00E+00">
                  <c:v>9.0999999999999997E-7</c:v>
                </c:pt>
                <c:pt idx="116550" formatCode="0.00E+00">
                  <c:v>7.4199999999999995E-7</c:v>
                </c:pt>
                <c:pt idx="116551" formatCode="0.00E+00">
                  <c:v>7.1800000000000005E-7</c:v>
                </c:pt>
                <c:pt idx="116552" formatCode="0.00E+00">
                  <c:v>7.7100000000000001E-7</c:v>
                </c:pt>
                <c:pt idx="116553" formatCode="0.00E+00">
                  <c:v>7.4600000000000004E-7</c:v>
                </c:pt>
                <c:pt idx="116554" formatCode="0.00E+00">
                  <c:v>7.5099999999999999E-7</c:v>
                </c:pt>
                <c:pt idx="116555" formatCode="0.00E+00">
                  <c:v>8.5199999999999995E-7</c:v>
                </c:pt>
                <c:pt idx="116556" formatCode="0.00E+00">
                  <c:v>7.9400000000000004E-7</c:v>
                </c:pt>
                <c:pt idx="116557" formatCode="0.00E+00">
                  <c:v>7.3E-7</c:v>
                </c:pt>
                <c:pt idx="116558" formatCode="0.00E+00">
                  <c:v>7.4300000000000002E-7</c:v>
                </c:pt>
                <c:pt idx="116559" formatCode="0.00E+00">
                  <c:v>7.0100000000000004E-7</c:v>
                </c:pt>
                <c:pt idx="116560" formatCode="0.00E+00">
                  <c:v>8.0400000000000005E-7</c:v>
                </c:pt>
                <c:pt idx="116561" formatCode="0.00E+00">
                  <c:v>9.6800000000000009E-7</c:v>
                </c:pt>
                <c:pt idx="116562" formatCode="0.00E+00">
                  <c:v>7.9299999999999997E-7</c:v>
                </c:pt>
                <c:pt idx="116563" formatCode="0.00E+00">
                  <c:v>6.8899999999999999E-7</c:v>
                </c:pt>
                <c:pt idx="116564" formatCode="0.00E+00">
                  <c:v>8.5000000000000001E-7</c:v>
                </c:pt>
                <c:pt idx="116565" formatCode="0.00E+00">
                  <c:v>7.8899999999999998E-7</c:v>
                </c:pt>
                <c:pt idx="116566" formatCode="0.00E+00">
                  <c:v>6.1699999999999998E-7</c:v>
                </c:pt>
                <c:pt idx="116567" formatCode="0.00E+00">
                  <c:v>7.1999999999999999E-7</c:v>
                </c:pt>
                <c:pt idx="116568" formatCode="0.00E+00">
                  <c:v>8.16E-7</c:v>
                </c:pt>
                <c:pt idx="116569" formatCode="0.00E+00">
                  <c:v>8.0299999999999998E-7</c:v>
                </c:pt>
                <c:pt idx="116570" formatCode="0.00E+00">
                  <c:v>8.0800000000000004E-7</c:v>
                </c:pt>
                <c:pt idx="116571" formatCode="0.00E+00">
                  <c:v>8.2200000000000003E-7</c:v>
                </c:pt>
                <c:pt idx="116572" formatCode="0.00E+00">
                  <c:v>9.8200000000000008E-7</c:v>
                </c:pt>
                <c:pt idx="116573" formatCode="0.00E+00">
                  <c:v>9.4099999999999997E-7</c:v>
                </c:pt>
                <c:pt idx="116574" formatCode="0.00E+00">
                  <c:v>7.7000000000000004E-7</c:v>
                </c:pt>
                <c:pt idx="116575" formatCode="0.00E+00">
                  <c:v>6.5300000000000004E-7</c:v>
                </c:pt>
                <c:pt idx="116576" formatCode="0.00E+00">
                  <c:v>5.7199999999999999E-7</c:v>
                </c:pt>
                <c:pt idx="116577" formatCode="0.00E+00">
                  <c:v>7.7599999999999996E-7</c:v>
                </c:pt>
                <c:pt idx="116578" formatCode="0.00E+00">
                  <c:v>8.5099999999999998E-7</c:v>
                </c:pt>
                <c:pt idx="116579" formatCode="0.00E+00">
                  <c:v>7.4900000000000005E-7</c:v>
                </c:pt>
                <c:pt idx="116580" formatCode="0.00E+00">
                  <c:v>7.7300000000000005E-7</c:v>
                </c:pt>
                <c:pt idx="116581" formatCode="0.00E+00">
                  <c:v>8.1800000000000005E-7</c:v>
                </c:pt>
                <c:pt idx="116582" formatCode="0.00E+00">
                  <c:v>9.2299999999999999E-7</c:v>
                </c:pt>
                <c:pt idx="116583" formatCode="0.00E+00">
                  <c:v>8.0100000000000004E-7</c:v>
                </c:pt>
                <c:pt idx="116584" formatCode="0.00E+00">
                  <c:v>7.4199999999999995E-7</c:v>
                </c:pt>
                <c:pt idx="116585" formatCode="0.00E+00">
                  <c:v>8.2799999999999995E-7</c:v>
                </c:pt>
                <c:pt idx="116586" formatCode="0.00E+00">
                  <c:v>6.9999999999999997E-7</c:v>
                </c:pt>
                <c:pt idx="116587" formatCode="0.00E+00">
                  <c:v>6.7400000000000003E-7</c:v>
                </c:pt>
                <c:pt idx="116588" formatCode="0.00E+00">
                  <c:v>7.4799999999999997E-7</c:v>
                </c:pt>
                <c:pt idx="116589" formatCode="0.00E+00">
                  <c:v>7.2099999999999996E-7</c:v>
                </c:pt>
                <c:pt idx="116590" formatCode="0.00E+00">
                  <c:v>6.4300000000000003E-7</c:v>
                </c:pt>
                <c:pt idx="116591" formatCode="0.00E+00">
                  <c:v>7.0200000000000001E-7</c:v>
                </c:pt>
                <c:pt idx="116592" formatCode="0.00E+00">
                  <c:v>7.1900000000000002E-7</c:v>
                </c:pt>
                <c:pt idx="116593" formatCode="0.00E+00">
                  <c:v>8.3699999999999999E-7</c:v>
                </c:pt>
                <c:pt idx="116594" formatCode="0.00E+00">
                  <c:v>8.4900000000000005E-7</c:v>
                </c:pt>
                <c:pt idx="116595" formatCode="0.00E+00">
                  <c:v>7.4000000000000001E-7</c:v>
                </c:pt>
                <c:pt idx="116596" formatCode="0.00E+00">
                  <c:v>7.1200000000000002E-7</c:v>
                </c:pt>
                <c:pt idx="116597" formatCode="0.00E+00">
                  <c:v>7.4700000000000001E-7</c:v>
                </c:pt>
                <c:pt idx="116598" formatCode="0.00E+00">
                  <c:v>7.6199999999999997E-7</c:v>
                </c:pt>
                <c:pt idx="116599" formatCode="0.00E+00">
                  <c:v>9.2399999999999996E-7</c:v>
                </c:pt>
                <c:pt idx="116600" formatCode="0.00E+00">
                  <c:v>8.3699999999999999E-7</c:v>
                </c:pt>
                <c:pt idx="116601" formatCode="0.00E+00">
                  <c:v>5.5599999999999995E-7</c:v>
                </c:pt>
                <c:pt idx="116602" formatCode="0.00E+00">
                  <c:v>7.1200000000000002E-7</c:v>
                </c:pt>
                <c:pt idx="116603" formatCode="0.00E+00">
                  <c:v>6.6400000000000002E-7</c:v>
                </c:pt>
                <c:pt idx="116604" formatCode="0.00E+00">
                  <c:v>7.4700000000000001E-7</c:v>
                </c:pt>
                <c:pt idx="116605" formatCode="0.00E+00">
                  <c:v>8.71E-7</c:v>
                </c:pt>
                <c:pt idx="116606" formatCode="0.00E+00">
                  <c:v>8.9299999999999996E-7</c:v>
                </c:pt>
                <c:pt idx="116607" formatCode="0.00E+00">
                  <c:v>8.7499999999999999E-7</c:v>
                </c:pt>
                <c:pt idx="116608" formatCode="0.00E+00">
                  <c:v>6.7199999999999998E-7</c:v>
                </c:pt>
                <c:pt idx="116609" formatCode="0.00E+00">
                  <c:v>7.7899999999999997E-7</c:v>
                </c:pt>
                <c:pt idx="116610" formatCode="0.00E+00">
                  <c:v>7.54E-7</c:v>
                </c:pt>
                <c:pt idx="116611" formatCode="0.00E+00">
                  <c:v>6.2900000000000003E-7</c:v>
                </c:pt>
                <c:pt idx="116612" formatCode="0.00E+00">
                  <c:v>9.7000000000000003E-7</c:v>
                </c:pt>
                <c:pt idx="116613" formatCode="0.00E+00">
                  <c:v>1.0100000000000001E-6</c:v>
                </c:pt>
                <c:pt idx="116614" formatCode="0.00E+00">
                  <c:v>8.2600000000000001E-7</c:v>
                </c:pt>
                <c:pt idx="116615" formatCode="0.00E+00">
                  <c:v>8.6199999999999996E-7</c:v>
                </c:pt>
                <c:pt idx="116616" formatCode="0.00E+00">
                  <c:v>8.2699999999999998E-7</c:v>
                </c:pt>
                <c:pt idx="116617" formatCode="0.00E+00">
                  <c:v>9.7399999999999991E-7</c:v>
                </c:pt>
                <c:pt idx="116618" formatCode="0.00E+00">
                  <c:v>8.1699999999999997E-7</c:v>
                </c:pt>
                <c:pt idx="116619" formatCode="0.00E+00">
                  <c:v>7.2799999999999995E-7</c:v>
                </c:pt>
                <c:pt idx="116620" formatCode="0.00E+00">
                  <c:v>8.1699999999999997E-7</c:v>
                </c:pt>
                <c:pt idx="116621" formatCode="0.00E+00">
                  <c:v>8.4900000000000005E-7</c:v>
                </c:pt>
                <c:pt idx="116622" formatCode="0.00E+00">
                  <c:v>8.8999999999999995E-7</c:v>
                </c:pt>
                <c:pt idx="116623" formatCode="0.00E+00">
                  <c:v>8.2399999999999997E-7</c:v>
                </c:pt>
                <c:pt idx="116624" formatCode="0.00E+00">
                  <c:v>8.5899999999999995E-7</c:v>
                </c:pt>
                <c:pt idx="116625" formatCode="0.00E+00">
                  <c:v>8.1399999999999996E-7</c:v>
                </c:pt>
                <c:pt idx="116626" formatCode="0.00E+00">
                  <c:v>8.0299999999999998E-7</c:v>
                </c:pt>
                <c:pt idx="116627" formatCode="0.00E+00">
                  <c:v>7.8599999999999997E-7</c:v>
                </c:pt>
                <c:pt idx="116628" formatCode="0.00E+00">
                  <c:v>7.2500000000000005E-7</c:v>
                </c:pt>
                <c:pt idx="116629" formatCode="0.00E+00">
                  <c:v>8.6000000000000002E-7</c:v>
                </c:pt>
                <c:pt idx="116630" formatCode="0.00E+00">
                  <c:v>7.85E-7</c:v>
                </c:pt>
                <c:pt idx="116631" formatCode="0.00E+00">
                  <c:v>6.2300000000000001E-7</c:v>
                </c:pt>
                <c:pt idx="116632" formatCode="0.00E+00">
                  <c:v>6.5099999999999999E-7</c:v>
                </c:pt>
                <c:pt idx="116633" formatCode="0.00E+00">
                  <c:v>7.5000000000000002E-7</c:v>
                </c:pt>
                <c:pt idx="116634" formatCode="0.00E+00">
                  <c:v>7.7000000000000004E-7</c:v>
                </c:pt>
                <c:pt idx="116635" formatCode="0.00E+00">
                  <c:v>7.7700000000000004E-7</c:v>
                </c:pt>
                <c:pt idx="116636" formatCode="0.00E+00">
                  <c:v>7.4399999999999999E-7</c:v>
                </c:pt>
                <c:pt idx="116637" formatCode="0.00E+00">
                  <c:v>5.99E-7</c:v>
                </c:pt>
                <c:pt idx="116638" formatCode="0.00E+00">
                  <c:v>6.99E-7</c:v>
                </c:pt>
                <c:pt idx="116639" formatCode="0.00E+00">
                  <c:v>6.7800000000000001E-7</c:v>
                </c:pt>
                <c:pt idx="116640" formatCode="0.00E+00">
                  <c:v>5.7899999999999998E-7</c:v>
                </c:pt>
                <c:pt idx="116641" formatCode="0.00E+00">
                  <c:v>7.6799999999999999E-7</c:v>
                </c:pt>
                <c:pt idx="116642" formatCode="0.00E+00">
                  <c:v>8.4E-7</c:v>
                </c:pt>
                <c:pt idx="116643" formatCode="0.00E+00">
                  <c:v>7.6400000000000001E-7</c:v>
                </c:pt>
                <c:pt idx="116644" formatCode="0.00E+00">
                  <c:v>6.7100000000000001E-7</c:v>
                </c:pt>
                <c:pt idx="116645" formatCode="0.00E+00">
                  <c:v>5.8999999999999996E-7</c:v>
                </c:pt>
                <c:pt idx="116646" formatCode="0.00E+00">
                  <c:v>6.2399999999999998E-7</c:v>
                </c:pt>
                <c:pt idx="116647" formatCode="0.00E+00">
                  <c:v>8.2900000000000002E-7</c:v>
                </c:pt>
                <c:pt idx="116648" formatCode="0.00E+00">
                  <c:v>7.5000000000000002E-7</c:v>
                </c:pt>
                <c:pt idx="116649" formatCode="0.00E+00">
                  <c:v>7.7300000000000005E-7</c:v>
                </c:pt>
                <c:pt idx="116650" formatCode="0.00E+00">
                  <c:v>8.9899999999999999E-7</c:v>
                </c:pt>
                <c:pt idx="116651" formatCode="0.00E+00">
                  <c:v>8.4799999999999997E-7</c:v>
                </c:pt>
                <c:pt idx="116652" formatCode="0.00E+00">
                  <c:v>7.0500000000000003E-7</c:v>
                </c:pt>
                <c:pt idx="116653" formatCode="0.00E+00">
                  <c:v>7.6000000000000003E-7</c:v>
                </c:pt>
                <c:pt idx="116654" formatCode="0.00E+00">
                  <c:v>8.2099999999999995E-7</c:v>
                </c:pt>
                <c:pt idx="116655" formatCode="0.00E+00">
                  <c:v>8.1999999999999998E-7</c:v>
                </c:pt>
                <c:pt idx="116656" formatCode="0.00E+00">
                  <c:v>8.3399999999999998E-7</c:v>
                </c:pt>
                <c:pt idx="116657" formatCode="0.00E+00">
                  <c:v>6.9800000000000003E-7</c:v>
                </c:pt>
                <c:pt idx="116658" formatCode="0.00E+00">
                  <c:v>8.47E-7</c:v>
                </c:pt>
                <c:pt idx="116659" formatCode="0.00E+00">
                  <c:v>6.8199999999999999E-7</c:v>
                </c:pt>
                <c:pt idx="116660" formatCode="0.00E+00">
                  <c:v>6.9999999999999997E-7</c:v>
                </c:pt>
                <c:pt idx="116661" formatCode="0.00E+00">
                  <c:v>8.16E-7</c:v>
                </c:pt>
                <c:pt idx="116662" formatCode="0.00E+00">
                  <c:v>6.3600000000000003E-7</c:v>
                </c:pt>
                <c:pt idx="116663" formatCode="0.00E+00">
                  <c:v>8.0599999999999999E-7</c:v>
                </c:pt>
                <c:pt idx="116664" formatCode="0.00E+00">
                  <c:v>6.5099999999999999E-7</c:v>
                </c:pt>
                <c:pt idx="116665" formatCode="0.00E+00">
                  <c:v>6.9800000000000003E-7</c:v>
                </c:pt>
                <c:pt idx="116666" formatCode="0.00E+00">
                  <c:v>7.6400000000000001E-7</c:v>
                </c:pt>
                <c:pt idx="116667" formatCode="0.00E+00">
                  <c:v>7.5799999999999998E-7</c:v>
                </c:pt>
                <c:pt idx="116668" formatCode="0.00E+00">
                  <c:v>7.7400000000000002E-7</c:v>
                </c:pt>
                <c:pt idx="116669" formatCode="0.00E+00">
                  <c:v>5.6400000000000002E-7</c:v>
                </c:pt>
                <c:pt idx="116670" formatCode="0.00E+00">
                  <c:v>7.1500000000000004E-7</c:v>
                </c:pt>
                <c:pt idx="116671" formatCode="0.00E+00">
                  <c:v>7.6499999999999998E-7</c:v>
                </c:pt>
                <c:pt idx="116672" formatCode="0.00E+00">
                  <c:v>7.3399999999999998E-7</c:v>
                </c:pt>
                <c:pt idx="116673" formatCode="0.00E+00">
                  <c:v>8.5700000000000001E-7</c:v>
                </c:pt>
                <c:pt idx="116674" formatCode="0.00E+00">
                  <c:v>7.8999999999999995E-7</c:v>
                </c:pt>
                <c:pt idx="116675" formatCode="0.00E+00">
                  <c:v>6.8800000000000002E-7</c:v>
                </c:pt>
                <c:pt idx="116676" formatCode="0.00E+00">
                  <c:v>7.8299999999999996E-7</c:v>
                </c:pt>
                <c:pt idx="116677" formatCode="0.00E+00">
                  <c:v>8.7199999999999997E-7</c:v>
                </c:pt>
                <c:pt idx="116678" formatCode="0.00E+00">
                  <c:v>8.1900000000000001E-7</c:v>
                </c:pt>
                <c:pt idx="116679" formatCode="0.00E+00">
                  <c:v>7.8299999999999996E-7</c:v>
                </c:pt>
                <c:pt idx="116680" formatCode="0.00E+00">
                  <c:v>8.7700000000000003E-7</c:v>
                </c:pt>
                <c:pt idx="116681" formatCode="0.00E+00">
                  <c:v>8.0699999999999996E-7</c:v>
                </c:pt>
                <c:pt idx="116682" formatCode="0.00E+00">
                  <c:v>8.85E-7</c:v>
                </c:pt>
                <c:pt idx="116683" formatCode="0.00E+00">
                  <c:v>8.54E-7</c:v>
                </c:pt>
                <c:pt idx="116684" formatCode="0.00E+00">
                  <c:v>6.5099999999999999E-7</c:v>
                </c:pt>
                <c:pt idx="116685" formatCode="0.00E+00">
                  <c:v>6.4600000000000004E-7</c:v>
                </c:pt>
                <c:pt idx="116686" formatCode="0.00E+00">
                  <c:v>7.3E-7</c:v>
                </c:pt>
                <c:pt idx="116687" formatCode="0.00E+00">
                  <c:v>8.3300000000000001E-7</c:v>
                </c:pt>
                <c:pt idx="116688" formatCode="0.00E+00">
                  <c:v>8.16E-7</c:v>
                </c:pt>
                <c:pt idx="116689" formatCode="0.00E+00">
                  <c:v>8.0100000000000004E-7</c:v>
                </c:pt>
                <c:pt idx="116690" formatCode="0.00E+00">
                  <c:v>7.8000000000000005E-7</c:v>
                </c:pt>
                <c:pt idx="116691" formatCode="0.00E+00">
                  <c:v>7.3E-7</c:v>
                </c:pt>
                <c:pt idx="116692" formatCode="0.00E+00">
                  <c:v>8.1800000000000005E-7</c:v>
                </c:pt>
                <c:pt idx="116693" formatCode="0.00E+00">
                  <c:v>7.8400000000000003E-7</c:v>
                </c:pt>
                <c:pt idx="116694" formatCode="0.00E+00">
                  <c:v>6.3399999999999999E-7</c:v>
                </c:pt>
                <c:pt idx="116695" formatCode="0.00E+00">
                  <c:v>7.0399999999999995E-7</c:v>
                </c:pt>
                <c:pt idx="116696" formatCode="0.00E+00">
                  <c:v>8.1100000000000005E-7</c:v>
                </c:pt>
                <c:pt idx="116697" formatCode="0.00E+00">
                  <c:v>8.1399999999999996E-7</c:v>
                </c:pt>
                <c:pt idx="116698" formatCode="0.00E+00">
                  <c:v>7.3399999999999998E-7</c:v>
                </c:pt>
                <c:pt idx="116699" formatCode="0.00E+00">
                  <c:v>6.7899999999999998E-7</c:v>
                </c:pt>
                <c:pt idx="116700" formatCode="0.00E+00">
                  <c:v>6.5300000000000004E-7</c:v>
                </c:pt>
                <c:pt idx="116701" formatCode="0.00E+00">
                  <c:v>6.68E-7</c:v>
                </c:pt>
                <c:pt idx="116702" formatCode="0.00E+00">
                  <c:v>8.2500000000000004E-7</c:v>
                </c:pt>
                <c:pt idx="116703" formatCode="0.00E+00">
                  <c:v>8.5799999999999998E-7</c:v>
                </c:pt>
                <c:pt idx="116704" formatCode="0.00E+00">
                  <c:v>7.4499999999999996E-7</c:v>
                </c:pt>
                <c:pt idx="116705" formatCode="0.00E+00">
                  <c:v>8.71E-7</c:v>
                </c:pt>
                <c:pt idx="116706" formatCode="0.00E+00">
                  <c:v>7.8999999999999995E-7</c:v>
                </c:pt>
                <c:pt idx="116707" formatCode="0.00E+00">
                  <c:v>7.0100000000000004E-7</c:v>
                </c:pt>
                <c:pt idx="116708" formatCode="0.00E+00">
                  <c:v>7.5799999999999998E-7</c:v>
                </c:pt>
                <c:pt idx="116709" formatCode="0.00E+00">
                  <c:v>6.8500000000000001E-7</c:v>
                </c:pt>
                <c:pt idx="116710" formatCode="0.00E+00">
                  <c:v>8.3099999999999996E-7</c:v>
                </c:pt>
                <c:pt idx="116711" formatCode="0.00E+00">
                  <c:v>7.8999999999999995E-7</c:v>
                </c:pt>
                <c:pt idx="116712" formatCode="0.00E+00">
                  <c:v>8.2500000000000004E-7</c:v>
                </c:pt>
                <c:pt idx="116713" formatCode="0.00E+00">
                  <c:v>9.5199999999999995E-7</c:v>
                </c:pt>
                <c:pt idx="116714" formatCode="0.00E+00">
                  <c:v>7.5499999999999997E-7</c:v>
                </c:pt>
                <c:pt idx="116715" formatCode="0.00E+00">
                  <c:v>6.4600000000000004E-7</c:v>
                </c:pt>
                <c:pt idx="116716" formatCode="0.00E+00">
                  <c:v>6.1200000000000003E-7</c:v>
                </c:pt>
                <c:pt idx="116717" formatCode="0.00E+00">
                  <c:v>8.6300000000000004E-7</c:v>
                </c:pt>
                <c:pt idx="116718" formatCode="0.00E+00">
                  <c:v>8.6499999999999998E-7</c:v>
                </c:pt>
                <c:pt idx="116719" formatCode="0.00E+00">
                  <c:v>8.6600000000000005E-7</c:v>
                </c:pt>
                <c:pt idx="116720" formatCode="0.00E+00">
                  <c:v>9.2699999999999998E-7</c:v>
                </c:pt>
                <c:pt idx="116721" formatCode="0.00E+00">
                  <c:v>6.7199999999999998E-7</c:v>
                </c:pt>
                <c:pt idx="116722" formatCode="0.00E+00">
                  <c:v>8.6499999999999998E-7</c:v>
                </c:pt>
                <c:pt idx="116723" formatCode="0.00E+00">
                  <c:v>8.85E-7</c:v>
                </c:pt>
                <c:pt idx="116724" formatCode="0.00E+00">
                  <c:v>8.7300000000000005E-7</c:v>
                </c:pt>
                <c:pt idx="116725" formatCode="0.00E+00">
                  <c:v>8.5000000000000001E-7</c:v>
                </c:pt>
                <c:pt idx="116726" formatCode="0.00E+00">
                  <c:v>6.9699999999999995E-7</c:v>
                </c:pt>
                <c:pt idx="116727" formatCode="0.00E+00">
                  <c:v>7.6799999999999999E-7</c:v>
                </c:pt>
                <c:pt idx="116728" formatCode="0.00E+00">
                  <c:v>7.9999999999999996E-7</c:v>
                </c:pt>
                <c:pt idx="116729" formatCode="0.00E+00">
                  <c:v>8.2600000000000001E-7</c:v>
                </c:pt>
                <c:pt idx="116730" formatCode="0.00E+00">
                  <c:v>7.06E-7</c:v>
                </c:pt>
                <c:pt idx="116731" formatCode="0.00E+00">
                  <c:v>8.1399999999999996E-7</c:v>
                </c:pt>
                <c:pt idx="116732" formatCode="0.00E+00">
                  <c:v>7.5899999999999995E-7</c:v>
                </c:pt>
                <c:pt idx="116733" formatCode="0.00E+00">
                  <c:v>5.5400000000000001E-7</c:v>
                </c:pt>
                <c:pt idx="116734" formatCode="0.00E+00">
                  <c:v>7.6599999999999995E-7</c:v>
                </c:pt>
                <c:pt idx="116735" formatCode="0.00E+00">
                  <c:v>8.7199999999999997E-7</c:v>
                </c:pt>
                <c:pt idx="116736" formatCode="0.00E+00">
                  <c:v>8.5099999999999998E-7</c:v>
                </c:pt>
                <c:pt idx="116737" formatCode="0.00E+00">
                  <c:v>8.1500000000000003E-7</c:v>
                </c:pt>
                <c:pt idx="116738" formatCode="0.00E+00">
                  <c:v>9.0400000000000005E-7</c:v>
                </c:pt>
                <c:pt idx="116739" formatCode="0.00E+00">
                  <c:v>8.23E-7</c:v>
                </c:pt>
                <c:pt idx="116740" formatCode="0.00E+00">
                  <c:v>7.3300000000000001E-7</c:v>
                </c:pt>
                <c:pt idx="116741" formatCode="0.00E+00">
                  <c:v>9.1399999999999995E-7</c:v>
                </c:pt>
                <c:pt idx="116742" formatCode="0.00E+00">
                  <c:v>8.5799999999999998E-7</c:v>
                </c:pt>
                <c:pt idx="116743" formatCode="0.00E+00">
                  <c:v>7.7800000000000001E-7</c:v>
                </c:pt>
                <c:pt idx="116744" formatCode="0.00E+00">
                  <c:v>7.3399999999999998E-7</c:v>
                </c:pt>
                <c:pt idx="116745" formatCode="0.00E+00">
                  <c:v>5.9800000000000003E-7</c:v>
                </c:pt>
                <c:pt idx="116746" formatCode="0.00E+00">
                  <c:v>6.4899999999999995E-7</c:v>
                </c:pt>
                <c:pt idx="116747" formatCode="0.00E+00">
                  <c:v>7.5899999999999995E-7</c:v>
                </c:pt>
                <c:pt idx="116748" formatCode="0.00E+00">
                  <c:v>7.2399999999999997E-7</c:v>
                </c:pt>
                <c:pt idx="116749" formatCode="0.00E+00">
                  <c:v>7.0999999999999998E-7</c:v>
                </c:pt>
                <c:pt idx="116750" formatCode="0.00E+00">
                  <c:v>7.4799999999999997E-7</c:v>
                </c:pt>
                <c:pt idx="116751" formatCode="0.00E+00">
                  <c:v>7.4900000000000005E-7</c:v>
                </c:pt>
                <c:pt idx="116752" formatCode="0.00E+00">
                  <c:v>7.1800000000000005E-7</c:v>
                </c:pt>
                <c:pt idx="116753" formatCode="0.00E+00">
                  <c:v>7.6199999999999997E-7</c:v>
                </c:pt>
                <c:pt idx="116754" formatCode="0.00E+00">
                  <c:v>7.7400000000000002E-7</c:v>
                </c:pt>
                <c:pt idx="116755" formatCode="0.00E+00">
                  <c:v>7.7599999999999996E-7</c:v>
                </c:pt>
                <c:pt idx="116756" formatCode="0.00E+00">
                  <c:v>7.1900000000000002E-7</c:v>
                </c:pt>
                <c:pt idx="116757" formatCode="0.00E+00">
                  <c:v>6.9400000000000005E-7</c:v>
                </c:pt>
                <c:pt idx="116758" formatCode="0.00E+00">
                  <c:v>7.7000000000000004E-7</c:v>
                </c:pt>
                <c:pt idx="116759" formatCode="0.00E+00">
                  <c:v>7.37E-7</c:v>
                </c:pt>
                <c:pt idx="116760" formatCode="0.00E+00">
                  <c:v>7.8199999999999999E-7</c:v>
                </c:pt>
                <c:pt idx="116761" formatCode="0.00E+00">
                  <c:v>8.2699999999999998E-7</c:v>
                </c:pt>
                <c:pt idx="116762" formatCode="0.00E+00">
                  <c:v>9.0800000000000003E-7</c:v>
                </c:pt>
                <c:pt idx="116763" formatCode="0.00E+00">
                  <c:v>9.9999999999999995E-7</c:v>
                </c:pt>
                <c:pt idx="116764" formatCode="0.00E+00">
                  <c:v>1.0300000000000001E-6</c:v>
                </c:pt>
                <c:pt idx="116765" formatCode="0.00E+00">
                  <c:v>9.5600000000000004E-7</c:v>
                </c:pt>
                <c:pt idx="116766" formatCode="0.00E+00">
                  <c:v>6.61E-7</c:v>
                </c:pt>
                <c:pt idx="116767" formatCode="0.00E+00">
                  <c:v>7.2600000000000002E-7</c:v>
                </c:pt>
                <c:pt idx="116768" formatCode="0.00E+00">
                  <c:v>8.3600000000000002E-7</c:v>
                </c:pt>
                <c:pt idx="116769" formatCode="0.00E+00">
                  <c:v>8.16E-7</c:v>
                </c:pt>
                <c:pt idx="116770" formatCode="0.00E+00">
                  <c:v>9.1500000000000003E-7</c:v>
                </c:pt>
                <c:pt idx="116771" formatCode="0.00E+00">
                  <c:v>8.7300000000000005E-7</c:v>
                </c:pt>
                <c:pt idx="116772" formatCode="0.00E+00">
                  <c:v>9.1999999999999998E-7</c:v>
                </c:pt>
                <c:pt idx="116773" formatCode="0.00E+00">
                  <c:v>8.4099999999999997E-7</c:v>
                </c:pt>
                <c:pt idx="116774" formatCode="0.00E+00">
                  <c:v>7.1900000000000002E-7</c:v>
                </c:pt>
                <c:pt idx="116775" formatCode="0.00E+00">
                  <c:v>7.8299999999999996E-7</c:v>
                </c:pt>
                <c:pt idx="116776" formatCode="0.00E+00">
                  <c:v>6.7000000000000004E-7</c:v>
                </c:pt>
                <c:pt idx="116777" formatCode="0.00E+00">
                  <c:v>6.7199999999999998E-7</c:v>
                </c:pt>
                <c:pt idx="116778" formatCode="0.00E+00">
                  <c:v>7.4900000000000005E-7</c:v>
                </c:pt>
                <c:pt idx="116779" formatCode="0.00E+00">
                  <c:v>9.78E-7</c:v>
                </c:pt>
                <c:pt idx="116780" formatCode="0.00E+00">
                  <c:v>8.09E-7</c:v>
                </c:pt>
                <c:pt idx="116781" formatCode="0.00E+00">
                  <c:v>6.5199999999999996E-7</c:v>
                </c:pt>
                <c:pt idx="116782" formatCode="0.00E+00">
                  <c:v>7.2900000000000003E-7</c:v>
                </c:pt>
                <c:pt idx="116783" formatCode="0.00E+00">
                  <c:v>7.8999999999999995E-7</c:v>
                </c:pt>
                <c:pt idx="116784" formatCode="0.00E+00">
                  <c:v>8.5799999999999998E-7</c:v>
                </c:pt>
                <c:pt idx="116785" formatCode="0.00E+00">
                  <c:v>7.3600000000000003E-7</c:v>
                </c:pt>
                <c:pt idx="116786" formatCode="0.00E+00">
                  <c:v>8.6799999999999999E-7</c:v>
                </c:pt>
                <c:pt idx="116787" formatCode="0.00E+00">
                  <c:v>7.8100000000000002E-7</c:v>
                </c:pt>
                <c:pt idx="116788" formatCode="0.00E+00">
                  <c:v>7.2600000000000002E-7</c:v>
                </c:pt>
                <c:pt idx="116789" formatCode="0.00E+00">
                  <c:v>9.3799999999999996E-7</c:v>
                </c:pt>
                <c:pt idx="116790" formatCode="0.00E+00">
                  <c:v>7.8100000000000002E-7</c:v>
                </c:pt>
                <c:pt idx="116791" formatCode="0.00E+00">
                  <c:v>8.0400000000000005E-7</c:v>
                </c:pt>
                <c:pt idx="116792" formatCode="0.00E+00">
                  <c:v>9.1800000000000004E-7</c:v>
                </c:pt>
                <c:pt idx="116793" formatCode="0.00E+00">
                  <c:v>7.9299999999999997E-7</c:v>
                </c:pt>
                <c:pt idx="116794" formatCode="0.00E+00">
                  <c:v>8.4200000000000005E-7</c:v>
                </c:pt>
                <c:pt idx="116795" formatCode="0.00E+00">
                  <c:v>8.09E-7</c:v>
                </c:pt>
                <c:pt idx="116796" formatCode="0.00E+00">
                  <c:v>7.6599999999999995E-7</c:v>
                </c:pt>
                <c:pt idx="116797" formatCode="0.00E+00">
                  <c:v>8.8400000000000003E-7</c:v>
                </c:pt>
                <c:pt idx="116798" formatCode="0.00E+00">
                  <c:v>8.1299999999999999E-7</c:v>
                </c:pt>
                <c:pt idx="116799" formatCode="0.00E+00">
                  <c:v>7.3300000000000001E-7</c:v>
                </c:pt>
                <c:pt idx="116800" formatCode="0.00E+00">
                  <c:v>6.3600000000000003E-7</c:v>
                </c:pt>
                <c:pt idx="116801" formatCode="0.00E+00">
                  <c:v>7.5300000000000003E-7</c:v>
                </c:pt>
                <c:pt idx="116802" formatCode="0.00E+00">
                  <c:v>8.4200000000000005E-7</c:v>
                </c:pt>
                <c:pt idx="116803" formatCode="0.00E+00">
                  <c:v>7.06E-7</c:v>
                </c:pt>
                <c:pt idx="116804" formatCode="0.00E+00">
                  <c:v>7.5600000000000005E-7</c:v>
                </c:pt>
                <c:pt idx="116805" formatCode="0.00E+00">
                  <c:v>9.1299999999999998E-7</c:v>
                </c:pt>
                <c:pt idx="116806" formatCode="0.00E+00">
                  <c:v>8.9100000000000002E-7</c:v>
                </c:pt>
                <c:pt idx="116807" formatCode="0.00E+00">
                  <c:v>8.2999999999999999E-7</c:v>
                </c:pt>
                <c:pt idx="116808" formatCode="0.00E+00">
                  <c:v>8.8000000000000004E-7</c:v>
                </c:pt>
                <c:pt idx="116809" formatCode="0.00E+00">
                  <c:v>8.6600000000000005E-7</c:v>
                </c:pt>
                <c:pt idx="116810" formatCode="0.00E+00">
                  <c:v>8.3099999999999996E-7</c:v>
                </c:pt>
                <c:pt idx="116811" formatCode="0.00E+00">
                  <c:v>8.3600000000000002E-7</c:v>
                </c:pt>
                <c:pt idx="116812" formatCode="0.00E+00">
                  <c:v>8.6199999999999996E-7</c:v>
                </c:pt>
                <c:pt idx="116813" formatCode="0.00E+00">
                  <c:v>7.85E-7</c:v>
                </c:pt>
                <c:pt idx="116814" formatCode="0.00E+00">
                  <c:v>7.4799999999999997E-7</c:v>
                </c:pt>
                <c:pt idx="116815" formatCode="0.00E+00">
                  <c:v>6.8800000000000002E-7</c:v>
                </c:pt>
                <c:pt idx="116816" formatCode="0.00E+00">
                  <c:v>6.5499999999999998E-7</c:v>
                </c:pt>
                <c:pt idx="116817" formatCode="0.00E+00">
                  <c:v>7.7499999999999999E-7</c:v>
                </c:pt>
                <c:pt idx="116818" formatCode="0.00E+00">
                  <c:v>6.3900000000000004E-7</c:v>
                </c:pt>
                <c:pt idx="116819" formatCode="0.00E+00">
                  <c:v>6.2900000000000003E-7</c:v>
                </c:pt>
                <c:pt idx="116820" formatCode="0.00E+00">
                  <c:v>9.5999999999999991E-7</c:v>
                </c:pt>
                <c:pt idx="116821" formatCode="0.00E+00">
                  <c:v>8.8400000000000003E-7</c:v>
                </c:pt>
                <c:pt idx="116822" formatCode="0.00E+00">
                  <c:v>7.2399999999999997E-7</c:v>
                </c:pt>
                <c:pt idx="116823" formatCode="0.00E+00">
                  <c:v>8.8800000000000001E-7</c:v>
                </c:pt>
                <c:pt idx="116824" formatCode="0.00E+00">
                  <c:v>9.4200000000000004E-7</c:v>
                </c:pt>
                <c:pt idx="116825" formatCode="0.00E+00">
                  <c:v>8.8899999999999998E-7</c:v>
                </c:pt>
                <c:pt idx="116826" formatCode="0.00E+00">
                  <c:v>7.9400000000000004E-7</c:v>
                </c:pt>
                <c:pt idx="116827" formatCode="0.00E+00">
                  <c:v>7.4700000000000001E-7</c:v>
                </c:pt>
                <c:pt idx="116828" formatCode="0.00E+00">
                  <c:v>8.6000000000000002E-7</c:v>
                </c:pt>
                <c:pt idx="116829" formatCode="0.00E+00">
                  <c:v>8.4600000000000003E-7</c:v>
                </c:pt>
                <c:pt idx="116830" formatCode="0.00E+00">
                  <c:v>8.2799999999999995E-7</c:v>
                </c:pt>
                <c:pt idx="116831" formatCode="0.00E+00">
                  <c:v>7.5199999999999996E-7</c:v>
                </c:pt>
                <c:pt idx="116832" formatCode="0.00E+00">
                  <c:v>8.3900000000000004E-7</c:v>
                </c:pt>
                <c:pt idx="116833" formatCode="0.00E+00">
                  <c:v>8.5600000000000004E-7</c:v>
                </c:pt>
                <c:pt idx="116834" formatCode="0.00E+00">
                  <c:v>8.0800000000000004E-7</c:v>
                </c:pt>
                <c:pt idx="116835" formatCode="0.00E+00">
                  <c:v>9.5600000000000004E-7</c:v>
                </c:pt>
                <c:pt idx="116836" formatCode="0.00E+00">
                  <c:v>7.6799999999999999E-7</c:v>
                </c:pt>
                <c:pt idx="116837" formatCode="0.00E+00">
                  <c:v>7.0900000000000001E-7</c:v>
                </c:pt>
                <c:pt idx="116838" formatCode="0.00E+00">
                  <c:v>7.8999999999999995E-7</c:v>
                </c:pt>
                <c:pt idx="116839" formatCode="0.00E+00">
                  <c:v>7.7300000000000005E-7</c:v>
                </c:pt>
                <c:pt idx="116840" formatCode="0.00E+00">
                  <c:v>8.5600000000000004E-7</c:v>
                </c:pt>
                <c:pt idx="116841" formatCode="0.00E+00">
                  <c:v>7.54E-7</c:v>
                </c:pt>
                <c:pt idx="116842" formatCode="0.00E+00">
                  <c:v>8.2999999999999999E-7</c:v>
                </c:pt>
                <c:pt idx="116843" formatCode="0.00E+00">
                  <c:v>9.5199999999999995E-7</c:v>
                </c:pt>
                <c:pt idx="116844" formatCode="0.00E+00">
                  <c:v>7.0800000000000004E-7</c:v>
                </c:pt>
                <c:pt idx="116845" formatCode="0.00E+00">
                  <c:v>8.2600000000000001E-7</c:v>
                </c:pt>
                <c:pt idx="116846" formatCode="0.00E+00">
                  <c:v>9.4900000000000004E-7</c:v>
                </c:pt>
                <c:pt idx="116847" formatCode="0.00E+00">
                  <c:v>8.2399999999999997E-7</c:v>
                </c:pt>
                <c:pt idx="116848" formatCode="0.00E+00">
                  <c:v>7.3900000000000004E-7</c:v>
                </c:pt>
                <c:pt idx="116849" formatCode="0.00E+00">
                  <c:v>7.6400000000000001E-7</c:v>
                </c:pt>
                <c:pt idx="116850" formatCode="0.00E+00">
                  <c:v>8.9999999999999996E-7</c:v>
                </c:pt>
                <c:pt idx="116851" formatCode="0.00E+00">
                  <c:v>8.6700000000000002E-7</c:v>
                </c:pt>
                <c:pt idx="116852" formatCode="0.00E+00">
                  <c:v>8.2099999999999995E-7</c:v>
                </c:pt>
                <c:pt idx="116853" formatCode="0.00E+00">
                  <c:v>8.3799999999999996E-7</c:v>
                </c:pt>
                <c:pt idx="116854" formatCode="0.00E+00">
                  <c:v>8.7000000000000003E-7</c:v>
                </c:pt>
                <c:pt idx="116855" formatCode="0.00E+00">
                  <c:v>7.4900000000000005E-7</c:v>
                </c:pt>
                <c:pt idx="116856" formatCode="0.00E+00">
                  <c:v>8.23E-7</c:v>
                </c:pt>
                <c:pt idx="116857" formatCode="0.00E+00">
                  <c:v>8.8800000000000001E-7</c:v>
                </c:pt>
                <c:pt idx="116858" formatCode="0.00E+00">
                  <c:v>7.2600000000000002E-7</c:v>
                </c:pt>
                <c:pt idx="116859" formatCode="0.00E+00">
                  <c:v>8.2600000000000001E-7</c:v>
                </c:pt>
                <c:pt idx="116860" formatCode="0.00E+00">
                  <c:v>8.7700000000000003E-7</c:v>
                </c:pt>
                <c:pt idx="116861" formatCode="0.00E+00">
                  <c:v>8.0400000000000005E-7</c:v>
                </c:pt>
                <c:pt idx="116862" formatCode="0.00E+00">
                  <c:v>6.44E-7</c:v>
                </c:pt>
                <c:pt idx="116863" formatCode="0.00E+00">
                  <c:v>7.0999999999999998E-7</c:v>
                </c:pt>
                <c:pt idx="116864" formatCode="0.00E+00">
                  <c:v>8.1399999999999996E-7</c:v>
                </c:pt>
                <c:pt idx="116865" formatCode="0.00E+00">
                  <c:v>7.4000000000000001E-7</c:v>
                </c:pt>
                <c:pt idx="116866" formatCode="0.00E+00">
                  <c:v>8.8400000000000003E-7</c:v>
                </c:pt>
                <c:pt idx="116867" formatCode="0.00E+00">
                  <c:v>8.1500000000000003E-7</c:v>
                </c:pt>
                <c:pt idx="116868" formatCode="0.00E+00">
                  <c:v>7.7300000000000005E-7</c:v>
                </c:pt>
                <c:pt idx="116869" formatCode="0.00E+00">
                  <c:v>9.1699999999999997E-7</c:v>
                </c:pt>
                <c:pt idx="116870" formatCode="0.00E+00">
                  <c:v>8.7199999999999997E-7</c:v>
                </c:pt>
                <c:pt idx="116871" formatCode="0.00E+00">
                  <c:v>9.0800000000000003E-7</c:v>
                </c:pt>
                <c:pt idx="116872" formatCode="0.00E+00">
                  <c:v>8.8599999999999997E-7</c:v>
                </c:pt>
                <c:pt idx="116873" formatCode="0.00E+00">
                  <c:v>9.3699999999999999E-7</c:v>
                </c:pt>
                <c:pt idx="116874" formatCode="0.00E+00">
                  <c:v>8.9400000000000004E-7</c:v>
                </c:pt>
                <c:pt idx="116875" formatCode="0.00E+00">
                  <c:v>7.0999999999999998E-7</c:v>
                </c:pt>
                <c:pt idx="116876" formatCode="0.00E+00">
                  <c:v>7.9699999999999995E-7</c:v>
                </c:pt>
                <c:pt idx="116877" formatCode="0.00E+00">
                  <c:v>7.1900000000000002E-7</c:v>
                </c:pt>
                <c:pt idx="116878" formatCode="0.00E+00">
                  <c:v>6.9100000000000003E-7</c:v>
                </c:pt>
                <c:pt idx="116879" formatCode="0.00E+00">
                  <c:v>8.2200000000000003E-7</c:v>
                </c:pt>
                <c:pt idx="116880" formatCode="0.00E+00">
                  <c:v>7.1099999999999995E-7</c:v>
                </c:pt>
                <c:pt idx="116881" formatCode="0.00E+00">
                  <c:v>8.5000000000000001E-7</c:v>
                </c:pt>
                <c:pt idx="116882" formatCode="0.00E+00">
                  <c:v>8.9999999999999996E-7</c:v>
                </c:pt>
                <c:pt idx="116883" formatCode="0.00E+00">
                  <c:v>8.9199999999999999E-7</c:v>
                </c:pt>
                <c:pt idx="116884" formatCode="0.00E+00">
                  <c:v>8.71E-7</c:v>
                </c:pt>
                <c:pt idx="116885" formatCode="0.00E+00">
                  <c:v>8.8999999999999995E-7</c:v>
                </c:pt>
                <c:pt idx="116886" formatCode="0.00E+00">
                  <c:v>8.3900000000000004E-7</c:v>
                </c:pt>
                <c:pt idx="116887" formatCode="0.00E+00">
                  <c:v>7.1999999999999999E-7</c:v>
                </c:pt>
                <c:pt idx="116888" formatCode="0.00E+00">
                  <c:v>9.2699999999999998E-7</c:v>
                </c:pt>
                <c:pt idx="116889" formatCode="0.00E+00">
                  <c:v>7.1399999999999996E-7</c:v>
                </c:pt>
                <c:pt idx="116890" formatCode="0.00E+00">
                  <c:v>6.8500000000000001E-7</c:v>
                </c:pt>
                <c:pt idx="116891" formatCode="0.00E+00">
                  <c:v>7.4099999999999998E-7</c:v>
                </c:pt>
                <c:pt idx="116892" formatCode="0.00E+00">
                  <c:v>6.5099999999999999E-7</c:v>
                </c:pt>
                <c:pt idx="116893" formatCode="0.00E+00">
                  <c:v>7.2099999999999996E-7</c:v>
                </c:pt>
                <c:pt idx="116894" formatCode="0.00E+00">
                  <c:v>7.4300000000000002E-7</c:v>
                </c:pt>
                <c:pt idx="116895" formatCode="0.00E+00">
                  <c:v>8.09E-7</c:v>
                </c:pt>
                <c:pt idx="116896" formatCode="0.00E+00">
                  <c:v>7.1200000000000002E-7</c:v>
                </c:pt>
                <c:pt idx="116897" formatCode="0.00E+00">
                  <c:v>7.7199999999999998E-7</c:v>
                </c:pt>
                <c:pt idx="116898" formatCode="0.00E+00">
                  <c:v>8.2399999999999997E-7</c:v>
                </c:pt>
                <c:pt idx="116899" formatCode="0.00E+00">
                  <c:v>8.4200000000000005E-7</c:v>
                </c:pt>
                <c:pt idx="116900" formatCode="0.00E+00">
                  <c:v>8.23E-7</c:v>
                </c:pt>
                <c:pt idx="116901" formatCode="0.00E+00">
                  <c:v>8.0500000000000002E-7</c:v>
                </c:pt>
                <c:pt idx="116902" formatCode="0.00E+00">
                  <c:v>9.3900000000000003E-7</c:v>
                </c:pt>
                <c:pt idx="116903" formatCode="0.00E+00">
                  <c:v>8.1299999999999999E-7</c:v>
                </c:pt>
                <c:pt idx="116904" formatCode="0.00E+00">
                  <c:v>7.9699999999999995E-7</c:v>
                </c:pt>
                <c:pt idx="116905" formatCode="0.00E+00">
                  <c:v>9.1800000000000004E-7</c:v>
                </c:pt>
                <c:pt idx="116906" formatCode="0.00E+00">
                  <c:v>7.8299999999999996E-7</c:v>
                </c:pt>
                <c:pt idx="116907" formatCode="0.00E+00">
                  <c:v>7.6499999999999998E-7</c:v>
                </c:pt>
                <c:pt idx="116908" formatCode="0.00E+00">
                  <c:v>8.8700000000000004E-7</c:v>
                </c:pt>
                <c:pt idx="116909" formatCode="0.00E+00">
                  <c:v>8.1200000000000002E-7</c:v>
                </c:pt>
                <c:pt idx="116910" formatCode="0.00E+00">
                  <c:v>8.8199999999999998E-7</c:v>
                </c:pt>
                <c:pt idx="116911" formatCode="0.00E+00">
                  <c:v>8.3799999999999996E-7</c:v>
                </c:pt>
                <c:pt idx="116912" formatCode="0.00E+00">
                  <c:v>7.7300000000000005E-7</c:v>
                </c:pt>
                <c:pt idx="116913" formatCode="0.00E+00">
                  <c:v>8.5499999999999997E-7</c:v>
                </c:pt>
                <c:pt idx="116914" formatCode="0.00E+00">
                  <c:v>8.0699999999999996E-7</c:v>
                </c:pt>
                <c:pt idx="116915" formatCode="0.00E+00">
                  <c:v>9.0299999999999997E-7</c:v>
                </c:pt>
                <c:pt idx="116916" formatCode="0.00E+00">
                  <c:v>9.6899999999999996E-7</c:v>
                </c:pt>
                <c:pt idx="116917" formatCode="0.00E+00">
                  <c:v>9.0599999999999999E-7</c:v>
                </c:pt>
                <c:pt idx="116918" formatCode="0.00E+00">
                  <c:v>7.6700000000000003E-7</c:v>
                </c:pt>
                <c:pt idx="116919" formatCode="0.00E+00">
                  <c:v>7.4600000000000004E-7</c:v>
                </c:pt>
                <c:pt idx="116920" formatCode="0.00E+00">
                  <c:v>8.9100000000000002E-7</c:v>
                </c:pt>
                <c:pt idx="116921" formatCode="0.00E+00">
                  <c:v>6.3E-7</c:v>
                </c:pt>
                <c:pt idx="116922" formatCode="0.00E+00">
                  <c:v>6.2900000000000003E-7</c:v>
                </c:pt>
                <c:pt idx="116923" formatCode="0.00E+00">
                  <c:v>7.3900000000000004E-7</c:v>
                </c:pt>
                <c:pt idx="116924" formatCode="0.00E+00">
                  <c:v>7.4099999999999998E-7</c:v>
                </c:pt>
                <c:pt idx="116925" formatCode="0.00E+00">
                  <c:v>7.85E-7</c:v>
                </c:pt>
                <c:pt idx="116926" formatCode="0.00E+00">
                  <c:v>7.1099999999999995E-7</c:v>
                </c:pt>
                <c:pt idx="116927" formatCode="0.00E+00">
                  <c:v>9.2200000000000002E-7</c:v>
                </c:pt>
                <c:pt idx="116928" formatCode="0.00E+00">
                  <c:v>8.4099999999999997E-7</c:v>
                </c:pt>
                <c:pt idx="116929" formatCode="0.00E+00">
                  <c:v>8.4799999999999997E-7</c:v>
                </c:pt>
                <c:pt idx="116930" formatCode="0.00E+00">
                  <c:v>8.7700000000000003E-7</c:v>
                </c:pt>
                <c:pt idx="116931" formatCode="0.00E+00">
                  <c:v>7.4399999999999999E-7</c:v>
                </c:pt>
                <c:pt idx="116932" formatCode="0.00E+00">
                  <c:v>8.2900000000000002E-7</c:v>
                </c:pt>
                <c:pt idx="116933" formatCode="0.00E+00">
                  <c:v>8.1399999999999996E-7</c:v>
                </c:pt>
                <c:pt idx="116934" formatCode="0.00E+00">
                  <c:v>7.0100000000000004E-7</c:v>
                </c:pt>
                <c:pt idx="116935" formatCode="0.00E+00">
                  <c:v>8.3600000000000002E-7</c:v>
                </c:pt>
                <c:pt idx="116936" formatCode="0.00E+00">
                  <c:v>8.5600000000000004E-7</c:v>
                </c:pt>
                <c:pt idx="116937" formatCode="0.00E+00">
                  <c:v>8.4E-7</c:v>
                </c:pt>
                <c:pt idx="116938" formatCode="0.00E+00">
                  <c:v>9.1800000000000004E-7</c:v>
                </c:pt>
                <c:pt idx="116939" formatCode="0.00E+00">
                  <c:v>8.3699999999999999E-7</c:v>
                </c:pt>
                <c:pt idx="116940" formatCode="0.00E+00">
                  <c:v>8.1699999999999997E-7</c:v>
                </c:pt>
                <c:pt idx="116941" formatCode="0.00E+00">
                  <c:v>7.4199999999999995E-7</c:v>
                </c:pt>
                <c:pt idx="116942" formatCode="0.00E+00">
                  <c:v>7.85E-7</c:v>
                </c:pt>
                <c:pt idx="116943" formatCode="0.00E+00">
                  <c:v>8.5000000000000001E-7</c:v>
                </c:pt>
                <c:pt idx="116944" formatCode="0.00E+00">
                  <c:v>7.3E-7</c:v>
                </c:pt>
                <c:pt idx="116945" formatCode="0.00E+00">
                  <c:v>9.3900000000000003E-7</c:v>
                </c:pt>
                <c:pt idx="116946" formatCode="0.00E+00">
                  <c:v>8.0699999999999996E-7</c:v>
                </c:pt>
                <c:pt idx="116947" formatCode="0.00E+00">
                  <c:v>6.7899999999999998E-7</c:v>
                </c:pt>
                <c:pt idx="116948" formatCode="0.00E+00">
                  <c:v>8.6499999999999998E-7</c:v>
                </c:pt>
                <c:pt idx="116949" formatCode="0.00E+00">
                  <c:v>8.1900000000000001E-7</c:v>
                </c:pt>
                <c:pt idx="116950" formatCode="0.00E+00">
                  <c:v>8.1100000000000005E-7</c:v>
                </c:pt>
                <c:pt idx="116951" formatCode="0.00E+00">
                  <c:v>8.4799999999999997E-7</c:v>
                </c:pt>
                <c:pt idx="116952" formatCode="0.00E+00">
                  <c:v>7.4300000000000002E-7</c:v>
                </c:pt>
                <c:pt idx="116953" formatCode="0.00E+00">
                  <c:v>7.3099999999999997E-7</c:v>
                </c:pt>
                <c:pt idx="116954" formatCode="0.00E+00">
                  <c:v>7.2200000000000003E-7</c:v>
                </c:pt>
                <c:pt idx="116955" formatCode="0.00E+00">
                  <c:v>7.2900000000000003E-7</c:v>
                </c:pt>
                <c:pt idx="116956" formatCode="0.00E+00">
                  <c:v>7.61E-7</c:v>
                </c:pt>
                <c:pt idx="116957" formatCode="0.00E+00">
                  <c:v>9.1200000000000001E-7</c:v>
                </c:pt>
                <c:pt idx="116958" formatCode="0.00E+00">
                  <c:v>9.9000000000000005E-7</c:v>
                </c:pt>
                <c:pt idx="116959" formatCode="0.00E+00">
                  <c:v>7.5499999999999997E-7</c:v>
                </c:pt>
                <c:pt idx="116960" formatCode="0.00E+00">
                  <c:v>7.5199999999999996E-7</c:v>
                </c:pt>
                <c:pt idx="116961" formatCode="0.00E+00">
                  <c:v>9.0100000000000003E-7</c:v>
                </c:pt>
                <c:pt idx="116962" formatCode="0.00E+00">
                  <c:v>8.9999999999999996E-7</c:v>
                </c:pt>
                <c:pt idx="116963" formatCode="0.00E+00">
                  <c:v>5.7700000000000004E-7</c:v>
                </c:pt>
                <c:pt idx="116964" formatCode="0.00E+00">
                  <c:v>6.9699999999999995E-7</c:v>
                </c:pt>
                <c:pt idx="116965" formatCode="0.00E+00">
                  <c:v>9.5900000000000005E-7</c:v>
                </c:pt>
                <c:pt idx="116966" formatCode="0.00E+00">
                  <c:v>6.7000000000000004E-7</c:v>
                </c:pt>
                <c:pt idx="116967" formatCode="0.00E+00">
                  <c:v>8.23E-7</c:v>
                </c:pt>
                <c:pt idx="116968" formatCode="0.00E+00">
                  <c:v>9.6899999999999996E-7</c:v>
                </c:pt>
                <c:pt idx="116969" formatCode="0.00E+00">
                  <c:v>7.9400000000000004E-7</c:v>
                </c:pt>
                <c:pt idx="116970" formatCode="0.00E+00">
                  <c:v>8.85E-7</c:v>
                </c:pt>
                <c:pt idx="116971" formatCode="0.00E+00">
                  <c:v>7.7400000000000002E-7</c:v>
                </c:pt>
                <c:pt idx="116972" formatCode="0.00E+00">
                  <c:v>6.8500000000000001E-7</c:v>
                </c:pt>
                <c:pt idx="116973" formatCode="0.00E+00">
                  <c:v>8.5700000000000001E-7</c:v>
                </c:pt>
                <c:pt idx="116974" formatCode="0.00E+00">
                  <c:v>8.6099999999999999E-7</c:v>
                </c:pt>
                <c:pt idx="116975" formatCode="0.00E+00">
                  <c:v>7.6400000000000001E-7</c:v>
                </c:pt>
                <c:pt idx="116976" formatCode="0.00E+00">
                  <c:v>7.0699999999999996E-7</c:v>
                </c:pt>
                <c:pt idx="116977" formatCode="0.00E+00">
                  <c:v>7.6000000000000003E-7</c:v>
                </c:pt>
                <c:pt idx="116978" formatCode="0.00E+00">
                  <c:v>7.0200000000000001E-7</c:v>
                </c:pt>
                <c:pt idx="116979" formatCode="0.00E+00">
                  <c:v>7.1099999999999995E-7</c:v>
                </c:pt>
                <c:pt idx="116980" formatCode="0.00E+00">
                  <c:v>8.0400000000000005E-7</c:v>
                </c:pt>
                <c:pt idx="116981" formatCode="0.00E+00">
                  <c:v>8.7599999999999996E-7</c:v>
                </c:pt>
                <c:pt idx="116982" formatCode="0.00E+00">
                  <c:v>8.4399999999999999E-7</c:v>
                </c:pt>
                <c:pt idx="116983" formatCode="0.00E+00">
                  <c:v>6.9500000000000002E-7</c:v>
                </c:pt>
                <c:pt idx="116984" formatCode="0.00E+00">
                  <c:v>7.4300000000000002E-7</c:v>
                </c:pt>
                <c:pt idx="116985" formatCode="0.00E+00">
                  <c:v>8.0400000000000005E-7</c:v>
                </c:pt>
                <c:pt idx="116986" formatCode="0.00E+00">
                  <c:v>7.6899999999999996E-7</c:v>
                </c:pt>
                <c:pt idx="116987" formatCode="0.00E+00">
                  <c:v>8.9700000000000005E-7</c:v>
                </c:pt>
                <c:pt idx="116988" formatCode="0.00E+00">
                  <c:v>8.4499999999999996E-7</c:v>
                </c:pt>
                <c:pt idx="116989" formatCode="0.00E+00">
                  <c:v>8.2500000000000004E-7</c:v>
                </c:pt>
                <c:pt idx="116990" formatCode="0.00E+00">
                  <c:v>1.06E-6</c:v>
                </c:pt>
                <c:pt idx="116991" formatCode="0.00E+00">
                  <c:v>1.0100000000000001E-6</c:v>
                </c:pt>
                <c:pt idx="116992" formatCode="0.00E+00">
                  <c:v>8.9100000000000002E-7</c:v>
                </c:pt>
                <c:pt idx="116993" formatCode="0.00E+00">
                  <c:v>8.7300000000000005E-7</c:v>
                </c:pt>
                <c:pt idx="116994" formatCode="0.00E+00">
                  <c:v>6.99E-7</c:v>
                </c:pt>
                <c:pt idx="116995" formatCode="0.00E+00">
                  <c:v>7.06E-7</c:v>
                </c:pt>
                <c:pt idx="116996" formatCode="0.00E+00">
                  <c:v>8.7499999999999999E-7</c:v>
                </c:pt>
                <c:pt idx="116997" formatCode="0.00E+00">
                  <c:v>8.5199999999999995E-7</c:v>
                </c:pt>
                <c:pt idx="116998" formatCode="0.00E+00">
                  <c:v>7.6899999999999996E-7</c:v>
                </c:pt>
                <c:pt idx="116999" formatCode="0.00E+00">
                  <c:v>8.71E-7</c:v>
                </c:pt>
                <c:pt idx="117000" formatCode="0.00E+00">
                  <c:v>8.6499999999999998E-7</c:v>
                </c:pt>
                <c:pt idx="117001" formatCode="0.00E+00">
                  <c:v>7.6700000000000003E-7</c:v>
                </c:pt>
                <c:pt idx="117002" formatCode="0.00E+00">
                  <c:v>7.37E-7</c:v>
                </c:pt>
                <c:pt idx="117003" formatCode="0.00E+00">
                  <c:v>7.3399999999999998E-7</c:v>
                </c:pt>
                <c:pt idx="117004" formatCode="0.00E+00">
                  <c:v>7.37E-7</c:v>
                </c:pt>
                <c:pt idx="117005" formatCode="0.00E+00">
                  <c:v>6.9599999999999999E-7</c:v>
                </c:pt>
                <c:pt idx="117006" formatCode="0.00E+00">
                  <c:v>7.3300000000000001E-7</c:v>
                </c:pt>
                <c:pt idx="117007" formatCode="0.00E+00">
                  <c:v>8.1100000000000005E-7</c:v>
                </c:pt>
                <c:pt idx="117008" formatCode="0.00E+00">
                  <c:v>7.6499999999999998E-7</c:v>
                </c:pt>
                <c:pt idx="117009" formatCode="0.00E+00">
                  <c:v>6.99E-7</c:v>
                </c:pt>
                <c:pt idx="117010" formatCode="0.00E+00">
                  <c:v>8.4399999999999999E-7</c:v>
                </c:pt>
                <c:pt idx="117011" formatCode="0.00E+00">
                  <c:v>8.3399999999999998E-7</c:v>
                </c:pt>
                <c:pt idx="117012" formatCode="0.00E+00">
                  <c:v>7.3900000000000004E-7</c:v>
                </c:pt>
                <c:pt idx="117013" formatCode="0.00E+00">
                  <c:v>7.7800000000000001E-7</c:v>
                </c:pt>
                <c:pt idx="117014" formatCode="0.00E+00">
                  <c:v>7.2900000000000003E-7</c:v>
                </c:pt>
                <c:pt idx="117015" formatCode="0.00E+00">
                  <c:v>7.6400000000000001E-7</c:v>
                </c:pt>
                <c:pt idx="117016" formatCode="0.00E+00">
                  <c:v>9.1200000000000001E-7</c:v>
                </c:pt>
                <c:pt idx="117017" formatCode="0.00E+00">
                  <c:v>8.4399999999999999E-7</c:v>
                </c:pt>
                <c:pt idx="117018" formatCode="0.00E+00">
                  <c:v>7.4499999999999996E-7</c:v>
                </c:pt>
                <c:pt idx="117019" formatCode="0.00E+00">
                  <c:v>7.23E-7</c:v>
                </c:pt>
                <c:pt idx="117020" formatCode="0.00E+00">
                  <c:v>7.5499999999999997E-7</c:v>
                </c:pt>
                <c:pt idx="117021" formatCode="0.00E+00">
                  <c:v>7.9800000000000003E-7</c:v>
                </c:pt>
                <c:pt idx="117022" formatCode="0.00E+00">
                  <c:v>8.6300000000000004E-7</c:v>
                </c:pt>
                <c:pt idx="117023" formatCode="0.00E+00">
                  <c:v>7.1200000000000002E-7</c:v>
                </c:pt>
                <c:pt idx="117024" formatCode="0.00E+00">
                  <c:v>8.7899999999999997E-7</c:v>
                </c:pt>
                <c:pt idx="117025" formatCode="0.00E+00">
                  <c:v>9.02E-7</c:v>
                </c:pt>
                <c:pt idx="117026" formatCode="0.00E+00">
                  <c:v>7.37E-7</c:v>
                </c:pt>
                <c:pt idx="117027" formatCode="0.00E+00">
                  <c:v>8.3699999999999999E-7</c:v>
                </c:pt>
                <c:pt idx="117028" formatCode="0.00E+00">
                  <c:v>6.4799999999999998E-7</c:v>
                </c:pt>
                <c:pt idx="117029" formatCode="0.00E+00">
                  <c:v>7.2600000000000002E-7</c:v>
                </c:pt>
                <c:pt idx="117030" formatCode="0.00E+00">
                  <c:v>7.4099999999999998E-7</c:v>
                </c:pt>
                <c:pt idx="117031" formatCode="0.00E+00">
                  <c:v>6.7999999999999995E-7</c:v>
                </c:pt>
                <c:pt idx="117032" formatCode="0.00E+00">
                  <c:v>8.8400000000000003E-7</c:v>
                </c:pt>
                <c:pt idx="117033" formatCode="0.00E+00">
                  <c:v>9.1100000000000004E-7</c:v>
                </c:pt>
                <c:pt idx="117034" formatCode="0.00E+00">
                  <c:v>7.61E-7</c:v>
                </c:pt>
                <c:pt idx="117035" formatCode="0.00E+00">
                  <c:v>5.8299999999999997E-7</c:v>
                </c:pt>
                <c:pt idx="117036" formatCode="0.00E+00">
                  <c:v>7.1600000000000001E-7</c:v>
                </c:pt>
                <c:pt idx="117037" formatCode="0.00E+00">
                  <c:v>8.6499999999999998E-7</c:v>
                </c:pt>
                <c:pt idx="117038" formatCode="0.00E+00">
                  <c:v>7.7700000000000004E-7</c:v>
                </c:pt>
                <c:pt idx="117039" formatCode="0.00E+00">
                  <c:v>7.8899999999999998E-7</c:v>
                </c:pt>
                <c:pt idx="117040" formatCode="0.00E+00">
                  <c:v>7.9400000000000004E-7</c:v>
                </c:pt>
                <c:pt idx="117041" formatCode="0.00E+00">
                  <c:v>7.2799999999999995E-7</c:v>
                </c:pt>
                <c:pt idx="117042" formatCode="0.00E+00">
                  <c:v>7.3600000000000003E-7</c:v>
                </c:pt>
                <c:pt idx="117043" formatCode="0.00E+00">
                  <c:v>9.0999999999999997E-7</c:v>
                </c:pt>
                <c:pt idx="117044" formatCode="0.00E+00">
                  <c:v>8.3200000000000004E-7</c:v>
                </c:pt>
                <c:pt idx="117045" formatCode="0.00E+00">
                  <c:v>7.0999999999999998E-7</c:v>
                </c:pt>
                <c:pt idx="117046" formatCode="0.00E+00">
                  <c:v>8.23E-7</c:v>
                </c:pt>
                <c:pt idx="117047" formatCode="0.00E+00">
                  <c:v>8.7499999999999999E-7</c:v>
                </c:pt>
                <c:pt idx="117048" formatCode="0.00E+00">
                  <c:v>8.2500000000000004E-7</c:v>
                </c:pt>
                <c:pt idx="117049" formatCode="0.00E+00">
                  <c:v>9.1999999999999998E-7</c:v>
                </c:pt>
                <c:pt idx="117050" formatCode="0.00E+00">
                  <c:v>8.4E-7</c:v>
                </c:pt>
                <c:pt idx="117051" formatCode="0.00E+00">
                  <c:v>6.6700000000000003E-7</c:v>
                </c:pt>
                <c:pt idx="117052" formatCode="0.00E+00">
                  <c:v>6.61E-7</c:v>
                </c:pt>
                <c:pt idx="117053" formatCode="0.00E+00">
                  <c:v>7.3799999999999996E-7</c:v>
                </c:pt>
                <c:pt idx="117054" formatCode="0.00E+00">
                  <c:v>6.8299999999999996E-7</c:v>
                </c:pt>
                <c:pt idx="117055" formatCode="0.00E+00">
                  <c:v>7.9999999999999996E-7</c:v>
                </c:pt>
                <c:pt idx="117056" formatCode="0.00E+00">
                  <c:v>9.9000000000000005E-7</c:v>
                </c:pt>
                <c:pt idx="117057" formatCode="0.00E+00">
                  <c:v>8.1100000000000005E-7</c:v>
                </c:pt>
                <c:pt idx="117058" formatCode="0.00E+00">
                  <c:v>7.4199999999999995E-7</c:v>
                </c:pt>
                <c:pt idx="117059" formatCode="0.00E+00">
                  <c:v>8.2500000000000004E-7</c:v>
                </c:pt>
                <c:pt idx="117060" formatCode="0.00E+00">
                  <c:v>8.7700000000000003E-7</c:v>
                </c:pt>
                <c:pt idx="117061" formatCode="0.00E+00">
                  <c:v>8.4399999999999999E-7</c:v>
                </c:pt>
                <c:pt idx="117062" formatCode="0.00E+00">
                  <c:v>7.6799999999999999E-7</c:v>
                </c:pt>
                <c:pt idx="117063" formatCode="0.00E+00">
                  <c:v>8.1900000000000001E-7</c:v>
                </c:pt>
                <c:pt idx="117064" formatCode="0.00E+00">
                  <c:v>9.7000000000000003E-7</c:v>
                </c:pt>
                <c:pt idx="117065" formatCode="0.00E+00">
                  <c:v>9.1399999999999995E-7</c:v>
                </c:pt>
                <c:pt idx="117066" formatCode="0.00E+00">
                  <c:v>6.8700000000000005E-7</c:v>
                </c:pt>
                <c:pt idx="117067" formatCode="0.00E+00">
                  <c:v>7.7400000000000002E-7</c:v>
                </c:pt>
                <c:pt idx="117068" formatCode="0.00E+00">
                  <c:v>7.7899999999999997E-7</c:v>
                </c:pt>
                <c:pt idx="117069" formatCode="0.00E+00">
                  <c:v>7.1299999999999999E-7</c:v>
                </c:pt>
                <c:pt idx="117070" formatCode="0.00E+00">
                  <c:v>8.78E-7</c:v>
                </c:pt>
                <c:pt idx="117071" formatCode="0.00E+00">
                  <c:v>8.3799999999999996E-7</c:v>
                </c:pt>
                <c:pt idx="117072" formatCode="0.00E+00">
                  <c:v>9.09E-7</c:v>
                </c:pt>
                <c:pt idx="117073" formatCode="0.00E+00">
                  <c:v>9.6099999999999999E-7</c:v>
                </c:pt>
                <c:pt idx="117074" formatCode="0.00E+00">
                  <c:v>7.1999999999999999E-7</c:v>
                </c:pt>
                <c:pt idx="117075" formatCode="0.00E+00">
                  <c:v>7.06E-7</c:v>
                </c:pt>
                <c:pt idx="117076" formatCode="0.00E+00">
                  <c:v>8.0800000000000004E-7</c:v>
                </c:pt>
                <c:pt idx="117077" formatCode="0.00E+00">
                  <c:v>7.0299999999999998E-7</c:v>
                </c:pt>
                <c:pt idx="117078" formatCode="0.00E+00">
                  <c:v>7.2200000000000003E-7</c:v>
                </c:pt>
                <c:pt idx="117079" formatCode="0.00E+00">
                  <c:v>8.1800000000000005E-7</c:v>
                </c:pt>
                <c:pt idx="117080" formatCode="0.00E+00">
                  <c:v>7.3900000000000004E-7</c:v>
                </c:pt>
                <c:pt idx="117081" formatCode="0.00E+00">
                  <c:v>7.5099999999999999E-7</c:v>
                </c:pt>
                <c:pt idx="117082" formatCode="0.00E+00">
                  <c:v>8.4399999999999999E-7</c:v>
                </c:pt>
                <c:pt idx="117083" formatCode="0.00E+00">
                  <c:v>7.2799999999999995E-7</c:v>
                </c:pt>
                <c:pt idx="117084" formatCode="0.00E+00">
                  <c:v>7.4600000000000004E-7</c:v>
                </c:pt>
                <c:pt idx="117085" formatCode="0.00E+00">
                  <c:v>9.1500000000000003E-7</c:v>
                </c:pt>
                <c:pt idx="117086" formatCode="0.00E+00">
                  <c:v>8.85E-7</c:v>
                </c:pt>
                <c:pt idx="117087" formatCode="0.00E+00">
                  <c:v>8.3500000000000005E-7</c:v>
                </c:pt>
                <c:pt idx="117088" formatCode="0.00E+00">
                  <c:v>6.37E-7</c:v>
                </c:pt>
                <c:pt idx="117089" formatCode="0.00E+00">
                  <c:v>9.1900000000000001E-7</c:v>
                </c:pt>
                <c:pt idx="117090" formatCode="0.00E+00">
                  <c:v>7.6199999999999997E-7</c:v>
                </c:pt>
                <c:pt idx="117091" formatCode="0.00E+00">
                  <c:v>5.82E-7</c:v>
                </c:pt>
                <c:pt idx="117092" formatCode="0.00E+00">
                  <c:v>9.0100000000000003E-7</c:v>
                </c:pt>
                <c:pt idx="117093" formatCode="0.00E+00">
                  <c:v>8.1699999999999997E-7</c:v>
                </c:pt>
                <c:pt idx="117094" formatCode="0.00E+00">
                  <c:v>7.8800000000000002E-7</c:v>
                </c:pt>
                <c:pt idx="117095" formatCode="0.00E+00">
                  <c:v>6.6899999999999997E-7</c:v>
                </c:pt>
                <c:pt idx="117096" formatCode="0.00E+00">
                  <c:v>8.5499999999999997E-7</c:v>
                </c:pt>
                <c:pt idx="117097" formatCode="0.00E+00">
                  <c:v>8.7499999999999999E-7</c:v>
                </c:pt>
                <c:pt idx="117098" formatCode="0.00E+00">
                  <c:v>8.7899999999999997E-7</c:v>
                </c:pt>
                <c:pt idx="117099" formatCode="0.00E+00">
                  <c:v>9.3900000000000003E-7</c:v>
                </c:pt>
                <c:pt idx="117100" formatCode="0.00E+00">
                  <c:v>6.8599999999999998E-7</c:v>
                </c:pt>
                <c:pt idx="117101" formatCode="0.00E+00">
                  <c:v>8.1299999999999999E-7</c:v>
                </c:pt>
                <c:pt idx="117102" formatCode="0.00E+00">
                  <c:v>8.9700000000000005E-7</c:v>
                </c:pt>
                <c:pt idx="117103" formatCode="0.00E+00">
                  <c:v>7.5499999999999997E-7</c:v>
                </c:pt>
                <c:pt idx="117104" formatCode="0.00E+00">
                  <c:v>6.7599999999999997E-7</c:v>
                </c:pt>
                <c:pt idx="117105" formatCode="0.00E+00">
                  <c:v>8.6000000000000002E-7</c:v>
                </c:pt>
                <c:pt idx="117106" formatCode="0.00E+00">
                  <c:v>8.8199999999999998E-7</c:v>
                </c:pt>
                <c:pt idx="117107" formatCode="0.00E+00">
                  <c:v>7.85E-7</c:v>
                </c:pt>
                <c:pt idx="117108" formatCode="0.00E+00">
                  <c:v>7.4399999999999999E-7</c:v>
                </c:pt>
                <c:pt idx="117109" formatCode="0.00E+00">
                  <c:v>8.3099999999999996E-7</c:v>
                </c:pt>
                <c:pt idx="117110" formatCode="0.00E+00">
                  <c:v>8.3799999999999996E-7</c:v>
                </c:pt>
                <c:pt idx="117111" formatCode="0.00E+00">
                  <c:v>6.4899999999999995E-7</c:v>
                </c:pt>
                <c:pt idx="117112" formatCode="0.00E+00">
                  <c:v>9.0100000000000003E-7</c:v>
                </c:pt>
                <c:pt idx="117113" formatCode="0.00E+00">
                  <c:v>8.5099999999999998E-7</c:v>
                </c:pt>
                <c:pt idx="117114" formatCode="0.00E+00">
                  <c:v>7.1200000000000002E-7</c:v>
                </c:pt>
                <c:pt idx="117115" formatCode="0.00E+00">
                  <c:v>8.9199999999999999E-7</c:v>
                </c:pt>
                <c:pt idx="117116" formatCode="0.00E+00">
                  <c:v>7.7199999999999998E-7</c:v>
                </c:pt>
                <c:pt idx="117117" formatCode="0.00E+00">
                  <c:v>8.6799999999999999E-7</c:v>
                </c:pt>
                <c:pt idx="117118" formatCode="0.00E+00">
                  <c:v>9.4200000000000004E-7</c:v>
                </c:pt>
                <c:pt idx="117119" formatCode="0.00E+00">
                  <c:v>8.2399999999999997E-7</c:v>
                </c:pt>
                <c:pt idx="117120" formatCode="0.00E+00">
                  <c:v>7.6700000000000003E-7</c:v>
                </c:pt>
                <c:pt idx="117121" formatCode="0.00E+00">
                  <c:v>8.4399999999999999E-7</c:v>
                </c:pt>
                <c:pt idx="117122" formatCode="0.00E+00">
                  <c:v>8.4399999999999999E-7</c:v>
                </c:pt>
                <c:pt idx="117123" formatCode="0.00E+00">
                  <c:v>7.8999999999999995E-7</c:v>
                </c:pt>
                <c:pt idx="117124" formatCode="0.00E+00">
                  <c:v>9.2099999999999995E-7</c:v>
                </c:pt>
                <c:pt idx="117125" formatCode="0.00E+00">
                  <c:v>8.2999999999999999E-7</c:v>
                </c:pt>
                <c:pt idx="117126" formatCode="0.00E+00">
                  <c:v>8.47E-7</c:v>
                </c:pt>
                <c:pt idx="117127" formatCode="0.00E+00">
                  <c:v>8.0599999999999999E-7</c:v>
                </c:pt>
                <c:pt idx="117128" formatCode="0.00E+00">
                  <c:v>7.37E-7</c:v>
                </c:pt>
                <c:pt idx="117129" formatCode="0.00E+00">
                  <c:v>8.0800000000000004E-7</c:v>
                </c:pt>
                <c:pt idx="117130" formatCode="0.00E+00">
                  <c:v>7.7800000000000001E-7</c:v>
                </c:pt>
                <c:pt idx="117131" formatCode="0.00E+00">
                  <c:v>8.3799999999999996E-7</c:v>
                </c:pt>
                <c:pt idx="117132" formatCode="0.00E+00">
                  <c:v>8.1100000000000005E-7</c:v>
                </c:pt>
                <c:pt idx="117133" formatCode="0.00E+00">
                  <c:v>7.9699999999999995E-7</c:v>
                </c:pt>
                <c:pt idx="117134" formatCode="0.00E+00">
                  <c:v>8.1800000000000005E-7</c:v>
                </c:pt>
                <c:pt idx="117135" formatCode="0.00E+00">
                  <c:v>7.7000000000000004E-7</c:v>
                </c:pt>
                <c:pt idx="117136" formatCode="0.00E+00">
                  <c:v>7.4199999999999995E-7</c:v>
                </c:pt>
                <c:pt idx="117137" formatCode="0.00E+00">
                  <c:v>6.99E-7</c:v>
                </c:pt>
                <c:pt idx="117138" formatCode="0.00E+00">
                  <c:v>6.6300000000000005E-7</c:v>
                </c:pt>
                <c:pt idx="117139" formatCode="0.00E+00">
                  <c:v>7.3E-7</c:v>
                </c:pt>
                <c:pt idx="117140" formatCode="0.00E+00">
                  <c:v>8.7199999999999997E-7</c:v>
                </c:pt>
                <c:pt idx="117141" formatCode="0.00E+00">
                  <c:v>8.6799999999999999E-7</c:v>
                </c:pt>
                <c:pt idx="117142" formatCode="0.00E+00">
                  <c:v>8.54E-7</c:v>
                </c:pt>
                <c:pt idx="117143" formatCode="0.00E+00">
                  <c:v>8.3300000000000001E-7</c:v>
                </c:pt>
                <c:pt idx="117144" formatCode="0.00E+00">
                  <c:v>7.0500000000000003E-7</c:v>
                </c:pt>
                <c:pt idx="117145" formatCode="0.00E+00">
                  <c:v>7.6000000000000003E-7</c:v>
                </c:pt>
                <c:pt idx="117146" formatCode="0.00E+00">
                  <c:v>7.6499999999999998E-7</c:v>
                </c:pt>
                <c:pt idx="117147" formatCode="0.00E+00">
                  <c:v>7.9699999999999995E-7</c:v>
                </c:pt>
                <c:pt idx="117148" formatCode="0.00E+00">
                  <c:v>8.0599999999999999E-7</c:v>
                </c:pt>
                <c:pt idx="117149" formatCode="0.00E+00">
                  <c:v>7.1999999999999999E-7</c:v>
                </c:pt>
                <c:pt idx="117150" formatCode="0.00E+00">
                  <c:v>6.8899999999999999E-7</c:v>
                </c:pt>
                <c:pt idx="117151" formatCode="0.00E+00">
                  <c:v>8.5899999999999995E-7</c:v>
                </c:pt>
                <c:pt idx="117152" formatCode="0.00E+00">
                  <c:v>8.4E-7</c:v>
                </c:pt>
                <c:pt idx="117153" formatCode="0.00E+00">
                  <c:v>8.3699999999999999E-7</c:v>
                </c:pt>
                <c:pt idx="117154" formatCode="0.00E+00">
                  <c:v>9.4300000000000001E-7</c:v>
                </c:pt>
                <c:pt idx="117155" formatCode="0.00E+00">
                  <c:v>7.1099999999999995E-7</c:v>
                </c:pt>
                <c:pt idx="117156" formatCode="0.00E+00">
                  <c:v>6.5199999999999996E-7</c:v>
                </c:pt>
                <c:pt idx="117157" formatCode="0.00E+00">
                  <c:v>8.7000000000000003E-7</c:v>
                </c:pt>
                <c:pt idx="117158" formatCode="0.00E+00">
                  <c:v>8.1299999999999999E-7</c:v>
                </c:pt>
                <c:pt idx="117159" formatCode="0.00E+00">
                  <c:v>6.9800000000000003E-7</c:v>
                </c:pt>
                <c:pt idx="117160" formatCode="0.00E+00">
                  <c:v>8.2399999999999997E-7</c:v>
                </c:pt>
                <c:pt idx="117161" formatCode="0.00E+00">
                  <c:v>8.7000000000000003E-7</c:v>
                </c:pt>
                <c:pt idx="117162" formatCode="0.00E+00">
                  <c:v>7.9400000000000004E-7</c:v>
                </c:pt>
                <c:pt idx="117163" formatCode="0.00E+00">
                  <c:v>7.6799999999999999E-7</c:v>
                </c:pt>
                <c:pt idx="117164" formatCode="0.00E+00">
                  <c:v>8.54E-7</c:v>
                </c:pt>
                <c:pt idx="117165" formatCode="0.00E+00">
                  <c:v>6.4799999999999998E-7</c:v>
                </c:pt>
                <c:pt idx="117166" formatCode="0.00E+00">
                  <c:v>6.2500000000000005E-7</c:v>
                </c:pt>
                <c:pt idx="117167" formatCode="0.00E+00">
                  <c:v>9.2299999999999999E-7</c:v>
                </c:pt>
                <c:pt idx="117168" formatCode="0.00E+00">
                  <c:v>8.2200000000000003E-7</c:v>
                </c:pt>
                <c:pt idx="117169" formatCode="0.00E+00">
                  <c:v>8.2600000000000001E-7</c:v>
                </c:pt>
                <c:pt idx="117170" formatCode="0.00E+00">
                  <c:v>9.2600000000000001E-7</c:v>
                </c:pt>
                <c:pt idx="117171" formatCode="0.00E+00">
                  <c:v>8.47E-7</c:v>
                </c:pt>
                <c:pt idx="117172" formatCode="0.00E+00">
                  <c:v>8.4200000000000005E-7</c:v>
                </c:pt>
                <c:pt idx="117173" formatCode="0.00E+00">
                  <c:v>8.8599999999999997E-7</c:v>
                </c:pt>
                <c:pt idx="117174" formatCode="0.00E+00">
                  <c:v>9.4300000000000001E-7</c:v>
                </c:pt>
                <c:pt idx="117175" formatCode="0.00E+00">
                  <c:v>7.6799999999999999E-7</c:v>
                </c:pt>
                <c:pt idx="117176" formatCode="0.00E+00">
                  <c:v>8.2500000000000004E-7</c:v>
                </c:pt>
                <c:pt idx="117177" formatCode="0.00E+00">
                  <c:v>9.6500000000000008E-7</c:v>
                </c:pt>
                <c:pt idx="117178" formatCode="0.00E+00">
                  <c:v>7.1099999999999995E-7</c:v>
                </c:pt>
                <c:pt idx="117179" formatCode="0.00E+00">
                  <c:v>7.8700000000000005E-7</c:v>
                </c:pt>
                <c:pt idx="117180" formatCode="0.00E+00">
                  <c:v>9.1200000000000001E-7</c:v>
                </c:pt>
                <c:pt idx="117181" formatCode="0.00E+00">
                  <c:v>8.1399999999999996E-7</c:v>
                </c:pt>
                <c:pt idx="117182" formatCode="0.00E+00">
                  <c:v>8.1900000000000001E-7</c:v>
                </c:pt>
                <c:pt idx="117183" formatCode="0.00E+00">
                  <c:v>8.2799999999999995E-7</c:v>
                </c:pt>
                <c:pt idx="117184" formatCode="0.00E+00">
                  <c:v>8.3300000000000001E-7</c:v>
                </c:pt>
                <c:pt idx="117185" formatCode="0.00E+00">
                  <c:v>7.9100000000000003E-7</c:v>
                </c:pt>
                <c:pt idx="117186" formatCode="0.00E+00">
                  <c:v>8.2600000000000001E-7</c:v>
                </c:pt>
                <c:pt idx="117187" formatCode="0.00E+00">
                  <c:v>7.7599999999999996E-7</c:v>
                </c:pt>
                <c:pt idx="117188" formatCode="0.00E+00">
                  <c:v>8.1699999999999997E-7</c:v>
                </c:pt>
                <c:pt idx="117189" formatCode="0.00E+00">
                  <c:v>9.1999999999999998E-7</c:v>
                </c:pt>
                <c:pt idx="117190" formatCode="0.00E+00">
                  <c:v>9.2500000000000004E-7</c:v>
                </c:pt>
                <c:pt idx="117191" formatCode="0.00E+00">
                  <c:v>7.9999999999999996E-7</c:v>
                </c:pt>
                <c:pt idx="117192" formatCode="0.00E+00">
                  <c:v>6.2500000000000005E-7</c:v>
                </c:pt>
                <c:pt idx="117193" formatCode="0.00E+00">
                  <c:v>8.1500000000000003E-7</c:v>
                </c:pt>
                <c:pt idx="117194" formatCode="0.00E+00">
                  <c:v>8.5499999999999997E-7</c:v>
                </c:pt>
                <c:pt idx="117195" formatCode="0.00E+00">
                  <c:v>8.3699999999999999E-7</c:v>
                </c:pt>
                <c:pt idx="117196" formatCode="0.00E+00">
                  <c:v>9.0800000000000003E-7</c:v>
                </c:pt>
                <c:pt idx="117197" formatCode="0.00E+00">
                  <c:v>8.5799999999999998E-7</c:v>
                </c:pt>
                <c:pt idx="117198" formatCode="0.00E+00">
                  <c:v>9.2399999999999996E-7</c:v>
                </c:pt>
                <c:pt idx="117199" formatCode="0.00E+00">
                  <c:v>9.2399999999999996E-7</c:v>
                </c:pt>
                <c:pt idx="117200" formatCode="0.00E+00">
                  <c:v>7.4000000000000001E-7</c:v>
                </c:pt>
                <c:pt idx="117201" formatCode="0.00E+00">
                  <c:v>8.9999999999999996E-7</c:v>
                </c:pt>
                <c:pt idx="117202" formatCode="0.00E+00">
                  <c:v>8.5700000000000001E-7</c:v>
                </c:pt>
                <c:pt idx="117203" formatCode="0.00E+00">
                  <c:v>7.6000000000000003E-7</c:v>
                </c:pt>
                <c:pt idx="117204" formatCode="0.00E+00">
                  <c:v>9.16E-7</c:v>
                </c:pt>
                <c:pt idx="117205" formatCode="0.00E+00">
                  <c:v>8.6899999999999996E-7</c:v>
                </c:pt>
                <c:pt idx="117206" formatCode="0.00E+00">
                  <c:v>9.3699999999999999E-7</c:v>
                </c:pt>
                <c:pt idx="117207" formatCode="0.00E+00">
                  <c:v>9.2999999999999999E-7</c:v>
                </c:pt>
                <c:pt idx="117208" formatCode="0.00E+00">
                  <c:v>8.5600000000000004E-7</c:v>
                </c:pt>
                <c:pt idx="117209" formatCode="0.00E+00">
                  <c:v>9.9600000000000008E-7</c:v>
                </c:pt>
                <c:pt idx="117210" formatCode="0.00E+00">
                  <c:v>9.4E-7</c:v>
                </c:pt>
                <c:pt idx="117211" formatCode="0.00E+00">
                  <c:v>9.2500000000000004E-7</c:v>
                </c:pt>
                <c:pt idx="117212" formatCode="0.00E+00">
                  <c:v>8.9400000000000004E-7</c:v>
                </c:pt>
                <c:pt idx="117213" formatCode="0.00E+00">
                  <c:v>8.0699999999999996E-7</c:v>
                </c:pt>
                <c:pt idx="117214" formatCode="0.00E+00">
                  <c:v>8.7199999999999997E-7</c:v>
                </c:pt>
                <c:pt idx="117215" formatCode="0.00E+00">
                  <c:v>8.8999999999999995E-7</c:v>
                </c:pt>
                <c:pt idx="117216" formatCode="0.00E+00">
                  <c:v>8.5199999999999995E-7</c:v>
                </c:pt>
                <c:pt idx="117217" formatCode="0.00E+00">
                  <c:v>7.8299999999999996E-7</c:v>
                </c:pt>
                <c:pt idx="117218" formatCode="0.00E+00">
                  <c:v>9.0800000000000003E-7</c:v>
                </c:pt>
                <c:pt idx="117219" formatCode="0.00E+00">
                  <c:v>8.78E-7</c:v>
                </c:pt>
                <c:pt idx="117220" formatCode="0.00E+00">
                  <c:v>8.4799999999999997E-7</c:v>
                </c:pt>
                <c:pt idx="117221" formatCode="0.00E+00">
                  <c:v>8.7199999999999997E-7</c:v>
                </c:pt>
                <c:pt idx="117222" formatCode="0.00E+00">
                  <c:v>8.1200000000000002E-7</c:v>
                </c:pt>
                <c:pt idx="117223" formatCode="0.00E+00">
                  <c:v>7.7400000000000002E-7</c:v>
                </c:pt>
                <c:pt idx="117224" formatCode="0.00E+00">
                  <c:v>8.1399999999999996E-7</c:v>
                </c:pt>
                <c:pt idx="117225" formatCode="0.00E+00">
                  <c:v>9.3600000000000002E-7</c:v>
                </c:pt>
                <c:pt idx="117226" formatCode="0.00E+00">
                  <c:v>7.7700000000000004E-7</c:v>
                </c:pt>
                <c:pt idx="117227" formatCode="0.00E+00">
                  <c:v>8.2099999999999995E-7</c:v>
                </c:pt>
                <c:pt idx="117228" formatCode="0.00E+00">
                  <c:v>8.7599999999999996E-7</c:v>
                </c:pt>
                <c:pt idx="117229" formatCode="0.00E+00">
                  <c:v>7.8199999999999999E-7</c:v>
                </c:pt>
                <c:pt idx="117230" formatCode="0.00E+00">
                  <c:v>8.6700000000000002E-7</c:v>
                </c:pt>
                <c:pt idx="117231" formatCode="0.00E+00">
                  <c:v>6.7000000000000004E-7</c:v>
                </c:pt>
                <c:pt idx="117232" formatCode="0.00E+00">
                  <c:v>7.5600000000000005E-7</c:v>
                </c:pt>
                <c:pt idx="117233" formatCode="0.00E+00">
                  <c:v>8.4600000000000003E-7</c:v>
                </c:pt>
                <c:pt idx="117234" formatCode="0.00E+00">
                  <c:v>8.2799999999999995E-7</c:v>
                </c:pt>
                <c:pt idx="117235" formatCode="0.00E+00">
                  <c:v>9.3200000000000003E-7</c:v>
                </c:pt>
                <c:pt idx="117236" formatCode="0.00E+00">
                  <c:v>7.7000000000000004E-7</c:v>
                </c:pt>
                <c:pt idx="117237" formatCode="0.00E+00">
                  <c:v>8.2399999999999997E-7</c:v>
                </c:pt>
                <c:pt idx="117238" formatCode="0.00E+00">
                  <c:v>8.9700000000000005E-7</c:v>
                </c:pt>
                <c:pt idx="117239" formatCode="0.00E+00">
                  <c:v>8.8299999999999995E-7</c:v>
                </c:pt>
                <c:pt idx="117240" formatCode="0.00E+00">
                  <c:v>9.2500000000000004E-7</c:v>
                </c:pt>
                <c:pt idx="117241" formatCode="0.00E+00">
                  <c:v>7.9999999999999996E-7</c:v>
                </c:pt>
                <c:pt idx="117242" formatCode="0.00E+00">
                  <c:v>8.3799999999999996E-7</c:v>
                </c:pt>
                <c:pt idx="117243" formatCode="0.00E+00">
                  <c:v>9.5499999999999996E-7</c:v>
                </c:pt>
                <c:pt idx="117244" formatCode="0.00E+00">
                  <c:v>7.5000000000000002E-7</c:v>
                </c:pt>
                <c:pt idx="117245" formatCode="0.00E+00">
                  <c:v>6.0900000000000001E-7</c:v>
                </c:pt>
                <c:pt idx="117246" formatCode="0.00E+00">
                  <c:v>7.5000000000000002E-7</c:v>
                </c:pt>
                <c:pt idx="117247" formatCode="0.00E+00">
                  <c:v>8.7599999999999996E-7</c:v>
                </c:pt>
                <c:pt idx="117248" formatCode="0.00E+00">
                  <c:v>8.3200000000000004E-7</c:v>
                </c:pt>
                <c:pt idx="117249" formatCode="0.00E+00">
                  <c:v>7.6799999999999999E-7</c:v>
                </c:pt>
                <c:pt idx="117250" formatCode="0.00E+00">
                  <c:v>8.5600000000000004E-7</c:v>
                </c:pt>
                <c:pt idx="117251" formatCode="0.00E+00">
                  <c:v>8.1100000000000005E-7</c:v>
                </c:pt>
                <c:pt idx="117252" formatCode="0.00E+00">
                  <c:v>6.5300000000000004E-7</c:v>
                </c:pt>
                <c:pt idx="117253" formatCode="0.00E+00">
                  <c:v>7.8100000000000002E-7</c:v>
                </c:pt>
                <c:pt idx="117254" formatCode="0.00E+00">
                  <c:v>8.3900000000000004E-7</c:v>
                </c:pt>
                <c:pt idx="117255" formatCode="0.00E+00">
                  <c:v>7.9599999999999998E-7</c:v>
                </c:pt>
                <c:pt idx="117256" formatCode="0.00E+00">
                  <c:v>8.3399999999999998E-7</c:v>
                </c:pt>
                <c:pt idx="117257" formatCode="0.00E+00">
                  <c:v>8.6300000000000004E-7</c:v>
                </c:pt>
                <c:pt idx="117258" formatCode="0.00E+00">
                  <c:v>8.09E-7</c:v>
                </c:pt>
                <c:pt idx="117259" formatCode="0.00E+00">
                  <c:v>6.06E-7</c:v>
                </c:pt>
                <c:pt idx="117260" formatCode="0.00E+00">
                  <c:v>8.2600000000000001E-7</c:v>
                </c:pt>
                <c:pt idx="117261" formatCode="0.00E+00">
                  <c:v>9.4099999999999997E-7</c:v>
                </c:pt>
                <c:pt idx="117262" formatCode="0.00E+00">
                  <c:v>7.2500000000000005E-7</c:v>
                </c:pt>
                <c:pt idx="117263" formatCode="0.00E+00">
                  <c:v>8.6300000000000004E-7</c:v>
                </c:pt>
                <c:pt idx="117264" formatCode="0.00E+00">
                  <c:v>8.4600000000000003E-7</c:v>
                </c:pt>
                <c:pt idx="117265" formatCode="0.00E+00">
                  <c:v>8.2600000000000001E-7</c:v>
                </c:pt>
                <c:pt idx="117266" formatCode="0.00E+00">
                  <c:v>9.3399999999999997E-7</c:v>
                </c:pt>
                <c:pt idx="117267" formatCode="0.00E+00">
                  <c:v>9.8599999999999996E-7</c:v>
                </c:pt>
                <c:pt idx="117268" formatCode="0.00E+00">
                  <c:v>9.7100000000000011E-7</c:v>
                </c:pt>
                <c:pt idx="117269" formatCode="0.00E+00">
                  <c:v>6.7999999999999995E-7</c:v>
                </c:pt>
                <c:pt idx="117270" formatCode="0.00E+00">
                  <c:v>7.37E-7</c:v>
                </c:pt>
                <c:pt idx="117271" formatCode="0.00E+00">
                  <c:v>8.4099999999999997E-7</c:v>
                </c:pt>
                <c:pt idx="117272" formatCode="0.00E+00">
                  <c:v>8.5799999999999998E-7</c:v>
                </c:pt>
                <c:pt idx="117273" formatCode="0.00E+00">
                  <c:v>9.9999999999999995E-7</c:v>
                </c:pt>
                <c:pt idx="117274" formatCode="0.00E+00">
                  <c:v>7.4900000000000005E-7</c:v>
                </c:pt>
                <c:pt idx="117275" formatCode="0.00E+00">
                  <c:v>7.9400000000000004E-7</c:v>
                </c:pt>
                <c:pt idx="117276" formatCode="0.00E+00">
                  <c:v>9.7699999999999992E-7</c:v>
                </c:pt>
                <c:pt idx="117277" formatCode="0.00E+00">
                  <c:v>1.0100000000000001E-6</c:v>
                </c:pt>
                <c:pt idx="117278" formatCode="0.00E+00">
                  <c:v>1.15E-6</c:v>
                </c:pt>
                <c:pt idx="117279" formatCode="0.00E+00">
                  <c:v>9.5600000000000004E-7</c:v>
                </c:pt>
                <c:pt idx="117280" formatCode="0.00E+00">
                  <c:v>7.2699999999999999E-7</c:v>
                </c:pt>
                <c:pt idx="117281" formatCode="0.00E+00">
                  <c:v>9.1699999999999997E-7</c:v>
                </c:pt>
                <c:pt idx="117282" formatCode="0.00E+00">
                  <c:v>9.02E-7</c:v>
                </c:pt>
                <c:pt idx="117283" formatCode="0.00E+00">
                  <c:v>7.54E-7</c:v>
                </c:pt>
                <c:pt idx="117284" formatCode="0.00E+00">
                  <c:v>8.8199999999999998E-7</c:v>
                </c:pt>
                <c:pt idx="117285" formatCode="0.00E+00">
                  <c:v>1.02E-6</c:v>
                </c:pt>
                <c:pt idx="117286" formatCode="0.00E+00">
                  <c:v>8.8800000000000001E-7</c:v>
                </c:pt>
                <c:pt idx="117287" formatCode="0.00E+00">
                  <c:v>6.8800000000000002E-7</c:v>
                </c:pt>
                <c:pt idx="117288" formatCode="0.00E+00">
                  <c:v>7.3099999999999997E-7</c:v>
                </c:pt>
                <c:pt idx="117289" formatCode="0.00E+00">
                  <c:v>8.0699999999999996E-7</c:v>
                </c:pt>
                <c:pt idx="117290" formatCode="0.00E+00">
                  <c:v>8.4399999999999999E-7</c:v>
                </c:pt>
                <c:pt idx="117291" formatCode="0.00E+00">
                  <c:v>7.9400000000000004E-7</c:v>
                </c:pt>
                <c:pt idx="117292" formatCode="0.00E+00">
                  <c:v>8.8599999999999997E-7</c:v>
                </c:pt>
                <c:pt idx="117293" formatCode="0.00E+00">
                  <c:v>6.8999999999999996E-7</c:v>
                </c:pt>
                <c:pt idx="117294" formatCode="0.00E+00">
                  <c:v>7.37E-7</c:v>
                </c:pt>
                <c:pt idx="117295" formatCode="0.00E+00">
                  <c:v>9.7000000000000003E-7</c:v>
                </c:pt>
                <c:pt idx="117296" formatCode="0.00E+00">
                  <c:v>6.9599999999999999E-7</c:v>
                </c:pt>
                <c:pt idx="117297" formatCode="0.00E+00">
                  <c:v>8.0400000000000005E-7</c:v>
                </c:pt>
                <c:pt idx="117298" formatCode="0.00E+00">
                  <c:v>8.4E-7</c:v>
                </c:pt>
                <c:pt idx="117299" formatCode="0.00E+00">
                  <c:v>8.4799999999999997E-7</c:v>
                </c:pt>
                <c:pt idx="117300" formatCode="0.00E+00">
                  <c:v>9.47E-7</c:v>
                </c:pt>
                <c:pt idx="117301" formatCode="0.00E+00">
                  <c:v>7.7599999999999996E-7</c:v>
                </c:pt>
                <c:pt idx="117302" formatCode="0.00E+00">
                  <c:v>7.6700000000000003E-7</c:v>
                </c:pt>
                <c:pt idx="117303" formatCode="0.00E+00">
                  <c:v>8.8400000000000003E-7</c:v>
                </c:pt>
                <c:pt idx="117304" formatCode="0.00E+00">
                  <c:v>9.4600000000000003E-7</c:v>
                </c:pt>
                <c:pt idx="117305" formatCode="0.00E+00">
                  <c:v>7.6300000000000004E-7</c:v>
                </c:pt>
                <c:pt idx="117306" formatCode="0.00E+00">
                  <c:v>8.5499999999999997E-7</c:v>
                </c:pt>
                <c:pt idx="117307" formatCode="0.00E+00">
                  <c:v>9.02E-7</c:v>
                </c:pt>
                <c:pt idx="117308" formatCode="0.00E+00">
                  <c:v>8.1699999999999997E-7</c:v>
                </c:pt>
                <c:pt idx="117309" formatCode="0.00E+00">
                  <c:v>8.6499999999999998E-7</c:v>
                </c:pt>
                <c:pt idx="117310" formatCode="0.00E+00">
                  <c:v>8.7599999999999996E-7</c:v>
                </c:pt>
                <c:pt idx="117311" formatCode="0.00E+00">
                  <c:v>8.8899999999999998E-7</c:v>
                </c:pt>
                <c:pt idx="117312" formatCode="0.00E+00">
                  <c:v>8.0699999999999996E-7</c:v>
                </c:pt>
                <c:pt idx="117313" formatCode="0.00E+00">
                  <c:v>9.1299999999999998E-7</c:v>
                </c:pt>
                <c:pt idx="117314" formatCode="0.00E+00">
                  <c:v>8.6099999999999999E-7</c:v>
                </c:pt>
                <c:pt idx="117315" formatCode="0.00E+00">
                  <c:v>8.1500000000000003E-7</c:v>
                </c:pt>
                <c:pt idx="117316" formatCode="0.00E+00">
                  <c:v>8.1699999999999997E-7</c:v>
                </c:pt>
                <c:pt idx="117317" formatCode="0.00E+00">
                  <c:v>7.5000000000000002E-7</c:v>
                </c:pt>
                <c:pt idx="117318" formatCode="0.00E+00">
                  <c:v>8.2799999999999995E-7</c:v>
                </c:pt>
                <c:pt idx="117319" formatCode="0.00E+00">
                  <c:v>8.1299999999999999E-7</c:v>
                </c:pt>
                <c:pt idx="117320" formatCode="0.00E+00">
                  <c:v>9.0299999999999997E-7</c:v>
                </c:pt>
                <c:pt idx="117321" formatCode="0.00E+00">
                  <c:v>8.5099999999999998E-7</c:v>
                </c:pt>
                <c:pt idx="117322" formatCode="0.00E+00">
                  <c:v>7.2099999999999996E-7</c:v>
                </c:pt>
                <c:pt idx="117323" formatCode="0.00E+00">
                  <c:v>8.3900000000000004E-7</c:v>
                </c:pt>
                <c:pt idx="117324" formatCode="0.00E+00">
                  <c:v>8.8400000000000003E-7</c:v>
                </c:pt>
                <c:pt idx="117325" formatCode="0.00E+00">
                  <c:v>8.2099999999999995E-7</c:v>
                </c:pt>
                <c:pt idx="117326" formatCode="0.00E+00">
                  <c:v>8.1999999999999998E-7</c:v>
                </c:pt>
                <c:pt idx="117327" formatCode="0.00E+00">
                  <c:v>9.3600000000000002E-7</c:v>
                </c:pt>
                <c:pt idx="117328" formatCode="0.00E+00">
                  <c:v>8.4399999999999999E-7</c:v>
                </c:pt>
                <c:pt idx="117329" formatCode="0.00E+00">
                  <c:v>7.6899999999999996E-7</c:v>
                </c:pt>
                <c:pt idx="117330" formatCode="0.00E+00">
                  <c:v>8.7300000000000005E-7</c:v>
                </c:pt>
                <c:pt idx="117331" formatCode="0.00E+00">
                  <c:v>8.23E-7</c:v>
                </c:pt>
                <c:pt idx="117332" formatCode="0.00E+00">
                  <c:v>8.0599999999999999E-7</c:v>
                </c:pt>
                <c:pt idx="117333" formatCode="0.00E+00">
                  <c:v>8.9899999999999999E-7</c:v>
                </c:pt>
                <c:pt idx="117334" formatCode="0.00E+00">
                  <c:v>9.8400000000000002E-7</c:v>
                </c:pt>
                <c:pt idx="117335" formatCode="0.00E+00">
                  <c:v>9.4900000000000004E-7</c:v>
                </c:pt>
                <c:pt idx="117336" formatCode="0.00E+00">
                  <c:v>7.6599999999999995E-7</c:v>
                </c:pt>
                <c:pt idx="117337" formatCode="0.00E+00">
                  <c:v>7.7499999999999999E-7</c:v>
                </c:pt>
                <c:pt idx="117338" formatCode="0.00E+00">
                  <c:v>8.4300000000000002E-7</c:v>
                </c:pt>
                <c:pt idx="117339" formatCode="0.00E+00">
                  <c:v>7.61E-7</c:v>
                </c:pt>
                <c:pt idx="117340" formatCode="0.00E+00">
                  <c:v>8.16E-7</c:v>
                </c:pt>
                <c:pt idx="117341" formatCode="0.00E+00">
                  <c:v>9.8400000000000002E-7</c:v>
                </c:pt>
                <c:pt idx="117342" formatCode="0.00E+00">
                  <c:v>1.06E-6</c:v>
                </c:pt>
                <c:pt idx="117343" formatCode="0.00E+00">
                  <c:v>9.1800000000000004E-7</c:v>
                </c:pt>
                <c:pt idx="117344" formatCode="0.00E+00">
                  <c:v>7.0699999999999996E-7</c:v>
                </c:pt>
                <c:pt idx="117345" formatCode="0.00E+00">
                  <c:v>8.8999999999999995E-7</c:v>
                </c:pt>
                <c:pt idx="117346" formatCode="0.00E+00">
                  <c:v>8.9800000000000002E-7</c:v>
                </c:pt>
                <c:pt idx="117347" formatCode="0.00E+00">
                  <c:v>6.7899999999999998E-7</c:v>
                </c:pt>
                <c:pt idx="117348" formatCode="0.00E+00">
                  <c:v>8.8800000000000001E-7</c:v>
                </c:pt>
                <c:pt idx="117349" formatCode="0.00E+00">
                  <c:v>7.6000000000000003E-7</c:v>
                </c:pt>
                <c:pt idx="117350" formatCode="0.00E+00">
                  <c:v>8.47E-7</c:v>
                </c:pt>
                <c:pt idx="117351" formatCode="0.00E+00">
                  <c:v>1.0100000000000001E-6</c:v>
                </c:pt>
                <c:pt idx="117352" formatCode="0.00E+00">
                  <c:v>8.4799999999999997E-7</c:v>
                </c:pt>
                <c:pt idx="117353" formatCode="0.00E+00">
                  <c:v>9.7100000000000011E-7</c:v>
                </c:pt>
                <c:pt idx="117354" formatCode="0.00E+00">
                  <c:v>7.8999999999999995E-7</c:v>
                </c:pt>
                <c:pt idx="117355" formatCode="0.00E+00">
                  <c:v>7.4199999999999995E-7</c:v>
                </c:pt>
                <c:pt idx="117356" formatCode="0.00E+00">
                  <c:v>8.7199999999999997E-7</c:v>
                </c:pt>
                <c:pt idx="117357" formatCode="0.00E+00">
                  <c:v>8.1999999999999998E-7</c:v>
                </c:pt>
                <c:pt idx="117358" formatCode="0.00E+00">
                  <c:v>9.3799999999999996E-7</c:v>
                </c:pt>
                <c:pt idx="117359" formatCode="0.00E+00">
                  <c:v>8.4200000000000005E-7</c:v>
                </c:pt>
                <c:pt idx="117360" formatCode="0.00E+00">
                  <c:v>6.75E-7</c:v>
                </c:pt>
                <c:pt idx="117361" formatCode="0.00E+00">
                  <c:v>8.09E-7</c:v>
                </c:pt>
                <c:pt idx="117362" formatCode="0.00E+00">
                  <c:v>8.2399999999999997E-7</c:v>
                </c:pt>
                <c:pt idx="117363" formatCode="0.00E+00">
                  <c:v>8.3399999999999998E-7</c:v>
                </c:pt>
                <c:pt idx="117364" formatCode="0.00E+00">
                  <c:v>9.16E-7</c:v>
                </c:pt>
                <c:pt idx="117365" formatCode="0.00E+00">
                  <c:v>8.7700000000000003E-7</c:v>
                </c:pt>
                <c:pt idx="117366" formatCode="0.00E+00">
                  <c:v>8.7899999999999997E-7</c:v>
                </c:pt>
                <c:pt idx="117367" formatCode="0.00E+00">
                  <c:v>8.8000000000000004E-7</c:v>
                </c:pt>
                <c:pt idx="117368" formatCode="0.00E+00">
                  <c:v>7.7700000000000004E-7</c:v>
                </c:pt>
                <c:pt idx="117369" formatCode="0.00E+00">
                  <c:v>8.0299999999999998E-7</c:v>
                </c:pt>
                <c:pt idx="117370" formatCode="0.00E+00">
                  <c:v>9.0500000000000002E-7</c:v>
                </c:pt>
                <c:pt idx="117371" formatCode="0.00E+00">
                  <c:v>8.0100000000000004E-7</c:v>
                </c:pt>
                <c:pt idx="117372" formatCode="0.00E+00">
                  <c:v>8.0200000000000001E-7</c:v>
                </c:pt>
                <c:pt idx="117373" formatCode="0.00E+00">
                  <c:v>8.2799999999999995E-7</c:v>
                </c:pt>
                <c:pt idx="117374" formatCode="0.00E+00">
                  <c:v>8.6499999999999998E-7</c:v>
                </c:pt>
                <c:pt idx="117375" formatCode="0.00E+00">
                  <c:v>8.6700000000000002E-7</c:v>
                </c:pt>
                <c:pt idx="117376" formatCode="0.00E+00">
                  <c:v>7.7199999999999998E-7</c:v>
                </c:pt>
                <c:pt idx="117377" formatCode="0.00E+00">
                  <c:v>6.6199999999999997E-7</c:v>
                </c:pt>
                <c:pt idx="117378" formatCode="0.00E+00">
                  <c:v>9.02E-7</c:v>
                </c:pt>
                <c:pt idx="117379" formatCode="0.00E+00">
                  <c:v>9.3200000000000003E-7</c:v>
                </c:pt>
                <c:pt idx="117380" formatCode="0.00E+00">
                  <c:v>7.6499999999999998E-7</c:v>
                </c:pt>
                <c:pt idx="117381" formatCode="0.00E+00">
                  <c:v>9.1100000000000004E-7</c:v>
                </c:pt>
                <c:pt idx="117382" formatCode="0.00E+00">
                  <c:v>5.99E-7</c:v>
                </c:pt>
                <c:pt idx="117383" formatCode="0.00E+00">
                  <c:v>6.9299999999999997E-7</c:v>
                </c:pt>
                <c:pt idx="117384" formatCode="0.00E+00">
                  <c:v>8.47E-7</c:v>
                </c:pt>
                <c:pt idx="117385" formatCode="0.00E+00">
                  <c:v>8.8700000000000004E-7</c:v>
                </c:pt>
                <c:pt idx="117386" formatCode="0.00E+00">
                  <c:v>9.3399999999999997E-7</c:v>
                </c:pt>
                <c:pt idx="117387" formatCode="0.00E+00">
                  <c:v>7.6899999999999996E-7</c:v>
                </c:pt>
                <c:pt idx="117388" formatCode="0.00E+00">
                  <c:v>8.9999999999999996E-7</c:v>
                </c:pt>
                <c:pt idx="117389" formatCode="0.00E+00">
                  <c:v>8.1999999999999998E-7</c:v>
                </c:pt>
                <c:pt idx="117390" formatCode="0.00E+00">
                  <c:v>8.6600000000000005E-7</c:v>
                </c:pt>
                <c:pt idx="117391" formatCode="0.00E+00">
                  <c:v>8.8100000000000001E-7</c:v>
                </c:pt>
                <c:pt idx="117392" formatCode="0.00E+00">
                  <c:v>7.8299999999999996E-7</c:v>
                </c:pt>
                <c:pt idx="117393" formatCode="0.00E+00">
                  <c:v>8.0999999999999997E-7</c:v>
                </c:pt>
                <c:pt idx="117394" formatCode="0.00E+00">
                  <c:v>7.7599999999999996E-7</c:v>
                </c:pt>
                <c:pt idx="117395" formatCode="0.00E+00">
                  <c:v>8.4E-7</c:v>
                </c:pt>
                <c:pt idx="117396" formatCode="0.00E+00">
                  <c:v>9.2900000000000002E-7</c:v>
                </c:pt>
                <c:pt idx="117397" formatCode="0.00E+00">
                  <c:v>8.6199999999999996E-7</c:v>
                </c:pt>
                <c:pt idx="117398" formatCode="0.00E+00">
                  <c:v>6.9599999999999999E-7</c:v>
                </c:pt>
                <c:pt idx="117399" formatCode="0.00E+00">
                  <c:v>7.6300000000000004E-7</c:v>
                </c:pt>
                <c:pt idx="117400" formatCode="0.00E+00">
                  <c:v>8.8400000000000003E-7</c:v>
                </c:pt>
                <c:pt idx="117401" formatCode="0.00E+00">
                  <c:v>8.3600000000000002E-7</c:v>
                </c:pt>
                <c:pt idx="117402" formatCode="0.00E+00">
                  <c:v>7.92E-7</c:v>
                </c:pt>
                <c:pt idx="117403" formatCode="0.00E+00">
                  <c:v>7.1999999999999999E-7</c:v>
                </c:pt>
                <c:pt idx="117404" formatCode="0.00E+00">
                  <c:v>7.2399999999999997E-7</c:v>
                </c:pt>
                <c:pt idx="117405" formatCode="0.00E+00">
                  <c:v>9.33E-7</c:v>
                </c:pt>
                <c:pt idx="117406" formatCode="0.00E+00">
                  <c:v>9.2200000000000002E-7</c:v>
                </c:pt>
                <c:pt idx="117407" formatCode="0.00E+00">
                  <c:v>8.4399999999999999E-7</c:v>
                </c:pt>
                <c:pt idx="117408" formatCode="0.00E+00">
                  <c:v>7.9500000000000001E-7</c:v>
                </c:pt>
                <c:pt idx="117409" formatCode="0.00E+00">
                  <c:v>7.9100000000000003E-7</c:v>
                </c:pt>
                <c:pt idx="117410" formatCode="0.00E+00">
                  <c:v>9.6800000000000009E-7</c:v>
                </c:pt>
                <c:pt idx="117411" formatCode="0.00E+00">
                  <c:v>8.0699999999999996E-7</c:v>
                </c:pt>
                <c:pt idx="117412" formatCode="0.00E+00">
                  <c:v>7.2900000000000003E-7</c:v>
                </c:pt>
                <c:pt idx="117413" formatCode="0.00E+00">
                  <c:v>1.02E-6</c:v>
                </c:pt>
                <c:pt idx="117414" formatCode="0.00E+00">
                  <c:v>1.04E-6</c:v>
                </c:pt>
                <c:pt idx="117415" formatCode="0.00E+00">
                  <c:v>9.4E-7</c:v>
                </c:pt>
                <c:pt idx="117416" formatCode="0.00E+00">
                  <c:v>8.3300000000000001E-7</c:v>
                </c:pt>
                <c:pt idx="117417" formatCode="0.00E+00">
                  <c:v>8.2399999999999997E-7</c:v>
                </c:pt>
                <c:pt idx="117418" formatCode="0.00E+00">
                  <c:v>8.8899999999999998E-7</c:v>
                </c:pt>
                <c:pt idx="117419" formatCode="0.00E+00">
                  <c:v>7.9100000000000003E-7</c:v>
                </c:pt>
                <c:pt idx="117420" formatCode="0.00E+00">
                  <c:v>8.3200000000000004E-7</c:v>
                </c:pt>
                <c:pt idx="117421" formatCode="0.00E+00">
                  <c:v>9.0500000000000002E-7</c:v>
                </c:pt>
                <c:pt idx="117422" formatCode="0.00E+00">
                  <c:v>7.61E-7</c:v>
                </c:pt>
                <c:pt idx="117423" formatCode="0.00E+00">
                  <c:v>7.6700000000000003E-7</c:v>
                </c:pt>
                <c:pt idx="117424" formatCode="0.00E+00">
                  <c:v>8.9199999999999999E-7</c:v>
                </c:pt>
                <c:pt idx="117425" formatCode="0.00E+00">
                  <c:v>7.7000000000000004E-7</c:v>
                </c:pt>
                <c:pt idx="117426" formatCode="0.00E+00">
                  <c:v>8.2200000000000003E-7</c:v>
                </c:pt>
                <c:pt idx="117427" formatCode="0.00E+00">
                  <c:v>8.5899999999999995E-7</c:v>
                </c:pt>
                <c:pt idx="117428" formatCode="0.00E+00">
                  <c:v>8.6099999999999999E-7</c:v>
                </c:pt>
                <c:pt idx="117429" formatCode="0.00E+00">
                  <c:v>8.8000000000000004E-7</c:v>
                </c:pt>
                <c:pt idx="117430" formatCode="0.00E+00">
                  <c:v>8.4900000000000005E-7</c:v>
                </c:pt>
                <c:pt idx="117431" formatCode="0.00E+00">
                  <c:v>8.2999999999999999E-7</c:v>
                </c:pt>
                <c:pt idx="117432" formatCode="0.00E+00">
                  <c:v>8.1200000000000002E-7</c:v>
                </c:pt>
                <c:pt idx="117433" formatCode="0.00E+00">
                  <c:v>7.9899999999999999E-7</c:v>
                </c:pt>
                <c:pt idx="117434" formatCode="0.00E+00">
                  <c:v>8.4200000000000005E-7</c:v>
                </c:pt>
                <c:pt idx="117435" formatCode="0.00E+00">
                  <c:v>8.2799999999999995E-7</c:v>
                </c:pt>
                <c:pt idx="117436" formatCode="0.00E+00">
                  <c:v>7.7300000000000005E-7</c:v>
                </c:pt>
                <c:pt idx="117437" formatCode="0.00E+00">
                  <c:v>7.7700000000000004E-7</c:v>
                </c:pt>
                <c:pt idx="117438" formatCode="0.00E+00">
                  <c:v>8.0400000000000005E-7</c:v>
                </c:pt>
                <c:pt idx="117439" formatCode="0.00E+00">
                  <c:v>8.2399999999999997E-7</c:v>
                </c:pt>
                <c:pt idx="117440" formatCode="0.00E+00">
                  <c:v>7.6499999999999998E-7</c:v>
                </c:pt>
                <c:pt idx="117441" formatCode="0.00E+00">
                  <c:v>9.33E-7</c:v>
                </c:pt>
                <c:pt idx="117442" formatCode="0.00E+00">
                  <c:v>9.6800000000000009E-7</c:v>
                </c:pt>
                <c:pt idx="117443" formatCode="0.00E+00">
                  <c:v>7.7599999999999996E-7</c:v>
                </c:pt>
                <c:pt idx="117444" formatCode="0.00E+00">
                  <c:v>7.3799999999999996E-7</c:v>
                </c:pt>
                <c:pt idx="117445" formatCode="0.00E+00">
                  <c:v>7.9800000000000003E-7</c:v>
                </c:pt>
                <c:pt idx="117446" formatCode="0.00E+00">
                  <c:v>6.7299999999999995E-7</c:v>
                </c:pt>
                <c:pt idx="117447" formatCode="0.00E+00">
                  <c:v>8.0299999999999998E-7</c:v>
                </c:pt>
                <c:pt idx="117448" formatCode="0.00E+00">
                  <c:v>8.9199999999999999E-7</c:v>
                </c:pt>
                <c:pt idx="117449" formatCode="0.00E+00">
                  <c:v>7.4099999999999998E-7</c:v>
                </c:pt>
                <c:pt idx="117450" formatCode="0.00E+00">
                  <c:v>9.0100000000000003E-7</c:v>
                </c:pt>
                <c:pt idx="117451" formatCode="0.00E+00">
                  <c:v>7.6000000000000003E-7</c:v>
                </c:pt>
                <c:pt idx="117452" formatCode="0.00E+00">
                  <c:v>8.8400000000000003E-7</c:v>
                </c:pt>
                <c:pt idx="117453" formatCode="0.00E+00">
                  <c:v>8.7400000000000002E-7</c:v>
                </c:pt>
                <c:pt idx="117454" formatCode="0.00E+00">
                  <c:v>6.3E-7</c:v>
                </c:pt>
                <c:pt idx="117455" formatCode="0.00E+00">
                  <c:v>8.4900000000000005E-7</c:v>
                </c:pt>
                <c:pt idx="117456" formatCode="0.00E+00">
                  <c:v>7.7800000000000001E-7</c:v>
                </c:pt>
                <c:pt idx="117457" formatCode="0.00E+00">
                  <c:v>8.23E-7</c:v>
                </c:pt>
                <c:pt idx="117458" formatCode="0.00E+00">
                  <c:v>8.4200000000000005E-7</c:v>
                </c:pt>
                <c:pt idx="117459" formatCode="0.00E+00">
                  <c:v>7.7400000000000002E-7</c:v>
                </c:pt>
                <c:pt idx="117460" formatCode="0.00E+00">
                  <c:v>8.2799999999999995E-7</c:v>
                </c:pt>
                <c:pt idx="117461" formatCode="0.00E+00">
                  <c:v>8.4E-7</c:v>
                </c:pt>
                <c:pt idx="117462" formatCode="0.00E+00">
                  <c:v>8.1100000000000005E-7</c:v>
                </c:pt>
                <c:pt idx="117463" formatCode="0.00E+00">
                  <c:v>8.1900000000000001E-7</c:v>
                </c:pt>
                <c:pt idx="117464" formatCode="0.00E+00">
                  <c:v>9.6800000000000009E-7</c:v>
                </c:pt>
                <c:pt idx="117465" formatCode="0.00E+00">
                  <c:v>9.7199999999999997E-7</c:v>
                </c:pt>
                <c:pt idx="117466" formatCode="0.00E+00">
                  <c:v>1.0100000000000001E-6</c:v>
                </c:pt>
                <c:pt idx="117467" formatCode="0.00E+00">
                  <c:v>8.4E-7</c:v>
                </c:pt>
                <c:pt idx="117468" formatCode="0.00E+00">
                  <c:v>8.47E-7</c:v>
                </c:pt>
                <c:pt idx="117469" formatCode="0.00E+00">
                  <c:v>9.6800000000000009E-7</c:v>
                </c:pt>
                <c:pt idx="117470" formatCode="0.00E+00">
                  <c:v>8.4499999999999996E-7</c:v>
                </c:pt>
                <c:pt idx="117471" formatCode="0.00E+00">
                  <c:v>8.7199999999999997E-7</c:v>
                </c:pt>
                <c:pt idx="117472" formatCode="0.00E+00">
                  <c:v>7.4000000000000001E-7</c:v>
                </c:pt>
                <c:pt idx="117473" formatCode="0.00E+00">
                  <c:v>8.8299999999999995E-7</c:v>
                </c:pt>
                <c:pt idx="117474" formatCode="0.00E+00">
                  <c:v>8.85E-7</c:v>
                </c:pt>
                <c:pt idx="117475" formatCode="0.00E+00">
                  <c:v>6.4899999999999995E-7</c:v>
                </c:pt>
                <c:pt idx="117476" formatCode="0.00E+00">
                  <c:v>8.8199999999999998E-7</c:v>
                </c:pt>
                <c:pt idx="117477" formatCode="0.00E+00">
                  <c:v>9.3699999999999999E-7</c:v>
                </c:pt>
                <c:pt idx="117478" formatCode="0.00E+00">
                  <c:v>8.78E-7</c:v>
                </c:pt>
                <c:pt idx="117479" formatCode="0.00E+00">
                  <c:v>8.4399999999999999E-7</c:v>
                </c:pt>
                <c:pt idx="117480" formatCode="0.00E+00">
                  <c:v>8.71E-7</c:v>
                </c:pt>
                <c:pt idx="117481" formatCode="0.00E+00">
                  <c:v>7.7499999999999999E-7</c:v>
                </c:pt>
                <c:pt idx="117482" formatCode="0.00E+00">
                  <c:v>7.0800000000000004E-7</c:v>
                </c:pt>
                <c:pt idx="117483" formatCode="0.00E+00">
                  <c:v>9.5999999999999991E-7</c:v>
                </c:pt>
                <c:pt idx="117484" formatCode="0.00E+00">
                  <c:v>8.3200000000000004E-7</c:v>
                </c:pt>
                <c:pt idx="117485" formatCode="0.00E+00">
                  <c:v>6.6499999999999999E-7</c:v>
                </c:pt>
                <c:pt idx="117486" formatCode="0.00E+00">
                  <c:v>6.3099999999999997E-7</c:v>
                </c:pt>
                <c:pt idx="117487" formatCode="0.00E+00">
                  <c:v>8.09E-7</c:v>
                </c:pt>
                <c:pt idx="117488" formatCode="0.00E+00">
                  <c:v>8.9899999999999999E-7</c:v>
                </c:pt>
                <c:pt idx="117489" formatCode="0.00E+00">
                  <c:v>7.9699999999999995E-7</c:v>
                </c:pt>
                <c:pt idx="117490" formatCode="0.00E+00">
                  <c:v>7.6300000000000004E-7</c:v>
                </c:pt>
                <c:pt idx="117491" formatCode="0.00E+00">
                  <c:v>8.6899999999999996E-7</c:v>
                </c:pt>
                <c:pt idx="117492" formatCode="0.00E+00">
                  <c:v>8.9100000000000002E-7</c:v>
                </c:pt>
                <c:pt idx="117493" formatCode="0.00E+00">
                  <c:v>8.0299999999999998E-7</c:v>
                </c:pt>
                <c:pt idx="117494" formatCode="0.00E+00">
                  <c:v>8.7899999999999997E-7</c:v>
                </c:pt>
                <c:pt idx="117495" formatCode="0.00E+00">
                  <c:v>8.71E-7</c:v>
                </c:pt>
                <c:pt idx="117496" formatCode="0.00E+00">
                  <c:v>9.2500000000000004E-7</c:v>
                </c:pt>
                <c:pt idx="117497" formatCode="0.00E+00">
                  <c:v>9.2900000000000002E-7</c:v>
                </c:pt>
                <c:pt idx="117498" formatCode="0.00E+00">
                  <c:v>8.1500000000000003E-7</c:v>
                </c:pt>
                <c:pt idx="117499" formatCode="0.00E+00">
                  <c:v>7.3900000000000004E-7</c:v>
                </c:pt>
                <c:pt idx="117500" formatCode="0.00E+00">
                  <c:v>9.2099999999999995E-7</c:v>
                </c:pt>
                <c:pt idx="117501" formatCode="0.00E+00">
                  <c:v>9.0599999999999999E-7</c:v>
                </c:pt>
                <c:pt idx="117502" formatCode="0.00E+00">
                  <c:v>7.3900000000000004E-7</c:v>
                </c:pt>
                <c:pt idx="117503" formatCode="0.00E+00">
                  <c:v>7.6300000000000004E-7</c:v>
                </c:pt>
                <c:pt idx="117504" formatCode="0.00E+00">
                  <c:v>9.5900000000000005E-7</c:v>
                </c:pt>
                <c:pt idx="117505" formatCode="0.00E+00">
                  <c:v>8.54E-7</c:v>
                </c:pt>
                <c:pt idx="117506" formatCode="0.00E+00">
                  <c:v>7.1699999999999997E-7</c:v>
                </c:pt>
                <c:pt idx="117507" formatCode="0.00E+00">
                  <c:v>9.1299999999999998E-7</c:v>
                </c:pt>
                <c:pt idx="117508" formatCode="0.00E+00">
                  <c:v>7.9800000000000003E-7</c:v>
                </c:pt>
                <c:pt idx="117509" formatCode="0.00E+00">
                  <c:v>8.1100000000000005E-7</c:v>
                </c:pt>
                <c:pt idx="117510" formatCode="0.00E+00">
                  <c:v>8.1800000000000005E-7</c:v>
                </c:pt>
                <c:pt idx="117511" formatCode="0.00E+00">
                  <c:v>7.4099999999999998E-7</c:v>
                </c:pt>
                <c:pt idx="117512" formatCode="0.00E+00">
                  <c:v>7.6599999999999995E-7</c:v>
                </c:pt>
                <c:pt idx="117513" formatCode="0.00E+00">
                  <c:v>8.3399999999999998E-7</c:v>
                </c:pt>
                <c:pt idx="117514" formatCode="0.00E+00">
                  <c:v>8.3699999999999999E-7</c:v>
                </c:pt>
                <c:pt idx="117515" formatCode="0.00E+00">
                  <c:v>8.6000000000000002E-7</c:v>
                </c:pt>
                <c:pt idx="117516" formatCode="0.00E+00">
                  <c:v>9.569999999999999E-7</c:v>
                </c:pt>
                <c:pt idx="117517" formatCode="0.00E+00">
                  <c:v>7.7599999999999996E-7</c:v>
                </c:pt>
                <c:pt idx="117518" formatCode="0.00E+00">
                  <c:v>9.4900000000000004E-7</c:v>
                </c:pt>
                <c:pt idx="117519" formatCode="0.00E+00">
                  <c:v>9.2399999999999996E-7</c:v>
                </c:pt>
                <c:pt idx="117520" formatCode="0.00E+00">
                  <c:v>8.2500000000000004E-7</c:v>
                </c:pt>
                <c:pt idx="117521" formatCode="0.00E+00">
                  <c:v>8.1900000000000001E-7</c:v>
                </c:pt>
                <c:pt idx="117522" formatCode="0.00E+00">
                  <c:v>6.2699999999999999E-7</c:v>
                </c:pt>
                <c:pt idx="117523" formatCode="0.00E+00">
                  <c:v>7.8199999999999999E-7</c:v>
                </c:pt>
                <c:pt idx="117524" formatCode="0.00E+00">
                  <c:v>7.2399999999999997E-7</c:v>
                </c:pt>
                <c:pt idx="117525" formatCode="0.00E+00">
                  <c:v>7.8999999999999995E-7</c:v>
                </c:pt>
                <c:pt idx="117526" formatCode="0.00E+00">
                  <c:v>1.0499999999999999E-6</c:v>
                </c:pt>
                <c:pt idx="117527" formatCode="0.00E+00">
                  <c:v>8.1900000000000001E-7</c:v>
                </c:pt>
                <c:pt idx="117528" formatCode="0.00E+00">
                  <c:v>8.16E-7</c:v>
                </c:pt>
                <c:pt idx="117529" formatCode="0.00E+00">
                  <c:v>9.5000000000000001E-7</c:v>
                </c:pt>
                <c:pt idx="117530" formatCode="0.00E+00">
                  <c:v>7.8000000000000005E-7</c:v>
                </c:pt>
                <c:pt idx="117531" formatCode="0.00E+00">
                  <c:v>8.7400000000000002E-7</c:v>
                </c:pt>
                <c:pt idx="117532" formatCode="0.00E+00">
                  <c:v>9.4200000000000004E-7</c:v>
                </c:pt>
                <c:pt idx="117533" formatCode="0.00E+00">
                  <c:v>8.6700000000000002E-7</c:v>
                </c:pt>
                <c:pt idx="117534" formatCode="0.00E+00">
                  <c:v>8.09E-7</c:v>
                </c:pt>
                <c:pt idx="117535" formatCode="0.00E+00">
                  <c:v>8.3500000000000005E-7</c:v>
                </c:pt>
                <c:pt idx="117536" formatCode="0.00E+00">
                  <c:v>8.71E-7</c:v>
                </c:pt>
                <c:pt idx="117537" formatCode="0.00E+00">
                  <c:v>8.7000000000000003E-7</c:v>
                </c:pt>
                <c:pt idx="117538" formatCode="0.00E+00">
                  <c:v>9.3200000000000003E-7</c:v>
                </c:pt>
                <c:pt idx="117539" formatCode="0.00E+00">
                  <c:v>8.1900000000000001E-7</c:v>
                </c:pt>
                <c:pt idx="117540" formatCode="0.00E+00">
                  <c:v>9.4499999999999995E-7</c:v>
                </c:pt>
                <c:pt idx="117541" formatCode="0.00E+00">
                  <c:v>1.0100000000000001E-6</c:v>
                </c:pt>
                <c:pt idx="117542" formatCode="0.00E+00">
                  <c:v>8.3500000000000005E-7</c:v>
                </c:pt>
                <c:pt idx="117543" formatCode="0.00E+00">
                  <c:v>8.8700000000000004E-7</c:v>
                </c:pt>
                <c:pt idx="117544" formatCode="0.00E+00">
                  <c:v>9.0999999999999997E-7</c:v>
                </c:pt>
                <c:pt idx="117545" formatCode="0.00E+00">
                  <c:v>9.2600000000000001E-7</c:v>
                </c:pt>
                <c:pt idx="117546" formatCode="0.00E+00">
                  <c:v>9.1699999999999997E-7</c:v>
                </c:pt>
                <c:pt idx="117547" formatCode="0.00E+00">
                  <c:v>8.2699999999999998E-7</c:v>
                </c:pt>
                <c:pt idx="117548" formatCode="0.00E+00">
                  <c:v>8.5199999999999995E-7</c:v>
                </c:pt>
                <c:pt idx="117549" formatCode="0.00E+00">
                  <c:v>9.4E-7</c:v>
                </c:pt>
                <c:pt idx="117550" formatCode="0.00E+00">
                  <c:v>8.1800000000000005E-7</c:v>
                </c:pt>
                <c:pt idx="117551" formatCode="0.00E+00">
                  <c:v>8.9899999999999999E-7</c:v>
                </c:pt>
                <c:pt idx="117552" formatCode="0.00E+00">
                  <c:v>1.06E-6</c:v>
                </c:pt>
                <c:pt idx="117553" formatCode="0.00E+00">
                  <c:v>7.6899999999999996E-7</c:v>
                </c:pt>
                <c:pt idx="117554" formatCode="0.00E+00">
                  <c:v>8.6899999999999996E-7</c:v>
                </c:pt>
                <c:pt idx="117555" formatCode="0.00E+00">
                  <c:v>9.0699999999999996E-7</c:v>
                </c:pt>
                <c:pt idx="117556" formatCode="0.00E+00">
                  <c:v>8.3600000000000002E-7</c:v>
                </c:pt>
                <c:pt idx="117557" formatCode="0.00E+00">
                  <c:v>8.7899999999999997E-7</c:v>
                </c:pt>
                <c:pt idx="117558" formatCode="0.00E+00">
                  <c:v>8.5700000000000001E-7</c:v>
                </c:pt>
                <c:pt idx="117559" formatCode="0.00E+00">
                  <c:v>9.2999999999999999E-7</c:v>
                </c:pt>
                <c:pt idx="117560" formatCode="0.00E+00">
                  <c:v>7.2799999999999995E-7</c:v>
                </c:pt>
                <c:pt idx="117561" formatCode="0.00E+00">
                  <c:v>6.9299999999999997E-7</c:v>
                </c:pt>
                <c:pt idx="117562" formatCode="0.00E+00">
                  <c:v>8.4799999999999997E-7</c:v>
                </c:pt>
                <c:pt idx="117563" formatCode="0.00E+00">
                  <c:v>8.9199999999999999E-7</c:v>
                </c:pt>
                <c:pt idx="117564" formatCode="0.00E+00">
                  <c:v>8.47E-7</c:v>
                </c:pt>
                <c:pt idx="117565" formatCode="0.00E+00">
                  <c:v>7.3900000000000004E-7</c:v>
                </c:pt>
                <c:pt idx="117566" formatCode="0.00E+00">
                  <c:v>8.6300000000000004E-7</c:v>
                </c:pt>
                <c:pt idx="117567" formatCode="0.00E+00">
                  <c:v>9.33E-7</c:v>
                </c:pt>
                <c:pt idx="117568" formatCode="0.00E+00">
                  <c:v>7.9899999999999999E-7</c:v>
                </c:pt>
                <c:pt idx="117569" formatCode="0.00E+00">
                  <c:v>8.2399999999999997E-7</c:v>
                </c:pt>
                <c:pt idx="117570" formatCode="0.00E+00">
                  <c:v>7.5600000000000005E-7</c:v>
                </c:pt>
                <c:pt idx="117571" formatCode="0.00E+00">
                  <c:v>8.2999999999999999E-7</c:v>
                </c:pt>
                <c:pt idx="117572" formatCode="0.00E+00">
                  <c:v>9.4E-7</c:v>
                </c:pt>
                <c:pt idx="117573" formatCode="0.00E+00">
                  <c:v>7.54E-7</c:v>
                </c:pt>
                <c:pt idx="117574" formatCode="0.00E+00">
                  <c:v>6.7700000000000004E-7</c:v>
                </c:pt>
                <c:pt idx="117575" formatCode="0.00E+00">
                  <c:v>5.7999999999999995E-7</c:v>
                </c:pt>
                <c:pt idx="117576" formatCode="0.00E+00">
                  <c:v>8.2900000000000002E-7</c:v>
                </c:pt>
                <c:pt idx="117577" formatCode="0.00E+00">
                  <c:v>8.6700000000000002E-7</c:v>
                </c:pt>
                <c:pt idx="117578" formatCode="0.00E+00">
                  <c:v>8.54E-7</c:v>
                </c:pt>
                <c:pt idx="117579" formatCode="0.00E+00">
                  <c:v>1.04E-6</c:v>
                </c:pt>
                <c:pt idx="117580" formatCode="0.00E+00">
                  <c:v>8.71E-7</c:v>
                </c:pt>
                <c:pt idx="117581" formatCode="0.00E+00">
                  <c:v>7.6899999999999996E-7</c:v>
                </c:pt>
                <c:pt idx="117582" formatCode="0.00E+00">
                  <c:v>8.7300000000000005E-7</c:v>
                </c:pt>
                <c:pt idx="117583" formatCode="0.00E+00">
                  <c:v>7.8599999999999997E-7</c:v>
                </c:pt>
                <c:pt idx="117584" formatCode="0.00E+00">
                  <c:v>6.8599999999999998E-7</c:v>
                </c:pt>
                <c:pt idx="117585" formatCode="0.00E+00">
                  <c:v>8.2500000000000004E-7</c:v>
                </c:pt>
                <c:pt idx="117586" formatCode="0.00E+00">
                  <c:v>8.9899999999999999E-7</c:v>
                </c:pt>
                <c:pt idx="117587" formatCode="0.00E+00">
                  <c:v>8.6300000000000004E-7</c:v>
                </c:pt>
                <c:pt idx="117588" formatCode="0.00E+00">
                  <c:v>8.8100000000000001E-7</c:v>
                </c:pt>
                <c:pt idx="117589" formatCode="0.00E+00">
                  <c:v>6.7100000000000001E-7</c:v>
                </c:pt>
                <c:pt idx="117590" formatCode="0.00E+00">
                  <c:v>6.3799999999999997E-7</c:v>
                </c:pt>
                <c:pt idx="117591" formatCode="0.00E+00">
                  <c:v>7.4799999999999997E-7</c:v>
                </c:pt>
                <c:pt idx="117592" formatCode="0.00E+00">
                  <c:v>7.6400000000000001E-7</c:v>
                </c:pt>
                <c:pt idx="117593" formatCode="0.00E+00">
                  <c:v>7.4099999999999998E-7</c:v>
                </c:pt>
                <c:pt idx="117594" formatCode="0.00E+00">
                  <c:v>7.0900000000000001E-7</c:v>
                </c:pt>
                <c:pt idx="117595" formatCode="0.00E+00">
                  <c:v>9.0299999999999997E-7</c:v>
                </c:pt>
                <c:pt idx="117596" formatCode="0.00E+00">
                  <c:v>9.3099999999999996E-7</c:v>
                </c:pt>
                <c:pt idx="117597" formatCode="0.00E+00">
                  <c:v>9.6200000000000006E-7</c:v>
                </c:pt>
                <c:pt idx="117598" formatCode="0.00E+00">
                  <c:v>8.3200000000000004E-7</c:v>
                </c:pt>
                <c:pt idx="117599" formatCode="0.00E+00">
                  <c:v>8.1299999999999999E-7</c:v>
                </c:pt>
                <c:pt idx="117600" formatCode="0.00E+00">
                  <c:v>1.02E-6</c:v>
                </c:pt>
                <c:pt idx="117601" formatCode="0.00E+00">
                  <c:v>9.569999999999999E-7</c:v>
                </c:pt>
                <c:pt idx="117602" formatCode="0.00E+00">
                  <c:v>8.5099999999999998E-7</c:v>
                </c:pt>
                <c:pt idx="117603" formatCode="0.00E+00">
                  <c:v>7.54E-7</c:v>
                </c:pt>
                <c:pt idx="117604" formatCode="0.00E+00">
                  <c:v>8.1900000000000001E-7</c:v>
                </c:pt>
                <c:pt idx="117605" formatCode="0.00E+00">
                  <c:v>9.2800000000000005E-7</c:v>
                </c:pt>
                <c:pt idx="117606" formatCode="0.00E+00">
                  <c:v>7.8000000000000005E-7</c:v>
                </c:pt>
                <c:pt idx="117607" formatCode="0.00E+00">
                  <c:v>8.0200000000000001E-7</c:v>
                </c:pt>
                <c:pt idx="117608" formatCode="0.00E+00">
                  <c:v>8.3600000000000002E-7</c:v>
                </c:pt>
                <c:pt idx="117609" formatCode="0.00E+00">
                  <c:v>9.1399999999999995E-7</c:v>
                </c:pt>
                <c:pt idx="117610" formatCode="0.00E+00">
                  <c:v>9.879999999999999E-7</c:v>
                </c:pt>
                <c:pt idx="117611" formatCode="0.00E+00">
                  <c:v>9.1800000000000004E-7</c:v>
                </c:pt>
                <c:pt idx="117612" formatCode="0.00E+00">
                  <c:v>8.3500000000000005E-7</c:v>
                </c:pt>
                <c:pt idx="117613" formatCode="0.00E+00">
                  <c:v>9.1299999999999998E-7</c:v>
                </c:pt>
                <c:pt idx="117614" formatCode="0.00E+00">
                  <c:v>1.0100000000000001E-6</c:v>
                </c:pt>
                <c:pt idx="117615" formatCode="0.00E+00">
                  <c:v>7.5499999999999997E-7</c:v>
                </c:pt>
                <c:pt idx="117616" formatCode="0.00E+00">
                  <c:v>8.7400000000000002E-7</c:v>
                </c:pt>
                <c:pt idx="117617" formatCode="0.00E+00">
                  <c:v>9.2600000000000001E-7</c:v>
                </c:pt>
                <c:pt idx="117618" formatCode="0.00E+00">
                  <c:v>7.85E-7</c:v>
                </c:pt>
                <c:pt idx="117619" formatCode="0.00E+00">
                  <c:v>8.9400000000000004E-7</c:v>
                </c:pt>
                <c:pt idx="117620" formatCode="0.00E+00">
                  <c:v>8.8199999999999998E-7</c:v>
                </c:pt>
                <c:pt idx="117621" formatCode="0.00E+00">
                  <c:v>7.5700000000000002E-7</c:v>
                </c:pt>
                <c:pt idx="117622" formatCode="0.00E+00">
                  <c:v>7.2799999999999995E-7</c:v>
                </c:pt>
                <c:pt idx="117623" formatCode="0.00E+00">
                  <c:v>8.0800000000000004E-7</c:v>
                </c:pt>
                <c:pt idx="117624" formatCode="0.00E+00">
                  <c:v>8.4499999999999996E-7</c:v>
                </c:pt>
                <c:pt idx="117625" formatCode="0.00E+00">
                  <c:v>8.2799999999999995E-7</c:v>
                </c:pt>
                <c:pt idx="117626" formatCode="0.00E+00">
                  <c:v>8.3200000000000004E-7</c:v>
                </c:pt>
                <c:pt idx="117627" formatCode="0.00E+00">
                  <c:v>8.78E-7</c:v>
                </c:pt>
                <c:pt idx="117628" formatCode="0.00E+00">
                  <c:v>8.6099999999999999E-7</c:v>
                </c:pt>
                <c:pt idx="117629" formatCode="0.00E+00">
                  <c:v>7.9800000000000003E-7</c:v>
                </c:pt>
                <c:pt idx="117630" formatCode="0.00E+00">
                  <c:v>8.7000000000000003E-7</c:v>
                </c:pt>
                <c:pt idx="117631" formatCode="0.00E+00">
                  <c:v>8.6499999999999998E-7</c:v>
                </c:pt>
                <c:pt idx="117632" formatCode="0.00E+00">
                  <c:v>6.3099999999999997E-7</c:v>
                </c:pt>
                <c:pt idx="117633" formatCode="0.00E+00">
                  <c:v>7.4099999999999998E-7</c:v>
                </c:pt>
                <c:pt idx="117634" formatCode="0.00E+00">
                  <c:v>8.9999999999999996E-7</c:v>
                </c:pt>
                <c:pt idx="117635" formatCode="0.00E+00">
                  <c:v>9.02E-7</c:v>
                </c:pt>
                <c:pt idx="117636" formatCode="0.00E+00">
                  <c:v>6.9400000000000005E-7</c:v>
                </c:pt>
                <c:pt idx="117637" formatCode="0.00E+00">
                  <c:v>8.1900000000000001E-7</c:v>
                </c:pt>
                <c:pt idx="117638" formatCode="0.00E+00">
                  <c:v>9.6599999999999994E-7</c:v>
                </c:pt>
                <c:pt idx="117639" formatCode="0.00E+00">
                  <c:v>7.2900000000000003E-7</c:v>
                </c:pt>
                <c:pt idx="117640" formatCode="0.00E+00">
                  <c:v>8.3500000000000005E-7</c:v>
                </c:pt>
                <c:pt idx="117641" formatCode="0.00E+00">
                  <c:v>8.6300000000000004E-7</c:v>
                </c:pt>
                <c:pt idx="117642" formatCode="0.00E+00">
                  <c:v>7.4600000000000004E-7</c:v>
                </c:pt>
                <c:pt idx="117643" formatCode="0.00E+00">
                  <c:v>7.2900000000000003E-7</c:v>
                </c:pt>
                <c:pt idx="117644" formatCode="0.00E+00">
                  <c:v>7.8299999999999996E-7</c:v>
                </c:pt>
                <c:pt idx="117645" formatCode="0.00E+00">
                  <c:v>8.78E-7</c:v>
                </c:pt>
                <c:pt idx="117646" formatCode="0.00E+00">
                  <c:v>8.5199999999999995E-7</c:v>
                </c:pt>
                <c:pt idx="117647" formatCode="0.00E+00">
                  <c:v>8.5799999999999998E-7</c:v>
                </c:pt>
                <c:pt idx="117648" formatCode="0.00E+00">
                  <c:v>9.0400000000000005E-7</c:v>
                </c:pt>
                <c:pt idx="117649" formatCode="0.00E+00">
                  <c:v>8.54E-7</c:v>
                </c:pt>
                <c:pt idx="117650" formatCode="0.00E+00">
                  <c:v>8.8100000000000001E-7</c:v>
                </c:pt>
                <c:pt idx="117651" formatCode="0.00E+00">
                  <c:v>7.5300000000000003E-7</c:v>
                </c:pt>
                <c:pt idx="117652" formatCode="0.00E+00">
                  <c:v>8.3099999999999996E-7</c:v>
                </c:pt>
                <c:pt idx="117653" formatCode="0.00E+00">
                  <c:v>9.7600000000000006E-7</c:v>
                </c:pt>
                <c:pt idx="117654" formatCode="0.00E+00">
                  <c:v>7.1500000000000004E-7</c:v>
                </c:pt>
                <c:pt idx="117655" formatCode="0.00E+00">
                  <c:v>8.1699999999999997E-7</c:v>
                </c:pt>
                <c:pt idx="117656" formatCode="0.00E+00">
                  <c:v>8.7599999999999996E-7</c:v>
                </c:pt>
                <c:pt idx="117657" formatCode="0.00E+00">
                  <c:v>9.09E-7</c:v>
                </c:pt>
                <c:pt idx="117658" formatCode="0.00E+00">
                  <c:v>8.5199999999999995E-7</c:v>
                </c:pt>
                <c:pt idx="117659" formatCode="0.00E+00">
                  <c:v>8.8000000000000004E-7</c:v>
                </c:pt>
                <c:pt idx="117660" formatCode="0.00E+00">
                  <c:v>9.7300000000000004E-7</c:v>
                </c:pt>
                <c:pt idx="117661" formatCode="0.00E+00">
                  <c:v>8.16E-7</c:v>
                </c:pt>
                <c:pt idx="117662" formatCode="0.00E+00">
                  <c:v>9.3500000000000005E-7</c:v>
                </c:pt>
                <c:pt idx="117663" formatCode="0.00E+00">
                  <c:v>8.6600000000000005E-7</c:v>
                </c:pt>
                <c:pt idx="117664" formatCode="0.00E+00">
                  <c:v>8.0400000000000005E-7</c:v>
                </c:pt>
                <c:pt idx="117665" formatCode="0.00E+00">
                  <c:v>9.1200000000000001E-7</c:v>
                </c:pt>
                <c:pt idx="117666" formatCode="0.00E+00">
                  <c:v>8.0299999999999998E-7</c:v>
                </c:pt>
                <c:pt idx="117667" formatCode="0.00E+00">
                  <c:v>7.8100000000000002E-7</c:v>
                </c:pt>
                <c:pt idx="117668" formatCode="0.00E+00">
                  <c:v>7.1299999999999999E-7</c:v>
                </c:pt>
                <c:pt idx="117669" formatCode="0.00E+00">
                  <c:v>7.6799999999999999E-7</c:v>
                </c:pt>
                <c:pt idx="117670" formatCode="0.00E+00">
                  <c:v>8.9899999999999999E-7</c:v>
                </c:pt>
                <c:pt idx="117671" formatCode="0.00E+00">
                  <c:v>8.6600000000000005E-7</c:v>
                </c:pt>
                <c:pt idx="117672" formatCode="0.00E+00">
                  <c:v>8.9500000000000001E-7</c:v>
                </c:pt>
                <c:pt idx="117673" formatCode="0.00E+00">
                  <c:v>9.2999999999999999E-7</c:v>
                </c:pt>
                <c:pt idx="117674" formatCode="0.00E+00">
                  <c:v>8.1699999999999997E-7</c:v>
                </c:pt>
                <c:pt idx="117675" formatCode="0.00E+00">
                  <c:v>7.0999999999999998E-7</c:v>
                </c:pt>
                <c:pt idx="117676" formatCode="0.00E+00">
                  <c:v>7.8700000000000005E-7</c:v>
                </c:pt>
                <c:pt idx="117677" formatCode="0.00E+00">
                  <c:v>7.8100000000000002E-7</c:v>
                </c:pt>
                <c:pt idx="117678" formatCode="0.00E+00">
                  <c:v>7.4600000000000004E-7</c:v>
                </c:pt>
                <c:pt idx="117679" formatCode="0.00E+00">
                  <c:v>8.3600000000000002E-7</c:v>
                </c:pt>
                <c:pt idx="117680" formatCode="0.00E+00">
                  <c:v>8.4200000000000005E-7</c:v>
                </c:pt>
                <c:pt idx="117681" formatCode="0.00E+00">
                  <c:v>9.7699999999999992E-7</c:v>
                </c:pt>
                <c:pt idx="117682" formatCode="0.00E+00">
                  <c:v>8.8700000000000004E-7</c:v>
                </c:pt>
                <c:pt idx="117683" formatCode="0.00E+00">
                  <c:v>8.8299999999999995E-7</c:v>
                </c:pt>
                <c:pt idx="117684" formatCode="0.00E+00">
                  <c:v>8.4900000000000005E-7</c:v>
                </c:pt>
                <c:pt idx="117685" formatCode="0.00E+00">
                  <c:v>8.3300000000000001E-7</c:v>
                </c:pt>
                <c:pt idx="117686" formatCode="0.00E+00">
                  <c:v>9.95E-7</c:v>
                </c:pt>
                <c:pt idx="117687" formatCode="0.00E+00">
                  <c:v>7.6000000000000003E-7</c:v>
                </c:pt>
                <c:pt idx="117688" formatCode="0.00E+00">
                  <c:v>7.7100000000000001E-7</c:v>
                </c:pt>
                <c:pt idx="117689" formatCode="0.00E+00">
                  <c:v>7.3099999999999997E-7</c:v>
                </c:pt>
                <c:pt idx="117690" formatCode="0.00E+00">
                  <c:v>8.3099999999999996E-7</c:v>
                </c:pt>
                <c:pt idx="117691" formatCode="0.00E+00">
                  <c:v>9.4300000000000001E-7</c:v>
                </c:pt>
                <c:pt idx="117692" formatCode="0.00E+00">
                  <c:v>7.8400000000000003E-7</c:v>
                </c:pt>
                <c:pt idx="117693" formatCode="0.00E+00">
                  <c:v>8.5300000000000003E-7</c:v>
                </c:pt>
                <c:pt idx="117694" formatCode="0.00E+00">
                  <c:v>8.4300000000000002E-7</c:v>
                </c:pt>
                <c:pt idx="117695" formatCode="0.00E+00">
                  <c:v>8.6000000000000002E-7</c:v>
                </c:pt>
                <c:pt idx="117696" formatCode="0.00E+00">
                  <c:v>9.0699999999999996E-7</c:v>
                </c:pt>
                <c:pt idx="117697" formatCode="0.00E+00">
                  <c:v>7.7599999999999996E-7</c:v>
                </c:pt>
                <c:pt idx="117698" formatCode="0.00E+00">
                  <c:v>7.8999999999999995E-7</c:v>
                </c:pt>
                <c:pt idx="117699" formatCode="0.00E+00">
                  <c:v>9.2299999999999999E-7</c:v>
                </c:pt>
                <c:pt idx="117700" formatCode="0.00E+00">
                  <c:v>8.7499999999999999E-7</c:v>
                </c:pt>
                <c:pt idx="117701" formatCode="0.00E+00">
                  <c:v>7.4000000000000001E-7</c:v>
                </c:pt>
                <c:pt idx="117702" formatCode="0.00E+00">
                  <c:v>7.6799999999999999E-7</c:v>
                </c:pt>
                <c:pt idx="117703" formatCode="0.00E+00">
                  <c:v>6.8999999999999996E-7</c:v>
                </c:pt>
                <c:pt idx="117704" formatCode="0.00E+00">
                  <c:v>7.3399999999999998E-7</c:v>
                </c:pt>
                <c:pt idx="117705" formatCode="0.00E+00">
                  <c:v>9.6700000000000002E-7</c:v>
                </c:pt>
                <c:pt idx="117706" formatCode="0.00E+00">
                  <c:v>9.5199999999999995E-7</c:v>
                </c:pt>
                <c:pt idx="117707" formatCode="0.00E+00">
                  <c:v>8.3699999999999999E-7</c:v>
                </c:pt>
                <c:pt idx="117708" formatCode="0.00E+00">
                  <c:v>9.0299999999999997E-7</c:v>
                </c:pt>
                <c:pt idx="117709" formatCode="0.00E+00">
                  <c:v>8.9599999999999998E-7</c:v>
                </c:pt>
                <c:pt idx="117710" formatCode="0.00E+00">
                  <c:v>8.5300000000000003E-7</c:v>
                </c:pt>
                <c:pt idx="117711" formatCode="0.00E+00">
                  <c:v>8.8100000000000001E-7</c:v>
                </c:pt>
                <c:pt idx="117712" formatCode="0.00E+00">
                  <c:v>7.8899999999999998E-7</c:v>
                </c:pt>
                <c:pt idx="117713" formatCode="0.00E+00">
                  <c:v>7.8100000000000002E-7</c:v>
                </c:pt>
                <c:pt idx="117714" formatCode="0.00E+00">
                  <c:v>9.2500000000000004E-7</c:v>
                </c:pt>
                <c:pt idx="117715" formatCode="0.00E+00">
                  <c:v>8.8400000000000003E-7</c:v>
                </c:pt>
                <c:pt idx="117716" formatCode="0.00E+00">
                  <c:v>8.5899999999999995E-7</c:v>
                </c:pt>
                <c:pt idx="117717" formatCode="0.00E+00">
                  <c:v>8.8199999999999998E-7</c:v>
                </c:pt>
                <c:pt idx="117718" formatCode="0.00E+00">
                  <c:v>7.4399999999999999E-7</c:v>
                </c:pt>
                <c:pt idx="117719" formatCode="0.00E+00">
                  <c:v>6.8400000000000004E-7</c:v>
                </c:pt>
                <c:pt idx="117720" formatCode="0.00E+00">
                  <c:v>9.3500000000000005E-7</c:v>
                </c:pt>
                <c:pt idx="117721" formatCode="0.00E+00">
                  <c:v>9.2200000000000002E-7</c:v>
                </c:pt>
                <c:pt idx="117722" formatCode="0.00E+00">
                  <c:v>7.3799999999999996E-7</c:v>
                </c:pt>
                <c:pt idx="117723" formatCode="0.00E+00">
                  <c:v>8.8000000000000004E-7</c:v>
                </c:pt>
                <c:pt idx="117724" formatCode="0.00E+00">
                  <c:v>8.9100000000000002E-7</c:v>
                </c:pt>
                <c:pt idx="117725" formatCode="0.00E+00">
                  <c:v>8.4900000000000005E-7</c:v>
                </c:pt>
                <c:pt idx="117726" formatCode="0.00E+00">
                  <c:v>8.4099999999999997E-7</c:v>
                </c:pt>
                <c:pt idx="117727" formatCode="0.00E+00">
                  <c:v>8.5600000000000004E-7</c:v>
                </c:pt>
                <c:pt idx="117728" formatCode="0.00E+00">
                  <c:v>8.2200000000000003E-7</c:v>
                </c:pt>
                <c:pt idx="117729" formatCode="0.00E+00">
                  <c:v>7.0200000000000001E-7</c:v>
                </c:pt>
                <c:pt idx="117730" formatCode="0.00E+00">
                  <c:v>8.7400000000000002E-7</c:v>
                </c:pt>
                <c:pt idx="117731" formatCode="0.00E+00">
                  <c:v>9.16E-7</c:v>
                </c:pt>
                <c:pt idx="117732" formatCode="0.00E+00">
                  <c:v>6.7400000000000003E-7</c:v>
                </c:pt>
                <c:pt idx="117733" formatCode="0.00E+00">
                  <c:v>7.7100000000000001E-7</c:v>
                </c:pt>
                <c:pt idx="117734" formatCode="0.00E+00">
                  <c:v>9.3900000000000003E-7</c:v>
                </c:pt>
                <c:pt idx="117735" formatCode="0.00E+00">
                  <c:v>9.7199999999999997E-7</c:v>
                </c:pt>
                <c:pt idx="117736" formatCode="0.00E+00">
                  <c:v>8.6799999999999999E-7</c:v>
                </c:pt>
                <c:pt idx="117737" formatCode="0.00E+00">
                  <c:v>7.7000000000000004E-7</c:v>
                </c:pt>
                <c:pt idx="117738" formatCode="0.00E+00">
                  <c:v>7.6499999999999998E-7</c:v>
                </c:pt>
                <c:pt idx="117739" formatCode="0.00E+00">
                  <c:v>8.9700000000000005E-7</c:v>
                </c:pt>
                <c:pt idx="117740" formatCode="0.00E+00">
                  <c:v>7.8199999999999999E-7</c:v>
                </c:pt>
                <c:pt idx="117741" formatCode="0.00E+00">
                  <c:v>7.0800000000000004E-7</c:v>
                </c:pt>
                <c:pt idx="117742" formatCode="0.00E+00">
                  <c:v>1.0300000000000001E-6</c:v>
                </c:pt>
                <c:pt idx="117743" formatCode="0.00E+00">
                  <c:v>8.1699999999999997E-7</c:v>
                </c:pt>
                <c:pt idx="117744" formatCode="0.00E+00">
                  <c:v>7.4900000000000005E-7</c:v>
                </c:pt>
                <c:pt idx="117745" formatCode="0.00E+00">
                  <c:v>8.8899999999999998E-7</c:v>
                </c:pt>
                <c:pt idx="117746" formatCode="0.00E+00">
                  <c:v>7.5300000000000003E-7</c:v>
                </c:pt>
                <c:pt idx="117747" formatCode="0.00E+00">
                  <c:v>9.8400000000000002E-7</c:v>
                </c:pt>
                <c:pt idx="117748" formatCode="0.00E+00">
                  <c:v>1.02E-6</c:v>
                </c:pt>
                <c:pt idx="117749" formatCode="0.00E+00">
                  <c:v>8.78E-7</c:v>
                </c:pt>
                <c:pt idx="117750" formatCode="0.00E+00">
                  <c:v>7.9899999999999999E-7</c:v>
                </c:pt>
                <c:pt idx="117751" formatCode="0.00E+00">
                  <c:v>7.8700000000000005E-7</c:v>
                </c:pt>
                <c:pt idx="117752" formatCode="0.00E+00">
                  <c:v>7.7199999999999998E-7</c:v>
                </c:pt>
                <c:pt idx="117753" formatCode="0.00E+00">
                  <c:v>7.5199999999999996E-7</c:v>
                </c:pt>
                <c:pt idx="117754" formatCode="0.00E+00">
                  <c:v>8.2900000000000002E-7</c:v>
                </c:pt>
                <c:pt idx="117755" formatCode="0.00E+00">
                  <c:v>9.1399999999999995E-7</c:v>
                </c:pt>
                <c:pt idx="117756" formatCode="0.00E+00">
                  <c:v>7.2399999999999997E-7</c:v>
                </c:pt>
                <c:pt idx="117757" formatCode="0.00E+00">
                  <c:v>8.3200000000000004E-7</c:v>
                </c:pt>
                <c:pt idx="117758" formatCode="0.00E+00">
                  <c:v>1.02E-6</c:v>
                </c:pt>
                <c:pt idx="117759" formatCode="0.00E+00">
                  <c:v>7.5099999999999999E-7</c:v>
                </c:pt>
                <c:pt idx="117760" formatCode="0.00E+00">
                  <c:v>7.3600000000000003E-7</c:v>
                </c:pt>
                <c:pt idx="117761" formatCode="0.00E+00">
                  <c:v>8.8999999999999995E-7</c:v>
                </c:pt>
                <c:pt idx="117762" formatCode="0.00E+00">
                  <c:v>8.2099999999999995E-7</c:v>
                </c:pt>
                <c:pt idx="117763" formatCode="0.00E+00">
                  <c:v>7.2600000000000002E-7</c:v>
                </c:pt>
                <c:pt idx="117764" formatCode="0.00E+00">
                  <c:v>8.5499999999999997E-7</c:v>
                </c:pt>
                <c:pt idx="117765" formatCode="0.00E+00">
                  <c:v>8.2200000000000003E-7</c:v>
                </c:pt>
                <c:pt idx="117766" formatCode="0.00E+00">
                  <c:v>7.92E-7</c:v>
                </c:pt>
                <c:pt idx="117767" formatCode="0.00E+00">
                  <c:v>9.7199999999999997E-7</c:v>
                </c:pt>
                <c:pt idx="117768" formatCode="0.00E+00">
                  <c:v>8.6300000000000004E-7</c:v>
                </c:pt>
                <c:pt idx="117769" formatCode="0.00E+00">
                  <c:v>8.9999999999999996E-7</c:v>
                </c:pt>
                <c:pt idx="117770" formatCode="0.00E+00">
                  <c:v>8.5199999999999995E-7</c:v>
                </c:pt>
                <c:pt idx="117771" formatCode="0.00E+00">
                  <c:v>6.9999999999999997E-7</c:v>
                </c:pt>
                <c:pt idx="117772" formatCode="0.00E+00">
                  <c:v>9.1699999999999997E-7</c:v>
                </c:pt>
                <c:pt idx="117773" formatCode="0.00E+00">
                  <c:v>8.8899999999999998E-7</c:v>
                </c:pt>
                <c:pt idx="117774" formatCode="0.00E+00">
                  <c:v>9.7399999999999991E-7</c:v>
                </c:pt>
                <c:pt idx="117775" formatCode="0.00E+00">
                  <c:v>8.9400000000000004E-7</c:v>
                </c:pt>
                <c:pt idx="117776" formatCode="0.00E+00">
                  <c:v>9.2399999999999996E-7</c:v>
                </c:pt>
                <c:pt idx="117777" formatCode="0.00E+00">
                  <c:v>9.5199999999999995E-7</c:v>
                </c:pt>
                <c:pt idx="117778" formatCode="0.00E+00">
                  <c:v>7.2900000000000003E-7</c:v>
                </c:pt>
                <c:pt idx="117779" formatCode="0.00E+00">
                  <c:v>7.7100000000000001E-7</c:v>
                </c:pt>
                <c:pt idx="117780" formatCode="0.00E+00">
                  <c:v>7.0299999999999998E-7</c:v>
                </c:pt>
                <c:pt idx="117781" formatCode="0.00E+00">
                  <c:v>8.16E-7</c:v>
                </c:pt>
                <c:pt idx="117782" formatCode="0.00E+00">
                  <c:v>7.3099999999999997E-7</c:v>
                </c:pt>
                <c:pt idx="117783" formatCode="0.00E+00">
                  <c:v>7.2399999999999997E-7</c:v>
                </c:pt>
                <c:pt idx="117784" formatCode="0.00E+00">
                  <c:v>8.1100000000000005E-7</c:v>
                </c:pt>
                <c:pt idx="117785" formatCode="0.00E+00">
                  <c:v>7.8899999999999998E-7</c:v>
                </c:pt>
                <c:pt idx="117786" formatCode="0.00E+00">
                  <c:v>8.5000000000000001E-7</c:v>
                </c:pt>
                <c:pt idx="117787" formatCode="0.00E+00">
                  <c:v>7.7599999999999996E-7</c:v>
                </c:pt>
                <c:pt idx="117788" formatCode="0.00E+00">
                  <c:v>9.5300000000000002E-7</c:v>
                </c:pt>
                <c:pt idx="117789" formatCode="0.00E+00">
                  <c:v>8.3900000000000004E-7</c:v>
                </c:pt>
                <c:pt idx="117790" formatCode="0.00E+00">
                  <c:v>7.7300000000000005E-7</c:v>
                </c:pt>
                <c:pt idx="117791" formatCode="0.00E+00">
                  <c:v>1.1000000000000001E-6</c:v>
                </c:pt>
                <c:pt idx="117792" formatCode="0.00E+00">
                  <c:v>8.0400000000000005E-7</c:v>
                </c:pt>
                <c:pt idx="117793" formatCode="0.00E+00">
                  <c:v>8.4600000000000003E-7</c:v>
                </c:pt>
                <c:pt idx="117794" formatCode="0.00E+00">
                  <c:v>9.7499999999999998E-7</c:v>
                </c:pt>
                <c:pt idx="117795" formatCode="0.00E+00">
                  <c:v>7.3499999999999995E-7</c:v>
                </c:pt>
                <c:pt idx="117796" formatCode="0.00E+00">
                  <c:v>8.1299999999999999E-7</c:v>
                </c:pt>
                <c:pt idx="117797" formatCode="0.00E+00">
                  <c:v>8.78E-7</c:v>
                </c:pt>
                <c:pt idx="117798" formatCode="0.00E+00">
                  <c:v>9.2200000000000002E-7</c:v>
                </c:pt>
                <c:pt idx="117799" formatCode="0.00E+00">
                  <c:v>8.6400000000000001E-7</c:v>
                </c:pt>
                <c:pt idx="117800" formatCode="0.00E+00">
                  <c:v>7.0699999999999996E-7</c:v>
                </c:pt>
                <c:pt idx="117801" formatCode="0.00E+00">
                  <c:v>8.2200000000000003E-7</c:v>
                </c:pt>
                <c:pt idx="117802" formatCode="0.00E+00">
                  <c:v>7.9299999999999997E-7</c:v>
                </c:pt>
                <c:pt idx="117803" formatCode="0.00E+00">
                  <c:v>9.4E-7</c:v>
                </c:pt>
                <c:pt idx="117804" formatCode="0.00E+00">
                  <c:v>8.16E-7</c:v>
                </c:pt>
                <c:pt idx="117805" formatCode="0.00E+00">
                  <c:v>7.0900000000000001E-7</c:v>
                </c:pt>
                <c:pt idx="117806" formatCode="0.00E+00">
                  <c:v>9.6800000000000009E-7</c:v>
                </c:pt>
                <c:pt idx="117807" formatCode="0.00E+00">
                  <c:v>8.9400000000000004E-7</c:v>
                </c:pt>
                <c:pt idx="117808" formatCode="0.00E+00">
                  <c:v>1.02E-6</c:v>
                </c:pt>
                <c:pt idx="117809" formatCode="0.00E+00">
                  <c:v>8.8400000000000003E-7</c:v>
                </c:pt>
                <c:pt idx="117810" formatCode="0.00E+00">
                  <c:v>8.2200000000000003E-7</c:v>
                </c:pt>
                <c:pt idx="117811" formatCode="0.00E+00">
                  <c:v>9.2600000000000001E-7</c:v>
                </c:pt>
                <c:pt idx="117812" formatCode="0.00E+00">
                  <c:v>8.5799999999999998E-7</c:v>
                </c:pt>
                <c:pt idx="117813" formatCode="0.00E+00">
                  <c:v>8.9100000000000002E-7</c:v>
                </c:pt>
                <c:pt idx="117814" formatCode="0.00E+00">
                  <c:v>9.0400000000000005E-7</c:v>
                </c:pt>
                <c:pt idx="117815" formatCode="0.00E+00">
                  <c:v>8.3600000000000002E-7</c:v>
                </c:pt>
                <c:pt idx="117816" formatCode="0.00E+00">
                  <c:v>8.23E-7</c:v>
                </c:pt>
                <c:pt idx="117817" formatCode="0.00E+00">
                  <c:v>8.0999999999999997E-7</c:v>
                </c:pt>
                <c:pt idx="117818" formatCode="0.00E+00">
                  <c:v>9.3099999999999996E-7</c:v>
                </c:pt>
                <c:pt idx="117819" formatCode="0.00E+00">
                  <c:v>8.2999999999999999E-7</c:v>
                </c:pt>
                <c:pt idx="117820" formatCode="0.00E+00">
                  <c:v>7.4499999999999996E-7</c:v>
                </c:pt>
                <c:pt idx="117821" formatCode="0.00E+00">
                  <c:v>8.8800000000000001E-7</c:v>
                </c:pt>
                <c:pt idx="117822" formatCode="0.00E+00">
                  <c:v>7.2399999999999997E-7</c:v>
                </c:pt>
                <c:pt idx="117823" formatCode="0.00E+00">
                  <c:v>7.2500000000000005E-7</c:v>
                </c:pt>
                <c:pt idx="117824" formatCode="0.00E+00">
                  <c:v>8.6899999999999996E-7</c:v>
                </c:pt>
                <c:pt idx="117825" formatCode="0.00E+00">
                  <c:v>9.1900000000000001E-7</c:v>
                </c:pt>
                <c:pt idx="117826" formatCode="0.00E+00">
                  <c:v>8.9599999999999998E-7</c:v>
                </c:pt>
                <c:pt idx="117827" formatCode="0.00E+00">
                  <c:v>8.9500000000000001E-7</c:v>
                </c:pt>
                <c:pt idx="117828" formatCode="0.00E+00">
                  <c:v>8.4600000000000003E-7</c:v>
                </c:pt>
                <c:pt idx="117829" formatCode="0.00E+00">
                  <c:v>8.1399999999999996E-7</c:v>
                </c:pt>
                <c:pt idx="117830" formatCode="0.00E+00">
                  <c:v>8.3300000000000001E-7</c:v>
                </c:pt>
                <c:pt idx="117831" formatCode="0.00E+00">
                  <c:v>7.1099999999999995E-7</c:v>
                </c:pt>
                <c:pt idx="117832" formatCode="0.00E+00">
                  <c:v>8.6400000000000001E-7</c:v>
                </c:pt>
                <c:pt idx="117833" formatCode="0.00E+00">
                  <c:v>9.6700000000000002E-7</c:v>
                </c:pt>
                <c:pt idx="117834" formatCode="0.00E+00">
                  <c:v>8.7400000000000002E-7</c:v>
                </c:pt>
                <c:pt idx="117835" formatCode="0.00E+00">
                  <c:v>8.9700000000000005E-7</c:v>
                </c:pt>
                <c:pt idx="117836" formatCode="0.00E+00">
                  <c:v>7.9299999999999997E-7</c:v>
                </c:pt>
                <c:pt idx="117837" formatCode="0.00E+00">
                  <c:v>7.37E-7</c:v>
                </c:pt>
                <c:pt idx="117838" formatCode="0.00E+00">
                  <c:v>9.1100000000000004E-7</c:v>
                </c:pt>
                <c:pt idx="117839" formatCode="0.00E+00">
                  <c:v>8.7199999999999997E-7</c:v>
                </c:pt>
                <c:pt idx="117840" formatCode="0.00E+00">
                  <c:v>7.4600000000000004E-7</c:v>
                </c:pt>
                <c:pt idx="117841" formatCode="0.00E+00">
                  <c:v>7.3900000000000004E-7</c:v>
                </c:pt>
                <c:pt idx="117842" formatCode="0.00E+00">
                  <c:v>8.9400000000000004E-7</c:v>
                </c:pt>
                <c:pt idx="117843" formatCode="0.00E+00">
                  <c:v>9.9999999999999995E-7</c:v>
                </c:pt>
                <c:pt idx="117844" formatCode="0.00E+00">
                  <c:v>7.8899999999999998E-7</c:v>
                </c:pt>
                <c:pt idx="117845" formatCode="0.00E+00">
                  <c:v>9.2600000000000001E-7</c:v>
                </c:pt>
                <c:pt idx="117846" formatCode="0.00E+00">
                  <c:v>8.7000000000000003E-7</c:v>
                </c:pt>
                <c:pt idx="117847" formatCode="0.00E+00">
                  <c:v>6.3600000000000003E-7</c:v>
                </c:pt>
                <c:pt idx="117848" formatCode="0.00E+00">
                  <c:v>9.9800000000000002E-7</c:v>
                </c:pt>
                <c:pt idx="117849" formatCode="0.00E+00">
                  <c:v>9.0999999999999997E-7</c:v>
                </c:pt>
                <c:pt idx="117850" formatCode="0.00E+00">
                  <c:v>8.1100000000000005E-7</c:v>
                </c:pt>
                <c:pt idx="117851" formatCode="0.00E+00">
                  <c:v>8.1500000000000003E-7</c:v>
                </c:pt>
                <c:pt idx="117852" formatCode="0.00E+00">
                  <c:v>7.7100000000000001E-7</c:v>
                </c:pt>
                <c:pt idx="117853" formatCode="0.00E+00">
                  <c:v>9.2600000000000001E-7</c:v>
                </c:pt>
                <c:pt idx="117854" formatCode="0.00E+00">
                  <c:v>7.92E-7</c:v>
                </c:pt>
                <c:pt idx="117855" formatCode="0.00E+00">
                  <c:v>9.5900000000000005E-7</c:v>
                </c:pt>
                <c:pt idx="117856" formatCode="0.00E+00">
                  <c:v>8.5899999999999995E-7</c:v>
                </c:pt>
                <c:pt idx="117857" formatCode="0.00E+00">
                  <c:v>7.8400000000000003E-7</c:v>
                </c:pt>
                <c:pt idx="117858" formatCode="0.00E+00">
                  <c:v>8.9899999999999999E-7</c:v>
                </c:pt>
                <c:pt idx="117859" formatCode="0.00E+00">
                  <c:v>9.1500000000000003E-7</c:v>
                </c:pt>
                <c:pt idx="117860" formatCode="0.00E+00">
                  <c:v>8.8999999999999995E-7</c:v>
                </c:pt>
                <c:pt idx="117861" formatCode="0.00E+00">
                  <c:v>6.5300000000000004E-7</c:v>
                </c:pt>
                <c:pt idx="117862" formatCode="0.00E+00">
                  <c:v>7.8199999999999999E-7</c:v>
                </c:pt>
                <c:pt idx="117863" formatCode="0.00E+00">
                  <c:v>8.9100000000000002E-7</c:v>
                </c:pt>
                <c:pt idx="117864" formatCode="0.00E+00">
                  <c:v>8.9400000000000004E-7</c:v>
                </c:pt>
                <c:pt idx="117865" formatCode="0.00E+00">
                  <c:v>7.8599999999999997E-7</c:v>
                </c:pt>
                <c:pt idx="117866" formatCode="0.00E+00">
                  <c:v>8.3099999999999996E-7</c:v>
                </c:pt>
                <c:pt idx="117867" formatCode="0.00E+00">
                  <c:v>1.0100000000000001E-6</c:v>
                </c:pt>
                <c:pt idx="117868" formatCode="0.00E+00">
                  <c:v>8.5799999999999998E-7</c:v>
                </c:pt>
                <c:pt idx="117869" formatCode="0.00E+00">
                  <c:v>8.2200000000000003E-7</c:v>
                </c:pt>
                <c:pt idx="117870" formatCode="0.00E+00">
                  <c:v>7.4799999999999997E-7</c:v>
                </c:pt>
                <c:pt idx="117871" formatCode="0.00E+00">
                  <c:v>7.7199999999999998E-7</c:v>
                </c:pt>
                <c:pt idx="117872" formatCode="0.00E+00">
                  <c:v>8.3600000000000002E-7</c:v>
                </c:pt>
                <c:pt idx="117873" formatCode="0.00E+00">
                  <c:v>7.3799999999999996E-7</c:v>
                </c:pt>
                <c:pt idx="117874" formatCode="0.00E+00">
                  <c:v>8.9800000000000002E-7</c:v>
                </c:pt>
                <c:pt idx="117875" formatCode="0.00E+00">
                  <c:v>9.5000000000000001E-7</c:v>
                </c:pt>
                <c:pt idx="117876" formatCode="0.00E+00">
                  <c:v>8.8100000000000001E-7</c:v>
                </c:pt>
                <c:pt idx="117877" formatCode="0.00E+00">
                  <c:v>9.7499999999999998E-7</c:v>
                </c:pt>
                <c:pt idx="117878" formatCode="0.00E+00">
                  <c:v>9.9900000000000009E-7</c:v>
                </c:pt>
                <c:pt idx="117879" formatCode="0.00E+00">
                  <c:v>8.7700000000000003E-7</c:v>
                </c:pt>
                <c:pt idx="117880" formatCode="0.00E+00">
                  <c:v>8.6099999999999999E-7</c:v>
                </c:pt>
                <c:pt idx="117881" formatCode="0.00E+00">
                  <c:v>8.9500000000000001E-7</c:v>
                </c:pt>
                <c:pt idx="117882" formatCode="0.00E+00">
                  <c:v>8.16E-7</c:v>
                </c:pt>
                <c:pt idx="117883" formatCode="0.00E+00">
                  <c:v>9.0699999999999996E-7</c:v>
                </c:pt>
                <c:pt idx="117884" formatCode="0.00E+00">
                  <c:v>9.2600000000000001E-7</c:v>
                </c:pt>
                <c:pt idx="117885" formatCode="0.00E+00">
                  <c:v>8.4300000000000002E-7</c:v>
                </c:pt>
                <c:pt idx="117886" formatCode="0.00E+00">
                  <c:v>8.1800000000000005E-7</c:v>
                </c:pt>
                <c:pt idx="117887" formatCode="0.00E+00">
                  <c:v>7.8100000000000002E-7</c:v>
                </c:pt>
                <c:pt idx="117888" formatCode="0.00E+00">
                  <c:v>8.1800000000000005E-7</c:v>
                </c:pt>
                <c:pt idx="117889" formatCode="0.00E+00">
                  <c:v>7.9100000000000003E-7</c:v>
                </c:pt>
                <c:pt idx="117890" formatCode="0.00E+00">
                  <c:v>8.4399999999999999E-7</c:v>
                </c:pt>
                <c:pt idx="117891" formatCode="0.00E+00">
                  <c:v>7.8100000000000002E-7</c:v>
                </c:pt>
                <c:pt idx="117892" formatCode="0.00E+00">
                  <c:v>8.5600000000000004E-7</c:v>
                </c:pt>
                <c:pt idx="117893" formatCode="0.00E+00">
                  <c:v>9.7900000000000007E-7</c:v>
                </c:pt>
                <c:pt idx="117894" formatCode="0.00E+00">
                  <c:v>8.4300000000000002E-7</c:v>
                </c:pt>
                <c:pt idx="117895" formatCode="0.00E+00">
                  <c:v>1.02E-6</c:v>
                </c:pt>
                <c:pt idx="117896" formatCode="0.00E+00">
                  <c:v>9.1200000000000001E-7</c:v>
                </c:pt>
                <c:pt idx="117897" formatCode="0.00E+00">
                  <c:v>6.1200000000000003E-7</c:v>
                </c:pt>
                <c:pt idx="117898" formatCode="0.00E+00">
                  <c:v>7.6599999999999995E-7</c:v>
                </c:pt>
                <c:pt idx="117899" formatCode="0.00E+00">
                  <c:v>1.0300000000000001E-6</c:v>
                </c:pt>
                <c:pt idx="117900" formatCode="0.00E+00">
                  <c:v>8.16E-7</c:v>
                </c:pt>
                <c:pt idx="117901" formatCode="0.00E+00">
                  <c:v>6.92E-7</c:v>
                </c:pt>
                <c:pt idx="117902" formatCode="0.00E+00">
                  <c:v>1.02E-6</c:v>
                </c:pt>
                <c:pt idx="117903" formatCode="0.00E+00">
                  <c:v>8.5300000000000003E-7</c:v>
                </c:pt>
                <c:pt idx="117904" formatCode="0.00E+00">
                  <c:v>7.4499999999999996E-7</c:v>
                </c:pt>
                <c:pt idx="117905" formatCode="0.00E+00">
                  <c:v>9.4300000000000001E-7</c:v>
                </c:pt>
                <c:pt idx="117906" formatCode="0.00E+00">
                  <c:v>8.8899999999999998E-7</c:v>
                </c:pt>
                <c:pt idx="117907" formatCode="0.00E+00">
                  <c:v>7.6599999999999995E-7</c:v>
                </c:pt>
                <c:pt idx="117908" formatCode="0.00E+00">
                  <c:v>7.6499999999999998E-7</c:v>
                </c:pt>
                <c:pt idx="117909" formatCode="0.00E+00">
                  <c:v>1.0499999999999999E-6</c:v>
                </c:pt>
                <c:pt idx="117910" formatCode="0.00E+00">
                  <c:v>8.8999999999999995E-7</c:v>
                </c:pt>
                <c:pt idx="117911" formatCode="0.00E+00">
                  <c:v>7.0200000000000001E-7</c:v>
                </c:pt>
                <c:pt idx="117912" formatCode="0.00E+00">
                  <c:v>8.5099999999999998E-7</c:v>
                </c:pt>
                <c:pt idx="117913" formatCode="0.00E+00">
                  <c:v>6.9299999999999997E-7</c:v>
                </c:pt>
                <c:pt idx="117914" formatCode="0.00E+00">
                  <c:v>8.2699999999999998E-7</c:v>
                </c:pt>
                <c:pt idx="117915" formatCode="0.00E+00">
                  <c:v>8.3399999999999998E-7</c:v>
                </c:pt>
                <c:pt idx="117916" formatCode="0.00E+00">
                  <c:v>7.4700000000000001E-7</c:v>
                </c:pt>
                <c:pt idx="117917" formatCode="0.00E+00">
                  <c:v>8.9500000000000001E-7</c:v>
                </c:pt>
                <c:pt idx="117918" formatCode="0.00E+00">
                  <c:v>9.5999999999999991E-7</c:v>
                </c:pt>
                <c:pt idx="117919" formatCode="0.00E+00">
                  <c:v>9.0299999999999997E-7</c:v>
                </c:pt>
                <c:pt idx="117920" formatCode="0.00E+00">
                  <c:v>9.1200000000000001E-7</c:v>
                </c:pt>
                <c:pt idx="117921" formatCode="0.00E+00">
                  <c:v>7.6400000000000001E-7</c:v>
                </c:pt>
                <c:pt idx="117922" formatCode="0.00E+00">
                  <c:v>6.9500000000000002E-7</c:v>
                </c:pt>
                <c:pt idx="117923" formatCode="0.00E+00">
                  <c:v>8.9199999999999999E-7</c:v>
                </c:pt>
                <c:pt idx="117924" formatCode="0.00E+00">
                  <c:v>9.7100000000000011E-7</c:v>
                </c:pt>
                <c:pt idx="117925" formatCode="0.00E+00">
                  <c:v>8.8800000000000001E-7</c:v>
                </c:pt>
                <c:pt idx="117926" formatCode="0.00E+00">
                  <c:v>8.0299999999999998E-7</c:v>
                </c:pt>
                <c:pt idx="117927" formatCode="0.00E+00">
                  <c:v>8.8100000000000001E-7</c:v>
                </c:pt>
                <c:pt idx="117928" formatCode="0.00E+00">
                  <c:v>8.7899999999999997E-7</c:v>
                </c:pt>
                <c:pt idx="117929" formatCode="0.00E+00">
                  <c:v>8.8000000000000004E-7</c:v>
                </c:pt>
                <c:pt idx="117930" formatCode="0.00E+00">
                  <c:v>8.4200000000000005E-7</c:v>
                </c:pt>
                <c:pt idx="117931" formatCode="0.00E+00">
                  <c:v>8.7000000000000003E-7</c:v>
                </c:pt>
                <c:pt idx="117932" formatCode="0.00E+00">
                  <c:v>7.6300000000000004E-7</c:v>
                </c:pt>
                <c:pt idx="117933" formatCode="0.00E+00">
                  <c:v>7.1500000000000004E-7</c:v>
                </c:pt>
                <c:pt idx="117934" formatCode="0.00E+00">
                  <c:v>9.2099999999999995E-7</c:v>
                </c:pt>
                <c:pt idx="117935" formatCode="0.00E+00">
                  <c:v>9.0999999999999997E-7</c:v>
                </c:pt>
                <c:pt idx="117936" formatCode="0.00E+00">
                  <c:v>8.6400000000000001E-7</c:v>
                </c:pt>
                <c:pt idx="117937" formatCode="0.00E+00">
                  <c:v>9.1100000000000004E-7</c:v>
                </c:pt>
                <c:pt idx="117938" formatCode="0.00E+00">
                  <c:v>7.9800000000000003E-7</c:v>
                </c:pt>
                <c:pt idx="117939" formatCode="0.00E+00">
                  <c:v>8.1299999999999999E-7</c:v>
                </c:pt>
                <c:pt idx="117940" formatCode="0.00E+00">
                  <c:v>8.1900000000000001E-7</c:v>
                </c:pt>
                <c:pt idx="117941" formatCode="0.00E+00">
                  <c:v>9.1200000000000001E-7</c:v>
                </c:pt>
                <c:pt idx="117942" formatCode="0.00E+00">
                  <c:v>9.1200000000000001E-7</c:v>
                </c:pt>
                <c:pt idx="117943" formatCode="0.00E+00">
                  <c:v>7.9999999999999996E-7</c:v>
                </c:pt>
                <c:pt idx="117944" formatCode="0.00E+00">
                  <c:v>8.4399999999999999E-7</c:v>
                </c:pt>
                <c:pt idx="117945" formatCode="0.00E+00">
                  <c:v>7.4499999999999996E-7</c:v>
                </c:pt>
                <c:pt idx="117946" formatCode="0.00E+00">
                  <c:v>7.9100000000000003E-7</c:v>
                </c:pt>
                <c:pt idx="117947" formatCode="0.00E+00">
                  <c:v>8.8000000000000004E-7</c:v>
                </c:pt>
                <c:pt idx="117948" formatCode="0.00E+00">
                  <c:v>8.8400000000000003E-7</c:v>
                </c:pt>
                <c:pt idx="117949" formatCode="0.00E+00">
                  <c:v>8.8899999999999998E-7</c:v>
                </c:pt>
                <c:pt idx="117950" formatCode="0.00E+00">
                  <c:v>9.569999999999999E-7</c:v>
                </c:pt>
                <c:pt idx="117951" formatCode="0.00E+00">
                  <c:v>1.11E-6</c:v>
                </c:pt>
                <c:pt idx="117952" formatCode="0.00E+00">
                  <c:v>9.7499999999999998E-7</c:v>
                </c:pt>
                <c:pt idx="117953" formatCode="0.00E+00">
                  <c:v>8.6199999999999996E-7</c:v>
                </c:pt>
                <c:pt idx="117954" formatCode="0.00E+00">
                  <c:v>7.61E-7</c:v>
                </c:pt>
                <c:pt idx="117955" formatCode="0.00E+00">
                  <c:v>7.9299999999999997E-7</c:v>
                </c:pt>
                <c:pt idx="117956" formatCode="0.00E+00">
                  <c:v>9.4900000000000004E-7</c:v>
                </c:pt>
                <c:pt idx="117957" formatCode="0.00E+00">
                  <c:v>9.9999999999999995E-7</c:v>
                </c:pt>
                <c:pt idx="117958" formatCode="0.00E+00">
                  <c:v>9.7300000000000004E-7</c:v>
                </c:pt>
                <c:pt idx="117959" formatCode="0.00E+00">
                  <c:v>8.4399999999999999E-7</c:v>
                </c:pt>
                <c:pt idx="117960" formatCode="0.00E+00">
                  <c:v>6.7800000000000001E-7</c:v>
                </c:pt>
                <c:pt idx="117961" formatCode="0.00E+00">
                  <c:v>9.2399999999999996E-7</c:v>
                </c:pt>
                <c:pt idx="117962" formatCode="0.00E+00">
                  <c:v>8.9899999999999999E-7</c:v>
                </c:pt>
                <c:pt idx="117963" formatCode="0.00E+00">
                  <c:v>8.1800000000000005E-7</c:v>
                </c:pt>
                <c:pt idx="117964" formatCode="0.00E+00">
                  <c:v>8.8000000000000004E-7</c:v>
                </c:pt>
                <c:pt idx="117965" formatCode="0.00E+00">
                  <c:v>7.9800000000000003E-7</c:v>
                </c:pt>
                <c:pt idx="117966" formatCode="0.00E+00">
                  <c:v>7.8000000000000005E-7</c:v>
                </c:pt>
                <c:pt idx="117967" formatCode="0.00E+00">
                  <c:v>7.2600000000000002E-7</c:v>
                </c:pt>
                <c:pt idx="117968" formatCode="0.00E+00">
                  <c:v>8.8000000000000004E-7</c:v>
                </c:pt>
                <c:pt idx="117969" formatCode="0.00E+00">
                  <c:v>8.7300000000000005E-7</c:v>
                </c:pt>
                <c:pt idx="117970" formatCode="0.00E+00">
                  <c:v>8.7700000000000003E-7</c:v>
                </c:pt>
                <c:pt idx="117971" formatCode="0.00E+00">
                  <c:v>8.7300000000000005E-7</c:v>
                </c:pt>
                <c:pt idx="117972" formatCode="0.00E+00">
                  <c:v>8.7700000000000003E-7</c:v>
                </c:pt>
                <c:pt idx="117973" formatCode="0.00E+00">
                  <c:v>8.3200000000000004E-7</c:v>
                </c:pt>
                <c:pt idx="117974" formatCode="0.00E+00">
                  <c:v>7.8700000000000005E-7</c:v>
                </c:pt>
                <c:pt idx="117975" formatCode="0.00E+00">
                  <c:v>9.6099999999999999E-7</c:v>
                </c:pt>
                <c:pt idx="117976" formatCode="0.00E+00">
                  <c:v>8.5099999999999998E-7</c:v>
                </c:pt>
                <c:pt idx="117977" formatCode="0.00E+00">
                  <c:v>7.8800000000000002E-7</c:v>
                </c:pt>
                <c:pt idx="117978" formatCode="0.00E+00">
                  <c:v>9.6299999999999993E-7</c:v>
                </c:pt>
                <c:pt idx="117979" formatCode="0.00E+00">
                  <c:v>8.1399999999999996E-7</c:v>
                </c:pt>
                <c:pt idx="117980" formatCode="0.00E+00">
                  <c:v>7.5199999999999996E-7</c:v>
                </c:pt>
                <c:pt idx="117981" formatCode="0.00E+00">
                  <c:v>8.2799999999999995E-7</c:v>
                </c:pt>
                <c:pt idx="117982" formatCode="0.00E+00">
                  <c:v>8.1500000000000003E-7</c:v>
                </c:pt>
                <c:pt idx="117983" formatCode="0.00E+00">
                  <c:v>7.7899999999999997E-7</c:v>
                </c:pt>
                <c:pt idx="117984" formatCode="0.00E+00">
                  <c:v>8.7199999999999997E-7</c:v>
                </c:pt>
                <c:pt idx="117985" formatCode="0.00E+00">
                  <c:v>9.2099999999999995E-7</c:v>
                </c:pt>
                <c:pt idx="117986" formatCode="0.00E+00">
                  <c:v>7.5000000000000002E-7</c:v>
                </c:pt>
                <c:pt idx="117987" formatCode="0.00E+00">
                  <c:v>9.8299999999999995E-7</c:v>
                </c:pt>
                <c:pt idx="117988" formatCode="0.00E+00">
                  <c:v>1.08E-6</c:v>
                </c:pt>
                <c:pt idx="117989" formatCode="0.00E+00">
                  <c:v>9.3099999999999996E-7</c:v>
                </c:pt>
                <c:pt idx="117990" formatCode="0.00E+00">
                  <c:v>9.2900000000000002E-7</c:v>
                </c:pt>
                <c:pt idx="117991" formatCode="0.00E+00">
                  <c:v>8.6099999999999999E-7</c:v>
                </c:pt>
                <c:pt idx="117992" formatCode="0.00E+00">
                  <c:v>8.2500000000000004E-7</c:v>
                </c:pt>
                <c:pt idx="117993" formatCode="0.00E+00">
                  <c:v>7.2699999999999999E-7</c:v>
                </c:pt>
                <c:pt idx="117994" formatCode="0.00E+00">
                  <c:v>7.4199999999999995E-7</c:v>
                </c:pt>
                <c:pt idx="117995" formatCode="0.00E+00">
                  <c:v>8.6400000000000001E-7</c:v>
                </c:pt>
                <c:pt idx="117996" formatCode="0.00E+00">
                  <c:v>9.0100000000000003E-7</c:v>
                </c:pt>
                <c:pt idx="117997" formatCode="0.00E+00">
                  <c:v>9.78E-7</c:v>
                </c:pt>
                <c:pt idx="117998" formatCode="0.00E+00">
                  <c:v>9.2500000000000004E-7</c:v>
                </c:pt>
                <c:pt idx="117999" formatCode="0.00E+00">
                  <c:v>8.0599999999999999E-7</c:v>
                </c:pt>
                <c:pt idx="118000" formatCode="0.00E+00">
                  <c:v>1.06E-6</c:v>
                </c:pt>
                <c:pt idx="118001" formatCode="0.00E+00">
                  <c:v>9.3699999999999999E-7</c:v>
                </c:pt>
                <c:pt idx="118002" formatCode="0.00E+00">
                  <c:v>7.8599999999999997E-7</c:v>
                </c:pt>
                <c:pt idx="118003" formatCode="0.00E+00">
                  <c:v>9.2099999999999995E-7</c:v>
                </c:pt>
                <c:pt idx="118004" formatCode="0.00E+00">
                  <c:v>7.5799999999999998E-7</c:v>
                </c:pt>
                <c:pt idx="118005" formatCode="0.00E+00">
                  <c:v>9.0599999999999999E-7</c:v>
                </c:pt>
                <c:pt idx="118006" formatCode="0.00E+00">
                  <c:v>9.0100000000000003E-7</c:v>
                </c:pt>
                <c:pt idx="118007" formatCode="0.00E+00">
                  <c:v>9.3099999999999996E-7</c:v>
                </c:pt>
                <c:pt idx="118008" formatCode="0.00E+00">
                  <c:v>8.8800000000000001E-7</c:v>
                </c:pt>
                <c:pt idx="118009" formatCode="0.00E+00">
                  <c:v>8.1699999999999997E-7</c:v>
                </c:pt>
                <c:pt idx="118010" formatCode="0.00E+00">
                  <c:v>7.4300000000000002E-7</c:v>
                </c:pt>
                <c:pt idx="118011" formatCode="0.00E+00">
                  <c:v>9.2399999999999996E-7</c:v>
                </c:pt>
                <c:pt idx="118012" formatCode="0.00E+00">
                  <c:v>1.0100000000000001E-6</c:v>
                </c:pt>
                <c:pt idx="118013" formatCode="0.00E+00">
                  <c:v>7.85E-7</c:v>
                </c:pt>
                <c:pt idx="118014" formatCode="0.00E+00">
                  <c:v>8.0400000000000005E-7</c:v>
                </c:pt>
                <c:pt idx="118015" formatCode="0.00E+00">
                  <c:v>7.4700000000000001E-7</c:v>
                </c:pt>
                <c:pt idx="118016" formatCode="0.00E+00">
                  <c:v>8.1900000000000001E-7</c:v>
                </c:pt>
                <c:pt idx="118017" formatCode="0.00E+00">
                  <c:v>8.5499999999999997E-7</c:v>
                </c:pt>
                <c:pt idx="118018" formatCode="0.00E+00">
                  <c:v>9.0999999999999997E-7</c:v>
                </c:pt>
                <c:pt idx="118019" formatCode="0.00E+00">
                  <c:v>7.9899999999999999E-7</c:v>
                </c:pt>
                <c:pt idx="118020" formatCode="0.00E+00">
                  <c:v>9.1200000000000001E-7</c:v>
                </c:pt>
                <c:pt idx="118021" formatCode="0.00E+00">
                  <c:v>9.7699999999999992E-7</c:v>
                </c:pt>
                <c:pt idx="118022" formatCode="0.00E+00">
                  <c:v>7.54E-7</c:v>
                </c:pt>
                <c:pt idx="118023" formatCode="0.00E+00">
                  <c:v>8.3099999999999996E-7</c:v>
                </c:pt>
                <c:pt idx="118024" formatCode="0.00E+00">
                  <c:v>7.6199999999999997E-7</c:v>
                </c:pt>
                <c:pt idx="118025" formatCode="0.00E+00">
                  <c:v>7.9599999999999998E-7</c:v>
                </c:pt>
                <c:pt idx="118026" formatCode="0.00E+00">
                  <c:v>9.9199999999999999E-7</c:v>
                </c:pt>
                <c:pt idx="118027" formatCode="0.00E+00">
                  <c:v>9.5499999999999996E-7</c:v>
                </c:pt>
                <c:pt idx="118028" formatCode="0.00E+00">
                  <c:v>8.2099999999999995E-7</c:v>
                </c:pt>
                <c:pt idx="118029" formatCode="0.00E+00">
                  <c:v>8.4099999999999997E-7</c:v>
                </c:pt>
                <c:pt idx="118030" formatCode="0.00E+00">
                  <c:v>9.3099999999999996E-7</c:v>
                </c:pt>
                <c:pt idx="118031" formatCode="0.00E+00">
                  <c:v>8.6400000000000001E-7</c:v>
                </c:pt>
                <c:pt idx="118032" formatCode="0.00E+00">
                  <c:v>9.7499999999999998E-7</c:v>
                </c:pt>
                <c:pt idx="118033" formatCode="0.00E+00">
                  <c:v>9.8700000000000004E-7</c:v>
                </c:pt>
                <c:pt idx="118034" formatCode="0.00E+00">
                  <c:v>8.2799999999999995E-7</c:v>
                </c:pt>
                <c:pt idx="118035" formatCode="0.00E+00">
                  <c:v>8.2500000000000004E-7</c:v>
                </c:pt>
                <c:pt idx="118036" formatCode="0.00E+00">
                  <c:v>9.7999999999999993E-7</c:v>
                </c:pt>
                <c:pt idx="118037" formatCode="0.00E+00">
                  <c:v>1.0100000000000001E-6</c:v>
                </c:pt>
                <c:pt idx="118038" formatCode="0.00E+00">
                  <c:v>8.9700000000000005E-7</c:v>
                </c:pt>
                <c:pt idx="118039" formatCode="0.00E+00">
                  <c:v>8.7000000000000003E-7</c:v>
                </c:pt>
                <c:pt idx="118040" formatCode="0.00E+00">
                  <c:v>8.6899999999999996E-7</c:v>
                </c:pt>
                <c:pt idx="118041" formatCode="0.00E+00">
                  <c:v>8.9500000000000001E-7</c:v>
                </c:pt>
                <c:pt idx="118042" formatCode="0.00E+00">
                  <c:v>9.1900000000000001E-7</c:v>
                </c:pt>
                <c:pt idx="118043" formatCode="0.00E+00">
                  <c:v>9.6200000000000006E-7</c:v>
                </c:pt>
                <c:pt idx="118044" formatCode="0.00E+00">
                  <c:v>9.6299999999999993E-7</c:v>
                </c:pt>
                <c:pt idx="118045" formatCode="0.00E+00">
                  <c:v>9.8700000000000004E-7</c:v>
                </c:pt>
                <c:pt idx="118046" formatCode="0.00E+00">
                  <c:v>9.8200000000000008E-7</c:v>
                </c:pt>
                <c:pt idx="118047" formatCode="0.00E+00">
                  <c:v>8.2600000000000001E-7</c:v>
                </c:pt>
                <c:pt idx="118048" formatCode="0.00E+00">
                  <c:v>7.5600000000000005E-7</c:v>
                </c:pt>
                <c:pt idx="118049" formatCode="0.00E+00">
                  <c:v>9.2200000000000002E-7</c:v>
                </c:pt>
                <c:pt idx="118050" formatCode="0.00E+00">
                  <c:v>9.5099999999999998E-7</c:v>
                </c:pt>
                <c:pt idx="118051" formatCode="0.00E+00">
                  <c:v>9.4600000000000003E-7</c:v>
                </c:pt>
                <c:pt idx="118052" formatCode="0.00E+00">
                  <c:v>8.78E-7</c:v>
                </c:pt>
                <c:pt idx="118053" formatCode="0.00E+00">
                  <c:v>9.0400000000000005E-7</c:v>
                </c:pt>
                <c:pt idx="118054" formatCode="0.00E+00">
                  <c:v>9.9999999999999995E-7</c:v>
                </c:pt>
                <c:pt idx="118055" formatCode="0.00E+00">
                  <c:v>8.85E-7</c:v>
                </c:pt>
                <c:pt idx="118056" formatCode="0.00E+00">
                  <c:v>9.1399999999999995E-7</c:v>
                </c:pt>
                <c:pt idx="118057" formatCode="0.00E+00">
                  <c:v>8.6799999999999999E-7</c:v>
                </c:pt>
                <c:pt idx="118058" formatCode="0.00E+00">
                  <c:v>8.6600000000000005E-7</c:v>
                </c:pt>
                <c:pt idx="118059" formatCode="0.00E+00">
                  <c:v>1.0499999999999999E-6</c:v>
                </c:pt>
                <c:pt idx="118060" formatCode="0.00E+00">
                  <c:v>8.3799999999999996E-7</c:v>
                </c:pt>
                <c:pt idx="118061" formatCode="0.00E+00">
                  <c:v>7.85E-7</c:v>
                </c:pt>
                <c:pt idx="118062" formatCode="0.00E+00">
                  <c:v>8.23E-7</c:v>
                </c:pt>
                <c:pt idx="118063" formatCode="0.00E+00">
                  <c:v>7.7800000000000001E-7</c:v>
                </c:pt>
                <c:pt idx="118064" formatCode="0.00E+00">
                  <c:v>8.2999999999999999E-7</c:v>
                </c:pt>
                <c:pt idx="118065" formatCode="0.00E+00">
                  <c:v>8.4300000000000002E-7</c:v>
                </c:pt>
                <c:pt idx="118066" formatCode="0.00E+00">
                  <c:v>9.4200000000000004E-7</c:v>
                </c:pt>
                <c:pt idx="118067" formatCode="0.00E+00">
                  <c:v>7.8000000000000005E-7</c:v>
                </c:pt>
                <c:pt idx="118068" formatCode="0.00E+00">
                  <c:v>7.9400000000000004E-7</c:v>
                </c:pt>
                <c:pt idx="118069" formatCode="0.00E+00">
                  <c:v>1.0100000000000001E-6</c:v>
                </c:pt>
                <c:pt idx="118070" formatCode="0.00E+00">
                  <c:v>8.1399999999999996E-7</c:v>
                </c:pt>
                <c:pt idx="118071" formatCode="0.00E+00">
                  <c:v>9.9300000000000006E-7</c:v>
                </c:pt>
                <c:pt idx="118072" formatCode="0.00E+00">
                  <c:v>1.0300000000000001E-6</c:v>
                </c:pt>
                <c:pt idx="118073" formatCode="0.00E+00">
                  <c:v>8.2699999999999998E-7</c:v>
                </c:pt>
                <c:pt idx="118074" formatCode="0.00E+00">
                  <c:v>7.9899999999999999E-7</c:v>
                </c:pt>
                <c:pt idx="118075" formatCode="0.00E+00">
                  <c:v>9.2600000000000001E-7</c:v>
                </c:pt>
                <c:pt idx="118076" formatCode="0.00E+00">
                  <c:v>8.5000000000000001E-7</c:v>
                </c:pt>
                <c:pt idx="118077" formatCode="0.00E+00">
                  <c:v>8.4399999999999999E-7</c:v>
                </c:pt>
                <c:pt idx="118078" formatCode="0.00E+00">
                  <c:v>1.06E-6</c:v>
                </c:pt>
                <c:pt idx="118079" formatCode="0.00E+00">
                  <c:v>8.3200000000000004E-7</c:v>
                </c:pt>
                <c:pt idx="118080" formatCode="0.00E+00">
                  <c:v>9.4E-7</c:v>
                </c:pt>
                <c:pt idx="118081" formatCode="0.00E+00">
                  <c:v>9.8400000000000002E-7</c:v>
                </c:pt>
                <c:pt idx="118082" formatCode="0.00E+00">
                  <c:v>8.7300000000000005E-7</c:v>
                </c:pt>
                <c:pt idx="118083" formatCode="0.00E+00">
                  <c:v>9.569999999999999E-7</c:v>
                </c:pt>
                <c:pt idx="118084" formatCode="0.00E+00">
                  <c:v>9.2900000000000002E-7</c:v>
                </c:pt>
                <c:pt idx="118085" formatCode="0.00E+00">
                  <c:v>9.7900000000000007E-7</c:v>
                </c:pt>
                <c:pt idx="118086" formatCode="0.00E+00">
                  <c:v>8.5899999999999995E-7</c:v>
                </c:pt>
                <c:pt idx="118087" formatCode="0.00E+00">
                  <c:v>8.1999999999999998E-7</c:v>
                </c:pt>
                <c:pt idx="118088" formatCode="0.00E+00">
                  <c:v>9.0699999999999996E-7</c:v>
                </c:pt>
                <c:pt idx="118089" formatCode="0.00E+00">
                  <c:v>8.3099999999999996E-7</c:v>
                </c:pt>
                <c:pt idx="118090" formatCode="0.00E+00">
                  <c:v>6.9699999999999995E-7</c:v>
                </c:pt>
                <c:pt idx="118091" formatCode="0.00E+00">
                  <c:v>8.4099999999999997E-7</c:v>
                </c:pt>
                <c:pt idx="118092" formatCode="0.00E+00">
                  <c:v>9.2900000000000002E-7</c:v>
                </c:pt>
                <c:pt idx="118093" formatCode="0.00E+00">
                  <c:v>8.0200000000000001E-7</c:v>
                </c:pt>
                <c:pt idx="118094" formatCode="0.00E+00">
                  <c:v>1.06E-6</c:v>
                </c:pt>
                <c:pt idx="118095" formatCode="0.00E+00">
                  <c:v>9.9999999999999995E-7</c:v>
                </c:pt>
                <c:pt idx="118096" formatCode="0.00E+00">
                  <c:v>8.5899999999999995E-7</c:v>
                </c:pt>
                <c:pt idx="118097" formatCode="0.00E+00">
                  <c:v>8.8199999999999998E-7</c:v>
                </c:pt>
                <c:pt idx="118098" formatCode="0.00E+00">
                  <c:v>8.6000000000000002E-7</c:v>
                </c:pt>
                <c:pt idx="118099" formatCode="0.00E+00">
                  <c:v>7.4099999999999998E-7</c:v>
                </c:pt>
                <c:pt idx="118100" formatCode="0.00E+00">
                  <c:v>8.3600000000000002E-7</c:v>
                </c:pt>
                <c:pt idx="118101" formatCode="0.00E+00">
                  <c:v>1.08E-6</c:v>
                </c:pt>
                <c:pt idx="118102" formatCode="0.00E+00">
                  <c:v>7.9999999999999996E-7</c:v>
                </c:pt>
                <c:pt idx="118103" formatCode="0.00E+00">
                  <c:v>8.8299999999999995E-7</c:v>
                </c:pt>
                <c:pt idx="118104" formatCode="0.00E+00">
                  <c:v>8.7899999999999997E-7</c:v>
                </c:pt>
                <c:pt idx="118105" formatCode="0.00E+00">
                  <c:v>7.9800000000000003E-7</c:v>
                </c:pt>
                <c:pt idx="118106" formatCode="0.00E+00">
                  <c:v>1.0899999999999999E-6</c:v>
                </c:pt>
                <c:pt idx="118107" formatCode="0.00E+00">
                  <c:v>9.78E-7</c:v>
                </c:pt>
                <c:pt idx="118108" formatCode="0.00E+00">
                  <c:v>9.9999999999999995E-7</c:v>
                </c:pt>
                <c:pt idx="118109" formatCode="0.00E+00">
                  <c:v>1.0300000000000001E-6</c:v>
                </c:pt>
                <c:pt idx="118110" formatCode="0.00E+00">
                  <c:v>8.2699999999999998E-7</c:v>
                </c:pt>
                <c:pt idx="118111" formatCode="0.00E+00">
                  <c:v>8.54E-7</c:v>
                </c:pt>
                <c:pt idx="118112" formatCode="0.00E+00">
                  <c:v>8.3399999999999998E-7</c:v>
                </c:pt>
                <c:pt idx="118113" formatCode="0.00E+00">
                  <c:v>9.09E-7</c:v>
                </c:pt>
                <c:pt idx="118114" formatCode="0.00E+00">
                  <c:v>9.9900000000000009E-7</c:v>
                </c:pt>
                <c:pt idx="118115" formatCode="0.00E+00">
                  <c:v>7.92E-7</c:v>
                </c:pt>
                <c:pt idx="118116" formatCode="0.00E+00">
                  <c:v>7.7000000000000004E-7</c:v>
                </c:pt>
                <c:pt idx="118117" formatCode="0.00E+00">
                  <c:v>9.1200000000000001E-7</c:v>
                </c:pt>
                <c:pt idx="118118" formatCode="0.00E+00">
                  <c:v>8.6600000000000005E-7</c:v>
                </c:pt>
                <c:pt idx="118119" formatCode="0.00E+00">
                  <c:v>7.5300000000000003E-7</c:v>
                </c:pt>
                <c:pt idx="118120" formatCode="0.00E+00">
                  <c:v>7.9699999999999995E-7</c:v>
                </c:pt>
                <c:pt idx="118121" formatCode="0.00E+00">
                  <c:v>8.3300000000000001E-7</c:v>
                </c:pt>
                <c:pt idx="118122" formatCode="0.00E+00">
                  <c:v>9.0299999999999997E-7</c:v>
                </c:pt>
                <c:pt idx="118123" formatCode="0.00E+00">
                  <c:v>9.0100000000000003E-7</c:v>
                </c:pt>
                <c:pt idx="118124" formatCode="0.00E+00">
                  <c:v>8.1900000000000001E-7</c:v>
                </c:pt>
                <c:pt idx="118125" formatCode="0.00E+00">
                  <c:v>8.09E-7</c:v>
                </c:pt>
                <c:pt idx="118126" formatCode="0.00E+00">
                  <c:v>9.1500000000000003E-7</c:v>
                </c:pt>
                <c:pt idx="118127" formatCode="0.00E+00">
                  <c:v>9.6200000000000006E-7</c:v>
                </c:pt>
                <c:pt idx="118128" formatCode="0.00E+00">
                  <c:v>9.0400000000000005E-7</c:v>
                </c:pt>
                <c:pt idx="118129" formatCode="0.00E+00">
                  <c:v>8.9700000000000005E-7</c:v>
                </c:pt>
                <c:pt idx="118130" formatCode="0.00E+00">
                  <c:v>8.4E-7</c:v>
                </c:pt>
                <c:pt idx="118131" formatCode="0.00E+00">
                  <c:v>9.16E-7</c:v>
                </c:pt>
                <c:pt idx="118132" formatCode="0.00E+00">
                  <c:v>9.2299999999999999E-7</c:v>
                </c:pt>
                <c:pt idx="118133" formatCode="0.00E+00">
                  <c:v>8.7400000000000002E-7</c:v>
                </c:pt>
                <c:pt idx="118134" formatCode="0.00E+00">
                  <c:v>8.6600000000000005E-7</c:v>
                </c:pt>
                <c:pt idx="118135" formatCode="0.00E+00">
                  <c:v>8.4600000000000003E-7</c:v>
                </c:pt>
                <c:pt idx="118136" formatCode="0.00E+00">
                  <c:v>8.6700000000000002E-7</c:v>
                </c:pt>
                <c:pt idx="118137" formatCode="0.00E+00">
                  <c:v>7.9899999999999999E-7</c:v>
                </c:pt>
                <c:pt idx="118138" formatCode="0.00E+00">
                  <c:v>7.4600000000000004E-7</c:v>
                </c:pt>
                <c:pt idx="118139" formatCode="0.00E+00">
                  <c:v>8.3200000000000004E-7</c:v>
                </c:pt>
                <c:pt idx="118140" formatCode="0.00E+00">
                  <c:v>7.9299999999999997E-7</c:v>
                </c:pt>
                <c:pt idx="118141" formatCode="0.00E+00">
                  <c:v>8.3699999999999999E-7</c:v>
                </c:pt>
                <c:pt idx="118142" formatCode="0.00E+00">
                  <c:v>9.4E-7</c:v>
                </c:pt>
                <c:pt idx="118143" formatCode="0.00E+00">
                  <c:v>8.7499999999999999E-7</c:v>
                </c:pt>
                <c:pt idx="118144" formatCode="0.00E+00">
                  <c:v>8.3699999999999999E-7</c:v>
                </c:pt>
                <c:pt idx="118145" formatCode="0.00E+00">
                  <c:v>8.8700000000000004E-7</c:v>
                </c:pt>
                <c:pt idx="118146" formatCode="0.00E+00">
                  <c:v>9.1999999999999998E-7</c:v>
                </c:pt>
                <c:pt idx="118147" formatCode="0.00E+00">
                  <c:v>8.6400000000000001E-7</c:v>
                </c:pt>
                <c:pt idx="118148" formatCode="0.00E+00">
                  <c:v>9.5000000000000001E-7</c:v>
                </c:pt>
                <c:pt idx="118149" formatCode="0.00E+00">
                  <c:v>8.2900000000000002E-7</c:v>
                </c:pt>
                <c:pt idx="118150" formatCode="0.00E+00">
                  <c:v>9.2399999999999996E-7</c:v>
                </c:pt>
                <c:pt idx="118151" formatCode="0.00E+00">
                  <c:v>9.0299999999999997E-7</c:v>
                </c:pt>
                <c:pt idx="118152" formatCode="0.00E+00">
                  <c:v>7.0500000000000003E-7</c:v>
                </c:pt>
                <c:pt idx="118153" formatCode="0.00E+00">
                  <c:v>8.9599999999999998E-7</c:v>
                </c:pt>
                <c:pt idx="118154" formatCode="0.00E+00">
                  <c:v>9.0100000000000003E-7</c:v>
                </c:pt>
                <c:pt idx="118155" formatCode="0.00E+00">
                  <c:v>8.6899999999999996E-7</c:v>
                </c:pt>
                <c:pt idx="118156" formatCode="0.00E+00">
                  <c:v>8.1999999999999998E-7</c:v>
                </c:pt>
                <c:pt idx="118157" formatCode="0.00E+00">
                  <c:v>8.9500000000000001E-7</c:v>
                </c:pt>
                <c:pt idx="118158" formatCode="0.00E+00">
                  <c:v>1.0499999999999999E-6</c:v>
                </c:pt>
                <c:pt idx="118159" formatCode="0.00E+00">
                  <c:v>8.9199999999999999E-7</c:v>
                </c:pt>
                <c:pt idx="118160" formatCode="0.00E+00">
                  <c:v>7.9599999999999998E-7</c:v>
                </c:pt>
                <c:pt idx="118161" formatCode="0.00E+00">
                  <c:v>9.3600000000000002E-7</c:v>
                </c:pt>
                <c:pt idx="118162" formatCode="0.00E+00">
                  <c:v>9.1399999999999995E-7</c:v>
                </c:pt>
                <c:pt idx="118163" formatCode="0.00E+00">
                  <c:v>7.4700000000000001E-7</c:v>
                </c:pt>
                <c:pt idx="118164" formatCode="0.00E+00">
                  <c:v>7.6899999999999996E-7</c:v>
                </c:pt>
                <c:pt idx="118165" formatCode="0.00E+00">
                  <c:v>9.0500000000000002E-7</c:v>
                </c:pt>
                <c:pt idx="118166" formatCode="0.00E+00">
                  <c:v>8.85E-7</c:v>
                </c:pt>
                <c:pt idx="118167" formatCode="0.00E+00">
                  <c:v>7.9299999999999997E-7</c:v>
                </c:pt>
                <c:pt idx="118168" formatCode="0.00E+00">
                  <c:v>7.4799999999999997E-7</c:v>
                </c:pt>
                <c:pt idx="118169" formatCode="0.00E+00">
                  <c:v>7.1999999999999999E-7</c:v>
                </c:pt>
                <c:pt idx="118170" formatCode="0.00E+00">
                  <c:v>8.2200000000000003E-7</c:v>
                </c:pt>
                <c:pt idx="118171" formatCode="0.00E+00">
                  <c:v>9.4499999999999995E-7</c:v>
                </c:pt>
                <c:pt idx="118172" formatCode="0.00E+00">
                  <c:v>8.5799999999999998E-7</c:v>
                </c:pt>
                <c:pt idx="118173" formatCode="0.00E+00">
                  <c:v>7.5600000000000005E-7</c:v>
                </c:pt>
                <c:pt idx="118174" formatCode="0.00E+00">
                  <c:v>9.1699999999999997E-7</c:v>
                </c:pt>
                <c:pt idx="118175" formatCode="0.00E+00">
                  <c:v>9.3799999999999996E-7</c:v>
                </c:pt>
                <c:pt idx="118176" formatCode="0.00E+00">
                  <c:v>8.7899999999999997E-7</c:v>
                </c:pt>
                <c:pt idx="118177" formatCode="0.00E+00">
                  <c:v>1.0100000000000001E-6</c:v>
                </c:pt>
                <c:pt idx="118178" formatCode="0.00E+00">
                  <c:v>9.850000000000001E-7</c:v>
                </c:pt>
                <c:pt idx="118179" formatCode="0.00E+00">
                  <c:v>7.8400000000000003E-7</c:v>
                </c:pt>
                <c:pt idx="118180" formatCode="0.00E+00">
                  <c:v>9.8899999999999998E-7</c:v>
                </c:pt>
                <c:pt idx="118181" formatCode="0.00E+00">
                  <c:v>1.0100000000000001E-6</c:v>
                </c:pt>
                <c:pt idx="118182" formatCode="0.00E+00">
                  <c:v>9.0699999999999996E-7</c:v>
                </c:pt>
                <c:pt idx="118183" formatCode="0.00E+00">
                  <c:v>9.5900000000000005E-7</c:v>
                </c:pt>
                <c:pt idx="118184" formatCode="0.00E+00">
                  <c:v>9.540000000000001E-7</c:v>
                </c:pt>
                <c:pt idx="118185" formatCode="0.00E+00">
                  <c:v>9.0999999999999997E-7</c:v>
                </c:pt>
                <c:pt idx="118186" formatCode="0.00E+00">
                  <c:v>9.4E-7</c:v>
                </c:pt>
                <c:pt idx="118187" formatCode="0.00E+00">
                  <c:v>9.5199999999999995E-7</c:v>
                </c:pt>
                <c:pt idx="118188" formatCode="0.00E+00">
                  <c:v>7.2600000000000002E-7</c:v>
                </c:pt>
                <c:pt idx="118189" formatCode="0.00E+00">
                  <c:v>8.2200000000000003E-7</c:v>
                </c:pt>
                <c:pt idx="118190" formatCode="0.00E+00">
                  <c:v>1.1200000000000001E-6</c:v>
                </c:pt>
                <c:pt idx="118191" formatCode="0.00E+00">
                  <c:v>8.5499999999999997E-7</c:v>
                </c:pt>
                <c:pt idx="118192" formatCode="0.00E+00">
                  <c:v>7.1399999999999996E-7</c:v>
                </c:pt>
                <c:pt idx="118193" formatCode="0.00E+00">
                  <c:v>9.2299999999999999E-7</c:v>
                </c:pt>
                <c:pt idx="118194" formatCode="0.00E+00">
                  <c:v>9.33E-7</c:v>
                </c:pt>
                <c:pt idx="118195" formatCode="0.00E+00">
                  <c:v>9.4900000000000004E-7</c:v>
                </c:pt>
                <c:pt idx="118196" formatCode="0.00E+00">
                  <c:v>9.8299999999999995E-7</c:v>
                </c:pt>
                <c:pt idx="118197" formatCode="0.00E+00">
                  <c:v>8.7700000000000003E-7</c:v>
                </c:pt>
                <c:pt idx="118198" formatCode="0.00E+00">
                  <c:v>8.7000000000000003E-7</c:v>
                </c:pt>
                <c:pt idx="118199" formatCode="0.00E+00">
                  <c:v>9.02E-7</c:v>
                </c:pt>
                <c:pt idx="118200" formatCode="0.00E+00">
                  <c:v>7.3E-7</c:v>
                </c:pt>
                <c:pt idx="118201" formatCode="0.00E+00">
                  <c:v>8.0299999999999998E-7</c:v>
                </c:pt>
                <c:pt idx="118202" formatCode="0.00E+00">
                  <c:v>1.02E-6</c:v>
                </c:pt>
                <c:pt idx="118203" formatCode="0.00E+00">
                  <c:v>8.5799999999999998E-7</c:v>
                </c:pt>
                <c:pt idx="118204" formatCode="0.00E+00">
                  <c:v>9.09E-7</c:v>
                </c:pt>
                <c:pt idx="118205" formatCode="0.00E+00">
                  <c:v>7.7499999999999999E-7</c:v>
                </c:pt>
                <c:pt idx="118206" formatCode="0.00E+00">
                  <c:v>8.1999999999999998E-7</c:v>
                </c:pt>
                <c:pt idx="118207" formatCode="0.00E+00">
                  <c:v>1.06E-6</c:v>
                </c:pt>
                <c:pt idx="118208" formatCode="0.00E+00">
                  <c:v>7.7100000000000001E-7</c:v>
                </c:pt>
                <c:pt idx="118209" formatCode="0.00E+00">
                  <c:v>8.6499999999999998E-7</c:v>
                </c:pt>
                <c:pt idx="118210" formatCode="0.00E+00">
                  <c:v>7.54E-7</c:v>
                </c:pt>
                <c:pt idx="118211" formatCode="0.00E+00">
                  <c:v>8.4300000000000002E-7</c:v>
                </c:pt>
                <c:pt idx="118212" formatCode="0.00E+00">
                  <c:v>9.2200000000000002E-7</c:v>
                </c:pt>
                <c:pt idx="118213" formatCode="0.00E+00">
                  <c:v>8.6000000000000002E-7</c:v>
                </c:pt>
                <c:pt idx="118214" formatCode="0.00E+00">
                  <c:v>9.3099999999999996E-7</c:v>
                </c:pt>
                <c:pt idx="118215" formatCode="0.00E+00">
                  <c:v>7.4300000000000002E-7</c:v>
                </c:pt>
                <c:pt idx="118216" formatCode="0.00E+00">
                  <c:v>8.9800000000000002E-7</c:v>
                </c:pt>
                <c:pt idx="118217" formatCode="0.00E+00">
                  <c:v>8.8000000000000004E-7</c:v>
                </c:pt>
                <c:pt idx="118218" formatCode="0.00E+00">
                  <c:v>8.5799999999999998E-7</c:v>
                </c:pt>
                <c:pt idx="118219" formatCode="0.00E+00">
                  <c:v>9.9699999999999994E-7</c:v>
                </c:pt>
                <c:pt idx="118220" formatCode="0.00E+00">
                  <c:v>9.4499999999999995E-7</c:v>
                </c:pt>
                <c:pt idx="118221" formatCode="0.00E+00">
                  <c:v>8.2600000000000001E-7</c:v>
                </c:pt>
                <c:pt idx="118222" formatCode="0.00E+00">
                  <c:v>8.5199999999999995E-7</c:v>
                </c:pt>
                <c:pt idx="118223" formatCode="0.00E+00">
                  <c:v>8.9199999999999999E-7</c:v>
                </c:pt>
                <c:pt idx="118224" formatCode="0.00E+00">
                  <c:v>6.9699999999999995E-7</c:v>
                </c:pt>
                <c:pt idx="118225" formatCode="0.00E+00">
                  <c:v>8.5700000000000001E-7</c:v>
                </c:pt>
                <c:pt idx="118226" formatCode="0.00E+00">
                  <c:v>9.6800000000000009E-7</c:v>
                </c:pt>
                <c:pt idx="118227" formatCode="0.00E+00">
                  <c:v>7.7300000000000005E-7</c:v>
                </c:pt>
                <c:pt idx="118228" formatCode="0.00E+00">
                  <c:v>8.1999999999999998E-7</c:v>
                </c:pt>
                <c:pt idx="118229" formatCode="0.00E+00">
                  <c:v>1.0899999999999999E-6</c:v>
                </c:pt>
                <c:pt idx="118230" formatCode="0.00E+00">
                  <c:v>1.06E-6</c:v>
                </c:pt>
                <c:pt idx="118231" formatCode="0.00E+00">
                  <c:v>7.8199999999999999E-7</c:v>
                </c:pt>
                <c:pt idx="118232" formatCode="0.00E+00">
                  <c:v>8.4399999999999999E-7</c:v>
                </c:pt>
                <c:pt idx="118233" formatCode="0.00E+00">
                  <c:v>8.5799999999999998E-7</c:v>
                </c:pt>
                <c:pt idx="118234" formatCode="0.00E+00">
                  <c:v>9.33E-7</c:v>
                </c:pt>
                <c:pt idx="118235" formatCode="0.00E+00">
                  <c:v>1.04E-6</c:v>
                </c:pt>
                <c:pt idx="118236" formatCode="0.00E+00">
                  <c:v>8.9400000000000004E-7</c:v>
                </c:pt>
                <c:pt idx="118237" formatCode="0.00E+00">
                  <c:v>7.8199999999999999E-7</c:v>
                </c:pt>
                <c:pt idx="118238" formatCode="0.00E+00">
                  <c:v>8.3699999999999999E-7</c:v>
                </c:pt>
                <c:pt idx="118239" formatCode="0.00E+00">
                  <c:v>9.09E-7</c:v>
                </c:pt>
                <c:pt idx="118240" formatCode="0.00E+00">
                  <c:v>8.4200000000000005E-7</c:v>
                </c:pt>
                <c:pt idx="118241" formatCode="0.00E+00">
                  <c:v>8.5300000000000003E-7</c:v>
                </c:pt>
                <c:pt idx="118242" formatCode="0.00E+00">
                  <c:v>1.04E-6</c:v>
                </c:pt>
                <c:pt idx="118243" formatCode="0.00E+00">
                  <c:v>1.04E-6</c:v>
                </c:pt>
                <c:pt idx="118244" formatCode="0.00E+00">
                  <c:v>8.8700000000000004E-7</c:v>
                </c:pt>
                <c:pt idx="118245" formatCode="0.00E+00">
                  <c:v>8.3500000000000005E-7</c:v>
                </c:pt>
                <c:pt idx="118246" formatCode="0.00E+00">
                  <c:v>9.3200000000000003E-7</c:v>
                </c:pt>
                <c:pt idx="118247" formatCode="0.00E+00">
                  <c:v>9.5499999999999996E-7</c:v>
                </c:pt>
                <c:pt idx="118248" formatCode="0.00E+00">
                  <c:v>9.6099999999999999E-7</c:v>
                </c:pt>
                <c:pt idx="118249" formatCode="0.00E+00">
                  <c:v>9.540000000000001E-7</c:v>
                </c:pt>
                <c:pt idx="118250" formatCode="0.00E+00">
                  <c:v>9.09E-7</c:v>
                </c:pt>
                <c:pt idx="118251" formatCode="0.00E+00">
                  <c:v>8.6600000000000005E-7</c:v>
                </c:pt>
                <c:pt idx="118252" formatCode="0.00E+00">
                  <c:v>7.8299999999999996E-7</c:v>
                </c:pt>
                <c:pt idx="118253" formatCode="0.00E+00">
                  <c:v>7.1299999999999999E-7</c:v>
                </c:pt>
                <c:pt idx="118254" formatCode="0.00E+00">
                  <c:v>9.5799999999999998E-7</c:v>
                </c:pt>
                <c:pt idx="118255" formatCode="0.00E+00">
                  <c:v>8.1100000000000005E-7</c:v>
                </c:pt>
                <c:pt idx="118256" formatCode="0.00E+00">
                  <c:v>8.4900000000000005E-7</c:v>
                </c:pt>
                <c:pt idx="118257" formatCode="0.00E+00">
                  <c:v>8.8700000000000004E-7</c:v>
                </c:pt>
                <c:pt idx="118258" formatCode="0.00E+00">
                  <c:v>9.1900000000000001E-7</c:v>
                </c:pt>
                <c:pt idx="118259" formatCode="0.00E+00">
                  <c:v>8.0500000000000002E-7</c:v>
                </c:pt>
                <c:pt idx="118260" formatCode="0.00E+00">
                  <c:v>6.61E-7</c:v>
                </c:pt>
                <c:pt idx="118261" formatCode="0.00E+00">
                  <c:v>9.7999999999999993E-7</c:v>
                </c:pt>
                <c:pt idx="118262" formatCode="0.00E+00">
                  <c:v>9.2600000000000001E-7</c:v>
                </c:pt>
                <c:pt idx="118263" formatCode="0.00E+00">
                  <c:v>9.2299999999999999E-7</c:v>
                </c:pt>
                <c:pt idx="118264" formatCode="0.00E+00">
                  <c:v>8.3399999999999998E-7</c:v>
                </c:pt>
                <c:pt idx="118265" formatCode="0.00E+00">
                  <c:v>9.1500000000000003E-7</c:v>
                </c:pt>
                <c:pt idx="118266" formatCode="0.00E+00">
                  <c:v>8.5799999999999998E-7</c:v>
                </c:pt>
                <c:pt idx="118267" formatCode="0.00E+00">
                  <c:v>8.7000000000000003E-7</c:v>
                </c:pt>
                <c:pt idx="118268" formatCode="0.00E+00">
                  <c:v>1.0300000000000001E-6</c:v>
                </c:pt>
                <c:pt idx="118269" formatCode="0.00E+00">
                  <c:v>9.2999999999999999E-7</c:v>
                </c:pt>
                <c:pt idx="118270" formatCode="0.00E+00">
                  <c:v>9.3799999999999996E-7</c:v>
                </c:pt>
                <c:pt idx="118271" formatCode="0.00E+00">
                  <c:v>8.78E-7</c:v>
                </c:pt>
                <c:pt idx="118272" formatCode="0.00E+00">
                  <c:v>8.8100000000000001E-7</c:v>
                </c:pt>
                <c:pt idx="118273" formatCode="0.00E+00">
                  <c:v>8.8100000000000001E-7</c:v>
                </c:pt>
                <c:pt idx="118274" formatCode="0.00E+00">
                  <c:v>7.9999999999999996E-7</c:v>
                </c:pt>
                <c:pt idx="118275" formatCode="0.00E+00">
                  <c:v>8.7499999999999999E-7</c:v>
                </c:pt>
                <c:pt idx="118276" formatCode="0.00E+00">
                  <c:v>7.92E-7</c:v>
                </c:pt>
                <c:pt idx="118277" formatCode="0.00E+00">
                  <c:v>9.6700000000000002E-7</c:v>
                </c:pt>
                <c:pt idx="118278" formatCode="0.00E+00">
                  <c:v>9.3200000000000003E-7</c:v>
                </c:pt>
                <c:pt idx="118279" formatCode="0.00E+00">
                  <c:v>8.1699999999999997E-7</c:v>
                </c:pt>
                <c:pt idx="118280" formatCode="0.00E+00">
                  <c:v>9.4099999999999997E-7</c:v>
                </c:pt>
                <c:pt idx="118281" formatCode="0.00E+00">
                  <c:v>7.8899999999999998E-7</c:v>
                </c:pt>
                <c:pt idx="118282" formatCode="0.00E+00">
                  <c:v>9.1500000000000003E-7</c:v>
                </c:pt>
                <c:pt idx="118283" formatCode="0.00E+00">
                  <c:v>9.0500000000000002E-7</c:v>
                </c:pt>
                <c:pt idx="118284" formatCode="0.00E+00">
                  <c:v>7.5000000000000002E-7</c:v>
                </c:pt>
                <c:pt idx="118285" formatCode="0.00E+00">
                  <c:v>7.7499999999999999E-7</c:v>
                </c:pt>
                <c:pt idx="118286" formatCode="0.00E+00">
                  <c:v>9.2600000000000001E-7</c:v>
                </c:pt>
                <c:pt idx="118287" formatCode="0.00E+00">
                  <c:v>9.0400000000000005E-7</c:v>
                </c:pt>
                <c:pt idx="118288" formatCode="0.00E+00">
                  <c:v>7.7100000000000001E-7</c:v>
                </c:pt>
                <c:pt idx="118289" formatCode="0.00E+00">
                  <c:v>9.0800000000000003E-7</c:v>
                </c:pt>
                <c:pt idx="118290" formatCode="0.00E+00">
                  <c:v>1.0100000000000001E-6</c:v>
                </c:pt>
                <c:pt idx="118291" formatCode="0.00E+00">
                  <c:v>8.6499999999999998E-7</c:v>
                </c:pt>
                <c:pt idx="118292" formatCode="0.00E+00">
                  <c:v>8.47E-7</c:v>
                </c:pt>
                <c:pt idx="118293" formatCode="0.00E+00">
                  <c:v>1.02E-6</c:v>
                </c:pt>
                <c:pt idx="118294" formatCode="0.00E+00">
                  <c:v>8.1699999999999997E-7</c:v>
                </c:pt>
                <c:pt idx="118295" formatCode="0.00E+00">
                  <c:v>8.3200000000000004E-7</c:v>
                </c:pt>
                <c:pt idx="118296" formatCode="0.00E+00">
                  <c:v>1.06E-6</c:v>
                </c:pt>
                <c:pt idx="118297" formatCode="0.00E+00">
                  <c:v>9.4300000000000001E-7</c:v>
                </c:pt>
                <c:pt idx="118298" formatCode="0.00E+00">
                  <c:v>8.9899999999999999E-7</c:v>
                </c:pt>
                <c:pt idx="118299" formatCode="0.00E+00">
                  <c:v>9.2999999999999999E-7</c:v>
                </c:pt>
                <c:pt idx="118300" formatCode="0.00E+00">
                  <c:v>9.8899999999999998E-7</c:v>
                </c:pt>
                <c:pt idx="118301" formatCode="0.00E+00">
                  <c:v>9.4E-7</c:v>
                </c:pt>
                <c:pt idx="118302" formatCode="0.00E+00">
                  <c:v>8.7199999999999997E-7</c:v>
                </c:pt>
                <c:pt idx="118303" formatCode="0.00E+00">
                  <c:v>8.3300000000000001E-7</c:v>
                </c:pt>
                <c:pt idx="118304" formatCode="0.00E+00">
                  <c:v>8.4E-7</c:v>
                </c:pt>
                <c:pt idx="118305" formatCode="0.00E+00">
                  <c:v>9.9900000000000009E-7</c:v>
                </c:pt>
                <c:pt idx="118306" formatCode="0.00E+00">
                  <c:v>8.3699999999999999E-7</c:v>
                </c:pt>
                <c:pt idx="118307" formatCode="0.00E+00">
                  <c:v>8.5799999999999998E-7</c:v>
                </c:pt>
                <c:pt idx="118308" formatCode="0.00E+00">
                  <c:v>1.0300000000000001E-6</c:v>
                </c:pt>
                <c:pt idx="118309" formatCode="0.00E+00">
                  <c:v>8.2999999999999999E-7</c:v>
                </c:pt>
                <c:pt idx="118310" formatCode="0.00E+00">
                  <c:v>8.8400000000000003E-7</c:v>
                </c:pt>
                <c:pt idx="118311" formatCode="0.00E+00">
                  <c:v>9.2999999999999999E-7</c:v>
                </c:pt>
                <c:pt idx="118312" formatCode="0.00E+00">
                  <c:v>8.6499999999999998E-7</c:v>
                </c:pt>
                <c:pt idx="118313" formatCode="0.00E+00">
                  <c:v>9.1399999999999995E-7</c:v>
                </c:pt>
                <c:pt idx="118314" formatCode="0.00E+00">
                  <c:v>8.9100000000000002E-7</c:v>
                </c:pt>
                <c:pt idx="118315" formatCode="0.00E+00">
                  <c:v>9.0800000000000003E-7</c:v>
                </c:pt>
                <c:pt idx="118316" formatCode="0.00E+00">
                  <c:v>8.5099999999999998E-7</c:v>
                </c:pt>
                <c:pt idx="118317" formatCode="0.00E+00">
                  <c:v>8.9999999999999996E-7</c:v>
                </c:pt>
                <c:pt idx="118318" formatCode="0.00E+00">
                  <c:v>8.0100000000000004E-7</c:v>
                </c:pt>
                <c:pt idx="118319" formatCode="0.00E+00">
                  <c:v>6.2699999999999999E-7</c:v>
                </c:pt>
                <c:pt idx="118320" formatCode="0.00E+00">
                  <c:v>9.6700000000000002E-7</c:v>
                </c:pt>
                <c:pt idx="118321" formatCode="0.00E+00">
                  <c:v>9.8100000000000001E-7</c:v>
                </c:pt>
                <c:pt idx="118322" formatCode="0.00E+00">
                  <c:v>9.5000000000000001E-7</c:v>
                </c:pt>
                <c:pt idx="118323" formatCode="0.00E+00">
                  <c:v>1.08E-6</c:v>
                </c:pt>
                <c:pt idx="118324" formatCode="0.00E+00">
                  <c:v>8.7499999999999999E-7</c:v>
                </c:pt>
                <c:pt idx="118325" formatCode="0.00E+00">
                  <c:v>9.1699999999999997E-7</c:v>
                </c:pt>
                <c:pt idx="118326" formatCode="0.00E+00">
                  <c:v>8.4900000000000005E-7</c:v>
                </c:pt>
                <c:pt idx="118327" formatCode="0.00E+00">
                  <c:v>9.16E-7</c:v>
                </c:pt>
                <c:pt idx="118328" formatCode="0.00E+00">
                  <c:v>8.7700000000000003E-7</c:v>
                </c:pt>
                <c:pt idx="118329" formatCode="0.00E+00">
                  <c:v>7.9899999999999999E-7</c:v>
                </c:pt>
                <c:pt idx="118330" formatCode="0.00E+00">
                  <c:v>9.3500000000000005E-7</c:v>
                </c:pt>
                <c:pt idx="118331" formatCode="0.00E+00">
                  <c:v>7.6799999999999999E-7</c:v>
                </c:pt>
                <c:pt idx="118332" formatCode="0.00E+00">
                  <c:v>8.3399999999999998E-7</c:v>
                </c:pt>
                <c:pt idx="118333" formatCode="0.00E+00">
                  <c:v>1.0100000000000001E-6</c:v>
                </c:pt>
                <c:pt idx="118334" formatCode="0.00E+00">
                  <c:v>9.6700000000000002E-7</c:v>
                </c:pt>
                <c:pt idx="118335" formatCode="0.00E+00">
                  <c:v>9.1200000000000001E-7</c:v>
                </c:pt>
                <c:pt idx="118336" formatCode="0.00E+00">
                  <c:v>8.9400000000000004E-7</c:v>
                </c:pt>
                <c:pt idx="118337" formatCode="0.00E+00">
                  <c:v>1.1000000000000001E-6</c:v>
                </c:pt>
                <c:pt idx="118338" formatCode="0.00E+00">
                  <c:v>8.7000000000000003E-7</c:v>
                </c:pt>
                <c:pt idx="118339" formatCode="0.00E+00">
                  <c:v>6.9500000000000002E-7</c:v>
                </c:pt>
                <c:pt idx="118340" formatCode="0.00E+00">
                  <c:v>9.3600000000000002E-7</c:v>
                </c:pt>
                <c:pt idx="118341" formatCode="0.00E+00">
                  <c:v>8.9800000000000002E-7</c:v>
                </c:pt>
                <c:pt idx="118342" formatCode="0.00E+00">
                  <c:v>9.4E-7</c:v>
                </c:pt>
                <c:pt idx="118343" formatCode="0.00E+00">
                  <c:v>7.4600000000000004E-7</c:v>
                </c:pt>
                <c:pt idx="118344" formatCode="0.00E+00">
                  <c:v>7.5899999999999995E-7</c:v>
                </c:pt>
                <c:pt idx="118345" formatCode="0.00E+00">
                  <c:v>1.0499999999999999E-6</c:v>
                </c:pt>
                <c:pt idx="118346" formatCode="0.00E+00">
                  <c:v>9.3399999999999997E-7</c:v>
                </c:pt>
                <c:pt idx="118347" formatCode="0.00E+00">
                  <c:v>8.7000000000000003E-7</c:v>
                </c:pt>
                <c:pt idx="118348" formatCode="0.00E+00">
                  <c:v>9.7600000000000006E-7</c:v>
                </c:pt>
                <c:pt idx="118349" formatCode="0.00E+00">
                  <c:v>8.3500000000000005E-7</c:v>
                </c:pt>
                <c:pt idx="118350" formatCode="0.00E+00">
                  <c:v>8.9299999999999996E-7</c:v>
                </c:pt>
                <c:pt idx="118351" formatCode="0.00E+00">
                  <c:v>9.9600000000000008E-7</c:v>
                </c:pt>
                <c:pt idx="118352" formatCode="0.00E+00">
                  <c:v>8.7899999999999997E-7</c:v>
                </c:pt>
                <c:pt idx="118353" formatCode="0.00E+00">
                  <c:v>8.8000000000000004E-7</c:v>
                </c:pt>
                <c:pt idx="118354" formatCode="0.00E+00">
                  <c:v>8.3200000000000004E-7</c:v>
                </c:pt>
                <c:pt idx="118355" formatCode="0.00E+00">
                  <c:v>9.16E-7</c:v>
                </c:pt>
                <c:pt idx="118356" formatCode="0.00E+00">
                  <c:v>9.0500000000000002E-7</c:v>
                </c:pt>
                <c:pt idx="118357" formatCode="0.00E+00">
                  <c:v>8.1900000000000001E-7</c:v>
                </c:pt>
                <c:pt idx="118358" formatCode="0.00E+00">
                  <c:v>9.6700000000000002E-7</c:v>
                </c:pt>
                <c:pt idx="118359" formatCode="0.00E+00">
                  <c:v>1.06E-6</c:v>
                </c:pt>
                <c:pt idx="118360" formatCode="0.00E+00">
                  <c:v>1.0100000000000001E-6</c:v>
                </c:pt>
                <c:pt idx="118361" formatCode="0.00E+00">
                  <c:v>8.3300000000000001E-7</c:v>
                </c:pt>
                <c:pt idx="118362" formatCode="0.00E+00">
                  <c:v>8.5199999999999995E-7</c:v>
                </c:pt>
                <c:pt idx="118363" formatCode="0.00E+00">
                  <c:v>9.4300000000000001E-7</c:v>
                </c:pt>
                <c:pt idx="118364" formatCode="0.00E+00">
                  <c:v>8.2200000000000003E-7</c:v>
                </c:pt>
                <c:pt idx="118365" formatCode="0.00E+00">
                  <c:v>7.7300000000000005E-7</c:v>
                </c:pt>
                <c:pt idx="118366" formatCode="0.00E+00">
                  <c:v>8.3300000000000001E-7</c:v>
                </c:pt>
                <c:pt idx="118367" formatCode="0.00E+00">
                  <c:v>9.33E-7</c:v>
                </c:pt>
                <c:pt idx="118368" formatCode="0.00E+00">
                  <c:v>8.4900000000000005E-7</c:v>
                </c:pt>
                <c:pt idx="118369" formatCode="0.00E+00">
                  <c:v>7.4000000000000001E-7</c:v>
                </c:pt>
                <c:pt idx="118370" formatCode="0.00E+00">
                  <c:v>8.6600000000000005E-7</c:v>
                </c:pt>
                <c:pt idx="118371" formatCode="0.00E+00">
                  <c:v>8.9299999999999996E-7</c:v>
                </c:pt>
                <c:pt idx="118372" formatCode="0.00E+00">
                  <c:v>9.4900000000000004E-7</c:v>
                </c:pt>
                <c:pt idx="118373" formatCode="0.00E+00">
                  <c:v>7.7300000000000005E-7</c:v>
                </c:pt>
                <c:pt idx="118374" formatCode="0.00E+00">
                  <c:v>8.7400000000000002E-7</c:v>
                </c:pt>
                <c:pt idx="118375" formatCode="0.00E+00">
                  <c:v>9.4300000000000001E-7</c:v>
                </c:pt>
                <c:pt idx="118376" formatCode="0.00E+00">
                  <c:v>8.7700000000000003E-7</c:v>
                </c:pt>
                <c:pt idx="118377" formatCode="0.00E+00">
                  <c:v>8.6099999999999999E-7</c:v>
                </c:pt>
                <c:pt idx="118378" formatCode="0.00E+00">
                  <c:v>8.1399999999999996E-7</c:v>
                </c:pt>
                <c:pt idx="118379" formatCode="0.00E+00">
                  <c:v>1.04E-6</c:v>
                </c:pt>
                <c:pt idx="118380" formatCode="0.00E+00">
                  <c:v>8.16E-7</c:v>
                </c:pt>
                <c:pt idx="118381" formatCode="0.00E+00">
                  <c:v>9.2200000000000002E-7</c:v>
                </c:pt>
                <c:pt idx="118382" formatCode="0.00E+00">
                  <c:v>9.7999999999999993E-7</c:v>
                </c:pt>
                <c:pt idx="118383" formatCode="0.00E+00">
                  <c:v>8.3799999999999996E-7</c:v>
                </c:pt>
                <c:pt idx="118384" formatCode="0.00E+00">
                  <c:v>9.0299999999999997E-7</c:v>
                </c:pt>
                <c:pt idx="118385" formatCode="0.00E+00">
                  <c:v>8.8700000000000004E-7</c:v>
                </c:pt>
                <c:pt idx="118386" formatCode="0.00E+00">
                  <c:v>1.0899999999999999E-6</c:v>
                </c:pt>
                <c:pt idx="118387" formatCode="0.00E+00">
                  <c:v>9.2900000000000002E-7</c:v>
                </c:pt>
                <c:pt idx="118388" formatCode="0.00E+00">
                  <c:v>8.6199999999999996E-7</c:v>
                </c:pt>
                <c:pt idx="118389" formatCode="0.00E+00">
                  <c:v>9.1999999999999998E-7</c:v>
                </c:pt>
                <c:pt idx="118390" formatCode="0.00E+00">
                  <c:v>7.7400000000000002E-7</c:v>
                </c:pt>
                <c:pt idx="118391" formatCode="0.00E+00">
                  <c:v>8.7899999999999997E-7</c:v>
                </c:pt>
                <c:pt idx="118392" formatCode="0.00E+00">
                  <c:v>8.7400000000000002E-7</c:v>
                </c:pt>
                <c:pt idx="118393" formatCode="0.00E+00">
                  <c:v>9.1100000000000004E-7</c:v>
                </c:pt>
                <c:pt idx="118394" formatCode="0.00E+00">
                  <c:v>1.0699999999999999E-6</c:v>
                </c:pt>
                <c:pt idx="118395" formatCode="0.00E+00">
                  <c:v>9.4600000000000003E-7</c:v>
                </c:pt>
                <c:pt idx="118396" formatCode="0.00E+00">
                  <c:v>8.4799999999999997E-7</c:v>
                </c:pt>
                <c:pt idx="118397" formatCode="0.00E+00">
                  <c:v>8.5000000000000001E-7</c:v>
                </c:pt>
                <c:pt idx="118398" formatCode="0.00E+00">
                  <c:v>8.0299999999999998E-7</c:v>
                </c:pt>
                <c:pt idx="118399" formatCode="0.00E+00">
                  <c:v>8.3699999999999999E-7</c:v>
                </c:pt>
                <c:pt idx="118400" formatCode="0.00E+00">
                  <c:v>9.3600000000000002E-7</c:v>
                </c:pt>
                <c:pt idx="118401" formatCode="0.00E+00">
                  <c:v>9.2500000000000004E-7</c:v>
                </c:pt>
                <c:pt idx="118402" formatCode="0.00E+00">
                  <c:v>8.9899999999999999E-7</c:v>
                </c:pt>
                <c:pt idx="118403" formatCode="0.00E+00">
                  <c:v>8.5899999999999995E-7</c:v>
                </c:pt>
                <c:pt idx="118404" formatCode="0.00E+00">
                  <c:v>9.6800000000000009E-7</c:v>
                </c:pt>
                <c:pt idx="118405" formatCode="0.00E+00">
                  <c:v>8.9800000000000002E-7</c:v>
                </c:pt>
                <c:pt idx="118406" formatCode="0.00E+00">
                  <c:v>8.7899999999999997E-7</c:v>
                </c:pt>
                <c:pt idx="118407" formatCode="0.00E+00">
                  <c:v>9.0800000000000003E-7</c:v>
                </c:pt>
                <c:pt idx="118408" formatCode="0.00E+00">
                  <c:v>9.4499999999999995E-7</c:v>
                </c:pt>
                <c:pt idx="118409" formatCode="0.00E+00">
                  <c:v>1.0499999999999999E-6</c:v>
                </c:pt>
                <c:pt idx="118410" formatCode="0.00E+00">
                  <c:v>8.8700000000000004E-7</c:v>
                </c:pt>
                <c:pt idx="118411" formatCode="0.00E+00">
                  <c:v>7.7800000000000001E-7</c:v>
                </c:pt>
                <c:pt idx="118412" formatCode="0.00E+00">
                  <c:v>7.9800000000000003E-7</c:v>
                </c:pt>
                <c:pt idx="118413" formatCode="0.00E+00">
                  <c:v>8.8800000000000001E-7</c:v>
                </c:pt>
                <c:pt idx="118414" formatCode="0.00E+00">
                  <c:v>1.1000000000000001E-6</c:v>
                </c:pt>
                <c:pt idx="118415" formatCode="0.00E+00">
                  <c:v>1.0300000000000001E-6</c:v>
                </c:pt>
                <c:pt idx="118416" formatCode="0.00E+00">
                  <c:v>8.1900000000000001E-7</c:v>
                </c:pt>
                <c:pt idx="118417" formatCode="0.00E+00">
                  <c:v>9.2299999999999999E-7</c:v>
                </c:pt>
                <c:pt idx="118418" formatCode="0.00E+00">
                  <c:v>9.9999999999999995E-7</c:v>
                </c:pt>
                <c:pt idx="118419" formatCode="0.00E+00">
                  <c:v>9.33E-7</c:v>
                </c:pt>
                <c:pt idx="118420" formatCode="0.00E+00">
                  <c:v>8.2699999999999998E-7</c:v>
                </c:pt>
                <c:pt idx="118421" formatCode="0.00E+00">
                  <c:v>9.1699999999999997E-7</c:v>
                </c:pt>
                <c:pt idx="118422" formatCode="0.00E+00">
                  <c:v>1.08E-6</c:v>
                </c:pt>
                <c:pt idx="118423" formatCode="0.00E+00">
                  <c:v>8.4200000000000005E-7</c:v>
                </c:pt>
                <c:pt idx="118424" formatCode="0.00E+00">
                  <c:v>8.8299999999999995E-7</c:v>
                </c:pt>
                <c:pt idx="118425" formatCode="0.00E+00">
                  <c:v>9.879999999999999E-7</c:v>
                </c:pt>
                <c:pt idx="118426" formatCode="0.00E+00">
                  <c:v>8.9599999999999998E-7</c:v>
                </c:pt>
                <c:pt idx="118427" formatCode="0.00E+00">
                  <c:v>9.6200000000000006E-7</c:v>
                </c:pt>
                <c:pt idx="118428" formatCode="0.00E+00">
                  <c:v>8.54E-7</c:v>
                </c:pt>
                <c:pt idx="118429" formatCode="0.00E+00">
                  <c:v>7.8100000000000002E-7</c:v>
                </c:pt>
                <c:pt idx="118430" formatCode="0.00E+00">
                  <c:v>8.6600000000000005E-7</c:v>
                </c:pt>
                <c:pt idx="118431" formatCode="0.00E+00">
                  <c:v>8.85E-7</c:v>
                </c:pt>
                <c:pt idx="118432" formatCode="0.00E+00">
                  <c:v>7.7499999999999999E-7</c:v>
                </c:pt>
                <c:pt idx="118433" formatCode="0.00E+00">
                  <c:v>8.3300000000000001E-7</c:v>
                </c:pt>
                <c:pt idx="118434" formatCode="0.00E+00">
                  <c:v>8.9899999999999999E-7</c:v>
                </c:pt>
                <c:pt idx="118435" formatCode="0.00E+00">
                  <c:v>9.4399999999999998E-7</c:v>
                </c:pt>
                <c:pt idx="118436" formatCode="0.00E+00">
                  <c:v>9.9199999999999999E-7</c:v>
                </c:pt>
                <c:pt idx="118437" formatCode="0.00E+00">
                  <c:v>8.1399999999999996E-7</c:v>
                </c:pt>
                <c:pt idx="118438" formatCode="0.00E+00">
                  <c:v>7.2900000000000003E-7</c:v>
                </c:pt>
                <c:pt idx="118439" formatCode="0.00E+00">
                  <c:v>8.1299999999999999E-7</c:v>
                </c:pt>
                <c:pt idx="118440" formatCode="0.00E+00">
                  <c:v>8.8899999999999998E-7</c:v>
                </c:pt>
                <c:pt idx="118441" formatCode="0.00E+00">
                  <c:v>8.85E-7</c:v>
                </c:pt>
                <c:pt idx="118442" formatCode="0.00E+00">
                  <c:v>9.0500000000000002E-7</c:v>
                </c:pt>
                <c:pt idx="118443" formatCode="0.00E+00">
                  <c:v>7.9400000000000004E-7</c:v>
                </c:pt>
                <c:pt idx="118444" formatCode="0.00E+00">
                  <c:v>7.7300000000000005E-7</c:v>
                </c:pt>
                <c:pt idx="118445" formatCode="0.00E+00">
                  <c:v>1.0899999999999999E-6</c:v>
                </c:pt>
                <c:pt idx="118446" formatCode="0.00E+00">
                  <c:v>1.02E-6</c:v>
                </c:pt>
                <c:pt idx="118447" formatCode="0.00E+00">
                  <c:v>9.3099999999999996E-7</c:v>
                </c:pt>
                <c:pt idx="118448" formatCode="0.00E+00">
                  <c:v>9.7699999999999992E-7</c:v>
                </c:pt>
                <c:pt idx="118449" formatCode="0.00E+00">
                  <c:v>8.7199999999999997E-7</c:v>
                </c:pt>
                <c:pt idx="118450" formatCode="0.00E+00">
                  <c:v>9.5199999999999995E-7</c:v>
                </c:pt>
                <c:pt idx="118451" formatCode="0.00E+00">
                  <c:v>9.2200000000000002E-7</c:v>
                </c:pt>
                <c:pt idx="118452" formatCode="0.00E+00">
                  <c:v>8.7599999999999996E-7</c:v>
                </c:pt>
                <c:pt idx="118453" formatCode="0.00E+00">
                  <c:v>8.16E-7</c:v>
                </c:pt>
                <c:pt idx="118454" formatCode="0.00E+00">
                  <c:v>7.8800000000000002E-7</c:v>
                </c:pt>
                <c:pt idx="118455" formatCode="0.00E+00">
                  <c:v>8.3600000000000002E-7</c:v>
                </c:pt>
                <c:pt idx="118456" formatCode="0.00E+00">
                  <c:v>9.0100000000000003E-7</c:v>
                </c:pt>
                <c:pt idx="118457" formatCode="0.00E+00">
                  <c:v>1.0100000000000001E-6</c:v>
                </c:pt>
                <c:pt idx="118458" formatCode="0.00E+00">
                  <c:v>6.99E-7</c:v>
                </c:pt>
                <c:pt idx="118459" formatCode="0.00E+00">
                  <c:v>6.9100000000000003E-7</c:v>
                </c:pt>
                <c:pt idx="118460" formatCode="0.00E+00">
                  <c:v>8.7000000000000003E-7</c:v>
                </c:pt>
                <c:pt idx="118461" formatCode="0.00E+00">
                  <c:v>8.9700000000000005E-7</c:v>
                </c:pt>
                <c:pt idx="118462" formatCode="0.00E+00">
                  <c:v>9.8599999999999996E-7</c:v>
                </c:pt>
                <c:pt idx="118463" formatCode="0.00E+00">
                  <c:v>9.5099999999999998E-7</c:v>
                </c:pt>
                <c:pt idx="118464" formatCode="0.00E+00">
                  <c:v>9.4600000000000003E-7</c:v>
                </c:pt>
                <c:pt idx="118465" formatCode="0.00E+00">
                  <c:v>8.2200000000000003E-7</c:v>
                </c:pt>
                <c:pt idx="118466" formatCode="0.00E+00">
                  <c:v>8.6000000000000002E-7</c:v>
                </c:pt>
                <c:pt idx="118467" formatCode="0.00E+00">
                  <c:v>1.02E-6</c:v>
                </c:pt>
                <c:pt idx="118468" formatCode="0.00E+00">
                  <c:v>9.7300000000000004E-7</c:v>
                </c:pt>
                <c:pt idx="118469" formatCode="0.00E+00">
                  <c:v>9.2800000000000005E-7</c:v>
                </c:pt>
                <c:pt idx="118470" formatCode="0.00E+00">
                  <c:v>8.7899999999999997E-7</c:v>
                </c:pt>
                <c:pt idx="118471" formatCode="0.00E+00">
                  <c:v>8.1999999999999998E-7</c:v>
                </c:pt>
                <c:pt idx="118472" formatCode="0.00E+00">
                  <c:v>9.2200000000000002E-7</c:v>
                </c:pt>
                <c:pt idx="118473" formatCode="0.00E+00">
                  <c:v>8.5099999999999998E-7</c:v>
                </c:pt>
                <c:pt idx="118474" formatCode="0.00E+00">
                  <c:v>7.85E-7</c:v>
                </c:pt>
                <c:pt idx="118475" formatCode="0.00E+00">
                  <c:v>1.04E-6</c:v>
                </c:pt>
                <c:pt idx="118476" formatCode="0.00E+00">
                  <c:v>9.8299999999999995E-7</c:v>
                </c:pt>
                <c:pt idx="118477" formatCode="0.00E+00">
                  <c:v>9.47E-7</c:v>
                </c:pt>
                <c:pt idx="118478" formatCode="0.00E+00">
                  <c:v>1.0100000000000001E-6</c:v>
                </c:pt>
                <c:pt idx="118479" formatCode="0.00E+00">
                  <c:v>9.1299999999999998E-7</c:v>
                </c:pt>
                <c:pt idx="118480" formatCode="0.00E+00">
                  <c:v>9.6800000000000009E-7</c:v>
                </c:pt>
                <c:pt idx="118481" formatCode="0.00E+00">
                  <c:v>9.1200000000000001E-7</c:v>
                </c:pt>
                <c:pt idx="118482" formatCode="0.00E+00">
                  <c:v>8.5799999999999998E-7</c:v>
                </c:pt>
                <c:pt idx="118483" formatCode="0.00E+00">
                  <c:v>8.7000000000000003E-7</c:v>
                </c:pt>
                <c:pt idx="118484" formatCode="0.00E+00">
                  <c:v>8.6799999999999999E-7</c:v>
                </c:pt>
                <c:pt idx="118485" formatCode="0.00E+00">
                  <c:v>8.4200000000000005E-7</c:v>
                </c:pt>
                <c:pt idx="118486" formatCode="0.00E+00">
                  <c:v>8.7700000000000003E-7</c:v>
                </c:pt>
                <c:pt idx="118487" formatCode="0.00E+00">
                  <c:v>9.0699999999999996E-7</c:v>
                </c:pt>
                <c:pt idx="118488" formatCode="0.00E+00">
                  <c:v>8.3699999999999999E-7</c:v>
                </c:pt>
                <c:pt idx="118489" formatCode="0.00E+00">
                  <c:v>7.7199999999999998E-7</c:v>
                </c:pt>
                <c:pt idx="118490" formatCode="0.00E+00">
                  <c:v>8.7499999999999999E-7</c:v>
                </c:pt>
                <c:pt idx="118491" formatCode="0.00E+00">
                  <c:v>8.8199999999999998E-7</c:v>
                </c:pt>
                <c:pt idx="118492" formatCode="0.00E+00">
                  <c:v>7.9500000000000001E-7</c:v>
                </c:pt>
                <c:pt idx="118493" formatCode="0.00E+00">
                  <c:v>8.2600000000000001E-7</c:v>
                </c:pt>
                <c:pt idx="118494" formatCode="0.00E+00">
                  <c:v>8.9500000000000001E-7</c:v>
                </c:pt>
                <c:pt idx="118495" formatCode="0.00E+00">
                  <c:v>9.1500000000000003E-7</c:v>
                </c:pt>
                <c:pt idx="118496" formatCode="0.00E+00">
                  <c:v>7.5899999999999995E-7</c:v>
                </c:pt>
                <c:pt idx="118497" formatCode="0.00E+00">
                  <c:v>8.0299999999999998E-7</c:v>
                </c:pt>
                <c:pt idx="118498" formatCode="0.00E+00">
                  <c:v>9.0800000000000003E-7</c:v>
                </c:pt>
                <c:pt idx="118499" formatCode="0.00E+00">
                  <c:v>8.5499999999999997E-7</c:v>
                </c:pt>
                <c:pt idx="118500" formatCode="0.00E+00">
                  <c:v>8.78E-7</c:v>
                </c:pt>
                <c:pt idx="118501" formatCode="0.00E+00">
                  <c:v>7.1200000000000002E-7</c:v>
                </c:pt>
                <c:pt idx="118502" formatCode="0.00E+00">
                  <c:v>7.5799999999999998E-7</c:v>
                </c:pt>
                <c:pt idx="118503" formatCode="0.00E+00">
                  <c:v>9.540000000000001E-7</c:v>
                </c:pt>
                <c:pt idx="118504" formatCode="0.00E+00">
                  <c:v>8.9199999999999999E-7</c:v>
                </c:pt>
                <c:pt idx="118505" formatCode="0.00E+00">
                  <c:v>8.3900000000000004E-7</c:v>
                </c:pt>
                <c:pt idx="118506" formatCode="0.00E+00">
                  <c:v>8.78E-7</c:v>
                </c:pt>
                <c:pt idx="118507" formatCode="0.00E+00">
                  <c:v>1.02E-6</c:v>
                </c:pt>
                <c:pt idx="118508" formatCode="0.00E+00">
                  <c:v>1.02E-6</c:v>
                </c:pt>
                <c:pt idx="118509" formatCode="0.00E+00">
                  <c:v>9.3900000000000003E-7</c:v>
                </c:pt>
                <c:pt idx="118510" formatCode="0.00E+00">
                  <c:v>9.0599999999999999E-7</c:v>
                </c:pt>
                <c:pt idx="118511" formatCode="0.00E+00">
                  <c:v>8.8800000000000001E-7</c:v>
                </c:pt>
                <c:pt idx="118512" formatCode="0.00E+00">
                  <c:v>7.4099999999999998E-7</c:v>
                </c:pt>
                <c:pt idx="118513" formatCode="0.00E+00">
                  <c:v>8.4799999999999997E-7</c:v>
                </c:pt>
                <c:pt idx="118514" formatCode="0.00E+00">
                  <c:v>9.3399999999999997E-7</c:v>
                </c:pt>
                <c:pt idx="118515" formatCode="0.00E+00">
                  <c:v>8.2799999999999995E-7</c:v>
                </c:pt>
                <c:pt idx="118516" formatCode="0.00E+00">
                  <c:v>9.5799999999999998E-7</c:v>
                </c:pt>
                <c:pt idx="118517" formatCode="0.00E+00">
                  <c:v>8.9100000000000002E-7</c:v>
                </c:pt>
                <c:pt idx="118518" formatCode="0.00E+00">
                  <c:v>8.4799999999999997E-7</c:v>
                </c:pt>
                <c:pt idx="118519" formatCode="0.00E+00">
                  <c:v>9.1100000000000004E-7</c:v>
                </c:pt>
                <c:pt idx="118520" formatCode="0.00E+00">
                  <c:v>9.6200000000000006E-7</c:v>
                </c:pt>
                <c:pt idx="118521" formatCode="0.00E+00">
                  <c:v>8.6400000000000001E-7</c:v>
                </c:pt>
                <c:pt idx="118522" formatCode="0.00E+00">
                  <c:v>7.7899999999999997E-7</c:v>
                </c:pt>
                <c:pt idx="118523" formatCode="0.00E+00">
                  <c:v>7.9999999999999996E-7</c:v>
                </c:pt>
                <c:pt idx="118524" formatCode="0.00E+00">
                  <c:v>6.7299999999999995E-7</c:v>
                </c:pt>
                <c:pt idx="118525" formatCode="0.00E+00">
                  <c:v>8.4799999999999997E-7</c:v>
                </c:pt>
                <c:pt idx="118526" formatCode="0.00E+00">
                  <c:v>1.0899999999999999E-6</c:v>
                </c:pt>
                <c:pt idx="118527" formatCode="0.00E+00">
                  <c:v>9.2299999999999999E-7</c:v>
                </c:pt>
                <c:pt idx="118528" formatCode="0.00E+00">
                  <c:v>8.2999999999999999E-7</c:v>
                </c:pt>
                <c:pt idx="118529" formatCode="0.00E+00">
                  <c:v>8.4200000000000005E-7</c:v>
                </c:pt>
                <c:pt idx="118530" formatCode="0.00E+00">
                  <c:v>8.9599999999999998E-7</c:v>
                </c:pt>
                <c:pt idx="118531" formatCode="0.00E+00">
                  <c:v>8.1800000000000005E-7</c:v>
                </c:pt>
                <c:pt idx="118532" formatCode="0.00E+00">
                  <c:v>8.4600000000000003E-7</c:v>
                </c:pt>
                <c:pt idx="118533" formatCode="0.00E+00">
                  <c:v>8.7499999999999999E-7</c:v>
                </c:pt>
                <c:pt idx="118534" formatCode="0.00E+00">
                  <c:v>8.5000000000000001E-7</c:v>
                </c:pt>
                <c:pt idx="118535" formatCode="0.00E+00">
                  <c:v>9.6700000000000002E-7</c:v>
                </c:pt>
                <c:pt idx="118536" formatCode="0.00E+00">
                  <c:v>9.3900000000000003E-7</c:v>
                </c:pt>
                <c:pt idx="118537" formatCode="0.00E+00">
                  <c:v>8.6799999999999999E-7</c:v>
                </c:pt>
                <c:pt idx="118538" formatCode="0.00E+00">
                  <c:v>9.0299999999999997E-7</c:v>
                </c:pt>
                <c:pt idx="118539" formatCode="0.00E+00">
                  <c:v>8.8299999999999995E-7</c:v>
                </c:pt>
                <c:pt idx="118540" formatCode="0.00E+00">
                  <c:v>9.7100000000000011E-7</c:v>
                </c:pt>
                <c:pt idx="118541" formatCode="0.00E+00">
                  <c:v>8.54E-7</c:v>
                </c:pt>
                <c:pt idx="118542" formatCode="0.00E+00">
                  <c:v>7.4199999999999995E-7</c:v>
                </c:pt>
                <c:pt idx="118543" formatCode="0.00E+00">
                  <c:v>9.2399999999999996E-7</c:v>
                </c:pt>
                <c:pt idx="118544" formatCode="0.00E+00">
                  <c:v>9.2099999999999995E-7</c:v>
                </c:pt>
                <c:pt idx="118545" formatCode="0.00E+00">
                  <c:v>9.4799999999999997E-7</c:v>
                </c:pt>
                <c:pt idx="118546" formatCode="0.00E+00">
                  <c:v>1.1000000000000001E-6</c:v>
                </c:pt>
                <c:pt idx="118547" formatCode="0.00E+00">
                  <c:v>9.2999999999999999E-7</c:v>
                </c:pt>
                <c:pt idx="118548" formatCode="0.00E+00">
                  <c:v>7.3300000000000001E-7</c:v>
                </c:pt>
                <c:pt idx="118549" formatCode="0.00E+00">
                  <c:v>9.5099999999999998E-7</c:v>
                </c:pt>
                <c:pt idx="118550" formatCode="0.00E+00">
                  <c:v>8.9599999999999998E-7</c:v>
                </c:pt>
                <c:pt idx="118551" formatCode="0.00E+00">
                  <c:v>7.4199999999999995E-7</c:v>
                </c:pt>
                <c:pt idx="118552" formatCode="0.00E+00">
                  <c:v>9.5199999999999995E-7</c:v>
                </c:pt>
                <c:pt idx="118553" formatCode="0.00E+00">
                  <c:v>8.71E-7</c:v>
                </c:pt>
                <c:pt idx="118554" formatCode="0.00E+00">
                  <c:v>7.0200000000000001E-7</c:v>
                </c:pt>
                <c:pt idx="118555" formatCode="0.00E+00">
                  <c:v>9.9000000000000005E-7</c:v>
                </c:pt>
                <c:pt idx="118556" formatCode="0.00E+00">
                  <c:v>1.02E-6</c:v>
                </c:pt>
                <c:pt idx="118557" formatCode="0.00E+00">
                  <c:v>8.2900000000000002E-7</c:v>
                </c:pt>
                <c:pt idx="118558" formatCode="0.00E+00">
                  <c:v>9.5000000000000001E-7</c:v>
                </c:pt>
                <c:pt idx="118559" formatCode="0.00E+00">
                  <c:v>9.1500000000000003E-7</c:v>
                </c:pt>
                <c:pt idx="118560" formatCode="0.00E+00">
                  <c:v>8.6499999999999998E-7</c:v>
                </c:pt>
                <c:pt idx="118561" formatCode="0.00E+00">
                  <c:v>7.0699999999999996E-7</c:v>
                </c:pt>
                <c:pt idx="118562" formatCode="0.00E+00">
                  <c:v>6.8999999999999996E-7</c:v>
                </c:pt>
                <c:pt idx="118563" formatCode="0.00E+00">
                  <c:v>8.0699999999999996E-7</c:v>
                </c:pt>
                <c:pt idx="118564" formatCode="0.00E+00">
                  <c:v>7.3099999999999997E-7</c:v>
                </c:pt>
                <c:pt idx="118565" formatCode="0.00E+00">
                  <c:v>8.9500000000000001E-7</c:v>
                </c:pt>
                <c:pt idx="118566" formatCode="0.00E+00">
                  <c:v>9.3600000000000002E-7</c:v>
                </c:pt>
                <c:pt idx="118567" formatCode="0.00E+00">
                  <c:v>9.33E-7</c:v>
                </c:pt>
                <c:pt idx="118568" formatCode="0.00E+00">
                  <c:v>9.0800000000000003E-7</c:v>
                </c:pt>
                <c:pt idx="118569" formatCode="0.00E+00">
                  <c:v>7.9299999999999997E-7</c:v>
                </c:pt>
                <c:pt idx="118570" formatCode="0.00E+00">
                  <c:v>6.9699999999999995E-7</c:v>
                </c:pt>
                <c:pt idx="118571" formatCode="0.00E+00">
                  <c:v>8.0699999999999996E-7</c:v>
                </c:pt>
                <c:pt idx="118572" formatCode="0.00E+00">
                  <c:v>9.6299999999999993E-7</c:v>
                </c:pt>
                <c:pt idx="118573" formatCode="0.00E+00">
                  <c:v>8.3099999999999996E-7</c:v>
                </c:pt>
                <c:pt idx="118574" formatCode="0.00E+00">
                  <c:v>7.7000000000000004E-7</c:v>
                </c:pt>
                <c:pt idx="118575" formatCode="0.00E+00">
                  <c:v>7.3600000000000003E-7</c:v>
                </c:pt>
                <c:pt idx="118576" formatCode="0.00E+00">
                  <c:v>9.3099999999999996E-7</c:v>
                </c:pt>
                <c:pt idx="118577" formatCode="0.00E+00">
                  <c:v>8.7499999999999999E-7</c:v>
                </c:pt>
                <c:pt idx="118578" formatCode="0.00E+00">
                  <c:v>8.2500000000000004E-7</c:v>
                </c:pt>
                <c:pt idx="118579" formatCode="0.00E+00">
                  <c:v>1.0899999999999999E-6</c:v>
                </c:pt>
                <c:pt idx="118580" formatCode="0.00E+00">
                  <c:v>9.4E-7</c:v>
                </c:pt>
                <c:pt idx="118581" formatCode="0.00E+00">
                  <c:v>8.8999999999999995E-7</c:v>
                </c:pt>
                <c:pt idx="118582" formatCode="0.00E+00">
                  <c:v>9.9999999999999995E-7</c:v>
                </c:pt>
                <c:pt idx="118583" formatCode="0.00E+00">
                  <c:v>9.0999999999999997E-7</c:v>
                </c:pt>
                <c:pt idx="118584" formatCode="0.00E+00">
                  <c:v>7.7400000000000002E-7</c:v>
                </c:pt>
                <c:pt idx="118585" formatCode="0.00E+00">
                  <c:v>8.5899999999999995E-7</c:v>
                </c:pt>
                <c:pt idx="118586" formatCode="0.00E+00">
                  <c:v>7.6000000000000003E-7</c:v>
                </c:pt>
                <c:pt idx="118587" formatCode="0.00E+00">
                  <c:v>7.0999999999999998E-7</c:v>
                </c:pt>
                <c:pt idx="118588" formatCode="0.00E+00">
                  <c:v>8.8899999999999998E-7</c:v>
                </c:pt>
                <c:pt idx="118589" formatCode="0.00E+00">
                  <c:v>8.4799999999999997E-7</c:v>
                </c:pt>
                <c:pt idx="118590" formatCode="0.00E+00">
                  <c:v>8.9800000000000002E-7</c:v>
                </c:pt>
                <c:pt idx="118591" formatCode="0.00E+00">
                  <c:v>9.3799999999999996E-7</c:v>
                </c:pt>
                <c:pt idx="118592" formatCode="0.00E+00">
                  <c:v>7.8999999999999995E-7</c:v>
                </c:pt>
                <c:pt idx="118593" formatCode="0.00E+00">
                  <c:v>8.1999999999999998E-7</c:v>
                </c:pt>
                <c:pt idx="118594" formatCode="0.00E+00">
                  <c:v>8.7499999999999999E-7</c:v>
                </c:pt>
                <c:pt idx="118595" formatCode="0.00E+00">
                  <c:v>1.0100000000000001E-6</c:v>
                </c:pt>
                <c:pt idx="118596" formatCode="0.00E+00">
                  <c:v>9.5499999999999996E-7</c:v>
                </c:pt>
                <c:pt idx="118597" formatCode="0.00E+00">
                  <c:v>8.7300000000000005E-7</c:v>
                </c:pt>
                <c:pt idx="118598" formatCode="0.00E+00">
                  <c:v>9.9000000000000005E-7</c:v>
                </c:pt>
                <c:pt idx="118599" formatCode="0.00E+00">
                  <c:v>9.4499999999999995E-7</c:v>
                </c:pt>
                <c:pt idx="118600" formatCode="0.00E+00">
                  <c:v>1.0899999999999999E-6</c:v>
                </c:pt>
                <c:pt idx="118601" formatCode="0.00E+00">
                  <c:v>8.9800000000000002E-7</c:v>
                </c:pt>
                <c:pt idx="118602" formatCode="0.00E+00">
                  <c:v>7.6400000000000001E-7</c:v>
                </c:pt>
                <c:pt idx="118603" formatCode="0.00E+00">
                  <c:v>9.8100000000000001E-7</c:v>
                </c:pt>
                <c:pt idx="118604" formatCode="0.00E+00">
                  <c:v>8.4300000000000002E-7</c:v>
                </c:pt>
                <c:pt idx="118605" formatCode="0.00E+00">
                  <c:v>8.3300000000000001E-7</c:v>
                </c:pt>
                <c:pt idx="118606" formatCode="0.00E+00">
                  <c:v>8.9400000000000004E-7</c:v>
                </c:pt>
                <c:pt idx="118607" formatCode="0.00E+00">
                  <c:v>8.2699999999999998E-7</c:v>
                </c:pt>
                <c:pt idx="118608" formatCode="0.00E+00">
                  <c:v>8.6700000000000002E-7</c:v>
                </c:pt>
                <c:pt idx="118609" formatCode="0.00E+00">
                  <c:v>8.5300000000000003E-7</c:v>
                </c:pt>
                <c:pt idx="118610" formatCode="0.00E+00">
                  <c:v>8.4E-7</c:v>
                </c:pt>
                <c:pt idx="118611" formatCode="0.00E+00">
                  <c:v>8.8899999999999998E-7</c:v>
                </c:pt>
                <c:pt idx="118612" formatCode="0.00E+00">
                  <c:v>9.6599999999999994E-7</c:v>
                </c:pt>
                <c:pt idx="118613" formatCode="0.00E+00">
                  <c:v>8.5799999999999998E-7</c:v>
                </c:pt>
                <c:pt idx="118614" formatCode="0.00E+00">
                  <c:v>9.1399999999999995E-7</c:v>
                </c:pt>
                <c:pt idx="118615" formatCode="0.00E+00">
                  <c:v>9.0599999999999999E-7</c:v>
                </c:pt>
                <c:pt idx="118616" formatCode="0.00E+00">
                  <c:v>8.0999999999999997E-7</c:v>
                </c:pt>
                <c:pt idx="118617" formatCode="0.00E+00">
                  <c:v>7.9299999999999997E-7</c:v>
                </c:pt>
                <c:pt idx="118618" formatCode="0.00E+00">
                  <c:v>8.6000000000000002E-7</c:v>
                </c:pt>
                <c:pt idx="118619" formatCode="0.00E+00">
                  <c:v>8.7700000000000003E-7</c:v>
                </c:pt>
                <c:pt idx="118620" formatCode="0.00E+00">
                  <c:v>7.7899999999999997E-7</c:v>
                </c:pt>
                <c:pt idx="118621" formatCode="0.00E+00">
                  <c:v>7.5300000000000003E-7</c:v>
                </c:pt>
                <c:pt idx="118622" formatCode="0.00E+00">
                  <c:v>8.6499999999999998E-7</c:v>
                </c:pt>
                <c:pt idx="118623" formatCode="0.00E+00">
                  <c:v>8.2200000000000003E-7</c:v>
                </c:pt>
                <c:pt idx="118624" formatCode="0.00E+00">
                  <c:v>8.3300000000000001E-7</c:v>
                </c:pt>
                <c:pt idx="118625" formatCode="0.00E+00">
                  <c:v>9.8200000000000008E-7</c:v>
                </c:pt>
                <c:pt idx="118626" formatCode="0.00E+00">
                  <c:v>7.2900000000000003E-7</c:v>
                </c:pt>
                <c:pt idx="118627" formatCode="0.00E+00">
                  <c:v>8.6799999999999999E-7</c:v>
                </c:pt>
                <c:pt idx="118628" formatCode="0.00E+00">
                  <c:v>9.6500000000000008E-7</c:v>
                </c:pt>
                <c:pt idx="118629" formatCode="0.00E+00">
                  <c:v>8.2200000000000003E-7</c:v>
                </c:pt>
                <c:pt idx="118630" formatCode="0.00E+00">
                  <c:v>9.1100000000000004E-7</c:v>
                </c:pt>
                <c:pt idx="118631" formatCode="0.00E+00">
                  <c:v>8.4499999999999996E-7</c:v>
                </c:pt>
                <c:pt idx="118632" formatCode="0.00E+00">
                  <c:v>9.7999999999999993E-7</c:v>
                </c:pt>
                <c:pt idx="118633" formatCode="0.00E+00">
                  <c:v>8.5700000000000001E-7</c:v>
                </c:pt>
                <c:pt idx="118634" formatCode="0.00E+00">
                  <c:v>7.9899999999999999E-7</c:v>
                </c:pt>
                <c:pt idx="118635" formatCode="0.00E+00">
                  <c:v>8.6700000000000002E-7</c:v>
                </c:pt>
                <c:pt idx="118636" formatCode="0.00E+00">
                  <c:v>8.1699999999999997E-7</c:v>
                </c:pt>
                <c:pt idx="118637" formatCode="0.00E+00">
                  <c:v>9.6599999999999994E-7</c:v>
                </c:pt>
                <c:pt idx="118638" formatCode="0.00E+00">
                  <c:v>9.4900000000000004E-7</c:v>
                </c:pt>
                <c:pt idx="118639" formatCode="0.00E+00">
                  <c:v>9.2200000000000002E-7</c:v>
                </c:pt>
                <c:pt idx="118640" formatCode="0.00E+00">
                  <c:v>9.0299999999999997E-7</c:v>
                </c:pt>
                <c:pt idx="118641" formatCode="0.00E+00">
                  <c:v>8.7400000000000002E-7</c:v>
                </c:pt>
                <c:pt idx="118642" formatCode="0.00E+00">
                  <c:v>9.540000000000001E-7</c:v>
                </c:pt>
                <c:pt idx="118643" formatCode="0.00E+00">
                  <c:v>8.47E-7</c:v>
                </c:pt>
                <c:pt idx="118644" formatCode="0.00E+00">
                  <c:v>9.1699999999999997E-7</c:v>
                </c:pt>
                <c:pt idx="118645" formatCode="0.00E+00">
                  <c:v>9.6500000000000008E-7</c:v>
                </c:pt>
                <c:pt idx="118646" formatCode="0.00E+00">
                  <c:v>8.2600000000000001E-7</c:v>
                </c:pt>
                <c:pt idx="118647" formatCode="0.00E+00">
                  <c:v>9.540000000000001E-7</c:v>
                </c:pt>
                <c:pt idx="118648" formatCode="0.00E+00">
                  <c:v>8.3799999999999996E-7</c:v>
                </c:pt>
                <c:pt idx="118649" formatCode="0.00E+00">
                  <c:v>8.78E-7</c:v>
                </c:pt>
                <c:pt idx="118650" formatCode="0.00E+00">
                  <c:v>1.0100000000000001E-6</c:v>
                </c:pt>
                <c:pt idx="118651" formatCode="0.00E+00">
                  <c:v>8.2699999999999998E-7</c:v>
                </c:pt>
                <c:pt idx="118652" formatCode="0.00E+00">
                  <c:v>1.06E-6</c:v>
                </c:pt>
                <c:pt idx="118653" formatCode="0.00E+00">
                  <c:v>8.7700000000000003E-7</c:v>
                </c:pt>
                <c:pt idx="118654" formatCode="0.00E+00">
                  <c:v>8.4200000000000005E-7</c:v>
                </c:pt>
                <c:pt idx="118655" formatCode="0.00E+00">
                  <c:v>9.540000000000001E-7</c:v>
                </c:pt>
                <c:pt idx="118656" formatCode="0.00E+00">
                  <c:v>7.0900000000000001E-7</c:v>
                </c:pt>
                <c:pt idx="118657" formatCode="0.00E+00">
                  <c:v>9.7900000000000007E-7</c:v>
                </c:pt>
                <c:pt idx="118658" formatCode="0.00E+00">
                  <c:v>1.04E-6</c:v>
                </c:pt>
                <c:pt idx="118659" formatCode="0.00E+00">
                  <c:v>7.8400000000000003E-7</c:v>
                </c:pt>
                <c:pt idx="118660" formatCode="0.00E+00">
                  <c:v>8.1800000000000005E-7</c:v>
                </c:pt>
                <c:pt idx="118661" formatCode="0.00E+00">
                  <c:v>8.6600000000000005E-7</c:v>
                </c:pt>
                <c:pt idx="118662" formatCode="0.00E+00">
                  <c:v>7.4799999999999997E-7</c:v>
                </c:pt>
                <c:pt idx="118663" formatCode="0.00E+00">
                  <c:v>8.1900000000000001E-7</c:v>
                </c:pt>
                <c:pt idx="118664" formatCode="0.00E+00">
                  <c:v>8.5199999999999995E-7</c:v>
                </c:pt>
                <c:pt idx="118665" formatCode="0.00E+00">
                  <c:v>8.1500000000000003E-7</c:v>
                </c:pt>
                <c:pt idx="118666" formatCode="0.00E+00">
                  <c:v>9.9300000000000006E-7</c:v>
                </c:pt>
                <c:pt idx="118667" formatCode="0.00E+00">
                  <c:v>9.5199999999999995E-7</c:v>
                </c:pt>
                <c:pt idx="118668" formatCode="0.00E+00">
                  <c:v>8.8599999999999997E-7</c:v>
                </c:pt>
                <c:pt idx="118669" formatCode="0.00E+00">
                  <c:v>8.9100000000000002E-7</c:v>
                </c:pt>
                <c:pt idx="118670" formatCode="0.00E+00">
                  <c:v>9.6700000000000002E-7</c:v>
                </c:pt>
                <c:pt idx="118671" formatCode="0.00E+00">
                  <c:v>9.3900000000000003E-7</c:v>
                </c:pt>
                <c:pt idx="118672" formatCode="0.00E+00">
                  <c:v>8.3300000000000001E-7</c:v>
                </c:pt>
                <c:pt idx="118673" formatCode="0.00E+00">
                  <c:v>9.1999999999999998E-7</c:v>
                </c:pt>
                <c:pt idx="118674" formatCode="0.00E+00">
                  <c:v>8.6799999999999999E-7</c:v>
                </c:pt>
                <c:pt idx="118675" formatCode="0.00E+00">
                  <c:v>8.5899999999999995E-7</c:v>
                </c:pt>
                <c:pt idx="118676" formatCode="0.00E+00">
                  <c:v>8.9700000000000005E-7</c:v>
                </c:pt>
                <c:pt idx="118677" formatCode="0.00E+00">
                  <c:v>8.2799999999999995E-7</c:v>
                </c:pt>
                <c:pt idx="118678" formatCode="0.00E+00">
                  <c:v>7.8000000000000005E-7</c:v>
                </c:pt>
                <c:pt idx="118679" formatCode="0.00E+00">
                  <c:v>8.1699999999999997E-7</c:v>
                </c:pt>
                <c:pt idx="118680" formatCode="0.00E+00">
                  <c:v>7.61E-7</c:v>
                </c:pt>
                <c:pt idx="118681" formatCode="0.00E+00">
                  <c:v>7.8599999999999997E-7</c:v>
                </c:pt>
                <c:pt idx="118682" formatCode="0.00E+00">
                  <c:v>8.6899999999999996E-7</c:v>
                </c:pt>
                <c:pt idx="118683" formatCode="0.00E+00">
                  <c:v>8.5499999999999997E-7</c:v>
                </c:pt>
                <c:pt idx="118684" formatCode="0.00E+00">
                  <c:v>8.7000000000000003E-7</c:v>
                </c:pt>
                <c:pt idx="118685" formatCode="0.00E+00">
                  <c:v>8.6400000000000001E-7</c:v>
                </c:pt>
                <c:pt idx="118686" formatCode="0.00E+00">
                  <c:v>8.2099999999999995E-7</c:v>
                </c:pt>
                <c:pt idx="118687" formatCode="0.00E+00">
                  <c:v>7.4700000000000001E-7</c:v>
                </c:pt>
                <c:pt idx="118688" formatCode="0.00E+00">
                  <c:v>7.7599999999999996E-7</c:v>
                </c:pt>
                <c:pt idx="118689" formatCode="0.00E+00">
                  <c:v>8.6099999999999999E-7</c:v>
                </c:pt>
                <c:pt idx="118690" formatCode="0.00E+00">
                  <c:v>8.1999999999999998E-7</c:v>
                </c:pt>
                <c:pt idx="118691" formatCode="0.00E+00">
                  <c:v>8.09E-7</c:v>
                </c:pt>
                <c:pt idx="118692" formatCode="0.00E+00">
                  <c:v>9.3900000000000003E-7</c:v>
                </c:pt>
                <c:pt idx="118693" formatCode="0.00E+00">
                  <c:v>9.4099999999999997E-7</c:v>
                </c:pt>
                <c:pt idx="118694" formatCode="0.00E+00">
                  <c:v>9.1399999999999995E-7</c:v>
                </c:pt>
                <c:pt idx="118695" formatCode="0.00E+00">
                  <c:v>7.6799999999999999E-7</c:v>
                </c:pt>
                <c:pt idx="118696" formatCode="0.00E+00">
                  <c:v>9.0500000000000002E-7</c:v>
                </c:pt>
                <c:pt idx="118697" formatCode="0.00E+00">
                  <c:v>9.7999999999999993E-7</c:v>
                </c:pt>
                <c:pt idx="118698" formatCode="0.00E+00">
                  <c:v>7.0200000000000001E-7</c:v>
                </c:pt>
                <c:pt idx="118699" formatCode="0.00E+00">
                  <c:v>7.8100000000000002E-7</c:v>
                </c:pt>
                <c:pt idx="118700" formatCode="0.00E+00">
                  <c:v>9.09E-7</c:v>
                </c:pt>
                <c:pt idx="118701" formatCode="0.00E+00">
                  <c:v>8.4200000000000005E-7</c:v>
                </c:pt>
                <c:pt idx="118702" formatCode="0.00E+00">
                  <c:v>9.3799999999999996E-7</c:v>
                </c:pt>
                <c:pt idx="118703" formatCode="0.00E+00">
                  <c:v>9.2200000000000002E-7</c:v>
                </c:pt>
                <c:pt idx="118704" formatCode="0.00E+00">
                  <c:v>7.9100000000000003E-7</c:v>
                </c:pt>
                <c:pt idx="118705" formatCode="0.00E+00">
                  <c:v>8.4300000000000002E-7</c:v>
                </c:pt>
                <c:pt idx="118706" formatCode="0.00E+00">
                  <c:v>9.6599999999999994E-7</c:v>
                </c:pt>
                <c:pt idx="118707" formatCode="0.00E+00">
                  <c:v>9.1500000000000003E-7</c:v>
                </c:pt>
                <c:pt idx="118708" formatCode="0.00E+00">
                  <c:v>8.6799999999999999E-7</c:v>
                </c:pt>
                <c:pt idx="118709" formatCode="0.00E+00">
                  <c:v>8.8000000000000004E-7</c:v>
                </c:pt>
                <c:pt idx="118710" formatCode="0.00E+00">
                  <c:v>8.9599999999999998E-7</c:v>
                </c:pt>
                <c:pt idx="118711" formatCode="0.00E+00">
                  <c:v>7.7599999999999996E-7</c:v>
                </c:pt>
                <c:pt idx="118712" formatCode="0.00E+00">
                  <c:v>8.6899999999999996E-7</c:v>
                </c:pt>
                <c:pt idx="118713" formatCode="0.00E+00">
                  <c:v>8.5700000000000001E-7</c:v>
                </c:pt>
                <c:pt idx="118714" formatCode="0.00E+00">
                  <c:v>8.6899999999999996E-7</c:v>
                </c:pt>
                <c:pt idx="118715" formatCode="0.00E+00">
                  <c:v>1.04E-6</c:v>
                </c:pt>
                <c:pt idx="118716" formatCode="0.00E+00">
                  <c:v>8.5000000000000001E-7</c:v>
                </c:pt>
                <c:pt idx="118717" formatCode="0.00E+00">
                  <c:v>7.9500000000000001E-7</c:v>
                </c:pt>
                <c:pt idx="118718" formatCode="0.00E+00">
                  <c:v>8.5600000000000004E-7</c:v>
                </c:pt>
                <c:pt idx="118719" formatCode="0.00E+00">
                  <c:v>8.8700000000000004E-7</c:v>
                </c:pt>
                <c:pt idx="118720" formatCode="0.00E+00">
                  <c:v>8.9700000000000005E-7</c:v>
                </c:pt>
                <c:pt idx="118721" formatCode="0.00E+00">
                  <c:v>8.8299999999999995E-7</c:v>
                </c:pt>
                <c:pt idx="118722" formatCode="0.00E+00">
                  <c:v>8.9700000000000005E-7</c:v>
                </c:pt>
                <c:pt idx="118723" formatCode="0.00E+00">
                  <c:v>8.6499999999999998E-7</c:v>
                </c:pt>
                <c:pt idx="118724" formatCode="0.00E+00">
                  <c:v>8.4200000000000005E-7</c:v>
                </c:pt>
                <c:pt idx="118725" formatCode="0.00E+00">
                  <c:v>9.5600000000000004E-7</c:v>
                </c:pt>
                <c:pt idx="118726" formatCode="0.00E+00">
                  <c:v>9.9999999999999995E-7</c:v>
                </c:pt>
                <c:pt idx="118727" formatCode="0.00E+00">
                  <c:v>8.8899999999999998E-7</c:v>
                </c:pt>
                <c:pt idx="118728" formatCode="0.00E+00">
                  <c:v>9.2600000000000001E-7</c:v>
                </c:pt>
                <c:pt idx="118729" formatCode="0.00E+00">
                  <c:v>7.9699999999999995E-7</c:v>
                </c:pt>
                <c:pt idx="118730" formatCode="0.00E+00">
                  <c:v>8.3600000000000002E-7</c:v>
                </c:pt>
                <c:pt idx="118731" formatCode="0.00E+00">
                  <c:v>8.6099999999999999E-7</c:v>
                </c:pt>
                <c:pt idx="118732" formatCode="0.00E+00">
                  <c:v>7.1200000000000002E-7</c:v>
                </c:pt>
                <c:pt idx="118733" formatCode="0.00E+00">
                  <c:v>9.3399999999999997E-7</c:v>
                </c:pt>
                <c:pt idx="118734" formatCode="0.00E+00">
                  <c:v>9.540000000000001E-7</c:v>
                </c:pt>
                <c:pt idx="118735" formatCode="0.00E+00">
                  <c:v>9.2099999999999995E-7</c:v>
                </c:pt>
                <c:pt idx="118736" formatCode="0.00E+00">
                  <c:v>9.0699999999999996E-7</c:v>
                </c:pt>
                <c:pt idx="118737" formatCode="0.00E+00">
                  <c:v>7.7300000000000005E-7</c:v>
                </c:pt>
                <c:pt idx="118738" formatCode="0.00E+00">
                  <c:v>7.5199999999999996E-7</c:v>
                </c:pt>
                <c:pt idx="118739" formatCode="0.00E+00">
                  <c:v>7.4700000000000001E-7</c:v>
                </c:pt>
                <c:pt idx="118740" formatCode="0.00E+00">
                  <c:v>8.2099999999999995E-7</c:v>
                </c:pt>
                <c:pt idx="118741" formatCode="0.00E+00">
                  <c:v>8.8800000000000001E-7</c:v>
                </c:pt>
                <c:pt idx="118742" formatCode="0.00E+00">
                  <c:v>7.8100000000000002E-7</c:v>
                </c:pt>
                <c:pt idx="118743" formatCode="0.00E+00">
                  <c:v>8.2099999999999995E-7</c:v>
                </c:pt>
                <c:pt idx="118744" formatCode="0.00E+00">
                  <c:v>9.1500000000000003E-7</c:v>
                </c:pt>
                <c:pt idx="118745" formatCode="0.00E+00">
                  <c:v>7.7000000000000004E-7</c:v>
                </c:pt>
                <c:pt idx="118746" formatCode="0.00E+00">
                  <c:v>9.3699999999999999E-7</c:v>
                </c:pt>
                <c:pt idx="118747" formatCode="0.00E+00">
                  <c:v>9.64E-7</c:v>
                </c:pt>
                <c:pt idx="118748" formatCode="0.00E+00">
                  <c:v>8.0299999999999998E-7</c:v>
                </c:pt>
                <c:pt idx="118749" formatCode="0.00E+00">
                  <c:v>8.5199999999999995E-7</c:v>
                </c:pt>
                <c:pt idx="118750" formatCode="0.00E+00">
                  <c:v>8.7599999999999996E-7</c:v>
                </c:pt>
                <c:pt idx="118751" formatCode="0.00E+00">
                  <c:v>8.9199999999999999E-7</c:v>
                </c:pt>
                <c:pt idx="118752" formatCode="0.00E+00">
                  <c:v>7.9500000000000001E-7</c:v>
                </c:pt>
                <c:pt idx="118753" formatCode="0.00E+00">
                  <c:v>8.4399999999999999E-7</c:v>
                </c:pt>
                <c:pt idx="118754" formatCode="0.00E+00">
                  <c:v>8.9299999999999996E-7</c:v>
                </c:pt>
                <c:pt idx="118755" formatCode="0.00E+00">
                  <c:v>7.0999999999999998E-7</c:v>
                </c:pt>
                <c:pt idx="118756" formatCode="0.00E+00">
                  <c:v>9.1999999999999998E-7</c:v>
                </c:pt>
                <c:pt idx="118757" formatCode="0.00E+00">
                  <c:v>9.1299999999999998E-7</c:v>
                </c:pt>
                <c:pt idx="118758" formatCode="0.00E+00">
                  <c:v>8.6499999999999998E-7</c:v>
                </c:pt>
                <c:pt idx="118759" formatCode="0.00E+00">
                  <c:v>9.5499999999999996E-7</c:v>
                </c:pt>
                <c:pt idx="118760" formatCode="0.00E+00">
                  <c:v>7.3799999999999996E-7</c:v>
                </c:pt>
                <c:pt idx="118761" formatCode="0.00E+00">
                  <c:v>8.9400000000000004E-7</c:v>
                </c:pt>
                <c:pt idx="118762" formatCode="0.00E+00">
                  <c:v>8.3799999999999996E-7</c:v>
                </c:pt>
                <c:pt idx="118763" formatCode="0.00E+00">
                  <c:v>8.3200000000000004E-7</c:v>
                </c:pt>
                <c:pt idx="118764" formatCode="0.00E+00">
                  <c:v>1.02E-6</c:v>
                </c:pt>
                <c:pt idx="118765" formatCode="0.00E+00">
                  <c:v>9.7600000000000006E-7</c:v>
                </c:pt>
                <c:pt idx="118766" formatCode="0.00E+00">
                  <c:v>1.08E-6</c:v>
                </c:pt>
                <c:pt idx="118767" formatCode="0.00E+00">
                  <c:v>9.4900000000000004E-7</c:v>
                </c:pt>
                <c:pt idx="118768" formatCode="0.00E+00">
                  <c:v>8.3600000000000002E-7</c:v>
                </c:pt>
                <c:pt idx="118769" formatCode="0.00E+00">
                  <c:v>8.7000000000000003E-7</c:v>
                </c:pt>
                <c:pt idx="118770" formatCode="0.00E+00">
                  <c:v>8.5799999999999998E-7</c:v>
                </c:pt>
                <c:pt idx="118771" formatCode="0.00E+00">
                  <c:v>1.02E-6</c:v>
                </c:pt>
                <c:pt idx="118772" formatCode="0.00E+00">
                  <c:v>9.5999999999999991E-7</c:v>
                </c:pt>
                <c:pt idx="118773" formatCode="0.00E+00">
                  <c:v>7.9899999999999999E-7</c:v>
                </c:pt>
                <c:pt idx="118774" formatCode="0.00E+00">
                  <c:v>8.9299999999999996E-7</c:v>
                </c:pt>
                <c:pt idx="118775" formatCode="0.00E+00">
                  <c:v>1.17E-6</c:v>
                </c:pt>
                <c:pt idx="118776" formatCode="0.00E+00">
                  <c:v>9.8299999999999995E-7</c:v>
                </c:pt>
                <c:pt idx="118777" formatCode="0.00E+00">
                  <c:v>8.2799999999999995E-7</c:v>
                </c:pt>
                <c:pt idx="118778" formatCode="0.00E+00">
                  <c:v>9.6299999999999993E-7</c:v>
                </c:pt>
                <c:pt idx="118779" formatCode="0.00E+00">
                  <c:v>7.92E-7</c:v>
                </c:pt>
                <c:pt idx="118780" formatCode="0.00E+00">
                  <c:v>9.1399999999999995E-7</c:v>
                </c:pt>
                <c:pt idx="118781" formatCode="0.00E+00">
                  <c:v>8.1200000000000002E-7</c:v>
                </c:pt>
                <c:pt idx="118782" formatCode="0.00E+00">
                  <c:v>7.3099999999999997E-7</c:v>
                </c:pt>
                <c:pt idx="118783" formatCode="0.00E+00">
                  <c:v>9.0599999999999999E-7</c:v>
                </c:pt>
                <c:pt idx="118784" formatCode="0.00E+00">
                  <c:v>8.6799999999999999E-7</c:v>
                </c:pt>
                <c:pt idx="118785" formatCode="0.00E+00">
                  <c:v>8.6199999999999996E-7</c:v>
                </c:pt>
                <c:pt idx="118786" formatCode="0.00E+00">
                  <c:v>8.4200000000000005E-7</c:v>
                </c:pt>
                <c:pt idx="118787" formatCode="0.00E+00">
                  <c:v>8.9700000000000005E-7</c:v>
                </c:pt>
                <c:pt idx="118788" formatCode="0.00E+00">
                  <c:v>1.06E-6</c:v>
                </c:pt>
                <c:pt idx="118789" formatCode="0.00E+00">
                  <c:v>9.6200000000000006E-7</c:v>
                </c:pt>
                <c:pt idx="118790" formatCode="0.00E+00">
                  <c:v>8.6700000000000002E-7</c:v>
                </c:pt>
                <c:pt idx="118791" formatCode="0.00E+00">
                  <c:v>9.1900000000000001E-7</c:v>
                </c:pt>
                <c:pt idx="118792" formatCode="0.00E+00">
                  <c:v>9.02E-7</c:v>
                </c:pt>
                <c:pt idx="118793" formatCode="0.00E+00">
                  <c:v>8.0100000000000004E-7</c:v>
                </c:pt>
                <c:pt idx="118794" formatCode="0.00E+00">
                  <c:v>8.3900000000000004E-7</c:v>
                </c:pt>
                <c:pt idx="118795" formatCode="0.00E+00">
                  <c:v>8.7700000000000003E-7</c:v>
                </c:pt>
                <c:pt idx="118796" formatCode="0.00E+00">
                  <c:v>8.7700000000000003E-7</c:v>
                </c:pt>
                <c:pt idx="118797" formatCode="0.00E+00">
                  <c:v>9.4099999999999997E-7</c:v>
                </c:pt>
                <c:pt idx="118798" formatCode="0.00E+00">
                  <c:v>9.9999999999999995E-7</c:v>
                </c:pt>
                <c:pt idx="118799" formatCode="0.00E+00">
                  <c:v>9.5999999999999991E-7</c:v>
                </c:pt>
                <c:pt idx="118800" formatCode="0.00E+00">
                  <c:v>8.78E-7</c:v>
                </c:pt>
                <c:pt idx="118801" formatCode="0.00E+00">
                  <c:v>9.1999999999999998E-7</c:v>
                </c:pt>
                <c:pt idx="118802" formatCode="0.00E+00">
                  <c:v>9.3699999999999999E-7</c:v>
                </c:pt>
                <c:pt idx="118803" formatCode="0.00E+00">
                  <c:v>8.8599999999999997E-7</c:v>
                </c:pt>
                <c:pt idx="118804" formatCode="0.00E+00">
                  <c:v>8.7599999999999996E-7</c:v>
                </c:pt>
                <c:pt idx="118805" formatCode="0.00E+00">
                  <c:v>8.3699999999999999E-7</c:v>
                </c:pt>
                <c:pt idx="118806" formatCode="0.00E+00">
                  <c:v>8.4499999999999996E-7</c:v>
                </c:pt>
                <c:pt idx="118807" formatCode="0.00E+00">
                  <c:v>7.8599999999999997E-7</c:v>
                </c:pt>
                <c:pt idx="118808" formatCode="0.00E+00">
                  <c:v>8.5499999999999997E-7</c:v>
                </c:pt>
                <c:pt idx="118809" formatCode="0.00E+00">
                  <c:v>8.1200000000000002E-7</c:v>
                </c:pt>
                <c:pt idx="118810" formatCode="0.00E+00">
                  <c:v>8.2200000000000003E-7</c:v>
                </c:pt>
                <c:pt idx="118811" formatCode="0.00E+00">
                  <c:v>9.7900000000000007E-7</c:v>
                </c:pt>
                <c:pt idx="118812" formatCode="0.00E+00">
                  <c:v>8.6499999999999998E-7</c:v>
                </c:pt>
                <c:pt idx="118813" formatCode="0.00E+00">
                  <c:v>9.1699999999999997E-7</c:v>
                </c:pt>
                <c:pt idx="118814" formatCode="0.00E+00">
                  <c:v>8.47E-7</c:v>
                </c:pt>
                <c:pt idx="118815" formatCode="0.00E+00">
                  <c:v>7.2900000000000003E-7</c:v>
                </c:pt>
                <c:pt idx="118816" formatCode="0.00E+00">
                  <c:v>8.16E-7</c:v>
                </c:pt>
                <c:pt idx="118817" formatCode="0.00E+00">
                  <c:v>9.2600000000000001E-7</c:v>
                </c:pt>
                <c:pt idx="118818" formatCode="0.00E+00">
                  <c:v>8.9299999999999996E-7</c:v>
                </c:pt>
                <c:pt idx="118819" formatCode="0.00E+00">
                  <c:v>7.4799999999999997E-7</c:v>
                </c:pt>
                <c:pt idx="118820" formatCode="0.00E+00">
                  <c:v>8.8700000000000004E-7</c:v>
                </c:pt>
                <c:pt idx="118821" formatCode="0.00E+00">
                  <c:v>8.4099999999999997E-7</c:v>
                </c:pt>
                <c:pt idx="118822" formatCode="0.00E+00">
                  <c:v>9.3799999999999996E-7</c:v>
                </c:pt>
                <c:pt idx="118823" formatCode="0.00E+00">
                  <c:v>1.0100000000000001E-6</c:v>
                </c:pt>
                <c:pt idx="118824" formatCode="0.00E+00">
                  <c:v>8.5799999999999998E-7</c:v>
                </c:pt>
                <c:pt idx="118825" formatCode="0.00E+00">
                  <c:v>8.7400000000000002E-7</c:v>
                </c:pt>
                <c:pt idx="118826" formatCode="0.00E+00">
                  <c:v>7.9299999999999997E-7</c:v>
                </c:pt>
                <c:pt idx="118827" formatCode="0.00E+00">
                  <c:v>8.1999999999999998E-7</c:v>
                </c:pt>
                <c:pt idx="118828" formatCode="0.00E+00">
                  <c:v>8.6700000000000002E-7</c:v>
                </c:pt>
                <c:pt idx="118829" formatCode="0.00E+00">
                  <c:v>8.9800000000000002E-7</c:v>
                </c:pt>
                <c:pt idx="118830" formatCode="0.00E+00">
                  <c:v>9.1200000000000001E-7</c:v>
                </c:pt>
                <c:pt idx="118831" formatCode="0.00E+00">
                  <c:v>9.0100000000000003E-7</c:v>
                </c:pt>
                <c:pt idx="118832" formatCode="0.00E+00">
                  <c:v>8.2200000000000003E-7</c:v>
                </c:pt>
                <c:pt idx="118833" formatCode="0.00E+00">
                  <c:v>8.2600000000000001E-7</c:v>
                </c:pt>
                <c:pt idx="118834" formatCode="0.00E+00">
                  <c:v>8.2900000000000002E-7</c:v>
                </c:pt>
                <c:pt idx="118835" formatCode="0.00E+00">
                  <c:v>8.4300000000000002E-7</c:v>
                </c:pt>
                <c:pt idx="118836" formatCode="0.00E+00">
                  <c:v>8.9299999999999996E-7</c:v>
                </c:pt>
                <c:pt idx="118837" formatCode="0.00E+00">
                  <c:v>9.3900000000000003E-7</c:v>
                </c:pt>
                <c:pt idx="118838" formatCode="0.00E+00">
                  <c:v>8.8700000000000004E-7</c:v>
                </c:pt>
                <c:pt idx="118839" formatCode="0.00E+00">
                  <c:v>7.9899999999999999E-7</c:v>
                </c:pt>
                <c:pt idx="118840" formatCode="0.00E+00">
                  <c:v>8.7400000000000002E-7</c:v>
                </c:pt>
                <c:pt idx="118841" formatCode="0.00E+00">
                  <c:v>1.0499999999999999E-6</c:v>
                </c:pt>
                <c:pt idx="118842" formatCode="0.00E+00">
                  <c:v>9.3099999999999996E-7</c:v>
                </c:pt>
                <c:pt idx="118843" formatCode="0.00E+00">
                  <c:v>8.3200000000000004E-7</c:v>
                </c:pt>
                <c:pt idx="118844" formatCode="0.00E+00">
                  <c:v>9.9800000000000002E-7</c:v>
                </c:pt>
                <c:pt idx="118845" formatCode="0.00E+00">
                  <c:v>7.7300000000000005E-7</c:v>
                </c:pt>
                <c:pt idx="118846" formatCode="0.00E+00">
                  <c:v>9.1900000000000001E-7</c:v>
                </c:pt>
                <c:pt idx="118847" formatCode="0.00E+00">
                  <c:v>9.7399999999999991E-7</c:v>
                </c:pt>
                <c:pt idx="118848" formatCode="0.00E+00">
                  <c:v>6.3200000000000005E-7</c:v>
                </c:pt>
                <c:pt idx="118849" formatCode="0.00E+00">
                  <c:v>9.8899999999999998E-7</c:v>
                </c:pt>
                <c:pt idx="118850" formatCode="0.00E+00">
                  <c:v>7.8100000000000002E-7</c:v>
                </c:pt>
                <c:pt idx="118851" formatCode="0.00E+00">
                  <c:v>7.1200000000000002E-7</c:v>
                </c:pt>
                <c:pt idx="118852" formatCode="0.00E+00">
                  <c:v>1.0499999999999999E-6</c:v>
                </c:pt>
                <c:pt idx="118853" formatCode="0.00E+00">
                  <c:v>9.7100000000000011E-7</c:v>
                </c:pt>
                <c:pt idx="118854" formatCode="0.00E+00">
                  <c:v>8.9500000000000001E-7</c:v>
                </c:pt>
                <c:pt idx="118855" formatCode="0.00E+00">
                  <c:v>8.5600000000000004E-7</c:v>
                </c:pt>
                <c:pt idx="118856" formatCode="0.00E+00">
                  <c:v>1.02E-6</c:v>
                </c:pt>
                <c:pt idx="118857" formatCode="0.00E+00">
                  <c:v>9.1500000000000003E-7</c:v>
                </c:pt>
                <c:pt idx="118858" formatCode="0.00E+00">
                  <c:v>8.16E-7</c:v>
                </c:pt>
                <c:pt idx="118859" formatCode="0.00E+00">
                  <c:v>8.8800000000000001E-7</c:v>
                </c:pt>
                <c:pt idx="118860" formatCode="0.00E+00">
                  <c:v>9.2099999999999995E-7</c:v>
                </c:pt>
                <c:pt idx="118861" formatCode="0.00E+00">
                  <c:v>8.4099999999999997E-7</c:v>
                </c:pt>
                <c:pt idx="118862" formatCode="0.00E+00">
                  <c:v>8.8999999999999995E-7</c:v>
                </c:pt>
                <c:pt idx="118863" formatCode="0.00E+00">
                  <c:v>1.1000000000000001E-6</c:v>
                </c:pt>
                <c:pt idx="118864" formatCode="0.00E+00">
                  <c:v>8.7300000000000005E-7</c:v>
                </c:pt>
                <c:pt idx="118865" formatCode="0.00E+00">
                  <c:v>8.8199999999999998E-7</c:v>
                </c:pt>
                <c:pt idx="118866" formatCode="0.00E+00">
                  <c:v>1.0300000000000001E-6</c:v>
                </c:pt>
                <c:pt idx="118867" formatCode="0.00E+00">
                  <c:v>8.3799999999999996E-7</c:v>
                </c:pt>
                <c:pt idx="118868" formatCode="0.00E+00">
                  <c:v>9.5499999999999996E-7</c:v>
                </c:pt>
                <c:pt idx="118869" formatCode="0.00E+00">
                  <c:v>7.9500000000000001E-7</c:v>
                </c:pt>
                <c:pt idx="118870" formatCode="0.00E+00">
                  <c:v>8.1399999999999996E-7</c:v>
                </c:pt>
                <c:pt idx="118871" formatCode="0.00E+00">
                  <c:v>8.9100000000000002E-7</c:v>
                </c:pt>
                <c:pt idx="118872" formatCode="0.00E+00">
                  <c:v>8.2600000000000001E-7</c:v>
                </c:pt>
                <c:pt idx="118873" formatCode="0.00E+00">
                  <c:v>8.4900000000000005E-7</c:v>
                </c:pt>
                <c:pt idx="118874" formatCode="0.00E+00">
                  <c:v>8.71E-7</c:v>
                </c:pt>
                <c:pt idx="118875" formatCode="0.00E+00">
                  <c:v>1.04E-6</c:v>
                </c:pt>
                <c:pt idx="118876" formatCode="0.00E+00">
                  <c:v>8.3300000000000001E-7</c:v>
                </c:pt>
                <c:pt idx="118877" formatCode="0.00E+00">
                  <c:v>9.5300000000000002E-7</c:v>
                </c:pt>
                <c:pt idx="118878" formatCode="0.00E+00">
                  <c:v>9.02E-7</c:v>
                </c:pt>
                <c:pt idx="118879" formatCode="0.00E+00">
                  <c:v>7.3099999999999997E-7</c:v>
                </c:pt>
                <c:pt idx="118880" formatCode="0.00E+00">
                  <c:v>9.2900000000000002E-7</c:v>
                </c:pt>
                <c:pt idx="118881" formatCode="0.00E+00">
                  <c:v>8.4600000000000003E-7</c:v>
                </c:pt>
                <c:pt idx="118882" formatCode="0.00E+00">
                  <c:v>9.9999999999999995E-7</c:v>
                </c:pt>
                <c:pt idx="118883" formatCode="0.00E+00">
                  <c:v>9.9699999999999994E-7</c:v>
                </c:pt>
                <c:pt idx="118884" formatCode="0.00E+00">
                  <c:v>1.02E-6</c:v>
                </c:pt>
                <c:pt idx="118885" formatCode="0.00E+00">
                  <c:v>9.1100000000000004E-7</c:v>
                </c:pt>
                <c:pt idx="118886" formatCode="0.00E+00">
                  <c:v>6.9400000000000005E-7</c:v>
                </c:pt>
                <c:pt idx="118887" formatCode="0.00E+00">
                  <c:v>9.4600000000000003E-7</c:v>
                </c:pt>
                <c:pt idx="118888" formatCode="0.00E+00">
                  <c:v>9.1200000000000001E-7</c:v>
                </c:pt>
                <c:pt idx="118889" formatCode="0.00E+00">
                  <c:v>9.6099999999999999E-7</c:v>
                </c:pt>
                <c:pt idx="118890" formatCode="0.00E+00">
                  <c:v>9.1900000000000001E-7</c:v>
                </c:pt>
                <c:pt idx="118891" formatCode="0.00E+00">
                  <c:v>7.8999999999999995E-7</c:v>
                </c:pt>
                <c:pt idx="118892" formatCode="0.00E+00">
                  <c:v>8.5799999999999998E-7</c:v>
                </c:pt>
                <c:pt idx="118893" formatCode="0.00E+00">
                  <c:v>8.6400000000000001E-7</c:v>
                </c:pt>
                <c:pt idx="118894" formatCode="0.00E+00">
                  <c:v>9.7600000000000006E-7</c:v>
                </c:pt>
                <c:pt idx="118895" formatCode="0.00E+00">
                  <c:v>1.0300000000000001E-6</c:v>
                </c:pt>
                <c:pt idx="118896" formatCode="0.00E+00">
                  <c:v>9.6200000000000006E-7</c:v>
                </c:pt>
                <c:pt idx="118897" formatCode="0.00E+00">
                  <c:v>8.5600000000000004E-7</c:v>
                </c:pt>
                <c:pt idx="118898" formatCode="0.00E+00">
                  <c:v>8.4499999999999996E-7</c:v>
                </c:pt>
                <c:pt idx="118899" formatCode="0.00E+00">
                  <c:v>9.7900000000000007E-7</c:v>
                </c:pt>
                <c:pt idx="118900" formatCode="0.00E+00">
                  <c:v>9.7900000000000007E-7</c:v>
                </c:pt>
                <c:pt idx="118901" formatCode="0.00E+00">
                  <c:v>8.0299999999999998E-7</c:v>
                </c:pt>
                <c:pt idx="118902" formatCode="0.00E+00">
                  <c:v>9.5900000000000005E-7</c:v>
                </c:pt>
                <c:pt idx="118903" formatCode="0.00E+00">
                  <c:v>9.8299999999999995E-7</c:v>
                </c:pt>
                <c:pt idx="118904" formatCode="0.00E+00">
                  <c:v>8.2399999999999997E-7</c:v>
                </c:pt>
                <c:pt idx="118905" formatCode="0.00E+00">
                  <c:v>9.1900000000000001E-7</c:v>
                </c:pt>
                <c:pt idx="118906" formatCode="0.00E+00">
                  <c:v>9.569999999999999E-7</c:v>
                </c:pt>
                <c:pt idx="118907" formatCode="0.00E+00">
                  <c:v>9.1699999999999997E-7</c:v>
                </c:pt>
                <c:pt idx="118908" formatCode="0.00E+00">
                  <c:v>7.9800000000000003E-7</c:v>
                </c:pt>
                <c:pt idx="118909" formatCode="0.00E+00">
                  <c:v>1.0499999999999999E-6</c:v>
                </c:pt>
                <c:pt idx="118910" formatCode="0.00E+00">
                  <c:v>1.0699999999999999E-6</c:v>
                </c:pt>
                <c:pt idx="118911" formatCode="0.00E+00">
                  <c:v>7.4099999999999998E-7</c:v>
                </c:pt>
                <c:pt idx="118912" formatCode="0.00E+00">
                  <c:v>9.9999999999999995E-7</c:v>
                </c:pt>
                <c:pt idx="118913" formatCode="0.00E+00">
                  <c:v>9.33E-7</c:v>
                </c:pt>
                <c:pt idx="118914" formatCode="0.00E+00">
                  <c:v>8.0299999999999998E-7</c:v>
                </c:pt>
                <c:pt idx="118915" formatCode="0.00E+00">
                  <c:v>8.3200000000000004E-7</c:v>
                </c:pt>
                <c:pt idx="118916" formatCode="0.00E+00">
                  <c:v>6.8500000000000001E-7</c:v>
                </c:pt>
                <c:pt idx="118917" formatCode="0.00E+00">
                  <c:v>8.3300000000000001E-7</c:v>
                </c:pt>
                <c:pt idx="118918" formatCode="0.00E+00">
                  <c:v>7.8199999999999999E-7</c:v>
                </c:pt>
                <c:pt idx="118919" formatCode="0.00E+00">
                  <c:v>8.8100000000000001E-7</c:v>
                </c:pt>
                <c:pt idx="118920" formatCode="0.00E+00">
                  <c:v>1.02E-6</c:v>
                </c:pt>
                <c:pt idx="118921" formatCode="0.00E+00">
                  <c:v>8.47E-7</c:v>
                </c:pt>
                <c:pt idx="118922" formatCode="0.00E+00">
                  <c:v>8.6899999999999996E-7</c:v>
                </c:pt>
                <c:pt idx="118923" formatCode="0.00E+00">
                  <c:v>8.8100000000000001E-7</c:v>
                </c:pt>
                <c:pt idx="118924" formatCode="0.00E+00">
                  <c:v>8.9899999999999999E-7</c:v>
                </c:pt>
                <c:pt idx="118925" formatCode="0.00E+00">
                  <c:v>8.0699999999999996E-7</c:v>
                </c:pt>
                <c:pt idx="118926" formatCode="0.00E+00">
                  <c:v>7.8000000000000005E-7</c:v>
                </c:pt>
                <c:pt idx="118927" formatCode="0.00E+00">
                  <c:v>8.6799999999999999E-7</c:v>
                </c:pt>
                <c:pt idx="118928" formatCode="0.00E+00">
                  <c:v>8.3699999999999999E-7</c:v>
                </c:pt>
                <c:pt idx="118929" formatCode="0.00E+00">
                  <c:v>9.78E-7</c:v>
                </c:pt>
                <c:pt idx="118930" formatCode="0.00E+00">
                  <c:v>1.0300000000000001E-6</c:v>
                </c:pt>
                <c:pt idx="118931" formatCode="0.00E+00">
                  <c:v>9.2600000000000001E-7</c:v>
                </c:pt>
                <c:pt idx="118932" formatCode="0.00E+00">
                  <c:v>9.5999999999999991E-7</c:v>
                </c:pt>
                <c:pt idx="118933" formatCode="0.00E+00">
                  <c:v>1.0100000000000001E-6</c:v>
                </c:pt>
                <c:pt idx="118934" formatCode="0.00E+00">
                  <c:v>8.54E-7</c:v>
                </c:pt>
                <c:pt idx="118935" formatCode="0.00E+00">
                  <c:v>8.1100000000000005E-7</c:v>
                </c:pt>
                <c:pt idx="118936" formatCode="0.00E+00">
                  <c:v>8.6700000000000002E-7</c:v>
                </c:pt>
                <c:pt idx="118937" formatCode="0.00E+00">
                  <c:v>7.8400000000000003E-7</c:v>
                </c:pt>
                <c:pt idx="118938" formatCode="0.00E+00">
                  <c:v>9.1100000000000004E-7</c:v>
                </c:pt>
                <c:pt idx="118939" formatCode="0.00E+00">
                  <c:v>1.02E-6</c:v>
                </c:pt>
                <c:pt idx="118940" formatCode="0.00E+00">
                  <c:v>7.9800000000000003E-7</c:v>
                </c:pt>
                <c:pt idx="118941" formatCode="0.00E+00">
                  <c:v>7.9899999999999999E-7</c:v>
                </c:pt>
                <c:pt idx="118942" formatCode="0.00E+00">
                  <c:v>8.9500000000000001E-7</c:v>
                </c:pt>
                <c:pt idx="118943" formatCode="0.00E+00">
                  <c:v>9.4099999999999997E-7</c:v>
                </c:pt>
                <c:pt idx="118944" formatCode="0.00E+00">
                  <c:v>1.0100000000000001E-6</c:v>
                </c:pt>
                <c:pt idx="118945" formatCode="0.00E+00">
                  <c:v>9.9000000000000005E-7</c:v>
                </c:pt>
                <c:pt idx="118946" formatCode="0.00E+00">
                  <c:v>8.8400000000000003E-7</c:v>
                </c:pt>
                <c:pt idx="118947" formatCode="0.00E+00">
                  <c:v>7.6199999999999997E-7</c:v>
                </c:pt>
                <c:pt idx="118948" formatCode="0.00E+00">
                  <c:v>9.0800000000000003E-7</c:v>
                </c:pt>
                <c:pt idx="118949" formatCode="0.00E+00">
                  <c:v>9.2200000000000002E-7</c:v>
                </c:pt>
                <c:pt idx="118950" formatCode="0.00E+00">
                  <c:v>8.6099999999999999E-7</c:v>
                </c:pt>
                <c:pt idx="118951" formatCode="0.00E+00">
                  <c:v>9.47E-7</c:v>
                </c:pt>
                <c:pt idx="118952" formatCode="0.00E+00">
                  <c:v>8.3900000000000004E-7</c:v>
                </c:pt>
                <c:pt idx="118953" formatCode="0.00E+00">
                  <c:v>8.8199999999999998E-7</c:v>
                </c:pt>
                <c:pt idx="118954" formatCode="0.00E+00">
                  <c:v>8.8999999999999995E-7</c:v>
                </c:pt>
                <c:pt idx="118955" formatCode="0.00E+00">
                  <c:v>9.1200000000000001E-7</c:v>
                </c:pt>
                <c:pt idx="118956" formatCode="0.00E+00">
                  <c:v>1.0100000000000001E-6</c:v>
                </c:pt>
                <c:pt idx="118957" formatCode="0.00E+00">
                  <c:v>9.2699999999999998E-7</c:v>
                </c:pt>
                <c:pt idx="118958" formatCode="0.00E+00">
                  <c:v>7.6599999999999995E-7</c:v>
                </c:pt>
                <c:pt idx="118959" formatCode="0.00E+00">
                  <c:v>7.5899999999999995E-7</c:v>
                </c:pt>
                <c:pt idx="118960" formatCode="0.00E+00">
                  <c:v>8.2699999999999998E-7</c:v>
                </c:pt>
                <c:pt idx="118961" formatCode="0.00E+00">
                  <c:v>8.5499999999999997E-7</c:v>
                </c:pt>
                <c:pt idx="118962" formatCode="0.00E+00">
                  <c:v>8.4E-7</c:v>
                </c:pt>
                <c:pt idx="118963" formatCode="0.00E+00">
                  <c:v>9.540000000000001E-7</c:v>
                </c:pt>
                <c:pt idx="118964" formatCode="0.00E+00">
                  <c:v>8.3600000000000002E-7</c:v>
                </c:pt>
                <c:pt idx="118965" formatCode="0.00E+00">
                  <c:v>7.5700000000000002E-7</c:v>
                </c:pt>
                <c:pt idx="118966" formatCode="0.00E+00">
                  <c:v>8.7400000000000002E-7</c:v>
                </c:pt>
                <c:pt idx="118967" formatCode="0.00E+00">
                  <c:v>9.2099999999999995E-7</c:v>
                </c:pt>
                <c:pt idx="118968" formatCode="0.00E+00">
                  <c:v>1.0499999999999999E-6</c:v>
                </c:pt>
                <c:pt idx="118969" formatCode="0.00E+00">
                  <c:v>8.6899999999999996E-7</c:v>
                </c:pt>
                <c:pt idx="118970" formatCode="0.00E+00">
                  <c:v>8.3799999999999996E-7</c:v>
                </c:pt>
                <c:pt idx="118971" formatCode="0.00E+00">
                  <c:v>9.7499999999999998E-7</c:v>
                </c:pt>
                <c:pt idx="118972" formatCode="0.00E+00">
                  <c:v>9.6299999999999993E-7</c:v>
                </c:pt>
                <c:pt idx="118973" formatCode="0.00E+00">
                  <c:v>7.8400000000000003E-7</c:v>
                </c:pt>
                <c:pt idx="118974" formatCode="0.00E+00">
                  <c:v>8.6700000000000002E-7</c:v>
                </c:pt>
                <c:pt idx="118975" formatCode="0.00E+00">
                  <c:v>1.0300000000000001E-6</c:v>
                </c:pt>
                <c:pt idx="118976" formatCode="0.00E+00">
                  <c:v>8.9199999999999999E-7</c:v>
                </c:pt>
                <c:pt idx="118977" formatCode="0.00E+00">
                  <c:v>8.4900000000000005E-7</c:v>
                </c:pt>
                <c:pt idx="118978" formatCode="0.00E+00">
                  <c:v>9.2999999999999999E-7</c:v>
                </c:pt>
                <c:pt idx="118979" formatCode="0.00E+00">
                  <c:v>9.8100000000000001E-7</c:v>
                </c:pt>
                <c:pt idx="118980" formatCode="0.00E+00">
                  <c:v>9.33E-7</c:v>
                </c:pt>
                <c:pt idx="118981" formatCode="0.00E+00">
                  <c:v>9.3900000000000003E-7</c:v>
                </c:pt>
                <c:pt idx="118982" formatCode="0.00E+00">
                  <c:v>8.5099999999999998E-7</c:v>
                </c:pt>
                <c:pt idx="118983" formatCode="0.00E+00">
                  <c:v>9.16E-7</c:v>
                </c:pt>
                <c:pt idx="118984" formatCode="0.00E+00">
                  <c:v>8.4900000000000005E-7</c:v>
                </c:pt>
                <c:pt idx="118985" formatCode="0.00E+00">
                  <c:v>8.4200000000000005E-7</c:v>
                </c:pt>
                <c:pt idx="118986" formatCode="0.00E+00">
                  <c:v>8.5099999999999998E-7</c:v>
                </c:pt>
                <c:pt idx="118987" formatCode="0.00E+00">
                  <c:v>9.9999999999999995E-7</c:v>
                </c:pt>
                <c:pt idx="118988" formatCode="0.00E+00">
                  <c:v>1.02E-6</c:v>
                </c:pt>
                <c:pt idx="118989" formatCode="0.00E+00">
                  <c:v>7.85E-7</c:v>
                </c:pt>
                <c:pt idx="118990" formatCode="0.00E+00">
                  <c:v>1.02E-6</c:v>
                </c:pt>
                <c:pt idx="118991" formatCode="0.00E+00">
                  <c:v>9.4300000000000001E-7</c:v>
                </c:pt>
                <c:pt idx="118992" formatCode="0.00E+00">
                  <c:v>8.5799999999999998E-7</c:v>
                </c:pt>
                <c:pt idx="118993" formatCode="0.00E+00">
                  <c:v>9.1900000000000001E-7</c:v>
                </c:pt>
                <c:pt idx="118994" formatCode="0.00E+00">
                  <c:v>1.0300000000000001E-6</c:v>
                </c:pt>
                <c:pt idx="118995" formatCode="0.00E+00">
                  <c:v>1.06E-6</c:v>
                </c:pt>
                <c:pt idx="118996" formatCode="0.00E+00">
                  <c:v>9.09E-7</c:v>
                </c:pt>
                <c:pt idx="118997" formatCode="0.00E+00">
                  <c:v>9.3099999999999996E-7</c:v>
                </c:pt>
                <c:pt idx="118998" formatCode="0.00E+00">
                  <c:v>8.6899999999999996E-7</c:v>
                </c:pt>
                <c:pt idx="118999" formatCode="0.00E+00">
                  <c:v>8.1800000000000005E-7</c:v>
                </c:pt>
                <c:pt idx="119000" formatCode="0.00E+00">
                  <c:v>8.2600000000000001E-7</c:v>
                </c:pt>
                <c:pt idx="119001" formatCode="0.00E+00">
                  <c:v>9.5900000000000005E-7</c:v>
                </c:pt>
                <c:pt idx="119002" formatCode="0.00E+00">
                  <c:v>9.5999999999999991E-7</c:v>
                </c:pt>
                <c:pt idx="119003" formatCode="0.00E+00">
                  <c:v>7.4600000000000004E-7</c:v>
                </c:pt>
                <c:pt idx="119004" formatCode="0.00E+00">
                  <c:v>8.7300000000000005E-7</c:v>
                </c:pt>
                <c:pt idx="119005" formatCode="0.00E+00">
                  <c:v>9.2500000000000004E-7</c:v>
                </c:pt>
                <c:pt idx="119006" formatCode="0.00E+00">
                  <c:v>8.8800000000000001E-7</c:v>
                </c:pt>
                <c:pt idx="119007" formatCode="0.00E+00">
                  <c:v>1.0300000000000001E-6</c:v>
                </c:pt>
                <c:pt idx="119008" formatCode="0.00E+00">
                  <c:v>9.7999999999999993E-7</c:v>
                </c:pt>
                <c:pt idx="119009" formatCode="0.00E+00">
                  <c:v>8.1999999999999998E-7</c:v>
                </c:pt>
                <c:pt idx="119010" formatCode="0.00E+00">
                  <c:v>7.9699999999999995E-7</c:v>
                </c:pt>
                <c:pt idx="119011" formatCode="0.00E+00">
                  <c:v>8.1100000000000005E-7</c:v>
                </c:pt>
                <c:pt idx="119012" formatCode="0.00E+00">
                  <c:v>8.6499999999999998E-7</c:v>
                </c:pt>
                <c:pt idx="119013" formatCode="0.00E+00">
                  <c:v>8.5000000000000001E-7</c:v>
                </c:pt>
                <c:pt idx="119014" formatCode="0.00E+00">
                  <c:v>1.1000000000000001E-6</c:v>
                </c:pt>
                <c:pt idx="119015" formatCode="0.00E+00">
                  <c:v>1.0100000000000001E-6</c:v>
                </c:pt>
                <c:pt idx="119016" formatCode="0.00E+00">
                  <c:v>6.4799999999999998E-7</c:v>
                </c:pt>
                <c:pt idx="119017" formatCode="0.00E+00">
                  <c:v>9.16E-7</c:v>
                </c:pt>
                <c:pt idx="119018" formatCode="0.00E+00">
                  <c:v>9.1200000000000001E-7</c:v>
                </c:pt>
                <c:pt idx="119019" formatCode="0.00E+00">
                  <c:v>8.5199999999999995E-7</c:v>
                </c:pt>
                <c:pt idx="119020" formatCode="0.00E+00">
                  <c:v>1.04E-6</c:v>
                </c:pt>
                <c:pt idx="119021" formatCode="0.00E+00">
                  <c:v>8.7599999999999996E-7</c:v>
                </c:pt>
                <c:pt idx="119022" formatCode="0.00E+00">
                  <c:v>8.4200000000000005E-7</c:v>
                </c:pt>
                <c:pt idx="119023" formatCode="0.00E+00">
                  <c:v>9.2399999999999996E-7</c:v>
                </c:pt>
                <c:pt idx="119024" formatCode="0.00E+00">
                  <c:v>7.2900000000000003E-7</c:v>
                </c:pt>
                <c:pt idx="119025" formatCode="0.00E+00">
                  <c:v>8.0800000000000004E-7</c:v>
                </c:pt>
                <c:pt idx="119026" formatCode="0.00E+00">
                  <c:v>1.0699999999999999E-6</c:v>
                </c:pt>
                <c:pt idx="119027" formatCode="0.00E+00">
                  <c:v>9.2999999999999999E-7</c:v>
                </c:pt>
                <c:pt idx="119028" formatCode="0.00E+00">
                  <c:v>7.0699999999999996E-7</c:v>
                </c:pt>
                <c:pt idx="119029" formatCode="0.00E+00">
                  <c:v>7.0800000000000004E-7</c:v>
                </c:pt>
                <c:pt idx="119030" formatCode="0.00E+00">
                  <c:v>9.2999999999999999E-7</c:v>
                </c:pt>
                <c:pt idx="119031" formatCode="0.00E+00">
                  <c:v>1.0300000000000001E-6</c:v>
                </c:pt>
                <c:pt idx="119032" formatCode="0.00E+00">
                  <c:v>1.0100000000000001E-6</c:v>
                </c:pt>
                <c:pt idx="119033" formatCode="0.00E+00">
                  <c:v>7.23E-7</c:v>
                </c:pt>
                <c:pt idx="119034" formatCode="0.00E+00">
                  <c:v>6.6000000000000003E-7</c:v>
                </c:pt>
                <c:pt idx="119035" formatCode="0.00E+00">
                  <c:v>9.6899999999999996E-7</c:v>
                </c:pt>
                <c:pt idx="119036" formatCode="0.00E+00">
                  <c:v>9.7100000000000011E-7</c:v>
                </c:pt>
                <c:pt idx="119037" formatCode="0.00E+00">
                  <c:v>8.9899999999999999E-7</c:v>
                </c:pt>
                <c:pt idx="119038" formatCode="0.00E+00">
                  <c:v>1.02E-6</c:v>
                </c:pt>
                <c:pt idx="119039" formatCode="0.00E+00">
                  <c:v>9.3799999999999996E-7</c:v>
                </c:pt>
                <c:pt idx="119040" formatCode="0.00E+00">
                  <c:v>9.2600000000000001E-7</c:v>
                </c:pt>
                <c:pt idx="119041" formatCode="0.00E+00">
                  <c:v>9.9999999999999995E-7</c:v>
                </c:pt>
                <c:pt idx="119042" formatCode="0.00E+00">
                  <c:v>8.7000000000000003E-7</c:v>
                </c:pt>
                <c:pt idx="119043" formatCode="0.00E+00">
                  <c:v>9.2800000000000005E-7</c:v>
                </c:pt>
                <c:pt idx="119044" formatCode="0.00E+00">
                  <c:v>9.9699999999999994E-7</c:v>
                </c:pt>
                <c:pt idx="119045" formatCode="0.00E+00">
                  <c:v>9.3600000000000002E-7</c:v>
                </c:pt>
                <c:pt idx="119046" formatCode="0.00E+00">
                  <c:v>8.8000000000000004E-7</c:v>
                </c:pt>
                <c:pt idx="119047" formatCode="0.00E+00">
                  <c:v>8.9400000000000004E-7</c:v>
                </c:pt>
                <c:pt idx="119048" formatCode="0.00E+00">
                  <c:v>1.0699999999999999E-6</c:v>
                </c:pt>
                <c:pt idx="119049" formatCode="0.00E+00">
                  <c:v>8.9400000000000004E-7</c:v>
                </c:pt>
                <c:pt idx="119050" formatCode="0.00E+00">
                  <c:v>7.0299999999999998E-7</c:v>
                </c:pt>
                <c:pt idx="119051" formatCode="0.00E+00">
                  <c:v>9.3500000000000005E-7</c:v>
                </c:pt>
                <c:pt idx="119052" formatCode="0.00E+00">
                  <c:v>9.7100000000000011E-7</c:v>
                </c:pt>
                <c:pt idx="119053" formatCode="0.00E+00">
                  <c:v>9.7999999999999993E-7</c:v>
                </c:pt>
                <c:pt idx="119054" formatCode="0.00E+00">
                  <c:v>8.47E-7</c:v>
                </c:pt>
                <c:pt idx="119055" formatCode="0.00E+00">
                  <c:v>7.8400000000000003E-7</c:v>
                </c:pt>
                <c:pt idx="119056" formatCode="0.00E+00">
                  <c:v>8.7899999999999997E-7</c:v>
                </c:pt>
                <c:pt idx="119057" formatCode="0.00E+00">
                  <c:v>7.7599999999999996E-7</c:v>
                </c:pt>
                <c:pt idx="119058" formatCode="0.00E+00">
                  <c:v>8.9100000000000002E-7</c:v>
                </c:pt>
                <c:pt idx="119059" formatCode="0.00E+00">
                  <c:v>8.1900000000000001E-7</c:v>
                </c:pt>
                <c:pt idx="119060" formatCode="0.00E+00">
                  <c:v>9.1200000000000001E-7</c:v>
                </c:pt>
                <c:pt idx="119061" formatCode="0.00E+00">
                  <c:v>1.11E-6</c:v>
                </c:pt>
                <c:pt idx="119062" formatCode="0.00E+00">
                  <c:v>8.09E-7</c:v>
                </c:pt>
                <c:pt idx="119063" formatCode="0.00E+00">
                  <c:v>9.6800000000000009E-7</c:v>
                </c:pt>
                <c:pt idx="119064" formatCode="0.00E+00">
                  <c:v>9.2699999999999998E-7</c:v>
                </c:pt>
                <c:pt idx="119065" formatCode="0.00E+00">
                  <c:v>8.6199999999999996E-7</c:v>
                </c:pt>
                <c:pt idx="119066" formatCode="0.00E+00">
                  <c:v>1.02E-6</c:v>
                </c:pt>
                <c:pt idx="119067" formatCode="0.00E+00">
                  <c:v>8.1500000000000003E-7</c:v>
                </c:pt>
                <c:pt idx="119068" formatCode="0.00E+00">
                  <c:v>9.5300000000000002E-7</c:v>
                </c:pt>
                <c:pt idx="119069" formatCode="0.00E+00">
                  <c:v>9.9999999999999995E-7</c:v>
                </c:pt>
                <c:pt idx="119070" formatCode="0.00E+00">
                  <c:v>9.2500000000000004E-7</c:v>
                </c:pt>
                <c:pt idx="119071" formatCode="0.00E+00">
                  <c:v>9.4900000000000004E-7</c:v>
                </c:pt>
                <c:pt idx="119072" formatCode="0.00E+00">
                  <c:v>9.5000000000000001E-7</c:v>
                </c:pt>
                <c:pt idx="119073" formatCode="0.00E+00">
                  <c:v>1.02E-6</c:v>
                </c:pt>
                <c:pt idx="119074" formatCode="0.00E+00">
                  <c:v>9.1999999999999998E-7</c:v>
                </c:pt>
                <c:pt idx="119075" formatCode="0.00E+00">
                  <c:v>9.8400000000000002E-7</c:v>
                </c:pt>
                <c:pt idx="119076" formatCode="0.00E+00">
                  <c:v>9.6500000000000008E-7</c:v>
                </c:pt>
                <c:pt idx="119077" formatCode="0.00E+00">
                  <c:v>9.33E-7</c:v>
                </c:pt>
                <c:pt idx="119078" formatCode="0.00E+00">
                  <c:v>1.02E-6</c:v>
                </c:pt>
                <c:pt idx="119079" formatCode="0.00E+00">
                  <c:v>8.8400000000000003E-7</c:v>
                </c:pt>
                <c:pt idx="119080" formatCode="0.00E+00">
                  <c:v>1.0100000000000001E-6</c:v>
                </c:pt>
                <c:pt idx="119081" formatCode="0.00E+00">
                  <c:v>9.879999999999999E-7</c:v>
                </c:pt>
                <c:pt idx="119082" formatCode="0.00E+00">
                  <c:v>8.5899999999999995E-7</c:v>
                </c:pt>
                <c:pt idx="119083" formatCode="0.00E+00">
                  <c:v>9.0999999999999997E-7</c:v>
                </c:pt>
                <c:pt idx="119084" formatCode="0.00E+00">
                  <c:v>9.2299999999999999E-7</c:v>
                </c:pt>
                <c:pt idx="119085" formatCode="0.00E+00">
                  <c:v>9.2299999999999999E-7</c:v>
                </c:pt>
                <c:pt idx="119086" formatCode="0.00E+00">
                  <c:v>1.04E-6</c:v>
                </c:pt>
                <c:pt idx="119087" formatCode="0.00E+00">
                  <c:v>9.2800000000000005E-7</c:v>
                </c:pt>
                <c:pt idx="119088" formatCode="0.00E+00">
                  <c:v>8.4099999999999997E-7</c:v>
                </c:pt>
                <c:pt idx="119089" formatCode="0.00E+00">
                  <c:v>8.5499999999999997E-7</c:v>
                </c:pt>
                <c:pt idx="119090" formatCode="0.00E+00">
                  <c:v>9.2299999999999999E-7</c:v>
                </c:pt>
                <c:pt idx="119091" formatCode="0.00E+00">
                  <c:v>7.8899999999999998E-7</c:v>
                </c:pt>
                <c:pt idx="119092" formatCode="0.00E+00">
                  <c:v>9.4399999999999998E-7</c:v>
                </c:pt>
                <c:pt idx="119093" formatCode="0.00E+00">
                  <c:v>1.04E-6</c:v>
                </c:pt>
                <c:pt idx="119094" formatCode="0.00E+00">
                  <c:v>7.8700000000000005E-7</c:v>
                </c:pt>
                <c:pt idx="119095" formatCode="0.00E+00">
                  <c:v>8.3900000000000004E-7</c:v>
                </c:pt>
                <c:pt idx="119096" formatCode="0.00E+00">
                  <c:v>8.6799999999999999E-7</c:v>
                </c:pt>
                <c:pt idx="119097" formatCode="0.00E+00">
                  <c:v>9.1299999999999998E-7</c:v>
                </c:pt>
                <c:pt idx="119098" formatCode="0.00E+00">
                  <c:v>9.5300000000000002E-7</c:v>
                </c:pt>
                <c:pt idx="119099" formatCode="0.00E+00">
                  <c:v>9.3500000000000005E-7</c:v>
                </c:pt>
                <c:pt idx="119100" formatCode="0.00E+00">
                  <c:v>9.5000000000000001E-7</c:v>
                </c:pt>
                <c:pt idx="119101" formatCode="0.00E+00">
                  <c:v>1.0100000000000001E-6</c:v>
                </c:pt>
                <c:pt idx="119102" formatCode="0.00E+00">
                  <c:v>1.0499999999999999E-6</c:v>
                </c:pt>
                <c:pt idx="119103" formatCode="0.00E+00">
                  <c:v>9.3399999999999997E-7</c:v>
                </c:pt>
                <c:pt idx="119104" formatCode="0.00E+00">
                  <c:v>8.3699999999999999E-7</c:v>
                </c:pt>
                <c:pt idx="119105" formatCode="0.00E+00">
                  <c:v>9.8599999999999996E-7</c:v>
                </c:pt>
                <c:pt idx="119106" formatCode="0.00E+00">
                  <c:v>1.1799999999999999E-6</c:v>
                </c:pt>
                <c:pt idx="119107" formatCode="0.00E+00">
                  <c:v>9.6099999999999999E-7</c:v>
                </c:pt>
                <c:pt idx="119108" formatCode="0.00E+00">
                  <c:v>9.0500000000000002E-7</c:v>
                </c:pt>
                <c:pt idx="119109" formatCode="0.00E+00">
                  <c:v>1.0899999999999999E-6</c:v>
                </c:pt>
                <c:pt idx="119110" formatCode="0.00E+00">
                  <c:v>7.8899999999999998E-7</c:v>
                </c:pt>
                <c:pt idx="119111" formatCode="0.00E+00">
                  <c:v>6.4300000000000003E-7</c:v>
                </c:pt>
                <c:pt idx="119112" formatCode="0.00E+00">
                  <c:v>9.1999999999999998E-7</c:v>
                </c:pt>
                <c:pt idx="119113" formatCode="0.00E+00">
                  <c:v>9.09E-7</c:v>
                </c:pt>
                <c:pt idx="119114" formatCode="0.00E+00">
                  <c:v>8.1299999999999999E-7</c:v>
                </c:pt>
                <c:pt idx="119115" formatCode="0.00E+00">
                  <c:v>8.8299999999999995E-7</c:v>
                </c:pt>
                <c:pt idx="119116" formatCode="0.00E+00">
                  <c:v>8.6899999999999996E-7</c:v>
                </c:pt>
                <c:pt idx="119117" formatCode="0.00E+00">
                  <c:v>8.7599999999999996E-7</c:v>
                </c:pt>
                <c:pt idx="119118" formatCode="0.00E+00">
                  <c:v>8.9299999999999996E-7</c:v>
                </c:pt>
                <c:pt idx="119119" formatCode="0.00E+00">
                  <c:v>8.54E-7</c:v>
                </c:pt>
                <c:pt idx="119120" formatCode="0.00E+00">
                  <c:v>8.7400000000000002E-7</c:v>
                </c:pt>
                <c:pt idx="119121" formatCode="0.00E+00">
                  <c:v>9.2399999999999996E-7</c:v>
                </c:pt>
                <c:pt idx="119122" formatCode="0.00E+00">
                  <c:v>9.3099999999999996E-7</c:v>
                </c:pt>
                <c:pt idx="119123" formatCode="0.00E+00">
                  <c:v>8.47E-7</c:v>
                </c:pt>
                <c:pt idx="119124" formatCode="0.00E+00">
                  <c:v>8.4E-7</c:v>
                </c:pt>
                <c:pt idx="119125" formatCode="0.00E+00">
                  <c:v>1.0100000000000001E-6</c:v>
                </c:pt>
                <c:pt idx="119126" formatCode="0.00E+00">
                  <c:v>1.0100000000000001E-6</c:v>
                </c:pt>
                <c:pt idx="119127" formatCode="0.00E+00">
                  <c:v>8.85E-7</c:v>
                </c:pt>
                <c:pt idx="119128" formatCode="0.00E+00">
                  <c:v>8.85E-7</c:v>
                </c:pt>
                <c:pt idx="119129" formatCode="0.00E+00">
                  <c:v>8.6799999999999999E-7</c:v>
                </c:pt>
                <c:pt idx="119130" formatCode="0.00E+00">
                  <c:v>9.3200000000000003E-7</c:v>
                </c:pt>
                <c:pt idx="119131" formatCode="0.00E+00">
                  <c:v>8.2500000000000004E-7</c:v>
                </c:pt>
                <c:pt idx="119132" formatCode="0.00E+00">
                  <c:v>7.7100000000000001E-7</c:v>
                </c:pt>
                <c:pt idx="119133" formatCode="0.00E+00">
                  <c:v>9.9600000000000008E-7</c:v>
                </c:pt>
                <c:pt idx="119134" formatCode="0.00E+00">
                  <c:v>1.0100000000000001E-6</c:v>
                </c:pt>
                <c:pt idx="119135" formatCode="0.00E+00">
                  <c:v>9.2800000000000005E-7</c:v>
                </c:pt>
                <c:pt idx="119136" formatCode="0.00E+00">
                  <c:v>9.3699999999999999E-7</c:v>
                </c:pt>
                <c:pt idx="119137" formatCode="0.00E+00">
                  <c:v>9.569999999999999E-7</c:v>
                </c:pt>
                <c:pt idx="119138" formatCode="0.00E+00">
                  <c:v>9.1500000000000003E-7</c:v>
                </c:pt>
                <c:pt idx="119139" formatCode="0.00E+00">
                  <c:v>9.2399999999999996E-7</c:v>
                </c:pt>
                <c:pt idx="119140" formatCode="0.00E+00">
                  <c:v>8.9500000000000001E-7</c:v>
                </c:pt>
                <c:pt idx="119141" formatCode="0.00E+00">
                  <c:v>8.3399999999999998E-7</c:v>
                </c:pt>
                <c:pt idx="119142" formatCode="0.00E+00">
                  <c:v>8.7899999999999997E-7</c:v>
                </c:pt>
                <c:pt idx="119143" formatCode="0.00E+00">
                  <c:v>9.78E-7</c:v>
                </c:pt>
                <c:pt idx="119144" formatCode="0.00E+00">
                  <c:v>9.7399999999999991E-7</c:v>
                </c:pt>
                <c:pt idx="119145" formatCode="0.00E+00">
                  <c:v>8.4399999999999999E-7</c:v>
                </c:pt>
                <c:pt idx="119146" formatCode="0.00E+00">
                  <c:v>8.7499999999999999E-7</c:v>
                </c:pt>
                <c:pt idx="119147" formatCode="0.00E+00">
                  <c:v>1.1599999999999999E-6</c:v>
                </c:pt>
                <c:pt idx="119148" formatCode="0.00E+00">
                  <c:v>1.1200000000000001E-6</c:v>
                </c:pt>
                <c:pt idx="119149" formatCode="0.00E+00">
                  <c:v>7.8599999999999997E-7</c:v>
                </c:pt>
                <c:pt idx="119150" formatCode="0.00E+00">
                  <c:v>8.8199999999999998E-7</c:v>
                </c:pt>
                <c:pt idx="119151" formatCode="0.00E+00">
                  <c:v>9.3799999999999996E-7</c:v>
                </c:pt>
                <c:pt idx="119152" formatCode="0.00E+00">
                  <c:v>8.85E-7</c:v>
                </c:pt>
                <c:pt idx="119153" formatCode="0.00E+00">
                  <c:v>1.0300000000000001E-6</c:v>
                </c:pt>
                <c:pt idx="119154" formatCode="0.00E+00">
                  <c:v>1.0100000000000001E-6</c:v>
                </c:pt>
                <c:pt idx="119155" formatCode="0.00E+00">
                  <c:v>8.8999999999999995E-7</c:v>
                </c:pt>
                <c:pt idx="119156" formatCode="0.00E+00">
                  <c:v>9.9800000000000002E-7</c:v>
                </c:pt>
                <c:pt idx="119157" formatCode="0.00E+00">
                  <c:v>1.08E-6</c:v>
                </c:pt>
                <c:pt idx="119158" formatCode="0.00E+00">
                  <c:v>8.2799999999999995E-7</c:v>
                </c:pt>
                <c:pt idx="119159" formatCode="0.00E+00">
                  <c:v>7.8999999999999995E-7</c:v>
                </c:pt>
                <c:pt idx="119160" formatCode="0.00E+00">
                  <c:v>8.47E-7</c:v>
                </c:pt>
                <c:pt idx="119161" formatCode="0.00E+00">
                  <c:v>9.6800000000000009E-7</c:v>
                </c:pt>
                <c:pt idx="119162" formatCode="0.00E+00">
                  <c:v>9.569999999999999E-7</c:v>
                </c:pt>
                <c:pt idx="119163" formatCode="0.00E+00">
                  <c:v>8.4E-7</c:v>
                </c:pt>
                <c:pt idx="119164" formatCode="0.00E+00">
                  <c:v>8.47E-7</c:v>
                </c:pt>
                <c:pt idx="119165" formatCode="0.00E+00">
                  <c:v>8.71E-7</c:v>
                </c:pt>
                <c:pt idx="119166" formatCode="0.00E+00">
                  <c:v>9.6500000000000008E-7</c:v>
                </c:pt>
                <c:pt idx="119167" formatCode="0.00E+00">
                  <c:v>8.6400000000000001E-7</c:v>
                </c:pt>
                <c:pt idx="119168" formatCode="0.00E+00">
                  <c:v>7.6799999999999999E-7</c:v>
                </c:pt>
                <c:pt idx="119169" formatCode="0.00E+00">
                  <c:v>8.8000000000000004E-7</c:v>
                </c:pt>
                <c:pt idx="119170" formatCode="0.00E+00">
                  <c:v>8.6700000000000002E-7</c:v>
                </c:pt>
                <c:pt idx="119171" formatCode="0.00E+00">
                  <c:v>7.1099999999999995E-7</c:v>
                </c:pt>
                <c:pt idx="119172" formatCode="0.00E+00">
                  <c:v>8.7400000000000002E-7</c:v>
                </c:pt>
                <c:pt idx="119173" formatCode="0.00E+00">
                  <c:v>1.0100000000000001E-6</c:v>
                </c:pt>
                <c:pt idx="119174" formatCode="0.00E+00">
                  <c:v>8.5099999999999998E-7</c:v>
                </c:pt>
                <c:pt idx="119175" formatCode="0.00E+00">
                  <c:v>8.0800000000000004E-7</c:v>
                </c:pt>
                <c:pt idx="119176" formatCode="0.00E+00">
                  <c:v>9.0999999999999997E-7</c:v>
                </c:pt>
                <c:pt idx="119177" formatCode="0.00E+00">
                  <c:v>8.6600000000000005E-7</c:v>
                </c:pt>
                <c:pt idx="119178" formatCode="0.00E+00">
                  <c:v>8.8400000000000003E-7</c:v>
                </c:pt>
                <c:pt idx="119179" formatCode="0.00E+00">
                  <c:v>1.1000000000000001E-6</c:v>
                </c:pt>
                <c:pt idx="119180" formatCode="0.00E+00">
                  <c:v>9.4E-7</c:v>
                </c:pt>
                <c:pt idx="119181" formatCode="0.00E+00">
                  <c:v>7.7599999999999996E-7</c:v>
                </c:pt>
                <c:pt idx="119182" formatCode="0.00E+00">
                  <c:v>8.5300000000000003E-7</c:v>
                </c:pt>
                <c:pt idx="119183" formatCode="0.00E+00">
                  <c:v>8.1399999999999996E-7</c:v>
                </c:pt>
                <c:pt idx="119184" formatCode="0.00E+00">
                  <c:v>9.6299999999999993E-7</c:v>
                </c:pt>
                <c:pt idx="119185" formatCode="0.00E+00">
                  <c:v>9.4E-7</c:v>
                </c:pt>
                <c:pt idx="119186" formatCode="0.00E+00">
                  <c:v>9.0400000000000005E-7</c:v>
                </c:pt>
                <c:pt idx="119187" formatCode="0.00E+00">
                  <c:v>9.7999999999999993E-7</c:v>
                </c:pt>
                <c:pt idx="119188" formatCode="0.00E+00">
                  <c:v>9.2600000000000001E-7</c:v>
                </c:pt>
                <c:pt idx="119189" formatCode="0.00E+00">
                  <c:v>9.879999999999999E-7</c:v>
                </c:pt>
                <c:pt idx="119190" formatCode="0.00E+00">
                  <c:v>8.9500000000000001E-7</c:v>
                </c:pt>
                <c:pt idx="119191" formatCode="0.00E+00">
                  <c:v>8.3099999999999996E-7</c:v>
                </c:pt>
                <c:pt idx="119192" formatCode="0.00E+00">
                  <c:v>8.0500000000000002E-7</c:v>
                </c:pt>
                <c:pt idx="119193" formatCode="0.00E+00">
                  <c:v>8.9999999999999996E-7</c:v>
                </c:pt>
                <c:pt idx="119194" formatCode="0.00E+00">
                  <c:v>8.7499999999999999E-7</c:v>
                </c:pt>
                <c:pt idx="119195" formatCode="0.00E+00">
                  <c:v>7.8100000000000002E-7</c:v>
                </c:pt>
                <c:pt idx="119196" formatCode="0.00E+00">
                  <c:v>9.3099999999999996E-7</c:v>
                </c:pt>
                <c:pt idx="119197" formatCode="0.00E+00">
                  <c:v>1.02E-6</c:v>
                </c:pt>
                <c:pt idx="119198" formatCode="0.00E+00">
                  <c:v>9.9999999999999995E-7</c:v>
                </c:pt>
                <c:pt idx="119199" formatCode="0.00E+00">
                  <c:v>1.02E-6</c:v>
                </c:pt>
                <c:pt idx="119200" formatCode="0.00E+00">
                  <c:v>8.85E-7</c:v>
                </c:pt>
                <c:pt idx="119201" formatCode="0.00E+00">
                  <c:v>8.5300000000000003E-7</c:v>
                </c:pt>
                <c:pt idx="119202" formatCode="0.00E+00">
                  <c:v>9.8299999999999995E-7</c:v>
                </c:pt>
                <c:pt idx="119203" formatCode="0.00E+00">
                  <c:v>8.5099999999999998E-7</c:v>
                </c:pt>
                <c:pt idx="119204" formatCode="0.00E+00">
                  <c:v>9.2600000000000001E-7</c:v>
                </c:pt>
                <c:pt idx="119205" formatCode="0.00E+00">
                  <c:v>1.0499999999999999E-6</c:v>
                </c:pt>
                <c:pt idx="119206" formatCode="0.00E+00">
                  <c:v>8.9100000000000002E-7</c:v>
                </c:pt>
                <c:pt idx="119207" formatCode="0.00E+00">
                  <c:v>9.1399999999999995E-7</c:v>
                </c:pt>
                <c:pt idx="119208" formatCode="0.00E+00">
                  <c:v>9.02E-7</c:v>
                </c:pt>
                <c:pt idx="119209" formatCode="0.00E+00">
                  <c:v>7.6300000000000004E-7</c:v>
                </c:pt>
                <c:pt idx="119210" formatCode="0.00E+00">
                  <c:v>9.3099999999999996E-7</c:v>
                </c:pt>
                <c:pt idx="119211" formatCode="0.00E+00">
                  <c:v>1.0699999999999999E-6</c:v>
                </c:pt>
                <c:pt idx="119212" formatCode="0.00E+00">
                  <c:v>9.3600000000000002E-7</c:v>
                </c:pt>
                <c:pt idx="119213" formatCode="0.00E+00">
                  <c:v>9.1399999999999995E-7</c:v>
                </c:pt>
                <c:pt idx="119214" formatCode="0.00E+00">
                  <c:v>1.04E-6</c:v>
                </c:pt>
                <c:pt idx="119215" formatCode="0.00E+00">
                  <c:v>1.06E-6</c:v>
                </c:pt>
                <c:pt idx="119216" formatCode="0.00E+00">
                  <c:v>7.6700000000000003E-7</c:v>
                </c:pt>
                <c:pt idx="119217" formatCode="0.00E+00">
                  <c:v>9.0699999999999996E-7</c:v>
                </c:pt>
                <c:pt idx="119218" formatCode="0.00E+00">
                  <c:v>1.0300000000000001E-6</c:v>
                </c:pt>
                <c:pt idx="119219" formatCode="0.00E+00">
                  <c:v>9.5600000000000004E-7</c:v>
                </c:pt>
                <c:pt idx="119220" formatCode="0.00E+00">
                  <c:v>1.02E-6</c:v>
                </c:pt>
                <c:pt idx="119221" formatCode="0.00E+00">
                  <c:v>9.2099999999999995E-7</c:v>
                </c:pt>
                <c:pt idx="119222" formatCode="0.00E+00">
                  <c:v>9.5099999999999998E-7</c:v>
                </c:pt>
                <c:pt idx="119223" formatCode="0.00E+00">
                  <c:v>9.33E-7</c:v>
                </c:pt>
                <c:pt idx="119224" formatCode="0.00E+00">
                  <c:v>9.2900000000000002E-7</c:v>
                </c:pt>
                <c:pt idx="119225" formatCode="0.00E+00">
                  <c:v>8.8700000000000004E-7</c:v>
                </c:pt>
                <c:pt idx="119226" formatCode="0.00E+00">
                  <c:v>9.8100000000000001E-7</c:v>
                </c:pt>
                <c:pt idx="119227" formatCode="0.00E+00">
                  <c:v>9.8100000000000001E-7</c:v>
                </c:pt>
                <c:pt idx="119228" formatCode="0.00E+00">
                  <c:v>8.5199999999999995E-7</c:v>
                </c:pt>
                <c:pt idx="119229" formatCode="0.00E+00">
                  <c:v>1.04E-6</c:v>
                </c:pt>
                <c:pt idx="119230" formatCode="0.00E+00">
                  <c:v>1.04E-6</c:v>
                </c:pt>
                <c:pt idx="119231" formatCode="0.00E+00">
                  <c:v>9.0299999999999997E-7</c:v>
                </c:pt>
                <c:pt idx="119232" formatCode="0.00E+00">
                  <c:v>9.1399999999999995E-7</c:v>
                </c:pt>
                <c:pt idx="119233" formatCode="0.00E+00">
                  <c:v>9.4799999999999997E-7</c:v>
                </c:pt>
                <c:pt idx="119234" formatCode="0.00E+00">
                  <c:v>9.9999999999999995E-7</c:v>
                </c:pt>
                <c:pt idx="119235" formatCode="0.00E+00">
                  <c:v>8.9599999999999998E-7</c:v>
                </c:pt>
                <c:pt idx="119236" formatCode="0.00E+00">
                  <c:v>8.8800000000000001E-7</c:v>
                </c:pt>
                <c:pt idx="119237" formatCode="0.00E+00">
                  <c:v>9.9399999999999993E-7</c:v>
                </c:pt>
                <c:pt idx="119238" formatCode="0.00E+00">
                  <c:v>9.9900000000000009E-7</c:v>
                </c:pt>
                <c:pt idx="119239" formatCode="0.00E+00">
                  <c:v>8.9100000000000002E-7</c:v>
                </c:pt>
                <c:pt idx="119240" formatCode="0.00E+00">
                  <c:v>8.5199999999999995E-7</c:v>
                </c:pt>
                <c:pt idx="119241" formatCode="0.00E+00">
                  <c:v>8.3900000000000004E-7</c:v>
                </c:pt>
                <c:pt idx="119242" formatCode="0.00E+00">
                  <c:v>9.4399999999999998E-7</c:v>
                </c:pt>
                <c:pt idx="119243" formatCode="0.00E+00">
                  <c:v>1.0499999999999999E-6</c:v>
                </c:pt>
                <c:pt idx="119244" formatCode="0.00E+00">
                  <c:v>9.4600000000000003E-7</c:v>
                </c:pt>
                <c:pt idx="119245" formatCode="0.00E+00">
                  <c:v>9.9699999999999994E-7</c:v>
                </c:pt>
                <c:pt idx="119246" formatCode="0.00E+00">
                  <c:v>9.8700000000000004E-7</c:v>
                </c:pt>
                <c:pt idx="119247" formatCode="0.00E+00">
                  <c:v>8.5499999999999997E-7</c:v>
                </c:pt>
                <c:pt idx="119248" formatCode="0.00E+00">
                  <c:v>9.9199999999999999E-7</c:v>
                </c:pt>
                <c:pt idx="119249" formatCode="0.00E+00">
                  <c:v>1.0100000000000001E-6</c:v>
                </c:pt>
                <c:pt idx="119250" formatCode="0.00E+00">
                  <c:v>7.4399999999999999E-7</c:v>
                </c:pt>
                <c:pt idx="119251" formatCode="0.00E+00">
                  <c:v>8.4900000000000005E-7</c:v>
                </c:pt>
                <c:pt idx="119252" formatCode="0.00E+00">
                  <c:v>9.5999999999999991E-7</c:v>
                </c:pt>
                <c:pt idx="119253" formatCode="0.00E+00">
                  <c:v>8.6199999999999996E-7</c:v>
                </c:pt>
                <c:pt idx="119254" formatCode="0.00E+00">
                  <c:v>9.3699999999999999E-7</c:v>
                </c:pt>
                <c:pt idx="119255" formatCode="0.00E+00">
                  <c:v>9.0400000000000005E-7</c:v>
                </c:pt>
                <c:pt idx="119256" formatCode="0.00E+00">
                  <c:v>9.5199999999999995E-7</c:v>
                </c:pt>
                <c:pt idx="119257" formatCode="0.00E+00">
                  <c:v>8.0299999999999998E-7</c:v>
                </c:pt>
                <c:pt idx="119258" formatCode="0.00E+00">
                  <c:v>8.3699999999999999E-7</c:v>
                </c:pt>
                <c:pt idx="119259" formatCode="0.00E+00">
                  <c:v>1.06E-6</c:v>
                </c:pt>
                <c:pt idx="119260" formatCode="0.00E+00">
                  <c:v>8.5700000000000001E-7</c:v>
                </c:pt>
                <c:pt idx="119261" formatCode="0.00E+00">
                  <c:v>9.5499999999999996E-7</c:v>
                </c:pt>
                <c:pt idx="119262" formatCode="0.00E+00">
                  <c:v>1.1000000000000001E-6</c:v>
                </c:pt>
                <c:pt idx="119263" formatCode="0.00E+00">
                  <c:v>8.5499999999999997E-7</c:v>
                </c:pt>
                <c:pt idx="119264" formatCode="0.00E+00">
                  <c:v>7.9299999999999997E-7</c:v>
                </c:pt>
                <c:pt idx="119265" formatCode="0.00E+00">
                  <c:v>7.7599999999999996E-7</c:v>
                </c:pt>
                <c:pt idx="119266" formatCode="0.00E+00">
                  <c:v>8.8800000000000001E-7</c:v>
                </c:pt>
                <c:pt idx="119267" formatCode="0.00E+00">
                  <c:v>9.7300000000000004E-7</c:v>
                </c:pt>
                <c:pt idx="119268" formatCode="0.00E+00">
                  <c:v>8.5099999999999998E-7</c:v>
                </c:pt>
                <c:pt idx="119269" formatCode="0.00E+00">
                  <c:v>8.6700000000000002E-7</c:v>
                </c:pt>
                <c:pt idx="119270" formatCode="0.00E+00">
                  <c:v>1.0499999999999999E-6</c:v>
                </c:pt>
                <c:pt idx="119271" formatCode="0.00E+00">
                  <c:v>9.3799999999999996E-7</c:v>
                </c:pt>
                <c:pt idx="119272" formatCode="0.00E+00">
                  <c:v>9.1200000000000001E-7</c:v>
                </c:pt>
                <c:pt idx="119273" formatCode="0.00E+00">
                  <c:v>1.04E-6</c:v>
                </c:pt>
                <c:pt idx="119274" formatCode="0.00E+00">
                  <c:v>8.1999999999999998E-7</c:v>
                </c:pt>
                <c:pt idx="119275" formatCode="0.00E+00">
                  <c:v>8.5799999999999998E-7</c:v>
                </c:pt>
                <c:pt idx="119276" formatCode="0.00E+00">
                  <c:v>1.02E-6</c:v>
                </c:pt>
                <c:pt idx="119277" formatCode="0.00E+00">
                  <c:v>8.7000000000000003E-7</c:v>
                </c:pt>
                <c:pt idx="119278" formatCode="0.00E+00">
                  <c:v>8.7000000000000003E-7</c:v>
                </c:pt>
                <c:pt idx="119279" formatCode="0.00E+00">
                  <c:v>9.2900000000000002E-7</c:v>
                </c:pt>
                <c:pt idx="119280" formatCode="0.00E+00">
                  <c:v>9.9399999999999993E-7</c:v>
                </c:pt>
                <c:pt idx="119281" formatCode="0.00E+00">
                  <c:v>9.7499999999999998E-7</c:v>
                </c:pt>
                <c:pt idx="119282" formatCode="0.00E+00">
                  <c:v>8.54E-7</c:v>
                </c:pt>
                <c:pt idx="119283" formatCode="0.00E+00">
                  <c:v>8.2099999999999995E-7</c:v>
                </c:pt>
                <c:pt idx="119284" formatCode="0.00E+00">
                  <c:v>8.4499999999999996E-7</c:v>
                </c:pt>
                <c:pt idx="119285" formatCode="0.00E+00">
                  <c:v>9.8299999999999995E-7</c:v>
                </c:pt>
                <c:pt idx="119286" formatCode="0.00E+00">
                  <c:v>8.6499999999999998E-7</c:v>
                </c:pt>
                <c:pt idx="119287" formatCode="0.00E+00">
                  <c:v>8.8100000000000001E-7</c:v>
                </c:pt>
                <c:pt idx="119288" formatCode="0.00E+00">
                  <c:v>1.02E-6</c:v>
                </c:pt>
                <c:pt idx="119289" formatCode="0.00E+00">
                  <c:v>8.5499999999999997E-7</c:v>
                </c:pt>
                <c:pt idx="119290" formatCode="0.00E+00">
                  <c:v>9.02E-7</c:v>
                </c:pt>
                <c:pt idx="119291" formatCode="0.00E+00">
                  <c:v>1.0899999999999999E-6</c:v>
                </c:pt>
                <c:pt idx="119292" formatCode="0.00E+00">
                  <c:v>8.2600000000000001E-7</c:v>
                </c:pt>
                <c:pt idx="119293" formatCode="0.00E+00">
                  <c:v>6.9599999999999999E-7</c:v>
                </c:pt>
                <c:pt idx="119294" formatCode="0.00E+00">
                  <c:v>8.7199999999999997E-7</c:v>
                </c:pt>
                <c:pt idx="119295" formatCode="0.00E+00">
                  <c:v>9.0100000000000003E-7</c:v>
                </c:pt>
                <c:pt idx="119296" formatCode="0.00E+00">
                  <c:v>9.16E-7</c:v>
                </c:pt>
                <c:pt idx="119297" formatCode="0.00E+00">
                  <c:v>1.0300000000000001E-6</c:v>
                </c:pt>
                <c:pt idx="119298" formatCode="0.00E+00">
                  <c:v>8.8000000000000004E-7</c:v>
                </c:pt>
                <c:pt idx="119299" formatCode="0.00E+00">
                  <c:v>7.8899999999999998E-7</c:v>
                </c:pt>
                <c:pt idx="119300" formatCode="0.00E+00">
                  <c:v>1.02E-6</c:v>
                </c:pt>
                <c:pt idx="119301" formatCode="0.00E+00">
                  <c:v>9.0699999999999996E-7</c:v>
                </c:pt>
                <c:pt idx="119302" formatCode="0.00E+00">
                  <c:v>9.6200000000000006E-7</c:v>
                </c:pt>
                <c:pt idx="119303" formatCode="0.00E+00">
                  <c:v>8.6300000000000004E-7</c:v>
                </c:pt>
                <c:pt idx="119304" formatCode="0.00E+00">
                  <c:v>9.1800000000000004E-7</c:v>
                </c:pt>
                <c:pt idx="119305" formatCode="0.00E+00">
                  <c:v>1.0699999999999999E-6</c:v>
                </c:pt>
                <c:pt idx="119306" formatCode="0.00E+00">
                  <c:v>8.3799999999999996E-7</c:v>
                </c:pt>
                <c:pt idx="119307" formatCode="0.00E+00">
                  <c:v>8.7599999999999996E-7</c:v>
                </c:pt>
                <c:pt idx="119308" formatCode="0.00E+00">
                  <c:v>8.1200000000000002E-7</c:v>
                </c:pt>
                <c:pt idx="119309" formatCode="0.00E+00">
                  <c:v>8.6899999999999996E-7</c:v>
                </c:pt>
                <c:pt idx="119310" formatCode="0.00E+00">
                  <c:v>9.3600000000000002E-7</c:v>
                </c:pt>
                <c:pt idx="119311" formatCode="0.00E+00">
                  <c:v>7.9800000000000003E-7</c:v>
                </c:pt>
                <c:pt idx="119312" formatCode="0.00E+00">
                  <c:v>8.8400000000000003E-7</c:v>
                </c:pt>
                <c:pt idx="119313" formatCode="0.00E+00">
                  <c:v>8.71E-7</c:v>
                </c:pt>
                <c:pt idx="119314" formatCode="0.00E+00">
                  <c:v>9.1900000000000001E-7</c:v>
                </c:pt>
                <c:pt idx="119315" formatCode="0.00E+00">
                  <c:v>9.540000000000001E-7</c:v>
                </c:pt>
                <c:pt idx="119316" formatCode="0.00E+00">
                  <c:v>7.7800000000000001E-7</c:v>
                </c:pt>
                <c:pt idx="119317" formatCode="0.00E+00">
                  <c:v>8.6000000000000002E-7</c:v>
                </c:pt>
                <c:pt idx="119318" formatCode="0.00E+00">
                  <c:v>1.0300000000000001E-6</c:v>
                </c:pt>
                <c:pt idx="119319" formatCode="0.00E+00">
                  <c:v>9.5099999999999998E-7</c:v>
                </c:pt>
                <c:pt idx="119320" formatCode="0.00E+00">
                  <c:v>8.3799999999999996E-7</c:v>
                </c:pt>
                <c:pt idx="119321" formatCode="0.00E+00">
                  <c:v>9.1399999999999995E-7</c:v>
                </c:pt>
                <c:pt idx="119322" formatCode="0.00E+00">
                  <c:v>1.06E-6</c:v>
                </c:pt>
                <c:pt idx="119323" formatCode="0.00E+00">
                  <c:v>8.9999999999999996E-7</c:v>
                </c:pt>
                <c:pt idx="119324" formatCode="0.00E+00">
                  <c:v>7.8100000000000002E-7</c:v>
                </c:pt>
                <c:pt idx="119325" formatCode="0.00E+00">
                  <c:v>9.8299999999999995E-7</c:v>
                </c:pt>
                <c:pt idx="119326" formatCode="0.00E+00">
                  <c:v>9.9300000000000006E-7</c:v>
                </c:pt>
                <c:pt idx="119327" formatCode="0.00E+00">
                  <c:v>9.7699999999999992E-7</c:v>
                </c:pt>
                <c:pt idx="119328" formatCode="0.00E+00">
                  <c:v>9.1699999999999997E-7</c:v>
                </c:pt>
                <c:pt idx="119329" formatCode="0.00E+00">
                  <c:v>9.9099999999999991E-7</c:v>
                </c:pt>
                <c:pt idx="119330" formatCode="0.00E+00">
                  <c:v>1.02E-6</c:v>
                </c:pt>
                <c:pt idx="119331" formatCode="0.00E+00">
                  <c:v>8.2999999999999999E-7</c:v>
                </c:pt>
                <c:pt idx="119332" formatCode="0.00E+00">
                  <c:v>9.850000000000001E-7</c:v>
                </c:pt>
                <c:pt idx="119333" formatCode="0.00E+00">
                  <c:v>8.3799999999999996E-7</c:v>
                </c:pt>
                <c:pt idx="119334" formatCode="0.00E+00">
                  <c:v>7.6899999999999996E-7</c:v>
                </c:pt>
                <c:pt idx="119335" formatCode="0.00E+00">
                  <c:v>1.0899999999999999E-6</c:v>
                </c:pt>
                <c:pt idx="119336" formatCode="0.00E+00">
                  <c:v>9.0999999999999997E-7</c:v>
                </c:pt>
                <c:pt idx="119337" formatCode="0.00E+00">
                  <c:v>8.2200000000000003E-7</c:v>
                </c:pt>
                <c:pt idx="119338" formatCode="0.00E+00">
                  <c:v>8.9100000000000002E-7</c:v>
                </c:pt>
                <c:pt idx="119339" formatCode="0.00E+00">
                  <c:v>8.2699999999999998E-7</c:v>
                </c:pt>
                <c:pt idx="119340" formatCode="0.00E+00">
                  <c:v>9.64E-7</c:v>
                </c:pt>
                <c:pt idx="119341" formatCode="0.00E+00">
                  <c:v>9.4200000000000004E-7</c:v>
                </c:pt>
                <c:pt idx="119342" formatCode="0.00E+00">
                  <c:v>9.0299999999999997E-7</c:v>
                </c:pt>
                <c:pt idx="119343" formatCode="0.00E+00">
                  <c:v>9.5499999999999996E-7</c:v>
                </c:pt>
                <c:pt idx="119344" formatCode="0.00E+00">
                  <c:v>8.7400000000000002E-7</c:v>
                </c:pt>
                <c:pt idx="119345" formatCode="0.00E+00">
                  <c:v>1.0100000000000001E-6</c:v>
                </c:pt>
                <c:pt idx="119346" formatCode="0.00E+00">
                  <c:v>9.5499999999999996E-7</c:v>
                </c:pt>
                <c:pt idx="119347" formatCode="0.00E+00">
                  <c:v>7.61E-7</c:v>
                </c:pt>
                <c:pt idx="119348" formatCode="0.00E+00">
                  <c:v>8.71E-7</c:v>
                </c:pt>
                <c:pt idx="119349" formatCode="0.00E+00">
                  <c:v>8.6799999999999999E-7</c:v>
                </c:pt>
                <c:pt idx="119350" formatCode="0.00E+00">
                  <c:v>9.2800000000000005E-7</c:v>
                </c:pt>
                <c:pt idx="119351" formatCode="0.00E+00">
                  <c:v>1.02E-6</c:v>
                </c:pt>
                <c:pt idx="119352" formatCode="0.00E+00">
                  <c:v>9.8100000000000001E-7</c:v>
                </c:pt>
                <c:pt idx="119353" formatCode="0.00E+00">
                  <c:v>8.3799999999999996E-7</c:v>
                </c:pt>
                <c:pt idx="119354" formatCode="0.00E+00">
                  <c:v>7.9299999999999997E-7</c:v>
                </c:pt>
                <c:pt idx="119355" formatCode="0.00E+00">
                  <c:v>9.0699999999999996E-7</c:v>
                </c:pt>
                <c:pt idx="119356" formatCode="0.00E+00">
                  <c:v>8.5300000000000003E-7</c:v>
                </c:pt>
                <c:pt idx="119357" formatCode="0.00E+00">
                  <c:v>9.0400000000000005E-7</c:v>
                </c:pt>
                <c:pt idx="119358" formatCode="0.00E+00">
                  <c:v>1.0899999999999999E-6</c:v>
                </c:pt>
                <c:pt idx="119359" formatCode="0.00E+00">
                  <c:v>9.7900000000000007E-7</c:v>
                </c:pt>
                <c:pt idx="119360" formatCode="0.00E+00">
                  <c:v>9.0999999999999997E-7</c:v>
                </c:pt>
                <c:pt idx="119361" formatCode="0.00E+00">
                  <c:v>9.5999999999999991E-7</c:v>
                </c:pt>
                <c:pt idx="119362" formatCode="0.00E+00">
                  <c:v>9.0100000000000003E-7</c:v>
                </c:pt>
                <c:pt idx="119363" formatCode="0.00E+00">
                  <c:v>8.2999999999999999E-7</c:v>
                </c:pt>
                <c:pt idx="119364" formatCode="0.00E+00">
                  <c:v>8.2099999999999995E-7</c:v>
                </c:pt>
                <c:pt idx="119365" formatCode="0.00E+00">
                  <c:v>8.47E-7</c:v>
                </c:pt>
                <c:pt idx="119366" formatCode="0.00E+00">
                  <c:v>8.4799999999999997E-7</c:v>
                </c:pt>
                <c:pt idx="119367" formatCode="0.00E+00">
                  <c:v>8.5199999999999995E-7</c:v>
                </c:pt>
                <c:pt idx="119368" formatCode="0.00E+00">
                  <c:v>8.8800000000000001E-7</c:v>
                </c:pt>
                <c:pt idx="119369" formatCode="0.00E+00">
                  <c:v>1.0300000000000001E-6</c:v>
                </c:pt>
                <c:pt idx="119370" formatCode="0.00E+00">
                  <c:v>9.3900000000000003E-7</c:v>
                </c:pt>
                <c:pt idx="119371" formatCode="0.00E+00">
                  <c:v>7.6499999999999998E-7</c:v>
                </c:pt>
                <c:pt idx="119372" formatCode="0.00E+00">
                  <c:v>8.2600000000000001E-7</c:v>
                </c:pt>
                <c:pt idx="119373" formatCode="0.00E+00">
                  <c:v>9.8400000000000002E-7</c:v>
                </c:pt>
                <c:pt idx="119374" formatCode="0.00E+00">
                  <c:v>8.8599999999999997E-7</c:v>
                </c:pt>
                <c:pt idx="119375" formatCode="0.00E+00">
                  <c:v>7.5499999999999997E-7</c:v>
                </c:pt>
                <c:pt idx="119376" formatCode="0.00E+00">
                  <c:v>9.3900000000000003E-7</c:v>
                </c:pt>
                <c:pt idx="119377" formatCode="0.00E+00">
                  <c:v>9.1800000000000004E-7</c:v>
                </c:pt>
                <c:pt idx="119378" formatCode="0.00E+00">
                  <c:v>7.6499999999999998E-7</c:v>
                </c:pt>
                <c:pt idx="119379" formatCode="0.00E+00">
                  <c:v>9.6200000000000006E-7</c:v>
                </c:pt>
                <c:pt idx="119380" formatCode="0.00E+00">
                  <c:v>1.0699999999999999E-6</c:v>
                </c:pt>
                <c:pt idx="119381" formatCode="0.00E+00">
                  <c:v>8.8599999999999997E-7</c:v>
                </c:pt>
                <c:pt idx="119382" formatCode="0.00E+00">
                  <c:v>9.2600000000000001E-7</c:v>
                </c:pt>
                <c:pt idx="119383" formatCode="0.00E+00">
                  <c:v>9.1800000000000004E-7</c:v>
                </c:pt>
                <c:pt idx="119384" formatCode="0.00E+00">
                  <c:v>8.4399999999999999E-7</c:v>
                </c:pt>
                <c:pt idx="119385" formatCode="0.00E+00">
                  <c:v>8.7599999999999996E-7</c:v>
                </c:pt>
                <c:pt idx="119386" formatCode="0.00E+00">
                  <c:v>9.2600000000000001E-7</c:v>
                </c:pt>
                <c:pt idx="119387" formatCode="0.00E+00">
                  <c:v>1.08E-6</c:v>
                </c:pt>
                <c:pt idx="119388" formatCode="0.00E+00">
                  <c:v>9.3699999999999999E-7</c:v>
                </c:pt>
                <c:pt idx="119389" formatCode="0.00E+00">
                  <c:v>8.2799999999999995E-7</c:v>
                </c:pt>
                <c:pt idx="119390" formatCode="0.00E+00">
                  <c:v>9.9800000000000002E-7</c:v>
                </c:pt>
                <c:pt idx="119391" formatCode="0.00E+00">
                  <c:v>1.0699999999999999E-6</c:v>
                </c:pt>
                <c:pt idx="119392" formatCode="0.00E+00">
                  <c:v>9.4300000000000001E-7</c:v>
                </c:pt>
                <c:pt idx="119393" formatCode="0.00E+00">
                  <c:v>9.2399999999999996E-7</c:v>
                </c:pt>
                <c:pt idx="119394" formatCode="0.00E+00">
                  <c:v>9.6099999999999999E-7</c:v>
                </c:pt>
                <c:pt idx="119395" formatCode="0.00E+00">
                  <c:v>7.8800000000000002E-7</c:v>
                </c:pt>
                <c:pt idx="119396" formatCode="0.00E+00">
                  <c:v>9.4600000000000003E-7</c:v>
                </c:pt>
                <c:pt idx="119397" formatCode="0.00E+00">
                  <c:v>9.9999999999999995E-7</c:v>
                </c:pt>
                <c:pt idx="119398" formatCode="0.00E+00">
                  <c:v>8.7499999999999999E-7</c:v>
                </c:pt>
                <c:pt idx="119399" formatCode="0.00E+00">
                  <c:v>9.5600000000000004E-7</c:v>
                </c:pt>
                <c:pt idx="119400" formatCode="0.00E+00">
                  <c:v>8.6600000000000005E-7</c:v>
                </c:pt>
                <c:pt idx="119401" formatCode="0.00E+00">
                  <c:v>8.4200000000000005E-7</c:v>
                </c:pt>
                <c:pt idx="119402" formatCode="0.00E+00">
                  <c:v>9.5300000000000002E-7</c:v>
                </c:pt>
                <c:pt idx="119403" formatCode="0.00E+00">
                  <c:v>9.3900000000000003E-7</c:v>
                </c:pt>
                <c:pt idx="119404" formatCode="0.00E+00">
                  <c:v>8.2999999999999999E-7</c:v>
                </c:pt>
                <c:pt idx="119405" formatCode="0.00E+00">
                  <c:v>9.8100000000000001E-7</c:v>
                </c:pt>
                <c:pt idx="119406" formatCode="0.00E+00">
                  <c:v>9.7399999999999991E-7</c:v>
                </c:pt>
                <c:pt idx="119407" formatCode="0.00E+00">
                  <c:v>9.5499999999999996E-7</c:v>
                </c:pt>
                <c:pt idx="119408" formatCode="0.00E+00">
                  <c:v>1.04E-6</c:v>
                </c:pt>
                <c:pt idx="119409" formatCode="0.00E+00">
                  <c:v>8.5799999999999998E-7</c:v>
                </c:pt>
                <c:pt idx="119410" formatCode="0.00E+00">
                  <c:v>9.1200000000000001E-7</c:v>
                </c:pt>
                <c:pt idx="119411" formatCode="0.00E+00">
                  <c:v>8.9700000000000005E-7</c:v>
                </c:pt>
                <c:pt idx="119412" formatCode="0.00E+00">
                  <c:v>8.6099999999999999E-7</c:v>
                </c:pt>
                <c:pt idx="119413" formatCode="0.00E+00">
                  <c:v>9.0599999999999999E-7</c:v>
                </c:pt>
                <c:pt idx="119414" formatCode="0.00E+00">
                  <c:v>9.1999999999999998E-7</c:v>
                </c:pt>
                <c:pt idx="119415" formatCode="0.00E+00">
                  <c:v>1.0100000000000001E-6</c:v>
                </c:pt>
                <c:pt idx="119416" formatCode="0.00E+00">
                  <c:v>8.4099999999999997E-7</c:v>
                </c:pt>
                <c:pt idx="119417" formatCode="0.00E+00">
                  <c:v>7.9500000000000001E-7</c:v>
                </c:pt>
                <c:pt idx="119418" formatCode="0.00E+00">
                  <c:v>9.2800000000000005E-7</c:v>
                </c:pt>
                <c:pt idx="119419" formatCode="0.00E+00">
                  <c:v>9.9199999999999999E-7</c:v>
                </c:pt>
                <c:pt idx="119420" formatCode="0.00E+00">
                  <c:v>9.0100000000000003E-7</c:v>
                </c:pt>
                <c:pt idx="119421" formatCode="0.00E+00">
                  <c:v>8.0699999999999996E-7</c:v>
                </c:pt>
                <c:pt idx="119422" formatCode="0.00E+00">
                  <c:v>9.6299999999999993E-7</c:v>
                </c:pt>
                <c:pt idx="119423" formatCode="0.00E+00">
                  <c:v>1.04E-6</c:v>
                </c:pt>
                <c:pt idx="119424" formatCode="0.00E+00">
                  <c:v>8.09E-7</c:v>
                </c:pt>
                <c:pt idx="119425" formatCode="0.00E+00">
                  <c:v>8.7700000000000003E-7</c:v>
                </c:pt>
                <c:pt idx="119426" formatCode="0.00E+00">
                  <c:v>8.9999999999999996E-7</c:v>
                </c:pt>
                <c:pt idx="119427" formatCode="0.00E+00">
                  <c:v>8.8700000000000004E-7</c:v>
                </c:pt>
                <c:pt idx="119428" formatCode="0.00E+00">
                  <c:v>8.7300000000000005E-7</c:v>
                </c:pt>
                <c:pt idx="119429" formatCode="0.00E+00">
                  <c:v>8.8899999999999998E-7</c:v>
                </c:pt>
                <c:pt idx="119430" formatCode="0.00E+00">
                  <c:v>1.04E-6</c:v>
                </c:pt>
                <c:pt idx="119431" formatCode="0.00E+00">
                  <c:v>9.7100000000000011E-7</c:v>
                </c:pt>
                <c:pt idx="119432" formatCode="0.00E+00">
                  <c:v>8.7000000000000003E-7</c:v>
                </c:pt>
                <c:pt idx="119433" formatCode="0.00E+00">
                  <c:v>9.1699999999999997E-7</c:v>
                </c:pt>
                <c:pt idx="119434" formatCode="0.00E+00">
                  <c:v>9.5600000000000004E-7</c:v>
                </c:pt>
                <c:pt idx="119435" formatCode="0.00E+00">
                  <c:v>9.8899999999999998E-7</c:v>
                </c:pt>
                <c:pt idx="119436" formatCode="0.00E+00">
                  <c:v>9.2200000000000002E-7</c:v>
                </c:pt>
                <c:pt idx="119437" formatCode="0.00E+00">
                  <c:v>7.7300000000000005E-7</c:v>
                </c:pt>
                <c:pt idx="119438" formatCode="0.00E+00">
                  <c:v>7.5499999999999997E-7</c:v>
                </c:pt>
                <c:pt idx="119439" formatCode="0.00E+00">
                  <c:v>9.6700000000000002E-7</c:v>
                </c:pt>
                <c:pt idx="119440" formatCode="0.00E+00">
                  <c:v>9.0500000000000002E-7</c:v>
                </c:pt>
                <c:pt idx="119441" formatCode="0.00E+00">
                  <c:v>9.0400000000000005E-7</c:v>
                </c:pt>
                <c:pt idx="119442" formatCode="0.00E+00">
                  <c:v>1.11E-6</c:v>
                </c:pt>
                <c:pt idx="119443" formatCode="0.00E+00">
                  <c:v>9.8599999999999996E-7</c:v>
                </c:pt>
                <c:pt idx="119444" formatCode="0.00E+00">
                  <c:v>1.06E-6</c:v>
                </c:pt>
                <c:pt idx="119445" formatCode="0.00E+00">
                  <c:v>8.9800000000000002E-7</c:v>
                </c:pt>
                <c:pt idx="119446" formatCode="0.00E+00">
                  <c:v>7.3600000000000003E-7</c:v>
                </c:pt>
                <c:pt idx="119447" formatCode="0.00E+00">
                  <c:v>9.3699999999999999E-7</c:v>
                </c:pt>
                <c:pt idx="119448" formatCode="0.00E+00">
                  <c:v>1.0300000000000001E-6</c:v>
                </c:pt>
                <c:pt idx="119449" formatCode="0.00E+00">
                  <c:v>8.9700000000000005E-7</c:v>
                </c:pt>
                <c:pt idx="119450" formatCode="0.00E+00">
                  <c:v>7.7199999999999998E-7</c:v>
                </c:pt>
                <c:pt idx="119451" formatCode="0.00E+00">
                  <c:v>1.0499999999999999E-6</c:v>
                </c:pt>
                <c:pt idx="119452" formatCode="0.00E+00">
                  <c:v>1.02E-6</c:v>
                </c:pt>
                <c:pt idx="119453" formatCode="0.00E+00">
                  <c:v>8.0200000000000001E-7</c:v>
                </c:pt>
                <c:pt idx="119454" formatCode="0.00E+00">
                  <c:v>9.2500000000000004E-7</c:v>
                </c:pt>
                <c:pt idx="119455" formatCode="0.00E+00">
                  <c:v>9.3099999999999996E-7</c:v>
                </c:pt>
                <c:pt idx="119456" formatCode="0.00E+00">
                  <c:v>1.0100000000000001E-6</c:v>
                </c:pt>
                <c:pt idx="119457" formatCode="0.00E+00">
                  <c:v>9.16E-7</c:v>
                </c:pt>
                <c:pt idx="119458" formatCode="0.00E+00">
                  <c:v>8.2900000000000002E-7</c:v>
                </c:pt>
                <c:pt idx="119459" formatCode="0.00E+00">
                  <c:v>8.7300000000000005E-7</c:v>
                </c:pt>
                <c:pt idx="119460" formatCode="0.00E+00">
                  <c:v>8.4099999999999997E-7</c:v>
                </c:pt>
                <c:pt idx="119461" formatCode="0.00E+00">
                  <c:v>8.5799999999999998E-7</c:v>
                </c:pt>
                <c:pt idx="119462" formatCode="0.00E+00">
                  <c:v>9.3200000000000003E-7</c:v>
                </c:pt>
                <c:pt idx="119463" formatCode="0.00E+00">
                  <c:v>9.4099999999999997E-7</c:v>
                </c:pt>
                <c:pt idx="119464" formatCode="0.00E+00">
                  <c:v>8.71E-7</c:v>
                </c:pt>
                <c:pt idx="119465" formatCode="0.00E+00">
                  <c:v>9.1399999999999995E-7</c:v>
                </c:pt>
                <c:pt idx="119466" formatCode="0.00E+00">
                  <c:v>8.7499999999999999E-7</c:v>
                </c:pt>
                <c:pt idx="119467" formatCode="0.00E+00">
                  <c:v>9.16E-7</c:v>
                </c:pt>
                <c:pt idx="119468" formatCode="0.00E+00">
                  <c:v>9.9399999999999993E-7</c:v>
                </c:pt>
                <c:pt idx="119469" formatCode="0.00E+00">
                  <c:v>8.3300000000000001E-7</c:v>
                </c:pt>
                <c:pt idx="119470" formatCode="0.00E+00">
                  <c:v>9.5300000000000002E-7</c:v>
                </c:pt>
                <c:pt idx="119471" formatCode="0.00E+00">
                  <c:v>9.2800000000000005E-7</c:v>
                </c:pt>
                <c:pt idx="119472" formatCode="0.00E+00">
                  <c:v>8.8299999999999995E-7</c:v>
                </c:pt>
                <c:pt idx="119473" formatCode="0.00E+00">
                  <c:v>9.1800000000000004E-7</c:v>
                </c:pt>
                <c:pt idx="119474" formatCode="0.00E+00">
                  <c:v>7.5799999999999998E-7</c:v>
                </c:pt>
                <c:pt idx="119475" formatCode="0.00E+00">
                  <c:v>9.0100000000000003E-7</c:v>
                </c:pt>
                <c:pt idx="119476" formatCode="0.00E+00">
                  <c:v>9.9900000000000009E-7</c:v>
                </c:pt>
                <c:pt idx="119477" formatCode="0.00E+00">
                  <c:v>9.3600000000000002E-7</c:v>
                </c:pt>
                <c:pt idx="119478" formatCode="0.00E+00">
                  <c:v>9.4499999999999995E-7</c:v>
                </c:pt>
                <c:pt idx="119479" formatCode="0.00E+00">
                  <c:v>9.7399999999999991E-7</c:v>
                </c:pt>
                <c:pt idx="119480" formatCode="0.00E+00">
                  <c:v>1.1200000000000001E-6</c:v>
                </c:pt>
                <c:pt idx="119481" formatCode="0.00E+00">
                  <c:v>9.4E-7</c:v>
                </c:pt>
                <c:pt idx="119482" formatCode="0.00E+00">
                  <c:v>7.3200000000000004E-7</c:v>
                </c:pt>
                <c:pt idx="119483" formatCode="0.00E+00">
                  <c:v>9.2699999999999998E-7</c:v>
                </c:pt>
                <c:pt idx="119484" formatCode="0.00E+00">
                  <c:v>9.3399999999999997E-7</c:v>
                </c:pt>
                <c:pt idx="119485" formatCode="0.00E+00">
                  <c:v>8.5000000000000001E-7</c:v>
                </c:pt>
                <c:pt idx="119486" formatCode="0.00E+00">
                  <c:v>1.0300000000000001E-6</c:v>
                </c:pt>
                <c:pt idx="119487" formatCode="0.00E+00">
                  <c:v>1.02E-6</c:v>
                </c:pt>
                <c:pt idx="119488" formatCode="0.00E+00">
                  <c:v>9.0400000000000005E-7</c:v>
                </c:pt>
                <c:pt idx="119489" formatCode="0.00E+00">
                  <c:v>9.7300000000000004E-7</c:v>
                </c:pt>
                <c:pt idx="119490" formatCode="0.00E+00">
                  <c:v>1.0699999999999999E-6</c:v>
                </c:pt>
                <c:pt idx="119491" formatCode="0.00E+00">
                  <c:v>9.6200000000000006E-7</c:v>
                </c:pt>
                <c:pt idx="119492" formatCode="0.00E+00">
                  <c:v>9.1100000000000004E-7</c:v>
                </c:pt>
                <c:pt idx="119493" formatCode="0.00E+00">
                  <c:v>9.2699999999999998E-7</c:v>
                </c:pt>
                <c:pt idx="119494" formatCode="0.00E+00">
                  <c:v>1.02E-6</c:v>
                </c:pt>
                <c:pt idx="119495" formatCode="0.00E+00">
                  <c:v>9.3500000000000005E-7</c:v>
                </c:pt>
                <c:pt idx="119496" formatCode="0.00E+00">
                  <c:v>8.9800000000000002E-7</c:v>
                </c:pt>
                <c:pt idx="119497" formatCode="0.00E+00">
                  <c:v>1.04E-6</c:v>
                </c:pt>
                <c:pt idx="119498" formatCode="0.00E+00">
                  <c:v>9.1100000000000004E-7</c:v>
                </c:pt>
                <c:pt idx="119499" formatCode="0.00E+00">
                  <c:v>7.7499999999999999E-7</c:v>
                </c:pt>
                <c:pt idx="119500" formatCode="0.00E+00">
                  <c:v>8.0299999999999998E-7</c:v>
                </c:pt>
                <c:pt idx="119501" formatCode="0.00E+00">
                  <c:v>9.5799999999999998E-7</c:v>
                </c:pt>
                <c:pt idx="119502" formatCode="0.00E+00">
                  <c:v>1.06E-6</c:v>
                </c:pt>
                <c:pt idx="119503" formatCode="0.00E+00">
                  <c:v>9.7900000000000007E-7</c:v>
                </c:pt>
                <c:pt idx="119504" formatCode="0.00E+00">
                  <c:v>8.7700000000000003E-7</c:v>
                </c:pt>
                <c:pt idx="119505" formatCode="0.00E+00">
                  <c:v>9.4E-7</c:v>
                </c:pt>
                <c:pt idx="119506" formatCode="0.00E+00">
                  <c:v>9.2500000000000004E-7</c:v>
                </c:pt>
                <c:pt idx="119507" formatCode="0.00E+00">
                  <c:v>8.7000000000000003E-7</c:v>
                </c:pt>
                <c:pt idx="119508" formatCode="0.00E+00">
                  <c:v>9.2900000000000002E-7</c:v>
                </c:pt>
                <c:pt idx="119509" formatCode="0.00E+00">
                  <c:v>9.3500000000000005E-7</c:v>
                </c:pt>
                <c:pt idx="119510" formatCode="0.00E+00">
                  <c:v>9.33E-7</c:v>
                </c:pt>
                <c:pt idx="119511" formatCode="0.00E+00">
                  <c:v>1.0699999999999999E-6</c:v>
                </c:pt>
                <c:pt idx="119512" formatCode="0.00E+00">
                  <c:v>9.02E-7</c:v>
                </c:pt>
                <c:pt idx="119513" formatCode="0.00E+00">
                  <c:v>7.6400000000000001E-7</c:v>
                </c:pt>
                <c:pt idx="119514" formatCode="0.00E+00">
                  <c:v>1.02E-6</c:v>
                </c:pt>
                <c:pt idx="119515" formatCode="0.00E+00">
                  <c:v>9.0599999999999999E-7</c:v>
                </c:pt>
                <c:pt idx="119516" formatCode="0.00E+00">
                  <c:v>8.2399999999999997E-7</c:v>
                </c:pt>
                <c:pt idx="119517" formatCode="0.00E+00">
                  <c:v>1.0300000000000001E-6</c:v>
                </c:pt>
                <c:pt idx="119518" formatCode="0.00E+00">
                  <c:v>9.1500000000000003E-7</c:v>
                </c:pt>
                <c:pt idx="119519" formatCode="0.00E+00">
                  <c:v>8.5899999999999995E-7</c:v>
                </c:pt>
                <c:pt idx="119520" formatCode="0.00E+00">
                  <c:v>9.0100000000000003E-7</c:v>
                </c:pt>
                <c:pt idx="119521" formatCode="0.00E+00">
                  <c:v>7.8100000000000002E-7</c:v>
                </c:pt>
                <c:pt idx="119522" formatCode="0.00E+00">
                  <c:v>9.540000000000001E-7</c:v>
                </c:pt>
                <c:pt idx="119523" formatCode="0.00E+00">
                  <c:v>1.02E-6</c:v>
                </c:pt>
                <c:pt idx="119524" formatCode="0.00E+00">
                  <c:v>8.0999999999999997E-7</c:v>
                </c:pt>
                <c:pt idx="119525" formatCode="0.00E+00">
                  <c:v>9.1500000000000003E-7</c:v>
                </c:pt>
                <c:pt idx="119526" formatCode="0.00E+00">
                  <c:v>1.0100000000000001E-6</c:v>
                </c:pt>
                <c:pt idx="119527" formatCode="0.00E+00">
                  <c:v>9.2999999999999999E-7</c:v>
                </c:pt>
                <c:pt idx="119528" formatCode="0.00E+00">
                  <c:v>9.9999999999999995E-7</c:v>
                </c:pt>
                <c:pt idx="119529" formatCode="0.00E+00">
                  <c:v>8.5000000000000001E-7</c:v>
                </c:pt>
                <c:pt idx="119530" formatCode="0.00E+00">
                  <c:v>8.1500000000000003E-7</c:v>
                </c:pt>
                <c:pt idx="119531" formatCode="0.00E+00">
                  <c:v>1.02E-6</c:v>
                </c:pt>
                <c:pt idx="119532" formatCode="0.00E+00">
                  <c:v>9.5999999999999991E-7</c:v>
                </c:pt>
                <c:pt idx="119533" formatCode="0.00E+00">
                  <c:v>8.09E-7</c:v>
                </c:pt>
                <c:pt idx="119534" formatCode="0.00E+00">
                  <c:v>9.9300000000000006E-7</c:v>
                </c:pt>
                <c:pt idx="119535" formatCode="0.00E+00">
                  <c:v>1.06E-6</c:v>
                </c:pt>
                <c:pt idx="119536" formatCode="0.00E+00">
                  <c:v>8.8400000000000003E-7</c:v>
                </c:pt>
                <c:pt idx="119537" formatCode="0.00E+00">
                  <c:v>1.0100000000000001E-6</c:v>
                </c:pt>
                <c:pt idx="119538" formatCode="0.00E+00">
                  <c:v>9.9999999999999995E-7</c:v>
                </c:pt>
                <c:pt idx="119539" formatCode="0.00E+00">
                  <c:v>9.16E-7</c:v>
                </c:pt>
                <c:pt idx="119540" formatCode="0.00E+00">
                  <c:v>9.3500000000000005E-7</c:v>
                </c:pt>
                <c:pt idx="119541" formatCode="0.00E+00">
                  <c:v>8.2399999999999997E-7</c:v>
                </c:pt>
                <c:pt idx="119542" formatCode="0.00E+00">
                  <c:v>9.2500000000000004E-7</c:v>
                </c:pt>
                <c:pt idx="119543" formatCode="0.00E+00">
                  <c:v>9.5300000000000002E-7</c:v>
                </c:pt>
                <c:pt idx="119544" formatCode="0.00E+00">
                  <c:v>8.9999999999999996E-7</c:v>
                </c:pt>
                <c:pt idx="119545" formatCode="0.00E+00">
                  <c:v>1.0100000000000001E-6</c:v>
                </c:pt>
                <c:pt idx="119546" formatCode="0.00E+00">
                  <c:v>8.4399999999999999E-7</c:v>
                </c:pt>
                <c:pt idx="119547" formatCode="0.00E+00">
                  <c:v>9.2600000000000001E-7</c:v>
                </c:pt>
                <c:pt idx="119548" formatCode="0.00E+00">
                  <c:v>9.4099999999999997E-7</c:v>
                </c:pt>
                <c:pt idx="119549" formatCode="0.00E+00">
                  <c:v>9.2800000000000005E-7</c:v>
                </c:pt>
                <c:pt idx="119550" formatCode="0.00E+00">
                  <c:v>9.2399999999999996E-7</c:v>
                </c:pt>
                <c:pt idx="119551" formatCode="0.00E+00">
                  <c:v>9.2099999999999995E-7</c:v>
                </c:pt>
                <c:pt idx="119552" formatCode="0.00E+00">
                  <c:v>1.0300000000000001E-6</c:v>
                </c:pt>
                <c:pt idx="119553" formatCode="0.00E+00">
                  <c:v>9.0599999999999999E-7</c:v>
                </c:pt>
                <c:pt idx="119554" formatCode="0.00E+00">
                  <c:v>9.6700000000000002E-7</c:v>
                </c:pt>
                <c:pt idx="119555" formatCode="0.00E+00">
                  <c:v>9.879999999999999E-7</c:v>
                </c:pt>
                <c:pt idx="119556" formatCode="0.00E+00">
                  <c:v>9.879999999999999E-7</c:v>
                </c:pt>
                <c:pt idx="119557" formatCode="0.00E+00">
                  <c:v>1.08E-6</c:v>
                </c:pt>
                <c:pt idx="119558" formatCode="0.00E+00">
                  <c:v>9.3799999999999996E-7</c:v>
                </c:pt>
                <c:pt idx="119559" formatCode="0.00E+00">
                  <c:v>8.4200000000000005E-7</c:v>
                </c:pt>
                <c:pt idx="119560" formatCode="0.00E+00">
                  <c:v>1.02E-6</c:v>
                </c:pt>
                <c:pt idx="119561" formatCode="0.00E+00">
                  <c:v>8.8299999999999995E-7</c:v>
                </c:pt>
                <c:pt idx="119562" formatCode="0.00E+00">
                  <c:v>8.4E-7</c:v>
                </c:pt>
                <c:pt idx="119563" formatCode="0.00E+00">
                  <c:v>9.7000000000000003E-7</c:v>
                </c:pt>
                <c:pt idx="119564" formatCode="0.00E+00">
                  <c:v>7.9800000000000003E-7</c:v>
                </c:pt>
                <c:pt idx="119565" formatCode="0.00E+00">
                  <c:v>8.9400000000000004E-7</c:v>
                </c:pt>
                <c:pt idx="119566" formatCode="0.00E+00">
                  <c:v>8.23E-7</c:v>
                </c:pt>
                <c:pt idx="119567" formatCode="0.00E+00">
                  <c:v>7.8700000000000005E-7</c:v>
                </c:pt>
                <c:pt idx="119568" formatCode="0.00E+00">
                  <c:v>8.9500000000000001E-7</c:v>
                </c:pt>
                <c:pt idx="119569" formatCode="0.00E+00">
                  <c:v>8.2900000000000002E-7</c:v>
                </c:pt>
                <c:pt idx="119570" formatCode="0.00E+00">
                  <c:v>9.16E-7</c:v>
                </c:pt>
                <c:pt idx="119571" formatCode="0.00E+00">
                  <c:v>8.09E-7</c:v>
                </c:pt>
                <c:pt idx="119572" formatCode="0.00E+00">
                  <c:v>8.3399999999999998E-7</c:v>
                </c:pt>
                <c:pt idx="119573" formatCode="0.00E+00">
                  <c:v>1.0499999999999999E-6</c:v>
                </c:pt>
                <c:pt idx="119574" formatCode="0.00E+00">
                  <c:v>9.540000000000001E-7</c:v>
                </c:pt>
                <c:pt idx="119575" formatCode="0.00E+00">
                  <c:v>1.06E-6</c:v>
                </c:pt>
                <c:pt idx="119576" formatCode="0.00E+00">
                  <c:v>9.0500000000000002E-7</c:v>
                </c:pt>
                <c:pt idx="119577" formatCode="0.00E+00">
                  <c:v>7.8999999999999995E-7</c:v>
                </c:pt>
                <c:pt idx="119578" formatCode="0.00E+00">
                  <c:v>8.85E-7</c:v>
                </c:pt>
                <c:pt idx="119579" formatCode="0.00E+00">
                  <c:v>7.7599999999999996E-7</c:v>
                </c:pt>
                <c:pt idx="119580" formatCode="0.00E+00">
                  <c:v>9.3900000000000003E-7</c:v>
                </c:pt>
                <c:pt idx="119581" formatCode="0.00E+00">
                  <c:v>9.0299999999999997E-7</c:v>
                </c:pt>
                <c:pt idx="119582" formatCode="0.00E+00">
                  <c:v>7.9599999999999998E-7</c:v>
                </c:pt>
                <c:pt idx="119583" formatCode="0.00E+00">
                  <c:v>7.9500000000000001E-7</c:v>
                </c:pt>
                <c:pt idx="119584" formatCode="0.00E+00">
                  <c:v>7.1900000000000002E-7</c:v>
                </c:pt>
                <c:pt idx="119585" formatCode="0.00E+00">
                  <c:v>7.6400000000000001E-7</c:v>
                </c:pt>
                <c:pt idx="119586" formatCode="0.00E+00">
                  <c:v>8.4499999999999996E-7</c:v>
                </c:pt>
                <c:pt idx="119587" formatCode="0.00E+00">
                  <c:v>8.3900000000000004E-7</c:v>
                </c:pt>
                <c:pt idx="119588" formatCode="0.00E+00">
                  <c:v>7.8700000000000005E-7</c:v>
                </c:pt>
                <c:pt idx="119589" formatCode="0.00E+00">
                  <c:v>8.4E-7</c:v>
                </c:pt>
                <c:pt idx="119590" formatCode="0.00E+00">
                  <c:v>9.0699999999999996E-7</c:v>
                </c:pt>
                <c:pt idx="119591" formatCode="0.00E+00">
                  <c:v>8.9700000000000005E-7</c:v>
                </c:pt>
                <c:pt idx="119592" formatCode="0.00E+00">
                  <c:v>8.5499999999999997E-7</c:v>
                </c:pt>
                <c:pt idx="119593" formatCode="0.00E+00">
                  <c:v>8.4499999999999996E-7</c:v>
                </c:pt>
                <c:pt idx="119594" formatCode="0.00E+00">
                  <c:v>8.9400000000000004E-7</c:v>
                </c:pt>
                <c:pt idx="119595" formatCode="0.00E+00">
                  <c:v>7.5700000000000002E-7</c:v>
                </c:pt>
                <c:pt idx="119596" formatCode="0.00E+00">
                  <c:v>8.9199999999999999E-7</c:v>
                </c:pt>
                <c:pt idx="119597" formatCode="0.00E+00">
                  <c:v>9.6200000000000006E-7</c:v>
                </c:pt>
                <c:pt idx="119598" formatCode="0.00E+00">
                  <c:v>7.6599999999999995E-7</c:v>
                </c:pt>
                <c:pt idx="119599" formatCode="0.00E+00">
                  <c:v>9.0800000000000003E-7</c:v>
                </c:pt>
                <c:pt idx="119600" formatCode="0.00E+00">
                  <c:v>9.9099999999999991E-7</c:v>
                </c:pt>
                <c:pt idx="119601" formatCode="0.00E+00">
                  <c:v>9.9999999999999995E-7</c:v>
                </c:pt>
                <c:pt idx="119602" formatCode="0.00E+00">
                  <c:v>1.0100000000000001E-6</c:v>
                </c:pt>
                <c:pt idx="119603" formatCode="0.00E+00">
                  <c:v>9.5499999999999996E-7</c:v>
                </c:pt>
                <c:pt idx="119604" formatCode="0.00E+00">
                  <c:v>9.5099999999999998E-7</c:v>
                </c:pt>
                <c:pt idx="119605" formatCode="0.00E+00">
                  <c:v>9.1500000000000003E-7</c:v>
                </c:pt>
                <c:pt idx="119606" formatCode="0.00E+00">
                  <c:v>7.8599999999999997E-7</c:v>
                </c:pt>
                <c:pt idx="119607" formatCode="0.00E+00">
                  <c:v>8.16E-7</c:v>
                </c:pt>
                <c:pt idx="119608" formatCode="0.00E+00">
                  <c:v>1.0899999999999999E-6</c:v>
                </c:pt>
                <c:pt idx="119609" formatCode="0.00E+00">
                  <c:v>1.0100000000000001E-6</c:v>
                </c:pt>
                <c:pt idx="119610" formatCode="0.00E+00">
                  <c:v>9.1900000000000001E-7</c:v>
                </c:pt>
                <c:pt idx="119611" formatCode="0.00E+00">
                  <c:v>9.2900000000000002E-7</c:v>
                </c:pt>
                <c:pt idx="119612" formatCode="0.00E+00">
                  <c:v>8.8199999999999998E-7</c:v>
                </c:pt>
                <c:pt idx="119613" formatCode="0.00E+00">
                  <c:v>9.9999999999999995E-7</c:v>
                </c:pt>
                <c:pt idx="119614" formatCode="0.00E+00">
                  <c:v>9.9600000000000008E-7</c:v>
                </c:pt>
                <c:pt idx="119615" formatCode="0.00E+00">
                  <c:v>8.3600000000000002E-7</c:v>
                </c:pt>
                <c:pt idx="119616" formatCode="0.00E+00">
                  <c:v>9.4399999999999998E-7</c:v>
                </c:pt>
                <c:pt idx="119617" formatCode="0.00E+00">
                  <c:v>1.04E-6</c:v>
                </c:pt>
                <c:pt idx="119618" formatCode="0.00E+00">
                  <c:v>8.8299999999999995E-7</c:v>
                </c:pt>
                <c:pt idx="119619" formatCode="0.00E+00">
                  <c:v>8.3500000000000005E-7</c:v>
                </c:pt>
                <c:pt idx="119620" formatCode="0.00E+00">
                  <c:v>9.9900000000000009E-7</c:v>
                </c:pt>
                <c:pt idx="119621" formatCode="0.00E+00">
                  <c:v>1.0100000000000001E-6</c:v>
                </c:pt>
                <c:pt idx="119622" formatCode="0.00E+00">
                  <c:v>8.3500000000000005E-7</c:v>
                </c:pt>
                <c:pt idx="119623" formatCode="0.00E+00">
                  <c:v>8.4099999999999997E-7</c:v>
                </c:pt>
                <c:pt idx="119624" formatCode="0.00E+00">
                  <c:v>8.1999999999999998E-7</c:v>
                </c:pt>
                <c:pt idx="119625" formatCode="0.00E+00">
                  <c:v>9.2699999999999998E-7</c:v>
                </c:pt>
                <c:pt idx="119626" formatCode="0.00E+00">
                  <c:v>1.0699999999999999E-6</c:v>
                </c:pt>
                <c:pt idx="119627" formatCode="0.00E+00">
                  <c:v>9.8400000000000002E-7</c:v>
                </c:pt>
                <c:pt idx="119628" formatCode="0.00E+00">
                  <c:v>9.2999999999999999E-7</c:v>
                </c:pt>
                <c:pt idx="119629" formatCode="0.00E+00">
                  <c:v>9.2800000000000005E-7</c:v>
                </c:pt>
                <c:pt idx="119630" formatCode="0.00E+00">
                  <c:v>1.04E-6</c:v>
                </c:pt>
                <c:pt idx="119631" formatCode="0.00E+00">
                  <c:v>7.7400000000000002E-7</c:v>
                </c:pt>
                <c:pt idx="119632" formatCode="0.00E+00">
                  <c:v>7.85E-7</c:v>
                </c:pt>
                <c:pt idx="119633" formatCode="0.00E+00">
                  <c:v>9.9399999999999993E-7</c:v>
                </c:pt>
                <c:pt idx="119634" formatCode="0.00E+00">
                  <c:v>8.8000000000000004E-7</c:v>
                </c:pt>
                <c:pt idx="119635" formatCode="0.00E+00">
                  <c:v>9.1900000000000001E-7</c:v>
                </c:pt>
                <c:pt idx="119636" formatCode="0.00E+00">
                  <c:v>9.7300000000000004E-7</c:v>
                </c:pt>
                <c:pt idx="119637" formatCode="0.00E+00">
                  <c:v>8.9199999999999999E-7</c:v>
                </c:pt>
                <c:pt idx="119638" formatCode="0.00E+00">
                  <c:v>9.33E-7</c:v>
                </c:pt>
                <c:pt idx="119639" formatCode="0.00E+00">
                  <c:v>1.0100000000000001E-6</c:v>
                </c:pt>
                <c:pt idx="119640" formatCode="0.00E+00">
                  <c:v>8.85E-7</c:v>
                </c:pt>
                <c:pt idx="119641" formatCode="0.00E+00">
                  <c:v>8.4099999999999997E-7</c:v>
                </c:pt>
                <c:pt idx="119642" formatCode="0.00E+00">
                  <c:v>9.4600000000000003E-7</c:v>
                </c:pt>
                <c:pt idx="119643" formatCode="0.00E+00">
                  <c:v>9.5099999999999998E-7</c:v>
                </c:pt>
                <c:pt idx="119644" formatCode="0.00E+00">
                  <c:v>8.3600000000000002E-7</c:v>
                </c:pt>
                <c:pt idx="119645" formatCode="0.00E+00">
                  <c:v>9.6299999999999993E-7</c:v>
                </c:pt>
                <c:pt idx="119646" formatCode="0.00E+00">
                  <c:v>9.7600000000000006E-7</c:v>
                </c:pt>
                <c:pt idx="119647" formatCode="0.00E+00">
                  <c:v>8.7000000000000003E-7</c:v>
                </c:pt>
                <c:pt idx="119648" formatCode="0.00E+00">
                  <c:v>7.9699999999999995E-7</c:v>
                </c:pt>
                <c:pt idx="119649" formatCode="0.00E+00">
                  <c:v>8.0800000000000004E-7</c:v>
                </c:pt>
                <c:pt idx="119650" formatCode="0.00E+00">
                  <c:v>1.04E-6</c:v>
                </c:pt>
                <c:pt idx="119651" formatCode="0.00E+00">
                  <c:v>9.5799999999999998E-7</c:v>
                </c:pt>
                <c:pt idx="119652" formatCode="0.00E+00">
                  <c:v>9.3799999999999996E-7</c:v>
                </c:pt>
                <c:pt idx="119653" formatCode="0.00E+00">
                  <c:v>9.9399999999999993E-7</c:v>
                </c:pt>
                <c:pt idx="119654" formatCode="0.00E+00">
                  <c:v>9.9000000000000005E-7</c:v>
                </c:pt>
                <c:pt idx="119655" formatCode="0.00E+00">
                  <c:v>9.3099999999999996E-7</c:v>
                </c:pt>
                <c:pt idx="119656" formatCode="0.00E+00">
                  <c:v>7.8899999999999998E-7</c:v>
                </c:pt>
                <c:pt idx="119657" formatCode="0.00E+00">
                  <c:v>8.5899999999999995E-7</c:v>
                </c:pt>
                <c:pt idx="119658" formatCode="0.00E+00">
                  <c:v>8.9400000000000004E-7</c:v>
                </c:pt>
                <c:pt idx="119659" formatCode="0.00E+00">
                  <c:v>8.9400000000000004E-7</c:v>
                </c:pt>
                <c:pt idx="119660" formatCode="0.00E+00">
                  <c:v>9.6599999999999994E-7</c:v>
                </c:pt>
                <c:pt idx="119661" formatCode="0.00E+00">
                  <c:v>9.1900000000000001E-7</c:v>
                </c:pt>
                <c:pt idx="119662" formatCode="0.00E+00">
                  <c:v>8.09E-7</c:v>
                </c:pt>
                <c:pt idx="119663" formatCode="0.00E+00">
                  <c:v>1.06E-6</c:v>
                </c:pt>
                <c:pt idx="119664" formatCode="0.00E+00">
                  <c:v>1.02E-6</c:v>
                </c:pt>
                <c:pt idx="119665" formatCode="0.00E+00">
                  <c:v>9.8100000000000001E-7</c:v>
                </c:pt>
                <c:pt idx="119666" formatCode="0.00E+00">
                  <c:v>1.13E-6</c:v>
                </c:pt>
                <c:pt idx="119667" formatCode="0.00E+00">
                  <c:v>8.6700000000000002E-7</c:v>
                </c:pt>
                <c:pt idx="119668" formatCode="0.00E+00">
                  <c:v>9.8599999999999996E-7</c:v>
                </c:pt>
                <c:pt idx="119669" formatCode="0.00E+00">
                  <c:v>9.4499999999999995E-7</c:v>
                </c:pt>
                <c:pt idx="119670" formatCode="0.00E+00">
                  <c:v>7.2399999999999997E-7</c:v>
                </c:pt>
                <c:pt idx="119671" formatCode="0.00E+00">
                  <c:v>8.3699999999999999E-7</c:v>
                </c:pt>
                <c:pt idx="119672" formatCode="0.00E+00">
                  <c:v>8.0400000000000005E-7</c:v>
                </c:pt>
                <c:pt idx="119673" formatCode="0.00E+00">
                  <c:v>8.8899999999999998E-7</c:v>
                </c:pt>
                <c:pt idx="119674" formatCode="0.00E+00">
                  <c:v>9.9199999999999999E-7</c:v>
                </c:pt>
                <c:pt idx="119675" formatCode="0.00E+00">
                  <c:v>1.0100000000000001E-6</c:v>
                </c:pt>
                <c:pt idx="119676" formatCode="0.00E+00">
                  <c:v>9.9000000000000005E-7</c:v>
                </c:pt>
                <c:pt idx="119677" formatCode="0.00E+00">
                  <c:v>9.4200000000000004E-7</c:v>
                </c:pt>
                <c:pt idx="119678" formatCode="0.00E+00">
                  <c:v>9.2699999999999998E-7</c:v>
                </c:pt>
                <c:pt idx="119679" formatCode="0.00E+00">
                  <c:v>9.2999999999999999E-7</c:v>
                </c:pt>
                <c:pt idx="119680" formatCode="0.00E+00">
                  <c:v>9.9999999999999995E-7</c:v>
                </c:pt>
                <c:pt idx="119681" formatCode="0.00E+00">
                  <c:v>8.3900000000000004E-7</c:v>
                </c:pt>
                <c:pt idx="119682" formatCode="0.00E+00">
                  <c:v>8.6300000000000004E-7</c:v>
                </c:pt>
                <c:pt idx="119683" formatCode="0.00E+00">
                  <c:v>9.4900000000000004E-7</c:v>
                </c:pt>
                <c:pt idx="119684" formatCode="0.00E+00">
                  <c:v>8.1900000000000001E-7</c:v>
                </c:pt>
                <c:pt idx="119685" formatCode="0.00E+00">
                  <c:v>8.5499999999999997E-7</c:v>
                </c:pt>
                <c:pt idx="119686" formatCode="0.00E+00">
                  <c:v>9.0100000000000003E-7</c:v>
                </c:pt>
                <c:pt idx="119687" formatCode="0.00E+00">
                  <c:v>9.5300000000000002E-7</c:v>
                </c:pt>
                <c:pt idx="119688" formatCode="0.00E+00">
                  <c:v>9.1800000000000004E-7</c:v>
                </c:pt>
                <c:pt idx="119689" formatCode="0.00E+00">
                  <c:v>8.2200000000000003E-7</c:v>
                </c:pt>
                <c:pt idx="119690" formatCode="0.00E+00">
                  <c:v>9.4900000000000004E-7</c:v>
                </c:pt>
                <c:pt idx="119691" formatCode="0.00E+00">
                  <c:v>9.540000000000001E-7</c:v>
                </c:pt>
                <c:pt idx="119692" formatCode="0.00E+00">
                  <c:v>9.4900000000000004E-7</c:v>
                </c:pt>
                <c:pt idx="119693" formatCode="0.00E+00">
                  <c:v>9.3200000000000003E-7</c:v>
                </c:pt>
                <c:pt idx="119694" formatCode="0.00E+00">
                  <c:v>8.6899999999999996E-7</c:v>
                </c:pt>
                <c:pt idx="119695" formatCode="0.00E+00">
                  <c:v>9.7600000000000006E-7</c:v>
                </c:pt>
                <c:pt idx="119696" formatCode="0.00E+00">
                  <c:v>9.1800000000000004E-7</c:v>
                </c:pt>
                <c:pt idx="119697" formatCode="0.00E+00">
                  <c:v>9.5900000000000005E-7</c:v>
                </c:pt>
                <c:pt idx="119698" formatCode="0.00E+00">
                  <c:v>8.8199999999999998E-7</c:v>
                </c:pt>
                <c:pt idx="119699" formatCode="0.00E+00">
                  <c:v>8.5300000000000003E-7</c:v>
                </c:pt>
                <c:pt idx="119700" formatCode="0.00E+00">
                  <c:v>9.7699999999999992E-7</c:v>
                </c:pt>
                <c:pt idx="119701" formatCode="0.00E+00">
                  <c:v>9.5999999999999991E-7</c:v>
                </c:pt>
                <c:pt idx="119702" formatCode="0.00E+00">
                  <c:v>7.8100000000000002E-7</c:v>
                </c:pt>
                <c:pt idx="119703" formatCode="0.00E+00">
                  <c:v>8.5000000000000001E-7</c:v>
                </c:pt>
                <c:pt idx="119704" formatCode="0.00E+00">
                  <c:v>1.02E-6</c:v>
                </c:pt>
                <c:pt idx="119705" formatCode="0.00E+00">
                  <c:v>9.6800000000000009E-7</c:v>
                </c:pt>
                <c:pt idx="119706" formatCode="0.00E+00">
                  <c:v>9.9999999999999995E-7</c:v>
                </c:pt>
                <c:pt idx="119707" formatCode="0.00E+00">
                  <c:v>9.6200000000000006E-7</c:v>
                </c:pt>
                <c:pt idx="119708" formatCode="0.00E+00">
                  <c:v>9.2699999999999998E-7</c:v>
                </c:pt>
                <c:pt idx="119709" formatCode="0.00E+00">
                  <c:v>9.4300000000000001E-7</c:v>
                </c:pt>
                <c:pt idx="119710" formatCode="0.00E+00">
                  <c:v>9.4099999999999997E-7</c:v>
                </c:pt>
                <c:pt idx="119711" formatCode="0.00E+00">
                  <c:v>9.3699999999999999E-7</c:v>
                </c:pt>
                <c:pt idx="119712" formatCode="0.00E+00">
                  <c:v>9.3200000000000003E-7</c:v>
                </c:pt>
                <c:pt idx="119713" formatCode="0.00E+00">
                  <c:v>8.0299999999999998E-7</c:v>
                </c:pt>
                <c:pt idx="119714" formatCode="0.00E+00">
                  <c:v>1.0300000000000001E-6</c:v>
                </c:pt>
                <c:pt idx="119715" formatCode="0.00E+00">
                  <c:v>1.1400000000000001E-6</c:v>
                </c:pt>
                <c:pt idx="119716" formatCode="0.00E+00">
                  <c:v>8.0599999999999999E-7</c:v>
                </c:pt>
                <c:pt idx="119717" formatCode="0.00E+00">
                  <c:v>8.1699999999999997E-7</c:v>
                </c:pt>
                <c:pt idx="119718" formatCode="0.00E+00">
                  <c:v>8.6400000000000001E-7</c:v>
                </c:pt>
                <c:pt idx="119719" formatCode="0.00E+00">
                  <c:v>8.6400000000000001E-7</c:v>
                </c:pt>
                <c:pt idx="119720" formatCode="0.00E+00">
                  <c:v>9.0500000000000002E-7</c:v>
                </c:pt>
                <c:pt idx="119721" formatCode="0.00E+00">
                  <c:v>1.08E-6</c:v>
                </c:pt>
                <c:pt idx="119722" formatCode="0.00E+00">
                  <c:v>9.850000000000001E-7</c:v>
                </c:pt>
                <c:pt idx="119723" formatCode="0.00E+00">
                  <c:v>8.4E-7</c:v>
                </c:pt>
                <c:pt idx="119724" formatCode="0.00E+00">
                  <c:v>9.1900000000000001E-7</c:v>
                </c:pt>
                <c:pt idx="119725" formatCode="0.00E+00">
                  <c:v>9.4E-7</c:v>
                </c:pt>
                <c:pt idx="119726" formatCode="0.00E+00">
                  <c:v>9.7699999999999992E-7</c:v>
                </c:pt>
                <c:pt idx="119727" formatCode="0.00E+00">
                  <c:v>8.2500000000000004E-7</c:v>
                </c:pt>
                <c:pt idx="119728" formatCode="0.00E+00">
                  <c:v>8.8199999999999998E-7</c:v>
                </c:pt>
                <c:pt idx="119729" formatCode="0.00E+00">
                  <c:v>9.3099999999999996E-7</c:v>
                </c:pt>
                <c:pt idx="119730" formatCode="0.00E+00">
                  <c:v>8.2999999999999999E-7</c:v>
                </c:pt>
                <c:pt idx="119731" formatCode="0.00E+00">
                  <c:v>9.0599999999999999E-7</c:v>
                </c:pt>
                <c:pt idx="119732" formatCode="0.00E+00">
                  <c:v>8.5799999999999998E-7</c:v>
                </c:pt>
                <c:pt idx="119733" formatCode="0.00E+00">
                  <c:v>9.0299999999999997E-7</c:v>
                </c:pt>
                <c:pt idx="119734" formatCode="0.00E+00">
                  <c:v>8.3799999999999996E-7</c:v>
                </c:pt>
                <c:pt idx="119735" formatCode="0.00E+00">
                  <c:v>7.5899999999999995E-7</c:v>
                </c:pt>
                <c:pt idx="119736" formatCode="0.00E+00">
                  <c:v>8.4600000000000003E-7</c:v>
                </c:pt>
                <c:pt idx="119737" formatCode="0.00E+00">
                  <c:v>7.9500000000000001E-7</c:v>
                </c:pt>
                <c:pt idx="119738" formatCode="0.00E+00">
                  <c:v>8.5899999999999995E-7</c:v>
                </c:pt>
                <c:pt idx="119739" formatCode="0.00E+00">
                  <c:v>8.5899999999999995E-7</c:v>
                </c:pt>
                <c:pt idx="119740" formatCode="0.00E+00">
                  <c:v>7.92E-7</c:v>
                </c:pt>
                <c:pt idx="119741" formatCode="0.00E+00">
                  <c:v>9.879999999999999E-7</c:v>
                </c:pt>
                <c:pt idx="119742" formatCode="0.00E+00">
                  <c:v>9.47E-7</c:v>
                </c:pt>
                <c:pt idx="119743" formatCode="0.00E+00">
                  <c:v>9.4799999999999997E-7</c:v>
                </c:pt>
                <c:pt idx="119744" formatCode="0.00E+00">
                  <c:v>8.7400000000000002E-7</c:v>
                </c:pt>
                <c:pt idx="119745" formatCode="0.00E+00">
                  <c:v>8.7899999999999997E-7</c:v>
                </c:pt>
                <c:pt idx="119746" formatCode="0.00E+00">
                  <c:v>1.06E-6</c:v>
                </c:pt>
                <c:pt idx="119747" formatCode="0.00E+00">
                  <c:v>9.1900000000000001E-7</c:v>
                </c:pt>
                <c:pt idx="119748" formatCode="0.00E+00">
                  <c:v>9.4300000000000001E-7</c:v>
                </c:pt>
                <c:pt idx="119749" formatCode="0.00E+00">
                  <c:v>9.4200000000000004E-7</c:v>
                </c:pt>
                <c:pt idx="119750" formatCode="0.00E+00">
                  <c:v>9.3399999999999997E-7</c:v>
                </c:pt>
                <c:pt idx="119751" formatCode="0.00E+00">
                  <c:v>1.04E-6</c:v>
                </c:pt>
                <c:pt idx="119752" formatCode="0.00E+00">
                  <c:v>9.9399999999999993E-7</c:v>
                </c:pt>
                <c:pt idx="119753" formatCode="0.00E+00">
                  <c:v>8.47E-7</c:v>
                </c:pt>
                <c:pt idx="119754" formatCode="0.00E+00">
                  <c:v>9.7600000000000006E-7</c:v>
                </c:pt>
                <c:pt idx="119755" formatCode="0.00E+00">
                  <c:v>1.0100000000000001E-6</c:v>
                </c:pt>
                <c:pt idx="119756" formatCode="0.00E+00">
                  <c:v>8.9299999999999996E-7</c:v>
                </c:pt>
                <c:pt idx="119757" formatCode="0.00E+00">
                  <c:v>9.33E-7</c:v>
                </c:pt>
                <c:pt idx="119758" formatCode="0.00E+00">
                  <c:v>9.0699999999999996E-7</c:v>
                </c:pt>
                <c:pt idx="119759" formatCode="0.00E+00">
                  <c:v>7.5600000000000005E-7</c:v>
                </c:pt>
                <c:pt idx="119760" formatCode="0.00E+00">
                  <c:v>8.2200000000000003E-7</c:v>
                </c:pt>
                <c:pt idx="119761" formatCode="0.00E+00">
                  <c:v>9.95E-7</c:v>
                </c:pt>
                <c:pt idx="119762" formatCode="0.00E+00">
                  <c:v>9.9999999999999995E-7</c:v>
                </c:pt>
                <c:pt idx="119763" formatCode="0.00E+00">
                  <c:v>9.1100000000000004E-7</c:v>
                </c:pt>
                <c:pt idx="119764" formatCode="0.00E+00">
                  <c:v>8.1900000000000001E-7</c:v>
                </c:pt>
                <c:pt idx="119765" formatCode="0.00E+00">
                  <c:v>9.4399999999999998E-7</c:v>
                </c:pt>
                <c:pt idx="119766" formatCode="0.00E+00">
                  <c:v>9.6299999999999993E-7</c:v>
                </c:pt>
                <c:pt idx="119767" formatCode="0.00E+00">
                  <c:v>8.47E-7</c:v>
                </c:pt>
                <c:pt idx="119768" formatCode="0.00E+00">
                  <c:v>8.8000000000000004E-7</c:v>
                </c:pt>
                <c:pt idx="119769" formatCode="0.00E+00">
                  <c:v>9.6500000000000008E-7</c:v>
                </c:pt>
                <c:pt idx="119770" formatCode="0.00E+00">
                  <c:v>9.1900000000000001E-7</c:v>
                </c:pt>
                <c:pt idx="119771" formatCode="0.00E+00">
                  <c:v>8.0400000000000005E-7</c:v>
                </c:pt>
                <c:pt idx="119772" formatCode="0.00E+00">
                  <c:v>8.6300000000000004E-7</c:v>
                </c:pt>
                <c:pt idx="119773" formatCode="0.00E+00">
                  <c:v>1.0300000000000001E-6</c:v>
                </c:pt>
                <c:pt idx="119774" formatCode="0.00E+00">
                  <c:v>9.9699999999999994E-7</c:v>
                </c:pt>
                <c:pt idx="119775" formatCode="0.00E+00">
                  <c:v>9.1999999999999998E-7</c:v>
                </c:pt>
                <c:pt idx="119776" formatCode="0.00E+00">
                  <c:v>9.5000000000000001E-7</c:v>
                </c:pt>
                <c:pt idx="119777" formatCode="0.00E+00">
                  <c:v>8.6099999999999999E-7</c:v>
                </c:pt>
                <c:pt idx="119778" formatCode="0.00E+00">
                  <c:v>8.3500000000000005E-7</c:v>
                </c:pt>
                <c:pt idx="119779" formatCode="0.00E+00">
                  <c:v>9.0599999999999999E-7</c:v>
                </c:pt>
                <c:pt idx="119780" formatCode="0.00E+00">
                  <c:v>9.8899999999999998E-7</c:v>
                </c:pt>
                <c:pt idx="119781" formatCode="0.00E+00">
                  <c:v>1.0300000000000001E-6</c:v>
                </c:pt>
                <c:pt idx="119782" formatCode="0.00E+00">
                  <c:v>8.3300000000000001E-7</c:v>
                </c:pt>
                <c:pt idx="119783" formatCode="0.00E+00">
                  <c:v>8.6899999999999996E-7</c:v>
                </c:pt>
                <c:pt idx="119784" formatCode="0.00E+00">
                  <c:v>1.0100000000000001E-6</c:v>
                </c:pt>
                <c:pt idx="119785" formatCode="0.00E+00">
                  <c:v>8.7400000000000002E-7</c:v>
                </c:pt>
                <c:pt idx="119786" formatCode="0.00E+00">
                  <c:v>9.6099999999999999E-7</c:v>
                </c:pt>
                <c:pt idx="119787" formatCode="0.00E+00">
                  <c:v>8.9800000000000002E-7</c:v>
                </c:pt>
                <c:pt idx="119788" formatCode="0.00E+00">
                  <c:v>8.16E-7</c:v>
                </c:pt>
                <c:pt idx="119789" formatCode="0.00E+00">
                  <c:v>7.5099999999999999E-7</c:v>
                </c:pt>
                <c:pt idx="119790" formatCode="0.00E+00">
                  <c:v>8.9599999999999998E-7</c:v>
                </c:pt>
                <c:pt idx="119791" formatCode="0.00E+00">
                  <c:v>1.04E-6</c:v>
                </c:pt>
                <c:pt idx="119792" formatCode="0.00E+00">
                  <c:v>8.0400000000000005E-7</c:v>
                </c:pt>
                <c:pt idx="119793" formatCode="0.00E+00">
                  <c:v>9.2699999999999998E-7</c:v>
                </c:pt>
                <c:pt idx="119794" formatCode="0.00E+00">
                  <c:v>9.5900000000000005E-7</c:v>
                </c:pt>
                <c:pt idx="119795" formatCode="0.00E+00">
                  <c:v>8.2500000000000004E-7</c:v>
                </c:pt>
                <c:pt idx="119796" formatCode="0.00E+00">
                  <c:v>8.9800000000000002E-7</c:v>
                </c:pt>
                <c:pt idx="119797" formatCode="0.00E+00">
                  <c:v>8.2699999999999998E-7</c:v>
                </c:pt>
                <c:pt idx="119798" formatCode="0.00E+00">
                  <c:v>9.6099999999999999E-7</c:v>
                </c:pt>
                <c:pt idx="119799" formatCode="0.00E+00">
                  <c:v>9.7199999999999997E-7</c:v>
                </c:pt>
                <c:pt idx="119800" formatCode="0.00E+00">
                  <c:v>9.4200000000000004E-7</c:v>
                </c:pt>
                <c:pt idx="119801" formatCode="0.00E+00">
                  <c:v>1.0300000000000001E-6</c:v>
                </c:pt>
                <c:pt idx="119802" formatCode="0.00E+00">
                  <c:v>8.85E-7</c:v>
                </c:pt>
                <c:pt idx="119803" formatCode="0.00E+00">
                  <c:v>9.6099999999999999E-7</c:v>
                </c:pt>
                <c:pt idx="119804" formatCode="0.00E+00">
                  <c:v>9.5000000000000001E-7</c:v>
                </c:pt>
                <c:pt idx="119805" formatCode="0.00E+00">
                  <c:v>9.47E-7</c:v>
                </c:pt>
                <c:pt idx="119806" formatCode="0.00E+00">
                  <c:v>1.0699999999999999E-6</c:v>
                </c:pt>
                <c:pt idx="119807" formatCode="0.00E+00">
                  <c:v>9.4900000000000004E-7</c:v>
                </c:pt>
                <c:pt idx="119808" formatCode="0.00E+00">
                  <c:v>9.2699999999999998E-7</c:v>
                </c:pt>
                <c:pt idx="119809" formatCode="0.00E+00">
                  <c:v>9.78E-7</c:v>
                </c:pt>
                <c:pt idx="119810" formatCode="0.00E+00">
                  <c:v>8.7700000000000003E-7</c:v>
                </c:pt>
                <c:pt idx="119811" formatCode="0.00E+00">
                  <c:v>8.7000000000000003E-7</c:v>
                </c:pt>
                <c:pt idx="119812" formatCode="0.00E+00">
                  <c:v>1.15E-6</c:v>
                </c:pt>
                <c:pt idx="119813" formatCode="0.00E+00">
                  <c:v>1.1200000000000001E-6</c:v>
                </c:pt>
                <c:pt idx="119814" formatCode="0.00E+00">
                  <c:v>9.1999999999999998E-7</c:v>
                </c:pt>
                <c:pt idx="119815" formatCode="0.00E+00">
                  <c:v>8.5799999999999998E-7</c:v>
                </c:pt>
                <c:pt idx="119816" formatCode="0.00E+00">
                  <c:v>8.0800000000000004E-7</c:v>
                </c:pt>
                <c:pt idx="119817" formatCode="0.00E+00">
                  <c:v>8.6300000000000004E-7</c:v>
                </c:pt>
                <c:pt idx="119818" formatCode="0.00E+00">
                  <c:v>9.4799999999999997E-7</c:v>
                </c:pt>
                <c:pt idx="119819" formatCode="0.00E+00">
                  <c:v>9.4200000000000004E-7</c:v>
                </c:pt>
                <c:pt idx="119820" formatCode="0.00E+00">
                  <c:v>1.0100000000000001E-6</c:v>
                </c:pt>
                <c:pt idx="119821" formatCode="0.00E+00">
                  <c:v>8.9999999999999996E-7</c:v>
                </c:pt>
                <c:pt idx="119822" formatCode="0.00E+00">
                  <c:v>9.2699999999999998E-7</c:v>
                </c:pt>
                <c:pt idx="119823" formatCode="0.00E+00">
                  <c:v>8.9800000000000002E-7</c:v>
                </c:pt>
                <c:pt idx="119824" formatCode="0.00E+00">
                  <c:v>7.6199999999999997E-7</c:v>
                </c:pt>
                <c:pt idx="119825" formatCode="0.00E+00">
                  <c:v>1.0499999999999999E-6</c:v>
                </c:pt>
                <c:pt idx="119826" formatCode="0.00E+00">
                  <c:v>1.02E-6</c:v>
                </c:pt>
                <c:pt idx="119827" formatCode="0.00E+00">
                  <c:v>7.9100000000000003E-7</c:v>
                </c:pt>
                <c:pt idx="119828" formatCode="0.00E+00">
                  <c:v>8.8199999999999998E-7</c:v>
                </c:pt>
                <c:pt idx="119829" formatCode="0.00E+00">
                  <c:v>9.3399999999999997E-7</c:v>
                </c:pt>
                <c:pt idx="119830" formatCode="0.00E+00">
                  <c:v>8.78E-7</c:v>
                </c:pt>
                <c:pt idx="119831" formatCode="0.00E+00">
                  <c:v>8.8199999999999998E-7</c:v>
                </c:pt>
                <c:pt idx="119832" formatCode="0.00E+00">
                  <c:v>9.3799999999999996E-7</c:v>
                </c:pt>
                <c:pt idx="119833" formatCode="0.00E+00">
                  <c:v>8.2900000000000002E-7</c:v>
                </c:pt>
                <c:pt idx="119834" formatCode="0.00E+00">
                  <c:v>8.7000000000000003E-7</c:v>
                </c:pt>
                <c:pt idx="119835" formatCode="0.00E+00">
                  <c:v>9.1699999999999997E-7</c:v>
                </c:pt>
                <c:pt idx="119836" formatCode="0.00E+00">
                  <c:v>7.7800000000000001E-7</c:v>
                </c:pt>
                <c:pt idx="119837" formatCode="0.00E+00">
                  <c:v>8.7199999999999997E-7</c:v>
                </c:pt>
                <c:pt idx="119838" formatCode="0.00E+00">
                  <c:v>9.2699999999999998E-7</c:v>
                </c:pt>
                <c:pt idx="119839" formatCode="0.00E+00">
                  <c:v>8.71E-7</c:v>
                </c:pt>
                <c:pt idx="119840" formatCode="0.00E+00">
                  <c:v>9.0999999999999997E-7</c:v>
                </c:pt>
                <c:pt idx="119841" formatCode="0.00E+00">
                  <c:v>8.7199999999999997E-7</c:v>
                </c:pt>
                <c:pt idx="119842" formatCode="0.00E+00">
                  <c:v>8.8899999999999998E-7</c:v>
                </c:pt>
                <c:pt idx="119843" formatCode="0.00E+00">
                  <c:v>9.9199999999999999E-7</c:v>
                </c:pt>
                <c:pt idx="119844" formatCode="0.00E+00">
                  <c:v>8.5000000000000001E-7</c:v>
                </c:pt>
                <c:pt idx="119845" formatCode="0.00E+00">
                  <c:v>8.4799999999999997E-7</c:v>
                </c:pt>
                <c:pt idx="119846" formatCode="0.00E+00">
                  <c:v>1.0499999999999999E-6</c:v>
                </c:pt>
                <c:pt idx="119847" formatCode="0.00E+00">
                  <c:v>9.2800000000000005E-7</c:v>
                </c:pt>
                <c:pt idx="119848" formatCode="0.00E+00">
                  <c:v>9.4399999999999998E-7</c:v>
                </c:pt>
                <c:pt idx="119849" formatCode="0.00E+00">
                  <c:v>9.2299999999999999E-7</c:v>
                </c:pt>
                <c:pt idx="119850" formatCode="0.00E+00">
                  <c:v>1.0100000000000001E-6</c:v>
                </c:pt>
                <c:pt idx="119851" formatCode="0.00E+00">
                  <c:v>1.11E-6</c:v>
                </c:pt>
                <c:pt idx="119852" formatCode="0.00E+00">
                  <c:v>7.7400000000000002E-7</c:v>
                </c:pt>
                <c:pt idx="119853" formatCode="0.00E+00">
                  <c:v>8.1200000000000002E-7</c:v>
                </c:pt>
                <c:pt idx="119854" formatCode="0.00E+00">
                  <c:v>8.3900000000000004E-7</c:v>
                </c:pt>
                <c:pt idx="119855" formatCode="0.00E+00">
                  <c:v>8.5000000000000001E-7</c:v>
                </c:pt>
                <c:pt idx="119856" formatCode="0.00E+00">
                  <c:v>9.6700000000000002E-7</c:v>
                </c:pt>
                <c:pt idx="119857" formatCode="0.00E+00">
                  <c:v>8.1299999999999999E-7</c:v>
                </c:pt>
                <c:pt idx="119858" formatCode="0.00E+00">
                  <c:v>8.5000000000000001E-7</c:v>
                </c:pt>
                <c:pt idx="119859" formatCode="0.00E+00">
                  <c:v>1.06E-6</c:v>
                </c:pt>
                <c:pt idx="119860" formatCode="0.00E+00">
                  <c:v>1.08E-6</c:v>
                </c:pt>
                <c:pt idx="119861" formatCode="0.00E+00">
                  <c:v>8.9899999999999999E-7</c:v>
                </c:pt>
                <c:pt idx="119862" formatCode="0.00E+00">
                  <c:v>7.7599999999999996E-7</c:v>
                </c:pt>
                <c:pt idx="119863" formatCode="0.00E+00">
                  <c:v>1.04E-6</c:v>
                </c:pt>
                <c:pt idx="119864" formatCode="0.00E+00">
                  <c:v>1.11E-6</c:v>
                </c:pt>
                <c:pt idx="119865" formatCode="0.00E+00">
                  <c:v>8.0400000000000005E-7</c:v>
                </c:pt>
                <c:pt idx="119866" formatCode="0.00E+00">
                  <c:v>7.2399999999999997E-7</c:v>
                </c:pt>
                <c:pt idx="119867" formatCode="0.00E+00">
                  <c:v>8.3600000000000002E-7</c:v>
                </c:pt>
                <c:pt idx="119868" formatCode="0.00E+00">
                  <c:v>8.8599999999999997E-7</c:v>
                </c:pt>
                <c:pt idx="119869" formatCode="0.00E+00">
                  <c:v>9.7199999999999997E-7</c:v>
                </c:pt>
                <c:pt idx="119870" formatCode="0.00E+00">
                  <c:v>1.0300000000000001E-6</c:v>
                </c:pt>
                <c:pt idx="119871" formatCode="0.00E+00">
                  <c:v>9.9300000000000006E-7</c:v>
                </c:pt>
                <c:pt idx="119872" formatCode="0.00E+00">
                  <c:v>9.0100000000000003E-7</c:v>
                </c:pt>
                <c:pt idx="119873" formatCode="0.00E+00">
                  <c:v>9.5099999999999998E-7</c:v>
                </c:pt>
                <c:pt idx="119874" formatCode="0.00E+00">
                  <c:v>9.1500000000000003E-7</c:v>
                </c:pt>
                <c:pt idx="119875" formatCode="0.00E+00">
                  <c:v>8.5600000000000004E-7</c:v>
                </c:pt>
                <c:pt idx="119876" formatCode="0.00E+00">
                  <c:v>9.1500000000000003E-7</c:v>
                </c:pt>
                <c:pt idx="119877" formatCode="0.00E+00">
                  <c:v>1.04E-6</c:v>
                </c:pt>
                <c:pt idx="119878" formatCode="0.00E+00">
                  <c:v>8.6400000000000001E-7</c:v>
                </c:pt>
                <c:pt idx="119879" formatCode="0.00E+00">
                  <c:v>8.1100000000000005E-7</c:v>
                </c:pt>
                <c:pt idx="119880" formatCode="0.00E+00">
                  <c:v>9.9099999999999991E-7</c:v>
                </c:pt>
                <c:pt idx="119881" formatCode="0.00E+00">
                  <c:v>8.78E-7</c:v>
                </c:pt>
                <c:pt idx="119882" formatCode="0.00E+00">
                  <c:v>7.4799999999999997E-7</c:v>
                </c:pt>
                <c:pt idx="119883" formatCode="0.00E+00">
                  <c:v>8.8100000000000001E-7</c:v>
                </c:pt>
                <c:pt idx="119884" formatCode="0.00E+00">
                  <c:v>1.0300000000000001E-6</c:v>
                </c:pt>
                <c:pt idx="119885" formatCode="0.00E+00">
                  <c:v>1.0699999999999999E-6</c:v>
                </c:pt>
                <c:pt idx="119886" formatCode="0.00E+00">
                  <c:v>1.0699999999999999E-6</c:v>
                </c:pt>
                <c:pt idx="119887" formatCode="0.00E+00">
                  <c:v>9.4799999999999997E-7</c:v>
                </c:pt>
                <c:pt idx="119888" formatCode="0.00E+00">
                  <c:v>9.8200000000000008E-7</c:v>
                </c:pt>
                <c:pt idx="119889" formatCode="0.00E+00">
                  <c:v>8.8299999999999995E-7</c:v>
                </c:pt>
                <c:pt idx="119890" formatCode="0.00E+00">
                  <c:v>8.6799999999999999E-7</c:v>
                </c:pt>
                <c:pt idx="119891" formatCode="0.00E+00">
                  <c:v>8.4300000000000002E-7</c:v>
                </c:pt>
                <c:pt idx="119892" formatCode="0.00E+00">
                  <c:v>7.7100000000000001E-7</c:v>
                </c:pt>
                <c:pt idx="119893" formatCode="0.00E+00">
                  <c:v>9.2099999999999995E-7</c:v>
                </c:pt>
                <c:pt idx="119894" formatCode="0.00E+00">
                  <c:v>8.5099999999999998E-7</c:v>
                </c:pt>
                <c:pt idx="119895" formatCode="0.00E+00">
                  <c:v>8.4900000000000005E-7</c:v>
                </c:pt>
                <c:pt idx="119896" formatCode="0.00E+00">
                  <c:v>9.5999999999999991E-7</c:v>
                </c:pt>
                <c:pt idx="119897" formatCode="0.00E+00">
                  <c:v>9.569999999999999E-7</c:v>
                </c:pt>
                <c:pt idx="119898" formatCode="0.00E+00">
                  <c:v>8.8100000000000001E-7</c:v>
                </c:pt>
                <c:pt idx="119899" formatCode="0.00E+00">
                  <c:v>8.4E-7</c:v>
                </c:pt>
                <c:pt idx="119900" formatCode="0.00E+00">
                  <c:v>9.2999999999999999E-7</c:v>
                </c:pt>
                <c:pt idx="119901" formatCode="0.00E+00">
                  <c:v>8.6700000000000002E-7</c:v>
                </c:pt>
                <c:pt idx="119902" formatCode="0.00E+00">
                  <c:v>8.7599999999999996E-7</c:v>
                </c:pt>
                <c:pt idx="119903" formatCode="0.00E+00">
                  <c:v>9.78E-7</c:v>
                </c:pt>
                <c:pt idx="119904" formatCode="0.00E+00">
                  <c:v>8.4200000000000005E-7</c:v>
                </c:pt>
                <c:pt idx="119905" formatCode="0.00E+00">
                  <c:v>8.9700000000000005E-7</c:v>
                </c:pt>
                <c:pt idx="119906" formatCode="0.00E+00">
                  <c:v>9.1800000000000004E-7</c:v>
                </c:pt>
                <c:pt idx="119907" formatCode="0.00E+00">
                  <c:v>9.4799999999999997E-7</c:v>
                </c:pt>
                <c:pt idx="119908" formatCode="0.00E+00">
                  <c:v>8.6099999999999999E-7</c:v>
                </c:pt>
                <c:pt idx="119909" formatCode="0.00E+00">
                  <c:v>8.2900000000000002E-7</c:v>
                </c:pt>
                <c:pt idx="119910" formatCode="0.00E+00">
                  <c:v>8.8899999999999998E-7</c:v>
                </c:pt>
                <c:pt idx="119911" formatCode="0.00E+00">
                  <c:v>7.9800000000000003E-7</c:v>
                </c:pt>
                <c:pt idx="119912" formatCode="0.00E+00">
                  <c:v>9.2200000000000002E-7</c:v>
                </c:pt>
                <c:pt idx="119913" formatCode="0.00E+00">
                  <c:v>9.9999999999999995E-7</c:v>
                </c:pt>
                <c:pt idx="119914" formatCode="0.00E+00">
                  <c:v>9.16E-7</c:v>
                </c:pt>
                <c:pt idx="119915" formatCode="0.00E+00">
                  <c:v>9.02E-7</c:v>
                </c:pt>
                <c:pt idx="119916" formatCode="0.00E+00">
                  <c:v>1.0100000000000001E-6</c:v>
                </c:pt>
                <c:pt idx="119917" formatCode="0.00E+00">
                  <c:v>8.6400000000000001E-7</c:v>
                </c:pt>
                <c:pt idx="119918" formatCode="0.00E+00">
                  <c:v>8.6300000000000004E-7</c:v>
                </c:pt>
                <c:pt idx="119919" formatCode="0.00E+00">
                  <c:v>9.4900000000000004E-7</c:v>
                </c:pt>
                <c:pt idx="119920" formatCode="0.00E+00">
                  <c:v>9.0599999999999999E-7</c:v>
                </c:pt>
                <c:pt idx="119921" formatCode="0.00E+00">
                  <c:v>1.0499999999999999E-6</c:v>
                </c:pt>
                <c:pt idx="119922" formatCode="0.00E+00">
                  <c:v>9.2999999999999999E-7</c:v>
                </c:pt>
                <c:pt idx="119923" formatCode="0.00E+00">
                  <c:v>9.0100000000000003E-7</c:v>
                </c:pt>
                <c:pt idx="119924" formatCode="0.00E+00">
                  <c:v>9.8200000000000008E-7</c:v>
                </c:pt>
                <c:pt idx="119925" formatCode="0.00E+00">
                  <c:v>9.9300000000000006E-7</c:v>
                </c:pt>
                <c:pt idx="119926" formatCode="0.00E+00">
                  <c:v>1.02E-6</c:v>
                </c:pt>
                <c:pt idx="119927" formatCode="0.00E+00">
                  <c:v>8.8599999999999997E-7</c:v>
                </c:pt>
                <c:pt idx="119928" formatCode="0.00E+00">
                  <c:v>9.6099999999999999E-7</c:v>
                </c:pt>
                <c:pt idx="119929" formatCode="0.00E+00">
                  <c:v>9.540000000000001E-7</c:v>
                </c:pt>
                <c:pt idx="119930" formatCode="0.00E+00">
                  <c:v>8.1399999999999996E-7</c:v>
                </c:pt>
                <c:pt idx="119931" formatCode="0.00E+00">
                  <c:v>9.3600000000000002E-7</c:v>
                </c:pt>
                <c:pt idx="119932" formatCode="0.00E+00">
                  <c:v>9.9999999999999995E-7</c:v>
                </c:pt>
                <c:pt idx="119933" formatCode="0.00E+00">
                  <c:v>8.9800000000000002E-7</c:v>
                </c:pt>
                <c:pt idx="119934" formatCode="0.00E+00">
                  <c:v>9.8700000000000004E-7</c:v>
                </c:pt>
                <c:pt idx="119935" formatCode="0.00E+00">
                  <c:v>9.2800000000000005E-7</c:v>
                </c:pt>
                <c:pt idx="119936" formatCode="0.00E+00">
                  <c:v>8.5499999999999997E-7</c:v>
                </c:pt>
                <c:pt idx="119937" formatCode="0.00E+00">
                  <c:v>9.2099999999999995E-7</c:v>
                </c:pt>
                <c:pt idx="119938" formatCode="0.00E+00">
                  <c:v>7.9400000000000004E-7</c:v>
                </c:pt>
                <c:pt idx="119939" formatCode="0.00E+00">
                  <c:v>9.6500000000000008E-7</c:v>
                </c:pt>
                <c:pt idx="119940" formatCode="0.00E+00">
                  <c:v>1.1400000000000001E-6</c:v>
                </c:pt>
                <c:pt idx="119941" formatCode="0.00E+00">
                  <c:v>8.4799999999999997E-7</c:v>
                </c:pt>
                <c:pt idx="119942" formatCode="0.00E+00">
                  <c:v>1.02E-6</c:v>
                </c:pt>
                <c:pt idx="119943" formatCode="0.00E+00">
                  <c:v>1.02E-6</c:v>
                </c:pt>
                <c:pt idx="119944" formatCode="0.00E+00">
                  <c:v>8.2600000000000001E-7</c:v>
                </c:pt>
                <c:pt idx="119945" formatCode="0.00E+00">
                  <c:v>8.47E-7</c:v>
                </c:pt>
                <c:pt idx="119946" formatCode="0.00E+00">
                  <c:v>8.0999999999999997E-7</c:v>
                </c:pt>
                <c:pt idx="119947" formatCode="0.00E+00">
                  <c:v>8.3500000000000005E-7</c:v>
                </c:pt>
                <c:pt idx="119948" formatCode="0.00E+00">
                  <c:v>8.09E-7</c:v>
                </c:pt>
                <c:pt idx="119949" formatCode="0.00E+00">
                  <c:v>9.5099999999999998E-7</c:v>
                </c:pt>
                <c:pt idx="119950" formatCode="0.00E+00">
                  <c:v>9.6700000000000002E-7</c:v>
                </c:pt>
                <c:pt idx="119951" formatCode="0.00E+00">
                  <c:v>1.02E-6</c:v>
                </c:pt>
                <c:pt idx="119952" formatCode="0.00E+00">
                  <c:v>8.7300000000000005E-7</c:v>
                </c:pt>
                <c:pt idx="119953" formatCode="0.00E+00">
                  <c:v>7.7100000000000001E-7</c:v>
                </c:pt>
                <c:pt idx="119954" formatCode="0.00E+00">
                  <c:v>9.1500000000000003E-7</c:v>
                </c:pt>
                <c:pt idx="119955" formatCode="0.00E+00">
                  <c:v>8.9199999999999999E-7</c:v>
                </c:pt>
                <c:pt idx="119956" formatCode="0.00E+00">
                  <c:v>9.1699999999999997E-7</c:v>
                </c:pt>
                <c:pt idx="119957" formatCode="0.00E+00">
                  <c:v>9.9000000000000005E-7</c:v>
                </c:pt>
                <c:pt idx="119958" formatCode="0.00E+00">
                  <c:v>9.9199999999999999E-7</c:v>
                </c:pt>
                <c:pt idx="119959" formatCode="0.00E+00">
                  <c:v>8.9199999999999999E-7</c:v>
                </c:pt>
                <c:pt idx="119960" formatCode="0.00E+00">
                  <c:v>8.78E-7</c:v>
                </c:pt>
                <c:pt idx="119961" formatCode="0.00E+00">
                  <c:v>9.5499999999999996E-7</c:v>
                </c:pt>
                <c:pt idx="119962" formatCode="0.00E+00">
                  <c:v>9.16E-7</c:v>
                </c:pt>
                <c:pt idx="119963" formatCode="0.00E+00">
                  <c:v>8.4600000000000003E-7</c:v>
                </c:pt>
                <c:pt idx="119964" formatCode="0.00E+00">
                  <c:v>8.7300000000000005E-7</c:v>
                </c:pt>
                <c:pt idx="119965" formatCode="0.00E+00">
                  <c:v>9.8700000000000004E-7</c:v>
                </c:pt>
                <c:pt idx="119966" formatCode="0.00E+00">
                  <c:v>1.04E-6</c:v>
                </c:pt>
                <c:pt idx="119967" formatCode="0.00E+00">
                  <c:v>8.8400000000000003E-7</c:v>
                </c:pt>
                <c:pt idx="119968" formatCode="0.00E+00">
                  <c:v>8.6899999999999996E-7</c:v>
                </c:pt>
                <c:pt idx="119969" formatCode="0.00E+00">
                  <c:v>9.5099999999999998E-7</c:v>
                </c:pt>
                <c:pt idx="119970" formatCode="0.00E+00">
                  <c:v>9.8200000000000008E-7</c:v>
                </c:pt>
                <c:pt idx="119971" formatCode="0.00E+00">
                  <c:v>9.4300000000000001E-7</c:v>
                </c:pt>
                <c:pt idx="119972" formatCode="0.00E+00">
                  <c:v>8.2900000000000002E-7</c:v>
                </c:pt>
                <c:pt idx="119973" formatCode="0.00E+00">
                  <c:v>8.6600000000000005E-7</c:v>
                </c:pt>
                <c:pt idx="119974" formatCode="0.00E+00">
                  <c:v>6.5400000000000001E-7</c:v>
                </c:pt>
                <c:pt idx="119975" formatCode="0.00E+00">
                  <c:v>6.2399999999999998E-7</c:v>
                </c:pt>
                <c:pt idx="119976" formatCode="0.00E+00">
                  <c:v>9.1500000000000003E-7</c:v>
                </c:pt>
                <c:pt idx="119977" formatCode="0.00E+00">
                  <c:v>8.0699999999999996E-7</c:v>
                </c:pt>
                <c:pt idx="119978" formatCode="0.00E+00">
                  <c:v>8.3699999999999999E-7</c:v>
                </c:pt>
                <c:pt idx="119979" formatCode="0.00E+00">
                  <c:v>1.02E-6</c:v>
                </c:pt>
                <c:pt idx="119980" formatCode="0.00E+00">
                  <c:v>8.5499999999999997E-7</c:v>
                </c:pt>
                <c:pt idx="119981" formatCode="0.00E+00">
                  <c:v>8.4200000000000005E-7</c:v>
                </c:pt>
                <c:pt idx="119982" formatCode="0.00E+00">
                  <c:v>9.4799999999999997E-7</c:v>
                </c:pt>
                <c:pt idx="119983" formatCode="0.00E+00">
                  <c:v>8.6799999999999999E-7</c:v>
                </c:pt>
                <c:pt idx="119984" formatCode="0.00E+00">
                  <c:v>9.09E-7</c:v>
                </c:pt>
                <c:pt idx="119985" formatCode="0.00E+00">
                  <c:v>9.2900000000000002E-7</c:v>
                </c:pt>
                <c:pt idx="119986" formatCode="0.00E+00">
                  <c:v>8.8700000000000004E-7</c:v>
                </c:pt>
                <c:pt idx="119987" formatCode="0.00E+00">
                  <c:v>9.2500000000000004E-7</c:v>
                </c:pt>
                <c:pt idx="119988" formatCode="0.00E+00">
                  <c:v>9.2600000000000001E-7</c:v>
                </c:pt>
                <c:pt idx="119989" formatCode="0.00E+00">
                  <c:v>1.1000000000000001E-6</c:v>
                </c:pt>
                <c:pt idx="119990" formatCode="0.00E+00">
                  <c:v>1.1200000000000001E-6</c:v>
                </c:pt>
                <c:pt idx="119991" formatCode="0.00E+00">
                  <c:v>8.47E-7</c:v>
                </c:pt>
                <c:pt idx="119992" formatCode="0.00E+00">
                  <c:v>7.9999999999999996E-7</c:v>
                </c:pt>
                <c:pt idx="119993" formatCode="0.00E+00">
                  <c:v>9.5600000000000004E-7</c:v>
                </c:pt>
                <c:pt idx="119994" formatCode="0.00E+00">
                  <c:v>8.16E-7</c:v>
                </c:pt>
                <c:pt idx="119995" formatCode="0.00E+00">
                  <c:v>7.92E-7</c:v>
                </c:pt>
                <c:pt idx="119996" formatCode="0.00E+00">
                  <c:v>9.4300000000000001E-7</c:v>
                </c:pt>
                <c:pt idx="119997" formatCode="0.00E+00">
                  <c:v>9.2800000000000005E-7</c:v>
                </c:pt>
                <c:pt idx="119998" formatCode="0.00E+00">
                  <c:v>1.15E-6</c:v>
                </c:pt>
                <c:pt idx="119999" formatCode="0.00E+00">
                  <c:v>9.8299999999999995E-7</c:v>
                </c:pt>
                <c:pt idx="120000" formatCode="0.00E+00">
                  <c:v>9.2399999999999996E-7</c:v>
                </c:pt>
                <c:pt idx="120001" formatCode="0.00E+00">
                  <c:v>9.9699999999999994E-7</c:v>
                </c:pt>
                <c:pt idx="120002" formatCode="0.00E+00">
                  <c:v>1.04E-6</c:v>
                </c:pt>
                <c:pt idx="120003" formatCode="0.00E+00">
                  <c:v>1.1599999999999999E-6</c:v>
                </c:pt>
                <c:pt idx="120004" formatCode="0.00E+00">
                  <c:v>9.7100000000000011E-7</c:v>
                </c:pt>
                <c:pt idx="120005" formatCode="0.00E+00">
                  <c:v>8.8400000000000003E-7</c:v>
                </c:pt>
                <c:pt idx="120006" formatCode="0.00E+00">
                  <c:v>8.8899999999999998E-7</c:v>
                </c:pt>
                <c:pt idx="120007" formatCode="0.00E+00">
                  <c:v>9.8700000000000004E-7</c:v>
                </c:pt>
                <c:pt idx="120008" formatCode="0.00E+00">
                  <c:v>9.7000000000000003E-7</c:v>
                </c:pt>
                <c:pt idx="120009" formatCode="0.00E+00">
                  <c:v>8.9299999999999996E-7</c:v>
                </c:pt>
                <c:pt idx="120010" formatCode="0.00E+00">
                  <c:v>9.2600000000000001E-7</c:v>
                </c:pt>
                <c:pt idx="120011" formatCode="0.00E+00">
                  <c:v>8.6600000000000005E-7</c:v>
                </c:pt>
                <c:pt idx="120012" formatCode="0.00E+00">
                  <c:v>1.0100000000000001E-6</c:v>
                </c:pt>
                <c:pt idx="120013" formatCode="0.00E+00">
                  <c:v>8.4499999999999996E-7</c:v>
                </c:pt>
                <c:pt idx="120014" formatCode="0.00E+00">
                  <c:v>8.6799999999999999E-7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8EE7-4563-87E1-ECC762F2A7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1879072"/>
        <c:axId val="611880384"/>
      </c:scatterChart>
      <c:valAx>
        <c:axId val="611879072"/>
        <c:scaling>
          <c:orientation val="minMax"/>
          <c:max val="11000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611880384"/>
        <c:crosses val="autoZero"/>
        <c:crossBetween val="midCat"/>
      </c:valAx>
      <c:valAx>
        <c:axId val="611880384"/>
        <c:scaling>
          <c:orientation val="minMax"/>
          <c:max val="1.0000000000000002E-3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611879072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de-DE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de-DE"/>
        </a:p>
      </c:txPr>
    </c:title>
    <c:autoTitleDeleted val="0"/>
    <c:plotArea>
      <c:layout>
        <c:manualLayout>
          <c:layoutTarget val="inner"/>
          <c:xMode val="edge"/>
          <c:yMode val="edge"/>
          <c:x val="0.10709492563429572"/>
          <c:y val="2.5428331875182269E-2"/>
          <c:w val="0.85212729658792663"/>
          <c:h val="0.76810185185185187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Sheet1!$D$1</c:f>
              <c:strCache>
                <c:ptCount val="1"/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tx2"/>
              </a:solidFill>
              <a:ln w="9525">
                <a:noFill/>
              </a:ln>
              <a:effectLst/>
            </c:spPr>
          </c:marker>
          <c:xVal>
            <c:strRef>
              <c:f>Sheet1!$B$2:$B$120020</c:f>
              <c:strCache>
                <c:ptCount val="120017"/>
                <c:pt idx="0">
                  <c:v>22_03_08</c:v>
                </c:pt>
                <c:pt idx="1">
                  <c:v>10:56:15</c:v>
                </c:pt>
                <c:pt idx="4">
                  <c:v>0</c:v>
                </c:pt>
                <c:pt idx="10">
                  <c:v>time</c:v>
                </c:pt>
                <c:pt idx="11">
                  <c:v>s</c:v>
                </c:pt>
                <c:pt idx="17">
                  <c:v>5.60E-02</c:v>
                </c:pt>
                <c:pt idx="18">
                  <c:v>0.156</c:v>
                </c:pt>
                <c:pt idx="19">
                  <c:v>0.256</c:v>
                </c:pt>
                <c:pt idx="20">
                  <c:v>0.356</c:v>
                </c:pt>
                <c:pt idx="21">
                  <c:v>0.456</c:v>
                </c:pt>
                <c:pt idx="22">
                  <c:v>0.556</c:v>
                </c:pt>
                <c:pt idx="23">
                  <c:v>0.656</c:v>
                </c:pt>
                <c:pt idx="24">
                  <c:v>0.756</c:v>
                </c:pt>
                <c:pt idx="25">
                  <c:v>0.856</c:v>
                </c:pt>
                <c:pt idx="26">
                  <c:v>0.956</c:v>
                </c:pt>
                <c:pt idx="27">
                  <c:v>1.056</c:v>
                </c:pt>
                <c:pt idx="28">
                  <c:v>1.156</c:v>
                </c:pt>
                <c:pt idx="29">
                  <c:v>1.256</c:v>
                </c:pt>
                <c:pt idx="30">
                  <c:v>1.356</c:v>
                </c:pt>
                <c:pt idx="31">
                  <c:v>1.456</c:v>
                </c:pt>
                <c:pt idx="32">
                  <c:v>1.556</c:v>
                </c:pt>
                <c:pt idx="33">
                  <c:v>1.656</c:v>
                </c:pt>
                <c:pt idx="34">
                  <c:v>1.756</c:v>
                </c:pt>
                <c:pt idx="35">
                  <c:v>1.856</c:v>
                </c:pt>
                <c:pt idx="36">
                  <c:v>1.956</c:v>
                </c:pt>
                <c:pt idx="37">
                  <c:v>2.056</c:v>
                </c:pt>
                <c:pt idx="38">
                  <c:v>2.156</c:v>
                </c:pt>
                <c:pt idx="39">
                  <c:v>2.256</c:v>
                </c:pt>
                <c:pt idx="40">
                  <c:v>2.356</c:v>
                </c:pt>
                <c:pt idx="41">
                  <c:v>2.456</c:v>
                </c:pt>
                <c:pt idx="42">
                  <c:v>2.556</c:v>
                </c:pt>
                <c:pt idx="43">
                  <c:v>2.656</c:v>
                </c:pt>
                <c:pt idx="44">
                  <c:v>2.756</c:v>
                </c:pt>
                <c:pt idx="45">
                  <c:v>2.856</c:v>
                </c:pt>
                <c:pt idx="46">
                  <c:v>2.956</c:v>
                </c:pt>
                <c:pt idx="47">
                  <c:v>3.056</c:v>
                </c:pt>
                <c:pt idx="48">
                  <c:v>3.156</c:v>
                </c:pt>
                <c:pt idx="49">
                  <c:v>3.256</c:v>
                </c:pt>
                <c:pt idx="50">
                  <c:v>3.356</c:v>
                </c:pt>
                <c:pt idx="51">
                  <c:v>3.456</c:v>
                </c:pt>
                <c:pt idx="52">
                  <c:v>3.556</c:v>
                </c:pt>
                <c:pt idx="53">
                  <c:v>3.656</c:v>
                </c:pt>
                <c:pt idx="54">
                  <c:v>3.756</c:v>
                </c:pt>
                <c:pt idx="55">
                  <c:v>3.856</c:v>
                </c:pt>
                <c:pt idx="56">
                  <c:v>3.956</c:v>
                </c:pt>
                <c:pt idx="57">
                  <c:v>4.056</c:v>
                </c:pt>
                <c:pt idx="58">
                  <c:v>4.156</c:v>
                </c:pt>
                <c:pt idx="59">
                  <c:v>4.256</c:v>
                </c:pt>
                <c:pt idx="60">
                  <c:v>4.356</c:v>
                </c:pt>
                <c:pt idx="61">
                  <c:v>4.456</c:v>
                </c:pt>
                <c:pt idx="62">
                  <c:v>4.556</c:v>
                </c:pt>
                <c:pt idx="63">
                  <c:v>4.656</c:v>
                </c:pt>
                <c:pt idx="64">
                  <c:v>4.756</c:v>
                </c:pt>
                <c:pt idx="65">
                  <c:v>4.856</c:v>
                </c:pt>
                <c:pt idx="66">
                  <c:v>4.956</c:v>
                </c:pt>
                <c:pt idx="67">
                  <c:v>5.056</c:v>
                </c:pt>
                <c:pt idx="68">
                  <c:v>5.156</c:v>
                </c:pt>
                <c:pt idx="69">
                  <c:v>5.256</c:v>
                </c:pt>
                <c:pt idx="70">
                  <c:v>5.356</c:v>
                </c:pt>
                <c:pt idx="71">
                  <c:v>5.456</c:v>
                </c:pt>
                <c:pt idx="72">
                  <c:v>5.556</c:v>
                </c:pt>
                <c:pt idx="73">
                  <c:v>5.656</c:v>
                </c:pt>
                <c:pt idx="74">
                  <c:v>5.756</c:v>
                </c:pt>
                <c:pt idx="75">
                  <c:v>5.856</c:v>
                </c:pt>
                <c:pt idx="76">
                  <c:v>5.956</c:v>
                </c:pt>
                <c:pt idx="77">
                  <c:v>6.056</c:v>
                </c:pt>
                <c:pt idx="78">
                  <c:v>6.156</c:v>
                </c:pt>
                <c:pt idx="79">
                  <c:v>6.256</c:v>
                </c:pt>
                <c:pt idx="80">
                  <c:v>6.356</c:v>
                </c:pt>
                <c:pt idx="81">
                  <c:v>6.456</c:v>
                </c:pt>
                <c:pt idx="82">
                  <c:v>6.556</c:v>
                </c:pt>
                <c:pt idx="83">
                  <c:v>6.656</c:v>
                </c:pt>
                <c:pt idx="84">
                  <c:v>6.756</c:v>
                </c:pt>
                <c:pt idx="85">
                  <c:v>6.856</c:v>
                </c:pt>
                <c:pt idx="86">
                  <c:v>6.956</c:v>
                </c:pt>
                <c:pt idx="87">
                  <c:v>7.056</c:v>
                </c:pt>
                <c:pt idx="88">
                  <c:v>7.156</c:v>
                </c:pt>
                <c:pt idx="89">
                  <c:v>7.256</c:v>
                </c:pt>
                <c:pt idx="90">
                  <c:v>7.356</c:v>
                </c:pt>
                <c:pt idx="91">
                  <c:v>7.456</c:v>
                </c:pt>
                <c:pt idx="92">
                  <c:v>7.556</c:v>
                </c:pt>
                <c:pt idx="93">
                  <c:v>7.656</c:v>
                </c:pt>
                <c:pt idx="94">
                  <c:v>7.756</c:v>
                </c:pt>
                <c:pt idx="95">
                  <c:v>7.856</c:v>
                </c:pt>
                <c:pt idx="96">
                  <c:v>7.956</c:v>
                </c:pt>
                <c:pt idx="97">
                  <c:v>8.056</c:v>
                </c:pt>
                <c:pt idx="98">
                  <c:v>8.156</c:v>
                </c:pt>
                <c:pt idx="99">
                  <c:v>8.256</c:v>
                </c:pt>
                <c:pt idx="100">
                  <c:v>8.356</c:v>
                </c:pt>
                <c:pt idx="101">
                  <c:v>8.456</c:v>
                </c:pt>
                <c:pt idx="102">
                  <c:v>8.556</c:v>
                </c:pt>
                <c:pt idx="103">
                  <c:v>8.656</c:v>
                </c:pt>
                <c:pt idx="104">
                  <c:v>8.756</c:v>
                </c:pt>
                <c:pt idx="105">
                  <c:v>8.856</c:v>
                </c:pt>
                <c:pt idx="106">
                  <c:v>8.956</c:v>
                </c:pt>
                <c:pt idx="107">
                  <c:v>9.056</c:v>
                </c:pt>
                <c:pt idx="108">
                  <c:v>9.156</c:v>
                </c:pt>
                <c:pt idx="109">
                  <c:v>9.256</c:v>
                </c:pt>
                <c:pt idx="110">
                  <c:v>9.356</c:v>
                </c:pt>
                <c:pt idx="111">
                  <c:v>9.456</c:v>
                </c:pt>
                <c:pt idx="112">
                  <c:v>9.556</c:v>
                </c:pt>
                <c:pt idx="113">
                  <c:v>9.656</c:v>
                </c:pt>
                <c:pt idx="114">
                  <c:v>9.756</c:v>
                </c:pt>
                <c:pt idx="115">
                  <c:v>9.856</c:v>
                </c:pt>
                <c:pt idx="116">
                  <c:v>9.956</c:v>
                </c:pt>
                <c:pt idx="117">
                  <c:v>10.056</c:v>
                </c:pt>
                <c:pt idx="118">
                  <c:v>10.156</c:v>
                </c:pt>
                <c:pt idx="119">
                  <c:v>10.256</c:v>
                </c:pt>
                <c:pt idx="120">
                  <c:v>10.356</c:v>
                </c:pt>
                <c:pt idx="121">
                  <c:v>10.456</c:v>
                </c:pt>
                <c:pt idx="122">
                  <c:v>10.556</c:v>
                </c:pt>
                <c:pt idx="123">
                  <c:v>10.656</c:v>
                </c:pt>
                <c:pt idx="124">
                  <c:v>10.756</c:v>
                </c:pt>
                <c:pt idx="125">
                  <c:v>10.856</c:v>
                </c:pt>
                <c:pt idx="126">
                  <c:v>10.956</c:v>
                </c:pt>
                <c:pt idx="127">
                  <c:v>11.056</c:v>
                </c:pt>
                <c:pt idx="128">
                  <c:v>11.156</c:v>
                </c:pt>
                <c:pt idx="129">
                  <c:v>11.256</c:v>
                </c:pt>
                <c:pt idx="130">
                  <c:v>11.356</c:v>
                </c:pt>
                <c:pt idx="131">
                  <c:v>11.456</c:v>
                </c:pt>
                <c:pt idx="132">
                  <c:v>11.556</c:v>
                </c:pt>
                <c:pt idx="133">
                  <c:v>11.656</c:v>
                </c:pt>
                <c:pt idx="134">
                  <c:v>11.756</c:v>
                </c:pt>
                <c:pt idx="135">
                  <c:v>11.856</c:v>
                </c:pt>
                <c:pt idx="136">
                  <c:v>11.956</c:v>
                </c:pt>
                <c:pt idx="137">
                  <c:v>12.056</c:v>
                </c:pt>
                <c:pt idx="138">
                  <c:v>12.156</c:v>
                </c:pt>
                <c:pt idx="139">
                  <c:v>12.256</c:v>
                </c:pt>
                <c:pt idx="140">
                  <c:v>12.356</c:v>
                </c:pt>
                <c:pt idx="141">
                  <c:v>12.456</c:v>
                </c:pt>
                <c:pt idx="142">
                  <c:v>12.556</c:v>
                </c:pt>
                <c:pt idx="143">
                  <c:v>12.656</c:v>
                </c:pt>
                <c:pt idx="144">
                  <c:v>12.756</c:v>
                </c:pt>
                <c:pt idx="145">
                  <c:v>12.856</c:v>
                </c:pt>
                <c:pt idx="146">
                  <c:v>12.956</c:v>
                </c:pt>
                <c:pt idx="147">
                  <c:v>13.056</c:v>
                </c:pt>
                <c:pt idx="148">
                  <c:v>13.156</c:v>
                </c:pt>
                <c:pt idx="149">
                  <c:v>13.256</c:v>
                </c:pt>
                <c:pt idx="150">
                  <c:v>13.356</c:v>
                </c:pt>
                <c:pt idx="151">
                  <c:v>13.456</c:v>
                </c:pt>
                <c:pt idx="152">
                  <c:v>13.556</c:v>
                </c:pt>
                <c:pt idx="153">
                  <c:v>13.656</c:v>
                </c:pt>
                <c:pt idx="154">
                  <c:v>13.756</c:v>
                </c:pt>
                <c:pt idx="155">
                  <c:v>13.856</c:v>
                </c:pt>
                <c:pt idx="156">
                  <c:v>13.956</c:v>
                </c:pt>
                <c:pt idx="157">
                  <c:v>14.056</c:v>
                </c:pt>
                <c:pt idx="158">
                  <c:v>14.156</c:v>
                </c:pt>
                <c:pt idx="159">
                  <c:v>14.256</c:v>
                </c:pt>
                <c:pt idx="160">
                  <c:v>14.356</c:v>
                </c:pt>
                <c:pt idx="161">
                  <c:v>14.456</c:v>
                </c:pt>
                <c:pt idx="162">
                  <c:v>14.556</c:v>
                </c:pt>
                <c:pt idx="163">
                  <c:v>14.656</c:v>
                </c:pt>
                <c:pt idx="164">
                  <c:v>14.756</c:v>
                </c:pt>
                <c:pt idx="165">
                  <c:v>14.856</c:v>
                </c:pt>
                <c:pt idx="166">
                  <c:v>14.956</c:v>
                </c:pt>
                <c:pt idx="167">
                  <c:v>15.056</c:v>
                </c:pt>
                <c:pt idx="168">
                  <c:v>15.156</c:v>
                </c:pt>
                <c:pt idx="169">
                  <c:v>15.256</c:v>
                </c:pt>
                <c:pt idx="170">
                  <c:v>15.356</c:v>
                </c:pt>
                <c:pt idx="171">
                  <c:v>15.456</c:v>
                </c:pt>
                <c:pt idx="172">
                  <c:v>15.556</c:v>
                </c:pt>
                <c:pt idx="173">
                  <c:v>15.656</c:v>
                </c:pt>
                <c:pt idx="174">
                  <c:v>15.756</c:v>
                </c:pt>
                <c:pt idx="175">
                  <c:v>15.856</c:v>
                </c:pt>
                <c:pt idx="176">
                  <c:v>15.956</c:v>
                </c:pt>
                <c:pt idx="177">
                  <c:v>16.056</c:v>
                </c:pt>
                <c:pt idx="178">
                  <c:v>16.156</c:v>
                </c:pt>
                <c:pt idx="179">
                  <c:v>16.256</c:v>
                </c:pt>
                <c:pt idx="180">
                  <c:v>16.356</c:v>
                </c:pt>
                <c:pt idx="181">
                  <c:v>16.456</c:v>
                </c:pt>
                <c:pt idx="182">
                  <c:v>16.556</c:v>
                </c:pt>
                <c:pt idx="183">
                  <c:v>16.656</c:v>
                </c:pt>
                <c:pt idx="184">
                  <c:v>16.756</c:v>
                </c:pt>
                <c:pt idx="185">
                  <c:v>16.856</c:v>
                </c:pt>
                <c:pt idx="186">
                  <c:v>16.956</c:v>
                </c:pt>
                <c:pt idx="187">
                  <c:v>17.056</c:v>
                </c:pt>
                <c:pt idx="188">
                  <c:v>17.156</c:v>
                </c:pt>
                <c:pt idx="189">
                  <c:v>17.256</c:v>
                </c:pt>
                <c:pt idx="190">
                  <c:v>17.356</c:v>
                </c:pt>
                <c:pt idx="191">
                  <c:v>17.456</c:v>
                </c:pt>
                <c:pt idx="192">
                  <c:v>17.556</c:v>
                </c:pt>
                <c:pt idx="193">
                  <c:v>17.656</c:v>
                </c:pt>
                <c:pt idx="194">
                  <c:v>17.756</c:v>
                </c:pt>
                <c:pt idx="195">
                  <c:v>17.856</c:v>
                </c:pt>
                <c:pt idx="196">
                  <c:v>17.956</c:v>
                </c:pt>
                <c:pt idx="197">
                  <c:v>18.056</c:v>
                </c:pt>
                <c:pt idx="198">
                  <c:v>18.156</c:v>
                </c:pt>
                <c:pt idx="199">
                  <c:v>18.256</c:v>
                </c:pt>
                <c:pt idx="200">
                  <c:v>18.356</c:v>
                </c:pt>
                <c:pt idx="201">
                  <c:v>18.456</c:v>
                </c:pt>
                <c:pt idx="202">
                  <c:v>18.556</c:v>
                </c:pt>
                <c:pt idx="203">
                  <c:v>18.656</c:v>
                </c:pt>
                <c:pt idx="204">
                  <c:v>18.756</c:v>
                </c:pt>
                <c:pt idx="205">
                  <c:v>18.856</c:v>
                </c:pt>
                <c:pt idx="206">
                  <c:v>18.956</c:v>
                </c:pt>
                <c:pt idx="207">
                  <c:v>19.056</c:v>
                </c:pt>
                <c:pt idx="208">
                  <c:v>19.156</c:v>
                </c:pt>
                <c:pt idx="209">
                  <c:v>19.256</c:v>
                </c:pt>
                <c:pt idx="210">
                  <c:v>19.356</c:v>
                </c:pt>
                <c:pt idx="211">
                  <c:v>19.456</c:v>
                </c:pt>
                <c:pt idx="212">
                  <c:v>19.556</c:v>
                </c:pt>
                <c:pt idx="213">
                  <c:v>19.656</c:v>
                </c:pt>
                <c:pt idx="214">
                  <c:v>19.756</c:v>
                </c:pt>
                <c:pt idx="215">
                  <c:v>19.856</c:v>
                </c:pt>
                <c:pt idx="216">
                  <c:v>19.956</c:v>
                </c:pt>
                <c:pt idx="217">
                  <c:v>20.056</c:v>
                </c:pt>
                <c:pt idx="218">
                  <c:v>20.156</c:v>
                </c:pt>
                <c:pt idx="219">
                  <c:v>20.256</c:v>
                </c:pt>
                <c:pt idx="220">
                  <c:v>20.356</c:v>
                </c:pt>
                <c:pt idx="221">
                  <c:v>20.456</c:v>
                </c:pt>
                <c:pt idx="222">
                  <c:v>20.556</c:v>
                </c:pt>
                <c:pt idx="223">
                  <c:v>20.656</c:v>
                </c:pt>
                <c:pt idx="224">
                  <c:v>20.756</c:v>
                </c:pt>
                <c:pt idx="225">
                  <c:v>20.856</c:v>
                </c:pt>
                <c:pt idx="226">
                  <c:v>20.956</c:v>
                </c:pt>
                <c:pt idx="227">
                  <c:v>21.056</c:v>
                </c:pt>
                <c:pt idx="228">
                  <c:v>21.156</c:v>
                </c:pt>
                <c:pt idx="229">
                  <c:v>21.256</c:v>
                </c:pt>
                <c:pt idx="230">
                  <c:v>21.356</c:v>
                </c:pt>
                <c:pt idx="231">
                  <c:v>21.456</c:v>
                </c:pt>
                <c:pt idx="232">
                  <c:v>21.556</c:v>
                </c:pt>
                <c:pt idx="233">
                  <c:v>21.656</c:v>
                </c:pt>
                <c:pt idx="234">
                  <c:v>21.756</c:v>
                </c:pt>
                <c:pt idx="235">
                  <c:v>21.856</c:v>
                </c:pt>
                <c:pt idx="236">
                  <c:v>21.956</c:v>
                </c:pt>
                <c:pt idx="237">
                  <c:v>22.056</c:v>
                </c:pt>
                <c:pt idx="238">
                  <c:v>22.156</c:v>
                </c:pt>
                <c:pt idx="239">
                  <c:v>22.256</c:v>
                </c:pt>
                <c:pt idx="240">
                  <c:v>22.356</c:v>
                </c:pt>
                <c:pt idx="241">
                  <c:v>22.456</c:v>
                </c:pt>
                <c:pt idx="242">
                  <c:v>22.556</c:v>
                </c:pt>
                <c:pt idx="243">
                  <c:v>22.656</c:v>
                </c:pt>
                <c:pt idx="244">
                  <c:v>22.756</c:v>
                </c:pt>
                <c:pt idx="245">
                  <c:v>22.856</c:v>
                </c:pt>
                <c:pt idx="246">
                  <c:v>22.956</c:v>
                </c:pt>
                <c:pt idx="247">
                  <c:v>23.056</c:v>
                </c:pt>
                <c:pt idx="248">
                  <c:v>23.156</c:v>
                </c:pt>
                <c:pt idx="249">
                  <c:v>23.256</c:v>
                </c:pt>
                <c:pt idx="250">
                  <c:v>23.356</c:v>
                </c:pt>
                <c:pt idx="251">
                  <c:v>23.456</c:v>
                </c:pt>
                <c:pt idx="252">
                  <c:v>23.556</c:v>
                </c:pt>
                <c:pt idx="253">
                  <c:v>23.656</c:v>
                </c:pt>
                <c:pt idx="254">
                  <c:v>23.756</c:v>
                </c:pt>
                <c:pt idx="255">
                  <c:v>23.856</c:v>
                </c:pt>
                <c:pt idx="256">
                  <c:v>23.956</c:v>
                </c:pt>
                <c:pt idx="257">
                  <c:v>24.056</c:v>
                </c:pt>
                <c:pt idx="258">
                  <c:v>24.156</c:v>
                </c:pt>
                <c:pt idx="259">
                  <c:v>24.256</c:v>
                </c:pt>
                <c:pt idx="260">
                  <c:v>24.356</c:v>
                </c:pt>
                <c:pt idx="261">
                  <c:v>24.456</c:v>
                </c:pt>
                <c:pt idx="262">
                  <c:v>24.556</c:v>
                </c:pt>
                <c:pt idx="263">
                  <c:v>24.656</c:v>
                </c:pt>
                <c:pt idx="264">
                  <c:v>24.756</c:v>
                </c:pt>
                <c:pt idx="265">
                  <c:v>24.856</c:v>
                </c:pt>
                <c:pt idx="266">
                  <c:v>24.956</c:v>
                </c:pt>
                <c:pt idx="267">
                  <c:v>25.056</c:v>
                </c:pt>
                <c:pt idx="268">
                  <c:v>25.156</c:v>
                </c:pt>
                <c:pt idx="269">
                  <c:v>25.256</c:v>
                </c:pt>
                <c:pt idx="270">
                  <c:v>25.356</c:v>
                </c:pt>
                <c:pt idx="271">
                  <c:v>25.456</c:v>
                </c:pt>
                <c:pt idx="272">
                  <c:v>25.556</c:v>
                </c:pt>
                <c:pt idx="273">
                  <c:v>25.656</c:v>
                </c:pt>
                <c:pt idx="274">
                  <c:v>25.756</c:v>
                </c:pt>
                <c:pt idx="275">
                  <c:v>25.856</c:v>
                </c:pt>
                <c:pt idx="276">
                  <c:v>25.956</c:v>
                </c:pt>
                <c:pt idx="277">
                  <c:v>26.056</c:v>
                </c:pt>
                <c:pt idx="278">
                  <c:v>26.156</c:v>
                </c:pt>
                <c:pt idx="279">
                  <c:v>26.256</c:v>
                </c:pt>
                <c:pt idx="280">
                  <c:v>26.356</c:v>
                </c:pt>
                <c:pt idx="281">
                  <c:v>26.456</c:v>
                </c:pt>
                <c:pt idx="282">
                  <c:v>26.556</c:v>
                </c:pt>
                <c:pt idx="283">
                  <c:v>26.656</c:v>
                </c:pt>
                <c:pt idx="284">
                  <c:v>26.756</c:v>
                </c:pt>
                <c:pt idx="285">
                  <c:v>26.856</c:v>
                </c:pt>
                <c:pt idx="286">
                  <c:v>26.956</c:v>
                </c:pt>
                <c:pt idx="287">
                  <c:v>27.056</c:v>
                </c:pt>
                <c:pt idx="288">
                  <c:v>27.156</c:v>
                </c:pt>
                <c:pt idx="289">
                  <c:v>27.256</c:v>
                </c:pt>
                <c:pt idx="290">
                  <c:v>27.356</c:v>
                </c:pt>
                <c:pt idx="291">
                  <c:v>27.456</c:v>
                </c:pt>
                <c:pt idx="292">
                  <c:v>27.556</c:v>
                </c:pt>
                <c:pt idx="293">
                  <c:v>27.656</c:v>
                </c:pt>
                <c:pt idx="294">
                  <c:v>27.756</c:v>
                </c:pt>
                <c:pt idx="295">
                  <c:v>27.856</c:v>
                </c:pt>
                <c:pt idx="296">
                  <c:v>27.956</c:v>
                </c:pt>
                <c:pt idx="297">
                  <c:v>28.056</c:v>
                </c:pt>
                <c:pt idx="298">
                  <c:v>28.156</c:v>
                </c:pt>
                <c:pt idx="299">
                  <c:v>28.256</c:v>
                </c:pt>
                <c:pt idx="300">
                  <c:v>28.356</c:v>
                </c:pt>
                <c:pt idx="301">
                  <c:v>28.456</c:v>
                </c:pt>
                <c:pt idx="302">
                  <c:v>28.556</c:v>
                </c:pt>
                <c:pt idx="303">
                  <c:v>28.656</c:v>
                </c:pt>
                <c:pt idx="304">
                  <c:v>28.756</c:v>
                </c:pt>
                <c:pt idx="305">
                  <c:v>28.856</c:v>
                </c:pt>
                <c:pt idx="306">
                  <c:v>28.956</c:v>
                </c:pt>
                <c:pt idx="307">
                  <c:v>29.056</c:v>
                </c:pt>
                <c:pt idx="308">
                  <c:v>29.156</c:v>
                </c:pt>
                <c:pt idx="309">
                  <c:v>29.256</c:v>
                </c:pt>
                <c:pt idx="310">
                  <c:v>29.356</c:v>
                </c:pt>
                <c:pt idx="311">
                  <c:v>29.456</c:v>
                </c:pt>
                <c:pt idx="312">
                  <c:v>29.556</c:v>
                </c:pt>
                <c:pt idx="313">
                  <c:v>29.656</c:v>
                </c:pt>
                <c:pt idx="314">
                  <c:v>29.756</c:v>
                </c:pt>
                <c:pt idx="315">
                  <c:v>29.856</c:v>
                </c:pt>
                <c:pt idx="316">
                  <c:v>29.956</c:v>
                </c:pt>
                <c:pt idx="317">
                  <c:v>30.056</c:v>
                </c:pt>
                <c:pt idx="318">
                  <c:v>30.156</c:v>
                </c:pt>
                <c:pt idx="319">
                  <c:v>30.256</c:v>
                </c:pt>
                <c:pt idx="320">
                  <c:v>30.356</c:v>
                </c:pt>
                <c:pt idx="321">
                  <c:v>30.456</c:v>
                </c:pt>
                <c:pt idx="322">
                  <c:v>30.556</c:v>
                </c:pt>
                <c:pt idx="323">
                  <c:v>30.656</c:v>
                </c:pt>
                <c:pt idx="324">
                  <c:v>30.756</c:v>
                </c:pt>
                <c:pt idx="325">
                  <c:v>30.856</c:v>
                </c:pt>
                <c:pt idx="326">
                  <c:v>30.956</c:v>
                </c:pt>
                <c:pt idx="327">
                  <c:v>31.056</c:v>
                </c:pt>
                <c:pt idx="328">
                  <c:v>31.156</c:v>
                </c:pt>
                <c:pt idx="329">
                  <c:v>31.256</c:v>
                </c:pt>
                <c:pt idx="330">
                  <c:v>31.356</c:v>
                </c:pt>
                <c:pt idx="331">
                  <c:v>31.456</c:v>
                </c:pt>
                <c:pt idx="332">
                  <c:v>31.556</c:v>
                </c:pt>
                <c:pt idx="333">
                  <c:v>31.656</c:v>
                </c:pt>
                <c:pt idx="334">
                  <c:v>31.756</c:v>
                </c:pt>
                <c:pt idx="335">
                  <c:v>31.856</c:v>
                </c:pt>
                <c:pt idx="336">
                  <c:v>31.956</c:v>
                </c:pt>
                <c:pt idx="337">
                  <c:v>32.056</c:v>
                </c:pt>
                <c:pt idx="338">
                  <c:v>32.156</c:v>
                </c:pt>
                <c:pt idx="339">
                  <c:v>32.256</c:v>
                </c:pt>
                <c:pt idx="340">
                  <c:v>32.356</c:v>
                </c:pt>
                <c:pt idx="341">
                  <c:v>32.456</c:v>
                </c:pt>
                <c:pt idx="342">
                  <c:v>32.556</c:v>
                </c:pt>
                <c:pt idx="343">
                  <c:v>32.656</c:v>
                </c:pt>
                <c:pt idx="344">
                  <c:v>32.756</c:v>
                </c:pt>
                <c:pt idx="345">
                  <c:v>32.856</c:v>
                </c:pt>
                <c:pt idx="346">
                  <c:v>32.956</c:v>
                </c:pt>
                <c:pt idx="347">
                  <c:v>33.056</c:v>
                </c:pt>
                <c:pt idx="348">
                  <c:v>33.156</c:v>
                </c:pt>
                <c:pt idx="349">
                  <c:v>33.256</c:v>
                </c:pt>
                <c:pt idx="350">
                  <c:v>33.356</c:v>
                </c:pt>
                <c:pt idx="351">
                  <c:v>33.456</c:v>
                </c:pt>
                <c:pt idx="352">
                  <c:v>33.556</c:v>
                </c:pt>
                <c:pt idx="353">
                  <c:v>33.656</c:v>
                </c:pt>
                <c:pt idx="354">
                  <c:v>33.756</c:v>
                </c:pt>
                <c:pt idx="355">
                  <c:v>33.856</c:v>
                </c:pt>
                <c:pt idx="356">
                  <c:v>33.956</c:v>
                </c:pt>
                <c:pt idx="357">
                  <c:v>34.056</c:v>
                </c:pt>
                <c:pt idx="358">
                  <c:v>34.156</c:v>
                </c:pt>
                <c:pt idx="359">
                  <c:v>34.256</c:v>
                </c:pt>
                <c:pt idx="360">
                  <c:v>34.356</c:v>
                </c:pt>
                <c:pt idx="361">
                  <c:v>34.456</c:v>
                </c:pt>
                <c:pt idx="362">
                  <c:v>34.556</c:v>
                </c:pt>
                <c:pt idx="363">
                  <c:v>34.656</c:v>
                </c:pt>
                <c:pt idx="364">
                  <c:v>34.756</c:v>
                </c:pt>
                <c:pt idx="365">
                  <c:v>34.856</c:v>
                </c:pt>
                <c:pt idx="366">
                  <c:v>34.956</c:v>
                </c:pt>
                <c:pt idx="367">
                  <c:v>35.056</c:v>
                </c:pt>
                <c:pt idx="368">
                  <c:v>35.156</c:v>
                </c:pt>
                <c:pt idx="369">
                  <c:v>35.256</c:v>
                </c:pt>
                <c:pt idx="370">
                  <c:v>35.356</c:v>
                </c:pt>
                <c:pt idx="371">
                  <c:v>35.456</c:v>
                </c:pt>
                <c:pt idx="372">
                  <c:v>35.556</c:v>
                </c:pt>
                <c:pt idx="373">
                  <c:v>35.656</c:v>
                </c:pt>
                <c:pt idx="374">
                  <c:v>35.756</c:v>
                </c:pt>
                <c:pt idx="375">
                  <c:v>35.856</c:v>
                </c:pt>
                <c:pt idx="376">
                  <c:v>35.956</c:v>
                </c:pt>
                <c:pt idx="377">
                  <c:v>36.056</c:v>
                </c:pt>
                <c:pt idx="378">
                  <c:v>36.156</c:v>
                </c:pt>
                <c:pt idx="379">
                  <c:v>36.256</c:v>
                </c:pt>
                <c:pt idx="380">
                  <c:v>36.356</c:v>
                </c:pt>
                <c:pt idx="381">
                  <c:v>36.456</c:v>
                </c:pt>
                <c:pt idx="382">
                  <c:v>36.556</c:v>
                </c:pt>
                <c:pt idx="383">
                  <c:v>36.656</c:v>
                </c:pt>
                <c:pt idx="384">
                  <c:v>36.756</c:v>
                </c:pt>
                <c:pt idx="385">
                  <c:v>36.856</c:v>
                </c:pt>
                <c:pt idx="386">
                  <c:v>36.956</c:v>
                </c:pt>
                <c:pt idx="387">
                  <c:v>37.056</c:v>
                </c:pt>
                <c:pt idx="388">
                  <c:v>37.156</c:v>
                </c:pt>
                <c:pt idx="389">
                  <c:v>37.256</c:v>
                </c:pt>
                <c:pt idx="390">
                  <c:v>37.356</c:v>
                </c:pt>
                <c:pt idx="391">
                  <c:v>37.456</c:v>
                </c:pt>
                <c:pt idx="392">
                  <c:v>37.556</c:v>
                </c:pt>
                <c:pt idx="393">
                  <c:v>37.656</c:v>
                </c:pt>
                <c:pt idx="394">
                  <c:v>37.756</c:v>
                </c:pt>
                <c:pt idx="395">
                  <c:v>37.856</c:v>
                </c:pt>
                <c:pt idx="396">
                  <c:v>37.956</c:v>
                </c:pt>
                <c:pt idx="397">
                  <c:v>38.056</c:v>
                </c:pt>
                <c:pt idx="398">
                  <c:v>38.156</c:v>
                </c:pt>
                <c:pt idx="399">
                  <c:v>38.256</c:v>
                </c:pt>
                <c:pt idx="400">
                  <c:v>38.356</c:v>
                </c:pt>
                <c:pt idx="401">
                  <c:v>38.456</c:v>
                </c:pt>
                <c:pt idx="402">
                  <c:v>38.556</c:v>
                </c:pt>
                <c:pt idx="403">
                  <c:v>38.656</c:v>
                </c:pt>
                <c:pt idx="404">
                  <c:v>38.756</c:v>
                </c:pt>
                <c:pt idx="405">
                  <c:v>38.856</c:v>
                </c:pt>
                <c:pt idx="406">
                  <c:v>38.956</c:v>
                </c:pt>
                <c:pt idx="407">
                  <c:v>39.056</c:v>
                </c:pt>
                <c:pt idx="408">
                  <c:v>39.156</c:v>
                </c:pt>
                <c:pt idx="409">
                  <c:v>39.256</c:v>
                </c:pt>
                <c:pt idx="410">
                  <c:v>39.356</c:v>
                </c:pt>
                <c:pt idx="411">
                  <c:v>39.456</c:v>
                </c:pt>
                <c:pt idx="412">
                  <c:v>39.556</c:v>
                </c:pt>
                <c:pt idx="413">
                  <c:v>39.656</c:v>
                </c:pt>
                <c:pt idx="414">
                  <c:v>39.756</c:v>
                </c:pt>
                <c:pt idx="415">
                  <c:v>39.856</c:v>
                </c:pt>
                <c:pt idx="416">
                  <c:v>39.956</c:v>
                </c:pt>
                <c:pt idx="417">
                  <c:v>40.056</c:v>
                </c:pt>
                <c:pt idx="418">
                  <c:v>40.156</c:v>
                </c:pt>
                <c:pt idx="419">
                  <c:v>40.256</c:v>
                </c:pt>
                <c:pt idx="420">
                  <c:v>40.356</c:v>
                </c:pt>
                <c:pt idx="421">
                  <c:v>40.456</c:v>
                </c:pt>
                <c:pt idx="422">
                  <c:v>40.556</c:v>
                </c:pt>
                <c:pt idx="423">
                  <c:v>40.656</c:v>
                </c:pt>
                <c:pt idx="424">
                  <c:v>40.756</c:v>
                </c:pt>
                <c:pt idx="425">
                  <c:v>40.856</c:v>
                </c:pt>
                <c:pt idx="426">
                  <c:v>40.956</c:v>
                </c:pt>
                <c:pt idx="427">
                  <c:v>41.056</c:v>
                </c:pt>
                <c:pt idx="428">
                  <c:v>41.156</c:v>
                </c:pt>
                <c:pt idx="429">
                  <c:v>41.256</c:v>
                </c:pt>
                <c:pt idx="430">
                  <c:v>41.356</c:v>
                </c:pt>
                <c:pt idx="431">
                  <c:v>41.456</c:v>
                </c:pt>
                <c:pt idx="432">
                  <c:v>41.556</c:v>
                </c:pt>
                <c:pt idx="433">
                  <c:v>41.656</c:v>
                </c:pt>
                <c:pt idx="434">
                  <c:v>41.756</c:v>
                </c:pt>
                <c:pt idx="435">
                  <c:v>41.856</c:v>
                </c:pt>
                <c:pt idx="436">
                  <c:v>41.956</c:v>
                </c:pt>
                <c:pt idx="437">
                  <c:v>42.056</c:v>
                </c:pt>
                <c:pt idx="438">
                  <c:v>42.156</c:v>
                </c:pt>
                <c:pt idx="439">
                  <c:v>42.256</c:v>
                </c:pt>
                <c:pt idx="440">
                  <c:v>42.356</c:v>
                </c:pt>
                <c:pt idx="441">
                  <c:v>42.456</c:v>
                </c:pt>
                <c:pt idx="442">
                  <c:v>42.556</c:v>
                </c:pt>
                <c:pt idx="443">
                  <c:v>42.656</c:v>
                </c:pt>
                <c:pt idx="444">
                  <c:v>42.756</c:v>
                </c:pt>
                <c:pt idx="445">
                  <c:v>42.856</c:v>
                </c:pt>
                <c:pt idx="446">
                  <c:v>42.956</c:v>
                </c:pt>
                <c:pt idx="447">
                  <c:v>43.056</c:v>
                </c:pt>
                <c:pt idx="448">
                  <c:v>43.156</c:v>
                </c:pt>
                <c:pt idx="449">
                  <c:v>43.256</c:v>
                </c:pt>
                <c:pt idx="450">
                  <c:v>43.356</c:v>
                </c:pt>
                <c:pt idx="451">
                  <c:v>43.456</c:v>
                </c:pt>
                <c:pt idx="452">
                  <c:v>43.556</c:v>
                </c:pt>
                <c:pt idx="453">
                  <c:v>43.656</c:v>
                </c:pt>
                <c:pt idx="454">
                  <c:v>43.756</c:v>
                </c:pt>
                <c:pt idx="455">
                  <c:v>43.856</c:v>
                </c:pt>
                <c:pt idx="456">
                  <c:v>43.956</c:v>
                </c:pt>
                <c:pt idx="457">
                  <c:v>44.056</c:v>
                </c:pt>
                <c:pt idx="458">
                  <c:v>44.156</c:v>
                </c:pt>
                <c:pt idx="459">
                  <c:v>44.256</c:v>
                </c:pt>
                <c:pt idx="460">
                  <c:v>44.356</c:v>
                </c:pt>
                <c:pt idx="461">
                  <c:v>44.456</c:v>
                </c:pt>
                <c:pt idx="462">
                  <c:v>44.556</c:v>
                </c:pt>
                <c:pt idx="463">
                  <c:v>44.656</c:v>
                </c:pt>
                <c:pt idx="464">
                  <c:v>44.756</c:v>
                </c:pt>
                <c:pt idx="465">
                  <c:v>44.856</c:v>
                </c:pt>
                <c:pt idx="466">
                  <c:v>44.956</c:v>
                </c:pt>
                <c:pt idx="467">
                  <c:v>45.056</c:v>
                </c:pt>
                <c:pt idx="468">
                  <c:v>45.156</c:v>
                </c:pt>
                <c:pt idx="469">
                  <c:v>45.256</c:v>
                </c:pt>
                <c:pt idx="470">
                  <c:v>45.356</c:v>
                </c:pt>
                <c:pt idx="471">
                  <c:v>45.456</c:v>
                </c:pt>
                <c:pt idx="472">
                  <c:v>45.556</c:v>
                </c:pt>
                <c:pt idx="473">
                  <c:v>45.656</c:v>
                </c:pt>
                <c:pt idx="474">
                  <c:v>45.756</c:v>
                </c:pt>
                <c:pt idx="475">
                  <c:v>45.856</c:v>
                </c:pt>
                <c:pt idx="476">
                  <c:v>45.956</c:v>
                </c:pt>
                <c:pt idx="477">
                  <c:v>46.056</c:v>
                </c:pt>
                <c:pt idx="478">
                  <c:v>46.156</c:v>
                </c:pt>
                <c:pt idx="479">
                  <c:v>46.256</c:v>
                </c:pt>
                <c:pt idx="480">
                  <c:v>46.356</c:v>
                </c:pt>
                <c:pt idx="481">
                  <c:v>46.456</c:v>
                </c:pt>
                <c:pt idx="482">
                  <c:v>46.556</c:v>
                </c:pt>
                <c:pt idx="483">
                  <c:v>46.656</c:v>
                </c:pt>
                <c:pt idx="484">
                  <c:v>46.756</c:v>
                </c:pt>
                <c:pt idx="485">
                  <c:v>46.856</c:v>
                </c:pt>
                <c:pt idx="486">
                  <c:v>46.956</c:v>
                </c:pt>
                <c:pt idx="487">
                  <c:v>47.056</c:v>
                </c:pt>
                <c:pt idx="488">
                  <c:v>47.156</c:v>
                </c:pt>
                <c:pt idx="489">
                  <c:v>47.256</c:v>
                </c:pt>
                <c:pt idx="490">
                  <c:v>47.356</c:v>
                </c:pt>
                <c:pt idx="491">
                  <c:v>47.456</c:v>
                </c:pt>
                <c:pt idx="492">
                  <c:v>47.556</c:v>
                </c:pt>
                <c:pt idx="493">
                  <c:v>47.656</c:v>
                </c:pt>
                <c:pt idx="494">
                  <c:v>47.756</c:v>
                </c:pt>
                <c:pt idx="495">
                  <c:v>47.856</c:v>
                </c:pt>
                <c:pt idx="496">
                  <c:v>47.956</c:v>
                </c:pt>
                <c:pt idx="497">
                  <c:v>48.056</c:v>
                </c:pt>
                <c:pt idx="498">
                  <c:v>48.156</c:v>
                </c:pt>
                <c:pt idx="499">
                  <c:v>48.256</c:v>
                </c:pt>
                <c:pt idx="500">
                  <c:v>48.356</c:v>
                </c:pt>
                <c:pt idx="501">
                  <c:v>48.456</c:v>
                </c:pt>
                <c:pt idx="502">
                  <c:v>48.556</c:v>
                </c:pt>
                <c:pt idx="503">
                  <c:v>48.656</c:v>
                </c:pt>
                <c:pt idx="504">
                  <c:v>48.756</c:v>
                </c:pt>
                <c:pt idx="505">
                  <c:v>48.856</c:v>
                </c:pt>
                <c:pt idx="506">
                  <c:v>48.956</c:v>
                </c:pt>
                <c:pt idx="507">
                  <c:v>49.056</c:v>
                </c:pt>
                <c:pt idx="508">
                  <c:v>49.156</c:v>
                </c:pt>
                <c:pt idx="509">
                  <c:v>49.256</c:v>
                </c:pt>
                <c:pt idx="510">
                  <c:v>49.356</c:v>
                </c:pt>
                <c:pt idx="511">
                  <c:v>49.456</c:v>
                </c:pt>
                <c:pt idx="512">
                  <c:v>49.556</c:v>
                </c:pt>
                <c:pt idx="513">
                  <c:v>49.656</c:v>
                </c:pt>
                <c:pt idx="514">
                  <c:v>49.756</c:v>
                </c:pt>
                <c:pt idx="515">
                  <c:v>49.856</c:v>
                </c:pt>
                <c:pt idx="516">
                  <c:v>49.956</c:v>
                </c:pt>
                <c:pt idx="517">
                  <c:v>50.056</c:v>
                </c:pt>
                <c:pt idx="518">
                  <c:v>50.156</c:v>
                </c:pt>
                <c:pt idx="519">
                  <c:v>50.256</c:v>
                </c:pt>
                <c:pt idx="520">
                  <c:v>50.356</c:v>
                </c:pt>
                <c:pt idx="521">
                  <c:v>50.456</c:v>
                </c:pt>
                <c:pt idx="522">
                  <c:v>50.556</c:v>
                </c:pt>
                <c:pt idx="523">
                  <c:v>50.656</c:v>
                </c:pt>
                <c:pt idx="524">
                  <c:v>50.756</c:v>
                </c:pt>
                <c:pt idx="525">
                  <c:v>50.856</c:v>
                </c:pt>
                <c:pt idx="526">
                  <c:v>50.956</c:v>
                </c:pt>
                <c:pt idx="527">
                  <c:v>51.056</c:v>
                </c:pt>
                <c:pt idx="528">
                  <c:v>51.156</c:v>
                </c:pt>
                <c:pt idx="529">
                  <c:v>51.256</c:v>
                </c:pt>
                <c:pt idx="530">
                  <c:v>51.356</c:v>
                </c:pt>
                <c:pt idx="531">
                  <c:v>51.456</c:v>
                </c:pt>
                <c:pt idx="532">
                  <c:v>51.556</c:v>
                </c:pt>
                <c:pt idx="533">
                  <c:v>51.656</c:v>
                </c:pt>
                <c:pt idx="534">
                  <c:v>51.756</c:v>
                </c:pt>
                <c:pt idx="535">
                  <c:v>51.856</c:v>
                </c:pt>
                <c:pt idx="536">
                  <c:v>51.956</c:v>
                </c:pt>
                <c:pt idx="537">
                  <c:v>52.056</c:v>
                </c:pt>
                <c:pt idx="538">
                  <c:v>52.156</c:v>
                </c:pt>
                <c:pt idx="539">
                  <c:v>52.256</c:v>
                </c:pt>
                <c:pt idx="540">
                  <c:v>52.356</c:v>
                </c:pt>
                <c:pt idx="541">
                  <c:v>52.456</c:v>
                </c:pt>
                <c:pt idx="542">
                  <c:v>52.556</c:v>
                </c:pt>
                <c:pt idx="543">
                  <c:v>52.656</c:v>
                </c:pt>
                <c:pt idx="544">
                  <c:v>52.756</c:v>
                </c:pt>
                <c:pt idx="545">
                  <c:v>52.856</c:v>
                </c:pt>
                <c:pt idx="546">
                  <c:v>52.956</c:v>
                </c:pt>
                <c:pt idx="547">
                  <c:v>53.056</c:v>
                </c:pt>
                <c:pt idx="548">
                  <c:v>53.156</c:v>
                </c:pt>
                <c:pt idx="549">
                  <c:v>53.256</c:v>
                </c:pt>
                <c:pt idx="550">
                  <c:v>53.356</c:v>
                </c:pt>
                <c:pt idx="551">
                  <c:v>53.456</c:v>
                </c:pt>
                <c:pt idx="552">
                  <c:v>53.556</c:v>
                </c:pt>
                <c:pt idx="553">
                  <c:v>53.656</c:v>
                </c:pt>
                <c:pt idx="554">
                  <c:v>53.756</c:v>
                </c:pt>
                <c:pt idx="555">
                  <c:v>53.856</c:v>
                </c:pt>
                <c:pt idx="556">
                  <c:v>53.956</c:v>
                </c:pt>
                <c:pt idx="557">
                  <c:v>54.056</c:v>
                </c:pt>
                <c:pt idx="558">
                  <c:v>54.156</c:v>
                </c:pt>
                <c:pt idx="559">
                  <c:v>54.256</c:v>
                </c:pt>
                <c:pt idx="560">
                  <c:v>54.356</c:v>
                </c:pt>
                <c:pt idx="561">
                  <c:v>54.456</c:v>
                </c:pt>
                <c:pt idx="562">
                  <c:v>54.556</c:v>
                </c:pt>
                <c:pt idx="563">
                  <c:v>54.656</c:v>
                </c:pt>
                <c:pt idx="564">
                  <c:v>54.756</c:v>
                </c:pt>
                <c:pt idx="565">
                  <c:v>54.856</c:v>
                </c:pt>
                <c:pt idx="566">
                  <c:v>54.956</c:v>
                </c:pt>
                <c:pt idx="567">
                  <c:v>55.056</c:v>
                </c:pt>
                <c:pt idx="568">
                  <c:v>55.156</c:v>
                </c:pt>
                <c:pt idx="569">
                  <c:v>55.256</c:v>
                </c:pt>
                <c:pt idx="570">
                  <c:v>55.356</c:v>
                </c:pt>
                <c:pt idx="571">
                  <c:v>55.456</c:v>
                </c:pt>
                <c:pt idx="572">
                  <c:v>55.556</c:v>
                </c:pt>
                <c:pt idx="573">
                  <c:v>55.656</c:v>
                </c:pt>
                <c:pt idx="574">
                  <c:v>55.756</c:v>
                </c:pt>
                <c:pt idx="575">
                  <c:v>55.856</c:v>
                </c:pt>
                <c:pt idx="576">
                  <c:v>55.956</c:v>
                </c:pt>
                <c:pt idx="577">
                  <c:v>56.056</c:v>
                </c:pt>
                <c:pt idx="578">
                  <c:v>56.156</c:v>
                </c:pt>
                <c:pt idx="579">
                  <c:v>56.256</c:v>
                </c:pt>
                <c:pt idx="580">
                  <c:v>56.356</c:v>
                </c:pt>
                <c:pt idx="581">
                  <c:v>56.456</c:v>
                </c:pt>
                <c:pt idx="582">
                  <c:v>56.556</c:v>
                </c:pt>
                <c:pt idx="583">
                  <c:v>56.656</c:v>
                </c:pt>
                <c:pt idx="584">
                  <c:v>56.756</c:v>
                </c:pt>
                <c:pt idx="585">
                  <c:v>56.856</c:v>
                </c:pt>
                <c:pt idx="586">
                  <c:v>56.956</c:v>
                </c:pt>
                <c:pt idx="587">
                  <c:v>57.056</c:v>
                </c:pt>
                <c:pt idx="588">
                  <c:v>57.156</c:v>
                </c:pt>
                <c:pt idx="589">
                  <c:v>57.256</c:v>
                </c:pt>
                <c:pt idx="590">
                  <c:v>57.356</c:v>
                </c:pt>
                <c:pt idx="591">
                  <c:v>57.456</c:v>
                </c:pt>
                <c:pt idx="592">
                  <c:v>57.556</c:v>
                </c:pt>
                <c:pt idx="593">
                  <c:v>57.656</c:v>
                </c:pt>
                <c:pt idx="594">
                  <c:v>57.756</c:v>
                </c:pt>
                <c:pt idx="595">
                  <c:v>57.856</c:v>
                </c:pt>
                <c:pt idx="596">
                  <c:v>57.956</c:v>
                </c:pt>
                <c:pt idx="597">
                  <c:v>58.056</c:v>
                </c:pt>
                <c:pt idx="598">
                  <c:v>58.156</c:v>
                </c:pt>
                <c:pt idx="599">
                  <c:v>58.256</c:v>
                </c:pt>
                <c:pt idx="600">
                  <c:v>58.356</c:v>
                </c:pt>
                <c:pt idx="601">
                  <c:v>58.456</c:v>
                </c:pt>
                <c:pt idx="602">
                  <c:v>58.556</c:v>
                </c:pt>
                <c:pt idx="603">
                  <c:v>58.656</c:v>
                </c:pt>
                <c:pt idx="604">
                  <c:v>58.756</c:v>
                </c:pt>
                <c:pt idx="605">
                  <c:v>58.856</c:v>
                </c:pt>
                <c:pt idx="606">
                  <c:v>58.956</c:v>
                </c:pt>
                <c:pt idx="607">
                  <c:v>59.056</c:v>
                </c:pt>
                <c:pt idx="608">
                  <c:v>59.156</c:v>
                </c:pt>
                <c:pt idx="609">
                  <c:v>59.256</c:v>
                </c:pt>
                <c:pt idx="610">
                  <c:v>59.356</c:v>
                </c:pt>
                <c:pt idx="611">
                  <c:v>59.456</c:v>
                </c:pt>
                <c:pt idx="612">
                  <c:v>59.556</c:v>
                </c:pt>
                <c:pt idx="613">
                  <c:v>59.656</c:v>
                </c:pt>
                <c:pt idx="614">
                  <c:v>59.756</c:v>
                </c:pt>
                <c:pt idx="615">
                  <c:v>59.856</c:v>
                </c:pt>
                <c:pt idx="616">
                  <c:v>59.956</c:v>
                </c:pt>
                <c:pt idx="617">
                  <c:v>60.056</c:v>
                </c:pt>
                <c:pt idx="618">
                  <c:v>60.156</c:v>
                </c:pt>
                <c:pt idx="619">
                  <c:v>60.256</c:v>
                </c:pt>
                <c:pt idx="620">
                  <c:v>60.356</c:v>
                </c:pt>
                <c:pt idx="621">
                  <c:v>60.456</c:v>
                </c:pt>
                <c:pt idx="622">
                  <c:v>60.556</c:v>
                </c:pt>
                <c:pt idx="623">
                  <c:v>60.656</c:v>
                </c:pt>
                <c:pt idx="624">
                  <c:v>60.756</c:v>
                </c:pt>
                <c:pt idx="625">
                  <c:v>60.856</c:v>
                </c:pt>
                <c:pt idx="626">
                  <c:v>60.956</c:v>
                </c:pt>
                <c:pt idx="627">
                  <c:v>61.056</c:v>
                </c:pt>
                <c:pt idx="628">
                  <c:v>61.156</c:v>
                </c:pt>
                <c:pt idx="629">
                  <c:v>61.256</c:v>
                </c:pt>
                <c:pt idx="630">
                  <c:v>61.356</c:v>
                </c:pt>
                <c:pt idx="631">
                  <c:v>61.456</c:v>
                </c:pt>
                <c:pt idx="632">
                  <c:v>61.556</c:v>
                </c:pt>
                <c:pt idx="633">
                  <c:v>61.656</c:v>
                </c:pt>
                <c:pt idx="634">
                  <c:v>61.756</c:v>
                </c:pt>
                <c:pt idx="635">
                  <c:v>61.856</c:v>
                </c:pt>
                <c:pt idx="636">
                  <c:v>61.956</c:v>
                </c:pt>
                <c:pt idx="637">
                  <c:v>62.056</c:v>
                </c:pt>
                <c:pt idx="638">
                  <c:v>62.156</c:v>
                </c:pt>
                <c:pt idx="639">
                  <c:v>62.256</c:v>
                </c:pt>
                <c:pt idx="640">
                  <c:v>62.356</c:v>
                </c:pt>
                <c:pt idx="641">
                  <c:v>62.456</c:v>
                </c:pt>
                <c:pt idx="642">
                  <c:v>62.556</c:v>
                </c:pt>
                <c:pt idx="643">
                  <c:v>62.656</c:v>
                </c:pt>
                <c:pt idx="644">
                  <c:v>62.756</c:v>
                </c:pt>
                <c:pt idx="645">
                  <c:v>62.856</c:v>
                </c:pt>
                <c:pt idx="646">
                  <c:v>62.956</c:v>
                </c:pt>
                <c:pt idx="647">
                  <c:v>63.056</c:v>
                </c:pt>
                <c:pt idx="648">
                  <c:v>63.156</c:v>
                </c:pt>
                <c:pt idx="649">
                  <c:v>63.256</c:v>
                </c:pt>
                <c:pt idx="650">
                  <c:v>63.356</c:v>
                </c:pt>
                <c:pt idx="651">
                  <c:v>63.456</c:v>
                </c:pt>
                <c:pt idx="652">
                  <c:v>63.556</c:v>
                </c:pt>
                <c:pt idx="653">
                  <c:v>63.656</c:v>
                </c:pt>
                <c:pt idx="654">
                  <c:v>63.756</c:v>
                </c:pt>
                <c:pt idx="655">
                  <c:v>63.856</c:v>
                </c:pt>
                <c:pt idx="656">
                  <c:v>63.956</c:v>
                </c:pt>
                <c:pt idx="657">
                  <c:v>64.056</c:v>
                </c:pt>
                <c:pt idx="658">
                  <c:v>64.156</c:v>
                </c:pt>
                <c:pt idx="659">
                  <c:v>64.256</c:v>
                </c:pt>
                <c:pt idx="660">
                  <c:v>64.356</c:v>
                </c:pt>
                <c:pt idx="661">
                  <c:v>64.456</c:v>
                </c:pt>
                <c:pt idx="662">
                  <c:v>64.556</c:v>
                </c:pt>
                <c:pt idx="663">
                  <c:v>64.656</c:v>
                </c:pt>
                <c:pt idx="664">
                  <c:v>64.756</c:v>
                </c:pt>
                <c:pt idx="665">
                  <c:v>64.856</c:v>
                </c:pt>
                <c:pt idx="666">
                  <c:v>64.956</c:v>
                </c:pt>
                <c:pt idx="667">
                  <c:v>65.056</c:v>
                </c:pt>
                <c:pt idx="668">
                  <c:v>65.156</c:v>
                </c:pt>
                <c:pt idx="669">
                  <c:v>65.256</c:v>
                </c:pt>
                <c:pt idx="670">
                  <c:v>65.356</c:v>
                </c:pt>
                <c:pt idx="671">
                  <c:v>65.456</c:v>
                </c:pt>
                <c:pt idx="672">
                  <c:v>65.556</c:v>
                </c:pt>
                <c:pt idx="673">
                  <c:v>65.656</c:v>
                </c:pt>
                <c:pt idx="674">
                  <c:v>65.756</c:v>
                </c:pt>
                <c:pt idx="675">
                  <c:v>65.856</c:v>
                </c:pt>
                <c:pt idx="676">
                  <c:v>65.956</c:v>
                </c:pt>
                <c:pt idx="677">
                  <c:v>66.056</c:v>
                </c:pt>
                <c:pt idx="678">
                  <c:v>66.156</c:v>
                </c:pt>
                <c:pt idx="679">
                  <c:v>66.256</c:v>
                </c:pt>
                <c:pt idx="680">
                  <c:v>66.356</c:v>
                </c:pt>
                <c:pt idx="681">
                  <c:v>66.456</c:v>
                </c:pt>
                <c:pt idx="682">
                  <c:v>66.556</c:v>
                </c:pt>
                <c:pt idx="683">
                  <c:v>66.656</c:v>
                </c:pt>
                <c:pt idx="684">
                  <c:v>66.756</c:v>
                </c:pt>
                <c:pt idx="685">
                  <c:v>66.856</c:v>
                </c:pt>
                <c:pt idx="686">
                  <c:v>66.956</c:v>
                </c:pt>
                <c:pt idx="687">
                  <c:v>67.056</c:v>
                </c:pt>
                <c:pt idx="688">
                  <c:v>67.156</c:v>
                </c:pt>
                <c:pt idx="689">
                  <c:v>67.256</c:v>
                </c:pt>
                <c:pt idx="690">
                  <c:v>67.356</c:v>
                </c:pt>
                <c:pt idx="691">
                  <c:v>67.456</c:v>
                </c:pt>
                <c:pt idx="692">
                  <c:v>67.556</c:v>
                </c:pt>
                <c:pt idx="693">
                  <c:v>67.656</c:v>
                </c:pt>
                <c:pt idx="694">
                  <c:v>67.756</c:v>
                </c:pt>
                <c:pt idx="695">
                  <c:v>67.856</c:v>
                </c:pt>
                <c:pt idx="696">
                  <c:v>67.956</c:v>
                </c:pt>
                <c:pt idx="697">
                  <c:v>68.056</c:v>
                </c:pt>
                <c:pt idx="698">
                  <c:v>68.156</c:v>
                </c:pt>
                <c:pt idx="699">
                  <c:v>68.256</c:v>
                </c:pt>
                <c:pt idx="700">
                  <c:v>68.356</c:v>
                </c:pt>
                <c:pt idx="701">
                  <c:v>68.456</c:v>
                </c:pt>
                <c:pt idx="702">
                  <c:v>68.556</c:v>
                </c:pt>
                <c:pt idx="703">
                  <c:v>68.656</c:v>
                </c:pt>
                <c:pt idx="704">
                  <c:v>68.756</c:v>
                </c:pt>
                <c:pt idx="705">
                  <c:v>68.856</c:v>
                </c:pt>
                <c:pt idx="706">
                  <c:v>68.956</c:v>
                </c:pt>
                <c:pt idx="707">
                  <c:v>69.056</c:v>
                </c:pt>
                <c:pt idx="708">
                  <c:v>69.156</c:v>
                </c:pt>
                <c:pt idx="709">
                  <c:v>69.256</c:v>
                </c:pt>
                <c:pt idx="710">
                  <c:v>69.356</c:v>
                </c:pt>
                <c:pt idx="711">
                  <c:v>69.456</c:v>
                </c:pt>
                <c:pt idx="712">
                  <c:v>69.556</c:v>
                </c:pt>
                <c:pt idx="713">
                  <c:v>69.656</c:v>
                </c:pt>
                <c:pt idx="714">
                  <c:v>69.756</c:v>
                </c:pt>
                <c:pt idx="715">
                  <c:v>69.856</c:v>
                </c:pt>
                <c:pt idx="716">
                  <c:v>69.956</c:v>
                </c:pt>
                <c:pt idx="717">
                  <c:v>70.056</c:v>
                </c:pt>
                <c:pt idx="718">
                  <c:v>70.156</c:v>
                </c:pt>
                <c:pt idx="719">
                  <c:v>70.256</c:v>
                </c:pt>
                <c:pt idx="720">
                  <c:v>70.356</c:v>
                </c:pt>
                <c:pt idx="721">
                  <c:v>70.456</c:v>
                </c:pt>
                <c:pt idx="722">
                  <c:v>70.556</c:v>
                </c:pt>
                <c:pt idx="723">
                  <c:v>70.656</c:v>
                </c:pt>
                <c:pt idx="724">
                  <c:v>70.756</c:v>
                </c:pt>
                <c:pt idx="725">
                  <c:v>70.856</c:v>
                </c:pt>
                <c:pt idx="726">
                  <c:v>70.956</c:v>
                </c:pt>
                <c:pt idx="727">
                  <c:v>71.056</c:v>
                </c:pt>
                <c:pt idx="728">
                  <c:v>71.156</c:v>
                </c:pt>
                <c:pt idx="729">
                  <c:v>71.256</c:v>
                </c:pt>
                <c:pt idx="730">
                  <c:v>71.356</c:v>
                </c:pt>
                <c:pt idx="731">
                  <c:v>71.456</c:v>
                </c:pt>
                <c:pt idx="732">
                  <c:v>71.556</c:v>
                </c:pt>
                <c:pt idx="733">
                  <c:v>71.656</c:v>
                </c:pt>
                <c:pt idx="734">
                  <c:v>71.756</c:v>
                </c:pt>
                <c:pt idx="735">
                  <c:v>71.856</c:v>
                </c:pt>
                <c:pt idx="736">
                  <c:v>71.956</c:v>
                </c:pt>
                <c:pt idx="737">
                  <c:v>72.056</c:v>
                </c:pt>
                <c:pt idx="738">
                  <c:v>72.156</c:v>
                </c:pt>
                <c:pt idx="739">
                  <c:v>72.256</c:v>
                </c:pt>
                <c:pt idx="740">
                  <c:v>72.356</c:v>
                </c:pt>
                <c:pt idx="741">
                  <c:v>72.456</c:v>
                </c:pt>
                <c:pt idx="742">
                  <c:v>72.556</c:v>
                </c:pt>
                <c:pt idx="743">
                  <c:v>72.656</c:v>
                </c:pt>
                <c:pt idx="744">
                  <c:v>72.756</c:v>
                </c:pt>
                <c:pt idx="745">
                  <c:v>72.856</c:v>
                </c:pt>
                <c:pt idx="746">
                  <c:v>72.956</c:v>
                </c:pt>
                <c:pt idx="747">
                  <c:v>73.056</c:v>
                </c:pt>
                <c:pt idx="748">
                  <c:v>73.156</c:v>
                </c:pt>
                <c:pt idx="749">
                  <c:v>73.256</c:v>
                </c:pt>
                <c:pt idx="750">
                  <c:v>73.356</c:v>
                </c:pt>
                <c:pt idx="751">
                  <c:v>73.456</c:v>
                </c:pt>
                <c:pt idx="752">
                  <c:v>73.556</c:v>
                </c:pt>
                <c:pt idx="753">
                  <c:v>73.656</c:v>
                </c:pt>
                <c:pt idx="754">
                  <c:v>73.756</c:v>
                </c:pt>
                <c:pt idx="755">
                  <c:v>73.856</c:v>
                </c:pt>
                <c:pt idx="756">
                  <c:v>73.956</c:v>
                </c:pt>
                <c:pt idx="757">
                  <c:v>74.056</c:v>
                </c:pt>
                <c:pt idx="758">
                  <c:v>74.156</c:v>
                </c:pt>
                <c:pt idx="759">
                  <c:v>74.256</c:v>
                </c:pt>
                <c:pt idx="760">
                  <c:v>74.356</c:v>
                </c:pt>
                <c:pt idx="761">
                  <c:v>74.456</c:v>
                </c:pt>
                <c:pt idx="762">
                  <c:v>74.556</c:v>
                </c:pt>
                <c:pt idx="763">
                  <c:v>74.656</c:v>
                </c:pt>
                <c:pt idx="764">
                  <c:v>74.756</c:v>
                </c:pt>
                <c:pt idx="765">
                  <c:v>74.856</c:v>
                </c:pt>
                <c:pt idx="766">
                  <c:v>74.956</c:v>
                </c:pt>
                <c:pt idx="767">
                  <c:v>75.056</c:v>
                </c:pt>
                <c:pt idx="768">
                  <c:v>75.156</c:v>
                </c:pt>
                <c:pt idx="769">
                  <c:v>75.256</c:v>
                </c:pt>
                <c:pt idx="770">
                  <c:v>75.356</c:v>
                </c:pt>
                <c:pt idx="771">
                  <c:v>75.456</c:v>
                </c:pt>
                <c:pt idx="772">
                  <c:v>75.556</c:v>
                </c:pt>
                <c:pt idx="773">
                  <c:v>75.656</c:v>
                </c:pt>
                <c:pt idx="774">
                  <c:v>75.756</c:v>
                </c:pt>
                <c:pt idx="775">
                  <c:v>75.856</c:v>
                </c:pt>
                <c:pt idx="776">
                  <c:v>75.956</c:v>
                </c:pt>
                <c:pt idx="777">
                  <c:v>76.056</c:v>
                </c:pt>
                <c:pt idx="778">
                  <c:v>76.156</c:v>
                </c:pt>
                <c:pt idx="779">
                  <c:v>76.256</c:v>
                </c:pt>
                <c:pt idx="780">
                  <c:v>76.356</c:v>
                </c:pt>
                <c:pt idx="781">
                  <c:v>76.456</c:v>
                </c:pt>
                <c:pt idx="782">
                  <c:v>76.556</c:v>
                </c:pt>
                <c:pt idx="783">
                  <c:v>76.656</c:v>
                </c:pt>
                <c:pt idx="784">
                  <c:v>76.756</c:v>
                </c:pt>
                <c:pt idx="785">
                  <c:v>76.856</c:v>
                </c:pt>
                <c:pt idx="786">
                  <c:v>76.956</c:v>
                </c:pt>
                <c:pt idx="787">
                  <c:v>77.056</c:v>
                </c:pt>
                <c:pt idx="788">
                  <c:v>77.156</c:v>
                </c:pt>
                <c:pt idx="789">
                  <c:v>77.256</c:v>
                </c:pt>
                <c:pt idx="790">
                  <c:v>77.356</c:v>
                </c:pt>
                <c:pt idx="791">
                  <c:v>77.456</c:v>
                </c:pt>
                <c:pt idx="792">
                  <c:v>77.556</c:v>
                </c:pt>
                <c:pt idx="793">
                  <c:v>77.656</c:v>
                </c:pt>
                <c:pt idx="794">
                  <c:v>77.756</c:v>
                </c:pt>
                <c:pt idx="795">
                  <c:v>77.856</c:v>
                </c:pt>
                <c:pt idx="796">
                  <c:v>77.956</c:v>
                </c:pt>
                <c:pt idx="797">
                  <c:v>78.056</c:v>
                </c:pt>
                <c:pt idx="798">
                  <c:v>78.156</c:v>
                </c:pt>
                <c:pt idx="799">
                  <c:v>78.256</c:v>
                </c:pt>
                <c:pt idx="800">
                  <c:v>78.356</c:v>
                </c:pt>
                <c:pt idx="801">
                  <c:v>78.456</c:v>
                </c:pt>
                <c:pt idx="802">
                  <c:v>78.556</c:v>
                </c:pt>
                <c:pt idx="803">
                  <c:v>78.656</c:v>
                </c:pt>
                <c:pt idx="804">
                  <c:v>78.756</c:v>
                </c:pt>
                <c:pt idx="805">
                  <c:v>78.856</c:v>
                </c:pt>
                <c:pt idx="806">
                  <c:v>78.956</c:v>
                </c:pt>
                <c:pt idx="807">
                  <c:v>79.056</c:v>
                </c:pt>
                <c:pt idx="808">
                  <c:v>79.156</c:v>
                </c:pt>
                <c:pt idx="809">
                  <c:v>79.256</c:v>
                </c:pt>
                <c:pt idx="810">
                  <c:v>79.356</c:v>
                </c:pt>
                <c:pt idx="811">
                  <c:v>79.456</c:v>
                </c:pt>
                <c:pt idx="812">
                  <c:v>79.556</c:v>
                </c:pt>
                <c:pt idx="813">
                  <c:v>79.656</c:v>
                </c:pt>
                <c:pt idx="814">
                  <c:v>79.756</c:v>
                </c:pt>
                <c:pt idx="815">
                  <c:v>79.856</c:v>
                </c:pt>
                <c:pt idx="816">
                  <c:v>79.956</c:v>
                </c:pt>
                <c:pt idx="817">
                  <c:v>80.056</c:v>
                </c:pt>
                <c:pt idx="818">
                  <c:v>80.156</c:v>
                </c:pt>
                <c:pt idx="819">
                  <c:v>80.256</c:v>
                </c:pt>
                <c:pt idx="820">
                  <c:v>80.356</c:v>
                </c:pt>
                <c:pt idx="821">
                  <c:v>80.456</c:v>
                </c:pt>
                <c:pt idx="822">
                  <c:v>80.556</c:v>
                </c:pt>
                <c:pt idx="823">
                  <c:v>80.656</c:v>
                </c:pt>
                <c:pt idx="824">
                  <c:v>80.756</c:v>
                </c:pt>
                <c:pt idx="825">
                  <c:v>80.856</c:v>
                </c:pt>
                <c:pt idx="826">
                  <c:v>80.956</c:v>
                </c:pt>
                <c:pt idx="827">
                  <c:v>81.056</c:v>
                </c:pt>
                <c:pt idx="828">
                  <c:v>81.156</c:v>
                </c:pt>
                <c:pt idx="829">
                  <c:v>81.256</c:v>
                </c:pt>
                <c:pt idx="830">
                  <c:v>81.356</c:v>
                </c:pt>
                <c:pt idx="831">
                  <c:v>81.456</c:v>
                </c:pt>
                <c:pt idx="832">
                  <c:v>81.556</c:v>
                </c:pt>
                <c:pt idx="833">
                  <c:v>81.656</c:v>
                </c:pt>
                <c:pt idx="834">
                  <c:v>81.756</c:v>
                </c:pt>
                <c:pt idx="835">
                  <c:v>81.856</c:v>
                </c:pt>
                <c:pt idx="836">
                  <c:v>81.956</c:v>
                </c:pt>
                <c:pt idx="837">
                  <c:v>82.056</c:v>
                </c:pt>
                <c:pt idx="838">
                  <c:v>82.156</c:v>
                </c:pt>
                <c:pt idx="839">
                  <c:v>82.256</c:v>
                </c:pt>
                <c:pt idx="840">
                  <c:v>82.356</c:v>
                </c:pt>
                <c:pt idx="841">
                  <c:v>82.456</c:v>
                </c:pt>
                <c:pt idx="842">
                  <c:v>82.556</c:v>
                </c:pt>
                <c:pt idx="843">
                  <c:v>82.656</c:v>
                </c:pt>
                <c:pt idx="844">
                  <c:v>82.756</c:v>
                </c:pt>
                <c:pt idx="845">
                  <c:v>82.856</c:v>
                </c:pt>
                <c:pt idx="846">
                  <c:v>82.956</c:v>
                </c:pt>
                <c:pt idx="847">
                  <c:v>83.056</c:v>
                </c:pt>
                <c:pt idx="848">
                  <c:v>83.156</c:v>
                </c:pt>
                <c:pt idx="849">
                  <c:v>83.256</c:v>
                </c:pt>
                <c:pt idx="850">
                  <c:v>83.356</c:v>
                </c:pt>
                <c:pt idx="851">
                  <c:v>83.456</c:v>
                </c:pt>
                <c:pt idx="852">
                  <c:v>83.556</c:v>
                </c:pt>
                <c:pt idx="853">
                  <c:v>83.656</c:v>
                </c:pt>
                <c:pt idx="854">
                  <c:v>83.756</c:v>
                </c:pt>
                <c:pt idx="855">
                  <c:v>83.856</c:v>
                </c:pt>
                <c:pt idx="856">
                  <c:v>83.956</c:v>
                </c:pt>
                <c:pt idx="857">
                  <c:v>84.056</c:v>
                </c:pt>
                <c:pt idx="858">
                  <c:v>84.156</c:v>
                </c:pt>
                <c:pt idx="859">
                  <c:v>84.256</c:v>
                </c:pt>
                <c:pt idx="860">
                  <c:v>84.356</c:v>
                </c:pt>
                <c:pt idx="861">
                  <c:v>84.456</c:v>
                </c:pt>
                <c:pt idx="862">
                  <c:v>84.556</c:v>
                </c:pt>
                <c:pt idx="863">
                  <c:v>84.656</c:v>
                </c:pt>
                <c:pt idx="864">
                  <c:v>84.756</c:v>
                </c:pt>
                <c:pt idx="865">
                  <c:v>84.856</c:v>
                </c:pt>
                <c:pt idx="866">
                  <c:v>84.956</c:v>
                </c:pt>
                <c:pt idx="867">
                  <c:v>85.056</c:v>
                </c:pt>
                <c:pt idx="868">
                  <c:v>85.156</c:v>
                </c:pt>
                <c:pt idx="869">
                  <c:v>85.256</c:v>
                </c:pt>
                <c:pt idx="870">
                  <c:v>85.356</c:v>
                </c:pt>
                <c:pt idx="871">
                  <c:v>85.456</c:v>
                </c:pt>
                <c:pt idx="872">
                  <c:v>85.556</c:v>
                </c:pt>
                <c:pt idx="873">
                  <c:v>85.656</c:v>
                </c:pt>
                <c:pt idx="874">
                  <c:v>85.756</c:v>
                </c:pt>
                <c:pt idx="875">
                  <c:v>85.856</c:v>
                </c:pt>
                <c:pt idx="876">
                  <c:v>85.956</c:v>
                </c:pt>
                <c:pt idx="877">
                  <c:v>86.056</c:v>
                </c:pt>
                <c:pt idx="878">
                  <c:v>86.156</c:v>
                </c:pt>
                <c:pt idx="879">
                  <c:v>86.256</c:v>
                </c:pt>
                <c:pt idx="880">
                  <c:v>86.356</c:v>
                </c:pt>
                <c:pt idx="881">
                  <c:v>86.456</c:v>
                </c:pt>
                <c:pt idx="882">
                  <c:v>86.556</c:v>
                </c:pt>
                <c:pt idx="883">
                  <c:v>86.656</c:v>
                </c:pt>
                <c:pt idx="884">
                  <c:v>86.756</c:v>
                </c:pt>
                <c:pt idx="885">
                  <c:v>86.856</c:v>
                </c:pt>
                <c:pt idx="886">
                  <c:v>86.956</c:v>
                </c:pt>
                <c:pt idx="887">
                  <c:v>87.056</c:v>
                </c:pt>
                <c:pt idx="888">
                  <c:v>87.156</c:v>
                </c:pt>
                <c:pt idx="889">
                  <c:v>87.256</c:v>
                </c:pt>
                <c:pt idx="890">
                  <c:v>87.356</c:v>
                </c:pt>
                <c:pt idx="891">
                  <c:v>87.456</c:v>
                </c:pt>
                <c:pt idx="892">
                  <c:v>87.556</c:v>
                </c:pt>
                <c:pt idx="893">
                  <c:v>87.656</c:v>
                </c:pt>
                <c:pt idx="894">
                  <c:v>87.756</c:v>
                </c:pt>
                <c:pt idx="895">
                  <c:v>87.856</c:v>
                </c:pt>
                <c:pt idx="896">
                  <c:v>87.956</c:v>
                </c:pt>
                <c:pt idx="897">
                  <c:v>88.056</c:v>
                </c:pt>
                <c:pt idx="898">
                  <c:v>88.156</c:v>
                </c:pt>
                <c:pt idx="899">
                  <c:v>88.256</c:v>
                </c:pt>
                <c:pt idx="900">
                  <c:v>88.356</c:v>
                </c:pt>
                <c:pt idx="901">
                  <c:v>88.456</c:v>
                </c:pt>
                <c:pt idx="902">
                  <c:v>88.556</c:v>
                </c:pt>
                <c:pt idx="903">
                  <c:v>88.656</c:v>
                </c:pt>
                <c:pt idx="904">
                  <c:v>88.756</c:v>
                </c:pt>
                <c:pt idx="905">
                  <c:v>88.856</c:v>
                </c:pt>
                <c:pt idx="906">
                  <c:v>88.956</c:v>
                </c:pt>
                <c:pt idx="907">
                  <c:v>89.056</c:v>
                </c:pt>
                <c:pt idx="908">
                  <c:v>89.156</c:v>
                </c:pt>
                <c:pt idx="909">
                  <c:v>89.256</c:v>
                </c:pt>
                <c:pt idx="910">
                  <c:v>89.356</c:v>
                </c:pt>
                <c:pt idx="911">
                  <c:v>89.456</c:v>
                </c:pt>
                <c:pt idx="912">
                  <c:v>89.556</c:v>
                </c:pt>
                <c:pt idx="913">
                  <c:v>89.656</c:v>
                </c:pt>
                <c:pt idx="914">
                  <c:v>89.756</c:v>
                </c:pt>
                <c:pt idx="915">
                  <c:v>89.856</c:v>
                </c:pt>
                <c:pt idx="916">
                  <c:v>89.956</c:v>
                </c:pt>
                <c:pt idx="917">
                  <c:v>90.056</c:v>
                </c:pt>
                <c:pt idx="918">
                  <c:v>90.156</c:v>
                </c:pt>
                <c:pt idx="919">
                  <c:v>90.256</c:v>
                </c:pt>
                <c:pt idx="920">
                  <c:v>90.356</c:v>
                </c:pt>
                <c:pt idx="921">
                  <c:v>90.456</c:v>
                </c:pt>
                <c:pt idx="922">
                  <c:v>90.556</c:v>
                </c:pt>
                <c:pt idx="923">
                  <c:v>90.656</c:v>
                </c:pt>
                <c:pt idx="924">
                  <c:v>90.756</c:v>
                </c:pt>
                <c:pt idx="925">
                  <c:v>90.856</c:v>
                </c:pt>
                <c:pt idx="926">
                  <c:v>90.956</c:v>
                </c:pt>
                <c:pt idx="927">
                  <c:v>91.056</c:v>
                </c:pt>
                <c:pt idx="928">
                  <c:v>91.156</c:v>
                </c:pt>
                <c:pt idx="929">
                  <c:v>91.256</c:v>
                </c:pt>
                <c:pt idx="930">
                  <c:v>91.356</c:v>
                </c:pt>
                <c:pt idx="931">
                  <c:v>91.456</c:v>
                </c:pt>
                <c:pt idx="932">
                  <c:v>91.556</c:v>
                </c:pt>
                <c:pt idx="933">
                  <c:v>91.656</c:v>
                </c:pt>
                <c:pt idx="934">
                  <c:v>91.756</c:v>
                </c:pt>
                <c:pt idx="935">
                  <c:v>91.856</c:v>
                </c:pt>
                <c:pt idx="936">
                  <c:v>91.956</c:v>
                </c:pt>
                <c:pt idx="937">
                  <c:v>92.056</c:v>
                </c:pt>
                <c:pt idx="938">
                  <c:v>92.156</c:v>
                </c:pt>
                <c:pt idx="939">
                  <c:v>92.256</c:v>
                </c:pt>
                <c:pt idx="940">
                  <c:v>92.356</c:v>
                </c:pt>
                <c:pt idx="941">
                  <c:v>92.456</c:v>
                </c:pt>
                <c:pt idx="942">
                  <c:v>92.556</c:v>
                </c:pt>
                <c:pt idx="943">
                  <c:v>92.656</c:v>
                </c:pt>
                <c:pt idx="944">
                  <c:v>92.756</c:v>
                </c:pt>
                <c:pt idx="945">
                  <c:v>92.856</c:v>
                </c:pt>
                <c:pt idx="946">
                  <c:v>92.956</c:v>
                </c:pt>
                <c:pt idx="947">
                  <c:v>93.056</c:v>
                </c:pt>
                <c:pt idx="948">
                  <c:v>93.156</c:v>
                </c:pt>
                <c:pt idx="949">
                  <c:v>93.256</c:v>
                </c:pt>
                <c:pt idx="950">
                  <c:v>93.356</c:v>
                </c:pt>
                <c:pt idx="951">
                  <c:v>93.456</c:v>
                </c:pt>
                <c:pt idx="952">
                  <c:v>93.556</c:v>
                </c:pt>
                <c:pt idx="953">
                  <c:v>93.656</c:v>
                </c:pt>
                <c:pt idx="954">
                  <c:v>93.756</c:v>
                </c:pt>
                <c:pt idx="955">
                  <c:v>93.856</c:v>
                </c:pt>
                <c:pt idx="956">
                  <c:v>93.956</c:v>
                </c:pt>
                <c:pt idx="957">
                  <c:v>94.056</c:v>
                </c:pt>
                <c:pt idx="958">
                  <c:v>94.156</c:v>
                </c:pt>
                <c:pt idx="959">
                  <c:v>94.256</c:v>
                </c:pt>
                <c:pt idx="960">
                  <c:v>94.356</c:v>
                </c:pt>
                <c:pt idx="961">
                  <c:v>94.456</c:v>
                </c:pt>
                <c:pt idx="962">
                  <c:v>94.556</c:v>
                </c:pt>
                <c:pt idx="963">
                  <c:v>94.656</c:v>
                </c:pt>
                <c:pt idx="964">
                  <c:v>94.756</c:v>
                </c:pt>
                <c:pt idx="965">
                  <c:v>94.856</c:v>
                </c:pt>
                <c:pt idx="966">
                  <c:v>94.956</c:v>
                </c:pt>
                <c:pt idx="967">
                  <c:v>95.056</c:v>
                </c:pt>
                <c:pt idx="968">
                  <c:v>95.156</c:v>
                </c:pt>
                <c:pt idx="969">
                  <c:v>95.256</c:v>
                </c:pt>
                <c:pt idx="970">
                  <c:v>95.356</c:v>
                </c:pt>
                <c:pt idx="971">
                  <c:v>95.456</c:v>
                </c:pt>
                <c:pt idx="972">
                  <c:v>95.556</c:v>
                </c:pt>
                <c:pt idx="973">
                  <c:v>95.656</c:v>
                </c:pt>
                <c:pt idx="974">
                  <c:v>95.756</c:v>
                </c:pt>
                <c:pt idx="975">
                  <c:v>95.856</c:v>
                </c:pt>
                <c:pt idx="976">
                  <c:v>95.956</c:v>
                </c:pt>
                <c:pt idx="977">
                  <c:v>96.056</c:v>
                </c:pt>
                <c:pt idx="978">
                  <c:v>96.156</c:v>
                </c:pt>
                <c:pt idx="979">
                  <c:v>96.256</c:v>
                </c:pt>
                <c:pt idx="980">
                  <c:v>96.356</c:v>
                </c:pt>
                <c:pt idx="981">
                  <c:v>96.456</c:v>
                </c:pt>
                <c:pt idx="982">
                  <c:v>96.556</c:v>
                </c:pt>
                <c:pt idx="983">
                  <c:v>96.656</c:v>
                </c:pt>
                <c:pt idx="984">
                  <c:v>96.756</c:v>
                </c:pt>
                <c:pt idx="985">
                  <c:v>96.856</c:v>
                </c:pt>
                <c:pt idx="986">
                  <c:v>96.956</c:v>
                </c:pt>
                <c:pt idx="987">
                  <c:v>97.056</c:v>
                </c:pt>
                <c:pt idx="988">
                  <c:v>97.156</c:v>
                </c:pt>
                <c:pt idx="989">
                  <c:v>97.256</c:v>
                </c:pt>
                <c:pt idx="990">
                  <c:v>97.356</c:v>
                </c:pt>
                <c:pt idx="991">
                  <c:v>97.456</c:v>
                </c:pt>
                <c:pt idx="992">
                  <c:v>97.556</c:v>
                </c:pt>
                <c:pt idx="993">
                  <c:v>97.656</c:v>
                </c:pt>
                <c:pt idx="994">
                  <c:v>97.756</c:v>
                </c:pt>
                <c:pt idx="995">
                  <c:v>97.856</c:v>
                </c:pt>
                <c:pt idx="996">
                  <c:v>97.956</c:v>
                </c:pt>
                <c:pt idx="997">
                  <c:v>98.056</c:v>
                </c:pt>
                <c:pt idx="998">
                  <c:v>98.156</c:v>
                </c:pt>
                <c:pt idx="999">
                  <c:v>98.256</c:v>
                </c:pt>
                <c:pt idx="1000">
                  <c:v>98.356</c:v>
                </c:pt>
                <c:pt idx="1001">
                  <c:v>98.456</c:v>
                </c:pt>
                <c:pt idx="1002">
                  <c:v>98.556</c:v>
                </c:pt>
                <c:pt idx="1003">
                  <c:v>98.656</c:v>
                </c:pt>
                <c:pt idx="1004">
                  <c:v>98.756</c:v>
                </c:pt>
                <c:pt idx="1005">
                  <c:v>98.856</c:v>
                </c:pt>
                <c:pt idx="1006">
                  <c:v>98.956</c:v>
                </c:pt>
                <c:pt idx="1007">
                  <c:v>99.056</c:v>
                </c:pt>
                <c:pt idx="1008">
                  <c:v>99.156</c:v>
                </c:pt>
                <c:pt idx="1009">
                  <c:v>99.256</c:v>
                </c:pt>
                <c:pt idx="1010">
                  <c:v>99.356</c:v>
                </c:pt>
                <c:pt idx="1011">
                  <c:v>99.456</c:v>
                </c:pt>
                <c:pt idx="1012">
                  <c:v>99.556</c:v>
                </c:pt>
                <c:pt idx="1013">
                  <c:v>99.656</c:v>
                </c:pt>
                <c:pt idx="1014">
                  <c:v>99.756</c:v>
                </c:pt>
                <c:pt idx="1015">
                  <c:v>99.856</c:v>
                </c:pt>
                <c:pt idx="1016">
                  <c:v>99.956</c:v>
                </c:pt>
                <c:pt idx="1017">
                  <c:v>100.056</c:v>
                </c:pt>
                <c:pt idx="1018">
                  <c:v>100.156</c:v>
                </c:pt>
                <c:pt idx="1019">
                  <c:v>100.256</c:v>
                </c:pt>
                <c:pt idx="1020">
                  <c:v>100.356</c:v>
                </c:pt>
                <c:pt idx="1021">
                  <c:v>100.456</c:v>
                </c:pt>
                <c:pt idx="1022">
                  <c:v>100.556</c:v>
                </c:pt>
                <c:pt idx="1023">
                  <c:v>100.656</c:v>
                </c:pt>
                <c:pt idx="1024">
                  <c:v>100.756</c:v>
                </c:pt>
                <c:pt idx="1025">
                  <c:v>100.856</c:v>
                </c:pt>
                <c:pt idx="1026">
                  <c:v>100.956</c:v>
                </c:pt>
                <c:pt idx="1027">
                  <c:v>101.056</c:v>
                </c:pt>
                <c:pt idx="1028">
                  <c:v>101.156</c:v>
                </c:pt>
                <c:pt idx="1029">
                  <c:v>101.256</c:v>
                </c:pt>
                <c:pt idx="1030">
                  <c:v>101.356</c:v>
                </c:pt>
                <c:pt idx="1031">
                  <c:v>101.456</c:v>
                </c:pt>
                <c:pt idx="1032">
                  <c:v>101.556</c:v>
                </c:pt>
                <c:pt idx="1033">
                  <c:v>101.656</c:v>
                </c:pt>
                <c:pt idx="1034">
                  <c:v>101.756</c:v>
                </c:pt>
                <c:pt idx="1035">
                  <c:v>101.856</c:v>
                </c:pt>
                <c:pt idx="1036">
                  <c:v>101.956</c:v>
                </c:pt>
                <c:pt idx="1037">
                  <c:v>102.056</c:v>
                </c:pt>
                <c:pt idx="1038">
                  <c:v>102.156</c:v>
                </c:pt>
                <c:pt idx="1039">
                  <c:v>102.256</c:v>
                </c:pt>
                <c:pt idx="1040">
                  <c:v>102.356</c:v>
                </c:pt>
                <c:pt idx="1041">
                  <c:v>102.456</c:v>
                </c:pt>
                <c:pt idx="1042">
                  <c:v>102.556</c:v>
                </c:pt>
                <c:pt idx="1043">
                  <c:v>102.656</c:v>
                </c:pt>
                <c:pt idx="1044">
                  <c:v>102.756</c:v>
                </c:pt>
                <c:pt idx="1045">
                  <c:v>102.856</c:v>
                </c:pt>
                <c:pt idx="1046">
                  <c:v>102.956</c:v>
                </c:pt>
                <c:pt idx="1047">
                  <c:v>103.056</c:v>
                </c:pt>
                <c:pt idx="1048">
                  <c:v>103.156</c:v>
                </c:pt>
                <c:pt idx="1049">
                  <c:v>103.256</c:v>
                </c:pt>
                <c:pt idx="1050">
                  <c:v>103.356</c:v>
                </c:pt>
                <c:pt idx="1051">
                  <c:v>103.456</c:v>
                </c:pt>
                <c:pt idx="1052">
                  <c:v>103.556</c:v>
                </c:pt>
                <c:pt idx="1053">
                  <c:v>103.656</c:v>
                </c:pt>
                <c:pt idx="1054">
                  <c:v>103.756</c:v>
                </c:pt>
                <c:pt idx="1055">
                  <c:v>103.856</c:v>
                </c:pt>
                <c:pt idx="1056">
                  <c:v>103.956</c:v>
                </c:pt>
                <c:pt idx="1057">
                  <c:v>104.056</c:v>
                </c:pt>
                <c:pt idx="1058">
                  <c:v>104.156</c:v>
                </c:pt>
                <c:pt idx="1059">
                  <c:v>104.256</c:v>
                </c:pt>
                <c:pt idx="1060">
                  <c:v>104.356</c:v>
                </c:pt>
                <c:pt idx="1061">
                  <c:v>104.456</c:v>
                </c:pt>
                <c:pt idx="1062">
                  <c:v>104.556</c:v>
                </c:pt>
                <c:pt idx="1063">
                  <c:v>104.656</c:v>
                </c:pt>
                <c:pt idx="1064">
                  <c:v>104.756</c:v>
                </c:pt>
                <c:pt idx="1065">
                  <c:v>104.856</c:v>
                </c:pt>
                <c:pt idx="1066">
                  <c:v>104.956</c:v>
                </c:pt>
                <c:pt idx="1067">
                  <c:v>105.056</c:v>
                </c:pt>
                <c:pt idx="1068">
                  <c:v>105.156</c:v>
                </c:pt>
                <c:pt idx="1069">
                  <c:v>105.256</c:v>
                </c:pt>
                <c:pt idx="1070">
                  <c:v>105.356</c:v>
                </c:pt>
                <c:pt idx="1071">
                  <c:v>105.456</c:v>
                </c:pt>
                <c:pt idx="1072">
                  <c:v>105.556</c:v>
                </c:pt>
                <c:pt idx="1073">
                  <c:v>105.656</c:v>
                </c:pt>
                <c:pt idx="1074">
                  <c:v>105.756</c:v>
                </c:pt>
                <c:pt idx="1075">
                  <c:v>105.856</c:v>
                </c:pt>
                <c:pt idx="1076">
                  <c:v>105.956</c:v>
                </c:pt>
                <c:pt idx="1077">
                  <c:v>106.056</c:v>
                </c:pt>
                <c:pt idx="1078">
                  <c:v>106.156</c:v>
                </c:pt>
                <c:pt idx="1079">
                  <c:v>106.256</c:v>
                </c:pt>
                <c:pt idx="1080">
                  <c:v>106.356</c:v>
                </c:pt>
                <c:pt idx="1081">
                  <c:v>106.456</c:v>
                </c:pt>
                <c:pt idx="1082">
                  <c:v>106.556</c:v>
                </c:pt>
                <c:pt idx="1083">
                  <c:v>106.656</c:v>
                </c:pt>
                <c:pt idx="1084">
                  <c:v>106.756</c:v>
                </c:pt>
                <c:pt idx="1085">
                  <c:v>106.856</c:v>
                </c:pt>
                <c:pt idx="1086">
                  <c:v>106.956</c:v>
                </c:pt>
                <c:pt idx="1087">
                  <c:v>107.056</c:v>
                </c:pt>
                <c:pt idx="1088">
                  <c:v>107.156</c:v>
                </c:pt>
                <c:pt idx="1089">
                  <c:v>107.256</c:v>
                </c:pt>
                <c:pt idx="1090">
                  <c:v>107.356</c:v>
                </c:pt>
                <c:pt idx="1091">
                  <c:v>107.456</c:v>
                </c:pt>
                <c:pt idx="1092">
                  <c:v>107.556</c:v>
                </c:pt>
                <c:pt idx="1093">
                  <c:v>107.656</c:v>
                </c:pt>
                <c:pt idx="1094">
                  <c:v>107.756</c:v>
                </c:pt>
                <c:pt idx="1095">
                  <c:v>107.856</c:v>
                </c:pt>
                <c:pt idx="1096">
                  <c:v>107.956</c:v>
                </c:pt>
                <c:pt idx="1097">
                  <c:v>108.056</c:v>
                </c:pt>
                <c:pt idx="1098">
                  <c:v>108.156</c:v>
                </c:pt>
                <c:pt idx="1099">
                  <c:v>108.256</c:v>
                </c:pt>
                <c:pt idx="1100">
                  <c:v>108.356</c:v>
                </c:pt>
                <c:pt idx="1101">
                  <c:v>108.456</c:v>
                </c:pt>
                <c:pt idx="1102">
                  <c:v>108.556</c:v>
                </c:pt>
                <c:pt idx="1103">
                  <c:v>108.656</c:v>
                </c:pt>
                <c:pt idx="1104">
                  <c:v>108.756</c:v>
                </c:pt>
                <c:pt idx="1105">
                  <c:v>108.856</c:v>
                </c:pt>
                <c:pt idx="1106">
                  <c:v>108.956</c:v>
                </c:pt>
                <c:pt idx="1107">
                  <c:v>109.056</c:v>
                </c:pt>
                <c:pt idx="1108">
                  <c:v>109.156</c:v>
                </c:pt>
                <c:pt idx="1109">
                  <c:v>109.256</c:v>
                </c:pt>
                <c:pt idx="1110">
                  <c:v>109.356</c:v>
                </c:pt>
                <c:pt idx="1111">
                  <c:v>109.456</c:v>
                </c:pt>
                <c:pt idx="1112">
                  <c:v>109.556</c:v>
                </c:pt>
                <c:pt idx="1113">
                  <c:v>109.656</c:v>
                </c:pt>
                <c:pt idx="1114">
                  <c:v>109.756</c:v>
                </c:pt>
                <c:pt idx="1115">
                  <c:v>109.856</c:v>
                </c:pt>
                <c:pt idx="1116">
                  <c:v>109.956</c:v>
                </c:pt>
                <c:pt idx="1117">
                  <c:v>110.056</c:v>
                </c:pt>
                <c:pt idx="1118">
                  <c:v>110.156</c:v>
                </c:pt>
                <c:pt idx="1119">
                  <c:v>110.256</c:v>
                </c:pt>
                <c:pt idx="1120">
                  <c:v>110.356</c:v>
                </c:pt>
                <c:pt idx="1121">
                  <c:v>110.456</c:v>
                </c:pt>
                <c:pt idx="1122">
                  <c:v>110.556</c:v>
                </c:pt>
                <c:pt idx="1123">
                  <c:v>110.656</c:v>
                </c:pt>
                <c:pt idx="1124">
                  <c:v>110.756</c:v>
                </c:pt>
                <c:pt idx="1125">
                  <c:v>110.856</c:v>
                </c:pt>
                <c:pt idx="1126">
                  <c:v>110.956</c:v>
                </c:pt>
                <c:pt idx="1127">
                  <c:v>111.056</c:v>
                </c:pt>
                <c:pt idx="1128">
                  <c:v>111.156</c:v>
                </c:pt>
                <c:pt idx="1129">
                  <c:v>111.256</c:v>
                </c:pt>
                <c:pt idx="1130">
                  <c:v>111.356</c:v>
                </c:pt>
                <c:pt idx="1131">
                  <c:v>111.456</c:v>
                </c:pt>
                <c:pt idx="1132">
                  <c:v>111.556</c:v>
                </c:pt>
                <c:pt idx="1133">
                  <c:v>111.656</c:v>
                </c:pt>
                <c:pt idx="1134">
                  <c:v>111.756</c:v>
                </c:pt>
                <c:pt idx="1135">
                  <c:v>111.856</c:v>
                </c:pt>
                <c:pt idx="1136">
                  <c:v>111.956</c:v>
                </c:pt>
                <c:pt idx="1137">
                  <c:v>112.056</c:v>
                </c:pt>
                <c:pt idx="1138">
                  <c:v>112.156</c:v>
                </c:pt>
                <c:pt idx="1139">
                  <c:v>112.256</c:v>
                </c:pt>
                <c:pt idx="1140">
                  <c:v>112.356</c:v>
                </c:pt>
                <c:pt idx="1141">
                  <c:v>112.456</c:v>
                </c:pt>
                <c:pt idx="1142">
                  <c:v>112.556</c:v>
                </c:pt>
                <c:pt idx="1143">
                  <c:v>112.656</c:v>
                </c:pt>
                <c:pt idx="1144">
                  <c:v>112.756</c:v>
                </c:pt>
                <c:pt idx="1145">
                  <c:v>112.856</c:v>
                </c:pt>
                <c:pt idx="1146">
                  <c:v>112.956</c:v>
                </c:pt>
                <c:pt idx="1147">
                  <c:v>113.056</c:v>
                </c:pt>
                <c:pt idx="1148">
                  <c:v>113.156</c:v>
                </c:pt>
                <c:pt idx="1149">
                  <c:v>113.256</c:v>
                </c:pt>
                <c:pt idx="1150">
                  <c:v>113.356</c:v>
                </c:pt>
                <c:pt idx="1151">
                  <c:v>113.456</c:v>
                </c:pt>
                <c:pt idx="1152">
                  <c:v>113.556</c:v>
                </c:pt>
                <c:pt idx="1153">
                  <c:v>113.656</c:v>
                </c:pt>
                <c:pt idx="1154">
                  <c:v>113.756</c:v>
                </c:pt>
                <c:pt idx="1155">
                  <c:v>113.856</c:v>
                </c:pt>
                <c:pt idx="1156">
                  <c:v>113.956</c:v>
                </c:pt>
                <c:pt idx="1157">
                  <c:v>114.056</c:v>
                </c:pt>
                <c:pt idx="1158">
                  <c:v>114.156</c:v>
                </c:pt>
                <c:pt idx="1159">
                  <c:v>114.256</c:v>
                </c:pt>
                <c:pt idx="1160">
                  <c:v>114.356</c:v>
                </c:pt>
                <c:pt idx="1161">
                  <c:v>114.456</c:v>
                </c:pt>
                <c:pt idx="1162">
                  <c:v>114.556</c:v>
                </c:pt>
                <c:pt idx="1163">
                  <c:v>114.656</c:v>
                </c:pt>
                <c:pt idx="1164">
                  <c:v>114.756</c:v>
                </c:pt>
                <c:pt idx="1165">
                  <c:v>114.856</c:v>
                </c:pt>
                <c:pt idx="1166">
                  <c:v>114.956</c:v>
                </c:pt>
                <c:pt idx="1167">
                  <c:v>115.056</c:v>
                </c:pt>
                <c:pt idx="1168">
                  <c:v>115.156</c:v>
                </c:pt>
                <c:pt idx="1169">
                  <c:v>115.256</c:v>
                </c:pt>
                <c:pt idx="1170">
                  <c:v>115.356</c:v>
                </c:pt>
                <c:pt idx="1171">
                  <c:v>115.456</c:v>
                </c:pt>
                <c:pt idx="1172">
                  <c:v>115.556</c:v>
                </c:pt>
                <c:pt idx="1173">
                  <c:v>115.656</c:v>
                </c:pt>
                <c:pt idx="1174">
                  <c:v>115.756</c:v>
                </c:pt>
                <c:pt idx="1175">
                  <c:v>115.856</c:v>
                </c:pt>
                <c:pt idx="1176">
                  <c:v>115.956</c:v>
                </c:pt>
                <c:pt idx="1177">
                  <c:v>116.056</c:v>
                </c:pt>
                <c:pt idx="1178">
                  <c:v>116.156</c:v>
                </c:pt>
                <c:pt idx="1179">
                  <c:v>116.256</c:v>
                </c:pt>
                <c:pt idx="1180">
                  <c:v>116.356</c:v>
                </c:pt>
                <c:pt idx="1181">
                  <c:v>116.456</c:v>
                </c:pt>
                <c:pt idx="1182">
                  <c:v>116.556</c:v>
                </c:pt>
                <c:pt idx="1183">
                  <c:v>116.656</c:v>
                </c:pt>
                <c:pt idx="1184">
                  <c:v>116.756</c:v>
                </c:pt>
                <c:pt idx="1185">
                  <c:v>116.856</c:v>
                </c:pt>
                <c:pt idx="1186">
                  <c:v>116.956</c:v>
                </c:pt>
                <c:pt idx="1187">
                  <c:v>117.056</c:v>
                </c:pt>
                <c:pt idx="1188">
                  <c:v>117.156</c:v>
                </c:pt>
                <c:pt idx="1189">
                  <c:v>117.256</c:v>
                </c:pt>
                <c:pt idx="1190">
                  <c:v>117.356</c:v>
                </c:pt>
                <c:pt idx="1191">
                  <c:v>117.456</c:v>
                </c:pt>
                <c:pt idx="1192">
                  <c:v>117.556</c:v>
                </c:pt>
                <c:pt idx="1193">
                  <c:v>117.656</c:v>
                </c:pt>
                <c:pt idx="1194">
                  <c:v>117.756</c:v>
                </c:pt>
                <c:pt idx="1195">
                  <c:v>117.856</c:v>
                </c:pt>
                <c:pt idx="1196">
                  <c:v>117.956</c:v>
                </c:pt>
                <c:pt idx="1197">
                  <c:v>118.056</c:v>
                </c:pt>
                <c:pt idx="1198">
                  <c:v>118.156</c:v>
                </c:pt>
                <c:pt idx="1199">
                  <c:v>118.256</c:v>
                </c:pt>
                <c:pt idx="1200">
                  <c:v>118.356</c:v>
                </c:pt>
                <c:pt idx="1201">
                  <c:v>118.456</c:v>
                </c:pt>
                <c:pt idx="1202">
                  <c:v>118.556</c:v>
                </c:pt>
                <c:pt idx="1203">
                  <c:v>118.656</c:v>
                </c:pt>
                <c:pt idx="1204">
                  <c:v>118.756</c:v>
                </c:pt>
                <c:pt idx="1205">
                  <c:v>118.856</c:v>
                </c:pt>
                <c:pt idx="1206">
                  <c:v>118.956</c:v>
                </c:pt>
                <c:pt idx="1207">
                  <c:v>119.056</c:v>
                </c:pt>
                <c:pt idx="1208">
                  <c:v>119.156</c:v>
                </c:pt>
                <c:pt idx="1209">
                  <c:v>119.256</c:v>
                </c:pt>
                <c:pt idx="1210">
                  <c:v>119.356</c:v>
                </c:pt>
                <c:pt idx="1211">
                  <c:v>119.456</c:v>
                </c:pt>
                <c:pt idx="1212">
                  <c:v>119.556</c:v>
                </c:pt>
                <c:pt idx="1213">
                  <c:v>119.656</c:v>
                </c:pt>
                <c:pt idx="1214">
                  <c:v>119.756</c:v>
                </c:pt>
                <c:pt idx="1215">
                  <c:v>119.856</c:v>
                </c:pt>
                <c:pt idx="1216">
                  <c:v>119.956</c:v>
                </c:pt>
                <c:pt idx="1217">
                  <c:v>120.056</c:v>
                </c:pt>
                <c:pt idx="1218">
                  <c:v>120.156</c:v>
                </c:pt>
                <c:pt idx="1219">
                  <c:v>120.256</c:v>
                </c:pt>
                <c:pt idx="1220">
                  <c:v>120.356</c:v>
                </c:pt>
                <c:pt idx="1221">
                  <c:v>120.456</c:v>
                </c:pt>
                <c:pt idx="1222">
                  <c:v>120.556</c:v>
                </c:pt>
                <c:pt idx="1223">
                  <c:v>120.656</c:v>
                </c:pt>
                <c:pt idx="1224">
                  <c:v>120.756</c:v>
                </c:pt>
                <c:pt idx="1225">
                  <c:v>120.856</c:v>
                </c:pt>
                <c:pt idx="1226">
                  <c:v>120.956</c:v>
                </c:pt>
                <c:pt idx="1227">
                  <c:v>121.056</c:v>
                </c:pt>
                <c:pt idx="1228">
                  <c:v>121.156</c:v>
                </c:pt>
                <c:pt idx="1229">
                  <c:v>121.256</c:v>
                </c:pt>
                <c:pt idx="1230">
                  <c:v>121.356</c:v>
                </c:pt>
                <c:pt idx="1231">
                  <c:v>121.456</c:v>
                </c:pt>
                <c:pt idx="1232">
                  <c:v>121.556</c:v>
                </c:pt>
                <c:pt idx="1233">
                  <c:v>121.656</c:v>
                </c:pt>
                <c:pt idx="1234">
                  <c:v>121.756</c:v>
                </c:pt>
                <c:pt idx="1235">
                  <c:v>121.856</c:v>
                </c:pt>
                <c:pt idx="1236">
                  <c:v>121.956</c:v>
                </c:pt>
                <c:pt idx="1237">
                  <c:v>122.056</c:v>
                </c:pt>
                <c:pt idx="1238">
                  <c:v>122.156</c:v>
                </c:pt>
                <c:pt idx="1239">
                  <c:v>122.256</c:v>
                </c:pt>
                <c:pt idx="1240">
                  <c:v>122.356</c:v>
                </c:pt>
                <c:pt idx="1241">
                  <c:v>122.456</c:v>
                </c:pt>
                <c:pt idx="1242">
                  <c:v>122.556</c:v>
                </c:pt>
                <c:pt idx="1243">
                  <c:v>122.656</c:v>
                </c:pt>
                <c:pt idx="1244">
                  <c:v>122.756</c:v>
                </c:pt>
                <c:pt idx="1245">
                  <c:v>122.856</c:v>
                </c:pt>
                <c:pt idx="1246">
                  <c:v>122.956</c:v>
                </c:pt>
                <c:pt idx="1247">
                  <c:v>123.056</c:v>
                </c:pt>
                <c:pt idx="1248">
                  <c:v>123.156</c:v>
                </c:pt>
                <c:pt idx="1249">
                  <c:v>123.256</c:v>
                </c:pt>
                <c:pt idx="1250">
                  <c:v>123.356</c:v>
                </c:pt>
                <c:pt idx="1251">
                  <c:v>123.456</c:v>
                </c:pt>
                <c:pt idx="1252">
                  <c:v>123.556</c:v>
                </c:pt>
                <c:pt idx="1253">
                  <c:v>123.656</c:v>
                </c:pt>
                <c:pt idx="1254">
                  <c:v>123.756</c:v>
                </c:pt>
                <c:pt idx="1255">
                  <c:v>123.856</c:v>
                </c:pt>
                <c:pt idx="1256">
                  <c:v>123.956</c:v>
                </c:pt>
                <c:pt idx="1257">
                  <c:v>124.056</c:v>
                </c:pt>
                <c:pt idx="1258">
                  <c:v>124.156</c:v>
                </c:pt>
                <c:pt idx="1259">
                  <c:v>124.256</c:v>
                </c:pt>
                <c:pt idx="1260">
                  <c:v>124.356</c:v>
                </c:pt>
                <c:pt idx="1261">
                  <c:v>124.456</c:v>
                </c:pt>
                <c:pt idx="1262">
                  <c:v>124.556</c:v>
                </c:pt>
                <c:pt idx="1263">
                  <c:v>124.656</c:v>
                </c:pt>
                <c:pt idx="1264">
                  <c:v>124.756</c:v>
                </c:pt>
                <c:pt idx="1265">
                  <c:v>124.856</c:v>
                </c:pt>
                <c:pt idx="1266">
                  <c:v>124.956</c:v>
                </c:pt>
                <c:pt idx="1267">
                  <c:v>125.056</c:v>
                </c:pt>
                <c:pt idx="1268">
                  <c:v>125.156</c:v>
                </c:pt>
                <c:pt idx="1269">
                  <c:v>125.256</c:v>
                </c:pt>
                <c:pt idx="1270">
                  <c:v>125.356</c:v>
                </c:pt>
                <c:pt idx="1271">
                  <c:v>125.456</c:v>
                </c:pt>
                <c:pt idx="1272">
                  <c:v>125.556</c:v>
                </c:pt>
                <c:pt idx="1273">
                  <c:v>125.656</c:v>
                </c:pt>
                <c:pt idx="1274">
                  <c:v>125.756</c:v>
                </c:pt>
                <c:pt idx="1275">
                  <c:v>125.856</c:v>
                </c:pt>
                <c:pt idx="1276">
                  <c:v>125.956</c:v>
                </c:pt>
                <c:pt idx="1277">
                  <c:v>126.056</c:v>
                </c:pt>
                <c:pt idx="1278">
                  <c:v>126.156</c:v>
                </c:pt>
                <c:pt idx="1279">
                  <c:v>126.256</c:v>
                </c:pt>
                <c:pt idx="1280">
                  <c:v>126.356</c:v>
                </c:pt>
                <c:pt idx="1281">
                  <c:v>126.456</c:v>
                </c:pt>
                <c:pt idx="1282">
                  <c:v>126.556</c:v>
                </c:pt>
                <c:pt idx="1283">
                  <c:v>126.656</c:v>
                </c:pt>
                <c:pt idx="1284">
                  <c:v>126.756</c:v>
                </c:pt>
                <c:pt idx="1285">
                  <c:v>126.856</c:v>
                </c:pt>
                <c:pt idx="1286">
                  <c:v>126.956</c:v>
                </c:pt>
                <c:pt idx="1287">
                  <c:v>127.056</c:v>
                </c:pt>
                <c:pt idx="1288">
                  <c:v>127.156</c:v>
                </c:pt>
                <c:pt idx="1289">
                  <c:v>127.256</c:v>
                </c:pt>
                <c:pt idx="1290">
                  <c:v>127.356</c:v>
                </c:pt>
                <c:pt idx="1291">
                  <c:v>127.456</c:v>
                </c:pt>
                <c:pt idx="1292">
                  <c:v>127.556</c:v>
                </c:pt>
                <c:pt idx="1293">
                  <c:v>127.656</c:v>
                </c:pt>
                <c:pt idx="1294">
                  <c:v>127.756</c:v>
                </c:pt>
                <c:pt idx="1295">
                  <c:v>127.856</c:v>
                </c:pt>
                <c:pt idx="1296">
                  <c:v>127.956</c:v>
                </c:pt>
                <c:pt idx="1297">
                  <c:v>128.056</c:v>
                </c:pt>
                <c:pt idx="1298">
                  <c:v>128.156</c:v>
                </c:pt>
                <c:pt idx="1299">
                  <c:v>128.256</c:v>
                </c:pt>
                <c:pt idx="1300">
                  <c:v>128.356</c:v>
                </c:pt>
                <c:pt idx="1301">
                  <c:v>128.456</c:v>
                </c:pt>
                <c:pt idx="1302">
                  <c:v>128.556</c:v>
                </c:pt>
                <c:pt idx="1303">
                  <c:v>128.656</c:v>
                </c:pt>
                <c:pt idx="1304">
                  <c:v>128.756</c:v>
                </c:pt>
                <c:pt idx="1305">
                  <c:v>128.856</c:v>
                </c:pt>
                <c:pt idx="1306">
                  <c:v>128.956</c:v>
                </c:pt>
                <c:pt idx="1307">
                  <c:v>129.056</c:v>
                </c:pt>
                <c:pt idx="1308">
                  <c:v>129.156</c:v>
                </c:pt>
                <c:pt idx="1309">
                  <c:v>129.256</c:v>
                </c:pt>
                <c:pt idx="1310">
                  <c:v>129.356</c:v>
                </c:pt>
                <c:pt idx="1311">
                  <c:v>129.456</c:v>
                </c:pt>
                <c:pt idx="1312">
                  <c:v>129.556</c:v>
                </c:pt>
                <c:pt idx="1313">
                  <c:v>129.656</c:v>
                </c:pt>
                <c:pt idx="1314">
                  <c:v>129.756</c:v>
                </c:pt>
                <c:pt idx="1315">
                  <c:v>129.856</c:v>
                </c:pt>
                <c:pt idx="1316">
                  <c:v>129.956</c:v>
                </c:pt>
                <c:pt idx="1317">
                  <c:v>130.056</c:v>
                </c:pt>
                <c:pt idx="1318">
                  <c:v>130.156</c:v>
                </c:pt>
                <c:pt idx="1319">
                  <c:v>130.256</c:v>
                </c:pt>
                <c:pt idx="1320">
                  <c:v>130.356</c:v>
                </c:pt>
                <c:pt idx="1321">
                  <c:v>130.456</c:v>
                </c:pt>
                <c:pt idx="1322">
                  <c:v>130.556</c:v>
                </c:pt>
                <c:pt idx="1323">
                  <c:v>130.656</c:v>
                </c:pt>
                <c:pt idx="1324">
                  <c:v>130.756</c:v>
                </c:pt>
                <c:pt idx="1325">
                  <c:v>130.856</c:v>
                </c:pt>
                <c:pt idx="1326">
                  <c:v>130.956</c:v>
                </c:pt>
                <c:pt idx="1327">
                  <c:v>131.056</c:v>
                </c:pt>
                <c:pt idx="1328">
                  <c:v>131.156</c:v>
                </c:pt>
                <c:pt idx="1329">
                  <c:v>131.256</c:v>
                </c:pt>
                <c:pt idx="1330">
                  <c:v>131.356</c:v>
                </c:pt>
                <c:pt idx="1331">
                  <c:v>131.456</c:v>
                </c:pt>
                <c:pt idx="1332">
                  <c:v>131.556</c:v>
                </c:pt>
                <c:pt idx="1333">
                  <c:v>131.656</c:v>
                </c:pt>
                <c:pt idx="1334">
                  <c:v>131.756</c:v>
                </c:pt>
                <c:pt idx="1335">
                  <c:v>131.856</c:v>
                </c:pt>
                <c:pt idx="1336">
                  <c:v>131.956</c:v>
                </c:pt>
                <c:pt idx="1337">
                  <c:v>132.056</c:v>
                </c:pt>
                <c:pt idx="1338">
                  <c:v>132.156</c:v>
                </c:pt>
                <c:pt idx="1339">
                  <c:v>132.256</c:v>
                </c:pt>
                <c:pt idx="1340">
                  <c:v>132.356</c:v>
                </c:pt>
                <c:pt idx="1341">
                  <c:v>132.456</c:v>
                </c:pt>
                <c:pt idx="1342">
                  <c:v>132.556</c:v>
                </c:pt>
                <c:pt idx="1343">
                  <c:v>132.656</c:v>
                </c:pt>
                <c:pt idx="1344">
                  <c:v>132.756</c:v>
                </c:pt>
                <c:pt idx="1345">
                  <c:v>132.856</c:v>
                </c:pt>
                <c:pt idx="1346">
                  <c:v>132.956</c:v>
                </c:pt>
                <c:pt idx="1347">
                  <c:v>133.056</c:v>
                </c:pt>
                <c:pt idx="1348">
                  <c:v>133.156</c:v>
                </c:pt>
                <c:pt idx="1349">
                  <c:v>133.256</c:v>
                </c:pt>
                <c:pt idx="1350">
                  <c:v>133.356</c:v>
                </c:pt>
                <c:pt idx="1351">
                  <c:v>133.456</c:v>
                </c:pt>
                <c:pt idx="1352">
                  <c:v>133.556</c:v>
                </c:pt>
                <c:pt idx="1353">
                  <c:v>133.656</c:v>
                </c:pt>
                <c:pt idx="1354">
                  <c:v>133.756</c:v>
                </c:pt>
                <c:pt idx="1355">
                  <c:v>133.856</c:v>
                </c:pt>
                <c:pt idx="1356">
                  <c:v>133.956</c:v>
                </c:pt>
                <c:pt idx="1357">
                  <c:v>134.056</c:v>
                </c:pt>
                <c:pt idx="1358">
                  <c:v>134.156</c:v>
                </c:pt>
                <c:pt idx="1359">
                  <c:v>134.256</c:v>
                </c:pt>
                <c:pt idx="1360">
                  <c:v>134.356</c:v>
                </c:pt>
                <c:pt idx="1361">
                  <c:v>134.456</c:v>
                </c:pt>
                <c:pt idx="1362">
                  <c:v>134.556</c:v>
                </c:pt>
                <c:pt idx="1363">
                  <c:v>134.656</c:v>
                </c:pt>
                <c:pt idx="1364">
                  <c:v>134.756</c:v>
                </c:pt>
                <c:pt idx="1365">
                  <c:v>134.856</c:v>
                </c:pt>
                <c:pt idx="1366">
                  <c:v>134.956</c:v>
                </c:pt>
                <c:pt idx="1367">
                  <c:v>135.056</c:v>
                </c:pt>
                <c:pt idx="1368">
                  <c:v>135.156</c:v>
                </c:pt>
                <c:pt idx="1369">
                  <c:v>135.256</c:v>
                </c:pt>
                <c:pt idx="1370">
                  <c:v>135.356</c:v>
                </c:pt>
                <c:pt idx="1371">
                  <c:v>135.456</c:v>
                </c:pt>
                <c:pt idx="1372">
                  <c:v>135.556</c:v>
                </c:pt>
                <c:pt idx="1373">
                  <c:v>135.656</c:v>
                </c:pt>
                <c:pt idx="1374">
                  <c:v>135.756</c:v>
                </c:pt>
                <c:pt idx="1375">
                  <c:v>135.856</c:v>
                </c:pt>
                <c:pt idx="1376">
                  <c:v>135.956</c:v>
                </c:pt>
                <c:pt idx="1377">
                  <c:v>136.056</c:v>
                </c:pt>
                <c:pt idx="1378">
                  <c:v>136.156</c:v>
                </c:pt>
                <c:pt idx="1379">
                  <c:v>136.256</c:v>
                </c:pt>
                <c:pt idx="1380">
                  <c:v>136.356</c:v>
                </c:pt>
                <c:pt idx="1381">
                  <c:v>136.456</c:v>
                </c:pt>
                <c:pt idx="1382">
                  <c:v>136.556</c:v>
                </c:pt>
                <c:pt idx="1383">
                  <c:v>136.656</c:v>
                </c:pt>
                <c:pt idx="1384">
                  <c:v>136.756</c:v>
                </c:pt>
                <c:pt idx="1385">
                  <c:v>136.856</c:v>
                </c:pt>
                <c:pt idx="1386">
                  <c:v>136.956</c:v>
                </c:pt>
                <c:pt idx="1387">
                  <c:v>137.056</c:v>
                </c:pt>
                <c:pt idx="1388">
                  <c:v>137.156</c:v>
                </c:pt>
                <c:pt idx="1389">
                  <c:v>137.256</c:v>
                </c:pt>
                <c:pt idx="1390">
                  <c:v>137.356</c:v>
                </c:pt>
                <c:pt idx="1391">
                  <c:v>137.456</c:v>
                </c:pt>
                <c:pt idx="1392">
                  <c:v>137.556</c:v>
                </c:pt>
                <c:pt idx="1393">
                  <c:v>137.656</c:v>
                </c:pt>
                <c:pt idx="1394">
                  <c:v>137.756</c:v>
                </c:pt>
                <c:pt idx="1395">
                  <c:v>137.856</c:v>
                </c:pt>
                <c:pt idx="1396">
                  <c:v>137.956</c:v>
                </c:pt>
                <c:pt idx="1397">
                  <c:v>138.056</c:v>
                </c:pt>
                <c:pt idx="1398">
                  <c:v>138.156</c:v>
                </c:pt>
                <c:pt idx="1399">
                  <c:v>138.256</c:v>
                </c:pt>
                <c:pt idx="1400">
                  <c:v>138.356</c:v>
                </c:pt>
                <c:pt idx="1401">
                  <c:v>138.456</c:v>
                </c:pt>
                <c:pt idx="1402">
                  <c:v>138.556</c:v>
                </c:pt>
                <c:pt idx="1403">
                  <c:v>138.656</c:v>
                </c:pt>
                <c:pt idx="1404">
                  <c:v>138.756</c:v>
                </c:pt>
                <c:pt idx="1405">
                  <c:v>138.856</c:v>
                </c:pt>
                <c:pt idx="1406">
                  <c:v>138.956</c:v>
                </c:pt>
                <c:pt idx="1407">
                  <c:v>139.056</c:v>
                </c:pt>
                <c:pt idx="1408">
                  <c:v>139.156</c:v>
                </c:pt>
                <c:pt idx="1409">
                  <c:v>139.256</c:v>
                </c:pt>
                <c:pt idx="1410">
                  <c:v>139.356</c:v>
                </c:pt>
                <c:pt idx="1411">
                  <c:v>139.456</c:v>
                </c:pt>
                <c:pt idx="1412">
                  <c:v>139.556</c:v>
                </c:pt>
                <c:pt idx="1413">
                  <c:v>139.656</c:v>
                </c:pt>
                <c:pt idx="1414">
                  <c:v>139.756</c:v>
                </c:pt>
                <c:pt idx="1415">
                  <c:v>139.856</c:v>
                </c:pt>
                <c:pt idx="1416">
                  <c:v>139.956</c:v>
                </c:pt>
                <c:pt idx="1417">
                  <c:v>140.056</c:v>
                </c:pt>
                <c:pt idx="1418">
                  <c:v>140.156</c:v>
                </c:pt>
                <c:pt idx="1419">
                  <c:v>140.256</c:v>
                </c:pt>
                <c:pt idx="1420">
                  <c:v>140.356</c:v>
                </c:pt>
                <c:pt idx="1421">
                  <c:v>140.456</c:v>
                </c:pt>
                <c:pt idx="1422">
                  <c:v>140.556</c:v>
                </c:pt>
                <c:pt idx="1423">
                  <c:v>140.656</c:v>
                </c:pt>
                <c:pt idx="1424">
                  <c:v>140.756</c:v>
                </c:pt>
                <c:pt idx="1425">
                  <c:v>140.856</c:v>
                </c:pt>
                <c:pt idx="1426">
                  <c:v>140.956</c:v>
                </c:pt>
                <c:pt idx="1427">
                  <c:v>141.056</c:v>
                </c:pt>
                <c:pt idx="1428">
                  <c:v>141.156</c:v>
                </c:pt>
                <c:pt idx="1429">
                  <c:v>141.256</c:v>
                </c:pt>
                <c:pt idx="1430">
                  <c:v>141.356</c:v>
                </c:pt>
                <c:pt idx="1431">
                  <c:v>141.456</c:v>
                </c:pt>
                <c:pt idx="1432">
                  <c:v>141.556</c:v>
                </c:pt>
                <c:pt idx="1433">
                  <c:v>141.656</c:v>
                </c:pt>
                <c:pt idx="1434">
                  <c:v>141.756</c:v>
                </c:pt>
                <c:pt idx="1435">
                  <c:v>141.856</c:v>
                </c:pt>
                <c:pt idx="1436">
                  <c:v>141.956</c:v>
                </c:pt>
                <c:pt idx="1437">
                  <c:v>142.056</c:v>
                </c:pt>
                <c:pt idx="1438">
                  <c:v>142.156</c:v>
                </c:pt>
                <c:pt idx="1439">
                  <c:v>142.256</c:v>
                </c:pt>
                <c:pt idx="1440">
                  <c:v>142.356</c:v>
                </c:pt>
                <c:pt idx="1441">
                  <c:v>142.456</c:v>
                </c:pt>
                <c:pt idx="1442">
                  <c:v>142.556</c:v>
                </c:pt>
                <c:pt idx="1443">
                  <c:v>142.656</c:v>
                </c:pt>
                <c:pt idx="1444">
                  <c:v>142.756</c:v>
                </c:pt>
                <c:pt idx="1445">
                  <c:v>142.856</c:v>
                </c:pt>
                <c:pt idx="1446">
                  <c:v>142.956</c:v>
                </c:pt>
                <c:pt idx="1447">
                  <c:v>143.056</c:v>
                </c:pt>
                <c:pt idx="1448">
                  <c:v>143.156</c:v>
                </c:pt>
                <c:pt idx="1449">
                  <c:v>143.256</c:v>
                </c:pt>
                <c:pt idx="1450">
                  <c:v>143.356</c:v>
                </c:pt>
                <c:pt idx="1451">
                  <c:v>143.456</c:v>
                </c:pt>
                <c:pt idx="1452">
                  <c:v>143.556</c:v>
                </c:pt>
                <c:pt idx="1453">
                  <c:v>143.656</c:v>
                </c:pt>
                <c:pt idx="1454">
                  <c:v>143.756</c:v>
                </c:pt>
                <c:pt idx="1455">
                  <c:v>143.856</c:v>
                </c:pt>
                <c:pt idx="1456">
                  <c:v>143.956</c:v>
                </c:pt>
                <c:pt idx="1457">
                  <c:v>144.056</c:v>
                </c:pt>
                <c:pt idx="1458">
                  <c:v>144.156</c:v>
                </c:pt>
                <c:pt idx="1459">
                  <c:v>144.256</c:v>
                </c:pt>
                <c:pt idx="1460">
                  <c:v>144.356</c:v>
                </c:pt>
                <c:pt idx="1461">
                  <c:v>144.456</c:v>
                </c:pt>
                <c:pt idx="1462">
                  <c:v>144.556</c:v>
                </c:pt>
                <c:pt idx="1463">
                  <c:v>144.656</c:v>
                </c:pt>
                <c:pt idx="1464">
                  <c:v>144.756</c:v>
                </c:pt>
                <c:pt idx="1465">
                  <c:v>144.856</c:v>
                </c:pt>
                <c:pt idx="1466">
                  <c:v>144.956</c:v>
                </c:pt>
                <c:pt idx="1467">
                  <c:v>145.056</c:v>
                </c:pt>
                <c:pt idx="1468">
                  <c:v>145.156</c:v>
                </c:pt>
                <c:pt idx="1469">
                  <c:v>145.256</c:v>
                </c:pt>
                <c:pt idx="1470">
                  <c:v>145.356</c:v>
                </c:pt>
                <c:pt idx="1471">
                  <c:v>145.456</c:v>
                </c:pt>
                <c:pt idx="1472">
                  <c:v>145.556</c:v>
                </c:pt>
                <c:pt idx="1473">
                  <c:v>145.656</c:v>
                </c:pt>
                <c:pt idx="1474">
                  <c:v>145.756</c:v>
                </c:pt>
                <c:pt idx="1475">
                  <c:v>145.856</c:v>
                </c:pt>
                <c:pt idx="1476">
                  <c:v>145.956</c:v>
                </c:pt>
                <c:pt idx="1477">
                  <c:v>146.056</c:v>
                </c:pt>
                <c:pt idx="1478">
                  <c:v>146.156</c:v>
                </c:pt>
                <c:pt idx="1479">
                  <c:v>146.256</c:v>
                </c:pt>
                <c:pt idx="1480">
                  <c:v>146.356</c:v>
                </c:pt>
                <c:pt idx="1481">
                  <c:v>146.456</c:v>
                </c:pt>
                <c:pt idx="1482">
                  <c:v>146.556</c:v>
                </c:pt>
                <c:pt idx="1483">
                  <c:v>146.656</c:v>
                </c:pt>
                <c:pt idx="1484">
                  <c:v>146.756</c:v>
                </c:pt>
                <c:pt idx="1485">
                  <c:v>146.856</c:v>
                </c:pt>
                <c:pt idx="1486">
                  <c:v>146.956</c:v>
                </c:pt>
                <c:pt idx="1487">
                  <c:v>147.056</c:v>
                </c:pt>
                <c:pt idx="1488">
                  <c:v>147.156</c:v>
                </c:pt>
                <c:pt idx="1489">
                  <c:v>147.256</c:v>
                </c:pt>
                <c:pt idx="1490">
                  <c:v>147.356</c:v>
                </c:pt>
                <c:pt idx="1491">
                  <c:v>147.456</c:v>
                </c:pt>
                <c:pt idx="1492">
                  <c:v>147.556</c:v>
                </c:pt>
                <c:pt idx="1493">
                  <c:v>147.656</c:v>
                </c:pt>
                <c:pt idx="1494">
                  <c:v>147.756</c:v>
                </c:pt>
                <c:pt idx="1495">
                  <c:v>147.856</c:v>
                </c:pt>
                <c:pt idx="1496">
                  <c:v>147.956</c:v>
                </c:pt>
                <c:pt idx="1497">
                  <c:v>148.056</c:v>
                </c:pt>
                <c:pt idx="1498">
                  <c:v>148.156</c:v>
                </c:pt>
                <c:pt idx="1499">
                  <c:v>148.256</c:v>
                </c:pt>
                <c:pt idx="1500">
                  <c:v>148.356</c:v>
                </c:pt>
                <c:pt idx="1501">
                  <c:v>148.456</c:v>
                </c:pt>
                <c:pt idx="1502">
                  <c:v>148.556</c:v>
                </c:pt>
                <c:pt idx="1503">
                  <c:v>148.656</c:v>
                </c:pt>
                <c:pt idx="1504">
                  <c:v>148.756</c:v>
                </c:pt>
                <c:pt idx="1505">
                  <c:v>148.856</c:v>
                </c:pt>
                <c:pt idx="1506">
                  <c:v>148.956</c:v>
                </c:pt>
                <c:pt idx="1507">
                  <c:v>149.056</c:v>
                </c:pt>
                <c:pt idx="1508">
                  <c:v>149.156</c:v>
                </c:pt>
                <c:pt idx="1509">
                  <c:v>149.256</c:v>
                </c:pt>
                <c:pt idx="1510">
                  <c:v>149.356</c:v>
                </c:pt>
                <c:pt idx="1511">
                  <c:v>149.456</c:v>
                </c:pt>
                <c:pt idx="1512">
                  <c:v>149.556</c:v>
                </c:pt>
                <c:pt idx="1513">
                  <c:v>149.656</c:v>
                </c:pt>
                <c:pt idx="1514">
                  <c:v>149.756</c:v>
                </c:pt>
                <c:pt idx="1515">
                  <c:v>149.856</c:v>
                </c:pt>
                <c:pt idx="1516">
                  <c:v>149.956</c:v>
                </c:pt>
                <c:pt idx="1517">
                  <c:v>150.056</c:v>
                </c:pt>
                <c:pt idx="1518">
                  <c:v>150.156</c:v>
                </c:pt>
                <c:pt idx="1519">
                  <c:v>150.256</c:v>
                </c:pt>
                <c:pt idx="1520">
                  <c:v>150.356</c:v>
                </c:pt>
                <c:pt idx="1521">
                  <c:v>150.456</c:v>
                </c:pt>
                <c:pt idx="1522">
                  <c:v>150.556</c:v>
                </c:pt>
                <c:pt idx="1523">
                  <c:v>150.656</c:v>
                </c:pt>
                <c:pt idx="1524">
                  <c:v>150.756</c:v>
                </c:pt>
                <c:pt idx="1525">
                  <c:v>150.856</c:v>
                </c:pt>
                <c:pt idx="1526">
                  <c:v>150.956</c:v>
                </c:pt>
                <c:pt idx="1527">
                  <c:v>151.056</c:v>
                </c:pt>
                <c:pt idx="1528">
                  <c:v>151.156</c:v>
                </c:pt>
                <c:pt idx="1529">
                  <c:v>151.256</c:v>
                </c:pt>
                <c:pt idx="1530">
                  <c:v>151.356</c:v>
                </c:pt>
                <c:pt idx="1531">
                  <c:v>151.456</c:v>
                </c:pt>
                <c:pt idx="1532">
                  <c:v>151.556</c:v>
                </c:pt>
                <c:pt idx="1533">
                  <c:v>151.656</c:v>
                </c:pt>
                <c:pt idx="1534">
                  <c:v>151.756</c:v>
                </c:pt>
                <c:pt idx="1535">
                  <c:v>151.856</c:v>
                </c:pt>
                <c:pt idx="1536">
                  <c:v>151.956</c:v>
                </c:pt>
                <c:pt idx="1537">
                  <c:v>152.056</c:v>
                </c:pt>
                <c:pt idx="1538">
                  <c:v>152.156</c:v>
                </c:pt>
                <c:pt idx="1539">
                  <c:v>152.256</c:v>
                </c:pt>
                <c:pt idx="1540">
                  <c:v>152.356</c:v>
                </c:pt>
                <c:pt idx="1541">
                  <c:v>152.456</c:v>
                </c:pt>
                <c:pt idx="1542">
                  <c:v>152.556</c:v>
                </c:pt>
                <c:pt idx="1543">
                  <c:v>152.656</c:v>
                </c:pt>
                <c:pt idx="1544">
                  <c:v>152.756</c:v>
                </c:pt>
                <c:pt idx="1545">
                  <c:v>152.856</c:v>
                </c:pt>
                <c:pt idx="1546">
                  <c:v>152.956</c:v>
                </c:pt>
                <c:pt idx="1547">
                  <c:v>153.056</c:v>
                </c:pt>
                <c:pt idx="1548">
                  <c:v>153.156</c:v>
                </c:pt>
                <c:pt idx="1549">
                  <c:v>153.256</c:v>
                </c:pt>
                <c:pt idx="1550">
                  <c:v>153.356</c:v>
                </c:pt>
                <c:pt idx="1551">
                  <c:v>153.456</c:v>
                </c:pt>
                <c:pt idx="1552">
                  <c:v>153.556</c:v>
                </c:pt>
                <c:pt idx="1553">
                  <c:v>153.656</c:v>
                </c:pt>
                <c:pt idx="1554">
                  <c:v>153.756</c:v>
                </c:pt>
                <c:pt idx="1555">
                  <c:v>153.856</c:v>
                </c:pt>
                <c:pt idx="1556">
                  <c:v>153.956</c:v>
                </c:pt>
                <c:pt idx="1557">
                  <c:v>154.056</c:v>
                </c:pt>
                <c:pt idx="1558">
                  <c:v>154.156</c:v>
                </c:pt>
                <c:pt idx="1559">
                  <c:v>154.256</c:v>
                </c:pt>
                <c:pt idx="1560">
                  <c:v>154.356</c:v>
                </c:pt>
                <c:pt idx="1561">
                  <c:v>154.456</c:v>
                </c:pt>
                <c:pt idx="1562">
                  <c:v>154.556</c:v>
                </c:pt>
                <c:pt idx="1563">
                  <c:v>154.656</c:v>
                </c:pt>
                <c:pt idx="1564">
                  <c:v>154.756</c:v>
                </c:pt>
                <c:pt idx="1565">
                  <c:v>154.856</c:v>
                </c:pt>
                <c:pt idx="1566">
                  <c:v>154.956</c:v>
                </c:pt>
                <c:pt idx="1567">
                  <c:v>155.056</c:v>
                </c:pt>
                <c:pt idx="1568">
                  <c:v>155.156</c:v>
                </c:pt>
                <c:pt idx="1569">
                  <c:v>155.256</c:v>
                </c:pt>
                <c:pt idx="1570">
                  <c:v>155.356</c:v>
                </c:pt>
                <c:pt idx="1571">
                  <c:v>155.456</c:v>
                </c:pt>
                <c:pt idx="1572">
                  <c:v>155.556</c:v>
                </c:pt>
                <c:pt idx="1573">
                  <c:v>155.656</c:v>
                </c:pt>
                <c:pt idx="1574">
                  <c:v>155.756</c:v>
                </c:pt>
                <c:pt idx="1575">
                  <c:v>155.856</c:v>
                </c:pt>
                <c:pt idx="1576">
                  <c:v>155.956</c:v>
                </c:pt>
                <c:pt idx="1577">
                  <c:v>156.056</c:v>
                </c:pt>
                <c:pt idx="1578">
                  <c:v>156.156</c:v>
                </c:pt>
                <c:pt idx="1579">
                  <c:v>156.256</c:v>
                </c:pt>
                <c:pt idx="1580">
                  <c:v>156.356</c:v>
                </c:pt>
                <c:pt idx="1581">
                  <c:v>156.456</c:v>
                </c:pt>
                <c:pt idx="1582">
                  <c:v>156.556</c:v>
                </c:pt>
                <c:pt idx="1583">
                  <c:v>156.656</c:v>
                </c:pt>
                <c:pt idx="1584">
                  <c:v>156.756</c:v>
                </c:pt>
                <c:pt idx="1585">
                  <c:v>156.856</c:v>
                </c:pt>
                <c:pt idx="1586">
                  <c:v>156.956</c:v>
                </c:pt>
                <c:pt idx="1587">
                  <c:v>157.056</c:v>
                </c:pt>
                <c:pt idx="1588">
                  <c:v>157.156</c:v>
                </c:pt>
                <c:pt idx="1589">
                  <c:v>157.256</c:v>
                </c:pt>
                <c:pt idx="1590">
                  <c:v>157.356</c:v>
                </c:pt>
                <c:pt idx="1591">
                  <c:v>157.456</c:v>
                </c:pt>
                <c:pt idx="1592">
                  <c:v>157.556</c:v>
                </c:pt>
                <c:pt idx="1593">
                  <c:v>157.656</c:v>
                </c:pt>
                <c:pt idx="1594">
                  <c:v>157.756</c:v>
                </c:pt>
                <c:pt idx="1595">
                  <c:v>157.856</c:v>
                </c:pt>
                <c:pt idx="1596">
                  <c:v>157.956</c:v>
                </c:pt>
                <c:pt idx="1597">
                  <c:v>158.056</c:v>
                </c:pt>
                <c:pt idx="1598">
                  <c:v>158.156</c:v>
                </c:pt>
                <c:pt idx="1599">
                  <c:v>158.256</c:v>
                </c:pt>
                <c:pt idx="1600">
                  <c:v>158.356</c:v>
                </c:pt>
                <c:pt idx="1601">
                  <c:v>158.456</c:v>
                </c:pt>
                <c:pt idx="1602">
                  <c:v>158.556</c:v>
                </c:pt>
                <c:pt idx="1603">
                  <c:v>158.656</c:v>
                </c:pt>
                <c:pt idx="1604">
                  <c:v>158.756</c:v>
                </c:pt>
                <c:pt idx="1605">
                  <c:v>158.856</c:v>
                </c:pt>
                <c:pt idx="1606">
                  <c:v>158.956</c:v>
                </c:pt>
                <c:pt idx="1607">
                  <c:v>159.056</c:v>
                </c:pt>
                <c:pt idx="1608">
                  <c:v>159.156</c:v>
                </c:pt>
                <c:pt idx="1609">
                  <c:v>159.256</c:v>
                </c:pt>
                <c:pt idx="1610">
                  <c:v>159.356</c:v>
                </c:pt>
                <c:pt idx="1611">
                  <c:v>159.456</c:v>
                </c:pt>
                <c:pt idx="1612">
                  <c:v>159.556</c:v>
                </c:pt>
                <c:pt idx="1613">
                  <c:v>159.656</c:v>
                </c:pt>
                <c:pt idx="1614">
                  <c:v>159.756</c:v>
                </c:pt>
                <c:pt idx="1615">
                  <c:v>159.856</c:v>
                </c:pt>
                <c:pt idx="1616">
                  <c:v>159.956</c:v>
                </c:pt>
                <c:pt idx="1617">
                  <c:v>160.056</c:v>
                </c:pt>
                <c:pt idx="1618">
                  <c:v>160.156</c:v>
                </c:pt>
                <c:pt idx="1619">
                  <c:v>160.256</c:v>
                </c:pt>
                <c:pt idx="1620">
                  <c:v>160.356</c:v>
                </c:pt>
                <c:pt idx="1621">
                  <c:v>160.456</c:v>
                </c:pt>
                <c:pt idx="1622">
                  <c:v>160.556</c:v>
                </c:pt>
                <c:pt idx="1623">
                  <c:v>160.656</c:v>
                </c:pt>
                <c:pt idx="1624">
                  <c:v>160.756</c:v>
                </c:pt>
                <c:pt idx="1625">
                  <c:v>160.856</c:v>
                </c:pt>
                <c:pt idx="1626">
                  <c:v>160.956</c:v>
                </c:pt>
                <c:pt idx="1627">
                  <c:v>161.056</c:v>
                </c:pt>
                <c:pt idx="1628">
                  <c:v>161.156</c:v>
                </c:pt>
                <c:pt idx="1629">
                  <c:v>161.256</c:v>
                </c:pt>
                <c:pt idx="1630">
                  <c:v>161.356</c:v>
                </c:pt>
                <c:pt idx="1631">
                  <c:v>161.456</c:v>
                </c:pt>
                <c:pt idx="1632">
                  <c:v>161.556</c:v>
                </c:pt>
                <c:pt idx="1633">
                  <c:v>161.656</c:v>
                </c:pt>
                <c:pt idx="1634">
                  <c:v>161.756</c:v>
                </c:pt>
                <c:pt idx="1635">
                  <c:v>161.856</c:v>
                </c:pt>
                <c:pt idx="1636">
                  <c:v>161.956</c:v>
                </c:pt>
                <c:pt idx="1637">
                  <c:v>162.056</c:v>
                </c:pt>
                <c:pt idx="1638">
                  <c:v>162.156</c:v>
                </c:pt>
                <c:pt idx="1639">
                  <c:v>162.256</c:v>
                </c:pt>
                <c:pt idx="1640">
                  <c:v>162.356</c:v>
                </c:pt>
                <c:pt idx="1641">
                  <c:v>162.456</c:v>
                </c:pt>
                <c:pt idx="1642">
                  <c:v>162.556</c:v>
                </c:pt>
                <c:pt idx="1643">
                  <c:v>162.656</c:v>
                </c:pt>
                <c:pt idx="1644">
                  <c:v>162.756</c:v>
                </c:pt>
                <c:pt idx="1645">
                  <c:v>162.856</c:v>
                </c:pt>
                <c:pt idx="1646">
                  <c:v>162.956</c:v>
                </c:pt>
                <c:pt idx="1647">
                  <c:v>163.056</c:v>
                </c:pt>
                <c:pt idx="1648">
                  <c:v>163.156</c:v>
                </c:pt>
                <c:pt idx="1649">
                  <c:v>163.256</c:v>
                </c:pt>
                <c:pt idx="1650">
                  <c:v>163.356</c:v>
                </c:pt>
                <c:pt idx="1651">
                  <c:v>163.456</c:v>
                </c:pt>
                <c:pt idx="1652">
                  <c:v>163.556</c:v>
                </c:pt>
                <c:pt idx="1653">
                  <c:v>163.656</c:v>
                </c:pt>
                <c:pt idx="1654">
                  <c:v>163.756</c:v>
                </c:pt>
                <c:pt idx="1655">
                  <c:v>163.856</c:v>
                </c:pt>
                <c:pt idx="1656">
                  <c:v>163.956</c:v>
                </c:pt>
                <c:pt idx="1657">
                  <c:v>164.056</c:v>
                </c:pt>
                <c:pt idx="1658">
                  <c:v>164.156</c:v>
                </c:pt>
                <c:pt idx="1659">
                  <c:v>164.256</c:v>
                </c:pt>
                <c:pt idx="1660">
                  <c:v>164.356</c:v>
                </c:pt>
                <c:pt idx="1661">
                  <c:v>164.456</c:v>
                </c:pt>
                <c:pt idx="1662">
                  <c:v>164.556</c:v>
                </c:pt>
                <c:pt idx="1663">
                  <c:v>164.656</c:v>
                </c:pt>
                <c:pt idx="1664">
                  <c:v>164.756</c:v>
                </c:pt>
                <c:pt idx="1665">
                  <c:v>164.856</c:v>
                </c:pt>
                <c:pt idx="1666">
                  <c:v>164.956</c:v>
                </c:pt>
                <c:pt idx="1667">
                  <c:v>165.056</c:v>
                </c:pt>
                <c:pt idx="1668">
                  <c:v>165.156</c:v>
                </c:pt>
                <c:pt idx="1669">
                  <c:v>165.256</c:v>
                </c:pt>
                <c:pt idx="1670">
                  <c:v>165.356</c:v>
                </c:pt>
                <c:pt idx="1671">
                  <c:v>165.456</c:v>
                </c:pt>
                <c:pt idx="1672">
                  <c:v>165.556</c:v>
                </c:pt>
                <c:pt idx="1673">
                  <c:v>165.656</c:v>
                </c:pt>
                <c:pt idx="1674">
                  <c:v>165.756</c:v>
                </c:pt>
                <c:pt idx="1675">
                  <c:v>165.856</c:v>
                </c:pt>
                <c:pt idx="1676">
                  <c:v>165.956</c:v>
                </c:pt>
                <c:pt idx="1677">
                  <c:v>166.056</c:v>
                </c:pt>
                <c:pt idx="1678">
                  <c:v>166.156</c:v>
                </c:pt>
                <c:pt idx="1679">
                  <c:v>166.256</c:v>
                </c:pt>
                <c:pt idx="1680">
                  <c:v>166.356</c:v>
                </c:pt>
                <c:pt idx="1681">
                  <c:v>166.456</c:v>
                </c:pt>
                <c:pt idx="1682">
                  <c:v>166.556</c:v>
                </c:pt>
                <c:pt idx="1683">
                  <c:v>166.656</c:v>
                </c:pt>
                <c:pt idx="1684">
                  <c:v>166.756</c:v>
                </c:pt>
                <c:pt idx="1685">
                  <c:v>166.856</c:v>
                </c:pt>
                <c:pt idx="1686">
                  <c:v>166.956</c:v>
                </c:pt>
                <c:pt idx="1687">
                  <c:v>167.056</c:v>
                </c:pt>
                <c:pt idx="1688">
                  <c:v>167.156</c:v>
                </c:pt>
                <c:pt idx="1689">
                  <c:v>167.256</c:v>
                </c:pt>
                <c:pt idx="1690">
                  <c:v>167.356</c:v>
                </c:pt>
                <c:pt idx="1691">
                  <c:v>167.456</c:v>
                </c:pt>
                <c:pt idx="1692">
                  <c:v>167.556</c:v>
                </c:pt>
                <c:pt idx="1693">
                  <c:v>167.656</c:v>
                </c:pt>
                <c:pt idx="1694">
                  <c:v>167.756</c:v>
                </c:pt>
                <c:pt idx="1695">
                  <c:v>167.856</c:v>
                </c:pt>
                <c:pt idx="1696">
                  <c:v>167.956</c:v>
                </c:pt>
                <c:pt idx="1697">
                  <c:v>168.056</c:v>
                </c:pt>
                <c:pt idx="1698">
                  <c:v>168.156</c:v>
                </c:pt>
                <c:pt idx="1699">
                  <c:v>168.256</c:v>
                </c:pt>
                <c:pt idx="1700">
                  <c:v>168.356</c:v>
                </c:pt>
                <c:pt idx="1701">
                  <c:v>168.456</c:v>
                </c:pt>
                <c:pt idx="1702">
                  <c:v>168.556</c:v>
                </c:pt>
                <c:pt idx="1703">
                  <c:v>168.656</c:v>
                </c:pt>
                <c:pt idx="1704">
                  <c:v>168.756</c:v>
                </c:pt>
                <c:pt idx="1705">
                  <c:v>168.856</c:v>
                </c:pt>
                <c:pt idx="1706">
                  <c:v>168.956</c:v>
                </c:pt>
                <c:pt idx="1707">
                  <c:v>169.056</c:v>
                </c:pt>
                <c:pt idx="1708">
                  <c:v>169.156</c:v>
                </c:pt>
                <c:pt idx="1709">
                  <c:v>169.256</c:v>
                </c:pt>
                <c:pt idx="1710">
                  <c:v>169.356</c:v>
                </c:pt>
                <c:pt idx="1711">
                  <c:v>169.456</c:v>
                </c:pt>
                <c:pt idx="1712">
                  <c:v>169.556</c:v>
                </c:pt>
                <c:pt idx="1713">
                  <c:v>169.656</c:v>
                </c:pt>
                <c:pt idx="1714">
                  <c:v>169.756</c:v>
                </c:pt>
                <c:pt idx="1715">
                  <c:v>169.856</c:v>
                </c:pt>
                <c:pt idx="1716">
                  <c:v>169.956</c:v>
                </c:pt>
                <c:pt idx="1717">
                  <c:v>170.056</c:v>
                </c:pt>
                <c:pt idx="1718">
                  <c:v>170.156</c:v>
                </c:pt>
                <c:pt idx="1719">
                  <c:v>170.256</c:v>
                </c:pt>
                <c:pt idx="1720">
                  <c:v>170.356</c:v>
                </c:pt>
                <c:pt idx="1721">
                  <c:v>170.456</c:v>
                </c:pt>
                <c:pt idx="1722">
                  <c:v>170.556</c:v>
                </c:pt>
                <c:pt idx="1723">
                  <c:v>170.656</c:v>
                </c:pt>
                <c:pt idx="1724">
                  <c:v>170.756</c:v>
                </c:pt>
                <c:pt idx="1725">
                  <c:v>170.856</c:v>
                </c:pt>
                <c:pt idx="1726">
                  <c:v>170.956</c:v>
                </c:pt>
                <c:pt idx="1727">
                  <c:v>171.056</c:v>
                </c:pt>
                <c:pt idx="1728">
                  <c:v>171.156</c:v>
                </c:pt>
                <c:pt idx="1729">
                  <c:v>171.256</c:v>
                </c:pt>
                <c:pt idx="1730">
                  <c:v>171.356</c:v>
                </c:pt>
                <c:pt idx="1731">
                  <c:v>171.456</c:v>
                </c:pt>
                <c:pt idx="1732">
                  <c:v>171.556</c:v>
                </c:pt>
                <c:pt idx="1733">
                  <c:v>171.656</c:v>
                </c:pt>
                <c:pt idx="1734">
                  <c:v>171.756</c:v>
                </c:pt>
                <c:pt idx="1735">
                  <c:v>171.856</c:v>
                </c:pt>
                <c:pt idx="1736">
                  <c:v>171.956</c:v>
                </c:pt>
                <c:pt idx="1737">
                  <c:v>172.056</c:v>
                </c:pt>
                <c:pt idx="1738">
                  <c:v>172.156</c:v>
                </c:pt>
                <c:pt idx="1739">
                  <c:v>172.256</c:v>
                </c:pt>
                <c:pt idx="1740">
                  <c:v>172.356</c:v>
                </c:pt>
                <c:pt idx="1741">
                  <c:v>172.456</c:v>
                </c:pt>
                <c:pt idx="1742">
                  <c:v>172.556</c:v>
                </c:pt>
                <c:pt idx="1743">
                  <c:v>172.656</c:v>
                </c:pt>
                <c:pt idx="1744">
                  <c:v>172.756</c:v>
                </c:pt>
                <c:pt idx="1745">
                  <c:v>172.856</c:v>
                </c:pt>
                <c:pt idx="1746">
                  <c:v>172.956</c:v>
                </c:pt>
                <c:pt idx="1747">
                  <c:v>173.056</c:v>
                </c:pt>
                <c:pt idx="1748">
                  <c:v>173.156</c:v>
                </c:pt>
                <c:pt idx="1749">
                  <c:v>173.256</c:v>
                </c:pt>
                <c:pt idx="1750">
                  <c:v>173.356</c:v>
                </c:pt>
                <c:pt idx="1751">
                  <c:v>173.456</c:v>
                </c:pt>
                <c:pt idx="1752">
                  <c:v>173.556</c:v>
                </c:pt>
                <c:pt idx="1753">
                  <c:v>173.656</c:v>
                </c:pt>
                <c:pt idx="1754">
                  <c:v>173.756</c:v>
                </c:pt>
                <c:pt idx="1755">
                  <c:v>173.856</c:v>
                </c:pt>
                <c:pt idx="1756">
                  <c:v>173.956</c:v>
                </c:pt>
                <c:pt idx="1757">
                  <c:v>174.056</c:v>
                </c:pt>
                <c:pt idx="1758">
                  <c:v>174.156</c:v>
                </c:pt>
                <c:pt idx="1759">
                  <c:v>174.256</c:v>
                </c:pt>
                <c:pt idx="1760">
                  <c:v>174.356</c:v>
                </c:pt>
                <c:pt idx="1761">
                  <c:v>174.456</c:v>
                </c:pt>
                <c:pt idx="1762">
                  <c:v>174.556</c:v>
                </c:pt>
                <c:pt idx="1763">
                  <c:v>174.656</c:v>
                </c:pt>
                <c:pt idx="1764">
                  <c:v>174.756</c:v>
                </c:pt>
                <c:pt idx="1765">
                  <c:v>174.856</c:v>
                </c:pt>
                <c:pt idx="1766">
                  <c:v>174.956</c:v>
                </c:pt>
                <c:pt idx="1767">
                  <c:v>175.056</c:v>
                </c:pt>
                <c:pt idx="1768">
                  <c:v>175.156</c:v>
                </c:pt>
                <c:pt idx="1769">
                  <c:v>175.256</c:v>
                </c:pt>
                <c:pt idx="1770">
                  <c:v>175.356</c:v>
                </c:pt>
                <c:pt idx="1771">
                  <c:v>175.456</c:v>
                </c:pt>
                <c:pt idx="1772">
                  <c:v>175.556</c:v>
                </c:pt>
                <c:pt idx="1773">
                  <c:v>175.656</c:v>
                </c:pt>
                <c:pt idx="1774">
                  <c:v>175.756</c:v>
                </c:pt>
                <c:pt idx="1775">
                  <c:v>175.856</c:v>
                </c:pt>
                <c:pt idx="1776">
                  <c:v>175.956</c:v>
                </c:pt>
                <c:pt idx="1777">
                  <c:v>176.056</c:v>
                </c:pt>
                <c:pt idx="1778">
                  <c:v>176.156</c:v>
                </c:pt>
                <c:pt idx="1779">
                  <c:v>176.256</c:v>
                </c:pt>
                <c:pt idx="1780">
                  <c:v>176.356</c:v>
                </c:pt>
                <c:pt idx="1781">
                  <c:v>176.456</c:v>
                </c:pt>
                <c:pt idx="1782">
                  <c:v>176.556</c:v>
                </c:pt>
                <c:pt idx="1783">
                  <c:v>176.656</c:v>
                </c:pt>
                <c:pt idx="1784">
                  <c:v>176.756</c:v>
                </c:pt>
                <c:pt idx="1785">
                  <c:v>176.856</c:v>
                </c:pt>
                <c:pt idx="1786">
                  <c:v>176.956</c:v>
                </c:pt>
                <c:pt idx="1787">
                  <c:v>177.056</c:v>
                </c:pt>
                <c:pt idx="1788">
                  <c:v>177.156</c:v>
                </c:pt>
                <c:pt idx="1789">
                  <c:v>177.256</c:v>
                </c:pt>
                <c:pt idx="1790">
                  <c:v>177.356</c:v>
                </c:pt>
                <c:pt idx="1791">
                  <c:v>177.456</c:v>
                </c:pt>
                <c:pt idx="1792">
                  <c:v>177.556</c:v>
                </c:pt>
                <c:pt idx="1793">
                  <c:v>177.656</c:v>
                </c:pt>
                <c:pt idx="1794">
                  <c:v>177.756</c:v>
                </c:pt>
                <c:pt idx="1795">
                  <c:v>177.856</c:v>
                </c:pt>
                <c:pt idx="1796">
                  <c:v>177.956</c:v>
                </c:pt>
                <c:pt idx="1797">
                  <c:v>178.056</c:v>
                </c:pt>
                <c:pt idx="1798">
                  <c:v>178.156</c:v>
                </c:pt>
                <c:pt idx="1799">
                  <c:v>178.256</c:v>
                </c:pt>
                <c:pt idx="1800">
                  <c:v>178.356</c:v>
                </c:pt>
                <c:pt idx="1801">
                  <c:v>178.456</c:v>
                </c:pt>
                <c:pt idx="1802">
                  <c:v>178.556</c:v>
                </c:pt>
                <c:pt idx="1803">
                  <c:v>178.656</c:v>
                </c:pt>
                <c:pt idx="1804">
                  <c:v>178.756</c:v>
                </c:pt>
                <c:pt idx="1805">
                  <c:v>178.856</c:v>
                </c:pt>
                <c:pt idx="1806">
                  <c:v>178.956</c:v>
                </c:pt>
                <c:pt idx="1807">
                  <c:v>179.056</c:v>
                </c:pt>
                <c:pt idx="1808">
                  <c:v>179.156</c:v>
                </c:pt>
                <c:pt idx="1809">
                  <c:v>179.256</c:v>
                </c:pt>
                <c:pt idx="1810">
                  <c:v>179.356</c:v>
                </c:pt>
                <c:pt idx="1811">
                  <c:v>179.456</c:v>
                </c:pt>
                <c:pt idx="1812">
                  <c:v>179.556</c:v>
                </c:pt>
                <c:pt idx="1813">
                  <c:v>179.656</c:v>
                </c:pt>
                <c:pt idx="1814">
                  <c:v>179.756</c:v>
                </c:pt>
                <c:pt idx="1815">
                  <c:v>179.856</c:v>
                </c:pt>
                <c:pt idx="1816">
                  <c:v>179.956</c:v>
                </c:pt>
                <c:pt idx="1817">
                  <c:v>180.056</c:v>
                </c:pt>
                <c:pt idx="1818">
                  <c:v>180.156</c:v>
                </c:pt>
                <c:pt idx="1819">
                  <c:v>180.256</c:v>
                </c:pt>
                <c:pt idx="1820">
                  <c:v>180.356</c:v>
                </c:pt>
                <c:pt idx="1821">
                  <c:v>180.456</c:v>
                </c:pt>
                <c:pt idx="1822">
                  <c:v>180.556</c:v>
                </c:pt>
                <c:pt idx="1823">
                  <c:v>180.656</c:v>
                </c:pt>
                <c:pt idx="1824">
                  <c:v>180.756</c:v>
                </c:pt>
                <c:pt idx="1825">
                  <c:v>180.856</c:v>
                </c:pt>
                <c:pt idx="1826">
                  <c:v>180.956</c:v>
                </c:pt>
                <c:pt idx="1827">
                  <c:v>181.056</c:v>
                </c:pt>
                <c:pt idx="1828">
                  <c:v>181.156</c:v>
                </c:pt>
                <c:pt idx="1829">
                  <c:v>181.256</c:v>
                </c:pt>
                <c:pt idx="1830">
                  <c:v>181.356</c:v>
                </c:pt>
                <c:pt idx="1831">
                  <c:v>181.456</c:v>
                </c:pt>
                <c:pt idx="1832">
                  <c:v>181.556</c:v>
                </c:pt>
                <c:pt idx="1833">
                  <c:v>181.656</c:v>
                </c:pt>
                <c:pt idx="1834">
                  <c:v>181.756</c:v>
                </c:pt>
                <c:pt idx="1835">
                  <c:v>181.856</c:v>
                </c:pt>
                <c:pt idx="1836">
                  <c:v>181.956</c:v>
                </c:pt>
                <c:pt idx="1837">
                  <c:v>182.056</c:v>
                </c:pt>
                <c:pt idx="1838">
                  <c:v>182.156</c:v>
                </c:pt>
                <c:pt idx="1839">
                  <c:v>182.256</c:v>
                </c:pt>
                <c:pt idx="1840">
                  <c:v>182.356</c:v>
                </c:pt>
                <c:pt idx="1841">
                  <c:v>182.456</c:v>
                </c:pt>
                <c:pt idx="1842">
                  <c:v>182.556</c:v>
                </c:pt>
                <c:pt idx="1843">
                  <c:v>182.656</c:v>
                </c:pt>
                <c:pt idx="1844">
                  <c:v>182.756</c:v>
                </c:pt>
                <c:pt idx="1845">
                  <c:v>182.856</c:v>
                </c:pt>
                <c:pt idx="1846">
                  <c:v>182.956</c:v>
                </c:pt>
                <c:pt idx="1847">
                  <c:v>183.056</c:v>
                </c:pt>
                <c:pt idx="1848">
                  <c:v>183.156</c:v>
                </c:pt>
                <c:pt idx="1849">
                  <c:v>183.256</c:v>
                </c:pt>
                <c:pt idx="1850">
                  <c:v>183.356</c:v>
                </c:pt>
                <c:pt idx="1851">
                  <c:v>183.456</c:v>
                </c:pt>
                <c:pt idx="1852">
                  <c:v>183.556</c:v>
                </c:pt>
                <c:pt idx="1853">
                  <c:v>183.656</c:v>
                </c:pt>
                <c:pt idx="1854">
                  <c:v>183.756</c:v>
                </c:pt>
                <c:pt idx="1855">
                  <c:v>183.856</c:v>
                </c:pt>
                <c:pt idx="1856">
                  <c:v>183.956</c:v>
                </c:pt>
                <c:pt idx="1857">
                  <c:v>184.056</c:v>
                </c:pt>
                <c:pt idx="1858">
                  <c:v>184.156</c:v>
                </c:pt>
                <c:pt idx="1859">
                  <c:v>184.256</c:v>
                </c:pt>
                <c:pt idx="1860">
                  <c:v>184.356</c:v>
                </c:pt>
                <c:pt idx="1861">
                  <c:v>184.456</c:v>
                </c:pt>
                <c:pt idx="1862">
                  <c:v>184.556</c:v>
                </c:pt>
                <c:pt idx="1863">
                  <c:v>184.656</c:v>
                </c:pt>
                <c:pt idx="1864">
                  <c:v>184.756</c:v>
                </c:pt>
                <c:pt idx="1865">
                  <c:v>184.856</c:v>
                </c:pt>
                <c:pt idx="1866">
                  <c:v>184.956</c:v>
                </c:pt>
                <c:pt idx="1867">
                  <c:v>185.056</c:v>
                </c:pt>
                <c:pt idx="1868">
                  <c:v>185.156</c:v>
                </c:pt>
                <c:pt idx="1869">
                  <c:v>185.256</c:v>
                </c:pt>
                <c:pt idx="1870">
                  <c:v>185.356</c:v>
                </c:pt>
                <c:pt idx="1871">
                  <c:v>185.456</c:v>
                </c:pt>
                <c:pt idx="1872">
                  <c:v>185.556</c:v>
                </c:pt>
                <c:pt idx="1873">
                  <c:v>185.656</c:v>
                </c:pt>
                <c:pt idx="1874">
                  <c:v>185.756</c:v>
                </c:pt>
                <c:pt idx="1875">
                  <c:v>185.856</c:v>
                </c:pt>
                <c:pt idx="1876">
                  <c:v>185.956</c:v>
                </c:pt>
                <c:pt idx="1877">
                  <c:v>186.056</c:v>
                </c:pt>
                <c:pt idx="1878">
                  <c:v>186.156</c:v>
                </c:pt>
                <c:pt idx="1879">
                  <c:v>186.256</c:v>
                </c:pt>
                <c:pt idx="1880">
                  <c:v>186.356</c:v>
                </c:pt>
                <c:pt idx="1881">
                  <c:v>186.456</c:v>
                </c:pt>
                <c:pt idx="1882">
                  <c:v>186.556</c:v>
                </c:pt>
                <c:pt idx="1883">
                  <c:v>186.656</c:v>
                </c:pt>
                <c:pt idx="1884">
                  <c:v>186.756</c:v>
                </c:pt>
                <c:pt idx="1885">
                  <c:v>186.856</c:v>
                </c:pt>
                <c:pt idx="1886">
                  <c:v>186.956</c:v>
                </c:pt>
                <c:pt idx="1887">
                  <c:v>187.056</c:v>
                </c:pt>
                <c:pt idx="1888">
                  <c:v>187.156</c:v>
                </c:pt>
                <c:pt idx="1889">
                  <c:v>187.256</c:v>
                </c:pt>
                <c:pt idx="1890">
                  <c:v>187.356</c:v>
                </c:pt>
                <c:pt idx="1891">
                  <c:v>187.456</c:v>
                </c:pt>
                <c:pt idx="1892">
                  <c:v>187.556</c:v>
                </c:pt>
                <c:pt idx="1893">
                  <c:v>187.656</c:v>
                </c:pt>
                <c:pt idx="1894">
                  <c:v>187.756</c:v>
                </c:pt>
                <c:pt idx="1895">
                  <c:v>187.856</c:v>
                </c:pt>
                <c:pt idx="1896">
                  <c:v>187.956</c:v>
                </c:pt>
                <c:pt idx="1897">
                  <c:v>188.056</c:v>
                </c:pt>
                <c:pt idx="1898">
                  <c:v>188.156</c:v>
                </c:pt>
                <c:pt idx="1899">
                  <c:v>188.256</c:v>
                </c:pt>
                <c:pt idx="1900">
                  <c:v>188.356</c:v>
                </c:pt>
                <c:pt idx="1901">
                  <c:v>188.456</c:v>
                </c:pt>
                <c:pt idx="1902">
                  <c:v>188.556</c:v>
                </c:pt>
                <c:pt idx="1903">
                  <c:v>188.656</c:v>
                </c:pt>
                <c:pt idx="1904">
                  <c:v>188.756</c:v>
                </c:pt>
                <c:pt idx="1905">
                  <c:v>188.856</c:v>
                </c:pt>
                <c:pt idx="1906">
                  <c:v>188.956</c:v>
                </c:pt>
                <c:pt idx="1907">
                  <c:v>189.056</c:v>
                </c:pt>
                <c:pt idx="1908">
                  <c:v>189.156</c:v>
                </c:pt>
                <c:pt idx="1909">
                  <c:v>189.256</c:v>
                </c:pt>
                <c:pt idx="1910">
                  <c:v>189.356</c:v>
                </c:pt>
                <c:pt idx="1911">
                  <c:v>189.456</c:v>
                </c:pt>
                <c:pt idx="1912">
                  <c:v>189.556</c:v>
                </c:pt>
                <c:pt idx="1913">
                  <c:v>189.656</c:v>
                </c:pt>
                <c:pt idx="1914">
                  <c:v>189.756</c:v>
                </c:pt>
                <c:pt idx="1915">
                  <c:v>189.856</c:v>
                </c:pt>
                <c:pt idx="1916">
                  <c:v>189.956</c:v>
                </c:pt>
                <c:pt idx="1917">
                  <c:v>190.056</c:v>
                </c:pt>
                <c:pt idx="1918">
                  <c:v>190.156</c:v>
                </c:pt>
                <c:pt idx="1919">
                  <c:v>190.256</c:v>
                </c:pt>
                <c:pt idx="1920">
                  <c:v>190.356</c:v>
                </c:pt>
                <c:pt idx="1921">
                  <c:v>190.456</c:v>
                </c:pt>
                <c:pt idx="1922">
                  <c:v>190.556</c:v>
                </c:pt>
                <c:pt idx="1923">
                  <c:v>190.656</c:v>
                </c:pt>
                <c:pt idx="1924">
                  <c:v>190.756</c:v>
                </c:pt>
                <c:pt idx="1925">
                  <c:v>190.856</c:v>
                </c:pt>
                <c:pt idx="1926">
                  <c:v>190.956</c:v>
                </c:pt>
                <c:pt idx="1927">
                  <c:v>191.056</c:v>
                </c:pt>
                <c:pt idx="1928">
                  <c:v>191.156</c:v>
                </c:pt>
                <c:pt idx="1929">
                  <c:v>191.256</c:v>
                </c:pt>
                <c:pt idx="1930">
                  <c:v>191.356</c:v>
                </c:pt>
                <c:pt idx="1931">
                  <c:v>191.456</c:v>
                </c:pt>
                <c:pt idx="1932">
                  <c:v>191.556</c:v>
                </c:pt>
                <c:pt idx="1933">
                  <c:v>191.656</c:v>
                </c:pt>
                <c:pt idx="1934">
                  <c:v>191.756</c:v>
                </c:pt>
                <c:pt idx="1935">
                  <c:v>191.856</c:v>
                </c:pt>
                <c:pt idx="1936">
                  <c:v>191.956</c:v>
                </c:pt>
                <c:pt idx="1937">
                  <c:v>192.056</c:v>
                </c:pt>
                <c:pt idx="1938">
                  <c:v>192.156</c:v>
                </c:pt>
                <c:pt idx="1939">
                  <c:v>192.256</c:v>
                </c:pt>
                <c:pt idx="1940">
                  <c:v>192.356</c:v>
                </c:pt>
                <c:pt idx="1941">
                  <c:v>192.456</c:v>
                </c:pt>
                <c:pt idx="1942">
                  <c:v>192.556</c:v>
                </c:pt>
                <c:pt idx="1943">
                  <c:v>192.656</c:v>
                </c:pt>
                <c:pt idx="1944">
                  <c:v>192.756</c:v>
                </c:pt>
                <c:pt idx="1945">
                  <c:v>192.856</c:v>
                </c:pt>
                <c:pt idx="1946">
                  <c:v>192.956</c:v>
                </c:pt>
                <c:pt idx="1947">
                  <c:v>193.056</c:v>
                </c:pt>
                <c:pt idx="1948">
                  <c:v>193.156</c:v>
                </c:pt>
                <c:pt idx="1949">
                  <c:v>193.256</c:v>
                </c:pt>
                <c:pt idx="1950">
                  <c:v>193.356</c:v>
                </c:pt>
                <c:pt idx="1951">
                  <c:v>193.456</c:v>
                </c:pt>
                <c:pt idx="1952">
                  <c:v>193.556</c:v>
                </c:pt>
                <c:pt idx="1953">
                  <c:v>193.656</c:v>
                </c:pt>
                <c:pt idx="1954">
                  <c:v>193.756</c:v>
                </c:pt>
                <c:pt idx="1955">
                  <c:v>193.856</c:v>
                </c:pt>
                <c:pt idx="1956">
                  <c:v>193.956</c:v>
                </c:pt>
                <c:pt idx="1957">
                  <c:v>194.056</c:v>
                </c:pt>
                <c:pt idx="1958">
                  <c:v>194.156</c:v>
                </c:pt>
                <c:pt idx="1959">
                  <c:v>194.256</c:v>
                </c:pt>
                <c:pt idx="1960">
                  <c:v>194.356</c:v>
                </c:pt>
                <c:pt idx="1961">
                  <c:v>194.456</c:v>
                </c:pt>
                <c:pt idx="1962">
                  <c:v>194.556</c:v>
                </c:pt>
                <c:pt idx="1963">
                  <c:v>194.656</c:v>
                </c:pt>
                <c:pt idx="1964">
                  <c:v>194.756</c:v>
                </c:pt>
                <c:pt idx="1965">
                  <c:v>194.856</c:v>
                </c:pt>
                <c:pt idx="1966">
                  <c:v>194.956</c:v>
                </c:pt>
                <c:pt idx="1967">
                  <c:v>195.056</c:v>
                </c:pt>
                <c:pt idx="1968">
                  <c:v>195.156</c:v>
                </c:pt>
                <c:pt idx="1969">
                  <c:v>195.256</c:v>
                </c:pt>
                <c:pt idx="1970">
                  <c:v>195.356</c:v>
                </c:pt>
                <c:pt idx="1971">
                  <c:v>195.456</c:v>
                </c:pt>
                <c:pt idx="1972">
                  <c:v>195.556</c:v>
                </c:pt>
                <c:pt idx="1973">
                  <c:v>195.656</c:v>
                </c:pt>
                <c:pt idx="1974">
                  <c:v>195.756</c:v>
                </c:pt>
                <c:pt idx="1975">
                  <c:v>195.856</c:v>
                </c:pt>
                <c:pt idx="1976">
                  <c:v>195.956</c:v>
                </c:pt>
                <c:pt idx="1977">
                  <c:v>196.056</c:v>
                </c:pt>
                <c:pt idx="1978">
                  <c:v>196.156</c:v>
                </c:pt>
                <c:pt idx="1979">
                  <c:v>196.256</c:v>
                </c:pt>
                <c:pt idx="1980">
                  <c:v>196.356</c:v>
                </c:pt>
                <c:pt idx="1981">
                  <c:v>196.456</c:v>
                </c:pt>
                <c:pt idx="1982">
                  <c:v>196.556</c:v>
                </c:pt>
                <c:pt idx="1983">
                  <c:v>196.656</c:v>
                </c:pt>
                <c:pt idx="1984">
                  <c:v>196.756</c:v>
                </c:pt>
                <c:pt idx="1985">
                  <c:v>196.856</c:v>
                </c:pt>
                <c:pt idx="1986">
                  <c:v>196.956</c:v>
                </c:pt>
                <c:pt idx="1987">
                  <c:v>197.056</c:v>
                </c:pt>
                <c:pt idx="1988">
                  <c:v>197.156</c:v>
                </c:pt>
                <c:pt idx="1989">
                  <c:v>197.256</c:v>
                </c:pt>
                <c:pt idx="1990">
                  <c:v>197.356</c:v>
                </c:pt>
                <c:pt idx="1991">
                  <c:v>197.456</c:v>
                </c:pt>
                <c:pt idx="1992">
                  <c:v>197.556</c:v>
                </c:pt>
                <c:pt idx="1993">
                  <c:v>197.656</c:v>
                </c:pt>
                <c:pt idx="1994">
                  <c:v>197.756</c:v>
                </c:pt>
                <c:pt idx="1995">
                  <c:v>197.856</c:v>
                </c:pt>
                <c:pt idx="1996">
                  <c:v>197.956</c:v>
                </c:pt>
                <c:pt idx="1997">
                  <c:v>198.056</c:v>
                </c:pt>
                <c:pt idx="1998">
                  <c:v>198.156</c:v>
                </c:pt>
                <c:pt idx="1999">
                  <c:v>198.256</c:v>
                </c:pt>
                <c:pt idx="2000">
                  <c:v>198.356</c:v>
                </c:pt>
                <c:pt idx="2001">
                  <c:v>198.456</c:v>
                </c:pt>
                <c:pt idx="2002">
                  <c:v>198.556</c:v>
                </c:pt>
                <c:pt idx="2003">
                  <c:v>198.656</c:v>
                </c:pt>
                <c:pt idx="2004">
                  <c:v>198.756</c:v>
                </c:pt>
                <c:pt idx="2005">
                  <c:v>198.856</c:v>
                </c:pt>
                <c:pt idx="2006">
                  <c:v>198.956</c:v>
                </c:pt>
                <c:pt idx="2007">
                  <c:v>199.056</c:v>
                </c:pt>
                <c:pt idx="2008">
                  <c:v>199.156</c:v>
                </c:pt>
                <c:pt idx="2009">
                  <c:v>199.256</c:v>
                </c:pt>
                <c:pt idx="2010">
                  <c:v>199.356</c:v>
                </c:pt>
                <c:pt idx="2011">
                  <c:v>199.456</c:v>
                </c:pt>
                <c:pt idx="2012">
                  <c:v>199.556</c:v>
                </c:pt>
                <c:pt idx="2013">
                  <c:v>199.656</c:v>
                </c:pt>
                <c:pt idx="2014">
                  <c:v>199.756</c:v>
                </c:pt>
                <c:pt idx="2015">
                  <c:v>199.856</c:v>
                </c:pt>
                <c:pt idx="2016">
                  <c:v>199.956</c:v>
                </c:pt>
                <c:pt idx="2017">
                  <c:v>200.056</c:v>
                </c:pt>
                <c:pt idx="2018">
                  <c:v>200.156</c:v>
                </c:pt>
                <c:pt idx="2019">
                  <c:v>200.256</c:v>
                </c:pt>
                <c:pt idx="2020">
                  <c:v>200.356</c:v>
                </c:pt>
                <c:pt idx="2021">
                  <c:v>200.456</c:v>
                </c:pt>
                <c:pt idx="2022">
                  <c:v>200.556</c:v>
                </c:pt>
                <c:pt idx="2023">
                  <c:v>200.656</c:v>
                </c:pt>
                <c:pt idx="2024">
                  <c:v>200.756</c:v>
                </c:pt>
                <c:pt idx="2025">
                  <c:v>200.856</c:v>
                </c:pt>
                <c:pt idx="2026">
                  <c:v>200.956</c:v>
                </c:pt>
                <c:pt idx="2027">
                  <c:v>201.056</c:v>
                </c:pt>
                <c:pt idx="2028">
                  <c:v>201.156</c:v>
                </c:pt>
                <c:pt idx="2029">
                  <c:v>201.256</c:v>
                </c:pt>
                <c:pt idx="2030">
                  <c:v>201.356</c:v>
                </c:pt>
                <c:pt idx="2031">
                  <c:v>201.456</c:v>
                </c:pt>
                <c:pt idx="2032">
                  <c:v>201.556</c:v>
                </c:pt>
                <c:pt idx="2033">
                  <c:v>201.656</c:v>
                </c:pt>
                <c:pt idx="2034">
                  <c:v>201.756</c:v>
                </c:pt>
                <c:pt idx="2035">
                  <c:v>201.856</c:v>
                </c:pt>
                <c:pt idx="2036">
                  <c:v>201.956</c:v>
                </c:pt>
                <c:pt idx="2037">
                  <c:v>202.056</c:v>
                </c:pt>
                <c:pt idx="2038">
                  <c:v>202.156</c:v>
                </c:pt>
                <c:pt idx="2039">
                  <c:v>202.256</c:v>
                </c:pt>
                <c:pt idx="2040">
                  <c:v>202.356</c:v>
                </c:pt>
                <c:pt idx="2041">
                  <c:v>202.456</c:v>
                </c:pt>
                <c:pt idx="2042">
                  <c:v>202.556</c:v>
                </c:pt>
                <c:pt idx="2043">
                  <c:v>202.656</c:v>
                </c:pt>
                <c:pt idx="2044">
                  <c:v>202.756</c:v>
                </c:pt>
                <c:pt idx="2045">
                  <c:v>202.856</c:v>
                </c:pt>
                <c:pt idx="2046">
                  <c:v>202.956</c:v>
                </c:pt>
                <c:pt idx="2047">
                  <c:v>203.056</c:v>
                </c:pt>
                <c:pt idx="2048">
                  <c:v>203.156</c:v>
                </c:pt>
                <c:pt idx="2049">
                  <c:v>203.256</c:v>
                </c:pt>
                <c:pt idx="2050">
                  <c:v>203.356</c:v>
                </c:pt>
                <c:pt idx="2051">
                  <c:v>203.456</c:v>
                </c:pt>
                <c:pt idx="2052">
                  <c:v>203.556</c:v>
                </c:pt>
                <c:pt idx="2053">
                  <c:v>203.656</c:v>
                </c:pt>
                <c:pt idx="2054">
                  <c:v>203.756</c:v>
                </c:pt>
                <c:pt idx="2055">
                  <c:v>203.856</c:v>
                </c:pt>
                <c:pt idx="2056">
                  <c:v>203.956</c:v>
                </c:pt>
                <c:pt idx="2057">
                  <c:v>204.056</c:v>
                </c:pt>
                <c:pt idx="2058">
                  <c:v>204.156</c:v>
                </c:pt>
                <c:pt idx="2059">
                  <c:v>204.256</c:v>
                </c:pt>
                <c:pt idx="2060">
                  <c:v>204.356</c:v>
                </c:pt>
                <c:pt idx="2061">
                  <c:v>204.456</c:v>
                </c:pt>
                <c:pt idx="2062">
                  <c:v>204.556</c:v>
                </c:pt>
                <c:pt idx="2063">
                  <c:v>204.656</c:v>
                </c:pt>
                <c:pt idx="2064">
                  <c:v>204.756</c:v>
                </c:pt>
                <c:pt idx="2065">
                  <c:v>204.856</c:v>
                </c:pt>
                <c:pt idx="2066">
                  <c:v>204.956</c:v>
                </c:pt>
                <c:pt idx="2067">
                  <c:v>205.056</c:v>
                </c:pt>
                <c:pt idx="2068">
                  <c:v>205.156</c:v>
                </c:pt>
                <c:pt idx="2069">
                  <c:v>205.256</c:v>
                </c:pt>
                <c:pt idx="2070">
                  <c:v>205.356</c:v>
                </c:pt>
                <c:pt idx="2071">
                  <c:v>205.456</c:v>
                </c:pt>
                <c:pt idx="2072">
                  <c:v>205.556</c:v>
                </c:pt>
                <c:pt idx="2073">
                  <c:v>205.656</c:v>
                </c:pt>
                <c:pt idx="2074">
                  <c:v>205.756</c:v>
                </c:pt>
                <c:pt idx="2075">
                  <c:v>205.856</c:v>
                </c:pt>
                <c:pt idx="2076">
                  <c:v>205.956</c:v>
                </c:pt>
                <c:pt idx="2077">
                  <c:v>206.056</c:v>
                </c:pt>
                <c:pt idx="2078">
                  <c:v>206.156</c:v>
                </c:pt>
                <c:pt idx="2079">
                  <c:v>206.256</c:v>
                </c:pt>
                <c:pt idx="2080">
                  <c:v>206.356</c:v>
                </c:pt>
                <c:pt idx="2081">
                  <c:v>206.456</c:v>
                </c:pt>
                <c:pt idx="2082">
                  <c:v>206.556</c:v>
                </c:pt>
                <c:pt idx="2083">
                  <c:v>206.656</c:v>
                </c:pt>
                <c:pt idx="2084">
                  <c:v>206.756</c:v>
                </c:pt>
                <c:pt idx="2085">
                  <c:v>206.856</c:v>
                </c:pt>
                <c:pt idx="2086">
                  <c:v>206.956</c:v>
                </c:pt>
                <c:pt idx="2087">
                  <c:v>207.056</c:v>
                </c:pt>
                <c:pt idx="2088">
                  <c:v>207.156</c:v>
                </c:pt>
                <c:pt idx="2089">
                  <c:v>207.256</c:v>
                </c:pt>
                <c:pt idx="2090">
                  <c:v>207.356</c:v>
                </c:pt>
                <c:pt idx="2091">
                  <c:v>207.456</c:v>
                </c:pt>
                <c:pt idx="2092">
                  <c:v>207.556</c:v>
                </c:pt>
                <c:pt idx="2093">
                  <c:v>207.656</c:v>
                </c:pt>
                <c:pt idx="2094">
                  <c:v>207.756</c:v>
                </c:pt>
                <c:pt idx="2095">
                  <c:v>207.856</c:v>
                </c:pt>
                <c:pt idx="2096">
                  <c:v>207.956</c:v>
                </c:pt>
                <c:pt idx="2097">
                  <c:v>208.056</c:v>
                </c:pt>
                <c:pt idx="2098">
                  <c:v>208.156</c:v>
                </c:pt>
                <c:pt idx="2099">
                  <c:v>208.256</c:v>
                </c:pt>
                <c:pt idx="2100">
                  <c:v>208.356</c:v>
                </c:pt>
                <c:pt idx="2101">
                  <c:v>208.456</c:v>
                </c:pt>
                <c:pt idx="2102">
                  <c:v>208.556</c:v>
                </c:pt>
                <c:pt idx="2103">
                  <c:v>208.656</c:v>
                </c:pt>
                <c:pt idx="2104">
                  <c:v>208.756</c:v>
                </c:pt>
                <c:pt idx="2105">
                  <c:v>208.856</c:v>
                </c:pt>
                <c:pt idx="2106">
                  <c:v>208.956</c:v>
                </c:pt>
                <c:pt idx="2107">
                  <c:v>209.056</c:v>
                </c:pt>
                <c:pt idx="2108">
                  <c:v>209.156</c:v>
                </c:pt>
                <c:pt idx="2109">
                  <c:v>209.256</c:v>
                </c:pt>
                <c:pt idx="2110">
                  <c:v>209.356</c:v>
                </c:pt>
                <c:pt idx="2111">
                  <c:v>209.456</c:v>
                </c:pt>
                <c:pt idx="2112">
                  <c:v>209.556</c:v>
                </c:pt>
                <c:pt idx="2113">
                  <c:v>209.656</c:v>
                </c:pt>
                <c:pt idx="2114">
                  <c:v>209.756</c:v>
                </c:pt>
                <c:pt idx="2115">
                  <c:v>209.856</c:v>
                </c:pt>
                <c:pt idx="2116">
                  <c:v>209.956</c:v>
                </c:pt>
                <c:pt idx="2117">
                  <c:v>210.056</c:v>
                </c:pt>
                <c:pt idx="2118">
                  <c:v>210.156</c:v>
                </c:pt>
                <c:pt idx="2119">
                  <c:v>210.256</c:v>
                </c:pt>
                <c:pt idx="2120">
                  <c:v>210.356</c:v>
                </c:pt>
                <c:pt idx="2121">
                  <c:v>210.456</c:v>
                </c:pt>
                <c:pt idx="2122">
                  <c:v>210.556</c:v>
                </c:pt>
                <c:pt idx="2123">
                  <c:v>210.656</c:v>
                </c:pt>
                <c:pt idx="2124">
                  <c:v>210.756</c:v>
                </c:pt>
                <c:pt idx="2125">
                  <c:v>210.856</c:v>
                </c:pt>
                <c:pt idx="2126">
                  <c:v>210.956</c:v>
                </c:pt>
                <c:pt idx="2127">
                  <c:v>211.056</c:v>
                </c:pt>
                <c:pt idx="2128">
                  <c:v>211.156</c:v>
                </c:pt>
                <c:pt idx="2129">
                  <c:v>211.256</c:v>
                </c:pt>
                <c:pt idx="2130">
                  <c:v>211.356</c:v>
                </c:pt>
                <c:pt idx="2131">
                  <c:v>211.456</c:v>
                </c:pt>
                <c:pt idx="2132">
                  <c:v>211.556</c:v>
                </c:pt>
                <c:pt idx="2133">
                  <c:v>211.656</c:v>
                </c:pt>
                <c:pt idx="2134">
                  <c:v>211.756</c:v>
                </c:pt>
                <c:pt idx="2135">
                  <c:v>211.856</c:v>
                </c:pt>
                <c:pt idx="2136">
                  <c:v>211.956</c:v>
                </c:pt>
                <c:pt idx="2137">
                  <c:v>212.056</c:v>
                </c:pt>
                <c:pt idx="2138">
                  <c:v>212.156</c:v>
                </c:pt>
                <c:pt idx="2139">
                  <c:v>212.256</c:v>
                </c:pt>
                <c:pt idx="2140">
                  <c:v>212.356</c:v>
                </c:pt>
                <c:pt idx="2141">
                  <c:v>212.456</c:v>
                </c:pt>
                <c:pt idx="2142">
                  <c:v>212.556</c:v>
                </c:pt>
                <c:pt idx="2143">
                  <c:v>212.656</c:v>
                </c:pt>
                <c:pt idx="2144">
                  <c:v>212.756</c:v>
                </c:pt>
                <c:pt idx="2145">
                  <c:v>212.856</c:v>
                </c:pt>
                <c:pt idx="2146">
                  <c:v>212.956</c:v>
                </c:pt>
                <c:pt idx="2147">
                  <c:v>213.056</c:v>
                </c:pt>
                <c:pt idx="2148">
                  <c:v>213.156</c:v>
                </c:pt>
                <c:pt idx="2149">
                  <c:v>213.256</c:v>
                </c:pt>
                <c:pt idx="2150">
                  <c:v>213.356</c:v>
                </c:pt>
                <c:pt idx="2151">
                  <c:v>213.456</c:v>
                </c:pt>
                <c:pt idx="2152">
                  <c:v>213.556</c:v>
                </c:pt>
                <c:pt idx="2153">
                  <c:v>213.656</c:v>
                </c:pt>
                <c:pt idx="2154">
                  <c:v>213.756</c:v>
                </c:pt>
                <c:pt idx="2155">
                  <c:v>213.856</c:v>
                </c:pt>
                <c:pt idx="2156">
                  <c:v>213.956</c:v>
                </c:pt>
                <c:pt idx="2157">
                  <c:v>214.056</c:v>
                </c:pt>
                <c:pt idx="2158">
                  <c:v>214.156</c:v>
                </c:pt>
                <c:pt idx="2159">
                  <c:v>214.256</c:v>
                </c:pt>
                <c:pt idx="2160">
                  <c:v>214.356</c:v>
                </c:pt>
                <c:pt idx="2161">
                  <c:v>214.456</c:v>
                </c:pt>
                <c:pt idx="2162">
                  <c:v>214.556</c:v>
                </c:pt>
                <c:pt idx="2163">
                  <c:v>214.656</c:v>
                </c:pt>
                <c:pt idx="2164">
                  <c:v>214.756</c:v>
                </c:pt>
                <c:pt idx="2165">
                  <c:v>214.856</c:v>
                </c:pt>
                <c:pt idx="2166">
                  <c:v>214.956</c:v>
                </c:pt>
                <c:pt idx="2167">
                  <c:v>215.056</c:v>
                </c:pt>
                <c:pt idx="2168">
                  <c:v>215.156</c:v>
                </c:pt>
                <c:pt idx="2169">
                  <c:v>215.256</c:v>
                </c:pt>
                <c:pt idx="2170">
                  <c:v>215.356</c:v>
                </c:pt>
                <c:pt idx="2171">
                  <c:v>215.456</c:v>
                </c:pt>
                <c:pt idx="2172">
                  <c:v>215.556</c:v>
                </c:pt>
                <c:pt idx="2173">
                  <c:v>215.656</c:v>
                </c:pt>
                <c:pt idx="2174">
                  <c:v>215.756</c:v>
                </c:pt>
                <c:pt idx="2175">
                  <c:v>215.856</c:v>
                </c:pt>
                <c:pt idx="2176">
                  <c:v>215.956</c:v>
                </c:pt>
                <c:pt idx="2177">
                  <c:v>216.056</c:v>
                </c:pt>
                <c:pt idx="2178">
                  <c:v>216.156</c:v>
                </c:pt>
                <c:pt idx="2179">
                  <c:v>216.256</c:v>
                </c:pt>
                <c:pt idx="2180">
                  <c:v>216.356</c:v>
                </c:pt>
                <c:pt idx="2181">
                  <c:v>216.456</c:v>
                </c:pt>
                <c:pt idx="2182">
                  <c:v>216.556</c:v>
                </c:pt>
                <c:pt idx="2183">
                  <c:v>216.656</c:v>
                </c:pt>
                <c:pt idx="2184">
                  <c:v>216.756</c:v>
                </c:pt>
                <c:pt idx="2185">
                  <c:v>216.856</c:v>
                </c:pt>
                <c:pt idx="2186">
                  <c:v>216.956</c:v>
                </c:pt>
                <c:pt idx="2187">
                  <c:v>217.056</c:v>
                </c:pt>
                <c:pt idx="2188">
                  <c:v>217.156</c:v>
                </c:pt>
                <c:pt idx="2189">
                  <c:v>217.256</c:v>
                </c:pt>
                <c:pt idx="2190">
                  <c:v>217.356</c:v>
                </c:pt>
                <c:pt idx="2191">
                  <c:v>217.456</c:v>
                </c:pt>
                <c:pt idx="2192">
                  <c:v>217.556</c:v>
                </c:pt>
                <c:pt idx="2193">
                  <c:v>217.656</c:v>
                </c:pt>
                <c:pt idx="2194">
                  <c:v>217.756</c:v>
                </c:pt>
                <c:pt idx="2195">
                  <c:v>217.856</c:v>
                </c:pt>
                <c:pt idx="2196">
                  <c:v>217.956</c:v>
                </c:pt>
                <c:pt idx="2197">
                  <c:v>218.056</c:v>
                </c:pt>
                <c:pt idx="2198">
                  <c:v>218.156</c:v>
                </c:pt>
                <c:pt idx="2199">
                  <c:v>218.256</c:v>
                </c:pt>
                <c:pt idx="2200">
                  <c:v>218.356</c:v>
                </c:pt>
                <c:pt idx="2201">
                  <c:v>218.456</c:v>
                </c:pt>
                <c:pt idx="2202">
                  <c:v>218.556</c:v>
                </c:pt>
                <c:pt idx="2203">
                  <c:v>218.656</c:v>
                </c:pt>
                <c:pt idx="2204">
                  <c:v>218.756</c:v>
                </c:pt>
                <c:pt idx="2205">
                  <c:v>218.856</c:v>
                </c:pt>
                <c:pt idx="2206">
                  <c:v>218.956</c:v>
                </c:pt>
                <c:pt idx="2207">
                  <c:v>219.056</c:v>
                </c:pt>
                <c:pt idx="2208">
                  <c:v>219.156</c:v>
                </c:pt>
                <c:pt idx="2209">
                  <c:v>219.256</c:v>
                </c:pt>
                <c:pt idx="2210">
                  <c:v>219.356</c:v>
                </c:pt>
                <c:pt idx="2211">
                  <c:v>219.456</c:v>
                </c:pt>
                <c:pt idx="2212">
                  <c:v>219.556</c:v>
                </c:pt>
                <c:pt idx="2213">
                  <c:v>219.656</c:v>
                </c:pt>
                <c:pt idx="2214">
                  <c:v>219.756</c:v>
                </c:pt>
                <c:pt idx="2215">
                  <c:v>219.856</c:v>
                </c:pt>
                <c:pt idx="2216">
                  <c:v>219.956</c:v>
                </c:pt>
                <c:pt idx="2217">
                  <c:v>220.056</c:v>
                </c:pt>
                <c:pt idx="2218">
                  <c:v>220.156</c:v>
                </c:pt>
                <c:pt idx="2219">
                  <c:v>220.256</c:v>
                </c:pt>
                <c:pt idx="2220">
                  <c:v>220.356</c:v>
                </c:pt>
                <c:pt idx="2221">
                  <c:v>220.456</c:v>
                </c:pt>
                <c:pt idx="2222">
                  <c:v>220.556</c:v>
                </c:pt>
                <c:pt idx="2223">
                  <c:v>220.656</c:v>
                </c:pt>
                <c:pt idx="2224">
                  <c:v>220.756</c:v>
                </c:pt>
                <c:pt idx="2225">
                  <c:v>220.856</c:v>
                </c:pt>
                <c:pt idx="2226">
                  <c:v>220.956</c:v>
                </c:pt>
                <c:pt idx="2227">
                  <c:v>221.056</c:v>
                </c:pt>
                <c:pt idx="2228">
                  <c:v>221.156</c:v>
                </c:pt>
                <c:pt idx="2229">
                  <c:v>221.256</c:v>
                </c:pt>
                <c:pt idx="2230">
                  <c:v>221.356</c:v>
                </c:pt>
                <c:pt idx="2231">
                  <c:v>221.456</c:v>
                </c:pt>
                <c:pt idx="2232">
                  <c:v>221.556</c:v>
                </c:pt>
                <c:pt idx="2233">
                  <c:v>221.656</c:v>
                </c:pt>
                <c:pt idx="2234">
                  <c:v>221.756</c:v>
                </c:pt>
                <c:pt idx="2235">
                  <c:v>221.856</c:v>
                </c:pt>
                <c:pt idx="2236">
                  <c:v>221.956</c:v>
                </c:pt>
                <c:pt idx="2237">
                  <c:v>222.056</c:v>
                </c:pt>
                <c:pt idx="2238">
                  <c:v>222.156</c:v>
                </c:pt>
                <c:pt idx="2239">
                  <c:v>222.256</c:v>
                </c:pt>
                <c:pt idx="2240">
                  <c:v>222.356</c:v>
                </c:pt>
                <c:pt idx="2241">
                  <c:v>222.456</c:v>
                </c:pt>
                <c:pt idx="2242">
                  <c:v>222.556</c:v>
                </c:pt>
                <c:pt idx="2243">
                  <c:v>222.656</c:v>
                </c:pt>
                <c:pt idx="2244">
                  <c:v>222.756</c:v>
                </c:pt>
                <c:pt idx="2245">
                  <c:v>222.856</c:v>
                </c:pt>
                <c:pt idx="2246">
                  <c:v>222.956</c:v>
                </c:pt>
                <c:pt idx="2247">
                  <c:v>223.056</c:v>
                </c:pt>
                <c:pt idx="2248">
                  <c:v>223.156</c:v>
                </c:pt>
                <c:pt idx="2249">
                  <c:v>223.256</c:v>
                </c:pt>
                <c:pt idx="2250">
                  <c:v>223.356</c:v>
                </c:pt>
                <c:pt idx="2251">
                  <c:v>223.456</c:v>
                </c:pt>
                <c:pt idx="2252">
                  <c:v>223.556</c:v>
                </c:pt>
                <c:pt idx="2253">
                  <c:v>223.656</c:v>
                </c:pt>
                <c:pt idx="2254">
                  <c:v>223.756</c:v>
                </c:pt>
                <c:pt idx="2255">
                  <c:v>223.856</c:v>
                </c:pt>
                <c:pt idx="2256">
                  <c:v>223.956</c:v>
                </c:pt>
                <c:pt idx="2257">
                  <c:v>224.056</c:v>
                </c:pt>
                <c:pt idx="2258">
                  <c:v>224.156</c:v>
                </c:pt>
                <c:pt idx="2259">
                  <c:v>224.256</c:v>
                </c:pt>
                <c:pt idx="2260">
                  <c:v>224.356</c:v>
                </c:pt>
                <c:pt idx="2261">
                  <c:v>224.456</c:v>
                </c:pt>
                <c:pt idx="2262">
                  <c:v>224.556</c:v>
                </c:pt>
                <c:pt idx="2263">
                  <c:v>224.656</c:v>
                </c:pt>
                <c:pt idx="2264">
                  <c:v>224.756</c:v>
                </c:pt>
                <c:pt idx="2265">
                  <c:v>224.856</c:v>
                </c:pt>
                <c:pt idx="2266">
                  <c:v>224.956</c:v>
                </c:pt>
                <c:pt idx="2267">
                  <c:v>225.056</c:v>
                </c:pt>
                <c:pt idx="2268">
                  <c:v>225.156</c:v>
                </c:pt>
                <c:pt idx="2269">
                  <c:v>225.256</c:v>
                </c:pt>
                <c:pt idx="2270">
                  <c:v>225.356</c:v>
                </c:pt>
                <c:pt idx="2271">
                  <c:v>225.456</c:v>
                </c:pt>
                <c:pt idx="2272">
                  <c:v>225.556</c:v>
                </c:pt>
                <c:pt idx="2273">
                  <c:v>225.656</c:v>
                </c:pt>
                <c:pt idx="2274">
                  <c:v>225.756</c:v>
                </c:pt>
                <c:pt idx="2275">
                  <c:v>225.856</c:v>
                </c:pt>
                <c:pt idx="2276">
                  <c:v>225.956</c:v>
                </c:pt>
                <c:pt idx="2277">
                  <c:v>226.056</c:v>
                </c:pt>
                <c:pt idx="2278">
                  <c:v>226.156</c:v>
                </c:pt>
                <c:pt idx="2279">
                  <c:v>226.256</c:v>
                </c:pt>
                <c:pt idx="2280">
                  <c:v>226.356</c:v>
                </c:pt>
                <c:pt idx="2281">
                  <c:v>226.456</c:v>
                </c:pt>
                <c:pt idx="2282">
                  <c:v>226.556</c:v>
                </c:pt>
                <c:pt idx="2283">
                  <c:v>226.656</c:v>
                </c:pt>
                <c:pt idx="2284">
                  <c:v>226.756</c:v>
                </c:pt>
                <c:pt idx="2285">
                  <c:v>226.856</c:v>
                </c:pt>
                <c:pt idx="2286">
                  <c:v>226.956</c:v>
                </c:pt>
                <c:pt idx="2287">
                  <c:v>227.056</c:v>
                </c:pt>
                <c:pt idx="2288">
                  <c:v>227.156</c:v>
                </c:pt>
                <c:pt idx="2289">
                  <c:v>227.256</c:v>
                </c:pt>
                <c:pt idx="2290">
                  <c:v>227.356</c:v>
                </c:pt>
                <c:pt idx="2291">
                  <c:v>227.456</c:v>
                </c:pt>
                <c:pt idx="2292">
                  <c:v>227.556</c:v>
                </c:pt>
                <c:pt idx="2293">
                  <c:v>227.656</c:v>
                </c:pt>
                <c:pt idx="2294">
                  <c:v>227.756</c:v>
                </c:pt>
                <c:pt idx="2295">
                  <c:v>227.856</c:v>
                </c:pt>
                <c:pt idx="2296">
                  <c:v>227.956</c:v>
                </c:pt>
                <c:pt idx="2297">
                  <c:v>228.056</c:v>
                </c:pt>
                <c:pt idx="2298">
                  <c:v>228.156</c:v>
                </c:pt>
                <c:pt idx="2299">
                  <c:v>228.256</c:v>
                </c:pt>
                <c:pt idx="2300">
                  <c:v>228.356</c:v>
                </c:pt>
                <c:pt idx="2301">
                  <c:v>228.456</c:v>
                </c:pt>
                <c:pt idx="2302">
                  <c:v>228.556</c:v>
                </c:pt>
                <c:pt idx="2303">
                  <c:v>228.656</c:v>
                </c:pt>
                <c:pt idx="2304">
                  <c:v>228.756</c:v>
                </c:pt>
                <c:pt idx="2305">
                  <c:v>228.856</c:v>
                </c:pt>
                <c:pt idx="2306">
                  <c:v>228.956</c:v>
                </c:pt>
                <c:pt idx="2307">
                  <c:v>229.056</c:v>
                </c:pt>
                <c:pt idx="2308">
                  <c:v>229.156</c:v>
                </c:pt>
                <c:pt idx="2309">
                  <c:v>229.256</c:v>
                </c:pt>
                <c:pt idx="2310">
                  <c:v>229.356</c:v>
                </c:pt>
                <c:pt idx="2311">
                  <c:v>229.456</c:v>
                </c:pt>
                <c:pt idx="2312">
                  <c:v>229.556</c:v>
                </c:pt>
                <c:pt idx="2313">
                  <c:v>229.656</c:v>
                </c:pt>
                <c:pt idx="2314">
                  <c:v>229.756</c:v>
                </c:pt>
                <c:pt idx="2315">
                  <c:v>229.856</c:v>
                </c:pt>
                <c:pt idx="2316">
                  <c:v>229.956</c:v>
                </c:pt>
                <c:pt idx="2317">
                  <c:v>230.056</c:v>
                </c:pt>
                <c:pt idx="2318">
                  <c:v>230.156</c:v>
                </c:pt>
                <c:pt idx="2319">
                  <c:v>230.256</c:v>
                </c:pt>
                <c:pt idx="2320">
                  <c:v>230.356</c:v>
                </c:pt>
                <c:pt idx="2321">
                  <c:v>230.456</c:v>
                </c:pt>
                <c:pt idx="2322">
                  <c:v>230.556</c:v>
                </c:pt>
                <c:pt idx="2323">
                  <c:v>230.656</c:v>
                </c:pt>
                <c:pt idx="2324">
                  <c:v>230.756</c:v>
                </c:pt>
                <c:pt idx="2325">
                  <c:v>230.856</c:v>
                </c:pt>
                <c:pt idx="2326">
                  <c:v>230.956</c:v>
                </c:pt>
                <c:pt idx="2327">
                  <c:v>231.056</c:v>
                </c:pt>
                <c:pt idx="2328">
                  <c:v>231.156</c:v>
                </c:pt>
                <c:pt idx="2329">
                  <c:v>231.256</c:v>
                </c:pt>
                <c:pt idx="2330">
                  <c:v>231.356</c:v>
                </c:pt>
                <c:pt idx="2331">
                  <c:v>231.456</c:v>
                </c:pt>
                <c:pt idx="2332">
                  <c:v>231.556</c:v>
                </c:pt>
                <c:pt idx="2333">
                  <c:v>231.656</c:v>
                </c:pt>
                <c:pt idx="2334">
                  <c:v>231.756</c:v>
                </c:pt>
                <c:pt idx="2335">
                  <c:v>231.856</c:v>
                </c:pt>
                <c:pt idx="2336">
                  <c:v>231.956</c:v>
                </c:pt>
                <c:pt idx="2337">
                  <c:v>232.056</c:v>
                </c:pt>
                <c:pt idx="2338">
                  <c:v>232.156</c:v>
                </c:pt>
                <c:pt idx="2339">
                  <c:v>232.256</c:v>
                </c:pt>
                <c:pt idx="2340">
                  <c:v>232.356</c:v>
                </c:pt>
                <c:pt idx="2341">
                  <c:v>232.456</c:v>
                </c:pt>
                <c:pt idx="2342">
                  <c:v>232.556</c:v>
                </c:pt>
                <c:pt idx="2343">
                  <c:v>232.656</c:v>
                </c:pt>
                <c:pt idx="2344">
                  <c:v>232.756</c:v>
                </c:pt>
                <c:pt idx="2345">
                  <c:v>232.856</c:v>
                </c:pt>
                <c:pt idx="2346">
                  <c:v>232.956</c:v>
                </c:pt>
                <c:pt idx="2347">
                  <c:v>233.056</c:v>
                </c:pt>
                <c:pt idx="2348">
                  <c:v>233.156</c:v>
                </c:pt>
                <c:pt idx="2349">
                  <c:v>233.256</c:v>
                </c:pt>
                <c:pt idx="2350">
                  <c:v>233.356</c:v>
                </c:pt>
                <c:pt idx="2351">
                  <c:v>233.456</c:v>
                </c:pt>
                <c:pt idx="2352">
                  <c:v>233.556</c:v>
                </c:pt>
                <c:pt idx="2353">
                  <c:v>233.656</c:v>
                </c:pt>
                <c:pt idx="2354">
                  <c:v>233.756</c:v>
                </c:pt>
                <c:pt idx="2355">
                  <c:v>233.856</c:v>
                </c:pt>
                <c:pt idx="2356">
                  <c:v>233.956</c:v>
                </c:pt>
                <c:pt idx="2357">
                  <c:v>234.056</c:v>
                </c:pt>
                <c:pt idx="2358">
                  <c:v>234.156</c:v>
                </c:pt>
                <c:pt idx="2359">
                  <c:v>234.256</c:v>
                </c:pt>
                <c:pt idx="2360">
                  <c:v>234.356</c:v>
                </c:pt>
                <c:pt idx="2361">
                  <c:v>234.456</c:v>
                </c:pt>
                <c:pt idx="2362">
                  <c:v>234.556</c:v>
                </c:pt>
                <c:pt idx="2363">
                  <c:v>234.656</c:v>
                </c:pt>
                <c:pt idx="2364">
                  <c:v>234.756</c:v>
                </c:pt>
                <c:pt idx="2365">
                  <c:v>234.856</c:v>
                </c:pt>
                <c:pt idx="2366">
                  <c:v>234.956</c:v>
                </c:pt>
                <c:pt idx="2367">
                  <c:v>235.056</c:v>
                </c:pt>
                <c:pt idx="2368">
                  <c:v>235.156</c:v>
                </c:pt>
                <c:pt idx="2369">
                  <c:v>235.256</c:v>
                </c:pt>
                <c:pt idx="2370">
                  <c:v>235.356</c:v>
                </c:pt>
                <c:pt idx="2371">
                  <c:v>235.456</c:v>
                </c:pt>
                <c:pt idx="2372">
                  <c:v>235.556</c:v>
                </c:pt>
                <c:pt idx="2373">
                  <c:v>235.656</c:v>
                </c:pt>
                <c:pt idx="2374">
                  <c:v>235.756</c:v>
                </c:pt>
                <c:pt idx="2375">
                  <c:v>235.856</c:v>
                </c:pt>
                <c:pt idx="2376">
                  <c:v>235.956</c:v>
                </c:pt>
                <c:pt idx="2377">
                  <c:v>236.056</c:v>
                </c:pt>
                <c:pt idx="2378">
                  <c:v>236.156</c:v>
                </c:pt>
                <c:pt idx="2379">
                  <c:v>236.256</c:v>
                </c:pt>
                <c:pt idx="2380">
                  <c:v>236.356</c:v>
                </c:pt>
                <c:pt idx="2381">
                  <c:v>236.456</c:v>
                </c:pt>
                <c:pt idx="2382">
                  <c:v>236.556</c:v>
                </c:pt>
                <c:pt idx="2383">
                  <c:v>236.656</c:v>
                </c:pt>
                <c:pt idx="2384">
                  <c:v>236.756</c:v>
                </c:pt>
                <c:pt idx="2385">
                  <c:v>236.856</c:v>
                </c:pt>
                <c:pt idx="2386">
                  <c:v>236.956</c:v>
                </c:pt>
                <c:pt idx="2387">
                  <c:v>237.056</c:v>
                </c:pt>
                <c:pt idx="2388">
                  <c:v>237.156</c:v>
                </c:pt>
                <c:pt idx="2389">
                  <c:v>237.256</c:v>
                </c:pt>
                <c:pt idx="2390">
                  <c:v>237.356</c:v>
                </c:pt>
                <c:pt idx="2391">
                  <c:v>237.456</c:v>
                </c:pt>
                <c:pt idx="2392">
                  <c:v>237.556</c:v>
                </c:pt>
                <c:pt idx="2393">
                  <c:v>237.656</c:v>
                </c:pt>
                <c:pt idx="2394">
                  <c:v>237.756</c:v>
                </c:pt>
                <c:pt idx="2395">
                  <c:v>237.856</c:v>
                </c:pt>
                <c:pt idx="2396">
                  <c:v>237.956</c:v>
                </c:pt>
                <c:pt idx="2397">
                  <c:v>238.056</c:v>
                </c:pt>
                <c:pt idx="2398">
                  <c:v>238.156</c:v>
                </c:pt>
                <c:pt idx="2399">
                  <c:v>238.256</c:v>
                </c:pt>
                <c:pt idx="2400">
                  <c:v>238.356</c:v>
                </c:pt>
                <c:pt idx="2401">
                  <c:v>238.456</c:v>
                </c:pt>
                <c:pt idx="2402">
                  <c:v>238.556</c:v>
                </c:pt>
                <c:pt idx="2403">
                  <c:v>238.656</c:v>
                </c:pt>
                <c:pt idx="2404">
                  <c:v>238.756</c:v>
                </c:pt>
                <c:pt idx="2405">
                  <c:v>238.856</c:v>
                </c:pt>
                <c:pt idx="2406">
                  <c:v>238.956</c:v>
                </c:pt>
                <c:pt idx="2407">
                  <c:v>239.056</c:v>
                </c:pt>
                <c:pt idx="2408">
                  <c:v>239.156</c:v>
                </c:pt>
                <c:pt idx="2409">
                  <c:v>239.256</c:v>
                </c:pt>
                <c:pt idx="2410">
                  <c:v>239.356</c:v>
                </c:pt>
                <c:pt idx="2411">
                  <c:v>239.456</c:v>
                </c:pt>
                <c:pt idx="2412">
                  <c:v>239.556</c:v>
                </c:pt>
                <c:pt idx="2413">
                  <c:v>239.656</c:v>
                </c:pt>
                <c:pt idx="2414">
                  <c:v>239.756</c:v>
                </c:pt>
                <c:pt idx="2415">
                  <c:v>239.856</c:v>
                </c:pt>
                <c:pt idx="2416">
                  <c:v>239.956</c:v>
                </c:pt>
                <c:pt idx="2417">
                  <c:v>240.056</c:v>
                </c:pt>
                <c:pt idx="2418">
                  <c:v>240.156</c:v>
                </c:pt>
                <c:pt idx="2419">
                  <c:v>240.256</c:v>
                </c:pt>
                <c:pt idx="2420">
                  <c:v>240.356</c:v>
                </c:pt>
                <c:pt idx="2421">
                  <c:v>240.456</c:v>
                </c:pt>
                <c:pt idx="2422">
                  <c:v>240.556</c:v>
                </c:pt>
                <c:pt idx="2423">
                  <c:v>240.656</c:v>
                </c:pt>
                <c:pt idx="2424">
                  <c:v>240.756</c:v>
                </c:pt>
                <c:pt idx="2425">
                  <c:v>240.856</c:v>
                </c:pt>
                <c:pt idx="2426">
                  <c:v>240.956</c:v>
                </c:pt>
                <c:pt idx="2427">
                  <c:v>241.056</c:v>
                </c:pt>
                <c:pt idx="2428">
                  <c:v>241.156</c:v>
                </c:pt>
                <c:pt idx="2429">
                  <c:v>241.256</c:v>
                </c:pt>
                <c:pt idx="2430">
                  <c:v>241.356</c:v>
                </c:pt>
                <c:pt idx="2431">
                  <c:v>241.456</c:v>
                </c:pt>
                <c:pt idx="2432">
                  <c:v>241.556</c:v>
                </c:pt>
                <c:pt idx="2433">
                  <c:v>241.656</c:v>
                </c:pt>
                <c:pt idx="2434">
                  <c:v>241.756</c:v>
                </c:pt>
                <c:pt idx="2435">
                  <c:v>241.856</c:v>
                </c:pt>
                <c:pt idx="2436">
                  <c:v>241.956</c:v>
                </c:pt>
                <c:pt idx="2437">
                  <c:v>242.056</c:v>
                </c:pt>
                <c:pt idx="2438">
                  <c:v>242.156</c:v>
                </c:pt>
                <c:pt idx="2439">
                  <c:v>242.256</c:v>
                </c:pt>
                <c:pt idx="2440">
                  <c:v>242.356</c:v>
                </c:pt>
                <c:pt idx="2441">
                  <c:v>242.456</c:v>
                </c:pt>
                <c:pt idx="2442">
                  <c:v>242.556</c:v>
                </c:pt>
                <c:pt idx="2443">
                  <c:v>242.656</c:v>
                </c:pt>
                <c:pt idx="2444">
                  <c:v>242.756</c:v>
                </c:pt>
                <c:pt idx="2445">
                  <c:v>242.856</c:v>
                </c:pt>
                <c:pt idx="2446">
                  <c:v>242.956</c:v>
                </c:pt>
                <c:pt idx="2447">
                  <c:v>243.056</c:v>
                </c:pt>
                <c:pt idx="2448">
                  <c:v>243.156</c:v>
                </c:pt>
                <c:pt idx="2449">
                  <c:v>243.256</c:v>
                </c:pt>
                <c:pt idx="2450">
                  <c:v>243.356</c:v>
                </c:pt>
                <c:pt idx="2451">
                  <c:v>243.456</c:v>
                </c:pt>
                <c:pt idx="2452">
                  <c:v>243.556</c:v>
                </c:pt>
                <c:pt idx="2453">
                  <c:v>243.656</c:v>
                </c:pt>
                <c:pt idx="2454">
                  <c:v>243.756</c:v>
                </c:pt>
                <c:pt idx="2455">
                  <c:v>243.856</c:v>
                </c:pt>
                <c:pt idx="2456">
                  <c:v>243.956</c:v>
                </c:pt>
                <c:pt idx="2457">
                  <c:v>244.056</c:v>
                </c:pt>
                <c:pt idx="2458">
                  <c:v>244.156</c:v>
                </c:pt>
                <c:pt idx="2459">
                  <c:v>244.256</c:v>
                </c:pt>
                <c:pt idx="2460">
                  <c:v>244.356</c:v>
                </c:pt>
                <c:pt idx="2461">
                  <c:v>244.456</c:v>
                </c:pt>
                <c:pt idx="2462">
                  <c:v>244.556</c:v>
                </c:pt>
                <c:pt idx="2463">
                  <c:v>244.656</c:v>
                </c:pt>
                <c:pt idx="2464">
                  <c:v>244.756</c:v>
                </c:pt>
                <c:pt idx="2465">
                  <c:v>244.856</c:v>
                </c:pt>
                <c:pt idx="2466">
                  <c:v>244.956</c:v>
                </c:pt>
                <c:pt idx="2467">
                  <c:v>245.056</c:v>
                </c:pt>
                <c:pt idx="2468">
                  <c:v>245.156</c:v>
                </c:pt>
                <c:pt idx="2469">
                  <c:v>245.256</c:v>
                </c:pt>
                <c:pt idx="2470">
                  <c:v>245.356</c:v>
                </c:pt>
                <c:pt idx="2471">
                  <c:v>245.456</c:v>
                </c:pt>
                <c:pt idx="2472">
                  <c:v>245.556</c:v>
                </c:pt>
                <c:pt idx="2473">
                  <c:v>245.656</c:v>
                </c:pt>
                <c:pt idx="2474">
                  <c:v>245.756</c:v>
                </c:pt>
                <c:pt idx="2475">
                  <c:v>245.856</c:v>
                </c:pt>
                <c:pt idx="2476">
                  <c:v>245.956</c:v>
                </c:pt>
                <c:pt idx="2477">
                  <c:v>246.056</c:v>
                </c:pt>
                <c:pt idx="2478">
                  <c:v>246.156</c:v>
                </c:pt>
                <c:pt idx="2479">
                  <c:v>246.256</c:v>
                </c:pt>
                <c:pt idx="2480">
                  <c:v>246.356</c:v>
                </c:pt>
                <c:pt idx="2481">
                  <c:v>246.456</c:v>
                </c:pt>
                <c:pt idx="2482">
                  <c:v>246.556</c:v>
                </c:pt>
                <c:pt idx="2483">
                  <c:v>246.656</c:v>
                </c:pt>
                <c:pt idx="2484">
                  <c:v>246.756</c:v>
                </c:pt>
                <c:pt idx="2485">
                  <c:v>246.856</c:v>
                </c:pt>
                <c:pt idx="2486">
                  <c:v>246.956</c:v>
                </c:pt>
                <c:pt idx="2487">
                  <c:v>247.056</c:v>
                </c:pt>
                <c:pt idx="2488">
                  <c:v>247.156</c:v>
                </c:pt>
                <c:pt idx="2489">
                  <c:v>247.256</c:v>
                </c:pt>
                <c:pt idx="2490">
                  <c:v>247.356</c:v>
                </c:pt>
                <c:pt idx="2491">
                  <c:v>247.456</c:v>
                </c:pt>
                <c:pt idx="2492">
                  <c:v>247.556</c:v>
                </c:pt>
                <c:pt idx="2493">
                  <c:v>247.656</c:v>
                </c:pt>
                <c:pt idx="2494">
                  <c:v>247.756</c:v>
                </c:pt>
                <c:pt idx="2495">
                  <c:v>247.856</c:v>
                </c:pt>
                <c:pt idx="2496">
                  <c:v>247.956</c:v>
                </c:pt>
                <c:pt idx="2497">
                  <c:v>248.056</c:v>
                </c:pt>
                <c:pt idx="2498">
                  <c:v>248.156</c:v>
                </c:pt>
                <c:pt idx="2499">
                  <c:v>248.256</c:v>
                </c:pt>
                <c:pt idx="2500">
                  <c:v>248.356</c:v>
                </c:pt>
                <c:pt idx="2501">
                  <c:v>248.456</c:v>
                </c:pt>
                <c:pt idx="2502">
                  <c:v>248.556</c:v>
                </c:pt>
                <c:pt idx="2503">
                  <c:v>248.656</c:v>
                </c:pt>
                <c:pt idx="2504">
                  <c:v>248.756</c:v>
                </c:pt>
                <c:pt idx="2505">
                  <c:v>248.856</c:v>
                </c:pt>
                <c:pt idx="2506">
                  <c:v>248.956</c:v>
                </c:pt>
                <c:pt idx="2507">
                  <c:v>249.056</c:v>
                </c:pt>
                <c:pt idx="2508">
                  <c:v>249.156</c:v>
                </c:pt>
                <c:pt idx="2509">
                  <c:v>249.256</c:v>
                </c:pt>
                <c:pt idx="2510">
                  <c:v>249.356</c:v>
                </c:pt>
                <c:pt idx="2511">
                  <c:v>249.456</c:v>
                </c:pt>
                <c:pt idx="2512">
                  <c:v>249.556</c:v>
                </c:pt>
                <c:pt idx="2513">
                  <c:v>249.656</c:v>
                </c:pt>
                <c:pt idx="2514">
                  <c:v>249.756</c:v>
                </c:pt>
                <c:pt idx="2515">
                  <c:v>249.856</c:v>
                </c:pt>
                <c:pt idx="2516">
                  <c:v>249.956</c:v>
                </c:pt>
                <c:pt idx="2517">
                  <c:v>250.056</c:v>
                </c:pt>
                <c:pt idx="2518">
                  <c:v>250.156</c:v>
                </c:pt>
                <c:pt idx="2519">
                  <c:v>250.256</c:v>
                </c:pt>
                <c:pt idx="2520">
                  <c:v>250.356</c:v>
                </c:pt>
                <c:pt idx="2521">
                  <c:v>250.456</c:v>
                </c:pt>
                <c:pt idx="2522">
                  <c:v>250.556</c:v>
                </c:pt>
                <c:pt idx="2523">
                  <c:v>250.656</c:v>
                </c:pt>
                <c:pt idx="2524">
                  <c:v>250.756</c:v>
                </c:pt>
                <c:pt idx="2525">
                  <c:v>250.856</c:v>
                </c:pt>
                <c:pt idx="2526">
                  <c:v>250.956</c:v>
                </c:pt>
                <c:pt idx="2527">
                  <c:v>251.056</c:v>
                </c:pt>
                <c:pt idx="2528">
                  <c:v>251.156</c:v>
                </c:pt>
                <c:pt idx="2529">
                  <c:v>251.256</c:v>
                </c:pt>
                <c:pt idx="2530">
                  <c:v>251.356</c:v>
                </c:pt>
                <c:pt idx="2531">
                  <c:v>251.456</c:v>
                </c:pt>
                <c:pt idx="2532">
                  <c:v>251.556</c:v>
                </c:pt>
                <c:pt idx="2533">
                  <c:v>251.656</c:v>
                </c:pt>
                <c:pt idx="2534">
                  <c:v>251.756</c:v>
                </c:pt>
                <c:pt idx="2535">
                  <c:v>251.856</c:v>
                </c:pt>
                <c:pt idx="2536">
                  <c:v>251.956</c:v>
                </c:pt>
                <c:pt idx="2537">
                  <c:v>252.056</c:v>
                </c:pt>
                <c:pt idx="2538">
                  <c:v>252.156</c:v>
                </c:pt>
                <c:pt idx="2539">
                  <c:v>252.256</c:v>
                </c:pt>
                <c:pt idx="2540">
                  <c:v>252.356</c:v>
                </c:pt>
                <c:pt idx="2541">
                  <c:v>252.456</c:v>
                </c:pt>
                <c:pt idx="2542">
                  <c:v>252.556</c:v>
                </c:pt>
                <c:pt idx="2543">
                  <c:v>252.656</c:v>
                </c:pt>
                <c:pt idx="2544">
                  <c:v>252.756</c:v>
                </c:pt>
                <c:pt idx="2545">
                  <c:v>252.856</c:v>
                </c:pt>
                <c:pt idx="2546">
                  <c:v>252.956</c:v>
                </c:pt>
                <c:pt idx="2547">
                  <c:v>253.056</c:v>
                </c:pt>
                <c:pt idx="2548">
                  <c:v>253.156</c:v>
                </c:pt>
                <c:pt idx="2549">
                  <c:v>253.256</c:v>
                </c:pt>
                <c:pt idx="2550">
                  <c:v>253.356</c:v>
                </c:pt>
                <c:pt idx="2551">
                  <c:v>253.456</c:v>
                </c:pt>
                <c:pt idx="2552">
                  <c:v>253.556</c:v>
                </c:pt>
                <c:pt idx="2553">
                  <c:v>253.656</c:v>
                </c:pt>
                <c:pt idx="2554">
                  <c:v>253.756</c:v>
                </c:pt>
                <c:pt idx="2555">
                  <c:v>253.856</c:v>
                </c:pt>
                <c:pt idx="2556">
                  <c:v>253.956</c:v>
                </c:pt>
                <c:pt idx="2557">
                  <c:v>254.056</c:v>
                </c:pt>
                <c:pt idx="2558">
                  <c:v>254.156</c:v>
                </c:pt>
                <c:pt idx="2559">
                  <c:v>254.256</c:v>
                </c:pt>
                <c:pt idx="2560">
                  <c:v>254.356</c:v>
                </c:pt>
                <c:pt idx="2561">
                  <c:v>254.456</c:v>
                </c:pt>
                <c:pt idx="2562">
                  <c:v>254.556</c:v>
                </c:pt>
                <c:pt idx="2563">
                  <c:v>254.656</c:v>
                </c:pt>
                <c:pt idx="2564">
                  <c:v>254.756</c:v>
                </c:pt>
                <c:pt idx="2565">
                  <c:v>254.856</c:v>
                </c:pt>
                <c:pt idx="2566">
                  <c:v>254.956</c:v>
                </c:pt>
                <c:pt idx="2567">
                  <c:v>255.056</c:v>
                </c:pt>
                <c:pt idx="2568">
                  <c:v>255.156</c:v>
                </c:pt>
                <c:pt idx="2569">
                  <c:v>255.256</c:v>
                </c:pt>
                <c:pt idx="2570">
                  <c:v>255.356</c:v>
                </c:pt>
                <c:pt idx="2571">
                  <c:v>255.456</c:v>
                </c:pt>
                <c:pt idx="2572">
                  <c:v>255.556</c:v>
                </c:pt>
                <c:pt idx="2573">
                  <c:v>255.656</c:v>
                </c:pt>
                <c:pt idx="2574">
                  <c:v>255.756</c:v>
                </c:pt>
                <c:pt idx="2575">
                  <c:v>255.856</c:v>
                </c:pt>
                <c:pt idx="2576">
                  <c:v>255.956</c:v>
                </c:pt>
                <c:pt idx="2577">
                  <c:v>256.056</c:v>
                </c:pt>
                <c:pt idx="2578">
                  <c:v>256.156</c:v>
                </c:pt>
                <c:pt idx="2579">
                  <c:v>256.256</c:v>
                </c:pt>
                <c:pt idx="2580">
                  <c:v>256.356</c:v>
                </c:pt>
                <c:pt idx="2581">
                  <c:v>256.456</c:v>
                </c:pt>
                <c:pt idx="2582">
                  <c:v>256.556</c:v>
                </c:pt>
                <c:pt idx="2583">
                  <c:v>256.656</c:v>
                </c:pt>
                <c:pt idx="2584">
                  <c:v>256.756</c:v>
                </c:pt>
                <c:pt idx="2585">
                  <c:v>256.856</c:v>
                </c:pt>
                <c:pt idx="2586">
                  <c:v>256.956</c:v>
                </c:pt>
                <c:pt idx="2587">
                  <c:v>257.056</c:v>
                </c:pt>
                <c:pt idx="2588">
                  <c:v>257.156</c:v>
                </c:pt>
                <c:pt idx="2589">
                  <c:v>257.256</c:v>
                </c:pt>
                <c:pt idx="2590">
                  <c:v>257.356</c:v>
                </c:pt>
                <c:pt idx="2591">
                  <c:v>257.456</c:v>
                </c:pt>
                <c:pt idx="2592">
                  <c:v>257.556</c:v>
                </c:pt>
                <c:pt idx="2593">
                  <c:v>257.656</c:v>
                </c:pt>
                <c:pt idx="2594">
                  <c:v>257.756</c:v>
                </c:pt>
                <c:pt idx="2595">
                  <c:v>257.856</c:v>
                </c:pt>
                <c:pt idx="2596">
                  <c:v>257.956</c:v>
                </c:pt>
                <c:pt idx="2597">
                  <c:v>258.056</c:v>
                </c:pt>
                <c:pt idx="2598">
                  <c:v>258.156</c:v>
                </c:pt>
                <c:pt idx="2599">
                  <c:v>258.256</c:v>
                </c:pt>
                <c:pt idx="2600">
                  <c:v>258.356</c:v>
                </c:pt>
                <c:pt idx="2601">
                  <c:v>258.456</c:v>
                </c:pt>
                <c:pt idx="2602">
                  <c:v>258.556</c:v>
                </c:pt>
                <c:pt idx="2603">
                  <c:v>258.656</c:v>
                </c:pt>
                <c:pt idx="2604">
                  <c:v>258.756</c:v>
                </c:pt>
                <c:pt idx="2605">
                  <c:v>258.856</c:v>
                </c:pt>
                <c:pt idx="2606">
                  <c:v>258.956</c:v>
                </c:pt>
                <c:pt idx="2607">
                  <c:v>259.056</c:v>
                </c:pt>
                <c:pt idx="2608">
                  <c:v>259.156</c:v>
                </c:pt>
                <c:pt idx="2609">
                  <c:v>259.256</c:v>
                </c:pt>
                <c:pt idx="2610">
                  <c:v>259.356</c:v>
                </c:pt>
                <c:pt idx="2611">
                  <c:v>259.456</c:v>
                </c:pt>
                <c:pt idx="2612">
                  <c:v>259.556</c:v>
                </c:pt>
                <c:pt idx="2613">
                  <c:v>259.656</c:v>
                </c:pt>
                <c:pt idx="2614">
                  <c:v>259.756</c:v>
                </c:pt>
                <c:pt idx="2615">
                  <c:v>259.856</c:v>
                </c:pt>
                <c:pt idx="2616">
                  <c:v>259.956</c:v>
                </c:pt>
                <c:pt idx="2617">
                  <c:v>260.056</c:v>
                </c:pt>
                <c:pt idx="2618">
                  <c:v>260.156</c:v>
                </c:pt>
                <c:pt idx="2619">
                  <c:v>260.256</c:v>
                </c:pt>
                <c:pt idx="2620">
                  <c:v>260.356</c:v>
                </c:pt>
                <c:pt idx="2621">
                  <c:v>260.456</c:v>
                </c:pt>
                <c:pt idx="2622">
                  <c:v>260.556</c:v>
                </c:pt>
                <c:pt idx="2623">
                  <c:v>260.656</c:v>
                </c:pt>
                <c:pt idx="2624">
                  <c:v>260.756</c:v>
                </c:pt>
                <c:pt idx="2625">
                  <c:v>260.856</c:v>
                </c:pt>
                <c:pt idx="2626">
                  <c:v>260.956</c:v>
                </c:pt>
                <c:pt idx="2627">
                  <c:v>261.056</c:v>
                </c:pt>
                <c:pt idx="2628">
                  <c:v>261.156</c:v>
                </c:pt>
                <c:pt idx="2629">
                  <c:v>261.256</c:v>
                </c:pt>
                <c:pt idx="2630">
                  <c:v>261.356</c:v>
                </c:pt>
                <c:pt idx="2631">
                  <c:v>261.456</c:v>
                </c:pt>
                <c:pt idx="2632">
                  <c:v>261.556</c:v>
                </c:pt>
                <c:pt idx="2633">
                  <c:v>261.656</c:v>
                </c:pt>
                <c:pt idx="2634">
                  <c:v>261.756</c:v>
                </c:pt>
                <c:pt idx="2635">
                  <c:v>261.856</c:v>
                </c:pt>
                <c:pt idx="2636">
                  <c:v>261.956</c:v>
                </c:pt>
                <c:pt idx="2637">
                  <c:v>262.056</c:v>
                </c:pt>
                <c:pt idx="2638">
                  <c:v>262.156</c:v>
                </c:pt>
                <c:pt idx="2639">
                  <c:v>262.256</c:v>
                </c:pt>
                <c:pt idx="2640">
                  <c:v>262.356</c:v>
                </c:pt>
                <c:pt idx="2641">
                  <c:v>262.456</c:v>
                </c:pt>
                <c:pt idx="2642">
                  <c:v>262.556</c:v>
                </c:pt>
                <c:pt idx="2643">
                  <c:v>262.656</c:v>
                </c:pt>
                <c:pt idx="2644">
                  <c:v>262.756</c:v>
                </c:pt>
                <c:pt idx="2645">
                  <c:v>262.856</c:v>
                </c:pt>
                <c:pt idx="2646">
                  <c:v>262.956</c:v>
                </c:pt>
                <c:pt idx="2647">
                  <c:v>263.056</c:v>
                </c:pt>
                <c:pt idx="2648">
                  <c:v>263.156</c:v>
                </c:pt>
                <c:pt idx="2649">
                  <c:v>263.256</c:v>
                </c:pt>
                <c:pt idx="2650">
                  <c:v>263.356</c:v>
                </c:pt>
                <c:pt idx="2651">
                  <c:v>263.456</c:v>
                </c:pt>
                <c:pt idx="2652">
                  <c:v>263.556</c:v>
                </c:pt>
                <c:pt idx="2653">
                  <c:v>263.656</c:v>
                </c:pt>
                <c:pt idx="2654">
                  <c:v>263.756</c:v>
                </c:pt>
                <c:pt idx="2655">
                  <c:v>263.856</c:v>
                </c:pt>
                <c:pt idx="2656">
                  <c:v>263.956</c:v>
                </c:pt>
                <c:pt idx="2657">
                  <c:v>264.056</c:v>
                </c:pt>
                <c:pt idx="2658">
                  <c:v>264.156</c:v>
                </c:pt>
                <c:pt idx="2659">
                  <c:v>264.256</c:v>
                </c:pt>
                <c:pt idx="2660">
                  <c:v>264.356</c:v>
                </c:pt>
                <c:pt idx="2661">
                  <c:v>264.456</c:v>
                </c:pt>
                <c:pt idx="2662">
                  <c:v>264.556</c:v>
                </c:pt>
                <c:pt idx="2663">
                  <c:v>264.656</c:v>
                </c:pt>
                <c:pt idx="2664">
                  <c:v>264.756</c:v>
                </c:pt>
                <c:pt idx="2665">
                  <c:v>264.856</c:v>
                </c:pt>
                <c:pt idx="2666">
                  <c:v>264.956</c:v>
                </c:pt>
                <c:pt idx="2667">
                  <c:v>265.056</c:v>
                </c:pt>
                <c:pt idx="2668">
                  <c:v>265.156</c:v>
                </c:pt>
                <c:pt idx="2669">
                  <c:v>265.256</c:v>
                </c:pt>
                <c:pt idx="2670">
                  <c:v>265.356</c:v>
                </c:pt>
                <c:pt idx="2671">
                  <c:v>265.456</c:v>
                </c:pt>
                <c:pt idx="2672">
                  <c:v>265.556</c:v>
                </c:pt>
                <c:pt idx="2673">
                  <c:v>265.656</c:v>
                </c:pt>
                <c:pt idx="2674">
                  <c:v>265.756</c:v>
                </c:pt>
                <c:pt idx="2675">
                  <c:v>265.856</c:v>
                </c:pt>
                <c:pt idx="2676">
                  <c:v>265.956</c:v>
                </c:pt>
                <c:pt idx="2677">
                  <c:v>266.056</c:v>
                </c:pt>
                <c:pt idx="2678">
                  <c:v>266.156</c:v>
                </c:pt>
                <c:pt idx="2679">
                  <c:v>266.256</c:v>
                </c:pt>
                <c:pt idx="2680">
                  <c:v>266.356</c:v>
                </c:pt>
                <c:pt idx="2681">
                  <c:v>266.456</c:v>
                </c:pt>
                <c:pt idx="2682">
                  <c:v>266.556</c:v>
                </c:pt>
                <c:pt idx="2683">
                  <c:v>266.656</c:v>
                </c:pt>
                <c:pt idx="2684">
                  <c:v>266.756</c:v>
                </c:pt>
                <c:pt idx="2685">
                  <c:v>266.856</c:v>
                </c:pt>
                <c:pt idx="2686">
                  <c:v>266.956</c:v>
                </c:pt>
                <c:pt idx="2687">
                  <c:v>267.056</c:v>
                </c:pt>
                <c:pt idx="2688">
                  <c:v>267.156</c:v>
                </c:pt>
                <c:pt idx="2689">
                  <c:v>267.256</c:v>
                </c:pt>
                <c:pt idx="2690">
                  <c:v>267.356</c:v>
                </c:pt>
                <c:pt idx="2691">
                  <c:v>267.456</c:v>
                </c:pt>
                <c:pt idx="2692">
                  <c:v>267.556</c:v>
                </c:pt>
                <c:pt idx="2693">
                  <c:v>267.656</c:v>
                </c:pt>
                <c:pt idx="2694">
                  <c:v>267.756</c:v>
                </c:pt>
                <c:pt idx="2695">
                  <c:v>267.856</c:v>
                </c:pt>
                <c:pt idx="2696">
                  <c:v>267.956</c:v>
                </c:pt>
                <c:pt idx="2697">
                  <c:v>268.056</c:v>
                </c:pt>
                <c:pt idx="2698">
                  <c:v>268.156</c:v>
                </c:pt>
                <c:pt idx="2699">
                  <c:v>268.256</c:v>
                </c:pt>
                <c:pt idx="2700">
                  <c:v>268.356</c:v>
                </c:pt>
                <c:pt idx="2701">
                  <c:v>268.456</c:v>
                </c:pt>
                <c:pt idx="2702">
                  <c:v>268.556</c:v>
                </c:pt>
                <c:pt idx="2703">
                  <c:v>268.656</c:v>
                </c:pt>
                <c:pt idx="2704">
                  <c:v>268.756</c:v>
                </c:pt>
                <c:pt idx="2705">
                  <c:v>268.856</c:v>
                </c:pt>
                <c:pt idx="2706">
                  <c:v>268.956</c:v>
                </c:pt>
                <c:pt idx="2707">
                  <c:v>269.056</c:v>
                </c:pt>
                <c:pt idx="2708">
                  <c:v>269.156</c:v>
                </c:pt>
                <c:pt idx="2709">
                  <c:v>269.256</c:v>
                </c:pt>
                <c:pt idx="2710">
                  <c:v>269.356</c:v>
                </c:pt>
                <c:pt idx="2711">
                  <c:v>269.456</c:v>
                </c:pt>
                <c:pt idx="2712">
                  <c:v>269.556</c:v>
                </c:pt>
                <c:pt idx="2713">
                  <c:v>269.656</c:v>
                </c:pt>
                <c:pt idx="2714">
                  <c:v>269.756</c:v>
                </c:pt>
                <c:pt idx="2715">
                  <c:v>269.856</c:v>
                </c:pt>
                <c:pt idx="2716">
                  <c:v>269.956</c:v>
                </c:pt>
                <c:pt idx="2717">
                  <c:v>270.056</c:v>
                </c:pt>
                <c:pt idx="2718">
                  <c:v>270.156</c:v>
                </c:pt>
                <c:pt idx="2719">
                  <c:v>270.256</c:v>
                </c:pt>
                <c:pt idx="2720">
                  <c:v>270.356</c:v>
                </c:pt>
                <c:pt idx="2721">
                  <c:v>270.456</c:v>
                </c:pt>
                <c:pt idx="2722">
                  <c:v>270.556</c:v>
                </c:pt>
                <c:pt idx="2723">
                  <c:v>270.656</c:v>
                </c:pt>
                <c:pt idx="2724">
                  <c:v>270.756</c:v>
                </c:pt>
                <c:pt idx="2725">
                  <c:v>270.856</c:v>
                </c:pt>
                <c:pt idx="2726">
                  <c:v>270.956</c:v>
                </c:pt>
                <c:pt idx="2727">
                  <c:v>271.056</c:v>
                </c:pt>
                <c:pt idx="2728">
                  <c:v>271.156</c:v>
                </c:pt>
                <c:pt idx="2729">
                  <c:v>271.256</c:v>
                </c:pt>
                <c:pt idx="2730">
                  <c:v>271.356</c:v>
                </c:pt>
                <c:pt idx="2731">
                  <c:v>271.456</c:v>
                </c:pt>
                <c:pt idx="2732">
                  <c:v>271.556</c:v>
                </c:pt>
                <c:pt idx="2733">
                  <c:v>271.656</c:v>
                </c:pt>
                <c:pt idx="2734">
                  <c:v>271.756</c:v>
                </c:pt>
                <c:pt idx="2735">
                  <c:v>271.856</c:v>
                </c:pt>
                <c:pt idx="2736">
                  <c:v>271.956</c:v>
                </c:pt>
                <c:pt idx="2737">
                  <c:v>272.056</c:v>
                </c:pt>
                <c:pt idx="2738">
                  <c:v>272.156</c:v>
                </c:pt>
                <c:pt idx="2739">
                  <c:v>272.256</c:v>
                </c:pt>
                <c:pt idx="2740">
                  <c:v>272.356</c:v>
                </c:pt>
                <c:pt idx="2741">
                  <c:v>272.456</c:v>
                </c:pt>
                <c:pt idx="2742">
                  <c:v>272.556</c:v>
                </c:pt>
                <c:pt idx="2743">
                  <c:v>272.656</c:v>
                </c:pt>
                <c:pt idx="2744">
                  <c:v>272.756</c:v>
                </c:pt>
                <c:pt idx="2745">
                  <c:v>272.856</c:v>
                </c:pt>
                <c:pt idx="2746">
                  <c:v>272.956</c:v>
                </c:pt>
                <c:pt idx="2747">
                  <c:v>273.056</c:v>
                </c:pt>
                <c:pt idx="2748">
                  <c:v>273.156</c:v>
                </c:pt>
                <c:pt idx="2749">
                  <c:v>273.256</c:v>
                </c:pt>
                <c:pt idx="2750">
                  <c:v>273.356</c:v>
                </c:pt>
                <c:pt idx="2751">
                  <c:v>273.456</c:v>
                </c:pt>
                <c:pt idx="2752">
                  <c:v>273.556</c:v>
                </c:pt>
                <c:pt idx="2753">
                  <c:v>273.656</c:v>
                </c:pt>
                <c:pt idx="2754">
                  <c:v>273.756</c:v>
                </c:pt>
                <c:pt idx="2755">
                  <c:v>273.856</c:v>
                </c:pt>
                <c:pt idx="2756">
                  <c:v>273.956</c:v>
                </c:pt>
                <c:pt idx="2757">
                  <c:v>274.056</c:v>
                </c:pt>
                <c:pt idx="2758">
                  <c:v>274.156</c:v>
                </c:pt>
                <c:pt idx="2759">
                  <c:v>274.256</c:v>
                </c:pt>
                <c:pt idx="2760">
                  <c:v>274.356</c:v>
                </c:pt>
                <c:pt idx="2761">
                  <c:v>274.456</c:v>
                </c:pt>
                <c:pt idx="2762">
                  <c:v>274.556</c:v>
                </c:pt>
                <c:pt idx="2763">
                  <c:v>274.656</c:v>
                </c:pt>
                <c:pt idx="2764">
                  <c:v>274.756</c:v>
                </c:pt>
                <c:pt idx="2765">
                  <c:v>274.856</c:v>
                </c:pt>
                <c:pt idx="2766">
                  <c:v>274.956</c:v>
                </c:pt>
                <c:pt idx="2767">
                  <c:v>275.056</c:v>
                </c:pt>
                <c:pt idx="2768">
                  <c:v>275.156</c:v>
                </c:pt>
                <c:pt idx="2769">
                  <c:v>275.256</c:v>
                </c:pt>
                <c:pt idx="2770">
                  <c:v>275.356</c:v>
                </c:pt>
                <c:pt idx="2771">
                  <c:v>275.456</c:v>
                </c:pt>
                <c:pt idx="2772">
                  <c:v>275.556</c:v>
                </c:pt>
                <c:pt idx="2773">
                  <c:v>275.656</c:v>
                </c:pt>
                <c:pt idx="2774">
                  <c:v>275.756</c:v>
                </c:pt>
                <c:pt idx="2775">
                  <c:v>275.856</c:v>
                </c:pt>
                <c:pt idx="2776">
                  <c:v>275.956</c:v>
                </c:pt>
                <c:pt idx="2777">
                  <c:v>276.056</c:v>
                </c:pt>
                <c:pt idx="2778">
                  <c:v>276.156</c:v>
                </c:pt>
                <c:pt idx="2779">
                  <c:v>276.256</c:v>
                </c:pt>
                <c:pt idx="2780">
                  <c:v>276.356</c:v>
                </c:pt>
                <c:pt idx="2781">
                  <c:v>276.456</c:v>
                </c:pt>
                <c:pt idx="2782">
                  <c:v>276.556</c:v>
                </c:pt>
                <c:pt idx="2783">
                  <c:v>276.656</c:v>
                </c:pt>
                <c:pt idx="2784">
                  <c:v>276.756</c:v>
                </c:pt>
                <c:pt idx="2785">
                  <c:v>276.856</c:v>
                </c:pt>
                <c:pt idx="2786">
                  <c:v>276.956</c:v>
                </c:pt>
                <c:pt idx="2787">
                  <c:v>277.056</c:v>
                </c:pt>
                <c:pt idx="2788">
                  <c:v>277.156</c:v>
                </c:pt>
                <c:pt idx="2789">
                  <c:v>277.256</c:v>
                </c:pt>
                <c:pt idx="2790">
                  <c:v>277.356</c:v>
                </c:pt>
                <c:pt idx="2791">
                  <c:v>277.456</c:v>
                </c:pt>
                <c:pt idx="2792">
                  <c:v>277.556</c:v>
                </c:pt>
                <c:pt idx="2793">
                  <c:v>277.656</c:v>
                </c:pt>
                <c:pt idx="2794">
                  <c:v>277.756</c:v>
                </c:pt>
                <c:pt idx="2795">
                  <c:v>277.856</c:v>
                </c:pt>
                <c:pt idx="2796">
                  <c:v>277.956</c:v>
                </c:pt>
                <c:pt idx="2797">
                  <c:v>278.056</c:v>
                </c:pt>
                <c:pt idx="2798">
                  <c:v>278.156</c:v>
                </c:pt>
                <c:pt idx="2799">
                  <c:v>278.256</c:v>
                </c:pt>
                <c:pt idx="2800">
                  <c:v>278.356</c:v>
                </c:pt>
                <c:pt idx="2801">
                  <c:v>278.456</c:v>
                </c:pt>
                <c:pt idx="2802">
                  <c:v>278.556</c:v>
                </c:pt>
                <c:pt idx="2803">
                  <c:v>278.656</c:v>
                </c:pt>
                <c:pt idx="2804">
                  <c:v>278.756</c:v>
                </c:pt>
                <c:pt idx="2805">
                  <c:v>278.856</c:v>
                </c:pt>
                <c:pt idx="2806">
                  <c:v>278.956</c:v>
                </c:pt>
                <c:pt idx="2807">
                  <c:v>279.056</c:v>
                </c:pt>
                <c:pt idx="2808">
                  <c:v>279.156</c:v>
                </c:pt>
                <c:pt idx="2809">
                  <c:v>279.256</c:v>
                </c:pt>
                <c:pt idx="2810">
                  <c:v>279.356</c:v>
                </c:pt>
                <c:pt idx="2811">
                  <c:v>279.456</c:v>
                </c:pt>
                <c:pt idx="2812">
                  <c:v>279.556</c:v>
                </c:pt>
                <c:pt idx="2813">
                  <c:v>279.656</c:v>
                </c:pt>
                <c:pt idx="2814">
                  <c:v>279.756</c:v>
                </c:pt>
                <c:pt idx="2815">
                  <c:v>279.856</c:v>
                </c:pt>
                <c:pt idx="2816">
                  <c:v>279.956</c:v>
                </c:pt>
                <c:pt idx="2817">
                  <c:v>280.056</c:v>
                </c:pt>
                <c:pt idx="2818">
                  <c:v>280.156</c:v>
                </c:pt>
                <c:pt idx="2819">
                  <c:v>280.256</c:v>
                </c:pt>
                <c:pt idx="2820">
                  <c:v>280.356</c:v>
                </c:pt>
                <c:pt idx="2821">
                  <c:v>280.456</c:v>
                </c:pt>
                <c:pt idx="2822">
                  <c:v>280.556</c:v>
                </c:pt>
                <c:pt idx="2823">
                  <c:v>280.656</c:v>
                </c:pt>
                <c:pt idx="2824">
                  <c:v>280.756</c:v>
                </c:pt>
                <c:pt idx="2825">
                  <c:v>280.856</c:v>
                </c:pt>
                <c:pt idx="2826">
                  <c:v>280.956</c:v>
                </c:pt>
                <c:pt idx="2827">
                  <c:v>281.056</c:v>
                </c:pt>
                <c:pt idx="2828">
                  <c:v>281.156</c:v>
                </c:pt>
                <c:pt idx="2829">
                  <c:v>281.256</c:v>
                </c:pt>
                <c:pt idx="2830">
                  <c:v>281.356</c:v>
                </c:pt>
                <c:pt idx="2831">
                  <c:v>281.456</c:v>
                </c:pt>
                <c:pt idx="2832">
                  <c:v>281.556</c:v>
                </c:pt>
                <c:pt idx="2833">
                  <c:v>281.656</c:v>
                </c:pt>
                <c:pt idx="2834">
                  <c:v>281.756</c:v>
                </c:pt>
                <c:pt idx="2835">
                  <c:v>281.856</c:v>
                </c:pt>
                <c:pt idx="2836">
                  <c:v>281.956</c:v>
                </c:pt>
                <c:pt idx="2837">
                  <c:v>282.056</c:v>
                </c:pt>
                <c:pt idx="2838">
                  <c:v>282.156</c:v>
                </c:pt>
                <c:pt idx="2839">
                  <c:v>282.256</c:v>
                </c:pt>
                <c:pt idx="2840">
                  <c:v>282.356</c:v>
                </c:pt>
                <c:pt idx="2841">
                  <c:v>282.456</c:v>
                </c:pt>
                <c:pt idx="2842">
                  <c:v>282.556</c:v>
                </c:pt>
                <c:pt idx="2843">
                  <c:v>282.656</c:v>
                </c:pt>
                <c:pt idx="2844">
                  <c:v>282.756</c:v>
                </c:pt>
                <c:pt idx="2845">
                  <c:v>282.856</c:v>
                </c:pt>
                <c:pt idx="2846">
                  <c:v>282.956</c:v>
                </c:pt>
                <c:pt idx="2847">
                  <c:v>283.056</c:v>
                </c:pt>
                <c:pt idx="2848">
                  <c:v>283.156</c:v>
                </c:pt>
                <c:pt idx="2849">
                  <c:v>283.256</c:v>
                </c:pt>
                <c:pt idx="2850">
                  <c:v>283.356</c:v>
                </c:pt>
                <c:pt idx="2851">
                  <c:v>283.456</c:v>
                </c:pt>
                <c:pt idx="2852">
                  <c:v>283.556</c:v>
                </c:pt>
                <c:pt idx="2853">
                  <c:v>283.656</c:v>
                </c:pt>
                <c:pt idx="2854">
                  <c:v>283.756</c:v>
                </c:pt>
                <c:pt idx="2855">
                  <c:v>283.856</c:v>
                </c:pt>
                <c:pt idx="2856">
                  <c:v>283.956</c:v>
                </c:pt>
                <c:pt idx="2857">
                  <c:v>284.056</c:v>
                </c:pt>
                <c:pt idx="2858">
                  <c:v>284.156</c:v>
                </c:pt>
                <c:pt idx="2859">
                  <c:v>284.256</c:v>
                </c:pt>
                <c:pt idx="2860">
                  <c:v>284.356</c:v>
                </c:pt>
                <c:pt idx="2861">
                  <c:v>284.456</c:v>
                </c:pt>
                <c:pt idx="2862">
                  <c:v>284.556</c:v>
                </c:pt>
                <c:pt idx="2863">
                  <c:v>284.656</c:v>
                </c:pt>
                <c:pt idx="2864">
                  <c:v>284.756</c:v>
                </c:pt>
                <c:pt idx="2865">
                  <c:v>284.856</c:v>
                </c:pt>
                <c:pt idx="2866">
                  <c:v>284.956</c:v>
                </c:pt>
                <c:pt idx="2867">
                  <c:v>285.056</c:v>
                </c:pt>
                <c:pt idx="2868">
                  <c:v>285.156</c:v>
                </c:pt>
                <c:pt idx="2869">
                  <c:v>285.256</c:v>
                </c:pt>
                <c:pt idx="2870">
                  <c:v>285.356</c:v>
                </c:pt>
                <c:pt idx="2871">
                  <c:v>285.456</c:v>
                </c:pt>
                <c:pt idx="2872">
                  <c:v>285.556</c:v>
                </c:pt>
                <c:pt idx="2873">
                  <c:v>285.656</c:v>
                </c:pt>
                <c:pt idx="2874">
                  <c:v>285.756</c:v>
                </c:pt>
                <c:pt idx="2875">
                  <c:v>285.856</c:v>
                </c:pt>
                <c:pt idx="2876">
                  <c:v>285.956</c:v>
                </c:pt>
                <c:pt idx="2877">
                  <c:v>286.056</c:v>
                </c:pt>
                <c:pt idx="2878">
                  <c:v>286.156</c:v>
                </c:pt>
                <c:pt idx="2879">
                  <c:v>286.256</c:v>
                </c:pt>
                <c:pt idx="2880">
                  <c:v>286.356</c:v>
                </c:pt>
                <c:pt idx="2881">
                  <c:v>286.456</c:v>
                </c:pt>
                <c:pt idx="2882">
                  <c:v>286.556</c:v>
                </c:pt>
                <c:pt idx="2883">
                  <c:v>286.656</c:v>
                </c:pt>
                <c:pt idx="2884">
                  <c:v>286.756</c:v>
                </c:pt>
                <c:pt idx="2885">
                  <c:v>286.856</c:v>
                </c:pt>
                <c:pt idx="2886">
                  <c:v>286.956</c:v>
                </c:pt>
                <c:pt idx="2887">
                  <c:v>287.056</c:v>
                </c:pt>
                <c:pt idx="2888">
                  <c:v>287.156</c:v>
                </c:pt>
                <c:pt idx="2889">
                  <c:v>287.256</c:v>
                </c:pt>
                <c:pt idx="2890">
                  <c:v>287.356</c:v>
                </c:pt>
                <c:pt idx="2891">
                  <c:v>287.456</c:v>
                </c:pt>
                <c:pt idx="2892">
                  <c:v>287.556</c:v>
                </c:pt>
                <c:pt idx="2893">
                  <c:v>287.656</c:v>
                </c:pt>
                <c:pt idx="2894">
                  <c:v>287.756</c:v>
                </c:pt>
                <c:pt idx="2895">
                  <c:v>287.856</c:v>
                </c:pt>
                <c:pt idx="2896">
                  <c:v>287.956</c:v>
                </c:pt>
                <c:pt idx="2897">
                  <c:v>288.056</c:v>
                </c:pt>
                <c:pt idx="2898">
                  <c:v>288.156</c:v>
                </c:pt>
                <c:pt idx="2899">
                  <c:v>288.256</c:v>
                </c:pt>
                <c:pt idx="2900">
                  <c:v>288.356</c:v>
                </c:pt>
                <c:pt idx="2901">
                  <c:v>288.456</c:v>
                </c:pt>
                <c:pt idx="2902">
                  <c:v>288.556</c:v>
                </c:pt>
                <c:pt idx="2903">
                  <c:v>288.656</c:v>
                </c:pt>
                <c:pt idx="2904">
                  <c:v>288.756</c:v>
                </c:pt>
                <c:pt idx="2905">
                  <c:v>288.856</c:v>
                </c:pt>
                <c:pt idx="2906">
                  <c:v>288.956</c:v>
                </c:pt>
                <c:pt idx="2907">
                  <c:v>289.056</c:v>
                </c:pt>
                <c:pt idx="2908">
                  <c:v>289.156</c:v>
                </c:pt>
                <c:pt idx="2909">
                  <c:v>289.256</c:v>
                </c:pt>
                <c:pt idx="2910">
                  <c:v>289.356</c:v>
                </c:pt>
                <c:pt idx="2911">
                  <c:v>289.456</c:v>
                </c:pt>
                <c:pt idx="2912">
                  <c:v>289.556</c:v>
                </c:pt>
                <c:pt idx="2913">
                  <c:v>289.656</c:v>
                </c:pt>
                <c:pt idx="2914">
                  <c:v>289.756</c:v>
                </c:pt>
                <c:pt idx="2915">
                  <c:v>289.856</c:v>
                </c:pt>
                <c:pt idx="2916">
                  <c:v>289.956</c:v>
                </c:pt>
                <c:pt idx="2917">
                  <c:v>290.056</c:v>
                </c:pt>
                <c:pt idx="2918">
                  <c:v>290.156</c:v>
                </c:pt>
                <c:pt idx="2919">
                  <c:v>290.256</c:v>
                </c:pt>
                <c:pt idx="2920">
                  <c:v>290.356</c:v>
                </c:pt>
                <c:pt idx="2921">
                  <c:v>290.456</c:v>
                </c:pt>
                <c:pt idx="2922">
                  <c:v>290.556</c:v>
                </c:pt>
                <c:pt idx="2923">
                  <c:v>290.656</c:v>
                </c:pt>
                <c:pt idx="2924">
                  <c:v>290.756</c:v>
                </c:pt>
                <c:pt idx="2925">
                  <c:v>290.856</c:v>
                </c:pt>
                <c:pt idx="2926">
                  <c:v>290.956</c:v>
                </c:pt>
                <c:pt idx="2927">
                  <c:v>291.056</c:v>
                </c:pt>
                <c:pt idx="2928">
                  <c:v>291.156</c:v>
                </c:pt>
                <c:pt idx="2929">
                  <c:v>291.256</c:v>
                </c:pt>
                <c:pt idx="2930">
                  <c:v>291.356</c:v>
                </c:pt>
                <c:pt idx="2931">
                  <c:v>291.456</c:v>
                </c:pt>
                <c:pt idx="2932">
                  <c:v>291.556</c:v>
                </c:pt>
                <c:pt idx="2933">
                  <c:v>291.656</c:v>
                </c:pt>
                <c:pt idx="2934">
                  <c:v>291.756</c:v>
                </c:pt>
                <c:pt idx="2935">
                  <c:v>291.856</c:v>
                </c:pt>
                <c:pt idx="2936">
                  <c:v>291.956</c:v>
                </c:pt>
                <c:pt idx="2937">
                  <c:v>292.056</c:v>
                </c:pt>
                <c:pt idx="2938">
                  <c:v>292.156</c:v>
                </c:pt>
                <c:pt idx="2939">
                  <c:v>292.256</c:v>
                </c:pt>
                <c:pt idx="2940">
                  <c:v>292.356</c:v>
                </c:pt>
                <c:pt idx="2941">
                  <c:v>292.456</c:v>
                </c:pt>
                <c:pt idx="2942">
                  <c:v>292.556</c:v>
                </c:pt>
                <c:pt idx="2943">
                  <c:v>292.656</c:v>
                </c:pt>
                <c:pt idx="2944">
                  <c:v>292.756</c:v>
                </c:pt>
                <c:pt idx="2945">
                  <c:v>292.856</c:v>
                </c:pt>
                <c:pt idx="2946">
                  <c:v>292.956</c:v>
                </c:pt>
                <c:pt idx="2947">
                  <c:v>293.056</c:v>
                </c:pt>
                <c:pt idx="2948">
                  <c:v>293.156</c:v>
                </c:pt>
                <c:pt idx="2949">
                  <c:v>293.256</c:v>
                </c:pt>
                <c:pt idx="2950">
                  <c:v>293.356</c:v>
                </c:pt>
                <c:pt idx="2951">
                  <c:v>293.456</c:v>
                </c:pt>
                <c:pt idx="2952">
                  <c:v>293.556</c:v>
                </c:pt>
                <c:pt idx="2953">
                  <c:v>293.656</c:v>
                </c:pt>
                <c:pt idx="2954">
                  <c:v>293.756</c:v>
                </c:pt>
                <c:pt idx="2955">
                  <c:v>293.856</c:v>
                </c:pt>
                <c:pt idx="2956">
                  <c:v>293.956</c:v>
                </c:pt>
                <c:pt idx="2957">
                  <c:v>294.056</c:v>
                </c:pt>
                <c:pt idx="2958">
                  <c:v>294.156</c:v>
                </c:pt>
                <c:pt idx="2959">
                  <c:v>294.256</c:v>
                </c:pt>
                <c:pt idx="2960">
                  <c:v>294.356</c:v>
                </c:pt>
                <c:pt idx="2961">
                  <c:v>294.456</c:v>
                </c:pt>
                <c:pt idx="2962">
                  <c:v>294.556</c:v>
                </c:pt>
                <c:pt idx="2963">
                  <c:v>294.656</c:v>
                </c:pt>
                <c:pt idx="2964">
                  <c:v>294.756</c:v>
                </c:pt>
                <c:pt idx="2965">
                  <c:v>294.856</c:v>
                </c:pt>
                <c:pt idx="2966">
                  <c:v>294.956</c:v>
                </c:pt>
                <c:pt idx="2967">
                  <c:v>295.056</c:v>
                </c:pt>
                <c:pt idx="2968">
                  <c:v>295.156</c:v>
                </c:pt>
                <c:pt idx="2969">
                  <c:v>295.256</c:v>
                </c:pt>
                <c:pt idx="2970">
                  <c:v>295.356</c:v>
                </c:pt>
                <c:pt idx="2971">
                  <c:v>295.456</c:v>
                </c:pt>
                <c:pt idx="2972">
                  <c:v>295.556</c:v>
                </c:pt>
                <c:pt idx="2973">
                  <c:v>295.656</c:v>
                </c:pt>
                <c:pt idx="2974">
                  <c:v>295.756</c:v>
                </c:pt>
                <c:pt idx="2975">
                  <c:v>295.856</c:v>
                </c:pt>
                <c:pt idx="2976">
                  <c:v>295.956</c:v>
                </c:pt>
                <c:pt idx="2977">
                  <c:v>296.056</c:v>
                </c:pt>
                <c:pt idx="2978">
                  <c:v>296.156</c:v>
                </c:pt>
                <c:pt idx="2979">
                  <c:v>296.256</c:v>
                </c:pt>
                <c:pt idx="2980">
                  <c:v>296.356</c:v>
                </c:pt>
                <c:pt idx="2981">
                  <c:v>296.456</c:v>
                </c:pt>
                <c:pt idx="2982">
                  <c:v>296.556</c:v>
                </c:pt>
                <c:pt idx="2983">
                  <c:v>296.656</c:v>
                </c:pt>
                <c:pt idx="2984">
                  <c:v>296.756</c:v>
                </c:pt>
                <c:pt idx="2985">
                  <c:v>296.856</c:v>
                </c:pt>
                <c:pt idx="2986">
                  <c:v>296.956</c:v>
                </c:pt>
                <c:pt idx="2987">
                  <c:v>297.056</c:v>
                </c:pt>
                <c:pt idx="2988">
                  <c:v>297.156</c:v>
                </c:pt>
                <c:pt idx="2989">
                  <c:v>297.256</c:v>
                </c:pt>
                <c:pt idx="2990">
                  <c:v>297.356</c:v>
                </c:pt>
                <c:pt idx="2991">
                  <c:v>297.456</c:v>
                </c:pt>
                <c:pt idx="2992">
                  <c:v>297.556</c:v>
                </c:pt>
                <c:pt idx="2993">
                  <c:v>297.656</c:v>
                </c:pt>
                <c:pt idx="2994">
                  <c:v>297.756</c:v>
                </c:pt>
                <c:pt idx="2995">
                  <c:v>297.856</c:v>
                </c:pt>
                <c:pt idx="2996">
                  <c:v>297.956</c:v>
                </c:pt>
                <c:pt idx="2997">
                  <c:v>298.056</c:v>
                </c:pt>
                <c:pt idx="2998">
                  <c:v>298.156</c:v>
                </c:pt>
                <c:pt idx="2999">
                  <c:v>298.256</c:v>
                </c:pt>
                <c:pt idx="3000">
                  <c:v>298.356</c:v>
                </c:pt>
                <c:pt idx="3001">
                  <c:v>298.456</c:v>
                </c:pt>
                <c:pt idx="3002">
                  <c:v>298.556</c:v>
                </c:pt>
                <c:pt idx="3003">
                  <c:v>298.656</c:v>
                </c:pt>
                <c:pt idx="3004">
                  <c:v>298.756</c:v>
                </c:pt>
                <c:pt idx="3005">
                  <c:v>298.856</c:v>
                </c:pt>
                <c:pt idx="3006">
                  <c:v>298.956</c:v>
                </c:pt>
                <c:pt idx="3007">
                  <c:v>299.056</c:v>
                </c:pt>
                <c:pt idx="3008">
                  <c:v>299.156</c:v>
                </c:pt>
                <c:pt idx="3009">
                  <c:v>299.256</c:v>
                </c:pt>
                <c:pt idx="3010">
                  <c:v>299.356</c:v>
                </c:pt>
                <c:pt idx="3011">
                  <c:v>299.456</c:v>
                </c:pt>
                <c:pt idx="3012">
                  <c:v>299.556</c:v>
                </c:pt>
                <c:pt idx="3013">
                  <c:v>299.656</c:v>
                </c:pt>
                <c:pt idx="3014">
                  <c:v>299.756</c:v>
                </c:pt>
                <c:pt idx="3015">
                  <c:v>299.856</c:v>
                </c:pt>
                <c:pt idx="3016">
                  <c:v>299.956</c:v>
                </c:pt>
                <c:pt idx="3017">
                  <c:v>300.056</c:v>
                </c:pt>
                <c:pt idx="3018">
                  <c:v>300.156</c:v>
                </c:pt>
                <c:pt idx="3019">
                  <c:v>300.256</c:v>
                </c:pt>
                <c:pt idx="3020">
                  <c:v>300.356</c:v>
                </c:pt>
                <c:pt idx="3021">
                  <c:v>300.456</c:v>
                </c:pt>
                <c:pt idx="3022">
                  <c:v>300.556</c:v>
                </c:pt>
                <c:pt idx="3023">
                  <c:v>300.656</c:v>
                </c:pt>
                <c:pt idx="3024">
                  <c:v>300.756</c:v>
                </c:pt>
                <c:pt idx="3025">
                  <c:v>300.856</c:v>
                </c:pt>
                <c:pt idx="3026">
                  <c:v>300.956</c:v>
                </c:pt>
                <c:pt idx="3027">
                  <c:v>301.056</c:v>
                </c:pt>
                <c:pt idx="3028">
                  <c:v>301.156</c:v>
                </c:pt>
                <c:pt idx="3029">
                  <c:v>301.256</c:v>
                </c:pt>
                <c:pt idx="3030">
                  <c:v>301.356</c:v>
                </c:pt>
                <c:pt idx="3031">
                  <c:v>301.456</c:v>
                </c:pt>
                <c:pt idx="3032">
                  <c:v>301.556</c:v>
                </c:pt>
                <c:pt idx="3033">
                  <c:v>301.656</c:v>
                </c:pt>
                <c:pt idx="3034">
                  <c:v>301.756</c:v>
                </c:pt>
                <c:pt idx="3035">
                  <c:v>301.856</c:v>
                </c:pt>
                <c:pt idx="3036">
                  <c:v>301.956</c:v>
                </c:pt>
                <c:pt idx="3037">
                  <c:v>302.056</c:v>
                </c:pt>
                <c:pt idx="3038">
                  <c:v>302.156</c:v>
                </c:pt>
                <c:pt idx="3039">
                  <c:v>302.256</c:v>
                </c:pt>
                <c:pt idx="3040">
                  <c:v>302.356</c:v>
                </c:pt>
                <c:pt idx="3041">
                  <c:v>302.456</c:v>
                </c:pt>
                <c:pt idx="3042">
                  <c:v>302.556</c:v>
                </c:pt>
                <c:pt idx="3043">
                  <c:v>302.656</c:v>
                </c:pt>
                <c:pt idx="3044">
                  <c:v>302.756</c:v>
                </c:pt>
                <c:pt idx="3045">
                  <c:v>302.856</c:v>
                </c:pt>
                <c:pt idx="3046">
                  <c:v>302.956</c:v>
                </c:pt>
                <c:pt idx="3047">
                  <c:v>303.056</c:v>
                </c:pt>
                <c:pt idx="3048">
                  <c:v>303.156</c:v>
                </c:pt>
                <c:pt idx="3049">
                  <c:v>303.256</c:v>
                </c:pt>
                <c:pt idx="3050">
                  <c:v>303.356</c:v>
                </c:pt>
                <c:pt idx="3051">
                  <c:v>303.456</c:v>
                </c:pt>
                <c:pt idx="3052">
                  <c:v>303.556</c:v>
                </c:pt>
                <c:pt idx="3053">
                  <c:v>303.656</c:v>
                </c:pt>
                <c:pt idx="3054">
                  <c:v>303.756</c:v>
                </c:pt>
                <c:pt idx="3055">
                  <c:v>303.856</c:v>
                </c:pt>
                <c:pt idx="3056">
                  <c:v>303.956</c:v>
                </c:pt>
                <c:pt idx="3057">
                  <c:v>304.056</c:v>
                </c:pt>
                <c:pt idx="3058">
                  <c:v>304.156</c:v>
                </c:pt>
                <c:pt idx="3059">
                  <c:v>304.256</c:v>
                </c:pt>
                <c:pt idx="3060">
                  <c:v>304.356</c:v>
                </c:pt>
                <c:pt idx="3061">
                  <c:v>304.456</c:v>
                </c:pt>
                <c:pt idx="3062">
                  <c:v>304.556</c:v>
                </c:pt>
                <c:pt idx="3063">
                  <c:v>304.656</c:v>
                </c:pt>
                <c:pt idx="3064">
                  <c:v>304.756</c:v>
                </c:pt>
                <c:pt idx="3065">
                  <c:v>304.856</c:v>
                </c:pt>
                <c:pt idx="3066">
                  <c:v>304.956</c:v>
                </c:pt>
                <c:pt idx="3067">
                  <c:v>305.056</c:v>
                </c:pt>
                <c:pt idx="3068">
                  <c:v>305.156</c:v>
                </c:pt>
                <c:pt idx="3069">
                  <c:v>305.256</c:v>
                </c:pt>
                <c:pt idx="3070">
                  <c:v>305.356</c:v>
                </c:pt>
                <c:pt idx="3071">
                  <c:v>305.456</c:v>
                </c:pt>
                <c:pt idx="3072">
                  <c:v>305.556</c:v>
                </c:pt>
                <c:pt idx="3073">
                  <c:v>305.656</c:v>
                </c:pt>
                <c:pt idx="3074">
                  <c:v>305.756</c:v>
                </c:pt>
                <c:pt idx="3075">
                  <c:v>305.856</c:v>
                </c:pt>
                <c:pt idx="3076">
                  <c:v>305.956</c:v>
                </c:pt>
                <c:pt idx="3077">
                  <c:v>306.056</c:v>
                </c:pt>
                <c:pt idx="3078">
                  <c:v>306.156</c:v>
                </c:pt>
                <c:pt idx="3079">
                  <c:v>306.256</c:v>
                </c:pt>
                <c:pt idx="3080">
                  <c:v>306.356</c:v>
                </c:pt>
                <c:pt idx="3081">
                  <c:v>306.456</c:v>
                </c:pt>
                <c:pt idx="3082">
                  <c:v>306.556</c:v>
                </c:pt>
                <c:pt idx="3083">
                  <c:v>306.656</c:v>
                </c:pt>
                <c:pt idx="3084">
                  <c:v>306.756</c:v>
                </c:pt>
                <c:pt idx="3085">
                  <c:v>306.856</c:v>
                </c:pt>
                <c:pt idx="3086">
                  <c:v>306.956</c:v>
                </c:pt>
                <c:pt idx="3087">
                  <c:v>307.056</c:v>
                </c:pt>
                <c:pt idx="3088">
                  <c:v>307.156</c:v>
                </c:pt>
                <c:pt idx="3089">
                  <c:v>307.256</c:v>
                </c:pt>
                <c:pt idx="3090">
                  <c:v>307.356</c:v>
                </c:pt>
                <c:pt idx="3091">
                  <c:v>307.456</c:v>
                </c:pt>
                <c:pt idx="3092">
                  <c:v>307.556</c:v>
                </c:pt>
                <c:pt idx="3093">
                  <c:v>307.656</c:v>
                </c:pt>
                <c:pt idx="3094">
                  <c:v>307.756</c:v>
                </c:pt>
                <c:pt idx="3095">
                  <c:v>307.856</c:v>
                </c:pt>
                <c:pt idx="3096">
                  <c:v>307.956</c:v>
                </c:pt>
                <c:pt idx="3097">
                  <c:v>308.056</c:v>
                </c:pt>
                <c:pt idx="3098">
                  <c:v>308.156</c:v>
                </c:pt>
                <c:pt idx="3099">
                  <c:v>308.256</c:v>
                </c:pt>
                <c:pt idx="3100">
                  <c:v>308.356</c:v>
                </c:pt>
                <c:pt idx="3101">
                  <c:v>308.456</c:v>
                </c:pt>
                <c:pt idx="3102">
                  <c:v>308.556</c:v>
                </c:pt>
                <c:pt idx="3103">
                  <c:v>308.656</c:v>
                </c:pt>
                <c:pt idx="3104">
                  <c:v>308.756</c:v>
                </c:pt>
                <c:pt idx="3105">
                  <c:v>308.856</c:v>
                </c:pt>
                <c:pt idx="3106">
                  <c:v>308.956</c:v>
                </c:pt>
                <c:pt idx="3107">
                  <c:v>309.056</c:v>
                </c:pt>
                <c:pt idx="3108">
                  <c:v>309.156</c:v>
                </c:pt>
                <c:pt idx="3109">
                  <c:v>309.256</c:v>
                </c:pt>
                <c:pt idx="3110">
                  <c:v>309.356</c:v>
                </c:pt>
                <c:pt idx="3111">
                  <c:v>309.456</c:v>
                </c:pt>
                <c:pt idx="3112">
                  <c:v>309.556</c:v>
                </c:pt>
                <c:pt idx="3113">
                  <c:v>309.656</c:v>
                </c:pt>
                <c:pt idx="3114">
                  <c:v>309.756</c:v>
                </c:pt>
                <c:pt idx="3115">
                  <c:v>309.856</c:v>
                </c:pt>
                <c:pt idx="3116">
                  <c:v>309.956</c:v>
                </c:pt>
                <c:pt idx="3117">
                  <c:v>310.056</c:v>
                </c:pt>
                <c:pt idx="3118">
                  <c:v>310.156</c:v>
                </c:pt>
                <c:pt idx="3119">
                  <c:v>310.256</c:v>
                </c:pt>
                <c:pt idx="3120">
                  <c:v>310.356</c:v>
                </c:pt>
                <c:pt idx="3121">
                  <c:v>310.456</c:v>
                </c:pt>
                <c:pt idx="3122">
                  <c:v>310.556</c:v>
                </c:pt>
                <c:pt idx="3123">
                  <c:v>310.656</c:v>
                </c:pt>
                <c:pt idx="3124">
                  <c:v>310.756</c:v>
                </c:pt>
                <c:pt idx="3125">
                  <c:v>310.856</c:v>
                </c:pt>
                <c:pt idx="3126">
                  <c:v>310.956</c:v>
                </c:pt>
                <c:pt idx="3127">
                  <c:v>311.056</c:v>
                </c:pt>
                <c:pt idx="3128">
                  <c:v>311.156</c:v>
                </c:pt>
                <c:pt idx="3129">
                  <c:v>311.256</c:v>
                </c:pt>
                <c:pt idx="3130">
                  <c:v>311.356</c:v>
                </c:pt>
                <c:pt idx="3131">
                  <c:v>311.456</c:v>
                </c:pt>
                <c:pt idx="3132">
                  <c:v>311.556</c:v>
                </c:pt>
                <c:pt idx="3133">
                  <c:v>311.656</c:v>
                </c:pt>
                <c:pt idx="3134">
                  <c:v>311.756</c:v>
                </c:pt>
                <c:pt idx="3135">
                  <c:v>311.856</c:v>
                </c:pt>
                <c:pt idx="3136">
                  <c:v>311.956</c:v>
                </c:pt>
                <c:pt idx="3137">
                  <c:v>312.056</c:v>
                </c:pt>
                <c:pt idx="3138">
                  <c:v>312.156</c:v>
                </c:pt>
                <c:pt idx="3139">
                  <c:v>312.256</c:v>
                </c:pt>
                <c:pt idx="3140">
                  <c:v>312.356</c:v>
                </c:pt>
                <c:pt idx="3141">
                  <c:v>312.456</c:v>
                </c:pt>
                <c:pt idx="3142">
                  <c:v>312.556</c:v>
                </c:pt>
                <c:pt idx="3143">
                  <c:v>312.656</c:v>
                </c:pt>
                <c:pt idx="3144">
                  <c:v>312.756</c:v>
                </c:pt>
                <c:pt idx="3145">
                  <c:v>312.856</c:v>
                </c:pt>
                <c:pt idx="3146">
                  <c:v>312.956</c:v>
                </c:pt>
                <c:pt idx="3147">
                  <c:v>313.056</c:v>
                </c:pt>
                <c:pt idx="3148">
                  <c:v>313.156</c:v>
                </c:pt>
                <c:pt idx="3149">
                  <c:v>313.256</c:v>
                </c:pt>
                <c:pt idx="3150">
                  <c:v>313.356</c:v>
                </c:pt>
                <c:pt idx="3151">
                  <c:v>313.456</c:v>
                </c:pt>
                <c:pt idx="3152">
                  <c:v>313.556</c:v>
                </c:pt>
                <c:pt idx="3153">
                  <c:v>313.656</c:v>
                </c:pt>
                <c:pt idx="3154">
                  <c:v>313.756</c:v>
                </c:pt>
                <c:pt idx="3155">
                  <c:v>313.856</c:v>
                </c:pt>
                <c:pt idx="3156">
                  <c:v>313.956</c:v>
                </c:pt>
                <c:pt idx="3157">
                  <c:v>314.056</c:v>
                </c:pt>
                <c:pt idx="3158">
                  <c:v>314.156</c:v>
                </c:pt>
                <c:pt idx="3159">
                  <c:v>314.256</c:v>
                </c:pt>
                <c:pt idx="3160">
                  <c:v>314.356</c:v>
                </c:pt>
                <c:pt idx="3161">
                  <c:v>314.456</c:v>
                </c:pt>
                <c:pt idx="3162">
                  <c:v>314.556</c:v>
                </c:pt>
                <c:pt idx="3163">
                  <c:v>314.656</c:v>
                </c:pt>
                <c:pt idx="3164">
                  <c:v>314.756</c:v>
                </c:pt>
                <c:pt idx="3165">
                  <c:v>314.856</c:v>
                </c:pt>
                <c:pt idx="3166">
                  <c:v>314.956</c:v>
                </c:pt>
                <c:pt idx="3167">
                  <c:v>315.056</c:v>
                </c:pt>
                <c:pt idx="3168">
                  <c:v>315.156</c:v>
                </c:pt>
                <c:pt idx="3169">
                  <c:v>315.256</c:v>
                </c:pt>
                <c:pt idx="3170">
                  <c:v>315.356</c:v>
                </c:pt>
                <c:pt idx="3171">
                  <c:v>315.456</c:v>
                </c:pt>
                <c:pt idx="3172">
                  <c:v>315.556</c:v>
                </c:pt>
                <c:pt idx="3173">
                  <c:v>315.656</c:v>
                </c:pt>
                <c:pt idx="3174">
                  <c:v>315.756</c:v>
                </c:pt>
                <c:pt idx="3175">
                  <c:v>315.856</c:v>
                </c:pt>
                <c:pt idx="3176">
                  <c:v>315.956</c:v>
                </c:pt>
                <c:pt idx="3177">
                  <c:v>316.056</c:v>
                </c:pt>
                <c:pt idx="3178">
                  <c:v>316.156</c:v>
                </c:pt>
                <c:pt idx="3179">
                  <c:v>316.256</c:v>
                </c:pt>
                <c:pt idx="3180">
                  <c:v>316.356</c:v>
                </c:pt>
                <c:pt idx="3181">
                  <c:v>316.456</c:v>
                </c:pt>
                <c:pt idx="3182">
                  <c:v>316.556</c:v>
                </c:pt>
                <c:pt idx="3183">
                  <c:v>316.656</c:v>
                </c:pt>
                <c:pt idx="3184">
                  <c:v>316.756</c:v>
                </c:pt>
                <c:pt idx="3185">
                  <c:v>316.856</c:v>
                </c:pt>
                <c:pt idx="3186">
                  <c:v>316.956</c:v>
                </c:pt>
                <c:pt idx="3187">
                  <c:v>317.056</c:v>
                </c:pt>
                <c:pt idx="3188">
                  <c:v>317.156</c:v>
                </c:pt>
                <c:pt idx="3189">
                  <c:v>317.256</c:v>
                </c:pt>
                <c:pt idx="3190">
                  <c:v>317.356</c:v>
                </c:pt>
                <c:pt idx="3191">
                  <c:v>317.456</c:v>
                </c:pt>
                <c:pt idx="3192">
                  <c:v>317.556</c:v>
                </c:pt>
                <c:pt idx="3193">
                  <c:v>317.656</c:v>
                </c:pt>
                <c:pt idx="3194">
                  <c:v>317.756</c:v>
                </c:pt>
                <c:pt idx="3195">
                  <c:v>317.856</c:v>
                </c:pt>
                <c:pt idx="3196">
                  <c:v>317.956</c:v>
                </c:pt>
                <c:pt idx="3197">
                  <c:v>318.056</c:v>
                </c:pt>
                <c:pt idx="3198">
                  <c:v>318.156</c:v>
                </c:pt>
                <c:pt idx="3199">
                  <c:v>318.256</c:v>
                </c:pt>
                <c:pt idx="3200">
                  <c:v>318.356</c:v>
                </c:pt>
                <c:pt idx="3201">
                  <c:v>318.456</c:v>
                </c:pt>
                <c:pt idx="3202">
                  <c:v>318.556</c:v>
                </c:pt>
                <c:pt idx="3203">
                  <c:v>318.656</c:v>
                </c:pt>
                <c:pt idx="3204">
                  <c:v>318.756</c:v>
                </c:pt>
                <c:pt idx="3205">
                  <c:v>318.856</c:v>
                </c:pt>
                <c:pt idx="3206">
                  <c:v>318.956</c:v>
                </c:pt>
                <c:pt idx="3207">
                  <c:v>319.056</c:v>
                </c:pt>
                <c:pt idx="3208">
                  <c:v>319.156</c:v>
                </c:pt>
                <c:pt idx="3209">
                  <c:v>319.256</c:v>
                </c:pt>
                <c:pt idx="3210">
                  <c:v>319.356</c:v>
                </c:pt>
                <c:pt idx="3211">
                  <c:v>319.456</c:v>
                </c:pt>
                <c:pt idx="3212">
                  <c:v>319.556</c:v>
                </c:pt>
                <c:pt idx="3213">
                  <c:v>319.656</c:v>
                </c:pt>
                <c:pt idx="3214">
                  <c:v>319.756</c:v>
                </c:pt>
                <c:pt idx="3215">
                  <c:v>319.856</c:v>
                </c:pt>
                <c:pt idx="3216">
                  <c:v>319.956</c:v>
                </c:pt>
                <c:pt idx="3217">
                  <c:v>320.056</c:v>
                </c:pt>
                <c:pt idx="3218">
                  <c:v>320.156</c:v>
                </c:pt>
                <c:pt idx="3219">
                  <c:v>320.256</c:v>
                </c:pt>
                <c:pt idx="3220">
                  <c:v>320.356</c:v>
                </c:pt>
                <c:pt idx="3221">
                  <c:v>320.456</c:v>
                </c:pt>
                <c:pt idx="3222">
                  <c:v>320.556</c:v>
                </c:pt>
                <c:pt idx="3223">
                  <c:v>320.656</c:v>
                </c:pt>
                <c:pt idx="3224">
                  <c:v>320.756</c:v>
                </c:pt>
                <c:pt idx="3225">
                  <c:v>320.856</c:v>
                </c:pt>
                <c:pt idx="3226">
                  <c:v>320.956</c:v>
                </c:pt>
                <c:pt idx="3227">
                  <c:v>321.056</c:v>
                </c:pt>
                <c:pt idx="3228">
                  <c:v>321.156</c:v>
                </c:pt>
                <c:pt idx="3229">
                  <c:v>321.256</c:v>
                </c:pt>
                <c:pt idx="3230">
                  <c:v>321.356</c:v>
                </c:pt>
                <c:pt idx="3231">
                  <c:v>321.456</c:v>
                </c:pt>
                <c:pt idx="3232">
                  <c:v>321.556</c:v>
                </c:pt>
                <c:pt idx="3233">
                  <c:v>321.656</c:v>
                </c:pt>
                <c:pt idx="3234">
                  <c:v>321.756</c:v>
                </c:pt>
                <c:pt idx="3235">
                  <c:v>321.856</c:v>
                </c:pt>
                <c:pt idx="3236">
                  <c:v>321.956</c:v>
                </c:pt>
                <c:pt idx="3237">
                  <c:v>322.056</c:v>
                </c:pt>
                <c:pt idx="3238">
                  <c:v>322.156</c:v>
                </c:pt>
                <c:pt idx="3239">
                  <c:v>322.256</c:v>
                </c:pt>
                <c:pt idx="3240">
                  <c:v>322.356</c:v>
                </c:pt>
                <c:pt idx="3241">
                  <c:v>322.456</c:v>
                </c:pt>
                <c:pt idx="3242">
                  <c:v>322.556</c:v>
                </c:pt>
                <c:pt idx="3243">
                  <c:v>322.656</c:v>
                </c:pt>
                <c:pt idx="3244">
                  <c:v>322.756</c:v>
                </c:pt>
                <c:pt idx="3245">
                  <c:v>322.856</c:v>
                </c:pt>
                <c:pt idx="3246">
                  <c:v>322.956</c:v>
                </c:pt>
                <c:pt idx="3247">
                  <c:v>323.056</c:v>
                </c:pt>
                <c:pt idx="3248">
                  <c:v>323.156</c:v>
                </c:pt>
                <c:pt idx="3249">
                  <c:v>323.256</c:v>
                </c:pt>
                <c:pt idx="3250">
                  <c:v>323.356</c:v>
                </c:pt>
                <c:pt idx="3251">
                  <c:v>323.456</c:v>
                </c:pt>
                <c:pt idx="3252">
                  <c:v>323.556</c:v>
                </c:pt>
                <c:pt idx="3253">
                  <c:v>323.656</c:v>
                </c:pt>
                <c:pt idx="3254">
                  <c:v>323.756</c:v>
                </c:pt>
                <c:pt idx="3255">
                  <c:v>323.856</c:v>
                </c:pt>
                <c:pt idx="3256">
                  <c:v>323.956</c:v>
                </c:pt>
                <c:pt idx="3257">
                  <c:v>324.056</c:v>
                </c:pt>
                <c:pt idx="3258">
                  <c:v>324.156</c:v>
                </c:pt>
                <c:pt idx="3259">
                  <c:v>324.256</c:v>
                </c:pt>
                <c:pt idx="3260">
                  <c:v>324.356</c:v>
                </c:pt>
                <c:pt idx="3261">
                  <c:v>324.456</c:v>
                </c:pt>
                <c:pt idx="3262">
                  <c:v>324.556</c:v>
                </c:pt>
                <c:pt idx="3263">
                  <c:v>324.656</c:v>
                </c:pt>
                <c:pt idx="3264">
                  <c:v>324.756</c:v>
                </c:pt>
                <c:pt idx="3265">
                  <c:v>324.856</c:v>
                </c:pt>
                <c:pt idx="3266">
                  <c:v>324.956</c:v>
                </c:pt>
                <c:pt idx="3267">
                  <c:v>325.056</c:v>
                </c:pt>
                <c:pt idx="3268">
                  <c:v>325.156</c:v>
                </c:pt>
                <c:pt idx="3269">
                  <c:v>325.256</c:v>
                </c:pt>
                <c:pt idx="3270">
                  <c:v>325.356</c:v>
                </c:pt>
                <c:pt idx="3271">
                  <c:v>325.456</c:v>
                </c:pt>
                <c:pt idx="3272">
                  <c:v>325.556</c:v>
                </c:pt>
                <c:pt idx="3273">
                  <c:v>325.656</c:v>
                </c:pt>
                <c:pt idx="3274">
                  <c:v>325.756</c:v>
                </c:pt>
                <c:pt idx="3275">
                  <c:v>325.856</c:v>
                </c:pt>
                <c:pt idx="3276">
                  <c:v>325.956</c:v>
                </c:pt>
                <c:pt idx="3277">
                  <c:v>326.056</c:v>
                </c:pt>
                <c:pt idx="3278">
                  <c:v>326.156</c:v>
                </c:pt>
                <c:pt idx="3279">
                  <c:v>326.256</c:v>
                </c:pt>
                <c:pt idx="3280">
                  <c:v>326.356</c:v>
                </c:pt>
                <c:pt idx="3281">
                  <c:v>326.456</c:v>
                </c:pt>
                <c:pt idx="3282">
                  <c:v>326.556</c:v>
                </c:pt>
                <c:pt idx="3283">
                  <c:v>326.656</c:v>
                </c:pt>
                <c:pt idx="3284">
                  <c:v>326.756</c:v>
                </c:pt>
                <c:pt idx="3285">
                  <c:v>326.856</c:v>
                </c:pt>
                <c:pt idx="3286">
                  <c:v>326.956</c:v>
                </c:pt>
                <c:pt idx="3287">
                  <c:v>327.056</c:v>
                </c:pt>
                <c:pt idx="3288">
                  <c:v>327.156</c:v>
                </c:pt>
                <c:pt idx="3289">
                  <c:v>327.256</c:v>
                </c:pt>
                <c:pt idx="3290">
                  <c:v>327.356</c:v>
                </c:pt>
                <c:pt idx="3291">
                  <c:v>327.456</c:v>
                </c:pt>
                <c:pt idx="3292">
                  <c:v>327.556</c:v>
                </c:pt>
                <c:pt idx="3293">
                  <c:v>327.656</c:v>
                </c:pt>
                <c:pt idx="3294">
                  <c:v>327.756</c:v>
                </c:pt>
                <c:pt idx="3295">
                  <c:v>327.856</c:v>
                </c:pt>
                <c:pt idx="3296">
                  <c:v>327.956</c:v>
                </c:pt>
                <c:pt idx="3297">
                  <c:v>328.056</c:v>
                </c:pt>
                <c:pt idx="3298">
                  <c:v>328.156</c:v>
                </c:pt>
                <c:pt idx="3299">
                  <c:v>328.256</c:v>
                </c:pt>
                <c:pt idx="3300">
                  <c:v>328.356</c:v>
                </c:pt>
                <c:pt idx="3301">
                  <c:v>328.456</c:v>
                </c:pt>
                <c:pt idx="3302">
                  <c:v>328.556</c:v>
                </c:pt>
                <c:pt idx="3303">
                  <c:v>328.656</c:v>
                </c:pt>
                <c:pt idx="3304">
                  <c:v>328.756</c:v>
                </c:pt>
                <c:pt idx="3305">
                  <c:v>328.856</c:v>
                </c:pt>
                <c:pt idx="3306">
                  <c:v>328.956</c:v>
                </c:pt>
                <c:pt idx="3307">
                  <c:v>329.056</c:v>
                </c:pt>
                <c:pt idx="3308">
                  <c:v>329.156</c:v>
                </c:pt>
                <c:pt idx="3309">
                  <c:v>329.256</c:v>
                </c:pt>
                <c:pt idx="3310">
                  <c:v>329.356</c:v>
                </c:pt>
                <c:pt idx="3311">
                  <c:v>329.456</c:v>
                </c:pt>
                <c:pt idx="3312">
                  <c:v>329.556</c:v>
                </c:pt>
                <c:pt idx="3313">
                  <c:v>329.656</c:v>
                </c:pt>
                <c:pt idx="3314">
                  <c:v>329.756</c:v>
                </c:pt>
                <c:pt idx="3315">
                  <c:v>329.856</c:v>
                </c:pt>
                <c:pt idx="3316">
                  <c:v>329.956</c:v>
                </c:pt>
                <c:pt idx="3317">
                  <c:v>330.056</c:v>
                </c:pt>
                <c:pt idx="3318">
                  <c:v>330.156</c:v>
                </c:pt>
                <c:pt idx="3319">
                  <c:v>330.256</c:v>
                </c:pt>
                <c:pt idx="3320">
                  <c:v>330.356</c:v>
                </c:pt>
                <c:pt idx="3321">
                  <c:v>330.456</c:v>
                </c:pt>
                <c:pt idx="3322">
                  <c:v>330.556</c:v>
                </c:pt>
                <c:pt idx="3323">
                  <c:v>330.656</c:v>
                </c:pt>
                <c:pt idx="3324">
                  <c:v>330.756</c:v>
                </c:pt>
                <c:pt idx="3325">
                  <c:v>330.856</c:v>
                </c:pt>
                <c:pt idx="3326">
                  <c:v>330.956</c:v>
                </c:pt>
                <c:pt idx="3327">
                  <c:v>331.056</c:v>
                </c:pt>
                <c:pt idx="3328">
                  <c:v>331.156</c:v>
                </c:pt>
                <c:pt idx="3329">
                  <c:v>331.256</c:v>
                </c:pt>
                <c:pt idx="3330">
                  <c:v>331.356</c:v>
                </c:pt>
                <c:pt idx="3331">
                  <c:v>331.456</c:v>
                </c:pt>
                <c:pt idx="3332">
                  <c:v>331.556</c:v>
                </c:pt>
                <c:pt idx="3333">
                  <c:v>331.656</c:v>
                </c:pt>
                <c:pt idx="3334">
                  <c:v>331.756</c:v>
                </c:pt>
                <c:pt idx="3335">
                  <c:v>331.856</c:v>
                </c:pt>
                <c:pt idx="3336">
                  <c:v>331.956</c:v>
                </c:pt>
                <c:pt idx="3337">
                  <c:v>332.056</c:v>
                </c:pt>
                <c:pt idx="3338">
                  <c:v>332.156</c:v>
                </c:pt>
                <c:pt idx="3339">
                  <c:v>332.256</c:v>
                </c:pt>
                <c:pt idx="3340">
                  <c:v>332.356</c:v>
                </c:pt>
                <c:pt idx="3341">
                  <c:v>332.456</c:v>
                </c:pt>
                <c:pt idx="3342">
                  <c:v>332.556</c:v>
                </c:pt>
                <c:pt idx="3343">
                  <c:v>332.656</c:v>
                </c:pt>
                <c:pt idx="3344">
                  <c:v>332.756</c:v>
                </c:pt>
                <c:pt idx="3345">
                  <c:v>332.856</c:v>
                </c:pt>
                <c:pt idx="3346">
                  <c:v>332.956</c:v>
                </c:pt>
                <c:pt idx="3347">
                  <c:v>333.056</c:v>
                </c:pt>
                <c:pt idx="3348">
                  <c:v>333.156</c:v>
                </c:pt>
                <c:pt idx="3349">
                  <c:v>333.256</c:v>
                </c:pt>
                <c:pt idx="3350">
                  <c:v>333.356</c:v>
                </c:pt>
                <c:pt idx="3351">
                  <c:v>333.456</c:v>
                </c:pt>
                <c:pt idx="3352">
                  <c:v>333.556</c:v>
                </c:pt>
                <c:pt idx="3353">
                  <c:v>333.656</c:v>
                </c:pt>
                <c:pt idx="3354">
                  <c:v>333.756</c:v>
                </c:pt>
                <c:pt idx="3355">
                  <c:v>333.856</c:v>
                </c:pt>
                <c:pt idx="3356">
                  <c:v>333.956</c:v>
                </c:pt>
                <c:pt idx="3357">
                  <c:v>334.056</c:v>
                </c:pt>
                <c:pt idx="3358">
                  <c:v>334.156</c:v>
                </c:pt>
                <c:pt idx="3359">
                  <c:v>334.256</c:v>
                </c:pt>
                <c:pt idx="3360">
                  <c:v>334.356</c:v>
                </c:pt>
                <c:pt idx="3361">
                  <c:v>334.456</c:v>
                </c:pt>
                <c:pt idx="3362">
                  <c:v>334.556</c:v>
                </c:pt>
                <c:pt idx="3363">
                  <c:v>334.656</c:v>
                </c:pt>
                <c:pt idx="3364">
                  <c:v>334.756</c:v>
                </c:pt>
                <c:pt idx="3365">
                  <c:v>334.856</c:v>
                </c:pt>
                <c:pt idx="3366">
                  <c:v>334.956</c:v>
                </c:pt>
                <c:pt idx="3367">
                  <c:v>335.056</c:v>
                </c:pt>
                <c:pt idx="3368">
                  <c:v>335.156</c:v>
                </c:pt>
                <c:pt idx="3369">
                  <c:v>335.256</c:v>
                </c:pt>
                <c:pt idx="3370">
                  <c:v>335.356</c:v>
                </c:pt>
                <c:pt idx="3371">
                  <c:v>335.456</c:v>
                </c:pt>
                <c:pt idx="3372">
                  <c:v>335.556</c:v>
                </c:pt>
                <c:pt idx="3373">
                  <c:v>335.656</c:v>
                </c:pt>
                <c:pt idx="3374">
                  <c:v>335.756</c:v>
                </c:pt>
                <c:pt idx="3375">
                  <c:v>335.856</c:v>
                </c:pt>
                <c:pt idx="3376">
                  <c:v>335.956</c:v>
                </c:pt>
                <c:pt idx="3377">
                  <c:v>336.056</c:v>
                </c:pt>
                <c:pt idx="3378">
                  <c:v>336.156</c:v>
                </c:pt>
                <c:pt idx="3379">
                  <c:v>336.256</c:v>
                </c:pt>
                <c:pt idx="3380">
                  <c:v>336.356</c:v>
                </c:pt>
                <c:pt idx="3381">
                  <c:v>336.456</c:v>
                </c:pt>
                <c:pt idx="3382">
                  <c:v>336.556</c:v>
                </c:pt>
                <c:pt idx="3383">
                  <c:v>336.656</c:v>
                </c:pt>
                <c:pt idx="3384">
                  <c:v>336.756</c:v>
                </c:pt>
                <c:pt idx="3385">
                  <c:v>336.856</c:v>
                </c:pt>
                <c:pt idx="3386">
                  <c:v>336.956</c:v>
                </c:pt>
                <c:pt idx="3387">
                  <c:v>337.056</c:v>
                </c:pt>
                <c:pt idx="3388">
                  <c:v>337.156</c:v>
                </c:pt>
                <c:pt idx="3389">
                  <c:v>337.256</c:v>
                </c:pt>
                <c:pt idx="3390">
                  <c:v>337.356</c:v>
                </c:pt>
                <c:pt idx="3391">
                  <c:v>337.456</c:v>
                </c:pt>
                <c:pt idx="3392">
                  <c:v>337.556</c:v>
                </c:pt>
                <c:pt idx="3393">
                  <c:v>337.656</c:v>
                </c:pt>
                <c:pt idx="3394">
                  <c:v>337.756</c:v>
                </c:pt>
                <c:pt idx="3395">
                  <c:v>337.856</c:v>
                </c:pt>
                <c:pt idx="3396">
                  <c:v>337.956</c:v>
                </c:pt>
                <c:pt idx="3397">
                  <c:v>338.056</c:v>
                </c:pt>
                <c:pt idx="3398">
                  <c:v>338.156</c:v>
                </c:pt>
                <c:pt idx="3399">
                  <c:v>338.256</c:v>
                </c:pt>
                <c:pt idx="3400">
                  <c:v>338.356</c:v>
                </c:pt>
                <c:pt idx="3401">
                  <c:v>338.456</c:v>
                </c:pt>
                <c:pt idx="3402">
                  <c:v>338.556</c:v>
                </c:pt>
                <c:pt idx="3403">
                  <c:v>338.656</c:v>
                </c:pt>
                <c:pt idx="3404">
                  <c:v>338.756</c:v>
                </c:pt>
                <c:pt idx="3405">
                  <c:v>338.856</c:v>
                </c:pt>
                <c:pt idx="3406">
                  <c:v>338.956</c:v>
                </c:pt>
                <c:pt idx="3407">
                  <c:v>339.056</c:v>
                </c:pt>
                <c:pt idx="3408">
                  <c:v>339.156</c:v>
                </c:pt>
                <c:pt idx="3409">
                  <c:v>339.256</c:v>
                </c:pt>
                <c:pt idx="3410">
                  <c:v>339.356</c:v>
                </c:pt>
                <c:pt idx="3411">
                  <c:v>339.456</c:v>
                </c:pt>
                <c:pt idx="3412">
                  <c:v>339.556</c:v>
                </c:pt>
                <c:pt idx="3413">
                  <c:v>339.656</c:v>
                </c:pt>
                <c:pt idx="3414">
                  <c:v>339.756</c:v>
                </c:pt>
                <c:pt idx="3415">
                  <c:v>339.856</c:v>
                </c:pt>
                <c:pt idx="3416">
                  <c:v>339.956</c:v>
                </c:pt>
                <c:pt idx="3417">
                  <c:v>340.056</c:v>
                </c:pt>
                <c:pt idx="3418">
                  <c:v>340.156</c:v>
                </c:pt>
                <c:pt idx="3419">
                  <c:v>340.256</c:v>
                </c:pt>
                <c:pt idx="3420">
                  <c:v>340.356</c:v>
                </c:pt>
                <c:pt idx="3421">
                  <c:v>340.456</c:v>
                </c:pt>
                <c:pt idx="3422">
                  <c:v>340.556</c:v>
                </c:pt>
                <c:pt idx="3423">
                  <c:v>340.656</c:v>
                </c:pt>
                <c:pt idx="3424">
                  <c:v>340.756</c:v>
                </c:pt>
                <c:pt idx="3425">
                  <c:v>340.856</c:v>
                </c:pt>
                <c:pt idx="3426">
                  <c:v>340.956</c:v>
                </c:pt>
                <c:pt idx="3427">
                  <c:v>341.056</c:v>
                </c:pt>
                <c:pt idx="3428">
                  <c:v>341.156</c:v>
                </c:pt>
                <c:pt idx="3429">
                  <c:v>341.256</c:v>
                </c:pt>
                <c:pt idx="3430">
                  <c:v>341.356</c:v>
                </c:pt>
                <c:pt idx="3431">
                  <c:v>341.456</c:v>
                </c:pt>
                <c:pt idx="3432">
                  <c:v>341.556</c:v>
                </c:pt>
                <c:pt idx="3433">
                  <c:v>341.656</c:v>
                </c:pt>
                <c:pt idx="3434">
                  <c:v>341.756</c:v>
                </c:pt>
                <c:pt idx="3435">
                  <c:v>341.856</c:v>
                </c:pt>
                <c:pt idx="3436">
                  <c:v>341.956</c:v>
                </c:pt>
                <c:pt idx="3437">
                  <c:v>342.056</c:v>
                </c:pt>
                <c:pt idx="3438">
                  <c:v>342.156</c:v>
                </c:pt>
                <c:pt idx="3439">
                  <c:v>342.256</c:v>
                </c:pt>
                <c:pt idx="3440">
                  <c:v>342.356</c:v>
                </c:pt>
                <c:pt idx="3441">
                  <c:v>342.456</c:v>
                </c:pt>
                <c:pt idx="3442">
                  <c:v>342.556</c:v>
                </c:pt>
                <c:pt idx="3443">
                  <c:v>342.656</c:v>
                </c:pt>
                <c:pt idx="3444">
                  <c:v>342.756</c:v>
                </c:pt>
                <c:pt idx="3445">
                  <c:v>342.856</c:v>
                </c:pt>
                <c:pt idx="3446">
                  <c:v>342.956</c:v>
                </c:pt>
                <c:pt idx="3447">
                  <c:v>343.056</c:v>
                </c:pt>
                <c:pt idx="3448">
                  <c:v>343.156</c:v>
                </c:pt>
                <c:pt idx="3449">
                  <c:v>343.256</c:v>
                </c:pt>
                <c:pt idx="3450">
                  <c:v>343.356</c:v>
                </c:pt>
                <c:pt idx="3451">
                  <c:v>343.456</c:v>
                </c:pt>
                <c:pt idx="3452">
                  <c:v>343.556</c:v>
                </c:pt>
                <c:pt idx="3453">
                  <c:v>343.656</c:v>
                </c:pt>
                <c:pt idx="3454">
                  <c:v>343.756</c:v>
                </c:pt>
                <c:pt idx="3455">
                  <c:v>343.856</c:v>
                </c:pt>
                <c:pt idx="3456">
                  <c:v>343.956</c:v>
                </c:pt>
                <c:pt idx="3457">
                  <c:v>344.056</c:v>
                </c:pt>
                <c:pt idx="3458">
                  <c:v>344.156</c:v>
                </c:pt>
                <c:pt idx="3459">
                  <c:v>344.256</c:v>
                </c:pt>
                <c:pt idx="3460">
                  <c:v>344.356</c:v>
                </c:pt>
                <c:pt idx="3461">
                  <c:v>344.456</c:v>
                </c:pt>
                <c:pt idx="3462">
                  <c:v>344.556</c:v>
                </c:pt>
                <c:pt idx="3463">
                  <c:v>344.656</c:v>
                </c:pt>
                <c:pt idx="3464">
                  <c:v>344.756</c:v>
                </c:pt>
                <c:pt idx="3465">
                  <c:v>344.856</c:v>
                </c:pt>
                <c:pt idx="3466">
                  <c:v>344.956</c:v>
                </c:pt>
                <c:pt idx="3467">
                  <c:v>345.056</c:v>
                </c:pt>
                <c:pt idx="3468">
                  <c:v>345.156</c:v>
                </c:pt>
                <c:pt idx="3469">
                  <c:v>345.256</c:v>
                </c:pt>
                <c:pt idx="3470">
                  <c:v>345.356</c:v>
                </c:pt>
                <c:pt idx="3471">
                  <c:v>345.456</c:v>
                </c:pt>
                <c:pt idx="3472">
                  <c:v>345.556</c:v>
                </c:pt>
                <c:pt idx="3473">
                  <c:v>345.656</c:v>
                </c:pt>
                <c:pt idx="3474">
                  <c:v>345.756</c:v>
                </c:pt>
                <c:pt idx="3475">
                  <c:v>345.856</c:v>
                </c:pt>
                <c:pt idx="3476">
                  <c:v>345.956</c:v>
                </c:pt>
                <c:pt idx="3477">
                  <c:v>346.056</c:v>
                </c:pt>
                <c:pt idx="3478">
                  <c:v>346.156</c:v>
                </c:pt>
                <c:pt idx="3479">
                  <c:v>346.256</c:v>
                </c:pt>
                <c:pt idx="3480">
                  <c:v>346.356</c:v>
                </c:pt>
                <c:pt idx="3481">
                  <c:v>346.456</c:v>
                </c:pt>
                <c:pt idx="3482">
                  <c:v>346.556</c:v>
                </c:pt>
                <c:pt idx="3483">
                  <c:v>346.656</c:v>
                </c:pt>
                <c:pt idx="3484">
                  <c:v>346.756</c:v>
                </c:pt>
                <c:pt idx="3485">
                  <c:v>346.856</c:v>
                </c:pt>
                <c:pt idx="3486">
                  <c:v>346.956</c:v>
                </c:pt>
                <c:pt idx="3487">
                  <c:v>347.056</c:v>
                </c:pt>
                <c:pt idx="3488">
                  <c:v>347.156</c:v>
                </c:pt>
                <c:pt idx="3489">
                  <c:v>347.256</c:v>
                </c:pt>
                <c:pt idx="3490">
                  <c:v>347.356</c:v>
                </c:pt>
                <c:pt idx="3491">
                  <c:v>347.456</c:v>
                </c:pt>
                <c:pt idx="3492">
                  <c:v>347.556</c:v>
                </c:pt>
                <c:pt idx="3493">
                  <c:v>347.656</c:v>
                </c:pt>
                <c:pt idx="3494">
                  <c:v>347.756</c:v>
                </c:pt>
                <c:pt idx="3495">
                  <c:v>347.856</c:v>
                </c:pt>
                <c:pt idx="3496">
                  <c:v>347.956</c:v>
                </c:pt>
                <c:pt idx="3497">
                  <c:v>348.056</c:v>
                </c:pt>
                <c:pt idx="3498">
                  <c:v>348.156</c:v>
                </c:pt>
                <c:pt idx="3499">
                  <c:v>348.256</c:v>
                </c:pt>
                <c:pt idx="3500">
                  <c:v>348.356</c:v>
                </c:pt>
                <c:pt idx="3501">
                  <c:v>348.456</c:v>
                </c:pt>
                <c:pt idx="3502">
                  <c:v>348.556</c:v>
                </c:pt>
                <c:pt idx="3503">
                  <c:v>348.656</c:v>
                </c:pt>
                <c:pt idx="3504">
                  <c:v>348.756</c:v>
                </c:pt>
                <c:pt idx="3505">
                  <c:v>348.856</c:v>
                </c:pt>
                <c:pt idx="3506">
                  <c:v>348.956</c:v>
                </c:pt>
                <c:pt idx="3507">
                  <c:v>349.056</c:v>
                </c:pt>
                <c:pt idx="3508">
                  <c:v>349.156</c:v>
                </c:pt>
                <c:pt idx="3509">
                  <c:v>349.256</c:v>
                </c:pt>
                <c:pt idx="3510">
                  <c:v>349.356</c:v>
                </c:pt>
                <c:pt idx="3511">
                  <c:v>349.456</c:v>
                </c:pt>
                <c:pt idx="3512">
                  <c:v>349.556</c:v>
                </c:pt>
                <c:pt idx="3513">
                  <c:v>349.656</c:v>
                </c:pt>
                <c:pt idx="3514">
                  <c:v>349.756</c:v>
                </c:pt>
                <c:pt idx="3515">
                  <c:v>349.856</c:v>
                </c:pt>
                <c:pt idx="3516">
                  <c:v>349.956</c:v>
                </c:pt>
                <c:pt idx="3517">
                  <c:v>350.056</c:v>
                </c:pt>
                <c:pt idx="3518">
                  <c:v>350.156</c:v>
                </c:pt>
                <c:pt idx="3519">
                  <c:v>350.256</c:v>
                </c:pt>
                <c:pt idx="3520">
                  <c:v>350.356</c:v>
                </c:pt>
                <c:pt idx="3521">
                  <c:v>350.456</c:v>
                </c:pt>
                <c:pt idx="3522">
                  <c:v>350.556</c:v>
                </c:pt>
                <c:pt idx="3523">
                  <c:v>350.656</c:v>
                </c:pt>
                <c:pt idx="3524">
                  <c:v>350.756</c:v>
                </c:pt>
                <c:pt idx="3525">
                  <c:v>350.856</c:v>
                </c:pt>
                <c:pt idx="3526">
                  <c:v>350.956</c:v>
                </c:pt>
                <c:pt idx="3527">
                  <c:v>351.056</c:v>
                </c:pt>
                <c:pt idx="3528">
                  <c:v>351.156</c:v>
                </c:pt>
                <c:pt idx="3529">
                  <c:v>351.256</c:v>
                </c:pt>
                <c:pt idx="3530">
                  <c:v>351.356</c:v>
                </c:pt>
                <c:pt idx="3531">
                  <c:v>351.456</c:v>
                </c:pt>
                <c:pt idx="3532">
                  <c:v>351.556</c:v>
                </c:pt>
                <c:pt idx="3533">
                  <c:v>351.656</c:v>
                </c:pt>
                <c:pt idx="3534">
                  <c:v>351.756</c:v>
                </c:pt>
                <c:pt idx="3535">
                  <c:v>351.856</c:v>
                </c:pt>
                <c:pt idx="3536">
                  <c:v>351.956</c:v>
                </c:pt>
                <c:pt idx="3537">
                  <c:v>352.056</c:v>
                </c:pt>
                <c:pt idx="3538">
                  <c:v>352.156</c:v>
                </c:pt>
                <c:pt idx="3539">
                  <c:v>352.256</c:v>
                </c:pt>
                <c:pt idx="3540">
                  <c:v>352.356</c:v>
                </c:pt>
                <c:pt idx="3541">
                  <c:v>352.456</c:v>
                </c:pt>
                <c:pt idx="3542">
                  <c:v>352.556</c:v>
                </c:pt>
                <c:pt idx="3543">
                  <c:v>352.656</c:v>
                </c:pt>
                <c:pt idx="3544">
                  <c:v>352.756</c:v>
                </c:pt>
                <c:pt idx="3545">
                  <c:v>352.856</c:v>
                </c:pt>
                <c:pt idx="3546">
                  <c:v>352.956</c:v>
                </c:pt>
                <c:pt idx="3547">
                  <c:v>353.056</c:v>
                </c:pt>
                <c:pt idx="3548">
                  <c:v>353.156</c:v>
                </c:pt>
                <c:pt idx="3549">
                  <c:v>353.256</c:v>
                </c:pt>
                <c:pt idx="3550">
                  <c:v>353.356</c:v>
                </c:pt>
                <c:pt idx="3551">
                  <c:v>353.456</c:v>
                </c:pt>
                <c:pt idx="3552">
                  <c:v>353.556</c:v>
                </c:pt>
                <c:pt idx="3553">
                  <c:v>353.656</c:v>
                </c:pt>
                <c:pt idx="3554">
                  <c:v>353.756</c:v>
                </c:pt>
                <c:pt idx="3555">
                  <c:v>353.856</c:v>
                </c:pt>
                <c:pt idx="3556">
                  <c:v>353.956</c:v>
                </c:pt>
                <c:pt idx="3557">
                  <c:v>354.056</c:v>
                </c:pt>
                <c:pt idx="3558">
                  <c:v>354.156</c:v>
                </c:pt>
                <c:pt idx="3559">
                  <c:v>354.256</c:v>
                </c:pt>
                <c:pt idx="3560">
                  <c:v>354.356</c:v>
                </c:pt>
                <c:pt idx="3561">
                  <c:v>354.456</c:v>
                </c:pt>
                <c:pt idx="3562">
                  <c:v>354.556</c:v>
                </c:pt>
                <c:pt idx="3563">
                  <c:v>354.656</c:v>
                </c:pt>
                <c:pt idx="3564">
                  <c:v>354.756</c:v>
                </c:pt>
                <c:pt idx="3565">
                  <c:v>354.856</c:v>
                </c:pt>
                <c:pt idx="3566">
                  <c:v>354.956</c:v>
                </c:pt>
                <c:pt idx="3567">
                  <c:v>355.056</c:v>
                </c:pt>
                <c:pt idx="3568">
                  <c:v>355.156</c:v>
                </c:pt>
                <c:pt idx="3569">
                  <c:v>355.256</c:v>
                </c:pt>
                <c:pt idx="3570">
                  <c:v>355.356</c:v>
                </c:pt>
                <c:pt idx="3571">
                  <c:v>355.456</c:v>
                </c:pt>
                <c:pt idx="3572">
                  <c:v>355.556</c:v>
                </c:pt>
                <c:pt idx="3573">
                  <c:v>355.656</c:v>
                </c:pt>
                <c:pt idx="3574">
                  <c:v>355.756</c:v>
                </c:pt>
                <c:pt idx="3575">
                  <c:v>355.856</c:v>
                </c:pt>
                <c:pt idx="3576">
                  <c:v>355.956</c:v>
                </c:pt>
                <c:pt idx="3577">
                  <c:v>356.056</c:v>
                </c:pt>
                <c:pt idx="3578">
                  <c:v>356.156</c:v>
                </c:pt>
                <c:pt idx="3579">
                  <c:v>356.256</c:v>
                </c:pt>
                <c:pt idx="3580">
                  <c:v>356.356</c:v>
                </c:pt>
                <c:pt idx="3581">
                  <c:v>356.456</c:v>
                </c:pt>
                <c:pt idx="3582">
                  <c:v>356.556</c:v>
                </c:pt>
                <c:pt idx="3583">
                  <c:v>356.656</c:v>
                </c:pt>
                <c:pt idx="3584">
                  <c:v>356.756</c:v>
                </c:pt>
                <c:pt idx="3585">
                  <c:v>356.856</c:v>
                </c:pt>
                <c:pt idx="3586">
                  <c:v>356.956</c:v>
                </c:pt>
                <c:pt idx="3587">
                  <c:v>357.056</c:v>
                </c:pt>
                <c:pt idx="3588">
                  <c:v>357.156</c:v>
                </c:pt>
                <c:pt idx="3589">
                  <c:v>357.256</c:v>
                </c:pt>
                <c:pt idx="3590">
                  <c:v>357.356</c:v>
                </c:pt>
                <c:pt idx="3591">
                  <c:v>357.456</c:v>
                </c:pt>
                <c:pt idx="3592">
                  <c:v>357.556</c:v>
                </c:pt>
                <c:pt idx="3593">
                  <c:v>357.656</c:v>
                </c:pt>
                <c:pt idx="3594">
                  <c:v>357.756</c:v>
                </c:pt>
                <c:pt idx="3595">
                  <c:v>357.856</c:v>
                </c:pt>
                <c:pt idx="3596">
                  <c:v>357.956</c:v>
                </c:pt>
                <c:pt idx="3597">
                  <c:v>358.056</c:v>
                </c:pt>
                <c:pt idx="3598">
                  <c:v>358.156</c:v>
                </c:pt>
                <c:pt idx="3599">
                  <c:v>358.256</c:v>
                </c:pt>
                <c:pt idx="3600">
                  <c:v>358.356</c:v>
                </c:pt>
                <c:pt idx="3601">
                  <c:v>358.456</c:v>
                </c:pt>
                <c:pt idx="3602">
                  <c:v>358.556</c:v>
                </c:pt>
                <c:pt idx="3603">
                  <c:v>358.656</c:v>
                </c:pt>
                <c:pt idx="3604">
                  <c:v>358.756</c:v>
                </c:pt>
                <c:pt idx="3605">
                  <c:v>358.856</c:v>
                </c:pt>
                <c:pt idx="3606">
                  <c:v>358.956</c:v>
                </c:pt>
                <c:pt idx="3607">
                  <c:v>359.056</c:v>
                </c:pt>
                <c:pt idx="3608">
                  <c:v>359.156</c:v>
                </c:pt>
                <c:pt idx="3609">
                  <c:v>359.256</c:v>
                </c:pt>
                <c:pt idx="3610">
                  <c:v>359.356</c:v>
                </c:pt>
                <c:pt idx="3611">
                  <c:v>359.456</c:v>
                </c:pt>
                <c:pt idx="3612">
                  <c:v>359.556</c:v>
                </c:pt>
                <c:pt idx="3613">
                  <c:v>359.656</c:v>
                </c:pt>
                <c:pt idx="3614">
                  <c:v>359.756</c:v>
                </c:pt>
                <c:pt idx="3615">
                  <c:v>359.856</c:v>
                </c:pt>
                <c:pt idx="3616">
                  <c:v>359.956</c:v>
                </c:pt>
                <c:pt idx="3617">
                  <c:v>360.056</c:v>
                </c:pt>
                <c:pt idx="3618">
                  <c:v>360.156</c:v>
                </c:pt>
                <c:pt idx="3619">
                  <c:v>360.256</c:v>
                </c:pt>
                <c:pt idx="3620">
                  <c:v>360.356</c:v>
                </c:pt>
                <c:pt idx="3621">
                  <c:v>360.456</c:v>
                </c:pt>
                <c:pt idx="3622">
                  <c:v>360.556</c:v>
                </c:pt>
                <c:pt idx="3623">
                  <c:v>360.656</c:v>
                </c:pt>
                <c:pt idx="3624">
                  <c:v>360.756</c:v>
                </c:pt>
                <c:pt idx="3625">
                  <c:v>360.856</c:v>
                </c:pt>
                <c:pt idx="3626">
                  <c:v>360.956</c:v>
                </c:pt>
                <c:pt idx="3627">
                  <c:v>361.056</c:v>
                </c:pt>
                <c:pt idx="3628">
                  <c:v>361.156</c:v>
                </c:pt>
                <c:pt idx="3629">
                  <c:v>361.256</c:v>
                </c:pt>
                <c:pt idx="3630">
                  <c:v>361.356</c:v>
                </c:pt>
                <c:pt idx="3631">
                  <c:v>361.456</c:v>
                </c:pt>
                <c:pt idx="3632">
                  <c:v>361.556</c:v>
                </c:pt>
                <c:pt idx="3633">
                  <c:v>361.656</c:v>
                </c:pt>
                <c:pt idx="3634">
                  <c:v>361.756</c:v>
                </c:pt>
                <c:pt idx="3635">
                  <c:v>361.856</c:v>
                </c:pt>
                <c:pt idx="3636">
                  <c:v>361.956</c:v>
                </c:pt>
                <c:pt idx="3637">
                  <c:v>362.056</c:v>
                </c:pt>
                <c:pt idx="3638">
                  <c:v>362.156</c:v>
                </c:pt>
                <c:pt idx="3639">
                  <c:v>362.256</c:v>
                </c:pt>
                <c:pt idx="3640">
                  <c:v>362.356</c:v>
                </c:pt>
                <c:pt idx="3641">
                  <c:v>362.456</c:v>
                </c:pt>
                <c:pt idx="3642">
                  <c:v>362.556</c:v>
                </c:pt>
                <c:pt idx="3643">
                  <c:v>362.656</c:v>
                </c:pt>
                <c:pt idx="3644">
                  <c:v>362.756</c:v>
                </c:pt>
                <c:pt idx="3645">
                  <c:v>362.856</c:v>
                </c:pt>
                <c:pt idx="3646">
                  <c:v>362.956</c:v>
                </c:pt>
                <c:pt idx="3647">
                  <c:v>363.056</c:v>
                </c:pt>
                <c:pt idx="3648">
                  <c:v>363.156</c:v>
                </c:pt>
                <c:pt idx="3649">
                  <c:v>363.256</c:v>
                </c:pt>
                <c:pt idx="3650">
                  <c:v>363.356</c:v>
                </c:pt>
                <c:pt idx="3651">
                  <c:v>363.456</c:v>
                </c:pt>
                <c:pt idx="3652">
                  <c:v>363.556</c:v>
                </c:pt>
                <c:pt idx="3653">
                  <c:v>363.656</c:v>
                </c:pt>
                <c:pt idx="3654">
                  <c:v>363.756</c:v>
                </c:pt>
                <c:pt idx="3655">
                  <c:v>363.856</c:v>
                </c:pt>
                <c:pt idx="3656">
                  <c:v>363.956</c:v>
                </c:pt>
                <c:pt idx="3657">
                  <c:v>364.056</c:v>
                </c:pt>
                <c:pt idx="3658">
                  <c:v>364.156</c:v>
                </c:pt>
                <c:pt idx="3659">
                  <c:v>364.256</c:v>
                </c:pt>
                <c:pt idx="3660">
                  <c:v>364.356</c:v>
                </c:pt>
                <c:pt idx="3661">
                  <c:v>364.456</c:v>
                </c:pt>
                <c:pt idx="3662">
                  <c:v>364.556</c:v>
                </c:pt>
                <c:pt idx="3663">
                  <c:v>364.656</c:v>
                </c:pt>
                <c:pt idx="3664">
                  <c:v>364.756</c:v>
                </c:pt>
                <c:pt idx="3665">
                  <c:v>364.856</c:v>
                </c:pt>
                <c:pt idx="3666">
                  <c:v>364.956</c:v>
                </c:pt>
                <c:pt idx="3667">
                  <c:v>365.056</c:v>
                </c:pt>
                <c:pt idx="3668">
                  <c:v>365.156</c:v>
                </c:pt>
                <c:pt idx="3669">
                  <c:v>365.256</c:v>
                </c:pt>
                <c:pt idx="3670">
                  <c:v>365.356</c:v>
                </c:pt>
                <c:pt idx="3671">
                  <c:v>365.456</c:v>
                </c:pt>
                <c:pt idx="3672">
                  <c:v>365.556</c:v>
                </c:pt>
                <c:pt idx="3673">
                  <c:v>365.656</c:v>
                </c:pt>
                <c:pt idx="3674">
                  <c:v>365.756</c:v>
                </c:pt>
                <c:pt idx="3675">
                  <c:v>365.856</c:v>
                </c:pt>
                <c:pt idx="3676">
                  <c:v>365.956</c:v>
                </c:pt>
                <c:pt idx="3677">
                  <c:v>366.056</c:v>
                </c:pt>
                <c:pt idx="3678">
                  <c:v>366.156</c:v>
                </c:pt>
                <c:pt idx="3679">
                  <c:v>366.256</c:v>
                </c:pt>
                <c:pt idx="3680">
                  <c:v>366.356</c:v>
                </c:pt>
                <c:pt idx="3681">
                  <c:v>366.456</c:v>
                </c:pt>
                <c:pt idx="3682">
                  <c:v>366.556</c:v>
                </c:pt>
                <c:pt idx="3683">
                  <c:v>366.656</c:v>
                </c:pt>
                <c:pt idx="3684">
                  <c:v>366.756</c:v>
                </c:pt>
                <c:pt idx="3685">
                  <c:v>366.856</c:v>
                </c:pt>
                <c:pt idx="3686">
                  <c:v>366.956</c:v>
                </c:pt>
                <c:pt idx="3687">
                  <c:v>367.056</c:v>
                </c:pt>
                <c:pt idx="3688">
                  <c:v>367.156</c:v>
                </c:pt>
                <c:pt idx="3689">
                  <c:v>367.256</c:v>
                </c:pt>
                <c:pt idx="3690">
                  <c:v>367.356</c:v>
                </c:pt>
                <c:pt idx="3691">
                  <c:v>367.456</c:v>
                </c:pt>
                <c:pt idx="3692">
                  <c:v>367.556</c:v>
                </c:pt>
                <c:pt idx="3693">
                  <c:v>367.656</c:v>
                </c:pt>
                <c:pt idx="3694">
                  <c:v>367.756</c:v>
                </c:pt>
                <c:pt idx="3695">
                  <c:v>367.856</c:v>
                </c:pt>
                <c:pt idx="3696">
                  <c:v>367.956</c:v>
                </c:pt>
                <c:pt idx="3697">
                  <c:v>368.056</c:v>
                </c:pt>
                <c:pt idx="3698">
                  <c:v>368.156</c:v>
                </c:pt>
                <c:pt idx="3699">
                  <c:v>368.256</c:v>
                </c:pt>
                <c:pt idx="3700">
                  <c:v>368.356</c:v>
                </c:pt>
                <c:pt idx="3701">
                  <c:v>368.456</c:v>
                </c:pt>
                <c:pt idx="3702">
                  <c:v>368.556</c:v>
                </c:pt>
                <c:pt idx="3703">
                  <c:v>368.656</c:v>
                </c:pt>
                <c:pt idx="3704">
                  <c:v>368.756</c:v>
                </c:pt>
                <c:pt idx="3705">
                  <c:v>368.856</c:v>
                </c:pt>
                <c:pt idx="3706">
                  <c:v>368.956</c:v>
                </c:pt>
                <c:pt idx="3707">
                  <c:v>369.056</c:v>
                </c:pt>
                <c:pt idx="3708">
                  <c:v>369.156</c:v>
                </c:pt>
                <c:pt idx="3709">
                  <c:v>369.256</c:v>
                </c:pt>
                <c:pt idx="3710">
                  <c:v>369.356</c:v>
                </c:pt>
                <c:pt idx="3711">
                  <c:v>369.456</c:v>
                </c:pt>
                <c:pt idx="3712">
                  <c:v>369.556</c:v>
                </c:pt>
                <c:pt idx="3713">
                  <c:v>369.656</c:v>
                </c:pt>
                <c:pt idx="3714">
                  <c:v>369.756</c:v>
                </c:pt>
                <c:pt idx="3715">
                  <c:v>369.856</c:v>
                </c:pt>
                <c:pt idx="3716">
                  <c:v>369.956</c:v>
                </c:pt>
                <c:pt idx="3717">
                  <c:v>370.056</c:v>
                </c:pt>
                <c:pt idx="3718">
                  <c:v>370.156</c:v>
                </c:pt>
                <c:pt idx="3719">
                  <c:v>370.256</c:v>
                </c:pt>
                <c:pt idx="3720">
                  <c:v>370.356</c:v>
                </c:pt>
                <c:pt idx="3721">
                  <c:v>370.456</c:v>
                </c:pt>
                <c:pt idx="3722">
                  <c:v>370.556</c:v>
                </c:pt>
                <c:pt idx="3723">
                  <c:v>370.656</c:v>
                </c:pt>
                <c:pt idx="3724">
                  <c:v>370.756</c:v>
                </c:pt>
                <c:pt idx="3725">
                  <c:v>370.856</c:v>
                </c:pt>
                <c:pt idx="3726">
                  <c:v>370.956</c:v>
                </c:pt>
                <c:pt idx="3727">
                  <c:v>371.056</c:v>
                </c:pt>
                <c:pt idx="3728">
                  <c:v>371.156</c:v>
                </c:pt>
                <c:pt idx="3729">
                  <c:v>371.256</c:v>
                </c:pt>
                <c:pt idx="3730">
                  <c:v>371.356</c:v>
                </c:pt>
                <c:pt idx="3731">
                  <c:v>371.456</c:v>
                </c:pt>
                <c:pt idx="3732">
                  <c:v>371.556</c:v>
                </c:pt>
                <c:pt idx="3733">
                  <c:v>371.656</c:v>
                </c:pt>
                <c:pt idx="3734">
                  <c:v>371.756</c:v>
                </c:pt>
                <c:pt idx="3735">
                  <c:v>371.856</c:v>
                </c:pt>
                <c:pt idx="3736">
                  <c:v>371.956</c:v>
                </c:pt>
                <c:pt idx="3737">
                  <c:v>372.056</c:v>
                </c:pt>
                <c:pt idx="3738">
                  <c:v>372.156</c:v>
                </c:pt>
                <c:pt idx="3739">
                  <c:v>372.256</c:v>
                </c:pt>
                <c:pt idx="3740">
                  <c:v>372.356</c:v>
                </c:pt>
                <c:pt idx="3741">
                  <c:v>372.456</c:v>
                </c:pt>
                <c:pt idx="3742">
                  <c:v>372.556</c:v>
                </c:pt>
                <c:pt idx="3743">
                  <c:v>372.656</c:v>
                </c:pt>
                <c:pt idx="3744">
                  <c:v>372.756</c:v>
                </c:pt>
                <c:pt idx="3745">
                  <c:v>372.856</c:v>
                </c:pt>
                <c:pt idx="3746">
                  <c:v>372.956</c:v>
                </c:pt>
                <c:pt idx="3747">
                  <c:v>373.056</c:v>
                </c:pt>
                <c:pt idx="3748">
                  <c:v>373.156</c:v>
                </c:pt>
                <c:pt idx="3749">
                  <c:v>373.256</c:v>
                </c:pt>
                <c:pt idx="3750">
                  <c:v>373.356</c:v>
                </c:pt>
                <c:pt idx="3751">
                  <c:v>373.456</c:v>
                </c:pt>
                <c:pt idx="3752">
                  <c:v>373.556</c:v>
                </c:pt>
                <c:pt idx="3753">
                  <c:v>373.656</c:v>
                </c:pt>
                <c:pt idx="3754">
                  <c:v>373.756</c:v>
                </c:pt>
                <c:pt idx="3755">
                  <c:v>373.856</c:v>
                </c:pt>
                <c:pt idx="3756">
                  <c:v>373.956</c:v>
                </c:pt>
                <c:pt idx="3757">
                  <c:v>374.056</c:v>
                </c:pt>
                <c:pt idx="3758">
                  <c:v>374.156</c:v>
                </c:pt>
                <c:pt idx="3759">
                  <c:v>374.256</c:v>
                </c:pt>
                <c:pt idx="3760">
                  <c:v>374.356</c:v>
                </c:pt>
                <c:pt idx="3761">
                  <c:v>374.456</c:v>
                </c:pt>
                <c:pt idx="3762">
                  <c:v>374.556</c:v>
                </c:pt>
                <c:pt idx="3763">
                  <c:v>374.656</c:v>
                </c:pt>
                <c:pt idx="3764">
                  <c:v>374.756</c:v>
                </c:pt>
                <c:pt idx="3765">
                  <c:v>374.856</c:v>
                </c:pt>
                <c:pt idx="3766">
                  <c:v>374.956</c:v>
                </c:pt>
                <c:pt idx="3767">
                  <c:v>375.056</c:v>
                </c:pt>
                <c:pt idx="3768">
                  <c:v>375.156</c:v>
                </c:pt>
                <c:pt idx="3769">
                  <c:v>375.256</c:v>
                </c:pt>
                <c:pt idx="3770">
                  <c:v>375.356</c:v>
                </c:pt>
                <c:pt idx="3771">
                  <c:v>375.456</c:v>
                </c:pt>
                <c:pt idx="3772">
                  <c:v>375.556</c:v>
                </c:pt>
                <c:pt idx="3773">
                  <c:v>375.656</c:v>
                </c:pt>
                <c:pt idx="3774">
                  <c:v>375.756</c:v>
                </c:pt>
                <c:pt idx="3775">
                  <c:v>375.856</c:v>
                </c:pt>
                <c:pt idx="3776">
                  <c:v>375.956</c:v>
                </c:pt>
                <c:pt idx="3777">
                  <c:v>376.056</c:v>
                </c:pt>
                <c:pt idx="3778">
                  <c:v>376.156</c:v>
                </c:pt>
                <c:pt idx="3779">
                  <c:v>376.256</c:v>
                </c:pt>
                <c:pt idx="3780">
                  <c:v>376.356</c:v>
                </c:pt>
                <c:pt idx="3781">
                  <c:v>376.456</c:v>
                </c:pt>
                <c:pt idx="3782">
                  <c:v>376.556</c:v>
                </c:pt>
                <c:pt idx="3783">
                  <c:v>376.656</c:v>
                </c:pt>
                <c:pt idx="3784">
                  <c:v>376.756</c:v>
                </c:pt>
                <c:pt idx="3785">
                  <c:v>376.856</c:v>
                </c:pt>
                <c:pt idx="3786">
                  <c:v>376.956</c:v>
                </c:pt>
                <c:pt idx="3787">
                  <c:v>377.056</c:v>
                </c:pt>
                <c:pt idx="3788">
                  <c:v>377.156</c:v>
                </c:pt>
                <c:pt idx="3789">
                  <c:v>377.256</c:v>
                </c:pt>
                <c:pt idx="3790">
                  <c:v>377.356</c:v>
                </c:pt>
                <c:pt idx="3791">
                  <c:v>377.456</c:v>
                </c:pt>
                <c:pt idx="3792">
                  <c:v>377.556</c:v>
                </c:pt>
                <c:pt idx="3793">
                  <c:v>377.656</c:v>
                </c:pt>
                <c:pt idx="3794">
                  <c:v>377.756</c:v>
                </c:pt>
                <c:pt idx="3795">
                  <c:v>377.856</c:v>
                </c:pt>
                <c:pt idx="3796">
                  <c:v>377.956</c:v>
                </c:pt>
                <c:pt idx="3797">
                  <c:v>378.056</c:v>
                </c:pt>
                <c:pt idx="3798">
                  <c:v>378.156</c:v>
                </c:pt>
                <c:pt idx="3799">
                  <c:v>378.256</c:v>
                </c:pt>
                <c:pt idx="3800">
                  <c:v>378.356</c:v>
                </c:pt>
                <c:pt idx="3801">
                  <c:v>378.456</c:v>
                </c:pt>
                <c:pt idx="3802">
                  <c:v>378.556</c:v>
                </c:pt>
                <c:pt idx="3803">
                  <c:v>378.656</c:v>
                </c:pt>
                <c:pt idx="3804">
                  <c:v>378.756</c:v>
                </c:pt>
                <c:pt idx="3805">
                  <c:v>378.856</c:v>
                </c:pt>
                <c:pt idx="3806">
                  <c:v>378.956</c:v>
                </c:pt>
                <c:pt idx="3807">
                  <c:v>379.056</c:v>
                </c:pt>
                <c:pt idx="3808">
                  <c:v>379.156</c:v>
                </c:pt>
                <c:pt idx="3809">
                  <c:v>379.256</c:v>
                </c:pt>
                <c:pt idx="3810">
                  <c:v>379.356</c:v>
                </c:pt>
                <c:pt idx="3811">
                  <c:v>379.456</c:v>
                </c:pt>
                <c:pt idx="3812">
                  <c:v>379.556</c:v>
                </c:pt>
                <c:pt idx="3813">
                  <c:v>379.656</c:v>
                </c:pt>
                <c:pt idx="3814">
                  <c:v>379.756</c:v>
                </c:pt>
                <c:pt idx="3815">
                  <c:v>379.856</c:v>
                </c:pt>
                <c:pt idx="3816">
                  <c:v>379.956</c:v>
                </c:pt>
                <c:pt idx="3817">
                  <c:v>380.056</c:v>
                </c:pt>
                <c:pt idx="3818">
                  <c:v>380.156</c:v>
                </c:pt>
                <c:pt idx="3819">
                  <c:v>380.256</c:v>
                </c:pt>
                <c:pt idx="3820">
                  <c:v>380.356</c:v>
                </c:pt>
                <c:pt idx="3821">
                  <c:v>380.456</c:v>
                </c:pt>
                <c:pt idx="3822">
                  <c:v>380.556</c:v>
                </c:pt>
                <c:pt idx="3823">
                  <c:v>380.656</c:v>
                </c:pt>
                <c:pt idx="3824">
                  <c:v>380.756</c:v>
                </c:pt>
                <c:pt idx="3825">
                  <c:v>380.856</c:v>
                </c:pt>
                <c:pt idx="3826">
                  <c:v>380.956</c:v>
                </c:pt>
                <c:pt idx="3827">
                  <c:v>381.056</c:v>
                </c:pt>
                <c:pt idx="3828">
                  <c:v>381.156</c:v>
                </c:pt>
                <c:pt idx="3829">
                  <c:v>381.256</c:v>
                </c:pt>
                <c:pt idx="3830">
                  <c:v>381.356</c:v>
                </c:pt>
                <c:pt idx="3831">
                  <c:v>381.456</c:v>
                </c:pt>
                <c:pt idx="3832">
                  <c:v>381.556</c:v>
                </c:pt>
                <c:pt idx="3833">
                  <c:v>381.656</c:v>
                </c:pt>
                <c:pt idx="3834">
                  <c:v>381.756</c:v>
                </c:pt>
                <c:pt idx="3835">
                  <c:v>381.856</c:v>
                </c:pt>
                <c:pt idx="3836">
                  <c:v>381.956</c:v>
                </c:pt>
                <c:pt idx="3837">
                  <c:v>382.056</c:v>
                </c:pt>
                <c:pt idx="3838">
                  <c:v>382.156</c:v>
                </c:pt>
                <c:pt idx="3839">
                  <c:v>382.256</c:v>
                </c:pt>
                <c:pt idx="3840">
                  <c:v>382.356</c:v>
                </c:pt>
                <c:pt idx="3841">
                  <c:v>382.456</c:v>
                </c:pt>
                <c:pt idx="3842">
                  <c:v>382.556</c:v>
                </c:pt>
                <c:pt idx="3843">
                  <c:v>382.656</c:v>
                </c:pt>
                <c:pt idx="3844">
                  <c:v>382.756</c:v>
                </c:pt>
                <c:pt idx="3845">
                  <c:v>382.856</c:v>
                </c:pt>
                <c:pt idx="3846">
                  <c:v>382.956</c:v>
                </c:pt>
                <c:pt idx="3847">
                  <c:v>383.056</c:v>
                </c:pt>
                <c:pt idx="3848">
                  <c:v>383.156</c:v>
                </c:pt>
                <c:pt idx="3849">
                  <c:v>383.256</c:v>
                </c:pt>
                <c:pt idx="3850">
                  <c:v>383.356</c:v>
                </c:pt>
                <c:pt idx="3851">
                  <c:v>383.456</c:v>
                </c:pt>
                <c:pt idx="3852">
                  <c:v>383.556</c:v>
                </c:pt>
                <c:pt idx="3853">
                  <c:v>383.656</c:v>
                </c:pt>
                <c:pt idx="3854">
                  <c:v>383.756</c:v>
                </c:pt>
                <c:pt idx="3855">
                  <c:v>383.856</c:v>
                </c:pt>
                <c:pt idx="3856">
                  <c:v>383.956</c:v>
                </c:pt>
                <c:pt idx="3857">
                  <c:v>384.056</c:v>
                </c:pt>
                <c:pt idx="3858">
                  <c:v>384.156</c:v>
                </c:pt>
                <c:pt idx="3859">
                  <c:v>384.256</c:v>
                </c:pt>
                <c:pt idx="3860">
                  <c:v>384.356</c:v>
                </c:pt>
                <c:pt idx="3861">
                  <c:v>384.456</c:v>
                </c:pt>
                <c:pt idx="3862">
                  <c:v>384.556</c:v>
                </c:pt>
                <c:pt idx="3863">
                  <c:v>384.656</c:v>
                </c:pt>
                <c:pt idx="3864">
                  <c:v>384.756</c:v>
                </c:pt>
                <c:pt idx="3865">
                  <c:v>384.856</c:v>
                </c:pt>
                <c:pt idx="3866">
                  <c:v>384.956</c:v>
                </c:pt>
                <c:pt idx="3867">
                  <c:v>385.056</c:v>
                </c:pt>
                <c:pt idx="3868">
                  <c:v>385.156</c:v>
                </c:pt>
                <c:pt idx="3869">
                  <c:v>385.256</c:v>
                </c:pt>
                <c:pt idx="3870">
                  <c:v>385.356</c:v>
                </c:pt>
                <c:pt idx="3871">
                  <c:v>385.456</c:v>
                </c:pt>
                <c:pt idx="3872">
                  <c:v>385.556</c:v>
                </c:pt>
                <c:pt idx="3873">
                  <c:v>385.656</c:v>
                </c:pt>
                <c:pt idx="3874">
                  <c:v>385.756</c:v>
                </c:pt>
                <c:pt idx="3875">
                  <c:v>385.856</c:v>
                </c:pt>
                <c:pt idx="3876">
                  <c:v>385.956</c:v>
                </c:pt>
                <c:pt idx="3877">
                  <c:v>386.056</c:v>
                </c:pt>
                <c:pt idx="3878">
                  <c:v>386.156</c:v>
                </c:pt>
                <c:pt idx="3879">
                  <c:v>386.256</c:v>
                </c:pt>
                <c:pt idx="3880">
                  <c:v>386.356</c:v>
                </c:pt>
                <c:pt idx="3881">
                  <c:v>386.456</c:v>
                </c:pt>
                <c:pt idx="3882">
                  <c:v>386.556</c:v>
                </c:pt>
                <c:pt idx="3883">
                  <c:v>386.656</c:v>
                </c:pt>
                <c:pt idx="3884">
                  <c:v>386.756</c:v>
                </c:pt>
                <c:pt idx="3885">
                  <c:v>386.856</c:v>
                </c:pt>
                <c:pt idx="3886">
                  <c:v>386.956</c:v>
                </c:pt>
                <c:pt idx="3887">
                  <c:v>387.056</c:v>
                </c:pt>
                <c:pt idx="3888">
                  <c:v>387.156</c:v>
                </c:pt>
                <c:pt idx="3889">
                  <c:v>387.256</c:v>
                </c:pt>
                <c:pt idx="3890">
                  <c:v>387.356</c:v>
                </c:pt>
                <c:pt idx="3891">
                  <c:v>387.456</c:v>
                </c:pt>
                <c:pt idx="3892">
                  <c:v>387.556</c:v>
                </c:pt>
                <c:pt idx="3893">
                  <c:v>387.656</c:v>
                </c:pt>
                <c:pt idx="3894">
                  <c:v>387.756</c:v>
                </c:pt>
                <c:pt idx="3895">
                  <c:v>387.856</c:v>
                </c:pt>
                <c:pt idx="3896">
                  <c:v>387.956</c:v>
                </c:pt>
                <c:pt idx="3897">
                  <c:v>388.056</c:v>
                </c:pt>
                <c:pt idx="3898">
                  <c:v>388.156</c:v>
                </c:pt>
                <c:pt idx="3899">
                  <c:v>388.256</c:v>
                </c:pt>
                <c:pt idx="3900">
                  <c:v>388.356</c:v>
                </c:pt>
                <c:pt idx="3901">
                  <c:v>388.456</c:v>
                </c:pt>
                <c:pt idx="3902">
                  <c:v>388.556</c:v>
                </c:pt>
                <c:pt idx="3903">
                  <c:v>388.656</c:v>
                </c:pt>
                <c:pt idx="3904">
                  <c:v>388.756</c:v>
                </c:pt>
                <c:pt idx="3905">
                  <c:v>388.856</c:v>
                </c:pt>
                <c:pt idx="3906">
                  <c:v>388.956</c:v>
                </c:pt>
                <c:pt idx="3907">
                  <c:v>389.056</c:v>
                </c:pt>
                <c:pt idx="3908">
                  <c:v>389.156</c:v>
                </c:pt>
                <c:pt idx="3909">
                  <c:v>389.256</c:v>
                </c:pt>
                <c:pt idx="3910">
                  <c:v>389.356</c:v>
                </c:pt>
                <c:pt idx="3911">
                  <c:v>389.456</c:v>
                </c:pt>
                <c:pt idx="3912">
                  <c:v>389.556</c:v>
                </c:pt>
                <c:pt idx="3913">
                  <c:v>389.656</c:v>
                </c:pt>
                <c:pt idx="3914">
                  <c:v>389.756</c:v>
                </c:pt>
                <c:pt idx="3915">
                  <c:v>389.856</c:v>
                </c:pt>
                <c:pt idx="3916">
                  <c:v>389.956</c:v>
                </c:pt>
                <c:pt idx="3917">
                  <c:v>390.056</c:v>
                </c:pt>
                <c:pt idx="3918">
                  <c:v>390.156</c:v>
                </c:pt>
                <c:pt idx="3919">
                  <c:v>390.256</c:v>
                </c:pt>
                <c:pt idx="3920">
                  <c:v>390.356</c:v>
                </c:pt>
                <c:pt idx="3921">
                  <c:v>390.456</c:v>
                </c:pt>
                <c:pt idx="3922">
                  <c:v>390.556</c:v>
                </c:pt>
                <c:pt idx="3923">
                  <c:v>390.656</c:v>
                </c:pt>
                <c:pt idx="3924">
                  <c:v>390.756</c:v>
                </c:pt>
                <c:pt idx="3925">
                  <c:v>390.856</c:v>
                </c:pt>
                <c:pt idx="3926">
                  <c:v>390.956</c:v>
                </c:pt>
                <c:pt idx="3927">
                  <c:v>391.056</c:v>
                </c:pt>
                <c:pt idx="3928">
                  <c:v>391.156</c:v>
                </c:pt>
                <c:pt idx="3929">
                  <c:v>391.256</c:v>
                </c:pt>
                <c:pt idx="3930">
                  <c:v>391.356</c:v>
                </c:pt>
                <c:pt idx="3931">
                  <c:v>391.456</c:v>
                </c:pt>
                <c:pt idx="3932">
                  <c:v>391.556</c:v>
                </c:pt>
                <c:pt idx="3933">
                  <c:v>391.656</c:v>
                </c:pt>
                <c:pt idx="3934">
                  <c:v>391.756</c:v>
                </c:pt>
                <c:pt idx="3935">
                  <c:v>391.856</c:v>
                </c:pt>
                <c:pt idx="3936">
                  <c:v>391.956</c:v>
                </c:pt>
                <c:pt idx="3937">
                  <c:v>392.056</c:v>
                </c:pt>
                <c:pt idx="3938">
                  <c:v>392.156</c:v>
                </c:pt>
                <c:pt idx="3939">
                  <c:v>392.256</c:v>
                </c:pt>
                <c:pt idx="3940">
                  <c:v>392.356</c:v>
                </c:pt>
                <c:pt idx="3941">
                  <c:v>392.456</c:v>
                </c:pt>
                <c:pt idx="3942">
                  <c:v>392.556</c:v>
                </c:pt>
                <c:pt idx="3943">
                  <c:v>392.656</c:v>
                </c:pt>
                <c:pt idx="3944">
                  <c:v>392.756</c:v>
                </c:pt>
                <c:pt idx="3945">
                  <c:v>392.856</c:v>
                </c:pt>
                <c:pt idx="3946">
                  <c:v>392.956</c:v>
                </c:pt>
                <c:pt idx="3947">
                  <c:v>393.056</c:v>
                </c:pt>
                <c:pt idx="3948">
                  <c:v>393.156</c:v>
                </c:pt>
                <c:pt idx="3949">
                  <c:v>393.256</c:v>
                </c:pt>
                <c:pt idx="3950">
                  <c:v>393.356</c:v>
                </c:pt>
                <c:pt idx="3951">
                  <c:v>393.456</c:v>
                </c:pt>
                <c:pt idx="3952">
                  <c:v>393.556</c:v>
                </c:pt>
                <c:pt idx="3953">
                  <c:v>393.656</c:v>
                </c:pt>
                <c:pt idx="3954">
                  <c:v>393.756</c:v>
                </c:pt>
                <c:pt idx="3955">
                  <c:v>393.856</c:v>
                </c:pt>
                <c:pt idx="3956">
                  <c:v>393.956</c:v>
                </c:pt>
                <c:pt idx="3957">
                  <c:v>394.056</c:v>
                </c:pt>
                <c:pt idx="3958">
                  <c:v>394.156</c:v>
                </c:pt>
                <c:pt idx="3959">
                  <c:v>394.256</c:v>
                </c:pt>
                <c:pt idx="3960">
                  <c:v>394.356</c:v>
                </c:pt>
                <c:pt idx="3961">
                  <c:v>394.456</c:v>
                </c:pt>
                <c:pt idx="3962">
                  <c:v>394.556</c:v>
                </c:pt>
                <c:pt idx="3963">
                  <c:v>394.656</c:v>
                </c:pt>
                <c:pt idx="3964">
                  <c:v>394.756</c:v>
                </c:pt>
                <c:pt idx="3965">
                  <c:v>394.856</c:v>
                </c:pt>
                <c:pt idx="3966">
                  <c:v>394.956</c:v>
                </c:pt>
                <c:pt idx="3967">
                  <c:v>395.056</c:v>
                </c:pt>
                <c:pt idx="3968">
                  <c:v>395.156</c:v>
                </c:pt>
                <c:pt idx="3969">
                  <c:v>395.256</c:v>
                </c:pt>
                <c:pt idx="3970">
                  <c:v>395.356</c:v>
                </c:pt>
                <c:pt idx="3971">
                  <c:v>395.456</c:v>
                </c:pt>
                <c:pt idx="3972">
                  <c:v>395.556</c:v>
                </c:pt>
                <c:pt idx="3973">
                  <c:v>395.656</c:v>
                </c:pt>
                <c:pt idx="3974">
                  <c:v>395.756</c:v>
                </c:pt>
                <c:pt idx="3975">
                  <c:v>395.856</c:v>
                </c:pt>
                <c:pt idx="3976">
                  <c:v>395.956</c:v>
                </c:pt>
                <c:pt idx="3977">
                  <c:v>396.056</c:v>
                </c:pt>
                <c:pt idx="3978">
                  <c:v>396.156</c:v>
                </c:pt>
                <c:pt idx="3979">
                  <c:v>396.256</c:v>
                </c:pt>
                <c:pt idx="3980">
                  <c:v>396.356</c:v>
                </c:pt>
                <c:pt idx="3981">
                  <c:v>396.456</c:v>
                </c:pt>
                <c:pt idx="3982">
                  <c:v>396.556</c:v>
                </c:pt>
                <c:pt idx="3983">
                  <c:v>396.656</c:v>
                </c:pt>
                <c:pt idx="3984">
                  <c:v>396.756</c:v>
                </c:pt>
                <c:pt idx="3985">
                  <c:v>396.856</c:v>
                </c:pt>
                <c:pt idx="3986">
                  <c:v>396.956</c:v>
                </c:pt>
                <c:pt idx="3987">
                  <c:v>397.056</c:v>
                </c:pt>
                <c:pt idx="3988">
                  <c:v>397.156</c:v>
                </c:pt>
                <c:pt idx="3989">
                  <c:v>397.256</c:v>
                </c:pt>
                <c:pt idx="3990">
                  <c:v>397.356</c:v>
                </c:pt>
                <c:pt idx="3991">
                  <c:v>397.456</c:v>
                </c:pt>
                <c:pt idx="3992">
                  <c:v>397.556</c:v>
                </c:pt>
                <c:pt idx="3993">
                  <c:v>397.656</c:v>
                </c:pt>
                <c:pt idx="3994">
                  <c:v>397.756</c:v>
                </c:pt>
                <c:pt idx="3995">
                  <c:v>397.856</c:v>
                </c:pt>
                <c:pt idx="3996">
                  <c:v>397.956</c:v>
                </c:pt>
                <c:pt idx="3997">
                  <c:v>398.056</c:v>
                </c:pt>
                <c:pt idx="3998">
                  <c:v>398.156</c:v>
                </c:pt>
                <c:pt idx="3999">
                  <c:v>398.256</c:v>
                </c:pt>
                <c:pt idx="4000">
                  <c:v>398.356</c:v>
                </c:pt>
                <c:pt idx="4001">
                  <c:v>398.456</c:v>
                </c:pt>
                <c:pt idx="4002">
                  <c:v>398.556</c:v>
                </c:pt>
                <c:pt idx="4003">
                  <c:v>398.656</c:v>
                </c:pt>
                <c:pt idx="4004">
                  <c:v>398.756</c:v>
                </c:pt>
                <c:pt idx="4005">
                  <c:v>398.856</c:v>
                </c:pt>
                <c:pt idx="4006">
                  <c:v>398.956</c:v>
                </c:pt>
                <c:pt idx="4007">
                  <c:v>399.056</c:v>
                </c:pt>
                <c:pt idx="4008">
                  <c:v>399.156</c:v>
                </c:pt>
                <c:pt idx="4009">
                  <c:v>399.256</c:v>
                </c:pt>
                <c:pt idx="4010">
                  <c:v>399.356</c:v>
                </c:pt>
                <c:pt idx="4011">
                  <c:v>399.456</c:v>
                </c:pt>
                <c:pt idx="4012">
                  <c:v>399.556</c:v>
                </c:pt>
                <c:pt idx="4013">
                  <c:v>399.656</c:v>
                </c:pt>
                <c:pt idx="4014">
                  <c:v>399.756</c:v>
                </c:pt>
                <c:pt idx="4015">
                  <c:v>399.856</c:v>
                </c:pt>
                <c:pt idx="4016">
                  <c:v>399.956</c:v>
                </c:pt>
                <c:pt idx="4017">
                  <c:v>400.056</c:v>
                </c:pt>
                <c:pt idx="4018">
                  <c:v>400.156</c:v>
                </c:pt>
                <c:pt idx="4019">
                  <c:v>400.256</c:v>
                </c:pt>
                <c:pt idx="4020">
                  <c:v>400.356</c:v>
                </c:pt>
                <c:pt idx="4021">
                  <c:v>400.456</c:v>
                </c:pt>
                <c:pt idx="4022">
                  <c:v>400.556</c:v>
                </c:pt>
                <c:pt idx="4023">
                  <c:v>400.656</c:v>
                </c:pt>
                <c:pt idx="4024">
                  <c:v>400.756</c:v>
                </c:pt>
                <c:pt idx="4025">
                  <c:v>400.856</c:v>
                </c:pt>
                <c:pt idx="4026">
                  <c:v>400.956</c:v>
                </c:pt>
                <c:pt idx="4027">
                  <c:v>401.056</c:v>
                </c:pt>
                <c:pt idx="4028">
                  <c:v>401.156</c:v>
                </c:pt>
                <c:pt idx="4029">
                  <c:v>401.256</c:v>
                </c:pt>
                <c:pt idx="4030">
                  <c:v>401.356</c:v>
                </c:pt>
                <c:pt idx="4031">
                  <c:v>401.456</c:v>
                </c:pt>
                <c:pt idx="4032">
                  <c:v>401.556</c:v>
                </c:pt>
                <c:pt idx="4033">
                  <c:v>401.656</c:v>
                </c:pt>
                <c:pt idx="4034">
                  <c:v>401.756</c:v>
                </c:pt>
                <c:pt idx="4035">
                  <c:v>401.856</c:v>
                </c:pt>
                <c:pt idx="4036">
                  <c:v>401.956</c:v>
                </c:pt>
                <c:pt idx="4037">
                  <c:v>402.056</c:v>
                </c:pt>
                <c:pt idx="4038">
                  <c:v>402.156</c:v>
                </c:pt>
                <c:pt idx="4039">
                  <c:v>402.256</c:v>
                </c:pt>
                <c:pt idx="4040">
                  <c:v>402.356</c:v>
                </c:pt>
                <c:pt idx="4041">
                  <c:v>402.456</c:v>
                </c:pt>
                <c:pt idx="4042">
                  <c:v>402.556</c:v>
                </c:pt>
                <c:pt idx="4043">
                  <c:v>402.656</c:v>
                </c:pt>
                <c:pt idx="4044">
                  <c:v>402.756</c:v>
                </c:pt>
                <c:pt idx="4045">
                  <c:v>402.856</c:v>
                </c:pt>
                <c:pt idx="4046">
                  <c:v>402.956</c:v>
                </c:pt>
                <c:pt idx="4047">
                  <c:v>403.056</c:v>
                </c:pt>
                <c:pt idx="4048">
                  <c:v>403.156</c:v>
                </c:pt>
                <c:pt idx="4049">
                  <c:v>403.256</c:v>
                </c:pt>
                <c:pt idx="4050">
                  <c:v>403.356</c:v>
                </c:pt>
                <c:pt idx="4051">
                  <c:v>403.456</c:v>
                </c:pt>
                <c:pt idx="4052">
                  <c:v>403.556</c:v>
                </c:pt>
                <c:pt idx="4053">
                  <c:v>403.656</c:v>
                </c:pt>
                <c:pt idx="4054">
                  <c:v>403.756</c:v>
                </c:pt>
                <c:pt idx="4055">
                  <c:v>403.856</c:v>
                </c:pt>
                <c:pt idx="4056">
                  <c:v>403.956</c:v>
                </c:pt>
                <c:pt idx="4057">
                  <c:v>404.056</c:v>
                </c:pt>
                <c:pt idx="4058">
                  <c:v>404.156</c:v>
                </c:pt>
                <c:pt idx="4059">
                  <c:v>404.256</c:v>
                </c:pt>
                <c:pt idx="4060">
                  <c:v>404.356</c:v>
                </c:pt>
                <c:pt idx="4061">
                  <c:v>404.456</c:v>
                </c:pt>
                <c:pt idx="4062">
                  <c:v>404.556</c:v>
                </c:pt>
                <c:pt idx="4063">
                  <c:v>404.656</c:v>
                </c:pt>
                <c:pt idx="4064">
                  <c:v>404.756</c:v>
                </c:pt>
                <c:pt idx="4065">
                  <c:v>404.856</c:v>
                </c:pt>
                <c:pt idx="4066">
                  <c:v>404.956</c:v>
                </c:pt>
                <c:pt idx="4067">
                  <c:v>405.056</c:v>
                </c:pt>
                <c:pt idx="4068">
                  <c:v>405.156</c:v>
                </c:pt>
                <c:pt idx="4069">
                  <c:v>405.256</c:v>
                </c:pt>
                <c:pt idx="4070">
                  <c:v>405.356</c:v>
                </c:pt>
                <c:pt idx="4071">
                  <c:v>405.456</c:v>
                </c:pt>
                <c:pt idx="4072">
                  <c:v>405.556</c:v>
                </c:pt>
                <c:pt idx="4073">
                  <c:v>405.656</c:v>
                </c:pt>
                <c:pt idx="4074">
                  <c:v>405.756</c:v>
                </c:pt>
                <c:pt idx="4075">
                  <c:v>405.856</c:v>
                </c:pt>
                <c:pt idx="4076">
                  <c:v>405.956</c:v>
                </c:pt>
                <c:pt idx="4077">
                  <c:v>406.056</c:v>
                </c:pt>
                <c:pt idx="4078">
                  <c:v>406.156</c:v>
                </c:pt>
                <c:pt idx="4079">
                  <c:v>406.256</c:v>
                </c:pt>
                <c:pt idx="4080">
                  <c:v>406.356</c:v>
                </c:pt>
                <c:pt idx="4081">
                  <c:v>406.456</c:v>
                </c:pt>
                <c:pt idx="4082">
                  <c:v>406.556</c:v>
                </c:pt>
                <c:pt idx="4083">
                  <c:v>406.656</c:v>
                </c:pt>
                <c:pt idx="4084">
                  <c:v>406.756</c:v>
                </c:pt>
                <c:pt idx="4085">
                  <c:v>406.856</c:v>
                </c:pt>
                <c:pt idx="4086">
                  <c:v>406.956</c:v>
                </c:pt>
                <c:pt idx="4087">
                  <c:v>407.056</c:v>
                </c:pt>
                <c:pt idx="4088">
                  <c:v>407.156</c:v>
                </c:pt>
                <c:pt idx="4089">
                  <c:v>407.256</c:v>
                </c:pt>
                <c:pt idx="4090">
                  <c:v>407.356</c:v>
                </c:pt>
                <c:pt idx="4091">
                  <c:v>407.456</c:v>
                </c:pt>
                <c:pt idx="4092">
                  <c:v>407.556</c:v>
                </c:pt>
                <c:pt idx="4093">
                  <c:v>407.656</c:v>
                </c:pt>
                <c:pt idx="4094">
                  <c:v>407.756</c:v>
                </c:pt>
                <c:pt idx="4095">
                  <c:v>407.856</c:v>
                </c:pt>
                <c:pt idx="4096">
                  <c:v>407.956</c:v>
                </c:pt>
                <c:pt idx="4097">
                  <c:v>408.056</c:v>
                </c:pt>
                <c:pt idx="4098">
                  <c:v>408.156</c:v>
                </c:pt>
                <c:pt idx="4099">
                  <c:v>408.256</c:v>
                </c:pt>
                <c:pt idx="4100">
                  <c:v>408.356</c:v>
                </c:pt>
                <c:pt idx="4101">
                  <c:v>408.456</c:v>
                </c:pt>
                <c:pt idx="4102">
                  <c:v>408.556</c:v>
                </c:pt>
                <c:pt idx="4103">
                  <c:v>408.656</c:v>
                </c:pt>
                <c:pt idx="4104">
                  <c:v>408.756</c:v>
                </c:pt>
                <c:pt idx="4105">
                  <c:v>408.856</c:v>
                </c:pt>
                <c:pt idx="4106">
                  <c:v>408.956</c:v>
                </c:pt>
                <c:pt idx="4107">
                  <c:v>409.056</c:v>
                </c:pt>
                <c:pt idx="4108">
                  <c:v>409.156</c:v>
                </c:pt>
                <c:pt idx="4109">
                  <c:v>409.256</c:v>
                </c:pt>
                <c:pt idx="4110">
                  <c:v>409.356</c:v>
                </c:pt>
                <c:pt idx="4111">
                  <c:v>409.456</c:v>
                </c:pt>
                <c:pt idx="4112">
                  <c:v>409.556</c:v>
                </c:pt>
                <c:pt idx="4113">
                  <c:v>409.656</c:v>
                </c:pt>
                <c:pt idx="4114">
                  <c:v>409.756</c:v>
                </c:pt>
                <c:pt idx="4115">
                  <c:v>409.856</c:v>
                </c:pt>
                <c:pt idx="4116">
                  <c:v>409.956</c:v>
                </c:pt>
                <c:pt idx="4117">
                  <c:v>410.056</c:v>
                </c:pt>
                <c:pt idx="4118">
                  <c:v>410.156</c:v>
                </c:pt>
                <c:pt idx="4119">
                  <c:v>410.256</c:v>
                </c:pt>
                <c:pt idx="4120">
                  <c:v>410.356</c:v>
                </c:pt>
                <c:pt idx="4121">
                  <c:v>410.456</c:v>
                </c:pt>
                <c:pt idx="4122">
                  <c:v>410.556</c:v>
                </c:pt>
                <c:pt idx="4123">
                  <c:v>410.656</c:v>
                </c:pt>
                <c:pt idx="4124">
                  <c:v>410.756</c:v>
                </c:pt>
                <c:pt idx="4125">
                  <c:v>410.856</c:v>
                </c:pt>
                <c:pt idx="4126">
                  <c:v>410.956</c:v>
                </c:pt>
                <c:pt idx="4127">
                  <c:v>411.056</c:v>
                </c:pt>
                <c:pt idx="4128">
                  <c:v>411.156</c:v>
                </c:pt>
                <c:pt idx="4129">
                  <c:v>411.256</c:v>
                </c:pt>
                <c:pt idx="4130">
                  <c:v>411.356</c:v>
                </c:pt>
                <c:pt idx="4131">
                  <c:v>411.456</c:v>
                </c:pt>
                <c:pt idx="4132">
                  <c:v>411.556</c:v>
                </c:pt>
                <c:pt idx="4133">
                  <c:v>411.656</c:v>
                </c:pt>
                <c:pt idx="4134">
                  <c:v>411.756</c:v>
                </c:pt>
                <c:pt idx="4135">
                  <c:v>411.856</c:v>
                </c:pt>
                <c:pt idx="4136">
                  <c:v>411.956</c:v>
                </c:pt>
                <c:pt idx="4137">
                  <c:v>412.056</c:v>
                </c:pt>
                <c:pt idx="4138">
                  <c:v>412.156</c:v>
                </c:pt>
                <c:pt idx="4139">
                  <c:v>412.256</c:v>
                </c:pt>
                <c:pt idx="4140">
                  <c:v>412.356</c:v>
                </c:pt>
                <c:pt idx="4141">
                  <c:v>412.456</c:v>
                </c:pt>
                <c:pt idx="4142">
                  <c:v>412.556</c:v>
                </c:pt>
                <c:pt idx="4143">
                  <c:v>412.656</c:v>
                </c:pt>
                <c:pt idx="4144">
                  <c:v>412.756</c:v>
                </c:pt>
                <c:pt idx="4145">
                  <c:v>412.856</c:v>
                </c:pt>
                <c:pt idx="4146">
                  <c:v>412.956</c:v>
                </c:pt>
                <c:pt idx="4147">
                  <c:v>413.056</c:v>
                </c:pt>
                <c:pt idx="4148">
                  <c:v>413.156</c:v>
                </c:pt>
                <c:pt idx="4149">
                  <c:v>413.256</c:v>
                </c:pt>
                <c:pt idx="4150">
                  <c:v>413.356</c:v>
                </c:pt>
                <c:pt idx="4151">
                  <c:v>413.456</c:v>
                </c:pt>
                <c:pt idx="4152">
                  <c:v>413.556</c:v>
                </c:pt>
                <c:pt idx="4153">
                  <c:v>413.656</c:v>
                </c:pt>
                <c:pt idx="4154">
                  <c:v>413.756</c:v>
                </c:pt>
                <c:pt idx="4155">
                  <c:v>413.856</c:v>
                </c:pt>
                <c:pt idx="4156">
                  <c:v>413.956</c:v>
                </c:pt>
                <c:pt idx="4157">
                  <c:v>414.056</c:v>
                </c:pt>
                <c:pt idx="4158">
                  <c:v>414.156</c:v>
                </c:pt>
                <c:pt idx="4159">
                  <c:v>414.256</c:v>
                </c:pt>
                <c:pt idx="4160">
                  <c:v>414.356</c:v>
                </c:pt>
                <c:pt idx="4161">
                  <c:v>414.456</c:v>
                </c:pt>
                <c:pt idx="4162">
                  <c:v>414.556</c:v>
                </c:pt>
                <c:pt idx="4163">
                  <c:v>414.656</c:v>
                </c:pt>
                <c:pt idx="4164">
                  <c:v>414.756</c:v>
                </c:pt>
                <c:pt idx="4165">
                  <c:v>414.856</c:v>
                </c:pt>
                <c:pt idx="4166">
                  <c:v>414.956</c:v>
                </c:pt>
                <c:pt idx="4167">
                  <c:v>415.056</c:v>
                </c:pt>
                <c:pt idx="4168">
                  <c:v>415.156</c:v>
                </c:pt>
                <c:pt idx="4169">
                  <c:v>415.256</c:v>
                </c:pt>
                <c:pt idx="4170">
                  <c:v>415.356</c:v>
                </c:pt>
                <c:pt idx="4171">
                  <c:v>415.456</c:v>
                </c:pt>
                <c:pt idx="4172">
                  <c:v>415.556</c:v>
                </c:pt>
                <c:pt idx="4173">
                  <c:v>415.656</c:v>
                </c:pt>
                <c:pt idx="4174">
                  <c:v>415.756</c:v>
                </c:pt>
                <c:pt idx="4175">
                  <c:v>415.856</c:v>
                </c:pt>
                <c:pt idx="4176">
                  <c:v>415.956</c:v>
                </c:pt>
                <c:pt idx="4177">
                  <c:v>416.056</c:v>
                </c:pt>
                <c:pt idx="4178">
                  <c:v>416.156</c:v>
                </c:pt>
                <c:pt idx="4179">
                  <c:v>416.256</c:v>
                </c:pt>
                <c:pt idx="4180">
                  <c:v>416.356</c:v>
                </c:pt>
                <c:pt idx="4181">
                  <c:v>416.456</c:v>
                </c:pt>
                <c:pt idx="4182">
                  <c:v>416.556</c:v>
                </c:pt>
                <c:pt idx="4183">
                  <c:v>416.656</c:v>
                </c:pt>
                <c:pt idx="4184">
                  <c:v>416.756</c:v>
                </c:pt>
                <c:pt idx="4185">
                  <c:v>416.856</c:v>
                </c:pt>
                <c:pt idx="4186">
                  <c:v>416.956</c:v>
                </c:pt>
                <c:pt idx="4187">
                  <c:v>417.056</c:v>
                </c:pt>
                <c:pt idx="4188">
                  <c:v>417.156</c:v>
                </c:pt>
                <c:pt idx="4189">
                  <c:v>417.256</c:v>
                </c:pt>
                <c:pt idx="4190">
                  <c:v>417.356</c:v>
                </c:pt>
                <c:pt idx="4191">
                  <c:v>417.456</c:v>
                </c:pt>
                <c:pt idx="4192">
                  <c:v>417.556</c:v>
                </c:pt>
                <c:pt idx="4193">
                  <c:v>417.656</c:v>
                </c:pt>
                <c:pt idx="4194">
                  <c:v>417.756</c:v>
                </c:pt>
                <c:pt idx="4195">
                  <c:v>417.856</c:v>
                </c:pt>
                <c:pt idx="4196">
                  <c:v>417.956</c:v>
                </c:pt>
                <c:pt idx="4197">
                  <c:v>418.056</c:v>
                </c:pt>
                <c:pt idx="4198">
                  <c:v>418.156</c:v>
                </c:pt>
                <c:pt idx="4199">
                  <c:v>418.256</c:v>
                </c:pt>
                <c:pt idx="4200">
                  <c:v>418.356</c:v>
                </c:pt>
                <c:pt idx="4201">
                  <c:v>418.456</c:v>
                </c:pt>
                <c:pt idx="4202">
                  <c:v>418.556</c:v>
                </c:pt>
                <c:pt idx="4203">
                  <c:v>418.656</c:v>
                </c:pt>
                <c:pt idx="4204">
                  <c:v>418.756</c:v>
                </c:pt>
                <c:pt idx="4205">
                  <c:v>418.856</c:v>
                </c:pt>
                <c:pt idx="4206">
                  <c:v>418.956</c:v>
                </c:pt>
                <c:pt idx="4207">
                  <c:v>419.056</c:v>
                </c:pt>
                <c:pt idx="4208">
                  <c:v>419.156</c:v>
                </c:pt>
                <c:pt idx="4209">
                  <c:v>419.256</c:v>
                </c:pt>
                <c:pt idx="4210">
                  <c:v>419.356</c:v>
                </c:pt>
                <c:pt idx="4211">
                  <c:v>419.456</c:v>
                </c:pt>
                <c:pt idx="4212">
                  <c:v>419.556</c:v>
                </c:pt>
                <c:pt idx="4213">
                  <c:v>419.656</c:v>
                </c:pt>
                <c:pt idx="4214">
                  <c:v>419.756</c:v>
                </c:pt>
                <c:pt idx="4215">
                  <c:v>419.856</c:v>
                </c:pt>
                <c:pt idx="4216">
                  <c:v>419.956</c:v>
                </c:pt>
                <c:pt idx="4217">
                  <c:v>420.056</c:v>
                </c:pt>
                <c:pt idx="4218">
                  <c:v>420.156</c:v>
                </c:pt>
                <c:pt idx="4219">
                  <c:v>420.256</c:v>
                </c:pt>
                <c:pt idx="4220">
                  <c:v>420.356</c:v>
                </c:pt>
                <c:pt idx="4221">
                  <c:v>420.456</c:v>
                </c:pt>
                <c:pt idx="4222">
                  <c:v>420.556</c:v>
                </c:pt>
                <c:pt idx="4223">
                  <c:v>420.656</c:v>
                </c:pt>
                <c:pt idx="4224">
                  <c:v>420.756</c:v>
                </c:pt>
                <c:pt idx="4225">
                  <c:v>420.856</c:v>
                </c:pt>
                <c:pt idx="4226">
                  <c:v>420.956</c:v>
                </c:pt>
                <c:pt idx="4227">
                  <c:v>421.056</c:v>
                </c:pt>
                <c:pt idx="4228">
                  <c:v>421.156</c:v>
                </c:pt>
                <c:pt idx="4229">
                  <c:v>421.256</c:v>
                </c:pt>
                <c:pt idx="4230">
                  <c:v>421.356</c:v>
                </c:pt>
                <c:pt idx="4231">
                  <c:v>421.456</c:v>
                </c:pt>
                <c:pt idx="4232">
                  <c:v>421.556</c:v>
                </c:pt>
                <c:pt idx="4233">
                  <c:v>421.656</c:v>
                </c:pt>
                <c:pt idx="4234">
                  <c:v>421.756</c:v>
                </c:pt>
                <c:pt idx="4235">
                  <c:v>421.856</c:v>
                </c:pt>
                <c:pt idx="4236">
                  <c:v>421.956</c:v>
                </c:pt>
                <c:pt idx="4237">
                  <c:v>422.056</c:v>
                </c:pt>
                <c:pt idx="4238">
                  <c:v>422.156</c:v>
                </c:pt>
                <c:pt idx="4239">
                  <c:v>422.256</c:v>
                </c:pt>
                <c:pt idx="4240">
                  <c:v>422.356</c:v>
                </c:pt>
                <c:pt idx="4241">
                  <c:v>422.456</c:v>
                </c:pt>
                <c:pt idx="4242">
                  <c:v>422.556</c:v>
                </c:pt>
                <c:pt idx="4243">
                  <c:v>422.656</c:v>
                </c:pt>
                <c:pt idx="4244">
                  <c:v>422.756</c:v>
                </c:pt>
                <c:pt idx="4245">
                  <c:v>422.856</c:v>
                </c:pt>
                <c:pt idx="4246">
                  <c:v>422.956</c:v>
                </c:pt>
                <c:pt idx="4247">
                  <c:v>423.056</c:v>
                </c:pt>
                <c:pt idx="4248">
                  <c:v>423.156</c:v>
                </c:pt>
                <c:pt idx="4249">
                  <c:v>423.256</c:v>
                </c:pt>
                <c:pt idx="4250">
                  <c:v>423.356</c:v>
                </c:pt>
                <c:pt idx="4251">
                  <c:v>423.456</c:v>
                </c:pt>
                <c:pt idx="4252">
                  <c:v>423.556</c:v>
                </c:pt>
                <c:pt idx="4253">
                  <c:v>423.656</c:v>
                </c:pt>
                <c:pt idx="4254">
                  <c:v>423.756</c:v>
                </c:pt>
                <c:pt idx="4255">
                  <c:v>423.856</c:v>
                </c:pt>
                <c:pt idx="4256">
                  <c:v>423.956</c:v>
                </c:pt>
                <c:pt idx="4257">
                  <c:v>424.056</c:v>
                </c:pt>
                <c:pt idx="4258">
                  <c:v>424.156</c:v>
                </c:pt>
                <c:pt idx="4259">
                  <c:v>424.256</c:v>
                </c:pt>
                <c:pt idx="4260">
                  <c:v>424.356</c:v>
                </c:pt>
                <c:pt idx="4261">
                  <c:v>424.456</c:v>
                </c:pt>
                <c:pt idx="4262">
                  <c:v>424.556</c:v>
                </c:pt>
                <c:pt idx="4263">
                  <c:v>424.656</c:v>
                </c:pt>
                <c:pt idx="4264">
                  <c:v>424.756</c:v>
                </c:pt>
                <c:pt idx="4265">
                  <c:v>424.856</c:v>
                </c:pt>
                <c:pt idx="4266">
                  <c:v>424.956</c:v>
                </c:pt>
                <c:pt idx="4267">
                  <c:v>425.056</c:v>
                </c:pt>
                <c:pt idx="4268">
                  <c:v>425.156</c:v>
                </c:pt>
                <c:pt idx="4269">
                  <c:v>425.256</c:v>
                </c:pt>
                <c:pt idx="4270">
                  <c:v>425.356</c:v>
                </c:pt>
                <c:pt idx="4271">
                  <c:v>425.456</c:v>
                </c:pt>
                <c:pt idx="4272">
                  <c:v>425.556</c:v>
                </c:pt>
                <c:pt idx="4273">
                  <c:v>425.656</c:v>
                </c:pt>
                <c:pt idx="4274">
                  <c:v>425.756</c:v>
                </c:pt>
                <c:pt idx="4275">
                  <c:v>425.856</c:v>
                </c:pt>
                <c:pt idx="4276">
                  <c:v>425.956</c:v>
                </c:pt>
                <c:pt idx="4277">
                  <c:v>426.056</c:v>
                </c:pt>
                <c:pt idx="4278">
                  <c:v>426.156</c:v>
                </c:pt>
                <c:pt idx="4279">
                  <c:v>426.256</c:v>
                </c:pt>
                <c:pt idx="4280">
                  <c:v>426.356</c:v>
                </c:pt>
                <c:pt idx="4281">
                  <c:v>426.456</c:v>
                </c:pt>
                <c:pt idx="4282">
                  <c:v>426.556</c:v>
                </c:pt>
                <c:pt idx="4283">
                  <c:v>426.656</c:v>
                </c:pt>
                <c:pt idx="4284">
                  <c:v>426.756</c:v>
                </c:pt>
                <c:pt idx="4285">
                  <c:v>426.856</c:v>
                </c:pt>
                <c:pt idx="4286">
                  <c:v>426.956</c:v>
                </c:pt>
                <c:pt idx="4287">
                  <c:v>427.056</c:v>
                </c:pt>
                <c:pt idx="4288">
                  <c:v>427.156</c:v>
                </c:pt>
                <c:pt idx="4289">
                  <c:v>427.256</c:v>
                </c:pt>
                <c:pt idx="4290">
                  <c:v>427.356</c:v>
                </c:pt>
                <c:pt idx="4291">
                  <c:v>427.456</c:v>
                </c:pt>
                <c:pt idx="4292">
                  <c:v>427.556</c:v>
                </c:pt>
                <c:pt idx="4293">
                  <c:v>427.656</c:v>
                </c:pt>
                <c:pt idx="4294">
                  <c:v>427.756</c:v>
                </c:pt>
                <c:pt idx="4295">
                  <c:v>427.856</c:v>
                </c:pt>
                <c:pt idx="4296">
                  <c:v>427.956</c:v>
                </c:pt>
                <c:pt idx="4297">
                  <c:v>428.056</c:v>
                </c:pt>
                <c:pt idx="4298">
                  <c:v>428.156</c:v>
                </c:pt>
                <c:pt idx="4299">
                  <c:v>428.256</c:v>
                </c:pt>
                <c:pt idx="4300">
                  <c:v>428.356</c:v>
                </c:pt>
                <c:pt idx="4301">
                  <c:v>428.456</c:v>
                </c:pt>
                <c:pt idx="4302">
                  <c:v>428.556</c:v>
                </c:pt>
                <c:pt idx="4303">
                  <c:v>428.656</c:v>
                </c:pt>
                <c:pt idx="4304">
                  <c:v>428.756</c:v>
                </c:pt>
                <c:pt idx="4305">
                  <c:v>428.856</c:v>
                </c:pt>
                <c:pt idx="4306">
                  <c:v>428.956</c:v>
                </c:pt>
                <c:pt idx="4307">
                  <c:v>429.056</c:v>
                </c:pt>
                <c:pt idx="4308">
                  <c:v>429.156</c:v>
                </c:pt>
                <c:pt idx="4309">
                  <c:v>429.256</c:v>
                </c:pt>
                <c:pt idx="4310">
                  <c:v>429.356</c:v>
                </c:pt>
                <c:pt idx="4311">
                  <c:v>429.456</c:v>
                </c:pt>
                <c:pt idx="4312">
                  <c:v>429.556</c:v>
                </c:pt>
                <c:pt idx="4313">
                  <c:v>429.656</c:v>
                </c:pt>
                <c:pt idx="4314">
                  <c:v>429.756</c:v>
                </c:pt>
                <c:pt idx="4315">
                  <c:v>429.856</c:v>
                </c:pt>
                <c:pt idx="4316">
                  <c:v>429.956</c:v>
                </c:pt>
                <c:pt idx="4317">
                  <c:v>430.056</c:v>
                </c:pt>
                <c:pt idx="4318">
                  <c:v>430.156</c:v>
                </c:pt>
                <c:pt idx="4319">
                  <c:v>430.256</c:v>
                </c:pt>
                <c:pt idx="4320">
                  <c:v>430.356</c:v>
                </c:pt>
                <c:pt idx="4321">
                  <c:v>430.456</c:v>
                </c:pt>
                <c:pt idx="4322">
                  <c:v>430.556</c:v>
                </c:pt>
                <c:pt idx="4323">
                  <c:v>430.656</c:v>
                </c:pt>
                <c:pt idx="4324">
                  <c:v>430.756</c:v>
                </c:pt>
                <c:pt idx="4325">
                  <c:v>430.856</c:v>
                </c:pt>
                <c:pt idx="4326">
                  <c:v>430.956</c:v>
                </c:pt>
                <c:pt idx="4327">
                  <c:v>431.056</c:v>
                </c:pt>
                <c:pt idx="4328">
                  <c:v>431.156</c:v>
                </c:pt>
                <c:pt idx="4329">
                  <c:v>431.256</c:v>
                </c:pt>
                <c:pt idx="4330">
                  <c:v>431.356</c:v>
                </c:pt>
                <c:pt idx="4331">
                  <c:v>431.456</c:v>
                </c:pt>
                <c:pt idx="4332">
                  <c:v>431.556</c:v>
                </c:pt>
                <c:pt idx="4333">
                  <c:v>431.656</c:v>
                </c:pt>
                <c:pt idx="4334">
                  <c:v>431.756</c:v>
                </c:pt>
                <c:pt idx="4335">
                  <c:v>431.856</c:v>
                </c:pt>
                <c:pt idx="4336">
                  <c:v>431.956</c:v>
                </c:pt>
                <c:pt idx="4337">
                  <c:v>432.056</c:v>
                </c:pt>
                <c:pt idx="4338">
                  <c:v>432.156</c:v>
                </c:pt>
                <c:pt idx="4339">
                  <c:v>432.256</c:v>
                </c:pt>
                <c:pt idx="4340">
                  <c:v>432.356</c:v>
                </c:pt>
                <c:pt idx="4341">
                  <c:v>432.456</c:v>
                </c:pt>
                <c:pt idx="4342">
                  <c:v>432.556</c:v>
                </c:pt>
                <c:pt idx="4343">
                  <c:v>432.656</c:v>
                </c:pt>
                <c:pt idx="4344">
                  <c:v>432.756</c:v>
                </c:pt>
                <c:pt idx="4345">
                  <c:v>432.856</c:v>
                </c:pt>
                <c:pt idx="4346">
                  <c:v>432.956</c:v>
                </c:pt>
                <c:pt idx="4347">
                  <c:v>433.056</c:v>
                </c:pt>
                <c:pt idx="4348">
                  <c:v>433.156</c:v>
                </c:pt>
                <c:pt idx="4349">
                  <c:v>433.256</c:v>
                </c:pt>
                <c:pt idx="4350">
                  <c:v>433.356</c:v>
                </c:pt>
                <c:pt idx="4351">
                  <c:v>433.456</c:v>
                </c:pt>
                <c:pt idx="4352">
                  <c:v>433.556</c:v>
                </c:pt>
                <c:pt idx="4353">
                  <c:v>433.656</c:v>
                </c:pt>
                <c:pt idx="4354">
                  <c:v>433.756</c:v>
                </c:pt>
                <c:pt idx="4355">
                  <c:v>433.856</c:v>
                </c:pt>
                <c:pt idx="4356">
                  <c:v>433.956</c:v>
                </c:pt>
                <c:pt idx="4357">
                  <c:v>434.056</c:v>
                </c:pt>
                <c:pt idx="4358">
                  <c:v>434.156</c:v>
                </c:pt>
                <c:pt idx="4359">
                  <c:v>434.256</c:v>
                </c:pt>
                <c:pt idx="4360">
                  <c:v>434.356</c:v>
                </c:pt>
                <c:pt idx="4361">
                  <c:v>434.456</c:v>
                </c:pt>
                <c:pt idx="4362">
                  <c:v>434.556</c:v>
                </c:pt>
                <c:pt idx="4363">
                  <c:v>434.656</c:v>
                </c:pt>
                <c:pt idx="4364">
                  <c:v>434.756</c:v>
                </c:pt>
                <c:pt idx="4365">
                  <c:v>434.856</c:v>
                </c:pt>
                <c:pt idx="4366">
                  <c:v>434.956</c:v>
                </c:pt>
                <c:pt idx="4367">
                  <c:v>435.056</c:v>
                </c:pt>
                <c:pt idx="4368">
                  <c:v>435.156</c:v>
                </c:pt>
                <c:pt idx="4369">
                  <c:v>435.256</c:v>
                </c:pt>
                <c:pt idx="4370">
                  <c:v>435.356</c:v>
                </c:pt>
                <c:pt idx="4371">
                  <c:v>435.456</c:v>
                </c:pt>
                <c:pt idx="4372">
                  <c:v>435.556</c:v>
                </c:pt>
                <c:pt idx="4373">
                  <c:v>435.656</c:v>
                </c:pt>
                <c:pt idx="4374">
                  <c:v>435.756</c:v>
                </c:pt>
                <c:pt idx="4375">
                  <c:v>435.856</c:v>
                </c:pt>
                <c:pt idx="4376">
                  <c:v>435.956</c:v>
                </c:pt>
                <c:pt idx="4377">
                  <c:v>436.056</c:v>
                </c:pt>
                <c:pt idx="4378">
                  <c:v>436.156</c:v>
                </c:pt>
                <c:pt idx="4379">
                  <c:v>436.256</c:v>
                </c:pt>
                <c:pt idx="4380">
                  <c:v>436.356</c:v>
                </c:pt>
                <c:pt idx="4381">
                  <c:v>436.456</c:v>
                </c:pt>
                <c:pt idx="4382">
                  <c:v>436.556</c:v>
                </c:pt>
                <c:pt idx="4383">
                  <c:v>436.656</c:v>
                </c:pt>
                <c:pt idx="4384">
                  <c:v>436.756</c:v>
                </c:pt>
                <c:pt idx="4385">
                  <c:v>436.856</c:v>
                </c:pt>
                <c:pt idx="4386">
                  <c:v>436.956</c:v>
                </c:pt>
                <c:pt idx="4387">
                  <c:v>437.056</c:v>
                </c:pt>
                <c:pt idx="4388">
                  <c:v>437.156</c:v>
                </c:pt>
                <c:pt idx="4389">
                  <c:v>437.256</c:v>
                </c:pt>
                <c:pt idx="4390">
                  <c:v>437.356</c:v>
                </c:pt>
                <c:pt idx="4391">
                  <c:v>437.456</c:v>
                </c:pt>
                <c:pt idx="4392">
                  <c:v>437.556</c:v>
                </c:pt>
                <c:pt idx="4393">
                  <c:v>437.656</c:v>
                </c:pt>
                <c:pt idx="4394">
                  <c:v>437.756</c:v>
                </c:pt>
                <c:pt idx="4395">
                  <c:v>437.856</c:v>
                </c:pt>
                <c:pt idx="4396">
                  <c:v>437.956</c:v>
                </c:pt>
                <c:pt idx="4397">
                  <c:v>438.056</c:v>
                </c:pt>
                <c:pt idx="4398">
                  <c:v>438.156</c:v>
                </c:pt>
                <c:pt idx="4399">
                  <c:v>438.256</c:v>
                </c:pt>
                <c:pt idx="4400">
                  <c:v>438.356</c:v>
                </c:pt>
                <c:pt idx="4401">
                  <c:v>438.456</c:v>
                </c:pt>
                <c:pt idx="4402">
                  <c:v>438.556</c:v>
                </c:pt>
                <c:pt idx="4403">
                  <c:v>438.656</c:v>
                </c:pt>
                <c:pt idx="4404">
                  <c:v>438.756</c:v>
                </c:pt>
                <c:pt idx="4405">
                  <c:v>438.856</c:v>
                </c:pt>
                <c:pt idx="4406">
                  <c:v>438.956</c:v>
                </c:pt>
                <c:pt idx="4407">
                  <c:v>439.056</c:v>
                </c:pt>
                <c:pt idx="4408">
                  <c:v>439.156</c:v>
                </c:pt>
                <c:pt idx="4409">
                  <c:v>439.256</c:v>
                </c:pt>
                <c:pt idx="4410">
                  <c:v>439.356</c:v>
                </c:pt>
                <c:pt idx="4411">
                  <c:v>439.456</c:v>
                </c:pt>
                <c:pt idx="4412">
                  <c:v>439.556</c:v>
                </c:pt>
                <c:pt idx="4413">
                  <c:v>439.656</c:v>
                </c:pt>
                <c:pt idx="4414">
                  <c:v>439.756</c:v>
                </c:pt>
                <c:pt idx="4415">
                  <c:v>439.856</c:v>
                </c:pt>
                <c:pt idx="4416">
                  <c:v>439.956</c:v>
                </c:pt>
                <c:pt idx="4417">
                  <c:v>440.056</c:v>
                </c:pt>
                <c:pt idx="4418">
                  <c:v>440.156</c:v>
                </c:pt>
                <c:pt idx="4419">
                  <c:v>440.256</c:v>
                </c:pt>
                <c:pt idx="4420">
                  <c:v>440.356</c:v>
                </c:pt>
                <c:pt idx="4421">
                  <c:v>440.456</c:v>
                </c:pt>
                <c:pt idx="4422">
                  <c:v>440.556</c:v>
                </c:pt>
                <c:pt idx="4423">
                  <c:v>440.656</c:v>
                </c:pt>
                <c:pt idx="4424">
                  <c:v>440.756</c:v>
                </c:pt>
                <c:pt idx="4425">
                  <c:v>440.856</c:v>
                </c:pt>
                <c:pt idx="4426">
                  <c:v>440.956</c:v>
                </c:pt>
                <c:pt idx="4427">
                  <c:v>441.056</c:v>
                </c:pt>
                <c:pt idx="4428">
                  <c:v>441.156</c:v>
                </c:pt>
                <c:pt idx="4429">
                  <c:v>441.256</c:v>
                </c:pt>
                <c:pt idx="4430">
                  <c:v>441.356</c:v>
                </c:pt>
                <c:pt idx="4431">
                  <c:v>441.456</c:v>
                </c:pt>
                <c:pt idx="4432">
                  <c:v>441.556</c:v>
                </c:pt>
                <c:pt idx="4433">
                  <c:v>441.656</c:v>
                </c:pt>
                <c:pt idx="4434">
                  <c:v>441.756</c:v>
                </c:pt>
                <c:pt idx="4435">
                  <c:v>441.856</c:v>
                </c:pt>
                <c:pt idx="4436">
                  <c:v>441.956</c:v>
                </c:pt>
                <c:pt idx="4437">
                  <c:v>442.056</c:v>
                </c:pt>
                <c:pt idx="4438">
                  <c:v>442.156</c:v>
                </c:pt>
                <c:pt idx="4439">
                  <c:v>442.256</c:v>
                </c:pt>
                <c:pt idx="4440">
                  <c:v>442.356</c:v>
                </c:pt>
                <c:pt idx="4441">
                  <c:v>442.456</c:v>
                </c:pt>
                <c:pt idx="4442">
                  <c:v>442.556</c:v>
                </c:pt>
                <c:pt idx="4443">
                  <c:v>442.656</c:v>
                </c:pt>
                <c:pt idx="4444">
                  <c:v>442.756</c:v>
                </c:pt>
                <c:pt idx="4445">
                  <c:v>442.856</c:v>
                </c:pt>
                <c:pt idx="4446">
                  <c:v>442.956</c:v>
                </c:pt>
                <c:pt idx="4447">
                  <c:v>443.056</c:v>
                </c:pt>
                <c:pt idx="4448">
                  <c:v>443.156</c:v>
                </c:pt>
                <c:pt idx="4449">
                  <c:v>443.256</c:v>
                </c:pt>
                <c:pt idx="4450">
                  <c:v>443.356</c:v>
                </c:pt>
                <c:pt idx="4451">
                  <c:v>443.456</c:v>
                </c:pt>
                <c:pt idx="4452">
                  <c:v>443.556</c:v>
                </c:pt>
                <c:pt idx="4453">
                  <c:v>443.656</c:v>
                </c:pt>
                <c:pt idx="4454">
                  <c:v>443.756</c:v>
                </c:pt>
                <c:pt idx="4455">
                  <c:v>443.856</c:v>
                </c:pt>
                <c:pt idx="4456">
                  <c:v>443.956</c:v>
                </c:pt>
                <c:pt idx="4457">
                  <c:v>444.056</c:v>
                </c:pt>
                <c:pt idx="4458">
                  <c:v>444.156</c:v>
                </c:pt>
                <c:pt idx="4459">
                  <c:v>444.256</c:v>
                </c:pt>
                <c:pt idx="4460">
                  <c:v>444.356</c:v>
                </c:pt>
                <c:pt idx="4461">
                  <c:v>444.456</c:v>
                </c:pt>
                <c:pt idx="4462">
                  <c:v>444.556</c:v>
                </c:pt>
                <c:pt idx="4463">
                  <c:v>444.656</c:v>
                </c:pt>
                <c:pt idx="4464">
                  <c:v>444.756</c:v>
                </c:pt>
                <c:pt idx="4465">
                  <c:v>444.856</c:v>
                </c:pt>
                <c:pt idx="4466">
                  <c:v>444.956</c:v>
                </c:pt>
                <c:pt idx="4467">
                  <c:v>445.056</c:v>
                </c:pt>
                <c:pt idx="4468">
                  <c:v>445.156</c:v>
                </c:pt>
                <c:pt idx="4469">
                  <c:v>445.256</c:v>
                </c:pt>
                <c:pt idx="4470">
                  <c:v>445.356</c:v>
                </c:pt>
                <c:pt idx="4471">
                  <c:v>445.456</c:v>
                </c:pt>
                <c:pt idx="4472">
                  <c:v>445.556</c:v>
                </c:pt>
                <c:pt idx="4473">
                  <c:v>445.656</c:v>
                </c:pt>
                <c:pt idx="4474">
                  <c:v>445.756</c:v>
                </c:pt>
                <c:pt idx="4475">
                  <c:v>445.856</c:v>
                </c:pt>
                <c:pt idx="4476">
                  <c:v>445.956</c:v>
                </c:pt>
                <c:pt idx="4477">
                  <c:v>446.056</c:v>
                </c:pt>
                <c:pt idx="4478">
                  <c:v>446.156</c:v>
                </c:pt>
                <c:pt idx="4479">
                  <c:v>446.256</c:v>
                </c:pt>
                <c:pt idx="4480">
                  <c:v>446.356</c:v>
                </c:pt>
                <c:pt idx="4481">
                  <c:v>446.456</c:v>
                </c:pt>
                <c:pt idx="4482">
                  <c:v>446.556</c:v>
                </c:pt>
                <c:pt idx="4483">
                  <c:v>446.656</c:v>
                </c:pt>
                <c:pt idx="4484">
                  <c:v>446.756</c:v>
                </c:pt>
                <c:pt idx="4485">
                  <c:v>446.856</c:v>
                </c:pt>
                <c:pt idx="4486">
                  <c:v>446.956</c:v>
                </c:pt>
                <c:pt idx="4487">
                  <c:v>447.056</c:v>
                </c:pt>
                <c:pt idx="4488">
                  <c:v>447.156</c:v>
                </c:pt>
                <c:pt idx="4489">
                  <c:v>447.256</c:v>
                </c:pt>
                <c:pt idx="4490">
                  <c:v>447.356</c:v>
                </c:pt>
                <c:pt idx="4491">
                  <c:v>447.456</c:v>
                </c:pt>
                <c:pt idx="4492">
                  <c:v>447.556</c:v>
                </c:pt>
                <c:pt idx="4493">
                  <c:v>447.656</c:v>
                </c:pt>
                <c:pt idx="4494">
                  <c:v>447.756</c:v>
                </c:pt>
                <c:pt idx="4495">
                  <c:v>447.856</c:v>
                </c:pt>
                <c:pt idx="4496">
                  <c:v>447.956</c:v>
                </c:pt>
                <c:pt idx="4497">
                  <c:v>448.056</c:v>
                </c:pt>
                <c:pt idx="4498">
                  <c:v>448.156</c:v>
                </c:pt>
                <c:pt idx="4499">
                  <c:v>448.256</c:v>
                </c:pt>
                <c:pt idx="4500">
                  <c:v>448.356</c:v>
                </c:pt>
                <c:pt idx="4501">
                  <c:v>448.456</c:v>
                </c:pt>
                <c:pt idx="4502">
                  <c:v>448.556</c:v>
                </c:pt>
                <c:pt idx="4503">
                  <c:v>448.656</c:v>
                </c:pt>
                <c:pt idx="4504">
                  <c:v>448.756</c:v>
                </c:pt>
                <c:pt idx="4505">
                  <c:v>448.856</c:v>
                </c:pt>
                <c:pt idx="4506">
                  <c:v>448.956</c:v>
                </c:pt>
                <c:pt idx="4507">
                  <c:v>449.056</c:v>
                </c:pt>
                <c:pt idx="4508">
                  <c:v>449.156</c:v>
                </c:pt>
                <c:pt idx="4509">
                  <c:v>449.256</c:v>
                </c:pt>
                <c:pt idx="4510">
                  <c:v>449.356</c:v>
                </c:pt>
                <c:pt idx="4511">
                  <c:v>449.456</c:v>
                </c:pt>
                <c:pt idx="4512">
                  <c:v>449.556</c:v>
                </c:pt>
                <c:pt idx="4513">
                  <c:v>449.656</c:v>
                </c:pt>
                <c:pt idx="4514">
                  <c:v>449.756</c:v>
                </c:pt>
                <c:pt idx="4515">
                  <c:v>449.856</c:v>
                </c:pt>
                <c:pt idx="4516">
                  <c:v>449.956</c:v>
                </c:pt>
                <c:pt idx="4517">
                  <c:v>450.056</c:v>
                </c:pt>
                <c:pt idx="4518">
                  <c:v>450.156</c:v>
                </c:pt>
                <c:pt idx="4519">
                  <c:v>450.256</c:v>
                </c:pt>
                <c:pt idx="4520">
                  <c:v>450.356</c:v>
                </c:pt>
                <c:pt idx="4521">
                  <c:v>450.456</c:v>
                </c:pt>
                <c:pt idx="4522">
                  <c:v>450.556</c:v>
                </c:pt>
                <c:pt idx="4523">
                  <c:v>450.656</c:v>
                </c:pt>
                <c:pt idx="4524">
                  <c:v>450.756</c:v>
                </c:pt>
                <c:pt idx="4525">
                  <c:v>450.856</c:v>
                </c:pt>
                <c:pt idx="4526">
                  <c:v>450.956</c:v>
                </c:pt>
                <c:pt idx="4527">
                  <c:v>451.056</c:v>
                </c:pt>
                <c:pt idx="4528">
                  <c:v>451.156</c:v>
                </c:pt>
                <c:pt idx="4529">
                  <c:v>451.256</c:v>
                </c:pt>
                <c:pt idx="4530">
                  <c:v>451.356</c:v>
                </c:pt>
                <c:pt idx="4531">
                  <c:v>451.456</c:v>
                </c:pt>
                <c:pt idx="4532">
                  <c:v>451.556</c:v>
                </c:pt>
                <c:pt idx="4533">
                  <c:v>451.656</c:v>
                </c:pt>
                <c:pt idx="4534">
                  <c:v>451.756</c:v>
                </c:pt>
                <c:pt idx="4535">
                  <c:v>451.856</c:v>
                </c:pt>
                <c:pt idx="4536">
                  <c:v>451.956</c:v>
                </c:pt>
                <c:pt idx="4537">
                  <c:v>452.056</c:v>
                </c:pt>
                <c:pt idx="4538">
                  <c:v>452.156</c:v>
                </c:pt>
                <c:pt idx="4539">
                  <c:v>452.256</c:v>
                </c:pt>
                <c:pt idx="4540">
                  <c:v>452.356</c:v>
                </c:pt>
                <c:pt idx="4541">
                  <c:v>452.456</c:v>
                </c:pt>
                <c:pt idx="4542">
                  <c:v>452.556</c:v>
                </c:pt>
                <c:pt idx="4543">
                  <c:v>452.656</c:v>
                </c:pt>
                <c:pt idx="4544">
                  <c:v>452.756</c:v>
                </c:pt>
                <c:pt idx="4545">
                  <c:v>452.856</c:v>
                </c:pt>
                <c:pt idx="4546">
                  <c:v>452.956</c:v>
                </c:pt>
                <c:pt idx="4547">
                  <c:v>453.056</c:v>
                </c:pt>
                <c:pt idx="4548">
                  <c:v>453.156</c:v>
                </c:pt>
                <c:pt idx="4549">
                  <c:v>453.256</c:v>
                </c:pt>
                <c:pt idx="4550">
                  <c:v>453.356</c:v>
                </c:pt>
                <c:pt idx="4551">
                  <c:v>453.456</c:v>
                </c:pt>
                <c:pt idx="4552">
                  <c:v>453.556</c:v>
                </c:pt>
                <c:pt idx="4553">
                  <c:v>453.656</c:v>
                </c:pt>
                <c:pt idx="4554">
                  <c:v>453.756</c:v>
                </c:pt>
                <c:pt idx="4555">
                  <c:v>453.856</c:v>
                </c:pt>
                <c:pt idx="4556">
                  <c:v>453.956</c:v>
                </c:pt>
                <c:pt idx="4557">
                  <c:v>454.056</c:v>
                </c:pt>
                <c:pt idx="4558">
                  <c:v>454.156</c:v>
                </c:pt>
                <c:pt idx="4559">
                  <c:v>454.256</c:v>
                </c:pt>
                <c:pt idx="4560">
                  <c:v>454.356</c:v>
                </c:pt>
                <c:pt idx="4561">
                  <c:v>454.456</c:v>
                </c:pt>
                <c:pt idx="4562">
                  <c:v>454.556</c:v>
                </c:pt>
                <c:pt idx="4563">
                  <c:v>454.656</c:v>
                </c:pt>
                <c:pt idx="4564">
                  <c:v>454.756</c:v>
                </c:pt>
                <c:pt idx="4565">
                  <c:v>454.856</c:v>
                </c:pt>
                <c:pt idx="4566">
                  <c:v>454.956</c:v>
                </c:pt>
                <c:pt idx="4567">
                  <c:v>455.056</c:v>
                </c:pt>
                <c:pt idx="4568">
                  <c:v>455.156</c:v>
                </c:pt>
                <c:pt idx="4569">
                  <c:v>455.256</c:v>
                </c:pt>
                <c:pt idx="4570">
                  <c:v>455.356</c:v>
                </c:pt>
                <c:pt idx="4571">
                  <c:v>455.456</c:v>
                </c:pt>
                <c:pt idx="4572">
                  <c:v>455.556</c:v>
                </c:pt>
                <c:pt idx="4573">
                  <c:v>455.656</c:v>
                </c:pt>
                <c:pt idx="4574">
                  <c:v>455.756</c:v>
                </c:pt>
                <c:pt idx="4575">
                  <c:v>455.856</c:v>
                </c:pt>
                <c:pt idx="4576">
                  <c:v>455.956</c:v>
                </c:pt>
                <c:pt idx="4577">
                  <c:v>456.056</c:v>
                </c:pt>
                <c:pt idx="4578">
                  <c:v>456.156</c:v>
                </c:pt>
                <c:pt idx="4579">
                  <c:v>456.256</c:v>
                </c:pt>
                <c:pt idx="4580">
                  <c:v>456.356</c:v>
                </c:pt>
                <c:pt idx="4581">
                  <c:v>456.456</c:v>
                </c:pt>
                <c:pt idx="4582">
                  <c:v>456.556</c:v>
                </c:pt>
                <c:pt idx="4583">
                  <c:v>456.656</c:v>
                </c:pt>
                <c:pt idx="4584">
                  <c:v>456.756</c:v>
                </c:pt>
                <c:pt idx="4585">
                  <c:v>456.856</c:v>
                </c:pt>
                <c:pt idx="4586">
                  <c:v>456.956</c:v>
                </c:pt>
                <c:pt idx="4587">
                  <c:v>457.056</c:v>
                </c:pt>
                <c:pt idx="4588">
                  <c:v>457.156</c:v>
                </c:pt>
                <c:pt idx="4589">
                  <c:v>457.256</c:v>
                </c:pt>
                <c:pt idx="4590">
                  <c:v>457.356</c:v>
                </c:pt>
                <c:pt idx="4591">
                  <c:v>457.456</c:v>
                </c:pt>
                <c:pt idx="4592">
                  <c:v>457.556</c:v>
                </c:pt>
                <c:pt idx="4593">
                  <c:v>457.656</c:v>
                </c:pt>
                <c:pt idx="4594">
                  <c:v>457.756</c:v>
                </c:pt>
                <c:pt idx="4595">
                  <c:v>457.856</c:v>
                </c:pt>
                <c:pt idx="4596">
                  <c:v>457.956</c:v>
                </c:pt>
                <c:pt idx="4597">
                  <c:v>458.056</c:v>
                </c:pt>
                <c:pt idx="4598">
                  <c:v>458.156</c:v>
                </c:pt>
                <c:pt idx="4599">
                  <c:v>458.256</c:v>
                </c:pt>
                <c:pt idx="4600">
                  <c:v>458.356</c:v>
                </c:pt>
                <c:pt idx="4601">
                  <c:v>458.456</c:v>
                </c:pt>
                <c:pt idx="4602">
                  <c:v>458.556</c:v>
                </c:pt>
                <c:pt idx="4603">
                  <c:v>458.656</c:v>
                </c:pt>
                <c:pt idx="4604">
                  <c:v>458.756</c:v>
                </c:pt>
                <c:pt idx="4605">
                  <c:v>458.856</c:v>
                </c:pt>
                <c:pt idx="4606">
                  <c:v>458.956</c:v>
                </c:pt>
                <c:pt idx="4607">
                  <c:v>459.056</c:v>
                </c:pt>
                <c:pt idx="4608">
                  <c:v>459.156</c:v>
                </c:pt>
                <c:pt idx="4609">
                  <c:v>459.256</c:v>
                </c:pt>
                <c:pt idx="4610">
                  <c:v>459.356</c:v>
                </c:pt>
                <c:pt idx="4611">
                  <c:v>459.456</c:v>
                </c:pt>
                <c:pt idx="4612">
                  <c:v>459.556</c:v>
                </c:pt>
                <c:pt idx="4613">
                  <c:v>459.656</c:v>
                </c:pt>
                <c:pt idx="4614">
                  <c:v>459.756</c:v>
                </c:pt>
                <c:pt idx="4615">
                  <c:v>459.856</c:v>
                </c:pt>
                <c:pt idx="4616">
                  <c:v>459.956</c:v>
                </c:pt>
                <c:pt idx="4617">
                  <c:v>460.056</c:v>
                </c:pt>
                <c:pt idx="4618">
                  <c:v>460.156</c:v>
                </c:pt>
                <c:pt idx="4619">
                  <c:v>460.256</c:v>
                </c:pt>
                <c:pt idx="4620">
                  <c:v>460.356</c:v>
                </c:pt>
                <c:pt idx="4621">
                  <c:v>460.456</c:v>
                </c:pt>
                <c:pt idx="4622">
                  <c:v>460.556</c:v>
                </c:pt>
                <c:pt idx="4623">
                  <c:v>460.656</c:v>
                </c:pt>
                <c:pt idx="4624">
                  <c:v>460.756</c:v>
                </c:pt>
                <c:pt idx="4625">
                  <c:v>460.856</c:v>
                </c:pt>
                <c:pt idx="4626">
                  <c:v>460.956</c:v>
                </c:pt>
                <c:pt idx="4627">
                  <c:v>461.056</c:v>
                </c:pt>
                <c:pt idx="4628">
                  <c:v>461.156</c:v>
                </c:pt>
                <c:pt idx="4629">
                  <c:v>461.256</c:v>
                </c:pt>
                <c:pt idx="4630">
                  <c:v>461.356</c:v>
                </c:pt>
                <c:pt idx="4631">
                  <c:v>461.456</c:v>
                </c:pt>
                <c:pt idx="4632">
                  <c:v>461.556</c:v>
                </c:pt>
                <c:pt idx="4633">
                  <c:v>461.656</c:v>
                </c:pt>
                <c:pt idx="4634">
                  <c:v>461.756</c:v>
                </c:pt>
                <c:pt idx="4635">
                  <c:v>461.856</c:v>
                </c:pt>
                <c:pt idx="4636">
                  <c:v>461.956</c:v>
                </c:pt>
                <c:pt idx="4637">
                  <c:v>462.056</c:v>
                </c:pt>
                <c:pt idx="4638">
                  <c:v>462.156</c:v>
                </c:pt>
                <c:pt idx="4639">
                  <c:v>462.256</c:v>
                </c:pt>
                <c:pt idx="4640">
                  <c:v>462.356</c:v>
                </c:pt>
                <c:pt idx="4641">
                  <c:v>462.456</c:v>
                </c:pt>
                <c:pt idx="4642">
                  <c:v>462.556</c:v>
                </c:pt>
                <c:pt idx="4643">
                  <c:v>462.656</c:v>
                </c:pt>
                <c:pt idx="4644">
                  <c:v>462.756</c:v>
                </c:pt>
                <c:pt idx="4645">
                  <c:v>462.856</c:v>
                </c:pt>
                <c:pt idx="4646">
                  <c:v>462.956</c:v>
                </c:pt>
                <c:pt idx="4647">
                  <c:v>463.056</c:v>
                </c:pt>
                <c:pt idx="4648">
                  <c:v>463.156</c:v>
                </c:pt>
                <c:pt idx="4649">
                  <c:v>463.256</c:v>
                </c:pt>
                <c:pt idx="4650">
                  <c:v>463.356</c:v>
                </c:pt>
                <c:pt idx="4651">
                  <c:v>463.456</c:v>
                </c:pt>
                <c:pt idx="4652">
                  <c:v>463.556</c:v>
                </c:pt>
                <c:pt idx="4653">
                  <c:v>463.656</c:v>
                </c:pt>
                <c:pt idx="4654">
                  <c:v>463.756</c:v>
                </c:pt>
                <c:pt idx="4655">
                  <c:v>463.856</c:v>
                </c:pt>
                <c:pt idx="4656">
                  <c:v>463.956</c:v>
                </c:pt>
                <c:pt idx="4657">
                  <c:v>464.056</c:v>
                </c:pt>
                <c:pt idx="4658">
                  <c:v>464.156</c:v>
                </c:pt>
                <c:pt idx="4659">
                  <c:v>464.256</c:v>
                </c:pt>
                <c:pt idx="4660">
                  <c:v>464.356</c:v>
                </c:pt>
                <c:pt idx="4661">
                  <c:v>464.456</c:v>
                </c:pt>
                <c:pt idx="4662">
                  <c:v>464.556</c:v>
                </c:pt>
                <c:pt idx="4663">
                  <c:v>464.656</c:v>
                </c:pt>
                <c:pt idx="4664">
                  <c:v>464.756</c:v>
                </c:pt>
                <c:pt idx="4665">
                  <c:v>464.856</c:v>
                </c:pt>
                <c:pt idx="4666">
                  <c:v>464.956</c:v>
                </c:pt>
                <c:pt idx="4667">
                  <c:v>465.056</c:v>
                </c:pt>
                <c:pt idx="4668">
                  <c:v>465.156</c:v>
                </c:pt>
                <c:pt idx="4669">
                  <c:v>465.256</c:v>
                </c:pt>
                <c:pt idx="4670">
                  <c:v>465.356</c:v>
                </c:pt>
                <c:pt idx="4671">
                  <c:v>465.456</c:v>
                </c:pt>
                <c:pt idx="4672">
                  <c:v>465.556</c:v>
                </c:pt>
                <c:pt idx="4673">
                  <c:v>465.656</c:v>
                </c:pt>
                <c:pt idx="4674">
                  <c:v>465.756</c:v>
                </c:pt>
                <c:pt idx="4675">
                  <c:v>465.856</c:v>
                </c:pt>
                <c:pt idx="4676">
                  <c:v>465.956</c:v>
                </c:pt>
                <c:pt idx="4677">
                  <c:v>466.056</c:v>
                </c:pt>
                <c:pt idx="4678">
                  <c:v>466.156</c:v>
                </c:pt>
                <c:pt idx="4679">
                  <c:v>466.256</c:v>
                </c:pt>
                <c:pt idx="4680">
                  <c:v>466.356</c:v>
                </c:pt>
                <c:pt idx="4681">
                  <c:v>466.456</c:v>
                </c:pt>
                <c:pt idx="4682">
                  <c:v>466.556</c:v>
                </c:pt>
                <c:pt idx="4683">
                  <c:v>466.656</c:v>
                </c:pt>
                <c:pt idx="4684">
                  <c:v>466.756</c:v>
                </c:pt>
                <c:pt idx="4685">
                  <c:v>466.856</c:v>
                </c:pt>
                <c:pt idx="4686">
                  <c:v>466.956</c:v>
                </c:pt>
                <c:pt idx="4687">
                  <c:v>467.056</c:v>
                </c:pt>
                <c:pt idx="4688">
                  <c:v>467.156</c:v>
                </c:pt>
                <c:pt idx="4689">
                  <c:v>467.256</c:v>
                </c:pt>
                <c:pt idx="4690">
                  <c:v>467.356</c:v>
                </c:pt>
                <c:pt idx="4691">
                  <c:v>467.456</c:v>
                </c:pt>
                <c:pt idx="4692">
                  <c:v>467.556</c:v>
                </c:pt>
                <c:pt idx="4693">
                  <c:v>467.656</c:v>
                </c:pt>
                <c:pt idx="4694">
                  <c:v>467.756</c:v>
                </c:pt>
                <c:pt idx="4695">
                  <c:v>467.856</c:v>
                </c:pt>
                <c:pt idx="4696">
                  <c:v>467.956</c:v>
                </c:pt>
                <c:pt idx="4697">
                  <c:v>468.056</c:v>
                </c:pt>
                <c:pt idx="4698">
                  <c:v>468.156</c:v>
                </c:pt>
                <c:pt idx="4699">
                  <c:v>468.256</c:v>
                </c:pt>
                <c:pt idx="4700">
                  <c:v>468.356</c:v>
                </c:pt>
                <c:pt idx="4701">
                  <c:v>468.456</c:v>
                </c:pt>
                <c:pt idx="4702">
                  <c:v>468.556</c:v>
                </c:pt>
                <c:pt idx="4703">
                  <c:v>468.656</c:v>
                </c:pt>
                <c:pt idx="4704">
                  <c:v>468.756</c:v>
                </c:pt>
                <c:pt idx="4705">
                  <c:v>468.856</c:v>
                </c:pt>
                <c:pt idx="4706">
                  <c:v>468.956</c:v>
                </c:pt>
                <c:pt idx="4707">
                  <c:v>469.056</c:v>
                </c:pt>
                <c:pt idx="4708">
                  <c:v>469.156</c:v>
                </c:pt>
                <c:pt idx="4709">
                  <c:v>469.256</c:v>
                </c:pt>
                <c:pt idx="4710">
                  <c:v>469.356</c:v>
                </c:pt>
                <c:pt idx="4711">
                  <c:v>469.456</c:v>
                </c:pt>
                <c:pt idx="4712">
                  <c:v>469.556</c:v>
                </c:pt>
                <c:pt idx="4713">
                  <c:v>469.656</c:v>
                </c:pt>
                <c:pt idx="4714">
                  <c:v>469.756</c:v>
                </c:pt>
                <c:pt idx="4715">
                  <c:v>469.856</c:v>
                </c:pt>
                <c:pt idx="4716">
                  <c:v>469.956</c:v>
                </c:pt>
                <c:pt idx="4717">
                  <c:v>470.056</c:v>
                </c:pt>
                <c:pt idx="4718">
                  <c:v>470.156</c:v>
                </c:pt>
                <c:pt idx="4719">
                  <c:v>470.256</c:v>
                </c:pt>
                <c:pt idx="4720">
                  <c:v>470.356</c:v>
                </c:pt>
                <c:pt idx="4721">
                  <c:v>470.456</c:v>
                </c:pt>
                <c:pt idx="4722">
                  <c:v>470.556</c:v>
                </c:pt>
                <c:pt idx="4723">
                  <c:v>470.656</c:v>
                </c:pt>
                <c:pt idx="4724">
                  <c:v>470.756</c:v>
                </c:pt>
                <c:pt idx="4725">
                  <c:v>470.856</c:v>
                </c:pt>
                <c:pt idx="4726">
                  <c:v>470.956</c:v>
                </c:pt>
                <c:pt idx="4727">
                  <c:v>471.056</c:v>
                </c:pt>
                <c:pt idx="4728">
                  <c:v>471.156</c:v>
                </c:pt>
                <c:pt idx="4729">
                  <c:v>471.256</c:v>
                </c:pt>
                <c:pt idx="4730">
                  <c:v>471.356</c:v>
                </c:pt>
                <c:pt idx="4731">
                  <c:v>471.456</c:v>
                </c:pt>
                <c:pt idx="4732">
                  <c:v>471.556</c:v>
                </c:pt>
                <c:pt idx="4733">
                  <c:v>471.656</c:v>
                </c:pt>
                <c:pt idx="4734">
                  <c:v>471.756</c:v>
                </c:pt>
                <c:pt idx="4735">
                  <c:v>471.856</c:v>
                </c:pt>
                <c:pt idx="4736">
                  <c:v>471.956</c:v>
                </c:pt>
                <c:pt idx="4737">
                  <c:v>472.056</c:v>
                </c:pt>
                <c:pt idx="4738">
                  <c:v>472.156</c:v>
                </c:pt>
                <c:pt idx="4739">
                  <c:v>472.256</c:v>
                </c:pt>
                <c:pt idx="4740">
                  <c:v>472.356</c:v>
                </c:pt>
                <c:pt idx="4741">
                  <c:v>472.456</c:v>
                </c:pt>
                <c:pt idx="4742">
                  <c:v>472.556</c:v>
                </c:pt>
                <c:pt idx="4743">
                  <c:v>472.656</c:v>
                </c:pt>
                <c:pt idx="4744">
                  <c:v>472.756</c:v>
                </c:pt>
                <c:pt idx="4745">
                  <c:v>472.856</c:v>
                </c:pt>
                <c:pt idx="4746">
                  <c:v>472.956</c:v>
                </c:pt>
                <c:pt idx="4747">
                  <c:v>473.056</c:v>
                </c:pt>
                <c:pt idx="4748">
                  <c:v>473.156</c:v>
                </c:pt>
                <c:pt idx="4749">
                  <c:v>473.256</c:v>
                </c:pt>
                <c:pt idx="4750">
                  <c:v>473.356</c:v>
                </c:pt>
                <c:pt idx="4751">
                  <c:v>473.456</c:v>
                </c:pt>
                <c:pt idx="4752">
                  <c:v>473.556</c:v>
                </c:pt>
                <c:pt idx="4753">
                  <c:v>473.656</c:v>
                </c:pt>
                <c:pt idx="4754">
                  <c:v>473.756</c:v>
                </c:pt>
                <c:pt idx="4755">
                  <c:v>473.856</c:v>
                </c:pt>
                <c:pt idx="4756">
                  <c:v>473.956</c:v>
                </c:pt>
                <c:pt idx="4757">
                  <c:v>474.056</c:v>
                </c:pt>
                <c:pt idx="4758">
                  <c:v>474.156</c:v>
                </c:pt>
                <c:pt idx="4759">
                  <c:v>474.256</c:v>
                </c:pt>
                <c:pt idx="4760">
                  <c:v>474.356</c:v>
                </c:pt>
                <c:pt idx="4761">
                  <c:v>474.456</c:v>
                </c:pt>
                <c:pt idx="4762">
                  <c:v>474.556</c:v>
                </c:pt>
                <c:pt idx="4763">
                  <c:v>474.656</c:v>
                </c:pt>
                <c:pt idx="4764">
                  <c:v>474.756</c:v>
                </c:pt>
                <c:pt idx="4765">
                  <c:v>474.856</c:v>
                </c:pt>
                <c:pt idx="4766">
                  <c:v>474.956</c:v>
                </c:pt>
                <c:pt idx="4767">
                  <c:v>475.056</c:v>
                </c:pt>
                <c:pt idx="4768">
                  <c:v>475.156</c:v>
                </c:pt>
                <c:pt idx="4769">
                  <c:v>475.256</c:v>
                </c:pt>
                <c:pt idx="4770">
                  <c:v>475.356</c:v>
                </c:pt>
                <c:pt idx="4771">
                  <c:v>475.456</c:v>
                </c:pt>
                <c:pt idx="4772">
                  <c:v>475.556</c:v>
                </c:pt>
                <c:pt idx="4773">
                  <c:v>475.656</c:v>
                </c:pt>
                <c:pt idx="4774">
                  <c:v>475.756</c:v>
                </c:pt>
                <c:pt idx="4775">
                  <c:v>475.856</c:v>
                </c:pt>
                <c:pt idx="4776">
                  <c:v>475.956</c:v>
                </c:pt>
                <c:pt idx="4777">
                  <c:v>476.056</c:v>
                </c:pt>
                <c:pt idx="4778">
                  <c:v>476.156</c:v>
                </c:pt>
                <c:pt idx="4779">
                  <c:v>476.256</c:v>
                </c:pt>
                <c:pt idx="4780">
                  <c:v>476.356</c:v>
                </c:pt>
                <c:pt idx="4781">
                  <c:v>476.456</c:v>
                </c:pt>
                <c:pt idx="4782">
                  <c:v>476.556</c:v>
                </c:pt>
                <c:pt idx="4783">
                  <c:v>476.656</c:v>
                </c:pt>
                <c:pt idx="4784">
                  <c:v>476.756</c:v>
                </c:pt>
                <c:pt idx="4785">
                  <c:v>476.856</c:v>
                </c:pt>
                <c:pt idx="4786">
                  <c:v>476.956</c:v>
                </c:pt>
                <c:pt idx="4787">
                  <c:v>477.056</c:v>
                </c:pt>
                <c:pt idx="4788">
                  <c:v>477.156</c:v>
                </c:pt>
                <c:pt idx="4789">
                  <c:v>477.256</c:v>
                </c:pt>
                <c:pt idx="4790">
                  <c:v>477.356</c:v>
                </c:pt>
                <c:pt idx="4791">
                  <c:v>477.456</c:v>
                </c:pt>
                <c:pt idx="4792">
                  <c:v>477.556</c:v>
                </c:pt>
                <c:pt idx="4793">
                  <c:v>477.656</c:v>
                </c:pt>
                <c:pt idx="4794">
                  <c:v>477.756</c:v>
                </c:pt>
                <c:pt idx="4795">
                  <c:v>477.856</c:v>
                </c:pt>
                <c:pt idx="4796">
                  <c:v>477.956</c:v>
                </c:pt>
                <c:pt idx="4797">
                  <c:v>478.056</c:v>
                </c:pt>
                <c:pt idx="4798">
                  <c:v>478.156</c:v>
                </c:pt>
                <c:pt idx="4799">
                  <c:v>478.256</c:v>
                </c:pt>
                <c:pt idx="4800">
                  <c:v>478.356</c:v>
                </c:pt>
                <c:pt idx="4801">
                  <c:v>478.456</c:v>
                </c:pt>
                <c:pt idx="4802">
                  <c:v>478.556</c:v>
                </c:pt>
                <c:pt idx="4803">
                  <c:v>478.656</c:v>
                </c:pt>
                <c:pt idx="4804">
                  <c:v>478.756</c:v>
                </c:pt>
                <c:pt idx="4805">
                  <c:v>478.856</c:v>
                </c:pt>
                <c:pt idx="4806">
                  <c:v>478.956</c:v>
                </c:pt>
                <c:pt idx="4807">
                  <c:v>479.056</c:v>
                </c:pt>
                <c:pt idx="4808">
                  <c:v>479.156</c:v>
                </c:pt>
                <c:pt idx="4809">
                  <c:v>479.256</c:v>
                </c:pt>
                <c:pt idx="4810">
                  <c:v>479.356</c:v>
                </c:pt>
                <c:pt idx="4811">
                  <c:v>479.456</c:v>
                </c:pt>
                <c:pt idx="4812">
                  <c:v>479.556</c:v>
                </c:pt>
                <c:pt idx="4813">
                  <c:v>479.656</c:v>
                </c:pt>
                <c:pt idx="4814">
                  <c:v>479.756</c:v>
                </c:pt>
                <c:pt idx="4815">
                  <c:v>479.856</c:v>
                </c:pt>
                <c:pt idx="4816">
                  <c:v>479.956</c:v>
                </c:pt>
                <c:pt idx="4817">
                  <c:v>480.056</c:v>
                </c:pt>
                <c:pt idx="4818">
                  <c:v>480.156</c:v>
                </c:pt>
                <c:pt idx="4819">
                  <c:v>480.256</c:v>
                </c:pt>
                <c:pt idx="4820">
                  <c:v>480.356</c:v>
                </c:pt>
                <c:pt idx="4821">
                  <c:v>480.456</c:v>
                </c:pt>
                <c:pt idx="4822">
                  <c:v>480.556</c:v>
                </c:pt>
                <c:pt idx="4823">
                  <c:v>480.656</c:v>
                </c:pt>
                <c:pt idx="4824">
                  <c:v>480.756</c:v>
                </c:pt>
                <c:pt idx="4825">
                  <c:v>480.856</c:v>
                </c:pt>
                <c:pt idx="4826">
                  <c:v>480.956</c:v>
                </c:pt>
                <c:pt idx="4827">
                  <c:v>481.056</c:v>
                </c:pt>
                <c:pt idx="4828">
                  <c:v>481.156</c:v>
                </c:pt>
                <c:pt idx="4829">
                  <c:v>481.256</c:v>
                </c:pt>
                <c:pt idx="4830">
                  <c:v>481.356</c:v>
                </c:pt>
                <c:pt idx="4831">
                  <c:v>481.456</c:v>
                </c:pt>
                <c:pt idx="4832">
                  <c:v>481.556</c:v>
                </c:pt>
                <c:pt idx="4833">
                  <c:v>481.656</c:v>
                </c:pt>
                <c:pt idx="4834">
                  <c:v>481.756</c:v>
                </c:pt>
                <c:pt idx="4835">
                  <c:v>481.856</c:v>
                </c:pt>
                <c:pt idx="4836">
                  <c:v>481.956</c:v>
                </c:pt>
                <c:pt idx="4837">
                  <c:v>482.056</c:v>
                </c:pt>
                <c:pt idx="4838">
                  <c:v>482.156</c:v>
                </c:pt>
                <c:pt idx="4839">
                  <c:v>482.256</c:v>
                </c:pt>
                <c:pt idx="4840">
                  <c:v>482.356</c:v>
                </c:pt>
                <c:pt idx="4841">
                  <c:v>482.456</c:v>
                </c:pt>
                <c:pt idx="4842">
                  <c:v>482.556</c:v>
                </c:pt>
                <c:pt idx="4843">
                  <c:v>482.656</c:v>
                </c:pt>
                <c:pt idx="4844">
                  <c:v>482.756</c:v>
                </c:pt>
                <c:pt idx="4845">
                  <c:v>482.856</c:v>
                </c:pt>
                <c:pt idx="4846">
                  <c:v>482.956</c:v>
                </c:pt>
                <c:pt idx="4847">
                  <c:v>483.056</c:v>
                </c:pt>
                <c:pt idx="4848">
                  <c:v>483.156</c:v>
                </c:pt>
                <c:pt idx="4849">
                  <c:v>483.256</c:v>
                </c:pt>
                <c:pt idx="4850">
                  <c:v>483.356</c:v>
                </c:pt>
                <c:pt idx="4851">
                  <c:v>483.456</c:v>
                </c:pt>
                <c:pt idx="4852">
                  <c:v>483.556</c:v>
                </c:pt>
                <c:pt idx="4853">
                  <c:v>483.656</c:v>
                </c:pt>
                <c:pt idx="4854">
                  <c:v>483.756</c:v>
                </c:pt>
                <c:pt idx="4855">
                  <c:v>483.856</c:v>
                </c:pt>
                <c:pt idx="4856">
                  <c:v>483.956</c:v>
                </c:pt>
                <c:pt idx="4857">
                  <c:v>484.056</c:v>
                </c:pt>
                <c:pt idx="4858">
                  <c:v>484.156</c:v>
                </c:pt>
                <c:pt idx="4859">
                  <c:v>484.256</c:v>
                </c:pt>
                <c:pt idx="4860">
                  <c:v>484.356</c:v>
                </c:pt>
                <c:pt idx="4861">
                  <c:v>484.456</c:v>
                </c:pt>
                <c:pt idx="4862">
                  <c:v>484.556</c:v>
                </c:pt>
                <c:pt idx="4863">
                  <c:v>484.656</c:v>
                </c:pt>
                <c:pt idx="4864">
                  <c:v>484.756</c:v>
                </c:pt>
                <c:pt idx="4865">
                  <c:v>484.856</c:v>
                </c:pt>
                <c:pt idx="4866">
                  <c:v>484.956</c:v>
                </c:pt>
                <c:pt idx="4867">
                  <c:v>485.056</c:v>
                </c:pt>
                <c:pt idx="4868">
                  <c:v>485.156</c:v>
                </c:pt>
                <c:pt idx="4869">
                  <c:v>485.256</c:v>
                </c:pt>
                <c:pt idx="4870">
                  <c:v>485.356</c:v>
                </c:pt>
                <c:pt idx="4871">
                  <c:v>485.456</c:v>
                </c:pt>
                <c:pt idx="4872">
                  <c:v>485.556</c:v>
                </c:pt>
                <c:pt idx="4873">
                  <c:v>485.656</c:v>
                </c:pt>
                <c:pt idx="4874">
                  <c:v>485.756</c:v>
                </c:pt>
                <c:pt idx="4875">
                  <c:v>485.856</c:v>
                </c:pt>
                <c:pt idx="4876">
                  <c:v>485.956</c:v>
                </c:pt>
                <c:pt idx="4877">
                  <c:v>486.056</c:v>
                </c:pt>
                <c:pt idx="4878">
                  <c:v>486.156</c:v>
                </c:pt>
                <c:pt idx="4879">
                  <c:v>486.256</c:v>
                </c:pt>
                <c:pt idx="4880">
                  <c:v>486.356</c:v>
                </c:pt>
                <c:pt idx="4881">
                  <c:v>486.456</c:v>
                </c:pt>
                <c:pt idx="4882">
                  <c:v>486.556</c:v>
                </c:pt>
                <c:pt idx="4883">
                  <c:v>486.656</c:v>
                </c:pt>
                <c:pt idx="4884">
                  <c:v>486.756</c:v>
                </c:pt>
                <c:pt idx="4885">
                  <c:v>486.856</c:v>
                </c:pt>
                <c:pt idx="4886">
                  <c:v>486.956</c:v>
                </c:pt>
                <c:pt idx="4887">
                  <c:v>487.056</c:v>
                </c:pt>
                <c:pt idx="4888">
                  <c:v>487.156</c:v>
                </c:pt>
                <c:pt idx="4889">
                  <c:v>487.256</c:v>
                </c:pt>
                <c:pt idx="4890">
                  <c:v>487.356</c:v>
                </c:pt>
                <c:pt idx="4891">
                  <c:v>487.456</c:v>
                </c:pt>
                <c:pt idx="4892">
                  <c:v>487.556</c:v>
                </c:pt>
                <c:pt idx="4893">
                  <c:v>487.656</c:v>
                </c:pt>
                <c:pt idx="4894">
                  <c:v>487.756</c:v>
                </c:pt>
                <c:pt idx="4895">
                  <c:v>487.856</c:v>
                </c:pt>
                <c:pt idx="4896">
                  <c:v>487.956</c:v>
                </c:pt>
                <c:pt idx="4897">
                  <c:v>488.056</c:v>
                </c:pt>
                <c:pt idx="4898">
                  <c:v>488.156</c:v>
                </c:pt>
                <c:pt idx="4899">
                  <c:v>488.256</c:v>
                </c:pt>
                <c:pt idx="4900">
                  <c:v>488.356</c:v>
                </c:pt>
                <c:pt idx="4901">
                  <c:v>488.456</c:v>
                </c:pt>
                <c:pt idx="4902">
                  <c:v>488.556</c:v>
                </c:pt>
                <c:pt idx="4903">
                  <c:v>488.656</c:v>
                </c:pt>
                <c:pt idx="4904">
                  <c:v>488.756</c:v>
                </c:pt>
                <c:pt idx="4905">
                  <c:v>488.856</c:v>
                </c:pt>
                <c:pt idx="4906">
                  <c:v>488.956</c:v>
                </c:pt>
                <c:pt idx="4907">
                  <c:v>489.056</c:v>
                </c:pt>
                <c:pt idx="4908">
                  <c:v>489.156</c:v>
                </c:pt>
                <c:pt idx="4909">
                  <c:v>489.256</c:v>
                </c:pt>
                <c:pt idx="4910">
                  <c:v>489.356</c:v>
                </c:pt>
                <c:pt idx="4911">
                  <c:v>489.456</c:v>
                </c:pt>
                <c:pt idx="4912">
                  <c:v>489.556</c:v>
                </c:pt>
                <c:pt idx="4913">
                  <c:v>489.656</c:v>
                </c:pt>
                <c:pt idx="4914">
                  <c:v>489.756</c:v>
                </c:pt>
                <c:pt idx="4915">
                  <c:v>489.856</c:v>
                </c:pt>
                <c:pt idx="4916">
                  <c:v>489.956</c:v>
                </c:pt>
                <c:pt idx="4917">
                  <c:v>490.056</c:v>
                </c:pt>
                <c:pt idx="4918">
                  <c:v>490.156</c:v>
                </c:pt>
                <c:pt idx="4919">
                  <c:v>490.256</c:v>
                </c:pt>
                <c:pt idx="4920">
                  <c:v>490.356</c:v>
                </c:pt>
                <c:pt idx="4921">
                  <c:v>490.456</c:v>
                </c:pt>
                <c:pt idx="4922">
                  <c:v>490.556</c:v>
                </c:pt>
                <c:pt idx="4923">
                  <c:v>490.656</c:v>
                </c:pt>
                <c:pt idx="4924">
                  <c:v>490.756</c:v>
                </c:pt>
                <c:pt idx="4925">
                  <c:v>490.856</c:v>
                </c:pt>
                <c:pt idx="4926">
                  <c:v>490.956</c:v>
                </c:pt>
                <c:pt idx="4927">
                  <c:v>491.056</c:v>
                </c:pt>
                <c:pt idx="4928">
                  <c:v>491.156</c:v>
                </c:pt>
                <c:pt idx="4929">
                  <c:v>491.256</c:v>
                </c:pt>
                <c:pt idx="4930">
                  <c:v>491.356</c:v>
                </c:pt>
                <c:pt idx="4931">
                  <c:v>491.456</c:v>
                </c:pt>
                <c:pt idx="4932">
                  <c:v>491.556</c:v>
                </c:pt>
                <c:pt idx="4933">
                  <c:v>491.656</c:v>
                </c:pt>
                <c:pt idx="4934">
                  <c:v>491.756</c:v>
                </c:pt>
                <c:pt idx="4935">
                  <c:v>491.856</c:v>
                </c:pt>
                <c:pt idx="4936">
                  <c:v>491.956</c:v>
                </c:pt>
                <c:pt idx="4937">
                  <c:v>492.056</c:v>
                </c:pt>
                <c:pt idx="4938">
                  <c:v>492.156</c:v>
                </c:pt>
                <c:pt idx="4939">
                  <c:v>492.256</c:v>
                </c:pt>
                <c:pt idx="4940">
                  <c:v>492.356</c:v>
                </c:pt>
                <c:pt idx="4941">
                  <c:v>492.456</c:v>
                </c:pt>
                <c:pt idx="4942">
                  <c:v>492.556</c:v>
                </c:pt>
                <c:pt idx="4943">
                  <c:v>492.656</c:v>
                </c:pt>
                <c:pt idx="4944">
                  <c:v>492.756</c:v>
                </c:pt>
                <c:pt idx="4945">
                  <c:v>492.856</c:v>
                </c:pt>
                <c:pt idx="4946">
                  <c:v>492.956</c:v>
                </c:pt>
                <c:pt idx="4947">
                  <c:v>493.056</c:v>
                </c:pt>
                <c:pt idx="4948">
                  <c:v>493.156</c:v>
                </c:pt>
                <c:pt idx="4949">
                  <c:v>493.256</c:v>
                </c:pt>
                <c:pt idx="4950">
                  <c:v>493.356</c:v>
                </c:pt>
                <c:pt idx="4951">
                  <c:v>493.456</c:v>
                </c:pt>
                <c:pt idx="4952">
                  <c:v>493.556</c:v>
                </c:pt>
                <c:pt idx="4953">
                  <c:v>493.656</c:v>
                </c:pt>
                <c:pt idx="4954">
                  <c:v>493.756</c:v>
                </c:pt>
                <c:pt idx="4955">
                  <c:v>493.856</c:v>
                </c:pt>
                <c:pt idx="4956">
                  <c:v>493.956</c:v>
                </c:pt>
                <c:pt idx="4957">
                  <c:v>494.056</c:v>
                </c:pt>
                <c:pt idx="4958">
                  <c:v>494.156</c:v>
                </c:pt>
                <c:pt idx="4959">
                  <c:v>494.256</c:v>
                </c:pt>
                <c:pt idx="4960">
                  <c:v>494.356</c:v>
                </c:pt>
                <c:pt idx="4961">
                  <c:v>494.456</c:v>
                </c:pt>
                <c:pt idx="4962">
                  <c:v>494.556</c:v>
                </c:pt>
                <c:pt idx="4963">
                  <c:v>494.656</c:v>
                </c:pt>
                <c:pt idx="4964">
                  <c:v>494.756</c:v>
                </c:pt>
                <c:pt idx="4965">
                  <c:v>494.856</c:v>
                </c:pt>
                <c:pt idx="4966">
                  <c:v>494.956</c:v>
                </c:pt>
                <c:pt idx="4967">
                  <c:v>495.056</c:v>
                </c:pt>
                <c:pt idx="4968">
                  <c:v>495.156</c:v>
                </c:pt>
                <c:pt idx="4969">
                  <c:v>495.256</c:v>
                </c:pt>
                <c:pt idx="4970">
                  <c:v>495.356</c:v>
                </c:pt>
                <c:pt idx="4971">
                  <c:v>495.456</c:v>
                </c:pt>
                <c:pt idx="4972">
                  <c:v>495.556</c:v>
                </c:pt>
                <c:pt idx="4973">
                  <c:v>495.656</c:v>
                </c:pt>
                <c:pt idx="4974">
                  <c:v>495.756</c:v>
                </c:pt>
                <c:pt idx="4975">
                  <c:v>495.856</c:v>
                </c:pt>
                <c:pt idx="4976">
                  <c:v>495.956</c:v>
                </c:pt>
                <c:pt idx="4977">
                  <c:v>496.056</c:v>
                </c:pt>
                <c:pt idx="4978">
                  <c:v>496.156</c:v>
                </c:pt>
                <c:pt idx="4979">
                  <c:v>496.256</c:v>
                </c:pt>
                <c:pt idx="4980">
                  <c:v>496.356</c:v>
                </c:pt>
                <c:pt idx="4981">
                  <c:v>496.456</c:v>
                </c:pt>
                <c:pt idx="4982">
                  <c:v>496.556</c:v>
                </c:pt>
                <c:pt idx="4983">
                  <c:v>496.656</c:v>
                </c:pt>
                <c:pt idx="4984">
                  <c:v>496.756</c:v>
                </c:pt>
                <c:pt idx="4985">
                  <c:v>496.856</c:v>
                </c:pt>
                <c:pt idx="4986">
                  <c:v>496.956</c:v>
                </c:pt>
                <c:pt idx="4987">
                  <c:v>497.056</c:v>
                </c:pt>
                <c:pt idx="4988">
                  <c:v>497.156</c:v>
                </c:pt>
                <c:pt idx="4989">
                  <c:v>497.256</c:v>
                </c:pt>
                <c:pt idx="4990">
                  <c:v>497.356</c:v>
                </c:pt>
                <c:pt idx="4991">
                  <c:v>497.456</c:v>
                </c:pt>
                <c:pt idx="4992">
                  <c:v>497.556</c:v>
                </c:pt>
                <c:pt idx="4993">
                  <c:v>497.656</c:v>
                </c:pt>
                <c:pt idx="4994">
                  <c:v>497.756</c:v>
                </c:pt>
                <c:pt idx="4995">
                  <c:v>497.856</c:v>
                </c:pt>
                <c:pt idx="4996">
                  <c:v>497.956</c:v>
                </c:pt>
                <c:pt idx="4997">
                  <c:v>498.056</c:v>
                </c:pt>
                <c:pt idx="4998">
                  <c:v>498.156</c:v>
                </c:pt>
                <c:pt idx="4999">
                  <c:v>498.256</c:v>
                </c:pt>
                <c:pt idx="5000">
                  <c:v>498.356</c:v>
                </c:pt>
                <c:pt idx="5001">
                  <c:v>498.456</c:v>
                </c:pt>
                <c:pt idx="5002">
                  <c:v>498.556</c:v>
                </c:pt>
                <c:pt idx="5003">
                  <c:v>498.656</c:v>
                </c:pt>
                <c:pt idx="5004">
                  <c:v>498.756</c:v>
                </c:pt>
                <c:pt idx="5005">
                  <c:v>498.856</c:v>
                </c:pt>
                <c:pt idx="5006">
                  <c:v>498.956</c:v>
                </c:pt>
                <c:pt idx="5007">
                  <c:v>499.056</c:v>
                </c:pt>
                <c:pt idx="5008">
                  <c:v>499.156</c:v>
                </c:pt>
                <c:pt idx="5009">
                  <c:v>499.256</c:v>
                </c:pt>
                <c:pt idx="5010">
                  <c:v>499.356</c:v>
                </c:pt>
                <c:pt idx="5011">
                  <c:v>499.456</c:v>
                </c:pt>
                <c:pt idx="5012">
                  <c:v>499.556</c:v>
                </c:pt>
                <c:pt idx="5013">
                  <c:v>499.656</c:v>
                </c:pt>
                <c:pt idx="5014">
                  <c:v>499.756</c:v>
                </c:pt>
                <c:pt idx="5015">
                  <c:v>499.856</c:v>
                </c:pt>
                <c:pt idx="5016">
                  <c:v>499.956</c:v>
                </c:pt>
                <c:pt idx="5017">
                  <c:v>500.056</c:v>
                </c:pt>
                <c:pt idx="5018">
                  <c:v>500.156</c:v>
                </c:pt>
                <c:pt idx="5019">
                  <c:v>500.256</c:v>
                </c:pt>
                <c:pt idx="5020">
                  <c:v>500.356</c:v>
                </c:pt>
                <c:pt idx="5021">
                  <c:v>500.456</c:v>
                </c:pt>
                <c:pt idx="5022">
                  <c:v>500.556</c:v>
                </c:pt>
                <c:pt idx="5023">
                  <c:v>500.656</c:v>
                </c:pt>
                <c:pt idx="5024">
                  <c:v>500.756</c:v>
                </c:pt>
                <c:pt idx="5025">
                  <c:v>500.856</c:v>
                </c:pt>
                <c:pt idx="5026">
                  <c:v>500.956</c:v>
                </c:pt>
                <c:pt idx="5027">
                  <c:v>501.056</c:v>
                </c:pt>
                <c:pt idx="5028">
                  <c:v>501.156</c:v>
                </c:pt>
                <c:pt idx="5029">
                  <c:v>501.256</c:v>
                </c:pt>
                <c:pt idx="5030">
                  <c:v>501.356</c:v>
                </c:pt>
                <c:pt idx="5031">
                  <c:v>501.456</c:v>
                </c:pt>
                <c:pt idx="5032">
                  <c:v>501.556</c:v>
                </c:pt>
                <c:pt idx="5033">
                  <c:v>501.656</c:v>
                </c:pt>
                <c:pt idx="5034">
                  <c:v>501.756</c:v>
                </c:pt>
                <c:pt idx="5035">
                  <c:v>501.856</c:v>
                </c:pt>
                <c:pt idx="5036">
                  <c:v>501.956</c:v>
                </c:pt>
                <c:pt idx="5037">
                  <c:v>502.056</c:v>
                </c:pt>
                <c:pt idx="5038">
                  <c:v>502.156</c:v>
                </c:pt>
                <c:pt idx="5039">
                  <c:v>502.256</c:v>
                </c:pt>
                <c:pt idx="5040">
                  <c:v>502.356</c:v>
                </c:pt>
                <c:pt idx="5041">
                  <c:v>502.456</c:v>
                </c:pt>
                <c:pt idx="5042">
                  <c:v>502.556</c:v>
                </c:pt>
                <c:pt idx="5043">
                  <c:v>502.656</c:v>
                </c:pt>
                <c:pt idx="5044">
                  <c:v>502.756</c:v>
                </c:pt>
                <c:pt idx="5045">
                  <c:v>502.856</c:v>
                </c:pt>
                <c:pt idx="5046">
                  <c:v>502.956</c:v>
                </c:pt>
                <c:pt idx="5047">
                  <c:v>503.056</c:v>
                </c:pt>
                <c:pt idx="5048">
                  <c:v>503.156</c:v>
                </c:pt>
                <c:pt idx="5049">
                  <c:v>503.256</c:v>
                </c:pt>
                <c:pt idx="5050">
                  <c:v>503.356</c:v>
                </c:pt>
                <c:pt idx="5051">
                  <c:v>503.456</c:v>
                </c:pt>
                <c:pt idx="5052">
                  <c:v>503.556</c:v>
                </c:pt>
                <c:pt idx="5053">
                  <c:v>503.656</c:v>
                </c:pt>
                <c:pt idx="5054">
                  <c:v>503.756</c:v>
                </c:pt>
                <c:pt idx="5055">
                  <c:v>503.856</c:v>
                </c:pt>
                <c:pt idx="5056">
                  <c:v>503.956</c:v>
                </c:pt>
                <c:pt idx="5057">
                  <c:v>504.056</c:v>
                </c:pt>
                <c:pt idx="5058">
                  <c:v>504.156</c:v>
                </c:pt>
                <c:pt idx="5059">
                  <c:v>504.256</c:v>
                </c:pt>
                <c:pt idx="5060">
                  <c:v>504.356</c:v>
                </c:pt>
                <c:pt idx="5061">
                  <c:v>504.456</c:v>
                </c:pt>
                <c:pt idx="5062">
                  <c:v>504.556</c:v>
                </c:pt>
                <c:pt idx="5063">
                  <c:v>504.656</c:v>
                </c:pt>
                <c:pt idx="5064">
                  <c:v>504.756</c:v>
                </c:pt>
                <c:pt idx="5065">
                  <c:v>504.856</c:v>
                </c:pt>
                <c:pt idx="5066">
                  <c:v>504.956</c:v>
                </c:pt>
                <c:pt idx="5067">
                  <c:v>505.056</c:v>
                </c:pt>
                <c:pt idx="5068">
                  <c:v>505.156</c:v>
                </c:pt>
                <c:pt idx="5069">
                  <c:v>505.256</c:v>
                </c:pt>
                <c:pt idx="5070">
                  <c:v>505.356</c:v>
                </c:pt>
                <c:pt idx="5071">
                  <c:v>505.456</c:v>
                </c:pt>
                <c:pt idx="5072">
                  <c:v>505.556</c:v>
                </c:pt>
                <c:pt idx="5073">
                  <c:v>505.656</c:v>
                </c:pt>
                <c:pt idx="5074">
                  <c:v>505.756</c:v>
                </c:pt>
                <c:pt idx="5075">
                  <c:v>505.856</c:v>
                </c:pt>
                <c:pt idx="5076">
                  <c:v>505.956</c:v>
                </c:pt>
                <c:pt idx="5077">
                  <c:v>506.056</c:v>
                </c:pt>
                <c:pt idx="5078">
                  <c:v>506.156</c:v>
                </c:pt>
                <c:pt idx="5079">
                  <c:v>506.256</c:v>
                </c:pt>
                <c:pt idx="5080">
                  <c:v>506.356</c:v>
                </c:pt>
                <c:pt idx="5081">
                  <c:v>506.456</c:v>
                </c:pt>
                <c:pt idx="5082">
                  <c:v>506.556</c:v>
                </c:pt>
                <c:pt idx="5083">
                  <c:v>506.656</c:v>
                </c:pt>
                <c:pt idx="5084">
                  <c:v>506.756</c:v>
                </c:pt>
                <c:pt idx="5085">
                  <c:v>506.856</c:v>
                </c:pt>
                <c:pt idx="5086">
                  <c:v>506.956</c:v>
                </c:pt>
                <c:pt idx="5087">
                  <c:v>507.056</c:v>
                </c:pt>
                <c:pt idx="5088">
                  <c:v>507.156</c:v>
                </c:pt>
                <c:pt idx="5089">
                  <c:v>507.256</c:v>
                </c:pt>
                <c:pt idx="5090">
                  <c:v>507.356</c:v>
                </c:pt>
                <c:pt idx="5091">
                  <c:v>507.456</c:v>
                </c:pt>
                <c:pt idx="5092">
                  <c:v>507.556</c:v>
                </c:pt>
                <c:pt idx="5093">
                  <c:v>507.656</c:v>
                </c:pt>
                <c:pt idx="5094">
                  <c:v>507.756</c:v>
                </c:pt>
                <c:pt idx="5095">
                  <c:v>507.856</c:v>
                </c:pt>
                <c:pt idx="5096">
                  <c:v>507.956</c:v>
                </c:pt>
                <c:pt idx="5097">
                  <c:v>508.056</c:v>
                </c:pt>
                <c:pt idx="5098">
                  <c:v>508.156</c:v>
                </c:pt>
                <c:pt idx="5099">
                  <c:v>508.256</c:v>
                </c:pt>
                <c:pt idx="5100">
                  <c:v>508.356</c:v>
                </c:pt>
                <c:pt idx="5101">
                  <c:v>508.456</c:v>
                </c:pt>
                <c:pt idx="5102">
                  <c:v>508.556</c:v>
                </c:pt>
                <c:pt idx="5103">
                  <c:v>508.656</c:v>
                </c:pt>
                <c:pt idx="5104">
                  <c:v>508.756</c:v>
                </c:pt>
                <c:pt idx="5105">
                  <c:v>508.856</c:v>
                </c:pt>
                <c:pt idx="5106">
                  <c:v>508.956</c:v>
                </c:pt>
                <c:pt idx="5107">
                  <c:v>509.056</c:v>
                </c:pt>
                <c:pt idx="5108">
                  <c:v>509.156</c:v>
                </c:pt>
                <c:pt idx="5109">
                  <c:v>509.256</c:v>
                </c:pt>
                <c:pt idx="5110">
                  <c:v>509.356</c:v>
                </c:pt>
                <c:pt idx="5111">
                  <c:v>509.456</c:v>
                </c:pt>
                <c:pt idx="5112">
                  <c:v>509.556</c:v>
                </c:pt>
                <c:pt idx="5113">
                  <c:v>509.656</c:v>
                </c:pt>
                <c:pt idx="5114">
                  <c:v>509.756</c:v>
                </c:pt>
                <c:pt idx="5115">
                  <c:v>509.856</c:v>
                </c:pt>
                <c:pt idx="5116">
                  <c:v>509.956</c:v>
                </c:pt>
                <c:pt idx="5117">
                  <c:v>510.056</c:v>
                </c:pt>
                <c:pt idx="5118">
                  <c:v>510.156</c:v>
                </c:pt>
                <c:pt idx="5119">
                  <c:v>510.256</c:v>
                </c:pt>
                <c:pt idx="5120">
                  <c:v>510.356</c:v>
                </c:pt>
                <c:pt idx="5121">
                  <c:v>510.456</c:v>
                </c:pt>
                <c:pt idx="5122">
                  <c:v>510.556</c:v>
                </c:pt>
                <c:pt idx="5123">
                  <c:v>510.656</c:v>
                </c:pt>
                <c:pt idx="5124">
                  <c:v>510.756</c:v>
                </c:pt>
                <c:pt idx="5125">
                  <c:v>510.856</c:v>
                </c:pt>
                <c:pt idx="5126">
                  <c:v>510.956</c:v>
                </c:pt>
                <c:pt idx="5127">
                  <c:v>511.056</c:v>
                </c:pt>
                <c:pt idx="5128">
                  <c:v>511.156</c:v>
                </c:pt>
                <c:pt idx="5129">
                  <c:v>511.256</c:v>
                </c:pt>
                <c:pt idx="5130">
                  <c:v>511.356</c:v>
                </c:pt>
                <c:pt idx="5131">
                  <c:v>511.456</c:v>
                </c:pt>
                <c:pt idx="5132">
                  <c:v>511.556</c:v>
                </c:pt>
                <c:pt idx="5133">
                  <c:v>511.656</c:v>
                </c:pt>
                <c:pt idx="5134">
                  <c:v>511.756</c:v>
                </c:pt>
                <c:pt idx="5135">
                  <c:v>511.856</c:v>
                </c:pt>
                <c:pt idx="5136">
                  <c:v>511.956</c:v>
                </c:pt>
                <c:pt idx="5137">
                  <c:v>512.056</c:v>
                </c:pt>
                <c:pt idx="5138">
                  <c:v>512.156</c:v>
                </c:pt>
                <c:pt idx="5139">
                  <c:v>512.256</c:v>
                </c:pt>
                <c:pt idx="5140">
                  <c:v>512.356</c:v>
                </c:pt>
                <c:pt idx="5141">
                  <c:v>512.456</c:v>
                </c:pt>
                <c:pt idx="5142">
                  <c:v>512.556</c:v>
                </c:pt>
                <c:pt idx="5143">
                  <c:v>512.656</c:v>
                </c:pt>
                <c:pt idx="5144">
                  <c:v>512.756</c:v>
                </c:pt>
                <c:pt idx="5145">
                  <c:v>512.856</c:v>
                </c:pt>
                <c:pt idx="5146">
                  <c:v>512.956</c:v>
                </c:pt>
                <c:pt idx="5147">
                  <c:v>513.056</c:v>
                </c:pt>
                <c:pt idx="5148">
                  <c:v>513.156</c:v>
                </c:pt>
                <c:pt idx="5149">
                  <c:v>513.256</c:v>
                </c:pt>
                <c:pt idx="5150">
                  <c:v>513.356</c:v>
                </c:pt>
                <c:pt idx="5151">
                  <c:v>513.456</c:v>
                </c:pt>
                <c:pt idx="5152">
                  <c:v>513.556</c:v>
                </c:pt>
                <c:pt idx="5153">
                  <c:v>513.656</c:v>
                </c:pt>
                <c:pt idx="5154">
                  <c:v>513.756</c:v>
                </c:pt>
                <c:pt idx="5155">
                  <c:v>513.856</c:v>
                </c:pt>
                <c:pt idx="5156">
                  <c:v>513.956</c:v>
                </c:pt>
                <c:pt idx="5157">
                  <c:v>514.056</c:v>
                </c:pt>
                <c:pt idx="5158">
                  <c:v>514.156</c:v>
                </c:pt>
                <c:pt idx="5159">
                  <c:v>514.256</c:v>
                </c:pt>
                <c:pt idx="5160">
                  <c:v>514.356</c:v>
                </c:pt>
                <c:pt idx="5161">
                  <c:v>514.456</c:v>
                </c:pt>
                <c:pt idx="5162">
                  <c:v>514.556</c:v>
                </c:pt>
                <c:pt idx="5163">
                  <c:v>514.656</c:v>
                </c:pt>
                <c:pt idx="5164">
                  <c:v>514.756</c:v>
                </c:pt>
                <c:pt idx="5165">
                  <c:v>514.856</c:v>
                </c:pt>
                <c:pt idx="5166">
                  <c:v>514.956</c:v>
                </c:pt>
                <c:pt idx="5167">
                  <c:v>515.056</c:v>
                </c:pt>
                <c:pt idx="5168">
                  <c:v>515.156</c:v>
                </c:pt>
                <c:pt idx="5169">
                  <c:v>515.256</c:v>
                </c:pt>
                <c:pt idx="5170">
                  <c:v>515.356</c:v>
                </c:pt>
                <c:pt idx="5171">
                  <c:v>515.456</c:v>
                </c:pt>
                <c:pt idx="5172">
                  <c:v>515.556</c:v>
                </c:pt>
                <c:pt idx="5173">
                  <c:v>515.656</c:v>
                </c:pt>
                <c:pt idx="5174">
                  <c:v>515.756</c:v>
                </c:pt>
                <c:pt idx="5175">
                  <c:v>515.856</c:v>
                </c:pt>
                <c:pt idx="5176">
                  <c:v>515.956</c:v>
                </c:pt>
                <c:pt idx="5177">
                  <c:v>516.056</c:v>
                </c:pt>
                <c:pt idx="5178">
                  <c:v>516.156</c:v>
                </c:pt>
                <c:pt idx="5179">
                  <c:v>516.256</c:v>
                </c:pt>
                <c:pt idx="5180">
                  <c:v>516.356</c:v>
                </c:pt>
                <c:pt idx="5181">
                  <c:v>516.456</c:v>
                </c:pt>
                <c:pt idx="5182">
                  <c:v>516.556</c:v>
                </c:pt>
                <c:pt idx="5183">
                  <c:v>516.656</c:v>
                </c:pt>
                <c:pt idx="5184">
                  <c:v>516.756</c:v>
                </c:pt>
                <c:pt idx="5185">
                  <c:v>516.856</c:v>
                </c:pt>
                <c:pt idx="5186">
                  <c:v>516.956</c:v>
                </c:pt>
                <c:pt idx="5187">
                  <c:v>517.056</c:v>
                </c:pt>
                <c:pt idx="5188">
                  <c:v>517.156</c:v>
                </c:pt>
                <c:pt idx="5189">
                  <c:v>517.256</c:v>
                </c:pt>
                <c:pt idx="5190">
                  <c:v>517.356</c:v>
                </c:pt>
                <c:pt idx="5191">
                  <c:v>517.456</c:v>
                </c:pt>
                <c:pt idx="5192">
                  <c:v>517.556</c:v>
                </c:pt>
                <c:pt idx="5193">
                  <c:v>517.656</c:v>
                </c:pt>
                <c:pt idx="5194">
                  <c:v>517.756</c:v>
                </c:pt>
                <c:pt idx="5195">
                  <c:v>517.856</c:v>
                </c:pt>
                <c:pt idx="5196">
                  <c:v>517.956</c:v>
                </c:pt>
                <c:pt idx="5197">
                  <c:v>518.056</c:v>
                </c:pt>
                <c:pt idx="5198">
                  <c:v>518.156</c:v>
                </c:pt>
                <c:pt idx="5199">
                  <c:v>518.256</c:v>
                </c:pt>
                <c:pt idx="5200">
                  <c:v>518.356</c:v>
                </c:pt>
                <c:pt idx="5201">
                  <c:v>518.456</c:v>
                </c:pt>
                <c:pt idx="5202">
                  <c:v>518.556</c:v>
                </c:pt>
                <c:pt idx="5203">
                  <c:v>518.656</c:v>
                </c:pt>
                <c:pt idx="5204">
                  <c:v>518.756</c:v>
                </c:pt>
                <c:pt idx="5205">
                  <c:v>518.856</c:v>
                </c:pt>
                <c:pt idx="5206">
                  <c:v>518.956</c:v>
                </c:pt>
                <c:pt idx="5207">
                  <c:v>519.056</c:v>
                </c:pt>
                <c:pt idx="5208">
                  <c:v>519.156</c:v>
                </c:pt>
                <c:pt idx="5209">
                  <c:v>519.256</c:v>
                </c:pt>
                <c:pt idx="5210">
                  <c:v>519.356</c:v>
                </c:pt>
                <c:pt idx="5211">
                  <c:v>519.456</c:v>
                </c:pt>
                <c:pt idx="5212">
                  <c:v>519.556</c:v>
                </c:pt>
                <c:pt idx="5213">
                  <c:v>519.656</c:v>
                </c:pt>
                <c:pt idx="5214">
                  <c:v>519.756</c:v>
                </c:pt>
                <c:pt idx="5215">
                  <c:v>519.856</c:v>
                </c:pt>
                <c:pt idx="5216">
                  <c:v>519.956</c:v>
                </c:pt>
                <c:pt idx="5217">
                  <c:v>520.056</c:v>
                </c:pt>
                <c:pt idx="5218">
                  <c:v>520.156</c:v>
                </c:pt>
                <c:pt idx="5219">
                  <c:v>520.256</c:v>
                </c:pt>
                <c:pt idx="5220">
                  <c:v>520.356</c:v>
                </c:pt>
                <c:pt idx="5221">
                  <c:v>520.456</c:v>
                </c:pt>
                <c:pt idx="5222">
                  <c:v>520.556</c:v>
                </c:pt>
                <c:pt idx="5223">
                  <c:v>520.656</c:v>
                </c:pt>
                <c:pt idx="5224">
                  <c:v>520.756</c:v>
                </c:pt>
                <c:pt idx="5225">
                  <c:v>520.856</c:v>
                </c:pt>
                <c:pt idx="5226">
                  <c:v>520.956</c:v>
                </c:pt>
                <c:pt idx="5227">
                  <c:v>521.056</c:v>
                </c:pt>
                <c:pt idx="5228">
                  <c:v>521.156</c:v>
                </c:pt>
                <c:pt idx="5229">
                  <c:v>521.256</c:v>
                </c:pt>
                <c:pt idx="5230">
                  <c:v>521.356</c:v>
                </c:pt>
                <c:pt idx="5231">
                  <c:v>521.456</c:v>
                </c:pt>
                <c:pt idx="5232">
                  <c:v>521.556</c:v>
                </c:pt>
                <c:pt idx="5233">
                  <c:v>521.656</c:v>
                </c:pt>
                <c:pt idx="5234">
                  <c:v>521.756</c:v>
                </c:pt>
                <c:pt idx="5235">
                  <c:v>521.856</c:v>
                </c:pt>
                <c:pt idx="5236">
                  <c:v>521.956</c:v>
                </c:pt>
                <c:pt idx="5237">
                  <c:v>522.056</c:v>
                </c:pt>
                <c:pt idx="5238">
                  <c:v>522.156</c:v>
                </c:pt>
                <c:pt idx="5239">
                  <c:v>522.256</c:v>
                </c:pt>
                <c:pt idx="5240">
                  <c:v>522.356</c:v>
                </c:pt>
                <c:pt idx="5241">
                  <c:v>522.456</c:v>
                </c:pt>
                <c:pt idx="5242">
                  <c:v>522.556</c:v>
                </c:pt>
                <c:pt idx="5243">
                  <c:v>522.656</c:v>
                </c:pt>
                <c:pt idx="5244">
                  <c:v>522.756</c:v>
                </c:pt>
                <c:pt idx="5245">
                  <c:v>522.856</c:v>
                </c:pt>
                <c:pt idx="5246">
                  <c:v>522.956</c:v>
                </c:pt>
                <c:pt idx="5247">
                  <c:v>523.056</c:v>
                </c:pt>
                <c:pt idx="5248">
                  <c:v>523.156</c:v>
                </c:pt>
                <c:pt idx="5249">
                  <c:v>523.256</c:v>
                </c:pt>
                <c:pt idx="5250">
                  <c:v>523.356</c:v>
                </c:pt>
                <c:pt idx="5251">
                  <c:v>523.456</c:v>
                </c:pt>
                <c:pt idx="5252">
                  <c:v>523.556</c:v>
                </c:pt>
                <c:pt idx="5253">
                  <c:v>523.656</c:v>
                </c:pt>
                <c:pt idx="5254">
                  <c:v>523.756</c:v>
                </c:pt>
                <c:pt idx="5255">
                  <c:v>523.856</c:v>
                </c:pt>
                <c:pt idx="5256">
                  <c:v>523.956</c:v>
                </c:pt>
                <c:pt idx="5257">
                  <c:v>524.056</c:v>
                </c:pt>
                <c:pt idx="5258">
                  <c:v>524.156</c:v>
                </c:pt>
                <c:pt idx="5259">
                  <c:v>524.256</c:v>
                </c:pt>
                <c:pt idx="5260">
                  <c:v>524.356</c:v>
                </c:pt>
                <c:pt idx="5261">
                  <c:v>524.456</c:v>
                </c:pt>
                <c:pt idx="5262">
                  <c:v>524.556</c:v>
                </c:pt>
                <c:pt idx="5263">
                  <c:v>524.656</c:v>
                </c:pt>
                <c:pt idx="5264">
                  <c:v>524.756</c:v>
                </c:pt>
                <c:pt idx="5265">
                  <c:v>524.856</c:v>
                </c:pt>
                <c:pt idx="5266">
                  <c:v>524.956</c:v>
                </c:pt>
                <c:pt idx="5267">
                  <c:v>525.056</c:v>
                </c:pt>
                <c:pt idx="5268">
                  <c:v>525.156</c:v>
                </c:pt>
                <c:pt idx="5269">
                  <c:v>525.256</c:v>
                </c:pt>
                <c:pt idx="5270">
                  <c:v>525.356</c:v>
                </c:pt>
                <c:pt idx="5271">
                  <c:v>525.456</c:v>
                </c:pt>
                <c:pt idx="5272">
                  <c:v>525.556</c:v>
                </c:pt>
                <c:pt idx="5273">
                  <c:v>525.656</c:v>
                </c:pt>
                <c:pt idx="5274">
                  <c:v>525.756</c:v>
                </c:pt>
                <c:pt idx="5275">
                  <c:v>525.856</c:v>
                </c:pt>
                <c:pt idx="5276">
                  <c:v>525.956</c:v>
                </c:pt>
                <c:pt idx="5277">
                  <c:v>526.056</c:v>
                </c:pt>
                <c:pt idx="5278">
                  <c:v>526.156</c:v>
                </c:pt>
                <c:pt idx="5279">
                  <c:v>526.256</c:v>
                </c:pt>
                <c:pt idx="5280">
                  <c:v>526.356</c:v>
                </c:pt>
                <c:pt idx="5281">
                  <c:v>526.456</c:v>
                </c:pt>
                <c:pt idx="5282">
                  <c:v>526.556</c:v>
                </c:pt>
                <c:pt idx="5283">
                  <c:v>526.656</c:v>
                </c:pt>
                <c:pt idx="5284">
                  <c:v>526.756</c:v>
                </c:pt>
                <c:pt idx="5285">
                  <c:v>526.856</c:v>
                </c:pt>
                <c:pt idx="5286">
                  <c:v>526.956</c:v>
                </c:pt>
                <c:pt idx="5287">
                  <c:v>527.056</c:v>
                </c:pt>
                <c:pt idx="5288">
                  <c:v>527.156</c:v>
                </c:pt>
                <c:pt idx="5289">
                  <c:v>527.256</c:v>
                </c:pt>
                <c:pt idx="5290">
                  <c:v>527.356</c:v>
                </c:pt>
                <c:pt idx="5291">
                  <c:v>527.456</c:v>
                </c:pt>
                <c:pt idx="5292">
                  <c:v>527.556</c:v>
                </c:pt>
                <c:pt idx="5293">
                  <c:v>527.656</c:v>
                </c:pt>
                <c:pt idx="5294">
                  <c:v>527.756</c:v>
                </c:pt>
                <c:pt idx="5295">
                  <c:v>527.856</c:v>
                </c:pt>
                <c:pt idx="5296">
                  <c:v>527.956</c:v>
                </c:pt>
                <c:pt idx="5297">
                  <c:v>528.056</c:v>
                </c:pt>
                <c:pt idx="5298">
                  <c:v>528.156</c:v>
                </c:pt>
                <c:pt idx="5299">
                  <c:v>528.256</c:v>
                </c:pt>
                <c:pt idx="5300">
                  <c:v>528.356</c:v>
                </c:pt>
                <c:pt idx="5301">
                  <c:v>528.456</c:v>
                </c:pt>
                <c:pt idx="5302">
                  <c:v>528.556</c:v>
                </c:pt>
                <c:pt idx="5303">
                  <c:v>528.656</c:v>
                </c:pt>
                <c:pt idx="5304">
                  <c:v>528.756</c:v>
                </c:pt>
                <c:pt idx="5305">
                  <c:v>528.856</c:v>
                </c:pt>
                <c:pt idx="5306">
                  <c:v>528.956</c:v>
                </c:pt>
                <c:pt idx="5307">
                  <c:v>529.056</c:v>
                </c:pt>
                <c:pt idx="5308">
                  <c:v>529.156</c:v>
                </c:pt>
                <c:pt idx="5309">
                  <c:v>529.256</c:v>
                </c:pt>
                <c:pt idx="5310">
                  <c:v>529.356</c:v>
                </c:pt>
                <c:pt idx="5311">
                  <c:v>529.456</c:v>
                </c:pt>
                <c:pt idx="5312">
                  <c:v>529.556</c:v>
                </c:pt>
                <c:pt idx="5313">
                  <c:v>529.656</c:v>
                </c:pt>
                <c:pt idx="5314">
                  <c:v>529.756</c:v>
                </c:pt>
                <c:pt idx="5315">
                  <c:v>529.856</c:v>
                </c:pt>
                <c:pt idx="5316">
                  <c:v>529.956</c:v>
                </c:pt>
                <c:pt idx="5317">
                  <c:v>530.056</c:v>
                </c:pt>
                <c:pt idx="5318">
                  <c:v>530.156</c:v>
                </c:pt>
                <c:pt idx="5319">
                  <c:v>530.256</c:v>
                </c:pt>
                <c:pt idx="5320">
                  <c:v>530.356</c:v>
                </c:pt>
                <c:pt idx="5321">
                  <c:v>530.456</c:v>
                </c:pt>
                <c:pt idx="5322">
                  <c:v>530.556</c:v>
                </c:pt>
                <c:pt idx="5323">
                  <c:v>530.656</c:v>
                </c:pt>
                <c:pt idx="5324">
                  <c:v>530.756</c:v>
                </c:pt>
                <c:pt idx="5325">
                  <c:v>530.856</c:v>
                </c:pt>
                <c:pt idx="5326">
                  <c:v>530.956</c:v>
                </c:pt>
                <c:pt idx="5327">
                  <c:v>531.056</c:v>
                </c:pt>
                <c:pt idx="5328">
                  <c:v>531.156</c:v>
                </c:pt>
                <c:pt idx="5329">
                  <c:v>531.256</c:v>
                </c:pt>
                <c:pt idx="5330">
                  <c:v>531.356</c:v>
                </c:pt>
                <c:pt idx="5331">
                  <c:v>531.456</c:v>
                </c:pt>
                <c:pt idx="5332">
                  <c:v>531.556</c:v>
                </c:pt>
                <c:pt idx="5333">
                  <c:v>531.656</c:v>
                </c:pt>
                <c:pt idx="5334">
                  <c:v>531.756</c:v>
                </c:pt>
                <c:pt idx="5335">
                  <c:v>531.856</c:v>
                </c:pt>
                <c:pt idx="5336">
                  <c:v>531.956</c:v>
                </c:pt>
                <c:pt idx="5337">
                  <c:v>532.056</c:v>
                </c:pt>
                <c:pt idx="5338">
                  <c:v>532.156</c:v>
                </c:pt>
                <c:pt idx="5339">
                  <c:v>532.256</c:v>
                </c:pt>
                <c:pt idx="5340">
                  <c:v>532.356</c:v>
                </c:pt>
                <c:pt idx="5341">
                  <c:v>532.456</c:v>
                </c:pt>
                <c:pt idx="5342">
                  <c:v>532.556</c:v>
                </c:pt>
                <c:pt idx="5343">
                  <c:v>532.656</c:v>
                </c:pt>
                <c:pt idx="5344">
                  <c:v>532.756</c:v>
                </c:pt>
                <c:pt idx="5345">
                  <c:v>532.856</c:v>
                </c:pt>
                <c:pt idx="5346">
                  <c:v>532.956</c:v>
                </c:pt>
                <c:pt idx="5347">
                  <c:v>533.056</c:v>
                </c:pt>
                <c:pt idx="5348">
                  <c:v>533.156</c:v>
                </c:pt>
                <c:pt idx="5349">
                  <c:v>533.256</c:v>
                </c:pt>
                <c:pt idx="5350">
                  <c:v>533.356</c:v>
                </c:pt>
                <c:pt idx="5351">
                  <c:v>533.456</c:v>
                </c:pt>
                <c:pt idx="5352">
                  <c:v>533.556</c:v>
                </c:pt>
                <c:pt idx="5353">
                  <c:v>533.656</c:v>
                </c:pt>
                <c:pt idx="5354">
                  <c:v>533.756</c:v>
                </c:pt>
                <c:pt idx="5355">
                  <c:v>533.856</c:v>
                </c:pt>
                <c:pt idx="5356">
                  <c:v>533.956</c:v>
                </c:pt>
                <c:pt idx="5357">
                  <c:v>534.056</c:v>
                </c:pt>
                <c:pt idx="5358">
                  <c:v>534.156</c:v>
                </c:pt>
                <c:pt idx="5359">
                  <c:v>534.256</c:v>
                </c:pt>
                <c:pt idx="5360">
                  <c:v>534.356</c:v>
                </c:pt>
                <c:pt idx="5361">
                  <c:v>534.456</c:v>
                </c:pt>
                <c:pt idx="5362">
                  <c:v>534.556</c:v>
                </c:pt>
                <c:pt idx="5363">
                  <c:v>534.656</c:v>
                </c:pt>
                <c:pt idx="5364">
                  <c:v>534.756</c:v>
                </c:pt>
                <c:pt idx="5365">
                  <c:v>534.856</c:v>
                </c:pt>
                <c:pt idx="5366">
                  <c:v>534.956</c:v>
                </c:pt>
                <c:pt idx="5367">
                  <c:v>535.056</c:v>
                </c:pt>
                <c:pt idx="5368">
                  <c:v>535.156</c:v>
                </c:pt>
                <c:pt idx="5369">
                  <c:v>535.256</c:v>
                </c:pt>
                <c:pt idx="5370">
                  <c:v>535.356</c:v>
                </c:pt>
                <c:pt idx="5371">
                  <c:v>535.456</c:v>
                </c:pt>
                <c:pt idx="5372">
                  <c:v>535.556</c:v>
                </c:pt>
                <c:pt idx="5373">
                  <c:v>535.656</c:v>
                </c:pt>
                <c:pt idx="5374">
                  <c:v>535.756</c:v>
                </c:pt>
                <c:pt idx="5375">
                  <c:v>535.856</c:v>
                </c:pt>
                <c:pt idx="5376">
                  <c:v>535.956</c:v>
                </c:pt>
                <c:pt idx="5377">
                  <c:v>536.056</c:v>
                </c:pt>
                <c:pt idx="5378">
                  <c:v>536.156</c:v>
                </c:pt>
                <c:pt idx="5379">
                  <c:v>536.256</c:v>
                </c:pt>
                <c:pt idx="5380">
                  <c:v>536.356</c:v>
                </c:pt>
                <c:pt idx="5381">
                  <c:v>536.456</c:v>
                </c:pt>
                <c:pt idx="5382">
                  <c:v>536.556</c:v>
                </c:pt>
                <c:pt idx="5383">
                  <c:v>536.656</c:v>
                </c:pt>
                <c:pt idx="5384">
                  <c:v>536.756</c:v>
                </c:pt>
                <c:pt idx="5385">
                  <c:v>536.856</c:v>
                </c:pt>
                <c:pt idx="5386">
                  <c:v>536.956</c:v>
                </c:pt>
                <c:pt idx="5387">
                  <c:v>537.056</c:v>
                </c:pt>
                <c:pt idx="5388">
                  <c:v>537.156</c:v>
                </c:pt>
                <c:pt idx="5389">
                  <c:v>537.256</c:v>
                </c:pt>
                <c:pt idx="5390">
                  <c:v>537.356</c:v>
                </c:pt>
                <c:pt idx="5391">
                  <c:v>537.456</c:v>
                </c:pt>
                <c:pt idx="5392">
                  <c:v>537.556</c:v>
                </c:pt>
                <c:pt idx="5393">
                  <c:v>537.656</c:v>
                </c:pt>
                <c:pt idx="5394">
                  <c:v>537.756</c:v>
                </c:pt>
                <c:pt idx="5395">
                  <c:v>537.856</c:v>
                </c:pt>
                <c:pt idx="5396">
                  <c:v>537.956</c:v>
                </c:pt>
                <c:pt idx="5397">
                  <c:v>538.056</c:v>
                </c:pt>
                <c:pt idx="5398">
                  <c:v>538.156</c:v>
                </c:pt>
                <c:pt idx="5399">
                  <c:v>538.256</c:v>
                </c:pt>
                <c:pt idx="5400">
                  <c:v>538.356</c:v>
                </c:pt>
                <c:pt idx="5401">
                  <c:v>538.456</c:v>
                </c:pt>
                <c:pt idx="5402">
                  <c:v>538.556</c:v>
                </c:pt>
                <c:pt idx="5403">
                  <c:v>538.656</c:v>
                </c:pt>
                <c:pt idx="5404">
                  <c:v>538.756</c:v>
                </c:pt>
                <c:pt idx="5405">
                  <c:v>538.856</c:v>
                </c:pt>
                <c:pt idx="5406">
                  <c:v>538.956</c:v>
                </c:pt>
                <c:pt idx="5407">
                  <c:v>539.056</c:v>
                </c:pt>
                <c:pt idx="5408">
                  <c:v>539.156</c:v>
                </c:pt>
                <c:pt idx="5409">
                  <c:v>539.256</c:v>
                </c:pt>
                <c:pt idx="5410">
                  <c:v>539.356</c:v>
                </c:pt>
                <c:pt idx="5411">
                  <c:v>539.456</c:v>
                </c:pt>
                <c:pt idx="5412">
                  <c:v>539.556</c:v>
                </c:pt>
                <c:pt idx="5413">
                  <c:v>539.656</c:v>
                </c:pt>
                <c:pt idx="5414">
                  <c:v>539.756</c:v>
                </c:pt>
                <c:pt idx="5415">
                  <c:v>539.856</c:v>
                </c:pt>
                <c:pt idx="5416">
                  <c:v>539.956</c:v>
                </c:pt>
                <c:pt idx="5417">
                  <c:v>540.056</c:v>
                </c:pt>
                <c:pt idx="5418">
                  <c:v>540.156</c:v>
                </c:pt>
                <c:pt idx="5419">
                  <c:v>540.256</c:v>
                </c:pt>
                <c:pt idx="5420">
                  <c:v>540.356</c:v>
                </c:pt>
                <c:pt idx="5421">
                  <c:v>540.456</c:v>
                </c:pt>
                <c:pt idx="5422">
                  <c:v>540.556</c:v>
                </c:pt>
                <c:pt idx="5423">
                  <c:v>540.656</c:v>
                </c:pt>
                <c:pt idx="5424">
                  <c:v>540.756</c:v>
                </c:pt>
                <c:pt idx="5425">
                  <c:v>540.856</c:v>
                </c:pt>
                <c:pt idx="5426">
                  <c:v>540.956</c:v>
                </c:pt>
                <c:pt idx="5427">
                  <c:v>541.056</c:v>
                </c:pt>
                <c:pt idx="5428">
                  <c:v>541.156</c:v>
                </c:pt>
                <c:pt idx="5429">
                  <c:v>541.256</c:v>
                </c:pt>
                <c:pt idx="5430">
                  <c:v>541.356</c:v>
                </c:pt>
                <c:pt idx="5431">
                  <c:v>541.456</c:v>
                </c:pt>
                <c:pt idx="5432">
                  <c:v>541.556</c:v>
                </c:pt>
                <c:pt idx="5433">
                  <c:v>541.656</c:v>
                </c:pt>
                <c:pt idx="5434">
                  <c:v>541.756</c:v>
                </c:pt>
                <c:pt idx="5435">
                  <c:v>541.856</c:v>
                </c:pt>
                <c:pt idx="5436">
                  <c:v>541.956</c:v>
                </c:pt>
                <c:pt idx="5437">
                  <c:v>542.056</c:v>
                </c:pt>
                <c:pt idx="5438">
                  <c:v>542.156</c:v>
                </c:pt>
                <c:pt idx="5439">
                  <c:v>542.256</c:v>
                </c:pt>
                <c:pt idx="5440">
                  <c:v>542.356</c:v>
                </c:pt>
                <c:pt idx="5441">
                  <c:v>542.456</c:v>
                </c:pt>
                <c:pt idx="5442">
                  <c:v>542.556</c:v>
                </c:pt>
                <c:pt idx="5443">
                  <c:v>542.656</c:v>
                </c:pt>
                <c:pt idx="5444">
                  <c:v>542.756</c:v>
                </c:pt>
                <c:pt idx="5445">
                  <c:v>542.856</c:v>
                </c:pt>
                <c:pt idx="5446">
                  <c:v>542.956</c:v>
                </c:pt>
                <c:pt idx="5447">
                  <c:v>543.056</c:v>
                </c:pt>
                <c:pt idx="5448">
                  <c:v>543.156</c:v>
                </c:pt>
                <c:pt idx="5449">
                  <c:v>543.256</c:v>
                </c:pt>
                <c:pt idx="5450">
                  <c:v>543.356</c:v>
                </c:pt>
                <c:pt idx="5451">
                  <c:v>543.456</c:v>
                </c:pt>
                <c:pt idx="5452">
                  <c:v>543.556</c:v>
                </c:pt>
                <c:pt idx="5453">
                  <c:v>543.656</c:v>
                </c:pt>
                <c:pt idx="5454">
                  <c:v>543.756</c:v>
                </c:pt>
                <c:pt idx="5455">
                  <c:v>543.856</c:v>
                </c:pt>
                <c:pt idx="5456">
                  <c:v>543.956</c:v>
                </c:pt>
                <c:pt idx="5457">
                  <c:v>544.056</c:v>
                </c:pt>
                <c:pt idx="5458">
                  <c:v>544.156</c:v>
                </c:pt>
                <c:pt idx="5459">
                  <c:v>544.256</c:v>
                </c:pt>
                <c:pt idx="5460">
                  <c:v>544.356</c:v>
                </c:pt>
                <c:pt idx="5461">
                  <c:v>544.456</c:v>
                </c:pt>
                <c:pt idx="5462">
                  <c:v>544.556</c:v>
                </c:pt>
                <c:pt idx="5463">
                  <c:v>544.656</c:v>
                </c:pt>
                <c:pt idx="5464">
                  <c:v>544.756</c:v>
                </c:pt>
                <c:pt idx="5465">
                  <c:v>544.856</c:v>
                </c:pt>
                <c:pt idx="5466">
                  <c:v>544.956</c:v>
                </c:pt>
                <c:pt idx="5467">
                  <c:v>545.056</c:v>
                </c:pt>
                <c:pt idx="5468">
                  <c:v>545.156</c:v>
                </c:pt>
                <c:pt idx="5469">
                  <c:v>545.256</c:v>
                </c:pt>
                <c:pt idx="5470">
                  <c:v>545.356</c:v>
                </c:pt>
                <c:pt idx="5471">
                  <c:v>545.456</c:v>
                </c:pt>
                <c:pt idx="5472">
                  <c:v>545.556</c:v>
                </c:pt>
                <c:pt idx="5473">
                  <c:v>545.656</c:v>
                </c:pt>
                <c:pt idx="5474">
                  <c:v>545.756</c:v>
                </c:pt>
                <c:pt idx="5475">
                  <c:v>545.856</c:v>
                </c:pt>
                <c:pt idx="5476">
                  <c:v>545.956</c:v>
                </c:pt>
                <c:pt idx="5477">
                  <c:v>546.056</c:v>
                </c:pt>
                <c:pt idx="5478">
                  <c:v>546.156</c:v>
                </c:pt>
                <c:pt idx="5479">
                  <c:v>546.256</c:v>
                </c:pt>
                <c:pt idx="5480">
                  <c:v>546.356</c:v>
                </c:pt>
                <c:pt idx="5481">
                  <c:v>546.456</c:v>
                </c:pt>
                <c:pt idx="5482">
                  <c:v>546.556</c:v>
                </c:pt>
                <c:pt idx="5483">
                  <c:v>546.656</c:v>
                </c:pt>
                <c:pt idx="5484">
                  <c:v>546.756</c:v>
                </c:pt>
                <c:pt idx="5485">
                  <c:v>546.856</c:v>
                </c:pt>
                <c:pt idx="5486">
                  <c:v>546.956</c:v>
                </c:pt>
                <c:pt idx="5487">
                  <c:v>547.056</c:v>
                </c:pt>
                <c:pt idx="5488">
                  <c:v>547.156</c:v>
                </c:pt>
                <c:pt idx="5489">
                  <c:v>547.256</c:v>
                </c:pt>
                <c:pt idx="5490">
                  <c:v>547.356</c:v>
                </c:pt>
                <c:pt idx="5491">
                  <c:v>547.456</c:v>
                </c:pt>
                <c:pt idx="5492">
                  <c:v>547.556</c:v>
                </c:pt>
                <c:pt idx="5493">
                  <c:v>547.656</c:v>
                </c:pt>
                <c:pt idx="5494">
                  <c:v>547.756</c:v>
                </c:pt>
                <c:pt idx="5495">
                  <c:v>547.856</c:v>
                </c:pt>
                <c:pt idx="5496">
                  <c:v>547.956</c:v>
                </c:pt>
                <c:pt idx="5497">
                  <c:v>548.056</c:v>
                </c:pt>
                <c:pt idx="5498">
                  <c:v>548.156</c:v>
                </c:pt>
                <c:pt idx="5499">
                  <c:v>548.256</c:v>
                </c:pt>
                <c:pt idx="5500">
                  <c:v>548.356</c:v>
                </c:pt>
                <c:pt idx="5501">
                  <c:v>548.456</c:v>
                </c:pt>
                <c:pt idx="5502">
                  <c:v>548.556</c:v>
                </c:pt>
                <c:pt idx="5503">
                  <c:v>548.656</c:v>
                </c:pt>
                <c:pt idx="5504">
                  <c:v>548.756</c:v>
                </c:pt>
                <c:pt idx="5505">
                  <c:v>548.856</c:v>
                </c:pt>
                <c:pt idx="5506">
                  <c:v>548.956</c:v>
                </c:pt>
                <c:pt idx="5507">
                  <c:v>549.056</c:v>
                </c:pt>
                <c:pt idx="5508">
                  <c:v>549.156</c:v>
                </c:pt>
                <c:pt idx="5509">
                  <c:v>549.256</c:v>
                </c:pt>
                <c:pt idx="5510">
                  <c:v>549.356</c:v>
                </c:pt>
                <c:pt idx="5511">
                  <c:v>549.456</c:v>
                </c:pt>
                <c:pt idx="5512">
                  <c:v>549.556</c:v>
                </c:pt>
                <c:pt idx="5513">
                  <c:v>549.656</c:v>
                </c:pt>
                <c:pt idx="5514">
                  <c:v>549.756</c:v>
                </c:pt>
                <c:pt idx="5515">
                  <c:v>549.856</c:v>
                </c:pt>
                <c:pt idx="5516">
                  <c:v>549.956</c:v>
                </c:pt>
                <c:pt idx="5517">
                  <c:v>550.056</c:v>
                </c:pt>
                <c:pt idx="5518">
                  <c:v>550.156</c:v>
                </c:pt>
                <c:pt idx="5519">
                  <c:v>550.256</c:v>
                </c:pt>
                <c:pt idx="5520">
                  <c:v>550.356</c:v>
                </c:pt>
                <c:pt idx="5521">
                  <c:v>550.456</c:v>
                </c:pt>
                <c:pt idx="5522">
                  <c:v>550.556</c:v>
                </c:pt>
                <c:pt idx="5523">
                  <c:v>550.656</c:v>
                </c:pt>
                <c:pt idx="5524">
                  <c:v>550.756</c:v>
                </c:pt>
                <c:pt idx="5525">
                  <c:v>550.856</c:v>
                </c:pt>
                <c:pt idx="5526">
                  <c:v>550.956</c:v>
                </c:pt>
                <c:pt idx="5527">
                  <c:v>551.056</c:v>
                </c:pt>
                <c:pt idx="5528">
                  <c:v>551.156</c:v>
                </c:pt>
                <c:pt idx="5529">
                  <c:v>551.256</c:v>
                </c:pt>
                <c:pt idx="5530">
                  <c:v>551.356</c:v>
                </c:pt>
                <c:pt idx="5531">
                  <c:v>551.456</c:v>
                </c:pt>
                <c:pt idx="5532">
                  <c:v>551.556</c:v>
                </c:pt>
                <c:pt idx="5533">
                  <c:v>551.656</c:v>
                </c:pt>
                <c:pt idx="5534">
                  <c:v>551.756</c:v>
                </c:pt>
                <c:pt idx="5535">
                  <c:v>551.856</c:v>
                </c:pt>
                <c:pt idx="5536">
                  <c:v>551.956</c:v>
                </c:pt>
                <c:pt idx="5537">
                  <c:v>552.056</c:v>
                </c:pt>
                <c:pt idx="5538">
                  <c:v>552.156</c:v>
                </c:pt>
                <c:pt idx="5539">
                  <c:v>552.256</c:v>
                </c:pt>
                <c:pt idx="5540">
                  <c:v>552.356</c:v>
                </c:pt>
                <c:pt idx="5541">
                  <c:v>552.456</c:v>
                </c:pt>
                <c:pt idx="5542">
                  <c:v>552.556</c:v>
                </c:pt>
                <c:pt idx="5543">
                  <c:v>552.656</c:v>
                </c:pt>
                <c:pt idx="5544">
                  <c:v>552.756</c:v>
                </c:pt>
                <c:pt idx="5545">
                  <c:v>552.856</c:v>
                </c:pt>
                <c:pt idx="5546">
                  <c:v>552.956</c:v>
                </c:pt>
                <c:pt idx="5547">
                  <c:v>553.056</c:v>
                </c:pt>
                <c:pt idx="5548">
                  <c:v>553.156</c:v>
                </c:pt>
                <c:pt idx="5549">
                  <c:v>553.256</c:v>
                </c:pt>
                <c:pt idx="5550">
                  <c:v>553.356</c:v>
                </c:pt>
                <c:pt idx="5551">
                  <c:v>553.456</c:v>
                </c:pt>
                <c:pt idx="5552">
                  <c:v>553.556</c:v>
                </c:pt>
                <c:pt idx="5553">
                  <c:v>553.656</c:v>
                </c:pt>
                <c:pt idx="5554">
                  <c:v>553.756</c:v>
                </c:pt>
                <c:pt idx="5555">
                  <c:v>553.856</c:v>
                </c:pt>
                <c:pt idx="5556">
                  <c:v>553.956</c:v>
                </c:pt>
                <c:pt idx="5557">
                  <c:v>554.056</c:v>
                </c:pt>
                <c:pt idx="5558">
                  <c:v>554.156</c:v>
                </c:pt>
                <c:pt idx="5559">
                  <c:v>554.256</c:v>
                </c:pt>
                <c:pt idx="5560">
                  <c:v>554.356</c:v>
                </c:pt>
                <c:pt idx="5561">
                  <c:v>554.456</c:v>
                </c:pt>
                <c:pt idx="5562">
                  <c:v>554.556</c:v>
                </c:pt>
                <c:pt idx="5563">
                  <c:v>554.656</c:v>
                </c:pt>
                <c:pt idx="5564">
                  <c:v>554.756</c:v>
                </c:pt>
                <c:pt idx="5565">
                  <c:v>554.856</c:v>
                </c:pt>
                <c:pt idx="5566">
                  <c:v>554.956</c:v>
                </c:pt>
                <c:pt idx="5567">
                  <c:v>555.056</c:v>
                </c:pt>
                <c:pt idx="5568">
                  <c:v>555.156</c:v>
                </c:pt>
                <c:pt idx="5569">
                  <c:v>555.256</c:v>
                </c:pt>
                <c:pt idx="5570">
                  <c:v>555.356</c:v>
                </c:pt>
                <c:pt idx="5571">
                  <c:v>555.456</c:v>
                </c:pt>
                <c:pt idx="5572">
                  <c:v>555.556</c:v>
                </c:pt>
                <c:pt idx="5573">
                  <c:v>555.656</c:v>
                </c:pt>
                <c:pt idx="5574">
                  <c:v>555.756</c:v>
                </c:pt>
                <c:pt idx="5575">
                  <c:v>555.856</c:v>
                </c:pt>
                <c:pt idx="5576">
                  <c:v>555.956</c:v>
                </c:pt>
                <c:pt idx="5577">
                  <c:v>556.056</c:v>
                </c:pt>
                <c:pt idx="5578">
                  <c:v>556.156</c:v>
                </c:pt>
                <c:pt idx="5579">
                  <c:v>556.256</c:v>
                </c:pt>
                <c:pt idx="5580">
                  <c:v>556.356</c:v>
                </c:pt>
                <c:pt idx="5581">
                  <c:v>556.456</c:v>
                </c:pt>
                <c:pt idx="5582">
                  <c:v>556.556</c:v>
                </c:pt>
                <c:pt idx="5583">
                  <c:v>556.656</c:v>
                </c:pt>
                <c:pt idx="5584">
                  <c:v>556.756</c:v>
                </c:pt>
                <c:pt idx="5585">
                  <c:v>556.856</c:v>
                </c:pt>
                <c:pt idx="5586">
                  <c:v>556.956</c:v>
                </c:pt>
                <c:pt idx="5587">
                  <c:v>557.056</c:v>
                </c:pt>
                <c:pt idx="5588">
                  <c:v>557.156</c:v>
                </c:pt>
                <c:pt idx="5589">
                  <c:v>557.256</c:v>
                </c:pt>
                <c:pt idx="5590">
                  <c:v>557.356</c:v>
                </c:pt>
                <c:pt idx="5591">
                  <c:v>557.456</c:v>
                </c:pt>
                <c:pt idx="5592">
                  <c:v>557.556</c:v>
                </c:pt>
                <c:pt idx="5593">
                  <c:v>557.656</c:v>
                </c:pt>
                <c:pt idx="5594">
                  <c:v>557.756</c:v>
                </c:pt>
                <c:pt idx="5595">
                  <c:v>557.856</c:v>
                </c:pt>
                <c:pt idx="5596">
                  <c:v>557.956</c:v>
                </c:pt>
                <c:pt idx="5597">
                  <c:v>558.056</c:v>
                </c:pt>
                <c:pt idx="5598">
                  <c:v>558.156</c:v>
                </c:pt>
                <c:pt idx="5599">
                  <c:v>558.256</c:v>
                </c:pt>
                <c:pt idx="5600">
                  <c:v>558.356</c:v>
                </c:pt>
                <c:pt idx="5601">
                  <c:v>558.456</c:v>
                </c:pt>
                <c:pt idx="5602">
                  <c:v>558.556</c:v>
                </c:pt>
                <c:pt idx="5603">
                  <c:v>558.656</c:v>
                </c:pt>
                <c:pt idx="5604">
                  <c:v>558.756</c:v>
                </c:pt>
                <c:pt idx="5605">
                  <c:v>558.856</c:v>
                </c:pt>
                <c:pt idx="5606">
                  <c:v>558.956</c:v>
                </c:pt>
                <c:pt idx="5607">
                  <c:v>559.056</c:v>
                </c:pt>
                <c:pt idx="5608">
                  <c:v>559.156</c:v>
                </c:pt>
                <c:pt idx="5609">
                  <c:v>559.256</c:v>
                </c:pt>
                <c:pt idx="5610">
                  <c:v>559.356</c:v>
                </c:pt>
                <c:pt idx="5611">
                  <c:v>559.456</c:v>
                </c:pt>
                <c:pt idx="5612">
                  <c:v>559.556</c:v>
                </c:pt>
                <c:pt idx="5613">
                  <c:v>559.656</c:v>
                </c:pt>
                <c:pt idx="5614">
                  <c:v>559.756</c:v>
                </c:pt>
                <c:pt idx="5615">
                  <c:v>559.856</c:v>
                </c:pt>
                <c:pt idx="5616">
                  <c:v>559.956</c:v>
                </c:pt>
                <c:pt idx="5617">
                  <c:v>560.056</c:v>
                </c:pt>
                <c:pt idx="5618">
                  <c:v>560.156</c:v>
                </c:pt>
                <c:pt idx="5619">
                  <c:v>560.256</c:v>
                </c:pt>
                <c:pt idx="5620">
                  <c:v>560.356</c:v>
                </c:pt>
                <c:pt idx="5621">
                  <c:v>560.456</c:v>
                </c:pt>
                <c:pt idx="5622">
                  <c:v>560.556</c:v>
                </c:pt>
                <c:pt idx="5623">
                  <c:v>560.656</c:v>
                </c:pt>
                <c:pt idx="5624">
                  <c:v>560.756</c:v>
                </c:pt>
                <c:pt idx="5625">
                  <c:v>560.856</c:v>
                </c:pt>
                <c:pt idx="5626">
                  <c:v>560.956</c:v>
                </c:pt>
                <c:pt idx="5627">
                  <c:v>561.056</c:v>
                </c:pt>
                <c:pt idx="5628">
                  <c:v>561.156</c:v>
                </c:pt>
                <c:pt idx="5629">
                  <c:v>561.256</c:v>
                </c:pt>
                <c:pt idx="5630">
                  <c:v>561.356</c:v>
                </c:pt>
                <c:pt idx="5631">
                  <c:v>561.456</c:v>
                </c:pt>
                <c:pt idx="5632">
                  <c:v>561.556</c:v>
                </c:pt>
                <c:pt idx="5633">
                  <c:v>561.656</c:v>
                </c:pt>
                <c:pt idx="5634">
                  <c:v>561.756</c:v>
                </c:pt>
                <c:pt idx="5635">
                  <c:v>561.856</c:v>
                </c:pt>
                <c:pt idx="5636">
                  <c:v>561.956</c:v>
                </c:pt>
                <c:pt idx="5637">
                  <c:v>562.056</c:v>
                </c:pt>
                <c:pt idx="5638">
                  <c:v>562.156</c:v>
                </c:pt>
                <c:pt idx="5639">
                  <c:v>562.256</c:v>
                </c:pt>
                <c:pt idx="5640">
                  <c:v>562.356</c:v>
                </c:pt>
                <c:pt idx="5641">
                  <c:v>562.456</c:v>
                </c:pt>
                <c:pt idx="5642">
                  <c:v>562.556</c:v>
                </c:pt>
                <c:pt idx="5643">
                  <c:v>562.656</c:v>
                </c:pt>
                <c:pt idx="5644">
                  <c:v>562.756</c:v>
                </c:pt>
                <c:pt idx="5645">
                  <c:v>562.856</c:v>
                </c:pt>
                <c:pt idx="5646">
                  <c:v>562.956</c:v>
                </c:pt>
                <c:pt idx="5647">
                  <c:v>563.056</c:v>
                </c:pt>
                <c:pt idx="5648">
                  <c:v>563.156</c:v>
                </c:pt>
                <c:pt idx="5649">
                  <c:v>563.256</c:v>
                </c:pt>
                <c:pt idx="5650">
                  <c:v>563.356</c:v>
                </c:pt>
                <c:pt idx="5651">
                  <c:v>563.456</c:v>
                </c:pt>
                <c:pt idx="5652">
                  <c:v>563.556</c:v>
                </c:pt>
                <c:pt idx="5653">
                  <c:v>563.656</c:v>
                </c:pt>
                <c:pt idx="5654">
                  <c:v>563.756</c:v>
                </c:pt>
                <c:pt idx="5655">
                  <c:v>563.856</c:v>
                </c:pt>
                <c:pt idx="5656">
                  <c:v>563.956</c:v>
                </c:pt>
                <c:pt idx="5657">
                  <c:v>564.056</c:v>
                </c:pt>
                <c:pt idx="5658">
                  <c:v>564.156</c:v>
                </c:pt>
                <c:pt idx="5659">
                  <c:v>564.256</c:v>
                </c:pt>
                <c:pt idx="5660">
                  <c:v>564.356</c:v>
                </c:pt>
                <c:pt idx="5661">
                  <c:v>564.456</c:v>
                </c:pt>
                <c:pt idx="5662">
                  <c:v>564.556</c:v>
                </c:pt>
                <c:pt idx="5663">
                  <c:v>564.656</c:v>
                </c:pt>
                <c:pt idx="5664">
                  <c:v>564.756</c:v>
                </c:pt>
                <c:pt idx="5665">
                  <c:v>564.856</c:v>
                </c:pt>
                <c:pt idx="5666">
                  <c:v>564.956</c:v>
                </c:pt>
                <c:pt idx="5667">
                  <c:v>565.056</c:v>
                </c:pt>
                <c:pt idx="5668">
                  <c:v>565.156</c:v>
                </c:pt>
                <c:pt idx="5669">
                  <c:v>565.256</c:v>
                </c:pt>
                <c:pt idx="5670">
                  <c:v>565.356</c:v>
                </c:pt>
                <c:pt idx="5671">
                  <c:v>565.456</c:v>
                </c:pt>
                <c:pt idx="5672">
                  <c:v>565.556</c:v>
                </c:pt>
                <c:pt idx="5673">
                  <c:v>565.656</c:v>
                </c:pt>
                <c:pt idx="5674">
                  <c:v>565.756</c:v>
                </c:pt>
                <c:pt idx="5675">
                  <c:v>565.856</c:v>
                </c:pt>
                <c:pt idx="5676">
                  <c:v>565.956</c:v>
                </c:pt>
                <c:pt idx="5677">
                  <c:v>566.056</c:v>
                </c:pt>
                <c:pt idx="5678">
                  <c:v>566.156</c:v>
                </c:pt>
                <c:pt idx="5679">
                  <c:v>566.256</c:v>
                </c:pt>
                <c:pt idx="5680">
                  <c:v>566.356</c:v>
                </c:pt>
                <c:pt idx="5681">
                  <c:v>566.456</c:v>
                </c:pt>
                <c:pt idx="5682">
                  <c:v>566.556</c:v>
                </c:pt>
                <c:pt idx="5683">
                  <c:v>566.656</c:v>
                </c:pt>
                <c:pt idx="5684">
                  <c:v>566.756</c:v>
                </c:pt>
                <c:pt idx="5685">
                  <c:v>566.856</c:v>
                </c:pt>
                <c:pt idx="5686">
                  <c:v>566.956</c:v>
                </c:pt>
                <c:pt idx="5687">
                  <c:v>567.056</c:v>
                </c:pt>
                <c:pt idx="5688">
                  <c:v>567.156</c:v>
                </c:pt>
                <c:pt idx="5689">
                  <c:v>567.256</c:v>
                </c:pt>
                <c:pt idx="5690">
                  <c:v>567.356</c:v>
                </c:pt>
                <c:pt idx="5691">
                  <c:v>567.456</c:v>
                </c:pt>
                <c:pt idx="5692">
                  <c:v>567.556</c:v>
                </c:pt>
                <c:pt idx="5693">
                  <c:v>567.656</c:v>
                </c:pt>
                <c:pt idx="5694">
                  <c:v>567.756</c:v>
                </c:pt>
                <c:pt idx="5695">
                  <c:v>567.856</c:v>
                </c:pt>
                <c:pt idx="5696">
                  <c:v>567.956</c:v>
                </c:pt>
                <c:pt idx="5697">
                  <c:v>568.056</c:v>
                </c:pt>
                <c:pt idx="5698">
                  <c:v>568.156</c:v>
                </c:pt>
                <c:pt idx="5699">
                  <c:v>568.256</c:v>
                </c:pt>
                <c:pt idx="5700">
                  <c:v>568.356</c:v>
                </c:pt>
                <c:pt idx="5701">
                  <c:v>568.456</c:v>
                </c:pt>
                <c:pt idx="5702">
                  <c:v>568.556</c:v>
                </c:pt>
                <c:pt idx="5703">
                  <c:v>568.656</c:v>
                </c:pt>
                <c:pt idx="5704">
                  <c:v>568.756</c:v>
                </c:pt>
                <c:pt idx="5705">
                  <c:v>568.856</c:v>
                </c:pt>
                <c:pt idx="5706">
                  <c:v>568.956</c:v>
                </c:pt>
                <c:pt idx="5707">
                  <c:v>569.056</c:v>
                </c:pt>
                <c:pt idx="5708">
                  <c:v>569.156</c:v>
                </c:pt>
                <c:pt idx="5709">
                  <c:v>569.256</c:v>
                </c:pt>
                <c:pt idx="5710">
                  <c:v>569.356</c:v>
                </c:pt>
                <c:pt idx="5711">
                  <c:v>569.456</c:v>
                </c:pt>
                <c:pt idx="5712">
                  <c:v>569.556</c:v>
                </c:pt>
                <c:pt idx="5713">
                  <c:v>569.656</c:v>
                </c:pt>
                <c:pt idx="5714">
                  <c:v>569.756</c:v>
                </c:pt>
                <c:pt idx="5715">
                  <c:v>569.856</c:v>
                </c:pt>
                <c:pt idx="5716">
                  <c:v>569.956</c:v>
                </c:pt>
                <c:pt idx="5717">
                  <c:v>570.056</c:v>
                </c:pt>
                <c:pt idx="5718">
                  <c:v>570.156</c:v>
                </c:pt>
                <c:pt idx="5719">
                  <c:v>570.256</c:v>
                </c:pt>
                <c:pt idx="5720">
                  <c:v>570.356</c:v>
                </c:pt>
                <c:pt idx="5721">
                  <c:v>570.456</c:v>
                </c:pt>
                <c:pt idx="5722">
                  <c:v>570.556</c:v>
                </c:pt>
                <c:pt idx="5723">
                  <c:v>570.656</c:v>
                </c:pt>
                <c:pt idx="5724">
                  <c:v>570.756</c:v>
                </c:pt>
                <c:pt idx="5725">
                  <c:v>570.856</c:v>
                </c:pt>
                <c:pt idx="5726">
                  <c:v>570.956</c:v>
                </c:pt>
                <c:pt idx="5727">
                  <c:v>571.056</c:v>
                </c:pt>
                <c:pt idx="5728">
                  <c:v>571.156</c:v>
                </c:pt>
                <c:pt idx="5729">
                  <c:v>571.256</c:v>
                </c:pt>
                <c:pt idx="5730">
                  <c:v>571.356</c:v>
                </c:pt>
                <c:pt idx="5731">
                  <c:v>571.456</c:v>
                </c:pt>
                <c:pt idx="5732">
                  <c:v>571.556</c:v>
                </c:pt>
                <c:pt idx="5733">
                  <c:v>571.656</c:v>
                </c:pt>
                <c:pt idx="5734">
                  <c:v>571.756</c:v>
                </c:pt>
                <c:pt idx="5735">
                  <c:v>571.856</c:v>
                </c:pt>
                <c:pt idx="5736">
                  <c:v>571.956</c:v>
                </c:pt>
                <c:pt idx="5737">
                  <c:v>572.056</c:v>
                </c:pt>
                <c:pt idx="5738">
                  <c:v>572.156</c:v>
                </c:pt>
                <c:pt idx="5739">
                  <c:v>572.256</c:v>
                </c:pt>
                <c:pt idx="5740">
                  <c:v>572.356</c:v>
                </c:pt>
                <c:pt idx="5741">
                  <c:v>572.456</c:v>
                </c:pt>
                <c:pt idx="5742">
                  <c:v>572.556</c:v>
                </c:pt>
                <c:pt idx="5743">
                  <c:v>572.656</c:v>
                </c:pt>
                <c:pt idx="5744">
                  <c:v>572.756</c:v>
                </c:pt>
                <c:pt idx="5745">
                  <c:v>572.856</c:v>
                </c:pt>
                <c:pt idx="5746">
                  <c:v>572.956</c:v>
                </c:pt>
                <c:pt idx="5747">
                  <c:v>573.056</c:v>
                </c:pt>
                <c:pt idx="5748">
                  <c:v>573.156</c:v>
                </c:pt>
                <c:pt idx="5749">
                  <c:v>573.256</c:v>
                </c:pt>
                <c:pt idx="5750">
                  <c:v>573.356</c:v>
                </c:pt>
                <c:pt idx="5751">
                  <c:v>573.456</c:v>
                </c:pt>
                <c:pt idx="5752">
                  <c:v>573.556</c:v>
                </c:pt>
                <c:pt idx="5753">
                  <c:v>573.656</c:v>
                </c:pt>
                <c:pt idx="5754">
                  <c:v>573.756</c:v>
                </c:pt>
                <c:pt idx="5755">
                  <c:v>573.856</c:v>
                </c:pt>
                <c:pt idx="5756">
                  <c:v>573.956</c:v>
                </c:pt>
                <c:pt idx="5757">
                  <c:v>574.056</c:v>
                </c:pt>
                <c:pt idx="5758">
                  <c:v>574.156</c:v>
                </c:pt>
                <c:pt idx="5759">
                  <c:v>574.256</c:v>
                </c:pt>
                <c:pt idx="5760">
                  <c:v>574.356</c:v>
                </c:pt>
                <c:pt idx="5761">
                  <c:v>574.456</c:v>
                </c:pt>
                <c:pt idx="5762">
                  <c:v>574.556</c:v>
                </c:pt>
                <c:pt idx="5763">
                  <c:v>574.656</c:v>
                </c:pt>
                <c:pt idx="5764">
                  <c:v>574.756</c:v>
                </c:pt>
                <c:pt idx="5765">
                  <c:v>574.856</c:v>
                </c:pt>
                <c:pt idx="5766">
                  <c:v>574.956</c:v>
                </c:pt>
                <c:pt idx="5767">
                  <c:v>575.056</c:v>
                </c:pt>
                <c:pt idx="5768">
                  <c:v>575.156</c:v>
                </c:pt>
                <c:pt idx="5769">
                  <c:v>575.256</c:v>
                </c:pt>
                <c:pt idx="5770">
                  <c:v>575.356</c:v>
                </c:pt>
                <c:pt idx="5771">
                  <c:v>575.456</c:v>
                </c:pt>
                <c:pt idx="5772">
                  <c:v>575.556</c:v>
                </c:pt>
                <c:pt idx="5773">
                  <c:v>575.656</c:v>
                </c:pt>
                <c:pt idx="5774">
                  <c:v>575.756</c:v>
                </c:pt>
                <c:pt idx="5775">
                  <c:v>575.856</c:v>
                </c:pt>
                <c:pt idx="5776">
                  <c:v>575.956</c:v>
                </c:pt>
                <c:pt idx="5777">
                  <c:v>576.056</c:v>
                </c:pt>
                <c:pt idx="5778">
                  <c:v>576.156</c:v>
                </c:pt>
                <c:pt idx="5779">
                  <c:v>576.256</c:v>
                </c:pt>
                <c:pt idx="5780">
                  <c:v>576.356</c:v>
                </c:pt>
                <c:pt idx="5781">
                  <c:v>576.456</c:v>
                </c:pt>
                <c:pt idx="5782">
                  <c:v>576.556</c:v>
                </c:pt>
                <c:pt idx="5783">
                  <c:v>576.656</c:v>
                </c:pt>
                <c:pt idx="5784">
                  <c:v>576.756</c:v>
                </c:pt>
                <c:pt idx="5785">
                  <c:v>576.856</c:v>
                </c:pt>
                <c:pt idx="5786">
                  <c:v>576.956</c:v>
                </c:pt>
                <c:pt idx="5787">
                  <c:v>577.056</c:v>
                </c:pt>
                <c:pt idx="5788">
                  <c:v>577.156</c:v>
                </c:pt>
                <c:pt idx="5789">
                  <c:v>577.256</c:v>
                </c:pt>
                <c:pt idx="5790">
                  <c:v>577.356</c:v>
                </c:pt>
                <c:pt idx="5791">
                  <c:v>577.456</c:v>
                </c:pt>
                <c:pt idx="5792">
                  <c:v>577.556</c:v>
                </c:pt>
                <c:pt idx="5793">
                  <c:v>577.656</c:v>
                </c:pt>
                <c:pt idx="5794">
                  <c:v>577.756</c:v>
                </c:pt>
                <c:pt idx="5795">
                  <c:v>577.856</c:v>
                </c:pt>
                <c:pt idx="5796">
                  <c:v>577.956</c:v>
                </c:pt>
                <c:pt idx="5797">
                  <c:v>578.056</c:v>
                </c:pt>
                <c:pt idx="5798">
                  <c:v>578.156</c:v>
                </c:pt>
                <c:pt idx="5799">
                  <c:v>578.256</c:v>
                </c:pt>
                <c:pt idx="5800">
                  <c:v>578.356</c:v>
                </c:pt>
                <c:pt idx="5801">
                  <c:v>578.456</c:v>
                </c:pt>
                <c:pt idx="5802">
                  <c:v>578.556</c:v>
                </c:pt>
                <c:pt idx="5803">
                  <c:v>578.656</c:v>
                </c:pt>
                <c:pt idx="5804">
                  <c:v>578.756</c:v>
                </c:pt>
                <c:pt idx="5805">
                  <c:v>578.856</c:v>
                </c:pt>
                <c:pt idx="5806">
                  <c:v>578.956</c:v>
                </c:pt>
                <c:pt idx="5807">
                  <c:v>579.056</c:v>
                </c:pt>
                <c:pt idx="5808">
                  <c:v>579.156</c:v>
                </c:pt>
                <c:pt idx="5809">
                  <c:v>579.256</c:v>
                </c:pt>
                <c:pt idx="5810">
                  <c:v>579.356</c:v>
                </c:pt>
                <c:pt idx="5811">
                  <c:v>579.456</c:v>
                </c:pt>
                <c:pt idx="5812">
                  <c:v>579.556</c:v>
                </c:pt>
                <c:pt idx="5813">
                  <c:v>579.656</c:v>
                </c:pt>
                <c:pt idx="5814">
                  <c:v>579.756</c:v>
                </c:pt>
                <c:pt idx="5815">
                  <c:v>579.856</c:v>
                </c:pt>
                <c:pt idx="5816">
                  <c:v>579.956</c:v>
                </c:pt>
                <c:pt idx="5817">
                  <c:v>580.056</c:v>
                </c:pt>
                <c:pt idx="5818">
                  <c:v>580.156</c:v>
                </c:pt>
                <c:pt idx="5819">
                  <c:v>580.256</c:v>
                </c:pt>
                <c:pt idx="5820">
                  <c:v>580.356</c:v>
                </c:pt>
                <c:pt idx="5821">
                  <c:v>580.456</c:v>
                </c:pt>
                <c:pt idx="5822">
                  <c:v>580.556</c:v>
                </c:pt>
                <c:pt idx="5823">
                  <c:v>580.656</c:v>
                </c:pt>
                <c:pt idx="5824">
                  <c:v>580.756</c:v>
                </c:pt>
                <c:pt idx="5825">
                  <c:v>580.856</c:v>
                </c:pt>
                <c:pt idx="5826">
                  <c:v>580.956</c:v>
                </c:pt>
                <c:pt idx="5827">
                  <c:v>581.056</c:v>
                </c:pt>
                <c:pt idx="5828">
                  <c:v>581.156</c:v>
                </c:pt>
                <c:pt idx="5829">
                  <c:v>581.256</c:v>
                </c:pt>
                <c:pt idx="5830">
                  <c:v>581.356</c:v>
                </c:pt>
                <c:pt idx="5831">
                  <c:v>581.456</c:v>
                </c:pt>
                <c:pt idx="5832">
                  <c:v>581.556</c:v>
                </c:pt>
                <c:pt idx="5833">
                  <c:v>581.656</c:v>
                </c:pt>
                <c:pt idx="5834">
                  <c:v>581.756</c:v>
                </c:pt>
                <c:pt idx="5835">
                  <c:v>581.856</c:v>
                </c:pt>
                <c:pt idx="5836">
                  <c:v>581.956</c:v>
                </c:pt>
                <c:pt idx="5837">
                  <c:v>582.056</c:v>
                </c:pt>
                <c:pt idx="5838">
                  <c:v>582.156</c:v>
                </c:pt>
                <c:pt idx="5839">
                  <c:v>582.256</c:v>
                </c:pt>
                <c:pt idx="5840">
                  <c:v>582.356</c:v>
                </c:pt>
                <c:pt idx="5841">
                  <c:v>582.456</c:v>
                </c:pt>
                <c:pt idx="5842">
                  <c:v>582.556</c:v>
                </c:pt>
                <c:pt idx="5843">
                  <c:v>582.656</c:v>
                </c:pt>
                <c:pt idx="5844">
                  <c:v>582.756</c:v>
                </c:pt>
                <c:pt idx="5845">
                  <c:v>582.856</c:v>
                </c:pt>
                <c:pt idx="5846">
                  <c:v>582.956</c:v>
                </c:pt>
                <c:pt idx="5847">
                  <c:v>583.056</c:v>
                </c:pt>
                <c:pt idx="5848">
                  <c:v>583.156</c:v>
                </c:pt>
                <c:pt idx="5849">
                  <c:v>583.256</c:v>
                </c:pt>
                <c:pt idx="5850">
                  <c:v>583.356</c:v>
                </c:pt>
                <c:pt idx="5851">
                  <c:v>583.456</c:v>
                </c:pt>
                <c:pt idx="5852">
                  <c:v>583.556</c:v>
                </c:pt>
                <c:pt idx="5853">
                  <c:v>583.656</c:v>
                </c:pt>
                <c:pt idx="5854">
                  <c:v>583.756</c:v>
                </c:pt>
                <c:pt idx="5855">
                  <c:v>583.856</c:v>
                </c:pt>
                <c:pt idx="5856">
                  <c:v>583.956</c:v>
                </c:pt>
                <c:pt idx="5857">
                  <c:v>584.056</c:v>
                </c:pt>
                <c:pt idx="5858">
                  <c:v>584.156</c:v>
                </c:pt>
                <c:pt idx="5859">
                  <c:v>584.256</c:v>
                </c:pt>
                <c:pt idx="5860">
                  <c:v>584.356</c:v>
                </c:pt>
                <c:pt idx="5861">
                  <c:v>584.456</c:v>
                </c:pt>
                <c:pt idx="5862">
                  <c:v>584.556</c:v>
                </c:pt>
                <c:pt idx="5863">
                  <c:v>584.656</c:v>
                </c:pt>
                <c:pt idx="5864">
                  <c:v>584.756</c:v>
                </c:pt>
                <c:pt idx="5865">
                  <c:v>584.856</c:v>
                </c:pt>
                <c:pt idx="5866">
                  <c:v>584.956</c:v>
                </c:pt>
                <c:pt idx="5867">
                  <c:v>585.056</c:v>
                </c:pt>
                <c:pt idx="5868">
                  <c:v>585.156</c:v>
                </c:pt>
                <c:pt idx="5869">
                  <c:v>585.256</c:v>
                </c:pt>
                <c:pt idx="5870">
                  <c:v>585.356</c:v>
                </c:pt>
                <c:pt idx="5871">
                  <c:v>585.456</c:v>
                </c:pt>
                <c:pt idx="5872">
                  <c:v>585.556</c:v>
                </c:pt>
                <c:pt idx="5873">
                  <c:v>585.656</c:v>
                </c:pt>
                <c:pt idx="5874">
                  <c:v>585.756</c:v>
                </c:pt>
                <c:pt idx="5875">
                  <c:v>585.856</c:v>
                </c:pt>
                <c:pt idx="5876">
                  <c:v>585.956</c:v>
                </c:pt>
                <c:pt idx="5877">
                  <c:v>586.056</c:v>
                </c:pt>
                <c:pt idx="5878">
                  <c:v>586.156</c:v>
                </c:pt>
                <c:pt idx="5879">
                  <c:v>586.256</c:v>
                </c:pt>
                <c:pt idx="5880">
                  <c:v>586.356</c:v>
                </c:pt>
                <c:pt idx="5881">
                  <c:v>586.456</c:v>
                </c:pt>
                <c:pt idx="5882">
                  <c:v>586.556</c:v>
                </c:pt>
                <c:pt idx="5883">
                  <c:v>586.656</c:v>
                </c:pt>
                <c:pt idx="5884">
                  <c:v>586.756</c:v>
                </c:pt>
                <c:pt idx="5885">
                  <c:v>586.856</c:v>
                </c:pt>
                <c:pt idx="5886">
                  <c:v>586.956</c:v>
                </c:pt>
                <c:pt idx="5887">
                  <c:v>587.056</c:v>
                </c:pt>
                <c:pt idx="5888">
                  <c:v>587.156</c:v>
                </c:pt>
                <c:pt idx="5889">
                  <c:v>587.256</c:v>
                </c:pt>
                <c:pt idx="5890">
                  <c:v>587.356</c:v>
                </c:pt>
                <c:pt idx="5891">
                  <c:v>587.456</c:v>
                </c:pt>
                <c:pt idx="5892">
                  <c:v>587.556</c:v>
                </c:pt>
                <c:pt idx="5893">
                  <c:v>587.656</c:v>
                </c:pt>
                <c:pt idx="5894">
                  <c:v>587.756</c:v>
                </c:pt>
                <c:pt idx="5895">
                  <c:v>587.856</c:v>
                </c:pt>
                <c:pt idx="5896">
                  <c:v>587.956</c:v>
                </c:pt>
                <c:pt idx="5897">
                  <c:v>588.056</c:v>
                </c:pt>
                <c:pt idx="5898">
                  <c:v>588.156</c:v>
                </c:pt>
                <c:pt idx="5899">
                  <c:v>588.256</c:v>
                </c:pt>
                <c:pt idx="5900">
                  <c:v>588.356</c:v>
                </c:pt>
                <c:pt idx="5901">
                  <c:v>588.456</c:v>
                </c:pt>
                <c:pt idx="5902">
                  <c:v>588.556</c:v>
                </c:pt>
                <c:pt idx="5903">
                  <c:v>588.656</c:v>
                </c:pt>
                <c:pt idx="5904">
                  <c:v>588.756</c:v>
                </c:pt>
                <c:pt idx="5905">
                  <c:v>588.856</c:v>
                </c:pt>
                <c:pt idx="5906">
                  <c:v>588.956</c:v>
                </c:pt>
                <c:pt idx="5907">
                  <c:v>589.056</c:v>
                </c:pt>
                <c:pt idx="5908">
                  <c:v>589.156</c:v>
                </c:pt>
                <c:pt idx="5909">
                  <c:v>589.256</c:v>
                </c:pt>
                <c:pt idx="5910">
                  <c:v>589.356</c:v>
                </c:pt>
                <c:pt idx="5911">
                  <c:v>589.456</c:v>
                </c:pt>
                <c:pt idx="5912">
                  <c:v>589.556</c:v>
                </c:pt>
                <c:pt idx="5913">
                  <c:v>589.656</c:v>
                </c:pt>
                <c:pt idx="5914">
                  <c:v>589.756</c:v>
                </c:pt>
                <c:pt idx="5915">
                  <c:v>589.856</c:v>
                </c:pt>
                <c:pt idx="5916">
                  <c:v>589.956</c:v>
                </c:pt>
                <c:pt idx="5917">
                  <c:v>590.056</c:v>
                </c:pt>
                <c:pt idx="5918">
                  <c:v>590.156</c:v>
                </c:pt>
                <c:pt idx="5919">
                  <c:v>590.256</c:v>
                </c:pt>
                <c:pt idx="5920">
                  <c:v>590.356</c:v>
                </c:pt>
                <c:pt idx="5921">
                  <c:v>590.456</c:v>
                </c:pt>
                <c:pt idx="5922">
                  <c:v>590.556</c:v>
                </c:pt>
                <c:pt idx="5923">
                  <c:v>590.656</c:v>
                </c:pt>
                <c:pt idx="5924">
                  <c:v>590.756</c:v>
                </c:pt>
                <c:pt idx="5925">
                  <c:v>590.856</c:v>
                </c:pt>
                <c:pt idx="5926">
                  <c:v>590.956</c:v>
                </c:pt>
                <c:pt idx="5927">
                  <c:v>591.056</c:v>
                </c:pt>
                <c:pt idx="5928">
                  <c:v>591.156</c:v>
                </c:pt>
                <c:pt idx="5929">
                  <c:v>591.256</c:v>
                </c:pt>
                <c:pt idx="5930">
                  <c:v>591.356</c:v>
                </c:pt>
                <c:pt idx="5931">
                  <c:v>591.456</c:v>
                </c:pt>
                <c:pt idx="5932">
                  <c:v>591.556</c:v>
                </c:pt>
                <c:pt idx="5933">
                  <c:v>591.656</c:v>
                </c:pt>
                <c:pt idx="5934">
                  <c:v>591.756</c:v>
                </c:pt>
                <c:pt idx="5935">
                  <c:v>591.856</c:v>
                </c:pt>
                <c:pt idx="5936">
                  <c:v>591.956</c:v>
                </c:pt>
                <c:pt idx="5937">
                  <c:v>592.056</c:v>
                </c:pt>
                <c:pt idx="5938">
                  <c:v>592.156</c:v>
                </c:pt>
                <c:pt idx="5939">
                  <c:v>592.256</c:v>
                </c:pt>
                <c:pt idx="5940">
                  <c:v>592.356</c:v>
                </c:pt>
                <c:pt idx="5941">
                  <c:v>592.456</c:v>
                </c:pt>
                <c:pt idx="5942">
                  <c:v>592.556</c:v>
                </c:pt>
                <c:pt idx="5943">
                  <c:v>592.656</c:v>
                </c:pt>
                <c:pt idx="5944">
                  <c:v>592.756</c:v>
                </c:pt>
                <c:pt idx="5945">
                  <c:v>592.856</c:v>
                </c:pt>
                <c:pt idx="5946">
                  <c:v>592.956</c:v>
                </c:pt>
                <c:pt idx="5947">
                  <c:v>593.056</c:v>
                </c:pt>
                <c:pt idx="5948">
                  <c:v>593.156</c:v>
                </c:pt>
                <c:pt idx="5949">
                  <c:v>593.256</c:v>
                </c:pt>
                <c:pt idx="5950">
                  <c:v>593.356</c:v>
                </c:pt>
                <c:pt idx="5951">
                  <c:v>593.456</c:v>
                </c:pt>
                <c:pt idx="5952">
                  <c:v>593.556</c:v>
                </c:pt>
                <c:pt idx="5953">
                  <c:v>593.656</c:v>
                </c:pt>
                <c:pt idx="5954">
                  <c:v>593.756</c:v>
                </c:pt>
                <c:pt idx="5955">
                  <c:v>593.856</c:v>
                </c:pt>
                <c:pt idx="5956">
                  <c:v>593.956</c:v>
                </c:pt>
                <c:pt idx="5957">
                  <c:v>594.056</c:v>
                </c:pt>
                <c:pt idx="5958">
                  <c:v>594.156</c:v>
                </c:pt>
                <c:pt idx="5959">
                  <c:v>594.256</c:v>
                </c:pt>
                <c:pt idx="5960">
                  <c:v>594.356</c:v>
                </c:pt>
                <c:pt idx="5961">
                  <c:v>594.456</c:v>
                </c:pt>
                <c:pt idx="5962">
                  <c:v>594.556</c:v>
                </c:pt>
                <c:pt idx="5963">
                  <c:v>594.656</c:v>
                </c:pt>
                <c:pt idx="5964">
                  <c:v>594.756</c:v>
                </c:pt>
                <c:pt idx="5965">
                  <c:v>594.856</c:v>
                </c:pt>
                <c:pt idx="5966">
                  <c:v>594.956</c:v>
                </c:pt>
                <c:pt idx="5967">
                  <c:v>595.056</c:v>
                </c:pt>
                <c:pt idx="5968">
                  <c:v>595.156</c:v>
                </c:pt>
                <c:pt idx="5969">
                  <c:v>595.256</c:v>
                </c:pt>
                <c:pt idx="5970">
                  <c:v>595.356</c:v>
                </c:pt>
                <c:pt idx="5971">
                  <c:v>595.456</c:v>
                </c:pt>
                <c:pt idx="5972">
                  <c:v>595.556</c:v>
                </c:pt>
                <c:pt idx="5973">
                  <c:v>595.656</c:v>
                </c:pt>
                <c:pt idx="5974">
                  <c:v>595.756</c:v>
                </c:pt>
                <c:pt idx="5975">
                  <c:v>595.856</c:v>
                </c:pt>
                <c:pt idx="5976">
                  <c:v>595.956</c:v>
                </c:pt>
                <c:pt idx="5977">
                  <c:v>596.056</c:v>
                </c:pt>
                <c:pt idx="5978">
                  <c:v>596.156</c:v>
                </c:pt>
                <c:pt idx="5979">
                  <c:v>596.256</c:v>
                </c:pt>
                <c:pt idx="5980">
                  <c:v>596.356</c:v>
                </c:pt>
                <c:pt idx="5981">
                  <c:v>596.456</c:v>
                </c:pt>
                <c:pt idx="5982">
                  <c:v>596.556</c:v>
                </c:pt>
                <c:pt idx="5983">
                  <c:v>596.656</c:v>
                </c:pt>
                <c:pt idx="5984">
                  <c:v>596.756</c:v>
                </c:pt>
                <c:pt idx="5985">
                  <c:v>596.856</c:v>
                </c:pt>
                <c:pt idx="5986">
                  <c:v>596.956</c:v>
                </c:pt>
                <c:pt idx="5987">
                  <c:v>597.056</c:v>
                </c:pt>
                <c:pt idx="5988">
                  <c:v>597.156</c:v>
                </c:pt>
                <c:pt idx="5989">
                  <c:v>597.256</c:v>
                </c:pt>
                <c:pt idx="5990">
                  <c:v>597.356</c:v>
                </c:pt>
                <c:pt idx="5991">
                  <c:v>597.456</c:v>
                </c:pt>
                <c:pt idx="5992">
                  <c:v>597.556</c:v>
                </c:pt>
                <c:pt idx="5993">
                  <c:v>597.656</c:v>
                </c:pt>
                <c:pt idx="5994">
                  <c:v>597.756</c:v>
                </c:pt>
                <c:pt idx="5995">
                  <c:v>597.856</c:v>
                </c:pt>
                <c:pt idx="5996">
                  <c:v>597.956</c:v>
                </c:pt>
                <c:pt idx="5997">
                  <c:v>598.056</c:v>
                </c:pt>
                <c:pt idx="5998">
                  <c:v>598.156</c:v>
                </c:pt>
                <c:pt idx="5999">
                  <c:v>598.256</c:v>
                </c:pt>
                <c:pt idx="6000">
                  <c:v>598.356</c:v>
                </c:pt>
                <c:pt idx="6001">
                  <c:v>598.456</c:v>
                </c:pt>
                <c:pt idx="6002">
                  <c:v>598.556</c:v>
                </c:pt>
                <c:pt idx="6003">
                  <c:v>598.656</c:v>
                </c:pt>
                <c:pt idx="6004">
                  <c:v>598.756</c:v>
                </c:pt>
                <c:pt idx="6005">
                  <c:v>598.856</c:v>
                </c:pt>
                <c:pt idx="6006">
                  <c:v>598.956</c:v>
                </c:pt>
                <c:pt idx="6007">
                  <c:v>599.056</c:v>
                </c:pt>
                <c:pt idx="6008">
                  <c:v>599.156</c:v>
                </c:pt>
                <c:pt idx="6009">
                  <c:v>599.256</c:v>
                </c:pt>
                <c:pt idx="6010">
                  <c:v>599.356</c:v>
                </c:pt>
                <c:pt idx="6011">
                  <c:v>599.456</c:v>
                </c:pt>
                <c:pt idx="6012">
                  <c:v>599.556</c:v>
                </c:pt>
                <c:pt idx="6013">
                  <c:v>599.656</c:v>
                </c:pt>
                <c:pt idx="6014">
                  <c:v>599.756</c:v>
                </c:pt>
                <c:pt idx="6015">
                  <c:v>599.856</c:v>
                </c:pt>
                <c:pt idx="6016">
                  <c:v>599.956</c:v>
                </c:pt>
                <c:pt idx="6017">
                  <c:v>600.056</c:v>
                </c:pt>
                <c:pt idx="6018">
                  <c:v>600.156</c:v>
                </c:pt>
                <c:pt idx="6019">
                  <c:v>600.256</c:v>
                </c:pt>
                <c:pt idx="6020">
                  <c:v>600.356</c:v>
                </c:pt>
                <c:pt idx="6021">
                  <c:v>600.456</c:v>
                </c:pt>
                <c:pt idx="6022">
                  <c:v>600.556</c:v>
                </c:pt>
                <c:pt idx="6023">
                  <c:v>600.656</c:v>
                </c:pt>
                <c:pt idx="6024">
                  <c:v>600.756</c:v>
                </c:pt>
                <c:pt idx="6025">
                  <c:v>600.856</c:v>
                </c:pt>
                <c:pt idx="6026">
                  <c:v>600.956</c:v>
                </c:pt>
                <c:pt idx="6027">
                  <c:v>601.056</c:v>
                </c:pt>
                <c:pt idx="6028">
                  <c:v>601.156</c:v>
                </c:pt>
                <c:pt idx="6029">
                  <c:v>601.256</c:v>
                </c:pt>
                <c:pt idx="6030">
                  <c:v>601.356</c:v>
                </c:pt>
                <c:pt idx="6031">
                  <c:v>601.456</c:v>
                </c:pt>
                <c:pt idx="6032">
                  <c:v>601.556</c:v>
                </c:pt>
                <c:pt idx="6033">
                  <c:v>601.656</c:v>
                </c:pt>
                <c:pt idx="6034">
                  <c:v>601.756</c:v>
                </c:pt>
                <c:pt idx="6035">
                  <c:v>601.856</c:v>
                </c:pt>
                <c:pt idx="6036">
                  <c:v>601.956</c:v>
                </c:pt>
                <c:pt idx="6037">
                  <c:v>602.056</c:v>
                </c:pt>
                <c:pt idx="6038">
                  <c:v>602.156</c:v>
                </c:pt>
                <c:pt idx="6039">
                  <c:v>602.256</c:v>
                </c:pt>
                <c:pt idx="6040">
                  <c:v>602.356</c:v>
                </c:pt>
                <c:pt idx="6041">
                  <c:v>602.456</c:v>
                </c:pt>
                <c:pt idx="6042">
                  <c:v>602.556</c:v>
                </c:pt>
                <c:pt idx="6043">
                  <c:v>602.656</c:v>
                </c:pt>
                <c:pt idx="6044">
                  <c:v>602.756</c:v>
                </c:pt>
                <c:pt idx="6045">
                  <c:v>602.856</c:v>
                </c:pt>
                <c:pt idx="6046">
                  <c:v>602.956</c:v>
                </c:pt>
                <c:pt idx="6047">
                  <c:v>603.056</c:v>
                </c:pt>
                <c:pt idx="6048">
                  <c:v>603.156</c:v>
                </c:pt>
                <c:pt idx="6049">
                  <c:v>603.256</c:v>
                </c:pt>
                <c:pt idx="6050">
                  <c:v>603.356</c:v>
                </c:pt>
                <c:pt idx="6051">
                  <c:v>603.456</c:v>
                </c:pt>
                <c:pt idx="6052">
                  <c:v>603.556</c:v>
                </c:pt>
                <c:pt idx="6053">
                  <c:v>603.656</c:v>
                </c:pt>
                <c:pt idx="6054">
                  <c:v>603.756</c:v>
                </c:pt>
                <c:pt idx="6055">
                  <c:v>603.856</c:v>
                </c:pt>
                <c:pt idx="6056">
                  <c:v>603.956</c:v>
                </c:pt>
                <c:pt idx="6057">
                  <c:v>604.056</c:v>
                </c:pt>
                <c:pt idx="6058">
                  <c:v>604.156</c:v>
                </c:pt>
                <c:pt idx="6059">
                  <c:v>604.256</c:v>
                </c:pt>
                <c:pt idx="6060">
                  <c:v>604.356</c:v>
                </c:pt>
                <c:pt idx="6061">
                  <c:v>604.456</c:v>
                </c:pt>
                <c:pt idx="6062">
                  <c:v>604.556</c:v>
                </c:pt>
                <c:pt idx="6063">
                  <c:v>604.656</c:v>
                </c:pt>
                <c:pt idx="6064">
                  <c:v>604.756</c:v>
                </c:pt>
                <c:pt idx="6065">
                  <c:v>604.856</c:v>
                </c:pt>
                <c:pt idx="6066">
                  <c:v>604.956</c:v>
                </c:pt>
                <c:pt idx="6067">
                  <c:v>605.056</c:v>
                </c:pt>
                <c:pt idx="6068">
                  <c:v>605.156</c:v>
                </c:pt>
                <c:pt idx="6069">
                  <c:v>605.256</c:v>
                </c:pt>
                <c:pt idx="6070">
                  <c:v>605.356</c:v>
                </c:pt>
                <c:pt idx="6071">
                  <c:v>605.456</c:v>
                </c:pt>
                <c:pt idx="6072">
                  <c:v>605.556</c:v>
                </c:pt>
                <c:pt idx="6073">
                  <c:v>605.656</c:v>
                </c:pt>
                <c:pt idx="6074">
                  <c:v>605.756</c:v>
                </c:pt>
                <c:pt idx="6075">
                  <c:v>605.856</c:v>
                </c:pt>
                <c:pt idx="6076">
                  <c:v>605.956</c:v>
                </c:pt>
                <c:pt idx="6077">
                  <c:v>606.056</c:v>
                </c:pt>
                <c:pt idx="6078">
                  <c:v>606.156</c:v>
                </c:pt>
                <c:pt idx="6079">
                  <c:v>606.256</c:v>
                </c:pt>
                <c:pt idx="6080">
                  <c:v>606.356</c:v>
                </c:pt>
                <c:pt idx="6081">
                  <c:v>606.456</c:v>
                </c:pt>
                <c:pt idx="6082">
                  <c:v>606.556</c:v>
                </c:pt>
                <c:pt idx="6083">
                  <c:v>606.656</c:v>
                </c:pt>
                <c:pt idx="6084">
                  <c:v>606.756</c:v>
                </c:pt>
                <c:pt idx="6085">
                  <c:v>606.856</c:v>
                </c:pt>
                <c:pt idx="6086">
                  <c:v>606.956</c:v>
                </c:pt>
                <c:pt idx="6087">
                  <c:v>607.056</c:v>
                </c:pt>
                <c:pt idx="6088">
                  <c:v>607.156</c:v>
                </c:pt>
                <c:pt idx="6089">
                  <c:v>607.256</c:v>
                </c:pt>
                <c:pt idx="6090">
                  <c:v>607.356</c:v>
                </c:pt>
                <c:pt idx="6091">
                  <c:v>607.456</c:v>
                </c:pt>
                <c:pt idx="6092">
                  <c:v>607.556</c:v>
                </c:pt>
                <c:pt idx="6093">
                  <c:v>607.656</c:v>
                </c:pt>
                <c:pt idx="6094">
                  <c:v>607.756</c:v>
                </c:pt>
                <c:pt idx="6095">
                  <c:v>607.856</c:v>
                </c:pt>
                <c:pt idx="6096">
                  <c:v>607.956</c:v>
                </c:pt>
                <c:pt idx="6097">
                  <c:v>608.056</c:v>
                </c:pt>
                <c:pt idx="6098">
                  <c:v>608.156</c:v>
                </c:pt>
                <c:pt idx="6099">
                  <c:v>608.256</c:v>
                </c:pt>
                <c:pt idx="6100">
                  <c:v>608.356</c:v>
                </c:pt>
                <c:pt idx="6101">
                  <c:v>608.456</c:v>
                </c:pt>
                <c:pt idx="6102">
                  <c:v>608.556</c:v>
                </c:pt>
                <c:pt idx="6103">
                  <c:v>608.656</c:v>
                </c:pt>
                <c:pt idx="6104">
                  <c:v>608.756</c:v>
                </c:pt>
                <c:pt idx="6105">
                  <c:v>608.856</c:v>
                </c:pt>
                <c:pt idx="6106">
                  <c:v>608.956</c:v>
                </c:pt>
                <c:pt idx="6107">
                  <c:v>609.056</c:v>
                </c:pt>
                <c:pt idx="6108">
                  <c:v>609.156</c:v>
                </c:pt>
                <c:pt idx="6109">
                  <c:v>609.256</c:v>
                </c:pt>
                <c:pt idx="6110">
                  <c:v>609.356</c:v>
                </c:pt>
                <c:pt idx="6111">
                  <c:v>609.456</c:v>
                </c:pt>
                <c:pt idx="6112">
                  <c:v>609.556</c:v>
                </c:pt>
                <c:pt idx="6113">
                  <c:v>609.656</c:v>
                </c:pt>
                <c:pt idx="6114">
                  <c:v>609.756</c:v>
                </c:pt>
                <c:pt idx="6115">
                  <c:v>609.856</c:v>
                </c:pt>
                <c:pt idx="6116">
                  <c:v>609.956</c:v>
                </c:pt>
                <c:pt idx="6117">
                  <c:v>610.056</c:v>
                </c:pt>
                <c:pt idx="6118">
                  <c:v>610.156</c:v>
                </c:pt>
                <c:pt idx="6119">
                  <c:v>610.256</c:v>
                </c:pt>
                <c:pt idx="6120">
                  <c:v>610.356</c:v>
                </c:pt>
                <c:pt idx="6121">
                  <c:v>610.456</c:v>
                </c:pt>
                <c:pt idx="6122">
                  <c:v>610.556</c:v>
                </c:pt>
                <c:pt idx="6123">
                  <c:v>610.656</c:v>
                </c:pt>
                <c:pt idx="6124">
                  <c:v>610.756</c:v>
                </c:pt>
                <c:pt idx="6125">
                  <c:v>610.856</c:v>
                </c:pt>
                <c:pt idx="6126">
                  <c:v>610.956</c:v>
                </c:pt>
                <c:pt idx="6127">
                  <c:v>611.056</c:v>
                </c:pt>
                <c:pt idx="6128">
                  <c:v>611.156</c:v>
                </c:pt>
                <c:pt idx="6129">
                  <c:v>611.256</c:v>
                </c:pt>
                <c:pt idx="6130">
                  <c:v>611.356</c:v>
                </c:pt>
                <c:pt idx="6131">
                  <c:v>611.456</c:v>
                </c:pt>
                <c:pt idx="6132">
                  <c:v>611.556</c:v>
                </c:pt>
                <c:pt idx="6133">
                  <c:v>611.656</c:v>
                </c:pt>
                <c:pt idx="6134">
                  <c:v>611.756</c:v>
                </c:pt>
                <c:pt idx="6135">
                  <c:v>611.856</c:v>
                </c:pt>
                <c:pt idx="6136">
                  <c:v>611.956</c:v>
                </c:pt>
                <c:pt idx="6137">
                  <c:v>612.056</c:v>
                </c:pt>
                <c:pt idx="6138">
                  <c:v>612.156</c:v>
                </c:pt>
                <c:pt idx="6139">
                  <c:v>612.256</c:v>
                </c:pt>
                <c:pt idx="6140">
                  <c:v>612.356</c:v>
                </c:pt>
                <c:pt idx="6141">
                  <c:v>612.456</c:v>
                </c:pt>
                <c:pt idx="6142">
                  <c:v>612.556</c:v>
                </c:pt>
                <c:pt idx="6143">
                  <c:v>612.656</c:v>
                </c:pt>
                <c:pt idx="6144">
                  <c:v>612.756</c:v>
                </c:pt>
                <c:pt idx="6145">
                  <c:v>612.856</c:v>
                </c:pt>
                <c:pt idx="6146">
                  <c:v>612.956</c:v>
                </c:pt>
                <c:pt idx="6147">
                  <c:v>613.056</c:v>
                </c:pt>
                <c:pt idx="6148">
                  <c:v>613.156</c:v>
                </c:pt>
                <c:pt idx="6149">
                  <c:v>613.256</c:v>
                </c:pt>
                <c:pt idx="6150">
                  <c:v>613.356</c:v>
                </c:pt>
                <c:pt idx="6151">
                  <c:v>613.456</c:v>
                </c:pt>
                <c:pt idx="6152">
                  <c:v>613.556</c:v>
                </c:pt>
                <c:pt idx="6153">
                  <c:v>613.656</c:v>
                </c:pt>
                <c:pt idx="6154">
                  <c:v>613.756</c:v>
                </c:pt>
                <c:pt idx="6155">
                  <c:v>613.856</c:v>
                </c:pt>
                <c:pt idx="6156">
                  <c:v>613.956</c:v>
                </c:pt>
                <c:pt idx="6157">
                  <c:v>614.056</c:v>
                </c:pt>
                <c:pt idx="6158">
                  <c:v>614.156</c:v>
                </c:pt>
                <c:pt idx="6159">
                  <c:v>614.256</c:v>
                </c:pt>
                <c:pt idx="6160">
                  <c:v>614.356</c:v>
                </c:pt>
                <c:pt idx="6161">
                  <c:v>614.456</c:v>
                </c:pt>
                <c:pt idx="6162">
                  <c:v>614.556</c:v>
                </c:pt>
                <c:pt idx="6163">
                  <c:v>614.656</c:v>
                </c:pt>
                <c:pt idx="6164">
                  <c:v>614.756</c:v>
                </c:pt>
                <c:pt idx="6165">
                  <c:v>614.856</c:v>
                </c:pt>
                <c:pt idx="6166">
                  <c:v>614.956</c:v>
                </c:pt>
                <c:pt idx="6167">
                  <c:v>615.056</c:v>
                </c:pt>
                <c:pt idx="6168">
                  <c:v>615.156</c:v>
                </c:pt>
                <c:pt idx="6169">
                  <c:v>615.256</c:v>
                </c:pt>
                <c:pt idx="6170">
                  <c:v>615.356</c:v>
                </c:pt>
                <c:pt idx="6171">
                  <c:v>615.456</c:v>
                </c:pt>
                <c:pt idx="6172">
                  <c:v>615.556</c:v>
                </c:pt>
                <c:pt idx="6173">
                  <c:v>615.656</c:v>
                </c:pt>
                <c:pt idx="6174">
                  <c:v>615.756</c:v>
                </c:pt>
                <c:pt idx="6175">
                  <c:v>615.856</c:v>
                </c:pt>
                <c:pt idx="6176">
                  <c:v>615.956</c:v>
                </c:pt>
                <c:pt idx="6177">
                  <c:v>616.056</c:v>
                </c:pt>
                <c:pt idx="6178">
                  <c:v>616.156</c:v>
                </c:pt>
                <c:pt idx="6179">
                  <c:v>616.256</c:v>
                </c:pt>
                <c:pt idx="6180">
                  <c:v>616.356</c:v>
                </c:pt>
                <c:pt idx="6181">
                  <c:v>616.456</c:v>
                </c:pt>
                <c:pt idx="6182">
                  <c:v>616.556</c:v>
                </c:pt>
                <c:pt idx="6183">
                  <c:v>616.656</c:v>
                </c:pt>
                <c:pt idx="6184">
                  <c:v>616.756</c:v>
                </c:pt>
                <c:pt idx="6185">
                  <c:v>616.856</c:v>
                </c:pt>
                <c:pt idx="6186">
                  <c:v>616.956</c:v>
                </c:pt>
                <c:pt idx="6187">
                  <c:v>617.056</c:v>
                </c:pt>
                <c:pt idx="6188">
                  <c:v>617.156</c:v>
                </c:pt>
                <c:pt idx="6189">
                  <c:v>617.256</c:v>
                </c:pt>
                <c:pt idx="6190">
                  <c:v>617.356</c:v>
                </c:pt>
                <c:pt idx="6191">
                  <c:v>617.456</c:v>
                </c:pt>
                <c:pt idx="6192">
                  <c:v>617.556</c:v>
                </c:pt>
                <c:pt idx="6193">
                  <c:v>617.656</c:v>
                </c:pt>
                <c:pt idx="6194">
                  <c:v>617.756</c:v>
                </c:pt>
                <c:pt idx="6195">
                  <c:v>617.856</c:v>
                </c:pt>
                <c:pt idx="6196">
                  <c:v>617.956</c:v>
                </c:pt>
                <c:pt idx="6197">
                  <c:v>618.056</c:v>
                </c:pt>
                <c:pt idx="6198">
                  <c:v>618.156</c:v>
                </c:pt>
                <c:pt idx="6199">
                  <c:v>618.256</c:v>
                </c:pt>
                <c:pt idx="6200">
                  <c:v>618.356</c:v>
                </c:pt>
                <c:pt idx="6201">
                  <c:v>618.456</c:v>
                </c:pt>
                <c:pt idx="6202">
                  <c:v>618.556</c:v>
                </c:pt>
                <c:pt idx="6203">
                  <c:v>618.656</c:v>
                </c:pt>
                <c:pt idx="6204">
                  <c:v>618.756</c:v>
                </c:pt>
                <c:pt idx="6205">
                  <c:v>618.856</c:v>
                </c:pt>
                <c:pt idx="6206">
                  <c:v>618.956</c:v>
                </c:pt>
                <c:pt idx="6207">
                  <c:v>619.056</c:v>
                </c:pt>
                <c:pt idx="6208">
                  <c:v>619.156</c:v>
                </c:pt>
                <c:pt idx="6209">
                  <c:v>619.256</c:v>
                </c:pt>
                <c:pt idx="6210">
                  <c:v>619.356</c:v>
                </c:pt>
                <c:pt idx="6211">
                  <c:v>619.456</c:v>
                </c:pt>
                <c:pt idx="6212">
                  <c:v>619.556</c:v>
                </c:pt>
                <c:pt idx="6213">
                  <c:v>619.656</c:v>
                </c:pt>
                <c:pt idx="6214">
                  <c:v>619.756</c:v>
                </c:pt>
                <c:pt idx="6215">
                  <c:v>619.856</c:v>
                </c:pt>
                <c:pt idx="6216">
                  <c:v>619.956</c:v>
                </c:pt>
                <c:pt idx="6217">
                  <c:v>620.056</c:v>
                </c:pt>
                <c:pt idx="6218">
                  <c:v>620.156</c:v>
                </c:pt>
                <c:pt idx="6219">
                  <c:v>620.256</c:v>
                </c:pt>
                <c:pt idx="6220">
                  <c:v>620.356</c:v>
                </c:pt>
                <c:pt idx="6221">
                  <c:v>620.456</c:v>
                </c:pt>
                <c:pt idx="6222">
                  <c:v>620.556</c:v>
                </c:pt>
                <c:pt idx="6223">
                  <c:v>620.656</c:v>
                </c:pt>
                <c:pt idx="6224">
                  <c:v>620.756</c:v>
                </c:pt>
                <c:pt idx="6225">
                  <c:v>620.856</c:v>
                </c:pt>
                <c:pt idx="6226">
                  <c:v>620.956</c:v>
                </c:pt>
                <c:pt idx="6227">
                  <c:v>621.056</c:v>
                </c:pt>
                <c:pt idx="6228">
                  <c:v>621.156</c:v>
                </c:pt>
                <c:pt idx="6229">
                  <c:v>621.256</c:v>
                </c:pt>
                <c:pt idx="6230">
                  <c:v>621.356</c:v>
                </c:pt>
                <c:pt idx="6231">
                  <c:v>621.456</c:v>
                </c:pt>
                <c:pt idx="6232">
                  <c:v>621.556</c:v>
                </c:pt>
                <c:pt idx="6233">
                  <c:v>621.656</c:v>
                </c:pt>
                <c:pt idx="6234">
                  <c:v>621.756</c:v>
                </c:pt>
                <c:pt idx="6235">
                  <c:v>621.856</c:v>
                </c:pt>
                <c:pt idx="6236">
                  <c:v>621.956</c:v>
                </c:pt>
                <c:pt idx="6237">
                  <c:v>622.056</c:v>
                </c:pt>
                <c:pt idx="6238">
                  <c:v>622.156</c:v>
                </c:pt>
                <c:pt idx="6239">
                  <c:v>622.256</c:v>
                </c:pt>
                <c:pt idx="6240">
                  <c:v>622.356</c:v>
                </c:pt>
                <c:pt idx="6241">
                  <c:v>622.456</c:v>
                </c:pt>
                <c:pt idx="6242">
                  <c:v>622.556</c:v>
                </c:pt>
                <c:pt idx="6243">
                  <c:v>622.656</c:v>
                </c:pt>
                <c:pt idx="6244">
                  <c:v>622.756</c:v>
                </c:pt>
                <c:pt idx="6245">
                  <c:v>622.856</c:v>
                </c:pt>
                <c:pt idx="6246">
                  <c:v>622.956</c:v>
                </c:pt>
                <c:pt idx="6247">
                  <c:v>623.056</c:v>
                </c:pt>
                <c:pt idx="6248">
                  <c:v>623.156</c:v>
                </c:pt>
                <c:pt idx="6249">
                  <c:v>623.256</c:v>
                </c:pt>
                <c:pt idx="6250">
                  <c:v>623.356</c:v>
                </c:pt>
                <c:pt idx="6251">
                  <c:v>623.456</c:v>
                </c:pt>
                <c:pt idx="6252">
                  <c:v>623.556</c:v>
                </c:pt>
                <c:pt idx="6253">
                  <c:v>623.656</c:v>
                </c:pt>
                <c:pt idx="6254">
                  <c:v>623.756</c:v>
                </c:pt>
                <c:pt idx="6255">
                  <c:v>623.856</c:v>
                </c:pt>
                <c:pt idx="6256">
                  <c:v>623.956</c:v>
                </c:pt>
                <c:pt idx="6257">
                  <c:v>624.056</c:v>
                </c:pt>
                <c:pt idx="6258">
                  <c:v>624.156</c:v>
                </c:pt>
                <c:pt idx="6259">
                  <c:v>624.256</c:v>
                </c:pt>
                <c:pt idx="6260">
                  <c:v>624.356</c:v>
                </c:pt>
                <c:pt idx="6261">
                  <c:v>624.456</c:v>
                </c:pt>
                <c:pt idx="6262">
                  <c:v>624.556</c:v>
                </c:pt>
                <c:pt idx="6263">
                  <c:v>624.656</c:v>
                </c:pt>
                <c:pt idx="6264">
                  <c:v>624.756</c:v>
                </c:pt>
                <c:pt idx="6265">
                  <c:v>624.856</c:v>
                </c:pt>
                <c:pt idx="6266">
                  <c:v>624.956</c:v>
                </c:pt>
                <c:pt idx="6267">
                  <c:v>625.056</c:v>
                </c:pt>
                <c:pt idx="6268">
                  <c:v>625.156</c:v>
                </c:pt>
                <c:pt idx="6269">
                  <c:v>625.256</c:v>
                </c:pt>
                <c:pt idx="6270">
                  <c:v>625.356</c:v>
                </c:pt>
                <c:pt idx="6271">
                  <c:v>625.456</c:v>
                </c:pt>
                <c:pt idx="6272">
                  <c:v>625.556</c:v>
                </c:pt>
                <c:pt idx="6273">
                  <c:v>625.656</c:v>
                </c:pt>
                <c:pt idx="6274">
                  <c:v>625.756</c:v>
                </c:pt>
                <c:pt idx="6275">
                  <c:v>625.856</c:v>
                </c:pt>
                <c:pt idx="6276">
                  <c:v>625.956</c:v>
                </c:pt>
                <c:pt idx="6277">
                  <c:v>626.056</c:v>
                </c:pt>
                <c:pt idx="6278">
                  <c:v>626.156</c:v>
                </c:pt>
                <c:pt idx="6279">
                  <c:v>626.256</c:v>
                </c:pt>
                <c:pt idx="6280">
                  <c:v>626.356</c:v>
                </c:pt>
                <c:pt idx="6281">
                  <c:v>626.456</c:v>
                </c:pt>
                <c:pt idx="6282">
                  <c:v>626.556</c:v>
                </c:pt>
                <c:pt idx="6283">
                  <c:v>626.656</c:v>
                </c:pt>
                <c:pt idx="6284">
                  <c:v>626.756</c:v>
                </c:pt>
                <c:pt idx="6285">
                  <c:v>626.856</c:v>
                </c:pt>
                <c:pt idx="6286">
                  <c:v>626.956</c:v>
                </c:pt>
                <c:pt idx="6287">
                  <c:v>627.056</c:v>
                </c:pt>
                <c:pt idx="6288">
                  <c:v>627.156</c:v>
                </c:pt>
                <c:pt idx="6289">
                  <c:v>627.256</c:v>
                </c:pt>
                <c:pt idx="6290">
                  <c:v>627.356</c:v>
                </c:pt>
                <c:pt idx="6291">
                  <c:v>627.456</c:v>
                </c:pt>
                <c:pt idx="6292">
                  <c:v>627.556</c:v>
                </c:pt>
                <c:pt idx="6293">
                  <c:v>627.656</c:v>
                </c:pt>
                <c:pt idx="6294">
                  <c:v>627.756</c:v>
                </c:pt>
                <c:pt idx="6295">
                  <c:v>627.856</c:v>
                </c:pt>
                <c:pt idx="6296">
                  <c:v>627.956</c:v>
                </c:pt>
                <c:pt idx="6297">
                  <c:v>628.056</c:v>
                </c:pt>
                <c:pt idx="6298">
                  <c:v>628.156</c:v>
                </c:pt>
                <c:pt idx="6299">
                  <c:v>628.256</c:v>
                </c:pt>
                <c:pt idx="6300">
                  <c:v>628.356</c:v>
                </c:pt>
                <c:pt idx="6301">
                  <c:v>628.456</c:v>
                </c:pt>
                <c:pt idx="6302">
                  <c:v>628.556</c:v>
                </c:pt>
                <c:pt idx="6303">
                  <c:v>628.656</c:v>
                </c:pt>
                <c:pt idx="6304">
                  <c:v>628.756</c:v>
                </c:pt>
                <c:pt idx="6305">
                  <c:v>628.856</c:v>
                </c:pt>
                <c:pt idx="6306">
                  <c:v>628.956</c:v>
                </c:pt>
                <c:pt idx="6307">
                  <c:v>629.056</c:v>
                </c:pt>
                <c:pt idx="6308">
                  <c:v>629.156</c:v>
                </c:pt>
                <c:pt idx="6309">
                  <c:v>629.256</c:v>
                </c:pt>
                <c:pt idx="6310">
                  <c:v>629.356</c:v>
                </c:pt>
                <c:pt idx="6311">
                  <c:v>629.456</c:v>
                </c:pt>
                <c:pt idx="6312">
                  <c:v>629.556</c:v>
                </c:pt>
                <c:pt idx="6313">
                  <c:v>629.656</c:v>
                </c:pt>
                <c:pt idx="6314">
                  <c:v>629.756</c:v>
                </c:pt>
                <c:pt idx="6315">
                  <c:v>629.856</c:v>
                </c:pt>
                <c:pt idx="6316">
                  <c:v>629.956</c:v>
                </c:pt>
                <c:pt idx="6317">
                  <c:v>630.056</c:v>
                </c:pt>
                <c:pt idx="6318">
                  <c:v>630.156</c:v>
                </c:pt>
                <c:pt idx="6319">
                  <c:v>630.256</c:v>
                </c:pt>
                <c:pt idx="6320">
                  <c:v>630.356</c:v>
                </c:pt>
                <c:pt idx="6321">
                  <c:v>630.456</c:v>
                </c:pt>
                <c:pt idx="6322">
                  <c:v>630.556</c:v>
                </c:pt>
                <c:pt idx="6323">
                  <c:v>630.656</c:v>
                </c:pt>
                <c:pt idx="6324">
                  <c:v>630.756</c:v>
                </c:pt>
                <c:pt idx="6325">
                  <c:v>630.856</c:v>
                </c:pt>
                <c:pt idx="6326">
                  <c:v>630.956</c:v>
                </c:pt>
                <c:pt idx="6327">
                  <c:v>631.056</c:v>
                </c:pt>
                <c:pt idx="6328">
                  <c:v>631.156</c:v>
                </c:pt>
                <c:pt idx="6329">
                  <c:v>631.256</c:v>
                </c:pt>
                <c:pt idx="6330">
                  <c:v>631.356</c:v>
                </c:pt>
                <c:pt idx="6331">
                  <c:v>631.456</c:v>
                </c:pt>
                <c:pt idx="6332">
                  <c:v>631.556</c:v>
                </c:pt>
                <c:pt idx="6333">
                  <c:v>631.656</c:v>
                </c:pt>
                <c:pt idx="6334">
                  <c:v>631.756</c:v>
                </c:pt>
                <c:pt idx="6335">
                  <c:v>631.856</c:v>
                </c:pt>
                <c:pt idx="6336">
                  <c:v>631.956</c:v>
                </c:pt>
                <c:pt idx="6337">
                  <c:v>632.056</c:v>
                </c:pt>
                <c:pt idx="6338">
                  <c:v>632.156</c:v>
                </c:pt>
                <c:pt idx="6339">
                  <c:v>632.256</c:v>
                </c:pt>
                <c:pt idx="6340">
                  <c:v>632.356</c:v>
                </c:pt>
                <c:pt idx="6341">
                  <c:v>632.456</c:v>
                </c:pt>
                <c:pt idx="6342">
                  <c:v>632.556</c:v>
                </c:pt>
                <c:pt idx="6343">
                  <c:v>632.656</c:v>
                </c:pt>
                <c:pt idx="6344">
                  <c:v>632.756</c:v>
                </c:pt>
                <c:pt idx="6345">
                  <c:v>632.856</c:v>
                </c:pt>
                <c:pt idx="6346">
                  <c:v>632.956</c:v>
                </c:pt>
                <c:pt idx="6347">
                  <c:v>633.056</c:v>
                </c:pt>
                <c:pt idx="6348">
                  <c:v>633.156</c:v>
                </c:pt>
                <c:pt idx="6349">
                  <c:v>633.256</c:v>
                </c:pt>
                <c:pt idx="6350">
                  <c:v>633.356</c:v>
                </c:pt>
                <c:pt idx="6351">
                  <c:v>633.456</c:v>
                </c:pt>
                <c:pt idx="6352">
                  <c:v>633.556</c:v>
                </c:pt>
                <c:pt idx="6353">
                  <c:v>633.656</c:v>
                </c:pt>
                <c:pt idx="6354">
                  <c:v>633.756</c:v>
                </c:pt>
                <c:pt idx="6355">
                  <c:v>633.856</c:v>
                </c:pt>
                <c:pt idx="6356">
                  <c:v>633.956</c:v>
                </c:pt>
                <c:pt idx="6357">
                  <c:v>634.056</c:v>
                </c:pt>
                <c:pt idx="6358">
                  <c:v>634.156</c:v>
                </c:pt>
                <c:pt idx="6359">
                  <c:v>634.256</c:v>
                </c:pt>
                <c:pt idx="6360">
                  <c:v>634.356</c:v>
                </c:pt>
                <c:pt idx="6361">
                  <c:v>634.456</c:v>
                </c:pt>
                <c:pt idx="6362">
                  <c:v>634.556</c:v>
                </c:pt>
                <c:pt idx="6363">
                  <c:v>634.656</c:v>
                </c:pt>
                <c:pt idx="6364">
                  <c:v>634.756</c:v>
                </c:pt>
                <c:pt idx="6365">
                  <c:v>634.856</c:v>
                </c:pt>
                <c:pt idx="6366">
                  <c:v>634.956</c:v>
                </c:pt>
                <c:pt idx="6367">
                  <c:v>635.056</c:v>
                </c:pt>
                <c:pt idx="6368">
                  <c:v>635.156</c:v>
                </c:pt>
                <c:pt idx="6369">
                  <c:v>635.256</c:v>
                </c:pt>
                <c:pt idx="6370">
                  <c:v>635.356</c:v>
                </c:pt>
                <c:pt idx="6371">
                  <c:v>635.456</c:v>
                </c:pt>
                <c:pt idx="6372">
                  <c:v>635.556</c:v>
                </c:pt>
                <c:pt idx="6373">
                  <c:v>635.656</c:v>
                </c:pt>
                <c:pt idx="6374">
                  <c:v>635.756</c:v>
                </c:pt>
                <c:pt idx="6375">
                  <c:v>635.856</c:v>
                </c:pt>
                <c:pt idx="6376">
                  <c:v>635.956</c:v>
                </c:pt>
                <c:pt idx="6377">
                  <c:v>636.056</c:v>
                </c:pt>
                <c:pt idx="6378">
                  <c:v>636.156</c:v>
                </c:pt>
                <c:pt idx="6379">
                  <c:v>636.256</c:v>
                </c:pt>
                <c:pt idx="6380">
                  <c:v>636.356</c:v>
                </c:pt>
                <c:pt idx="6381">
                  <c:v>636.456</c:v>
                </c:pt>
                <c:pt idx="6382">
                  <c:v>636.556</c:v>
                </c:pt>
                <c:pt idx="6383">
                  <c:v>636.656</c:v>
                </c:pt>
                <c:pt idx="6384">
                  <c:v>636.756</c:v>
                </c:pt>
                <c:pt idx="6385">
                  <c:v>636.856</c:v>
                </c:pt>
                <c:pt idx="6386">
                  <c:v>636.956</c:v>
                </c:pt>
                <c:pt idx="6387">
                  <c:v>637.056</c:v>
                </c:pt>
                <c:pt idx="6388">
                  <c:v>637.156</c:v>
                </c:pt>
                <c:pt idx="6389">
                  <c:v>637.256</c:v>
                </c:pt>
                <c:pt idx="6390">
                  <c:v>637.356</c:v>
                </c:pt>
                <c:pt idx="6391">
                  <c:v>637.456</c:v>
                </c:pt>
                <c:pt idx="6392">
                  <c:v>637.556</c:v>
                </c:pt>
                <c:pt idx="6393">
                  <c:v>637.656</c:v>
                </c:pt>
                <c:pt idx="6394">
                  <c:v>637.756</c:v>
                </c:pt>
                <c:pt idx="6395">
                  <c:v>637.856</c:v>
                </c:pt>
                <c:pt idx="6396">
                  <c:v>637.956</c:v>
                </c:pt>
                <c:pt idx="6397">
                  <c:v>638.056</c:v>
                </c:pt>
                <c:pt idx="6398">
                  <c:v>638.156</c:v>
                </c:pt>
                <c:pt idx="6399">
                  <c:v>638.256</c:v>
                </c:pt>
                <c:pt idx="6400">
                  <c:v>638.356</c:v>
                </c:pt>
                <c:pt idx="6401">
                  <c:v>638.456</c:v>
                </c:pt>
                <c:pt idx="6402">
                  <c:v>638.556</c:v>
                </c:pt>
                <c:pt idx="6403">
                  <c:v>638.656</c:v>
                </c:pt>
                <c:pt idx="6404">
                  <c:v>638.756</c:v>
                </c:pt>
                <c:pt idx="6405">
                  <c:v>638.856</c:v>
                </c:pt>
                <c:pt idx="6406">
                  <c:v>638.956</c:v>
                </c:pt>
                <c:pt idx="6407">
                  <c:v>639.056</c:v>
                </c:pt>
                <c:pt idx="6408">
                  <c:v>639.156</c:v>
                </c:pt>
                <c:pt idx="6409">
                  <c:v>639.256</c:v>
                </c:pt>
                <c:pt idx="6410">
                  <c:v>639.356</c:v>
                </c:pt>
                <c:pt idx="6411">
                  <c:v>639.456</c:v>
                </c:pt>
                <c:pt idx="6412">
                  <c:v>639.556</c:v>
                </c:pt>
                <c:pt idx="6413">
                  <c:v>639.656</c:v>
                </c:pt>
                <c:pt idx="6414">
                  <c:v>639.756</c:v>
                </c:pt>
                <c:pt idx="6415">
                  <c:v>639.856</c:v>
                </c:pt>
                <c:pt idx="6416">
                  <c:v>639.956</c:v>
                </c:pt>
                <c:pt idx="6417">
                  <c:v>640.056</c:v>
                </c:pt>
                <c:pt idx="6418">
                  <c:v>640.156</c:v>
                </c:pt>
                <c:pt idx="6419">
                  <c:v>640.256</c:v>
                </c:pt>
                <c:pt idx="6420">
                  <c:v>640.356</c:v>
                </c:pt>
                <c:pt idx="6421">
                  <c:v>640.456</c:v>
                </c:pt>
                <c:pt idx="6422">
                  <c:v>640.556</c:v>
                </c:pt>
                <c:pt idx="6423">
                  <c:v>640.656</c:v>
                </c:pt>
                <c:pt idx="6424">
                  <c:v>640.756</c:v>
                </c:pt>
                <c:pt idx="6425">
                  <c:v>640.856</c:v>
                </c:pt>
                <c:pt idx="6426">
                  <c:v>640.956</c:v>
                </c:pt>
                <c:pt idx="6427">
                  <c:v>641.056</c:v>
                </c:pt>
                <c:pt idx="6428">
                  <c:v>641.156</c:v>
                </c:pt>
                <c:pt idx="6429">
                  <c:v>641.256</c:v>
                </c:pt>
                <c:pt idx="6430">
                  <c:v>641.356</c:v>
                </c:pt>
                <c:pt idx="6431">
                  <c:v>641.456</c:v>
                </c:pt>
                <c:pt idx="6432">
                  <c:v>641.556</c:v>
                </c:pt>
                <c:pt idx="6433">
                  <c:v>641.656</c:v>
                </c:pt>
                <c:pt idx="6434">
                  <c:v>641.756</c:v>
                </c:pt>
                <c:pt idx="6435">
                  <c:v>641.856</c:v>
                </c:pt>
                <c:pt idx="6436">
                  <c:v>641.956</c:v>
                </c:pt>
                <c:pt idx="6437">
                  <c:v>642.056</c:v>
                </c:pt>
                <c:pt idx="6438">
                  <c:v>642.156</c:v>
                </c:pt>
                <c:pt idx="6439">
                  <c:v>642.256</c:v>
                </c:pt>
                <c:pt idx="6440">
                  <c:v>642.356</c:v>
                </c:pt>
                <c:pt idx="6441">
                  <c:v>642.456</c:v>
                </c:pt>
                <c:pt idx="6442">
                  <c:v>642.556</c:v>
                </c:pt>
                <c:pt idx="6443">
                  <c:v>642.656</c:v>
                </c:pt>
                <c:pt idx="6444">
                  <c:v>642.756</c:v>
                </c:pt>
                <c:pt idx="6445">
                  <c:v>642.856</c:v>
                </c:pt>
                <c:pt idx="6446">
                  <c:v>642.956</c:v>
                </c:pt>
                <c:pt idx="6447">
                  <c:v>643.056</c:v>
                </c:pt>
                <c:pt idx="6448">
                  <c:v>643.156</c:v>
                </c:pt>
                <c:pt idx="6449">
                  <c:v>643.256</c:v>
                </c:pt>
                <c:pt idx="6450">
                  <c:v>643.356</c:v>
                </c:pt>
                <c:pt idx="6451">
                  <c:v>643.456</c:v>
                </c:pt>
                <c:pt idx="6452">
                  <c:v>643.556</c:v>
                </c:pt>
                <c:pt idx="6453">
                  <c:v>643.656</c:v>
                </c:pt>
                <c:pt idx="6454">
                  <c:v>643.756</c:v>
                </c:pt>
                <c:pt idx="6455">
                  <c:v>643.856</c:v>
                </c:pt>
                <c:pt idx="6456">
                  <c:v>643.956</c:v>
                </c:pt>
                <c:pt idx="6457">
                  <c:v>644.056</c:v>
                </c:pt>
                <c:pt idx="6458">
                  <c:v>644.156</c:v>
                </c:pt>
                <c:pt idx="6459">
                  <c:v>644.256</c:v>
                </c:pt>
                <c:pt idx="6460">
                  <c:v>644.356</c:v>
                </c:pt>
                <c:pt idx="6461">
                  <c:v>644.456</c:v>
                </c:pt>
                <c:pt idx="6462">
                  <c:v>644.556</c:v>
                </c:pt>
                <c:pt idx="6463">
                  <c:v>644.656</c:v>
                </c:pt>
                <c:pt idx="6464">
                  <c:v>644.756</c:v>
                </c:pt>
                <c:pt idx="6465">
                  <c:v>644.856</c:v>
                </c:pt>
                <c:pt idx="6466">
                  <c:v>644.956</c:v>
                </c:pt>
                <c:pt idx="6467">
                  <c:v>645.056</c:v>
                </c:pt>
                <c:pt idx="6468">
                  <c:v>645.156</c:v>
                </c:pt>
                <c:pt idx="6469">
                  <c:v>645.256</c:v>
                </c:pt>
                <c:pt idx="6470">
                  <c:v>645.356</c:v>
                </c:pt>
                <c:pt idx="6471">
                  <c:v>645.456</c:v>
                </c:pt>
                <c:pt idx="6472">
                  <c:v>645.556</c:v>
                </c:pt>
                <c:pt idx="6473">
                  <c:v>645.656</c:v>
                </c:pt>
                <c:pt idx="6474">
                  <c:v>645.756</c:v>
                </c:pt>
                <c:pt idx="6475">
                  <c:v>645.856</c:v>
                </c:pt>
                <c:pt idx="6476">
                  <c:v>645.956</c:v>
                </c:pt>
                <c:pt idx="6477">
                  <c:v>646.056</c:v>
                </c:pt>
                <c:pt idx="6478">
                  <c:v>646.156</c:v>
                </c:pt>
                <c:pt idx="6479">
                  <c:v>646.256</c:v>
                </c:pt>
                <c:pt idx="6480">
                  <c:v>646.356</c:v>
                </c:pt>
                <c:pt idx="6481">
                  <c:v>646.456</c:v>
                </c:pt>
                <c:pt idx="6482">
                  <c:v>646.556</c:v>
                </c:pt>
                <c:pt idx="6483">
                  <c:v>646.656</c:v>
                </c:pt>
                <c:pt idx="6484">
                  <c:v>646.756</c:v>
                </c:pt>
                <c:pt idx="6485">
                  <c:v>646.856</c:v>
                </c:pt>
                <c:pt idx="6486">
                  <c:v>646.956</c:v>
                </c:pt>
                <c:pt idx="6487">
                  <c:v>647.056</c:v>
                </c:pt>
                <c:pt idx="6488">
                  <c:v>647.156</c:v>
                </c:pt>
                <c:pt idx="6489">
                  <c:v>647.256</c:v>
                </c:pt>
                <c:pt idx="6490">
                  <c:v>647.356</c:v>
                </c:pt>
                <c:pt idx="6491">
                  <c:v>647.456</c:v>
                </c:pt>
                <c:pt idx="6492">
                  <c:v>647.556</c:v>
                </c:pt>
                <c:pt idx="6493">
                  <c:v>647.656</c:v>
                </c:pt>
                <c:pt idx="6494">
                  <c:v>647.756</c:v>
                </c:pt>
                <c:pt idx="6495">
                  <c:v>647.856</c:v>
                </c:pt>
                <c:pt idx="6496">
                  <c:v>647.956</c:v>
                </c:pt>
                <c:pt idx="6497">
                  <c:v>648.056</c:v>
                </c:pt>
                <c:pt idx="6498">
                  <c:v>648.156</c:v>
                </c:pt>
                <c:pt idx="6499">
                  <c:v>648.256</c:v>
                </c:pt>
                <c:pt idx="6500">
                  <c:v>648.356</c:v>
                </c:pt>
                <c:pt idx="6501">
                  <c:v>648.456</c:v>
                </c:pt>
                <c:pt idx="6502">
                  <c:v>648.556</c:v>
                </c:pt>
                <c:pt idx="6503">
                  <c:v>648.656</c:v>
                </c:pt>
                <c:pt idx="6504">
                  <c:v>648.756</c:v>
                </c:pt>
                <c:pt idx="6505">
                  <c:v>648.856</c:v>
                </c:pt>
                <c:pt idx="6506">
                  <c:v>648.956</c:v>
                </c:pt>
                <c:pt idx="6507">
                  <c:v>649.056</c:v>
                </c:pt>
                <c:pt idx="6508">
                  <c:v>649.156</c:v>
                </c:pt>
                <c:pt idx="6509">
                  <c:v>649.256</c:v>
                </c:pt>
                <c:pt idx="6510">
                  <c:v>649.356</c:v>
                </c:pt>
                <c:pt idx="6511">
                  <c:v>649.456</c:v>
                </c:pt>
                <c:pt idx="6512">
                  <c:v>649.556</c:v>
                </c:pt>
                <c:pt idx="6513">
                  <c:v>649.656</c:v>
                </c:pt>
                <c:pt idx="6514">
                  <c:v>649.756</c:v>
                </c:pt>
                <c:pt idx="6515">
                  <c:v>649.856</c:v>
                </c:pt>
                <c:pt idx="6516">
                  <c:v>649.956</c:v>
                </c:pt>
                <c:pt idx="6517">
                  <c:v>650.056</c:v>
                </c:pt>
                <c:pt idx="6518">
                  <c:v>650.156</c:v>
                </c:pt>
                <c:pt idx="6519">
                  <c:v>650.256</c:v>
                </c:pt>
                <c:pt idx="6520">
                  <c:v>650.356</c:v>
                </c:pt>
                <c:pt idx="6521">
                  <c:v>650.456</c:v>
                </c:pt>
                <c:pt idx="6522">
                  <c:v>650.556</c:v>
                </c:pt>
                <c:pt idx="6523">
                  <c:v>650.656</c:v>
                </c:pt>
                <c:pt idx="6524">
                  <c:v>650.756</c:v>
                </c:pt>
                <c:pt idx="6525">
                  <c:v>650.856</c:v>
                </c:pt>
                <c:pt idx="6526">
                  <c:v>650.956</c:v>
                </c:pt>
                <c:pt idx="6527">
                  <c:v>651.056</c:v>
                </c:pt>
                <c:pt idx="6528">
                  <c:v>651.156</c:v>
                </c:pt>
                <c:pt idx="6529">
                  <c:v>651.256</c:v>
                </c:pt>
                <c:pt idx="6530">
                  <c:v>651.356</c:v>
                </c:pt>
                <c:pt idx="6531">
                  <c:v>651.456</c:v>
                </c:pt>
                <c:pt idx="6532">
                  <c:v>651.556</c:v>
                </c:pt>
                <c:pt idx="6533">
                  <c:v>651.656</c:v>
                </c:pt>
                <c:pt idx="6534">
                  <c:v>651.756</c:v>
                </c:pt>
                <c:pt idx="6535">
                  <c:v>651.856</c:v>
                </c:pt>
                <c:pt idx="6536">
                  <c:v>651.956</c:v>
                </c:pt>
                <c:pt idx="6537">
                  <c:v>652.056</c:v>
                </c:pt>
                <c:pt idx="6538">
                  <c:v>652.156</c:v>
                </c:pt>
                <c:pt idx="6539">
                  <c:v>652.256</c:v>
                </c:pt>
                <c:pt idx="6540">
                  <c:v>652.356</c:v>
                </c:pt>
                <c:pt idx="6541">
                  <c:v>652.456</c:v>
                </c:pt>
                <c:pt idx="6542">
                  <c:v>652.556</c:v>
                </c:pt>
                <c:pt idx="6543">
                  <c:v>652.656</c:v>
                </c:pt>
                <c:pt idx="6544">
                  <c:v>652.756</c:v>
                </c:pt>
                <c:pt idx="6545">
                  <c:v>652.856</c:v>
                </c:pt>
                <c:pt idx="6546">
                  <c:v>652.956</c:v>
                </c:pt>
                <c:pt idx="6547">
                  <c:v>653.056</c:v>
                </c:pt>
                <c:pt idx="6548">
                  <c:v>653.156</c:v>
                </c:pt>
                <c:pt idx="6549">
                  <c:v>653.256</c:v>
                </c:pt>
                <c:pt idx="6550">
                  <c:v>653.356</c:v>
                </c:pt>
                <c:pt idx="6551">
                  <c:v>653.456</c:v>
                </c:pt>
                <c:pt idx="6552">
                  <c:v>653.556</c:v>
                </c:pt>
                <c:pt idx="6553">
                  <c:v>653.656</c:v>
                </c:pt>
                <c:pt idx="6554">
                  <c:v>653.756</c:v>
                </c:pt>
                <c:pt idx="6555">
                  <c:v>653.856</c:v>
                </c:pt>
                <c:pt idx="6556">
                  <c:v>653.956</c:v>
                </c:pt>
                <c:pt idx="6557">
                  <c:v>654.056</c:v>
                </c:pt>
                <c:pt idx="6558">
                  <c:v>654.156</c:v>
                </c:pt>
                <c:pt idx="6559">
                  <c:v>654.256</c:v>
                </c:pt>
                <c:pt idx="6560">
                  <c:v>654.356</c:v>
                </c:pt>
                <c:pt idx="6561">
                  <c:v>654.456</c:v>
                </c:pt>
                <c:pt idx="6562">
                  <c:v>654.556</c:v>
                </c:pt>
                <c:pt idx="6563">
                  <c:v>654.656</c:v>
                </c:pt>
                <c:pt idx="6564">
                  <c:v>654.756</c:v>
                </c:pt>
                <c:pt idx="6565">
                  <c:v>654.856</c:v>
                </c:pt>
                <c:pt idx="6566">
                  <c:v>654.956</c:v>
                </c:pt>
                <c:pt idx="6567">
                  <c:v>655.056</c:v>
                </c:pt>
                <c:pt idx="6568">
                  <c:v>655.156</c:v>
                </c:pt>
                <c:pt idx="6569">
                  <c:v>655.256</c:v>
                </c:pt>
                <c:pt idx="6570">
                  <c:v>655.356</c:v>
                </c:pt>
                <c:pt idx="6571">
                  <c:v>655.456</c:v>
                </c:pt>
                <c:pt idx="6572">
                  <c:v>655.556</c:v>
                </c:pt>
                <c:pt idx="6573">
                  <c:v>655.656</c:v>
                </c:pt>
                <c:pt idx="6574">
                  <c:v>655.756</c:v>
                </c:pt>
                <c:pt idx="6575">
                  <c:v>655.856</c:v>
                </c:pt>
                <c:pt idx="6576">
                  <c:v>655.956</c:v>
                </c:pt>
                <c:pt idx="6577">
                  <c:v>656.056</c:v>
                </c:pt>
                <c:pt idx="6578">
                  <c:v>656.156</c:v>
                </c:pt>
                <c:pt idx="6579">
                  <c:v>656.256</c:v>
                </c:pt>
                <c:pt idx="6580">
                  <c:v>656.356</c:v>
                </c:pt>
                <c:pt idx="6581">
                  <c:v>656.456</c:v>
                </c:pt>
                <c:pt idx="6582">
                  <c:v>656.556</c:v>
                </c:pt>
                <c:pt idx="6583">
                  <c:v>656.656</c:v>
                </c:pt>
                <c:pt idx="6584">
                  <c:v>656.756</c:v>
                </c:pt>
                <c:pt idx="6585">
                  <c:v>656.856</c:v>
                </c:pt>
                <c:pt idx="6586">
                  <c:v>656.956</c:v>
                </c:pt>
                <c:pt idx="6587">
                  <c:v>657.056</c:v>
                </c:pt>
                <c:pt idx="6588">
                  <c:v>657.156</c:v>
                </c:pt>
                <c:pt idx="6589">
                  <c:v>657.256</c:v>
                </c:pt>
                <c:pt idx="6590">
                  <c:v>657.356</c:v>
                </c:pt>
                <c:pt idx="6591">
                  <c:v>657.456</c:v>
                </c:pt>
                <c:pt idx="6592">
                  <c:v>657.556</c:v>
                </c:pt>
                <c:pt idx="6593">
                  <c:v>657.656</c:v>
                </c:pt>
                <c:pt idx="6594">
                  <c:v>657.756</c:v>
                </c:pt>
                <c:pt idx="6595">
                  <c:v>657.856</c:v>
                </c:pt>
                <c:pt idx="6596">
                  <c:v>657.956</c:v>
                </c:pt>
                <c:pt idx="6597">
                  <c:v>658.056</c:v>
                </c:pt>
                <c:pt idx="6598">
                  <c:v>658.156</c:v>
                </c:pt>
                <c:pt idx="6599">
                  <c:v>658.256</c:v>
                </c:pt>
                <c:pt idx="6600">
                  <c:v>658.356</c:v>
                </c:pt>
                <c:pt idx="6601">
                  <c:v>658.456</c:v>
                </c:pt>
                <c:pt idx="6602">
                  <c:v>658.556</c:v>
                </c:pt>
                <c:pt idx="6603">
                  <c:v>658.656</c:v>
                </c:pt>
                <c:pt idx="6604">
                  <c:v>658.756</c:v>
                </c:pt>
                <c:pt idx="6605">
                  <c:v>658.856</c:v>
                </c:pt>
                <c:pt idx="6606">
                  <c:v>658.956</c:v>
                </c:pt>
                <c:pt idx="6607">
                  <c:v>659.056</c:v>
                </c:pt>
                <c:pt idx="6608">
                  <c:v>659.156</c:v>
                </c:pt>
                <c:pt idx="6609">
                  <c:v>659.256</c:v>
                </c:pt>
                <c:pt idx="6610">
                  <c:v>659.356</c:v>
                </c:pt>
                <c:pt idx="6611">
                  <c:v>659.456</c:v>
                </c:pt>
                <c:pt idx="6612">
                  <c:v>659.556</c:v>
                </c:pt>
                <c:pt idx="6613">
                  <c:v>659.656</c:v>
                </c:pt>
                <c:pt idx="6614">
                  <c:v>659.756</c:v>
                </c:pt>
                <c:pt idx="6615">
                  <c:v>659.856</c:v>
                </c:pt>
                <c:pt idx="6616">
                  <c:v>659.956</c:v>
                </c:pt>
                <c:pt idx="6617">
                  <c:v>660.056</c:v>
                </c:pt>
                <c:pt idx="6618">
                  <c:v>660.156</c:v>
                </c:pt>
                <c:pt idx="6619">
                  <c:v>660.256</c:v>
                </c:pt>
                <c:pt idx="6620">
                  <c:v>660.356</c:v>
                </c:pt>
                <c:pt idx="6621">
                  <c:v>660.456</c:v>
                </c:pt>
                <c:pt idx="6622">
                  <c:v>660.556</c:v>
                </c:pt>
                <c:pt idx="6623">
                  <c:v>660.656</c:v>
                </c:pt>
                <c:pt idx="6624">
                  <c:v>660.756</c:v>
                </c:pt>
                <c:pt idx="6625">
                  <c:v>660.856</c:v>
                </c:pt>
                <c:pt idx="6626">
                  <c:v>660.956</c:v>
                </c:pt>
                <c:pt idx="6627">
                  <c:v>661.056</c:v>
                </c:pt>
                <c:pt idx="6628">
                  <c:v>661.156</c:v>
                </c:pt>
                <c:pt idx="6629">
                  <c:v>661.256</c:v>
                </c:pt>
                <c:pt idx="6630">
                  <c:v>661.356</c:v>
                </c:pt>
                <c:pt idx="6631">
                  <c:v>661.456</c:v>
                </c:pt>
                <c:pt idx="6632">
                  <c:v>661.556</c:v>
                </c:pt>
                <c:pt idx="6633">
                  <c:v>661.656</c:v>
                </c:pt>
                <c:pt idx="6634">
                  <c:v>661.756</c:v>
                </c:pt>
                <c:pt idx="6635">
                  <c:v>661.856</c:v>
                </c:pt>
                <c:pt idx="6636">
                  <c:v>661.956</c:v>
                </c:pt>
                <c:pt idx="6637">
                  <c:v>662.056</c:v>
                </c:pt>
                <c:pt idx="6638">
                  <c:v>662.156</c:v>
                </c:pt>
                <c:pt idx="6639">
                  <c:v>662.256</c:v>
                </c:pt>
                <c:pt idx="6640">
                  <c:v>662.356</c:v>
                </c:pt>
                <c:pt idx="6641">
                  <c:v>662.456</c:v>
                </c:pt>
                <c:pt idx="6642">
                  <c:v>662.556</c:v>
                </c:pt>
                <c:pt idx="6643">
                  <c:v>662.656</c:v>
                </c:pt>
                <c:pt idx="6644">
                  <c:v>662.756</c:v>
                </c:pt>
                <c:pt idx="6645">
                  <c:v>662.856</c:v>
                </c:pt>
                <c:pt idx="6646">
                  <c:v>662.956</c:v>
                </c:pt>
                <c:pt idx="6647">
                  <c:v>663.056</c:v>
                </c:pt>
                <c:pt idx="6648">
                  <c:v>663.156</c:v>
                </c:pt>
                <c:pt idx="6649">
                  <c:v>663.256</c:v>
                </c:pt>
                <c:pt idx="6650">
                  <c:v>663.356</c:v>
                </c:pt>
                <c:pt idx="6651">
                  <c:v>663.456</c:v>
                </c:pt>
                <c:pt idx="6652">
                  <c:v>663.556</c:v>
                </c:pt>
                <c:pt idx="6653">
                  <c:v>663.656</c:v>
                </c:pt>
                <c:pt idx="6654">
                  <c:v>663.756</c:v>
                </c:pt>
                <c:pt idx="6655">
                  <c:v>663.856</c:v>
                </c:pt>
                <c:pt idx="6656">
                  <c:v>663.956</c:v>
                </c:pt>
                <c:pt idx="6657">
                  <c:v>664.056</c:v>
                </c:pt>
                <c:pt idx="6658">
                  <c:v>664.156</c:v>
                </c:pt>
                <c:pt idx="6659">
                  <c:v>664.256</c:v>
                </c:pt>
                <c:pt idx="6660">
                  <c:v>664.356</c:v>
                </c:pt>
                <c:pt idx="6661">
                  <c:v>664.456</c:v>
                </c:pt>
                <c:pt idx="6662">
                  <c:v>664.556</c:v>
                </c:pt>
                <c:pt idx="6663">
                  <c:v>664.656</c:v>
                </c:pt>
                <c:pt idx="6664">
                  <c:v>664.756</c:v>
                </c:pt>
                <c:pt idx="6665">
                  <c:v>664.856</c:v>
                </c:pt>
                <c:pt idx="6666">
                  <c:v>664.956</c:v>
                </c:pt>
                <c:pt idx="6667">
                  <c:v>665.056</c:v>
                </c:pt>
                <c:pt idx="6668">
                  <c:v>665.156</c:v>
                </c:pt>
                <c:pt idx="6669">
                  <c:v>665.256</c:v>
                </c:pt>
                <c:pt idx="6670">
                  <c:v>665.356</c:v>
                </c:pt>
                <c:pt idx="6671">
                  <c:v>665.456</c:v>
                </c:pt>
                <c:pt idx="6672">
                  <c:v>665.556</c:v>
                </c:pt>
                <c:pt idx="6673">
                  <c:v>665.656</c:v>
                </c:pt>
                <c:pt idx="6674">
                  <c:v>665.756</c:v>
                </c:pt>
                <c:pt idx="6675">
                  <c:v>665.856</c:v>
                </c:pt>
                <c:pt idx="6676">
                  <c:v>665.956</c:v>
                </c:pt>
                <c:pt idx="6677">
                  <c:v>666.056</c:v>
                </c:pt>
                <c:pt idx="6678">
                  <c:v>666.156</c:v>
                </c:pt>
                <c:pt idx="6679">
                  <c:v>666.256</c:v>
                </c:pt>
                <c:pt idx="6680">
                  <c:v>666.356</c:v>
                </c:pt>
                <c:pt idx="6681">
                  <c:v>666.456</c:v>
                </c:pt>
                <c:pt idx="6682">
                  <c:v>666.556</c:v>
                </c:pt>
                <c:pt idx="6683">
                  <c:v>666.656</c:v>
                </c:pt>
                <c:pt idx="6684">
                  <c:v>666.756</c:v>
                </c:pt>
                <c:pt idx="6685">
                  <c:v>666.856</c:v>
                </c:pt>
                <c:pt idx="6686">
                  <c:v>666.956</c:v>
                </c:pt>
                <c:pt idx="6687">
                  <c:v>667.056</c:v>
                </c:pt>
                <c:pt idx="6688">
                  <c:v>667.156</c:v>
                </c:pt>
                <c:pt idx="6689">
                  <c:v>667.256</c:v>
                </c:pt>
                <c:pt idx="6690">
                  <c:v>667.356</c:v>
                </c:pt>
                <c:pt idx="6691">
                  <c:v>667.456</c:v>
                </c:pt>
                <c:pt idx="6692">
                  <c:v>667.556</c:v>
                </c:pt>
                <c:pt idx="6693">
                  <c:v>667.656</c:v>
                </c:pt>
                <c:pt idx="6694">
                  <c:v>667.756</c:v>
                </c:pt>
                <c:pt idx="6695">
                  <c:v>667.856</c:v>
                </c:pt>
                <c:pt idx="6696">
                  <c:v>667.956</c:v>
                </c:pt>
                <c:pt idx="6697">
                  <c:v>668.056</c:v>
                </c:pt>
                <c:pt idx="6698">
                  <c:v>668.156</c:v>
                </c:pt>
                <c:pt idx="6699">
                  <c:v>668.256</c:v>
                </c:pt>
                <c:pt idx="6700">
                  <c:v>668.356</c:v>
                </c:pt>
                <c:pt idx="6701">
                  <c:v>668.456</c:v>
                </c:pt>
                <c:pt idx="6702">
                  <c:v>668.556</c:v>
                </c:pt>
                <c:pt idx="6703">
                  <c:v>668.656</c:v>
                </c:pt>
                <c:pt idx="6704">
                  <c:v>668.756</c:v>
                </c:pt>
                <c:pt idx="6705">
                  <c:v>668.856</c:v>
                </c:pt>
                <c:pt idx="6706">
                  <c:v>668.956</c:v>
                </c:pt>
                <c:pt idx="6707">
                  <c:v>669.056</c:v>
                </c:pt>
                <c:pt idx="6708">
                  <c:v>669.156</c:v>
                </c:pt>
                <c:pt idx="6709">
                  <c:v>669.256</c:v>
                </c:pt>
                <c:pt idx="6710">
                  <c:v>669.356</c:v>
                </c:pt>
                <c:pt idx="6711">
                  <c:v>669.456</c:v>
                </c:pt>
                <c:pt idx="6712">
                  <c:v>669.556</c:v>
                </c:pt>
                <c:pt idx="6713">
                  <c:v>669.656</c:v>
                </c:pt>
                <c:pt idx="6714">
                  <c:v>669.756</c:v>
                </c:pt>
                <c:pt idx="6715">
                  <c:v>669.856</c:v>
                </c:pt>
                <c:pt idx="6716">
                  <c:v>669.956</c:v>
                </c:pt>
                <c:pt idx="6717">
                  <c:v>670.056</c:v>
                </c:pt>
                <c:pt idx="6718">
                  <c:v>670.156</c:v>
                </c:pt>
                <c:pt idx="6719">
                  <c:v>670.256</c:v>
                </c:pt>
                <c:pt idx="6720">
                  <c:v>670.356</c:v>
                </c:pt>
                <c:pt idx="6721">
                  <c:v>670.456</c:v>
                </c:pt>
                <c:pt idx="6722">
                  <c:v>670.556</c:v>
                </c:pt>
                <c:pt idx="6723">
                  <c:v>670.656</c:v>
                </c:pt>
                <c:pt idx="6724">
                  <c:v>670.756</c:v>
                </c:pt>
                <c:pt idx="6725">
                  <c:v>670.856</c:v>
                </c:pt>
                <c:pt idx="6726">
                  <c:v>670.956</c:v>
                </c:pt>
                <c:pt idx="6727">
                  <c:v>671.056</c:v>
                </c:pt>
                <c:pt idx="6728">
                  <c:v>671.156</c:v>
                </c:pt>
                <c:pt idx="6729">
                  <c:v>671.256</c:v>
                </c:pt>
                <c:pt idx="6730">
                  <c:v>671.356</c:v>
                </c:pt>
                <c:pt idx="6731">
                  <c:v>671.456</c:v>
                </c:pt>
                <c:pt idx="6732">
                  <c:v>671.556</c:v>
                </c:pt>
                <c:pt idx="6733">
                  <c:v>671.656</c:v>
                </c:pt>
                <c:pt idx="6734">
                  <c:v>671.756</c:v>
                </c:pt>
                <c:pt idx="6735">
                  <c:v>671.856</c:v>
                </c:pt>
                <c:pt idx="6736">
                  <c:v>671.956</c:v>
                </c:pt>
                <c:pt idx="6737">
                  <c:v>672.056</c:v>
                </c:pt>
                <c:pt idx="6738">
                  <c:v>672.156</c:v>
                </c:pt>
                <c:pt idx="6739">
                  <c:v>672.256</c:v>
                </c:pt>
                <c:pt idx="6740">
                  <c:v>672.356</c:v>
                </c:pt>
                <c:pt idx="6741">
                  <c:v>672.456</c:v>
                </c:pt>
                <c:pt idx="6742">
                  <c:v>672.556</c:v>
                </c:pt>
                <c:pt idx="6743">
                  <c:v>672.656</c:v>
                </c:pt>
                <c:pt idx="6744">
                  <c:v>672.756</c:v>
                </c:pt>
                <c:pt idx="6745">
                  <c:v>672.856</c:v>
                </c:pt>
                <c:pt idx="6746">
                  <c:v>672.956</c:v>
                </c:pt>
                <c:pt idx="6747">
                  <c:v>673.056</c:v>
                </c:pt>
                <c:pt idx="6748">
                  <c:v>673.156</c:v>
                </c:pt>
                <c:pt idx="6749">
                  <c:v>673.256</c:v>
                </c:pt>
                <c:pt idx="6750">
                  <c:v>673.356</c:v>
                </c:pt>
                <c:pt idx="6751">
                  <c:v>673.456</c:v>
                </c:pt>
                <c:pt idx="6752">
                  <c:v>673.556</c:v>
                </c:pt>
                <c:pt idx="6753">
                  <c:v>673.656</c:v>
                </c:pt>
                <c:pt idx="6754">
                  <c:v>673.756</c:v>
                </c:pt>
                <c:pt idx="6755">
                  <c:v>673.856</c:v>
                </c:pt>
                <c:pt idx="6756">
                  <c:v>673.956</c:v>
                </c:pt>
                <c:pt idx="6757">
                  <c:v>674.056</c:v>
                </c:pt>
                <c:pt idx="6758">
                  <c:v>674.156</c:v>
                </c:pt>
                <c:pt idx="6759">
                  <c:v>674.256</c:v>
                </c:pt>
                <c:pt idx="6760">
                  <c:v>674.356</c:v>
                </c:pt>
                <c:pt idx="6761">
                  <c:v>674.456</c:v>
                </c:pt>
                <c:pt idx="6762">
                  <c:v>674.556</c:v>
                </c:pt>
                <c:pt idx="6763">
                  <c:v>674.656</c:v>
                </c:pt>
                <c:pt idx="6764">
                  <c:v>674.756</c:v>
                </c:pt>
                <c:pt idx="6765">
                  <c:v>674.856</c:v>
                </c:pt>
                <c:pt idx="6766">
                  <c:v>674.956</c:v>
                </c:pt>
                <c:pt idx="6767">
                  <c:v>675.056</c:v>
                </c:pt>
                <c:pt idx="6768">
                  <c:v>675.156</c:v>
                </c:pt>
                <c:pt idx="6769">
                  <c:v>675.256</c:v>
                </c:pt>
                <c:pt idx="6770">
                  <c:v>675.356</c:v>
                </c:pt>
                <c:pt idx="6771">
                  <c:v>675.456</c:v>
                </c:pt>
                <c:pt idx="6772">
                  <c:v>675.556</c:v>
                </c:pt>
                <c:pt idx="6773">
                  <c:v>675.656</c:v>
                </c:pt>
                <c:pt idx="6774">
                  <c:v>675.756</c:v>
                </c:pt>
                <c:pt idx="6775">
                  <c:v>675.856</c:v>
                </c:pt>
                <c:pt idx="6776">
                  <c:v>675.956</c:v>
                </c:pt>
                <c:pt idx="6777">
                  <c:v>676.056</c:v>
                </c:pt>
                <c:pt idx="6778">
                  <c:v>676.156</c:v>
                </c:pt>
                <c:pt idx="6779">
                  <c:v>676.256</c:v>
                </c:pt>
                <c:pt idx="6780">
                  <c:v>676.356</c:v>
                </c:pt>
                <c:pt idx="6781">
                  <c:v>676.456</c:v>
                </c:pt>
                <c:pt idx="6782">
                  <c:v>676.556</c:v>
                </c:pt>
                <c:pt idx="6783">
                  <c:v>676.656</c:v>
                </c:pt>
                <c:pt idx="6784">
                  <c:v>676.756</c:v>
                </c:pt>
                <c:pt idx="6785">
                  <c:v>676.856</c:v>
                </c:pt>
                <c:pt idx="6786">
                  <c:v>676.956</c:v>
                </c:pt>
                <c:pt idx="6787">
                  <c:v>677.056</c:v>
                </c:pt>
                <c:pt idx="6788">
                  <c:v>677.156</c:v>
                </c:pt>
                <c:pt idx="6789">
                  <c:v>677.256</c:v>
                </c:pt>
                <c:pt idx="6790">
                  <c:v>677.356</c:v>
                </c:pt>
                <c:pt idx="6791">
                  <c:v>677.456</c:v>
                </c:pt>
                <c:pt idx="6792">
                  <c:v>677.556</c:v>
                </c:pt>
                <c:pt idx="6793">
                  <c:v>677.656</c:v>
                </c:pt>
                <c:pt idx="6794">
                  <c:v>677.756</c:v>
                </c:pt>
                <c:pt idx="6795">
                  <c:v>677.856</c:v>
                </c:pt>
                <c:pt idx="6796">
                  <c:v>677.956</c:v>
                </c:pt>
                <c:pt idx="6797">
                  <c:v>678.056</c:v>
                </c:pt>
                <c:pt idx="6798">
                  <c:v>678.156</c:v>
                </c:pt>
                <c:pt idx="6799">
                  <c:v>678.256</c:v>
                </c:pt>
                <c:pt idx="6800">
                  <c:v>678.356</c:v>
                </c:pt>
                <c:pt idx="6801">
                  <c:v>678.456</c:v>
                </c:pt>
                <c:pt idx="6802">
                  <c:v>678.556</c:v>
                </c:pt>
                <c:pt idx="6803">
                  <c:v>678.656</c:v>
                </c:pt>
                <c:pt idx="6804">
                  <c:v>678.756</c:v>
                </c:pt>
                <c:pt idx="6805">
                  <c:v>678.856</c:v>
                </c:pt>
                <c:pt idx="6806">
                  <c:v>678.956</c:v>
                </c:pt>
                <c:pt idx="6807">
                  <c:v>679.056</c:v>
                </c:pt>
                <c:pt idx="6808">
                  <c:v>679.156</c:v>
                </c:pt>
                <c:pt idx="6809">
                  <c:v>679.256</c:v>
                </c:pt>
                <c:pt idx="6810">
                  <c:v>679.356</c:v>
                </c:pt>
                <c:pt idx="6811">
                  <c:v>679.456</c:v>
                </c:pt>
                <c:pt idx="6812">
                  <c:v>679.556</c:v>
                </c:pt>
                <c:pt idx="6813">
                  <c:v>679.656</c:v>
                </c:pt>
                <c:pt idx="6814">
                  <c:v>679.756</c:v>
                </c:pt>
                <c:pt idx="6815">
                  <c:v>679.856</c:v>
                </c:pt>
                <c:pt idx="6816">
                  <c:v>679.956</c:v>
                </c:pt>
                <c:pt idx="6817">
                  <c:v>680.056</c:v>
                </c:pt>
                <c:pt idx="6818">
                  <c:v>680.156</c:v>
                </c:pt>
                <c:pt idx="6819">
                  <c:v>680.256</c:v>
                </c:pt>
                <c:pt idx="6820">
                  <c:v>680.356</c:v>
                </c:pt>
                <c:pt idx="6821">
                  <c:v>680.456</c:v>
                </c:pt>
                <c:pt idx="6822">
                  <c:v>680.556</c:v>
                </c:pt>
                <c:pt idx="6823">
                  <c:v>680.656</c:v>
                </c:pt>
                <c:pt idx="6824">
                  <c:v>680.756</c:v>
                </c:pt>
                <c:pt idx="6825">
                  <c:v>680.856</c:v>
                </c:pt>
                <c:pt idx="6826">
                  <c:v>680.956</c:v>
                </c:pt>
                <c:pt idx="6827">
                  <c:v>681.056</c:v>
                </c:pt>
                <c:pt idx="6828">
                  <c:v>681.156</c:v>
                </c:pt>
                <c:pt idx="6829">
                  <c:v>681.256</c:v>
                </c:pt>
                <c:pt idx="6830">
                  <c:v>681.356</c:v>
                </c:pt>
                <c:pt idx="6831">
                  <c:v>681.456</c:v>
                </c:pt>
                <c:pt idx="6832">
                  <c:v>681.556</c:v>
                </c:pt>
                <c:pt idx="6833">
                  <c:v>681.656</c:v>
                </c:pt>
                <c:pt idx="6834">
                  <c:v>681.756</c:v>
                </c:pt>
                <c:pt idx="6835">
                  <c:v>681.856</c:v>
                </c:pt>
                <c:pt idx="6836">
                  <c:v>681.956</c:v>
                </c:pt>
                <c:pt idx="6837">
                  <c:v>682.056</c:v>
                </c:pt>
                <c:pt idx="6838">
                  <c:v>682.156</c:v>
                </c:pt>
                <c:pt idx="6839">
                  <c:v>682.256</c:v>
                </c:pt>
                <c:pt idx="6840">
                  <c:v>682.356</c:v>
                </c:pt>
                <c:pt idx="6841">
                  <c:v>682.456</c:v>
                </c:pt>
                <c:pt idx="6842">
                  <c:v>682.556</c:v>
                </c:pt>
                <c:pt idx="6843">
                  <c:v>682.656</c:v>
                </c:pt>
                <c:pt idx="6844">
                  <c:v>682.756</c:v>
                </c:pt>
                <c:pt idx="6845">
                  <c:v>682.856</c:v>
                </c:pt>
                <c:pt idx="6846">
                  <c:v>682.956</c:v>
                </c:pt>
                <c:pt idx="6847">
                  <c:v>683.056</c:v>
                </c:pt>
                <c:pt idx="6848">
                  <c:v>683.156</c:v>
                </c:pt>
                <c:pt idx="6849">
                  <c:v>683.256</c:v>
                </c:pt>
                <c:pt idx="6850">
                  <c:v>683.356</c:v>
                </c:pt>
                <c:pt idx="6851">
                  <c:v>683.456</c:v>
                </c:pt>
                <c:pt idx="6852">
                  <c:v>683.556</c:v>
                </c:pt>
                <c:pt idx="6853">
                  <c:v>683.656</c:v>
                </c:pt>
                <c:pt idx="6854">
                  <c:v>683.756</c:v>
                </c:pt>
                <c:pt idx="6855">
                  <c:v>683.856</c:v>
                </c:pt>
                <c:pt idx="6856">
                  <c:v>683.956</c:v>
                </c:pt>
                <c:pt idx="6857">
                  <c:v>684.056</c:v>
                </c:pt>
                <c:pt idx="6858">
                  <c:v>684.156</c:v>
                </c:pt>
                <c:pt idx="6859">
                  <c:v>684.256</c:v>
                </c:pt>
                <c:pt idx="6860">
                  <c:v>684.356</c:v>
                </c:pt>
                <c:pt idx="6861">
                  <c:v>684.456</c:v>
                </c:pt>
                <c:pt idx="6862">
                  <c:v>684.556</c:v>
                </c:pt>
                <c:pt idx="6863">
                  <c:v>684.656</c:v>
                </c:pt>
                <c:pt idx="6864">
                  <c:v>684.756</c:v>
                </c:pt>
                <c:pt idx="6865">
                  <c:v>684.856</c:v>
                </c:pt>
                <c:pt idx="6866">
                  <c:v>684.956</c:v>
                </c:pt>
                <c:pt idx="6867">
                  <c:v>685.056</c:v>
                </c:pt>
                <c:pt idx="6868">
                  <c:v>685.156</c:v>
                </c:pt>
                <c:pt idx="6869">
                  <c:v>685.256</c:v>
                </c:pt>
                <c:pt idx="6870">
                  <c:v>685.356</c:v>
                </c:pt>
                <c:pt idx="6871">
                  <c:v>685.456</c:v>
                </c:pt>
                <c:pt idx="6872">
                  <c:v>685.556</c:v>
                </c:pt>
                <c:pt idx="6873">
                  <c:v>685.656</c:v>
                </c:pt>
                <c:pt idx="6874">
                  <c:v>685.756</c:v>
                </c:pt>
                <c:pt idx="6875">
                  <c:v>685.856</c:v>
                </c:pt>
                <c:pt idx="6876">
                  <c:v>685.956</c:v>
                </c:pt>
                <c:pt idx="6877">
                  <c:v>686.056</c:v>
                </c:pt>
                <c:pt idx="6878">
                  <c:v>686.156</c:v>
                </c:pt>
                <c:pt idx="6879">
                  <c:v>686.256</c:v>
                </c:pt>
                <c:pt idx="6880">
                  <c:v>686.356</c:v>
                </c:pt>
                <c:pt idx="6881">
                  <c:v>686.456</c:v>
                </c:pt>
                <c:pt idx="6882">
                  <c:v>686.556</c:v>
                </c:pt>
                <c:pt idx="6883">
                  <c:v>686.656</c:v>
                </c:pt>
                <c:pt idx="6884">
                  <c:v>686.756</c:v>
                </c:pt>
                <c:pt idx="6885">
                  <c:v>686.856</c:v>
                </c:pt>
                <c:pt idx="6886">
                  <c:v>686.956</c:v>
                </c:pt>
                <c:pt idx="6887">
                  <c:v>687.056</c:v>
                </c:pt>
                <c:pt idx="6888">
                  <c:v>687.156</c:v>
                </c:pt>
                <c:pt idx="6889">
                  <c:v>687.256</c:v>
                </c:pt>
                <c:pt idx="6890">
                  <c:v>687.356</c:v>
                </c:pt>
                <c:pt idx="6891">
                  <c:v>687.456</c:v>
                </c:pt>
                <c:pt idx="6892">
                  <c:v>687.556</c:v>
                </c:pt>
                <c:pt idx="6893">
                  <c:v>687.656</c:v>
                </c:pt>
                <c:pt idx="6894">
                  <c:v>687.756</c:v>
                </c:pt>
                <c:pt idx="6895">
                  <c:v>687.856</c:v>
                </c:pt>
                <c:pt idx="6896">
                  <c:v>687.956</c:v>
                </c:pt>
                <c:pt idx="6897">
                  <c:v>688.056</c:v>
                </c:pt>
                <c:pt idx="6898">
                  <c:v>688.156</c:v>
                </c:pt>
                <c:pt idx="6899">
                  <c:v>688.256</c:v>
                </c:pt>
                <c:pt idx="6900">
                  <c:v>688.356</c:v>
                </c:pt>
                <c:pt idx="6901">
                  <c:v>688.456</c:v>
                </c:pt>
                <c:pt idx="6902">
                  <c:v>688.556</c:v>
                </c:pt>
                <c:pt idx="6903">
                  <c:v>688.656</c:v>
                </c:pt>
                <c:pt idx="6904">
                  <c:v>688.756</c:v>
                </c:pt>
                <c:pt idx="6905">
                  <c:v>688.856</c:v>
                </c:pt>
                <c:pt idx="6906">
                  <c:v>688.956</c:v>
                </c:pt>
                <c:pt idx="6907">
                  <c:v>689.056</c:v>
                </c:pt>
                <c:pt idx="6908">
                  <c:v>689.156</c:v>
                </c:pt>
                <c:pt idx="6909">
                  <c:v>689.256</c:v>
                </c:pt>
                <c:pt idx="6910">
                  <c:v>689.356</c:v>
                </c:pt>
                <c:pt idx="6911">
                  <c:v>689.456</c:v>
                </c:pt>
                <c:pt idx="6912">
                  <c:v>689.556</c:v>
                </c:pt>
                <c:pt idx="6913">
                  <c:v>689.656</c:v>
                </c:pt>
                <c:pt idx="6914">
                  <c:v>689.756</c:v>
                </c:pt>
                <c:pt idx="6915">
                  <c:v>689.856</c:v>
                </c:pt>
                <c:pt idx="6916">
                  <c:v>689.956</c:v>
                </c:pt>
                <c:pt idx="6917">
                  <c:v>690.056</c:v>
                </c:pt>
                <c:pt idx="6918">
                  <c:v>690.156</c:v>
                </c:pt>
                <c:pt idx="6919">
                  <c:v>690.256</c:v>
                </c:pt>
                <c:pt idx="6920">
                  <c:v>690.356</c:v>
                </c:pt>
                <c:pt idx="6921">
                  <c:v>690.456</c:v>
                </c:pt>
                <c:pt idx="6922">
                  <c:v>690.556</c:v>
                </c:pt>
                <c:pt idx="6923">
                  <c:v>690.656</c:v>
                </c:pt>
                <c:pt idx="6924">
                  <c:v>690.756</c:v>
                </c:pt>
                <c:pt idx="6925">
                  <c:v>690.856</c:v>
                </c:pt>
                <c:pt idx="6926">
                  <c:v>690.956</c:v>
                </c:pt>
                <c:pt idx="6927">
                  <c:v>691.056</c:v>
                </c:pt>
                <c:pt idx="6928">
                  <c:v>691.156</c:v>
                </c:pt>
                <c:pt idx="6929">
                  <c:v>691.256</c:v>
                </c:pt>
                <c:pt idx="6930">
                  <c:v>691.356</c:v>
                </c:pt>
                <c:pt idx="6931">
                  <c:v>691.456</c:v>
                </c:pt>
                <c:pt idx="6932">
                  <c:v>691.556</c:v>
                </c:pt>
                <c:pt idx="6933">
                  <c:v>691.656</c:v>
                </c:pt>
                <c:pt idx="6934">
                  <c:v>691.756</c:v>
                </c:pt>
                <c:pt idx="6935">
                  <c:v>691.856</c:v>
                </c:pt>
                <c:pt idx="6936">
                  <c:v>691.956</c:v>
                </c:pt>
                <c:pt idx="6937">
                  <c:v>692.056</c:v>
                </c:pt>
                <c:pt idx="6938">
                  <c:v>692.156</c:v>
                </c:pt>
                <c:pt idx="6939">
                  <c:v>692.256</c:v>
                </c:pt>
                <c:pt idx="6940">
                  <c:v>692.356</c:v>
                </c:pt>
                <c:pt idx="6941">
                  <c:v>692.456</c:v>
                </c:pt>
                <c:pt idx="6942">
                  <c:v>692.556</c:v>
                </c:pt>
                <c:pt idx="6943">
                  <c:v>692.656</c:v>
                </c:pt>
                <c:pt idx="6944">
                  <c:v>692.756</c:v>
                </c:pt>
                <c:pt idx="6945">
                  <c:v>692.856</c:v>
                </c:pt>
                <c:pt idx="6946">
                  <c:v>692.956</c:v>
                </c:pt>
                <c:pt idx="6947">
                  <c:v>693.056</c:v>
                </c:pt>
                <c:pt idx="6948">
                  <c:v>693.156</c:v>
                </c:pt>
                <c:pt idx="6949">
                  <c:v>693.256</c:v>
                </c:pt>
                <c:pt idx="6950">
                  <c:v>693.356</c:v>
                </c:pt>
                <c:pt idx="6951">
                  <c:v>693.456</c:v>
                </c:pt>
                <c:pt idx="6952">
                  <c:v>693.556</c:v>
                </c:pt>
                <c:pt idx="6953">
                  <c:v>693.656</c:v>
                </c:pt>
                <c:pt idx="6954">
                  <c:v>693.756</c:v>
                </c:pt>
                <c:pt idx="6955">
                  <c:v>693.856</c:v>
                </c:pt>
                <c:pt idx="6956">
                  <c:v>693.956</c:v>
                </c:pt>
                <c:pt idx="6957">
                  <c:v>694.056</c:v>
                </c:pt>
                <c:pt idx="6958">
                  <c:v>694.156</c:v>
                </c:pt>
                <c:pt idx="6959">
                  <c:v>694.256</c:v>
                </c:pt>
                <c:pt idx="6960">
                  <c:v>694.356</c:v>
                </c:pt>
                <c:pt idx="6961">
                  <c:v>694.456</c:v>
                </c:pt>
                <c:pt idx="6962">
                  <c:v>694.556</c:v>
                </c:pt>
                <c:pt idx="6963">
                  <c:v>694.656</c:v>
                </c:pt>
                <c:pt idx="6964">
                  <c:v>694.756</c:v>
                </c:pt>
                <c:pt idx="6965">
                  <c:v>694.856</c:v>
                </c:pt>
                <c:pt idx="6966">
                  <c:v>694.956</c:v>
                </c:pt>
                <c:pt idx="6967">
                  <c:v>695.056</c:v>
                </c:pt>
                <c:pt idx="6968">
                  <c:v>695.156</c:v>
                </c:pt>
                <c:pt idx="6969">
                  <c:v>695.256</c:v>
                </c:pt>
                <c:pt idx="6970">
                  <c:v>695.356</c:v>
                </c:pt>
                <c:pt idx="6971">
                  <c:v>695.456</c:v>
                </c:pt>
                <c:pt idx="6972">
                  <c:v>695.556</c:v>
                </c:pt>
                <c:pt idx="6973">
                  <c:v>695.656</c:v>
                </c:pt>
                <c:pt idx="6974">
                  <c:v>695.756</c:v>
                </c:pt>
                <c:pt idx="6975">
                  <c:v>695.856</c:v>
                </c:pt>
                <c:pt idx="6976">
                  <c:v>695.956</c:v>
                </c:pt>
                <c:pt idx="6977">
                  <c:v>696.056</c:v>
                </c:pt>
                <c:pt idx="6978">
                  <c:v>696.156</c:v>
                </c:pt>
                <c:pt idx="6979">
                  <c:v>696.256</c:v>
                </c:pt>
                <c:pt idx="6980">
                  <c:v>696.356</c:v>
                </c:pt>
                <c:pt idx="6981">
                  <c:v>696.456</c:v>
                </c:pt>
                <c:pt idx="6982">
                  <c:v>696.556</c:v>
                </c:pt>
                <c:pt idx="6983">
                  <c:v>696.656</c:v>
                </c:pt>
                <c:pt idx="6984">
                  <c:v>696.756</c:v>
                </c:pt>
                <c:pt idx="6985">
                  <c:v>696.856</c:v>
                </c:pt>
                <c:pt idx="6986">
                  <c:v>696.956</c:v>
                </c:pt>
                <c:pt idx="6987">
                  <c:v>697.056</c:v>
                </c:pt>
                <c:pt idx="6988">
                  <c:v>697.156</c:v>
                </c:pt>
                <c:pt idx="6989">
                  <c:v>697.256</c:v>
                </c:pt>
                <c:pt idx="6990">
                  <c:v>697.356</c:v>
                </c:pt>
                <c:pt idx="6991">
                  <c:v>697.456</c:v>
                </c:pt>
                <c:pt idx="6992">
                  <c:v>697.556</c:v>
                </c:pt>
                <c:pt idx="6993">
                  <c:v>697.656</c:v>
                </c:pt>
                <c:pt idx="6994">
                  <c:v>697.756</c:v>
                </c:pt>
                <c:pt idx="6995">
                  <c:v>697.856</c:v>
                </c:pt>
                <c:pt idx="6996">
                  <c:v>697.956</c:v>
                </c:pt>
                <c:pt idx="6997">
                  <c:v>698.056</c:v>
                </c:pt>
                <c:pt idx="6998">
                  <c:v>698.156</c:v>
                </c:pt>
                <c:pt idx="6999">
                  <c:v>698.256</c:v>
                </c:pt>
                <c:pt idx="7000">
                  <c:v>698.356</c:v>
                </c:pt>
                <c:pt idx="7001">
                  <c:v>698.456</c:v>
                </c:pt>
                <c:pt idx="7002">
                  <c:v>698.556</c:v>
                </c:pt>
                <c:pt idx="7003">
                  <c:v>698.656</c:v>
                </c:pt>
                <c:pt idx="7004">
                  <c:v>698.756</c:v>
                </c:pt>
                <c:pt idx="7005">
                  <c:v>698.856</c:v>
                </c:pt>
                <c:pt idx="7006">
                  <c:v>698.956</c:v>
                </c:pt>
                <c:pt idx="7007">
                  <c:v>699.056</c:v>
                </c:pt>
                <c:pt idx="7008">
                  <c:v>699.156</c:v>
                </c:pt>
                <c:pt idx="7009">
                  <c:v>699.256</c:v>
                </c:pt>
                <c:pt idx="7010">
                  <c:v>699.356</c:v>
                </c:pt>
                <c:pt idx="7011">
                  <c:v>699.456</c:v>
                </c:pt>
                <c:pt idx="7012">
                  <c:v>699.556</c:v>
                </c:pt>
                <c:pt idx="7013">
                  <c:v>699.656</c:v>
                </c:pt>
                <c:pt idx="7014">
                  <c:v>699.756</c:v>
                </c:pt>
                <c:pt idx="7015">
                  <c:v>699.856</c:v>
                </c:pt>
                <c:pt idx="7016">
                  <c:v>699.956</c:v>
                </c:pt>
                <c:pt idx="7017">
                  <c:v>700.056</c:v>
                </c:pt>
                <c:pt idx="7018">
                  <c:v>700.156</c:v>
                </c:pt>
                <c:pt idx="7019">
                  <c:v>700.256</c:v>
                </c:pt>
                <c:pt idx="7020">
                  <c:v>700.356</c:v>
                </c:pt>
                <c:pt idx="7021">
                  <c:v>700.456</c:v>
                </c:pt>
                <c:pt idx="7022">
                  <c:v>700.556</c:v>
                </c:pt>
                <c:pt idx="7023">
                  <c:v>700.656</c:v>
                </c:pt>
                <c:pt idx="7024">
                  <c:v>700.756</c:v>
                </c:pt>
                <c:pt idx="7025">
                  <c:v>700.856</c:v>
                </c:pt>
                <c:pt idx="7026">
                  <c:v>700.956</c:v>
                </c:pt>
                <c:pt idx="7027">
                  <c:v>701.056</c:v>
                </c:pt>
                <c:pt idx="7028">
                  <c:v>701.156</c:v>
                </c:pt>
                <c:pt idx="7029">
                  <c:v>701.256</c:v>
                </c:pt>
                <c:pt idx="7030">
                  <c:v>701.356</c:v>
                </c:pt>
                <c:pt idx="7031">
                  <c:v>701.456</c:v>
                </c:pt>
                <c:pt idx="7032">
                  <c:v>701.556</c:v>
                </c:pt>
                <c:pt idx="7033">
                  <c:v>701.656</c:v>
                </c:pt>
                <c:pt idx="7034">
                  <c:v>701.756</c:v>
                </c:pt>
                <c:pt idx="7035">
                  <c:v>701.856</c:v>
                </c:pt>
                <c:pt idx="7036">
                  <c:v>701.956</c:v>
                </c:pt>
                <c:pt idx="7037">
                  <c:v>702.056</c:v>
                </c:pt>
                <c:pt idx="7038">
                  <c:v>702.156</c:v>
                </c:pt>
                <c:pt idx="7039">
                  <c:v>702.256</c:v>
                </c:pt>
                <c:pt idx="7040">
                  <c:v>702.356</c:v>
                </c:pt>
                <c:pt idx="7041">
                  <c:v>702.456</c:v>
                </c:pt>
                <c:pt idx="7042">
                  <c:v>702.556</c:v>
                </c:pt>
                <c:pt idx="7043">
                  <c:v>702.656</c:v>
                </c:pt>
                <c:pt idx="7044">
                  <c:v>702.756</c:v>
                </c:pt>
                <c:pt idx="7045">
                  <c:v>702.856</c:v>
                </c:pt>
                <c:pt idx="7046">
                  <c:v>702.956</c:v>
                </c:pt>
                <c:pt idx="7047">
                  <c:v>703.056</c:v>
                </c:pt>
                <c:pt idx="7048">
                  <c:v>703.156</c:v>
                </c:pt>
                <c:pt idx="7049">
                  <c:v>703.256</c:v>
                </c:pt>
                <c:pt idx="7050">
                  <c:v>703.356</c:v>
                </c:pt>
                <c:pt idx="7051">
                  <c:v>703.456</c:v>
                </c:pt>
                <c:pt idx="7052">
                  <c:v>703.556</c:v>
                </c:pt>
                <c:pt idx="7053">
                  <c:v>703.656</c:v>
                </c:pt>
                <c:pt idx="7054">
                  <c:v>703.756</c:v>
                </c:pt>
                <c:pt idx="7055">
                  <c:v>703.856</c:v>
                </c:pt>
                <c:pt idx="7056">
                  <c:v>703.956</c:v>
                </c:pt>
                <c:pt idx="7057">
                  <c:v>704.056</c:v>
                </c:pt>
                <c:pt idx="7058">
                  <c:v>704.156</c:v>
                </c:pt>
                <c:pt idx="7059">
                  <c:v>704.256</c:v>
                </c:pt>
                <c:pt idx="7060">
                  <c:v>704.356</c:v>
                </c:pt>
                <c:pt idx="7061">
                  <c:v>704.456</c:v>
                </c:pt>
                <c:pt idx="7062">
                  <c:v>704.556</c:v>
                </c:pt>
                <c:pt idx="7063">
                  <c:v>704.656</c:v>
                </c:pt>
                <c:pt idx="7064">
                  <c:v>704.756</c:v>
                </c:pt>
                <c:pt idx="7065">
                  <c:v>704.856</c:v>
                </c:pt>
                <c:pt idx="7066">
                  <c:v>704.956</c:v>
                </c:pt>
                <c:pt idx="7067">
                  <c:v>705.056</c:v>
                </c:pt>
                <c:pt idx="7068">
                  <c:v>705.156</c:v>
                </c:pt>
                <c:pt idx="7069">
                  <c:v>705.256</c:v>
                </c:pt>
                <c:pt idx="7070">
                  <c:v>705.356</c:v>
                </c:pt>
                <c:pt idx="7071">
                  <c:v>705.456</c:v>
                </c:pt>
                <c:pt idx="7072">
                  <c:v>705.556</c:v>
                </c:pt>
                <c:pt idx="7073">
                  <c:v>705.656</c:v>
                </c:pt>
                <c:pt idx="7074">
                  <c:v>705.756</c:v>
                </c:pt>
                <c:pt idx="7075">
                  <c:v>705.856</c:v>
                </c:pt>
                <c:pt idx="7076">
                  <c:v>705.956</c:v>
                </c:pt>
                <c:pt idx="7077">
                  <c:v>706.056</c:v>
                </c:pt>
                <c:pt idx="7078">
                  <c:v>706.156</c:v>
                </c:pt>
                <c:pt idx="7079">
                  <c:v>706.256</c:v>
                </c:pt>
                <c:pt idx="7080">
                  <c:v>706.356</c:v>
                </c:pt>
                <c:pt idx="7081">
                  <c:v>706.456</c:v>
                </c:pt>
                <c:pt idx="7082">
                  <c:v>706.556</c:v>
                </c:pt>
                <c:pt idx="7083">
                  <c:v>706.656</c:v>
                </c:pt>
                <c:pt idx="7084">
                  <c:v>706.756</c:v>
                </c:pt>
                <c:pt idx="7085">
                  <c:v>706.856</c:v>
                </c:pt>
                <c:pt idx="7086">
                  <c:v>706.956</c:v>
                </c:pt>
                <c:pt idx="7087">
                  <c:v>707.056</c:v>
                </c:pt>
                <c:pt idx="7088">
                  <c:v>707.156</c:v>
                </c:pt>
                <c:pt idx="7089">
                  <c:v>707.256</c:v>
                </c:pt>
                <c:pt idx="7090">
                  <c:v>707.356</c:v>
                </c:pt>
                <c:pt idx="7091">
                  <c:v>707.456</c:v>
                </c:pt>
                <c:pt idx="7092">
                  <c:v>707.556</c:v>
                </c:pt>
                <c:pt idx="7093">
                  <c:v>707.656</c:v>
                </c:pt>
                <c:pt idx="7094">
                  <c:v>707.756</c:v>
                </c:pt>
                <c:pt idx="7095">
                  <c:v>707.856</c:v>
                </c:pt>
                <c:pt idx="7096">
                  <c:v>707.956</c:v>
                </c:pt>
                <c:pt idx="7097">
                  <c:v>708.056</c:v>
                </c:pt>
                <c:pt idx="7098">
                  <c:v>708.156</c:v>
                </c:pt>
                <c:pt idx="7099">
                  <c:v>708.256</c:v>
                </c:pt>
                <c:pt idx="7100">
                  <c:v>708.356</c:v>
                </c:pt>
                <c:pt idx="7101">
                  <c:v>708.456</c:v>
                </c:pt>
                <c:pt idx="7102">
                  <c:v>708.556</c:v>
                </c:pt>
                <c:pt idx="7103">
                  <c:v>708.656</c:v>
                </c:pt>
                <c:pt idx="7104">
                  <c:v>708.756</c:v>
                </c:pt>
                <c:pt idx="7105">
                  <c:v>708.856</c:v>
                </c:pt>
                <c:pt idx="7106">
                  <c:v>708.956</c:v>
                </c:pt>
                <c:pt idx="7107">
                  <c:v>709.056</c:v>
                </c:pt>
                <c:pt idx="7108">
                  <c:v>709.156</c:v>
                </c:pt>
                <c:pt idx="7109">
                  <c:v>709.256</c:v>
                </c:pt>
                <c:pt idx="7110">
                  <c:v>709.356</c:v>
                </c:pt>
                <c:pt idx="7111">
                  <c:v>709.456</c:v>
                </c:pt>
                <c:pt idx="7112">
                  <c:v>709.556</c:v>
                </c:pt>
                <c:pt idx="7113">
                  <c:v>709.656</c:v>
                </c:pt>
                <c:pt idx="7114">
                  <c:v>709.756</c:v>
                </c:pt>
                <c:pt idx="7115">
                  <c:v>709.856</c:v>
                </c:pt>
                <c:pt idx="7116">
                  <c:v>709.956</c:v>
                </c:pt>
                <c:pt idx="7117">
                  <c:v>710.056</c:v>
                </c:pt>
                <c:pt idx="7118">
                  <c:v>710.156</c:v>
                </c:pt>
                <c:pt idx="7119">
                  <c:v>710.256</c:v>
                </c:pt>
                <c:pt idx="7120">
                  <c:v>710.356</c:v>
                </c:pt>
                <c:pt idx="7121">
                  <c:v>710.456</c:v>
                </c:pt>
                <c:pt idx="7122">
                  <c:v>710.556</c:v>
                </c:pt>
                <c:pt idx="7123">
                  <c:v>710.656</c:v>
                </c:pt>
                <c:pt idx="7124">
                  <c:v>710.756</c:v>
                </c:pt>
                <c:pt idx="7125">
                  <c:v>710.856</c:v>
                </c:pt>
                <c:pt idx="7126">
                  <c:v>710.956</c:v>
                </c:pt>
                <c:pt idx="7127">
                  <c:v>711.056</c:v>
                </c:pt>
                <c:pt idx="7128">
                  <c:v>711.156</c:v>
                </c:pt>
                <c:pt idx="7129">
                  <c:v>711.256</c:v>
                </c:pt>
                <c:pt idx="7130">
                  <c:v>711.356</c:v>
                </c:pt>
                <c:pt idx="7131">
                  <c:v>711.456</c:v>
                </c:pt>
                <c:pt idx="7132">
                  <c:v>711.556</c:v>
                </c:pt>
                <c:pt idx="7133">
                  <c:v>711.656</c:v>
                </c:pt>
                <c:pt idx="7134">
                  <c:v>711.756</c:v>
                </c:pt>
                <c:pt idx="7135">
                  <c:v>711.856</c:v>
                </c:pt>
                <c:pt idx="7136">
                  <c:v>711.956</c:v>
                </c:pt>
                <c:pt idx="7137">
                  <c:v>712.056</c:v>
                </c:pt>
                <c:pt idx="7138">
                  <c:v>712.156</c:v>
                </c:pt>
                <c:pt idx="7139">
                  <c:v>712.256</c:v>
                </c:pt>
                <c:pt idx="7140">
                  <c:v>712.356</c:v>
                </c:pt>
                <c:pt idx="7141">
                  <c:v>712.456</c:v>
                </c:pt>
                <c:pt idx="7142">
                  <c:v>712.556</c:v>
                </c:pt>
                <c:pt idx="7143">
                  <c:v>712.656</c:v>
                </c:pt>
                <c:pt idx="7144">
                  <c:v>712.756</c:v>
                </c:pt>
                <c:pt idx="7145">
                  <c:v>712.856</c:v>
                </c:pt>
                <c:pt idx="7146">
                  <c:v>712.956</c:v>
                </c:pt>
                <c:pt idx="7147">
                  <c:v>713.056</c:v>
                </c:pt>
                <c:pt idx="7148">
                  <c:v>713.156</c:v>
                </c:pt>
                <c:pt idx="7149">
                  <c:v>713.256</c:v>
                </c:pt>
                <c:pt idx="7150">
                  <c:v>713.356</c:v>
                </c:pt>
                <c:pt idx="7151">
                  <c:v>713.456</c:v>
                </c:pt>
                <c:pt idx="7152">
                  <c:v>713.556</c:v>
                </c:pt>
                <c:pt idx="7153">
                  <c:v>713.656</c:v>
                </c:pt>
                <c:pt idx="7154">
                  <c:v>713.756</c:v>
                </c:pt>
                <c:pt idx="7155">
                  <c:v>713.856</c:v>
                </c:pt>
                <c:pt idx="7156">
                  <c:v>713.956</c:v>
                </c:pt>
                <c:pt idx="7157">
                  <c:v>714.056</c:v>
                </c:pt>
                <c:pt idx="7158">
                  <c:v>714.156</c:v>
                </c:pt>
                <c:pt idx="7159">
                  <c:v>714.256</c:v>
                </c:pt>
                <c:pt idx="7160">
                  <c:v>714.356</c:v>
                </c:pt>
                <c:pt idx="7161">
                  <c:v>714.456</c:v>
                </c:pt>
                <c:pt idx="7162">
                  <c:v>714.556</c:v>
                </c:pt>
                <c:pt idx="7163">
                  <c:v>714.656</c:v>
                </c:pt>
                <c:pt idx="7164">
                  <c:v>714.756</c:v>
                </c:pt>
                <c:pt idx="7165">
                  <c:v>714.856</c:v>
                </c:pt>
                <c:pt idx="7166">
                  <c:v>714.956</c:v>
                </c:pt>
                <c:pt idx="7167">
                  <c:v>715.056</c:v>
                </c:pt>
                <c:pt idx="7168">
                  <c:v>715.156</c:v>
                </c:pt>
                <c:pt idx="7169">
                  <c:v>715.256</c:v>
                </c:pt>
                <c:pt idx="7170">
                  <c:v>715.356</c:v>
                </c:pt>
                <c:pt idx="7171">
                  <c:v>715.456</c:v>
                </c:pt>
                <c:pt idx="7172">
                  <c:v>715.556</c:v>
                </c:pt>
                <c:pt idx="7173">
                  <c:v>715.656</c:v>
                </c:pt>
                <c:pt idx="7174">
                  <c:v>715.756</c:v>
                </c:pt>
                <c:pt idx="7175">
                  <c:v>715.856</c:v>
                </c:pt>
                <c:pt idx="7176">
                  <c:v>715.956</c:v>
                </c:pt>
                <c:pt idx="7177">
                  <c:v>716.056</c:v>
                </c:pt>
                <c:pt idx="7178">
                  <c:v>716.156</c:v>
                </c:pt>
                <c:pt idx="7179">
                  <c:v>716.256</c:v>
                </c:pt>
                <c:pt idx="7180">
                  <c:v>716.356</c:v>
                </c:pt>
                <c:pt idx="7181">
                  <c:v>716.456</c:v>
                </c:pt>
                <c:pt idx="7182">
                  <c:v>716.556</c:v>
                </c:pt>
                <c:pt idx="7183">
                  <c:v>716.656</c:v>
                </c:pt>
                <c:pt idx="7184">
                  <c:v>716.756</c:v>
                </c:pt>
                <c:pt idx="7185">
                  <c:v>716.856</c:v>
                </c:pt>
                <c:pt idx="7186">
                  <c:v>716.956</c:v>
                </c:pt>
                <c:pt idx="7187">
                  <c:v>717.056</c:v>
                </c:pt>
                <c:pt idx="7188">
                  <c:v>717.156</c:v>
                </c:pt>
                <c:pt idx="7189">
                  <c:v>717.256</c:v>
                </c:pt>
                <c:pt idx="7190">
                  <c:v>717.356</c:v>
                </c:pt>
                <c:pt idx="7191">
                  <c:v>717.456</c:v>
                </c:pt>
                <c:pt idx="7192">
                  <c:v>717.556</c:v>
                </c:pt>
                <c:pt idx="7193">
                  <c:v>717.656</c:v>
                </c:pt>
                <c:pt idx="7194">
                  <c:v>717.756</c:v>
                </c:pt>
                <c:pt idx="7195">
                  <c:v>717.856</c:v>
                </c:pt>
                <c:pt idx="7196">
                  <c:v>717.956</c:v>
                </c:pt>
                <c:pt idx="7197">
                  <c:v>718.056</c:v>
                </c:pt>
                <c:pt idx="7198">
                  <c:v>718.156</c:v>
                </c:pt>
                <c:pt idx="7199">
                  <c:v>718.256</c:v>
                </c:pt>
                <c:pt idx="7200">
                  <c:v>718.356</c:v>
                </c:pt>
                <c:pt idx="7201">
                  <c:v>718.456</c:v>
                </c:pt>
                <c:pt idx="7202">
                  <c:v>718.556</c:v>
                </c:pt>
                <c:pt idx="7203">
                  <c:v>718.656</c:v>
                </c:pt>
                <c:pt idx="7204">
                  <c:v>718.756</c:v>
                </c:pt>
                <c:pt idx="7205">
                  <c:v>718.856</c:v>
                </c:pt>
                <c:pt idx="7206">
                  <c:v>718.956</c:v>
                </c:pt>
                <c:pt idx="7207">
                  <c:v>719.056</c:v>
                </c:pt>
                <c:pt idx="7208">
                  <c:v>719.156</c:v>
                </c:pt>
                <c:pt idx="7209">
                  <c:v>719.256</c:v>
                </c:pt>
                <c:pt idx="7210">
                  <c:v>719.356</c:v>
                </c:pt>
                <c:pt idx="7211">
                  <c:v>719.456</c:v>
                </c:pt>
                <c:pt idx="7212">
                  <c:v>719.556</c:v>
                </c:pt>
                <c:pt idx="7213">
                  <c:v>719.656</c:v>
                </c:pt>
                <c:pt idx="7214">
                  <c:v>719.756</c:v>
                </c:pt>
                <c:pt idx="7215">
                  <c:v>719.856</c:v>
                </c:pt>
                <c:pt idx="7216">
                  <c:v>719.956</c:v>
                </c:pt>
                <c:pt idx="7217">
                  <c:v>720.056</c:v>
                </c:pt>
                <c:pt idx="7218">
                  <c:v>720.156</c:v>
                </c:pt>
                <c:pt idx="7219">
                  <c:v>720.256</c:v>
                </c:pt>
                <c:pt idx="7220">
                  <c:v>720.356</c:v>
                </c:pt>
                <c:pt idx="7221">
                  <c:v>720.456</c:v>
                </c:pt>
                <c:pt idx="7222">
                  <c:v>720.556</c:v>
                </c:pt>
                <c:pt idx="7223">
                  <c:v>720.656</c:v>
                </c:pt>
                <c:pt idx="7224">
                  <c:v>720.756</c:v>
                </c:pt>
                <c:pt idx="7225">
                  <c:v>720.856</c:v>
                </c:pt>
                <c:pt idx="7226">
                  <c:v>720.956</c:v>
                </c:pt>
                <c:pt idx="7227">
                  <c:v>721.056</c:v>
                </c:pt>
                <c:pt idx="7228">
                  <c:v>721.156</c:v>
                </c:pt>
                <c:pt idx="7229">
                  <c:v>721.256</c:v>
                </c:pt>
                <c:pt idx="7230">
                  <c:v>721.356</c:v>
                </c:pt>
                <c:pt idx="7231">
                  <c:v>721.456</c:v>
                </c:pt>
                <c:pt idx="7232">
                  <c:v>721.556</c:v>
                </c:pt>
                <c:pt idx="7233">
                  <c:v>721.656</c:v>
                </c:pt>
                <c:pt idx="7234">
                  <c:v>721.756</c:v>
                </c:pt>
                <c:pt idx="7235">
                  <c:v>721.856</c:v>
                </c:pt>
                <c:pt idx="7236">
                  <c:v>721.956</c:v>
                </c:pt>
                <c:pt idx="7237">
                  <c:v>722.056</c:v>
                </c:pt>
                <c:pt idx="7238">
                  <c:v>722.156</c:v>
                </c:pt>
                <c:pt idx="7239">
                  <c:v>722.256</c:v>
                </c:pt>
                <c:pt idx="7240">
                  <c:v>722.356</c:v>
                </c:pt>
                <c:pt idx="7241">
                  <c:v>722.456</c:v>
                </c:pt>
                <c:pt idx="7242">
                  <c:v>722.556</c:v>
                </c:pt>
                <c:pt idx="7243">
                  <c:v>722.656</c:v>
                </c:pt>
                <c:pt idx="7244">
                  <c:v>722.756</c:v>
                </c:pt>
                <c:pt idx="7245">
                  <c:v>722.856</c:v>
                </c:pt>
                <c:pt idx="7246">
                  <c:v>722.956</c:v>
                </c:pt>
                <c:pt idx="7247">
                  <c:v>723.056</c:v>
                </c:pt>
                <c:pt idx="7248">
                  <c:v>723.156</c:v>
                </c:pt>
                <c:pt idx="7249">
                  <c:v>723.256</c:v>
                </c:pt>
                <c:pt idx="7250">
                  <c:v>723.356</c:v>
                </c:pt>
                <c:pt idx="7251">
                  <c:v>723.456</c:v>
                </c:pt>
                <c:pt idx="7252">
                  <c:v>723.556</c:v>
                </c:pt>
                <c:pt idx="7253">
                  <c:v>723.656</c:v>
                </c:pt>
                <c:pt idx="7254">
                  <c:v>723.756</c:v>
                </c:pt>
                <c:pt idx="7255">
                  <c:v>723.856</c:v>
                </c:pt>
                <c:pt idx="7256">
                  <c:v>723.956</c:v>
                </c:pt>
                <c:pt idx="7257">
                  <c:v>724.056</c:v>
                </c:pt>
                <c:pt idx="7258">
                  <c:v>724.156</c:v>
                </c:pt>
                <c:pt idx="7259">
                  <c:v>724.256</c:v>
                </c:pt>
                <c:pt idx="7260">
                  <c:v>724.356</c:v>
                </c:pt>
                <c:pt idx="7261">
                  <c:v>724.456</c:v>
                </c:pt>
                <c:pt idx="7262">
                  <c:v>724.556</c:v>
                </c:pt>
                <c:pt idx="7263">
                  <c:v>724.656</c:v>
                </c:pt>
                <c:pt idx="7264">
                  <c:v>724.756</c:v>
                </c:pt>
                <c:pt idx="7265">
                  <c:v>724.856</c:v>
                </c:pt>
                <c:pt idx="7266">
                  <c:v>724.956</c:v>
                </c:pt>
                <c:pt idx="7267">
                  <c:v>725.056</c:v>
                </c:pt>
                <c:pt idx="7268">
                  <c:v>725.156</c:v>
                </c:pt>
                <c:pt idx="7269">
                  <c:v>725.256</c:v>
                </c:pt>
                <c:pt idx="7270">
                  <c:v>725.356</c:v>
                </c:pt>
                <c:pt idx="7271">
                  <c:v>725.456</c:v>
                </c:pt>
                <c:pt idx="7272">
                  <c:v>725.556</c:v>
                </c:pt>
                <c:pt idx="7273">
                  <c:v>725.656</c:v>
                </c:pt>
                <c:pt idx="7274">
                  <c:v>725.756</c:v>
                </c:pt>
                <c:pt idx="7275">
                  <c:v>725.856</c:v>
                </c:pt>
                <c:pt idx="7276">
                  <c:v>725.956</c:v>
                </c:pt>
                <c:pt idx="7277">
                  <c:v>726.056</c:v>
                </c:pt>
                <c:pt idx="7278">
                  <c:v>726.156</c:v>
                </c:pt>
                <c:pt idx="7279">
                  <c:v>726.256</c:v>
                </c:pt>
                <c:pt idx="7280">
                  <c:v>726.356</c:v>
                </c:pt>
                <c:pt idx="7281">
                  <c:v>726.456</c:v>
                </c:pt>
                <c:pt idx="7282">
                  <c:v>726.556</c:v>
                </c:pt>
                <c:pt idx="7283">
                  <c:v>726.656</c:v>
                </c:pt>
                <c:pt idx="7284">
                  <c:v>726.756</c:v>
                </c:pt>
                <c:pt idx="7285">
                  <c:v>726.856</c:v>
                </c:pt>
                <c:pt idx="7286">
                  <c:v>726.956</c:v>
                </c:pt>
                <c:pt idx="7287">
                  <c:v>727.056</c:v>
                </c:pt>
                <c:pt idx="7288">
                  <c:v>727.156</c:v>
                </c:pt>
                <c:pt idx="7289">
                  <c:v>727.256</c:v>
                </c:pt>
                <c:pt idx="7290">
                  <c:v>727.356</c:v>
                </c:pt>
                <c:pt idx="7291">
                  <c:v>727.456</c:v>
                </c:pt>
                <c:pt idx="7292">
                  <c:v>727.556</c:v>
                </c:pt>
                <c:pt idx="7293">
                  <c:v>727.656</c:v>
                </c:pt>
                <c:pt idx="7294">
                  <c:v>727.756</c:v>
                </c:pt>
                <c:pt idx="7295">
                  <c:v>727.856</c:v>
                </c:pt>
                <c:pt idx="7296">
                  <c:v>727.956</c:v>
                </c:pt>
                <c:pt idx="7297">
                  <c:v>728.056</c:v>
                </c:pt>
                <c:pt idx="7298">
                  <c:v>728.156</c:v>
                </c:pt>
                <c:pt idx="7299">
                  <c:v>728.256</c:v>
                </c:pt>
                <c:pt idx="7300">
                  <c:v>728.356</c:v>
                </c:pt>
                <c:pt idx="7301">
                  <c:v>728.456</c:v>
                </c:pt>
                <c:pt idx="7302">
                  <c:v>728.556</c:v>
                </c:pt>
                <c:pt idx="7303">
                  <c:v>728.656</c:v>
                </c:pt>
                <c:pt idx="7304">
                  <c:v>728.756</c:v>
                </c:pt>
                <c:pt idx="7305">
                  <c:v>728.856</c:v>
                </c:pt>
                <c:pt idx="7306">
                  <c:v>728.956</c:v>
                </c:pt>
                <c:pt idx="7307">
                  <c:v>729.056</c:v>
                </c:pt>
                <c:pt idx="7308">
                  <c:v>729.156</c:v>
                </c:pt>
                <c:pt idx="7309">
                  <c:v>729.256</c:v>
                </c:pt>
                <c:pt idx="7310">
                  <c:v>729.356</c:v>
                </c:pt>
                <c:pt idx="7311">
                  <c:v>729.456</c:v>
                </c:pt>
                <c:pt idx="7312">
                  <c:v>729.556</c:v>
                </c:pt>
                <c:pt idx="7313">
                  <c:v>729.656</c:v>
                </c:pt>
                <c:pt idx="7314">
                  <c:v>729.756</c:v>
                </c:pt>
                <c:pt idx="7315">
                  <c:v>729.856</c:v>
                </c:pt>
                <c:pt idx="7316">
                  <c:v>729.956</c:v>
                </c:pt>
                <c:pt idx="7317">
                  <c:v>730.056</c:v>
                </c:pt>
                <c:pt idx="7318">
                  <c:v>730.156</c:v>
                </c:pt>
                <c:pt idx="7319">
                  <c:v>730.256</c:v>
                </c:pt>
                <c:pt idx="7320">
                  <c:v>730.356</c:v>
                </c:pt>
                <c:pt idx="7321">
                  <c:v>730.456</c:v>
                </c:pt>
                <c:pt idx="7322">
                  <c:v>730.556</c:v>
                </c:pt>
                <c:pt idx="7323">
                  <c:v>730.656</c:v>
                </c:pt>
                <c:pt idx="7324">
                  <c:v>730.756</c:v>
                </c:pt>
                <c:pt idx="7325">
                  <c:v>730.856</c:v>
                </c:pt>
                <c:pt idx="7326">
                  <c:v>730.956</c:v>
                </c:pt>
                <c:pt idx="7327">
                  <c:v>731.056</c:v>
                </c:pt>
                <c:pt idx="7328">
                  <c:v>731.156</c:v>
                </c:pt>
                <c:pt idx="7329">
                  <c:v>731.256</c:v>
                </c:pt>
                <c:pt idx="7330">
                  <c:v>731.356</c:v>
                </c:pt>
                <c:pt idx="7331">
                  <c:v>731.456</c:v>
                </c:pt>
                <c:pt idx="7332">
                  <c:v>731.556</c:v>
                </c:pt>
                <c:pt idx="7333">
                  <c:v>731.656</c:v>
                </c:pt>
                <c:pt idx="7334">
                  <c:v>731.756</c:v>
                </c:pt>
                <c:pt idx="7335">
                  <c:v>731.856</c:v>
                </c:pt>
                <c:pt idx="7336">
                  <c:v>731.956</c:v>
                </c:pt>
                <c:pt idx="7337">
                  <c:v>732.056</c:v>
                </c:pt>
                <c:pt idx="7338">
                  <c:v>732.156</c:v>
                </c:pt>
                <c:pt idx="7339">
                  <c:v>732.256</c:v>
                </c:pt>
                <c:pt idx="7340">
                  <c:v>732.356</c:v>
                </c:pt>
                <c:pt idx="7341">
                  <c:v>732.456</c:v>
                </c:pt>
                <c:pt idx="7342">
                  <c:v>732.556</c:v>
                </c:pt>
                <c:pt idx="7343">
                  <c:v>732.656</c:v>
                </c:pt>
                <c:pt idx="7344">
                  <c:v>732.756</c:v>
                </c:pt>
                <c:pt idx="7345">
                  <c:v>732.856</c:v>
                </c:pt>
                <c:pt idx="7346">
                  <c:v>732.956</c:v>
                </c:pt>
                <c:pt idx="7347">
                  <c:v>733.056</c:v>
                </c:pt>
                <c:pt idx="7348">
                  <c:v>733.156</c:v>
                </c:pt>
                <c:pt idx="7349">
                  <c:v>733.256</c:v>
                </c:pt>
                <c:pt idx="7350">
                  <c:v>733.356</c:v>
                </c:pt>
                <c:pt idx="7351">
                  <c:v>733.456</c:v>
                </c:pt>
                <c:pt idx="7352">
                  <c:v>733.556</c:v>
                </c:pt>
                <c:pt idx="7353">
                  <c:v>733.656</c:v>
                </c:pt>
                <c:pt idx="7354">
                  <c:v>733.756</c:v>
                </c:pt>
                <c:pt idx="7355">
                  <c:v>733.856</c:v>
                </c:pt>
                <c:pt idx="7356">
                  <c:v>733.956</c:v>
                </c:pt>
                <c:pt idx="7357">
                  <c:v>734.056</c:v>
                </c:pt>
                <c:pt idx="7358">
                  <c:v>734.156</c:v>
                </c:pt>
                <c:pt idx="7359">
                  <c:v>734.256</c:v>
                </c:pt>
                <c:pt idx="7360">
                  <c:v>734.356</c:v>
                </c:pt>
                <c:pt idx="7361">
                  <c:v>734.456</c:v>
                </c:pt>
                <c:pt idx="7362">
                  <c:v>734.556</c:v>
                </c:pt>
                <c:pt idx="7363">
                  <c:v>734.656</c:v>
                </c:pt>
                <c:pt idx="7364">
                  <c:v>734.756</c:v>
                </c:pt>
                <c:pt idx="7365">
                  <c:v>734.856</c:v>
                </c:pt>
                <c:pt idx="7366">
                  <c:v>734.956</c:v>
                </c:pt>
                <c:pt idx="7367">
                  <c:v>735.056</c:v>
                </c:pt>
                <c:pt idx="7368">
                  <c:v>735.156</c:v>
                </c:pt>
                <c:pt idx="7369">
                  <c:v>735.256</c:v>
                </c:pt>
                <c:pt idx="7370">
                  <c:v>735.356</c:v>
                </c:pt>
                <c:pt idx="7371">
                  <c:v>735.456</c:v>
                </c:pt>
                <c:pt idx="7372">
                  <c:v>735.556</c:v>
                </c:pt>
                <c:pt idx="7373">
                  <c:v>735.656</c:v>
                </c:pt>
                <c:pt idx="7374">
                  <c:v>735.756</c:v>
                </c:pt>
                <c:pt idx="7375">
                  <c:v>735.856</c:v>
                </c:pt>
                <c:pt idx="7376">
                  <c:v>735.956</c:v>
                </c:pt>
                <c:pt idx="7377">
                  <c:v>736.056</c:v>
                </c:pt>
                <c:pt idx="7378">
                  <c:v>736.156</c:v>
                </c:pt>
                <c:pt idx="7379">
                  <c:v>736.256</c:v>
                </c:pt>
                <c:pt idx="7380">
                  <c:v>736.356</c:v>
                </c:pt>
                <c:pt idx="7381">
                  <c:v>736.456</c:v>
                </c:pt>
                <c:pt idx="7382">
                  <c:v>736.556</c:v>
                </c:pt>
                <c:pt idx="7383">
                  <c:v>736.656</c:v>
                </c:pt>
                <c:pt idx="7384">
                  <c:v>736.756</c:v>
                </c:pt>
                <c:pt idx="7385">
                  <c:v>736.856</c:v>
                </c:pt>
                <c:pt idx="7386">
                  <c:v>736.956</c:v>
                </c:pt>
                <c:pt idx="7387">
                  <c:v>737.056</c:v>
                </c:pt>
                <c:pt idx="7388">
                  <c:v>737.156</c:v>
                </c:pt>
                <c:pt idx="7389">
                  <c:v>737.256</c:v>
                </c:pt>
                <c:pt idx="7390">
                  <c:v>737.356</c:v>
                </c:pt>
                <c:pt idx="7391">
                  <c:v>737.456</c:v>
                </c:pt>
                <c:pt idx="7392">
                  <c:v>737.556</c:v>
                </c:pt>
                <c:pt idx="7393">
                  <c:v>737.656</c:v>
                </c:pt>
                <c:pt idx="7394">
                  <c:v>737.756</c:v>
                </c:pt>
                <c:pt idx="7395">
                  <c:v>737.856</c:v>
                </c:pt>
                <c:pt idx="7396">
                  <c:v>737.956</c:v>
                </c:pt>
                <c:pt idx="7397">
                  <c:v>738.056</c:v>
                </c:pt>
                <c:pt idx="7398">
                  <c:v>738.156</c:v>
                </c:pt>
                <c:pt idx="7399">
                  <c:v>738.256</c:v>
                </c:pt>
                <c:pt idx="7400">
                  <c:v>738.356</c:v>
                </c:pt>
                <c:pt idx="7401">
                  <c:v>738.456</c:v>
                </c:pt>
                <c:pt idx="7402">
                  <c:v>738.556</c:v>
                </c:pt>
                <c:pt idx="7403">
                  <c:v>738.656</c:v>
                </c:pt>
                <c:pt idx="7404">
                  <c:v>738.756</c:v>
                </c:pt>
                <c:pt idx="7405">
                  <c:v>738.856</c:v>
                </c:pt>
                <c:pt idx="7406">
                  <c:v>738.956</c:v>
                </c:pt>
                <c:pt idx="7407">
                  <c:v>739.056</c:v>
                </c:pt>
                <c:pt idx="7408">
                  <c:v>739.156</c:v>
                </c:pt>
                <c:pt idx="7409">
                  <c:v>739.256</c:v>
                </c:pt>
                <c:pt idx="7410">
                  <c:v>739.356</c:v>
                </c:pt>
                <c:pt idx="7411">
                  <c:v>739.456</c:v>
                </c:pt>
                <c:pt idx="7412">
                  <c:v>739.556</c:v>
                </c:pt>
                <c:pt idx="7413">
                  <c:v>739.656</c:v>
                </c:pt>
                <c:pt idx="7414">
                  <c:v>739.756</c:v>
                </c:pt>
                <c:pt idx="7415">
                  <c:v>739.856</c:v>
                </c:pt>
                <c:pt idx="7416">
                  <c:v>739.956</c:v>
                </c:pt>
                <c:pt idx="7417">
                  <c:v>740.056</c:v>
                </c:pt>
                <c:pt idx="7418">
                  <c:v>740.156</c:v>
                </c:pt>
                <c:pt idx="7419">
                  <c:v>740.256</c:v>
                </c:pt>
                <c:pt idx="7420">
                  <c:v>740.356</c:v>
                </c:pt>
                <c:pt idx="7421">
                  <c:v>740.456</c:v>
                </c:pt>
                <c:pt idx="7422">
                  <c:v>740.556</c:v>
                </c:pt>
                <c:pt idx="7423">
                  <c:v>740.656</c:v>
                </c:pt>
                <c:pt idx="7424">
                  <c:v>740.756</c:v>
                </c:pt>
                <c:pt idx="7425">
                  <c:v>740.856</c:v>
                </c:pt>
                <c:pt idx="7426">
                  <c:v>740.956</c:v>
                </c:pt>
                <c:pt idx="7427">
                  <c:v>741.056</c:v>
                </c:pt>
                <c:pt idx="7428">
                  <c:v>741.156</c:v>
                </c:pt>
                <c:pt idx="7429">
                  <c:v>741.256</c:v>
                </c:pt>
                <c:pt idx="7430">
                  <c:v>741.356</c:v>
                </c:pt>
                <c:pt idx="7431">
                  <c:v>741.456</c:v>
                </c:pt>
                <c:pt idx="7432">
                  <c:v>741.556</c:v>
                </c:pt>
                <c:pt idx="7433">
                  <c:v>741.656</c:v>
                </c:pt>
                <c:pt idx="7434">
                  <c:v>741.756</c:v>
                </c:pt>
                <c:pt idx="7435">
                  <c:v>741.856</c:v>
                </c:pt>
                <c:pt idx="7436">
                  <c:v>741.956</c:v>
                </c:pt>
                <c:pt idx="7437">
                  <c:v>742.056</c:v>
                </c:pt>
                <c:pt idx="7438">
                  <c:v>742.156</c:v>
                </c:pt>
                <c:pt idx="7439">
                  <c:v>742.256</c:v>
                </c:pt>
                <c:pt idx="7440">
                  <c:v>742.356</c:v>
                </c:pt>
                <c:pt idx="7441">
                  <c:v>742.456</c:v>
                </c:pt>
                <c:pt idx="7442">
                  <c:v>742.556</c:v>
                </c:pt>
                <c:pt idx="7443">
                  <c:v>742.656</c:v>
                </c:pt>
                <c:pt idx="7444">
                  <c:v>742.756</c:v>
                </c:pt>
                <c:pt idx="7445">
                  <c:v>742.856</c:v>
                </c:pt>
                <c:pt idx="7446">
                  <c:v>742.956</c:v>
                </c:pt>
                <c:pt idx="7447">
                  <c:v>743.056</c:v>
                </c:pt>
                <c:pt idx="7448">
                  <c:v>743.156</c:v>
                </c:pt>
                <c:pt idx="7449">
                  <c:v>743.256</c:v>
                </c:pt>
                <c:pt idx="7450">
                  <c:v>743.356</c:v>
                </c:pt>
                <c:pt idx="7451">
                  <c:v>743.456</c:v>
                </c:pt>
                <c:pt idx="7452">
                  <c:v>743.556</c:v>
                </c:pt>
                <c:pt idx="7453">
                  <c:v>743.656</c:v>
                </c:pt>
                <c:pt idx="7454">
                  <c:v>743.756</c:v>
                </c:pt>
                <c:pt idx="7455">
                  <c:v>743.856</c:v>
                </c:pt>
                <c:pt idx="7456">
                  <c:v>743.956</c:v>
                </c:pt>
                <c:pt idx="7457">
                  <c:v>744.056</c:v>
                </c:pt>
                <c:pt idx="7458">
                  <c:v>744.156</c:v>
                </c:pt>
                <c:pt idx="7459">
                  <c:v>744.256</c:v>
                </c:pt>
                <c:pt idx="7460">
                  <c:v>744.356</c:v>
                </c:pt>
                <c:pt idx="7461">
                  <c:v>744.456</c:v>
                </c:pt>
                <c:pt idx="7462">
                  <c:v>744.556</c:v>
                </c:pt>
                <c:pt idx="7463">
                  <c:v>744.656</c:v>
                </c:pt>
                <c:pt idx="7464">
                  <c:v>744.756</c:v>
                </c:pt>
                <c:pt idx="7465">
                  <c:v>744.856</c:v>
                </c:pt>
                <c:pt idx="7466">
                  <c:v>744.956</c:v>
                </c:pt>
                <c:pt idx="7467">
                  <c:v>745.056</c:v>
                </c:pt>
                <c:pt idx="7468">
                  <c:v>745.156</c:v>
                </c:pt>
                <c:pt idx="7469">
                  <c:v>745.256</c:v>
                </c:pt>
                <c:pt idx="7470">
                  <c:v>745.356</c:v>
                </c:pt>
                <c:pt idx="7471">
                  <c:v>745.456</c:v>
                </c:pt>
                <c:pt idx="7472">
                  <c:v>745.556</c:v>
                </c:pt>
                <c:pt idx="7473">
                  <c:v>745.656</c:v>
                </c:pt>
                <c:pt idx="7474">
                  <c:v>745.756</c:v>
                </c:pt>
                <c:pt idx="7475">
                  <c:v>745.856</c:v>
                </c:pt>
                <c:pt idx="7476">
                  <c:v>745.956</c:v>
                </c:pt>
                <c:pt idx="7477">
                  <c:v>746.056</c:v>
                </c:pt>
                <c:pt idx="7478">
                  <c:v>746.156</c:v>
                </c:pt>
                <c:pt idx="7479">
                  <c:v>746.256</c:v>
                </c:pt>
                <c:pt idx="7480">
                  <c:v>746.356</c:v>
                </c:pt>
                <c:pt idx="7481">
                  <c:v>746.456</c:v>
                </c:pt>
                <c:pt idx="7482">
                  <c:v>746.556</c:v>
                </c:pt>
                <c:pt idx="7483">
                  <c:v>746.656</c:v>
                </c:pt>
                <c:pt idx="7484">
                  <c:v>746.756</c:v>
                </c:pt>
                <c:pt idx="7485">
                  <c:v>746.856</c:v>
                </c:pt>
                <c:pt idx="7486">
                  <c:v>746.956</c:v>
                </c:pt>
                <c:pt idx="7487">
                  <c:v>747.056</c:v>
                </c:pt>
                <c:pt idx="7488">
                  <c:v>747.156</c:v>
                </c:pt>
                <c:pt idx="7489">
                  <c:v>747.256</c:v>
                </c:pt>
                <c:pt idx="7490">
                  <c:v>747.356</c:v>
                </c:pt>
                <c:pt idx="7491">
                  <c:v>747.456</c:v>
                </c:pt>
                <c:pt idx="7492">
                  <c:v>747.556</c:v>
                </c:pt>
                <c:pt idx="7493">
                  <c:v>747.656</c:v>
                </c:pt>
                <c:pt idx="7494">
                  <c:v>747.756</c:v>
                </c:pt>
                <c:pt idx="7495">
                  <c:v>747.856</c:v>
                </c:pt>
                <c:pt idx="7496">
                  <c:v>747.956</c:v>
                </c:pt>
                <c:pt idx="7497">
                  <c:v>748.056</c:v>
                </c:pt>
                <c:pt idx="7498">
                  <c:v>748.156</c:v>
                </c:pt>
                <c:pt idx="7499">
                  <c:v>748.256</c:v>
                </c:pt>
                <c:pt idx="7500">
                  <c:v>748.356</c:v>
                </c:pt>
                <c:pt idx="7501">
                  <c:v>748.456</c:v>
                </c:pt>
                <c:pt idx="7502">
                  <c:v>748.556</c:v>
                </c:pt>
                <c:pt idx="7503">
                  <c:v>748.656</c:v>
                </c:pt>
                <c:pt idx="7504">
                  <c:v>748.756</c:v>
                </c:pt>
                <c:pt idx="7505">
                  <c:v>748.856</c:v>
                </c:pt>
                <c:pt idx="7506">
                  <c:v>748.956</c:v>
                </c:pt>
                <c:pt idx="7507">
                  <c:v>749.056</c:v>
                </c:pt>
                <c:pt idx="7508">
                  <c:v>749.156</c:v>
                </c:pt>
                <c:pt idx="7509">
                  <c:v>749.256</c:v>
                </c:pt>
                <c:pt idx="7510">
                  <c:v>749.356</c:v>
                </c:pt>
                <c:pt idx="7511">
                  <c:v>749.456</c:v>
                </c:pt>
                <c:pt idx="7512">
                  <c:v>749.556</c:v>
                </c:pt>
                <c:pt idx="7513">
                  <c:v>749.656</c:v>
                </c:pt>
                <c:pt idx="7514">
                  <c:v>749.756</c:v>
                </c:pt>
                <c:pt idx="7515">
                  <c:v>749.856</c:v>
                </c:pt>
                <c:pt idx="7516">
                  <c:v>749.956</c:v>
                </c:pt>
                <c:pt idx="7517">
                  <c:v>750.056</c:v>
                </c:pt>
                <c:pt idx="7518">
                  <c:v>750.156</c:v>
                </c:pt>
                <c:pt idx="7519">
                  <c:v>750.256</c:v>
                </c:pt>
                <c:pt idx="7520">
                  <c:v>750.356</c:v>
                </c:pt>
                <c:pt idx="7521">
                  <c:v>750.456</c:v>
                </c:pt>
                <c:pt idx="7522">
                  <c:v>750.556</c:v>
                </c:pt>
                <c:pt idx="7523">
                  <c:v>750.656</c:v>
                </c:pt>
                <c:pt idx="7524">
                  <c:v>750.756</c:v>
                </c:pt>
                <c:pt idx="7525">
                  <c:v>750.856</c:v>
                </c:pt>
                <c:pt idx="7526">
                  <c:v>750.956</c:v>
                </c:pt>
                <c:pt idx="7527">
                  <c:v>751.056</c:v>
                </c:pt>
                <c:pt idx="7528">
                  <c:v>751.156</c:v>
                </c:pt>
                <c:pt idx="7529">
                  <c:v>751.256</c:v>
                </c:pt>
                <c:pt idx="7530">
                  <c:v>751.356</c:v>
                </c:pt>
                <c:pt idx="7531">
                  <c:v>751.456</c:v>
                </c:pt>
                <c:pt idx="7532">
                  <c:v>751.556</c:v>
                </c:pt>
                <c:pt idx="7533">
                  <c:v>751.656</c:v>
                </c:pt>
                <c:pt idx="7534">
                  <c:v>751.756</c:v>
                </c:pt>
                <c:pt idx="7535">
                  <c:v>751.856</c:v>
                </c:pt>
                <c:pt idx="7536">
                  <c:v>751.956</c:v>
                </c:pt>
                <c:pt idx="7537">
                  <c:v>752.056</c:v>
                </c:pt>
                <c:pt idx="7538">
                  <c:v>752.156</c:v>
                </c:pt>
                <c:pt idx="7539">
                  <c:v>752.256</c:v>
                </c:pt>
                <c:pt idx="7540">
                  <c:v>752.356</c:v>
                </c:pt>
                <c:pt idx="7541">
                  <c:v>752.456</c:v>
                </c:pt>
                <c:pt idx="7542">
                  <c:v>752.556</c:v>
                </c:pt>
                <c:pt idx="7543">
                  <c:v>752.656</c:v>
                </c:pt>
                <c:pt idx="7544">
                  <c:v>752.756</c:v>
                </c:pt>
                <c:pt idx="7545">
                  <c:v>752.856</c:v>
                </c:pt>
                <c:pt idx="7546">
                  <c:v>752.956</c:v>
                </c:pt>
                <c:pt idx="7547">
                  <c:v>753.056</c:v>
                </c:pt>
                <c:pt idx="7548">
                  <c:v>753.156</c:v>
                </c:pt>
                <c:pt idx="7549">
                  <c:v>753.256</c:v>
                </c:pt>
                <c:pt idx="7550">
                  <c:v>753.356</c:v>
                </c:pt>
                <c:pt idx="7551">
                  <c:v>753.456</c:v>
                </c:pt>
                <c:pt idx="7552">
                  <c:v>753.556</c:v>
                </c:pt>
                <c:pt idx="7553">
                  <c:v>753.656</c:v>
                </c:pt>
                <c:pt idx="7554">
                  <c:v>753.756</c:v>
                </c:pt>
                <c:pt idx="7555">
                  <c:v>753.856</c:v>
                </c:pt>
                <c:pt idx="7556">
                  <c:v>753.956</c:v>
                </c:pt>
                <c:pt idx="7557">
                  <c:v>754.056</c:v>
                </c:pt>
                <c:pt idx="7558">
                  <c:v>754.156</c:v>
                </c:pt>
                <c:pt idx="7559">
                  <c:v>754.256</c:v>
                </c:pt>
                <c:pt idx="7560">
                  <c:v>754.356</c:v>
                </c:pt>
                <c:pt idx="7561">
                  <c:v>754.456</c:v>
                </c:pt>
                <c:pt idx="7562">
                  <c:v>754.556</c:v>
                </c:pt>
                <c:pt idx="7563">
                  <c:v>754.656</c:v>
                </c:pt>
                <c:pt idx="7564">
                  <c:v>754.756</c:v>
                </c:pt>
                <c:pt idx="7565">
                  <c:v>754.856</c:v>
                </c:pt>
                <c:pt idx="7566">
                  <c:v>754.956</c:v>
                </c:pt>
                <c:pt idx="7567">
                  <c:v>755.056</c:v>
                </c:pt>
                <c:pt idx="7568">
                  <c:v>755.156</c:v>
                </c:pt>
                <c:pt idx="7569">
                  <c:v>755.256</c:v>
                </c:pt>
                <c:pt idx="7570">
                  <c:v>755.356</c:v>
                </c:pt>
                <c:pt idx="7571">
                  <c:v>755.456</c:v>
                </c:pt>
                <c:pt idx="7572">
                  <c:v>755.556</c:v>
                </c:pt>
                <c:pt idx="7573">
                  <c:v>755.656</c:v>
                </c:pt>
                <c:pt idx="7574">
                  <c:v>755.756</c:v>
                </c:pt>
                <c:pt idx="7575">
                  <c:v>755.856</c:v>
                </c:pt>
                <c:pt idx="7576">
                  <c:v>755.956</c:v>
                </c:pt>
                <c:pt idx="7577">
                  <c:v>756.056</c:v>
                </c:pt>
                <c:pt idx="7578">
                  <c:v>756.156</c:v>
                </c:pt>
                <c:pt idx="7579">
                  <c:v>756.256</c:v>
                </c:pt>
                <c:pt idx="7580">
                  <c:v>756.356</c:v>
                </c:pt>
                <c:pt idx="7581">
                  <c:v>756.456</c:v>
                </c:pt>
                <c:pt idx="7582">
                  <c:v>756.556</c:v>
                </c:pt>
                <c:pt idx="7583">
                  <c:v>756.656</c:v>
                </c:pt>
                <c:pt idx="7584">
                  <c:v>756.756</c:v>
                </c:pt>
                <c:pt idx="7585">
                  <c:v>756.856</c:v>
                </c:pt>
                <c:pt idx="7586">
                  <c:v>756.956</c:v>
                </c:pt>
                <c:pt idx="7587">
                  <c:v>757.056</c:v>
                </c:pt>
                <c:pt idx="7588">
                  <c:v>757.156</c:v>
                </c:pt>
                <c:pt idx="7589">
                  <c:v>757.256</c:v>
                </c:pt>
                <c:pt idx="7590">
                  <c:v>757.356</c:v>
                </c:pt>
                <c:pt idx="7591">
                  <c:v>757.456</c:v>
                </c:pt>
                <c:pt idx="7592">
                  <c:v>757.556</c:v>
                </c:pt>
                <c:pt idx="7593">
                  <c:v>757.656</c:v>
                </c:pt>
                <c:pt idx="7594">
                  <c:v>757.756</c:v>
                </c:pt>
                <c:pt idx="7595">
                  <c:v>757.856</c:v>
                </c:pt>
                <c:pt idx="7596">
                  <c:v>757.956</c:v>
                </c:pt>
                <c:pt idx="7597">
                  <c:v>758.056</c:v>
                </c:pt>
                <c:pt idx="7598">
                  <c:v>758.156</c:v>
                </c:pt>
                <c:pt idx="7599">
                  <c:v>758.256</c:v>
                </c:pt>
                <c:pt idx="7600">
                  <c:v>758.356</c:v>
                </c:pt>
                <c:pt idx="7601">
                  <c:v>758.456</c:v>
                </c:pt>
                <c:pt idx="7602">
                  <c:v>758.556</c:v>
                </c:pt>
                <c:pt idx="7603">
                  <c:v>758.656</c:v>
                </c:pt>
                <c:pt idx="7604">
                  <c:v>758.756</c:v>
                </c:pt>
                <c:pt idx="7605">
                  <c:v>758.856</c:v>
                </c:pt>
                <c:pt idx="7606">
                  <c:v>758.956</c:v>
                </c:pt>
                <c:pt idx="7607">
                  <c:v>759.056</c:v>
                </c:pt>
                <c:pt idx="7608">
                  <c:v>759.156</c:v>
                </c:pt>
                <c:pt idx="7609">
                  <c:v>759.256</c:v>
                </c:pt>
                <c:pt idx="7610">
                  <c:v>759.356</c:v>
                </c:pt>
                <c:pt idx="7611">
                  <c:v>759.456</c:v>
                </c:pt>
                <c:pt idx="7612">
                  <c:v>759.556</c:v>
                </c:pt>
                <c:pt idx="7613">
                  <c:v>759.656</c:v>
                </c:pt>
                <c:pt idx="7614">
                  <c:v>759.756</c:v>
                </c:pt>
                <c:pt idx="7615">
                  <c:v>759.856</c:v>
                </c:pt>
                <c:pt idx="7616">
                  <c:v>759.956</c:v>
                </c:pt>
                <c:pt idx="7617">
                  <c:v>760.056</c:v>
                </c:pt>
                <c:pt idx="7618">
                  <c:v>760.156</c:v>
                </c:pt>
                <c:pt idx="7619">
                  <c:v>760.256</c:v>
                </c:pt>
                <c:pt idx="7620">
                  <c:v>760.356</c:v>
                </c:pt>
                <c:pt idx="7621">
                  <c:v>760.456</c:v>
                </c:pt>
                <c:pt idx="7622">
                  <c:v>760.556</c:v>
                </c:pt>
                <c:pt idx="7623">
                  <c:v>760.656</c:v>
                </c:pt>
                <c:pt idx="7624">
                  <c:v>760.756</c:v>
                </c:pt>
                <c:pt idx="7625">
                  <c:v>760.856</c:v>
                </c:pt>
                <c:pt idx="7626">
                  <c:v>760.956</c:v>
                </c:pt>
                <c:pt idx="7627">
                  <c:v>761.056</c:v>
                </c:pt>
                <c:pt idx="7628">
                  <c:v>761.156</c:v>
                </c:pt>
                <c:pt idx="7629">
                  <c:v>761.256</c:v>
                </c:pt>
                <c:pt idx="7630">
                  <c:v>761.356</c:v>
                </c:pt>
                <c:pt idx="7631">
                  <c:v>761.456</c:v>
                </c:pt>
                <c:pt idx="7632">
                  <c:v>761.556</c:v>
                </c:pt>
                <c:pt idx="7633">
                  <c:v>761.656</c:v>
                </c:pt>
                <c:pt idx="7634">
                  <c:v>761.756</c:v>
                </c:pt>
                <c:pt idx="7635">
                  <c:v>761.856</c:v>
                </c:pt>
                <c:pt idx="7636">
                  <c:v>761.956</c:v>
                </c:pt>
                <c:pt idx="7637">
                  <c:v>762.056</c:v>
                </c:pt>
                <c:pt idx="7638">
                  <c:v>762.156</c:v>
                </c:pt>
                <c:pt idx="7639">
                  <c:v>762.256</c:v>
                </c:pt>
                <c:pt idx="7640">
                  <c:v>762.356</c:v>
                </c:pt>
                <c:pt idx="7641">
                  <c:v>762.456</c:v>
                </c:pt>
                <c:pt idx="7642">
                  <c:v>762.556</c:v>
                </c:pt>
                <c:pt idx="7643">
                  <c:v>762.656</c:v>
                </c:pt>
                <c:pt idx="7644">
                  <c:v>762.756</c:v>
                </c:pt>
                <c:pt idx="7645">
                  <c:v>762.856</c:v>
                </c:pt>
                <c:pt idx="7646">
                  <c:v>762.956</c:v>
                </c:pt>
                <c:pt idx="7647">
                  <c:v>763.056</c:v>
                </c:pt>
                <c:pt idx="7648">
                  <c:v>763.156</c:v>
                </c:pt>
                <c:pt idx="7649">
                  <c:v>763.256</c:v>
                </c:pt>
                <c:pt idx="7650">
                  <c:v>763.356</c:v>
                </c:pt>
                <c:pt idx="7651">
                  <c:v>763.456</c:v>
                </c:pt>
                <c:pt idx="7652">
                  <c:v>763.556</c:v>
                </c:pt>
                <c:pt idx="7653">
                  <c:v>763.656</c:v>
                </c:pt>
                <c:pt idx="7654">
                  <c:v>763.756</c:v>
                </c:pt>
                <c:pt idx="7655">
                  <c:v>763.856</c:v>
                </c:pt>
                <c:pt idx="7656">
                  <c:v>763.956</c:v>
                </c:pt>
                <c:pt idx="7657">
                  <c:v>764.056</c:v>
                </c:pt>
                <c:pt idx="7658">
                  <c:v>764.156</c:v>
                </c:pt>
                <c:pt idx="7659">
                  <c:v>764.256</c:v>
                </c:pt>
                <c:pt idx="7660">
                  <c:v>764.356</c:v>
                </c:pt>
                <c:pt idx="7661">
                  <c:v>764.456</c:v>
                </c:pt>
                <c:pt idx="7662">
                  <c:v>764.556</c:v>
                </c:pt>
                <c:pt idx="7663">
                  <c:v>764.656</c:v>
                </c:pt>
                <c:pt idx="7664">
                  <c:v>764.756</c:v>
                </c:pt>
                <c:pt idx="7665">
                  <c:v>764.856</c:v>
                </c:pt>
                <c:pt idx="7666">
                  <c:v>764.956</c:v>
                </c:pt>
                <c:pt idx="7667">
                  <c:v>765.056</c:v>
                </c:pt>
                <c:pt idx="7668">
                  <c:v>765.156</c:v>
                </c:pt>
                <c:pt idx="7669">
                  <c:v>765.256</c:v>
                </c:pt>
                <c:pt idx="7670">
                  <c:v>765.356</c:v>
                </c:pt>
                <c:pt idx="7671">
                  <c:v>765.456</c:v>
                </c:pt>
                <c:pt idx="7672">
                  <c:v>765.556</c:v>
                </c:pt>
                <c:pt idx="7673">
                  <c:v>765.656</c:v>
                </c:pt>
                <c:pt idx="7674">
                  <c:v>765.756</c:v>
                </c:pt>
                <c:pt idx="7675">
                  <c:v>765.856</c:v>
                </c:pt>
                <c:pt idx="7676">
                  <c:v>765.956</c:v>
                </c:pt>
                <c:pt idx="7677">
                  <c:v>766.056</c:v>
                </c:pt>
                <c:pt idx="7678">
                  <c:v>766.156</c:v>
                </c:pt>
                <c:pt idx="7679">
                  <c:v>766.256</c:v>
                </c:pt>
                <c:pt idx="7680">
                  <c:v>766.356</c:v>
                </c:pt>
                <c:pt idx="7681">
                  <c:v>766.456</c:v>
                </c:pt>
                <c:pt idx="7682">
                  <c:v>766.556</c:v>
                </c:pt>
                <c:pt idx="7683">
                  <c:v>766.656</c:v>
                </c:pt>
                <c:pt idx="7684">
                  <c:v>766.756</c:v>
                </c:pt>
                <c:pt idx="7685">
                  <c:v>766.856</c:v>
                </c:pt>
                <c:pt idx="7686">
                  <c:v>766.956</c:v>
                </c:pt>
                <c:pt idx="7687">
                  <c:v>767.056</c:v>
                </c:pt>
                <c:pt idx="7688">
                  <c:v>767.156</c:v>
                </c:pt>
                <c:pt idx="7689">
                  <c:v>767.256</c:v>
                </c:pt>
                <c:pt idx="7690">
                  <c:v>767.356</c:v>
                </c:pt>
                <c:pt idx="7691">
                  <c:v>767.456</c:v>
                </c:pt>
                <c:pt idx="7692">
                  <c:v>767.556</c:v>
                </c:pt>
                <c:pt idx="7693">
                  <c:v>767.656</c:v>
                </c:pt>
                <c:pt idx="7694">
                  <c:v>767.756</c:v>
                </c:pt>
                <c:pt idx="7695">
                  <c:v>767.856</c:v>
                </c:pt>
                <c:pt idx="7696">
                  <c:v>767.956</c:v>
                </c:pt>
                <c:pt idx="7697">
                  <c:v>768.056</c:v>
                </c:pt>
                <c:pt idx="7698">
                  <c:v>768.156</c:v>
                </c:pt>
                <c:pt idx="7699">
                  <c:v>768.256</c:v>
                </c:pt>
                <c:pt idx="7700">
                  <c:v>768.356</c:v>
                </c:pt>
                <c:pt idx="7701">
                  <c:v>768.456</c:v>
                </c:pt>
                <c:pt idx="7702">
                  <c:v>768.556</c:v>
                </c:pt>
                <c:pt idx="7703">
                  <c:v>768.656</c:v>
                </c:pt>
                <c:pt idx="7704">
                  <c:v>768.756</c:v>
                </c:pt>
                <c:pt idx="7705">
                  <c:v>768.856</c:v>
                </c:pt>
                <c:pt idx="7706">
                  <c:v>768.956</c:v>
                </c:pt>
                <c:pt idx="7707">
                  <c:v>769.056</c:v>
                </c:pt>
                <c:pt idx="7708">
                  <c:v>769.156</c:v>
                </c:pt>
                <c:pt idx="7709">
                  <c:v>769.256</c:v>
                </c:pt>
                <c:pt idx="7710">
                  <c:v>769.356</c:v>
                </c:pt>
                <c:pt idx="7711">
                  <c:v>769.456</c:v>
                </c:pt>
                <c:pt idx="7712">
                  <c:v>769.556</c:v>
                </c:pt>
                <c:pt idx="7713">
                  <c:v>769.656</c:v>
                </c:pt>
                <c:pt idx="7714">
                  <c:v>769.756</c:v>
                </c:pt>
                <c:pt idx="7715">
                  <c:v>769.856</c:v>
                </c:pt>
                <c:pt idx="7716">
                  <c:v>769.956</c:v>
                </c:pt>
                <c:pt idx="7717">
                  <c:v>770.056</c:v>
                </c:pt>
                <c:pt idx="7718">
                  <c:v>770.156</c:v>
                </c:pt>
                <c:pt idx="7719">
                  <c:v>770.256</c:v>
                </c:pt>
                <c:pt idx="7720">
                  <c:v>770.356</c:v>
                </c:pt>
                <c:pt idx="7721">
                  <c:v>770.456</c:v>
                </c:pt>
                <c:pt idx="7722">
                  <c:v>770.556</c:v>
                </c:pt>
                <c:pt idx="7723">
                  <c:v>770.656</c:v>
                </c:pt>
                <c:pt idx="7724">
                  <c:v>770.756</c:v>
                </c:pt>
                <c:pt idx="7725">
                  <c:v>770.856</c:v>
                </c:pt>
                <c:pt idx="7726">
                  <c:v>770.956</c:v>
                </c:pt>
                <c:pt idx="7727">
                  <c:v>771.056</c:v>
                </c:pt>
                <c:pt idx="7728">
                  <c:v>771.156</c:v>
                </c:pt>
                <c:pt idx="7729">
                  <c:v>771.256</c:v>
                </c:pt>
                <c:pt idx="7730">
                  <c:v>771.356</c:v>
                </c:pt>
                <c:pt idx="7731">
                  <c:v>771.456</c:v>
                </c:pt>
                <c:pt idx="7732">
                  <c:v>771.556</c:v>
                </c:pt>
                <c:pt idx="7733">
                  <c:v>771.656</c:v>
                </c:pt>
                <c:pt idx="7734">
                  <c:v>771.756</c:v>
                </c:pt>
                <c:pt idx="7735">
                  <c:v>771.856</c:v>
                </c:pt>
                <c:pt idx="7736">
                  <c:v>771.956</c:v>
                </c:pt>
                <c:pt idx="7737">
                  <c:v>772.056</c:v>
                </c:pt>
                <c:pt idx="7738">
                  <c:v>772.156</c:v>
                </c:pt>
                <c:pt idx="7739">
                  <c:v>772.256</c:v>
                </c:pt>
                <c:pt idx="7740">
                  <c:v>772.356</c:v>
                </c:pt>
                <c:pt idx="7741">
                  <c:v>772.456</c:v>
                </c:pt>
                <c:pt idx="7742">
                  <c:v>772.556</c:v>
                </c:pt>
                <c:pt idx="7743">
                  <c:v>772.656</c:v>
                </c:pt>
                <c:pt idx="7744">
                  <c:v>772.756</c:v>
                </c:pt>
                <c:pt idx="7745">
                  <c:v>772.856</c:v>
                </c:pt>
                <c:pt idx="7746">
                  <c:v>772.956</c:v>
                </c:pt>
                <c:pt idx="7747">
                  <c:v>773.056</c:v>
                </c:pt>
                <c:pt idx="7748">
                  <c:v>773.156</c:v>
                </c:pt>
                <c:pt idx="7749">
                  <c:v>773.256</c:v>
                </c:pt>
                <c:pt idx="7750">
                  <c:v>773.356</c:v>
                </c:pt>
                <c:pt idx="7751">
                  <c:v>773.456</c:v>
                </c:pt>
                <c:pt idx="7752">
                  <c:v>773.556</c:v>
                </c:pt>
                <c:pt idx="7753">
                  <c:v>773.656</c:v>
                </c:pt>
                <c:pt idx="7754">
                  <c:v>773.756</c:v>
                </c:pt>
                <c:pt idx="7755">
                  <c:v>773.856</c:v>
                </c:pt>
                <c:pt idx="7756">
                  <c:v>773.956</c:v>
                </c:pt>
                <c:pt idx="7757">
                  <c:v>774.056</c:v>
                </c:pt>
                <c:pt idx="7758">
                  <c:v>774.156</c:v>
                </c:pt>
                <c:pt idx="7759">
                  <c:v>774.256</c:v>
                </c:pt>
                <c:pt idx="7760">
                  <c:v>774.356</c:v>
                </c:pt>
                <c:pt idx="7761">
                  <c:v>774.456</c:v>
                </c:pt>
                <c:pt idx="7762">
                  <c:v>774.556</c:v>
                </c:pt>
                <c:pt idx="7763">
                  <c:v>774.656</c:v>
                </c:pt>
                <c:pt idx="7764">
                  <c:v>774.756</c:v>
                </c:pt>
                <c:pt idx="7765">
                  <c:v>774.856</c:v>
                </c:pt>
                <c:pt idx="7766">
                  <c:v>774.956</c:v>
                </c:pt>
                <c:pt idx="7767">
                  <c:v>775.056</c:v>
                </c:pt>
                <c:pt idx="7768">
                  <c:v>775.156</c:v>
                </c:pt>
                <c:pt idx="7769">
                  <c:v>775.256</c:v>
                </c:pt>
                <c:pt idx="7770">
                  <c:v>775.356</c:v>
                </c:pt>
                <c:pt idx="7771">
                  <c:v>775.456</c:v>
                </c:pt>
                <c:pt idx="7772">
                  <c:v>775.556</c:v>
                </c:pt>
                <c:pt idx="7773">
                  <c:v>775.656</c:v>
                </c:pt>
                <c:pt idx="7774">
                  <c:v>775.756</c:v>
                </c:pt>
                <c:pt idx="7775">
                  <c:v>775.856</c:v>
                </c:pt>
                <c:pt idx="7776">
                  <c:v>775.956</c:v>
                </c:pt>
                <c:pt idx="7777">
                  <c:v>776.056</c:v>
                </c:pt>
                <c:pt idx="7778">
                  <c:v>776.156</c:v>
                </c:pt>
                <c:pt idx="7779">
                  <c:v>776.256</c:v>
                </c:pt>
                <c:pt idx="7780">
                  <c:v>776.356</c:v>
                </c:pt>
                <c:pt idx="7781">
                  <c:v>776.456</c:v>
                </c:pt>
                <c:pt idx="7782">
                  <c:v>776.556</c:v>
                </c:pt>
                <c:pt idx="7783">
                  <c:v>776.656</c:v>
                </c:pt>
                <c:pt idx="7784">
                  <c:v>776.756</c:v>
                </c:pt>
                <c:pt idx="7785">
                  <c:v>776.856</c:v>
                </c:pt>
                <c:pt idx="7786">
                  <c:v>776.956</c:v>
                </c:pt>
                <c:pt idx="7787">
                  <c:v>777.056</c:v>
                </c:pt>
                <c:pt idx="7788">
                  <c:v>777.156</c:v>
                </c:pt>
                <c:pt idx="7789">
                  <c:v>777.256</c:v>
                </c:pt>
                <c:pt idx="7790">
                  <c:v>777.356</c:v>
                </c:pt>
                <c:pt idx="7791">
                  <c:v>777.456</c:v>
                </c:pt>
                <c:pt idx="7792">
                  <c:v>777.556</c:v>
                </c:pt>
                <c:pt idx="7793">
                  <c:v>777.656</c:v>
                </c:pt>
                <c:pt idx="7794">
                  <c:v>777.756</c:v>
                </c:pt>
                <c:pt idx="7795">
                  <c:v>777.856</c:v>
                </c:pt>
                <c:pt idx="7796">
                  <c:v>777.956</c:v>
                </c:pt>
                <c:pt idx="7797">
                  <c:v>778.056</c:v>
                </c:pt>
                <c:pt idx="7798">
                  <c:v>778.156</c:v>
                </c:pt>
                <c:pt idx="7799">
                  <c:v>778.256</c:v>
                </c:pt>
                <c:pt idx="7800">
                  <c:v>778.356</c:v>
                </c:pt>
                <c:pt idx="7801">
                  <c:v>778.456</c:v>
                </c:pt>
                <c:pt idx="7802">
                  <c:v>778.556</c:v>
                </c:pt>
                <c:pt idx="7803">
                  <c:v>778.656</c:v>
                </c:pt>
                <c:pt idx="7804">
                  <c:v>778.756</c:v>
                </c:pt>
                <c:pt idx="7805">
                  <c:v>778.856</c:v>
                </c:pt>
                <c:pt idx="7806">
                  <c:v>778.956</c:v>
                </c:pt>
                <c:pt idx="7807">
                  <c:v>779.056</c:v>
                </c:pt>
                <c:pt idx="7808">
                  <c:v>779.156</c:v>
                </c:pt>
                <c:pt idx="7809">
                  <c:v>779.256</c:v>
                </c:pt>
                <c:pt idx="7810">
                  <c:v>779.356</c:v>
                </c:pt>
                <c:pt idx="7811">
                  <c:v>779.456</c:v>
                </c:pt>
                <c:pt idx="7812">
                  <c:v>779.556</c:v>
                </c:pt>
                <c:pt idx="7813">
                  <c:v>779.656</c:v>
                </c:pt>
                <c:pt idx="7814">
                  <c:v>779.756</c:v>
                </c:pt>
                <c:pt idx="7815">
                  <c:v>779.856</c:v>
                </c:pt>
                <c:pt idx="7816">
                  <c:v>779.956</c:v>
                </c:pt>
                <c:pt idx="7817">
                  <c:v>780.056</c:v>
                </c:pt>
                <c:pt idx="7818">
                  <c:v>780.156</c:v>
                </c:pt>
                <c:pt idx="7819">
                  <c:v>780.256</c:v>
                </c:pt>
                <c:pt idx="7820">
                  <c:v>780.356</c:v>
                </c:pt>
                <c:pt idx="7821">
                  <c:v>780.456</c:v>
                </c:pt>
                <c:pt idx="7822">
                  <c:v>780.556</c:v>
                </c:pt>
                <c:pt idx="7823">
                  <c:v>780.656</c:v>
                </c:pt>
                <c:pt idx="7824">
                  <c:v>780.756</c:v>
                </c:pt>
                <c:pt idx="7825">
                  <c:v>780.856</c:v>
                </c:pt>
                <c:pt idx="7826">
                  <c:v>780.956</c:v>
                </c:pt>
                <c:pt idx="7827">
                  <c:v>781.056</c:v>
                </c:pt>
                <c:pt idx="7828">
                  <c:v>781.156</c:v>
                </c:pt>
                <c:pt idx="7829">
                  <c:v>781.256</c:v>
                </c:pt>
                <c:pt idx="7830">
                  <c:v>781.356</c:v>
                </c:pt>
                <c:pt idx="7831">
                  <c:v>781.456</c:v>
                </c:pt>
                <c:pt idx="7832">
                  <c:v>781.556</c:v>
                </c:pt>
                <c:pt idx="7833">
                  <c:v>781.656</c:v>
                </c:pt>
                <c:pt idx="7834">
                  <c:v>781.756</c:v>
                </c:pt>
                <c:pt idx="7835">
                  <c:v>781.856</c:v>
                </c:pt>
                <c:pt idx="7836">
                  <c:v>781.956</c:v>
                </c:pt>
                <c:pt idx="7837">
                  <c:v>782.056</c:v>
                </c:pt>
                <c:pt idx="7838">
                  <c:v>782.156</c:v>
                </c:pt>
                <c:pt idx="7839">
                  <c:v>782.256</c:v>
                </c:pt>
                <c:pt idx="7840">
                  <c:v>782.356</c:v>
                </c:pt>
                <c:pt idx="7841">
                  <c:v>782.456</c:v>
                </c:pt>
                <c:pt idx="7842">
                  <c:v>782.556</c:v>
                </c:pt>
                <c:pt idx="7843">
                  <c:v>782.656</c:v>
                </c:pt>
                <c:pt idx="7844">
                  <c:v>782.756</c:v>
                </c:pt>
                <c:pt idx="7845">
                  <c:v>782.856</c:v>
                </c:pt>
                <c:pt idx="7846">
                  <c:v>782.956</c:v>
                </c:pt>
                <c:pt idx="7847">
                  <c:v>783.056</c:v>
                </c:pt>
                <c:pt idx="7848">
                  <c:v>783.156</c:v>
                </c:pt>
                <c:pt idx="7849">
                  <c:v>783.256</c:v>
                </c:pt>
                <c:pt idx="7850">
                  <c:v>783.356</c:v>
                </c:pt>
                <c:pt idx="7851">
                  <c:v>783.456</c:v>
                </c:pt>
                <c:pt idx="7852">
                  <c:v>783.556</c:v>
                </c:pt>
                <c:pt idx="7853">
                  <c:v>783.656</c:v>
                </c:pt>
                <c:pt idx="7854">
                  <c:v>783.756</c:v>
                </c:pt>
                <c:pt idx="7855">
                  <c:v>783.856</c:v>
                </c:pt>
                <c:pt idx="7856">
                  <c:v>783.956</c:v>
                </c:pt>
                <c:pt idx="7857">
                  <c:v>784.056</c:v>
                </c:pt>
                <c:pt idx="7858">
                  <c:v>784.156</c:v>
                </c:pt>
                <c:pt idx="7859">
                  <c:v>784.256</c:v>
                </c:pt>
                <c:pt idx="7860">
                  <c:v>784.356</c:v>
                </c:pt>
                <c:pt idx="7861">
                  <c:v>784.456</c:v>
                </c:pt>
                <c:pt idx="7862">
                  <c:v>784.556</c:v>
                </c:pt>
                <c:pt idx="7863">
                  <c:v>784.656</c:v>
                </c:pt>
                <c:pt idx="7864">
                  <c:v>784.756</c:v>
                </c:pt>
                <c:pt idx="7865">
                  <c:v>784.856</c:v>
                </c:pt>
                <c:pt idx="7866">
                  <c:v>784.956</c:v>
                </c:pt>
                <c:pt idx="7867">
                  <c:v>785.056</c:v>
                </c:pt>
                <c:pt idx="7868">
                  <c:v>785.156</c:v>
                </c:pt>
                <c:pt idx="7869">
                  <c:v>785.256</c:v>
                </c:pt>
                <c:pt idx="7870">
                  <c:v>785.356</c:v>
                </c:pt>
                <c:pt idx="7871">
                  <c:v>785.456</c:v>
                </c:pt>
                <c:pt idx="7872">
                  <c:v>785.556</c:v>
                </c:pt>
                <c:pt idx="7873">
                  <c:v>785.656</c:v>
                </c:pt>
                <c:pt idx="7874">
                  <c:v>785.756</c:v>
                </c:pt>
                <c:pt idx="7875">
                  <c:v>785.856</c:v>
                </c:pt>
                <c:pt idx="7876">
                  <c:v>785.956</c:v>
                </c:pt>
                <c:pt idx="7877">
                  <c:v>786.056</c:v>
                </c:pt>
                <c:pt idx="7878">
                  <c:v>786.156</c:v>
                </c:pt>
                <c:pt idx="7879">
                  <c:v>786.256</c:v>
                </c:pt>
                <c:pt idx="7880">
                  <c:v>786.356</c:v>
                </c:pt>
                <c:pt idx="7881">
                  <c:v>786.456</c:v>
                </c:pt>
                <c:pt idx="7882">
                  <c:v>786.556</c:v>
                </c:pt>
                <c:pt idx="7883">
                  <c:v>786.656</c:v>
                </c:pt>
                <c:pt idx="7884">
                  <c:v>786.756</c:v>
                </c:pt>
                <c:pt idx="7885">
                  <c:v>786.856</c:v>
                </c:pt>
                <c:pt idx="7886">
                  <c:v>786.956</c:v>
                </c:pt>
                <c:pt idx="7887">
                  <c:v>787.056</c:v>
                </c:pt>
                <c:pt idx="7888">
                  <c:v>787.156</c:v>
                </c:pt>
                <c:pt idx="7889">
                  <c:v>787.256</c:v>
                </c:pt>
                <c:pt idx="7890">
                  <c:v>787.356</c:v>
                </c:pt>
                <c:pt idx="7891">
                  <c:v>787.456</c:v>
                </c:pt>
                <c:pt idx="7892">
                  <c:v>787.556</c:v>
                </c:pt>
                <c:pt idx="7893">
                  <c:v>787.656</c:v>
                </c:pt>
                <c:pt idx="7894">
                  <c:v>787.756</c:v>
                </c:pt>
                <c:pt idx="7895">
                  <c:v>787.856</c:v>
                </c:pt>
                <c:pt idx="7896">
                  <c:v>787.956</c:v>
                </c:pt>
                <c:pt idx="7897">
                  <c:v>788.056</c:v>
                </c:pt>
                <c:pt idx="7898">
                  <c:v>788.156</c:v>
                </c:pt>
                <c:pt idx="7899">
                  <c:v>788.256</c:v>
                </c:pt>
                <c:pt idx="7900">
                  <c:v>788.356</c:v>
                </c:pt>
                <c:pt idx="7901">
                  <c:v>788.456</c:v>
                </c:pt>
                <c:pt idx="7902">
                  <c:v>788.556</c:v>
                </c:pt>
                <c:pt idx="7903">
                  <c:v>788.656</c:v>
                </c:pt>
                <c:pt idx="7904">
                  <c:v>788.756</c:v>
                </c:pt>
                <c:pt idx="7905">
                  <c:v>788.856</c:v>
                </c:pt>
                <c:pt idx="7906">
                  <c:v>788.956</c:v>
                </c:pt>
                <c:pt idx="7907">
                  <c:v>789.056</c:v>
                </c:pt>
                <c:pt idx="7908">
                  <c:v>789.156</c:v>
                </c:pt>
                <c:pt idx="7909">
                  <c:v>789.256</c:v>
                </c:pt>
                <c:pt idx="7910">
                  <c:v>789.356</c:v>
                </c:pt>
                <c:pt idx="7911">
                  <c:v>789.456</c:v>
                </c:pt>
                <c:pt idx="7912">
                  <c:v>789.556</c:v>
                </c:pt>
                <c:pt idx="7913">
                  <c:v>789.656</c:v>
                </c:pt>
                <c:pt idx="7914">
                  <c:v>789.756</c:v>
                </c:pt>
                <c:pt idx="7915">
                  <c:v>789.856</c:v>
                </c:pt>
                <c:pt idx="7916">
                  <c:v>789.956</c:v>
                </c:pt>
                <c:pt idx="7917">
                  <c:v>790.056</c:v>
                </c:pt>
                <c:pt idx="7918">
                  <c:v>790.156</c:v>
                </c:pt>
                <c:pt idx="7919">
                  <c:v>790.256</c:v>
                </c:pt>
                <c:pt idx="7920">
                  <c:v>790.356</c:v>
                </c:pt>
                <c:pt idx="7921">
                  <c:v>790.456</c:v>
                </c:pt>
                <c:pt idx="7922">
                  <c:v>790.556</c:v>
                </c:pt>
                <c:pt idx="7923">
                  <c:v>790.656</c:v>
                </c:pt>
                <c:pt idx="7924">
                  <c:v>790.756</c:v>
                </c:pt>
                <c:pt idx="7925">
                  <c:v>790.856</c:v>
                </c:pt>
                <c:pt idx="7926">
                  <c:v>790.956</c:v>
                </c:pt>
                <c:pt idx="7927">
                  <c:v>791.056</c:v>
                </c:pt>
                <c:pt idx="7928">
                  <c:v>791.156</c:v>
                </c:pt>
                <c:pt idx="7929">
                  <c:v>791.256</c:v>
                </c:pt>
                <c:pt idx="7930">
                  <c:v>791.356</c:v>
                </c:pt>
                <c:pt idx="7931">
                  <c:v>791.456</c:v>
                </c:pt>
                <c:pt idx="7932">
                  <c:v>791.556</c:v>
                </c:pt>
                <c:pt idx="7933">
                  <c:v>791.656</c:v>
                </c:pt>
                <c:pt idx="7934">
                  <c:v>791.756</c:v>
                </c:pt>
                <c:pt idx="7935">
                  <c:v>791.856</c:v>
                </c:pt>
                <c:pt idx="7936">
                  <c:v>791.956</c:v>
                </c:pt>
                <c:pt idx="7937">
                  <c:v>792.056</c:v>
                </c:pt>
                <c:pt idx="7938">
                  <c:v>792.156</c:v>
                </c:pt>
                <c:pt idx="7939">
                  <c:v>792.256</c:v>
                </c:pt>
                <c:pt idx="7940">
                  <c:v>792.356</c:v>
                </c:pt>
                <c:pt idx="7941">
                  <c:v>792.456</c:v>
                </c:pt>
                <c:pt idx="7942">
                  <c:v>792.556</c:v>
                </c:pt>
                <c:pt idx="7943">
                  <c:v>792.656</c:v>
                </c:pt>
                <c:pt idx="7944">
                  <c:v>792.756</c:v>
                </c:pt>
                <c:pt idx="7945">
                  <c:v>792.856</c:v>
                </c:pt>
                <c:pt idx="7946">
                  <c:v>792.956</c:v>
                </c:pt>
                <c:pt idx="7947">
                  <c:v>793.056</c:v>
                </c:pt>
                <c:pt idx="7948">
                  <c:v>793.156</c:v>
                </c:pt>
                <c:pt idx="7949">
                  <c:v>793.256</c:v>
                </c:pt>
                <c:pt idx="7950">
                  <c:v>793.356</c:v>
                </c:pt>
                <c:pt idx="7951">
                  <c:v>793.456</c:v>
                </c:pt>
                <c:pt idx="7952">
                  <c:v>793.556</c:v>
                </c:pt>
                <c:pt idx="7953">
                  <c:v>793.656</c:v>
                </c:pt>
                <c:pt idx="7954">
                  <c:v>793.756</c:v>
                </c:pt>
                <c:pt idx="7955">
                  <c:v>793.856</c:v>
                </c:pt>
                <c:pt idx="7956">
                  <c:v>793.956</c:v>
                </c:pt>
                <c:pt idx="7957">
                  <c:v>794.056</c:v>
                </c:pt>
                <c:pt idx="7958">
                  <c:v>794.156</c:v>
                </c:pt>
                <c:pt idx="7959">
                  <c:v>794.256</c:v>
                </c:pt>
                <c:pt idx="7960">
                  <c:v>794.356</c:v>
                </c:pt>
                <c:pt idx="7961">
                  <c:v>794.456</c:v>
                </c:pt>
                <c:pt idx="7962">
                  <c:v>794.556</c:v>
                </c:pt>
                <c:pt idx="7963">
                  <c:v>794.656</c:v>
                </c:pt>
                <c:pt idx="7964">
                  <c:v>794.756</c:v>
                </c:pt>
                <c:pt idx="7965">
                  <c:v>794.856</c:v>
                </c:pt>
                <c:pt idx="7966">
                  <c:v>794.956</c:v>
                </c:pt>
                <c:pt idx="7967">
                  <c:v>795.056</c:v>
                </c:pt>
                <c:pt idx="7968">
                  <c:v>795.156</c:v>
                </c:pt>
                <c:pt idx="7969">
                  <c:v>795.256</c:v>
                </c:pt>
                <c:pt idx="7970">
                  <c:v>795.356</c:v>
                </c:pt>
                <c:pt idx="7971">
                  <c:v>795.456</c:v>
                </c:pt>
                <c:pt idx="7972">
                  <c:v>795.556</c:v>
                </c:pt>
                <c:pt idx="7973">
                  <c:v>795.656</c:v>
                </c:pt>
                <c:pt idx="7974">
                  <c:v>795.756</c:v>
                </c:pt>
                <c:pt idx="7975">
                  <c:v>795.856</c:v>
                </c:pt>
                <c:pt idx="7976">
                  <c:v>795.956</c:v>
                </c:pt>
                <c:pt idx="7977">
                  <c:v>796.056</c:v>
                </c:pt>
                <c:pt idx="7978">
                  <c:v>796.156</c:v>
                </c:pt>
                <c:pt idx="7979">
                  <c:v>796.256</c:v>
                </c:pt>
                <c:pt idx="7980">
                  <c:v>796.356</c:v>
                </c:pt>
                <c:pt idx="7981">
                  <c:v>796.456</c:v>
                </c:pt>
                <c:pt idx="7982">
                  <c:v>796.556</c:v>
                </c:pt>
                <c:pt idx="7983">
                  <c:v>796.656</c:v>
                </c:pt>
                <c:pt idx="7984">
                  <c:v>796.756</c:v>
                </c:pt>
                <c:pt idx="7985">
                  <c:v>796.856</c:v>
                </c:pt>
                <c:pt idx="7986">
                  <c:v>796.956</c:v>
                </c:pt>
                <c:pt idx="7987">
                  <c:v>797.056</c:v>
                </c:pt>
                <c:pt idx="7988">
                  <c:v>797.156</c:v>
                </c:pt>
                <c:pt idx="7989">
                  <c:v>797.256</c:v>
                </c:pt>
                <c:pt idx="7990">
                  <c:v>797.356</c:v>
                </c:pt>
                <c:pt idx="7991">
                  <c:v>797.456</c:v>
                </c:pt>
                <c:pt idx="7992">
                  <c:v>797.556</c:v>
                </c:pt>
                <c:pt idx="7993">
                  <c:v>797.656</c:v>
                </c:pt>
                <c:pt idx="7994">
                  <c:v>797.756</c:v>
                </c:pt>
                <c:pt idx="7995">
                  <c:v>797.856</c:v>
                </c:pt>
                <c:pt idx="7996">
                  <c:v>797.956</c:v>
                </c:pt>
                <c:pt idx="7997">
                  <c:v>798.056</c:v>
                </c:pt>
                <c:pt idx="7998">
                  <c:v>798.156</c:v>
                </c:pt>
                <c:pt idx="7999">
                  <c:v>798.256</c:v>
                </c:pt>
                <c:pt idx="8000">
                  <c:v>798.356</c:v>
                </c:pt>
                <c:pt idx="8001">
                  <c:v>798.456</c:v>
                </c:pt>
                <c:pt idx="8002">
                  <c:v>798.556</c:v>
                </c:pt>
                <c:pt idx="8003">
                  <c:v>798.656</c:v>
                </c:pt>
                <c:pt idx="8004">
                  <c:v>798.756</c:v>
                </c:pt>
                <c:pt idx="8005">
                  <c:v>798.856</c:v>
                </c:pt>
                <c:pt idx="8006">
                  <c:v>798.956</c:v>
                </c:pt>
                <c:pt idx="8007">
                  <c:v>799.056</c:v>
                </c:pt>
                <c:pt idx="8008">
                  <c:v>799.156</c:v>
                </c:pt>
                <c:pt idx="8009">
                  <c:v>799.256</c:v>
                </c:pt>
                <c:pt idx="8010">
                  <c:v>799.356</c:v>
                </c:pt>
                <c:pt idx="8011">
                  <c:v>799.456</c:v>
                </c:pt>
                <c:pt idx="8012">
                  <c:v>799.556</c:v>
                </c:pt>
                <c:pt idx="8013">
                  <c:v>799.656</c:v>
                </c:pt>
                <c:pt idx="8014">
                  <c:v>799.756</c:v>
                </c:pt>
                <c:pt idx="8015">
                  <c:v>799.856</c:v>
                </c:pt>
                <c:pt idx="8016">
                  <c:v>799.956</c:v>
                </c:pt>
                <c:pt idx="8017">
                  <c:v>800.056</c:v>
                </c:pt>
                <c:pt idx="8018">
                  <c:v>800.156</c:v>
                </c:pt>
                <c:pt idx="8019">
                  <c:v>800.256</c:v>
                </c:pt>
                <c:pt idx="8020">
                  <c:v>800.356</c:v>
                </c:pt>
                <c:pt idx="8021">
                  <c:v>800.456</c:v>
                </c:pt>
                <c:pt idx="8022">
                  <c:v>800.556</c:v>
                </c:pt>
                <c:pt idx="8023">
                  <c:v>800.656</c:v>
                </c:pt>
                <c:pt idx="8024">
                  <c:v>800.756</c:v>
                </c:pt>
                <c:pt idx="8025">
                  <c:v>800.856</c:v>
                </c:pt>
                <c:pt idx="8026">
                  <c:v>800.956</c:v>
                </c:pt>
                <c:pt idx="8027">
                  <c:v>801.056</c:v>
                </c:pt>
                <c:pt idx="8028">
                  <c:v>801.156</c:v>
                </c:pt>
                <c:pt idx="8029">
                  <c:v>801.256</c:v>
                </c:pt>
                <c:pt idx="8030">
                  <c:v>801.356</c:v>
                </c:pt>
                <c:pt idx="8031">
                  <c:v>801.456</c:v>
                </c:pt>
                <c:pt idx="8032">
                  <c:v>801.556</c:v>
                </c:pt>
                <c:pt idx="8033">
                  <c:v>801.656</c:v>
                </c:pt>
                <c:pt idx="8034">
                  <c:v>801.756</c:v>
                </c:pt>
                <c:pt idx="8035">
                  <c:v>801.856</c:v>
                </c:pt>
                <c:pt idx="8036">
                  <c:v>801.956</c:v>
                </c:pt>
                <c:pt idx="8037">
                  <c:v>802.056</c:v>
                </c:pt>
                <c:pt idx="8038">
                  <c:v>802.156</c:v>
                </c:pt>
                <c:pt idx="8039">
                  <c:v>802.256</c:v>
                </c:pt>
                <c:pt idx="8040">
                  <c:v>802.356</c:v>
                </c:pt>
                <c:pt idx="8041">
                  <c:v>802.456</c:v>
                </c:pt>
                <c:pt idx="8042">
                  <c:v>802.556</c:v>
                </c:pt>
                <c:pt idx="8043">
                  <c:v>802.656</c:v>
                </c:pt>
                <c:pt idx="8044">
                  <c:v>802.756</c:v>
                </c:pt>
                <c:pt idx="8045">
                  <c:v>802.856</c:v>
                </c:pt>
                <c:pt idx="8046">
                  <c:v>802.956</c:v>
                </c:pt>
                <c:pt idx="8047">
                  <c:v>803.056</c:v>
                </c:pt>
                <c:pt idx="8048">
                  <c:v>803.156</c:v>
                </c:pt>
                <c:pt idx="8049">
                  <c:v>803.256</c:v>
                </c:pt>
                <c:pt idx="8050">
                  <c:v>803.356</c:v>
                </c:pt>
                <c:pt idx="8051">
                  <c:v>803.456</c:v>
                </c:pt>
                <c:pt idx="8052">
                  <c:v>803.556</c:v>
                </c:pt>
                <c:pt idx="8053">
                  <c:v>803.656</c:v>
                </c:pt>
                <c:pt idx="8054">
                  <c:v>803.756</c:v>
                </c:pt>
                <c:pt idx="8055">
                  <c:v>803.856</c:v>
                </c:pt>
                <c:pt idx="8056">
                  <c:v>803.956</c:v>
                </c:pt>
                <c:pt idx="8057">
                  <c:v>804.056</c:v>
                </c:pt>
                <c:pt idx="8058">
                  <c:v>804.156</c:v>
                </c:pt>
                <c:pt idx="8059">
                  <c:v>804.256</c:v>
                </c:pt>
                <c:pt idx="8060">
                  <c:v>804.356</c:v>
                </c:pt>
                <c:pt idx="8061">
                  <c:v>804.456</c:v>
                </c:pt>
                <c:pt idx="8062">
                  <c:v>804.556</c:v>
                </c:pt>
                <c:pt idx="8063">
                  <c:v>804.656</c:v>
                </c:pt>
                <c:pt idx="8064">
                  <c:v>804.756</c:v>
                </c:pt>
                <c:pt idx="8065">
                  <c:v>804.856</c:v>
                </c:pt>
                <c:pt idx="8066">
                  <c:v>804.956</c:v>
                </c:pt>
                <c:pt idx="8067">
                  <c:v>805.056</c:v>
                </c:pt>
                <c:pt idx="8068">
                  <c:v>805.156</c:v>
                </c:pt>
                <c:pt idx="8069">
                  <c:v>805.256</c:v>
                </c:pt>
                <c:pt idx="8070">
                  <c:v>805.356</c:v>
                </c:pt>
                <c:pt idx="8071">
                  <c:v>805.456</c:v>
                </c:pt>
                <c:pt idx="8072">
                  <c:v>805.556</c:v>
                </c:pt>
                <c:pt idx="8073">
                  <c:v>805.656</c:v>
                </c:pt>
                <c:pt idx="8074">
                  <c:v>805.756</c:v>
                </c:pt>
                <c:pt idx="8075">
                  <c:v>805.856</c:v>
                </c:pt>
                <c:pt idx="8076">
                  <c:v>805.956</c:v>
                </c:pt>
                <c:pt idx="8077">
                  <c:v>806.056</c:v>
                </c:pt>
                <c:pt idx="8078">
                  <c:v>806.156</c:v>
                </c:pt>
                <c:pt idx="8079">
                  <c:v>806.256</c:v>
                </c:pt>
                <c:pt idx="8080">
                  <c:v>806.356</c:v>
                </c:pt>
                <c:pt idx="8081">
                  <c:v>806.456</c:v>
                </c:pt>
                <c:pt idx="8082">
                  <c:v>806.556</c:v>
                </c:pt>
                <c:pt idx="8083">
                  <c:v>806.656</c:v>
                </c:pt>
                <c:pt idx="8084">
                  <c:v>806.756</c:v>
                </c:pt>
                <c:pt idx="8085">
                  <c:v>806.856</c:v>
                </c:pt>
                <c:pt idx="8086">
                  <c:v>806.956</c:v>
                </c:pt>
                <c:pt idx="8087">
                  <c:v>807.056</c:v>
                </c:pt>
                <c:pt idx="8088">
                  <c:v>807.156</c:v>
                </c:pt>
                <c:pt idx="8089">
                  <c:v>807.256</c:v>
                </c:pt>
                <c:pt idx="8090">
                  <c:v>807.356</c:v>
                </c:pt>
                <c:pt idx="8091">
                  <c:v>807.456</c:v>
                </c:pt>
                <c:pt idx="8092">
                  <c:v>807.556</c:v>
                </c:pt>
                <c:pt idx="8093">
                  <c:v>807.656</c:v>
                </c:pt>
                <c:pt idx="8094">
                  <c:v>807.756</c:v>
                </c:pt>
                <c:pt idx="8095">
                  <c:v>807.856</c:v>
                </c:pt>
                <c:pt idx="8096">
                  <c:v>807.956</c:v>
                </c:pt>
                <c:pt idx="8097">
                  <c:v>808.056</c:v>
                </c:pt>
                <c:pt idx="8098">
                  <c:v>808.156</c:v>
                </c:pt>
                <c:pt idx="8099">
                  <c:v>808.256</c:v>
                </c:pt>
                <c:pt idx="8100">
                  <c:v>808.356</c:v>
                </c:pt>
                <c:pt idx="8101">
                  <c:v>808.456</c:v>
                </c:pt>
                <c:pt idx="8102">
                  <c:v>808.556</c:v>
                </c:pt>
                <c:pt idx="8103">
                  <c:v>808.656</c:v>
                </c:pt>
                <c:pt idx="8104">
                  <c:v>808.756</c:v>
                </c:pt>
                <c:pt idx="8105">
                  <c:v>808.856</c:v>
                </c:pt>
                <c:pt idx="8106">
                  <c:v>808.956</c:v>
                </c:pt>
                <c:pt idx="8107">
                  <c:v>809.056</c:v>
                </c:pt>
                <c:pt idx="8108">
                  <c:v>809.156</c:v>
                </c:pt>
                <c:pt idx="8109">
                  <c:v>809.256</c:v>
                </c:pt>
                <c:pt idx="8110">
                  <c:v>809.356</c:v>
                </c:pt>
                <c:pt idx="8111">
                  <c:v>809.456</c:v>
                </c:pt>
                <c:pt idx="8112">
                  <c:v>809.556</c:v>
                </c:pt>
                <c:pt idx="8113">
                  <c:v>809.656</c:v>
                </c:pt>
                <c:pt idx="8114">
                  <c:v>809.756</c:v>
                </c:pt>
                <c:pt idx="8115">
                  <c:v>809.856</c:v>
                </c:pt>
                <c:pt idx="8116">
                  <c:v>809.956</c:v>
                </c:pt>
                <c:pt idx="8117">
                  <c:v>810.056</c:v>
                </c:pt>
                <c:pt idx="8118">
                  <c:v>810.156</c:v>
                </c:pt>
                <c:pt idx="8119">
                  <c:v>810.256</c:v>
                </c:pt>
                <c:pt idx="8120">
                  <c:v>810.356</c:v>
                </c:pt>
                <c:pt idx="8121">
                  <c:v>810.456</c:v>
                </c:pt>
                <c:pt idx="8122">
                  <c:v>810.556</c:v>
                </c:pt>
                <c:pt idx="8123">
                  <c:v>810.656</c:v>
                </c:pt>
                <c:pt idx="8124">
                  <c:v>810.756</c:v>
                </c:pt>
                <c:pt idx="8125">
                  <c:v>810.856</c:v>
                </c:pt>
                <c:pt idx="8126">
                  <c:v>810.956</c:v>
                </c:pt>
                <c:pt idx="8127">
                  <c:v>811.056</c:v>
                </c:pt>
                <c:pt idx="8128">
                  <c:v>811.156</c:v>
                </c:pt>
                <c:pt idx="8129">
                  <c:v>811.256</c:v>
                </c:pt>
                <c:pt idx="8130">
                  <c:v>811.356</c:v>
                </c:pt>
                <c:pt idx="8131">
                  <c:v>811.456</c:v>
                </c:pt>
                <c:pt idx="8132">
                  <c:v>811.556</c:v>
                </c:pt>
                <c:pt idx="8133">
                  <c:v>811.656</c:v>
                </c:pt>
                <c:pt idx="8134">
                  <c:v>811.756</c:v>
                </c:pt>
                <c:pt idx="8135">
                  <c:v>811.856</c:v>
                </c:pt>
                <c:pt idx="8136">
                  <c:v>811.956</c:v>
                </c:pt>
                <c:pt idx="8137">
                  <c:v>812.056</c:v>
                </c:pt>
                <c:pt idx="8138">
                  <c:v>812.156</c:v>
                </c:pt>
                <c:pt idx="8139">
                  <c:v>812.256</c:v>
                </c:pt>
                <c:pt idx="8140">
                  <c:v>812.356</c:v>
                </c:pt>
                <c:pt idx="8141">
                  <c:v>812.456</c:v>
                </c:pt>
                <c:pt idx="8142">
                  <c:v>812.556</c:v>
                </c:pt>
                <c:pt idx="8143">
                  <c:v>812.656</c:v>
                </c:pt>
                <c:pt idx="8144">
                  <c:v>812.756</c:v>
                </c:pt>
                <c:pt idx="8145">
                  <c:v>812.856</c:v>
                </c:pt>
                <c:pt idx="8146">
                  <c:v>812.956</c:v>
                </c:pt>
                <c:pt idx="8147">
                  <c:v>813.056</c:v>
                </c:pt>
                <c:pt idx="8148">
                  <c:v>813.156</c:v>
                </c:pt>
                <c:pt idx="8149">
                  <c:v>813.256</c:v>
                </c:pt>
                <c:pt idx="8150">
                  <c:v>813.356</c:v>
                </c:pt>
                <c:pt idx="8151">
                  <c:v>813.456</c:v>
                </c:pt>
                <c:pt idx="8152">
                  <c:v>813.556</c:v>
                </c:pt>
                <c:pt idx="8153">
                  <c:v>813.656</c:v>
                </c:pt>
                <c:pt idx="8154">
                  <c:v>813.756</c:v>
                </c:pt>
                <c:pt idx="8155">
                  <c:v>813.856</c:v>
                </c:pt>
                <c:pt idx="8156">
                  <c:v>813.956</c:v>
                </c:pt>
                <c:pt idx="8157">
                  <c:v>814.056</c:v>
                </c:pt>
                <c:pt idx="8158">
                  <c:v>814.156</c:v>
                </c:pt>
                <c:pt idx="8159">
                  <c:v>814.256</c:v>
                </c:pt>
                <c:pt idx="8160">
                  <c:v>814.356</c:v>
                </c:pt>
                <c:pt idx="8161">
                  <c:v>814.456</c:v>
                </c:pt>
                <c:pt idx="8162">
                  <c:v>814.556</c:v>
                </c:pt>
                <c:pt idx="8163">
                  <c:v>814.656</c:v>
                </c:pt>
                <c:pt idx="8164">
                  <c:v>814.756</c:v>
                </c:pt>
                <c:pt idx="8165">
                  <c:v>814.856</c:v>
                </c:pt>
                <c:pt idx="8166">
                  <c:v>814.956</c:v>
                </c:pt>
                <c:pt idx="8167">
                  <c:v>815.056</c:v>
                </c:pt>
                <c:pt idx="8168">
                  <c:v>815.156</c:v>
                </c:pt>
                <c:pt idx="8169">
                  <c:v>815.256</c:v>
                </c:pt>
                <c:pt idx="8170">
                  <c:v>815.356</c:v>
                </c:pt>
                <c:pt idx="8171">
                  <c:v>815.456</c:v>
                </c:pt>
                <c:pt idx="8172">
                  <c:v>815.556</c:v>
                </c:pt>
                <c:pt idx="8173">
                  <c:v>815.656</c:v>
                </c:pt>
                <c:pt idx="8174">
                  <c:v>815.756</c:v>
                </c:pt>
                <c:pt idx="8175">
                  <c:v>815.856</c:v>
                </c:pt>
                <c:pt idx="8176">
                  <c:v>815.956</c:v>
                </c:pt>
                <c:pt idx="8177">
                  <c:v>816.056</c:v>
                </c:pt>
                <c:pt idx="8178">
                  <c:v>816.156</c:v>
                </c:pt>
                <c:pt idx="8179">
                  <c:v>816.256</c:v>
                </c:pt>
                <c:pt idx="8180">
                  <c:v>816.356</c:v>
                </c:pt>
                <c:pt idx="8181">
                  <c:v>816.456</c:v>
                </c:pt>
                <c:pt idx="8182">
                  <c:v>816.556</c:v>
                </c:pt>
                <c:pt idx="8183">
                  <c:v>816.656</c:v>
                </c:pt>
                <c:pt idx="8184">
                  <c:v>816.756</c:v>
                </c:pt>
                <c:pt idx="8185">
                  <c:v>816.856</c:v>
                </c:pt>
                <c:pt idx="8186">
                  <c:v>816.956</c:v>
                </c:pt>
                <c:pt idx="8187">
                  <c:v>817.056</c:v>
                </c:pt>
                <c:pt idx="8188">
                  <c:v>817.156</c:v>
                </c:pt>
                <c:pt idx="8189">
                  <c:v>817.256</c:v>
                </c:pt>
                <c:pt idx="8190">
                  <c:v>817.356</c:v>
                </c:pt>
                <c:pt idx="8191">
                  <c:v>817.456</c:v>
                </c:pt>
                <c:pt idx="8192">
                  <c:v>817.556</c:v>
                </c:pt>
                <c:pt idx="8193">
                  <c:v>817.656</c:v>
                </c:pt>
                <c:pt idx="8194">
                  <c:v>817.756</c:v>
                </c:pt>
                <c:pt idx="8195">
                  <c:v>817.856</c:v>
                </c:pt>
                <c:pt idx="8196">
                  <c:v>817.956</c:v>
                </c:pt>
                <c:pt idx="8197">
                  <c:v>818.056</c:v>
                </c:pt>
                <c:pt idx="8198">
                  <c:v>818.156</c:v>
                </c:pt>
                <c:pt idx="8199">
                  <c:v>818.256</c:v>
                </c:pt>
                <c:pt idx="8200">
                  <c:v>818.356</c:v>
                </c:pt>
                <c:pt idx="8201">
                  <c:v>818.456</c:v>
                </c:pt>
                <c:pt idx="8202">
                  <c:v>818.556</c:v>
                </c:pt>
                <c:pt idx="8203">
                  <c:v>818.656</c:v>
                </c:pt>
                <c:pt idx="8204">
                  <c:v>818.756</c:v>
                </c:pt>
                <c:pt idx="8205">
                  <c:v>818.856</c:v>
                </c:pt>
                <c:pt idx="8206">
                  <c:v>818.956</c:v>
                </c:pt>
                <c:pt idx="8207">
                  <c:v>819.056</c:v>
                </c:pt>
                <c:pt idx="8208">
                  <c:v>819.156</c:v>
                </c:pt>
                <c:pt idx="8209">
                  <c:v>819.256</c:v>
                </c:pt>
                <c:pt idx="8210">
                  <c:v>819.356</c:v>
                </c:pt>
                <c:pt idx="8211">
                  <c:v>819.456</c:v>
                </c:pt>
                <c:pt idx="8212">
                  <c:v>819.556</c:v>
                </c:pt>
                <c:pt idx="8213">
                  <c:v>819.656</c:v>
                </c:pt>
                <c:pt idx="8214">
                  <c:v>819.756</c:v>
                </c:pt>
                <c:pt idx="8215">
                  <c:v>819.856</c:v>
                </c:pt>
                <c:pt idx="8216">
                  <c:v>819.956</c:v>
                </c:pt>
                <c:pt idx="8217">
                  <c:v>820.056</c:v>
                </c:pt>
                <c:pt idx="8218">
                  <c:v>820.156</c:v>
                </c:pt>
                <c:pt idx="8219">
                  <c:v>820.256</c:v>
                </c:pt>
                <c:pt idx="8220">
                  <c:v>820.356</c:v>
                </c:pt>
                <c:pt idx="8221">
                  <c:v>820.456</c:v>
                </c:pt>
                <c:pt idx="8222">
                  <c:v>820.556</c:v>
                </c:pt>
                <c:pt idx="8223">
                  <c:v>820.656</c:v>
                </c:pt>
                <c:pt idx="8224">
                  <c:v>820.756</c:v>
                </c:pt>
                <c:pt idx="8225">
                  <c:v>820.856</c:v>
                </c:pt>
                <c:pt idx="8226">
                  <c:v>820.956</c:v>
                </c:pt>
                <c:pt idx="8227">
                  <c:v>821.056</c:v>
                </c:pt>
                <c:pt idx="8228">
                  <c:v>821.156</c:v>
                </c:pt>
                <c:pt idx="8229">
                  <c:v>821.256</c:v>
                </c:pt>
                <c:pt idx="8230">
                  <c:v>821.356</c:v>
                </c:pt>
                <c:pt idx="8231">
                  <c:v>821.456</c:v>
                </c:pt>
                <c:pt idx="8232">
                  <c:v>821.556</c:v>
                </c:pt>
                <c:pt idx="8233">
                  <c:v>821.656</c:v>
                </c:pt>
                <c:pt idx="8234">
                  <c:v>821.756</c:v>
                </c:pt>
                <c:pt idx="8235">
                  <c:v>821.856</c:v>
                </c:pt>
                <c:pt idx="8236">
                  <c:v>821.956</c:v>
                </c:pt>
                <c:pt idx="8237">
                  <c:v>822.056</c:v>
                </c:pt>
                <c:pt idx="8238">
                  <c:v>822.156</c:v>
                </c:pt>
                <c:pt idx="8239">
                  <c:v>822.256</c:v>
                </c:pt>
                <c:pt idx="8240">
                  <c:v>822.356</c:v>
                </c:pt>
                <c:pt idx="8241">
                  <c:v>822.456</c:v>
                </c:pt>
                <c:pt idx="8242">
                  <c:v>822.556</c:v>
                </c:pt>
                <c:pt idx="8243">
                  <c:v>822.656</c:v>
                </c:pt>
                <c:pt idx="8244">
                  <c:v>822.756</c:v>
                </c:pt>
                <c:pt idx="8245">
                  <c:v>822.856</c:v>
                </c:pt>
                <c:pt idx="8246">
                  <c:v>822.956</c:v>
                </c:pt>
                <c:pt idx="8247">
                  <c:v>823.056</c:v>
                </c:pt>
                <c:pt idx="8248">
                  <c:v>823.156</c:v>
                </c:pt>
                <c:pt idx="8249">
                  <c:v>823.256</c:v>
                </c:pt>
                <c:pt idx="8250">
                  <c:v>823.356</c:v>
                </c:pt>
                <c:pt idx="8251">
                  <c:v>823.456</c:v>
                </c:pt>
                <c:pt idx="8252">
                  <c:v>823.556</c:v>
                </c:pt>
                <c:pt idx="8253">
                  <c:v>823.656</c:v>
                </c:pt>
                <c:pt idx="8254">
                  <c:v>823.756</c:v>
                </c:pt>
                <c:pt idx="8255">
                  <c:v>823.856</c:v>
                </c:pt>
                <c:pt idx="8256">
                  <c:v>823.956</c:v>
                </c:pt>
                <c:pt idx="8257">
                  <c:v>824.056</c:v>
                </c:pt>
                <c:pt idx="8258">
                  <c:v>824.156</c:v>
                </c:pt>
                <c:pt idx="8259">
                  <c:v>824.256</c:v>
                </c:pt>
                <c:pt idx="8260">
                  <c:v>824.356</c:v>
                </c:pt>
                <c:pt idx="8261">
                  <c:v>824.456</c:v>
                </c:pt>
                <c:pt idx="8262">
                  <c:v>824.556</c:v>
                </c:pt>
                <c:pt idx="8263">
                  <c:v>824.656</c:v>
                </c:pt>
                <c:pt idx="8264">
                  <c:v>824.756</c:v>
                </c:pt>
                <c:pt idx="8265">
                  <c:v>824.856</c:v>
                </c:pt>
                <c:pt idx="8266">
                  <c:v>824.956</c:v>
                </c:pt>
                <c:pt idx="8267">
                  <c:v>825.056</c:v>
                </c:pt>
                <c:pt idx="8268">
                  <c:v>825.156</c:v>
                </c:pt>
                <c:pt idx="8269">
                  <c:v>825.256</c:v>
                </c:pt>
                <c:pt idx="8270">
                  <c:v>825.356</c:v>
                </c:pt>
                <c:pt idx="8271">
                  <c:v>825.456</c:v>
                </c:pt>
                <c:pt idx="8272">
                  <c:v>825.556</c:v>
                </c:pt>
                <c:pt idx="8273">
                  <c:v>825.656</c:v>
                </c:pt>
                <c:pt idx="8274">
                  <c:v>825.756</c:v>
                </c:pt>
                <c:pt idx="8275">
                  <c:v>825.856</c:v>
                </c:pt>
                <c:pt idx="8276">
                  <c:v>825.956</c:v>
                </c:pt>
                <c:pt idx="8277">
                  <c:v>826.056</c:v>
                </c:pt>
                <c:pt idx="8278">
                  <c:v>826.156</c:v>
                </c:pt>
                <c:pt idx="8279">
                  <c:v>826.256</c:v>
                </c:pt>
                <c:pt idx="8280">
                  <c:v>826.356</c:v>
                </c:pt>
                <c:pt idx="8281">
                  <c:v>826.456</c:v>
                </c:pt>
                <c:pt idx="8282">
                  <c:v>826.556</c:v>
                </c:pt>
                <c:pt idx="8283">
                  <c:v>826.656</c:v>
                </c:pt>
                <c:pt idx="8284">
                  <c:v>826.756</c:v>
                </c:pt>
                <c:pt idx="8285">
                  <c:v>826.856</c:v>
                </c:pt>
                <c:pt idx="8286">
                  <c:v>826.956</c:v>
                </c:pt>
                <c:pt idx="8287">
                  <c:v>827.056</c:v>
                </c:pt>
                <c:pt idx="8288">
                  <c:v>827.156</c:v>
                </c:pt>
                <c:pt idx="8289">
                  <c:v>827.256</c:v>
                </c:pt>
                <c:pt idx="8290">
                  <c:v>827.356</c:v>
                </c:pt>
                <c:pt idx="8291">
                  <c:v>827.456</c:v>
                </c:pt>
                <c:pt idx="8292">
                  <c:v>827.556</c:v>
                </c:pt>
                <c:pt idx="8293">
                  <c:v>827.656</c:v>
                </c:pt>
                <c:pt idx="8294">
                  <c:v>827.756</c:v>
                </c:pt>
                <c:pt idx="8295">
                  <c:v>827.856</c:v>
                </c:pt>
                <c:pt idx="8296">
                  <c:v>827.956</c:v>
                </c:pt>
                <c:pt idx="8297">
                  <c:v>828.056</c:v>
                </c:pt>
                <c:pt idx="8298">
                  <c:v>828.156</c:v>
                </c:pt>
                <c:pt idx="8299">
                  <c:v>828.256</c:v>
                </c:pt>
                <c:pt idx="8300">
                  <c:v>828.356</c:v>
                </c:pt>
                <c:pt idx="8301">
                  <c:v>828.456</c:v>
                </c:pt>
                <c:pt idx="8302">
                  <c:v>828.556</c:v>
                </c:pt>
                <c:pt idx="8303">
                  <c:v>828.656</c:v>
                </c:pt>
                <c:pt idx="8304">
                  <c:v>828.756</c:v>
                </c:pt>
                <c:pt idx="8305">
                  <c:v>828.856</c:v>
                </c:pt>
                <c:pt idx="8306">
                  <c:v>828.956</c:v>
                </c:pt>
                <c:pt idx="8307">
                  <c:v>829.056</c:v>
                </c:pt>
                <c:pt idx="8308">
                  <c:v>829.156</c:v>
                </c:pt>
                <c:pt idx="8309">
                  <c:v>829.256</c:v>
                </c:pt>
                <c:pt idx="8310">
                  <c:v>829.356</c:v>
                </c:pt>
                <c:pt idx="8311">
                  <c:v>829.456</c:v>
                </c:pt>
                <c:pt idx="8312">
                  <c:v>829.556</c:v>
                </c:pt>
                <c:pt idx="8313">
                  <c:v>829.656</c:v>
                </c:pt>
                <c:pt idx="8314">
                  <c:v>829.756</c:v>
                </c:pt>
                <c:pt idx="8315">
                  <c:v>829.856</c:v>
                </c:pt>
                <c:pt idx="8316">
                  <c:v>829.956</c:v>
                </c:pt>
                <c:pt idx="8317">
                  <c:v>830.056</c:v>
                </c:pt>
                <c:pt idx="8318">
                  <c:v>830.156</c:v>
                </c:pt>
                <c:pt idx="8319">
                  <c:v>830.256</c:v>
                </c:pt>
                <c:pt idx="8320">
                  <c:v>830.356</c:v>
                </c:pt>
                <c:pt idx="8321">
                  <c:v>830.456</c:v>
                </c:pt>
                <c:pt idx="8322">
                  <c:v>830.556</c:v>
                </c:pt>
                <c:pt idx="8323">
                  <c:v>830.656</c:v>
                </c:pt>
                <c:pt idx="8324">
                  <c:v>830.756</c:v>
                </c:pt>
                <c:pt idx="8325">
                  <c:v>830.856</c:v>
                </c:pt>
                <c:pt idx="8326">
                  <c:v>830.956</c:v>
                </c:pt>
                <c:pt idx="8327">
                  <c:v>831.056</c:v>
                </c:pt>
                <c:pt idx="8328">
                  <c:v>831.156</c:v>
                </c:pt>
                <c:pt idx="8329">
                  <c:v>831.256</c:v>
                </c:pt>
                <c:pt idx="8330">
                  <c:v>831.356</c:v>
                </c:pt>
                <c:pt idx="8331">
                  <c:v>831.456</c:v>
                </c:pt>
                <c:pt idx="8332">
                  <c:v>831.556</c:v>
                </c:pt>
                <c:pt idx="8333">
                  <c:v>831.656</c:v>
                </c:pt>
                <c:pt idx="8334">
                  <c:v>831.756</c:v>
                </c:pt>
                <c:pt idx="8335">
                  <c:v>831.856</c:v>
                </c:pt>
                <c:pt idx="8336">
                  <c:v>831.956</c:v>
                </c:pt>
                <c:pt idx="8337">
                  <c:v>832.056</c:v>
                </c:pt>
                <c:pt idx="8338">
                  <c:v>832.156</c:v>
                </c:pt>
                <c:pt idx="8339">
                  <c:v>832.256</c:v>
                </c:pt>
                <c:pt idx="8340">
                  <c:v>832.356</c:v>
                </c:pt>
                <c:pt idx="8341">
                  <c:v>832.456</c:v>
                </c:pt>
                <c:pt idx="8342">
                  <c:v>832.556</c:v>
                </c:pt>
                <c:pt idx="8343">
                  <c:v>832.656</c:v>
                </c:pt>
                <c:pt idx="8344">
                  <c:v>832.756</c:v>
                </c:pt>
                <c:pt idx="8345">
                  <c:v>832.856</c:v>
                </c:pt>
                <c:pt idx="8346">
                  <c:v>832.956</c:v>
                </c:pt>
                <c:pt idx="8347">
                  <c:v>833.056</c:v>
                </c:pt>
                <c:pt idx="8348">
                  <c:v>833.156</c:v>
                </c:pt>
                <c:pt idx="8349">
                  <c:v>833.256</c:v>
                </c:pt>
                <c:pt idx="8350">
                  <c:v>833.356</c:v>
                </c:pt>
                <c:pt idx="8351">
                  <c:v>833.456</c:v>
                </c:pt>
                <c:pt idx="8352">
                  <c:v>833.556</c:v>
                </c:pt>
                <c:pt idx="8353">
                  <c:v>833.656</c:v>
                </c:pt>
                <c:pt idx="8354">
                  <c:v>833.756</c:v>
                </c:pt>
                <c:pt idx="8355">
                  <c:v>833.856</c:v>
                </c:pt>
                <c:pt idx="8356">
                  <c:v>833.956</c:v>
                </c:pt>
                <c:pt idx="8357">
                  <c:v>834.056</c:v>
                </c:pt>
                <c:pt idx="8358">
                  <c:v>834.156</c:v>
                </c:pt>
                <c:pt idx="8359">
                  <c:v>834.256</c:v>
                </c:pt>
                <c:pt idx="8360">
                  <c:v>834.356</c:v>
                </c:pt>
                <c:pt idx="8361">
                  <c:v>834.456</c:v>
                </c:pt>
                <c:pt idx="8362">
                  <c:v>834.556</c:v>
                </c:pt>
                <c:pt idx="8363">
                  <c:v>834.656</c:v>
                </c:pt>
                <c:pt idx="8364">
                  <c:v>834.756</c:v>
                </c:pt>
                <c:pt idx="8365">
                  <c:v>834.856</c:v>
                </c:pt>
                <c:pt idx="8366">
                  <c:v>834.956</c:v>
                </c:pt>
                <c:pt idx="8367">
                  <c:v>835.056</c:v>
                </c:pt>
                <c:pt idx="8368">
                  <c:v>835.156</c:v>
                </c:pt>
                <c:pt idx="8369">
                  <c:v>835.256</c:v>
                </c:pt>
                <c:pt idx="8370">
                  <c:v>835.356</c:v>
                </c:pt>
                <c:pt idx="8371">
                  <c:v>835.456</c:v>
                </c:pt>
                <c:pt idx="8372">
                  <c:v>835.556</c:v>
                </c:pt>
                <c:pt idx="8373">
                  <c:v>835.656</c:v>
                </c:pt>
                <c:pt idx="8374">
                  <c:v>835.756</c:v>
                </c:pt>
                <c:pt idx="8375">
                  <c:v>835.856</c:v>
                </c:pt>
                <c:pt idx="8376">
                  <c:v>835.956</c:v>
                </c:pt>
                <c:pt idx="8377">
                  <c:v>836.056</c:v>
                </c:pt>
                <c:pt idx="8378">
                  <c:v>836.156</c:v>
                </c:pt>
                <c:pt idx="8379">
                  <c:v>836.256</c:v>
                </c:pt>
                <c:pt idx="8380">
                  <c:v>836.356</c:v>
                </c:pt>
                <c:pt idx="8381">
                  <c:v>836.456</c:v>
                </c:pt>
                <c:pt idx="8382">
                  <c:v>836.556</c:v>
                </c:pt>
                <c:pt idx="8383">
                  <c:v>836.656</c:v>
                </c:pt>
                <c:pt idx="8384">
                  <c:v>836.756</c:v>
                </c:pt>
                <c:pt idx="8385">
                  <c:v>836.856</c:v>
                </c:pt>
                <c:pt idx="8386">
                  <c:v>836.956</c:v>
                </c:pt>
                <c:pt idx="8387">
                  <c:v>837.056</c:v>
                </c:pt>
                <c:pt idx="8388">
                  <c:v>837.156</c:v>
                </c:pt>
                <c:pt idx="8389">
                  <c:v>837.256</c:v>
                </c:pt>
                <c:pt idx="8390">
                  <c:v>837.356</c:v>
                </c:pt>
                <c:pt idx="8391">
                  <c:v>837.456</c:v>
                </c:pt>
                <c:pt idx="8392">
                  <c:v>837.556</c:v>
                </c:pt>
                <c:pt idx="8393">
                  <c:v>837.656</c:v>
                </c:pt>
                <c:pt idx="8394">
                  <c:v>837.756</c:v>
                </c:pt>
                <c:pt idx="8395">
                  <c:v>837.856</c:v>
                </c:pt>
                <c:pt idx="8396">
                  <c:v>837.956</c:v>
                </c:pt>
                <c:pt idx="8397">
                  <c:v>838.056</c:v>
                </c:pt>
                <c:pt idx="8398">
                  <c:v>838.156</c:v>
                </c:pt>
                <c:pt idx="8399">
                  <c:v>838.256</c:v>
                </c:pt>
                <c:pt idx="8400">
                  <c:v>838.356</c:v>
                </c:pt>
                <c:pt idx="8401">
                  <c:v>838.456</c:v>
                </c:pt>
                <c:pt idx="8402">
                  <c:v>838.556</c:v>
                </c:pt>
                <c:pt idx="8403">
                  <c:v>838.656</c:v>
                </c:pt>
                <c:pt idx="8404">
                  <c:v>838.756</c:v>
                </c:pt>
                <c:pt idx="8405">
                  <c:v>838.856</c:v>
                </c:pt>
                <c:pt idx="8406">
                  <c:v>838.956</c:v>
                </c:pt>
                <c:pt idx="8407">
                  <c:v>839.056</c:v>
                </c:pt>
                <c:pt idx="8408">
                  <c:v>839.156</c:v>
                </c:pt>
                <c:pt idx="8409">
                  <c:v>839.256</c:v>
                </c:pt>
                <c:pt idx="8410">
                  <c:v>839.356</c:v>
                </c:pt>
                <c:pt idx="8411">
                  <c:v>839.456</c:v>
                </c:pt>
                <c:pt idx="8412">
                  <c:v>839.556</c:v>
                </c:pt>
                <c:pt idx="8413">
                  <c:v>839.656</c:v>
                </c:pt>
                <c:pt idx="8414">
                  <c:v>839.756</c:v>
                </c:pt>
                <c:pt idx="8415">
                  <c:v>839.856</c:v>
                </c:pt>
                <c:pt idx="8416">
                  <c:v>839.956</c:v>
                </c:pt>
                <c:pt idx="8417">
                  <c:v>840.056</c:v>
                </c:pt>
                <c:pt idx="8418">
                  <c:v>840.156</c:v>
                </c:pt>
                <c:pt idx="8419">
                  <c:v>840.256</c:v>
                </c:pt>
                <c:pt idx="8420">
                  <c:v>840.356</c:v>
                </c:pt>
                <c:pt idx="8421">
                  <c:v>840.456</c:v>
                </c:pt>
                <c:pt idx="8422">
                  <c:v>840.556</c:v>
                </c:pt>
                <c:pt idx="8423">
                  <c:v>840.656</c:v>
                </c:pt>
                <c:pt idx="8424">
                  <c:v>840.756</c:v>
                </c:pt>
                <c:pt idx="8425">
                  <c:v>840.856</c:v>
                </c:pt>
                <c:pt idx="8426">
                  <c:v>840.956</c:v>
                </c:pt>
                <c:pt idx="8427">
                  <c:v>841.056</c:v>
                </c:pt>
                <c:pt idx="8428">
                  <c:v>841.156</c:v>
                </c:pt>
                <c:pt idx="8429">
                  <c:v>841.256</c:v>
                </c:pt>
                <c:pt idx="8430">
                  <c:v>841.356</c:v>
                </c:pt>
                <c:pt idx="8431">
                  <c:v>841.456</c:v>
                </c:pt>
                <c:pt idx="8432">
                  <c:v>841.556</c:v>
                </c:pt>
                <c:pt idx="8433">
                  <c:v>841.656</c:v>
                </c:pt>
                <c:pt idx="8434">
                  <c:v>841.756</c:v>
                </c:pt>
                <c:pt idx="8435">
                  <c:v>841.856</c:v>
                </c:pt>
                <c:pt idx="8436">
                  <c:v>841.956</c:v>
                </c:pt>
                <c:pt idx="8437">
                  <c:v>842.056</c:v>
                </c:pt>
                <c:pt idx="8438">
                  <c:v>842.156</c:v>
                </c:pt>
                <c:pt idx="8439">
                  <c:v>842.256</c:v>
                </c:pt>
                <c:pt idx="8440">
                  <c:v>842.356</c:v>
                </c:pt>
                <c:pt idx="8441">
                  <c:v>842.456</c:v>
                </c:pt>
                <c:pt idx="8442">
                  <c:v>842.556</c:v>
                </c:pt>
                <c:pt idx="8443">
                  <c:v>842.656</c:v>
                </c:pt>
                <c:pt idx="8444">
                  <c:v>842.756</c:v>
                </c:pt>
                <c:pt idx="8445">
                  <c:v>842.856</c:v>
                </c:pt>
                <c:pt idx="8446">
                  <c:v>842.956</c:v>
                </c:pt>
                <c:pt idx="8447">
                  <c:v>843.056</c:v>
                </c:pt>
                <c:pt idx="8448">
                  <c:v>843.156</c:v>
                </c:pt>
                <c:pt idx="8449">
                  <c:v>843.256</c:v>
                </c:pt>
                <c:pt idx="8450">
                  <c:v>843.356</c:v>
                </c:pt>
                <c:pt idx="8451">
                  <c:v>843.456</c:v>
                </c:pt>
                <c:pt idx="8452">
                  <c:v>843.556</c:v>
                </c:pt>
                <c:pt idx="8453">
                  <c:v>843.656</c:v>
                </c:pt>
                <c:pt idx="8454">
                  <c:v>843.756</c:v>
                </c:pt>
                <c:pt idx="8455">
                  <c:v>843.856</c:v>
                </c:pt>
                <c:pt idx="8456">
                  <c:v>843.956</c:v>
                </c:pt>
                <c:pt idx="8457">
                  <c:v>844.056</c:v>
                </c:pt>
                <c:pt idx="8458">
                  <c:v>844.156</c:v>
                </c:pt>
                <c:pt idx="8459">
                  <c:v>844.256</c:v>
                </c:pt>
                <c:pt idx="8460">
                  <c:v>844.356</c:v>
                </c:pt>
                <c:pt idx="8461">
                  <c:v>844.456</c:v>
                </c:pt>
                <c:pt idx="8462">
                  <c:v>844.556</c:v>
                </c:pt>
                <c:pt idx="8463">
                  <c:v>844.656</c:v>
                </c:pt>
                <c:pt idx="8464">
                  <c:v>844.756</c:v>
                </c:pt>
                <c:pt idx="8465">
                  <c:v>844.856</c:v>
                </c:pt>
                <c:pt idx="8466">
                  <c:v>844.956</c:v>
                </c:pt>
                <c:pt idx="8467">
                  <c:v>845.056</c:v>
                </c:pt>
                <c:pt idx="8468">
                  <c:v>845.156</c:v>
                </c:pt>
                <c:pt idx="8469">
                  <c:v>845.256</c:v>
                </c:pt>
                <c:pt idx="8470">
                  <c:v>845.356</c:v>
                </c:pt>
                <c:pt idx="8471">
                  <c:v>845.456</c:v>
                </c:pt>
                <c:pt idx="8472">
                  <c:v>845.556</c:v>
                </c:pt>
                <c:pt idx="8473">
                  <c:v>845.656</c:v>
                </c:pt>
                <c:pt idx="8474">
                  <c:v>845.756</c:v>
                </c:pt>
                <c:pt idx="8475">
                  <c:v>845.856</c:v>
                </c:pt>
                <c:pt idx="8476">
                  <c:v>845.956</c:v>
                </c:pt>
                <c:pt idx="8477">
                  <c:v>846.056</c:v>
                </c:pt>
                <c:pt idx="8478">
                  <c:v>846.156</c:v>
                </c:pt>
                <c:pt idx="8479">
                  <c:v>846.256</c:v>
                </c:pt>
                <c:pt idx="8480">
                  <c:v>846.356</c:v>
                </c:pt>
                <c:pt idx="8481">
                  <c:v>846.456</c:v>
                </c:pt>
                <c:pt idx="8482">
                  <c:v>846.556</c:v>
                </c:pt>
                <c:pt idx="8483">
                  <c:v>846.656</c:v>
                </c:pt>
                <c:pt idx="8484">
                  <c:v>846.756</c:v>
                </c:pt>
                <c:pt idx="8485">
                  <c:v>846.856</c:v>
                </c:pt>
                <c:pt idx="8486">
                  <c:v>846.956</c:v>
                </c:pt>
                <c:pt idx="8487">
                  <c:v>847.056</c:v>
                </c:pt>
                <c:pt idx="8488">
                  <c:v>847.156</c:v>
                </c:pt>
                <c:pt idx="8489">
                  <c:v>847.256</c:v>
                </c:pt>
                <c:pt idx="8490">
                  <c:v>847.356</c:v>
                </c:pt>
                <c:pt idx="8491">
                  <c:v>847.456</c:v>
                </c:pt>
                <c:pt idx="8492">
                  <c:v>847.556</c:v>
                </c:pt>
                <c:pt idx="8493">
                  <c:v>847.656</c:v>
                </c:pt>
                <c:pt idx="8494">
                  <c:v>847.756</c:v>
                </c:pt>
                <c:pt idx="8495">
                  <c:v>847.856</c:v>
                </c:pt>
                <c:pt idx="8496">
                  <c:v>847.956</c:v>
                </c:pt>
                <c:pt idx="8497">
                  <c:v>848.056</c:v>
                </c:pt>
                <c:pt idx="8498">
                  <c:v>848.156</c:v>
                </c:pt>
                <c:pt idx="8499">
                  <c:v>848.256</c:v>
                </c:pt>
                <c:pt idx="8500">
                  <c:v>848.356</c:v>
                </c:pt>
                <c:pt idx="8501">
                  <c:v>848.456</c:v>
                </c:pt>
                <c:pt idx="8502">
                  <c:v>848.556</c:v>
                </c:pt>
                <c:pt idx="8503">
                  <c:v>848.656</c:v>
                </c:pt>
                <c:pt idx="8504">
                  <c:v>848.756</c:v>
                </c:pt>
                <c:pt idx="8505">
                  <c:v>848.856</c:v>
                </c:pt>
                <c:pt idx="8506">
                  <c:v>848.956</c:v>
                </c:pt>
                <c:pt idx="8507">
                  <c:v>849.056</c:v>
                </c:pt>
                <c:pt idx="8508">
                  <c:v>849.156</c:v>
                </c:pt>
                <c:pt idx="8509">
                  <c:v>849.256</c:v>
                </c:pt>
                <c:pt idx="8510">
                  <c:v>849.356</c:v>
                </c:pt>
                <c:pt idx="8511">
                  <c:v>849.456</c:v>
                </c:pt>
                <c:pt idx="8512">
                  <c:v>849.556</c:v>
                </c:pt>
                <c:pt idx="8513">
                  <c:v>849.656</c:v>
                </c:pt>
                <c:pt idx="8514">
                  <c:v>849.756</c:v>
                </c:pt>
                <c:pt idx="8515">
                  <c:v>849.856</c:v>
                </c:pt>
                <c:pt idx="8516">
                  <c:v>849.956</c:v>
                </c:pt>
                <c:pt idx="8517">
                  <c:v>850.056</c:v>
                </c:pt>
                <c:pt idx="8518">
                  <c:v>850.156</c:v>
                </c:pt>
                <c:pt idx="8519">
                  <c:v>850.256</c:v>
                </c:pt>
                <c:pt idx="8520">
                  <c:v>850.356</c:v>
                </c:pt>
                <c:pt idx="8521">
                  <c:v>850.456</c:v>
                </c:pt>
                <c:pt idx="8522">
                  <c:v>850.556</c:v>
                </c:pt>
                <c:pt idx="8523">
                  <c:v>850.656</c:v>
                </c:pt>
                <c:pt idx="8524">
                  <c:v>850.756</c:v>
                </c:pt>
                <c:pt idx="8525">
                  <c:v>850.856</c:v>
                </c:pt>
                <c:pt idx="8526">
                  <c:v>850.956</c:v>
                </c:pt>
                <c:pt idx="8527">
                  <c:v>851.056</c:v>
                </c:pt>
                <c:pt idx="8528">
                  <c:v>851.156</c:v>
                </c:pt>
                <c:pt idx="8529">
                  <c:v>851.256</c:v>
                </c:pt>
                <c:pt idx="8530">
                  <c:v>851.356</c:v>
                </c:pt>
                <c:pt idx="8531">
                  <c:v>851.456</c:v>
                </c:pt>
                <c:pt idx="8532">
                  <c:v>851.556</c:v>
                </c:pt>
                <c:pt idx="8533">
                  <c:v>851.656</c:v>
                </c:pt>
                <c:pt idx="8534">
                  <c:v>851.756</c:v>
                </c:pt>
                <c:pt idx="8535">
                  <c:v>851.856</c:v>
                </c:pt>
                <c:pt idx="8536">
                  <c:v>851.956</c:v>
                </c:pt>
                <c:pt idx="8537">
                  <c:v>852.056</c:v>
                </c:pt>
                <c:pt idx="8538">
                  <c:v>852.156</c:v>
                </c:pt>
                <c:pt idx="8539">
                  <c:v>852.256</c:v>
                </c:pt>
                <c:pt idx="8540">
                  <c:v>852.356</c:v>
                </c:pt>
                <c:pt idx="8541">
                  <c:v>852.456</c:v>
                </c:pt>
                <c:pt idx="8542">
                  <c:v>852.556</c:v>
                </c:pt>
                <c:pt idx="8543">
                  <c:v>852.656</c:v>
                </c:pt>
                <c:pt idx="8544">
                  <c:v>852.756</c:v>
                </c:pt>
                <c:pt idx="8545">
                  <c:v>852.856</c:v>
                </c:pt>
                <c:pt idx="8546">
                  <c:v>852.956</c:v>
                </c:pt>
                <c:pt idx="8547">
                  <c:v>853.056</c:v>
                </c:pt>
                <c:pt idx="8548">
                  <c:v>853.156</c:v>
                </c:pt>
                <c:pt idx="8549">
                  <c:v>853.256</c:v>
                </c:pt>
                <c:pt idx="8550">
                  <c:v>853.356</c:v>
                </c:pt>
                <c:pt idx="8551">
                  <c:v>853.456</c:v>
                </c:pt>
                <c:pt idx="8552">
                  <c:v>853.556</c:v>
                </c:pt>
                <c:pt idx="8553">
                  <c:v>853.656</c:v>
                </c:pt>
                <c:pt idx="8554">
                  <c:v>853.756</c:v>
                </c:pt>
                <c:pt idx="8555">
                  <c:v>853.856</c:v>
                </c:pt>
                <c:pt idx="8556">
                  <c:v>853.956</c:v>
                </c:pt>
                <c:pt idx="8557">
                  <c:v>854.056</c:v>
                </c:pt>
                <c:pt idx="8558">
                  <c:v>854.156</c:v>
                </c:pt>
                <c:pt idx="8559">
                  <c:v>854.256</c:v>
                </c:pt>
                <c:pt idx="8560">
                  <c:v>854.356</c:v>
                </c:pt>
                <c:pt idx="8561">
                  <c:v>854.456</c:v>
                </c:pt>
                <c:pt idx="8562">
                  <c:v>854.556</c:v>
                </c:pt>
                <c:pt idx="8563">
                  <c:v>854.656</c:v>
                </c:pt>
                <c:pt idx="8564">
                  <c:v>854.756</c:v>
                </c:pt>
                <c:pt idx="8565">
                  <c:v>854.856</c:v>
                </c:pt>
                <c:pt idx="8566">
                  <c:v>854.956</c:v>
                </c:pt>
                <c:pt idx="8567">
                  <c:v>855.056</c:v>
                </c:pt>
                <c:pt idx="8568">
                  <c:v>855.156</c:v>
                </c:pt>
                <c:pt idx="8569">
                  <c:v>855.256</c:v>
                </c:pt>
                <c:pt idx="8570">
                  <c:v>855.356</c:v>
                </c:pt>
                <c:pt idx="8571">
                  <c:v>855.456</c:v>
                </c:pt>
                <c:pt idx="8572">
                  <c:v>855.556</c:v>
                </c:pt>
                <c:pt idx="8573">
                  <c:v>855.656</c:v>
                </c:pt>
                <c:pt idx="8574">
                  <c:v>855.756</c:v>
                </c:pt>
                <c:pt idx="8575">
                  <c:v>855.856</c:v>
                </c:pt>
                <c:pt idx="8576">
                  <c:v>855.956</c:v>
                </c:pt>
                <c:pt idx="8577">
                  <c:v>856.056</c:v>
                </c:pt>
                <c:pt idx="8578">
                  <c:v>856.156</c:v>
                </c:pt>
                <c:pt idx="8579">
                  <c:v>856.256</c:v>
                </c:pt>
                <c:pt idx="8580">
                  <c:v>856.356</c:v>
                </c:pt>
                <c:pt idx="8581">
                  <c:v>856.456</c:v>
                </c:pt>
                <c:pt idx="8582">
                  <c:v>856.556</c:v>
                </c:pt>
                <c:pt idx="8583">
                  <c:v>856.656</c:v>
                </c:pt>
                <c:pt idx="8584">
                  <c:v>856.756</c:v>
                </c:pt>
                <c:pt idx="8585">
                  <c:v>856.856</c:v>
                </c:pt>
                <c:pt idx="8586">
                  <c:v>856.956</c:v>
                </c:pt>
                <c:pt idx="8587">
                  <c:v>857.056</c:v>
                </c:pt>
                <c:pt idx="8588">
                  <c:v>857.156</c:v>
                </c:pt>
                <c:pt idx="8589">
                  <c:v>857.256</c:v>
                </c:pt>
                <c:pt idx="8590">
                  <c:v>857.356</c:v>
                </c:pt>
                <c:pt idx="8591">
                  <c:v>857.456</c:v>
                </c:pt>
                <c:pt idx="8592">
                  <c:v>857.556</c:v>
                </c:pt>
                <c:pt idx="8593">
                  <c:v>857.656</c:v>
                </c:pt>
                <c:pt idx="8594">
                  <c:v>857.756</c:v>
                </c:pt>
                <c:pt idx="8595">
                  <c:v>857.856</c:v>
                </c:pt>
                <c:pt idx="8596">
                  <c:v>857.956</c:v>
                </c:pt>
                <c:pt idx="8597">
                  <c:v>858.056</c:v>
                </c:pt>
                <c:pt idx="8598">
                  <c:v>858.156</c:v>
                </c:pt>
                <c:pt idx="8599">
                  <c:v>858.256</c:v>
                </c:pt>
                <c:pt idx="8600">
                  <c:v>858.356</c:v>
                </c:pt>
                <c:pt idx="8601">
                  <c:v>858.456</c:v>
                </c:pt>
                <c:pt idx="8602">
                  <c:v>858.556</c:v>
                </c:pt>
                <c:pt idx="8603">
                  <c:v>858.656</c:v>
                </c:pt>
                <c:pt idx="8604">
                  <c:v>858.756</c:v>
                </c:pt>
                <c:pt idx="8605">
                  <c:v>858.856</c:v>
                </c:pt>
                <c:pt idx="8606">
                  <c:v>858.956</c:v>
                </c:pt>
                <c:pt idx="8607">
                  <c:v>859.056</c:v>
                </c:pt>
                <c:pt idx="8608">
                  <c:v>859.156</c:v>
                </c:pt>
                <c:pt idx="8609">
                  <c:v>859.256</c:v>
                </c:pt>
                <c:pt idx="8610">
                  <c:v>859.356</c:v>
                </c:pt>
                <c:pt idx="8611">
                  <c:v>859.456</c:v>
                </c:pt>
                <c:pt idx="8612">
                  <c:v>859.556</c:v>
                </c:pt>
                <c:pt idx="8613">
                  <c:v>859.656</c:v>
                </c:pt>
                <c:pt idx="8614">
                  <c:v>859.756</c:v>
                </c:pt>
                <c:pt idx="8615">
                  <c:v>859.856</c:v>
                </c:pt>
                <c:pt idx="8616">
                  <c:v>859.956</c:v>
                </c:pt>
                <c:pt idx="8617">
                  <c:v>860.056</c:v>
                </c:pt>
                <c:pt idx="8618">
                  <c:v>860.156</c:v>
                </c:pt>
                <c:pt idx="8619">
                  <c:v>860.256</c:v>
                </c:pt>
                <c:pt idx="8620">
                  <c:v>860.356</c:v>
                </c:pt>
                <c:pt idx="8621">
                  <c:v>860.456</c:v>
                </c:pt>
                <c:pt idx="8622">
                  <c:v>860.556</c:v>
                </c:pt>
                <c:pt idx="8623">
                  <c:v>860.656</c:v>
                </c:pt>
                <c:pt idx="8624">
                  <c:v>860.756</c:v>
                </c:pt>
                <c:pt idx="8625">
                  <c:v>860.856</c:v>
                </c:pt>
                <c:pt idx="8626">
                  <c:v>860.956</c:v>
                </c:pt>
                <c:pt idx="8627">
                  <c:v>861.056</c:v>
                </c:pt>
                <c:pt idx="8628">
                  <c:v>861.156</c:v>
                </c:pt>
                <c:pt idx="8629">
                  <c:v>861.256</c:v>
                </c:pt>
                <c:pt idx="8630">
                  <c:v>861.356</c:v>
                </c:pt>
                <c:pt idx="8631">
                  <c:v>861.456</c:v>
                </c:pt>
                <c:pt idx="8632">
                  <c:v>861.556</c:v>
                </c:pt>
                <c:pt idx="8633">
                  <c:v>861.656</c:v>
                </c:pt>
                <c:pt idx="8634">
                  <c:v>861.756</c:v>
                </c:pt>
                <c:pt idx="8635">
                  <c:v>861.856</c:v>
                </c:pt>
                <c:pt idx="8636">
                  <c:v>861.956</c:v>
                </c:pt>
                <c:pt idx="8637">
                  <c:v>862.056</c:v>
                </c:pt>
                <c:pt idx="8638">
                  <c:v>862.156</c:v>
                </c:pt>
                <c:pt idx="8639">
                  <c:v>862.256</c:v>
                </c:pt>
                <c:pt idx="8640">
                  <c:v>862.356</c:v>
                </c:pt>
                <c:pt idx="8641">
                  <c:v>862.456</c:v>
                </c:pt>
                <c:pt idx="8642">
                  <c:v>862.556</c:v>
                </c:pt>
                <c:pt idx="8643">
                  <c:v>862.656</c:v>
                </c:pt>
                <c:pt idx="8644">
                  <c:v>862.756</c:v>
                </c:pt>
                <c:pt idx="8645">
                  <c:v>862.856</c:v>
                </c:pt>
                <c:pt idx="8646">
                  <c:v>862.956</c:v>
                </c:pt>
                <c:pt idx="8647">
                  <c:v>863.056</c:v>
                </c:pt>
                <c:pt idx="8648">
                  <c:v>863.156</c:v>
                </c:pt>
                <c:pt idx="8649">
                  <c:v>863.256</c:v>
                </c:pt>
                <c:pt idx="8650">
                  <c:v>863.356</c:v>
                </c:pt>
                <c:pt idx="8651">
                  <c:v>863.456</c:v>
                </c:pt>
                <c:pt idx="8652">
                  <c:v>863.556</c:v>
                </c:pt>
                <c:pt idx="8653">
                  <c:v>863.656</c:v>
                </c:pt>
                <c:pt idx="8654">
                  <c:v>863.756</c:v>
                </c:pt>
                <c:pt idx="8655">
                  <c:v>863.856</c:v>
                </c:pt>
                <c:pt idx="8656">
                  <c:v>863.956</c:v>
                </c:pt>
                <c:pt idx="8657">
                  <c:v>864.056</c:v>
                </c:pt>
                <c:pt idx="8658">
                  <c:v>864.156</c:v>
                </c:pt>
                <c:pt idx="8659">
                  <c:v>864.256</c:v>
                </c:pt>
                <c:pt idx="8660">
                  <c:v>864.356</c:v>
                </c:pt>
                <c:pt idx="8661">
                  <c:v>864.456</c:v>
                </c:pt>
                <c:pt idx="8662">
                  <c:v>864.556</c:v>
                </c:pt>
                <c:pt idx="8663">
                  <c:v>864.656</c:v>
                </c:pt>
                <c:pt idx="8664">
                  <c:v>864.756</c:v>
                </c:pt>
                <c:pt idx="8665">
                  <c:v>864.856</c:v>
                </c:pt>
                <c:pt idx="8666">
                  <c:v>864.956</c:v>
                </c:pt>
                <c:pt idx="8667">
                  <c:v>865.056</c:v>
                </c:pt>
                <c:pt idx="8668">
                  <c:v>865.156</c:v>
                </c:pt>
                <c:pt idx="8669">
                  <c:v>865.256</c:v>
                </c:pt>
                <c:pt idx="8670">
                  <c:v>865.356</c:v>
                </c:pt>
                <c:pt idx="8671">
                  <c:v>865.456</c:v>
                </c:pt>
                <c:pt idx="8672">
                  <c:v>865.556</c:v>
                </c:pt>
                <c:pt idx="8673">
                  <c:v>865.656</c:v>
                </c:pt>
                <c:pt idx="8674">
                  <c:v>865.756</c:v>
                </c:pt>
                <c:pt idx="8675">
                  <c:v>865.856</c:v>
                </c:pt>
                <c:pt idx="8676">
                  <c:v>865.956</c:v>
                </c:pt>
                <c:pt idx="8677">
                  <c:v>866.056</c:v>
                </c:pt>
                <c:pt idx="8678">
                  <c:v>866.156</c:v>
                </c:pt>
                <c:pt idx="8679">
                  <c:v>866.256</c:v>
                </c:pt>
                <c:pt idx="8680">
                  <c:v>866.356</c:v>
                </c:pt>
                <c:pt idx="8681">
                  <c:v>866.456</c:v>
                </c:pt>
                <c:pt idx="8682">
                  <c:v>866.556</c:v>
                </c:pt>
                <c:pt idx="8683">
                  <c:v>866.656</c:v>
                </c:pt>
                <c:pt idx="8684">
                  <c:v>866.756</c:v>
                </c:pt>
                <c:pt idx="8685">
                  <c:v>866.856</c:v>
                </c:pt>
                <c:pt idx="8686">
                  <c:v>866.956</c:v>
                </c:pt>
                <c:pt idx="8687">
                  <c:v>867.056</c:v>
                </c:pt>
                <c:pt idx="8688">
                  <c:v>867.156</c:v>
                </c:pt>
                <c:pt idx="8689">
                  <c:v>867.256</c:v>
                </c:pt>
                <c:pt idx="8690">
                  <c:v>867.356</c:v>
                </c:pt>
                <c:pt idx="8691">
                  <c:v>867.456</c:v>
                </c:pt>
                <c:pt idx="8692">
                  <c:v>867.556</c:v>
                </c:pt>
                <c:pt idx="8693">
                  <c:v>867.656</c:v>
                </c:pt>
                <c:pt idx="8694">
                  <c:v>867.756</c:v>
                </c:pt>
                <c:pt idx="8695">
                  <c:v>867.856</c:v>
                </c:pt>
                <c:pt idx="8696">
                  <c:v>867.956</c:v>
                </c:pt>
                <c:pt idx="8697">
                  <c:v>868.056</c:v>
                </c:pt>
                <c:pt idx="8698">
                  <c:v>868.156</c:v>
                </c:pt>
                <c:pt idx="8699">
                  <c:v>868.256</c:v>
                </c:pt>
                <c:pt idx="8700">
                  <c:v>868.356</c:v>
                </c:pt>
                <c:pt idx="8701">
                  <c:v>868.456</c:v>
                </c:pt>
                <c:pt idx="8702">
                  <c:v>868.556</c:v>
                </c:pt>
                <c:pt idx="8703">
                  <c:v>868.656</c:v>
                </c:pt>
                <c:pt idx="8704">
                  <c:v>868.756</c:v>
                </c:pt>
                <c:pt idx="8705">
                  <c:v>868.856</c:v>
                </c:pt>
                <c:pt idx="8706">
                  <c:v>868.956</c:v>
                </c:pt>
                <c:pt idx="8707">
                  <c:v>869.056</c:v>
                </c:pt>
                <c:pt idx="8708">
                  <c:v>869.156</c:v>
                </c:pt>
                <c:pt idx="8709">
                  <c:v>869.256</c:v>
                </c:pt>
                <c:pt idx="8710">
                  <c:v>869.356</c:v>
                </c:pt>
                <c:pt idx="8711">
                  <c:v>869.456</c:v>
                </c:pt>
                <c:pt idx="8712">
                  <c:v>869.556</c:v>
                </c:pt>
                <c:pt idx="8713">
                  <c:v>869.656</c:v>
                </c:pt>
                <c:pt idx="8714">
                  <c:v>869.756</c:v>
                </c:pt>
                <c:pt idx="8715">
                  <c:v>869.856</c:v>
                </c:pt>
                <c:pt idx="8716">
                  <c:v>869.956</c:v>
                </c:pt>
                <c:pt idx="8717">
                  <c:v>870.056</c:v>
                </c:pt>
                <c:pt idx="8718">
                  <c:v>870.156</c:v>
                </c:pt>
                <c:pt idx="8719">
                  <c:v>870.256</c:v>
                </c:pt>
                <c:pt idx="8720">
                  <c:v>870.356</c:v>
                </c:pt>
                <c:pt idx="8721">
                  <c:v>870.456</c:v>
                </c:pt>
                <c:pt idx="8722">
                  <c:v>870.556</c:v>
                </c:pt>
                <c:pt idx="8723">
                  <c:v>870.656</c:v>
                </c:pt>
                <c:pt idx="8724">
                  <c:v>870.756</c:v>
                </c:pt>
                <c:pt idx="8725">
                  <c:v>870.856</c:v>
                </c:pt>
                <c:pt idx="8726">
                  <c:v>870.956</c:v>
                </c:pt>
                <c:pt idx="8727">
                  <c:v>871.056</c:v>
                </c:pt>
                <c:pt idx="8728">
                  <c:v>871.156</c:v>
                </c:pt>
                <c:pt idx="8729">
                  <c:v>871.256</c:v>
                </c:pt>
                <c:pt idx="8730">
                  <c:v>871.356</c:v>
                </c:pt>
                <c:pt idx="8731">
                  <c:v>871.456</c:v>
                </c:pt>
                <c:pt idx="8732">
                  <c:v>871.556</c:v>
                </c:pt>
                <c:pt idx="8733">
                  <c:v>871.656</c:v>
                </c:pt>
                <c:pt idx="8734">
                  <c:v>871.756</c:v>
                </c:pt>
                <c:pt idx="8735">
                  <c:v>871.856</c:v>
                </c:pt>
                <c:pt idx="8736">
                  <c:v>871.956</c:v>
                </c:pt>
                <c:pt idx="8737">
                  <c:v>872.056</c:v>
                </c:pt>
                <c:pt idx="8738">
                  <c:v>872.156</c:v>
                </c:pt>
                <c:pt idx="8739">
                  <c:v>872.256</c:v>
                </c:pt>
                <c:pt idx="8740">
                  <c:v>872.356</c:v>
                </c:pt>
                <c:pt idx="8741">
                  <c:v>872.456</c:v>
                </c:pt>
                <c:pt idx="8742">
                  <c:v>872.556</c:v>
                </c:pt>
                <c:pt idx="8743">
                  <c:v>872.656</c:v>
                </c:pt>
                <c:pt idx="8744">
                  <c:v>872.756</c:v>
                </c:pt>
                <c:pt idx="8745">
                  <c:v>872.856</c:v>
                </c:pt>
                <c:pt idx="8746">
                  <c:v>872.956</c:v>
                </c:pt>
                <c:pt idx="8747">
                  <c:v>873.056</c:v>
                </c:pt>
                <c:pt idx="8748">
                  <c:v>873.156</c:v>
                </c:pt>
                <c:pt idx="8749">
                  <c:v>873.256</c:v>
                </c:pt>
                <c:pt idx="8750">
                  <c:v>873.356</c:v>
                </c:pt>
                <c:pt idx="8751">
                  <c:v>873.456</c:v>
                </c:pt>
                <c:pt idx="8752">
                  <c:v>873.556</c:v>
                </c:pt>
                <c:pt idx="8753">
                  <c:v>873.656</c:v>
                </c:pt>
                <c:pt idx="8754">
                  <c:v>873.756</c:v>
                </c:pt>
                <c:pt idx="8755">
                  <c:v>873.856</c:v>
                </c:pt>
                <c:pt idx="8756">
                  <c:v>873.956</c:v>
                </c:pt>
                <c:pt idx="8757">
                  <c:v>874.056</c:v>
                </c:pt>
                <c:pt idx="8758">
                  <c:v>874.156</c:v>
                </c:pt>
                <c:pt idx="8759">
                  <c:v>874.256</c:v>
                </c:pt>
                <c:pt idx="8760">
                  <c:v>874.356</c:v>
                </c:pt>
                <c:pt idx="8761">
                  <c:v>874.456</c:v>
                </c:pt>
                <c:pt idx="8762">
                  <c:v>874.556</c:v>
                </c:pt>
                <c:pt idx="8763">
                  <c:v>874.656</c:v>
                </c:pt>
                <c:pt idx="8764">
                  <c:v>874.756</c:v>
                </c:pt>
                <c:pt idx="8765">
                  <c:v>874.856</c:v>
                </c:pt>
                <c:pt idx="8766">
                  <c:v>874.956</c:v>
                </c:pt>
                <c:pt idx="8767">
                  <c:v>875.056</c:v>
                </c:pt>
                <c:pt idx="8768">
                  <c:v>875.156</c:v>
                </c:pt>
                <c:pt idx="8769">
                  <c:v>875.256</c:v>
                </c:pt>
                <c:pt idx="8770">
                  <c:v>875.356</c:v>
                </c:pt>
                <c:pt idx="8771">
                  <c:v>875.456</c:v>
                </c:pt>
                <c:pt idx="8772">
                  <c:v>875.556</c:v>
                </c:pt>
                <c:pt idx="8773">
                  <c:v>875.656</c:v>
                </c:pt>
                <c:pt idx="8774">
                  <c:v>875.756</c:v>
                </c:pt>
                <c:pt idx="8775">
                  <c:v>875.856</c:v>
                </c:pt>
                <c:pt idx="8776">
                  <c:v>875.956</c:v>
                </c:pt>
                <c:pt idx="8777">
                  <c:v>876.056</c:v>
                </c:pt>
                <c:pt idx="8778">
                  <c:v>876.156</c:v>
                </c:pt>
                <c:pt idx="8779">
                  <c:v>876.256</c:v>
                </c:pt>
                <c:pt idx="8780">
                  <c:v>876.356</c:v>
                </c:pt>
                <c:pt idx="8781">
                  <c:v>876.456</c:v>
                </c:pt>
                <c:pt idx="8782">
                  <c:v>876.556</c:v>
                </c:pt>
                <c:pt idx="8783">
                  <c:v>876.656</c:v>
                </c:pt>
                <c:pt idx="8784">
                  <c:v>876.756</c:v>
                </c:pt>
                <c:pt idx="8785">
                  <c:v>876.856</c:v>
                </c:pt>
                <c:pt idx="8786">
                  <c:v>876.956</c:v>
                </c:pt>
                <c:pt idx="8787">
                  <c:v>877.056</c:v>
                </c:pt>
                <c:pt idx="8788">
                  <c:v>877.156</c:v>
                </c:pt>
                <c:pt idx="8789">
                  <c:v>877.256</c:v>
                </c:pt>
                <c:pt idx="8790">
                  <c:v>877.356</c:v>
                </c:pt>
                <c:pt idx="8791">
                  <c:v>877.456</c:v>
                </c:pt>
                <c:pt idx="8792">
                  <c:v>877.556</c:v>
                </c:pt>
                <c:pt idx="8793">
                  <c:v>877.656</c:v>
                </c:pt>
                <c:pt idx="8794">
                  <c:v>877.756</c:v>
                </c:pt>
                <c:pt idx="8795">
                  <c:v>877.856</c:v>
                </c:pt>
                <c:pt idx="8796">
                  <c:v>877.956</c:v>
                </c:pt>
                <c:pt idx="8797">
                  <c:v>878.056</c:v>
                </c:pt>
                <c:pt idx="8798">
                  <c:v>878.156</c:v>
                </c:pt>
                <c:pt idx="8799">
                  <c:v>878.256</c:v>
                </c:pt>
                <c:pt idx="8800">
                  <c:v>878.356</c:v>
                </c:pt>
                <c:pt idx="8801">
                  <c:v>878.456</c:v>
                </c:pt>
                <c:pt idx="8802">
                  <c:v>878.556</c:v>
                </c:pt>
                <c:pt idx="8803">
                  <c:v>878.656</c:v>
                </c:pt>
                <c:pt idx="8804">
                  <c:v>878.756</c:v>
                </c:pt>
                <c:pt idx="8805">
                  <c:v>878.856</c:v>
                </c:pt>
                <c:pt idx="8806">
                  <c:v>878.956</c:v>
                </c:pt>
                <c:pt idx="8807">
                  <c:v>879.056</c:v>
                </c:pt>
                <c:pt idx="8808">
                  <c:v>879.156</c:v>
                </c:pt>
                <c:pt idx="8809">
                  <c:v>879.256</c:v>
                </c:pt>
                <c:pt idx="8810">
                  <c:v>879.356</c:v>
                </c:pt>
                <c:pt idx="8811">
                  <c:v>879.456</c:v>
                </c:pt>
                <c:pt idx="8812">
                  <c:v>879.556</c:v>
                </c:pt>
                <c:pt idx="8813">
                  <c:v>879.656</c:v>
                </c:pt>
                <c:pt idx="8814">
                  <c:v>879.756</c:v>
                </c:pt>
                <c:pt idx="8815">
                  <c:v>879.856</c:v>
                </c:pt>
                <c:pt idx="8816">
                  <c:v>879.956</c:v>
                </c:pt>
                <c:pt idx="8817">
                  <c:v>880.056</c:v>
                </c:pt>
                <c:pt idx="8818">
                  <c:v>880.156</c:v>
                </c:pt>
                <c:pt idx="8819">
                  <c:v>880.256</c:v>
                </c:pt>
                <c:pt idx="8820">
                  <c:v>880.356</c:v>
                </c:pt>
                <c:pt idx="8821">
                  <c:v>880.456</c:v>
                </c:pt>
                <c:pt idx="8822">
                  <c:v>880.556</c:v>
                </c:pt>
                <c:pt idx="8823">
                  <c:v>880.656</c:v>
                </c:pt>
                <c:pt idx="8824">
                  <c:v>880.756</c:v>
                </c:pt>
                <c:pt idx="8825">
                  <c:v>880.856</c:v>
                </c:pt>
                <c:pt idx="8826">
                  <c:v>880.956</c:v>
                </c:pt>
                <c:pt idx="8827">
                  <c:v>881.056</c:v>
                </c:pt>
                <c:pt idx="8828">
                  <c:v>881.156</c:v>
                </c:pt>
                <c:pt idx="8829">
                  <c:v>881.256</c:v>
                </c:pt>
                <c:pt idx="8830">
                  <c:v>881.356</c:v>
                </c:pt>
                <c:pt idx="8831">
                  <c:v>881.456</c:v>
                </c:pt>
                <c:pt idx="8832">
                  <c:v>881.556</c:v>
                </c:pt>
                <c:pt idx="8833">
                  <c:v>881.656</c:v>
                </c:pt>
                <c:pt idx="8834">
                  <c:v>881.756</c:v>
                </c:pt>
                <c:pt idx="8835">
                  <c:v>881.856</c:v>
                </c:pt>
                <c:pt idx="8836">
                  <c:v>881.956</c:v>
                </c:pt>
                <c:pt idx="8837">
                  <c:v>882.056</c:v>
                </c:pt>
                <c:pt idx="8838">
                  <c:v>882.156</c:v>
                </c:pt>
                <c:pt idx="8839">
                  <c:v>882.256</c:v>
                </c:pt>
                <c:pt idx="8840">
                  <c:v>882.356</c:v>
                </c:pt>
                <c:pt idx="8841">
                  <c:v>882.456</c:v>
                </c:pt>
                <c:pt idx="8842">
                  <c:v>882.556</c:v>
                </c:pt>
                <c:pt idx="8843">
                  <c:v>882.656</c:v>
                </c:pt>
                <c:pt idx="8844">
                  <c:v>882.756</c:v>
                </c:pt>
                <c:pt idx="8845">
                  <c:v>882.856</c:v>
                </c:pt>
                <c:pt idx="8846">
                  <c:v>882.956</c:v>
                </c:pt>
                <c:pt idx="8847">
                  <c:v>883.056</c:v>
                </c:pt>
                <c:pt idx="8848">
                  <c:v>883.156</c:v>
                </c:pt>
                <c:pt idx="8849">
                  <c:v>883.256</c:v>
                </c:pt>
                <c:pt idx="8850">
                  <c:v>883.356</c:v>
                </c:pt>
                <c:pt idx="8851">
                  <c:v>883.456</c:v>
                </c:pt>
                <c:pt idx="8852">
                  <c:v>883.556</c:v>
                </c:pt>
                <c:pt idx="8853">
                  <c:v>883.656</c:v>
                </c:pt>
                <c:pt idx="8854">
                  <c:v>883.756</c:v>
                </c:pt>
                <c:pt idx="8855">
                  <c:v>883.856</c:v>
                </c:pt>
                <c:pt idx="8856">
                  <c:v>883.956</c:v>
                </c:pt>
                <c:pt idx="8857">
                  <c:v>884.056</c:v>
                </c:pt>
                <c:pt idx="8858">
                  <c:v>884.156</c:v>
                </c:pt>
                <c:pt idx="8859">
                  <c:v>884.256</c:v>
                </c:pt>
                <c:pt idx="8860">
                  <c:v>884.356</c:v>
                </c:pt>
                <c:pt idx="8861">
                  <c:v>884.456</c:v>
                </c:pt>
                <c:pt idx="8862">
                  <c:v>884.556</c:v>
                </c:pt>
                <c:pt idx="8863">
                  <c:v>884.656</c:v>
                </c:pt>
                <c:pt idx="8864">
                  <c:v>884.756</c:v>
                </c:pt>
                <c:pt idx="8865">
                  <c:v>884.856</c:v>
                </c:pt>
                <c:pt idx="8866">
                  <c:v>884.956</c:v>
                </c:pt>
                <c:pt idx="8867">
                  <c:v>885.056</c:v>
                </c:pt>
                <c:pt idx="8868">
                  <c:v>885.156</c:v>
                </c:pt>
                <c:pt idx="8869">
                  <c:v>885.256</c:v>
                </c:pt>
                <c:pt idx="8870">
                  <c:v>885.356</c:v>
                </c:pt>
                <c:pt idx="8871">
                  <c:v>885.456</c:v>
                </c:pt>
                <c:pt idx="8872">
                  <c:v>885.556</c:v>
                </c:pt>
                <c:pt idx="8873">
                  <c:v>885.656</c:v>
                </c:pt>
                <c:pt idx="8874">
                  <c:v>885.756</c:v>
                </c:pt>
                <c:pt idx="8875">
                  <c:v>885.856</c:v>
                </c:pt>
                <c:pt idx="8876">
                  <c:v>885.956</c:v>
                </c:pt>
                <c:pt idx="8877">
                  <c:v>886.056</c:v>
                </c:pt>
                <c:pt idx="8878">
                  <c:v>886.156</c:v>
                </c:pt>
                <c:pt idx="8879">
                  <c:v>886.256</c:v>
                </c:pt>
                <c:pt idx="8880">
                  <c:v>886.356</c:v>
                </c:pt>
                <c:pt idx="8881">
                  <c:v>886.456</c:v>
                </c:pt>
                <c:pt idx="8882">
                  <c:v>886.556</c:v>
                </c:pt>
                <c:pt idx="8883">
                  <c:v>886.656</c:v>
                </c:pt>
                <c:pt idx="8884">
                  <c:v>886.756</c:v>
                </c:pt>
                <c:pt idx="8885">
                  <c:v>886.856</c:v>
                </c:pt>
                <c:pt idx="8886">
                  <c:v>886.956</c:v>
                </c:pt>
                <c:pt idx="8887">
                  <c:v>887.056</c:v>
                </c:pt>
                <c:pt idx="8888">
                  <c:v>887.156</c:v>
                </c:pt>
                <c:pt idx="8889">
                  <c:v>887.256</c:v>
                </c:pt>
                <c:pt idx="8890">
                  <c:v>887.356</c:v>
                </c:pt>
                <c:pt idx="8891">
                  <c:v>887.456</c:v>
                </c:pt>
                <c:pt idx="8892">
                  <c:v>887.556</c:v>
                </c:pt>
                <c:pt idx="8893">
                  <c:v>887.656</c:v>
                </c:pt>
                <c:pt idx="8894">
                  <c:v>887.756</c:v>
                </c:pt>
                <c:pt idx="8895">
                  <c:v>887.856</c:v>
                </c:pt>
                <c:pt idx="8896">
                  <c:v>887.956</c:v>
                </c:pt>
                <c:pt idx="8897">
                  <c:v>888.056</c:v>
                </c:pt>
                <c:pt idx="8898">
                  <c:v>888.156</c:v>
                </c:pt>
                <c:pt idx="8899">
                  <c:v>888.256</c:v>
                </c:pt>
                <c:pt idx="8900">
                  <c:v>888.356</c:v>
                </c:pt>
                <c:pt idx="8901">
                  <c:v>888.456</c:v>
                </c:pt>
                <c:pt idx="8902">
                  <c:v>888.556</c:v>
                </c:pt>
                <c:pt idx="8903">
                  <c:v>888.656</c:v>
                </c:pt>
                <c:pt idx="8904">
                  <c:v>888.756</c:v>
                </c:pt>
                <c:pt idx="8905">
                  <c:v>888.856</c:v>
                </c:pt>
                <c:pt idx="8906">
                  <c:v>888.956</c:v>
                </c:pt>
                <c:pt idx="8907">
                  <c:v>889.056</c:v>
                </c:pt>
                <c:pt idx="8908">
                  <c:v>889.156</c:v>
                </c:pt>
                <c:pt idx="8909">
                  <c:v>889.256</c:v>
                </c:pt>
                <c:pt idx="8910">
                  <c:v>889.356</c:v>
                </c:pt>
                <c:pt idx="8911">
                  <c:v>889.456</c:v>
                </c:pt>
                <c:pt idx="8912">
                  <c:v>889.556</c:v>
                </c:pt>
                <c:pt idx="8913">
                  <c:v>889.656</c:v>
                </c:pt>
                <c:pt idx="8914">
                  <c:v>889.756</c:v>
                </c:pt>
                <c:pt idx="8915">
                  <c:v>889.856</c:v>
                </c:pt>
                <c:pt idx="8916">
                  <c:v>889.956</c:v>
                </c:pt>
                <c:pt idx="8917">
                  <c:v>890.056</c:v>
                </c:pt>
                <c:pt idx="8918">
                  <c:v>890.156</c:v>
                </c:pt>
                <c:pt idx="8919">
                  <c:v>890.256</c:v>
                </c:pt>
                <c:pt idx="8920">
                  <c:v>890.356</c:v>
                </c:pt>
                <c:pt idx="8921">
                  <c:v>890.456</c:v>
                </c:pt>
                <c:pt idx="8922">
                  <c:v>890.556</c:v>
                </c:pt>
                <c:pt idx="8923">
                  <c:v>890.656</c:v>
                </c:pt>
                <c:pt idx="8924">
                  <c:v>890.756</c:v>
                </c:pt>
                <c:pt idx="8925">
                  <c:v>890.856</c:v>
                </c:pt>
                <c:pt idx="8926">
                  <c:v>890.956</c:v>
                </c:pt>
                <c:pt idx="8927">
                  <c:v>891.056</c:v>
                </c:pt>
                <c:pt idx="8928">
                  <c:v>891.156</c:v>
                </c:pt>
                <c:pt idx="8929">
                  <c:v>891.256</c:v>
                </c:pt>
                <c:pt idx="8930">
                  <c:v>891.356</c:v>
                </c:pt>
                <c:pt idx="8931">
                  <c:v>891.456</c:v>
                </c:pt>
                <c:pt idx="8932">
                  <c:v>891.556</c:v>
                </c:pt>
                <c:pt idx="8933">
                  <c:v>891.656</c:v>
                </c:pt>
                <c:pt idx="8934">
                  <c:v>891.756</c:v>
                </c:pt>
                <c:pt idx="8935">
                  <c:v>891.856</c:v>
                </c:pt>
                <c:pt idx="8936">
                  <c:v>891.956</c:v>
                </c:pt>
                <c:pt idx="8937">
                  <c:v>892.056</c:v>
                </c:pt>
                <c:pt idx="8938">
                  <c:v>892.156</c:v>
                </c:pt>
                <c:pt idx="8939">
                  <c:v>892.256</c:v>
                </c:pt>
                <c:pt idx="8940">
                  <c:v>892.356</c:v>
                </c:pt>
                <c:pt idx="8941">
                  <c:v>892.456</c:v>
                </c:pt>
                <c:pt idx="8942">
                  <c:v>892.556</c:v>
                </c:pt>
                <c:pt idx="8943">
                  <c:v>892.656</c:v>
                </c:pt>
                <c:pt idx="8944">
                  <c:v>892.756</c:v>
                </c:pt>
                <c:pt idx="8945">
                  <c:v>892.856</c:v>
                </c:pt>
                <c:pt idx="8946">
                  <c:v>892.956</c:v>
                </c:pt>
                <c:pt idx="8947">
                  <c:v>893.056</c:v>
                </c:pt>
                <c:pt idx="8948">
                  <c:v>893.156</c:v>
                </c:pt>
                <c:pt idx="8949">
                  <c:v>893.256</c:v>
                </c:pt>
                <c:pt idx="8950">
                  <c:v>893.356</c:v>
                </c:pt>
                <c:pt idx="8951">
                  <c:v>893.456</c:v>
                </c:pt>
                <c:pt idx="8952">
                  <c:v>893.556</c:v>
                </c:pt>
                <c:pt idx="8953">
                  <c:v>893.656</c:v>
                </c:pt>
                <c:pt idx="8954">
                  <c:v>893.756</c:v>
                </c:pt>
                <c:pt idx="8955">
                  <c:v>893.856</c:v>
                </c:pt>
                <c:pt idx="8956">
                  <c:v>893.956</c:v>
                </c:pt>
                <c:pt idx="8957">
                  <c:v>894.056</c:v>
                </c:pt>
                <c:pt idx="8958">
                  <c:v>894.156</c:v>
                </c:pt>
                <c:pt idx="8959">
                  <c:v>894.256</c:v>
                </c:pt>
                <c:pt idx="8960">
                  <c:v>894.356</c:v>
                </c:pt>
                <c:pt idx="8961">
                  <c:v>894.456</c:v>
                </c:pt>
                <c:pt idx="8962">
                  <c:v>894.556</c:v>
                </c:pt>
                <c:pt idx="8963">
                  <c:v>894.656</c:v>
                </c:pt>
                <c:pt idx="8964">
                  <c:v>894.756</c:v>
                </c:pt>
                <c:pt idx="8965">
                  <c:v>894.856</c:v>
                </c:pt>
                <c:pt idx="8966">
                  <c:v>894.956</c:v>
                </c:pt>
                <c:pt idx="8967">
                  <c:v>895.056</c:v>
                </c:pt>
                <c:pt idx="8968">
                  <c:v>895.156</c:v>
                </c:pt>
                <c:pt idx="8969">
                  <c:v>895.256</c:v>
                </c:pt>
                <c:pt idx="8970">
                  <c:v>895.356</c:v>
                </c:pt>
                <c:pt idx="8971">
                  <c:v>895.456</c:v>
                </c:pt>
                <c:pt idx="8972">
                  <c:v>895.556</c:v>
                </c:pt>
                <c:pt idx="8973">
                  <c:v>895.656</c:v>
                </c:pt>
                <c:pt idx="8974">
                  <c:v>895.756</c:v>
                </c:pt>
                <c:pt idx="8975">
                  <c:v>895.856</c:v>
                </c:pt>
                <c:pt idx="8976">
                  <c:v>895.956</c:v>
                </c:pt>
                <c:pt idx="8977">
                  <c:v>896.056</c:v>
                </c:pt>
                <c:pt idx="8978">
                  <c:v>896.156</c:v>
                </c:pt>
                <c:pt idx="8979">
                  <c:v>896.256</c:v>
                </c:pt>
                <c:pt idx="8980">
                  <c:v>896.356</c:v>
                </c:pt>
                <c:pt idx="8981">
                  <c:v>896.456</c:v>
                </c:pt>
                <c:pt idx="8982">
                  <c:v>896.556</c:v>
                </c:pt>
                <c:pt idx="8983">
                  <c:v>896.656</c:v>
                </c:pt>
                <c:pt idx="8984">
                  <c:v>896.756</c:v>
                </c:pt>
                <c:pt idx="8985">
                  <c:v>896.856</c:v>
                </c:pt>
                <c:pt idx="8986">
                  <c:v>896.956</c:v>
                </c:pt>
                <c:pt idx="8987">
                  <c:v>897.056</c:v>
                </c:pt>
                <c:pt idx="8988">
                  <c:v>897.156</c:v>
                </c:pt>
                <c:pt idx="8989">
                  <c:v>897.256</c:v>
                </c:pt>
                <c:pt idx="8990">
                  <c:v>897.356</c:v>
                </c:pt>
                <c:pt idx="8991">
                  <c:v>897.456</c:v>
                </c:pt>
                <c:pt idx="8992">
                  <c:v>897.556</c:v>
                </c:pt>
                <c:pt idx="8993">
                  <c:v>897.656</c:v>
                </c:pt>
                <c:pt idx="8994">
                  <c:v>897.756</c:v>
                </c:pt>
                <c:pt idx="8995">
                  <c:v>897.856</c:v>
                </c:pt>
                <c:pt idx="8996">
                  <c:v>897.956</c:v>
                </c:pt>
                <c:pt idx="8997">
                  <c:v>898.056</c:v>
                </c:pt>
                <c:pt idx="8998">
                  <c:v>898.156</c:v>
                </c:pt>
                <c:pt idx="8999">
                  <c:v>898.256</c:v>
                </c:pt>
                <c:pt idx="9000">
                  <c:v>898.356</c:v>
                </c:pt>
                <c:pt idx="9001">
                  <c:v>898.456</c:v>
                </c:pt>
                <c:pt idx="9002">
                  <c:v>898.556</c:v>
                </c:pt>
                <c:pt idx="9003">
                  <c:v>898.656</c:v>
                </c:pt>
                <c:pt idx="9004">
                  <c:v>898.756</c:v>
                </c:pt>
                <c:pt idx="9005">
                  <c:v>898.856</c:v>
                </c:pt>
                <c:pt idx="9006">
                  <c:v>898.956</c:v>
                </c:pt>
                <c:pt idx="9007">
                  <c:v>899.056</c:v>
                </c:pt>
                <c:pt idx="9008">
                  <c:v>899.156</c:v>
                </c:pt>
                <c:pt idx="9009">
                  <c:v>899.256</c:v>
                </c:pt>
                <c:pt idx="9010">
                  <c:v>899.356</c:v>
                </c:pt>
                <c:pt idx="9011">
                  <c:v>899.456</c:v>
                </c:pt>
                <c:pt idx="9012">
                  <c:v>899.556</c:v>
                </c:pt>
                <c:pt idx="9013">
                  <c:v>899.656</c:v>
                </c:pt>
                <c:pt idx="9014">
                  <c:v>899.756</c:v>
                </c:pt>
                <c:pt idx="9015">
                  <c:v>899.856</c:v>
                </c:pt>
                <c:pt idx="9016">
                  <c:v>899.956</c:v>
                </c:pt>
                <c:pt idx="9017">
                  <c:v>900.056</c:v>
                </c:pt>
                <c:pt idx="9018">
                  <c:v>900.156</c:v>
                </c:pt>
                <c:pt idx="9019">
                  <c:v>900.256</c:v>
                </c:pt>
                <c:pt idx="9020">
                  <c:v>900.356</c:v>
                </c:pt>
                <c:pt idx="9021">
                  <c:v>900.456</c:v>
                </c:pt>
                <c:pt idx="9022">
                  <c:v>900.556</c:v>
                </c:pt>
                <c:pt idx="9023">
                  <c:v>900.656</c:v>
                </c:pt>
                <c:pt idx="9024">
                  <c:v>900.756</c:v>
                </c:pt>
                <c:pt idx="9025">
                  <c:v>900.856</c:v>
                </c:pt>
                <c:pt idx="9026">
                  <c:v>900.956</c:v>
                </c:pt>
                <c:pt idx="9027">
                  <c:v>901.056</c:v>
                </c:pt>
                <c:pt idx="9028">
                  <c:v>901.156</c:v>
                </c:pt>
                <c:pt idx="9029">
                  <c:v>901.256</c:v>
                </c:pt>
                <c:pt idx="9030">
                  <c:v>901.356</c:v>
                </c:pt>
                <c:pt idx="9031">
                  <c:v>901.456</c:v>
                </c:pt>
                <c:pt idx="9032">
                  <c:v>901.556</c:v>
                </c:pt>
                <c:pt idx="9033">
                  <c:v>901.656</c:v>
                </c:pt>
                <c:pt idx="9034">
                  <c:v>901.756</c:v>
                </c:pt>
                <c:pt idx="9035">
                  <c:v>901.856</c:v>
                </c:pt>
                <c:pt idx="9036">
                  <c:v>901.956</c:v>
                </c:pt>
                <c:pt idx="9037">
                  <c:v>902.056</c:v>
                </c:pt>
                <c:pt idx="9038">
                  <c:v>902.156</c:v>
                </c:pt>
                <c:pt idx="9039">
                  <c:v>902.256</c:v>
                </c:pt>
                <c:pt idx="9040">
                  <c:v>902.356</c:v>
                </c:pt>
                <c:pt idx="9041">
                  <c:v>902.456</c:v>
                </c:pt>
                <c:pt idx="9042">
                  <c:v>902.556</c:v>
                </c:pt>
                <c:pt idx="9043">
                  <c:v>902.656</c:v>
                </c:pt>
                <c:pt idx="9044">
                  <c:v>902.756</c:v>
                </c:pt>
                <c:pt idx="9045">
                  <c:v>902.856</c:v>
                </c:pt>
                <c:pt idx="9046">
                  <c:v>902.956</c:v>
                </c:pt>
                <c:pt idx="9047">
                  <c:v>903.056</c:v>
                </c:pt>
                <c:pt idx="9048">
                  <c:v>903.156</c:v>
                </c:pt>
                <c:pt idx="9049">
                  <c:v>903.256</c:v>
                </c:pt>
                <c:pt idx="9050">
                  <c:v>903.356</c:v>
                </c:pt>
                <c:pt idx="9051">
                  <c:v>903.456</c:v>
                </c:pt>
                <c:pt idx="9052">
                  <c:v>903.556</c:v>
                </c:pt>
                <c:pt idx="9053">
                  <c:v>903.656</c:v>
                </c:pt>
                <c:pt idx="9054">
                  <c:v>903.756</c:v>
                </c:pt>
                <c:pt idx="9055">
                  <c:v>903.856</c:v>
                </c:pt>
                <c:pt idx="9056">
                  <c:v>903.956</c:v>
                </c:pt>
                <c:pt idx="9057">
                  <c:v>904.056</c:v>
                </c:pt>
                <c:pt idx="9058">
                  <c:v>904.156</c:v>
                </c:pt>
                <c:pt idx="9059">
                  <c:v>904.256</c:v>
                </c:pt>
                <c:pt idx="9060">
                  <c:v>904.356</c:v>
                </c:pt>
                <c:pt idx="9061">
                  <c:v>904.456</c:v>
                </c:pt>
                <c:pt idx="9062">
                  <c:v>904.556</c:v>
                </c:pt>
                <c:pt idx="9063">
                  <c:v>904.656</c:v>
                </c:pt>
                <c:pt idx="9064">
                  <c:v>904.756</c:v>
                </c:pt>
                <c:pt idx="9065">
                  <c:v>904.856</c:v>
                </c:pt>
                <c:pt idx="9066">
                  <c:v>904.956</c:v>
                </c:pt>
                <c:pt idx="9067">
                  <c:v>905.056</c:v>
                </c:pt>
                <c:pt idx="9068">
                  <c:v>905.156</c:v>
                </c:pt>
                <c:pt idx="9069">
                  <c:v>905.256</c:v>
                </c:pt>
                <c:pt idx="9070">
                  <c:v>905.356</c:v>
                </c:pt>
                <c:pt idx="9071">
                  <c:v>905.456</c:v>
                </c:pt>
                <c:pt idx="9072">
                  <c:v>905.556</c:v>
                </c:pt>
                <c:pt idx="9073">
                  <c:v>905.656</c:v>
                </c:pt>
                <c:pt idx="9074">
                  <c:v>905.756</c:v>
                </c:pt>
                <c:pt idx="9075">
                  <c:v>905.856</c:v>
                </c:pt>
                <c:pt idx="9076">
                  <c:v>905.956</c:v>
                </c:pt>
                <c:pt idx="9077">
                  <c:v>906.056</c:v>
                </c:pt>
                <c:pt idx="9078">
                  <c:v>906.156</c:v>
                </c:pt>
                <c:pt idx="9079">
                  <c:v>906.256</c:v>
                </c:pt>
                <c:pt idx="9080">
                  <c:v>906.356</c:v>
                </c:pt>
                <c:pt idx="9081">
                  <c:v>906.456</c:v>
                </c:pt>
                <c:pt idx="9082">
                  <c:v>906.556</c:v>
                </c:pt>
                <c:pt idx="9083">
                  <c:v>906.656</c:v>
                </c:pt>
                <c:pt idx="9084">
                  <c:v>906.756</c:v>
                </c:pt>
                <c:pt idx="9085">
                  <c:v>906.856</c:v>
                </c:pt>
                <c:pt idx="9086">
                  <c:v>906.956</c:v>
                </c:pt>
                <c:pt idx="9087">
                  <c:v>907.056</c:v>
                </c:pt>
                <c:pt idx="9088">
                  <c:v>907.156</c:v>
                </c:pt>
                <c:pt idx="9089">
                  <c:v>907.256</c:v>
                </c:pt>
                <c:pt idx="9090">
                  <c:v>907.356</c:v>
                </c:pt>
                <c:pt idx="9091">
                  <c:v>907.456</c:v>
                </c:pt>
                <c:pt idx="9092">
                  <c:v>907.556</c:v>
                </c:pt>
                <c:pt idx="9093">
                  <c:v>907.656</c:v>
                </c:pt>
                <c:pt idx="9094">
                  <c:v>907.756</c:v>
                </c:pt>
                <c:pt idx="9095">
                  <c:v>907.856</c:v>
                </c:pt>
                <c:pt idx="9096">
                  <c:v>907.956</c:v>
                </c:pt>
                <c:pt idx="9097">
                  <c:v>908.056</c:v>
                </c:pt>
                <c:pt idx="9098">
                  <c:v>908.156</c:v>
                </c:pt>
                <c:pt idx="9099">
                  <c:v>908.256</c:v>
                </c:pt>
                <c:pt idx="9100">
                  <c:v>908.356</c:v>
                </c:pt>
                <c:pt idx="9101">
                  <c:v>908.456</c:v>
                </c:pt>
                <c:pt idx="9102">
                  <c:v>908.556</c:v>
                </c:pt>
                <c:pt idx="9103">
                  <c:v>908.656</c:v>
                </c:pt>
                <c:pt idx="9104">
                  <c:v>908.756</c:v>
                </c:pt>
                <c:pt idx="9105">
                  <c:v>908.856</c:v>
                </c:pt>
                <c:pt idx="9106">
                  <c:v>908.956</c:v>
                </c:pt>
                <c:pt idx="9107">
                  <c:v>909.056</c:v>
                </c:pt>
                <c:pt idx="9108">
                  <c:v>909.156</c:v>
                </c:pt>
                <c:pt idx="9109">
                  <c:v>909.256</c:v>
                </c:pt>
                <c:pt idx="9110">
                  <c:v>909.356</c:v>
                </c:pt>
                <c:pt idx="9111">
                  <c:v>909.456</c:v>
                </c:pt>
                <c:pt idx="9112">
                  <c:v>909.556</c:v>
                </c:pt>
                <c:pt idx="9113">
                  <c:v>909.656</c:v>
                </c:pt>
                <c:pt idx="9114">
                  <c:v>909.756</c:v>
                </c:pt>
                <c:pt idx="9115">
                  <c:v>909.856</c:v>
                </c:pt>
                <c:pt idx="9116">
                  <c:v>909.956</c:v>
                </c:pt>
                <c:pt idx="9117">
                  <c:v>910.056</c:v>
                </c:pt>
                <c:pt idx="9118">
                  <c:v>910.156</c:v>
                </c:pt>
                <c:pt idx="9119">
                  <c:v>910.256</c:v>
                </c:pt>
                <c:pt idx="9120">
                  <c:v>910.356</c:v>
                </c:pt>
                <c:pt idx="9121">
                  <c:v>910.456</c:v>
                </c:pt>
                <c:pt idx="9122">
                  <c:v>910.556</c:v>
                </c:pt>
                <c:pt idx="9123">
                  <c:v>910.656</c:v>
                </c:pt>
                <c:pt idx="9124">
                  <c:v>910.756</c:v>
                </c:pt>
                <c:pt idx="9125">
                  <c:v>910.856</c:v>
                </c:pt>
                <c:pt idx="9126">
                  <c:v>910.956</c:v>
                </c:pt>
                <c:pt idx="9127">
                  <c:v>911.056</c:v>
                </c:pt>
                <c:pt idx="9128">
                  <c:v>911.156</c:v>
                </c:pt>
                <c:pt idx="9129">
                  <c:v>911.256</c:v>
                </c:pt>
                <c:pt idx="9130">
                  <c:v>911.356</c:v>
                </c:pt>
                <c:pt idx="9131">
                  <c:v>911.456</c:v>
                </c:pt>
                <c:pt idx="9132">
                  <c:v>911.556</c:v>
                </c:pt>
                <c:pt idx="9133">
                  <c:v>911.656</c:v>
                </c:pt>
                <c:pt idx="9134">
                  <c:v>911.756</c:v>
                </c:pt>
                <c:pt idx="9135">
                  <c:v>911.856</c:v>
                </c:pt>
                <c:pt idx="9136">
                  <c:v>911.956</c:v>
                </c:pt>
                <c:pt idx="9137">
                  <c:v>912.056</c:v>
                </c:pt>
                <c:pt idx="9138">
                  <c:v>912.156</c:v>
                </c:pt>
                <c:pt idx="9139">
                  <c:v>912.256</c:v>
                </c:pt>
                <c:pt idx="9140">
                  <c:v>912.356</c:v>
                </c:pt>
                <c:pt idx="9141">
                  <c:v>912.456</c:v>
                </c:pt>
                <c:pt idx="9142">
                  <c:v>912.556</c:v>
                </c:pt>
                <c:pt idx="9143">
                  <c:v>912.656</c:v>
                </c:pt>
                <c:pt idx="9144">
                  <c:v>912.756</c:v>
                </c:pt>
                <c:pt idx="9145">
                  <c:v>912.856</c:v>
                </c:pt>
                <c:pt idx="9146">
                  <c:v>912.956</c:v>
                </c:pt>
                <c:pt idx="9147">
                  <c:v>913.056</c:v>
                </c:pt>
                <c:pt idx="9148">
                  <c:v>913.156</c:v>
                </c:pt>
                <c:pt idx="9149">
                  <c:v>913.256</c:v>
                </c:pt>
                <c:pt idx="9150">
                  <c:v>913.356</c:v>
                </c:pt>
                <c:pt idx="9151">
                  <c:v>913.456</c:v>
                </c:pt>
                <c:pt idx="9152">
                  <c:v>913.556</c:v>
                </c:pt>
                <c:pt idx="9153">
                  <c:v>913.656</c:v>
                </c:pt>
                <c:pt idx="9154">
                  <c:v>913.756</c:v>
                </c:pt>
                <c:pt idx="9155">
                  <c:v>913.856</c:v>
                </c:pt>
                <c:pt idx="9156">
                  <c:v>913.956</c:v>
                </c:pt>
                <c:pt idx="9157">
                  <c:v>914.056</c:v>
                </c:pt>
                <c:pt idx="9158">
                  <c:v>914.156</c:v>
                </c:pt>
                <c:pt idx="9159">
                  <c:v>914.256</c:v>
                </c:pt>
                <c:pt idx="9160">
                  <c:v>914.356</c:v>
                </c:pt>
                <c:pt idx="9161">
                  <c:v>914.456</c:v>
                </c:pt>
                <c:pt idx="9162">
                  <c:v>914.556</c:v>
                </c:pt>
                <c:pt idx="9163">
                  <c:v>914.656</c:v>
                </c:pt>
                <c:pt idx="9164">
                  <c:v>914.756</c:v>
                </c:pt>
                <c:pt idx="9165">
                  <c:v>914.856</c:v>
                </c:pt>
                <c:pt idx="9166">
                  <c:v>914.956</c:v>
                </c:pt>
                <c:pt idx="9167">
                  <c:v>915.056</c:v>
                </c:pt>
                <c:pt idx="9168">
                  <c:v>915.156</c:v>
                </c:pt>
                <c:pt idx="9169">
                  <c:v>915.256</c:v>
                </c:pt>
                <c:pt idx="9170">
                  <c:v>915.356</c:v>
                </c:pt>
                <c:pt idx="9171">
                  <c:v>915.456</c:v>
                </c:pt>
                <c:pt idx="9172">
                  <c:v>915.556</c:v>
                </c:pt>
                <c:pt idx="9173">
                  <c:v>915.656</c:v>
                </c:pt>
                <c:pt idx="9174">
                  <c:v>915.756</c:v>
                </c:pt>
                <c:pt idx="9175">
                  <c:v>915.856</c:v>
                </c:pt>
                <c:pt idx="9176">
                  <c:v>915.956</c:v>
                </c:pt>
                <c:pt idx="9177">
                  <c:v>916.056</c:v>
                </c:pt>
                <c:pt idx="9178">
                  <c:v>916.156</c:v>
                </c:pt>
                <c:pt idx="9179">
                  <c:v>916.256</c:v>
                </c:pt>
                <c:pt idx="9180">
                  <c:v>916.356</c:v>
                </c:pt>
                <c:pt idx="9181">
                  <c:v>916.456</c:v>
                </c:pt>
                <c:pt idx="9182">
                  <c:v>916.556</c:v>
                </c:pt>
                <c:pt idx="9183">
                  <c:v>916.656</c:v>
                </c:pt>
                <c:pt idx="9184">
                  <c:v>916.756</c:v>
                </c:pt>
                <c:pt idx="9185">
                  <c:v>916.856</c:v>
                </c:pt>
                <c:pt idx="9186">
                  <c:v>916.956</c:v>
                </c:pt>
                <c:pt idx="9187">
                  <c:v>917.056</c:v>
                </c:pt>
                <c:pt idx="9188">
                  <c:v>917.156</c:v>
                </c:pt>
                <c:pt idx="9189">
                  <c:v>917.256</c:v>
                </c:pt>
                <c:pt idx="9190">
                  <c:v>917.356</c:v>
                </c:pt>
                <c:pt idx="9191">
                  <c:v>917.456</c:v>
                </c:pt>
                <c:pt idx="9192">
                  <c:v>917.556</c:v>
                </c:pt>
                <c:pt idx="9193">
                  <c:v>917.656</c:v>
                </c:pt>
                <c:pt idx="9194">
                  <c:v>917.756</c:v>
                </c:pt>
                <c:pt idx="9195">
                  <c:v>917.856</c:v>
                </c:pt>
                <c:pt idx="9196">
                  <c:v>917.956</c:v>
                </c:pt>
                <c:pt idx="9197">
                  <c:v>918.056</c:v>
                </c:pt>
                <c:pt idx="9198">
                  <c:v>918.156</c:v>
                </c:pt>
                <c:pt idx="9199">
                  <c:v>918.256</c:v>
                </c:pt>
                <c:pt idx="9200">
                  <c:v>918.356</c:v>
                </c:pt>
                <c:pt idx="9201">
                  <c:v>918.456</c:v>
                </c:pt>
                <c:pt idx="9202">
                  <c:v>918.556</c:v>
                </c:pt>
                <c:pt idx="9203">
                  <c:v>918.656</c:v>
                </c:pt>
                <c:pt idx="9204">
                  <c:v>918.756</c:v>
                </c:pt>
                <c:pt idx="9205">
                  <c:v>918.856</c:v>
                </c:pt>
                <c:pt idx="9206">
                  <c:v>918.956</c:v>
                </c:pt>
                <c:pt idx="9207">
                  <c:v>919.056</c:v>
                </c:pt>
                <c:pt idx="9208">
                  <c:v>919.156</c:v>
                </c:pt>
                <c:pt idx="9209">
                  <c:v>919.256</c:v>
                </c:pt>
                <c:pt idx="9210">
                  <c:v>919.356</c:v>
                </c:pt>
                <c:pt idx="9211">
                  <c:v>919.456</c:v>
                </c:pt>
                <c:pt idx="9212">
                  <c:v>919.556</c:v>
                </c:pt>
                <c:pt idx="9213">
                  <c:v>919.656</c:v>
                </c:pt>
                <c:pt idx="9214">
                  <c:v>919.756</c:v>
                </c:pt>
                <c:pt idx="9215">
                  <c:v>919.856</c:v>
                </c:pt>
                <c:pt idx="9216">
                  <c:v>919.956</c:v>
                </c:pt>
                <c:pt idx="9217">
                  <c:v>920.056</c:v>
                </c:pt>
                <c:pt idx="9218">
                  <c:v>920.156</c:v>
                </c:pt>
                <c:pt idx="9219">
                  <c:v>920.256</c:v>
                </c:pt>
                <c:pt idx="9220">
                  <c:v>920.356</c:v>
                </c:pt>
                <c:pt idx="9221">
                  <c:v>920.456</c:v>
                </c:pt>
                <c:pt idx="9222">
                  <c:v>920.556</c:v>
                </c:pt>
                <c:pt idx="9223">
                  <c:v>920.656</c:v>
                </c:pt>
                <c:pt idx="9224">
                  <c:v>920.756</c:v>
                </c:pt>
                <c:pt idx="9225">
                  <c:v>920.856</c:v>
                </c:pt>
                <c:pt idx="9226">
                  <c:v>920.956</c:v>
                </c:pt>
                <c:pt idx="9227">
                  <c:v>921.056</c:v>
                </c:pt>
                <c:pt idx="9228">
                  <c:v>921.156</c:v>
                </c:pt>
                <c:pt idx="9229">
                  <c:v>921.256</c:v>
                </c:pt>
                <c:pt idx="9230">
                  <c:v>921.356</c:v>
                </c:pt>
                <c:pt idx="9231">
                  <c:v>921.456</c:v>
                </c:pt>
                <c:pt idx="9232">
                  <c:v>921.556</c:v>
                </c:pt>
                <c:pt idx="9233">
                  <c:v>921.656</c:v>
                </c:pt>
                <c:pt idx="9234">
                  <c:v>921.756</c:v>
                </c:pt>
                <c:pt idx="9235">
                  <c:v>921.856</c:v>
                </c:pt>
                <c:pt idx="9236">
                  <c:v>921.956</c:v>
                </c:pt>
                <c:pt idx="9237">
                  <c:v>922.056</c:v>
                </c:pt>
                <c:pt idx="9238">
                  <c:v>922.156</c:v>
                </c:pt>
                <c:pt idx="9239">
                  <c:v>922.256</c:v>
                </c:pt>
                <c:pt idx="9240">
                  <c:v>922.356</c:v>
                </c:pt>
                <c:pt idx="9241">
                  <c:v>922.456</c:v>
                </c:pt>
                <c:pt idx="9242">
                  <c:v>922.556</c:v>
                </c:pt>
                <c:pt idx="9243">
                  <c:v>922.656</c:v>
                </c:pt>
                <c:pt idx="9244">
                  <c:v>922.756</c:v>
                </c:pt>
                <c:pt idx="9245">
                  <c:v>922.856</c:v>
                </c:pt>
                <c:pt idx="9246">
                  <c:v>922.956</c:v>
                </c:pt>
                <c:pt idx="9247">
                  <c:v>923.056</c:v>
                </c:pt>
                <c:pt idx="9248">
                  <c:v>923.156</c:v>
                </c:pt>
                <c:pt idx="9249">
                  <c:v>923.256</c:v>
                </c:pt>
                <c:pt idx="9250">
                  <c:v>923.356</c:v>
                </c:pt>
                <c:pt idx="9251">
                  <c:v>923.456</c:v>
                </c:pt>
                <c:pt idx="9252">
                  <c:v>923.556</c:v>
                </c:pt>
                <c:pt idx="9253">
                  <c:v>923.656</c:v>
                </c:pt>
                <c:pt idx="9254">
                  <c:v>923.756</c:v>
                </c:pt>
                <c:pt idx="9255">
                  <c:v>923.856</c:v>
                </c:pt>
                <c:pt idx="9256">
                  <c:v>923.956</c:v>
                </c:pt>
                <c:pt idx="9257">
                  <c:v>924.056</c:v>
                </c:pt>
                <c:pt idx="9258">
                  <c:v>924.156</c:v>
                </c:pt>
                <c:pt idx="9259">
                  <c:v>924.256</c:v>
                </c:pt>
                <c:pt idx="9260">
                  <c:v>924.356</c:v>
                </c:pt>
                <c:pt idx="9261">
                  <c:v>924.456</c:v>
                </c:pt>
                <c:pt idx="9262">
                  <c:v>924.556</c:v>
                </c:pt>
                <c:pt idx="9263">
                  <c:v>924.656</c:v>
                </c:pt>
                <c:pt idx="9264">
                  <c:v>924.756</c:v>
                </c:pt>
                <c:pt idx="9265">
                  <c:v>924.856</c:v>
                </c:pt>
                <c:pt idx="9266">
                  <c:v>924.956</c:v>
                </c:pt>
                <c:pt idx="9267">
                  <c:v>925.056</c:v>
                </c:pt>
                <c:pt idx="9268">
                  <c:v>925.156</c:v>
                </c:pt>
                <c:pt idx="9269">
                  <c:v>925.256</c:v>
                </c:pt>
                <c:pt idx="9270">
                  <c:v>925.356</c:v>
                </c:pt>
                <c:pt idx="9271">
                  <c:v>925.456</c:v>
                </c:pt>
                <c:pt idx="9272">
                  <c:v>925.556</c:v>
                </c:pt>
                <c:pt idx="9273">
                  <c:v>925.656</c:v>
                </c:pt>
                <c:pt idx="9274">
                  <c:v>925.756</c:v>
                </c:pt>
                <c:pt idx="9275">
                  <c:v>925.856</c:v>
                </c:pt>
                <c:pt idx="9276">
                  <c:v>925.956</c:v>
                </c:pt>
                <c:pt idx="9277">
                  <c:v>926.056</c:v>
                </c:pt>
                <c:pt idx="9278">
                  <c:v>926.156</c:v>
                </c:pt>
                <c:pt idx="9279">
                  <c:v>926.256</c:v>
                </c:pt>
                <c:pt idx="9280">
                  <c:v>926.356</c:v>
                </c:pt>
                <c:pt idx="9281">
                  <c:v>926.456</c:v>
                </c:pt>
                <c:pt idx="9282">
                  <c:v>926.556</c:v>
                </c:pt>
                <c:pt idx="9283">
                  <c:v>926.656</c:v>
                </c:pt>
                <c:pt idx="9284">
                  <c:v>926.756</c:v>
                </c:pt>
                <c:pt idx="9285">
                  <c:v>926.856</c:v>
                </c:pt>
                <c:pt idx="9286">
                  <c:v>926.956</c:v>
                </c:pt>
                <c:pt idx="9287">
                  <c:v>927.056</c:v>
                </c:pt>
                <c:pt idx="9288">
                  <c:v>927.156</c:v>
                </c:pt>
                <c:pt idx="9289">
                  <c:v>927.256</c:v>
                </c:pt>
                <c:pt idx="9290">
                  <c:v>927.356</c:v>
                </c:pt>
                <c:pt idx="9291">
                  <c:v>927.456</c:v>
                </c:pt>
                <c:pt idx="9292">
                  <c:v>927.556</c:v>
                </c:pt>
                <c:pt idx="9293">
                  <c:v>927.656</c:v>
                </c:pt>
                <c:pt idx="9294">
                  <c:v>927.756</c:v>
                </c:pt>
                <c:pt idx="9295">
                  <c:v>927.856</c:v>
                </c:pt>
                <c:pt idx="9296">
                  <c:v>927.956</c:v>
                </c:pt>
                <c:pt idx="9297">
                  <c:v>928.056</c:v>
                </c:pt>
                <c:pt idx="9298">
                  <c:v>928.156</c:v>
                </c:pt>
                <c:pt idx="9299">
                  <c:v>928.256</c:v>
                </c:pt>
                <c:pt idx="9300">
                  <c:v>928.356</c:v>
                </c:pt>
                <c:pt idx="9301">
                  <c:v>928.456</c:v>
                </c:pt>
                <c:pt idx="9302">
                  <c:v>928.556</c:v>
                </c:pt>
                <c:pt idx="9303">
                  <c:v>928.656</c:v>
                </c:pt>
                <c:pt idx="9304">
                  <c:v>928.756</c:v>
                </c:pt>
                <c:pt idx="9305">
                  <c:v>928.856</c:v>
                </c:pt>
                <c:pt idx="9306">
                  <c:v>928.956</c:v>
                </c:pt>
                <c:pt idx="9307">
                  <c:v>929.056</c:v>
                </c:pt>
                <c:pt idx="9308">
                  <c:v>929.156</c:v>
                </c:pt>
                <c:pt idx="9309">
                  <c:v>929.256</c:v>
                </c:pt>
                <c:pt idx="9310">
                  <c:v>929.356</c:v>
                </c:pt>
                <c:pt idx="9311">
                  <c:v>929.456</c:v>
                </c:pt>
                <c:pt idx="9312">
                  <c:v>929.556</c:v>
                </c:pt>
                <c:pt idx="9313">
                  <c:v>929.656</c:v>
                </c:pt>
                <c:pt idx="9314">
                  <c:v>929.756</c:v>
                </c:pt>
                <c:pt idx="9315">
                  <c:v>929.856</c:v>
                </c:pt>
                <c:pt idx="9316">
                  <c:v>929.956</c:v>
                </c:pt>
                <c:pt idx="9317">
                  <c:v>930.056</c:v>
                </c:pt>
                <c:pt idx="9318">
                  <c:v>930.156</c:v>
                </c:pt>
                <c:pt idx="9319">
                  <c:v>930.256</c:v>
                </c:pt>
                <c:pt idx="9320">
                  <c:v>930.356</c:v>
                </c:pt>
                <c:pt idx="9321">
                  <c:v>930.456</c:v>
                </c:pt>
                <c:pt idx="9322">
                  <c:v>930.556</c:v>
                </c:pt>
                <c:pt idx="9323">
                  <c:v>930.656</c:v>
                </c:pt>
                <c:pt idx="9324">
                  <c:v>930.756</c:v>
                </c:pt>
                <c:pt idx="9325">
                  <c:v>930.856</c:v>
                </c:pt>
                <c:pt idx="9326">
                  <c:v>930.956</c:v>
                </c:pt>
                <c:pt idx="9327">
                  <c:v>931.056</c:v>
                </c:pt>
                <c:pt idx="9328">
                  <c:v>931.156</c:v>
                </c:pt>
                <c:pt idx="9329">
                  <c:v>931.256</c:v>
                </c:pt>
                <c:pt idx="9330">
                  <c:v>931.356</c:v>
                </c:pt>
                <c:pt idx="9331">
                  <c:v>931.456</c:v>
                </c:pt>
                <c:pt idx="9332">
                  <c:v>931.556</c:v>
                </c:pt>
                <c:pt idx="9333">
                  <c:v>931.656</c:v>
                </c:pt>
                <c:pt idx="9334">
                  <c:v>931.756</c:v>
                </c:pt>
                <c:pt idx="9335">
                  <c:v>931.856</c:v>
                </c:pt>
                <c:pt idx="9336">
                  <c:v>931.956</c:v>
                </c:pt>
                <c:pt idx="9337">
                  <c:v>932.056</c:v>
                </c:pt>
                <c:pt idx="9338">
                  <c:v>932.156</c:v>
                </c:pt>
                <c:pt idx="9339">
                  <c:v>932.256</c:v>
                </c:pt>
                <c:pt idx="9340">
                  <c:v>932.356</c:v>
                </c:pt>
                <c:pt idx="9341">
                  <c:v>932.456</c:v>
                </c:pt>
                <c:pt idx="9342">
                  <c:v>932.556</c:v>
                </c:pt>
                <c:pt idx="9343">
                  <c:v>932.656</c:v>
                </c:pt>
                <c:pt idx="9344">
                  <c:v>932.756</c:v>
                </c:pt>
                <c:pt idx="9345">
                  <c:v>932.856</c:v>
                </c:pt>
                <c:pt idx="9346">
                  <c:v>932.956</c:v>
                </c:pt>
                <c:pt idx="9347">
                  <c:v>933.056</c:v>
                </c:pt>
                <c:pt idx="9348">
                  <c:v>933.156</c:v>
                </c:pt>
                <c:pt idx="9349">
                  <c:v>933.256</c:v>
                </c:pt>
                <c:pt idx="9350">
                  <c:v>933.356</c:v>
                </c:pt>
                <c:pt idx="9351">
                  <c:v>933.456</c:v>
                </c:pt>
                <c:pt idx="9352">
                  <c:v>933.556</c:v>
                </c:pt>
                <c:pt idx="9353">
                  <c:v>933.656</c:v>
                </c:pt>
                <c:pt idx="9354">
                  <c:v>933.756</c:v>
                </c:pt>
                <c:pt idx="9355">
                  <c:v>933.856</c:v>
                </c:pt>
                <c:pt idx="9356">
                  <c:v>933.956</c:v>
                </c:pt>
                <c:pt idx="9357">
                  <c:v>934.056</c:v>
                </c:pt>
                <c:pt idx="9358">
                  <c:v>934.156</c:v>
                </c:pt>
                <c:pt idx="9359">
                  <c:v>934.256</c:v>
                </c:pt>
                <c:pt idx="9360">
                  <c:v>934.356</c:v>
                </c:pt>
                <c:pt idx="9361">
                  <c:v>934.456</c:v>
                </c:pt>
                <c:pt idx="9362">
                  <c:v>934.556</c:v>
                </c:pt>
                <c:pt idx="9363">
                  <c:v>934.656</c:v>
                </c:pt>
                <c:pt idx="9364">
                  <c:v>934.756</c:v>
                </c:pt>
                <c:pt idx="9365">
                  <c:v>934.856</c:v>
                </c:pt>
                <c:pt idx="9366">
                  <c:v>934.956</c:v>
                </c:pt>
                <c:pt idx="9367">
                  <c:v>935.056</c:v>
                </c:pt>
                <c:pt idx="9368">
                  <c:v>935.156</c:v>
                </c:pt>
                <c:pt idx="9369">
                  <c:v>935.256</c:v>
                </c:pt>
                <c:pt idx="9370">
                  <c:v>935.356</c:v>
                </c:pt>
                <c:pt idx="9371">
                  <c:v>935.456</c:v>
                </c:pt>
                <c:pt idx="9372">
                  <c:v>935.556</c:v>
                </c:pt>
                <c:pt idx="9373">
                  <c:v>935.656</c:v>
                </c:pt>
                <c:pt idx="9374">
                  <c:v>935.756</c:v>
                </c:pt>
                <c:pt idx="9375">
                  <c:v>935.856</c:v>
                </c:pt>
                <c:pt idx="9376">
                  <c:v>935.956</c:v>
                </c:pt>
                <c:pt idx="9377">
                  <c:v>936.056</c:v>
                </c:pt>
                <c:pt idx="9378">
                  <c:v>936.156</c:v>
                </c:pt>
                <c:pt idx="9379">
                  <c:v>936.256</c:v>
                </c:pt>
                <c:pt idx="9380">
                  <c:v>936.356</c:v>
                </c:pt>
                <c:pt idx="9381">
                  <c:v>936.456</c:v>
                </c:pt>
                <c:pt idx="9382">
                  <c:v>936.556</c:v>
                </c:pt>
                <c:pt idx="9383">
                  <c:v>936.656</c:v>
                </c:pt>
                <c:pt idx="9384">
                  <c:v>936.756</c:v>
                </c:pt>
                <c:pt idx="9385">
                  <c:v>936.856</c:v>
                </c:pt>
                <c:pt idx="9386">
                  <c:v>936.956</c:v>
                </c:pt>
                <c:pt idx="9387">
                  <c:v>937.056</c:v>
                </c:pt>
                <c:pt idx="9388">
                  <c:v>937.156</c:v>
                </c:pt>
                <c:pt idx="9389">
                  <c:v>937.256</c:v>
                </c:pt>
                <c:pt idx="9390">
                  <c:v>937.356</c:v>
                </c:pt>
                <c:pt idx="9391">
                  <c:v>937.456</c:v>
                </c:pt>
                <c:pt idx="9392">
                  <c:v>937.556</c:v>
                </c:pt>
                <c:pt idx="9393">
                  <c:v>937.656</c:v>
                </c:pt>
                <c:pt idx="9394">
                  <c:v>937.756</c:v>
                </c:pt>
                <c:pt idx="9395">
                  <c:v>937.856</c:v>
                </c:pt>
                <c:pt idx="9396">
                  <c:v>937.956</c:v>
                </c:pt>
                <c:pt idx="9397">
                  <c:v>938.056</c:v>
                </c:pt>
                <c:pt idx="9398">
                  <c:v>938.156</c:v>
                </c:pt>
                <c:pt idx="9399">
                  <c:v>938.256</c:v>
                </c:pt>
                <c:pt idx="9400">
                  <c:v>938.356</c:v>
                </c:pt>
                <c:pt idx="9401">
                  <c:v>938.456</c:v>
                </c:pt>
                <c:pt idx="9402">
                  <c:v>938.556</c:v>
                </c:pt>
                <c:pt idx="9403">
                  <c:v>938.656</c:v>
                </c:pt>
                <c:pt idx="9404">
                  <c:v>938.756</c:v>
                </c:pt>
                <c:pt idx="9405">
                  <c:v>938.856</c:v>
                </c:pt>
                <c:pt idx="9406">
                  <c:v>938.956</c:v>
                </c:pt>
                <c:pt idx="9407">
                  <c:v>939.056</c:v>
                </c:pt>
                <c:pt idx="9408">
                  <c:v>939.156</c:v>
                </c:pt>
                <c:pt idx="9409">
                  <c:v>939.256</c:v>
                </c:pt>
                <c:pt idx="9410">
                  <c:v>939.356</c:v>
                </c:pt>
                <c:pt idx="9411">
                  <c:v>939.456</c:v>
                </c:pt>
                <c:pt idx="9412">
                  <c:v>939.556</c:v>
                </c:pt>
                <c:pt idx="9413">
                  <c:v>939.656</c:v>
                </c:pt>
                <c:pt idx="9414">
                  <c:v>939.756</c:v>
                </c:pt>
                <c:pt idx="9415">
                  <c:v>939.856</c:v>
                </c:pt>
                <c:pt idx="9416">
                  <c:v>939.956</c:v>
                </c:pt>
                <c:pt idx="9417">
                  <c:v>940.056</c:v>
                </c:pt>
                <c:pt idx="9418">
                  <c:v>940.156</c:v>
                </c:pt>
                <c:pt idx="9419">
                  <c:v>940.256</c:v>
                </c:pt>
                <c:pt idx="9420">
                  <c:v>940.356</c:v>
                </c:pt>
                <c:pt idx="9421">
                  <c:v>940.456</c:v>
                </c:pt>
                <c:pt idx="9422">
                  <c:v>940.556</c:v>
                </c:pt>
                <c:pt idx="9423">
                  <c:v>940.656</c:v>
                </c:pt>
                <c:pt idx="9424">
                  <c:v>940.756</c:v>
                </c:pt>
                <c:pt idx="9425">
                  <c:v>940.856</c:v>
                </c:pt>
                <c:pt idx="9426">
                  <c:v>940.956</c:v>
                </c:pt>
                <c:pt idx="9427">
                  <c:v>941.056</c:v>
                </c:pt>
                <c:pt idx="9428">
                  <c:v>941.156</c:v>
                </c:pt>
                <c:pt idx="9429">
                  <c:v>941.256</c:v>
                </c:pt>
                <c:pt idx="9430">
                  <c:v>941.356</c:v>
                </c:pt>
                <c:pt idx="9431">
                  <c:v>941.456</c:v>
                </c:pt>
                <c:pt idx="9432">
                  <c:v>941.556</c:v>
                </c:pt>
                <c:pt idx="9433">
                  <c:v>941.656</c:v>
                </c:pt>
                <c:pt idx="9434">
                  <c:v>941.756</c:v>
                </c:pt>
                <c:pt idx="9435">
                  <c:v>941.856</c:v>
                </c:pt>
                <c:pt idx="9436">
                  <c:v>941.956</c:v>
                </c:pt>
                <c:pt idx="9437">
                  <c:v>942.056</c:v>
                </c:pt>
                <c:pt idx="9438">
                  <c:v>942.156</c:v>
                </c:pt>
                <c:pt idx="9439">
                  <c:v>942.256</c:v>
                </c:pt>
                <c:pt idx="9440">
                  <c:v>942.356</c:v>
                </c:pt>
                <c:pt idx="9441">
                  <c:v>942.456</c:v>
                </c:pt>
                <c:pt idx="9442">
                  <c:v>942.556</c:v>
                </c:pt>
                <c:pt idx="9443">
                  <c:v>942.656</c:v>
                </c:pt>
                <c:pt idx="9444">
                  <c:v>942.756</c:v>
                </c:pt>
                <c:pt idx="9445">
                  <c:v>942.856</c:v>
                </c:pt>
                <c:pt idx="9446">
                  <c:v>942.956</c:v>
                </c:pt>
                <c:pt idx="9447">
                  <c:v>943.056</c:v>
                </c:pt>
                <c:pt idx="9448">
                  <c:v>943.156</c:v>
                </c:pt>
                <c:pt idx="9449">
                  <c:v>943.256</c:v>
                </c:pt>
                <c:pt idx="9450">
                  <c:v>943.356</c:v>
                </c:pt>
                <c:pt idx="9451">
                  <c:v>943.456</c:v>
                </c:pt>
                <c:pt idx="9452">
                  <c:v>943.556</c:v>
                </c:pt>
                <c:pt idx="9453">
                  <c:v>943.656</c:v>
                </c:pt>
                <c:pt idx="9454">
                  <c:v>943.756</c:v>
                </c:pt>
                <c:pt idx="9455">
                  <c:v>943.856</c:v>
                </c:pt>
                <c:pt idx="9456">
                  <c:v>943.956</c:v>
                </c:pt>
                <c:pt idx="9457">
                  <c:v>944.056</c:v>
                </c:pt>
                <c:pt idx="9458">
                  <c:v>944.156</c:v>
                </c:pt>
                <c:pt idx="9459">
                  <c:v>944.256</c:v>
                </c:pt>
                <c:pt idx="9460">
                  <c:v>944.356</c:v>
                </c:pt>
                <c:pt idx="9461">
                  <c:v>944.456</c:v>
                </c:pt>
                <c:pt idx="9462">
                  <c:v>944.556</c:v>
                </c:pt>
                <c:pt idx="9463">
                  <c:v>944.656</c:v>
                </c:pt>
                <c:pt idx="9464">
                  <c:v>944.756</c:v>
                </c:pt>
                <c:pt idx="9465">
                  <c:v>944.856</c:v>
                </c:pt>
                <c:pt idx="9466">
                  <c:v>944.956</c:v>
                </c:pt>
                <c:pt idx="9467">
                  <c:v>945.056</c:v>
                </c:pt>
                <c:pt idx="9468">
                  <c:v>945.156</c:v>
                </c:pt>
                <c:pt idx="9469">
                  <c:v>945.256</c:v>
                </c:pt>
                <c:pt idx="9470">
                  <c:v>945.356</c:v>
                </c:pt>
                <c:pt idx="9471">
                  <c:v>945.456</c:v>
                </c:pt>
                <c:pt idx="9472">
                  <c:v>945.556</c:v>
                </c:pt>
                <c:pt idx="9473">
                  <c:v>945.656</c:v>
                </c:pt>
                <c:pt idx="9474">
                  <c:v>945.756</c:v>
                </c:pt>
                <c:pt idx="9475">
                  <c:v>945.856</c:v>
                </c:pt>
                <c:pt idx="9476">
                  <c:v>945.956</c:v>
                </c:pt>
                <c:pt idx="9477">
                  <c:v>946.056</c:v>
                </c:pt>
                <c:pt idx="9478">
                  <c:v>946.156</c:v>
                </c:pt>
                <c:pt idx="9479">
                  <c:v>946.256</c:v>
                </c:pt>
                <c:pt idx="9480">
                  <c:v>946.356</c:v>
                </c:pt>
                <c:pt idx="9481">
                  <c:v>946.456</c:v>
                </c:pt>
                <c:pt idx="9482">
                  <c:v>946.556</c:v>
                </c:pt>
                <c:pt idx="9483">
                  <c:v>946.656</c:v>
                </c:pt>
                <c:pt idx="9484">
                  <c:v>946.756</c:v>
                </c:pt>
                <c:pt idx="9485">
                  <c:v>946.856</c:v>
                </c:pt>
                <c:pt idx="9486">
                  <c:v>946.956</c:v>
                </c:pt>
                <c:pt idx="9487">
                  <c:v>947.056</c:v>
                </c:pt>
                <c:pt idx="9488">
                  <c:v>947.156</c:v>
                </c:pt>
                <c:pt idx="9489">
                  <c:v>947.256</c:v>
                </c:pt>
                <c:pt idx="9490">
                  <c:v>947.356</c:v>
                </c:pt>
                <c:pt idx="9491">
                  <c:v>947.456</c:v>
                </c:pt>
                <c:pt idx="9492">
                  <c:v>947.556</c:v>
                </c:pt>
                <c:pt idx="9493">
                  <c:v>947.656</c:v>
                </c:pt>
                <c:pt idx="9494">
                  <c:v>947.756</c:v>
                </c:pt>
                <c:pt idx="9495">
                  <c:v>947.856</c:v>
                </c:pt>
                <c:pt idx="9496">
                  <c:v>947.956</c:v>
                </c:pt>
                <c:pt idx="9497">
                  <c:v>948.056</c:v>
                </c:pt>
                <c:pt idx="9498">
                  <c:v>948.156</c:v>
                </c:pt>
                <c:pt idx="9499">
                  <c:v>948.256</c:v>
                </c:pt>
                <c:pt idx="9500">
                  <c:v>948.356</c:v>
                </c:pt>
                <c:pt idx="9501">
                  <c:v>948.456</c:v>
                </c:pt>
                <c:pt idx="9502">
                  <c:v>948.556</c:v>
                </c:pt>
                <c:pt idx="9503">
                  <c:v>948.656</c:v>
                </c:pt>
                <c:pt idx="9504">
                  <c:v>948.756</c:v>
                </c:pt>
                <c:pt idx="9505">
                  <c:v>948.856</c:v>
                </c:pt>
                <c:pt idx="9506">
                  <c:v>948.956</c:v>
                </c:pt>
                <c:pt idx="9507">
                  <c:v>949.056</c:v>
                </c:pt>
                <c:pt idx="9508">
                  <c:v>949.156</c:v>
                </c:pt>
                <c:pt idx="9509">
                  <c:v>949.256</c:v>
                </c:pt>
                <c:pt idx="9510">
                  <c:v>949.356</c:v>
                </c:pt>
                <c:pt idx="9511">
                  <c:v>949.456</c:v>
                </c:pt>
                <c:pt idx="9512">
                  <c:v>949.556</c:v>
                </c:pt>
                <c:pt idx="9513">
                  <c:v>949.656</c:v>
                </c:pt>
                <c:pt idx="9514">
                  <c:v>949.756</c:v>
                </c:pt>
                <c:pt idx="9515">
                  <c:v>949.856</c:v>
                </c:pt>
                <c:pt idx="9516">
                  <c:v>949.956</c:v>
                </c:pt>
                <c:pt idx="9517">
                  <c:v>950.056</c:v>
                </c:pt>
                <c:pt idx="9518">
                  <c:v>950.156</c:v>
                </c:pt>
                <c:pt idx="9519">
                  <c:v>950.256</c:v>
                </c:pt>
                <c:pt idx="9520">
                  <c:v>950.356</c:v>
                </c:pt>
                <c:pt idx="9521">
                  <c:v>950.456</c:v>
                </c:pt>
                <c:pt idx="9522">
                  <c:v>950.556</c:v>
                </c:pt>
                <c:pt idx="9523">
                  <c:v>950.656</c:v>
                </c:pt>
                <c:pt idx="9524">
                  <c:v>950.756</c:v>
                </c:pt>
                <c:pt idx="9525">
                  <c:v>950.856</c:v>
                </c:pt>
                <c:pt idx="9526">
                  <c:v>950.956</c:v>
                </c:pt>
                <c:pt idx="9527">
                  <c:v>951.056</c:v>
                </c:pt>
                <c:pt idx="9528">
                  <c:v>951.156</c:v>
                </c:pt>
                <c:pt idx="9529">
                  <c:v>951.256</c:v>
                </c:pt>
                <c:pt idx="9530">
                  <c:v>951.356</c:v>
                </c:pt>
                <c:pt idx="9531">
                  <c:v>951.456</c:v>
                </c:pt>
                <c:pt idx="9532">
                  <c:v>951.556</c:v>
                </c:pt>
                <c:pt idx="9533">
                  <c:v>951.656</c:v>
                </c:pt>
                <c:pt idx="9534">
                  <c:v>951.756</c:v>
                </c:pt>
                <c:pt idx="9535">
                  <c:v>951.856</c:v>
                </c:pt>
                <c:pt idx="9536">
                  <c:v>951.956</c:v>
                </c:pt>
                <c:pt idx="9537">
                  <c:v>952.056</c:v>
                </c:pt>
                <c:pt idx="9538">
                  <c:v>952.156</c:v>
                </c:pt>
                <c:pt idx="9539">
                  <c:v>952.256</c:v>
                </c:pt>
                <c:pt idx="9540">
                  <c:v>952.356</c:v>
                </c:pt>
                <c:pt idx="9541">
                  <c:v>952.456</c:v>
                </c:pt>
                <c:pt idx="9542">
                  <c:v>952.556</c:v>
                </c:pt>
                <c:pt idx="9543">
                  <c:v>952.656</c:v>
                </c:pt>
                <c:pt idx="9544">
                  <c:v>952.756</c:v>
                </c:pt>
                <c:pt idx="9545">
                  <c:v>952.856</c:v>
                </c:pt>
                <c:pt idx="9546">
                  <c:v>952.956</c:v>
                </c:pt>
                <c:pt idx="9547">
                  <c:v>953.056</c:v>
                </c:pt>
                <c:pt idx="9548">
                  <c:v>953.156</c:v>
                </c:pt>
                <c:pt idx="9549">
                  <c:v>953.256</c:v>
                </c:pt>
                <c:pt idx="9550">
                  <c:v>953.356</c:v>
                </c:pt>
                <c:pt idx="9551">
                  <c:v>953.456</c:v>
                </c:pt>
                <c:pt idx="9552">
                  <c:v>953.556</c:v>
                </c:pt>
                <c:pt idx="9553">
                  <c:v>953.656</c:v>
                </c:pt>
                <c:pt idx="9554">
                  <c:v>953.756</c:v>
                </c:pt>
                <c:pt idx="9555">
                  <c:v>953.856</c:v>
                </c:pt>
                <c:pt idx="9556">
                  <c:v>953.956</c:v>
                </c:pt>
                <c:pt idx="9557">
                  <c:v>954.056</c:v>
                </c:pt>
                <c:pt idx="9558">
                  <c:v>954.156</c:v>
                </c:pt>
                <c:pt idx="9559">
                  <c:v>954.256</c:v>
                </c:pt>
                <c:pt idx="9560">
                  <c:v>954.356</c:v>
                </c:pt>
                <c:pt idx="9561">
                  <c:v>954.456</c:v>
                </c:pt>
                <c:pt idx="9562">
                  <c:v>954.556</c:v>
                </c:pt>
                <c:pt idx="9563">
                  <c:v>954.656</c:v>
                </c:pt>
                <c:pt idx="9564">
                  <c:v>954.756</c:v>
                </c:pt>
                <c:pt idx="9565">
                  <c:v>954.856</c:v>
                </c:pt>
                <c:pt idx="9566">
                  <c:v>954.956</c:v>
                </c:pt>
                <c:pt idx="9567">
                  <c:v>955.056</c:v>
                </c:pt>
                <c:pt idx="9568">
                  <c:v>955.156</c:v>
                </c:pt>
                <c:pt idx="9569">
                  <c:v>955.256</c:v>
                </c:pt>
                <c:pt idx="9570">
                  <c:v>955.356</c:v>
                </c:pt>
                <c:pt idx="9571">
                  <c:v>955.456</c:v>
                </c:pt>
                <c:pt idx="9572">
                  <c:v>955.556</c:v>
                </c:pt>
                <c:pt idx="9573">
                  <c:v>955.656</c:v>
                </c:pt>
                <c:pt idx="9574">
                  <c:v>955.756</c:v>
                </c:pt>
                <c:pt idx="9575">
                  <c:v>955.856</c:v>
                </c:pt>
                <c:pt idx="9576">
                  <c:v>955.956</c:v>
                </c:pt>
                <c:pt idx="9577">
                  <c:v>956.056</c:v>
                </c:pt>
                <c:pt idx="9578">
                  <c:v>956.156</c:v>
                </c:pt>
                <c:pt idx="9579">
                  <c:v>956.256</c:v>
                </c:pt>
                <c:pt idx="9580">
                  <c:v>956.356</c:v>
                </c:pt>
                <c:pt idx="9581">
                  <c:v>956.456</c:v>
                </c:pt>
                <c:pt idx="9582">
                  <c:v>956.556</c:v>
                </c:pt>
                <c:pt idx="9583">
                  <c:v>956.656</c:v>
                </c:pt>
                <c:pt idx="9584">
                  <c:v>956.756</c:v>
                </c:pt>
                <c:pt idx="9585">
                  <c:v>956.856</c:v>
                </c:pt>
                <c:pt idx="9586">
                  <c:v>956.956</c:v>
                </c:pt>
                <c:pt idx="9587">
                  <c:v>957.056</c:v>
                </c:pt>
                <c:pt idx="9588">
                  <c:v>957.156</c:v>
                </c:pt>
                <c:pt idx="9589">
                  <c:v>957.256</c:v>
                </c:pt>
                <c:pt idx="9590">
                  <c:v>957.356</c:v>
                </c:pt>
                <c:pt idx="9591">
                  <c:v>957.456</c:v>
                </c:pt>
                <c:pt idx="9592">
                  <c:v>957.556</c:v>
                </c:pt>
                <c:pt idx="9593">
                  <c:v>957.656</c:v>
                </c:pt>
                <c:pt idx="9594">
                  <c:v>957.756</c:v>
                </c:pt>
                <c:pt idx="9595">
                  <c:v>957.856</c:v>
                </c:pt>
                <c:pt idx="9596">
                  <c:v>957.956</c:v>
                </c:pt>
                <c:pt idx="9597">
                  <c:v>958.056</c:v>
                </c:pt>
                <c:pt idx="9598">
                  <c:v>958.156</c:v>
                </c:pt>
                <c:pt idx="9599">
                  <c:v>958.256</c:v>
                </c:pt>
                <c:pt idx="9600">
                  <c:v>958.356</c:v>
                </c:pt>
                <c:pt idx="9601">
                  <c:v>958.456</c:v>
                </c:pt>
                <c:pt idx="9602">
                  <c:v>958.556</c:v>
                </c:pt>
                <c:pt idx="9603">
                  <c:v>958.656</c:v>
                </c:pt>
                <c:pt idx="9604">
                  <c:v>958.756</c:v>
                </c:pt>
                <c:pt idx="9605">
                  <c:v>958.856</c:v>
                </c:pt>
                <c:pt idx="9606">
                  <c:v>958.956</c:v>
                </c:pt>
                <c:pt idx="9607">
                  <c:v>959.056</c:v>
                </c:pt>
                <c:pt idx="9608">
                  <c:v>959.156</c:v>
                </c:pt>
                <c:pt idx="9609">
                  <c:v>959.256</c:v>
                </c:pt>
                <c:pt idx="9610">
                  <c:v>959.356</c:v>
                </c:pt>
                <c:pt idx="9611">
                  <c:v>959.456</c:v>
                </c:pt>
                <c:pt idx="9612">
                  <c:v>959.556</c:v>
                </c:pt>
                <c:pt idx="9613">
                  <c:v>959.656</c:v>
                </c:pt>
                <c:pt idx="9614">
                  <c:v>959.756</c:v>
                </c:pt>
                <c:pt idx="9615">
                  <c:v>959.856</c:v>
                </c:pt>
                <c:pt idx="9616">
                  <c:v>959.956</c:v>
                </c:pt>
                <c:pt idx="9617">
                  <c:v>960.056</c:v>
                </c:pt>
                <c:pt idx="9618">
                  <c:v>960.156</c:v>
                </c:pt>
                <c:pt idx="9619">
                  <c:v>960.256</c:v>
                </c:pt>
                <c:pt idx="9620">
                  <c:v>960.356</c:v>
                </c:pt>
                <c:pt idx="9621">
                  <c:v>960.456</c:v>
                </c:pt>
                <c:pt idx="9622">
                  <c:v>960.556</c:v>
                </c:pt>
                <c:pt idx="9623">
                  <c:v>960.656</c:v>
                </c:pt>
                <c:pt idx="9624">
                  <c:v>960.756</c:v>
                </c:pt>
                <c:pt idx="9625">
                  <c:v>960.856</c:v>
                </c:pt>
                <c:pt idx="9626">
                  <c:v>960.956</c:v>
                </c:pt>
                <c:pt idx="9627">
                  <c:v>961.056</c:v>
                </c:pt>
                <c:pt idx="9628">
                  <c:v>961.156</c:v>
                </c:pt>
                <c:pt idx="9629">
                  <c:v>961.256</c:v>
                </c:pt>
                <c:pt idx="9630">
                  <c:v>961.356</c:v>
                </c:pt>
                <c:pt idx="9631">
                  <c:v>961.456</c:v>
                </c:pt>
                <c:pt idx="9632">
                  <c:v>961.556</c:v>
                </c:pt>
                <c:pt idx="9633">
                  <c:v>961.656</c:v>
                </c:pt>
                <c:pt idx="9634">
                  <c:v>961.756</c:v>
                </c:pt>
                <c:pt idx="9635">
                  <c:v>961.856</c:v>
                </c:pt>
                <c:pt idx="9636">
                  <c:v>961.956</c:v>
                </c:pt>
                <c:pt idx="9637">
                  <c:v>962.056</c:v>
                </c:pt>
                <c:pt idx="9638">
                  <c:v>962.156</c:v>
                </c:pt>
                <c:pt idx="9639">
                  <c:v>962.256</c:v>
                </c:pt>
                <c:pt idx="9640">
                  <c:v>962.356</c:v>
                </c:pt>
                <c:pt idx="9641">
                  <c:v>962.456</c:v>
                </c:pt>
                <c:pt idx="9642">
                  <c:v>962.556</c:v>
                </c:pt>
                <c:pt idx="9643">
                  <c:v>962.656</c:v>
                </c:pt>
                <c:pt idx="9644">
                  <c:v>962.756</c:v>
                </c:pt>
                <c:pt idx="9645">
                  <c:v>962.856</c:v>
                </c:pt>
                <c:pt idx="9646">
                  <c:v>962.956</c:v>
                </c:pt>
                <c:pt idx="9647">
                  <c:v>963.056</c:v>
                </c:pt>
                <c:pt idx="9648">
                  <c:v>963.156</c:v>
                </c:pt>
                <c:pt idx="9649">
                  <c:v>963.256</c:v>
                </c:pt>
                <c:pt idx="9650">
                  <c:v>963.356</c:v>
                </c:pt>
                <c:pt idx="9651">
                  <c:v>963.456</c:v>
                </c:pt>
                <c:pt idx="9652">
                  <c:v>963.556</c:v>
                </c:pt>
                <c:pt idx="9653">
                  <c:v>963.656</c:v>
                </c:pt>
                <c:pt idx="9654">
                  <c:v>963.756</c:v>
                </c:pt>
                <c:pt idx="9655">
                  <c:v>963.856</c:v>
                </c:pt>
                <c:pt idx="9656">
                  <c:v>963.956</c:v>
                </c:pt>
                <c:pt idx="9657">
                  <c:v>964.056</c:v>
                </c:pt>
                <c:pt idx="9658">
                  <c:v>964.156</c:v>
                </c:pt>
                <c:pt idx="9659">
                  <c:v>964.256</c:v>
                </c:pt>
                <c:pt idx="9660">
                  <c:v>964.356</c:v>
                </c:pt>
                <c:pt idx="9661">
                  <c:v>964.456</c:v>
                </c:pt>
                <c:pt idx="9662">
                  <c:v>964.556</c:v>
                </c:pt>
                <c:pt idx="9663">
                  <c:v>964.656</c:v>
                </c:pt>
                <c:pt idx="9664">
                  <c:v>964.756</c:v>
                </c:pt>
                <c:pt idx="9665">
                  <c:v>964.856</c:v>
                </c:pt>
                <c:pt idx="9666">
                  <c:v>964.956</c:v>
                </c:pt>
                <c:pt idx="9667">
                  <c:v>965.056</c:v>
                </c:pt>
                <c:pt idx="9668">
                  <c:v>965.156</c:v>
                </c:pt>
                <c:pt idx="9669">
                  <c:v>965.256</c:v>
                </c:pt>
                <c:pt idx="9670">
                  <c:v>965.356</c:v>
                </c:pt>
                <c:pt idx="9671">
                  <c:v>965.456</c:v>
                </c:pt>
                <c:pt idx="9672">
                  <c:v>965.556</c:v>
                </c:pt>
                <c:pt idx="9673">
                  <c:v>965.656</c:v>
                </c:pt>
                <c:pt idx="9674">
                  <c:v>965.756</c:v>
                </c:pt>
                <c:pt idx="9675">
                  <c:v>965.856</c:v>
                </c:pt>
                <c:pt idx="9676">
                  <c:v>965.956</c:v>
                </c:pt>
                <c:pt idx="9677">
                  <c:v>966.056</c:v>
                </c:pt>
                <c:pt idx="9678">
                  <c:v>966.156</c:v>
                </c:pt>
                <c:pt idx="9679">
                  <c:v>966.256</c:v>
                </c:pt>
                <c:pt idx="9680">
                  <c:v>966.356</c:v>
                </c:pt>
                <c:pt idx="9681">
                  <c:v>966.456</c:v>
                </c:pt>
                <c:pt idx="9682">
                  <c:v>966.556</c:v>
                </c:pt>
                <c:pt idx="9683">
                  <c:v>966.656</c:v>
                </c:pt>
                <c:pt idx="9684">
                  <c:v>966.756</c:v>
                </c:pt>
                <c:pt idx="9685">
                  <c:v>966.856</c:v>
                </c:pt>
                <c:pt idx="9686">
                  <c:v>966.956</c:v>
                </c:pt>
                <c:pt idx="9687">
                  <c:v>967.056</c:v>
                </c:pt>
                <c:pt idx="9688">
                  <c:v>967.156</c:v>
                </c:pt>
                <c:pt idx="9689">
                  <c:v>967.256</c:v>
                </c:pt>
                <c:pt idx="9690">
                  <c:v>967.356</c:v>
                </c:pt>
                <c:pt idx="9691">
                  <c:v>967.456</c:v>
                </c:pt>
                <c:pt idx="9692">
                  <c:v>967.556</c:v>
                </c:pt>
                <c:pt idx="9693">
                  <c:v>967.656</c:v>
                </c:pt>
                <c:pt idx="9694">
                  <c:v>967.756</c:v>
                </c:pt>
                <c:pt idx="9695">
                  <c:v>967.856</c:v>
                </c:pt>
                <c:pt idx="9696">
                  <c:v>967.956</c:v>
                </c:pt>
                <c:pt idx="9697">
                  <c:v>968.056</c:v>
                </c:pt>
                <c:pt idx="9698">
                  <c:v>968.156</c:v>
                </c:pt>
                <c:pt idx="9699">
                  <c:v>968.256</c:v>
                </c:pt>
                <c:pt idx="9700">
                  <c:v>968.356</c:v>
                </c:pt>
                <c:pt idx="9701">
                  <c:v>968.456</c:v>
                </c:pt>
                <c:pt idx="9702">
                  <c:v>968.556</c:v>
                </c:pt>
                <c:pt idx="9703">
                  <c:v>968.656</c:v>
                </c:pt>
                <c:pt idx="9704">
                  <c:v>968.756</c:v>
                </c:pt>
                <c:pt idx="9705">
                  <c:v>968.856</c:v>
                </c:pt>
                <c:pt idx="9706">
                  <c:v>968.956</c:v>
                </c:pt>
                <c:pt idx="9707">
                  <c:v>969.056</c:v>
                </c:pt>
                <c:pt idx="9708">
                  <c:v>969.156</c:v>
                </c:pt>
                <c:pt idx="9709">
                  <c:v>969.256</c:v>
                </c:pt>
                <c:pt idx="9710">
                  <c:v>969.356</c:v>
                </c:pt>
                <c:pt idx="9711">
                  <c:v>969.456</c:v>
                </c:pt>
                <c:pt idx="9712">
                  <c:v>969.556</c:v>
                </c:pt>
                <c:pt idx="9713">
                  <c:v>969.656</c:v>
                </c:pt>
                <c:pt idx="9714">
                  <c:v>969.756</c:v>
                </c:pt>
                <c:pt idx="9715">
                  <c:v>969.856</c:v>
                </c:pt>
                <c:pt idx="9716">
                  <c:v>969.956</c:v>
                </c:pt>
                <c:pt idx="9717">
                  <c:v>970.056</c:v>
                </c:pt>
                <c:pt idx="9718">
                  <c:v>970.156</c:v>
                </c:pt>
                <c:pt idx="9719">
                  <c:v>970.256</c:v>
                </c:pt>
                <c:pt idx="9720">
                  <c:v>970.356</c:v>
                </c:pt>
                <c:pt idx="9721">
                  <c:v>970.456</c:v>
                </c:pt>
                <c:pt idx="9722">
                  <c:v>970.556</c:v>
                </c:pt>
                <c:pt idx="9723">
                  <c:v>970.656</c:v>
                </c:pt>
                <c:pt idx="9724">
                  <c:v>970.756</c:v>
                </c:pt>
                <c:pt idx="9725">
                  <c:v>970.856</c:v>
                </c:pt>
                <c:pt idx="9726">
                  <c:v>970.956</c:v>
                </c:pt>
                <c:pt idx="9727">
                  <c:v>971.056</c:v>
                </c:pt>
                <c:pt idx="9728">
                  <c:v>971.156</c:v>
                </c:pt>
                <c:pt idx="9729">
                  <c:v>971.256</c:v>
                </c:pt>
                <c:pt idx="9730">
                  <c:v>971.356</c:v>
                </c:pt>
                <c:pt idx="9731">
                  <c:v>971.456</c:v>
                </c:pt>
                <c:pt idx="9732">
                  <c:v>971.556</c:v>
                </c:pt>
                <c:pt idx="9733">
                  <c:v>971.656</c:v>
                </c:pt>
                <c:pt idx="9734">
                  <c:v>971.756</c:v>
                </c:pt>
                <c:pt idx="9735">
                  <c:v>971.856</c:v>
                </c:pt>
                <c:pt idx="9736">
                  <c:v>971.956</c:v>
                </c:pt>
                <c:pt idx="9737">
                  <c:v>972.056</c:v>
                </c:pt>
                <c:pt idx="9738">
                  <c:v>972.156</c:v>
                </c:pt>
                <c:pt idx="9739">
                  <c:v>972.256</c:v>
                </c:pt>
                <c:pt idx="9740">
                  <c:v>972.356</c:v>
                </c:pt>
                <c:pt idx="9741">
                  <c:v>972.456</c:v>
                </c:pt>
                <c:pt idx="9742">
                  <c:v>972.556</c:v>
                </c:pt>
                <c:pt idx="9743">
                  <c:v>972.656</c:v>
                </c:pt>
                <c:pt idx="9744">
                  <c:v>972.756</c:v>
                </c:pt>
                <c:pt idx="9745">
                  <c:v>972.856</c:v>
                </c:pt>
                <c:pt idx="9746">
                  <c:v>972.956</c:v>
                </c:pt>
                <c:pt idx="9747">
                  <c:v>973.056</c:v>
                </c:pt>
                <c:pt idx="9748">
                  <c:v>973.156</c:v>
                </c:pt>
                <c:pt idx="9749">
                  <c:v>973.256</c:v>
                </c:pt>
                <c:pt idx="9750">
                  <c:v>973.356</c:v>
                </c:pt>
                <c:pt idx="9751">
                  <c:v>973.456</c:v>
                </c:pt>
                <c:pt idx="9752">
                  <c:v>973.556</c:v>
                </c:pt>
                <c:pt idx="9753">
                  <c:v>973.656</c:v>
                </c:pt>
                <c:pt idx="9754">
                  <c:v>973.756</c:v>
                </c:pt>
                <c:pt idx="9755">
                  <c:v>973.856</c:v>
                </c:pt>
                <c:pt idx="9756">
                  <c:v>973.956</c:v>
                </c:pt>
                <c:pt idx="9757">
                  <c:v>974.056</c:v>
                </c:pt>
                <c:pt idx="9758">
                  <c:v>974.156</c:v>
                </c:pt>
                <c:pt idx="9759">
                  <c:v>974.256</c:v>
                </c:pt>
                <c:pt idx="9760">
                  <c:v>974.356</c:v>
                </c:pt>
                <c:pt idx="9761">
                  <c:v>974.456</c:v>
                </c:pt>
                <c:pt idx="9762">
                  <c:v>974.556</c:v>
                </c:pt>
                <c:pt idx="9763">
                  <c:v>974.656</c:v>
                </c:pt>
                <c:pt idx="9764">
                  <c:v>974.756</c:v>
                </c:pt>
                <c:pt idx="9765">
                  <c:v>974.856</c:v>
                </c:pt>
                <c:pt idx="9766">
                  <c:v>974.956</c:v>
                </c:pt>
                <c:pt idx="9767">
                  <c:v>975.056</c:v>
                </c:pt>
                <c:pt idx="9768">
                  <c:v>975.156</c:v>
                </c:pt>
                <c:pt idx="9769">
                  <c:v>975.256</c:v>
                </c:pt>
                <c:pt idx="9770">
                  <c:v>975.356</c:v>
                </c:pt>
                <c:pt idx="9771">
                  <c:v>975.456</c:v>
                </c:pt>
                <c:pt idx="9772">
                  <c:v>975.556</c:v>
                </c:pt>
                <c:pt idx="9773">
                  <c:v>975.656</c:v>
                </c:pt>
                <c:pt idx="9774">
                  <c:v>975.756</c:v>
                </c:pt>
                <c:pt idx="9775">
                  <c:v>975.856</c:v>
                </c:pt>
                <c:pt idx="9776">
                  <c:v>975.956</c:v>
                </c:pt>
                <c:pt idx="9777">
                  <c:v>976.056</c:v>
                </c:pt>
                <c:pt idx="9778">
                  <c:v>976.156</c:v>
                </c:pt>
                <c:pt idx="9779">
                  <c:v>976.256</c:v>
                </c:pt>
                <c:pt idx="9780">
                  <c:v>976.356</c:v>
                </c:pt>
                <c:pt idx="9781">
                  <c:v>976.456</c:v>
                </c:pt>
                <c:pt idx="9782">
                  <c:v>976.556</c:v>
                </c:pt>
                <c:pt idx="9783">
                  <c:v>976.656</c:v>
                </c:pt>
                <c:pt idx="9784">
                  <c:v>976.756</c:v>
                </c:pt>
                <c:pt idx="9785">
                  <c:v>976.856</c:v>
                </c:pt>
                <c:pt idx="9786">
                  <c:v>976.956</c:v>
                </c:pt>
                <c:pt idx="9787">
                  <c:v>977.056</c:v>
                </c:pt>
                <c:pt idx="9788">
                  <c:v>977.156</c:v>
                </c:pt>
                <c:pt idx="9789">
                  <c:v>977.256</c:v>
                </c:pt>
                <c:pt idx="9790">
                  <c:v>977.356</c:v>
                </c:pt>
                <c:pt idx="9791">
                  <c:v>977.456</c:v>
                </c:pt>
                <c:pt idx="9792">
                  <c:v>977.556</c:v>
                </c:pt>
                <c:pt idx="9793">
                  <c:v>977.656</c:v>
                </c:pt>
                <c:pt idx="9794">
                  <c:v>977.756</c:v>
                </c:pt>
                <c:pt idx="9795">
                  <c:v>977.856</c:v>
                </c:pt>
                <c:pt idx="9796">
                  <c:v>977.956</c:v>
                </c:pt>
                <c:pt idx="9797">
                  <c:v>978.056</c:v>
                </c:pt>
                <c:pt idx="9798">
                  <c:v>978.156</c:v>
                </c:pt>
                <c:pt idx="9799">
                  <c:v>978.256</c:v>
                </c:pt>
                <c:pt idx="9800">
                  <c:v>978.356</c:v>
                </c:pt>
                <c:pt idx="9801">
                  <c:v>978.456</c:v>
                </c:pt>
                <c:pt idx="9802">
                  <c:v>978.556</c:v>
                </c:pt>
                <c:pt idx="9803">
                  <c:v>978.656</c:v>
                </c:pt>
                <c:pt idx="9804">
                  <c:v>978.756</c:v>
                </c:pt>
                <c:pt idx="9805">
                  <c:v>978.856</c:v>
                </c:pt>
                <c:pt idx="9806">
                  <c:v>978.956</c:v>
                </c:pt>
                <c:pt idx="9807">
                  <c:v>979.056</c:v>
                </c:pt>
                <c:pt idx="9808">
                  <c:v>979.156</c:v>
                </c:pt>
                <c:pt idx="9809">
                  <c:v>979.256</c:v>
                </c:pt>
                <c:pt idx="9810">
                  <c:v>979.356</c:v>
                </c:pt>
                <c:pt idx="9811">
                  <c:v>979.456</c:v>
                </c:pt>
                <c:pt idx="9812">
                  <c:v>979.556</c:v>
                </c:pt>
                <c:pt idx="9813">
                  <c:v>979.656</c:v>
                </c:pt>
                <c:pt idx="9814">
                  <c:v>979.756</c:v>
                </c:pt>
                <c:pt idx="9815">
                  <c:v>979.856</c:v>
                </c:pt>
                <c:pt idx="9816">
                  <c:v>979.956</c:v>
                </c:pt>
                <c:pt idx="9817">
                  <c:v>980.056</c:v>
                </c:pt>
                <c:pt idx="9818">
                  <c:v>980.156</c:v>
                </c:pt>
                <c:pt idx="9819">
                  <c:v>980.256</c:v>
                </c:pt>
                <c:pt idx="9820">
                  <c:v>980.356</c:v>
                </c:pt>
                <c:pt idx="9821">
                  <c:v>980.456</c:v>
                </c:pt>
                <c:pt idx="9822">
                  <c:v>980.556</c:v>
                </c:pt>
                <c:pt idx="9823">
                  <c:v>980.656</c:v>
                </c:pt>
                <c:pt idx="9824">
                  <c:v>980.756</c:v>
                </c:pt>
                <c:pt idx="9825">
                  <c:v>980.856</c:v>
                </c:pt>
                <c:pt idx="9826">
                  <c:v>980.956</c:v>
                </c:pt>
                <c:pt idx="9827">
                  <c:v>981.056</c:v>
                </c:pt>
                <c:pt idx="9828">
                  <c:v>981.156</c:v>
                </c:pt>
                <c:pt idx="9829">
                  <c:v>981.256</c:v>
                </c:pt>
                <c:pt idx="9830">
                  <c:v>981.356</c:v>
                </c:pt>
                <c:pt idx="9831">
                  <c:v>981.456</c:v>
                </c:pt>
                <c:pt idx="9832">
                  <c:v>981.556</c:v>
                </c:pt>
                <c:pt idx="9833">
                  <c:v>981.656</c:v>
                </c:pt>
                <c:pt idx="9834">
                  <c:v>981.756</c:v>
                </c:pt>
                <c:pt idx="9835">
                  <c:v>981.856</c:v>
                </c:pt>
                <c:pt idx="9836">
                  <c:v>981.956</c:v>
                </c:pt>
                <c:pt idx="9837">
                  <c:v>982.056</c:v>
                </c:pt>
                <c:pt idx="9838">
                  <c:v>982.156</c:v>
                </c:pt>
                <c:pt idx="9839">
                  <c:v>982.256</c:v>
                </c:pt>
                <c:pt idx="9840">
                  <c:v>982.356</c:v>
                </c:pt>
                <c:pt idx="9841">
                  <c:v>982.456</c:v>
                </c:pt>
                <c:pt idx="9842">
                  <c:v>982.556</c:v>
                </c:pt>
                <c:pt idx="9843">
                  <c:v>982.656</c:v>
                </c:pt>
                <c:pt idx="9844">
                  <c:v>982.756</c:v>
                </c:pt>
                <c:pt idx="9845">
                  <c:v>982.856</c:v>
                </c:pt>
                <c:pt idx="9846">
                  <c:v>982.956</c:v>
                </c:pt>
                <c:pt idx="9847">
                  <c:v>983.056</c:v>
                </c:pt>
                <c:pt idx="9848">
                  <c:v>983.156</c:v>
                </c:pt>
                <c:pt idx="9849">
                  <c:v>983.256</c:v>
                </c:pt>
                <c:pt idx="9850">
                  <c:v>983.356</c:v>
                </c:pt>
                <c:pt idx="9851">
                  <c:v>983.456</c:v>
                </c:pt>
                <c:pt idx="9852">
                  <c:v>983.556</c:v>
                </c:pt>
                <c:pt idx="9853">
                  <c:v>983.656</c:v>
                </c:pt>
                <c:pt idx="9854">
                  <c:v>983.756</c:v>
                </c:pt>
                <c:pt idx="9855">
                  <c:v>983.856</c:v>
                </c:pt>
                <c:pt idx="9856">
                  <c:v>983.956</c:v>
                </c:pt>
                <c:pt idx="9857">
                  <c:v>984.056</c:v>
                </c:pt>
                <c:pt idx="9858">
                  <c:v>984.156</c:v>
                </c:pt>
                <c:pt idx="9859">
                  <c:v>984.256</c:v>
                </c:pt>
                <c:pt idx="9860">
                  <c:v>984.356</c:v>
                </c:pt>
                <c:pt idx="9861">
                  <c:v>984.456</c:v>
                </c:pt>
                <c:pt idx="9862">
                  <c:v>984.556</c:v>
                </c:pt>
                <c:pt idx="9863">
                  <c:v>984.656</c:v>
                </c:pt>
                <c:pt idx="9864">
                  <c:v>984.756</c:v>
                </c:pt>
                <c:pt idx="9865">
                  <c:v>984.856</c:v>
                </c:pt>
                <c:pt idx="9866">
                  <c:v>984.956</c:v>
                </c:pt>
                <c:pt idx="9867">
                  <c:v>985.056</c:v>
                </c:pt>
                <c:pt idx="9868">
                  <c:v>985.156</c:v>
                </c:pt>
                <c:pt idx="9869">
                  <c:v>985.256</c:v>
                </c:pt>
                <c:pt idx="9870">
                  <c:v>985.356</c:v>
                </c:pt>
                <c:pt idx="9871">
                  <c:v>985.456</c:v>
                </c:pt>
                <c:pt idx="9872">
                  <c:v>985.556</c:v>
                </c:pt>
                <c:pt idx="9873">
                  <c:v>985.656</c:v>
                </c:pt>
                <c:pt idx="9874">
                  <c:v>985.756</c:v>
                </c:pt>
                <c:pt idx="9875">
                  <c:v>985.856</c:v>
                </c:pt>
                <c:pt idx="9876">
                  <c:v>985.956</c:v>
                </c:pt>
                <c:pt idx="9877">
                  <c:v>986.056</c:v>
                </c:pt>
                <c:pt idx="9878">
                  <c:v>986.156</c:v>
                </c:pt>
                <c:pt idx="9879">
                  <c:v>986.256</c:v>
                </c:pt>
                <c:pt idx="9880">
                  <c:v>986.356</c:v>
                </c:pt>
                <c:pt idx="9881">
                  <c:v>986.456</c:v>
                </c:pt>
                <c:pt idx="9882">
                  <c:v>986.556</c:v>
                </c:pt>
                <c:pt idx="9883">
                  <c:v>986.656</c:v>
                </c:pt>
                <c:pt idx="9884">
                  <c:v>986.756</c:v>
                </c:pt>
                <c:pt idx="9885">
                  <c:v>986.856</c:v>
                </c:pt>
                <c:pt idx="9886">
                  <c:v>986.956</c:v>
                </c:pt>
                <c:pt idx="9887">
                  <c:v>987.056</c:v>
                </c:pt>
                <c:pt idx="9888">
                  <c:v>987.156</c:v>
                </c:pt>
                <c:pt idx="9889">
                  <c:v>987.256</c:v>
                </c:pt>
                <c:pt idx="9890">
                  <c:v>987.356</c:v>
                </c:pt>
                <c:pt idx="9891">
                  <c:v>987.456</c:v>
                </c:pt>
                <c:pt idx="9892">
                  <c:v>987.556</c:v>
                </c:pt>
                <c:pt idx="9893">
                  <c:v>987.656</c:v>
                </c:pt>
                <c:pt idx="9894">
                  <c:v>987.756</c:v>
                </c:pt>
                <c:pt idx="9895">
                  <c:v>987.856</c:v>
                </c:pt>
                <c:pt idx="9896">
                  <c:v>987.956</c:v>
                </c:pt>
                <c:pt idx="9897">
                  <c:v>988.056</c:v>
                </c:pt>
                <c:pt idx="9898">
                  <c:v>988.156</c:v>
                </c:pt>
                <c:pt idx="9899">
                  <c:v>988.256</c:v>
                </c:pt>
                <c:pt idx="9900">
                  <c:v>988.356</c:v>
                </c:pt>
                <c:pt idx="9901">
                  <c:v>988.456</c:v>
                </c:pt>
                <c:pt idx="9902">
                  <c:v>988.556</c:v>
                </c:pt>
                <c:pt idx="9903">
                  <c:v>988.656</c:v>
                </c:pt>
                <c:pt idx="9904">
                  <c:v>988.756</c:v>
                </c:pt>
                <c:pt idx="9905">
                  <c:v>988.856</c:v>
                </c:pt>
                <c:pt idx="9906">
                  <c:v>988.956</c:v>
                </c:pt>
                <c:pt idx="9907">
                  <c:v>989.056</c:v>
                </c:pt>
                <c:pt idx="9908">
                  <c:v>989.156</c:v>
                </c:pt>
                <c:pt idx="9909">
                  <c:v>989.256</c:v>
                </c:pt>
                <c:pt idx="9910">
                  <c:v>989.356</c:v>
                </c:pt>
                <c:pt idx="9911">
                  <c:v>989.456</c:v>
                </c:pt>
                <c:pt idx="9912">
                  <c:v>989.556</c:v>
                </c:pt>
                <c:pt idx="9913">
                  <c:v>989.656</c:v>
                </c:pt>
                <c:pt idx="9914">
                  <c:v>989.756</c:v>
                </c:pt>
                <c:pt idx="9915">
                  <c:v>989.856</c:v>
                </c:pt>
                <c:pt idx="9916">
                  <c:v>989.956</c:v>
                </c:pt>
                <c:pt idx="9917">
                  <c:v>990.056</c:v>
                </c:pt>
                <c:pt idx="9918">
                  <c:v>990.156</c:v>
                </c:pt>
                <c:pt idx="9919">
                  <c:v>990.256</c:v>
                </c:pt>
                <c:pt idx="9920">
                  <c:v>990.356</c:v>
                </c:pt>
                <c:pt idx="9921">
                  <c:v>990.456</c:v>
                </c:pt>
                <c:pt idx="9922">
                  <c:v>990.556</c:v>
                </c:pt>
                <c:pt idx="9923">
                  <c:v>990.656</c:v>
                </c:pt>
                <c:pt idx="9924">
                  <c:v>990.756</c:v>
                </c:pt>
                <c:pt idx="9925">
                  <c:v>990.856</c:v>
                </c:pt>
                <c:pt idx="9926">
                  <c:v>990.956</c:v>
                </c:pt>
                <c:pt idx="9927">
                  <c:v>991.056</c:v>
                </c:pt>
                <c:pt idx="9928">
                  <c:v>991.156</c:v>
                </c:pt>
                <c:pt idx="9929">
                  <c:v>991.256</c:v>
                </c:pt>
                <c:pt idx="9930">
                  <c:v>991.356</c:v>
                </c:pt>
                <c:pt idx="9931">
                  <c:v>991.456</c:v>
                </c:pt>
                <c:pt idx="9932">
                  <c:v>991.556</c:v>
                </c:pt>
                <c:pt idx="9933">
                  <c:v>991.656</c:v>
                </c:pt>
                <c:pt idx="9934">
                  <c:v>991.756</c:v>
                </c:pt>
                <c:pt idx="9935">
                  <c:v>991.856</c:v>
                </c:pt>
                <c:pt idx="9936">
                  <c:v>991.956</c:v>
                </c:pt>
                <c:pt idx="9937">
                  <c:v>992.056</c:v>
                </c:pt>
                <c:pt idx="9938">
                  <c:v>992.156</c:v>
                </c:pt>
                <c:pt idx="9939">
                  <c:v>992.256</c:v>
                </c:pt>
                <c:pt idx="9940">
                  <c:v>992.356</c:v>
                </c:pt>
                <c:pt idx="9941">
                  <c:v>992.456</c:v>
                </c:pt>
                <c:pt idx="9942">
                  <c:v>992.556</c:v>
                </c:pt>
                <c:pt idx="9943">
                  <c:v>992.656</c:v>
                </c:pt>
                <c:pt idx="9944">
                  <c:v>992.756</c:v>
                </c:pt>
                <c:pt idx="9945">
                  <c:v>992.856</c:v>
                </c:pt>
                <c:pt idx="9946">
                  <c:v>992.956</c:v>
                </c:pt>
                <c:pt idx="9947">
                  <c:v>993.056</c:v>
                </c:pt>
                <c:pt idx="9948">
                  <c:v>993.156</c:v>
                </c:pt>
                <c:pt idx="9949">
                  <c:v>993.256</c:v>
                </c:pt>
                <c:pt idx="9950">
                  <c:v>993.356</c:v>
                </c:pt>
                <c:pt idx="9951">
                  <c:v>993.456</c:v>
                </c:pt>
                <c:pt idx="9952">
                  <c:v>993.556</c:v>
                </c:pt>
                <c:pt idx="9953">
                  <c:v>993.656</c:v>
                </c:pt>
                <c:pt idx="9954">
                  <c:v>993.756</c:v>
                </c:pt>
                <c:pt idx="9955">
                  <c:v>993.856</c:v>
                </c:pt>
                <c:pt idx="9956">
                  <c:v>993.956</c:v>
                </c:pt>
                <c:pt idx="9957">
                  <c:v>994.056</c:v>
                </c:pt>
                <c:pt idx="9958">
                  <c:v>994.156</c:v>
                </c:pt>
                <c:pt idx="9959">
                  <c:v>994.256</c:v>
                </c:pt>
                <c:pt idx="9960">
                  <c:v>994.356</c:v>
                </c:pt>
                <c:pt idx="9961">
                  <c:v>994.456</c:v>
                </c:pt>
                <c:pt idx="9962">
                  <c:v>994.556</c:v>
                </c:pt>
                <c:pt idx="9963">
                  <c:v>994.656</c:v>
                </c:pt>
                <c:pt idx="9964">
                  <c:v>994.756</c:v>
                </c:pt>
                <c:pt idx="9965">
                  <c:v>994.856</c:v>
                </c:pt>
                <c:pt idx="9966">
                  <c:v>994.956</c:v>
                </c:pt>
                <c:pt idx="9967">
                  <c:v>995.056</c:v>
                </c:pt>
                <c:pt idx="9968">
                  <c:v>995.156</c:v>
                </c:pt>
                <c:pt idx="9969">
                  <c:v>995.256</c:v>
                </c:pt>
                <c:pt idx="9970">
                  <c:v>995.356</c:v>
                </c:pt>
                <c:pt idx="9971">
                  <c:v>995.456</c:v>
                </c:pt>
                <c:pt idx="9972">
                  <c:v>995.556</c:v>
                </c:pt>
                <c:pt idx="9973">
                  <c:v>995.656</c:v>
                </c:pt>
                <c:pt idx="9974">
                  <c:v>995.756</c:v>
                </c:pt>
                <c:pt idx="9975">
                  <c:v>995.856</c:v>
                </c:pt>
                <c:pt idx="9976">
                  <c:v>995.956</c:v>
                </c:pt>
                <c:pt idx="9977">
                  <c:v>996.056</c:v>
                </c:pt>
                <c:pt idx="9978">
                  <c:v>996.156</c:v>
                </c:pt>
                <c:pt idx="9979">
                  <c:v>996.256</c:v>
                </c:pt>
                <c:pt idx="9980">
                  <c:v>996.356</c:v>
                </c:pt>
                <c:pt idx="9981">
                  <c:v>996.456</c:v>
                </c:pt>
                <c:pt idx="9982">
                  <c:v>996.556</c:v>
                </c:pt>
                <c:pt idx="9983">
                  <c:v>996.656</c:v>
                </c:pt>
                <c:pt idx="9984">
                  <c:v>996.756</c:v>
                </c:pt>
                <c:pt idx="9985">
                  <c:v>996.856</c:v>
                </c:pt>
                <c:pt idx="9986">
                  <c:v>996.956</c:v>
                </c:pt>
                <c:pt idx="9987">
                  <c:v>997.056</c:v>
                </c:pt>
                <c:pt idx="9988">
                  <c:v>997.156</c:v>
                </c:pt>
                <c:pt idx="9989">
                  <c:v>997.256</c:v>
                </c:pt>
                <c:pt idx="9990">
                  <c:v>997.356</c:v>
                </c:pt>
                <c:pt idx="9991">
                  <c:v>997.456</c:v>
                </c:pt>
                <c:pt idx="9992">
                  <c:v>997.556</c:v>
                </c:pt>
                <c:pt idx="9993">
                  <c:v>997.656</c:v>
                </c:pt>
                <c:pt idx="9994">
                  <c:v>997.756</c:v>
                </c:pt>
                <c:pt idx="9995">
                  <c:v>997.856</c:v>
                </c:pt>
                <c:pt idx="9996">
                  <c:v>997.956</c:v>
                </c:pt>
                <c:pt idx="9997">
                  <c:v>998.056</c:v>
                </c:pt>
                <c:pt idx="9998">
                  <c:v>998.156</c:v>
                </c:pt>
                <c:pt idx="9999">
                  <c:v>998.256</c:v>
                </c:pt>
                <c:pt idx="10000">
                  <c:v>998.356</c:v>
                </c:pt>
                <c:pt idx="10001">
                  <c:v>998.456</c:v>
                </c:pt>
                <c:pt idx="10002">
                  <c:v>998.556</c:v>
                </c:pt>
                <c:pt idx="10003">
                  <c:v>998.656</c:v>
                </c:pt>
                <c:pt idx="10004">
                  <c:v>998.756</c:v>
                </c:pt>
                <c:pt idx="10005">
                  <c:v>998.856</c:v>
                </c:pt>
                <c:pt idx="10006">
                  <c:v>998.956</c:v>
                </c:pt>
                <c:pt idx="10007">
                  <c:v>999.056</c:v>
                </c:pt>
                <c:pt idx="10008">
                  <c:v>999.156</c:v>
                </c:pt>
                <c:pt idx="10009">
                  <c:v>999.256</c:v>
                </c:pt>
                <c:pt idx="10010">
                  <c:v>999.356</c:v>
                </c:pt>
                <c:pt idx="10011">
                  <c:v>999.456</c:v>
                </c:pt>
                <c:pt idx="10012">
                  <c:v>999.556</c:v>
                </c:pt>
                <c:pt idx="10013">
                  <c:v>999.656</c:v>
                </c:pt>
                <c:pt idx="10014">
                  <c:v>999.756</c:v>
                </c:pt>
                <c:pt idx="10015">
                  <c:v>999.856</c:v>
                </c:pt>
                <c:pt idx="10016">
                  <c:v>999.956</c:v>
                </c:pt>
                <c:pt idx="10017">
                  <c:v>1000.06</c:v>
                </c:pt>
                <c:pt idx="10018">
                  <c:v>1000.16</c:v>
                </c:pt>
                <c:pt idx="10019">
                  <c:v>1000.26</c:v>
                </c:pt>
                <c:pt idx="10020">
                  <c:v>1000.36</c:v>
                </c:pt>
                <c:pt idx="10021">
                  <c:v>1000.46</c:v>
                </c:pt>
                <c:pt idx="10022">
                  <c:v>1000.56</c:v>
                </c:pt>
                <c:pt idx="10023">
                  <c:v>1000.66</c:v>
                </c:pt>
                <c:pt idx="10024">
                  <c:v>1000.76</c:v>
                </c:pt>
                <c:pt idx="10025">
                  <c:v>1000.86</c:v>
                </c:pt>
                <c:pt idx="10026">
                  <c:v>1000.96</c:v>
                </c:pt>
                <c:pt idx="10027">
                  <c:v>1001.06</c:v>
                </c:pt>
                <c:pt idx="10028">
                  <c:v>1001.16</c:v>
                </c:pt>
                <c:pt idx="10029">
                  <c:v>1001.26</c:v>
                </c:pt>
                <c:pt idx="10030">
                  <c:v>1001.36</c:v>
                </c:pt>
                <c:pt idx="10031">
                  <c:v>1001.46</c:v>
                </c:pt>
                <c:pt idx="10032">
                  <c:v>1001.56</c:v>
                </c:pt>
                <c:pt idx="10033">
                  <c:v>1001.66</c:v>
                </c:pt>
                <c:pt idx="10034">
                  <c:v>1001.76</c:v>
                </c:pt>
                <c:pt idx="10035">
                  <c:v>1001.86</c:v>
                </c:pt>
                <c:pt idx="10036">
                  <c:v>1001.96</c:v>
                </c:pt>
                <c:pt idx="10037">
                  <c:v>1002.06</c:v>
                </c:pt>
                <c:pt idx="10038">
                  <c:v>1002.16</c:v>
                </c:pt>
                <c:pt idx="10039">
                  <c:v>1002.26</c:v>
                </c:pt>
                <c:pt idx="10040">
                  <c:v>1002.36</c:v>
                </c:pt>
                <c:pt idx="10041">
                  <c:v>1002.46</c:v>
                </c:pt>
                <c:pt idx="10042">
                  <c:v>1002.56</c:v>
                </c:pt>
                <c:pt idx="10043">
                  <c:v>1002.66</c:v>
                </c:pt>
                <c:pt idx="10044">
                  <c:v>1002.76</c:v>
                </c:pt>
                <c:pt idx="10045">
                  <c:v>1002.86</c:v>
                </c:pt>
                <c:pt idx="10046">
                  <c:v>1002.96</c:v>
                </c:pt>
                <c:pt idx="10047">
                  <c:v>1003.06</c:v>
                </c:pt>
                <c:pt idx="10048">
                  <c:v>1003.16</c:v>
                </c:pt>
                <c:pt idx="10049">
                  <c:v>1003.26</c:v>
                </c:pt>
                <c:pt idx="10050">
                  <c:v>1003.36</c:v>
                </c:pt>
                <c:pt idx="10051">
                  <c:v>1003.46</c:v>
                </c:pt>
                <c:pt idx="10052">
                  <c:v>1003.56</c:v>
                </c:pt>
                <c:pt idx="10053">
                  <c:v>1003.66</c:v>
                </c:pt>
                <c:pt idx="10054">
                  <c:v>1003.76</c:v>
                </c:pt>
                <c:pt idx="10055">
                  <c:v>1003.86</c:v>
                </c:pt>
                <c:pt idx="10056">
                  <c:v>1003.96</c:v>
                </c:pt>
                <c:pt idx="10057">
                  <c:v>1004.06</c:v>
                </c:pt>
                <c:pt idx="10058">
                  <c:v>1004.16</c:v>
                </c:pt>
                <c:pt idx="10059">
                  <c:v>1004.26</c:v>
                </c:pt>
                <c:pt idx="10060">
                  <c:v>1004.36</c:v>
                </c:pt>
                <c:pt idx="10061">
                  <c:v>1004.46</c:v>
                </c:pt>
                <c:pt idx="10062">
                  <c:v>1004.56</c:v>
                </c:pt>
                <c:pt idx="10063">
                  <c:v>1004.66</c:v>
                </c:pt>
                <c:pt idx="10064">
                  <c:v>1004.76</c:v>
                </c:pt>
                <c:pt idx="10065">
                  <c:v>1004.86</c:v>
                </c:pt>
                <c:pt idx="10066">
                  <c:v>1004.96</c:v>
                </c:pt>
                <c:pt idx="10067">
                  <c:v>1005.06</c:v>
                </c:pt>
                <c:pt idx="10068">
                  <c:v>1005.16</c:v>
                </c:pt>
                <c:pt idx="10069">
                  <c:v>1005.26</c:v>
                </c:pt>
                <c:pt idx="10070">
                  <c:v>1005.36</c:v>
                </c:pt>
                <c:pt idx="10071">
                  <c:v>1005.46</c:v>
                </c:pt>
                <c:pt idx="10072">
                  <c:v>1005.56</c:v>
                </c:pt>
                <c:pt idx="10073">
                  <c:v>1005.66</c:v>
                </c:pt>
                <c:pt idx="10074">
                  <c:v>1005.76</c:v>
                </c:pt>
                <c:pt idx="10075">
                  <c:v>1005.86</c:v>
                </c:pt>
                <c:pt idx="10076">
                  <c:v>1005.96</c:v>
                </c:pt>
                <c:pt idx="10077">
                  <c:v>1006.06</c:v>
                </c:pt>
                <c:pt idx="10078">
                  <c:v>1006.16</c:v>
                </c:pt>
                <c:pt idx="10079">
                  <c:v>1006.26</c:v>
                </c:pt>
                <c:pt idx="10080">
                  <c:v>1006.36</c:v>
                </c:pt>
                <c:pt idx="10081">
                  <c:v>1006.46</c:v>
                </c:pt>
                <c:pt idx="10082">
                  <c:v>1006.56</c:v>
                </c:pt>
                <c:pt idx="10083">
                  <c:v>1006.66</c:v>
                </c:pt>
                <c:pt idx="10084">
                  <c:v>1006.76</c:v>
                </c:pt>
                <c:pt idx="10085">
                  <c:v>1006.86</c:v>
                </c:pt>
                <c:pt idx="10086">
                  <c:v>1006.96</c:v>
                </c:pt>
                <c:pt idx="10087">
                  <c:v>1007.06</c:v>
                </c:pt>
                <c:pt idx="10088">
                  <c:v>1007.16</c:v>
                </c:pt>
                <c:pt idx="10089">
                  <c:v>1007.26</c:v>
                </c:pt>
                <c:pt idx="10090">
                  <c:v>1007.36</c:v>
                </c:pt>
                <c:pt idx="10091">
                  <c:v>1007.46</c:v>
                </c:pt>
                <c:pt idx="10092">
                  <c:v>1007.56</c:v>
                </c:pt>
                <c:pt idx="10093">
                  <c:v>1007.66</c:v>
                </c:pt>
                <c:pt idx="10094">
                  <c:v>1007.76</c:v>
                </c:pt>
                <c:pt idx="10095">
                  <c:v>1007.86</c:v>
                </c:pt>
                <c:pt idx="10096">
                  <c:v>1007.96</c:v>
                </c:pt>
                <c:pt idx="10097">
                  <c:v>1008.06</c:v>
                </c:pt>
                <c:pt idx="10098">
                  <c:v>1008.16</c:v>
                </c:pt>
                <c:pt idx="10099">
                  <c:v>1008.26</c:v>
                </c:pt>
                <c:pt idx="10100">
                  <c:v>1008.36</c:v>
                </c:pt>
                <c:pt idx="10101">
                  <c:v>1008.46</c:v>
                </c:pt>
                <c:pt idx="10102">
                  <c:v>1008.56</c:v>
                </c:pt>
                <c:pt idx="10103">
                  <c:v>1008.66</c:v>
                </c:pt>
                <c:pt idx="10104">
                  <c:v>1008.76</c:v>
                </c:pt>
                <c:pt idx="10105">
                  <c:v>1008.86</c:v>
                </c:pt>
                <c:pt idx="10106">
                  <c:v>1008.96</c:v>
                </c:pt>
                <c:pt idx="10107">
                  <c:v>1009.06</c:v>
                </c:pt>
                <c:pt idx="10108">
                  <c:v>1009.16</c:v>
                </c:pt>
                <c:pt idx="10109">
                  <c:v>1009.26</c:v>
                </c:pt>
                <c:pt idx="10110">
                  <c:v>1009.36</c:v>
                </c:pt>
                <c:pt idx="10111">
                  <c:v>1009.46</c:v>
                </c:pt>
                <c:pt idx="10112">
                  <c:v>1009.56</c:v>
                </c:pt>
                <c:pt idx="10113">
                  <c:v>1009.66</c:v>
                </c:pt>
                <c:pt idx="10114">
                  <c:v>1009.76</c:v>
                </c:pt>
                <c:pt idx="10115">
                  <c:v>1009.86</c:v>
                </c:pt>
                <c:pt idx="10116">
                  <c:v>1009.96</c:v>
                </c:pt>
                <c:pt idx="10117">
                  <c:v>1010.06</c:v>
                </c:pt>
                <c:pt idx="10118">
                  <c:v>1010.16</c:v>
                </c:pt>
                <c:pt idx="10119">
                  <c:v>1010.26</c:v>
                </c:pt>
                <c:pt idx="10120">
                  <c:v>1010.36</c:v>
                </c:pt>
                <c:pt idx="10121">
                  <c:v>1010.46</c:v>
                </c:pt>
                <c:pt idx="10122">
                  <c:v>1010.56</c:v>
                </c:pt>
                <c:pt idx="10123">
                  <c:v>1010.66</c:v>
                </c:pt>
                <c:pt idx="10124">
                  <c:v>1010.76</c:v>
                </c:pt>
                <c:pt idx="10125">
                  <c:v>1010.86</c:v>
                </c:pt>
                <c:pt idx="10126">
                  <c:v>1010.96</c:v>
                </c:pt>
                <c:pt idx="10127">
                  <c:v>1011.06</c:v>
                </c:pt>
                <c:pt idx="10128">
                  <c:v>1011.16</c:v>
                </c:pt>
                <c:pt idx="10129">
                  <c:v>1011.26</c:v>
                </c:pt>
                <c:pt idx="10130">
                  <c:v>1011.36</c:v>
                </c:pt>
                <c:pt idx="10131">
                  <c:v>1011.46</c:v>
                </c:pt>
                <c:pt idx="10132">
                  <c:v>1011.56</c:v>
                </c:pt>
                <c:pt idx="10133">
                  <c:v>1011.66</c:v>
                </c:pt>
                <c:pt idx="10134">
                  <c:v>1011.76</c:v>
                </c:pt>
                <c:pt idx="10135">
                  <c:v>1011.86</c:v>
                </c:pt>
                <c:pt idx="10136">
                  <c:v>1011.96</c:v>
                </c:pt>
                <c:pt idx="10137">
                  <c:v>1012.06</c:v>
                </c:pt>
                <c:pt idx="10138">
                  <c:v>1012.16</c:v>
                </c:pt>
                <c:pt idx="10139">
                  <c:v>1012.26</c:v>
                </c:pt>
                <c:pt idx="10140">
                  <c:v>1012.36</c:v>
                </c:pt>
                <c:pt idx="10141">
                  <c:v>1012.46</c:v>
                </c:pt>
                <c:pt idx="10142">
                  <c:v>1012.56</c:v>
                </c:pt>
                <c:pt idx="10143">
                  <c:v>1012.66</c:v>
                </c:pt>
                <c:pt idx="10144">
                  <c:v>1012.76</c:v>
                </c:pt>
                <c:pt idx="10145">
                  <c:v>1012.86</c:v>
                </c:pt>
                <c:pt idx="10146">
                  <c:v>1012.96</c:v>
                </c:pt>
                <c:pt idx="10147">
                  <c:v>1013.06</c:v>
                </c:pt>
                <c:pt idx="10148">
                  <c:v>1013.16</c:v>
                </c:pt>
                <c:pt idx="10149">
                  <c:v>1013.26</c:v>
                </c:pt>
                <c:pt idx="10150">
                  <c:v>1013.36</c:v>
                </c:pt>
                <c:pt idx="10151">
                  <c:v>1013.46</c:v>
                </c:pt>
                <c:pt idx="10152">
                  <c:v>1013.56</c:v>
                </c:pt>
                <c:pt idx="10153">
                  <c:v>1013.66</c:v>
                </c:pt>
                <c:pt idx="10154">
                  <c:v>1013.76</c:v>
                </c:pt>
                <c:pt idx="10155">
                  <c:v>1013.86</c:v>
                </c:pt>
                <c:pt idx="10156">
                  <c:v>1013.96</c:v>
                </c:pt>
                <c:pt idx="10157">
                  <c:v>1014.06</c:v>
                </c:pt>
                <c:pt idx="10158">
                  <c:v>1014.16</c:v>
                </c:pt>
                <c:pt idx="10159">
                  <c:v>1014.26</c:v>
                </c:pt>
                <c:pt idx="10160">
                  <c:v>1014.36</c:v>
                </c:pt>
                <c:pt idx="10161">
                  <c:v>1014.46</c:v>
                </c:pt>
                <c:pt idx="10162">
                  <c:v>1014.56</c:v>
                </c:pt>
                <c:pt idx="10163">
                  <c:v>1014.66</c:v>
                </c:pt>
                <c:pt idx="10164">
                  <c:v>1014.76</c:v>
                </c:pt>
                <c:pt idx="10165">
                  <c:v>1014.86</c:v>
                </c:pt>
                <c:pt idx="10166">
                  <c:v>1014.96</c:v>
                </c:pt>
                <c:pt idx="10167">
                  <c:v>1015.06</c:v>
                </c:pt>
                <c:pt idx="10168">
                  <c:v>1015.16</c:v>
                </c:pt>
                <c:pt idx="10169">
                  <c:v>1015.26</c:v>
                </c:pt>
                <c:pt idx="10170">
                  <c:v>1015.36</c:v>
                </c:pt>
                <c:pt idx="10171">
                  <c:v>1015.46</c:v>
                </c:pt>
                <c:pt idx="10172">
                  <c:v>1015.56</c:v>
                </c:pt>
                <c:pt idx="10173">
                  <c:v>1015.66</c:v>
                </c:pt>
                <c:pt idx="10174">
                  <c:v>1015.76</c:v>
                </c:pt>
                <c:pt idx="10175">
                  <c:v>1015.86</c:v>
                </c:pt>
                <c:pt idx="10176">
                  <c:v>1015.96</c:v>
                </c:pt>
                <c:pt idx="10177">
                  <c:v>1016.06</c:v>
                </c:pt>
                <c:pt idx="10178">
                  <c:v>1016.16</c:v>
                </c:pt>
                <c:pt idx="10179">
                  <c:v>1016.26</c:v>
                </c:pt>
                <c:pt idx="10180">
                  <c:v>1016.36</c:v>
                </c:pt>
                <c:pt idx="10181">
                  <c:v>1016.46</c:v>
                </c:pt>
                <c:pt idx="10182">
                  <c:v>1016.56</c:v>
                </c:pt>
                <c:pt idx="10183">
                  <c:v>1016.66</c:v>
                </c:pt>
                <c:pt idx="10184">
                  <c:v>1016.76</c:v>
                </c:pt>
                <c:pt idx="10185">
                  <c:v>1016.86</c:v>
                </c:pt>
                <c:pt idx="10186">
                  <c:v>1016.96</c:v>
                </c:pt>
                <c:pt idx="10187">
                  <c:v>1017.06</c:v>
                </c:pt>
                <c:pt idx="10188">
                  <c:v>1017.16</c:v>
                </c:pt>
                <c:pt idx="10189">
                  <c:v>1017.26</c:v>
                </c:pt>
                <c:pt idx="10190">
                  <c:v>1017.36</c:v>
                </c:pt>
                <c:pt idx="10191">
                  <c:v>1017.46</c:v>
                </c:pt>
                <c:pt idx="10192">
                  <c:v>1017.56</c:v>
                </c:pt>
                <c:pt idx="10193">
                  <c:v>1017.66</c:v>
                </c:pt>
                <c:pt idx="10194">
                  <c:v>1017.76</c:v>
                </c:pt>
                <c:pt idx="10195">
                  <c:v>1017.86</c:v>
                </c:pt>
                <c:pt idx="10196">
                  <c:v>1017.96</c:v>
                </c:pt>
                <c:pt idx="10197">
                  <c:v>1018.06</c:v>
                </c:pt>
                <c:pt idx="10198">
                  <c:v>1018.16</c:v>
                </c:pt>
                <c:pt idx="10199">
                  <c:v>1018.26</c:v>
                </c:pt>
                <c:pt idx="10200">
                  <c:v>1018.36</c:v>
                </c:pt>
                <c:pt idx="10201">
                  <c:v>1018.46</c:v>
                </c:pt>
                <c:pt idx="10202">
                  <c:v>1018.56</c:v>
                </c:pt>
                <c:pt idx="10203">
                  <c:v>1018.66</c:v>
                </c:pt>
                <c:pt idx="10204">
                  <c:v>1018.76</c:v>
                </c:pt>
                <c:pt idx="10205">
                  <c:v>1018.86</c:v>
                </c:pt>
                <c:pt idx="10206">
                  <c:v>1018.96</c:v>
                </c:pt>
                <c:pt idx="10207">
                  <c:v>1019.06</c:v>
                </c:pt>
                <c:pt idx="10208">
                  <c:v>1019.16</c:v>
                </c:pt>
                <c:pt idx="10209">
                  <c:v>1019.26</c:v>
                </c:pt>
                <c:pt idx="10210">
                  <c:v>1019.36</c:v>
                </c:pt>
                <c:pt idx="10211">
                  <c:v>1019.46</c:v>
                </c:pt>
                <c:pt idx="10212">
                  <c:v>1019.56</c:v>
                </c:pt>
                <c:pt idx="10213">
                  <c:v>1019.66</c:v>
                </c:pt>
                <c:pt idx="10214">
                  <c:v>1019.76</c:v>
                </c:pt>
                <c:pt idx="10215">
                  <c:v>1019.86</c:v>
                </c:pt>
                <c:pt idx="10216">
                  <c:v>1019.96</c:v>
                </c:pt>
                <c:pt idx="10217">
                  <c:v>1020.06</c:v>
                </c:pt>
                <c:pt idx="10218">
                  <c:v>1020.16</c:v>
                </c:pt>
                <c:pt idx="10219">
                  <c:v>1020.26</c:v>
                </c:pt>
                <c:pt idx="10220">
                  <c:v>1020.36</c:v>
                </c:pt>
                <c:pt idx="10221">
                  <c:v>1020.46</c:v>
                </c:pt>
                <c:pt idx="10222">
                  <c:v>1020.56</c:v>
                </c:pt>
                <c:pt idx="10223">
                  <c:v>1020.66</c:v>
                </c:pt>
                <c:pt idx="10224">
                  <c:v>1020.76</c:v>
                </c:pt>
                <c:pt idx="10225">
                  <c:v>1020.86</c:v>
                </c:pt>
                <c:pt idx="10226">
                  <c:v>1020.96</c:v>
                </c:pt>
                <c:pt idx="10227">
                  <c:v>1021.06</c:v>
                </c:pt>
                <c:pt idx="10228">
                  <c:v>1021.16</c:v>
                </c:pt>
                <c:pt idx="10229">
                  <c:v>1021.26</c:v>
                </c:pt>
                <c:pt idx="10230">
                  <c:v>1021.36</c:v>
                </c:pt>
                <c:pt idx="10231">
                  <c:v>1021.46</c:v>
                </c:pt>
                <c:pt idx="10232">
                  <c:v>1021.56</c:v>
                </c:pt>
                <c:pt idx="10233">
                  <c:v>1021.66</c:v>
                </c:pt>
                <c:pt idx="10234">
                  <c:v>1021.76</c:v>
                </c:pt>
                <c:pt idx="10235">
                  <c:v>1021.86</c:v>
                </c:pt>
                <c:pt idx="10236">
                  <c:v>1021.96</c:v>
                </c:pt>
                <c:pt idx="10237">
                  <c:v>1022.06</c:v>
                </c:pt>
                <c:pt idx="10238">
                  <c:v>1022.16</c:v>
                </c:pt>
                <c:pt idx="10239">
                  <c:v>1022.26</c:v>
                </c:pt>
                <c:pt idx="10240">
                  <c:v>1022.36</c:v>
                </c:pt>
                <c:pt idx="10241">
                  <c:v>1022.46</c:v>
                </c:pt>
                <c:pt idx="10242">
                  <c:v>1022.56</c:v>
                </c:pt>
                <c:pt idx="10243">
                  <c:v>1022.66</c:v>
                </c:pt>
                <c:pt idx="10244">
                  <c:v>1022.76</c:v>
                </c:pt>
                <c:pt idx="10245">
                  <c:v>1022.86</c:v>
                </c:pt>
                <c:pt idx="10246">
                  <c:v>1022.96</c:v>
                </c:pt>
                <c:pt idx="10247">
                  <c:v>1023.06</c:v>
                </c:pt>
                <c:pt idx="10248">
                  <c:v>1023.16</c:v>
                </c:pt>
                <c:pt idx="10249">
                  <c:v>1023.26</c:v>
                </c:pt>
                <c:pt idx="10250">
                  <c:v>1023.36</c:v>
                </c:pt>
                <c:pt idx="10251">
                  <c:v>1023.46</c:v>
                </c:pt>
                <c:pt idx="10252">
                  <c:v>1023.56</c:v>
                </c:pt>
                <c:pt idx="10253">
                  <c:v>1023.66</c:v>
                </c:pt>
                <c:pt idx="10254">
                  <c:v>1023.76</c:v>
                </c:pt>
                <c:pt idx="10255">
                  <c:v>1023.86</c:v>
                </c:pt>
                <c:pt idx="10256">
                  <c:v>1023.96</c:v>
                </c:pt>
                <c:pt idx="10257">
                  <c:v>1024.06</c:v>
                </c:pt>
                <c:pt idx="10258">
                  <c:v>1024.16</c:v>
                </c:pt>
                <c:pt idx="10259">
                  <c:v>1024.26</c:v>
                </c:pt>
                <c:pt idx="10260">
                  <c:v>1024.36</c:v>
                </c:pt>
                <c:pt idx="10261">
                  <c:v>1024.46</c:v>
                </c:pt>
                <c:pt idx="10262">
                  <c:v>1024.56</c:v>
                </c:pt>
                <c:pt idx="10263">
                  <c:v>1024.66</c:v>
                </c:pt>
                <c:pt idx="10264">
                  <c:v>1024.76</c:v>
                </c:pt>
                <c:pt idx="10265">
                  <c:v>1024.86</c:v>
                </c:pt>
                <c:pt idx="10266">
                  <c:v>1024.96</c:v>
                </c:pt>
                <c:pt idx="10267">
                  <c:v>1025.06</c:v>
                </c:pt>
                <c:pt idx="10268">
                  <c:v>1025.16</c:v>
                </c:pt>
                <c:pt idx="10269">
                  <c:v>1025.26</c:v>
                </c:pt>
                <c:pt idx="10270">
                  <c:v>1025.36</c:v>
                </c:pt>
                <c:pt idx="10271">
                  <c:v>1025.46</c:v>
                </c:pt>
                <c:pt idx="10272">
                  <c:v>1025.56</c:v>
                </c:pt>
                <c:pt idx="10273">
                  <c:v>1025.66</c:v>
                </c:pt>
                <c:pt idx="10274">
                  <c:v>1025.76</c:v>
                </c:pt>
                <c:pt idx="10275">
                  <c:v>1025.86</c:v>
                </c:pt>
                <c:pt idx="10276">
                  <c:v>1025.96</c:v>
                </c:pt>
                <c:pt idx="10277">
                  <c:v>1026.06</c:v>
                </c:pt>
                <c:pt idx="10278">
                  <c:v>1026.16</c:v>
                </c:pt>
                <c:pt idx="10279">
                  <c:v>1026.26</c:v>
                </c:pt>
                <c:pt idx="10280">
                  <c:v>1026.36</c:v>
                </c:pt>
                <c:pt idx="10281">
                  <c:v>1026.46</c:v>
                </c:pt>
                <c:pt idx="10282">
                  <c:v>1026.56</c:v>
                </c:pt>
                <c:pt idx="10283">
                  <c:v>1026.66</c:v>
                </c:pt>
                <c:pt idx="10284">
                  <c:v>1026.76</c:v>
                </c:pt>
                <c:pt idx="10285">
                  <c:v>1026.86</c:v>
                </c:pt>
                <c:pt idx="10286">
                  <c:v>1026.96</c:v>
                </c:pt>
                <c:pt idx="10287">
                  <c:v>1027.06</c:v>
                </c:pt>
                <c:pt idx="10288">
                  <c:v>1027.16</c:v>
                </c:pt>
                <c:pt idx="10289">
                  <c:v>1027.26</c:v>
                </c:pt>
                <c:pt idx="10290">
                  <c:v>1027.36</c:v>
                </c:pt>
                <c:pt idx="10291">
                  <c:v>1027.46</c:v>
                </c:pt>
                <c:pt idx="10292">
                  <c:v>1027.56</c:v>
                </c:pt>
                <c:pt idx="10293">
                  <c:v>1027.66</c:v>
                </c:pt>
                <c:pt idx="10294">
                  <c:v>1027.76</c:v>
                </c:pt>
                <c:pt idx="10295">
                  <c:v>1027.86</c:v>
                </c:pt>
                <c:pt idx="10296">
                  <c:v>1027.96</c:v>
                </c:pt>
                <c:pt idx="10297">
                  <c:v>1028.06</c:v>
                </c:pt>
                <c:pt idx="10298">
                  <c:v>1028.16</c:v>
                </c:pt>
                <c:pt idx="10299">
                  <c:v>1028.26</c:v>
                </c:pt>
                <c:pt idx="10300">
                  <c:v>1028.36</c:v>
                </c:pt>
                <c:pt idx="10301">
                  <c:v>1028.46</c:v>
                </c:pt>
                <c:pt idx="10302">
                  <c:v>1028.56</c:v>
                </c:pt>
                <c:pt idx="10303">
                  <c:v>1028.66</c:v>
                </c:pt>
                <c:pt idx="10304">
                  <c:v>1028.76</c:v>
                </c:pt>
                <c:pt idx="10305">
                  <c:v>1028.86</c:v>
                </c:pt>
                <c:pt idx="10306">
                  <c:v>1028.96</c:v>
                </c:pt>
                <c:pt idx="10307">
                  <c:v>1029.06</c:v>
                </c:pt>
                <c:pt idx="10308">
                  <c:v>1029.16</c:v>
                </c:pt>
                <c:pt idx="10309">
                  <c:v>1029.26</c:v>
                </c:pt>
                <c:pt idx="10310">
                  <c:v>1029.36</c:v>
                </c:pt>
                <c:pt idx="10311">
                  <c:v>1029.46</c:v>
                </c:pt>
                <c:pt idx="10312">
                  <c:v>1029.56</c:v>
                </c:pt>
                <c:pt idx="10313">
                  <c:v>1029.66</c:v>
                </c:pt>
                <c:pt idx="10314">
                  <c:v>1029.76</c:v>
                </c:pt>
                <c:pt idx="10315">
                  <c:v>1029.86</c:v>
                </c:pt>
                <c:pt idx="10316">
                  <c:v>1029.96</c:v>
                </c:pt>
                <c:pt idx="10317">
                  <c:v>1030.06</c:v>
                </c:pt>
                <c:pt idx="10318">
                  <c:v>1030.16</c:v>
                </c:pt>
                <c:pt idx="10319">
                  <c:v>1030.26</c:v>
                </c:pt>
                <c:pt idx="10320">
                  <c:v>1030.36</c:v>
                </c:pt>
                <c:pt idx="10321">
                  <c:v>1030.46</c:v>
                </c:pt>
                <c:pt idx="10322">
                  <c:v>1030.56</c:v>
                </c:pt>
                <c:pt idx="10323">
                  <c:v>1030.66</c:v>
                </c:pt>
                <c:pt idx="10324">
                  <c:v>1030.76</c:v>
                </c:pt>
                <c:pt idx="10325">
                  <c:v>1030.86</c:v>
                </c:pt>
                <c:pt idx="10326">
                  <c:v>1030.96</c:v>
                </c:pt>
                <c:pt idx="10327">
                  <c:v>1031.06</c:v>
                </c:pt>
                <c:pt idx="10328">
                  <c:v>1031.16</c:v>
                </c:pt>
                <c:pt idx="10329">
                  <c:v>1031.26</c:v>
                </c:pt>
                <c:pt idx="10330">
                  <c:v>1031.36</c:v>
                </c:pt>
                <c:pt idx="10331">
                  <c:v>1031.46</c:v>
                </c:pt>
                <c:pt idx="10332">
                  <c:v>1031.56</c:v>
                </c:pt>
                <c:pt idx="10333">
                  <c:v>1031.66</c:v>
                </c:pt>
                <c:pt idx="10334">
                  <c:v>1031.76</c:v>
                </c:pt>
                <c:pt idx="10335">
                  <c:v>1031.86</c:v>
                </c:pt>
                <c:pt idx="10336">
                  <c:v>1031.96</c:v>
                </c:pt>
                <c:pt idx="10337">
                  <c:v>1032.06</c:v>
                </c:pt>
                <c:pt idx="10338">
                  <c:v>1032.16</c:v>
                </c:pt>
                <c:pt idx="10339">
                  <c:v>1032.26</c:v>
                </c:pt>
                <c:pt idx="10340">
                  <c:v>1032.36</c:v>
                </c:pt>
                <c:pt idx="10341">
                  <c:v>1032.46</c:v>
                </c:pt>
                <c:pt idx="10342">
                  <c:v>1032.56</c:v>
                </c:pt>
                <c:pt idx="10343">
                  <c:v>1032.66</c:v>
                </c:pt>
                <c:pt idx="10344">
                  <c:v>1032.76</c:v>
                </c:pt>
                <c:pt idx="10345">
                  <c:v>1032.86</c:v>
                </c:pt>
                <c:pt idx="10346">
                  <c:v>1032.96</c:v>
                </c:pt>
                <c:pt idx="10347">
                  <c:v>1033.06</c:v>
                </c:pt>
                <c:pt idx="10348">
                  <c:v>1033.16</c:v>
                </c:pt>
                <c:pt idx="10349">
                  <c:v>1033.26</c:v>
                </c:pt>
                <c:pt idx="10350">
                  <c:v>1033.36</c:v>
                </c:pt>
                <c:pt idx="10351">
                  <c:v>1033.46</c:v>
                </c:pt>
                <c:pt idx="10352">
                  <c:v>1033.56</c:v>
                </c:pt>
                <c:pt idx="10353">
                  <c:v>1033.66</c:v>
                </c:pt>
                <c:pt idx="10354">
                  <c:v>1033.76</c:v>
                </c:pt>
                <c:pt idx="10355">
                  <c:v>1033.86</c:v>
                </c:pt>
                <c:pt idx="10356">
                  <c:v>1033.96</c:v>
                </c:pt>
                <c:pt idx="10357">
                  <c:v>1034.06</c:v>
                </c:pt>
                <c:pt idx="10358">
                  <c:v>1034.16</c:v>
                </c:pt>
                <c:pt idx="10359">
                  <c:v>1034.26</c:v>
                </c:pt>
                <c:pt idx="10360">
                  <c:v>1034.36</c:v>
                </c:pt>
                <c:pt idx="10361">
                  <c:v>1034.46</c:v>
                </c:pt>
                <c:pt idx="10362">
                  <c:v>1034.56</c:v>
                </c:pt>
                <c:pt idx="10363">
                  <c:v>1034.66</c:v>
                </c:pt>
                <c:pt idx="10364">
                  <c:v>1034.76</c:v>
                </c:pt>
                <c:pt idx="10365">
                  <c:v>1034.86</c:v>
                </c:pt>
                <c:pt idx="10366">
                  <c:v>1034.96</c:v>
                </c:pt>
                <c:pt idx="10367">
                  <c:v>1035.06</c:v>
                </c:pt>
                <c:pt idx="10368">
                  <c:v>1035.16</c:v>
                </c:pt>
                <c:pt idx="10369">
                  <c:v>1035.26</c:v>
                </c:pt>
                <c:pt idx="10370">
                  <c:v>1035.36</c:v>
                </c:pt>
                <c:pt idx="10371">
                  <c:v>1035.46</c:v>
                </c:pt>
                <c:pt idx="10372">
                  <c:v>1035.56</c:v>
                </c:pt>
                <c:pt idx="10373">
                  <c:v>1035.66</c:v>
                </c:pt>
                <c:pt idx="10374">
                  <c:v>1035.76</c:v>
                </c:pt>
                <c:pt idx="10375">
                  <c:v>1035.86</c:v>
                </c:pt>
                <c:pt idx="10376">
                  <c:v>1035.96</c:v>
                </c:pt>
                <c:pt idx="10377">
                  <c:v>1036.06</c:v>
                </c:pt>
                <c:pt idx="10378">
                  <c:v>1036.16</c:v>
                </c:pt>
                <c:pt idx="10379">
                  <c:v>1036.26</c:v>
                </c:pt>
                <c:pt idx="10380">
                  <c:v>1036.36</c:v>
                </c:pt>
                <c:pt idx="10381">
                  <c:v>1036.46</c:v>
                </c:pt>
                <c:pt idx="10382">
                  <c:v>1036.56</c:v>
                </c:pt>
                <c:pt idx="10383">
                  <c:v>1036.66</c:v>
                </c:pt>
                <c:pt idx="10384">
                  <c:v>1036.76</c:v>
                </c:pt>
                <c:pt idx="10385">
                  <c:v>1036.86</c:v>
                </c:pt>
                <c:pt idx="10386">
                  <c:v>1036.96</c:v>
                </c:pt>
                <c:pt idx="10387">
                  <c:v>1037.06</c:v>
                </c:pt>
                <c:pt idx="10388">
                  <c:v>1037.16</c:v>
                </c:pt>
                <c:pt idx="10389">
                  <c:v>1037.26</c:v>
                </c:pt>
                <c:pt idx="10390">
                  <c:v>1037.36</c:v>
                </c:pt>
                <c:pt idx="10391">
                  <c:v>1037.46</c:v>
                </c:pt>
                <c:pt idx="10392">
                  <c:v>1037.56</c:v>
                </c:pt>
                <c:pt idx="10393">
                  <c:v>1037.66</c:v>
                </c:pt>
                <c:pt idx="10394">
                  <c:v>1037.76</c:v>
                </c:pt>
                <c:pt idx="10395">
                  <c:v>1037.86</c:v>
                </c:pt>
                <c:pt idx="10396">
                  <c:v>1037.96</c:v>
                </c:pt>
                <c:pt idx="10397">
                  <c:v>1038.06</c:v>
                </c:pt>
                <c:pt idx="10398">
                  <c:v>1038.16</c:v>
                </c:pt>
                <c:pt idx="10399">
                  <c:v>1038.26</c:v>
                </c:pt>
                <c:pt idx="10400">
                  <c:v>1038.36</c:v>
                </c:pt>
                <c:pt idx="10401">
                  <c:v>1038.46</c:v>
                </c:pt>
                <c:pt idx="10402">
                  <c:v>1038.56</c:v>
                </c:pt>
                <c:pt idx="10403">
                  <c:v>1038.66</c:v>
                </c:pt>
                <c:pt idx="10404">
                  <c:v>1038.76</c:v>
                </c:pt>
                <c:pt idx="10405">
                  <c:v>1038.86</c:v>
                </c:pt>
                <c:pt idx="10406">
                  <c:v>1038.96</c:v>
                </c:pt>
                <c:pt idx="10407">
                  <c:v>1039.06</c:v>
                </c:pt>
                <c:pt idx="10408">
                  <c:v>1039.16</c:v>
                </c:pt>
                <c:pt idx="10409">
                  <c:v>1039.26</c:v>
                </c:pt>
                <c:pt idx="10410">
                  <c:v>1039.36</c:v>
                </c:pt>
                <c:pt idx="10411">
                  <c:v>1039.46</c:v>
                </c:pt>
                <c:pt idx="10412">
                  <c:v>1039.56</c:v>
                </c:pt>
                <c:pt idx="10413">
                  <c:v>1039.66</c:v>
                </c:pt>
                <c:pt idx="10414">
                  <c:v>1039.76</c:v>
                </c:pt>
                <c:pt idx="10415">
                  <c:v>1039.86</c:v>
                </c:pt>
                <c:pt idx="10416">
                  <c:v>1039.96</c:v>
                </c:pt>
                <c:pt idx="10417">
                  <c:v>1040.06</c:v>
                </c:pt>
                <c:pt idx="10418">
                  <c:v>1040.16</c:v>
                </c:pt>
                <c:pt idx="10419">
                  <c:v>1040.26</c:v>
                </c:pt>
                <c:pt idx="10420">
                  <c:v>1040.36</c:v>
                </c:pt>
                <c:pt idx="10421">
                  <c:v>1040.46</c:v>
                </c:pt>
                <c:pt idx="10422">
                  <c:v>1040.56</c:v>
                </c:pt>
                <c:pt idx="10423">
                  <c:v>1040.66</c:v>
                </c:pt>
                <c:pt idx="10424">
                  <c:v>1040.76</c:v>
                </c:pt>
                <c:pt idx="10425">
                  <c:v>1040.86</c:v>
                </c:pt>
                <c:pt idx="10426">
                  <c:v>1040.96</c:v>
                </c:pt>
                <c:pt idx="10427">
                  <c:v>1041.06</c:v>
                </c:pt>
                <c:pt idx="10428">
                  <c:v>1041.16</c:v>
                </c:pt>
                <c:pt idx="10429">
                  <c:v>1041.26</c:v>
                </c:pt>
                <c:pt idx="10430">
                  <c:v>1041.36</c:v>
                </c:pt>
                <c:pt idx="10431">
                  <c:v>1041.46</c:v>
                </c:pt>
                <c:pt idx="10432">
                  <c:v>1041.56</c:v>
                </c:pt>
                <c:pt idx="10433">
                  <c:v>1041.66</c:v>
                </c:pt>
                <c:pt idx="10434">
                  <c:v>1041.76</c:v>
                </c:pt>
                <c:pt idx="10435">
                  <c:v>1041.86</c:v>
                </c:pt>
                <c:pt idx="10436">
                  <c:v>1041.96</c:v>
                </c:pt>
                <c:pt idx="10437">
                  <c:v>1042.06</c:v>
                </c:pt>
                <c:pt idx="10438">
                  <c:v>1042.16</c:v>
                </c:pt>
                <c:pt idx="10439">
                  <c:v>1042.26</c:v>
                </c:pt>
                <c:pt idx="10440">
                  <c:v>1042.36</c:v>
                </c:pt>
                <c:pt idx="10441">
                  <c:v>1042.46</c:v>
                </c:pt>
                <c:pt idx="10442">
                  <c:v>1042.56</c:v>
                </c:pt>
                <c:pt idx="10443">
                  <c:v>1042.66</c:v>
                </c:pt>
                <c:pt idx="10444">
                  <c:v>1042.76</c:v>
                </c:pt>
                <c:pt idx="10445">
                  <c:v>1042.86</c:v>
                </c:pt>
                <c:pt idx="10446">
                  <c:v>1042.96</c:v>
                </c:pt>
                <c:pt idx="10447">
                  <c:v>1043.06</c:v>
                </c:pt>
                <c:pt idx="10448">
                  <c:v>1043.16</c:v>
                </c:pt>
                <c:pt idx="10449">
                  <c:v>1043.26</c:v>
                </c:pt>
                <c:pt idx="10450">
                  <c:v>1043.36</c:v>
                </c:pt>
                <c:pt idx="10451">
                  <c:v>1043.46</c:v>
                </c:pt>
                <c:pt idx="10452">
                  <c:v>1043.56</c:v>
                </c:pt>
                <c:pt idx="10453">
                  <c:v>1043.66</c:v>
                </c:pt>
                <c:pt idx="10454">
                  <c:v>1043.76</c:v>
                </c:pt>
                <c:pt idx="10455">
                  <c:v>1043.86</c:v>
                </c:pt>
                <c:pt idx="10456">
                  <c:v>1043.96</c:v>
                </c:pt>
                <c:pt idx="10457">
                  <c:v>1044.06</c:v>
                </c:pt>
                <c:pt idx="10458">
                  <c:v>1044.16</c:v>
                </c:pt>
                <c:pt idx="10459">
                  <c:v>1044.26</c:v>
                </c:pt>
                <c:pt idx="10460">
                  <c:v>1044.36</c:v>
                </c:pt>
                <c:pt idx="10461">
                  <c:v>1044.46</c:v>
                </c:pt>
                <c:pt idx="10462">
                  <c:v>1044.56</c:v>
                </c:pt>
                <c:pt idx="10463">
                  <c:v>1044.66</c:v>
                </c:pt>
                <c:pt idx="10464">
                  <c:v>1044.76</c:v>
                </c:pt>
                <c:pt idx="10465">
                  <c:v>1044.86</c:v>
                </c:pt>
                <c:pt idx="10466">
                  <c:v>1044.96</c:v>
                </c:pt>
                <c:pt idx="10467">
                  <c:v>1045.06</c:v>
                </c:pt>
                <c:pt idx="10468">
                  <c:v>1045.16</c:v>
                </c:pt>
                <c:pt idx="10469">
                  <c:v>1045.26</c:v>
                </c:pt>
                <c:pt idx="10470">
                  <c:v>1045.36</c:v>
                </c:pt>
                <c:pt idx="10471">
                  <c:v>1045.46</c:v>
                </c:pt>
                <c:pt idx="10472">
                  <c:v>1045.56</c:v>
                </c:pt>
                <c:pt idx="10473">
                  <c:v>1045.66</c:v>
                </c:pt>
                <c:pt idx="10474">
                  <c:v>1045.76</c:v>
                </c:pt>
                <c:pt idx="10475">
                  <c:v>1045.86</c:v>
                </c:pt>
                <c:pt idx="10476">
                  <c:v>1045.96</c:v>
                </c:pt>
                <c:pt idx="10477">
                  <c:v>1046.06</c:v>
                </c:pt>
                <c:pt idx="10478">
                  <c:v>1046.16</c:v>
                </c:pt>
                <c:pt idx="10479">
                  <c:v>1046.26</c:v>
                </c:pt>
                <c:pt idx="10480">
                  <c:v>1046.36</c:v>
                </c:pt>
                <c:pt idx="10481">
                  <c:v>1046.46</c:v>
                </c:pt>
                <c:pt idx="10482">
                  <c:v>1046.56</c:v>
                </c:pt>
                <c:pt idx="10483">
                  <c:v>1046.66</c:v>
                </c:pt>
                <c:pt idx="10484">
                  <c:v>1046.76</c:v>
                </c:pt>
                <c:pt idx="10485">
                  <c:v>1046.86</c:v>
                </c:pt>
                <c:pt idx="10486">
                  <c:v>1046.96</c:v>
                </c:pt>
                <c:pt idx="10487">
                  <c:v>1047.06</c:v>
                </c:pt>
                <c:pt idx="10488">
                  <c:v>1047.16</c:v>
                </c:pt>
                <c:pt idx="10489">
                  <c:v>1047.26</c:v>
                </c:pt>
                <c:pt idx="10490">
                  <c:v>1047.36</c:v>
                </c:pt>
                <c:pt idx="10491">
                  <c:v>1047.46</c:v>
                </c:pt>
                <c:pt idx="10492">
                  <c:v>1047.56</c:v>
                </c:pt>
                <c:pt idx="10493">
                  <c:v>1047.66</c:v>
                </c:pt>
                <c:pt idx="10494">
                  <c:v>1047.76</c:v>
                </c:pt>
                <c:pt idx="10495">
                  <c:v>1047.86</c:v>
                </c:pt>
                <c:pt idx="10496">
                  <c:v>1047.96</c:v>
                </c:pt>
                <c:pt idx="10497">
                  <c:v>1048.06</c:v>
                </c:pt>
                <c:pt idx="10498">
                  <c:v>1048.16</c:v>
                </c:pt>
                <c:pt idx="10499">
                  <c:v>1048.26</c:v>
                </c:pt>
                <c:pt idx="10500">
                  <c:v>1048.36</c:v>
                </c:pt>
                <c:pt idx="10501">
                  <c:v>1048.46</c:v>
                </c:pt>
                <c:pt idx="10502">
                  <c:v>1048.56</c:v>
                </c:pt>
                <c:pt idx="10503">
                  <c:v>1048.66</c:v>
                </c:pt>
                <c:pt idx="10504">
                  <c:v>1048.76</c:v>
                </c:pt>
                <c:pt idx="10505">
                  <c:v>1048.86</c:v>
                </c:pt>
                <c:pt idx="10506">
                  <c:v>1048.96</c:v>
                </c:pt>
                <c:pt idx="10507">
                  <c:v>1049.06</c:v>
                </c:pt>
                <c:pt idx="10508">
                  <c:v>1049.16</c:v>
                </c:pt>
                <c:pt idx="10509">
                  <c:v>1049.26</c:v>
                </c:pt>
                <c:pt idx="10510">
                  <c:v>1049.36</c:v>
                </c:pt>
                <c:pt idx="10511">
                  <c:v>1049.46</c:v>
                </c:pt>
                <c:pt idx="10512">
                  <c:v>1049.56</c:v>
                </c:pt>
                <c:pt idx="10513">
                  <c:v>1049.66</c:v>
                </c:pt>
                <c:pt idx="10514">
                  <c:v>1049.76</c:v>
                </c:pt>
                <c:pt idx="10515">
                  <c:v>1049.86</c:v>
                </c:pt>
                <c:pt idx="10516">
                  <c:v>1049.96</c:v>
                </c:pt>
                <c:pt idx="10517">
                  <c:v>1050.06</c:v>
                </c:pt>
                <c:pt idx="10518">
                  <c:v>1050.16</c:v>
                </c:pt>
                <c:pt idx="10519">
                  <c:v>1050.26</c:v>
                </c:pt>
                <c:pt idx="10520">
                  <c:v>1050.36</c:v>
                </c:pt>
                <c:pt idx="10521">
                  <c:v>1050.46</c:v>
                </c:pt>
                <c:pt idx="10522">
                  <c:v>1050.56</c:v>
                </c:pt>
                <c:pt idx="10523">
                  <c:v>1050.66</c:v>
                </c:pt>
                <c:pt idx="10524">
                  <c:v>1050.76</c:v>
                </c:pt>
                <c:pt idx="10525">
                  <c:v>1050.86</c:v>
                </c:pt>
                <c:pt idx="10526">
                  <c:v>1050.96</c:v>
                </c:pt>
                <c:pt idx="10527">
                  <c:v>1051.06</c:v>
                </c:pt>
                <c:pt idx="10528">
                  <c:v>1051.16</c:v>
                </c:pt>
                <c:pt idx="10529">
                  <c:v>1051.26</c:v>
                </c:pt>
                <c:pt idx="10530">
                  <c:v>1051.36</c:v>
                </c:pt>
                <c:pt idx="10531">
                  <c:v>1051.46</c:v>
                </c:pt>
                <c:pt idx="10532">
                  <c:v>1051.56</c:v>
                </c:pt>
                <c:pt idx="10533">
                  <c:v>1051.66</c:v>
                </c:pt>
                <c:pt idx="10534">
                  <c:v>1051.76</c:v>
                </c:pt>
                <c:pt idx="10535">
                  <c:v>1051.86</c:v>
                </c:pt>
                <c:pt idx="10536">
                  <c:v>1051.96</c:v>
                </c:pt>
                <c:pt idx="10537">
                  <c:v>1052.06</c:v>
                </c:pt>
                <c:pt idx="10538">
                  <c:v>1052.16</c:v>
                </c:pt>
                <c:pt idx="10539">
                  <c:v>1052.26</c:v>
                </c:pt>
                <c:pt idx="10540">
                  <c:v>1052.36</c:v>
                </c:pt>
                <c:pt idx="10541">
                  <c:v>1052.46</c:v>
                </c:pt>
                <c:pt idx="10542">
                  <c:v>1052.56</c:v>
                </c:pt>
                <c:pt idx="10543">
                  <c:v>1052.66</c:v>
                </c:pt>
                <c:pt idx="10544">
                  <c:v>1052.76</c:v>
                </c:pt>
                <c:pt idx="10545">
                  <c:v>1052.86</c:v>
                </c:pt>
                <c:pt idx="10546">
                  <c:v>1052.96</c:v>
                </c:pt>
                <c:pt idx="10547">
                  <c:v>1053.06</c:v>
                </c:pt>
                <c:pt idx="10548">
                  <c:v>1053.16</c:v>
                </c:pt>
                <c:pt idx="10549">
                  <c:v>1053.26</c:v>
                </c:pt>
                <c:pt idx="10550">
                  <c:v>1053.36</c:v>
                </c:pt>
                <c:pt idx="10551">
                  <c:v>1053.46</c:v>
                </c:pt>
                <c:pt idx="10552">
                  <c:v>1053.56</c:v>
                </c:pt>
                <c:pt idx="10553">
                  <c:v>1053.66</c:v>
                </c:pt>
                <c:pt idx="10554">
                  <c:v>1053.76</c:v>
                </c:pt>
                <c:pt idx="10555">
                  <c:v>1053.86</c:v>
                </c:pt>
                <c:pt idx="10556">
                  <c:v>1053.96</c:v>
                </c:pt>
                <c:pt idx="10557">
                  <c:v>1054.06</c:v>
                </c:pt>
                <c:pt idx="10558">
                  <c:v>1054.16</c:v>
                </c:pt>
                <c:pt idx="10559">
                  <c:v>1054.26</c:v>
                </c:pt>
                <c:pt idx="10560">
                  <c:v>1054.36</c:v>
                </c:pt>
                <c:pt idx="10561">
                  <c:v>1054.46</c:v>
                </c:pt>
                <c:pt idx="10562">
                  <c:v>1054.56</c:v>
                </c:pt>
                <c:pt idx="10563">
                  <c:v>1054.66</c:v>
                </c:pt>
                <c:pt idx="10564">
                  <c:v>1054.76</c:v>
                </c:pt>
                <c:pt idx="10565">
                  <c:v>1054.86</c:v>
                </c:pt>
                <c:pt idx="10566">
                  <c:v>1054.96</c:v>
                </c:pt>
                <c:pt idx="10567">
                  <c:v>1055.06</c:v>
                </c:pt>
                <c:pt idx="10568">
                  <c:v>1055.16</c:v>
                </c:pt>
                <c:pt idx="10569">
                  <c:v>1055.26</c:v>
                </c:pt>
                <c:pt idx="10570">
                  <c:v>1055.36</c:v>
                </c:pt>
                <c:pt idx="10571">
                  <c:v>1055.46</c:v>
                </c:pt>
                <c:pt idx="10572">
                  <c:v>1055.56</c:v>
                </c:pt>
                <c:pt idx="10573">
                  <c:v>1055.66</c:v>
                </c:pt>
                <c:pt idx="10574">
                  <c:v>1055.76</c:v>
                </c:pt>
                <c:pt idx="10575">
                  <c:v>1055.86</c:v>
                </c:pt>
                <c:pt idx="10576">
                  <c:v>1055.96</c:v>
                </c:pt>
                <c:pt idx="10577">
                  <c:v>1056.06</c:v>
                </c:pt>
                <c:pt idx="10578">
                  <c:v>1056.16</c:v>
                </c:pt>
                <c:pt idx="10579">
                  <c:v>1056.26</c:v>
                </c:pt>
                <c:pt idx="10580">
                  <c:v>1056.36</c:v>
                </c:pt>
                <c:pt idx="10581">
                  <c:v>1056.46</c:v>
                </c:pt>
                <c:pt idx="10582">
                  <c:v>1056.56</c:v>
                </c:pt>
                <c:pt idx="10583">
                  <c:v>1056.66</c:v>
                </c:pt>
                <c:pt idx="10584">
                  <c:v>1056.76</c:v>
                </c:pt>
                <c:pt idx="10585">
                  <c:v>1056.86</c:v>
                </c:pt>
                <c:pt idx="10586">
                  <c:v>1056.96</c:v>
                </c:pt>
                <c:pt idx="10587">
                  <c:v>1057.06</c:v>
                </c:pt>
                <c:pt idx="10588">
                  <c:v>1057.16</c:v>
                </c:pt>
                <c:pt idx="10589">
                  <c:v>1057.26</c:v>
                </c:pt>
                <c:pt idx="10590">
                  <c:v>1057.36</c:v>
                </c:pt>
                <c:pt idx="10591">
                  <c:v>1057.46</c:v>
                </c:pt>
                <c:pt idx="10592">
                  <c:v>1057.56</c:v>
                </c:pt>
                <c:pt idx="10593">
                  <c:v>1057.66</c:v>
                </c:pt>
                <c:pt idx="10594">
                  <c:v>1057.76</c:v>
                </c:pt>
                <c:pt idx="10595">
                  <c:v>1057.86</c:v>
                </c:pt>
                <c:pt idx="10596">
                  <c:v>1057.96</c:v>
                </c:pt>
                <c:pt idx="10597">
                  <c:v>1058.06</c:v>
                </c:pt>
                <c:pt idx="10598">
                  <c:v>1058.16</c:v>
                </c:pt>
                <c:pt idx="10599">
                  <c:v>1058.26</c:v>
                </c:pt>
                <c:pt idx="10600">
                  <c:v>1058.36</c:v>
                </c:pt>
                <c:pt idx="10601">
                  <c:v>1058.46</c:v>
                </c:pt>
                <c:pt idx="10602">
                  <c:v>1058.56</c:v>
                </c:pt>
                <c:pt idx="10603">
                  <c:v>1058.66</c:v>
                </c:pt>
                <c:pt idx="10604">
                  <c:v>1058.76</c:v>
                </c:pt>
                <c:pt idx="10605">
                  <c:v>1058.86</c:v>
                </c:pt>
                <c:pt idx="10606">
                  <c:v>1058.96</c:v>
                </c:pt>
                <c:pt idx="10607">
                  <c:v>1059.06</c:v>
                </c:pt>
                <c:pt idx="10608">
                  <c:v>1059.16</c:v>
                </c:pt>
                <c:pt idx="10609">
                  <c:v>1059.26</c:v>
                </c:pt>
                <c:pt idx="10610">
                  <c:v>1059.36</c:v>
                </c:pt>
                <c:pt idx="10611">
                  <c:v>1059.46</c:v>
                </c:pt>
                <c:pt idx="10612">
                  <c:v>1059.56</c:v>
                </c:pt>
                <c:pt idx="10613">
                  <c:v>1059.66</c:v>
                </c:pt>
                <c:pt idx="10614">
                  <c:v>1059.76</c:v>
                </c:pt>
                <c:pt idx="10615">
                  <c:v>1059.86</c:v>
                </c:pt>
                <c:pt idx="10616">
                  <c:v>1059.96</c:v>
                </c:pt>
                <c:pt idx="10617">
                  <c:v>1060.06</c:v>
                </c:pt>
                <c:pt idx="10618">
                  <c:v>1060.16</c:v>
                </c:pt>
                <c:pt idx="10619">
                  <c:v>1060.26</c:v>
                </c:pt>
                <c:pt idx="10620">
                  <c:v>1060.36</c:v>
                </c:pt>
                <c:pt idx="10621">
                  <c:v>1060.46</c:v>
                </c:pt>
                <c:pt idx="10622">
                  <c:v>1060.56</c:v>
                </c:pt>
                <c:pt idx="10623">
                  <c:v>1060.66</c:v>
                </c:pt>
                <c:pt idx="10624">
                  <c:v>1060.76</c:v>
                </c:pt>
                <c:pt idx="10625">
                  <c:v>1060.86</c:v>
                </c:pt>
                <c:pt idx="10626">
                  <c:v>1060.96</c:v>
                </c:pt>
                <c:pt idx="10627">
                  <c:v>1061.06</c:v>
                </c:pt>
                <c:pt idx="10628">
                  <c:v>1061.16</c:v>
                </c:pt>
                <c:pt idx="10629">
                  <c:v>1061.26</c:v>
                </c:pt>
                <c:pt idx="10630">
                  <c:v>1061.36</c:v>
                </c:pt>
                <c:pt idx="10631">
                  <c:v>1061.46</c:v>
                </c:pt>
                <c:pt idx="10632">
                  <c:v>1061.56</c:v>
                </c:pt>
                <c:pt idx="10633">
                  <c:v>1061.66</c:v>
                </c:pt>
                <c:pt idx="10634">
                  <c:v>1061.76</c:v>
                </c:pt>
                <c:pt idx="10635">
                  <c:v>1061.86</c:v>
                </c:pt>
                <c:pt idx="10636">
                  <c:v>1061.96</c:v>
                </c:pt>
                <c:pt idx="10637">
                  <c:v>1062.06</c:v>
                </c:pt>
                <c:pt idx="10638">
                  <c:v>1062.16</c:v>
                </c:pt>
                <c:pt idx="10639">
                  <c:v>1062.26</c:v>
                </c:pt>
                <c:pt idx="10640">
                  <c:v>1062.36</c:v>
                </c:pt>
                <c:pt idx="10641">
                  <c:v>1062.46</c:v>
                </c:pt>
                <c:pt idx="10642">
                  <c:v>1062.56</c:v>
                </c:pt>
                <c:pt idx="10643">
                  <c:v>1062.66</c:v>
                </c:pt>
                <c:pt idx="10644">
                  <c:v>1062.76</c:v>
                </c:pt>
                <c:pt idx="10645">
                  <c:v>1062.86</c:v>
                </c:pt>
                <c:pt idx="10646">
                  <c:v>1062.96</c:v>
                </c:pt>
                <c:pt idx="10647">
                  <c:v>1063.06</c:v>
                </c:pt>
                <c:pt idx="10648">
                  <c:v>1063.16</c:v>
                </c:pt>
                <c:pt idx="10649">
                  <c:v>1063.26</c:v>
                </c:pt>
                <c:pt idx="10650">
                  <c:v>1063.36</c:v>
                </c:pt>
                <c:pt idx="10651">
                  <c:v>1063.46</c:v>
                </c:pt>
                <c:pt idx="10652">
                  <c:v>1063.56</c:v>
                </c:pt>
                <c:pt idx="10653">
                  <c:v>1063.66</c:v>
                </c:pt>
                <c:pt idx="10654">
                  <c:v>1063.76</c:v>
                </c:pt>
                <c:pt idx="10655">
                  <c:v>1063.86</c:v>
                </c:pt>
                <c:pt idx="10656">
                  <c:v>1063.96</c:v>
                </c:pt>
                <c:pt idx="10657">
                  <c:v>1064.06</c:v>
                </c:pt>
                <c:pt idx="10658">
                  <c:v>1064.16</c:v>
                </c:pt>
                <c:pt idx="10659">
                  <c:v>1064.26</c:v>
                </c:pt>
                <c:pt idx="10660">
                  <c:v>1064.36</c:v>
                </c:pt>
                <c:pt idx="10661">
                  <c:v>1064.46</c:v>
                </c:pt>
                <c:pt idx="10662">
                  <c:v>1064.56</c:v>
                </c:pt>
                <c:pt idx="10663">
                  <c:v>1064.66</c:v>
                </c:pt>
                <c:pt idx="10664">
                  <c:v>1064.76</c:v>
                </c:pt>
                <c:pt idx="10665">
                  <c:v>1064.86</c:v>
                </c:pt>
                <c:pt idx="10666">
                  <c:v>1064.96</c:v>
                </c:pt>
                <c:pt idx="10667">
                  <c:v>1065.06</c:v>
                </c:pt>
                <c:pt idx="10668">
                  <c:v>1065.16</c:v>
                </c:pt>
                <c:pt idx="10669">
                  <c:v>1065.26</c:v>
                </c:pt>
                <c:pt idx="10670">
                  <c:v>1065.36</c:v>
                </c:pt>
                <c:pt idx="10671">
                  <c:v>1065.46</c:v>
                </c:pt>
                <c:pt idx="10672">
                  <c:v>1065.56</c:v>
                </c:pt>
                <c:pt idx="10673">
                  <c:v>1065.66</c:v>
                </c:pt>
                <c:pt idx="10674">
                  <c:v>1065.76</c:v>
                </c:pt>
                <c:pt idx="10675">
                  <c:v>1065.86</c:v>
                </c:pt>
                <c:pt idx="10676">
                  <c:v>1065.96</c:v>
                </c:pt>
                <c:pt idx="10677">
                  <c:v>1066.06</c:v>
                </c:pt>
                <c:pt idx="10678">
                  <c:v>1066.16</c:v>
                </c:pt>
                <c:pt idx="10679">
                  <c:v>1066.26</c:v>
                </c:pt>
                <c:pt idx="10680">
                  <c:v>1066.36</c:v>
                </c:pt>
                <c:pt idx="10681">
                  <c:v>1066.46</c:v>
                </c:pt>
                <c:pt idx="10682">
                  <c:v>1066.56</c:v>
                </c:pt>
                <c:pt idx="10683">
                  <c:v>1066.66</c:v>
                </c:pt>
                <c:pt idx="10684">
                  <c:v>1066.76</c:v>
                </c:pt>
                <c:pt idx="10685">
                  <c:v>1066.86</c:v>
                </c:pt>
                <c:pt idx="10686">
                  <c:v>1066.96</c:v>
                </c:pt>
                <c:pt idx="10687">
                  <c:v>1067.06</c:v>
                </c:pt>
                <c:pt idx="10688">
                  <c:v>1067.16</c:v>
                </c:pt>
                <c:pt idx="10689">
                  <c:v>1067.26</c:v>
                </c:pt>
                <c:pt idx="10690">
                  <c:v>1067.36</c:v>
                </c:pt>
                <c:pt idx="10691">
                  <c:v>1067.46</c:v>
                </c:pt>
                <c:pt idx="10692">
                  <c:v>1067.56</c:v>
                </c:pt>
                <c:pt idx="10693">
                  <c:v>1067.66</c:v>
                </c:pt>
                <c:pt idx="10694">
                  <c:v>1067.76</c:v>
                </c:pt>
                <c:pt idx="10695">
                  <c:v>1067.86</c:v>
                </c:pt>
                <c:pt idx="10696">
                  <c:v>1067.96</c:v>
                </c:pt>
                <c:pt idx="10697">
                  <c:v>1068.06</c:v>
                </c:pt>
                <c:pt idx="10698">
                  <c:v>1068.16</c:v>
                </c:pt>
                <c:pt idx="10699">
                  <c:v>1068.26</c:v>
                </c:pt>
                <c:pt idx="10700">
                  <c:v>1068.36</c:v>
                </c:pt>
                <c:pt idx="10701">
                  <c:v>1068.46</c:v>
                </c:pt>
                <c:pt idx="10702">
                  <c:v>1068.56</c:v>
                </c:pt>
                <c:pt idx="10703">
                  <c:v>1068.66</c:v>
                </c:pt>
                <c:pt idx="10704">
                  <c:v>1068.76</c:v>
                </c:pt>
                <c:pt idx="10705">
                  <c:v>1068.86</c:v>
                </c:pt>
                <c:pt idx="10706">
                  <c:v>1068.96</c:v>
                </c:pt>
                <c:pt idx="10707">
                  <c:v>1069.06</c:v>
                </c:pt>
                <c:pt idx="10708">
                  <c:v>1069.16</c:v>
                </c:pt>
                <c:pt idx="10709">
                  <c:v>1069.26</c:v>
                </c:pt>
                <c:pt idx="10710">
                  <c:v>1069.36</c:v>
                </c:pt>
                <c:pt idx="10711">
                  <c:v>1069.46</c:v>
                </c:pt>
                <c:pt idx="10712">
                  <c:v>1069.56</c:v>
                </c:pt>
                <c:pt idx="10713">
                  <c:v>1069.66</c:v>
                </c:pt>
                <c:pt idx="10714">
                  <c:v>1069.76</c:v>
                </c:pt>
                <c:pt idx="10715">
                  <c:v>1069.86</c:v>
                </c:pt>
                <c:pt idx="10716">
                  <c:v>1069.96</c:v>
                </c:pt>
                <c:pt idx="10717">
                  <c:v>1070.06</c:v>
                </c:pt>
                <c:pt idx="10718">
                  <c:v>1070.16</c:v>
                </c:pt>
                <c:pt idx="10719">
                  <c:v>1070.26</c:v>
                </c:pt>
                <c:pt idx="10720">
                  <c:v>1070.36</c:v>
                </c:pt>
                <c:pt idx="10721">
                  <c:v>1070.46</c:v>
                </c:pt>
                <c:pt idx="10722">
                  <c:v>1070.56</c:v>
                </c:pt>
                <c:pt idx="10723">
                  <c:v>1070.66</c:v>
                </c:pt>
                <c:pt idx="10724">
                  <c:v>1070.76</c:v>
                </c:pt>
                <c:pt idx="10725">
                  <c:v>1070.86</c:v>
                </c:pt>
                <c:pt idx="10726">
                  <c:v>1070.96</c:v>
                </c:pt>
                <c:pt idx="10727">
                  <c:v>1071.06</c:v>
                </c:pt>
                <c:pt idx="10728">
                  <c:v>1071.16</c:v>
                </c:pt>
                <c:pt idx="10729">
                  <c:v>1071.26</c:v>
                </c:pt>
                <c:pt idx="10730">
                  <c:v>1071.36</c:v>
                </c:pt>
                <c:pt idx="10731">
                  <c:v>1071.46</c:v>
                </c:pt>
                <c:pt idx="10732">
                  <c:v>1071.56</c:v>
                </c:pt>
                <c:pt idx="10733">
                  <c:v>1071.66</c:v>
                </c:pt>
                <c:pt idx="10734">
                  <c:v>1071.76</c:v>
                </c:pt>
                <c:pt idx="10735">
                  <c:v>1071.86</c:v>
                </c:pt>
                <c:pt idx="10736">
                  <c:v>1071.96</c:v>
                </c:pt>
                <c:pt idx="10737">
                  <c:v>1072.06</c:v>
                </c:pt>
                <c:pt idx="10738">
                  <c:v>1072.16</c:v>
                </c:pt>
                <c:pt idx="10739">
                  <c:v>1072.26</c:v>
                </c:pt>
                <c:pt idx="10740">
                  <c:v>1072.36</c:v>
                </c:pt>
                <c:pt idx="10741">
                  <c:v>1072.46</c:v>
                </c:pt>
                <c:pt idx="10742">
                  <c:v>1072.56</c:v>
                </c:pt>
                <c:pt idx="10743">
                  <c:v>1072.66</c:v>
                </c:pt>
                <c:pt idx="10744">
                  <c:v>1072.76</c:v>
                </c:pt>
                <c:pt idx="10745">
                  <c:v>1072.86</c:v>
                </c:pt>
                <c:pt idx="10746">
                  <c:v>1072.96</c:v>
                </c:pt>
                <c:pt idx="10747">
                  <c:v>1073.06</c:v>
                </c:pt>
                <c:pt idx="10748">
                  <c:v>1073.16</c:v>
                </c:pt>
                <c:pt idx="10749">
                  <c:v>1073.26</c:v>
                </c:pt>
                <c:pt idx="10750">
                  <c:v>1073.36</c:v>
                </c:pt>
                <c:pt idx="10751">
                  <c:v>1073.46</c:v>
                </c:pt>
                <c:pt idx="10752">
                  <c:v>1073.56</c:v>
                </c:pt>
                <c:pt idx="10753">
                  <c:v>1073.66</c:v>
                </c:pt>
                <c:pt idx="10754">
                  <c:v>1073.76</c:v>
                </c:pt>
                <c:pt idx="10755">
                  <c:v>1073.86</c:v>
                </c:pt>
                <c:pt idx="10756">
                  <c:v>1073.96</c:v>
                </c:pt>
                <c:pt idx="10757">
                  <c:v>1074.06</c:v>
                </c:pt>
                <c:pt idx="10758">
                  <c:v>1074.16</c:v>
                </c:pt>
                <c:pt idx="10759">
                  <c:v>1074.26</c:v>
                </c:pt>
                <c:pt idx="10760">
                  <c:v>1074.36</c:v>
                </c:pt>
                <c:pt idx="10761">
                  <c:v>1074.46</c:v>
                </c:pt>
                <c:pt idx="10762">
                  <c:v>1074.56</c:v>
                </c:pt>
                <c:pt idx="10763">
                  <c:v>1074.66</c:v>
                </c:pt>
                <c:pt idx="10764">
                  <c:v>1074.76</c:v>
                </c:pt>
                <c:pt idx="10765">
                  <c:v>1074.86</c:v>
                </c:pt>
                <c:pt idx="10766">
                  <c:v>1074.96</c:v>
                </c:pt>
                <c:pt idx="10767">
                  <c:v>1075.06</c:v>
                </c:pt>
                <c:pt idx="10768">
                  <c:v>1075.16</c:v>
                </c:pt>
                <c:pt idx="10769">
                  <c:v>1075.26</c:v>
                </c:pt>
                <c:pt idx="10770">
                  <c:v>1075.36</c:v>
                </c:pt>
                <c:pt idx="10771">
                  <c:v>1075.46</c:v>
                </c:pt>
                <c:pt idx="10772">
                  <c:v>1075.56</c:v>
                </c:pt>
                <c:pt idx="10773">
                  <c:v>1075.66</c:v>
                </c:pt>
                <c:pt idx="10774">
                  <c:v>1075.76</c:v>
                </c:pt>
                <c:pt idx="10775">
                  <c:v>1075.86</c:v>
                </c:pt>
                <c:pt idx="10776">
                  <c:v>1075.96</c:v>
                </c:pt>
                <c:pt idx="10777">
                  <c:v>1076.06</c:v>
                </c:pt>
                <c:pt idx="10778">
                  <c:v>1076.16</c:v>
                </c:pt>
                <c:pt idx="10779">
                  <c:v>1076.26</c:v>
                </c:pt>
                <c:pt idx="10780">
                  <c:v>1076.36</c:v>
                </c:pt>
                <c:pt idx="10781">
                  <c:v>1076.46</c:v>
                </c:pt>
                <c:pt idx="10782">
                  <c:v>1076.56</c:v>
                </c:pt>
                <c:pt idx="10783">
                  <c:v>1076.66</c:v>
                </c:pt>
                <c:pt idx="10784">
                  <c:v>1076.76</c:v>
                </c:pt>
                <c:pt idx="10785">
                  <c:v>1076.86</c:v>
                </c:pt>
                <c:pt idx="10786">
                  <c:v>1076.96</c:v>
                </c:pt>
                <c:pt idx="10787">
                  <c:v>1077.06</c:v>
                </c:pt>
                <c:pt idx="10788">
                  <c:v>1077.16</c:v>
                </c:pt>
                <c:pt idx="10789">
                  <c:v>1077.26</c:v>
                </c:pt>
                <c:pt idx="10790">
                  <c:v>1077.36</c:v>
                </c:pt>
                <c:pt idx="10791">
                  <c:v>1077.46</c:v>
                </c:pt>
                <c:pt idx="10792">
                  <c:v>1077.56</c:v>
                </c:pt>
                <c:pt idx="10793">
                  <c:v>1077.66</c:v>
                </c:pt>
                <c:pt idx="10794">
                  <c:v>1077.76</c:v>
                </c:pt>
                <c:pt idx="10795">
                  <c:v>1077.86</c:v>
                </c:pt>
                <c:pt idx="10796">
                  <c:v>1077.96</c:v>
                </c:pt>
                <c:pt idx="10797">
                  <c:v>1078.06</c:v>
                </c:pt>
                <c:pt idx="10798">
                  <c:v>1078.16</c:v>
                </c:pt>
                <c:pt idx="10799">
                  <c:v>1078.26</c:v>
                </c:pt>
                <c:pt idx="10800">
                  <c:v>1078.36</c:v>
                </c:pt>
                <c:pt idx="10801">
                  <c:v>1078.46</c:v>
                </c:pt>
                <c:pt idx="10802">
                  <c:v>1078.56</c:v>
                </c:pt>
                <c:pt idx="10803">
                  <c:v>1078.66</c:v>
                </c:pt>
                <c:pt idx="10804">
                  <c:v>1078.76</c:v>
                </c:pt>
                <c:pt idx="10805">
                  <c:v>1078.86</c:v>
                </c:pt>
                <c:pt idx="10806">
                  <c:v>1078.96</c:v>
                </c:pt>
                <c:pt idx="10807">
                  <c:v>1079.06</c:v>
                </c:pt>
                <c:pt idx="10808">
                  <c:v>1079.16</c:v>
                </c:pt>
                <c:pt idx="10809">
                  <c:v>1079.26</c:v>
                </c:pt>
                <c:pt idx="10810">
                  <c:v>1079.36</c:v>
                </c:pt>
                <c:pt idx="10811">
                  <c:v>1079.46</c:v>
                </c:pt>
                <c:pt idx="10812">
                  <c:v>1079.56</c:v>
                </c:pt>
                <c:pt idx="10813">
                  <c:v>1079.66</c:v>
                </c:pt>
                <c:pt idx="10814">
                  <c:v>1079.76</c:v>
                </c:pt>
                <c:pt idx="10815">
                  <c:v>1079.86</c:v>
                </c:pt>
                <c:pt idx="10816">
                  <c:v>1079.96</c:v>
                </c:pt>
                <c:pt idx="10817">
                  <c:v>1080.06</c:v>
                </c:pt>
                <c:pt idx="10818">
                  <c:v>1080.16</c:v>
                </c:pt>
                <c:pt idx="10819">
                  <c:v>1080.26</c:v>
                </c:pt>
                <c:pt idx="10820">
                  <c:v>1080.36</c:v>
                </c:pt>
                <c:pt idx="10821">
                  <c:v>1080.46</c:v>
                </c:pt>
                <c:pt idx="10822">
                  <c:v>1080.56</c:v>
                </c:pt>
                <c:pt idx="10823">
                  <c:v>1080.66</c:v>
                </c:pt>
                <c:pt idx="10824">
                  <c:v>1080.76</c:v>
                </c:pt>
                <c:pt idx="10825">
                  <c:v>1080.86</c:v>
                </c:pt>
                <c:pt idx="10826">
                  <c:v>1080.96</c:v>
                </c:pt>
                <c:pt idx="10827">
                  <c:v>1081.06</c:v>
                </c:pt>
                <c:pt idx="10828">
                  <c:v>1081.16</c:v>
                </c:pt>
                <c:pt idx="10829">
                  <c:v>1081.26</c:v>
                </c:pt>
                <c:pt idx="10830">
                  <c:v>1081.36</c:v>
                </c:pt>
                <c:pt idx="10831">
                  <c:v>1081.46</c:v>
                </c:pt>
                <c:pt idx="10832">
                  <c:v>1081.56</c:v>
                </c:pt>
                <c:pt idx="10833">
                  <c:v>1081.66</c:v>
                </c:pt>
                <c:pt idx="10834">
                  <c:v>1081.76</c:v>
                </c:pt>
                <c:pt idx="10835">
                  <c:v>1081.86</c:v>
                </c:pt>
                <c:pt idx="10836">
                  <c:v>1081.96</c:v>
                </c:pt>
                <c:pt idx="10837">
                  <c:v>1082.06</c:v>
                </c:pt>
                <c:pt idx="10838">
                  <c:v>1082.16</c:v>
                </c:pt>
                <c:pt idx="10839">
                  <c:v>1082.26</c:v>
                </c:pt>
                <c:pt idx="10840">
                  <c:v>1082.36</c:v>
                </c:pt>
                <c:pt idx="10841">
                  <c:v>1082.46</c:v>
                </c:pt>
                <c:pt idx="10842">
                  <c:v>1082.56</c:v>
                </c:pt>
                <c:pt idx="10843">
                  <c:v>1082.66</c:v>
                </c:pt>
                <c:pt idx="10844">
                  <c:v>1082.76</c:v>
                </c:pt>
                <c:pt idx="10845">
                  <c:v>1082.86</c:v>
                </c:pt>
                <c:pt idx="10846">
                  <c:v>1082.96</c:v>
                </c:pt>
                <c:pt idx="10847">
                  <c:v>1083.06</c:v>
                </c:pt>
                <c:pt idx="10848">
                  <c:v>1083.16</c:v>
                </c:pt>
                <c:pt idx="10849">
                  <c:v>1083.26</c:v>
                </c:pt>
                <c:pt idx="10850">
                  <c:v>1083.36</c:v>
                </c:pt>
                <c:pt idx="10851">
                  <c:v>1083.46</c:v>
                </c:pt>
                <c:pt idx="10852">
                  <c:v>1083.56</c:v>
                </c:pt>
                <c:pt idx="10853">
                  <c:v>1083.66</c:v>
                </c:pt>
                <c:pt idx="10854">
                  <c:v>1083.76</c:v>
                </c:pt>
                <c:pt idx="10855">
                  <c:v>1083.86</c:v>
                </c:pt>
                <c:pt idx="10856">
                  <c:v>1083.96</c:v>
                </c:pt>
                <c:pt idx="10857">
                  <c:v>1084.06</c:v>
                </c:pt>
                <c:pt idx="10858">
                  <c:v>1084.16</c:v>
                </c:pt>
                <c:pt idx="10859">
                  <c:v>1084.26</c:v>
                </c:pt>
                <c:pt idx="10860">
                  <c:v>1084.36</c:v>
                </c:pt>
                <c:pt idx="10861">
                  <c:v>1084.46</c:v>
                </c:pt>
                <c:pt idx="10862">
                  <c:v>1084.56</c:v>
                </c:pt>
                <c:pt idx="10863">
                  <c:v>1084.66</c:v>
                </c:pt>
                <c:pt idx="10864">
                  <c:v>1084.76</c:v>
                </c:pt>
                <c:pt idx="10865">
                  <c:v>1084.86</c:v>
                </c:pt>
                <c:pt idx="10866">
                  <c:v>1084.96</c:v>
                </c:pt>
                <c:pt idx="10867">
                  <c:v>1085.06</c:v>
                </c:pt>
                <c:pt idx="10868">
                  <c:v>1085.16</c:v>
                </c:pt>
                <c:pt idx="10869">
                  <c:v>1085.26</c:v>
                </c:pt>
                <c:pt idx="10870">
                  <c:v>1085.36</c:v>
                </c:pt>
                <c:pt idx="10871">
                  <c:v>1085.46</c:v>
                </c:pt>
                <c:pt idx="10872">
                  <c:v>1085.56</c:v>
                </c:pt>
                <c:pt idx="10873">
                  <c:v>1085.66</c:v>
                </c:pt>
                <c:pt idx="10874">
                  <c:v>1085.76</c:v>
                </c:pt>
                <c:pt idx="10875">
                  <c:v>1085.86</c:v>
                </c:pt>
                <c:pt idx="10876">
                  <c:v>1085.96</c:v>
                </c:pt>
                <c:pt idx="10877">
                  <c:v>1086.06</c:v>
                </c:pt>
                <c:pt idx="10878">
                  <c:v>1086.16</c:v>
                </c:pt>
                <c:pt idx="10879">
                  <c:v>1086.26</c:v>
                </c:pt>
                <c:pt idx="10880">
                  <c:v>1086.36</c:v>
                </c:pt>
                <c:pt idx="10881">
                  <c:v>1086.46</c:v>
                </c:pt>
                <c:pt idx="10882">
                  <c:v>1086.56</c:v>
                </c:pt>
                <c:pt idx="10883">
                  <c:v>1086.66</c:v>
                </c:pt>
                <c:pt idx="10884">
                  <c:v>1086.76</c:v>
                </c:pt>
                <c:pt idx="10885">
                  <c:v>1086.86</c:v>
                </c:pt>
                <c:pt idx="10886">
                  <c:v>1086.96</c:v>
                </c:pt>
                <c:pt idx="10887">
                  <c:v>1087.06</c:v>
                </c:pt>
                <c:pt idx="10888">
                  <c:v>1087.16</c:v>
                </c:pt>
                <c:pt idx="10889">
                  <c:v>1087.26</c:v>
                </c:pt>
                <c:pt idx="10890">
                  <c:v>1087.36</c:v>
                </c:pt>
                <c:pt idx="10891">
                  <c:v>1087.46</c:v>
                </c:pt>
                <c:pt idx="10892">
                  <c:v>1087.56</c:v>
                </c:pt>
                <c:pt idx="10893">
                  <c:v>1087.66</c:v>
                </c:pt>
                <c:pt idx="10894">
                  <c:v>1087.76</c:v>
                </c:pt>
                <c:pt idx="10895">
                  <c:v>1087.86</c:v>
                </c:pt>
                <c:pt idx="10896">
                  <c:v>1087.96</c:v>
                </c:pt>
                <c:pt idx="10897">
                  <c:v>1088.06</c:v>
                </c:pt>
                <c:pt idx="10898">
                  <c:v>1088.16</c:v>
                </c:pt>
                <c:pt idx="10899">
                  <c:v>1088.26</c:v>
                </c:pt>
                <c:pt idx="10900">
                  <c:v>1088.36</c:v>
                </c:pt>
                <c:pt idx="10901">
                  <c:v>1088.46</c:v>
                </c:pt>
                <c:pt idx="10902">
                  <c:v>1088.56</c:v>
                </c:pt>
                <c:pt idx="10903">
                  <c:v>1088.66</c:v>
                </c:pt>
                <c:pt idx="10904">
                  <c:v>1088.76</c:v>
                </c:pt>
                <c:pt idx="10905">
                  <c:v>1088.86</c:v>
                </c:pt>
                <c:pt idx="10906">
                  <c:v>1088.96</c:v>
                </c:pt>
                <c:pt idx="10907">
                  <c:v>1089.06</c:v>
                </c:pt>
                <c:pt idx="10908">
                  <c:v>1089.16</c:v>
                </c:pt>
                <c:pt idx="10909">
                  <c:v>1089.26</c:v>
                </c:pt>
                <c:pt idx="10910">
                  <c:v>1089.36</c:v>
                </c:pt>
                <c:pt idx="10911">
                  <c:v>1089.46</c:v>
                </c:pt>
                <c:pt idx="10912">
                  <c:v>1089.56</c:v>
                </c:pt>
                <c:pt idx="10913">
                  <c:v>1089.66</c:v>
                </c:pt>
                <c:pt idx="10914">
                  <c:v>1089.76</c:v>
                </c:pt>
                <c:pt idx="10915">
                  <c:v>1089.86</c:v>
                </c:pt>
                <c:pt idx="10916">
                  <c:v>1089.96</c:v>
                </c:pt>
                <c:pt idx="10917">
                  <c:v>1090.06</c:v>
                </c:pt>
                <c:pt idx="10918">
                  <c:v>1090.16</c:v>
                </c:pt>
                <c:pt idx="10919">
                  <c:v>1090.26</c:v>
                </c:pt>
                <c:pt idx="10920">
                  <c:v>1090.36</c:v>
                </c:pt>
                <c:pt idx="10921">
                  <c:v>1090.46</c:v>
                </c:pt>
                <c:pt idx="10922">
                  <c:v>1090.56</c:v>
                </c:pt>
                <c:pt idx="10923">
                  <c:v>1090.66</c:v>
                </c:pt>
                <c:pt idx="10924">
                  <c:v>1090.76</c:v>
                </c:pt>
                <c:pt idx="10925">
                  <c:v>1090.86</c:v>
                </c:pt>
                <c:pt idx="10926">
                  <c:v>1090.96</c:v>
                </c:pt>
                <c:pt idx="10927">
                  <c:v>1091.06</c:v>
                </c:pt>
                <c:pt idx="10928">
                  <c:v>1091.16</c:v>
                </c:pt>
                <c:pt idx="10929">
                  <c:v>1091.26</c:v>
                </c:pt>
                <c:pt idx="10930">
                  <c:v>1091.36</c:v>
                </c:pt>
                <c:pt idx="10931">
                  <c:v>1091.46</c:v>
                </c:pt>
                <c:pt idx="10932">
                  <c:v>1091.56</c:v>
                </c:pt>
                <c:pt idx="10933">
                  <c:v>1091.66</c:v>
                </c:pt>
                <c:pt idx="10934">
                  <c:v>1091.76</c:v>
                </c:pt>
                <c:pt idx="10935">
                  <c:v>1091.86</c:v>
                </c:pt>
                <c:pt idx="10936">
                  <c:v>1091.96</c:v>
                </c:pt>
                <c:pt idx="10937">
                  <c:v>1092.06</c:v>
                </c:pt>
                <c:pt idx="10938">
                  <c:v>1092.16</c:v>
                </c:pt>
                <c:pt idx="10939">
                  <c:v>1092.26</c:v>
                </c:pt>
                <c:pt idx="10940">
                  <c:v>1092.36</c:v>
                </c:pt>
                <c:pt idx="10941">
                  <c:v>1092.46</c:v>
                </c:pt>
                <c:pt idx="10942">
                  <c:v>1092.56</c:v>
                </c:pt>
                <c:pt idx="10943">
                  <c:v>1092.66</c:v>
                </c:pt>
                <c:pt idx="10944">
                  <c:v>1092.76</c:v>
                </c:pt>
                <c:pt idx="10945">
                  <c:v>1092.86</c:v>
                </c:pt>
                <c:pt idx="10946">
                  <c:v>1092.96</c:v>
                </c:pt>
                <c:pt idx="10947">
                  <c:v>1093.06</c:v>
                </c:pt>
                <c:pt idx="10948">
                  <c:v>1093.16</c:v>
                </c:pt>
                <c:pt idx="10949">
                  <c:v>1093.26</c:v>
                </c:pt>
                <c:pt idx="10950">
                  <c:v>1093.36</c:v>
                </c:pt>
                <c:pt idx="10951">
                  <c:v>1093.46</c:v>
                </c:pt>
                <c:pt idx="10952">
                  <c:v>1093.56</c:v>
                </c:pt>
                <c:pt idx="10953">
                  <c:v>1093.66</c:v>
                </c:pt>
                <c:pt idx="10954">
                  <c:v>1093.76</c:v>
                </c:pt>
                <c:pt idx="10955">
                  <c:v>1093.86</c:v>
                </c:pt>
                <c:pt idx="10956">
                  <c:v>1093.96</c:v>
                </c:pt>
                <c:pt idx="10957">
                  <c:v>1094.06</c:v>
                </c:pt>
                <c:pt idx="10958">
                  <c:v>1094.16</c:v>
                </c:pt>
                <c:pt idx="10959">
                  <c:v>1094.26</c:v>
                </c:pt>
                <c:pt idx="10960">
                  <c:v>1094.36</c:v>
                </c:pt>
                <c:pt idx="10961">
                  <c:v>1094.46</c:v>
                </c:pt>
                <c:pt idx="10962">
                  <c:v>1094.56</c:v>
                </c:pt>
                <c:pt idx="10963">
                  <c:v>1094.66</c:v>
                </c:pt>
                <c:pt idx="10964">
                  <c:v>1094.76</c:v>
                </c:pt>
                <c:pt idx="10965">
                  <c:v>1094.86</c:v>
                </c:pt>
                <c:pt idx="10966">
                  <c:v>1094.96</c:v>
                </c:pt>
                <c:pt idx="10967">
                  <c:v>1095.06</c:v>
                </c:pt>
                <c:pt idx="10968">
                  <c:v>1095.16</c:v>
                </c:pt>
                <c:pt idx="10969">
                  <c:v>1095.26</c:v>
                </c:pt>
                <c:pt idx="10970">
                  <c:v>1095.36</c:v>
                </c:pt>
                <c:pt idx="10971">
                  <c:v>1095.46</c:v>
                </c:pt>
                <c:pt idx="10972">
                  <c:v>1095.56</c:v>
                </c:pt>
                <c:pt idx="10973">
                  <c:v>1095.66</c:v>
                </c:pt>
                <c:pt idx="10974">
                  <c:v>1095.76</c:v>
                </c:pt>
                <c:pt idx="10975">
                  <c:v>1095.86</c:v>
                </c:pt>
                <c:pt idx="10976">
                  <c:v>1095.96</c:v>
                </c:pt>
                <c:pt idx="10977">
                  <c:v>1096.06</c:v>
                </c:pt>
                <c:pt idx="10978">
                  <c:v>1096.16</c:v>
                </c:pt>
                <c:pt idx="10979">
                  <c:v>1096.26</c:v>
                </c:pt>
                <c:pt idx="10980">
                  <c:v>1096.36</c:v>
                </c:pt>
                <c:pt idx="10981">
                  <c:v>1096.46</c:v>
                </c:pt>
                <c:pt idx="10982">
                  <c:v>1096.56</c:v>
                </c:pt>
                <c:pt idx="10983">
                  <c:v>1096.66</c:v>
                </c:pt>
                <c:pt idx="10984">
                  <c:v>1096.76</c:v>
                </c:pt>
                <c:pt idx="10985">
                  <c:v>1096.86</c:v>
                </c:pt>
                <c:pt idx="10986">
                  <c:v>1096.96</c:v>
                </c:pt>
                <c:pt idx="10987">
                  <c:v>1097.06</c:v>
                </c:pt>
                <c:pt idx="10988">
                  <c:v>1097.16</c:v>
                </c:pt>
                <c:pt idx="10989">
                  <c:v>1097.26</c:v>
                </c:pt>
                <c:pt idx="10990">
                  <c:v>1097.36</c:v>
                </c:pt>
                <c:pt idx="10991">
                  <c:v>1097.46</c:v>
                </c:pt>
                <c:pt idx="10992">
                  <c:v>1097.56</c:v>
                </c:pt>
                <c:pt idx="10993">
                  <c:v>1097.66</c:v>
                </c:pt>
                <c:pt idx="10994">
                  <c:v>1097.76</c:v>
                </c:pt>
                <c:pt idx="10995">
                  <c:v>1097.86</c:v>
                </c:pt>
                <c:pt idx="10996">
                  <c:v>1097.96</c:v>
                </c:pt>
                <c:pt idx="10997">
                  <c:v>1098.06</c:v>
                </c:pt>
                <c:pt idx="10998">
                  <c:v>1098.16</c:v>
                </c:pt>
                <c:pt idx="10999">
                  <c:v>1098.26</c:v>
                </c:pt>
                <c:pt idx="11000">
                  <c:v>1098.36</c:v>
                </c:pt>
                <c:pt idx="11001">
                  <c:v>1098.46</c:v>
                </c:pt>
                <c:pt idx="11002">
                  <c:v>1098.56</c:v>
                </c:pt>
                <c:pt idx="11003">
                  <c:v>1098.66</c:v>
                </c:pt>
                <c:pt idx="11004">
                  <c:v>1098.76</c:v>
                </c:pt>
                <c:pt idx="11005">
                  <c:v>1098.86</c:v>
                </c:pt>
                <c:pt idx="11006">
                  <c:v>1098.96</c:v>
                </c:pt>
                <c:pt idx="11007">
                  <c:v>1099.06</c:v>
                </c:pt>
                <c:pt idx="11008">
                  <c:v>1099.16</c:v>
                </c:pt>
                <c:pt idx="11009">
                  <c:v>1099.26</c:v>
                </c:pt>
                <c:pt idx="11010">
                  <c:v>1099.36</c:v>
                </c:pt>
                <c:pt idx="11011">
                  <c:v>1099.46</c:v>
                </c:pt>
                <c:pt idx="11012">
                  <c:v>1099.56</c:v>
                </c:pt>
                <c:pt idx="11013">
                  <c:v>1099.66</c:v>
                </c:pt>
                <c:pt idx="11014">
                  <c:v>1099.76</c:v>
                </c:pt>
                <c:pt idx="11015">
                  <c:v>1099.86</c:v>
                </c:pt>
                <c:pt idx="11016">
                  <c:v>1099.96</c:v>
                </c:pt>
                <c:pt idx="11017">
                  <c:v>1100.06</c:v>
                </c:pt>
                <c:pt idx="11018">
                  <c:v>1100.16</c:v>
                </c:pt>
                <c:pt idx="11019">
                  <c:v>1100.26</c:v>
                </c:pt>
                <c:pt idx="11020">
                  <c:v>1100.36</c:v>
                </c:pt>
                <c:pt idx="11021">
                  <c:v>1100.46</c:v>
                </c:pt>
                <c:pt idx="11022">
                  <c:v>1100.56</c:v>
                </c:pt>
                <c:pt idx="11023">
                  <c:v>1100.66</c:v>
                </c:pt>
                <c:pt idx="11024">
                  <c:v>1100.76</c:v>
                </c:pt>
                <c:pt idx="11025">
                  <c:v>1100.86</c:v>
                </c:pt>
                <c:pt idx="11026">
                  <c:v>1100.96</c:v>
                </c:pt>
                <c:pt idx="11027">
                  <c:v>1101.06</c:v>
                </c:pt>
                <c:pt idx="11028">
                  <c:v>1101.16</c:v>
                </c:pt>
                <c:pt idx="11029">
                  <c:v>1101.26</c:v>
                </c:pt>
                <c:pt idx="11030">
                  <c:v>1101.36</c:v>
                </c:pt>
                <c:pt idx="11031">
                  <c:v>1101.46</c:v>
                </c:pt>
                <c:pt idx="11032">
                  <c:v>1101.56</c:v>
                </c:pt>
                <c:pt idx="11033">
                  <c:v>1101.66</c:v>
                </c:pt>
                <c:pt idx="11034">
                  <c:v>1101.76</c:v>
                </c:pt>
                <c:pt idx="11035">
                  <c:v>1101.86</c:v>
                </c:pt>
                <c:pt idx="11036">
                  <c:v>1101.96</c:v>
                </c:pt>
                <c:pt idx="11037">
                  <c:v>1102.06</c:v>
                </c:pt>
                <c:pt idx="11038">
                  <c:v>1102.16</c:v>
                </c:pt>
                <c:pt idx="11039">
                  <c:v>1102.26</c:v>
                </c:pt>
                <c:pt idx="11040">
                  <c:v>1102.36</c:v>
                </c:pt>
                <c:pt idx="11041">
                  <c:v>1102.46</c:v>
                </c:pt>
                <c:pt idx="11042">
                  <c:v>1102.56</c:v>
                </c:pt>
                <c:pt idx="11043">
                  <c:v>1102.66</c:v>
                </c:pt>
                <c:pt idx="11044">
                  <c:v>1102.76</c:v>
                </c:pt>
                <c:pt idx="11045">
                  <c:v>1102.86</c:v>
                </c:pt>
                <c:pt idx="11046">
                  <c:v>1102.96</c:v>
                </c:pt>
                <c:pt idx="11047">
                  <c:v>1103.06</c:v>
                </c:pt>
                <c:pt idx="11048">
                  <c:v>1103.16</c:v>
                </c:pt>
                <c:pt idx="11049">
                  <c:v>1103.26</c:v>
                </c:pt>
                <c:pt idx="11050">
                  <c:v>1103.36</c:v>
                </c:pt>
                <c:pt idx="11051">
                  <c:v>1103.46</c:v>
                </c:pt>
                <c:pt idx="11052">
                  <c:v>1103.56</c:v>
                </c:pt>
                <c:pt idx="11053">
                  <c:v>1103.66</c:v>
                </c:pt>
                <c:pt idx="11054">
                  <c:v>1103.76</c:v>
                </c:pt>
                <c:pt idx="11055">
                  <c:v>1103.86</c:v>
                </c:pt>
                <c:pt idx="11056">
                  <c:v>1103.96</c:v>
                </c:pt>
                <c:pt idx="11057">
                  <c:v>1104.06</c:v>
                </c:pt>
                <c:pt idx="11058">
                  <c:v>1104.16</c:v>
                </c:pt>
                <c:pt idx="11059">
                  <c:v>1104.26</c:v>
                </c:pt>
                <c:pt idx="11060">
                  <c:v>1104.36</c:v>
                </c:pt>
                <c:pt idx="11061">
                  <c:v>1104.46</c:v>
                </c:pt>
                <c:pt idx="11062">
                  <c:v>1104.56</c:v>
                </c:pt>
                <c:pt idx="11063">
                  <c:v>1104.66</c:v>
                </c:pt>
                <c:pt idx="11064">
                  <c:v>1104.76</c:v>
                </c:pt>
                <c:pt idx="11065">
                  <c:v>1104.86</c:v>
                </c:pt>
                <c:pt idx="11066">
                  <c:v>1104.96</c:v>
                </c:pt>
                <c:pt idx="11067">
                  <c:v>1105.06</c:v>
                </c:pt>
                <c:pt idx="11068">
                  <c:v>1105.16</c:v>
                </c:pt>
                <c:pt idx="11069">
                  <c:v>1105.26</c:v>
                </c:pt>
                <c:pt idx="11070">
                  <c:v>1105.36</c:v>
                </c:pt>
                <c:pt idx="11071">
                  <c:v>1105.46</c:v>
                </c:pt>
                <c:pt idx="11072">
                  <c:v>1105.56</c:v>
                </c:pt>
                <c:pt idx="11073">
                  <c:v>1105.66</c:v>
                </c:pt>
                <c:pt idx="11074">
                  <c:v>1105.76</c:v>
                </c:pt>
                <c:pt idx="11075">
                  <c:v>1105.86</c:v>
                </c:pt>
                <c:pt idx="11076">
                  <c:v>1105.96</c:v>
                </c:pt>
                <c:pt idx="11077">
                  <c:v>1106.06</c:v>
                </c:pt>
                <c:pt idx="11078">
                  <c:v>1106.16</c:v>
                </c:pt>
                <c:pt idx="11079">
                  <c:v>1106.26</c:v>
                </c:pt>
                <c:pt idx="11080">
                  <c:v>1106.36</c:v>
                </c:pt>
                <c:pt idx="11081">
                  <c:v>1106.46</c:v>
                </c:pt>
                <c:pt idx="11082">
                  <c:v>1106.56</c:v>
                </c:pt>
                <c:pt idx="11083">
                  <c:v>1106.66</c:v>
                </c:pt>
                <c:pt idx="11084">
                  <c:v>1106.76</c:v>
                </c:pt>
                <c:pt idx="11085">
                  <c:v>1106.86</c:v>
                </c:pt>
                <c:pt idx="11086">
                  <c:v>1106.96</c:v>
                </c:pt>
                <c:pt idx="11087">
                  <c:v>1107.06</c:v>
                </c:pt>
                <c:pt idx="11088">
                  <c:v>1107.16</c:v>
                </c:pt>
                <c:pt idx="11089">
                  <c:v>1107.26</c:v>
                </c:pt>
                <c:pt idx="11090">
                  <c:v>1107.36</c:v>
                </c:pt>
                <c:pt idx="11091">
                  <c:v>1107.46</c:v>
                </c:pt>
                <c:pt idx="11092">
                  <c:v>1107.56</c:v>
                </c:pt>
                <c:pt idx="11093">
                  <c:v>1107.66</c:v>
                </c:pt>
                <c:pt idx="11094">
                  <c:v>1107.76</c:v>
                </c:pt>
                <c:pt idx="11095">
                  <c:v>1107.86</c:v>
                </c:pt>
                <c:pt idx="11096">
                  <c:v>1107.96</c:v>
                </c:pt>
                <c:pt idx="11097">
                  <c:v>1108.06</c:v>
                </c:pt>
                <c:pt idx="11098">
                  <c:v>1108.16</c:v>
                </c:pt>
                <c:pt idx="11099">
                  <c:v>1108.26</c:v>
                </c:pt>
                <c:pt idx="11100">
                  <c:v>1108.36</c:v>
                </c:pt>
                <c:pt idx="11101">
                  <c:v>1108.46</c:v>
                </c:pt>
                <c:pt idx="11102">
                  <c:v>1108.56</c:v>
                </c:pt>
                <c:pt idx="11103">
                  <c:v>1108.66</c:v>
                </c:pt>
                <c:pt idx="11104">
                  <c:v>1108.76</c:v>
                </c:pt>
                <c:pt idx="11105">
                  <c:v>1108.86</c:v>
                </c:pt>
                <c:pt idx="11106">
                  <c:v>1108.96</c:v>
                </c:pt>
                <c:pt idx="11107">
                  <c:v>1109.06</c:v>
                </c:pt>
                <c:pt idx="11108">
                  <c:v>1109.16</c:v>
                </c:pt>
                <c:pt idx="11109">
                  <c:v>1109.26</c:v>
                </c:pt>
                <c:pt idx="11110">
                  <c:v>1109.36</c:v>
                </c:pt>
                <c:pt idx="11111">
                  <c:v>1109.46</c:v>
                </c:pt>
                <c:pt idx="11112">
                  <c:v>1109.56</c:v>
                </c:pt>
                <c:pt idx="11113">
                  <c:v>1109.66</c:v>
                </c:pt>
                <c:pt idx="11114">
                  <c:v>1109.76</c:v>
                </c:pt>
                <c:pt idx="11115">
                  <c:v>1109.86</c:v>
                </c:pt>
                <c:pt idx="11116">
                  <c:v>1109.96</c:v>
                </c:pt>
                <c:pt idx="11117">
                  <c:v>1110.06</c:v>
                </c:pt>
                <c:pt idx="11118">
                  <c:v>1110.16</c:v>
                </c:pt>
                <c:pt idx="11119">
                  <c:v>1110.26</c:v>
                </c:pt>
                <c:pt idx="11120">
                  <c:v>1110.36</c:v>
                </c:pt>
                <c:pt idx="11121">
                  <c:v>1110.46</c:v>
                </c:pt>
                <c:pt idx="11122">
                  <c:v>1110.56</c:v>
                </c:pt>
                <c:pt idx="11123">
                  <c:v>1110.66</c:v>
                </c:pt>
                <c:pt idx="11124">
                  <c:v>1110.76</c:v>
                </c:pt>
                <c:pt idx="11125">
                  <c:v>1110.86</c:v>
                </c:pt>
                <c:pt idx="11126">
                  <c:v>1110.96</c:v>
                </c:pt>
                <c:pt idx="11127">
                  <c:v>1111.06</c:v>
                </c:pt>
                <c:pt idx="11128">
                  <c:v>1111.16</c:v>
                </c:pt>
                <c:pt idx="11129">
                  <c:v>1111.26</c:v>
                </c:pt>
                <c:pt idx="11130">
                  <c:v>1111.36</c:v>
                </c:pt>
                <c:pt idx="11131">
                  <c:v>1111.46</c:v>
                </c:pt>
                <c:pt idx="11132">
                  <c:v>1111.56</c:v>
                </c:pt>
                <c:pt idx="11133">
                  <c:v>1111.66</c:v>
                </c:pt>
                <c:pt idx="11134">
                  <c:v>1111.76</c:v>
                </c:pt>
                <c:pt idx="11135">
                  <c:v>1111.86</c:v>
                </c:pt>
                <c:pt idx="11136">
                  <c:v>1111.96</c:v>
                </c:pt>
                <c:pt idx="11137">
                  <c:v>1112.06</c:v>
                </c:pt>
                <c:pt idx="11138">
                  <c:v>1112.16</c:v>
                </c:pt>
                <c:pt idx="11139">
                  <c:v>1112.26</c:v>
                </c:pt>
                <c:pt idx="11140">
                  <c:v>1112.36</c:v>
                </c:pt>
                <c:pt idx="11141">
                  <c:v>1112.46</c:v>
                </c:pt>
                <c:pt idx="11142">
                  <c:v>1112.56</c:v>
                </c:pt>
                <c:pt idx="11143">
                  <c:v>1112.66</c:v>
                </c:pt>
                <c:pt idx="11144">
                  <c:v>1112.76</c:v>
                </c:pt>
                <c:pt idx="11145">
                  <c:v>1112.86</c:v>
                </c:pt>
                <c:pt idx="11146">
                  <c:v>1112.96</c:v>
                </c:pt>
                <c:pt idx="11147">
                  <c:v>1113.06</c:v>
                </c:pt>
                <c:pt idx="11148">
                  <c:v>1113.16</c:v>
                </c:pt>
                <c:pt idx="11149">
                  <c:v>1113.26</c:v>
                </c:pt>
                <c:pt idx="11150">
                  <c:v>1113.36</c:v>
                </c:pt>
                <c:pt idx="11151">
                  <c:v>1113.46</c:v>
                </c:pt>
                <c:pt idx="11152">
                  <c:v>1113.56</c:v>
                </c:pt>
                <c:pt idx="11153">
                  <c:v>1113.66</c:v>
                </c:pt>
                <c:pt idx="11154">
                  <c:v>1113.76</c:v>
                </c:pt>
                <c:pt idx="11155">
                  <c:v>1113.86</c:v>
                </c:pt>
                <c:pt idx="11156">
                  <c:v>1113.96</c:v>
                </c:pt>
                <c:pt idx="11157">
                  <c:v>1114.06</c:v>
                </c:pt>
                <c:pt idx="11158">
                  <c:v>1114.16</c:v>
                </c:pt>
                <c:pt idx="11159">
                  <c:v>1114.26</c:v>
                </c:pt>
                <c:pt idx="11160">
                  <c:v>1114.36</c:v>
                </c:pt>
                <c:pt idx="11161">
                  <c:v>1114.46</c:v>
                </c:pt>
                <c:pt idx="11162">
                  <c:v>1114.56</c:v>
                </c:pt>
                <c:pt idx="11163">
                  <c:v>1114.66</c:v>
                </c:pt>
                <c:pt idx="11164">
                  <c:v>1114.76</c:v>
                </c:pt>
                <c:pt idx="11165">
                  <c:v>1114.86</c:v>
                </c:pt>
                <c:pt idx="11166">
                  <c:v>1114.96</c:v>
                </c:pt>
                <c:pt idx="11167">
                  <c:v>1115.06</c:v>
                </c:pt>
                <c:pt idx="11168">
                  <c:v>1115.16</c:v>
                </c:pt>
                <c:pt idx="11169">
                  <c:v>1115.26</c:v>
                </c:pt>
                <c:pt idx="11170">
                  <c:v>1115.36</c:v>
                </c:pt>
                <c:pt idx="11171">
                  <c:v>1115.46</c:v>
                </c:pt>
                <c:pt idx="11172">
                  <c:v>1115.56</c:v>
                </c:pt>
                <c:pt idx="11173">
                  <c:v>1115.66</c:v>
                </c:pt>
                <c:pt idx="11174">
                  <c:v>1115.76</c:v>
                </c:pt>
                <c:pt idx="11175">
                  <c:v>1115.86</c:v>
                </c:pt>
                <c:pt idx="11176">
                  <c:v>1115.96</c:v>
                </c:pt>
                <c:pt idx="11177">
                  <c:v>1116.06</c:v>
                </c:pt>
                <c:pt idx="11178">
                  <c:v>1116.16</c:v>
                </c:pt>
                <c:pt idx="11179">
                  <c:v>1116.26</c:v>
                </c:pt>
                <c:pt idx="11180">
                  <c:v>1116.36</c:v>
                </c:pt>
                <c:pt idx="11181">
                  <c:v>1116.46</c:v>
                </c:pt>
                <c:pt idx="11182">
                  <c:v>1116.56</c:v>
                </c:pt>
                <c:pt idx="11183">
                  <c:v>1116.66</c:v>
                </c:pt>
                <c:pt idx="11184">
                  <c:v>1116.76</c:v>
                </c:pt>
                <c:pt idx="11185">
                  <c:v>1116.86</c:v>
                </c:pt>
                <c:pt idx="11186">
                  <c:v>1116.96</c:v>
                </c:pt>
                <c:pt idx="11187">
                  <c:v>1117.06</c:v>
                </c:pt>
                <c:pt idx="11188">
                  <c:v>1117.16</c:v>
                </c:pt>
                <c:pt idx="11189">
                  <c:v>1117.26</c:v>
                </c:pt>
                <c:pt idx="11190">
                  <c:v>1117.36</c:v>
                </c:pt>
                <c:pt idx="11191">
                  <c:v>1117.46</c:v>
                </c:pt>
                <c:pt idx="11192">
                  <c:v>1117.56</c:v>
                </c:pt>
                <c:pt idx="11193">
                  <c:v>1117.66</c:v>
                </c:pt>
                <c:pt idx="11194">
                  <c:v>1117.76</c:v>
                </c:pt>
                <c:pt idx="11195">
                  <c:v>1117.86</c:v>
                </c:pt>
                <c:pt idx="11196">
                  <c:v>1117.96</c:v>
                </c:pt>
                <c:pt idx="11197">
                  <c:v>1118.06</c:v>
                </c:pt>
                <c:pt idx="11198">
                  <c:v>1118.16</c:v>
                </c:pt>
                <c:pt idx="11199">
                  <c:v>1118.26</c:v>
                </c:pt>
                <c:pt idx="11200">
                  <c:v>1118.36</c:v>
                </c:pt>
                <c:pt idx="11201">
                  <c:v>1118.46</c:v>
                </c:pt>
                <c:pt idx="11202">
                  <c:v>1118.56</c:v>
                </c:pt>
                <c:pt idx="11203">
                  <c:v>1118.66</c:v>
                </c:pt>
                <c:pt idx="11204">
                  <c:v>1118.76</c:v>
                </c:pt>
                <c:pt idx="11205">
                  <c:v>1118.86</c:v>
                </c:pt>
                <c:pt idx="11206">
                  <c:v>1118.96</c:v>
                </c:pt>
                <c:pt idx="11207">
                  <c:v>1119.06</c:v>
                </c:pt>
                <c:pt idx="11208">
                  <c:v>1119.16</c:v>
                </c:pt>
                <c:pt idx="11209">
                  <c:v>1119.26</c:v>
                </c:pt>
                <c:pt idx="11210">
                  <c:v>1119.36</c:v>
                </c:pt>
                <c:pt idx="11211">
                  <c:v>1119.46</c:v>
                </c:pt>
                <c:pt idx="11212">
                  <c:v>1119.56</c:v>
                </c:pt>
                <c:pt idx="11213">
                  <c:v>1119.66</c:v>
                </c:pt>
                <c:pt idx="11214">
                  <c:v>1119.76</c:v>
                </c:pt>
                <c:pt idx="11215">
                  <c:v>1119.86</c:v>
                </c:pt>
                <c:pt idx="11216">
                  <c:v>1119.96</c:v>
                </c:pt>
                <c:pt idx="11217">
                  <c:v>1120.06</c:v>
                </c:pt>
                <c:pt idx="11218">
                  <c:v>1120.16</c:v>
                </c:pt>
                <c:pt idx="11219">
                  <c:v>1120.26</c:v>
                </c:pt>
                <c:pt idx="11220">
                  <c:v>1120.36</c:v>
                </c:pt>
                <c:pt idx="11221">
                  <c:v>1120.46</c:v>
                </c:pt>
                <c:pt idx="11222">
                  <c:v>1120.56</c:v>
                </c:pt>
                <c:pt idx="11223">
                  <c:v>1120.66</c:v>
                </c:pt>
                <c:pt idx="11224">
                  <c:v>1120.76</c:v>
                </c:pt>
                <c:pt idx="11225">
                  <c:v>1120.86</c:v>
                </c:pt>
                <c:pt idx="11226">
                  <c:v>1120.96</c:v>
                </c:pt>
                <c:pt idx="11227">
                  <c:v>1121.06</c:v>
                </c:pt>
                <c:pt idx="11228">
                  <c:v>1121.16</c:v>
                </c:pt>
                <c:pt idx="11229">
                  <c:v>1121.26</c:v>
                </c:pt>
                <c:pt idx="11230">
                  <c:v>1121.36</c:v>
                </c:pt>
                <c:pt idx="11231">
                  <c:v>1121.46</c:v>
                </c:pt>
                <c:pt idx="11232">
                  <c:v>1121.56</c:v>
                </c:pt>
                <c:pt idx="11233">
                  <c:v>1121.66</c:v>
                </c:pt>
                <c:pt idx="11234">
                  <c:v>1121.76</c:v>
                </c:pt>
                <c:pt idx="11235">
                  <c:v>1121.86</c:v>
                </c:pt>
                <c:pt idx="11236">
                  <c:v>1121.96</c:v>
                </c:pt>
                <c:pt idx="11237">
                  <c:v>1122.06</c:v>
                </c:pt>
                <c:pt idx="11238">
                  <c:v>1122.16</c:v>
                </c:pt>
                <c:pt idx="11239">
                  <c:v>1122.26</c:v>
                </c:pt>
                <c:pt idx="11240">
                  <c:v>1122.36</c:v>
                </c:pt>
                <c:pt idx="11241">
                  <c:v>1122.46</c:v>
                </c:pt>
                <c:pt idx="11242">
                  <c:v>1122.56</c:v>
                </c:pt>
                <c:pt idx="11243">
                  <c:v>1122.66</c:v>
                </c:pt>
                <c:pt idx="11244">
                  <c:v>1122.76</c:v>
                </c:pt>
                <c:pt idx="11245">
                  <c:v>1122.86</c:v>
                </c:pt>
                <c:pt idx="11246">
                  <c:v>1122.96</c:v>
                </c:pt>
                <c:pt idx="11247">
                  <c:v>1123.06</c:v>
                </c:pt>
                <c:pt idx="11248">
                  <c:v>1123.16</c:v>
                </c:pt>
                <c:pt idx="11249">
                  <c:v>1123.26</c:v>
                </c:pt>
                <c:pt idx="11250">
                  <c:v>1123.36</c:v>
                </c:pt>
                <c:pt idx="11251">
                  <c:v>1123.46</c:v>
                </c:pt>
                <c:pt idx="11252">
                  <c:v>1123.56</c:v>
                </c:pt>
                <c:pt idx="11253">
                  <c:v>1123.66</c:v>
                </c:pt>
                <c:pt idx="11254">
                  <c:v>1123.76</c:v>
                </c:pt>
                <c:pt idx="11255">
                  <c:v>1123.86</c:v>
                </c:pt>
                <c:pt idx="11256">
                  <c:v>1123.96</c:v>
                </c:pt>
                <c:pt idx="11257">
                  <c:v>1124.06</c:v>
                </c:pt>
                <c:pt idx="11258">
                  <c:v>1124.16</c:v>
                </c:pt>
                <c:pt idx="11259">
                  <c:v>1124.26</c:v>
                </c:pt>
                <c:pt idx="11260">
                  <c:v>1124.36</c:v>
                </c:pt>
                <c:pt idx="11261">
                  <c:v>1124.46</c:v>
                </c:pt>
                <c:pt idx="11262">
                  <c:v>1124.56</c:v>
                </c:pt>
                <c:pt idx="11263">
                  <c:v>1124.66</c:v>
                </c:pt>
                <c:pt idx="11264">
                  <c:v>1124.76</c:v>
                </c:pt>
                <c:pt idx="11265">
                  <c:v>1124.86</c:v>
                </c:pt>
                <c:pt idx="11266">
                  <c:v>1124.96</c:v>
                </c:pt>
                <c:pt idx="11267">
                  <c:v>1125.06</c:v>
                </c:pt>
                <c:pt idx="11268">
                  <c:v>1125.16</c:v>
                </c:pt>
                <c:pt idx="11269">
                  <c:v>1125.26</c:v>
                </c:pt>
                <c:pt idx="11270">
                  <c:v>1125.36</c:v>
                </c:pt>
                <c:pt idx="11271">
                  <c:v>1125.46</c:v>
                </c:pt>
                <c:pt idx="11272">
                  <c:v>1125.56</c:v>
                </c:pt>
                <c:pt idx="11273">
                  <c:v>1125.66</c:v>
                </c:pt>
                <c:pt idx="11274">
                  <c:v>1125.76</c:v>
                </c:pt>
                <c:pt idx="11275">
                  <c:v>1125.86</c:v>
                </c:pt>
                <c:pt idx="11276">
                  <c:v>1125.96</c:v>
                </c:pt>
                <c:pt idx="11277">
                  <c:v>1126.06</c:v>
                </c:pt>
                <c:pt idx="11278">
                  <c:v>1126.16</c:v>
                </c:pt>
                <c:pt idx="11279">
                  <c:v>1126.26</c:v>
                </c:pt>
                <c:pt idx="11280">
                  <c:v>1126.36</c:v>
                </c:pt>
                <c:pt idx="11281">
                  <c:v>1126.46</c:v>
                </c:pt>
                <c:pt idx="11282">
                  <c:v>1126.56</c:v>
                </c:pt>
                <c:pt idx="11283">
                  <c:v>1126.66</c:v>
                </c:pt>
                <c:pt idx="11284">
                  <c:v>1126.76</c:v>
                </c:pt>
                <c:pt idx="11285">
                  <c:v>1126.86</c:v>
                </c:pt>
                <c:pt idx="11286">
                  <c:v>1126.96</c:v>
                </c:pt>
                <c:pt idx="11287">
                  <c:v>1127.06</c:v>
                </c:pt>
                <c:pt idx="11288">
                  <c:v>1127.16</c:v>
                </c:pt>
                <c:pt idx="11289">
                  <c:v>1127.26</c:v>
                </c:pt>
                <c:pt idx="11290">
                  <c:v>1127.36</c:v>
                </c:pt>
                <c:pt idx="11291">
                  <c:v>1127.46</c:v>
                </c:pt>
                <c:pt idx="11292">
                  <c:v>1127.56</c:v>
                </c:pt>
                <c:pt idx="11293">
                  <c:v>1127.66</c:v>
                </c:pt>
                <c:pt idx="11294">
                  <c:v>1127.76</c:v>
                </c:pt>
                <c:pt idx="11295">
                  <c:v>1127.86</c:v>
                </c:pt>
                <c:pt idx="11296">
                  <c:v>1127.96</c:v>
                </c:pt>
                <c:pt idx="11297">
                  <c:v>1128.06</c:v>
                </c:pt>
                <c:pt idx="11298">
                  <c:v>1128.16</c:v>
                </c:pt>
                <c:pt idx="11299">
                  <c:v>1128.26</c:v>
                </c:pt>
                <c:pt idx="11300">
                  <c:v>1128.36</c:v>
                </c:pt>
                <c:pt idx="11301">
                  <c:v>1128.46</c:v>
                </c:pt>
                <c:pt idx="11302">
                  <c:v>1128.56</c:v>
                </c:pt>
                <c:pt idx="11303">
                  <c:v>1128.66</c:v>
                </c:pt>
                <c:pt idx="11304">
                  <c:v>1128.76</c:v>
                </c:pt>
                <c:pt idx="11305">
                  <c:v>1128.86</c:v>
                </c:pt>
                <c:pt idx="11306">
                  <c:v>1128.96</c:v>
                </c:pt>
                <c:pt idx="11307">
                  <c:v>1129.06</c:v>
                </c:pt>
                <c:pt idx="11308">
                  <c:v>1129.16</c:v>
                </c:pt>
                <c:pt idx="11309">
                  <c:v>1129.26</c:v>
                </c:pt>
                <c:pt idx="11310">
                  <c:v>1129.36</c:v>
                </c:pt>
                <c:pt idx="11311">
                  <c:v>1129.46</c:v>
                </c:pt>
                <c:pt idx="11312">
                  <c:v>1129.56</c:v>
                </c:pt>
                <c:pt idx="11313">
                  <c:v>1129.66</c:v>
                </c:pt>
                <c:pt idx="11314">
                  <c:v>1129.76</c:v>
                </c:pt>
                <c:pt idx="11315">
                  <c:v>1129.86</c:v>
                </c:pt>
                <c:pt idx="11316">
                  <c:v>1129.96</c:v>
                </c:pt>
                <c:pt idx="11317">
                  <c:v>1130.06</c:v>
                </c:pt>
                <c:pt idx="11318">
                  <c:v>1130.16</c:v>
                </c:pt>
                <c:pt idx="11319">
                  <c:v>1130.26</c:v>
                </c:pt>
                <c:pt idx="11320">
                  <c:v>1130.36</c:v>
                </c:pt>
                <c:pt idx="11321">
                  <c:v>1130.46</c:v>
                </c:pt>
                <c:pt idx="11322">
                  <c:v>1130.56</c:v>
                </c:pt>
                <c:pt idx="11323">
                  <c:v>1130.66</c:v>
                </c:pt>
                <c:pt idx="11324">
                  <c:v>1130.76</c:v>
                </c:pt>
                <c:pt idx="11325">
                  <c:v>1130.86</c:v>
                </c:pt>
                <c:pt idx="11326">
                  <c:v>1130.96</c:v>
                </c:pt>
                <c:pt idx="11327">
                  <c:v>1131.06</c:v>
                </c:pt>
                <c:pt idx="11328">
                  <c:v>1131.16</c:v>
                </c:pt>
                <c:pt idx="11329">
                  <c:v>1131.26</c:v>
                </c:pt>
                <c:pt idx="11330">
                  <c:v>1131.36</c:v>
                </c:pt>
                <c:pt idx="11331">
                  <c:v>1131.46</c:v>
                </c:pt>
                <c:pt idx="11332">
                  <c:v>1131.56</c:v>
                </c:pt>
                <c:pt idx="11333">
                  <c:v>1131.66</c:v>
                </c:pt>
                <c:pt idx="11334">
                  <c:v>1131.76</c:v>
                </c:pt>
                <c:pt idx="11335">
                  <c:v>1131.86</c:v>
                </c:pt>
                <c:pt idx="11336">
                  <c:v>1131.96</c:v>
                </c:pt>
                <c:pt idx="11337">
                  <c:v>1132.06</c:v>
                </c:pt>
                <c:pt idx="11338">
                  <c:v>1132.16</c:v>
                </c:pt>
                <c:pt idx="11339">
                  <c:v>1132.26</c:v>
                </c:pt>
                <c:pt idx="11340">
                  <c:v>1132.36</c:v>
                </c:pt>
                <c:pt idx="11341">
                  <c:v>1132.46</c:v>
                </c:pt>
                <c:pt idx="11342">
                  <c:v>1132.56</c:v>
                </c:pt>
                <c:pt idx="11343">
                  <c:v>1132.66</c:v>
                </c:pt>
                <c:pt idx="11344">
                  <c:v>1132.76</c:v>
                </c:pt>
                <c:pt idx="11345">
                  <c:v>1132.86</c:v>
                </c:pt>
                <c:pt idx="11346">
                  <c:v>1132.96</c:v>
                </c:pt>
                <c:pt idx="11347">
                  <c:v>1133.06</c:v>
                </c:pt>
                <c:pt idx="11348">
                  <c:v>1133.16</c:v>
                </c:pt>
                <c:pt idx="11349">
                  <c:v>1133.26</c:v>
                </c:pt>
                <c:pt idx="11350">
                  <c:v>1133.36</c:v>
                </c:pt>
                <c:pt idx="11351">
                  <c:v>1133.46</c:v>
                </c:pt>
                <c:pt idx="11352">
                  <c:v>1133.56</c:v>
                </c:pt>
                <c:pt idx="11353">
                  <c:v>1133.66</c:v>
                </c:pt>
                <c:pt idx="11354">
                  <c:v>1133.76</c:v>
                </c:pt>
                <c:pt idx="11355">
                  <c:v>1133.86</c:v>
                </c:pt>
                <c:pt idx="11356">
                  <c:v>1133.96</c:v>
                </c:pt>
                <c:pt idx="11357">
                  <c:v>1134.06</c:v>
                </c:pt>
                <c:pt idx="11358">
                  <c:v>1134.16</c:v>
                </c:pt>
                <c:pt idx="11359">
                  <c:v>1134.26</c:v>
                </c:pt>
                <c:pt idx="11360">
                  <c:v>1134.36</c:v>
                </c:pt>
                <c:pt idx="11361">
                  <c:v>1134.46</c:v>
                </c:pt>
                <c:pt idx="11362">
                  <c:v>1134.56</c:v>
                </c:pt>
                <c:pt idx="11363">
                  <c:v>1134.66</c:v>
                </c:pt>
                <c:pt idx="11364">
                  <c:v>1134.76</c:v>
                </c:pt>
                <c:pt idx="11365">
                  <c:v>1134.86</c:v>
                </c:pt>
                <c:pt idx="11366">
                  <c:v>1134.96</c:v>
                </c:pt>
                <c:pt idx="11367">
                  <c:v>1135.06</c:v>
                </c:pt>
                <c:pt idx="11368">
                  <c:v>1135.16</c:v>
                </c:pt>
                <c:pt idx="11369">
                  <c:v>1135.26</c:v>
                </c:pt>
                <c:pt idx="11370">
                  <c:v>1135.36</c:v>
                </c:pt>
                <c:pt idx="11371">
                  <c:v>1135.46</c:v>
                </c:pt>
                <c:pt idx="11372">
                  <c:v>1135.56</c:v>
                </c:pt>
                <c:pt idx="11373">
                  <c:v>1135.66</c:v>
                </c:pt>
                <c:pt idx="11374">
                  <c:v>1135.76</c:v>
                </c:pt>
                <c:pt idx="11375">
                  <c:v>1135.86</c:v>
                </c:pt>
                <c:pt idx="11376">
                  <c:v>1135.96</c:v>
                </c:pt>
                <c:pt idx="11377">
                  <c:v>1136.06</c:v>
                </c:pt>
                <c:pt idx="11378">
                  <c:v>1136.16</c:v>
                </c:pt>
                <c:pt idx="11379">
                  <c:v>1136.26</c:v>
                </c:pt>
                <c:pt idx="11380">
                  <c:v>1136.36</c:v>
                </c:pt>
                <c:pt idx="11381">
                  <c:v>1136.46</c:v>
                </c:pt>
                <c:pt idx="11382">
                  <c:v>1136.56</c:v>
                </c:pt>
                <c:pt idx="11383">
                  <c:v>1136.66</c:v>
                </c:pt>
                <c:pt idx="11384">
                  <c:v>1136.76</c:v>
                </c:pt>
                <c:pt idx="11385">
                  <c:v>1136.86</c:v>
                </c:pt>
                <c:pt idx="11386">
                  <c:v>1136.96</c:v>
                </c:pt>
                <c:pt idx="11387">
                  <c:v>1137.06</c:v>
                </c:pt>
                <c:pt idx="11388">
                  <c:v>1137.16</c:v>
                </c:pt>
                <c:pt idx="11389">
                  <c:v>1137.26</c:v>
                </c:pt>
                <c:pt idx="11390">
                  <c:v>1137.36</c:v>
                </c:pt>
                <c:pt idx="11391">
                  <c:v>1137.46</c:v>
                </c:pt>
                <c:pt idx="11392">
                  <c:v>1137.56</c:v>
                </c:pt>
                <c:pt idx="11393">
                  <c:v>1137.66</c:v>
                </c:pt>
                <c:pt idx="11394">
                  <c:v>1137.76</c:v>
                </c:pt>
                <c:pt idx="11395">
                  <c:v>1137.86</c:v>
                </c:pt>
                <c:pt idx="11396">
                  <c:v>1137.96</c:v>
                </c:pt>
                <c:pt idx="11397">
                  <c:v>1138.06</c:v>
                </c:pt>
                <c:pt idx="11398">
                  <c:v>1138.16</c:v>
                </c:pt>
                <c:pt idx="11399">
                  <c:v>1138.26</c:v>
                </c:pt>
                <c:pt idx="11400">
                  <c:v>1138.36</c:v>
                </c:pt>
                <c:pt idx="11401">
                  <c:v>1138.46</c:v>
                </c:pt>
                <c:pt idx="11402">
                  <c:v>1138.56</c:v>
                </c:pt>
                <c:pt idx="11403">
                  <c:v>1138.66</c:v>
                </c:pt>
                <c:pt idx="11404">
                  <c:v>1138.76</c:v>
                </c:pt>
                <c:pt idx="11405">
                  <c:v>1138.86</c:v>
                </c:pt>
                <c:pt idx="11406">
                  <c:v>1138.96</c:v>
                </c:pt>
                <c:pt idx="11407">
                  <c:v>1139.06</c:v>
                </c:pt>
                <c:pt idx="11408">
                  <c:v>1139.16</c:v>
                </c:pt>
                <c:pt idx="11409">
                  <c:v>1139.26</c:v>
                </c:pt>
                <c:pt idx="11410">
                  <c:v>1139.36</c:v>
                </c:pt>
                <c:pt idx="11411">
                  <c:v>1139.46</c:v>
                </c:pt>
                <c:pt idx="11412">
                  <c:v>1139.56</c:v>
                </c:pt>
                <c:pt idx="11413">
                  <c:v>1139.66</c:v>
                </c:pt>
                <c:pt idx="11414">
                  <c:v>1139.76</c:v>
                </c:pt>
                <c:pt idx="11415">
                  <c:v>1139.86</c:v>
                </c:pt>
                <c:pt idx="11416">
                  <c:v>1139.96</c:v>
                </c:pt>
                <c:pt idx="11417">
                  <c:v>1140.06</c:v>
                </c:pt>
                <c:pt idx="11418">
                  <c:v>1140.16</c:v>
                </c:pt>
                <c:pt idx="11419">
                  <c:v>1140.26</c:v>
                </c:pt>
                <c:pt idx="11420">
                  <c:v>1140.36</c:v>
                </c:pt>
                <c:pt idx="11421">
                  <c:v>1140.46</c:v>
                </c:pt>
                <c:pt idx="11422">
                  <c:v>1140.56</c:v>
                </c:pt>
                <c:pt idx="11423">
                  <c:v>1140.66</c:v>
                </c:pt>
                <c:pt idx="11424">
                  <c:v>1140.76</c:v>
                </c:pt>
                <c:pt idx="11425">
                  <c:v>1140.86</c:v>
                </c:pt>
                <c:pt idx="11426">
                  <c:v>1140.96</c:v>
                </c:pt>
                <c:pt idx="11427">
                  <c:v>1141.06</c:v>
                </c:pt>
                <c:pt idx="11428">
                  <c:v>1141.16</c:v>
                </c:pt>
                <c:pt idx="11429">
                  <c:v>1141.26</c:v>
                </c:pt>
                <c:pt idx="11430">
                  <c:v>1141.36</c:v>
                </c:pt>
                <c:pt idx="11431">
                  <c:v>1141.46</c:v>
                </c:pt>
                <c:pt idx="11432">
                  <c:v>1141.56</c:v>
                </c:pt>
                <c:pt idx="11433">
                  <c:v>1141.66</c:v>
                </c:pt>
                <c:pt idx="11434">
                  <c:v>1141.76</c:v>
                </c:pt>
                <c:pt idx="11435">
                  <c:v>1141.86</c:v>
                </c:pt>
                <c:pt idx="11436">
                  <c:v>1141.96</c:v>
                </c:pt>
                <c:pt idx="11437">
                  <c:v>1142.06</c:v>
                </c:pt>
                <c:pt idx="11438">
                  <c:v>1142.16</c:v>
                </c:pt>
                <c:pt idx="11439">
                  <c:v>1142.26</c:v>
                </c:pt>
                <c:pt idx="11440">
                  <c:v>1142.36</c:v>
                </c:pt>
                <c:pt idx="11441">
                  <c:v>1142.46</c:v>
                </c:pt>
                <c:pt idx="11442">
                  <c:v>1142.56</c:v>
                </c:pt>
                <c:pt idx="11443">
                  <c:v>1142.66</c:v>
                </c:pt>
                <c:pt idx="11444">
                  <c:v>1142.76</c:v>
                </c:pt>
                <c:pt idx="11445">
                  <c:v>1142.86</c:v>
                </c:pt>
                <c:pt idx="11446">
                  <c:v>1142.96</c:v>
                </c:pt>
                <c:pt idx="11447">
                  <c:v>1143.06</c:v>
                </c:pt>
                <c:pt idx="11448">
                  <c:v>1143.16</c:v>
                </c:pt>
                <c:pt idx="11449">
                  <c:v>1143.26</c:v>
                </c:pt>
                <c:pt idx="11450">
                  <c:v>1143.36</c:v>
                </c:pt>
                <c:pt idx="11451">
                  <c:v>1143.46</c:v>
                </c:pt>
                <c:pt idx="11452">
                  <c:v>1143.56</c:v>
                </c:pt>
                <c:pt idx="11453">
                  <c:v>1143.66</c:v>
                </c:pt>
                <c:pt idx="11454">
                  <c:v>1143.76</c:v>
                </c:pt>
                <c:pt idx="11455">
                  <c:v>1143.86</c:v>
                </c:pt>
                <c:pt idx="11456">
                  <c:v>1143.96</c:v>
                </c:pt>
                <c:pt idx="11457">
                  <c:v>1144.06</c:v>
                </c:pt>
                <c:pt idx="11458">
                  <c:v>1144.16</c:v>
                </c:pt>
                <c:pt idx="11459">
                  <c:v>1144.26</c:v>
                </c:pt>
                <c:pt idx="11460">
                  <c:v>1144.36</c:v>
                </c:pt>
                <c:pt idx="11461">
                  <c:v>1144.46</c:v>
                </c:pt>
                <c:pt idx="11462">
                  <c:v>1144.56</c:v>
                </c:pt>
                <c:pt idx="11463">
                  <c:v>1144.66</c:v>
                </c:pt>
                <c:pt idx="11464">
                  <c:v>1144.76</c:v>
                </c:pt>
                <c:pt idx="11465">
                  <c:v>1144.86</c:v>
                </c:pt>
                <c:pt idx="11466">
                  <c:v>1144.96</c:v>
                </c:pt>
                <c:pt idx="11467">
                  <c:v>1145.06</c:v>
                </c:pt>
                <c:pt idx="11468">
                  <c:v>1145.16</c:v>
                </c:pt>
                <c:pt idx="11469">
                  <c:v>1145.26</c:v>
                </c:pt>
                <c:pt idx="11470">
                  <c:v>1145.36</c:v>
                </c:pt>
                <c:pt idx="11471">
                  <c:v>1145.46</c:v>
                </c:pt>
                <c:pt idx="11472">
                  <c:v>1145.56</c:v>
                </c:pt>
                <c:pt idx="11473">
                  <c:v>1145.66</c:v>
                </c:pt>
                <c:pt idx="11474">
                  <c:v>1145.76</c:v>
                </c:pt>
                <c:pt idx="11475">
                  <c:v>1145.86</c:v>
                </c:pt>
                <c:pt idx="11476">
                  <c:v>1145.96</c:v>
                </c:pt>
                <c:pt idx="11477">
                  <c:v>1146.06</c:v>
                </c:pt>
                <c:pt idx="11478">
                  <c:v>1146.16</c:v>
                </c:pt>
                <c:pt idx="11479">
                  <c:v>1146.26</c:v>
                </c:pt>
                <c:pt idx="11480">
                  <c:v>1146.36</c:v>
                </c:pt>
                <c:pt idx="11481">
                  <c:v>1146.46</c:v>
                </c:pt>
                <c:pt idx="11482">
                  <c:v>1146.56</c:v>
                </c:pt>
                <c:pt idx="11483">
                  <c:v>1146.66</c:v>
                </c:pt>
                <c:pt idx="11484">
                  <c:v>1146.76</c:v>
                </c:pt>
                <c:pt idx="11485">
                  <c:v>1146.86</c:v>
                </c:pt>
                <c:pt idx="11486">
                  <c:v>1146.96</c:v>
                </c:pt>
                <c:pt idx="11487">
                  <c:v>1147.06</c:v>
                </c:pt>
                <c:pt idx="11488">
                  <c:v>1147.16</c:v>
                </c:pt>
                <c:pt idx="11489">
                  <c:v>1147.26</c:v>
                </c:pt>
                <c:pt idx="11490">
                  <c:v>1147.36</c:v>
                </c:pt>
                <c:pt idx="11491">
                  <c:v>1147.46</c:v>
                </c:pt>
                <c:pt idx="11492">
                  <c:v>1147.56</c:v>
                </c:pt>
                <c:pt idx="11493">
                  <c:v>1147.66</c:v>
                </c:pt>
                <c:pt idx="11494">
                  <c:v>1147.76</c:v>
                </c:pt>
                <c:pt idx="11495">
                  <c:v>1147.86</c:v>
                </c:pt>
                <c:pt idx="11496">
                  <c:v>1147.96</c:v>
                </c:pt>
                <c:pt idx="11497">
                  <c:v>1148.06</c:v>
                </c:pt>
                <c:pt idx="11498">
                  <c:v>1148.16</c:v>
                </c:pt>
                <c:pt idx="11499">
                  <c:v>1148.26</c:v>
                </c:pt>
                <c:pt idx="11500">
                  <c:v>1148.36</c:v>
                </c:pt>
                <c:pt idx="11501">
                  <c:v>1148.46</c:v>
                </c:pt>
                <c:pt idx="11502">
                  <c:v>1148.56</c:v>
                </c:pt>
                <c:pt idx="11503">
                  <c:v>1148.66</c:v>
                </c:pt>
                <c:pt idx="11504">
                  <c:v>1148.76</c:v>
                </c:pt>
                <c:pt idx="11505">
                  <c:v>1148.86</c:v>
                </c:pt>
                <c:pt idx="11506">
                  <c:v>1148.96</c:v>
                </c:pt>
                <c:pt idx="11507">
                  <c:v>1149.06</c:v>
                </c:pt>
                <c:pt idx="11508">
                  <c:v>1149.16</c:v>
                </c:pt>
                <c:pt idx="11509">
                  <c:v>1149.26</c:v>
                </c:pt>
                <c:pt idx="11510">
                  <c:v>1149.36</c:v>
                </c:pt>
                <c:pt idx="11511">
                  <c:v>1149.46</c:v>
                </c:pt>
                <c:pt idx="11512">
                  <c:v>1149.56</c:v>
                </c:pt>
                <c:pt idx="11513">
                  <c:v>1149.66</c:v>
                </c:pt>
                <c:pt idx="11514">
                  <c:v>1149.76</c:v>
                </c:pt>
                <c:pt idx="11515">
                  <c:v>1149.86</c:v>
                </c:pt>
                <c:pt idx="11516">
                  <c:v>1149.96</c:v>
                </c:pt>
                <c:pt idx="11517">
                  <c:v>1150.06</c:v>
                </c:pt>
                <c:pt idx="11518">
                  <c:v>1150.16</c:v>
                </c:pt>
                <c:pt idx="11519">
                  <c:v>1150.26</c:v>
                </c:pt>
                <c:pt idx="11520">
                  <c:v>1150.36</c:v>
                </c:pt>
                <c:pt idx="11521">
                  <c:v>1150.46</c:v>
                </c:pt>
                <c:pt idx="11522">
                  <c:v>1150.56</c:v>
                </c:pt>
                <c:pt idx="11523">
                  <c:v>1150.66</c:v>
                </c:pt>
                <c:pt idx="11524">
                  <c:v>1150.76</c:v>
                </c:pt>
                <c:pt idx="11525">
                  <c:v>1150.86</c:v>
                </c:pt>
                <c:pt idx="11526">
                  <c:v>1150.96</c:v>
                </c:pt>
                <c:pt idx="11527">
                  <c:v>1151.06</c:v>
                </c:pt>
                <c:pt idx="11528">
                  <c:v>1151.16</c:v>
                </c:pt>
                <c:pt idx="11529">
                  <c:v>1151.26</c:v>
                </c:pt>
                <c:pt idx="11530">
                  <c:v>1151.36</c:v>
                </c:pt>
                <c:pt idx="11531">
                  <c:v>1151.46</c:v>
                </c:pt>
                <c:pt idx="11532">
                  <c:v>1151.56</c:v>
                </c:pt>
                <c:pt idx="11533">
                  <c:v>1151.66</c:v>
                </c:pt>
                <c:pt idx="11534">
                  <c:v>1151.76</c:v>
                </c:pt>
                <c:pt idx="11535">
                  <c:v>1151.86</c:v>
                </c:pt>
                <c:pt idx="11536">
                  <c:v>1151.96</c:v>
                </c:pt>
                <c:pt idx="11537">
                  <c:v>1152.06</c:v>
                </c:pt>
                <c:pt idx="11538">
                  <c:v>1152.16</c:v>
                </c:pt>
                <c:pt idx="11539">
                  <c:v>1152.26</c:v>
                </c:pt>
                <c:pt idx="11540">
                  <c:v>1152.36</c:v>
                </c:pt>
                <c:pt idx="11541">
                  <c:v>1152.46</c:v>
                </c:pt>
                <c:pt idx="11542">
                  <c:v>1152.56</c:v>
                </c:pt>
                <c:pt idx="11543">
                  <c:v>1152.66</c:v>
                </c:pt>
                <c:pt idx="11544">
                  <c:v>1152.76</c:v>
                </c:pt>
                <c:pt idx="11545">
                  <c:v>1152.86</c:v>
                </c:pt>
                <c:pt idx="11546">
                  <c:v>1152.96</c:v>
                </c:pt>
                <c:pt idx="11547">
                  <c:v>1153.06</c:v>
                </c:pt>
                <c:pt idx="11548">
                  <c:v>1153.16</c:v>
                </c:pt>
                <c:pt idx="11549">
                  <c:v>1153.26</c:v>
                </c:pt>
                <c:pt idx="11550">
                  <c:v>1153.36</c:v>
                </c:pt>
                <c:pt idx="11551">
                  <c:v>1153.46</c:v>
                </c:pt>
                <c:pt idx="11552">
                  <c:v>1153.56</c:v>
                </c:pt>
                <c:pt idx="11553">
                  <c:v>1153.66</c:v>
                </c:pt>
                <c:pt idx="11554">
                  <c:v>1153.76</c:v>
                </c:pt>
                <c:pt idx="11555">
                  <c:v>1153.86</c:v>
                </c:pt>
                <c:pt idx="11556">
                  <c:v>1153.96</c:v>
                </c:pt>
                <c:pt idx="11557">
                  <c:v>1154.06</c:v>
                </c:pt>
                <c:pt idx="11558">
                  <c:v>1154.16</c:v>
                </c:pt>
                <c:pt idx="11559">
                  <c:v>1154.26</c:v>
                </c:pt>
                <c:pt idx="11560">
                  <c:v>1154.36</c:v>
                </c:pt>
                <c:pt idx="11561">
                  <c:v>1154.46</c:v>
                </c:pt>
                <c:pt idx="11562">
                  <c:v>1154.56</c:v>
                </c:pt>
                <c:pt idx="11563">
                  <c:v>1154.66</c:v>
                </c:pt>
                <c:pt idx="11564">
                  <c:v>1154.76</c:v>
                </c:pt>
                <c:pt idx="11565">
                  <c:v>1154.86</c:v>
                </c:pt>
                <c:pt idx="11566">
                  <c:v>1154.96</c:v>
                </c:pt>
                <c:pt idx="11567">
                  <c:v>1155.06</c:v>
                </c:pt>
                <c:pt idx="11568">
                  <c:v>1155.16</c:v>
                </c:pt>
                <c:pt idx="11569">
                  <c:v>1155.26</c:v>
                </c:pt>
                <c:pt idx="11570">
                  <c:v>1155.36</c:v>
                </c:pt>
                <c:pt idx="11571">
                  <c:v>1155.46</c:v>
                </c:pt>
                <c:pt idx="11572">
                  <c:v>1155.56</c:v>
                </c:pt>
                <c:pt idx="11573">
                  <c:v>1155.66</c:v>
                </c:pt>
                <c:pt idx="11574">
                  <c:v>1155.76</c:v>
                </c:pt>
                <c:pt idx="11575">
                  <c:v>1155.86</c:v>
                </c:pt>
                <c:pt idx="11576">
                  <c:v>1155.96</c:v>
                </c:pt>
                <c:pt idx="11577">
                  <c:v>1156.06</c:v>
                </c:pt>
                <c:pt idx="11578">
                  <c:v>1156.16</c:v>
                </c:pt>
                <c:pt idx="11579">
                  <c:v>1156.26</c:v>
                </c:pt>
                <c:pt idx="11580">
                  <c:v>1156.36</c:v>
                </c:pt>
                <c:pt idx="11581">
                  <c:v>1156.46</c:v>
                </c:pt>
                <c:pt idx="11582">
                  <c:v>1156.56</c:v>
                </c:pt>
                <c:pt idx="11583">
                  <c:v>1156.66</c:v>
                </c:pt>
                <c:pt idx="11584">
                  <c:v>1156.76</c:v>
                </c:pt>
                <c:pt idx="11585">
                  <c:v>1156.86</c:v>
                </c:pt>
                <c:pt idx="11586">
                  <c:v>1156.96</c:v>
                </c:pt>
                <c:pt idx="11587">
                  <c:v>1157.06</c:v>
                </c:pt>
                <c:pt idx="11588">
                  <c:v>1157.16</c:v>
                </c:pt>
                <c:pt idx="11589">
                  <c:v>1157.26</c:v>
                </c:pt>
                <c:pt idx="11590">
                  <c:v>1157.36</c:v>
                </c:pt>
                <c:pt idx="11591">
                  <c:v>1157.46</c:v>
                </c:pt>
                <c:pt idx="11592">
                  <c:v>1157.56</c:v>
                </c:pt>
                <c:pt idx="11593">
                  <c:v>1157.66</c:v>
                </c:pt>
                <c:pt idx="11594">
                  <c:v>1157.76</c:v>
                </c:pt>
                <c:pt idx="11595">
                  <c:v>1157.86</c:v>
                </c:pt>
                <c:pt idx="11596">
                  <c:v>1157.96</c:v>
                </c:pt>
                <c:pt idx="11597">
                  <c:v>1158.06</c:v>
                </c:pt>
                <c:pt idx="11598">
                  <c:v>1158.16</c:v>
                </c:pt>
                <c:pt idx="11599">
                  <c:v>1158.26</c:v>
                </c:pt>
                <c:pt idx="11600">
                  <c:v>1158.36</c:v>
                </c:pt>
                <c:pt idx="11601">
                  <c:v>1158.46</c:v>
                </c:pt>
                <c:pt idx="11602">
                  <c:v>1158.56</c:v>
                </c:pt>
                <c:pt idx="11603">
                  <c:v>1158.66</c:v>
                </c:pt>
                <c:pt idx="11604">
                  <c:v>1158.76</c:v>
                </c:pt>
                <c:pt idx="11605">
                  <c:v>1158.86</c:v>
                </c:pt>
                <c:pt idx="11606">
                  <c:v>1158.96</c:v>
                </c:pt>
                <c:pt idx="11607">
                  <c:v>1159.06</c:v>
                </c:pt>
                <c:pt idx="11608">
                  <c:v>1159.16</c:v>
                </c:pt>
                <c:pt idx="11609">
                  <c:v>1159.26</c:v>
                </c:pt>
                <c:pt idx="11610">
                  <c:v>1159.36</c:v>
                </c:pt>
                <c:pt idx="11611">
                  <c:v>1159.46</c:v>
                </c:pt>
                <c:pt idx="11612">
                  <c:v>1159.56</c:v>
                </c:pt>
                <c:pt idx="11613">
                  <c:v>1159.66</c:v>
                </c:pt>
                <c:pt idx="11614">
                  <c:v>1159.76</c:v>
                </c:pt>
                <c:pt idx="11615">
                  <c:v>1159.86</c:v>
                </c:pt>
                <c:pt idx="11616">
                  <c:v>1159.96</c:v>
                </c:pt>
                <c:pt idx="11617">
                  <c:v>1160.06</c:v>
                </c:pt>
                <c:pt idx="11618">
                  <c:v>1160.16</c:v>
                </c:pt>
                <c:pt idx="11619">
                  <c:v>1160.26</c:v>
                </c:pt>
                <c:pt idx="11620">
                  <c:v>1160.36</c:v>
                </c:pt>
                <c:pt idx="11621">
                  <c:v>1160.46</c:v>
                </c:pt>
                <c:pt idx="11622">
                  <c:v>1160.56</c:v>
                </c:pt>
                <c:pt idx="11623">
                  <c:v>1160.66</c:v>
                </c:pt>
                <c:pt idx="11624">
                  <c:v>1160.76</c:v>
                </c:pt>
                <c:pt idx="11625">
                  <c:v>1160.86</c:v>
                </c:pt>
                <c:pt idx="11626">
                  <c:v>1160.96</c:v>
                </c:pt>
                <c:pt idx="11627">
                  <c:v>1161.06</c:v>
                </c:pt>
                <c:pt idx="11628">
                  <c:v>1161.16</c:v>
                </c:pt>
                <c:pt idx="11629">
                  <c:v>1161.26</c:v>
                </c:pt>
                <c:pt idx="11630">
                  <c:v>1161.36</c:v>
                </c:pt>
                <c:pt idx="11631">
                  <c:v>1161.46</c:v>
                </c:pt>
                <c:pt idx="11632">
                  <c:v>1161.56</c:v>
                </c:pt>
                <c:pt idx="11633">
                  <c:v>1161.66</c:v>
                </c:pt>
                <c:pt idx="11634">
                  <c:v>1161.76</c:v>
                </c:pt>
                <c:pt idx="11635">
                  <c:v>1161.86</c:v>
                </c:pt>
                <c:pt idx="11636">
                  <c:v>1161.96</c:v>
                </c:pt>
                <c:pt idx="11637">
                  <c:v>1162.06</c:v>
                </c:pt>
                <c:pt idx="11638">
                  <c:v>1162.16</c:v>
                </c:pt>
                <c:pt idx="11639">
                  <c:v>1162.26</c:v>
                </c:pt>
                <c:pt idx="11640">
                  <c:v>1162.36</c:v>
                </c:pt>
                <c:pt idx="11641">
                  <c:v>1162.46</c:v>
                </c:pt>
                <c:pt idx="11642">
                  <c:v>1162.56</c:v>
                </c:pt>
                <c:pt idx="11643">
                  <c:v>1162.66</c:v>
                </c:pt>
                <c:pt idx="11644">
                  <c:v>1162.76</c:v>
                </c:pt>
                <c:pt idx="11645">
                  <c:v>1162.86</c:v>
                </c:pt>
                <c:pt idx="11646">
                  <c:v>1162.96</c:v>
                </c:pt>
                <c:pt idx="11647">
                  <c:v>1163.06</c:v>
                </c:pt>
                <c:pt idx="11648">
                  <c:v>1163.16</c:v>
                </c:pt>
                <c:pt idx="11649">
                  <c:v>1163.26</c:v>
                </c:pt>
                <c:pt idx="11650">
                  <c:v>1163.36</c:v>
                </c:pt>
                <c:pt idx="11651">
                  <c:v>1163.46</c:v>
                </c:pt>
                <c:pt idx="11652">
                  <c:v>1163.56</c:v>
                </c:pt>
                <c:pt idx="11653">
                  <c:v>1163.66</c:v>
                </c:pt>
                <c:pt idx="11654">
                  <c:v>1163.76</c:v>
                </c:pt>
                <c:pt idx="11655">
                  <c:v>1163.86</c:v>
                </c:pt>
                <c:pt idx="11656">
                  <c:v>1163.96</c:v>
                </c:pt>
                <c:pt idx="11657">
                  <c:v>1164.06</c:v>
                </c:pt>
                <c:pt idx="11658">
                  <c:v>1164.16</c:v>
                </c:pt>
                <c:pt idx="11659">
                  <c:v>1164.26</c:v>
                </c:pt>
                <c:pt idx="11660">
                  <c:v>1164.36</c:v>
                </c:pt>
                <c:pt idx="11661">
                  <c:v>1164.46</c:v>
                </c:pt>
                <c:pt idx="11662">
                  <c:v>1164.56</c:v>
                </c:pt>
                <c:pt idx="11663">
                  <c:v>1164.66</c:v>
                </c:pt>
                <c:pt idx="11664">
                  <c:v>1164.76</c:v>
                </c:pt>
                <c:pt idx="11665">
                  <c:v>1164.86</c:v>
                </c:pt>
                <c:pt idx="11666">
                  <c:v>1164.96</c:v>
                </c:pt>
                <c:pt idx="11667">
                  <c:v>1165.06</c:v>
                </c:pt>
                <c:pt idx="11668">
                  <c:v>1165.16</c:v>
                </c:pt>
                <c:pt idx="11669">
                  <c:v>1165.26</c:v>
                </c:pt>
                <c:pt idx="11670">
                  <c:v>1165.36</c:v>
                </c:pt>
                <c:pt idx="11671">
                  <c:v>1165.46</c:v>
                </c:pt>
                <c:pt idx="11672">
                  <c:v>1165.56</c:v>
                </c:pt>
                <c:pt idx="11673">
                  <c:v>1165.66</c:v>
                </c:pt>
                <c:pt idx="11674">
                  <c:v>1165.76</c:v>
                </c:pt>
                <c:pt idx="11675">
                  <c:v>1165.86</c:v>
                </c:pt>
                <c:pt idx="11676">
                  <c:v>1165.96</c:v>
                </c:pt>
                <c:pt idx="11677">
                  <c:v>1166.06</c:v>
                </c:pt>
                <c:pt idx="11678">
                  <c:v>1166.16</c:v>
                </c:pt>
                <c:pt idx="11679">
                  <c:v>1166.26</c:v>
                </c:pt>
                <c:pt idx="11680">
                  <c:v>1166.36</c:v>
                </c:pt>
                <c:pt idx="11681">
                  <c:v>1166.46</c:v>
                </c:pt>
                <c:pt idx="11682">
                  <c:v>1166.56</c:v>
                </c:pt>
                <c:pt idx="11683">
                  <c:v>1166.66</c:v>
                </c:pt>
                <c:pt idx="11684">
                  <c:v>1166.76</c:v>
                </c:pt>
                <c:pt idx="11685">
                  <c:v>1166.86</c:v>
                </c:pt>
                <c:pt idx="11686">
                  <c:v>1166.96</c:v>
                </c:pt>
                <c:pt idx="11687">
                  <c:v>1167.06</c:v>
                </c:pt>
                <c:pt idx="11688">
                  <c:v>1167.16</c:v>
                </c:pt>
                <c:pt idx="11689">
                  <c:v>1167.26</c:v>
                </c:pt>
                <c:pt idx="11690">
                  <c:v>1167.36</c:v>
                </c:pt>
                <c:pt idx="11691">
                  <c:v>1167.46</c:v>
                </c:pt>
                <c:pt idx="11692">
                  <c:v>1167.56</c:v>
                </c:pt>
                <c:pt idx="11693">
                  <c:v>1167.66</c:v>
                </c:pt>
                <c:pt idx="11694">
                  <c:v>1167.76</c:v>
                </c:pt>
                <c:pt idx="11695">
                  <c:v>1167.86</c:v>
                </c:pt>
                <c:pt idx="11696">
                  <c:v>1167.96</c:v>
                </c:pt>
                <c:pt idx="11697">
                  <c:v>1168.06</c:v>
                </c:pt>
                <c:pt idx="11698">
                  <c:v>1168.16</c:v>
                </c:pt>
                <c:pt idx="11699">
                  <c:v>1168.26</c:v>
                </c:pt>
                <c:pt idx="11700">
                  <c:v>1168.36</c:v>
                </c:pt>
                <c:pt idx="11701">
                  <c:v>1168.46</c:v>
                </c:pt>
                <c:pt idx="11702">
                  <c:v>1168.56</c:v>
                </c:pt>
                <c:pt idx="11703">
                  <c:v>1168.66</c:v>
                </c:pt>
                <c:pt idx="11704">
                  <c:v>1168.76</c:v>
                </c:pt>
                <c:pt idx="11705">
                  <c:v>1168.86</c:v>
                </c:pt>
                <c:pt idx="11706">
                  <c:v>1168.96</c:v>
                </c:pt>
                <c:pt idx="11707">
                  <c:v>1169.06</c:v>
                </c:pt>
                <c:pt idx="11708">
                  <c:v>1169.16</c:v>
                </c:pt>
                <c:pt idx="11709">
                  <c:v>1169.26</c:v>
                </c:pt>
                <c:pt idx="11710">
                  <c:v>1169.36</c:v>
                </c:pt>
                <c:pt idx="11711">
                  <c:v>1169.46</c:v>
                </c:pt>
                <c:pt idx="11712">
                  <c:v>1169.56</c:v>
                </c:pt>
                <c:pt idx="11713">
                  <c:v>1169.66</c:v>
                </c:pt>
                <c:pt idx="11714">
                  <c:v>1169.76</c:v>
                </c:pt>
                <c:pt idx="11715">
                  <c:v>1169.86</c:v>
                </c:pt>
                <c:pt idx="11716">
                  <c:v>1169.96</c:v>
                </c:pt>
                <c:pt idx="11717">
                  <c:v>1170.06</c:v>
                </c:pt>
                <c:pt idx="11718">
                  <c:v>1170.16</c:v>
                </c:pt>
                <c:pt idx="11719">
                  <c:v>1170.26</c:v>
                </c:pt>
                <c:pt idx="11720">
                  <c:v>1170.36</c:v>
                </c:pt>
                <c:pt idx="11721">
                  <c:v>1170.46</c:v>
                </c:pt>
                <c:pt idx="11722">
                  <c:v>1170.56</c:v>
                </c:pt>
                <c:pt idx="11723">
                  <c:v>1170.66</c:v>
                </c:pt>
                <c:pt idx="11724">
                  <c:v>1170.76</c:v>
                </c:pt>
                <c:pt idx="11725">
                  <c:v>1170.86</c:v>
                </c:pt>
                <c:pt idx="11726">
                  <c:v>1170.96</c:v>
                </c:pt>
                <c:pt idx="11727">
                  <c:v>1171.06</c:v>
                </c:pt>
                <c:pt idx="11728">
                  <c:v>1171.16</c:v>
                </c:pt>
                <c:pt idx="11729">
                  <c:v>1171.26</c:v>
                </c:pt>
                <c:pt idx="11730">
                  <c:v>1171.36</c:v>
                </c:pt>
                <c:pt idx="11731">
                  <c:v>1171.46</c:v>
                </c:pt>
                <c:pt idx="11732">
                  <c:v>1171.56</c:v>
                </c:pt>
                <c:pt idx="11733">
                  <c:v>1171.66</c:v>
                </c:pt>
                <c:pt idx="11734">
                  <c:v>1171.76</c:v>
                </c:pt>
                <c:pt idx="11735">
                  <c:v>1171.86</c:v>
                </c:pt>
                <c:pt idx="11736">
                  <c:v>1171.96</c:v>
                </c:pt>
                <c:pt idx="11737">
                  <c:v>1172.06</c:v>
                </c:pt>
                <c:pt idx="11738">
                  <c:v>1172.16</c:v>
                </c:pt>
                <c:pt idx="11739">
                  <c:v>1172.26</c:v>
                </c:pt>
                <c:pt idx="11740">
                  <c:v>1172.36</c:v>
                </c:pt>
                <c:pt idx="11741">
                  <c:v>1172.46</c:v>
                </c:pt>
                <c:pt idx="11742">
                  <c:v>1172.56</c:v>
                </c:pt>
                <c:pt idx="11743">
                  <c:v>1172.66</c:v>
                </c:pt>
                <c:pt idx="11744">
                  <c:v>1172.76</c:v>
                </c:pt>
                <c:pt idx="11745">
                  <c:v>1172.86</c:v>
                </c:pt>
                <c:pt idx="11746">
                  <c:v>1172.96</c:v>
                </c:pt>
                <c:pt idx="11747">
                  <c:v>1173.06</c:v>
                </c:pt>
                <c:pt idx="11748">
                  <c:v>1173.16</c:v>
                </c:pt>
                <c:pt idx="11749">
                  <c:v>1173.26</c:v>
                </c:pt>
                <c:pt idx="11750">
                  <c:v>1173.36</c:v>
                </c:pt>
                <c:pt idx="11751">
                  <c:v>1173.46</c:v>
                </c:pt>
                <c:pt idx="11752">
                  <c:v>1173.56</c:v>
                </c:pt>
                <c:pt idx="11753">
                  <c:v>1173.66</c:v>
                </c:pt>
                <c:pt idx="11754">
                  <c:v>1173.76</c:v>
                </c:pt>
                <c:pt idx="11755">
                  <c:v>1173.86</c:v>
                </c:pt>
                <c:pt idx="11756">
                  <c:v>1173.96</c:v>
                </c:pt>
                <c:pt idx="11757">
                  <c:v>1174.06</c:v>
                </c:pt>
                <c:pt idx="11758">
                  <c:v>1174.16</c:v>
                </c:pt>
                <c:pt idx="11759">
                  <c:v>1174.26</c:v>
                </c:pt>
                <c:pt idx="11760">
                  <c:v>1174.36</c:v>
                </c:pt>
                <c:pt idx="11761">
                  <c:v>1174.46</c:v>
                </c:pt>
                <c:pt idx="11762">
                  <c:v>1174.56</c:v>
                </c:pt>
                <c:pt idx="11763">
                  <c:v>1174.66</c:v>
                </c:pt>
                <c:pt idx="11764">
                  <c:v>1174.76</c:v>
                </c:pt>
                <c:pt idx="11765">
                  <c:v>1174.86</c:v>
                </c:pt>
                <c:pt idx="11766">
                  <c:v>1174.96</c:v>
                </c:pt>
                <c:pt idx="11767">
                  <c:v>1175.06</c:v>
                </c:pt>
                <c:pt idx="11768">
                  <c:v>1175.16</c:v>
                </c:pt>
                <c:pt idx="11769">
                  <c:v>1175.26</c:v>
                </c:pt>
                <c:pt idx="11770">
                  <c:v>1175.36</c:v>
                </c:pt>
                <c:pt idx="11771">
                  <c:v>1175.46</c:v>
                </c:pt>
                <c:pt idx="11772">
                  <c:v>1175.56</c:v>
                </c:pt>
                <c:pt idx="11773">
                  <c:v>1175.66</c:v>
                </c:pt>
                <c:pt idx="11774">
                  <c:v>1175.76</c:v>
                </c:pt>
                <c:pt idx="11775">
                  <c:v>1175.86</c:v>
                </c:pt>
                <c:pt idx="11776">
                  <c:v>1175.96</c:v>
                </c:pt>
                <c:pt idx="11777">
                  <c:v>1176.06</c:v>
                </c:pt>
                <c:pt idx="11778">
                  <c:v>1176.16</c:v>
                </c:pt>
                <c:pt idx="11779">
                  <c:v>1176.26</c:v>
                </c:pt>
                <c:pt idx="11780">
                  <c:v>1176.36</c:v>
                </c:pt>
                <c:pt idx="11781">
                  <c:v>1176.46</c:v>
                </c:pt>
                <c:pt idx="11782">
                  <c:v>1176.56</c:v>
                </c:pt>
                <c:pt idx="11783">
                  <c:v>1176.66</c:v>
                </c:pt>
                <c:pt idx="11784">
                  <c:v>1176.76</c:v>
                </c:pt>
                <c:pt idx="11785">
                  <c:v>1176.86</c:v>
                </c:pt>
                <c:pt idx="11786">
                  <c:v>1176.96</c:v>
                </c:pt>
                <c:pt idx="11787">
                  <c:v>1177.06</c:v>
                </c:pt>
                <c:pt idx="11788">
                  <c:v>1177.16</c:v>
                </c:pt>
                <c:pt idx="11789">
                  <c:v>1177.26</c:v>
                </c:pt>
                <c:pt idx="11790">
                  <c:v>1177.36</c:v>
                </c:pt>
                <c:pt idx="11791">
                  <c:v>1177.46</c:v>
                </c:pt>
                <c:pt idx="11792">
                  <c:v>1177.56</c:v>
                </c:pt>
                <c:pt idx="11793">
                  <c:v>1177.66</c:v>
                </c:pt>
                <c:pt idx="11794">
                  <c:v>1177.76</c:v>
                </c:pt>
                <c:pt idx="11795">
                  <c:v>1177.86</c:v>
                </c:pt>
                <c:pt idx="11796">
                  <c:v>1177.96</c:v>
                </c:pt>
                <c:pt idx="11797">
                  <c:v>1178.06</c:v>
                </c:pt>
                <c:pt idx="11798">
                  <c:v>1178.16</c:v>
                </c:pt>
                <c:pt idx="11799">
                  <c:v>1178.26</c:v>
                </c:pt>
                <c:pt idx="11800">
                  <c:v>1178.36</c:v>
                </c:pt>
                <c:pt idx="11801">
                  <c:v>1178.46</c:v>
                </c:pt>
                <c:pt idx="11802">
                  <c:v>1178.56</c:v>
                </c:pt>
                <c:pt idx="11803">
                  <c:v>1178.66</c:v>
                </c:pt>
                <c:pt idx="11804">
                  <c:v>1178.76</c:v>
                </c:pt>
                <c:pt idx="11805">
                  <c:v>1178.86</c:v>
                </c:pt>
                <c:pt idx="11806">
                  <c:v>1178.96</c:v>
                </c:pt>
                <c:pt idx="11807">
                  <c:v>1179.06</c:v>
                </c:pt>
                <c:pt idx="11808">
                  <c:v>1179.16</c:v>
                </c:pt>
                <c:pt idx="11809">
                  <c:v>1179.26</c:v>
                </c:pt>
                <c:pt idx="11810">
                  <c:v>1179.36</c:v>
                </c:pt>
                <c:pt idx="11811">
                  <c:v>1179.46</c:v>
                </c:pt>
                <c:pt idx="11812">
                  <c:v>1179.56</c:v>
                </c:pt>
                <c:pt idx="11813">
                  <c:v>1179.66</c:v>
                </c:pt>
                <c:pt idx="11814">
                  <c:v>1179.76</c:v>
                </c:pt>
                <c:pt idx="11815">
                  <c:v>1179.86</c:v>
                </c:pt>
                <c:pt idx="11816">
                  <c:v>1179.96</c:v>
                </c:pt>
                <c:pt idx="11817">
                  <c:v>1180.06</c:v>
                </c:pt>
                <c:pt idx="11818">
                  <c:v>1180.16</c:v>
                </c:pt>
                <c:pt idx="11819">
                  <c:v>1180.26</c:v>
                </c:pt>
                <c:pt idx="11820">
                  <c:v>1180.36</c:v>
                </c:pt>
                <c:pt idx="11821">
                  <c:v>1180.46</c:v>
                </c:pt>
                <c:pt idx="11822">
                  <c:v>1180.56</c:v>
                </c:pt>
                <c:pt idx="11823">
                  <c:v>1180.66</c:v>
                </c:pt>
                <c:pt idx="11824">
                  <c:v>1180.76</c:v>
                </c:pt>
                <c:pt idx="11825">
                  <c:v>1180.86</c:v>
                </c:pt>
                <c:pt idx="11826">
                  <c:v>1180.96</c:v>
                </c:pt>
                <c:pt idx="11827">
                  <c:v>1181.06</c:v>
                </c:pt>
                <c:pt idx="11828">
                  <c:v>1181.16</c:v>
                </c:pt>
                <c:pt idx="11829">
                  <c:v>1181.26</c:v>
                </c:pt>
                <c:pt idx="11830">
                  <c:v>1181.36</c:v>
                </c:pt>
                <c:pt idx="11831">
                  <c:v>1181.46</c:v>
                </c:pt>
                <c:pt idx="11832">
                  <c:v>1181.56</c:v>
                </c:pt>
                <c:pt idx="11833">
                  <c:v>1181.66</c:v>
                </c:pt>
                <c:pt idx="11834">
                  <c:v>1181.76</c:v>
                </c:pt>
                <c:pt idx="11835">
                  <c:v>1181.86</c:v>
                </c:pt>
                <c:pt idx="11836">
                  <c:v>1181.96</c:v>
                </c:pt>
                <c:pt idx="11837">
                  <c:v>1182.06</c:v>
                </c:pt>
                <c:pt idx="11838">
                  <c:v>1182.16</c:v>
                </c:pt>
                <c:pt idx="11839">
                  <c:v>1182.26</c:v>
                </c:pt>
                <c:pt idx="11840">
                  <c:v>1182.36</c:v>
                </c:pt>
                <c:pt idx="11841">
                  <c:v>1182.46</c:v>
                </c:pt>
                <c:pt idx="11842">
                  <c:v>1182.56</c:v>
                </c:pt>
                <c:pt idx="11843">
                  <c:v>1182.66</c:v>
                </c:pt>
                <c:pt idx="11844">
                  <c:v>1182.76</c:v>
                </c:pt>
                <c:pt idx="11845">
                  <c:v>1182.86</c:v>
                </c:pt>
                <c:pt idx="11846">
                  <c:v>1182.96</c:v>
                </c:pt>
                <c:pt idx="11847">
                  <c:v>1183.06</c:v>
                </c:pt>
                <c:pt idx="11848">
                  <c:v>1183.16</c:v>
                </c:pt>
                <c:pt idx="11849">
                  <c:v>1183.26</c:v>
                </c:pt>
                <c:pt idx="11850">
                  <c:v>1183.36</c:v>
                </c:pt>
                <c:pt idx="11851">
                  <c:v>1183.46</c:v>
                </c:pt>
                <c:pt idx="11852">
                  <c:v>1183.56</c:v>
                </c:pt>
                <c:pt idx="11853">
                  <c:v>1183.66</c:v>
                </c:pt>
                <c:pt idx="11854">
                  <c:v>1183.76</c:v>
                </c:pt>
                <c:pt idx="11855">
                  <c:v>1183.86</c:v>
                </c:pt>
                <c:pt idx="11856">
                  <c:v>1183.96</c:v>
                </c:pt>
                <c:pt idx="11857">
                  <c:v>1184.06</c:v>
                </c:pt>
                <c:pt idx="11858">
                  <c:v>1184.16</c:v>
                </c:pt>
                <c:pt idx="11859">
                  <c:v>1184.26</c:v>
                </c:pt>
                <c:pt idx="11860">
                  <c:v>1184.36</c:v>
                </c:pt>
                <c:pt idx="11861">
                  <c:v>1184.46</c:v>
                </c:pt>
                <c:pt idx="11862">
                  <c:v>1184.56</c:v>
                </c:pt>
                <c:pt idx="11863">
                  <c:v>1184.66</c:v>
                </c:pt>
                <c:pt idx="11864">
                  <c:v>1184.76</c:v>
                </c:pt>
                <c:pt idx="11865">
                  <c:v>1184.86</c:v>
                </c:pt>
                <c:pt idx="11866">
                  <c:v>1184.96</c:v>
                </c:pt>
                <c:pt idx="11867">
                  <c:v>1185.06</c:v>
                </c:pt>
                <c:pt idx="11868">
                  <c:v>1185.16</c:v>
                </c:pt>
                <c:pt idx="11869">
                  <c:v>1185.26</c:v>
                </c:pt>
                <c:pt idx="11870">
                  <c:v>1185.36</c:v>
                </c:pt>
                <c:pt idx="11871">
                  <c:v>1185.46</c:v>
                </c:pt>
                <c:pt idx="11872">
                  <c:v>1185.56</c:v>
                </c:pt>
                <c:pt idx="11873">
                  <c:v>1185.66</c:v>
                </c:pt>
                <c:pt idx="11874">
                  <c:v>1185.76</c:v>
                </c:pt>
                <c:pt idx="11875">
                  <c:v>1185.86</c:v>
                </c:pt>
                <c:pt idx="11876">
                  <c:v>1185.96</c:v>
                </c:pt>
                <c:pt idx="11877">
                  <c:v>1186.06</c:v>
                </c:pt>
                <c:pt idx="11878">
                  <c:v>1186.16</c:v>
                </c:pt>
                <c:pt idx="11879">
                  <c:v>1186.26</c:v>
                </c:pt>
                <c:pt idx="11880">
                  <c:v>1186.36</c:v>
                </c:pt>
                <c:pt idx="11881">
                  <c:v>1186.46</c:v>
                </c:pt>
                <c:pt idx="11882">
                  <c:v>1186.56</c:v>
                </c:pt>
                <c:pt idx="11883">
                  <c:v>1186.66</c:v>
                </c:pt>
                <c:pt idx="11884">
                  <c:v>1186.76</c:v>
                </c:pt>
                <c:pt idx="11885">
                  <c:v>1186.86</c:v>
                </c:pt>
                <c:pt idx="11886">
                  <c:v>1186.96</c:v>
                </c:pt>
                <c:pt idx="11887">
                  <c:v>1187.06</c:v>
                </c:pt>
                <c:pt idx="11888">
                  <c:v>1187.16</c:v>
                </c:pt>
                <c:pt idx="11889">
                  <c:v>1187.26</c:v>
                </c:pt>
                <c:pt idx="11890">
                  <c:v>1187.36</c:v>
                </c:pt>
                <c:pt idx="11891">
                  <c:v>1187.46</c:v>
                </c:pt>
                <c:pt idx="11892">
                  <c:v>1187.56</c:v>
                </c:pt>
                <c:pt idx="11893">
                  <c:v>1187.66</c:v>
                </c:pt>
                <c:pt idx="11894">
                  <c:v>1187.76</c:v>
                </c:pt>
                <c:pt idx="11895">
                  <c:v>1187.86</c:v>
                </c:pt>
                <c:pt idx="11896">
                  <c:v>1187.96</c:v>
                </c:pt>
                <c:pt idx="11897">
                  <c:v>1188.06</c:v>
                </c:pt>
                <c:pt idx="11898">
                  <c:v>1188.16</c:v>
                </c:pt>
                <c:pt idx="11899">
                  <c:v>1188.26</c:v>
                </c:pt>
                <c:pt idx="11900">
                  <c:v>1188.36</c:v>
                </c:pt>
                <c:pt idx="11901">
                  <c:v>1188.46</c:v>
                </c:pt>
                <c:pt idx="11902">
                  <c:v>1188.56</c:v>
                </c:pt>
                <c:pt idx="11903">
                  <c:v>1188.66</c:v>
                </c:pt>
                <c:pt idx="11904">
                  <c:v>1188.76</c:v>
                </c:pt>
                <c:pt idx="11905">
                  <c:v>1188.86</c:v>
                </c:pt>
                <c:pt idx="11906">
                  <c:v>1188.96</c:v>
                </c:pt>
                <c:pt idx="11907">
                  <c:v>1189.06</c:v>
                </c:pt>
                <c:pt idx="11908">
                  <c:v>1189.16</c:v>
                </c:pt>
                <c:pt idx="11909">
                  <c:v>1189.26</c:v>
                </c:pt>
                <c:pt idx="11910">
                  <c:v>1189.36</c:v>
                </c:pt>
                <c:pt idx="11911">
                  <c:v>1189.46</c:v>
                </c:pt>
                <c:pt idx="11912">
                  <c:v>1189.56</c:v>
                </c:pt>
                <c:pt idx="11913">
                  <c:v>1189.66</c:v>
                </c:pt>
                <c:pt idx="11914">
                  <c:v>1189.76</c:v>
                </c:pt>
                <c:pt idx="11915">
                  <c:v>1189.86</c:v>
                </c:pt>
                <c:pt idx="11916">
                  <c:v>1189.96</c:v>
                </c:pt>
                <c:pt idx="11917">
                  <c:v>1190.06</c:v>
                </c:pt>
                <c:pt idx="11918">
                  <c:v>1190.16</c:v>
                </c:pt>
                <c:pt idx="11919">
                  <c:v>1190.26</c:v>
                </c:pt>
                <c:pt idx="11920">
                  <c:v>1190.36</c:v>
                </c:pt>
                <c:pt idx="11921">
                  <c:v>1190.46</c:v>
                </c:pt>
                <c:pt idx="11922">
                  <c:v>1190.56</c:v>
                </c:pt>
                <c:pt idx="11923">
                  <c:v>1190.66</c:v>
                </c:pt>
                <c:pt idx="11924">
                  <c:v>1190.76</c:v>
                </c:pt>
                <c:pt idx="11925">
                  <c:v>1190.86</c:v>
                </c:pt>
                <c:pt idx="11926">
                  <c:v>1190.96</c:v>
                </c:pt>
                <c:pt idx="11927">
                  <c:v>1191.06</c:v>
                </c:pt>
                <c:pt idx="11928">
                  <c:v>1191.16</c:v>
                </c:pt>
                <c:pt idx="11929">
                  <c:v>1191.26</c:v>
                </c:pt>
                <c:pt idx="11930">
                  <c:v>1191.36</c:v>
                </c:pt>
                <c:pt idx="11931">
                  <c:v>1191.46</c:v>
                </c:pt>
                <c:pt idx="11932">
                  <c:v>1191.56</c:v>
                </c:pt>
                <c:pt idx="11933">
                  <c:v>1191.66</c:v>
                </c:pt>
                <c:pt idx="11934">
                  <c:v>1191.76</c:v>
                </c:pt>
                <c:pt idx="11935">
                  <c:v>1191.86</c:v>
                </c:pt>
                <c:pt idx="11936">
                  <c:v>1191.96</c:v>
                </c:pt>
                <c:pt idx="11937">
                  <c:v>1192.06</c:v>
                </c:pt>
                <c:pt idx="11938">
                  <c:v>1192.16</c:v>
                </c:pt>
                <c:pt idx="11939">
                  <c:v>1192.26</c:v>
                </c:pt>
                <c:pt idx="11940">
                  <c:v>1192.36</c:v>
                </c:pt>
                <c:pt idx="11941">
                  <c:v>1192.46</c:v>
                </c:pt>
                <c:pt idx="11942">
                  <c:v>1192.56</c:v>
                </c:pt>
                <c:pt idx="11943">
                  <c:v>1192.66</c:v>
                </c:pt>
                <c:pt idx="11944">
                  <c:v>1192.76</c:v>
                </c:pt>
                <c:pt idx="11945">
                  <c:v>1192.86</c:v>
                </c:pt>
                <c:pt idx="11946">
                  <c:v>1192.96</c:v>
                </c:pt>
                <c:pt idx="11947">
                  <c:v>1193.06</c:v>
                </c:pt>
                <c:pt idx="11948">
                  <c:v>1193.16</c:v>
                </c:pt>
                <c:pt idx="11949">
                  <c:v>1193.26</c:v>
                </c:pt>
                <c:pt idx="11950">
                  <c:v>1193.36</c:v>
                </c:pt>
                <c:pt idx="11951">
                  <c:v>1193.46</c:v>
                </c:pt>
                <c:pt idx="11952">
                  <c:v>1193.56</c:v>
                </c:pt>
                <c:pt idx="11953">
                  <c:v>1193.66</c:v>
                </c:pt>
                <c:pt idx="11954">
                  <c:v>1193.76</c:v>
                </c:pt>
                <c:pt idx="11955">
                  <c:v>1193.86</c:v>
                </c:pt>
                <c:pt idx="11956">
                  <c:v>1193.96</c:v>
                </c:pt>
                <c:pt idx="11957">
                  <c:v>1194.06</c:v>
                </c:pt>
                <c:pt idx="11958">
                  <c:v>1194.16</c:v>
                </c:pt>
                <c:pt idx="11959">
                  <c:v>1194.26</c:v>
                </c:pt>
                <c:pt idx="11960">
                  <c:v>1194.36</c:v>
                </c:pt>
                <c:pt idx="11961">
                  <c:v>1194.46</c:v>
                </c:pt>
                <c:pt idx="11962">
                  <c:v>1194.56</c:v>
                </c:pt>
                <c:pt idx="11963">
                  <c:v>1194.66</c:v>
                </c:pt>
                <c:pt idx="11964">
                  <c:v>1194.76</c:v>
                </c:pt>
                <c:pt idx="11965">
                  <c:v>1194.86</c:v>
                </c:pt>
                <c:pt idx="11966">
                  <c:v>1194.96</c:v>
                </c:pt>
                <c:pt idx="11967">
                  <c:v>1195.06</c:v>
                </c:pt>
                <c:pt idx="11968">
                  <c:v>1195.16</c:v>
                </c:pt>
                <c:pt idx="11969">
                  <c:v>1195.26</c:v>
                </c:pt>
                <c:pt idx="11970">
                  <c:v>1195.36</c:v>
                </c:pt>
                <c:pt idx="11971">
                  <c:v>1195.46</c:v>
                </c:pt>
                <c:pt idx="11972">
                  <c:v>1195.56</c:v>
                </c:pt>
                <c:pt idx="11973">
                  <c:v>1195.66</c:v>
                </c:pt>
                <c:pt idx="11974">
                  <c:v>1195.76</c:v>
                </c:pt>
                <c:pt idx="11975">
                  <c:v>1195.86</c:v>
                </c:pt>
                <c:pt idx="11976">
                  <c:v>1195.96</c:v>
                </c:pt>
                <c:pt idx="11977">
                  <c:v>1196.06</c:v>
                </c:pt>
                <c:pt idx="11978">
                  <c:v>1196.16</c:v>
                </c:pt>
                <c:pt idx="11979">
                  <c:v>1196.26</c:v>
                </c:pt>
                <c:pt idx="11980">
                  <c:v>1196.36</c:v>
                </c:pt>
                <c:pt idx="11981">
                  <c:v>1196.46</c:v>
                </c:pt>
                <c:pt idx="11982">
                  <c:v>1196.56</c:v>
                </c:pt>
                <c:pt idx="11983">
                  <c:v>1196.66</c:v>
                </c:pt>
                <c:pt idx="11984">
                  <c:v>1196.76</c:v>
                </c:pt>
                <c:pt idx="11985">
                  <c:v>1196.86</c:v>
                </c:pt>
                <c:pt idx="11986">
                  <c:v>1196.96</c:v>
                </c:pt>
                <c:pt idx="11987">
                  <c:v>1197.06</c:v>
                </c:pt>
                <c:pt idx="11988">
                  <c:v>1197.16</c:v>
                </c:pt>
                <c:pt idx="11989">
                  <c:v>1197.26</c:v>
                </c:pt>
                <c:pt idx="11990">
                  <c:v>1197.36</c:v>
                </c:pt>
                <c:pt idx="11991">
                  <c:v>1197.46</c:v>
                </c:pt>
                <c:pt idx="11992">
                  <c:v>1197.56</c:v>
                </c:pt>
                <c:pt idx="11993">
                  <c:v>1197.66</c:v>
                </c:pt>
                <c:pt idx="11994">
                  <c:v>1197.76</c:v>
                </c:pt>
                <c:pt idx="11995">
                  <c:v>1197.86</c:v>
                </c:pt>
                <c:pt idx="11996">
                  <c:v>1197.96</c:v>
                </c:pt>
                <c:pt idx="11997">
                  <c:v>1198.06</c:v>
                </c:pt>
                <c:pt idx="11998">
                  <c:v>1198.16</c:v>
                </c:pt>
                <c:pt idx="11999">
                  <c:v>1198.26</c:v>
                </c:pt>
                <c:pt idx="12000">
                  <c:v>1198.36</c:v>
                </c:pt>
                <c:pt idx="12001">
                  <c:v>1198.46</c:v>
                </c:pt>
                <c:pt idx="12002">
                  <c:v>1198.56</c:v>
                </c:pt>
                <c:pt idx="12003">
                  <c:v>1198.66</c:v>
                </c:pt>
                <c:pt idx="12004">
                  <c:v>1198.76</c:v>
                </c:pt>
                <c:pt idx="12005">
                  <c:v>1198.86</c:v>
                </c:pt>
                <c:pt idx="12006">
                  <c:v>1198.96</c:v>
                </c:pt>
                <c:pt idx="12007">
                  <c:v>1199.06</c:v>
                </c:pt>
                <c:pt idx="12008">
                  <c:v>1199.16</c:v>
                </c:pt>
                <c:pt idx="12009">
                  <c:v>1199.26</c:v>
                </c:pt>
                <c:pt idx="12010">
                  <c:v>1199.36</c:v>
                </c:pt>
                <c:pt idx="12011">
                  <c:v>1199.46</c:v>
                </c:pt>
                <c:pt idx="12012">
                  <c:v>1199.56</c:v>
                </c:pt>
                <c:pt idx="12013">
                  <c:v>1199.66</c:v>
                </c:pt>
                <c:pt idx="12014">
                  <c:v>1199.76</c:v>
                </c:pt>
                <c:pt idx="12015">
                  <c:v>1199.86</c:v>
                </c:pt>
                <c:pt idx="12016">
                  <c:v>1199.96</c:v>
                </c:pt>
                <c:pt idx="12017">
                  <c:v>1200.06</c:v>
                </c:pt>
                <c:pt idx="12018">
                  <c:v>1200.16</c:v>
                </c:pt>
                <c:pt idx="12019">
                  <c:v>1200.26</c:v>
                </c:pt>
                <c:pt idx="12020">
                  <c:v>1200.36</c:v>
                </c:pt>
                <c:pt idx="12021">
                  <c:v>1200.46</c:v>
                </c:pt>
                <c:pt idx="12022">
                  <c:v>1200.56</c:v>
                </c:pt>
                <c:pt idx="12023">
                  <c:v>1200.66</c:v>
                </c:pt>
                <c:pt idx="12024">
                  <c:v>1200.76</c:v>
                </c:pt>
                <c:pt idx="12025">
                  <c:v>1200.86</c:v>
                </c:pt>
                <c:pt idx="12026">
                  <c:v>1200.96</c:v>
                </c:pt>
                <c:pt idx="12027">
                  <c:v>1201.06</c:v>
                </c:pt>
                <c:pt idx="12028">
                  <c:v>1201.16</c:v>
                </c:pt>
                <c:pt idx="12029">
                  <c:v>1201.26</c:v>
                </c:pt>
                <c:pt idx="12030">
                  <c:v>1201.36</c:v>
                </c:pt>
                <c:pt idx="12031">
                  <c:v>1201.46</c:v>
                </c:pt>
                <c:pt idx="12032">
                  <c:v>1201.56</c:v>
                </c:pt>
                <c:pt idx="12033">
                  <c:v>1201.66</c:v>
                </c:pt>
                <c:pt idx="12034">
                  <c:v>1201.76</c:v>
                </c:pt>
                <c:pt idx="12035">
                  <c:v>1201.86</c:v>
                </c:pt>
                <c:pt idx="12036">
                  <c:v>1201.96</c:v>
                </c:pt>
                <c:pt idx="12037">
                  <c:v>1202.06</c:v>
                </c:pt>
                <c:pt idx="12038">
                  <c:v>1202.16</c:v>
                </c:pt>
                <c:pt idx="12039">
                  <c:v>1202.26</c:v>
                </c:pt>
                <c:pt idx="12040">
                  <c:v>1202.36</c:v>
                </c:pt>
                <c:pt idx="12041">
                  <c:v>1202.46</c:v>
                </c:pt>
                <c:pt idx="12042">
                  <c:v>1202.56</c:v>
                </c:pt>
                <c:pt idx="12043">
                  <c:v>1202.66</c:v>
                </c:pt>
                <c:pt idx="12044">
                  <c:v>1202.76</c:v>
                </c:pt>
                <c:pt idx="12045">
                  <c:v>1202.86</c:v>
                </c:pt>
                <c:pt idx="12046">
                  <c:v>1202.96</c:v>
                </c:pt>
                <c:pt idx="12047">
                  <c:v>1203.06</c:v>
                </c:pt>
                <c:pt idx="12048">
                  <c:v>1203.16</c:v>
                </c:pt>
                <c:pt idx="12049">
                  <c:v>1203.26</c:v>
                </c:pt>
                <c:pt idx="12050">
                  <c:v>1203.36</c:v>
                </c:pt>
                <c:pt idx="12051">
                  <c:v>1203.46</c:v>
                </c:pt>
                <c:pt idx="12052">
                  <c:v>1203.56</c:v>
                </c:pt>
                <c:pt idx="12053">
                  <c:v>1203.66</c:v>
                </c:pt>
                <c:pt idx="12054">
                  <c:v>1203.76</c:v>
                </c:pt>
                <c:pt idx="12055">
                  <c:v>1203.86</c:v>
                </c:pt>
                <c:pt idx="12056">
                  <c:v>1203.96</c:v>
                </c:pt>
                <c:pt idx="12057">
                  <c:v>1204.06</c:v>
                </c:pt>
                <c:pt idx="12058">
                  <c:v>1204.16</c:v>
                </c:pt>
                <c:pt idx="12059">
                  <c:v>1204.26</c:v>
                </c:pt>
                <c:pt idx="12060">
                  <c:v>1204.36</c:v>
                </c:pt>
                <c:pt idx="12061">
                  <c:v>1204.46</c:v>
                </c:pt>
                <c:pt idx="12062">
                  <c:v>1204.56</c:v>
                </c:pt>
                <c:pt idx="12063">
                  <c:v>1204.66</c:v>
                </c:pt>
                <c:pt idx="12064">
                  <c:v>1204.76</c:v>
                </c:pt>
                <c:pt idx="12065">
                  <c:v>1204.86</c:v>
                </c:pt>
                <c:pt idx="12066">
                  <c:v>1204.96</c:v>
                </c:pt>
                <c:pt idx="12067">
                  <c:v>1205.06</c:v>
                </c:pt>
                <c:pt idx="12068">
                  <c:v>1205.16</c:v>
                </c:pt>
                <c:pt idx="12069">
                  <c:v>1205.26</c:v>
                </c:pt>
                <c:pt idx="12070">
                  <c:v>1205.36</c:v>
                </c:pt>
                <c:pt idx="12071">
                  <c:v>1205.46</c:v>
                </c:pt>
                <c:pt idx="12072">
                  <c:v>1205.56</c:v>
                </c:pt>
                <c:pt idx="12073">
                  <c:v>1205.66</c:v>
                </c:pt>
                <c:pt idx="12074">
                  <c:v>1205.76</c:v>
                </c:pt>
                <c:pt idx="12075">
                  <c:v>1205.86</c:v>
                </c:pt>
                <c:pt idx="12076">
                  <c:v>1205.96</c:v>
                </c:pt>
                <c:pt idx="12077">
                  <c:v>1206.06</c:v>
                </c:pt>
                <c:pt idx="12078">
                  <c:v>1206.16</c:v>
                </c:pt>
                <c:pt idx="12079">
                  <c:v>1206.26</c:v>
                </c:pt>
                <c:pt idx="12080">
                  <c:v>1206.36</c:v>
                </c:pt>
                <c:pt idx="12081">
                  <c:v>1206.46</c:v>
                </c:pt>
                <c:pt idx="12082">
                  <c:v>1206.56</c:v>
                </c:pt>
                <c:pt idx="12083">
                  <c:v>1206.66</c:v>
                </c:pt>
                <c:pt idx="12084">
                  <c:v>1206.76</c:v>
                </c:pt>
                <c:pt idx="12085">
                  <c:v>1206.86</c:v>
                </c:pt>
                <c:pt idx="12086">
                  <c:v>1206.96</c:v>
                </c:pt>
                <c:pt idx="12087">
                  <c:v>1207.06</c:v>
                </c:pt>
                <c:pt idx="12088">
                  <c:v>1207.16</c:v>
                </c:pt>
                <c:pt idx="12089">
                  <c:v>1207.26</c:v>
                </c:pt>
                <c:pt idx="12090">
                  <c:v>1207.36</c:v>
                </c:pt>
                <c:pt idx="12091">
                  <c:v>1207.46</c:v>
                </c:pt>
                <c:pt idx="12092">
                  <c:v>1207.56</c:v>
                </c:pt>
                <c:pt idx="12093">
                  <c:v>1207.66</c:v>
                </c:pt>
                <c:pt idx="12094">
                  <c:v>1207.76</c:v>
                </c:pt>
                <c:pt idx="12095">
                  <c:v>1207.86</c:v>
                </c:pt>
                <c:pt idx="12096">
                  <c:v>1207.96</c:v>
                </c:pt>
                <c:pt idx="12097">
                  <c:v>1208.06</c:v>
                </c:pt>
                <c:pt idx="12098">
                  <c:v>1208.16</c:v>
                </c:pt>
                <c:pt idx="12099">
                  <c:v>1208.26</c:v>
                </c:pt>
                <c:pt idx="12100">
                  <c:v>1208.36</c:v>
                </c:pt>
                <c:pt idx="12101">
                  <c:v>1208.46</c:v>
                </c:pt>
                <c:pt idx="12102">
                  <c:v>1208.56</c:v>
                </c:pt>
                <c:pt idx="12103">
                  <c:v>1208.66</c:v>
                </c:pt>
                <c:pt idx="12104">
                  <c:v>1208.76</c:v>
                </c:pt>
                <c:pt idx="12105">
                  <c:v>1208.86</c:v>
                </c:pt>
                <c:pt idx="12106">
                  <c:v>1208.96</c:v>
                </c:pt>
                <c:pt idx="12107">
                  <c:v>1209.06</c:v>
                </c:pt>
                <c:pt idx="12108">
                  <c:v>1209.16</c:v>
                </c:pt>
                <c:pt idx="12109">
                  <c:v>1209.26</c:v>
                </c:pt>
                <c:pt idx="12110">
                  <c:v>1209.36</c:v>
                </c:pt>
                <c:pt idx="12111">
                  <c:v>1209.46</c:v>
                </c:pt>
                <c:pt idx="12112">
                  <c:v>1209.56</c:v>
                </c:pt>
                <c:pt idx="12113">
                  <c:v>1209.66</c:v>
                </c:pt>
                <c:pt idx="12114">
                  <c:v>1209.76</c:v>
                </c:pt>
                <c:pt idx="12115">
                  <c:v>1209.86</c:v>
                </c:pt>
                <c:pt idx="12116">
                  <c:v>1209.96</c:v>
                </c:pt>
                <c:pt idx="12117">
                  <c:v>1210.06</c:v>
                </c:pt>
                <c:pt idx="12118">
                  <c:v>1210.16</c:v>
                </c:pt>
                <c:pt idx="12119">
                  <c:v>1210.26</c:v>
                </c:pt>
                <c:pt idx="12120">
                  <c:v>1210.36</c:v>
                </c:pt>
                <c:pt idx="12121">
                  <c:v>1210.46</c:v>
                </c:pt>
                <c:pt idx="12122">
                  <c:v>1210.56</c:v>
                </c:pt>
                <c:pt idx="12123">
                  <c:v>1210.66</c:v>
                </c:pt>
                <c:pt idx="12124">
                  <c:v>1210.76</c:v>
                </c:pt>
                <c:pt idx="12125">
                  <c:v>1210.86</c:v>
                </c:pt>
                <c:pt idx="12126">
                  <c:v>1210.96</c:v>
                </c:pt>
                <c:pt idx="12127">
                  <c:v>1211.06</c:v>
                </c:pt>
                <c:pt idx="12128">
                  <c:v>1211.16</c:v>
                </c:pt>
                <c:pt idx="12129">
                  <c:v>1211.26</c:v>
                </c:pt>
                <c:pt idx="12130">
                  <c:v>1211.36</c:v>
                </c:pt>
                <c:pt idx="12131">
                  <c:v>1211.46</c:v>
                </c:pt>
                <c:pt idx="12132">
                  <c:v>1211.56</c:v>
                </c:pt>
                <c:pt idx="12133">
                  <c:v>1211.66</c:v>
                </c:pt>
                <c:pt idx="12134">
                  <c:v>1211.76</c:v>
                </c:pt>
                <c:pt idx="12135">
                  <c:v>1211.86</c:v>
                </c:pt>
                <c:pt idx="12136">
                  <c:v>1211.96</c:v>
                </c:pt>
                <c:pt idx="12137">
                  <c:v>1212.06</c:v>
                </c:pt>
                <c:pt idx="12138">
                  <c:v>1212.16</c:v>
                </c:pt>
                <c:pt idx="12139">
                  <c:v>1212.26</c:v>
                </c:pt>
                <c:pt idx="12140">
                  <c:v>1212.36</c:v>
                </c:pt>
                <c:pt idx="12141">
                  <c:v>1212.46</c:v>
                </c:pt>
                <c:pt idx="12142">
                  <c:v>1212.56</c:v>
                </c:pt>
                <c:pt idx="12143">
                  <c:v>1212.66</c:v>
                </c:pt>
                <c:pt idx="12144">
                  <c:v>1212.76</c:v>
                </c:pt>
                <c:pt idx="12145">
                  <c:v>1212.86</c:v>
                </c:pt>
                <c:pt idx="12146">
                  <c:v>1212.96</c:v>
                </c:pt>
                <c:pt idx="12147">
                  <c:v>1213.06</c:v>
                </c:pt>
                <c:pt idx="12148">
                  <c:v>1213.16</c:v>
                </c:pt>
                <c:pt idx="12149">
                  <c:v>1213.26</c:v>
                </c:pt>
                <c:pt idx="12150">
                  <c:v>1213.36</c:v>
                </c:pt>
                <c:pt idx="12151">
                  <c:v>1213.46</c:v>
                </c:pt>
                <c:pt idx="12152">
                  <c:v>1213.56</c:v>
                </c:pt>
                <c:pt idx="12153">
                  <c:v>1213.66</c:v>
                </c:pt>
                <c:pt idx="12154">
                  <c:v>1213.76</c:v>
                </c:pt>
                <c:pt idx="12155">
                  <c:v>1213.86</c:v>
                </c:pt>
                <c:pt idx="12156">
                  <c:v>1213.96</c:v>
                </c:pt>
                <c:pt idx="12157">
                  <c:v>1214.06</c:v>
                </c:pt>
                <c:pt idx="12158">
                  <c:v>1214.16</c:v>
                </c:pt>
                <c:pt idx="12159">
                  <c:v>1214.26</c:v>
                </c:pt>
                <c:pt idx="12160">
                  <c:v>1214.36</c:v>
                </c:pt>
                <c:pt idx="12161">
                  <c:v>1214.46</c:v>
                </c:pt>
                <c:pt idx="12162">
                  <c:v>1214.56</c:v>
                </c:pt>
                <c:pt idx="12163">
                  <c:v>1214.66</c:v>
                </c:pt>
                <c:pt idx="12164">
                  <c:v>1214.76</c:v>
                </c:pt>
                <c:pt idx="12165">
                  <c:v>1214.86</c:v>
                </c:pt>
                <c:pt idx="12166">
                  <c:v>1214.96</c:v>
                </c:pt>
                <c:pt idx="12167">
                  <c:v>1215.06</c:v>
                </c:pt>
                <c:pt idx="12168">
                  <c:v>1215.16</c:v>
                </c:pt>
                <c:pt idx="12169">
                  <c:v>1215.26</c:v>
                </c:pt>
                <c:pt idx="12170">
                  <c:v>1215.36</c:v>
                </c:pt>
                <c:pt idx="12171">
                  <c:v>1215.46</c:v>
                </c:pt>
                <c:pt idx="12172">
                  <c:v>1215.56</c:v>
                </c:pt>
                <c:pt idx="12173">
                  <c:v>1215.66</c:v>
                </c:pt>
                <c:pt idx="12174">
                  <c:v>1215.76</c:v>
                </c:pt>
                <c:pt idx="12175">
                  <c:v>1215.86</c:v>
                </c:pt>
                <c:pt idx="12176">
                  <c:v>1215.96</c:v>
                </c:pt>
                <c:pt idx="12177">
                  <c:v>1216.06</c:v>
                </c:pt>
                <c:pt idx="12178">
                  <c:v>1216.16</c:v>
                </c:pt>
                <c:pt idx="12179">
                  <c:v>1216.26</c:v>
                </c:pt>
                <c:pt idx="12180">
                  <c:v>1216.36</c:v>
                </c:pt>
                <c:pt idx="12181">
                  <c:v>1216.46</c:v>
                </c:pt>
                <c:pt idx="12182">
                  <c:v>1216.56</c:v>
                </c:pt>
                <c:pt idx="12183">
                  <c:v>1216.66</c:v>
                </c:pt>
                <c:pt idx="12184">
                  <c:v>1216.76</c:v>
                </c:pt>
                <c:pt idx="12185">
                  <c:v>1216.86</c:v>
                </c:pt>
                <c:pt idx="12186">
                  <c:v>1216.96</c:v>
                </c:pt>
                <c:pt idx="12187">
                  <c:v>1217.06</c:v>
                </c:pt>
                <c:pt idx="12188">
                  <c:v>1217.16</c:v>
                </c:pt>
                <c:pt idx="12189">
                  <c:v>1217.26</c:v>
                </c:pt>
                <c:pt idx="12190">
                  <c:v>1217.36</c:v>
                </c:pt>
                <c:pt idx="12191">
                  <c:v>1217.46</c:v>
                </c:pt>
                <c:pt idx="12192">
                  <c:v>1217.56</c:v>
                </c:pt>
                <c:pt idx="12193">
                  <c:v>1217.66</c:v>
                </c:pt>
                <c:pt idx="12194">
                  <c:v>1217.76</c:v>
                </c:pt>
                <c:pt idx="12195">
                  <c:v>1217.86</c:v>
                </c:pt>
                <c:pt idx="12196">
                  <c:v>1217.96</c:v>
                </c:pt>
                <c:pt idx="12197">
                  <c:v>1218.06</c:v>
                </c:pt>
                <c:pt idx="12198">
                  <c:v>1218.16</c:v>
                </c:pt>
                <c:pt idx="12199">
                  <c:v>1218.26</c:v>
                </c:pt>
                <c:pt idx="12200">
                  <c:v>1218.36</c:v>
                </c:pt>
                <c:pt idx="12201">
                  <c:v>1218.46</c:v>
                </c:pt>
                <c:pt idx="12202">
                  <c:v>1218.56</c:v>
                </c:pt>
                <c:pt idx="12203">
                  <c:v>1218.66</c:v>
                </c:pt>
                <c:pt idx="12204">
                  <c:v>1218.76</c:v>
                </c:pt>
                <c:pt idx="12205">
                  <c:v>1218.86</c:v>
                </c:pt>
                <c:pt idx="12206">
                  <c:v>1218.96</c:v>
                </c:pt>
                <c:pt idx="12207">
                  <c:v>1219.06</c:v>
                </c:pt>
                <c:pt idx="12208">
                  <c:v>1219.16</c:v>
                </c:pt>
                <c:pt idx="12209">
                  <c:v>1219.26</c:v>
                </c:pt>
                <c:pt idx="12210">
                  <c:v>1219.36</c:v>
                </c:pt>
                <c:pt idx="12211">
                  <c:v>1219.46</c:v>
                </c:pt>
                <c:pt idx="12212">
                  <c:v>1219.56</c:v>
                </c:pt>
                <c:pt idx="12213">
                  <c:v>1219.66</c:v>
                </c:pt>
                <c:pt idx="12214">
                  <c:v>1219.76</c:v>
                </c:pt>
                <c:pt idx="12215">
                  <c:v>1219.86</c:v>
                </c:pt>
                <c:pt idx="12216">
                  <c:v>1219.96</c:v>
                </c:pt>
                <c:pt idx="12217">
                  <c:v>1220.06</c:v>
                </c:pt>
                <c:pt idx="12218">
                  <c:v>1220.16</c:v>
                </c:pt>
                <c:pt idx="12219">
                  <c:v>1220.26</c:v>
                </c:pt>
                <c:pt idx="12220">
                  <c:v>1220.36</c:v>
                </c:pt>
                <c:pt idx="12221">
                  <c:v>1220.46</c:v>
                </c:pt>
                <c:pt idx="12222">
                  <c:v>1220.56</c:v>
                </c:pt>
                <c:pt idx="12223">
                  <c:v>1220.66</c:v>
                </c:pt>
                <c:pt idx="12224">
                  <c:v>1220.76</c:v>
                </c:pt>
                <c:pt idx="12225">
                  <c:v>1220.86</c:v>
                </c:pt>
                <c:pt idx="12226">
                  <c:v>1220.96</c:v>
                </c:pt>
                <c:pt idx="12227">
                  <c:v>1221.06</c:v>
                </c:pt>
                <c:pt idx="12228">
                  <c:v>1221.16</c:v>
                </c:pt>
                <c:pt idx="12229">
                  <c:v>1221.26</c:v>
                </c:pt>
                <c:pt idx="12230">
                  <c:v>1221.36</c:v>
                </c:pt>
                <c:pt idx="12231">
                  <c:v>1221.46</c:v>
                </c:pt>
                <c:pt idx="12232">
                  <c:v>1221.56</c:v>
                </c:pt>
                <c:pt idx="12233">
                  <c:v>1221.66</c:v>
                </c:pt>
                <c:pt idx="12234">
                  <c:v>1221.76</c:v>
                </c:pt>
                <c:pt idx="12235">
                  <c:v>1221.86</c:v>
                </c:pt>
                <c:pt idx="12236">
                  <c:v>1221.96</c:v>
                </c:pt>
                <c:pt idx="12237">
                  <c:v>1222.06</c:v>
                </c:pt>
                <c:pt idx="12238">
                  <c:v>1222.16</c:v>
                </c:pt>
                <c:pt idx="12239">
                  <c:v>1222.26</c:v>
                </c:pt>
                <c:pt idx="12240">
                  <c:v>1222.36</c:v>
                </c:pt>
                <c:pt idx="12241">
                  <c:v>1222.46</c:v>
                </c:pt>
                <c:pt idx="12242">
                  <c:v>1222.56</c:v>
                </c:pt>
                <c:pt idx="12243">
                  <c:v>1222.66</c:v>
                </c:pt>
                <c:pt idx="12244">
                  <c:v>1222.76</c:v>
                </c:pt>
                <c:pt idx="12245">
                  <c:v>1222.86</c:v>
                </c:pt>
                <c:pt idx="12246">
                  <c:v>1222.96</c:v>
                </c:pt>
                <c:pt idx="12247">
                  <c:v>1223.06</c:v>
                </c:pt>
                <c:pt idx="12248">
                  <c:v>1223.16</c:v>
                </c:pt>
                <c:pt idx="12249">
                  <c:v>1223.26</c:v>
                </c:pt>
                <c:pt idx="12250">
                  <c:v>1223.36</c:v>
                </c:pt>
                <c:pt idx="12251">
                  <c:v>1223.46</c:v>
                </c:pt>
                <c:pt idx="12252">
                  <c:v>1223.56</c:v>
                </c:pt>
                <c:pt idx="12253">
                  <c:v>1223.66</c:v>
                </c:pt>
                <c:pt idx="12254">
                  <c:v>1223.76</c:v>
                </c:pt>
                <c:pt idx="12255">
                  <c:v>1223.86</c:v>
                </c:pt>
                <c:pt idx="12256">
                  <c:v>1223.96</c:v>
                </c:pt>
                <c:pt idx="12257">
                  <c:v>1224.06</c:v>
                </c:pt>
                <c:pt idx="12258">
                  <c:v>1224.16</c:v>
                </c:pt>
                <c:pt idx="12259">
                  <c:v>1224.26</c:v>
                </c:pt>
                <c:pt idx="12260">
                  <c:v>1224.36</c:v>
                </c:pt>
                <c:pt idx="12261">
                  <c:v>1224.46</c:v>
                </c:pt>
                <c:pt idx="12262">
                  <c:v>1224.56</c:v>
                </c:pt>
                <c:pt idx="12263">
                  <c:v>1224.66</c:v>
                </c:pt>
                <c:pt idx="12264">
                  <c:v>1224.76</c:v>
                </c:pt>
                <c:pt idx="12265">
                  <c:v>1224.86</c:v>
                </c:pt>
                <c:pt idx="12266">
                  <c:v>1224.96</c:v>
                </c:pt>
                <c:pt idx="12267">
                  <c:v>1225.06</c:v>
                </c:pt>
                <c:pt idx="12268">
                  <c:v>1225.16</c:v>
                </c:pt>
                <c:pt idx="12269">
                  <c:v>1225.26</c:v>
                </c:pt>
                <c:pt idx="12270">
                  <c:v>1225.36</c:v>
                </c:pt>
                <c:pt idx="12271">
                  <c:v>1225.46</c:v>
                </c:pt>
                <c:pt idx="12272">
                  <c:v>1225.56</c:v>
                </c:pt>
                <c:pt idx="12273">
                  <c:v>1225.66</c:v>
                </c:pt>
                <c:pt idx="12274">
                  <c:v>1225.76</c:v>
                </c:pt>
                <c:pt idx="12275">
                  <c:v>1225.86</c:v>
                </c:pt>
                <c:pt idx="12276">
                  <c:v>1225.96</c:v>
                </c:pt>
                <c:pt idx="12277">
                  <c:v>1226.06</c:v>
                </c:pt>
                <c:pt idx="12278">
                  <c:v>1226.16</c:v>
                </c:pt>
                <c:pt idx="12279">
                  <c:v>1226.26</c:v>
                </c:pt>
                <c:pt idx="12280">
                  <c:v>1226.36</c:v>
                </c:pt>
                <c:pt idx="12281">
                  <c:v>1226.46</c:v>
                </c:pt>
                <c:pt idx="12282">
                  <c:v>1226.56</c:v>
                </c:pt>
                <c:pt idx="12283">
                  <c:v>1226.66</c:v>
                </c:pt>
                <c:pt idx="12284">
                  <c:v>1226.76</c:v>
                </c:pt>
                <c:pt idx="12285">
                  <c:v>1226.86</c:v>
                </c:pt>
                <c:pt idx="12286">
                  <c:v>1226.96</c:v>
                </c:pt>
                <c:pt idx="12287">
                  <c:v>1227.06</c:v>
                </c:pt>
                <c:pt idx="12288">
                  <c:v>1227.16</c:v>
                </c:pt>
                <c:pt idx="12289">
                  <c:v>1227.26</c:v>
                </c:pt>
                <c:pt idx="12290">
                  <c:v>1227.36</c:v>
                </c:pt>
                <c:pt idx="12291">
                  <c:v>1227.46</c:v>
                </c:pt>
                <c:pt idx="12292">
                  <c:v>1227.56</c:v>
                </c:pt>
                <c:pt idx="12293">
                  <c:v>1227.66</c:v>
                </c:pt>
                <c:pt idx="12294">
                  <c:v>1227.76</c:v>
                </c:pt>
                <c:pt idx="12295">
                  <c:v>1227.86</c:v>
                </c:pt>
                <c:pt idx="12296">
                  <c:v>1227.96</c:v>
                </c:pt>
                <c:pt idx="12297">
                  <c:v>1228.06</c:v>
                </c:pt>
                <c:pt idx="12298">
                  <c:v>1228.16</c:v>
                </c:pt>
                <c:pt idx="12299">
                  <c:v>1228.26</c:v>
                </c:pt>
                <c:pt idx="12300">
                  <c:v>1228.36</c:v>
                </c:pt>
                <c:pt idx="12301">
                  <c:v>1228.46</c:v>
                </c:pt>
                <c:pt idx="12302">
                  <c:v>1228.56</c:v>
                </c:pt>
                <c:pt idx="12303">
                  <c:v>1228.66</c:v>
                </c:pt>
                <c:pt idx="12304">
                  <c:v>1228.76</c:v>
                </c:pt>
                <c:pt idx="12305">
                  <c:v>1228.86</c:v>
                </c:pt>
                <c:pt idx="12306">
                  <c:v>1228.96</c:v>
                </c:pt>
                <c:pt idx="12307">
                  <c:v>1229.06</c:v>
                </c:pt>
                <c:pt idx="12308">
                  <c:v>1229.16</c:v>
                </c:pt>
                <c:pt idx="12309">
                  <c:v>1229.26</c:v>
                </c:pt>
                <c:pt idx="12310">
                  <c:v>1229.36</c:v>
                </c:pt>
                <c:pt idx="12311">
                  <c:v>1229.46</c:v>
                </c:pt>
                <c:pt idx="12312">
                  <c:v>1229.56</c:v>
                </c:pt>
                <c:pt idx="12313">
                  <c:v>1229.66</c:v>
                </c:pt>
                <c:pt idx="12314">
                  <c:v>1229.76</c:v>
                </c:pt>
                <c:pt idx="12315">
                  <c:v>1229.86</c:v>
                </c:pt>
                <c:pt idx="12316">
                  <c:v>1229.96</c:v>
                </c:pt>
                <c:pt idx="12317">
                  <c:v>1230.06</c:v>
                </c:pt>
                <c:pt idx="12318">
                  <c:v>1230.16</c:v>
                </c:pt>
                <c:pt idx="12319">
                  <c:v>1230.26</c:v>
                </c:pt>
                <c:pt idx="12320">
                  <c:v>1230.36</c:v>
                </c:pt>
                <c:pt idx="12321">
                  <c:v>1230.46</c:v>
                </c:pt>
                <c:pt idx="12322">
                  <c:v>1230.56</c:v>
                </c:pt>
                <c:pt idx="12323">
                  <c:v>1230.66</c:v>
                </c:pt>
                <c:pt idx="12324">
                  <c:v>1230.76</c:v>
                </c:pt>
                <c:pt idx="12325">
                  <c:v>1230.86</c:v>
                </c:pt>
                <c:pt idx="12326">
                  <c:v>1230.96</c:v>
                </c:pt>
                <c:pt idx="12327">
                  <c:v>1231.06</c:v>
                </c:pt>
                <c:pt idx="12328">
                  <c:v>1231.16</c:v>
                </c:pt>
                <c:pt idx="12329">
                  <c:v>1231.26</c:v>
                </c:pt>
                <c:pt idx="12330">
                  <c:v>1231.36</c:v>
                </c:pt>
                <c:pt idx="12331">
                  <c:v>1231.46</c:v>
                </c:pt>
                <c:pt idx="12332">
                  <c:v>1231.56</c:v>
                </c:pt>
                <c:pt idx="12333">
                  <c:v>1231.66</c:v>
                </c:pt>
                <c:pt idx="12334">
                  <c:v>1231.76</c:v>
                </c:pt>
                <c:pt idx="12335">
                  <c:v>1231.86</c:v>
                </c:pt>
                <c:pt idx="12336">
                  <c:v>1231.96</c:v>
                </c:pt>
                <c:pt idx="12337">
                  <c:v>1232.06</c:v>
                </c:pt>
                <c:pt idx="12338">
                  <c:v>1232.16</c:v>
                </c:pt>
                <c:pt idx="12339">
                  <c:v>1232.26</c:v>
                </c:pt>
                <c:pt idx="12340">
                  <c:v>1232.36</c:v>
                </c:pt>
                <c:pt idx="12341">
                  <c:v>1232.46</c:v>
                </c:pt>
                <c:pt idx="12342">
                  <c:v>1232.56</c:v>
                </c:pt>
                <c:pt idx="12343">
                  <c:v>1232.66</c:v>
                </c:pt>
                <c:pt idx="12344">
                  <c:v>1232.76</c:v>
                </c:pt>
                <c:pt idx="12345">
                  <c:v>1232.86</c:v>
                </c:pt>
                <c:pt idx="12346">
                  <c:v>1232.96</c:v>
                </c:pt>
                <c:pt idx="12347">
                  <c:v>1233.06</c:v>
                </c:pt>
                <c:pt idx="12348">
                  <c:v>1233.16</c:v>
                </c:pt>
                <c:pt idx="12349">
                  <c:v>1233.26</c:v>
                </c:pt>
                <c:pt idx="12350">
                  <c:v>1233.36</c:v>
                </c:pt>
                <c:pt idx="12351">
                  <c:v>1233.46</c:v>
                </c:pt>
                <c:pt idx="12352">
                  <c:v>1233.56</c:v>
                </c:pt>
                <c:pt idx="12353">
                  <c:v>1233.66</c:v>
                </c:pt>
                <c:pt idx="12354">
                  <c:v>1233.76</c:v>
                </c:pt>
                <c:pt idx="12355">
                  <c:v>1233.86</c:v>
                </c:pt>
                <c:pt idx="12356">
                  <c:v>1233.96</c:v>
                </c:pt>
                <c:pt idx="12357">
                  <c:v>1234.06</c:v>
                </c:pt>
                <c:pt idx="12358">
                  <c:v>1234.16</c:v>
                </c:pt>
                <c:pt idx="12359">
                  <c:v>1234.26</c:v>
                </c:pt>
                <c:pt idx="12360">
                  <c:v>1234.36</c:v>
                </c:pt>
                <c:pt idx="12361">
                  <c:v>1234.46</c:v>
                </c:pt>
                <c:pt idx="12362">
                  <c:v>1234.56</c:v>
                </c:pt>
                <c:pt idx="12363">
                  <c:v>1234.66</c:v>
                </c:pt>
                <c:pt idx="12364">
                  <c:v>1234.76</c:v>
                </c:pt>
                <c:pt idx="12365">
                  <c:v>1234.86</c:v>
                </c:pt>
                <c:pt idx="12366">
                  <c:v>1234.96</c:v>
                </c:pt>
                <c:pt idx="12367">
                  <c:v>1235.06</c:v>
                </c:pt>
                <c:pt idx="12368">
                  <c:v>1235.16</c:v>
                </c:pt>
                <c:pt idx="12369">
                  <c:v>1235.26</c:v>
                </c:pt>
                <c:pt idx="12370">
                  <c:v>1235.36</c:v>
                </c:pt>
                <c:pt idx="12371">
                  <c:v>1235.46</c:v>
                </c:pt>
                <c:pt idx="12372">
                  <c:v>1235.56</c:v>
                </c:pt>
                <c:pt idx="12373">
                  <c:v>1235.66</c:v>
                </c:pt>
                <c:pt idx="12374">
                  <c:v>1235.76</c:v>
                </c:pt>
                <c:pt idx="12375">
                  <c:v>1235.86</c:v>
                </c:pt>
                <c:pt idx="12376">
                  <c:v>1235.96</c:v>
                </c:pt>
                <c:pt idx="12377">
                  <c:v>1236.06</c:v>
                </c:pt>
                <c:pt idx="12378">
                  <c:v>1236.16</c:v>
                </c:pt>
                <c:pt idx="12379">
                  <c:v>1236.26</c:v>
                </c:pt>
                <c:pt idx="12380">
                  <c:v>1236.36</c:v>
                </c:pt>
                <c:pt idx="12381">
                  <c:v>1236.46</c:v>
                </c:pt>
                <c:pt idx="12382">
                  <c:v>1236.56</c:v>
                </c:pt>
                <c:pt idx="12383">
                  <c:v>1236.66</c:v>
                </c:pt>
                <c:pt idx="12384">
                  <c:v>1236.76</c:v>
                </c:pt>
                <c:pt idx="12385">
                  <c:v>1236.86</c:v>
                </c:pt>
                <c:pt idx="12386">
                  <c:v>1236.96</c:v>
                </c:pt>
                <c:pt idx="12387">
                  <c:v>1237.06</c:v>
                </c:pt>
                <c:pt idx="12388">
                  <c:v>1237.16</c:v>
                </c:pt>
                <c:pt idx="12389">
                  <c:v>1237.26</c:v>
                </c:pt>
                <c:pt idx="12390">
                  <c:v>1237.36</c:v>
                </c:pt>
                <c:pt idx="12391">
                  <c:v>1237.46</c:v>
                </c:pt>
                <c:pt idx="12392">
                  <c:v>1237.56</c:v>
                </c:pt>
                <c:pt idx="12393">
                  <c:v>1237.66</c:v>
                </c:pt>
                <c:pt idx="12394">
                  <c:v>1237.76</c:v>
                </c:pt>
                <c:pt idx="12395">
                  <c:v>1237.86</c:v>
                </c:pt>
                <c:pt idx="12396">
                  <c:v>1237.96</c:v>
                </c:pt>
                <c:pt idx="12397">
                  <c:v>1238.06</c:v>
                </c:pt>
                <c:pt idx="12398">
                  <c:v>1238.16</c:v>
                </c:pt>
                <c:pt idx="12399">
                  <c:v>1238.26</c:v>
                </c:pt>
                <c:pt idx="12400">
                  <c:v>1238.36</c:v>
                </c:pt>
                <c:pt idx="12401">
                  <c:v>1238.46</c:v>
                </c:pt>
                <c:pt idx="12402">
                  <c:v>1238.56</c:v>
                </c:pt>
                <c:pt idx="12403">
                  <c:v>1238.66</c:v>
                </c:pt>
                <c:pt idx="12404">
                  <c:v>1238.76</c:v>
                </c:pt>
                <c:pt idx="12405">
                  <c:v>1238.86</c:v>
                </c:pt>
                <c:pt idx="12406">
                  <c:v>1238.96</c:v>
                </c:pt>
                <c:pt idx="12407">
                  <c:v>1239.06</c:v>
                </c:pt>
                <c:pt idx="12408">
                  <c:v>1239.16</c:v>
                </c:pt>
                <c:pt idx="12409">
                  <c:v>1239.26</c:v>
                </c:pt>
                <c:pt idx="12410">
                  <c:v>1239.36</c:v>
                </c:pt>
                <c:pt idx="12411">
                  <c:v>1239.46</c:v>
                </c:pt>
                <c:pt idx="12412">
                  <c:v>1239.56</c:v>
                </c:pt>
                <c:pt idx="12413">
                  <c:v>1239.66</c:v>
                </c:pt>
                <c:pt idx="12414">
                  <c:v>1239.76</c:v>
                </c:pt>
                <c:pt idx="12415">
                  <c:v>1239.86</c:v>
                </c:pt>
                <c:pt idx="12416">
                  <c:v>1239.96</c:v>
                </c:pt>
                <c:pt idx="12417">
                  <c:v>1240.06</c:v>
                </c:pt>
                <c:pt idx="12418">
                  <c:v>1240.16</c:v>
                </c:pt>
                <c:pt idx="12419">
                  <c:v>1240.26</c:v>
                </c:pt>
                <c:pt idx="12420">
                  <c:v>1240.36</c:v>
                </c:pt>
                <c:pt idx="12421">
                  <c:v>1240.46</c:v>
                </c:pt>
                <c:pt idx="12422">
                  <c:v>1240.56</c:v>
                </c:pt>
                <c:pt idx="12423">
                  <c:v>1240.66</c:v>
                </c:pt>
                <c:pt idx="12424">
                  <c:v>1240.76</c:v>
                </c:pt>
                <c:pt idx="12425">
                  <c:v>1240.86</c:v>
                </c:pt>
                <c:pt idx="12426">
                  <c:v>1240.96</c:v>
                </c:pt>
                <c:pt idx="12427">
                  <c:v>1241.06</c:v>
                </c:pt>
                <c:pt idx="12428">
                  <c:v>1241.16</c:v>
                </c:pt>
                <c:pt idx="12429">
                  <c:v>1241.26</c:v>
                </c:pt>
                <c:pt idx="12430">
                  <c:v>1241.36</c:v>
                </c:pt>
                <c:pt idx="12431">
                  <c:v>1241.46</c:v>
                </c:pt>
                <c:pt idx="12432">
                  <c:v>1241.56</c:v>
                </c:pt>
                <c:pt idx="12433">
                  <c:v>1241.66</c:v>
                </c:pt>
                <c:pt idx="12434">
                  <c:v>1241.76</c:v>
                </c:pt>
                <c:pt idx="12435">
                  <c:v>1241.86</c:v>
                </c:pt>
                <c:pt idx="12436">
                  <c:v>1241.96</c:v>
                </c:pt>
                <c:pt idx="12437">
                  <c:v>1242.06</c:v>
                </c:pt>
                <c:pt idx="12438">
                  <c:v>1242.16</c:v>
                </c:pt>
                <c:pt idx="12439">
                  <c:v>1242.26</c:v>
                </c:pt>
                <c:pt idx="12440">
                  <c:v>1242.36</c:v>
                </c:pt>
                <c:pt idx="12441">
                  <c:v>1242.46</c:v>
                </c:pt>
                <c:pt idx="12442">
                  <c:v>1242.56</c:v>
                </c:pt>
                <c:pt idx="12443">
                  <c:v>1242.66</c:v>
                </c:pt>
                <c:pt idx="12444">
                  <c:v>1242.76</c:v>
                </c:pt>
                <c:pt idx="12445">
                  <c:v>1242.86</c:v>
                </c:pt>
                <c:pt idx="12446">
                  <c:v>1242.96</c:v>
                </c:pt>
                <c:pt idx="12447">
                  <c:v>1243.06</c:v>
                </c:pt>
                <c:pt idx="12448">
                  <c:v>1243.16</c:v>
                </c:pt>
                <c:pt idx="12449">
                  <c:v>1243.26</c:v>
                </c:pt>
                <c:pt idx="12450">
                  <c:v>1243.36</c:v>
                </c:pt>
                <c:pt idx="12451">
                  <c:v>1243.46</c:v>
                </c:pt>
                <c:pt idx="12452">
                  <c:v>1243.56</c:v>
                </c:pt>
                <c:pt idx="12453">
                  <c:v>1243.66</c:v>
                </c:pt>
                <c:pt idx="12454">
                  <c:v>1243.76</c:v>
                </c:pt>
                <c:pt idx="12455">
                  <c:v>1243.86</c:v>
                </c:pt>
                <c:pt idx="12456">
                  <c:v>1243.96</c:v>
                </c:pt>
                <c:pt idx="12457">
                  <c:v>1244.06</c:v>
                </c:pt>
                <c:pt idx="12458">
                  <c:v>1244.16</c:v>
                </c:pt>
                <c:pt idx="12459">
                  <c:v>1244.26</c:v>
                </c:pt>
                <c:pt idx="12460">
                  <c:v>1244.36</c:v>
                </c:pt>
                <c:pt idx="12461">
                  <c:v>1244.46</c:v>
                </c:pt>
                <c:pt idx="12462">
                  <c:v>1244.56</c:v>
                </c:pt>
                <c:pt idx="12463">
                  <c:v>1244.66</c:v>
                </c:pt>
                <c:pt idx="12464">
                  <c:v>1244.76</c:v>
                </c:pt>
                <c:pt idx="12465">
                  <c:v>1244.86</c:v>
                </c:pt>
                <c:pt idx="12466">
                  <c:v>1244.96</c:v>
                </c:pt>
                <c:pt idx="12467">
                  <c:v>1245.06</c:v>
                </c:pt>
                <c:pt idx="12468">
                  <c:v>1245.16</c:v>
                </c:pt>
                <c:pt idx="12469">
                  <c:v>1245.26</c:v>
                </c:pt>
                <c:pt idx="12470">
                  <c:v>1245.36</c:v>
                </c:pt>
                <c:pt idx="12471">
                  <c:v>1245.46</c:v>
                </c:pt>
                <c:pt idx="12472">
                  <c:v>1245.56</c:v>
                </c:pt>
                <c:pt idx="12473">
                  <c:v>1245.66</c:v>
                </c:pt>
                <c:pt idx="12474">
                  <c:v>1245.76</c:v>
                </c:pt>
                <c:pt idx="12475">
                  <c:v>1245.86</c:v>
                </c:pt>
                <c:pt idx="12476">
                  <c:v>1245.96</c:v>
                </c:pt>
                <c:pt idx="12477">
                  <c:v>1246.06</c:v>
                </c:pt>
                <c:pt idx="12478">
                  <c:v>1246.16</c:v>
                </c:pt>
                <c:pt idx="12479">
                  <c:v>1246.26</c:v>
                </c:pt>
                <c:pt idx="12480">
                  <c:v>1246.36</c:v>
                </c:pt>
                <c:pt idx="12481">
                  <c:v>1246.46</c:v>
                </c:pt>
                <c:pt idx="12482">
                  <c:v>1246.56</c:v>
                </c:pt>
                <c:pt idx="12483">
                  <c:v>1246.66</c:v>
                </c:pt>
                <c:pt idx="12484">
                  <c:v>1246.76</c:v>
                </c:pt>
                <c:pt idx="12485">
                  <c:v>1246.86</c:v>
                </c:pt>
                <c:pt idx="12486">
                  <c:v>1246.96</c:v>
                </c:pt>
                <c:pt idx="12487">
                  <c:v>1247.06</c:v>
                </c:pt>
                <c:pt idx="12488">
                  <c:v>1247.16</c:v>
                </c:pt>
                <c:pt idx="12489">
                  <c:v>1247.26</c:v>
                </c:pt>
                <c:pt idx="12490">
                  <c:v>1247.36</c:v>
                </c:pt>
                <c:pt idx="12491">
                  <c:v>1247.46</c:v>
                </c:pt>
                <c:pt idx="12492">
                  <c:v>1247.56</c:v>
                </c:pt>
                <c:pt idx="12493">
                  <c:v>1247.66</c:v>
                </c:pt>
                <c:pt idx="12494">
                  <c:v>1247.76</c:v>
                </c:pt>
                <c:pt idx="12495">
                  <c:v>1247.86</c:v>
                </c:pt>
                <c:pt idx="12496">
                  <c:v>1247.96</c:v>
                </c:pt>
                <c:pt idx="12497">
                  <c:v>1248.06</c:v>
                </c:pt>
                <c:pt idx="12498">
                  <c:v>1248.16</c:v>
                </c:pt>
                <c:pt idx="12499">
                  <c:v>1248.26</c:v>
                </c:pt>
                <c:pt idx="12500">
                  <c:v>1248.36</c:v>
                </c:pt>
                <c:pt idx="12501">
                  <c:v>1248.46</c:v>
                </c:pt>
                <c:pt idx="12502">
                  <c:v>1248.56</c:v>
                </c:pt>
                <c:pt idx="12503">
                  <c:v>1248.66</c:v>
                </c:pt>
                <c:pt idx="12504">
                  <c:v>1248.76</c:v>
                </c:pt>
                <c:pt idx="12505">
                  <c:v>1248.86</c:v>
                </c:pt>
                <c:pt idx="12506">
                  <c:v>1248.96</c:v>
                </c:pt>
                <c:pt idx="12507">
                  <c:v>1249.06</c:v>
                </c:pt>
                <c:pt idx="12508">
                  <c:v>1249.16</c:v>
                </c:pt>
                <c:pt idx="12509">
                  <c:v>1249.26</c:v>
                </c:pt>
                <c:pt idx="12510">
                  <c:v>1249.36</c:v>
                </c:pt>
                <c:pt idx="12511">
                  <c:v>1249.46</c:v>
                </c:pt>
                <c:pt idx="12512">
                  <c:v>1249.56</c:v>
                </c:pt>
                <c:pt idx="12513">
                  <c:v>1249.66</c:v>
                </c:pt>
                <c:pt idx="12514">
                  <c:v>1249.76</c:v>
                </c:pt>
                <c:pt idx="12515">
                  <c:v>1249.86</c:v>
                </c:pt>
                <c:pt idx="12516">
                  <c:v>1249.96</c:v>
                </c:pt>
                <c:pt idx="12517">
                  <c:v>1250.06</c:v>
                </c:pt>
                <c:pt idx="12518">
                  <c:v>1250.16</c:v>
                </c:pt>
                <c:pt idx="12519">
                  <c:v>1250.26</c:v>
                </c:pt>
                <c:pt idx="12520">
                  <c:v>1250.36</c:v>
                </c:pt>
                <c:pt idx="12521">
                  <c:v>1250.46</c:v>
                </c:pt>
                <c:pt idx="12522">
                  <c:v>1250.56</c:v>
                </c:pt>
                <c:pt idx="12523">
                  <c:v>1250.66</c:v>
                </c:pt>
                <c:pt idx="12524">
                  <c:v>1250.76</c:v>
                </c:pt>
                <c:pt idx="12525">
                  <c:v>1250.86</c:v>
                </c:pt>
                <c:pt idx="12526">
                  <c:v>1250.96</c:v>
                </c:pt>
                <c:pt idx="12527">
                  <c:v>1251.06</c:v>
                </c:pt>
                <c:pt idx="12528">
                  <c:v>1251.16</c:v>
                </c:pt>
                <c:pt idx="12529">
                  <c:v>1251.26</c:v>
                </c:pt>
                <c:pt idx="12530">
                  <c:v>1251.36</c:v>
                </c:pt>
                <c:pt idx="12531">
                  <c:v>1251.46</c:v>
                </c:pt>
                <c:pt idx="12532">
                  <c:v>1251.56</c:v>
                </c:pt>
                <c:pt idx="12533">
                  <c:v>1251.66</c:v>
                </c:pt>
                <c:pt idx="12534">
                  <c:v>1251.76</c:v>
                </c:pt>
                <c:pt idx="12535">
                  <c:v>1251.86</c:v>
                </c:pt>
                <c:pt idx="12536">
                  <c:v>1251.96</c:v>
                </c:pt>
                <c:pt idx="12537">
                  <c:v>1252.06</c:v>
                </c:pt>
                <c:pt idx="12538">
                  <c:v>1252.16</c:v>
                </c:pt>
                <c:pt idx="12539">
                  <c:v>1252.26</c:v>
                </c:pt>
                <c:pt idx="12540">
                  <c:v>1252.36</c:v>
                </c:pt>
                <c:pt idx="12541">
                  <c:v>1252.46</c:v>
                </c:pt>
                <c:pt idx="12542">
                  <c:v>1252.56</c:v>
                </c:pt>
                <c:pt idx="12543">
                  <c:v>1252.66</c:v>
                </c:pt>
                <c:pt idx="12544">
                  <c:v>1252.76</c:v>
                </c:pt>
                <c:pt idx="12545">
                  <c:v>1252.86</c:v>
                </c:pt>
                <c:pt idx="12546">
                  <c:v>1252.96</c:v>
                </c:pt>
                <c:pt idx="12547">
                  <c:v>1253.06</c:v>
                </c:pt>
                <c:pt idx="12548">
                  <c:v>1253.16</c:v>
                </c:pt>
                <c:pt idx="12549">
                  <c:v>1253.26</c:v>
                </c:pt>
                <c:pt idx="12550">
                  <c:v>1253.36</c:v>
                </c:pt>
                <c:pt idx="12551">
                  <c:v>1253.46</c:v>
                </c:pt>
                <c:pt idx="12552">
                  <c:v>1253.56</c:v>
                </c:pt>
                <c:pt idx="12553">
                  <c:v>1253.66</c:v>
                </c:pt>
                <c:pt idx="12554">
                  <c:v>1253.76</c:v>
                </c:pt>
                <c:pt idx="12555">
                  <c:v>1253.86</c:v>
                </c:pt>
                <c:pt idx="12556">
                  <c:v>1253.96</c:v>
                </c:pt>
                <c:pt idx="12557">
                  <c:v>1254.06</c:v>
                </c:pt>
                <c:pt idx="12558">
                  <c:v>1254.16</c:v>
                </c:pt>
                <c:pt idx="12559">
                  <c:v>1254.26</c:v>
                </c:pt>
                <c:pt idx="12560">
                  <c:v>1254.36</c:v>
                </c:pt>
                <c:pt idx="12561">
                  <c:v>1254.46</c:v>
                </c:pt>
                <c:pt idx="12562">
                  <c:v>1254.56</c:v>
                </c:pt>
                <c:pt idx="12563">
                  <c:v>1254.66</c:v>
                </c:pt>
                <c:pt idx="12564">
                  <c:v>1254.76</c:v>
                </c:pt>
                <c:pt idx="12565">
                  <c:v>1254.86</c:v>
                </c:pt>
                <c:pt idx="12566">
                  <c:v>1254.96</c:v>
                </c:pt>
                <c:pt idx="12567">
                  <c:v>1255.06</c:v>
                </c:pt>
                <c:pt idx="12568">
                  <c:v>1255.16</c:v>
                </c:pt>
                <c:pt idx="12569">
                  <c:v>1255.26</c:v>
                </c:pt>
                <c:pt idx="12570">
                  <c:v>1255.36</c:v>
                </c:pt>
                <c:pt idx="12571">
                  <c:v>1255.46</c:v>
                </c:pt>
                <c:pt idx="12572">
                  <c:v>1255.56</c:v>
                </c:pt>
                <c:pt idx="12573">
                  <c:v>1255.66</c:v>
                </c:pt>
                <c:pt idx="12574">
                  <c:v>1255.76</c:v>
                </c:pt>
                <c:pt idx="12575">
                  <c:v>1255.86</c:v>
                </c:pt>
                <c:pt idx="12576">
                  <c:v>1255.96</c:v>
                </c:pt>
                <c:pt idx="12577">
                  <c:v>1256.06</c:v>
                </c:pt>
                <c:pt idx="12578">
                  <c:v>1256.16</c:v>
                </c:pt>
                <c:pt idx="12579">
                  <c:v>1256.26</c:v>
                </c:pt>
                <c:pt idx="12580">
                  <c:v>1256.36</c:v>
                </c:pt>
                <c:pt idx="12581">
                  <c:v>1256.46</c:v>
                </c:pt>
                <c:pt idx="12582">
                  <c:v>1256.56</c:v>
                </c:pt>
                <c:pt idx="12583">
                  <c:v>1256.66</c:v>
                </c:pt>
                <c:pt idx="12584">
                  <c:v>1256.76</c:v>
                </c:pt>
                <c:pt idx="12585">
                  <c:v>1256.86</c:v>
                </c:pt>
                <c:pt idx="12586">
                  <c:v>1256.96</c:v>
                </c:pt>
                <c:pt idx="12587">
                  <c:v>1257.06</c:v>
                </c:pt>
                <c:pt idx="12588">
                  <c:v>1257.16</c:v>
                </c:pt>
                <c:pt idx="12589">
                  <c:v>1257.26</c:v>
                </c:pt>
                <c:pt idx="12590">
                  <c:v>1257.36</c:v>
                </c:pt>
                <c:pt idx="12591">
                  <c:v>1257.46</c:v>
                </c:pt>
                <c:pt idx="12592">
                  <c:v>1257.56</c:v>
                </c:pt>
                <c:pt idx="12593">
                  <c:v>1257.66</c:v>
                </c:pt>
                <c:pt idx="12594">
                  <c:v>1257.76</c:v>
                </c:pt>
                <c:pt idx="12595">
                  <c:v>1257.86</c:v>
                </c:pt>
                <c:pt idx="12596">
                  <c:v>1257.96</c:v>
                </c:pt>
                <c:pt idx="12597">
                  <c:v>1258.06</c:v>
                </c:pt>
                <c:pt idx="12598">
                  <c:v>1258.16</c:v>
                </c:pt>
                <c:pt idx="12599">
                  <c:v>1258.26</c:v>
                </c:pt>
                <c:pt idx="12600">
                  <c:v>1258.36</c:v>
                </c:pt>
                <c:pt idx="12601">
                  <c:v>1258.46</c:v>
                </c:pt>
                <c:pt idx="12602">
                  <c:v>1258.56</c:v>
                </c:pt>
                <c:pt idx="12603">
                  <c:v>1258.66</c:v>
                </c:pt>
                <c:pt idx="12604">
                  <c:v>1258.76</c:v>
                </c:pt>
                <c:pt idx="12605">
                  <c:v>1258.86</c:v>
                </c:pt>
                <c:pt idx="12606">
                  <c:v>1258.96</c:v>
                </c:pt>
                <c:pt idx="12607">
                  <c:v>1259.06</c:v>
                </c:pt>
                <c:pt idx="12608">
                  <c:v>1259.16</c:v>
                </c:pt>
                <c:pt idx="12609">
                  <c:v>1259.26</c:v>
                </c:pt>
                <c:pt idx="12610">
                  <c:v>1259.36</c:v>
                </c:pt>
                <c:pt idx="12611">
                  <c:v>1259.46</c:v>
                </c:pt>
                <c:pt idx="12612">
                  <c:v>1259.56</c:v>
                </c:pt>
                <c:pt idx="12613">
                  <c:v>1259.66</c:v>
                </c:pt>
                <c:pt idx="12614">
                  <c:v>1259.76</c:v>
                </c:pt>
                <c:pt idx="12615">
                  <c:v>1259.86</c:v>
                </c:pt>
                <c:pt idx="12616">
                  <c:v>1259.96</c:v>
                </c:pt>
                <c:pt idx="12617">
                  <c:v>1260.06</c:v>
                </c:pt>
                <c:pt idx="12618">
                  <c:v>1260.16</c:v>
                </c:pt>
                <c:pt idx="12619">
                  <c:v>1260.26</c:v>
                </c:pt>
                <c:pt idx="12620">
                  <c:v>1260.36</c:v>
                </c:pt>
                <c:pt idx="12621">
                  <c:v>1260.46</c:v>
                </c:pt>
                <c:pt idx="12622">
                  <c:v>1260.56</c:v>
                </c:pt>
                <c:pt idx="12623">
                  <c:v>1260.66</c:v>
                </c:pt>
                <c:pt idx="12624">
                  <c:v>1260.76</c:v>
                </c:pt>
                <c:pt idx="12625">
                  <c:v>1260.86</c:v>
                </c:pt>
                <c:pt idx="12626">
                  <c:v>1260.96</c:v>
                </c:pt>
                <c:pt idx="12627">
                  <c:v>1261.06</c:v>
                </c:pt>
                <c:pt idx="12628">
                  <c:v>1261.16</c:v>
                </c:pt>
                <c:pt idx="12629">
                  <c:v>1261.26</c:v>
                </c:pt>
                <c:pt idx="12630">
                  <c:v>1261.36</c:v>
                </c:pt>
                <c:pt idx="12631">
                  <c:v>1261.46</c:v>
                </c:pt>
                <c:pt idx="12632">
                  <c:v>1261.56</c:v>
                </c:pt>
                <c:pt idx="12633">
                  <c:v>1261.66</c:v>
                </c:pt>
                <c:pt idx="12634">
                  <c:v>1261.76</c:v>
                </c:pt>
                <c:pt idx="12635">
                  <c:v>1261.86</c:v>
                </c:pt>
                <c:pt idx="12636">
                  <c:v>1261.96</c:v>
                </c:pt>
                <c:pt idx="12637">
                  <c:v>1262.06</c:v>
                </c:pt>
                <c:pt idx="12638">
                  <c:v>1262.16</c:v>
                </c:pt>
                <c:pt idx="12639">
                  <c:v>1262.26</c:v>
                </c:pt>
                <c:pt idx="12640">
                  <c:v>1262.36</c:v>
                </c:pt>
                <c:pt idx="12641">
                  <c:v>1262.46</c:v>
                </c:pt>
                <c:pt idx="12642">
                  <c:v>1262.56</c:v>
                </c:pt>
                <c:pt idx="12643">
                  <c:v>1262.66</c:v>
                </c:pt>
                <c:pt idx="12644">
                  <c:v>1262.76</c:v>
                </c:pt>
                <c:pt idx="12645">
                  <c:v>1262.86</c:v>
                </c:pt>
                <c:pt idx="12646">
                  <c:v>1262.96</c:v>
                </c:pt>
                <c:pt idx="12647">
                  <c:v>1263.06</c:v>
                </c:pt>
                <c:pt idx="12648">
                  <c:v>1263.16</c:v>
                </c:pt>
                <c:pt idx="12649">
                  <c:v>1263.26</c:v>
                </c:pt>
                <c:pt idx="12650">
                  <c:v>1263.36</c:v>
                </c:pt>
                <c:pt idx="12651">
                  <c:v>1263.46</c:v>
                </c:pt>
                <c:pt idx="12652">
                  <c:v>1263.56</c:v>
                </c:pt>
                <c:pt idx="12653">
                  <c:v>1263.66</c:v>
                </c:pt>
                <c:pt idx="12654">
                  <c:v>1263.76</c:v>
                </c:pt>
                <c:pt idx="12655">
                  <c:v>1263.86</c:v>
                </c:pt>
                <c:pt idx="12656">
                  <c:v>1263.96</c:v>
                </c:pt>
                <c:pt idx="12657">
                  <c:v>1264.06</c:v>
                </c:pt>
                <c:pt idx="12658">
                  <c:v>1264.16</c:v>
                </c:pt>
                <c:pt idx="12659">
                  <c:v>1264.26</c:v>
                </c:pt>
                <c:pt idx="12660">
                  <c:v>1264.36</c:v>
                </c:pt>
                <c:pt idx="12661">
                  <c:v>1264.46</c:v>
                </c:pt>
                <c:pt idx="12662">
                  <c:v>1264.56</c:v>
                </c:pt>
                <c:pt idx="12663">
                  <c:v>1264.66</c:v>
                </c:pt>
                <c:pt idx="12664">
                  <c:v>1264.76</c:v>
                </c:pt>
                <c:pt idx="12665">
                  <c:v>1264.86</c:v>
                </c:pt>
                <c:pt idx="12666">
                  <c:v>1264.96</c:v>
                </c:pt>
                <c:pt idx="12667">
                  <c:v>1265.06</c:v>
                </c:pt>
                <c:pt idx="12668">
                  <c:v>1265.16</c:v>
                </c:pt>
                <c:pt idx="12669">
                  <c:v>1265.26</c:v>
                </c:pt>
                <c:pt idx="12670">
                  <c:v>1265.36</c:v>
                </c:pt>
                <c:pt idx="12671">
                  <c:v>1265.46</c:v>
                </c:pt>
                <c:pt idx="12672">
                  <c:v>1265.56</c:v>
                </c:pt>
                <c:pt idx="12673">
                  <c:v>1265.66</c:v>
                </c:pt>
                <c:pt idx="12674">
                  <c:v>1265.76</c:v>
                </c:pt>
                <c:pt idx="12675">
                  <c:v>1265.86</c:v>
                </c:pt>
                <c:pt idx="12676">
                  <c:v>1265.96</c:v>
                </c:pt>
                <c:pt idx="12677">
                  <c:v>1266.06</c:v>
                </c:pt>
                <c:pt idx="12678">
                  <c:v>1266.16</c:v>
                </c:pt>
                <c:pt idx="12679">
                  <c:v>1266.26</c:v>
                </c:pt>
                <c:pt idx="12680">
                  <c:v>1266.36</c:v>
                </c:pt>
                <c:pt idx="12681">
                  <c:v>1266.46</c:v>
                </c:pt>
                <c:pt idx="12682">
                  <c:v>1266.56</c:v>
                </c:pt>
                <c:pt idx="12683">
                  <c:v>1266.66</c:v>
                </c:pt>
                <c:pt idx="12684">
                  <c:v>1266.76</c:v>
                </c:pt>
                <c:pt idx="12685">
                  <c:v>1266.86</c:v>
                </c:pt>
                <c:pt idx="12686">
                  <c:v>1266.96</c:v>
                </c:pt>
                <c:pt idx="12687">
                  <c:v>1267.06</c:v>
                </c:pt>
                <c:pt idx="12688">
                  <c:v>1267.16</c:v>
                </c:pt>
                <c:pt idx="12689">
                  <c:v>1267.26</c:v>
                </c:pt>
                <c:pt idx="12690">
                  <c:v>1267.36</c:v>
                </c:pt>
                <c:pt idx="12691">
                  <c:v>1267.46</c:v>
                </c:pt>
                <c:pt idx="12692">
                  <c:v>1267.56</c:v>
                </c:pt>
                <c:pt idx="12693">
                  <c:v>1267.66</c:v>
                </c:pt>
                <c:pt idx="12694">
                  <c:v>1267.76</c:v>
                </c:pt>
                <c:pt idx="12695">
                  <c:v>1267.86</c:v>
                </c:pt>
                <c:pt idx="12696">
                  <c:v>1267.96</c:v>
                </c:pt>
                <c:pt idx="12697">
                  <c:v>1268.06</c:v>
                </c:pt>
                <c:pt idx="12698">
                  <c:v>1268.16</c:v>
                </c:pt>
                <c:pt idx="12699">
                  <c:v>1268.26</c:v>
                </c:pt>
                <c:pt idx="12700">
                  <c:v>1268.36</c:v>
                </c:pt>
                <c:pt idx="12701">
                  <c:v>1268.46</c:v>
                </c:pt>
                <c:pt idx="12702">
                  <c:v>1268.56</c:v>
                </c:pt>
                <c:pt idx="12703">
                  <c:v>1268.66</c:v>
                </c:pt>
                <c:pt idx="12704">
                  <c:v>1268.76</c:v>
                </c:pt>
                <c:pt idx="12705">
                  <c:v>1268.86</c:v>
                </c:pt>
                <c:pt idx="12706">
                  <c:v>1268.96</c:v>
                </c:pt>
                <c:pt idx="12707">
                  <c:v>1269.06</c:v>
                </c:pt>
                <c:pt idx="12708">
                  <c:v>1269.16</c:v>
                </c:pt>
                <c:pt idx="12709">
                  <c:v>1269.26</c:v>
                </c:pt>
                <c:pt idx="12710">
                  <c:v>1269.36</c:v>
                </c:pt>
                <c:pt idx="12711">
                  <c:v>1269.46</c:v>
                </c:pt>
                <c:pt idx="12712">
                  <c:v>1269.56</c:v>
                </c:pt>
                <c:pt idx="12713">
                  <c:v>1269.66</c:v>
                </c:pt>
                <c:pt idx="12714">
                  <c:v>1269.76</c:v>
                </c:pt>
                <c:pt idx="12715">
                  <c:v>1269.86</c:v>
                </c:pt>
                <c:pt idx="12716">
                  <c:v>1269.96</c:v>
                </c:pt>
                <c:pt idx="12717">
                  <c:v>1270.06</c:v>
                </c:pt>
                <c:pt idx="12718">
                  <c:v>1270.16</c:v>
                </c:pt>
                <c:pt idx="12719">
                  <c:v>1270.26</c:v>
                </c:pt>
                <c:pt idx="12720">
                  <c:v>1270.36</c:v>
                </c:pt>
                <c:pt idx="12721">
                  <c:v>1270.46</c:v>
                </c:pt>
                <c:pt idx="12722">
                  <c:v>1270.56</c:v>
                </c:pt>
                <c:pt idx="12723">
                  <c:v>1270.66</c:v>
                </c:pt>
                <c:pt idx="12724">
                  <c:v>1270.76</c:v>
                </c:pt>
                <c:pt idx="12725">
                  <c:v>1270.86</c:v>
                </c:pt>
                <c:pt idx="12726">
                  <c:v>1270.96</c:v>
                </c:pt>
                <c:pt idx="12727">
                  <c:v>1271.06</c:v>
                </c:pt>
                <c:pt idx="12728">
                  <c:v>1271.16</c:v>
                </c:pt>
                <c:pt idx="12729">
                  <c:v>1271.26</c:v>
                </c:pt>
                <c:pt idx="12730">
                  <c:v>1271.36</c:v>
                </c:pt>
                <c:pt idx="12731">
                  <c:v>1271.46</c:v>
                </c:pt>
                <c:pt idx="12732">
                  <c:v>1271.56</c:v>
                </c:pt>
                <c:pt idx="12733">
                  <c:v>1271.66</c:v>
                </c:pt>
                <c:pt idx="12734">
                  <c:v>1271.76</c:v>
                </c:pt>
                <c:pt idx="12735">
                  <c:v>1271.86</c:v>
                </c:pt>
                <c:pt idx="12736">
                  <c:v>1271.96</c:v>
                </c:pt>
                <c:pt idx="12737">
                  <c:v>1272.06</c:v>
                </c:pt>
                <c:pt idx="12738">
                  <c:v>1272.16</c:v>
                </c:pt>
                <c:pt idx="12739">
                  <c:v>1272.26</c:v>
                </c:pt>
                <c:pt idx="12740">
                  <c:v>1272.36</c:v>
                </c:pt>
                <c:pt idx="12741">
                  <c:v>1272.46</c:v>
                </c:pt>
                <c:pt idx="12742">
                  <c:v>1272.56</c:v>
                </c:pt>
                <c:pt idx="12743">
                  <c:v>1272.66</c:v>
                </c:pt>
                <c:pt idx="12744">
                  <c:v>1272.76</c:v>
                </c:pt>
                <c:pt idx="12745">
                  <c:v>1272.86</c:v>
                </c:pt>
                <c:pt idx="12746">
                  <c:v>1272.96</c:v>
                </c:pt>
                <c:pt idx="12747">
                  <c:v>1273.06</c:v>
                </c:pt>
                <c:pt idx="12748">
                  <c:v>1273.16</c:v>
                </c:pt>
                <c:pt idx="12749">
                  <c:v>1273.26</c:v>
                </c:pt>
                <c:pt idx="12750">
                  <c:v>1273.36</c:v>
                </c:pt>
                <c:pt idx="12751">
                  <c:v>1273.46</c:v>
                </c:pt>
                <c:pt idx="12752">
                  <c:v>1273.56</c:v>
                </c:pt>
                <c:pt idx="12753">
                  <c:v>1273.66</c:v>
                </c:pt>
                <c:pt idx="12754">
                  <c:v>1273.76</c:v>
                </c:pt>
                <c:pt idx="12755">
                  <c:v>1273.86</c:v>
                </c:pt>
                <c:pt idx="12756">
                  <c:v>1273.96</c:v>
                </c:pt>
                <c:pt idx="12757">
                  <c:v>1274.06</c:v>
                </c:pt>
                <c:pt idx="12758">
                  <c:v>1274.16</c:v>
                </c:pt>
                <c:pt idx="12759">
                  <c:v>1274.26</c:v>
                </c:pt>
                <c:pt idx="12760">
                  <c:v>1274.36</c:v>
                </c:pt>
                <c:pt idx="12761">
                  <c:v>1274.46</c:v>
                </c:pt>
                <c:pt idx="12762">
                  <c:v>1274.56</c:v>
                </c:pt>
                <c:pt idx="12763">
                  <c:v>1274.66</c:v>
                </c:pt>
                <c:pt idx="12764">
                  <c:v>1274.76</c:v>
                </c:pt>
                <c:pt idx="12765">
                  <c:v>1274.86</c:v>
                </c:pt>
                <c:pt idx="12766">
                  <c:v>1274.96</c:v>
                </c:pt>
                <c:pt idx="12767">
                  <c:v>1275.06</c:v>
                </c:pt>
                <c:pt idx="12768">
                  <c:v>1275.16</c:v>
                </c:pt>
                <c:pt idx="12769">
                  <c:v>1275.26</c:v>
                </c:pt>
                <c:pt idx="12770">
                  <c:v>1275.36</c:v>
                </c:pt>
                <c:pt idx="12771">
                  <c:v>1275.46</c:v>
                </c:pt>
                <c:pt idx="12772">
                  <c:v>1275.56</c:v>
                </c:pt>
                <c:pt idx="12773">
                  <c:v>1275.66</c:v>
                </c:pt>
                <c:pt idx="12774">
                  <c:v>1275.76</c:v>
                </c:pt>
                <c:pt idx="12775">
                  <c:v>1275.86</c:v>
                </c:pt>
                <c:pt idx="12776">
                  <c:v>1275.96</c:v>
                </c:pt>
                <c:pt idx="12777">
                  <c:v>1276.06</c:v>
                </c:pt>
                <c:pt idx="12778">
                  <c:v>1276.16</c:v>
                </c:pt>
                <c:pt idx="12779">
                  <c:v>1276.26</c:v>
                </c:pt>
                <c:pt idx="12780">
                  <c:v>1276.36</c:v>
                </c:pt>
                <c:pt idx="12781">
                  <c:v>1276.46</c:v>
                </c:pt>
                <c:pt idx="12782">
                  <c:v>1276.56</c:v>
                </c:pt>
                <c:pt idx="12783">
                  <c:v>1276.66</c:v>
                </c:pt>
                <c:pt idx="12784">
                  <c:v>1276.76</c:v>
                </c:pt>
                <c:pt idx="12785">
                  <c:v>1276.86</c:v>
                </c:pt>
                <c:pt idx="12786">
                  <c:v>1276.96</c:v>
                </c:pt>
                <c:pt idx="12787">
                  <c:v>1277.06</c:v>
                </c:pt>
                <c:pt idx="12788">
                  <c:v>1277.16</c:v>
                </c:pt>
                <c:pt idx="12789">
                  <c:v>1277.26</c:v>
                </c:pt>
                <c:pt idx="12790">
                  <c:v>1277.36</c:v>
                </c:pt>
                <c:pt idx="12791">
                  <c:v>1277.46</c:v>
                </c:pt>
                <c:pt idx="12792">
                  <c:v>1277.56</c:v>
                </c:pt>
                <c:pt idx="12793">
                  <c:v>1277.66</c:v>
                </c:pt>
                <c:pt idx="12794">
                  <c:v>1277.76</c:v>
                </c:pt>
                <c:pt idx="12795">
                  <c:v>1277.86</c:v>
                </c:pt>
                <c:pt idx="12796">
                  <c:v>1277.96</c:v>
                </c:pt>
                <c:pt idx="12797">
                  <c:v>1278.06</c:v>
                </c:pt>
                <c:pt idx="12798">
                  <c:v>1278.16</c:v>
                </c:pt>
                <c:pt idx="12799">
                  <c:v>1278.26</c:v>
                </c:pt>
                <c:pt idx="12800">
                  <c:v>1278.36</c:v>
                </c:pt>
                <c:pt idx="12801">
                  <c:v>1278.46</c:v>
                </c:pt>
                <c:pt idx="12802">
                  <c:v>1278.56</c:v>
                </c:pt>
                <c:pt idx="12803">
                  <c:v>1278.66</c:v>
                </c:pt>
                <c:pt idx="12804">
                  <c:v>1278.76</c:v>
                </c:pt>
                <c:pt idx="12805">
                  <c:v>1278.86</c:v>
                </c:pt>
                <c:pt idx="12806">
                  <c:v>1278.96</c:v>
                </c:pt>
                <c:pt idx="12807">
                  <c:v>1279.06</c:v>
                </c:pt>
                <c:pt idx="12808">
                  <c:v>1279.16</c:v>
                </c:pt>
                <c:pt idx="12809">
                  <c:v>1279.26</c:v>
                </c:pt>
                <c:pt idx="12810">
                  <c:v>1279.36</c:v>
                </c:pt>
                <c:pt idx="12811">
                  <c:v>1279.46</c:v>
                </c:pt>
                <c:pt idx="12812">
                  <c:v>1279.56</c:v>
                </c:pt>
                <c:pt idx="12813">
                  <c:v>1279.66</c:v>
                </c:pt>
                <c:pt idx="12814">
                  <c:v>1279.76</c:v>
                </c:pt>
                <c:pt idx="12815">
                  <c:v>1279.86</c:v>
                </c:pt>
                <c:pt idx="12816">
                  <c:v>1279.96</c:v>
                </c:pt>
                <c:pt idx="12817">
                  <c:v>1280.06</c:v>
                </c:pt>
                <c:pt idx="12818">
                  <c:v>1280.16</c:v>
                </c:pt>
                <c:pt idx="12819">
                  <c:v>1280.26</c:v>
                </c:pt>
                <c:pt idx="12820">
                  <c:v>1280.36</c:v>
                </c:pt>
                <c:pt idx="12821">
                  <c:v>1280.46</c:v>
                </c:pt>
                <c:pt idx="12822">
                  <c:v>1280.56</c:v>
                </c:pt>
                <c:pt idx="12823">
                  <c:v>1280.66</c:v>
                </c:pt>
                <c:pt idx="12824">
                  <c:v>1280.76</c:v>
                </c:pt>
                <c:pt idx="12825">
                  <c:v>1280.86</c:v>
                </c:pt>
                <c:pt idx="12826">
                  <c:v>1280.96</c:v>
                </c:pt>
                <c:pt idx="12827">
                  <c:v>1281.06</c:v>
                </c:pt>
                <c:pt idx="12828">
                  <c:v>1281.16</c:v>
                </c:pt>
                <c:pt idx="12829">
                  <c:v>1281.26</c:v>
                </c:pt>
                <c:pt idx="12830">
                  <c:v>1281.36</c:v>
                </c:pt>
                <c:pt idx="12831">
                  <c:v>1281.46</c:v>
                </c:pt>
                <c:pt idx="12832">
                  <c:v>1281.56</c:v>
                </c:pt>
                <c:pt idx="12833">
                  <c:v>1281.66</c:v>
                </c:pt>
                <c:pt idx="12834">
                  <c:v>1281.76</c:v>
                </c:pt>
                <c:pt idx="12835">
                  <c:v>1281.86</c:v>
                </c:pt>
                <c:pt idx="12836">
                  <c:v>1281.96</c:v>
                </c:pt>
                <c:pt idx="12837">
                  <c:v>1282.06</c:v>
                </c:pt>
                <c:pt idx="12838">
                  <c:v>1282.16</c:v>
                </c:pt>
                <c:pt idx="12839">
                  <c:v>1282.26</c:v>
                </c:pt>
                <c:pt idx="12840">
                  <c:v>1282.36</c:v>
                </c:pt>
                <c:pt idx="12841">
                  <c:v>1282.46</c:v>
                </c:pt>
                <c:pt idx="12842">
                  <c:v>1282.56</c:v>
                </c:pt>
                <c:pt idx="12843">
                  <c:v>1282.66</c:v>
                </c:pt>
                <c:pt idx="12844">
                  <c:v>1282.76</c:v>
                </c:pt>
                <c:pt idx="12845">
                  <c:v>1282.86</c:v>
                </c:pt>
                <c:pt idx="12846">
                  <c:v>1282.96</c:v>
                </c:pt>
                <c:pt idx="12847">
                  <c:v>1283.06</c:v>
                </c:pt>
                <c:pt idx="12848">
                  <c:v>1283.16</c:v>
                </c:pt>
                <c:pt idx="12849">
                  <c:v>1283.26</c:v>
                </c:pt>
                <c:pt idx="12850">
                  <c:v>1283.36</c:v>
                </c:pt>
                <c:pt idx="12851">
                  <c:v>1283.46</c:v>
                </c:pt>
                <c:pt idx="12852">
                  <c:v>1283.56</c:v>
                </c:pt>
                <c:pt idx="12853">
                  <c:v>1283.66</c:v>
                </c:pt>
                <c:pt idx="12854">
                  <c:v>1283.76</c:v>
                </c:pt>
                <c:pt idx="12855">
                  <c:v>1283.86</c:v>
                </c:pt>
                <c:pt idx="12856">
                  <c:v>1283.96</c:v>
                </c:pt>
                <c:pt idx="12857">
                  <c:v>1284.06</c:v>
                </c:pt>
                <c:pt idx="12858">
                  <c:v>1284.16</c:v>
                </c:pt>
                <c:pt idx="12859">
                  <c:v>1284.26</c:v>
                </c:pt>
                <c:pt idx="12860">
                  <c:v>1284.36</c:v>
                </c:pt>
                <c:pt idx="12861">
                  <c:v>1284.46</c:v>
                </c:pt>
                <c:pt idx="12862">
                  <c:v>1284.56</c:v>
                </c:pt>
                <c:pt idx="12863">
                  <c:v>1284.66</c:v>
                </c:pt>
                <c:pt idx="12864">
                  <c:v>1284.76</c:v>
                </c:pt>
                <c:pt idx="12865">
                  <c:v>1284.86</c:v>
                </c:pt>
                <c:pt idx="12866">
                  <c:v>1284.96</c:v>
                </c:pt>
                <c:pt idx="12867">
                  <c:v>1285.06</c:v>
                </c:pt>
                <c:pt idx="12868">
                  <c:v>1285.16</c:v>
                </c:pt>
                <c:pt idx="12869">
                  <c:v>1285.26</c:v>
                </c:pt>
                <c:pt idx="12870">
                  <c:v>1285.36</c:v>
                </c:pt>
                <c:pt idx="12871">
                  <c:v>1285.46</c:v>
                </c:pt>
                <c:pt idx="12872">
                  <c:v>1285.56</c:v>
                </c:pt>
                <c:pt idx="12873">
                  <c:v>1285.66</c:v>
                </c:pt>
                <c:pt idx="12874">
                  <c:v>1285.76</c:v>
                </c:pt>
                <c:pt idx="12875">
                  <c:v>1285.86</c:v>
                </c:pt>
                <c:pt idx="12876">
                  <c:v>1285.96</c:v>
                </c:pt>
                <c:pt idx="12877">
                  <c:v>1286.06</c:v>
                </c:pt>
                <c:pt idx="12878">
                  <c:v>1286.16</c:v>
                </c:pt>
                <c:pt idx="12879">
                  <c:v>1286.26</c:v>
                </c:pt>
                <c:pt idx="12880">
                  <c:v>1286.36</c:v>
                </c:pt>
                <c:pt idx="12881">
                  <c:v>1286.46</c:v>
                </c:pt>
                <c:pt idx="12882">
                  <c:v>1286.56</c:v>
                </c:pt>
                <c:pt idx="12883">
                  <c:v>1286.66</c:v>
                </c:pt>
                <c:pt idx="12884">
                  <c:v>1286.76</c:v>
                </c:pt>
                <c:pt idx="12885">
                  <c:v>1286.86</c:v>
                </c:pt>
                <c:pt idx="12886">
                  <c:v>1286.96</c:v>
                </c:pt>
                <c:pt idx="12887">
                  <c:v>1287.06</c:v>
                </c:pt>
                <c:pt idx="12888">
                  <c:v>1287.16</c:v>
                </c:pt>
                <c:pt idx="12889">
                  <c:v>1287.26</c:v>
                </c:pt>
                <c:pt idx="12890">
                  <c:v>1287.36</c:v>
                </c:pt>
                <c:pt idx="12891">
                  <c:v>1287.46</c:v>
                </c:pt>
                <c:pt idx="12892">
                  <c:v>1287.56</c:v>
                </c:pt>
                <c:pt idx="12893">
                  <c:v>1287.66</c:v>
                </c:pt>
                <c:pt idx="12894">
                  <c:v>1287.76</c:v>
                </c:pt>
                <c:pt idx="12895">
                  <c:v>1287.86</c:v>
                </c:pt>
                <c:pt idx="12896">
                  <c:v>1287.96</c:v>
                </c:pt>
                <c:pt idx="12897">
                  <c:v>1288.06</c:v>
                </c:pt>
                <c:pt idx="12898">
                  <c:v>1288.16</c:v>
                </c:pt>
                <c:pt idx="12899">
                  <c:v>1288.26</c:v>
                </c:pt>
                <c:pt idx="12900">
                  <c:v>1288.36</c:v>
                </c:pt>
                <c:pt idx="12901">
                  <c:v>1288.46</c:v>
                </c:pt>
                <c:pt idx="12902">
                  <c:v>1288.56</c:v>
                </c:pt>
                <c:pt idx="12903">
                  <c:v>1288.66</c:v>
                </c:pt>
                <c:pt idx="12904">
                  <c:v>1288.76</c:v>
                </c:pt>
                <c:pt idx="12905">
                  <c:v>1288.86</c:v>
                </c:pt>
                <c:pt idx="12906">
                  <c:v>1288.96</c:v>
                </c:pt>
                <c:pt idx="12907">
                  <c:v>1289.06</c:v>
                </c:pt>
                <c:pt idx="12908">
                  <c:v>1289.16</c:v>
                </c:pt>
                <c:pt idx="12909">
                  <c:v>1289.26</c:v>
                </c:pt>
                <c:pt idx="12910">
                  <c:v>1289.36</c:v>
                </c:pt>
                <c:pt idx="12911">
                  <c:v>1289.46</c:v>
                </c:pt>
                <c:pt idx="12912">
                  <c:v>1289.56</c:v>
                </c:pt>
                <c:pt idx="12913">
                  <c:v>1289.66</c:v>
                </c:pt>
                <c:pt idx="12914">
                  <c:v>1289.76</c:v>
                </c:pt>
                <c:pt idx="12915">
                  <c:v>1289.86</c:v>
                </c:pt>
                <c:pt idx="12916">
                  <c:v>1289.96</c:v>
                </c:pt>
                <c:pt idx="12917">
                  <c:v>1290.06</c:v>
                </c:pt>
                <c:pt idx="12918">
                  <c:v>1290.16</c:v>
                </c:pt>
                <c:pt idx="12919">
                  <c:v>1290.26</c:v>
                </c:pt>
                <c:pt idx="12920">
                  <c:v>1290.36</c:v>
                </c:pt>
                <c:pt idx="12921">
                  <c:v>1290.46</c:v>
                </c:pt>
                <c:pt idx="12922">
                  <c:v>1290.56</c:v>
                </c:pt>
                <c:pt idx="12923">
                  <c:v>1290.66</c:v>
                </c:pt>
                <c:pt idx="12924">
                  <c:v>1290.76</c:v>
                </c:pt>
                <c:pt idx="12925">
                  <c:v>1290.86</c:v>
                </c:pt>
                <c:pt idx="12926">
                  <c:v>1290.96</c:v>
                </c:pt>
                <c:pt idx="12927">
                  <c:v>1291.06</c:v>
                </c:pt>
                <c:pt idx="12928">
                  <c:v>1291.16</c:v>
                </c:pt>
                <c:pt idx="12929">
                  <c:v>1291.26</c:v>
                </c:pt>
                <c:pt idx="12930">
                  <c:v>1291.36</c:v>
                </c:pt>
                <c:pt idx="12931">
                  <c:v>1291.46</c:v>
                </c:pt>
                <c:pt idx="12932">
                  <c:v>1291.56</c:v>
                </c:pt>
                <c:pt idx="12933">
                  <c:v>1291.66</c:v>
                </c:pt>
                <c:pt idx="12934">
                  <c:v>1291.76</c:v>
                </c:pt>
                <c:pt idx="12935">
                  <c:v>1291.86</c:v>
                </c:pt>
                <c:pt idx="12936">
                  <c:v>1291.96</c:v>
                </c:pt>
                <c:pt idx="12937">
                  <c:v>1292.06</c:v>
                </c:pt>
                <c:pt idx="12938">
                  <c:v>1292.16</c:v>
                </c:pt>
                <c:pt idx="12939">
                  <c:v>1292.26</c:v>
                </c:pt>
                <c:pt idx="12940">
                  <c:v>1292.36</c:v>
                </c:pt>
                <c:pt idx="12941">
                  <c:v>1292.46</c:v>
                </c:pt>
                <c:pt idx="12942">
                  <c:v>1292.56</c:v>
                </c:pt>
                <c:pt idx="12943">
                  <c:v>1292.66</c:v>
                </c:pt>
                <c:pt idx="12944">
                  <c:v>1292.76</c:v>
                </c:pt>
                <c:pt idx="12945">
                  <c:v>1292.86</c:v>
                </c:pt>
                <c:pt idx="12946">
                  <c:v>1292.96</c:v>
                </c:pt>
                <c:pt idx="12947">
                  <c:v>1293.06</c:v>
                </c:pt>
                <c:pt idx="12948">
                  <c:v>1293.16</c:v>
                </c:pt>
                <c:pt idx="12949">
                  <c:v>1293.26</c:v>
                </c:pt>
                <c:pt idx="12950">
                  <c:v>1293.36</c:v>
                </c:pt>
                <c:pt idx="12951">
                  <c:v>1293.46</c:v>
                </c:pt>
                <c:pt idx="12952">
                  <c:v>1293.56</c:v>
                </c:pt>
                <c:pt idx="12953">
                  <c:v>1293.66</c:v>
                </c:pt>
                <c:pt idx="12954">
                  <c:v>1293.76</c:v>
                </c:pt>
                <c:pt idx="12955">
                  <c:v>1293.86</c:v>
                </c:pt>
                <c:pt idx="12956">
                  <c:v>1293.96</c:v>
                </c:pt>
                <c:pt idx="12957">
                  <c:v>1294.06</c:v>
                </c:pt>
                <c:pt idx="12958">
                  <c:v>1294.16</c:v>
                </c:pt>
                <c:pt idx="12959">
                  <c:v>1294.26</c:v>
                </c:pt>
                <c:pt idx="12960">
                  <c:v>1294.36</c:v>
                </c:pt>
                <c:pt idx="12961">
                  <c:v>1294.46</c:v>
                </c:pt>
                <c:pt idx="12962">
                  <c:v>1294.56</c:v>
                </c:pt>
                <c:pt idx="12963">
                  <c:v>1294.66</c:v>
                </c:pt>
                <c:pt idx="12964">
                  <c:v>1294.76</c:v>
                </c:pt>
                <c:pt idx="12965">
                  <c:v>1294.86</c:v>
                </c:pt>
                <c:pt idx="12966">
                  <c:v>1294.96</c:v>
                </c:pt>
                <c:pt idx="12967">
                  <c:v>1295.06</c:v>
                </c:pt>
                <c:pt idx="12968">
                  <c:v>1295.16</c:v>
                </c:pt>
                <c:pt idx="12969">
                  <c:v>1295.26</c:v>
                </c:pt>
                <c:pt idx="12970">
                  <c:v>1295.36</c:v>
                </c:pt>
                <c:pt idx="12971">
                  <c:v>1295.46</c:v>
                </c:pt>
                <c:pt idx="12972">
                  <c:v>1295.56</c:v>
                </c:pt>
                <c:pt idx="12973">
                  <c:v>1295.66</c:v>
                </c:pt>
                <c:pt idx="12974">
                  <c:v>1295.76</c:v>
                </c:pt>
                <c:pt idx="12975">
                  <c:v>1295.86</c:v>
                </c:pt>
                <c:pt idx="12976">
                  <c:v>1295.96</c:v>
                </c:pt>
                <c:pt idx="12977">
                  <c:v>1296.06</c:v>
                </c:pt>
                <c:pt idx="12978">
                  <c:v>1296.16</c:v>
                </c:pt>
                <c:pt idx="12979">
                  <c:v>1296.26</c:v>
                </c:pt>
                <c:pt idx="12980">
                  <c:v>1296.36</c:v>
                </c:pt>
                <c:pt idx="12981">
                  <c:v>1296.46</c:v>
                </c:pt>
                <c:pt idx="12982">
                  <c:v>1296.56</c:v>
                </c:pt>
                <c:pt idx="12983">
                  <c:v>1296.66</c:v>
                </c:pt>
                <c:pt idx="12984">
                  <c:v>1296.76</c:v>
                </c:pt>
                <c:pt idx="12985">
                  <c:v>1296.86</c:v>
                </c:pt>
                <c:pt idx="12986">
                  <c:v>1296.96</c:v>
                </c:pt>
                <c:pt idx="12987">
                  <c:v>1297.06</c:v>
                </c:pt>
                <c:pt idx="12988">
                  <c:v>1297.16</c:v>
                </c:pt>
                <c:pt idx="12989">
                  <c:v>1297.26</c:v>
                </c:pt>
                <c:pt idx="12990">
                  <c:v>1297.36</c:v>
                </c:pt>
                <c:pt idx="12991">
                  <c:v>1297.46</c:v>
                </c:pt>
                <c:pt idx="12992">
                  <c:v>1297.56</c:v>
                </c:pt>
                <c:pt idx="12993">
                  <c:v>1297.66</c:v>
                </c:pt>
                <c:pt idx="12994">
                  <c:v>1297.76</c:v>
                </c:pt>
                <c:pt idx="12995">
                  <c:v>1297.86</c:v>
                </c:pt>
                <c:pt idx="12996">
                  <c:v>1297.96</c:v>
                </c:pt>
                <c:pt idx="12997">
                  <c:v>1298.06</c:v>
                </c:pt>
                <c:pt idx="12998">
                  <c:v>1298.16</c:v>
                </c:pt>
                <c:pt idx="12999">
                  <c:v>1298.26</c:v>
                </c:pt>
                <c:pt idx="13000">
                  <c:v>1298.36</c:v>
                </c:pt>
                <c:pt idx="13001">
                  <c:v>1298.46</c:v>
                </c:pt>
                <c:pt idx="13002">
                  <c:v>1298.56</c:v>
                </c:pt>
                <c:pt idx="13003">
                  <c:v>1298.66</c:v>
                </c:pt>
                <c:pt idx="13004">
                  <c:v>1298.76</c:v>
                </c:pt>
                <c:pt idx="13005">
                  <c:v>1298.86</c:v>
                </c:pt>
                <c:pt idx="13006">
                  <c:v>1298.96</c:v>
                </c:pt>
                <c:pt idx="13007">
                  <c:v>1299.06</c:v>
                </c:pt>
                <c:pt idx="13008">
                  <c:v>1299.16</c:v>
                </c:pt>
                <c:pt idx="13009">
                  <c:v>1299.26</c:v>
                </c:pt>
                <c:pt idx="13010">
                  <c:v>1299.36</c:v>
                </c:pt>
                <c:pt idx="13011">
                  <c:v>1299.46</c:v>
                </c:pt>
                <c:pt idx="13012">
                  <c:v>1299.56</c:v>
                </c:pt>
                <c:pt idx="13013">
                  <c:v>1299.66</c:v>
                </c:pt>
                <c:pt idx="13014">
                  <c:v>1299.76</c:v>
                </c:pt>
                <c:pt idx="13015">
                  <c:v>1299.86</c:v>
                </c:pt>
                <c:pt idx="13016">
                  <c:v>1299.96</c:v>
                </c:pt>
                <c:pt idx="13017">
                  <c:v>1300.06</c:v>
                </c:pt>
                <c:pt idx="13018">
                  <c:v>1300.16</c:v>
                </c:pt>
                <c:pt idx="13019">
                  <c:v>1300.26</c:v>
                </c:pt>
                <c:pt idx="13020">
                  <c:v>1300.36</c:v>
                </c:pt>
                <c:pt idx="13021">
                  <c:v>1300.46</c:v>
                </c:pt>
                <c:pt idx="13022">
                  <c:v>1300.56</c:v>
                </c:pt>
                <c:pt idx="13023">
                  <c:v>1300.66</c:v>
                </c:pt>
                <c:pt idx="13024">
                  <c:v>1300.76</c:v>
                </c:pt>
                <c:pt idx="13025">
                  <c:v>1300.86</c:v>
                </c:pt>
                <c:pt idx="13026">
                  <c:v>1300.96</c:v>
                </c:pt>
                <c:pt idx="13027">
                  <c:v>1301.06</c:v>
                </c:pt>
                <c:pt idx="13028">
                  <c:v>1301.16</c:v>
                </c:pt>
                <c:pt idx="13029">
                  <c:v>1301.26</c:v>
                </c:pt>
                <c:pt idx="13030">
                  <c:v>1301.36</c:v>
                </c:pt>
                <c:pt idx="13031">
                  <c:v>1301.46</c:v>
                </c:pt>
                <c:pt idx="13032">
                  <c:v>1301.56</c:v>
                </c:pt>
                <c:pt idx="13033">
                  <c:v>1301.66</c:v>
                </c:pt>
                <c:pt idx="13034">
                  <c:v>1301.76</c:v>
                </c:pt>
                <c:pt idx="13035">
                  <c:v>1301.86</c:v>
                </c:pt>
                <c:pt idx="13036">
                  <c:v>1301.96</c:v>
                </c:pt>
                <c:pt idx="13037">
                  <c:v>1302.06</c:v>
                </c:pt>
                <c:pt idx="13038">
                  <c:v>1302.16</c:v>
                </c:pt>
                <c:pt idx="13039">
                  <c:v>1302.26</c:v>
                </c:pt>
                <c:pt idx="13040">
                  <c:v>1302.36</c:v>
                </c:pt>
                <c:pt idx="13041">
                  <c:v>1302.46</c:v>
                </c:pt>
                <c:pt idx="13042">
                  <c:v>1302.56</c:v>
                </c:pt>
                <c:pt idx="13043">
                  <c:v>1302.66</c:v>
                </c:pt>
                <c:pt idx="13044">
                  <c:v>1302.76</c:v>
                </c:pt>
                <c:pt idx="13045">
                  <c:v>1302.86</c:v>
                </c:pt>
                <c:pt idx="13046">
                  <c:v>1302.96</c:v>
                </c:pt>
                <c:pt idx="13047">
                  <c:v>1303.06</c:v>
                </c:pt>
                <c:pt idx="13048">
                  <c:v>1303.16</c:v>
                </c:pt>
                <c:pt idx="13049">
                  <c:v>1303.26</c:v>
                </c:pt>
                <c:pt idx="13050">
                  <c:v>1303.36</c:v>
                </c:pt>
                <c:pt idx="13051">
                  <c:v>1303.46</c:v>
                </c:pt>
                <c:pt idx="13052">
                  <c:v>1303.56</c:v>
                </c:pt>
                <c:pt idx="13053">
                  <c:v>1303.66</c:v>
                </c:pt>
                <c:pt idx="13054">
                  <c:v>1303.76</c:v>
                </c:pt>
                <c:pt idx="13055">
                  <c:v>1303.86</c:v>
                </c:pt>
                <c:pt idx="13056">
                  <c:v>1303.96</c:v>
                </c:pt>
                <c:pt idx="13057">
                  <c:v>1304.06</c:v>
                </c:pt>
                <c:pt idx="13058">
                  <c:v>1304.16</c:v>
                </c:pt>
                <c:pt idx="13059">
                  <c:v>1304.26</c:v>
                </c:pt>
                <c:pt idx="13060">
                  <c:v>1304.36</c:v>
                </c:pt>
                <c:pt idx="13061">
                  <c:v>1304.46</c:v>
                </c:pt>
                <c:pt idx="13062">
                  <c:v>1304.56</c:v>
                </c:pt>
                <c:pt idx="13063">
                  <c:v>1304.66</c:v>
                </c:pt>
                <c:pt idx="13064">
                  <c:v>1304.76</c:v>
                </c:pt>
                <c:pt idx="13065">
                  <c:v>1304.86</c:v>
                </c:pt>
                <c:pt idx="13066">
                  <c:v>1304.96</c:v>
                </c:pt>
                <c:pt idx="13067">
                  <c:v>1305.06</c:v>
                </c:pt>
                <c:pt idx="13068">
                  <c:v>1305.16</c:v>
                </c:pt>
                <c:pt idx="13069">
                  <c:v>1305.26</c:v>
                </c:pt>
                <c:pt idx="13070">
                  <c:v>1305.36</c:v>
                </c:pt>
                <c:pt idx="13071">
                  <c:v>1305.46</c:v>
                </c:pt>
                <c:pt idx="13072">
                  <c:v>1305.56</c:v>
                </c:pt>
                <c:pt idx="13073">
                  <c:v>1305.66</c:v>
                </c:pt>
                <c:pt idx="13074">
                  <c:v>1305.76</c:v>
                </c:pt>
                <c:pt idx="13075">
                  <c:v>1305.86</c:v>
                </c:pt>
                <c:pt idx="13076">
                  <c:v>1305.96</c:v>
                </c:pt>
                <c:pt idx="13077">
                  <c:v>1306.06</c:v>
                </c:pt>
                <c:pt idx="13078">
                  <c:v>1306.16</c:v>
                </c:pt>
                <c:pt idx="13079">
                  <c:v>1306.26</c:v>
                </c:pt>
                <c:pt idx="13080">
                  <c:v>1306.36</c:v>
                </c:pt>
                <c:pt idx="13081">
                  <c:v>1306.46</c:v>
                </c:pt>
                <c:pt idx="13082">
                  <c:v>1306.56</c:v>
                </c:pt>
                <c:pt idx="13083">
                  <c:v>1306.66</c:v>
                </c:pt>
                <c:pt idx="13084">
                  <c:v>1306.76</c:v>
                </c:pt>
                <c:pt idx="13085">
                  <c:v>1306.86</c:v>
                </c:pt>
                <c:pt idx="13086">
                  <c:v>1306.96</c:v>
                </c:pt>
                <c:pt idx="13087">
                  <c:v>1307.06</c:v>
                </c:pt>
                <c:pt idx="13088">
                  <c:v>1307.16</c:v>
                </c:pt>
                <c:pt idx="13089">
                  <c:v>1307.26</c:v>
                </c:pt>
                <c:pt idx="13090">
                  <c:v>1307.36</c:v>
                </c:pt>
                <c:pt idx="13091">
                  <c:v>1307.46</c:v>
                </c:pt>
                <c:pt idx="13092">
                  <c:v>1307.56</c:v>
                </c:pt>
                <c:pt idx="13093">
                  <c:v>1307.66</c:v>
                </c:pt>
                <c:pt idx="13094">
                  <c:v>1307.76</c:v>
                </c:pt>
                <c:pt idx="13095">
                  <c:v>1307.86</c:v>
                </c:pt>
                <c:pt idx="13096">
                  <c:v>1307.96</c:v>
                </c:pt>
                <c:pt idx="13097">
                  <c:v>1308.06</c:v>
                </c:pt>
                <c:pt idx="13098">
                  <c:v>1308.16</c:v>
                </c:pt>
                <c:pt idx="13099">
                  <c:v>1308.26</c:v>
                </c:pt>
                <c:pt idx="13100">
                  <c:v>1308.36</c:v>
                </c:pt>
                <c:pt idx="13101">
                  <c:v>1308.46</c:v>
                </c:pt>
                <c:pt idx="13102">
                  <c:v>1308.56</c:v>
                </c:pt>
                <c:pt idx="13103">
                  <c:v>1308.66</c:v>
                </c:pt>
                <c:pt idx="13104">
                  <c:v>1308.76</c:v>
                </c:pt>
                <c:pt idx="13105">
                  <c:v>1308.86</c:v>
                </c:pt>
                <c:pt idx="13106">
                  <c:v>1308.96</c:v>
                </c:pt>
                <c:pt idx="13107">
                  <c:v>1309.06</c:v>
                </c:pt>
                <c:pt idx="13108">
                  <c:v>1309.16</c:v>
                </c:pt>
                <c:pt idx="13109">
                  <c:v>1309.26</c:v>
                </c:pt>
                <c:pt idx="13110">
                  <c:v>1309.36</c:v>
                </c:pt>
                <c:pt idx="13111">
                  <c:v>1309.46</c:v>
                </c:pt>
                <c:pt idx="13112">
                  <c:v>1309.56</c:v>
                </c:pt>
                <c:pt idx="13113">
                  <c:v>1309.66</c:v>
                </c:pt>
                <c:pt idx="13114">
                  <c:v>1309.76</c:v>
                </c:pt>
                <c:pt idx="13115">
                  <c:v>1309.86</c:v>
                </c:pt>
                <c:pt idx="13116">
                  <c:v>1309.96</c:v>
                </c:pt>
                <c:pt idx="13117">
                  <c:v>1310.06</c:v>
                </c:pt>
                <c:pt idx="13118">
                  <c:v>1310.16</c:v>
                </c:pt>
                <c:pt idx="13119">
                  <c:v>1310.26</c:v>
                </c:pt>
                <c:pt idx="13120">
                  <c:v>1310.36</c:v>
                </c:pt>
                <c:pt idx="13121">
                  <c:v>1310.46</c:v>
                </c:pt>
                <c:pt idx="13122">
                  <c:v>1310.56</c:v>
                </c:pt>
                <c:pt idx="13123">
                  <c:v>1310.66</c:v>
                </c:pt>
                <c:pt idx="13124">
                  <c:v>1310.76</c:v>
                </c:pt>
                <c:pt idx="13125">
                  <c:v>1310.86</c:v>
                </c:pt>
                <c:pt idx="13126">
                  <c:v>1310.96</c:v>
                </c:pt>
                <c:pt idx="13127">
                  <c:v>1311.06</c:v>
                </c:pt>
                <c:pt idx="13128">
                  <c:v>1311.16</c:v>
                </c:pt>
                <c:pt idx="13129">
                  <c:v>1311.26</c:v>
                </c:pt>
                <c:pt idx="13130">
                  <c:v>1311.36</c:v>
                </c:pt>
                <c:pt idx="13131">
                  <c:v>1311.46</c:v>
                </c:pt>
                <c:pt idx="13132">
                  <c:v>1311.56</c:v>
                </c:pt>
                <c:pt idx="13133">
                  <c:v>1311.66</c:v>
                </c:pt>
                <c:pt idx="13134">
                  <c:v>1311.76</c:v>
                </c:pt>
                <c:pt idx="13135">
                  <c:v>1311.86</c:v>
                </c:pt>
                <c:pt idx="13136">
                  <c:v>1311.96</c:v>
                </c:pt>
                <c:pt idx="13137">
                  <c:v>1312.06</c:v>
                </c:pt>
                <c:pt idx="13138">
                  <c:v>1312.16</c:v>
                </c:pt>
                <c:pt idx="13139">
                  <c:v>1312.26</c:v>
                </c:pt>
                <c:pt idx="13140">
                  <c:v>1312.36</c:v>
                </c:pt>
                <c:pt idx="13141">
                  <c:v>1312.46</c:v>
                </c:pt>
                <c:pt idx="13142">
                  <c:v>1312.56</c:v>
                </c:pt>
                <c:pt idx="13143">
                  <c:v>1312.66</c:v>
                </c:pt>
                <c:pt idx="13144">
                  <c:v>1312.76</c:v>
                </c:pt>
                <c:pt idx="13145">
                  <c:v>1312.86</c:v>
                </c:pt>
                <c:pt idx="13146">
                  <c:v>1312.96</c:v>
                </c:pt>
                <c:pt idx="13147">
                  <c:v>1313.06</c:v>
                </c:pt>
                <c:pt idx="13148">
                  <c:v>1313.16</c:v>
                </c:pt>
                <c:pt idx="13149">
                  <c:v>1313.26</c:v>
                </c:pt>
                <c:pt idx="13150">
                  <c:v>1313.36</c:v>
                </c:pt>
                <c:pt idx="13151">
                  <c:v>1313.46</c:v>
                </c:pt>
                <c:pt idx="13152">
                  <c:v>1313.56</c:v>
                </c:pt>
                <c:pt idx="13153">
                  <c:v>1313.66</c:v>
                </c:pt>
                <c:pt idx="13154">
                  <c:v>1313.76</c:v>
                </c:pt>
                <c:pt idx="13155">
                  <c:v>1313.86</c:v>
                </c:pt>
                <c:pt idx="13156">
                  <c:v>1313.96</c:v>
                </c:pt>
                <c:pt idx="13157">
                  <c:v>1314.06</c:v>
                </c:pt>
                <c:pt idx="13158">
                  <c:v>1314.16</c:v>
                </c:pt>
                <c:pt idx="13159">
                  <c:v>1314.26</c:v>
                </c:pt>
                <c:pt idx="13160">
                  <c:v>1314.36</c:v>
                </c:pt>
                <c:pt idx="13161">
                  <c:v>1314.46</c:v>
                </c:pt>
                <c:pt idx="13162">
                  <c:v>1314.56</c:v>
                </c:pt>
                <c:pt idx="13163">
                  <c:v>1314.66</c:v>
                </c:pt>
                <c:pt idx="13164">
                  <c:v>1314.76</c:v>
                </c:pt>
                <c:pt idx="13165">
                  <c:v>1314.86</c:v>
                </c:pt>
                <c:pt idx="13166">
                  <c:v>1314.96</c:v>
                </c:pt>
                <c:pt idx="13167">
                  <c:v>1315.06</c:v>
                </c:pt>
                <c:pt idx="13168">
                  <c:v>1315.16</c:v>
                </c:pt>
                <c:pt idx="13169">
                  <c:v>1315.26</c:v>
                </c:pt>
                <c:pt idx="13170">
                  <c:v>1315.36</c:v>
                </c:pt>
                <c:pt idx="13171">
                  <c:v>1315.46</c:v>
                </c:pt>
                <c:pt idx="13172">
                  <c:v>1315.56</c:v>
                </c:pt>
                <c:pt idx="13173">
                  <c:v>1315.66</c:v>
                </c:pt>
                <c:pt idx="13174">
                  <c:v>1315.76</c:v>
                </c:pt>
                <c:pt idx="13175">
                  <c:v>1315.86</c:v>
                </c:pt>
                <c:pt idx="13176">
                  <c:v>1315.96</c:v>
                </c:pt>
                <c:pt idx="13177">
                  <c:v>1316.06</c:v>
                </c:pt>
                <c:pt idx="13178">
                  <c:v>1316.16</c:v>
                </c:pt>
                <c:pt idx="13179">
                  <c:v>1316.26</c:v>
                </c:pt>
                <c:pt idx="13180">
                  <c:v>1316.36</c:v>
                </c:pt>
                <c:pt idx="13181">
                  <c:v>1316.46</c:v>
                </c:pt>
                <c:pt idx="13182">
                  <c:v>1316.56</c:v>
                </c:pt>
                <c:pt idx="13183">
                  <c:v>1316.66</c:v>
                </c:pt>
                <c:pt idx="13184">
                  <c:v>1316.76</c:v>
                </c:pt>
                <c:pt idx="13185">
                  <c:v>1316.86</c:v>
                </c:pt>
                <c:pt idx="13186">
                  <c:v>1316.96</c:v>
                </c:pt>
                <c:pt idx="13187">
                  <c:v>1317.06</c:v>
                </c:pt>
                <c:pt idx="13188">
                  <c:v>1317.16</c:v>
                </c:pt>
                <c:pt idx="13189">
                  <c:v>1317.26</c:v>
                </c:pt>
                <c:pt idx="13190">
                  <c:v>1317.36</c:v>
                </c:pt>
                <c:pt idx="13191">
                  <c:v>1317.46</c:v>
                </c:pt>
                <c:pt idx="13192">
                  <c:v>1317.56</c:v>
                </c:pt>
                <c:pt idx="13193">
                  <c:v>1317.66</c:v>
                </c:pt>
                <c:pt idx="13194">
                  <c:v>1317.76</c:v>
                </c:pt>
                <c:pt idx="13195">
                  <c:v>1317.86</c:v>
                </c:pt>
                <c:pt idx="13196">
                  <c:v>1317.96</c:v>
                </c:pt>
                <c:pt idx="13197">
                  <c:v>1318.06</c:v>
                </c:pt>
                <c:pt idx="13198">
                  <c:v>1318.16</c:v>
                </c:pt>
                <c:pt idx="13199">
                  <c:v>1318.26</c:v>
                </c:pt>
                <c:pt idx="13200">
                  <c:v>1318.36</c:v>
                </c:pt>
                <c:pt idx="13201">
                  <c:v>1318.46</c:v>
                </c:pt>
                <c:pt idx="13202">
                  <c:v>1318.56</c:v>
                </c:pt>
                <c:pt idx="13203">
                  <c:v>1318.66</c:v>
                </c:pt>
                <c:pt idx="13204">
                  <c:v>1318.76</c:v>
                </c:pt>
                <c:pt idx="13205">
                  <c:v>1318.86</c:v>
                </c:pt>
                <c:pt idx="13206">
                  <c:v>1318.96</c:v>
                </c:pt>
                <c:pt idx="13207">
                  <c:v>1319.06</c:v>
                </c:pt>
                <c:pt idx="13208">
                  <c:v>1319.16</c:v>
                </c:pt>
                <c:pt idx="13209">
                  <c:v>1319.26</c:v>
                </c:pt>
                <c:pt idx="13210">
                  <c:v>1319.36</c:v>
                </c:pt>
                <c:pt idx="13211">
                  <c:v>1319.46</c:v>
                </c:pt>
                <c:pt idx="13212">
                  <c:v>1319.56</c:v>
                </c:pt>
                <c:pt idx="13213">
                  <c:v>1319.66</c:v>
                </c:pt>
                <c:pt idx="13214">
                  <c:v>1319.76</c:v>
                </c:pt>
                <c:pt idx="13215">
                  <c:v>1319.86</c:v>
                </c:pt>
                <c:pt idx="13216">
                  <c:v>1319.96</c:v>
                </c:pt>
                <c:pt idx="13217">
                  <c:v>1320.06</c:v>
                </c:pt>
                <c:pt idx="13218">
                  <c:v>1320.16</c:v>
                </c:pt>
                <c:pt idx="13219">
                  <c:v>1320.26</c:v>
                </c:pt>
                <c:pt idx="13220">
                  <c:v>1320.36</c:v>
                </c:pt>
                <c:pt idx="13221">
                  <c:v>1320.46</c:v>
                </c:pt>
                <c:pt idx="13222">
                  <c:v>1320.56</c:v>
                </c:pt>
                <c:pt idx="13223">
                  <c:v>1320.66</c:v>
                </c:pt>
                <c:pt idx="13224">
                  <c:v>1320.76</c:v>
                </c:pt>
                <c:pt idx="13225">
                  <c:v>1320.86</c:v>
                </c:pt>
                <c:pt idx="13226">
                  <c:v>1320.96</c:v>
                </c:pt>
                <c:pt idx="13227">
                  <c:v>1321.06</c:v>
                </c:pt>
                <c:pt idx="13228">
                  <c:v>1321.16</c:v>
                </c:pt>
                <c:pt idx="13229">
                  <c:v>1321.26</c:v>
                </c:pt>
                <c:pt idx="13230">
                  <c:v>1321.36</c:v>
                </c:pt>
                <c:pt idx="13231">
                  <c:v>1321.46</c:v>
                </c:pt>
                <c:pt idx="13232">
                  <c:v>1321.56</c:v>
                </c:pt>
                <c:pt idx="13233">
                  <c:v>1321.66</c:v>
                </c:pt>
                <c:pt idx="13234">
                  <c:v>1321.76</c:v>
                </c:pt>
                <c:pt idx="13235">
                  <c:v>1321.86</c:v>
                </c:pt>
                <c:pt idx="13236">
                  <c:v>1321.96</c:v>
                </c:pt>
                <c:pt idx="13237">
                  <c:v>1322.06</c:v>
                </c:pt>
                <c:pt idx="13238">
                  <c:v>1322.16</c:v>
                </c:pt>
                <c:pt idx="13239">
                  <c:v>1322.26</c:v>
                </c:pt>
                <c:pt idx="13240">
                  <c:v>1322.36</c:v>
                </c:pt>
                <c:pt idx="13241">
                  <c:v>1322.46</c:v>
                </c:pt>
                <c:pt idx="13242">
                  <c:v>1322.56</c:v>
                </c:pt>
                <c:pt idx="13243">
                  <c:v>1322.66</c:v>
                </c:pt>
                <c:pt idx="13244">
                  <c:v>1322.76</c:v>
                </c:pt>
                <c:pt idx="13245">
                  <c:v>1322.86</c:v>
                </c:pt>
                <c:pt idx="13246">
                  <c:v>1322.96</c:v>
                </c:pt>
                <c:pt idx="13247">
                  <c:v>1323.06</c:v>
                </c:pt>
                <c:pt idx="13248">
                  <c:v>1323.16</c:v>
                </c:pt>
                <c:pt idx="13249">
                  <c:v>1323.26</c:v>
                </c:pt>
                <c:pt idx="13250">
                  <c:v>1323.36</c:v>
                </c:pt>
                <c:pt idx="13251">
                  <c:v>1323.46</c:v>
                </c:pt>
                <c:pt idx="13252">
                  <c:v>1323.56</c:v>
                </c:pt>
                <c:pt idx="13253">
                  <c:v>1323.66</c:v>
                </c:pt>
                <c:pt idx="13254">
                  <c:v>1323.76</c:v>
                </c:pt>
                <c:pt idx="13255">
                  <c:v>1323.86</c:v>
                </c:pt>
                <c:pt idx="13256">
                  <c:v>1323.96</c:v>
                </c:pt>
                <c:pt idx="13257">
                  <c:v>1324.06</c:v>
                </c:pt>
                <c:pt idx="13258">
                  <c:v>1324.16</c:v>
                </c:pt>
                <c:pt idx="13259">
                  <c:v>1324.26</c:v>
                </c:pt>
                <c:pt idx="13260">
                  <c:v>1324.36</c:v>
                </c:pt>
                <c:pt idx="13261">
                  <c:v>1324.46</c:v>
                </c:pt>
                <c:pt idx="13262">
                  <c:v>1324.56</c:v>
                </c:pt>
                <c:pt idx="13263">
                  <c:v>1324.66</c:v>
                </c:pt>
                <c:pt idx="13264">
                  <c:v>1324.76</c:v>
                </c:pt>
                <c:pt idx="13265">
                  <c:v>1324.86</c:v>
                </c:pt>
                <c:pt idx="13266">
                  <c:v>1324.96</c:v>
                </c:pt>
                <c:pt idx="13267">
                  <c:v>1325.06</c:v>
                </c:pt>
                <c:pt idx="13268">
                  <c:v>1325.16</c:v>
                </c:pt>
                <c:pt idx="13269">
                  <c:v>1325.26</c:v>
                </c:pt>
                <c:pt idx="13270">
                  <c:v>1325.36</c:v>
                </c:pt>
                <c:pt idx="13271">
                  <c:v>1325.46</c:v>
                </c:pt>
                <c:pt idx="13272">
                  <c:v>1325.56</c:v>
                </c:pt>
                <c:pt idx="13273">
                  <c:v>1325.66</c:v>
                </c:pt>
                <c:pt idx="13274">
                  <c:v>1325.76</c:v>
                </c:pt>
                <c:pt idx="13275">
                  <c:v>1325.86</c:v>
                </c:pt>
                <c:pt idx="13276">
                  <c:v>1325.96</c:v>
                </c:pt>
                <c:pt idx="13277">
                  <c:v>1326.06</c:v>
                </c:pt>
                <c:pt idx="13278">
                  <c:v>1326.16</c:v>
                </c:pt>
                <c:pt idx="13279">
                  <c:v>1326.26</c:v>
                </c:pt>
                <c:pt idx="13280">
                  <c:v>1326.36</c:v>
                </c:pt>
                <c:pt idx="13281">
                  <c:v>1326.46</c:v>
                </c:pt>
                <c:pt idx="13282">
                  <c:v>1326.56</c:v>
                </c:pt>
                <c:pt idx="13283">
                  <c:v>1326.66</c:v>
                </c:pt>
                <c:pt idx="13284">
                  <c:v>1326.76</c:v>
                </c:pt>
                <c:pt idx="13285">
                  <c:v>1326.86</c:v>
                </c:pt>
                <c:pt idx="13286">
                  <c:v>1326.96</c:v>
                </c:pt>
                <c:pt idx="13287">
                  <c:v>1327.06</c:v>
                </c:pt>
                <c:pt idx="13288">
                  <c:v>1327.16</c:v>
                </c:pt>
                <c:pt idx="13289">
                  <c:v>1327.26</c:v>
                </c:pt>
                <c:pt idx="13290">
                  <c:v>1327.36</c:v>
                </c:pt>
                <c:pt idx="13291">
                  <c:v>1327.46</c:v>
                </c:pt>
                <c:pt idx="13292">
                  <c:v>1327.56</c:v>
                </c:pt>
                <c:pt idx="13293">
                  <c:v>1327.66</c:v>
                </c:pt>
                <c:pt idx="13294">
                  <c:v>1327.76</c:v>
                </c:pt>
                <c:pt idx="13295">
                  <c:v>1327.86</c:v>
                </c:pt>
                <c:pt idx="13296">
                  <c:v>1327.96</c:v>
                </c:pt>
                <c:pt idx="13297">
                  <c:v>1328.06</c:v>
                </c:pt>
                <c:pt idx="13298">
                  <c:v>1328.16</c:v>
                </c:pt>
                <c:pt idx="13299">
                  <c:v>1328.26</c:v>
                </c:pt>
                <c:pt idx="13300">
                  <c:v>1328.36</c:v>
                </c:pt>
                <c:pt idx="13301">
                  <c:v>1328.46</c:v>
                </c:pt>
                <c:pt idx="13302">
                  <c:v>1328.56</c:v>
                </c:pt>
                <c:pt idx="13303">
                  <c:v>1328.66</c:v>
                </c:pt>
                <c:pt idx="13304">
                  <c:v>1328.76</c:v>
                </c:pt>
                <c:pt idx="13305">
                  <c:v>1328.86</c:v>
                </c:pt>
                <c:pt idx="13306">
                  <c:v>1328.96</c:v>
                </c:pt>
                <c:pt idx="13307">
                  <c:v>1329.06</c:v>
                </c:pt>
                <c:pt idx="13308">
                  <c:v>1329.16</c:v>
                </c:pt>
                <c:pt idx="13309">
                  <c:v>1329.26</c:v>
                </c:pt>
                <c:pt idx="13310">
                  <c:v>1329.36</c:v>
                </c:pt>
                <c:pt idx="13311">
                  <c:v>1329.46</c:v>
                </c:pt>
                <c:pt idx="13312">
                  <c:v>1329.56</c:v>
                </c:pt>
                <c:pt idx="13313">
                  <c:v>1329.66</c:v>
                </c:pt>
                <c:pt idx="13314">
                  <c:v>1329.76</c:v>
                </c:pt>
                <c:pt idx="13315">
                  <c:v>1329.86</c:v>
                </c:pt>
                <c:pt idx="13316">
                  <c:v>1329.96</c:v>
                </c:pt>
                <c:pt idx="13317">
                  <c:v>1330.06</c:v>
                </c:pt>
                <c:pt idx="13318">
                  <c:v>1330.16</c:v>
                </c:pt>
                <c:pt idx="13319">
                  <c:v>1330.26</c:v>
                </c:pt>
                <c:pt idx="13320">
                  <c:v>1330.36</c:v>
                </c:pt>
                <c:pt idx="13321">
                  <c:v>1330.46</c:v>
                </c:pt>
                <c:pt idx="13322">
                  <c:v>1330.56</c:v>
                </c:pt>
                <c:pt idx="13323">
                  <c:v>1330.66</c:v>
                </c:pt>
                <c:pt idx="13324">
                  <c:v>1330.76</c:v>
                </c:pt>
                <c:pt idx="13325">
                  <c:v>1330.86</c:v>
                </c:pt>
                <c:pt idx="13326">
                  <c:v>1330.96</c:v>
                </c:pt>
                <c:pt idx="13327">
                  <c:v>1331.06</c:v>
                </c:pt>
                <c:pt idx="13328">
                  <c:v>1331.16</c:v>
                </c:pt>
                <c:pt idx="13329">
                  <c:v>1331.26</c:v>
                </c:pt>
                <c:pt idx="13330">
                  <c:v>1331.36</c:v>
                </c:pt>
                <c:pt idx="13331">
                  <c:v>1331.46</c:v>
                </c:pt>
                <c:pt idx="13332">
                  <c:v>1331.56</c:v>
                </c:pt>
                <c:pt idx="13333">
                  <c:v>1331.66</c:v>
                </c:pt>
                <c:pt idx="13334">
                  <c:v>1331.76</c:v>
                </c:pt>
                <c:pt idx="13335">
                  <c:v>1331.86</c:v>
                </c:pt>
                <c:pt idx="13336">
                  <c:v>1331.96</c:v>
                </c:pt>
                <c:pt idx="13337">
                  <c:v>1332.06</c:v>
                </c:pt>
                <c:pt idx="13338">
                  <c:v>1332.16</c:v>
                </c:pt>
                <c:pt idx="13339">
                  <c:v>1332.26</c:v>
                </c:pt>
                <c:pt idx="13340">
                  <c:v>1332.36</c:v>
                </c:pt>
                <c:pt idx="13341">
                  <c:v>1332.46</c:v>
                </c:pt>
                <c:pt idx="13342">
                  <c:v>1332.56</c:v>
                </c:pt>
                <c:pt idx="13343">
                  <c:v>1332.66</c:v>
                </c:pt>
                <c:pt idx="13344">
                  <c:v>1332.76</c:v>
                </c:pt>
                <c:pt idx="13345">
                  <c:v>1332.86</c:v>
                </c:pt>
                <c:pt idx="13346">
                  <c:v>1332.96</c:v>
                </c:pt>
                <c:pt idx="13347">
                  <c:v>1333.06</c:v>
                </c:pt>
                <c:pt idx="13348">
                  <c:v>1333.16</c:v>
                </c:pt>
                <c:pt idx="13349">
                  <c:v>1333.26</c:v>
                </c:pt>
                <c:pt idx="13350">
                  <c:v>1333.36</c:v>
                </c:pt>
                <c:pt idx="13351">
                  <c:v>1333.46</c:v>
                </c:pt>
                <c:pt idx="13352">
                  <c:v>1333.56</c:v>
                </c:pt>
                <c:pt idx="13353">
                  <c:v>1333.66</c:v>
                </c:pt>
                <c:pt idx="13354">
                  <c:v>1333.76</c:v>
                </c:pt>
                <c:pt idx="13355">
                  <c:v>1333.86</c:v>
                </c:pt>
                <c:pt idx="13356">
                  <c:v>1333.96</c:v>
                </c:pt>
                <c:pt idx="13357">
                  <c:v>1334.06</c:v>
                </c:pt>
                <c:pt idx="13358">
                  <c:v>1334.16</c:v>
                </c:pt>
                <c:pt idx="13359">
                  <c:v>1334.26</c:v>
                </c:pt>
                <c:pt idx="13360">
                  <c:v>1334.36</c:v>
                </c:pt>
                <c:pt idx="13361">
                  <c:v>1334.46</c:v>
                </c:pt>
                <c:pt idx="13362">
                  <c:v>1334.56</c:v>
                </c:pt>
                <c:pt idx="13363">
                  <c:v>1334.66</c:v>
                </c:pt>
                <c:pt idx="13364">
                  <c:v>1334.76</c:v>
                </c:pt>
                <c:pt idx="13365">
                  <c:v>1334.86</c:v>
                </c:pt>
                <c:pt idx="13366">
                  <c:v>1334.96</c:v>
                </c:pt>
                <c:pt idx="13367">
                  <c:v>1335.06</c:v>
                </c:pt>
                <c:pt idx="13368">
                  <c:v>1335.16</c:v>
                </c:pt>
                <c:pt idx="13369">
                  <c:v>1335.26</c:v>
                </c:pt>
                <c:pt idx="13370">
                  <c:v>1335.36</c:v>
                </c:pt>
                <c:pt idx="13371">
                  <c:v>1335.46</c:v>
                </c:pt>
                <c:pt idx="13372">
                  <c:v>1335.56</c:v>
                </c:pt>
                <c:pt idx="13373">
                  <c:v>1335.66</c:v>
                </c:pt>
                <c:pt idx="13374">
                  <c:v>1335.76</c:v>
                </c:pt>
                <c:pt idx="13375">
                  <c:v>1335.86</c:v>
                </c:pt>
                <c:pt idx="13376">
                  <c:v>1335.96</c:v>
                </c:pt>
                <c:pt idx="13377">
                  <c:v>1336.06</c:v>
                </c:pt>
                <c:pt idx="13378">
                  <c:v>1336.16</c:v>
                </c:pt>
                <c:pt idx="13379">
                  <c:v>1336.26</c:v>
                </c:pt>
                <c:pt idx="13380">
                  <c:v>1336.36</c:v>
                </c:pt>
                <c:pt idx="13381">
                  <c:v>1336.46</c:v>
                </c:pt>
                <c:pt idx="13382">
                  <c:v>1336.56</c:v>
                </c:pt>
                <c:pt idx="13383">
                  <c:v>1336.66</c:v>
                </c:pt>
                <c:pt idx="13384">
                  <c:v>1336.76</c:v>
                </c:pt>
                <c:pt idx="13385">
                  <c:v>1336.86</c:v>
                </c:pt>
                <c:pt idx="13386">
                  <c:v>1336.96</c:v>
                </c:pt>
                <c:pt idx="13387">
                  <c:v>1337.06</c:v>
                </c:pt>
                <c:pt idx="13388">
                  <c:v>1337.16</c:v>
                </c:pt>
                <c:pt idx="13389">
                  <c:v>1337.26</c:v>
                </c:pt>
                <c:pt idx="13390">
                  <c:v>1337.36</c:v>
                </c:pt>
                <c:pt idx="13391">
                  <c:v>1337.46</c:v>
                </c:pt>
                <c:pt idx="13392">
                  <c:v>1337.56</c:v>
                </c:pt>
                <c:pt idx="13393">
                  <c:v>1337.66</c:v>
                </c:pt>
                <c:pt idx="13394">
                  <c:v>1337.76</c:v>
                </c:pt>
                <c:pt idx="13395">
                  <c:v>1337.86</c:v>
                </c:pt>
                <c:pt idx="13396">
                  <c:v>1337.96</c:v>
                </c:pt>
                <c:pt idx="13397">
                  <c:v>1338.06</c:v>
                </c:pt>
                <c:pt idx="13398">
                  <c:v>1338.16</c:v>
                </c:pt>
                <c:pt idx="13399">
                  <c:v>1338.26</c:v>
                </c:pt>
                <c:pt idx="13400">
                  <c:v>1338.36</c:v>
                </c:pt>
                <c:pt idx="13401">
                  <c:v>1338.46</c:v>
                </c:pt>
                <c:pt idx="13402">
                  <c:v>1338.56</c:v>
                </c:pt>
                <c:pt idx="13403">
                  <c:v>1338.66</c:v>
                </c:pt>
                <c:pt idx="13404">
                  <c:v>1338.76</c:v>
                </c:pt>
                <c:pt idx="13405">
                  <c:v>1338.86</c:v>
                </c:pt>
                <c:pt idx="13406">
                  <c:v>1338.96</c:v>
                </c:pt>
                <c:pt idx="13407">
                  <c:v>1339.06</c:v>
                </c:pt>
                <c:pt idx="13408">
                  <c:v>1339.16</c:v>
                </c:pt>
                <c:pt idx="13409">
                  <c:v>1339.26</c:v>
                </c:pt>
                <c:pt idx="13410">
                  <c:v>1339.36</c:v>
                </c:pt>
                <c:pt idx="13411">
                  <c:v>1339.46</c:v>
                </c:pt>
                <c:pt idx="13412">
                  <c:v>1339.56</c:v>
                </c:pt>
                <c:pt idx="13413">
                  <c:v>1339.66</c:v>
                </c:pt>
                <c:pt idx="13414">
                  <c:v>1339.76</c:v>
                </c:pt>
                <c:pt idx="13415">
                  <c:v>1339.86</c:v>
                </c:pt>
                <c:pt idx="13416">
                  <c:v>1339.96</c:v>
                </c:pt>
                <c:pt idx="13417">
                  <c:v>1340.06</c:v>
                </c:pt>
                <c:pt idx="13418">
                  <c:v>1340.16</c:v>
                </c:pt>
                <c:pt idx="13419">
                  <c:v>1340.26</c:v>
                </c:pt>
                <c:pt idx="13420">
                  <c:v>1340.36</c:v>
                </c:pt>
                <c:pt idx="13421">
                  <c:v>1340.46</c:v>
                </c:pt>
                <c:pt idx="13422">
                  <c:v>1340.56</c:v>
                </c:pt>
                <c:pt idx="13423">
                  <c:v>1340.66</c:v>
                </c:pt>
                <c:pt idx="13424">
                  <c:v>1340.76</c:v>
                </c:pt>
                <c:pt idx="13425">
                  <c:v>1340.86</c:v>
                </c:pt>
                <c:pt idx="13426">
                  <c:v>1340.96</c:v>
                </c:pt>
                <c:pt idx="13427">
                  <c:v>1341.06</c:v>
                </c:pt>
                <c:pt idx="13428">
                  <c:v>1341.16</c:v>
                </c:pt>
                <c:pt idx="13429">
                  <c:v>1341.26</c:v>
                </c:pt>
                <c:pt idx="13430">
                  <c:v>1341.36</c:v>
                </c:pt>
                <c:pt idx="13431">
                  <c:v>1341.46</c:v>
                </c:pt>
                <c:pt idx="13432">
                  <c:v>1341.56</c:v>
                </c:pt>
                <c:pt idx="13433">
                  <c:v>1341.66</c:v>
                </c:pt>
                <c:pt idx="13434">
                  <c:v>1341.76</c:v>
                </c:pt>
                <c:pt idx="13435">
                  <c:v>1341.86</c:v>
                </c:pt>
                <c:pt idx="13436">
                  <c:v>1341.96</c:v>
                </c:pt>
                <c:pt idx="13437">
                  <c:v>1342.06</c:v>
                </c:pt>
                <c:pt idx="13438">
                  <c:v>1342.16</c:v>
                </c:pt>
                <c:pt idx="13439">
                  <c:v>1342.26</c:v>
                </c:pt>
                <c:pt idx="13440">
                  <c:v>1342.36</c:v>
                </c:pt>
                <c:pt idx="13441">
                  <c:v>1342.46</c:v>
                </c:pt>
                <c:pt idx="13442">
                  <c:v>1342.56</c:v>
                </c:pt>
                <c:pt idx="13443">
                  <c:v>1342.66</c:v>
                </c:pt>
                <c:pt idx="13444">
                  <c:v>1342.76</c:v>
                </c:pt>
                <c:pt idx="13445">
                  <c:v>1342.86</c:v>
                </c:pt>
                <c:pt idx="13446">
                  <c:v>1342.96</c:v>
                </c:pt>
                <c:pt idx="13447">
                  <c:v>1343.06</c:v>
                </c:pt>
                <c:pt idx="13448">
                  <c:v>1343.16</c:v>
                </c:pt>
                <c:pt idx="13449">
                  <c:v>1343.26</c:v>
                </c:pt>
                <c:pt idx="13450">
                  <c:v>1343.36</c:v>
                </c:pt>
                <c:pt idx="13451">
                  <c:v>1343.46</c:v>
                </c:pt>
                <c:pt idx="13452">
                  <c:v>1343.56</c:v>
                </c:pt>
                <c:pt idx="13453">
                  <c:v>1343.66</c:v>
                </c:pt>
                <c:pt idx="13454">
                  <c:v>1343.76</c:v>
                </c:pt>
                <c:pt idx="13455">
                  <c:v>1343.86</c:v>
                </c:pt>
                <c:pt idx="13456">
                  <c:v>1343.96</c:v>
                </c:pt>
                <c:pt idx="13457">
                  <c:v>1344.06</c:v>
                </c:pt>
                <c:pt idx="13458">
                  <c:v>1344.16</c:v>
                </c:pt>
                <c:pt idx="13459">
                  <c:v>1344.26</c:v>
                </c:pt>
                <c:pt idx="13460">
                  <c:v>1344.36</c:v>
                </c:pt>
                <c:pt idx="13461">
                  <c:v>1344.46</c:v>
                </c:pt>
                <c:pt idx="13462">
                  <c:v>1344.56</c:v>
                </c:pt>
                <c:pt idx="13463">
                  <c:v>1344.66</c:v>
                </c:pt>
                <c:pt idx="13464">
                  <c:v>1344.76</c:v>
                </c:pt>
                <c:pt idx="13465">
                  <c:v>1344.86</c:v>
                </c:pt>
                <c:pt idx="13466">
                  <c:v>1344.96</c:v>
                </c:pt>
                <c:pt idx="13467">
                  <c:v>1345.06</c:v>
                </c:pt>
                <c:pt idx="13468">
                  <c:v>1345.16</c:v>
                </c:pt>
                <c:pt idx="13469">
                  <c:v>1345.26</c:v>
                </c:pt>
                <c:pt idx="13470">
                  <c:v>1345.36</c:v>
                </c:pt>
                <c:pt idx="13471">
                  <c:v>1345.46</c:v>
                </c:pt>
                <c:pt idx="13472">
                  <c:v>1345.56</c:v>
                </c:pt>
                <c:pt idx="13473">
                  <c:v>1345.66</c:v>
                </c:pt>
                <c:pt idx="13474">
                  <c:v>1345.76</c:v>
                </c:pt>
                <c:pt idx="13475">
                  <c:v>1345.86</c:v>
                </c:pt>
                <c:pt idx="13476">
                  <c:v>1345.96</c:v>
                </c:pt>
                <c:pt idx="13477">
                  <c:v>1346.06</c:v>
                </c:pt>
                <c:pt idx="13478">
                  <c:v>1346.16</c:v>
                </c:pt>
                <c:pt idx="13479">
                  <c:v>1346.26</c:v>
                </c:pt>
                <c:pt idx="13480">
                  <c:v>1346.36</c:v>
                </c:pt>
                <c:pt idx="13481">
                  <c:v>1346.46</c:v>
                </c:pt>
                <c:pt idx="13482">
                  <c:v>1346.56</c:v>
                </c:pt>
                <c:pt idx="13483">
                  <c:v>1346.66</c:v>
                </c:pt>
                <c:pt idx="13484">
                  <c:v>1346.76</c:v>
                </c:pt>
                <c:pt idx="13485">
                  <c:v>1346.86</c:v>
                </c:pt>
                <c:pt idx="13486">
                  <c:v>1346.96</c:v>
                </c:pt>
                <c:pt idx="13487">
                  <c:v>1347.06</c:v>
                </c:pt>
                <c:pt idx="13488">
                  <c:v>1347.16</c:v>
                </c:pt>
                <c:pt idx="13489">
                  <c:v>1347.26</c:v>
                </c:pt>
                <c:pt idx="13490">
                  <c:v>1347.36</c:v>
                </c:pt>
                <c:pt idx="13491">
                  <c:v>1347.46</c:v>
                </c:pt>
                <c:pt idx="13492">
                  <c:v>1347.56</c:v>
                </c:pt>
                <c:pt idx="13493">
                  <c:v>1347.66</c:v>
                </c:pt>
                <c:pt idx="13494">
                  <c:v>1347.76</c:v>
                </c:pt>
                <c:pt idx="13495">
                  <c:v>1347.86</c:v>
                </c:pt>
                <c:pt idx="13496">
                  <c:v>1347.96</c:v>
                </c:pt>
                <c:pt idx="13497">
                  <c:v>1348.06</c:v>
                </c:pt>
                <c:pt idx="13498">
                  <c:v>1348.16</c:v>
                </c:pt>
                <c:pt idx="13499">
                  <c:v>1348.26</c:v>
                </c:pt>
                <c:pt idx="13500">
                  <c:v>1348.36</c:v>
                </c:pt>
                <c:pt idx="13501">
                  <c:v>1348.46</c:v>
                </c:pt>
                <c:pt idx="13502">
                  <c:v>1348.56</c:v>
                </c:pt>
                <c:pt idx="13503">
                  <c:v>1348.66</c:v>
                </c:pt>
                <c:pt idx="13504">
                  <c:v>1348.76</c:v>
                </c:pt>
                <c:pt idx="13505">
                  <c:v>1348.86</c:v>
                </c:pt>
                <c:pt idx="13506">
                  <c:v>1348.96</c:v>
                </c:pt>
                <c:pt idx="13507">
                  <c:v>1349.06</c:v>
                </c:pt>
                <c:pt idx="13508">
                  <c:v>1349.16</c:v>
                </c:pt>
                <c:pt idx="13509">
                  <c:v>1349.26</c:v>
                </c:pt>
                <c:pt idx="13510">
                  <c:v>1349.36</c:v>
                </c:pt>
                <c:pt idx="13511">
                  <c:v>1349.46</c:v>
                </c:pt>
                <c:pt idx="13512">
                  <c:v>1349.56</c:v>
                </c:pt>
                <c:pt idx="13513">
                  <c:v>1349.66</c:v>
                </c:pt>
                <c:pt idx="13514">
                  <c:v>1349.76</c:v>
                </c:pt>
                <c:pt idx="13515">
                  <c:v>1349.86</c:v>
                </c:pt>
                <c:pt idx="13516">
                  <c:v>1349.96</c:v>
                </c:pt>
                <c:pt idx="13517">
                  <c:v>1350.06</c:v>
                </c:pt>
                <c:pt idx="13518">
                  <c:v>1350.16</c:v>
                </c:pt>
                <c:pt idx="13519">
                  <c:v>1350.26</c:v>
                </c:pt>
                <c:pt idx="13520">
                  <c:v>1350.36</c:v>
                </c:pt>
                <c:pt idx="13521">
                  <c:v>1350.46</c:v>
                </c:pt>
                <c:pt idx="13522">
                  <c:v>1350.56</c:v>
                </c:pt>
                <c:pt idx="13523">
                  <c:v>1350.66</c:v>
                </c:pt>
                <c:pt idx="13524">
                  <c:v>1350.76</c:v>
                </c:pt>
                <c:pt idx="13525">
                  <c:v>1350.86</c:v>
                </c:pt>
                <c:pt idx="13526">
                  <c:v>1350.96</c:v>
                </c:pt>
                <c:pt idx="13527">
                  <c:v>1351.06</c:v>
                </c:pt>
                <c:pt idx="13528">
                  <c:v>1351.16</c:v>
                </c:pt>
                <c:pt idx="13529">
                  <c:v>1351.26</c:v>
                </c:pt>
                <c:pt idx="13530">
                  <c:v>1351.36</c:v>
                </c:pt>
                <c:pt idx="13531">
                  <c:v>1351.46</c:v>
                </c:pt>
                <c:pt idx="13532">
                  <c:v>1351.56</c:v>
                </c:pt>
                <c:pt idx="13533">
                  <c:v>1351.66</c:v>
                </c:pt>
                <c:pt idx="13534">
                  <c:v>1351.76</c:v>
                </c:pt>
                <c:pt idx="13535">
                  <c:v>1351.86</c:v>
                </c:pt>
                <c:pt idx="13536">
                  <c:v>1351.96</c:v>
                </c:pt>
                <c:pt idx="13537">
                  <c:v>1352.06</c:v>
                </c:pt>
                <c:pt idx="13538">
                  <c:v>1352.16</c:v>
                </c:pt>
                <c:pt idx="13539">
                  <c:v>1352.26</c:v>
                </c:pt>
                <c:pt idx="13540">
                  <c:v>1352.36</c:v>
                </c:pt>
                <c:pt idx="13541">
                  <c:v>1352.46</c:v>
                </c:pt>
                <c:pt idx="13542">
                  <c:v>1352.56</c:v>
                </c:pt>
                <c:pt idx="13543">
                  <c:v>1352.66</c:v>
                </c:pt>
                <c:pt idx="13544">
                  <c:v>1352.76</c:v>
                </c:pt>
                <c:pt idx="13545">
                  <c:v>1352.86</c:v>
                </c:pt>
                <c:pt idx="13546">
                  <c:v>1352.96</c:v>
                </c:pt>
                <c:pt idx="13547">
                  <c:v>1353.06</c:v>
                </c:pt>
                <c:pt idx="13548">
                  <c:v>1353.16</c:v>
                </c:pt>
                <c:pt idx="13549">
                  <c:v>1353.26</c:v>
                </c:pt>
                <c:pt idx="13550">
                  <c:v>1353.36</c:v>
                </c:pt>
                <c:pt idx="13551">
                  <c:v>1353.46</c:v>
                </c:pt>
                <c:pt idx="13552">
                  <c:v>1353.56</c:v>
                </c:pt>
                <c:pt idx="13553">
                  <c:v>1353.66</c:v>
                </c:pt>
                <c:pt idx="13554">
                  <c:v>1353.76</c:v>
                </c:pt>
                <c:pt idx="13555">
                  <c:v>1353.86</c:v>
                </c:pt>
                <c:pt idx="13556">
                  <c:v>1353.96</c:v>
                </c:pt>
                <c:pt idx="13557">
                  <c:v>1354.06</c:v>
                </c:pt>
                <c:pt idx="13558">
                  <c:v>1354.16</c:v>
                </c:pt>
                <c:pt idx="13559">
                  <c:v>1354.26</c:v>
                </c:pt>
                <c:pt idx="13560">
                  <c:v>1354.36</c:v>
                </c:pt>
                <c:pt idx="13561">
                  <c:v>1354.46</c:v>
                </c:pt>
                <c:pt idx="13562">
                  <c:v>1354.56</c:v>
                </c:pt>
                <c:pt idx="13563">
                  <c:v>1354.66</c:v>
                </c:pt>
                <c:pt idx="13564">
                  <c:v>1354.76</c:v>
                </c:pt>
                <c:pt idx="13565">
                  <c:v>1354.86</c:v>
                </c:pt>
                <c:pt idx="13566">
                  <c:v>1354.96</c:v>
                </c:pt>
                <c:pt idx="13567">
                  <c:v>1355.06</c:v>
                </c:pt>
                <c:pt idx="13568">
                  <c:v>1355.16</c:v>
                </c:pt>
                <c:pt idx="13569">
                  <c:v>1355.26</c:v>
                </c:pt>
                <c:pt idx="13570">
                  <c:v>1355.36</c:v>
                </c:pt>
                <c:pt idx="13571">
                  <c:v>1355.46</c:v>
                </c:pt>
                <c:pt idx="13572">
                  <c:v>1355.56</c:v>
                </c:pt>
                <c:pt idx="13573">
                  <c:v>1355.66</c:v>
                </c:pt>
                <c:pt idx="13574">
                  <c:v>1355.76</c:v>
                </c:pt>
                <c:pt idx="13575">
                  <c:v>1355.86</c:v>
                </c:pt>
                <c:pt idx="13576">
                  <c:v>1355.96</c:v>
                </c:pt>
                <c:pt idx="13577">
                  <c:v>1356.06</c:v>
                </c:pt>
                <c:pt idx="13578">
                  <c:v>1356.16</c:v>
                </c:pt>
                <c:pt idx="13579">
                  <c:v>1356.26</c:v>
                </c:pt>
                <c:pt idx="13580">
                  <c:v>1356.36</c:v>
                </c:pt>
                <c:pt idx="13581">
                  <c:v>1356.46</c:v>
                </c:pt>
                <c:pt idx="13582">
                  <c:v>1356.56</c:v>
                </c:pt>
                <c:pt idx="13583">
                  <c:v>1356.66</c:v>
                </c:pt>
                <c:pt idx="13584">
                  <c:v>1356.76</c:v>
                </c:pt>
                <c:pt idx="13585">
                  <c:v>1356.86</c:v>
                </c:pt>
                <c:pt idx="13586">
                  <c:v>1356.96</c:v>
                </c:pt>
                <c:pt idx="13587">
                  <c:v>1357.06</c:v>
                </c:pt>
                <c:pt idx="13588">
                  <c:v>1357.16</c:v>
                </c:pt>
                <c:pt idx="13589">
                  <c:v>1357.26</c:v>
                </c:pt>
                <c:pt idx="13590">
                  <c:v>1357.36</c:v>
                </c:pt>
                <c:pt idx="13591">
                  <c:v>1357.46</c:v>
                </c:pt>
                <c:pt idx="13592">
                  <c:v>1357.56</c:v>
                </c:pt>
                <c:pt idx="13593">
                  <c:v>1357.66</c:v>
                </c:pt>
                <c:pt idx="13594">
                  <c:v>1357.76</c:v>
                </c:pt>
                <c:pt idx="13595">
                  <c:v>1357.86</c:v>
                </c:pt>
                <c:pt idx="13596">
                  <c:v>1357.96</c:v>
                </c:pt>
                <c:pt idx="13597">
                  <c:v>1358.06</c:v>
                </c:pt>
                <c:pt idx="13598">
                  <c:v>1358.16</c:v>
                </c:pt>
                <c:pt idx="13599">
                  <c:v>1358.26</c:v>
                </c:pt>
                <c:pt idx="13600">
                  <c:v>1358.36</c:v>
                </c:pt>
                <c:pt idx="13601">
                  <c:v>1358.46</c:v>
                </c:pt>
                <c:pt idx="13602">
                  <c:v>1358.56</c:v>
                </c:pt>
                <c:pt idx="13603">
                  <c:v>1358.66</c:v>
                </c:pt>
                <c:pt idx="13604">
                  <c:v>1358.76</c:v>
                </c:pt>
                <c:pt idx="13605">
                  <c:v>1358.86</c:v>
                </c:pt>
                <c:pt idx="13606">
                  <c:v>1358.96</c:v>
                </c:pt>
                <c:pt idx="13607">
                  <c:v>1359.06</c:v>
                </c:pt>
                <c:pt idx="13608">
                  <c:v>1359.16</c:v>
                </c:pt>
                <c:pt idx="13609">
                  <c:v>1359.26</c:v>
                </c:pt>
                <c:pt idx="13610">
                  <c:v>1359.36</c:v>
                </c:pt>
                <c:pt idx="13611">
                  <c:v>1359.46</c:v>
                </c:pt>
                <c:pt idx="13612">
                  <c:v>1359.56</c:v>
                </c:pt>
                <c:pt idx="13613">
                  <c:v>1359.66</c:v>
                </c:pt>
                <c:pt idx="13614">
                  <c:v>1359.76</c:v>
                </c:pt>
                <c:pt idx="13615">
                  <c:v>1359.86</c:v>
                </c:pt>
                <c:pt idx="13616">
                  <c:v>1359.96</c:v>
                </c:pt>
                <c:pt idx="13617">
                  <c:v>1360.06</c:v>
                </c:pt>
                <c:pt idx="13618">
                  <c:v>1360.16</c:v>
                </c:pt>
                <c:pt idx="13619">
                  <c:v>1360.26</c:v>
                </c:pt>
                <c:pt idx="13620">
                  <c:v>1360.36</c:v>
                </c:pt>
                <c:pt idx="13621">
                  <c:v>1360.46</c:v>
                </c:pt>
                <c:pt idx="13622">
                  <c:v>1360.56</c:v>
                </c:pt>
                <c:pt idx="13623">
                  <c:v>1360.66</c:v>
                </c:pt>
                <c:pt idx="13624">
                  <c:v>1360.76</c:v>
                </c:pt>
                <c:pt idx="13625">
                  <c:v>1360.86</c:v>
                </c:pt>
                <c:pt idx="13626">
                  <c:v>1360.96</c:v>
                </c:pt>
                <c:pt idx="13627">
                  <c:v>1361.06</c:v>
                </c:pt>
                <c:pt idx="13628">
                  <c:v>1361.16</c:v>
                </c:pt>
                <c:pt idx="13629">
                  <c:v>1361.26</c:v>
                </c:pt>
                <c:pt idx="13630">
                  <c:v>1361.36</c:v>
                </c:pt>
                <c:pt idx="13631">
                  <c:v>1361.46</c:v>
                </c:pt>
                <c:pt idx="13632">
                  <c:v>1361.56</c:v>
                </c:pt>
                <c:pt idx="13633">
                  <c:v>1361.66</c:v>
                </c:pt>
                <c:pt idx="13634">
                  <c:v>1361.76</c:v>
                </c:pt>
                <c:pt idx="13635">
                  <c:v>1361.86</c:v>
                </c:pt>
                <c:pt idx="13636">
                  <c:v>1361.96</c:v>
                </c:pt>
                <c:pt idx="13637">
                  <c:v>1362.06</c:v>
                </c:pt>
                <c:pt idx="13638">
                  <c:v>1362.16</c:v>
                </c:pt>
                <c:pt idx="13639">
                  <c:v>1362.26</c:v>
                </c:pt>
                <c:pt idx="13640">
                  <c:v>1362.36</c:v>
                </c:pt>
                <c:pt idx="13641">
                  <c:v>1362.46</c:v>
                </c:pt>
                <c:pt idx="13642">
                  <c:v>1362.56</c:v>
                </c:pt>
                <c:pt idx="13643">
                  <c:v>1362.66</c:v>
                </c:pt>
                <c:pt idx="13644">
                  <c:v>1362.76</c:v>
                </c:pt>
                <c:pt idx="13645">
                  <c:v>1362.86</c:v>
                </c:pt>
                <c:pt idx="13646">
                  <c:v>1362.96</c:v>
                </c:pt>
                <c:pt idx="13647">
                  <c:v>1363.06</c:v>
                </c:pt>
                <c:pt idx="13648">
                  <c:v>1363.16</c:v>
                </c:pt>
                <c:pt idx="13649">
                  <c:v>1363.26</c:v>
                </c:pt>
                <c:pt idx="13650">
                  <c:v>1363.36</c:v>
                </c:pt>
                <c:pt idx="13651">
                  <c:v>1363.46</c:v>
                </c:pt>
                <c:pt idx="13652">
                  <c:v>1363.56</c:v>
                </c:pt>
                <c:pt idx="13653">
                  <c:v>1363.66</c:v>
                </c:pt>
                <c:pt idx="13654">
                  <c:v>1363.76</c:v>
                </c:pt>
                <c:pt idx="13655">
                  <c:v>1363.86</c:v>
                </c:pt>
                <c:pt idx="13656">
                  <c:v>1363.96</c:v>
                </c:pt>
                <c:pt idx="13657">
                  <c:v>1364.06</c:v>
                </c:pt>
                <c:pt idx="13658">
                  <c:v>1364.16</c:v>
                </c:pt>
                <c:pt idx="13659">
                  <c:v>1364.26</c:v>
                </c:pt>
                <c:pt idx="13660">
                  <c:v>1364.36</c:v>
                </c:pt>
                <c:pt idx="13661">
                  <c:v>1364.46</c:v>
                </c:pt>
                <c:pt idx="13662">
                  <c:v>1364.56</c:v>
                </c:pt>
                <c:pt idx="13663">
                  <c:v>1364.66</c:v>
                </c:pt>
                <c:pt idx="13664">
                  <c:v>1364.76</c:v>
                </c:pt>
                <c:pt idx="13665">
                  <c:v>1364.86</c:v>
                </c:pt>
                <c:pt idx="13666">
                  <c:v>1364.96</c:v>
                </c:pt>
                <c:pt idx="13667">
                  <c:v>1365.06</c:v>
                </c:pt>
                <c:pt idx="13668">
                  <c:v>1365.16</c:v>
                </c:pt>
                <c:pt idx="13669">
                  <c:v>1365.26</c:v>
                </c:pt>
                <c:pt idx="13670">
                  <c:v>1365.36</c:v>
                </c:pt>
                <c:pt idx="13671">
                  <c:v>1365.46</c:v>
                </c:pt>
                <c:pt idx="13672">
                  <c:v>1365.56</c:v>
                </c:pt>
                <c:pt idx="13673">
                  <c:v>1365.66</c:v>
                </c:pt>
                <c:pt idx="13674">
                  <c:v>1365.76</c:v>
                </c:pt>
                <c:pt idx="13675">
                  <c:v>1365.86</c:v>
                </c:pt>
                <c:pt idx="13676">
                  <c:v>1365.96</c:v>
                </c:pt>
                <c:pt idx="13677">
                  <c:v>1366.06</c:v>
                </c:pt>
                <c:pt idx="13678">
                  <c:v>1366.16</c:v>
                </c:pt>
                <c:pt idx="13679">
                  <c:v>1366.26</c:v>
                </c:pt>
                <c:pt idx="13680">
                  <c:v>1366.36</c:v>
                </c:pt>
                <c:pt idx="13681">
                  <c:v>1366.46</c:v>
                </c:pt>
                <c:pt idx="13682">
                  <c:v>1366.56</c:v>
                </c:pt>
                <c:pt idx="13683">
                  <c:v>1366.66</c:v>
                </c:pt>
                <c:pt idx="13684">
                  <c:v>1366.76</c:v>
                </c:pt>
                <c:pt idx="13685">
                  <c:v>1366.86</c:v>
                </c:pt>
                <c:pt idx="13686">
                  <c:v>1366.96</c:v>
                </c:pt>
                <c:pt idx="13687">
                  <c:v>1367.06</c:v>
                </c:pt>
                <c:pt idx="13688">
                  <c:v>1367.16</c:v>
                </c:pt>
                <c:pt idx="13689">
                  <c:v>1367.26</c:v>
                </c:pt>
                <c:pt idx="13690">
                  <c:v>1367.36</c:v>
                </c:pt>
                <c:pt idx="13691">
                  <c:v>1367.46</c:v>
                </c:pt>
                <c:pt idx="13692">
                  <c:v>1367.56</c:v>
                </c:pt>
                <c:pt idx="13693">
                  <c:v>1367.66</c:v>
                </c:pt>
                <c:pt idx="13694">
                  <c:v>1367.76</c:v>
                </c:pt>
                <c:pt idx="13695">
                  <c:v>1367.86</c:v>
                </c:pt>
                <c:pt idx="13696">
                  <c:v>1367.96</c:v>
                </c:pt>
                <c:pt idx="13697">
                  <c:v>1368.06</c:v>
                </c:pt>
                <c:pt idx="13698">
                  <c:v>1368.16</c:v>
                </c:pt>
                <c:pt idx="13699">
                  <c:v>1368.26</c:v>
                </c:pt>
                <c:pt idx="13700">
                  <c:v>1368.36</c:v>
                </c:pt>
                <c:pt idx="13701">
                  <c:v>1368.46</c:v>
                </c:pt>
                <c:pt idx="13702">
                  <c:v>1368.56</c:v>
                </c:pt>
                <c:pt idx="13703">
                  <c:v>1368.66</c:v>
                </c:pt>
                <c:pt idx="13704">
                  <c:v>1368.76</c:v>
                </c:pt>
                <c:pt idx="13705">
                  <c:v>1368.86</c:v>
                </c:pt>
                <c:pt idx="13706">
                  <c:v>1368.96</c:v>
                </c:pt>
                <c:pt idx="13707">
                  <c:v>1369.06</c:v>
                </c:pt>
                <c:pt idx="13708">
                  <c:v>1369.16</c:v>
                </c:pt>
                <c:pt idx="13709">
                  <c:v>1369.26</c:v>
                </c:pt>
                <c:pt idx="13710">
                  <c:v>1369.36</c:v>
                </c:pt>
                <c:pt idx="13711">
                  <c:v>1369.46</c:v>
                </c:pt>
                <c:pt idx="13712">
                  <c:v>1369.56</c:v>
                </c:pt>
                <c:pt idx="13713">
                  <c:v>1369.66</c:v>
                </c:pt>
                <c:pt idx="13714">
                  <c:v>1369.76</c:v>
                </c:pt>
                <c:pt idx="13715">
                  <c:v>1369.86</c:v>
                </c:pt>
                <c:pt idx="13716">
                  <c:v>1369.96</c:v>
                </c:pt>
                <c:pt idx="13717">
                  <c:v>1370.06</c:v>
                </c:pt>
                <c:pt idx="13718">
                  <c:v>1370.16</c:v>
                </c:pt>
                <c:pt idx="13719">
                  <c:v>1370.26</c:v>
                </c:pt>
                <c:pt idx="13720">
                  <c:v>1370.36</c:v>
                </c:pt>
                <c:pt idx="13721">
                  <c:v>1370.46</c:v>
                </c:pt>
                <c:pt idx="13722">
                  <c:v>1370.56</c:v>
                </c:pt>
                <c:pt idx="13723">
                  <c:v>1370.66</c:v>
                </c:pt>
                <c:pt idx="13724">
                  <c:v>1370.76</c:v>
                </c:pt>
                <c:pt idx="13725">
                  <c:v>1370.86</c:v>
                </c:pt>
                <c:pt idx="13726">
                  <c:v>1370.96</c:v>
                </c:pt>
                <c:pt idx="13727">
                  <c:v>1371.06</c:v>
                </c:pt>
                <c:pt idx="13728">
                  <c:v>1371.16</c:v>
                </c:pt>
                <c:pt idx="13729">
                  <c:v>1371.26</c:v>
                </c:pt>
                <c:pt idx="13730">
                  <c:v>1371.36</c:v>
                </c:pt>
                <c:pt idx="13731">
                  <c:v>1371.46</c:v>
                </c:pt>
                <c:pt idx="13732">
                  <c:v>1371.56</c:v>
                </c:pt>
                <c:pt idx="13733">
                  <c:v>1371.66</c:v>
                </c:pt>
                <c:pt idx="13734">
                  <c:v>1371.76</c:v>
                </c:pt>
                <c:pt idx="13735">
                  <c:v>1371.86</c:v>
                </c:pt>
                <c:pt idx="13736">
                  <c:v>1371.96</c:v>
                </c:pt>
                <c:pt idx="13737">
                  <c:v>1372.06</c:v>
                </c:pt>
                <c:pt idx="13738">
                  <c:v>1372.16</c:v>
                </c:pt>
                <c:pt idx="13739">
                  <c:v>1372.26</c:v>
                </c:pt>
                <c:pt idx="13740">
                  <c:v>1372.36</c:v>
                </c:pt>
                <c:pt idx="13741">
                  <c:v>1372.46</c:v>
                </c:pt>
                <c:pt idx="13742">
                  <c:v>1372.56</c:v>
                </c:pt>
                <c:pt idx="13743">
                  <c:v>1372.66</c:v>
                </c:pt>
                <c:pt idx="13744">
                  <c:v>1372.76</c:v>
                </c:pt>
                <c:pt idx="13745">
                  <c:v>1372.86</c:v>
                </c:pt>
                <c:pt idx="13746">
                  <c:v>1372.96</c:v>
                </c:pt>
                <c:pt idx="13747">
                  <c:v>1373.06</c:v>
                </c:pt>
                <c:pt idx="13748">
                  <c:v>1373.16</c:v>
                </c:pt>
                <c:pt idx="13749">
                  <c:v>1373.26</c:v>
                </c:pt>
                <c:pt idx="13750">
                  <c:v>1373.36</c:v>
                </c:pt>
                <c:pt idx="13751">
                  <c:v>1373.46</c:v>
                </c:pt>
                <c:pt idx="13752">
                  <c:v>1373.56</c:v>
                </c:pt>
                <c:pt idx="13753">
                  <c:v>1373.66</c:v>
                </c:pt>
                <c:pt idx="13754">
                  <c:v>1373.76</c:v>
                </c:pt>
                <c:pt idx="13755">
                  <c:v>1373.86</c:v>
                </c:pt>
                <c:pt idx="13756">
                  <c:v>1373.96</c:v>
                </c:pt>
                <c:pt idx="13757">
                  <c:v>1374.06</c:v>
                </c:pt>
                <c:pt idx="13758">
                  <c:v>1374.16</c:v>
                </c:pt>
                <c:pt idx="13759">
                  <c:v>1374.26</c:v>
                </c:pt>
                <c:pt idx="13760">
                  <c:v>1374.36</c:v>
                </c:pt>
                <c:pt idx="13761">
                  <c:v>1374.46</c:v>
                </c:pt>
                <c:pt idx="13762">
                  <c:v>1374.56</c:v>
                </c:pt>
                <c:pt idx="13763">
                  <c:v>1374.66</c:v>
                </c:pt>
                <c:pt idx="13764">
                  <c:v>1374.76</c:v>
                </c:pt>
                <c:pt idx="13765">
                  <c:v>1374.86</c:v>
                </c:pt>
                <c:pt idx="13766">
                  <c:v>1374.96</c:v>
                </c:pt>
                <c:pt idx="13767">
                  <c:v>1375.06</c:v>
                </c:pt>
                <c:pt idx="13768">
                  <c:v>1375.16</c:v>
                </c:pt>
                <c:pt idx="13769">
                  <c:v>1375.26</c:v>
                </c:pt>
                <c:pt idx="13770">
                  <c:v>1375.36</c:v>
                </c:pt>
                <c:pt idx="13771">
                  <c:v>1375.46</c:v>
                </c:pt>
                <c:pt idx="13772">
                  <c:v>1375.56</c:v>
                </c:pt>
                <c:pt idx="13773">
                  <c:v>1375.66</c:v>
                </c:pt>
                <c:pt idx="13774">
                  <c:v>1375.76</c:v>
                </c:pt>
                <c:pt idx="13775">
                  <c:v>1375.86</c:v>
                </c:pt>
                <c:pt idx="13776">
                  <c:v>1375.96</c:v>
                </c:pt>
                <c:pt idx="13777">
                  <c:v>1376.06</c:v>
                </c:pt>
                <c:pt idx="13778">
                  <c:v>1376.16</c:v>
                </c:pt>
                <c:pt idx="13779">
                  <c:v>1376.26</c:v>
                </c:pt>
                <c:pt idx="13780">
                  <c:v>1376.36</c:v>
                </c:pt>
                <c:pt idx="13781">
                  <c:v>1376.46</c:v>
                </c:pt>
                <c:pt idx="13782">
                  <c:v>1376.56</c:v>
                </c:pt>
                <c:pt idx="13783">
                  <c:v>1376.66</c:v>
                </c:pt>
                <c:pt idx="13784">
                  <c:v>1376.76</c:v>
                </c:pt>
                <c:pt idx="13785">
                  <c:v>1376.86</c:v>
                </c:pt>
                <c:pt idx="13786">
                  <c:v>1376.96</c:v>
                </c:pt>
                <c:pt idx="13787">
                  <c:v>1377.06</c:v>
                </c:pt>
                <c:pt idx="13788">
                  <c:v>1377.16</c:v>
                </c:pt>
                <c:pt idx="13789">
                  <c:v>1377.26</c:v>
                </c:pt>
                <c:pt idx="13790">
                  <c:v>1377.36</c:v>
                </c:pt>
                <c:pt idx="13791">
                  <c:v>1377.46</c:v>
                </c:pt>
                <c:pt idx="13792">
                  <c:v>1377.56</c:v>
                </c:pt>
                <c:pt idx="13793">
                  <c:v>1377.66</c:v>
                </c:pt>
                <c:pt idx="13794">
                  <c:v>1377.76</c:v>
                </c:pt>
                <c:pt idx="13795">
                  <c:v>1377.86</c:v>
                </c:pt>
                <c:pt idx="13796">
                  <c:v>1377.96</c:v>
                </c:pt>
                <c:pt idx="13797">
                  <c:v>1378.06</c:v>
                </c:pt>
                <c:pt idx="13798">
                  <c:v>1378.16</c:v>
                </c:pt>
                <c:pt idx="13799">
                  <c:v>1378.26</c:v>
                </c:pt>
                <c:pt idx="13800">
                  <c:v>1378.36</c:v>
                </c:pt>
                <c:pt idx="13801">
                  <c:v>1378.46</c:v>
                </c:pt>
                <c:pt idx="13802">
                  <c:v>1378.56</c:v>
                </c:pt>
                <c:pt idx="13803">
                  <c:v>1378.66</c:v>
                </c:pt>
                <c:pt idx="13804">
                  <c:v>1378.76</c:v>
                </c:pt>
                <c:pt idx="13805">
                  <c:v>1378.86</c:v>
                </c:pt>
                <c:pt idx="13806">
                  <c:v>1378.96</c:v>
                </c:pt>
                <c:pt idx="13807">
                  <c:v>1379.06</c:v>
                </c:pt>
                <c:pt idx="13808">
                  <c:v>1379.16</c:v>
                </c:pt>
                <c:pt idx="13809">
                  <c:v>1379.26</c:v>
                </c:pt>
                <c:pt idx="13810">
                  <c:v>1379.36</c:v>
                </c:pt>
                <c:pt idx="13811">
                  <c:v>1379.46</c:v>
                </c:pt>
                <c:pt idx="13812">
                  <c:v>1379.56</c:v>
                </c:pt>
                <c:pt idx="13813">
                  <c:v>1379.66</c:v>
                </c:pt>
                <c:pt idx="13814">
                  <c:v>1379.76</c:v>
                </c:pt>
                <c:pt idx="13815">
                  <c:v>1379.86</c:v>
                </c:pt>
                <c:pt idx="13816">
                  <c:v>1379.96</c:v>
                </c:pt>
                <c:pt idx="13817">
                  <c:v>1380.06</c:v>
                </c:pt>
                <c:pt idx="13818">
                  <c:v>1380.16</c:v>
                </c:pt>
                <c:pt idx="13819">
                  <c:v>1380.26</c:v>
                </c:pt>
                <c:pt idx="13820">
                  <c:v>1380.36</c:v>
                </c:pt>
                <c:pt idx="13821">
                  <c:v>1380.46</c:v>
                </c:pt>
                <c:pt idx="13822">
                  <c:v>1380.56</c:v>
                </c:pt>
                <c:pt idx="13823">
                  <c:v>1380.66</c:v>
                </c:pt>
                <c:pt idx="13824">
                  <c:v>1380.76</c:v>
                </c:pt>
                <c:pt idx="13825">
                  <c:v>1380.86</c:v>
                </c:pt>
                <c:pt idx="13826">
                  <c:v>1380.96</c:v>
                </c:pt>
                <c:pt idx="13827">
                  <c:v>1381.06</c:v>
                </c:pt>
                <c:pt idx="13828">
                  <c:v>1381.16</c:v>
                </c:pt>
                <c:pt idx="13829">
                  <c:v>1381.26</c:v>
                </c:pt>
                <c:pt idx="13830">
                  <c:v>1381.36</c:v>
                </c:pt>
                <c:pt idx="13831">
                  <c:v>1381.46</c:v>
                </c:pt>
                <c:pt idx="13832">
                  <c:v>1381.56</c:v>
                </c:pt>
                <c:pt idx="13833">
                  <c:v>1381.66</c:v>
                </c:pt>
                <c:pt idx="13834">
                  <c:v>1381.76</c:v>
                </c:pt>
                <c:pt idx="13835">
                  <c:v>1381.86</c:v>
                </c:pt>
                <c:pt idx="13836">
                  <c:v>1381.96</c:v>
                </c:pt>
                <c:pt idx="13837">
                  <c:v>1382.06</c:v>
                </c:pt>
                <c:pt idx="13838">
                  <c:v>1382.16</c:v>
                </c:pt>
                <c:pt idx="13839">
                  <c:v>1382.26</c:v>
                </c:pt>
                <c:pt idx="13840">
                  <c:v>1382.36</c:v>
                </c:pt>
                <c:pt idx="13841">
                  <c:v>1382.46</c:v>
                </c:pt>
                <c:pt idx="13842">
                  <c:v>1382.56</c:v>
                </c:pt>
                <c:pt idx="13843">
                  <c:v>1382.66</c:v>
                </c:pt>
                <c:pt idx="13844">
                  <c:v>1382.76</c:v>
                </c:pt>
                <c:pt idx="13845">
                  <c:v>1382.86</c:v>
                </c:pt>
                <c:pt idx="13846">
                  <c:v>1382.96</c:v>
                </c:pt>
                <c:pt idx="13847">
                  <c:v>1383.06</c:v>
                </c:pt>
                <c:pt idx="13848">
                  <c:v>1383.16</c:v>
                </c:pt>
                <c:pt idx="13849">
                  <c:v>1383.26</c:v>
                </c:pt>
                <c:pt idx="13850">
                  <c:v>1383.36</c:v>
                </c:pt>
                <c:pt idx="13851">
                  <c:v>1383.46</c:v>
                </c:pt>
                <c:pt idx="13852">
                  <c:v>1383.56</c:v>
                </c:pt>
                <c:pt idx="13853">
                  <c:v>1383.66</c:v>
                </c:pt>
                <c:pt idx="13854">
                  <c:v>1383.76</c:v>
                </c:pt>
                <c:pt idx="13855">
                  <c:v>1383.86</c:v>
                </c:pt>
                <c:pt idx="13856">
                  <c:v>1383.96</c:v>
                </c:pt>
                <c:pt idx="13857">
                  <c:v>1384.06</c:v>
                </c:pt>
                <c:pt idx="13858">
                  <c:v>1384.16</c:v>
                </c:pt>
                <c:pt idx="13859">
                  <c:v>1384.26</c:v>
                </c:pt>
                <c:pt idx="13860">
                  <c:v>1384.36</c:v>
                </c:pt>
                <c:pt idx="13861">
                  <c:v>1384.46</c:v>
                </c:pt>
                <c:pt idx="13862">
                  <c:v>1384.56</c:v>
                </c:pt>
                <c:pt idx="13863">
                  <c:v>1384.66</c:v>
                </c:pt>
                <c:pt idx="13864">
                  <c:v>1384.76</c:v>
                </c:pt>
                <c:pt idx="13865">
                  <c:v>1384.86</c:v>
                </c:pt>
                <c:pt idx="13866">
                  <c:v>1384.96</c:v>
                </c:pt>
                <c:pt idx="13867">
                  <c:v>1385.06</c:v>
                </c:pt>
                <c:pt idx="13868">
                  <c:v>1385.16</c:v>
                </c:pt>
                <c:pt idx="13869">
                  <c:v>1385.26</c:v>
                </c:pt>
                <c:pt idx="13870">
                  <c:v>1385.36</c:v>
                </c:pt>
                <c:pt idx="13871">
                  <c:v>1385.46</c:v>
                </c:pt>
                <c:pt idx="13872">
                  <c:v>1385.56</c:v>
                </c:pt>
                <c:pt idx="13873">
                  <c:v>1385.66</c:v>
                </c:pt>
                <c:pt idx="13874">
                  <c:v>1385.76</c:v>
                </c:pt>
                <c:pt idx="13875">
                  <c:v>1385.86</c:v>
                </c:pt>
                <c:pt idx="13876">
                  <c:v>1385.96</c:v>
                </c:pt>
                <c:pt idx="13877">
                  <c:v>1386.06</c:v>
                </c:pt>
                <c:pt idx="13878">
                  <c:v>1386.16</c:v>
                </c:pt>
                <c:pt idx="13879">
                  <c:v>1386.26</c:v>
                </c:pt>
                <c:pt idx="13880">
                  <c:v>1386.36</c:v>
                </c:pt>
                <c:pt idx="13881">
                  <c:v>1386.46</c:v>
                </c:pt>
                <c:pt idx="13882">
                  <c:v>1386.56</c:v>
                </c:pt>
                <c:pt idx="13883">
                  <c:v>1386.66</c:v>
                </c:pt>
                <c:pt idx="13884">
                  <c:v>1386.76</c:v>
                </c:pt>
                <c:pt idx="13885">
                  <c:v>1386.86</c:v>
                </c:pt>
                <c:pt idx="13886">
                  <c:v>1386.96</c:v>
                </c:pt>
                <c:pt idx="13887">
                  <c:v>1387.06</c:v>
                </c:pt>
                <c:pt idx="13888">
                  <c:v>1387.16</c:v>
                </c:pt>
                <c:pt idx="13889">
                  <c:v>1387.26</c:v>
                </c:pt>
                <c:pt idx="13890">
                  <c:v>1387.36</c:v>
                </c:pt>
                <c:pt idx="13891">
                  <c:v>1387.46</c:v>
                </c:pt>
                <c:pt idx="13892">
                  <c:v>1387.56</c:v>
                </c:pt>
                <c:pt idx="13893">
                  <c:v>1387.66</c:v>
                </c:pt>
                <c:pt idx="13894">
                  <c:v>1387.76</c:v>
                </c:pt>
                <c:pt idx="13895">
                  <c:v>1387.86</c:v>
                </c:pt>
                <c:pt idx="13896">
                  <c:v>1387.96</c:v>
                </c:pt>
                <c:pt idx="13897">
                  <c:v>1388.06</c:v>
                </c:pt>
                <c:pt idx="13898">
                  <c:v>1388.16</c:v>
                </c:pt>
                <c:pt idx="13899">
                  <c:v>1388.26</c:v>
                </c:pt>
                <c:pt idx="13900">
                  <c:v>1388.36</c:v>
                </c:pt>
                <c:pt idx="13901">
                  <c:v>1388.46</c:v>
                </c:pt>
                <c:pt idx="13902">
                  <c:v>1388.56</c:v>
                </c:pt>
                <c:pt idx="13903">
                  <c:v>1388.66</c:v>
                </c:pt>
                <c:pt idx="13904">
                  <c:v>1388.76</c:v>
                </c:pt>
                <c:pt idx="13905">
                  <c:v>1388.86</c:v>
                </c:pt>
                <c:pt idx="13906">
                  <c:v>1388.96</c:v>
                </c:pt>
                <c:pt idx="13907">
                  <c:v>1389.06</c:v>
                </c:pt>
                <c:pt idx="13908">
                  <c:v>1389.16</c:v>
                </c:pt>
                <c:pt idx="13909">
                  <c:v>1389.26</c:v>
                </c:pt>
                <c:pt idx="13910">
                  <c:v>1389.36</c:v>
                </c:pt>
                <c:pt idx="13911">
                  <c:v>1389.46</c:v>
                </c:pt>
                <c:pt idx="13912">
                  <c:v>1389.56</c:v>
                </c:pt>
                <c:pt idx="13913">
                  <c:v>1389.66</c:v>
                </c:pt>
                <c:pt idx="13914">
                  <c:v>1389.76</c:v>
                </c:pt>
                <c:pt idx="13915">
                  <c:v>1389.86</c:v>
                </c:pt>
                <c:pt idx="13916">
                  <c:v>1389.96</c:v>
                </c:pt>
                <c:pt idx="13917">
                  <c:v>1390.06</c:v>
                </c:pt>
                <c:pt idx="13918">
                  <c:v>1390.16</c:v>
                </c:pt>
                <c:pt idx="13919">
                  <c:v>1390.26</c:v>
                </c:pt>
                <c:pt idx="13920">
                  <c:v>1390.36</c:v>
                </c:pt>
                <c:pt idx="13921">
                  <c:v>1390.46</c:v>
                </c:pt>
                <c:pt idx="13922">
                  <c:v>1390.56</c:v>
                </c:pt>
                <c:pt idx="13923">
                  <c:v>1390.66</c:v>
                </c:pt>
                <c:pt idx="13924">
                  <c:v>1390.76</c:v>
                </c:pt>
                <c:pt idx="13925">
                  <c:v>1390.86</c:v>
                </c:pt>
                <c:pt idx="13926">
                  <c:v>1390.96</c:v>
                </c:pt>
                <c:pt idx="13927">
                  <c:v>1391.06</c:v>
                </c:pt>
                <c:pt idx="13928">
                  <c:v>1391.16</c:v>
                </c:pt>
                <c:pt idx="13929">
                  <c:v>1391.26</c:v>
                </c:pt>
                <c:pt idx="13930">
                  <c:v>1391.36</c:v>
                </c:pt>
                <c:pt idx="13931">
                  <c:v>1391.46</c:v>
                </c:pt>
                <c:pt idx="13932">
                  <c:v>1391.56</c:v>
                </c:pt>
                <c:pt idx="13933">
                  <c:v>1391.66</c:v>
                </c:pt>
                <c:pt idx="13934">
                  <c:v>1391.76</c:v>
                </c:pt>
                <c:pt idx="13935">
                  <c:v>1391.86</c:v>
                </c:pt>
                <c:pt idx="13936">
                  <c:v>1391.96</c:v>
                </c:pt>
                <c:pt idx="13937">
                  <c:v>1392.06</c:v>
                </c:pt>
                <c:pt idx="13938">
                  <c:v>1392.16</c:v>
                </c:pt>
                <c:pt idx="13939">
                  <c:v>1392.26</c:v>
                </c:pt>
                <c:pt idx="13940">
                  <c:v>1392.36</c:v>
                </c:pt>
                <c:pt idx="13941">
                  <c:v>1392.46</c:v>
                </c:pt>
                <c:pt idx="13942">
                  <c:v>1392.56</c:v>
                </c:pt>
                <c:pt idx="13943">
                  <c:v>1392.66</c:v>
                </c:pt>
                <c:pt idx="13944">
                  <c:v>1392.76</c:v>
                </c:pt>
                <c:pt idx="13945">
                  <c:v>1392.86</c:v>
                </c:pt>
                <c:pt idx="13946">
                  <c:v>1392.96</c:v>
                </c:pt>
                <c:pt idx="13947">
                  <c:v>1393.06</c:v>
                </c:pt>
                <c:pt idx="13948">
                  <c:v>1393.16</c:v>
                </c:pt>
                <c:pt idx="13949">
                  <c:v>1393.26</c:v>
                </c:pt>
                <c:pt idx="13950">
                  <c:v>1393.36</c:v>
                </c:pt>
                <c:pt idx="13951">
                  <c:v>1393.46</c:v>
                </c:pt>
                <c:pt idx="13952">
                  <c:v>1393.56</c:v>
                </c:pt>
                <c:pt idx="13953">
                  <c:v>1393.66</c:v>
                </c:pt>
                <c:pt idx="13954">
                  <c:v>1393.76</c:v>
                </c:pt>
                <c:pt idx="13955">
                  <c:v>1393.86</c:v>
                </c:pt>
                <c:pt idx="13956">
                  <c:v>1393.96</c:v>
                </c:pt>
                <c:pt idx="13957">
                  <c:v>1394.06</c:v>
                </c:pt>
                <c:pt idx="13958">
                  <c:v>1394.16</c:v>
                </c:pt>
                <c:pt idx="13959">
                  <c:v>1394.26</c:v>
                </c:pt>
                <c:pt idx="13960">
                  <c:v>1394.36</c:v>
                </c:pt>
                <c:pt idx="13961">
                  <c:v>1394.46</c:v>
                </c:pt>
                <c:pt idx="13962">
                  <c:v>1394.56</c:v>
                </c:pt>
                <c:pt idx="13963">
                  <c:v>1394.66</c:v>
                </c:pt>
                <c:pt idx="13964">
                  <c:v>1394.76</c:v>
                </c:pt>
                <c:pt idx="13965">
                  <c:v>1394.86</c:v>
                </c:pt>
                <c:pt idx="13966">
                  <c:v>1394.96</c:v>
                </c:pt>
                <c:pt idx="13967">
                  <c:v>1395.06</c:v>
                </c:pt>
                <c:pt idx="13968">
                  <c:v>1395.16</c:v>
                </c:pt>
                <c:pt idx="13969">
                  <c:v>1395.26</c:v>
                </c:pt>
                <c:pt idx="13970">
                  <c:v>1395.36</c:v>
                </c:pt>
                <c:pt idx="13971">
                  <c:v>1395.46</c:v>
                </c:pt>
                <c:pt idx="13972">
                  <c:v>1395.56</c:v>
                </c:pt>
                <c:pt idx="13973">
                  <c:v>1395.66</c:v>
                </c:pt>
                <c:pt idx="13974">
                  <c:v>1395.76</c:v>
                </c:pt>
                <c:pt idx="13975">
                  <c:v>1395.86</c:v>
                </c:pt>
                <c:pt idx="13976">
                  <c:v>1395.96</c:v>
                </c:pt>
                <c:pt idx="13977">
                  <c:v>1396.06</c:v>
                </c:pt>
                <c:pt idx="13978">
                  <c:v>1396.16</c:v>
                </c:pt>
                <c:pt idx="13979">
                  <c:v>1396.26</c:v>
                </c:pt>
                <c:pt idx="13980">
                  <c:v>1396.36</c:v>
                </c:pt>
                <c:pt idx="13981">
                  <c:v>1396.46</c:v>
                </c:pt>
                <c:pt idx="13982">
                  <c:v>1396.56</c:v>
                </c:pt>
                <c:pt idx="13983">
                  <c:v>1396.66</c:v>
                </c:pt>
                <c:pt idx="13984">
                  <c:v>1396.76</c:v>
                </c:pt>
                <c:pt idx="13985">
                  <c:v>1396.86</c:v>
                </c:pt>
                <c:pt idx="13986">
                  <c:v>1396.96</c:v>
                </c:pt>
                <c:pt idx="13987">
                  <c:v>1397.06</c:v>
                </c:pt>
                <c:pt idx="13988">
                  <c:v>1397.16</c:v>
                </c:pt>
                <c:pt idx="13989">
                  <c:v>1397.26</c:v>
                </c:pt>
                <c:pt idx="13990">
                  <c:v>1397.36</c:v>
                </c:pt>
                <c:pt idx="13991">
                  <c:v>1397.46</c:v>
                </c:pt>
                <c:pt idx="13992">
                  <c:v>1397.56</c:v>
                </c:pt>
                <c:pt idx="13993">
                  <c:v>1397.66</c:v>
                </c:pt>
                <c:pt idx="13994">
                  <c:v>1397.76</c:v>
                </c:pt>
                <c:pt idx="13995">
                  <c:v>1397.86</c:v>
                </c:pt>
                <c:pt idx="13996">
                  <c:v>1397.96</c:v>
                </c:pt>
                <c:pt idx="13997">
                  <c:v>1398.06</c:v>
                </c:pt>
                <c:pt idx="13998">
                  <c:v>1398.16</c:v>
                </c:pt>
                <c:pt idx="13999">
                  <c:v>1398.26</c:v>
                </c:pt>
                <c:pt idx="14000">
                  <c:v>1398.36</c:v>
                </c:pt>
                <c:pt idx="14001">
                  <c:v>1398.46</c:v>
                </c:pt>
                <c:pt idx="14002">
                  <c:v>1398.56</c:v>
                </c:pt>
                <c:pt idx="14003">
                  <c:v>1398.66</c:v>
                </c:pt>
                <c:pt idx="14004">
                  <c:v>1398.76</c:v>
                </c:pt>
                <c:pt idx="14005">
                  <c:v>1398.86</c:v>
                </c:pt>
                <c:pt idx="14006">
                  <c:v>1398.96</c:v>
                </c:pt>
                <c:pt idx="14007">
                  <c:v>1399.06</c:v>
                </c:pt>
                <c:pt idx="14008">
                  <c:v>1399.16</c:v>
                </c:pt>
                <c:pt idx="14009">
                  <c:v>1399.26</c:v>
                </c:pt>
                <c:pt idx="14010">
                  <c:v>1399.36</c:v>
                </c:pt>
                <c:pt idx="14011">
                  <c:v>1399.46</c:v>
                </c:pt>
                <c:pt idx="14012">
                  <c:v>1399.56</c:v>
                </c:pt>
                <c:pt idx="14013">
                  <c:v>1399.66</c:v>
                </c:pt>
                <c:pt idx="14014">
                  <c:v>1399.76</c:v>
                </c:pt>
                <c:pt idx="14015">
                  <c:v>1399.86</c:v>
                </c:pt>
                <c:pt idx="14016">
                  <c:v>1399.96</c:v>
                </c:pt>
                <c:pt idx="14017">
                  <c:v>1400.06</c:v>
                </c:pt>
                <c:pt idx="14018">
                  <c:v>1400.16</c:v>
                </c:pt>
                <c:pt idx="14019">
                  <c:v>1400.26</c:v>
                </c:pt>
                <c:pt idx="14020">
                  <c:v>1400.36</c:v>
                </c:pt>
                <c:pt idx="14021">
                  <c:v>1400.46</c:v>
                </c:pt>
                <c:pt idx="14022">
                  <c:v>1400.56</c:v>
                </c:pt>
                <c:pt idx="14023">
                  <c:v>1400.66</c:v>
                </c:pt>
                <c:pt idx="14024">
                  <c:v>1400.76</c:v>
                </c:pt>
                <c:pt idx="14025">
                  <c:v>1400.86</c:v>
                </c:pt>
                <c:pt idx="14026">
                  <c:v>1400.96</c:v>
                </c:pt>
                <c:pt idx="14027">
                  <c:v>1401.06</c:v>
                </c:pt>
                <c:pt idx="14028">
                  <c:v>1401.16</c:v>
                </c:pt>
                <c:pt idx="14029">
                  <c:v>1401.26</c:v>
                </c:pt>
                <c:pt idx="14030">
                  <c:v>1401.36</c:v>
                </c:pt>
                <c:pt idx="14031">
                  <c:v>1401.46</c:v>
                </c:pt>
                <c:pt idx="14032">
                  <c:v>1401.56</c:v>
                </c:pt>
                <c:pt idx="14033">
                  <c:v>1401.66</c:v>
                </c:pt>
                <c:pt idx="14034">
                  <c:v>1401.76</c:v>
                </c:pt>
                <c:pt idx="14035">
                  <c:v>1401.86</c:v>
                </c:pt>
                <c:pt idx="14036">
                  <c:v>1401.96</c:v>
                </c:pt>
                <c:pt idx="14037">
                  <c:v>1402.06</c:v>
                </c:pt>
                <c:pt idx="14038">
                  <c:v>1402.16</c:v>
                </c:pt>
                <c:pt idx="14039">
                  <c:v>1402.26</c:v>
                </c:pt>
                <c:pt idx="14040">
                  <c:v>1402.36</c:v>
                </c:pt>
                <c:pt idx="14041">
                  <c:v>1402.46</c:v>
                </c:pt>
                <c:pt idx="14042">
                  <c:v>1402.56</c:v>
                </c:pt>
                <c:pt idx="14043">
                  <c:v>1402.66</c:v>
                </c:pt>
                <c:pt idx="14044">
                  <c:v>1402.76</c:v>
                </c:pt>
                <c:pt idx="14045">
                  <c:v>1402.86</c:v>
                </c:pt>
                <c:pt idx="14046">
                  <c:v>1402.96</c:v>
                </c:pt>
                <c:pt idx="14047">
                  <c:v>1403.06</c:v>
                </c:pt>
                <c:pt idx="14048">
                  <c:v>1403.16</c:v>
                </c:pt>
                <c:pt idx="14049">
                  <c:v>1403.26</c:v>
                </c:pt>
                <c:pt idx="14050">
                  <c:v>1403.36</c:v>
                </c:pt>
                <c:pt idx="14051">
                  <c:v>1403.46</c:v>
                </c:pt>
                <c:pt idx="14052">
                  <c:v>1403.56</c:v>
                </c:pt>
                <c:pt idx="14053">
                  <c:v>1403.66</c:v>
                </c:pt>
                <c:pt idx="14054">
                  <c:v>1403.76</c:v>
                </c:pt>
                <c:pt idx="14055">
                  <c:v>1403.86</c:v>
                </c:pt>
                <c:pt idx="14056">
                  <c:v>1403.96</c:v>
                </c:pt>
                <c:pt idx="14057">
                  <c:v>1404.06</c:v>
                </c:pt>
                <c:pt idx="14058">
                  <c:v>1404.16</c:v>
                </c:pt>
                <c:pt idx="14059">
                  <c:v>1404.26</c:v>
                </c:pt>
                <c:pt idx="14060">
                  <c:v>1404.36</c:v>
                </c:pt>
                <c:pt idx="14061">
                  <c:v>1404.46</c:v>
                </c:pt>
                <c:pt idx="14062">
                  <c:v>1404.56</c:v>
                </c:pt>
                <c:pt idx="14063">
                  <c:v>1404.66</c:v>
                </c:pt>
                <c:pt idx="14064">
                  <c:v>1404.76</c:v>
                </c:pt>
                <c:pt idx="14065">
                  <c:v>1404.86</c:v>
                </c:pt>
                <c:pt idx="14066">
                  <c:v>1404.96</c:v>
                </c:pt>
                <c:pt idx="14067">
                  <c:v>1405.06</c:v>
                </c:pt>
                <c:pt idx="14068">
                  <c:v>1405.16</c:v>
                </c:pt>
                <c:pt idx="14069">
                  <c:v>1405.26</c:v>
                </c:pt>
                <c:pt idx="14070">
                  <c:v>1405.36</c:v>
                </c:pt>
                <c:pt idx="14071">
                  <c:v>1405.46</c:v>
                </c:pt>
                <c:pt idx="14072">
                  <c:v>1405.56</c:v>
                </c:pt>
                <c:pt idx="14073">
                  <c:v>1405.66</c:v>
                </c:pt>
                <c:pt idx="14074">
                  <c:v>1405.76</c:v>
                </c:pt>
                <c:pt idx="14075">
                  <c:v>1405.86</c:v>
                </c:pt>
                <c:pt idx="14076">
                  <c:v>1405.96</c:v>
                </c:pt>
                <c:pt idx="14077">
                  <c:v>1406.06</c:v>
                </c:pt>
                <c:pt idx="14078">
                  <c:v>1406.16</c:v>
                </c:pt>
                <c:pt idx="14079">
                  <c:v>1406.26</c:v>
                </c:pt>
                <c:pt idx="14080">
                  <c:v>1406.36</c:v>
                </c:pt>
                <c:pt idx="14081">
                  <c:v>1406.46</c:v>
                </c:pt>
                <c:pt idx="14082">
                  <c:v>1406.56</c:v>
                </c:pt>
                <c:pt idx="14083">
                  <c:v>1406.66</c:v>
                </c:pt>
                <c:pt idx="14084">
                  <c:v>1406.76</c:v>
                </c:pt>
                <c:pt idx="14085">
                  <c:v>1406.86</c:v>
                </c:pt>
                <c:pt idx="14086">
                  <c:v>1406.96</c:v>
                </c:pt>
                <c:pt idx="14087">
                  <c:v>1407.06</c:v>
                </c:pt>
                <c:pt idx="14088">
                  <c:v>1407.16</c:v>
                </c:pt>
                <c:pt idx="14089">
                  <c:v>1407.26</c:v>
                </c:pt>
                <c:pt idx="14090">
                  <c:v>1407.36</c:v>
                </c:pt>
                <c:pt idx="14091">
                  <c:v>1407.46</c:v>
                </c:pt>
                <c:pt idx="14092">
                  <c:v>1407.56</c:v>
                </c:pt>
                <c:pt idx="14093">
                  <c:v>1407.66</c:v>
                </c:pt>
                <c:pt idx="14094">
                  <c:v>1407.76</c:v>
                </c:pt>
                <c:pt idx="14095">
                  <c:v>1407.86</c:v>
                </c:pt>
                <c:pt idx="14096">
                  <c:v>1407.96</c:v>
                </c:pt>
                <c:pt idx="14097">
                  <c:v>1408.06</c:v>
                </c:pt>
                <c:pt idx="14098">
                  <c:v>1408.16</c:v>
                </c:pt>
                <c:pt idx="14099">
                  <c:v>1408.26</c:v>
                </c:pt>
                <c:pt idx="14100">
                  <c:v>1408.36</c:v>
                </c:pt>
                <c:pt idx="14101">
                  <c:v>1408.46</c:v>
                </c:pt>
                <c:pt idx="14102">
                  <c:v>1408.56</c:v>
                </c:pt>
                <c:pt idx="14103">
                  <c:v>1408.66</c:v>
                </c:pt>
                <c:pt idx="14104">
                  <c:v>1408.76</c:v>
                </c:pt>
                <c:pt idx="14105">
                  <c:v>1408.86</c:v>
                </c:pt>
                <c:pt idx="14106">
                  <c:v>1408.96</c:v>
                </c:pt>
                <c:pt idx="14107">
                  <c:v>1409.06</c:v>
                </c:pt>
                <c:pt idx="14108">
                  <c:v>1409.16</c:v>
                </c:pt>
                <c:pt idx="14109">
                  <c:v>1409.26</c:v>
                </c:pt>
                <c:pt idx="14110">
                  <c:v>1409.36</c:v>
                </c:pt>
                <c:pt idx="14111">
                  <c:v>1409.46</c:v>
                </c:pt>
                <c:pt idx="14112">
                  <c:v>1409.56</c:v>
                </c:pt>
                <c:pt idx="14113">
                  <c:v>1409.66</c:v>
                </c:pt>
                <c:pt idx="14114">
                  <c:v>1409.76</c:v>
                </c:pt>
                <c:pt idx="14115">
                  <c:v>1409.86</c:v>
                </c:pt>
                <c:pt idx="14116">
                  <c:v>1409.96</c:v>
                </c:pt>
                <c:pt idx="14117">
                  <c:v>1410.06</c:v>
                </c:pt>
                <c:pt idx="14118">
                  <c:v>1410.16</c:v>
                </c:pt>
                <c:pt idx="14119">
                  <c:v>1410.26</c:v>
                </c:pt>
                <c:pt idx="14120">
                  <c:v>1410.36</c:v>
                </c:pt>
                <c:pt idx="14121">
                  <c:v>1410.46</c:v>
                </c:pt>
                <c:pt idx="14122">
                  <c:v>1410.56</c:v>
                </c:pt>
                <c:pt idx="14123">
                  <c:v>1410.66</c:v>
                </c:pt>
                <c:pt idx="14124">
                  <c:v>1410.76</c:v>
                </c:pt>
                <c:pt idx="14125">
                  <c:v>1410.86</c:v>
                </c:pt>
                <c:pt idx="14126">
                  <c:v>1410.96</c:v>
                </c:pt>
                <c:pt idx="14127">
                  <c:v>1411.06</c:v>
                </c:pt>
                <c:pt idx="14128">
                  <c:v>1411.16</c:v>
                </c:pt>
                <c:pt idx="14129">
                  <c:v>1411.26</c:v>
                </c:pt>
                <c:pt idx="14130">
                  <c:v>1411.36</c:v>
                </c:pt>
                <c:pt idx="14131">
                  <c:v>1411.46</c:v>
                </c:pt>
                <c:pt idx="14132">
                  <c:v>1411.56</c:v>
                </c:pt>
                <c:pt idx="14133">
                  <c:v>1411.66</c:v>
                </c:pt>
                <c:pt idx="14134">
                  <c:v>1411.76</c:v>
                </c:pt>
                <c:pt idx="14135">
                  <c:v>1411.86</c:v>
                </c:pt>
                <c:pt idx="14136">
                  <c:v>1411.96</c:v>
                </c:pt>
                <c:pt idx="14137">
                  <c:v>1412.06</c:v>
                </c:pt>
                <c:pt idx="14138">
                  <c:v>1412.16</c:v>
                </c:pt>
                <c:pt idx="14139">
                  <c:v>1412.26</c:v>
                </c:pt>
                <c:pt idx="14140">
                  <c:v>1412.36</c:v>
                </c:pt>
                <c:pt idx="14141">
                  <c:v>1412.46</c:v>
                </c:pt>
                <c:pt idx="14142">
                  <c:v>1412.56</c:v>
                </c:pt>
                <c:pt idx="14143">
                  <c:v>1412.66</c:v>
                </c:pt>
                <c:pt idx="14144">
                  <c:v>1412.76</c:v>
                </c:pt>
                <c:pt idx="14145">
                  <c:v>1412.86</c:v>
                </c:pt>
                <c:pt idx="14146">
                  <c:v>1412.96</c:v>
                </c:pt>
                <c:pt idx="14147">
                  <c:v>1413.06</c:v>
                </c:pt>
                <c:pt idx="14148">
                  <c:v>1413.16</c:v>
                </c:pt>
                <c:pt idx="14149">
                  <c:v>1413.26</c:v>
                </c:pt>
                <c:pt idx="14150">
                  <c:v>1413.36</c:v>
                </c:pt>
                <c:pt idx="14151">
                  <c:v>1413.46</c:v>
                </c:pt>
                <c:pt idx="14152">
                  <c:v>1413.56</c:v>
                </c:pt>
                <c:pt idx="14153">
                  <c:v>1413.66</c:v>
                </c:pt>
                <c:pt idx="14154">
                  <c:v>1413.76</c:v>
                </c:pt>
                <c:pt idx="14155">
                  <c:v>1413.86</c:v>
                </c:pt>
                <c:pt idx="14156">
                  <c:v>1413.96</c:v>
                </c:pt>
                <c:pt idx="14157">
                  <c:v>1414.06</c:v>
                </c:pt>
                <c:pt idx="14158">
                  <c:v>1414.16</c:v>
                </c:pt>
                <c:pt idx="14159">
                  <c:v>1414.26</c:v>
                </c:pt>
                <c:pt idx="14160">
                  <c:v>1414.36</c:v>
                </c:pt>
                <c:pt idx="14161">
                  <c:v>1414.46</c:v>
                </c:pt>
                <c:pt idx="14162">
                  <c:v>1414.56</c:v>
                </c:pt>
                <c:pt idx="14163">
                  <c:v>1414.66</c:v>
                </c:pt>
                <c:pt idx="14164">
                  <c:v>1414.76</c:v>
                </c:pt>
                <c:pt idx="14165">
                  <c:v>1414.86</c:v>
                </c:pt>
                <c:pt idx="14166">
                  <c:v>1414.96</c:v>
                </c:pt>
                <c:pt idx="14167">
                  <c:v>1415.06</c:v>
                </c:pt>
                <c:pt idx="14168">
                  <c:v>1415.16</c:v>
                </c:pt>
                <c:pt idx="14169">
                  <c:v>1415.26</c:v>
                </c:pt>
                <c:pt idx="14170">
                  <c:v>1415.36</c:v>
                </c:pt>
                <c:pt idx="14171">
                  <c:v>1415.46</c:v>
                </c:pt>
                <c:pt idx="14172">
                  <c:v>1415.56</c:v>
                </c:pt>
                <c:pt idx="14173">
                  <c:v>1415.66</c:v>
                </c:pt>
                <c:pt idx="14174">
                  <c:v>1415.76</c:v>
                </c:pt>
                <c:pt idx="14175">
                  <c:v>1415.86</c:v>
                </c:pt>
                <c:pt idx="14176">
                  <c:v>1415.96</c:v>
                </c:pt>
                <c:pt idx="14177">
                  <c:v>1416.06</c:v>
                </c:pt>
                <c:pt idx="14178">
                  <c:v>1416.16</c:v>
                </c:pt>
                <c:pt idx="14179">
                  <c:v>1416.26</c:v>
                </c:pt>
                <c:pt idx="14180">
                  <c:v>1416.36</c:v>
                </c:pt>
                <c:pt idx="14181">
                  <c:v>1416.46</c:v>
                </c:pt>
                <c:pt idx="14182">
                  <c:v>1416.56</c:v>
                </c:pt>
                <c:pt idx="14183">
                  <c:v>1416.66</c:v>
                </c:pt>
                <c:pt idx="14184">
                  <c:v>1416.76</c:v>
                </c:pt>
                <c:pt idx="14185">
                  <c:v>1416.86</c:v>
                </c:pt>
                <c:pt idx="14186">
                  <c:v>1416.96</c:v>
                </c:pt>
                <c:pt idx="14187">
                  <c:v>1417.06</c:v>
                </c:pt>
                <c:pt idx="14188">
                  <c:v>1417.16</c:v>
                </c:pt>
                <c:pt idx="14189">
                  <c:v>1417.26</c:v>
                </c:pt>
                <c:pt idx="14190">
                  <c:v>1417.36</c:v>
                </c:pt>
                <c:pt idx="14191">
                  <c:v>1417.46</c:v>
                </c:pt>
                <c:pt idx="14192">
                  <c:v>1417.56</c:v>
                </c:pt>
                <c:pt idx="14193">
                  <c:v>1417.66</c:v>
                </c:pt>
                <c:pt idx="14194">
                  <c:v>1417.76</c:v>
                </c:pt>
                <c:pt idx="14195">
                  <c:v>1417.86</c:v>
                </c:pt>
                <c:pt idx="14196">
                  <c:v>1417.96</c:v>
                </c:pt>
                <c:pt idx="14197">
                  <c:v>1418.06</c:v>
                </c:pt>
                <c:pt idx="14198">
                  <c:v>1418.16</c:v>
                </c:pt>
                <c:pt idx="14199">
                  <c:v>1418.26</c:v>
                </c:pt>
                <c:pt idx="14200">
                  <c:v>1418.36</c:v>
                </c:pt>
                <c:pt idx="14201">
                  <c:v>1418.46</c:v>
                </c:pt>
                <c:pt idx="14202">
                  <c:v>1418.56</c:v>
                </c:pt>
                <c:pt idx="14203">
                  <c:v>1418.66</c:v>
                </c:pt>
                <c:pt idx="14204">
                  <c:v>1418.76</c:v>
                </c:pt>
                <c:pt idx="14205">
                  <c:v>1418.86</c:v>
                </c:pt>
                <c:pt idx="14206">
                  <c:v>1418.96</c:v>
                </c:pt>
                <c:pt idx="14207">
                  <c:v>1419.06</c:v>
                </c:pt>
                <c:pt idx="14208">
                  <c:v>1419.16</c:v>
                </c:pt>
                <c:pt idx="14209">
                  <c:v>1419.26</c:v>
                </c:pt>
                <c:pt idx="14210">
                  <c:v>1419.36</c:v>
                </c:pt>
                <c:pt idx="14211">
                  <c:v>1419.46</c:v>
                </c:pt>
                <c:pt idx="14212">
                  <c:v>1419.56</c:v>
                </c:pt>
                <c:pt idx="14213">
                  <c:v>1419.66</c:v>
                </c:pt>
                <c:pt idx="14214">
                  <c:v>1419.76</c:v>
                </c:pt>
                <c:pt idx="14215">
                  <c:v>1419.86</c:v>
                </c:pt>
                <c:pt idx="14216">
                  <c:v>1419.96</c:v>
                </c:pt>
                <c:pt idx="14217">
                  <c:v>1420.06</c:v>
                </c:pt>
                <c:pt idx="14218">
                  <c:v>1420.16</c:v>
                </c:pt>
                <c:pt idx="14219">
                  <c:v>1420.26</c:v>
                </c:pt>
                <c:pt idx="14220">
                  <c:v>1420.36</c:v>
                </c:pt>
                <c:pt idx="14221">
                  <c:v>1420.46</c:v>
                </c:pt>
                <c:pt idx="14222">
                  <c:v>1420.56</c:v>
                </c:pt>
                <c:pt idx="14223">
                  <c:v>1420.66</c:v>
                </c:pt>
                <c:pt idx="14224">
                  <c:v>1420.76</c:v>
                </c:pt>
                <c:pt idx="14225">
                  <c:v>1420.86</c:v>
                </c:pt>
                <c:pt idx="14226">
                  <c:v>1420.96</c:v>
                </c:pt>
                <c:pt idx="14227">
                  <c:v>1421.06</c:v>
                </c:pt>
                <c:pt idx="14228">
                  <c:v>1421.16</c:v>
                </c:pt>
                <c:pt idx="14229">
                  <c:v>1421.26</c:v>
                </c:pt>
                <c:pt idx="14230">
                  <c:v>1421.36</c:v>
                </c:pt>
                <c:pt idx="14231">
                  <c:v>1421.46</c:v>
                </c:pt>
                <c:pt idx="14232">
                  <c:v>1421.56</c:v>
                </c:pt>
                <c:pt idx="14233">
                  <c:v>1421.66</c:v>
                </c:pt>
                <c:pt idx="14234">
                  <c:v>1421.76</c:v>
                </c:pt>
                <c:pt idx="14235">
                  <c:v>1421.86</c:v>
                </c:pt>
                <c:pt idx="14236">
                  <c:v>1421.96</c:v>
                </c:pt>
                <c:pt idx="14237">
                  <c:v>1422.06</c:v>
                </c:pt>
                <c:pt idx="14238">
                  <c:v>1422.16</c:v>
                </c:pt>
                <c:pt idx="14239">
                  <c:v>1422.26</c:v>
                </c:pt>
                <c:pt idx="14240">
                  <c:v>1422.36</c:v>
                </c:pt>
                <c:pt idx="14241">
                  <c:v>1422.46</c:v>
                </c:pt>
                <c:pt idx="14242">
                  <c:v>1422.56</c:v>
                </c:pt>
                <c:pt idx="14243">
                  <c:v>1422.66</c:v>
                </c:pt>
                <c:pt idx="14244">
                  <c:v>1422.76</c:v>
                </c:pt>
                <c:pt idx="14245">
                  <c:v>1422.86</c:v>
                </c:pt>
                <c:pt idx="14246">
                  <c:v>1422.96</c:v>
                </c:pt>
                <c:pt idx="14247">
                  <c:v>1423.06</c:v>
                </c:pt>
                <c:pt idx="14248">
                  <c:v>1423.16</c:v>
                </c:pt>
                <c:pt idx="14249">
                  <c:v>1423.26</c:v>
                </c:pt>
                <c:pt idx="14250">
                  <c:v>1423.36</c:v>
                </c:pt>
                <c:pt idx="14251">
                  <c:v>1423.46</c:v>
                </c:pt>
                <c:pt idx="14252">
                  <c:v>1423.56</c:v>
                </c:pt>
                <c:pt idx="14253">
                  <c:v>1423.66</c:v>
                </c:pt>
                <c:pt idx="14254">
                  <c:v>1423.76</c:v>
                </c:pt>
                <c:pt idx="14255">
                  <c:v>1423.86</c:v>
                </c:pt>
                <c:pt idx="14256">
                  <c:v>1423.96</c:v>
                </c:pt>
                <c:pt idx="14257">
                  <c:v>1424.06</c:v>
                </c:pt>
                <c:pt idx="14258">
                  <c:v>1424.16</c:v>
                </c:pt>
                <c:pt idx="14259">
                  <c:v>1424.26</c:v>
                </c:pt>
                <c:pt idx="14260">
                  <c:v>1424.36</c:v>
                </c:pt>
                <c:pt idx="14261">
                  <c:v>1424.46</c:v>
                </c:pt>
                <c:pt idx="14262">
                  <c:v>1424.56</c:v>
                </c:pt>
                <c:pt idx="14263">
                  <c:v>1424.66</c:v>
                </c:pt>
                <c:pt idx="14264">
                  <c:v>1424.76</c:v>
                </c:pt>
                <c:pt idx="14265">
                  <c:v>1424.86</c:v>
                </c:pt>
                <c:pt idx="14266">
                  <c:v>1424.96</c:v>
                </c:pt>
                <c:pt idx="14267">
                  <c:v>1425.06</c:v>
                </c:pt>
                <c:pt idx="14268">
                  <c:v>1425.16</c:v>
                </c:pt>
                <c:pt idx="14269">
                  <c:v>1425.26</c:v>
                </c:pt>
                <c:pt idx="14270">
                  <c:v>1425.36</c:v>
                </c:pt>
                <c:pt idx="14271">
                  <c:v>1425.46</c:v>
                </c:pt>
                <c:pt idx="14272">
                  <c:v>1425.56</c:v>
                </c:pt>
                <c:pt idx="14273">
                  <c:v>1425.66</c:v>
                </c:pt>
                <c:pt idx="14274">
                  <c:v>1425.76</c:v>
                </c:pt>
                <c:pt idx="14275">
                  <c:v>1425.86</c:v>
                </c:pt>
                <c:pt idx="14276">
                  <c:v>1425.96</c:v>
                </c:pt>
                <c:pt idx="14277">
                  <c:v>1426.06</c:v>
                </c:pt>
                <c:pt idx="14278">
                  <c:v>1426.16</c:v>
                </c:pt>
                <c:pt idx="14279">
                  <c:v>1426.26</c:v>
                </c:pt>
                <c:pt idx="14280">
                  <c:v>1426.36</c:v>
                </c:pt>
                <c:pt idx="14281">
                  <c:v>1426.46</c:v>
                </c:pt>
                <c:pt idx="14282">
                  <c:v>1426.56</c:v>
                </c:pt>
                <c:pt idx="14283">
                  <c:v>1426.66</c:v>
                </c:pt>
                <c:pt idx="14284">
                  <c:v>1426.76</c:v>
                </c:pt>
                <c:pt idx="14285">
                  <c:v>1426.86</c:v>
                </c:pt>
                <c:pt idx="14286">
                  <c:v>1426.96</c:v>
                </c:pt>
                <c:pt idx="14287">
                  <c:v>1427.06</c:v>
                </c:pt>
                <c:pt idx="14288">
                  <c:v>1427.16</c:v>
                </c:pt>
                <c:pt idx="14289">
                  <c:v>1427.26</c:v>
                </c:pt>
                <c:pt idx="14290">
                  <c:v>1427.36</c:v>
                </c:pt>
                <c:pt idx="14291">
                  <c:v>1427.46</c:v>
                </c:pt>
                <c:pt idx="14292">
                  <c:v>1427.56</c:v>
                </c:pt>
                <c:pt idx="14293">
                  <c:v>1427.66</c:v>
                </c:pt>
                <c:pt idx="14294">
                  <c:v>1427.76</c:v>
                </c:pt>
                <c:pt idx="14295">
                  <c:v>1427.86</c:v>
                </c:pt>
                <c:pt idx="14296">
                  <c:v>1427.96</c:v>
                </c:pt>
                <c:pt idx="14297">
                  <c:v>1428.06</c:v>
                </c:pt>
                <c:pt idx="14298">
                  <c:v>1428.16</c:v>
                </c:pt>
                <c:pt idx="14299">
                  <c:v>1428.26</c:v>
                </c:pt>
                <c:pt idx="14300">
                  <c:v>1428.36</c:v>
                </c:pt>
                <c:pt idx="14301">
                  <c:v>1428.46</c:v>
                </c:pt>
                <c:pt idx="14302">
                  <c:v>1428.56</c:v>
                </c:pt>
                <c:pt idx="14303">
                  <c:v>1428.66</c:v>
                </c:pt>
                <c:pt idx="14304">
                  <c:v>1428.76</c:v>
                </c:pt>
                <c:pt idx="14305">
                  <c:v>1428.86</c:v>
                </c:pt>
                <c:pt idx="14306">
                  <c:v>1428.96</c:v>
                </c:pt>
                <c:pt idx="14307">
                  <c:v>1429.06</c:v>
                </c:pt>
                <c:pt idx="14308">
                  <c:v>1429.16</c:v>
                </c:pt>
                <c:pt idx="14309">
                  <c:v>1429.26</c:v>
                </c:pt>
                <c:pt idx="14310">
                  <c:v>1429.36</c:v>
                </c:pt>
                <c:pt idx="14311">
                  <c:v>1429.46</c:v>
                </c:pt>
                <c:pt idx="14312">
                  <c:v>1429.56</c:v>
                </c:pt>
                <c:pt idx="14313">
                  <c:v>1429.66</c:v>
                </c:pt>
                <c:pt idx="14314">
                  <c:v>1429.76</c:v>
                </c:pt>
                <c:pt idx="14315">
                  <c:v>1429.86</c:v>
                </c:pt>
                <c:pt idx="14316">
                  <c:v>1429.96</c:v>
                </c:pt>
                <c:pt idx="14317">
                  <c:v>1430.06</c:v>
                </c:pt>
                <c:pt idx="14318">
                  <c:v>1430.16</c:v>
                </c:pt>
                <c:pt idx="14319">
                  <c:v>1430.26</c:v>
                </c:pt>
                <c:pt idx="14320">
                  <c:v>1430.36</c:v>
                </c:pt>
                <c:pt idx="14321">
                  <c:v>1430.46</c:v>
                </c:pt>
                <c:pt idx="14322">
                  <c:v>1430.56</c:v>
                </c:pt>
                <c:pt idx="14323">
                  <c:v>1430.66</c:v>
                </c:pt>
                <c:pt idx="14324">
                  <c:v>1430.76</c:v>
                </c:pt>
                <c:pt idx="14325">
                  <c:v>1430.86</c:v>
                </c:pt>
                <c:pt idx="14326">
                  <c:v>1430.96</c:v>
                </c:pt>
                <c:pt idx="14327">
                  <c:v>1431.06</c:v>
                </c:pt>
                <c:pt idx="14328">
                  <c:v>1431.16</c:v>
                </c:pt>
                <c:pt idx="14329">
                  <c:v>1431.26</c:v>
                </c:pt>
                <c:pt idx="14330">
                  <c:v>1431.36</c:v>
                </c:pt>
                <c:pt idx="14331">
                  <c:v>1431.46</c:v>
                </c:pt>
                <c:pt idx="14332">
                  <c:v>1431.56</c:v>
                </c:pt>
                <c:pt idx="14333">
                  <c:v>1431.66</c:v>
                </c:pt>
                <c:pt idx="14334">
                  <c:v>1431.76</c:v>
                </c:pt>
                <c:pt idx="14335">
                  <c:v>1431.86</c:v>
                </c:pt>
                <c:pt idx="14336">
                  <c:v>1431.96</c:v>
                </c:pt>
                <c:pt idx="14337">
                  <c:v>1432.06</c:v>
                </c:pt>
                <c:pt idx="14338">
                  <c:v>1432.16</c:v>
                </c:pt>
                <c:pt idx="14339">
                  <c:v>1432.26</c:v>
                </c:pt>
                <c:pt idx="14340">
                  <c:v>1432.36</c:v>
                </c:pt>
                <c:pt idx="14341">
                  <c:v>1432.46</c:v>
                </c:pt>
                <c:pt idx="14342">
                  <c:v>1432.56</c:v>
                </c:pt>
                <c:pt idx="14343">
                  <c:v>1432.66</c:v>
                </c:pt>
                <c:pt idx="14344">
                  <c:v>1432.76</c:v>
                </c:pt>
                <c:pt idx="14345">
                  <c:v>1432.86</c:v>
                </c:pt>
                <c:pt idx="14346">
                  <c:v>1432.96</c:v>
                </c:pt>
                <c:pt idx="14347">
                  <c:v>1433.06</c:v>
                </c:pt>
                <c:pt idx="14348">
                  <c:v>1433.16</c:v>
                </c:pt>
                <c:pt idx="14349">
                  <c:v>1433.26</c:v>
                </c:pt>
                <c:pt idx="14350">
                  <c:v>1433.36</c:v>
                </c:pt>
                <c:pt idx="14351">
                  <c:v>1433.46</c:v>
                </c:pt>
                <c:pt idx="14352">
                  <c:v>1433.56</c:v>
                </c:pt>
                <c:pt idx="14353">
                  <c:v>1433.66</c:v>
                </c:pt>
                <c:pt idx="14354">
                  <c:v>1433.76</c:v>
                </c:pt>
                <c:pt idx="14355">
                  <c:v>1433.86</c:v>
                </c:pt>
                <c:pt idx="14356">
                  <c:v>1433.96</c:v>
                </c:pt>
                <c:pt idx="14357">
                  <c:v>1434.06</c:v>
                </c:pt>
                <c:pt idx="14358">
                  <c:v>1434.16</c:v>
                </c:pt>
                <c:pt idx="14359">
                  <c:v>1434.26</c:v>
                </c:pt>
                <c:pt idx="14360">
                  <c:v>1434.36</c:v>
                </c:pt>
                <c:pt idx="14361">
                  <c:v>1434.46</c:v>
                </c:pt>
                <c:pt idx="14362">
                  <c:v>1434.56</c:v>
                </c:pt>
                <c:pt idx="14363">
                  <c:v>1434.66</c:v>
                </c:pt>
                <c:pt idx="14364">
                  <c:v>1434.76</c:v>
                </c:pt>
                <c:pt idx="14365">
                  <c:v>1434.86</c:v>
                </c:pt>
                <c:pt idx="14366">
                  <c:v>1434.96</c:v>
                </c:pt>
                <c:pt idx="14367">
                  <c:v>1435.06</c:v>
                </c:pt>
                <c:pt idx="14368">
                  <c:v>1435.16</c:v>
                </c:pt>
                <c:pt idx="14369">
                  <c:v>1435.26</c:v>
                </c:pt>
                <c:pt idx="14370">
                  <c:v>1435.36</c:v>
                </c:pt>
                <c:pt idx="14371">
                  <c:v>1435.46</c:v>
                </c:pt>
                <c:pt idx="14372">
                  <c:v>1435.56</c:v>
                </c:pt>
                <c:pt idx="14373">
                  <c:v>1435.66</c:v>
                </c:pt>
                <c:pt idx="14374">
                  <c:v>1435.76</c:v>
                </c:pt>
                <c:pt idx="14375">
                  <c:v>1435.86</c:v>
                </c:pt>
                <c:pt idx="14376">
                  <c:v>1435.96</c:v>
                </c:pt>
                <c:pt idx="14377">
                  <c:v>1436.06</c:v>
                </c:pt>
                <c:pt idx="14378">
                  <c:v>1436.16</c:v>
                </c:pt>
                <c:pt idx="14379">
                  <c:v>1436.26</c:v>
                </c:pt>
                <c:pt idx="14380">
                  <c:v>1436.36</c:v>
                </c:pt>
                <c:pt idx="14381">
                  <c:v>1436.46</c:v>
                </c:pt>
                <c:pt idx="14382">
                  <c:v>1436.56</c:v>
                </c:pt>
                <c:pt idx="14383">
                  <c:v>1436.66</c:v>
                </c:pt>
                <c:pt idx="14384">
                  <c:v>1436.76</c:v>
                </c:pt>
                <c:pt idx="14385">
                  <c:v>1436.86</c:v>
                </c:pt>
                <c:pt idx="14386">
                  <c:v>1436.96</c:v>
                </c:pt>
                <c:pt idx="14387">
                  <c:v>1437.06</c:v>
                </c:pt>
                <c:pt idx="14388">
                  <c:v>1437.16</c:v>
                </c:pt>
                <c:pt idx="14389">
                  <c:v>1437.26</c:v>
                </c:pt>
                <c:pt idx="14390">
                  <c:v>1437.36</c:v>
                </c:pt>
                <c:pt idx="14391">
                  <c:v>1437.46</c:v>
                </c:pt>
                <c:pt idx="14392">
                  <c:v>1437.56</c:v>
                </c:pt>
                <c:pt idx="14393">
                  <c:v>1437.66</c:v>
                </c:pt>
                <c:pt idx="14394">
                  <c:v>1437.76</c:v>
                </c:pt>
                <c:pt idx="14395">
                  <c:v>1437.86</c:v>
                </c:pt>
                <c:pt idx="14396">
                  <c:v>1437.96</c:v>
                </c:pt>
                <c:pt idx="14397">
                  <c:v>1438.06</c:v>
                </c:pt>
                <c:pt idx="14398">
                  <c:v>1438.16</c:v>
                </c:pt>
                <c:pt idx="14399">
                  <c:v>1438.26</c:v>
                </c:pt>
                <c:pt idx="14400">
                  <c:v>1438.36</c:v>
                </c:pt>
                <c:pt idx="14401">
                  <c:v>1438.46</c:v>
                </c:pt>
                <c:pt idx="14402">
                  <c:v>1438.56</c:v>
                </c:pt>
                <c:pt idx="14403">
                  <c:v>1438.66</c:v>
                </c:pt>
                <c:pt idx="14404">
                  <c:v>1438.76</c:v>
                </c:pt>
                <c:pt idx="14405">
                  <c:v>1438.86</c:v>
                </c:pt>
                <c:pt idx="14406">
                  <c:v>1438.96</c:v>
                </c:pt>
                <c:pt idx="14407">
                  <c:v>1439.06</c:v>
                </c:pt>
                <c:pt idx="14408">
                  <c:v>1439.16</c:v>
                </c:pt>
                <c:pt idx="14409">
                  <c:v>1439.26</c:v>
                </c:pt>
                <c:pt idx="14410">
                  <c:v>1439.36</c:v>
                </c:pt>
                <c:pt idx="14411">
                  <c:v>1439.46</c:v>
                </c:pt>
                <c:pt idx="14412">
                  <c:v>1439.56</c:v>
                </c:pt>
                <c:pt idx="14413">
                  <c:v>1439.66</c:v>
                </c:pt>
                <c:pt idx="14414">
                  <c:v>1439.76</c:v>
                </c:pt>
                <c:pt idx="14415">
                  <c:v>1439.86</c:v>
                </c:pt>
                <c:pt idx="14416">
                  <c:v>1439.96</c:v>
                </c:pt>
                <c:pt idx="14417">
                  <c:v>1440.06</c:v>
                </c:pt>
                <c:pt idx="14418">
                  <c:v>1440.16</c:v>
                </c:pt>
                <c:pt idx="14419">
                  <c:v>1440.26</c:v>
                </c:pt>
                <c:pt idx="14420">
                  <c:v>1440.36</c:v>
                </c:pt>
                <c:pt idx="14421">
                  <c:v>1440.46</c:v>
                </c:pt>
                <c:pt idx="14422">
                  <c:v>1440.56</c:v>
                </c:pt>
                <c:pt idx="14423">
                  <c:v>1440.66</c:v>
                </c:pt>
                <c:pt idx="14424">
                  <c:v>1440.76</c:v>
                </c:pt>
                <c:pt idx="14425">
                  <c:v>1440.86</c:v>
                </c:pt>
                <c:pt idx="14426">
                  <c:v>1440.96</c:v>
                </c:pt>
                <c:pt idx="14427">
                  <c:v>1441.06</c:v>
                </c:pt>
                <c:pt idx="14428">
                  <c:v>1441.16</c:v>
                </c:pt>
                <c:pt idx="14429">
                  <c:v>1441.26</c:v>
                </c:pt>
                <c:pt idx="14430">
                  <c:v>1441.36</c:v>
                </c:pt>
                <c:pt idx="14431">
                  <c:v>1441.46</c:v>
                </c:pt>
                <c:pt idx="14432">
                  <c:v>1441.56</c:v>
                </c:pt>
                <c:pt idx="14433">
                  <c:v>1441.66</c:v>
                </c:pt>
                <c:pt idx="14434">
                  <c:v>1441.76</c:v>
                </c:pt>
                <c:pt idx="14435">
                  <c:v>1441.86</c:v>
                </c:pt>
                <c:pt idx="14436">
                  <c:v>1441.96</c:v>
                </c:pt>
                <c:pt idx="14437">
                  <c:v>1442.06</c:v>
                </c:pt>
                <c:pt idx="14438">
                  <c:v>1442.16</c:v>
                </c:pt>
                <c:pt idx="14439">
                  <c:v>1442.26</c:v>
                </c:pt>
                <c:pt idx="14440">
                  <c:v>1442.36</c:v>
                </c:pt>
                <c:pt idx="14441">
                  <c:v>1442.46</c:v>
                </c:pt>
                <c:pt idx="14442">
                  <c:v>1442.56</c:v>
                </c:pt>
                <c:pt idx="14443">
                  <c:v>1442.66</c:v>
                </c:pt>
                <c:pt idx="14444">
                  <c:v>1442.76</c:v>
                </c:pt>
                <c:pt idx="14445">
                  <c:v>1442.86</c:v>
                </c:pt>
                <c:pt idx="14446">
                  <c:v>1442.96</c:v>
                </c:pt>
                <c:pt idx="14447">
                  <c:v>1443.06</c:v>
                </c:pt>
                <c:pt idx="14448">
                  <c:v>1443.16</c:v>
                </c:pt>
                <c:pt idx="14449">
                  <c:v>1443.26</c:v>
                </c:pt>
                <c:pt idx="14450">
                  <c:v>1443.36</c:v>
                </c:pt>
                <c:pt idx="14451">
                  <c:v>1443.46</c:v>
                </c:pt>
                <c:pt idx="14452">
                  <c:v>1443.56</c:v>
                </c:pt>
                <c:pt idx="14453">
                  <c:v>1443.66</c:v>
                </c:pt>
                <c:pt idx="14454">
                  <c:v>1443.76</c:v>
                </c:pt>
                <c:pt idx="14455">
                  <c:v>1443.86</c:v>
                </c:pt>
                <c:pt idx="14456">
                  <c:v>1443.96</c:v>
                </c:pt>
                <c:pt idx="14457">
                  <c:v>1444.06</c:v>
                </c:pt>
                <c:pt idx="14458">
                  <c:v>1444.16</c:v>
                </c:pt>
                <c:pt idx="14459">
                  <c:v>1444.26</c:v>
                </c:pt>
                <c:pt idx="14460">
                  <c:v>1444.36</c:v>
                </c:pt>
                <c:pt idx="14461">
                  <c:v>1444.46</c:v>
                </c:pt>
                <c:pt idx="14462">
                  <c:v>1444.56</c:v>
                </c:pt>
                <c:pt idx="14463">
                  <c:v>1444.66</c:v>
                </c:pt>
                <c:pt idx="14464">
                  <c:v>1444.76</c:v>
                </c:pt>
                <c:pt idx="14465">
                  <c:v>1444.86</c:v>
                </c:pt>
                <c:pt idx="14466">
                  <c:v>1444.96</c:v>
                </c:pt>
                <c:pt idx="14467">
                  <c:v>1445.06</c:v>
                </c:pt>
                <c:pt idx="14468">
                  <c:v>1445.16</c:v>
                </c:pt>
                <c:pt idx="14469">
                  <c:v>1445.26</c:v>
                </c:pt>
                <c:pt idx="14470">
                  <c:v>1445.36</c:v>
                </c:pt>
                <c:pt idx="14471">
                  <c:v>1445.46</c:v>
                </c:pt>
                <c:pt idx="14472">
                  <c:v>1445.56</c:v>
                </c:pt>
                <c:pt idx="14473">
                  <c:v>1445.66</c:v>
                </c:pt>
                <c:pt idx="14474">
                  <c:v>1445.76</c:v>
                </c:pt>
                <c:pt idx="14475">
                  <c:v>1445.86</c:v>
                </c:pt>
                <c:pt idx="14476">
                  <c:v>1445.96</c:v>
                </c:pt>
                <c:pt idx="14477">
                  <c:v>1446.06</c:v>
                </c:pt>
                <c:pt idx="14478">
                  <c:v>1446.16</c:v>
                </c:pt>
                <c:pt idx="14479">
                  <c:v>1446.26</c:v>
                </c:pt>
                <c:pt idx="14480">
                  <c:v>1446.36</c:v>
                </c:pt>
                <c:pt idx="14481">
                  <c:v>1446.46</c:v>
                </c:pt>
                <c:pt idx="14482">
                  <c:v>1446.56</c:v>
                </c:pt>
                <c:pt idx="14483">
                  <c:v>1446.66</c:v>
                </c:pt>
                <c:pt idx="14484">
                  <c:v>1446.76</c:v>
                </c:pt>
                <c:pt idx="14485">
                  <c:v>1446.86</c:v>
                </c:pt>
                <c:pt idx="14486">
                  <c:v>1446.96</c:v>
                </c:pt>
                <c:pt idx="14487">
                  <c:v>1447.06</c:v>
                </c:pt>
                <c:pt idx="14488">
                  <c:v>1447.16</c:v>
                </c:pt>
                <c:pt idx="14489">
                  <c:v>1447.26</c:v>
                </c:pt>
                <c:pt idx="14490">
                  <c:v>1447.36</c:v>
                </c:pt>
                <c:pt idx="14491">
                  <c:v>1447.46</c:v>
                </c:pt>
                <c:pt idx="14492">
                  <c:v>1447.56</c:v>
                </c:pt>
                <c:pt idx="14493">
                  <c:v>1447.66</c:v>
                </c:pt>
                <c:pt idx="14494">
                  <c:v>1447.76</c:v>
                </c:pt>
                <c:pt idx="14495">
                  <c:v>1447.86</c:v>
                </c:pt>
                <c:pt idx="14496">
                  <c:v>1447.96</c:v>
                </c:pt>
                <c:pt idx="14497">
                  <c:v>1448.06</c:v>
                </c:pt>
                <c:pt idx="14498">
                  <c:v>1448.16</c:v>
                </c:pt>
                <c:pt idx="14499">
                  <c:v>1448.26</c:v>
                </c:pt>
                <c:pt idx="14500">
                  <c:v>1448.36</c:v>
                </c:pt>
                <c:pt idx="14501">
                  <c:v>1448.46</c:v>
                </c:pt>
                <c:pt idx="14502">
                  <c:v>1448.56</c:v>
                </c:pt>
                <c:pt idx="14503">
                  <c:v>1448.66</c:v>
                </c:pt>
                <c:pt idx="14504">
                  <c:v>1448.76</c:v>
                </c:pt>
                <c:pt idx="14505">
                  <c:v>1448.86</c:v>
                </c:pt>
                <c:pt idx="14506">
                  <c:v>1448.96</c:v>
                </c:pt>
                <c:pt idx="14507">
                  <c:v>1449.06</c:v>
                </c:pt>
                <c:pt idx="14508">
                  <c:v>1449.16</c:v>
                </c:pt>
                <c:pt idx="14509">
                  <c:v>1449.26</c:v>
                </c:pt>
                <c:pt idx="14510">
                  <c:v>1449.36</c:v>
                </c:pt>
                <c:pt idx="14511">
                  <c:v>1449.46</c:v>
                </c:pt>
                <c:pt idx="14512">
                  <c:v>1449.56</c:v>
                </c:pt>
                <c:pt idx="14513">
                  <c:v>1449.66</c:v>
                </c:pt>
                <c:pt idx="14514">
                  <c:v>1449.76</c:v>
                </c:pt>
                <c:pt idx="14515">
                  <c:v>1449.86</c:v>
                </c:pt>
                <c:pt idx="14516">
                  <c:v>1449.96</c:v>
                </c:pt>
                <c:pt idx="14517">
                  <c:v>1450.06</c:v>
                </c:pt>
                <c:pt idx="14518">
                  <c:v>1450.16</c:v>
                </c:pt>
                <c:pt idx="14519">
                  <c:v>1450.26</c:v>
                </c:pt>
                <c:pt idx="14520">
                  <c:v>1450.36</c:v>
                </c:pt>
                <c:pt idx="14521">
                  <c:v>1450.46</c:v>
                </c:pt>
                <c:pt idx="14522">
                  <c:v>1450.56</c:v>
                </c:pt>
                <c:pt idx="14523">
                  <c:v>1450.66</c:v>
                </c:pt>
                <c:pt idx="14524">
                  <c:v>1450.76</c:v>
                </c:pt>
                <c:pt idx="14525">
                  <c:v>1450.86</c:v>
                </c:pt>
                <c:pt idx="14526">
                  <c:v>1450.96</c:v>
                </c:pt>
                <c:pt idx="14527">
                  <c:v>1451.06</c:v>
                </c:pt>
                <c:pt idx="14528">
                  <c:v>1451.16</c:v>
                </c:pt>
                <c:pt idx="14529">
                  <c:v>1451.26</c:v>
                </c:pt>
                <c:pt idx="14530">
                  <c:v>1451.36</c:v>
                </c:pt>
                <c:pt idx="14531">
                  <c:v>1451.46</c:v>
                </c:pt>
                <c:pt idx="14532">
                  <c:v>1451.56</c:v>
                </c:pt>
                <c:pt idx="14533">
                  <c:v>1451.66</c:v>
                </c:pt>
                <c:pt idx="14534">
                  <c:v>1451.76</c:v>
                </c:pt>
                <c:pt idx="14535">
                  <c:v>1451.86</c:v>
                </c:pt>
                <c:pt idx="14536">
                  <c:v>1451.96</c:v>
                </c:pt>
                <c:pt idx="14537">
                  <c:v>1452.06</c:v>
                </c:pt>
                <c:pt idx="14538">
                  <c:v>1452.16</c:v>
                </c:pt>
                <c:pt idx="14539">
                  <c:v>1452.26</c:v>
                </c:pt>
                <c:pt idx="14540">
                  <c:v>1452.36</c:v>
                </c:pt>
                <c:pt idx="14541">
                  <c:v>1452.46</c:v>
                </c:pt>
                <c:pt idx="14542">
                  <c:v>1452.56</c:v>
                </c:pt>
                <c:pt idx="14543">
                  <c:v>1452.66</c:v>
                </c:pt>
                <c:pt idx="14544">
                  <c:v>1452.76</c:v>
                </c:pt>
                <c:pt idx="14545">
                  <c:v>1452.86</c:v>
                </c:pt>
                <c:pt idx="14546">
                  <c:v>1452.96</c:v>
                </c:pt>
                <c:pt idx="14547">
                  <c:v>1453.06</c:v>
                </c:pt>
                <c:pt idx="14548">
                  <c:v>1453.16</c:v>
                </c:pt>
                <c:pt idx="14549">
                  <c:v>1453.26</c:v>
                </c:pt>
                <c:pt idx="14550">
                  <c:v>1453.36</c:v>
                </c:pt>
                <c:pt idx="14551">
                  <c:v>1453.46</c:v>
                </c:pt>
                <c:pt idx="14552">
                  <c:v>1453.56</c:v>
                </c:pt>
                <c:pt idx="14553">
                  <c:v>1453.66</c:v>
                </c:pt>
                <c:pt idx="14554">
                  <c:v>1453.76</c:v>
                </c:pt>
                <c:pt idx="14555">
                  <c:v>1453.86</c:v>
                </c:pt>
                <c:pt idx="14556">
                  <c:v>1453.96</c:v>
                </c:pt>
                <c:pt idx="14557">
                  <c:v>1454.06</c:v>
                </c:pt>
                <c:pt idx="14558">
                  <c:v>1454.16</c:v>
                </c:pt>
                <c:pt idx="14559">
                  <c:v>1454.26</c:v>
                </c:pt>
                <c:pt idx="14560">
                  <c:v>1454.36</c:v>
                </c:pt>
                <c:pt idx="14561">
                  <c:v>1454.46</c:v>
                </c:pt>
                <c:pt idx="14562">
                  <c:v>1454.56</c:v>
                </c:pt>
                <c:pt idx="14563">
                  <c:v>1454.66</c:v>
                </c:pt>
                <c:pt idx="14564">
                  <c:v>1454.76</c:v>
                </c:pt>
                <c:pt idx="14565">
                  <c:v>1454.86</c:v>
                </c:pt>
                <c:pt idx="14566">
                  <c:v>1454.96</c:v>
                </c:pt>
                <c:pt idx="14567">
                  <c:v>1455.06</c:v>
                </c:pt>
                <c:pt idx="14568">
                  <c:v>1455.16</c:v>
                </c:pt>
                <c:pt idx="14569">
                  <c:v>1455.26</c:v>
                </c:pt>
                <c:pt idx="14570">
                  <c:v>1455.36</c:v>
                </c:pt>
                <c:pt idx="14571">
                  <c:v>1455.46</c:v>
                </c:pt>
                <c:pt idx="14572">
                  <c:v>1455.56</c:v>
                </c:pt>
                <c:pt idx="14573">
                  <c:v>1455.66</c:v>
                </c:pt>
                <c:pt idx="14574">
                  <c:v>1455.76</c:v>
                </c:pt>
                <c:pt idx="14575">
                  <c:v>1455.86</c:v>
                </c:pt>
                <c:pt idx="14576">
                  <c:v>1455.96</c:v>
                </c:pt>
                <c:pt idx="14577">
                  <c:v>1456.06</c:v>
                </c:pt>
                <c:pt idx="14578">
                  <c:v>1456.16</c:v>
                </c:pt>
                <c:pt idx="14579">
                  <c:v>1456.26</c:v>
                </c:pt>
                <c:pt idx="14580">
                  <c:v>1456.36</c:v>
                </c:pt>
                <c:pt idx="14581">
                  <c:v>1456.46</c:v>
                </c:pt>
                <c:pt idx="14582">
                  <c:v>1456.56</c:v>
                </c:pt>
                <c:pt idx="14583">
                  <c:v>1456.66</c:v>
                </c:pt>
                <c:pt idx="14584">
                  <c:v>1456.76</c:v>
                </c:pt>
                <c:pt idx="14585">
                  <c:v>1456.86</c:v>
                </c:pt>
                <c:pt idx="14586">
                  <c:v>1456.96</c:v>
                </c:pt>
                <c:pt idx="14587">
                  <c:v>1457.06</c:v>
                </c:pt>
                <c:pt idx="14588">
                  <c:v>1457.16</c:v>
                </c:pt>
                <c:pt idx="14589">
                  <c:v>1457.26</c:v>
                </c:pt>
                <c:pt idx="14590">
                  <c:v>1457.36</c:v>
                </c:pt>
                <c:pt idx="14591">
                  <c:v>1457.46</c:v>
                </c:pt>
                <c:pt idx="14592">
                  <c:v>1457.56</c:v>
                </c:pt>
                <c:pt idx="14593">
                  <c:v>1457.66</c:v>
                </c:pt>
                <c:pt idx="14594">
                  <c:v>1457.76</c:v>
                </c:pt>
                <c:pt idx="14595">
                  <c:v>1457.86</c:v>
                </c:pt>
                <c:pt idx="14596">
                  <c:v>1457.96</c:v>
                </c:pt>
                <c:pt idx="14597">
                  <c:v>1458.06</c:v>
                </c:pt>
                <c:pt idx="14598">
                  <c:v>1458.16</c:v>
                </c:pt>
                <c:pt idx="14599">
                  <c:v>1458.26</c:v>
                </c:pt>
                <c:pt idx="14600">
                  <c:v>1458.36</c:v>
                </c:pt>
                <c:pt idx="14601">
                  <c:v>1458.46</c:v>
                </c:pt>
                <c:pt idx="14602">
                  <c:v>1458.56</c:v>
                </c:pt>
                <c:pt idx="14603">
                  <c:v>1458.66</c:v>
                </c:pt>
                <c:pt idx="14604">
                  <c:v>1458.76</c:v>
                </c:pt>
                <c:pt idx="14605">
                  <c:v>1458.86</c:v>
                </c:pt>
                <c:pt idx="14606">
                  <c:v>1458.96</c:v>
                </c:pt>
                <c:pt idx="14607">
                  <c:v>1459.06</c:v>
                </c:pt>
                <c:pt idx="14608">
                  <c:v>1459.16</c:v>
                </c:pt>
                <c:pt idx="14609">
                  <c:v>1459.26</c:v>
                </c:pt>
                <c:pt idx="14610">
                  <c:v>1459.36</c:v>
                </c:pt>
                <c:pt idx="14611">
                  <c:v>1459.46</c:v>
                </c:pt>
                <c:pt idx="14612">
                  <c:v>1459.56</c:v>
                </c:pt>
                <c:pt idx="14613">
                  <c:v>1459.66</c:v>
                </c:pt>
                <c:pt idx="14614">
                  <c:v>1459.76</c:v>
                </c:pt>
                <c:pt idx="14615">
                  <c:v>1459.86</c:v>
                </c:pt>
                <c:pt idx="14616">
                  <c:v>1459.96</c:v>
                </c:pt>
                <c:pt idx="14617">
                  <c:v>1460.06</c:v>
                </c:pt>
                <c:pt idx="14618">
                  <c:v>1460.16</c:v>
                </c:pt>
                <c:pt idx="14619">
                  <c:v>1460.26</c:v>
                </c:pt>
                <c:pt idx="14620">
                  <c:v>1460.36</c:v>
                </c:pt>
                <c:pt idx="14621">
                  <c:v>1460.46</c:v>
                </c:pt>
                <c:pt idx="14622">
                  <c:v>1460.56</c:v>
                </c:pt>
                <c:pt idx="14623">
                  <c:v>1460.66</c:v>
                </c:pt>
                <c:pt idx="14624">
                  <c:v>1460.76</c:v>
                </c:pt>
                <c:pt idx="14625">
                  <c:v>1460.86</c:v>
                </c:pt>
                <c:pt idx="14626">
                  <c:v>1460.96</c:v>
                </c:pt>
                <c:pt idx="14627">
                  <c:v>1461.06</c:v>
                </c:pt>
                <c:pt idx="14628">
                  <c:v>1461.16</c:v>
                </c:pt>
                <c:pt idx="14629">
                  <c:v>1461.26</c:v>
                </c:pt>
                <c:pt idx="14630">
                  <c:v>1461.36</c:v>
                </c:pt>
                <c:pt idx="14631">
                  <c:v>1461.46</c:v>
                </c:pt>
                <c:pt idx="14632">
                  <c:v>1461.56</c:v>
                </c:pt>
                <c:pt idx="14633">
                  <c:v>1461.66</c:v>
                </c:pt>
                <c:pt idx="14634">
                  <c:v>1461.76</c:v>
                </c:pt>
                <c:pt idx="14635">
                  <c:v>1461.86</c:v>
                </c:pt>
                <c:pt idx="14636">
                  <c:v>1461.96</c:v>
                </c:pt>
                <c:pt idx="14637">
                  <c:v>1462.06</c:v>
                </c:pt>
                <c:pt idx="14638">
                  <c:v>1462.16</c:v>
                </c:pt>
                <c:pt idx="14639">
                  <c:v>1462.26</c:v>
                </c:pt>
                <c:pt idx="14640">
                  <c:v>1462.36</c:v>
                </c:pt>
                <c:pt idx="14641">
                  <c:v>1462.46</c:v>
                </c:pt>
                <c:pt idx="14642">
                  <c:v>1462.56</c:v>
                </c:pt>
                <c:pt idx="14643">
                  <c:v>1462.66</c:v>
                </c:pt>
                <c:pt idx="14644">
                  <c:v>1462.76</c:v>
                </c:pt>
                <c:pt idx="14645">
                  <c:v>1462.86</c:v>
                </c:pt>
                <c:pt idx="14646">
                  <c:v>1462.96</c:v>
                </c:pt>
                <c:pt idx="14647">
                  <c:v>1463.06</c:v>
                </c:pt>
                <c:pt idx="14648">
                  <c:v>1463.16</c:v>
                </c:pt>
                <c:pt idx="14649">
                  <c:v>1463.26</c:v>
                </c:pt>
                <c:pt idx="14650">
                  <c:v>1463.36</c:v>
                </c:pt>
                <c:pt idx="14651">
                  <c:v>1463.46</c:v>
                </c:pt>
                <c:pt idx="14652">
                  <c:v>1463.56</c:v>
                </c:pt>
                <c:pt idx="14653">
                  <c:v>1463.66</c:v>
                </c:pt>
                <c:pt idx="14654">
                  <c:v>1463.76</c:v>
                </c:pt>
                <c:pt idx="14655">
                  <c:v>1463.86</c:v>
                </c:pt>
                <c:pt idx="14656">
                  <c:v>1463.96</c:v>
                </c:pt>
                <c:pt idx="14657">
                  <c:v>1464.06</c:v>
                </c:pt>
                <c:pt idx="14658">
                  <c:v>1464.16</c:v>
                </c:pt>
                <c:pt idx="14659">
                  <c:v>1464.26</c:v>
                </c:pt>
                <c:pt idx="14660">
                  <c:v>1464.36</c:v>
                </c:pt>
                <c:pt idx="14661">
                  <c:v>1464.46</c:v>
                </c:pt>
                <c:pt idx="14662">
                  <c:v>1464.56</c:v>
                </c:pt>
                <c:pt idx="14663">
                  <c:v>1464.66</c:v>
                </c:pt>
                <c:pt idx="14664">
                  <c:v>1464.76</c:v>
                </c:pt>
                <c:pt idx="14665">
                  <c:v>1464.86</c:v>
                </c:pt>
                <c:pt idx="14666">
                  <c:v>1464.96</c:v>
                </c:pt>
                <c:pt idx="14667">
                  <c:v>1465.06</c:v>
                </c:pt>
                <c:pt idx="14668">
                  <c:v>1465.16</c:v>
                </c:pt>
                <c:pt idx="14669">
                  <c:v>1465.26</c:v>
                </c:pt>
                <c:pt idx="14670">
                  <c:v>1465.36</c:v>
                </c:pt>
                <c:pt idx="14671">
                  <c:v>1465.46</c:v>
                </c:pt>
                <c:pt idx="14672">
                  <c:v>1465.56</c:v>
                </c:pt>
                <c:pt idx="14673">
                  <c:v>1465.66</c:v>
                </c:pt>
                <c:pt idx="14674">
                  <c:v>1465.76</c:v>
                </c:pt>
                <c:pt idx="14675">
                  <c:v>1465.86</c:v>
                </c:pt>
                <c:pt idx="14676">
                  <c:v>1465.96</c:v>
                </c:pt>
                <c:pt idx="14677">
                  <c:v>1466.06</c:v>
                </c:pt>
                <c:pt idx="14678">
                  <c:v>1466.16</c:v>
                </c:pt>
                <c:pt idx="14679">
                  <c:v>1466.26</c:v>
                </c:pt>
                <c:pt idx="14680">
                  <c:v>1466.36</c:v>
                </c:pt>
                <c:pt idx="14681">
                  <c:v>1466.46</c:v>
                </c:pt>
                <c:pt idx="14682">
                  <c:v>1466.56</c:v>
                </c:pt>
                <c:pt idx="14683">
                  <c:v>1466.66</c:v>
                </c:pt>
                <c:pt idx="14684">
                  <c:v>1466.76</c:v>
                </c:pt>
                <c:pt idx="14685">
                  <c:v>1466.86</c:v>
                </c:pt>
                <c:pt idx="14686">
                  <c:v>1466.96</c:v>
                </c:pt>
                <c:pt idx="14687">
                  <c:v>1467.06</c:v>
                </c:pt>
                <c:pt idx="14688">
                  <c:v>1467.16</c:v>
                </c:pt>
                <c:pt idx="14689">
                  <c:v>1467.26</c:v>
                </c:pt>
                <c:pt idx="14690">
                  <c:v>1467.36</c:v>
                </c:pt>
                <c:pt idx="14691">
                  <c:v>1467.46</c:v>
                </c:pt>
                <c:pt idx="14692">
                  <c:v>1467.56</c:v>
                </c:pt>
                <c:pt idx="14693">
                  <c:v>1467.66</c:v>
                </c:pt>
                <c:pt idx="14694">
                  <c:v>1467.76</c:v>
                </c:pt>
                <c:pt idx="14695">
                  <c:v>1467.86</c:v>
                </c:pt>
                <c:pt idx="14696">
                  <c:v>1467.96</c:v>
                </c:pt>
                <c:pt idx="14697">
                  <c:v>1468.06</c:v>
                </c:pt>
                <c:pt idx="14698">
                  <c:v>1468.16</c:v>
                </c:pt>
                <c:pt idx="14699">
                  <c:v>1468.26</c:v>
                </c:pt>
                <c:pt idx="14700">
                  <c:v>1468.36</c:v>
                </c:pt>
                <c:pt idx="14701">
                  <c:v>1468.46</c:v>
                </c:pt>
                <c:pt idx="14702">
                  <c:v>1468.56</c:v>
                </c:pt>
                <c:pt idx="14703">
                  <c:v>1468.66</c:v>
                </c:pt>
                <c:pt idx="14704">
                  <c:v>1468.76</c:v>
                </c:pt>
                <c:pt idx="14705">
                  <c:v>1468.86</c:v>
                </c:pt>
                <c:pt idx="14706">
                  <c:v>1468.96</c:v>
                </c:pt>
                <c:pt idx="14707">
                  <c:v>1469.06</c:v>
                </c:pt>
                <c:pt idx="14708">
                  <c:v>1469.16</c:v>
                </c:pt>
                <c:pt idx="14709">
                  <c:v>1469.26</c:v>
                </c:pt>
                <c:pt idx="14710">
                  <c:v>1469.36</c:v>
                </c:pt>
                <c:pt idx="14711">
                  <c:v>1469.46</c:v>
                </c:pt>
                <c:pt idx="14712">
                  <c:v>1469.56</c:v>
                </c:pt>
                <c:pt idx="14713">
                  <c:v>1469.66</c:v>
                </c:pt>
                <c:pt idx="14714">
                  <c:v>1469.76</c:v>
                </c:pt>
                <c:pt idx="14715">
                  <c:v>1469.86</c:v>
                </c:pt>
                <c:pt idx="14716">
                  <c:v>1469.96</c:v>
                </c:pt>
                <c:pt idx="14717">
                  <c:v>1470.06</c:v>
                </c:pt>
                <c:pt idx="14718">
                  <c:v>1470.16</c:v>
                </c:pt>
                <c:pt idx="14719">
                  <c:v>1470.26</c:v>
                </c:pt>
                <c:pt idx="14720">
                  <c:v>1470.36</c:v>
                </c:pt>
                <c:pt idx="14721">
                  <c:v>1470.46</c:v>
                </c:pt>
                <c:pt idx="14722">
                  <c:v>1470.56</c:v>
                </c:pt>
                <c:pt idx="14723">
                  <c:v>1470.66</c:v>
                </c:pt>
                <c:pt idx="14724">
                  <c:v>1470.76</c:v>
                </c:pt>
                <c:pt idx="14725">
                  <c:v>1470.86</c:v>
                </c:pt>
                <c:pt idx="14726">
                  <c:v>1470.96</c:v>
                </c:pt>
                <c:pt idx="14727">
                  <c:v>1471.06</c:v>
                </c:pt>
                <c:pt idx="14728">
                  <c:v>1471.16</c:v>
                </c:pt>
                <c:pt idx="14729">
                  <c:v>1471.26</c:v>
                </c:pt>
                <c:pt idx="14730">
                  <c:v>1471.36</c:v>
                </c:pt>
                <c:pt idx="14731">
                  <c:v>1471.46</c:v>
                </c:pt>
                <c:pt idx="14732">
                  <c:v>1471.56</c:v>
                </c:pt>
                <c:pt idx="14733">
                  <c:v>1471.66</c:v>
                </c:pt>
                <c:pt idx="14734">
                  <c:v>1471.76</c:v>
                </c:pt>
                <c:pt idx="14735">
                  <c:v>1471.86</c:v>
                </c:pt>
                <c:pt idx="14736">
                  <c:v>1471.96</c:v>
                </c:pt>
                <c:pt idx="14737">
                  <c:v>1472.06</c:v>
                </c:pt>
                <c:pt idx="14738">
                  <c:v>1472.16</c:v>
                </c:pt>
                <c:pt idx="14739">
                  <c:v>1472.26</c:v>
                </c:pt>
                <c:pt idx="14740">
                  <c:v>1472.36</c:v>
                </c:pt>
                <c:pt idx="14741">
                  <c:v>1472.46</c:v>
                </c:pt>
                <c:pt idx="14742">
                  <c:v>1472.56</c:v>
                </c:pt>
                <c:pt idx="14743">
                  <c:v>1472.66</c:v>
                </c:pt>
                <c:pt idx="14744">
                  <c:v>1472.76</c:v>
                </c:pt>
                <c:pt idx="14745">
                  <c:v>1472.86</c:v>
                </c:pt>
                <c:pt idx="14746">
                  <c:v>1472.96</c:v>
                </c:pt>
                <c:pt idx="14747">
                  <c:v>1473.06</c:v>
                </c:pt>
                <c:pt idx="14748">
                  <c:v>1473.16</c:v>
                </c:pt>
                <c:pt idx="14749">
                  <c:v>1473.26</c:v>
                </c:pt>
                <c:pt idx="14750">
                  <c:v>1473.36</c:v>
                </c:pt>
                <c:pt idx="14751">
                  <c:v>1473.46</c:v>
                </c:pt>
                <c:pt idx="14752">
                  <c:v>1473.56</c:v>
                </c:pt>
                <c:pt idx="14753">
                  <c:v>1473.66</c:v>
                </c:pt>
                <c:pt idx="14754">
                  <c:v>1473.76</c:v>
                </c:pt>
                <c:pt idx="14755">
                  <c:v>1473.86</c:v>
                </c:pt>
                <c:pt idx="14756">
                  <c:v>1473.96</c:v>
                </c:pt>
                <c:pt idx="14757">
                  <c:v>1474.06</c:v>
                </c:pt>
                <c:pt idx="14758">
                  <c:v>1474.16</c:v>
                </c:pt>
                <c:pt idx="14759">
                  <c:v>1474.26</c:v>
                </c:pt>
                <c:pt idx="14760">
                  <c:v>1474.36</c:v>
                </c:pt>
                <c:pt idx="14761">
                  <c:v>1474.46</c:v>
                </c:pt>
                <c:pt idx="14762">
                  <c:v>1474.56</c:v>
                </c:pt>
                <c:pt idx="14763">
                  <c:v>1474.66</c:v>
                </c:pt>
                <c:pt idx="14764">
                  <c:v>1474.76</c:v>
                </c:pt>
                <c:pt idx="14765">
                  <c:v>1474.86</c:v>
                </c:pt>
                <c:pt idx="14766">
                  <c:v>1474.96</c:v>
                </c:pt>
                <c:pt idx="14767">
                  <c:v>1475.06</c:v>
                </c:pt>
                <c:pt idx="14768">
                  <c:v>1475.16</c:v>
                </c:pt>
                <c:pt idx="14769">
                  <c:v>1475.26</c:v>
                </c:pt>
                <c:pt idx="14770">
                  <c:v>1475.36</c:v>
                </c:pt>
                <c:pt idx="14771">
                  <c:v>1475.46</c:v>
                </c:pt>
                <c:pt idx="14772">
                  <c:v>1475.56</c:v>
                </c:pt>
                <c:pt idx="14773">
                  <c:v>1475.66</c:v>
                </c:pt>
                <c:pt idx="14774">
                  <c:v>1475.76</c:v>
                </c:pt>
                <c:pt idx="14775">
                  <c:v>1475.86</c:v>
                </c:pt>
                <c:pt idx="14776">
                  <c:v>1475.96</c:v>
                </c:pt>
                <c:pt idx="14777">
                  <c:v>1476.06</c:v>
                </c:pt>
                <c:pt idx="14778">
                  <c:v>1476.16</c:v>
                </c:pt>
                <c:pt idx="14779">
                  <c:v>1476.26</c:v>
                </c:pt>
                <c:pt idx="14780">
                  <c:v>1476.36</c:v>
                </c:pt>
                <c:pt idx="14781">
                  <c:v>1476.46</c:v>
                </c:pt>
                <c:pt idx="14782">
                  <c:v>1476.56</c:v>
                </c:pt>
                <c:pt idx="14783">
                  <c:v>1476.66</c:v>
                </c:pt>
                <c:pt idx="14784">
                  <c:v>1476.76</c:v>
                </c:pt>
                <c:pt idx="14785">
                  <c:v>1476.86</c:v>
                </c:pt>
                <c:pt idx="14786">
                  <c:v>1476.96</c:v>
                </c:pt>
                <c:pt idx="14787">
                  <c:v>1477.06</c:v>
                </c:pt>
                <c:pt idx="14788">
                  <c:v>1477.16</c:v>
                </c:pt>
                <c:pt idx="14789">
                  <c:v>1477.26</c:v>
                </c:pt>
                <c:pt idx="14790">
                  <c:v>1477.36</c:v>
                </c:pt>
                <c:pt idx="14791">
                  <c:v>1477.46</c:v>
                </c:pt>
                <c:pt idx="14792">
                  <c:v>1477.56</c:v>
                </c:pt>
                <c:pt idx="14793">
                  <c:v>1477.66</c:v>
                </c:pt>
                <c:pt idx="14794">
                  <c:v>1477.76</c:v>
                </c:pt>
                <c:pt idx="14795">
                  <c:v>1477.86</c:v>
                </c:pt>
                <c:pt idx="14796">
                  <c:v>1477.96</c:v>
                </c:pt>
                <c:pt idx="14797">
                  <c:v>1478.06</c:v>
                </c:pt>
                <c:pt idx="14798">
                  <c:v>1478.16</c:v>
                </c:pt>
                <c:pt idx="14799">
                  <c:v>1478.26</c:v>
                </c:pt>
                <c:pt idx="14800">
                  <c:v>1478.36</c:v>
                </c:pt>
                <c:pt idx="14801">
                  <c:v>1478.46</c:v>
                </c:pt>
                <c:pt idx="14802">
                  <c:v>1478.56</c:v>
                </c:pt>
                <c:pt idx="14803">
                  <c:v>1478.66</c:v>
                </c:pt>
                <c:pt idx="14804">
                  <c:v>1478.76</c:v>
                </c:pt>
                <c:pt idx="14805">
                  <c:v>1478.86</c:v>
                </c:pt>
                <c:pt idx="14806">
                  <c:v>1478.96</c:v>
                </c:pt>
                <c:pt idx="14807">
                  <c:v>1479.06</c:v>
                </c:pt>
                <c:pt idx="14808">
                  <c:v>1479.16</c:v>
                </c:pt>
                <c:pt idx="14809">
                  <c:v>1479.26</c:v>
                </c:pt>
                <c:pt idx="14810">
                  <c:v>1479.36</c:v>
                </c:pt>
                <c:pt idx="14811">
                  <c:v>1479.46</c:v>
                </c:pt>
                <c:pt idx="14812">
                  <c:v>1479.56</c:v>
                </c:pt>
                <c:pt idx="14813">
                  <c:v>1479.66</c:v>
                </c:pt>
                <c:pt idx="14814">
                  <c:v>1479.76</c:v>
                </c:pt>
                <c:pt idx="14815">
                  <c:v>1479.86</c:v>
                </c:pt>
                <c:pt idx="14816">
                  <c:v>1479.96</c:v>
                </c:pt>
                <c:pt idx="14817">
                  <c:v>1480.06</c:v>
                </c:pt>
                <c:pt idx="14818">
                  <c:v>1480.16</c:v>
                </c:pt>
                <c:pt idx="14819">
                  <c:v>1480.26</c:v>
                </c:pt>
                <c:pt idx="14820">
                  <c:v>1480.36</c:v>
                </c:pt>
                <c:pt idx="14821">
                  <c:v>1480.46</c:v>
                </c:pt>
                <c:pt idx="14822">
                  <c:v>1480.56</c:v>
                </c:pt>
                <c:pt idx="14823">
                  <c:v>1480.66</c:v>
                </c:pt>
                <c:pt idx="14824">
                  <c:v>1480.76</c:v>
                </c:pt>
                <c:pt idx="14825">
                  <c:v>1480.86</c:v>
                </c:pt>
                <c:pt idx="14826">
                  <c:v>1480.96</c:v>
                </c:pt>
                <c:pt idx="14827">
                  <c:v>1481.06</c:v>
                </c:pt>
                <c:pt idx="14828">
                  <c:v>1481.16</c:v>
                </c:pt>
                <c:pt idx="14829">
                  <c:v>1481.26</c:v>
                </c:pt>
                <c:pt idx="14830">
                  <c:v>1481.36</c:v>
                </c:pt>
                <c:pt idx="14831">
                  <c:v>1481.46</c:v>
                </c:pt>
                <c:pt idx="14832">
                  <c:v>1481.56</c:v>
                </c:pt>
                <c:pt idx="14833">
                  <c:v>1481.66</c:v>
                </c:pt>
                <c:pt idx="14834">
                  <c:v>1481.76</c:v>
                </c:pt>
                <c:pt idx="14835">
                  <c:v>1481.86</c:v>
                </c:pt>
                <c:pt idx="14836">
                  <c:v>1481.96</c:v>
                </c:pt>
                <c:pt idx="14837">
                  <c:v>1482.06</c:v>
                </c:pt>
                <c:pt idx="14838">
                  <c:v>1482.16</c:v>
                </c:pt>
                <c:pt idx="14839">
                  <c:v>1482.26</c:v>
                </c:pt>
                <c:pt idx="14840">
                  <c:v>1482.36</c:v>
                </c:pt>
                <c:pt idx="14841">
                  <c:v>1482.46</c:v>
                </c:pt>
                <c:pt idx="14842">
                  <c:v>1482.56</c:v>
                </c:pt>
                <c:pt idx="14843">
                  <c:v>1482.66</c:v>
                </c:pt>
                <c:pt idx="14844">
                  <c:v>1482.76</c:v>
                </c:pt>
                <c:pt idx="14845">
                  <c:v>1482.86</c:v>
                </c:pt>
                <c:pt idx="14846">
                  <c:v>1482.96</c:v>
                </c:pt>
                <c:pt idx="14847">
                  <c:v>1483.06</c:v>
                </c:pt>
                <c:pt idx="14848">
                  <c:v>1483.16</c:v>
                </c:pt>
                <c:pt idx="14849">
                  <c:v>1483.26</c:v>
                </c:pt>
                <c:pt idx="14850">
                  <c:v>1483.36</c:v>
                </c:pt>
                <c:pt idx="14851">
                  <c:v>1483.46</c:v>
                </c:pt>
                <c:pt idx="14852">
                  <c:v>1483.56</c:v>
                </c:pt>
                <c:pt idx="14853">
                  <c:v>1483.66</c:v>
                </c:pt>
                <c:pt idx="14854">
                  <c:v>1483.76</c:v>
                </c:pt>
                <c:pt idx="14855">
                  <c:v>1483.86</c:v>
                </c:pt>
                <c:pt idx="14856">
                  <c:v>1483.96</c:v>
                </c:pt>
                <c:pt idx="14857">
                  <c:v>1484.06</c:v>
                </c:pt>
                <c:pt idx="14858">
                  <c:v>1484.16</c:v>
                </c:pt>
                <c:pt idx="14859">
                  <c:v>1484.26</c:v>
                </c:pt>
                <c:pt idx="14860">
                  <c:v>1484.36</c:v>
                </c:pt>
                <c:pt idx="14861">
                  <c:v>1484.46</c:v>
                </c:pt>
                <c:pt idx="14862">
                  <c:v>1484.56</c:v>
                </c:pt>
                <c:pt idx="14863">
                  <c:v>1484.66</c:v>
                </c:pt>
                <c:pt idx="14864">
                  <c:v>1484.76</c:v>
                </c:pt>
                <c:pt idx="14865">
                  <c:v>1484.86</c:v>
                </c:pt>
                <c:pt idx="14866">
                  <c:v>1484.96</c:v>
                </c:pt>
                <c:pt idx="14867">
                  <c:v>1485.06</c:v>
                </c:pt>
                <c:pt idx="14868">
                  <c:v>1485.16</c:v>
                </c:pt>
                <c:pt idx="14869">
                  <c:v>1485.26</c:v>
                </c:pt>
                <c:pt idx="14870">
                  <c:v>1485.36</c:v>
                </c:pt>
                <c:pt idx="14871">
                  <c:v>1485.46</c:v>
                </c:pt>
                <c:pt idx="14872">
                  <c:v>1485.56</c:v>
                </c:pt>
                <c:pt idx="14873">
                  <c:v>1485.66</c:v>
                </c:pt>
                <c:pt idx="14874">
                  <c:v>1485.76</c:v>
                </c:pt>
                <c:pt idx="14875">
                  <c:v>1485.86</c:v>
                </c:pt>
                <c:pt idx="14876">
                  <c:v>1485.96</c:v>
                </c:pt>
                <c:pt idx="14877">
                  <c:v>1486.06</c:v>
                </c:pt>
                <c:pt idx="14878">
                  <c:v>1486.16</c:v>
                </c:pt>
                <c:pt idx="14879">
                  <c:v>1486.26</c:v>
                </c:pt>
                <c:pt idx="14880">
                  <c:v>1486.36</c:v>
                </c:pt>
                <c:pt idx="14881">
                  <c:v>1486.46</c:v>
                </c:pt>
                <c:pt idx="14882">
                  <c:v>1486.56</c:v>
                </c:pt>
                <c:pt idx="14883">
                  <c:v>1486.66</c:v>
                </c:pt>
                <c:pt idx="14884">
                  <c:v>1486.76</c:v>
                </c:pt>
                <c:pt idx="14885">
                  <c:v>1486.86</c:v>
                </c:pt>
                <c:pt idx="14886">
                  <c:v>1486.96</c:v>
                </c:pt>
                <c:pt idx="14887">
                  <c:v>1487.06</c:v>
                </c:pt>
                <c:pt idx="14888">
                  <c:v>1487.16</c:v>
                </c:pt>
                <c:pt idx="14889">
                  <c:v>1487.26</c:v>
                </c:pt>
                <c:pt idx="14890">
                  <c:v>1487.36</c:v>
                </c:pt>
                <c:pt idx="14891">
                  <c:v>1487.46</c:v>
                </c:pt>
                <c:pt idx="14892">
                  <c:v>1487.56</c:v>
                </c:pt>
                <c:pt idx="14893">
                  <c:v>1487.66</c:v>
                </c:pt>
                <c:pt idx="14894">
                  <c:v>1487.76</c:v>
                </c:pt>
                <c:pt idx="14895">
                  <c:v>1487.86</c:v>
                </c:pt>
                <c:pt idx="14896">
                  <c:v>1487.96</c:v>
                </c:pt>
                <c:pt idx="14897">
                  <c:v>1488.06</c:v>
                </c:pt>
                <c:pt idx="14898">
                  <c:v>1488.16</c:v>
                </c:pt>
                <c:pt idx="14899">
                  <c:v>1488.26</c:v>
                </c:pt>
                <c:pt idx="14900">
                  <c:v>1488.36</c:v>
                </c:pt>
                <c:pt idx="14901">
                  <c:v>1488.46</c:v>
                </c:pt>
                <c:pt idx="14902">
                  <c:v>1488.56</c:v>
                </c:pt>
                <c:pt idx="14903">
                  <c:v>1488.66</c:v>
                </c:pt>
                <c:pt idx="14904">
                  <c:v>1488.76</c:v>
                </c:pt>
                <c:pt idx="14905">
                  <c:v>1488.86</c:v>
                </c:pt>
                <c:pt idx="14906">
                  <c:v>1488.96</c:v>
                </c:pt>
                <c:pt idx="14907">
                  <c:v>1489.06</c:v>
                </c:pt>
                <c:pt idx="14908">
                  <c:v>1489.16</c:v>
                </c:pt>
                <c:pt idx="14909">
                  <c:v>1489.26</c:v>
                </c:pt>
                <c:pt idx="14910">
                  <c:v>1489.36</c:v>
                </c:pt>
                <c:pt idx="14911">
                  <c:v>1489.46</c:v>
                </c:pt>
                <c:pt idx="14912">
                  <c:v>1489.56</c:v>
                </c:pt>
                <c:pt idx="14913">
                  <c:v>1489.66</c:v>
                </c:pt>
                <c:pt idx="14914">
                  <c:v>1489.76</c:v>
                </c:pt>
                <c:pt idx="14915">
                  <c:v>1489.86</c:v>
                </c:pt>
                <c:pt idx="14916">
                  <c:v>1489.96</c:v>
                </c:pt>
                <c:pt idx="14917">
                  <c:v>1490.06</c:v>
                </c:pt>
                <c:pt idx="14918">
                  <c:v>1490.16</c:v>
                </c:pt>
                <c:pt idx="14919">
                  <c:v>1490.26</c:v>
                </c:pt>
                <c:pt idx="14920">
                  <c:v>1490.36</c:v>
                </c:pt>
                <c:pt idx="14921">
                  <c:v>1490.46</c:v>
                </c:pt>
                <c:pt idx="14922">
                  <c:v>1490.56</c:v>
                </c:pt>
                <c:pt idx="14923">
                  <c:v>1490.66</c:v>
                </c:pt>
                <c:pt idx="14924">
                  <c:v>1490.76</c:v>
                </c:pt>
                <c:pt idx="14925">
                  <c:v>1490.86</c:v>
                </c:pt>
                <c:pt idx="14926">
                  <c:v>1490.96</c:v>
                </c:pt>
                <c:pt idx="14927">
                  <c:v>1491.06</c:v>
                </c:pt>
                <c:pt idx="14928">
                  <c:v>1491.16</c:v>
                </c:pt>
                <c:pt idx="14929">
                  <c:v>1491.26</c:v>
                </c:pt>
                <c:pt idx="14930">
                  <c:v>1491.36</c:v>
                </c:pt>
                <c:pt idx="14931">
                  <c:v>1491.46</c:v>
                </c:pt>
                <c:pt idx="14932">
                  <c:v>1491.56</c:v>
                </c:pt>
                <c:pt idx="14933">
                  <c:v>1491.66</c:v>
                </c:pt>
                <c:pt idx="14934">
                  <c:v>1491.76</c:v>
                </c:pt>
                <c:pt idx="14935">
                  <c:v>1491.86</c:v>
                </c:pt>
                <c:pt idx="14936">
                  <c:v>1491.96</c:v>
                </c:pt>
                <c:pt idx="14937">
                  <c:v>1492.06</c:v>
                </c:pt>
                <c:pt idx="14938">
                  <c:v>1492.16</c:v>
                </c:pt>
                <c:pt idx="14939">
                  <c:v>1492.26</c:v>
                </c:pt>
                <c:pt idx="14940">
                  <c:v>1492.36</c:v>
                </c:pt>
                <c:pt idx="14941">
                  <c:v>1492.46</c:v>
                </c:pt>
                <c:pt idx="14942">
                  <c:v>1492.56</c:v>
                </c:pt>
                <c:pt idx="14943">
                  <c:v>1492.66</c:v>
                </c:pt>
                <c:pt idx="14944">
                  <c:v>1492.76</c:v>
                </c:pt>
                <c:pt idx="14945">
                  <c:v>1492.86</c:v>
                </c:pt>
                <c:pt idx="14946">
                  <c:v>1492.96</c:v>
                </c:pt>
                <c:pt idx="14947">
                  <c:v>1493.06</c:v>
                </c:pt>
                <c:pt idx="14948">
                  <c:v>1493.16</c:v>
                </c:pt>
                <c:pt idx="14949">
                  <c:v>1493.26</c:v>
                </c:pt>
                <c:pt idx="14950">
                  <c:v>1493.36</c:v>
                </c:pt>
                <c:pt idx="14951">
                  <c:v>1493.46</c:v>
                </c:pt>
                <c:pt idx="14952">
                  <c:v>1493.56</c:v>
                </c:pt>
                <c:pt idx="14953">
                  <c:v>1493.66</c:v>
                </c:pt>
                <c:pt idx="14954">
                  <c:v>1493.76</c:v>
                </c:pt>
                <c:pt idx="14955">
                  <c:v>1493.86</c:v>
                </c:pt>
                <c:pt idx="14956">
                  <c:v>1493.96</c:v>
                </c:pt>
                <c:pt idx="14957">
                  <c:v>1494.06</c:v>
                </c:pt>
                <c:pt idx="14958">
                  <c:v>1494.16</c:v>
                </c:pt>
                <c:pt idx="14959">
                  <c:v>1494.26</c:v>
                </c:pt>
                <c:pt idx="14960">
                  <c:v>1494.36</c:v>
                </c:pt>
                <c:pt idx="14961">
                  <c:v>1494.46</c:v>
                </c:pt>
                <c:pt idx="14962">
                  <c:v>1494.56</c:v>
                </c:pt>
                <c:pt idx="14963">
                  <c:v>1494.66</c:v>
                </c:pt>
                <c:pt idx="14964">
                  <c:v>1494.76</c:v>
                </c:pt>
                <c:pt idx="14965">
                  <c:v>1494.86</c:v>
                </c:pt>
                <c:pt idx="14966">
                  <c:v>1494.96</c:v>
                </c:pt>
                <c:pt idx="14967">
                  <c:v>1495.06</c:v>
                </c:pt>
                <c:pt idx="14968">
                  <c:v>1495.16</c:v>
                </c:pt>
                <c:pt idx="14969">
                  <c:v>1495.26</c:v>
                </c:pt>
                <c:pt idx="14970">
                  <c:v>1495.36</c:v>
                </c:pt>
                <c:pt idx="14971">
                  <c:v>1495.46</c:v>
                </c:pt>
                <c:pt idx="14972">
                  <c:v>1495.56</c:v>
                </c:pt>
                <c:pt idx="14973">
                  <c:v>1495.66</c:v>
                </c:pt>
                <c:pt idx="14974">
                  <c:v>1495.76</c:v>
                </c:pt>
                <c:pt idx="14975">
                  <c:v>1495.86</c:v>
                </c:pt>
                <c:pt idx="14976">
                  <c:v>1495.96</c:v>
                </c:pt>
                <c:pt idx="14977">
                  <c:v>1496.06</c:v>
                </c:pt>
                <c:pt idx="14978">
                  <c:v>1496.16</c:v>
                </c:pt>
                <c:pt idx="14979">
                  <c:v>1496.26</c:v>
                </c:pt>
                <c:pt idx="14980">
                  <c:v>1496.36</c:v>
                </c:pt>
                <c:pt idx="14981">
                  <c:v>1496.46</c:v>
                </c:pt>
                <c:pt idx="14982">
                  <c:v>1496.56</c:v>
                </c:pt>
                <c:pt idx="14983">
                  <c:v>1496.66</c:v>
                </c:pt>
                <c:pt idx="14984">
                  <c:v>1496.76</c:v>
                </c:pt>
                <c:pt idx="14985">
                  <c:v>1496.86</c:v>
                </c:pt>
                <c:pt idx="14986">
                  <c:v>1496.96</c:v>
                </c:pt>
                <c:pt idx="14987">
                  <c:v>1497.06</c:v>
                </c:pt>
                <c:pt idx="14988">
                  <c:v>1497.16</c:v>
                </c:pt>
                <c:pt idx="14989">
                  <c:v>1497.26</c:v>
                </c:pt>
                <c:pt idx="14990">
                  <c:v>1497.36</c:v>
                </c:pt>
                <c:pt idx="14991">
                  <c:v>1497.46</c:v>
                </c:pt>
                <c:pt idx="14992">
                  <c:v>1497.56</c:v>
                </c:pt>
                <c:pt idx="14993">
                  <c:v>1497.66</c:v>
                </c:pt>
                <c:pt idx="14994">
                  <c:v>1497.76</c:v>
                </c:pt>
                <c:pt idx="14995">
                  <c:v>1497.86</c:v>
                </c:pt>
                <c:pt idx="14996">
                  <c:v>1497.96</c:v>
                </c:pt>
                <c:pt idx="14997">
                  <c:v>1498.06</c:v>
                </c:pt>
                <c:pt idx="14998">
                  <c:v>1498.16</c:v>
                </c:pt>
                <c:pt idx="14999">
                  <c:v>1498.26</c:v>
                </c:pt>
                <c:pt idx="15000">
                  <c:v>1498.36</c:v>
                </c:pt>
                <c:pt idx="15001">
                  <c:v>1498.46</c:v>
                </c:pt>
                <c:pt idx="15002">
                  <c:v>1498.56</c:v>
                </c:pt>
                <c:pt idx="15003">
                  <c:v>1498.66</c:v>
                </c:pt>
                <c:pt idx="15004">
                  <c:v>1498.76</c:v>
                </c:pt>
                <c:pt idx="15005">
                  <c:v>1498.86</c:v>
                </c:pt>
                <c:pt idx="15006">
                  <c:v>1498.96</c:v>
                </c:pt>
                <c:pt idx="15007">
                  <c:v>1499.06</c:v>
                </c:pt>
                <c:pt idx="15008">
                  <c:v>1499.16</c:v>
                </c:pt>
                <c:pt idx="15009">
                  <c:v>1499.26</c:v>
                </c:pt>
                <c:pt idx="15010">
                  <c:v>1499.36</c:v>
                </c:pt>
                <c:pt idx="15011">
                  <c:v>1499.46</c:v>
                </c:pt>
                <c:pt idx="15012">
                  <c:v>1499.56</c:v>
                </c:pt>
                <c:pt idx="15013">
                  <c:v>1499.66</c:v>
                </c:pt>
                <c:pt idx="15014">
                  <c:v>1499.76</c:v>
                </c:pt>
                <c:pt idx="15015">
                  <c:v>1499.86</c:v>
                </c:pt>
                <c:pt idx="15016">
                  <c:v>1499.96</c:v>
                </c:pt>
                <c:pt idx="15017">
                  <c:v>1500.06</c:v>
                </c:pt>
                <c:pt idx="15018">
                  <c:v>1500.16</c:v>
                </c:pt>
                <c:pt idx="15019">
                  <c:v>1500.26</c:v>
                </c:pt>
                <c:pt idx="15020">
                  <c:v>1500.36</c:v>
                </c:pt>
                <c:pt idx="15021">
                  <c:v>1500.46</c:v>
                </c:pt>
                <c:pt idx="15022">
                  <c:v>1500.56</c:v>
                </c:pt>
                <c:pt idx="15023">
                  <c:v>1500.66</c:v>
                </c:pt>
                <c:pt idx="15024">
                  <c:v>1500.76</c:v>
                </c:pt>
                <c:pt idx="15025">
                  <c:v>1500.86</c:v>
                </c:pt>
                <c:pt idx="15026">
                  <c:v>1500.96</c:v>
                </c:pt>
                <c:pt idx="15027">
                  <c:v>1501.06</c:v>
                </c:pt>
                <c:pt idx="15028">
                  <c:v>1501.16</c:v>
                </c:pt>
                <c:pt idx="15029">
                  <c:v>1501.26</c:v>
                </c:pt>
                <c:pt idx="15030">
                  <c:v>1501.36</c:v>
                </c:pt>
                <c:pt idx="15031">
                  <c:v>1501.46</c:v>
                </c:pt>
                <c:pt idx="15032">
                  <c:v>1501.56</c:v>
                </c:pt>
                <c:pt idx="15033">
                  <c:v>1501.66</c:v>
                </c:pt>
                <c:pt idx="15034">
                  <c:v>1501.76</c:v>
                </c:pt>
                <c:pt idx="15035">
                  <c:v>1501.86</c:v>
                </c:pt>
                <c:pt idx="15036">
                  <c:v>1501.96</c:v>
                </c:pt>
                <c:pt idx="15037">
                  <c:v>1502.06</c:v>
                </c:pt>
                <c:pt idx="15038">
                  <c:v>1502.16</c:v>
                </c:pt>
                <c:pt idx="15039">
                  <c:v>1502.26</c:v>
                </c:pt>
                <c:pt idx="15040">
                  <c:v>1502.36</c:v>
                </c:pt>
                <c:pt idx="15041">
                  <c:v>1502.46</c:v>
                </c:pt>
                <c:pt idx="15042">
                  <c:v>1502.56</c:v>
                </c:pt>
                <c:pt idx="15043">
                  <c:v>1502.66</c:v>
                </c:pt>
                <c:pt idx="15044">
                  <c:v>1502.76</c:v>
                </c:pt>
                <c:pt idx="15045">
                  <c:v>1502.86</c:v>
                </c:pt>
                <c:pt idx="15046">
                  <c:v>1502.96</c:v>
                </c:pt>
                <c:pt idx="15047">
                  <c:v>1503.06</c:v>
                </c:pt>
                <c:pt idx="15048">
                  <c:v>1503.16</c:v>
                </c:pt>
                <c:pt idx="15049">
                  <c:v>1503.26</c:v>
                </c:pt>
                <c:pt idx="15050">
                  <c:v>1503.36</c:v>
                </c:pt>
                <c:pt idx="15051">
                  <c:v>1503.46</c:v>
                </c:pt>
                <c:pt idx="15052">
                  <c:v>1503.56</c:v>
                </c:pt>
                <c:pt idx="15053">
                  <c:v>1503.66</c:v>
                </c:pt>
                <c:pt idx="15054">
                  <c:v>1503.76</c:v>
                </c:pt>
                <c:pt idx="15055">
                  <c:v>1503.86</c:v>
                </c:pt>
                <c:pt idx="15056">
                  <c:v>1503.96</c:v>
                </c:pt>
                <c:pt idx="15057">
                  <c:v>1504.06</c:v>
                </c:pt>
                <c:pt idx="15058">
                  <c:v>1504.16</c:v>
                </c:pt>
                <c:pt idx="15059">
                  <c:v>1504.26</c:v>
                </c:pt>
                <c:pt idx="15060">
                  <c:v>1504.36</c:v>
                </c:pt>
                <c:pt idx="15061">
                  <c:v>1504.46</c:v>
                </c:pt>
                <c:pt idx="15062">
                  <c:v>1504.56</c:v>
                </c:pt>
                <c:pt idx="15063">
                  <c:v>1504.66</c:v>
                </c:pt>
                <c:pt idx="15064">
                  <c:v>1504.76</c:v>
                </c:pt>
                <c:pt idx="15065">
                  <c:v>1504.86</c:v>
                </c:pt>
                <c:pt idx="15066">
                  <c:v>1504.96</c:v>
                </c:pt>
                <c:pt idx="15067">
                  <c:v>1505.06</c:v>
                </c:pt>
                <c:pt idx="15068">
                  <c:v>1505.16</c:v>
                </c:pt>
                <c:pt idx="15069">
                  <c:v>1505.26</c:v>
                </c:pt>
                <c:pt idx="15070">
                  <c:v>1505.36</c:v>
                </c:pt>
                <c:pt idx="15071">
                  <c:v>1505.46</c:v>
                </c:pt>
                <c:pt idx="15072">
                  <c:v>1505.56</c:v>
                </c:pt>
                <c:pt idx="15073">
                  <c:v>1505.66</c:v>
                </c:pt>
                <c:pt idx="15074">
                  <c:v>1505.76</c:v>
                </c:pt>
                <c:pt idx="15075">
                  <c:v>1505.86</c:v>
                </c:pt>
                <c:pt idx="15076">
                  <c:v>1505.96</c:v>
                </c:pt>
                <c:pt idx="15077">
                  <c:v>1506.06</c:v>
                </c:pt>
                <c:pt idx="15078">
                  <c:v>1506.16</c:v>
                </c:pt>
                <c:pt idx="15079">
                  <c:v>1506.26</c:v>
                </c:pt>
                <c:pt idx="15080">
                  <c:v>1506.36</c:v>
                </c:pt>
                <c:pt idx="15081">
                  <c:v>1506.46</c:v>
                </c:pt>
                <c:pt idx="15082">
                  <c:v>1506.56</c:v>
                </c:pt>
                <c:pt idx="15083">
                  <c:v>1506.66</c:v>
                </c:pt>
                <c:pt idx="15084">
                  <c:v>1506.76</c:v>
                </c:pt>
                <c:pt idx="15085">
                  <c:v>1506.86</c:v>
                </c:pt>
                <c:pt idx="15086">
                  <c:v>1506.96</c:v>
                </c:pt>
                <c:pt idx="15087">
                  <c:v>1507.06</c:v>
                </c:pt>
                <c:pt idx="15088">
                  <c:v>1507.16</c:v>
                </c:pt>
                <c:pt idx="15089">
                  <c:v>1507.26</c:v>
                </c:pt>
                <c:pt idx="15090">
                  <c:v>1507.36</c:v>
                </c:pt>
                <c:pt idx="15091">
                  <c:v>1507.46</c:v>
                </c:pt>
                <c:pt idx="15092">
                  <c:v>1507.56</c:v>
                </c:pt>
                <c:pt idx="15093">
                  <c:v>1507.66</c:v>
                </c:pt>
                <c:pt idx="15094">
                  <c:v>1507.76</c:v>
                </c:pt>
                <c:pt idx="15095">
                  <c:v>1507.86</c:v>
                </c:pt>
                <c:pt idx="15096">
                  <c:v>1507.96</c:v>
                </c:pt>
                <c:pt idx="15097">
                  <c:v>1508.06</c:v>
                </c:pt>
                <c:pt idx="15098">
                  <c:v>1508.16</c:v>
                </c:pt>
                <c:pt idx="15099">
                  <c:v>1508.26</c:v>
                </c:pt>
                <c:pt idx="15100">
                  <c:v>1508.36</c:v>
                </c:pt>
                <c:pt idx="15101">
                  <c:v>1508.46</c:v>
                </c:pt>
                <c:pt idx="15102">
                  <c:v>1508.56</c:v>
                </c:pt>
                <c:pt idx="15103">
                  <c:v>1508.66</c:v>
                </c:pt>
                <c:pt idx="15104">
                  <c:v>1508.76</c:v>
                </c:pt>
                <c:pt idx="15105">
                  <c:v>1508.86</c:v>
                </c:pt>
                <c:pt idx="15106">
                  <c:v>1508.96</c:v>
                </c:pt>
                <c:pt idx="15107">
                  <c:v>1509.06</c:v>
                </c:pt>
                <c:pt idx="15108">
                  <c:v>1509.16</c:v>
                </c:pt>
                <c:pt idx="15109">
                  <c:v>1509.26</c:v>
                </c:pt>
                <c:pt idx="15110">
                  <c:v>1509.36</c:v>
                </c:pt>
                <c:pt idx="15111">
                  <c:v>1509.46</c:v>
                </c:pt>
                <c:pt idx="15112">
                  <c:v>1509.56</c:v>
                </c:pt>
                <c:pt idx="15113">
                  <c:v>1509.66</c:v>
                </c:pt>
                <c:pt idx="15114">
                  <c:v>1509.76</c:v>
                </c:pt>
                <c:pt idx="15115">
                  <c:v>1509.86</c:v>
                </c:pt>
                <c:pt idx="15116">
                  <c:v>1509.96</c:v>
                </c:pt>
                <c:pt idx="15117">
                  <c:v>1510.06</c:v>
                </c:pt>
                <c:pt idx="15118">
                  <c:v>1510.16</c:v>
                </c:pt>
                <c:pt idx="15119">
                  <c:v>1510.26</c:v>
                </c:pt>
                <c:pt idx="15120">
                  <c:v>1510.36</c:v>
                </c:pt>
                <c:pt idx="15121">
                  <c:v>1510.46</c:v>
                </c:pt>
                <c:pt idx="15122">
                  <c:v>1510.56</c:v>
                </c:pt>
                <c:pt idx="15123">
                  <c:v>1510.66</c:v>
                </c:pt>
                <c:pt idx="15124">
                  <c:v>1510.76</c:v>
                </c:pt>
                <c:pt idx="15125">
                  <c:v>1510.86</c:v>
                </c:pt>
                <c:pt idx="15126">
                  <c:v>1510.96</c:v>
                </c:pt>
                <c:pt idx="15127">
                  <c:v>1511.06</c:v>
                </c:pt>
                <c:pt idx="15128">
                  <c:v>1511.16</c:v>
                </c:pt>
                <c:pt idx="15129">
                  <c:v>1511.26</c:v>
                </c:pt>
                <c:pt idx="15130">
                  <c:v>1511.36</c:v>
                </c:pt>
                <c:pt idx="15131">
                  <c:v>1511.46</c:v>
                </c:pt>
                <c:pt idx="15132">
                  <c:v>1511.56</c:v>
                </c:pt>
                <c:pt idx="15133">
                  <c:v>1511.66</c:v>
                </c:pt>
                <c:pt idx="15134">
                  <c:v>1511.76</c:v>
                </c:pt>
                <c:pt idx="15135">
                  <c:v>1511.86</c:v>
                </c:pt>
                <c:pt idx="15136">
                  <c:v>1511.96</c:v>
                </c:pt>
                <c:pt idx="15137">
                  <c:v>1512.06</c:v>
                </c:pt>
                <c:pt idx="15138">
                  <c:v>1512.16</c:v>
                </c:pt>
                <c:pt idx="15139">
                  <c:v>1512.26</c:v>
                </c:pt>
                <c:pt idx="15140">
                  <c:v>1512.36</c:v>
                </c:pt>
                <c:pt idx="15141">
                  <c:v>1512.46</c:v>
                </c:pt>
                <c:pt idx="15142">
                  <c:v>1512.56</c:v>
                </c:pt>
                <c:pt idx="15143">
                  <c:v>1512.66</c:v>
                </c:pt>
                <c:pt idx="15144">
                  <c:v>1512.76</c:v>
                </c:pt>
                <c:pt idx="15145">
                  <c:v>1512.86</c:v>
                </c:pt>
                <c:pt idx="15146">
                  <c:v>1512.96</c:v>
                </c:pt>
                <c:pt idx="15147">
                  <c:v>1513.06</c:v>
                </c:pt>
                <c:pt idx="15148">
                  <c:v>1513.16</c:v>
                </c:pt>
                <c:pt idx="15149">
                  <c:v>1513.26</c:v>
                </c:pt>
                <c:pt idx="15150">
                  <c:v>1513.36</c:v>
                </c:pt>
                <c:pt idx="15151">
                  <c:v>1513.46</c:v>
                </c:pt>
                <c:pt idx="15152">
                  <c:v>1513.56</c:v>
                </c:pt>
                <c:pt idx="15153">
                  <c:v>1513.66</c:v>
                </c:pt>
                <c:pt idx="15154">
                  <c:v>1513.76</c:v>
                </c:pt>
                <c:pt idx="15155">
                  <c:v>1513.86</c:v>
                </c:pt>
                <c:pt idx="15156">
                  <c:v>1513.96</c:v>
                </c:pt>
                <c:pt idx="15157">
                  <c:v>1514.06</c:v>
                </c:pt>
                <c:pt idx="15158">
                  <c:v>1514.16</c:v>
                </c:pt>
                <c:pt idx="15159">
                  <c:v>1514.26</c:v>
                </c:pt>
                <c:pt idx="15160">
                  <c:v>1514.36</c:v>
                </c:pt>
                <c:pt idx="15161">
                  <c:v>1514.46</c:v>
                </c:pt>
                <c:pt idx="15162">
                  <c:v>1514.56</c:v>
                </c:pt>
                <c:pt idx="15163">
                  <c:v>1514.66</c:v>
                </c:pt>
                <c:pt idx="15164">
                  <c:v>1514.76</c:v>
                </c:pt>
                <c:pt idx="15165">
                  <c:v>1514.86</c:v>
                </c:pt>
                <c:pt idx="15166">
                  <c:v>1514.96</c:v>
                </c:pt>
                <c:pt idx="15167">
                  <c:v>1515.06</c:v>
                </c:pt>
                <c:pt idx="15168">
                  <c:v>1515.16</c:v>
                </c:pt>
                <c:pt idx="15169">
                  <c:v>1515.26</c:v>
                </c:pt>
                <c:pt idx="15170">
                  <c:v>1515.36</c:v>
                </c:pt>
                <c:pt idx="15171">
                  <c:v>1515.46</c:v>
                </c:pt>
                <c:pt idx="15172">
                  <c:v>1515.56</c:v>
                </c:pt>
                <c:pt idx="15173">
                  <c:v>1515.66</c:v>
                </c:pt>
                <c:pt idx="15174">
                  <c:v>1515.76</c:v>
                </c:pt>
                <c:pt idx="15175">
                  <c:v>1515.86</c:v>
                </c:pt>
                <c:pt idx="15176">
                  <c:v>1515.96</c:v>
                </c:pt>
                <c:pt idx="15177">
                  <c:v>1516.06</c:v>
                </c:pt>
                <c:pt idx="15178">
                  <c:v>1516.16</c:v>
                </c:pt>
                <c:pt idx="15179">
                  <c:v>1516.26</c:v>
                </c:pt>
                <c:pt idx="15180">
                  <c:v>1516.36</c:v>
                </c:pt>
                <c:pt idx="15181">
                  <c:v>1516.46</c:v>
                </c:pt>
                <c:pt idx="15182">
                  <c:v>1516.56</c:v>
                </c:pt>
                <c:pt idx="15183">
                  <c:v>1516.66</c:v>
                </c:pt>
                <c:pt idx="15184">
                  <c:v>1516.76</c:v>
                </c:pt>
                <c:pt idx="15185">
                  <c:v>1516.86</c:v>
                </c:pt>
                <c:pt idx="15186">
                  <c:v>1516.96</c:v>
                </c:pt>
                <c:pt idx="15187">
                  <c:v>1517.06</c:v>
                </c:pt>
                <c:pt idx="15188">
                  <c:v>1517.16</c:v>
                </c:pt>
                <c:pt idx="15189">
                  <c:v>1517.26</c:v>
                </c:pt>
                <c:pt idx="15190">
                  <c:v>1517.36</c:v>
                </c:pt>
                <c:pt idx="15191">
                  <c:v>1517.46</c:v>
                </c:pt>
                <c:pt idx="15192">
                  <c:v>1517.56</c:v>
                </c:pt>
                <c:pt idx="15193">
                  <c:v>1517.66</c:v>
                </c:pt>
                <c:pt idx="15194">
                  <c:v>1517.76</c:v>
                </c:pt>
                <c:pt idx="15195">
                  <c:v>1517.86</c:v>
                </c:pt>
                <c:pt idx="15196">
                  <c:v>1517.96</c:v>
                </c:pt>
                <c:pt idx="15197">
                  <c:v>1518.06</c:v>
                </c:pt>
                <c:pt idx="15198">
                  <c:v>1518.16</c:v>
                </c:pt>
                <c:pt idx="15199">
                  <c:v>1518.26</c:v>
                </c:pt>
                <c:pt idx="15200">
                  <c:v>1518.36</c:v>
                </c:pt>
                <c:pt idx="15201">
                  <c:v>1518.46</c:v>
                </c:pt>
                <c:pt idx="15202">
                  <c:v>1518.56</c:v>
                </c:pt>
                <c:pt idx="15203">
                  <c:v>1518.66</c:v>
                </c:pt>
                <c:pt idx="15204">
                  <c:v>1518.76</c:v>
                </c:pt>
                <c:pt idx="15205">
                  <c:v>1518.86</c:v>
                </c:pt>
                <c:pt idx="15206">
                  <c:v>1518.96</c:v>
                </c:pt>
                <c:pt idx="15207">
                  <c:v>1519.06</c:v>
                </c:pt>
                <c:pt idx="15208">
                  <c:v>1519.16</c:v>
                </c:pt>
                <c:pt idx="15209">
                  <c:v>1519.26</c:v>
                </c:pt>
                <c:pt idx="15210">
                  <c:v>1519.36</c:v>
                </c:pt>
                <c:pt idx="15211">
                  <c:v>1519.46</c:v>
                </c:pt>
                <c:pt idx="15212">
                  <c:v>1519.56</c:v>
                </c:pt>
                <c:pt idx="15213">
                  <c:v>1519.66</c:v>
                </c:pt>
                <c:pt idx="15214">
                  <c:v>1519.76</c:v>
                </c:pt>
                <c:pt idx="15215">
                  <c:v>1519.86</c:v>
                </c:pt>
                <c:pt idx="15216">
                  <c:v>1519.96</c:v>
                </c:pt>
                <c:pt idx="15217">
                  <c:v>1520.06</c:v>
                </c:pt>
                <c:pt idx="15218">
                  <c:v>1520.16</c:v>
                </c:pt>
                <c:pt idx="15219">
                  <c:v>1520.26</c:v>
                </c:pt>
                <c:pt idx="15220">
                  <c:v>1520.36</c:v>
                </c:pt>
                <c:pt idx="15221">
                  <c:v>1520.46</c:v>
                </c:pt>
                <c:pt idx="15222">
                  <c:v>1520.56</c:v>
                </c:pt>
                <c:pt idx="15223">
                  <c:v>1520.66</c:v>
                </c:pt>
                <c:pt idx="15224">
                  <c:v>1520.76</c:v>
                </c:pt>
                <c:pt idx="15225">
                  <c:v>1520.86</c:v>
                </c:pt>
                <c:pt idx="15226">
                  <c:v>1520.96</c:v>
                </c:pt>
                <c:pt idx="15227">
                  <c:v>1521.06</c:v>
                </c:pt>
                <c:pt idx="15228">
                  <c:v>1521.16</c:v>
                </c:pt>
                <c:pt idx="15229">
                  <c:v>1521.26</c:v>
                </c:pt>
                <c:pt idx="15230">
                  <c:v>1521.36</c:v>
                </c:pt>
                <c:pt idx="15231">
                  <c:v>1521.46</c:v>
                </c:pt>
                <c:pt idx="15232">
                  <c:v>1521.56</c:v>
                </c:pt>
                <c:pt idx="15233">
                  <c:v>1521.66</c:v>
                </c:pt>
                <c:pt idx="15234">
                  <c:v>1521.76</c:v>
                </c:pt>
                <c:pt idx="15235">
                  <c:v>1521.86</c:v>
                </c:pt>
                <c:pt idx="15236">
                  <c:v>1521.96</c:v>
                </c:pt>
                <c:pt idx="15237">
                  <c:v>1522.06</c:v>
                </c:pt>
                <c:pt idx="15238">
                  <c:v>1522.16</c:v>
                </c:pt>
                <c:pt idx="15239">
                  <c:v>1522.26</c:v>
                </c:pt>
                <c:pt idx="15240">
                  <c:v>1522.36</c:v>
                </c:pt>
                <c:pt idx="15241">
                  <c:v>1522.46</c:v>
                </c:pt>
                <c:pt idx="15242">
                  <c:v>1522.56</c:v>
                </c:pt>
                <c:pt idx="15243">
                  <c:v>1522.66</c:v>
                </c:pt>
                <c:pt idx="15244">
                  <c:v>1522.76</c:v>
                </c:pt>
                <c:pt idx="15245">
                  <c:v>1522.86</c:v>
                </c:pt>
                <c:pt idx="15246">
                  <c:v>1522.96</c:v>
                </c:pt>
                <c:pt idx="15247">
                  <c:v>1523.06</c:v>
                </c:pt>
                <c:pt idx="15248">
                  <c:v>1523.16</c:v>
                </c:pt>
                <c:pt idx="15249">
                  <c:v>1523.26</c:v>
                </c:pt>
                <c:pt idx="15250">
                  <c:v>1523.36</c:v>
                </c:pt>
                <c:pt idx="15251">
                  <c:v>1523.46</c:v>
                </c:pt>
                <c:pt idx="15252">
                  <c:v>1523.56</c:v>
                </c:pt>
                <c:pt idx="15253">
                  <c:v>1523.66</c:v>
                </c:pt>
                <c:pt idx="15254">
                  <c:v>1523.76</c:v>
                </c:pt>
                <c:pt idx="15255">
                  <c:v>1523.86</c:v>
                </c:pt>
                <c:pt idx="15256">
                  <c:v>1523.96</c:v>
                </c:pt>
                <c:pt idx="15257">
                  <c:v>1524.06</c:v>
                </c:pt>
                <c:pt idx="15258">
                  <c:v>1524.16</c:v>
                </c:pt>
                <c:pt idx="15259">
                  <c:v>1524.26</c:v>
                </c:pt>
                <c:pt idx="15260">
                  <c:v>1524.36</c:v>
                </c:pt>
                <c:pt idx="15261">
                  <c:v>1524.46</c:v>
                </c:pt>
                <c:pt idx="15262">
                  <c:v>1524.56</c:v>
                </c:pt>
                <c:pt idx="15263">
                  <c:v>1524.66</c:v>
                </c:pt>
                <c:pt idx="15264">
                  <c:v>1524.76</c:v>
                </c:pt>
                <c:pt idx="15265">
                  <c:v>1524.86</c:v>
                </c:pt>
                <c:pt idx="15266">
                  <c:v>1524.96</c:v>
                </c:pt>
                <c:pt idx="15267">
                  <c:v>1525.06</c:v>
                </c:pt>
                <c:pt idx="15268">
                  <c:v>1525.16</c:v>
                </c:pt>
                <c:pt idx="15269">
                  <c:v>1525.26</c:v>
                </c:pt>
                <c:pt idx="15270">
                  <c:v>1525.36</c:v>
                </c:pt>
                <c:pt idx="15271">
                  <c:v>1525.46</c:v>
                </c:pt>
                <c:pt idx="15272">
                  <c:v>1525.56</c:v>
                </c:pt>
                <c:pt idx="15273">
                  <c:v>1525.66</c:v>
                </c:pt>
                <c:pt idx="15274">
                  <c:v>1525.76</c:v>
                </c:pt>
                <c:pt idx="15275">
                  <c:v>1525.86</c:v>
                </c:pt>
                <c:pt idx="15276">
                  <c:v>1525.96</c:v>
                </c:pt>
                <c:pt idx="15277">
                  <c:v>1526.06</c:v>
                </c:pt>
                <c:pt idx="15278">
                  <c:v>1526.16</c:v>
                </c:pt>
                <c:pt idx="15279">
                  <c:v>1526.26</c:v>
                </c:pt>
                <c:pt idx="15280">
                  <c:v>1526.36</c:v>
                </c:pt>
                <c:pt idx="15281">
                  <c:v>1526.46</c:v>
                </c:pt>
                <c:pt idx="15282">
                  <c:v>1526.56</c:v>
                </c:pt>
                <c:pt idx="15283">
                  <c:v>1526.66</c:v>
                </c:pt>
                <c:pt idx="15284">
                  <c:v>1526.76</c:v>
                </c:pt>
                <c:pt idx="15285">
                  <c:v>1526.86</c:v>
                </c:pt>
                <c:pt idx="15286">
                  <c:v>1526.96</c:v>
                </c:pt>
                <c:pt idx="15287">
                  <c:v>1527.06</c:v>
                </c:pt>
                <c:pt idx="15288">
                  <c:v>1527.16</c:v>
                </c:pt>
                <c:pt idx="15289">
                  <c:v>1527.26</c:v>
                </c:pt>
                <c:pt idx="15290">
                  <c:v>1527.36</c:v>
                </c:pt>
                <c:pt idx="15291">
                  <c:v>1527.46</c:v>
                </c:pt>
                <c:pt idx="15292">
                  <c:v>1527.56</c:v>
                </c:pt>
                <c:pt idx="15293">
                  <c:v>1527.66</c:v>
                </c:pt>
                <c:pt idx="15294">
                  <c:v>1527.76</c:v>
                </c:pt>
                <c:pt idx="15295">
                  <c:v>1527.86</c:v>
                </c:pt>
                <c:pt idx="15296">
                  <c:v>1527.96</c:v>
                </c:pt>
                <c:pt idx="15297">
                  <c:v>1528.06</c:v>
                </c:pt>
                <c:pt idx="15298">
                  <c:v>1528.16</c:v>
                </c:pt>
                <c:pt idx="15299">
                  <c:v>1528.26</c:v>
                </c:pt>
                <c:pt idx="15300">
                  <c:v>1528.36</c:v>
                </c:pt>
                <c:pt idx="15301">
                  <c:v>1528.46</c:v>
                </c:pt>
                <c:pt idx="15302">
                  <c:v>1528.56</c:v>
                </c:pt>
                <c:pt idx="15303">
                  <c:v>1528.66</c:v>
                </c:pt>
                <c:pt idx="15304">
                  <c:v>1528.76</c:v>
                </c:pt>
                <c:pt idx="15305">
                  <c:v>1528.86</c:v>
                </c:pt>
                <c:pt idx="15306">
                  <c:v>1528.96</c:v>
                </c:pt>
                <c:pt idx="15307">
                  <c:v>1529.06</c:v>
                </c:pt>
                <c:pt idx="15308">
                  <c:v>1529.16</c:v>
                </c:pt>
                <c:pt idx="15309">
                  <c:v>1529.26</c:v>
                </c:pt>
                <c:pt idx="15310">
                  <c:v>1529.36</c:v>
                </c:pt>
                <c:pt idx="15311">
                  <c:v>1529.46</c:v>
                </c:pt>
                <c:pt idx="15312">
                  <c:v>1529.56</c:v>
                </c:pt>
                <c:pt idx="15313">
                  <c:v>1529.66</c:v>
                </c:pt>
                <c:pt idx="15314">
                  <c:v>1529.76</c:v>
                </c:pt>
                <c:pt idx="15315">
                  <c:v>1529.86</c:v>
                </c:pt>
                <c:pt idx="15316">
                  <c:v>1529.96</c:v>
                </c:pt>
                <c:pt idx="15317">
                  <c:v>1530.06</c:v>
                </c:pt>
                <c:pt idx="15318">
                  <c:v>1530.16</c:v>
                </c:pt>
                <c:pt idx="15319">
                  <c:v>1530.26</c:v>
                </c:pt>
                <c:pt idx="15320">
                  <c:v>1530.36</c:v>
                </c:pt>
                <c:pt idx="15321">
                  <c:v>1530.46</c:v>
                </c:pt>
                <c:pt idx="15322">
                  <c:v>1530.56</c:v>
                </c:pt>
                <c:pt idx="15323">
                  <c:v>1530.66</c:v>
                </c:pt>
                <c:pt idx="15324">
                  <c:v>1530.76</c:v>
                </c:pt>
                <c:pt idx="15325">
                  <c:v>1530.86</c:v>
                </c:pt>
                <c:pt idx="15326">
                  <c:v>1530.96</c:v>
                </c:pt>
                <c:pt idx="15327">
                  <c:v>1531.06</c:v>
                </c:pt>
                <c:pt idx="15328">
                  <c:v>1531.16</c:v>
                </c:pt>
                <c:pt idx="15329">
                  <c:v>1531.26</c:v>
                </c:pt>
                <c:pt idx="15330">
                  <c:v>1531.36</c:v>
                </c:pt>
                <c:pt idx="15331">
                  <c:v>1531.46</c:v>
                </c:pt>
                <c:pt idx="15332">
                  <c:v>1531.56</c:v>
                </c:pt>
                <c:pt idx="15333">
                  <c:v>1531.66</c:v>
                </c:pt>
                <c:pt idx="15334">
                  <c:v>1531.76</c:v>
                </c:pt>
                <c:pt idx="15335">
                  <c:v>1531.86</c:v>
                </c:pt>
                <c:pt idx="15336">
                  <c:v>1531.96</c:v>
                </c:pt>
                <c:pt idx="15337">
                  <c:v>1532.06</c:v>
                </c:pt>
                <c:pt idx="15338">
                  <c:v>1532.16</c:v>
                </c:pt>
                <c:pt idx="15339">
                  <c:v>1532.26</c:v>
                </c:pt>
                <c:pt idx="15340">
                  <c:v>1532.36</c:v>
                </c:pt>
                <c:pt idx="15341">
                  <c:v>1532.46</c:v>
                </c:pt>
                <c:pt idx="15342">
                  <c:v>1532.56</c:v>
                </c:pt>
                <c:pt idx="15343">
                  <c:v>1532.66</c:v>
                </c:pt>
                <c:pt idx="15344">
                  <c:v>1532.76</c:v>
                </c:pt>
                <c:pt idx="15345">
                  <c:v>1532.86</c:v>
                </c:pt>
                <c:pt idx="15346">
                  <c:v>1532.96</c:v>
                </c:pt>
                <c:pt idx="15347">
                  <c:v>1533.06</c:v>
                </c:pt>
                <c:pt idx="15348">
                  <c:v>1533.16</c:v>
                </c:pt>
                <c:pt idx="15349">
                  <c:v>1533.26</c:v>
                </c:pt>
                <c:pt idx="15350">
                  <c:v>1533.36</c:v>
                </c:pt>
                <c:pt idx="15351">
                  <c:v>1533.46</c:v>
                </c:pt>
                <c:pt idx="15352">
                  <c:v>1533.56</c:v>
                </c:pt>
                <c:pt idx="15353">
                  <c:v>1533.66</c:v>
                </c:pt>
                <c:pt idx="15354">
                  <c:v>1533.76</c:v>
                </c:pt>
                <c:pt idx="15355">
                  <c:v>1533.86</c:v>
                </c:pt>
                <c:pt idx="15356">
                  <c:v>1533.96</c:v>
                </c:pt>
                <c:pt idx="15357">
                  <c:v>1534.06</c:v>
                </c:pt>
                <c:pt idx="15358">
                  <c:v>1534.16</c:v>
                </c:pt>
                <c:pt idx="15359">
                  <c:v>1534.26</c:v>
                </c:pt>
                <c:pt idx="15360">
                  <c:v>1534.36</c:v>
                </c:pt>
                <c:pt idx="15361">
                  <c:v>1534.46</c:v>
                </c:pt>
                <c:pt idx="15362">
                  <c:v>1534.56</c:v>
                </c:pt>
                <c:pt idx="15363">
                  <c:v>1534.66</c:v>
                </c:pt>
                <c:pt idx="15364">
                  <c:v>1534.76</c:v>
                </c:pt>
                <c:pt idx="15365">
                  <c:v>1534.86</c:v>
                </c:pt>
                <c:pt idx="15366">
                  <c:v>1534.96</c:v>
                </c:pt>
                <c:pt idx="15367">
                  <c:v>1535.06</c:v>
                </c:pt>
                <c:pt idx="15368">
                  <c:v>1535.16</c:v>
                </c:pt>
                <c:pt idx="15369">
                  <c:v>1535.26</c:v>
                </c:pt>
                <c:pt idx="15370">
                  <c:v>1535.36</c:v>
                </c:pt>
                <c:pt idx="15371">
                  <c:v>1535.46</c:v>
                </c:pt>
                <c:pt idx="15372">
                  <c:v>1535.56</c:v>
                </c:pt>
                <c:pt idx="15373">
                  <c:v>1535.66</c:v>
                </c:pt>
                <c:pt idx="15374">
                  <c:v>1535.76</c:v>
                </c:pt>
                <c:pt idx="15375">
                  <c:v>1535.86</c:v>
                </c:pt>
                <c:pt idx="15376">
                  <c:v>1535.96</c:v>
                </c:pt>
                <c:pt idx="15377">
                  <c:v>1536.06</c:v>
                </c:pt>
                <c:pt idx="15378">
                  <c:v>1536.16</c:v>
                </c:pt>
                <c:pt idx="15379">
                  <c:v>1536.26</c:v>
                </c:pt>
                <c:pt idx="15380">
                  <c:v>1536.36</c:v>
                </c:pt>
                <c:pt idx="15381">
                  <c:v>1536.46</c:v>
                </c:pt>
                <c:pt idx="15382">
                  <c:v>1536.56</c:v>
                </c:pt>
                <c:pt idx="15383">
                  <c:v>1536.66</c:v>
                </c:pt>
                <c:pt idx="15384">
                  <c:v>1536.76</c:v>
                </c:pt>
                <c:pt idx="15385">
                  <c:v>1536.86</c:v>
                </c:pt>
                <c:pt idx="15386">
                  <c:v>1536.96</c:v>
                </c:pt>
                <c:pt idx="15387">
                  <c:v>1537.06</c:v>
                </c:pt>
                <c:pt idx="15388">
                  <c:v>1537.16</c:v>
                </c:pt>
                <c:pt idx="15389">
                  <c:v>1537.26</c:v>
                </c:pt>
                <c:pt idx="15390">
                  <c:v>1537.36</c:v>
                </c:pt>
                <c:pt idx="15391">
                  <c:v>1537.46</c:v>
                </c:pt>
                <c:pt idx="15392">
                  <c:v>1537.56</c:v>
                </c:pt>
                <c:pt idx="15393">
                  <c:v>1537.66</c:v>
                </c:pt>
                <c:pt idx="15394">
                  <c:v>1537.76</c:v>
                </c:pt>
                <c:pt idx="15395">
                  <c:v>1537.86</c:v>
                </c:pt>
                <c:pt idx="15396">
                  <c:v>1537.96</c:v>
                </c:pt>
                <c:pt idx="15397">
                  <c:v>1538.06</c:v>
                </c:pt>
                <c:pt idx="15398">
                  <c:v>1538.16</c:v>
                </c:pt>
                <c:pt idx="15399">
                  <c:v>1538.26</c:v>
                </c:pt>
                <c:pt idx="15400">
                  <c:v>1538.36</c:v>
                </c:pt>
                <c:pt idx="15401">
                  <c:v>1538.46</c:v>
                </c:pt>
                <c:pt idx="15402">
                  <c:v>1538.56</c:v>
                </c:pt>
                <c:pt idx="15403">
                  <c:v>1538.66</c:v>
                </c:pt>
                <c:pt idx="15404">
                  <c:v>1538.76</c:v>
                </c:pt>
                <c:pt idx="15405">
                  <c:v>1538.86</c:v>
                </c:pt>
                <c:pt idx="15406">
                  <c:v>1538.96</c:v>
                </c:pt>
                <c:pt idx="15407">
                  <c:v>1539.06</c:v>
                </c:pt>
                <c:pt idx="15408">
                  <c:v>1539.16</c:v>
                </c:pt>
                <c:pt idx="15409">
                  <c:v>1539.26</c:v>
                </c:pt>
                <c:pt idx="15410">
                  <c:v>1539.36</c:v>
                </c:pt>
                <c:pt idx="15411">
                  <c:v>1539.46</c:v>
                </c:pt>
                <c:pt idx="15412">
                  <c:v>1539.56</c:v>
                </c:pt>
                <c:pt idx="15413">
                  <c:v>1539.66</c:v>
                </c:pt>
                <c:pt idx="15414">
                  <c:v>1539.76</c:v>
                </c:pt>
                <c:pt idx="15415">
                  <c:v>1539.86</c:v>
                </c:pt>
                <c:pt idx="15416">
                  <c:v>1539.96</c:v>
                </c:pt>
                <c:pt idx="15417">
                  <c:v>1540.06</c:v>
                </c:pt>
                <c:pt idx="15418">
                  <c:v>1540.16</c:v>
                </c:pt>
                <c:pt idx="15419">
                  <c:v>1540.26</c:v>
                </c:pt>
                <c:pt idx="15420">
                  <c:v>1540.36</c:v>
                </c:pt>
                <c:pt idx="15421">
                  <c:v>1540.46</c:v>
                </c:pt>
                <c:pt idx="15422">
                  <c:v>1540.56</c:v>
                </c:pt>
                <c:pt idx="15423">
                  <c:v>1540.66</c:v>
                </c:pt>
                <c:pt idx="15424">
                  <c:v>1540.76</c:v>
                </c:pt>
                <c:pt idx="15425">
                  <c:v>1540.86</c:v>
                </c:pt>
                <c:pt idx="15426">
                  <c:v>1540.96</c:v>
                </c:pt>
                <c:pt idx="15427">
                  <c:v>1541.06</c:v>
                </c:pt>
                <c:pt idx="15428">
                  <c:v>1541.16</c:v>
                </c:pt>
                <c:pt idx="15429">
                  <c:v>1541.26</c:v>
                </c:pt>
                <c:pt idx="15430">
                  <c:v>1541.36</c:v>
                </c:pt>
                <c:pt idx="15431">
                  <c:v>1541.46</c:v>
                </c:pt>
                <c:pt idx="15432">
                  <c:v>1541.56</c:v>
                </c:pt>
                <c:pt idx="15433">
                  <c:v>1541.66</c:v>
                </c:pt>
                <c:pt idx="15434">
                  <c:v>1541.76</c:v>
                </c:pt>
                <c:pt idx="15435">
                  <c:v>1541.86</c:v>
                </c:pt>
                <c:pt idx="15436">
                  <c:v>1541.96</c:v>
                </c:pt>
                <c:pt idx="15437">
                  <c:v>1542.06</c:v>
                </c:pt>
                <c:pt idx="15438">
                  <c:v>1542.16</c:v>
                </c:pt>
                <c:pt idx="15439">
                  <c:v>1542.26</c:v>
                </c:pt>
                <c:pt idx="15440">
                  <c:v>1542.36</c:v>
                </c:pt>
                <c:pt idx="15441">
                  <c:v>1542.46</c:v>
                </c:pt>
                <c:pt idx="15442">
                  <c:v>1542.56</c:v>
                </c:pt>
                <c:pt idx="15443">
                  <c:v>1542.66</c:v>
                </c:pt>
                <c:pt idx="15444">
                  <c:v>1542.76</c:v>
                </c:pt>
                <c:pt idx="15445">
                  <c:v>1542.86</c:v>
                </c:pt>
                <c:pt idx="15446">
                  <c:v>1542.96</c:v>
                </c:pt>
                <c:pt idx="15447">
                  <c:v>1543.06</c:v>
                </c:pt>
                <c:pt idx="15448">
                  <c:v>1543.16</c:v>
                </c:pt>
                <c:pt idx="15449">
                  <c:v>1543.26</c:v>
                </c:pt>
                <c:pt idx="15450">
                  <c:v>1543.36</c:v>
                </c:pt>
                <c:pt idx="15451">
                  <c:v>1543.46</c:v>
                </c:pt>
                <c:pt idx="15452">
                  <c:v>1543.56</c:v>
                </c:pt>
                <c:pt idx="15453">
                  <c:v>1543.66</c:v>
                </c:pt>
                <c:pt idx="15454">
                  <c:v>1543.76</c:v>
                </c:pt>
                <c:pt idx="15455">
                  <c:v>1543.86</c:v>
                </c:pt>
                <c:pt idx="15456">
                  <c:v>1543.96</c:v>
                </c:pt>
                <c:pt idx="15457">
                  <c:v>1544.06</c:v>
                </c:pt>
                <c:pt idx="15458">
                  <c:v>1544.16</c:v>
                </c:pt>
                <c:pt idx="15459">
                  <c:v>1544.26</c:v>
                </c:pt>
                <c:pt idx="15460">
                  <c:v>1544.36</c:v>
                </c:pt>
                <c:pt idx="15461">
                  <c:v>1544.46</c:v>
                </c:pt>
                <c:pt idx="15462">
                  <c:v>1544.56</c:v>
                </c:pt>
                <c:pt idx="15463">
                  <c:v>1544.66</c:v>
                </c:pt>
                <c:pt idx="15464">
                  <c:v>1544.76</c:v>
                </c:pt>
                <c:pt idx="15465">
                  <c:v>1544.86</c:v>
                </c:pt>
                <c:pt idx="15466">
                  <c:v>1544.96</c:v>
                </c:pt>
                <c:pt idx="15467">
                  <c:v>1545.06</c:v>
                </c:pt>
                <c:pt idx="15468">
                  <c:v>1545.16</c:v>
                </c:pt>
                <c:pt idx="15469">
                  <c:v>1545.26</c:v>
                </c:pt>
                <c:pt idx="15470">
                  <c:v>1545.36</c:v>
                </c:pt>
                <c:pt idx="15471">
                  <c:v>1545.46</c:v>
                </c:pt>
                <c:pt idx="15472">
                  <c:v>1545.56</c:v>
                </c:pt>
                <c:pt idx="15473">
                  <c:v>1545.66</c:v>
                </c:pt>
                <c:pt idx="15474">
                  <c:v>1545.76</c:v>
                </c:pt>
                <c:pt idx="15475">
                  <c:v>1545.86</c:v>
                </c:pt>
                <c:pt idx="15476">
                  <c:v>1545.96</c:v>
                </c:pt>
                <c:pt idx="15477">
                  <c:v>1546.06</c:v>
                </c:pt>
                <c:pt idx="15478">
                  <c:v>1546.16</c:v>
                </c:pt>
                <c:pt idx="15479">
                  <c:v>1546.26</c:v>
                </c:pt>
                <c:pt idx="15480">
                  <c:v>1546.36</c:v>
                </c:pt>
                <c:pt idx="15481">
                  <c:v>1546.46</c:v>
                </c:pt>
                <c:pt idx="15482">
                  <c:v>1546.56</c:v>
                </c:pt>
                <c:pt idx="15483">
                  <c:v>1546.66</c:v>
                </c:pt>
                <c:pt idx="15484">
                  <c:v>1546.76</c:v>
                </c:pt>
                <c:pt idx="15485">
                  <c:v>1546.86</c:v>
                </c:pt>
                <c:pt idx="15486">
                  <c:v>1546.96</c:v>
                </c:pt>
                <c:pt idx="15487">
                  <c:v>1547.06</c:v>
                </c:pt>
                <c:pt idx="15488">
                  <c:v>1547.16</c:v>
                </c:pt>
                <c:pt idx="15489">
                  <c:v>1547.26</c:v>
                </c:pt>
                <c:pt idx="15490">
                  <c:v>1547.36</c:v>
                </c:pt>
                <c:pt idx="15491">
                  <c:v>1547.46</c:v>
                </c:pt>
                <c:pt idx="15492">
                  <c:v>1547.56</c:v>
                </c:pt>
                <c:pt idx="15493">
                  <c:v>1547.66</c:v>
                </c:pt>
                <c:pt idx="15494">
                  <c:v>1547.76</c:v>
                </c:pt>
                <c:pt idx="15495">
                  <c:v>1547.86</c:v>
                </c:pt>
                <c:pt idx="15496">
                  <c:v>1547.96</c:v>
                </c:pt>
                <c:pt idx="15497">
                  <c:v>1548.06</c:v>
                </c:pt>
                <c:pt idx="15498">
                  <c:v>1548.16</c:v>
                </c:pt>
                <c:pt idx="15499">
                  <c:v>1548.26</c:v>
                </c:pt>
                <c:pt idx="15500">
                  <c:v>1548.36</c:v>
                </c:pt>
                <c:pt idx="15501">
                  <c:v>1548.46</c:v>
                </c:pt>
                <c:pt idx="15502">
                  <c:v>1548.56</c:v>
                </c:pt>
                <c:pt idx="15503">
                  <c:v>1548.66</c:v>
                </c:pt>
                <c:pt idx="15504">
                  <c:v>1548.76</c:v>
                </c:pt>
                <c:pt idx="15505">
                  <c:v>1548.86</c:v>
                </c:pt>
                <c:pt idx="15506">
                  <c:v>1548.96</c:v>
                </c:pt>
                <c:pt idx="15507">
                  <c:v>1549.06</c:v>
                </c:pt>
                <c:pt idx="15508">
                  <c:v>1549.16</c:v>
                </c:pt>
                <c:pt idx="15509">
                  <c:v>1549.26</c:v>
                </c:pt>
                <c:pt idx="15510">
                  <c:v>1549.36</c:v>
                </c:pt>
                <c:pt idx="15511">
                  <c:v>1549.46</c:v>
                </c:pt>
                <c:pt idx="15512">
                  <c:v>1549.56</c:v>
                </c:pt>
                <c:pt idx="15513">
                  <c:v>1549.66</c:v>
                </c:pt>
                <c:pt idx="15514">
                  <c:v>1549.76</c:v>
                </c:pt>
                <c:pt idx="15515">
                  <c:v>1549.86</c:v>
                </c:pt>
                <c:pt idx="15516">
                  <c:v>1549.96</c:v>
                </c:pt>
                <c:pt idx="15517">
                  <c:v>1550.06</c:v>
                </c:pt>
                <c:pt idx="15518">
                  <c:v>1550.16</c:v>
                </c:pt>
                <c:pt idx="15519">
                  <c:v>1550.26</c:v>
                </c:pt>
                <c:pt idx="15520">
                  <c:v>1550.36</c:v>
                </c:pt>
                <c:pt idx="15521">
                  <c:v>1550.46</c:v>
                </c:pt>
                <c:pt idx="15522">
                  <c:v>1550.56</c:v>
                </c:pt>
                <c:pt idx="15523">
                  <c:v>1550.66</c:v>
                </c:pt>
                <c:pt idx="15524">
                  <c:v>1550.76</c:v>
                </c:pt>
                <c:pt idx="15525">
                  <c:v>1550.86</c:v>
                </c:pt>
                <c:pt idx="15526">
                  <c:v>1550.96</c:v>
                </c:pt>
                <c:pt idx="15527">
                  <c:v>1551.06</c:v>
                </c:pt>
                <c:pt idx="15528">
                  <c:v>1551.16</c:v>
                </c:pt>
                <c:pt idx="15529">
                  <c:v>1551.26</c:v>
                </c:pt>
                <c:pt idx="15530">
                  <c:v>1551.36</c:v>
                </c:pt>
                <c:pt idx="15531">
                  <c:v>1551.46</c:v>
                </c:pt>
                <c:pt idx="15532">
                  <c:v>1551.56</c:v>
                </c:pt>
                <c:pt idx="15533">
                  <c:v>1551.66</c:v>
                </c:pt>
                <c:pt idx="15534">
                  <c:v>1551.76</c:v>
                </c:pt>
                <c:pt idx="15535">
                  <c:v>1551.86</c:v>
                </c:pt>
                <c:pt idx="15536">
                  <c:v>1551.96</c:v>
                </c:pt>
                <c:pt idx="15537">
                  <c:v>1552.06</c:v>
                </c:pt>
                <c:pt idx="15538">
                  <c:v>1552.16</c:v>
                </c:pt>
                <c:pt idx="15539">
                  <c:v>1552.26</c:v>
                </c:pt>
                <c:pt idx="15540">
                  <c:v>1552.36</c:v>
                </c:pt>
                <c:pt idx="15541">
                  <c:v>1552.46</c:v>
                </c:pt>
                <c:pt idx="15542">
                  <c:v>1552.56</c:v>
                </c:pt>
                <c:pt idx="15543">
                  <c:v>1552.66</c:v>
                </c:pt>
                <c:pt idx="15544">
                  <c:v>1552.76</c:v>
                </c:pt>
                <c:pt idx="15545">
                  <c:v>1552.86</c:v>
                </c:pt>
                <c:pt idx="15546">
                  <c:v>1552.96</c:v>
                </c:pt>
                <c:pt idx="15547">
                  <c:v>1553.06</c:v>
                </c:pt>
                <c:pt idx="15548">
                  <c:v>1553.16</c:v>
                </c:pt>
                <c:pt idx="15549">
                  <c:v>1553.26</c:v>
                </c:pt>
                <c:pt idx="15550">
                  <c:v>1553.36</c:v>
                </c:pt>
                <c:pt idx="15551">
                  <c:v>1553.46</c:v>
                </c:pt>
                <c:pt idx="15552">
                  <c:v>1553.56</c:v>
                </c:pt>
                <c:pt idx="15553">
                  <c:v>1553.66</c:v>
                </c:pt>
                <c:pt idx="15554">
                  <c:v>1553.76</c:v>
                </c:pt>
                <c:pt idx="15555">
                  <c:v>1553.86</c:v>
                </c:pt>
                <c:pt idx="15556">
                  <c:v>1553.96</c:v>
                </c:pt>
                <c:pt idx="15557">
                  <c:v>1554.06</c:v>
                </c:pt>
                <c:pt idx="15558">
                  <c:v>1554.16</c:v>
                </c:pt>
                <c:pt idx="15559">
                  <c:v>1554.26</c:v>
                </c:pt>
                <c:pt idx="15560">
                  <c:v>1554.36</c:v>
                </c:pt>
                <c:pt idx="15561">
                  <c:v>1554.46</c:v>
                </c:pt>
                <c:pt idx="15562">
                  <c:v>1554.56</c:v>
                </c:pt>
                <c:pt idx="15563">
                  <c:v>1554.66</c:v>
                </c:pt>
                <c:pt idx="15564">
                  <c:v>1554.76</c:v>
                </c:pt>
                <c:pt idx="15565">
                  <c:v>1554.86</c:v>
                </c:pt>
                <c:pt idx="15566">
                  <c:v>1554.96</c:v>
                </c:pt>
                <c:pt idx="15567">
                  <c:v>1555.06</c:v>
                </c:pt>
                <c:pt idx="15568">
                  <c:v>1555.16</c:v>
                </c:pt>
                <c:pt idx="15569">
                  <c:v>1555.26</c:v>
                </c:pt>
                <c:pt idx="15570">
                  <c:v>1555.36</c:v>
                </c:pt>
                <c:pt idx="15571">
                  <c:v>1555.46</c:v>
                </c:pt>
                <c:pt idx="15572">
                  <c:v>1555.56</c:v>
                </c:pt>
                <c:pt idx="15573">
                  <c:v>1555.66</c:v>
                </c:pt>
                <c:pt idx="15574">
                  <c:v>1555.76</c:v>
                </c:pt>
                <c:pt idx="15575">
                  <c:v>1555.86</c:v>
                </c:pt>
                <c:pt idx="15576">
                  <c:v>1555.96</c:v>
                </c:pt>
                <c:pt idx="15577">
                  <c:v>1556.06</c:v>
                </c:pt>
                <c:pt idx="15578">
                  <c:v>1556.16</c:v>
                </c:pt>
                <c:pt idx="15579">
                  <c:v>1556.26</c:v>
                </c:pt>
                <c:pt idx="15580">
                  <c:v>1556.36</c:v>
                </c:pt>
                <c:pt idx="15581">
                  <c:v>1556.46</c:v>
                </c:pt>
                <c:pt idx="15582">
                  <c:v>1556.56</c:v>
                </c:pt>
                <c:pt idx="15583">
                  <c:v>1556.66</c:v>
                </c:pt>
                <c:pt idx="15584">
                  <c:v>1556.76</c:v>
                </c:pt>
                <c:pt idx="15585">
                  <c:v>1556.86</c:v>
                </c:pt>
                <c:pt idx="15586">
                  <c:v>1556.96</c:v>
                </c:pt>
                <c:pt idx="15587">
                  <c:v>1557.06</c:v>
                </c:pt>
                <c:pt idx="15588">
                  <c:v>1557.16</c:v>
                </c:pt>
                <c:pt idx="15589">
                  <c:v>1557.26</c:v>
                </c:pt>
                <c:pt idx="15590">
                  <c:v>1557.36</c:v>
                </c:pt>
                <c:pt idx="15591">
                  <c:v>1557.46</c:v>
                </c:pt>
                <c:pt idx="15592">
                  <c:v>1557.56</c:v>
                </c:pt>
                <c:pt idx="15593">
                  <c:v>1557.66</c:v>
                </c:pt>
                <c:pt idx="15594">
                  <c:v>1557.76</c:v>
                </c:pt>
                <c:pt idx="15595">
                  <c:v>1557.86</c:v>
                </c:pt>
                <c:pt idx="15596">
                  <c:v>1557.96</c:v>
                </c:pt>
                <c:pt idx="15597">
                  <c:v>1558.06</c:v>
                </c:pt>
                <c:pt idx="15598">
                  <c:v>1558.16</c:v>
                </c:pt>
                <c:pt idx="15599">
                  <c:v>1558.26</c:v>
                </c:pt>
                <c:pt idx="15600">
                  <c:v>1558.36</c:v>
                </c:pt>
                <c:pt idx="15601">
                  <c:v>1558.46</c:v>
                </c:pt>
                <c:pt idx="15602">
                  <c:v>1558.56</c:v>
                </c:pt>
                <c:pt idx="15603">
                  <c:v>1558.66</c:v>
                </c:pt>
                <c:pt idx="15604">
                  <c:v>1558.76</c:v>
                </c:pt>
                <c:pt idx="15605">
                  <c:v>1558.86</c:v>
                </c:pt>
                <c:pt idx="15606">
                  <c:v>1558.96</c:v>
                </c:pt>
                <c:pt idx="15607">
                  <c:v>1559.06</c:v>
                </c:pt>
                <c:pt idx="15608">
                  <c:v>1559.16</c:v>
                </c:pt>
                <c:pt idx="15609">
                  <c:v>1559.26</c:v>
                </c:pt>
                <c:pt idx="15610">
                  <c:v>1559.36</c:v>
                </c:pt>
                <c:pt idx="15611">
                  <c:v>1559.46</c:v>
                </c:pt>
                <c:pt idx="15612">
                  <c:v>1559.56</c:v>
                </c:pt>
                <c:pt idx="15613">
                  <c:v>1559.66</c:v>
                </c:pt>
                <c:pt idx="15614">
                  <c:v>1559.76</c:v>
                </c:pt>
                <c:pt idx="15615">
                  <c:v>1559.86</c:v>
                </c:pt>
                <c:pt idx="15616">
                  <c:v>1559.96</c:v>
                </c:pt>
                <c:pt idx="15617">
                  <c:v>1560.06</c:v>
                </c:pt>
                <c:pt idx="15618">
                  <c:v>1560.16</c:v>
                </c:pt>
                <c:pt idx="15619">
                  <c:v>1560.26</c:v>
                </c:pt>
                <c:pt idx="15620">
                  <c:v>1560.36</c:v>
                </c:pt>
                <c:pt idx="15621">
                  <c:v>1560.46</c:v>
                </c:pt>
                <c:pt idx="15622">
                  <c:v>1560.56</c:v>
                </c:pt>
                <c:pt idx="15623">
                  <c:v>1560.66</c:v>
                </c:pt>
                <c:pt idx="15624">
                  <c:v>1560.76</c:v>
                </c:pt>
                <c:pt idx="15625">
                  <c:v>1560.86</c:v>
                </c:pt>
                <c:pt idx="15626">
                  <c:v>1560.96</c:v>
                </c:pt>
                <c:pt idx="15627">
                  <c:v>1561.06</c:v>
                </c:pt>
                <c:pt idx="15628">
                  <c:v>1561.16</c:v>
                </c:pt>
                <c:pt idx="15629">
                  <c:v>1561.26</c:v>
                </c:pt>
                <c:pt idx="15630">
                  <c:v>1561.36</c:v>
                </c:pt>
                <c:pt idx="15631">
                  <c:v>1561.46</c:v>
                </c:pt>
                <c:pt idx="15632">
                  <c:v>1561.56</c:v>
                </c:pt>
                <c:pt idx="15633">
                  <c:v>1561.66</c:v>
                </c:pt>
                <c:pt idx="15634">
                  <c:v>1561.76</c:v>
                </c:pt>
                <c:pt idx="15635">
                  <c:v>1561.86</c:v>
                </c:pt>
                <c:pt idx="15636">
                  <c:v>1561.96</c:v>
                </c:pt>
                <c:pt idx="15637">
                  <c:v>1562.06</c:v>
                </c:pt>
                <c:pt idx="15638">
                  <c:v>1562.16</c:v>
                </c:pt>
                <c:pt idx="15639">
                  <c:v>1562.26</c:v>
                </c:pt>
                <c:pt idx="15640">
                  <c:v>1562.36</c:v>
                </c:pt>
                <c:pt idx="15641">
                  <c:v>1562.46</c:v>
                </c:pt>
                <c:pt idx="15642">
                  <c:v>1562.56</c:v>
                </c:pt>
                <c:pt idx="15643">
                  <c:v>1562.66</c:v>
                </c:pt>
                <c:pt idx="15644">
                  <c:v>1562.76</c:v>
                </c:pt>
                <c:pt idx="15645">
                  <c:v>1562.86</c:v>
                </c:pt>
                <c:pt idx="15646">
                  <c:v>1562.96</c:v>
                </c:pt>
                <c:pt idx="15647">
                  <c:v>1563.06</c:v>
                </c:pt>
                <c:pt idx="15648">
                  <c:v>1563.16</c:v>
                </c:pt>
                <c:pt idx="15649">
                  <c:v>1563.26</c:v>
                </c:pt>
                <c:pt idx="15650">
                  <c:v>1563.36</c:v>
                </c:pt>
                <c:pt idx="15651">
                  <c:v>1563.46</c:v>
                </c:pt>
                <c:pt idx="15652">
                  <c:v>1563.56</c:v>
                </c:pt>
                <c:pt idx="15653">
                  <c:v>1563.66</c:v>
                </c:pt>
                <c:pt idx="15654">
                  <c:v>1563.76</c:v>
                </c:pt>
                <c:pt idx="15655">
                  <c:v>1563.86</c:v>
                </c:pt>
                <c:pt idx="15656">
                  <c:v>1563.96</c:v>
                </c:pt>
                <c:pt idx="15657">
                  <c:v>1564.06</c:v>
                </c:pt>
                <c:pt idx="15658">
                  <c:v>1564.16</c:v>
                </c:pt>
                <c:pt idx="15659">
                  <c:v>1564.26</c:v>
                </c:pt>
                <c:pt idx="15660">
                  <c:v>1564.36</c:v>
                </c:pt>
                <c:pt idx="15661">
                  <c:v>1564.46</c:v>
                </c:pt>
                <c:pt idx="15662">
                  <c:v>1564.56</c:v>
                </c:pt>
                <c:pt idx="15663">
                  <c:v>1564.66</c:v>
                </c:pt>
                <c:pt idx="15664">
                  <c:v>1564.76</c:v>
                </c:pt>
                <c:pt idx="15665">
                  <c:v>1564.86</c:v>
                </c:pt>
                <c:pt idx="15666">
                  <c:v>1564.96</c:v>
                </c:pt>
                <c:pt idx="15667">
                  <c:v>1565.06</c:v>
                </c:pt>
                <c:pt idx="15668">
                  <c:v>1565.16</c:v>
                </c:pt>
                <c:pt idx="15669">
                  <c:v>1565.26</c:v>
                </c:pt>
                <c:pt idx="15670">
                  <c:v>1565.36</c:v>
                </c:pt>
                <c:pt idx="15671">
                  <c:v>1565.46</c:v>
                </c:pt>
                <c:pt idx="15672">
                  <c:v>1565.56</c:v>
                </c:pt>
                <c:pt idx="15673">
                  <c:v>1565.66</c:v>
                </c:pt>
                <c:pt idx="15674">
                  <c:v>1565.76</c:v>
                </c:pt>
                <c:pt idx="15675">
                  <c:v>1565.86</c:v>
                </c:pt>
                <c:pt idx="15676">
                  <c:v>1565.96</c:v>
                </c:pt>
                <c:pt idx="15677">
                  <c:v>1566.06</c:v>
                </c:pt>
                <c:pt idx="15678">
                  <c:v>1566.16</c:v>
                </c:pt>
                <c:pt idx="15679">
                  <c:v>1566.26</c:v>
                </c:pt>
                <c:pt idx="15680">
                  <c:v>1566.36</c:v>
                </c:pt>
                <c:pt idx="15681">
                  <c:v>1566.46</c:v>
                </c:pt>
                <c:pt idx="15682">
                  <c:v>1566.56</c:v>
                </c:pt>
                <c:pt idx="15683">
                  <c:v>1566.66</c:v>
                </c:pt>
                <c:pt idx="15684">
                  <c:v>1566.76</c:v>
                </c:pt>
                <c:pt idx="15685">
                  <c:v>1566.86</c:v>
                </c:pt>
                <c:pt idx="15686">
                  <c:v>1566.96</c:v>
                </c:pt>
                <c:pt idx="15687">
                  <c:v>1567.06</c:v>
                </c:pt>
                <c:pt idx="15688">
                  <c:v>1567.16</c:v>
                </c:pt>
                <c:pt idx="15689">
                  <c:v>1567.26</c:v>
                </c:pt>
                <c:pt idx="15690">
                  <c:v>1567.36</c:v>
                </c:pt>
                <c:pt idx="15691">
                  <c:v>1567.46</c:v>
                </c:pt>
                <c:pt idx="15692">
                  <c:v>1567.56</c:v>
                </c:pt>
                <c:pt idx="15693">
                  <c:v>1567.66</c:v>
                </c:pt>
                <c:pt idx="15694">
                  <c:v>1567.76</c:v>
                </c:pt>
                <c:pt idx="15695">
                  <c:v>1567.86</c:v>
                </c:pt>
                <c:pt idx="15696">
                  <c:v>1567.96</c:v>
                </c:pt>
                <c:pt idx="15697">
                  <c:v>1568.06</c:v>
                </c:pt>
                <c:pt idx="15698">
                  <c:v>1568.16</c:v>
                </c:pt>
                <c:pt idx="15699">
                  <c:v>1568.26</c:v>
                </c:pt>
                <c:pt idx="15700">
                  <c:v>1568.36</c:v>
                </c:pt>
                <c:pt idx="15701">
                  <c:v>1568.46</c:v>
                </c:pt>
                <c:pt idx="15702">
                  <c:v>1568.56</c:v>
                </c:pt>
                <c:pt idx="15703">
                  <c:v>1568.66</c:v>
                </c:pt>
                <c:pt idx="15704">
                  <c:v>1568.76</c:v>
                </c:pt>
                <c:pt idx="15705">
                  <c:v>1568.86</c:v>
                </c:pt>
                <c:pt idx="15706">
                  <c:v>1568.96</c:v>
                </c:pt>
                <c:pt idx="15707">
                  <c:v>1569.06</c:v>
                </c:pt>
                <c:pt idx="15708">
                  <c:v>1569.16</c:v>
                </c:pt>
                <c:pt idx="15709">
                  <c:v>1569.26</c:v>
                </c:pt>
                <c:pt idx="15710">
                  <c:v>1569.36</c:v>
                </c:pt>
                <c:pt idx="15711">
                  <c:v>1569.46</c:v>
                </c:pt>
                <c:pt idx="15712">
                  <c:v>1569.56</c:v>
                </c:pt>
                <c:pt idx="15713">
                  <c:v>1569.66</c:v>
                </c:pt>
                <c:pt idx="15714">
                  <c:v>1569.76</c:v>
                </c:pt>
                <c:pt idx="15715">
                  <c:v>1569.86</c:v>
                </c:pt>
                <c:pt idx="15716">
                  <c:v>1569.96</c:v>
                </c:pt>
                <c:pt idx="15717">
                  <c:v>1570.06</c:v>
                </c:pt>
                <c:pt idx="15718">
                  <c:v>1570.16</c:v>
                </c:pt>
                <c:pt idx="15719">
                  <c:v>1570.26</c:v>
                </c:pt>
                <c:pt idx="15720">
                  <c:v>1570.36</c:v>
                </c:pt>
                <c:pt idx="15721">
                  <c:v>1570.46</c:v>
                </c:pt>
                <c:pt idx="15722">
                  <c:v>1570.56</c:v>
                </c:pt>
                <c:pt idx="15723">
                  <c:v>1570.66</c:v>
                </c:pt>
                <c:pt idx="15724">
                  <c:v>1570.76</c:v>
                </c:pt>
                <c:pt idx="15725">
                  <c:v>1570.86</c:v>
                </c:pt>
                <c:pt idx="15726">
                  <c:v>1570.96</c:v>
                </c:pt>
                <c:pt idx="15727">
                  <c:v>1571.06</c:v>
                </c:pt>
                <c:pt idx="15728">
                  <c:v>1571.16</c:v>
                </c:pt>
                <c:pt idx="15729">
                  <c:v>1571.26</c:v>
                </c:pt>
                <c:pt idx="15730">
                  <c:v>1571.36</c:v>
                </c:pt>
                <c:pt idx="15731">
                  <c:v>1571.46</c:v>
                </c:pt>
                <c:pt idx="15732">
                  <c:v>1571.56</c:v>
                </c:pt>
                <c:pt idx="15733">
                  <c:v>1571.66</c:v>
                </c:pt>
                <c:pt idx="15734">
                  <c:v>1571.76</c:v>
                </c:pt>
                <c:pt idx="15735">
                  <c:v>1571.86</c:v>
                </c:pt>
                <c:pt idx="15736">
                  <c:v>1571.96</c:v>
                </c:pt>
                <c:pt idx="15737">
                  <c:v>1572.06</c:v>
                </c:pt>
                <c:pt idx="15738">
                  <c:v>1572.16</c:v>
                </c:pt>
                <c:pt idx="15739">
                  <c:v>1572.26</c:v>
                </c:pt>
                <c:pt idx="15740">
                  <c:v>1572.36</c:v>
                </c:pt>
                <c:pt idx="15741">
                  <c:v>1572.46</c:v>
                </c:pt>
                <c:pt idx="15742">
                  <c:v>1572.56</c:v>
                </c:pt>
                <c:pt idx="15743">
                  <c:v>1572.66</c:v>
                </c:pt>
                <c:pt idx="15744">
                  <c:v>1572.76</c:v>
                </c:pt>
                <c:pt idx="15745">
                  <c:v>1572.86</c:v>
                </c:pt>
                <c:pt idx="15746">
                  <c:v>1572.96</c:v>
                </c:pt>
                <c:pt idx="15747">
                  <c:v>1573.06</c:v>
                </c:pt>
                <c:pt idx="15748">
                  <c:v>1573.16</c:v>
                </c:pt>
                <c:pt idx="15749">
                  <c:v>1573.26</c:v>
                </c:pt>
                <c:pt idx="15750">
                  <c:v>1573.36</c:v>
                </c:pt>
                <c:pt idx="15751">
                  <c:v>1573.46</c:v>
                </c:pt>
                <c:pt idx="15752">
                  <c:v>1573.56</c:v>
                </c:pt>
                <c:pt idx="15753">
                  <c:v>1573.66</c:v>
                </c:pt>
                <c:pt idx="15754">
                  <c:v>1573.76</c:v>
                </c:pt>
                <c:pt idx="15755">
                  <c:v>1573.86</c:v>
                </c:pt>
                <c:pt idx="15756">
                  <c:v>1573.96</c:v>
                </c:pt>
                <c:pt idx="15757">
                  <c:v>1574.06</c:v>
                </c:pt>
                <c:pt idx="15758">
                  <c:v>1574.16</c:v>
                </c:pt>
                <c:pt idx="15759">
                  <c:v>1574.26</c:v>
                </c:pt>
                <c:pt idx="15760">
                  <c:v>1574.36</c:v>
                </c:pt>
                <c:pt idx="15761">
                  <c:v>1574.46</c:v>
                </c:pt>
                <c:pt idx="15762">
                  <c:v>1574.56</c:v>
                </c:pt>
                <c:pt idx="15763">
                  <c:v>1574.66</c:v>
                </c:pt>
                <c:pt idx="15764">
                  <c:v>1574.76</c:v>
                </c:pt>
                <c:pt idx="15765">
                  <c:v>1574.86</c:v>
                </c:pt>
                <c:pt idx="15766">
                  <c:v>1574.96</c:v>
                </c:pt>
                <c:pt idx="15767">
                  <c:v>1575.06</c:v>
                </c:pt>
                <c:pt idx="15768">
                  <c:v>1575.16</c:v>
                </c:pt>
                <c:pt idx="15769">
                  <c:v>1575.26</c:v>
                </c:pt>
                <c:pt idx="15770">
                  <c:v>1575.36</c:v>
                </c:pt>
                <c:pt idx="15771">
                  <c:v>1575.46</c:v>
                </c:pt>
                <c:pt idx="15772">
                  <c:v>1575.56</c:v>
                </c:pt>
                <c:pt idx="15773">
                  <c:v>1575.66</c:v>
                </c:pt>
                <c:pt idx="15774">
                  <c:v>1575.76</c:v>
                </c:pt>
                <c:pt idx="15775">
                  <c:v>1575.86</c:v>
                </c:pt>
                <c:pt idx="15776">
                  <c:v>1575.96</c:v>
                </c:pt>
                <c:pt idx="15777">
                  <c:v>1576.06</c:v>
                </c:pt>
                <c:pt idx="15778">
                  <c:v>1576.16</c:v>
                </c:pt>
                <c:pt idx="15779">
                  <c:v>1576.26</c:v>
                </c:pt>
                <c:pt idx="15780">
                  <c:v>1576.36</c:v>
                </c:pt>
                <c:pt idx="15781">
                  <c:v>1576.46</c:v>
                </c:pt>
                <c:pt idx="15782">
                  <c:v>1576.56</c:v>
                </c:pt>
                <c:pt idx="15783">
                  <c:v>1576.66</c:v>
                </c:pt>
                <c:pt idx="15784">
                  <c:v>1576.76</c:v>
                </c:pt>
                <c:pt idx="15785">
                  <c:v>1576.86</c:v>
                </c:pt>
                <c:pt idx="15786">
                  <c:v>1576.96</c:v>
                </c:pt>
                <c:pt idx="15787">
                  <c:v>1577.06</c:v>
                </c:pt>
                <c:pt idx="15788">
                  <c:v>1577.16</c:v>
                </c:pt>
                <c:pt idx="15789">
                  <c:v>1577.26</c:v>
                </c:pt>
                <c:pt idx="15790">
                  <c:v>1577.36</c:v>
                </c:pt>
                <c:pt idx="15791">
                  <c:v>1577.46</c:v>
                </c:pt>
                <c:pt idx="15792">
                  <c:v>1577.56</c:v>
                </c:pt>
                <c:pt idx="15793">
                  <c:v>1577.66</c:v>
                </c:pt>
                <c:pt idx="15794">
                  <c:v>1577.76</c:v>
                </c:pt>
                <c:pt idx="15795">
                  <c:v>1577.86</c:v>
                </c:pt>
                <c:pt idx="15796">
                  <c:v>1577.96</c:v>
                </c:pt>
                <c:pt idx="15797">
                  <c:v>1578.06</c:v>
                </c:pt>
                <c:pt idx="15798">
                  <c:v>1578.16</c:v>
                </c:pt>
                <c:pt idx="15799">
                  <c:v>1578.26</c:v>
                </c:pt>
                <c:pt idx="15800">
                  <c:v>1578.36</c:v>
                </c:pt>
                <c:pt idx="15801">
                  <c:v>1578.46</c:v>
                </c:pt>
                <c:pt idx="15802">
                  <c:v>1578.56</c:v>
                </c:pt>
                <c:pt idx="15803">
                  <c:v>1578.66</c:v>
                </c:pt>
                <c:pt idx="15804">
                  <c:v>1578.76</c:v>
                </c:pt>
                <c:pt idx="15805">
                  <c:v>1578.86</c:v>
                </c:pt>
                <c:pt idx="15806">
                  <c:v>1578.96</c:v>
                </c:pt>
                <c:pt idx="15807">
                  <c:v>1579.06</c:v>
                </c:pt>
                <c:pt idx="15808">
                  <c:v>1579.16</c:v>
                </c:pt>
                <c:pt idx="15809">
                  <c:v>1579.26</c:v>
                </c:pt>
                <c:pt idx="15810">
                  <c:v>1579.36</c:v>
                </c:pt>
                <c:pt idx="15811">
                  <c:v>1579.46</c:v>
                </c:pt>
                <c:pt idx="15812">
                  <c:v>1579.56</c:v>
                </c:pt>
                <c:pt idx="15813">
                  <c:v>1579.66</c:v>
                </c:pt>
                <c:pt idx="15814">
                  <c:v>1579.76</c:v>
                </c:pt>
                <c:pt idx="15815">
                  <c:v>1579.86</c:v>
                </c:pt>
                <c:pt idx="15816">
                  <c:v>1579.96</c:v>
                </c:pt>
                <c:pt idx="15817">
                  <c:v>1580.06</c:v>
                </c:pt>
                <c:pt idx="15818">
                  <c:v>1580.16</c:v>
                </c:pt>
                <c:pt idx="15819">
                  <c:v>1580.26</c:v>
                </c:pt>
                <c:pt idx="15820">
                  <c:v>1580.36</c:v>
                </c:pt>
                <c:pt idx="15821">
                  <c:v>1580.46</c:v>
                </c:pt>
                <c:pt idx="15822">
                  <c:v>1580.56</c:v>
                </c:pt>
                <c:pt idx="15823">
                  <c:v>1580.66</c:v>
                </c:pt>
                <c:pt idx="15824">
                  <c:v>1580.76</c:v>
                </c:pt>
                <c:pt idx="15825">
                  <c:v>1580.86</c:v>
                </c:pt>
                <c:pt idx="15826">
                  <c:v>1580.96</c:v>
                </c:pt>
                <c:pt idx="15827">
                  <c:v>1581.06</c:v>
                </c:pt>
                <c:pt idx="15828">
                  <c:v>1581.16</c:v>
                </c:pt>
                <c:pt idx="15829">
                  <c:v>1581.26</c:v>
                </c:pt>
                <c:pt idx="15830">
                  <c:v>1581.36</c:v>
                </c:pt>
                <c:pt idx="15831">
                  <c:v>1581.46</c:v>
                </c:pt>
                <c:pt idx="15832">
                  <c:v>1581.56</c:v>
                </c:pt>
                <c:pt idx="15833">
                  <c:v>1581.66</c:v>
                </c:pt>
                <c:pt idx="15834">
                  <c:v>1581.76</c:v>
                </c:pt>
                <c:pt idx="15835">
                  <c:v>1581.86</c:v>
                </c:pt>
                <c:pt idx="15836">
                  <c:v>1581.96</c:v>
                </c:pt>
                <c:pt idx="15837">
                  <c:v>1582.06</c:v>
                </c:pt>
                <c:pt idx="15838">
                  <c:v>1582.16</c:v>
                </c:pt>
                <c:pt idx="15839">
                  <c:v>1582.26</c:v>
                </c:pt>
                <c:pt idx="15840">
                  <c:v>1582.36</c:v>
                </c:pt>
                <c:pt idx="15841">
                  <c:v>1582.46</c:v>
                </c:pt>
                <c:pt idx="15842">
                  <c:v>1582.56</c:v>
                </c:pt>
                <c:pt idx="15843">
                  <c:v>1582.66</c:v>
                </c:pt>
                <c:pt idx="15844">
                  <c:v>1582.76</c:v>
                </c:pt>
                <c:pt idx="15845">
                  <c:v>1582.86</c:v>
                </c:pt>
                <c:pt idx="15846">
                  <c:v>1582.96</c:v>
                </c:pt>
                <c:pt idx="15847">
                  <c:v>1583.06</c:v>
                </c:pt>
                <c:pt idx="15848">
                  <c:v>1583.16</c:v>
                </c:pt>
                <c:pt idx="15849">
                  <c:v>1583.26</c:v>
                </c:pt>
                <c:pt idx="15850">
                  <c:v>1583.36</c:v>
                </c:pt>
                <c:pt idx="15851">
                  <c:v>1583.46</c:v>
                </c:pt>
                <c:pt idx="15852">
                  <c:v>1583.56</c:v>
                </c:pt>
                <c:pt idx="15853">
                  <c:v>1583.66</c:v>
                </c:pt>
                <c:pt idx="15854">
                  <c:v>1583.76</c:v>
                </c:pt>
                <c:pt idx="15855">
                  <c:v>1583.86</c:v>
                </c:pt>
                <c:pt idx="15856">
                  <c:v>1583.96</c:v>
                </c:pt>
                <c:pt idx="15857">
                  <c:v>1584.06</c:v>
                </c:pt>
                <c:pt idx="15858">
                  <c:v>1584.16</c:v>
                </c:pt>
                <c:pt idx="15859">
                  <c:v>1584.26</c:v>
                </c:pt>
                <c:pt idx="15860">
                  <c:v>1584.36</c:v>
                </c:pt>
                <c:pt idx="15861">
                  <c:v>1584.46</c:v>
                </c:pt>
                <c:pt idx="15862">
                  <c:v>1584.56</c:v>
                </c:pt>
                <c:pt idx="15863">
                  <c:v>1584.66</c:v>
                </c:pt>
                <c:pt idx="15864">
                  <c:v>1584.76</c:v>
                </c:pt>
                <c:pt idx="15865">
                  <c:v>1584.86</c:v>
                </c:pt>
                <c:pt idx="15866">
                  <c:v>1584.96</c:v>
                </c:pt>
                <c:pt idx="15867">
                  <c:v>1585.06</c:v>
                </c:pt>
                <c:pt idx="15868">
                  <c:v>1585.16</c:v>
                </c:pt>
                <c:pt idx="15869">
                  <c:v>1585.26</c:v>
                </c:pt>
                <c:pt idx="15870">
                  <c:v>1585.36</c:v>
                </c:pt>
                <c:pt idx="15871">
                  <c:v>1585.46</c:v>
                </c:pt>
                <c:pt idx="15872">
                  <c:v>1585.56</c:v>
                </c:pt>
                <c:pt idx="15873">
                  <c:v>1585.66</c:v>
                </c:pt>
                <c:pt idx="15874">
                  <c:v>1585.76</c:v>
                </c:pt>
                <c:pt idx="15875">
                  <c:v>1585.86</c:v>
                </c:pt>
                <c:pt idx="15876">
                  <c:v>1585.96</c:v>
                </c:pt>
                <c:pt idx="15877">
                  <c:v>1586.06</c:v>
                </c:pt>
                <c:pt idx="15878">
                  <c:v>1586.16</c:v>
                </c:pt>
                <c:pt idx="15879">
                  <c:v>1586.26</c:v>
                </c:pt>
                <c:pt idx="15880">
                  <c:v>1586.36</c:v>
                </c:pt>
                <c:pt idx="15881">
                  <c:v>1586.46</c:v>
                </c:pt>
                <c:pt idx="15882">
                  <c:v>1586.56</c:v>
                </c:pt>
                <c:pt idx="15883">
                  <c:v>1586.66</c:v>
                </c:pt>
                <c:pt idx="15884">
                  <c:v>1586.76</c:v>
                </c:pt>
                <c:pt idx="15885">
                  <c:v>1586.86</c:v>
                </c:pt>
                <c:pt idx="15886">
                  <c:v>1586.96</c:v>
                </c:pt>
                <c:pt idx="15887">
                  <c:v>1587.06</c:v>
                </c:pt>
                <c:pt idx="15888">
                  <c:v>1587.16</c:v>
                </c:pt>
                <c:pt idx="15889">
                  <c:v>1587.26</c:v>
                </c:pt>
                <c:pt idx="15890">
                  <c:v>1587.36</c:v>
                </c:pt>
                <c:pt idx="15891">
                  <c:v>1587.46</c:v>
                </c:pt>
                <c:pt idx="15892">
                  <c:v>1587.56</c:v>
                </c:pt>
                <c:pt idx="15893">
                  <c:v>1587.66</c:v>
                </c:pt>
                <c:pt idx="15894">
                  <c:v>1587.76</c:v>
                </c:pt>
                <c:pt idx="15895">
                  <c:v>1587.86</c:v>
                </c:pt>
                <c:pt idx="15896">
                  <c:v>1587.96</c:v>
                </c:pt>
                <c:pt idx="15897">
                  <c:v>1588.06</c:v>
                </c:pt>
                <c:pt idx="15898">
                  <c:v>1588.16</c:v>
                </c:pt>
                <c:pt idx="15899">
                  <c:v>1588.26</c:v>
                </c:pt>
                <c:pt idx="15900">
                  <c:v>1588.36</c:v>
                </c:pt>
                <c:pt idx="15901">
                  <c:v>1588.46</c:v>
                </c:pt>
                <c:pt idx="15902">
                  <c:v>1588.56</c:v>
                </c:pt>
                <c:pt idx="15903">
                  <c:v>1588.66</c:v>
                </c:pt>
                <c:pt idx="15904">
                  <c:v>1588.76</c:v>
                </c:pt>
                <c:pt idx="15905">
                  <c:v>1588.86</c:v>
                </c:pt>
                <c:pt idx="15906">
                  <c:v>1588.96</c:v>
                </c:pt>
                <c:pt idx="15907">
                  <c:v>1589.06</c:v>
                </c:pt>
                <c:pt idx="15908">
                  <c:v>1589.16</c:v>
                </c:pt>
                <c:pt idx="15909">
                  <c:v>1589.26</c:v>
                </c:pt>
                <c:pt idx="15910">
                  <c:v>1589.36</c:v>
                </c:pt>
                <c:pt idx="15911">
                  <c:v>1589.46</c:v>
                </c:pt>
                <c:pt idx="15912">
                  <c:v>1589.56</c:v>
                </c:pt>
                <c:pt idx="15913">
                  <c:v>1589.66</c:v>
                </c:pt>
                <c:pt idx="15914">
                  <c:v>1589.76</c:v>
                </c:pt>
                <c:pt idx="15915">
                  <c:v>1589.86</c:v>
                </c:pt>
                <c:pt idx="15916">
                  <c:v>1589.96</c:v>
                </c:pt>
                <c:pt idx="15917">
                  <c:v>1590.06</c:v>
                </c:pt>
                <c:pt idx="15918">
                  <c:v>1590.16</c:v>
                </c:pt>
                <c:pt idx="15919">
                  <c:v>1590.26</c:v>
                </c:pt>
                <c:pt idx="15920">
                  <c:v>1590.36</c:v>
                </c:pt>
                <c:pt idx="15921">
                  <c:v>1590.46</c:v>
                </c:pt>
                <c:pt idx="15922">
                  <c:v>1590.56</c:v>
                </c:pt>
                <c:pt idx="15923">
                  <c:v>1590.66</c:v>
                </c:pt>
                <c:pt idx="15924">
                  <c:v>1590.76</c:v>
                </c:pt>
                <c:pt idx="15925">
                  <c:v>1590.86</c:v>
                </c:pt>
                <c:pt idx="15926">
                  <c:v>1590.96</c:v>
                </c:pt>
                <c:pt idx="15927">
                  <c:v>1591.06</c:v>
                </c:pt>
                <c:pt idx="15928">
                  <c:v>1591.16</c:v>
                </c:pt>
                <c:pt idx="15929">
                  <c:v>1591.26</c:v>
                </c:pt>
                <c:pt idx="15930">
                  <c:v>1591.36</c:v>
                </c:pt>
                <c:pt idx="15931">
                  <c:v>1591.46</c:v>
                </c:pt>
                <c:pt idx="15932">
                  <c:v>1591.56</c:v>
                </c:pt>
                <c:pt idx="15933">
                  <c:v>1591.66</c:v>
                </c:pt>
                <c:pt idx="15934">
                  <c:v>1591.76</c:v>
                </c:pt>
                <c:pt idx="15935">
                  <c:v>1591.86</c:v>
                </c:pt>
                <c:pt idx="15936">
                  <c:v>1591.96</c:v>
                </c:pt>
                <c:pt idx="15937">
                  <c:v>1592.06</c:v>
                </c:pt>
                <c:pt idx="15938">
                  <c:v>1592.16</c:v>
                </c:pt>
                <c:pt idx="15939">
                  <c:v>1592.26</c:v>
                </c:pt>
                <c:pt idx="15940">
                  <c:v>1592.36</c:v>
                </c:pt>
                <c:pt idx="15941">
                  <c:v>1592.46</c:v>
                </c:pt>
                <c:pt idx="15942">
                  <c:v>1592.56</c:v>
                </c:pt>
                <c:pt idx="15943">
                  <c:v>1592.66</c:v>
                </c:pt>
                <c:pt idx="15944">
                  <c:v>1592.76</c:v>
                </c:pt>
                <c:pt idx="15945">
                  <c:v>1592.86</c:v>
                </c:pt>
                <c:pt idx="15946">
                  <c:v>1592.96</c:v>
                </c:pt>
                <c:pt idx="15947">
                  <c:v>1593.06</c:v>
                </c:pt>
                <c:pt idx="15948">
                  <c:v>1593.16</c:v>
                </c:pt>
                <c:pt idx="15949">
                  <c:v>1593.26</c:v>
                </c:pt>
                <c:pt idx="15950">
                  <c:v>1593.36</c:v>
                </c:pt>
                <c:pt idx="15951">
                  <c:v>1593.46</c:v>
                </c:pt>
                <c:pt idx="15952">
                  <c:v>1593.56</c:v>
                </c:pt>
                <c:pt idx="15953">
                  <c:v>1593.66</c:v>
                </c:pt>
                <c:pt idx="15954">
                  <c:v>1593.76</c:v>
                </c:pt>
                <c:pt idx="15955">
                  <c:v>1593.86</c:v>
                </c:pt>
                <c:pt idx="15956">
                  <c:v>1593.96</c:v>
                </c:pt>
                <c:pt idx="15957">
                  <c:v>1594.06</c:v>
                </c:pt>
                <c:pt idx="15958">
                  <c:v>1594.16</c:v>
                </c:pt>
                <c:pt idx="15959">
                  <c:v>1594.26</c:v>
                </c:pt>
                <c:pt idx="15960">
                  <c:v>1594.36</c:v>
                </c:pt>
                <c:pt idx="15961">
                  <c:v>1594.46</c:v>
                </c:pt>
                <c:pt idx="15962">
                  <c:v>1594.56</c:v>
                </c:pt>
                <c:pt idx="15963">
                  <c:v>1594.66</c:v>
                </c:pt>
                <c:pt idx="15964">
                  <c:v>1594.76</c:v>
                </c:pt>
                <c:pt idx="15965">
                  <c:v>1594.86</c:v>
                </c:pt>
                <c:pt idx="15966">
                  <c:v>1594.96</c:v>
                </c:pt>
                <c:pt idx="15967">
                  <c:v>1595.06</c:v>
                </c:pt>
                <c:pt idx="15968">
                  <c:v>1595.16</c:v>
                </c:pt>
                <c:pt idx="15969">
                  <c:v>1595.26</c:v>
                </c:pt>
                <c:pt idx="15970">
                  <c:v>1595.36</c:v>
                </c:pt>
                <c:pt idx="15971">
                  <c:v>1595.46</c:v>
                </c:pt>
                <c:pt idx="15972">
                  <c:v>1595.56</c:v>
                </c:pt>
                <c:pt idx="15973">
                  <c:v>1595.66</c:v>
                </c:pt>
                <c:pt idx="15974">
                  <c:v>1595.76</c:v>
                </c:pt>
                <c:pt idx="15975">
                  <c:v>1595.86</c:v>
                </c:pt>
                <c:pt idx="15976">
                  <c:v>1595.96</c:v>
                </c:pt>
                <c:pt idx="15977">
                  <c:v>1596.06</c:v>
                </c:pt>
                <c:pt idx="15978">
                  <c:v>1596.16</c:v>
                </c:pt>
                <c:pt idx="15979">
                  <c:v>1596.26</c:v>
                </c:pt>
                <c:pt idx="15980">
                  <c:v>1596.36</c:v>
                </c:pt>
                <c:pt idx="15981">
                  <c:v>1596.46</c:v>
                </c:pt>
                <c:pt idx="15982">
                  <c:v>1596.56</c:v>
                </c:pt>
                <c:pt idx="15983">
                  <c:v>1596.66</c:v>
                </c:pt>
                <c:pt idx="15984">
                  <c:v>1596.76</c:v>
                </c:pt>
                <c:pt idx="15985">
                  <c:v>1596.86</c:v>
                </c:pt>
                <c:pt idx="15986">
                  <c:v>1596.96</c:v>
                </c:pt>
                <c:pt idx="15987">
                  <c:v>1597.06</c:v>
                </c:pt>
                <c:pt idx="15988">
                  <c:v>1597.16</c:v>
                </c:pt>
                <c:pt idx="15989">
                  <c:v>1597.26</c:v>
                </c:pt>
                <c:pt idx="15990">
                  <c:v>1597.36</c:v>
                </c:pt>
                <c:pt idx="15991">
                  <c:v>1597.46</c:v>
                </c:pt>
                <c:pt idx="15992">
                  <c:v>1597.56</c:v>
                </c:pt>
                <c:pt idx="15993">
                  <c:v>1597.66</c:v>
                </c:pt>
                <c:pt idx="15994">
                  <c:v>1597.76</c:v>
                </c:pt>
                <c:pt idx="15995">
                  <c:v>1597.86</c:v>
                </c:pt>
                <c:pt idx="15996">
                  <c:v>1597.96</c:v>
                </c:pt>
                <c:pt idx="15997">
                  <c:v>1598.06</c:v>
                </c:pt>
                <c:pt idx="15998">
                  <c:v>1598.16</c:v>
                </c:pt>
                <c:pt idx="15999">
                  <c:v>1598.26</c:v>
                </c:pt>
                <c:pt idx="16000">
                  <c:v>1598.36</c:v>
                </c:pt>
                <c:pt idx="16001">
                  <c:v>1598.46</c:v>
                </c:pt>
                <c:pt idx="16002">
                  <c:v>1598.56</c:v>
                </c:pt>
                <c:pt idx="16003">
                  <c:v>1598.66</c:v>
                </c:pt>
                <c:pt idx="16004">
                  <c:v>1598.76</c:v>
                </c:pt>
                <c:pt idx="16005">
                  <c:v>1598.86</c:v>
                </c:pt>
                <c:pt idx="16006">
                  <c:v>1598.96</c:v>
                </c:pt>
                <c:pt idx="16007">
                  <c:v>1599.06</c:v>
                </c:pt>
                <c:pt idx="16008">
                  <c:v>1599.16</c:v>
                </c:pt>
                <c:pt idx="16009">
                  <c:v>1599.26</c:v>
                </c:pt>
                <c:pt idx="16010">
                  <c:v>1599.36</c:v>
                </c:pt>
                <c:pt idx="16011">
                  <c:v>1599.46</c:v>
                </c:pt>
                <c:pt idx="16012">
                  <c:v>1599.56</c:v>
                </c:pt>
                <c:pt idx="16013">
                  <c:v>1599.66</c:v>
                </c:pt>
                <c:pt idx="16014">
                  <c:v>1599.76</c:v>
                </c:pt>
                <c:pt idx="16015">
                  <c:v>1599.86</c:v>
                </c:pt>
                <c:pt idx="16016">
                  <c:v>1599.96</c:v>
                </c:pt>
                <c:pt idx="16017">
                  <c:v>1600.06</c:v>
                </c:pt>
                <c:pt idx="16018">
                  <c:v>1600.16</c:v>
                </c:pt>
                <c:pt idx="16019">
                  <c:v>1600.26</c:v>
                </c:pt>
                <c:pt idx="16020">
                  <c:v>1600.36</c:v>
                </c:pt>
                <c:pt idx="16021">
                  <c:v>1600.46</c:v>
                </c:pt>
                <c:pt idx="16022">
                  <c:v>1600.56</c:v>
                </c:pt>
                <c:pt idx="16023">
                  <c:v>1600.66</c:v>
                </c:pt>
                <c:pt idx="16024">
                  <c:v>1600.76</c:v>
                </c:pt>
                <c:pt idx="16025">
                  <c:v>1600.86</c:v>
                </c:pt>
                <c:pt idx="16026">
                  <c:v>1600.96</c:v>
                </c:pt>
                <c:pt idx="16027">
                  <c:v>1601.06</c:v>
                </c:pt>
                <c:pt idx="16028">
                  <c:v>1601.16</c:v>
                </c:pt>
                <c:pt idx="16029">
                  <c:v>1601.26</c:v>
                </c:pt>
                <c:pt idx="16030">
                  <c:v>1601.36</c:v>
                </c:pt>
                <c:pt idx="16031">
                  <c:v>1601.46</c:v>
                </c:pt>
                <c:pt idx="16032">
                  <c:v>1601.56</c:v>
                </c:pt>
                <c:pt idx="16033">
                  <c:v>1601.66</c:v>
                </c:pt>
                <c:pt idx="16034">
                  <c:v>1601.76</c:v>
                </c:pt>
                <c:pt idx="16035">
                  <c:v>1601.86</c:v>
                </c:pt>
                <c:pt idx="16036">
                  <c:v>1601.96</c:v>
                </c:pt>
                <c:pt idx="16037">
                  <c:v>1602.06</c:v>
                </c:pt>
                <c:pt idx="16038">
                  <c:v>1602.16</c:v>
                </c:pt>
                <c:pt idx="16039">
                  <c:v>1602.26</c:v>
                </c:pt>
                <c:pt idx="16040">
                  <c:v>1602.36</c:v>
                </c:pt>
                <c:pt idx="16041">
                  <c:v>1602.46</c:v>
                </c:pt>
                <c:pt idx="16042">
                  <c:v>1602.56</c:v>
                </c:pt>
                <c:pt idx="16043">
                  <c:v>1602.66</c:v>
                </c:pt>
                <c:pt idx="16044">
                  <c:v>1602.76</c:v>
                </c:pt>
                <c:pt idx="16045">
                  <c:v>1602.86</c:v>
                </c:pt>
                <c:pt idx="16046">
                  <c:v>1602.96</c:v>
                </c:pt>
                <c:pt idx="16047">
                  <c:v>1603.06</c:v>
                </c:pt>
                <c:pt idx="16048">
                  <c:v>1603.16</c:v>
                </c:pt>
                <c:pt idx="16049">
                  <c:v>1603.26</c:v>
                </c:pt>
                <c:pt idx="16050">
                  <c:v>1603.36</c:v>
                </c:pt>
                <c:pt idx="16051">
                  <c:v>1603.46</c:v>
                </c:pt>
                <c:pt idx="16052">
                  <c:v>1603.56</c:v>
                </c:pt>
                <c:pt idx="16053">
                  <c:v>1603.66</c:v>
                </c:pt>
                <c:pt idx="16054">
                  <c:v>1603.76</c:v>
                </c:pt>
                <c:pt idx="16055">
                  <c:v>1603.86</c:v>
                </c:pt>
                <c:pt idx="16056">
                  <c:v>1603.96</c:v>
                </c:pt>
                <c:pt idx="16057">
                  <c:v>1604.06</c:v>
                </c:pt>
                <c:pt idx="16058">
                  <c:v>1604.16</c:v>
                </c:pt>
                <c:pt idx="16059">
                  <c:v>1604.26</c:v>
                </c:pt>
                <c:pt idx="16060">
                  <c:v>1604.36</c:v>
                </c:pt>
                <c:pt idx="16061">
                  <c:v>1604.46</c:v>
                </c:pt>
                <c:pt idx="16062">
                  <c:v>1604.56</c:v>
                </c:pt>
                <c:pt idx="16063">
                  <c:v>1604.66</c:v>
                </c:pt>
                <c:pt idx="16064">
                  <c:v>1604.76</c:v>
                </c:pt>
                <c:pt idx="16065">
                  <c:v>1604.86</c:v>
                </c:pt>
                <c:pt idx="16066">
                  <c:v>1604.96</c:v>
                </c:pt>
                <c:pt idx="16067">
                  <c:v>1605.06</c:v>
                </c:pt>
                <c:pt idx="16068">
                  <c:v>1605.16</c:v>
                </c:pt>
                <c:pt idx="16069">
                  <c:v>1605.26</c:v>
                </c:pt>
                <c:pt idx="16070">
                  <c:v>1605.36</c:v>
                </c:pt>
                <c:pt idx="16071">
                  <c:v>1605.46</c:v>
                </c:pt>
                <c:pt idx="16072">
                  <c:v>1605.56</c:v>
                </c:pt>
                <c:pt idx="16073">
                  <c:v>1605.66</c:v>
                </c:pt>
                <c:pt idx="16074">
                  <c:v>1605.76</c:v>
                </c:pt>
                <c:pt idx="16075">
                  <c:v>1605.86</c:v>
                </c:pt>
                <c:pt idx="16076">
                  <c:v>1605.96</c:v>
                </c:pt>
                <c:pt idx="16077">
                  <c:v>1606.06</c:v>
                </c:pt>
                <c:pt idx="16078">
                  <c:v>1606.16</c:v>
                </c:pt>
                <c:pt idx="16079">
                  <c:v>1606.26</c:v>
                </c:pt>
                <c:pt idx="16080">
                  <c:v>1606.36</c:v>
                </c:pt>
                <c:pt idx="16081">
                  <c:v>1606.46</c:v>
                </c:pt>
                <c:pt idx="16082">
                  <c:v>1606.56</c:v>
                </c:pt>
                <c:pt idx="16083">
                  <c:v>1606.66</c:v>
                </c:pt>
                <c:pt idx="16084">
                  <c:v>1606.76</c:v>
                </c:pt>
                <c:pt idx="16085">
                  <c:v>1606.86</c:v>
                </c:pt>
                <c:pt idx="16086">
                  <c:v>1606.96</c:v>
                </c:pt>
                <c:pt idx="16087">
                  <c:v>1607.06</c:v>
                </c:pt>
                <c:pt idx="16088">
                  <c:v>1607.16</c:v>
                </c:pt>
                <c:pt idx="16089">
                  <c:v>1607.26</c:v>
                </c:pt>
                <c:pt idx="16090">
                  <c:v>1607.36</c:v>
                </c:pt>
                <c:pt idx="16091">
                  <c:v>1607.46</c:v>
                </c:pt>
                <c:pt idx="16092">
                  <c:v>1607.56</c:v>
                </c:pt>
                <c:pt idx="16093">
                  <c:v>1607.66</c:v>
                </c:pt>
                <c:pt idx="16094">
                  <c:v>1607.76</c:v>
                </c:pt>
                <c:pt idx="16095">
                  <c:v>1607.86</c:v>
                </c:pt>
                <c:pt idx="16096">
                  <c:v>1607.96</c:v>
                </c:pt>
                <c:pt idx="16097">
                  <c:v>1608.06</c:v>
                </c:pt>
                <c:pt idx="16098">
                  <c:v>1608.16</c:v>
                </c:pt>
                <c:pt idx="16099">
                  <c:v>1608.26</c:v>
                </c:pt>
                <c:pt idx="16100">
                  <c:v>1608.36</c:v>
                </c:pt>
                <c:pt idx="16101">
                  <c:v>1608.46</c:v>
                </c:pt>
                <c:pt idx="16102">
                  <c:v>1608.56</c:v>
                </c:pt>
                <c:pt idx="16103">
                  <c:v>1608.66</c:v>
                </c:pt>
                <c:pt idx="16104">
                  <c:v>1608.76</c:v>
                </c:pt>
                <c:pt idx="16105">
                  <c:v>1608.86</c:v>
                </c:pt>
                <c:pt idx="16106">
                  <c:v>1608.96</c:v>
                </c:pt>
                <c:pt idx="16107">
                  <c:v>1609.06</c:v>
                </c:pt>
                <c:pt idx="16108">
                  <c:v>1609.16</c:v>
                </c:pt>
                <c:pt idx="16109">
                  <c:v>1609.26</c:v>
                </c:pt>
                <c:pt idx="16110">
                  <c:v>1609.36</c:v>
                </c:pt>
                <c:pt idx="16111">
                  <c:v>1609.46</c:v>
                </c:pt>
                <c:pt idx="16112">
                  <c:v>1609.56</c:v>
                </c:pt>
                <c:pt idx="16113">
                  <c:v>1609.66</c:v>
                </c:pt>
                <c:pt idx="16114">
                  <c:v>1609.76</c:v>
                </c:pt>
                <c:pt idx="16115">
                  <c:v>1609.86</c:v>
                </c:pt>
                <c:pt idx="16116">
                  <c:v>1609.96</c:v>
                </c:pt>
                <c:pt idx="16117">
                  <c:v>1610.06</c:v>
                </c:pt>
                <c:pt idx="16118">
                  <c:v>1610.16</c:v>
                </c:pt>
                <c:pt idx="16119">
                  <c:v>1610.26</c:v>
                </c:pt>
                <c:pt idx="16120">
                  <c:v>1610.36</c:v>
                </c:pt>
                <c:pt idx="16121">
                  <c:v>1610.46</c:v>
                </c:pt>
                <c:pt idx="16122">
                  <c:v>1610.56</c:v>
                </c:pt>
                <c:pt idx="16123">
                  <c:v>1610.66</c:v>
                </c:pt>
                <c:pt idx="16124">
                  <c:v>1610.76</c:v>
                </c:pt>
                <c:pt idx="16125">
                  <c:v>1610.86</c:v>
                </c:pt>
                <c:pt idx="16126">
                  <c:v>1610.96</c:v>
                </c:pt>
                <c:pt idx="16127">
                  <c:v>1611.06</c:v>
                </c:pt>
                <c:pt idx="16128">
                  <c:v>1611.16</c:v>
                </c:pt>
                <c:pt idx="16129">
                  <c:v>1611.26</c:v>
                </c:pt>
                <c:pt idx="16130">
                  <c:v>1611.36</c:v>
                </c:pt>
                <c:pt idx="16131">
                  <c:v>1611.46</c:v>
                </c:pt>
                <c:pt idx="16132">
                  <c:v>1611.56</c:v>
                </c:pt>
                <c:pt idx="16133">
                  <c:v>1611.66</c:v>
                </c:pt>
                <c:pt idx="16134">
                  <c:v>1611.76</c:v>
                </c:pt>
                <c:pt idx="16135">
                  <c:v>1611.86</c:v>
                </c:pt>
                <c:pt idx="16136">
                  <c:v>1611.96</c:v>
                </c:pt>
                <c:pt idx="16137">
                  <c:v>1612.06</c:v>
                </c:pt>
                <c:pt idx="16138">
                  <c:v>1612.16</c:v>
                </c:pt>
                <c:pt idx="16139">
                  <c:v>1612.26</c:v>
                </c:pt>
                <c:pt idx="16140">
                  <c:v>1612.36</c:v>
                </c:pt>
                <c:pt idx="16141">
                  <c:v>1612.46</c:v>
                </c:pt>
                <c:pt idx="16142">
                  <c:v>1612.56</c:v>
                </c:pt>
                <c:pt idx="16143">
                  <c:v>1612.66</c:v>
                </c:pt>
                <c:pt idx="16144">
                  <c:v>1612.76</c:v>
                </c:pt>
                <c:pt idx="16145">
                  <c:v>1612.86</c:v>
                </c:pt>
                <c:pt idx="16146">
                  <c:v>1612.96</c:v>
                </c:pt>
                <c:pt idx="16147">
                  <c:v>1613.06</c:v>
                </c:pt>
                <c:pt idx="16148">
                  <c:v>1613.16</c:v>
                </c:pt>
                <c:pt idx="16149">
                  <c:v>1613.26</c:v>
                </c:pt>
                <c:pt idx="16150">
                  <c:v>1613.36</c:v>
                </c:pt>
                <c:pt idx="16151">
                  <c:v>1613.46</c:v>
                </c:pt>
                <c:pt idx="16152">
                  <c:v>1613.56</c:v>
                </c:pt>
                <c:pt idx="16153">
                  <c:v>1613.66</c:v>
                </c:pt>
                <c:pt idx="16154">
                  <c:v>1613.76</c:v>
                </c:pt>
                <c:pt idx="16155">
                  <c:v>1613.86</c:v>
                </c:pt>
                <c:pt idx="16156">
                  <c:v>1613.96</c:v>
                </c:pt>
                <c:pt idx="16157">
                  <c:v>1614.06</c:v>
                </c:pt>
                <c:pt idx="16158">
                  <c:v>1614.16</c:v>
                </c:pt>
                <c:pt idx="16159">
                  <c:v>1614.26</c:v>
                </c:pt>
                <c:pt idx="16160">
                  <c:v>1614.36</c:v>
                </c:pt>
                <c:pt idx="16161">
                  <c:v>1614.46</c:v>
                </c:pt>
                <c:pt idx="16162">
                  <c:v>1614.56</c:v>
                </c:pt>
                <c:pt idx="16163">
                  <c:v>1614.66</c:v>
                </c:pt>
                <c:pt idx="16164">
                  <c:v>1614.76</c:v>
                </c:pt>
                <c:pt idx="16165">
                  <c:v>1614.86</c:v>
                </c:pt>
                <c:pt idx="16166">
                  <c:v>1614.96</c:v>
                </c:pt>
                <c:pt idx="16167">
                  <c:v>1615.06</c:v>
                </c:pt>
                <c:pt idx="16168">
                  <c:v>1615.16</c:v>
                </c:pt>
                <c:pt idx="16169">
                  <c:v>1615.26</c:v>
                </c:pt>
                <c:pt idx="16170">
                  <c:v>1615.36</c:v>
                </c:pt>
                <c:pt idx="16171">
                  <c:v>1615.46</c:v>
                </c:pt>
                <c:pt idx="16172">
                  <c:v>1615.56</c:v>
                </c:pt>
                <c:pt idx="16173">
                  <c:v>1615.66</c:v>
                </c:pt>
                <c:pt idx="16174">
                  <c:v>1615.76</c:v>
                </c:pt>
                <c:pt idx="16175">
                  <c:v>1615.86</c:v>
                </c:pt>
                <c:pt idx="16176">
                  <c:v>1615.96</c:v>
                </c:pt>
                <c:pt idx="16177">
                  <c:v>1616.06</c:v>
                </c:pt>
                <c:pt idx="16178">
                  <c:v>1616.16</c:v>
                </c:pt>
                <c:pt idx="16179">
                  <c:v>1616.26</c:v>
                </c:pt>
                <c:pt idx="16180">
                  <c:v>1616.36</c:v>
                </c:pt>
                <c:pt idx="16181">
                  <c:v>1616.46</c:v>
                </c:pt>
                <c:pt idx="16182">
                  <c:v>1616.56</c:v>
                </c:pt>
                <c:pt idx="16183">
                  <c:v>1616.66</c:v>
                </c:pt>
                <c:pt idx="16184">
                  <c:v>1616.76</c:v>
                </c:pt>
                <c:pt idx="16185">
                  <c:v>1616.86</c:v>
                </c:pt>
                <c:pt idx="16186">
                  <c:v>1616.96</c:v>
                </c:pt>
                <c:pt idx="16187">
                  <c:v>1617.06</c:v>
                </c:pt>
                <c:pt idx="16188">
                  <c:v>1617.16</c:v>
                </c:pt>
                <c:pt idx="16189">
                  <c:v>1617.26</c:v>
                </c:pt>
                <c:pt idx="16190">
                  <c:v>1617.36</c:v>
                </c:pt>
                <c:pt idx="16191">
                  <c:v>1617.46</c:v>
                </c:pt>
                <c:pt idx="16192">
                  <c:v>1617.56</c:v>
                </c:pt>
                <c:pt idx="16193">
                  <c:v>1617.66</c:v>
                </c:pt>
                <c:pt idx="16194">
                  <c:v>1617.76</c:v>
                </c:pt>
                <c:pt idx="16195">
                  <c:v>1617.86</c:v>
                </c:pt>
                <c:pt idx="16196">
                  <c:v>1617.96</c:v>
                </c:pt>
                <c:pt idx="16197">
                  <c:v>1618.06</c:v>
                </c:pt>
                <c:pt idx="16198">
                  <c:v>1618.16</c:v>
                </c:pt>
                <c:pt idx="16199">
                  <c:v>1618.26</c:v>
                </c:pt>
                <c:pt idx="16200">
                  <c:v>1618.36</c:v>
                </c:pt>
                <c:pt idx="16201">
                  <c:v>1618.46</c:v>
                </c:pt>
                <c:pt idx="16202">
                  <c:v>1618.56</c:v>
                </c:pt>
                <c:pt idx="16203">
                  <c:v>1618.66</c:v>
                </c:pt>
                <c:pt idx="16204">
                  <c:v>1618.76</c:v>
                </c:pt>
                <c:pt idx="16205">
                  <c:v>1618.86</c:v>
                </c:pt>
                <c:pt idx="16206">
                  <c:v>1618.96</c:v>
                </c:pt>
                <c:pt idx="16207">
                  <c:v>1619.06</c:v>
                </c:pt>
                <c:pt idx="16208">
                  <c:v>1619.16</c:v>
                </c:pt>
                <c:pt idx="16209">
                  <c:v>1619.26</c:v>
                </c:pt>
                <c:pt idx="16210">
                  <c:v>1619.36</c:v>
                </c:pt>
                <c:pt idx="16211">
                  <c:v>1619.46</c:v>
                </c:pt>
                <c:pt idx="16212">
                  <c:v>1619.56</c:v>
                </c:pt>
                <c:pt idx="16213">
                  <c:v>1619.66</c:v>
                </c:pt>
                <c:pt idx="16214">
                  <c:v>1619.76</c:v>
                </c:pt>
                <c:pt idx="16215">
                  <c:v>1619.86</c:v>
                </c:pt>
                <c:pt idx="16216">
                  <c:v>1619.96</c:v>
                </c:pt>
                <c:pt idx="16217">
                  <c:v>1620.06</c:v>
                </c:pt>
                <c:pt idx="16218">
                  <c:v>1620.16</c:v>
                </c:pt>
                <c:pt idx="16219">
                  <c:v>1620.26</c:v>
                </c:pt>
                <c:pt idx="16220">
                  <c:v>1620.36</c:v>
                </c:pt>
                <c:pt idx="16221">
                  <c:v>1620.46</c:v>
                </c:pt>
                <c:pt idx="16222">
                  <c:v>1620.56</c:v>
                </c:pt>
                <c:pt idx="16223">
                  <c:v>1620.66</c:v>
                </c:pt>
                <c:pt idx="16224">
                  <c:v>1620.76</c:v>
                </c:pt>
                <c:pt idx="16225">
                  <c:v>1620.86</c:v>
                </c:pt>
                <c:pt idx="16226">
                  <c:v>1620.96</c:v>
                </c:pt>
                <c:pt idx="16227">
                  <c:v>1621.06</c:v>
                </c:pt>
                <c:pt idx="16228">
                  <c:v>1621.16</c:v>
                </c:pt>
                <c:pt idx="16229">
                  <c:v>1621.26</c:v>
                </c:pt>
                <c:pt idx="16230">
                  <c:v>1621.36</c:v>
                </c:pt>
                <c:pt idx="16231">
                  <c:v>1621.46</c:v>
                </c:pt>
                <c:pt idx="16232">
                  <c:v>1621.56</c:v>
                </c:pt>
                <c:pt idx="16233">
                  <c:v>1621.66</c:v>
                </c:pt>
                <c:pt idx="16234">
                  <c:v>1621.76</c:v>
                </c:pt>
                <c:pt idx="16235">
                  <c:v>1621.86</c:v>
                </c:pt>
                <c:pt idx="16236">
                  <c:v>1621.96</c:v>
                </c:pt>
                <c:pt idx="16237">
                  <c:v>1622.06</c:v>
                </c:pt>
                <c:pt idx="16238">
                  <c:v>1622.16</c:v>
                </c:pt>
                <c:pt idx="16239">
                  <c:v>1622.26</c:v>
                </c:pt>
                <c:pt idx="16240">
                  <c:v>1622.36</c:v>
                </c:pt>
                <c:pt idx="16241">
                  <c:v>1622.46</c:v>
                </c:pt>
                <c:pt idx="16242">
                  <c:v>1622.56</c:v>
                </c:pt>
                <c:pt idx="16243">
                  <c:v>1622.66</c:v>
                </c:pt>
                <c:pt idx="16244">
                  <c:v>1622.76</c:v>
                </c:pt>
                <c:pt idx="16245">
                  <c:v>1622.86</c:v>
                </c:pt>
                <c:pt idx="16246">
                  <c:v>1622.96</c:v>
                </c:pt>
                <c:pt idx="16247">
                  <c:v>1623.06</c:v>
                </c:pt>
                <c:pt idx="16248">
                  <c:v>1623.16</c:v>
                </c:pt>
                <c:pt idx="16249">
                  <c:v>1623.26</c:v>
                </c:pt>
                <c:pt idx="16250">
                  <c:v>1623.36</c:v>
                </c:pt>
                <c:pt idx="16251">
                  <c:v>1623.46</c:v>
                </c:pt>
                <c:pt idx="16252">
                  <c:v>1623.56</c:v>
                </c:pt>
                <c:pt idx="16253">
                  <c:v>1623.66</c:v>
                </c:pt>
                <c:pt idx="16254">
                  <c:v>1623.76</c:v>
                </c:pt>
                <c:pt idx="16255">
                  <c:v>1623.86</c:v>
                </c:pt>
                <c:pt idx="16256">
                  <c:v>1623.96</c:v>
                </c:pt>
                <c:pt idx="16257">
                  <c:v>1624.06</c:v>
                </c:pt>
                <c:pt idx="16258">
                  <c:v>1624.16</c:v>
                </c:pt>
                <c:pt idx="16259">
                  <c:v>1624.26</c:v>
                </c:pt>
                <c:pt idx="16260">
                  <c:v>1624.36</c:v>
                </c:pt>
                <c:pt idx="16261">
                  <c:v>1624.46</c:v>
                </c:pt>
                <c:pt idx="16262">
                  <c:v>1624.56</c:v>
                </c:pt>
                <c:pt idx="16263">
                  <c:v>1624.66</c:v>
                </c:pt>
                <c:pt idx="16264">
                  <c:v>1624.76</c:v>
                </c:pt>
                <c:pt idx="16265">
                  <c:v>1624.86</c:v>
                </c:pt>
                <c:pt idx="16266">
                  <c:v>1624.96</c:v>
                </c:pt>
                <c:pt idx="16267">
                  <c:v>1625.06</c:v>
                </c:pt>
                <c:pt idx="16268">
                  <c:v>1625.16</c:v>
                </c:pt>
                <c:pt idx="16269">
                  <c:v>1625.26</c:v>
                </c:pt>
                <c:pt idx="16270">
                  <c:v>1625.36</c:v>
                </c:pt>
                <c:pt idx="16271">
                  <c:v>1625.46</c:v>
                </c:pt>
                <c:pt idx="16272">
                  <c:v>1625.56</c:v>
                </c:pt>
                <c:pt idx="16273">
                  <c:v>1625.66</c:v>
                </c:pt>
                <c:pt idx="16274">
                  <c:v>1625.76</c:v>
                </c:pt>
                <c:pt idx="16275">
                  <c:v>1625.86</c:v>
                </c:pt>
                <c:pt idx="16276">
                  <c:v>1625.96</c:v>
                </c:pt>
                <c:pt idx="16277">
                  <c:v>1626.06</c:v>
                </c:pt>
                <c:pt idx="16278">
                  <c:v>1626.16</c:v>
                </c:pt>
                <c:pt idx="16279">
                  <c:v>1626.26</c:v>
                </c:pt>
                <c:pt idx="16280">
                  <c:v>1626.36</c:v>
                </c:pt>
                <c:pt idx="16281">
                  <c:v>1626.46</c:v>
                </c:pt>
                <c:pt idx="16282">
                  <c:v>1626.56</c:v>
                </c:pt>
                <c:pt idx="16283">
                  <c:v>1626.66</c:v>
                </c:pt>
                <c:pt idx="16284">
                  <c:v>1626.76</c:v>
                </c:pt>
                <c:pt idx="16285">
                  <c:v>1626.86</c:v>
                </c:pt>
                <c:pt idx="16286">
                  <c:v>1626.96</c:v>
                </c:pt>
                <c:pt idx="16287">
                  <c:v>1627.06</c:v>
                </c:pt>
                <c:pt idx="16288">
                  <c:v>1627.16</c:v>
                </c:pt>
                <c:pt idx="16289">
                  <c:v>1627.26</c:v>
                </c:pt>
                <c:pt idx="16290">
                  <c:v>1627.36</c:v>
                </c:pt>
                <c:pt idx="16291">
                  <c:v>1627.46</c:v>
                </c:pt>
                <c:pt idx="16292">
                  <c:v>1627.56</c:v>
                </c:pt>
                <c:pt idx="16293">
                  <c:v>1627.66</c:v>
                </c:pt>
                <c:pt idx="16294">
                  <c:v>1627.76</c:v>
                </c:pt>
                <c:pt idx="16295">
                  <c:v>1627.86</c:v>
                </c:pt>
                <c:pt idx="16296">
                  <c:v>1627.96</c:v>
                </c:pt>
                <c:pt idx="16297">
                  <c:v>1628.06</c:v>
                </c:pt>
                <c:pt idx="16298">
                  <c:v>1628.16</c:v>
                </c:pt>
                <c:pt idx="16299">
                  <c:v>1628.26</c:v>
                </c:pt>
                <c:pt idx="16300">
                  <c:v>1628.36</c:v>
                </c:pt>
                <c:pt idx="16301">
                  <c:v>1628.46</c:v>
                </c:pt>
                <c:pt idx="16302">
                  <c:v>1628.56</c:v>
                </c:pt>
                <c:pt idx="16303">
                  <c:v>1628.66</c:v>
                </c:pt>
                <c:pt idx="16304">
                  <c:v>1628.76</c:v>
                </c:pt>
                <c:pt idx="16305">
                  <c:v>1628.86</c:v>
                </c:pt>
                <c:pt idx="16306">
                  <c:v>1628.96</c:v>
                </c:pt>
                <c:pt idx="16307">
                  <c:v>1629.06</c:v>
                </c:pt>
                <c:pt idx="16308">
                  <c:v>1629.16</c:v>
                </c:pt>
                <c:pt idx="16309">
                  <c:v>1629.26</c:v>
                </c:pt>
                <c:pt idx="16310">
                  <c:v>1629.36</c:v>
                </c:pt>
                <c:pt idx="16311">
                  <c:v>1629.46</c:v>
                </c:pt>
                <c:pt idx="16312">
                  <c:v>1629.56</c:v>
                </c:pt>
                <c:pt idx="16313">
                  <c:v>1629.66</c:v>
                </c:pt>
                <c:pt idx="16314">
                  <c:v>1629.76</c:v>
                </c:pt>
                <c:pt idx="16315">
                  <c:v>1629.86</c:v>
                </c:pt>
                <c:pt idx="16316">
                  <c:v>1629.96</c:v>
                </c:pt>
                <c:pt idx="16317">
                  <c:v>1630.06</c:v>
                </c:pt>
                <c:pt idx="16318">
                  <c:v>1630.16</c:v>
                </c:pt>
                <c:pt idx="16319">
                  <c:v>1630.26</c:v>
                </c:pt>
                <c:pt idx="16320">
                  <c:v>1630.36</c:v>
                </c:pt>
                <c:pt idx="16321">
                  <c:v>1630.46</c:v>
                </c:pt>
                <c:pt idx="16322">
                  <c:v>1630.56</c:v>
                </c:pt>
                <c:pt idx="16323">
                  <c:v>1630.66</c:v>
                </c:pt>
                <c:pt idx="16324">
                  <c:v>1630.76</c:v>
                </c:pt>
                <c:pt idx="16325">
                  <c:v>1630.86</c:v>
                </c:pt>
                <c:pt idx="16326">
                  <c:v>1630.96</c:v>
                </c:pt>
                <c:pt idx="16327">
                  <c:v>1631.06</c:v>
                </c:pt>
                <c:pt idx="16328">
                  <c:v>1631.16</c:v>
                </c:pt>
                <c:pt idx="16329">
                  <c:v>1631.26</c:v>
                </c:pt>
                <c:pt idx="16330">
                  <c:v>1631.36</c:v>
                </c:pt>
                <c:pt idx="16331">
                  <c:v>1631.46</c:v>
                </c:pt>
                <c:pt idx="16332">
                  <c:v>1631.56</c:v>
                </c:pt>
                <c:pt idx="16333">
                  <c:v>1631.66</c:v>
                </c:pt>
                <c:pt idx="16334">
                  <c:v>1631.76</c:v>
                </c:pt>
                <c:pt idx="16335">
                  <c:v>1631.86</c:v>
                </c:pt>
                <c:pt idx="16336">
                  <c:v>1631.96</c:v>
                </c:pt>
                <c:pt idx="16337">
                  <c:v>1632.06</c:v>
                </c:pt>
                <c:pt idx="16338">
                  <c:v>1632.16</c:v>
                </c:pt>
                <c:pt idx="16339">
                  <c:v>1632.26</c:v>
                </c:pt>
                <c:pt idx="16340">
                  <c:v>1632.36</c:v>
                </c:pt>
                <c:pt idx="16341">
                  <c:v>1632.46</c:v>
                </c:pt>
                <c:pt idx="16342">
                  <c:v>1632.56</c:v>
                </c:pt>
                <c:pt idx="16343">
                  <c:v>1632.66</c:v>
                </c:pt>
                <c:pt idx="16344">
                  <c:v>1632.76</c:v>
                </c:pt>
                <c:pt idx="16345">
                  <c:v>1632.86</c:v>
                </c:pt>
                <c:pt idx="16346">
                  <c:v>1632.96</c:v>
                </c:pt>
                <c:pt idx="16347">
                  <c:v>1633.06</c:v>
                </c:pt>
                <c:pt idx="16348">
                  <c:v>1633.16</c:v>
                </c:pt>
                <c:pt idx="16349">
                  <c:v>1633.26</c:v>
                </c:pt>
                <c:pt idx="16350">
                  <c:v>1633.36</c:v>
                </c:pt>
                <c:pt idx="16351">
                  <c:v>1633.46</c:v>
                </c:pt>
                <c:pt idx="16352">
                  <c:v>1633.56</c:v>
                </c:pt>
                <c:pt idx="16353">
                  <c:v>1633.66</c:v>
                </c:pt>
                <c:pt idx="16354">
                  <c:v>1633.76</c:v>
                </c:pt>
                <c:pt idx="16355">
                  <c:v>1633.86</c:v>
                </c:pt>
                <c:pt idx="16356">
                  <c:v>1633.96</c:v>
                </c:pt>
                <c:pt idx="16357">
                  <c:v>1634.06</c:v>
                </c:pt>
                <c:pt idx="16358">
                  <c:v>1634.16</c:v>
                </c:pt>
                <c:pt idx="16359">
                  <c:v>1634.26</c:v>
                </c:pt>
                <c:pt idx="16360">
                  <c:v>1634.36</c:v>
                </c:pt>
                <c:pt idx="16361">
                  <c:v>1634.46</c:v>
                </c:pt>
                <c:pt idx="16362">
                  <c:v>1634.56</c:v>
                </c:pt>
                <c:pt idx="16363">
                  <c:v>1634.66</c:v>
                </c:pt>
                <c:pt idx="16364">
                  <c:v>1634.76</c:v>
                </c:pt>
                <c:pt idx="16365">
                  <c:v>1634.86</c:v>
                </c:pt>
                <c:pt idx="16366">
                  <c:v>1634.96</c:v>
                </c:pt>
                <c:pt idx="16367">
                  <c:v>1635.06</c:v>
                </c:pt>
                <c:pt idx="16368">
                  <c:v>1635.16</c:v>
                </c:pt>
                <c:pt idx="16369">
                  <c:v>1635.26</c:v>
                </c:pt>
                <c:pt idx="16370">
                  <c:v>1635.36</c:v>
                </c:pt>
                <c:pt idx="16371">
                  <c:v>1635.46</c:v>
                </c:pt>
                <c:pt idx="16372">
                  <c:v>1635.56</c:v>
                </c:pt>
                <c:pt idx="16373">
                  <c:v>1635.66</c:v>
                </c:pt>
                <c:pt idx="16374">
                  <c:v>1635.76</c:v>
                </c:pt>
                <c:pt idx="16375">
                  <c:v>1635.86</c:v>
                </c:pt>
                <c:pt idx="16376">
                  <c:v>1635.96</c:v>
                </c:pt>
                <c:pt idx="16377">
                  <c:v>1636.06</c:v>
                </c:pt>
                <c:pt idx="16378">
                  <c:v>1636.16</c:v>
                </c:pt>
                <c:pt idx="16379">
                  <c:v>1636.26</c:v>
                </c:pt>
                <c:pt idx="16380">
                  <c:v>1636.36</c:v>
                </c:pt>
                <c:pt idx="16381">
                  <c:v>1636.46</c:v>
                </c:pt>
                <c:pt idx="16382">
                  <c:v>1636.56</c:v>
                </c:pt>
                <c:pt idx="16383">
                  <c:v>1636.66</c:v>
                </c:pt>
                <c:pt idx="16384">
                  <c:v>1636.76</c:v>
                </c:pt>
                <c:pt idx="16385">
                  <c:v>1636.86</c:v>
                </c:pt>
                <c:pt idx="16386">
                  <c:v>1636.96</c:v>
                </c:pt>
                <c:pt idx="16387">
                  <c:v>1637.06</c:v>
                </c:pt>
                <c:pt idx="16388">
                  <c:v>1637.16</c:v>
                </c:pt>
                <c:pt idx="16389">
                  <c:v>1637.26</c:v>
                </c:pt>
                <c:pt idx="16390">
                  <c:v>1637.36</c:v>
                </c:pt>
                <c:pt idx="16391">
                  <c:v>1637.46</c:v>
                </c:pt>
                <c:pt idx="16392">
                  <c:v>1637.56</c:v>
                </c:pt>
                <c:pt idx="16393">
                  <c:v>1637.66</c:v>
                </c:pt>
                <c:pt idx="16394">
                  <c:v>1637.76</c:v>
                </c:pt>
                <c:pt idx="16395">
                  <c:v>1637.86</c:v>
                </c:pt>
                <c:pt idx="16396">
                  <c:v>1637.96</c:v>
                </c:pt>
                <c:pt idx="16397">
                  <c:v>1638.06</c:v>
                </c:pt>
                <c:pt idx="16398">
                  <c:v>1638.16</c:v>
                </c:pt>
                <c:pt idx="16399">
                  <c:v>1638.26</c:v>
                </c:pt>
                <c:pt idx="16400">
                  <c:v>1638.36</c:v>
                </c:pt>
                <c:pt idx="16401">
                  <c:v>1638.46</c:v>
                </c:pt>
                <c:pt idx="16402">
                  <c:v>1638.56</c:v>
                </c:pt>
                <c:pt idx="16403">
                  <c:v>1638.66</c:v>
                </c:pt>
                <c:pt idx="16404">
                  <c:v>1638.76</c:v>
                </c:pt>
                <c:pt idx="16405">
                  <c:v>1638.86</c:v>
                </c:pt>
                <c:pt idx="16406">
                  <c:v>1638.96</c:v>
                </c:pt>
                <c:pt idx="16407">
                  <c:v>1639.06</c:v>
                </c:pt>
                <c:pt idx="16408">
                  <c:v>1639.16</c:v>
                </c:pt>
                <c:pt idx="16409">
                  <c:v>1639.26</c:v>
                </c:pt>
                <c:pt idx="16410">
                  <c:v>1639.36</c:v>
                </c:pt>
                <c:pt idx="16411">
                  <c:v>1639.46</c:v>
                </c:pt>
                <c:pt idx="16412">
                  <c:v>1639.56</c:v>
                </c:pt>
                <c:pt idx="16413">
                  <c:v>1639.66</c:v>
                </c:pt>
                <c:pt idx="16414">
                  <c:v>1639.76</c:v>
                </c:pt>
                <c:pt idx="16415">
                  <c:v>1639.86</c:v>
                </c:pt>
                <c:pt idx="16416">
                  <c:v>1639.96</c:v>
                </c:pt>
                <c:pt idx="16417">
                  <c:v>1640.06</c:v>
                </c:pt>
                <c:pt idx="16418">
                  <c:v>1640.16</c:v>
                </c:pt>
                <c:pt idx="16419">
                  <c:v>1640.26</c:v>
                </c:pt>
                <c:pt idx="16420">
                  <c:v>1640.36</c:v>
                </c:pt>
                <c:pt idx="16421">
                  <c:v>1640.46</c:v>
                </c:pt>
                <c:pt idx="16422">
                  <c:v>1640.56</c:v>
                </c:pt>
                <c:pt idx="16423">
                  <c:v>1640.66</c:v>
                </c:pt>
                <c:pt idx="16424">
                  <c:v>1640.76</c:v>
                </c:pt>
                <c:pt idx="16425">
                  <c:v>1640.86</c:v>
                </c:pt>
                <c:pt idx="16426">
                  <c:v>1640.96</c:v>
                </c:pt>
                <c:pt idx="16427">
                  <c:v>1641.06</c:v>
                </c:pt>
                <c:pt idx="16428">
                  <c:v>1641.16</c:v>
                </c:pt>
                <c:pt idx="16429">
                  <c:v>1641.26</c:v>
                </c:pt>
                <c:pt idx="16430">
                  <c:v>1641.36</c:v>
                </c:pt>
                <c:pt idx="16431">
                  <c:v>1641.46</c:v>
                </c:pt>
                <c:pt idx="16432">
                  <c:v>1641.56</c:v>
                </c:pt>
                <c:pt idx="16433">
                  <c:v>1641.66</c:v>
                </c:pt>
                <c:pt idx="16434">
                  <c:v>1641.76</c:v>
                </c:pt>
                <c:pt idx="16435">
                  <c:v>1641.86</c:v>
                </c:pt>
                <c:pt idx="16436">
                  <c:v>1641.96</c:v>
                </c:pt>
                <c:pt idx="16437">
                  <c:v>1642.06</c:v>
                </c:pt>
                <c:pt idx="16438">
                  <c:v>1642.16</c:v>
                </c:pt>
                <c:pt idx="16439">
                  <c:v>1642.26</c:v>
                </c:pt>
                <c:pt idx="16440">
                  <c:v>1642.36</c:v>
                </c:pt>
                <c:pt idx="16441">
                  <c:v>1642.46</c:v>
                </c:pt>
                <c:pt idx="16442">
                  <c:v>1642.56</c:v>
                </c:pt>
                <c:pt idx="16443">
                  <c:v>1642.66</c:v>
                </c:pt>
                <c:pt idx="16444">
                  <c:v>1642.76</c:v>
                </c:pt>
                <c:pt idx="16445">
                  <c:v>1642.86</c:v>
                </c:pt>
                <c:pt idx="16446">
                  <c:v>1642.96</c:v>
                </c:pt>
                <c:pt idx="16447">
                  <c:v>1643.06</c:v>
                </c:pt>
                <c:pt idx="16448">
                  <c:v>1643.16</c:v>
                </c:pt>
                <c:pt idx="16449">
                  <c:v>1643.26</c:v>
                </c:pt>
                <c:pt idx="16450">
                  <c:v>1643.36</c:v>
                </c:pt>
                <c:pt idx="16451">
                  <c:v>1643.46</c:v>
                </c:pt>
                <c:pt idx="16452">
                  <c:v>1643.56</c:v>
                </c:pt>
                <c:pt idx="16453">
                  <c:v>1643.66</c:v>
                </c:pt>
                <c:pt idx="16454">
                  <c:v>1643.76</c:v>
                </c:pt>
                <c:pt idx="16455">
                  <c:v>1643.86</c:v>
                </c:pt>
                <c:pt idx="16456">
                  <c:v>1643.96</c:v>
                </c:pt>
                <c:pt idx="16457">
                  <c:v>1644.06</c:v>
                </c:pt>
                <c:pt idx="16458">
                  <c:v>1644.16</c:v>
                </c:pt>
                <c:pt idx="16459">
                  <c:v>1644.26</c:v>
                </c:pt>
                <c:pt idx="16460">
                  <c:v>1644.36</c:v>
                </c:pt>
                <c:pt idx="16461">
                  <c:v>1644.46</c:v>
                </c:pt>
                <c:pt idx="16462">
                  <c:v>1644.56</c:v>
                </c:pt>
                <c:pt idx="16463">
                  <c:v>1644.66</c:v>
                </c:pt>
                <c:pt idx="16464">
                  <c:v>1644.76</c:v>
                </c:pt>
                <c:pt idx="16465">
                  <c:v>1644.86</c:v>
                </c:pt>
                <c:pt idx="16466">
                  <c:v>1644.96</c:v>
                </c:pt>
                <c:pt idx="16467">
                  <c:v>1645.06</c:v>
                </c:pt>
                <c:pt idx="16468">
                  <c:v>1645.16</c:v>
                </c:pt>
                <c:pt idx="16469">
                  <c:v>1645.26</c:v>
                </c:pt>
                <c:pt idx="16470">
                  <c:v>1645.36</c:v>
                </c:pt>
                <c:pt idx="16471">
                  <c:v>1645.46</c:v>
                </c:pt>
                <c:pt idx="16472">
                  <c:v>1645.56</c:v>
                </c:pt>
                <c:pt idx="16473">
                  <c:v>1645.66</c:v>
                </c:pt>
                <c:pt idx="16474">
                  <c:v>1645.76</c:v>
                </c:pt>
                <c:pt idx="16475">
                  <c:v>1645.86</c:v>
                </c:pt>
                <c:pt idx="16476">
                  <c:v>1645.96</c:v>
                </c:pt>
                <c:pt idx="16477">
                  <c:v>1646.06</c:v>
                </c:pt>
                <c:pt idx="16478">
                  <c:v>1646.16</c:v>
                </c:pt>
                <c:pt idx="16479">
                  <c:v>1646.26</c:v>
                </c:pt>
                <c:pt idx="16480">
                  <c:v>1646.36</c:v>
                </c:pt>
                <c:pt idx="16481">
                  <c:v>1646.46</c:v>
                </c:pt>
                <c:pt idx="16482">
                  <c:v>1646.56</c:v>
                </c:pt>
                <c:pt idx="16483">
                  <c:v>1646.66</c:v>
                </c:pt>
                <c:pt idx="16484">
                  <c:v>1646.76</c:v>
                </c:pt>
                <c:pt idx="16485">
                  <c:v>1646.86</c:v>
                </c:pt>
                <c:pt idx="16486">
                  <c:v>1646.96</c:v>
                </c:pt>
                <c:pt idx="16487">
                  <c:v>1647.06</c:v>
                </c:pt>
                <c:pt idx="16488">
                  <c:v>1647.16</c:v>
                </c:pt>
                <c:pt idx="16489">
                  <c:v>1647.26</c:v>
                </c:pt>
                <c:pt idx="16490">
                  <c:v>1647.36</c:v>
                </c:pt>
                <c:pt idx="16491">
                  <c:v>1647.46</c:v>
                </c:pt>
                <c:pt idx="16492">
                  <c:v>1647.56</c:v>
                </c:pt>
                <c:pt idx="16493">
                  <c:v>1647.66</c:v>
                </c:pt>
                <c:pt idx="16494">
                  <c:v>1647.76</c:v>
                </c:pt>
                <c:pt idx="16495">
                  <c:v>1647.86</c:v>
                </c:pt>
                <c:pt idx="16496">
                  <c:v>1647.96</c:v>
                </c:pt>
                <c:pt idx="16497">
                  <c:v>1648.06</c:v>
                </c:pt>
                <c:pt idx="16498">
                  <c:v>1648.16</c:v>
                </c:pt>
                <c:pt idx="16499">
                  <c:v>1648.26</c:v>
                </c:pt>
                <c:pt idx="16500">
                  <c:v>1648.36</c:v>
                </c:pt>
                <c:pt idx="16501">
                  <c:v>1648.46</c:v>
                </c:pt>
                <c:pt idx="16502">
                  <c:v>1648.56</c:v>
                </c:pt>
                <c:pt idx="16503">
                  <c:v>1648.66</c:v>
                </c:pt>
                <c:pt idx="16504">
                  <c:v>1648.76</c:v>
                </c:pt>
                <c:pt idx="16505">
                  <c:v>1648.86</c:v>
                </c:pt>
                <c:pt idx="16506">
                  <c:v>1648.96</c:v>
                </c:pt>
                <c:pt idx="16507">
                  <c:v>1649.06</c:v>
                </c:pt>
                <c:pt idx="16508">
                  <c:v>1649.16</c:v>
                </c:pt>
                <c:pt idx="16509">
                  <c:v>1649.26</c:v>
                </c:pt>
                <c:pt idx="16510">
                  <c:v>1649.36</c:v>
                </c:pt>
                <c:pt idx="16511">
                  <c:v>1649.46</c:v>
                </c:pt>
                <c:pt idx="16512">
                  <c:v>1649.56</c:v>
                </c:pt>
                <c:pt idx="16513">
                  <c:v>1649.66</c:v>
                </c:pt>
                <c:pt idx="16514">
                  <c:v>1649.76</c:v>
                </c:pt>
                <c:pt idx="16515">
                  <c:v>1649.86</c:v>
                </c:pt>
                <c:pt idx="16516">
                  <c:v>1649.96</c:v>
                </c:pt>
                <c:pt idx="16517">
                  <c:v>1650.06</c:v>
                </c:pt>
                <c:pt idx="16518">
                  <c:v>1650.16</c:v>
                </c:pt>
                <c:pt idx="16519">
                  <c:v>1650.26</c:v>
                </c:pt>
                <c:pt idx="16520">
                  <c:v>1650.36</c:v>
                </c:pt>
                <c:pt idx="16521">
                  <c:v>1650.46</c:v>
                </c:pt>
                <c:pt idx="16522">
                  <c:v>1650.56</c:v>
                </c:pt>
                <c:pt idx="16523">
                  <c:v>1650.66</c:v>
                </c:pt>
                <c:pt idx="16524">
                  <c:v>1650.76</c:v>
                </c:pt>
                <c:pt idx="16525">
                  <c:v>1650.86</c:v>
                </c:pt>
                <c:pt idx="16526">
                  <c:v>1650.96</c:v>
                </c:pt>
                <c:pt idx="16527">
                  <c:v>1651.06</c:v>
                </c:pt>
                <c:pt idx="16528">
                  <c:v>1651.16</c:v>
                </c:pt>
                <c:pt idx="16529">
                  <c:v>1651.26</c:v>
                </c:pt>
                <c:pt idx="16530">
                  <c:v>1651.36</c:v>
                </c:pt>
                <c:pt idx="16531">
                  <c:v>1651.46</c:v>
                </c:pt>
                <c:pt idx="16532">
                  <c:v>1651.56</c:v>
                </c:pt>
                <c:pt idx="16533">
                  <c:v>1651.66</c:v>
                </c:pt>
                <c:pt idx="16534">
                  <c:v>1651.76</c:v>
                </c:pt>
                <c:pt idx="16535">
                  <c:v>1651.86</c:v>
                </c:pt>
                <c:pt idx="16536">
                  <c:v>1651.96</c:v>
                </c:pt>
                <c:pt idx="16537">
                  <c:v>1652.06</c:v>
                </c:pt>
                <c:pt idx="16538">
                  <c:v>1652.16</c:v>
                </c:pt>
                <c:pt idx="16539">
                  <c:v>1652.26</c:v>
                </c:pt>
                <c:pt idx="16540">
                  <c:v>1652.36</c:v>
                </c:pt>
                <c:pt idx="16541">
                  <c:v>1652.46</c:v>
                </c:pt>
                <c:pt idx="16542">
                  <c:v>1652.56</c:v>
                </c:pt>
                <c:pt idx="16543">
                  <c:v>1652.66</c:v>
                </c:pt>
                <c:pt idx="16544">
                  <c:v>1652.76</c:v>
                </c:pt>
                <c:pt idx="16545">
                  <c:v>1652.86</c:v>
                </c:pt>
                <c:pt idx="16546">
                  <c:v>1652.96</c:v>
                </c:pt>
                <c:pt idx="16547">
                  <c:v>1653.06</c:v>
                </c:pt>
                <c:pt idx="16548">
                  <c:v>1653.16</c:v>
                </c:pt>
                <c:pt idx="16549">
                  <c:v>1653.26</c:v>
                </c:pt>
                <c:pt idx="16550">
                  <c:v>1653.36</c:v>
                </c:pt>
                <c:pt idx="16551">
                  <c:v>1653.46</c:v>
                </c:pt>
                <c:pt idx="16552">
                  <c:v>1653.56</c:v>
                </c:pt>
                <c:pt idx="16553">
                  <c:v>1653.66</c:v>
                </c:pt>
                <c:pt idx="16554">
                  <c:v>1653.76</c:v>
                </c:pt>
                <c:pt idx="16555">
                  <c:v>1653.86</c:v>
                </c:pt>
                <c:pt idx="16556">
                  <c:v>1653.96</c:v>
                </c:pt>
                <c:pt idx="16557">
                  <c:v>1654.06</c:v>
                </c:pt>
                <c:pt idx="16558">
                  <c:v>1654.16</c:v>
                </c:pt>
                <c:pt idx="16559">
                  <c:v>1654.26</c:v>
                </c:pt>
                <c:pt idx="16560">
                  <c:v>1654.36</c:v>
                </c:pt>
                <c:pt idx="16561">
                  <c:v>1654.46</c:v>
                </c:pt>
                <c:pt idx="16562">
                  <c:v>1654.56</c:v>
                </c:pt>
                <c:pt idx="16563">
                  <c:v>1654.66</c:v>
                </c:pt>
                <c:pt idx="16564">
                  <c:v>1654.76</c:v>
                </c:pt>
                <c:pt idx="16565">
                  <c:v>1654.86</c:v>
                </c:pt>
                <c:pt idx="16566">
                  <c:v>1654.96</c:v>
                </c:pt>
                <c:pt idx="16567">
                  <c:v>1655.06</c:v>
                </c:pt>
                <c:pt idx="16568">
                  <c:v>1655.16</c:v>
                </c:pt>
                <c:pt idx="16569">
                  <c:v>1655.26</c:v>
                </c:pt>
                <c:pt idx="16570">
                  <c:v>1655.36</c:v>
                </c:pt>
                <c:pt idx="16571">
                  <c:v>1655.46</c:v>
                </c:pt>
                <c:pt idx="16572">
                  <c:v>1655.56</c:v>
                </c:pt>
                <c:pt idx="16573">
                  <c:v>1655.66</c:v>
                </c:pt>
                <c:pt idx="16574">
                  <c:v>1655.76</c:v>
                </c:pt>
                <c:pt idx="16575">
                  <c:v>1655.86</c:v>
                </c:pt>
                <c:pt idx="16576">
                  <c:v>1655.96</c:v>
                </c:pt>
                <c:pt idx="16577">
                  <c:v>1656.06</c:v>
                </c:pt>
                <c:pt idx="16578">
                  <c:v>1656.16</c:v>
                </c:pt>
                <c:pt idx="16579">
                  <c:v>1656.26</c:v>
                </c:pt>
                <c:pt idx="16580">
                  <c:v>1656.36</c:v>
                </c:pt>
                <c:pt idx="16581">
                  <c:v>1656.46</c:v>
                </c:pt>
                <c:pt idx="16582">
                  <c:v>1656.56</c:v>
                </c:pt>
                <c:pt idx="16583">
                  <c:v>1656.66</c:v>
                </c:pt>
                <c:pt idx="16584">
                  <c:v>1656.76</c:v>
                </c:pt>
                <c:pt idx="16585">
                  <c:v>1656.86</c:v>
                </c:pt>
                <c:pt idx="16586">
                  <c:v>1656.96</c:v>
                </c:pt>
                <c:pt idx="16587">
                  <c:v>1657.06</c:v>
                </c:pt>
                <c:pt idx="16588">
                  <c:v>1657.16</c:v>
                </c:pt>
                <c:pt idx="16589">
                  <c:v>1657.26</c:v>
                </c:pt>
                <c:pt idx="16590">
                  <c:v>1657.36</c:v>
                </c:pt>
                <c:pt idx="16591">
                  <c:v>1657.46</c:v>
                </c:pt>
                <c:pt idx="16592">
                  <c:v>1657.56</c:v>
                </c:pt>
                <c:pt idx="16593">
                  <c:v>1657.66</c:v>
                </c:pt>
                <c:pt idx="16594">
                  <c:v>1657.76</c:v>
                </c:pt>
                <c:pt idx="16595">
                  <c:v>1657.86</c:v>
                </c:pt>
                <c:pt idx="16596">
                  <c:v>1657.96</c:v>
                </c:pt>
                <c:pt idx="16597">
                  <c:v>1658.06</c:v>
                </c:pt>
                <c:pt idx="16598">
                  <c:v>1658.16</c:v>
                </c:pt>
                <c:pt idx="16599">
                  <c:v>1658.26</c:v>
                </c:pt>
                <c:pt idx="16600">
                  <c:v>1658.36</c:v>
                </c:pt>
                <c:pt idx="16601">
                  <c:v>1658.46</c:v>
                </c:pt>
                <c:pt idx="16602">
                  <c:v>1658.56</c:v>
                </c:pt>
                <c:pt idx="16603">
                  <c:v>1658.66</c:v>
                </c:pt>
                <c:pt idx="16604">
                  <c:v>1658.76</c:v>
                </c:pt>
                <c:pt idx="16605">
                  <c:v>1658.86</c:v>
                </c:pt>
                <c:pt idx="16606">
                  <c:v>1658.96</c:v>
                </c:pt>
                <c:pt idx="16607">
                  <c:v>1659.06</c:v>
                </c:pt>
                <c:pt idx="16608">
                  <c:v>1659.16</c:v>
                </c:pt>
                <c:pt idx="16609">
                  <c:v>1659.26</c:v>
                </c:pt>
                <c:pt idx="16610">
                  <c:v>1659.36</c:v>
                </c:pt>
                <c:pt idx="16611">
                  <c:v>1659.46</c:v>
                </c:pt>
                <c:pt idx="16612">
                  <c:v>1659.56</c:v>
                </c:pt>
                <c:pt idx="16613">
                  <c:v>1659.66</c:v>
                </c:pt>
                <c:pt idx="16614">
                  <c:v>1659.76</c:v>
                </c:pt>
                <c:pt idx="16615">
                  <c:v>1659.86</c:v>
                </c:pt>
                <c:pt idx="16616">
                  <c:v>1659.96</c:v>
                </c:pt>
                <c:pt idx="16617">
                  <c:v>1660.06</c:v>
                </c:pt>
                <c:pt idx="16618">
                  <c:v>1660.16</c:v>
                </c:pt>
                <c:pt idx="16619">
                  <c:v>1660.26</c:v>
                </c:pt>
                <c:pt idx="16620">
                  <c:v>1660.36</c:v>
                </c:pt>
                <c:pt idx="16621">
                  <c:v>1660.46</c:v>
                </c:pt>
                <c:pt idx="16622">
                  <c:v>1660.56</c:v>
                </c:pt>
                <c:pt idx="16623">
                  <c:v>1660.66</c:v>
                </c:pt>
                <c:pt idx="16624">
                  <c:v>1660.76</c:v>
                </c:pt>
                <c:pt idx="16625">
                  <c:v>1660.86</c:v>
                </c:pt>
                <c:pt idx="16626">
                  <c:v>1660.96</c:v>
                </c:pt>
                <c:pt idx="16627">
                  <c:v>1661.06</c:v>
                </c:pt>
                <c:pt idx="16628">
                  <c:v>1661.16</c:v>
                </c:pt>
                <c:pt idx="16629">
                  <c:v>1661.26</c:v>
                </c:pt>
                <c:pt idx="16630">
                  <c:v>1661.36</c:v>
                </c:pt>
                <c:pt idx="16631">
                  <c:v>1661.46</c:v>
                </c:pt>
                <c:pt idx="16632">
                  <c:v>1661.56</c:v>
                </c:pt>
                <c:pt idx="16633">
                  <c:v>1661.66</c:v>
                </c:pt>
                <c:pt idx="16634">
                  <c:v>1661.76</c:v>
                </c:pt>
                <c:pt idx="16635">
                  <c:v>1661.86</c:v>
                </c:pt>
                <c:pt idx="16636">
                  <c:v>1661.96</c:v>
                </c:pt>
                <c:pt idx="16637">
                  <c:v>1662.06</c:v>
                </c:pt>
                <c:pt idx="16638">
                  <c:v>1662.16</c:v>
                </c:pt>
                <c:pt idx="16639">
                  <c:v>1662.26</c:v>
                </c:pt>
                <c:pt idx="16640">
                  <c:v>1662.36</c:v>
                </c:pt>
                <c:pt idx="16641">
                  <c:v>1662.46</c:v>
                </c:pt>
                <c:pt idx="16642">
                  <c:v>1662.56</c:v>
                </c:pt>
                <c:pt idx="16643">
                  <c:v>1662.66</c:v>
                </c:pt>
                <c:pt idx="16644">
                  <c:v>1662.76</c:v>
                </c:pt>
                <c:pt idx="16645">
                  <c:v>1662.86</c:v>
                </c:pt>
                <c:pt idx="16646">
                  <c:v>1662.96</c:v>
                </c:pt>
                <c:pt idx="16647">
                  <c:v>1663.06</c:v>
                </c:pt>
                <c:pt idx="16648">
                  <c:v>1663.16</c:v>
                </c:pt>
                <c:pt idx="16649">
                  <c:v>1663.26</c:v>
                </c:pt>
                <c:pt idx="16650">
                  <c:v>1663.36</c:v>
                </c:pt>
                <c:pt idx="16651">
                  <c:v>1663.46</c:v>
                </c:pt>
                <c:pt idx="16652">
                  <c:v>1663.56</c:v>
                </c:pt>
                <c:pt idx="16653">
                  <c:v>1663.66</c:v>
                </c:pt>
                <c:pt idx="16654">
                  <c:v>1663.76</c:v>
                </c:pt>
                <c:pt idx="16655">
                  <c:v>1663.86</c:v>
                </c:pt>
                <c:pt idx="16656">
                  <c:v>1663.96</c:v>
                </c:pt>
                <c:pt idx="16657">
                  <c:v>1664.06</c:v>
                </c:pt>
                <c:pt idx="16658">
                  <c:v>1664.16</c:v>
                </c:pt>
                <c:pt idx="16659">
                  <c:v>1664.26</c:v>
                </c:pt>
                <c:pt idx="16660">
                  <c:v>1664.36</c:v>
                </c:pt>
                <c:pt idx="16661">
                  <c:v>1664.46</c:v>
                </c:pt>
                <c:pt idx="16662">
                  <c:v>1664.56</c:v>
                </c:pt>
                <c:pt idx="16663">
                  <c:v>1664.66</c:v>
                </c:pt>
                <c:pt idx="16664">
                  <c:v>1664.76</c:v>
                </c:pt>
                <c:pt idx="16665">
                  <c:v>1664.86</c:v>
                </c:pt>
                <c:pt idx="16666">
                  <c:v>1664.96</c:v>
                </c:pt>
                <c:pt idx="16667">
                  <c:v>1665.06</c:v>
                </c:pt>
                <c:pt idx="16668">
                  <c:v>1665.16</c:v>
                </c:pt>
                <c:pt idx="16669">
                  <c:v>1665.26</c:v>
                </c:pt>
                <c:pt idx="16670">
                  <c:v>1665.36</c:v>
                </c:pt>
                <c:pt idx="16671">
                  <c:v>1665.46</c:v>
                </c:pt>
                <c:pt idx="16672">
                  <c:v>1665.56</c:v>
                </c:pt>
                <c:pt idx="16673">
                  <c:v>1665.66</c:v>
                </c:pt>
                <c:pt idx="16674">
                  <c:v>1665.76</c:v>
                </c:pt>
                <c:pt idx="16675">
                  <c:v>1665.86</c:v>
                </c:pt>
                <c:pt idx="16676">
                  <c:v>1665.96</c:v>
                </c:pt>
                <c:pt idx="16677">
                  <c:v>1666.06</c:v>
                </c:pt>
                <c:pt idx="16678">
                  <c:v>1666.16</c:v>
                </c:pt>
                <c:pt idx="16679">
                  <c:v>1666.26</c:v>
                </c:pt>
                <c:pt idx="16680">
                  <c:v>1666.36</c:v>
                </c:pt>
                <c:pt idx="16681">
                  <c:v>1666.46</c:v>
                </c:pt>
                <c:pt idx="16682">
                  <c:v>1666.56</c:v>
                </c:pt>
                <c:pt idx="16683">
                  <c:v>1666.66</c:v>
                </c:pt>
                <c:pt idx="16684">
                  <c:v>1666.76</c:v>
                </c:pt>
                <c:pt idx="16685">
                  <c:v>1666.86</c:v>
                </c:pt>
                <c:pt idx="16686">
                  <c:v>1666.96</c:v>
                </c:pt>
                <c:pt idx="16687">
                  <c:v>1667.06</c:v>
                </c:pt>
                <c:pt idx="16688">
                  <c:v>1667.16</c:v>
                </c:pt>
                <c:pt idx="16689">
                  <c:v>1667.26</c:v>
                </c:pt>
                <c:pt idx="16690">
                  <c:v>1667.36</c:v>
                </c:pt>
                <c:pt idx="16691">
                  <c:v>1667.46</c:v>
                </c:pt>
                <c:pt idx="16692">
                  <c:v>1667.56</c:v>
                </c:pt>
                <c:pt idx="16693">
                  <c:v>1667.66</c:v>
                </c:pt>
                <c:pt idx="16694">
                  <c:v>1667.76</c:v>
                </c:pt>
                <c:pt idx="16695">
                  <c:v>1667.86</c:v>
                </c:pt>
                <c:pt idx="16696">
                  <c:v>1667.96</c:v>
                </c:pt>
                <c:pt idx="16697">
                  <c:v>1668.06</c:v>
                </c:pt>
                <c:pt idx="16698">
                  <c:v>1668.16</c:v>
                </c:pt>
                <c:pt idx="16699">
                  <c:v>1668.26</c:v>
                </c:pt>
                <c:pt idx="16700">
                  <c:v>1668.36</c:v>
                </c:pt>
                <c:pt idx="16701">
                  <c:v>1668.46</c:v>
                </c:pt>
                <c:pt idx="16702">
                  <c:v>1668.56</c:v>
                </c:pt>
                <c:pt idx="16703">
                  <c:v>1668.66</c:v>
                </c:pt>
                <c:pt idx="16704">
                  <c:v>1668.76</c:v>
                </c:pt>
                <c:pt idx="16705">
                  <c:v>1668.86</c:v>
                </c:pt>
                <c:pt idx="16706">
                  <c:v>1668.96</c:v>
                </c:pt>
                <c:pt idx="16707">
                  <c:v>1669.06</c:v>
                </c:pt>
                <c:pt idx="16708">
                  <c:v>1669.16</c:v>
                </c:pt>
                <c:pt idx="16709">
                  <c:v>1669.26</c:v>
                </c:pt>
                <c:pt idx="16710">
                  <c:v>1669.36</c:v>
                </c:pt>
                <c:pt idx="16711">
                  <c:v>1669.46</c:v>
                </c:pt>
                <c:pt idx="16712">
                  <c:v>1669.56</c:v>
                </c:pt>
                <c:pt idx="16713">
                  <c:v>1669.66</c:v>
                </c:pt>
                <c:pt idx="16714">
                  <c:v>1669.76</c:v>
                </c:pt>
                <c:pt idx="16715">
                  <c:v>1669.86</c:v>
                </c:pt>
                <c:pt idx="16716">
                  <c:v>1669.96</c:v>
                </c:pt>
                <c:pt idx="16717">
                  <c:v>1670.06</c:v>
                </c:pt>
                <c:pt idx="16718">
                  <c:v>1670.16</c:v>
                </c:pt>
                <c:pt idx="16719">
                  <c:v>1670.26</c:v>
                </c:pt>
                <c:pt idx="16720">
                  <c:v>1670.36</c:v>
                </c:pt>
                <c:pt idx="16721">
                  <c:v>1670.46</c:v>
                </c:pt>
                <c:pt idx="16722">
                  <c:v>1670.56</c:v>
                </c:pt>
                <c:pt idx="16723">
                  <c:v>1670.66</c:v>
                </c:pt>
                <c:pt idx="16724">
                  <c:v>1670.76</c:v>
                </c:pt>
                <c:pt idx="16725">
                  <c:v>1670.86</c:v>
                </c:pt>
                <c:pt idx="16726">
                  <c:v>1670.96</c:v>
                </c:pt>
                <c:pt idx="16727">
                  <c:v>1671.06</c:v>
                </c:pt>
                <c:pt idx="16728">
                  <c:v>1671.16</c:v>
                </c:pt>
                <c:pt idx="16729">
                  <c:v>1671.26</c:v>
                </c:pt>
                <c:pt idx="16730">
                  <c:v>1671.36</c:v>
                </c:pt>
                <c:pt idx="16731">
                  <c:v>1671.46</c:v>
                </c:pt>
                <c:pt idx="16732">
                  <c:v>1671.56</c:v>
                </c:pt>
                <c:pt idx="16733">
                  <c:v>1671.66</c:v>
                </c:pt>
                <c:pt idx="16734">
                  <c:v>1671.76</c:v>
                </c:pt>
                <c:pt idx="16735">
                  <c:v>1671.86</c:v>
                </c:pt>
                <c:pt idx="16736">
                  <c:v>1671.96</c:v>
                </c:pt>
                <c:pt idx="16737">
                  <c:v>1672.06</c:v>
                </c:pt>
                <c:pt idx="16738">
                  <c:v>1672.16</c:v>
                </c:pt>
                <c:pt idx="16739">
                  <c:v>1672.26</c:v>
                </c:pt>
                <c:pt idx="16740">
                  <c:v>1672.36</c:v>
                </c:pt>
                <c:pt idx="16741">
                  <c:v>1672.46</c:v>
                </c:pt>
                <c:pt idx="16742">
                  <c:v>1672.56</c:v>
                </c:pt>
                <c:pt idx="16743">
                  <c:v>1672.66</c:v>
                </c:pt>
                <c:pt idx="16744">
                  <c:v>1672.76</c:v>
                </c:pt>
                <c:pt idx="16745">
                  <c:v>1672.86</c:v>
                </c:pt>
                <c:pt idx="16746">
                  <c:v>1672.96</c:v>
                </c:pt>
                <c:pt idx="16747">
                  <c:v>1673.06</c:v>
                </c:pt>
                <c:pt idx="16748">
                  <c:v>1673.16</c:v>
                </c:pt>
                <c:pt idx="16749">
                  <c:v>1673.26</c:v>
                </c:pt>
                <c:pt idx="16750">
                  <c:v>1673.36</c:v>
                </c:pt>
                <c:pt idx="16751">
                  <c:v>1673.46</c:v>
                </c:pt>
                <c:pt idx="16752">
                  <c:v>1673.56</c:v>
                </c:pt>
                <c:pt idx="16753">
                  <c:v>1673.66</c:v>
                </c:pt>
                <c:pt idx="16754">
                  <c:v>1673.76</c:v>
                </c:pt>
                <c:pt idx="16755">
                  <c:v>1673.86</c:v>
                </c:pt>
                <c:pt idx="16756">
                  <c:v>1673.96</c:v>
                </c:pt>
                <c:pt idx="16757">
                  <c:v>1674.06</c:v>
                </c:pt>
                <c:pt idx="16758">
                  <c:v>1674.16</c:v>
                </c:pt>
                <c:pt idx="16759">
                  <c:v>1674.26</c:v>
                </c:pt>
                <c:pt idx="16760">
                  <c:v>1674.36</c:v>
                </c:pt>
                <c:pt idx="16761">
                  <c:v>1674.46</c:v>
                </c:pt>
                <c:pt idx="16762">
                  <c:v>1674.56</c:v>
                </c:pt>
                <c:pt idx="16763">
                  <c:v>1674.66</c:v>
                </c:pt>
                <c:pt idx="16764">
                  <c:v>1674.76</c:v>
                </c:pt>
                <c:pt idx="16765">
                  <c:v>1674.86</c:v>
                </c:pt>
                <c:pt idx="16766">
                  <c:v>1674.96</c:v>
                </c:pt>
                <c:pt idx="16767">
                  <c:v>1675.06</c:v>
                </c:pt>
                <c:pt idx="16768">
                  <c:v>1675.16</c:v>
                </c:pt>
                <c:pt idx="16769">
                  <c:v>1675.26</c:v>
                </c:pt>
                <c:pt idx="16770">
                  <c:v>1675.36</c:v>
                </c:pt>
                <c:pt idx="16771">
                  <c:v>1675.46</c:v>
                </c:pt>
                <c:pt idx="16772">
                  <c:v>1675.56</c:v>
                </c:pt>
                <c:pt idx="16773">
                  <c:v>1675.66</c:v>
                </c:pt>
                <c:pt idx="16774">
                  <c:v>1675.76</c:v>
                </c:pt>
                <c:pt idx="16775">
                  <c:v>1675.86</c:v>
                </c:pt>
                <c:pt idx="16776">
                  <c:v>1675.96</c:v>
                </c:pt>
                <c:pt idx="16777">
                  <c:v>1676.06</c:v>
                </c:pt>
                <c:pt idx="16778">
                  <c:v>1676.16</c:v>
                </c:pt>
                <c:pt idx="16779">
                  <c:v>1676.26</c:v>
                </c:pt>
                <c:pt idx="16780">
                  <c:v>1676.36</c:v>
                </c:pt>
                <c:pt idx="16781">
                  <c:v>1676.46</c:v>
                </c:pt>
                <c:pt idx="16782">
                  <c:v>1676.56</c:v>
                </c:pt>
                <c:pt idx="16783">
                  <c:v>1676.66</c:v>
                </c:pt>
                <c:pt idx="16784">
                  <c:v>1676.76</c:v>
                </c:pt>
                <c:pt idx="16785">
                  <c:v>1676.86</c:v>
                </c:pt>
                <c:pt idx="16786">
                  <c:v>1676.96</c:v>
                </c:pt>
                <c:pt idx="16787">
                  <c:v>1677.06</c:v>
                </c:pt>
                <c:pt idx="16788">
                  <c:v>1677.16</c:v>
                </c:pt>
                <c:pt idx="16789">
                  <c:v>1677.26</c:v>
                </c:pt>
                <c:pt idx="16790">
                  <c:v>1677.36</c:v>
                </c:pt>
                <c:pt idx="16791">
                  <c:v>1677.46</c:v>
                </c:pt>
                <c:pt idx="16792">
                  <c:v>1677.56</c:v>
                </c:pt>
                <c:pt idx="16793">
                  <c:v>1677.66</c:v>
                </c:pt>
                <c:pt idx="16794">
                  <c:v>1677.76</c:v>
                </c:pt>
                <c:pt idx="16795">
                  <c:v>1677.86</c:v>
                </c:pt>
                <c:pt idx="16796">
                  <c:v>1677.96</c:v>
                </c:pt>
                <c:pt idx="16797">
                  <c:v>1678.06</c:v>
                </c:pt>
                <c:pt idx="16798">
                  <c:v>1678.16</c:v>
                </c:pt>
                <c:pt idx="16799">
                  <c:v>1678.26</c:v>
                </c:pt>
                <c:pt idx="16800">
                  <c:v>1678.36</c:v>
                </c:pt>
                <c:pt idx="16801">
                  <c:v>1678.46</c:v>
                </c:pt>
                <c:pt idx="16802">
                  <c:v>1678.56</c:v>
                </c:pt>
                <c:pt idx="16803">
                  <c:v>1678.66</c:v>
                </c:pt>
                <c:pt idx="16804">
                  <c:v>1678.76</c:v>
                </c:pt>
                <c:pt idx="16805">
                  <c:v>1678.86</c:v>
                </c:pt>
                <c:pt idx="16806">
                  <c:v>1678.96</c:v>
                </c:pt>
                <c:pt idx="16807">
                  <c:v>1679.06</c:v>
                </c:pt>
                <c:pt idx="16808">
                  <c:v>1679.16</c:v>
                </c:pt>
                <c:pt idx="16809">
                  <c:v>1679.26</c:v>
                </c:pt>
                <c:pt idx="16810">
                  <c:v>1679.36</c:v>
                </c:pt>
                <c:pt idx="16811">
                  <c:v>1679.46</c:v>
                </c:pt>
                <c:pt idx="16812">
                  <c:v>1679.56</c:v>
                </c:pt>
                <c:pt idx="16813">
                  <c:v>1679.66</c:v>
                </c:pt>
                <c:pt idx="16814">
                  <c:v>1679.76</c:v>
                </c:pt>
                <c:pt idx="16815">
                  <c:v>1679.86</c:v>
                </c:pt>
                <c:pt idx="16816">
                  <c:v>1679.96</c:v>
                </c:pt>
                <c:pt idx="16817">
                  <c:v>1680.06</c:v>
                </c:pt>
                <c:pt idx="16818">
                  <c:v>1680.16</c:v>
                </c:pt>
                <c:pt idx="16819">
                  <c:v>1680.26</c:v>
                </c:pt>
                <c:pt idx="16820">
                  <c:v>1680.36</c:v>
                </c:pt>
                <c:pt idx="16821">
                  <c:v>1680.46</c:v>
                </c:pt>
                <c:pt idx="16822">
                  <c:v>1680.56</c:v>
                </c:pt>
                <c:pt idx="16823">
                  <c:v>1680.66</c:v>
                </c:pt>
                <c:pt idx="16824">
                  <c:v>1680.76</c:v>
                </c:pt>
                <c:pt idx="16825">
                  <c:v>1680.86</c:v>
                </c:pt>
                <c:pt idx="16826">
                  <c:v>1680.96</c:v>
                </c:pt>
                <c:pt idx="16827">
                  <c:v>1681.06</c:v>
                </c:pt>
                <c:pt idx="16828">
                  <c:v>1681.16</c:v>
                </c:pt>
                <c:pt idx="16829">
                  <c:v>1681.26</c:v>
                </c:pt>
                <c:pt idx="16830">
                  <c:v>1681.36</c:v>
                </c:pt>
                <c:pt idx="16831">
                  <c:v>1681.46</c:v>
                </c:pt>
                <c:pt idx="16832">
                  <c:v>1681.56</c:v>
                </c:pt>
                <c:pt idx="16833">
                  <c:v>1681.66</c:v>
                </c:pt>
                <c:pt idx="16834">
                  <c:v>1681.76</c:v>
                </c:pt>
                <c:pt idx="16835">
                  <c:v>1681.86</c:v>
                </c:pt>
                <c:pt idx="16836">
                  <c:v>1681.96</c:v>
                </c:pt>
                <c:pt idx="16837">
                  <c:v>1682.06</c:v>
                </c:pt>
                <c:pt idx="16838">
                  <c:v>1682.16</c:v>
                </c:pt>
                <c:pt idx="16839">
                  <c:v>1682.26</c:v>
                </c:pt>
                <c:pt idx="16840">
                  <c:v>1682.36</c:v>
                </c:pt>
                <c:pt idx="16841">
                  <c:v>1682.46</c:v>
                </c:pt>
                <c:pt idx="16842">
                  <c:v>1682.56</c:v>
                </c:pt>
                <c:pt idx="16843">
                  <c:v>1682.66</c:v>
                </c:pt>
                <c:pt idx="16844">
                  <c:v>1682.76</c:v>
                </c:pt>
                <c:pt idx="16845">
                  <c:v>1682.86</c:v>
                </c:pt>
                <c:pt idx="16846">
                  <c:v>1682.96</c:v>
                </c:pt>
                <c:pt idx="16847">
                  <c:v>1683.06</c:v>
                </c:pt>
                <c:pt idx="16848">
                  <c:v>1683.16</c:v>
                </c:pt>
                <c:pt idx="16849">
                  <c:v>1683.26</c:v>
                </c:pt>
                <c:pt idx="16850">
                  <c:v>1683.36</c:v>
                </c:pt>
                <c:pt idx="16851">
                  <c:v>1683.46</c:v>
                </c:pt>
                <c:pt idx="16852">
                  <c:v>1683.56</c:v>
                </c:pt>
                <c:pt idx="16853">
                  <c:v>1683.66</c:v>
                </c:pt>
                <c:pt idx="16854">
                  <c:v>1683.76</c:v>
                </c:pt>
                <c:pt idx="16855">
                  <c:v>1683.86</c:v>
                </c:pt>
                <c:pt idx="16856">
                  <c:v>1683.96</c:v>
                </c:pt>
                <c:pt idx="16857">
                  <c:v>1684.06</c:v>
                </c:pt>
                <c:pt idx="16858">
                  <c:v>1684.16</c:v>
                </c:pt>
                <c:pt idx="16859">
                  <c:v>1684.26</c:v>
                </c:pt>
                <c:pt idx="16860">
                  <c:v>1684.36</c:v>
                </c:pt>
                <c:pt idx="16861">
                  <c:v>1684.46</c:v>
                </c:pt>
                <c:pt idx="16862">
                  <c:v>1684.56</c:v>
                </c:pt>
                <c:pt idx="16863">
                  <c:v>1684.66</c:v>
                </c:pt>
                <c:pt idx="16864">
                  <c:v>1684.76</c:v>
                </c:pt>
                <c:pt idx="16865">
                  <c:v>1684.86</c:v>
                </c:pt>
                <c:pt idx="16866">
                  <c:v>1684.96</c:v>
                </c:pt>
                <c:pt idx="16867">
                  <c:v>1685.06</c:v>
                </c:pt>
                <c:pt idx="16868">
                  <c:v>1685.16</c:v>
                </c:pt>
                <c:pt idx="16869">
                  <c:v>1685.26</c:v>
                </c:pt>
                <c:pt idx="16870">
                  <c:v>1685.36</c:v>
                </c:pt>
                <c:pt idx="16871">
                  <c:v>1685.46</c:v>
                </c:pt>
                <c:pt idx="16872">
                  <c:v>1685.56</c:v>
                </c:pt>
                <c:pt idx="16873">
                  <c:v>1685.66</c:v>
                </c:pt>
                <c:pt idx="16874">
                  <c:v>1685.76</c:v>
                </c:pt>
                <c:pt idx="16875">
                  <c:v>1685.86</c:v>
                </c:pt>
                <c:pt idx="16876">
                  <c:v>1685.96</c:v>
                </c:pt>
                <c:pt idx="16877">
                  <c:v>1686.06</c:v>
                </c:pt>
                <c:pt idx="16878">
                  <c:v>1686.16</c:v>
                </c:pt>
                <c:pt idx="16879">
                  <c:v>1686.26</c:v>
                </c:pt>
                <c:pt idx="16880">
                  <c:v>1686.36</c:v>
                </c:pt>
                <c:pt idx="16881">
                  <c:v>1686.46</c:v>
                </c:pt>
                <c:pt idx="16882">
                  <c:v>1686.56</c:v>
                </c:pt>
                <c:pt idx="16883">
                  <c:v>1686.66</c:v>
                </c:pt>
                <c:pt idx="16884">
                  <c:v>1686.76</c:v>
                </c:pt>
                <c:pt idx="16885">
                  <c:v>1686.86</c:v>
                </c:pt>
                <c:pt idx="16886">
                  <c:v>1686.96</c:v>
                </c:pt>
                <c:pt idx="16887">
                  <c:v>1687.06</c:v>
                </c:pt>
                <c:pt idx="16888">
                  <c:v>1687.16</c:v>
                </c:pt>
                <c:pt idx="16889">
                  <c:v>1687.26</c:v>
                </c:pt>
                <c:pt idx="16890">
                  <c:v>1687.36</c:v>
                </c:pt>
                <c:pt idx="16891">
                  <c:v>1687.46</c:v>
                </c:pt>
                <c:pt idx="16892">
                  <c:v>1687.56</c:v>
                </c:pt>
                <c:pt idx="16893">
                  <c:v>1687.66</c:v>
                </c:pt>
                <c:pt idx="16894">
                  <c:v>1687.76</c:v>
                </c:pt>
                <c:pt idx="16895">
                  <c:v>1687.86</c:v>
                </c:pt>
                <c:pt idx="16896">
                  <c:v>1687.96</c:v>
                </c:pt>
                <c:pt idx="16897">
                  <c:v>1688.06</c:v>
                </c:pt>
                <c:pt idx="16898">
                  <c:v>1688.16</c:v>
                </c:pt>
                <c:pt idx="16899">
                  <c:v>1688.26</c:v>
                </c:pt>
                <c:pt idx="16900">
                  <c:v>1688.36</c:v>
                </c:pt>
                <c:pt idx="16901">
                  <c:v>1688.46</c:v>
                </c:pt>
                <c:pt idx="16902">
                  <c:v>1688.56</c:v>
                </c:pt>
                <c:pt idx="16903">
                  <c:v>1688.66</c:v>
                </c:pt>
                <c:pt idx="16904">
                  <c:v>1688.76</c:v>
                </c:pt>
                <c:pt idx="16905">
                  <c:v>1688.86</c:v>
                </c:pt>
                <c:pt idx="16906">
                  <c:v>1688.96</c:v>
                </c:pt>
                <c:pt idx="16907">
                  <c:v>1689.06</c:v>
                </c:pt>
                <c:pt idx="16908">
                  <c:v>1689.16</c:v>
                </c:pt>
                <c:pt idx="16909">
                  <c:v>1689.26</c:v>
                </c:pt>
                <c:pt idx="16910">
                  <c:v>1689.36</c:v>
                </c:pt>
                <c:pt idx="16911">
                  <c:v>1689.46</c:v>
                </c:pt>
                <c:pt idx="16912">
                  <c:v>1689.56</c:v>
                </c:pt>
                <c:pt idx="16913">
                  <c:v>1689.66</c:v>
                </c:pt>
                <c:pt idx="16914">
                  <c:v>1689.76</c:v>
                </c:pt>
                <c:pt idx="16915">
                  <c:v>1689.86</c:v>
                </c:pt>
                <c:pt idx="16916">
                  <c:v>1689.96</c:v>
                </c:pt>
                <c:pt idx="16917">
                  <c:v>1690.06</c:v>
                </c:pt>
                <c:pt idx="16918">
                  <c:v>1690.16</c:v>
                </c:pt>
                <c:pt idx="16919">
                  <c:v>1690.26</c:v>
                </c:pt>
                <c:pt idx="16920">
                  <c:v>1690.36</c:v>
                </c:pt>
                <c:pt idx="16921">
                  <c:v>1690.46</c:v>
                </c:pt>
                <c:pt idx="16922">
                  <c:v>1690.56</c:v>
                </c:pt>
                <c:pt idx="16923">
                  <c:v>1690.66</c:v>
                </c:pt>
                <c:pt idx="16924">
                  <c:v>1690.76</c:v>
                </c:pt>
                <c:pt idx="16925">
                  <c:v>1690.86</c:v>
                </c:pt>
                <c:pt idx="16926">
                  <c:v>1690.96</c:v>
                </c:pt>
                <c:pt idx="16927">
                  <c:v>1691.06</c:v>
                </c:pt>
                <c:pt idx="16928">
                  <c:v>1691.16</c:v>
                </c:pt>
                <c:pt idx="16929">
                  <c:v>1691.26</c:v>
                </c:pt>
                <c:pt idx="16930">
                  <c:v>1691.36</c:v>
                </c:pt>
                <c:pt idx="16931">
                  <c:v>1691.46</c:v>
                </c:pt>
                <c:pt idx="16932">
                  <c:v>1691.56</c:v>
                </c:pt>
                <c:pt idx="16933">
                  <c:v>1691.66</c:v>
                </c:pt>
                <c:pt idx="16934">
                  <c:v>1691.76</c:v>
                </c:pt>
                <c:pt idx="16935">
                  <c:v>1691.86</c:v>
                </c:pt>
                <c:pt idx="16936">
                  <c:v>1691.96</c:v>
                </c:pt>
                <c:pt idx="16937">
                  <c:v>1692.06</c:v>
                </c:pt>
                <c:pt idx="16938">
                  <c:v>1692.16</c:v>
                </c:pt>
                <c:pt idx="16939">
                  <c:v>1692.26</c:v>
                </c:pt>
                <c:pt idx="16940">
                  <c:v>1692.36</c:v>
                </c:pt>
                <c:pt idx="16941">
                  <c:v>1692.46</c:v>
                </c:pt>
                <c:pt idx="16942">
                  <c:v>1692.56</c:v>
                </c:pt>
                <c:pt idx="16943">
                  <c:v>1692.66</c:v>
                </c:pt>
                <c:pt idx="16944">
                  <c:v>1692.76</c:v>
                </c:pt>
                <c:pt idx="16945">
                  <c:v>1692.86</c:v>
                </c:pt>
                <c:pt idx="16946">
                  <c:v>1692.96</c:v>
                </c:pt>
                <c:pt idx="16947">
                  <c:v>1693.06</c:v>
                </c:pt>
                <c:pt idx="16948">
                  <c:v>1693.16</c:v>
                </c:pt>
                <c:pt idx="16949">
                  <c:v>1693.26</c:v>
                </c:pt>
                <c:pt idx="16950">
                  <c:v>1693.36</c:v>
                </c:pt>
                <c:pt idx="16951">
                  <c:v>1693.46</c:v>
                </c:pt>
                <c:pt idx="16952">
                  <c:v>1693.56</c:v>
                </c:pt>
                <c:pt idx="16953">
                  <c:v>1693.66</c:v>
                </c:pt>
                <c:pt idx="16954">
                  <c:v>1693.76</c:v>
                </c:pt>
                <c:pt idx="16955">
                  <c:v>1693.86</c:v>
                </c:pt>
                <c:pt idx="16956">
                  <c:v>1693.96</c:v>
                </c:pt>
                <c:pt idx="16957">
                  <c:v>1694.06</c:v>
                </c:pt>
                <c:pt idx="16958">
                  <c:v>1694.16</c:v>
                </c:pt>
                <c:pt idx="16959">
                  <c:v>1694.26</c:v>
                </c:pt>
                <c:pt idx="16960">
                  <c:v>1694.36</c:v>
                </c:pt>
                <c:pt idx="16961">
                  <c:v>1694.46</c:v>
                </c:pt>
                <c:pt idx="16962">
                  <c:v>1694.56</c:v>
                </c:pt>
                <c:pt idx="16963">
                  <c:v>1694.66</c:v>
                </c:pt>
                <c:pt idx="16964">
                  <c:v>1694.76</c:v>
                </c:pt>
                <c:pt idx="16965">
                  <c:v>1694.86</c:v>
                </c:pt>
                <c:pt idx="16966">
                  <c:v>1694.96</c:v>
                </c:pt>
                <c:pt idx="16967">
                  <c:v>1695.06</c:v>
                </c:pt>
                <c:pt idx="16968">
                  <c:v>1695.16</c:v>
                </c:pt>
                <c:pt idx="16969">
                  <c:v>1695.26</c:v>
                </c:pt>
                <c:pt idx="16970">
                  <c:v>1695.36</c:v>
                </c:pt>
                <c:pt idx="16971">
                  <c:v>1695.46</c:v>
                </c:pt>
                <c:pt idx="16972">
                  <c:v>1695.56</c:v>
                </c:pt>
                <c:pt idx="16973">
                  <c:v>1695.66</c:v>
                </c:pt>
                <c:pt idx="16974">
                  <c:v>1695.76</c:v>
                </c:pt>
                <c:pt idx="16975">
                  <c:v>1695.86</c:v>
                </c:pt>
                <c:pt idx="16976">
                  <c:v>1695.96</c:v>
                </c:pt>
                <c:pt idx="16977">
                  <c:v>1696.06</c:v>
                </c:pt>
                <c:pt idx="16978">
                  <c:v>1696.16</c:v>
                </c:pt>
                <c:pt idx="16979">
                  <c:v>1696.26</c:v>
                </c:pt>
                <c:pt idx="16980">
                  <c:v>1696.36</c:v>
                </c:pt>
                <c:pt idx="16981">
                  <c:v>1696.46</c:v>
                </c:pt>
                <c:pt idx="16982">
                  <c:v>1696.56</c:v>
                </c:pt>
                <c:pt idx="16983">
                  <c:v>1696.66</c:v>
                </c:pt>
                <c:pt idx="16984">
                  <c:v>1696.76</c:v>
                </c:pt>
                <c:pt idx="16985">
                  <c:v>1696.86</c:v>
                </c:pt>
                <c:pt idx="16986">
                  <c:v>1696.96</c:v>
                </c:pt>
                <c:pt idx="16987">
                  <c:v>1697.06</c:v>
                </c:pt>
                <c:pt idx="16988">
                  <c:v>1697.16</c:v>
                </c:pt>
                <c:pt idx="16989">
                  <c:v>1697.26</c:v>
                </c:pt>
                <c:pt idx="16990">
                  <c:v>1697.36</c:v>
                </c:pt>
                <c:pt idx="16991">
                  <c:v>1697.46</c:v>
                </c:pt>
                <c:pt idx="16992">
                  <c:v>1697.56</c:v>
                </c:pt>
                <c:pt idx="16993">
                  <c:v>1697.66</c:v>
                </c:pt>
                <c:pt idx="16994">
                  <c:v>1697.76</c:v>
                </c:pt>
                <c:pt idx="16995">
                  <c:v>1697.86</c:v>
                </c:pt>
                <c:pt idx="16996">
                  <c:v>1697.96</c:v>
                </c:pt>
                <c:pt idx="16997">
                  <c:v>1698.06</c:v>
                </c:pt>
                <c:pt idx="16998">
                  <c:v>1698.16</c:v>
                </c:pt>
                <c:pt idx="16999">
                  <c:v>1698.26</c:v>
                </c:pt>
                <c:pt idx="17000">
                  <c:v>1698.36</c:v>
                </c:pt>
                <c:pt idx="17001">
                  <c:v>1698.46</c:v>
                </c:pt>
                <c:pt idx="17002">
                  <c:v>1698.56</c:v>
                </c:pt>
                <c:pt idx="17003">
                  <c:v>1698.66</c:v>
                </c:pt>
                <c:pt idx="17004">
                  <c:v>1698.76</c:v>
                </c:pt>
                <c:pt idx="17005">
                  <c:v>1698.86</c:v>
                </c:pt>
                <c:pt idx="17006">
                  <c:v>1698.96</c:v>
                </c:pt>
                <c:pt idx="17007">
                  <c:v>1699.06</c:v>
                </c:pt>
                <c:pt idx="17008">
                  <c:v>1699.16</c:v>
                </c:pt>
                <c:pt idx="17009">
                  <c:v>1699.26</c:v>
                </c:pt>
                <c:pt idx="17010">
                  <c:v>1699.36</c:v>
                </c:pt>
                <c:pt idx="17011">
                  <c:v>1699.46</c:v>
                </c:pt>
                <c:pt idx="17012">
                  <c:v>1699.56</c:v>
                </c:pt>
                <c:pt idx="17013">
                  <c:v>1699.66</c:v>
                </c:pt>
                <c:pt idx="17014">
                  <c:v>1699.76</c:v>
                </c:pt>
                <c:pt idx="17015">
                  <c:v>1699.86</c:v>
                </c:pt>
                <c:pt idx="17016">
                  <c:v>1699.96</c:v>
                </c:pt>
                <c:pt idx="17017">
                  <c:v>1700.06</c:v>
                </c:pt>
                <c:pt idx="17018">
                  <c:v>1700.16</c:v>
                </c:pt>
                <c:pt idx="17019">
                  <c:v>1700.26</c:v>
                </c:pt>
                <c:pt idx="17020">
                  <c:v>1700.36</c:v>
                </c:pt>
                <c:pt idx="17021">
                  <c:v>1700.46</c:v>
                </c:pt>
                <c:pt idx="17022">
                  <c:v>1700.56</c:v>
                </c:pt>
                <c:pt idx="17023">
                  <c:v>1700.66</c:v>
                </c:pt>
                <c:pt idx="17024">
                  <c:v>1700.76</c:v>
                </c:pt>
                <c:pt idx="17025">
                  <c:v>1700.86</c:v>
                </c:pt>
                <c:pt idx="17026">
                  <c:v>1700.96</c:v>
                </c:pt>
                <c:pt idx="17027">
                  <c:v>1701.06</c:v>
                </c:pt>
                <c:pt idx="17028">
                  <c:v>1701.16</c:v>
                </c:pt>
                <c:pt idx="17029">
                  <c:v>1701.26</c:v>
                </c:pt>
                <c:pt idx="17030">
                  <c:v>1701.36</c:v>
                </c:pt>
                <c:pt idx="17031">
                  <c:v>1701.46</c:v>
                </c:pt>
                <c:pt idx="17032">
                  <c:v>1701.56</c:v>
                </c:pt>
                <c:pt idx="17033">
                  <c:v>1701.66</c:v>
                </c:pt>
                <c:pt idx="17034">
                  <c:v>1701.76</c:v>
                </c:pt>
                <c:pt idx="17035">
                  <c:v>1701.86</c:v>
                </c:pt>
                <c:pt idx="17036">
                  <c:v>1701.96</c:v>
                </c:pt>
                <c:pt idx="17037">
                  <c:v>1702.06</c:v>
                </c:pt>
                <c:pt idx="17038">
                  <c:v>1702.16</c:v>
                </c:pt>
                <c:pt idx="17039">
                  <c:v>1702.26</c:v>
                </c:pt>
                <c:pt idx="17040">
                  <c:v>1702.36</c:v>
                </c:pt>
                <c:pt idx="17041">
                  <c:v>1702.46</c:v>
                </c:pt>
                <c:pt idx="17042">
                  <c:v>1702.56</c:v>
                </c:pt>
                <c:pt idx="17043">
                  <c:v>1702.66</c:v>
                </c:pt>
                <c:pt idx="17044">
                  <c:v>1702.76</c:v>
                </c:pt>
                <c:pt idx="17045">
                  <c:v>1702.86</c:v>
                </c:pt>
                <c:pt idx="17046">
                  <c:v>1702.96</c:v>
                </c:pt>
                <c:pt idx="17047">
                  <c:v>1703.06</c:v>
                </c:pt>
                <c:pt idx="17048">
                  <c:v>1703.16</c:v>
                </c:pt>
                <c:pt idx="17049">
                  <c:v>1703.26</c:v>
                </c:pt>
                <c:pt idx="17050">
                  <c:v>1703.36</c:v>
                </c:pt>
                <c:pt idx="17051">
                  <c:v>1703.46</c:v>
                </c:pt>
                <c:pt idx="17052">
                  <c:v>1703.56</c:v>
                </c:pt>
                <c:pt idx="17053">
                  <c:v>1703.66</c:v>
                </c:pt>
                <c:pt idx="17054">
                  <c:v>1703.76</c:v>
                </c:pt>
                <c:pt idx="17055">
                  <c:v>1703.86</c:v>
                </c:pt>
                <c:pt idx="17056">
                  <c:v>1703.96</c:v>
                </c:pt>
                <c:pt idx="17057">
                  <c:v>1704.06</c:v>
                </c:pt>
                <c:pt idx="17058">
                  <c:v>1704.16</c:v>
                </c:pt>
                <c:pt idx="17059">
                  <c:v>1704.26</c:v>
                </c:pt>
                <c:pt idx="17060">
                  <c:v>1704.36</c:v>
                </c:pt>
                <c:pt idx="17061">
                  <c:v>1704.46</c:v>
                </c:pt>
                <c:pt idx="17062">
                  <c:v>1704.56</c:v>
                </c:pt>
                <c:pt idx="17063">
                  <c:v>1704.66</c:v>
                </c:pt>
                <c:pt idx="17064">
                  <c:v>1704.76</c:v>
                </c:pt>
                <c:pt idx="17065">
                  <c:v>1704.86</c:v>
                </c:pt>
                <c:pt idx="17066">
                  <c:v>1704.96</c:v>
                </c:pt>
                <c:pt idx="17067">
                  <c:v>1705.06</c:v>
                </c:pt>
                <c:pt idx="17068">
                  <c:v>1705.16</c:v>
                </c:pt>
                <c:pt idx="17069">
                  <c:v>1705.26</c:v>
                </c:pt>
                <c:pt idx="17070">
                  <c:v>1705.36</c:v>
                </c:pt>
                <c:pt idx="17071">
                  <c:v>1705.46</c:v>
                </c:pt>
                <c:pt idx="17072">
                  <c:v>1705.56</c:v>
                </c:pt>
                <c:pt idx="17073">
                  <c:v>1705.66</c:v>
                </c:pt>
                <c:pt idx="17074">
                  <c:v>1705.76</c:v>
                </c:pt>
                <c:pt idx="17075">
                  <c:v>1705.86</c:v>
                </c:pt>
                <c:pt idx="17076">
                  <c:v>1705.96</c:v>
                </c:pt>
                <c:pt idx="17077">
                  <c:v>1706.06</c:v>
                </c:pt>
                <c:pt idx="17078">
                  <c:v>1706.16</c:v>
                </c:pt>
                <c:pt idx="17079">
                  <c:v>1706.26</c:v>
                </c:pt>
                <c:pt idx="17080">
                  <c:v>1706.36</c:v>
                </c:pt>
                <c:pt idx="17081">
                  <c:v>1706.46</c:v>
                </c:pt>
                <c:pt idx="17082">
                  <c:v>1706.56</c:v>
                </c:pt>
                <c:pt idx="17083">
                  <c:v>1706.66</c:v>
                </c:pt>
                <c:pt idx="17084">
                  <c:v>1706.76</c:v>
                </c:pt>
                <c:pt idx="17085">
                  <c:v>1706.86</c:v>
                </c:pt>
                <c:pt idx="17086">
                  <c:v>1706.96</c:v>
                </c:pt>
                <c:pt idx="17087">
                  <c:v>1707.06</c:v>
                </c:pt>
                <c:pt idx="17088">
                  <c:v>1707.16</c:v>
                </c:pt>
                <c:pt idx="17089">
                  <c:v>1707.26</c:v>
                </c:pt>
                <c:pt idx="17090">
                  <c:v>1707.36</c:v>
                </c:pt>
                <c:pt idx="17091">
                  <c:v>1707.46</c:v>
                </c:pt>
                <c:pt idx="17092">
                  <c:v>1707.56</c:v>
                </c:pt>
                <c:pt idx="17093">
                  <c:v>1707.66</c:v>
                </c:pt>
                <c:pt idx="17094">
                  <c:v>1707.76</c:v>
                </c:pt>
                <c:pt idx="17095">
                  <c:v>1707.86</c:v>
                </c:pt>
                <c:pt idx="17096">
                  <c:v>1707.96</c:v>
                </c:pt>
                <c:pt idx="17097">
                  <c:v>1708.06</c:v>
                </c:pt>
                <c:pt idx="17098">
                  <c:v>1708.16</c:v>
                </c:pt>
                <c:pt idx="17099">
                  <c:v>1708.26</c:v>
                </c:pt>
                <c:pt idx="17100">
                  <c:v>1708.36</c:v>
                </c:pt>
                <c:pt idx="17101">
                  <c:v>1708.46</c:v>
                </c:pt>
                <c:pt idx="17102">
                  <c:v>1708.56</c:v>
                </c:pt>
                <c:pt idx="17103">
                  <c:v>1708.66</c:v>
                </c:pt>
                <c:pt idx="17104">
                  <c:v>1708.76</c:v>
                </c:pt>
                <c:pt idx="17105">
                  <c:v>1708.86</c:v>
                </c:pt>
                <c:pt idx="17106">
                  <c:v>1708.96</c:v>
                </c:pt>
                <c:pt idx="17107">
                  <c:v>1709.06</c:v>
                </c:pt>
                <c:pt idx="17108">
                  <c:v>1709.16</c:v>
                </c:pt>
                <c:pt idx="17109">
                  <c:v>1709.26</c:v>
                </c:pt>
                <c:pt idx="17110">
                  <c:v>1709.36</c:v>
                </c:pt>
                <c:pt idx="17111">
                  <c:v>1709.46</c:v>
                </c:pt>
                <c:pt idx="17112">
                  <c:v>1709.56</c:v>
                </c:pt>
                <c:pt idx="17113">
                  <c:v>1709.66</c:v>
                </c:pt>
                <c:pt idx="17114">
                  <c:v>1709.76</c:v>
                </c:pt>
                <c:pt idx="17115">
                  <c:v>1709.86</c:v>
                </c:pt>
                <c:pt idx="17116">
                  <c:v>1709.96</c:v>
                </c:pt>
                <c:pt idx="17117">
                  <c:v>1710.06</c:v>
                </c:pt>
                <c:pt idx="17118">
                  <c:v>1710.16</c:v>
                </c:pt>
                <c:pt idx="17119">
                  <c:v>1710.26</c:v>
                </c:pt>
                <c:pt idx="17120">
                  <c:v>1710.36</c:v>
                </c:pt>
                <c:pt idx="17121">
                  <c:v>1710.46</c:v>
                </c:pt>
                <c:pt idx="17122">
                  <c:v>1710.56</c:v>
                </c:pt>
                <c:pt idx="17123">
                  <c:v>1710.66</c:v>
                </c:pt>
                <c:pt idx="17124">
                  <c:v>1710.76</c:v>
                </c:pt>
                <c:pt idx="17125">
                  <c:v>1710.86</c:v>
                </c:pt>
                <c:pt idx="17126">
                  <c:v>1710.96</c:v>
                </c:pt>
                <c:pt idx="17127">
                  <c:v>1711.06</c:v>
                </c:pt>
                <c:pt idx="17128">
                  <c:v>1711.16</c:v>
                </c:pt>
                <c:pt idx="17129">
                  <c:v>1711.26</c:v>
                </c:pt>
                <c:pt idx="17130">
                  <c:v>1711.36</c:v>
                </c:pt>
                <c:pt idx="17131">
                  <c:v>1711.46</c:v>
                </c:pt>
                <c:pt idx="17132">
                  <c:v>1711.56</c:v>
                </c:pt>
                <c:pt idx="17133">
                  <c:v>1711.66</c:v>
                </c:pt>
                <c:pt idx="17134">
                  <c:v>1711.76</c:v>
                </c:pt>
                <c:pt idx="17135">
                  <c:v>1711.86</c:v>
                </c:pt>
                <c:pt idx="17136">
                  <c:v>1711.96</c:v>
                </c:pt>
                <c:pt idx="17137">
                  <c:v>1712.06</c:v>
                </c:pt>
                <c:pt idx="17138">
                  <c:v>1712.16</c:v>
                </c:pt>
                <c:pt idx="17139">
                  <c:v>1712.26</c:v>
                </c:pt>
                <c:pt idx="17140">
                  <c:v>1712.36</c:v>
                </c:pt>
                <c:pt idx="17141">
                  <c:v>1712.46</c:v>
                </c:pt>
                <c:pt idx="17142">
                  <c:v>1712.56</c:v>
                </c:pt>
                <c:pt idx="17143">
                  <c:v>1712.66</c:v>
                </c:pt>
                <c:pt idx="17144">
                  <c:v>1712.76</c:v>
                </c:pt>
                <c:pt idx="17145">
                  <c:v>1712.86</c:v>
                </c:pt>
                <c:pt idx="17146">
                  <c:v>1712.96</c:v>
                </c:pt>
                <c:pt idx="17147">
                  <c:v>1713.06</c:v>
                </c:pt>
                <c:pt idx="17148">
                  <c:v>1713.16</c:v>
                </c:pt>
                <c:pt idx="17149">
                  <c:v>1713.26</c:v>
                </c:pt>
                <c:pt idx="17150">
                  <c:v>1713.36</c:v>
                </c:pt>
                <c:pt idx="17151">
                  <c:v>1713.46</c:v>
                </c:pt>
                <c:pt idx="17152">
                  <c:v>1713.56</c:v>
                </c:pt>
                <c:pt idx="17153">
                  <c:v>1713.66</c:v>
                </c:pt>
                <c:pt idx="17154">
                  <c:v>1713.76</c:v>
                </c:pt>
                <c:pt idx="17155">
                  <c:v>1713.86</c:v>
                </c:pt>
                <c:pt idx="17156">
                  <c:v>1713.96</c:v>
                </c:pt>
                <c:pt idx="17157">
                  <c:v>1714.06</c:v>
                </c:pt>
                <c:pt idx="17158">
                  <c:v>1714.16</c:v>
                </c:pt>
                <c:pt idx="17159">
                  <c:v>1714.26</c:v>
                </c:pt>
                <c:pt idx="17160">
                  <c:v>1714.36</c:v>
                </c:pt>
                <c:pt idx="17161">
                  <c:v>1714.46</c:v>
                </c:pt>
                <c:pt idx="17162">
                  <c:v>1714.56</c:v>
                </c:pt>
                <c:pt idx="17163">
                  <c:v>1714.66</c:v>
                </c:pt>
                <c:pt idx="17164">
                  <c:v>1714.76</c:v>
                </c:pt>
                <c:pt idx="17165">
                  <c:v>1714.86</c:v>
                </c:pt>
                <c:pt idx="17166">
                  <c:v>1714.96</c:v>
                </c:pt>
                <c:pt idx="17167">
                  <c:v>1715.06</c:v>
                </c:pt>
                <c:pt idx="17168">
                  <c:v>1715.16</c:v>
                </c:pt>
                <c:pt idx="17169">
                  <c:v>1715.26</c:v>
                </c:pt>
                <c:pt idx="17170">
                  <c:v>1715.36</c:v>
                </c:pt>
                <c:pt idx="17171">
                  <c:v>1715.46</c:v>
                </c:pt>
                <c:pt idx="17172">
                  <c:v>1715.56</c:v>
                </c:pt>
                <c:pt idx="17173">
                  <c:v>1715.66</c:v>
                </c:pt>
                <c:pt idx="17174">
                  <c:v>1715.76</c:v>
                </c:pt>
                <c:pt idx="17175">
                  <c:v>1715.86</c:v>
                </c:pt>
                <c:pt idx="17176">
                  <c:v>1715.96</c:v>
                </c:pt>
                <c:pt idx="17177">
                  <c:v>1716.06</c:v>
                </c:pt>
                <c:pt idx="17178">
                  <c:v>1716.16</c:v>
                </c:pt>
                <c:pt idx="17179">
                  <c:v>1716.26</c:v>
                </c:pt>
                <c:pt idx="17180">
                  <c:v>1716.36</c:v>
                </c:pt>
                <c:pt idx="17181">
                  <c:v>1716.46</c:v>
                </c:pt>
                <c:pt idx="17182">
                  <c:v>1716.56</c:v>
                </c:pt>
                <c:pt idx="17183">
                  <c:v>1716.66</c:v>
                </c:pt>
                <c:pt idx="17184">
                  <c:v>1716.76</c:v>
                </c:pt>
                <c:pt idx="17185">
                  <c:v>1716.86</c:v>
                </c:pt>
                <c:pt idx="17186">
                  <c:v>1716.96</c:v>
                </c:pt>
                <c:pt idx="17187">
                  <c:v>1717.06</c:v>
                </c:pt>
                <c:pt idx="17188">
                  <c:v>1717.16</c:v>
                </c:pt>
                <c:pt idx="17189">
                  <c:v>1717.26</c:v>
                </c:pt>
                <c:pt idx="17190">
                  <c:v>1717.36</c:v>
                </c:pt>
                <c:pt idx="17191">
                  <c:v>1717.46</c:v>
                </c:pt>
                <c:pt idx="17192">
                  <c:v>1717.56</c:v>
                </c:pt>
                <c:pt idx="17193">
                  <c:v>1717.66</c:v>
                </c:pt>
                <c:pt idx="17194">
                  <c:v>1717.76</c:v>
                </c:pt>
                <c:pt idx="17195">
                  <c:v>1717.86</c:v>
                </c:pt>
                <c:pt idx="17196">
                  <c:v>1717.96</c:v>
                </c:pt>
                <c:pt idx="17197">
                  <c:v>1718.06</c:v>
                </c:pt>
                <c:pt idx="17198">
                  <c:v>1718.16</c:v>
                </c:pt>
                <c:pt idx="17199">
                  <c:v>1718.26</c:v>
                </c:pt>
                <c:pt idx="17200">
                  <c:v>1718.36</c:v>
                </c:pt>
                <c:pt idx="17201">
                  <c:v>1718.46</c:v>
                </c:pt>
                <c:pt idx="17202">
                  <c:v>1718.56</c:v>
                </c:pt>
                <c:pt idx="17203">
                  <c:v>1718.66</c:v>
                </c:pt>
                <c:pt idx="17204">
                  <c:v>1718.76</c:v>
                </c:pt>
                <c:pt idx="17205">
                  <c:v>1718.86</c:v>
                </c:pt>
                <c:pt idx="17206">
                  <c:v>1718.96</c:v>
                </c:pt>
                <c:pt idx="17207">
                  <c:v>1719.06</c:v>
                </c:pt>
                <c:pt idx="17208">
                  <c:v>1719.16</c:v>
                </c:pt>
                <c:pt idx="17209">
                  <c:v>1719.26</c:v>
                </c:pt>
                <c:pt idx="17210">
                  <c:v>1719.36</c:v>
                </c:pt>
                <c:pt idx="17211">
                  <c:v>1719.46</c:v>
                </c:pt>
                <c:pt idx="17212">
                  <c:v>1719.56</c:v>
                </c:pt>
                <c:pt idx="17213">
                  <c:v>1719.66</c:v>
                </c:pt>
                <c:pt idx="17214">
                  <c:v>1719.76</c:v>
                </c:pt>
                <c:pt idx="17215">
                  <c:v>1719.86</c:v>
                </c:pt>
                <c:pt idx="17216">
                  <c:v>1719.96</c:v>
                </c:pt>
                <c:pt idx="17217">
                  <c:v>1720.06</c:v>
                </c:pt>
                <c:pt idx="17218">
                  <c:v>1720.16</c:v>
                </c:pt>
                <c:pt idx="17219">
                  <c:v>1720.26</c:v>
                </c:pt>
                <c:pt idx="17220">
                  <c:v>1720.36</c:v>
                </c:pt>
                <c:pt idx="17221">
                  <c:v>1720.46</c:v>
                </c:pt>
                <c:pt idx="17222">
                  <c:v>1720.56</c:v>
                </c:pt>
                <c:pt idx="17223">
                  <c:v>1720.66</c:v>
                </c:pt>
                <c:pt idx="17224">
                  <c:v>1720.76</c:v>
                </c:pt>
                <c:pt idx="17225">
                  <c:v>1720.86</c:v>
                </c:pt>
                <c:pt idx="17226">
                  <c:v>1720.96</c:v>
                </c:pt>
                <c:pt idx="17227">
                  <c:v>1721.06</c:v>
                </c:pt>
                <c:pt idx="17228">
                  <c:v>1721.16</c:v>
                </c:pt>
                <c:pt idx="17229">
                  <c:v>1721.26</c:v>
                </c:pt>
                <c:pt idx="17230">
                  <c:v>1721.36</c:v>
                </c:pt>
                <c:pt idx="17231">
                  <c:v>1721.46</c:v>
                </c:pt>
                <c:pt idx="17232">
                  <c:v>1721.56</c:v>
                </c:pt>
                <c:pt idx="17233">
                  <c:v>1721.66</c:v>
                </c:pt>
                <c:pt idx="17234">
                  <c:v>1721.76</c:v>
                </c:pt>
                <c:pt idx="17235">
                  <c:v>1721.86</c:v>
                </c:pt>
                <c:pt idx="17236">
                  <c:v>1721.96</c:v>
                </c:pt>
                <c:pt idx="17237">
                  <c:v>1722.06</c:v>
                </c:pt>
                <c:pt idx="17238">
                  <c:v>1722.16</c:v>
                </c:pt>
                <c:pt idx="17239">
                  <c:v>1722.26</c:v>
                </c:pt>
                <c:pt idx="17240">
                  <c:v>1722.36</c:v>
                </c:pt>
                <c:pt idx="17241">
                  <c:v>1722.46</c:v>
                </c:pt>
                <c:pt idx="17242">
                  <c:v>1722.56</c:v>
                </c:pt>
                <c:pt idx="17243">
                  <c:v>1722.66</c:v>
                </c:pt>
                <c:pt idx="17244">
                  <c:v>1722.76</c:v>
                </c:pt>
                <c:pt idx="17245">
                  <c:v>1722.86</c:v>
                </c:pt>
                <c:pt idx="17246">
                  <c:v>1722.96</c:v>
                </c:pt>
                <c:pt idx="17247">
                  <c:v>1723.06</c:v>
                </c:pt>
                <c:pt idx="17248">
                  <c:v>1723.16</c:v>
                </c:pt>
                <c:pt idx="17249">
                  <c:v>1723.26</c:v>
                </c:pt>
                <c:pt idx="17250">
                  <c:v>1723.36</c:v>
                </c:pt>
                <c:pt idx="17251">
                  <c:v>1723.46</c:v>
                </c:pt>
                <c:pt idx="17252">
                  <c:v>1723.56</c:v>
                </c:pt>
                <c:pt idx="17253">
                  <c:v>1723.66</c:v>
                </c:pt>
                <c:pt idx="17254">
                  <c:v>1723.76</c:v>
                </c:pt>
                <c:pt idx="17255">
                  <c:v>1723.86</c:v>
                </c:pt>
                <c:pt idx="17256">
                  <c:v>1723.96</c:v>
                </c:pt>
                <c:pt idx="17257">
                  <c:v>1724.06</c:v>
                </c:pt>
                <c:pt idx="17258">
                  <c:v>1724.16</c:v>
                </c:pt>
                <c:pt idx="17259">
                  <c:v>1724.26</c:v>
                </c:pt>
                <c:pt idx="17260">
                  <c:v>1724.36</c:v>
                </c:pt>
                <c:pt idx="17261">
                  <c:v>1724.46</c:v>
                </c:pt>
                <c:pt idx="17262">
                  <c:v>1724.56</c:v>
                </c:pt>
                <c:pt idx="17263">
                  <c:v>1724.66</c:v>
                </c:pt>
                <c:pt idx="17264">
                  <c:v>1724.76</c:v>
                </c:pt>
                <c:pt idx="17265">
                  <c:v>1724.86</c:v>
                </c:pt>
                <c:pt idx="17266">
                  <c:v>1724.96</c:v>
                </c:pt>
                <c:pt idx="17267">
                  <c:v>1725.06</c:v>
                </c:pt>
                <c:pt idx="17268">
                  <c:v>1725.16</c:v>
                </c:pt>
                <c:pt idx="17269">
                  <c:v>1725.26</c:v>
                </c:pt>
                <c:pt idx="17270">
                  <c:v>1725.36</c:v>
                </c:pt>
                <c:pt idx="17271">
                  <c:v>1725.46</c:v>
                </c:pt>
                <c:pt idx="17272">
                  <c:v>1725.56</c:v>
                </c:pt>
                <c:pt idx="17273">
                  <c:v>1725.66</c:v>
                </c:pt>
                <c:pt idx="17274">
                  <c:v>1725.76</c:v>
                </c:pt>
                <c:pt idx="17275">
                  <c:v>1725.86</c:v>
                </c:pt>
                <c:pt idx="17276">
                  <c:v>1725.96</c:v>
                </c:pt>
                <c:pt idx="17277">
                  <c:v>1726.06</c:v>
                </c:pt>
                <c:pt idx="17278">
                  <c:v>1726.16</c:v>
                </c:pt>
                <c:pt idx="17279">
                  <c:v>1726.26</c:v>
                </c:pt>
                <c:pt idx="17280">
                  <c:v>1726.36</c:v>
                </c:pt>
                <c:pt idx="17281">
                  <c:v>1726.46</c:v>
                </c:pt>
                <c:pt idx="17282">
                  <c:v>1726.56</c:v>
                </c:pt>
                <c:pt idx="17283">
                  <c:v>1726.66</c:v>
                </c:pt>
                <c:pt idx="17284">
                  <c:v>1726.76</c:v>
                </c:pt>
                <c:pt idx="17285">
                  <c:v>1726.86</c:v>
                </c:pt>
                <c:pt idx="17286">
                  <c:v>1726.96</c:v>
                </c:pt>
                <c:pt idx="17287">
                  <c:v>1727.06</c:v>
                </c:pt>
                <c:pt idx="17288">
                  <c:v>1727.16</c:v>
                </c:pt>
                <c:pt idx="17289">
                  <c:v>1727.26</c:v>
                </c:pt>
                <c:pt idx="17290">
                  <c:v>1727.36</c:v>
                </c:pt>
                <c:pt idx="17291">
                  <c:v>1727.46</c:v>
                </c:pt>
                <c:pt idx="17292">
                  <c:v>1727.56</c:v>
                </c:pt>
                <c:pt idx="17293">
                  <c:v>1727.66</c:v>
                </c:pt>
                <c:pt idx="17294">
                  <c:v>1727.76</c:v>
                </c:pt>
                <c:pt idx="17295">
                  <c:v>1727.86</c:v>
                </c:pt>
                <c:pt idx="17296">
                  <c:v>1727.96</c:v>
                </c:pt>
                <c:pt idx="17297">
                  <c:v>1728.06</c:v>
                </c:pt>
                <c:pt idx="17298">
                  <c:v>1728.16</c:v>
                </c:pt>
                <c:pt idx="17299">
                  <c:v>1728.26</c:v>
                </c:pt>
                <c:pt idx="17300">
                  <c:v>1728.36</c:v>
                </c:pt>
                <c:pt idx="17301">
                  <c:v>1728.46</c:v>
                </c:pt>
                <c:pt idx="17302">
                  <c:v>1728.56</c:v>
                </c:pt>
                <c:pt idx="17303">
                  <c:v>1728.66</c:v>
                </c:pt>
                <c:pt idx="17304">
                  <c:v>1728.76</c:v>
                </c:pt>
                <c:pt idx="17305">
                  <c:v>1728.86</c:v>
                </c:pt>
                <c:pt idx="17306">
                  <c:v>1728.96</c:v>
                </c:pt>
                <c:pt idx="17307">
                  <c:v>1729.06</c:v>
                </c:pt>
                <c:pt idx="17308">
                  <c:v>1729.16</c:v>
                </c:pt>
                <c:pt idx="17309">
                  <c:v>1729.26</c:v>
                </c:pt>
                <c:pt idx="17310">
                  <c:v>1729.36</c:v>
                </c:pt>
                <c:pt idx="17311">
                  <c:v>1729.46</c:v>
                </c:pt>
                <c:pt idx="17312">
                  <c:v>1729.56</c:v>
                </c:pt>
                <c:pt idx="17313">
                  <c:v>1729.66</c:v>
                </c:pt>
                <c:pt idx="17314">
                  <c:v>1729.76</c:v>
                </c:pt>
                <c:pt idx="17315">
                  <c:v>1729.86</c:v>
                </c:pt>
                <c:pt idx="17316">
                  <c:v>1729.96</c:v>
                </c:pt>
                <c:pt idx="17317">
                  <c:v>1730.06</c:v>
                </c:pt>
                <c:pt idx="17318">
                  <c:v>1730.16</c:v>
                </c:pt>
                <c:pt idx="17319">
                  <c:v>1730.26</c:v>
                </c:pt>
                <c:pt idx="17320">
                  <c:v>1730.36</c:v>
                </c:pt>
                <c:pt idx="17321">
                  <c:v>1730.46</c:v>
                </c:pt>
                <c:pt idx="17322">
                  <c:v>1730.56</c:v>
                </c:pt>
                <c:pt idx="17323">
                  <c:v>1730.66</c:v>
                </c:pt>
                <c:pt idx="17324">
                  <c:v>1730.76</c:v>
                </c:pt>
                <c:pt idx="17325">
                  <c:v>1730.86</c:v>
                </c:pt>
                <c:pt idx="17326">
                  <c:v>1730.96</c:v>
                </c:pt>
                <c:pt idx="17327">
                  <c:v>1731.06</c:v>
                </c:pt>
                <c:pt idx="17328">
                  <c:v>1731.16</c:v>
                </c:pt>
                <c:pt idx="17329">
                  <c:v>1731.26</c:v>
                </c:pt>
                <c:pt idx="17330">
                  <c:v>1731.36</c:v>
                </c:pt>
                <c:pt idx="17331">
                  <c:v>1731.46</c:v>
                </c:pt>
                <c:pt idx="17332">
                  <c:v>1731.56</c:v>
                </c:pt>
                <c:pt idx="17333">
                  <c:v>1731.66</c:v>
                </c:pt>
                <c:pt idx="17334">
                  <c:v>1731.76</c:v>
                </c:pt>
                <c:pt idx="17335">
                  <c:v>1731.86</c:v>
                </c:pt>
                <c:pt idx="17336">
                  <c:v>1731.96</c:v>
                </c:pt>
                <c:pt idx="17337">
                  <c:v>1732.06</c:v>
                </c:pt>
                <c:pt idx="17338">
                  <c:v>1732.16</c:v>
                </c:pt>
                <c:pt idx="17339">
                  <c:v>1732.26</c:v>
                </c:pt>
                <c:pt idx="17340">
                  <c:v>1732.36</c:v>
                </c:pt>
                <c:pt idx="17341">
                  <c:v>1732.46</c:v>
                </c:pt>
                <c:pt idx="17342">
                  <c:v>1732.56</c:v>
                </c:pt>
                <c:pt idx="17343">
                  <c:v>1732.66</c:v>
                </c:pt>
                <c:pt idx="17344">
                  <c:v>1732.76</c:v>
                </c:pt>
                <c:pt idx="17345">
                  <c:v>1732.86</c:v>
                </c:pt>
                <c:pt idx="17346">
                  <c:v>1732.96</c:v>
                </c:pt>
                <c:pt idx="17347">
                  <c:v>1733.06</c:v>
                </c:pt>
                <c:pt idx="17348">
                  <c:v>1733.16</c:v>
                </c:pt>
                <c:pt idx="17349">
                  <c:v>1733.26</c:v>
                </c:pt>
                <c:pt idx="17350">
                  <c:v>1733.36</c:v>
                </c:pt>
                <c:pt idx="17351">
                  <c:v>1733.46</c:v>
                </c:pt>
                <c:pt idx="17352">
                  <c:v>1733.56</c:v>
                </c:pt>
                <c:pt idx="17353">
                  <c:v>1733.66</c:v>
                </c:pt>
                <c:pt idx="17354">
                  <c:v>1733.76</c:v>
                </c:pt>
                <c:pt idx="17355">
                  <c:v>1733.86</c:v>
                </c:pt>
                <c:pt idx="17356">
                  <c:v>1733.96</c:v>
                </c:pt>
                <c:pt idx="17357">
                  <c:v>1734.06</c:v>
                </c:pt>
                <c:pt idx="17358">
                  <c:v>1734.16</c:v>
                </c:pt>
                <c:pt idx="17359">
                  <c:v>1734.26</c:v>
                </c:pt>
                <c:pt idx="17360">
                  <c:v>1734.36</c:v>
                </c:pt>
                <c:pt idx="17361">
                  <c:v>1734.46</c:v>
                </c:pt>
                <c:pt idx="17362">
                  <c:v>1734.56</c:v>
                </c:pt>
                <c:pt idx="17363">
                  <c:v>1734.66</c:v>
                </c:pt>
                <c:pt idx="17364">
                  <c:v>1734.76</c:v>
                </c:pt>
                <c:pt idx="17365">
                  <c:v>1734.86</c:v>
                </c:pt>
                <c:pt idx="17366">
                  <c:v>1734.96</c:v>
                </c:pt>
                <c:pt idx="17367">
                  <c:v>1735.06</c:v>
                </c:pt>
                <c:pt idx="17368">
                  <c:v>1735.16</c:v>
                </c:pt>
                <c:pt idx="17369">
                  <c:v>1735.26</c:v>
                </c:pt>
                <c:pt idx="17370">
                  <c:v>1735.36</c:v>
                </c:pt>
                <c:pt idx="17371">
                  <c:v>1735.46</c:v>
                </c:pt>
                <c:pt idx="17372">
                  <c:v>1735.56</c:v>
                </c:pt>
                <c:pt idx="17373">
                  <c:v>1735.66</c:v>
                </c:pt>
                <c:pt idx="17374">
                  <c:v>1735.76</c:v>
                </c:pt>
                <c:pt idx="17375">
                  <c:v>1735.86</c:v>
                </c:pt>
                <c:pt idx="17376">
                  <c:v>1735.96</c:v>
                </c:pt>
                <c:pt idx="17377">
                  <c:v>1736.06</c:v>
                </c:pt>
                <c:pt idx="17378">
                  <c:v>1736.16</c:v>
                </c:pt>
                <c:pt idx="17379">
                  <c:v>1736.26</c:v>
                </c:pt>
                <c:pt idx="17380">
                  <c:v>1736.36</c:v>
                </c:pt>
                <c:pt idx="17381">
                  <c:v>1736.46</c:v>
                </c:pt>
                <c:pt idx="17382">
                  <c:v>1736.56</c:v>
                </c:pt>
                <c:pt idx="17383">
                  <c:v>1736.66</c:v>
                </c:pt>
                <c:pt idx="17384">
                  <c:v>1736.76</c:v>
                </c:pt>
                <c:pt idx="17385">
                  <c:v>1736.86</c:v>
                </c:pt>
                <c:pt idx="17386">
                  <c:v>1736.96</c:v>
                </c:pt>
                <c:pt idx="17387">
                  <c:v>1737.06</c:v>
                </c:pt>
                <c:pt idx="17388">
                  <c:v>1737.16</c:v>
                </c:pt>
                <c:pt idx="17389">
                  <c:v>1737.26</c:v>
                </c:pt>
                <c:pt idx="17390">
                  <c:v>1737.36</c:v>
                </c:pt>
                <c:pt idx="17391">
                  <c:v>1737.46</c:v>
                </c:pt>
                <c:pt idx="17392">
                  <c:v>1737.56</c:v>
                </c:pt>
                <c:pt idx="17393">
                  <c:v>1737.66</c:v>
                </c:pt>
                <c:pt idx="17394">
                  <c:v>1737.76</c:v>
                </c:pt>
                <c:pt idx="17395">
                  <c:v>1737.86</c:v>
                </c:pt>
                <c:pt idx="17396">
                  <c:v>1737.96</c:v>
                </c:pt>
                <c:pt idx="17397">
                  <c:v>1738.06</c:v>
                </c:pt>
                <c:pt idx="17398">
                  <c:v>1738.16</c:v>
                </c:pt>
                <c:pt idx="17399">
                  <c:v>1738.26</c:v>
                </c:pt>
                <c:pt idx="17400">
                  <c:v>1738.36</c:v>
                </c:pt>
                <c:pt idx="17401">
                  <c:v>1738.46</c:v>
                </c:pt>
                <c:pt idx="17402">
                  <c:v>1738.56</c:v>
                </c:pt>
                <c:pt idx="17403">
                  <c:v>1738.66</c:v>
                </c:pt>
                <c:pt idx="17404">
                  <c:v>1738.76</c:v>
                </c:pt>
                <c:pt idx="17405">
                  <c:v>1738.86</c:v>
                </c:pt>
                <c:pt idx="17406">
                  <c:v>1738.96</c:v>
                </c:pt>
                <c:pt idx="17407">
                  <c:v>1739.06</c:v>
                </c:pt>
                <c:pt idx="17408">
                  <c:v>1739.16</c:v>
                </c:pt>
                <c:pt idx="17409">
                  <c:v>1739.26</c:v>
                </c:pt>
                <c:pt idx="17410">
                  <c:v>1739.36</c:v>
                </c:pt>
                <c:pt idx="17411">
                  <c:v>1739.46</c:v>
                </c:pt>
                <c:pt idx="17412">
                  <c:v>1739.56</c:v>
                </c:pt>
                <c:pt idx="17413">
                  <c:v>1739.66</c:v>
                </c:pt>
                <c:pt idx="17414">
                  <c:v>1739.76</c:v>
                </c:pt>
                <c:pt idx="17415">
                  <c:v>1739.86</c:v>
                </c:pt>
                <c:pt idx="17416">
                  <c:v>1739.96</c:v>
                </c:pt>
                <c:pt idx="17417">
                  <c:v>1740.06</c:v>
                </c:pt>
                <c:pt idx="17418">
                  <c:v>1740.16</c:v>
                </c:pt>
                <c:pt idx="17419">
                  <c:v>1740.26</c:v>
                </c:pt>
                <c:pt idx="17420">
                  <c:v>1740.36</c:v>
                </c:pt>
                <c:pt idx="17421">
                  <c:v>1740.46</c:v>
                </c:pt>
                <c:pt idx="17422">
                  <c:v>1740.56</c:v>
                </c:pt>
                <c:pt idx="17423">
                  <c:v>1740.66</c:v>
                </c:pt>
                <c:pt idx="17424">
                  <c:v>1740.76</c:v>
                </c:pt>
                <c:pt idx="17425">
                  <c:v>1740.86</c:v>
                </c:pt>
                <c:pt idx="17426">
                  <c:v>1740.96</c:v>
                </c:pt>
                <c:pt idx="17427">
                  <c:v>1741.06</c:v>
                </c:pt>
                <c:pt idx="17428">
                  <c:v>1741.16</c:v>
                </c:pt>
                <c:pt idx="17429">
                  <c:v>1741.26</c:v>
                </c:pt>
                <c:pt idx="17430">
                  <c:v>1741.36</c:v>
                </c:pt>
                <c:pt idx="17431">
                  <c:v>1741.46</c:v>
                </c:pt>
                <c:pt idx="17432">
                  <c:v>1741.56</c:v>
                </c:pt>
                <c:pt idx="17433">
                  <c:v>1741.66</c:v>
                </c:pt>
                <c:pt idx="17434">
                  <c:v>1741.76</c:v>
                </c:pt>
                <c:pt idx="17435">
                  <c:v>1741.86</c:v>
                </c:pt>
                <c:pt idx="17436">
                  <c:v>1741.96</c:v>
                </c:pt>
                <c:pt idx="17437">
                  <c:v>1742.06</c:v>
                </c:pt>
                <c:pt idx="17438">
                  <c:v>1742.16</c:v>
                </c:pt>
                <c:pt idx="17439">
                  <c:v>1742.26</c:v>
                </c:pt>
                <c:pt idx="17440">
                  <c:v>1742.36</c:v>
                </c:pt>
                <c:pt idx="17441">
                  <c:v>1742.46</c:v>
                </c:pt>
                <c:pt idx="17442">
                  <c:v>1742.56</c:v>
                </c:pt>
                <c:pt idx="17443">
                  <c:v>1742.66</c:v>
                </c:pt>
                <c:pt idx="17444">
                  <c:v>1742.76</c:v>
                </c:pt>
                <c:pt idx="17445">
                  <c:v>1742.86</c:v>
                </c:pt>
                <c:pt idx="17446">
                  <c:v>1742.96</c:v>
                </c:pt>
                <c:pt idx="17447">
                  <c:v>1743.06</c:v>
                </c:pt>
                <c:pt idx="17448">
                  <c:v>1743.16</c:v>
                </c:pt>
                <c:pt idx="17449">
                  <c:v>1743.26</c:v>
                </c:pt>
                <c:pt idx="17450">
                  <c:v>1743.36</c:v>
                </c:pt>
                <c:pt idx="17451">
                  <c:v>1743.46</c:v>
                </c:pt>
                <c:pt idx="17452">
                  <c:v>1743.56</c:v>
                </c:pt>
                <c:pt idx="17453">
                  <c:v>1743.66</c:v>
                </c:pt>
                <c:pt idx="17454">
                  <c:v>1743.76</c:v>
                </c:pt>
                <c:pt idx="17455">
                  <c:v>1743.86</c:v>
                </c:pt>
                <c:pt idx="17456">
                  <c:v>1743.96</c:v>
                </c:pt>
                <c:pt idx="17457">
                  <c:v>1744.06</c:v>
                </c:pt>
                <c:pt idx="17458">
                  <c:v>1744.16</c:v>
                </c:pt>
                <c:pt idx="17459">
                  <c:v>1744.26</c:v>
                </c:pt>
                <c:pt idx="17460">
                  <c:v>1744.36</c:v>
                </c:pt>
                <c:pt idx="17461">
                  <c:v>1744.46</c:v>
                </c:pt>
                <c:pt idx="17462">
                  <c:v>1744.56</c:v>
                </c:pt>
                <c:pt idx="17463">
                  <c:v>1744.66</c:v>
                </c:pt>
                <c:pt idx="17464">
                  <c:v>1744.76</c:v>
                </c:pt>
                <c:pt idx="17465">
                  <c:v>1744.86</c:v>
                </c:pt>
                <c:pt idx="17466">
                  <c:v>1744.96</c:v>
                </c:pt>
                <c:pt idx="17467">
                  <c:v>1745.06</c:v>
                </c:pt>
                <c:pt idx="17468">
                  <c:v>1745.16</c:v>
                </c:pt>
                <c:pt idx="17469">
                  <c:v>1745.26</c:v>
                </c:pt>
                <c:pt idx="17470">
                  <c:v>1745.36</c:v>
                </c:pt>
                <c:pt idx="17471">
                  <c:v>1745.46</c:v>
                </c:pt>
                <c:pt idx="17472">
                  <c:v>1745.56</c:v>
                </c:pt>
                <c:pt idx="17473">
                  <c:v>1745.66</c:v>
                </c:pt>
                <c:pt idx="17474">
                  <c:v>1745.76</c:v>
                </c:pt>
                <c:pt idx="17475">
                  <c:v>1745.86</c:v>
                </c:pt>
                <c:pt idx="17476">
                  <c:v>1745.96</c:v>
                </c:pt>
                <c:pt idx="17477">
                  <c:v>1746.06</c:v>
                </c:pt>
                <c:pt idx="17478">
                  <c:v>1746.16</c:v>
                </c:pt>
                <c:pt idx="17479">
                  <c:v>1746.26</c:v>
                </c:pt>
                <c:pt idx="17480">
                  <c:v>1746.36</c:v>
                </c:pt>
                <c:pt idx="17481">
                  <c:v>1746.46</c:v>
                </c:pt>
                <c:pt idx="17482">
                  <c:v>1746.56</c:v>
                </c:pt>
                <c:pt idx="17483">
                  <c:v>1746.66</c:v>
                </c:pt>
                <c:pt idx="17484">
                  <c:v>1746.76</c:v>
                </c:pt>
                <c:pt idx="17485">
                  <c:v>1746.86</c:v>
                </c:pt>
                <c:pt idx="17486">
                  <c:v>1746.96</c:v>
                </c:pt>
                <c:pt idx="17487">
                  <c:v>1747.06</c:v>
                </c:pt>
                <c:pt idx="17488">
                  <c:v>1747.16</c:v>
                </c:pt>
                <c:pt idx="17489">
                  <c:v>1747.26</c:v>
                </c:pt>
                <c:pt idx="17490">
                  <c:v>1747.36</c:v>
                </c:pt>
                <c:pt idx="17491">
                  <c:v>1747.46</c:v>
                </c:pt>
                <c:pt idx="17492">
                  <c:v>1747.56</c:v>
                </c:pt>
                <c:pt idx="17493">
                  <c:v>1747.66</c:v>
                </c:pt>
                <c:pt idx="17494">
                  <c:v>1747.76</c:v>
                </c:pt>
                <c:pt idx="17495">
                  <c:v>1747.86</c:v>
                </c:pt>
                <c:pt idx="17496">
                  <c:v>1747.96</c:v>
                </c:pt>
                <c:pt idx="17497">
                  <c:v>1748.06</c:v>
                </c:pt>
                <c:pt idx="17498">
                  <c:v>1748.16</c:v>
                </c:pt>
                <c:pt idx="17499">
                  <c:v>1748.26</c:v>
                </c:pt>
                <c:pt idx="17500">
                  <c:v>1748.36</c:v>
                </c:pt>
                <c:pt idx="17501">
                  <c:v>1748.46</c:v>
                </c:pt>
                <c:pt idx="17502">
                  <c:v>1748.56</c:v>
                </c:pt>
                <c:pt idx="17503">
                  <c:v>1748.66</c:v>
                </c:pt>
                <c:pt idx="17504">
                  <c:v>1748.76</c:v>
                </c:pt>
                <c:pt idx="17505">
                  <c:v>1748.86</c:v>
                </c:pt>
                <c:pt idx="17506">
                  <c:v>1748.96</c:v>
                </c:pt>
                <c:pt idx="17507">
                  <c:v>1749.06</c:v>
                </c:pt>
                <c:pt idx="17508">
                  <c:v>1749.16</c:v>
                </c:pt>
                <c:pt idx="17509">
                  <c:v>1749.26</c:v>
                </c:pt>
                <c:pt idx="17510">
                  <c:v>1749.36</c:v>
                </c:pt>
                <c:pt idx="17511">
                  <c:v>1749.46</c:v>
                </c:pt>
                <c:pt idx="17512">
                  <c:v>1749.56</c:v>
                </c:pt>
                <c:pt idx="17513">
                  <c:v>1749.66</c:v>
                </c:pt>
                <c:pt idx="17514">
                  <c:v>1749.76</c:v>
                </c:pt>
                <c:pt idx="17515">
                  <c:v>1749.86</c:v>
                </c:pt>
                <c:pt idx="17516">
                  <c:v>1749.96</c:v>
                </c:pt>
                <c:pt idx="17517">
                  <c:v>1750.06</c:v>
                </c:pt>
                <c:pt idx="17518">
                  <c:v>1750.16</c:v>
                </c:pt>
                <c:pt idx="17519">
                  <c:v>1750.26</c:v>
                </c:pt>
                <c:pt idx="17520">
                  <c:v>1750.36</c:v>
                </c:pt>
                <c:pt idx="17521">
                  <c:v>1750.46</c:v>
                </c:pt>
                <c:pt idx="17522">
                  <c:v>1750.56</c:v>
                </c:pt>
                <c:pt idx="17523">
                  <c:v>1750.66</c:v>
                </c:pt>
                <c:pt idx="17524">
                  <c:v>1750.76</c:v>
                </c:pt>
                <c:pt idx="17525">
                  <c:v>1750.86</c:v>
                </c:pt>
                <c:pt idx="17526">
                  <c:v>1750.96</c:v>
                </c:pt>
                <c:pt idx="17527">
                  <c:v>1751.06</c:v>
                </c:pt>
                <c:pt idx="17528">
                  <c:v>1751.16</c:v>
                </c:pt>
                <c:pt idx="17529">
                  <c:v>1751.26</c:v>
                </c:pt>
                <c:pt idx="17530">
                  <c:v>1751.36</c:v>
                </c:pt>
                <c:pt idx="17531">
                  <c:v>1751.46</c:v>
                </c:pt>
                <c:pt idx="17532">
                  <c:v>1751.56</c:v>
                </c:pt>
                <c:pt idx="17533">
                  <c:v>1751.66</c:v>
                </c:pt>
                <c:pt idx="17534">
                  <c:v>1751.76</c:v>
                </c:pt>
                <c:pt idx="17535">
                  <c:v>1751.86</c:v>
                </c:pt>
                <c:pt idx="17536">
                  <c:v>1751.96</c:v>
                </c:pt>
                <c:pt idx="17537">
                  <c:v>1752.06</c:v>
                </c:pt>
                <c:pt idx="17538">
                  <c:v>1752.16</c:v>
                </c:pt>
                <c:pt idx="17539">
                  <c:v>1752.26</c:v>
                </c:pt>
                <c:pt idx="17540">
                  <c:v>1752.36</c:v>
                </c:pt>
                <c:pt idx="17541">
                  <c:v>1752.46</c:v>
                </c:pt>
                <c:pt idx="17542">
                  <c:v>1752.56</c:v>
                </c:pt>
                <c:pt idx="17543">
                  <c:v>1752.66</c:v>
                </c:pt>
                <c:pt idx="17544">
                  <c:v>1752.76</c:v>
                </c:pt>
                <c:pt idx="17545">
                  <c:v>1752.86</c:v>
                </c:pt>
                <c:pt idx="17546">
                  <c:v>1752.96</c:v>
                </c:pt>
                <c:pt idx="17547">
                  <c:v>1753.06</c:v>
                </c:pt>
                <c:pt idx="17548">
                  <c:v>1753.16</c:v>
                </c:pt>
                <c:pt idx="17549">
                  <c:v>1753.26</c:v>
                </c:pt>
                <c:pt idx="17550">
                  <c:v>1753.36</c:v>
                </c:pt>
                <c:pt idx="17551">
                  <c:v>1753.46</c:v>
                </c:pt>
                <c:pt idx="17552">
                  <c:v>1753.56</c:v>
                </c:pt>
                <c:pt idx="17553">
                  <c:v>1753.66</c:v>
                </c:pt>
                <c:pt idx="17554">
                  <c:v>1753.76</c:v>
                </c:pt>
                <c:pt idx="17555">
                  <c:v>1753.86</c:v>
                </c:pt>
                <c:pt idx="17556">
                  <c:v>1753.96</c:v>
                </c:pt>
                <c:pt idx="17557">
                  <c:v>1754.06</c:v>
                </c:pt>
                <c:pt idx="17558">
                  <c:v>1754.16</c:v>
                </c:pt>
                <c:pt idx="17559">
                  <c:v>1754.26</c:v>
                </c:pt>
                <c:pt idx="17560">
                  <c:v>1754.36</c:v>
                </c:pt>
                <c:pt idx="17561">
                  <c:v>1754.46</c:v>
                </c:pt>
                <c:pt idx="17562">
                  <c:v>1754.56</c:v>
                </c:pt>
                <c:pt idx="17563">
                  <c:v>1754.66</c:v>
                </c:pt>
                <c:pt idx="17564">
                  <c:v>1754.76</c:v>
                </c:pt>
                <c:pt idx="17565">
                  <c:v>1754.86</c:v>
                </c:pt>
                <c:pt idx="17566">
                  <c:v>1754.96</c:v>
                </c:pt>
                <c:pt idx="17567">
                  <c:v>1755.06</c:v>
                </c:pt>
                <c:pt idx="17568">
                  <c:v>1755.16</c:v>
                </c:pt>
                <c:pt idx="17569">
                  <c:v>1755.26</c:v>
                </c:pt>
                <c:pt idx="17570">
                  <c:v>1755.36</c:v>
                </c:pt>
                <c:pt idx="17571">
                  <c:v>1755.46</c:v>
                </c:pt>
                <c:pt idx="17572">
                  <c:v>1755.56</c:v>
                </c:pt>
                <c:pt idx="17573">
                  <c:v>1755.66</c:v>
                </c:pt>
                <c:pt idx="17574">
                  <c:v>1755.76</c:v>
                </c:pt>
                <c:pt idx="17575">
                  <c:v>1755.86</c:v>
                </c:pt>
                <c:pt idx="17576">
                  <c:v>1755.96</c:v>
                </c:pt>
                <c:pt idx="17577">
                  <c:v>1756.06</c:v>
                </c:pt>
                <c:pt idx="17578">
                  <c:v>1756.16</c:v>
                </c:pt>
                <c:pt idx="17579">
                  <c:v>1756.26</c:v>
                </c:pt>
                <c:pt idx="17580">
                  <c:v>1756.36</c:v>
                </c:pt>
                <c:pt idx="17581">
                  <c:v>1756.46</c:v>
                </c:pt>
                <c:pt idx="17582">
                  <c:v>1756.56</c:v>
                </c:pt>
                <c:pt idx="17583">
                  <c:v>1756.66</c:v>
                </c:pt>
                <c:pt idx="17584">
                  <c:v>1756.76</c:v>
                </c:pt>
                <c:pt idx="17585">
                  <c:v>1756.86</c:v>
                </c:pt>
                <c:pt idx="17586">
                  <c:v>1756.96</c:v>
                </c:pt>
                <c:pt idx="17587">
                  <c:v>1757.06</c:v>
                </c:pt>
                <c:pt idx="17588">
                  <c:v>1757.16</c:v>
                </c:pt>
                <c:pt idx="17589">
                  <c:v>1757.26</c:v>
                </c:pt>
                <c:pt idx="17590">
                  <c:v>1757.36</c:v>
                </c:pt>
                <c:pt idx="17591">
                  <c:v>1757.46</c:v>
                </c:pt>
                <c:pt idx="17592">
                  <c:v>1757.56</c:v>
                </c:pt>
                <c:pt idx="17593">
                  <c:v>1757.66</c:v>
                </c:pt>
                <c:pt idx="17594">
                  <c:v>1757.76</c:v>
                </c:pt>
                <c:pt idx="17595">
                  <c:v>1757.86</c:v>
                </c:pt>
                <c:pt idx="17596">
                  <c:v>1757.96</c:v>
                </c:pt>
                <c:pt idx="17597">
                  <c:v>1758.06</c:v>
                </c:pt>
                <c:pt idx="17598">
                  <c:v>1758.16</c:v>
                </c:pt>
                <c:pt idx="17599">
                  <c:v>1758.26</c:v>
                </c:pt>
                <c:pt idx="17600">
                  <c:v>1758.36</c:v>
                </c:pt>
                <c:pt idx="17601">
                  <c:v>1758.46</c:v>
                </c:pt>
                <c:pt idx="17602">
                  <c:v>1758.56</c:v>
                </c:pt>
                <c:pt idx="17603">
                  <c:v>1758.66</c:v>
                </c:pt>
                <c:pt idx="17604">
                  <c:v>1758.76</c:v>
                </c:pt>
                <c:pt idx="17605">
                  <c:v>1758.86</c:v>
                </c:pt>
                <c:pt idx="17606">
                  <c:v>1758.96</c:v>
                </c:pt>
                <c:pt idx="17607">
                  <c:v>1759.06</c:v>
                </c:pt>
                <c:pt idx="17608">
                  <c:v>1759.16</c:v>
                </c:pt>
                <c:pt idx="17609">
                  <c:v>1759.26</c:v>
                </c:pt>
                <c:pt idx="17610">
                  <c:v>1759.36</c:v>
                </c:pt>
                <c:pt idx="17611">
                  <c:v>1759.46</c:v>
                </c:pt>
                <c:pt idx="17612">
                  <c:v>1759.56</c:v>
                </c:pt>
                <c:pt idx="17613">
                  <c:v>1759.66</c:v>
                </c:pt>
                <c:pt idx="17614">
                  <c:v>1759.76</c:v>
                </c:pt>
                <c:pt idx="17615">
                  <c:v>1759.86</c:v>
                </c:pt>
                <c:pt idx="17616">
                  <c:v>1759.96</c:v>
                </c:pt>
                <c:pt idx="17617">
                  <c:v>1760.06</c:v>
                </c:pt>
                <c:pt idx="17618">
                  <c:v>1760.16</c:v>
                </c:pt>
                <c:pt idx="17619">
                  <c:v>1760.26</c:v>
                </c:pt>
                <c:pt idx="17620">
                  <c:v>1760.36</c:v>
                </c:pt>
                <c:pt idx="17621">
                  <c:v>1760.46</c:v>
                </c:pt>
                <c:pt idx="17622">
                  <c:v>1760.56</c:v>
                </c:pt>
                <c:pt idx="17623">
                  <c:v>1760.66</c:v>
                </c:pt>
                <c:pt idx="17624">
                  <c:v>1760.76</c:v>
                </c:pt>
                <c:pt idx="17625">
                  <c:v>1760.86</c:v>
                </c:pt>
                <c:pt idx="17626">
                  <c:v>1760.96</c:v>
                </c:pt>
                <c:pt idx="17627">
                  <c:v>1761.06</c:v>
                </c:pt>
                <c:pt idx="17628">
                  <c:v>1761.16</c:v>
                </c:pt>
                <c:pt idx="17629">
                  <c:v>1761.26</c:v>
                </c:pt>
                <c:pt idx="17630">
                  <c:v>1761.36</c:v>
                </c:pt>
                <c:pt idx="17631">
                  <c:v>1761.46</c:v>
                </c:pt>
                <c:pt idx="17632">
                  <c:v>1761.56</c:v>
                </c:pt>
                <c:pt idx="17633">
                  <c:v>1761.66</c:v>
                </c:pt>
                <c:pt idx="17634">
                  <c:v>1761.76</c:v>
                </c:pt>
                <c:pt idx="17635">
                  <c:v>1761.86</c:v>
                </c:pt>
                <c:pt idx="17636">
                  <c:v>1761.96</c:v>
                </c:pt>
                <c:pt idx="17637">
                  <c:v>1762.06</c:v>
                </c:pt>
                <c:pt idx="17638">
                  <c:v>1762.16</c:v>
                </c:pt>
                <c:pt idx="17639">
                  <c:v>1762.26</c:v>
                </c:pt>
                <c:pt idx="17640">
                  <c:v>1762.36</c:v>
                </c:pt>
                <c:pt idx="17641">
                  <c:v>1762.46</c:v>
                </c:pt>
                <c:pt idx="17642">
                  <c:v>1762.56</c:v>
                </c:pt>
                <c:pt idx="17643">
                  <c:v>1762.66</c:v>
                </c:pt>
                <c:pt idx="17644">
                  <c:v>1762.76</c:v>
                </c:pt>
                <c:pt idx="17645">
                  <c:v>1762.86</c:v>
                </c:pt>
                <c:pt idx="17646">
                  <c:v>1762.96</c:v>
                </c:pt>
                <c:pt idx="17647">
                  <c:v>1763.06</c:v>
                </c:pt>
                <c:pt idx="17648">
                  <c:v>1763.16</c:v>
                </c:pt>
                <c:pt idx="17649">
                  <c:v>1763.26</c:v>
                </c:pt>
                <c:pt idx="17650">
                  <c:v>1763.36</c:v>
                </c:pt>
                <c:pt idx="17651">
                  <c:v>1763.46</c:v>
                </c:pt>
                <c:pt idx="17652">
                  <c:v>1763.56</c:v>
                </c:pt>
                <c:pt idx="17653">
                  <c:v>1763.66</c:v>
                </c:pt>
                <c:pt idx="17654">
                  <c:v>1763.76</c:v>
                </c:pt>
                <c:pt idx="17655">
                  <c:v>1763.86</c:v>
                </c:pt>
                <c:pt idx="17656">
                  <c:v>1763.96</c:v>
                </c:pt>
                <c:pt idx="17657">
                  <c:v>1764.06</c:v>
                </c:pt>
                <c:pt idx="17658">
                  <c:v>1764.16</c:v>
                </c:pt>
                <c:pt idx="17659">
                  <c:v>1764.26</c:v>
                </c:pt>
                <c:pt idx="17660">
                  <c:v>1764.36</c:v>
                </c:pt>
                <c:pt idx="17661">
                  <c:v>1764.46</c:v>
                </c:pt>
                <c:pt idx="17662">
                  <c:v>1764.56</c:v>
                </c:pt>
                <c:pt idx="17663">
                  <c:v>1764.66</c:v>
                </c:pt>
                <c:pt idx="17664">
                  <c:v>1764.76</c:v>
                </c:pt>
                <c:pt idx="17665">
                  <c:v>1764.86</c:v>
                </c:pt>
                <c:pt idx="17666">
                  <c:v>1764.96</c:v>
                </c:pt>
                <c:pt idx="17667">
                  <c:v>1765.06</c:v>
                </c:pt>
                <c:pt idx="17668">
                  <c:v>1765.16</c:v>
                </c:pt>
                <c:pt idx="17669">
                  <c:v>1765.26</c:v>
                </c:pt>
                <c:pt idx="17670">
                  <c:v>1765.36</c:v>
                </c:pt>
                <c:pt idx="17671">
                  <c:v>1765.46</c:v>
                </c:pt>
                <c:pt idx="17672">
                  <c:v>1765.56</c:v>
                </c:pt>
                <c:pt idx="17673">
                  <c:v>1765.66</c:v>
                </c:pt>
                <c:pt idx="17674">
                  <c:v>1765.76</c:v>
                </c:pt>
                <c:pt idx="17675">
                  <c:v>1765.86</c:v>
                </c:pt>
                <c:pt idx="17676">
                  <c:v>1765.96</c:v>
                </c:pt>
                <c:pt idx="17677">
                  <c:v>1766.06</c:v>
                </c:pt>
                <c:pt idx="17678">
                  <c:v>1766.16</c:v>
                </c:pt>
                <c:pt idx="17679">
                  <c:v>1766.26</c:v>
                </c:pt>
                <c:pt idx="17680">
                  <c:v>1766.36</c:v>
                </c:pt>
                <c:pt idx="17681">
                  <c:v>1766.46</c:v>
                </c:pt>
                <c:pt idx="17682">
                  <c:v>1766.56</c:v>
                </c:pt>
                <c:pt idx="17683">
                  <c:v>1766.66</c:v>
                </c:pt>
                <c:pt idx="17684">
                  <c:v>1766.76</c:v>
                </c:pt>
                <c:pt idx="17685">
                  <c:v>1766.86</c:v>
                </c:pt>
                <c:pt idx="17686">
                  <c:v>1766.96</c:v>
                </c:pt>
                <c:pt idx="17687">
                  <c:v>1767.06</c:v>
                </c:pt>
                <c:pt idx="17688">
                  <c:v>1767.16</c:v>
                </c:pt>
                <c:pt idx="17689">
                  <c:v>1767.26</c:v>
                </c:pt>
                <c:pt idx="17690">
                  <c:v>1767.36</c:v>
                </c:pt>
                <c:pt idx="17691">
                  <c:v>1767.46</c:v>
                </c:pt>
                <c:pt idx="17692">
                  <c:v>1767.56</c:v>
                </c:pt>
                <c:pt idx="17693">
                  <c:v>1767.66</c:v>
                </c:pt>
                <c:pt idx="17694">
                  <c:v>1767.76</c:v>
                </c:pt>
                <c:pt idx="17695">
                  <c:v>1767.86</c:v>
                </c:pt>
                <c:pt idx="17696">
                  <c:v>1767.96</c:v>
                </c:pt>
                <c:pt idx="17697">
                  <c:v>1768.06</c:v>
                </c:pt>
                <c:pt idx="17698">
                  <c:v>1768.16</c:v>
                </c:pt>
                <c:pt idx="17699">
                  <c:v>1768.26</c:v>
                </c:pt>
                <c:pt idx="17700">
                  <c:v>1768.36</c:v>
                </c:pt>
                <c:pt idx="17701">
                  <c:v>1768.46</c:v>
                </c:pt>
                <c:pt idx="17702">
                  <c:v>1768.56</c:v>
                </c:pt>
                <c:pt idx="17703">
                  <c:v>1768.66</c:v>
                </c:pt>
                <c:pt idx="17704">
                  <c:v>1768.76</c:v>
                </c:pt>
                <c:pt idx="17705">
                  <c:v>1768.86</c:v>
                </c:pt>
                <c:pt idx="17706">
                  <c:v>1768.96</c:v>
                </c:pt>
                <c:pt idx="17707">
                  <c:v>1769.06</c:v>
                </c:pt>
                <c:pt idx="17708">
                  <c:v>1769.16</c:v>
                </c:pt>
                <c:pt idx="17709">
                  <c:v>1769.26</c:v>
                </c:pt>
                <c:pt idx="17710">
                  <c:v>1769.36</c:v>
                </c:pt>
                <c:pt idx="17711">
                  <c:v>1769.46</c:v>
                </c:pt>
                <c:pt idx="17712">
                  <c:v>1769.56</c:v>
                </c:pt>
                <c:pt idx="17713">
                  <c:v>1769.66</c:v>
                </c:pt>
                <c:pt idx="17714">
                  <c:v>1769.76</c:v>
                </c:pt>
                <c:pt idx="17715">
                  <c:v>1769.86</c:v>
                </c:pt>
                <c:pt idx="17716">
                  <c:v>1769.96</c:v>
                </c:pt>
                <c:pt idx="17717">
                  <c:v>1770.06</c:v>
                </c:pt>
                <c:pt idx="17718">
                  <c:v>1770.16</c:v>
                </c:pt>
                <c:pt idx="17719">
                  <c:v>1770.26</c:v>
                </c:pt>
                <c:pt idx="17720">
                  <c:v>1770.36</c:v>
                </c:pt>
                <c:pt idx="17721">
                  <c:v>1770.46</c:v>
                </c:pt>
                <c:pt idx="17722">
                  <c:v>1770.56</c:v>
                </c:pt>
                <c:pt idx="17723">
                  <c:v>1770.66</c:v>
                </c:pt>
                <c:pt idx="17724">
                  <c:v>1770.76</c:v>
                </c:pt>
                <c:pt idx="17725">
                  <c:v>1770.86</c:v>
                </c:pt>
                <c:pt idx="17726">
                  <c:v>1770.96</c:v>
                </c:pt>
                <c:pt idx="17727">
                  <c:v>1771.06</c:v>
                </c:pt>
                <c:pt idx="17728">
                  <c:v>1771.16</c:v>
                </c:pt>
                <c:pt idx="17729">
                  <c:v>1771.26</c:v>
                </c:pt>
                <c:pt idx="17730">
                  <c:v>1771.36</c:v>
                </c:pt>
                <c:pt idx="17731">
                  <c:v>1771.46</c:v>
                </c:pt>
                <c:pt idx="17732">
                  <c:v>1771.56</c:v>
                </c:pt>
                <c:pt idx="17733">
                  <c:v>1771.66</c:v>
                </c:pt>
                <c:pt idx="17734">
                  <c:v>1771.76</c:v>
                </c:pt>
                <c:pt idx="17735">
                  <c:v>1771.86</c:v>
                </c:pt>
                <c:pt idx="17736">
                  <c:v>1771.96</c:v>
                </c:pt>
                <c:pt idx="17737">
                  <c:v>1772.06</c:v>
                </c:pt>
                <c:pt idx="17738">
                  <c:v>1772.16</c:v>
                </c:pt>
                <c:pt idx="17739">
                  <c:v>1772.26</c:v>
                </c:pt>
                <c:pt idx="17740">
                  <c:v>1772.36</c:v>
                </c:pt>
                <c:pt idx="17741">
                  <c:v>1772.46</c:v>
                </c:pt>
                <c:pt idx="17742">
                  <c:v>1772.56</c:v>
                </c:pt>
                <c:pt idx="17743">
                  <c:v>1772.66</c:v>
                </c:pt>
                <c:pt idx="17744">
                  <c:v>1772.76</c:v>
                </c:pt>
                <c:pt idx="17745">
                  <c:v>1772.86</c:v>
                </c:pt>
                <c:pt idx="17746">
                  <c:v>1772.96</c:v>
                </c:pt>
                <c:pt idx="17747">
                  <c:v>1773.06</c:v>
                </c:pt>
                <c:pt idx="17748">
                  <c:v>1773.16</c:v>
                </c:pt>
                <c:pt idx="17749">
                  <c:v>1773.26</c:v>
                </c:pt>
                <c:pt idx="17750">
                  <c:v>1773.36</c:v>
                </c:pt>
                <c:pt idx="17751">
                  <c:v>1773.46</c:v>
                </c:pt>
                <c:pt idx="17752">
                  <c:v>1773.56</c:v>
                </c:pt>
                <c:pt idx="17753">
                  <c:v>1773.66</c:v>
                </c:pt>
                <c:pt idx="17754">
                  <c:v>1773.76</c:v>
                </c:pt>
                <c:pt idx="17755">
                  <c:v>1773.86</c:v>
                </c:pt>
                <c:pt idx="17756">
                  <c:v>1773.96</c:v>
                </c:pt>
                <c:pt idx="17757">
                  <c:v>1774.06</c:v>
                </c:pt>
                <c:pt idx="17758">
                  <c:v>1774.16</c:v>
                </c:pt>
                <c:pt idx="17759">
                  <c:v>1774.26</c:v>
                </c:pt>
                <c:pt idx="17760">
                  <c:v>1774.36</c:v>
                </c:pt>
                <c:pt idx="17761">
                  <c:v>1774.46</c:v>
                </c:pt>
                <c:pt idx="17762">
                  <c:v>1774.56</c:v>
                </c:pt>
                <c:pt idx="17763">
                  <c:v>1774.66</c:v>
                </c:pt>
                <c:pt idx="17764">
                  <c:v>1774.76</c:v>
                </c:pt>
                <c:pt idx="17765">
                  <c:v>1774.86</c:v>
                </c:pt>
                <c:pt idx="17766">
                  <c:v>1774.96</c:v>
                </c:pt>
                <c:pt idx="17767">
                  <c:v>1775.06</c:v>
                </c:pt>
                <c:pt idx="17768">
                  <c:v>1775.16</c:v>
                </c:pt>
                <c:pt idx="17769">
                  <c:v>1775.26</c:v>
                </c:pt>
                <c:pt idx="17770">
                  <c:v>1775.36</c:v>
                </c:pt>
                <c:pt idx="17771">
                  <c:v>1775.46</c:v>
                </c:pt>
                <c:pt idx="17772">
                  <c:v>1775.56</c:v>
                </c:pt>
                <c:pt idx="17773">
                  <c:v>1775.66</c:v>
                </c:pt>
                <c:pt idx="17774">
                  <c:v>1775.76</c:v>
                </c:pt>
                <c:pt idx="17775">
                  <c:v>1775.86</c:v>
                </c:pt>
                <c:pt idx="17776">
                  <c:v>1775.96</c:v>
                </c:pt>
                <c:pt idx="17777">
                  <c:v>1776.06</c:v>
                </c:pt>
                <c:pt idx="17778">
                  <c:v>1776.16</c:v>
                </c:pt>
                <c:pt idx="17779">
                  <c:v>1776.26</c:v>
                </c:pt>
                <c:pt idx="17780">
                  <c:v>1776.36</c:v>
                </c:pt>
                <c:pt idx="17781">
                  <c:v>1776.46</c:v>
                </c:pt>
                <c:pt idx="17782">
                  <c:v>1776.56</c:v>
                </c:pt>
                <c:pt idx="17783">
                  <c:v>1776.66</c:v>
                </c:pt>
                <c:pt idx="17784">
                  <c:v>1776.76</c:v>
                </c:pt>
                <c:pt idx="17785">
                  <c:v>1776.86</c:v>
                </c:pt>
                <c:pt idx="17786">
                  <c:v>1776.96</c:v>
                </c:pt>
                <c:pt idx="17787">
                  <c:v>1777.06</c:v>
                </c:pt>
                <c:pt idx="17788">
                  <c:v>1777.16</c:v>
                </c:pt>
                <c:pt idx="17789">
                  <c:v>1777.26</c:v>
                </c:pt>
                <c:pt idx="17790">
                  <c:v>1777.36</c:v>
                </c:pt>
                <c:pt idx="17791">
                  <c:v>1777.46</c:v>
                </c:pt>
                <c:pt idx="17792">
                  <c:v>1777.56</c:v>
                </c:pt>
                <c:pt idx="17793">
                  <c:v>1777.66</c:v>
                </c:pt>
                <c:pt idx="17794">
                  <c:v>1777.76</c:v>
                </c:pt>
                <c:pt idx="17795">
                  <c:v>1777.86</c:v>
                </c:pt>
                <c:pt idx="17796">
                  <c:v>1777.96</c:v>
                </c:pt>
                <c:pt idx="17797">
                  <c:v>1778.06</c:v>
                </c:pt>
                <c:pt idx="17798">
                  <c:v>1778.16</c:v>
                </c:pt>
                <c:pt idx="17799">
                  <c:v>1778.26</c:v>
                </c:pt>
                <c:pt idx="17800">
                  <c:v>1778.36</c:v>
                </c:pt>
                <c:pt idx="17801">
                  <c:v>1778.46</c:v>
                </c:pt>
                <c:pt idx="17802">
                  <c:v>1778.56</c:v>
                </c:pt>
                <c:pt idx="17803">
                  <c:v>1778.66</c:v>
                </c:pt>
                <c:pt idx="17804">
                  <c:v>1778.76</c:v>
                </c:pt>
                <c:pt idx="17805">
                  <c:v>1778.86</c:v>
                </c:pt>
                <c:pt idx="17806">
                  <c:v>1778.96</c:v>
                </c:pt>
                <c:pt idx="17807">
                  <c:v>1779.06</c:v>
                </c:pt>
                <c:pt idx="17808">
                  <c:v>1779.16</c:v>
                </c:pt>
                <c:pt idx="17809">
                  <c:v>1779.26</c:v>
                </c:pt>
                <c:pt idx="17810">
                  <c:v>1779.36</c:v>
                </c:pt>
                <c:pt idx="17811">
                  <c:v>1779.46</c:v>
                </c:pt>
                <c:pt idx="17812">
                  <c:v>1779.56</c:v>
                </c:pt>
                <c:pt idx="17813">
                  <c:v>1779.66</c:v>
                </c:pt>
                <c:pt idx="17814">
                  <c:v>1779.76</c:v>
                </c:pt>
                <c:pt idx="17815">
                  <c:v>1779.86</c:v>
                </c:pt>
                <c:pt idx="17816">
                  <c:v>1779.96</c:v>
                </c:pt>
                <c:pt idx="17817">
                  <c:v>1780.06</c:v>
                </c:pt>
                <c:pt idx="17818">
                  <c:v>1780.16</c:v>
                </c:pt>
                <c:pt idx="17819">
                  <c:v>1780.26</c:v>
                </c:pt>
                <c:pt idx="17820">
                  <c:v>1780.36</c:v>
                </c:pt>
                <c:pt idx="17821">
                  <c:v>1780.46</c:v>
                </c:pt>
                <c:pt idx="17822">
                  <c:v>1780.56</c:v>
                </c:pt>
                <c:pt idx="17823">
                  <c:v>1780.66</c:v>
                </c:pt>
                <c:pt idx="17824">
                  <c:v>1780.76</c:v>
                </c:pt>
                <c:pt idx="17825">
                  <c:v>1780.86</c:v>
                </c:pt>
                <c:pt idx="17826">
                  <c:v>1780.96</c:v>
                </c:pt>
                <c:pt idx="17827">
                  <c:v>1781.06</c:v>
                </c:pt>
                <c:pt idx="17828">
                  <c:v>1781.16</c:v>
                </c:pt>
                <c:pt idx="17829">
                  <c:v>1781.26</c:v>
                </c:pt>
                <c:pt idx="17830">
                  <c:v>1781.36</c:v>
                </c:pt>
                <c:pt idx="17831">
                  <c:v>1781.46</c:v>
                </c:pt>
                <c:pt idx="17832">
                  <c:v>1781.56</c:v>
                </c:pt>
                <c:pt idx="17833">
                  <c:v>1781.66</c:v>
                </c:pt>
                <c:pt idx="17834">
                  <c:v>1781.76</c:v>
                </c:pt>
                <c:pt idx="17835">
                  <c:v>1781.86</c:v>
                </c:pt>
                <c:pt idx="17836">
                  <c:v>1781.96</c:v>
                </c:pt>
                <c:pt idx="17837">
                  <c:v>1782.06</c:v>
                </c:pt>
                <c:pt idx="17838">
                  <c:v>1782.16</c:v>
                </c:pt>
                <c:pt idx="17839">
                  <c:v>1782.26</c:v>
                </c:pt>
                <c:pt idx="17840">
                  <c:v>1782.36</c:v>
                </c:pt>
                <c:pt idx="17841">
                  <c:v>1782.46</c:v>
                </c:pt>
                <c:pt idx="17842">
                  <c:v>1782.56</c:v>
                </c:pt>
                <c:pt idx="17843">
                  <c:v>1782.66</c:v>
                </c:pt>
                <c:pt idx="17844">
                  <c:v>1782.76</c:v>
                </c:pt>
                <c:pt idx="17845">
                  <c:v>1782.86</c:v>
                </c:pt>
                <c:pt idx="17846">
                  <c:v>1782.96</c:v>
                </c:pt>
                <c:pt idx="17847">
                  <c:v>1783.06</c:v>
                </c:pt>
                <c:pt idx="17848">
                  <c:v>1783.16</c:v>
                </c:pt>
                <c:pt idx="17849">
                  <c:v>1783.26</c:v>
                </c:pt>
                <c:pt idx="17850">
                  <c:v>1783.36</c:v>
                </c:pt>
                <c:pt idx="17851">
                  <c:v>1783.46</c:v>
                </c:pt>
                <c:pt idx="17852">
                  <c:v>1783.56</c:v>
                </c:pt>
                <c:pt idx="17853">
                  <c:v>1783.66</c:v>
                </c:pt>
                <c:pt idx="17854">
                  <c:v>1783.76</c:v>
                </c:pt>
                <c:pt idx="17855">
                  <c:v>1783.86</c:v>
                </c:pt>
                <c:pt idx="17856">
                  <c:v>1783.96</c:v>
                </c:pt>
                <c:pt idx="17857">
                  <c:v>1784.06</c:v>
                </c:pt>
                <c:pt idx="17858">
                  <c:v>1784.16</c:v>
                </c:pt>
                <c:pt idx="17859">
                  <c:v>1784.26</c:v>
                </c:pt>
                <c:pt idx="17860">
                  <c:v>1784.36</c:v>
                </c:pt>
                <c:pt idx="17861">
                  <c:v>1784.46</c:v>
                </c:pt>
                <c:pt idx="17862">
                  <c:v>1784.56</c:v>
                </c:pt>
                <c:pt idx="17863">
                  <c:v>1784.66</c:v>
                </c:pt>
                <c:pt idx="17864">
                  <c:v>1784.76</c:v>
                </c:pt>
                <c:pt idx="17865">
                  <c:v>1784.86</c:v>
                </c:pt>
                <c:pt idx="17866">
                  <c:v>1784.96</c:v>
                </c:pt>
                <c:pt idx="17867">
                  <c:v>1785.06</c:v>
                </c:pt>
                <c:pt idx="17868">
                  <c:v>1785.16</c:v>
                </c:pt>
                <c:pt idx="17869">
                  <c:v>1785.26</c:v>
                </c:pt>
                <c:pt idx="17870">
                  <c:v>1785.36</c:v>
                </c:pt>
                <c:pt idx="17871">
                  <c:v>1785.46</c:v>
                </c:pt>
                <c:pt idx="17872">
                  <c:v>1785.56</c:v>
                </c:pt>
                <c:pt idx="17873">
                  <c:v>1785.66</c:v>
                </c:pt>
                <c:pt idx="17874">
                  <c:v>1785.76</c:v>
                </c:pt>
                <c:pt idx="17875">
                  <c:v>1785.86</c:v>
                </c:pt>
                <c:pt idx="17876">
                  <c:v>1785.96</c:v>
                </c:pt>
                <c:pt idx="17877">
                  <c:v>1786.06</c:v>
                </c:pt>
                <c:pt idx="17878">
                  <c:v>1786.16</c:v>
                </c:pt>
                <c:pt idx="17879">
                  <c:v>1786.26</c:v>
                </c:pt>
                <c:pt idx="17880">
                  <c:v>1786.36</c:v>
                </c:pt>
                <c:pt idx="17881">
                  <c:v>1786.46</c:v>
                </c:pt>
                <c:pt idx="17882">
                  <c:v>1786.56</c:v>
                </c:pt>
                <c:pt idx="17883">
                  <c:v>1786.66</c:v>
                </c:pt>
                <c:pt idx="17884">
                  <c:v>1786.76</c:v>
                </c:pt>
                <c:pt idx="17885">
                  <c:v>1786.86</c:v>
                </c:pt>
                <c:pt idx="17886">
                  <c:v>1786.96</c:v>
                </c:pt>
                <c:pt idx="17887">
                  <c:v>1787.06</c:v>
                </c:pt>
                <c:pt idx="17888">
                  <c:v>1787.16</c:v>
                </c:pt>
                <c:pt idx="17889">
                  <c:v>1787.26</c:v>
                </c:pt>
                <c:pt idx="17890">
                  <c:v>1787.36</c:v>
                </c:pt>
                <c:pt idx="17891">
                  <c:v>1787.46</c:v>
                </c:pt>
                <c:pt idx="17892">
                  <c:v>1787.56</c:v>
                </c:pt>
                <c:pt idx="17893">
                  <c:v>1787.66</c:v>
                </c:pt>
                <c:pt idx="17894">
                  <c:v>1787.76</c:v>
                </c:pt>
                <c:pt idx="17895">
                  <c:v>1787.86</c:v>
                </c:pt>
                <c:pt idx="17896">
                  <c:v>1787.96</c:v>
                </c:pt>
                <c:pt idx="17897">
                  <c:v>1788.06</c:v>
                </c:pt>
                <c:pt idx="17898">
                  <c:v>1788.16</c:v>
                </c:pt>
                <c:pt idx="17899">
                  <c:v>1788.26</c:v>
                </c:pt>
                <c:pt idx="17900">
                  <c:v>1788.36</c:v>
                </c:pt>
                <c:pt idx="17901">
                  <c:v>1788.46</c:v>
                </c:pt>
                <c:pt idx="17902">
                  <c:v>1788.56</c:v>
                </c:pt>
                <c:pt idx="17903">
                  <c:v>1788.66</c:v>
                </c:pt>
                <c:pt idx="17904">
                  <c:v>1788.76</c:v>
                </c:pt>
                <c:pt idx="17905">
                  <c:v>1788.86</c:v>
                </c:pt>
                <c:pt idx="17906">
                  <c:v>1788.96</c:v>
                </c:pt>
                <c:pt idx="17907">
                  <c:v>1789.06</c:v>
                </c:pt>
                <c:pt idx="17908">
                  <c:v>1789.16</c:v>
                </c:pt>
                <c:pt idx="17909">
                  <c:v>1789.26</c:v>
                </c:pt>
                <c:pt idx="17910">
                  <c:v>1789.36</c:v>
                </c:pt>
                <c:pt idx="17911">
                  <c:v>1789.46</c:v>
                </c:pt>
                <c:pt idx="17912">
                  <c:v>1789.56</c:v>
                </c:pt>
                <c:pt idx="17913">
                  <c:v>1789.66</c:v>
                </c:pt>
                <c:pt idx="17914">
                  <c:v>1789.76</c:v>
                </c:pt>
                <c:pt idx="17915">
                  <c:v>1789.86</c:v>
                </c:pt>
                <c:pt idx="17916">
                  <c:v>1789.96</c:v>
                </c:pt>
                <c:pt idx="17917">
                  <c:v>1790.06</c:v>
                </c:pt>
                <c:pt idx="17918">
                  <c:v>1790.16</c:v>
                </c:pt>
                <c:pt idx="17919">
                  <c:v>1790.26</c:v>
                </c:pt>
                <c:pt idx="17920">
                  <c:v>1790.36</c:v>
                </c:pt>
                <c:pt idx="17921">
                  <c:v>1790.46</c:v>
                </c:pt>
                <c:pt idx="17922">
                  <c:v>1790.56</c:v>
                </c:pt>
                <c:pt idx="17923">
                  <c:v>1790.66</c:v>
                </c:pt>
                <c:pt idx="17924">
                  <c:v>1790.76</c:v>
                </c:pt>
                <c:pt idx="17925">
                  <c:v>1790.86</c:v>
                </c:pt>
                <c:pt idx="17926">
                  <c:v>1790.96</c:v>
                </c:pt>
                <c:pt idx="17927">
                  <c:v>1791.06</c:v>
                </c:pt>
                <c:pt idx="17928">
                  <c:v>1791.16</c:v>
                </c:pt>
                <c:pt idx="17929">
                  <c:v>1791.26</c:v>
                </c:pt>
                <c:pt idx="17930">
                  <c:v>1791.36</c:v>
                </c:pt>
                <c:pt idx="17931">
                  <c:v>1791.46</c:v>
                </c:pt>
                <c:pt idx="17932">
                  <c:v>1791.56</c:v>
                </c:pt>
                <c:pt idx="17933">
                  <c:v>1791.66</c:v>
                </c:pt>
                <c:pt idx="17934">
                  <c:v>1791.76</c:v>
                </c:pt>
                <c:pt idx="17935">
                  <c:v>1791.86</c:v>
                </c:pt>
                <c:pt idx="17936">
                  <c:v>1791.96</c:v>
                </c:pt>
                <c:pt idx="17937">
                  <c:v>1792.06</c:v>
                </c:pt>
                <c:pt idx="17938">
                  <c:v>1792.16</c:v>
                </c:pt>
                <c:pt idx="17939">
                  <c:v>1792.26</c:v>
                </c:pt>
                <c:pt idx="17940">
                  <c:v>1792.36</c:v>
                </c:pt>
                <c:pt idx="17941">
                  <c:v>1792.46</c:v>
                </c:pt>
                <c:pt idx="17942">
                  <c:v>1792.56</c:v>
                </c:pt>
                <c:pt idx="17943">
                  <c:v>1792.66</c:v>
                </c:pt>
                <c:pt idx="17944">
                  <c:v>1792.76</c:v>
                </c:pt>
                <c:pt idx="17945">
                  <c:v>1792.86</c:v>
                </c:pt>
                <c:pt idx="17946">
                  <c:v>1792.96</c:v>
                </c:pt>
                <c:pt idx="17947">
                  <c:v>1793.06</c:v>
                </c:pt>
                <c:pt idx="17948">
                  <c:v>1793.16</c:v>
                </c:pt>
                <c:pt idx="17949">
                  <c:v>1793.26</c:v>
                </c:pt>
                <c:pt idx="17950">
                  <c:v>1793.36</c:v>
                </c:pt>
                <c:pt idx="17951">
                  <c:v>1793.46</c:v>
                </c:pt>
                <c:pt idx="17952">
                  <c:v>1793.56</c:v>
                </c:pt>
                <c:pt idx="17953">
                  <c:v>1793.66</c:v>
                </c:pt>
                <c:pt idx="17954">
                  <c:v>1793.76</c:v>
                </c:pt>
                <c:pt idx="17955">
                  <c:v>1793.86</c:v>
                </c:pt>
                <c:pt idx="17956">
                  <c:v>1793.96</c:v>
                </c:pt>
                <c:pt idx="17957">
                  <c:v>1794.06</c:v>
                </c:pt>
                <c:pt idx="17958">
                  <c:v>1794.16</c:v>
                </c:pt>
                <c:pt idx="17959">
                  <c:v>1794.26</c:v>
                </c:pt>
                <c:pt idx="17960">
                  <c:v>1794.36</c:v>
                </c:pt>
                <c:pt idx="17961">
                  <c:v>1794.46</c:v>
                </c:pt>
                <c:pt idx="17962">
                  <c:v>1794.56</c:v>
                </c:pt>
                <c:pt idx="17963">
                  <c:v>1794.66</c:v>
                </c:pt>
                <c:pt idx="17964">
                  <c:v>1794.76</c:v>
                </c:pt>
                <c:pt idx="17965">
                  <c:v>1794.86</c:v>
                </c:pt>
                <c:pt idx="17966">
                  <c:v>1794.96</c:v>
                </c:pt>
                <c:pt idx="17967">
                  <c:v>1795.06</c:v>
                </c:pt>
                <c:pt idx="17968">
                  <c:v>1795.16</c:v>
                </c:pt>
                <c:pt idx="17969">
                  <c:v>1795.26</c:v>
                </c:pt>
                <c:pt idx="17970">
                  <c:v>1795.36</c:v>
                </c:pt>
                <c:pt idx="17971">
                  <c:v>1795.46</c:v>
                </c:pt>
                <c:pt idx="17972">
                  <c:v>1795.56</c:v>
                </c:pt>
                <c:pt idx="17973">
                  <c:v>1795.66</c:v>
                </c:pt>
                <c:pt idx="17974">
                  <c:v>1795.76</c:v>
                </c:pt>
                <c:pt idx="17975">
                  <c:v>1795.86</c:v>
                </c:pt>
                <c:pt idx="17976">
                  <c:v>1795.96</c:v>
                </c:pt>
                <c:pt idx="17977">
                  <c:v>1796.06</c:v>
                </c:pt>
                <c:pt idx="17978">
                  <c:v>1796.16</c:v>
                </c:pt>
                <c:pt idx="17979">
                  <c:v>1796.26</c:v>
                </c:pt>
                <c:pt idx="17980">
                  <c:v>1796.36</c:v>
                </c:pt>
                <c:pt idx="17981">
                  <c:v>1796.46</c:v>
                </c:pt>
                <c:pt idx="17982">
                  <c:v>1796.56</c:v>
                </c:pt>
                <c:pt idx="17983">
                  <c:v>1796.66</c:v>
                </c:pt>
                <c:pt idx="17984">
                  <c:v>1796.76</c:v>
                </c:pt>
                <c:pt idx="17985">
                  <c:v>1796.86</c:v>
                </c:pt>
                <c:pt idx="17986">
                  <c:v>1796.96</c:v>
                </c:pt>
                <c:pt idx="17987">
                  <c:v>1797.06</c:v>
                </c:pt>
                <c:pt idx="17988">
                  <c:v>1797.16</c:v>
                </c:pt>
                <c:pt idx="17989">
                  <c:v>1797.26</c:v>
                </c:pt>
                <c:pt idx="17990">
                  <c:v>1797.36</c:v>
                </c:pt>
                <c:pt idx="17991">
                  <c:v>1797.46</c:v>
                </c:pt>
                <c:pt idx="17992">
                  <c:v>1797.56</c:v>
                </c:pt>
                <c:pt idx="17993">
                  <c:v>1797.66</c:v>
                </c:pt>
                <c:pt idx="17994">
                  <c:v>1797.76</c:v>
                </c:pt>
                <c:pt idx="17995">
                  <c:v>1797.86</c:v>
                </c:pt>
                <c:pt idx="17996">
                  <c:v>1797.96</c:v>
                </c:pt>
                <c:pt idx="17997">
                  <c:v>1798.06</c:v>
                </c:pt>
                <c:pt idx="17998">
                  <c:v>1798.16</c:v>
                </c:pt>
                <c:pt idx="17999">
                  <c:v>1798.26</c:v>
                </c:pt>
                <c:pt idx="18000">
                  <c:v>1798.36</c:v>
                </c:pt>
                <c:pt idx="18001">
                  <c:v>1798.46</c:v>
                </c:pt>
                <c:pt idx="18002">
                  <c:v>1798.56</c:v>
                </c:pt>
                <c:pt idx="18003">
                  <c:v>1798.66</c:v>
                </c:pt>
                <c:pt idx="18004">
                  <c:v>1798.76</c:v>
                </c:pt>
                <c:pt idx="18005">
                  <c:v>1798.86</c:v>
                </c:pt>
                <c:pt idx="18006">
                  <c:v>1798.96</c:v>
                </c:pt>
                <c:pt idx="18007">
                  <c:v>1799.06</c:v>
                </c:pt>
                <c:pt idx="18008">
                  <c:v>1799.16</c:v>
                </c:pt>
                <c:pt idx="18009">
                  <c:v>1799.26</c:v>
                </c:pt>
                <c:pt idx="18010">
                  <c:v>1799.36</c:v>
                </c:pt>
                <c:pt idx="18011">
                  <c:v>1799.46</c:v>
                </c:pt>
                <c:pt idx="18012">
                  <c:v>1799.56</c:v>
                </c:pt>
                <c:pt idx="18013">
                  <c:v>1799.66</c:v>
                </c:pt>
                <c:pt idx="18014">
                  <c:v>1799.76</c:v>
                </c:pt>
                <c:pt idx="18015">
                  <c:v>1799.86</c:v>
                </c:pt>
                <c:pt idx="18016">
                  <c:v>1799.96</c:v>
                </c:pt>
                <c:pt idx="18017">
                  <c:v>1800.06</c:v>
                </c:pt>
                <c:pt idx="18018">
                  <c:v>1800.16</c:v>
                </c:pt>
                <c:pt idx="18019">
                  <c:v>1800.26</c:v>
                </c:pt>
                <c:pt idx="18020">
                  <c:v>1800.36</c:v>
                </c:pt>
                <c:pt idx="18021">
                  <c:v>1800.46</c:v>
                </c:pt>
                <c:pt idx="18022">
                  <c:v>1800.56</c:v>
                </c:pt>
                <c:pt idx="18023">
                  <c:v>1800.66</c:v>
                </c:pt>
                <c:pt idx="18024">
                  <c:v>1800.76</c:v>
                </c:pt>
                <c:pt idx="18025">
                  <c:v>1800.86</c:v>
                </c:pt>
                <c:pt idx="18026">
                  <c:v>1800.96</c:v>
                </c:pt>
                <c:pt idx="18027">
                  <c:v>1801.06</c:v>
                </c:pt>
                <c:pt idx="18028">
                  <c:v>1801.16</c:v>
                </c:pt>
                <c:pt idx="18029">
                  <c:v>1801.26</c:v>
                </c:pt>
                <c:pt idx="18030">
                  <c:v>1801.36</c:v>
                </c:pt>
                <c:pt idx="18031">
                  <c:v>1801.46</c:v>
                </c:pt>
                <c:pt idx="18032">
                  <c:v>1801.56</c:v>
                </c:pt>
                <c:pt idx="18033">
                  <c:v>1801.66</c:v>
                </c:pt>
                <c:pt idx="18034">
                  <c:v>1801.76</c:v>
                </c:pt>
                <c:pt idx="18035">
                  <c:v>1801.86</c:v>
                </c:pt>
                <c:pt idx="18036">
                  <c:v>1801.96</c:v>
                </c:pt>
                <c:pt idx="18037">
                  <c:v>1802.06</c:v>
                </c:pt>
                <c:pt idx="18038">
                  <c:v>1802.16</c:v>
                </c:pt>
                <c:pt idx="18039">
                  <c:v>1802.26</c:v>
                </c:pt>
                <c:pt idx="18040">
                  <c:v>1802.36</c:v>
                </c:pt>
                <c:pt idx="18041">
                  <c:v>1802.46</c:v>
                </c:pt>
                <c:pt idx="18042">
                  <c:v>1802.56</c:v>
                </c:pt>
                <c:pt idx="18043">
                  <c:v>1802.66</c:v>
                </c:pt>
                <c:pt idx="18044">
                  <c:v>1802.76</c:v>
                </c:pt>
                <c:pt idx="18045">
                  <c:v>1802.86</c:v>
                </c:pt>
                <c:pt idx="18046">
                  <c:v>1802.96</c:v>
                </c:pt>
                <c:pt idx="18047">
                  <c:v>1803.06</c:v>
                </c:pt>
                <c:pt idx="18048">
                  <c:v>1803.16</c:v>
                </c:pt>
                <c:pt idx="18049">
                  <c:v>1803.26</c:v>
                </c:pt>
                <c:pt idx="18050">
                  <c:v>1803.36</c:v>
                </c:pt>
                <c:pt idx="18051">
                  <c:v>1803.46</c:v>
                </c:pt>
                <c:pt idx="18052">
                  <c:v>1803.56</c:v>
                </c:pt>
                <c:pt idx="18053">
                  <c:v>1803.66</c:v>
                </c:pt>
                <c:pt idx="18054">
                  <c:v>1803.76</c:v>
                </c:pt>
                <c:pt idx="18055">
                  <c:v>1803.86</c:v>
                </c:pt>
                <c:pt idx="18056">
                  <c:v>1803.96</c:v>
                </c:pt>
                <c:pt idx="18057">
                  <c:v>1804.06</c:v>
                </c:pt>
                <c:pt idx="18058">
                  <c:v>1804.16</c:v>
                </c:pt>
                <c:pt idx="18059">
                  <c:v>1804.26</c:v>
                </c:pt>
                <c:pt idx="18060">
                  <c:v>1804.36</c:v>
                </c:pt>
                <c:pt idx="18061">
                  <c:v>1804.46</c:v>
                </c:pt>
                <c:pt idx="18062">
                  <c:v>1804.56</c:v>
                </c:pt>
                <c:pt idx="18063">
                  <c:v>1804.66</c:v>
                </c:pt>
                <c:pt idx="18064">
                  <c:v>1804.76</c:v>
                </c:pt>
                <c:pt idx="18065">
                  <c:v>1804.86</c:v>
                </c:pt>
                <c:pt idx="18066">
                  <c:v>1804.96</c:v>
                </c:pt>
                <c:pt idx="18067">
                  <c:v>1805.06</c:v>
                </c:pt>
                <c:pt idx="18068">
                  <c:v>1805.16</c:v>
                </c:pt>
                <c:pt idx="18069">
                  <c:v>1805.26</c:v>
                </c:pt>
                <c:pt idx="18070">
                  <c:v>1805.36</c:v>
                </c:pt>
                <c:pt idx="18071">
                  <c:v>1805.46</c:v>
                </c:pt>
                <c:pt idx="18072">
                  <c:v>1805.56</c:v>
                </c:pt>
                <c:pt idx="18073">
                  <c:v>1805.66</c:v>
                </c:pt>
                <c:pt idx="18074">
                  <c:v>1805.76</c:v>
                </c:pt>
                <c:pt idx="18075">
                  <c:v>1805.86</c:v>
                </c:pt>
                <c:pt idx="18076">
                  <c:v>1805.96</c:v>
                </c:pt>
                <c:pt idx="18077">
                  <c:v>1806.06</c:v>
                </c:pt>
                <c:pt idx="18078">
                  <c:v>1806.16</c:v>
                </c:pt>
                <c:pt idx="18079">
                  <c:v>1806.26</c:v>
                </c:pt>
                <c:pt idx="18080">
                  <c:v>1806.36</c:v>
                </c:pt>
                <c:pt idx="18081">
                  <c:v>1806.46</c:v>
                </c:pt>
                <c:pt idx="18082">
                  <c:v>1806.56</c:v>
                </c:pt>
                <c:pt idx="18083">
                  <c:v>1806.66</c:v>
                </c:pt>
                <c:pt idx="18084">
                  <c:v>1806.76</c:v>
                </c:pt>
                <c:pt idx="18085">
                  <c:v>1806.86</c:v>
                </c:pt>
                <c:pt idx="18086">
                  <c:v>1806.96</c:v>
                </c:pt>
                <c:pt idx="18087">
                  <c:v>1807.06</c:v>
                </c:pt>
                <c:pt idx="18088">
                  <c:v>1807.16</c:v>
                </c:pt>
                <c:pt idx="18089">
                  <c:v>1807.26</c:v>
                </c:pt>
                <c:pt idx="18090">
                  <c:v>1807.36</c:v>
                </c:pt>
                <c:pt idx="18091">
                  <c:v>1807.46</c:v>
                </c:pt>
                <c:pt idx="18092">
                  <c:v>1807.56</c:v>
                </c:pt>
                <c:pt idx="18093">
                  <c:v>1807.66</c:v>
                </c:pt>
                <c:pt idx="18094">
                  <c:v>1807.76</c:v>
                </c:pt>
                <c:pt idx="18095">
                  <c:v>1807.86</c:v>
                </c:pt>
                <c:pt idx="18096">
                  <c:v>1807.96</c:v>
                </c:pt>
                <c:pt idx="18097">
                  <c:v>1808.06</c:v>
                </c:pt>
                <c:pt idx="18098">
                  <c:v>1808.16</c:v>
                </c:pt>
                <c:pt idx="18099">
                  <c:v>1808.26</c:v>
                </c:pt>
                <c:pt idx="18100">
                  <c:v>1808.36</c:v>
                </c:pt>
                <c:pt idx="18101">
                  <c:v>1808.46</c:v>
                </c:pt>
                <c:pt idx="18102">
                  <c:v>1808.56</c:v>
                </c:pt>
                <c:pt idx="18103">
                  <c:v>1808.66</c:v>
                </c:pt>
                <c:pt idx="18104">
                  <c:v>1808.76</c:v>
                </c:pt>
                <c:pt idx="18105">
                  <c:v>1808.86</c:v>
                </c:pt>
                <c:pt idx="18106">
                  <c:v>1808.96</c:v>
                </c:pt>
                <c:pt idx="18107">
                  <c:v>1809.06</c:v>
                </c:pt>
                <c:pt idx="18108">
                  <c:v>1809.16</c:v>
                </c:pt>
                <c:pt idx="18109">
                  <c:v>1809.26</c:v>
                </c:pt>
                <c:pt idx="18110">
                  <c:v>1809.36</c:v>
                </c:pt>
                <c:pt idx="18111">
                  <c:v>1809.46</c:v>
                </c:pt>
                <c:pt idx="18112">
                  <c:v>1809.56</c:v>
                </c:pt>
                <c:pt idx="18113">
                  <c:v>1809.66</c:v>
                </c:pt>
                <c:pt idx="18114">
                  <c:v>1809.76</c:v>
                </c:pt>
                <c:pt idx="18115">
                  <c:v>1809.86</c:v>
                </c:pt>
                <c:pt idx="18116">
                  <c:v>1809.96</c:v>
                </c:pt>
                <c:pt idx="18117">
                  <c:v>1810.06</c:v>
                </c:pt>
                <c:pt idx="18118">
                  <c:v>1810.16</c:v>
                </c:pt>
                <c:pt idx="18119">
                  <c:v>1810.26</c:v>
                </c:pt>
                <c:pt idx="18120">
                  <c:v>1810.36</c:v>
                </c:pt>
                <c:pt idx="18121">
                  <c:v>1810.46</c:v>
                </c:pt>
                <c:pt idx="18122">
                  <c:v>1810.56</c:v>
                </c:pt>
                <c:pt idx="18123">
                  <c:v>1810.66</c:v>
                </c:pt>
                <c:pt idx="18124">
                  <c:v>1810.76</c:v>
                </c:pt>
                <c:pt idx="18125">
                  <c:v>1810.86</c:v>
                </c:pt>
                <c:pt idx="18126">
                  <c:v>1810.96</c:v>
                </c:pt>
                <c:pt idx="18127">
                  <c:v>1811.06</c:v>
                </c:pt>
                <c:pt idx="18128">
                  <c:v>1811.16</c:v>
                </c:pt>
                <c:pt idx="18129">
                  <c:v>1811.26</c:v>
                </c:pt>
                <c:pt idx="18130">
                  <c:v>1811.36</c:v>
                </c:pt>
                <c:pt idx="18131">
                  <c:v>1811.46</c:v>
                </c:pt>
                <c:pt idx="18132">
                  <c:v>1811.56</c:v>
                </c:pt>
                <c:pt idx="18133">
                  <c:v>1811.66</c:v>
                </c:pt>
                <c:pt idx="18134">
                  <c:v>1811.76</c:v>
                </c:pt>
                <c:pt idx="18135">
                  <c:v>1811.86</c:v>
                </c:pt>
                <c:pt idx="18136">
                  <c:v>1811.96</c:v>
                </c:pt>
                <c:pt idx="18137">
                  <c:v>1812.06</c:v>
                </c:pt>
                <c:pt idx="18138">
                  <c:v>1812.16</c:v>
                </c:pt>
                <c:pt idx="18139">
                  <c:v>1812.26</c:v>
                </c:pt>
                <c:pt idx="18140">
                  <c:v>1812.36</c:v>
                </c:pt>
                <c:pt idx="18141">
                  <c:v>1812.46</c:v>
                </c:pt>
                <c:pt idx="18142">
                  <c:v>1812.56</c:v>
                </c:pt>
                <c:pt idx="18143">
                  <c:v>1812.66</c:v>
                </c:pt>
                <c:pt idx="18144">
                  <c:v>1812.76</c:v>
                </c:pt>
                <c:pt idx="18145">
                  <c:v>1812.86</c:v>
                </c:pt>
                <c:pt idx="18146">
                  <c:v>1812.96</c:v>
                </c:pt>
                <c:pt idx="18147">
                  <c:v>1813.06</c:v>
                </c:pt>
                <c:pt idx="18148">
                  <c:v>1813.16</c:v>
                </c:pt>
                <c:pt idx="18149">
                  <c:v>1813.26</c:v>
                </c:pt>
                <c:pt idx="18150">
                  <c:v>1813.36</c:v>
                </c:pt>
                <c:pt idx="18151">
                  <c:v>1813.46</c:v>
                </c:pt>
                <c:pt idx="18152">
                  <c:v>1813.56</c:v>
                </c:pt>
                <c:pt idx="18153">
                  <c:v>1813.66</c:v>
                </c:pt>
                <c:pt idx="18154">
                  <c:v>1813.76</c:v>
                </c:pt>
                <c:pt idx="18155">
                  <c:v>1813.86</c:v>
                </c:pt>
                <c:pt idx="18156">
                  <c:v>1813.96</c:v>
                </c:pt>
                <c:pt idx="18157">
                  <c:v>1814.06</c:v>
                </c:pt>
                <c:pt idx="18158">
                  <c:v>1814.16</c:v>
                </c:pt>
                <c:pt idx="18159">
                  <c:v>1814.26</c:v>
                </c:pt>
                <c:pt idx="18160">
                  <c:v>1814.36</c:v>
                </c:pt>
                <c:pt idx="18161">
                  <c:v>1814.46</c:v>
                </c:pt>
                <c:pt idx="18162">
                  <c:v>1814.56</c:v>
                </c:pt>
                <c:pt idx="18163">
                  <c:v>1814.66</c:v>
                </c:pt>
                <c:pt idx="18164">
                  <c:v>1814.76</c:v>
                </c:pt>
                <c:pt idx="18165">
                  <c:v>1814.86</c:v>
                </c:pt>
                <c:pt idx="18166">
                  <c:v>1814.96</c:v>
                </c:pt>
                <c:pt idx="18167">
                  <c:v>1815.06</c:v>
                </c:pt>
                <c:pt idx="18168">
                  <c:v>1815.16</c:v>
                </c:pt>
                <c:pt idx="18169">
                  <c:v>1815.26</c:v>
                </c:pt>
                <c:pt idx="18170">
                  <c:v>1815.36</c:v>
                </c:pt>
                <c:pt idx="18171">
                  <c:v>1815.46</c:v>
                </c:pt>
                <c:pt idx="18172">
                  <c:v>1815.56</c:v>
                </c:pt>
                <c:pt idx="18173">
                  <c:v>1815.66</c:v>
                </c:pt>
                <c:pt idx="18174">
                  <c:v>1815.76</c:v>
                </c:pt>
                <c:pt idx="18175">
                  <c:v>1815.86</c:v>
                </c:pt>
                <c:pt idx="18176">
                  <c:v>1815.96</c:v>
                </c:pt>
                <c:pt idx="18177">
                  <c:v>1816.06</c:v>
                </c:pt>
                <c:pt idx="18178">
                  <c:v>1816.16</c:v>
                </c:pt>
                <c:pt idx="18179">
                  <c:v>1816.26</c:v>
                </c:pt>
                <c:pt idx="18180">
                  <c:v>1816.36</c:v>
                </c:pt>
                <c:pt idx="18181">
                  <c:v>1816.46</c:v>
                </c:pt>
                <c:pt idx="18182">
                  <c:v>1816.56</c:v>
                </c:pt>
                <c:pt idx="18183">
                  <c:v>1816.66</c:v>
                </c:pt>
                <c:pt idx="18184">
                  <c:v>1816.76</c:v>
                </c:pt>
                <c:pt idx="18185">
                  <c:v>1816.86</c:v>
                </c:pt>
                <c:pt idx="18186">
                  <c:v>1816.96</c:v>
                </c:pt>
                <c:pt idx="18187">
                  <c:v>1817.06</c:v>
                </c:pt>
                <c:pt idx="18188">
                  <c:v>1817.16</c:v>
                </c:pt>
                <c:pt idx="18189">
                  <c:v>1817.26</c:v>
                </c:pt>
                <c:pt idx="18190">
                  <c:v>1817.36</c:v>
                </c:pt>
                <c:pt idx="18191">
                  <c:v>1817.46</c:v>
                </c:pt>
                <c:pt idx="18192">
                  <c:v>1817.56</c:v>
                </c:pt>
                <c:pt idx="18193">
                  <c:v>1817.66</c:v>
                </c:pt>
                <c:pt idx="18194">
                  <c:v>1817.76</c:v>
                </c:pt>
                <c:pt idx="18195">
                  <c:v>1817.86</c:v>
                </c:pt>
                <c:pt idx="18196">
                  <c:v>1817.96</c:v>
                </c:pt>
                <c:pt idx="18197">
                  <c:v>1818.06</c:v>
                </c:pt>
                <c:pt idx="18198">
                  <c:v>1818.16</c:v>
                </c:pt>
                <c:pt idx="18199">
                  <c:v>1818.26</c:v>
                </c:pt>
                <c:pt idx="18200">
                  <c:v>1818.36</c:v>
                </c:pt>
                <c:pt idx="18201">
                  <c:v>1818.46</c:v>
                </c:pt>
                <c:pt idx="18202">
                  <c:v>1818.56</c:v>
                </c:pt>
                <c:pt idx="18203">
                  <c:v>1818.66</c:v>
                </c:pt>
                <c:pt idx="18204">
                  <c:v>1818.76</c:v>
                </c:pt>
                <c:pt idx="18205">
                  <c:v>1818.86</c:v>
                </c:pt>
                <c:pt idx="18206">
                  <c:v>1818.96</c:v>
                </c:pt>
                <c:pt idx="18207">
                  <c:v>1819.06</c:v>
                </c:pt>
                <c:pt idx="18208">
                  <c:v>1819.16</c:v>
                </c:pt>
                <c:pt idx="18209">
                  <c:v>1819.26</c:v>
                </c:pt>
                <c:pt idx="18210">
                  <c:v>1819.36</c:v>
                </c:pt>
                <c:pt idx="18211">
                  <c:v>1819.46</c:v>
                </c:pt>
                <c:pt idx="18212">
                  <c:v>1819.56</c:v>
                </c:pt>
                <c:pt idx="18213">
                  <c:v>1819.66</c:v>
                </c:pt>
                <c:pt idx="18214">
                  <c:v>1819.76</c:v>
                </c:pt>
                <c:pt idx="18215">
                  <c:v>1819.86</c:v>
                </c:pt>
                <c:pt idx="18216">
                  <c:v>1819.96</c:v>
                </c:pt>
                <c:pt idx="18217">
                  <c:v>1820.06</c:v>
                </c:pt>
                <c:pt idx="18218">
                  <c:v>1820.16</c:v>
                </c:pt>
                <c:pt idx="18219">
                  <c:v>1820.26</c:v>
                </c:pt>
                <c:pt idx="18220">
                  <c:v>1820.36</c:v>
                </c:pt>
                <c:pt idx="18221">
                  <c:v>1820.46</c:v>
                </c:pt>
                <c:pt idx="18222">
                  <c:v>1820.56</c:v>
                </c:pt>
                <c:pt idx="18223">
                  <c:v>1820.66</c:v>
                </c:pt>
                <c:pt idx="18224">
                  <c:v>1820.76</c:v>
                </c:pt>
                <c:pt idx="18225">
                  <c:v>1820.86</c:v>
                </c:pt>
                <c:pt idx="18226">
                  <c:v>1820.96</c:v>
                </c:pt>
                <c:pt idx="18227">
                  <c:v>1821.06</c:v>
                </c:pt>
                <c:pt idx="18228">
                  <c:v>1821.16</c:v>
                </c:pt>
                <c:pt idx="18229">
                  <c:v>1821.26</c:v>
                </c:pt>
                <c:pt idx="18230">
                  <c:v>1821.36</c:v>
                </c:pt>
                <c:pt idx="18231">
                  <c:v>1821.46</c:v>
                </c:pt>
                <c:pt idx="18232">
                  <c:v>1821.56</c:v>
                </c:pt>
                <c:pt idx="18233">
                  <c:v>1821.66</c:v>
                </c:pt>
                <c:pt idx="18234">
                  <c:v>1821.76</c:v>
                </c:pt>
                <c:pt idx="18235">
                  <c:v>1821.86</c:v>
                </c:pt>
                <c:pt idx="18236">
                  <c:v>1821.96</c:v>
                </c:pt>
                <c:pt idx="18237">
                  <c:v>1822.06</c:v>
                </c:pt>
                <c:pt idx="18238">
                  <c:v>1822.16</c:v>
                </c:pt>
                <c:pt idx="18239">
                  <c:v>1822.26</c:v>
                </c:pt>
                <c:pt idx="18240">
                  <c:v>1822.36</c:v>
                </c:pt>
                <c:pt idx="18241">
                  <c:v>1822.46</c:v>
                </c:pt>
                <c:pt idx="18242">
                  <c:v>1822.56</c:v>
                </c:pt>
                <c:pt idx="18243">
                  <c:v>1822.66</c:v>
                </c:pt>
                <c:pt idx="18244">
                  <c:v>1822.76</c:v>
                </c:pt>
                <c:pt idx="18245">
                  <c:v>1822.86</c:v>
                </c:pt>
                <c:pt idx="18246">
                  <c:v>1822.96</c:v>
                </c:pt>
                <c:pt idx="18247">
                  <c:v>1823.06</c:v>
                </c:pt>
                <c:pt idx="18248">
                  <c:v>1823.16</c:v>
                </c:pt>
                <c:pt idx="18249">
                  <c:v>1823.26</c:v>
                </c:pt>
                <c:pt idx="18250">
                  <c:v>1823.36</c:v>
                </c:pt>
                <c:pt idx="18251">
                  <c:v>1823.46</c:v>
                </c:pt>
                <c:pt idx="18252">
                  <c:v>1823.56</c:v>
                </c:pt>
                <c:pt idx="18253">
                  <c:v>1823.66</c:v>
                </c:pt>
                <c:pt idx="18254">
                  <c:v>1823.76</c:v>
                </c:pt>
                <c:pt idx="18255">
                  <c:v>1823.86</c:v>
                </c:pt>
                <c:pt idx="18256">
                  <c:v>1823.96</c:v>
                </c:pt>
                <c:pt idx="18257">
                  <c:v>1824.06</c:v>
                </c:pt>
                <c:pt idx="18258">
                  <c:v>1824.16</c:v>
                </c:pt>
                <c:pt idx="18259">
                  <c:v>1824.26</c:v>
                </c:pt>
                <c:pt idx="18260">
                  <c:v>1824.36</c:v>
                </c:pt>
                <c:pt idx="18261">
                  <c:v>1824.46</c:v>
                </c:pt>
                <c:pt idx="18262">
                  <c:v>1824.56</c:v>
                </c:pt>
                <c:pt idx="18263">
                  <c:v>1824.66</c:v>
                </c:pt>
                <c:pt idx="18264">
                  <c:v>1824.76</c:v>
                </c:pt>
                <c:pt idx="18265">
                  <c:v>1824.86</c:v>
                </c:pt>
                <c:pt idx="18266">
                  <c:v>1824.96</c:v>
                </c:pt>
                <c:pt idx="18267">
                  <c:v>1825.06</c:v>
                </c:pt>
                <c:pt idx="18268">
                  <c:v>1825.16</c:v>
                </c:pt>
                <c:pt idx="18269">
                  <c:v>1825.26</c:v>
                </c:pt>
                <c:pt idx="18270">
                  <c:v>1825.36</c:v>
                </c:pt>
                <c:pt idx="18271">
                  <c:v>1825.46</c:v>
                </c:pt>
                <c:pt idx="18272">
                  <c:v>1825.56</c:v>
                </c:pt>
                <c:pt idx="18273">
                  <c:v>1825.66</c:v>
                </c:pt>
                <c:pt idx="18274">
                  <c:v>1825.76</c:v>
                </c:pt>
                <c:pt idx="18275">
                  <c:v>1825.86</c:v>
                </c:pt>
                <c:pt idx="18276">
                  <c:v>1825.96</c:v>
                </c:pt>
                <c:pt idx="18277">
                  <c:v>1826.06</c:v>
                </c:pt>
                <c:pt idx="18278">
                  <c:v>1826.16</c:v>
                </c:pt>
                <c:pt idx="18279">
                  <c:v>1826.26</c:v>
                </c:pt>
                <c:pt idx="18280">
                  <c:v>1826.36</c:v>
                </c:pt>
                <c:pt idx="18281">
                  <c:v>1826.46</c:v>
                </c:pt>
                <c:pt idx="18282">
                  <c:v>1826.56</c:v>
                </c:pt>
                <c:pt idx="18283">
                  <c:v>1826.66</c:v>
                </c:pt>
                <c:pt idx="18284">
                  <c:v>1826.76</c:v>
                </c:pt>
                <c:pt idx="18285">
                  <c:v>1826.86</c:v>
                </c:pt>
                <c:pt idx="18286">
                  <c:v>1826.96</c:v>
                </c:pt>
                <c:pt idx="18287">
                  <c:v>1827.06</c:v>
                </c:pt>
                <c:pt idx="18288">
                  <c:v>1827.16</c:v>
                </c:pt>
                <c:pt idx="18289">
                  <c:v>1827.26</c:v>
                </c:pt>
                <c:pt idx="18290">
                  <c:v>1827.36</c:v>
                </c:pt>
                <c:pt idx="18291">
                  <c:v>1827.46</c:v>
                </c:pt>
                <c:pt idx="18292">
                  <c:v>1827.56</c:v>
                </c:pt>
                <c:pt idx="18293">
                  <c:v>1827.66</c:v>
                </c:pt>
                <c:pt idx="18294">
                  <c:v>1827.76</c:v>
                </c:pt>
                <c:pt idx="18295">
                  <c:v>1827.86</c:v>
                </c:pt>
                <c:pt idx="18296">
                  <c:v>1827.96</c:v>
                </c:pt>
                <c:pt idx="18297">
                  <c:v>1828.06</c:v>
                </c:pt>
                <c:pt idx="18298">
                  <c:v>1828.16</c:v>
                </c:pt>
                <c:pt idx="18299">
                  <c:v>1828.26</c:v>
                </c:pt>
                <c:pt idx="18300">
                  <c:v>1828.36</c:v>
                </c:pt>
                <c:pt idx="18301">
                  <c:v>1828.46</c:v>
                </c:pt>
                <c:pt idx="18302">
                  <c:v>1828.56</c:v>
                </c:pt>
                <c:pt idx="18303">
                  <c:v>1828.66</c:v>
                </c:pt>
                <c:pt idx="18304">
                  <c:v>1828.76</c:v>
                </c:pt>
                <c:pt idx="18305">
                  <c:v>1828.86</c:v>
                </c:pt>
                <c:pt idx="18306">
                  <c:v>1828.96</c:v>
                </c:pt>
                <c:pt idx="18307">
                  <c:v>1829.06</c:v>
                </c:pt>
                <c:pt idx="18308">
                  <c:v>1829.16</c:v>
                </c:pt>
                <c:pt idx="18309">
                  <c:v>1829.26</c:v>
                </c:pt>
                <c:pt idx="18310">
                  <c:v>1829.36</c:v>
                </c:pt>
                <c:pt idx="18311">
                  <c:v>1829.46</c:v>
                </c:pt>
                <c:pt idx="18312">
                  <c:v>1829.56</c:v>
                </c:pt>
                <c:pt idx="18313">
                  <c:v>1829.66</c:v>
                </c:pt>
                <c:pt idx="18314">
                  <c:v>1829.76</c:v>
                </c:pt>
                <c:pt idx="18315">
                  <c:v>1829.86</c:v>
                </c:pt>
                <c:pt idx="18316">
                  <c:v>1829.96</c:v>
                </c:pt>
                <c:pt idx="18317">
                  <c:v>1830.06</c:v>
                </c:pt>
                <c:pt idx="18318">
                  <c:v>1830.16</c:v>
                </c:pt>
                <c:pt idx="18319">
                  <c:v>1830.26</c:v>
                </c:pt>
                <c:pt idx="18320">
                  <c:v>1830.36</c:v>
                </c:pt>
                <c:pt idx="18321">
                  <c:v>1830.46</c:v>
                </c:pt>
                <c:pt idx="18322">
                  <c:v>1830.56</c:v>
                </c:pt>
                <c:pt idx="18323">
                  <c:v>1830.66</c:v>
                </c:pt>
                <c:pt idx="18324">
                  <c:v>1830.76</c:v>
                </c:pt>
                <c:pt idx="18325">
                  <c:v>1830.86</c:v>
                </c:pt>
                <c:pt idx="18326">
                  <c:v>1830.96</c:v>
                </c:pt>
                <c:pt idx="18327">
                  <c:v>1831.06</c:v>
                </c:pt>
                <c:pt idx="18328">
                  <c:v>1831.16</c:v>
                </c:pt>
                <c:pt idx="18329">
                  <c:v>1831.26</c:v>
                </c:pt>
                <c:pt idx="18330">
                  <c:v>1831.36</c:v>
                </c:pt>
                <c:pt idx="18331">
                  <c:v>1831.46</c:v>
                </c:pt>
                <c:pt idx="18332">
                  <c:v>1831.56</c:v>
                </c:pt>
                <c:pt idx="18333">
                  <c:v>1831.66</c:v>
                </c:pt>
                <c:pt idx="18334">
                  <c:v>1831.76</c:v>
                </c:pt>
                <c:pt idx="18335">
                  <c:v>1831.86</c:v>
                </c:pt>
                <c:pt idx="18336">
                  <c:v>1831.96</c:v>
                </c:pt>
                <c:pt idx="18337">
                  <c:v>1832.06</c:v>
                </c:pt>
                <c:pt idx="18338">
                  <c:v>1832.16</c:v>
                </c:pt>
                <c:pt idx="18339">
                  <c:v>1832.26</c:v>
                </c:pt>
                <c:pt idx="18340">
                  <c:v>1832.36</c:v>
                </c:pt>
                <c:pt idx="18341">
                  <c:v>1832.46</c:v>
                </c:pt>
                <c:pt idx="18342">
                  <c:v>1832.56</c:v>
                </c:pt>
                <c:pt idx="18343">
                  <c:v>1832.66</c:v>
                </c:pt>
                <c:pt idx="18344">
                  <c:v>1832.76</c:v>
                </c:pt>
                <c:pt idx="18345">
                  <c:v>1832.86</c:v>
                </c:pt>
                <c:pt idx="18346">
                  <c:v>1832.96</c:v>
                </c:pt>
                <c:pt idx="18347">
                  <c:v>1833.06</c:v>
                </c:pt>
                <c:pt idx="18348">
                  <c:v>1833.16</c:v>
                </c:pt>
                <c:pt idx="18349">
                  <c:v>1833.26</c:v>
                </c:pt>
                <c:pt idx="18350">
                  <c:v>1833.36</c:v>
                </c:pt>
                <c:pt idx="18351">
                  <c:v>1833.46</c:v>
                </c:pt>
                <c:pt idx="18352">
                  <c:v>1833.56</c:v>
                </c:pt>
                <c:pt idx="18353">
                  <c:v>1833.66</c:v>
                </c:pt>
                <c:pt idx="18354">
                  <c:v>1833.76</c:v>
                </c:pt>
                <c:pt idx="18355">
                  <c:v>1833.86</c:v>
                </c:pt>
                <c:pt idx="18356">
                  <c:v>1833.96</c:v>
                </c:pt>
                <c:pt idx="18357">
                  <c:v>1834.06</c:v>
                </c:pt>
                <c:pt idx="18358">
                  <c:v>1834.16</c:v>
                </c:pt>
                <c:pt idx="18359">
                  <c:v>1834.26</c:v>
                </c:pt>
                <c:pt idx="18360">
                  <c:v>1834.36</c:v>
                </c:pt>
                <c:pt idx="18361">
                  <c:v>1834.46</c:v>
                </c:pt>
                <c:pt idx="18362">
                  <c:v>1834.56</c:v>
                </c:pt>
                <c:pt idx="18363">
                  <c:v>1834.66</c:v>
                </c:pt>
                <c:pt idx="18364">
                  <c:v>1834.76</c:v>
                </c:pt>
                <c:pt idx="18365">
                  <c:v>1834.86</c:v>
                </c:pt>
                <c:pt idx="18366">
                  <c:v>1834.96</c:v>
                </c:pt>
                <c:pt idx="18367">
                  <c:v>1835.06</c:v>
                </c:pt>
                <c:pt idx="18368">
                  <c:v>1835.16</c:v>
                </c:pt>
                <c:pt idx="18369">
                  <c:v>1835.26</c:v>
                </c:pt>
                <c:pt idx="18370">
                  <c:v>1835.36</c:v>
                </c:pt>
                <c:pt idx="18371">
                  <c:v>1835.46</c:v>
                </c:pt>
                <c:pt idx="18372">
                  <c:v>1835.56</c:v>
                </c:pt>
                <c:pt idx="18373">
                  <c:v>1835.66</c:v>
                </c:pt>
                <c:pt idx="18374">
                  <c:v>1835.76</c:v>
                </c:pt>
                <c:pt idx="18375">
                  <c:v>1835.86</c:v>
                </c:pt>
                <c:pt idx="18376">
                  <c:v>1835.96</c:v>
                </c:pt>
                <c:pt idx="18377">
                  <c:v>1836.06</c:v>
                </c:pt>
                <c:pt idx="18378">
                  <c:v>1836.16</c:v>
                </c:pt>
                <c:pt idx="18379">
                  <c:v>1836.26</c:v>
                </c:pt>
                <c:pt idx="18380">
                  <c:v>1836.36</c:v>
                </c:pt>
                <c:pt idx="18381">
                  <c:v>1836.46</c:v>
                </c:pt>
                <c:pt idx="18382">
                  <c:v>1836.56</c:v>
                </c:pt>
                <c:pt idx="18383">
                  <c:v>1836.66</c:v>
                </c:pt>
                <c:pt idx="18384">
                  <c:v>1836.76</c:v>
                </c:pt>
                <c:pt idx="18385">
                  <c:v>1836.86</c:v>
                </c:pt>
                <c:pt idx="18386">
                  <c:v>1836.96</c:v>
                </c:pt>
                <c:pt idx="18387">
                  <c:v>1837.06</c:v>
                </c:pt>
                <c:pt idx="18388">
                  <c:v>1837.16</c:v>
                </c:pt>
                <c:pt idx="18389">
                  <c:v>1837.26</c:v>
                </c:pt>
                <c:pt idx="18390">
                  <c:v>1837.36</c:v>
                </c:pt>
                <c:pt idx="18391">
                  <c:v>1837.46</c:v>
                </c:pt>
                <c:pt idx="18392">
                  <c:v>1837.56</c:v>
                </c:pt>
                <c:pt idx="18393">
                  <c:v>1837.66</c:v>
                </c:pt>
                <c:pt idx="18394">
                  <c:v>1837.76</c:v>
                </c:pt>
                <c:pt idx="18395">
                  <c:v>1837.86</c:v>
                </c:pt>
                <c:pt idx="18396">
                  <c:v>1837.96</c:v>
                </c:pt>
                <c:pt idx="18397">
                  <c:v>1838.06</c:v>
                </c:pt>
                <c:pt idx="18398">
                  <c:v>1838.16</c:v>
                </c:pt>
                <c:pt idx="18399">
                  <c:v>1838.26</c:v>
                </c:pt>
                <c:pt idx="18400">
                  <c:v>1838.36</c:v>
                </c:pt>
                <c:pt idx="18401">
                  <c:v>1838.46</c:v>
                </c:pt>
                <c:pt idx="18402">
                  <c:v>1838.56</c:v>
                </c:pt>
                <c:pt idx="18403">
                  <c:v>1838.66</c:v>
                </c:pt>
                <c:pt idx="18404">
                  <c:v>1838.76</c:v>
                </c:pt>
                <c:pt idx="18405">
                  <c:v>1838.86</c:v>
                </c:pt>
                <c:pt idx="18406">
                  <c:v>1838.96</c:v>
                </c:pt>
                <c:pt idx="18407">
                  <c:v>1839.06</c:v>
                </c:pt>
                <c:pt idx="18408">
                  <c:v>1839.16</c:v>
                </c:pt>
                <c:pt idx="18409">
                  <c:v>1839.26</c:v>
                </c:pt>
                <c:pt idx="18410">
                  <c:v>1839.36</c:v>
                </c:pt>
                <c:pt idx="18411">
                  <c:v>1839.46</c:v>
                </c:pt>
                <c:pt idx="18412">
                  <c:v>1839.56</c:v>
                </c:pt>
                <c:pt idx="18413">
                  <c:v>1839.66</c:v>
                </c:pt>
                <c:pt idx="18414">
                  <c:v>1839.76</c:v>
                </c:pt>
                <c:pt idx="18415">
                  <c:v>1839.86</c:v>
                </c:pt>
                <c:pt idx="18416">
                  <c:v>1839.96</c:v>
                </c:pt>
                <c:pt idx="18417">
                  <c:v>1840.06</c:v>
                </c:pt>
                <c:pt idx="18418">
                  <c:v>1840.16</c:v>
                </c:pt>
                <c:pt idx="18419">
                  <c:v>1840.26</c:v>
                </c:pt>
                <c:pt idx="18420">
                  <c:v>1840.36</c:v>
                </c:pt>
                <c:pt idx="18421">
                  <c:v>1840.46</c:v>
                </c:pt>
                <c:pt idx="18422">
                  <c:v>1840.56</c:v>
                </c:pt>
                <c:pt idx="18423">
                  <c:v>1840.66</c:v>
                </c:pt>
                <c:pt idx="18424">
                  <c:v>1840.76</c:v>
                </c:pt>
                <c:pt idx="18425">
                  <c:v>1840.86</c:v>
                </c:pt>
                <c:pt idx="18426">
                  <c:v>1840.96</c:v>
                </c:pt>
                <c:pt idx="18427">
                  <c:v>1841.06</c:v>
                </c:pt>
                <c:pt idx="18428">
                  <c:v>1841.16</c:v>
                </c:pt>
                <c:pt idx="18429">
                  <c:v>1841.26</c:v>
                </c:pt>
                <c:pt idx="18430">
                  <c:v>1841.36</c:v>
                </c:pt>
                <c:pt idx="18431">
                  <c:v>1841.46</c:v>
                </c:pt>
                <c:pt idx="18432">
                  <c:v>1841.56</c:v>
                </c:pt>
                <c:pt idx="18433">
                  <c:v>1841.66</c:v>
                </c:pt>
                <c:pt idx="18434">
                  <c:v>1841.76</c:v>
                </c:pt>
                <c:pt idx="18435">
                  <c:v>1841.86</c:v>
                </c:pt>
                <c:pt idx="18436">
                  <c:v>1841.96</c:v>
                </c:pt>
                <c:pt idx="18437">
                  <c:v>1842.06</c:v>
                </c:pt>
                <c:pt idx="18438">
                  <c:v>1842.16</c:v>
                </c:pt>
                <c:pt idx="18439">
                  <c:v>1842.26</c:v>
                </c:pt>
                <c:pt idx="18440">
                  <c:v>1842.36</c:v>
                </c:pt>
                <c:pt idx="18441">
                  <c:v>1842.46</c:v>
                </c:pt>
                <c:pt idx="18442">
                  <c:v>1842.56</c:v>
                </c:pt>
                <c:pt idx="18443">
                  <c:v>1842.66</c:v>
                </c:pt>
                <c:pt idx="18444">
                  <c:v>1842.76</c:v>
                </c:pt>
                <c:pt idx="18445">
                  <c:v>1842.86</c:v>
                </c:pt>
                <c:pt idx="18446">
                  <c:v>1842.96</c:v>
                </c:pt>
                <c:pt idx="18447">
                  <c:v>1843.06</c:v>
                </c:pt>
                <c:pt idx="18448">
                  <c:v>1843.16</c:v>
                </c:pt>
                <c:pt idx="18449">
                  <c:v>1843.26</c:v>
                </c:pt>
                <c:pt idx="18450">
                  <c:v>1843.36</c:v>
                </c:pt>
                <c:pt idx="18451">
                  <c:v>1843.46</c:v>
                </c:pt>
                <c:pt idx="18452">
                  <c:v>1843.56</c:v>
                </c:pt>
                <c:pt idx="18453">
                  <c:v>1843.66</c:v>
                </c:pt>
                <c:pt idx="18454">
                  <c:v>1843.76</c:v>
                </c:pt>
                <c:pt idx="18455">
                  <c:v>1843.86</c:v>
                </c:pt>
                <c:pt idx="18456">
                  <c:v>1843.96</c:v>
                </c:pt>
                <c:pt idx="18457">
                  <c:v>1844.06</c:v>
                </c:pt>
                <c:pt idx="18458">
                  <c:v>1844.16</c:v>
                </c:pt>
                <c:pt idx="18459">
                  <c:v>1844.26</c:v>
                </c:pt>
                <c:pt idx="18460">
                  <c:v>1844.36</c:v>
                </c:pt>
                <c:pt idx="18461">
                  <c:v>1844.46</c:v>
                </c:pt>
                <c:pt idx="18462">
                  <c:v>1844.56</c:v>
                </c:pt>
                <c:pt idx="18463">
                  <c:v>1844.66</c:v>
                </c:pt>
                <c:pt idx="18464">
                  <c:v>1844.76</c:v>
                </c:pt>
                <c:pt idx="18465">
                  <c:v>1844.86</c:v>
                </c:pt>
                <c:pt idx="18466">
                  <c:v>1844.96</c:v>
                </c:pt>
                <c:pt idx="18467">
                  <c:v>1845.06</c:v>
                </c:pt>
                <c:pt idx="18468">
                  <c:v>1845.16</c:v>
                </c:pt>
                <c:pt idx="18469">
                  <c:v>1845.26</c:v>
                </c:pt>
                <c:pt idx="18470">
                  <c:v>1845.36</c:v>
                </c:pt>
                <c:pt idx="18471">
                  <c:v>1845.46</c:v>
                </c:pt>
                <c:pt idx="18472">
                  <c:v>1845.56</c:v>
                </c:pt>
                <c:pt idx="18473">
                  <c:v>1845.66</c:v>
                </c:pt>
                <c:pt idx="18474">
                  <c:v>1845.76</c:v>
                </c:pt>
                <c:pt idx="18475">
                  <c:v>1845.86</c:v>
                </c:pt>
                <c:pt idx="18476">
                  <c:v>1845.96</c:v>
                </c:pt>
                <c:pt idx="18477">
                  <c:v>1846.06</c:v>
                </c:pt>
                <c:pt idx="18478">
                  <c:v>1846.16</c:v>
                </c:pt>
                <c:pt idx="18479">
                  <c:v>1846.26</c:v>
                </c:pt>
                <c:pt idx="18480">
                  <c:v>1846.36</c:v>
                </c:pt>
                <c:pt idx="18481">
                  <c:v>1846.46</c:v>
                </c:pt>
                <c:pt idx="18482">
                  <c:v>1846.56</c:v>
                </c:pt>
                <c:pt idx="18483">
                  <c:v>1846.66</c:v>
                </c:pt>
                <c:pt idx="18484">
                  <c:v>1846.76</c:v>
                </c:pt>
                <c:pt idx="18485">
                  <c:v>1846.86</c:v>
                </c:pt>
                <c:pt idx="18486">
                  <c:v>1846.96</c:v>
                </c:pt>
                <c:pt idx="18487">
                  <c:v>1847.06</c:v>
                </c:pt>
                <c:pt idx="18488">
                  <c:v>1847.16</c:v>
                </c:pt>
                <c:pt idx="18489">
                  <c:v>1847.26</c:v>
                </c:pt>
                <c:pt idx="18490">
                  <c:v>1847.36</c:v>
                </c:pt>
                <c:pt idx="18491">
                  <c:v>1847.46</c:v>
                </c:pt>
                <c:pt idx="18492">
                  <c:v>1847.56</c:v>
                </c:pt>
                <c:pt idx="18493">
                  <c:v>1847.66</c:v>
                </c:pt>
                <c:pt idx="18494">
                  <c:v>1847.76</c:v>
                </c:pt>
                <c:pt idx="18495">
                  <c:v>1847.86</c:v>
                </c:pt>
                <c:pt idx="18496">
                  <c:v>1847.96</c:v>
                </c:pt>
                <c:pt idx="18497">
                  <c:v>1848.06</c:v>
                </c:pt>
                <c:pt idx="18498">
                  <c:v>1848.16</c:v>
                </c:pt>
                <c:pt idx="18499">
                  <c:v>1848.26</c:v>
                </c:pt>
                <c:pt idx="18500">
                  <c:v>1848.36</c:v>
                </c:pt>
                <c:pt idx="18501">
                  <c:v>1848.46</c:v>
                </c:pt>
                <c:pt idx="18502">
                  <c:v>1848.56</c:v>
                </c:pt>
                <c:pt idx="18503">
                  <c:v>1848.66</c:v>
                </c:pt>
                <c:pt idx="18504">
                  <c:v>1848.76</c:v>
                </c:pt>
                <c:pt idx="18505">
                  <c:v>1848.86</c:v>
                </c:pt>
                <c:pt idx="18506">
                  <c:v>1848.96</c:v>
                </c:pt>
                <c:pt idx="18507">
                  <c:v>1849.06</c:v>
                </c:pt>
                <c:pt idx="18508">
                  <c:v>1849.16</c:v>
                </c:pt>
                <c:pt idx="18509">
                  <c:v>1849.26</c:v>
                </c:pt>
                <c:pt idx="18510">
                  <c:v>1849.36</c:v>
                </c:pt>
                <c:pt idx="18511">
                  <c:v>1849.46</c:v>
                </c:pt>
                <c:pt idx="18512">
                  <c:v>1849.56</c:v>
                </c:pt>
                <c:pt idx="18513">
                  <c:v>1849.66</c:v>
                </c:pt>
                <c:pt idx="18514">
                  <c:v>1849.76</c:v>
                </c:pt>
                <c:pt idx="18515">
                  <c:v>1849.86</c:v>
                </c:pt>
                <c:pt idx="18516">
                  <c:v>1849.96</c:v>
                </c:pt>
                <c:pt idx="18517">
                  <c:v>1850.06</c:v>
                </c:pt>
                <c:pt idx="18518">
                  <c:v>1850.16</c:v>
                </c:pt>
                <c:pt idx="18519">
                  <c:v>1850.26</c:v>
                </c:pt>
                <c:pt idx="18520">
                  <c:v>1850.36</c:v>
                </c:pt>
                <c:pt idx="18521">
                  <c:v>1850.46</c:v>
                </c:pt>
                <c:pt idx="18522">
                  <c:v>1850.56</c:v>
                </c:pt>
                <c:pt idx="18523">
                  <c:v>1850.66</c:v>
                </c:pt>
                <c:pt idx="18524">
                  <c:v>1850.76</c:v>
                </c:pt>
                <c:pt idx="18525">
                  <c:v>1850.86</c:v>
                </c:pt>
                <c:pt idx="18526">
                  <c:v>1850.96</c:v>
                </c:pt>
                <c:pt idx="18527">
                  <c:v>1851.06</c:v>
                </c:pt>
                <c:pt idx="18528">
                  <c:v>1851.16</c:v>
                </c:pt>
                <c:pt idx="18529">
                  <c:v>1851.26</c:v>
                </c:pt>
                <c:pt idx="18530">
                  <c:v>1851.36</c:v>
                </c:pt>
                <c:pt idx="18531">
                  <c:v>1851.46</c:v>
                </c:pt>
                <c:pt idx="18532">
                  <c:v>1851.56</c:v>
                </c:pt>
                <c:pt idx="18533">
                  <c:v>1851.66</c:v>
                </c:pt>
                <c:pt idx="18534">
                  <c:v>1851.76</c:v>
                </c:pt>
                <c:pt idx="18535">
                  <c:v>1851.86</c:v>
                </c:pt>
                <c:pt idx="18536">
                  <c:v>1851.96</c:v>
                </c:pt>
                <c:pt idx="18537">
                  <c:v>1852.06</c:v>
                </c:pt>
                <c:pt idx="18538">
                  <c:v>1852.16</c:v>
                </c:pt>
                <c:pt idx="18539">
                  <c:v>1852.26</c:v>
                </c:pt>
                <c:pt idx="18540">
                  <c:v>1852.36</c:v>
                </c:pt>
                <c:pt idx="18541">
                  <c:v>1852.46</c:v>
                </c:pt>
                <c:pt idx="18542">
                  <c:v>1852.56</c:v>
                </c:pt>
                <c:pt idx="18543">
                  <c:v>1852.66</c:v>
                </c:pt>
                <c:pt idx="18544">
                  <c:v>1852.76</c:v>
                </c:pt>
                <c:pt idx="18545">
                  <c:v>1852.86</c:v>
                </c:pt>
                <c:pt idx="18546">
                  <c:v>1852.96</c:v>
                </c:pt>
                <c:pt idx="18547">
                  <c:v>1853.06</c:v>
                </c:pt>
                <c:pt idx="18548">
                  <c:v>1853.16</c:v>
                </c:pt>
                <c:pt idx="18549">
                  <c:v>1853.26</c:v>
                </c:pt>
                <c:pt idx="18550">
                  <c:v>1853.36</c:v>
                </c:pt>
                <c:pt idx="18551">
                  <c:v>1853.46</c:v>
                </c:pt>
                <c:pt idx="18552">
                  <c:v>1853.56</c:v>
                </c:pt>
                <c:pt idx="18553">
                  <c:v>1853.66</c:v>
                </c:pt>
                <c:pt idx="18554">
                  <c:v>1853.76</c:v>
                </c:pt>
                <c:pt idx="18555">
                  <c:v>1853.86</c:v>
                </c:pt>
                <c:pt idx="18556">
                  <c:v>1853.96</c:v>
                </c:pt>
                <c:pt idx="18557">
                  <c:v>1854.06</c:v>
                </c:pt>
                <c:pt idx="18558">
                  <c:v>1854.16</c:v>
                </c:pt>
                <c:pt idx="18559">
                  <c:v>1854.26</c:v>
                </c:pt>
                <c:pt idx="18560">
                  <c:v>1854.36</c:v>
                </c:pt>
                <c:pt idx="18561">
                  <c:v>1854.46</c:v>
                </c:pt>
                <c:pt idx="18562">
                  <c:v>1854.56</c:v>
                </c:pt>
                <c:pt idx="18563">
                  <c:v>1854.66</c:v>
                </c:pt>
                <c:pt idx="18564">
                  <c:v>1854.76</c:v>
                </c:pt>
                <c:pt idx="18565">
                  <c:v>1854.86</c:v>
                </c:pt>
                <c:pt idx="18566">
                  <c:v>1854.96</c:v>
                </c:pt>
                <c:pt idx="18567">
                  <c:v>1855.06</c:v>
                </c:pt>
                <c:pt idx="18568">
                  <c:v>1855.16</c:v>
                </c:pt>
                <c:pt idx="18569">
                  <c:v>1855.26</c:v>
                </c:pt>
                <c:pt idx="18570">
                  <c:v>1855.36</c:v>
                </c:pt>
                <c:pt idx="18571">
                  <c:v>1855.46</c:v>
                </c:pt>
                <c:pt idx="18572">
                  <c:v>1855.56</c:v>
                </c:pt>
                <c:pt idx="18573">
                  <c:v>1855.66</c:v>
                </c:pt>
                <c:pt idx="18574">
                  <c:v>1855.76</c:v>
                </c:pt>
                <c:pt idx="18575">
                  <c:v>1855.86</c:v>
                </c:pt>
                <c:pt idx="18576">
                  <c:v>1855.96</c:v>
                </c:pt>
                <c:pt idx="18577">
                  <c:v>1856.06</c:v>
                </c:pt>
                <c:pt idx="18578">
                  <c:v>1856.16</c:v>
                </c:pt>
                <c:pt idx="18579">
                  <c:v>1856.26</c:v>
                </c:pt>
                <c:pt idx="18580">
                  <c:v>1856.36</c:v>
                </c:pt>
                <c:pt idx="18581">
                  <c:v>1856.46</c:v>
                </c:pt>
                <c:pt idx="18582">
                  <c:v>1856.56</c:v>
                </c:pt>
                <c:pt idx="18583">
                  <c:v>1856.66</c:v>
                </c:pt>
                <c:pt idx="18584">
                  <c:v>1856.76</c:v>
                </c:pt>
                <c:pt idx="18585">
                  <c:v>1856.86</c:v>
                </c:pt>
                <c:pt idx="18586">
                  <c:v>1856.96</c:v>
                </c:pt>
                <c:pt idx="18587">
                  <c:v>1857.06</c:v>
                </c:pt>
                <c:pt idx="18588">
                  <c:v>1857.16</c:v>
                </c:pt>
                <c:pt idx="18589">
                  <c:v>1857.26</c:v>
                </c:pt>
                <c:pt idx="18590">
                  <c:v>1857.36</c:v>
                </c:pt>
                <c:pt idx="18591">
                  <c:v>1857.46</c:v>
                </c:pt>
                <c:pt idx="18592">
                  <c:v>1857.56</c:v>
                </c:pt>
                <c:pt idx="18593">
                  <c:v>1857.66</c:v>
                </c:pt>
                <c:pt idx="18594">
                  <c:v>1857.76</c:v>
                </c:pt>
                <c:pt idx="18595">
                  <c:v>1857.86</c:v>
                </c:pt>
                <c:pt idx="18596">
                  <c:v>1857.96</c:v>
                </c:pt>
                <c:pt idx="18597">
                  <c:v>1858.06</c:v>
                </c:pt>
                <c:pt idx="18598">
                  <c:v>1858.16</c:v>
                </c:pt>
                <c:pt idx="18599">
                  <c:v>1858.26</c:v>
                </c:pt>
                <c:pt idx="18600">
                  <c:v>1858.36</c:v>
                </c:pt>
                <c:pt idx="18601">
                  <c:v>1858.46</c:v>
                </c:pt>
                <c:pt idx="18602">
                  <c:v>1858.56</c:v>
                </c:pt>
                <c:pt idx="18603">
                  <c:v>1858.66</c:v>
                </c:pt>
                <c:pt idx="18604">
                  <c:v>1858.76</c:v>
                </c:pt>
                <c:pt idx="18605">
                  <c:v>1858.86</c:v>
                </c:pt>
                <c:pt idx="18606">
                  <c:v>1858.96</c:v>
                </c:pt>
                <c:pt idx="18607">
                  <c:v>1859.06</c:v>
                </c:pt>
                <c:pt idx="18608">
                  <c:v>1859.16</c:v>
                </c:pt>
                <c:pt idx="18609">
                  <c:v>1859.26</c:v>
                </c:pt>
                <c:pt idx="18610">
                  <c:v>1859.36</c:v>
                </c:pt>
                <c:pt idx="18611">
                  <c:v>1859.46</c:v>
                </c:pt>
                <c:pt idx="18612">
                  <c:v>1859.56</c:v>
                </c:pt>
                <c:pt idx="18613">
                  <c:v>1859.66</c:v>
                </c:pt>
                <c:pt idx="18614">
                  <c:v>1859.76</c:v>
                </c:pt>
                <c:pt idx="18615">
                  <c:v>1859.86</c:v>
                </c:pt>
                <c:pt idx="18616">
                  <c:v>1859.96</c:v>
                </c:pt>
                <c:pt idx="18617">
                  <c:v>1860.06</c:v>
                </c:pt>
                <c:pt idx="18618">
                  <c:v>1860.16</c:v>
                </c:pt>
                <c:pt idx="18619">
                  <c:v>1860.26</c:v>
                </c:pt>
                <c:pt idx="18620">
                  <c:v>1860.36</c:v>
                </c:pt>
                <c:pt idx="18621">
                  <c:v>1860.46</c:v>
                </c:pt>
                <c:pt idx="18622">
                  <c:v>1860.56</c:v>
                </c:pt>
                <c:pt idx="18623">
                  <c:v>1860.66</c:v>
                </c:pt>
                <c:pt idx="18624">
                  <c:v>1860.76</c:v>
                </c:pt>
                <c:pt idx="18625">
                  <c:v>1860.86</c:v>
                </c:pt>
                <c:pt idx="18626">
                  <c:v>1860.96</c:v>
                </c:pt>
                <c:pt idx="18627">
                  <c:v>1861.06</c:v>
                </c:pt>
                <c:pt idx="18628">
                  <c:v>1861.16</c:v>
                </c:pt>
                <c:pt idx="18629">
                  <c:v>1861.26</c:v>
                </c:pt>
                <c:pt idx="18630">
                  <c:v>1861.36</c:v>
                </c:pt>
                <c:pt idx="18631">
                  <c:v>1861.46</c:v>
                </c:pt>
                <c:pt idx="18632">
                  <c:v>1861.56</c:v>
                </c:pt>
                <c:pt idx="18633">
                  <c:v>1861.66</c:v>
                </c:pt>
                <c:pt idx="18634">
                  <c:v>1861.76</c:v>
                </c:pt>
                <c:pt idx="18635">
                  <c:v>1861.86</c:v>
                </c:pt>
                <c:pt idx="18636">
                  <c:v>1861.96</c:v>
                </c:pt>
                <c:pt idx="18637">
                  <c:v>1862.06</c:v>
                </c:pt>
                <c:pt idx="18638">
                  <c:v>1862.16</c:v>
                </c:pt>
                <c:pt idx="18639">
                  <c:v>1862.26</c:v>
                </c:pt>
                <c:pt idx="18640">
                  <c:v>1862.36</c:v>
                </c:pt>
                <c:pt idx="18641">
                  <c:v>1862.46</c:v>
                </c:pt>
                <c:pt idx="18642">
                  <c:v>1862.56</c:v>
                </c:pt>
                <c:pt idx="18643">
                  <c:v>1862.66</c:v>
                </c:pt>
                <c:pt idx="18644">
                  <c:v>1862.76</c:v>
                </c:pt>
                <c:pt idx="18645">
                  <c:v>1862.86</c:v>
                </c:pt>
                <c:pt idx="18646">
                  <c:v>1862.96</c:v>
                </c:pt>
                <c:pt idx="18647">
                  <c:v>1863.06</c:v>
                </c:pt>
                <c:pt idx="18648">
                  <c:v>1863.16</c:v>
                </c:pt>
                <c:pt idx="18649">
                  <c:v>1863.26</c:v>
                </c:pt>
                <c:pt idx="18650">
                  <c:v>1863.36</c:v>
                </c:pt>
                <c:pt idx="18651">
                  <c:v>1863.46</c:v>
                </c:pt>
                <c:pt idx="18652">
                  <c:v>1863.56</c:v>
                </c:pt>
                <c:pt idx="18653">
                  <c:v>1863.66</c:v>
                </c:pt>
                <c:pt idx="18654">
                  <c:v>1863.76</c:v>
                </c:pt>
                <c:pt idx="18655">
                  <c:v>1863.86</c:v>
                </c:pt>
                <c:pt idx="18656">
                  <c:v>1863.96</c:v>
                </c:pt>
                <c:pt idx="18657">
                  <c:v>1864.06</c:v>
                </c:pt>
                <c:pt idx="18658">
                  <c:v>1864.16</c:v>
                </c:pt>
                <c:pt idx="18659">
                  <c:v>1864.26</c:v>
                </c:pt>
                <c:pt idx="18660">
                  <c:v>1864.36</c:v>
                </c:pt>
                <c:pt idx="18661">
                  <c:v>1864.46</c:v>
                </c:pt>
                <c:pt idx="18662">
                  <c:v>1864.56</c:v>
                </c:pt>
                <c:pt idx="18663">
                  <c:v>1864.66</c:v>
                </c:pt>
                <c:pt idx="18664">
                  <c:v>1864.76</c:v>
                </c:pt>
                <c:pt idx="18665">
                  <c:v>1864.86</c:v>
                </c:pt>
                <c:pt idx="18666">
                  <c:v>1864.96</c:v>
                </c:pt>
                <c:pt idx="18667">
                  <c:v>1865.06</c:v>
                </c:pt>
                <c:pt idx="18668">
                  <c:v>1865.16</c:v>
                </c:pt>
                <c:pt idx="18669">
                  <c:v>1865.26</c:v>
                </c:pt>
                <c:pt idx="18670">
                  <c:v>1865.36</c:v>
                </c:pt>
                <c:pt idx="18671">
                  <c:v>1865.46</c:v>
                </c:pt>
                <c:pt idx="18672">
                  <c:v>1865.56</c:v>
                </c:pt>
                <c:pt idx="18673">
                  <c:v>1865.66</c:v>
                </c:pt>
                <c:pt idx="18674">
                  <c:v>1865.76</c:v>
                </c:pt>
                <c:pt idx="18675">
                  <c:v>1865.86</c:v>
                </c:pt>
                <c:pt idx="18676">
                  <c:v>1865.96</c:v>
                </c:pt>
                <c:pt idx="18677">
                  <c:v>1866.06</c:v>
                </c:pt>
                <c:pt idx="18678">
                  <c:v>1866.16</c:v>
                </c:pt>
                <c:pt idx="18679">
                  <c:v>1866.26</c:v>
                </c:pt>
                <c:pt idx="18680">
                  <c:v>1866.36</c:v>
                </c:pt>
                <c:pt idx="18681">
                  <c:v>1866.46</c:v>
                </c:pt>
                <c:pt idx="18682">
                  <c:v>1866.56</c:v>
                </c:pt>
                <c:pt idx="18683">
                  <c:v>1866.66</c:v>
                </c:pt>
                <c:pt idx="18684">
                  <c:v>1866.76</c:v>
                </c:pt>
                <c:pt idx="18685">
                  <c:v>1866.86</c:v>
                </c:pt>
                <c:pt idx="18686">
                  <c:v>1866.96</c:v>
                </c:pt>
                <c:pt idx="18687">
                  <c:v>1867.06</c:v>
                </c:pt>
                <c:pt idx="18688">
                  <c:v>1867.16</c:v>
                </c:pt>
                <c:pt idx="18689">
                  <c:v>1867.26</c:v>
                </c:pt>
                <c:pt idx="18690">
                  <c:v>1867.36</c:v>
                </c:pt>
                <c:pt idx="18691">
                  <c:v>1867.46</c:v>
                </c:pt>
                <c:pt idx="18692">
                  <c:v>1867.56</c:v>
                </c:pt>
                <c:pt idx="18693">
                  <c:v>1867.66</c:v>
                </c:pt>
                <c:pt idx="18694">
                  <c:v>1867.76</c:v>
                </c:pt>
                <c:pt idx="18695">
                  <c:v>1867.86</c:v>
                </c:pt>
                <c:pt idx="18696">
                  <c:v>1867.96</c:v>
                </c:pt>
                <c:pt idx="18697">
                  <c:v>1868.06</c:v>
                </c:pt>
                <c:pt idx="18698">
                  <c:v>1868.16</c:v>
                </c:pt>
                <c:pt idx="18699">
                  <c:v>1868.26</c:v>
                </c:pt>
                <c:pt idx="18700">
                  <c:v>1868.36</c:v>
                </c:pt>
                <c:pt idx="18701">
                  <c:v>1868.46</c:v>
                </c:pt>
                <c:pt idx="18702">
                  <c:v>1868.56</c:v>
                </c:pt>
                <c:pt idx="18703">
                  <c:v>1868.66</c:v>
                </c:pt>
                <c:pt idx="18704">
                  <c:v>1868.76</c:v>
                </c:pt>
                <c:pt idx="18705">
                  <c:v>1868.86</c:v>
                </c:pt>
                <c:pt idx="18706">
                  <c:v>1868.96</c:v>
                </c:pt>
                <c:pt idx="18707">
                  <c:v>1869.06</c:v>
                </c:pt>
                <c:pt idx="18708">
                  <c:v>1869.16</c:v>
                </c:pt>
                <c:pt idx="18709">
                  <c:v>1869.26</c:v>
                </c:pt>
                <c:pt idx="18710">
                  <c:v>1869.36</c:v>
                </c:pt>
                <c:pt idx="18711">
                  <c:v>1869.46</c:v>
                </c:pt>
                <c:pt idx="18712">
                  <c:v>1869.56</c:v>
                </c:pt>
                <c:pt idx="18713">
                  <c:v>1869.66</c:v>
                </c:pt>
                <c:pt idx="18714">
                  <c:v>1869.76</c:v>
                </c:pt>
                <c:pt idx="18715">
                  <c:v>1869.86</c:v>
                </c:pt>
                <c:pt idx="18716">
                  <c:v>1869.96</c:v>
                </c:pt>
                <c:pt idx="18717">
                  <c:v>1870.06</c:v>
                </c:pt>
                <c:pt idx="18718">
                  <c:v>1870.16</c:v>
                </c:pt>
                <c:pt idx="18719">
                  <c:v>1870.26</c:v>
                </c:pt>
                <c:pt idx="18720">
                  <c:v>1870.36</c:v>
                </c:pt>
                <c:pt idx="18721">
                  <c:v>1870.46</c:v>
                </c:pt>
                <c:pt idx="18722">
                  <c:v>1870.56</c:v>
                </c:pt>
                <c:pt idx="18723">
                  <c:v>1870.66</c:v>
                </c:pt>
                <c:pt idx="18724">
                  <c:v>1870.76</c:v>
                </c:pt>
                <c:pt idx="18725">
                  <c:v>1870.86</c:v>
                </c:pt>
                <c:pt idx="18726">
                  <c:v>1870.96</c:v>
                </c:pt>
                <c:pt idx="18727">
                  <c:v>1871.06</c:v>
                </c:pt>
                <c:pt idx="18728">
                  <c:v>1871.16</c:v>
                </c:pt>
                <c:pt idx="18729">
                  <c:v>1871.26</c:v>
                </c:pt>
                <c:pt idx="18730">
                  <c:v>1871.36</c:v>
                </c:pt>
                <c:pt idx="18731">
                  <c:v>1871.46</c:v>
                </c:pt>
                <c:pt idx="18732">
                  <c:v>1871.56</c:v>
                </c:pt>
                <c:pt idx="18733">
                  <c:v>1871.66</c:v>
                </c:pt>
                <c:pt idx="18734">
                  <c:v>1871.76</c:v>
                </c:pt>
                <c:pt idx="18735">
                  <c:v>1871.86</c:v>
                </c:pt>
                <c:pt idx="18736">
                  <c:v>1871.96</c:v>
                </c:pt>
                <c:pt idx="18737">
                  <c:v>1872.06</c:v>
                </c:pt>
                <c:pt idx="18738">
                  <c:v>1872.16</c:v>
                </c:pt>
                <c:pt idx="18739">
                  <c:v>1872.26</c:v>
                </c:pt>
                <c:pt idx="18740">
                  <c:v>1872.36</c:v>
                </c:pt>
                <c:pt idx="18741">
                  <c:v>1872.46</c:v>
                </c:pt>
                <c:pt idx="18742">
                  <c:v>1872.56</c:v>
                </c:pt>
                <c:pt idx="18743">
                  <c:v>1872.66</c:v>
                </c:pt>
                <c:pt idx="18744">
                  <c:v>1872.76</c:v>
                </c:pt>
                <c:pt idx="18745">
                  <c:v>1872.86</c:v>
                </c:pt>
                <c:pt idx="18746">
                  <c:v>1872.96</c:v>
                </c:pt>
                <c:pt idx="18747">
                  <c:v>1873.06</c:v>
                </c:pt>
                <c:pt idx="18748">
                  <c:v>1873.16</c:v>
                </c:pt>
                <c:pt idx="18749">
                  <c:v>1873.26</c:v>
                </c:pt>
                <c:pt idx="18750">
                  <c:v>1873.36</c:v>
                </c:pt>
                <c:pt idx="18751">
                  <c:v>1873.46</c:v>
                </c:pt>
                <c:pt idx="18752">
                  <c:v>1873.56</c:v>
                </c:pt>
                <c:pt idx="18753">
                  <c:v>1873.66</c:v>
                </c:pt>
                <c:pt idx="18754">
                  <c:v>1873.76</c:v>
                </c:pt>
                <c:pt idx="18755">
                  <c:v>1873.86</c:v>
                </c:pt>
                <c:pt idx="18756">
                  <c:v>1873.96</c:v>
                </c:pt>
                <c:pt idx="18757">
                  <c:v>1874.06</c:v>
                </c:pt>
                <c:pt idx="18758">
                  <c:v>1874.16</c:v>
                </c:pt>
                <c:pt idx="18759">
                  <c:v>1874.26</c:v>
                </c:pt>
                <c:pt idx="18760">
                  <c:v>1874.36</c:v>
                </c:pt>
                <c:pt idx="18761">
                  <c:v>1874.46</c:v>
                </c:pt>
                <c:pt idx="18762">
                  <c:v>1874.56</c:v>
                </c:pt>
                <c:pt idx="18763">
                  <c:v>1874.66</c:v>
                </c:pt>
                <c:pt idx="18764">
                  <c:v>1874.76</c:v>
                </c:pt>
                <c:pt idx="18765">
                  <c:v>1874.86</c:v>
                </c:pt>
                <c:pt idx="18766">
                  <c:v>1874.96</c:v>
                </c:pt>
                <c:pt idx="18767">
                  <c:v>1875.06</c:v>
                </c:pt>
                <c:pt idx="18768">
                  <c:v>1875.16</c:v>
                </c:pt>
                <c:pt idx="18769">
                  <c:v>1875.26</c:v>
                </c:pt>
                <c:pt idx="18770">
                  <c:v>1875.36</c:v>
                </c:pt>
                <c:pt idx="18771">
                  <c:v>1875.46</c:v>
                </c:pt>
                <c:pt idx="18772">
                  <c:v>1875.56</c:v>
                </c:pt>
                <c:pt idx="18773">
                  <c:v>1875.66</c:v>
                </c:pt>
                <c:pt idx="18774">
                  <c:v>1875.76</c:v>
                </c:pt>
                <c:pt idx="18775">
                  <c:v>1875.86</c:v>
                </c:pt>
                <c:pt idx="18776">
                  <c:v>1875.96</c:v>
                </c:pt>
                <c:pt idx="18777">
                  <c:v>1876.06</c:v>
                </c:pt>
                <c:pt idx="18778">
                  <c:v>1876.16</c:v>
                </c:pt>
                <c:pt idx="18779">
                  <c:v>1876.26</c:v>
                </c:pt>
                <c:pt idx="18780">
                  <c:v>1876.36</c:v>
                </c:pt>
                <c:pt idx="18781">
                  <c:v>1876.46</c:v>
                </c:pt>
                <c:pt idx="18782">
                  <c:v>1876.56</c:v>
                </c:pt>
                <c:pt idx="18783">
                  <c:v>1876.66</c:v>
                </c:pt>
                <c:pt idx="18784">
                  <c:v>1876.76</c:v>
                </c:pt>
                <c:pt idx="18785">
                  <c:v>1876.86</c:v>
                </c:pt>
                <c:pt idx="18786">
                  <c:v>1876.96</c:v>
                </c:pt>
                <c:pt idx="18787">
                  <c:v>1877.06</c:v>
                </c:pt>
                <c:pt idx="18788">
                  <c:v>1877.16</c:v>
                </c:pt>
                <c:pt idx="18789">
                  <c:v>1877.26</c:v>
                </c:pt>
                <c:pt idx="18790">
                  <c:v>1877.36</c:v>
                </c:pt>
                <c:pt idx="18791">
                  <c:v>1877.46</c:v>
                </c:pt>
                <c:pt idx="18792">
                  <c:v>1877.56</c:v>
                </c:pt>
                <c:pt idx="18793">
                  <c:v>1877.66</c:v>
                </c:pt>
                <c:pt idx="18794">
                  <c:v>1877.76</c:v>
                </c:pt>
                <c:pt idx="18795">
                  <c:v>1877.86</c:v>
                </c:pt>
                <c:pt idx="18796">
                  <c:v>1877.96</c:v>
                </c:pt>
                <c:pt idx="18797">
                  <c:v>1878.06</c:v>
                </c:pt>
                <c:pt idx="18798">
                  <c:v>1878.16</c:v>
                </c:pt>
                <c:pt idx="18799">
                  <c:v>1878.26</c:v>
                </c:pt>
                <c:pt idx="18800">
                  <c:v>1878.36</c:v>
                </c:pt>
                <c:pt idx="18801">
                  <c:v>1878.46</c:v>
                </c:pt>
                <c:pt idx="18802">
                  <c:v>1878.56</c:v>
                </c:pt>
                <c:pt idx="18803">
                  <c:v>1878.66</c:v>
                </c:pt>
                <c:pt idx="18804">
                  <c:v>1878.76</c:v>
                </c:pt>
                <c:pt idx="18805">
                  <c:v>1878.86</c:v>
                </c:pt>
                <c:pt idx="18806">
                  <c:v>1878.96</c:v>
                </c:pt>
                <c:pt idx="18807">
                  <c:v>1879.06</c:v>
                </c:pt>
                <c:pt idx="18808">
                  <c:v>1879.16</c:v>
                </c:pt>
                <c:pt idx="18809">
                  <c:v>1879.26</c:v>
                </c:pt>
                <c:pt idx="18810">
                  <c:v>1879.36</c:v>
                </c:pt>
                <c:pt idx="18811">
                  <c:v>1879.46</c:v>
                </c:pt>
                <c:pt idx="18812">
                  <c:v>1879.56</c:v>
                </c:pt>
                <c:pt idx="18813">
                  <c:v>1879.66</c:v>
                </c:pt>
                <c:pt idx="18814">
                  <c:v>1879.76</c:v>
                </c:pt>
                <c:pt idx="18815">
                  <c:v>1879.86</c:v>
                </c:pt>
                <c:pt idx="18816">
                  <c:v>1879.96</c:v>
                </c:pt>
                <c:pt idx="18817">
                  <c:v>1880.06</c:v>
                </c:pt>
                <c:pt idx="18818">
                  <c:v>1880.16</c:v>
                </c:pt>
                <c:pt idx="18819">
                  <c:v>1880.26</c:v>
                </c:pt>
                <c:pt idx="18820">
                  <c:v>1880.36</c:v>
                </c:pt>
                <c:pt idx="18821">
                  <c:v>1880.46</c:v>
                </c:pt>
                <c:pt idx="18822">
                  <c:v>1880.56</c:v>
                </c:pt>
                <c:pt idx="18823">
                  <c:v>1880.66</c:v>
                </c:pt>
                <c:pt idx="18824">
                  <c:v>1880.76</c:v>
                </c:pt>
                <c:pt idx="18825">
                  <c:v>1880.86</c:v>
                </c:pt>
                <c:pt idx="18826">
                  <c:v>1880.96</c:v>
                </c:pt>
                <c:pt idx="18827">
                  <c:v>1881.06</c:v>
                </c:pt>
                <c:pt idx="18828">
                  <c:v>1881.16</c:v>
                </c:pt>
                <c:pt idx="18829">
                  <c:v>1881.26</c:v>
                </c:pt>
                <c:pt idx="18830">
                  <c:v>1881.36</c:v>
                </c:pt>
                <c:pt idx="18831">
                  <c:v>1881.46</c:v>
                </c:pt>
                <c:pt idx="18832">
                  <c:v>1881.56</c:v>
                </c:pt>
                <c:pt idx="18833">
                  <c:v>1881.66</c:v>
                </c:pt>
                <c:pt idx="18834">
                  <c:v>1881.76</c:v>
                </c:pt>
                <c:pt idx="18835">
                  <c:v>1881.86</c:v>
                </c:pt>
                <c:pt idx="18836">
                  <c:v>1881.96</c:v>
                </c:pt>
                <c:pt idx="18837">
                  <c:v>1882.06</c:v>
                </c:pt>
                <c:pt idx="18838">
                  <c:v>1882.16</c:v>
                </c:pt>
                <c:pt idx="18839">
                  <c:v>1882.26</c:v>
                </c:pt>
                <c:pt idx="18840">
                  <c:v>1882.36</c:v>
                </c:pt>
                <c:pt idx="18841">
                  <c:v>1882.46</c:v>
                </c:pt>
                <c:pt idx="18842">
                  <c:v>1882.56</c:v>
                </c:pt>
                <c:pt idx="18843">
                  <c:v>1882.66</c:v>
                </c:pt>
                <c:pt idx="18844">
                  <c:v>1882.76</c:v>
                </c:pt>
                <c:pt idx="18845">
                  <c:v>1882.86</c:v>
                </c:pt>
                <c:pt idx="18846">
                  <c:v>1882.96</c:v>
                </c:pt>
                <c:pt idx="18847">
                  <c:v>1883.06</c:v>
                </c:pt>
                <c:pt idx="18848">
                  <c:v>1883.16</c:v>
                </c:pt>
                <c:pt idx="18849">
                  <c:v>1883.26</c:v>
                </c:pt>
                <c:pt idx="18850">
                  <c:v>1883.36</c:v>
                </c:pt>
                <c:pt idx="18851">
                  <c:v>1883.46</c:v>
                </c:pt>
                <c:pt idx="18852">
                  <c:v>1883.56</c:v>
                </c:pt>
                <c:pt idx="18853">
                  <c:v>1883.66</c:v>
                </c:pt>
                <c:pt idx="18854">
                  <c:v>1883.76</c:v>
                </c:pt>
                <c:pt idx="18855">
                  <c:v>1883.86</c:v>
                </c:pt>
                <c:pt idx="18856">
                  <c:v>1883.96</c:v>
                </c:pt>
                <c:pt idx="18857">
                  <c:v>1884.06</c:v>
                </c:pt>
                <c:pt idx="18858">
                  <c:v>1884.16</c:v>
                </c:pt>
                <c:pt idx="18859">
                  <c:v>1884.26</c:v>
                </c:pt>
                <c:pt idx="18860">
                  <c:v>1884.36</c:v>
                </c:pt>
                <c:pt idx="18861">
                  <c:v>1884.46</c:v>
                </c:pt>
                <c:pt idx="18862">
                  <c:v>1884.56</c:v>
                </c:pt>
                <c:pt idx="18863">
                  <c:v>1884.66</c:v>
                </c:pt>
                <c:pt idx="18864">
                  <c:v>1884.76</c:v>
                </c:pt>
                <c:pt idx="18865">
                  <c:v>1884.86</c:v>
                </c:pt>
                <c:pt idx="18866">
                  <c:v>1884.96</c:v>
                </c:pt>
                <c:pt idx="18867">
                  <c:v>1885.06</c:v>
                </c:pt>
                <c:pt idx="18868">
                  <c:v>1885.16</c:v>
                </c:pt>
                <c:pt idx="18869">
                  <c:v>1885.26</c:v>
                </c:pt>
                <c:pt idx="18870">
                  <c:v>1885.36</c:v>
                </c:pt>
                <c:pt idx="18871">
                  <c:v>1885.46</c:v>
                </c:pt>
                <c:pt idx="18872">
                  <c:v>1885.56</c:v>
                </c:pt>
                <c:pt idx="18873">
                  <c:v>1885.66</c:v>
                </c:pt>
                <c:pt idx="18874">
                  <c:v>1885.76</c:v>
                </c:pt>
                <c:pt idx="18875">
                  <c:v>1885.86</c:v>
                </c:pt>
                <c:pt idx="18876">
                  <c:v>1885.96</c:v>
                </c:pt>
                <c:pt idx="18877">
                  <c:v>1886.06</c:v>
                </c:pt>
                <c:pt idx="18878">
                  <c:v>1886.16</c:v>
                </c:pt>
                <c:pt idx="18879">
                  <c:v>1886.26</c:v>
                </c:pt>
                <c:pt idx="18880">
                  <c:v>1886.36</c:v>
                </c:pt>
                <c:pt idx="18881">
                  <c:v>1886.46</c:v>
                </c:pt>
                <c:pt idx="18882">
                  <c:v>1886.56</c:v>
                </c:pt>
                <c:pt idx="18883">
                  <c:v>1886.66</c:v>
                </c:pt>
                <c:pt idx="18884">
                  <c:v>1886.76</c:v>
                </c:pt>
                <c:pt idx="18885">
                  <c:v>1886.86</c:v>
                </c:pt>
                <c:pt idx="18886">
                  <c:v>1886.96</c:v>
                </c:pt>
                <c:pt idx="18887">
                  <c:v>1887.06</c:v>
                </c:pt>
                <c:pt idx="18888">
                  <c:v>1887.16</c:v>
                </c:pt>
                <c:pt idx="18889">
                  <c:v>1887.26</c:v>
                </c:pt>
                <c:pt idx="18890">
                  <c:v>1887.36</c:v>
                </c:pt>
                <c:pt idx="18891">
                  <c:v>1887.46</c:v>
                </c:pt>
                <c:pt idx="18892">
                  <c:v>1887.56</c:v>
                </c:pt>
                <c:pt idx="18893">
                  <c:v>1887.66</c:v>
                </c:pt>
                <c:pt idx="18894">
                  <c:v>1887.76</c:v>
                </c:pt>
                <c:pt idx="18895">
                  <c:v>1887.86</c:v>
                </c:pt>
                <c:pt idx="18896">
                  <c:v>1887.96</c:v>
                </c:pt>
                <c:pt idx="18897">
                  <c:v>1888.06</c:v>
                </c:pt>
                <c:pt idx="18898">
                  <c:v>1888.16</c:v>
                </c:pt>
                <c:pt idx="18899">
                  <c:v>1888.26</c:v>
                </c:pt>
                <c:pt idx="18900">
                  <c:v>1888.36</c:v>
                </c:pt>
                <c:pt idx="18901">
                  <c:v>1888.46</c:v>
                </c:pt>
                <c:pt idx="18902">
                  <c:v>1888.56</c:v>
                </c:pt>
                <c:pt idx="18903">
                  <c:v>1888.66</c:v>
                </c:pt>
                <c:pt idx="18904">
                  <c:v>1888.76</c:v>
                </c:pt>
                <c:pt idx="18905">
                  <c:v>1888.86</c:v>
                </c:pt>
                <c:pt idx="18906">
                  <c:v>1888.96</c:v>
                </c:pt>
                <c:pt idx="18907">
                  <c:v>1889.06</c:v>
                </c:pt>
                <c:pt idx="18908">
                  <c:v>1889.16</c:v>
                </c:pt>
                <c:pt idx="18909">
                  <c:v>1889.26</c:v>
                </c:pt>
                <c:pt idx="18910">
                  <c:v>1889.36</c:v>
                </c:pt>
                <c:pt idx="18911">
                  <c:v>1889.46</c:v>
                </c:pt>
                <c:pt idx="18912">
                  <c:v>1889.56</c:v>
                </c:pt>
                <c:pt idx="18913">
                  <c:v>1889.66</c:v>
                </c:pt>
                <c:pt idx="18914">
                  <c:v>1889.76</c:v>
                </c:pt>
                <c:pt idx="18915">
                  <c:v>1889.86</c:v>
                </c:pt>
                <c:pt idx="18916">
                  <c:v>1889.96</c:v>
                </c:pt>
                <c:pt idx="18917">
                  <c:v>1890.06</c:v>
                </c:pt>
                <c:pt idx="18918">
                  <c:v>1890.16</c:v>
                </c:pt>
                <c:pt idx="18919">
                  <c:v>1890.26</c:v>
                </c:pt>
                <c:pt idx="18920">
                  <c:v>1890.36</c:v>
                </c:pt>
                <c:pt idx="18921">
                  <c:v>1890.46</c:v>
                </c:pt>
                <c:pt idx="18922">
                  <c:v>1890.56</c:v>
                </c:pt>
                <c:pt idx="18923">
                  <c:v>1890.66</c:v>
                </c:pt>
                <c:pt idx="18924">
                  <c:v>1890.76</c:v>
                </c:pt>
                <c:pt idx="18925">
                  <c:v>1890.86</c:v>
                </c:pt>
                <c:pt idx="18926">
                  <c:v>1890.96</c:v>
                </c:pt>
                <c:pt idx="18927">
                  <c:v>1891.06</c:v>
                </c:pt>
                <c:pt idx="18928">
                  <c:v>1891.16</c:v>
                </c:pt>
                <c:pt idx="18929">
                  <c:v>1891.26</c:v>
                </c:pt>
                <c:pt idx="18930">
                  <c:v>1891.36</c:v>
                </c:pt>
                <c:pt idx="18931">
                  <c:v>1891.46</c:v>
                </c:pt>
                <c:pt idx="18932">
                  <c:v>1891.56</c:v>
                </c:pt>
                <c:pt idx="18933">
                  <c:v>1891.66</c:v>
                </c:pt>
                <c:pt idx="18934">
                  <c:v>1891.76</c:v>
                </c:pt>
                <c:pt idx="18935">
                  <c:v>1891.86</c:v>
                </c:pt>
                <c:pt idx="18936">
                  <c:v>1891.96</c:v>
                </c:pt>
                <c:pt idx="18937">
                  <c:v>1892.06</c:v>
                </c:pt>
                <c:pt idx="18938">
                  <c:v>1892.16</c:v>
                </c:pt>
                <c:pt idx="18939">
                  <c:v>1892.26</c:v>
                </c:pt>
                <c:pt idx="18940">
                  <c:v>1892.36</c:v>
                </c:pt>
                <c:pt idx="18941">
                  <c:v>1892.46</c:v>
                </c:pt>
                <c:pt idx="18942">
                  <c:v>1892.56</c:v>
                </c:pt>
                <c:pt idx="18943">
                  <c:v>1892.66</c:v>
                </c:pt>
                <c:pt idx="18944">
                  <c:v>1892.76</c:v>
                </c:pt>
                <c:pt idx="18945">
                  <c:v>1892.86</c:v>
                </c:pt>
                <c:pt idx="18946">
                  <c:v>1892.96</c:v>
                </c:pt>
                <c:pt idx="18947">
                  <c:v>1893.06</c:v>
                </c:pt>
                <c:pt idx="18948">
                  <c:v>1893.16</c:v>
                </c:pt>
                <c:pt idx="18949">
                  <c:v>1893.26</c:v>
                </c:pt>
                <c:pt idx="18950">
                  <c:v>1893.36</c:v>
                </c:pt>
                <c:pt idx="18951">
                  <c:v>1893.46</c:v>
                </c:pt>
                <c:pt idx="18952">
                  <c:v>1893.56</c:v>
                </c:pt>
                <c:pt idx="18953">
                  <c:v>1893.66</c:v>
                </c:pt>
                <c:pt idx="18954">
                  <c:v>1893.76</c:v>
                </c:pt>
                <c:pt idx="18955">
                  <c:v>1893.86</c:v>
                </c:pt>
                <c:pt idx="18956">
                  <c:v>1893.96</c:v>
                </c:pt>
                <c:pt idx="18957">
                  <c:v>1894.06</c:v>
                </c:pt>
                <c:pt idx="18958">
                  <c:v>1894.16</c:v>
                </c:pt>
                <c:pt idx="18959">
                  <c:v>1894.26</c:v>
                </c:pt>
                <c:pt idx="18960">
                  <c:v>1894.36</c:v>
                </c:pt>
                <c:pt idx="18961">
                  <c:v>1894.46</c:v>
                </c:pt>
                <c:pt idx="18962">
                  <c:v>1894.56</c:v>
                </c:pt>
                <c:pt idx="18963">
                  <c:v>1894.66</c:v>
                </c:pt>
                <c:pt idx="18964">
                  <c:v>1894.76</c:v>
                </c:pt>
                <c:pt idx="18965">
                  <c:v>1894.86</c:v>
                </c:pt>
                <c:pt idx="18966">
                  <c:v>1894.96</c:v>
                </c:pt>
                <c:pt idx="18967">
                  <c:v>1895.06</c:v>
                </c:pt>
                <c:pt idx="18968">
                  <c:v>1895.16</c:v>
                </c:pt>
                <c:pt idx="18969">
                  <c:v>1895.26</c:v>
                </c:pt>
                <c:pt idx="18970">
                  <c:v>1895.36</c:v>
                </c:pt>
                <c:pt idx="18971">
                  <c:v>1895.46</c:v>
                </c:pt>
                <c:pt idx="18972">
                  <c:v>1895.56</c:v>
                </c:pt>
                <c:pt idx="18973">
                  <c:v>1895.66</c:v>
                </c:pt>
                <c:pt idx="18974">
                  <c:v>1895.76</c:v>
                </c:pt>
                <c:pt idx="18975">
                  <c:v>1895.86</c:v>
                </c:pt>
                <c:pt idx="18976">
                  <c:v>1895.96</c:v>
                </c:pt>
                <c:pt idx="18977">
                  <c:v>1896.06</c:v>
                </c:pt>
                <c:pt idx="18978">
                  <c:v>1896.16</c:v>
                </c:pt>
                <c:pt idx="18979">
                  <c:v>1896.26</c:v>
                </c:pt>
                <c:pt idx="18980">
                  <c:v>1896.36</c:v>
                </c:pt>
                <c:pt idx="18981">
                  <c:v>1896.46</c:v>
                </c:pt>
                <c:pt idx="18982">
                  <c:v>1896.56</c:v>
                </c:pt>
                <c:pt idx="18983">
                  <c:v>1896.66</c:v>
                </c:pt>
                <c:pt idx="18984">
                  <c:v>1896.76</c:v>
                </c:pt>
                <c:pt idx="18985">
                  <c:v>1896.86</c:v>
                </c:pt>
                <c:pt idx="18986">
                  <c:v>1896.96</c:v>
                </c:pt>
                <c:pt idx="18987">
                  <c:v>1897.06</c:v>
                </c:pt>
                <c:pt idx="18988">
                  <c:v>1897.16</c:v>
                </c:pt>
                <c:pt idx="18989">
                  <c:v>1897.26</c:v>
                </c:pt>
                <c:pt idx="18990">
                  <c:v>1897.36</c:v>
                </c:pt>
                <c:pt idx="18991">
                  <c:v>1897.46</c:v>
                </c:pt>
                <c:pt idx="18992">
                  <c:v>1897.56</c:v>
                </c:pt>
                <c:pt idx="18993">
                  <c:v>1897.66</c:v>
                </c:pt>
                <c:pt idx="18994">
                  <c:v>1897.76</c:v>
                </c:pt>
                <c:pt idx="18995">
                  <c:v>1897.86</c:v>
                </c:pt>
                <c:pt idx="18996">
                  <c:v>1897.96</c:v>
                </c:pt>
                <c:pt idx="18997">
                  <c:v>1898.06</c:v>
                </c:pt>
                <c:pt idx="18998">
                  <c:v>1898.16</c:v>
                </c:pt>
                <c:pt idx="18999">
                  <c:v>1898.26</c:v>
                </c:pt>
                <c:pt idx="19000">
                  <c:v>1898.36</c:v>
                </c:pt>
                <c:pt idx="19001">
                  <c:v>1898.46</c:v>
                </c:pt>
                <c:pt idx="19002">
                  <c:v>1898.56</c:v>
                </c:pt>
                <c:pt idx="19003">
                  <c:v>1898.66</c:v>
                </c:pt>
                <c:pt idx="19004">
                  <c:v>1898.76</c:v>
                </c:pt>
                <c:pt idx="19005">
                  <c:v>1898.86</c:v>
                </c:pt>
                <c:pt idx="19006">
                  <c:v>1898.96</c:v>
                </c:pt>
                <c:pt idx="19007">
                  <c:v>1899.06</c:v>
                </c:pt>
                <c:pt idx="19008">
                  <c:v>1899.16</c:v>
                </c:pt>
                <c:pt idx="19009">
                  <c:v>1899.26</c:v>
                </c:pt>
                <c:pt idx="19010">
                  <c:v>1899.36</c:v>
                </c:pt>
                <c:pt idx="19011">
                  <c:v>1899.46</c:v>
                </c:pt>
                <c:pt idx="19012">
                  <c:v>1899.56</c:v>
                </c:pt>
                <c:pt idx="19013">
                  <c:v>1899.66</c:v>
                </c:pt>
                <c:pt idx="19014">
                  <c:v>1899.76</c:v>
                </c:pt>
                <c:pt idx="19015">
                  <c:v>1899.86</c:v>
                </c:pt>
                <c:pt idx="19016">
                  <c:v>1899.96</c:v>
                </c:pt>
                <c:pt idx="19017">
                  <c:v>1900.06</c:v>
                </c:pt>
                <c:pt idx="19018">
                  <c:v>1900.16</c:v>
                </c:pt>
                <c:pt idx="19019">
                  <c:v>1900.26</c:v>
                </c:pt>
                <c:pt idx="19020">
                  <c:v>1900.36</c:v>
                </c:pt>
                <c:pt idx="19021">
                  <c:v>1900.46</c:v>
                </c:pt>
                <c:pt idx="19022">
                  <c:v>1900.56</c:v>
                </c:pt>
                <c:pt idx="19023">
                  <c:v>1900.66</c:v>
                </c:pt>
                <c:pt idx="19024">
                  <c:v>1900.76</c:v>
                </c:pt>
                <c:pt idx="19025">
                  <c:v>1900.86</c:v>
                </c:pt>
                <c:pt idx="19026">
                  <c:v>1900.96</c:v>
                </c:pt>
                <c:pt idx="19027">
                  <c:v>1901.06</c:v>
                </c:pt>
                <c:pt idx="19028">
                  <c:v>1901.16</c:v>
                </c:pt>
                <c:pt idx="19029">
                  <c:v>1901.26</c:v>
                </c:pt>
                <c:pt idx="19030">
                  <c:v>1901.36</c:v>
                </c:pt>
                <c:pt idx="19031">
                  <c:v>1901.46</c:v>
                </c:pt>
                <c:pt idx="19032">
                  <c:v>1901.56</c:v>
                </c:pt>
                <c:pt idx="19033">
                  <c:v>1901.66</c:v>
                </c:pt>
                <c:pt idx="19034">
                  <c:v>1901.76</c:v>
                </c:pt>
                <c:pt idx="19035">
                  <c:v>1901.86</c:v>
                </c:pt>
                <c:pt idx="19036">
                  <c:v>1901.96</c:v>
                </c:pt>
                <c:pt idx="19037">
                  <c:v>1902.06</c:v>
                </c:pt>
                <c:pt idx="19038">
                  <c:v>1902.16</c:v>
                </c:pt>
                <c:pt idx="19039">
                  <c:v>1902.26</c:v>
                </c:pt>
                <c:pt idx="19040">
                  <c:v>1902.36</c:v>
                </c:pt>
                <c:pt idx="19041">
                  <c:v>1902.46</c:v>
                </c:pt>
                <c:pt idx="19042">
                  <c:v>1902.56</c:v>
                </c:pt>
                <c:pt idx="19043">
                  <c:v>1902.66</c:v>
                </c:pt>
                <c:pt idx="19044">
                  <c:v>1902.76</c:v>
                </c:pt>
                <c:pt idx="19045">
                  <c:v>1902.86</c:v>
                </c:pt>
                <c:pt idx="19046">
                  <c:v>1902.96</c:v>
                </c:pt>
                <c:pt idx="19047">
                  <c:v>1903.06</c:v>
                </c:pt>
                <c:pt idx="19048">
                  <c:v>1903.16</c:v>
                </c:pt>
                <c:pt idx="19049">
                  <c:v>1903.26</c:v>
                </c:pt>
                <c:pt idx="19050">
                  <c:v>1903.36</c:v>
                </c:pt>
                <c:pt idx="19051">
                  <c:v>1903.46</c:v>
                </c:pt>
                <c:pt idx="19052">
                  <c:v>1903.56</c:v>
                </c:pt>
                <c:pt idx="19053">
                  <c:v>1903.66</c:v>
                </c:pt>
                <c:pt idx="19054">
                  <c:v>1903.76</c:v>
                </c:pt>
                <c:pt idx="19055">
                  <c:v>1903.86</c:v>
                </c:pt>
                <c:pt idx="19056">
                  <c:v>1903.96</c:v>
                </c:pt>
                <c:pt idx="19057">
                  <c:v>1904.06</c:v>
                </c:pt>
                <c:pt idx="19058">
                  <c:v>1904.16</c:v>
                </c:pt>
                <c:pt idx="19059">
                  <c:v>1904.26</c:v>
                </c:pt>
                <c:pt idx="19060">
                  <c:v>1904.36</c:v>
                </c:pt>
                <c:pt idx="19061">
                  <c:v>1904.46</c:v>
                </c:pt>
                <c:pt idx="19062">
                  <c:v>1904.56</c:v>
                </c:pt>
                <c:pt idx="19063">
                  <c:v>1904.66</c:v>
                </c:pt>
                <c:pt idx="19064">
                  <c:v>1904.76</c:v>
                </c:pt>
                <c:pt idx="19065">
                  <c:v>1904.86</c:v>
                </c:pt>
                <c:pt idx="19066">
                  <c:v>1904.96</c:v>
                </c:pt>
                <c:pt idx="19067">
                  <c:v>1905.06</c:v>
                </c:pt>
                <c:pt idx="19068">
                  <c:v>1905.16</c:v>
                </c:pt>
                <c:pt idx="19069">
                  <c:v>1905.26</c:v>
                </c:pt>
                <c:pt idx="19070">
                  <c:v>1905.36</c:v>
                </c:pt>
                <c:pt idx="19071">
                  <c:v>1905.46</c:v>
                </c:pt>
                <c:pt idx="19072">
                  <c:v>1905.56</c:v>
                </c:pt>
                <c:pt idx="19073">
                  <c:v>1905.66</c:v>
                </c:pt>
                <c:pt idx="19074">
                  <c:v>1905.76</c:v>
                </c:pt>
                <c:pt idx="19075">
                  <c:v>1905.86</c:v>
                </c:pt>
                <c:pt idx="19076">
                  <c:v>1905.96</c:v>
                </c:pt>
                <c:pt idx="19077">
                  <c:v>1906.06</c:v>
                </c:pt>
                <c:pt idx="19078">
                  <c:v>1906.16</c:v>
                </c:pt>
                <c:pt idx="19079">
                  <c:v>1906.26</c:v>
                </c:pt>
                <c:pt idx="19080">
                  <c:v>1906.36</c:v>
                </c:pt>
                <c:pt idx="19081">
                  <c:v>1906.46</c:v>
                </c:pt>
                <c:pt idx="19082">
                  <c:v>1906.56</c:v>
                </c:pt>
                <c:pt idx="19083">
                  <c:v>1906.66</c:v>
                </c:pt>
                <c:pt idx="19084">
                  <c:v>1906.76</c:v>
                </c:pt>
                <c:pt idx="19085">
                  <c:v>1906.86</c:v>
                </c:pt>
                <c:pt idx="19086">
                  <c:v>1906.96</c:v>
                </c:pt>
                <c:pt idx="19087">
                  <c:v>1907.06</c:v>
                </c:pt>
                <c:pt idx="19088">
                  <c:v>1907.16</c:v>
                </c:pt>
                <c:pt idx="19089">
                  <c:v>1907.26</c:v>
                </c:pt>
                <c:pt idx="19090">
                  <c:v>1907.36</c:v>
                </c:pt>
                <c:pt idx="19091">
                  <c:v>1907.46</c:v>
                </c:pt>
                <c:pt idx="19092">
                  <c:v>1907.56</c:v>
                </c:pt>
                <c:pt idx="19093">
                  <c:v>1907.66</c:v>
                </c:pt>
                <c:pt idx="19094">
                  <c:v>1907.76</c:v>
                </c:pt>
                <c:pt idx="19095">
                  <c:v>1907.86</c:v>
                </c:pt>
                <c:pt idx="19096">
                  <c:v>1907.96</c:v>
                </c:pt>
                <c:pt idx="19097">
                  <c:v>1908.06</c:v>
                </c:pt>
                <c:pt idx="19098">
                  <c:v>1908.16</c:v>
                </c:pt>
                <c:pt idx="19099">
                  <c:v>1908.26</c:v>
                </c:pt>
                <c:pt idx="19100">
                  <c:v>1908.36</c:v>
                </c:pt>
                <c:pt idx="19101">
                  <c:v>1908.46</c:v>
                </c:pt>
                <c:pt idx="19102">
                  <c:v>1908.56</c:v>
                </c:pt>
                <c:pt idx="19103">
                  <c:v>1908.66</c:v>
                </c:pt>
                <c:pt idx="19104">
                  <c:v>1908.76</c:v>
                </c:pt>
                <c:pt idx="19105">
                  <c:v>1908.86</c:v>
                </c:pt>
                <c:pt idx="19106">
                  <c:v>1908.96</c:v>
                </c:pt>
                <c:pt idx="19107">
                  <c:v>1909.06</c:v>
                </c:pt>
                <c:pt idx="19108">
                  <c:v>1909.16</c:v>
                </c:pt>
                <c:pt idx="19109">
                  <c:v>1909.26</c:v>
                </c:pt>
                <c:pt idx="19110">
                  <c:v>1909.36</c:v>
                </c:pt>
                <c:pt idx="19111">
                  <c:v>1909.46</c:v>
                </c:pt>
                <c:pt idx="19112">
                  <c:v>1909.56</c:v>
                </c:pt>
                <c:pt idx="19113">
                  <c:v>1909.66</c:v>
                </c:pt>
                <c:pt idx="19114">
                  <c:v>1909.76</c:v>
                </c:pt>
                <c:pt idx="19115">
                  <c:v>1909.86</c:v>
                </c:pt>
                <c:pt idx="19116">
                  <c:v>1909.96</c:v>
                </c:pt>
                <c:pt idx="19117">
                  <c:v>1910.06</c:v>
                </c:pt>
                <c:pt idx="19118">
                  <c:v>1910.16</c:v>
                </c:pt>
                <c:pt idx="19119">
                  <c:v>1910.26</c:v>
                </c:pt>
                <c:pt idx="19120">
                  <c:v>1910.36</c:v>
                </c:pt>
                <c:pt idx="19121">
                  <c:v>1910.46</c:v>
                </c:pt>
                <c:pt idx="19122">
                  <c:v>1910.56</c:v>
                </c:pt>
                <c:pt idx="19123">
                  <c:v>1910.66</c:v>
                </c:pt>
                <c:pt idx="19124">
                  <c:v>1910.76</c:v>
                </c:pt>
                <c:pt idx="19125">
                  <c:v>1910.86</c:v>
                </c:pt>
                <c:pt idx="19126">
                  <c:v>1910.96</c:v>
                </c:pt>
                <c:pt idx="19127">
                  <c:v>1911.06</c:v>
                </c:pt>
                <c:pt idx="19128">
                  <c:v>1911.16</c:v>
                </c:pt>
                <c:pt idx="19129">
                  <c:v>1911.26</c:v>
                </c:pt>
                <c:pt idx="19130">
                  <c:v>1911.36</c:v>
                </c:pt>
                <c:pt idx="19131">
                  <c:v>1911.46</c:v>
                </c:pt>
                <c:pt idx="19132">
                  <c:v>1911.56</c:v>
                </c:pt>
                <c:pt idx="19133">
                  <c:v>1911.66</c:v>
                </c:pt>
                <c:pt idx="19134">
                  <c:v>1911.76</c:v>
                </c:pt>
                <c:pt idx="19135">
                  <c:v>1911.86</c:v>
                </c:pt>
                <c:pt idx="19136">
                  <c:v>1911.96</c:v>
                </c:pt>
                <c:pt idx="19137">
                  <c:v>1912.06</c:v>
                </c:pt>
                <c:pt idx="19138">
                  <c:v>1912.16</c:v>
                </c:pt>
                <c:pt idx="19139">
                  <c:v>1912.26</c:v>
                </c:pt>
                <c:pt idx="19140">
                  <c:v>1912.36</c:v>
                </c:pt>
                <c:pt idx="19141">
                  <c:v>1912.46</c:v>
                </c:pt>
                <c:pt idx="19142">
                  <c:v>1912.56</c:v>
                </c:pt>
                <c:pt idx="19143">
                  <c:v>1912.66</c:v>
                </c:pt>
                <c:pt idx="19144">
                  <c:v>1912.76</c:v>
                </c:pt>
                <c:pt idx="19145">
                  <c:v>1912.86</c:v>
                </c:pt>
                <c:pt idx="19146">
                  <c:v>1912.96</c:v>
                </c:pt>
                <c:pt idx="19147">
                  <c:v>1913.06</c:v>
                </c:pt>
                <c:pt idx="19148">
                  <c:v>1913.16</c:v>
                </c:pt>
                <c:pt idx="19149">
                  <c:v>1913.26</c:v>
                </c:pt>
                <c:pt idx="19150">
                  <c:v>1913.36</c:v>
                </c:pt>
                <c:pt idx="19151">
                  <c:v>1913.46</c:v>
                </c:pt>
                <c:pt idx="19152">
                  <c:v>1913.56</c:v>
                </c:pt>
                <c:pt idx="19153">
                  <c:v>1913.66</c:v>
                </c:pt>
                <c:pt idx="19154">
                  <c:v>1913.76</c:v>
                </c:pt>
                <c:pt idx="19155">
                  <c:v>1913.86</c:v>
                </c:pt>
                <c:pt idx="19156">
                  <c:v>1913.96</c:v>
                </c:pt>
                <c:pt idx="19157">
                  <c:v>1914.06</c:v>
                </c:pt>
                <c:pt idx="19158">
                  <c:v>1914.16</c:v>
                </c:pt>
                <c:pt idx="19159">
                  <c:v>1914.26</c:v>
                </c:pt>
                <c:pt idx="19160">
                  <c:v>1914.36</c:v>
                </c:pt>
                <c:pt idx="19161">
                  <c:v>1914.46</c:v>
                </c:pt>
                <c:pt idx="19162">
                  <c:v>1914.56</c:v>
                </c:pt>
                <c:pt idx="19163">
                  <c:v>1914.66</c:v>
                </c:pt>
                <c:pt idx="19164">
                  <c:v>1914.76</c:v>
                </c:pt>
                <c:pt idx="19165">
                  <c:v>1914.86</c:v>
                </c:pt>
                <c:pt idx="19166">
                  <c:v>1914.96</c:v>
                </c:pt>
                <c:pt idx="19167">
                  <c:v>1915.06</c:v>
                </c:pt>
                <c:pt idx="19168">
                  <c:v>1915.16</c:v>
                </c:pt>
                <c:pt idx="19169">
                  <c:v>1915.26</c:v>
                </c:pt>
                <c:pt idx="19170">
                  <c:v>1915.36</c:v>
                </c:pt>
                <c:pt idx="19171">
                  <c:v>1915.46</c:v>
                </c:pt>
                <c:pt idx="19172">
                  <c:v>1915.56</c:v>
                </c:pt>
                <c:pt idx="19173">
                  <c:v>1915.66</c:v>
                </c:pt>
                <c:pt idx="19174">
                  <c:v>1915.76</c:v>
                </c:pt>
                <c:pt idx="19175">
                  <c:v>1915.86</c:v>
                </c:pt>
                <c:pt idx="19176">
                  <c:v>1915.96</c:v>
                </c:pt>
                <c:pt idx="19177">
                  <c:v>1916.06</c:v>
                </c:pt>
                <c:pt idx="19178">
                  <c:v>1916.16</c:v>
                </c:pt>
                <c:pt idx="19179">
                  <c:v>1916.26</c:v>
                </c:pt>
                <c:pt idx="19180">
                  <c:v>1916.36</c:v>
                </c:pt>
                <c:pt idx="19181">
                  <c:v>1916.46</c:v>
                </c:pt>
                <c:pt idx="19182">
                  <c:v>1916.56</c:v>
                </c:pt>
                <c:pt idx="19183">
                  <c:v>1916.66</c:v>
                </c:pt>
                <c:pt idx="19184">
                  <c:v>1916.76</c:v>
                </c:pt>
                <c:pt idx="19185">
                  <c:v>1916.86</c:v>
                </c:pt>
                <c:pt idx="19186">
                  <c:v>1916.96</c:v>
                </c:pt>
                <c:pt idx="19187">
                  <c:v>1917.06</c:v>
                </c:pt>
                <c:pt idx="19188">
                  <c:v>1917.16</c:v>
                </c:pt>
                <c:pt idx="19189">
                  <c:v>1917.26</c:v>
                </c:pt>
                <c:pt idx="19190">
                  <c:v>1917.36</c:v>
                </c:pt>
                <c:pt idx="19191">
                  <c:v>1917.46</c:v>
                </c:pt>
                <c:pt idx="19192">
                  <c:v>1917.56</c:v>
                </c:pt>
                <c:pt idx="19193">
                  <c:v>1917.66</c:v>
                </c:pt>
                <c:pt idx="19194">
                  <c:v>1917.76</c:v>
                </c:pt>
                <c:pt idx="19195">
                  <c:v>1917.86</c:v>
                </c:pt>
                <c:pt idx="19196">
                  <c:v>1917.96</c:v>
                </c:pt>
                <c:pt idx="19197">
                  <c:v>1918.06</c:v>
                </c:pt>
                <c:pt idx="19198">
                  <c:v>1918.16</c:v>
                </c:pt>
                <c:pt idx="19199">
                  <c:v>1918.26</c:v>
                </c:pt>
                <c:pt idx="19200">
                  <c:v>1918.36</c:v>
                </c:pt>
                <c:pt idx="19201">
                  <c:v>1918.46</c:v>
                </c:pt>
                <c:pt idx="19202">
                  <c:v>1918.56</c:v>
                </c:pt>
                <c:pt idx="19203">
                  <c:v>1918.66</c:v>
                </c:pt>
                <c:pt idx="19204">
                  <c:v>1918.76</c:v>
                </c:pt>
                <c:pt idx="19205">
                  <c:v>1918.86</c:v>
                </c:pt>
                <c:pt idx="19206">
                  <c:v>1918.96</c:v>
                </c:pt>
                <c:pt idx="19207">
                  <c:v>1919.06</c:v>
                </c:pt>
                <c:pt idx="19208">
                  <c:v>1919.16</c:v>
                </c:pt>
                <c:pt idx="19209">
                  <c:v>1919.26</c:v>
                </c:pt>
                <c:pt idx="19210">
                  <c:v>1919.36</c:v>
                </c:pt>
                <c:pt idx="19211">
                  <c:v>1919.46</c:v>
                </c:pt>
                <c:pt idx="19212">
                  <c:v>1919.56</c:v>
                </c:pt>
                <c:pt idx="19213">
                  <c:v>1919.66</c:v>
                </c:pt>
                <c:pt idx="19214">
                  <c:v>1919.76</c:v>
                </c:pt>
                <c:pt idx="19215">
                  <c:v>1919.86</c:v>
                </c:pt>
                <c:pt idx="19216">
                  <c:v>1919.96</c:v>
                </c:pt>
                <c:pt idx="19217">
                  <c:v>1920.06</c:v>
                </c:pt>
                <c:pt idx="19218">
                  <c:v>1920.16</c:v>
                </c:pt>
                <c:pt idx="19219">
                  <c:v>1920.26</c:v>
                </c:pt>
                <c:pt idx="19220">
                  <c:v>1920.36</c:v>
                </c:pt>
                <c:pt idx="19221">
                  <c:v>1920.46</c:v>
                </c:pt>
                <c:pt idx="19222">
                  <c:v>1920.56</c:v>
                </c:pt>
                <c:pt idx="19223">
                  <c:v>1920.66</c:v>
                </c:pt>
                <c:pt idx="19224">
                  <c:v>1920.76</c:v>
                </c:pt>
                <c:pt idx="19225">
                  <c:v>1920.86</c:v>
                </c:pt>
                <c:pt idx="19226">
                  <c:v>1920.96</c:v>
                </c:pt>
                <c:pt idx="19227">
                  <c:v>1921.06</c:v>
                </c:pt>
                <c:pt idx="19228">
                  <c:v>1921.16</c:v>
                </c:pt>
                <c:pt idx="19229">
                  <c:v>1921.26</c:v>
                </c:pt>
                <c:pt idx="19230">
                  <c:v>1921.36</c:v>
                </c:pt>
                <c:pt idx="19231">
                  <c:v>1921.46</c:v>
                </c:pt>
                <c:pt idx="19232">
                  <c:v>1921.56</c:v>
                </c:pt>
                <c:pt idx="19233">
                  <c:v>1921.66</c:v>
                </c:pt>
                <c:pt idx="19234">
                  <c:v>1921.76</c:v>
                </c:pt>
                <c:pt idx="19235">
                  <c:v>1921.86</c:v>
                </c:pt>
                <c:pt idx="19236">
                  <c:v>1921.96</c:v>
                </c:pt>
                <c:pt idx="19237">
                  <c:v>1922.06</c:v>
                </c:pt>
                <c:pt idx="19238">
                  <c:v>1922.16</c:v>
                </c:pt>
                <c:pt idx="19239">
                  <c:v>1922.26</c:v>
                </c:pt>
                <c:pt idx="19240">
                  <c:v>1922.36</c:v>
                </c:pt>
                <c:pt idx="19241">
                  <c:v>1922.46</c:v>
                </c:pt>
                <c:pt idx="19242">
                  <c:v>1922.56</c:v>
                </c:pt>
                <c:pt idx="19243">
                  <c:v>1922.66</c:v>
                </c:pt>
                <c:pt idx="19244">
                  <c:v>1922.76</c:v>
                </c:pt>
                <c:pt idx="19245">
                  <c:v>1922.86</c:v>
                </c:pt>
                <c:pt idx="19246">
                  <c:v>1922.96</c:v>
                </c:pt>
                <c:pt idx="19247">
                  <c:v>1923.06</c:v>
                </c:pt>
                <c:pt idx="19248">
                  <c:v>1923.16</c:v>
                </c:pt>
                <c:pt idx="19249">
                  <c:v>1923.26</c:v>
                </c:pt>
                <c:pt idx="19250">
                  <c:v>1923.36</c:v>
                </c:pt>
                <c:pt idx="19251">
                  <c:v>1923.46</c:v>
                </c:pt>
                <c:pt idx="19252">
                  <c:v>1923.56</c:v>
                </c:pt>
                <c:pt idx="19253">
                  <c:v>1923.66</c:v>
                </c:pt>
                <c:pt idx="19254">
                  <c:v>1923.76</c:v>
                </c:pt>
                <c:pt idx="19255">
                  <c:v>1923.86</c:v>
                </c:pt>
                <c:pt idx="19256">
                  <c:v>1923.96</c:v>
                </c:pt>
                <c:pt idx="19257">
                  <c:v>1924.06</c:v>
                </c:pt>
                <c:pt idx="19258">
                  <c:v>1924.16</c:v>
                </c:pt>
                <c:pt idx="19259">
                  <c:v>1924.26</c:v>
                </c:pt>
                <c:pt idx="19260">
                  <c:v>1924.36</c:v>
                </c:pt>
                <c:pt idx="19261">
                  <c:v>1924.46</c:v>
                </c:pt>
                <c:pt idx="19262">
                  <c:v>1924.56</c:v>
                </c:pt>
                <c:pt idx="19263">
                  <c:v>1924.66</c:v>
                </c:pt>
                <c:pt idx="19264">
                  <c:v>1924.76</c:v>
                </c:pt>
                <c:pt idx="19265">
                  <c:v>1924.86</c:v>
                </c:pt>
                <c:pt idx="19266">
                  <c:v>1924.96</c:v>
                </c:pt>
                <c:pt idx="19267">
                  <c:v>1925.06</c:v>
                </c:pt>
                <c:pt idx="19268">
                  <c:v>1925.16</c:v>
                </c:pt>
                <c:pt idx="19269">
                  <c:v>1925.26</c:v>
                </c:pt>
                <c:pt idx="19270">
                  <c:v>1925.36</c:v>
                </c:pt>
                <c:pt idx="19271">
                  <c:v>1925.46</c:v>
                </c:pt>
                <c:pt idx="19272">
                  <c:v>1925.56</c:v>
                </c:pt>
                <c:pt idx="19273">
                  <c:v>1925.66</c:v>
                </c:pt>
                <c:pt idx="19274">
                  <c:v>1925.76</c:v>
                </c:pt>
                <c:pt idx="19275">
                  <c:v>1925.86</c:v>
                </c:pt>
                <c:pt idx="19276">
                  <c:v>1925.96</c:v>
                </c:pt>
                <c:pt idx="19277">
                  <c:v>1926.06</c:v>
                </c:pt>
                <c:pt idx="19278">
                  <c:v>1926.16</c:v>
                </c:pt>
                <c:pt idx="19279">
                  <c:v>1926.26</c:v>
                </c:pt>
                <c:pt idx="19280">
                  <c:v>1926.36</c:v>
                </c:pt>
                <c:pt idx="19281">
                  <c:v>1926.46</c:v>
                </c:pt>
                <c:pt idx="19282">
                  <c:v>1926.56</c:v>
                </c:pt>
                <c:pt idx="19283">
                  <c:v>1926.66</c:v>
                </c:pt>
                <c:pt idx="19284">
                  <c:v>1926.76</c:v>
                </c:pt>
                <c:pt idx="19285">
                  <c:v>1926.86</c:v>
                </c:pt>
                <c:pt idx="19286">
                  <c:v>1926.96</c:v>
                </c:pt>
                <c:pt idx="19287">
                  <c:v>1927.06</c:v>
                </c:pt>
                <c:pt idx="19288">
                  <c:v>1927.16</c:v>
                </c:pt>
                <c:pt idx="19289">
                  <c:v>1927.26</c:v>
                </c:pt>
                <c:pt idx="19290">
                  <c:v>1927.36</c:v>
                </c:pt>
                <c:pt idx="19291">
                  <c:v>1927.46</c:v>
                </c:pt>
                <c:pt idx="19292">
                  <c:v>1927.56</c:v>
                </c:pt>
                <c:pt idx="19293">
                  <c:v>1927.66</c:v>
                </c:pt>
                <c:pt idx="19294">
                  <c:v>1927.76</c:v>
                </c:pt>
                <c:pt idx="19295">
                  <c:v>1927.86</c:v>
                </c:pt>
                <c:pt idx="19296">
                  <c:v>1927.96</c:v>
                </c:pt>
                <c:pt idx="19297">
                  <c:v>1928.06</c:v>
                </c:pt>
                <c:pt idx="19298">
                  <c:v>1928.16</c:v>
                </c:pt>
                <c:pt idx="19299">
                  <c:v>1928.26</c:v>
                </c:pt>
                <c:pt idx="19300">
                  <c:v>1928.36</c:v>
                </c:pt>
                <c:pt idx="19301">
                  <c:v>1928.46</c:v>
                </c:pt>
                <c:pt idx="19302">
                  <c:v>1928.56</c:v>
                </c:pt>
                <c:pt idx="19303">
                  <c:v>1928.66</c:v>
                </c:pt>
                <c:pt idx="19304">
                  <c:v>1928.76</c:v>
                </c:pt>
                <c:pt idx="19305">
                  <c:v>1928.86</c:v>
                </c:pt>
                <c:pt idx="19306">
                  <c:v>1928.96</c:v>
                </c:pt>
                <c:pt idx="19307">
                  <c:v>1929.06</c:v>
                </c:pt>
                <c:pt idx="19308">
                  <c:v>1929.16</c:v>
                </c:pt>
                <c:pt idx="19309">
                  <c:v>1929.26</c:v>
                </c:pt>
                <c:pt idx="19310">
                  <c:v>1929.36</c:v>
                </c:pt>
                <c:pt idx="19311">
                  <c:v>1929.46</c:v>
                </c:pt>
                <c:pt idx="19312">
                  <c:v>1929.56</c:v>
                </c:pt>
                <c:pt idx="19313">
                  <c:v>1929.66</c:v>
                </c:pt>
                <c:pt idx="19314">
                  <c:v>1929.76</c:v>
                </c:pt>
                <c:pt idx="19315">
                  <c:v>1929.86</c:v>
                </c:pt>
                <c:pt idx="19316">
                  <c:v>1929.96</c:v>
                </c:pt>
                <c:pt idx="19317">
                  <c:v>1930.06</c:v>
                </c:pt>
                <c:pt idx="19318">
                  <c:v>1930.16</c:v>
                </c:pt>
                <c:pt idx="19319">
                  <c:v>1930.26</c:v>
                </c:pt>
                <c:pt idx="19320">
                  <c:v>1930.36</c:v>
                </c:pt>
                <c:pt idx="19321">
                  <c:v>1930.46</c:v>
                </c:pt>
                <c:pt idx="19322">
                  <c:v>1930.56</c:v>
                </c:pt>
                <c:pt idx="19323">
                  <c:v>1930.66</c:v>
                </c:pt>
                <c:pt idx="19324">
                  <c:v>1930.76</c:v>
                </c:pt>
                <c:pt idx="19325">
                  <c:v>1930.86</c:v>
                </c:pt>
                <c:pt idx="19326">
                  <c:v>1930.96</c:v>
                </c:pt>
                <c:pt idx="19327">
                  <c:v>1931.06</c:v>
                </c:pt>
                <c:pt idx="19328">
                  <c:v>1931.16</c:v>
                </c:pt>
                <c:pt idx="19329">
                  <c:v>1931.26</c:v>
                </c:pt>
                <c:pt idx="19330">
                  <c:v>1931.36</c:v>
                </c:pt>
                <c:pt idx="19331">
                  <c:v>1931.46</c:v>
                </c:pt>
                <c:pt idx="19332">
                  <c:v>1931.56</c:v>
                </c:pt>
                <c:pt idx="19333">
                  <c:v>1931.66</c:v>
                </c:pt>
                <c:pt idx="19334">
                  <c:v>1931.76</c:v>
                </c:pt>
                <c:pt idx="19335">
                  <c:v>1931.86</c:v>
                </c:pt>
                <c:pt idx="19336">
                  <c:v>1931.96</c:v>
                </c:pt>
                <c:pt idx="19337">
                  <c:v>1932.06</c:v>
                </c:pt>
                <c:pt idx="19338">
                  <c:v>1932.16</c:v>
                </c:pt>
                <c:pt idx="19339">
                  <c:v>1932.26</c:v>
                </c:pt>
                <c:pt idx="19340">
                  <c:v>1932.36</c:v>
                </c:pt>
                <c:pt idx="19341">
                  <c:v>1932.46</c:v>
                </c:pt>
                <c:pt idx="19342">
                  <c:v>1932.56</c:v>
                </c:pt>
                <c:pt idx="19343">
                  <c:v>1932.66</c:v>
                </c:pt>
                <c:pt idx="19344">
                  <c:v>1932.76</c:v>
                </c:pt>
                <c:pt idx="19345">
                  <c:v>1932.86</c:v>
                </c:pt>
                <c:pt idx="19346">
                  <c:v>1932.96</c:v>
                </c:pt>
                <c:pt idx="19347">
                  <c:v>1933.06</c:v>
                </c:pt>
                <c:pt idx="19348">
                  <c:v>1933.16</c:v>
                </c:pt>
                <c:pt idx="19349">
                  <c:v>1933.26</c:v>
                </c:pt>
                <c:pt idx="19350">
                  <c:v>1933.36</c:v>
                </c:pt>
                <c:pt idx="19351">
                  <c:v>1933.46</c:v>
                </c:pt>
                <c:pt idx="19352">
                  <c:v>1933.56</c:v>
                </c:pt>
                <c:pt idx="19353">
                  <c:v>1933.66</c:v>
                </c:pt>
                <c:pt idx="19354">
                  <c:v>1933.76</c:v>
                </c:pt>
                <c:pt idx="19355">
                  <c:v>1933.86</c:v>
                </c:pt>
                <c:pt idx="19356">
                  <c:v>1933.96</c:v>
                </c:pt>
                <c:pt idx="19357">
                  <c:v>1934.06</c:v>
                </c:pt>
                <c:pt idx="19358">
                  <c:v>1934.16</c:v>
                </c:pt>
                <c:pt idx="19359">
                  <c:v>1934.26</c:v>
                </c:pt>
                <c:pt idx="19360">
                  <c:v>1934.36</c:v>
                </c:pt>
                <c:pt idx="19361">
                  <c:v>1934.46</c:v>
                </c:pt>
                <c:pt idx="19362">
                  <c:v>1934.56</c:v>
                </c:pt>
                <c:pt idx="19363">
                  <c:v>1934.66</c:v>
                </c:pt>
                <c:pt idx="19364">
                  <c:v>1934.76</c:v>
                </c:pt>
                <c:pt idx="19365">
                  <c:v>1934.86</c:v>
                </c:pt>
                <c:pt idx="19366">
                  <c:v>1934.96</c:v>
                </c:pt>
                <c:pt idx="19367">
                  <c:v>1935.06</c:v>
                </c:pt>
                <c:pt idx="19368">
                  <c:v>1935.16</c:v>
                </c:pt>
                <c:pt idx="19369">
                  <c:v>1935.26</c:v>
                </c:pt>
                <c:pt idx="19370">
                  <c:v>1935.36</c:v>
                </c:pt>
                <c:pt idx="19371">
                  <c:v>1935.46</c:v>
                </c:pt>
                <c:pt idx="19372">
                  <c:v>1935.56</c:v>
                </c:pt>
                <c:pt idx="19373">
                  <c:v>1935.66</c:v>
                </c:pt>
                <c:pt idx="19374">
                  <c:v>1935.76</c:v>
                </c:pt>
                <c:pt idx="19375">
                  <c:v>1935.86</c:v>
                </c:pt>
                <c:pt idx="19376">
                  <c:v>1935.96</c:v>
                </c:pt>
                <c:pt idx="19377">
                  <c:v>1936.06</c:v>
                </c:pt>
                <c:pt idx="19378">
                  <c:v>1936.16</c:v>
                </c:pt>
                <c:pt idx="19379">
                  <c:v>1936.26</c:v>
                </c:pt>
                <c:pt idx="19380">
                  <c:v>1936.36</c:v>
                </c:pt>
                <c:pt idx="19381">
                  <c:v>1936.46</c:v>
                </c:pt>
                <c:pt idx="19382">
                  <c:v>1936.56</c:v>
                </c:pt>
                <c:pt idx="19383">
                  <c:v>1936.66</c:v>
                </c:pt>
                <c:pt idx="19384">
                  <c:v>1936.76</c:v>
                </c:pt>
                <c:pt idx="19385">
                  <c:v>1936.86</c:v>
                </c:pt>
                <c:pt idx="19386">
                  <c:v>1936.96</c:v>
                </c:pt>
                <c:pt idx="19387">
                  <c:v>1937.06</c:v>
                </c:pt>
                <c:pt idx="19388">
                  <c:v>1937.16</c:v>
                </c:pt>
                <c:pt idx="19389">
                  <c:v>1937.26</c:v>
                </c:pt>
                <c:pt idx="19390">
                  <c:v>1937.36</c:v>
                </c:pt>
                <c:pt idx="19391">
                  <c:v>1937.46</c:v>
                </c:pt>
                <c:pt idx="19392">
                  <c:v>1937.56</c:v>
                </c:pt>
                <c:pt idx="19393">
                  <c:v>1937.66</c:v>
                </c:pt>
                <c:pt idx="19394">
                  <c:v>1937.76</c:v>
                </c:pt>
                <c:pt idx="19395">
                  <c:v>1937.86</c:v>
                </c:pt>
                <c:pt idx="19396">
                  <c:v>1937.96</c:v>
                </c:pt>
                <c:pt idx="19397">
                  <c:v>1938.06</c:v>
                </c:pt>
                <c:pt idx="19398">
                  <c:v>1938.16</c:v>
                </c:pt>
                <c:pt idx="19399">
                  <c:v>1938.26</c:v>
                </c:pt>
                <c:pt idx="19400">
                  <c:v>1938.36</c:v>
                </c:pt>
                <c:pt idx="19401">
                  <c:v>1938.46</c:v>
                </c:pt>
                <c:pt idx="19402">
                  <c:v>1938.56</c:v>
                </c:pt>
                <c:pt idx="19403">
                  <c:v>1938.66</c:v>
                </c:pt>
                <c:pt idx="19404">
                  <c:v>1938.76</c:v>
                </c:pt>
                <c:pt idx="19405">
                  <c:v>1938.86</c:v>
                </c:pt>
                <c:pt idx="19406">
                  <c:v>1938.96</c:v>
                </c:pt>
                <c:pt idx="19407">
                  <c:v>1939.06</c:v>
                </c:pt>
                <c:pt idx="19408">
                  <c:v>1939.16</c:v>
                </c:pt>
                <c:pt idx="19409">
                  <c:v>1939.26</c:v>
                </c:pt>
                <c:pt idx="19410">
                  <c:v>1939.36</c:v>
                </c:pt>
                <c:pt idx="19411">
                  <c:v>1939.46</c:v>
                </c:pt>
                <c:pt idx="19412">
                  <c:v>1939.56</c:v>
                </c:pt>
                <c:pt idx="19413">
                  <c:v>1939.66</c:v>
                </c:pt>
                <c:pt idx="19414">
                  <c:v>1939.76</c:v>
                </c:pt>
                <c:pt idx="19415">
                  <c:v>1939.86</c:v>
                </c:pt>
                <c:pt idx="19416">
                  <c:v>1939.96</c:v>
                </c:pt>
                <c:pt idx="19417">
                  <c:v>1940.06</c:v>
                </c:pt>
                <c:pt idx="19418">
                  <c:v>1940.16</c:v>
                </c:pt>
                <c:pt idx="19419">
                  <c:v>1940.26</c:v>
                </c:pt>
                <c:pt idx="19420">
                  <c:v>1940.36</c:v>
                </c:pt>
                <c:pt idx="19421">
                  <c:v>1940.46</c:v>
                </c:pt>
                <c:pt idx="19422">
                  <c:v>1940.56</c:v>
                </c:pt>
                <c:pt idx="19423">
                  <c:v>1940.66</c:v>
                </c:pt>
                <c:pt idx="19424">
                  <c:v>1940.76</c:v>
                </c:pt>
                <c:pt idx="19425">
                  <c:v>1940.86</c:v>
                </c:pt>
                <c:pt idx="19426">
                  <c:v>1940.96</c:v>
                </c:pt>
                <c:pt idx="19427">
                  <c:v>1941.06</c:v>
                </c:pt>
                <c:pt idx="19428">
                  <c:v>1941.16</c:v>
                </c:pt>
                <c:pt idx="19429">
                  <c:v>1941.26</c:v>
                </c:pt>
                <c:pt idx="19430">
                  <c:v>1941.36</c:v>
                </c:pt>
                <c:pt idx="19431">
                  <c:v>1941.46</c:v>
                </c:pt>
                <c:pt idx="19432">
                  <c:v>1941.56</c:v>
                </c:pt>
                <c:pt idx="19433">
                  <c:v>1941.66</c:v>
                </c:pt>
                <c:pt idx="19434">
                  <c:v>1941.76</c:v>
                </c:pt>
                <c:pt idx="19435">
                  <c:v>1941.86</c:v>
                </c:pt>
                <c:pt idx="19436">
                  <c:v>1941.96</c:v>
                </c:pt>
                <c:pt idx="19437">
                  <c:v>1942.06</c:v>
                </c:pt>
                <c:pt idx="19438">
                  <c:v>1942.16</c:v>
                </c:pt>
                <c:pt idx="19439">
                  <c:v>1942.26</c:v>
                </c:pt>
                <c:pt idx="19440">
                  <c:v>1942.36</c:v>
                </c:pt>
                <c:pt idx="19441">
                  <c:v>1942.46</c:v>
                </c:pt>
                <c:pt idx="19442">
                  <c:v>1942.56</c:v>
                </c:pt>
                <c:pt idx="19443">
                  <c:v>1942.66</c:v>
                </c:pt>
                <c:pt idx="19444">
                  <c:v>1942.76</c:v>
                </c:pt>
                <c:pt idx="19445">
                  <c:v>1942.86</c:v>
                </c:pt>
                <c:pt idx="19446">
                  <c:v>1942.96</c:v>
                </c:pt>
                <c:pt idx="19447">
                  <c:v>1943.06</c:v>
                </c:pt>
                <c:pt idx="19448">
                  <c:v>1943.16</c:v>
                </c:pt>
                <c:pt idx="19449">
                  <c:v>1943.26</c:v>
                </c:pt>
                <c:pt idx="19450">
                  <c:v>1943.36</c:v>
                </c:pt>
                <c:pt idx="19451">
                  <c:v>1943.46</c:v>
                </c:pt>
                <c:pt idx="19452">
                  <c:v>1943.56</c:v>
                </c:pt>
                <c:pt idx="19453">
                  <c:v>1943.66</c:v>
                </c:pt>
                <c:pt idx="19454">
                  <c:v>1943.76</c:v>
                </c:pt>
                <c:pt idx="19455">
                  <c:v>1943.86</c:v>
                </c:pt>
                <c:pt idx="19456">
                  <c:v>1943.96</c:v>
                </c:pt>
                <c:pt idx="19457">
                  <c:v>1944.06</c:v>
                </c:pt>
                <c:pt idx="19458">
                  <c:v>1944.16</c:v>
                </c:pt>
                <c:pt idx="19459">
                  <c:v>1944.26</c:v>
                </c:pt>
                <c:pt idx="19460">
                  <c:v>1944.36</c:v>
                </c:pt>
                <c:pt idx="19461">
                  <c:v>1944.46</c:v>
                </c:pt>
                <c:pt idx="19462">
                  <c:v>1944.56</c:v>
                </c:pt>
                <c:pt idx="19463">
                  <c:v>1944.66</c:v>
                </c:pt>
                <c:pt idx="19464">
                  <c:v>1944.76</c:v>
                </c:pt>
                <c:pt idx="19465">
                  <c:v>1944.86</c:v>
                </c:pt>
                <c:pt idx="19466">
                  <c:v>1944.96</c:v>
                </c:pt>
                <c:pt idx="19467">
                  <c:v>1945.06</c:v>
                </c:pt>
                <c:pt idx="19468">
                  <c:v>1945.16</c:v>
                </c:pt>
                <c:pt idx="19469">
                  <c:v>1945.26</c:v>
                </c:pt>
                <c:pt idx="19470">
                  <c:v>1945.36</c:v>
                </c:pt>
                <c:pt idx="19471">
                  <c:v>1945.46</c:v>
                </c:pt>
                <c:pt idx="19472">
                  <c:v>1945.56</c:v>
                </c:pt>
                <c:pt idx="19473">
                  <c:v>1945.66</c:v>
                </c:pt>
                <c:pt idx="19474">
                  <c:v>1945.76</c:v>
                </c:pt>
                <c:pt idx="19475">
                  <c:v>1945.86</c:v>
                </c:pt>
                <c:pt idx="19476">
                  <c:v>1945.96</c:v>
                </c:pt>
                <c:pt idx="19477">
                  <c:v>1946.06</c:v>
                </c:pt>
                <c:pt idx="19478">
                  <c:v>1946.16</c:v>
                </c:pt>
                <c:pt idx="19479">
                  <c:v>1946.26</c:v>
                </c:pt>
                <c:pt idx="19480">
                  <c:v>1946.36</c:v>
                </c:pt>
                <c:pt idx="19481">
                  <c:v>1946.46</c:v>
                </c:pt>
                <c:pt idx="19482">
                  <c:v>1946.56</c:v>
                </c:pt>
                <c:pt idx="19483">
                  <c:v>1946.66</c:v>
                </c:pt>
                <c:pt idx="19484">
                  <c:v>1946.76</c:v>
                </c:pt>
                <c:pt idx="19485">
                  <c:v>1946.86</c:v>
                </c:pt>
                <c:pt idx="19486">
                  <c:v>1946.96</c:v>
                </c:pt>
                <c:pt idx="19487">
                  <c:v>1947.06</c:v>
                </c:pt>
                <c:pt idx="19488">
                  <c:v>1947.16</c:v>
                </c:pt>
                <c:pt idx="19489">
                  <c:v>1947.26</c:v>
                </c:pt>
                <c:pt idx="19490">
                  <c:v>1947.36</c:v>
                </c:pt>
                <c:pt idx="19491">
                  <c:v>1947.46</c:v>
                </c:pt>
                <c:pt idx="19492">
                  <c:v>1947.56</c:v>
                </c:pt>
                <c:pt idx="19493">
                  <c:v>1947.66</c:v>
                </c:pt>
                <c:pt idx="19494">
                  <c:v>1947.76</c:v>
                </c:pt>
                <c:pt idx="19495">
                  <c:v>1947.86</c:v>
                </c:pt>
                <c:pt idx="19496">
                  <c:v>1947.96</c:v>
                </c:pt>
                <c:pt idx="19497">
                  <c:v>1948.06</c:v>
                </c:pt>
                <c:pt idx="19498">
                  <c:v>1948.16</c:v>
                </c:pt>
                <c:pt idx="19499">
                  <c:v>1948.26</c:v>
                </c:pt>
                <c:pt idx="19500">
                  <c:v>1948.36</c:v>
                </c:pt>
                <c:pt idx="19501">
                  <c:v>1948.46</c:v>
                </c:pt>
                <c:pt idx="19502">
                  <c:v>1948.56</c:v>
                </c:pt>
                <c:pt idx="19503">
                  <c:v>1948.66</c:v>
                </c:pt>
                <c:pt idx="19504">
                  <c:v>1948.76</c:v>
                </c:pt>
                <c:pt idx="19505">
                  <c:v>1948.86</c:v>
                </c:pt>
                <c:pt idx="19506">
                  <c:v>1948.96</c:v>
                </c:pt>
                <c:pt idx="19507">
                  <c:v>1949.06</c:v>
                </c:pt>
                <c:pt idx="19508">
                  <c:v>1949.16</c:v>
                </c:pt>
                <c:pt idx="19509">
                  <c:v>1949.26</c:v>
                </c:pt>
                <c:pt idx="19510">
                  <c:v>1949.36</c:v>
                </c:pt>
                <c:pt idx="19511">
                  <c:v>1949.46</c:v>
                </c:pt>
                <c:pt idx="19512">
                  <c:v>1949.56</c:v>
                </c:pt>
                <c:pt idx="19513">
                  <c:v>1949.66</c:v>
                </c:pt>
                <c:pt idx="19514">
                  <c:v>1949.76</c:v>
                </c:pt>
                <c:pt idx="19515">
                  <c:v>1949.86</c:v>
                </c:pt>
                <c:pt idx="19516">
                  <c:v>1949.96</c:v>
                </c:pt>
                <c:pt idx="19517">
                  <c:v>1950.06</c:v>
                </c:pt>
                <c:pt idx="19518">
                  <c:v>1950.16</c:v>
                </c:pt>
                <c:pt idx="19519">
                  <c:v>1950.26</c:v>
                </c:pt>
                <c:pt idx="19520">
                  <c:v>1950.36</c:v>
                </c:pt>
                <c:pt idx="19521">
                  <c:v>1950.46</c:v>
                </c:pt>
                <c:pt idx="19522">
                  <c:v>1950.56</c:v>
                </c:pt>
                <c:pt idx="19523">
                  <c:v>1950.66</c:v>
                </c:pt>
                <c:pt idx="19524">
                  <c:v>1950.76</c:v>
                </c:pt>
                <c:pt idx="19525">
                  <c:v>1950.86</c:v>
                </c:pt>
                <c:pt idx="19526">
                  <c:v>1950.96</c:v>
                </c:pt>
                <c:pt idx="19527">
                  <c:v>1951.06</c:v>
                </c:pt>
                <c:pt idx="19528">
                  <c:v>1951.16</c:v>
                </c:pt>
                <c:pt idx="19529">
                  <c:v>1951.26</c:v>
                </c:pt>
                <c:pt idx="19530">
                  <c:v>1951.36</c:v>
                </c:pt>
                <c:pt idx="19531">
                  <c:v>1951.46</c:v>
                </c:pt>
                <c:pt idx="19532">
                  <c:v>1951.56</c:v>
                </c:pt>
                <c:pt idx="19533">
                  <c:v>1951.66</c:v>
                </c:pt>
                <c:pt idx="19534">
                  <c:v>1951.76</c:v>
                </c:pt>
                <c:pt idx="19535">
                  <c:v>1951.86</c:v>
                </c:pt>
                <c:pt idx="19536">
                  <c:v>1951.96</c:v>
                </c:pt>
                <c:pt idx="19537">
                  <c:v>1952.06</c:v>
                </c:pt>
                <c:pt idx="19538">
                  <c:v>1952.16</c:v>
                </c:pt>
                <c:pt idx="19539">
                  <c:v>1952.26</c:v>
                </c:pt>
                <c:pt idx="19540">
                  <c:v>1952.36</c:v>
                </c:pt>
                <c:pt idx="19541">
                  <c:v>1952.46</c:v>
                </c:pt>
                <c:pt idx="19542">
                  <c:v>1952.56</c:v>
                </c:pt>
                <c:pt idx="19543">
                  <c:v>1952.66</c:v>
                </c:pt>
                <c:pt idx="19544">
                  <c:v>1952.76</c:v>
                </c:pt>
                <c:pt idx="19545">
                  <c:v>1952.86</c:v>
                </c:pt>
                <c:pt idx="19546">
                  <c:v>1952.96</c:v>
                </c:pt>
                <c:pt idx="19547">
                  <c:v>1953.06</c:v>
                </c:pt>
                <c:pt idx="19548">
                  <c:v>1953.16</c:v>
                </c:pt>
                <c:pt idx="19549">
                  <c:v>1953.26</c:v>
                </c:pt>
                <c:pt idx="19550">
                  <c:v>1953.36</c:v>
                </c:pt>
                <c:pt idx="19551">
                  <c:v>1953.46</c:v>
                </c:pt>
                <c:pt idx="19552">
                  <c:v>1953.56</c:v>
                </c:pt>
                <c:pt idx="19553">
                  <c:v>1953.66</c:v>
                </c:pt>
                <c:pt idx="19554">
                  <c:v>1953.76</c:v>
                </c:pt>
                <c:pt idx="19555">
                  <c:v>1953.86</c:v>
                </c:pt>
                <c:pt idx="19556">
                  <c:v>1953.96</c:v>
                </c:pt>
                <c:pt idx="19557">
                  <c:v>1954.06</c:v>
                </c:pt>
                <c:pt idx="19558">
                  <c:v>1954.16</c:v>
                </c:pt>
                <c:pt idx="19559">
                  <c:v>1954.26</c:v>
                </c:pt>
                <c:pt idx="19560">
                  <c:v>1954.36</c:v>
                </c:pt>
                <c:pt idx="19561">
                  <c:v>1954.46</c:v>
                </c:pt>
                <c:pt idx="19562">
                  <c:v>1954.56</c:v>
                </c:pt>
                <c:pt idx="19563">
                  <c:v>1954.66</c:v>
                </c:pt>
                <c:pt idx="19564">
                  <c:v>1954.76</c:v>
                </c:pt>
                <c:pt idx="19565">
                  <c:v>1954.86</c:v>
                </c:pt>
                <c:pt idx="19566">
                  <c:v>1954.96</c:v>
                </c:pt>
                <c:pt idx="19567">
                  <c:v>1955.06</c:v>
                </c:pt>
                <c:pt idx="19568">
                  <c:v>1955.16</c:v>
                </c:pt>
                <c:pt idx="19569">
                  <c:v>1955.26</c:v>
                </c:pt>
                <c:pt idx="19570">
                  <c:v>1955.36</c:v>
                </c:pt>
                <c:pt idx="19571">
                  <c:v>1955.46</c:v>
                </c:pt>
                <c:pt idx="19572">
                  <c:v>1955.56</c:v>
                </c:pt>
                <c:pt idx="19573">
                  <c:v>1955.66</c:v>
                </c:pt>
                <c:pt idx="19574">
                  <c:v>1955.76</c:v>
                </c:pt>
                <c:pt idx="19575">
                  <c:v>1955.86</c:v>
                </c:pt>
                <c:pt idx="19576">
                  <c:v>1955.96</c:v>
                </c:pt>
                <c:pt idx="19577">
                  <c:v>1956.06</c:v>
                </c:pt>
                <c:pt idx="19578">
                  <c:v>1956.16</c:v>
                </c:pt>
                <c:pt idx="19579">
                  <c:v>1956.26</c:v>
                </c:pt>
                <c:pt idx="19580">
                  <c:v>1956.36</c:v>
                </c:pt>
                <c:pt idx="19581">
                  <c:v>1956.46</c:v>
                </c:pt>
                <c:pt idx="19582">
                  <c:v>1956.56</c:v>
                </c:pt>
                <c:pt idx="19583">
                  <c:v>1956.66</c:v>
                </c:pt>
                <c:pt idx="19584">
                  <c:v>1956.76</c:v>
                </c:pt>
                <c:pt idx="19585">
                  <c:v>1956.86</c:v>
                </c:pt>
                <c:pt idx="19586">
                  <c:v>1956.96</c:v>
                </c:pt>
                <c:pt idx="19587">
                  <c:v>1957.06</c:v>
                </c:pt>
                <c:pt idx="19588">
                  <c:v>1957.16</c:v>
                </c:pt>
                <c:pt idx="19589">
                  <c:v>1957.26</c:v>
                </c:pt>
                <c:pt idx="19590">
                  <c:v>1957.36</c:v>
                </c:pt>
                <c:pt idx="19591">
                  <c:v>1957.46</c:v>
                </c:pt>
                <c:pt idx="19592">
                  <c:v>1957.56</c:v>
                </c:pt>
                <c:pt idx="19593">
                  <c:v>1957.66</c:v>
                </c:pt>
                <c:pt idx="19594">
                  <c:v>1957.76</c:v>
                </c:pt>
                <c:pt idx="19595">
                  <c:v>1957.86</c:v>
                </c:pt>
                <c:pt idx="19596">
                  <c:v>1957.96</c:v>
                </c:pt>
                <c:pt idx="19597">
                  <c:v>1958.06</c:v>
                </c:pt>
                <c:pt idx="19598">
                  <c:v>1958.16</c:v>
                </c:pt>
                <c:pt idx="19599">
                  <c:v>1958.26</c:v>
                </c:pt>
                <c:pt idx="19600">
                  <c:v>1958.36</c:v>
                </c:pt>
                <c:pt idx="19601">
                  <c:v>1958.46</c:v>
                </c:pt>
                <c:pt idx="19602">
                  <c:v>1958.56</c:v>
                </c:pt>
                <c:pt idx="19603">
                  <c:v>1958.66</c:v>
                </c:pt>
                <c:pt idx="19604">
                  <c:v>1958.76</c:v>
                </c:pt>
                <c:pt idx="19605">
                  <c:v>1958.86</c:v>
                </c:pt>
                <c:pt idx="19606">
                  <c:v>1958.96</c:v>
                </c:pt>
                <c:pt idx="19607">
                  <c:v>1959.06</c:v>
                </c:pt>
                <c:pt idx="19608">
                  <c:v>1959.16</c:v>
                </c:pt>
                <c:pt idx="19609">
                  <c:v>1959.26</c:v>
                </c:pt>
                <c:pt idx="19610">
                  <c:v>1959.36</c:v>
                </c:pt>
                <c:pt idx="19611">
                  <c:v>1959.46</c:v>
                </c:pt>
                <c:pt idx="19612">
                  <c:v>1959.56</c:v>
                </c:pt>
                <c:pt idx="19613">
                  <c:v>1959.66</c:v>
                </c:pt>
                <c:pt idx="19614">
                  <c:v>1959.76</c:v>
                </c:pt>
                <c:pt idx="19615">
                  <c:v>1959.86</c:v>
                </c:pt>
                <c:pt idx="19616">
                  <c:v>1959.96</c:v>
                </c:pt>
                <c:pt idx="19617">
                  <c:v>1960.06</c:v>
                </c:pt>
                <c:pt idx="19618">
                  <c:v>1960.16</c:v>
                </c:pt>
                <c:pt idx="19619">
                  <c:v>1960.26</c:v>
                </c:pt>
                <c:pt idx="19620">
                  <c:v>1960.36</c:v>
                </c:pt>
                <c:pt idx="19621">
                  <c:v>1960.46</c:v>
                </c:pt>
                <c:pt idx="19622">
                  <c:v>1960.56</c:v>
                </c:pt>
                <c:pt idx="19623">
                  <c:v>1960.66</c:v>
                </c:pt>
                <c:pt idx="19624">
                  <c:v>1960.76</c:v>
                </c:pt>
                <c:pt idx="19625">
                  <c:v>1960.86</c:v>
                </c:pt>
                <c:pt idx="19626">
                  <c:v>1960.96</c:v>
                </c:pt>
                <c:pt idx="19627">
                  <c:v>1961.06</c:v>
                </c:pt>
                <c:pt idx="19628">
                  <c:v>1961.16</c:v>
                </c:pt>
                <c:pt idx="19629">
                  <c:v>1961.26</c:v>
                </c:pt>
                <c:pt idx="19630">
                  <c:v>1961.36</c:v>
                </c:pt>
                <c:pt idx="19631">
                  <c:v>1961.46</c:v>
                </c:pt>
                <c:pt idx="19632">
                  <c:v>1961.56</c:v>
                </c:pt>
                <c:pt idx="19633">
                  <c:v>1961.66</c:v>
                </c:pt>
                <c:pt idx="19634">
                  <c:v>1961.76</c:v>
                </c:pt>
                <c:pt idx="19635">
                  <c:v>1961.86</c:v>
                </c:pt>
                <c:pt idx="19636">
                  <c:v>1961.96</c:v>
                </c:pt>
                <c:pt idx="19637">
                  <c:v>1962.06</c:v>
                </c:pt>
                <c:pt idx="19638">
                  <c:v>1962.16</c:v>
                </c:pt>
                <c:pt idx="19639">
                  <c:v>1962.26</c:v>
                </c:pt>
                <c:pt idx="19640">
                  <c:v>1962.36</c:v>
                </c:pt>
                <c:pt idx="19641">
                  <c:v>1962.46</c:v>
                </c:pt>
                <c:pt idx="19642">
                  <c:v>1962.56</c:v>
                </c:pt>
                <c:pt idx="19643">
                  <c:v>1962.66</c:v>
                </c:pt>
                <c:pt idx="19644">
                  <c:v>1962.76</c:v>
                </c:pt>
                <c:pt idx="19645">
                  <c:v>1962.86</c:v>
                </c:pt>
                <c:pt idx="19646">
                  <c:v>1962.96</c:v>
                </c:pt>
                <c:pt idx="19647">
                  <c:v>1963.06</c:v>
                </c:pt>
                <c:pt idx="19648">
                  <c:v>1963.16</c:v>
                </c:pt>
                <c:pt idx="19649">
                  <c:v>1963.26</c:v>
                </c:pt>
                <c:pt idx="19650">
                  <c:v>1963.36</c:v>
                </c:pt>
                <c:pt idx="19651">
                  <c:v>1963.46</c:v>
                </c:pt>
                <c:pt idx="19652">
                  <c:v>1963.56</c:v>
                </c:pt>
                <c:pt idx="19653">
                  <c:v>1963.66</c:v>
                </c:pt>
                <c:pt idx="19654">
                  <c:v>1963.76</c:v>
                </c:pt>
                <c:pt idx="19655">
                  <c:v>1963.86</c:v>
                </c:pt>
                <c:pt idx="19656">
                  <c:v>1963.96</c:v>
                </c:pt>
                <c:pt idx="19657">
                  <c:v>1964.06</c:v>
                </c:pt>
                <c:pt idx="19658">
                  <c:v>1964.16</c:v>
                </c:pt>
                <c:pt idx="19659">
                  <c:v>1964.26</c:v>
                </c:pt>
                <c:pt idx="19660">
                  <c:v>1964.36</c:v>
                </c:pt>
                <c:pt idx="19661">
                  <c:v>1964.46</c:v>
                </c:pt>
                <c:pt idx="19662">
                  <c:v>1964.56</c:v>
                </c:pt>
                <c:pt idx="19663">
                  <c:v>1964.66</c:v>
                </c:pt>
                <c:pt idx="19664">
                  <c:v>1964.76</c:v>
                </c:pt>
                <c:pt idx="19665">
                  <c:v>1964.86</c:v>
                </c:pt>
                <c:pt idx="19666">
                  <c:v>1964.96</c:v>
                </c:pt>
                <c:pt idx="19667">
                  <c:v>1965.06</c:v>
                </c:pt>
                <c:pt idx="19668">
                  <c:v>1965.16</c:v>
                </c:pt>
                <c:pt idx="19669">
                  <c:v>1965.26</c:v>
                </c:pt>
                <c:pt idx="19670">
                  <c:v>1965.36</c:v>
                </c:pt>
                <c:pt idx="19671">
                  <c:v>1965.46</c:v>
                </c:pt>
                <c:pt idx="19672">
                  <c:v>1965.56</c:v>
                </c:pt>
                <c:pt idx="19673">
                  <c:v>1965.66</c:v>
                </c:pt>
                <c:pt idx="19674">
                  <c:v>1965.76</c:v>
                </c:pt>
                <c:pt idx="19675">
                  <c:v>1965.86</c:v>
                </c:pt>
                <c:pt idx="19676">
                  <c:v>1965.96</c:v>
                </c:pt>
                <c:pt idx="19677">
                  <c:v>1966.06</c:v>
                </c:pt>
                <c:pt idx="19678">
                  <c:v>1966.16</c:v>
                </c:pt>
                <c:pt idx="19679">
                  <c:v>1966.26</c:v>
                </c:pt>
                <c:pt idx="19680">
                  <c:v>1966.36</c:v>
                </c:pt>
                <c:pt idx="19681">
                  <c:v>1966.46</c:v>
                </c:pt>
                <c:pt idx="19682">
                  <c:v>1966.56</c:v>
                </c:pt>
                <c:pt idx="19683">
                  <c:v>1966.66</c:v>
                </c:pt>
                <c:pt idx="19684">
                  <c:v>1966.76</c:v>
                </c:pt>
                <c:pt idx="19685">
                  <c:v>1966.86</c:v>
                </c:pt>
                <c:pt idx="19686">
                  <c:v>1966.96</c:v>
                </c:pt>
                <c:pt idx="19687">
                  <c:v>1967.06</c:v>
                </c:pt>
                <c:pt idx="19688">
                  <c:v>1967.16</c:v>
                </c:pt>
                <c:pt idx="19689">
                  <c:v>1967.26</c:v>
                </c:pt>
                <c:pt idx="19690">
                  <c:v>1967.36</c:v>
                </c:pt>
                <c:pt idx="19691">
                  <c:v>1967.46</c:v>
                </c:pt>
                <c:pt idx="19692">
                  <c:v>1967.56</c:v>
                </c:pt>
                <c:pt idx="19693">
                  <c:v>1967.66</c:v>
                </c:pt>
                <c:pt idx="19694">
                  <c:v>1967.76</c:v>
                </c:pt>
                <c:pt idx="19695">
                  <c:v>1967.86</c:v>
                </c:pt>
                <c:pt idx="19696">
                  <c:v>1967.96</c:v>
                </c:pt>
                <c:pt idx="19697">
                  <c:v>1968.06</c:v>
                </c:pt>
                <c:pt idx="19698">
                  <c:v>1968.16</c:v>
                </c:pt>
                <c:pt idx="19699">
                  <c:v>1968.26</c:v>
                </c:pt>
                <c:pt idx="19700">
                  <c:v>1968.36</c:v>
                </c:pt>
                <c:pt idx="19701">
                  <c:v>1968.46</c:v>
                </c:pt>
                <c:pt idx="19702">
                  <c:v>1968.56</c:v>
                </c:pt>
                <c:pt idx="19703">
                  <c:v>1968.66</c:v>
                </c:pt>
                <c:pt idx="19704">
                  <c:v>1968.76</c:v>
                </c:pt>
                <c:pt idx="19705">
                  <c:v>1968.86</c:v>
                </c:pt>
                <c:pt idx="19706">
                  <c:v>1968.96</c:v>
                </c:pt>
                <c:pt idx="19707">
                  <c:v>1969.06</c:v>
                </c:pt>
                <c:pt idx="19708">
                  <c:v>1969.16</c:v>
                </c:pt>
                <c:pt idx="19709">
                  <c:v>1969.26</c:v>
                </c:pt>
                <c:pt idx="19710">
                  <c:v>1969.36</c:v>
                </c:pt>
                <c:pt idx="19711">
                  <c:v>1969.46</c:v>
                </c:pt>
                <c:pt idx="19712">
                  <c:v>1969.56</c:v>
                </c:pt>
                <c:pt idx="19713">
                  <c:v>1969.66</c:v>
                </c:pt>
                <c:pt idx="19714">
                  <c:v>1969.76</c:v>
                </c:pt>
                <c:pt idx="19715">
                  <c:v>1969.86</c:v>
                </c:pt>
                <c:pt idx="19716">
                  <c:v>1969.96</c:v>
                </c:pt>
                <c:pt idx="19717">
                  <c:v>1970.06</c:v>
                </c:pt>
                <c:pt idx="19718">
                  <c:v>1970.16</c:v>
                </c:pt>
                <c:pt idx="19719">
                  <c:v>1970.26</c:v>
                </c:pt>
                <c:pt idx="19720">
                  <c:v>1970.36</c:v>
                </c:pt>
                <c:pt idx="19721">
                  <c:v>1970.46</c:v>
                </c:pt>
                <c:pt idx="19722">
                  <c:v>1970.56</c:v>
                </c:pt>
                <c:pt idx="19723">
                  <c:v>1970.66</c:v>
                </c:pt>
                <c:pt idx="19724">
                  <c:v>1970.76</c:v>
                </c:pt>
                <c:pt idx="19725">
                  <c:v>1970.86</c:v>
                </c:pt>
                <c:pt idx="19726">
                  <c:v>1970.96</c:v>
                </c:pt>
                <c:pt idx="19727">
                  <c:v>1971.06</c:v>
                </c:pt>
                <c:pt idx="19728">
                  <c:v>1971.16</c:v>
                </c:pt>
                <c:pt idx="19729">
                  <c:v>1971.26</c:v>
                </c:pt>
                <c:pt idx="19730">
                  <c:v>1971.36</c:v>
                </c:pt>
                <c:pt idx="19731">
                  <c:v>1971.46</c:v>
                </c:pt>
                <c:pt idx="19732">
                  <c:v>1971.56</c:v>
                </c:pt>
                <c:pt idx="19733">
                  <c:v>1971.66</c:v>
                </c:pt>
                <c:pt idx="19734">
                  <c:v>1971.76</c:v>
                </c:pt>
                <c:pt idx="19735">
                  <c:v>1971.86</c:v>
                </c:pt>
                <c:pt idx="19736">
                  <c:v>1971.96</c:v>
                </c:pt>
                <c:pt idx="19737">
                  <c:v>1972.06</c:v>
                </c:pt>
                <c:pt idx="19738">
                  <c:v>1972.16</c:v>
                </c:pt>
                <c:pt idx="19739">
                  <c:v>1972.26</c:v>
                </c:pt>
                <c:pt idx="19740">
                  <c:v>1972.36</c:v>
                </c:pt>
                <c:pt idx="19741">
                  <c:v>1972.46</c:v>
                </c:pt>
                <c:pt idx="19742">
                  <c:v>1972.56</c:v>
                </c:pt>
                <c:pt idx="19743">
                  <c:v>1972.66</c:v>
                </c:pt>
                <c:pt idx="19744">
                  <c:v>1972.76</c:v>
                </c:pt>
                <c:pt idx="19745">
                  <c:v>1972.86</c:v>
                </c:pt>
                <c:pt idx="19746">
                  <c:v>1972.96</c:v>
                </c:pt>
                <c:pt idx="19747">
                  <c:v>1973.06</c:v>
                </c:pt>
                <c:pt idx="19748">
                  <c:v>1973.16</c:v>
                </c:pt>
                <c:pt idx="19749">
                  <c:v>1973.26</c:v>
                </c:pt>
                <c:pt idx="19750">
                  <c:v>1973.36</c:v>
                </c:pt>
                <c:pt idx="19751">
                  <c:v>1973.46</c:v>
                </c:pt>
                <c:pt idx="19752">
                  <c:v>1973.56</c:v>
                </c:pt>
                <c:pt idx="19753">
                  <c:v>1973.66</c:v>
                </c:pt>
                <c:pt idx="19754">
                  <c:v>1973.76</c:v>
                </c:pt>
                <c:pt idx="19755">
                  <c:v>1973.86</c:v>
                </c:pt>
                <c:pt idx="19756">
                  <c:v>1973.96</c:v>
                </c:pt>
                <c:pt idx="19757">
                  <c:v>1974.06</c:v>
                </c:pt>
                <c:pt idx="19758">
                  <c:v>1974.16</c:v>
                </c:pt>
                <c:pt idx="19759">
                  <c:v>1974.26</c:v>
                </c:pt>
                <c:pt idx="19760">
                  <c:v>1974.36</c:v>
                </c:pt>
                <c:pt idx="19761">
                  <c:v>1974.46</c:v>
                </c:pt>
                <c:pt idx="19762">
                  <c:v>1974.56</c:v>
                </c:pt>
                <c:pt idx="19763">
                  <c:v>1974.66</c:v>
                </c:pt>
                <c:pt idx="19764">
                  <c:v>1974.76</c:v>
                </c:pt>
                <c:pt idx="19765">
                  <c:v>1974.86</c:v>
                </c:pt>
                <c:pt idx="19766">
                  <c:v>1974.96</c:v>
                </c:pt>
                <c:pt idx="19767">
                  <c:v>1975.06</c:v>
                </c:pt>
                <c:pt idx="19768">
                  <c:v>1975.16</c:v>
                </c:pt>
                <c:pt idx="19769">
                  <c:v>1975.26</c:v>
                </c:pt>
                <c:pt idx="19770">
                  <c:v>1975.36</c:v>
                </c:pt>
                <c:pt idx="19771">
                  <c:v>1975.46</c:v>
                </c:pt>
                <c:pt idx="19772">
                  <c:v>1975.56</c:v>
                </c:pt>
                <c:pt idx="19773">
                  <c:v>1975.66</c:v>
                </c:pt>
                <c:pt idx="19774">
                  <c:v>1975.76</c:v>
                </c:pt>
                <c:pt idx="19775">
                  <c:v>1975.86</c:v>
                </c:pt>
                <c:pt idx="19776">
                  <c:v>1975.96</c:v>
                </c:pt>
                <c:pt idx="19777">
                  <c:v>1976.06</c:v>
                </c:pt>
                <c:pt idx="19778">
                  <c:v>1976.16</c:v>
                </c:pt>
                <c:pt idx="19779">
                  <c:v>1976.26</c:v>
                </c:pt>
                <c:pt idx="19780">
                  <c:v>1976.36</c:v>
                </c:pt>
                <c:pt idx="19781">
                  <c:v>1976.46</c:v>
                </c:pt>
                <c:pt idx="19782">
                  <c:v>1976.56</c:v>
                </c:pt>
                <c:pt idx="19783">
                  <c:v>1976.66</c:v>
                </c:pt>
                <c:pt idx="19784">
                  <c:v>1976.76</c:v>
                </c:pt>
                <c:pt idx="19785">
                  <c:v>1976.86</c:v>
                </c:pt>
                <c:pt idx="19786">
                  <c:v>1976.96</c:v>
                </c:pt>
                <c:pt idx="19787">
                  <c:v>1977.06</c:v>
                </c:pt>
                <c:pt idx="19788">
                  <c:v>1977.16</c:v>
                </c:pt>
                <c:pt idx="19789">
                  <c:v>1977.26</c:v>
                </c:pt>
                <c:pt idx="19790">
                  <c:v>1977.36</c:v>
                </c:pt>
                <c:pt idx="19791">
                  <c:v>1977.46</c:v>
                </c:pt>
                <c:pt idx="19792">
                  <c:v>1977.56</c:v>
                </c:pt>
                <c:pt idx="19793">
                  <c:v>1977.66</c:v>
                </c:pt>
                <c:pt idx="19794">
                  <c:v>1977.76</c:v>
                </c:pt>
                <c:pt idx="19795">
                  <c:v>1977.86</c:v>
                </c:pt>
                <c:pt idx="19796">
                  <c:v>1977.96</c:v>
                </c:pt>
                <c:pt idx="19797">
                  <c:v>1978.06</c:v>
                </c:pt>
                <c:pt idx="19798">
                  <c:v>1978.16</c:v>
                </c:pt>
                <c:pt idx="19799">
                  <c:v>1978.26</c:v>
                </c:pt>
                <c:pt idx="19800">
                  <c:v>1978.36</c:v>
                </c:pt>
                <c:pt idx="19801">
                  <c:v>1978.46</c:v>
                </c:pt>
                <c:pt idx="19802">
                  <c:v>1978.56</c:v>
                </c:pt>
                <c:pt idx="19803">
                  <c:v>1978.66</c:v>
                </c:pt>
                <c:pt idx="19804">
                  <c:v>1978.76</c:v>
                </c:pt>
                <c:pt idx="19805">
                  <c:v>1978.86</c:v>
                </c:pt>
                <c:pt idx="19806">
                  <c:v>1978.96</c:v>
                </c:pt>
                <c:pt idx="19807">
                  <c:v>1979.06</c:v>
                </c:pt>
                <c:pt idx="19808">
                  <c:v>1979.16</c:v>
                </c:pt>
                <c:pt idx="19809">
                  <c:v>1979.26</c:v>
                </c:pt>
                <c:pt idx="19810">
                  <c:v>1979.36</c:v>
                </c:pt>
                <c:pt idx="19811">
                  <c:v>1979.46</c:v>
                </c:pt>
                <c:pt idx="19812">
                  <c:v>1979.56</c:v>
                </c:pt>
                <c:pt idx="19813">
                  <c:v>1979.66</c:v>
                </c:pt>
                <c:pt idx="19814">
                  <c:v>1979.76</c:v>
                </c:pt>
                <c:pt idx="19815">
                  <c:v>1979.86</c:v>
                </c:pt>
                <c:pt idx="19816">
                  <c:v>1979.96</c:v>
                </c:pt>
                <c:pt idx="19817">
                  <c:v>1980.06</c:v>
                </c:pt>
                <c:pt idx="19818">
                  <c:v>1980.16</c:v>
                </c:pt>
                <c:pt idx="19819">
                  <c:v>1980.26</c:v>
                </c:pt>
                <c:pt idx="19820">
                  <c:v>1980.36</c:v>
                </c:pt>
                <c:pt idx="19821">
                  <c:v>1980.46</c:v>
                </c:pt>
                <c:pt idx="19822">
                  <c:v>1980.56</c:v>
                </c:pt>
                <c:pt idx="19823">
                  <c:v>1980.66</c:v>
                </c:pt>
                <c:pt idx="19824">
                  <c:v>1980.76</c:v>
                </c:pt>
                <c:pt idx="19825">
                  <c:v>1980.86</c:v>
                </c:pt>
                <c:pt idx="19826">
                  <c:v>1980.96</c:v>
                </c:pt>
                <c:pt idx="19827">
                  <c:v>1981.06</c:v>
                </c:pt>
                <c:pt idx="19828">
                  <c:v>1981.16</c:v>
                </c:pt>
                <c:pt idx="19829">
                  <c:v>1981.26</c:v>
                </c:pt>
                <c:pt idx="19830">
                  <c:v>1981.36</c:v>
                </c:pt>
                <c:pt idx="19831">
                  <c:v>1981.46</c:v>
                </c:pt>
                <c:pt idx="19832">
                  <c:v>1981.56</c:v>
                </c:pt>
                <c:pt idx="19833">
                  <c:v>1981.66</c:v>
                </c:pt>
                <c:pt idx="19834">
                  <c:v>1981.76</c:v>
                </c:pt>
                <c:pt idx="19835">
                  <c:v>1981.86</c:v>
                </c:pt>
                <c:pt idx="19836">
                  <c:v>1981.96</c:v>
                </c:pt>
                <c:pt idx="19837">
                  <c:v>1982.06</c:v>
                </c:pt>
                <c:pt idx="19838">
                  <c:v>1982.16</c:v>
                </c:pt>
                <c:pt idx="19839">
                  <c:v>1982.26</c:v>
                </c:pt>
                <c:pt idx="19840">
                  <c:v>1982.36</c:v>
                </c:pt>
                <c:pt idx="19841">
                  <c:v>1982.46</c:v>
                </c:pt>
                <c:pt idx="19842">
                  <c:v>1982.56</c:v>
                </c:pt>
                <c:pt idx="19843">
                  <c:v>1982.66</c:v>
                </c:pt>
                <c:pt idx="19844">
                  <c:v>1982.76</c:v>
                </c:pt>
                <c:pt idx="19845">
                  <c:v>1982.86</c:v>
                </c:pt>
                <c:pt idx="19846">
                  <c:v>1982.96</c:v>
                </c:pt>
                <c:pt idx="19847">
                  <c:v>1983.06</c:v>
                </c:pt>
                <c:pt idx="19848">
                  <c:v>1983.16</c:v>
                </c:pt>
                <c:pt idx="19849">
                  <c:v>1983.26</c:v>
                </c:pt>
                <c:pt idx="19850">
                  <c:v>1983.36</c:v>
                </c:pt>
                <c:pt idx="19851">
                  <c:v>1983.46</c:v>
                </c:pt>
                <c:pt idx="19852">
                  <c:v>1983.56</c:v>
                </c:pt>
                <c:pt idx="19853">
                  <c:v>1983.66</c:v>
                </c:pt>
                <c:pt idx="19854">
                  <c:v>1983.76</c:v>
                </c:pt>
                <c:pt idx="19855">
                  <c:v>1983.86</c:v>
                </c:pt>
                <c:pt idx="19856">
                  <c:v>1983.96</c:v>
                </c:pt>
                <c:pt idx="19857">
                  <c:v>1984.06</c:v>
                </c:pt>
                <c:pt idx="19858">
                  <c:v>1984.16</c:v>
                </c:pt>
                <c:pt idx="19859">
                  <c:v>1984.26</c:v>
                </c:pt>
                <c:pt idx="19860">
                  <c:v>1984.36</c:v>
                </c:pt>
                <c:pt idx="19861">
                  <c:v>1984.46</c:v>
                </c:pt>
                <c:pt idx="19862">
                  <c:v>1984.56</c:v>
                </c:pt>
                <c:pt idx="19863">
                  <c:v>1984.66</c:v>
                </c:pt>
                <c:pt idx="19864">
                  <c:v>1984.76</c:v>
                </c:pt>
                <c:pt idx="19865">
                  <c:v>1984.86</c:v>
                </c:pt>
                <c:pt idx="19866">
                  <c:v>1984.96</c:v>
                </c:pt>
                <c:pt idx="19867">
                  <c:v>1985.06</c:v>
                </c:pt>
                <c:pt idx="19868">
                  <c:v>1985.16</c:v>
                </c:pt>
                <c:pt idx="19869">
                  <c:v>1985.26</c:v>
                </c:pt>
                <c:pt idx="19870">
                  <c:v>1985.36</c:v>
                </c:pt>
                <c:pt idx="19871">
                  <c:v>1985.46</c:v>
                </c:pt>
                <c:pt idx="19872">
                  <c:v>1985.56</c:v>
                </c:pt>
                <c:pt idx="19873">
                  <c:v>1985.66</c:v>
                </c:pt>
                <c:pt idx="19874">
                  <c:v>1985.76</c:v>
                </c:pt>
                <c:pt idx="19875">
                  <c:v>1985.86</c:v>
                </c:pt>
                <c:pt idx="19876">
                  <c:v>1985.96</c:v>
                </c:pt>
                <c:pt idx="19877">
                  <c:v>1986.06</c:v>
                </c:pt>
                <c:pt idx="19878">
                  <c:v>1986.16</c:v>
                </c:pt>
                <c:pt idx="19879">
                  <c:v>1986.26</c:v>
                </c:pt>
                <c:pt idx="19880">
                  <c:v>1986.36</c:v>
                </c:pt>
                <c:pt idx="19881">
                  <c:v>1986.46</c:v>
                </c:pt>
                <c:pt idx="19882">
                  <c:v>1986.56</c:v>
                </c:pt>
                <c:pt idx="19883">
                  <c:v>1986.66</c:v>
                </c:pt>
                <c:pt idx="19884">
                  <c:v>1986.76</c:v>
                </c:pt>
                <c:pt idx="19885">
                  <c:v>1986.86</c:v>
                </c:pt>
                <c:pt idx="19886">
                  <c:v>1986.96</c:v>
                </c:pt>
                <c:pt idx="19887">
                  <c:v>1987.06</c:v>
                </c:pt>
                <c:pt idx="19888">
                  <c:v>1987.16</c:v>
                </c:pt>
                <c:pt idx="19889">
                  <c:v>1987.26</c:v>
                </c:pt>
                <c:pt idx="19890">
                  <c:v>1987.36</c:v>
                </c:pt>
                <c:pt idx="19891">
                  <c:v>1987.46</c:v>
                </c:pt>
                <c:pt idx="19892">
                  <c:v>1987.56</c:v>
                </c:pt>
                <c:pt idx="19893">
                  <c:v>1987.66</c:v>
                </c:pt>
                <c:pt idx="19894">
                  <c:v>1987.76</c:v>
                </c:pt>
                <c:pt idx="19895">
                  <c:v>1987.86</c:v>
                </c:pt>
                <c:pt idx="19896">
                  <c:v>1987.96</c:v>
                </c:pt>
                <c:pt idx="19897">
                  <c:v>1988.06</c:v>
                </c:pt>
                <c:pt idx="19898">
                  <c:v>1988.16</c:v>
                </c:pt>
                <c:pt idx="19899">
                  <c:v>1988.26</c:v>
                </c:pt>
                <c:pt idx="19900">
                  <c:v>1988.36</c:v>
                </c:pt>
                <c:pt idx="19901">
                  <c:v>1988.46</c:v>
                </c:pt>
                <c:pt idx="19902">
                  <c:v>1988.56</c:v>
                </c:pt>
                <c:pt idx="19903">
                  <c:v>1988.66</c:v>
                </c:pt>
                <c:pt idx="19904">
                  <c:v>1988.76</c:v>
                </c:pt>
                <c:pt idx="19905">
                  <c:v>1988.86</c:v>
                </c:pt>
                <c:pt idx="19906">
                  <c:v>1988.96</c:v>
                </c:pt>
                <c:pt idx="19907">
                  <c:v>1989.06</c:v>
                </c:pt>
                <c:pt idx="19908">
                  <c:v>1989.16</c:v>
                </c:pt>
                <c:pt idx="19909">
                  <c:v>1989.26</c:v>
                </c:pt>
                <c:pt idx="19910">
                  <c:v>1989.36</c:v>
                </c:pt>
                <c:pt idx="19911">
                  <c:v>1989.46</c:v>
                </c:pt>
                <c:pt idx="19912">
                  <c:v>1989.56</c:v>
                </c:pt>
                <c:pt idx="19913">
                  <c:v>1989.66</c:v>
                </c:pt>
                <c:pt idx="19914">
                  <c:v>1989.76</c:v>
                </c:pt>
                <c:pt idx="19915">
                  <c:v>1989.86</c:v>
                </c:pt>
                <c:pt idx="19916">
                  <c:v>1989.96</c:v>
                </c:pt>
                <c:pt idx="19917">
                  <c:v>1990.06</c:v>
                </c:pt>
                <c:pt idx="19918">
                  <c:v>1990.16</c:v>
                </c:pt>
                <c:pt idx="19919">
                  <c:v>1990.26</c:v>
                </c:pt>
                <c:pt idx="19920">
                  <c:v>1990.36</c:v>
                </c:pt>
                <c:pt idx="19921">
                  <c:v>1990.46</c:v>
                </c:pt>
                <c:pt idx="19922">
                  <c:v>1990.56</c:v>
                </c:pt>
                <c:pt idx="19923">
                  <c:v>1990.66</c:v>
                </c:pt>
                <c:pt idx="19924">
                  <c:v>1990.76</c:v>
                </c:pt>
                <c:pt idx="19925">
                  <c:v>1990.86</c:v>
                </c:pt>
                <c:pt idx="19926">
                  <c:v>1990.96</c:v>
                </c:pt>
                <c:pt idx="19927">
                  <c:v>1991.06</c:v>
                </c:pt>
                <c:pt idx="19928">
                  <c:v>1991.16</c:v>
                </c:pt>
                <c:pt idx="19929">
                  <c:v>1991.26</c:v>
                </c:pt>
                <c:pt idx="19930">
                  <c:v>1991.36</c:v>
                </c:pt>
                <c:pt idx="19931">
                  <c:v>1991.46</c:v>
                </c:pt>
                <c:pt idx="19932">
                  <c:v>1991.56</c:v>
                </c:pt>
                <c:pt idx="19933">
                  <c:v>1991.66</c:v>
                </c:pt>
                <c:pt idx="19934">
                  <c:v>1991.76</c:v>
                </c:pt>
                <c:pt idx="19935">
                  <c:v>1991.86</c:v>
                </c:pt>
                <c:pt idx="19936">
                  <c:v>1991.96</c:v>
                </c:pt>
                <c:pt idx="19937">
                  <c:v>1992.06</c:v>
                </c:pt>
                <c:pt idx="19938">
                  <c:v>1992.16</c:v>
                </c:pt>
                <c:pt idx="19939">
                  <c:v>1992.26</c:v>
                </c:pt>
                <c:pt idx="19940">
                  <c:v>1992.36</c:v>
                </c:pt>
                <c:pt idx="19941">
                  <c:v>1992.46</c:v>
                </c:pt>
                <c:pt idx="19942">
                  <c:v>1992.56</c:v>
                </c:pt>
                <c:pt idx="19943">
                  <c:v>1992.66</c:v>
                </c:pt>
                <c:pt idx="19944">
                  <c:v>1992.76</c:v>
                </c:pt>
                <c:pt idx="19945">
                  <c:v>1992.86</c:v>
                </c:pt>
                <c:pt idx="19946">
                  <c:v>1992.96</c:v>
                </c:pt>
                <c:pt idx="19947">
                  <c:v>1993.06</c:v>
                </c:pt>
                <c:pt idx="19948">
                  <c:v>1993.16</c:v>
                </c:pt>
                <c:pt idx="19949">
                  <c:v>1993.26</c:v>
                </c:pt>
                <c:pt idx="19950">
                  <c:v>1993.36</c:v>
                </c:pt>
                <c:pt idx="19951">
                  <c:v>1993.46</c:v>
                </c:pt>
                <c:pt idx="19952">
                  <c:v>1993.56</c:v>
                </c:pt>
                <c:pt idx="19953">
                  <c:v>1993.66</c:v>
                </c:pt>
                <c:pt idx="19954">
                  <c:v>1993.76</c:v>
                </c:pt>
                <c:pt idx="19955">
                  <c:v>1993.86</c:v>
                </c:pt>
                <c:pt idx="19956">
                  <c:v>1993.96</c:v>
                </c:pt>
                <c:pt idx="19957">
                  <c:v>1994.06</c:v>
                </c:pt>
                <c:pt idx="19958">
                  <c:v>1994.16</c:v>
                </c:pt>
                <c:pt idx="19959">
                  <c:v>1994.26</c:v>
                </c:pt>
                <c:pt idx="19960">
                  <c:v>1994.36</c:v>
                </c:pt>
                <c:pt idx="19961">
                  <c:v>1994.46</c:v>
                </c:pt>
                <c:pt idx="19962">
                  <c:v>1994.56</c:v>
                </c:pt>
                <c:pt idx="19963">
                  <c:v>1994.66</c:v>
                </c:pt>
                <c:pt idx="19964">
                  <c:v>1994.76</c:v>
                </c:pt>
                <c:pt idx="19965">
                  <c:v>1994.86</c:v>
                </c:pt>
                <c:pt idx="19966">
                  <c:v>1994.96</c:v>
                </c:pt>
                <c:pt idx="19967">
                  <c:v>1995.06</c:v>
                </c:pt>
                <c:pt idx="19968">
                  <c:v>1995.16</c:v>
                </c:pt>
                <c:pt idx="19969">
                  <c:v>1995.26</c:v>
                </c:pt>
                <c:pt idx="19970">
                  <c:v>1995.36</c:v>
                </c:pt>
                <c:pt idx="19971">
                  <c:v>1995.46</c:v>
                </c:pt>
                <c:pt idx="19972">
                  <c:v>1995.56</c:v>
                </c:pt>
                <c:pt idx="19973">
                  <c:v>1995.66</c:v>
                </c:pt>
                <c:pt idx="19974">
                  <c:v>1995.76</c:v>
                </c:pt>
                <c:pt idx="19975">
                  <c:v>1995.86</c:v>
                </c:pt>
                <c:pt idx="19976">
                  <c:v>1995.96</c:v>
                </c:pt>
                <c:pt idx="19977">
                  <c:v>1996.06</c:v>
                </c:pt>
                <c:pt idx="19978">
                  <c:v>1996.16</c:v>
                </c:pt>
                <c:pt idx="19979">
                  <c:v>1996.26</c:v>
                </c:pt>
                <c:pt idx="19980">
                  <c:v>1996.36</c:v>
                </c:pt>
                <c:pt idx="19981">
                  <c:v>1996.46</c:v>
                </c:pt>
                <c:pt idx="19982">
                  <c:v>1996.56</c:v>
                </c:pt>
                <c:pt idx="19983">
                  <c:v>1996.66</c:v>
                </c:pt>
                <c:pt idx="19984">
                  <c:v>1996.76</c:v>
                </c:pt>
                <c:pt idx="19985">
                  <c:v>1996.86</c:v>
                </c:pt>
                <c:pt idx="19986">
                  <c:v>1996.96</c:v>
                </c:pt>
                <c:pt idx="19987">
                  <c:v>1997.06</c:v>
                </c:pt>
                <c:pt idx="19988">
                  <c:v>1997.16</c:v>
                </c:pt>
                <c:pt idx="19989">
                  <c:v>1997.26</c:v>
                </c:pt>
                <c:pt idx="19990">
                  <c:v>1997.36</c:v>
                </c:pt>
                <c:pt idx="19991">
                  <c:v>1997.46</c:v>
                </c:pt>
                <c:pt idx="19992">
                  <c:v>1997.56</c:v>
                </c:pt>
                <c:pt idx="19993">
                  <c:v>1997.66</c:v>
                </c:pt>
                <c:pt idx="19994">
                  <c:v>1997.76</c:v>
                </c:pt>
                <c:pt idx="19995">
                  <c:v>1997.86</c:v>
                </c:pt>
                <c:pt idx="19996">
                  <c:v>1997.96</c:v>
                </c:pt>
                <c:pt idx="19997">
                  <c:v>1998.06</c:v>
                </c:pt>
                <c:pt idx="19998">
                  <c:v>1998.16</c:v>
                </c:pt>
                <c:pt idx="19999">
                  <c:v>1998.26</c:v>
                </c:pt>
                <c:pt idx="20000">
                  <c:v>1998.36</c:v>
                </c:pt>
                <c:pt idx="20001">
                  <c:v>1998.46</c:v>
                </c:pt>
                <c:pt idx="20002">
                  <c:v>1998.56</c:v>
                </c:pt>
                <c:pt idx="20003">
                  <c:v>1998.66</c:v>
                </c:pt>
                <c:pt idx="20004">
                  <c:v>1998.76</c:v>
                </c:pt>
                <c:pt idx="20005">
                  <c:v>1998.86</c:v>
                </c:pt>
                <c:pt idx="20006">
                  <c:v>1998.96</c:v>
                </c:pt>
                <c:pt idx="20007">
                  <c:v>1999.06</c:v>
                </c:pt>
                <c:pt idx="20008">
                  <c:v>1999.16</c:v>
                </c:pt>
                <c:pt idx="20009">
                  <c:v>1999.26</c:v>
                </c:pt>
                <c:pt idx="20010">
                  <c:v>1999.36</c:v>
                </c:pt>
                <c:pt idx="20011">
                  <c:v>1999.46</c:v>
                </c:pt>
                <c:pt idx="20012">
                  <c:v>1999.56</c:v>
                </c:pt>
                <c:pt idx="20013">
                  <c:v>1999.66</c:v>
                </c:pt>
                <c:pt idx="20014">
                  <c:v>1999.76</c:v>
                </c:pt>
                <c:pt idx="20015">
                  <c:v>1999.86</c:v>
                </c:pt>
                <c:pt idx="20016">
                  <c:v>1999.96</c:v>
                </c:pt>
                <c:pt idx="20017">
                  <c:v>2000.06</c:v>
                </c:pt>
                <c:pt idx="20018">
                  <c:v>2000.16</c:v>
                </c:pt>
                <c:pt idx="20019">
                  <c:v>2000.26</c:v>
                </c:pt>
                <c:pt idx="20020">
                  <c:v>2000.36</c:v>
                </c:pt>
                <c:pt idx="20021">
                  <c:v>2000.46</c:v>
                </c:pt>
                <c:pt idx="20022">
                  <c:v>2000.56</c:v>
                </c:pt>
                <c:pt idx="20023">
                  <c:v>2000.66</c:v>
                </c:pt>
                <c:pt idx="20024">
                  <c:v>2000.76</c:v>
                </c:pt>
                <c:pt idx="20025">
                  <c:v>2000.86</c:v>
                </c:pt>
                <c:pt idx="20026">
                  <c:v>2000.96</c:v>
                </c:pt>
                <c:pt idx="20027">
                  <c:v>2001.06</c:v>
                </c:pt>
                <c:pt idx="20028">
                  <c:v>2001.16</c:v>
                </c:pt>
                <c:pt idx="20029">
                  <c:v>2001.26</c:v>
                </c:pt>
                <c:pt idx="20030">
                  <c:v>2001.36</c:v>
                </c:pt>
                <c:pt idx="20031">
                  <c:v>2001.46</c:v>
                </c:pt>
                <c:pt idx="20032">
                  <c:v>2001.56</c:v>
                </c:pt>
                <c:pt idx="20033">
                  <c:v>2001.66</c:v>
                </c:pt>
                <c:pt idx="20034">
                  <c:v>2001.76</c:v>
                </c:pt>
                <c:pt idx="20035">
                  <c:v>2001.86</c:v>
                </c:pt>
                <c:pt idx="20036">
                  <c:v>2001.96</c:v>
                </c:pt>
                <c:pt idx="20037">
                  <c:v>2002.06</c:v>
                </c:pt>
                <c:pt idx="20038">
                  <c:v>2002.16</c:v>
                </c:pt>
                <c:pt idx="20039">
                  <c:v>2002.26</c:v>
                </c:pt>
                <c:pt idx="20040">
                  <c:v>2002.36</c:v>
                </c:pt>
                <c:pt idx="20041">
                  <c:v>2002.46</c:v>
                </c:pt>
                <c:pt idx="20042">
                  <c:v>2002.56</c:v>
                </c:pt>
                <c:pt idx="20043">
                  <c:v>2002.66</c:v>
                </c:pt>
                <c:pt idx="20044">
                  <c:v>2002.76</c:v>
                </c:pt>
                <c:pt idx="20045">
                  <c:v>2002.86</c:v>
                </c:pt>
                <c:pt idx="20046">
                  <c:v>2002.96</c:v>
                </c:pt>
                <c:pt idx="20047">
                  <c:v>2003.06</c:v>
                </c:pt>
                <c:pt idx="20048">
                  <c:v>2003.16</c:v>
                </c:pt>
                <c:pt idx="20049">
                  <c:v>2003.26</c:v>
                </c:pt>
                <c:pt idx="20050">
                  <c:v>2003.36</c:v>
                </c:pt>
                <c:pt idx="20051">
                  <c:v>2003.46</c:v>
                </c:pt>
                <c:pt idx="20052">
                  <c:v>2003.56</c:v>
                </c:pt>
                <c:pt idx="20053">
                  <c:v>2003.66</c:v>
                </c:pt>
                <c:pt idx="20054">
                  <c:v>2003.76</c:v>
                </c:pt>
                <c:pt idx="20055">
                  <c:v>2003.86</c:v>
                </c:pt>
                <c:pt idx="20056">
                  <c:v>2003.96</c:v>
                </c:pt>
                <c:pt idx="20057">
                  <c:v>2004.06</c:v>
                </c:pt>
                <c:pt idx="20058">
                  <c:v>2004.16</c:v>
                </c:pt>
                <c:pt idx="20059">
                  <c:v>2004.26</c:v>
                </c:pt>
                <c:pt idx="20060">
                  <c:v>2004.36</c:v>
                </c:pt>
                <c:pt idx="20061">
                  <c:v>2004.46</c:v>
                </c:pt>
                <c:pt idx="20062">
                  <c:v>2004.56</c:v>
                </c:pt>
                <c:pt idx="20063">
                  <c:v>2004.66</c:v>
                </c:pt>
                <c:pt idx="20064">
                  <c:v>2004.76</c:v>
                </c:pt>
                <c:pt idx="20065">
                  <c:v>2004.86</c:v>
                </c:pt>
                <c:pt idx="20066">
                  <c:v>2004.96</c:v>
                </c:pt>
                <c:pt idx="20067">
                  <c:v>2005.06</c:v>
                </c:pt>
                <c:pt idx="20068">
                  <c:v>2005.16</c:v>
                </c:pt>
                <c:pt idx="20069">
                  <c:v>2005.26</c:v>
                </c:pt>
                <c:pt idx="20070">
                  <c:v>2005.36</c:v>
                </c:pt>
                <c:pt idx="20071">
                  <c:v>2005.46</c:v>
                </c:pt>
                <c:pt idx="20072">
                  <c:v>2005.56</c:v>
                </c:pt>
                <c:pt idx="20073">
                  <c:v>2005.66</c:v>
                </c:pt>
                <c:pt idx="20074">
                  <c:v>2005.76</c:v>
                </c:pt>
                <c:pt idx="20075">
                  <c:v>2005.86</c:v>
                </c:pt>
                <c:pt idx="20076">
                  <c:v>2005.96</c:v>
                </c:pt>
                <c:pt idx="20077">
                  <c:v>2006.06</c:v>
                </c:pt>
                <c:pt idx="20078">
                  <c:v>2006.16</c:v>
                </c:pt>
                <c:pt idx="20079">
                  <c:v>2006.26</c:v>
                </c:pt>
                <c:pt idx="20080">
                  <c:v>2006.36</c:v>
                </c:pt>
                <c:pt idx="20081">
                  <c:v>2006.46</c:v>
                </c:pt>
                <c:pt idx="20082">
                  <c:v>2006.56</c:v>
                </c:pt>
                <c:pt idx="20083">
                  <c:v>2006.66</c:v>
                </c:pt>
                <c:pt idx="20084">
                  <c:v>2006.76</c:v>
                </c:pt>
                <c:pt idx="20085">
                  <c:v>2006.86</c:v>
                </c:pt>
                <c:pt idx="20086">
                  <c:v>2006.96</c:v>
                </c:pt>
                <c:pt idx="20087">
                  <c:v>2007.06</c:v>
                </c:pt>
                <c:pt idx="20088">
                  <c:v>2007.16</c:v>
                </c:pt>
                <c:pt idx="20089">
                  <c:v>2007.26</c:v>
                </c:pt>
                <c:pt idx="20090">
                  <c:v>2007.36</c:v>
                </c:pt>
                <c:pt idx="20091">
                  <c:v>2007.46</c:v>
                </c:pt>
                <c:pt idx="20092">
                  <c:v>2007.56</c:v>
                </c:pt>
                <c:pt idx="20093">
                  <c:v>2007.66</c:v>
                </c:pt>
                <c:pt idx="20094">
                  <c:v>2007.76</c:v>
                </c:pt>
                <c:pt idx="20095">
                  <c:v>2007.86</c:v>
                </c:pt>
                <c:pt idx="20096">
                  <c:v>2007.96</c:v>
                </c:pt>
                <c:pt idx="20097">
                  <c:v>2008.06</c:v>
                </c:pt>
                <c:pt idx="20098">
                  <c:v>2008.16</c:v>
                </c:pt>
                <c:pt idx="20099">
                  <c:v>2008.26</c:v>
                </c:pt>
                <c:pt idx="20100">
                  <c:v>2008.36</c:v>
                </c:pt>
                <c:pt idx="20101">
                  <c:v>2008.46</c:v>
                </c:pt>
                <c:pt idx="20102">
                  <c:v>2008.56</c:v>
                </c:pt>
                <c:pt idx="20103">
                  <c:v>2008.66</c:v>
                </c:pt>
                <c:pt idx="20104">
                  <c:v>2008.76</c:v>
                </c:pt>
                <c:pt idx="20105">
                  <c:v>2008.86</c:v>
                </c:pt>
                <c:pt idx="20106">
                  <c:v>2008.96</c:v>
                </c:pt>
                <c:pt idx="20107">
                  <c:v>2009.06</c:v>
                </c:pt>
                <c:pt idx="20108">
                  <c:v>2009.16</c:v>
                </c:pt>
                <c:pt idx="20109">
                  <c:v>2009.26</c:v>
                </c:pt>
                <c:pt idx="20110">
                  <c:v>2009.36</c:v>
                </c:pt>
                <c:pt idx="20111">
                  <c:v>2009.46</c:v>
                </c:pt>
                <c:pt idx="20112">
                  <c:v>2009.56</c:v>
                </c:pt>
                <c:pt idx="20113">
                  <c:v>2009.66</c:v>
                </c:pt>
                <c:pt idx="20114">
                  <c:v>2009.76</c:v>
                </c:pt>
                <c:pt idx="20115">
                  <c:v>2009.86</c:v>
                </c:pt>
                <c:pt idx="20116">
                  <c:v>2009.96</c:v>
                </c:pt>
                <c:pt idx="20117">
                  <c:v>2010.06</c:v>
                </c:pt>
                <c:pt idx="20118">
                  <c:v>2010.16</c:v>
                </c:pt>
                <c:pt idx="20119">
                  <c:v>2010.26</c:v>
                </c:pt>
                <c:pt idx="20120">
                  <c:v>2010.36</c:v>
                </c:pt>
                <c:pt idx="20121">
                  <c:v>2010.46</c:v>
                </c:pt>
                <c:pt idx="20122">
                  <c:v>2010.56</c:v>
                </c:pt>
                <c:pt idx="20123">
                  <c:v>2010.66</c:v>
                </c:pt>
                <c:pt idx="20124">
                  <c:v>2010.76</c:v>
                </c:pt>
                <c:pt idx="20125">
                  <c:v>2010.86</c:v>
                </c:pt>
                <c:pt idx="20126">
                  <c:v>2010.96</c:v>
                </c:pt>
                <c:pt idx="20127">
                  <c:v>2011.06</c:v>
                </c:pt>
                <c:pt idx="20128">
                  <c:v>2011.16</c:v>
                </c:pt>
                <c:pt idx="20129">
                  <c:v>2011.26</c:v>
                </c:pt>
                <c:pt idx="20130">
                  <c:v>2011.36</c:v>
                </c:pt>
                <c:pt idx="20131">
                  <c:v>2011.46</c:v>
                </c:pt>
                <c:pt idx="20132">
                  <c:v>2011.56</c:v>
                </c:pt>
                <c:pt idx="20133">
                  <c:v>2011.66</c:v>
                </c:pt>
                <c:pt idx="20134">
                  <c:v>2011.76</c:v>
                </c:pt>
                <c:pt idx="20135">
                  <c:v>2011.86</c:v>
                </c:pt>
                <c:pt idx="20136">
                  <c:v>2011.96</c:v>
                </c:pt>
                <c:pt idx="20137">
                  <c:v>2012.06</c:v>
                </c:pt>
                <c:pt idx="20138">
                  <c:v>2012.16</c:v>
                </c:pt>
                <c:pt idx="20139">
                  <c:v>2012.26</c:v>
                </c:pt>
                <c:pt idx="20140">
                  <c:v>2012.36</c:v>
                </c:pt>
                <c:pt idx="20141">
                  <c:v>2012.46</c:v>
                </c:pt>
                <c:pt idx="20142">
                  <c:v>2012.56</c:v>
                </c:pt>
                <c:pt idx="20143">
                  <c:v>2012.66</c:v>
                </c:pt>
                <c:pt idx="20144">
                  <c:v>2012.76</c:v>
                </c:pt>
                <c:pt idx="20145">
                  <c:v>2012.86</c:v>
                </c:pt>
                <c:pt idx="20146">
                  <c:v>2012.96</c:v>
                </c:pt>
                <c:pt idx="20147">
                  <c:v>2013.06</c:v>
                </c:pt>
                <c:pt idx="20148">
                  <c:v>2013.16</c:v>
                </c:pt>
                <c:pt idx="20149">
                  <c:v>2013.26</c:v>
                </c:pt>
                <c:pt idx="20150">
                  <c:v>2013.36</c:v>
                </c:pt>
                <c:pt idx="20151">
                  <c:v>2013.46</c:v>
                </c:pt>
                <c:pt idx="20152">
                  <c:v>2013.56</c:v>
                </c:pt>
                <c:pt idx="20153">
                  <c:v>2013.66</c:v>
                </c:pt>
                <c:pt idx="20154">
                  <c:v>2013.76</c:v>
                </c:pt>
                <c:pt idx="20155">
                  <c:v>2013.86</c:v>
                </c:pt>
                <c:pt idx="20156">
                  <c:v>2013.96</c:v>
                </c:pt>
                <c:pt idx="20157">
                  <c:v>2014.06</c:v>
                </c:pt>
                <c:pt idx="20158">
                  <c:v>2014.16</c:v>
                </c:pt>
                <c:pt idx="20159">
                  <c:v>2014.26</c:v>
                </c:pt>
                <c:pt idx="20160">
                  <c:v>2014.36</c:v>
                </c:pt>
                <c:pt idx="20161">
                  <c:v>2014.46</c:v>
                </c:pt>
                <c:pt idx="20162">
                  <c:v>2014.56</c:v>
                </c:pt>
                <c:pt idx="20163">
                  <c:v>2014.66</c:v>
                </c:pt>
                <c:pt idx="20164">
                  <c:v>2014.76</c:v>
                </c:pt>
                <c:pt idx="20165">
                  <c:v>2014.86</c:v>
                </c:pt>
                <c:pt idx="20166">
                  <c:v>2014.96</c:v>
                </c:pt>
                <c:pt idx="20167">
                  <c:v>2015.06</c:v>
                </c:pt>
                <c:pt idx="20168">
                  <c:v>2015.16</c:v>
                </c:pt>
                <c:pt idx="20169">
                  <c:v>2015.26</c:v>
                </c:pt>
                <c:pt idx="20170">
                  <c:v>2015.36</c:v>
                </c:pt>
                <c:pt idx="20171">
                  <c:v>2015.46</c:v>
                </c:pt>
                <c:pt idx="20172">
                  <c:v>2015.56</c:v>
                </c:pt>
                <c:pt idx="20173">
                  <c:v>2015.66</c:v>
                </c:pt>
                <c:pt idx="20174">
                  <c:v>2015.76</c:v>
                </c:pt>
                <c:pt idx="20175">
                  <c:v>2015.86</c:v>
                </c:pt>
                <c:pt idx="20176">
                  <c:v>2015.96</c:v>
                </c:pt>
                <c:pt idx="20177">
                  <c:v>2016.06</c:v>
                </c:pt>
                <c:pt idx="20178">
                  <c:v>2016.16</c:v>
                </c:pt>
                <c:pt idx="20179">
                  <c:v>2016.26</c:v>
                </c:pt>
                <c:pt idx="20180">
                  <c:v>2016.36</c:v>
                </c:pt>
                <c:pt idx="20181">
                  <c:v>2016.46</c:v>
                </c:pt>
                <c:pt idx="20182">
                  <c:v>2016.56</c:v>
                </c:pt>
                <c:pt idx="20183">
                  <c:v>2016.66</c:v>
                </c:pt>
                <c:pt idx="20184">
                  <c:v>2016.76</c:v>
                </c:pt>
                <c:pt idx="20185">
                  <c:v>2016.86</c:v>
                </c:pt>
                <c:pt idx="20186">
                  <c:v>2016.96</c:v>
                </c:pt>
                <c:pt idx="20187">
                  <c:v>2017.06</c:v>
                </c:pt>
                <c:pt idx="20188">
                  <c:v>2017.16</c:v>
                </c:pt>
                <c:pt idx="20189">
                  <c:v>2017.26</c:v>
                </c:pt>
                <c:pt idx="20190">
                  <c:v>2017.36</c:v>
                </c:pt>
                <c:pt idx="20191">
                  <c:v>2017.46</c:v>
                </c:pt>
                <c:pt idx="20192">
                  <c:v>2017.56</c:v>
                </c:pt>
                <c:pt idx="20193">
                  <c:v>2017.66</c:v>
                </c:pt>
                <c:pt idx="20194">
                  <c:v>2017.76</c:v>
                </c:pt>
                <c:pt idx="20195">
                  <c:v>2017.86</c:v>
                </c:pt>
                <c:pt idx="20196">
                  <c:v>2017.96</c:v>
                </c:pt>
                <c:pt idx="20197">
                  <c:v>2018.06</c:v>
                </c:pt>
                <c:pt idx="20198">
                  <c:v>2018.16</c:v>
                </c:pt>
                <c:pt idx="20199">
                  <c:v>2018.26</c:v>
                </c:pt>
                <c:pt idx="20200">
                  <c:v>2018.36</c:v>
                </c:pt>
                <c:pt idx="20201">
                  <c:v>2018.46</c:v>
                </c:pt>
                <c:pt idx="20202">
                  <c:v>2018.56</c:v>
                </c:pt>
                <c:pt idx="20203">
                  <c:v>2018.66</c:v>
                </c:pt>
                <c:pt idx="20204">
                  <c:v>2018.76</c:v>
                </c:pt>
                <c:pt idx="20205">
                  <c:v>2018.86</c:v>
                </c:pt>
                <c:pt idx="20206">
                  <c:v>2018.96</c:v>
                </c:pt>
                <c:pt idx="20207">
                  <c:v>2019.06</c:v>
                </c:pt>
                <c:pt idx="20208">
                  <c:v>2019.16</c:v>
                </c:pt>
                <c:pt idx="20209">
                  <c:v>2019.26</c:v>
                </c:pt>
                <c:pt idx="20210">
                  <c:v>2019.36</c:v>
                </c:pt>
                <c:pt idx="20211">
                  <c:v>2019.46</c:v>
                </c:pt>
                <c:pt idx="20212">
                  <c:v>2019.56</c:v>
                </c:pt>
                <c:pt idx="20213">
                  <c:v>2019.66</c:v>
                </c:pt>
                <c:pt idx="20214">
                  <c:v>2019.76</c:v>
                </c:pt>
                <c:pt idx="20215">
                  <c:v>2019.86</c:v>
                </c:pt>
                <c:pt idx="20216">
                  <c:v>2019.96</c:v>
                </c:pt>
                <c:pt idx="20217">
                  <c:v>2020.06</c:v>
                </c:pt>
                <c:pt idx="20218">
                  <c:v>2020.16</c:v>
                </c:pt>
                <c:pt idx="20219">
                  <c:v>2020.26</c:v>
                </c:pt>
                <c:pt idx="20220">
                  <c:v>2020.36</c:v>
                </c:pt>
                <c:pt idx="20221">
                  <c:v>2020.46</c:v>
                </c:pt>
                <c:pt idx="20222">
                  <c:v>2020.56</c:v>
                </c:pt>
                <c:pt idx="20223">
                  <c:v>2020.66</c:v>
                </c:pt>
                <c:pt idx="20224">
                  <c:v>2020.76</c:v>
                </c:pt>
                <c:pt idx="20225">
                  <c:v>2020.86</c:v>
                </c:pt>
                <c:pt idx="20226">
                  <c:v>2020.96</c:v>
                </c:pt>
                <c:pt idx="20227">
                  <c:v>2021.06</c:v>
                </c:pt>
                <c:pt idx="20228">
                  <c:v>2021.16</c:v>
                </c:pt>
                <c:pt idx="20229">
                  <c:v>2021.26</c:v>
                </c:pt>
                <c:pt idx="20230">
                  <c:v>2021.36</c:v>
                </c:pt>
                <c:pt idx="20231">
                  <c:v>2021.46</c:v>
                </c:pt>
                <c:pt idx="20232">
                  <c:v>2021.56</c:v>
                </c:pt>
                <c:pt idx="20233">
                  <c:v>2021.66</c:v>
                </c:pt>
                <c:pt idx="20234">
                  <c:v>2021.76</c:v>
                </c:pt>
                <c:pt idx="20235">
                  <c:v>2021.86</c:v>
                </c:pt>
                <c:pt idx="20236">
                  <c:v>2021.96</c:v>
                </c:pt>
                <c:pt idx="20237">
                  <c:v>2022.06</c:v>
                </c:pt>
                <c:pt idx="20238">
                  <c:v>2022.16</c:v>
                </c:pt>
                <c:pt idx="20239">
                  <c:v>2022.26</c:v>
                </c:pt>
                <c:pt idx="20240">
                  <c:v>2022.36</c:v>
                </c:pt>
                <c:pt idx="20241">
                  <c:v>2022.46</c:v>
                </c:pt>
                <c:pt idx="20242">
                  <c:v>2022.56</c:v>
                </c:pt>
                <c:pt idx="20243">
                  <c:v>2022.66</c:v>
                </c:pt>
                <c:pt idx="20244">
                  <c:v>2022.76</c:v>
                </c:pt>
                <c:pt idx="20245">
                  <c:v>2022.86</c:v>
                </c:pt>
                <c:pt idx="20246">
                  <c:v>2022.96</c:v>
                </c:pt>
                <c:pt idx="20247">
                  <c:v>2023.06</c:v>
                </c:pt>
                <c:pt idx="20248">
                  <c:v>2023.16</c:v>
                </c:pt>
                <c:pt idx="20249">
                  <c:v>2023.26</c:v>
                </c:pt>
                <c:pt idx="20250">
                  <c:v>2023.36</c:v>
                </c:pt>
                <c:pt idx="20251">
                  <c:v>2023.46</c:v>
                </c:pt>
                <c:pt idx="20252">
                  <c:v>2023.56</c:v>
                </c:pt>
                <c:pt idx="20253">
                  <c:v>2023.66</c:v>
                </c:pt>
                <c:pt idx="20254">
                  <c:v>2023.76</c:v>
                </c:pt>
                <c:pt idx="20255">
                  <c:v>2023.86</c:v>
                </c:pt>
                <c:pt idx="20256">
                  <c:v>2023.96</c:v>
                </c:pt>
                <c:pt idx="20257">
                  <c:v>2024.06</c:v>
                </c:pt>
                <c:pt idx="20258">
                  <c:v>2024.16</c:v>
                </c:pt>
                <c:pt idx="20259">
                  <c:v>2024.26</c:v>
                </c:pt>
                <c:pt idx="20260">
                  <c:v>2024.36</c:v>
                </c:pt>
                <c:pt idx="20261">
                  <c:v>2024.46</c:v>
                </c:pt>
                <c:pt idx="20262">
                  <c:v>2024.56</c:v>
                </c:pt>
                <c:pt idx="20263">
                  <c:v>2024.66</c:v>
                </c:pt>
                <c:pt idx="20264">
                  <c:v>2024.76</c:v>
                </c:pt>
                <c:pt idx="20265">
                  <c:v>2024.86</c:v>
                </c:pt>
                <c:pt idx="20266">
                  <c:v>2024.96</c:v>
                </c:pt>
                <c:pt idx="20267">
                  <c:v>2025.06</c:v>
                </c:pt>
                <c:pt idx="20268">
                  <c:v>2025.16</c:v>
                </c:pt>
                <c:pt idx="20269">
                  <c:v>2025.26</c:v>
                </c:pt>
                <c:pt idx="20270">
                  <c:v>2025.36</c:v>
                </c:pt>
                <c:pt idx="20271">
                  <c:v>2025.46</c:v>
                </c:pt>
                <c:pt idx="20272">
                  <c:v>2025.56</c:v>
                </c:pt>
                <c:pt idx="20273">
                  <c:v>2025.66</c:v>
                </c:pt>
                <c:pt idx="20274">
                  <c:v>2025.76</c:v>
                </c:pt>
                <c:pt idx="20275">
                  <c:v>2025.86</c:v>
                </c:pt>
                <c:pt idx="20276">
                  <c:v>2025.96</c:v>
                </c:pt>
                <c:pt idx="20277">
                  <c:v>2026.06</c:v>
                </c:pt>
                <c:pt idx="20278">
                  <c:v>2026.16</c:v>
                </c:pt>
                <c:pt idx="20279">
                  <c:v>2026.26</c:v>
                </c:pt>
                <c:pt idx="20280">
                  <c:v>2026.36</c:v>
                </c:pt>
                <c:pt idx="20281">
                  <c:v>2026.46</c:v>
                </c:pt>
                <c:pt idx="20282">
                  <c:v>2026.56</c:v>
                </c:pt>
                <c:pt idx="20283">
                  <c:v>2026.66</c:v>
                </c:pt>
                <c:pt idx="20284">
                  <c:v>2026.76</c:v>
                </c:pt>
                <c:pt idx="20285">
                  <c:v>2026.86</c:v>
                </c:pt>
                <c:pt idx="20286">
                  <c:v>2026.96</c:v>
                </c:pt>
                <c:pt idx="20287">
                  <c:v>2027.06</c:v>
                </c:pt>
                <c:pt idx="20288">
                  <c:v>2027.16</c:v>
                </c:pt>
                <c:pt idx="20289">
                  <c:v>2027.26</c:v>
                </c:pt>
                <c:pt idx="20290">
                  <c:v>2027.36</c:v>
                </c:pt>
                <c:pt idx="20291">
                  <c:v>2027.46</c:v>
                </c:pt>
                <c:pt idx="20292">
                  <c:v>2027.56</c:v>
                </c:pt>
                <c:pt idx="20293">
                  <c:v>2027.66</c:v>
                </c:pt>
                <c:pt idx="20294">
                  <c:v>2027.76</c:v>
                </c:pt>
                <c:pt idx="20295">
                  <c:v>2027.86</c:v>
                </c:pt>
                <c:pt idx="20296">
                  <c:v>2027.96</c:v>
                </c:pt>
                <c:pt idx="20297">
                  <c:v>2028.06</c:v>
                </c:pt>
                <c:pt idx="20298">
                  <c:v>2028.16</c:v>
                </c:pt>
                <c:pt idx="20299">
                  <c:v>2028.26</c:v>
                </c:pt>
                <c:pt idx="20300">
                  <c:v>2028.36</c:v>
                </c:pt>
                <c:pt idx="20301">
                  <c:v>2028.46</c:v>
                </c:pt>
                <c:pt idx="20302">
                  <c:v>2028.56</c:v>
                </c:pt>
                <c:pt idx="20303">
                  <c:v>2028.66</c:v>
                </c:pt>
                <c:pt idx="20304">
                  <c:v>2028.76</c:v>
                </c:pt>
                <c:pt idx="20305">
                  <c:v>2028.86</c:v>
                </c:pt>
                <c:pt idx="20306">
                  <c:v>2028.96</c:v>
                </c:pt>
                <c:pt idx="20307">
                  <c:v>2029.06</c:v>
                </c:pt>
                <c:pt idx="20308">
                  <c:v>2029.16</c:v>
                </c:pt>
                <c:pt idx="20309">
                  <c:v>2029.26</c:v>
                </c:pt>
                <c:pt idx="20310">
                  <c:v>2029.36</c:v>
                </c:pt>
                <c:pt idx="20311">
                  <c:v>2029.46</c:v>
                </c:pt>
                <c:pt idx="20312">
                  <c:v>2029.56</c:v>
                </c:pt>
                <c:pt idx="20313">
                  <c:v>2029.66</c:v>
                </c:pt>
                <c:pt idx="20314">
                  <c:v>2029.76</c:v>
                </c:pt>
                <c:pt idx="20315">
                  <c:v>2029.86</c:v>
                </c:pt>
                <c:pt idx="20316">
                  <c:v>2029.96</c:v>
                </c:pt>
                <c:pt idx="20317">
                  <c:v>2030.06</c:v>
                </c:pt>
                <c:pt idx="20318">
                  <c:v>2030.16</c:v>
                </c:pt>
                <c:pt idx="20319">
                  <c:v>2030.26</c:v>
                </c:pt>
                <c:pt idx="20320">
                  <c:v>2030.36</c:v>
                </c:pt>
                <c:pt idx="20321">
                  <c:v>2030.46</c:v>
                </c:pt>
                <c:pt idx="20322">
                  <c:v>2030.56</c:v>
                </c:pt>
                <c:pt idx="20323">
                  <c:v>2030.66</c:v>
                </c:pt>
                <c:pt idx="20324">
                  <c:v>2030.76</c:v>
                </c:pt>
                <c:pt idx="20325">
                  <c:v>2030.86</c:v>
                </c:pt>
                <c:pt idx="20326">
                  <c:v>2030.96</c:v>
                </c:pt>
                <c:pt idx="20327">
                  <c:v>2031.06</c:v>
                </c:pt>
                <c:pt idx="20328">
                  <c:v>2031.16</c:v>
                </c:pt>
                <c:pt idx="20329">
                  <c:v>2031.26</c:v>
                </c:pt>
                <c:pt idx="20330">
                  <c:v>2031.36</c:v>
                </c:pt>
                <c:pt idx="20331">
                  <c:v>2031.46</c:v>
                </c:pt>
                <c:pt idx="20332">
                  <c:v>2031.56</c:v>
                </c:pt>
                <c:pt idx="20333">
                  <c:v>2031.66</c:v>
                </c:pt>
                <c:pt idx="20334">
                  <c:v>2031.76</c:v>
                </c:pt>
                <c:pt idx="20335">
                  <c:v>2031.86</c:v>
                </c:pt>
                <c:pt idx="20336">
                  <c:v>2031.96</c:v>
                </c:pt>
                <c:pt idx="20337">
                  <c:v>2032.06</c:v>
                </c:pt>
                <c:pt idx="20338">
                  <c:v>2032.16</c:v>
                </c:pt>
                <c:pt idx="20339">
                  <c:v>2032.26</c:v>
                </c:pt>
                <c:pt idx="20340">
                  <c:v>2032.36</c:v>
                </c:pt>
                <c:pt idx="20341">
                  <c:v>2032.46</c:v>
                </c:pt>
                <c:pt idx="20342">
                  <c:v>2032.56</c:v>
                </c:pt>
                <c:pt idx="20343">
                  <c:v>2032.66</c:v>
                </c:pt>
                <c:pt idx="20344">
                  <c:v>2032.76</c:v>
                </c:pt>
                <c:pt idx="20345">
                  <c:v>2032.86</c:v>
                </c:pt>
                <c:pt idx="20346">
                  <c:v>2032.96</c:v>
                </c:pt>
                <c:pt idx="20347">
                  <c:v>2033.06</c:v>
                </c:pt>
                <c:pt idx="20348">
                  <c:v>2033.16</c:v>
                </c:pt>
                <c:pt idx="20349">
                  <c:v>2033.26</c:v>
                </c:pt>
                <c:pt idx="20350">
                  <c:v>2033.36</c:v>
                </c:pt>
                <c:pt idx="20351">
                  <c:v>2033.46</c:v>
                </c:pt>
                <c:pt idx="20352">
                  <c:v>2033.56</c:v>
                </c:pt>
                <c:pt idx="20353">
                  <c:v>2033.66</c:v>
                </c:pt>
                <c:pt idx="20354">
                  <c:v>2033.76</c:v>
                </c:pt>
                <c:pt idx="20355">
                  <c:v>2033.86</c:v>
                </c:pt>
                <c:pt idx="20356">
                  <c:v>2033.96</c:v>
                </c:pt>
                <c:pt idx="20357">
                  <c:v>2034.06</c:v>
                </c:pt>
                <c:pt idx="20358">
                  <c:v>2034.16</c:v>
                </c:pt>
                <c:pt idx="20359">
                  <c:v>2034.26</c:v>
                </c:pt>
                <c:pt idx="20360">
                  <c:v>2034.36</c:v>
                </c:pt>
                <c:pt idx="20361">
                  <c:v>2034.46</c:v>
                </c:pt>
                <c:pt idx="20362">
                  <c:v>2034.56</c:v>
                </c:pt>
                <c:pt idx="20363">
                  <c:v>2034.66</c:v>
                </c:pt>
                <c:pt idx="20364">
                  <c:v>2034.76</c:v>
                </c:pt>
                <c:pt idx="20365">
                  <c:v>2034.86</c:v>
                </c:pt>
                <c:pt idx="20366">
                  <c:v>2034.96</c:v>
                </c:pt>
                <c:pt idx="20367">
                  <c:v>2035.06</c:v>
                </c:pt>
                <c:pt idx="20368">
                  <c:v>2035.16</c:v>
                </c:pt>
                <c:pt idx="20369">
                  <c:v>2035.26</c:v>
                </c:pt>
                <c:pt idx="20370">
                  <c:v>2035.36</c:v>
                </c:pt>
                <c:pt idx="20371">
                  <c:v>2035.46</c:v>
                </c:pt>
                <c:pt idx="20372">
                  <c:v>2035.56</c:v>
                </c:pt>
                <c:pt idx="20373">
                  <c:v>2035.66</c:v>
                </c:pt>
                <c:pt idx="20374">
                  <c:v>2035.76</c:v>
                </c:pt>
                <c:pt idx="20375">
                  <c:v>2035.86</c:v>
                </c:pt>
                <c:pt idx="20376">
                  <c:v>2035.96</c:v>
                </c:pt>
                <c:pt idx="20377">
                  <c:v>2036.06</c:v>
                </c:pt>
                <c:pt idx="20378">
                  <c:v>2036.16</c:v>
                </c:pt>
                <c:pt idx="20379">
                  <c:v>2036.26</c:v>
                </c:pt>
                <c:pt idx="20380">
                  <c:v>2036.36</c:v>
                </c:pt>
                <c:pt idx="20381">
                  <c:v>2036.46</c:v>
                </c:pt>
                <c:pt idx="20382">
                  <c:v>2036.56</c:v>
                </c:pt>
                <c:pt idx="20383">
                  <c:v>2036.66</c:v>
                </c:pt>
                <c:pt idx="20384">
                  <c:v>2036.76</c:v>
                </c:pt>
                <c:pt idx="20385">
                  <c:v>2036.86</c:v>
                </c:pt>
                <c:pt idx="20386">
                  <c:v>2036.96</c:v>
                </c:pt>
                <c:pt idx="20387">
                  <c:v>2037.06</c:v>
                </c:pt>
                <c:pt idx="20388">
                  <c:v>2037.16</c:v>
                </c:pt>
                <c:pt idx="20389">
                  <c:v>2037.26</c:v>
                </c:pt>
                <c:pt idx="20390">
                  <c:v>2037.36</c:v>
                </c:pt>
                <c:pt idx="20391">
                  <c:v>2037.46</c:v>
                </c:pt>
                <c:pt idx="20392">
                  <c:v>2037.56</c:v>
                </c:pt>
                <c:pt idx="20393">
                  <c:v>2037.66</c:v>
                </c:pt>
                <c:pt idx="20394">
                  <c:v>2037.76</c:v>
                </c:pt>
                <c:pt idx="20395">
                  <c:v>2037.86</c:v>
                </c:pt>
                <c:pt idx="20396">
                  <c:v>2037.96</c:v>
                </c:pt>
                <c:pt idx="20397">
                  <c:v>2038.06</c:v>
                </c:pt>
                <c:pt idx="20398">
                  <c:v>2038.16</c:v>
                </c:pt>
                <c:pt idx="20399">
                  <c:v>2038.26</c:v>
                </c:pt>
                <c:pt idx="20400">
                  <c:v>2038.36</c:v>
                </c:pt>
                <c:pt idx="20401">
                  <c:v>2038.46</c:v>
                </c:pt>
                <c:pt idx="20402">
                  <c:v>2038.56</c:v>
                </c:pt>
                <c:pt idx="20403">
                  <c:v>2038.66</c:v>
                </c:pt>
                <c:pt idx="20404">
                  <c:v>2038.76</c:v>
                </c:pt>
                <c:pt idx="20405">
                  <c:v>2038.86</c:v>
                </c:pt>
                <c:pt idx="20406">
                  <c:v>2038.96</c:v>
                </c:pt>
                <c:pt idx="20407">
                  <c:v>2039.06</c:v>
                </c:pt>
                <c:pt idx="20408">
                  <c:v>2039.16</c:v>
                </c:pt>
                <c:pt idx="20409">
                  <c:v>2039.26</c:v>
                </c:pt>
                <c:pt idx="20410">
                  <c:v>2039.36</c:v>
                </c:pt>
                <c:pt idx="20411">
                  <c:v>2039.46</c:v>
                </c:pt>
                <c:pt idx="20412">
                  <c:v>2039.56</c:v>
                </c:pt>
                <c:pt idx="20413">
                  <c:v>2039.66</c:v>
                </c:pt>
                <c:pt idx="20414">
                  <c:v>2039.76</c:v>
                </c:pt>
                <c:pt idx="20415">
                  <c:v>2039.86</c:v>
                </c:pt>
                <c:pt idx="20416">
                  <c:v>2039.96</c:v>
                </c:pt>
                <c:pt idx="20417">
                  <c:v>2040.06</c:v>
                </c:pt>
                <c:pt idx="20418">
                  <c:v>2040.16</c:v>
                </c:pt>
                <c:pt idx="20419">
                  <c:v>2040.26</c:v>
                </c:pt>
                <c:pt idx="20420">
                  <c:v>2040.36</c:v>
                </c:pt>
                <c:pt idx="20421">
                  <c:v>2040.46</c:v>
                </c:pt>
                <c:pt idx="20422">
                  <c:v>2040.56</c:v>
                </c:pt>
                <c:pt idx="20423">
                  <c:v>2040.66</c:v>
                </c:pt>
                <c:pt idx="20424">
                  <c:v>2040.76</c:v>
                </c:pt>
                <c:pt idx="20425">
                  <c:v>2040.86</c:v>
                </c:pt>
                <c:pt idx="20426">
                  <c:v>2040.96</c:v>
                </c:pt>
                <c:pt idx="20427">
                  <c:v>2041.06</c:v>
                </c:pt>
                <c:pt idx="20428">
                  <c:v>2041.16</c:v>
                </c:pt>
                <c:pt idx="20429">
                  <c:v>2041.26</c:v>
                </c:pt>
                <c:pt idx="20430">
                  <c:v>2041.36</c:v>
                </c:pt>
                <c:pt idx="20431">
                  <c:v>2041.46</c:v>
                </c:pt>
                <c:pt idx="20432">
                  <c:v>2041.56</c:v>
                </c:pt>
                <c:pt idx="20433">
                  <c:v>2041.66</c:v>
                </c:pt>
                <c:pt idx="20434">
                  <c:v>2041.76</c:v>
                </c:pt>
                <c:pt idx="20435">
                  <c:v>2041.86</c:v>
                </c:pt>
                <c:pt idx="20436">
                  <c:v>2041.96</c:v>
                </c:pt>
                <c:pt idx="20437">
                  <c:v>2042.06</c:v>
                </c:pt>
                <c:pt idx="20438">
                  <c:v>2042.16</c:v>
                </c:pt>
                <c:pt idx="20439">
                  <c:v>2042.26</c:v>
                </c:pt>
                <c:pt idx="20440">
                  <c:v>2042.36</c:v>
                </c:pt>
                <c:pt idx="20441">
                  <c:v>2042.46</c:v>
                </c:pt>
                <c:pt idx="20442">
                  <c:v>2042.56</c:v>
                </c:pt>
                <c:pt idx="20443">
                  <c:v>2042.66</c:v>
                </c:pt>
                <c:pt idx="20444">
                  <c:v>2042.76</c:v>
                </c:pt>
                <c:pt idx="20445">
                  <c:v>2042.86</c:v>
                </c:pt>
                <c:pt idx="20446">
                  <c:v>2042.96</c:v>
                </c:pt>
                <c:pt idx="20447">
                  <c:v>2043.06</c:v>
                </c:pt>
                <c:pt idx="20448">
                  <c:v>2043.16</c:v>
                </c:pt>
                <c:pt idx="20449">
                  <c:v>2043.26</c:v>
                </c:pt>
                <c:pt idx="20450">
                  <c:v>2043.36</c:v>
                </c:pt>
                <c:pt idx="20451">
                  <c:v>2043.46</c:v>
                </c:pt>
                <c:pt idx="20452">
                  <c:v>2043.56</c:v>
                </c:pt>
                <c:pt idx="20453">
                  <c:v>2043.66</c:v>
                </c:pt>
                <c:pt idx="20454">
                  <c:v>2043.76</c:v>
                </c:pt>
                <c:pt idx="20455">
                  <c:v>2043.86</c:v>
                </c:pt>
                <c:pt idx="20456">
                  <c:v>2043.96</c:v>
                </c:pt>
                <c:pt idx="20457">
                  <c:v>2044.06</c:v>
                </c:pt>
                <c:pt idx="20458">
                  <c:v>2044.16</c:v>
                </c:pt>
                <c:pt idx="20459">
                  <c:v>2044.26</c:v>
                </c:pt>
                <c:pt idx="20460">
                  <c:v>2044.36</c:v>
                </c:pt>
                <c:pt idx="20461">
                  <c:v>2044.46</c:v>
                </c:pt>
                <c:pt idx="20462">
                  <c:v>2044.56</c:v>
                </c:pt>
                <c:pt idx="20463">
                  <c:v>2044.66</c:v>
                </c:pt>
                <c:pt idx="20464">
                  <c:v>2044.76</c:v>
                </c:pt>
                <c:pt idx="20465">
                  <c:v>2044.86</c:v>
                </c:pt>
                <c:pt idx="20466">
                  <c:v>2044.96</c:v>
                </c:pt>
                <c:pt idx="20467">
                  <c:v>2045.06</c:v>
                </c:pt>
                <c:pt idx="20468">
                  <c:v>2045.16</c:v>
                </c:pt>
                <c:pt idx="20469">
                  <c:v>2045.26</c:v>
                </c:pt>
                <c:pt idx="20470">
                  <c:v>2045.36</c:v>
                </c:pt>
                <c:pt idx="20471">
                  <c:v>2045.46</c:v>
                </c:pt>
                <c:pt idx="20472">
                  <c:v>2045.56</c:v>
                </c:pt>
                <c:pt idx="20473">
                  <c:v>2045.66</c:v>
                </c:pt>
                <c:pt idx="20474">
                  <c:v>2045.76</c:v>
                </c:pt>
                <c:pt idx="20475">
                  <c:v>2045.86</c:v>
                </c:pt>
                <c:pt idx="20476">
                  <c:v>2045.96</c:v>
                </c:pt>
                <c:pt idx="20477">
                  <c:v>2046.06</c:v>
                </c:pt>
                <c:pt idx="20478">
                  <c:v>2046.16</c:v>
                </c:pt>
                <c:pt idx="20479">
                  <c:v>2046.26</c:v>
                </c:pt>
                <c:pt idx="20480">
                  <c:v>2046.36</c:v>
                </c:pt>
                <c:pt idx="20481">
                  <c:v>2046.46</c:v>
                </c:pt>
                <c:pt idx="20482">
                  <c:v>2046.56</c:v>
                </c:pt>
                <c:pt idx="20483">
                  <c:v>2046.66</c:v>
                </c:pt>
                <c:pt idx="20484">
                  <c:v>2046.76</c:v>
                </c:pt>
                <c:pt idx="20485">
                  <c:v>2046.86</c:v>
                </c:pt>
                <c:pt idx="20486">
                  <c:v>2046.96</c:v>
                </c:pt>
                <c:pt idx="20487">
                  <c:v>2047.06</c:v>
                </c:pt>
                <c:pt idx="20488">
                  <c:v>2047.16</c:v>
                </c:pt>
                <c:pt idx="20489">
                  <c:v>2047.26</c:v>
                </c:pt>
                <c:pt idx="20490">
                  <c:v>2047.36</c:v>
                </c:pt>
                <c:pt idx="20491">
                  <c:v>2047.46</c:v>
                </c:pt>
                <c:pt idx="20492">
                  <c:v>2047.56</c:v>
                </c:pt>
                <c:pt idx="20493">
                  <c:v>2047.66</c:v>
                </c:pt>
                <c:pt idx="20494">
                  <c:v>2047.76</c:v>
                </c:pt>
                <c:pt idx="20495">
                  <c:v>2047.86</c:v>
                </c:pt>
                <c:pt idx="20496">
                  <c:v>2047.96</c:v>
                </c:pt>
                <c:pt idx="20497">
                  <c:v>2048.06</c:v>
                </c:pt>
                <c:pt idx="20498">
                  <c:v>2048.16</c:v>
                </c:pt>
                <c:pt idx="20499">
                  <c:v>2048.26</c:v>
                </c:pt>
                <c:pt idx="20500">
                  <c:v>2048.36</c:v>
                </c:pt>
                <c:pt idx="20501">
                  <c:v>2048.46</c:v>
                </c:pt>
                <c:pt idx="20502">
                  <c:v>2048.56</c:v>
                </c:pt>
                <c:pt idx="20503">
                  <c:v>2048.66</c:v>
                </c:pt>
                <c:pt idx="20504">
                  <c:v>2048.76</c:v>
                </c:pt>
                <c:pt idx="20505">
                  <c:v>2048.86</c:v>
                </c:pt>
                <c:pt idx="20506">
                  <c:v>2048.96</c:v>
                </c:pt>
                <c:pt idx="20507">
                  <c:v>2049.06</c:v>
                </c:pt>
                <c:pt idx="20508">
                  <c:v>2049.16</c:v>
                </c:pt>
                <c:pt idx="20509">
                  <c:v>2049.26</c:v>
                </c:pt>
                <c:pt idx="20510">
                  <c:v>2049.36</c:v>
                </c:pt>
                <c:pt idx="20511">
                  <c:v>2049.46</c:v>
                </c:pt>
                <c:pt idx="20512">
                  <c:v>2049.56</c:v>
                </c:pt>
                <c:pt idx="20513">
                  <c:v>2049.66</c:v>
                </c:pt>
                <c:pt idx="20514">
                  <c:v>2049.76</c:v>
                </c:pt>
                <c:pt idx="20515">
                  <c:v>2049.86</c:v>
                </c:pt>
                <c:pt idx="20516">
                  <c:v>2049.96</c:v>
                </c:pt>
                <c:pt idx="20517">
                  <c:v>2050.06</c:v>
                </c:pt>
                <c:pt idx="20518">
                  <c:v>2050.16</c:v>
                </c:pt>
                <c:pt idx="20519">
                  <c:v>2050.26</c:v>
                </c:pt>
                <c:pt idx="20520">
                  <c:v>2050.36</c:v>
                </c:pt>
                <c:pt idx="20521">
                  <c:v>2050.46</c:v>
                </c:pt>
                <c:pt idx="20522">
                  <c:v>2050.56</c:v>
                </c:pt>
                <c:pt idx="20523">
                  <c:v>2050.66</c:v>
                </c:pt>
                <c:pt idx="20524">
                  <c:v>2050.76</c:v>
                </c:pt>
                <c:pt idx="20525">
                  <c:v>2050.86</c:v>
                </c:pt>
                <c:pt idx="20526">
                  <c:v>2050.96</c:v>
                </c:pt>
                <c:pt idx="20527">
                  <c:v>2051.06</c:v>
                </c:pt>
                <c:pt idx="20528">
                  <c:v>2051.16</c:v>
                </c:pt>
                <c:pt idx="20529">
                  <c:v>2051.26</c:v>
                </c:pt>
                <c:pt idx="20530">
                  <c:v>2051.36</c:v>
                </c:pt>
                <c:pt idx="20531">
                  <c:v>2051.46</c:v>
                </c:pt>
                <c:pt idx="20532">
                  <c:v>2051.56</c:v>
                </c:pt>
                <c:pt idx="20533">
                  <c:v>2051.66</c:v>
                </c:pt>
                <c:pt idx="20534">
                  <c:v>2051.76</c:v>
                </c:pt>
                <c:pt idx="20535">
                  <c:v>2051.86</c:v>
                </c:pt>
                <c:pt idx="20536">
                  <c:v>2051.96</c:v>
                </c:pt>
                <c:pt idx="20537">
                  <c:v>2052.06</c:v>
                </c:pt>
                <c:pt idx="20538">
                  <c:v>2052.16</c:v>
                </c:pt>
                <c:pt idx="20539">
                  <c:v>2052.26</c:v>
                </c:pt>
                <c:pt idx="20540">
                  <c:v>2052.36</c:v>
                </c:pt>
                <c:pt idx="20541">
                  <c:v>2052.46</c:v>
                </c:pt>
                <c:pt idx="20542">
                  <c:v>2052.56</c:v>
                </c:pt>
                <c:pt idx="20543">
                  <c:v>2052.66</c:v>
                </c:pt>
                <c:pt idx="20544">
                  <c:v>2052.76</c:v>
                </c:pt>
                <c:pt idx="20545">
                  <c:v>2052.86</c:v>
                </c:pt>
                <c:pt idx="20546">
                  <c:v>2052.96</c:v>
                </c:pt>
                <c:pt idx="20547">
                  <c:v>2053.06</c:v>
                </c:pt>
                <c:pt idx="20548">
                  <c:v>2053.16</c:v>
                </c:pt>
                <c:pt idx="20549">
                  <c:v>2053.26</c:v>
                </c:pt>
                <c:pt idx="20550">
                  <c:v>2053.36</c:v>
                </c:pt>
                <c:pt idx="20551">
                  <c:v>2053.46</c:v>
                </c:pt>
                <c:pt idx="20552">
                  <c:v>2053.56</c:v>
                </c:pt>
                <c:pt idx="20553">
                  <c:v>2053.66</c:v>
                </c:pt>
                <c:pt idx="20554">
                  <c:v>2053.76</c:v>
                </c:pt>
                <c:pt idx="20555">
                  <c:v>2053.86</c:v>
                </c:pt>
                <c:pt idx="20556">
                  <c:v>2053.96</c:v>
                </c:pt>
                <c:pt idx="20557">
                  <c:v>2054.06</c:v>
                </c:pt>
                <c:pt idx="20558">
                  <c:v>2054.16</c:v>
                </c:pt>
                <c:pt idx="20559">
                  <c:v>2054.26</c:v>
                </c:pt>
                <c:pt idx="20560">
                  <c:v>2054.36</c:v>
                </c:pt>
                <c:pt idx="20561">
                  <c:v>2054.46</c:v>
                </c:pt>
                <c:pt idx="20562">
                  <c:v>2054.56</c:v>
                </c:pt>
                <c:pt idx="20563">
                  <c:v>2054.66</c:v>
                </c:pt>
                <c:pt idx="20564">
                  <c:v>2054.76</c:v>
                </c:pt>
                <c:pt idx="20565">
                  <c:v>2054.86</c:v>
                </c:pt>
                <c:pt idx="20566">
                  <c:v>2054.96</c:v>
                </c:pt>
                <c:pt idx="20567">
                  <c:v>2055.06</c:v>
                </c:pt>
                <c:pt idx="20568">
                  <c:v>2055.16</c:v>
                </c:pt>
                <c:pt idx="20569">
                  <c:v>2055.26</c:v>
                </c:pt>
                <c:pt idx="20570">
                  <c:v>2055.36</c:v>
                </c:pt>
                <c:pt idx="20571">
                  <c:v>2055.46</c:v>
                </c:pt>
                <c:pt idx="20572">
                  <c:v>2055.56</c:v>
                </c:pt>
                <c:pt idx="20573">
                  <c:v>2055.66</c:v>
                </c:pt>
                <c:pt idx="20574">
                  <c:v>2055.76</c:v>
                </c:pt>
                <c:pt idx="20575">
                  <c:v>2055.86</c:v>
                </c:pt>
                <c:pt idx="20576">
                  <c:v>2055.96</c:v>
                </c:pt>
                <c:pt idx="20577">
                  <c:v>2056.06</c:v>
                </c:pt>
                <c:pt idx="20578">
                  <c:v>2056.16</c:v>
                </c:pt>
                <c:pt idx="20579">
                  <c:v>2056.26</c:v>
                </c:pt>
                <c:pt idx="20580">
                  <c:v>2056.36</c:v>
                </c:pt>
                <c:pt idx="20581">
                  <c:v>2056.46</c:v>
                </c:pt>
                <c:pt idx="20582">
                  <c:v>2056.56</c:v>
                </c:pt>
                <c:pt idx="20583">
                  <c:v>2056.66</c:v>
                </c:pt>
                <c:pt idx="20584">
                  <c:v>2056.76</c:v>
                </c:pt>
                <c:pt idx="20585">
                  <c:v>2056.86</c:v>
                </c:pt>
                <c:pt idx="20586">
                  <c:v>2056.96</c:v>
                </c:pt>
                <c:pt idx="20587">
                  <c:v>2057.06</c:v>
                </c:pt>
                <c:pt idx="20588">
                  <c:v>2057.16</c:v>
                </c:pt>
                <c:pt idx="20589">
                  <c:v>2057.26</c:v>
                </c:pt>
                <c:pt idx="20590">
                  <c:v>2057.36</c:v>
                </c:pt>
                <c:pt idx="20591">
                  <c:v>2057.46</c:v>
                </c:pt>
                <c:pt idx="20592">
                  <c:v>2057.56</c:v>
                </c:pt>
                <c:pt idx="20593">
                  <c:v>2057.66</c:v>
                </c:pt>
                <c:pt idx="20594">
                  <c:v>2057.76</c:v>
                </c:pt>
                <c:pt idx="20595">
                  <c:v>2057.86</c:v>
                </c:pt>
                <c:pt idx="20596">
                  <c:v>2057.96</c:v>
                </c:pt>
                <c:pt idx="20597">
                  <c:v>2058.06</c:v>
                </c:pt>
                <c:pt idx="20598">
                  <c:v>2058.16</c:v>
                </c:pt>
                <c:pt idx="20599">
                  <c:v>2058.26</c:v>
                </c:pt>
                <c:pt idx="20600">
                  <c:v>2058.36</c:v>
                </c:pt>
                <c:pt idx="20601">
                  <c:v>2058.46</c:v>
                </c:pt>
                <c:pt idx="20602">
                  <c:v>2058.56</c:v>
                </c:pt>
                <c:pt idx="20603">
                  <c:v>2058.66</c:v>
                </c:pt>
                <c:pt idx="20604">
                  <c:v>2058.76</c:v>
                </c:pt>
                <c:pt idx="20605">
                  <c:v>2058.86</c:v>
                </c:pt>
                <c:pt idx="20606">
                  <c:v>2058.96</c:v>
                </c:pt>
                <c:pt idx="20607">
                  <c:v>2059.06</c:v>
                </c:pt>
                <c:pt idx="20608">
                  <c:v>2059.16</c:v>
                </c:pt>
                <c:pt idx="20609">
                  <c:v>2059.26</c:v>
                </c:pt>
                <c:pt idx="20610">
                  <c:v>2059.36</c:v>
                </c:pt>
                <c:pt idx="20611">
                  <c:v>2059.46</c:v>
                </c:pt>
                <c:pt idx="20612">
                  <c:v>2059.56</c:v>
                </c:pt>
                <c:pt idx="20613">
                  <c:v>2059.66</c:v>
                </c:pt>
                <c:pt idx="20614">
                  <c:v>2059.76</c:v>
                </c:pt>
                <c:pt idx="20615">
                  <c:v>2059.86</c:v>
                </c:pt>
                <c:pt idx="20616">
                  <c:v>2059.96</c:v>
                </c:pt>
                <c:pt idx="20617">
                  <c:v>2060.06</c:v>
                </c:pt>
                <c:pt idx="20618">
                  <c:v>2060.16</c:v>
                </c:pt>
                <c:pt idx="20619">
                  <c:v>2060.26</c:v>
                </c:pt>
                <c:pt idx="20620">
                  <c:v>2060.36</c:v>
                </c:pt>
                <c:pt idx="20621">
                  <c:v>2060.46</c:v>
                </c:pt>
                <c:pt idx="20622">
                  <c:v>2060.56</c:v>
                </c:pt>
                <c:pt idx="20623">
                  <c:v>2060.66</c:v>
                </c:pt>
                <c:pt idx="20624">
                  <c:v>2060.76</c:v>
                </c:pt>
                <c:pt idx="20625">
                  <c:v>2060.86</c:v>
                </c:pt>
                <c:pt idx="20626">
                  <c:v>2060.96</c:v>
                </c:pt>
                <c:pt idx="20627">
                  <c:v>2061.06</c:v>
                </c:pt>
                <c:pt idx="20628">
                  <c:v>2061.16</c:v>
                </c:pt>
                <c:pt idx="20629">
                  <c:v>2061.26</c:v>
                </c:pt>
                <c:pt idx="20630">
                  <c:v>2061.36</c:v>
                </c:pt>
                <c:pt idx="20631">
                  <c:v>2061.46</c:v>
                </c:pt>
                <c:pt idx="20632">
                  <c:v>2061.56</c:v>
                </c:pt>
                <c:pt idx="20633">
                  <c:v>2061.66</c:v>
                </c:pt>
                <c:pt idx="20634">
                  <c:v>2061.76</c:v>
                </c:pt>
                <c:pt idx="20635">
                  <c:v>2061.86</c:v>
                </c:pt>
                <c:pt idx="20636">
                  <c:v>2061.96</c:v>
                </c:pt>
                <c:pt idx="20637">
                  <c:v>2062.06</c:v>
                </c:pt>
                <c:pt idx="20638">
                  <c:v>2062.16</c:v>
                </c:pt>
                <c:pt idx="20639">
                  <c:v>2062.26</c:v>
                </c:pt>
                <c:pt idx="20640">
                  <c:v>2062.36</c:v>
                </c:pt>
                <c:pt idx="20641">
                  <c:v>2062.46</c:v>
                </c:pt>
                <c:pt idx="20642">
                  <c:v>2062.56</c:v>
                </c:pt>
                <c:pt idx="20643">
                  <c:v>2062.66</c:v>
                </c:pt>
                <c:pt idx="20644">
                  <c:v>2062.76</c:v>
                </c:pt>
                <c:pt idx="20645">
                  <c:v>2062.86</c:v>
                </c:pt>
                <c:pt idx="20646">
                  <c:v>2062.96</c:v>
                </c:pt>
                <c:pt idx="20647">
                  <c:v>2063.06</c:v>
                </c:pt>
                <c:pt idx="20648">
                  <c:v>2063.16</c:v>
                </c:pt>
                <c:pt idx="20649">
                  <c:v>2063.26</c:v>
                </c:pt>
                <c:pt idx="20650">
                  <c:v>2063.36</c:v>
                </c:pt>
                <c:pt idx="20651">
                  <c:v>2063.46</c:v>
                </c:pt>
                <c:pt idx="20652">
                  <c:v>2063.56</c:v>
                </c:pt>
                <c:pt idx="20653">
                  <c:v>2063.66</c:v>
                </c:pt>
                <c:pt idx="20654">
                  <c:v>2063.76</c:v>
                </c:pt>
                <c:pt idx="20655">
                  <c:v>2063.86</c:v>
                </c:pt>
                <c:pt idx="20656">
                  <c:v>2063.96</c:v>
                </c:pt>
                <c:pt idx="20657">
                  <c:v>2064.06</c:v>
                </c:pt>
                <c:pt idx="20658">
                  <c:v>2064.16</c:v>
                </c:pt>
                <c:pt idx="20659">
                  <c:v>2064.26</c:v>
                </c:pt>
                <c:pt idx="20660">
                  <c:v>2064.36</c:v>
                </c:pt>
                <c:pt idx="20661">
                  <c:v>2064.46</c:v>
                </c:pt>
                <c:pt idx="20662">
                  <c:v>2064.56</c:v>
                </c:pt>
                <c:pt idx="20663">
                  <c:v>2064.66</c:v>
                </c:pt>
                <c:pt idx="20664">
                  <c:v>2064.76</c:v>
                </c:pt>
                <c:pt idx="20665">
                  <c:v>2064.86</c:v>
                </c:pt>
                <c:pt idx="20666">
                  <c:v>2064.96</c:v>
                </c:pt>
                <c:pt idx="20667">
                  <c:v>2065.06</c:v>
                </c:pt>
                <c:pt idx="20668">
                  <c:v>2065.16</c:v>
                </c:pt>
                <c:pt idx="20669">
                  <c:v>2065.26</c:v>
                </c:pt>
                <c:pt idx="20670">
                  <c:v>2065.36</c:v>
                </c:pt>
                <c:pt idx="20671">
                  <c:v>2065.46</c:v>
                </c:pt>
                <c:pt idx="20672">
                  <c:v>2065.56</c:v>
                </c:pt>
                <c:pt idx="20673">
                  <c:v>2065.66</c:v>
                </c:pt>
                <c:pt idx="20674">
                  <c:v>2065.76</c:v>
                </c:pt>
                <c:pt idx="20675">
                  <c:v>2065.86</c:v>
                </c:pt>
                <c:pt idx="20676">
                  <c:v>2065.96</c:v>
                </c:pt>
                <c:pt idx="20677">
                  <c:v>2066.06</c:v>
                </c:pt>
                <c:pt idx="20678">
                  <c:v>2066.16</c:v>
                </c:pt>
                <c:pt idx="20679">
                  <c:v>2066.26</c:v>
                </c:pt>
                <c:pt idx="20680">
                  <c:v>2066.36</c:v>
                </c:pt>
                <c:pt idx="20681">
                  <c:v>2066.46</c:v>
                </c:pt>
                <c:pt idx="20682">
                  <c:v>2066.56</c:v>
                </c:pt>
                <c:pt idx="20683">
                  <c:v>2066.66</c:v>
                </c:pt>
                <c:pt idx="20684">
                  <c:v>2066.76</c:v>
                </c:pt>
                <c:pt idx="20685">
                  <c:v>2066.86</c:v>
                </c:pt>
                <c:pt idx="20686">
                  <c:v>2066.96</c:v>
                </c:pt>
                <c:pt idx="20687">
                  <c:v>2067.06</c:v>
                </c:pt>
                <c:pt idx="20688">
                  <c:v>2067.16</c:v>
                </c:pt>
                <c:pt idx="20689">
                  <c:v>2067.26</c:v>
                </c:pt>
                <c:pt idx="20690">
                  <c:v>2067.36</c:v>
                </c:pt>
                <c:pt idx="20691">
                  <c:v>2067.46</c:v>
                </c:pt>
                <c:pt idx="20692">
                  <c:v>2067.56</c:v>
                </c:pt>
                <c:pt idx="20693">
                  <c:v>2067.66</c:v>
                </c:pt>
                <c:pt idx="20694">
                  <c:v>2067.76</c:v>
                </c:pt>
                <c:pt idx="20695">
                  <c:v>2067.86</c:v>
                </c:pt>
                <c:pt idx="20696">
                  <c:v>2067.96</c:v>
                </c:pt>
                <c:pt idx="20697">
                  <c:v>2068.06</c:v>
                </c:pt>
                <c:pt idx="20698">
                  <c:v>2068.16</c:v>
                </c:pt>
                <c:pt idx="20699">
                  <c:v>2068.26</c:v>
                </c:pt>
                <c:pt idx="20700">
                  <c:v>2068.36</c:v>
                </c:pt>
                <c:pt idx="20701">
                  <c:v>2068.46</c:v>
                </c:pt>
                <c:pt idx="20702">
                  <c:v>2068.56</c:v>
                </c:pt>
                <c:pt idx="20703">
                  <c:v>2068.66</c:v>
                </c:pt>
                <c:pt idx="20704">
                  <c:v>2068.76</c:v>
                </c:pt>
                <c:pt idx="20705">
                  <c:v>2068.86</c:v>
                </c:pt>
                <c:pt idx="20706">
                  <c:v>2068.96</c:v>
                </c:pt>
                <c:pt idx="20707">
                  <c:v>2069.06</c:v>
                </c:pt>
                <c:pt idx="20708">
                  <c:v>2069.16</c:v>
                </c:pt>
                <c:pt idx="20709">
                  <c:v>2069.26</c:v>
                </c:pt>
                <c:pt idx="20710">
                  <c:v>2069.36</c:v>
                </c:pt>
                <c:pt idx="20711">
                  <c:v>2069.46</c:v>
                </c:pt>
                <c:pt idx="20712">
                  <c:v>2069.56</c:v>
                </c:pt>
                <c:pt idx="20713">
                  <c:v>2069.66</c:v>
                </c:pt>
                <c:pt idx="20714">
                  <c:v>2069.76</c:v>
                </c:pt>
                <c:pt idx="20715">
                  <c:v>2069.86</c:v>
                </c:pt>
                <c:pt idx="20716">
                  <c:v>2069.96</c:v>
                </c:pt>
                <c:pt idx="20717">
                  <c:v>2070.06</c:v>
                </c:pt>
                <c:pt idx="20718">
                  <c:v>2070.16</c:v>
                </c:pt>
                <c:pt idx="20719">
                  <c:v>2070.26</c:v>
                </c:pt>
                <c:pt idx="20720">
                  <c:v>2070.36</c:v>
                </c:pt>
                <c:pt idx="20721">
                  <c:v>2070.46</c:v>
                </c:pt>
                <c:pt idx="20722">
                  <c:v>2070.56</c:v>
                </c:pt>
                <c:pt idx="20723">
                  <c:v>2070.66</c:v>
                </c:pt>
                <c:pt idx="20724">
                  <c:v>2070.76</c:v>
                </c:pt>
                <c:pt idx="20725">
                  <c:v>2070.86</c:v>
                </c:pt>
                <c:pt idx="20726">
                  <c:v>2070.96</c:v>
                </c:pt>
                <c:pt idx="20727">
                  <c:v>2071.06</c:v>
                </c:pt>
                <c:pt idx="20728">
                  <c:v>2071.16</c:v>
                </c:pt>
                <c:pt idx="20729">
                  <c:v>2071.26</c:v>
                </c:pt>
                <c:pt idx="20730">
                  <c:v>2071.36</c:v>
                </c:pt>
                <c:pt idx="20731">
                  <c:v>2071.46</c:v>
                </c:pt>
                <c:pt idx="20732">
                  <c:v>2071.56</c:v>
                </c:pt>
                <c:pt idx="20733">
                  <c:v>2071.66</c:v>
                </c:pt>
                <c:pt idx="20734">
                  <c:v>2071.76</c:v>
                </c:pt>
                <c:pt idx="20735">
                  <c:v>2071.86</c:v>
                </c:pt>
                <c:pt idx="20736">
                  <c:v>2071.96</c:v>
                </c:pt>
                <c:pt idx="20737">
                  <c:v>2072.06</c:v>
                </c:pt>
                <c:pt idx="20738">
                  <c:v>2072.16</c:v>
                </c:pt>
                <c:pt idx="20739">
                  <c:v>2072.26</c:v>
                </c:pt>
                <c:pt idx="20740">
                  <c:v>2072.36</c:v>
                </c:pt>
                <c:pt idx="20741">
                  <c:v>2072.46</c:v>
                </c:pt>
                <c:pt idx="20742">
                  <c:v>2072.56</c:v>
                </c:pt>
                <c:pt idx="20743">
                  <c:v>2072.66</c:v>
                </c:pt>
                <c:pt idx="20744">
                  <c:v>2072.76</c:v>
                </c:pt>
                <c:pt idx="20745">
                  <c:v>2072.86</c:v>
                </c:pt>
                <c:pt idx="20746">
                  <c:v>2072.96</c:v>
                </c:pt>
                <c:pt idx="20747">
                  <c:v>2073.06</c:v>
                </c:pt>
                <c:pt idx="20748">
                  <c:v>2073.16</c:v>
                </c:pt>
                <c:pt idx="20749">
                  <c:v>2073.26</c:v>
                </c:pt>
                <c:pt idx="20750">
                  <c:v>2073.36</c:v>
                </c:pt>
                <c:pt idx="20751">
                  <c:v>2073.46</c:v>
                </c:pt>
                <c:pt idx="20752">
                  <c:v>2073.56</c:v>
                </c:pt>
                <c:pt idx="20753">
                  <c:v>2073.66</c:v>
                </c:pt>
                <c:pt idx="20754">
                  <c:v>2073.76</c:v>
                </c:pt>
                <c:pt idx="20755">
                  <c:v>2073.86</c:v>
                </c:pt>
                <c:pt idx="20756">
                  <c:v>2073.96</c:v>
                </c:pt>
                <c:pt idx="20757">
                  <c:v>2074.06</c:v>
                </c:pt>
                <c:pt idx="20758">
                  <c:v>2074.16</c:v>
                </c:pt>
                <c:pt idx="20759">
                  <c:v>2074.26</c:v>
                </c:pt>
                <c:pt idx="20760">
                  <c:v>2074.36</c:v>
                </c:pt>
                <c:pt idx="20761">
                  <c:v>2074.46</c:v>
                </c:pt>
                <c:pt idx="20762">
                  <c:v>2074.56</c:v>
                </c:pt>
                <c:pt idx="20763">
                  <c:v>2074.66</c:v>
                </c:pt>
                <c:pt idx="20764">
                  <c:v>2074.76</c:v>
                </c:pt>
                <c:pt idx="20765">
                  <c:v>2074.86</c:v>
                </c:pt>
                <c:pt idx="20766">
                  <c:v>2074.96</c:v>
                </c:pt>
                <c:pt idx="20767">
                  <c:v>2075.06</c:v>
                </c:pt>
                <c:pt idx="20768">
                  <c:v>2075.16</c:v>
                </c:pt>
                <c:pt idx="20769">
                  <c:v>2075.26</c:v>
                </c:pt>
                <c:pt idx="20770">
                  <c:v>2075.36</c:v>
                </c:pt>
                <c:pt idx="20771">
                  <c:v>2075.46</c:v>
                </c:pt>
                <c:pt idx="20772">
                  <c:v>2075.56</c:v>
                </c:pt>
                <c:pt idx="20773">
                  <c:v>2075.66</c:v>
                </c:pt>
                <c:pt idx="20774">
                  <c:v>2075.76</c:v>
                </c:pt>
                <c:pt idx="20775">
                  <c:v>2075.86</c:v>
                </c:pt>
                <c:pt idx="20776">
                  <c:v>2075.96</c:v>
                </c:pt>
                <c:pt idx="20777">
                  <c:v>2076.06</c:v>
                </c:pt>
                <c:pt idx="20778">
                  <c:v>2076.16</c:v>
                </c:pt>
                <c:pt idx="20779">
                  <c:v>2076.26</c:v>
                </c:pt>
                <c:pt idx="20780">
                  <c:v>2076.36</c:v>
                </c:pt>
                <c:pt idx="20781">
                  <c:v>2076.46</c:v>
                </c:pt>
                <c:pt idx="20782">
                  <c:v>2076.56</c:v>
                </c:pt>
                <c:pt idx="20783">
                  <c:v>2076.66</c:v>
                </c:pt>
                <c:pt idx="20784">
                  <c:v>2076.76</c:v>
                </c:pt>
                <c:pt idx="20785">
                  <c:v>2076.86</c:v>
                </c:pt>
                <c:pt idx="20786">
                  <c:v>2076.96</c:v>
                </c:pt>
                <c:pt idx="20787">
                  <c:v>2077.06</c:v>
                </c:pt>
                <c:pt idx="20788">
                  <c:v>2077.16</c:v>
                </c:pt>
                <c:pt idx="20789">
                  <c:v>2077.26</c:v>
                </c:pt>
                <c:pt idx="20790">
                  <c:v>2077.36</c:v>
                </c:pt>
                <c:pt idx="20791">
                  <c:v>2077.46</c:v>
                </c:pt>
                <c:pt idx="20792">
                  <c:v>2077.56</c:v>
                </c:pt>
                <c:pt idx="20793">
                  <c:v>2077.66</c:v>
                </c:pt>
                <c:pt idx="20794">
                  <c:v>2077.76</c:v>
                </c:pt>
                <c:pt idx="20795">
                  <c:v>2077.86</c:v>
                </c:pt>
                <c:pt idx="20796">
                  <c:v>2077.96</c:v>
                </c:pt>
                <c:pt idx="20797">
                  <c:v>2078.06</c:v>
                </c:pt>
                <c:pt idx="20798">
                  <c:v>2078.16</c:v>
                </c:pt>
                <c:pt idx="20799">
                  <c:v>2078.26</c:v>
                </c:pt>
                <c:pt idx="20800">
                  <c:v>2078.36</c:v>
                </c:pt>
                <c:pt idx="20801">
                  <c:v>2078.46</c:v>
                </c:pt>
                <c:pt idx="20802">
                  <c:v>2078.56</c:v>
                </c:pt>
                <c:pt idx="20803">
                  <c:v>2078.66</c:v>
                </c:pt>
                <c:pt idx="20804">
                  <c:v>2078.76</c:v>
                </c:pt>
                <c:pt idx="20805">
                  <c:v>2078.86</c:v>
                </c:pt>
                <c:pt idx="20806">
                  <c:v>2078.96</c:v>
                </c:pt>
                <c:pt idx="20807">
                  <c:v>2079.06</c:v>
                </c:pt>
                <c:pt idx="20808">
                  <c:v>2079.16</c:v>
                </c:pt>
                <c:pt idx="20809">
                  <c:v>2079.26</c:v>
                </c:pt>
                <c:pt idx="20810">
                  <c:v>2079.36</c:v>
                </c:pt>
                <c:pt idx="20811">
                  <c:v>2079.46</c:v>
                </c:pt>
                <c:pt idx="20812">
                  <c:v>2079.56</c:v>
                </c:pt>
                <c:pt idx="20813">
                  <c:v>2079.66</c:v>
                </c:pt>
                <c:pt idx="20814">
                  <c:v>2079.76</c:v>
                </c:pt>
                <c:pt idx="20815">
                  <c:v>2079.86</c:v>
                </c:pt>
                <c:pt idx="20816">
                  <c:v>2079.96</c:v>
                </c:pt>
                <c:pt idx="20817">
                  <c:v>2080.06</c:v>
                </c:pt>
                <c:pt idx="20818">
                  <c:v>2080.16</c:v>
                </c:pt>
                <c:pt idx="20819">
                  <c:v>2080.26</c:v>
                </c:pt>
                <c:pt idx="20820">
                  <c:v>2080.36</c:v>
                </c:pt>
                <c:pt idx="20821">
                  <c:v>2080.46</c:v>
                </c:pt>
                <c:pt idx="20822">
                  <c:v>2080.56</c:v>
                </c:pt>
                <c:pt idx="20823">
                  <c:v>2080.66</c:v>
                </c:pt>
                <c:pt idx="20824">
                  <c:v>2080.76</c:v>
                </c:pt>
                <c:pt idx="20825">
                  <c:v>2080.86</c:v>
                </c:pt>
                <c:pt idx="20826">
                  <c:v>2080.96</c:v>
                </c:pt>
                <c:pt idx="20827">
                  <c:v>2081.06</c:v>
                </c:pt>
                <c:pt idx="20828">
                  <c:v>2081.16</c:v>
                </c:pt>
                <c:pt idx="20829">
                  <c:v>2081.26</c:v>
                </c:pt>
                <c:pt idx="20830">
                  <c:v>2081.36</c:v>
                </c:pt>
                <c:pt idx="20831">
                  <c:v>2081.46</c:v>
                </c:pt>
                <c:pt idx="20832">
                  <c:v>2081.56</c:v>
                </c:pt>
                <c:pt idx="20833">
                  <c:v>2081.66</c:v>
                </c:pt>
                <c:pt idx="20834">
                  <c:v>2081.76</c:v>
                </c:pt>
                <c:pt idx="20835">
                  <c:v>2081.86</c:v>
                </c:pt>
                <c:pt idx="20836">
                  <c:v>2081.96</c:v>
                </c:pt>
                <c:pt idx="20837">
                  <c:v>2082.06</c:v>
                </c:pt>
                <c:pt idx="20838">
                  <c:v>2082.16</c:v>
                </c:pt>
                <c:pt idx="20839">
                  <c:v>2082.26</c:v>
                </c:pt>
                <c:pt idx="20840">
                  <c:v>2082.36</c:v>
                </c:pt>
                <c:pt idx="20841">
                  <c:v>2082.46</c:v>
                </c:pt>
                <c:pt idx="20842">
                  <c:v>2082.56</c:v>
                </c:pt>
                <c:pt idx="20843">
                  <c:v>2082.66</c:v>
                </c:pt>
                <c:pt idx="20844">
                  <c:v>2082.76</c:v>
                </c:pt>
                <c:pt idx="20845">
                  <c:v>2082.86</c:v>
                </c:pt>
                <c:pt idx="20846">
                  <c:v>2082.96</c:v>
                </c:pt>
                <c:pt idx="20847">
                  <c:v>2083.06</c:v>
                </c:pt>
                <c:pt idx="20848">
                  <c:v>2083.16</c:v>
                </c:pt>
                <c:pt idx="20849">
                  <c:v>2083.26</c:v>
                </c:pt>
                <c:pt idx="20850">
                  <c:v>2083.36</c:v>
                </c:pt>
                <c:pt idx="20851">
                  <c:v>2083.46</c:v>
                </c:pt>
                <c:pt idx="20852">
                  <c:v>2083.56</c:v>
                </c:pt>
                <c:pt idx="20853">
                  <c:v>2083.66</c:v>
                </c:pt>
                <c:pt idx="20854">
                  <c:v>2083.76</c:v>
                </c:pt>
                <c:pt idx="20855">
                  <c:v>2083.86</c:v>
                </c:pt>
                <c:pt idx="20856">
                  <c:v>2083.96</c:v>
                </c:pt>
                <c:pt idx="20857">
                  <c:v>2084.06</c:v>
                </c:pt>
                <c:pt idx="20858">
                  <c:v>2084.16</c:v>
                </c:pt>
                <c:pt idx="20859">
                  <c:v>2084.26</c:v>
                </c:pt>
                <c:pt idx="20860">
                  <c:v>2084.36</c:v>
                </c:pt>
                <c:pt idx="20861">
                  <c:v>2084.46</c:v>
                </c:pt>
                <c:pt idx="20862">
                  <c:v>2084.56</c:v>
                </c:pt>
                <c:pt idx="20863">
                  <c:v>2084.66</c:v>
                </c:pt>
                <c:pt idx="20864">
                  <c:v>2084.76</c:v>
                </c:pt>
                <c:pt idx="20865">
                  <c:v>2084.86</c:v>
                </c:pt>
                <c:pt idx="20866">
                  <c:v>2084.96</c:v>
                </c:pt>
                <c:pt idx="20867">
                  <c:v>2085.06</c:v>
                </c:pt>
                <c:pt idx="20868">
                  <c:v>2085.16</c:v>
                </c:pt>
                <c:pt idx="20869">
                  <c:v>2085.26</c:v>
                </c:pt>
                <c:pt idx="20870">
                  <c:v>2085.36</c:v>
                </c:pt>
                <c:pt idx="20871">
                  <c:v>2085.46</c:v>
                </c:pt>
                <c:pt idx="20872">
                  <c:v>2085.56</c:v>
                </c:pt>
                <c:pt idx="20873">
                  <c:v>2085.66</c:v>
                </c:pt>
                <c:pt idx="20874">
                  <c:v>2085.76</c:v>
                </c:pt>
                <c:pt idx="20875">
                  <c:v>2085.86</c:v>
                </c:pt>
                <c:pt idx="20876">
                  <c:v>2085.96</c:v>
                </c:pt>
                <c:pt idx="20877">
                  <c:v>2086.06</c:v>
                </c:pt>
                <c:pt idx="20878">
                  <c:v>2086.16</c:v>
                </c:pt>
                <c:pt idx="20879">
                  <c:v>2086.26</c:v>
                </c:pt>
                <c:pt idx="20880">
                  <c:v>2086.36</c:v>
                </c:pt>
                <c:pt idx="20881">
                  <c:v>2086.46</c:v>
                </c:pt>
                <c:pt idx="20882">
                  <c:v>2086.56</c:v>
                </c:pt>
                <c:pt idx="20883">
                  <c:v>2086.66</c:v>
                </c:pt>
                <c:pt idx="20884">
                  <c:v>2086.76</c:v>
                </c:pt>
                <c:pt idx="20885">
                  <c:v>2086.86</c:v>
                </c:pt>
                <c:pt idx="20886">
                  <c:v>2086.96</c:v>
                </c:pt>
                <c:pt idx="20887">
                  <c:v>2087.06</c:v>
                </c:pt>
                <c:pt idx="20888">
                  <c:v>2087.16</c:v>
                </c:pt>
                <c:pt idx="20889">
                  <c:v>2087.26</c:v>
                </c:pt>
                <c:pt idx="20890">
                  <c:v>2087.36</c:v>
                </c:pt>
                <c:pt idx="20891">
                  <c:v>2087.46</c:v>
                </c:pt>
                <c:pt idx="20892">
                  <c:v>2087.56</c:v>
                </c:pt>
                <c:pt idx="20893">
                  <c:v>2087.66</c:v>
                </c:pt>
                <c:pt idx="20894">
                  <c:v>2087.76</c:v>
                </c:pt>
                <c:pt idx="20895">
                  <c:v>2087.86</c:v>
                </c:pt>
                <c:pt idx="20896">
                  <c:v>2087.96</c:v>
                </c:pt>
                <c:pt idx="20897">
                  <c:v>2088.06</c:v>
                </c:pt>
                <c:pt idx="20898">
                  <c:v>2088.16</c:v>
                </c:pt>
                <c:pt idx="20899">
                  <c:v>2088.26</c:v>
                </c:pt>
                <c:pt idx="20900">
                  <c:v>2088.36</c:v>
                </c:pt>
                <c:pt idx="20901">
                  <c:v>2088.46</c:v>
                </c:pt>
                <c:pt idx="20902">
                  <c:v>2088.56</c:v>
                </c:pt>
                <c:pt idx="20903">
                  <c:v>2088.66</c:v>
                </c:pt>
                <c:pt idx="20904">
                  <c:v>2088.76</c:v>
                </c:pt>
                <c:pt idx="20905">
                  <c:v>2088.86</c:v>
                </c:pt>
                <c:pt idx="20906">
                  <c:v>2088.96</c:v>
                </c:pt>
                <c:pt idx="20907">
                  <c:v>2089.06</c:v>
                </c:pt>
                <c:pt idx="20908">
                  <c:v>2089.16</c:v>
                </c:pt>
                <c:pt idx="20909">
                  <c:v>2089.26</c:v>
                </c:pt>
                <c:pt idx="20910">
                  <c:v>2089.36</c:v>
                </c:pt>
                <c:pt idx="20911">
                  <c:v>2089.46</c:v>
                </c:pt>
                <c:pt idx="20912">
                  <c:v>2089.56</c:v>
                </c:pt>
                <c:pt idx="20913">
                  <c:v>2089.66</c:v>
                </c:pt>
                <c:pt idx="20914">
                  <c:v>2089.76</c:v>
                </c:pt>
                <c:pt idx="20915">
                  <c:v>2089.86</c:v>
                </c:pt>
                <c:pt idx="20916">
                  <c:v>2089.96</c:v>
                </c:pt>
                <c:pt idx="20917">
                  <c:v>2090.06</c:v>
                </c:pt>
                <c:pt idx="20918">
                  <c:v>2090.16</c:v>
                </c:pt>
                <c:pt idx="20919">
                  <c:v>2090.26</c:v>
                </c:pt>
                <c:pt idx="20920">
                  <c:v>2090.36</c:v>
                </c:pt>
                <c:pt idx="20921">
                  <c:v>2090.46</c:v>
                </c:pt>
                <c:pt idx="20922">
                  <c:v>2090.56</c:v>
                </c:pt>
                <c:pt idx="20923">
                  <c:v>2090.66</c:v>
                </c:pt>
                <c:pt idx="20924">
                  <c:v>2090.76</c:v>
                </c:pt>
                <c:pt idx="20925">
                  <c:v>2090.86</c:v>
                </c:pt>
                <c:pt idx="20926">
                  <c:v>2090.96</c:v>
                </c:pt>
                <c:pt idx="20927">
                  <c:v>2091.06</c:v>
                </c:pt>
                <c:pt idx="20928">
                  <c:v>2091.16</c:v>
                </c:pt>
                <c:pt idx="20929">
                  <c:v>2091.26</c:v>
                </c:pt>
                <c:pt idx="20930">
                  <c:v>2091.36</c:v>
                </c:pt>
                <c:pt idx="20931">
                  <c:v>2091.46</c:v>
                </c:pt>
                <c:pt idx="20932">
                  <c:v>2091.56</c:v>
                </c:pt>
                <c:pt idx="20933">
                  <c:v>2091.66</c:v>
                </c:pt>
                <c:pt idx="20934">
                  <c:v>2091.76</c:v>
                </c:pt>
                <c:pt idx="20935">
                  <c:v>2091.86</c:v>
                </c:pt>
                <c:pt idx="20936">
                  <c:v>2091.96</c:v>
                </c:pt>
                <c:pt idx="20937">
                  <c:v>2092.06</c:v>
                </c:pt>
                <c:pt idx="20938">
                  <c:v>2092.16</c:v>
                </c:pt>
                <c:pt idx="20939">
                  <c:v>2092.26</c:v>
                </c:pt>
                <c:pt idx="20940">
                  <c:v>2092.36</c:v>
                </c:pt>
                <c:pt idx="20941">
                  <c:v>2092.46</c:v>
                </c:pt>
                <c:pt idx="20942">
                  <c:v>2092.56</c:v>
                </c:pt>
                <c:pt idx="20943">
                  <c:v>2092.66</c:v>
                </c:pt>
                <c:pt idx="20944">
                  <c:v>2092.76</c:v>
                </c:pt>
                <c:pt idx="20945">
                  <c:v>2092.86</c:v>
                </c:pt>
                <c:pt idx="20946">
                  <c:v>2092.96</c:v>
                </c:pt>
                <c:pt idx="20947">
                  <c:v>2093.06</c:v>
                </c:pt>
                <c:pt idx="20948">
                  <c:v>2093.16</c:v>
                </c:pt>
                <c:pt idx="20949">
                  <c:v>2093.26</c:v>
                </c:pt>
                <c:pt idx="20950">
                  <c:v>2093.36</c:v>
                </c:pt>
                <c:pt idx="20951">
                  <c:v>2093.46</c:v>
                </c:pt>
                <c:pt idx="20952">
                  <c:v>2093.56</c:v>
                </c:pt>
                <c:pt idx="20953">
                  <c:v>2093.66</c:v>
                </c:pt>
                <c:pt idx="20954">
                  <c:v>2093.76</c:v>
                </c:pt>
                <c:pt idx="20955">
                  <c:v>2093.86</c:v>
                </c:pt>
                <c:pt idx="20956">
                  <c:v>2093.96</c:v>
                </c:pt>
                <c:pt idx="20957">
                  <c:v>2094.06</c:v>
                </c:pt>
                <c:pt idx="20958">
                  <c:v>2094.16</c:v>
                </c:pt>
                <c:pt idx="20959">
                  <c:v>2094.26</c:v>
                </c:pt>
                <c:pt idx="20960">
                  <c:v>2094.36</c:v>
                </c:pt>
                <c:pt idx="20961">
                  <c:v>2094.46</c:v>
                </c:pt>
                <c:pt idx="20962">
                  <c:v>2094.56</c:v>
                </c:pt>
                <c:pt idx="20963">
                  <c:v>2094.66</c:v>
                </c:pt>
                <c:pt idx="20964">
                  <c:v>2094.76</c:v>
                </c:pt>
                <c:pt idx="20965">
                  <c:v>2094.86</c:v>
                </c:pt>
                <c:pt idx="20966">
                  <c:v>2094.96</c:v>
                </c:pt>
                <c:pt idx="20967">
                  <c:v>2095.06</c:v>
                </c:pt>
                <c:pt idx="20968">
                  <c:v>2095.16</c:v>
                </c:pt>
                <c:pt idx="20969">
                  <c:v>2095.26</c:v>
                </c:pt>
                <c:pt idx="20970">
                  <c:v>2095.36</c:v>
                </c:pt>
                <c:pt idx="20971">
                  <c:v>2095.46</c:v>
                </c:pt>
                <c:pt idx="20972">
                  <c:v>2095.56</c:v>
                </c:pt>
                <c:pt idx="20973">
                  <c:v>2095.66</c:v>
                </c:pt>
                <c:pt idx="20974">
                  <c:v>2095.76</c:v>
                </c:pt>
                <c:pt idx="20975">
                  <c:v>2095.86</c:v>
                </c:pt>
                <c:pt idx="20976">
                  <c:v>2095.96</c:v>
                </c:pt>
                <c:pt idx="20977">
                  <c:v>2096.06</c:v>
                </c:pt>
                <c:pt idx="20978">
                  <c:v>2096.16</c:v>
                </c:pt>
                <c:pt idx="20979">
                  <c:v>2096.26</c:v>
                </c:pt>
                <c:pt idx="20980">
                  <c:v>2096.36</c:v>
                </c:pt>
                <c:pt idx="20981">
                  <c:v>2096.46</c:v>
                </c:pt>
                <c:pt idx="20982">
                  <c:v>2096.56</c:v>
                </c:pt>
                <c:pt idx="20983">
                  <c:v>2096.66</c:v>
                </c:pt>
                <c:pt idx="20984">
                  <c:v>2096.76</c:v>
                </c:pt>
                <c:pt idx="20985">
                  <c:v>2096.86</c:v>
                </c:pt>
                <c:pt idx="20986">
                  <c:v>2096.96</c:v>
                </c:pt>
                <c:pt idx="20987">
                  <c:v>2097.06</c:v>
                </c:pt>
                <c:pt idx="20988">
                  <c:v>2097.16</c:v>
                </c:pt>
                <c:pt idx="20989">
                  <c:v>2097.26</c:v>
                </c:pt>
                <c:pt idx="20990">
                  <c:v>2097.36</c:v>
                </c:pt>
                <c:pt idx="20991">
                  <c:v>2097.46</c:v>
                </c:pt>
                <c:pt idx="20992">
                  <c:v>2097.56</c:v>
                </c:pt>
                <c:pt idx="20993">
                  <c:v>2097.66</c:v>
                </c:pt>
                <c:pt idx="20994">
                  <c:v>2097.76</c:v>
                </c:pt>
                <c:pt idx="20995">
                  <c:v>2097.86</c:v>
                </c:pt>
                <c:pt idx="20996">
                  <c:v>2097.96</c:v>
                </c:pt>
                <c:pt idx="20997">
                  <c:v>2098.06</c:v>
                </c:pt>
                <c:pt idx="20998">
                  <c:v>2098.16</c:v>
                </c:pt>
                <c:pt idx="20999">
                  <c:v>2098.26</c:v>
                </c:pt>
                <c:pt idx="21000">
                  <c:v>2098.36</c:v>
                </c:pt>
                <c:pt idx="21001">
                  <c:v>2098.46</c:v>
                </c:pt>
                <c:pt idx="21002">
                  <c:v>2098.56</c:v>
                </c:pt>
                <c:pt idx="21003">
                  <c:v>2098.66</c:v>
                </c:pt>
                <c:pt idx="21004">
                  <c:v>2098.76</c:v>
                </c:pt>
                <c:pt idx="21005">
                  <c:v>2098.86</c:v>
                </c:pt>
                <c:pt idx="21006">
                  <c:v>2098.96</c:v>
                </c:pt>
                <c:pt idx="21007">
                  <c:v>2099.06</c:v>
                </c:pt>
                <c:pt idx="21008">
                  <c:v>2099.16</c:v>
                </c:pt>
                <c:pt idx="21009">
                  <c:v>2099.26</c:v>
                </c:pt>
                <c:pt idx="21010">
                  <c:v>2099.36</c:v>
                </c:pt>
                <c:pt idx="21011">
                  <c:v>2099.46</c:v>
                </c:pt>
                <c:pt idx="21012">
                  <c:v>2099.56</c:v>
                </c:pt>
                <c:pt idx="21013">
                  <c:v>2099.66</c:v>
                </c:pt>
                <c:pt idx="21014">
                  <c:v>2099.76</c:v>
                </c:pt>
                <c:pt idx="21015">
                  <c:v>2099.86</c:v>
                </c:pt>
                <c:pt idx="21016">
                  <c:v>2099.96</c:v>
                </c:pt>
                <c:pt idx="21017">
                  <c:v>2100.06</c:v>
                </c:pt>
                <c:pt idx="21018">
                  <c:v>2100.16</c:v>
                </c:pt>
                <c:pt idx="21019">
                  <c:v>2100.26</c:v>
                </c:pt>
                <c:pt idx="21020">
                  <c:v>2100.36</c:v>
                </c:pt>
                <c:pt idx="21021">
                  <c:v>2100.46</c:v>
                </c:pt>
                <c:pt idx="21022">
                  <c:v>2100.56</c:v>
                </c:pt>
                <c:pt idx="21023">
                  <c:v>2100.66</c:v>
                </c:pt>
                <c:pt idx="21024">
                  <c:v>2100.76</c:v>
                </c:pt>
                <c:pt idx="21025">
                  <c:v>2100.86</c:v>
                </c:pt>
                <c:pt idx="21026">
                  <c:v>2100.96</c:v>
                </c:pt>
                <c:pt idx="21027">
                  <c:v>2101.06</c:v>
                </c:pt>
                <c:pt idx="21028">
                  <c:v>2101.16</c:v>
                </c:pt>
                <c:pt idx="21029">
                  <c:v>2101.26</c:v>
                </c:pt>
                <c:pt idx="21030">
                  <c:v>2101.36</c:v>
                </c:pt>
                <c:pt idx="21031">
                  <c:v>2101.46</c:v>
                </c:pt>
                <c:pt idx="21032">
                  <c:v>2101.56</c:v>
                </c:pt>
                <c:pt idx="21033">
                  <c:v>2101.66</c:v>
                </c:pt>
                <c:pt idx="21034">
                  <c:v>2101.76</c:v>
                </c:pt>
                <c:pt idx="21035">
                  <c:v>2101.86</c:v>
                </c:pt>
                <c:pt idx="21036">
                  <c:v>2101.96</c:v>
                </c:pt>
                <c:pt idx="21037">
                  <c:v>2102.06</c:v>
                </c:pt>
                <c:pt idx="21038">
                  <c:v>2102.16</c:v>
                </c:pt>
                <c:pt idx="21039">
                  <c:v>2102.26</c:v>
                </c:pt>
                <c:pt idx="21040">
                  <c:v>2102.36</c:v>
                </c:pt>
                <c:pt idx="21041">
                  <c:v>2102.46</c:v>
                </c:pt>
                <c:pt idx="21042">
                  <c:v>2102.56</c:v>
                </c:pt>
                <c:pt idx="21043">
                  <c:v>2102.66</c:v>
                </c:pt>
                <c:pt idx="21044">
                  <c:v>2102.76</c:v>
                </c:pt>
                <c:pt idx="21045">
                  <c:v>2102.86</c:v>
                </c:pt>
                <c:pt idx="21046">
                  <c:v>2102.96</c:v>
                </c:pt>
                <c:pt idx="21047">
                  <c:v>2103.06</c:v>
                </c:pt>
                <c:pt idx="21048">
                  <c:v>2103.16</c:v>
                </c:pt>
                <c:pt idx="21049">
                  <c:v>2103.26</c:v>
                </c:pt>
                <c:pt idx="21050">
                  <c:v>2103.36</c:v>
                </c:pt>
                <c:pt idx="21051">
                  <c:v>2103.46</c:v>
                </c:pt>
                <c:pt idx="21052">
                  <c:v>2103.56</c:v>
                </c:pt>
                <c:pt idx="21053">
                  <c:v>2103.66</c:v>
                </c:pt>
                <c:pt idx="21054">
                  <c:v>2103.76</c:v>
                </c:pt>
                <c:pt idx="21055">
                  <c:v>2103.86</c:v>
                </c:pt>
                <c:pt idx="21056">
                  <c:v>2103.96</c:v>
                </c:pt>
                <c:pt idx="21057">
                  <c:v>2104.06</c:v>
                </c:pt>
                <c:pt idx="21058">
                  <c:v>2104.16</c:v>
                </c:pt>
                <c:pt idx="21059">
                  <c:v>2104.26</c:v>
                </c:pt>
                <c:pt idx="21060">
                  <c:v>2104.36</c:v>
                </c:pt>
                <c:pt idx="21061">
                  <c:v>2104.46</c:v>
                </c:pt>
                <c:pt idx="21062">
                  <c:v>2104.56</c:v>
                </c:pt>
                <c:pt idx="21063">
                  <c:v>2104.66</c:v>
                </c:pt>
                <c:pt idx="21064">
                  <c:v>2104.76</c:v>
                </c:pt>
                <c:pt idx="21065">
                  <c:v>2104.86</c:v>
                </c:pt>
                <c:pt idx="21066">
                  <c:v>2104.96</c:v>
                </c:pt>
                <c:pt idx="21067">
                  <c:v>2105.06</c:v>
                </c:pt>
                <c:pt idx="21068">
                  <c:v>2105.16</c:v>
                </c:pt>
                <c:pt idx="21069">
                  <c:v>2105.26</c:v>
                </c:pt>
                <c:pt idx="21070">
                  <c:v>2105.36</c:v>
                </c:pt>
                <c:pt idx="21071">
                  <c:v>2105.46</c:v>
                </c:pt>
                <c:pt idx="21072">
                  <c:v>2105.56</c:v>
                </c:pt>
                <c:pt idx="21073">
                  <c:v>2105.66</c:v>
                </c:pt>
                <c:pt idx="21074">
                  <c:v>2105.76</c:v>
                </c:pt>
                <c:pt idx="21075">
                  <c:v>2105.86</c:v>
                </c:pt>
                <c:pt idx="21076">
                  <c:v>2105.96</c:v>
                </c:pt>
                <c:pt idx="21077">
                  <c:v>2106.06</c:v>
                </c:pt>
                <c:pt idx="21078">
                  <c:v>2106.16</c:v>
                </c:pt>
                <c:pt idx="21079">
                  <c:v>2106.26</c:v>
                </c:pt>
                <c:pt idx="21080">
                  <c:v>2106.36</c:v>
                </c:pt>
                <c:pt idx="21081">
                  <c:v>2106.46</c:v>
                </c:pt>
                <c:pt idx="21082">
                  <c:v>2106.56</c:v>
                </c:pt>
                <c:pt idx="21083">
                  <c:v>2106.66</c:v>
                </c:pt>
                <c:pt idx="21084">
                  <c:v>2106.76</c:v>
                </c:pt>
                <c:pt idx="21085">
                  <c:v>2106.86</c:v>
                </c:pt>
                <c:pt idx="21086">
                  <c:v>2106.96</c:v>
                </c:pt>
                <c:pt idx="21087">
                  <c:v>2107.06</c:v>
                </c:pt>
                <c:pt idx="21088">
                  <c:v>2107.16</c:v>
                </c:pt>
                <c:pt idx="21089">
                  <c:v>2107.26</c:v>
                </c:pt>
                <c:pt idx="21090">
                  <c:v>2107.36</c:v>
                </c:pt>
                <c:pt idx="21091">
                  <c:v>2107.46</c:v>
                </c:pt>
                <c:pt idx="21092">
                  <c:v>2107.56</c:v>
                </c:pt>
                <c:pt idx="21093">
                  <c:v>2107.66</c:v>
                </c:pt>
                <c:pt idx="21094">
                  <c:v>2107.76</c:v>
                </c:pt>
                <c:pt idx="21095">
                  <c:v>2107.86</c:v>
                </c:pt>
                <c:pt idx="21096">
                  <c:v>2107.96</c:v>
                </c:pt>
                <c:pt idx="21097">
                  <c:v>2108.06</c:v>
                </c:pt>
                <c:pt idx="21098">
                  <c:v>2108.16</c:v>
                </c:pt>
                <c:pt idx="21099">
                  <c:v>2108.26</c:v>
                </c:pt>
                <c:pt idx="21100">
                  <c:v>2108.36</c:v>
                </c:pt>
                <c:pt idx="21101">
                  <c:v>2108.46</c:v>
                </c:pt>
                <c:pt idx="21102">
                  <c:v>2108.56</c:v>
                </c:pt>
                <c:pt idx="21103">
                  <c:v>2108.66</c:v>
                </c:pt>
                <c:pt idx="21104">
                  <c:v>2108.76</c:v>
                </c:pt>
                <c:pt idx="21105">
                  <c:v>2108.86</c:v>
                </c:pt>
                <c:pt idx="21106">
                  <c:v>2108.96</c:v>
                </c:pt>
                <c:pt idx="21107">
                  <c:v>2109.06</c:v>
                </c:pt>
                <c:pt idx="21108">
                  <c:v>2109.16</c:v>
                </c:pt>
                <c:pt idx="21109">
                  <c:v>2109.26</c:v>
                </c:pt>
                <c:pt idx="21110">
                  <c:v>2109.36</c:v>
                </c:pt>
                <c:pt idx="21111">
                  <c:v>2109.46</c:v>
                </c:pt>
                <c:pt idx="21112">
                  <c:v>2109.56</c:v>
                </c:pt>
                <c:pt idx="21113">
                  <c:v>2109.66</c:v>
                </c:pt>
                <c:pt idx="21114">
                  <c:v>2109.76</c:v>
                </c:pt>
                <c:pt idx="21115">
                  <c:v>2109.86</c:v>
                </c:pt>
                <c:pt idx="21116">
                  <c:v>2109.96</c:v>
                </c:pt>
                <c:pt idx="21117">
                  <c:v>2110.06</c:v>
                </c:pt>
                <c:pt idx="21118">
                  <c:v>2110.16</c:v>
                </c:pt>
                <c:pt idx="21119">
                  <c:v>2110.26</c:v>
                </c:pt>
                <c:pt idx="21120">
                  <c:v>2110.36</c:v>
                </c:pt>
                <c:pt idx="21121">
                  <c:v>2110.46</c:v>
                </c:pt>
                <c:pt idx="21122">
                  <c:v>2110.56</c:v>
                </c:pt>
                <c:pt idx="21123">
                  <c:v>2110.66</c:v>
                </c:pt>
                <c:pt idx="21124">
                  <c:v>2110.76</c:v>
                </c:pt>
                <c:pt idx="21125">
                  <c:v>2110.86</c:v>
                </c:pt>
                <c:pt idx="21126">
                  <c:v>2110.96</c:v>
                </c:pt>
                <c:pt idx="21127">
                  <c:v>2111.06</c:v>
                </c:pt>
                <c:pt idx="21128">
                  <c:v>2111.16</c:v>
                </c:pt>
                <c:pt idx="21129">
                  <c:v>2111.26</c:v>
                </c:pt>
                <c:pt idx="21130">
                  <c:v>2111.36</c:v>
                </c:pt>
                <c:pt idx="21131">
                  <c:v>2111.46</c:v>
                </c:pt>
                <c:pt idx="21132">
                  <c:v>2111.56</c:v>
                </c:pt>
                <c:pt idx="21133">
                  <c:v>2111.66</c:v>
                </c:pt>
                <c:pt idx="21134">
                  <c:v>2111.76</c:v>
                </c:pt>
                <c:pt idx="21135">
                  <c:v>2111.86</c:v>
                </c:pt>
                <c:pt idx="21136">
                  <c:v>2111.96</c:v>
                </c:pt>
                <c:pt idx="21137">
                  <c:v>2112.06</c:v>
                </c:pt>
                <c:pt idx="21138">
                  <c:v>2112.16</c:v>
                </c:pt>
                <c:pt idx="21139">
                  <c:v>2112.26</c:v>
                </c:pt>
                <c:pt idx="21140">
                  <c:v>2112.36</c:v>
                </c:pt>
                <c:pt idx="21141">
                  <c:v>2112.46</c:v>
                </c:pt>
                <c:pt idx="21142">
                  <c:v>2112.56</c:v>
                </c:pt>
                <c:pt idx="21143">
                  <c:v>2112.66</c:v>
                </c:pt>
                <c:pt idx="21144">
                  <c:v>2112.76</c:v>
                </c:pt>
                <c:pt idx="21145">
                  <c:v>2112.86</c:v>
                </c:pt>
                <c:pt idx="21146">
                  <c:v>2112.96</c:v>
                </c:pt>
                <c:pt idx="21147">
                  <c:v>2113.06</c:v>
                </c:pt>
                <c:pt idx="21148">
                  <c:v>2113.16</c:v>
                </c:pt>
                <c:pt idx="21149">
                  <c:v>2113.26</c:v>
                </c:pt>
                <c:pt idx="21150">
                  <c:v>2113.36</c:v>
                </c:pt>
                <c:pt idx="21151">
                  <c:v>2113.46</c:v>
                </c:pt>
                <c:pt idx="21152">
                  <c:v>2113.56</c:v>
                </c:pt>
                <c:pt idx="21153">
                  <c:v>2113.66</c:v>
                </c:pt>
                <c:pt idx="21154">
                  <c:v>2113.76</c:v>
                </c:pt>
                <c:pt idx="21155">
                  <c:v>2113.86</c:v>
                </c:pt>
                <c:pt idx="21156">
                  <c:v>2113.96</c:v>
                </c:pt>
                <c:pt idx="21157">
                  <c:v>2114.06</c:v>
                </c:pt>
                <c:pt idx="21158">
                  <c:v>2114.16</c:v>
                </c:pt>
                <c:pt idx="21159">
                  <c:v>2114.26</c:v>
                </c:pt>
                <c:pt idx="21160">
                  <c:v>2114.36</c:v>
                </c:pt>
                <c:pt idx="21161">
                  <c:v>2114.46</c:v>
                </c:pt>
                <c:pt idx="21162">
                  <c:v>2114.56</c:v>
                </c:pt>
                <c:pt idx="21163">
                  <c:v>2114.66</c:v>
                </c:pt>
                <c:pt idx="21164">
                  <c:v>2114.76</c:v>
                </c:pt>
                <c:pt idx="21165">
                  <c:v>2114.86</c:v>
                </c:pt>
                <c:pt idx="21166">
                  <c:v>2114.96</c:v>
                </c:pt>
                <c:pt idx="21167">
                  <c:v>2115.06</c:v>
                </c:pt>
                <c:pt idx="21168">
                  <c:v>2115.16</c:v>
                </c:pt>
                <c:pt idx="21169">
                  <c:v>2115.26</c:v>
                </c:pt>
                <c:pt idx="21170">
                  <c:v>2115.36</c:v>
                </c:pt>
                <c:pt idx="21171">
                  <c:v>2115.46</c:v>
                </c:pt>
                <c:pt idx="21172">
                  <c:v>2115.56</c:v>
                </c:pt>
                <c:pt idx="21173">
                  <c:v>2115.66</c:v>
                </c:pt>
                <c:pt idx="21174">
                  <c:v>2115.76</c:v>
                </c:pt>
                <c:pt idx="21175">
                  <c:v>2115.86</c:v>
                </c:pt>
                <c:pt idx="21176">
                  <c:v>2115.96</c:v>
                </c:pt>
                <c:pt idx="21177">
                  <c:v>2116.06</c:v>
                </c:pt>
                <c:pt idx="21178">
                  <c:v>2116.16</c:v>
                </c:pt>
                <c:pt idx="21179">
                  <c:v>2116.26</c:v>
                </c:pt>
                <c:pt idx="21180">
                  <c:v>2116.36</c:v>
                </c:pt>
                <c:pt idx="21181">
                  <c:v>2116.46</c:v>
                </c:pt>
                <c:pt idx="21182">
                  <c:v>2116.56</c:v>
                </c:pt>
                <c:pt idx="21183">
                  <c:v>2116.66</c:v>
                </c:pt>
                <c:pt idx="21184">
                  <c:v>2116.76</c:v>
                </c:pt>
                <c:pt idx="21185">
                  <c:v>2116.86</c:v>
                </c:pt>
                <c:pt idx="21186">
                  <c:v>2116.96</c:v>
                </c:pt>
                <c:pt idx="21187">
                  <c:v>2117.06</c:v>
                </c:pt>
                <c:pt idx="21188">
                  <c:v>2117.16</c:v>
                </c:pt>
                <c:pt idx="21189">
                  <c:v>2117.26</c:v>
                </c:pt>
                <c:pt idx="21190">
                  <c:v>2117.36</c:v>
                </c:pt>
                <c:pt idx="21191">
                  <c:v>2117.46</c:v>
                </c:pt>
                <c:pt idx="21192">
                  <c:v>2117.56</c:v>
                </c:pt>
                <c:pt idx="21193">
                  <c:v>2117.66</c:v>
                </c:pt>
                <c:pt idx="21194">
                  <c:v>2117.76</c:v>
                </c:pt>
                <c:pt idx="21195">
                  <c:v>2117.86</c:v>
                </c:pt>
                <c:pt idx="21196">
                  <c:v>2117.96</c:v>
                </c:pt>
                <c:pt idx="21197">
                  <c:v>2118.06</c:v>
                </c:pt>
                <c:pt idx="21198">
                  <c:v>2118.16</c:v>
                </c:pt>
                <c:pt idx="21199">
                  <c:v>2118.26</c:v>
                </c:pt>
                <c:pt idx="21200">
                  <c:v>2118.36</c:v>
                </c:pt>
                <c:pt idx="21201">
                  <c:v>2118.46</c:v>
                </c:pt>
                <c:pt idx="21202">
                  <c:v>2118.56</c:v>
                </c:pt>
                <c:pt idx="21203">
                  <c:v>2118.66</c:v>
                </c:pt>
                <c:pt idx="21204">
                  <c:v>2118.76</c:v>
                </c:pt>
                <c:pt idx="21205">
                  <c:v>2118.86</c:v>
                </c:pt>
                <c:pt idx="21206">
                  <c:v>2118.96</c:v>
                </c:pt>
                <c:pt idx="21207">
                  <c:v>2119.06</c:v>
                </c:pt>
                <c:pt idx="21208">
                  <c:v>2119.16</c:v>
                </c:pt>
                <c:pt idx="21209">
                  <c:v>2119.26</c:v>
                </c:pt>
                <c:pt idx="21210">
                  <c:v>2119.36</c:v>
                </c:pt>
                <c:pt idx="21211">
                  <c:v>2119.46</c:v>
                </c:pt>
                <c:pt idx="21212">
                  <c:v>2119.56</c:v>
                </c:pt>
                <c:pt idx="21213">
                  <c:v>2119.66</c:v>
                </c:pt>
                <c:pt idx="21214">
                  <c:v>2119.76</c:v>
                </c:pt>
                <c:pt idx="21215">
                  <c:v>2119.86</c:v>
                </c:pt>
                <c:pt idx="21216">
                  <c:v>2119.96</c:v>
                </c:pt>
                <c:pt idx="21217">
                  <c:v>2120.06</c:v>
                </c:pt>
                <c:pt idx="21218">
                  <c:v>2120.16</c:v>
                </c:pt>
                <c:pt idx="21219">
                  <c:v>2120.26</c:v>
                </c:pt>
                <c:pt idx="21220">
                  <c:v>2120.36</c:v>
                </c:pt>
                <c:pt idx="21221">
                  <c:v>2120.46</c:v>
                </c:pt>
                <c:pt idx="21222">
                  <c:v>2120.56</c:v>
                </c:pt>
                <c:pt idx="21223">
                  <c:v>2120.66</c:v>
                </c:pt>
                <c:pt idx="21224">
                  <c:v>2120.76</c:v>
                </c:pt>
                <c:pt idx="21225">
                  <c:v>2120.86</c:v>
                </c:pt>
                <c:pt idx="21226">
                  <c:v>2120.96</c:v>
                </c:pt>
                <c:pt idx="21227">
                  <c:v>2121.06</c:v>
                </c:pt>
                <c:pt idx="21228">
                  <c:v>2121.16</c:v>
                </c:pt>
                <c:pt idx="21229">
                  <c:v>2121.26</c:v>
                </c:pt>
                <c:pt idx="21230">
                  <c:v>2121.36</c:v>
                </c:pt>
                <c:pt idx="21231">
                  <c:v>2121.46</c:v>
                </c:pt>
                <c:pt idx="21232">
                  <c:v>2121.56</c:v>
                </c:pt>
                <c:pt idx="21233">
                  <c:v>2121.66</c:v>
                </c:pt>
                <c:pt idx="21234">
                  <c:v>2121.76</c:v>
                </c:pt>
                <c:pt idx="21235">
                  <c:v>2121.86</c:v>
                </c:pt>
                <c:pt idx="21236">
                  <c:v>2121.96</c:v>
                </c:pt>
                <c:pt idx="21237">
                  <c:v>2122.06</c:v>
                </c:pt>
                <c:pt idx="21238">
                  <c:v>2122.16</c:v>
                </c:pt>
                <c:pt idx="21239">
                  <c:v>2122.26</c:v>
                </c:pt>
                <c:pt idx="21240">
                  <c:v>2122.36</c:v>
                </c:pt>
                <c:pt idx="21241">
                  <c:v>2122.46</c:v>
                </c:pt>
                <c:pt idx="21242">
                  <c:v>2122.56</c:v>
                </c:pt>
                <c:pt idx="21243">
                  <c:v>2122.66</c:v>
                </c:pt>
                <c:pt idx="21244">
                  <c:v>2122.76</c:v>
                </c:pt>
                <c:pt idx="21245">
                  <c:v>2122.86</c:v>
                </c:pt>
                <c:pt idx="21246">
                  <c:v>2122.96</c:v>
                </c:pt>
                <c:pt idx="21247">
                  <c:v>2123.06</c:v>
                </c:pt>
                <c:pt idx="21248">
                  <c:v>2123.16</c:v>
                </c:pt>
                <c:pt idx="21249">
                  <c:v>2123.26</c:v>
                </c:pt>
                <c:pt idx="21250">
                  <c:v>2123.36</c:v>
                </c:pt>
                <c:pt idx="21251">
                  <c:v>2123.46</c:v>
                </c:pt>
                <c:pt idx="21252">
                  <c:v>2123.56</c:v>
                </c:pt>
                <c:pt idx="21253">
                  <c:v>2123.66</c:v>
                </c:pt>
                <c:pt idx="21254">
                  <c:v>2123.76</c:v>
                </c:pt>
                <c:pt idx="21255">
                  <c:v>2123.86</c:v>
                </c:pt>
                <c:pt idx="21256">
                  <c:v>2123.96</c:v>
                </c:pt>
                <c:pt idx="21257">
                  <c:v>2124.06</c:v>
                </c:pt>
                <c:pt idx="21258">
                  <c:v>2124.16</c:v>
                </c:pt>
                <c:pt idx="21259">
                  <c:v>2124.26</c:v>
                </c:pt>
                <c:pt idx="21260">
                  <c:v>2124.36</c:v>
                </c:pt>
                <c:pt idx="21261">
                  <c:v>2124.46</c:v>
                </c:pt>
                <c:pt idx="21262">
                  <c:v>2124.56</c:v>
                </c:pt>
                <c:pt idx="21263">
                  <c:v>2124.66</c:v>
                </c:pt>
                <c:pt idx="21264">
                  <c:v>2124.76</c:v>
                </c:pt>
                <c:pt idx="21265">
                  <c:v>2124.86</c:v>
                </c:pt>
                <c:pt idx="21266">
                  <c:v>2124.96</c:v>
                </c:pt>
                <c:pt idx="21267">
                  <c:v>2125.06</c:v>
                </c:pt>
                <c:pt idx="21268">
                  <c:v>2125.16</c:v>
                </c:pt>
                <c:pt idx="21269">
                  <c:v>2125.26</c:v>
                </c:pt>
                <c:pt idx="21270">
                  <c:v>2125.36</c:v>
                </c:pt>
                <c:pt idx="21271">
                  <c:v>2125.46</c:v>
                </c:pt>
                <c:pt idx="21272">
                  <c:v>2125.56</c:v>
                </c:pt>
                <c:pt idx="21273">
                  <c:v>2125.66</c:v>
                </c:pt>
                <c:pt idx="21274">
                  <c:v>2125.76</c:v>
                </c:pt>
                <c:pt idx="21275">
                  <c:v>2125.86</c:v>
                </c:pt>
                <c:pt idx="21276">
                  <c:v>2125.96</c:v>
                </c:pt>
                <c:pt idx="21277">
                  <c:v>2126.06</c:v>
                </c:pt>
                <c:pt idx="21278">
                  <c:v>2126.16</c:v>
                </c:pt>
                <c:pt idx="21279">
                  <c:v>2126.26</c:v>
                </c:pt>
                <c:pt idx="21280">
                  <c:v>2126.36</c:v>
                </c:pt>
                <c:pt idx="21281">
                  <c:v>2126.46</c:v>
                </c:pt>
                <c:pt idx="21282">
                  <c:v>2126.56</c:v>
                </c:pt>
                <c:pt idx="21283">
                  <c:v>2126.66</c:v>
                </c:pt>
                <c:pt idx="21284">
                  <c:v>2126.76</c:v>
                </c:pt>
                <c:pt idx="21285">
                  <c:v>2126.86</c:v>
                </c:pt>
                <c:pt idx="21286">
                  <c:v>2126.96</c:v>
                </c:pt>
                <c:pt idx="21287">
                  <c:v>2127.06</c:v>
                </c:pt>
                <c:pt idx="21288">
                  <c:v>2127.16</c:v>
                </c:pt>
                <c:pt idx="21289">
                  <c:v>2127.26</c:v>
                </c:pt>
                <c:pt idx="21290">
                  <c:v>2127.36</c:v>
                </c:pt>
                <c:pt idx="21291">
                  <c:v>2127.46</c:v>
                </c:pt>
                <c:pt idx="21292">
                  <c:v>2127.56</c:v>
                </c:pt>
                <c:pt idx="21293">
                  <c:v>2127.66</c:v>
                </c:pt>
                <c:pt idx="21294">
                  <c:v>2127.76</c:v>
                </c:pt>
                <c:pt idx="21295">
                  <c:v>2127.86</c:v>
                </c:pt>
                <c:pt idx="21296">
                  <c:v>2127.96</c:v>
                </c:pt>
                <c:pt idx="21297">
                  <c:v>2128.06</c:v>
                </c:pt>
                <c:pt idx="21298">
                  <c:v>2128.16</c:v>
                </c:pt>
                <c:pt idx="21299">
                  <c:v>2128.26</c:v>
                </c:pt>
                <c:pt idx="21300">
                  <c:v>2128.36</c:v>
                </c:pt>
                <c:pt idx="21301">
                  <c:v>2128.46</c:v>
                </c:pt>
                <c:pt idx="21302">
                  <c:v>2128.56</c:v>
                </c:pt>
                <c:pt idx="21303">
                  <c:v>2128.66</c:v>
                </c:pt>
                <c:pt idx="21304">
                  <c:v>2128.76</c:v>
                </c:pt>
                <c:pt idx="21305">
                  <c:v>2128.86</c:v>
                </c:pt>
                <c:pt idx="21306">
                  <c:v>2128.96</c:v>
                </c:pt>
                <c:pt idx="21307">
                  <c:v>2129.06</c:v>
                </c:pt>
                <c:pt idx="21308">
                  <c:v>2129.16</c:v>
                </c:pt>
                <c:pt idx="21309">
                  <c:v>2129.26</c:v>
                </c:pt>
                <c:pt idx="21310">
                  <c:v>2129.36</c:v>
                </c:pt>
                <c:pt idx="21311">
                  <c:v>2129.46</c:v>
                </c:pt>
                <c:pt idx="21312">
                  <c:v>2129.56</c:v>
                </c:pt>
                <c:pt idx="21313">
                  <c:v>2129.66</c:v>
                </c:pt>
                <c:pt idx="21314">
                  <c:v>2129.76</c:v>
                </c:pt>
                <c:pt idx="21315">
                  <c:v>2129.86</c:v>
                </c:pt>
                <c:pt idx="21316">
                  <c:v>2129.96</c:v>
                </c:pt>
                <c:pt idx="21317">
                  <c:v>2130.06</c:v>
                </c:pt>
                <c:pt idx="21318">
                  <c:v>2130.16</c:v>
                </c:pt>
                <c:pt idx="21319">
                  <c:v>2130.26</c:v>
                </c:pt>
                <c:pt idx="21320">
                  <c:v>2130.36</c:v>
                </c:pt>
                <c:pt idx="21321">
                  <c:v>2130.46</c:v>
                </c:pt>
                <c:pt idx="21322">
                  <c:v>2130.56</c:v>
                </c:pt>
                <c:pt idx="21323">
                  <c:v>2130.66</c:v>
                </c:pt>
                <c:pt idx="21324">
                  <c:v>2130.76</c:v>
                </c:pt>
                <c:pt idx="21325">
                  <c:v>2130.86</c:v>
                </c:pt>
                <c:pt idx="21326">
                  <c:v>2130.96</c:v>
                </c:pt>
                <c:pt idx="21327">
                  <c:v>2131.06</c:v>
                </c:pt>
                <c:pt idx="21328">
                  <c:v>2131.16</c:v>
                </c:pt>
                <c:pt idx="21329">
                  <c:v>2131.26</c:v>
                </c:pt>
                <c:pt idx="21330">
                  <c:v>2131.36</c:v>
                </c:pt>
                <c:pt idx="21331">
                  <c:v>2131.46</c:v>
                </c:pt>
                <c:pt idx="21332">
                  <c:v>2131.56</c:v>
                </c:pt>
                <c:pt idx="21333">
                  <c:v>2131.66</c:v>
                </c:pt>
                <c:pt idx="21334">
                  <c:v>2131.76</c:v>
                </c:pt>
                <c:pt idx="21335">
                  <c:v>2131.86</c:v>
                </c:pt>
                <c:pt idx="21336">
                  <c:v>2131.96</c:v>
                </c:pt>
                <c:pt idx="21337">
                  <c:v>2132.06</c:v>
                </c:pt>
                <c:pt idx="21338">
                  <c:v>2132.16</c:v>
                </c:pt>
                <c:pt idx="21339">
                  <c:v>2132.26</c:v>
                </c:pt>
                <c:pt idx="21340">
                  <c:v>2132.36</c:v>
                </c:pt>
                <c:pt idx="21341">
                  <c:v>2132.46</c:v>
                </c:pt>
                <c:pt idx="21342">
                  <c:v>2132.56</c:v>
                </c:pt>
                <c:pt idx="21343">
                  <c:v>2132.66</c:v>
                </c:pt>
                <c:pt idx="21344">
                  <c:v>2132.76</c:v>
                </c:pt>
                <c:pt idx="21345">
                  <c:v>2132.86</c:v>
                </c:pt>
                <c:pt idx="21346">
                  <c:v>2132.96</c:v>
                </c:pt>
                <c:pt idx="21347">
                  <c:v>2133.06</c:v>
                </c:pt>
                <c:pt idx="21348">
                  <c:v>2133.16</c:v>
                </c:pt>
                <c:pt idx="21349">
                  <c:v>2133.26</c:v>
                </c:pt>
                <c:pt idx="21350">
                  <c:v>2133.36</c:v>
                </c:pt>
                <c:pt idx="21351">
                  <c:v>2133.46</c:v>
                </c:pt>
                <c:pt idx="21352">
                  <c:v>2133.56</c:v>
                </c:pt>
                <c:pt idx="21353">
                  <c:v>2133.66</c:v>
                </c:pt>
                <c:pt idx="21354">
                  <c:v>2133.76</c:v>
                </c:pt>
                <c:pt idx="21355">
                  <c:v>2133.86</c:v>
                </c:pt>
                <c:pt idx="21356">
                  <c:v>2133.96</c:v>
                </c:pt>
                <c:pt idx="21357">
                  <c:v>2134.06</c:v>
                </c:pt>
                <c:pt idx="21358">
                  <c:v>2134.16</c:v>
                </c:pt>
                <c:pt idx="21359">
                  <c:v>2134.26</c:v>
                </c:pt>
                <c:pt idx="21360">
                  <c:v>2134.36</c:v>
                </c:pt>
                <c:pt idx="21361">
                  <c:v>2134.46</c:v>
                </c:pt>
                <c:pt idx="21362">
                  <c:v>2134.56</c:v>
                </c:pt>
                <c:pt idx="21363">
                  <c:v>2134.66</c:v>
                </c:pt>
                <c:pt idx="21364">
                  <c:v>2134.76</c:v>
                </c:pt>
                <c:pt idx="21365">
                  <c:v>2134.86</c:v>
                </c:pt>
                <c:pt idx="21366">
                  <c:v>2134.96</c:v>
                </c:pt>
                <c:pt idx="21367">
                  <c:v>2135.06</c:v>
                </c:pt>
                <c:pt idx="21368">
                  <c:v>2135.16</c:v>
                </c:pt>
                <c:pt idx="21369">
                  <c:v>2135.26</c:v>
                </c:pt>
                <c:pt idx="21370">
                  <c:v>2135.36</c:v>
                </c:pt>
                <c:pt idx="21371">
                  <c:v>2135.46</c:v>
                </c:pt>
                <c:pt idx="21372">
                  <c:v>2135.56</c:v>
                </c:pt>
                <c:pt idx="21373">
                  <c:v>2135.66</c:v>
                </c:pt>
                <c:pt idx="21374">
                  <c:v>2135.76</c:v>
                </c:pt>
                <c:pt idx="21375">
                  <c:v>2135.86</c:v>
                </c:pt>
                <c:pt idx="21376">
                  <c:v>2135.96</c:v>
                </c:pt>
                <c:pt idx="21377">
                  <c:v>2136.06</c:v>
                </c:pt>
                <c:pt idx="21378">
                  <c:v>2136.16</c:v>
                </c:pt>
                <c:pt idx="21379">
                  <c:v>2136.26</c:v>
                </c:pt>
                <c:pt idx="21380">
                  <c:v>2136.36</c:v>
                </c:pt>
                <c:pt idx="21381">
                  <c:v>2136.46</c:v>
                </c:pt>
                <c:pt idx="21382">
                  <c:v>2136.56</c:v>
                </c:pt>
                <c:pt idx="21383">
                  <c:v>2136.66</c:v>
                </c:pt>
                <c:pt idx="21384">
                  <c:v>2136.76</c:v>
                </c:pt>
                <c:pt idx="21385">
                  <c:v>2136.86</c:v>
                </c:pt>
                <c:pt idx="21386">
                  <c:v>2136.96</c:v>
                </c:pt>
                <c:pt idx="21387">
                  <c:v>2137.06</c:v>
                </c:pt>
                <c:pt idx="21388">
                  <c:v>2137.16</c:v>
                </c:pt>
                <c:pt idx="21389">
                  <c:v>2137.26</c:v>
                </c:pt>
                <c:pt idx="21390">
                  <c:v>2137.36</c:v>
                </c:pt>
                <c:pt idx="21391">
                  <c:v>2137.46</c:v>
                </c:pt>
                <c:pt idx="21392">
                  <c:v>2137.56</c:v>
                </c:pt>
                <c:pt idx="21393">
                  <c:v>2137.66</c:v>
                </c:pt>
                <c:pt idx="21394">
                  <c:v>2137.76</c:v>
                </c:pt>
                <c:pt idx="21395">
                  <c:v>2137.86</c:v>
                </c:pt>
                <c:pt idx="21396">
                  <c:v>2137.96</c:v>
                </c:pt>
                <c:pt idx="21397">
                  <c:v>2138.06</c:v>
                </c:pt>
                <c:pt idx="21398">
                  <c:v>2138.16</c:v>
                </c:pt>
                <c:pt idx="21399">
                  <c:v>2138.26</c:v>
                </c:pt>
                <c:pt idx="21400">
                  <c:v>2138.36</c:v>
                </c:pt>
                <c:pt idx="21401">
                  <c:v>2138.46</c:v>
                </c:pt>
                <c:pt idx="21402">
                  <c:v>2138.56</c:v>
                </c:pt>
                <c:pt idx="21403">
                  <c:v>2138.66</c:v>
                </c:pt>
                <c:pt idx="21404">
                  <c:v>2138.76</c:v>
                </c:pt>
                <c:pt idx="21405">
                  <c:v>2138.86</c:v>
                </c:pt>
                <c:pt idx="21406">
                  <c:v>2138.96</c:v>
                </c:pt>
                <c:pt idx="21407">
                  <c:v>2139.06</c:v>
                </c:pt>
                <c:pt idx="21408">
                  <c:v>2139.16</c:v>
                </c:pt>
                <c:pt idx="21409">
                  <c:v>2139.26</c:v>
                </c:pt>
                <c:pt idx="21410">
                  <c:v>2139.36</c:v>
                </c:pt>
                <c:pt idx="21411">
                  <c:v>2139.46</c:v>
                </c:pt>
                <c:pt idx="21412">
                  <c:v>2139.56</c:v>
                </c:pt>
                <c:pt idx="21413">
                  <c:v>2139.66</c:v>
                </c:pt>
                <c:pt idx="21414">
                  <c:v>2139.76</c:v>
                </c:pt>
                <c:pt idx="21415">
                  <c:v>2139.86</c:v>
                </c:pt>
                <c:pt idx="21416">
                  <c:v>2139.96</c:v>
                </c:pt>
                <c:pt idx="21417">
                  <c:v>2140.06</c:v>
                </c:pt>
                <c:pt idx="21418">
                  <c:v>2140.16</c:v>
                </c:pt>
                <c:pt idx="21419">
                  <c:v>2140.26</c:v>
                </c:pt>
                <c:pt idx="21420">
                  <c:v>2140.36</c:v>
                </c:pt>
                <c:pt idx="21421">
                  <c:v>2140.46</c:v>
                </c:pt>
                <c:pt idx="21422">
                  <c:v>2140.56</c:v>
                </c:pt>
                <c:pt idx="21423">
                  <c:v>2140.66</c:v>
                </c:pt>
                <c:pt idx="21424">
                  <c:v>2140.76</c:v>
                </c:pt>
                <c:pt idx="21425">
                  <c:v>2140.86</c:v>
                </c:pt>
                <c:pt idx="21426">
                  <c:v>2140.96</c:v>
                </c:pt>
                <c:pt idx="21427">
                  <c:v>2141.06</c:v>
                </c:pt>
                <c:pt idx="21428">
                  <c:v>2141.16</c:v>
                </c:pt>
                <c:pt idx="21429">
                  <c:v>2141.26</c:v>
                </c:pt>
                <c:pt idx="21430">
                  <c:v>2141.36</c:v>
                </c:pt>
                <c:pt idx="21431">
                  <c:v>2141.46</c:v>
                </c:pt>
                <c:pt idx="21432">
                  <c:v>2141.56</c:v>
                </c:pt>
                <c:pt idx="21433">
                  <c:v>2141.66</c:v>
                </c:pt>
                <c:pt idx="21434">
                  <c:v>2141.76</c:v>
                </c:pt>
                <c:pt idx="21435">
                  <c:v>2141.86</c:v>
                </c:pt>
                <c:pt idx="21436">
                  <c:v>2141.96</c:v>
                </c:pt>
                <c:pt idx="21437">
                  <c:v>2142.06</c:v>
                </c:pt>
                <c:pt idx="21438">
                  <c:v>2142.16</c:v>
                </c:pt>
                <c:pt idx="21439">
                  <c:v>2142.26</c:v>
                </c:pt>
                <c:pt idx="21440">
                  <c:v>2142.36</c:v>
                </c:pt>
                <c:pt idx="21441">
                  <c:v>2142.46</c:v>
                </c:pt>
                <c:pt idx="21442">
                  <c:v>2142.56</c:v>
                </c:pt>
                <c:pt idx="21443">
                  <c:v>2142.66</c:v>
                </c:pt>
                <c:pt idx="21444">
                  <c:v>2142.76</c:v>
                </c:pt>
                <c:pt idx="21445">
                  <c:v>2142.86</c:v>
                </c:pt>
                <c:pt idx="21446">
                  <c:v>2142.96</c:v>
                </c:pt>
                <c:pt idx="21447">
                  <c:v>2143.06</c:v>
                </c:pt>
                <c:pt idx="21448">
                  <c:v>2143.16</c:v>
                </c:pt>
                <c:pt idx="21449">
                  <c:v>2143.26</c:v>
                </c:pt>
                <c:pt idx="21450">
                  <c:v>2143.36</c:v>
                </c:pt>
                <c:pt idx="21451">
                  <c:v>2143.46</c:v>
                </c:pt>
                <c:pt idx="21452">
                  <c:v>2143.56</c:v>
                </c:pt>
                <c:pt idx="21453">
                  <c:v>2143.66</c:v>
                </c:pt>
                <c:pt idx="21454">
                  <c:v>2143.76</c:v>
                </c:pt>
                <c:pt idx="21455">
                  <c:v>2143.86</c:v>
                </c:pt>
                <c:pt idx="21456">
                  <c:v>2143.96</c:v>
                </c:pt>
                <c:pt idx="21457">
                  <c:v>2144.06</c:v>
                </c:pt>
                <c:pt idx="21458">
                  <c:v>2144.16</c:v>
                </c:pt>
                <c:pt idx="21459">
                  <c:v>2144.26</c:v>
                </c:pt>
                <c:pt idx="21460">
                  <c:v>2144.36</c:v>
                </c:pt>
                <c:pt idx="21461">
                  <c:v>2144.46</c:v>
                </c:pt>
                <c:pt idx="21462">
                  <c:v>2144.56</c:v>
                </c:pt>
                <c:pt idx="21463">
                  <c:v>2144.66</c:v>
                </c:pt>
                <c:pt idx="21464">
                  <c:v>2144.76</c:v>
                </c:pt>
                <c:pt idx="21465">
                  <c:v>2144.86</c:v>
                </c:pt>
                <c:pt idx="21466">
                  <c:v>2144.96</c:v>
                </c:pt>
                <c:pt idx="21467">
                  <c:v>2145.06</c:v>
                </c:pt>
                <c:pt idx="21468">
                  <c:v>2145.16</c:v>
                </c:pt>
                <c:pt idx="21469">
                  <c:v>2145.26</c:v>
                </c:pt>
                <c:pt idx="21470">
                  <c:v>2145.36</c:v>
                </c:pt>
                <c:pt idx="21471">
                  <c:v>2145.46</c:v>
                </c:pt>
                <c:pt idx="21472">
                  <c:v>2145.56</c:v>
                </c:pt>
                <c:pt idx="21473">
                  <c:v>2145.66</c:v>
                </c:pt>
                <c:pt idx="21474">
                  <c:v>2145.76</c:v>
                </c:pt>
                <c:pt idx="21475">
                  <c:v>2145.86</c:v>
                </c:pt>
                <c:pt idx="21476">
                  <c:v>2145.96</c:v>
                </c:pt>
                <c:pt idx="21477">
                  <c:v>2146.06</c:v>
                </c:pt>
                <c:pt idx="21478">
                  <c:v>2146.16</c:v>
                </c:pt>
                <c:pt idx="21479">
                  <c:v>2146.26</c:v>
                </c:pt>
                <c:pt idx="21480">
                  <c:v>2146.36</c:v>
                </c:pt>
                <c:pt idx="21481">
                  <c:v>2146.46</c:v>
                </c:pt>
                <c:pt idx="21482">
                  <c:v>2146.56</c:v>
                </c:pt>
                <c:pt idx="21483">
                  <c:v>2146.66</c:v>
                </c:pt>
                <c:pt idx="21484">
                  <c:v>2146.76</c:v>
                </c:pt>
                <c:pt idx="21485">
                  <c:v>2146.86</c:v>
                </c:pt>
                <c:pt idx="21486">
                  <c:v>2146.96</c:v>
                </c:pt>
                <c:pt idx="21487">
                  <c:v>2147.06</c:v>
                </c:pt>
                <c:pt idx="21488">
                  <c:v>2147.16</c:v>
                </c:pt>
                <c:pt idx="21489">
                  <c:v>2147.26</c:v>
                </c:pt>
                <c:pt idx="21490">
                  <c:v>2147.36</c:v>
                </c:pt>
                <c:pt idx="21491">
                  <c:v>2147.46</c:v>
                </c:pt>
                <c:pt idx="21492">
                  <c:v>2147.56</c:v>
                </c:pt>
                <c:pt idx="21493">
                  <c:v>2147.66</c:v>
                </c:pt>
                <c:pt idx="21494">
                  <c:v>2147.76</c:v>
                </c:pt>
                <c:pt idx="21495">
                  <c:v>2147.86</c:v>
                </c:pt>
                <c:pt idx="21496">
                  <c:v>2147.96</c:v>
                </c:pt>
                <c:pt idx="21497">
                  <c:v>2148.06</c:v>
                </c:pt>
                <c:pt idx="21498">
                  <c:v>2148.16</c:v>
                </c:pt>
                <c:pt idx="21499">
                  <c:v>2148.26</c:v>
                </c:pt>
                <c:pt idx="21500">
                  <c:v>2148.36</c:v>
                </c:pt>
                <c:pt idx="21501">
                  <c:v>2148.46</c:v>
                </c:pt>
                <c:pt idx="21502">
                  <c:v>2148.56</c:v>
                </c:pt>
                <c:pt idx="21503">
                  <c:v>2148.66</c:v>
                </c:pt>
                <c:pt idx="21504">
                  <c:v>2148.76</c:v>
                </c:pt>
                <c:pt idx="21505">
                  <c:v>2148.86</c:v>
                </c:pt>
                <c:pt idx="21506">
                  <c:v>2148.96</c:v>
                </c:pt>
                <c:pt idx="21507">
                  <c:v>2149.06</c:v>
                </c:pt>
                <c:pt idx="21508">
                  <c:v>2149.16</c:v>
                </c:pt>
                <c:pt idx="21509">
                  <c:v>2149.26</c:v>
                </c:pt>
                <c:pt idx="21510">
                  <c:v>2149.36</c:v>
                </c:pt>
                <c:pt idx="21511">
                  <c:v>2149.46</c:v>
                </c:pt>
                <c:pt idx="21512">
                  <c:v>2149.56</c:v>
                </c:pt>
                <c:pt idx="21513">
                  <c:v>2149.66</c:v>
                </c:pt>
                <c:pt idx="21514">
                  <c:v>2149.76</c:v>
                </c:pt>
                <c:pt idx="21515">
                  <c:v>2149.86</c:v>
                </c:pt>
                <c:pt idx="21516">
                  <c:v>2149.96</c:v>
                </c:pt>
                <c:pt idx="21517">
                  <c:v>2150.06</c:v>
                </c:pt>
                <c:pt idx="21518">
                  <c:v>2150.16</c:v>
                </c:pt>
                <c:pt idx="21519">
                  <c:v>2150.26</c:v>
                </c:pt>
                <c:pt idx="21520">
                  <c:v>2150.36</c:v>
                </c:pt>
                <c:pt idx="21521">
                  <c:v>2150.46</c:v>
                </c:pt>
                <c:pt idx="21522">
                  <c:v>2150.56</c:v>
                </c:pt>
                <c:pt idx="21523">
                  <c:v>2150.66</c:v>
                </c:pt>
                <c:pt idx="21524">
                  <c:v>2150.76</c:v>
                </c:pt>
                <c:pt idx="21525">
                  <c:v>2150.86</c:v>
                </c:pt>
                <c:pt idx="21526">
                  <c:v>2150.96</c:v>
                </c:pt>
                <c:pt idx="21527">
                  <c:v>2151.06</c:v>
                </c:pt>
                <c:pt idx="21528">
                  <c:v>2151.16</c:v>
                </c:pt>
                <c:pt idx="21529">
                  <c:v>2151.26</c:v>
                </c:pt>
                <c:pt idx="21530">
                  <c:v>2151.36</c:v>
                </c:pt>
                <c:pt idx="21531">
                  <c:v>2151.46</c:v>
                </c:pt>
                <c:pt idx="21532">
                  <c:v>2151.56</c:v>
                </c:pt>
                <c:pt idx="21533">
                  <c:v>2151.66</c:v>
                </c:pt>
                <c:pt idx="21534">
                  <c:v>2151.76</c:v>
                </c:pt>
                <c:pt idx="21535">
                  <c:v>2151.86</c:v>
                </c:pt>
                <c:pt idx="21536">
                  <c:v>2151.96</c:v>
                </c:pt>
                <c:pt idx="21537">
                  <c:v>2152.06</c:v>
                </c:pt>
                <c:pt idx="21538">
                  <c:v>2152.16</c:v>
                </c:pt>
                <c:pt idx="21539">
                  <c:v>2152.26</c:v>
                </c:pt>
                <c:pt idx="21540">
                  <c:v>2152.36</c:v>
                </c:pt>
                <c:pt idx="21541">
                  <c:v>2152.46</c:v>
                </c:pt>
                <c:pt idx="21542">
                  <c:v>2152.56</c:v>
                </c:pt>
                <c:pt idx="21543">
                  <c:v>2152.66</c:v>
                </c:pt>
                <c:pt idx="21544">
                  <c:v>2152.76</c:v>
                </c:pt>
                <c:pt idx="21545">
                  <c:v>2152.86</c:v>
                </c:pt>
                <c:pt idx="21546">
                  <c:v>2152.96</c:v>
                </c:pt>
                <c:pt idx="21547">
                  <c:v>2153.06</c:v>
                </c:pt>
                <c:pt idx="21548">
                  <c:v>2153.16</c:v>
                </c:pt>
                <c:pt idx="21549">
                  <c:v>2153.26</c:v>
                </c:pt>
                <c:pt idx="21550">
                  <c:v>2153.36</c:v>
                </c:pt>
                <c:pt idx="21551">
                  <c:v>2153.46</c:v>
                </c:pt>
                <c:pt idx="21552">
                  <c:v>2153.56</c:v>
                </c:pt>
                <c:pt idx="21553">
                  <c:v>2153.66</c:v>
                </c:pt>
                <c:pt idx="21554">
                  <c:v>2153.76</c:v>
                </c:pt>
                <c:pt idx="21555">
                  <c:v>2153.86</c:v>
                </c:pt>
                <c:pt idx="21556">
                  <c:v>2153.96</c:v>
                </c:pt>
                <c:pt idx="21557">
                  <c:v>2154.06</c:v>
                </c:pt>
                <c:pt idx="21558">
                  <c:v>2154.16</c:v>
                </c:pt>
                <c:pt idx="21559">
                  <c:v>2154.26</c:v>
                </c:pt>
                <c:pt idx="21560">
                  <c:v>2154.36</c:v>
                </c:pt>
                <c:pt idx="21561">
                  <c:v>2154.46</c:v>
                </c:pt>
                <c:pt idx="21562">
                  <c:v>2154.56</c:v>
                </c:pt>
                <c:pt idx="21563">
                  <c:v>2154.66</c:v>
                </c:pt>
                <c:pt idx="21564">
                  <c:v>2154.76</c:v>
                </c:pt>
                <c:pt idx="21565">
                  <c:v>2154.86</c:v>
                </c:pt>
                <c:pt idx="21566">
                  <c:v>2154.96</c:v>
                </c:pt>
                <c:pt idx="21567">
                  <c:v>2155.06</c:v>
                </c:pt>
                <c:pt idx="21568">
                  <c:v>2155.16</c:v>
                </c:pt>
                <c:pt idx="21569">
                  <c:v>2155.26</c:v>
                </c:pt>
                <c:pt idx="21570">
                  <c:v>2155.36</c:v>
                </c:pt>
                <c:pt idx="21571">
                  <c:v>2155.46</c:v>
                </c:pt>
                <c:pt idx="21572">
                  <c:v>2155.56</c:v>
                </c:pt>
                <c:pt idx="21573">
                  <c:v>2155.66</c:v>
                </c:pt>
                <c:pt idx="21574">
                  <c:v>2155.76</c:v>
                </c:pt>
                <c:pt idx="21575">
                  <c:v>2155.86</c:v>
                </c:pt>
                <c:pt idx="21576">
                  <c:v>2155.96</c:v>
                </c:pt>
                <c:pt idx="21577">
                  <c:v>2156.06</c:v>
                </c:pt>
                <c:pt idx="21578">
                  <c:v>2156.16</c:v>
                </c:pt>
                <c:pt idx="21579">
                  <c:v>2156.26</c:v>
                </c:pt>
                <c:pt idx="21580">
                  <c:v>2156.36</c:v>
                </c:pt>
                <c:pt idx="21581">
                  <c:v>2156.46</c:v>
                </c:pt>
                <c:pt idx="21582">
                  <c:v>2156.56</c:v>
                </c:pt>
                <c:pt idx="21583">
                  <c:v>2156.66</c:v>
                </c:pt>
                <c:pt idx="21584">
                  <c:v>2156.76</c:v>
                </c:pt>
                <c:pt idx="21585">
                  <c:v>2156.86</c:v>
                </c:pt>
                <c:pt idx="21586">
                  <c:v>2156.96</c:v>
                </c:pt>
                <c:pt idx="21587">
                  <c:v>2157.06</c:v>
                </c:pt>
                <c:pt idx="21588">
                  <c:v>2157.16</c:v>
                </c:pt>
                <c:pt idx="21589">
                  <c:v>2157.26</c:v>
                </c:pt>
                <c:pt idx="21590">
                  <c:v>2157.36</c:v>
                </c:pt>
                <c:pt idx="21591">
                  <c:v>2157.46</c:v>
                </c:pt>
                <c:pt idx="21592">
                  <c:v>2157.56</c:v>
                </c:pt>
                <c:pt idx="21593">
                  <c:v>2157.66</c:v>
                </c:pt>
                <c:pt idx="21594">
                  <c:v>2157.76</c:v>
                </c:pt>
                <c:pt idx="21595">
                  <c:v>2157.86</c:v>
                </c:pt>
                <c:pt idx="21596">
                  <c:v>2157.96</c:v>
                </c:pt>
                <c:pt idx="21597">
                  <c:v>2158.06</c:v>
                </c:pt>
                <c:pt idx="21598">
                  <c:v>2158.16</c:v>
                </c:pt>
                <c:pt idx="21599">
                  <c:v>2158.26</c:v>
                </c:pt>
                <c:pt idx="21600">
                  <c:v>2158.36</c:v>
                </c:pt>
                <c:pt idx="21601">
                  <c:v>2158.46</c:v>
                </c:pt>
                <c:pt idx="21602">
                  <c:v>2158.56</c:v>
                </c:pt>
                <c:pt idx="21603">
                  <c:v>2158.66</c:v>
                </c:pt>
                <c:pt idx="21604">
                  <c:v>2158.76</c:v>
                </c:pt>
                <c:pt idx="21605">
                  <c:v>2158.86</c:v>
                </c:pt>
                <c:pt idx="21606">
                  <c:v>2158.96</c:v>
                </c:pt>
                <c:pt idx="21607">
                  <c:v>2159.06</c:v>
                </c:pt>
                <c:pt idx="21608">
                  <c:v>2159.16</c:v>
                </c:pt>
                <c:pt idx="21609">
                  <c:v>2159.26</c:v>
                </c:pt>
                <c:pt idx="21610">
                  <c:v>2159.36</c:v>
                </c:pt>
                <c:pt idx="21611">
                  <c:v>2159.46</c:v>
                </c:pt>
                <c:pt idx="21612">
                  <c:v>2159.56</c:v>
                </c:pt>
                <c:pt idx="21613">
                  <c:v>2159.66</c:v>
                </c:pt>
                <c:pt idx="21614">
                  <c:v>2159.76</c:v>
                </c:pt>
                <c:pt idx="21615">
                  <c:v>2159.86</c:v>
                </c:pt>
                <c:pt idx="21616">
                  <c:v>2159.96</c:v>
                </c:pt>
                <c:pt idx="21617">
                  <c:v>2160.06</c:v>
                </c:pt>
                <c:pt idx="21618">
                  <c:v>2160.16</c:v>
                </c:pt>
                <c:pt idx="21619">
                  <c:v>2160.26</c:v>
                </c:pt>
                <c:pt idx="21620">
                  <c:v>2160.36</c:v>
                </c:pt>
                <c:pt idx="21621">
                  <c:v>2160.46</c:v>
                </c:pt>
                <c:pt idx="21622">
                  <c:v>2160.56</c:v>
                </c:pt>
                <c:pt idx="21623">
                  <c:v>2160.66</c:v>
                </c:pt>
                <c:pt idx="21624">
                  <c:v>2160.76</c:v>
                </c:pt>
                <c:pt idx="21625">
                  <c:v>2160.86</c:v>
                </c:pt>
                <c:pt idx="21626">
                  <c:v>2160.96</c:v>
                </c:pt>
                <c:pt idx="21627">
                  <c:v>2161.06</c:v>
                </c:pt>
                <c:pt idx="21628">
                  <c:v>2161.16</c:v>
                </c:pt>
                <c:pt idx="21629">
                  <c:v>2161.26</c:v>
                </c:pt>
                <c:pt idx="21630">
                  <c:v>2161.36</c:v>
                </c:pt>
                <c:pt idx="21631">
                  <c:v>2161.46</c:v>
                </c:pt>
                <c:pt idx="21632">
                  <c:v>2161.56</c:v>
                </c:pt>
                <c:pt idx="21633">
                  <c:v>2161.66</c:v>
                </c:pt>
                <c:pt idx="21634">
                  <c:v>2161.76</c:v>
                </c:pt>
                <c:pt idx="21635">
                  <c:v>2161.86</c:v>
                </c:pt>
                <c:pt idx="21636">
                  <c:v>2161.96</c:v>
                </c:pt>
                <c:pt idx="21637">
                  <c:v>2162.06</c:v>
                </c:pt>
                <c:pt idx="21638">
                  <c:v>2162.16</c:v>
                </c:pt>
                <c:pt idx="21639">
                  <c:v>2162.26</c:v>
                </c:pt>
                <c:pt idx="21640">
                  <c:v>2162.36</c:v>
                </c:pt>
                <c:pt idx="21641">
                  <c:v>2162.46</c:v>
                </c:pt>
                <c:pt idx="21642">
                  <c:v>2162.56</c:v>
                </c:pt>
                <c:pt idx="21643">
                  <c:v>2162.66</c:v>
                </c:pt>
                <c:pt idx="21644">
                  <c:v>2162.76</c:v>
                </c:pt>
                <c:pt idx="21645">
                  <c:v>2162.86</c:v>
                </c:pt>
                <c:pt idx="21646">
                  <c:v>2162.96</c:v>
                </c:pt>
                <c:pt idx="21647">
                  <c:v>2163.06</c:v>
                </c:pt>
                <c:pt idx="21648">
                  <c:v>2163.16</c:v>
                </c:pt>
                <c:pt idx="21649">
                  <c:v>2163.26</c:v>
                </c:pt>
                <c:pt idx="21650">
                  <c:v>2163.36</c:v>
                </c:pt>
                <c:pt idx="21651">
                  <c:v>2163.46</c:v>
                </c:pt>
                <c:pt idx="21652">
                  <c:v>2163.56</c:v>
                </c:pt>
                <c:pt idx="21653">
                  <c:v>2163.66</c:v>
                </c:pt>
                <c:pt idx="21654">
                  <c:v>2163.76</c:v>
                </c:pt>
                <c:pt idx="21655">
                  <c:v>2163.86</c:v>
                </c:pt>
                <c:pt idx="21656">
                  <c:v>2163.96</c:v>
                </c:pt>
                <c:pt idx="21657">
                  <c:v>2164.06</c:v>
                </c:pt>
                <c:pt idx="21658">
                  <c:v>2164.16</c:v>
                </c:pt>
                <c:pt idx="21659">
                  <c:v>2164.26</c:v>
                </c:pt>
                <c:pt idx="21660">
                  <c:v>2164.36</c:v>
                </c:pt>
                <c:pt idx="21661">
                  <c:v>2164.46</c:v>
                </c:pt>
                <c:pt idx="21662">
                  <c:v>2164.56</c:v>
                </c:pt>
                <c:pt idx="21663">
                  <c:v>2164.66</c:v>
                </c:pt>
                <c:pt idx="21664">
                  <c:v>2164.76</c:v>
                </c:pt>
                <c:pt idx="21665">
                  <c:v>2164.86</c:v>
                </c:pt>
                <c:pt idx="21666">
                  <c:v>2164.96</c:v>
                </c:pt>
                <c:pt idx="21667">
                  <c:v>2165.06</c:v>
                </c:pt>
                <c:pt idx="21668">
                  <c:v>2165.16</c:v>
                </c:pt>
                <c:pt idx="21669">
                  <c:v>2165.26</c:v>
                </c:pt>
                <c:pt idx="21670">
                  <c:v>2165.36</c:v>
                </c:pt>
                <c:pt idx="21671">
                  <c:v>2165.46</c:v>
                </c:pt>
                <c:pt idx="21672">
                  <c:v>2165.56</c:v>
                </c:pt>
                <c:pt idx="21673">
                  <c:v>2165.66</c:v>
                </c:pt>
                <c:pt idx="21674">
                  <c:v>2165.76</c:v>
                </c:pt>
                <c:pt idx="21675">
                  <c:v>2165.86</c:v>
                </c:pt>
                <c:pt idx="21676">
                  <c:v>2165.96</c:v>
                </c:pt>
                <c:pt idx="21677">
                  <c:v>2166.06</c:v>
                </c:pt>
                <c:pt idx="21678">
                  <c:v>2166.16</c:v>
                </c:pt>
                <c:pt idx="21679">
                  <c:v>2166.26</c:v>
                </c:pt>
                <c:pt idx="21680">
                  <c:v>2166.36</c:v>
                </c:pt>
                <c:pt idx="21681">
                  <c:v>2166.46</c:v>
                </c:pt>
                <c:pt idx="21682">
                  <c:v>2166.56</c:v>
                </c:pt>
                <c:pt idx="21683">
                  <c:v>2166.66</c:v>
                </c:pt>
                <c:pt idx="21684">
                  <c:v>2166.76</c:v>
                </c:pt>
                <c:pt idx="21685">
                  <c:v>2166.86</c:v>
                </c:pt>
                <c:pt idx="21686">
                  <c:v>2166.96</c:v>
                </c:pt>
                <c:pt idx="21687">
                  <c:v>2167.06</c:v>
                </c:pt>
                <c:pt idx="21688">
                  <c:v>2167.16</c:v>
                </c:pt>
                <c:pt idx="21689">
                  <c:v>2167.26</c:v>
                </c:pt>
                <c:pt idx="21690">
                  <c:v>2167.36</c:v>
                </c:pt>
                <c:pt idx="21691">
                  <c:v>2167.46</c:v>
                </c:pt>
                <c:pt idx="21692">
                  <c:v>2167.56</c:v>
                </c:pt>
                <c:pt idx="21693">
                  <c:v>2167.66</c:v>
                </c:pt>
                <c:pt idx="21694">
                  <c:v>2167.76</c:v>
                </c:pt>
                <c:pt idx="21695">
                  <c:v>2167.86</c:v>
                </c:pt>
                <c:pt idx="21696">
                  <c:v>2167.96</c:v>
                </c:pt>
                <c:pt idx="21697">
                  <c:v>2168.06</c:v>
                </c:pt>
                <c:pt idx="21698">
                  <c:v>2168.16</c:v>
                </c:pt>
                <c:pt idx="21699">
                  <c:v>2168.26</c:v>
                </c:pt>
                <c:pt idx="21700">
                  <c:v>2168.36</c:v>
                </c:pt>
                <c:pt idx="21701">
                  <c:v>2168.46</c:v>
                </c:pt>
                <c:pt idx="21702">
                  <c:v>2168.56</c:v>
                </c:pt>
                <c:pt idx="21703">
                  <c:v>2168.66</c:v>
                </c:pt>
                <c:pt idx="21704">
                  <c:v>2168.76</c:v>
                </c:pt>
                <c:pt idx="21705">
                  <c:v>2168.86</c:v>
                </c:pt>
                <c:pt idx="21706">
                  <c:v>2168.96</c:v>
                </c:pt>
                <c:pt idx="21707">
                  <c:v>2169.06</c:v>
                </c:pt>
                <c:pt idx="21708">
                  <c:v>2169.16</c:v>
                </c:pt>
                <c:pt idx="21709">
                  <c:v>2169.26</c:v>
                </c:pt>
                <c:pt idx="21710">
                  <c:v>2169.36</c:v>
                </c:pt>
                <c:pt idx="21711">
                  <c:v>2169.46</c:v>
                </c:pt>
                <c:pt idx="21712">
                  <c:v>2169.56</c:v>
                </c:pt>
                <c:pt idx="21713">
                  <c:v>2169.66</c:v>
                </c:pt>
                <c:pt idx="21714">
                  <c:v>2169.76</c:v>
                </c:pt>
                <c:pt idx="21715">
                  <c:v>2169.86</c:v>
                </c:pt>
                <c:pt idx="21716">
                  <c:v>2169.96</c:v>
                </c:pt>
                <c:pt idx="21717">
                  <c:v>2170.06</c:v>
                </c:pt>
                <c:pt idx="21718">
                  <c:v>2170.16</c:v>
                </c:pt>
                <c:pt idx="21719">
                  <c:v>2170.26</c:v>
                </c:pt>
                <c:pt idx="21720">
                  <c:v>2170.36</c:v>
                </c:pt>
                <c:pt idx="21721">
                  <c:v>2170.46</c:v>
                </c:pt>
                <c:pt idx="21722">
                  <c:v>2170.56</c:v>
                </c:pt>
                <c:pt idx="21723">
                  <c:v>2170.66</c:v>
                </c:pt>
                <c:pt idx="21724">
                  <c:v>2170.76</c:v>
                </c:pt>
                <c:pt idx="21725">
                  <c:v>2170.86</c:v>
                </c:pt>
                <c:pt idx="21726">
                  <c:v>2170.96</c:v>
                </c:pt>
                <c:pt idx="21727">
                  <c:v>2171.06</c:v>
                </c:pt>
                <c:pt idx="21728">
                  <c:v>2171.16</c:v>
                </c:pt>
                <c:pt idx="21729">
                  <c:v>2171.26</c:v>
                </c:pt>
                <c:pt idx="21730">
                  <c:v>2171.36</c:v>
                </c:pt>
                <c:pt idx="21731">
                  <c:v>2171.46</c:v>
                </c:pt>
                <c:pt idx="21732">
                  <c:v>2171.56</c:v>
                </c:pt>
                <c:pt idx="21733">
                  <c:v>2171.66</c:v>
                </c:pt>
                <c:pt idx="21734">
                  <c:v>2171.76</c:v>
                </c:pt>
                <c:pt idx="21735">
                  <c:v>2171.86</c:v>
                </c:pt>
                <c:pt idx="21736">
                  <c:v>2171.96</c:v>
                </c:pt>
                <c:pt idx="21737">
                  <c:v>2172.06</c:v>
                </c:pt>
                <c:pt idx="21738">
                  <c:v>2172.16</c:v>
                </c:pt>
                <c:pt idx="21739">
                  <c:v>2172.26</c:v>
                </c:pt>
                <c:pt idx="21740">
                  <c:v>2172.36</c:v>
                </c:pt>
                <c:pt idx="21741">
                  <c:v>2172.46</c:v>
                </c:pt>
                <c:pt idx="21742">
                  <c:v>2172.56</c:v>
                </c:pt>
                <c:pt idx="21743">
                  <c:v>2172.66</c:v>
                </c:pt>
                <c:pt idx="21744">
                  <c:v>2172.76</c:v>
                </c:pt>
                <c:pt idx="21745">
                  <c:v>2172.86</c:v>
                </c:pt>
                <c:pt idx="21746">
                  <c:v>2172.96</c:v>
                </c:pt>
                <c:pt idx="21747">
                  <c:v>2173.06</c:v>
                </c:pt>
                <c:pt idx="21748">
                  <c:v>2173.16</c:v>
                </c:pt>
                <c:pt idx="21749">
                  <c:v>2173.26</c:v>
                </c:pt>
                <c:pt idx="21750">
                  <c:v>2173.36</c:v>
                </c:pt>
                <c:pt idx="21751">
                  <c:v>2173.46</c:v>
                </c:pt>
                <c:pt idx="21752">
                  <c:v>2173.56</c:v>
                </c:pt>
                <c:pt idx="21753">
                  <c:v>2173.66</c:v>
                </c:pt>
                <c:pt idx="21754">
                  <c:v>2173.76</c:v>
                </c:pt>
                <c:pt idx="21755">
                  <c:v>2173.86</c:v>
                </c:pt>
                <c:pt idx="21756">
                  <c:v>2173.96</c:v>
                </c:pt>
                <c:pt idx="21757">
                  <c:v>2174.06</c:v>
                </c:pt>
                <c:pt idx="21758">
                  <c:v>2174.16</c:v>
                </c:pt>
                <c:pt idx="21759">
                  <c:v>2174.26</c:v>
                </c:pt>
                <c:pt idx="21760">
                  <c:v>2174.36</c:v>
                </c:pt>
                <c:pt idx="21761">
                  <c:v>2174.46</c:v>
                </c:pt>
                <c:pt idx="21762">
                  <c:v>2174.56</c:v>
                </c:pt>
                <c:pt idx="21763">
                  <c:v>2174.66</c:v>
                </c:pt>
                <c:pt idx="21764">
                  <c:v>2174.76</c:v>
                </c:pt>
                <c:pt idx="21765">
                  <c:v>2174.86</c:v>
                </c:pt>
                <c:pt idx="21766">
                  <c:v>2174.96</c:v>
                </c:pt>
                <c:pt idx="21767">
                  <c:v>2175.06</c:v>
                </c:pt>
                <c:pt idx="21768">
                  <c:v>2175.16</c:v>
                </c:pt>
                <c:pt idx="21769">
                  <c:v>2175.26</c:v>
                </c:pt>
                <c:pt idx="21770">
                  <c:v>2175.36</c:v>
                </c:pt>
                <c:pt idx="21771">
                  <c:v>2175.46</c:v>
                </c:pt>
                <c:pt idx="21772">
                  <c:v>2175.56</c:v>
                </c:pt>
                <c:pt idx="21773">
                  <c:v>2175.66</c:v>
                </c:pt>
                <c:pt idx="21774">
                  <c:v>2175.76</c:v>
                </c:pt>
                <c:pt idx="21775">
                  <c:v>2175.86</c:v>
                </c:pt>
                <c:pt idx="21776">
                  <c:v>2175.96</c:v>
                </c:pt>
                <c:pt idx="21777">
                  <c:v>2176.06</c:v>
                </c:pt>
                <c:pt idx="21778">
                  <c:v>2176.16</c:v>
                </c:pt>
                <c:pt idx="21779">
                  <c:v>2176.26</c:v>
                </c:pt>
                <c:pt idx="21780">
                  <c:v>2176.36</c:v>
                </c:pt>
                <c:pt idx="21781">
                  <c:v>2176.46</c:v>
                </c:pt>
                <c:pt idx="21782">
                  <c:v>2176.56</c:v>
                </c:pt>
                <c:pt idx="21783">
                  <c:v>2176.66</c:v>
                </c:pt>
                <c:pt idx="21784">
                  <c:v>2176.76</c:v>
                </c:pt>
                <c:pt idx="21785">
                  <c:v>2176.86</c:v>
                </c:pt>
                <c:pt idx="21786">
                  <c:v>2176.96</c:v>
                </c:pt>
                <c:pt idx="21787">
                  <c:v>2177.06</c:v>
                </c:pt>
                <c:pt idx="21788">
                  <c:v>2177.16</c:v>
                </c:pt>
                <c:pt idx="21789">
                  <c:v>2177.26</c:v>
                </c:pt>
                <c:pt idx="21790">
                  <c:v>2177.36</c:v>
                </c:pt>
                <c:pt idx="21791">
                  <c:v>2177.46</c:v>
                </c:pt>
                <c:pt idx="21792">
                  <c:v>2177.56</c:v>
                </c:pt>
                <c:pt idx="21793">
                  <c:v>2177.66</c:v>
                </c:pt>
                <c:pt idx="21794">
                  <c:v>2177.76</c:v>
                </c:pt>
                <c:pt idx="21795">
                  <c:v>2177.86</c:v>
                </c:pt>
                <c:pt idx="21796">
                  <c:v>2177.96</c:v>
                </c:pt>
                <c:pt idx="21797">
                  <c:v>2178.06</c:v>
                </c:pt>
                <c:pt idx="21798">
                  <c:v>2178.16</c:v>
                </c:pt>
                <c:pt idx="21799">
                  <c:v>2178.26</c:v>
                </c:pt>
                <c:pt idx="21800">
                  <c:v>2178.36</c:v>
                </c:pt>
                <c:pt idx="21801">
                  <c:v>2178.46</c:v>
                </c:pt>
                <c:pt idx="21802">
                  <c:v>2178.56</c:v>
                </c:pt>
                <c:pt idx="21803">
                  <c:v>2178.66</c:v>
                </c:pt>
                <c:pt idx="21804">
                  <c:v>2178.76</c:v>
                </c:pt>
                <c:pt idx="21805">
                  <c:v>2178.86</c:v>
                </c:pt>
                <c:pt idx="21806">
                  <c:v>2178.96</c:v>
                </c:pt>
                <c:pt idx="21807">
                  <c:v>2179.06</c:v>
                </c:pt>
                <c:pt idx="21808">
                  <c:v>2179.16</c:v>
                </c:pt>
                <c:pt idx="21809">
                  <c:v>2179.26</c:v>
                </c:pt>
                <c:pt idx="21810">
                  <c:v>2179.36</c:v>
                </c:pt>
                <c:pt idx="21811">
                  <c:v>2179.46</c:v>
                </c:pt>
                <c:pt idx="21812">
                  <c:v>2179.56</c:v>
                </c:pt>
                <c:pt idx="21813">
                  <c:v>2179.66</c:v>
                </c:pt>
                <c:pt idx="21814">
                  <c:v>2179.76</c:v>
                </c:pt>
                <c:pt idx="21815">
                  <c:v>2179.86</c:v>
                </c:pt>
                <c:pt idx="21816">
                  <c:v>2179.96</c:v>
                </c:pt>
                <c:pt idx="21817">
                  <c:v>2180.06</c:v>
                </c:pt>
                <c:pt idx="21818">
                  <c:v>2180.16</c:v>
                </c:pt>
                <c:pt idx="21819">
                  <c:v>2180.26</c:v>
                </c:pt>
                <c:pt idx="21820">
                  <c:v>2180.36</c:v>
                </c:pt>
                <c:pt idx="21821">
                  <c:v>2180.46</c:v>
                </c:pt>
                <c:pt idx="21822">
                  <c:v>2180.56</c:v>
                </c:pt>
                <c:pt idx="21823">
                  <c:v>2180.66</c:v>
                </c:pt>
                <c:pt idx="21824">
                  <c:v>2180.76</c:v>
                </c:pt>
                <c:pt idx="21825">
                  <c:v>2180.86</c:v>
                </c:pt>
                <c:pt idx="21826">
                  <c:v>2180.96</c:v>
                </c:pt>
                <c:pt idx="21827">
                  <c:v>2181.06</c:v>
                </c:pt>
                <c:pt idx="21828">
                  <c:v>2181.16</c:v>
                </c:pt>
                <c:pt idx="21829">
                  <c:v>2181.26</c:v>
                </c:pt>
                <c:pt idx="21830">
                  <c:v>2181.36</c:v>
                </c:pt>
                <c:pt idx="21831">
                  <c:v>2181.46</c:v>
                </c:pt>
                <c:pt idx="21832">
                  <c:v>2181.56</c:v>
                </c:pt>
                <c:pt idx="21833">
                  <c:v>2181.66</c:v>
                </c:pt>
                <c:pt idx="21834">
                  <c:v>2181.76</c:v>
                </c:pt>
                <c:pt idx="21835">
                  <c:v>2181.86</c:v>
                </c:pt>
                <c:pt idx="21836">
                  <c:v>2181.96</c:v>
                </c:pt>
                <c:pt idx="21837">
                  <c:v>2182.06</c:v>
                </c:pt>
                <c:pt idx="21838">
                  <c:v>2182.16</c:v>
                </c:pt>
                <c:pt idx="21839">
                  <c:v>2182.26</c:v>
                </c:pt>
                <c:pt idx="21840">
                  <c:v>2182.36</c:v>
                </c:pt>
                <c:pt idx="21841">
                  <c:v>2182.46</c:v>
                </c:pt>
                <c:pt idx="21842">
                  <c:v>2182.56</c:v>
                </c:pt>
                <c:pt idx="21843">
                  <c:v>2182.66</c:v>
                </c:pt>
                <c:pt idx="21844">
                  <c:v>2182.76</c:v>
                </c:pt>
                <c:pt idx="21845">
                  <c:v>2182.86</c:v>
                </c:pt>
                <c:pt idx="21846">
                  <c:v>2182.96</c:v>
                </c:pt>
                <c:pt idx="21847">
                  <c:v>2183.06</c:v>
                </c:pt>
                <c:pt idx="21848">
                  <c:v>2183.16</c:v>
                </c:pt>
                <c:pt idx="21849">
                  <c:v>2183.26</c:v>
                </c:pt>
                <c:pt idx="21850">
                  <c:v>2183.36</c:v>
                </c:pt>
                <c:pt idx="21851">
                  <c:v>2183.46</c:v>
                </c:pt>
                <c:pt idx="21852">
                  <c:v>2183.56</c:v>
                </c:pt>
                <c:pt idx="21853">
                  <c:v>2183.66</c:v>
                </c:pt>
                <c:pt idx="21854">
                  <c:v>2183.76</c:v>
                </c:pt>
                <c:pt idx="21855">
                  <c:v>2183.86</c:v>
                </c:pt>
                <c:pt idx="21856">
                  <c:v>2183.96</c:v>
                </c:pt>
                <c:pt idx="21857">
                  <c:v>2184.06</c:v>
                </c:pt>
                <c:pt idx="21858">
                  <c:v>2184.16</c:v>
                </c:pt>
                <c:pt idx="21859">
                  <c:v>2184.26</c:v>
                </c:pt>
                <c:pt idx="21860">
                  <c:v>2184.36</c:v>
                </c:pt>
                <c:pt idx="21861">
                  <c:v>2184.46</c:v>
                </c:pt>
                <c:pt idx="21862">
                  <c:v>2184.56</c:v>
                </c:pt>
                <c:pt idx="21863">
                  <c:v>2184.66</c:v>
                </c:pt>
                <c:pt idx="21864">
                  <c:v>2184.76</c:v>
                </c:pt>
                <c:pt idx="21865">
                  <c:v>2184.86</c:v>
                </c:pt>
                <c:pt idx="21866">
                  <c:v>2184.96</c:v>
                </c:pt>
                <c:pt idx="21867">
                  <c:v>2185.06</c:v>
                </c:pt>
                <c:pt idx="21868">
                  <c:v>2185.16</c:v>
                </c:pt>
                <c:pt idx="21869">
                  <c:v>2185.26</c:v>
                </c:pt>
                <c:pt idx="21870">
                  <c:v>2185.36</c:v>
                </c:pt>
                <c:pt idx="21871">
                  <c:v>2185.46</c:v>
                </c:pt>
                <c:pt idx="21872">
                  <c:v>2185.56</c:v>
                </c:pt>
                <c:pt idx="21873">
                  <c:v>2185.66</c:v>
                </c:pt>
                <c:pt idx="21874">
                  <c:v>2185.76</c:v>
                </c:pt>
                <c:pt idx="21875">
                  <c:v>2185.86</c:v>
                </c:pt>
                <c:pt idx="21876">
                  <c:v>2185.96</c:v>
                </c:pt>
                <c:pt idx="21877">
                  <c:v>2186.06</c:v>
                </c:pt>
                <c:pt idx="21878">
                  <c:v>2186.16</c:v>
                </c:pt>
                <c:pt idx="21879">
                  <c:v>2186.26</c:v>
                </c:pt>
                <c:pt idx="21880">
                  <c:v>2186.36</c:v>
                </c:pt>
                <c:pt idx="21881">
                  <c:v>2186.46</c:v>
                </c:pt>
                <c:pt idx="21882">
                  <c:v>2186.56</c:v>
                </c:pt>
                <c:pt idx="21883">
                  <c:v>2186.66</c:v>
                </c:pt>
                <c:pt idx="21884">
                  <c:v>2186.76</c:v>
                </c:pt>
                <c:pt idx="21885">
                  <c:v>2186.86</c:v>
                </c:pt>
                <c:pt idx="21886">
                  <c:v>2186.96</c:v>
                </c:pt>
                <c:pt idx="21887">
                  <c:v>2187.06</c:v>
                </c:pt>
                <c:pt idx="21888">
                  <c:v>2187.16</c:v>
                </c:pt>
                <c:pt idx="21889">
                  <c:v>2187.26</c:v>
                </c:pt>
                <c:pt idx="21890">
                  <c:v>2187.36</c:v>
                </c:pt>
                <c:pt idx="21891">
                  <c:v>2187.46</c:v>
                </c:pt>
                <c:pt idx="21892">
                  <c:v>2187.56</c:v>
                </c:pt>
                <c:pt idx="21893">
                  <c:v>2187.66</c:v>
                </c:pt>
                <c:pt idx="21894">
                  <c:v>2187.76</c:v>
                </c:pt>
                <c:pt idx="21895">
                  <c:v>2187.86</c:v>
                </c:pt>
                <c:pt idx="21896">
                  <c:v>2187.96</c:v>
                </c:pt>
                <c:pt idx="21897">
                  <c:v>2188.06</c:v>
                </c:pt>
                <c:pt idx="21898">
                  <c:v>2188.16</c:v>
                </c:pt>
                <c:pt idx="21899">
                  <c:v>2188.26</c:v>
                </c:pt>
                <c:pt idx="21900">
                  <c:v>2188.36</c:v>
                </c:pt>
                <c:pt idx="21901">
                  <c:v>2188.46</c:v>
                </c:pt>
                <c:pt idx="21902">
                  <c:v>2188.56</c:v>
                </c:pt>
                <c:pt idx="21903">
                  <c:v>2188.66</c:v>
                </c:pt>
                <c:pt idx="21904">
                  <c:v>2188.76</c:v>
                </c:pt>
                <c:pt idx="21905">
                  <c:v>2188.86</c:v>
                </c:pt>
                <c:pt idx="21906">
                  <c:v>2188.96</c:v>
                </c:pt>
                <c:pt idx="21907">
                  <c:v>2189.06</c:v>
                </c:pt>
                <c:pt idx="21908">
                  <c:v>2189.16</c:v>
                </c:pt>
                <c:pt idx="21909">
                  <c:v>2189.26</c:v>
                </c:pt>
                <c:pt idx="21910">
                  <c:v>2189.36</c:v>
                </c:pt>
                <c:pt idx="21911">
                  <c:v>2189.46</c:v>
                </c:pt>
                <c:pt idx="21912">
                  <c:v>2189.56</c:v>
                </c:pt>
                <c:pt idx="21913">
                  <c:v>2189.66</c:v>
                </c:pt>
                <c:pt idx="21914">
                  <c:v>2189.76</c:v>
                </c:pt>
                <c:pt idx="21915">
                  <c:v>2189.86</c:v>
                </c:pt>
                <c:pt idx="21916">
                  <c:v>2189.96</c:v>
                </c:pt>
                <c:pt idx="21917">
                  <c:v>2190.06</c:v>
                </c:pt>
                <c:pt idx="21918">
                  <c:v>2190.16</c:v>
                </c:pt>
                <c:pt idx="21919">
                  <c:v>2190.26</c:v>
                </c:pt>
                <c:pt idx="21920">
                  <c:v>2190.36</c:v>
                </c:pt>
                <c:pt idx="21921">
                  <c:v>2190.46</c:v>
                </c:pt>
                <c:pt idx="21922">
                  <c:v>2190.56</c:v>
                </c:pt>
                <c:pt idx="21923">
                  <c:v>2190.66</c:v>
                </c:pt>
                <c:pt idx="21924">
                  <c:v>2190.76</c:v>
                </c:pt>
                <c:pt idx="21925">
                  <c:v>2190.86</c:v>
                </c:pt>
                <c:pt idx="21926">
                  <c:v>2190.96</c:v>
                </c:pt>
                <c:pt idx="21927">
                  <c:v>2191.06</c:v>
                </c:pt>
                <c:pt idx="21928">
                  <c:v>2191.16</c:v>
                </c:pt>
                <c:pt idx="21929">
                  <c:v>2191.26</c:v>
                </c:pt>
                <c:pt idx="21930">
                  <c:v>2191.36</c:v>
                </c:pt>
                <c:pt idx="21931">
                  <c:v>2191.46</c:v>
                </c:pt>
                <c:pt idx="21932">
                  <c:v>2191.56</c:v>
                </c:pt>
                <c:pt idx="21933">
                  <c:v>2191.66</c:v>
                </c:pt>
                <c:pt idx="21934">
                  <c:v>2191.76</c:v>
                </c:pt>
                <c:pt idx="21935">
                  <c:v>2191.86</c:v>
                </c:pt>
                <c:pt idx="21936">
                  <c:v>2191.96</c:v>
                </c:pt>
                <c:pt idx="21937">
                  <c:v>2192.06</c:v>
                </c:pt>
                <c:pt idx="21938">
                  <c:v>2192.16</c:v>
                </c:pt>
                <c:pt idx="21939">
                  <c:v>2192.26</c:v>
                </c:pt>
                <c:pt idx="21940">
                  <c:v>2192.36</c:v>
                </c:pt>
                <c:pt idx="21941">
                  <c:v>2192.46</c:v>
                </c:pt>
                <c:pt idx="21942">
                  <c:v>2192.56</c:v>
                </c:pt>
                <c:pt idx="21943">
                  <c:v>2192.66</c:v>
                </c:pt>
                <c:pt idx="21944">
                  <c:v>2192.76</c:v>
                </c:pt>
                <c:pt idx="21945">
                  <c:v>2192.86</c:v>
                </c:pt>
                <c:pt idx="21946">
                  <c:v>2192.96</c:v>
                </c:pt>
                <c:pt idx="21947">
                  <c:v>2193.06</c:v>
                </c:pt>
                <c:pt idx="21948">
                  <c:v>2193.16</c:v>
                </c:pt>
                <c:pt idx="21949">
                  <c:v>2193.26</c:v>
                </c:pt>
                <c:pt idx="21950">
                  <c:v>2193.36</c:v>
                </c:pt>
                <c:pt idx="21951">
                  <c:v>2193.46</c:v>
                </c:pt>
                <c:pt idx="21952">
                  <c:v>2193.56</c:v>
                </c:pt>
                <c:pt idx="21953">
                  <c:v>2193.66</c:v>
                </c:pt>
                <c:pt idx="21954">
                  <c:v>2193.76</c:v>
                </c:pt>
                <c:pt idx="21955">
                  <c:v>2193.86</c:v>
                </c:pt>
                <c:pt idx="21956">
                  <c:v>2193.96</c:v>
                </c:pt>
                <c:pt idx="21957">
                  <c:v>2194.06</c:v>
                </c:pt>
                <c:pt idx="21958">
                  <c:v>2194.16</c:v>
                </c:pt>
                <c:pt idx="21959">
                  <c:v>2194.26</c:v>
                </c:pt>
                <c:pt idx="21960">
                  <c:v>2194.36</c:v>
                </c:pt>
                <c:pt idx="21961">
                  <c:v>2194.46</c:v>
                </c:pt>
                <c:pt idx="21962">
                  <c:v>2194.56</c:v>
                </c:pt>
                <c:pt idx="21963">
                  <c:v>2194.66</c:v>
                </c:pt>
                <c:pt idx="21964">
                  <c:v>2194.76</c:v>
                </c:pt>
                <c:pt idx="21965">
                  <c:v>2194.86</c:v>
                </c:pt>
                <c:pt idx="21966">
                  <c:v>2194.96</c:v>
                </c:pt>
                <c:pt idx="21967">
                  <c:v>2195.06</c:v>
                </c:pt>
                <c:pt idx="21968">
                  <c:v>2195.16</c:v>
                </c:pt>
                <c:pt idx="21969">
                  <c:v>2195.26</c:v>
                </c:pt>
                <c:pt idx="21970">
                  <c:v>2195.36</c:v>
                </c:pt>
                <c:pt idx="21971">
                  <c:v>2195.46</c:v>
                </c:pt>
                <c:pt idx="21972">
                  <c:v>2195.56</c:v>
                </c:pt>
                <c:pt idx="21973">
                  <c:v>2195.66</c:v>
                </c:pt>
                <c:pt idx="21974">
                  <c:v>2195.76</c:v>
                </c:pt>
                <c:pt idx="21975">
                  <c:v>2195.86</c:v>
                </c:pt>
                <c:pt idx="21976">
                  <c:v>2195.96</c:v>
                </c:pt>
                <c:pt idx="21977">
                  <c:v>2196.06</c:v>
                </c:pt>
                <c:pt idx="21978">
                  <c:v>2196.16</c:v>
                </c:pt>
                <c:pt idx="21979">
                  <c:v>2196.26</c:v>
                </c:pt>
                <c:pt idx="21980">
                  <c:v>2196.36</c:v>
                </c:pt>
                <c:pt idx="21981">
                  <c:v>2196.46</c:v>
                </c:pt>
                <c:pt idx="21982">
                  <c:v>2196.56</c:v>
                </c:pt>
                <c:pt idx="21983">
                  <c:v>2196.66</c:v>
                </c:pt>
                <c:pt idx="21984">
                  <c:v>2196.76</c:v>
                </c:pt>
                <c:pt idx="21985">
                  <c:v>2196.86</c:v>
                </c:pt>
                <c:pt idx="21986">
                  <c:v>2196.96</c:v>
                </c:pt>
                <c:pt idx="21987">
                  <c:v>2197.06</c:v>
                </c:pt>
                <c:pt idx="21988">
                  <c:v>2197.16</c:v>
                </c:pt>
                <c:pt idx="21989">
                  <c:v>2197.26</c:v>
                </c:pt>
                <c:pt idx="21990">
                  <c:v>2197.36</c:v>
                </c:pt>
                <c:pt idx="21991">
                  <c:v>2197.46</c:v>
                </c:pt>
                <c:pt idx="21992">
                  <c:v>2197.56</c:v>
                </c:pt>
                <c:pt idx="21993">
                  <c:v>2197.66</c:v>
                </c:pt>
                <c:pt idx="21994">
                  <c:v>2197.76</c:v>
                </c:pt>
                <c:pt idx="21995">
                  <c:v>2197.86</c:v>
                </c:pt>
                <c:pt idx="21996">
                  <c:v>2197.96</c:v>
                </c:pt>
                <c:pt idx="21997">
                  <c:v>2198.06</c:v>
                </c:pt>
                <c:pt idx="21998">
                  <c:v>2198.16</c:v>
                </c:pt>
                <c:pt idx="21999">
                  <c:v>2198.26</c:v>
                </c:pt>
                <c:pt idx="22000">
                  <c:v>2198.36</c:v>
                </c:pt>
                <c:pt idx="22001">
                  <c:v>2198.46</c:v>
                </c:pt>
                <c:pt idx="22002">
                  <c:v>2198.56</c:v>
                </c:pt>
                <c:pt idx="22003">
                  <c:v>2198.66</c:v>
                </c:pt>
                <c:pt idx="22004">
                  <c:v>2198.76</c:v>
                </c:pt>
                <c:pt idx="22005">
                  <c:v>2198.86</c:v>
                </c:pt>
                <c:pt idx="22006">
                  <c:v>2198.96</c:v>
                </c:pt>
                <c:pt idx="22007">
                  <c:v>2199.06</c:v>
                </c:pt>
                <c:pt idx="22008">
                  <c:v>2199.16</c:v>
                </c:pt>
                <c:pt idx="22009">
                  <c:v>2199.26</c:v>
                </c:pt>
                <c:pt idx="22010">
                  <c:v>2199.36</c:v>
                </c:pt>
                <c:pt idx="22011">
                  <c:v>2199.46</c:v>
                </c:pt>
                <c:pt idx="22012">
                  <c:v>2199.56</c:v>
                </c:pt>
                <c:pt idx="22013">
                  <c:v>2199.66</c:v>
                </c:pt>
                <c:pt idx="22014">
                  <c:v>2199.76</c:v>
                </c:pt>
                <c:pt idx="22015">
                  <c:v>2199.86</c:v>
                </c:pt>
                <c:pt idx="22016">
                  <c:v>2199.96</c:v>
                </c:pt>
                <c:pt idx="22017">
                  <c:v>2200.06</c:v>
                </c:pt>
                <c:pt idx="22018">
                  <c:v>2200.16</c:v>
                </c:pt>
                <c:pt idx="22019">
                  <c:v>2200.26</c:v>
                </c:pt>
                <c:pt idx="22020">
                  <c:v>2200.36</c:v>
                </c:pt>
                <c:pt idx="22021">
                  <c:v>2200.46</c:v>
                </c:pt>
                <c:pt idx="22022">
                  <c:v>2200.56</c:v>
                </c:pt>
                <c:pt idx="22023">
                  <c:v>2200.66</c:v>
                </c:pt>
                <c:pt idx="22024">
                  <c:v>2200.76</c:v>
                </c:pt>
                <c:pt idx="22025">
                  <c:v>2200.86</c:v>
                </c:pt>
                <c:pt idx="22026">
                  <c:v>2200.96</c:v>
                </c:pt>
                <c:pt idx="22027">
                  <c:v>2201.06</c:v>
                </c:pt>
                <c:pt idx="22028">
                  <c:v>2201.16</c:v>
                </c:pt>
                <c:pt idx="22029">
                  <c:v>2201.26</c:v>
                </c:pt>
                <c:pt idx="22030">
                  <c:v>2201.36</c:v>
                </c:pt>
                <c:pt idx="22031">
                  <c:v>2201.46</c:v>
                </c:pt>
                <c:pt idx="22032">
                  <c:v>2201.56</c:v>
                </c:pt>
                <c:pt idx="22033">
                  <c:v>2201.66</c:v>
                </c:pt>
                <c:pt idx="22034">
                  <c:v>2201.76</c:v>
                </c:pt>
                <c:pt idx="22035">
                  <c:v>2201.86</c:v>
                </c:pt>
                <c:pt idx="22036">
                  <c:v>2201.96</c:v>
                </c:pt>
                <c:pt idx="22037">
                  <c:v>2202.06</c:v>
                </c:pt>
                <c:pt idx="22038">
                  <c:v>2202.16</c:v>
                </c:pt>
                <c:pt idx="22039">
                  <c:v>2202.26</c:v>
                </c:pt>
                <c:pt idx="22040">
                  <c:v>2202.36</c:v>
                </c:pt>
                <c:pt idx="22041">
                  <c:v>2202.46</c:v>
                </c:pt>
                <c:pt idx="22042">
                  <c:v>2202.56</c:v>
                </c:pt>
                <c:pt idx="22043">
                  <c:v>2202.66</c:v>
                </c:pt>
                <c:pt idx="22044">
                  <c:v>2202.76</c:v>
                </c:pt>
                <c:pt idx="22045">
                  <c:v>2202.86</c:v>
                </c:pt>
                <c:pt idx="22046">
                  <c:v>2202.96</c:v>
                </c:pt>
                <c:pt idx="22047">
                  <c:v>2203.06</c:v>
                </c:pt>
                <c:pt idx="22048">
                  <c:v>2203.16</c:v>
                </c:pt>
                <c:pt idx="22049">
                  <c:v>2203.26</c:v>
                </c:pt>
                <c:pt idx="22050">
                  <c:v>2203.36</c:v>
                </c:pt>
                <c:pt idx="22051">
                  <c:v>2203.46</c:v>
                </c:pt>
                <c:pt idx="22052">
                  <c:v>2203.56</c:v>
                </c:pt>
                <c:pt idx="22053">
                  <c:v>2203.66</c:v>
                </c:pt>
                <c:pt idx="22054">
                  <c:v>2203.76</c:v>
                </c:pt>
                <c:pt idx="22055">
                  <c:v>2203.86</c:v>
                </c:pt>
                <c:pt idx="22056">
                  <c:v>2203.96</c:v>
                </c:pt>
                <c:pt idx="22057">
                  <c:v>2204.06</c:v>
                </c:pt>
                <c:pt idx="22058">
                  <c:v>2204.16</c:v>
                </c:pt>
                <c:pt idx="22059">
                  <c:v>2204.26</c:v>
                </c:pt>
                <c:pt idx="22060">
                  <c:v>2204.36</c:v>
                </c:pt>
                <c:pt idx="22061">
                  <c:v>2204.46</c:v>
                </c:pt>
                <c:pt idx="22062">
                  <c:v>2204.56</c:v>
                </c:pt>
                <c:pt idx="22063">
                  <c:v>2204.66</c:v>
                </c:pt>
                <c:pt idx="22064">
                  <c:v>2204.76</c:v>
                </c:pt>
                <c:pt idx="22065">
                  <c:v>2204.86</c:v>
                </c:pt>
                <c:pt idx="22066">
                  <c:v>2204.96</c:v>
                </c:pt>
                <c:pt idx="22067">
                  <c:v>2205.06</c:v>
                </c:pt>
                <c:pt idx="22068">
                  <c:v>2205.16</c:v>
                </c:pt>
                <c:pt idx="22069">
                  <c:v>2205.26</c:v>
                </c:pt>
                <c:pt idx="22070">
                  <c:v>2205.36</c:v>
                </c:pt>
                <c:pt idx="22071">
                  <c:v>2205.46</c:v>
                </c:pt>
                <c:pt idx="22072">
                  <c:v>2205.56</c:v>
                </c:pt>
                <c:pt idx="22073">
                  <c:v>2205.66</c:v>
                </c:pt>
                <c:pt idx="22074">
                  <c:v>2205.76</c:v>
                </c:pt>
                <c:pt idx="22075">
                  <c:v>2205.86</c:v>
                </c:pt>
                <c:pt idx="22076">
                  <c:v>2205.96</c:v>
                </c:pt>
                <c:pt idx="22077">
                  <c:v>2206.06</c:v>
                </c:pt>
                <c:pt idx="22078">
                  <c:v>2206.16</c:v>
                </c:pt>
                <c:pt idx="22079">
                  <c:v>2206.26</c:v>
                </c:pt>
                <c:pt idx="22080">
                  <c:v>2206.36</c:v>
                </c:pt>
                <c:pt idx="22081">
                  <c:v>2206.46</c:v>
                </c:pt>
                <c:pt idx="22082">
                  <c:v>2206.56</c:v>
                </c:pt>
                <c:pt idx="22083">
                  <c:v>2206.66</c:v>
                </c:pt>
                <c:pt idx="22084">
                  <c:v>2206.76</c:v>
                </c:pt>
                <c:pt idx="22085">
                  <c:v>2206.86</c:v>
                </c:pt>
                <c:pt idx="22086">
                  <c:v>2206.96</c:v>
                </c:pt>
                <c:pt idx="22087">
                  <c:v>2207.06</c:v>
                </c:pt>
                <c:pt idx="22088">
                  <c:v>2207.16</c:v>
                </c:pt>
                <c:pt idx="22089">
                  <c:v>2207.26</c:v>
                </c:pt>
                <c:pt idx="22090">
                  <c:v>2207.36</c:v>
                </c:pt>
                <c:pt idx="22091">
                  <c:v>2207.46</c:v>
                </c:pt>
                <c:pt idx="22092">
                  <c:v>2207.56</c:v>
                </c:pt>
                <c:pt idx="22093">
                  <c:v>2207.66</c:v>
                </c:pt>
                <c:pt idx="22094">
                  <c:v>2207.76</c:v>
                </c:pt>
                <c:pt idx="22095">
                  <c:v>2207.86</c:v>
                </c:pt>
                <c:pt idx="22096">
                  <c:v>2207.96</c:v>
                </c:pt>
                <c:pt idx="22097">
                  <c:v>2208.06</c:v>
                </c:pt>
                <c:pt idx="22098">
                  <c:v>2208.16</c:v>
                </c:pt>
                <c:pt idx="22099">
                  <c:v>2208.26</c:v>
                </c:pt>
                <c:pt idx="22100">
                  <c:v>2208.36</c:v>
                </c:pt>
                <c:pt idx="22101">
                  <c:v>2208.46</c:v>
                </c:pt>
                <c:pt idx="22102">
                  <c:v>2208.56</c:v>
                </c:pt>
                <c:pt idx="22103">
                  <c:v>2208.66</c:v>
                </c:pt>
                <c:pt idx="22104">
                  <c:v>2208.76</c:v>
                </c:pt>
                <c:pt idx="22105">
                  <c:v>2208.86</c:v>
                </c:pt>
                <c:pt idx="22106">
                  <c:v>2208.96</c:v>
                </c:pt>
                <c:pt idx="22107">
                  <c:v>2209.06</c:v>
                </c:pt>
                <c:pt idx="22108">
                  <c:v>2209.16</c:v>
                </c:pt>
                <c:pt idx="22109">
                  <c:v>2209.26</c:v>
                </c:pt>
                <c:pt idx="22110">
                  <c:v>2209.36</c:v>
                </c:pt>
                <c:pt idx="22111">
                  <c:v>2209.46</c:v>
                </c:pt>
                <c:pt idx="22112">
                  <c:v>2209.56</c:v>
                </c:pt>
                <c:pt idx="22113">
                  <c:v>2209.66</c:v>
                </c:pt>
                <c:pt idx="22114">
                  <c:v>2209.76</c:v>
                </c:pt>
                <c:pt idx="22115">
                  <c:v>2209.86</c:v>
                </c:pt>
                <c:pt idx="22116">
                  <c:v>2209.96</c:v>
                </c:pt>
                <c:pt idx="22117">
                  <c:v>2210.06</c:v>
                </c:pt>
                <c:pt idx="22118">
                  <c:v>2210.16</c:v>
                </c:pt>
                <c:pt idx="22119">
                  <c:v>2210.26</c:v>
                </c:pt>
                <c:pt idx="22120">
                  <c:v>2210.36</c:v>
                </c:pt>
                <c:pt idx="22121">
                  <c:v>2210.46</c:v>
                </c:pt>
                <c:pt idx="22122">
                  <c:v>2210.56</c:v>
                </c:pt>
                <c:pt idx="22123">
                  <c:v>2210.66</c:v>
                </c:pt>
                <c:pt idx="22124">
                  <c:v>2210.76</c:v>
                </c:pt>
                <c:pt idx="22125">
                  <c:v>2210.86</c:v>
                </c:pt>
                <c:pt idx="22126">
                  <c:v>2210.96</c:v>
                </c:pt>
                <c:pt idx="22127">
                  <c:v>2211.06</c:v>
                </c:pt>
                <c:pt idx="22128">
                  <c:v>2211.16</c:v>
                </c:pt>
                <c:pt idx="22129">
                  <c:v>2211.26</c:v>
                </c:pt>
                <c:pt idx="22130">
                  <c:v>2211.36</c:v>
                </c:pt>
                <c:pt idx="22131">
                  <c:v>2211.46</c:v>
                </c:pt>
                <c:pt idx="22132">
                  <c:v>2211.56</c:v>
                </c:pt>
                <c:pt idx="22133">
                  <c:v>2211.66</c:v>
                </c:pt>
                <c:pt idx="22134">
                  <c:v>2211.76</c:v>
                </c:pt>
                <c:pt idx="22135">
                  <c:v>2211.86</c:v>
                </c:pt>
                <c:pt idx="22136">
                  <c:v>2211.96</c:v>
                </c:pt>
                <c:pt idx="22137">
                  <c:v>2212.06</c:v>
                </c:pt>
                <c:pt idx="22138">
                  <c:v>2212.16</c:v>
                </c:pt>
                <c:pt idx="22139">
                  <c:v>2212.26</c:v>
                </c:pt>
                <c:pt idx="22140">
                  <c:v>2212.36</c:v>
                </c:pt>
                <c:pt idx="22141">
                  <c:v>2212.46</c:v>
                </c:pt>
                <c:pt idx="22142">
                  <c:v>2212.56</c:v>
                </c:pt>
                <c:pt idx="22143">
                  <c:v>2212.66</c:v>
                </c:pt>
                <c:pt idx="22144">
                  <c:v>2212.76</c:v>
                </c:pt>
                <c:pt idx="22145">
                  <c:v>2212.86</c:v>
                </c:pt>
                <c:pt idx="22146">
                  <c:v>2212.96</c:v>
                </c:pt>
                <c:pt idx="22147">
                  <c:v>2213.06</c:v>
                </c:pt>
                <c:pt idx="22148">
                  <c:v>2213.16</c:v>
                </c:pt>
                <c:pt idx="22149">
                  <c:v>2213.26</c:v>
                </c:pt>
                <c:pt idx="22150">
                  <c:v>2213.36</c:v>
                </c:pt>
                <c:pt idx="22151">
                  <c:v>2213.46</c:v>
                </c:pt>
                <c:pt idx="22152">
                  <c:v>2213.56</c:v>
                </c:pt>
                <c:pt idx="22153">
                  <c:v>2213.66</c:v>
                </c:pt>
                <c:pt idx="22154">
                  <c:v>2213.76</c:v>
                </c:pt>
                <c:pt idx="22155">
                  <c:v>2213.86</c:v>
                </c:pt>
                <c:pt idx="22156">
                  <c:v>2213.96</c:v>
                </c:pt>
                <c:pt idx="22157">
                  <c:v>2214.06</c:v>
                </c:pt>
                <c:pt idx="22158">
                  <c:v>2214.16</c:v>
                </c:pt>
                <c:pt idx="22159">
                  <c:v>2214.26</c:v>
                </c:pt>
                <c:pt idx="22160">
                  <c:v>2214.36</c:v>
                </c:pt>
                <c:pt idx="22161">
                  <c:v>2214.46</c:v>
                </c:pt>
                <c:pt idx="22162">
                  <c:v>2214.56</c:v>
                </c:pt>
                <c:pt idx="22163">
                  <c:v>2214.66</c:v>
                </c:pt>
                <c:pt idx="22164">
                  <c:v>2214.76</c:v>
                </c:pt>
                <c:pt idx="22165">
                  <c:v>2214.86</c:v>
                </c:pt>
                <c:pt idx="22166">
                  <c:v>2214.96</c:v>
                </c:pt>
                <c:pt idx="22167">
                  <c:v>2215.06</c:v>
                </c:pt>
                <c:pt idx="22168">
                  <c:v>2215.16</c:v>
                </c:pt>
                <c:pt idx="22169">
                  <c:v>2215.26</c:v>
                </c:pt>
                <c:pt idx="22170">
                  <c:v>2215.36</c:v>
                </c:pt>
                <c:pt idx="22171">
                  <c:v>2215.46</c:v>
                </c:pt>
                <c:pt idx="22172">
                  <c:v>2215.56</c:v>
                </c:pt>
                <c:pt idx="22173">
                  <c:v>2215.66</c:v>
                </c:pt>
                <c:pt idx="22174">
                  <c:v>2215.76</c:v>
                </c:pt>
                <c:pt idx="22175">
                  <c:v>2215.86</c:v>
                </c:pt>
                <c:pt idx="22176">
                  <c:v>2215.96</c:v>
                </c:pt>
                <c:pt idx="22177">
                  <c:v>2216.06</c:v>
                </c:pt>
                <c:pt idx="22178">
                  <c:v>2216.16</c:v>
                </c:pt>
                <c:pt idx="22179">
                  <c:v>2216.26</c:v>
                </c:pt>
                <c:pt idx="22180">
                  <c:v>2216.36</c:v>
                </c:pt>
                <c:pt idx="22181">
                  <c:v>2216.46</c:v>
                </c:pt>
                <c:pt idx="22182">
                  <c:v>2216.56</c:v>
                </c:pt>
                <c:pt idx="22183">
                  <c:v>2216.66</c:v>
                </c:pt>
                <c:pt idx="22184">
                  <c:v>2216.76</c:v>
                </c:pt>
                <c:pt idx="22185">
                  <c:v>2216.86</c:v>
                </c:pt>
                <c:pt idx="22186">
                  <c:v>2216.96</c:v>
                </c:pt>
                <c:pt idx="22187">
                  <c:v>2217.06</c:v>
                </c:pt>
                <c:pt idx="22188">
                  <c:v>2217.16</c:v>
                </c:pt>
                <c:pt idx="22189">
                  <c:v>2217.26</c:v>
                </c:pt>
                <c:pt idx="22190">
                  <c:v>2217.36</c:v>
                </c:pt>
                <c:pt idx="22191">
                  <c:v>2217.46</c:v>
                </c:pt>
                <c:pt idx="22192">
                  <c:v>2217.56</c:v>
                </c:pt>
                <c:pt idx="22193">
                  <c:v>2217.66</c:v>
                </c:pt>
                <c:pt idx="22194">
                  <c:v>2217.76</c:v>
                </c:pt>
                <c:pt idx="22195">
                  <c:v>2217.86</c:v>
                </c:pt>
                <c:pt idx="22196">
                  <c:v>2217.96</c:v>
                </c:pt>
                <c:pt idx="22197">
                  <c:v>2218.06</c:v>
                </c:pt>
                <c:pt idx="22198">
                  <c:v>2218.16</c:v>
                </c:pt>
                <c:pt idx="22199">
                  <c:v>2218.26</c:v>
                </c:pt>
                <c:pt idx="22200">
                  <c:v>2218.36</c:v>
                </c:pt>
                <c:pt idx="22201">
                  <c:v>2218.46</c:v>
                </c:pt>
                <c:pt idx="22202">
                  <c:v>2218.56</c:v>
                </c:pt>
                <c:pt idx="22203">
                  <c:v>2218.66</c:v>
                </c:pt>
                <c:pt idx="22204">
                  <c:v>2218.76</c:v>
                </c:pt>
                <c:pt idx="22205">
                  <c:v>2218.86</c:v>
                </c:pt>
                <c:pt idx="22206">
                  <c:v>2218.96</c:v>
                </c:pt>
                <c:pt idx="22207">
                  <c:v>2219.06</c:v>
                </c:pt>
                <c:pt idx="22208">
                  <c:v>2219.16</c:v>
                </c:pt>
                <c:pt idx="22209">
                  <c:v>2219.26</c:v>
                </c:pt>
                <c:pt idx="22210">
                  <c:v>2219.36</c:v>
                </c:pt>
                <c:pt idx="22211">
                  <c:v>2219.46</c:v>
                </c:pt>
                <c:pt idx="22212">
                  <c:v>2219.56</c:v>
                </c:pt>
                <c:pt idx="22213">
                  <c:v>2219.66</c:v>
                </c:pt>
                <c:pt idx="22214">
                  <c:v>2219.76</c:v>
                </c:pt>
                <c:pt idx="22215">
                  <c:v>2219.86</c:v>
                </c:pt>
                <c:pt idx="22216">
                  <c:v>2219.96</c:v>
                </c:pt>
                <c:pt idx="22217">
                  <c:v>2220.06</c:v>
                </c:pt>
                <c:pt idx="22218">
                  <c:v>2220.16</c:v>
                </c:pt>
                <c:pt idx="22219">
                  <c:v>2220.26</c:v>
                </c:pt>
                <c:pt idx="22220">
                  <c:v>2220.36</c:v>
                </c:pt>
                <c:pt idx="22221">
                  <c:v>2220.46</c:v>
                </c:pt>
                <c:pt idx="22222">
                  <c:v>2220.56</c:v>
                </c:pt>
                <c:pt idx="22223">
                  <c:v>2220.66</c:v>
                </c:pt>
                <c:pt idx="22224">
                  <c:v>2220.76</c:v>
                </c:pt>
                <c:pt idx="22225">
                  <c:v>2220.86</c:v>
                </c:pt>
                <c:pt idx="22226">
                  <c:v>2220.96</c:v>
                </c:pt>
                <c:pt idx="22227">
                  <c:v>2221.06</c:v>
                </c:pt>
                <c:pt idx="22228">
                  <c:v>2221.16</c:v>
                </c:pt>
                <c:pt idx="22229">
                  <c:v>2221.26</c:v>
                </c:pt>
                <c:pt idx="22230">
                  <c:v>2221.36</c:v>
                </c:pt>
                <c:pt idx="22231">
                  <c:v>2221.46</c:v>
                </c:pt>
                <c:pt idx="22232">
                  <c:v>2221.56</c:v>
                </c:pt>
                <c:pt idx="22233">
                  <c:v>2221.66</c:v>
                </c:pt>
                <c:pt idx="22234">
                  <c:v>2221.76</c:v>
                </c:pt>
                <c:pt idx="22235">
                  <c:v>2221.86</c:v>
                </c:pt>
                <c:pt idx="22236">
                  <c:v>2221.96</c:v>
                </c:pt>
                <c:pt idx="22237">
                  <c:v>2222.06</c:v>
                </c:pt>
                <c:pt idx="22238">
                  <c:v>2222.16</c:v>
                </c:pt>
                <c:pt idx="22239">
                  <c:v>2222.26</c:v>
                </c:pt>
                <c:pt idx="22240">
                  <c:v>2222.36</c:v>
                </c:pt>
                <c:pt idx="22241">
                  <c:v>2222.46</c:v>
                </c:pt>
                <c:pt idx="22242">
                  <c:v>2222.56</c:v>
                </c:pt>
                <c:pt idx="22243">
                  <c:v>2222.66</c:v>
                </c:pt>
                <c:pt idx="22244">
                  <c:v>2222.76</c:v>
                </c:pt>
                <c:pt idx="22245">
                  <c:v>2222.86</c:v>
                </c:pt>
                <c:pt idx="22246">
                  <c:v>2222.96</c:v>
                </c:pt>
                <c:pt idx="22247">
                  <c:v>2223.06</c:v>
                </c:pt>
                <c:pt idx="22248">
                  <c:v>2223.16</c:v>
                </c:pt>
                <c:pt idx="22249">
                  <c:v>2223.26</c:v>
                </c:pt>
                <c:pt idx="22250">
                  <c:v>2223.36</c:v>
                </c:pt>
                <c:pt idx="22251">
                  <c:v>2223.46</c:v>
                </c:pt>
                <c:pt idx="22252">
                  <c:v>2223.56</c:v>
                </c:pt>
                <c:pt idx="22253">
                  <c:v>2223.66</c:v>
                </c:pt>
                <c:pt idx="22254">
                  <c:v>2223.76</c:v>
                </c:pt>
                <c:pt idx="22255">
                  <c:v>2223.86</c:v>
                </c:pt>
                <c:pt idx="22256">
                  <c:v>2223.96</c:v>
                </c:pt>
                <c:pt idx="22257">
                  <c:v>2224.06</c:v>
                </c:pt>
                <c:pt idx="22258">
                  <c:v>2224.16</c:v>
                </c:pt>
                <c:pt idx="22259">
                  <c:v>2224.26</c:v>
                </c:pt>
                <c:pt idx="22260">
                  <c:v>2224.36</c:v>
                </c:pt>
                <c:pt idx="22261">
                  <c:v>2224.46</c:v>
                </c:pt>
                <c:pt idx="22262">
                  <c:v>2224.56</c:v>
                </c:pt>
                <c:pt idx="22263">
                  <c:v>2224.66</c:v>
                </c:pt>
                <c:pt idx="22264">
                  <c:v>2224.76</c:v>
                </c:pt>
                <c:pt idx="22265">
                  <c:v>2224.86</c:v>
                </c:pt>
                <c:pt idx="22266">
                  <c:v>2224.96</c:v>
                </c:pt>
                <c:pt idx="22267">
                  <c:v>2225.06</c:v>
                </c:pt>
                <c:pt idx="22268">
                  <c:v>2225.16</c:v>
                </c:pt>
                <c:pt idx="22269">
                  <c:v>2225.26</c:v>
                </c:pt>
                <c:pt idx="22270">
                  <c:v>2225.36</c:v>
                </c:pt>
                <c:pt idx="22271">
                  <c:v>2225.46</c:v>
                </c:pt>
                <c:pt idx="22272">
                  <c:v>2225.56</c:v>
                </c:pt>
                <c:pt idx="22273">
                  <c:v>2225.66</c:v>
                </c:pt>
                <c:pt idx="22274">
                  <c:v>2225.76</c:v>
                </c:pt>
                <c:pt idx="22275">
                  <c:v>2225.86</c:v>
                </c:pt>
                <c:pt idx="22276">
                  <c:v>2225.96</c:v>
                </c:pt>
                <c:pt idx="22277">
                  <c:v>2226.06</c:v>
                </c:pt>
                <c:pt idx="22278">
                  <c:v>2226.16</c:v>
                </c:pt>
                <c:pt idx="22279">
                  <c:v>2226.26</c:v>
                </c:pt>
                <c:pt idx="22280">
                  <c:v>2226.36</c:v>
                </c:pt>
                <c:pt idx="22281">
                  <c:v>2226.46</c:v>
                </c:pt>
                <c:pt idx="22282">
                  <c:v>2226.56</c:v>
                </c:pt>
                <c:pt idx="22283">
                  <c:v>2226.66</c:v>
                </c:pt>
                <c:pt idx="22284">
                  <c:v>2226.76</c:v>
                </c:pt>
                <c:pt idx="22285">
                  <c:v>2226.86</c:v>
                </c:pt>
                <c:pt idx="22286">
                  <c:v>2226.96</c:v>
                </c:pt>
                <c:pt idx="22287">
                  <c:v>2227.06</c:v>
                </c:pt>
                <c:pt idx="22288">
                  <c:v>2227.16</c:v>
                </c:pt>
                <c:pt idx="22289">
                  <c:v>2227.26</c:v>
                </c:pt>
                <c:pt idx="22290">
                  <c:v>2227.36</c:v>
                </c:pt>
                <c:pt idx="22291">
                  <c:v>2227.46</c:v>
                </c:pt>
                <c:pt idx="22292">
                  <c:v>2227.56</c:v>
                </c:pt>
                <c:pt idx="22293">
                  <c:v>2227.66</c:v>
                </c:pt>
                <c:pt idx="22294">
                  <c:v>2227.76</c:v>
                </c:pt>
                <c:pt idx="22295">
                  <c:v>2227.86</c:v>
                </c:pt>
                <c:pt idx="22296">
                  <c:v>2227.96</c:v>
                </c:pt>
                <c:pt idx="22297">
                  <c:v>2228.06</c:v>
                </c:pt>
                <c:pt idx="22298">
                  <c:v>2228.16</c:v>
                </c:pt>
                <c:pt idx="22299">
                  <c:v>2228.26</c:v>
                </c:pt>
                <c:pt idx="22300">
                  <c:v>2228.36</c:v>
                </c:pt>
                <c:pt idx="22301">
                  <c:v>2228.46</c:v>
                </c:pt>
                <c:pt idx="22302">
                  <c:v>2228.56</c:v>
                </c:pt>
                <c:pt idx="22303">
                  <c:v>2228.66</c:v>
                </c:pt>
                <c:pt idx="22304">
                  <c:v>2228.76</c:v>
                </c:pt>
                <c:pt idx="22305">
                  <c:v>2228.86</c:v>
                </c:pt>
                <c:pt idx="22306">
                  <c:v>2228.96</c:v>
                </c:pt>
                <c:pt idx="22307">
                  <c:v>2229.06</c:v>
                </c:pt>
                <c:pt idx="22308">
                  <c:v>2229.16</c:v>
                </c:pt>
                <c:pt idx="22309">
                  <c:v>2229.26</c:v>
                </c:pt>
                <c:pt idx="22310">
                  <c:v>2229.36</c:v>
                </c:pt>
                <c:pt idx="22311">
                  <c:v>2229.46</c:v>
                </c:pt>
                <c:pt idx="22312">
                  <c:v>2229.56</c:v>
                </c:pt>
                <c:pt idx="22313">
                  <c:v>2229.66</c:v>
                </c:pt>
                <c:pt idx="22314">
                  <c:v>2229.76</c:v>
                </c:pt>
                <c:pt idx="22315">
                  <c:v>2229.86</c:v>
                </c:pt>
                <c:pt idx="22316">
                  <c:v>2229.96</c:v>
                </c:pt>
                <c:pt idx="22317">
                  <c:v>2230.06</c:v>
                </c:pt>
                <c:pt idx="22318">
                  <c:v>2230.16</c:v>
                </c:pt>
                <c:pt idx="22319">
                  <c:v>2230.26</c:v>
                </c:pt>
                <c:pt idx="22320">
                  <c:v>2230.36</c:v>
                </c:pt>
                <c:pt idx="22321">
                  <c:v>2230.46</c:v>
                </c:pt>
                <c:pt idx="22322">
                  <c:v>2230.56</c:v>
                </c:pt>
                <c:pt idx="22323">
                  <c:v>2230.66</c:v>
                </c:pt>
                <c:pt idx="22324">
                  <c:v>2230.76</c:v>
                </c:pt>
                <c:pt idx="22325">
                  <c:v>2230.86</c:v>
                </c:pt>
                <c:pt idx="22326">
                  <c:v>2230.96</c:v>
                </c:pt>
                <c:pt idx="22327">
                  <c:v>2231.06</c:v>
                </c:pt>
                <c:pt idx="22328">
                  <c:v>2231.16</c:v>
                </c:pt>
                <c:pt idx="22329">
                  <c:v>2231.26</c:v>
                </c:pt>
                <c:pt idx="22330">
                  <c:v>2231.36</c:v>
                </c:pt>
                <c:pt idx="22331">
                  <c:v>2231.46</c:v>
                </c:pt>
                <c:pt idx="22332">
                  <c:v>2231.56</c:v>
                </c:pt>
                <c:pt idx="22333">
                  <c:v>2231.66</c:v>
                </c:pt>
                <c:pt idx="22334">
                  <c:v>2231.76</c:v>
                </c:pt>
                <c:pt idx="22335">
                  <c:v>2231.86</c:v>
                </c:pt>
                <c:pt idx="22336">
                  <c:v>2231.96</c:v>
                </c:pt>
                <c:pt idx="22337">
                  <c:v>2232.06</c:v>
                </c:pt>
                <c:pt idx="22338">
                  <c:v>2232.16</c:v>
                </c:pt>
                <c:pt idx="22339">
                  <c:v>2232.26</c:v>
                </c:pt>
                <c:pt idx="22340">
                  <c:v>2232.36</c:v>
                </c:pt>
                <c:pt idx="22341">
                  <c:v>2232.46</c:v>
                </c:pt>
                <c:pt idx="22342">
                  <c:v>2232.56</c:v>
                </c:pt>
                <c:pt idx="22343">
                  <c:v>2232.66</c:v>
                </c:pt>
                <c:pt idx="22344">
                  <c:v>2232.76</c:v>
                </c:pt>
                <c:pt idx="22345">
                  <c:v>2232.86</c:v>
                </c:pt>
                <c:pt idx="22346">
                  <c:v>2232.96</c:v>
                </c:pt>
                <c:pt idx="22347">
                  <c:v>2233.06</c:v>
                </c:pt>
                <c:pt idx="22348">
                  <c:v>2233.16</c:v>
                </c:pt>
                <c:pt idx="22349">
                  <c:v>2233.26</c:v>
                </c:pt>
                <c:pt idx="22350">
                  <c:v>2233.36</c:v>
                </c:pt>
                <c:pt idx="22351">
                  <c:v>2233.46</c:v>
                </c:pt>
                <c:pt idx="22352">
                  <c:v>2233.56</c:v>
                </c:pt>
                <c:pt idx="22353">
                  <c:v>2233.66</c:v>
                </c:pt>
                <c:pt idx="22354">
                  <c:v>2233.76</c:v>
                </c:pt>
                <c:pt idx="22355">
                  <c:v>2233.86</c:v>
                </c:pt>
                <c:pt idx="22356">
                  <c:v>2233.96</c:v>
                </c:pt>
                <c:pt idx="22357">
                  <c:v>2234.06</c:v>
                </c:pt>
                <c:pt idx="22358">
                  <c:v>2234.16</c:v>
                </c:pt>
                <c:pt idx="22359">
                  <c:v>2234.26</c:v>
                </c:pt>
                <c:pt idx="22360">
                  <c:v>2234.36</c:v>
                </c:pt>
                <c:pt idx="22361">
                  <c:v>2234.46</c:v>
                </c:pt>
                <c:pt idx="22362">
                  <c:v>2234.56</c:v>
                </c:pt>
                <c:pt idx="22363">
                  <c:v>2234.66</c:v>
                </c:pt>
                <c:pt idx="22364">
                  <c:v>2234.76</c:v>
                </c:pt>
                <c:pt idx="22365">
                  <c:v>2234.86</c:v>
                </c:pt>
                <c:pt idx="22366">
                  <c:v>2234.96</c:v>
                </c:pt>
                <c:pt idx="22367">
                  <c:v>2235.06</c:v>
                </c:pt>
                <c:pt idx="22368">
                  <c:v>2235.16</c:v>
                </c:pt>
                <c:pt idx="22369">
                  <c:v>2235.26</c:v>
                </c:pt>
                <c:pt idx="22370">
                  <c:v>2235.36</c:v>
                </c:pt>
                <c:pt idx="22371">
                  <c:v>2235.46</c:v>
                </c:pt>
                <c:pt idx="22372">
                  <c:v>2235.56</c:v>
                </c:pt>
                <c:pt idx="22373">
                  <c:v>2235.66</c:v>
                </c:pt>
                <c:pt idx="22374">
                  <c:v>2235.76</c:v>
                </c:pt>
                <c:pt idx="22375">
                  <c:v>2235.86</c:v>
                </c:pt>
                <c:pt idx="22376">
                  <c:v>2235.96</c:v>
                </c:pt>
                <c:pt idx="22377">
                  <c:v>2236.06</c:v>
                </c:pt>
                <c:pt idx="22378">
                  <c:v>2236.16</c:v>
                </c:pt>
                <c:pt idx="22379">
                  <c:v>2236.26</c:v>
                </c:pt>
                <c:pt idx="22380">
                  <c:v>2236.36</c:v>
                </c:pt>
                <c:pt idx="22381">
                  <c:v>2236.46</c:v>
                </c:pt>
                <c:pt idx="22382">
                  <c:v>2236.56</c:v>
                </c:pt>
                <c:pt idx="22383">
                  <c:v>2236.66</c:v>
                </c:pt>
                <c:pt idx="22384">
                  <c:v>2236.76</c:v>
                </c:pt>
                <c:pt idx="22385">
                  <c:v>2236.86</c:v>
                </c:pt>
                <c:pt idx="22386">
                  <c:v>2236.96</c:v>
                </c:pt>
                <c:pt idx="22387">
                  <c:v>2237.06</c:v>
                </c:pt>
                <c:pt idx="22388">
                  <c:v>2237.16</c:v>
                </c:pt>
                <c:pt idx="22389">
                  <c:v>2237.26</c:v>
                </c:pt>
                <c:pt idx="22390">
                  <c:v>2237.36</c:v>
                </c:pt>
                <c:pt idx="22391">
                  <c:v>2237.46</c:v>
                </c:pt>
                <c:pt idx="22392">
                  <c:v>2237.56</c:v>
                </c:pt>
                <c:pt idx="22393">
                  <c:v>2237.66</c:v>
                </c:pt>
                <c:pt idx="22394">
                  <c:v>2237.76</c:v>
                </c:pt>
                <c:pt idx="22395">
                  <c:v>2237.86</c:v>
                </c:pt>
                <c:pt idx="22396">
                  <c:v>2237.96</c:v>
                </c:pt>
                <c:pt idx="22397">
                  <c:v>2238.06</c:v>
                </c:pt>
                <c:pt idx="22398">
                  <c:v>2238.16</c:v>
                </c:pt>
                <c:pt idx="22399">
                  <c:v>2238.26</c:v>
                </c:pt>
                <c:pt idx="22400">
                  <c:v>2238.36</c:v>
                </c:pt>
                <c:pt idx="22401">
                  <c:v>2238.46</c:v>
                </c:pt>
                <c:pt idx="22402">
                  <c:v>2238.56</c:v>
                </c:pt>
                <c:pt idx="22403">
                  <c:v>2238.66</c:v>
                </c:pt>
                <c:pt idx="22404">
                  <c:v>2238.76</c:v>
                </c:pt>
                <c:pt idx="22405">
                  <c:v>2238.86</c:v>
                </c:pt>
                <c:pt idx="22406">
                  <c:v>2238.96</c:v>
                </c:pt>
                <c:pt idx="22407">
                  <c:v>2239.06</c:v>
                </c:pt>
                <c:pt idx="22408">
                  <c:v>2239.16</c:v>
                </c:pt>
                <c:pt idx="22409">
                  <c:v>2239.26</c:v>
                </c:pt>
                <c:pt idx="22410">
                  <c:v>2239.36</c:v>
                </c:pt>
                <c:pt idx="22411">
                  <c:v>2239.46</c:v>
                </c:pt>
                <c:pt idx="22412">
                  <c:v>2239.56</c:v>
                </c:pt>
                <c:pt idx="22413">
                  <c:v>2239.66</c:v>
                </c:pt>
                <c:pt idx="22414">
                  <c:v>2239.76</c:v>
                </c:pt>
                <c:pt idx="22415">
                  <c:v>2239.86</c:v>
                </c:pt>
                <c:pt idx="22416">
                  <c:v>2239.96</c:v>
                </c:pt>
                <c:pt idx="22417">
                  <c:v>2240.06</c:v>
                </c:pt>
                <c:pt idx="22418">
                  <c:v>2240.16</c:v>
                </c:pt>
                <c:pt idx="22419">
                  <c:v>2240.26</c:v>
                </c:pt>
                <c:pt idx="22420">
                  <c:v>2240.36</c:v>
                </c:pt>
                <c:pt idx="22421">
                  <c:v>2240.46</c:v>
                </c:pt>
                <c:pt idx="22422">
                  <c:v>2240.56</c:v>
                </c:pt>
                <c:pt idx="22423">
                  <c:v>2240.66</c:v>
                </c:pt>
                <c:pt idx="22424">
                  <c:v>2240.76</c:v>
                </c:pt>
                <c:pt idx="22425">
                  <c:v>2240.86</c:v>
                </c:pt>
                <c:pt idx="22426">
                  <c:v>2240.96</c:v>
                </c:pt>
                <c:pt idx="22427">
                  <c:v>2241.06</c:v>
                </c:pt>
                <c:pt idx="22428">
                  <c:v>2241.16</c:v>
                </c:pt>
                <c:pt idx="22429">
                  <c:v>2241.26</c:v>
                </c:pt>
                <c:pt idx="22430">
                  <c:v>2241.36</c:v>
                </c:pt>
                <c:pt idx="22431">
                  <c:v>2241.46</c:v>
                </c:pt>
                <c:pt idx="22432">
                  <c:v>2241.56</c:v>
                </c:pt>
                <c:pt idx="22433">
                  <c:v>2241.66</c:v>
                </c:pt>
                <c:pt idx="22434">
                  <c:v>2241.76</c:v>
                </c:pt>
                <c:pt idx="22435">
                  <c:v>2241.86</c:v>
                </c:pt>
                <c:pt idx="22436">
                  <c:v>2241.96</c:v>
                </c:pt>
                <c:pt idx="22437">
                  <c:v>2242.06</c:v>
                </c:pt>
                <c:pt idx="22438">
                  <c:v>2242.16</c:v>
                </c:pt>
                <c:pt idx="22439">
                  <c:v>2242.26</c:v>
                </c:pt>
                <c:pt idx="22440">
                  <c:v>2242.36</c:v>
                </c:pt>
                <c:pt idx="22441">
                  <c:v>2242.46</c:v>
                </c:pt>
                <c:pt idx="22442">
                  <c:v>2242.56</c:v>
                </c:pt>
                <c:pt idx="22443">
                  <c:v>2242.66</c:v>
                </c:pt>
                <c:pt idx="22444">
                  <c:v>2242.76</c:v>
                </c:pt>
                <c:pt idx="22445">
                  <c:v>2242.86</c:v>
                </c:pt>
                <c:pt idx="22446">
                  <c:v>2242.96</c:v>
                </c:pt>
                <c:pt idx="22447">
                  <c:v>2243.06</c:v>
                </c:pt>
                <c:pt idx="22448">
                  <c:v>2243.16</c:v>
                </c:pt>
                <c:pt idx="22449">
                  <c:v>2243.26</c:v>
                </c:pt>
                <c:pt idx="22450">
                  <c:v>2243.36</c:v>
                </c:pt>
                <c:pt idx="22451">
                  <c:v>2243.46</c:v>
                </c:pt>
                <c:pt idx="22452">
                  <c:v>2243.56</c:v>
                </c:pt>
                <c:pt idx="22453">
                  <c:v>2243.66</c:v>
                </c:pt>
                <c:pt idx="22454">
                  <c:v>2243.76</c:v>
                </c:pt>
                <c:pt idx="22455">
                  <c:v>2243.86</c:v>
                </c:pt>
                <c:pt idx="22456">
                  <c:v>2243.96</c:v>
                </c:pt>
                <c:pt idx="22457">
                  <c:v>2244.06</c:v>
                </c:pt>
                <c:pt idx="22458">
                  <c:v>2244.16</c:v>
                </c:pt>
                <c:pt idx="22459">
                  <c:v>2244.26</c:v>
                </c:pt>
                <c:pt idx="22460">
                  <c:v>2244.36</c:v>
                </c:pt>
                <c:pt idx="22461">
                  <c:v>2244.46</c:v>
                </c:pt>
                <c:pt idx="22462">
                  <c:v>2244.56</c:v>
                </c:pt>
                <c:pt idx="22463">
                  <c:v>2244.66</c:v>
                </c:pt>
                <c:pt idx="22464">
                  <c:v>2244.76</c:v>
                </c:pt>
                <c:pt idx="22465">
                  <c:v>2244.86</c:v>
                </c:pt>
                <c:pt idx="22466">
                  <c:v>2244.96</c:v>
                </c:pt>
                <c:pt idx="22467">
                  <c:v>2245.06</c:v>
                </c:pt>
                <c:pt idx="22468">
                  <c:v>2245.16</c:v>
                </c:pt>
                <c:pt idx="22469">
                  <c:v>2245.26</c:v>
                </c:pt>
                <c:pt idx="22470">
                  <c:v>2245.36</c:v>
                </c:pt>
                <c:pt idx="22471">
                  <c:v>2245.46</c:v>
                </c:pt>
                <c:pt idx="22472">
                  <c:v>2245.56</c:v>
                </c:pt>
                <c:pt idx="22473">
                  <c:v>2245.66</c:v>
                </c:pt>
                <c:pt idx="22474">
                  <c:v>2245.76</c:v>
                </c:pt>
                <c:pt idx="22475">
                  <c:v>2245.86</c:v>
                </c:pt>
                <c:pt idx="22476">
                  <c:v>2245.96</c:v>
                </c:pt>
                <c:pt idx="22477">
                  <c:v>2246.06</c:v>
                </c:pt>
                <c:pt idx="22478">
                  <c:v>2246.16</c:v>
                </c:pt>
                <c:pt idx="22479">
                  <c:v>2246.26</c:v>
                </c:pt>
                <c:pt idx="22480">
                  <c:v>2246.36</c:v>
                </c:pt>
                <c:pt idx="22481">
                  <c:v>2246.46</c:v>
                </c:pt>
                <c:pt idx="22482">
                  <c:v>2246.56</c:v>
                </c:pt>
                <c:pt idx="22483">
                  <c:v>2246.66</c:v>
                </c:pt>
                <c:pt idx="22484">
                  <c:v>2246.76</c:v>
                </c:pt>
                <c:pt idx="22485">
                  <c:v>2246.86</c:v>
                </c:pt>
                <c:pt idx="22486">
                  <c:v>2246.96</c:v>
                </c:pt>
                <c:pt idx="22487">
                  <c:v>2247.06</c:v>
                </c:pt>
                <c:pt idx="22488">
                  <c:v>2247.16</c:v>
                </c:pt>
                <c:pt idx="22489">
                  <c:v>2247.26</c:v>
                </c:pt>
                <c:pt idx="22490">
                  <c:v>2247.36</c:v>
                </c:pt>
                <c:pt idx="22491">
                  <c:v>2247.46</c:v>
                </c:pt>
                <c:pt idx="22492">
                  <c:v>2247.56</c:v>
                </c:pt>
                <c:pt idx="22493">
                  <c:v>2247.66</c:v>
                </c:pt>
                <c:pt idx="22494">
                  <c:v>2247.76</c:v>
                </c:pt>
                <c:pt idx="22495">
                  <c:v>2247.86</c:v>
                </c:pt>
                <c:pt idx="22496">
                  <c:v>2247.96</c:v>
                </c:pt>
                <c:pt idx="22497">
                  <c:v>2248.06</c:v>
                </c:pt>
                <c:pt idx="22498">
                  <c:v>2248.16</c:v>
                </c:pt>
                <c:pt idx="22499">
                  <c:v>2248.26</c:v>
                </c:pt>
                <c:pt idx="22500">
                  <c:v>2248.36</c:v>
                </c:pt>
                <c:pt idx="22501">
                  <c:v>2248.46</c:v>
                </c:pt>
                <c:pt idx="22502">
                  <c:v>2248.56</c:v>
                </c:pt>
                <c:pt idx="22503">
                  <c:v>2248.66</c:v>
                </c:pt>
                <c:pt idx="22504">
                  <c:v>2248.76</c:v>
                </c:pt>
                <c:pt idx="22505">
                  <c:v>2248.86</c:v>
                </c:pt>
                <c:pt idx="22506">
                  <c:v>2248.96</c:v>
                </c:pt>
                <c:pt idx="22507">
                  <c:v>2249.06</c:v>
                </c:pt>
                <c:pt idx="22508">
                  <c:v>2249.16</c:v>
                </c:pt>
                <c:pt idx="22509">
                  <c:v>2249.26</c:v>
                </c:pt>
                <c:pt idx="22510">
                  <c:v>2249.36</c:v>
                </c:pt>
                <c:pt idx="22511">
                  <c:v>2249.46</c:v>
                </c:pt>
                <c:pt idx="22512">
                  <c:v>2249.56</c:v>
                </c:pt>
                <c:pt idx="22513">
                  <c:v>2249.66</c:v>
                </c:pt>
                <c:pt idx="22514">
                  <c:v>2249.76</c:v>
                </c:pt>
                <c:pt idx="22515">
                  <c:v>2249.86</c:v>
                </c:pt>
                <c:pt idx="22516">
                  <c:v>2249.96</c:v>
                </c:pt>
                <c:pt idx="22517">
                  <c:v>2250.06</c:v>
                </c:pt>
                <c:pt idx="22518">
                  <c:v>2250.16</c:v>
                </c:pt>
                <c:pt idx="22519">
                  <c:v>2250.26</c:v>
                </c:pt>
                <c:pt idx="22520">
                  <c:v>2250.36</c:v>
                </c:pt>
                <c:pt idx="22521">
                  <c:v>2250.46</c:v>
                </c:pt>
                <c:pt idx="22522">
                  <c:v>2250.56</c:v>
                </c:pt>
                <c:pt idx="22523">
                  <c:v>2250.66</c:v>
                </c:pt>
                <c:pt idx="22524">
                  <c:v>2250.76</c:v>
                </c:pt>
                <c:pt idx="22525">
                  <c:v>2250.86</c:v>
                </c:pt>
                <c:pt idx="22526">
                  <c:v>2250.96</c:v>
                </c:pt>
                <c:pt idx="22527">
                  <c:v>2251.06</c:v>
                </c:pt>
                <c:pt idx="22528">
                  <c:v>2251.16</c:v>
                </c:pt>
                <c:pt idx="22529">
                  <c:v>2251.26</c:v>
                </c:pt>
                <c:pt idx="22530">
                  <c:v>2251.36</c:v>
                </c:pt>
                <c:pt idx="22531">
                  <c:v>2251.46</c:v>
                </c:pt>
                <c:pt idx="22532">
                  <c:v>2251.56</c:v>
                </c:pt>
                <c:pt idx="22533">
                  <c:v>2251.66</c:v>
                </c:pt>
                <c:pt idx="22534">
                  <c:v>2251.76</c:v>
                </c:pt>
                <c:pt idx="22535">
                  <c:v>2251.86</c:v>
                </c:pt>
                <c:pt idx="22536">
                  <c:v>2251.96</c:v>
                </c:pt>
                <c:pt idx="22537">
                  <c:v>2252.06</c:v>
                </c:pt>
                <c:pt idx="22538">
                  <c:v>2252.16</c:v>
                </c:pt>
                <c:pt idx="22539">
                  <c:v>2252.26</c:v>
                </c:pt>
                <c:pt idx="22540">
                  <c:v>2252.36</c:v>
                </c:pt>
                <c:pt idx="22541">
                  <c:v>2252.46</c:v>
                </c:pt>
                <c:pt idx="22542">
                  <c:v>2252.56</c:v>
                </c:pt>
                <c:pt idx="22543">
                  <c:v>2252.66</c:v>
                </c:pt>
                <c:pt idx="22544">
                  <c:v>2252.76</c:v>
                </c:pt>
                <c:pt idx="22545">
                  <c:v>2252.86</c:v>
                </c:pt>
                <c:pt idx="22546">
                  <c:v>2252.96</c:v>
                </c:pt>
                <c:pt idx="22547">
                  <c:v>2253.06</c:v>
                </c:pt>
                <c:pt idx="22548">
                  <c:v>2253.16</c:v>
                </c:pt>
                <c:pt idx="22549">
                  <c:v>2253.26</c:v>
                </c:pt>
                <c:pt idx="22550">
                  <c:v>2253.36</c:v>
                </c:pt>
                <c:pt idx="22551">
                  <c:v>2253.46</c:v>
                </c:pt>
                <c:pt idx="22552">
                  <c:v>2253.56</c:v>
                </c:pt>
                <c:pt idx="22553">
                  <c:v>2253.66</c:v>
                </c:pt>
                <c:pt idx="22554">
                  <c:v>2253.76</c:v>
                </c:pt>
                <c:pt idx="22555">
                  <c:v>2253.86</c:v>
                </c:pt>
                <c:pt idx="22556">
                  <c:v>2253.96</c:v>
                </c:pt>
                <c:pt idx="22557">
                  <c:v>2254.06</c:v>
                </c:pt>
                <c:pt idx="22558">
                  <c:v>2254.16</c:v>
                </c:pt>
                <c:pt idx="22559">
                  <c:v>2254.26</c:v>
                </c:pt>
                <c:pt idx="22560">
                  <c:v>2254.36</c:v>
                </c:pt>
                <c:pt idx="22561">
                  <c:v>2254.46</c:v>
                </c:pt>
                <c:pt idx="22562">
                  <c:v>2254.56</c:v>
                </c:pt>
                <c:pt idx="22563">
                  <c:v>2254.66</c:v>
                </c:pt>
                <c:pt idx="22564">
                  <c:v>2254.76</c:v>
                </c:pt>
                <c:pt idx="22565">
                  <c:v>2254.86</c:v>
                </c:pt>
                <c:pt idx="22566">
                  <c:v>2254.96</c:v>
                </c:pt>
                <c:pt idx="22567">
                  <c:v>2255.06</c:v>
                </c:pt>
                <c:pt idx="22568">
                  <c:v>2255.16</c:v>
                </c:pt>
                <c:pt idx="22569">
                  <c:v>2255.26</c:v>
                </c:pt>
                <c:pt idx="22570">
                  <c:v>2255.36</c:v>
                </c:pt>
                <c:pt idx="22571">
                  <c:v>2255.46</c:v>
                </c:pt>
                <c:pt idx="22572">
                  <c:v>2255.56</c:v>
                </c:pt>
                <c:pt idx="22573">
                  <c:v>2255.66</c:v>
                </c:pt>
                <c:pt idx="22574">
                  <c:v>2255.76</c:v>
                </c:pt>
                <c:pt idx="22575">
                  <c:v>2255.86</c:v>
                </c:pt>
                <c:pt idx="22576">
                  <c:v>2255.96</c:v>
                </c:pt>
                <c:pt idx="22577">
                  <c:v>2256.06</c:v>
                </c:pt>
                <c:pt idx="22578">
                  <c:v>2256.16</c:v>
                </c:pt>
                <c:pt idx="22579">
                  <c:v>2256.26</c:v>
                </c:pt>
                <c:pt idx="22580">
                  <c:v>2256.36</c:v>
                </c:pt>
                <c:pt idx="22581">
                  <c:v>2256.46</c:v>
                </c:pt>
                <c:pt idx="22582">
                  <c:v>2256.56</c:v>
                </c:pt>
                <c:pt idx="22583">
                  <c:v>2256.66</c:v>
                </c:pt>
                <c:pt idx="22584">
                  <c:v>2256.76</c:v>
                </c:pt>
                <c:pt idx="22585">
                  <c:v>2256.86</c:v>
                </c:pt>
                <c:pt idx="22586">
                  <c:v>2256.96</c:v>
                </c:pt>
                <c:pt idx="22587">
                  <c:v>2257.06</c:v>
                </c:pt>
                <c:pt idx="22588">
                  <c:v>2257.16</c:v>
                </c:pt>
                <c:pt idx="22589">
                  <c:v>2257.26</c:v>
                </c:pt>
                <c:pt idx="22590">
                  <c:v>2257.36</c:v>
                </c:pt>
                <c:pt idx="22591">
                  <c:v>2257.46</c:v>
                </c:pt>
                <c:pt idx="22592">
                  <c:v>2257.56</c:v>
                </c:pt>
                <c:pt idx="22593">
                  <c:v>2257.66</c:v>
                </c:pt>
                <c:pt idx="22594">
                  <c:v>2257.76</c:v>
                </c:pt>
                <c:pt idx="22595">
                  <c:v>2257.86</c:v>
                </c:pt>
                <c:pt idx="22596">
                  <c:v>2257.96</c:v>
                </c:pt>
                <c:pt idx="22597">
                  <c:v>2258.06</c:v>
                </c:pt>
                <c:pt idx="22598">
                  <c:v>2258.16</c:v>
                </c:pt>
                <c:pt idx="22599">
                  <c:v>2258.26</c:v>
                </c:pt>
                <c:pt idx="22600">
                  <c:v>2258.36</c:v>
                </c:pt>
                <c:pt idx="22601">
                  <c:v>2258.46</c:v>
                </c:pt>
                <c:pt idx="22602">
                  <c:v>2258.56</c:v>
                </c:pt>
                <c:pt idx="22603">
                  <c:v>2258.66</c:v>
                </c:pt>
                <c:pt idx="22604">
                  <c:v>2258.76</c:v>
                </c:pt>
                <c:pt idx="22605">
                  <c:v>2258.86</c:v>
                </c:pt>
                <c:pt idx="22606">
                  <c:v>2258.96</c:v>
                </c:pt>
                <c:pt idx="22607">
                  <c:v>2259.06</c:v>
                </c:pt>
                <c:pt idx="22608">
                  <c:v>2259.16</c:v>
                </c:pt>
                <c:pt idx="22609">
                  <c:v>2259.26</c:v>
                </c:pt>
                <c:pt idx="22610">
                  <c:v>2259.36</c:v>
                </c:pt>
                <c:pt idx="22611">
                  <c:v>2259.46</c:v>
                </c:pt>
                <c:pt idx="22612">
                  <c:v>2259.56</c:v>
                </c:pt>
                <c:pt idx="22613">
                  <c:v>2259.66</c:v>
                </c:pt>
                <c:pt idx="22614">
                  <c:v>2259.76</c:v>
                </c:pt>
                <c:pt idx="22615">
                  <c:v>2259.86</c:v>
                </c:pt>
                <c:pt idx="22616">
                  <c:v>2259.96</c:v>
                </c:pt>
                <c:pt idx="22617">
                  <c:v>2260.06</c:v>
                </c:pt>
                <c:pt idx="22618">
                  <c:v>2260.16</c:v>
                </c:pt>
                <c:pt idx="22619">
                  <c:v>2260.26</c:v>
                </c:pt>
                <c:pt idx="22620">
                  <c:v>2260.36</c:v>
                </c:pt>
                <c:pt idx="22621">
                  <c:v>2260.46</c:v>
                </c:pt>
                <c:pt idx="22622">
                  <c:v>2260.56</c:v>
                </c:pt>
                <c:pt idx="22623">
                  <c:v>2260.66</c:v>
                </c:pt>
                <c:pt idx="22624">
                  <c:v>2260.76</c:v>
                </c:pt>
                <c:pt idx="22625">
                  <c:v>2260.86</c:v>
                </c:pt>
                <c:pt idx="22626">
                  <c:v>2260.96</c:v>
                </c:pt>
                <c:pt idx="22627">
                  <c:v>2261.06</c:v>
                </c:pt>
                <c:pt idx="22628">
                  <c:v>2261.16</c:v>
                </c:pt>
                <c:pt idx="22629">
                  <c:v>2261.26</c:v>
                </c:pt>
                <c:pt idx="22630">
                  <c:v>2261.36</c:v>
                </c:pt>
                <c:pt idx="22631">
                  <c:v>2261.46</c:v>
                </c:pt>
                <c:pt idx="22632">
                  <c:v>2261.56</c:v>
                </c:pt>
                <c:pt idx="22633">
                  <c:v>2261.66</c:v>
                </c:pt>
                <c:pt idx="22634">
                  <c:v>2261.76</c:v>
                </c:pt>
                <c:pt idx="22635">
                  <c:v>2261.86</c:v>
                </c:pt>
                <c:pt idx="22636">
                  <c:v>2261.96</c:v>
                </c:pt>
                <c:pt idx="22637">
                  <c:v>2262.06</c:v>
                </c:pt>
                <c:pt idx="22638">
                  <c:v>2262.16</c:v>
                </c:pt>
                <c:pt idx="22639">
                  <c:v>2262.26</c:v>
                </c:pt>
                <c:pt idx="22640">
                  <c:v>2262.36</c:v>
                </c:pt>
                <c:pt idx="22641">
                  <c:v>2262.46</c:v>
                </c:pt>
                <c:pt idx="22642">
                  <c:v>2262.56</c:v>
                </c:pt>
                <c:pt idx="22643">
                  <c:v>2262.66</c:v>
                </c:pt>
                <c:pt idx="22644">
                  <c:v>2262.76</c:v>
                </c:pt>
                <c:pt idx="22645">
                  <c:v>2262.86</c:v>
                </c:pt>
                <c:pt idx="22646">
                  <c:v>2262.96</c:v>
                </c:pt>
                <c:pt idx="22647">
                  <c:v>2263.06</c:v>
                </c:pt>
                <c:pt idx="22648">
                  <c:v>2263.16</c:v>
                </c:pt>
                <c:pt idx="22649">
                  <c:v>2263.26</c:v>
                </c:pt>
                <c:pt idx="22650">
                  <c:v>2263.36</c:v>
                </c:pt>
                <c:pt idx="22651">
                  <c:v>2263.46</c:v>
                </c:pt>
                <c:pt idx="22652">
                  <c:v>2263.56</c:v>
                </c:pt>
                <c:pt idx="22653">
                  <c:v>2263.66</c:v>
                </c:pt>
                <c:pt idx="22654">
                  <c:v>2263.76</c:v>
                </c:pt>
                <c:pt idx="22655">
                  <c:v>2263.86</c:v>
                </c:pt>
                <c:pt idx="22656">
                  <c:v>2263.96</c:v>
                </c:pt>
                <c:pt idx="22657">
                  <c:v>2264.06</c:v>
                </c:pt>
                <c:pt idx="22658">
                  <c:v>2264.16</c:v>
                </c:pt>
                <c:pt idx="22659">
                  <c:v>2264.26</c:v>
                </c:pt>
                <c:pt idx="22660">
                  <c:v>2264.36</c:v>
                </c:pt>
                <c:pt idx="22661">
                  <c:v>2264.46</c:v>
                </c:pt>
                <c:pt idx="22662">
                  <c:v>2264.56</c:v>
                </c:pt>
                <c:pt idx="22663">
                  <c:v>2264.66</c:v>
                </c:pt>
                <c:pt idx="22664">
                  <c:v>2264.76</c:v>
                </c:pt>
                <c:pt idx="22665">
                  <c:v>2264.86</c:v>
                </c:pt>
                <c:pt idx="22666">
                  <c:v>2264.96</c:v>
                </c:pt>
                <c:pt idx="22667">
                  <c:v>2265.06</c:v>
                </c:pt>
                <c:pt idx="22668">
                  <c:v>2265.16</c:v>
                </c:pt>
                <c:pt idx="22669">
                  <c:v>2265.26</c:v>
                </c:pt>
                <c:pt idx="22670">
                  <c:v>2265.36</c:v>
                </c:pt>
                <c:pt idx="22671">
                  <c:v>2265.46</c:v>
                </c:pt>
                <c:pt idx="22672">
                  <c:v>2265.56</c:v>
                </c:pt>
                <c:pt idx="22673">
                  <c:v>2265.66</c:v>
                </c:pt>
                <c:pt idx="22674">
                  <c:v>2265.76</c:v>
                </c:pt>
                <c:pt idx="22675">
                  <c:v>2265.86</c:v>
                </c:pt>
                <c:pt idx="22676">
                  <c:v>2265.96</c:v>
                </c:pt>
                <c:pt idx="22677">
                  <c:v>2266.06</c:v>
                </c:pt>
                <c:pt idx="22678">
                  <c:v>2266.16</c:v>
                </c:pt>
                <c:pt idx="22679">
                  <c:v>2266.26</c:v>
                </c:pt>
                <c:pt idx="22680">
                  <c:v>2266.36</c:v>
                </c:pt>
                <c:pt idx="22681">
                  <c:v>2266.46</c:v>
                </c:pt>
                <c:pt idx="22682">
                  <c:v>2266.56</c:v>
                </c:pt>
                <c:pt idx="22683">
                  <c:v>2266.66</c:v>
                </c:pt>
                <c:pt idx="22684">
                  <c:v>2266.76</c:v>
                </c:pt>
                <c:pt idx="22685">
                  <c:v>2266.86</c:v>
                </c:pt>
                <c:pt idx="22686">
                  <c:v>2266.96</c:v>
                </c:pt>
                <c:pt idx="22687">
                  <c:v>2267.06</c:v>
                </c:pt>
                <c:pt idx="22688">
                  <c:v>2267.16</c:v>
                </c:pt>
                <c:pt idx="22689">
                  <c:v>2267.26</c:v>
                </c:pt>
                <c:pt idx="22690">
                  <c:v>2267.36</c:v>
                </c:pt>
                <c:pt idx="22691">
                  <c:v>2267.46</c:v>
                </c:pt>
                <c:pt idx="22692">
                  <c:v>2267.56</c:v>
                </c:pt>
                <c:pt idx="22693">
                  <c:v>2267.66</c:v>
                </c:pt>
                <c:pt idx="22694">
                  <c:v>2267.76</c:v>
                </c:pt>
                <c:pt idx="22695">
                  <c:v>2267.86</c:v>
                </c:pt>
                <c:pt idx="22696">
                  <c:v>2267.96</c:v>
                </c:pt>
                <c:pt idx="22697">
                  <c:v>2268.06</c:v>
                </c:pt>
                <c:pt idx="22698">
                  <c:v>2268.16</c:v>
                </c:pt>
                <c:pt idx="22699">
                  <c:v>2268.26</c:v>
                </c:pt>
                <c:pt idx="22700">
                  <c:v>2268.36</c:v>
                </c:pt>
                <c:pt idx="22701">
                  <c:v>2268.46</c:v>
                </c:pt>
                <c:pt idx="22702">
                  <c:v>2268.56</c:v>
                </c:pt>
                <c:pt idx="22703">
                  <c:v>2268.66</c:v>
                </c:pt>
                <c:pt idx="22704">
                  <c:v>2268.76</c:v>
                </c:pt>
                <c:pt idx="22705">
                  <c:v>2268.86</c:v>
                </c:pt>
                <c:pt idx="22706">
                  <c:v>2268.96</c:v>
                </c:pt>
                <c:pt idx="22707">
                  <c:v>2269.06</c:v>
                </c:pt>
                <c:pt idx="22708">
                  <c:v>2269.16</c:v>
                </c:pt>
                <c:pt idx="22709">
                  <c:v>2269.26</c:v>
                </c:pt>
                <c:pt idx="22710">
                  <c:v>2269.36</c:v>
                </c:pt>
                <c:pt idx="22711">
                  <c:v>2269.46</c:v>
                </c:pt>
                <c:pt idx="22712">
                  <c:v>2269.56</c:v>
                </c:pt>
                <c:pt idx="22713">
                  <c:v>2269.66</c:v>
                </c:pt>
                <c:pt idx="22714">
                  <c:v>2269.76</c:v>
                </c:pt>
                <c:pt idx="22715">
                  <c:v>2269.86</c:v>
                </c:pt>
                <c:pt idx="22716">
                  <c:v>2269.96</c:v>
                </c:pt>
                <c:pt idx="22717">
                  <c:v>2270.06</c:v>
                </c:pt>
                <c:pt idx="22718">
                  <c:v>2270.16</c:v>
                </c:pt>
                <c:pt idx="22719">
                  <c:v>2270.26</c:v>
                </c:pt>
                <c:pt idx="22720">
                  <c:v>2270.36</c:v>
                </c:pt>
                <c:pt idx="22721">
                  <c:v>2270.46</c:v>
                </c:pt>
                <c:pt idx="22722">
                  <c:v>2270.56</c:v>
                </c:pt>
                <c:pt idx="22723">
                  <c:v>2270.66</c:v>
                </c:pt>
                <c:pt idx="22724">
                  <c:v>2270.76</c:v>
                </c:pt>
                <c:pt idx="22725">
                  <c:v>2270.86</c:v>
                </c:pt>
                <c:pt idx="22726">
                  <c:v>2270.96</c:v>
                </c:pt>
                <c:pt idx="22727">
                  <c:v>2271.06</c:v>
                </c:pt>
                <c:pt idx="22728">
                  <c:v>2271.16</c:v>
                </c:pt>
                <c:pt idx="22729">
                  <c:v>2271.26</c:v>
                </c:pt>
                <c:pt idx="22730">
                  <c:v>2271.36</c:v>
                </c:pt>
                <c:pt idx="22731">
                  <c:v>2271.46</c:v>
                </c:pt>
                <c:pt idx="22732">
                  <c:v>2271.56</c:v>
                </c:pt>
                <c:pt idx="22733">
                  <c:v>2271.66</c:v>
                </c:pt>
                <c:pt idx="22734">
                  <c:v>2271.76</c:v>
                </c:pt>
                <c:pt idx="22735">
                  <c:v>2271.86</c:v>
                </c:pt>
                <c:pt idx="22736">
                  <c:v>2271.96</c:v>
                </c:pt>
                <c:pt idx="22737">
                  <c:v>2272.06</c:v>
                </c:pt>
                <c:pt idx="22738">
                  <c:v>2272.16</c:v>
                </c:pt>
                <c:pt idx="22739">
                  <c:v>2272.26</c:v>
                </c:pt>
                <c:pt idx="22740">
                  <c:v>2272.36</c:v>
                </c:pt>
                <c:pt idx="22741">
                  <c:v>2272.46</c:v>
                </c:pt>
                <c:pt idx="22742">
                  <c:v>2272.56</c:v>
                </c:pt>
                <c:pt idx="22743">
                  <c:v>2272.66</c:v>
                </c:pt>
                <c:pt idx="22744">
                  <c:v>2272.76</c:v>
                </c:pt>
                <c:pt idx="22745">
                  <c:v>2272.86</c:v>
                </c:pt>
                <c:pt idx="22746">
                  <c:v>2272.96</c:v>
                </c:pt>
                <c:pt idx="22747">
                  <c:v>2273.06</c:v>
                </c:pt>
                <c:pt idx="22748">
                  <c:v>2273.16</c:v>
                </c:pt>
                <c:pt idx="22749">
                  <c:v>2273.26</c:v>
                </c:pt>
                <c:pt idx="22750">
                  <c:v>2273.36</c:v>
                </c:pt>
                <c:pt idx="22751">
                  <c:v>2273.46</c:v>
                </c:pt>
                <c:pt idx="22752">
                  <c:v>2273.56</c:v>
                </c:pt>
                <c:pt idx="22753">
                  <c:v>2273.66</c:v>
                </c:pt>
                <c:pt idx="22754">
                  <c:v>2273.76</c:v>
                </c:pt>
                <c:pt idx="22755">
                  <c:v>2273.86</c:v>
                </c:pt>
                <c:pt idx="22756">
                  <c:v>2273.96</c:v>
                </c:pt>
                <c:pt idx="22757">
                  <c:v>2274.06</c:v>
                </c:pt>
                <c:pt idx="22758">
                  <c:v>2274.16</c:v>
                </c:pt>
                <c:pt idx="22759">
                  <c:v>2274.26</c:v>
                </c:pt>
                <c:pt idx="22760">
                  <c:v>2274.36</c:v>
                </c:pt>
                <c:pt idx="22761">
                  <c:v>2274.46</c:v>
                </c:pt>
                <c:pt idx="22762">
                  <c:v>2274.56</c:v>
                </c:pt>
                <c:pt idx="22763">
                  <c:v>2274.66</c:v>
                </c:pt>
                <c:pt idx="22764">
                  <c:v>2274.76</c:v>
                </c:pt>
                <c:pt idx="22765">
                  <c:v>2274.86</c:v>
                </c:pt>
                <c:pt idx="22766">
                  <c:v>2274.96</c:v>
                </c:pt>
                <c:pt idx="22767">
                  <c:v>2275.06</c:v>
                </c:pt>
                <c:pt idx="22768">
                  <c:v>2275.16</c:v>
                </c:pt>
                <c:pt idx="22769">
                  <c:v>2275.26</c:v>
                </c:pt>
                <c:pt idx="22770">
                  <c:v>2275.36</c:v>
                </c:pt>
                <c:pt idx="22771">
                  <c:v>2275.46</c:v>
                </c:pt>
                <c:pt idx="22772">
                  <c:v>2275.56</c:v>
                </c:pt>
                <c:pt idx="22773">
                  <c:v>2275.66</c:v>
                </c:pt>
                <c:pt idx="22774">
                  <c:v>2275.76</c:v>
                </c:pt>
                <c:pt idx="22775">
                  <c:v>2275.86</c:v>
                </c:pt>
                <c:pt idx="22776">
                  <c:v>2275.96</c:v>
                </c:pt>
                <c:pt idx="22777">
                  <c:v>2276.06</c:v>
                </c:pt>
                <c:pt idx="22778">
                  <c:v>2276.16</c:v>
                </c:pt>
                <c:pt idx="22779">
                  <c:v>2276.26</c:v>
                </c:pt>
                <c:pt idx="22780">
                  <c:v>2276.36</c:v>
                </c:pt>
                <c:pt idx="22781">
                  <c:v>2276.46</c:v>
                </c:pt>
                <c:pt idx="22782">
                  <c:v>2276.56</c:v>
                </c:pt>
                <c:pt idx="22783">
                  <c:v>2276.66</c:v>
                </c:pt>
                <c:pt idx="22784">
                  <c:v>2276.76</c:v>
                </c:pt>
                <c:pt idx="22785">
                  <c:v>2276.86</c:v>
                </c:pt>
                <c:pt idx="22786">
                  <c:v>2276.96</c:v>
                </c:pt>
                <c:pt idx="22787">
                  <c:v>2277.06</c:v>
                </c:pt>
                <c:pt idx="22788">
                  <c:v>2277.16</c:v>
                </c:pt>
                <c:pt idx="22789">
                  <c:v>2277.26</c:v>
                </c:pt>
                <c:pt idx="22790">
                  <c:v>2277.36</c:v>
                </c:pt>
                <c:pt idx="22791">
                  <c:v>2277.46</c:v>
                </c:pt>
                <c:pt idx="22792">
                  <c:v>2277.56</c:v>
                </c:pt>
                <c:pt idx="22793">
                  <c:v>2277.66</c:v>
                </c:pt>
                <c:pt idx="22794">
                  <c:v>2277.76</c:v>
                </c:pt>
                <c:pt idx="22795">
                  <c:v>2277.86</c:v>
                </c:pt>
                <c:pt idx="22796">
                  <c:v>2277.96</c:v>
                </c:pt>
                <c:pt idx="22797">
                  <c:v>2278.06</c:v>
                </c:pt>
                <c:pt idx="22798">
                  <c:v>2278.16</c:v>
                </c:pt>
                <c:pt idx="22799">
                  <c:v>2278.26</c:v>
                </c:pt>
                <c:pt idx="22800">
                  <c:v>2278.36</c:v>
                </c:pt>
                <c:pt idx="22801">
                  <c:v>2278.46</c:v>
                </c:pt>
                <c:pt idx="22802">
                  <c:v>2278.56</c:v>
                </c:pt>
                <c:pt idx="22803">
                  <c:v>2278.66</c:v>
                </c:pt>
                <c:pt idx="22804">
                  <c:v>2278.76</c:v>
                </c:pt>
                <c:pt idx="22805">
                  <c:v>2278.86</c:v>
                </c:pt>
                <c:pt idx="22806">
                  <c:v>2278.96</c:v>
                </c:pt>
                <c:pt idx="22807">
                  <c:v>2279.06</c:v>
                </c:pt>
                <c:pt idx="22808">
                  <c:v>2279.16</c:v>
                </c:pt>
                <c:pt idx="22809">
                  <c:v>2279.26</c:v>
                </c:pt>
                <c:pt idx="22810">
                  <c:v>2279.36</c:v>
                </c:pt>
                <c:pt idx="22811">
                  <c:v>2279.46</c:v>
                </c:pt>
                <c:pt idx="22812">
                  <c:v>2279.56</c:v>
                </c:pt>
                <c:pt idx="22813">
                  <c:v>2279.66</c:v>
                </c:pt>
                <c:pt idx="22814">
                  <c:v>2279.76</c:v>
                </c:pt>
                <c:pt idx="22815">
                  <c:v>2279.86</c:v>
                </c:pt>
                <c:pt idx="22816">
                  <c:v>2279.96</c:v>
                </c:pt>
                <c:pt idx="22817">
                  <c:v>2280.06</c:v>
                </c:pt>
                <c:pt idx="22818">
                  <c:v>2280.16</c:v>
                </c:pt>
                <c:pt idx="22819">
                  <c:v>2280.26</c:v>
                </c:pt>
                <c:pt idx="22820">
                  <c:v>2280.36</c:v>
                </c:pt>
                <c:pt idx="22821">
                  <c:v>2280.46</c:v>
                </c:pt>
                <c:pt idx="22822">
                  <c:v>2280.56</c:v>
                </c:pt>
                <c:pt idx="22823">
                  <c:v>2280.66</c:v>
                </c:pt>
                <c:pt idx="22824">
                  <c:v>2280.76</c:v>
                </c:pt>
                <c:pt idx="22825">
                  <c:v>2280.86</c:v>
                </c:pt>
                <c:pt idx="22826">
                  <c:v>2280.96</c:v>
                </c:pt>
                <c:pt idx="22827">
                  <c:v>2281.06</c:v>
                </c:pt>
                <c:pt idx="22828">
                  <c:v>2281.16</c:v>
                </c:pt>
                <c:pt idx="22829">
                  <c:v>2281.26</c:v>
                </c:pt>
                <c:pt idx="22830">
                  <c:v>2281.36</c:v>
                </c:pt>
                <c:pt idx="22831">
                  <c:v>2281.46</c:v>
                </c:pt>
                <c:pt idx="22832">
                  <c:v>2281.56</c:v>
                </c:pt>
                <c:pt idx="22833">
                  <c:v>2281.66</c:v>
                </c:pt>
                <c:pt idx="22834">
                  <c:v>2281.76</c:v>
                </c:pt>
                <c:pt idx="22835">
                  <c:v>2281.86</c:v>
                </c:pt>
                <c:pt idx="22836">
                  <c:v>2281.96</c:v>
                </c:pt>
                <c:pt idx="22837">
                  <c:v>2282.06</c:v>
                </c:pt>
                <c:pt idx="22838">
                  <c:v>2282.16</c:v>
                </c:pt>
                <c:pt idx="22839">
                  <c:v>2282.26</c:v>
                </c:pt>
                <c:pt idx="22840">
                  <c:v>2282.36</c:v>
                </c:pt>
                <c:pt idx="22841">
                  <c:v>2282.46</c:v>
                </c:pt>
                <c:pt idx="22842">
                  <c:v>2282.56</c:v>
                </c:pt>
                <c:pt idx="22843">
                  <c:v>2282.66</c:v>
                </c:pt>
                <c:pt idx="22844">
                  <c:v>2282.76</c:v>
                </c:pt>
                <c:pt idx="22845">
                  <c:v>2282.86</c:v>
                </c:pt>
                <c:pt idx="22846">
                  <c:v>2282.96</c:v>
                </c:pt>
                <c:pt idx="22847">
                  <c:v>2283.06</c:v>
                </c:pt>
                <c:pt idx="22848">
                  <c:v>2283.16</c:v>
                </c:pt>
                <c:pt idx="22849">
                  <c:v>2283.26</c:v>
                </c:pt>
                <c:pt idx="22850">
                  <c:v>2283.36</c:v>
                </c:pt>
                <c:pt idx="22851">
                  <c:v>2283.46</c:v>
                </c:pt>
                <c:pt idx="22852">
                  <c:v>2283.56</c:v>
                </c:pt>
                <c:pt idx="22853">
                  <c:v>2283.66</c:v>
                </c:pt>
                <c:pt idx="22854">
                  <c:v>2283.76</c:v>
                </c:pt>
                <c:pt idx="22855">
                  <c:v>2283.86</c:v>
                </c:pt>
                <c:pt idx="22856">
                  <c:v>2283.96</c:v>
                </c:pt>
                <c:pt idx="22857">
                  <c:v>2284.06</c:v>
                </c:pt>
                <c:pt idx="22858">
                  <c:v>2284.16</c:v>
                </c:pt>
                <c:pt idx="22859">
                  <c:v>2284.26</c:v>
                </c:pt>
                <c:pt idx="22860">
                  <c:v>2284.36</c:v>
                </c:pt>
                <c:pt idx="22861">
                  <c:v>2284.46</c:v>
                </c:pt>
                <c:pt idx="22862">
                  <c:v>2284.56</c:v>
                </c:pt>
                <c:pt idx="22863">
                  <c:v>2284.66</c:v>
                </c:pt>
                <c:pt idx="22864">
                  <c:v>2284.76</c:v>
                </c:pt>
                <c:pt idx="22865">
                  <c:v>2284.86</c:v>
                </c:pt>
                <c:pt idx="22866">
                  <c:v>2284.96</c:v>
                </c:pt>
                <c:pt idx="22867">
                  <c:v>2285.06</c:v>
                </c:pt>
                <c:pt idx="22868">
                  <c:v>2285.16</c:v>
                </c:pt>
                <c:pt idx="22869">
                  <c:v>2285.26</c:v>
                </c:pt>
                <c:pt idx="22870">
                  <c:v>2285.36</c:v>
                </c:pt>
                <c:pt idx="22871">
                  <c:v>2285.46</c:v>
                </c:pt>
                <c:pt idx="22872">
                  <c:v>2285.56</c:v>
                </c:pt>
                <c:pt idx="22873">
                  <c:v>2285.66</c:v>
                </c:pt>
                <c:pt idx="22874">
                  <c:v>2285.76</c:v>
                </c:pt>
                <c:pt idx="22875">
                  <c:v>2285.86</c:v>
                </c:pt>
                <c:pt idx="22876">
                  <c:v>2285.96</c:v>
                </c:pt>
                <c:pt idx="22877">
                  <c:v>2286.06</c:v>
                </c:pt>
                <c:pt idx="22878">
                  <c:v>2286.16</c:v>
                </c:pt>
                <c:pt idx="22879">
                  <c:v>2286.26</c:v>
                </c:pt>
                <c:pt idx="22880">
                  <c:v>2286.36</c:v>
                </c:pt>
                <c:pt idx="22881">
                  <c:v>2286.46</c:v>
                </c:pt>
                <c:pt idx="22882">
                  <c:v>2286.56</c:v>
                </c:pt>
                <c:pt idx="22883">
                  <c:v>2286.66</c:v>
                </c:pt>
                <c:pt idx="22884">
                  <c:v>2286.76</c:v>
                </c:pt>
                <c:pt idx="22885">
                  <c:v>2286.86</c:v>
                </c:pt>
                <c:pt idx="22886">
                  <c:v>2286.96</c:v>
                </c:pt>
                <c:pt idx="22887">
                  <c:v>2287.06</c:v>
                </c:pt>
                <c:pt idx="22888">
                  <c:v>2287.16</c:v>
                </c:pt>
                <c:pt idx="22889">
                  <c:v>2287.26</c:v>
                </c:pt>
                <c:pt idx="22890">
                  <c:v>2287.36</c:v>
                </c:pt>
                <c:pt idx="22891">
                  <c:v>2287.46</c:v>
                </c:pt>
                <c:pt idx="22892">
                  <c:v>2287.56</c:v>
                </c:pt>
                <c:pt idx="22893">
                  <c:v>2287.66</c:v>
                </c:pt>
                <c:pt idx="22894">
                  <c:v>2287.76</c:v>
                </c:pt>
                <c:pt idx="22895">
                  <c:v>2287.86</c:v>
                </c:pt>
                <c:pt idx="22896">
                  <c:v>2287.96</c:v>
                </c:pt>
                <c:pt idx="22897">
                  <c:v>2288.06</c:v>
                </c:pt>
                <c:pt idx="22898">
                  <c:v>2288.16</c:v>
                </c:pt>
                <c:pt idx="22899">
                  <c:v>2288.26</c:v>
                </c:pt>
                <c:pt idx="22900">
                  <c:v>2288.36</c:v>
                </c:pt>
                <c:pt idx="22901">
                  <c:v>2288.46</c:v>
                </c:pt>
                <c:pt idx="22902">
                  <c:v>2288.56</c:v>
                </c:pt>
                <c:pt idx="22903">
                  <c:v>2288.66</c:v>
                </c:pt>
                <c:pt idx="22904">
                  <c:v>2288.76</c:v>
                </c:pt>
                <c:pt idx="22905">
                  <c:v>2288.86</c:v>
                </c:pt>
                <c:pt idx="22906">
                  <c:v>2288.96</c:v>
                </c:pt>
                <c:pt idx="22907">
                  <c:v>2289.06</c:v>
                </c:pt>
                <c:pt idx="22908">
                  <c:v>2289.16</c:v>
                </c:pt>
                <c:pt idx="22909">
                  <c:v>2289.26</c:v>
                </c:pt>
                <c:pt idx="22910">
                  <c:v>2289.36</c:v>
                </c:pt>
                <c:pt idx="22911">
                  <c:v>2289.46</c:v>
                </c:pt>
                <c:pt idx="22912">
                  <c:v>2289.56</c:v>
                </c:pt>
                <c:pt idx="22913">
                  <c:v>2289.66</c:v>
                </c:pt>
                <c:pt idx="22914">
                  <c:v>2289.76</c:v>
                </c:pt>
                <c:pt idx="22915">
                  <c:v>2289.86</c:v>
                </c:pt>
                <c:pt idx="22916">
                  <c:v>2289.96</c:v>
                </c:pt>
                <c:pt idx="22917">
                  <c:v>2290.06</c:v>
                </c:pt>
                <c:pt idx="22918">
                  <c:v>2290.16</c:v>
                </c:pt>
                <c:pt idx="22919">
                  <c:v>2290.26</c:v>
                </c:pt>
                <c:pt idx="22920">
                  <c:v>2290.36</c:v>
                </c:pt>
                <c:pt idx="22921">
                  <c:v>2290.46</c:v>
                </c:pt>
                <c:pt idx="22922">
                  <c:v>2290.56</c:v>
                </c:pt>
                <c:pt idx="22923">
                  <c:v>2290.66</c:v>
                </c:pt>
                <c:pt idx="22924">
                  <c:v>2290.76</c:v>
                </c:pt>
                <c:pt idx="22925">
                  <c:v>2290.86</c:v>
                </c:pt>
                <c:pt idx="22926">
                  <c:v>2290.96</c:v>
                </c:pt>
                <c:pt idx="22927">
                  <c:v>2291.06</c:v>
                </c:pt>
                <c:pt idx="22928">
                  <c:v>2291.16</c:v>
                </c:pt>
                <c:pt idx="22929">
                  <c:v>2291.26</c:v>
                </c:pt>
                <c:pt idx="22930">
                  <c:v>2291.36</c:v>
                </c:pt>
                <c:pt idx="22931">
                  <c:v>2291.46</c:v>
                </c:pt>
                <c:pt idx="22932">
                  <c:v>2291.56</c:v>
                </c:pt>
                <c:pt idx="22933">
                  <c:v>2291.66</c:v>
                </c:pt>
                <c:pt idx="22934">
                  <c:v>2291.76</c:v>
                </c:pt>
                <c:pt idx="22935">
                  <c:v>2291.86</c:v>
                </c:pt>
                <c:pt idx="22936">
                  <c:v>2291.96</c:v>
                </c:pt>
                <c:pt idx="22937">
                  <c:v>2292.06</c:v>
                </c:pt>
                <c:pt idx="22938">
                  <c:v>2292.16</c:v>
                </c:pt>
                <c:pt idx="22939">
                  <c:v>2292.26</c:v>
                </c:pt>
                <c:pt idx="22940">
                  <c:v>2292.36</c:v>
                </c:pt>
                <c:pt idx="22941">
                  <c:v>2292.46</c:v>
                </c:pt>
                <c:pt idx="22942">
                  <c:v>2292.56</c:v>
                </c:pt>
                <c:pt idx="22943">
                  <c:v>2292.66</c:v>
                </c:pt>
                <c:pt idx="22944">
                  <c:v>2292.76</c:v>
                </c:pt>
                <c:pt idx="22945">
                  <c:v>2292.86</c:v>
                </c:pt>
                <c:pt idx="22946">
                  <c:v>2292.96</c:v>
                </c:pt>
                <c:pt idx="22947">
                  <c:v>2293.06</c:v>
                </c:pt>
                <c:pt idx="22948">
                  <c:v>2293.16</c:v>
                </c:pt>
                <c:pt idx="22949">
                  <c:v>2293.26</c:v>
                </c:pt>
                <c:pt idx="22950">
                  <c:v>2293.36</c:v>
                </c:pt>
                <c:pt idx="22951">
                  <c:v>2293.46</c:v>
                </c:pt>
                <c:pt idx="22952">
                  <c:v>2293.56</c:v>
                </c:pt>
                <c:pt idx="22953">
                  <c:v>2293.66</c:v>
                </c:pt>
                <c:pt idx="22954">
                  <c:v>2293.76</c:v>
                </c:pt>
                <c:pt idx="22955">
                  <c:v>2293.86</c:v>
                </c:pt>
                <c:pt idx="22956">
                  <c:v>2293.96</c:v>
                </c:pt>
                <c:pt idx="22957">
                  <c:v>2294.06</c:v>
                </c:pt>
                <c:pt idx="22958">
                  <c:v>2294.16</c:v>
                </c:pt>
                <c:pt idx="22959">
                  <c:v>2294.26</c:v>
                </c:pt>
                <c:pt idx="22960">
                  <c:v>2294.36</c:v>
                </c:pt>
                <c:pt idx="22961">
                  <c:v>2294.46</c:v>
                </c:pt>
                <c:pt idx="22962">
                  <c:v>2294.56</c:v>
                </c:pt>
                <c:pt idx="22963">
                  <c:v>2294.66</c:v>
                </c:pt>
                <c:pt idx="22964">
                  <c:v>2294.76</c:v>
                </c:pt>
                <c:pt idx="22965">
                  <c:v>2294.86</c:v>
                </c:pt>
                <c:pt idx="22966">
                  <c:v>2294.96</c:v>
                </c:pt>
                <c:pt idx="22967">
                  <c:v>2295.06</c:v>
                </c:pt>
                <c:pt idx="22968">
                  <c:v>2295.16</c:v>
                </c:pt>
                <c:pt idx="22969">
                  <c:v>2295.26</c:v>
                </c:pt>
                <c:pt idx="22970">
                  <c:v>2295.36</c:v>
                </c:pt>
                <c:pt idx="22971">
                  <c:v>2295.46</c:v>
                </c:pt>
                <c:pt idx="22972">
                  <c:v>2295.56</c:v>
                </c:pt>
                <c:pt idx="22973">
                  <c:v>2295.66</c:v>
                </c:pt>
                <c:pt idx="22974">
                  <c:v>2295.76</c:v>
                </c:pt>
                <c:pt idx="22975">
                  <c:v>2295.86</c:v>
                </c:pt>
                <c:pt idx="22976">
                  <c:v>2295.96</c:v>
                </c:pt>
                <c:pt idx="22977">
                  <c:v>2296.06</c:v>
                </c:pt>
                <c:pt idx="22978">
                  <c:v>2296.16</c:v>
                </c:pt>
                <c:pt idx="22979">
                  <c:v>2296.26</c:v>
                </c:pt>
                <c:pt idx="22980">
                  <c:v>2296.36</c:v>
                </c:pt>
                <c:pt idx="22981">
                  <c:v>2296.46</c:v>
                </c:pt>
                <c:pt idx="22982">
                  <c:v>2296.56</c:v>
                </c:pt>
                <c:pt idx="22983">
                  <c:v>2296.66</c:v>
                </c:pt>
                <c:pt idx="22984">
                  <c:v>2296.76</c:v>
                </c:pt>
                <c:pt idx="22985">
                  <c:v>2296.86</c:v>
                </c:pt>
                <c:pt idx="22986">
                  <c:v>2296.96</c:v>
                </c:pt>
                <c:pt idx="22987">
                  <c:v>2297.06</c:v>
                </c:pt>
                <c:pt idx="22988">
                  <c:v>2297.16</c:v>
                </c:pt>
                <c:pt idx="22989">
                  <c:v>2297.26</c:v>
                </c:pt>
                <c:pt idx="22990">
                  <c:v>2297.36</c:v>
                </c:pt>
                <c:pt idx="22991">
                  <c:v>2297.46</c:v>
                </c:pt>
                <c:pt idx="22992">
                  <c:v>2297.56</c:v>
                </c:pt>
                <c:pt idx="22993">
                  <c:v>2297.66</c:v>
                </c:pt>
                <c:pt idx="22994">
                  <c:v>2297.76</c:v>
                </c:pt>
                <c:pt idx="22995">
                  <c:v>2297.86</c:v>
                </c:pt>
                <c:pt idx="22996">
                  <c:v>2297.96</c:v>
                </c:pt>
                <c:pt idx="22997">
                  <c:v>2298.06</c:v>
                </c:pt>
                <c:pt idx="22998">
                  <c:v>2298.16</c:v>
                </c:pt>
                <c:pt idx="22999">
                  <c:v>2298.26</c:v>
                </c:pt>
                <c:pt idx="23000">
                  <c:v>2298.36</c:v>
                </c:pt>
                <c:pt idx="23001">
                  <c:v>2298.46</c:v>
                </c:pt>
                <c:pt idx="23002">
                  <c:v>2298.56</c:v>
                </c:pt>
                <c:pt idx="23003">
                  <c:v>2298.66</c:v>
                </c:pt>
                <c:pt idx="23004">
                  <c:v>2298.76</c:v>
                </c:pt>
                <c:pt idx="23005">
                  <c:v>2298.86</c:v>
                </c:pt>
                <c:pt idx="23006">
                  <c:v>2298.96</c:v>
                </c:pt>
                <c:pt idx="23007">
                  <c:v>2299.06</c:v>
                </c:pt>
                <c:pt idx="23008">
                  <c:v>2299.16</c:v>
                </c:pt>
                <c:pt idx="23009">
                  <c:v>2299.26</c:v>
                </c:pt>
                <c:pt idx="23010">
                  <c:v>2299.36</c:v>
                </c:pt>
                <c:pt idx="23011">
                  <c:v>2299.46</c:v>
                </c:pt>
                <c:pt idx="23012">
                  <c:v>2299.56</c:v>
                </c:pt>
                <c:pt idx="23013">
                  <c:v>2299.66</c:v>
                </c:pt>
                <c:pt idx="23014">
                  <c:v>2299.76</c:v>
                </c:pt>
                <c:pt idx="23015">
                  <c:v>2299.86</c:v>
                </c:pt>
                <c:pt idx="23016">
                  <c:v>2299.96</c:v>
                </c:pt>
                <c:pt idx="23017">
                  <c:v>2300.06</c:v>
                </c:pt>
                <c:pt idx="23018">
                  <c:v>2300.16</c:v>
                </c:pt>
                <c:pt idx="23019">
                  <c:v>2300.26</c:v>
                </c:pt>
                <c:pt idx="23020">
                  <c:v>2300.36</c:v>
                </c:pt>
                <c:pt idx="23021">
                  <c:v>2300.46</c:v>
                </c:pt>
                <c:pt idx="23022">
                  <c:v>2300.56</c:v>
                </c:pt>
                <c:pt idx="23023">
                  <c:v>2300.66</c:v>
                </c:pt>
                <c:pt idx="23024">
                  <c:v>2300.76</c:v>
                </c:pt>
                <c:pt idx="23025">
                  <c:v>2300.86</c:v>
                </c:pt>
                <c:pt idx="23026">
                  <c:v>2300.96</c:v>
                </c:pt>
                <c:pt idx="23027">
                  <c:v>2301.06</c:v>
                </c:pt>
                <c:pt idx="23028">
                  <c:v>2301.16</c:v>
                </c:pt>
                <c:pt idx="23029">
                  <c:v>2301.26</c:v>
                </c:pt>
                <c:pt idx="23030">
                  <c:v>2301.36</c:v>
                </c:pt>
                <c:pt idx="23031">
                  <c:v>2301.46</c:v>
                </c:pt>
                <c:pt idx="23032">
                  <c:v>2301.56</c:v>
                </c:pt>
                <c:pt idx="23033">
                  <c:v>2301.66</c:v>
                </c:pt>
                <c:pt idx="23034">
                  <c:v>2301.76</c:v>
                </c:pt>
                <c:pt idx="23035">
                  <c:v>2301.86</c:v>
                </c:pt>
                <c:pt idx="23036">
                  <c:v>2301.96</c:v>
                </c:pt>
                <c:pt idx="23037">
                  <c:v>2302.06</c:v>
                </c:pt>
                <c:pt idx="23038">
                  <c:v>2302.16</c:v>
                </c:pt>
                <c:pt idx="23039">
                  <c:v>2302.26</c:v>
                </c:pt>
                <c:pt idx="23040">
                  <c:v>2302.36</c:v>
                </c:pt>
                <c:pt idx="23041">
                  <c:v>2302.46</c:v>
                </c:pt>
                <c:pt idx="23042">
                  <c:v>2302.56</c:v>
                </c:pt>
                <c:pt idx="23043">
                  <c:v>2302.66</c:v>
                </c:pt>
                <c:pt idx="23044">
                  <c:v>2302.76</c:v>
                </c:pt>
                <c:pt idx="23045">
                  <c:v>2302.86</c:v>
                </c:pt>
                <c:pt idx="23046">
                  <c:v>2302.96</c:v>
                </c:pt>
                <c:pt idx="23047">
                  <c:v>2303.06</c:v>
                </c:pt>
                <c:pt idx="23048">
                  <c:v>2303.16</c:v>
                </c:pt>
                <c:pt idx="23049">
                  <c:v>2303.26</c:v>
                </c:pt>
                <c:pt idx="23050">
                  <c:v>2303.36</c:v>
                </c:pt>
                <c:pt idx="23051">
                  <c:v>2303.46</c:v>
                </c:pt>
                <c:pt idx="23052">
                  <c:v>2303.56</c:v>
                </c:pt>
                <c:pt idx="23053">
                  <c:v>2303.66</c:v>
                </c:pt>
                <c:pt idx="23054">
                  <c:v>2303.76</c:v>
                </c:pt>
                <c:pt idx="23055">
                  <c:v>2303.86</c:v>
                </c:pt>
                <c:pt idx="23056">
                  <c:v>2303.96</c:v>
                </c:pt>
                <c:pt idx="23057">
                  <c:v>2304.06</c:v>
                </c:pt>
                <c:pt idx="23058">
                  <c:v>2304.16</c:v>
                </c:pt>
                <c:pt idx="23059">
                  <c:v>2304.26</c:v>
                </c:pt>
                <c:pt idx="23060">
                  <c:v>2304.36</c:v>
                </c:pt>
                <c:pt idx="23061">
                  <c:v>2304.46</c:v>
                </c:pt>
                <c:pt idx="23062">
                  <c:v>2304.56</c:v>
                </c:pt>
                <c:pt idx="23063">
                  <c:v>2304.66</c:v>
                </c:pt>
                <c:pt idx="23064">
                  <c:v>2304.76</c:v>
                </c:pt>
                <c:pt idx="23065">
                  <c:v>2304.86</c:v>
                </c:pt>
                <c:pt idx="23066">
                  <c:v>2304.96</c:v>
                </c:pt>
                <c:pt idx="23067">
                  <c:v>2305.06</c:v>
                </c:pt>
                <c:pt idx="23068">
                  <c:v>2305.16</c:v>
                </c:pt>
                <c:pt idx="23069">
                  <c:v>2305.26</c:v>
                </c:pt>
                <c:pt idx="23070">
                  <c:v>2305.36</c:v>
                </c:pt>
                <c:pt idx="23071">
                  <c:v>2305.46</c:v>
                </c:pt>
                <c:pt idx="23072">
                  <c:v>2305.56</c:v>
                </c:pt>
                <c:pt idx="23073">
                  <c:v>2305.66</c:v>
                </c:pt>
                <c:pt idx="23074">
                  <c:v>2305.76</c:v>
                </c:pt>
                <c:pt idx="23075">
                  <c:v>2305.86</c:v>
                </c:pt>
                <c:pt idx="23076">
                  <c:v>2305.96</c:v>
                </c:pt>
                <c:pt idx="23077">
                  <c:v>2306.06</c:v>
                </c:pt>
                <c:pt idx="23078">
                  <c:v>2306.16</c:v>
                </c:pt>
                <c:pt idx="23079">
                  <c:v>2306.26</c:v>
                </c:pt>
                <c:pt idx="23080">
                  <c:v>2306.36</c:v>
                </c:pt>
                <c:pt idx="23081">
                  <c:v>2306.46</c:v>
                </c:pt>
                <c:pt idx="23082">
                  <c:v>2306.56</c:v>
                </c:pt>
                <c:pt idx="23083">
                  <c:v>2306.66</c:v>
                </c:pt>
                <c:pt idx="23084">
                  <c:v>2306.76</c:v>
                </c:pt>
                <c:pt idx="23085">
                  <c:v>2306.86</c:v>
                </c:pt>
                <c:pt idx="23086">
                  <c:v>2306.96</c:v>
                </c:pt>
                <c:pt idx="23087">
                  <c:v>2307.06</c:v>
                </c:pt>
                <c:pt idx="23088">
                  <c:v>2307.16</c:v>
                </c:pt>
                <c:pt idx="23089">
                  <c:v>2307.26</c:v>
                </c:pt>
                <c:pt idx="23090">
                  <c:v>2307.36</c:v>
                </c:pt>
                <c:pt idx="23091">
                  <c:v>2307.46</c:v>
                </c:pt>
                <c:pt idx="23092">
                  <c:v>2307.56</c:v>
                </c:pt>
                <c:pt idx="23093">
                  <c:v>2307.66</c:v>
                </c:pt>
                <c:pt idx="23094">
                  <c:v>2307.76</c:v>
                </c:pt>
                <c:pt idx="23095">
                  <c:v>2307.86</c:v>
                </c:pt>
                <c:pt idx="23096">
                  <c:v>2307.96</c:v>
                </c:pt>
                <c:pt idx="23097">
                  <c:v>2308.06</c:v>
                </c:pt>
                <c:pt idx="23098">
                  <c:v>2308.16</c:v>
                </c:pt>
                <c:pt idx="23099">
                  <c:v>2308.26</c:v>
                </c:pt>
                <c:pt idx="23100">
                  <c:v>2308.36</c:v>
                </c:pt>
                <c:pt idx="23101">
                  <c:v>2308.46</c:v>
                </c:pt>
                <c:pt idx="23102">
                  <c:v>2308.56</c:v>
                </c:pt>
                <c:pt idx="23103">
                  <c:v>2308.66</c:v>
                </c:pt>
                <c:pt idx="23104">
                  <c:v>2308.76</c:v>
                </c:pt>
                <c:pt idx="23105">
                  <c:v>2308.86</c:v>
                </c:pt>
                <c:pt idx="23106">
                  <c:v>2308.96</c:v>
                </c:pt>
                <c:pt idx="23107">
                  <c:v>2309.06</c:v>
                </c:pt>
                <c:pt idx="23108">
                  <c:v>2309.16</c:v>
                </c:pt>
                <c:pt idx="23109">
                  <c:v>2309.26</c:v>
                </c:pt>
                <c:pt idx="23110">
                  <c:v>2309.36</c:v>
                </c:pt>
                <c:pt idx="23111">
                  <c:v>2309.46</c:v>
                </c:pt>
                <c:pt idx="23112">
                  <c:v>2309.56</c:v>
                </c:pt>
                <c:pt idx="23113">
                  <c:v>2309.66</c:v>
                </c:pt>
                <c:pt idx="23114">
                  <c:v>2309.76</c:v>
                </c:pt>
                <c:pt idx="23115">
                  <c:v>2309.86</c:v>
                </c:pt>
                <c:pt idx="23116">
                  <c:v>2309.96</c:v>
                </c:pt>
                <c:pt idx="23117">
                  <c:v>2310.06</c:v>
                </c:pt>
                <c:pt idx="23118">
                  <c:v>2310.16</c:v>
                </c:pt>
                <c:pt idx="23119">
                  <c:v>2310.26</c:v>
                </c:pt>
                <c:pt idx="23120">
                  <c:v>2310.36</c:v>
                </c:pt>
                <c:pt idx="23121">
                  <c:v>2310.46</c:v>
                </c:pt>
                <c:pt idx="23122">
                  <c:v>2310.56</c:v>
                </c:pt>
                <c:pt idx="23123">
                  <c:v>2310.66</c:v>
                </c:pt>
                <c:pt idx="23124">
                  <c:v>2310.76</c:v>
                </c:pt>
                <c:pt idx="23125">
                  <c:v>2310.86</c:v>
                </c:pt>
                <c:pt idx="23126">
                  <c:v>2310.96</c:v>
                </c:pt>
                <c:pt idx="23127">
                  <c:v>2311.06</c:v>
                </c:pt>
                <c:pt idx="23128">
                  <c:v>2311.16</c:v>
                </c:pt>
                <c:pt idx="23129">
                  <c:v>2311.26</c:v>
                </c:pt>
                <c:pt idx="23130">
                  <c:v>2311.36</c:v>
                </c:pt>
                <c:pt idx="23131">
                  <c:v>2311.46</c:v>
                </c:pt>
                <c:pt idx="23132">
                  <c:v>2311.56</c:v>
                </c:pt>
                <c:pt idx="23133">
                  <c:v>2311.66</c:v>
                </c:pt>
                <c:pt idx="23134">
                  <c:v>2311.76</c:v>
                </c:pt>
                <c:pt idx="23135">
                  <c:v>2311.86</c:v>
                </c:pt>
                <c:pt idx="23136">
                  <c:v>2311.96</c:v>
                </c:pt>
                <c:pt idx="23137">
                  <c:v>2312.06</c:v>
                </c:pt>
                <c:pt idx="23138">
                  <c:v>2312.16</c:v>
                </c:pt>
                <c:pt idx="23139">
                  <c:v>2312.26</c:v>
                </c:pt>
                <c:pt idx="23140">
                  <c:v>2312.36</c:v>
                </c:pt>
                <c:pt idx="23141">
                  <c:v>2312.46</c:v>
                </c:pt>
                <c:pt idx="23142">
                  <c:v>2312.56</c:v>
                </c:pt>
                <c:pt idx="23143">
                  <c:v>2312.66</c:v>
                </c:pt>
                <c:pt idx="23144">
                  <c:v>2312.76</c:v>
                </c:pt>
                <c:pt idx="23145">
                  <c:v>2312.86</c:v>
                </c:pt>
                <c:pt idx="23146">
                  <c:v>2312.96</c:v>
                </c:pt>
                <c:pt idx="23147">
                  <c:v>2313.06</c:v>
                </c:pt>
                <c:pt idx="23148">
                  <c:v>2313.16</c:v>
                </c:pt>
                <c:pt idx="23149">
                  <c:v>2313.26</c:v>
                </c:pt>
                <c:pt idx="23150">
                  <c:v>2313.36</c:v>
                </c:pt>
                <c:pt idx="23151">
                  <c:v>2313.46</c:v>
                </c:pt>
                <c:pt idx="23152">
                  <c:v>2313.56</c:v>
                </c:pt>
                <c:pt idx="23153">
                  <c:v>2313.66</c:v>
                </c:pt>
                <c:pt idx="23154">
                  <c:v>2313.76</c:v>
                </c:pt>
                <c:pt idx="23155">
                  <c:v>2313.86</c:v>
                </c:pt>
                <c:pt idx="23156">
                  <c:v>2313.96</c:v>
                </c:pt>
                <c:pt idx="23157">
                  <c:v>2314.06</c:v>
                </c:pt>
                <c:pt idx="23158">
                  <c:v>2314.16</c:v>
                </c:pt>
                <c:pt idx="23159">
                  <c:v>2314.26</c:v>
                </c:pt>
                <c:pt idx="23160">
                  <c:v>2314.36</c:v>
                </c:pt>
                <c:pt idx="23161">
                  <c:v>2314.46</c:v>
                </c:pt>
                <c:pt idx="23162">
                  <c:v>2314.56</c:v>
                </c:pt>
                <c:pt idx="23163">
                  <c:v>2314.66</c:v>
                </c:pt>
                <c:pt idx="23164">
                  <c:v>2314.76</c:v>
                </c:pt>
                <c:pt idx="23165">
                  <c:v>2314.86</c:v>
                </c:pt>
                <c:pt idx="23166">
                  <c:v>2314.96</c:v>
                </c:pt>
                <c:pt idx="23167">
                  <c:v>2315.06</c:v>
                </c:pt>
                <c:pt idx="23168">
                  <c:v>2315.16</c:v>
                </c:pt>
                <c:pt idx="23169">
                  <c:v>2315.26</c:v>
                </c:pt>
                <c:pt idx="23170">
                  <c:v>2315.36</c:v>
                </c:pt>
                <c:pt idx="23171">
                  <c:v>2315.46</c:v>
                </c:pt>
                <c:pt idx="23172">
                  <c:v>2315.56</c:v>
                </c:pt>
                <c:pt idx="23173">
                  <c:v>2315.66</c:v>
                </c:pt>
                <c:pt idx="23174">
                  <c:v>2315.76</c:v>
                </c:pt>
                <c:pt idx="23175">
                  <c:v>2315.86</c:v>
                </c:pt>
                <c:pt idx="23176">
                  <c:v>2315.96</c:v>
                </c:pt>
                <c:pt idx="23177">
                  <c:v>2316.06</c:v>
                </c:pt>
                <c:pt idx="23178">
                  <c:v>2316.16</c:v>
                </c:pt>
                <c:pt idx="23179">
                  <c:v>2316.26</c:v>
                </c:pt>
                <c:pt idx="23180">
                  <c:v>2316.36</c:v>
                </c:pt>
                <c:pt idx="23181">
                  <c:v>2316.46</c:v>
                </c:pt>
                <c:pt idx="23182">
                  <c:v>2316.56</c:v>
                </c:pt>
                <c:pt idx="23183">
                  <c:v>2316.66</c:v>
                </c:pt>
                <c:pt idx="23184">
                  <c:v>2316.76</c:v>
                </c:pt>
                <c:pt idx="23185">
                  <c:v>2316.86</c:v>
                </c:pt>
                <c:pt idx="23186">
                  <c:v>2316.96</c:v>
                </c:pt>
                <c:pt idx="23187">
                  <c:v>2317.06</c:v>
                </c:pt>
                <c:pt idx="23188">
                  <c:v>2317.16</c:v>
                </c:pt>
                <c:pt idx="23189">
                  <c:v>2317.26</c:v>
                </c:pt>
                <c:pt idx="23190">
                  <c:v>2317.36</c:v>
                </c:pt>
                <c:pt idx="23191">
                  <c:v>2317.46</c:v>
                </c:pt>
                <c:pt idx="23192">
                  <c:v>2317.56</c:v>
                </c:pt>
                <c:pt idx="23193">
                  <c:v>2317.66</c:v>
                </c:pt>
                <c:pt idx="23194">
                  <c:v>2317.76</c:v>
                </c:pt>
                <c:pt idx="23195">
                  <c:v>2317.86</c:v>
                </c:pt>
                <c:pt idx="23196">
                  <c:v>2317.96</c:v>
                </c:pt>
                <c:pt idx="23197">
                  <c:v>2318.06</c:v>
                </c:pt>
                <c:pt idx="23198">
                  <c:v>2318.16</c:v>
                </c:pt>
                <c:pt idx="23199">
                  <c:v>2318.26</c:v>
                </c:pt>
                <c:pt idx="23200">
                  <c:v>2318.36</c:v>
                </c:pt>
                <c:pt idx="23201">
                  <c:v>2318.46</c:v>
                </c:pt>
                <c:pt idx="23202">
                  <c:v>2318.56</c:v>
                </c:pt>
                <c:pt idx="23203">
                  <c:v>2318.66</c:v>
                </c:pt>
                <c:pt idx="23204">
                  <c:v>2318.76</c:v>
                </c:pt>
                <c:pt idx="23205">
                  <c:v>2318.86</c:v>
                </c:pt>
                <c:pt idx="23206">
                  <c:v>2318.96</c:v>
                </c:pt>
                <c:pt idx="23207">
                  <c:v>2319.06</c:v>
                </c:pt>
                <c:pt idx="23208">
                  <c:v>2319.16</c:v>
                </c:pt>
                <c:pt idx="23209">
                  <c:v>2319.26</c:v>
                </c:pt>
                <c:pt idx="23210">
                  <c:v>2319.36</c:v>
                </c:pt>
                <c:pt idx="23211">
                  <c:v>2319.46</c:v>
                </c:pt>
                <c:pt idx="23212">
                  <c:v>2319.56</c:v>
                </c:pt>
                <c:pt idx="23213">
                  <c:v>2319.66</c:v>
                </c:pt>
                <c:pt idx="23214">
                  <c:v>2319.76</c:v>
                </c:pt>
                <c:pt idx="23215">
                  <c:v>2319.86</c:v>
                </c:pt>
                <c:pt idx="23216">
                  <c:v>2319.96</c:v>
                </c:pt>
                <c:pt idx="23217">
                  <c:v>2320.06</c:v>
                </c:pt>
                <c:pt idx="23218">
                  <c:v>2320.16</c:v>
                </c:pt>
                <c:pt idx="23219">
                  <c:v>2320.26</c:v>
                </c:pt>
                <c:pt idx="23220">
                  <c:v>2320.36</c:v>
                </c:pt>
                <c:pt idx="23221">
                  <c:v>2320.46</c:v>
                </c:pt>
                <c:pt idx="23222">
                  <c:v>2320.56</c:v>
                </c:pt>
                <c:pt idx="23223">
                  <c:v>2320.66</c:v>
                </c:pt>
                <c:pt idx="23224">
                  <c:v>2320.76</c:v>
                </c:pt>
                <c:pt idx="23225">
                  <c:v>2320.86</c:v>
                </c:pt>
                <c:pt idx="23226">
                  <c:v>2320.96</c:v>
                </c:pt>
                <c:pt idx="23227">
                  <c:v>2321.06</c:v>
                </c:pt>
                <c:pt idx="23228">
                  <c:v>2321.16</c:v>
                </c:pt>
                <c:pt idx="23229">
                  <c:v>2321.26</c:v>
                </c:pt>
                <c:pt idx="23230">
                  <c:v>2321.36</c:v>
                </c:pt>
                <c:pt idx="23231">
                  <c:v>2321.46</c:v>
                </c:pt>
                <c:pt idx="23232">
                  <c:v>2321.56</c:v>
                </c:pt>
                <c:pt idx="23233">
                  <c:v>2321.66</c:v>
                </c:pt>
                <c:pt idx="23234">
                  <c:v>2321.76</c:v>
                </c:pt>
                <c:pt idx="23235">
                  <c:v>2321.86</c:v>
                </c:pt>
                <c:pt idx="23236">
                  <c:v>2321.96</c:v>
                </c:pt>
                <c:pt idx="23237">
                  <c:v>2322.06</c:v>
                </c:pt>
                <c:pt idx="23238">
                  <c:v>2322.16</c:v>
                </c:pt>
                <c:pt idx="23239">
                  <c:v>2322.26</c:v>
                </c:pt>
                <c:pt idx="23240">
                  <c:v>2322.36</c:v>
                </c:pt>
                <c:pt idx="23241">
                  <c:v>2322.46</c:v>
                </c:pt>
                <c:pt idx="23242">
                  <c:v>2322.56</c:v>
                </c:pt>
                <c:pt idx="23243">
                  <c:v>2322.66</c:v>
                </c:pt>
                <c:pt idx="23244">
                  <c:v>2322.76</c:v>
                </c:pt>
                <c:pt idx="23245">
                  <c:v>2322.86</c:v>
                </c:pt>
                <c:pt idx="23246">
                  <c:v>2322.96</c:v>
                </c:pt>
                <c:pt idx="23247">
                  <c:v>2323.06</c:v>
                </c:pt>
                <c:pt idx="23248">
                  <c:v>2323.16</c:v>
                </c:pt>
                <c:pt idx="23249">
                  <c:v>2323.26</c:v>
                </c:pt>
                <c:pt idx="23250">
                  <c:v>2323.36</c:v>
                </c:pt>
                <c:pt idx="23251">
                  <c:v>2323.46</c:v>
                </c:pt>
                <c:pt idx="23252">
                  <c:v>2323.56</c:v>
                </c:pt>
                <c:pt idx="23253">
                  <c:v>2323.66</c:v>
                </c:pt>
                <c:pt idx="23254">
                  <c:v>2323.76</c:v>
                </c:pt>
                <c:pt idx="23255">
                  <c:v>2323.86</c:v>
                </c:pt>
                <c:pt idx="23256">
                  <c:v>2323.96</c:v>
                </c:pt>
                <c:pt idx="23257">
                  <c:v>2324.06</c:v>
                </c:pt>
                <c:pt idx="23258">
                  <c:v>2324.16</c:v>
                </c:pt>
                <c:pt idx="23259">
                  <c:v>2324.26</c:v>
                </c:pt>
                <c:pt idx="23260">
                  <c:v>2324.36</c:v>
                </c:pt>
                <c:pt idx="23261">
                  <c:v>2324.46</c:v>
                </c:pt>
                <c:pt idx="23262">
                  <c:v>2324.56</c:v>
                </c:pt>
                <c:pt idx="23263">
                  <c:v>2324.66</c:v>
                </c:pt>
                <c:pt idx="23264">
                  <c:v>2324.76</c:v>
                </c:pt>
                <c:pt idx="23265">
                  <c:v>2324.86</c:v>
                </c:pt>
                <c:pt idx="23266">
                  <c:v>2324.96</c:v>
                </c:pt>
                <c:pt idx="23267">
                  <c:v>2325.06</c:v>
                </c:pt>
                <c:pt idx="23268">
                  <c:v>2325.16</c:v>
                </c:pt>
                <c:pt idx="23269">
                  <c:v>2325.26</c:v>
                </c:pt>
                <c:pt idx="23270">
                  <c:v>2325.36</c:v>
                </c:pt>
                <c:pt idx="23271">
                  <c:v>2325.46</c:v>
                </c:pt>
                <c:pt idx="23272">
                  <c:v>2325.56</c:v>
                </c:pt>
                <c:pt idx="23273">
                  <c:v>2325.66</c:v>
                </c:pt>
                <c:pt idx="23274">
                  <c:v>2325.76</c:v>
                </c:pt>
                <c:pt idx="23275">
                  <c:v>2325.86</c:v>
                </c:pt>
                <c:pt idx="23276">
                  <c:v>2325.96</c:v>
                </c:pt>
                <c:pt idx="23277">
                  <c:v>2326.06</c:v>
                </c:pt>
                <c:pt idx="23278">
                  <c:v>2326.16</c:v>
                </c:pt>
                <c:pt idx="23279">
                  <c:v>2326.26</c:v>
                </c:pt>
                <c:pt idx="23280">
                  <c:v>2326.36</c:v>
                </c:pt>
                <c:pt idx="23281">
                  <c:v>2326.46</c:v>
                </c:pt>
                <c:pt idx="23282">
                  <c:v>2326.56</c:v>
                </c:pt>
                <c:pt idx="23283">
                  <c:v>2326.66</c:v>
                </c:pt>
                <c:pt idx="23284">
                  <c:v>2326.76</c:v>
                </c:pt>
                <c:pt idx="23285">
                  <c:v>2326.86</c:v>
                </c:pt>
                <c:pt idx="23286">
                  <c:v>2326.96</c:v>
                </c:pt>
                <c:pt idx="23287">
                  <c:v>2327.06</c:v>
                </c:pt>
                <c:pt idx="23288">
                  <c:v>2327.16</c:v>
                </c:pt>
                <c:pt idx="23289">
                  <c:v>2327.26</c:v>
                </c:pt>
                <c:pt idx="23290">
                  <c:v>2327.36</c:v>
                </c:pt>
                <c:pt idx="23291">
                  <c:v>2327.46</c:v>
                </c:pt>
                <c:pt idx="23292">
                  <c:v>2327.56</c:v>
                </c:pt>
                <c:pt idx="23293">
                  <c:v>2327.66</c:v>
                </c:pt>
                <c:pt idx="23294">
                  <c:v>2327.76</c:v>
                </c:pt>
                <c:pt idx="23295">
                  <c:v>2327.86</c:v>
                </c:pt>
                <c:pt idx="23296">
                  <c:v>2327.96</c:v>
                </c:pt>
                <c:pt idx="23297">
                  <c:v>2328.06</c:v>
                </c:pt>
                <c:pt idx="23298">
                  <c:v>2328.16</c:v>
                </c:pt>
                <c:pt idx="23299">
                  <c:v>2328.26</c:v>
                </c:pt>
                <c:pt idx="23300">
                  <c:v>2328.36</c:v>
                </c:pt>
                <c:pt idx="23301">
                  <c:v>2328.46</c:v>
                </c:pt>
                <c:pt idx="23302">
                  <c:v>2328.56</c:v>
                </c:pt>
                <c:pt idx="23303">
                  <c:v>2328.66</c:v>
                </c:pt>
                <c:pt idx="23304">
                  <c:v>2328.76</c:v>
                </c:pt>
                <c:pt idx="23305">
                  <c:v>2328.86</c:v>
                </c:pt>
                <c:pt idx="23306">
                  <c:v>2328.96</c:v>
                </c:pt>
                <c:pt idx="23307">
                  <c:v>2329.06</c:v>
                </c:pt>
                <c:pt idx="23308">
                  <c:v>2329.16</c:v>
                </c:pt>
                <c:pt idx="23309">
                  <c:v>2329.26</c:v>
                </c:pt>
                <c:pt idx="23310">
                  <c:v>2329.36</c:v>
                </c:pt>
                <c:pt idx="23311">
                  <c:v>2329.46</c:v>
                </c:pt>
                <c:pt idx="23312">
                  <c:v>2329.56</c:v>
                </c:pt>
                <c:pt idx="23313">
                  <c:v>2329.66</c:v>
                </c:pt>
                <c:pt idx="23314">
                  <c:v>2329.76</c:v>
                </c:pt>
                <c:pt idx="23315">
                  <c:v>2329.86</c:v>
                </c:pt>
                <c:pt idx="23316">
                  <c:v>2329.96</c:v>
                </c:pt>
                <c:pt idx="23317">
                  <c:v>2330.06</c:v>
                </c:pt>
                <c:pt idx="23318">
                  <c:v>2330.16</c:v>
                </c:pt>
                <c:pt idx="23319">
                  <c:v>2330.26</c:v>
                </c:pt>
                <c:pt idx="23320">
                  <c:v>2330.36</c:v>
                </c:pt>
                <c:pt idx="23321">
                  <c:v>2330.46</c:v>
                </c:pt>
                <c:pt idx="23322">
                  <c:v>2330.56</c:v>
                </c:pt>
                <c:pt idx="23323">
                  <c:v>2330.66</c:v>
                </c:pt>
                <c:pt idx="23324">
                  <c:v>2330.76</c:v>
                </c:pt>
                <c:pt idx="23325">
                  <c:v>2330.86</c:v>
                </c:pt>
                <c:pt idx="23326">
                  <c:v>2330.96</c:v>
                </c:pt>
                <c:pt idx="23327">
                  <c:v>2331.06</c:v>
                </c:pt>
                <c:pt idx="23328">
                  <c:v>2331.16</c:v>
                </c:pt>
                <c:pt idx="23329">
                  <c:v>2331.26</c:v>
                </c:pt>
                <c:pt idx="23330">
                  <c:v>2331.36</c:v>
                </c:pt>
                <c:pt idx="23331">
                  <c:v>2331.46</c:v>
                </c:pt>
                <c:pt idx="23332">
                  <c:v>2331.56</c:v>
                </c:pt>
                <c:pt idx="23333">
                  <c:v>2331.66</c:v>
                </c:pt>
                <c:pt idx="23334">
                  <c:v>2331.76</c:v>
                </c:pt>
                <c:pt idx="23335">
                  <c:v>2331.86</c:v>
                </c:pt>
                <c:pt idx="23336">
                  <c:v>2331.96</c:v>
                </c:pt>
                <c:pt idx="23337">
                  <c:v>2332.06</c:v>
                </c:pt>
                <c:pt idx="23338">
                  <c:v>2332.16</c:v>
                </c:pt>
                <c:pt idx="23339">
                  <c:v>2332.26</c:v>
                </c:pt>
                <c:pt idx="23340">
                  <c:v>2332.36</c:v>
                </c:pt>
                <c:pt idx="23341">
                  <c:v>2332.46</c:v>
                </c:pt>
                <c:pt idx="23342">
                  <c:v>2332.56</c:v>
                </c:pt>
                <c:pt idx="23343">
                  <c:v>2332.66</c:v>
                </c:pt>
                <c:pt idx="23344">
                  <c:v>2332.76</c:v>
                </c:pt>
                <c:pt idx="23345">
                  <c:v>2332.86</c:v>
                </c:pt>
                <c:pt idx="23346">
                  <c:v>2332.96</c:v>
                </c:pt>
                <c:pt idx="23347">
                  <c:v>2333.06</c:v>
                </c:pt>
                <c:pt idx="23348">
                  <c:v>2333.16</c:v>
                </c:pt>
                <c:pt idx="23349">
                  <c:v>2333.26</c:v>
                </c:pt>
                <c:pt idx="23350">
                  <c:v>2333.36</c:v>
                </c:pt>
                <c:pt idx="23351">
                  <c:v>2333.46</c:v>
                </c:pt>
                <c:pt idx="23352">
                  <c:v>2333.56</c:v>
                </c:pt>
                <c:pt idx="23353">
                  <c:v>2333.66</c:v>
                </c:pt>
                <c:pt idx="23354">
                  <c:v>2333.76</c:v>
                </c:pt>
                <c:pt idx="23355">
                  <c:v>2333.86</c:v>
                </c:pt>
                <c:pt idx="23356">
                  <c:v>2333.96</c:v>
                </c:pt>
                <c:pt idx="23357">
                  <c:v>2334.06</c:v>
                </c:pt>
                <c:pt idx="23358">
                  <c:v>2334.16</c:v>
                </c:pt>
                <c:pt idx="23359">
                  <c:v>2334.26</c:v>
                </c:pt>
                <c:pt idx="23360">
                  <c:v>2334.36</c:v>
                </c:pt>
                <c:pt idx="23361">
                  <c:v>2334.46</c:v>
                </c:pt>
                <c:pt idx="23362">
                  <c:v>2334.56</c:v>
                </c:pt>
                <c:pt idx="23363">
                  <c:v>2334.66</c:v>
                </c:pt>
                <c:pt idx="23364">
                  <c:v>2334.76</c:v>
                </c:pt>
                <c:pt idx="23365">
                  <c:v>2334.86</c:v>
                </c:pt>
                <c:pt idx="23366">
                  <c:v>2334.96</c:v>
                </c:pt>
                <c:pt idx="23367">
                  <c:v>2335.06</c:v>
                </c:pt>
                <c:pt idx="23368">
                  <c:v>2335.16</c:v>
                </c:pt>
                <c:pt idx="23369">
                  <c:v>2335.26</c:v>
                </c:pt>
                <c:pt idx="23370">
                  <c:v>2335.36</c:v>
                </c:pt>
                <c:pt idx="23371">
                  <c:v>2335.46</c:v>
                </c:pt>
                <c:pt idx="23372">
                  <c:v>2335.56</c:v>
                </c:pt>
                <c:pt idx="23373">
                  <c:v>2335.66</c:v>
                </c:pt>
                <c:pt idx="23374">
                  <c:v>2335.76</c:v>
                </c:pt>
                <c:pt idx="23375">
                  <c:v>2335.86</c:v>
                </c:pt>
                <c:pt idx="23376">
                  <c:v>2335.96</c:v>
                </c:pt>
                <c:pt idx="23377">
                  <c:v>2336.06</c:v>
                </c:pt>
                <c:pt idx="23378">
                  <c:v>2336.16</c:v>
                </c:pt>
                <c:pt idx="23379">
                  <c:v>2336.26</c:v>
                </c:pt>
                <c:pt idx="23380">
                  <c:v>2336.36</c:v>
                </c:pt>
                <c:pt idx="23381">
                  <c:v>2336.46</c:v>
                </c:pt>
                <c:pt idx="23382">
                  <c:v>2336.56</c:v>
                </c:pt>
                <c:pt idx="23383">
                  <c:v>2336.66</c:v>
                </c:pt>
                <c:pt idx="23384">
                  <c:v>2336.76</c:v>
                </c:pt>
                <c:pt idx="23385">
                  <c:v>2336.86</c:v>
                </c:pt>
                <c:pt idx="23386">
                  <c:v>2336.96</c:v>
                </c:pt>
                <c:pt idx="23387">
                  <c:v>2337.06</c:v>
                </c:pt>
                <c:pt idx="23388">
                  <c:v>2337.16</c:v>
                </c:pt>
                <c:pt idx="23389">
                  <c:v>2337.26</c:v>
                </c:pt>
                <c:pt idx="23390">
                  <c:v>2337.36</c:v>
                </c:pt>
                <c:pt idx="23391">
                  <c:v>2337.46</c:v>
                </c:pt>
                <c:pt idx="23392">
                  <c:v>2337.56</c:v>
                </c:pt>
                <c:pt idx="23393">
                  <c:v>2337.66</c:v>
                </c:pt>
                <c:pt idx="23394">
                  <c:v>2337.76</c:v>
                </c:pt>
                <c:pt idx="23395">
                  <c:v>2337.86</c:v>
                </c:pt>
                <c:pt idx="23396">
                  <c:v>2337.96</c:v>
                </c:pt>
                <c:pt idx="23397">
                  <c:v>2338.06</c:v>
                </c:pt>
                <c:pt idx="23398">
                  <c:v>2338.16</c:v>
                </c:pt>
                <c:pt idx="23399">
                  <c:v>2338.26</c:v>
                </c:pt>
                <c:pt idx="23400">
                  <c:v>2338.36</c:v>
                </c:pt>
                <c:pt idx="23401">
                  <c:v>2338.46</c:v>
                </c:pt>
                <c:pt idx="23402">
                  <c:v>2338.56</c:v>
                </c:pt>
                <c:pt idx="23403">
                  <c:v>2338.66</c:v>
                </c:pt>
                <c:pt idx="23404">
                  <c:v>2338.76</c:v>
                </c:pt>
                <c:pt idx="23405">
                  <c:v>2338.86</c:v>
                </c:pt>
                <c:pt idx="23406">
                  <c:v>2338.96</c:v>
                </c:pt>
                <c:pt idx="23407">
                  <c:v>2339.06</c:v>
                </c:pt>
                <c:pt idx="23408">
                  <c:v>2339.16</c:v>
                </c:pt>
                <c:pt idx="23409">
                  <c:v>2339.26</c:v>
                </c:pt>
                <c:pt idx="23410">
                  <c:v>2339.36</c:v>
                </c:pt>
                <c:pt idx="23411">
                  <c:v>2339.46</c:v>
                </c:pt>
                <c:pt idx="23412">
                  <c:v>2339.56</c:v>
                </c:pt>
                <c:pt idx="23413">
                  <c:v>2339.66</c:v>
                </c:pt>
                <c:pt idx="23414">
                  <c:v>2339.76</c:v>
                </c:pt>
                <c:pt idx="23415">
                  <c:v>2339.86</c:v>
                </c:pt>
                <c:pt idx="23416">
                  <c:v>2339.96</c:v>
                </c:pt>
                <c:pt idx="23417">
                  <c:v>2340.06</c:v>
                </c:pt>
                <c:pt idx="23418">
                  <c:v>2340.16</c:v>
                </c:pt>
                <c:pt idx="23419">
                  <c:v>2340.26</c:v>
                </c:pt>
                <c:pt idx="23420">
                  <c:v>2340.36</c:v>
                </c:pt>
                <c:pt idx="23421">
                  <c:v>2340.46</c:v>
                </c:pt>
                <c:pt idx="23422">
                  <c:v>2340.56</c:v>
                </c:pt>
                <c:pt idx="23423">
                  <c:v>2340.66</c:v>
                </c:pt>
                <c:pt idx="23424">
                  <c:v>2340.76</c:v>
                </c:pt>
                <c:pt idx="23425">
                  <c:v>2340.86</c:v>
                </c:pt>
                <c:pt idx="23426">
                  <c:v>2340.96</c:v>
                </c:pt>
                <c:pt idx="23427">
                  <c:v>2341.06</c:v>
                </c:pt>
                <c:pt idx="23428">
                  <c:v>2341.16</c:v>
                </c:pt>
                <c:pt idx="23429">
                  <c:v>2341.26</c:v>
                </c:pt>
                <c:pt idx="23430">
                  <c:v>2341.36</c:v>
                </c:pt>
                <c:pt idx="23431">
                  <c:v>2341.46</c:v>
                </c:pt>
                <c:pt idx="23432">
                  <c:v>2341.56</c:v>
                </c:pt>
                <c:pt idx="23433">
                  <c:v>2341.66</c:v>
                </c:pt>
                <c:pt idx="23434">
                  <c:v>2341.76</c:v>
                </c:pt>
                <c:pt idx="23435">
                  <c:v>2341.86</c:v>
                </c:pt>
                <c:pt idx="23436">
                  <c:v>2341.96</c:v>
                </c:pt>
                <c:pt idx="23437">
                  <c:v>2342.06</c:v>
                </c:pt>
                <c:pt idx="23438">
                  <c:v>2342.16</c:v>
                </c:pt>
                <c:pt idx="23439">
                  <c:v>2342.26</c:v>
                </c:pt>
                <c:pt idx="23440">
                  <c:v>2342.36</c:v>
                </c:pt>
                <c:pt idx="23441">
                  <c:v>2342.46</c:v>
                </c:pt>
                <c:pt idx="23442">
                  <c:v>2342.56</c:v>
                </c:pt>
                <c:pt idx="23443">
                  <c:v>2342.66</c:v>
                </c:pt>
                <c:pt idx="23444">
                  <c:v>2342.76</c:v>
                </c:pt>
                <c:pt idx="23445">
                  <c:v>2342.86</c:v>
                </c:pt>
                <c:pt idx="23446">
                  <c:v>2342.96</c:v>
                </c:pt>
                <c:pt idx="23447">
                  <c:v>2343.06</c:v>
                </c:pt>
                <c:pt idx="23448">
                  <c:v>2343.16</c:v>
                </c:pt>
                <c:pt idx="23449">
                  <c:v>2343.26</c:v>
                </c:pt>
                <c:pt idx="23450">
                  <c:v>2343.36</c:v>
                </c:pt>
                <c:pt idx="23451">
                  <c:v>2343.46</c:v>
                </c:pt>
                <c:pt idx="23452">
                  <c:v>2343.56</c:v>
                </c:pt>
                <c:pt idx="23453">
                  <c:v>2343.66</c:v>
                </c:pt>
                <c:pt idx="23454">
                  <c:v>2343.76</c:v>
                </c:pt>
                <c:pt idx="23455">
                  <c:v>2343.86</c:v>
                </c:pt>
                <c:pt idx="23456">
                  <c:v>2343.96</c:v>
                </c:pt>
                <c:pt idx="23457">
                  <c:v>2344.06</c:v>
                </c:pt>
                <c:pt idx="23458">
                  <c:v>2344.16</c:v>
                </c:pt>
                <c:pt idx="23459">
                  <c:v>2344.26</c:v>
                </c:pt>
                <c:pt idx="23460">
                  <c:v>2344.36</c:v>
                </c:pt>
                <c:pt idx="23461">
                  <c:v>2344.46</c:v>
                </c:pt>
                <c:pt idx="23462">
                  <c:v>2344.56</c:v>
                </c:pt>
                <c:pt idx="23463">
                  <c:v>2344.66</c:v>
                </c:pt>
                <c:pt idx="23464">
                  <c:v>2344.76</c:v>
                </c:pt>
                <c:pt idx="23465">
                  <c:v>2344.86</c:v>
                </c:pt>
                <c:pt idx="23466">
                  <c:v>2344.96</c:v>
                </c:pt>
                <c:pt idx="23467">
                  <c:v>2345.06</c:v>
                </c:pt>
                <c:pt idx="23468">
                  <c:v>2345.16</c:v>
                </c:pt>
                <c:pt idx="23469">
                  <c:v>2345.26</c:v>
                </c:pt>
                <c:pt idx="23470">
                  <c:v>2345.36</c:v>
                </c:pt>
                <c:pt idx="23471">
                  <c:v>2345.46</c:v>
                </c:pt>
                <c:pt idx="23472">
                  <c:v>2345.56</c:v>
                </c:pt>
                <c:pt idx="23473">
                  <c:v>2345.66</c:v>
                </c:pt>
                <c:pt idx="23474">
                  <c:v>2345.76</c:v>
                </c:pt>
                <c:pt idx="23475">
                  <c:v>2345.86</c:v>
                </c:pt>
                <c:pt idx="23476">
                  <c:v>2345.96</c:v>
                </c:pt>
                <c:pt idx="23477">
                  <c:v>2346.06</c:v>
                </c:pt>
                <c:pt idx="23478">
                  <c:v>2346.16</c:v>
                </c:pt>
                <c:pt idx="23479">
                  <c:v>2346.26</c:v>
                </c:pt>
                <c:pt idx="23480">
                  <c:v>2346.36</c:v>
                </c:pt>
                <c:pt idx="23481">
                  <c:v>2346.46</c:v>
                </c:pt>
                <c:pt idx="23482">
                  <c:v>2346.56</c:v>
                </c:pt>
                <c:pt idx="23483">
                  <c:v>2346.66</c:v>
                </c:pt>
                <c:pt idx="23484">
                  <c:v>2346.76</c:v>
                </c:pt>
                <c:pt idx="23485">
                  <c:v>2346.86</c:v>
                </c:pt>
                <c:pt idx="23486">
                  <c:v>2346.96</c:v>
                </c:pt>
                <c:pt idx="23487">
                  <c:v>2347.06</c:v>
                </c:pt>
                <c:pt idx="23488">
                  <c:v>2347.16</c:v>
                </c:pt>
                <c:pt idx="23489">
                  <c:v>2347.26</c:v>
                </c:pt>
                <c:pt idx="23490">
                  <c:v>2347.36</c:v>
                </c:pt>
                <c:pt idx="23491">
                  <c:v>2347.46</c:v>
                </c:pt>
                <c:pt idx="23492">
                  <c:v>2347.56</c:v>
                </c:pt>
                <c:pt idx="23493">
                  <c:v>2347.66</c:v>
                </c:pt>
                <c:pt idx="23494">
                  <c:v>2347.76</c:v>
                </c:pt>
                <c:pt idx="23495">
                  <c:v>2347.86</c:v>
                </c:pt>
                <c:pt idx="23496">
                  <c:v>2347.96</c:v>
                </c:pt>
                <c:pt idx="23497">
                  <c:v>2348.06</c:v>
                </c:pt>
                <c:pt idx="23498">
                  <c:v>2348.16</c:v>
                </c:pt>
                <c:pt idx="23499">
                  <c:v>2348.26</c:v>
                </c:pt>
                <c:pt idx="23500">
                  <c:v>2348.36</c:v>
                </c:pt>
                <c:pt idx="23501">
                  <c:v>2348.46</c:v>
                </c:pt>
                <c:pt idx="23502">
                  <c:v>2348.56</c:v>
                </c:pt>
                <c:pt idx="23503">
                  <c:v>2348.66</c:v>
                </c:pt>
                <c:pt idx="23504">
                  <c:v>2348.76</c:v>
                </c:pt>
                <c:pt idx="23505">
                  <c:v>2348.86</c:v>
                </c:pt>
                <c:pt idx="23506">
                  <c:v>2348.96</c:v>
                </c:pt>
                <c:pt idx="23507">
                  <c:v>2349.06</c:v>
                </c:pt>
                <c:pt idx="23508">
                  <c:v>2349.16</c:v>
                </c:pt>
                <c:pt idx="23509">
                  <c:v>2349.26</c:v>
                </c:pt>
                <c:pt idx="23510">
                  <c:v>2349.36</c:v>
                </c:pt>
                <c:pt idx="23511">
                  <c:v>2349.46</c:v>
                </c:pt>
                <c:pt idx="23512">
                  <c:v>2349.56</c:v>
                </c:pt>
                <c:pt idx="23513">
                  <c:v>2349.66</c:v>
                </c:pt>
                <c:pt idx="23514">
                  <c:v>2349.76</c:v>
                </c:pt>
                <c:pt idx="23515">
                  <c:v>2349.86</c:v>
                </c:pt>
                <c:pt idx="23516">
                  <c:v>2349.96</c:v>
                </c:pt>
                <c:pt idx="23517">
                  <c:v>2350.06</c:v>
                </c:pt>
                <c:pt idx="23518">
                  <c:v>2350.16</c:v>
                </c:pt>
                <c:pt idx="23519">
                  <c:v>2350.26</c:v>
                </c:pt>
                <c:pt idx="23520">
                  <c:v>2350.36</c:v>
                </c:pt>
                <c:pt idx="23521">
                  <c:v>2350.46</c:v>
                </c:pt>
                <c:pt idx="23522">
                  <c:v>2350.56</c:v>
                </c:pt>
                <c:pt idx="23523">
                  <c:v>2350.66</c:v>
                </c:pt>
                <c:pt idx="23524">
                  <c:v>2350.76</c:v>
                </c:pt>
                <c:pt idx="23525">
                  <c:v>2350.86</c:v>
                </c:pt>
                <c:pt idx="23526">
                  <c:v>2350.96</c:v>
                </c:pt>
                <c:pt idx="23527">
                  <c:v>2351.06</c:v>
                </c:pt>
                <c:pt idx="23528">
                  <c:v>2351.16</c:v>
                </c:pt>
                <c:pt idx="23529">
                  <c:v>2351.26</c:v>
                </c:pt>
                <c:pt idx="23530">
                  <c:v>2351.36</c:v>
                </c:pt>
                <c:pt idx="23531">
                  <c:v>2351.46</c:v>
                </c:pt>
                <c:pt idx="23532">
                  <c:v>2351.56</c:v>
                </c:pt>
                <c:pt idx="23533">
                  <c:v>2351.66</c:v>
                </c:pt>
                <c:pt idx="23534">
                  <c:v>2351.76</c:v>
                </c:pt>
                <c:pt idx="23535">
                  <c:v>2351.86</c:v>
                </c:pt>
                <c:pt idx="23536">
                  <c:v>2351.96</c:v>
                </c:pt>
                <c:pt idx="23537">
                  <c:v>2352.06</c:v>
                </c:pt>
                <c:pt idx="23538">
                  <c:v>2352.16</c:v>
                </c:pt>
                <c:pt idx="23539">
                  <c:v>2352.26</c:v>
                </c:pt>
                <c:pt idx="23540">
                  <c:v>2352.36</c:v>
                </c:pt>
                <c:pt idx="23541">
                  <c:v>2352.46</c:v>
                </c:pt>
                <c:pt idx="23542">
                  <c:v>2352.56</c:v>
                </c:pt>
                <c:pt idx="23543">
                  <c:v>2352.66</c:v>
                </c:pt>
                <c:pt idx="23544">
                  <c:v>2352.76</c:v>
                </c:pt>
                <c:pt idx="23545">
                  <c:v>2352.86</c:v>
                </c:pt>
                <c:pt idx="23546">
                  <c:v>2352.96</c:v>
                </c:pt>
                <c:pt idx="23547">
                  <c:v>2353.06</c:v>
                </c:pt>
                <c:pt idx="23548">
                  <c:v>2353.16</c:v>
                </c:pt>
                <c:pt idx="23549">
                  <c:v>2353.26</c:v>
                </c:pt>
                <c:pt idx="23550">
                  <c:v>2353.36</c:v>
                </c:pt>
                <c:pt idx="23551">
                  <c:v>2353.46</c:v>
                </c:pt>
                <c:pt idx="23552">
                  <c:v>2353.56</c:v>
                </c:pt>
                <c:pt idx="23553">
                  <c:v>2353.66</c:v>
                </c:pt>
                <c:pt idx="23554">
                  <c:v>2353.76</c:v>
                </c:pt>
                <c:pt idx="23555">
                  <c:v>2353.86</c:v>
                </c:pt>
                <c:pt idx="23556">
                  <c:v>2353.96</c:v>
                </c:pt>
                <c:pt idx="23557">
                  <c:v>2354.06</c:v>
                </c:pt>
                <c:pt idx="23558">
                  <c:v>2354.16</c:v>
                </c:pt>
                <c:pt idx="23559">
                  <c:v>2354.26</c:v>
                </c:pt>
                <c:pt idx="23560">
                  <c:v>2354.36</c:v>
                </c:pt>
                <c:pt idx="23561">
                  <c:v>2354.46</c:v>
                </c:pt>
                <c:pt idx="23562">
                  <c:v>2354.56</c:v>
                </c:pt>
                <c:pt idx="23563">
                  <c:v>2354.66</c:v>
                </c:pt>
                <c:pt idx="23564">
                  <c:v>2354.76</c:v>
                </c:pt>
                <c:pt idx="23565">
                  <c:v>2354.86</c:v>
                </c:pt>
                <c:pt idx="23566">
                  <c:v>2354.96</c:v>
                </c:pt>
                <c:pt idx="23567">
                  <c:v>2355.06</c:v>
                </c:pt>
                <c:pt idx="23568">
                  <c:v>2355.16</c:v>
                </c:pt>
                <c:pt idx="23569">
                  <c:v>2355.26</c:v>
                </c:pt>
                <c:pt idx="23570">
                  <c:v>2355.36</c:v>
                </c:pt>
                <c:pt idx="23571">
                  <c:v>2355.46</c:v>
                </c:pt>
                <c:pt idx="23572">
                  <c:v>2355.56</c:v>
                </c:pt>
                <c:pt idx="23573">
                  <c:v>2355.66</c:v>
                </c:pt>
                <c:pt idx="23574">
                  <c:v>2355.76</c:v>
                </c:pt>
                <c:pt idx="23575">
                  <c:v>2355.86</c:v>
                </c:pt>
                <c:pt idx="23576">
                  <c:v>2355.96</c:v>
                </c:pt>
                <c:pt idx="23577">
                  <c:v>2356.06</c:v>
                </c:pt>
                <c:pt idx="23578">
                  <c:v>2356.16</c:v>
                </c:pt>
                <c:pt idx="23579">
                  <c:v>2356.26</c:v>
                </c:pt>
                <c:pt idx="23580">
                  <c:v>2356.36</c:v>
                </c:pt>
                <c:pt idx="23581">
                  <c:v>2356.46</c:v>
                </c:pt>
                <c:pt idx="23582">
                  <c:v>2356.56</c:v>
                </c:pt>
                <c:pt idx="23583">
                  <c:v>2356.66</c:v>
                </c:pt>
                <c:pt idx="23584">
                  <c:v>2356.76</c:v>
                </c:pt>
                <c:pt idx="23585">
                  <c:v>2356.86</c:v>
                </c:pt>
                <c:pt idx="23586">
                  <c:v>2356.96</c:v>
                </c:pt>
                <c:pt idx="23587">
                  <c:v>2357.06</c:v>
                </c:pt>
                <c:pt idx="23588">
                  <c:v>2357.16</c:v>
                </c:pt>
                <c:pt idx="23589">
                  <c:v>2357.26</c:v>
                </c:pt>
                <c:pt idx="23590">
                  <c:v>2357.36</c:v>
                </c:pt>
                <c:pt idx="23591">
                  <c:v>2357.46</c:v>
                </c:pt>
                <c:pt idx="23592">
                  <c:v>2357.56</c:v>
                </c:pt>
                <c:pt idx="23593">
                  <c:v>2357.66</c:v>
                </c:pt>
                <c:pt idx="23594">
                  <c:v>2357.76</c:v>
                </c:pt>
                <c:pt idx="23595">
                  <c:v>2357.86</c:v>
                </c:pt>
                <c:pt idx="23596">
                  <c:v>2357.96</c:v>
                </c:pt>
                <c:pt idx="23597">
                  <c:v>2358.06</c:v>
                </c:pt>
                <c:pt idx="23598">
                  <c:v>2358.16</c:v>
                </c:pt>
                <c:pt idx="23599">
                  <c:v>2358.26</c:v>
                </c:pt>
                <c:pt idx="23600">
                  <c:v>2358.36</c:v>
                </c:pt>
                <c:pt idx="23601">
                  <c:v>2358.46</c:v>
                </c:pt>
                <c:pt idx="23602">
                  <c:v>2358.56</c:v>
                </c:pt>
                <c:pt idx="23603">
                  <c:v>2358.66</c:v>
                </c:pt>
                <c:pt idx="23604">
                  <c:v>2358.76</c:v>
                </c:pt>
                <c:pt idx="23605">
                  <c:v>2358.86</c:v>
                </c:pt>
                <c:pt idx="23606">
                  <c:v>2358.96</c:v>
                </c:pt>
                <c:pt idx="23607">
                  <c:v>2359.06</c:v>
                </c:pt>
                <c:pt idx="23608">
                  <c:v>2359.16</c:v>
                </c:pt>
                <c:pt idx="23609">
                  <c:v>2359.26</c:v>
                </c:pt>
                <c:pt idx="23610">
                  <c:v>2359.36</c:v>
                </c:pt>
                <c:pt idx="23611">
                  <c:v>2359.46</c:v>
                </c:pt>
                <c:pt idx="23612">
                  <c:v>2359.56</c:v>
                </c:pt>
                <c:pt idx="23613">
                  <c:v>2359.66</c:v>
                </c:pt>
                <c:pt idx="23614">
                  <c:v>2359.76</c:v>
                </c:pt>
                <c:pt idx="23615">
                  <c:v>2359.86</c:v>
                </c:pt>
                <c:pt idx="23616">
                  <c:v>2359.96</c:v>
                </c:pt>
                <c:pt idx="23617">
                  <c:v>2360.06</c:v>
                </c:pt>
                <c:pt idx="23618">
                  <c:v>2360.16</c:v>
                </c:pt>
                <c:pt idx="23619">
                  <c:v>2360.26</c:v>
                </c:pt>
                <c:pt idx="23620">
                  <c:v>2360.36</c:v>
                </c:pt>
                <c:pt idx="23621">
                  <c:v>2360.46</c:v>
                </c:pt>
                <c:pt idx="23622">
                  <c:v>2360.56</c:v>
                </c:pt>
                <c:pt idx="23623">
                  <c:v>2360.66</c:v>
                </c:pt>
                <c:pt idx="23624">
                  <c:v>2360.76</c:v>
                </c:pt>
                <c:pt idx="23625">
                  <c:v>2360.86</c:v>
                </c:pt>
                <c:pt idx="23626">
                  <c:v>2360.96</c:v>
                </c:pt>
                <c:pt idx="23627">
                  <c:v>2361.06</c:v>
                </c:pt>
                <c:pt idx="23628">
                  <c:v>2361.16</c:v>
                </c:pt>
                <c:pt idx="23629">
                  <c:v>2361.26</c:v>
                </c:pt>
                <c:pt idx="23630">
                  <c:v>2361.36</c:v>
                </c:pt>
                <c:pt idx="23631">
                  <c:v>2361.46</c:v>
                </c:pt>
                <c:pt idx="23632">
                  <c:v>2361.56</c:v>
                </c:pt>
                <c:pt idx="23633">
                  <c:v>2361.66</c:v>
                </c:pt>
                <c:pt idx="23634">
                  <c:v>2361.76</c:v>
                </c:pt>
                <c:pt idx="23635">
                  <c:v>2361.86</c:v>
                </c:pt>
                <c:pt idx="23636">
                  <c:v>2361.96</c:v>
                </c:pt>
                <c:pt idx="23637">
                  <c:v>2362.06</c:v>
                </c:pt>
                <c:pt idx="23638">
                  <c:v>2362.16</c:v>
                </c:pt>
                <c:pt idx="23639">
                  <c:v>2362.26</c:v>
                </c:pt>
                <c:pt idx="23640">
                  <c:v>2362.36</c:v>
                </c:pt>
                <c:pt idx="23641">
                  <c:v>2362.46</c:v>
                </c:pt>
                <c:pt idx="23642">
                  <c:v>2362.56</c:v>
                </c:pt>
                <c:pt idx="23643">
                  <c:v>2362.66</c:v>
                </c:pt>
                <c:pt idx="23644">
                  <c:v>2362.76</c:v>
                </c:pt>
                <c:pt idx="23645">
                  <c:v>2362.86</c:v>
                </c:pt>
                <c:pt idx="23646">
                  <c:v>2362.96</c:v>
                </c:pt>
                <c:pt idx="23647">
                  <c:v>2363.06</c:v>
                </c:pt>
                <c:pt idx="23648">
                  <c:v>2363.16</c:v>
                </c:pt>
                <c:pt idx="23649">
                  <c:v>2363.26</c:v>
                </c:pt>
                <c:pt idx="23650">
                  <c:v>2363.36</c:v>
                </c:pt>
                <c:pt idx="23651">
                  <c:v>2363.46</c:v>
                </c:pt>
                <c:pt idx="23652">
                  <c:v>2363.56</c:v>
                </c:pt>
                <c:pt idx="23653">
                  <c:v>2363.66</c:v>
                </c:pt>
                <c:pt idx="23654">
                  <c:v>2363.76</c:v>
                </c:pt>
                <c:pt idx="23655">
                  <c:v>2363.86</c:v>
                </c:pt>
                <c:pt idx="23656">
                  <c:v>2363.96</c:v>
                </c:pt>
                <c:pt idx="23657">
                  <c:v>2364.06</c:v>
                </c:pt>
                <c:pt idx="23658">
                  <c:v>2364.16</c:v>
                </c:pt>
                <c:pt idx="23659">
                  <c:v>2364.26</c:v>
                </c:pt>
                <c:pt idx="23660">
                  <c:v>2364.36</c:v>
                </c:pt>
                <c:pt idx="23661">
                  <c:v>2364.46</c:v>
                </c:pt>
                <c:pt idx="23662">
                  <c:v>2364.56</c:v>
                </c:pt>
                <c:pt idx="23663">
                  <c:v>2364.66</c:v>
                </c:pt>
                <c:pt idx="23664">
                  <c:v>2364.76</c:v>
                </c:pt>
                <c:pt idx="23665">
                  <c:v>2364.86</c:v>
                </c:pt>
                <c:pt idx="23666">
                  <c:v>2364.96</c:v>
                </c:pt>
                <c:pt idx="23667">
                  <c:v>2365.06</c:v>
                </c:pt>
                <c:pt idx="23668">
                  <c:v>2365.16</c:v>
                </c:pt>
                <c:pt idx="23669">
                  <c:v>2365.26</c:v>
                </c:pt>
                <c:pt idx="23670">
                  <c:v>2365.36</c:v>
                </c:pt>
                <c:pt idx="23671">
                  <c:v>2365.46</c:v>
                </c:pt>
                <c:pt idx="23672">
                  <c:v>2365.56</c:v>
                </c:pt>
                <c:pt idx="23673">
                  <c:v>2365.66</c:v>
                </c:pt>
                <c:pt idx="23674">
                  <c:v>2365.76</c:v>
                </c:pt>
                <c:pt idx="23675">
                  <c:v>2365.86</c:v>
                </c:pt>
                <c:pt idx="23676">
                  <c:v>2365.96</c:v>
                </c:pt>
                <c:pt idx="23677">
                  <c:v>2366.06</c:v>
                </c:pt>
                <c:pt idx="23678">
                  <c:v>2366.16</c:v>
                </c:pt>
                <c:pt idx="23679">
                  <c:v>2366.26</c:v>
                </c:pt>
                <c:pt idx="23680">
                  <c:v>2366.36</c:v>
                </c:pt>
                <c:pt idx="23681">
                  <c:v>2366.46</c:v>
                </c:pt>
                <c:pt idx="23682">
                  <c:v>2366.56</c:v>
                </c:pt>
                <c:pt idx="23683">
                  <c:v>2366.66</c:v>
                </c:pt>
                <c:pt idx="23684">
                  <c:v>2366.76</c:v>
                </c:pt>
                <c:pt idx="23685">
                  <c:v>2366.86</c:v>
                </c:pt>
                <c:pt idx="23686">
                  <c:v>2366.96</c:v>
                </c:pt>
                <c:pt idx="23687">
                  <c:v>2367.06</c:v>
                </c:pt>
                <c:pt idx="23688">
                  <c:v>2367.16</c:v>
                </c:pt>
                <c:pt idx="23689">
                  <c:v>2367.26</c:v>
                </c:pt>
                <c:pt idx="23690">
                  <c:v>2367.36</c:v>
                </c:pt>
                <c:pt idx="23691">
                  <c:v>2367.46</c:v>
                </c:pt>
                <c:pt idx="23692">
                  <c:v>2367.56</c:v>
                </c:pt>
                <c:pt idx="23693">
                  <c:v>2367.66</c:v>
                </c:pt>
                <c:pt idx="23694">
                  <c:v>2367.76</c:v>
                </c:pt>
                <c:pt idx="23695">
                  <c:v>2367.86</c:v>
                </c:pt>
                <c:pt idx="23696">
                  <c:v>2367.96</c:v>
                </c:pt>
                <c:pt idx="23697">
                  <c:v>2368.06</c:v>
                </c:pt>
                <c:pt idx="23698">
                  <c:v>2368.16</c:v>
                </c:pt>
                <c:pt idx="23699">
                  <c:v>2368.26</c:v>
                </c:pt>
                <c:pt idx="23700">
                  <c:v>2368.36</c:v>
                </c:pt>
                <c:pt idx="23701">
                  <c:v>2368.46</c:v>
                </c:pt>
                <c:pt idx="23702">
                  <c:v>2368.56</c:v>
                </c:pt>
                <c:pt idx="23703">
                  <c:v>2368.66</c:v>
                </c:pt>
                <c:pt idx="23704">
                  <c:v>2368.76</c:v>
                </c:pt>
                <c:pt idx="23705">
                  <c:v>2368.86</c:v>
                </c:pt>
                <c:pt idx="23706">
                  <c:v>2368.96</c:v>
                </c:pt>
                <c:pt idx="23707">
                  <c:v>2369.06</c:v>
                </c:pt>
                <c:pt idx="23708">
                  <c:v>2369.16</c:v>
                </c:pt>
                <c:pt idx="23709">
                  <c:v>2369.26</c:v>
                </c:pt>
                <c:pt idx="23710">
                  <c:v>2369.36</c:v>
                </c:pt>
                <c:pt idx="23711">
                  <c:v>2369.46</c:v>
                </c:pt>
                <c:pt idx="23712">
                  <c:v>2369.56</c:v>
                </c:pt>
                <c:pt idx="23713">
                  <c:v>2369.66</c:v>
                </c:pt>
                <c:pt idx="23714">
                  <c:v>2369.76</c:v>
                </c:pt>
                <c:pt idx="23715">
                  <c:v>2369.86</c:v>
                </c:pt>
                <c:pt idx="23716">
                  <c:v>2369.96</c:v>
                </c:pt>
                <c:pt idx="23717">
                  <c:v>2370.06</c:v>
                </c:pt>
                <c:pt idx="23718">
                  <c:v>2370.16</c:v>
                </c:pt>
                <c:pt idx="23719">
                  <c:v>2370.26</c:v>
                </c:pt>
                <c:pt idx="23720">
                  <c:v>2370.36</c:v>
                </c:pt>
                <c:pt idx="23721">
                  <c:v>2370.46</c:v>
                </c:pt>
                <c:pt idx="23722">
                  <c:v>2370.56</c:v>
                </c:pt>
                <c:pt idx="23723">
                  <c:v>2370.66</c:v>
                </c:pt>
                <c:pt idx="23724">
                  <c:v>2370.76</c:v>
                </c:pt>
                <c:pt idx="23725">
                  <c:v>2370.86</c:v>
                </c:pt>
                <c:pt idx="23726">
                  <c:v>2370.96</c:v>
                </c:pt>
                <c:pt idx="23727">
                  <c:v>2371.06</c:v>
                </c:pt>
                <c:pt idx="23728">
                  <c:v>2371.16</c:v>
                </c:pt>
                <c:pt idx="23729">
                  <c:v>2371.26</c:v>
                </c:pt>
                <c:pt idx="23730">
                  <c:v>2371.36</c:v>
                </c:pt>
                <c:pt idx="23731">
                  <c:v>2371.46</c:v>
                </c:pt>
                <c:pt idx="23732">
                  <c:v>2371.56</c:v>
                </c:pt>
                <c:pt idx="23733">
                  <c:v>2371.66</c:v>
                </c:pt>
                <c:pt idx="23734">
                  <c:v>2371.76</c:v>
                </c:pt>
                <c:pt idx="23735">
                  <c:v>2371.86</c:v>
                </c:pt>
                <c:pt idx="23736">
                  <c:v>2371.96</c:v>
                </c:pt>
                <c:pt idx="23737">
                  <c:v>2372.06</c:v>
                </c:pt>
                <c:pt idx="23738">
                  <c:v>2372.16</c:v>
                </c:pt>
                <c:pt idx="23739">
                  <c:v>2372.26</c:v>
                </c:pt>
                <c:pt idx="23740">
                  <c:v>2372.36</c:v>
                </c:pt>
                <c:pt idx="23741">
                  <c:v>2372.46</c:v>
                </c:pt>
                <c:pt idx="23742">
                  <c:v>2372.56</c:v>
                </c:pt>
                <c:pt idx="23743">
                  <c:v>2372.66</c:v>
                </c:pt>
                <c:pt idx="23744">
                  <c:v>2372.76</c:v>
                </c:pt>
                <c:pt idx="23745">
                  <c:v>2372.86</c:v>
                </c:pt>
                <c:pt idx="23746">
                  <c:v>2372.96</c:v>
                </c:pt>
                <c:pt idx="23747">
                  <c:v>2373.06</c:v>
                </c:pt>
                <c:pt idx="23748">
                  <c:v>2373.16</c:v>
                </c:pt>
                <c:pt idx="23749">
                  <c:v>2373.26</c:v>
                </c:pt>
                <c:pt idx="23750">
                  <c:v>2373.36</c:v>
                </c:pt>
                <c:pt idx="23751">
                  <c:v>2373.46</c:v>
                </c:pt>
                <c:pt idx="23752">
                  <c:v>2373.56</c:v>
                </c:pt>
                <c:pt idx="23753">
                  <c:v>2373.66</c:v>
                </c:pt>
                <c:pt idx="23754">
                  <c:v>2373.76</c:v>
                </c:pt>
                <c:pt idx="23755">
                  <c:v>2373.86</c:v>
                </c:pt>
                <c:pt idx="23756">
                  <c:v>2373.96</c:v>
                </c:pt>
                <c:pt idx="23757">
                  <c:v>2374.06</c:v>
                </c:pt>
                <c:pt idx="23758">
                  <c:v>2374.16</c:v>
                </c:pt>
                <c:pt idx="23759">
                  <c:v>2374.26</c:v>
                </c:pt>
                <c:pt idx="23760">
                  <c:v>2374.36</c:v>
                </c:pt>
                <c:pt idx="23761">
                  <c:v>2374.46</c:v>
                </c:pt>
                <c:pt idx="23762">
                  <c:v>2374.56</c:v>
                </c:pt>
                <c:pt idx="23763">
                  <c:v>2374.66</c:v>
                </c:pt>
                <c:pt idx="23764">
                  <c:v>2374.76</c:v>
                </c:pt>
                <c:pt idx="23765">
                  <c:v>2374.86</c:v>
                </c:pt>
                <c:pt idx="23766">
                  <c:v>2374.96</c:v>
                </c:pt>
                <c:pt idx="23767">
                  <c:v>2375.06</c:v>
                </c:pt>
                <c:pt idx="23768">
                  <c:v>2375.16</c:v>
                </c:pt>
                <c:pt idx="23769">
                  <c:v>2375.26</c:v>
                </c:pt>
                <c:pt idx="23770">
                  <c:v>2375.36</c:v>
                </c:pt>
                <c:pt idx="23771">
                  <c:v>2375.46</c:v>
                </c:pt>
                <c:pt idx="23772">
                  <c:v>2375.56</c:v>
                </c:pt>
                <c:pt idx="23773">
                  <c:v>2375.66</c:v>
                </c:pt>
                <c:pt idx="23774">
                  <c:v>2375.76</c:v>
                </c:pt>
                <c:pt idx="23775">
                  <c:v>2375.86</c:v>
                </c:pt>
                <c:pt idx="23776">
                  <c:v>2375.96</c:v>
                </c:pt>
                <c:pt idx="23777">
                  <c:v>2376.06</c:v>
                </c:pt>
                <c:pt idx="23778">
                  <c:v>2376.16</c:v>
                </c:pt>
                <c:pt idx="23779">
                  <c:v>2376.26</c:v>
                </c:pt>
                <c:pt idx="23780">
                  <c:v>2376.36</c:v>
                </c:pt>
                <c:pt idx="23781">
                  <c:v>2376.46</c:v>
                </c:pt>
                <c:pt idx="23782">
                  <c:v>2376.56</c:v>
                </c:pt>
                <c:pt idx="23783">
                  <c:v>2376.66</c:v>
                </c:pt>
                <c:pt idx="23784">
                  <c:v>2376.76</c:v>
                </c:pt>
                <c:pt idx="23785">
                  <c:v>2376.86</c:v>
                </c:pt>
                <c:pt idx="23786">
                  <c:v>2376.96</c:v>
                </c:pt>
                <c:pt idx="23787">
                  <c:v>2377.06</c:v>
                </c:pt>
                <c:pt idx="23788">
                  <c:v>2377.16</c:v>
                </c:pt>
                <c:pt idx="23789">
                  <c:v>2377.26</c:v>
                </c:pt>
                <c:pt idx="23790">
                  <c:v>2377.36</c:v>
                </c:pt>
                <c:pt idx="23791">
                  <c:v>2377.46</c:v>
                </c:pt>
                <c:pt idx="23792">
                  <c:v>2377.56</c:v>
                </c:pt>
                <c:pt idx="23793">
                  <c:v>2377.66</c:v>
                </c:pt>
                <c:pt idx="23794">
                  <c:v>2377.76</c:v>
                </c:pt>
                <c:pt idx="23795">
                  <c:v>2377.86</c:v>
                </c:pt>
                <c:pt idx="23796">
                  <c:v>2377.96</c:v>
                </c:pt>
                <c:pt idx="23797">
                  <c:v>2378.06</c:v>
                </c:pt>
                <c:pt idx="23798">
                  <c:v>2378.16</c:v>
                </c:pt>
                <c:pt idx="23799">
                  <c:v>2378.26</c:v>
                </c:pt>
                <c:pt idx="23800">
                  <c:v>2378.36</c:v>
                </c:pt>
                <c:pt idx="23801">
                  <c:v>2378.46</c:v>
                </c:pt>
                <c:pt idx="23802">
                  <c:v>2378.56</c:v>
                </c:pt>
                <c:pt idx="23803">
                  <c:v>2378.66</c:v>
                </c:pt>
                <c:pt idx="23804">
                  <c:v>2378.76</c:v>
                </c:pt>
                <c:pt idx="23805">
                  <c:v>2378.86</c:v>
                </c:pt>
                <c:pt idx="23806">
                  <c:v>2378.96</c:v>
                </c:pt>
                <c:pt idx="23807">
                  <c:v>2379.06</c:v>
                </c:pt>
                <c:pt idx="23808">
                  <c:v>2379.16</c:v>
                </c:pt>
                <c:pt idx="23809">
                  <c:v>2379.26</c:v>
                </c:pt>
                <c:pt idx="23810">
                  <c:v>2379.36</c:v>
                </c:pt>
                <c:pt idx="23811">
                  <c:v>2379.46</c:v>
                </c:pt>
                <c:pt idx="23812">
                  <c:v>2379.56</c:v>
                </c:pt>
                <c:pt idx="23813">
                  <c:v>2379.66</c:v>
                </c:pt>
                <c:pt idx="23814">
                  <c:v>2379.76</c:v>
                </c:pt>
                <c:pt idx="23815">
                  <c:v>2379.86</c:v>
                </c:pt>
                <c:pt idx="23816">
                  <c:v>2379.96</c:v>
                </c:pt>
                <c:pt idx="23817">
                  <c:v>2380.06</c:v>
                </c:pt>
                <c:pt idx="23818">
                  <c:v>2380.16</c:v>
                </c:pt>
                <c:pt idx="23819">
                  <c:v>2380.26</c:v>
                </c:pt>
                <c:pt idx="23820">
                  <c:v>2380.36</c:v>
                </c:pt>
                <c:pt idx="23821">
                  <c:v>2380.46</c:v>
                </c:pt>
                <c:pt idx="23822">
                  <c:v>2380.56</c:v>
                </c:pt>
                <c:pt idx="23823">
                  <c:v>2380.66</c:v>
                </c:pt>
                <c:pt idx="23824">
                  <c:v>2380.76</c:v>
                </c:pt>
                <c:pt idx="23825">
                  <c:v>2380.86</c:v>
                </c:pt>
                <c:pt idx="23826">
                  <c:v>2380.96</c:v>
                </c:pt>
                <c:pt idx="23827">
                  <c:v>2381.06</c:v>
                </c:pt>
                <c:pt idx="23828">
                  <c:v>2381.16</c:v>
                </c:pt>
                <c:pt idx="23829">
                  <c:v>2381.26</c:v>
                </c:pt>
                <c:pt idx="23830">
                  <c:v>2381.36</c:v>
                </c:pt>
                <c:pt idx="23831">
                  <c:v>2381.46</c:v>
                </c:pt>
                <c:pt idx="23832">
                  <c:v>2381.56</c:v>
                </c:pt>
                <c:pt idx="23833">
                  <c:v>2381.66</c:v>
                </c:pt>
                <c:pt idx="23834">
                  <c:v>2381.76</c:v>
                </c:pt>
                <c:pt idx="23835">
                  <c:v>2381.86</c:v>
                </c:pt>
                <c:pt idx="23836">
                  <c:v>2381.96</c:v>
                </c:pt>
                <c:pt idx="23837">
                  <c:v>2382.06</c:v>
                </c:pt>
                <c:pt idx="23838">
                  <c:v>2382.16</c:v>
                </c:pt>
                <c:pt idx="23839">
                  <c:v>2382.26</c:v>
                </c:pt>
                <c:pt idx="23840">
                  <c:v>2382.36</c:v>
                </c:pt>
                <c:pt idx="23841">
                  <c:v>2382.46</c:v>
                </c:pt>
                <c:pt idx="23842">
                  <c:v>2382.56</c:v>
                </c:pt>
                <c:pt idx="23843">
                  <c:v>2382.66</c:v>
                </c:pt>
                <c:pt idx="23844">
                  <c:v>2382.76</c:v>
                </c:pt>
                <c:pt idx="23845">
                  <c:v>2382.86</c:v>
                </c:pt>
                <c:pt idx="23846">
                  <c:v>2382.96</c:v>
                </c:pt>
                <c:pt idx="23847">
                  <c:v>2383.06</c:v>
                </c:pt>
                <c:pt idx="23848">
                  <c:v>2383.16</c:v>
                </c:pt>
                <c:pt idx="23849">
                  <c:v>2383.26</c:v>
                </c:pt>
                <c:pt idx="23850">
                  <c:v>2383.36</c:v>
                </c:pt>
                <c:pt idx="23851">
                  <c:v>2383.46</c:v>
                </c:pt>
                <c:pt idx="23852">
                  <c:v>2383.56</c:v>
                </c:pt>
                <c:pt idx="23853">
                  <c:v>2383.66</c:v>
                </c:pt>
                <c:pt idx="23854">
                  <c:v>2383.76</c:v>
                </c:pt>
                <c:pt idx="23855">
                  <c:v>2383.86</c:v>
                </c:pt>
                <c:pt idx="23856">
                  <c:v>2383.96</c:v>
                </c:pt>
                <c:pt idx="23857">
                  <c:v>2384.06</c:v>
                </c:pt>
                <c:pt idx="23858">
                  <c:v>2384.16</c:v>
                </c:pt>
                <c:pt idx="23859">
                  <c:v>2384.26</c:v>
                </c:pt>
                <c:pt idx="23860">
                  <c:v>2384.36</c:v>
                </c:pt>
                <c:pt idx="23861">
                  <c:v>2384.46</c:v>
                </c:pt>
                <c:pt idx="23862">
                  <c:v>2384.56</c:v>
                </c:pt>
                <c:pt idx="23863">
                  <c:v>2384.66</c:v>
                </c:pt>
                <c:pt idx="23864">
                  <c:v>2384.76</c:v>
                </c:pt>
                <c:pt idx="23865">
                  <c:v>2384.86</c:v>
                </c:pt>
                <c:pt idx="23866">
                  <c:v>2384.96</c:v>
                </c:pt>
                <c:pt idx="23867">
                  <c:v>2385.06</c:v>
                </c:pt>
                <c:pt idx="23868">
                  <c:v>2385.16</c:v>
                </c:pt>
                <c:pt idx="23869">
                  <c:v>2385.26</c:v>
                </c:pt>
                <c:pt idx="23870">
                  <c:v>2385.36</c:v>
                </c:pt>
                <c:pt idx="23871">
                  <c:v>2385.46</c:v>
                </c:pt>
                <c:pt idx="23872">
                  <c:v>2385.56</c:v>
                </c:pt>
                <c:pt idx="23873">
                  <c:v>2385.66</c:v>
                </c:pt>
                <c:pt idx="23874">
                  <c:v>2385.76</c:v>
                </c:pt>
                <c:pt idx="23875">
                  <c:v>2385.86</c:v>
                </c:pt>
                <c:pt idx="23876">
                  <c:v>2385.96</c:v>
                </c:pt>
                <c:pt idx="23877">
                  <c:v>2386.06</c:v>
                </c:pt>
                <c:pt idx="23878">
                  <c:v>2386.16</c:v>
                </c:pt>
                <c:pt idx="23879">
                  <c:v>2386.26</c:v>
                </c:pt>
                <c:pt idx="23880">
                  <c:v>2386.36</c:v>
                </c:pt>
                <c:pt idx="23881">
                  <c:v>2386.46</c:v>
                </c:pt>
                <c:pt idx="23882">
                  <c:v>2386.56</c:v>
                </c:pt>
                <c:pt idx="23883">
                  <c:v>2386.66</c:v>
                </c:pt>
                <c:pt idx="23884">
                  <c:v>2386.76</c:v>
                </c:pt>
                <c:pt idx="23885">
                  <c:v>2386.86</c:v>
                </c:pt>
                <c:pt idx="23886">
                  <c:v>2386.96</c:v>
                </c:pt>
                <c:pt idx="23887">
                  <c:v>2387.06</c:v>
                </c:pt>
                <c:pt idx="23888">
                  <c:v>2387.16</c:v>
                </c:pt>
                <c:pt idx="23889">
                  <c:v>2387.26</c:v>
                </c:pt>
                <c:pt idx="23890">
                  <c:v>2387.36</c:v>
                </c:pt>
                <c:pt idx="23891">
                  <c:v>2387.46</c:v>
                </c:pt>
                <c:pt idx="23892">
                  <c:v>2387.56</c:v>
                </c:pt>
                <c:pt idx="23893">
                  <c:v>2387.66</c:v>
                </c:pt>
                <c:pt idx="23894">
                  <c:v>2387.76</c:v>
                </c:pt>
                <c:pt idx="23895">
                  <c:v>2387.86</c:v>
                </c:pt>
                <c:pt idx="23896">
                  <c:v>2387.96</c:v>
                </c:pt>
                <c:pt idx="23897">
                  <c:v>2388.06</c:v>
                </c:pt>
                <c:pt idx="23898">
                  <c:v>2388.16</c:v>
                </c:pt>
                <c:pt idx="23899">
                  <c:v>2388.26</c:v>
                </c:pt>
                <c:pt idx="23900">
                  <c:v>2388.36</c:v>
                </c:pt>
                <c:pt idx="23901">
                  <c:v>2388.46</c:v>
                </c:pt>
                <c:pt idx="23902">
                  <c:v>2388.56</c:v>
                </c:pt>
                <c:pt idx="23903">
                  <c:v>2388.66</c:v>
                </c:pt>
                <c:pt idx="23904">
                  <c:v>2388.76</c:v>
                </c:pt>
                <c:pt idx="23905">
                  <c:v>2388.86</c:v>
                </c:pt>
                <c:pt idx="23906">
                  <c:v>2388.96</c:v>
                </c:pt>
                <c:pt idx="23907">
                  <c:v>2389.06</c:v>
                </c:pt>
                <c:pt idx="23908">
                  <c:v>2389.16</c:v>
                </c:pt>
                <c:pt idx="23909">
                  <c:v>2389.26</c:v>
                </c:pt>
                <c:pt idx="23910">
                  <c:v>2389.36</c:v>
                </c:pt>
                <c:pt idx="23911">
                  <c:v>2389.46</c:v>
                </c:pt>
                <c:pt idx="23912">
                  <c:v>2389.56</c:v>
                </c:pt>
                <c:pt idx="23913">
                  <c:v>2389.66</c:v>
                </c:pt>
                <c:pt idx="23914">
                  <c:v>2389.76</c:v>
                </c:pt>
                <c:pt idx="23915">
                  <c:v>2389.86</c:v>
                </c:pt>
                <c:pt idx="23916">
                  <c:v>2389.96</c:v>
                </c:pt>
                <c:pt idx="23917">
                  <c:v>2390.06</c:v>
                </c:pt>
                <c:pt idx="23918">
                  <c:v>2390.16</c:v>
                </c:pt>
                <c:pt idx="23919">
                  <c:v>2390.26</c:v>
                </c:pt>
                <c:pt idx="23920">
                  <c:v>2390.36</c:v>
                </c:pt>
                <c:pt idx="23921">
                  <c:v>2390.46</c:v>
                </c:pt>
                <c:pt idx="23922">
                  <c:v>2390.56</c:v>
                </c:pt>
                <c:pt idx="23923">
                  <c:v>2390.66</c:v>
                </c:pt>
                <c:pt idx="23924">
                  <c:v>2390.76</c:v>
                </c:pt>
                <c:pt idx="23925">
                  <c:v>2390.86</c:v>
                </c:pt>
                <c:pt idx="23926">
                  <c:v>2390.96</c:v>
                </c:pt>
                <c:pt idx="23927">
                  <c:v>2391.06</c:v>
                </c:pt>
                <c:pt idx="23928">
                  <c:v>2391.16</c:v>
                </c:pt>
                <c:pt idx="23929">
                  <c:v>2391.26</c:v>
                </c:pt>
                <c:pt idx="23930">
                  <c:v>2391.36</c:v>
                </c:pt>
                <c:pt idx="23931">
                  <c:v>2391.46</c:v>
                </c:pt>
                <c:pt idx="23932">
                  <c:v>2391.56</c:v>
                </c:pt>
                <c:pt idx="23933">
                  <c:v>2391.66</c:v>
                </c:pt>
                <c:pt idx="23934">
                  <c:v>2391.76</c:v>
                </c:pt>
                <c:pt idx="23935">
                  <c:v>2391.86</c:v>
                </c:pt>
                <c:pt idx="23936">
                  <c:v>2391.96</c:v>
                </c:pt>
                <c:pt idx="23937">
                  <c:v>2392.06</c:v>
                </c:pt>
                <c:pt idx="23938">
                  <c:v>2392.16</c:v>
                </c:pt>
                <c:pt idx="23939">
                  <c:v>2392.26</c:v>
                </c:pt>
                <c:pt idx="23940">
                  <c:v>2392.36</c:v>
                </c:pt>
                <c:pt idx="23941">
                  <c:v>2392.46</c:v>
                </c:pt>
                <c:pt idx="23942">
                  <c:v>2392.56</c:v>
                </c:pt>
                <c:pt idx="23943">
                  <c:v>2392.66</c:v>
                </c:pt>
                <c:pt idx="23944">
                  <c:v>2392.76</c:v>
                </c:pt>
                <c:pt idx="23945">
                  <c:v>2392.86</c:v>
                </c:pt>
                <c:pt idx="23946">
                  <c:v>2392.96</c:v>
                </c:pt>
                <c:pt idx="23947">
                  <c:v>2393.06</c:v>
                </c:pt>
                <c:pt idx="23948">
                  <c:v>2393.16</c:v>
                </c:pt>
                <c:pt idx="23949">
                  <c:v>2393.26</c:v>
                </c:pt>
                <c:pt idx="23950">
                  <c:v>2393.36</c:v>
                </c:pt>
                <c:pt idx="23951">
                  <c:v>2393.46</c:v>
                </c:pt>
                <c:pt idx="23952">
                  <c:v>2393.56</c:v>
                </c:pt>
                <c:pt idx="23953">
                  <c:v>2393.66</c:v>
                </c:pt>
                <c:pt idx="23954">
                  <c:v>2393.76</c:v>
                </c:pt>
                <c:pt idx="23955">
                  <c:v>2393.86</c:v>
                </c:pt>
                <c:pt idx="23956">
                  <c:v>2393.96</c:v>
                </c:pt>
                <c:pt idx="23957">
                  <c:v>2394.06</c:v>
                </c:pt>
                <c:pt idx="23958">
                  <c:v>2394.16</c:v>
                </c:pt>
                <c:pt idx="23959">
                  <c:v>2394.26</c:v>
                </c:pt>
                <c:pt idx="23960">
                  <c:v>2394.36</c:v>
                </c:pt>
                <c:pt idx="23961">
                  <c:v>2394.46</c:v>
                </c:pt>
                <c:pt idx="23962">
                  <c:v>2394.56</c:v>
                </c:pt>
                <c:pt idx="23963">
                  <c:v>2394.66</c:v>
                </c:pt>
                <c:pt idx="23964">
                  <c:v>2394.76</c:v>
                </c:pt>
                <c:pt idx="23965">
                  <c:v>2394.86</c:v>
                </c:pt>
                <c:pt idx="23966">
                  <c:v>2394.96</c:v>
                </c:pt>
                <c:pt idx="23967">
                  <c:v>2395.06</c:v>
                </c:pt>
                <c:pt idx="23968">
                  <c:v>2395.16</c:v>
                </c:pt>
                <c:pt idx="23969">
                  <c:v>2395.26</c:v>
                </c:pt>
                <c:pt idx="23970">
                  <c:v>2395.36</c:v>
                </c:pt>
                <c:pt idx="23971">
                  <c:v>2395.46</c:v>
                </c:pt>
                <c:pt idx="23972">
                  <c:v>2395.56</c:v>
                </c:pt>
                <c:pt idx="23973">
                  <c:v>2395.66</c:v>
                </c:pt>
                <c:pt idx="23974">
                  <c:v>2395.76</c:v>
                </c:pt>
                <c:pt idx="23975">
                  <c:v>2395.86</c:v>
                </c:pt>
                <c:pt idx="23976">
                  <c:v>2395.96</c:v>
                </c:pt>
                <c:pt idx="23977">
                  <c:v>2396.06</c:v>
                </c:pt>
                <c:pt idx="23978">
                  <c:v>2396.16</c:v>
                </c:pt>
                <c:pt idx="23979">
                  <c:v>2396.26</c:v>
                </c:pt>
                <c:pt idx="23980">
                  <c:v>2396.36</c:v>
                </c:pt>
                <c:pt idx="23981">
                  <c:v>2396.46</c:v>
                </c:pt>
                <c:pt idx="23982">
                  <c:v>2396.56</c:v>
                </c:pt>
                <c:pt idx="23983">
                  <c:v>2396.66</c:v>
                </c:pt>
                <c:pt idx="23984">
                  <c:v>2396.76</c:v>
                </c:pt>
                <c:pt idx="23985">
                  <c:v>2396.86</c:v>
                </c:pt>
                <c:pt idx="23986">
                  <c:v>2396.96</c:v>
                </c:pt>
                <c:pt idx="23987">
                  <c:v>2397.06</c:v>
                </c:pt>
                <c:pt idx="23988">
                  <c:v>2397.16</c:v>
                </c:pt>
                <c:pt idx="23989">
                  <c:v>2397.26</c:v>
                </c:pt>
                <c:pt idx="23990">
                  <c:v>2397.36</c:v>
                </c:pt>
                <c:pt idx="23991">
                  <c:v>2397.46</c:v>
                </c:pt>
                <c:pt idx="23992">
                  <c:v>2397.56</c:v>
                </c:pt>
                <c:pt idx="23993">
                  <c:v>2397.66</c:v>
                </c:pt>
                <c:pt idx="23994">
                  <c:v>2397.76</c:v>
                </c:pt>
                <c:pt idx="23995">
                  <c:v>2397.86</c:v>
                </c:pt>
                <c:pt idx="23996">
                  <c:v>2397.96</c:v>
                </c:pt>
                <c:pt idx="23997">
                  <c:v>2398.06</c:v>
                </c:pt>
                <c:pt idx="23998">
                  <c:v>2398.16</c:v>
                </c:pt>
                <c:pt idx="23999">
                  <c:v>2398.26</c:v>
                </c:pt>
                <c:pt idx="24000">
                  <c:v>2398.36</c:v>
                </c:pt>
                <c:pt idx="24001">
                  <c:v>2398.46</c:v>
                </c:pt>
                <c:pt idx="24002">
                  <c:v>2398.56</c:v>
                </c:pt>
                <c:pt idx="24003">
                  <c:v>2398.66</c:v>
                </c:pt>
                <c:pt idx="24004">
                  <c:v>2398.76</c:v>
                </c:pt>
                <c:pt idx="24005">
                  <c:v>2398.86</c:v>
                </c:pt>
                <c:pt idx="24006">
                  <c:v>2398.96</c:v>
                </c:pt>
                <c:pt idx="24007">
                  <c:v>2399.06</c:v>
                </c:pt>
                <c:pt idx="24008">
                  <c:v>2399.16</c:v>
                </c:pt>
                <c:pt idx="24009">
                  <c:v>2399.26</c:v>
                </c:pt>
                <c:pt idx="24010">
                  <c:v>2399.36</c:v>
                </c:pt>
                <c:pt idx="24011">
                  <c:v>2399.46</c:v>
                </c:pt>
                <c:pt idx="24012">
                  <c:v>2399.56</c:v>
                </c:pt>
                <c:pt idx="24013">
                  <c:v>2399.66</c:v>
                </c:pt>
                <c:pt idx="24014">
                  <c:v>2399.76</c:v>
                </c:pt>
                <c:pt idx="24015">
                  <c:v>2399.86</c:v>
                </c:pt>
                <c:pt idx="24016">
                  <c:v>2399.96</c:v>
                </c:pt>
                <c:pt idx="24017">
                  <c:v>2400.06</c:v>
                </c:pt>
                <c:pt idx="24018">
                  <c:v>2400.16</c:v>
                </c:pt>
                <c:pt idx="24019">
                  <c:v>2400.26</c:v>
                </c:pt>
                <c:pt idx="24020">
                  <c:v>2400.36</c:v>
                </c:pt>
                <c:pt idx="24021">
                  <c:v>2400.46</c:v>
                </c:pt>
                <c:pt idx="24022">
                  <c:v>2400.56</c:v>
                </c:pt>
                <c:pt idx="24023">
                  <c:v>2400.66</c:v>
                </c:pt>
                <c:pt idx="24024">
                  <c:v>2400.76</c:v>
                </c:pt>
                <c:pt idx="24025">
                  <c:v>2400.86</c:v>
                </c:pt>
                <c:pt idx="24026">
                  <c:v>2400.96</c:v>
                </c:pt>
                <c:pt idx="24027">
                  <c:v>2401.06</c:v>
                </c:pt>
                <c:pt idx="24028">
                  <c:v>2401.16</c:v>
                </c:pt>
                <c:pt idx="24029">
                  <c:v>2401.26</c:v>
                </c:pt>
                <c:pt idx="24030">
                  <c:v>2401.36</c:v>
                </c:pt>
                <c:pt idx="24031">
                  <c:v>2401.46</c:v>
                </c:pt>
                <c:pt idx="24032">
                  <c:v>2401.56</c:v>
                </c:pt>
                <c:pt idx="24033">
                  <c:v>2401.66</c:v>
                </c:pt>
                <c:pt idx="24034">
                  <c:v>2401.76</c:v>
                </c:pt>
                <c:pt idx="24035">
                  <c:v>2401.86</c:v>
                </c:pt>
                <c:pt idx="24036">
                  <c:v>2401.96</c:v>
                </c:pt>
                <c:pt idx="24037">
                  <c:v>2402.06</c:v>
                </c:pt>
                <c:pt idx="24038">
                  <c:v>2402.16</c:v>
                </c:pt>
                <c:pt idx="24039">
                  <c:v>2402.26</c:v>
                </c:pt>
                <c:pt idx="24040">
                  <c:v>2402.36</c:v>
                </c:pt>
                <c:pt idx="24041">
                  <c:v>2402.46</c:v>
                </c:pt>
                <c:pt idx="24042">
                  <c:v>2402.56</c:v>
                </c:pt>
                <c:pt idx="24043">
                  <c:v>2402.66</c:v>
                </c:pt>
                <c:pt idx="24044">
                  <c:v>2402.76</c:v>
                </c:pt>
                <c:pt idx="24045">
                  <c:v>2402.86</c:v>
                </c:pt>
                <c:pt idx="24046">
                  <c:v>2402.96</c:v>
                </c:pt>
                <c:pt idx="24047">
                  <c:v>2403.06</c:v>
                </c:pt>
                <c:pt idx="24048">
                  <c:v>2403.16</c:v>
                </c:pt>
                <c:pt idx="24049">
                  <c:v>2403.26</c:v>
                </c:pt>
                <c:pt idx="24050">
                  <c:v>2403.36</c:v>
                </c:pt>
                <c:pt idx="24051">
                  <c:v>2403.46</c:v>
                </c:pt>
                <c:pt idx="24052">
                  <c:v>2403.56</c:v>
                </c:pt>
                <c:pt idx="24053">
                  <c:v>2403.66</c:v>
                </c:pt>
                <c:pt idx="24054">
                  <c:v>2403.76</c:v>
                </c:pt>
                <c:pt idx="24055">
                  <c:v>2403.86</c:v>
                </c:pt>
                <c:pt idx="24056">
                  <c:v>2403.96</c:v>
                </c:pt>
                <c:pt idx="24057">
                  <c:v>2404.06</c:v>
                </c:pt>
                <c:pt idx="24058">
                  <c:v>2404.16</c:v>
                </c:pt>
                <c:pt idx="24059">
                  <c:v>2404.26</c:v>
                </c:pt>
                <c:pt idx="24060">
                  <c:v>2404.36</c:v>
                </c:pt>
                <c:pt idx="24061">
                  <c:v>2404.46</c:v>
                </c:pt>
                <c:pt idx="24062">
                  <c:v>2404.56</c:v>
                </c:pt>
                <c:pt idx="24063">
                  <c:v>2404.66</c:v>
                </c:pt>
                <c:pt idx="24064">
                  <c:v>2404.76</c:v>
                </c:pt>
                <c:pt idx="24065">
                  <c:v>2404.86</c:v>
                </c:pt>
                <c:pt idx="24066">
                  <c:v>2404.96</c:v>
                </c:pt>
                <c:pt idx="24067">
                  <c:v>2405.06</c:v>
                </c:pt>
                <c:pt idx="24068">
                  <c:v>2405.16</c:v>
                </c:pt>
                <c:pt idx="24069">
                  <c:v>2405.26</c:v>
                </c:pt>
                <c:pt idx="24070">
                  <c:v>2405.36</c:v>
                </c:pt>
                <c:pt idx="24071">
                  <c:v>2405.46</c:v>
                </c:pt>
                <c:pt idx="24072">
                  <c:v>2405.56</c:v>
                </c:pt>
                <c:pt idx="24073">
                  <c:v>2405.66</c:v>
                </c:pt>
                <c:pt idx="24074">
                  <c:v>2405.76</c:v>
                </c:pt>
                <c:pt idx="24075">
                  <c:v>2405.86</c:v>
                </c:pt>
                <c:pt idx="24076">
                  <c:v>2405.96</c:v>
                </c:pt>
                <c:pt idx="24077">
                  <c:v>2406.06</c:v>
                </c:pt>
                <c:pt idx="24078">
                  <c:v>2406.16</c:v>
                </c:pt>
                <c:pt idx="24079">
                  <c:v>2406.26</c:v>
                </c:pt>
                <c:pt idx="24080">
                  <c:v>2406.36</c:v>
                </c:pt>
                <c:pt idx="24081">
                  <c:v>2406.46</c:v>
                </c:pt>
                <c:pt idx="24082">
                  <c:v>2406.56</c:v>
                </c:pt>
                <c:pt idx="24083">
                  <c:v>2406.66</c:v>
                </c:pt>
                <c:pt idx="24084">
                  <c:v>2406.76</c:v>
                </c:pt>
                <c:pt idx="24085">
                  <c:v>2406.86</c:v>
                </c:pt>
                <c:pt idx="24086">
                  <c:v>2406.96</c:v>
                </c:pt>
                <c:pt idx="24087">
                  <c:v>2407.06</c:v>
                </c:pt>
                <c:pt idx="24088">
                  <c:v>2407.16</c:v>
                </c:pt>
                <c:pt idx="24089">
                  <c:v>2407.26</c:v>
                </c:pt>
                <c:pt idx="24090">
                  <c:v>2407.36</c:v>
                </c:pt>
                <c:pt idx="24091">
                  <c:v>2407.46</c:v>
                </c:pt>
                <c:pt idx="24092">
                  <c:v>2407.56</c:v>
                </c:pt>
                <c:pt idx="24093">
                  <c:v>2407.66</c:v>
                </c:pt>
                <c:pt idx="24094">
                  <c:v>2407.76</c:v>
                </c:pt>
                <c:pt idx="24095">
                  <c:v>2407.86</c:v>
                </c:pt>
                <c:pt idx="24096">
                  <c:v>2407.96</c:v>
                </c:pt>
                <c:pt idx="24097">
                  <c:v>2408.06</c:v>
                </c:pt>
                <c:pt idx="24098">
                  <c:v>2408.16</c:v>
                </c:pt>
                <c:pt idx="24099">
                  <c:v>2408.26</c:v>
                </c:pt>
                <c:pt idx="24100">
                  <c:v>2408.36</c:v>
                </c:pt>
                <c:pt idx="24101">
                  <c:v>2408.46</c:v>
                </c:pt>
                <c:pt idx="24102">
                  <c:v>2408.56</c:v>
                </c:pt>
                <c:pt idx="24103">
                  <c:v>2408.66</c:v>
                </c:pt>
                <c:pt idx="24104">
                  <c:v>2408.76</c:v>
                </c:pt>
                <c:pt idx="24105">
                  <c:v>2408.86</c:v>
                </c:pt>
                <c:pt idx="24106">
                  <c:v>2408.96</c:v>
                </c:pt>
                <c:pt idx="24107">
                  <c:v>2409.06</c:v>
                </c:pt>
                <c:pt idx="24108">
                  <c:v>2409.16</c:v>
                </c:pt>
                <c:pt idx="24109">
                  <c:v>2409.26</c:v>
                </c:pt>
                <c:pt idx="24110">
                  <c:v>2409.36</c:v>
                </c:pt>
                <c:pt idx="24111">
                  <c:v>2409.46</c:v>
                </c:pt>
                <c:pt idx="24112">
                  <c:v>2409.56</c:v>
                </c:pt>
                <c:pt idx="24113">
                  <c:v>2409.66</c:v>
                </c:pt>
                <c:pt idx="24114">
                  <c:v>2409.76</c:v>
                </c:pt>
                <c:pt idx="24115">
                  <c:v>2409.86</c:v>
                </c:pt>
                <c:pt idx="24116">
                  <c:v>2409.96</c:v>
                </c:pt>
                <c:pt idx="24117">
                  <c:v>2410.06</c:v>
                </c:pt>
                <c:pt idx="24118">
                  <c:v>2410.16</c:v>
                </c:pt>
                <c:pt idx="24119">
                  <c:v>2410.26</c:v>
                </c:pt>
                <c:pt idx="24120">
                  <c:v>2410.36</c:v>
                </c:pt>
                <c:pt idx="24121">
                  <c:v>2410.46</c:v>
                </c:pt>
                <c:pt idx="24122">
                  <c:v>2410.56</c:v>
                </c:pt>
                <c:pt idx="24123">
                  <c:v>2410.66</c:v>
                </c:pt>
                <c:pt idx="24124">
                  <c:v>2410.76</c:v>
                </c:pt>
                <c:pt idx="24125">
                  <c:v>2410.86</c:v>
                </c:pt>
                <c:pt idx="24126">
                  <c:v>2410.96</c:v>
                </c:pt>
                <c:pt idx="24127">
                  <c:v>2411.06</c:v>
                </c:pt>
                <c:pt idx="24128">
                  <c:v>2411.16</c:v>
                </c:pt>
                <c:pt idx="24129">
                  <c:v>2411.26</c:v>
                </c:pt>
                <c:pt idx="24130">
                  <c:v>2411.36</c:v>
                </c:pt>
                <c:pt idx="24131">
                  <c:v>2411.46</c:v>
                </c:pt>
                <c:pt idx="24132">
                  <c:v>2411.56</c:v>
                </c:pt>
                <c:pt idx="24133">
                  <c:v>2411.66</c:v>
                </c:pt>
                <c:pt idx="24134">
                  <c:v>2411.76</c:v>
                </c:pt>
                <c:pt idx="24135">
                  <c:v>2411.86</c:v>
                </c:pt>
                <c:pt idx="24136">
                  <c:v>2411.96</c:v>
                </c:pt>
                <c:pt idx="24137">
                  <c:v>2412.06</c:v>
                </c:pt>
                <c:pt idx="24138">
                  <c:v>2412.16</c:v>
                </c:pt>
                <c:pt idx="24139">
                  <c:v>2412.26</c:v>
                </c:pt>
                <c:pt idx="24140">
                  <c:v>2412.36</c:v>
                </c:pt>
                <c:pt idx="24141">
                  <c:v>2412.46</c:v>
                </c:pt>
                <c:pt idx="24142">
                  <c:v>2412.56</c:v>
                </c:pt>
                <c:pt idx="24143">
                  <c:v>2412.66</c:v>
                </c:pt>
                <c:pt idx="24144">
                  <c:v>2412.76</c:v>
                </c:pt>
                <c:pt idx="24145">
                  <c:v>2412.86</c:v>
                </c:pt>
                <c:pt idx="24146">
                  <c:v>2412.96</c:v>
                </c:pt>
                <c:pt idx="24147">
                  <c:v>2413.06</c:v>
                </c:pt>
                <c:pt idx="24148">
                  <c:v>2413.16</c:v>
                </c:pt>
                <c:pt idx="24149">
                  <c:v>2413.26</c:v>
                </c:pt>
                <c:pt idx="24150">
                  <c:v>2413.36</c:v>
                </c:pt>
                <c:pt idx="24151">
                  <c:v>2413.46</c:v>
                </c:pt>
                <c:pt idx="24152">
                  <c:v>2413.56</c:v>
                </c:pt>
                <c:pt idx="24153">
                  <c:v>2413.66</c:v>
                </c:pt>
                <c:pt idx="24154">
                  <c:v>2413.76</c:v>
                </c:pt>
                <c:pt idx="24155">
                  <c:v>2413.86</c:v>
                </c:pt>
                <c:pt idx="24156">
                  <c:v>2413.96</c:v>
                </c:pt>
                <c:pt idx="24157">
                  <c:v>2414.06</c:v>
                </c:pt>
                <c:pt idx="24158">
                  <c:v>2414.16</c:v>
                </c:pt>
                <c:pt idx="24159">
                  <c:v>2414.26</c:v>
                </c:pt>
                <c:pt idx="24160">
                  <c:v>2414.36</c:v>
                </c:pt>
                <c:pt idx="24161">
                  <c:v>2414.46</c:v>
                </c:pt>
                <c:pt idx="24162">
                  <c:v>2414.56</c:v>
                </c:pt>
                <c:pt idx="24163">
                  <c:v>2414.66</c:v>
                </c:pt>
                <c:pt idx="24164">
                  <c:v>2414.76</c:v>
                </c:pt>
                <c:pt idx="24165">
                  <c:v>2414.86</c:v>
                </c:pt>
                <c:pt idx="24166">
                  <c:v>2414.96</c:v>
                </c:pt>
                <c:pt idx="24167">
                  <c:v>2415.06</c:v>
                </c:pt>
                <c:pt idx="24168">
                  <c:v>2415.16</c:v>
                </c:pt>
                <c:pt idx="24169">
                  <c:v>2415.26</c:v>
                </c:pt>
                <c:pt idx="24170">
                  <c:v>2415.36</c:v>
                </c:pt>
                <c:pt idx="24171">
                  <c:v>2415.46</c:v>
                </c:pt>
                <c:pt idx="24172">
                  <c:v>2415.56</c:v>
                </c:pt>
                <c:pt idx="24173">
                  <c:v>2415.66</c:v>
                </c:pt>
                <c:pt idx="24174">
                  <c:v>2415.76</c:v>
                </c:pt>
                <c:pt idx="24175">
                  <c:v>2415.86</c:v>
                </c:pt>
                <c:pt idx="24176">
                  <c:v>2415.96</c:v>
                </c:pt>
                <c:pt idx="24177">
                  <c:v>2416.06</c:v>
                </c:pt>
                <c:pt idx="24178">
                  <c:v>2416.16</c:v>
                </c:pt>
                <c:pt idx="24179">
                  <c:v>2416.26</c:v>
                </c:pt>
                <c:pt idx="24180">
                  <c:v>2416.36</c:v>
                </c:pt>
                <c:pt idx="24181">
                  <c:v>2416.46</c:v>
                </c:pt>
                <c:pt idx="24182">
                  <c:v>2416.56</c:v>
                </c:pt>
                <c:pt idx="24183">
                  <c:v>2416.66</c:v>
                </c:pt>
                <c:pt idx="24184">
                  <c:v>2416.76</c:v>
                </c:pt>
                <c:pt idx="24185">
                  <c:v>2416.86</c:v>
                </c:pt>
                <c:pt idx="24186">
                  <c:v>2416.96</c:v>
                </c:pt>
                <c:pt idx="24187">
                  <c:v>2417.06</c:v>
                </c:pt>
                <c:pt idx="24188">
                  <c:v>2417.16</c:v>
                </c:pt>
                <c:pt idx="24189">
                  <c:v>2417.26</c:v>
                </c:pt>
                <c:pt idx="24190">
                  <c:v>2417.36</c:v>
                </c:pt>
                <c:pt idx="24191">
                  <c:v>2417.46</c:v>
                </c:pt>
                <c:pt idx="24192">
                  <c:v>2417.56</c:v>
                </c:pt>
                <c:pt idx="24193">
                  <c:v>2417.66</c:v>
                </c:pt>
                <c:pt idx="24194">
                  <c:v>2417.76</c:v>
                </c:pt>
                <c:pt idx="24195">
                  <c:v>2417.86</c:v>
                </c:pt>
                <c:pt idx="24196">
                  <c:v>2417.96</c:v>
                </c:pt>
                <c:pt idx="24197">
                  <c:v>2418.06</c:v>
                </c:pt>
                <c:pt idx="24198">
                  <c:v>2418.16</c:v>
                </c:pt>
                <c:pt idx="24199">
                  <c:v>2418.26</c:v>
                </c:pt>
                <c:pt idx="24200">
                  <c:v>2418.36</c:v>
                </c:pt>
                <c:pt idx="24201">
                  <c:v>2418.46</c:v>
                </c:pt>
                <c:pt idx="24202">
                  <c:v>2418.56</c:v>
                </c:pt>
                <c:pt idx="24203">
                  <c:v>2418.66</c:v>
                </c:pt>
                <c:pt idx="24204">
                  <c:v>2418.76</c:v>
                </c:pt>
                <c:pt idx="24205">
                  <c:v>2418.86</c:v>
                </c:pt>
                <c:pt idx="24206">
                  <c:v>2418.96</c:v>
                </c:pt>
                <c:pt idx="24207">
                  <c:v>2419.06</c:v>
                </c:pt>
                <c:pt idx="24208">
                  <c:v>2419.16</c:v>
                </c:pt>
                <c:pt idx="24209">
                  <c:v>2419.26</c:v>
                </c:pt>
                <c:pt idx="24210">
                  <c:v>2419.36</c:v>
                </c:pt>
                <c:pt idx="24211">
                  <c:v>2419.46</c:v>
                </c:pt>
                <c:pt idx="24212">
                  <c:v>2419.56</c:v>
                </c:pt>
                <c:pt idx="24213">
                  <c:v>2419.66</c:v>
                </c:pt>
                <c:pt idx="24214">
                  <c:v>2419.76</c:v>
                </c:pt>
                <c:pt idx="24215">
                  <c:v>2419.86</c:v>
                </c:pt>
                <c:pt idx="24216">
                  <c:v>2419.96</c:v>
                </c:pt>
                <c:pt idx="24217">
                  <c:v>2420.06</c:v>
                </c:pt>
                <c:pt idx="24218">
                  <c:v>2420.16</c:v>
                </c:pt>
                <c:pt idx="24219">
                  <c:v>2420.26</c:v>
                </c:pt>
                <c:pt idx="24220">
                  <c:v>2420.36</c:v>
                </c:pt>
                <c:pt idx="24221">
                  <c:v>2420.46</c:v>
                </c:pt>
                <c:pt idx="24222">
                  <c:v>2420.56</c:v>
                </c:pt>
                <c:pt idx="24223">
                  <c:v>2420.66</c:v>
                </c:pt>
                <c:pt idx="24224">
                  <c:v>2420.76</c:v>
                </c:pt>
                <c:pt idx="24225">
                  <c:v>2420.86</c:v>
                </c:pt>
                <c:pt idx="24226">
                  <c:v>2420.96</c:v>
                </c:pt>
                <c:pt idx="24227">
                  <c:v>2421.06</c:v>
                </c:pt>
                <c:pt idx="24228">
                  <c:v>2421.16</c:v>
                </c:pt>
                <c:pt idx="24229">
                  <c:v>2421.26</c:v>
                </c:pt>
                <c:pt idx="24230">
                  <c:v>2421.36</c:v>
                </c:pt>
                <c:pt idx="24231">
                  <c:v>2421.46</c:v>
                </c:pt>
                <c:pt idx="24232">
                  <c:v>2421.56</c:v>
                </c:pt>
                <c:pt idx="24233">
                  <c:v>2421.66</c:v>
                </c:pt>
                <c:pt idx="24234">
                  <c:v>2421.76</c:v>
                </c:pt>
                <c:pt idx="24235">
                  <c:v>2421.86</c:v>
                </c:pt>
                <c:pt idx="24236">
                  <c:v>2421.96</c:v>
                </c:pt>
                <c:pt idx="24237">
                  <c:v>2422.06</c:v>
                </c:pt>
                <c:pt idx="24238">
                  <c:v>2422.16</c:v>
                </c:pt>
                <c:pt idx="24239">
                  <c:v>2422.26</c:v>
                </c:pt>
                <c:pt idx="24240">
                  <c:v>2422.36</c:v>
                </c:pt>
                <c:pt idx="24241">
                  <c:v>2422.46</c:v>
                </c:pt>
                <c:pt idx="24242">
                  <c:v>2422.56</c:v>
                </c:pt>
                <c:pt idx="24243">
                  <c:v>2422.66</c:v>
                </c:pt>
                <c:pt idx="24244">
                  <c:v>2422.76</c:v>
                </c:pt>
                <c:pt idx="24245">
                  <c:v>2422.86</c:v>
                </c:pt>
                <c:pt idx="24246">
                  <c:v>2422.96</c:v>
                </c:pt>
                <c:pt idx="24247">
                  <c:v>2423.06</c:v>
                </c:pt>
                <c:pt idx="24248">
                  <c:v>2423.16</c:v>
                </c:pt>
                <c:pt idx="24249">
                  <c:v>2423.26</c:v>
                </c:pt>
                <c:pt idx="24250">
                  <c:v>2423.36</c:v>
                </c:pt>
                <c:pt idx="24251">
                  <c:v>2423.46</c:v>
                </c:pt>
                <c:pt idx="24252">
                  <c:v>2423.56</c:v>
                </c:pt>
                <c:pt idx="24253">
                  <c:v>2423.66</c:v>
                </c:pt>
                <c:pt idx="24254">
                  <c:v>2423.76</c:v>
                </c:pt>
                <c:pt idx="24255">
                  <c:v>2423.86</c:v>
                </c:pt>
                <c:pt idx="24256">
                  <c:v>2423.96</c:v>
                </c:pt>
                <c:pt idx="24257">
                  <c:v>2424.06</c:v>
                </c:pt>
                <c:pt idx="24258">
                  <c:v>2424.16</c:v>
                </c:pt>
                <c:pt idx="24259">
                  <c:v>2424.26</c:v>
                </c:pt>
                <c:pt idx="24260">
                  <c:v>2424.36</c:v>
                </c:pt>
                <c:pt idx="24261">
                  <c:v>2424.46</c:v>
                </c:pt>
                <c:pt idx="24262">
                  <c:v>2424.56</c:v>
                </c:pt>
                <c:pt idx="24263">
                  <c:v>2424.66</c:v>
                </c:pt>
                <c:pt idx="24264">
                  <c:v>2424.76</c:v>
                </c:pt>
                <c:pt idx="24265">
                  <c:v>2424.86</c:v>
                </c:pt>
                <c:pt idx="24266">
                  <c:v>2424.96</c:v>
                </c:pt>
                <c:pt idx="24267">
                  <c:v>2425.06</c:v>
                </c:pt>
                <c:pt idx="24268">
                  <c:v>2425.16</c:v>
                </c:pt>
                <c:pt idx="24269">
                  <c:v>2425.26</c:v>
                </c:pt>
                <c:pt idx="24270">
                  <c:v>2425.36</c:v>
                </c:pt>
                <c:pt idx="24271">
                  <c:v>2425.46</c:v>
                </c:pt>
                <c:pt idx="24272">
                  <c:v>2425.56</c:v>
                </c:pt>
                <c:pt idx="24273">
                  <c:v>2425.66</c:v>
                </c:pt>
                <c:pt idx="24274">
                  <c:v>2425.76</c:v>
                </c:pt>
                <c:pt idx="24275">
                  <c:v>2425.86</c:v>
                </c:pt>
                <c:pt idx="24276">
                  <c:v>2425.96</c:v>
                </c:pt>
                <c:pt idx="24277">
                  <c:v>2426.06</c:v>
                </c:pt>
                <c:pt idx="24278">
                  <c:v>2426.16</c:v>
                </c:pt>
                <c:pt idx="24279">
                  <c:v>2426.26</c:v>
                </c:pt>
                <c:pt idx="24280">
                  <c:v>2426.36</c:v>
                </c:pt>
                <c:pt idx="24281">
                  <c:v>2426.46</c:v>
                </c:pt>
                <c:pt idx="24282">
                  <c:v>2426.56</c:v>
                </c:pt>
                <c:pt idx="24283">
                  <c:v>2426.66</c:v>
                </c:pt>
                <c:pt idx="24284">
                  <c:v>2426.76</c:v>
                </c:pt>
                <c:pt idx="24285">
                  <c:v>2426.86</c:v>
                </c:pt>
                <c:pt idx="24286">
                  <c:v>2426.96</c:v>
                </c:pt>
                <c:pt idx="24287">
                  <c:v>2427.06</c:v>
                </c:pt>
                <c:pt idx="24288">
                  <c:v>2427.16</c:v>
                </c:pt>
                <c:pt idx="24289">
                  <c:v>2427.26</c:v>
                </c:pt>
                <c:pt idx="24290">
                  <c:v>2427.36</c:v>
                </c:pt>
                <c:pt idx="24291">
                  <c:v>2427.46</c:v>
                </c:pt>
                <c:pt idx="24292">
                  <c:v>2427.56</c:v>
                </c:pt>
                <c:pt idx="24293">
                  <c:v>2427.66</c:v>
                </c:pt>
                <c:pt idx="24294">
                  <c:v>2427.76</c:v>
                </c:pt>
                <c:pt idx="24295">
                  <c:v>2427.86</c:v>
                </c:pt>
                <c:pt idx="24296">
                  <c:v>2427.96</c:v>
                </c:pt>
                <c:pt idx="24297">
                  <c:v>2428.06</c:v>
                </c:pt>
                <c:pt idx="24298">
                  <c:v>2428.16</c:v>
                </c:pt>
                <c:pt idx="24299">
                  <c:v>2428.26</c:v>
                </c:pt>
                <c:pt idx="24300">
                  <c:v>2428.36</c:v>
                </c:pt>
                <c:pt idx="24301">
                  <c:v>2428.46</c:v>
                </c:pt>
                <c:pt idx="24302">
                  <c:v>2428.56</c:v>
                </c:pt>
                <c:pt idx="24303">
                  <c:v>2428.66</c:v>
                </c:pt>
                <c:pt idx="24304">
                  <c:v>2428.76</c:v>
                </c:pt>
                <c:pt idx="24305">
                  <c:v>2428.86</c:v>
                </c:pt>
                <c:pt idx="24306">
                  <c:v>2428.96</c:v>
                </c:pt>
                <c:pt idx="24307">
                  <c:v>2429.06</c:v>
                </c:pt>
                <c:pt idx="24308">
                  <c:v>2429.16</c:v>
                </c:pt>
                <c:pt idx="24309">
                  <c:v>2429.26</c:v>
                </c:pt>
                <c:pt idx="24310">
                  <c:v>2429.36</c:v>
                </c:pt>
                <c:pt idx="24311">
                  <c:v>2429.46</c:v>
                </c:pt>
                <c:pt idx="24312">
                  <c:v>2429.56</c:v>
                </c:pt>
                <c:pt idx="24313">
                  <c:v>2429.66</c:v>
                </c:pt>
                <c:pt idx="24314">
                  <c:v>2429.76</c:v>
                </c:pt>
                <c:pt idx="24315">
                  <c:v>2429.86</c:v>
                </c:pt>
                <c:pt idx="24316">
                  <c:v>2429.96</c:v>
                </c:pt>
                <c:pt idx="24317">
                  <c:v>2430.06</c:v>
                </c:pt>
                <c:pt idx="24318">
                  <c:v>2430.16</c:v>
                </c:pt>
                <c:pt idx="24319">
                  <c:v>2430.26</c:v>
                </c:pt>
                <c:pt idx="24320">
                  <c:v>2430.36</c:v>
                </c:pt>
                <c:pt idx="24321">
                  <c:v>2430.46</c:v>
                </c:pt>
                <c:pt idx="24322">
                  <c:v>2430.56</c:v>
                </c:pt>
                <c:pt idx="24323">
                  <c:v>2430.66</c:v>
                </c:pt>
                <c:pt idx="24324">
                  <c:v>2430.76</c:v>
                </c:pt>
                <c:pt idx="24325">
                  <c:v>2430.86</c:v>
                </c:pt>
                <c:pt idx="24326">
                  <c:v>2430.96</c:v>
                </c:pt>
                <c:pt idx="24327">
                  <c:v>2431.06</c:v>
                </c:pt>
                <c:pt idx="24328">
                  <c:v>2431.16</c:v>
                </c:pt>
                <c:pt idx="24329">
                  <c:v>2431.26</c:v>
                </c:pt>
                <c:pt idx="24330">
                  <c:v>2431.36</c:v>
                </c:pt>
                <c:pt idx="24331">
                  <c:v>2431.46</c:v>
                </c:pt>
                <c:pt idx="24332">
                  <c:v>2431.56</c:v>
                </c:pt>
                <c:pt idx="24333">
                  <c:v>2431.66</c:v>
                </c:pt>
                <c:pt idx="24334">
                  <c:v>2431.76</c:v>
                </c:pt>
                <c:pt idx="24335">
                  <c:v>2431.86</c:v>
                </c:pt>
                <c:pt idx="24336">
                  <c:v>2431.96</c:v>
                </c:pt>
                <c:pt idx="24337">
                  <c:v>2432.06</c:v>
                </c:pt>
                <c:pt idx="24338">
                  <c:v>2432.16</c:v>
                </c:pt>
                <c:pt idx="24339">
                  <c:v>2432.26</c:v>
                </c:pt>
                <c:pt idx="24340">
                  <c:v>2432.36</c:v>
                </c:pt>
                <c:pt idx="24341">
                  <c:v>2432.46</c:v>
                </c:pt>
                <c:pt idx="24342">
                  <c:v>2432.56</c:v>
                </c:pt>
                <c:pt idx="24343">
                  <c:v>2432.66</c:v>
                </c:pt>
                <c:pt idx="24344">
                  <c:v>2432.76</c:v>
                </c:pt>
                <c:pt idx="24345">
                  <c:v>2432.86</c:v>
                </c:pt>
                <c:pt idx="24346">
                  <c:v>2432.96</c:v>
                </c:pt>
                <c:pt idx="24347">
                  <c:v>2433.06</c:v>
                </c:pt>
                <c:pt idx="24348">
                  <c:v>2433.16</c:v>
                </c:pt>
                <c:pt idx="24349">
                  <c:v>2433.26</c:v>
                </c:pt>
                <c:pt idx="24350">
                  <c:v>2433.36</c:v>
                </c:pt>
                <c:pt idx="24351">
                  <c:v>2433.46</c:v>
                </c:pt>
                <c:pt idx="24352">
                  <c:v>2433.56</c:v>
                </c:pt>
                <c:pt idx="24353">
                  <c:v>2433.66</c:v>
                </c:pt>
                <c:pt idx="24354">
                  <c:v>2433.76</c:v>
                </c:pt>
                <c:pt idx="24355">
                  <c:v>2433.86</c:v>
                </c:pt>
                <c:pt idx="24356">
                  <c:v>2433.96</c:v>
                </c:pt>
                <c:pt idx="24357">
                  <c:v>2434.06</c:v>
                </c:pt>
                <c:pt idx="24358">
                  <c:v>2434.16</c:v>
                </c:pt>
                <c:pt idx="24359">
                  <c:v>2434.26</c:v>
                </c:pt>
                <c:pt idx="24360">
                  <c:v>2434.36</c:v>
                </c:pt>
                <c:pt idx="24361">
                  <c:v>2434.46</c:v>
                </c:pt>
                <c:pt idx="24362">
                  <c:v>2434.56</c:v>
                </c:pt>
                <c:pt idx="24363">
                  <c:v>2434.66</c:v>
                </c:pt>
                <c:pt idx="24364">
                  <c:v>2434.76</c:v>
                </c:pt>
                <c:pt idx="24365">
                  <c:v>2434.86</c:v>
                </c:pt>
                <c:pt idx="24366">
                  <c:v>2434.96</c:v>
                </c:pt>
                <c:pt idx="24367">
                  <c:v>2435.06</c:v>
                </c:pt>
                <c:pt idx="24368">
                  <c:v>2435.16</c:v>
                </c:pt>
                <c:pt idx="24369">
                  <c:v>2435.26</c:v>
                </c:pt>
                <c:pt idx="24370">
                  <c:v>2435.36</c:v>
                </c:pt>
                <c:pt idx="24371">
                  <c:v>2435.46</c:v>
                </c:pt>
                <c:pt idx="24372">
                  <c:v>2435.56</c:v>
                </c:pt>
                <c:pt idx="24373">
                  <c:v>2435.66</c:v>
                </c:pt>
                <c:pt idx="24374">
                  <c:v>2435.76</c:v>
                </c:pt>
                <c:pt idx="24375">
                  <c:v>2435.86</c:v>
                </c:pt>
                <c:pt idx="24376">
                  <c:v>2435.96</c:v>
                </c:pt>
                <c:pt idx="24377">
                  <c:v>2436.06</c:v>
                </c:pt>
                <c:pt idx="24378">
                  <c:v>2436.16</c:v>
                </c:pt>
                <c:pt idx="24379">
                  <c:v>2436.26</c:v>
                </c:pt>
                <c:pt idx="24380">
                  <c:v>2436.36</c:v>
                </c:pt>
                <c:pt idx="24381">
                  <c:v>2436.46</c:v>
                </c:pt>
                <c:pt idx="24382">
                  <c:v>2436.56</c:v>
                </c:pt>
                <c:pt idx="24383">
                  <c:v>2436.66</c:v>
                </c:pt>
                <c:pt idx="24384">
                  <c:v>2436.76</c:v>
                </c:pt>
                <c:pt idx="24385">
                  <c:v>2436.86</c:v>
                </c:pt>
                <c:pt idx="24386">
                  <c:v>2436.96</c:v>
                </c:pt>
                <c:pt idx="24387">
                  <c:v>2437.06</c:v>
                </c:pt>
                <c:pt idx="24388">
                  <c:v>2437.16</c:v>
                </c:pt>
                <c:pt idx="24389">
                  <c:v>2437.26</c:v>
                </c:pt>
                <c:pt idx="24390">
                  <c:v>2437.36</c:v>
                </c:pt>
                <c:pt idx="24391">
                  <c:v>2437.46</c:v>
                </c:pt>
                <c:pt idx="24392">
                  <c:v>2437.56</c:v>
                </c:pt>
                <c:pt idx="24393">
                  <c:v>2437.66</c:v>
                </c:pt>
                <c:pt idx="24394">
                  <c:v>2437.76</c:v>
                </c:pt>
                <c:pt idx="24395">
                  <c:v>2437.86</c:v>
                </c:pt>
                <c:pt idx="24396">
                  <c:v>2437.96</c:v>
                </c:pt>
                <c:pt idx="24397">
                  <c:v>2438.06</c:v>
                </c:pt>
                <c:pt idx="24398">
                  <c:v>2438.16</c:v>
                </c:pt>
                <c:pt idx="24399">
                  <c:v>2438.26</c:v>
                </c:pt>
                <c:pt idx="24400">
                  <c:v>2438.36</c:v>
                </c:pt>
                <c:pt idx="24401">
                  <c:v>2438.46</c:v>
                </c:pt>
                <c:pt idx="24402">
                  <c:v>2438.56</c:v>
                </c:pt>
                <c:pt idx="24403">
                  <c:v>2438.66</c:v>
                </c:pt>
                <c:pt idx="24404">
                  <c:v>2438.76</c:v>
                </c:pt>
                <c:pt idx="24405">
                  <c:v>2438.86</c:v>
                </c:pt>
                <c:pt idx="24406">
                  <c:v>2438.96</c:v>
                </c:pt>
                <c:pt idx="24407">
                  <c:v>2439.06</c:v>
                </c:pt>
                <c:pt idx="24408">
                  <c:v>2439.16</c:v>
                </c:pt>
                <c:pt idx="24409">
                  <c:v>2439.26</c:v>
                </c:pt>
                <c:pt idx="24410">
                  <c:v>2439.36</c:v>
                </c:pt>
                <c:pt idx="24411">
                  <c:v>2439.46</c:v>
                </c:pt>
                <c:pt idx="24412">
                  <c:v>2439.56</c:v>
                </c:pt>
                <c:pt idx="24413">
                  <c:v>2439.66</c:v>
                </c:pt>
                <c:pt idx="24414">
                  <c:v>2439.76</c:v>
                </c:pt>
                <c:pt idx="24415">
                  <c:v>2439.86</c:v>
                </c:pt>
                <c:pt idx="24416">
                  <c:v>2439.96</c:v>
                </c:pt>
                <c:pt idx="24417">
                  <c:v>2440.06</c:v>
                </c:pt>
                <c:pt idx="24418">
                  <c:v>2440.16</c:v>
                </c:pt>
                <c:pt idx="24419">
                  <c:v>2440.26</c:v>
                </c:pt>
                <c:pt idx="24420">
                  <c:v>2440.36</c:v>
                </c:pt>
                <c:pt idx="24421">
                  <c:v>2440.46</c:v>
                </c:pt>
                <c:pt idx="24422">
                  <c:v>2440.56</c:v>
                </c:pt>
                <c:pt idx="24423">
                  <c:v>2440.66</c:v>
                </c:pt>
                <c:pt idx="24424">
                  <c:v>2440.76</c:v>
                </c:pt>
                <c:pt idx="24425">
                  <c:v>2440.86</c:v>
                </c:pt>
                <c:pt idx="24426">
                  <c:v>2440.96</c:v>
                </c:pt>
                <c:pt idx="24427">
                  <c:v>2441.06</c:v>
                </c:pt>
                <c:pt idx="24428">
                  <c:v>2441.16</c:v>
                </c:pt>
                <c:pt idx="24429">
                  <c:v>2441.26</c:v>
                </c:pt>
                <c:pt idx="24430">
                  <c:v>2441.36</c:v>
                </c:pt>
                <c:pt idx="24431">
                  <c:v>2441.46</c:v>
                </c:pt>
                <c:pt idx="24432">
                  <c:v>2441.56</c:v>
                </c:pt>
                <c:pt idx="24433">
                  <c:v>2441.66</c:v>
                </c:pt>
                <c:pt idx="24434">
                  <c:v>2441.76</c:v>
                </c:pt>
                <c:pt idx="24435">
                  <c:v>2441.86</c:v>
                </c:pt>
                <c:pt idx="24436">
                  <c:v>2441.96</c:v>
                </c:pt>
                <c:pt idx="24437">
                  <c:v>2442.06</c:v>
                </c:pt>
                <c:pt idx="24438">
                  <c:v>2442.16</c:v>
                </c:pt>
                <c:pt idx="24439">
                  <c:v>2442.26</c:v>
                </c:pt>
                <c:pt idx="24440">
                  <c:v>2442.36</c:v>
                </c:pt>
                <c:pt idx="24441">
                  <c:v>2442.46</c:v>
                </c:pt>
                <c:pt idx="24442">
                  <c:v>2442.56</c:v>
                </c:pt>
                <c:pt idx="24443">
                  <c:v>2442.66</c:v>
                </c:pt>
                <c:pt idx="24444">
                  <c:v>2442.76</c:v>
                </c:pt>
                <c:pt idx="24445">
                  <c:v>2442.86</c:v>
                </c:pt>
                <c:pt idx="24446">
                  <c:v>2442.96</c:v>
                </c:pt>
                <c:pt idx="24447">
                  <c:v>2443.06</c:v>
                </c:pt>
                <c:pt idx="24448">
                  <c:v>2443.16</c:v>
                </c:pt>
                <c:pt idx="24449">
                  <c:v>2443.26</c:v>
                </c:pt>
                <c:pt idx="24450">
                  <c:v>2443.36</c:v>
                </c:pt>
                <c:pt idx="24451">
                  <c:v>2443.46</c:v>
                </c:pt>
                <c:pt idx="24452">
                  <c:v>2443.56</c:v>
                </c:pt>
                <c:pt idx="24453">
                  <c:v>2443.66</c:v>
                </c:pt>
                <c:pt idx="24454">
                  <c:v>2443.76</c:v>
                </c:pt>
                <c:pt idx="24455">
                  <c:v>2443.86</c:v>
                </c:pt>
                <c:pt idx="24456">
                  <c:v>2443.96</c:v>
                </c:pt>
                <c:pt idx="24457">
                  <c:v>2444.06</c:v>
                </c:pt>
                <c:pt idx="24458">
                  <c:v>2444.16</c:v>
                </c:pt>
                <c:pt idx="24459">
                  <c:v>2444.26</c:v>
                </c:pt>
                <c:pt idx="24460">
                  <c:v>2444.36</c:v>
                </c:pt>
                <c:pt idx="24461">
                  <c:v>2444.46</c:v>
                </c:pt>
                <c:pt idx="24462">
                  <c:v>2444.56</c:v>
                </c:pt>
                <c:pt idx="24463">
                  <c:v>2444.66</c:v>
                </c:pt>
                <c:pt idx="24464">
                  <c:v>2444.76</c:v>
                </c:pt>
                <c:pt idx="24465">
                  <c:v>2444.86</c:v>
                </c:pt>
                <c:pt idx="24466">
                  <c:v>2444.96</c:v>
                </c:pt>
                <c:pt idx="24467">
                  <c:v>2445.06</c:v>
                </c:pt>
                <c:pt idx="24468">
                  <c:v>2445.16</c:v>
                </c:pt>
                <c:pt idx="24469">
                  <c:v>2445.26</c:v>
                </c:pt>
                <c:pt idx="24470">
                  <c:v>2445.36</c:v>
                </c:pt>
                <c:pt idx="24471">
                  <c:v>2445.46</c:v>
                </c:pt>
                <c:pt idx="24472">
                  <c:v>2445.56</c:v>
                </c:pt>
                <c:pt idx="24473">
                  <c:v>2445.66</c:v>
                </c:pt>
                <c:pt idx="24474">
                  <c:v>2445.76</c:v>
                </c:pt>
                <c:pt idx="24475">
                  <c:v>2445.86</c:v>
                </c:pt>
                <c:pt idx="24476">
                  <c:v>2445.96</c:v>
                </c:pt>
                <c:pt idx="24477">
                  <c:v>2446.06</c:v>
                </c:pt>
                <c:pt idx="24478">
                  <c:v>2446.16</c:v>
                </c:pt>
                <c:pt idx="24479">
                  <c:v>2446.26</c:v>
                </c:pt>
                <c:pt idx="24480">
                  <c:v>2446.36</c:v>
                </c:pt>
                <c:pt idx="24481">
                  <c:v>2446.46</c:v>
                </c:pt>
                <c:pt idx="24482">
                  <c:v>2446.56</c:v>
                </c:pt>
                <c:pt idx="24483">
                  <c:v>2446.66</c:v>
                </c:pt>
                <c:pt idx="24484">
                  <c:v>2446.76</c:v>
                </c:pt>
                <c:pt idx="24485">
                  <c:v>2446.86</c:v>
                </c:pt>
                <c:pt idx="24486">
                  <c:v>2446.96</c:v>
                </c:pt>
                <c:pt idx="24487">
                  <c:v>2447.06</c:v>
                </c:pt>
                <c:pt idx="24488">
                  <c:v>2447.16</c:v>
                </c:pt>
                <c:pt idx="24489">
                  <c:v>2447.26</c:v>
                </c:pt>
                <c:pt idx="24490">
                  <c:v>2447.36</c:v>
                </c:pt>
                <c:pt idx="24491">
                  <c:v>2447.46</c:v>
                </c:pt>
                <c:pt idx="24492">
                  <c:v>2447.56</c:v>
                </c:pt>
                <c:pt idx="24493">
                  <c:v>2447.66</c:v>
                </c:pt>
                <c:pt idx="24494">
                  <c:v>2447.76</c:v>
                </c:pt>
                <c:pt idx="24495">
                  <c:v>2447.86</c:v>
                </c:pt>
                <c:pt idx="24496">
                  <c:v>2447.96</c:v>
                </c:pt>
                <c:pt idx="24497">
                  <c:v>2448.06</c:v>
                </c:pt>
                <c:pt idx="24498">
                  <c:v>2448.16</c:v>
                </c:pt>
                <c:pt idx="24499">
                  <c:v>2448.26</c:v>
                </c:pt>
                <c:pt idx="24500">
                  <c:v>2448.36</c:v>
                </c:pt>
                <c:pt idx="24501">
                  <c:v>2448.46</c:v>
                </c:pt>
                <c:pt idx="24502">
                  <c:v>2448.56</c:v>
                </c:pt>
                <c:pt idx="24503">
                  <c:v>2448.66</c:v>
                </c:pt>
                <c:pt idx="24504">
                  <c:v>2448.76</c:v>
                </c:pt>
                <c:pt idx="24505">
                  <c:v>2448.86</c:v>
                </c:pt>
                <c:pt idx="24506">
                  <c:v>2448.96</c:v>
                </c:pt>
                <c:pt idx="24507">
                  <c:v>2449.06</c:v>
                </c:pt>
                <c:pt idx="24508">
                  <c:v>2449.16</c:v>
                </c:pt>
                <c:pt idx="24509">
                  <c:v>2449.26</c:v>
                </c:pt>
                <c:pt idx="24510">
                  <c:v>2449.36</c:v>
                </c:pt>
                <c:pt idx="24511">
                  <c:v>2449.46</c:v>
                </c:pt>
                <c:pt idx="24512">
                  <c:v>2449.56</c:v>
                </c:pt>
                <c:pt idx="24513">
                  <c:v>2449.66</c:v>
                </c:pt>
                <c:pt idx="24514">
                  <c:v>2449.76</c:v>
                </c:pt>
                <c:pt idx="24515">
                  <c:v>2449.86</c:v>
                </c:pt>
                <c:pt idx="24516">
                  <c:v>2449.96</c:v>
                </c:pt>
                <c:pt idx="24517">
                  <c:v>2450.06</c:v>
                </c:pt>
                <c:pt idx="24518">
                  <c:v>2450.16</c:v>
                </c:pt>
                <c:pt idx="24519">
                  <c:v>2450.26</c:v>
                </c:pt>
                <c:pt idx="24520">
                  <c:v>2450.36</c:v>
                </c:pt>
                <c:pt idx="24521">
                  <c:v>2450.46</c:v>
                </c:pt>
                <c:pt idx="24522">
                  <c:v>2450.56</c:v>
                </c:pt>
                <c:pt idx="24523">
                  <c:v>2450.66</c:v>
                </c:pt>
                <c:pt idx="24524">
                  <c:v>2450.76</c:v>
                </c:pt>
                <c:pt idx="24525">
                  <c:v>2450.86</c:v>
                </c:pt>
                <c:pt idx="24526">
                  <c:v>2450.96</c:v>
                </c:pt>
                <c:pt idx="24527">
                  <c:v>2451.06</c:v>
                </c:pt>
                <c:pt idx="24528">
                  <c:v>2451.16</c:v>
                </c:pt>
                <c:pt idx="24529">
                  <c:v>2451.26</c:v>
                </c:pt>
                <c:pt idx="24530">
                  <c:v>2451.36</c:v>
                </c:pt>
                <c:pt idx="24531">
                  <c:v>2451.46</c:v>
                </c:pt>
                <c:pt idx="24532">
                  <c:v>2451.56</c:v>
                </c:pt>
                <c:pt idx="24533">
                  <c:v>2451.66</c:v>
                </c:pt>
                <c:pt idx="24534">
                  <c:v>2451.76</c:v>
                </c:pt>
                <c:pt idx="24535">
                  <c:v>2451.86</c:v>
                </c:pt>
                <c:pt idx="24536">
                  <c:v>2451.96</c:v>
                </c:pt>
                <c:pt idx="24537">
                  <c:v>2452.06</c:v>
                </c:pt>
                <c:pt idx="24538">
                  <c:v>2452.16</c:v>
                </c:pt>
                <c:pt idx="24539">
                  <c:v>2452.26</c:v>
                </c:pt>
                <c:pt idx="24540">
                  <c:v>2452.36</c:v>
                </c:pt>
                <c:pt idx="24541">
                  <c:v>2452.46</c:v>
                </c:pt>
                <c:pt idx="24542">
                  <c:v>2452.56</c:v>
                </c:pt>
                <c:pt idx="24543">
                  <c:v>2452.66</c:v>
                </c:pt>
                <c:pt idx="24544">
                  <c:v>2452.76</c:v>
                </c:pt>
                <c:pt idx="24545">
                  <c:v>2452.86</c:v>
                </c:pt>
                <c:pt idx="24546">
                  <c:v>2452.96</c:v>
                </c:pt>
                <c:pt idx="24547">
                  <c:v>2453.06</c:v>
                </c:pt>
                <c:pt idx="24548">
                  <c:v>2453.16</c:v>
                </c:pt>
                <c:pt idx="24549">
                  <c:v>2453.26</c:v>
                </c:pt>
                <c:pt idx="24550">
                  <c:v>2453.36</c:v>
                </c:pt>
                <c:pt idx="24551">
                  <c:v>2453.46</c:v>
                </c:pt>
                <c:pt idx="24552">
                  <c:v>2453.56</c:v>
                </c:pt>
                <c:pt idx="24553">
                  <c:v>2453.66</c:v>
                </c:pt>
                <c:pt idx="24554">
                  <c:v>2453.76</c:v>
                </c:pt>
                <c:pt idx="24555">
                  <c:v>2453.86</c:v>
                </c:pt>
                <c:pt idx="24556">
                  <c:v>2453.96</c:v>
                </c:pt>
                <c:pt idx="24557">
                  <c:v>2454.06</c:v>
                </c:pt>
                <c:pt idx="24558">
                  <c:v>2454.16</c:v>
                </c:pt>
                <c:pt idx="24559">
                  <c:v>2454.26</c:v>
                </c:pt>
                <c:pt idx="24560">
                  <c:v>2454.36</c:v>
                </c:pt>
                <c:pt idx="24561">
                  <c:v>2454.46</c:v>
                </c:pt>
                <c:pt idx="24562">
                  <c:v>2454.56</c:v>
                </c:pt>
                <c:pt idx="24563">
                  <c:v>2454.66</c:v>
                </c:pt>
                <c:pt idx="24564">
                  <c:v>2454.76</c:v>
                </c:pt>
                <c:pt idx="24565">
                  <c:v>2454.86</c:v>
                </c:pt>
                <c:pt idx="24566">
                  <c:v>2454.96</c:v>
                </c:pt>
                <c:pt idx="24567">
                  <c:v>2455.06</c:v>
                </c:pt>
                <c:pt idx="24568">
                  <c:v>2455.16</c:v>
                </c:pt>
                <c:pt idx="24569">
                  <c:v>2455.26</c:v>
                </c:pt>
                <c:pt idx="24570">
                  <c:v>2455.36</c:v>
                </c:pt>
                <c:pt idx="24571">
                  <c:v>2455.46</c:v>
                </c:pt>
                <c:pt idx="24572">
                  <c:v>2455.56</c:v>
                </c:pt>
                <c:pt idx="24573">
                  <c:v>2455.66</c:v>
                </c:pt>
                <c:pt idx="24574">
                  <c:v>2455.76</c:v>
                </c:pt>
                <c:pt idx="24575">
                  <c:v>2455.86</c:v>
                </c:pt>
                <c:pt idx="24576">
                  <c:v>2455.96</c:v>
                </c:pt>
                <c:pt idx="24577">
                  <c:v>2456.06</c:v>
                </c:pt>
                <c:pt idx="24578">
                  <c:v>2456.16</c:v>
                </c:pt>
                <c:pt idx="24579">
                  <c:v>2456.26</c:v>
                </c:pt>
                <c:pt idx="24580">
                  <c:v>2456.36</c:v>
                </c:pt>
                <c:pt idx="24581">
                  <c:v>2456.46</c:v>
                </c:pt>
                <c:pt idx="24582">
                  <c:v>2456.56</c:v>
                </c:pt>
                <c:pt idx="24583">
                  <c:v>2456.66</c:v>
                </c:pt>
                <c:pt idx="24584">
                  <c:v>2456.76</c:v>
                </c:pt>
                <c:pt idx="24585">
                  <c:v>2456.86</c:v>
                </c:pt>
                <c:pt idx="24586">
                  <c:v>2456.96</c:v>
                </c:pt>
                <c:pt idx="24587">
                  <c:v>2457.06</c:v>
                </c:pt>
                <c:pt idx="24588">
                  <c:v>2457.16</c:v>
                </c:pt>
                <c:pt idx="24589">
                  <c:v>2457.26</c:v>
                </c:pt>
                <c:pt idx="24590">
                  <c:v>2457.36</c:v>
                </c:pt>
                <c:pt idx="24591">
                  <c:v>2457.46</c:v>
                </c:pt>
                <c:pt idx="24592">
                  <c:v>2457.56</c:v>
                </c:pt>
                <c:pt idx="24593">
                  <c:v>2457.66</c:v>
                </c:pt>
                <c:pt idx="24594">
                  <c:v>2457.76</c:v>
                </c:pt>
                <c:pt idx="24595">
                  <c:v>2457.86</c:v>
                </c:pt>
                <c:pt idx="24596">
                  <c:v>2457.96</c:v>
                </c:pt>
                <c:pt idx="24597">
                  <c:v>2458.06</c:v>
                </c:pt>
                <c:pt idx="24598">
                  <c:v>2458.16</c:v>
                </c:pt>
                <c:pt idx="24599">
                  <c:v>2458.26</c:v>
                </c:pt>
                <c:pt idx="24600">
                  <c:v>2458.36</c:v>
                </c:pt>
                <c:pt idx="24601">
                  <c:v>2458.46</c:v>
                </c:pt>
                <c:pt idx="24602">
                  <c:v>2458.56</c:v>
                </c:pt>
                <c:pt idx="24603">
                  <c:v>2458.66</c:v>
                </c:pt>
                <c:pt idx="24604">
                  <c:v>2458.76</c:v>
                </c:pt>
                <c:pt idx="24605">
                  <c:v>2458.86</c:v>
                </c:pt>
                <c:pt idx="24606">
                  <c:v>2458.96</c:v>
                </c:pt>
                <c:pt idx="24607">
                  <c:v>2459.06</c:v>
                </c:pt>
                <c:pt idx="24608">
                  <c:v>2459.16</c:v>
                </c:pt>
                <c:pt idx="24609">
                  <c:v>2459.26</c:v>
                </c:pt>
                <c:pt idx="24610">
                  <c:v>2459.36</c:v>
                </c:pt>
                <c:pt idx="24611">
                  <c:v>2459.46</c:v>
                </c:pt>
                <c:pt idx="24612">
                  <c:v>2459.56</c:v>
                </c:pt>
                <c:pt idx="24613">
                  <c:v>2459.66</c:v>
                </c:pt>
                <c:pt idx="24614">
                  <c:v>2459.76</c:v>
                </c:pt>
                <c:pt idx="24615">
                  <c:v>2459.86</c:v>
                </c:pt>
                <c:pt idx="24616">
                  <c:v>2459.96</c:v>
                </c:pt>
                <c:pt idx="24617">
                  <c:v>2460.06</c:v>
                </c:pt>
                <c:pt idx="24618">
                  <c:v>2460.16</c:v>
                </c:pt>
                <c:pt idx="24619">
                  <c:v>2460.26</c:v>
                </c:pt>
                <c:pt idx="24620">
                  <c:v>2460.36</c:v>
                </c:pt>
                <c:pt idx="24621">
                  <c:v>2460.46</c:v>
                </c:pt>
                <c:pt idx="24622">
                  <c:v>2460.56</c:v>
                </c:pt>
                <c:pt idx="24623">
                  <c:v>2460.66</c:v>
                </c:pt>
                <c:pt idx="24624">
                  <c:v>2460.76</c:v>
                </c:pt>
                <c:pt idx="24625">
                  <c:v>2460.86</c:v>
                </c:pt>
                <c:pt idx="24626">
                  <c:v>2460.96</c:v>
                </c:pt>
                <c:pt idx="24627">
                  <c:v>2461.06</c:v>
                </c:pt>
                <c:pt idx="24628">
                  <c:v>2461.16</c:v>
                </c:pt>
                <c:pt idx="24629">
                  <c:v>2461.26</c:v>
                </c:pt>
                <c:pt idx="24630">
                  <c:v>2461.36</c:v>
                </c:pt>
                <c:pt idx="24631">
                  <c:v>2461.46</c:v>
                </c:pt>
                <c:pt idx="24632">
                  <c:v>2461.56</c:v>
                </c:pt>
                <c:pt idx="24633">
                  <c:v>2461.66</c:v>
                </c:pt>
                <c:pt idx="24634">
                  <c:v>2461.76</c:v>
                </c:pt>
                <c:pt idx="24635">
                  <c:v>2461.86</c:v>
                </c:pt>
                <c:pt idx="24636">
                  <c:v>2461.96</c:v>
                </c:pt>
                <c:pt idx="24637">
                  <c:v>2462.06</c:v>
                </c:pt>
                <c:pt idx="24638">
                  <c:v>2462.16</c:v>
                </c:pt>
                <c:pt idx="24639">
                  <c:v>2462.26</c:v>
                </c:pt>
                <c:pt idx="24640">
                  <c:v>2462.36</c:v>
                </c:pt>
                <c:pt idx="24641">
                  <c:v>2462.46</c:v>
                </c:pt>
                <c:pt idx="24642">
                  <c:v>2462.56</c:v>
                </c:pt>
                <c:pt idx="24643">
                  <c:v>2462.66</c:v>
                </c:pt>
                <c:pt idx="24644">
                  <c:v>2462.76</c:v>
                </c:pt>
                <c:pt idx="24645">
                  <c:v>2462.86</c:v>
                </c:pt>
                <c:pt idx="24646">
                  <c:v>2462.96</c:v>
                </c:pt>
                <c:pt idx="24647">
                  <c:v>2463.06</c:v>
                </c:pt>
                <c:pt idx="24648">
                  <c:v>2463.16</c:v>
                </c:pt>
                <c:pt idx="24649">
                  <c:v>2463.26</c:v>
                </c:pt>
                <c:pt idx="24650">
                  <c:v>2463.36</c:v>
                </c:pt>
                <c:pt idx="24651">
                  <c:v>2463.46</c:v>
                </c:pt>
                <c:pt idx="24652">
                  <c:v>2463.56</c:v>
                </c:pt>
                <c:pt idx="24653">
                  <c:v>2463.66</c:v>
                </c:pt>
                <c:pt idx="24654">
                  <c:v>2463.76</c:v>
                </c:pt>
                <c:pt idx="24655">
                  <c:v>2463.86</c:v>
                </c:pt>
                <c:pt idx="24656">
                  <c:v>2463.96</c:v>
                </c:pt>
                <c:pt idx="24657">
                  <c:v>2464.06</c:v>
                </c:pt>
                <c:pt idx="24658">
                  <c:v>2464.16</c:v>
                </c:pt>
                <c:pt idx="24659">
                  <c:v>2464.26</c:v>
                </c:pt>
                <c:pt idx="24660">
                  <c:v>2464.36</c:v>
                </c:pt>
                <c:pt idx="24661">
                  <c:v>2464.46</c:v>
                </c:pt>
                <c:pt idx="24662">
                  <c:v>2464.56</c:v>
                </c:pt>
                <c:pt idx="24663">
                  <c:v>2464.66</c:v>
                </c:pt>
                <c:pt idx="24664">
                  <c:v>2464.76</c:v>
                </c:pt>
                <c:pt idx="24665">
                  <c:v>2464.86</c:v>
                </c:pt>
                <c:pt idx="24666">
                  <c:v>2464.96</c:v>
                </c:pt>
                <c:pt idx="24667">
                  <c:v>2465.06</c:v>
                </c:pt>
                <c:pt idx="24668">
                  <c:v>2465.16</c:v>
                </c:pt>
                <c:pt idx="24669">
                  <c:v>2465.26</c:v>
                </c:pt>
                <c:pt idx="24670">
                  <c:v>2465.36</c:v>
                </c:pt>
                <c:pt idx="24671">
                  <c:v>2465.46</c:v>
                </c:pt>
                <c:pt idx="24672">
                  <c:v>2465.56</c:v>
                </c:pt>
                <c:pt idx="24673">
                  <c:v>2465.66</c:v>
                </c:pt>
                <c:pt idx="24674">
                  <c:v>2465.76</c:v>
                </c:pt>
                <c:pt idx="24675">
                  <c:v>2465.86</c:v>
                </c:pt>
                <c:pt idx="24676">
                  <c:v>2465.96</c:v>
                </c:pt>
                <c:pt idx="24677">
                  <c:v>2466.06</c:v>
                </c:pt>
                <c:pt idx="24678">
                  <c:v>2466.16</c:v>
                </c:pt>
                <c:pt idx="24679">
                  <c:v>2466.26</c:v>
                </c:pt>
                <c:pt idx="24680">
                  <c:v>2466.36</c:v>
                </c:pt>
                <c:pt idx="24681">
                  <c:v>2466.46</c:v>
                </c:pt>
                <c:pt idx="24682">
                  <c:v>2466.56</c:v>
                </c:pt>
                <c:pt idx="24683">
                  <c:v>2466.66</c:v>
                </c:pt>
                <c:pt idx="24684">
                  <c:v>2466.76</c:v>
                </c:pt>
                <c:pt idx="24685">
                  <c:v>2466.86</c:v>
                </c:pt>
                <c:pt idx="24686">
                  <c:v>2466.96</c:v>
                </c:pt>
                <c:pt idx="24687">
                  <c:v>2467.06</c:v>
                </c:pt>
                <c:pt idx="24688">
                  <c:v>2467.16</c:v>
                </c:pt>
                <c:pt idx="24689">
                  <c:v>2467.26</c:v>
                </c:pt>
                <c:pt idx="24690">
                  <c:v>2467.36</c:v>
                </c:pt>
                <c:pt idx="24691">
                  <c:v>2467.46</c:v>
                </c:pt>
                <c:pt idx="24692">
                  <c:v>2467.56</c:v>
                </c:pt>
                <c:pt idx="24693">
                  <c:v>2467.66</c:v>
                </c:pt>
                <c:pt idx="24694">
                  <c:v>2467.76</c:v>
                </c:pt>
                <c:pt idx="24695">
                  <c:v>2467.86</c:v>
                </c:pt>
                <c:pt idx="24696">
                  <c:v>2467.96</c:v>
                </c:pt>
                <c:pt idx="24697">
                  <c:v>2468.06</c:v>
                </c:pt>
                <c:pt idx="24698">
                  <c:v>2468.16</c:v>
                </c:pt>
                <c:pt idx="24699">
                  <c:v>2468.26</c:v>
                </c:pt>
                <c:pt idx="24700">
                  <c:v>2468.36</c:v>
                </c:pt>
                <c:pt idx="24701">
                  <c:v>2468.46</c:v>
                </c:pt>
                <c:pt idx="24702">
                  <c:v>2468.56</c:v>
                </c:pt>
                <c:pt idx="24703">
                  <c:v>2468.66</c:v>
                </c:pt>
                <c:pt idx="24704">
                  <c:v>2468.76</c:v>
                </c:pt>
                <c:pt idx="24705">
                  <c:v>2468.86</c:v>
                </c:pt>
                <c:pt idx="24706">
                  <c:v>2468.96</c:v>
                </c:pt>
                <c:pt idx="24707">
                  <c:v>2469.06</c:v>
                </c:pt>
                <c:pt idx="24708">
                  <c:v>2469.16</c:v>
                </c:pt>
                <c:pt idx="24709">
                  <c:v>2469.26</c:v>
                </c:pt>
                <c:pt idx="24710">
                  <c:v>2469.36</c:v>
                </c:pt>
                <c:pt idx="24711">
                  <c:v>2469.46</c:v>
                </c:pt>
                <c:pt idx="24712">
                  <c:v>2469.56</c:v>
                </c:pt>
                <c:pt idx="24713">
                  <c:v>2469.66</c:v>
                </c:pt>
                <c:pt idx="24714">
                  <c:v>2469.76</c:v>
                </c:pt>
                <c:pt idx="24715">
                  <c:v>2469.86</c:v>
                </c:pt>
                <c:pt idx="24716">
                  <c:v>2469.96</c:v>
                </c:pt>
                <c:pt idx="24717">
                  <c:v>2470.06</c:v>
                </c:pt>
                <c:pt idx="24718">
                  <c:v>2470.16</c:v>
                </c:pt>
                <c:pt idx="24719">
                  <c:v>2470.26</c:v>
                </c:pt>
                <c:pt idx="24720">
                  <c:v>2470.36</c:v>
                </c:pt>
                <c:pt idx="24721">
                  <c:v>2470.46</c:v>
                </c:pt>
                <c:pt idx="24722">
                  <c:v>2470.56</c:v>
                </c:pt>
                <c:pt idx="24723">
                  <c:v>2470.66</c:v>
                </c:pt>
                <c:pt idx="24724">
                  <c:v>2470.76</c:v>
                </c:pt>
                <c:pt idx="24725">
                  <c:v>2470.86</c:v>
                </c:pt>
                <c:pt idx="24726">
                  <c:v>2470.96</c:v>
                </c:pt>
                <c:pt idx="24727">
                  <c:v>2471.06</c:v>
                </c:pt>
                <c:pt idx="24728">
                  <c:v>2471.16</c:v>
                </c:pt>
                <c:pt idx="24729">
                  <c:v>2471.26</c:v>
                </c:pt>
                <c:pt idx="24730">
                  <c:v>2471.36</c:v>
                </c:pt>
                <c:pt idx="24731">
                  <c:v>2471.46</c:v>
                </c:pt>
                <c:pt idx="24732">
                  <c:v>2471.56</c:v>
                </c:pt>
                <c:pt idx="24733">
                  <c:v>2471.66</c:v>
                </c:pt>
                <c:pt idx="24734">
                  <c:v>2471.76</c:v>
                </c:pt>
                <c:pt idx="24735">
                  <c:v>2471.86</c:v>
                </c:pt>
                <c:pt idx="24736">
                  <c:v>2471.96</c:v>
                </c:pt>
                <c:pt idx="24737">
                  <c:v>2472.06</c:v>
                </c:pt>
                <c:pt idx="24738">
                  <c:v>2472.16</c:v>
                </c:pt>
                <c:pt idx="24739">
                  <c:v>2472.26</c:v>
                </c:pt>
                <c:pt idx="24740">
                  <c:v>2472.36</c:v>
                </c:pt>
                <c:pt idx="24741">
                  <c:v>2472.46</c:v>
                </c:pt>
                <c:pt idx="24742">
                  <c:v>2472.56</c:v>
                </c:pt>
                <c:pt idx="24743">
                  <c:v>2472.66</c:v>
                </c:pt>
                <c:pt idx="24744">
                  <c:v>2472.76</c:v>
                </c:pt>
                <c:pt idx="24745">
                  <c:v>2472.86</c:v>
                </c:pt>
                <c:pt idx="24746">
                  <c:v>2472.96</c:v>
                </c:pt>
                <c:pt idx="24747">
                  <c:v>2473.06</c:v>
                </c:pt>
                <c:pt idx="24748">
                  <c:v>2473.16</c:v>
                </c:pt>
                <c:pt idx="24749">
                  <c:v>2473.26</c:v>
                </c:pt>
                <c:pt idx="24750">
                  <c:v>2473.36</c:v>
                </c:pt>
                <c:pt idx="24751">
                  <c:v>2473.46</c:v>
                </c:pt>
                <c:pt idx="24752">
                  <c:v>2473.56</c:v>
                </c:pt>
                <c:pt idx="24753">
                  <c:v>2473.66</c:v>
                </c:pt>
                <c:pt idx="24754">
                  <c:v>2473.76</c:v>
                </c:pt>
                <c:pt idx="24755">
                  <c:v>2473.86</c:v>
                </c:pt>
                <c:pt idx="24756">
                  <c:v>2473.96</c:v>
                </c:pt>
                <c:pt idx="24757">
                  <c:v>2474.06</c:v>
                </c:pt>
                <c:pt idx="24758">
                  <c:v>2474.16</c:v>
                </c:pt>
                <c:pt idx="24759">
                  <c:v>2474.26</c:v>
                </c:pt>
                <c:pt idx="24760">
                  <c:v>2474.36</c:v>
                </c:pt>
                <c:pt idx="24761">
                  <c:v>2474.46</c:v>
                </c:pt>
                <c:pt idx="24762">
                  <c:v>2474.56</c:v>
                </c:pt>
                <c:pt idx="24763">
                  <c:v>2474.66</c:v>
                </c:pt>
                <c:pt idx="24764">
                  <c:v>2474.76</c:v>
                </c:pt>
                <c:pt idx="24765">
                  <c:v>2474.86</c:v>
                </c:pt>
                <c:pt idx="24766">
                  <c:v>2474.96</c:v>
                </c:pt>
                <c:pt idx="24767">
                  <c:v>2475.06</c:v>
                </c:pt>
                <c:pt idx="24768">
                  <c:v>2475.16</c:v>
                </c:pt>
                <c:pt idx="24769">
                  <c:v>2475.26</c:v>
                </c:pt>
                <c:pt idx="24770">
                  <c:v>2475.36</c:v>
                </c:pt>
                <c:pt idx="24771">
                  <c:v>2475.46</c:v>
                </c:pt>
                <c:pt idx="24772">
                  <c:v>2475.56</c:v>
                </c:pt>
                <c:pt idx="24773">
                  <c:v>2475.66</c:v>
                </c:pt>
                <c:pt idx="24774">
                  <c:v>2475.76</c:v>
                </c:pt>
                <c:pt idx="24775">
                  <c:v>2475.86</c:v>
                </c:pt>
                <c:pt idx="24776">
                  <c:v>2475.96</c:v>
                </c:pt>
                <c:pt idx="24777">
                  <c:v>2476.06</c:v>
                </c:pt>
                <c:pt idx="24778">
                  <c:v>2476.16</c:v>
                </c:pt>
                <c:pt idx="24779">
                  <c:v>2476.26</c:v>
                </c:pt>
                <c:pt idx="24780">
                  <c:v>2476.36</c:v>
                </c:pt>
                <c:pt idx="24781">
                  <c:v>2476.46</c:v>
                </c:pt>
                <c:pt idx="24782">
                  <c:v>2476.56</c:v>
                </c:pt>
                <c:pt idx="24783">
                  <c:v>2476.66</c:v>
                </c:pt>
                <c:pt idx="24784">
                  <c:v>2476.76</c:v>
                </c:pt>
                <c:pt idx="24785">
                  <c:v>2476.86</c:v>
                </c:pt>
                <c:pt idx="24786">
                  <c:v>2476.96</c:v>
                </c:pt>
                <c:pt idx="24787">
                  <c:v>2477.06</c:v>
                </c:pt>
                <c:pt idx="24788">
                  <c:v>2477.16</c:v>
                </c:pt>
                <c:pt idx="24789">
                  <c:v>2477.26</c:v>
                </c:pt>
                <c:pt idx="24790">
                  <c:v>2477.36</c:v>
                </c:pt>
                <c:pt idx="24791">
                  <c:v>2477.46</c:v>
                </c:pt>
                <c:pt idx="24792">
                  <c:v>2477.56</c:v>
                </c:pt>
                <c:pt idx="24793">
                  <c:v>2477.66</c:v>
                </c:pt>
                <c:pt idx="24794">
                  <c:v>2477.76</c:v>
                </c:pt>
                <c:pt idx="24795">
                  <c:v>2477.86</c:v>
                </c:pt>
                <c:pt idx="24796">
                  <c:v>2477.96</c:v>
                </c:pt>
                <c:pt idx="24797">
                  <c:v>2478.06</c:v>
                </c:pt>
                <c:pt idx="24798">
                  <c:v>2478.16</c:v>
                </c:pt>
                <c:pt idx="24799">
                  <c:v>2478.26</c:v>
                </c:pt>
                <c:pt idx="24800">
                  <c:v>2478.36</c:v>
                </c:pt>
                <c:pt idx="24801">
                  <c:v>2478.46</c:v>
                </c:pt>
                <c:pt idx="24802">
                  <c:v>2478.56</c:v>
                </c:pt>
                <c:pt idx="24803">
                  <c:v>2478.66</c:v>
                </c:pt>
                <c:pt idx="24804">
                  <c:v>2478.76</c:v>
                </c:pt>
                <c:pt idx="24805">
                  <c:v>2478.86</c:v>
                </c:pt>
                <c:pt idx="24806">
                  <c:v>2478.96</c:v>
                </c:pt>
                <c:pt idx="24807">
                  <c:v>2479.06</c:v>
                </c:pt>
                <c:pt idx="24808">
                  <c:v>2479.16</c:v>
                </c:pt>
                <c:pt idx="24809">
                  <c:v>2479.26</c:v>
                </c:pt>
                <c:pt idx="24810">
                  <c:v>2479.36</c:v>
                </c:pt>
                <c:pt idx="24811">
                  <c:v>2479.46</c:v>
                </c:pt>
                <c:pt idx="24812">
                  <c:v>2479.56</c:v>
                </c:pt>
                <c:pt idx="24813">
                  <c:v>2479.66</c:v>
                </c:pt>
                <c:pt idx="24814">
                  <c:v>2479.76</c:v>
                </c:pt>
                <c:pt idx="24815">
                  <c:v>2479.86</c:v>
                </c:pt>
                <c:pt idx="24816">
                  <c:v>2479.96</c:v>
                </c:pt>
                <c:pt idx="24817">
                  <c:v>2480.06</c:v>
                </c:pt>
                <c:pt idx="24818">
                  <c:v>2480.16</c:v>
                </c:pt>
                <c:pt idx="24819">
                  <c:v>2480.26</c:v>
                </c:pt>
                <c:pt idx="24820">
                  <c:v>2480.36</c:v>
                </c:pt>
                <c:pt idx="24821">
                  <c:v>2480.46</c:v>
                </c:pt>
                <c:pt idx="24822">
                  <c:v>2480.56</c:v>
                </c:pt>
                <c:pt idx="24823">
                  <c:v>2480.66</c:v>
                </c:pt>
                <c:pt idx="24824">
                  <c:v>2480.76</c:v>
                </c:pt>
                <c:pt idx="24825">
                  <c:v>2480.86</c:v>
                </c:pt>
                <c:pt idx="24826">
                  <c:v>2480.96</c:v>
                </c:pt>
                <c:pt idx="24827">
                  <c:v>2481.06</c:v>
                </c:pt>
                <c:pt idx="24828">
                  <c:v>2481.16</c:v>
                </c:pt>
                <c:pt idx="24829">
                  <c:v>2481.26</c:v>
                </c:pt>
                <c:pt idx="24830">
                  <c:v>2481.36</c:v>
                </c:pt>
                <c:pt idx="24831">
                  <c:v>2481.46</c:v>
                </c:pt>
                <c:pt idx="24832">
                  <c:v>2481.56</c:v>
                </c:pt>
                <c:pt idx="24833">
                  <c:v>2481.66</c:v>
                </c:pt>
                <c:pt idx="24834">
                  <c:v>2481.76</c:v>
                </c:pt>
                <c:pt idx="24835">
                  <c:v>2481.86</c:v>
                </c:pt>
                <c:pt idx="24836">
                  <c:v>2481.96</c:v>
                </c:pt>
                <c:pt idx="24837">
                  <c:v>2482.06</c:v>
                </c:pt>
                <c:pt idx="24838">
                  <c:v>2482.16</c:v>
                </c:pt>
                <c:pt idx="24839">
                  <c:v>2482.26</c:v>
                </c:pt>
                <c:pt idx="24840">
                  <c:v>2482.36</c:v>
                </c:pt>
                <c:pt idx="24841">
                  <c:v>2482.46</c:v>
                </c:pt>
                <c:pt idx="24842">
                  <c:v>2482.56</c:v>
                </c:pt>
                <c:pt idx="24843">
                  <c:v>2482.66</c:v>
                </c:pt>
                <c:pt idx="24844">
                  <c:v>2482.76</c:v>
                </c:pt>
                <c:pt idx="24845">
                  <c:v>2482.86</c:v>
                </c:pt>
                <c:pt idx="24846">
                  <c:v>2482.96</c:v>
                </c:pt>
                <c:pt idx="24847">
                  <c:v>2483.06</c:v>
                </c:pt>
                <c:pt idx="24848">
                  <c:v>2483.16</c:v>
                </c:pt>
                <c:pt idx="24849">
                  <c:v>2483.26</c:v>
                </c:pt>
                <c:pt idx="24850">
                  <c:v>2483.36</c:v>
                </c:pt>
                <c:pt idx="24851">
                  <c:v>2483.46</c:v>
                </c:pt>
                <c:pt idx="24852">
                  <c:v>2483.56</c:v>
                </c:pt>
                <c:pt idx="24853">
                  <c:v>2483.66</c:v>
                </c:pt>
                <c:pt idx="24854">
                  <c:v>2483.76</c:v>
                </c:pt>
                <c:pt idx="24855">
                  <c:v>2483.86</c:v>
                </c:pt>
                <c:pt idx="24856">
                  <c:v>2483.96</c:v>
                </c:pt>
                <c:pt idx="24857">
                  <c:v>2484.06</c:v>
                </c:pt>
                <c:pt idx="24858">
                  <c:v>2484.16</c:v>
                </c:pt>
                <c:pt idx="24859">
                  <c:v>2484.26</c:v>
                </c:pt>
                <c:pt idx="24860">
                  <c:v>2484.36</c:v>
                </c:pt>
                <c:pt idx="24861">
                  <c:v>2484.46</c:v>
                </c:pt>
                <c:pt idx="24862">
                  <c:v>2484.56</c:v>
                </c:pt>
                <c:pt idx="24863">
                  <c:v>2484.66</c:v>
                </c:pt>
                <c:pt idx="24864">
                  <c:v>2484.76</c:v>
                </c:pt>
                <c:pt idx="24865">
                  <c:v>2484.86</c:v>
                </c:pt>
                <c:pt idx="24866">
                  <c:v>2484.96</c:v>
                </c:pt>
                <c:pt idx="24867">
                  <c:v>2485.06</c:v>
                </c:pt>
                <c:pt idx="24868">
                  <c:v>2485.16</c:v>
                </c:pt>
                <c:pt idx="24869">
                  <c:v>2485.26</c:v>
                </c:pt>
                <c:pt idx="24870">
                  <c:v>2485.36</c:v>
                </c:pt>
                <c:pt idx="24871">
                  <c:v>2485.46</c:v>
                </c:pt>
                <c:pt idx="24872">
                  <c:v>2485.56</c:v>
                </c:pt>
                <c:pt idx="24873">
                  <c:v>2485.66</c:v>
                </c:pt>
                <c:pt idx="24874">
                  <c:v>2485.76</c:v>
                </c:pt>
                <c:pt idx="24875">
                  <c:v>2485.86</c:v>
                </c:pt>
                <c:pt idx="24876">
                  <c:v>2485.96</c:v>
                </c:pt>
                <c:pt idx="24877">
                  <c:v>2486.06</c:v>
                </c:pt>
                <c:pt idx="24878">
                  <c:v>2486.16</c:v>
                </c:pt>
                <c:pt idx="24879">
                  <c:v>2486.26</c:v>
                </c:pt>
                <c:pt idx="24880">
                  <c:v>2486.36</c:v>
                </c:pt>
                <c:pt idx="24881">
                  <c:v>2486.46</c:v>
                </c:pt>
                <c:pt idx="24882">
                  <c:v>2486.56</c:v>
                </c:pt>
                <c:pt idx="24883">
                  <c:v>2486.66</c:v>
                </c:pt>
                <c:pt idx="24884">
                  <c:v>2486.76</c:v>
                </c:pt>
                <c:pt idx="24885">
                  <c:v>2486.86</c:v>
                </c:pt>
                <c:pt idx="24886">
                  <c:v>2486.96</c:v>
                </c:pt>
                <c:pt idx="24887">
                  <c:v>2487.06</c:v>
                </c:pt>
                <c:pt idx="24888">
                  <c:v>2487.16</c:v>
                </c:pt>
                <c:pt idx="24889">
                  <c:v>2487.26</c:v>
                </c:pt>
                <c:pt idx="24890">
                  <c:v>2487.36</c:v>
                </c:pt>
                <c:pt idx="24891">
                  <c:v>2487.46</c:v>
                </c:pt>
                <c:pt idx="24892">
                  <c:v>2487.56</c:v>
                </c:pt>
                <c:pt idx="24893">
                  <c:v>2487.66</c:v>
                </c:pt>
                <c:pt idx="24894">
                  <c:v>2487.76</c:v>
                </c:pt>
                <c:pt idx="24895">
                  <c:v>2487.86</c:v>
                </c:pt>
                <c:pt idx="24896">
                  <c:v>2487.96</c:v>
                </c:pt>
                <c:pt idx="24897">
                  <c:v>2488.06</c:v>
                </c:pt>
                <c:pt idx="24898">
                  <c:v>2488.16</c:v>
                </c:pt>
                <c:pt idx="24899">
                  <c:v>2488.26</c:v>
                </c:pt>
                <c:pt idx="24900">
                  <c:v>2488.36</c:v>
                </c:pt>
                <c:pt idx="24901">
                  <c:v>2488.46</c:v>
                </c:pt>
                <c:pt idx="24902">
                  <c:v>2488.56</c:v>
                </c:pt>
                <c:pt idx="24903">
                  <c:v>2488.66</c:v>
                </c:pt>
                <c:pt idx="24904">
                  <c:v>2488.76</c:v>
                </c:pt>
                <c:pt idx="24905">
                  <c:v>2488.86</c:v>
                </c:pt>
                <c:pt idx="24906">
                  <c:v>2488.96</c:v>
                </c:pt>
                <c:pt idx="24907">
                  <c:v>2489.06</c:v>
                </c:pt>
                <c:pt idx="24908">
                  <c:v>2489.16</c:v>
                </c:pt>
                <c:pt idx="24909">
                  <c:v>2489.26</c:v>
                </c:pt>
                <c:pt idx="24910">
                  <c:v>2489.36</c:v>
                </c:pt>
                <c:pt idx="24911">
                  <c:v>2489.46</c:v>
                </c:pt>
                <c:pt idx="24912">
                  <c:v>2489.56</c:v>
                </c:pt>
                <c:pt idx="24913">
                  <c:v>2489.66</c:v>
                </c:pt>
                <c:pt idx="24914">
                  <c:v>2489.76</c:v>
                </c:pt>
                <c:pt idx="24915">
                  <c:v>2489.86</c:v>
                </c:pt>
                <c:pt idx="24916">
                  <c:v>2489.96</c:v>
                </c:pt>
                <c:pt idx="24917">
                  <c:v>2490.06</c:v>
                </c:pt>
                <c:pt idx="24918">
                  <c:v>2490.16</c:v>
                </c:pt>
                <c:pt idx="24919">
                  <c:v>2490.26</c:v>
                </c:pt>
                <c:pt idx="24920">
                  <c:v>2490.36</c:v>
                </c:pt>
                <c:pt idx="24921">
                  <c:v>2490.46</c:v>
                </c:pt>
                <c:pt idx="24922">
                  <c:v>2490.56</c:v>
                </c:pt>
                <c:pt idx="24923">
                  <c:v>2490.66</c:v>
                </c:pt>
                <c:pt idx="24924">
                  <c:v>2490.76</c:v>
                </c:pt>
                <c:pt idx="24925">
                  <c:v>2490.86</c:v>
                </c:pt>
                <c:pt idx="24926">
                  <c:v>2490.96</c:v>
                </c:pt>
                <c:pt idx="24927">
                  <c:v>2491.06</c:v>
                </c:pt>
                <c:pt idx="24928">
                  <c:v>2491.16</c:v>
                </c:pt>
                <c:pt idx="24929">
                  <c:v>2491.26</c:v>
                </c:pt>
                <c:pt idx="24930">
                  <c:v>2491.36</c:v>
                </c:pt>
                <c:pt idx="24931">
                  <c:v>2491.46</c:v>
                </c:pt>
                <c:pt idx="24932">
                  <c:v>2491.56</c:v>
                </c:pt>
                <c:pt idx="24933">
                  <c:v>2491.66</c:v>
                </c:pt>
                <c:pt idx="24934">
                  <c:v>2491.76</c:v>
                </c:pt>
                <c:pt idx="24935">
                  <c:v>2491.86</c:v>
                </c:pt>
                <c:pt idx="24936">
                  <c:v>2491.96</c:v>
                </c:pt>
                <c:pt idx="24937">
                  <c:v>2492.06</c:v>
                </c:pt>
                <c:pt idx="24938">
                  <c:v>2492.16</c:v>
                </c:pt>
                <c:pt idx="24939">
                  <c:v>2492.26</c:v>
                </c:pt>
                <c:pt idx="24940">
                  <c:v>2492.36</c:v>
                </c:pt>
                <c:pt idx="24941">
                  <c:v>2492.46</c:v>
                </c:pt>
                <c:pt idx="24942">
                  <c:v>2492.56</c:v>
                </c:pt>
                <c:pt idx="24943">
                  <c:v>2492.66</c:v>
                </c:pt>
                <c:pt idx="24944">
                  <c:v>2492.76</c:v>
                </c:pt>
                <c:pt idx="24945">
                  <c:v>2492.86</c:v>
                </c:pt>
                <c:pt idx="24946">
                  <c:v>2492.96</c:v>
                </c:pt>
                <c:pt idx="24947">
                  <c:v>2493.06</c:v>
                </c:pt>
                <c:pt idx="24948">
                  <c:v>2493.16</c:v>
                </c:pt>
                <c:pt idx="24949">
                  <c:v>2493.26</c:v>
                </c:pt>
                <c:pt idx="24950">
                  <c:v>2493.36</c:v>
                </c:pt>
                <c:pt idx="24951">
                  <c:v>2493.46</c:v>
                </c:pt>
                <c:pt idx="24952">
                  <c:v>2493.56</c:v>
                </c:pt>
                <c:pt idx="24953">
                  <c:v>2493.66</c:v>
                </c:pt>
                <c:pt idx="24954">
                  <c:v>2493.76</c:v>
                </c:pt>
                <c:pt idx="24955">
                  <c:v>2493.86</c:v>
                </c:pt>
                <c:pt idx="24956">
                  <c:v>2493.96</c:v>
                </c:pt>
                <c:pt idx="24957">
                  <c:v>2494.06</c:v>
                </c:pt>
                <c:pt idx="24958">
                  <c:v>2494.16</c:v>
                </c:pt>
                <c:pt idx="24959">
                  <c:v>2494.26</c:v>
                </c:pt>
                <c:pt idx="24960">
                  <c:v>2494.36</c:v>
                </c:pt>
                <c:pt idx="24961">
                  <c:v>2494.46</c:v>
                </c:pt>
                <c:pt idx="24962">
                  <c:v>2494.56</c:v>
                </c:pt>
                <c:pt idx="24963">
                  <c:v>2494.66</c:v>
                </c:pt>
                <c:pt idx="24964">
                  <c:v>2494.76</c:v>
                </c:pt>
                <c:pt idx="24965">
                  <c:v>2494.86</c:v>
                </c:pt>
                <c:pt idx="24966">
                  <c:v>2494.96</c:v>
                </c:pt>
                <c:pt idx="24967">
                  <c:v>2495.06</c:v>
                </c:pt>
                <c:pt idx="24968">
                  <c:v>2495.16</c:v>
                </c:pt>
                <c:pt idx="24969">
                  <c:v>2495.26</c:v>
                </c:pt>
                <c:pt idx="24970">
                  <c:v>2495.36</c:v>
                </c:pt>
                <c:pt idx="24971">
                  <c:v>2495.46</c:v>
                </c:pt>
                <c:pt idx="24972">
                  <c:v>2495.56</c:v>
                </c:pt>
                <c:pt idx="24973">
                  <c:v>2495.66</c:v>
                </c:pt>
                <c:pt idx="24974">
                  <c:v>2495.76</c:v>
                </c:pt>
                <c:pt idx="24975">
                  <c:v>2495.86</c:v>
                </c:pt>
                <c:pt idx="24976">
                  <c:v>2495.96</c:v>
                </c:pt>
                <c:pt idx="24977">
                  <c:v>2496.06</c:v>
                </c:pt>
                <c:pt idx="24978">
                  <c:v>2496.16</c:v>
                </c:pt>
                <c:pt idx="24979">
                  <c:v>2496.26</c:v>
                </c:pt>
                <c:pt idx="24980">
                  <c:v>2496.36</c:v>
                </c:pt>
                <c:pt idx="24981">
                  <c:v>2496.46</c:v>
                </c:pt>
                <c:pt idx="24982">
                  <c:v>2496.56</c:v>
                </c:pt>
                <c:pt idx="24983">
                  <c:v>2496.66</c:v>
                </c:pt>
                <c:pt idx="24984">
                  <c:v>2496.76</c:v>
                </c:pt>
                <c:pt idx="24985">
                  <c:v>2496.86</c:v>
                </c:pt>
                <c:pt idx="24986">
                  <c:v>2496.96</c:v>
                </c:pt>
                <c:pt idx="24987">
                  <c:v>2497.06</c:v>
                </c:pt>
                <c:pt idx="24988">
                  <c:v>2497.16</c:v>
                </c:pt>
                <c:pt idx="24989">
                  <c:v>2497.26</c:v>
                </c:pt>
                <c:pt idx="24990">
                  <c:v>2497.36</c:v>
                </c:pt>
                <c:pt idx="24991">
                  <c:v>2497.46</c:v>
                </c:pt>
                <c:pt idx="24992">
                  <c:v>2497.56</c:v>
                </c:pt>
                <c:pt idx="24993">
                  <c:v>2497.66</c:v>
                </c:pt>
                <c:pt idx="24994">
                  <c:v>2497.76</c:v>
                </c:pt>
                <c:pt idx="24995">
                  <c:v>2497.86</c:v>
                </c:pt>
                <c:pt idx="24996">
                  <c:v>2497.96</c:v>
                </c:pt>
                <c:pt idx="24997">
                  <c:v>2498.06</c:v>
                </c:pt>
                <c:pt idx="24998">
                  <c:v>2498.16</c:v>
                </c:pt>
                <c:pt idx="24999">
                  <c:v>2498.26</c:v>
                </c:pt>
                <c:pt idx="25000">
                  <c:v>2498.36</c:v>
                </c:pt>
                <c:pt idx="25001">
                  <c:v>2498.46</c:v>
                </c:pt>
                <c:pt idx="25002">
                  <c:v>2498.56</c:v>
                </c:pt>
                <c:pt idx="25003">
                  <c:v>2498.66</c:v>
                </c:pt>
                <c:pt idx="25004">
                  <c:v>2498.76</c:v>
                </c:pt>
                <c:pt idx="25005">
                  <c:v>2498.86</c:v>
                </c:pt>
                <c:pt idx="25006">
                  <c:v>2498.96</c:v>
                </c:pt>
                <c:pt idx="25007">
                  <c:v>2499.06</c:v>
                </c:pt>
                <c:pt idx="25008">
                  <c:v>2499.16</c:v>
                </c:pt>
                <c:pt idx="25009">
                  <c:v>2499.26</c:v>
                </c:pt>
                <c:pt idx="25010">
                  <c:v>2499.36</c:v>
                </c:pt>
                <c:pt idx="25011">
                  <c:v>2499.46</c:v>
                </c:pt>
                <c:pt idx="25012">
                  <c:v>2499.56</c:v>
                </c:pt>
                <c:pt idx="25013">
                  <c:v>2499.66</c:v>
                </c:pt>
                <c:pt idx="25014">
                  <c:v>2499.76</c:v>
                </c:pt>
                <c:pt idx="25015">
                  <c:v>2499.86</c:v>
                </c:pt>
                <c:pt idx="25016">
                  <c:v>2499.96</c:v>
                </c:pt>
                <c:pt idx="25017">
                  <c:v>2500.06</c:v>
                </c:pt>
                <c:pt idx="25018">
                  <c:v>2500.16</c:v>
                </c:pt>
                <c:pt idx="25019">
                  <c:v>2500.26</c:v>
                </c:pt>
                <c:pt idx="25020">
                  <c:v>2500.36</c:v>
                </c:pt>
                <c:pt idx="25021">
                  <c:v>2500.46</c:v>
                </c:pt>
                <c:pt idx="25022">
                  <c:v>2500.56</c:v>
                </c:pt>
                <c:pt idx="25023">
                  <c:v>2500.66</c:v>
                </c:pt>
                <c:pt idx="25024">
                  <c:v>2500.76</c:v>
                </c:pt>
                <c:pt idx="25025">
                  <c:v>2500.86</c:v>
                </c:pt>
                <c:pt idx="25026">
                  <c:v>2500.96</c:v>
                </c:pt>
                <c:pt idx="25027">
                  <c:v>2501.06</c:v>
                </c:pt>
                <c:pt idx="25028">
                  <c:v>2501.16</c:v>
                </c:pt>
                <c:pt idx="25029">
                  <c:v>2501.26</c:v>
                </c:pt>
                <c:pt idx="25030">
                  <c:v>2501.36</c:v>
                </c:pt>
                <c:pt idx="25031">
                  <c:v>2501.46</c:v>
                </c:pt>
                <c:pt idx="25032">
                  <c:v>2501.56</c:v>
                </c:pt>
                <c:pt idx="25033">
                  <c:v>2501.66</c:v>
                </c:pt>
                <c:pt idx="25034">
                  <c:v>2501.76</c:v>
                </c:pt>
                <c:pt idx="25035">
                  <c:v>2501.86</c:v>
                </c:pt>
                <c:pt idx="25036">
                  <c:v>2501.96</c:v>
                </c:pt>
                <c:pt idx="25037">
                  <c:v>2502.06</c:v>
                </c:pt>
                <c:pt idx="25038">
                  <c:v>2502.16</c:v>
                </c:pt>
                <c:pt idx="25039">
                  <c:v>2502.26</c:v>
                </c:pt>
                <c:pt idx="25040">
                  <c:v>2502.36</c:v>
                </c:pt>
                <c:pt idx="25041">
                  <c:v>2502.46</c:v>
                </c:pt>
                <c:pt idx="25042">
                  <c:v>2502.56</c:v>
                </c:pt>
                <c:pt idx="25043">
                  <c:v>2502.66</c:v>
                </c:pt>
                <c:pt idx="25044">
                  <c:v>2502.76</c:v>
                </c:pt>
                <c:pt idx="25045">
                  <c:v>2502.86</c:v>
                </c:pt>
                <c:pt idx="25046">
                  <c:v>2502.96</c:v>
                </c:pt>
                <c:pt idx="25047">
                  <c:v>2503.06</c:v>
                </c:pt>
                <c:pt idx="25048">
                  <c:v>2503.16</c:v>
                </c:pt>
                <c:pt idx="25049">
                  <c:v>2503.26</c:v>
                </c:pt>
                <c:pt idx="25050">
                  <c:v>2503.36</c:v>
                </c:pt>
                <c:pt idx="25051">
                  <c:v>2503.46</c:v>
                </c:pt>
                <c:pt idx="25052">
                  <c:v>2503.56</c:v>
                </c:pt>
                <c:pt idx="25053">
                  <c:v>2503.66</c:v>
                </c:pt>
                <c:pt idx="25054">
                  <c:v>2503.76</c:v>
                </c:pt>
                <c:pt idx="25055">
                  <c:v>2503.86</c:v>
                </c:pt>
                <c:pt idx="25056">
                  <c:v>2503.96</c:v>
                </c:pt>
                <c:pt idx="25057">
                  <c:v>2504.06</c:v>
                </c:pt>
                <c:pt idx="25058">
                  <c:v>2504.16</c:v>
                </c:pt>
                <c:pt idx="25059">
                  <c:v>2504.26</c:v>
                </c:pt>
                <c:pt idx="25060">
                  <c:v>2504.36</c:v>
                </c:pt>
                <c:pt idx="25061">
                  <c:v>2504.46</c:v>
                </c:pt>
                <c:pt idx="25062">
                  <c:v>2504.56</c:v>
                </c:pt>
                <c:pt idx="25063">
                  <c:v>2504.66</c:v>
                </c:pt>
                <c:pt idx="25064">
                  <c:v>2504.76</c:v>
                </c:pt>
                <c:pt idx="25065">
                  <c:v>2504.86</c:v>
                </c:pt>
                <c:pt idx="25066">
                  <c:v>2504.96</c:v>
                </c:pt>
                <c:pt idx="25067">
                  <c:v>2505.06</c:v>
                </c:pt>
                <c:pt idx="25068">
                  <c:v>2505.16</c:v>
                </c:pt>
                <c:pt idx="25069">
                  <c:v>2505.26</c:v>
                </c:pt>
                <c:pt idx="25070">
                  <c:v>2505.36</c:v>
                </c:pt>
                <c:pt idx="25071">
                  <c:v>2505.46</c:v>
                </c:pt>
                <c:pt idx="25072">
                  <c:v>2505.56</c:v>
                </c:pt>
                <c:pt idx="25073">
                  <c:v>2505.66</c:v>
                </c:pt>
                <c:pt idx="25074">
                  <c:v>2505.76</c:v>
                </c:pt>
                <c:pt idx="25075">
                  <c:v>2505.86</c:v>
                </c:pt>
                <c:pt idx="25076">
                  <c:v>2505.96</c:v>
                </c:pt>
                <c:pt idx="25077">
                  <c:v>2506.06</c:v>
                </c:pt>
                <c:pt idx="25078">
                  <c:v>2506.16</c:v>
                </c:pt>
                <c:pt idx="25079">
                  <c:v>2506.26</c:v>
                </c:pt>
                <c:pt idx="25080">
                  <c:v>2506.36</c:v>
                </c:pt>
                <c:pt idx="25081">
                  <c:v>2506.46</c:v>
                </c:pt>
                <c:pt idx="25082">
                  <c:v>2506.56</c:v>
                </c:pt>
                <c:pt idx="25083">
                  <c:v>2506.66</c:v>
                </c:pt>
                <c:pt idx="25084">
                  <c:v>2506.76</c:v>
                </c:pt>
                <c:pt idx="25085">
                  <c:v>2506.86</c:v>
                </c:pt>
                <c:pt idx="25086">
                  <c:v>2506.96</c:v>
                </c:pt>
                <c:pt idx="25087">
                  <c:v>2507.06</c:v>
                </c:pt>
                <c:pt idx="25088">
                  <c:v>2507.16</c:v>
                </c:pt>
                <c:pt idx="25089">
                  <c:v>2507.26</c:v>
                </c:pt>
                <c:pt idx="25090">
                  <c:v>2507.36</c:v>
                </c:pt>
                <c:pt idx="25091">
                  <c:v>2507.46</c:v>
                </c:pt>
                <c:pt idx="25092">
                  <c:v>2507.56</c:v>
                </c:pt>
                <c:pt idx="25093">
                  <c:v>2507.66</c:v>
                </c:pt>
                <c:pt idx="25094">
                  <c:v>2507.76</c:v>
                </c:pt>
                <c:pt idx="25095">
                  <c:v>2507.86</c:v>
                </c:pt>
                <c:pt idx="25096">
                  <c:v>2507.96</c:v>
                </c:pt>
                <c:pt idx="25097">
                  <c:v>2508.06</c:v>
                </c:pt>
                <c:pt idx="25098">
                  <c:v>2508.16</c:v>
                </c:pt>
                <c:pt idx="25099">
                  <c:v>2508.26</c:v>
                </c:pt>
                <c:pt idx="25100">
                  <c:v>2508.36</c:v>
                </c:pt>
                <c:pt idx="25101">
                  <c:v>2508.46</c:v>
                </c:pt>
                <c:pt idx="25102">
                  <c:v>2508.56</c:v>
                </c:pt>
                <c:pt idx="25103">
                  <c:v>2508.66</c:v>
                </c:pt>
                <c:pt idx="25104">
                  <c:v>2508.76</c:v>
                </c:pt>
                <c:pt idx="25105">
                  <c:v>2508.86</c:v>
                </c:pt>
                <c:pt idx="25106">
                  <c:v>2508.96</c:v>
                </c:pt>
                <c:pt idx="25107">
                  <c:v>2509.06</c:v>
                </c:pt>
                <c:pt idx="25108">
                  <c:v>2509.16</c:v>
                </c:pt>
                <c:pt idx="25109">
                  <c:v>2509.26</c:v>
                </c:pt>
                <c:pt idx="25110">
                  <c:v>2509.36</c:v>
                </c:pt>
                <c:pt idx="25111">
                  <c:v>2509.46</c:v>
                </c:pt>
                <c:pt idx="25112">
                  <c:v>2509.56</c:v>
                </c:pt>
                <c:pt idx="25113">
                  <c:v>2509.66</c:v>
                </c:pt>
                <c:pt idx="25114">
                  <c:v>2509.76</c:v>
                </c:pt>
                <c:pt idx="25115">
                  <c:v>2509.86</c:v>
                </c:pt>
                <c:pt idx="25116">
                  <c:v>2509.96</c:v>
                </c:pt>
                <c:pt idx="25117">
                  <c:v>2510.06</c:v>
                </c:pt>
                <c:pt idx="25118">
                  <c:v>2510.16</c:v>
                </c:pt>
                <c:pt idx="25119">
                  <c:v>2510.26</c:v>
                </c:pt>
                <c:pt idx="25120">
                  <c:v>2510.36</c:v>
                </c:pt>
                <c:pt idx="25121">
                  <c:v>2510.46</c:v>
                </c:pt>
                <c:pt idx="25122">
                  <c:v>2510.56</c:v>
                </c:pt>
                <c:pt idx="25123">
                  <c:v>2510.66</c:v>
                </c:pt>
                <c:pt idx="25124">
                  <c:v>2510.76</c:v>
                </c:pt>
                <c:pt idx="25125">
                  <c:v>2510.86</c:v>
                </c:pt>
                <c:pt idx="25126">
                  <c:v>2510.96</c:v>
                </c:pt>
                <c:pt idx="25127">
                  <c:v>2511.06</c:v>
                </c:pt>
                <c:pt idx="25128">
                  <c:v>2511.16</c:v>
                </c:pt>
                <c:pt idx="25129">
                  <c:v>2511.26</c:v>
                </c:pt>
                <c:pt idx="25130">
                  <c:v>2511.36</c:v>
                </c:pt>
                <c:pt idx="25131">
                  <c:v>2511.46</c:v>
                </c:pt>
                <c:pt idx="25132">
                  <c:v>2511.56</c:v>
                </c:pt>
                <c:pt idx="25133">
                  <c:v>2511.66</c:v>
                </c:pt>
                <c:pt idx="25134">
                  <c:v>2511.76</c:v>
                </c:pt>
                <c:pt idx="25135">
                  <c:v>2511.86</c:v>
                </c:pt>
                <c:pt idx="25136">
                  <c:v>2511.96</c:v>
                </c:pt>
                <c:pt idx="25137">
                  <c:v>2512.06</c:v>
                </c:pt>
                <c:pt idx="25138">
                  <c:v>2512.16</c:v>
                </c:pt>
                <c:pt idx="25139">
                  <c:v>2512.26</c:v>
                </c:pt>
                <c:pt idx="25140">
                  <c:v>2512.36</c:v>
                </c:pt>
                <c:pt idx="25141">
                  <c:v>2512.46</c:v>
                </c:pt>
                <c:pt idx="25142">
                  <c:v>2512.56</c:v>
                </c:pt>
                <c:pt idx="25143">
                  <c:v>2512.66</c:v>
                </c:pt>
                <c:pt idx="25144">
                  <c:v>2512.76</c:v>
                </c:pt>
                <c:pt idx="25145">
                  <c:v>2512.86</c:v>
                </c:pt>
                <c:pt idx="25146">
                  <c:v>2512.96</c:v>
                </c:pt>
                <c:pt idx="25147">
                  <c:v>2513.06</c:v>
                </c:pt>
                <c:pt idx="25148">
                  <c:v>2513.16</c:v>
                </c:pt>
                <c:pt idx="25149">
                  <c:v>2513.26</c:v>
                </c:pt>
                <c:pt idx="25150">
                  <c:v>2513.36</c:v>
                </c:pt>
                <c:pt idx="25151">
                  <c:v>2513.46</c:v>
                </c:pt>
                <c:pt idx="25152">
                  <c:v>2513.56</c:v>
                </c:pt>
                <c:pt idx="25153">
                  <c:v>2513.66</c:v>
                </c:pt>
                <c:pt idx="25154">
                  <c:v>2513.76</c:v>
                </c:pt>
                <c:pt idx="25155">
                  <c:v>2513.86</c:v>
                </c:pt>
                <c:pt idx="25156">
                  <c:v>2513.96</c:v>
                </c:pt>
                <c:pt idx="25157">
                  <c:v>2514.06</c:v>
                </c:pt>
                <c:pt idx="25158">
                  <c:v>2514.16</c:v>
                </c:pt>
                <c:pt idx="25159">
                  <c:v>2514.26</c:v>
                </c:pt>
                <c:pt idx="25160">
                  <c:v>2514.36</c:v>
                </c:pt>
                <c:pt idx="25161">
                  <c:v>2514.46</c:v>
                </c:pt>
                <c:pt idx="25162">
                  <c:v>2514.56</c:v>
                </c:pt>
                <c:pt idx="25163">
                  <c:v>2514.66</c:v>
                </c:pt>
                <c:pt idx="25164">
                  <c:v>2514.76</c:v>
                </c:pt>
                <c:pt idx="25165">
                  <c:v>2514.86</c:v>
                </c:pt>
                <c:pt idx="25166">
                  <c:v>2514.96</c:v>
                </c:pt>
                <c:pt idx="25167">
                  <c:v>2515.06</c:v>
                </c:pt>
                <c:pt idx="25168">
                  <c:v>2515.16</c:v>
                </c:pt>
                <c:pt idx="25169">
                  <c:v>2515.26</c:v>
                </c:pt>
                <c:pt idx="25170">
                  <c:v>2515.36</c:v>
                </c:pt>
                <c:pt idx="25171">
                  <c:v>2515.46</c:v>
                </c:pt>
                <c:pt idx="25172">
                  <c:v>2515.56</c:v>
                </c:pt>
                <c:pt idx="25173">
                  <c:v>2515.66</c:v>
                </c:pt>
                <c:pt idx="25174">
                  <c:v>2515.76</c:v>
                </c:pt>
                <c:pt idx="25175">
                  <c:v>2515.86</c:v>
                </c:pt>
                <c:pt idx="25176">
                  <c:v>2515.96</c:v>
                </c:pt>
                <c:pt idx="25177">
                  <c:v>2516.06</c:v>
                </c:pt>
                <c:pt idx="25178">
                  <c:v>2516.16</c:v>
                </c:pt>
                <c:pt idx="25179">
                  <c:v>2516.26</c:v>
                </c:pt>
                <c:pt idx="25180">
                  <c:v>2516.36</c:v>
                </c:pt>
                <c:pt idx="25181">
                  <c:v>2516.46</c:v>
                </c:pt>
                <c:pt idx="25182">
                  <c:v>2516.56</c:v>
                </c:pt>
                <c:pt idx="25183">
                  <c:v>2516.66</c:v>
                </c:pt>
                <c:pt idx="25184">
                  <c:v>2516.76</c:v>
                </c:pt>
                <c:pt idx="25185">
                  <c:v>2516.86</c:v>
                </c:pt>
                <c:pt idx="25186">
                  <c:v>2516.96</c:v>
                </c:pt>
                <c:pt idx="25187">
                  <c:v>2517.06</c:v>
                </c:pt>
                <c:pt idx="25188">
                  <c:v>2517.16</c:v>
                </c:pt>
                <c:pt idx="25189">
                  <c:v>2517.26</c:v>
                </c:pt>
                <c:pt idx="25190">
                  <c:v>2517.36</c:v>
                </c:pt>
                <c:pt idx="25191">
                  <c:v>2517.46</c:v>
                </c:pt>
                <c:pt idx="25192">
                  <c:v>2517.56</c:v>
                </c:pt>
                <c:pt idx="25193">
                  <c:v>2517.66</c:v>
                </c:pt>
                <c:pt idx="25194">
                  <c:v>2517.76</c:v>
                </c:pt>
                <c:pt idx="25195">
                  <c:v>2517.86</c:v>
                </c:pt>
                <c:pt idx="25196">
                  <c:v>2517.96</c:v>
                </c:pt>
                <c:pt idx="25197">
                  <c:v>2518.06</c:v>
                </c:pt>
                <c:pt idx="25198">
                  <c:v>2518.16</c:v>
                </c:pt>
                <c:pt idx="25199">
                  <c:v>2518.26</c:v>
                </c:pt>
                <c:pt idx="25200">
                  <c:v>2518.36</c:v>
                </c:pt>
                <c:pt idx="25201">
                  <c:v>2518.46</c:v>
                </c:pt>
                <c:pt idx="25202">
                  <c:v>2518.56</c:v>
                </c:pt>
                <c:pt idx="25203">
                  <c:v>2518.66</c:v>
                </c:pt>
                <c:pt idx="25204">
                  <c:v>2518.76</c:v>
                </c:pt>
                <c:pt idx="25205">
                  <c:v>2518.86</c:v>
                </c:pt>
                <c:pt idx="25206">
                  <c:v>2518.96</c:v>
                </c:pt>
                <c:pt idx="25207">
                  <c:v>2519.06</c:v>
                </c:pt>
                <c:pt idx="25208">
                  <c:v>2519.16</c:v>
                </c:pt>
                <c:pt idx="25209">
                  <c:v>2519.26</c:v>
                </c:pt>
                <c:pt idx="25210">
                  <c:v>2519.36</c:v>
                </c:pt>
                <c:pt idx="25211">
                  <c:v>2519.46</c:v>
                </c:pt>
                <c:pt idx="25212">
                  <c:v>2519.56</c:v>
                </c:pt>
                <c:pt idx="25213">
                  <c:v>2519.66</c:v>
                </c:pt>
                <c:pt idx="25214">
                  <c:v>2519.76</c:v>
                </c:pt>
                <c:pt idx="25215">
                  <c:v>2519.86</c:v>
                </c:pt>
                <c:pt idx="25216">
                  <c:v>2519.96</c:v>
                </c:pt>
                <c:pt idx="25217">
                  <c:v>2520.06</c:v>
                </c:pt>
                <c:pt idx="25218">
                  <c:v>2520.16</c:v>
                </c:pt>
                <c:pt idx="25219">
                  <c:v>2520.26</c:v>
                </c:pt>
                <c:pt idx="25220">
                  <c:v>2520.36</c:v>
                </c:pt>
                <c:pt idx="25221">
                  <c:v>2520.46</c:v>
                </c:pt>
                <c:pt idx="25222">
                  <c:v>2520.56</c:v>
                </c:pt>
                <c:pt idx="25223">
                  <c:v>2520.66</c:v>
                </c:pt>
                <c:pt idx="25224">
                  <c:v>2520.76</c:v>
                </c:pt>
                <c:pt idx="25225">
                  <c:v>2520.86</c:v>
                </c:pt>
                <c:pt idx="25226">
                  <c:v>2520.96</c:v>
                </c:pt>
                <c:pt idx="25227">
                  <c:v>2521.06</c:v>
                </c:pt>
                <c:pt idx="25228">
                  <c:v>2521.16</c:v>
                </c:pt>
                <c:pt idx="25229">
                  <c:v>2521.26</c:v>
                </c:pt>
                <c:pt idx="25230">
                  <c:v>2521.36</c:v>
                </c:pt>
                <c:pt idx="25231">
                  <c:v>2521.46</c:v>
                </c:pt>
                <c:pt idx="25232">
                  <c:v>2521.56</c:v>
                </c:pt>
                <c:pt idx="25233">
                  <c:v>2521.66</c:v>
                </c:pt>
                <c:pt idx="25234">
                  <c:v>2521.76</c:v>
                </c:pt>
                <c:pt idx="25235">
                  <c:v>2521.86</c:v>
                </c:pt>
                <c:pt idx="25236">
                  <c:v>2521.96</c:v>
                </c:pt>
                <c:pt idx="25237">
                  <c:v>2522.06</c:v>
                </c:pt>
                <c:pt idx="25238">
                  <c:v>2522.16</c:v>
                </c:pt>
                <c:pt idx="25239">
                  <c:v>2522.26</c:v>
                </c:pt>
                <c:pt idx="25240">
                  <c:v>2522.36</c:v>
                </c:pt>
                <c:pt idx="25241">
                  <c:v>2522.46</c:v>
                </c:pt>
                <c:pt idx="25242">
                  <c:v>2522.56</c:v>
                </c:pt>
                <c:pt idx="25243">
                  <c:v>2522.66</c:v>
                </c:pt>
                <c:pt idx="25244">
                  <c:v>2522.76</c:v>
                </c:pt>
                <c:pt idx="25245">
                  <c:v>2522.86</c:v>
                </c:pt>
                <c:pt idx="25246">
                  <c:v>2522.96</c:v>
                </c:pt>
                <c:pt idx="25247">
                  <c:v>2523.06</c:v>
                </c:pt>
                <c:pt idx="25248">
                  <c:v>2523.16</c:v>
                </c:pt>
                <c:pt idx="25249">
                  <c:v>2523.26</c:v>
                </c:pt>
                <c:pt idx="25250">
                  <c:v>2523.36</c:v>
                </c:pt>
                <c:pt idx="25251">
                  <c:v>2523.46</c:v>
                </c:pt>
                <c:pt idx="25252">
                  <c:v>2523.56</c:v>
                </c:pt>
                <c:pt idx="25253">
                  <c:v>2523.66</c:v>
                </c:pt>
                <c:pt idx="25254">
                  <c:v>2523.76</c:v>
                </c:pt>
                <c:pt idx="25255">
                  <c:v>2523.86</c:v>
                </c:pt>
                <c:pt idx="25256">
                  <c:v>2523.96</c:v>
                </c:pt>
                <c:pt idx="25257">
                  <c:v>2524.06</c:v>
                </c:pt>
                <c:pt idx="25258">
                  <c:v>2524.16</c:v>
                </c:pt>
                <c:pt idx="25259">
                  <c:v>2524.26</c:v>
                </c:pt>
                <c:pt idx="25260">
                  <c:v>2524.36</c:v>
                </c:pt>
                <c:pt idx="25261">
                  <c:v>2524.46</c:v>
                </c:pt>
                <c:pt idx="25262">
                  <c:v>2524.56</c:v>
                </c:pt>
                <c:pt idx="25263">
                  <c:v>2524.66</c:v>
                </c:pt>
                <c:pt idx="25264">
                  <c:v>2524.76</c:v>
                </c:pt>
                <c:pt idx="25265">
                  <c:v>2524.86</c:v>
                </c:pt>
                <c:pt idx="25266">
                  <c:v>2524.96</c:v>
                </c:pt>
                <c:pt idx="25267">
                  <c:v>2525.06</c:v>
                </c:pt>
                <c:pt idx="25268">
                  <c:v>2525.16</c:v>
                </c:pt>
                <c:pt idx="25269">
                  <c:v>2525.26</c:v>
                </c:pt>
                <c:pt idx="25270">
                  <c:v>2525.36</c:v>
                </c:pt>
                <c:pt idx="25271">
                  <c:v>2525.46</c:v>
                </c:pt>
                <c:pt idx="25272">
                  <c:v>2525.56</c:v>
                </c:pt>
                <c:pt idx="25273">
                  <c:v>2525.66</c:v>
                </c:pt>
                <c:pt idx="25274">
                  <c:v>2525.76</c:v>
                </c:pt>
                <c:pt idx="25275">
                  <c:v>2525.86</c:v>
                </c:pt>
                <c:pt idx="25276">
                  <c:v>2525.96</c:v>
                </c:pt>
                <c:pt idx="25277">
                  <c:v>2526.06</c:v>
                </c:pt>
                <c:pt idx="25278">
                  <c:v>2526.16</c:v>
                </c:pt>
                <c:pt idx="25279">
                  <c:v>2526.26</c:v>
                </c:pt>
                <c:pt idx="25280">
                  <c:v>2526.36</c:v>
                </c:pt>
                <c:pt idx="25281">
                  <c:v>2526.46</c:v>
                </c:pt>
                <c:pt idx="25282">
                  <c:v>2526.56</c:v>
                </c:pt>
                <c:pt idx="25283">
                  <c:v>2526.66</c:v>
                </c:pt>
                <c:pt idx="25284">
                  <c:v>2526.76</c:v>
                </c:pt>
                <c:pt idx="25285">
                  <c:v>2526.86</c:v>
                </c:pt>
                <c:pt idx="25286">
                  <c:v>2526.96</c:v>
                </c:pt>
                <c:pt idx="25287">
                  <c:v>2527.06</c:v>
                </c:pt>
                <c:pt idx="25288">
                  <c:v>2527.16</c:v>
                </c:pt>
                <c:pt idx="25289">
                  <c:v>2527.26</c:v>
                </c:pt>
                <c:pt idx="25290">
                  <c:v>2527.36</c:v>
                </c:pt>
                <c:pt idx="25291">
                  <c:v>2527.46</c:v>
                </c:pt>
                <c:pt idx="25292">
                  <c:v>2527.56</c:v>
                </c:pt>
                <c:pt idx="25293">
                  <c:v>2527.66</c:v>
                </c:pt>
                <c:pt idx="25294">
                  <c:v>2527.76</c:v>
                </c:pt>
                <c:pt idx="25295">
                  <c:v>2527.86</c:v>
                </c:pt>
                <c:pt idx="25296">
                  <c:v>2527.96</c:v>
                </c:pt>
                <c:pt idx="25297">
                  <c:v>2528.06</c:v>
                </c:pt>
                <c:pt idx="25298">
                  <c:v>2528.16</c:v>
                </c:pt>
                <c:pt idx="25299">
                  <c:v>2528.26</c:v>
                </c:pt>
                <c:pt idx="25300">
                  <c:v>2528.36</c:v>
                </c:pt>
                <c:pt idx="25301">
                  <c:v>2528.46</c:v>
                </c:pt>
                <c:pt idx="25302">
                  <c:v>2528.56</c:v>
                </c:pt>
                <c:pt idx="25303">
                  <c:v>2528.66</c:v>
                </c:pt>
                <c:pt idx="25304">
                  <c:v>2528.76</c:v>
                </c:pt>
                <c:pt idx="25305">
                  <c:v>2528.86</c:v>
                </c:pt>
                <c:pt idx="25306">
                  <c:v>2528.96</c:v>
                </c:pt>
                <c:pt idx="25307">
                  <c:v>2529.06</c:v>
                </c:pt>
                <c:pt idx="25308">
                  <c:v>2529.16</c:v>
                </c:pt>
                <c:pt idx="25309">
                  <c:v>2529.26</c:v>
                </c:pt>
                <c:pt idx="25310">
                  <c:v>2529.36</c:v>
                </c:pt>
                <c:pt idx="25311">
                  <c:v>2529.46</c:v>
                </c:pt>
                <c:pt idx="25312">
                  <c:v>2529.56</c:v>
                </c:pt>
                <c:pt idx="25313">
                  <c:v>2529.66</c:v>
                </c:pt>
                <c:pt idx="25314">
                  <c:v>2529.76</c:v>
                </c:pt>
                <c:pt idx="25315">
                  <c:v>2529.86</c:v>
                </c:pt>
                <c:pt idx="25316">
                  <c:v>2529.96</c:v>
                </c:pt>
                <c:pt idx="25317">
                  <c:v>2530.06</c:v>
                </c:pt>
                <c:pt idx="25318">
                  <c:v>2530.16</c:v>
                </c:pt>
                <c:pt idx="25319">
                  <c:v>2530.26</c:v>
                </c:pt>
                <c:pt idx="25320">
                  <c:v>2530.36</c:v>
                </c:pt>
                <c:pt idx="25321">
                  <c:v>2530.46</c:v>
                </c:pt>
                <c:pt idx="25322">
                  <c:v>2530.56</c:v>
                </c:pt>
                <c:pt idx="25323">
                  <c:v>2530.66</c:v>
                </c:pt>
                <c:pt idx="25324">
                  <c:v>2530.76</c:v>
                </c:pt>
                <c:pt idx="25325">
                  <c:v>2530.86</c:v>
                </c:pt>
                <c:pt idx="25326">
                  <c:v>2530.96</c:v>
                </c:pt>
                <c:pt idx="25327">
                  <c:v>2531.06</c:v>
                </c:pt>
                <c:pt idx="25328">
                  <c:v>2531.16</c:v>
                </c:pt>
                <c:pt idx="25329">
                  <c:v>2531.26</c:v>
                </c:pt>
                <c:pt idx="25330">
                  <c:v>2531.36</c:v>
                </c:pt>
                <c:pt idx="25331">
                  <c:v>2531.46</c:v>
                </c:pt>
                <c:pt idx="25332">
                  <c:v>2531.56</c:v>
                </c:pt>
                <c:pt idx="25333">
                  <c:v>2531.66</c:v>
                </c:pt>
                <c:pt idx="25334">
                  <c:v>2531.76</c:v>
                </c:pt>
                <c:pt idx="25335">
                  <c:v>2531.86</c:v>
                </c:pt>
                <c:pt idx="25336">
                  <c:v>2531.96</c:v>
                </c:pt>
                <c:pt idx="25337">
                  <c:v>2532.06</c:v>
                </c:pt>
                <c:pt idx="25338">
                  <c:v>2532.16</c:v>
                </c:pt>
                <c:pt idx="25339">
                  <c:v>2532.26</c:v>
                </c:pt>
                <c:pt idx="25340">
                  <c:v>2532.36</c:v>
                </c:pt>
                <c:pt idx="25341">
                  <c:v>2532.46</c:v>
                </c:pt>
                <c:pt idx="25342">
                  <c:v>2532.56</c:v>
                </c:pt>
                <c:pt idx="25343">
                  <c:v>2532.66</c:v>
                </c:pt>
                <c:pt idx="25344">
                  <c:v>2532.76</c:v>
                </c:pt>
                <c:pt idx="25345">
                  <c:v>2532.86</c:v>
                </c:pt>
                <c:pt idx="25346">
                  <c:v>2532.96</c:v>
                </c:pt>
                <c:pt idx="25347">
                  <c:v>2533.06</c:v>
                </c:pt>
                <c:pt idx="25348">
                  <c:v>2533.16</c:v>
                </c:pt>
                <c:pt idx="25349">
                  <c:v>2533.26</c:v>
                </c:pt>
                <c:pt idx="25350">
                  <c:v>2533.36</c:v>
                </c:pt>
                <c:pt idx="25351">
                  <c:v>2533.46</c:v>
                </c:pt>
                <c:pt idx="25352">
                  <c:v>2533.56</c:v>
                </c:pt>
                <c:pt idx="25353">
                  <c:v>2533.66</c:v>
                </c:pt>
                <c:pt idx="25354">
                  <c:v>2533.76</c:v>
                </c:pt>
                <c:pt idx="25355">
                  <c:v>2533.86</c:v>
                </c:pt>
                <c:pt idx="25356">
                  <c:v>2533.96</c:v>
                </c:pt>
                <c:pt idx="25357">
                  <c:v>2534.06</c:v>
                </c:pt>
                <c:pt idx="25358">
                  <c:v>2534.16</c:v>
                </c:pt>
                <c:pt idx="25359">
                  <c:v>2534.26</c:v>
                </c:pt>
                <c:pt idx="25360">
                  <c:v>2534.36</c:v>
                </c:pt>
                <c:pt idx="25361">
                  <c:v>2534.46</c:v>
                </c:pt>
                <c:pt idx="25362">
                  <c:v>2534.56</c:v>
                </c:pt>
                <c:pt idx="25363">
                  <c:v>2534.66</c:v>
                </c:pt>
                <c:pt idx="25364">
                  <c:v>2534.76</c:v>
                </c:pt>
                <c:pt idx="25365">
                  <c:v>2534.86</c:v>
                </c:pt>
                <c:pt idx="25366">
                  <c:v>2534.96</c:v>
                </c:pt>
                <c:pt idx="25367">
                  <c:v>2535.06</c:v>
                </c:pt>
                <c:pt idx="25368">
                  <c:v>2535.16</c:v>
                </c:pt>
                <c:pt idx="25369">
                  <c:v>2535.26</c:v>
                </c:pt>
                <c:pt idx="25370">
                  <c:v>2535.36</c:v>
                </c:pt>
                <c:pt idx="25371">
                  <c:v>2535.46</c:v>
                </c:pt>
                <c:pt idx="25372">
                  <c:v>2535.56</c:v>
                </c:pt>
                <c:pt idx="25373">
                  <c:v>2535.66</c:v>
                </c:pt>
                <c:pt idx="25374">
                  <c:v>2535.76</c:v>
                </c:pt>
                <c:pt idx="25375">
                  <c:v>2535.86</c:v>
                </c:pt>
                <c:pt idx="25376">
                  <c:v>2535.96</c:v>
                </c:pt>
                <c:pt idx="25377">
                  <c:v>2536.06</c:v>
                </c:pt>
                <c:pt idx="25378">
                  <c:v>2536.16</c:v>
                </c:pt>
                <c:pt idx="25379">
                  <c:v>2536.26</c:v>
                </c:pt>
                <c:pt idx="25380">
                  <c:v>2536.36</c:v>
                </c:pt>
                <c:pt idx="25381">
                  <c:v>2536.46</c:v>
                </c:pt>
                <c:pt idx="25382">
                  <c:v>2536.56</c:v>
                </c:pt>
                <c:pt idx="25383">
                  <c:v>2536.66</c:v>
                </c:pt>
                <c:pt idx="25384">
                  <c:v>2536.76</c:v>
                </c:pt>
                <c:pt idx="25385">
                  <c:v>2536.86</c:v>
                </c:pt>
                <c:pt idx="25386">
                  <c:v>2536.96</c:v>
                </c:pt>
                <c:pt idx="25387">
                  <c:v>2537.06</c:v>
                </c:pt>
                <c:pt idx="25388">
                  <c:v>2537.16</c:v>
                </c:pt>
                <c:pt idx="25389">
                  <c:v>2537.26</c:v>
                </c:pt>
                <c:pt idx="25390">
                  <c:v>2537.36</c:v>
                </c:pt>
                <c:pt idx="25391">
                  <c:v>2537.46</c:v>
                </c:pt>
                <c:pt idx="25392">
                  <c:v>2537.56</c:v>
                </c:pt>
                <c:pt idx="25393">
                  <c:v>2537.66</c:v>
                </c:pt>
                <c:pt idx="25394">
                  <c:v>2537.76</c:v>
                </c:pt>
                <c:pt idx="25395">
                  <c:v>2537.86</c:v>
                </c:pt>
                <c:pt idx="25396">
                  <c:v>2537.96</c:v>
                </c:pt>
                <c:pt idx="25397">
                  <c:v>2538.06</c:v>
                </c:pt>
                <c:pt idx="25398">
                  <c:v>2538.16</c:v>
                </c:pt>
                <c:pt idx="25399">
                  <c:v>2538.26</c:v>
                </c:pt>
                <c:pt idx="25400">
                  <c:v>2538.36</c:v>
                </c:pt>
                <c:pt idx="25401">
                  <c:v>2538.46</c:v>
                </c:pt>
                <c:pt idx="25402">
                  <c:v>2538.56</c:v>
                </c:pt>
                <c:pt idx="25403">
                  <c:v>2538.66</c:v>
                </c:pt>
                <c:pt idx="25404">
                  <c:v>2538.76</c:v>
                </c:pt>
                <c:pt idx="25405">
                  <c:v>2538.86</c:v>
                </c:pt>
                <c:pt idx="25406">
                  <c:v>2538.96</c:v>
                </c:pt>
                <c:pt idx="25407">
                  <c:v>2539.06</c:v>
                </c:pt>
                <c:pt idx="25408">
                  <c:v>2539.16</c:v>
                </c:pt>
                <c:pt idx="25409">
                  <c:v>2539.26</c:v>
                </c:pt>
                <c:pt idx="25410">
                  <c:v>2539.36</c:v>
                </c:pt>
                <c:pt idx="25411">
                  <c:v>2539.46</c:v>
                </c:pt>
                <c:pt idx="25412">
                  <c:v>2539.56</c:v>
                </c:pt>
                <c:pt idx="25413">
                  <c:v>2539.66</c:v>
                </c:pt>
                <c:pt idx="25414">
                  <c:v>2539.76</c:v>
                </c:pt>
                <c:pt idx="25415">
                  <c:v>2539.86</c:v>
                </c:pt>
                <c:pt idx="25416">
                  <c:v>2539.96</c:v>
                </c:pt>
                <c:pt idx="25417">
                  <c:v>2540.06</c:v>
                </c:pt>
                <c:pt idx="25418">
                  <c:v>2540.16</c:v>
                </c:pt>
                <c:pt idx="25419">
                  <c:v>2540.26</c:v>
                </c:pt>
                <c:pt idx="25420">
                  <c:v>2540.36</c:v>
                </c:pt>
                <c:pt idx="25421">
                  <c:v>2540.46</c:v>
                </c:pt>
                <c:pt idx="25422">
                  <c:v>2540.56</c:v>
                </c:pt>
                <c:pt idx="25423">
                  <c:v>2540.66</c:v>
                </c:pt>
                <c:pt idx="25424">
                  <c:v>2540.76</c:v>
                </c:pt>
                <c:pt idx="25425">
                  <c:v>2540.86</c:v>
                </c:pt>
                <c:pt idx="25426">
                  <c:v>2540.96</c:v>
                </c:pt>
                <c:pt idx="25427">
                  <c:v>2541.06</c:v>
                </c:pt>
                <c:pt idx="25428">
                  <c:v>2541.16</c:v>
                </c:pt>
                <c:pt idx="25429">
                  <c:v>2541.26</c:v>
                </c:pt>
                <c:pt idx="25430">
                  <c:v>2541.36</c:v>
                </c:pt>
                <c:pt idx="25431">
                  <c:v>2541.46</c:v>
                </c:pt>
                <c:pt idx="25432">
                  <c:v>2541.56</c:v>
                </c:pt>
                <c:pt idx="25433">
                  <c:v>2541.66</c:v>
                </c:pt>
                <c:pt idx="25434">
                  <c:v>2541.76</c:v>
                </c:pt>
                <c:pt idx="25435">
                  <c:v>2541.86</c:v>
                </c:pt>
                <c:pt idx="25436">
                  <c:v>2541.96</c:v>
                </c:pt>
                <c:pt idx="25437">
                  <c:v>2542.06</c:v>
                </c:pt>
                <c:pt idx="25438">
                  <c:v>2542.16</c:v>
                </c:pt>
                <c:pt idx="25439">
                  <c:v>2542.26</c:v>
                </c:pt>
                <c:pt idx="25440">
                  <c:v>2542.36</c:v>
                </c:pt>
                <c:pt idx="25441">
                  <c:v>2542.46</c:v>
                </c:pt>
                <c:pt idx="25442">
                  <c:v>2542.56</c:v>
                </c:pt>
                <c:pt idx="25443">
                  <c:v>2542.66</c:v>
                </c:pt>
                <c:pt idx="25444">
                  <c:v>2542.76</c:v>
                </c:pt>
                <c:pt idx="25445">
                  <c:v>2542.86</c:v>
                </c:pt>
                <c:pt idx="25446">
                  <c:v>2542.96</c:v>
                </c:pt>
                <c:pt idx="25447">
                  <c:v>2543.06</c:v>
                </c:pt>
                <c:pt idx="25448">
                  <c:v>2543.16</c:v>
                </c:pt>
                <c:pt idx="25449">
                  <c:v>2543.26</c:v>
                </c:pt>
                <c:pt idx="25450">
                  <c:v>2543.36</c:v>
                </c:pt>
                <c:pt idx="25451">
                  <c:v>2543.46</c:v>
                </c:pt>
                <c:pt idx="25452">
                  <c:v>2543.56</c:v>
                </c:pt>
                <c:pt idx="25453">
                  <c:v>2543.66</c:v>
                </c:pt>
                <c:pt idx="25454">
                  <c:v>2543.76</c:v>
                </c:pt>
                <c:pt idx="25455">
                  <c:v>2543.86</c:v>
                </c:pt>
                <c:pt idx="25456">
                  <c:v>2543.96</c:v>
                </c:pt>
                <c:pt idx="25457">
                  <c:v>2544.06</c:v>
                </c:pt>
                <c:pt idx="25458">
                  <c:v>2544.16</c:v>
                </c:pt>
                <c:pt idx="25459">
                  <c:v>2544.26</c:v>
                </c:pt>
                <c:pt idx="25460">
                  <c:v>2544.36</c:v>
                </c:pt>
                <c:pt idx="25461">
                  <c:v>2544.46</c:v>
                </c:pt>
                <c:pt idx="25462">
                  <c:v>2544.56</c:v>
                </c:pt>
                <c:pt idx="25463">
                  <c:v>2544.66</c:v>
                </c:pt>
                <c:pt idx="25464">
                  <c:v>2544.76</c:v>
                </c:pt>
                <c:pt idx="25465">
                  <c:v>2544.86</c:v>
                </c:pt>
                <c:pt idx="25466">
                  <c:v>2544.96</c:v>
                </c:pt>
                <c:pt idx="25467">
                  <c:v>2545.06</c:v>
                </c:pt>
                <c:pt idx="25468">
                  <c:v>2545.16</c:v>
                </c:pt>
                <c:pt idx="25469">
                  <c:v>2545.26</c:v>
                </c:pt>
                <c:pt idx="25470">
                  <c:v>2545.36</c:v>
                </c:pt>
                <c:pt idx="25471">
                  <c:v>2545.46</c:v>
                </c:pt>
                <c:pt idx="25472">
                  <c:v>2545.56</c:v>
                </c:pt>
                <c:pt idx="25473">
                  <c:v>2545.66</c:v>
                </c:pt>
                <c:pt idx="25474">
                  <c:v>2545.76</c:v>
                </c:pt>
                <c:pt idx="25475">
                  <c:v>2545.86</c:v>
                </c:pt>
                <c:pt idx="25476">
                  <c:v>2545.96</c:v>
                </c:pt>
                <c:pt idx="25477">
                  <c:v>2546.06</c:v>
                </c:pt>
                <c:pt idx="25478">
                  <c:v>2546.16</c:v>
                </c:pt>
                <c:pt idx="25479">
                  <c:v>2546.26</c:v>
                </c:pt>
                <c:pt idx="25480">
                  <c:v>2546.36</c:v>
                </c:pt>
                <c:pt idx="25481">
                  <c:v>2546.46</c:v>
                </c:pt>
                <c:pt idx="25482">
                  <c:v>2546.56</c:v>
                </c:pt>
                <c:pt idx="25483">
                  <c:v>2546.66</c:v>
                </c:pt>
                <c:pt idx="25484">
                  <c:v>2546.76</c:v>
                </c:pt>
                <c:pt idx="25485">
                  <c:v>2546.86</c:v>
                </c:pt>
                <c:pt idx="25486">
                  <c:v>2546.96</c:v>
                </c:pt>
                <c:pt idx="25487">
                  <c:v>2547.06</c:v>
                </c:pt>
                <c:pt idx="25488">
                  <c:v>2547.16</c:v>
                </c:pt>
                <c:pt idx="25489">
                  <c:v>2547.26</c:v>
                </c:pt>
                <c:pt idx="25490">
                  <c:v>2547.36</c:v>
                </c:pt>
                <c:pt idx="25491">
                  <c:v>2547.46</c:v>
                </c:pt>
                <c:pt idx="25492">
                  <c:v>2547.56</c:v>
                </c:pt>
                <c:pt idx="25493">
                  <c:v>2547.66</c:v>
                </c:pt>
                <c:pt idx="25494">
                  <c:v>2547.76</c:v>
                </c:pt>
                <c:pt idx="25495">
                  <c:v>2547.86</c:v>
                </c:pt>
                <c:pt idx="25496">
                  <c:v>2547.96</c:v>
                </c:pt>
                <c:pt idx="25497">
                  <c:v>2548.06</c:v>
                </c:pt>
                <c:pt idx="25498">
                  <c:v>2548.16</c:v>
                </c:pt>
                <c:pt idx="25499">
                  <c:v>2548.26</c:v>
                </c:pt>
                <c:pt idx="25500">
                  <c:v>2548.36</c:v>
                </c:pt>
                <c:pt idx="25501">
                  <c:v>2548.46</c:v>
                </c:pt>
                <c:pt idx="25502">
                  <c:v>2548.56</c:v>
                </c:pt>
                <c:pt idx="25503">
                  <c:v>2548.66</c:v>
                </c:pt>
                <c:pt idx="25504">
                  <c:v>2548.76</c:v>
                </c:pt>
                <c:pt idx="25505">
                  <c:v>2548.86</c:v>
                </c:pt>
                <c:pt idx="25506">
                  <c:v>2548.96</c:v>
                </c:pt>
                <c:pt idx="25507">
                  <c:v>2549.06</c:v>
                </c:pt>
                <c:pt idx="25508">
                  <c:v>2549.16</c:v>
                </c:pt>
                <c:pt idx="25509">
                  <c:v>2549.26</c:v>
                </c:pt>
                <c:pt idx="25510">
                  <c:v>2549.36</c:v>
                </c:pt>
                <c:pt idx="25511">
                  <c:v>2549.46</c:v>
                </c:pt>
                <c:pt idx="25512">
                  <c:v>2549.56</c:v>
                </c:pt>
                <c:pt idx="25513">
                  <c:v>2549.66</c:v>
                </c:pt>
                <c:pt idx="25514">
                  <c:v>2549.76</c:v>
                </c:pt>
                <c:pt idx="25515">
                  <c:v>2549.86</c:v>
                </c:pt>
                <c:pt idx="25516">
                  <c:v>2549.96</c:v>
                </c:pt>
                <c:pt idx="25517">
                  <c:v>2550.06</c:v>
                </c:pt>
                <c:pt idx="25518">
                  <c:v>2550.16</c:v>
                </c:pt>
                <c:pt idx="25519">
                  <c:v>2550.26</c:v>
                </c:pt>
                <c:pt idx="25520">
                  <c:v>2550.36</c:v>
                </c:pt>
                <c:pt idx="25521">
                  <c:v>2550.46</c:v>
                </c:pt>
                <c:pt idx="25522">
                  <c:v>2550.56</c:v>
                </c:pt>
                <c:pt idx="25523">
                  <c:v>2550.66</c:v>
                </c:pt>
                <c:pt idx="25524">
                  <c:v>2550.76</c:v>
                </c:pt>
                <c:pt idx="25525">
                  <c:v>2550.86</c:v>
                </c:pt>
                <c:pt idx="25526">
                  <c:v>2550.96</c:v>
                </c:pt>
                <c:pt idx="25527">
                  <c:v>2551.06</c:v>
                </c:pt>
                <c:pt idx="25528">
                  <c:v>2551.16</c:v>
                </c:pt>
                <c:pt idx="25529">
                  <c:v>2551.26</c:v>
                </c:pt>
                <c:pt idx="25530">
                  <c:v>2551.36</c:v>
                </c:pt>
                <c:pt idx="25531">
                  <c:v>2551.46</c:v>
                </c:pt>
                <c:pt idx="25532">
                  <c:v>2551.56</c:v>
                </c:pt>
                <c:pt idx="25533">
                  <c:v>2551.66</c:v>
                </c:pt>
                <c:pt idx="25534">
                  <c:v>2551.76</c:v>
                </c:pt>
                <c:pt idx="25535">
                  <c:v>2551.86</c:v>
                </c:pt>
                <c:pt idx="25536">
                  <c:v>2551.96</c:v>
                </c:pt>
                <c:pt idx="25537">
                  <c:v>2552.06</c:v>
                </c:pt>
                <c:pt idx="25538">
                  <c:v>2552.16</c:v>
                </c:pt>
                <c:pt idx="25539">
                  <c:v>2552.26</c:v>
                </c:pt>
                <c:pt idx="25540">
                  <c:v>2552.36</c:v>
                </c:pt>
                <c:pt idx="25541">
                  <c:v>2552.46</c:v>
                </c:pt>
                <c:pt idx="25542">
                  <c:v>2552.56</c:v>
                </c:pt>
                <c:pt idx="25543">
                  <c:v>2552.66</c:v>
                </c:pt>
                <c:pt idx="25544">
                  <c:v>2552.76</c:v>
                </c:pt>
                <c:pt idx="25545">
                  <c:v>2552.86</c:v>
                </c:pt>
                <c:pt idx="25546">
                  <c:v>2552.96</c:v>
                </c:pt>
                <c:pt idx="25547">
                  <c:v>2553.06</c:v>
                </c:pt>
                <c:pt idx="25548">
                  <c:v>2553.16</c:v>
                </c:pt>
                <c:pt idx="25549">
                  <c:v>2553.26</c:v>
                </c:pt>
                <c:pt idx="25550">
                  <c:v>2553.36</c:v>
                </c:pt>
                <c:pt idx="25551">
                  <c:v>2553.46</c:v>
                </c:pt>
                <c:pt idx="25552">
                  <c:v>2553.56</c:v>
                </c:pt>
                <c:pt idx="25553">
                  <c:v>2553.66</c:v>
                </c:pt>
                <c:pt idx="25554">
                  <c:v>2553.76</c:v>
                </c:pt>
                <c:pt idx="25555">
                  <c:v>2553.86</c:v>
                </c:pt>
                <c:pt idx="25556">
                  <c:v>2553.96</c:v>
                </c:pt>
                <c:pt idx="25557">
                  <c:v>2554.06</c:v>
                </c:pt>
                <c:pt idx="25558">
                  <c:v>2554.16</c:v>
                </c:pt>
                <c:pt idx="25559">
                  <c:v>2554.26</c:v>
                </c:pt>
                <c:pt idx="25560">
                  <c:v>2554.36</c:v>
                </c:pt>
                <c:pt idx="25561">
                  <c:v>2554.46</c:v>
                </c:pt>
                <c:pt idx="25562">
                  <c:v>2554.56</c:v>
                </c:pt>
                <c:pt idx="25563">
                  <c:v>2554.66</c:v>
                </c:pt>
                <c:pt idx="25564">
                  <c:v>2554.76</c:v>
                </c:pt>
                <c:pt idx="25565">
                  <c:v>2554.86</c:v>
                </c:pt>
                <c:pt idx="25566">
                  <c:v>2554.96</c:v>
                </c:pt>
                <c:pt idx="25567">
                  <c:v>2555.06</c:v>
                </c:pt>
                <c:pt idx="25568">
                  <c:v>2555.16</c:v>
                </c:pt>
                <c:pt idx="25569">
                  <c:v>2555.26</c:v>
                </c:pt>
                <c:pt idx="25570">
                  <c:v>2555.36</c:v>
                </c:pt>
                <c:pt idx="25571">
                  <c:v>2555.46</c:v>
                </c:pt>
                <c:pt idx="25572">
                  <c:v>2555.56</c:v>
                </c:pt>
                <c:pt idx="25573">
                  <c:v>2555.66</c:v>
                </c:pt>
                <c:pt idx="25574">
                  <c:v>2555.76</c:v>
                </c:pt>
                <c:pt idx="25575">
                  <c:v>2555.86</c:v>
                </c:pt>
                <c:pt idx="25576">
                  <c:v>2555.96</c:v>
                </c:pt>
                <c:pt idx="25577">
                  <c:v>2556.06</c:v>
                </c:pt>
                <c:pt idx="25578">
                  <c:v>2556.16</c:v>
                </c:pt>
                <c:pt idx="25579">
                  <c:v>2556.26</c:v>
                </c:pt>
                <c:pt idx="25580">
                  <c:v>2556.36</c:v>
                </c:pt>
                <c:pt idx="25581">
                  <c:v>2556.46</c:v>
                </c:pt>
                <c:pt idx="25582">
                  <c:v>2556.56</c:v>
                </c:pt>
                <c:pt idx="25583">
                  <c:v>2556.66</c:v>
                </c:pt>
                <c:pt idx="25584">
                  <c:v>2556.76</c:v>
                </c:pt>
                <c:pt idx="25585">
                  <c:v>2556.86</c:v>
                </c:pt>
                <c:pt idx="25586">
                  <c:v>2556.96</c:v>
                </c:pt>
                <c:pt idx="25587">
                  <c:v>2557.06</c:v>
                </c:pt>
                <c:pt idx="25588">
                  <c:v>2557.16</c:v>
                </c:pt>
                <c:pt idx="25589">
                  <c:v>2557.26</c:v>
                </c:pt>
                <c:pt idx="25590">
                  <c:v>2557.36</c:v>
                </c:pt>
                <c:pt idx="25591">
                  <c:v>2557.46</c:v>
                </c:pt>
                <c:pt idx="25592">
                  <c:v>2557.56</c:v>
                </c:pt>
                <c:pt idx="25593">
                  <c:v>2557.66</c:v>
                </c:pt>
                <c:pt idx="25594">
                  <c:v>2557.76</c:v>
                </c:pt>
                <c:pt idx="25595">
                  <c:v>2557.86</c:v>
                </c:pt>
                <c:pt idx="25596">
                  <c:v>2557.96</c:v>
                </c:pt>
                <c:pt idx="25597">
                  <c:v>2558.06</c:v>
                </c:pt>
                <c:pt idx="25598">
                  <c:v>2558.16</c:v>
                </c:pt>
                <c:pt idx="25599">
                  <c:v>2558.26</c:v>
                </c:pt>
                <c:pt idx="25600">
                  <c:v>2558.36</c:v>
                </c:pt>
                <c:pt idx="25601">
                  <c:v>2558.46</c:v>
                </c:pt>
                <c:pt idx="25602">
                  <c:v>2558.56</c:v>
                </c:pt>
                <c:pt idx="25603">
                  <c:v>2558.66</c:v>
                </c:pt>
                <c:pt idx="25604">
                  <c:v>2558.76</c:v>
                </c:pt>
                <c:pt idx="25605">
                  <c:v>2558.86</c:v>
                </c:pt>
                <c:pt idx="25606">
                  <c:v>2558.96</c:v>
                </c:pt>
                <c:pt idx="25607">
                  <c:v>2559.06</c:v>
                </c:pt>
                <c:pt idx="25608">
                  <c:v>2559.16</c:v>
                </c:pt>
                <c:pt idx="25609">
                  <c:v>2559.26</c:v>
                </c:pt>
                <c:pt idx="25610">
                  <c:v>2559.36</c:v>
                </c:pt>
                <c:pt idx="25611">
                  <c:v>2559.46</c:v>
                </c:pt>
                <c:pt idx="25612">
                  <c:v>2559.56</c:v>
                </c:pt>
                <c:pt idx="25613">
                  <c:v>2559.66</c:v>
                </c:pt>
                <c:pt idx="25614">
                  <c:v>2559.76</c:v>
                </c:pt>
                <c:pt idx="25615">
                  <c:v>2559.86</c:v>
                </c:pt>
                <c:pt idx="25616">
                  <c:v>2559.96</c:v>
                </c:pt>
                <c:pt idx="25617">
                  <c:v>2560.06</c:v>
                </c:pt>
                <c:pt idx="25618">
                  <c:v>2560.16</c:v>
                </c:pt>
                <c:pt idx="25619">
                  <c:v>2560.26</c:v>
                </c:pt>
                <c:pt idx="25620">
                  <c:v>2560.36</c:v>
                </c:pt>
                <c:pt idx="25621">
                  <c:v>2560.46</c:v>
                </c:pt>
                <c:pt idx="25622">
                  <c:v>2560.56</c:v>
                </c:pt>
                <c:pt idx="25623">
                  <c:v>2560.66</c:v>
                </c:pt>
                <c:pt idx="25624">
                  <c:v>2560.76</c:v>
                </c:pt>
                <c:pt idx="25625">
                  <c:v>2560.86</c:v>
                </c:pt>
                <c:pt idx="25626">
                  <c:v>2560.96</c:v>
                </c:pt>
                <c:pt idx="25627">
                  <c:v>2561.06</c:v>
                </c:pt>
                <c:pt idx="25628">
                  <c:v>2561.16</c:v>
                </c:pt>
                <c:pt idx="25629">
                  <c:v>2561.26</c:v>
                </c:pt>
                <c:pt idx="25630">
                  <c:v>2561.36</c:v>
                </c:pt>
                <c:pt idx="25631">
                  <c:v>2561.46</c:v>
                </c:pt>
                <c:pt idx="25632">
                  <c:v>2561.56</c:v>
                </c:pt>
                <c:pt idx="25633">
                  <c:v>2561.66</c:v>
                </c:pt>
                <c:pt idx="25634">
                  <c:v>2561.76</c:v>
                </c:pt>
                <c:pt idx="25635">
                  <c:v>2561.86</c:v>
                </c:pt>
                <c:pt idx="25636">
                  <c:v>2561.96</c:v>
                </c:pt>
                <c:pt idx="25637">
                  <c:v>2562.06</c:v>
                </c:pt>
                <c:pt idx="25638">
                  <c:v>2562.16</c:v>
                </c:pt>
                <c:pt idx="25639">
                  <c:v>2562.26</c:v>
                </c:pt>
                <c:pt idx="25640">
                  <c:v>2562.36</c:v>
                </c:pt>
                <c:pt idx="25641">
                  <c:v>2562.46</c:v>
                </c:pt>
                <c:pt idx="25642">
                  <c:v>2562.56</c:v>
                </c:pt>
                <c:pt idx="25643">
                  <c:v>2562.66</c:v>
                </c:pt>
                <c:pt idx="25644">
                  <c:v>2562.76</c:v>
                </c:pt>
                <c:pt idx="25645">
                  <c:v>2562.86</c:v>
                </c:pt>
                <c:pt idx="25646">
                  <c:v>2562.96</c:v>
                </c:pt>
                <c:pt idx="25647">
                  <c:v>2563.06</c:v>
                </c:pt>
                <c:pt idx="25648">
                  <c:v>2563.16</c:v>
                </c:pt>
                <c:pt idx="25649">
                  <c:v>2563.26</c:v>
                </c:pt>
                <c:pt idx="25650">
                  <c:v>2563.36</c:v>
                </c:pt>
                <c:pt idx="25651">
                  <c:v>2563.46</c:v>
                </c:pt>
                <c:pt idx="25652">
                  <c:v>2563.56</c:v>
                </c:pt>
                <c:pt idx="25653">
                  <c:v>2563.66</c:v>
                </c:pt>
                <c:pt idx="25654">
                  <c:v>2563.76</c:v>
                </c:pt>
                <c:pt idx="25655">
                  <c:v>2563.86</c:v>
                </c:pt>
                <c:pt idx="25656">
                  <c:v>2563.96</c:v>
                </c:pt>
                <c:pt idx="25657">
                  <c:v>2564.06</c:v>
                </c:pt>
                <c:pt idx="25658">
                  <c:v>2564.16</c:v>
                </c:pt>
                <c:pt idx="25659">
                  <c:v>2564.26</c:v>
                </c:pt>
                <c:pt idx="25660">
                  <c:v>2564.36</c:v>
                </c:pt>
                <c:pt idx="25661">
                  <c:v>2564.46</c:v>
                </c:pt>
                <c:pt idx="25662">
                  <c:v>2564.56</c:v>
                </c:pt>
                <c:pt idx="25663">
                  <c:v>2564.66</c:v>
                </c:pt>
                <c:pt idx="25664">
                  <c:v>2564.76</c:v>
                </c:pt>
                <c:pt idx="25665">
                  <c:v>2564.86</c:v>
                </c:pt>
                <c:pt idx="25666">
                  <c:v>2564.96</c:v>
                </c:pt>
                <c:pt idx="25667">
                  <c:v>2565.06</c:v>
                </c:pt>
                <c:pt idx="25668">
                  <c:v>2565.16</c:v>
                </c:pt>
                <c:pt idx="25669">
                  <c:v>2565.26</c:v>
                </c:pt>
                <c:pt idx="25670">
                  <c:v>2565.36</c:v>
                </c:pt>
                <c:pt idx="25671">
                  <c:v>2565.46</c:v>
                </c:pt>
                <c:pt idx="25672">
                  <c:v>2565.56</c:v>
                </c:pt>
                <c:pt idx="25673">
                  <c:v>2565.66</c:v>
                </c:pt>
                <c:pt idx="25674">
                  <c:v>2565.76</c:v>
                </c:pt>
                <c:pt idx="25675">
                  <c:v>2565.86</c:v>
                </c:pt>
                <c:pt idx="25676">
                  <c:v>2565.96</c:v>
                </c:pt>
                <c:pt idx="25677">
                  <c:v>2566.06</c:v>
                </c:pt>
                <c:pt idx="25678">
                  <c:v>2566.16</c:v>
                </c:pt>
                <c:pt idx="25679">
                  <c:v>2566.26</c:v>
                </c:pt>
                <c:pt idx="25680">
                  <c:v>2566.36</c:v>
                </c:pt>
                <c:pt idx="25681">
                  <c:v>2566.46</c:v>
                </c:pt>
                <c:pt idx="25682">
                  <c:v>2566.56</c:v>
                </c:pt>
                <c:pt idx="25683">
                  <c:v>2566.66</c:v>
                </c:pt>
                <c:pt idx="25684">
                  <c:v>2566.76</c:v>
                </c:pt>
                <c:pt idx="25685">
                  <c:v>2566.86</c:v>
                </c:pt>
                <c:pt idx="25686">
                  <c:v>2566.96</c:v>
                </c:pt>
                <c:pt idx="25687">
                  <c:v>2567.06</c:v>
                </c:pt>
                <c:pt idx="25688">
                  <c:v>2567.16</c:v>
                </c:pt>
                <c:pt idx="25689">
                  <c:v>2567.26</c:v>
                </c:pt>
                <c:pt idx="25690">
                  <c:v>2567.36</c:v>
                </c:pt>
                <c:pt idx="25691">
                  <c:v>2567.46</c:v>
                </c:pt>
                <c:pt idx="25692">
                  <c:v>2567.56</c:v>
                </c:pt>
                <c:pt idx="25693">
                  <c:v>2567.66</c:v>
                </c:pt>
                <c:pt idx="25694">
                  <c:v>2567.76</c:v>
                </c:pt>
                <c:pt idx="25695">
                  <c:v>2567.86</c:v>
                </c:pt>
                <c:pt idx="25696">
                  <c:v>2567.96</c:v>
                </c:pt>
                <c:pt idx="25697">
                  <c:v>2568.06</c:v>
                </c:pt>
                <c:pt idx="25698">
                  <c:v>2568.16</c:v>
                </c:pt>
                <c:pt idx="25699">
                  <c:v>2568.26</c:v>
                </c:pt>
                <c:pt idx="25700">
                  <c:v>2568.36</c:v>
                </c:pt>
                <c:pt idx="25701">
                  <c:v>2568.46</c:v>
                </c:pt>
                <c:pt idx="25702">
                  <c:v>2568.56</c:v>
                </c:pt>
                <c:pt idx="25703">
                  <c:v>2568.66</c:v>
                </c:pt>
                <c:pt idx="25704">
                  <c:v>2568.76</c:v>
                </c:pt>
                <c:pt idx="25705">
                  <c:v>2568.86</c:v>
                </c:pt>
                <c:pt idx="25706">
                  <c:v>2568.96</c:v>
                </c:pt>
                <c:pt idx="25707">
                  <c:v>2569.06</c:v>
                </c:pt>
                <c:pt idx="25708">
                  <c:v>2569.16</c:v>
                </c:pt>
                <c:pt idx="25709">
                  <c:v>2569.26</c:v>
                </c:pt>
                <c:pt idx="25710">
                  <c:v>2569.36</c:v>
                </c:pt>
                <c:pt idx="25711">
                  <c:v>2569.46</c:v>
                </c:pt>
                <c:pt idx="25712">
                  <c:v>2569.56</c:v>
                </c:pt>
                <c:pt idx="25713">
                  <c:v>2569.66</c:v>
                </c:pt>
                <c:pt idx="25714">
                  <c:v>2569.76</c:v>
                </c:pt>
                <c:pt idx="25715">
                  <c:v>2569.86</c:v>
                </c:pt>
                <c:pt idx="25716">
                  <c:v>2569.96</c:v>
                </c:pt>
                <c:pt idx="25717">
                  <c:v>2570.06</c:v>
                </c:pt>
                <c:pt idx="25718">
                  <c:v>2570.16</c:v>
                </c:pt>
                <c:pt idx="25719">
                  <c:v>2570.26</c:v>
                </c:pt>
                <c:pt idx="25720">
                  <c:v>2570.36</c:v>
                </c:pt>
                <c:pt idx="25721">
                  <c:v>2570.46</c:v>
                </c:pt>
                <c:pt idx="25722">
                  <c:v>2570.56</c:v>
                </c:pt>
                <c:pt idx="25723">
                  <c:v>2570.66</c:v>
                </c:pt>
                <c:pt idx="25724">
                  <c:v>2570.76</c:v>
                </c:pt>
                <c:pt idx="25725">
                  <c:v>2570.86</c:v>
                </c:pt>
                <c:pt idx="25726">
                  <c:v>2570.96</c:v>
                </c:pt>
                <c:pt idx="25727">
                  <c:v>2571.06</c:v>
                </c:pt>
                <c:pt idx="25728">
                  <c:v>2571.16</c:v>
                </c:pt>
                <c:pt idx="25729">
                  <c:v>2571.26</c:v>
                </c:pt>
                <c:pt idx="25730">
                  <c:v>2571.36</c:v>
                </c:pt>
                <c:pt idx="25731">
                  <c:v>2571.46</c:v>
                </c:pt>
                <c:pt idx="25732">
                  <c:v>2571.56</c:v>
                </c:pt>
                <c:pt idx="25733">
                  <c:v>2571.66</c:v>
                </c:pt>
                <c:pt idx="25734">
                  <c:v>2571.76</c:v>
                </c:pt>
                <c:pt idx="25735">
                  <c:v>2571.86</c:v>
                </c:pt>
                <c:pt idx="25736">
                  <c:v>2571.96</c:v>
                </c:pt>
                <c:pt idx="25737">
                  <c:v>2572.06</c:v>
                </c:pt>
                <c:pt idx="25738">
                  <c:v>2572.16</c:v>
                </c:pt>
                <c:pt idx="25739">
                  <c:v>2572.26</c:v>
                </c:pt>
                <c:pt idx="25740">
                  <c:v>2572.36</c:v>
                </c:pt>
                <c:pt idx="25741">
                  <c:v>2572.46</c:v>
                </c:pt>
                <c:pt idx="25742">
                  <c:v>2572.56</c:v>
                </c:pt>
                <c:pt idx="25743">
                  <c:v>2572.66</c:v>
                </c:pt>
                <c:pt idx="25744">
                  <c:v>2572.76</c:v>
                </c:pt>
                <c:pt idx="25745">
                  <c:v>2572.86</c:v>
                </c:pt>
                <c:pt idx="25746">
                  <c:v>2572.96</c:v>
                </c:pt>
                <c:pt idx="25747">
                  <c:v>2573.06</c:v>
                </c:pt>
                <c:pt idx="25748">
                  <c:v>2573.16</c:v>
                </c:pt>
                <c:pt idx="25749">
                  <c:v>2573.26</c:v>
                </c:pt>
                <c:pt idx="25750">
                  <c:v>2573.36</c:v>
                </c:pt>
                <c:pt idx="25751">
                  <c:v>2573.46</c:v>
                </c:pt>
                <c:pt idx="25752">
                  <c:v>2573.56</c:v>
                </c:pt>
                <c:pt idx="25753">
                  <c:v>2573.66</c:v>
                </c:pt>
                <c:pt idx="25754">
                  <c:v>2573.76</c:v>
                </c:pt>
                <c:pt idx="25755">
                  <c:v>2573.86</c:v>
                </c:pt>
                <c:pt idx="25756">
                  <c:v>2573.96</c:v>
                </c:pt>
                <c:pt idx="25757">
                  <c:v>2574.06</c:v>
                </c:pt>
                <c:pt idx="25758">
                  <c:v>2574.16</c:v>
                </c:pt>
                <c:pt idx="25759">
                  <c:v>2574.26</c:v>
                </c:pt>
                <c:pt idx="25760">
                  <c:v>2574.36</c:v>
                </c:pt>
                <c:pt idx="25761">
                  <c:v>2574.46</c:v>
                </c:pt>
                <c:pt idx="25762">
                  <c:v>2574.56</c:v>
                </c:pt>
                <c:pt idx="25763">
                  <c:v>2574.66</c:v>
                </c:pt>
                <c:pt idx="25764">
                  <c:v>2574.76</c:v>
                </c:pt>
                <c:pt idx="25765">
                  <c:v>2574.86</c:v>
                </c:pt>
                <c:pt idx="25766">
                  <c:v>2574.96</c:v>
                </c:pt>
                <c:pt idx="25767">
                  <c:v>2575.06</c:v>
                </c:pt>
                <c:pt idx="25768">
                  <c:v>2575.16</c:v>
                </c:pt>
                <c:pt idx="25769">
                  <c:v>2575.26</c:v>
                </c:pt>
                <c:pt idx="25770">
                  <c:v>2575.36</c:v>
                </c:pt>
                <c:pt idx="25771">
                  <c:v>2575.46</c:v>
                </c:pt>
                <c:pt idx="25772">
                  <c:v>2575.56</c:v>
                </c:pt>
                <c:pt idx="25773">
                  <c:v>2575.66</c:v>
                </c:pt>
                <c:pt idx="25774">
                  <c:v>2575.76</c:v>
                </c:pt>
                <c:pt idx="25775">
                  <c:v>2575.86</c:v>
                </c:pt>
                <c:pt idx="25776">
                  <c:v>2575.96</c:v>
                </c:pt>
                <c:pt idx="25777">
                  <c:v>2576.06</c:v>
                </c:pt>
                <c:pt idx="25778">
                  <c:v>2576.16</c:v>
                </c:pt>
                <c:pt idx="25779">
                  <c:v>2576.26</c:v>
                </c:pt>
                <c:pt idx="25780">
                  <c:v>2576.36</c:v>
                </c:pt>
                <c:pt idx="25781">
                  <c:v>2576.46</c:v>
                </c:pt>
                <c:pt idx="25782">
                  <c:v>2576.56</c:v>
                </c:pt>
                <c:pt idx="25783">
                  <c:v>2576.66</c:v>
                </c:pt>
                <c:pt idx="25784">
                  <c:v>2576.76</c:v>
                </c:pt>
                <c:pt idx="25785">
                  <c:v>2576.86</c:v>
                </c:pt>
                <c:pt idx="25786">
                  <c:v>2576.96</c:v>
                </c:pt>
                <c:pt idx="25787">
                  <c:v>2577.06</c:v>
                </c:pt>
                <c:pt idx="25788">
                  <c:v>2577.16</c:v>
                </c:pt>
                <c:pt idx="25789">
                  <c:v>2577.26</c:v>
                </c:pt>
                <c:pt idx="25790">
                  <c:v>2577.36</c:v>
                </c:pt>
                <c:pt idx="25791">
                  <c:v>2577.46</c:v>
                </c:pt>
                <c:pt idx="25792">
                  <c:v>2577.56</c:v>
                </c:pt>
                <c:pt idx="25793">
                  <c:v>2577.66</c:v>
                </c:pt>
                <c:pt idx="25794">
                  <c:v>2577.76</c:v>
                </c:pt>
                <c:pt idx="25795">
                  <c:v>2577.86</c:v>
                </c:pt>
                <c:pt idx="25796">
                  <c:v>2577.96</c:v>
                </c:pt>
                <c:pt idx="25797">
                  <c:v>2578.06</c:v>
                </c:pt>
                <c:pt idx="25798">
                  <c:v>2578.16</c:v>
                </c:pt>
                <c:pt idx="25799">
                  <c:v>2578.26</c:v>
                </c:pt>
                <c:pt idx="25800">
                  <c:v>2578.36</c:v>
                </c:pt>
                <c:pt idx="25801">
                  <c:v>2578.46</c:v>
                </c:pt>
                <c:pt idx="25802">
                  <c:v>2578.56</c:v>
                </c:pt>
                <c:pt idx="25803">
                  <c:v>2578.66</c:v>
                </c:pt>
                <c:pt idx="25804">
                  <c:v>2578.76</c:v>
                </c:pt>
                <c:pt idx="25805">
                  <c:v>2578.86</c:v>
                </c:pt>
                <c:pt idx="25806">
                  <c:v>2578.96</c:v>
                </c:pt>
                <c:pt idx="25807">
                  <c:v>2579.06</c:v>
                </c:pt>
                <c:pt idx="25808">
                  <c:v>2579.16</c:v>
                </c:pt>
                <c:pt idx="25809">
                  <c:v>2579.26</c:v>
                </c:pt>
                <c:pt idx="25810">
                  <c:v>2579.36</c:v>
                </c:pt>
                <c:pt idx="25811">
                  <c:v>2579.46</c:v>
                </c:pt>
                <c:pt idx="25812">
                  <c:v>2579.56</c:v>
                </c:pt>
                <c:pt idx="25813">
                  <c:v>2579.66</c:v>
                </c:pt>
                <c:pt idx="25814">
                  <c:v>2579.76</c:v>
                </c:pt>
                <c:pt idx="25815">
                  <c:v>2579.86</c:v>
                </c:pt>
                <c:pt idx="25816">
                  <c:v>2579.96</c:v>
                </c:pt>
                <c:pt idx="25817">
                  <c:v>2580.06</c:v>
                </c:pt>
                <c:pt idx="25818">
                  <c:v>2580.16</c:v>
                </c:pt>
                <c:pt idx="25819">
                  <c:v>2580.26</c:v>
                </c:pt>
                <c:pt idx="25820">
                  <c:v>2580.36</c:v>
                </c:pt>
                <c:pt idx="25821">
                  <c:v>2580.46</c:v>
                </c:pt>
                <c:pt idx="25822">
                  <c:v>2580.56</c:v>
                </c:pt>
                <c:pt idx="25823">
                  <c:v>2580.66</c:v>
                </c:pt>
                <c:pt idx="25824">
                  <c:v>2580.76</c:v>
                </c:pt>
                <c:pt idx="25825">
                  <c:v>2580.86</c:v>
                </c:pt>
                <c:pt idx="25826">
                  <c:v>2580.96</c:v>
                </c:pt>
                <c:pt idx="25827">
                  <c:v>2581.06</c:v>
                </c:pt>
                <c:pt idx="25828">
                  <c:v>2581.16</c:v>
                </c:pt>
                <c:pt idx="25829">
                  <c:v>2581.26</c:v>
                </c:pt>
                <c:pt idx="25830">
                  <c:v>2581.36</c:v>
                </c:pt>
                <c:pt idx="25831">
                  <c:v>2581.46</c:v>
                </c:pt>
                <c:pt idx="25832">
                  <c:v>2581.56</c:v>
                </c:pt>
                <c:pt idx="25833">
                  <c:v>2581.66</c:v>
                </c:pt>
                <c:pt idx="25834">
                  <c:v>2581.76</c:v>
                </c:pt>
                <c:pt idx="25835">
                  <c:v>2581.86</c:v>
                </c:pt>
                <c:pt idx="25836">
                  <c:v>2581.96</c:v>
                </c:pt>
                <c:pt idx="25837">
                  <c:v>2582.06</c:v>
                </c:pt>
                <c:pt idx="25838">
                  <c:v>2582.16</c:v>
                </c:pt>
                <c:pt idx="25839">
                  <c:v>2582.26</c:v>
                </c:pt>
                <c:pt idx="25840">
                  <c:v>2582.36</c:v>
                </c:pt>
                <c:pt idx="25841">
                  <c:v>2582.46</c:v>
                </c:pt>
                <c:pt idx="25842">
                  <c:v>2582.56</c:v>
                </c:pt>
                <c:pt idx="25843">
                  <c:v>2582.66</c:v>
                </c:pt>
                <c:pt idx="25844">
                  <c:v>2582.76</c:v>
                </c:pt>
                <c:pt idx="25845">
                  <c:v>2582.86</c:v>
                </c:pt>
                <c:pt idx="25846">
                  <c:v>2582.96</c:v>
                </c:pt>
                <c:pt idx="25847">
                  <c:v>2583.06</c:v>
                </c:pt>
                <c:pt idx="25848">
                  <c:v>2583.16</c:v>
                </c:pt>
                <c:pt idx="25849">
                  <c:v>2583.26</c:v>
                </c:pt>
                <c:pt idx="25850">
                  <c:v>2583.36</c:v>
                </c:pt>
                <c:pt idx="25851">
                  <c:v>2583.46</c:v>
                </c:pt>
                <c:pt idx="25852">
                  <c:v>2583.56</c:v>
                </c:pt>
                <c:pt idx="25853">
                  <c:v>2583.66</c:v>
                </c:pt>
                <c:pt idx="25854">
                  <c:v>2583.76</c:v>
                </c:pt>
                <c:pt idx="25855">
                  <c:v>2583.86</c:v>
                </c:pt>
                <c:pt idx="25856">
                  <c:v>2583.96</c:v>
                </c:pt>
                <c:pt idx="25857">
                  <c:v>2584.06</c:v>
                </c:pt>
                <c:pt idx="25858">
                  <c:v>2584.16</c:v>
                </c:pt>
                <c:pt idx="25859">
                  <c:v>2584.26</c:v>
                </c:pt>
                <c:pt idx="25860">
                  <c:v>2584.36</c:v>
                </c:pt>
                <c:pt idx="25861">
                  <c:v>2584.46</c:v>
                </c:pt>
                <c:pt idx="25862">
                  <c:v>2584.56</c:v>
                </c:pt>
                <c:pt idx="25863">
                  <c:v>2584.66</c:v>
                </c:pt>
                <c:pt idx="25864">
                  <c:v>2584.76</c:v>
                </c:pt>
                <c:pt idx="25865">
                  <c:v>2584.86</c:v>
                </c:pt>
                <c:pt idx="25866">
                  <c:v>2584.96</c:v>
                </c:pt>
                <c:pt idx="25867">
                  <c:v>2585.06</c:v>
                </c:pt>
                <c:pt idx="25868">
                  <c:v>2585.16</c:v>
                </c:pt>
                <c:pt idx="25869">
                  <c:v>2585.26</c:v>
                </c:pt>
                <c:pt idx="25870">
                  <c:v>2585.36</c:v>
                </c:pt>
                <c:pt idx="25871">
                  <c:v>2585.46</c:v>
                </c:pt>
                <c:pt idx="25872">
                  <c:v>2585.56</c:v>
                </c:pt>
                <c:pt idx="25873">
                  <c:v>2585.66</c:v>
                </c:pt>
                <c:pt idx="25874">
                  <c:v>2585.76</c:v>
                </c:pt>
                <c:pt idx="25875">
                  <c:v>2585.86</c:v>
                </c:pt>
                <c:pt idx="25876">
                  <c:v>2585.96</c:v>
                </c:pt>
                <c:pt idx="25877">
                  <c:v>2586.06</c:v>
                </c:pt>
                <c:pt idx="25878">
                  <c:v>2586.16</c:v>
                </c:pt>
                <c:pt idx="25879">
                  <c:v>2586.26</c:v>
                </c:pt>
                <c:pt idx="25880">
                  <c:v>2586.36</c:v>
                </c:pt>
                <c:pt idx="25881">
                  <c:v>2586.46</c:v>
                </c:pt>
                <c:pt idx="25882">
                  <c:v>2586.56</c:v>
                </c:pt>
                <c:pt idx="25883">
                  <c:v>2586.66</c:v>
                </c:pt>
                <c:pt idx="25884">
                  <c:v>2586.76</c:v>
                </c:pt>
                <c:pt idx="25885">
                  <c:v>2586.86</c:v>
                </c:pt>
                <c:pt idx="25886">
                  <c:v>2586.96</c:v>
                </c:pt>
                <c:pt idx="25887">
                  <c:v>2587.06</c:v>
                </c:pt>
                <c:pt idx="25888">
                  <c:v>2587.16</c:v>
                </c:pt>
                <c:pt idx="25889">
                  <c:v>2587.26</c:v>
                </c:pt>
                <c:pt idx="25890">
                  <c:v>2587.36</c:v>
                </c:pt>
                <c:pt idx="25891">
                  <c:v>2587.46</c:v>
                </c:pt>
                <c:pt idx="25892">
                  <c:v>2587.56</c:v>
                </c:pt>
                <c:pt idx="25893">
                  <c:v>2587.66</c:v>
                </c:pt>
                <c:pt idx="25894">
                  <c:v>2587.76</c:v>
                </c:pt>
                <c:pt idx="25895">
                  <c:v>2587.86</c:v>
                </c:pt>
                <c:pt idx="25896">
                  <c:v>2587.96</c:v>
                </c:pt>
                <c:pt idx="25897">
                  <c:v>2588.06</c:v>
                </c:pt>
                <c:pt idx="25898">
                  <c:v>2588.16</c:v>
                </c:pt>
                <c:pt idx="25899">
                  <c:v>2588.26</c:v>
                </c:pt>
                <c:pt idx="25900">
                  <c:v>2588.36</c:v>
                </c:pt>
                <c:pt idx="25901">
                  <c:v>2588.46</c:v>
                </c:pt>
                <c:pt idx="25902">
                  <c:v>2588.56</c:v>
                </c:pt>
                <c:pt idx="25903">
                  <c:v>2588.66</c:v>
                </c:pt>
                <c:pt idx="25904">
                  <c:v>2588.76</c:v>
                </c:pt>
                <c:pt idx="25905">
                  <c:v>2588.86</c:v>
                </c:pt>
                <c:pt idx="25906">
                  <c:v>2588.96</c:v>
                </c:pt>
                <c:pt idx="25907">
                  <c:v>2589.06</c:v>
                </c:pt>
                <c:pt idx="25908">
                  <c:v>2589.16</c:v>
                </c:pt>
                <c:pt idx="25909">
                  <c:v>2589.26</c:v>
                </c:pt>
                <c:pt idx="25910">
                  <c:v>2589.36</c:v>
                </c:pt>
                <c:pt idx="25911">
                  <c:v>2589.46</c:v>
                </c:pt>
                <c:pt idx="25912">
                  <c:v>2589.56</c:v>
                </c:pt>
                <c:pt idx="25913">
                  <c:v>2589.66</c:v>
                </c:pt>
                <c:pt idx="25914">
                  <c:v>2589.76</c:v>
                </c:pt>
                <c:pt idx="25915">
                  <c:v>2589.86</c:v>
                </c:pt>
                <c:pt idx="25916">
                  <c:v>2589.96</c:v>
                </c:pt>
                <c:pt idx="25917">
                  <c:v>2590.06</c:v>
                </c:pt>
                <c:pt idx="25918">
                  <c:v>2590.16</c:v>
                </c:pt>
                <c:pt idx="25919">
                  <c:v>2590.26</c:v>
                </c:pt>
                <c:pt idx="25920">
                  <c:v>2590.36</c:v>
                </c:pt>
                <c:pt idx="25921">
                  <c:v>2590.46</c:v>
                </c:pt>
                <c:pt idx="25922">
                  <c:v>2590.56</c:v>
                </c:pt>
                <c:pt idx="25923">
                  <c:v>2590.66</c:v>
                </c:pt>
                <c:pt idx="25924">
                  <c:v>2590.76</c:v>
                </c:pt>
                <c:pt idx="25925">
                  <c:v>2590.86</c:v>
                </c:pt>
                <c:pt idx="25926">
                  <c:v>2590.96</c:v>
                </c:pt>
                <c:pt idx="25927">
                  <c:v>2591.06</c:v>
                </c:pt>
                <c:pt idx="25928">
                  <c:v>2591.16</c:v>
                </c:pt>
                <c:pt idx="25929">
                  <c:v>2591.26</c:v>
                </c:pt>
                <c:pt idx="25930">
                  <c:v>2591.36</c:v>
                </c:pt>
                <c:pt idx="25931">
                  <c:v>2591.46</c:v>
                </c:pt>
                <c:pt idx="25932">
                  <c:v>2591.56</c:v>
                </c:pt>
                <c:pt idx="25933">
                  <c:v>2591.66</c:v>
                </c:pt>
                <c:pt idx="25934">
                  <c:v>2591.76</c:v>
                </c:pt>
                <c:pt idx="25935">
                  <c:v>2591.86</c:v>
                </c:pt>
                <c:pt idx="25936">
                  <c:v>2591.96</c:v>
                </c:pt>
                <c:pt idx="25937">
                  <c:v>2592.06</c:v>
                </c:pt>
                <c:pt idx="25938">
                  <c:v>2592.16</c:v>
                </c:pt>
                <c:pt idx="25939">
                  <c:v>2592.26</c:v>
                </c:pt>
                <c:pt idx="25940">
                  <c:v>2592.36</c:v>
                </c:pt>
                <c:pt idx="25941">
                  <c:v>2592.46</c:v>
                </c:pt>
                <c:pt idx="25942">
                  <c:v>2592.56</c:v>
                </c:pt>
                <c:pt idx="25943">
                  <c:v>2592.66</c:v>
                </c:pt>
                <c:pt idx="25944">
                  <c:v>2592.76</c:v>
                </c:pt>
                <c:pt idx="25945">
                  <c:v>2592.86</c:v>
                </c:pt>
                <c:pt idx="25946">
                  <c:v>2592.96</c:v>
                </c:pt>
                <c:pt idx="25947">
                  <c:v>2593.06</c:v>
                </c:pt>
                <c:pt idx="25948">
                  <c:v>2593.16</c:v>
                </c:pt>
                <c:pt idx="25949">
                  <c:v>2593.26</c:v>
                </c:pt>
                <c:pt idx="25950">
                  <c:v>2593.36</c:v>
                </c:pt>
                <c:pt idx="25951">
                  <c:v>2593.46</c:v>
                </c:pt>
                <c:pt idx="25952">
                  <c:v>2593.56</c:v>
                </c:pt>
                <c:pt idx="25953">
                  <c:v>2593.66</c:v>
                </c:pt>
                <c:pt idx="25954">
                  <c:v>2593.76</c:v>
                </c:pt>
                <c:pt idx="25955">
                  <c:v>2593.86</c:v>
                </c:pt>
                <c:pt idx="25956">
                  <c:v>2593.96</c:v>
                </c:pt>
                <c:pt idx="25957">
                  <c:v>2594.06</c:v>
                </c:pt>
                <c:pt idx="25958">
                  <c:v>2594.16</c:v>
                </c:pt>
                <c:pt idx="25959">
                  <c:v>2594.26</c:v>
                </c:pt>
                <c:pt idx="25960">
                  <c:v>2594.36</c:v>
                </c:pt>
                <c:pt idx="25961">
                  <c:v>2594.46</c:v>
                </c:pt>
                <c:pt idx="25962">
                  <c:v>2594.56</c:v>
                </c:pt>
                <c:pt idx="25963">
                  <c:v>2594.66</c:v>
                </c:pt>
                <c:pt idx="25964">
                  <c:v>2594.76</c:v>
                </c:pt>
                <c:pt idx="25965">
                  <c:v>2594.86</c:v>
                </c:pt>
                <c:pt idx="25966">
                  <c:v>2594.96</c:v>
                </c:pt>
                <c:pt idx="25967">
                  <c:v>2595.06</c:v>
                </c:pt>
                <c:pt idx="25968">
                  <c:v>2595.16</c:v>
                </c:pt>
                <c:pt idx="25969">
                  <c:v>2595.26</c:v>
                </c:pt>
                <c:pt idx="25970">
                  <c:v>2595.36</c:v>
                </c:pt>
                <c:pt idx="25971">
                  <c:v>2595.46</c:v>
                </c:pt>
                <c:pt idx="25972">
                  <c:v>2595.56</c:v>
                </c:pt>
                <c:pt idx="25973">
                  <c:v>2595.66</c:v>
                </c:pt>
                <c:pt idx="25974">
                  <c:v>2595.76</c:v>
                </c:pt>
                <c:pt idx="25975">
                  <c:v>2595.86</c:v>
                </c:pt>
                <c:pt idx="25976">
                  <c:v>2595.96</c:v>
                </c:pt>
                <c:pt idx="25977">
                  <c:v>2596.06</c:v>
                </c:pt>
                <c:pt idx="25978">
                  <c:v>2596.16</c:v>
                </c:pt>
                <c:pt idx="25979">
                  <c:v>2596.26</c:v>
                </c:pt>
                <c:pt idx="25980">
                  <c:v>2596.36</c:v>
                </c:pt>
                <c:pt idx="25981">
                  <c:v>2596.46</c:v>
                </c:pt>
                <c:pt idx="25982">
                  <c:v>2596.56</c:v>
                </c:pt>
                <c:pt idx="25983">
                  <c:v>2596.66</c:v>
                </c:pt>
                <c:pt idx="25984">
                  <c:v>2596.76</c:v>
                </c:pt>
                <c:pt idx="25985">
                  <c:v>2596.86</c:v>
                </c:pt>
                <c:pt idx="25986">
                  <c:v>2596.96</c:v>
                </c:pt>
                <c:pt idx="25987">
                  <c:v>2597.06</c:v>
                </c:pt>
                <c:pt idx="25988">
                  <c:v>2597.16</c:v>
                </c:pt>
                <c:pt idx="25989">
                  <c:v>2597.26</c:v>
                </c:pt>
                <c:pt idx="25990">
                  <c:v>2597.36</c:v>
                </c:pt>
                <c:pt idx="25991">
                  <c:v>2597.46</c:v>
                </c:pt>
                <c:pt idx="25992">
                  <c:v>2597.56</c:v>
                </c:pt>
                <c:pt idx="25993">
                  <c:v>2597.66</c:v>
                </c:pt>
                <c:pt idx="25994">
                  <c:v>2597.76</c:v>
                </c:pt>
                <c:pt idx="25995">
                  <c:v>2597.86</c:v>
                </c:pt>
                <c:pt idx="25996">
                  <c:v>2597.96</c:v>
                </c:pt>
                <c:pt idx="25997">
                  <c:v>2598.06</c:v>
                </c:pt>
                <c:pt idx="25998">
                  <c:v>2598.16</c:v>
                </c:pt>
                <c:pt idx="25999">
                  <c:v>2598.26</c:v>
                </c:pt>
                <c:pt idx="26000">
                  <c:v>2598.36</c:v>
                </c:pt>
                <c:pt idx="26001">
                  <c:v>2598.46</c:v>
                </c:pt>
                <c:pt idx="26002">
                  <c:v>2598.56</c:v>
                </c:pt>
                <c:pt idx="26003">
                  <c:v>2598.66</c:v>
                </c:pt>
                <c:pt idx="26004">
                  <c:v>2598.76</c:v>
                </c:pt>
                <c:pt idx="26005">
                  <c:v>2598.86</c:v>
                </c:pt>
                <c:pt idx="26006">
                  <c:v>2598.96</c:v>
                </c:pt>
                <c:pt idx="26007">
                  <c:v>2599.06</c:v>
                </c:pt>
                <c:pt idx="26008">
                  <c:v>2599.16</c:v>
                </c:pt>
                <c:pt idx="26009">
                  <c:v>2599.26</c:v>
                </c:pt>
                <c:pt idx="26010">
                  <c:v>2599.36</c:v>
                </c:pt>
                <c:pt idx="26011">
                  <c:v>2599.46</c:v>
                </c:pt>
                <c:pt idx="26012">
                  <c:v>2599.56</c:v>
                </c:pt>
                <c:pt idx="26013">
                  <c:v>2599.66</c:v>
                </c:pt>
                <c:pt idx="26014">
                  <c:v>2599.76</c:v>
                </c:pt>
                <c:pt idx="26015">
                  <c:v>2599.86</c:v>
                </c:pt>
                <c:pt idx="26016">
                  <c:v>2599.96</c:v>
                </c:pt>
                <c:pt idx="26017">
                  <c:v>2600.06</c:v>
                </c:pt>
                <c:pt idx="26018">
                  <c:v>2600.16</c:v>
                </c:pt>
                <c:pt idx="26019">
                  <c:v>2600.26</c:v>
                </c:pt>
                <c:pt idx="26020">
                  <c:v>2600.36</c:v>
                </c:pt>
                <c:pt idx="26021">
                  <c:v>2600.46</c:v>
                </c:pt>
                <c:pt idx="26022">
                  <c:v>2600.56</c:v>
                </c:pt>
                <c:pt idx="26023">
                  <c:v>2600.66</c:v>
                </c:pt>
                <c:pt idx="26024">
                  <c:v>2600.76</c:v>
                </c:pt>
                <c:pt idx="26025">
                  <c:v>2600.86</c:v>
                </c:pt>
                <c:pt idx="26026">
                  <c:v>2600.96</c:v>
                </c:pt>
                <c:pt idx="26027">
                  <c:v>2601.06</c:v>
                </c:pt>
                <c:pt idx="26028">
                  <c:v>2601.16</c:v>
                </c:pt>
                <c:pt idx="26029">
                  <c:v>2601.26</c:v>
                </c:pt>
                <c:pt idx="26030">
                  <c:v>2601.36</c:v>
                </c:pt>
                <c:pt idx="26031">
                  <c:v>2601.46</c:v>
                </c:pt>
                <c:pt idx="26032">
                  <c:v>2601.56</c:v>
                </c:pt>
                <c:pt idx="26033">
                  <c:v>2601.66</c:v>
                </c:pt>
                <c:pt idx="26034">
                  <c:v>2601.76</c:v>
                </c:pt>
                <c:pt idx="26035">
                  <c:v>2601.86</c:v>
                </c:pt>
                <c:pt idx="26036">
                  <c:v>2601.96</c:v>
                </c:pt>
                <c:pt idx="26037">
                  <c:v>2602.06</c:v>
                </c:pt>
                <c:pt idx="26038">
                  <c:v>2602.16</c:v>
                </c:pt>
                <c:pt idx="26039">
                  <c:v>2602.26</c:v>
                </c:pt>
                <c:pt idx="26040">
                  <c:v>2602.36</c:v>
                </c:pt>
                <c:pt idx="26041">
                  <c:v>2602.46</c:v>
                </c:pt>
                <c:pt idx="26042">
                  <c:v>2602.56</c:v>
                </c:pt>
                <c:pt idx="26043">
                  <c:v>2602.66</c:v>
                </c:pt>
                <c:pt idx="26044">
                  <c:v>2602.76</c:v>
                </c:pt>
                <c:pt idx="26045">
                  <c:v>2602.86</c:v>
                </c:pt>
                <c:pt idx="26046">
                  <c:v>2602.96</c:v>
                </c:pt>
                <c:pt idx="26047">
                  <c:v>2603.06</c:v>
                </c:pt>
                <c:pt idx="26048">
                  <c:v>2603.16</c:v>
                </c:pt>
                <c:pt idx="26049">
                  <c:v>2603.26</c:v>
                </c:pt>
                <c:pt idx="26050">
                  <c:v>2603.36</c:v>
                </c:pt>
                <c:pt idx="26051">
                  <c:v>2603.46</c:v>
                </c:pt>
                <c:pt idx="26052">
                  <c:v>2603.56</c:v>
                </c:pt>
                <c:pt idx="26053">
                  <c:v>2603.66</c:v>
                </c:pt>
                <c:pt idx="26054">
                  <c:v>2603.76</c:v>
                </c:pt>
                <c:pt idx="26055">
                  <c:v>2603.86</c:v>
                </c:pt>
                <c:pt idx="26056">
                  <c:v>2603.96</c:v>
                </c:pt>
                <c:pt idx="26057">
                  <c:v>2604.06</c:v>
                </c:pt>
                <c:pt idx="26058">
                  <c:v>2604.16</c:v>
                </c:pt>
                <c:pt idx="26059">
                  <c:v>2604.26</c:v>
                </c:pt>
                <c:pt idx="26060">
                  <c:v>2604.36</c:v>
                </c:pt>
                <c:pt idx="26061">
                  <c:v>2604.46</c:v>
                </c:pt>
                <c:pt idx="26062">
                  <c:v>2604.56</c:v>
                </c:pt>
                <c:pt idx="26063">
                  <c:v>2604.66</c:v>
                </c:pt>
                <c:pt idx="26064">
                  <c:v>2604.76</c:v>
                </c:pt>
                <c:pt idx="26065">
                  <c:v>2604.86</c:v>
                </c:pt>
                <c:pt idx="26066">
                  <c:v>2604.96</c:v>
                </c:pt>
                <c:pt idx="26067">
                  <c:v>2605.06</c:v>
                </c:pt>
                <c:pt idx="26068">
                  <c:v>2605.16</c:v>
                </c:pt>
                <c:pt idx="26069">
                  <c:v>2605.26</c:v>
                </c:pt>
                <c:pt idx="26070">
                  <c:v>2605.36</c:v>
                </c:pt>
                <c:pt idx="26071">
                  <c:v>2605.46</c:v>
                </c:pt>
                <c:pt idx="26072">
                  <c:v>2605.56</c:v>
                </c:pt>
                <c:pt idx="26073">
                  <c:v>2605.66</c:v>
                </c:pt>
                <c:pt idx="26074">
                  <c:v>2605.76</c:v>
                </c:pt>
                <c:pt idx="26075">
                  <c:v>2605.86</c:v>
                </c:pt>
                <c:pt idx="26076">
                  <c:v>2605.96</c:v>
                </c:pt>
                <c:pt idx="26077">
                  <c:v>2606.06</c:v>
                </c:pt>
                <c:pt idx="26078">
                  <c:v>2606.16</c:v>
                </c:pt>
                <c:pt idx="26079">
                  <c:v>2606.26</c:v>
                </c:pt>
                <c:pt idx="26080">
                  <c:v>2606.36</c:v>
                </c:pt>
                <c:pt idx="26081">
                  <c:v>2606.46</c:v>
                </c:pt>
                <c:pt idx="26082">
                  <c:v>2606.56</c:v>
                </c:pt>
                <c:pt idx="26083">
                  <c:v>2606.66</c:v>
                </c:pt>
                <c:pt idx="26084">
                  <c:v>2606.76</c:v>
                </c:pt>
                <c:pt idx="26085">
                  <c:v>2606.86</c:v>
                </c:pt>
                <c:pt idx="26086">
                  <c:v>2606.96</c:v>
                </c:pt>
                <c:pt idx="26087">
                  <c:v>2607.06</c:v>
                </c:pt>
                <c:pt idx="26088">
                  <c:v>2607.16</c:v>
                </c:pt>
                <c:pt idx="26089">
                  <c:v>2607.26</c:v>
                </c:pt>
                <c:pt idx="26090">
                  <c:v>2607.36</c:v>
                </c:pt>
                <c:pt idx="26091">
                  <c:v>2607.46</c:v>
                </c:pt>
                <c:pt idx="26092">
                  <c:v>2607.56</c:v>
                </c:pt>
                <c:pt idx="26093">
                  <c:v>2607.66</c:v>
                </c:pt>
                <c:pt idx="26094">
                  <c:v>2607.76</c:v>
                </c:pt>
                <c:pt idx="26095">
                  <c:v>2607.86</c:v>
                </c:pt>
                <c:pt idx="26096">
                  <c:v>2607.96</c:v>
                </c:pt>
                <c:pt idx="26097">
                  <c:v>2608.06</c:v>
                </c:pt>
                <c:pt idx="26098">
                  <c:v>2608.16</c:v>
                </c:pt>
                <c:pt idx="26099">
                  <c:v>2608.26</c:v>
                </c:pt>
                <c:pt idx="26100">
                  <c:v>2608.36</c:v>
                </c:pt>
                <c:pt idx="26101">
                  <c:v>2608.46</c:v>
                </c:pt>
                <c:pt idx="26102">
                  <c:v>2608.56</c:v>
                </c:pt>
                <c:pt idx="26103">
                  <c:v>2608.66</c:v>
                </c:pt>
                <c:pt idx="26104">
                  <c:v>2608.76</c:v>
                </c:pt>
                <c:pt idx="26105">
                  <c:v>2608.86</c:v>
                </c:pt>
                <c:pt idx="26106">
                  <c:v>2608.96</c:v>
                </c:pt>
                <c:pt idx="26107">
                  <c:v>2609.06</c:v>
                </c:pt>
                <c:pt idx="26108">
                  <c:v>2609.16</c:v>
                </c:pt>
                <c:pt idx="26109">
                  <c:v>2609.26</c:v>
                </c:pt>
                <c:pt idx="26110">
                  <c:v>2609.36</c:v>
                </c:pt>
                <c:pt idx="26111">
                  <c:v>2609.46</c:v>
                </c:pt>
                <c:pt idx="26112">
                  <c:v>2609.56</c:v>
                </c:pt>
                <c:pt idx="26113">
                  <c:v>2609.66</c:v>
                </c:pt>
                <c:pt idx="26114">
                  <c:v>2609.76</c:v>
                </c:pt>
                <c:pt idx="26115">
                  <c:v>2609.86</c:v>
                </c:pt>
                <c:pt idx="26116">
                  <c:v>2609.96</c:v>
                </c:pt>
                <c:pt idx="26117">
                  <c:v>2610.06</c:v>
                </c:pt>
                <c:pt idx="26118">
                  <c:v>2610.16</c:v>
                </c:pt>
                <c:pt idx="26119">
                  <c:v>2610.26</c:v>
                </c:pt>
                <c:pt idx="26120">
                  <c:v>2610.36</c:v>
                </c:pt>
                <c:pt idx="26121">
                  <c:v>2610.46</c:v>
                </c:pt>
                <c:pt idx="26122">
                  <c:v>2610.56</c:v>
                </c:pt>
                <c:pt idx="26123">
                  <c:v>2610.66</c:v>
                </c:pt>
                <c:pt idx="26124">
                  <c:v>2610.76</c:v>
                </c:pt>
                <c:pt idx="26125">
                  <c:v>2610.86</c:v>
                </c:pt>
                <c:pt idx="26126">
                  <c:v>2610.96</c:v>
                </c:pt>
                <c:pt idx="26127">
                  <c:v>2611.06</c:v>
                </c:pt>
                <c:pt idx="26128">
                  <c:v>2611.16</c:v>
                </c:pt>
                <c:pt idx="26129">
                  <c:v>2611.26</c:v>
                </c:pt>
                <c:pt idx="26130">
                  <c:v>2611.36</c:v>
                </c:pt>
                <c:pt idx="26131">
                  <c:v>2611.46</c:v>
                </c:pt>
                <c:pt idx="26132">
                  <c:v>2611.56</c:v>
                </c:pt>
                <c:pt idx="26133">
                  <c:v>2611.66</c:v>
                </c:pt>
                <c:pt idx="26134">
                  <c:v>2611.76</c:v>
                </c:pt>
                <c:pt idx="26135">
                  <c:v>2611.86</c:v>
                </c:pt>
                <c:pt idx="26136">
                  <c:v>2611.96</c:v>
                </c:pt>
                <c:pt idx="26137">
                  <c:v>2612.06</c:v>
                </c:pt>
                <c:pt idx="26138">
                  <c:v>2612.16</c:v>
                </c:pt>
                <c:pt idx="26139">
                  <c:v>2612.26</c:v>
                </c:pt>
                <c:pt idx="26140">
                  <c:v>2612.36</c:v>
                </c:pt>
                <c:pt idx="26141">
                  <c:v>2612.46</c:v>
                </c:pt>
                <c:pt idx="26142">
                  <c:v>2612.56</c:v>
                </c:pt>
                <c:pt idx="26143">
                  <c:v>2612.66</c:v>
                </c:pt>
                <c:pt idx="26144">
                  <c:v>2612.76</c:v>
                </c:pt>
                <c:pt idx="26145">
                  <c:v>2612.86</c:v>
                </c:pt>
                <c:pt idx="26146">
                  <c:v>2612.96</c:v>
                </c:pt>
                <c:pt idx="26147">
                  <c:v>2613.06</c:v>
                </c:pt>
                <c:pt idx="26148">
                  <c:v>2613.16</c:v>
                </c:pt>
                <c:pt idx="26149">
                  <c:v>2613.26</c:v>
                </c:pt>
                <c:pt idx="26150">
                  <c:v>2613.36</c:v>
                </c:pt>
                <c:pt idx="26151">
                  <c:v>2613.46</c:v>
                </c:pt>
                <c:pt idx="26152">
                  <c:v>2613.56</c:v>
                </c:pt>
                <c:pt idx="26153">
                  <c:v>2613.66</c:v>
                </c:pt>
                <c:pt idx="26154">
                  <c:v>2613.76</c:v>
                </c:pt>
                <c:pt idx="26155">
                  <c:v>2613.86</c:v>
                </c:pt>
                <c:pt idx="26156">
                  <c:v>2613.96</c:v>
                </c:pt>
                <c:pt idx="26157">
                  <c:v>2614.06</c:v>
                </c:pt>
                <c:pt idx="26158">
                  <c:v>2614.16</c:v>
                </c:pt>
                <c:pt idx="26159">
                  <c:v>2614.26</c:v>
                </c:pt>
                <c:pt idx="26160">
                  <c:v>2614.36</c:v>
                </c:pt>
                <c:pt idx="26161">
                  <c:v>2614.46</c:v>
                </c:pt>
                <c:pt idx="26162">
                  <c:v>2614.56</c:v>
                </c:pt>
                <c:pt idx="26163">
                  <c:v>2614.66</c:v>
                </c:pt>
                <c:pt idx="26164">
                  <c:v>2614.76</c:v>
                </c:pt>
                <c:pt idx="26165">
                  <c:v>2614.86</c:v>
                </c:pt>
                <c:pt idx="26166">
                  <c:v>2614.96</c:v>
                </c:pt>
                <c:pt idx="26167">
                  <c:v>2615.06</c:v>
                </c:pt>
                <c:pt idx="26168">
                  <c:v>2615.16</c:v>
                </c:pt>
                <c:pt idx="26169">
                  <c:v>2615.26</c:v>
                </c:pt>
                <c:pt idx="26170">
                  <c:v>2615.36</c:v>
                </c:pt>
                <c:pt idx="26171">
                  <c:v>2615.46</c:v>
                </c:pt>
                <c:pt idx="26172">
                  <c:v>2615.56</c:v>
                </c:pt>
                <c:pt idx="26173">
                  <c:v>2615.66</c:v>
                </c:pt>
                <c:pt idx="26174">
                  <c:v>2615.76</c:v>
                </c:pt>
                <c:pt idx="26175">
                  <c:v>2615.86</c:v>
                </c:pt>
                <c:pt idx="26176">
                  <c:v>2615.96</c:v>
                </c:pt>
                <c:pt idx="26177">
                  <c:v>2616.06</c:v>
                </c:pt>
                <c:pt idx="26178">
                  <c:v>2616.16</c:v>
                </c:pt>
                <c:pt idx="26179">
                  <c:v>2616.26</c:v>
                </c:pt>
                <c:pt idx="26180">
                  <c:v>2616.36</c:v>
                </c:pt>
                <c:pt idx="26181">
                  <c:v>2616.46</c:v>
                </c:pt>
                <c:pt idx="26182">
                  <c:v>2616.56</c:v>
                </c:pt>
                <c:pt idx="26183">
                  <c:v>2616.66</c:v>
                </c:pt>
                <c:pt idx="26184">
                  <c:v>2616.76</c:v>
                </c:pt>
                <c:pt idx="26185">
                  <c:v>2616.86</c:v>
                </c:pt>
                <c:pt idx="26186">
                  <c:v>2616.96</c:v>
                </c:pt>
                <c:pt idx="26187">
                  <c:v>2617.06</c:v>
                </c:pt>
                <c:pt idx="26188">
                  <c:v>2617.16</c:v>
                </c:pt>
                <c:pt idx="26189">
                  <c:v>2617.26</c:v>
                </c:pt>
                <c:pt idx="26190">
                  <c:v>2617.36</c:v>
                </c:pt>
                <c:pt idx="26191">
                  <c:v>2617.46</c:v>
                </c:pt>
                <c:pt idx="26192">
                  <c:v>2617.56</c:v>
                </c:pt>
                <c:pt idx="26193">
                  <c:v>2617.66</c:v>
                </c:pt>
                <c:pt idx="26194">
                  <c:v>2617.76</c:v>
                </c:pt>
                <c:pt idx="26195">
                  <c:v>2617.86</c:v>
                </c:pt>
                <c:pt idx="26196">
                  <c:v>2617.96</c:v>
                </c:pt>
                <c:pt idx="26197">
                  <c:v>2618.06</c:v>
                </c:pt>
                <c:pt idx="26198">
                  <c:v>2618.16</c:v>
                </c:pt>
                <c:pt idx="26199">
                  <c:v>2618.26</c:v>
                </c:pt>
                <c:pt idx="26200">
                  <c:v>2618.36</c:v>
                </c:pt>
                <c:pt idx="26201">
                  <c:v>2618.46</c:v>
                </c:pt>
                <c:pt idx="26202">
                  <c:v>2618.56</c:v>
                </c:pt>
                <c:pt idx="26203">
                  <c:v>2618.66</c:v>
                </c:pt>
                <c:pt idx="26204">
                  <c:v>2618.76</c:v>
                </c:pt>
                <c:pt idx="26205">
                  <c:v>2618.86</c:v>
                </c:pt>
                <c:pt idx="26206">
                  <c:v>2618.96</c:v>
                </c:pt>
                <c:pt idx="26207">
                  <c:v>2619.06</c:v>
                </c:pt>
                <c:pt idx="26208">
                  <c:v>2619.16</c:v>
                </c:pt>
                <c:pt idx="26209">
                  <c:v>2619.26</c:v>
                </c:pt>
                <c:pt idx="26210">
                  <c:v>2619.36</c:v>
                </c:pt>
                <c:pt idx="26211">
                  <c:v>2619.46</c:v>
                </c:pt>
                <c:pt idx="26212">
                  <c:v>2619.56</c:v>
                </c:pt>
                <c:pt idx="26213">
                  <c:v>2619.66</c:v>
                </c:pt>
                <c:pt idx="26214">
                  <c:v>2619.76</c:v>
                </c:pt>
                <c:pt idx="26215">
                  <c:v>2619.86</c:v>
                </c:pt>
                <c:pt idx="26216">
                  <c:v>2619.96</c:v>
                </c:pt>
                <c:pt idx="26217">
                  <c:v>2620.06</c:v>
                </c:pt>
                <c:pt idx="26218">
                  <c:v>2620.16</c:v>
                </c:pt>
                <c:pt idx="26219">
                  <c:v>2620.26</c:v>
                </c:pt>
                <c:pt idx="26220">
                  <c:v>2620.36</c:v>
                </c:pt>
                <c:pt idx="26221">
                  <c:v>2620.46</c:v>
                </c:pt>
                <c:pt idx="26222">
                  <c:v>2620.56</c:v>
                </c:pt>
                <c:pt idx="26223">
                  <c:v>2620.66</c:v>
                </c:pt>
                <c:pt idx="26224">
                  <c:v>2620.76</c:v>
                </c:pt>
                <c:pt idx="26225">
                  <c:v>2620.86</c:v>
                </c:pt>
                <c:pt idx="26226">
                  <c:v>2620.96</c:v>
                </c:pt>
                <c:pt idx="26227">
                  <c:v>2621.06</c:v>
                </c:pt>
                <c:pt idx="26228">
                  <c:v>2621.16</c:v>
                </c:pt>
                <c:pt idx="26229">
                  <c:v>2621.26</c:v>
                </c:pt>
                <c:pt idx="26230">
                  <c:v>2621.36</c:v>
                </c:pt>
                <c:pt idx="26231">
                  <c:v>2621.46</c:v>
                </c:pt>
                <c:pt idx="26232">
                  <c:v>2621.56</c:v>
                </c:pt>
                <c:pt idx="26233">
                  <c:v>2621.66</c:v>
                </c:pt>
                <c:pt idx="26234">
                  <c:v>2621.76</c:v>
                </c:pt>
                <c:pt idx="26235">
                  <c:v>2621.86</c:v>
                </c:pt>
                <c:pt idx="26236">
                  <c:v>2621.96</c:v>
                </c:pt>
                <c:pt idx="26237">
                  <c:v>2622.06</c:v>
                </c:pt>
                <c:pt idx="26238">
                  <c:v>2622.16</c:v>
                </c:pt>
                <c:pt idx="26239">
                  <c:v>2622.26</c:v>
                </c:pt>
                <c:pt idx="26240">
                  <c:v>2622.36</c:v>
                </c:pt>
                <c:pt idx="26241">
                  <c:v>2622.46</c:v>
                </c:pt>
                <c:pt idx="26242">
                  <c:v>2622.56</c:v>
                </c:pt>
                <c:pt idx="26243">
                  <c:v>2622.66</c:v>
                </c:pt>
                <c:pt idx="26244">
                  <c:v>2622.76</c:v>
                </c:pt>
                <c:pt idx="26245">
                  <c:v>2622.86</c:v>
                </c:pt>
                <c:pt idx="26246">
                  <c:v>2622.96</c:v>
                </c:pt>
                <c:pt idx="26247">
                  <c:v>2623.06</c:v>
                </c:pt>
                <c:pt idx="26248">
                  <c:v>2623.16</c:v>
                </c:pt>
                <c:pt idx="26249">
                  <c:v>2623.26</c:v>
                </c:pt>
                <c:pt idx="26250">
                  <c:v>2623.36</c:v>
                </c:pt>
                <c:pt idx="26251">
                  <c:v>2623.46</c:v>
                </c:pt>
                <c:pt idx="26252">
                  <c:v>2623.56</c:v>
                </c:pt>
                <c:pt idx="26253">
                  <c:v>2623.66</c:v>
                </c:pt>
                <c:pt idx="26254">
                  <c:v>2623.76</c:v>
                </c:pt>
                <c:pt idx="26255">
                  <c:v>2623.86</c:v>
                </c:pt>
                <c:pt idx="26256">
                  <c:v>2623.96</c:v>
                </c:pt>
                <c:pt idx="26257">
                  <c:v>2624.06</c:v>
                </c:pt>
                <c:pt idx="26258">
                  <c:v>2624.16</c:v>
                </c:pt>
                <c:pt idx="26259">
                  <c:v>2624.26</c:v>
                </c:pt>
                <c:pt idx="26260">
                  <c:v>2624.36</c:v>
                </c:pt>
                <c:pt idx="26261">
                  <c:v>2624.46</c:v>
                </c:pt>
                <c:pt idx="26262">
                  <c:v>2624.56</c:v>
                </c:pt>
                <c:pt idx="26263">
                  <c:v>2624.66</c:v>
                </c:pt>
                <c:pt idx="26264">
                  <c:v>2624.76</c:v>
                </c:pt>
                <c:pt idx="26265">
                  <c:v>2624.86</c:v>
                </c:pt>
                <c:pt idx="26266">
                  <c:v>2624.96</c:v>
                </c:pt>
                <c:pt idx="26267">
                  <c:v>2625.06</c:v>
                </c:pt>
                <c:pt idx="26268">
                  <c:v>2625.16</c:v>
                </c:pt>
                <c:pt idx="26269">
                  <c:v>2625.26</c:v>
                </c:pt>
                <c:pt idx="26270">
                  <c:v>2625.36</c:v>
                </c:pt>
                <c:pt idx="26271">
                  <c:v>2625.46</c:v>
                </c:pt>
                <c:pt idx="26272">
                  <c:v>2625.56</c:v>
                </c:pt>
                <c:pt idx="26273">
                  <c:v>2625.66</c:v>
                </c:pt>
                <c:pt idx="26274">
                  <c:v>2625.76</c:v>
                </c:pt>
                <c:pt idx="26275">
                  <c:v>2625.86</c:v>
                </c:pt>
                <c:pt idx="26276">
                  <c:v>2625.96</c:v>
                </c:pt>
                <c:pt idx="26277">
                  <c:v>2626.06</c:v>
                </c:pt>
                <c:pt idx="26278">
                  <c:v>2626.16</c:v>
                </c:pt>
                <c:pt idx="26279">
                  <c:v>2626.26</c:v>
                </c:pt>
                <c:pt idx="26280">
                  <c:v>2626.36</c:v>
                </c:pt>
                <c:pt idx="26281">
                  <c:v>2626.46</c:v>
                </c:pt>
                <c:pt idx="26282">
                  <c:v>2626.56</c:v>
                </c:pt>
                <c:pt idx="26283">
                  <c:v>2626.66</c:v>
                </c:pt>
                <c:pt idx="26284">
                  <c:v>2626.76</c:v>
                </c:pt>
                <c:pt idx="26285">
                  <c:v>2626.86</c:v>
                </c:pt>
                <c:pt idx="26286">
                  <c:v>2626.96</c:v>
                </c:pt>
                <c:pt idx="26287">
                  <c:v>2627.06</c:v>
                </c:pt>
                <c:pt idx="26288">
                  <c:v>2627.16</c:v>
                </c:pt>
                <c:pt idx="26289">
                  <c:v>2627.26</c:v>
                </c:pt>
                <c:pt idx="26290">
                  <c:v>2627.36</c:v>
                </c:pt>
                <c:pt idx="26291">
                  <c:v>2627.46</c:v>
                </c:pt>
                <c:pt idx="26292">
                  <c:v>2627.56</c:v>
                </c:pt>
                <c:pt idx="26293">
                  <c:v>2627.66</c:v>
                </c:pt>
                <c:pt idx="26294">
                  <c:v>2627.76</c:v>
                </c:pt>
                <c:pt idx="26295">
                  <c:v>2627.86</c:v>
                </c:pt>
                <c:pt idx="26296">
                  <c:v>2627.96</c:v>
                </c:pt>
                <c:pt idx="26297">
                  <c:v>2628.06</c:v>
                </c:pt>
                <c:pt idx="26298">
                  <c:v>2628.16</c:v>
                </c:pt>
                <c:pt idx="26299">
                  <c:v>2628.26</c:v>
                </c:pt>
                <c:pt idx="26300">
                  <c:v>2628.36</c:v>
                </c:pt>
                <c:pt idx="26301">
                  <c:v>2628.46</c:v>
                </c:pt>
                <c:pt idx="26302">
                  <c:v>2628.56</c:v>
                </c:pt>
                <c:pt idx="26303">
                  <c:v>2628.66</c:v>
                </c:pt>
                <c:pt idx="26304">
                  <c:v>2628.76</c:v>
                </c:pt>
                <c:pt idx="26305">
                  <c:v>2628.86</c:v>
                </c:pt>
                <c:pt idx="26306">
                  <c:v>2628.96</c:v>
                </c:pt>
                <c:pt idx="26307">
                  <c:v>2629.06</c:v>
                </c:pt>
                <c:pt idx="26308">
                  <c:v>2629.16</c:v>
                </c:pt>
                <c:pt idx="26309">
                  <c:v>2629.26</c:v>
                </c:pt>
                <c:pt idx="26310">
                  <c:v>2629.36</c:v>
                </c:pt>
                <c:pt idx="26311">
                  <c:v>2629.46</c:v>
                </c:pt>
                <c:pt idx="26312">
                  <c:v>2629.56</c:v>
                </c:pt>
                <c:pt idx="26313">
                  <c:v>2629.66</c:v>
                </c:pt>
                <c:pt idx="26314">
                  <c:v>2629.76</c:v>
                </c:pt>
                <c:pt idx="26315">
                  <c:v>2629.86</c:v>
                </c:pt>
                <c:pt idx="26316">
                  <c:v>2629.96</c:v>
                </c:pt>
                <c:pt idx="26317">
                  <c:v>2630.06</c:v>
                </c:pt>
                <c:pt idx="26318">
                  <c:v>2630.16</c:v>
                </c:pt>
                <c:pt idx="26319">
                  <c:v>2630.26</c:v>
                </c:pt>
                <c:pt idx="26320">
                  <c:v>2630.36</c:v>
                </c:pt>
                <c:pt idx="26321">
                  <c:v>2630.46</c:v>
                </c:pt>
                <c:pt idx="26322">
                  <c:v>2630.56</c:v>
                </c:pt>
                <c:pt idx="26323">
                  <c:v>2630.66</c:v>
                </c:pt>
                <c:pt idx="26324">
                  <c:v>2630.76</c:v>
                </c:pt>
                <c:pt idx="26325">
                  <c:v>2630.86</c:v>
                </c:pt>
                <c:pt idx="26326">
                  <c:v>2630.96</c:v>
                </c:pt>
                <c:pt idx="26327">
                  <c:v>2631.06</c:v>
                </c:pt>
                <c:pt idx="26328">
                  <c:v>2631.16</c:v>
                </c:pt>
                <c:pt idx="26329">
                  <c:v>2631.26</c:v>
                </c:pt>
                <c:pt idx="26330">
                  <c:v>2631.36</c:v>
                </c:pt>
                <c:pt idx="26331">
                  <c:v>2631.46</c:v>
                </c:pt>
                <c:pt idx="26332">
                  <c:v>2631.56</c:v>
                </c:pt>
                <c:pt idx="26333">
                  <c:v>2631.66</c:v>
                </c:pt>
                <c:pt idx="26334">
                  <c:v>2631.76</c:v>
                </c:pt>
                <c:pt idx="26335">
                  <c:v>2631.86</c:v>
                </c:pt>
                <c:pt idx="26336">
                  <c:v>2631.96</c:v>
                </c:pt>
                <c:pt idx="26337">
                  <c:v>2632.06</c:v>
                </c:pt>
                <c:pt idx="26338">
                  <c:v>2632.16</c:v>
                </c:pt>
                <c:pt idx="26339">
                  <c:v>2632.26</c:v>
                </c:pt>
                <c:pt idx="26340">
                  <c:v>2632.36</c:v>
                </c:pt>
                <c:pt idx="26341">
                  <c:v>2632.46</c:v>
                </c:pt>
                <c:pt idx="26342">
                  <c:v>2632.56</c:v>
                </c:pt>
                <c:pt idx="26343">
                  <c:v>2632.66</c:v>
                </c:pt>
                <c:pt idx="26344">
                  <c:v>2632.76</c:v>
                </c:pt>
                <c:pt idx="26345">
                  <c:v>2632.86</c:v>
                </c:pt>
                <c:pt idx="26346">
                  <c:v>2632.96</c:v>
                </c:pt>
                <c:pt idx="26347">
                  <c:v>2633.06</c:v>
                </c:pt>
                <c:pt idx="26348">
                  <c:v>2633.16</c:v>
                </c:pt>
                <c:pt idx="26349">
                  <c:v>2633.26</c:v>
                </c:pt>
                <c:pt idx="26350">
                  <c:v>2633.36</c:v>
                </c:pt>
                <c:pt idx="26351">
                  <c:v>2633.46</c:v>
                </c:pt>
                <c:pt idx="26352">
                  <c:v>2633.56</c:v>
                </c:pt>
                <c:pt idx="26353">
                  <c:v>2633.66</c:v>
                </c:pt>
                <c:pt idx="26354">
                  <c:v>2633.76</c:v>
                </c:pt>
                <c:pt idx="26355">
                  <c:v>2633.86</c:v>
                </c:pt>
                <c:pt idx="26356">
                  <c:v>2633.96</c:v>
                </c:pt>
                <c:pt idx="26357">
                  <c:v>2634.06</c:v>
                </c:pt>
                <c:pt idx="26358">
                  <c:v>2634.16</c:v>
                </c:pt>
                <c:pt idx="26359">
                  <c:v>2634.26</c:v>
                </c:pt>
                <c:pt idx="26360">
                  <c:v>2634.36</c:v>
                </c:pt>
                <c:pt idx="26361">
                  <c:v>2634.46</c:v>
                </c:pt>
                <c:pt idx="26362">
                  <c:v>2634.56</c:v>
                </c:pt>
                <c:pt idx="26363">
                  <c:v>2634.66</c:v>
                </c:pt>
                <c:pt idx="26364">
                  <c:v>2634.76</c:v>
                </c:pt>
                <c:pt idx="26365">
                  <c:v>2634.86</c:v>
                </c:pt>
                <c:pt idx="26366">
                  <c:v>2634.96</c:v>
                </c:pt>
                <c:pt idx="26367">
                  <c:v>2635.06</c:v>
                </c:pt>
                <c:pt idx="26368">
                  <c:v>2635.16</c:v>
                </c:pt>
                <c:pt idx="26369">
                  <c:v>2635.26</c:v>
                </c:pt>
                <c:pt idx="26370">
                  <c:v>2635.36</c:v>
                </c:pt>
                <c:pt idx="26371">
                  <c:v>2635.46</c:v>
                </c:pt>
                <c:pt idx="26372">
                  <c:v>2635.56</c:v>
                </c:pt>
                <c:pt idx="26373">
                  <c:v>2635.66</c:v>
                </c:pt>
                <c:pt idx="26374">
                  <c:v>2635.76</c:v>
                </c:pt>
                <c:pt idx="26375">
                  <c:v>2635.86</c:v>
                </c:pt>
                <c:pt idx="26376">
                  <c:v>2635.96</c:v>
                </c:pt>
                <c:pt idx="26377">
                  <c:v>2636.06</c:v>
                </c:pt>
                <c:pt idx="26378">
                  <c:v>2636.16</c:v>
                </c:pt>
                <c:pt idx="26379">
                  <c:v>2636.26</c:v>
                </c:pt>
                <c:pt idx="26380">
                  <c:v>2636.36</c:v>
                </c:pt>
                <c:pt idx="26381">
                  <c:v>2636.46</c:v>
                </c:pt>
                <c:pt idx="26382">
                  <c:v>2636.56</c:v>
                </c:pt>
                <c:pt idx="26383">
                  <c:v>2636.66</c:v>
                </c:pt>
                <c:pt idx="26384">
                  <c:v>2636.76</c:v>
                </c:pt>
                <c:pt idx="26385">
                  <c:v>2636.86</c:v>
                </c:pt>
                <c:pt idx="26386">
                  <c:v>2636.96</c:v>
                </c:pt>
                <c:pt idx="26387">
                  <c:v>2637.06</c:v>
                </c:pt>
                <c:pt idx="26388">
                  <c:v>2637.16</c:v>
                </c:pt>
                <c:pt idx="26389">
                  <c:v>2637.26</c:v>
                </c:pt>
                <c:pt idx="26390">
                  <c:v>2637.36</c:v>
                </c:pt>
                <c:pt idx="26391">
                  <c:v>2637.46</c:v>
                </c:pt>
                <c:pt idx="26392">
                  <c:v>2637.56</c:v>
                </c:pt>
                <c:pt idx="26393">
                  <c:v>2637.66</c:v>
                </c:pt>
                <c:pt idx="26394">
                  <c:v>2637.76</c:v>
                </c:pt>
                <c:pt idx="26395">
                  <c:v>2637.86</c:v>
                </c:pt>
                <c:pt idx="26396">
                  <c:v>2637.96</c:v>
                </c:pt>
                <c:pt idx="26397">
                  <c:v>2638.06</c:v>
                </c:pt>
                <c:pt idx="26398">
                  <c:v>2638.16</c:v>
                </c:pt>
                <c:pt idx="26399">
                  <c:v>2638.26</c:v>
                </c:pt>
                <c:pt idx="26400">
                  <c:v>2638.36</c:v>
                </c:pt>
                <c:pt idx="26401">
                  <c:v>2638.46</c:v>
                </c:pt>
                <c:pt idx="26402">
                  <c:v>2638.56</c:v>
                </c:pt>
                <c:pt idx="26403">
                  <c:v>2638.66</c:v>
                </c:pt>
                <c:pt idx="26404">
                  <c:v>2638.76</c:v>
                </c:pt>
                <c:pt idx="26405">
                  <c:v>2638.86</c:v>
                </c:pt>
                <c:pt idx="26406">
                  <c:v>2638.96</c:v>
                </c:pt>
                <c:pt idx="26407">
                  <c:v>2639.06</c:v>
                </c:pt>
                <c:pt idx="26408">
                  <c:v>2639.16</c:v>
                </c:pt>
                <c:pt idx="26409">
                  <c:v>2639.26</c:v>
                </c:pt>
                <c:pt idx="26410">
                  <c:v>2639.36</c:v>
                </c:pt>
                <c:pt idx="26411">
                  <c:v>2639.46</c:v>
                </c:pt>
                <c:pt idx="26412">
                  <c:v>2639.56</c:v>
                </c:pt>
                <c:pt idx="26413">
                  <c:v>2639.66</c:v>
                </c:pt>
                <c:pt idx="26414">
                  <c:v>2639.76</c:v>
                </c:pt>
                <c:pt idx="26415">
                  <c:v>2639.86</c:v>
                </c:pt>
                <c:pt idx="26416">
                  <c:v>2639.96</c:v>
                </c:pt>
                <c:pt idx="26417">
                  <c:v>2640.06</c:v>
                </c:pt>
                <c:pt idx="26418">
                  <c:v>2640.16</c:v>
                </c:pt>
                <c:pt idx="26419">
                  <c:v>2640.26</c:v>
                </c:pt>
                <c:pt idx="26420">
                  <c:v>2640.36</c:v>
                </c:pt>
                <c:pt idx="26421">
                  <c:v>2640.46</c:v>
                </c:pt>
                <c:pt idx="26422">
                  <c:v>2640.56</c:v>
                </c:pt>
                <c:pt idx="26423">
                  <c:v>2640.66</c:v>
                </c:pt>
                <c:pt idx="26424">
                  <c:v>2640.76</c:v>
                </c:pt>
                <c:pt idx="26425">
                  <c:v>2640.86</c:v>
                </c:pt>
                <c:pt idx="26426">
                  <c:v>2640.96</c:v>
                </c:pt>
                <c:pt idx="26427">
                  <c:v>2641.06</c:v>
                </c:pt>
                <c:pt idx="26428">
                  <c:v>2641.16</c:v>
                </c:pt>
                <c:pt idx="26429">
                  <c:v>2641.26</c:v>
                </c:pt>
                <c:pt idx="26430">
                  <c:v>2641.36</c:v>
                </c:pt>
                <c:pt idx="26431">
                  <c:v>2641.46</c:v>
                </c:pt>
                <c:pt idx="26432">
                  <c:v>2641.56</c:v>
                </c:pt>
                <c:pt idx="26433">
                  <c:v>2641.66</c:v>
                </c:pt>
                <c:pt idx="26434">
                  <c:v>2641.76</c:v>
                </c:pt>
                <c:pt idx="26435">
                  <c:v>2641.86</c:v>
                </c:pt>
                <c:pt idx="26436">
                  <c:v>2641.96</c:v>
                </c:pt>
                <c:pt idx="26437">
                  <c:v>2642.06</c:v>
                </c:pt>
                <c:pt idx="26438">
                  <c:v>2642.16</c:v>
                </c:pt>
                <c:pt idx="26439">
                  <c:v>2642.26</c:v>
                </c:pt>
                <c:pt idx="26440">
                  <c:v>2642.36</c:v>
                </c:pt>
                <c:pt idx="26441">
                  <c:v>2642.46</c:v>
                </c:pt>
                <c:pt idx="26442">
                  <c:v>2642.56</c:v>
                </c:pt>
                <c:pt idx="26443">
                  <c:v>2642.66</c:v>
                </c:pt>
                <c:pt idx="26444">
                  <c:v>2642.76</c:v>
                </c:pt>
                <c:pt idx="26445">
                  <c:v>2642.86</c:v>
                </c:pt>
                <c:pt idx="26446">
                  <c:v>2642.96</c:v>
                </c:pt>
                <c:pt idx="26447">
                  <c:v>2643.06</c:v>
                </c:pt>
                <c:pt idx="26448">
                  <c:v>2643.16</c:v>
                </c:pt>
                <c:pt idx="26449">
                  <c:v>2643.26</c:v>
                </c:pt>
                <c:pt idx="26450">
                  <c:v>2643.36</c:v>
                </c:pt>
                <c:pt idx="26451">
                  <c:v>2643.46</c:v>
                </c:pt>
                <c:pt idx="26452">
                  <c:v>2643.56</c:v>
                </c:pt>
                <c:pt idx="26453">
                  <c:v>2643.66</c:v>
                </c:pt>
                <c:pt idx="26454">
                  <c:v>2643.76</c:v>
                </c:pt>
                <c:pt idx="26455">
                  <c:v>2643.86</c:v>
                </c:pt>
                <c:pt idx="26456">
                  <c:v>2643.96</c:v>
                </c:pt>
                <c:pt idx="26457">
                  <c:v>2644.06</c:v>
                </c:pt>
                <c:pt idx="26458">
                  <c:v>2644.16</c:v>
                </c:pt>
                <c:pt idx="26459">
                  <c:v>2644.26</c:v>
                </c:pt>
                <c:pt idx="26460">
                  <c:v>2644.36</c:v>
                </c:pt>
                <c:pt idx="26461">
                  <c:v>2644.46</c:v>
                </c:pt>
                <c:pt idx="26462">
                  <c:v>2644.56</c:v>
                </c:pt>
                <c:pt idx="26463">
                  <c:v>2644.66</c:v>
                </c:pt>
                <c:pt idx="26464">
                  <c:v>2644.76</c:v>
                </c:pt>
                <c:pt idx="26465">
                  <c:v>2644.86</c:v>
                </c:pt>
                <c:pt idx="26466">
                  <c:v>2644.96</c:v>
                </c:pt>
                <c:pt idx="26467">
                  <c:v>2645.06</c:v>
                </c:pt>
                <c:pt idx="26468">
                  <c:v>2645.16</c:v>
                </c:pt>
                <c:pt idx="26469">
                  <c:v>2645.26</c:v>
                </c:pt>
                <c:pt idx="26470">
                  <c:v>2645.36</c:v>
                </c:pt>
                <c:pt idx="26471">
                  <c:v>2645.46</c:v>
                </c:pt>
                <c:pt idx="26472">
                  <c:v>2645.56</c:v>
                </c:pt>
                <c:pt idx="26473">
                  <c:v>2645.66</c:v>
                </c:pt>
                <c:pt idx="26474">
                  <c:v>2645.76</c:v>
                </c:pt>
                <c:pt idx="26475">
                  <c:v>2645.86</c:v>
                </c:pt>
                <c:pt idx="26476">
                  <c:v>2645.96</c:v>
                </c:pt>
                <c:pt idx="26477">
                  <c:v>2646.06</c:v>
                </c:pt>
                <c:pt idx="26478">
                  <c:v>2646.16</c:v>
                </c:pt>
                <c:pt idx="26479">
                  <c:v>2646.26</c:v>
                </c:pt>
                <c:pt idx="26480">
                  <c:v>2646.36</c:v>
                </c:pt>
                <c:pt idx="26481">
                  <c:v>2646.46</c:v>
                </c:pt>
                <c:pt idx="26482">
                  <c:v>2646.56</c:v>
                </c:pt>
                <c:pt idx="26483">
                  <c:v>2646.66</c:v>
                </c:pt>
                <c:pt idx="26484">
                  <c:v>2646.76</c:v>
                </c:pt>
                <c:pt idx="26485">
                  <c:v>2646.86</c:v>
                </c:pt>
                <c:pt idx="26486">
                  <c:v>2646.96</c:v>
                </c:pt>
                <c:pt idx="26487">
                  <c:v>2647.06</c:v>
                </c:pt>
                <c:pt idx="26488">
                  <c:v>2647.16</c:v>
                </c:pt>
                <c:pt idx="26489">
                  <c:v>2647.26</c:v>
                </c:pt>
                <c:pt idx="26490">
                  <c:v>2647.36</c:v>
                </c:pt>
                <c:pt idx="26491">
                  <c:v>2647.46</c:v>
                </c:pt>
                <c:pt idx="26492">
                  <c:v>2647.56</c:v>
                </c:pt>
                <c:pt idx="26493">
                  <c:v>2647.66</c:v>
                </c:pt>
                <c:pt idx="26494">
                  <c:v>2647.76</c:v>
                </c:pt>
                <c:pt idx="26495">
                  <c:v>2647.86</c:v>
                </c:pt>
                <c:pt idx="26496">
                  <c:v>2647.96</c:v>
                </c:pt>
                <c:pt idx="26497">
                  <c:v>2648.06</c:v>
                </c:pt>
                <c:pt idx="26498">
                  <c:v>2648.16</c:v>
                </c:pt>
                <c:pt idx="26499">
                  <c:v>2648.26</c:v>
                </c:pt>
                <c:pt idx="26500">
                  <c:v>2648.36</c:v>
                </c:pt>
                <c:pt idx="26501">
                  <c:v>2648.46</c:v>
                </c:pt>
                <c:pt idx="26502">
                  <c:v>2648.56</c:v>
                </c:pt>
                <c:pt idx="26503">
                  <c:v>2648.66</c:v>
                </c:pt>
                <c:pt idx="26504">
                  <c:v>2648.76</c:v>
                </c:pt>
                <c:pt idx="26505">
                  <c:v>2648.86</c:v>
                </c:pt>
                <c:pt idx="26506">
                  <c:v>2648.96</c:v>
                </c:pt>
                <c:pt idx="26507">
                  <c:v>2649.06</c:v>
                </c:pt>
                <c:pt idx="26508">
                  <c:v>2649.16</c:v>
                </c:pt>
                <c:pt idx="26509">
                  <c:v>2649.26</c:v>
                </c:pt>
                <c:pt idx="26510">
                  <c:v>2649.36</c:v>
                </c:pt>
                <c:pt idx="26511">
                  <c:v>2649.46</c:v>
                </c:pt>
                <c:pt idx="26512">
                  <c:v>2649.56</c:v>
                </c:pt>
                <c:pt idx="26513">
                  <c:v>2649.66</c:v>
                </c:pt>
                <c:pt idx="26514">
                  <c:v>2649.76</c:v>
                </c:pt>
                <c:pt idx="26515">
                  <c:v>2649.86</c:v>
                </c:pt>
                <c:pt idx="26516">
                  <c:v>2649.96</c:v>
                </c:pt>
                <c:pt idx="26517">
                  <c:v>2650.06</c:v>
                </c:pt>
                <c:pt idx="26518">
                  <c:v>2650.16</c:v>
                </c:pt>
                <c:pt idx="26519">
                  <c:v>2650.26</c:v>
                </c:pt>
                <c:pt idx="26520">
                  <c:v>2650.36</c:v>
                </c:pt>
                <c:pt idx="26521">
                  <c:v>2650.46</c:v>
                </c:pt>
                <c:pt idx="26522">
                  <c:v>2650.56</c:v>
                </c:pt>
                <c:pt idx="26523">
                  <c:v>2650.66</c:v>
                </c:pt>
                <c:pt idx="26524">
                  <c:v>2650.76</c:v>
                </c:pt>
                <c:pt idx="26525">
                  <c:v>2650.86</c:v>
                </c:pt>
                <c:pt idx="26526">
                  <c:v>2650.96</c:v>
                </c:pt>
                <c:pt idx="26527">
                  <c:v>2651.06</c:v>
                </c:pt>
                <c:pt idx="26528">
                  <c:v>2651.16</c:v>
                </c:pt>
                <c:pt idx="26529">
                  <c:v>2651.26</c:v>
                </c:pt>
                <c:pt idx="26530">
                  <c:v>2651.36</c:v>
                </c:pt>
                <c:pt idx="26531">
                  <c:v>2651.46</c:v>
                </c:pt>
                <c:pt idx="26532">
                  <c:v>2651.56</c:v>
                </c:pt>
                <c:pt idx="26533">
                  <c:v>2651.66</c:v>
                </c:pt>
                <c:pt idx="26534">
                  <c:v>2651.76</c:v>
                </c:pt>
                <c:pt idx="26535">
                  <c:v>2651.86</c:v>
                </c:pt>
                <c:pt idx="26536">
                  <c:v>2651.96</c:v>
                </c:pt>
                <c:pt idx="26537">
                  <c:v>2652.06</c:v>
                </c:pt>
                <c:pt idx="26538">
                  <c:v>2652.16</c:v>
                </c:pt>
                <c:pt idx="26539">
                  <c:v>2652.26</c:v>
                </c:pt>
                <c:pt idx="26540">
                  <c:v>2652.36</c:v>
                </c:pt>
                <c:pt idx="26541">
                  <c:v>2652.46</c:v>
                </c:pt>
                <c:pt idx="26542">
                  <c:v>2652.56</c:v>
                </c:pt>
                <c:pt idx="26543">
                  <c:v>2652.66</c:v>
                </c:pt>
                <c:pt idx="26544">
                  <c:v>2652.76</c:v>
                </c:pt>
                <c:pt idx="26545">
                  <c:v>2652.86</c:v>
                </c:pt>
                <c:pt idx="26546">
                  <c:v>2652.96</c:v>
                </c:pt>
                <c:pt idx="26547">
                  <c:v>2653.06</c:v>
                </c:pt>
                <c:pt idx="26548">
                  <c:v>2653.16</c:v>
                </c:pt>
                <c:pt idx="26549">
                  <c:v>2653.26</c:v>
                </c:pt>
                <c:pt idx="26550">
                  <c:v>2653.36</c:v>
                </c:pt>
                <c:pt idx="26551">
                  <c:v>2653.46</c:v>
                </c:pt>
                <c:pt idx="26552">
                  <c:v>2653.56</c:v>
                </c:pt>
                <c:pt idx="26553">
                  <c:v>2653.66</c:v>
                </c:pt>
                <c:pt idx="26554">
                  <c:v>2653.76</c:v>
                </c:pt>
                <c:pt idx="26555">
                  <c:v>2653.86</c:v>
                </c:pt>
                <c:pt idx="26556">
                  <c:v>2653.96</c:v>
                </c:pt>
                <c:pt idx="26557">
                  <c:v>2654.06</c:v>
                </c:pt>
                <c:pt idx="26558">
                  <c:v>2654.16</c:v>
                </c:pt>
                <c:pt idx="26559">
                  <c:v>2654.26</c:v>
                </c:pt>
                <c:pt idx="26560">
                  <c:v>2654.36</c:v>
                </c:pt>
                <c:pt idx="26561">
                  <c:v>2654.46</c:v>
                </c:pt>
                <c:pt idx="26562">
                  <c:v>2654.56</c:v>
                </c:pt>
                <c:pt idx="26563">
                  <c:v>2654.66</c:v>
                </c:pt>
                <c:pt idx="26564">
                  <c:v>2654.76</c:v>
                </c:pt>
                <c:pt idx="26565">
                  <c:v>2654.86</c:v>
                </c:pt>
                <c:pt idx="26566">
                  <c:v>2654.96</c:v>
                </c:pt>
                <c:pt idx="26567">
                  <c:v>2655.06</c:v>
                </c:pt>
                <c:pt idx="26568">
                  <c:v>2655.16</c:v>
                </c:pt>
                <c:pt idx="26569">
                  <c:v>2655.26</c:v>
                </c:pt>
                <c:pt idx="26570">
                  <c:v>2655.36</c:v>
                </c:pt>
                <c:pt idx="26571">
                  <c:v>2655.46</c:v>
                </c:pt>
                <c:pt idx="26572">
                  <c:v>2655.56</c:v>
                </c:pt>
                <c:pt idx="26573">
                  <c:v>2655.66</c:v>
                </c:pt>
                <c:pt idx="26574">
                  <c:v>2655.76</c:v>
                </c:pt>
                <c:pt idx="26575">
                  <c:v>2655.86</c:v>
                </c:pt>
                <c:pt idx="26576">
                  <c:v>2655.96</c:v>
                </c:pt>
                <c:pt idx="26577">
                  <c:v>2656.06</c:v>
                </c:pt>
                <c:pt idx="26578">
                  <c:v>2656.16</c:v>
                </c:pt>
                <c:pt idx="26579">
                  <c:v>2656.26</c:v>
                </c:pt>
                <c:pt idx="26580">
                  <c:v>2656.36</c:v>
                </c:pt>
                <c:pt idx="26581">
                  <c:v>2656.46</c:v>
                </c:pt>
                <c:pt idx="26582">
                  <c:v>2656.56</c:v>
                </c:pt>
                <c:pt idx="26583">
                  <c:v>2656.66</c:v>
                </c:pt>
                <c:pt idx="26584">
                  <c:v>2656.76</c:v>
                </c:pt>
                <c:pt idx="26585">
                  <c:v>2656.86</c:v>
                </c:pt>
                <c:pt idx="26586">
                  <c:v>2656.96</c:v>
                </c:pt>
                <c:pt idx="26587">
                  <c:v>2657.06</c:v>
                </c:pt>
                <c:pt idx="26588">
                  <c:v>2657.16</c:v>
                </c:pt>
                <c:pt idx="26589">
                  <c:v>2657.26</c:v>
                </c:pt>
                <c:pt idx="26590">
                  <c:v>2657.36</c:v>
                </c:pt>
                <c:pt idx="26591">
                  <c:v>2657.46</c:v>
                </c:pt>
                <c:pt idx="26592">
                  <c:v>2657.56</c:v>
                </c:pt>
                <c:pt idx="26593">
                  <c:v>2657.66</c:v>
                </c:pt>
                <c:pt idx="26594">
                  <c:v>2657.76</c:v>
                </c:pt>
                <c:pt idx="26595">
                  <c:v>2657.86</c:v>
                </c:pt>
                <c:pt idx="26596">
                  <c:v>2657.96</c:v>
                </c:pt>
                <c:pt idx="26597">
                  <c:v>2658.06</c:v>
                </c:pt>
                <c:pt idx="26598">
                  <c:v>2658.16</c:v>
                </c:pt>
                <c:pt idx="26599">
                  <c:v>2658.26</c:v>
                </c:pt>
                <c:pt idx="26600">
                  <c:v>2658.36</c:v>
                </c:pt>
                <c:pt idx="26601">
                  <c:v>2658.46</c:v>
                </c:pt>
                <c:pt idx="26602">
                  <c:v>2658.56</c:v>
                </c:pt>
                <c:pt idx="26603">
                  <c:v>2658.66</c:v>
                </c:pt>
                <c:pt idx="26604">
                  <c:v>2658.76</c:v>
                </c:pt>
                <c:pt idx="26605">
                  <c:v>2658.86</c:v>
                </c:pt>
                <c:pt idx="26606">
                  <c:v>2658.96</c:v>
                </c:pt>
                <c:pt idx="26607">
                  <c:v>2659.06</c:v>
                </c:pt>
                <c:pt idx="26608">
                  <c:v>2659.16</c:v>
                </c:pt>
                <c:pt idx="26609">
                  <c:v>2659.26</c:v>
                </c:pt>
                <c:pt idx="26610">
                  <c:v>2659.36</c:v>
                </c:pt>
                <c:pt idx="26611">
                  <c:v>2659.46</c:v>
                </c:pt>
                <c:pt idx="26612">
                  <c:v>2659.56</c:v>
                </c:pt>
                <c:pt idx="26613">
                  <c:v>2659.66</c:v>
                </c:pt>
                <c:pt idx="26614">
                  <c:v>2659.76</c:v>
                </c:pt>
                <c:pt idx="26615">
                  <c:v>2659.86</c:v>
                </c:pt>
                <c:pt idx="26616">
                  <c:v>2659.96</c:v>
                </c:pt>
                <c:pt idx="26617">
                  <c:v>2660.06</c:v>
                </c:pt>
                <c:pt idx="26618">
                  <c:v>2660.16</c:v>
                </c:pt>
                <c:pt idx="26619">
                  <c:v>2660.26</c:v>
                </c:pt>
                <c:pt idx="26620">
                  <c:v>2660.36</c:v>
                </c:pt>
                <c:pt idx="26621">
                  <c:v>2660.46</c:v>
                </c:pt>
                <c:pt idx="26622">
                  <c:v>2660.56</c:v>
                </c:pt>
                <c:pt idx="26623">
                  <c:v>2660.66</c:v>
                </c:pt>
                <c:pt idx="26624">
                  <c:v>2660.76</c:v>
                </c:pt>
                <c:pt idx="26625">
                  <c:v>2660.86</c:v>
                </c:pt>
                <c:pt idx="26626">
                  <c:v>2660.96</c:v>
                </c:pt>
                <c:pt idx="26627">
                  <c:v>2661.06</c:v>
                </c:pt>
                <c:pt idx="26628">
                  <c:v>2661.16</c:v>
                </c:pt>
                <c:pt idx="26629">
                  <c:v>2661.26</c:v>
                </c:pt>
                <c:pt idx="26630">
                  <c:v>2661.36</c:v>
                </c:pt>
                <c:pt idx="26631">
                  <c:v>2661.46</c:v>
                </c:pt>
                <c:pt idx="26632">
                  <c:v>2661.56</c:v>
                </c:pt>
                <c:pt idx="26633">
                  <c:v>2661.66</c:v>
                </c:pt>
                <c:pt idx="26634">
                  <c:v>2661.76</c:v>
                </c:pt>
                <c:pt idx="26635">
                  <c:v>2661.86</c:v>
                </c:pt>
                <c:pt idx="26636">
                  <c:v>2661.96</c:v>
                </c:pt>
                <c:pt idx="26637">
                  <c:v>2662.06</c:v>
                </c:pt>
                <c:pt idx="26638">
                  <c:v>2662.16</c:v>
                </c:pt>
                <c:pt idx="26639">
                  <c:v>2662.26</c:v>
                </c:pt>
                <c:pt idx="26640">
                  <c:v>2662.36</c:v>
                </c:pt>
                <c:pt idx="26641">
                  <c:v>2662.46</c:v>
                </c:pt>
                <c:pt idx="26642">
                  <c:v>2662.56</c:v>
                </c:pt>
                <c:pt idx="26643">
                  <c:v>2662.66</c:v>
                </c:pt>
                <c:pt idx="26644">
                  <c:v>2662.76</c:v>
                </c:pt>
                <c:pt idx="26645">
                  <c:v>2662.86</c:v>
                </c:pt>
                <c:pt idx="26646">
                  <c:v>2662.96</c:v>
                </c:pt>
                <c:pt idx="26647">
                  <c:v>2663.06</c:v>
                </c:pt>
                <c:pt idx="26648">
                  <c:v>2663.16</c:v>
                </c:pt>
                <c:pt idx="26649">
                  <c:v>2663.26</c:v>
                </c:pt>
                <c:pt idx="26650">
                  <c:v>2663.36</c:v>
                </c:pt>
                <c:pt idx="26651">
                  <c:v>2663.46</c:v>
                </c:pt>
                <c:pt idx="26652">
                  <c:v>2663.56</c:v>
                </c:pt>
                <c:pt idx="26653">
                  <c:v>2663.66</c:v>
                </c:pt>
                <c:pt idx="26654">
                  <c:v>2663.76</c:v>
                </c:pt>
                <c:pt idx="26655">
                  <c:v>2663.86</c:v>
                </c:pt>
                <c:pt idx="26656">
                  <c:v>2663.96</c:v>
                </c:pt>
                <c:pt idx="26657">
                  <c:v>2664.06</c:v>
                </c:pt>
                <c:pt idx="26658">
                  <c:v>2664.16</c:v>
                </c:pt>
                <c:pt idx="26659">
                  <c:v>2664.26</c:v>
                </c:pt>
                <c:pt idx="26660">
                  <c:v>2664.36</c:v>
                </c:pt>
                <c:pt idx="26661">
                  <c:v>2664.46</c:v>
                </c:pt>
                <c:pt idx="26662">
                  <c:v>2664.56</c:v>
                </c:pt>
                <c:pt idx="26663">
                  <c:v>2664.66</c:v>
                </c:pt>
                <c:pt idx="26664">
                  <c:v>2664.76</c:v>
                </c:pt>
                <c:pt idx="26665">
                  <c:v>2664.86</c:v>
                </c:pt>
                <c:pt idx="26666">
                  <c:v>2664.96</c:v>
                </c:pt>
                <c:pt idx="26667">
                  <c:v>2665.06</c:v>
                </c:pt>
                <c:pt idx="26668">
                  <c:v>2665.16</c:v>
                </c:pt>
                <c:pt idx="26669">
                  <c:v>2665.26</c:v>
                </c:pt>
                <c:pt idx="26670">
                  <c:v>2665.36</c:v>
                </c:pt>
                <c:pt idx="26671">
                  <c:v>2665.46</c:v>
                </c:pt>
                <c:pt idx="26672">
                  <c:v>2665.56</c:v>
                </c:pt>
                <c:pt idx="26673">
                  <c:v>2665.66</c:v>
                </c:pt>
                <c:pt idx="26674">
                  <c:v>2665.76</c:v>
                </c:pt>
                <c:pt idx="26675">
                  <c:v>2665.86</c:v>
                </c:pt>
                <c:pt idx="26676">
                  <c:v>2665.96</c:v>
                </c:pt>
                <c:pt idx="26677">
                  <c:v>2666.06</c:v>
                </c:pt>
                <c:pt idx="26678">
                  <c:v>2666.16</c:v>
                </c:pt>
                <c:pt idx="26679">
                  <c:v>2666.26</c:v>
                </c:pt>
                <c:pt idx="26680">
                  <c:v>2666.36</c:v>
                </c:pt>
                <c:pt idx="26681">
                  <c:v>2666.46</c:v>
                </c:pt>
                <c:pt idx="26682">
                  <c:v>2666.56</c:v>
                </c:pt>
                <c:pt idx="26683">
                  <c:v>2666.66</c:v>
                </c:pt>
                <c:pt idx="26684">
                  <c:v>2666.76</c:v>
                </c:pt>
                <c:pt idx="26685">
                  <c:v>2666.86</c:v>
                </c:pt>
                <c:pt idx="26686">
                  <c:v>2666.96</c:v>
                </c:pt>
                <c:pt idx="26687">
                  <c:v>2667.06</c:v>
                </c:pt>
                <c:pt idx="26688">
                  <c:v>2667.16</c:v>
                </c:pt>
                <c:pt idx="26689">
                  <c:v>2667.26</c:v>
                </c:pt>
                <c:pt idx="26690">
                  <c:v>2667.36</c:v>
                </c:pt>
                <c:pt idx="26691">
                  <c:v>2667.46</c:v>
                </c:pt>
                <c:pt idx="26692">
                  <c:v>2667.56</c:v>
                </c:pt>
                <c:pt idx="26693">
                  <c:v>2667.66</c:v>
                </c:pt>
                <c:pt idx="26694">
                  <c:v>2667.76</c:v>
                </c:pt>
                <c:pt idx="26695">
                  <c:v>2667.86</c:v>
                </c:pt>
                <c:pt idx="26696">
                  <c:v>2667.96</c:v>
                </c:pt>
                <c:pt idx="26697">
                  <c:v>2668.06</c:v>
                </c:pt>
                <c:pt idx="26698">
                  <c:v>2668.16</c:v>
                </c:pt>
                <c:pt idx="26699">
                  <c:v>2668.26</c:v>
                </c:pt>
                <c:pt idx="26700">
                  <c:v>2668.36</c:v>
                </c:pt>
                <c:pt idx="26701">
                  <c:v>2668.46</c:v>
                </c:pt>
                <c:pt idx="26702">
                  <c:v>2668.56</c:v>
                </c:pt>
                <c:pt idx="26703">
                  <c:v>2668.66</c:v>
                </c:pt>
                <c:pt idx="26704">
                  <c:v>2668.76</c:v>
                </c:pt>
                <c:pt idx="26705">
                  <c:v>2668.86</c:v>
                </c:pt>
                <c:pt idx="26706">
                  <c:v>2668.96</c:v>
                </c:pt>
                <c:pt idx="26707">
                  <c:v>2669.06</c:v>
                </c:pt>
                <c:pt idx="26708">
                  <c:v>2669.16</c:v>
                </c:pt>
                <c:pt idx="26709">
                  <c:v>2669.26</c:v>
                </c:pt>
                <c:pt idx="26710">
                  <c:v>2669.36</c:v>
                </c:pt>
                <c:pt idx="26711">
                  <c:v>2669.46</c:v>
                </c:pt>
                <c:pt idx="26712">
                  <c:v>2669.56</c:v>
                </c:pt>
                <c:pt idx="26713">
                  <c:v>2669.66</c:v>
                </c:pt>
                <c:pt idx="26714">
                  <c:v>2669.76</c:v>
                </c:pt>
                <c:pt idx="26715">
                  <c:v>2669.86</c:v>
                </c:pt>
                <c:pt idx="26716">
                  <c:v>2669.96</c:v>
                </c:pt>
                <c:pt idx="26717">
                  <c:v>2670.06</c:v>
                </c:pt>
                <c:pt idx="26718">
                  <c:v>2670.16</c:v>
                </c:pt>
                <c:pt idx="26719">
                  <c:v>2670.26</c:v>
                </c:pt>
                <c:pt idx="26720">
                  <c:v>2670.36</c:v>
                </c:pt>
                <c:pt idx="26721">
                  <c:v>2670.46</c:v>
                </c:pt>
                <c:pt idx="26722">
                  <c:v>2670.56</c:v>
                </c:pt>
                <c:pt idx="26723">
                  <c:v>2670.66</c:v>
                </c:pt>
                <c:pt idx="26724">
                  <c:v>2670.76</c:v>
                </c:pt>
                <c:pt idx="26725">
                  <c:v>2670.86</c:v>
                </c:pt>
                <c:pt idx="26726">
                  <c:v>2670.96</c:v>
                </c:pt>
                <c:pt idx="26727">
                  <c:v>2671.06</c:v>
                </c:pt>
                <c:pt idx="26728">
                  <c:v>2671.16</c:v>
                </c:pt>
                <c:pt idx="26729">
                  <c:v>2671.26</c:v>
                </c:pt>
                <c:pt idx="26730">
                  <c:v>2671.36</c:v>
                </c:pt>
                <c:pt idx="26731">
                  <c:v>2671.46</c:v>
                </c:pt>
                <c:pt idx="26732">
                  <c:v>2671.56</c:v>
                </c:pt>
                <c:pt idx="26733">
                  <c:v>2671.66</c:v>
                </c:pt>
                <c:pt idx="26734">
                  <c:v>2671.76</c:v>
                </c:pt>
                <c:pt idx="26735">
                  <c:v>2671.86</c:v>
                </c:pt>
                <c:pt idx="26736">
                  <c:v>2671.96</c:v>
                </c:pt>
                <c:pt idx="26737">
                  <c:v>2672.06</c:v>
                </c:pt>
                <c:pt idx="26738">
                  <c:v>2672.16</c:v>
                </c:pt>
                <c:pt idx="26739">
                  <c:v>2672.26</c:v>
                </c:pt>
                <c:pt idx="26740">
                  <c:v>2672.36</c:v>
                </c:pt>
                <c:pt idx="26741">
                  <c:v>2672.46</c:v>
                </c:pt>
                <c:pt idx="26742">
                  <c:v>2672.56</c:v>
                </c:pt>
                <c:pt idx="26743">
                  <c:v>2672.66</c:v>
                </c:pt>
                <c:pt idx="26744">
                  <c:v>2672.76</c:v>
                </c:pt>
                <c:pt idx="26745">
                  <c:v>2672.86</c:v>
                </c:pt>
                <c:pt idx="26746">
                  <c:v>2672.96</c:v>
                </c:pt>
                <c:pt idx="26747">
                  <c:v>2673.06</c:v>
                </c:pt>
                <c:pt idx="26748">
                  <c:v>2673.16</c:v>
                </c:pt>
                <c:pt idx="26749">
                  <c:v>2673.26</c:v>
                </c:pt>
                <c:pt idx="26750">
                  <c:v>2673.36</c:v>
                </c:pt>
                <c:pt idx="26751">
                  <c:v>2673.46</c:v>
                </c:pt>
                <c:pt idx="26752">
                  <c:v>2673.56</c:v>
                </c:pt>
                <c:pt idx="26753">
                  <c:v>2673.66</c:v>
                </c:pt>
                <c:pt idx="26754">
                  <c:v>2673.76</c:v>
                </c:pt>
                <c:pt idx="26755">
                  <c:v>2673.86</c:v>
                </c:pt>
                <c:pt idx="26756">
                  <c:v>2673.96</c:v>
                </c:pt>
                <c:pt idx="26757">
                  <c:v>2674.06</c:v>
                </c:pt>
                <c:pt idx="26758">
                  <c:v>2674.16</c:v>
                </c:pt>
                <c:pt idx="26759">
                  <c:v>2674.26</c:v>
                </c:pt>
                <c:pt idx="26760">
                  <c:v>2674.36</c:v>
                </c:pt>
                <c:pt idx="26761">
                  <c:v>2674.46</c:v>
                </c:pt>
                <c:pt idx="26762">
                  <c:v>2674.56</c:v>
                </c:pt>
                <c:pt idx="26763">
                  <c:v>2674.66</c:v>
                </c:pt>
                <c:pt idx="26764">
                  <c:v>2674.76</c:v>
                </c:pt>
                <c:pt idx="26765">
                  <c:v>2674.86</c:v>
                </c:pt>
                <c:pt idx="26766">
                  <c:v>2674.96</c:v>
                </c:pt>
                <c:pt idx="26767">
                  <c:v>2675.06</c:v>
                </c:pt>
                <c:pt idx="26768">
                  <c:v>2675.16</c:v>
                </c:pt>
                <c:pt idx="26769">
                  <c:v>2675.26</c:v>
                </c:pt>
                <c:pt idx="26770">
                  <c:v>2675.36</c:v>
                </c:pt>
                <c:pt idx="26771">
                  <c:v>2675.46</c:v>
                </c:pt>
                <c:pt idx="26772">
                  <c:v>2675.56</c:v>
                </c:pt>
                <c:pt idx="26773">
                  <c:v>2675.66</c:v>
                </c:pt>
                <c:pt idx="26774">
                  <c:v>2675.76</c:v>
                </c:pt>
                <c:pt idx="26775">
                  <c:v>2675.86</c:v>
                </c:pt>
                <c:pt idx="26776">
                  <c:v>2675.96</c:v>
                </c:pt>
                <c:pt idx="26777">
                  <c:v>2676.06</c:v>
                </c:pt>
                <c:pt idx="26778">
                  <c:v>2676.16</c:v>
                </c:pt>
                <c:pt idx="26779">
                  <c:v>2676.26</c:v>
                </c:pt>
                <c:pt idx="26780">
                  <c:v>2676.36</c:v>
                </c:pt>
                <c:pt idx="26781">
                  <c:v>2676.46</c:v>
                </c:pt>
                <c:pt idx="26782">
                  <c:v>2676.56</c:v>
                </c:pt>
                <c:pt idx="26783">
                  <c:v>2676.66</c:v>
                </c:pt>
                <c:pt idx="26784">
                  <c:v>2676.76</c:v>
                </c:pt>
                <c:pt idx="26785">
                  <c:v>2676.86</c:v>
                </c:pt>
                <c:pt idx="26786">
                  <c:v>2676.96</c:v>
                </c:pt>
                <c:pt idx="26787">
                  <c:v>2677.06</c:v>
                </c:pt>
                <c:pt idx="26788">
                  <c:v>2677.16</c:v>
                </c:pt>
                <c:pt idx="26789">
                  <c:v>2677.26</c:v>
                </c:pt>
                <c:pt idx="26790">
                  <c:v>2677.36</c:v>
                </c:pt>
                <c:pt idx="26791">
                  <c:v>2677.46</c:v>
                </c:pt>
                <c:pt idx="26792">
                  <c:v>2677.56</c:v>
                </c:pt>
                <c:pt idx="26793">
                  <c:v>2677.66</c:v>
                </c:pt>
                <c:pt idx="26794">
                  <c:v>2677.76</c:v>
                </c:pt>
                <c:pt idx="26795">
                  <c:v>2677.86</c:v>
                </c:pt>
                <c:pt idx="26796">
                  <c:v>2677.96</c:v>
                </c:pt>
                <c:pt idx="26797">
                  <c:v>2678.06</c:v>
                </c:pt>
                <c:pt idx="26798">
                  <c:v>2678.16</c:v>
                </c:pt>
                <c:pt idx="26799">
                  <c:v>2678.26</c:v>
                </c:pt>
                <c:pt idx="26800">
                  <c:v>2678.36</c:v>
                </c:pt>
                <c:pt idx="26801">
                  <c:v>2678.46</c:v>
                </c:pt>
                <c:pt idx="26802">
                  <c:v>2678.56</c:v>
                </c:pt>
                <c:pt idx="26803">
                  <c:v>2678.66</c:v>
                </c:pt>
                <c:pt idx="26804">
                  <c:v>2678.76</c:v>
                </c:pt>
                <c:pt idx="26805">
                  <c:v>2678.86</c:v>
                </c:pt>
                <c:pt idx="26806">
                  <c:v>2678.96</c:v>
                </c:pt>
                <c:pt idx="26807">
                  <c:v>2679.06</c:v>
                </c:pt>
                <c:pt idx="26808">
                  <c:v>2679.16</c:v>
                </c:pt>
                <c:pt idx="26809">
                  <c:v>2679.26</c:v>
                </c:pt>
                <c:pt idx="26810">
                  <c:v>2679.36</c:v>
                </c:pt>
                <c:pt idx="26811">
                  <c:v>2679.46</c:v>
                </c:pt>
                <c:pt idx="26812">
                  <c:v>2679.56</c:v>
                </c:pt>
                <c:pt idx="26813">
                  <c:v>2679.66</c:v>
                </c:pt>
                <c:pt idx="26814">
                  <c:v>2679.76</c:v>
                </c:pt>
                <c:pt idx="26815">
                  <c:v>2679.86</c:v>
                </c:pt>
                <c:pt idx="26816">
                  <c:v>2679.96</c:v>
                </c:pt>
                <c:pt idx="26817">
                  <c:v>2680.06</c:v>
                </c:pt>
                <c:pt idx="26818">
                  <c:v>2680.16</c:v>
                </c:pt>
                <c:pt idx="26819">
                  <c:v>2680.26</c:v>
                </c:pt>
                <c:pt idx="26820">
                  <c:v>2680.36</c:v>
                </c:pt>
                <c:pt idx="26821">
                  <c:v>2680.46</c:v>
                </c:pt>
                <c:pt idx="26822">
                  <c:v>2680.56</c:v>
                </c:pt>
                <c:pt idx="26823">
                  <c:v>2680.66</c:v>
                </c:pt>
                <c:pt idx="26824">
                  <c:v>2680.76</c:v>
                </c:pt>
                <c:pt idx="26825">
                  <c:v>2680.86</c:v>
                </c:pt>
                <c:pt idx="26826">
                  <c:v>2680.96</c:v>
                </c:pt>
                <c:pt idx="26827">
                  <c:v>2681.06</c:v>
                </c:pt>
                <c:pt idx="26828">
                  <c:v>2681.16</c:v>
                </c:pt>
                <c:pt idx="26829">
                  <c:v>2681.26</c:v>
                </c:pt>
                <c:pt idx="26830">
                  <c:v>2681.36</c:v>
                </c:pt>
                <c:pt idx="26831">
                  <c:v>2681.46</c:v>
                </c:pt>
                <c:pt idx="26832">
                  <c:v>2681.56</c:v>
                </c:pt>
                <c:pt idx="26833">
                  <c:v>2681.66</c:v>
                </c:pt>
                <c:pt idx="26834">
                  <c:v>2681.76</c:v>
                </c:pt>
                <c:pt idx="26835">
                  <c:v>2681.86</c:v>
                </c:pt>
                <c:pt idx="26836">
                  <c:v>2681.96</c:v>
                </c:pt>
                <c:pt idx="26837">
                  <c:v>2682.06</c:v>
                </c:pt>
                <c:pt idx="26838">
                  <c:v>2682.16</c:v>
                </c:pt>
                <c:pt idx="26839">
                  <c:v>2682.26</c:v>
                </c:pt>
                <c:pt idx="26840">
                  <c:v>2682.36</c:v>
                </c:pt>
                <c:pt idx="26841">
                  <c:v>2682.46</c:v>
                </c:pt>
                <c:pt idx="26842">
                  <c:v>2682.56</c:v>
                </c:pt>
                <c:pt idx="26843">
                  <c:v>2682.66</c:v>
                </c:pt>
                <c:pt idx="26844">
                  <c:v>2682.76</c:v>
                </c:pt>
                <c:pt idx="26845">
                  <c:v>2682.86</c:v>
                </c:pt>
                <c:pt idx="26846">
                  <c:v>2682.96</c:v>
                </c:pt>
                <c:pt idx="26847">
                  <c:v>2683.06</c:v>
                </c:pt>
                <c:pt idx="26848">
                  <c:v>2683.16</c:v>
                </c:pt>
                <c:pt idx="26849">
                  <c:v>2683.26</c:v>
                </c:pt>
                <c:pt idx="26850">
                  <c:v>2683.36</c:v>
                </c:pt>
                <c:pt idx="26851">
                  <c:v>2683.46</c:v>
                </c:pt>
                <c:pt idx="26852">
                  <c:v>2683.56</c:v>
                </c:pt>
                <c:pt idx="26853">
                  <c:v>2683.66</c:v>
                </c:pt>
                <c:pt idx="26854">
                  <c:v>2683.76</c:v>
                </c:pt>
                <c:pt idx="26855">
                  <c:v>2683.86</c:v>
                </c:pt>
                <c:pt idx="26856">
                  <c:v>2683.96</c:v>
                </c:pt>
                <c:pt idx="26857">
                  <c:v>2684.06</c:v>
                </c:pt>
                <c:pt idx="26858">
                  <c:v>2684.16</c:v>
                </c:pt>
                <c:pt idx="26859">
                  <c:v>2684.26</c:v>
                </c:pt>
                <c:pt idx="26860">
                  <c:v>2684.36</c:v>
                </c:pt>
                <c:pt idx="26861">
                  <c:v>2684.46</c:v>
                </c:pt>
                <c:pt idx="26862">
                  <c:v>2684.56</c:v>
                </c:pt>
                <c:pt idx="26863">
                  <c:v>2684.66</c:v>
                </c:pt>
                <c:pt idx="26864">
                  <c:v>2684.76</c:v>
                </c:pt>
                <c:pt idx="26865">
                  <c:v>2684.86</c:v>
                </c:pt>
                <c:pt idx="26866">
                  <c:v>2684.96</c:v>
                </c:pt>
                <c:pt idx="26867">
                  <c:v>2685.06</c:v>
                </c:pt>
                <c:pt idx="26868">
                  <c:v>2685.16</c:v>
                </c:pt>
                <c:pt idx="26869">
                  <c:v>2685.26</c:v>
                </c:pt>
                <c:pt idx="26870">
                  <c:v>2685.36</c:v>
                </c:pt>
                <c:pt idx="26871">
                  <c:v>2685.46</c:v>
                </c:pt>
                <c:pt idx="26872">
                  <c:v>2685.56</c:v>
                </c:pt>
                <c:pt idx="26873">
                  <c:v>2685.66</c:v>
                </c:pt>
                <c:pt idx="26874">
                  <c:v>2685.76</c:v>
                </c:pt>
                <c:pt idx="26875">
                  <c:v>2685.86</c:v>
                </c:pt>
                <c:pt idx="26876">
                  <c:v>2685.96</c:v>
                </c:pt>
                <c:pt idx="26877">
                  <c:v>2686.06</c:v>
                </c:pt>
                <c:pt idx="26878">
                  <c:v>2686.16</c:v>
                </c:pt>
                <c:pt idx="26879">
                  <c:v>2686.26</c:v>
                </c:pt>
                <c:pt idx="26880">
                  <c:v>2686.36</c:v>
                </c:pt>
                <c:pt idx="26881">
                  <c:v>2686.46</c:v>
                </c:pt>
                <c:pt idx="26882">
                  <c:v>2686.56</c:v>
                </c:pt>
                <c:pt idx="26883">
                  <c:v>2686.66</c:v>
                </c:pt>
                <c:pt idx="26884">
                  <c:v>2686.76</c:v>
                </c:pt>
                <c:pt idx="26885">
                  <c:v>2686.86</c:v>
                </c:pt>
                <c:pt idx="26886">
                  <c:v>2686.96</c:v>
                </c:pt>
                <c:pt idx="26887">
                  <c:v>2687.06</c:v>
                </c:pt>
                <c:pt idx="26888">
                  <c:v>2687.16</c:v>
                </c:pt>
                <c:pt idx="26889">
                  <c:v>2687.26</c:v>
                </c:pt>
                <c:pt idx="26890">
                  <c:v>2687.36</c:v>
                </c:pt>
                <c:pt idx="26891">
                  <c:v>2687.46</c:v>
                </c:pt>
                <c:pt idx="26892">
                  <c:v>2687.56</c:v>
                </c:pt>
                <c:pt idx="26893">
                  <c:v>2687.66</c:v>
                </c:pt>
                <c:pt idx="26894">
                  <c:v>2687.76</c:v>
                </c:pt>
                <c:pt idx="26895">
                  <c:v>2687.86</c:v>
                </c:pt>
                <c:pt idx="26896">
                  <c:v>2687.96</c:v>
                </c:pt>
                <c:pt idx="26897">
                  <c:v>2688.06</c:v>
                </c:pt>
                <c:pt idx="26898">
                  <c:v>2688.16</c:v>
                </c:pt>
                <c:pt idx="26899">
                  <c:v>2688.26</c:v>
                </c:pt>
                <c:pt idx="26900">
                  <c:v>2688.36</c:v>
                </c:pt>
                <c:pt idx="26901">
                  <c:v>2688.46</c:v>
                </c:pt>
                <c:pt idx="26902">
                  <c:v>2688.56</c:v>
                </c:pt>
                <c:pt idx="26903">
                  <c:v>2688.66</c:v>
                </c:pt>
                <c:pt idx="26904">
                  <c:v>2688.76</c:v>
                </c:pt>
                <c:pt idx="26905">
                  <c:v>2688.86</c:v>
                </c:pt>
                <c:pt idx="26906">
                  <c:v>2688.96</c:v>
                </c:pt>
                <c:pt idx="26907">
                  <c:v>2689.06</c:v>
                </c:pt>
                <c:pt idx="26908">
                  <c:v>2689.16</c:v>
                </c:pt>
                <c:pt idx="26909">
                  <c:v>2689.26</c:v>
                </c:pt>
                <c:pt idx="26910">
                  <c:v>2689.36</c:v>
                </c:pt>
                <c:pt idx="26911">
                  <c:v>2689.46</c:v>
                </c:pt>
                <c:pt idx="26912">
                  <c:v>2689.56</c:v>
                </c:pt>
                <c:pt idx="26913">
                  <c:v>2689.66</c:v>
                </c:pt>
                <c:pt idx="26914">
                  <c:v>2689.76</c:v>
                </c:pt>
                <c:pt idx="26915">
                  <c:v>2689.86</c:v>
                </c:pt>
                <c:pt idx="26916">
                  <c:v>2689.96</c:v>
                </c:pt>
                <c:pt idx="26917">
                  <c:v>2690.06</c:v>
                </c:pt>
                <c:pt idx="26918">
                  <c:v>2690.16</c:v>
                </c:pt>
                <c:pt idx="26919">
                  <c:v>2690.26</c:v>
                </c:pt>
                <c:pt idx="26920">
                  <c:v>2690.36</c:v>
                </c:pt>
                <c:pt idx="26921">
                  <c:v>2690.46</c:v>
                </c:pt>
                <c:pt idx="26922">
                  <c:v>2690.56</c:v>
                </c:pt>
                <c:pt idx="26923">
                  <c:v>2690.66</c:v>
                </c:pt>
                <c:pt idx="26924">
                  <c:v>2690.76</c:v>
                </c:pt>
                <c:pt idx="26925">
                  <c:v>2690.86</c:v>
                </c:pt>
                <c:pt idx="26926">
                  <c:v>2690.96</c:v>
                </c:pt>
                <c:pt idx="26927">
                  <c:v>2691.06</c:v>
                </c:pt>
                <c:pt idx="26928">
                  <c:v>2691.16</c:v>
                </c:pt>
                <c:pt idx="26929">
                  <c:v>2691.26</c:v>
                </c:pt>
                <c:pt idx="26930">
                  <c:v>2691.36</c:v>
                </c:pt>
                <c:pt idx="26931">
                  <c:v>2691.46</c:v>
                </c:pt>
                <c:pt idx="26932">
                  <c:v>2691.56</c:v>
                </c:pt>
                <c:pt idx="26933">
                  <c:v>2691.66</c:v>
                </c:pt>
                <c:pt idx="26934">
                  <c:v>2691.76</c:v>
                </c:pt>
                <c:pt idx="26935">
                  <c:v>2691.86</c:v>
                </c:pt>
                <c:pt idx="26936">
                  <c:v>2691.96</c:v>
                </c:pt>
                <c:pt idx="26937">
                  <c:v>2692.06</c:v>
                </c:pt>
                <c:pt idx="26938">
                  <c:v>2692.16</c:v>
                </c:pt>
                <c:pt idx="26939">
                  <c:v>2692.26</c:v>
                </c:pt>
                <c:pt idx="26940">
                  <c:v>2692.36</c:v>
                </c:pt>
                <c:pt idx="26941">
                  <c:v>2692.46</c:v>
                </c:pt>
                <c:pt idx="26942">
                  <c:v>2692.56</c:v>
                </c:pt>
                <c:pt idx="26943">
                  <c:v>2692.66</c:v>
                </c:pt>
                <c:pt idx="26944">
                  <c:v>2692.76</c:v>
                </c:pt>
                <c:pt idx="26945">
                  <c:v>2692.86</c:v>
                </c:pt>
                <c:pt idx="26946">
                  <c:v>2692.96</c:v>
                </c:pt>
                <c:pt idx="26947">
                  <c:v>2693.06</c:v>
                </c:pt>
                <c:pt idx="26948">
                  <c:v>2693.16</c:v>
                </c:pt>
                <c:pt idx="26949">
                  <c:v>2693.26</c:v>
                </c:pt>
                <c:pt idx="26950">
                  <c:v>2693.36</c:v>
                </c:pt>
                <c:pt idx="26951">
                  <c:v>2693.46</c:v>
                </c:pt>
                <c:pt idx="26952">
                  <c:v>2693.56</c:v>
                </c:pt>
                <c:pt idx="26953">
                  <c:v>2693.66</c:v>
                </c:pt>
                <c:pt idx="26954">
                  <c:v>2693.76</c:v>
                </c:pt>
                <c:pt idx="26955">
                  <c:v>2693.86</c:v>
                </c:pt>
                <c:pt idx="26956">
                  <c:v>2693.96</c:v>
                </c:pt>
                <c:pt idx="26957">
                  <c:v>2694.06</c:v>
                </c:pt>
                <c:pt idx="26958">
                  <c:v>2694.16</c:v>
                </c:pt>
                <c:pt idx="26959">
                  <c:v>2694.26</c:v>
                </c:pt>
                <c:pt idx="26960">
                  <c:v>2694.36</c:v>
                </c:pt>
                <c:pt idx="26961">
                  <c:v>2694.46</c:v>
                </c:pt>
                <c:pt idx="26962">
                  <c:v>2694.56</c:v>
                </c:pt>
                <c:pt idx="26963">
                  <c:v>2694.66</c:v>
                </c:pt>
                <c:pt idx="26964">
                  <c:v>2694.76</c:v>
                </c:pt>
                <c:pt idx="26965">
                  <c:v>2694.86</c:v>
                </c:pt>
                <c:pt idx="26966">
                  <c:v>2694.96</c:v>
                </c:pt>
                <c:pt idx="26967">
                  <c:v>2695.06</c:v>
                </c:pt>
                <c:pt idx="26968">
                  <c:v>2695.16</c:v>
                </c:pt>
                <c:pt idx="26969">
                  <c:v>2695.26</c:v>
                </c:pt>
                <c:pt idx="26970">
                  <c:v>2695.36</c:v>
                </c:pt>
                <c:pt idx="26971">
                  <c:v>2695.46</c:v>
                </c:pt>
                <c:pt idx="26972">
                  <c:v>2695.56</c:v>
                </c:pt>
                <c:pt idx="26973">
                  <c:v>2695.66</c:v>
                </c:pt>
                <c:pt idx="26974">
                  <c:v>2695.76</c:v>
                </c:pt>
                <c:pt idx="26975">
                  <c:v>2695.86</c:v>
                </c:pt>
                <c:pt idx="26976">
                  <c:v>2695.96</c:v>
                </c:pt>
                <c:pt idx="26977">
                  <c:v>2696.06</c:v>
                </c:pt>
                <c:pt idx="26978">
                  <c:v>2696.16</c:v>
                </c:pt>
                <c:pt idx="26979">
                  <c:v>2696.26</c:v>
                </c:pt>
                <c:pt idx="26980">
                  <c:v>2696.36</c:v>
                </c:pt>
                <c:pt idx="26981">
                  <c:v>2696.46</c:v>
                </c:pt>
                <c:pt idx="26982">
                  <c:v>2696.56</c:v>
                </c:pt>
                <c:pt idx="26983">
                  <c:v>2696.66</c:v>
                </c:pt>
                <c:pt idx="26984">
                  <c:v>2696.76</c:v>
                </c:pt>
                <c:pt idx="26985">
                  <c:v>2696.86</c:v>
                </c:pt>
                <c:pt idx="26986">
                  <c:v>2696.96</c:v>
                </c:pt>
                <c:pt idx="26987">
                  <c:v>2697.06</c:v>
                </c:pt>
                <c:pt idx="26988">
                  <c:v>2697.16</c:v>
                </c:pt>
                <c:pt idx="26989">
                  <c:v>2697.26</c:v>
                </c:pt>
                <c:pt idx="26990">
                  <c:v>2697.36</c:v>
                </c:pt>
                <c:pt idx="26991">
                  <c:v>2697.46</c:v>
                </c:pt>
                <c:pt idx="26992">
                  <c:v>2697.56</c:v>
                </c:pt>
                <c:pt idx="26993">
                  <c:v>2697.66</c:v>
                </c:pt>
                <c:pt idx="26994">
                  <c:v>2697.76</c:v>
                </c:pt>
                <c:pt idx="26995">
                  <c:v>2697.86</c:v>
                </c:pt>
                <c:pt idx="26996">
                  <c:v>2697.96</c:v>
                </c:pt>
                <c:pt idx="26997">
                  <c:v>2698.06</c:v>
                </c:pt>
                <c:pt idx="26998">
                  <c:v>2698.16</c:v>
                </c:pt>
                <c:pt idx="26999">
                  <c:v>2698.26</c:v>
                </c:pt>
                <c:pt idx="27000">
                  <c:v>2698.36</c:v>
                </c:pt>
                <c:pt idx="27001">
                  <c:v>2698.46</c:v>
                </c:pt>
                <c:pt idx="27002">
                  <c:v>2698.56</c:v>
                </c:pt>
                <c:pt idx="27003">
                  <c:v>2698.66</c:v>
                </c:pt>
                <c:pt idx="27004">
                  <c:v>2698.76</c:v>
                </c:pt>
                <c:pt idx="27005">
                  <c:v>2698.86</c:v>
                </c:pt>
                <c:pt idx="27006">
                  <c:v>2698.96</c:v>
                </c:pt>
                <c:pt idx="27007">
                  <c:v>2699.06</c:v>
                </c:pt>
                <c:pt idx="27008">
                  <c:v>2699.16</c:v>
                </c:pt>
                <c:pt idx="27009">
                  <c:v>2699.26</c:v>
                </c:pt>
                <c:pt idx="27010">
                  <c:v>2699.36</c:v>
                </c:pt>
                <c:pt idx="27011">
                  <c:v>2699.46</c:v>
                </c:pt>
                <c:pt idx="27012">
                  <c:v>2699.56</c:v>
                </c:pt>
                <c:pt idx="27013">
                  <c:v>2699.66</c:v>
                </c:pt>
                <c:pt idx="27014">
                  <c:v>2699.76</c:v>
                </c:pt>
                <c:pt idx="27015">
                  <c:v>2699.86</c:v>
                </c:pt>
                <c:pt idx="27016">
                  <c:v>2699.96</c:v>
                </c:pt>
                <c:pt idx="27017">
                  <c:v>2700.06</c:v>
                </c:pt>
                <c:pt idx="27018">
                  <c:v>2700.16</c:v>
                </c:pt>
                <c:pt idx="27019">
                  <c:v>2700.26</c:v>
                </c:pt>
                <c:pt idx="27020">
                  <c:v>2700.36</c:v>
                </c:pt>
                <c:pt idx="27021">
                  <c:v>2700.46</c:v>
                </c:pt>
                <c:pt idx="27022">
                  <c:v>2700.56</c:v>
                </c:pt>
                <c:pt idx="27023">
                  <c:v>2700.66</c:v>
                </c:pt>
                <c:pt idx="27024">
                  <c:v>2700.76</c:v>
                </c:pt>
                <c:pt idx="27025">
                  <c:v>2700.86</c:v>
                </c:pt>
                <c:pt idx="27026">
                  <c:v>2700.96</c:v>
                </c:pt>
                <c:pt idx="27027">
                  <c:v>2701.06</c:v>
                </c:pt>
                <c:pt idx="27028">
                  <c:v>2701.16</c:v>
                </c:pt>
                <c:pt idx="27029">
                  <c:v>2701.26</c:v>
                </c:pt>
                <c:pt idx="27030">
                  <c:v>2701.36</c:v>
                </c:pt>
                <c:pt idx="27031">
                  <c:v>2701.46</c:v>
                </c:pt>
                <c:pt idx="27032">
                  <c:v>2701.56</c:v>
                </c:pt>
                <c:pt idx="27033">
                  <c:v>2701.66</c:v>
                </c:pt>
                <c:pt idx="27034">
                  <c:v>2701.76</c:v>
                </c:pt>
                <c:pt idx="27035">
                  <c:v>2701.86</c:v>
                </c:pt>
                <c:pt idx="27036">
                  <c:v>2701.96</c:v>
                </c:pt>
                <c:pt idx="27037">
                  <c:v>2702.06</c:v>
                </c:pt>
                <c:pt idx="27038">
                  <c:v>2702.16</c:v>
                </c:pt>
                <c:pt idx="27039">
                  <c:v>2702.26</c:v>
                </c:pt>
                <c:pt idx="27040">
                  <c:v>2702.36</c:v>
                </c:pt>
                <c:pt idx="27041">
                  <c:v>2702.46</c:v>
                </c:pt>
                <c:pt idx="27042">
                  <c:v>2702.56</c:v>
                </c:pt>
                <c:pt idx="27043">
                  <c:v>2702.66</c:v>
                </c:pt>
                <c:pt idx="27044">
                  <c:v>2702.76</c:v>
                </c:pt>
                <c:pt idx="27045">
                  <c:v>2702.86</c:v>
                </c:pt>
                <c:pt idx="27046">
                  <c:v>2702.96</c:v>
                </c:pt>
                <c:pt idx="27047">
                  <c:v>2703.06</c:v>
                </c:pt>
                <c:pt idx="27048">
                  <c:v>2703.16</c:v>
                </c:pt>
                <c:pt idx="27049">
                  <c:v>2703.26</c:v>
                </c:pt>
                <c:pt idx="27050">
                  <c:v>2703.36</c:v>
                </c:pt>
                <c:pt idx="27051">
                  <c:v>2703.46</c:v>
                </c:pt>
                <c:pt idx="27052">
                  <c:v>2703.56</c:v>
                </c:pt>
                <c:pt idx="27053">
                  <c:v>2703.66</c:v>
                </c:pt>
                <c:pt idx="27054">
                  <c:v>2703.76</c:v>
                </c:pt>
                <c:pt idx="27055">
                  <c:v>2703.86</c:v>
                </c:pt>
                <c:pt idx="27056">
                  <c:v>2703.96</c:v>
                </c:pt>
                <c:pt idx="27057">
                  <c:v>2704.06</c:v>
                </c:pt>
                <c:pt idx="27058">
                  <c:v>2704.16</c:v>
                </c:pt>
                <c:pt idx="27059">
                  <c:v>2704.26</c:v>
                </c:pt>
                <c:pt idx="27060">
                  <c:v>2704.36</c:v>
                </c:pt>
                <c:pt idx="27061">
                  <c:v>2704.46</c:v>
                </c:pt>
                <c:pt idx="27062">
                  <c:v>2704.56</c:v>
                </c:pt>
                <c:pt idx="27063">
                  <c:v>2704.66</c:v>
                </c:pt>
                <c:pt idx="27064">
                  <c:v>2704.76</c:v>
                </c:pt>
                <c:pt idx="27065">
                  <c:v>2704.86</c:v>
                </c:pt>
                <c:pt idx="27066">
                  <c:v>2704.96</c:v>
                </c:pt>
                <c:pt idx="27067">
                  <c:v>2705.06</c:v>
                </c:pt>
                <c:pt idx="27068">
                  <c:v>2705.16</c:v>
                </c:pt>
                <c:pt idx="27069">
                  <c:v>2705.26</c:v>
                </c:pt>
                <c:pt idx="27070">
                  <c:v>2705.36</c:v>
                </c:pt>
                <c:pt idx="27071">
                  <c:v>2705.46</c:v>
                </c:pt>
                <c:pt idx="27072">
                  <c:v>2705.56</c:v>
                </c:pt>
                <c:pt idx="27073">
                  <c:v>2705.66</c:v>
                </c:pt>
                <c:pt idx="27074">
                  <c:v>2705.76</c:v>
                </c:pt>
                <c:pt idx="27075">
                  <c:v>2705.86</c:v>
                </c:pt>
                <c:pt idx="27076">
                  <c:v>2705.96</c:v>
                </c:pt>
                <c:pt idx="27077">
                  <c:v>2706.06</c:v>
                </c:pt>
                <c:pt idx="27078">
                  <c:v>2706.16</c:v>
                </c:pt>
                <c:pt idx="27079">
                  <c:v>2706.26</c:v>
                </c:pt>
                <c:pt idx="27080">
                  <c:v>2706.36</c:v>
                </c:pt>
                <c:pt idx="27081">
                  <c:v>2706.46</c:v>
                </c:pt>
                <c:pt idx="27082">
                  <c:v>2706.56</c:v>
                </c:pt>
                <c:pt idx="27083">
                  <c:v>2706.66</c:v>
                </c:pt>
                <c:pt idx="27084">
                  <c:v>2706.76</c:v>
                </c:pt>
                <c:pt idx="27085">
                  <c:v>2706.86</c:v>
                </c:pt>
                <c:pt idx="27086">
                  <c:v>2706.96</c:v>
                </c:pt>
                <c:pt idx="27087">
                  <c:v>2707.06</c:v>
                </c:pt>
                <c:pt idx="27088">
                  <c:v>2707.16</c:v>
                </c:pt>
                <c:pt idx="27089">
                  <c:v>2707.26</c:v>
                </c:pt>
                <c:pt idx="27090">
                  <c:v>2707.36</c:v>
                </c:pt>
                <c:pt idx="27091">
                  <c:v>2707.46</c:v>
                </c:pt>
                <c:pt idx="27092">
                  <c:v>2707.56</c:v>
                </c:pt>
                <c:pt idx="27093">
                  <c:v>2707.66</c:v>
                </c:pt>
                <c:pt idx="27094">
                  <c:v>2707.76</c:v>
                </c:pt>
                <c:pt idx="27095">
                  <c:v>2707.86</c:v>
                </c:pt>
                <c:pt idx="27096">
                  <c:v>2707.96</c:v>
                </c:pt>
                <c:pt idx="27097">
                  <c:v>2708.06</c:v>
                </c:pt>
                <c:pt idx="27098">
                  <c:v>2708.16</c:v>
                </c:pt>
                <c:pt idx="27099">
                  <c:v>2708.26</c:v>
                </c:pt>
                <c:pt idx="27100">
                  <c:v>2708.36</c:v>
                </c:pt>
                <c:pt idx="27101">
                  <c:v>2708.46</c:v>
                </c:pt>
                <c:pt idx="27102">
                  <c:v>2708.56</c:v>
                </c:pt>
                <c:pt idx="27103">
                  <c:v>2708.66</c:v>
                </c:pt>
                <c:pt idx="27104">
                  <c:v>2708.76</c:v>
                </c:pt>
                <c:pt idx="27105">
                  <c:v>2708.86</c:v>
                </c:pt>
                <c:pt idx="27106">
                  <c:v>2708.96</c:v>
                </c:pt>
                <c:pt idx="27107">
                  <c:v>2709.06</c:v>
                </c:pt>
                <c:pt idx="27108">
                  <c:v>2709.16</c:v>
                </c:pt>
                <c:pt idx="27109">
                  <c:v>2709.26</c:v>
                </c:pt>
                <c:pt idx="27110">
                  <c:v>2709.36</c:v>
                </c:pt>
                <c:pt idx="27111">
                  <c:v>2709.46</c:v>
                </c:pt>
                <c:pt idx="27112">
                  <c:v>2709.56</c:v>
                </c:pt>
                <c:pt idx="27113">
                  <c:v>2709.66</c:v>
                </c:pt>
                <c:pt idx="27114">
                  <c:v>2709.76</c:v>
                </c:pt>
                <c:pt idx="27115">
                  <c:v>2709.86</c:v>
                </c:pt>
                <c:pt idx="27116">
                  <c:v>2709.96</c:v>
                </c:pt>
                <c:pt idx="27117">
                  <c:v>2710.06</c:v>
                </c:pt>
                <c:pt idx="27118">
                  <c:v>2710.16</c:v>
                </c:pt>
                <c:pt idx="27119">
                  <c:v>2710.26</c:v>
                </c:pt>
                <c:pt idx="27120">
                  <c:v>2710.36</c:v>
                </c:pt>
                <c:pt idx="27121">
                  <c:v>2710.46</c:v>
                </c:pt>
                <c:pt idx="27122">
                  <c:v>2710.56</c:v>
                </c:pt>
                <c:pt idx="27123">
                  <c:v>2710.66</c:v>
                </c:pt>
                <c:pt idx="27124">
                  <c:v>2710.76</c:v>
                </c:pt>
                <c:pt idx="27125">
                  <c:v>2710.86</c:v>
                </c:pt>
                <c:pt idx="27126">
                  <c:v>2710.96</c:v>
                </c:pt>
                <c:pt idx="27127">
                  <c:v>2711.06</c:v>
                </c:pt>
                <c:pt idx="27128">
                  <c:v>2711.16</c:v>
                </c:pt>
                <c:pt idx="27129">
                  <c:v>2711.26</c:v>
                </c:pt>
                <c:pt idx="27130">
                  <c:v>2711.36</c:v>
                </c:pt>
                <c:pt idx="27131">
                  <c:v>2711.46</c:v>
                </c:pt>
                <c:pt idx="27132">
                  <c:v>2711.56</c:v>
                </c:pt>
                <c:pt idx="27133">
                  <c:v>2711.66</c:v>
                </c:pt>
                <c:pt idx="27134">
                  <c:v>2711.76</c:v>
                </c:pt>
                <c:pt idx="27135">
                  <c:v>2711.86</c:v>
                </c:pt>
                <c:pt idx="27136">
                  <c:v>2711.96</c:v>
                </c:pt>
                <c:pt idx="27137">
                  <c:v>2712.06</c:v>
                </c:pt>
                <c:pt idx="27138">
                  <c:v>2712.16</c:v>
                </c:pt>
                <c:pt idx="27139">
                  <c:v>2712.26</c:v>
                </c:pt>
                <c:pt idx="27140">
                  <c:v>2712.36</c:v>
                </c:pt>
                <c:pt idx="27141">
                  <c:v>2712.46</c:v>
                </c:pt>
                <c:pt idx="27142">
                  <c:v>2712.56</c:v>
                </c:pt>
                <c:pt idx="27143">
                  <c:v>2712.66</c:v>
                </c:pt>
                <c:pt idx="27144">
                  <c:v>2712.76</c:v>
                </c:pt>
                <c:pt idx="27145">
                  <c:v>2712.86</c:v>
                </c:pt>
                <c:pt idx="27146">
                  <c:v>2712.96</c:v>
                </c:pt>
                <c:pt idx="27147">
                  <c:v>2713.06</c:v>
                </c:pt>
                <c:pt idx="27148">
                  <c:v>2713.16</c:v>
                </c:pt>
                <c:pt idx="27149">
                  <c:v>2713.26</c:v>
                </c:pt>
                <c:pt idx="27150">
                  <c:v>2713.36</c:v>
                </c:pt>
                <c:pt idx="27151">
                  <c:v>2713.46</c:v>
                </c:pt>
                <c:pt idx="27152">
                  <c:v>2713.56</c:v>
                </c:pt>
                <c:pt idx="27153">
                  <c:v>2713.66</c:v>
                </c:pt>
                <c:pt idx="27154">
                  <c:v>2713.76</c:v>
                </c:pt>
                <c:pt idx="27155">
                  <c:v>2713.86</c:v>
                </c:pt>
                <c:pt idx="27156">
                  <c:v>2713.96</c:v>
                </c:pt>
                <c:pt idx="27157">
                  <c:v>2714.06</c:v>
                </c:pt>
                <c:pt idx="27158">
                  <c:v>2714.16</c:v>
                </c:pt>
                <c:pt idx="27159">
                  <c:v>2714.26</c:v>
                </c:pt>
                <c:pt idx="27160">
                  <c:v>2714.36</c:v>
                </c:pt>
                <c:pt idx="27161">
                  <c:v>2714.46</c:v>
                </c:pt>
                <c:pt idx="27162">
                  <c:v>2714.56</c:v>
                </c:pt>
                <c:pt idx="27163">
                  <c:v>2714.66</c:v>
                </c:pt>
                <c:pt idx="27164">
                  <c:v>2714.76</c:v>
                </c:pt>
                <c:pt idx="27165">
                  <c:v>2714.86</c:v>
                </c:pt>
                <c:pt idx="27166">
                  <c:v>2714.96</c:v>
                </c:pt>
                <c:pt idx="27167">
                  <c:v>2715.06</c:v>
                </c:pt>
                <c:pt idx="27168">
                  <c:v>2715.16</c:v>
                </c:pt>
                <c:pt idx="27169">
                  <c:v>2715.26</c:v>
                </c:pt>
                <c:pt idx="27170">
                  <c:v>2715.36</c:v>
                </c:pt>
                <c:pt idx="27171">
                  <c:v>2715.46</c:v>
                </c:pt>
                <c:pt idx="27172">
                  <c:v>2715.56</c:v>
                </c:pt>
                <c:pt idx="27173">
                  <c:v>2715.66</c:v>
                </c:pt>
                <c:pt idx="27174">
                  <c:v>2715.76</c:v>
                </c:pt>
                <c:pt idx="27175">
                  <c:v>2715.86</c:v>
                </c:pt>
                <c:pt idx="27176">
                  <c:v>2715.96</c:v>
                </c:pt>
                <c:pt idx="27177">
                  <c:v>2716.06</c:v>
                </c:pt>
                <c:pt idx="27178">
                  <c:v>2716.16</c:v>
                </c:pt>
                <c:pt idx="27179">
                  <c:v>2716.26</c:v>
                </c:pt>
                <c:pt idx="27180">
                  <c:v>2716.36</c:v>
                </c:pt>
                <c:pt idx="27181">
                  <c:v>2716.46</c:v>
                </c:pt>
                <c:pt idx="27182">
                  <c:v>2716.56</c:v>
                </c:pt>
                <c:pt idx="27183">
                  <c:v>2716.66</c:v>
                </c:pt>
                <c:pt idx="27184">
                  <c:v>2716.76</c:v>
                </c:pt>
                <c:pt idx="27185">
                  <c:v>2716.86</c:v>
                </c:pt>
                <c:pt idx="27186">
                  <c:v>2716.96</c:v>
                </c:pt>
                <c:pt idx="27187">
                  <c:v>2717.06</c:v>
                </c:pt>
                <c:pt idx="27188">
                  <c:v>2717.16</c:v>
                </c:pt>
                <c:pt idx="27189">
                  <c:v>2717.26</c:v>
                </c:pt>
                <c:pt idx="27190">
                  <c:v>2717.36</c:v>
                </c:pt>
                <c:pt idx="27191">
                  <c:v>2717.46</c:v>
                </c:pt>
                <c:pt idx="27192">
                  <c:v>2717.56</c:v>
                </c:pt>
                <c:pt idx="27193">
                  <c:v>2717.66</c:v>
                </c:pt>
                <c:pt idx="27194">
                  <c:v>2717.76</c:v>
                </c:pt>
                <c:pt idx="27195">
                  <c:v>2717.86</c:v>
                </c:pt>
                <c:pt idx="27196">
                  <c:v>2717.96</c:v>
                </c:pt>
                <c:pt idx="27197">
                  <c:v>2718.06</c:v>
                </c:pt>
                <c:pt idx="27198">
                  <c:v>2718.16</c:v>
                </c:pt>
                <c:pt idx="27199">
                  <c:v>2718.26</c:v>
                </c:pt>
                <c:pt idx="27200">
                  <c:v>2718.36</c:v>
                </c:pt>
                <c:pt idx="27201">
                  <c:v>2718.46</c:v>
                </c:pt>
                <c:pt idx="27202">
                  <c:v>2718.56</c:v>
                </c:pt>
                <c:pt idx="27203">
                  <c:v>2718.66</c:v>
                </c:pt>
                <c:pt idx="27204">
                  <c:v>2718.76</c:v>
                </c:pt>
                <c:pt idx="27205">
                  <c:v>2718.86</c:v>
                </c:pt>
                <c:pt idx="27206">
                  <c:v>2718.96</c:v>
                </c:pt>
                <c:pt idx="27207">
                  <c:v>2719.06</c:v>
                </c:pt>
                <c:pt idx="27208">
                  <c:v>2719.16</c:v>
                </c:pt>
                <c:pt idx="27209">
                  <c:v>2719.26</c:v>
                </c:pt>
                <c:pt idx="27210">
                  <c:v>2719.36</c:v>
                </c:pt>
                <c:pt idx="27211">
                  <c:v>2719.46</c:v>
                </c:pt>
                <c:pt idx="27212">
                  <c:v>2719.56</c:v>
                </c:pt>
                <c:pt idx="27213">
                  <c:v>2719.66</c:v>
                </c:pt>
                <c:pt idx="27214">
                  <c:v>2719.76</c:v>
                </c:pt>
                <c:pt idx="27215">
                  <c:v>2719.86</c:v>
                </c:pt>
                <c:pt idx="27216">
                  <c:v>2719.96</c:v>
                </c:pt>
                <c:pt idx="27217">
                  <c:v>2720.06</c:v>
                </c:pt>
                <c:pt idx="27218">
                  <c:v>2720.16</c:v>
                </c:pt>
                <c:pt idx="27219">
                  <c:v>2720.26</c:v>
                </c:pt>
                <c:pt idx="27220">
                  <c:v>2720.36</c:v>
                </c:pt>
                <c:pt idx="27221">
                  <c:v>2720.46</c:v>
                </c:pt>
                <c:pt idx="27222">
                  <c:v>2720.56</c:v>
                </c:pt>
                <c:pt idx="27223">
                  <c:v>2720.66</c:v>
                </c:pt>
                <c:pt idx="27224">
                  <c:v>2720.76</c:v>
                </c:pt>
                <c:pt idx="27225">
                  <c:v>2720.86</c:v>
                </c:pt>
                <c:pt idx="27226">
                  <c:v>2720.96</c:v>
                </c:pt>
                <c:pt idx="27227">
                  <c:v>2721.06</c:v>
                </c:pt>
                <c:pt idx="27228">
                  <c:v>2721.16</c:v>
                </c:pt>
                <c:pt idx="27229">
                  <c:v>2721.26</c:v>
                </c:pt>
                <c:pt idx="27230">
                  <c:v>2721.36</c:v>
                </c:pt>
                <c:pt idx="27231">
                  <c:v>2721.46</c:v>
                </c:pt>
                <c:pt idx="27232">
                  <c:v>2721.56</c:v>
                </c:pt>
                <c:pt idx="27233">
                  <c:v>2721.66</c:v>
                </c:pt>
                <c:pt idx="27234">
                  <c:v>2721.76</c:v>
                </c:pt>
                <c:pt idx="27235">
                  <c:v>2721.86</c:v>
                </c:pt>
                <c:pt idx="27236">
                  <c:v>2721.96</c:v>
                </c:pt>
                <c:pt idx="27237">
                  <c:v>2722.06</c:v>
                </c:pt>
                <c:pt idx="27238">
                  <c:v>2722.16</c:v>
                </c:pt>
                <c:pt idx="27239">
                  <c:v>2722.26</c:v>
                </c:pt>
                <c:pt idx="27240">
                  <c:v>2722.36</c:v>
                </c:pt>
                <c:pt idx="27241">
                  <c:v>2722.46</c:v>
                </c:pt>
                <c:pt idx="27242">
                  <c:v>2722.56</c:v>
                </c:pt>
                <c:pt idx="27243">
                  <c:v>2722.66</c:v>
                </c:pt>
                <c:pt idx="27244">
                  <c:v>2722.76</c:v>
                </c:pt>
                <c:pt idx="27245">
                  <c:v>2722.86</c:v>
                </c:pt>
                <c:pt idx="27246">
                  <c:v>2722.96</c:v>
                </c:pt>
                <c:pt idx="27247">
                  <c:v>2723.06</c:v>
                </c:pt>
                <c:pt idx="27248">
                  <c:v>2723.16</c:v>
                </c:pt>
                <c:pt idx="27249">
                  <c:v>2723.26</c:v>
                </c:pt>
                <c:pt idx="27250">
                  <c:v>2723.36</c:v>
                </c:pt>
                <c:pt idx="27251">
                  <c:v>2723.46</c:v>
                </c:pt>
                <c:pt idx="27252">
                  <c:v>2723.56</c:v>
                </c:pt>
                <c:pt idx="27253">
                  <c:v>2723.66</c:v>
                </c:pt>
                <c:pt idx="27254">
                  <c:v>2723.76</c:v>
                </c:pt>
                <c:pt idx="27255">
                  <c:v>2723.86</c:v>
                </c:pt>
                <c:pt idx="27256">
                  <c:v>2723.96</c:v>
                </c:pt>
                <c:pt idx="27257">
                  <c:v>2724.06</c:v>
                </c:pt>
                <c:pt idx="27258">
                  <c:v>2724.16</c:v>
                </c:pt>
                <c:pt idx="27259">
                  <c:v>2724.26</c:v>
                </c:pt>
                <c:pt idx="27260">
                  <c:v>2724.36</c:v>
                </c:pt>
                <c:pt idx="27261">
                  <c:v>2724.46</c:v>
                </c:pt>
                <c:pt idx="27262">
                  <c:v>2724.56</c:v>
                </c:pt>
                <c:pt idx="27263">
                  <c:v>2724.66</c:v>
                </c:pt>
                <c:pt idx="27264">
                  <c:v>2724.76</c:v>
                </c:pt>
                <c:pt idx="27265">
                  <c:v>2724.86</c:v>
                </c:pt>
                <c:pt idx="27266">
                  <c:v>2724.96</c:v>
                </c:pt>
                <c:pt idx="27267">
                  <c:v>2725.06</c:v>
                </c:pt>
                <c:pt idx="27268">
                  <c:v>2725.16</c:v>
                </c:pt>
                <c:pt idx="27269">
                  <c:v>2725.26</c:v>
                </c:pt>
                <c:pt idx="27270">
                  <c:v>2725.36</c:v>
                </c:pt>
                <c:pt idx="27271">
                  <c:v>2725.46</c:v>
                </c:pt>
                <c:pt idx="27272">
                  <c:v>2725.56</c:v>
                </c:pt>
                <c:pt idx="27273">
                  <c:v>2725.66</c:v>
                </c:pt>
                <c:pt idx="27274">
                  <c:v>2725.76</c:v>
                </c:pt>
                <c:pt idx="27275">
                  <c:v>2725.86</c:v>
                </c:pt>
                <c:pt idx="27276">
                  <c:v>2725.96</c:v>
                </c:pt>
                <c:pt idx="27277">
                  <c:v>2726.06</c:v>
                </c:pt>
                <c:pt idx="27278">
                  <c:v>2726.16</c:v>
                </c:pt>
                <c:pt idx="27279">
                  <c:v>2726.26</c:v>
                </c:pt>
                <c:pt idx="27280">
                  <c:v>2726.36</c:v>
                </c:pt>
                <c:pt idx="27281">
                  <c:v>2726.46</c:v>
                </c:pt>
                <c:pt idx="27282">
                  <c:v>2726.56</c:v>
                </c:pt>
                <c:pt idx="27283">
                  <c:v>2726.66</c:v>
                </c:pt>
                <c:pt idx="27284">
                  <c:v>2726.76</c:v>
                </c:pt>
                <c:pt idx="27285">
                  <c:v>2726.86</c:v>
                </c:pt>
                <c:pt idx="27286">
                  <c:v>2726.96</c:v>
                </c:pt>
                <c:pt idx="27287">
                  <c:v>2727.06</c:v>
                </c:pt>
                <c:pt idx="27288">
                  <c:v>2727.16</c:v>
                </c:pt>
                <c:pt idx="27289">
                  <c:v>2727.26</c:v>
                </c:pt>
                <c:pt idx="27290">
                  <c:v>2727.36</c:v>
                </c:pt>
                <c:pt idx="27291">
                  <c:v>2727.46</c:v>
                </c:pt>
                <c:pt idx="27292">
                  <c:v>2727.56</c:v>
                </c:pt>
                <c:pt idx="27293">
                  <c:v>2727.66</c:v>
                </c:pt>
                <c:pt idx="27294">
                  <c:v>2727.76</c:v>
                </c:pt>
                <c:pt idx="27295">
                  <c:v>2727.86</c:v>
                </c:pt>
                <c:pt idx="27296">
                  <c:v>2727.96</c:v>
                </c:pt>
                <c:pt idx="27297">
                  <c:v>2728.06</c:v>
                </c:pt>
                <c:pt idx="27298">
                  <c:v>2728.16</c:v>
                </c:pt>
                <c:pt idx="27299">
                  <c:v>2728.26</c:v>
                </c:pt>
                <c:pt idx="27300">
                  <c:v>2728.36</c:v>
                </c:pt>
                <c:pt idx="27301">
                  <c:v>2728.46</c:v>
                </c:pt>
                <c:pt idx="27302">
                  <c:v>2728.56</c:v>
                </c:pt>
                <c:pt idx="27303">
                  <c:v>2728.66</c:v>
                </c:pt>
                <c:pt idx="27304">
                  <c:v>2728.76</c:v>
                </c:pt>
                <c:pt idx="27305">
                  <c:v>2728.86</c:v>
                </c:pt>
                <c:pt idx="27306">
                  <c:v>2728.96</c:v>
                </c:pt>
                <c:pt idx="27307">
                  <c:v>2729.06</c:v>
                </c:pt>
                <c:pt idx="27308">
                  <c:v>2729.16</c:v>
                </c:pt>
                <c:pt idx="27309">
                  <c:v>2729.26</c:v>
                </c:pt>
                <c:pt idx="27310">
                  <c:v>2729.36</c:v>
                </c:pt>
                <c:pt idx="27311">
                  <c:v>2729.46</c:v>
                </c:pt>
                <c:pt idx="27312">
                  <c:v>2729.56</c:v>
                </c:pt>
                <c:pt idx="27313">
                  <c:v>2729.66</c:v>
                </c:pt>
                <c:pt idx="27314">
                  <c:v>2729.76</c:v>
                </c:pt>
                <c:pt idx="27315">
                  <c:v>2729.86</c:v>
                </c:pt>
                <c:pt idx="27316">
                  <c:v>2729.96</c:v>
                </c:pt>
                <c:pt idx="27317">
                  <c:v>2730.06</c:v>
                </c:pt>
                <c:pt idx="27318">
                  <c:v>2730.16</c:v>
                </c:pt>
                <c:pt idx="27319">
                  <c:v>2730.26</c:v>
                </c:pt>
                <c:pt idx="27320">
                  <c:v>2730.36</c:v>
                </c:pt>
                <c:pt idx="27321">
                  <c:v>2730.46</c:v>
                </c:pt>
                <c:pt idx="27322">
                  <c:v>2730.56</c:v>
                </c:pt>
                <c:pt idx="27323">
                  <c:v>2730.66</c:v>
                </c:pt>
                <c:pt idx="27324">
                  <c:v>2730.76</c:v>
                </c:pt>
                <c:pt idx="27325">
                  <c:v>2730.86</c:v>
                </c:pt>
                <c:pt idx="27326">
                  <c:v>2730.96</c:v>
                </c:pt>
                <c:pt idx="27327">
                  <c:v>2731.06</c:v>
                </c:pt>
                <c:pt idx="27328">
                  <c:v>2731.16</c:v>
                </c:pt>
                <c:pt idx="27329">
                  <c:v>2731.26</c:v>
                </c:pt>
                <c:pt idx="27330">
                  <c:v>2731.36</c:v>
                </c:pt>
                <c:pt idx="27331">
                  <c:v>2731.46</c:v>
                </c:pt>
                <c:pt idx="27332">
                  <c:v>2731.56</c:v>
                </c:pt>
                <c:pt idx="27333">
                  <c:v>2731.66</c:v>
                </c:pt>
                <c:pt idx="27334">
                  <c:v>2731.76</c:v>
                </c:pt>
                <c:pt idx="27335">
                  <c:v>2731.86</c:v>
                </c:pt>
                <c:pt idx="27336">
                  <c:v>2731.96</c:v>
                </c:pt>
                <c:pt idx="27337">
                  <c:v>2732.06</c:v>
                </c:pt>
                <c:pt idx="27338">
                  <c:v>2732.16</c:v>
                </c:pt>
                <c:pt idx="27339">
                  <c:v>2732.26</c:v>
                </c:pt>
                <c:pt idx="27340">
                  <c:v>2732.36</c:v>
                </c:pt>
                <c:pt idx="27341">
                  <c:v>2732.46</c:v>
                </c:pt>
                <c:pt idx="27342">
                  <c:v>2732.56</c:v>
                </c:pt>
                <c:pt idx="27343">
                  <c:v>2732.66</c:v>
                </c:pt>
                <c:pt idx="27344">
                  <c:v>2732.76</c:v>
                </c:pt>
                <c:pt idx="27345">
                  <c:v>2732.86</c:v>
                </c:pt>
                <c:pt idx="27346">
                  <c:v>2732.96</c:v>
                </c:pt>
                <c:pt idx="27347">
                  <c:v>2733.06</c:v>
                </c:pt>
                <c:pt idx="27348">
                  <c:v>2733.16</c:v>
                </c:pt>
                <c:pt idx="27349">
                  <c:v>2733.26</c:v>
                </c:pt>
                <c:pt idx="27350">
                  <c:v>2733.36</c:v>
                </c:pt>
                <c:pt idx="27351">
                  <c:v>2733.46</c:v>
                </c:pt>
                <c:pt idx="27352">
                  <c:v>2733.56</c:v>
                </c:pt>
                <c:pt idx="27353">
                  <c:v>2733.66</c:v>
                </c:pt>
                <c:pt idx="27354">
                  <c:v>2733.76</c:v>
                </c:pt>
                <c:pt idx="27355">
                  <c:v>2733.86</c:v>
                </c:pt>
                <c:pt idx="27356">
                  <c:v>2733.96</c:v>
                </c:pt>
                <c:pt idx="27357">
                  <c:v>2734.06</c:v>
                </c:pt>
                <c:pt idx="27358">
                  <c:v>2734.16</c:v>
                </c:pt>
                <c:pt idx="27359">
                  <c:v>2734.26</c:v>
                </c:pt>
                <c:pt idx="27360">
                  <c:v>2734.36</c:v>
                </c:pt>
                <c:pt idx="27361">
                  <c:v>2734.46</c:v>
                </c:pt>
                <c:pt idx="27362">
                  <c:v>2734.56</c:v>
                </c:pt>
                <c:pt idx="27363">
                  <c:v>2734.66</c:v>
                </c:pt>
                <c:pt idx="27364">
                  <c:v>2734.76</c:v>
                </c:pt>
                <c:pt idx="27365">
                  <c:v>2734.86</c:v>
                </c:pt>
                <c:pt idx="27366">
                  <c:v>2734.96</c:v>
                </c:pt>
                <c:pt idx="27367">
                  <c:v>2735.06</c:v>
                </c:pt>
                <c:pt idx="27368">
                  <c:v>2735.16</c:v>
                </c:pt>
                <c:pt idx="27369">
                  <c:v>2735.26</c:v>
                </c:pt>
                <c:pt idx="27370">
                  <c:v>2735.36</c:v>
                </c:pt>
                <c:pt idx="27371">
                  <c:v>2735.46</c:v>
                </c:pt>
                <c:pt idx="27372">
                  <c:v>2735.56</c:v>
                </c:pt>
                <c:pt idx="27373">
                  <c:v>2735.66</c:v>
                </c:pt>
                <c:pt idx="27374">
                  <c:v>2735.76</c:v>
                </c:pt>
                <c:pt idx="27375">
                  <c:v>2735.86</c:v>
                </c:pt>
                <c:pt idx="27376">
                  <c:v>2735.96</c:v>
                </c:pt>
                <c:pt idx="27377">
                  <c:v>2736.06</c:v>
                </c:pt>
                <c:pt idx="27378">
                  <c:v>2736.16</c:v>
                </c:pt>
                <c:pt idx="27379">
                  <c:v>2736.26</c:v>
                </c:pt>
                <c:pt idx="27380">
                  <c:v>2736.36</c:v>
                </c:pt>
                <c:pt idx="27381">
                  <c:v>2736.46</c:v>
                </c:pt>
                <c:pt idx="27382">
                  <c:v>2736.56</c:v>
                </c:pt>
                <c:pt idx="27383">
                  <c:v>2736.66</c:v>
                </c:pt>
                <c:pt idx="27384">
                  <c:v>2736.76</c:v>
                </c:pt>
                <c:pt idx="27385">
                  <c:v>2736.86</c:v>
                </c:pt>
                <c:pt idx="27386">
                  <c:v>2736.96</c:v>
                </c:pt>
                <c:pt idx="27387">
                  <c:v>2737.06</c:v>
                </c:pt>
                <c:pt idx="27388">
                  <c:v>2737.16</c:v>
                </c:pt>
                <c:pt idx="27389">
                  <c:v>2737.26</c:v>
                </c:pt>
                <c:pt idx="27390">
                  <c:v>2737.36</c:v>
                </c:pt>
                <c:pt idx="27391">
                  <c:v>2737.46</c:v>
                </c:pt>
                <c:pt idx="27392">
                  <c:v>2737.56</c:v>
                </c:pt>
                <c:pt idx="27393">
                  <c:v>2737.66</c:v>
                </c:pt>
                <c:pt idx="27394">
                  <c:v>2737.76</c:v>
                </c:pt>
                <c:pt idx="27395">
                  <c:v>2737.86</c:v>
                </c:pt>
                <c:pt idx="27396">
                  <c:v>2737.96</c:v>
                </c:pt>
                <c:pt idx="27397">
                  <c:v>2738.06</c:v>
                </c:pt>
                <c:pt idx="27398">
                  <c:v>2738.16</c:v>
                </c:pt>
                <c:pt idx="27399">
                  <c:v>2738.26</c:v>
                </c:pt>
                <c:pt idx="27400">
                  <c:v>2738.36</c:v>
                </c:pt>
                <c:pt idx="27401">
                  <c:v>2738.46</c:v>
                </c:pt>
                <c:pt idx="27402">
                  <c:v>2738.56</c:v>
                </c:pt>
                <c:pt idx="27403">
                  <c:v>2738.66</c:v>
                </c:pt>
                <c:pt idx="27404">
                  <c:v>2738.76</c:v>
                </c:pt>
                <c:pt idx="27405">
                  <c:v>2738.86</c:v>
                </c:pt>
                <c:pt idx="27406">
                  <c:v>2738.96</c:v>
                </c:pt>
                <c:pt idx="27407">
                  <c:v>2739.06</c:v>
                </c:pt>
                <c:pt idx="27408">
                  <c:v>2739.16</c:v>
                </c:pt>
                <c:pt idx="27409">
                  <c:v>2739.26</c:v>
                </c:pt>
                <c:pt idx="27410">
                  <c:v>2739.36</c:v>
                </c:pt>
                <c:pt idx="27411">
                  <c:v>2739.46</c:v>
                </c:pt>
                <c:pt idx="27412">
                  <c:v>2739.56</c:v>
                </c:pt>
                <c:pt idx="27413">
                  <c:v>2739.66</c:v>
                </c:pt>
                <c:pt idx="27414">
                  <c:v>2739.76</c:v>
                </c:pt>
                <c:pt idx="27415">
                  <c:v>2739.86</c:v>
                </c:pt>
                <c:pt idx="27416">
                  <c:v>2739.96</c:v>
                </c:pt>
                <c:pt idx="27417">
                  <c:v>2740.06</c:v>
                </c:pt>
                <c:pt idx="27418">
                  <c:v>2740.16</c:v>
                </c:pt>
                <c:pt idx="27419">
                  <c:v>2740.26</c:v>
                </c:pt>
                <c:pt idx="27420">
                  <c:v>2740.36</c:v>
                </c:pt>
                <c:pt idx="27421">
                  <c:v>2740.46</c:v>
                </c:pt>
                <c:pt idx="27422">
                  <c:v>2740.56</c:v>
                </c:pt>
                <c:pt idx="27423">
                  <c:v>2740.66</c:v>
                </c:pt>
                <c:pt idx="27424">
                  <c:v>2740.76</c:v>
                </c:pt>
                <c:pt idx="27425">
                  <c:v>2740.86</c:v>
                </c:pt>
                <c:pt idx="27426">
                  <c:v>2740.96</c:v>
                </c:pt>
                <c:pt idx="27427">
                  <c:v>2741.06</c:v>
                </c:pt>
                <c:pt idx="27428">
                  <c:v>2741.16</c:v>
                </c:pt>
                <c:pt idx="27429">
                  <c:v>2741.26</c:v>
                </c:pt>
                <c:pt idx="27430">
                  <c:v>2741.36</c:v>
                </c:pt>
                <c:pt idx="27431">
                  <c:v>2741.46</c:v>
                </c:pt>
                <c:pt idx="27432">
                  <c:v>2741.56</c:v>
                </c:pt>
                <c:pt idx="27433">
                  <c:v>2741.66</c:v>
                </c:pt>
                <c:pt idx="27434">
                  <c:v>2741.76</c:v>
                </c:pt>
                <c:pt idx="27435">
                  <c:v>2741.86</c:v>
                </c:pt>
                <c:pt idx="27436">
                  <c:v>2741.96</c:v>
                </c:pt>
                <c:pt idx="27437">
                  <c:v>2742.06</c:v>
                </c:pt>
                <c:pt idx="27438">
                  <c:v>2742.16</c:v>
                </c:pt>
                <c:pt idx="27439">
                  <c:v>2742.26</c:v>
                </c:pt>
                <c:pt idx="27440">
                  <c:v>2742.36</c:v>
                </c:pt>
                <c:pt idx="27441">
                  <c:v>2742.46</c:v>
                </c:pt>
                <c:pt idx="27442">
                  <c:v>2742.56</c:v>
                </c:pt>
                <c:pt idx="27443">
                  <c:v>2742.66</c:v>
                </c:pt>
                <c:pt idx="27444">
                  <c:v>2742.76</c:v>
                </c:pt>
                <c:pt idx="27445">
                  <c:v>2742.86</c:v>
                </c:pt>
                <c:pt idx="27446">
                  <c:v>2742.96</c:v>
                </c:pt>
                <c:pt idx="27447">
                  <c:v>2743.06</c:v>
                </c:pt>
                <c:pt idx="27448">
                  <c:v>2743.16</c:v>
                </c:pt>
                <c:pt idx="27449">
                  <c:v>2743.26</c:v>
                </c:pt>
                <c:pt idx="27450">
                  <c:v>2743.36</c:v>
                </c:pt>
                <c:pt idx="27451">
                  <c:v>2743.46</c:v>
                </c:pt>
                <c:pt idx="27452">
                  <c:v>2743.56</c:v>
                </c:pt>
                <c:pt idx="27453">
                  <c:v>2743.66</c:v>
                </c:pt>
                <c:pt idx="27454">
                  <c:v>2743.76</c:v>
                </c:pt>
                <c:pt idx="27455">
                  <c:v>2743.86</c:v>
                </c:pt>
                <c:pt idx="27456">
                  <c:v>2743.96</c:v>
                </c:pt>
                <c:pt idx="27457">
                  <c:v>2744.06</c:v>
                </c:pt>
                <c:pt idx="27458">
                  <c:v>2744.16</c:v>
                </c:pt>
                <c:pt idx="27459">
                  <c:v>2744.26</c:v>
                </c:pt>
                <c:pt idx="27460">
                  <c:v>2744.36</c:v>
                </c:pt>
                <c:pt idx="27461">
                  <c:v>2744.46</c:v>
                </c:pt>
                <c:pt idx="27462">
                  <c:v>2744.56</c:v>
                </c:pt>
                <c:pt idx="27463">
                  <c:v>2744.66</c:v>
                </c:pt>
                <c:pt idx="27464">
                  <c:v>2744.76</c:v>
                </c:pt>
                <c:pt idx="27465">
                  <c:v>2744.86</c:v>
                </c:pt>
                <c:pt idx="27466">
                  <c:v>2744.96</c:v>
                </c:pt>
                <c:pt idx="27467">
                  <c:v>2745.06</c:v>
                </c:pt>
                <c:pt idx="27468">
                  <c:v>2745.16</c:v>
                </c:pt>
                <c:pt idx="27469">
                  <c:v>2745.26</c:v>
                </c:pt>
                <c:pt idx="27470">
                  <c:v>2745.36</c:v>
                </c:pt>
                <c:pt idx="27471">
                  <c:v>2745.46</c:v>
                </c:pt>
                <c:pt idx="27472">
                  <c:v>2745.56</c:v>
                </c:pt>
                <c:pt idx="27473">
                  <c:v>2745.66</c:v>
                </c:pt>
                <c:pt idx="27474">
                  <c:v>2745.76</c:v>
                </c:pt>
                <c:pt idx="27475">
                  <c:v>2745.86</c:v>
                </c:pt>
                <c:pt idx="27476">
                  <c:v>2745.96</c:v>
                </c:pt>
                <c:pt idx="27477">
                  <c:v>2746.06</c:v>
                </c:pt>
                <c:pt idx="27478">
                  <c:v>2746.16</c:v>
                </c:pt>
                <c:pt idx="27479">
                  <c:v>2746.26</c:v>
                </c:pt>
                <c:pt idx="27480">
                  <c:v>2746.36</c:v>
                </c:pt>
                <c:pt idx="27481">
                  <c:v>2746.46</c:v>
                </c:pt>
                <c:pt idx="27482">
                  <c:v>2746.56</c:v>
                </c:pt>
                <c:pt idx="27483">
                  <c:v>2746.66</c:v>
                </c:pt>
                <c:pt idx="27484">
                  <c:v>2746.76</c:v>
                </c:pt>
                <c:pt idx="27485">
                  <c:v>2746.86</c:v>
                </c:pt>
                <c:pt idx="27486">
                  <c:v>2746.96</c:v>
                </c:pt>
                <c:pt idx="27487">
                  <c:v>2747.06</c:v>
                </c:pt>
                <c:pt idx="27488">
                  <c:v>2747.16</c:v>
                </c:pt>
                <c:pt idx="27489">
                  <c:v>2747.26</c:v>
                </c:pt>
                <c:pt idx="27490">
                  <c:v>2747.36</c:v>
                </c:pt>
                <c:pt idx="27491">
                  <c:v>2747.46</c:v>
                </c:pt>
                <c:pt idx="27492">
                  <c:v>2747.56</c:v>
                </c:pt>
                <c:pt idx="27493">
                  <c:v>2747.66</c:v>
                </c:pt>
                <c:pt idx="27494">
                  <c:v>2747.76</c:v>
                </c:pt>
                <c:pt idx="27495">
                  <c:v>2747.86</c:v>
                </c:pt>
                <c:pt idx="27496">
                  <c:v>2747.96</c:v>
                </c:pt>
                <c:pt idx="27497">
                  <c:v>2748.06</c:v>
                </c:pt>
                <c:pt idx="27498">
                  <c:v>2748.16</c:v>
                </c:pt>
                <c:pt idx="27499">
                  <c:v>2748.26</c:v>
                </c:pt>
                <c:pt idx="27500">
                  <c:v>2748.36</c:v>
                </c:pt>
                <c:pt idx="27501">
                  <c:v>2748.46</c:v>
                </c:pt>
                <c:pt idx="27502">
                  <c:v>2748.56</c:v>
                </c:pt>
                <c:pt idx="27503">
                  <c:v>2748.66</c:v>
                </c:pt>
                <c:pt idx="27504">
                  <c:v>2748.76</c:v>
                </c:pt>
                <c:pt idx="27505">
                  <c:v>2748.86</c:v>
                </c:pt>
                <c:pt idx="27506">
                  <c:v>2748.96</c:v>
                </c:pt>
                <c:pt idx="27507">
                  <c:v>2749.06</c:v>
                </c:pt>
                <c:pt idx="27508">
                  <c:v>2749.16</c:v>
                </c:pt>
                <c:pt idx="27509">
                  <c:v>2749.26</c:v>
                </c:pt>
                <c:pt idx="27510">
                  <c:v>2749.36</c:v>
                </c:pt>
                <c:pt idx="27511">
                  <c:v>2749.46</c:v>
                </c:pt>
                <c:pt idx="27512">
                  <c:v>2749.56</c:v>
                </c:pt>
                <c:pt idx="27513">
                  <c:v>2749.66</c:v>
                </c:pt>
                <c:pt idx="27514">
                  <c:v>2749.76</c:v>
                </c:pt>
                <c:pt idx="27515">
                  <c:v>2749.86</c:v>
                </c:pt>
                <c:pt idx="27516">
                  <c:v>2749.96</c:v>
                </c:pt>
                <c:pt idx="27517">
                  <c:v>2750.06</c:v>
                </c:pt>
                <c:pt idx="27518">
                  <c:v>2750.16</c:v>
                </c:pt>
                <c:pt idx="27519">
                  <c:v>2750.26</c:v>
                </c:pt>
                <c:pt idx="27520">
                  <c:v>2750.36</c:v>
                </c:pt>
                <c:pt idx="27521">
                  <c:v>2750.46</c:v>
                </c:pt>
                <c:pt idx="27522">
                  <c:v>2750.56</c:v>
                </c:pt>
                <c:pt idx="27523">
                  <c:v>2750.66</c:v>
                </c:pt>
                <c:pt idx="27524">
                  <c:v>2750.76</c:v>
                </c:pt>
                <c:pt idx="27525">
                  <c:v>2750.86</c:v>
                </c:pt>
                <c:pt idx="27526">
                  <c:v>2750.96</c:v>
                </c:pt>
                <c:pt idx="27527">
                  <c:v>2751.06</c:v>
                </c:pt>
                <c:pt idx="27528">
                  <c:v>2751.16</c:v>
                </c:pt>
                <c:pt idx="27529">
                  <c:v>2751.26</c:v>
                </c:pt>
                <c:pt idx="27530">
                  <c:v>2751.36</c:v>
                </c:pt>
                <c:pt idx="27531">
                  <c:v>2751.46</c:v>
                </c:pt>
                <c:pt idx="27532">
                  <c:v>2751.56</c:v>
                </c:pt>
                <c:pt idx="27533">
                  <c:v>2751.66</c:v>
                </c:pt>
                <c:pt idx="27534">
                  <c:v>2751.76</c:v>
                </c:pt>
                <c:pt idx="27535">
                  <c:v>2751.86</c:v>
                </c:pt>
                <c:pt idx="27536">
                  <c:v>2751.96</c:v>
                </c:pt>
                <c:pt idx="27537">
                  <c:v>2752.06</c:v>
                </c:pt>
                <c:pt idx="27538">
                  <c:v>2752.16</c:v>
                </c:pt>
                <c:pt idx="27539">
                  <c:v>2752.26</c:v>
                </c:pt>
                <c:pt idx="27540">
                  <c:v>2752.36</c:v>
                </c:pt>
                <c:pt idx="27541">
                  <c:v>2752.46</c:v>
                </c:pt>
                <c:pt idx="27542">
                  <c:v>2752.56</c:v>
                </c:pt>
                <c:pt idx="27543">
                  <c:v>2752.66</c:v>
                </c:pt>
                <c:pt idx="27544">
                  <c:v>2752.76</c:v>
                </c:pt>
                <c:pt idx="27545">
                  <c:v>2752.86</c:v>
                </c:pt>
                <c:pt idx="27546">
                  <c:v>2752.96</c:v>
                </c:pt>
                <c:pt idx="27547">
                  <c:v>2753.06</c:v>
                </c:pt>
                <c:pt idx="27548">
                  <c:v>2753.16</c:v>
                </c:pt>
                <c:pt idx="27549">
                  <c:v>2753.26</c:v>
                </c:pt>
                <c:pt idx="27550">
                  <c:v>2753.36</c:v>
                </c:pt>
                <c:pt idx="27551">
                  <c:v>2753.46</c:v>
                </c:pt>
                <c:pt idx="27552">
                  <c:v>2753.56</c:v>
                </c:pt>
                <c:pt idx="27553">
                  <c:v>2753.66</c:v>
                </c:pt>
                <c:pt idx="27554">
                  <c:v>2753.76</c:v>
                </c:pt>
                <c:pt idx="27555">
                  <c:v>2753.86</c:v>
                </c:pt>
                <c:pt idx="27556">
                  <c:v>2753.96</c:v>
                </c:pt>
                <c:pt idx="27557">
                  <c:v>2754.06</c:v>
                </c:pt>
                <c:pt idx="27558">
                  <c:v>2754.16</c:v>
                </c:pt>
                <c:pt idx="27559">
                  <c:v>2754.26</c:v>
                </c:pt>
                <c:pt idx="27560">
                  <c:v>2754.36</c:v>
                </c:pt>
                <c:pt idx="27561">
                  <c:v>2754.46</c:v>
                </c:pt>
                <c:pt idx="27562">
                  <c:v>2754.56</c:v>
                </c:pt>
                <c:pt idx="27563">
                  <c:v>2754.66</c:v>
                </c:pt>
                <c:pt idx="27564">
                  <c:v>2754.76</c:v>
                </c:pt>
                <c:pt idx="27565">
                  <c:v>2754.86</c:v>
                </c:pt>
                <c:pt idx="27566">
                  <c:v>2754.96</c:v>
                </c:pt>
                <c:pt idx="27567">
                  <c:v>2755.06</c:v>
                </c:pt>
                <c:pt idx="27568">
                  <c:v>2755.16</c:v>
                </c:pt>
                <c:pt idx="27569">
                  <c:v>2755.26</c:v>
                </c:pt>
                <c:pt idx="27570">
                  <c:v>2755.36</c:v>
                </c:pt>
                <c:pt idx="27571">
                  <c:v>2755.46</c:v>
                </c:pt>
                <c:pt idx="27572">
                  <c:v>2755.56</c:v>
                </c:pt>
                <c:pt idx="27573">
                  <c:v>2755.66</c:v>
                </c:pt>
                <c:pt idx="27574">
                  <c:v>2755.76</c:v>
                </c:pt>
                <c:pt idx="27575">
                  <c:v>2755.86</c:v>
                </c:pt>
                <c:pt idx="27576">
                  <c:v>2755.96</c:v>
                </c:pt>
                <c:pt idx="27577">
                  <c:v>2756.06</c:v>
                </c:pt>
                <c:pt idx="27578">
                  <c:v>2756.16</c:v>
                </c:pt>
                <c:pt idx="27579">
                  <c:v>2756.26</c:v>
                </c:pt>
                <c:pt idx="27580">
                  <c:v>2756.36</c:v>
                </c:pt>
                <c:pt idx="27581">
                  <c:v>2756.46</c:v>
                </c:pt>
                <c:pt idx="27582">
                  <c:v>2756.56</c:v>
                </c:pt>
                <c:pt idx="27583">
                  <c:v>2756.66</c:v>
                </c:pt>
                <c:pt idx="27584">
                  <c:v>2756.76</c:v>
                </c:pt>
                <c:pt idx="27585">
                  <c:v>2756.86</c:v>
                </c:pt>
                <c:pt idx="27586">
                  <c:v>2756.96</c:v>
                </c:pt>
                <c:pt idx="27587">
                  <c:v>2757.06</c:v>
                </c:pt>
                <c:pt idx="27588">
                  <c:v>2757.16</c:v>
                </c:pt>
                <c:pt idx="27589">
                  <c:v>2757.26</c:v>
                </c:pt>
                <c:pt idx="27590">
                  <c:v>2757.36</c:v>
                </c:pt>
                <c:pt idx="27591">
                  <c:v>2757.46</c:v>
                </c:pt>
                <c:pt idx="27592">
                  <c:v>2757.56</c:v>
                </c:pt>
                <c:pt idx="27593">
                  <c:v>2757.66</c:v>
                </c:pt>
                <c:pt idx="27594">
                  <c:v>2757.76</c:v>
                </c:pt>
                <c:pt idx="27595">
                  <c:v>2757.86</c:v>
                </c:pt>
                <c:pt idx="27596">
                  <c:v>2757.96</c:v>
                </c:pt>
                <c:pt idx="27597">
                  <c:v>2758.06</c:v>
                </c:pt>
                <c:pt idx="27598">
                  <c:v>2758.16</c:v>
                </c:pt>
                <c:pt idx="27599">
                  <c:v>2758.26</c:v>
                </c:pt>
                <c:pt idx="27600">
                  <c:v>2758.36</c:v>
                </c:pt>
                <c:pt idx="27601">
                  <c:v>2758.46</c:v>
                </c:pt>
                <c:pt idx="27602">
                  <c:v>2758.56</c:v>
                </c:pt>
                <c:pt idx="27603">
                  <c:v>2758.66</c:v>
                </c:pt>
                <c:pt idx="27604">
                  <c:v>2758.76</c:v>
                </c:pt>
                <c:pt idx="27605">
                  <c:v>2758.86</c:v>
                </c:pt>
                <c:pt idx="27606">
                  <c:v>2758.96</c:v>
                </c:pt>
                <c:pt idx="27607">
                  <c:v>2759.06</c:v>
                </c:pt>
                <c:pt idx="27608">
                  <c:v>2759.16</c:v>
                </c:pt>
                <c:pt idx="27609">
                  <c:v>2759.26</c:v>
                </c:pt>
                <c:pt idx="27610">
                  <c:v>2759.36</c:v>
                </c:pt>
                <c:pt idx="27611">
                  <c:v>2759.46</c:v>
                </c:pt>
                <c:pt idx="27612">
                  <c:v>2759.56</c:v>
                </c:pt>
                <c:pt idx="27613">
                  <c:v>2759.66</c:v>
                </c:pt>
                <c:pt idx="27614">
                  <c:v>2759.76</c:v>
                </c:pt>
                <c:pt idx="27615">
                  <c:v>2759.86</c:v>
                </c:pt>
                <c:pt idx="27616">
                  <c:v>2759.96</c:v>
                </c:pt>
                <c:pt idx="27617">
                  <c:v>2760.06</c:v>
                </c:pt>
                <c:pt idx="27618">
                  <c:v>2760.16</c:v>
                </c:pt>
                <c:pt idx="27619">
                  <c:v>2760.26</c:v>
                </c:pt>
                <c:pt idx="27620">
                  <c:v>2760.36</c:v>
                </c:pt>
                <c:pt idx="27621">
                  <c:v>2760.46</c:v>
                </c:pt>
                <c:pt idx="27622">
                  <c:v>2760.56</c:v>
                </c:pt>
                <c:pt idx="27623">
                  <c:v>2760.66</c:v>
                </c:pt>
                <c:pt idx="27624">
                  <c:v>2760.76</c:v>
                </c:pt>
                <c:pt idx="27625">
                  <c:v>2760.86</c:v>
                </c:pt>
                <c:pt idx="27626">
                  <c:v>2760.96</c:v>
                </c:pt>
                <c:pt idx="27627">
                  <c:v>2761.06</c:v>
                </c:pt>
                <c:pt idx="27628">
                  <c:v>2761.16</c:v>
                </c:pt>
                <c:pt idx="27629">
                  <c:v>2761.26</c:v>
                </c:pt>
                <c:pt idx="27630">
                  <c:v>2761.36</c:v>
                </c:pt>
                <c:pt idx="27631">
                  <c:v>2761.46</c:v>
                </c:pt>
                <c:pt idx="27632">
                  <c:v>2761.56</c:v>
                </c:pt>
                <c:pt idx="27633">
                  <c:v>2761.66</c:v>
                </c:pt>
                <c:pt idx="27634">
                  <c:v>2761.76</c:v>
                </c:pt>
                <c:pt idx="27635">
                  <c:v>2761.86</c:v>
                </c:pt>
                <c:pt idx="27636">
                  <c:v>2761.96</c:v>
                </c:pt>
                <c:pt idx="27637">
                  <c:v>2762.06</c:v>
                </c:pt>
                <c:pt idx="27638">
                  <c:v>2762.16</c:v>
                </c:pt>
                <c:pt idx="27639">
                  <c:v>2762.26</c:v>
                </c:pt>
                <c:pt idx="27640">
                  <c:v>2762.36</c:v>
                </c:pt>
                <c:pt idx="27641">
                  <c:v>2762.46</c:v>
                </c:pt>
                <c:pt idx="27642">
                  <c:v>2762.56</c:v>
                </c:pt>
                <c:pt idx="27643">
                  <c:v>2762.66</c:v>
                </c:pt>
                <c:pt idx="27644">
                  <c:v>2762.76</c:v>
                </c:pt>
                <c:pt idx="27645">
                  <c:v>2762.86</c:v>
                </c:pt>
                <c:pt idx="27646">
                  <c:v>2762.96</c:v>
                </c:pt>
                <c:pt idx="27647">
                  <c:v>2763.06</c:v>
                </c:pt>
                <c:pt idx="27648">
                  <c:v>2763.16</c:v>
                </c:pt>
                <c:pt idx="27649">
                  <c:v>2763.26</c:v>
                </c:pt>
                <c:pt idx="27650">
                  <c:v>2763.36</c:v>
                </c:pt>
                <c:pt idx="27651">
                  <c:v>2763.46</c:v>
                </c:pt>
                <c:pt idx="27652">
                  <c:v>2763.56</c:v>
                </c:pt>
                <c:pt idx="27653">
                  <c:v>2763.66</c:v>
                </c:pt>
                <c:pt idx="27654">
                  <c:v>2763.76</c:v>
                </c:pt>
                <c:pt idx="27655">
                  <c:v>2763.86</c:v>
                </c:pt>
                <c:pt idx="27656">
                  <c:v>2763.96</c:v>
                </c:pt>
                <c:pt idx="27657">
                  <c:v>2764.06</c:v>
                </c:pt>
                <c:pt idx="27658">
                  <c:v>2764.16</c:v>
                </c:pt>
                <c:pt idx="27659">
                  <c:v>2764.26</c:v>
                </c:pt>
                <c:pt idx="27660">
                  <c:v>2764.36</c:v>
                </c:pt>
                <c:pt idx="27661">
                  <c:v>2764.46</c:v>
                </c:pt>
                <c:pt idx="27662">
                  <c:v>2764.56</c:v>
                </c:pt>
                <c:pt idx="27663">
                  <c:v>2764.66</c:v>
                </c:pt>
                <c:pt idx="27664">
                  <c:v>2764.76</c:v>
                </c:pt>
                <c:pt idx="27665">
                  <c:v>2764.86</c:v>
                </c:pt>
                <c:pt idx="27666">
                  <c:v>2764.96</c:v>
                </c:pt>
                <c:pt idx="27667">
                  <c:v>2765.06</c:v>
                </c:pt>
                <c:pt idx="27668">
                  <c:v>2765.16</c:v>
                </c:pt>
                <c:pt idx="27669">
                  <c:v>2765.26</c:v>
                </c:pt>
                <c:pt idx="27670">
                  <c:v>2765.36</c:v>
                </c:pt>
                <c:pt idx="27671">
                  <c:v>2765.46</c:v>
                </c:pt>
                <c:pt idx="27672">
                  <c:v>2765.56</c:v>
                </c:pt>
                <c:pt idx="27673">
                  <c:v>2765.66</c:v>
                </c:pt>
                <c:pt idx="27674">
                  <c:v>2765.76</c:v>
                </c:pt>
                <c:pt idx="27675">
                  <c:v>2765.86</c:v>
                </c:pt>
                <c:pt idx="27676">
                  <c:v>2765.96</c:v>
                </c:pt>
                <c:pt idx="27677">
                  <c:v>2766.06</c:v>
                </c:pt>
                <c:pt idx="27678">
                  <c:v>2766.16</c:v>
                </c:pt>
                <c:pt idx="27679">
                  <c:v>2766.26</c:v>
                </c:pt>
                <c:pt idx="27680">
                  <c:v>2766.36</c:v>
                </c:pt>
                <c:pt idx="27681">
                  <c:v>2766.46</c:v>
                </c:pt>
                <c:pt idx="27682">
                  <c:v>2766.56</c:v>
                </c:pt>
                <c:pt idx="27683">
                  <c:v>2766.66</c:v>
                </c:pt>
                <c:pt idx="27684">
                  <c:v>2766.76</c:v>
                </c:pt>
                <c:pt idx="27685">
                  <c:v>2766.86</c:v>
                </c:pt>
                <c:pt idx="27686">
                  <c:v>2766.96</c:v>
                </c:pt>
                <c:pt idx="27687">
                  <c:v>2767.06</c:v>
                </c:pt>
                <c:pt idx="27688">
                  <c:v>2767.16</c:v>
                </c:pt>
                <c:pt idx="27689">
                  <c:v>2767.26</c:v>
                </c:pt>
                <c:pt idx="27690">
                  <c:v>2767.36</c:v>
                </c:pt>
                <c:pt idx="27691">
                  <c:v>2767.46</c:v>
                </c:pt>
                <c:pt idx="27692">
                  <c:v>2767.56</c:v>
                </c:pt>
                <c:pt idx="27693">
                  <c:v>2767.66</c:v>
                </c:pt>
                <c:pt idx="27694">
                  <c:v>2767.76</c:v>
                </c:pt>
                <c:pt idx="27695">
                  <c:v>2767.86</c:v>
                </c:pt>
                <c:pt idx="27696">
                  <c:v>2767.96</c:v>
                </c:pt>
                <c:pt idx="27697">
                  <c:v>2768.06</c:v>
                </c:pt>
                <c:pt idx="27698">
                  <c:v>2768.16</c:v>
                </c:pt>
                <c:pt idx="27699">
                  <c:v>2768.26</c:v>
                </c:pt>
                <c:pt idx="27700">
                  <c:v>2768.36</c:v>
                </c:pt>
                <c:pt idx="27701">
                  <c:v>2768.46</c:v>
                </c:pt>
                <c:pt idx="27702">
                  <c:v>2768.56</c:v>
                </c:pt>
                <c:pt idx="27703">
                  <c:v>2768.66</c:v>
                </c:pt>
                <c:pt idx="27704">
                  <c:v>2768.76</c:v>
                </c:pt>
                <c:pt idx="27705">
                  <c:v>2768.86</c:v>
                </c:pt>
                <c:pt idx="27706">
                  <c:v>2768.96</c:v>
                </c:pt>
                <c:pt idx="27707">
                  <c:v>2769.06</c:v>
                </c:pt>
                <c:pt idx="27708">
                  <c:v>2769.16</c:v>
                </c:pt>
                <c:pt idx="27709">
                  <c:v>2769.26</c:v>
                </c:pt>
                <c:pt idx="27710">
                  <c:v>2769.36</c:v>
                </c:pt>
                <c:pt idx="27711">
                  <c:v>2769.46</c:v>
                </c:pt>
                <c:pt idx="27712">
                  <c:v>2769.56</c:v>
                </c:pt>
                <c:pt idx="27713">
                  <c:v>2769.66</c:v>
                </c:pt>
                <c:pt idx="27714">
                  <c:v>2769.76</c:v>
                </c:pt>
                <c:pt idx="27715">
                  <c:v>2769.86</c:v>
                </c:pt>
                <c:pt idx="27716">
                  <c:v>2769.96</c:v>
                </c:pt>
                <c:pt idx="27717">
                  <c:v>2770.06</c:v>
                </c:pt>
                <c:pt idx="27718">
                  <c:v>2770.16</c:v>
                </c:pt>
                <c:pt idx="27719">
                  <c:v>2770.26</c:v>
                </c:pt>
                <c:pt idx="27720">
                  <c:v>2770.36</c:v>
                </c:pt>
                <c:pt idx="27721">
                  <c:v>2770.46</c:v>
                </c:pt>
                <c:pt idx="27722">
                  <c:v>2770.56</c:v>
                </c:pt>
                <c:pt idx="27723">
                  <c:v>2770.66</c:v>
                </c:pt>
                <c:pt idx="27724">
                  <c:v>2770.76</c:v>
                </c:pt>
                <c:pt idx="27725">
                  <c:v>2770.86</c:v>
                </c:pt>
                <c:pt idx="27726">
                  <c:v>2770.96</c:v>
                </c:pt>
                <c:pt idx="27727">
                  <c:v>2771.06</c:v>
                </c:pt>
                <c:pt idx="27728">
                  <c:v>2771.16</c:v>
                </c:pt>
                <c:pt idx="27729">
                  <c:v>2771.26</c:v>
                </c:pt>
                <c:pt idx="27730">
                  <c:v>2771.36</c:v>
                </c:pt>
                <c:pt idx="27731">
                  <c:v>2771.46</c:v>
                </c:pt>
                <c:pt idx="27732">
                  <c:v>2771.56</c:v>
                </c:pt>
                <c:pt idx="27733">
                  <c:v>2771.66</c:v>
                </c:pt>
                <c:pt idx="27734">
                  <c:v>2771.76</c:v>
                </c:pt>
                <c:pt idx="27735">
                  <c:v>2771.86</c:v>
                </c:pt>
                <c:pt idx="27736">
                  <c:v>2771.96</c:v>
                </c:pt>
                <c:pt idx="27737">
                  <c:v>2772.06</c:v>
                </c:pt>
                <c:pt idx="27738">
                  <c:v>2772.16</c:v>
                </c:pt>
                <c:pt idx="27739">
                  <c:v>2772.26</c:v>
                </c:pt>
                <c:pt idx="27740">
                  <c:v>2772.36</c:v>
                </c:pt>
                <c:pt idx="27741">
                  <c:v>2772.46</c:v>
                </c:pt>
                <c:pt idx="27742">
                  <c:v>2772.56</c:v>
                </c:pt>
                <c:pt idx="27743">
                  <c:v>2772.66</c:v>
                </c:pt>
                <c:pt idx="27744">
                  <c:v>2772.76</c:v>
                </c:pt>
                <c:pt idx="27745">
                  <c:v>2772.86</c:v>
                </c:pt>
                <c:pt idx="27746">
                  <c:v>2772.96</c:v>
                </c:pt>
                <c:pt idx="27747">
                  <c:v>2773.06</c:v>
                </c:pt>
                <c:pt idx="27748">
                  <c:v>2773.16</c:v>
                </c:pt>
                <c:pt idx="27749">
                  <c:v>2773.26</c:v>
                </c:pt>
                <c:pt idx="27750">
                  <c:v>2773.36</c:v>
                </c:pt>
                <c:pt idx="27751">
                  <c:v>2773.46</c:v>
                </c:pt>
                <c:pt idx="27752">
                  <c:v>2773.56</c:v>
                </c:pt>
                <c:pt idx="27753">
                  <c:v>2773.66</c:v>
                </c:pt>
                <c:pt idx="27754">
                  <c:v>2773.76</c:v>
                </c:pt>
                <c:pt idx="27755">
                  <c:v>2773.86</c:v>
                </c:pt>
                <c:pt idx="27756">
                  <c:v>2773.96</c:v>
                </c:pt>
                <c:pt idx="27757">
                  <c:v>2774.06</c:v>
                </c:pt>
                <c:pt idx="27758">
                  <c:v>2774.16</c:v>
                </c:pt>
                <c:pt idx="27759">
                  <c:v>2774.26</c:v>
                </c:pt>
                <c:pt idx="27760">
                  <c:v>2774.36</c:v>
                </c:pt>
                <c:pt idx="27761">
                  <c:v>2774.46</c:v>
                </c:pt>
                <c:pt idx="27762">
                  <c:v>2774.56</c:v>
                </c:pt>
                <c:pt idx="27763">
                  <c:v>2774.66</c:v>
                </c:pt>
                <c:pt idx="27764">
                  <c:v>2774.76</c:v>
                </c:pt>
                <c:pt idx="27765">
                  <c:v>2774.86</c:v>
                </c:pt>
                <c:pt idx="27766">
                  <c:v>2774.96</c:v>
                </c:pt>
                <c:pt idx="27767">
                  <c:v>2775.06</c:v>
                </c:pt>
                <c:pt idx="27768">
                  <c:v>2775.16</c:v>
                </c:pt>
                <c:pt idx="27769">
                  <c:v>2775.26</c:v>
                </c:pt>
                <c:pt idx="27770">
                  <c:v>2775.36</c:v>
                </c:pt>
                <c:pt idx="27771">
                  <c:v>2775.46</c:v>
                </c:pt>
                <c:pt idx="27772">
                  <c:v>2775.56</c:v>
                </c:pt>
                <c:pt idx="27773">
                  <c:v>2775.66</c:v>
                </c:pt>
                <c:pt idx="27774">
                  <c:v>2775.76</c:v>
                </c:pt>
                <c:pt idx="27775">
                  <c:v>2775.86</c:v>
                </c:pt>
                <c:pt idx="27776">
                  <c:v>2775.96</c:v>
                </c:pt>
                <c:pt idx="27777">
                  <c:v>2776.06</c:v>
                </c:pt>
                <c:pt idx="27778">
                  <c:v>2776.16</c:v>
                </c:pt>
                <c:pt idx="27779">
                  <c:v>2776.26</c:v>
                </c:pt>
                <c:pt idx="27780">
                  <c:v>2776.36</c:v>
                </c:pt>
                <c:pt idx="27781">
                  <c:v>2776.46</c:v>
                </c:pt>
                <c:pt idx="27782">
                  <c:v>2776.56</c:v>
                </c:pt>
                <c:pt idx="27783">
                  <c:v>2776.66</c:v>
                </c:pt>
                <c:pt idx="27784">
                  <c:v>2776.76</c:v>
                </c:pt>
                <c:pt idx="27785">
                  <c:v>2776.86</c:v>
                </c:pt>
                <c:pt idx="27786">
                  <c:v>2776.96</c:v>
                </c:pt>
                <c:pt idx="27787">
                  <c:v>2777.06</c:v>
                </c:pt>
                <c:pt idx="27788">
                  <c:v>2777.16</c:v>
                </c:pt>
                <c:pt idx="27789">
                  <c:v>2777.26</c:v>
                </c:pt>
                <c:pt idx="27790">
                  <c:v>2777.36</c:v>
                </c:pt>
                <c:pt idx="27791">
                  <c:v>2777.46</c:v>
                </c:pt>
                <c:pt idx="27792">
                  <c:v>2777.56</c:v>
                </c:pt>
                <c:pt idx="27793">
                  <c:v>2777.66</c:v>
                </c:pt>
                <c:pt idx="27794">
                  <c:v>2777.76</c:v>
                </c:pt>
                <c:pt idx="27795">
                  <c:v>2777.86</c:v>
                </c:pt>
                <c:pt idx="27796">
                  <c:v>2777.96</c:v>
                </c:pt>
                <c:pt idx="27797">
                  <c:v>2778.06</c:v>
                </c:pt>
                <c:pt idx="27798">
                  <c:v>2778.16</c:v>
                </c:pt>
                <c:pt idx="27799">
                  <c:v>2778.26</c:v>
                </c:pt>
                <c:pt idx="27800">
                  <c:v>2778.36</c:v>
                </c:pt>
                <c:pt idx="27801">
                  <c:v>2778.46</c:v>
                </c:pt>
                <c:pt idx="27802">
                  <c:v>2778.56</c:v>
                </c:pt>
                <c:pt idx="27803">
                  <c:v>2778.66</c:v>
                </c:pt>
                <c:pt idx="27804">
                  <c:v>2778.76</c:v>
                </c:pt>
                <c:pt idx="27805">
                  <c:v>2778.86</c:v>
                </c:pt>
                <c:pt idx="27806">
                  <c:v>2778.96</c:v>
                </c:pt>
                <c:pt idx="27807">
                  <c:v>2779.06</c:v>
                </c:pt>
                <c:pt idx="27808">
                  <c:v>2779.16</c:v>
                </c:pt>
                <c:pt idx="27809">
                  <c:v>2779.26</c:v>
                </c:pt>
                <c:pt idx="27810">
                  <c:v>2779.36</c:v>
                </c:pt>
                <c:pt idx="27811">
                  <c:v>2779.46</c:v>
                </c:pt>
                <c:pt idx="27812">
                  <c:v>2779.56</c:v>
                </c:pt>
                <c:pt idx="27813">
                  <c:v>2779.66</c:v>
                </c:pt>
                <c:pt idx="27814">
                  <c:v>2779.76</c:v>
                </c:pt>
                <c:pt idx="27815">
                  <c:v>2779.86</c:v>
                </c:pt>
                <c:pt idx="27816">
                  <c:v>2779.96</c:v>
                </c:pt>
                <c:pt idx="27817">
                  <c:v>2780.06</c:v>
                </c:pt>
                <c:pt idx="27818">
                  <c:v>2780.16</c:v>
                </c:pt>
                <c:pt idx="27819">
                  <c:v>2780.26</c:v>
                </c:pt>
                <c:pt idx="27820">
                  <c:v>2780.36</c:v>
                </c:pt>
                <c:pt idx="27821">
                  <c:v>2780.46</c:v>
                </c:pt>
                <c:pt idx="27822">
                  <c:v>2780.56</c:v>
                </c:pt>
                <c:pt idx="27823">
                  <c:v>2780.66</c:v>
                </c:pt>
                <c:pt idx="27824">
                  <c:v>2780.76</c:v>
                </c:pt>
                <c:pt idx="27825">
                  <c:v>2780.86</c:v>
                </c:pt>
                <c:pt idx="27826">
                  <c:v>2780.96</c:v>
                </c:pt>
                <c:pt idx="27827">
                  <c:v>2781.06</c:v>
                </c:pt>
                <c:pt idx="27828">
                  <c:v>2781.16</c:v>
                </c:pt>
                <c:pt idx="27829">
                  <c:v>2781.26</c:v>
                </c:pt>
                <c:pt idx="27830">
                  <c:v>2781.36</c:v>
                </c:pt>
                <c:pt idx="27831">
                  <c:v>2781.46</c:v>
                </c:pt>
                <c:pt idx="27832">
                  <c:v>2781.56</c:v>
                </c:pt>
                <c:pt idx="27833">
                  <c:v>2781.66</c:v>
                </c:pt>
                <c:pt idx="27834">
                  <c:v>2781.76</c:v>
                </c:pt>
                <c:pt idx="27835">
                  <c:v>2781.86</c:v>
                </c:pt>
                <c:pt idx="27836">
                  <c:v>2781.96</c:v>
                </c:pt>
                <c:pt idx="27837">
                  <c:v>2782.06</c:v>
                </c:pt>
                <c:pt idx="27838">
                  <c:v>2782.16</c:v>
                </c:pt>
                <c:pt idx="27839">
                  <c:v>2782.26</c:v>
                </c:pt>
                <c:pt idx="27840">
                  <c:v>2782.36</c:v>
                </c:pt>
                <c:pt idx="27841">
                  <c:v>2782.46</c:v>
                </c:pt>
                <c:pt idx="27842">
                  <c:v>2782.56</c:v>
                </c:pt>
                <c:pt idx="27843">
                  <c:v>2782.66</c:v>
                </c:pt>
                <c:pt idx="27844">
                  <c:v>2782.76</c:v>
                </c:pt>
                <c:pt idx="27845">
                  <c:v>2782.86</c:v>
                </c:pt>
                <c:pt idx="27846">
                  <c:v>2782.96</c:v>
                </c:pt>
                <c:pt idx="27847">
                  <c:v>2783.06</c:v>
                </c:pt>
                <c:pt idx="27848">
                  <c:v>2783.16</c:v>
                </c:pt>
                <c:pt idx="27849">
                  <c:v>2783.26</c:v>
                </c:pt>
                <c:pt idx="27850">
                  <c:v>2783.36</c:v>
                </c:pt>
                <c:pt idx="27851">
                  <c:v>2783.46</c:v>
                </c:pt>
                <c:pt idx="27852">
                  <c:v>2783.56</c:v>
                </c:pt>
                <c:pt idx="27853">
                  <c:v>2783.66</c:v>
                </c:pt>
                <c:pt idx="27854">
                  <c:v>2783.76</c:v>
                </c:pt>
                <c:pt idx="27855">
                  <c:v>2783.86</c:v>
                </c:pt>
                <c:pt idx="27856">
                  <c:v>2783.96</c:v>
                </c:pt>
                <c:pt idx="27857">
                  <c:v>2784.06</c:v>
                </c:pt>
                <c:pt idx="27858">
                  <c:v>2784.16</c:v>
                </c:pt>
                <c:pt idx="27859">
                  <c:v>2784.26</c:v>
                </c:pt>
                <c:pt idx="27860">
                  <c:v>2784.36</c:v>
                </c:pt>
                <c:pt idx="27861">
                  <c:v>2784.46</c:v>
                </c:pt>
                <c:pt idx="27862">
                  <c:v>2784.56</c:v>
                </c:pt>
                <c:pt idx="27863">
                  <c:v>2784.66</c:v>
                </c:pt>
                <c:pt idx="27864">
                  <c:v>2784.76</c:v>
                </c:pt>
                <c:pt idx="27865">
                  <c:v>2784.86</c:v>
                </c:pt>
                <c:pt idx="27866">
                  <c:v>2784.96</c:v>
                </c:pt>
                <c:pt idx="27867">
                  <c:v>2785.06</c:v>
                </c:pt>
                <c:pt idx="27868">
                  <c:v>2785.16</c:v>
                </c:pt>
                <c:pt idx="27869">
                  <c:v>2785.26</c:v>
                </c:pt>
                <c:pt idx="27870">
                  <c:v>2785.36</c:v>
                </c:pt>
                <c:pt idx="27871">
                  <c:v>2785.46</c:v>
                </c:pt>
                <c:pt idx="27872">
                  <c:v>2785.56</c:v>
                </c:pt>
                <c:pt idx="27873">
                  <c:v>2785.66</c:v>
                </c:pt>
                <c:pt idx="27874">
                  <c:v>2785.76</c:v>
                </c:pt>
                <c:pt idx="27875">
                  <c:v>2785.86</c:v>
                </c:pt>
                <c:pt idx="27876">
                  <c:v>2785.96</c:v>
                </c:pt>
                <c:pt idx="27877">
                  <c:v>2786.06</c:v>
                </c:pt>
                <c:pt idx="27878">
                  <c:v>2786.16</c:v>
                </c:pt>
                <c:pt idx="27879">
                  <c:v>2786.26</c:v>
                </c:pt>
                <c:pt idx="27880">
                  <c:v>2786.36</c:v>
                </c:pt>
                <c:pt idx="27881">
                  <c:v>2786.46</c:v>
                </c:pt>
                <c:pt idx="27882">
                  <c:v>2786.56</c:v>
                </c:pt>
                <c:pt idx="27883">
                  <c:v>2786.66</c:v>
                </c:pt>
                <c:pt idx="27884">
                  <c:v>2786.76</c:v>
                </c:pt>
                <c:pt idx="27885">
                  <c:v>2786.86</c:v>
                </c:pt>
                <c:pt idx="27886">
                  <c:v>2786.96</c:v>
                </c:pt>
                <c:pt idx="27887">
                  <c:v>2787.06</c:v>
                </c:pt>
                <c:pt idx="27888">
                  <c:v>2787.16</c:v>
                </c:pt>
                <c:pt idx="27889">
                  <c:v>2787.26</c:v>
                </c:pt>
                <c:pt idx="27890">
                  <c:v>2787.36</c:v>
                </c:pt>
                <c:pt idx="27891">
                  <c:v>2787.46</c:v>
                </c:pt>
                <c:pt idx="27892">
                  <c:v>2787.56</c:v>
                </c:pt>
                <c:pt idx="27893">
                  <c:v>2787.66</c:v>
                </c:pt>
                <c:pt idx="27894">
                  <c:v>2787.76</c:v>
                </c:pt>
                <c:pt idx="27895">
                  <c:v>2787.86</c:v>
                </c:pt>
                <c:pt idx="27896">
                  <c:v>2787.96</c:v>
                </c:pt>
                <c:pt idx="27897">
                  <c:v>2788.06</c:v>
                </c:pt>
                <c:pt idx="27898">
                  <c:v>2788.16</c:v>
                </c:pt>
                <c:pt idx="27899">
                  <c:v>2788.26</c:v>
                </c:pt>
                <c:pt idx="27900">
                  <c:v>2788.36</c:v>
                </c:pt>
                <c:pt idx="27901">
                  <c:v>2788.46</c:v>
                </c:pt>
                <c:pt idx="27902">
                  <c:v>2788.56</c:v>
                </c:pt>
                <c:pt idx="27903">
                  <c:v>2788.66</c:v>
                </c:pt>
                <c:pt idx="27904">
                  <c:v>2788.76</c:v>
                </c:pt>
                <c:pt idx="27905">
                  <c:v>2788.86</c:v>
                </c:pt>
                <c:pt idx="27906">
                  <c:v>2788.96</c:v>
                </c:pt>
                <c:pt idx="27907">
                  <c:v>2789.06</c:v>
                </c:pt>
                <c:pt idx="27908">
                  <c:v>2789.16</c:v>
                </c:pt>
                <c:pt idx="27909">
                  <c:v>2789.26</c:v>
                </c:pt>
                <c:pt idx="27910">
                  <c:v>2789.36</c:v>
                </c:pt>
                <c:pt idx="27911">
                  <c:v>2789.46</c:v>
                </c:pt>
                <c:pt idx="27912">
                  <c:v>2789.56</c:v>
                </c:pt>
                <c:pt idx="27913">
                  <c:v>2789.66</c:v>
                </c:pt>
                <c:pt idx="27914">
                  <c:v>2789.76</c:v>
                </c:pt>
                <c:pt idx="27915">
                  <c:v>2789.86</c:v>
                </c:pt>
                <c:pt idx="27916">
                  <c:v>2789.96</c:v>
                </c:pt>
                <c:pt idx="27917">
                  <c:v>2790.06</c:v>
                </c:pt>
                <c:pt idx="27918">
                  <c:v>2790.16</c:v>
                </c:pt>
                <c:pt idx="27919">
                  <c:v>2790.26</c:v>
                </c:pt>
                <c:pt idx="27920">
                  <c:v>2790.36</c:v>
                </c:pt>
                <c:pt idx="27921">
                  <c:v>2790.46</c:v>
                </c:pt>
                <c:pt idx="27922">
                  <c:v>2790.56</c:v>
                </c:pt>
                <c:pt idx="27923">
                  <c:v>2790.66</c:v>
                </c:pt>
                <c:pt idx="27924">
                  <c:v>2790.76</c:v>
                </c:pt>
                <c:pt idx="27925">
                  <c:v>2790.86</c:v>
                </c:pt>
                <c:pt idx="27926">
                  <c:v>2790.96</c:v>
                </c:pt>
                <c:pt idx="27927">
                  <c:v>2791.06</c:v>
                </c:pt>
                <c:pt idx="27928">
                  <c:v>2791.16</c:v>
                </c:pt>
                <c:pt idx="27929">
                  <c:v>2791.26</c:v>
                </c:pt>
                <c:pt idx="27930">
                  <c:v>2791.36</c:v>
                </c:pt>
                <c:pt idx="27931">
                  <c:v>2791.46</c:v>
                </c:pt>
                <c:pt idx="27932">
                  <c:v>2791.56</c:v>
                </c:pt>
                <c:pt idx="27933">
                  <c:v>2791.66</c:v>
                </c:pt>
                <c:pt idx="27934">
                  <c:v>2791.76</c:v>
                </c:pt>
                <c:pt idx="27935">
                  <c:v>2791.86</c:v>
                </c:pt>
                <c:pt idx="27936">
                  <c:v>2791.96</c:v>
                </c:pt>
                <c:pt idx="27937">
                  <c:v>2792.06</c:v>
                </c:pt>
                <c:pt idx="27938">
                  <c:v>2792.16</c:v>
                </c:pt>
                <c:pt idx="27939">
                  <c:v>2792.26</c:v>
                </c:pt>
                <c:pt idx="27940">
                  <c:v>2792.36</c:v>
                </c:pt>
                <c:pt idx="27941">
                  <c:v>2792.46</c:v>
                </c:pt>
                <c:pt idx="27942">
                  <c:v>2792.56</c:v>
                </c:pt>
                <c:pt idx="27943">
                  <c:v>2792.66</c:v>
                </c:pt>
                <c:pt idx="27944">
                  <c:v>2792.76</c:v>
                </c:pt>
                <c:pt idx="27945">
                  <c:v>2792.86</c:v>
                </c:pt>
                <c:pt idx="27946">
                  <c:v>2792.96</c:v>
                </c:pt>
                <c:pt idx="27947">
                  <c:v>2793.06</c:v>
                </c:pt>
                <c:pt idx="27948">
                  <c:v>2793.16</c:v>
                </c:pt>
                <c:pt idx="27949">
                  <c:v>2793.26</c:v>
                </c:pt>
                <c:pt idx="27950">
                  <c:v>2793.36</c:v>
                </c:pt>
                <c:pt idx="27951">
                  <c:v>2793.46</c:v>
                </c:pt>
                <c:pt idx="27952">
                  <c:v>2793.56</c:v>
                </c:pt>
                <c:pt idx="27953">
                  <c:v>2793.66</c:v>
                </c:pt>
                <c:pt idx="27954">
                  <c:v>2793.76</c:v>
                </c:pt>
                <c:pt idx="27955">
                  <c:v>2793.86</c:v>
                </c:pt>
                <c:pt idx="27956">
                  <c:v>2793.96</c:v>
                </c:pt>
                <c:pt idx="27957">
                  <c:v>2794.06</c:v>
                </c:pt>
                <c:pt idx="27958">
                  <c:v>2794.16</c:v>
                </c:pt>
                <c:pt idx="27959">
                  <c:v>2794.26</c:v>
                </c:pt>
                <c:pt idx="27960">
                  <c:v>2794.36</c:v>
                </c:pt>
                <c:pt idx="27961">
                  <c:v>2794.46</c:v>
                </c:pt>
                <c:pt idx="27962">
                  <c:v>2794.56</c:v>
                </c:pt>
                <c:pt idx="27963">
                  <c:v>2794.66</c:v>
                </c:pt>
                <c:pt idx="27964">
                  <c:v>2794.76</c:v>
                </c:pt>
                <c:pt idx="27965">
                  <c:v>2794.86</c:v>
                </c:pt>
                <c:pt idx="27966">
                  <c:v>2794.96</c:v>
                </c:pt>
                <c:pt idx="27967">
                  <c:v>2795.06</c:v>
                </c:pt>
                <c:pt idx="27968">
                  <c:v>2795.16</c:v>
                </c:pt>
                <c:pt idx="27969">
                  <c:v>2795.26</c:v>
                </c:pt>
                <c:pt idx="27970">
                  <c:v>2795.36</c:v>
                </c:pt>
                <c:pt idx="27971">
                  <c:v>2795.46</c:v>
                </c:pt>
                <c:pt idx="27972">
                  <c:v>2795.56</c:v>
                </c:pt>
                <c:pt idx="27973">
                  <c:v>2795.66</c:v>
                </c:pt>
                <c:pt idx="27974">
                  <c:v>2795.76</c:v>
                </c:pt>
                <c:pt idx="27975">
                  <c:v>2795.86</c:v>
                </c:pt>
                <c:pt idx="27976">
                  <c:v>2795.96</c:v>
                </c:pt>
                <c:pt idx="27977">
                  <c:v>2796.06</c:v>
                </c:pt>
                <c:pt idx="27978">
                  <c:v>2796.16</c:v>
                </c:pt>
                <c:pt idx="27979">
                  <c:v>2796.26</c:v>
                </c:pt>
                <c:pt idx="27980">
                  <c:v>2796.36</c:v>
                </c:pt>
                <c:pt idx="27981">
                  <c:v>2796.46</c:v>
                </c:pt>
                <c:pt idx="27982">
                  <c:v>2796.56</c:v>
                </c:pt>
                <c:pt idx="27983">
                  <c:v>2796.66</c:v>
                </c:pt>
                <c:pt idx="27984">
                  <c:v>2796.76</c:v>
                </c:pt>
                <c:pt idx="27985">
                  <c:v>2796.86</c:v>
                </c:pt>
                <c:pt idx="27986">
                  <c:v>2796.96</c:v>
                </c:pt>
                <c:pt idx="27987">
                  <c:v>2797.06</c:v>
                </c:pt>
                <c:pt idx="27988">
                  <c:v>2797.16</c:v>
                </c:pt>
                <c:pt idx="27989">
                  <c:v>2797.26</c:v>
                </c:pt>
                <c:pt idx="27990">
                  <c:v>2797.36</c:v>
                </c:pt>
                <c:pt idx="27991">
                  <c:v>2797.46</c:v>
                </c:pt>
                <c:pt idx="27992">
                  <c:v>2797.56</c:v>
                </c:pt>
                <c:pt idx="27993">
                  <c:v>2797.66</c:v>
                </c:pt>
                <c:pt idx="27994">
                  <c:v>2797.76</c:v>
                </c:pt>
                <c:pt idx="27995">
                  <c:v>2797.86</c:v>
                </c:pt>
                <c:pt idx="27996">
                  <c:v>2797.96</c:v>
                </c:pt>
                <c:pt idx="27997">
                  <c:v>2798.06</c:v>
                </c:pt>
                <c:pt idx="27998">
                  <c:v>2798.16</c:v>
                </c:pt>
                <c:pt idx="27999">
                  <c:v>2798.26</c:v>
                </c:pt>
                <c:pt idx="28000">
                  <c:v>2798.36</c:v>
                </c:pt>
                <c:pt idx="28001">
                  <c:v>2798.46</c:v>
                </c:pt>
                <c:pt idx="28002">
                  <c:v>2798.56</c:v>
                </c:pt>
                <c:pt idx="28003">
                  <c:v>2798.66</c:v>
                </c:pt>
                <c:pt idx="28004">
                  <c:v>2798.76</c:v>
                </c:pt>
                <c:pt idx="28005">
                  <c:v>2798.86</c:v>
                </c:pt>
                <c:pt idx="28006">
                  <c:v>2798.96</c:v>
                </c:pt>
                <c:pt idx="28007">
                  <c:v>2799.06</c:v>
                </c:pt>
                <c:pt idx="28008">
                  <c:v>2799.16</c:v>
                </c:pt>
                <c:pt idx="28009">
                  <c:v>2799.26</c:v>
                </c:pt>
                <c:pt idx="28010">
                  <c:v>2799.36</c:v>
                </c:pt>
                <c:pt idx="28011">
                  <c:v>2799.46</c:v>
                </c:pt>
                <c:pt idx="28012">
                  <c:v>2799.56</c:v>
                </c:pt>
                <c:pt idx="28013">
                  <c:v>2799.66</c:v>
                </c:pt>
                <c:pt idx="28014">
                  <c:v>2799.76</c:v>
                </c:pt>
                <c:pt idx="28015">
                  <c:v>2799.86</c:v>
                </c:pt>
                <c:pt idx="28016">
                  <c:v>2799.96</c:v>
                </c:pt>
                <c:pt idx="28017">
                  <c:v>2800.06</c:v>
                </c:pt>
                <c:pt idx="28018">
                  <c:v>2800.16</c:v>
                </c:pt>
                <c:pt idx="28019">
                  <c:v>2800.26</c:v>
                </c:pt>
                <c:pt idx="28020">
                  <c:v>2800.36</c:v>
                </c:pt>
                <c:pt idx="28021">
                  <c:v>2800.46</c:v>
                </c:pt>
                <c:pt idx="28022">
                  <c:v>2800.56</c:v>
                </c:pt>
                <c:pt idx="28023">
                  <c:v>2800.66</c:v>
                </c:pt>
                <c:pt idx="28024">
                  <c:v>2800.76</c:v>
                </c:pt>
                <c:pt idx="28025">
                  <c:v>2800.86</c:v>
                </c:pt>
                <c:pt idx="28026">
                  <c:v>2800.96</c:v>
                </c:pt>
                <c:pt idx="28027">
                  <c:v>2801.06</c:v>
                </c:pt>
                <c:pt idx="28028">
                  <c:v>2801.16</c:v>
                </c:pt>
                <c:pt idx="28029">
                  <c:v>2801.26</c:v>
                </c:pt>
                <c:pt idx="28030">
                  <c:v>2801.36</c:v>
                </c:pt>
                <c:pt idx="28031">
                  <c:v>2801.46</c:v>
                </c:pt>
                <c:pt idx="28032">
                  <c:v>2801.56</c:v>
                </c:pt>
                <c:pt idx="28033">
                  <c:v>2801.66</c:v>
                </c:pt>
                <c:pt idx="28034">
                  <c:v>2801.76</c:v>
                </c:pt>
                <c:pt idx="28035">
                  <c:v>2801.86</c:v>
                </c:pt>
                <c:pt idx="28036">
                  <c:v>2801.96</c:v>
                </c:pt>
                <c:pt idx="28037">
                  <c:v>2802.06</c:v>
                </c:pt>
                <c:pt idx="28038">
                  <c:v>2802.16</c:v>
                </c:pt>
                <c:pt idx="28039">
                  <c:v>2802.26</c:v>
                </c:pt>
                <c:pt idx="28040">
                  <c:v>2802.36</c:v>
                </c:pt>
                <c:pt idx="28041">
                  <c:v>2802.46</c:v>
                </c:pt>
                <c:pt idx="28042">
                  <c:v>2802.56</c:v>
                </c:pt>
                <c:pt idx="28043">
                  <c:v>2802.66</c:v>
                </c:pt>
                <c:pt idx="28044">
                  <c:v>2802.76</c:v>
                </c:pt>
                <c:pt idx="28045">
                  <c:v>2802.86</c:v>
                </c:pt>
                <c:pt idx="28046">
                  <c:v>2802.96</c:v>
                </c:pt>
                <c:pt idx="28047">
                  <c:v>2803.06</c:v>
                </c:pt>
                <c:pt idx="28048">
                  <c:v>2803.16</c:v>
                </c:pt>
                <c:pt idx="28049">
                  <c:v>2803.26</c:v>
                </c:pt>
                <c:pt idx="28050">
                  <c:v>2803.36</c:v>
                </c:pt>
                <c:pt idx="28051">
                  <c:v>2803.46</c:v>
                </c:pt>
                <c:pt idx="28052">
                  <c:v>2803.56</c:v>
                </c:pt>
                <c:pt idx="28053">
                  <c:v>2803.66</c:v>
                </c:pt>
                <c:pt idx="28054">
                  <c:v>2803.76</c:v>
                </c:pt>
                <c:pt idx="28055">
                  <c:v>2803.86</c:v>
                </c:pt>
                <c:pt idx="28056">
                  <c:v>2803.96</c:v>
                </c:pt>
                <c:pt idx="28057">
                  <c:v>2804.06</c:v>
                </c:pt>
                <c:pt idx="28058">
                  <c:v>2804.16</c:v>
                </c:pt>
                <c:pt idx="28059">
                  <c:v>2804.26</c:v>
                </c:pt>
                <c:pt idx="28060">
                  <c:v>2804.36</c:v>
                </c:pt>
                <c:pt idx="28061">
                  <c:v>2804.46</c:v>
                </c:pt>
                <c:pt idx="28062">
                  <c:v>2804.56</c:v>
                </c:pt>
                <c:pt idx="28063">
                  <c:v>2804.66</c:v>
                </c:pt>
                <c:pt idx="28064">
                  <c:v>2804.76</c:v>
                </c:pt>
                <c:pt idx="28065">
                  <c:v>2804.86</c:v>
                </c:pt>
                <c:pt idx="28066">
                  <c:v>2804.96</c:v>
                </c:pt>
                <c:pt idx="28067">
                  <c:v>2805.06</c:v>
                </c:pt>
                <c:pt idx="28068">
                  <c:v>2805.16</c:v>
                </c:pt>
                <c:pt idx="28069">
                  <c:v>2805.26</c:v>
                </c:pt>
                <c:pt idx="28070">
                  <c:v>2805.36</c:v>
                </c:pt>
                <c:pt idx="28071">
                  <c:v>2805.46</c:v>
                </c:pt>
                <c:pt idx="28072">
                  <c:v>2805.56</c:v>
                </c:pt>
                <c:pt idx="28073">
                  <c:v>2805.66</c:v>
                </c:pt>
                <c:pt idx="28074">
                  <c:v>2805.76</c:v>
                </c:pt>
                <c:pt idx="28075">
                  <c:v>2805.86</c:v>
                </c:pt>
                <c:pt idx="28076">
                  <c:v>2805.96</c:v>
                </c:pt>
                <c:pt idx="28077">
                  <c:v>2806.06</c:v>
                </c:pt>
                <c:pt idx="28078">
                  <c:v>2806.16</c:v>
                </c:pt>
                <c:pt idx="28079">
                  <c:v>2806.26</c:v>
                </c:pt>
                <c:pt idx="28080">
                  <c:v>2806.36</c:v>
                </c:pt>
                <c:pt idx="28081">
                  <c:v>2806.46</c:v>
                </c:pt>
                <c:pt idx="28082">
                  <c:v>2806.56</c:v>
                </c:pt>
                <c:pt idx="28083">
                  <c:v>2806.66</c:v>
                </c:pt>
                <c:pt idx="28084">
                  <c:v>2806.76</c:v>
                </c:pt>
                <c:pt idx="28085">
                  <c:v>2806.86</c:v>
                </c:pt>
                <c:pt idx="28086">
                  <c:v>2806.96</c:v>
                </c:pt>
                <c:pt idx="28087">
                  <c:v>2807.06</c:v>
                </c:pt>
                <c:pt idx="28088">
                  <c:v>2807.16</c:v>
                </c:pt>
                <c:pt idx="28089">
                  <c:v>2807.26</c:v>
                </c:pt>
                <c:pt idx="28090">
                  <c:v>2807.36</c:v>
                </c:pt>
                <c:pt idx="28091">
                  <c:v>2807.46</c:v>
                </c:pt>
                <c:pt idx="28092">
                  <c:v>2807.56</c:v>
                </c:pt>
                <c:pt idx="28093">
                  <c:v>2807.66</c:v>
                </c:pt>
                <c:pt idx="28094">
                  <c:v>2807.76</c:v>
                </c:pt>
                <c:pt idx="28095">
                  <c:v>2807.86</c:v>
                </c:pt>
                <c:pt idx="28096">
                  <c:v>2807.96</c:v>
                </c:pt>
                <c:pt idx="28097">
                  <c:v>2808.06</c:v>
                </c:pt>
                <c:pt idx="28098">
                  <c:v>2808.16</c:v>
                </c:pt>
                <c:pt idx="28099">
                  <c:v>2808.26</c:v>
                </c:pt>
                <c:pt idx="28100">
                  <c:v>2808.36</c:v>
                </c:pt>
                <c:pt idx="28101">
                  <c:v>2808.46</c:v>
                </c:pt>
                <c:pt idx="28102">
                  <c:v>2808.56</c:v>
                </c:pt>
                <c:pt idx="28103">
                  <c:v>2808.66</c:v>
                </c:pt>
                <c:pt idx="28104">
                  <c:v>2808.76</c:v>
                </c:pt>
                <c:pt idx="28105">
                  <c:v>2808.86</c:v>
                </c:pt>
                <c:pt idx="28106">
                  <c:v>2808.96</c:v>
                </c:pt>
                <c:pt idx="28107">
                  <c:v>2809.06</c:v>
                </c:pt>
                <c:pt idx="28108">
                  <c:v>2809.16</c:v>
                </c:pt>
                <c:pt idx="28109">
                  <c:v>2809.26</c:v>
                </c:pt>
                <c:pt idx="28110">
                  <c:v>2809.36</c:v>
                </c:pt>
                <c:pt idx="28111">
                  <c:v>2809.46</c:v>
                </c:pt>
                <c:pt idx="28112">
                  <c:v>2809.56</c:v>
                </c:pt>
                <c:pt idx="28113">
                  <c:v>2809.66</c:v>
                </c:pt>
                <c:pt idx="28114">
                  <c:v>2809.76</c:v>
                </c:pt>
                <c:pt idx="28115">
                  <c:v>2809.86</c:v>
                </c:pt>
                <c:pt idx="28116">
                  <c:v>2809.96</c:v>
                </c:pt>
                <c:pt idx="28117">
                  <c:v>2810.06</c:v>
                </c:pt>
                <c:pt idx="28118">
                  <c:v>2810.16</c:v>
                </c:pt>
                <c:pt idx="28119">
                  <c:v>2810.26</c:v>
                </c:pt>
                <c:pt idx="28120">
                  <c:v>2810.36</c:v>
                </c:pt>
                <c:pt idx="28121">
                  <c:v>2810.46</c:v>
                </c:pt>
                <c:pt idx="28122">
                  <c:v>2810.56</c:v>
                </c:pt>
                <c:pt idx="28123">
                  <c:v>2810.66</c:v>
                </c:pt>
                <c:pt idx="28124">
                  <c:v>2810.76</c:v>
                </c:pt>
                <c:pt idx="28125">
                  <c:v>2810.86</c:v>
                </c:pt>
                <c:pt idx="28126">
                  <c:v>2810.96</c:v>
                </c:pt>
                <c:pt idx="28127">
                  <c:v>2811.06</c:v>
                </c:pt>
                <c:pt idx="28128">
                  <c:v>2811.16</c:v>
                </c:pt>
                <c:pt idx="28129">
                  <c:v>2811.26</c:v>
                </c:pt>
                <c:pt idx="28130">
                  <c:v>2811.36</c:v>
                </c:pt>
                <c:pt idx="28131">
                  <c:v>2811.46</c:v>
                </c:pt>
                <c:pt idx="28132">
                  <c:v>2811.56</c:v>
                </c:pt>
                <c:pt idx="28133">
                  <c:v>2811.66</c:v>
                </c:pt>
                <c:pt idx="28134">
                  <c:v>2811.76</c:v>
                </c:pt>
                <c:pt idx="28135">
                  <c:v>2811.86</c:v>
                </c:pt>
                <c:pt idx="28136">
                  <c:v>2811.96</c:v>
                </c:pt>
                <c:pt idx="28137">
                  <c:v>2812.06</c:v>
                </c:pt>
                <c:pt idx="28138">
                  <c:v>2812.16</c:v>
                </c:pt>
                <c:pt idx="28139">
                  <c:v>2812.26</c:v>
                </c:pt>
                <c:pt idx="28140">
                  <c:v>2812.36</c:v>
                </c:pt>
                <c:pt idx="28141">
                  <c:v>2812.46</c:v>
                </c:pt>
                <c:pt idx="28142">
                  <c:v>2812.56</c:v>
                </c:pt>
                <c:pt idx="28143">
                  <c:v>2812.66</c:v>
                </c:pt>
                <c:pt idx="28144">
                  <c:v>2812.76</c:v>
                </c:pt>
                <c:pt idx="28145">
                  <c:v>2812.86</c:v>
                </c:pt>
                <c:pt idx="28146">
                  <c:v>2812.96</c:v>
                </c:pt>
                <c:pt idx="28147">
                  <c:v>2813.06</c:v>
                </c:pt>
                <c:pt idx="28148">
                  <c:v>2813.16</c:v>
                </c:pt>
                <c:pt idx="28149">
                  <c:v>2813.26</c:v>
                </c:pt>
                <c:pt idx="28150">
                  <c:v>2813.36</c:v>
                </c:pt>
                <c:pt idx="28151">
                  <c:v>2813.46</c:v>
                </c:pt>
                <c:pt idx="28152">
                  <c:v>2813.56</c:v>
                </c:pt>
                <c:pt idx="28153">
                  <c:v>2813.66</c:v>
                </c:pt>
                <c:pt idx="28154">
                  <c:v>2813.76</c:v>
                </c:pt>
                <c:pt idx="28155">
                  <c:v>2813.86</c:v>
                </c:pt>
                <c:pt idx="28156">
                  <c:v>2813.96</c:v>
                </c:pt>
                <c:pt idx="28157">
                  <c:v>2814.06</c:v>
                </c:pt>
                <c:pt idx="28158">
                  <c:v>2814.16</c:v>
                </c:pt>
                <c:pt idx="28159">
                  <c:v>2814.26</c:v>
                </c:pt>
                <c:pt idx="28160">
                  <c:v>2814.36</c:v>
                </c:pt>
                <c:pt idx="28161">
                  <c:v>2814.46</c:v>
                </c:pt>
                <c:pt idx="28162">
                  <c:v>2814.56</c:v>
                </c:pt>
                <c:pt idx="28163">
                  <c:v>2814.66</c:v>
                </c:pt>
                <c:pt idx="28164">
                  <c:v>2814.76</c:v>
                </c:pt>
                <c:pt idx="28165">
                  <c:v>2814.86</c:v>
                </c:pt>
                <c:pt idx="28166">
                  <c:v>2814.96</c:v>
                </c:pt>
                <c:pt idx="28167">
                  <c:v>2815.06</c:v>
                </c:pt>
                <c:pt idx="28168">
                  <c:v>2815.16</c:v>
                </c:pt>
                <c:pt idx="28169">
                  <c:v>2815.26</c:v>
                </c:pt>
                <c:pt idx="28170">
                  <c:v>2815.36</c:v>
                </c:pt>
                <c:pt idx="28171">
                  <c:v>2815.46</c:v>
                </c:pt>
                <c:pt idx="28172">
                  <c:v>2815.56</c:v>
                </c:pt>
                <c:pt idx="28173">
                  <c:v>2815.66</c:v>
                </c:pt>
                <c:pt idx="28174">
                  <c:v>2815.76</c:v>
                </c:pt>
                <c:pt idx="28175">
                  <c:v>2815.86</c:v>
                </c:pt>
                <c:pt idx="28176">
                  <c:v>2815.96</c:v>
                </c:pt>
                <c:pt idx="28177">
                  <c:v>2816.06</c:v>
                </c:pt>
                <c:pt idx="28178">
                  <c:v>2816.16</c:v>
                </c:pt>
                <c:pt idx="28179">
                  <c:v>2816.26</c:v>
                </c:pt>
                <c:pt idx="28180">
                  <c:v>2816.36</c:v>
                </c:pt>
                <c:pt idx="28181">
                  <c:v>2816.46</c:v>
                </c:pt>
                <c:pt idx="28182">
                  <c:v>2816.56</c:v>
                </c:pt>
                <c:pt idx="28183">
                  <c:v>2816.66</c:v>
                </c:pt>
                <c:pt idx="28184">
                  <c:v>2816.76</c:v>
                </c:pt>
                <c:pt idx="28185">
                  <c:v>2816.86</c:v>
                </c:pt>
                <c:pt idx="28186">
                  <c:v>2816.96</c:v>
                </c:pt>
                <c:pt idx="28187">
                  <c:v>2817.06</c:v>
                </c:pt>
                <c:pt idx="28188">
                  <c:v>2817.16</c:v>
                </c:pt>
                <c:pt idx="28189">
                  <c:v>2817.26</c:v>
                </c:pt>
                <c:pt idx="28190">
                  <c:v>2817.36</c:v>
                </c:pt>
                <c:pt idx="28191">
                  <c:v>2817.46</c:v>
                </c:pt>
                <c:pt idx="28192">
                  <c:v>2817.56</c:v>
                </c:pt>
                <c:pt idx="28193">
                  <c:v>2817.66</c:v>
                </c:pt>
                <c:pt idx="28194">
                  <c:v>2817.76</c:v>
                </c:pt>
                <c:pt idx="28195">
                  <c:v>2817.86</c:v>
                </c:pt>
                <c:pt idx="28196">
                  <c:v>2817.96</c:v>
                </c:pt>
                <c:pt idx="28197">
                  <c:v>2818.06</c:v>
                </c:pt>
                <c:pt idx="28198">
                  <c:v>2818.16</c:v>
                </c:pt>
                <c:pt idx="28199">
                  <c:v>2818.26</c:v>
                </c:pt>
                <c:pt idx="28200">
                  <c:v>2818.36</c:v>
                </c:pt>
                <c:pt idx="28201">
                  <c:v>2818.46</c:v>
                </c:pt>
                <c:pt idx="28202">
                  <c:v>2818.56</c:v>
                </c:pt>
                <c:pt idx="28203">
                  <c:v>2818.66</c:v>
                </c:pt>
                <c:pt idx="28204">
                  <c:v>2818.76</c:v>
                </c:pt>
                <c:pt idx="28205">
                  <c:v>2818.86</c:v>
                </c:pt>
                <c:pt idx="28206">
                  <c:v>2818.96</c:v>
                </c:pt>
                <c:pt idx="28207">
                  <c:v>2819.06</c:v>
                </c:pt>
                <c:pt idx="28208">
                  <c:v>2819.16</c:v>
                </c:pt>
                <c:pt idx="28209">
                  <c:v>2819.26</c:v>
                </c:pt>
                <c:pt idx="28210">
                  <c:v>2819.36</c:v>
                </c:pt>
                <c:pt idx="28211">
                  <c:v>2819.46</c:v>
                </c:pt>
                <c:pt idx="28212">
                  <c:v>2819.56</c:v>
                </c:pt>
                <c:pt idx="28213">
                  <c:v>2819.66</c:v>
                </c:pt>
                <c:pt idx="28214">
                  <c:v>2819.76</c:v>
                </c:pt>
                <c:pt idx="28215">
                  <c:v>2819.86</c:v>
                </c:pt>
                <c:pt idx="28216">
                  <c:v>2819.96</c:v>
                </c:pt>
                <c:pt idx="28217">
                  <c:v>2820.06</c:v>
                </c:pt>
                <c:pt idx="28218">
                  <c:v>2820.16</c:v>
                </c:pt>
                <c:pt idx="28219">
                  <c:v>2820.26</c:v>
                </c:pt>
                <c:pt idx="28220">
                  <c:v>2820.36</c:v>
                </c:pt>
                <c:pt idx="28221">
                  <c:v>2820.46</c:v>
                </c:pt>
                <c:pt idx="28222">
                  <c:v>2820.56</c:v>
                </c:pt>
                <c:pt idx="28223">
                  <c:v>2820.66</c:v>
                </c:pt>
                <c:pt idx="28224">
                  <c:v>2820.76</c:v>
                </c:pt>
                <c:pt idx="28225">
                  <c:v>2820.86</c:v>
                </c:pt>
                <c:pt idx="28226">
                  <c:v>2820.96</c:v>
                </c:pt>
                <c:pt idx="28227">
                  <c:v>2821.06</c:v>
                </c:pt>
                <c:pt idx="28228">
                  <c:v>2821.16</c:v>
                </c:pt>
                <c:pt idx="28229">
                  <c:v>2821.26</c:v>
                </c:pt>
                <c:pt idx="28230">
                  <c:v>2821.36</c:v>
                </c:pt>
                <c:pt idx="28231">
                  <c:v>2821.46</c:v>
                </c:pt>
                <c:pt idx="28232">
                  <c:v>2821.56</c:v>
                </c:pt>
                <c:pt idx="28233">
                  <c:v>2821.66</c:v>
                </c:pt>
                <c:pt idx="28234">
                  <c:v>2821.76</c:v>
                </c:pt>
                <c:pt idx="28235">
                  <c:v>2821.86</c:v>
                </c:pt>
                <c:pt idx="28236">
                  <c:v>2821.96</c:v>
                </c:pt>
                <c:pt idx="28237">
                  <c:v>2822.06</c:v>
                </c:pt>
                <c:pt idx="28238">
                  <c:v>2822.16</c:v>
                </c:pt>
                <c:pt idx="28239">
                  <c:v>2822.26</c:v>
                </c:pt>
                <c:pt idx="28240">
                  <c:v>2822.36</c:v>
                </c:pt>
                <c:pt idx="28241">
                  <c:v>2822.46</c:v>
                </c:pt>
                <c:pt idx="28242">
                  <c:v>2822.56</c:v>
                </c:pt>
                <c:pt idx="28243">
                  <c:v>2822.66</c:v>
                </c:pt>
                <c:pt idx="28244">
                  <c:v>2822.76</c:v>
                </c:pt>
                <c:pt idx="28245">
                  <c:v>2822.86</c:v>
                </c:pt>
                <c:pt idx="28246">
                  <c:v>2822.96</c:v>
                </c:pt>
                <c:pt idx="28247">
                  <c:v>2823.06</c:v>
                </c:pt>
                <c:pt idx="28248">
                  <c:v>2823.16</c:v>
                </c:pt>
                <c:pt idx="28249">
                  <c:v>2823.26</c:v>
                </c:pt>
                <c:pt idx="28250">
                  <c:v>2823.36</c:v>
                </c:pt>
                <c:pt idx="28251">
                  <c:v>2823.46</c:v>
                </c:pt>
                <c:pt idx="28252">
                  <c:v>2823.56</c:v>
                </c:pt>
                <c:pt idx="28253">
                  <c:v>2823.66</c:v>
                </c:pt>
                <c:pt idx="28254">
                  <c:v>2823.76</c:v>
                </c:pt>
                <c:pt idx="28255">
                  <c:v>2823.86</c:v>
                </c:pt>
                <c:pt idx="28256">
                  <c:v>2823.96</c:v>
                </c:pt>
                <c:pt idx="28257">
                  <c:v>2824.06</c:v>
                </c:pt>
                <c:pt idx="28258">
                  <c:v>2824.16</c:v>
                </c:pt>
                <c:pt idx="28259">
                  <c:v>2824.26</c:v>
                </c:pt>
                <c:pt idx="28260">
                  <c:v>2824.36</c:v>
                </c:pt>
                <c:pt idx="28261">
                  <c:v>2824.46</c:v>
                </c:pt>
                <c:pt idx="28262">
                  <c:v>2824.56</c:v>
                </c:pt>
                <c:pt idx="28263">
                  <c:v>2824.66</c:v>
                </c:pt>
                <c:pt idx="28264">
                  <c:v>2824.76</c:v>
                </c:pt>
                <c:pt idx="28265">
                  <c:v>2824.86</c:v>
                </c:pt>
                <c:pt idx="28266">
                  <c:v>2824.96</c:v>
                </c:pt>
                <c:pt idx="28267">
                  <c:v>2825.06</c:v>
                </c:pt>
                <c:pt idx="28268">
                  <c:v>2825.16</c:v>
                </c:pt>
                <c:pt idx="28269">
                  <c:v>2825.26</c:v>
                </c:pt>
                <c:pt idx="28270">
                  <c:v>2825.36</c:v>
                </c:pt>
                <c:pt idx="28271">
                  <c:v>2825.46</c:v>
                </c:pt>
                <c:pt idx="28272">
                  <c:v>2825.56</c:v>
                </c:pt>
                <c:pt idx="28273">
                  <c:v>2825.66</c:v>
                </c:pt>
                <c:pt idx="28274">
                  <c:v>2825.76</c:v>
                </c:pt>
                <c:pt idx="28275">
                  <c:v>2825.86</c:v>
                </c:pt>
                <c:pt idx="28276">
                  <c:v>2825.96</c:v>
                </c:pt>
                <c:pt idx="28277">
                  <c:v>2826.06</c:v>
                </c:pt>
                <c:pt idx="28278">
                  <c:v>2826.16</c:v>
                </c:pt>
                <c:pt idx="28279">
                  <c:v>2826.26</c:v>
                </c:pt>
                <c:pt idx="28280">
                  <c:v>2826.36</c:v>
                </c:pt>
                <c:pt idx="28281">
                  <c:v>2826.46</c:v>
                </c:pt>
                <c:pt idx="28282">
                  <c:v>2826.56</c:v>
                </c:pt>
                <c:pt idx="28283">
                  <c:v>2826.66</c:v>
                </c:pt>
                <c:pt idx="28284">
                  <c:v>2826.76</c:v>
                </c:pt>
                <c:pt idx="28285">
                  <c:v>2826.86</c:v>
                </c:pt>
                <c:pt idx="28286">
                  <c:v>2826.96</c:v>
                </c:pt>
                <c:pt idx="28287">
                  <c:v>2827.06</c:v>
                </c:pt>
                <c:pt idx="28288">
                  <c:v>2827.16</c:v>
                </c:pt>
                <c:pt idx="28289">
                  <c:v>2827.26</c:v>
                </c:pt>
                <c:pt idx="28290">
                  <c:v>2827.36</c:v>
                </c:pt>
                <c:pt idx="28291">
                  <c:v>2827.46</c:v>
                </c:pt>
                <c:pt idx="28292">
                  <c:v>2827.56</c:v>
                </c:pt>
                <c:pt idx="28293">
                  <c:v>2827.66</c:v>
                </c:pt>
                <c:pt idx="28294">
                  <c:v>2827.76</c:v>
                </c:pt>
                <c:pt idx="28295">
                  <c:v>2827.86</c:v>
                </c:pt>
                <c:pt idx="28296">
                  <c:v>2827.96</c:v>
                </c:pt>
                <c:pt idx="28297">
                  <c:v>2828.06</c:v>
                </c:pt>
                <c:pt idx="28298">
                  <c:v>2828.16</c:v>
                </c:pt>
                <c:pt idx="28299">
                  <c:v>2828.26</c:v>
                </c:pt>
                <c:pt idx="28300">
                  <c:v>2828.36</c:v>
                </c:pt>
                <c:pt idx="28301">
                  <c:v>2828.46</c:v>
                </c:pt>
                <c:pt idx="28302">
                  <c:v>2828.56</c:v>
                </c:pt>
                <c:pt idx="28303">
                  <c:v>2828.66</c:v>
                </c:pt>
                <c:pt idx="28304">
                  <c:v>2828.76</c:v>
                </c:pt>
                <c:pt idx="28305">
                  <c:v>2828.86</c:v>
                </c:pt>
                <c:pt idx="28306">
                  <c:v>2828.96</c:v>
                </c:pt>
                <c:pt idx="28307">
                  <c:v>2829.06</c:v>
                </c:pt>
                <c:pt idx="28308">
                  <c:v>2829.16</c:v>
                </c:pt>
                <c:pt idx="28309">
                  <c:v>2829.26</c:v>
                </c:pt>
                <c:pt idx="28310">
                  <c:v>2829.36</c:v>
                </c:pt>
                <c:pt idx="28311">
                  <c:v>2829.46</c:v>
                </c:pt>
                <c:pt idx="28312">
                  <c:v>2829.56</c:v>
                </c:pt>
                <c:pt idx="28313">
                  <c:v>2829.66</c:v>
                </c:pt>
                <c:pt idx="28314">
                  <c:v>2829.76</c:v>
                </c:pt>
                <c:pt idx="28315">
                  <c:v>2829.86</c:v>
                </c:pt>
                <c:pt idx="28316">
                  <c:v>2829.96</c:v>
                </c:pt>
                <c:pt idx="28317">
                  <c:v>2830.06</c:v>
                </c:pt>
                <c:pt idx="28318">
                  <c:v>2830.16</c:v>
                </c:pt>
                <c:pt idx="28319">
                  <c:v>2830.26</c:v>
                </c:pt>
                <c:pt idx="28320">
                  <c:v>2830.36</c:v>
                </c:pt>
                <c:pt idx="28321">
                  <c:v>2830.46</c:v>
                </c:pt>
                <c:pt idx="28322">
                  <c:v>2830.56</c:v>
                </c:pt>
                <c:pt idx="28323">
                  <c:v>2830.66</c:v>
                </c:pt>
                <c:pt idx="28324">
                  <c:v>2830.76</c:v>
                </c:pt>
                <c:pt idx="28325">
                  <c:v>2830.86</c:v>
                </c:pt>
                <c:pt idx="28326">
                  <c:v>2830.96</c:v>
                </c:pt>
                <c:pt idx="28327">
                  <c:v>2831.06</c:v>
                </c:pt>
                <c:pt idx="28328">
                  <c:v>2831.16</c:v>
                </c:pt>
                <c:pt idx="28329">
                  <c:v>2831.26</c:v>
                </c:pt>
                <c:pt idx="28330">
                  <c:v>2831.36</c:v>
                </c:pt>
                <c:pt idx="28331">
                  <c:v>2831.46</c:v>
                </c:pt>
                <c:pt idx="28332">
                  <c:v>2831.56</c:v>
                </c:pt>
                <c:pt idx="28333">
                  <c:v>2831.66</c:v>
                </c:pt>
                <c:pt idx="28334">
                  <c:v>2831.76</c:v>
                </c:pt>
                <c:pt idx="28335">
                  <c:v>2831.86</c:v>
                </c:pt>
                <c:pt idx="28336">
                  <c:v>2831.96</c:v>
                </c:pt>
                <c:pt idx="28337">
                  <c:v>2832.06</c:v>
                </c:pt>
                <c:pt idx="28338">
                  <c:v>2832.16</c:v>
                </c:pt>
                <c:pt idx="28339">
                  <c:v>2832.26</c:v>
                </c:pt>
                <c:pt idx="28340">
                  <c:v>2832.36</c:v>
                </c:pt>
                <c:pt idx="28341">
                  <c:v>2832.46</c:v>
                </c:pt>
                <c:pt idx="28342">
                  <c:v>2832.56</c:v>
                </c:pt>
                <c:pt idx="28343">
                  <c:v>2832.66</c:v>
                </c:pt>
                <c:pt idx="28344">
                  <c:v>2832.76</c:v>
                </c:pt>
                <c:pt idx="28345">
                  <c:v>2832.86</c:v>
                </c:pt>
                <c:pt idx="28346">
                  <c:v>2832.96</c:v>
                </c:pt>
                <c:pt idx="28347">
                  <c:v>2833.06</c:v>
                </c:pt>
                <c:pt idx="28348">
                  <c:v>2833.16</c:v>
                </c:pt>
                <c:pt idx="28349">
                  <c:v>2833.26</c:v>
                </c:pt>
                <c:pt idx="28350">
                  <c:v>2833.36</c:v>
                </c:pt>
                <c:pt idx="28351">
                  <c:v>2833.46</c:v>
                </c:pt>
                <c:pt idx="28352">
                  <c:v>2833.56</c:v>
                </c:pt>
                <c:pt idx="28353">
                  <c:v>2833.66</c:v>
                </c:pt>
                <c:pt idx="28354">
                  <c:v>2833.76</c:v>
                </c:pt>
                <c:pt idx="28355">
                  <c:v>2833.86</c:v>
                </c:pt>
                <c:pt idx="28356">
                  <c:v>2833.96</c:v>
                </c:pt>
                <c:pt idx="28357">
                  <c:v>2834.06</c:v>
                </c:pt>
                <c:pt idx="28358">
                  <c:v>2834.16</c:v>
                </c:pt>
                <c:pt idx="28359">
                  <c:v>2834.26</c:v>
                </c:pt>
                <c:pt idx="28360">
                  <c:v>2834.36</c:v>
                </c:pt>
                <c:pt idx="28361">
                  <c:v>2834.46</c:v>
                </c:pt>
                <c:pt idx="28362">
                  <c:v>2834.56</c:v>
                </c:pt>
                <c:pt idx="28363">
                  <c:v>2834.66</c:v>
                </c:pt>
                <c:pt idx="28364">
                  <c:v>2834.76</c:v>
                </c:pt>
                <c:pt idx="28365">
                  <c:v>2834.86</c:v>
                </c:pt>
                <c:pt idx="28366">
                  <c:v>2834.96</c:v>
                </c:pt>
                <c:pt idx="28367">
                  <c:v>2835.06</c:v>
                </c:pt>
                <c:pt idx="28368">
                  <c:v>2835.16</c:v>
                </c:pt>
                <c:pt idx="28369">
                  <c:v>2835.26</c:v>
                </c:pt>
                <c:pt idx="28370">
                  <c:v>2835.36</c:v>
                </c:pt>
                <c:pt idx="28371">
                  <c:v>2835.46</c:v>
                </c:pt>
                <c:pt idx="28372">
                  <c:v>2835.56</c:v>
                </c:pt>
                <c:pt idx="28373">
                  <c:v>2835.66</c:v>
                </c:pt>
                <c:pt idx="28374">
                  <c:v>2835.76</c:v>
                </c:pt>
                <c:pt idx="28375">
                  <c:v>2835.86</c:v>
                </c:pt>
                <c:pt idx="28376">
                  <c:v>2835.96</c:v>
                </c:pt>
                <c:pt idx="28377">
                  <c:v>2836.06</c:v>
                </c:pt>
                <c:pt idx="28378">
                  <c:v>2836.16</c:v>
                </c:pt>
                <c:pt idx="28379">
                  <c:v>2836.26</c:v>
                </c:pt>
                <c:pt idx="28380">
                  <c:v>2836.36</c:v>
                </c:pt>
                <c:pt idx="28381">
                  <c:v>2836.46</c:v>
                </c:pt>
                <c:pt idx="28382">
                  <c:v>2836.56</c:v>
                </c:pt>
                <c:pt idx="28383">
                  <c:v>2836.66</c:v>
                </c:pt>
                <c:pt idx="28384">
                  <c:v>2836.76</c:v>
                </c:pt>
                <c:pt idx="28385">
                  <c:v>2836.86</c:v>
                </c:pt>
                <c:pt idx="28386">
                  <c:v>2836.96</c:v>
                </c:pt>
                <c:pt idx="28387">
                  <c:v>2837.06</c:v>
                </c:pt>
                <c:pt idx="28388">
                  <c:v>2837.16</c:v>
                </c:pt>
                <c:pt idx="28389">
                  <c:v>2837.26</c:v>
                </c:pt>
                <c:pt idx="28390">
                  <c:v>2837.36</c:v>
                </c:pt>
                <c:pt idx="28391">
                  <c:v>2837.46</c:v>
                </c:pt>
                <c:pt idx="28392">
                  <c:v>2837.56</c:v>
                </c:pt>
                <c:pt idx="28393">
                  <c:v>2837.66</c:v>
                </c:pt>
                <c:pt idx="28394">
                  <c:v>2837.76</c:v>
                </c:pt>
                <c:pt idx="28395">
                  <c:v>2837.86</c:v>
                </c:pt>
                <c:pt idx="28396">
                  <c:v>2837.96</c:v>
                </c:pt>
                <c:pt idx="28397">
                  <c:v>2838.06</c:v>
                </c:pt>
                <c:pt idx="28398">
                  <c:v>2838.16</c:v>
                </c:pt>
                <c:pt idx="28399">
                  <c:v>2838.26</c:v>
                </c:pt>
                <c:pt idx="28400">
                  <c:v>2838.36</c:v>
                </c:pt>
                <c:pt idx="28401">
                  <c:v>2838.46</c:v>
                </c:pt>
                <c:pt idx="28402">
                  <c:v>2838.56</c:v>
                </c:pt>
                <c:pt idx="28403">
                  <c:v>2838.66</c:v>
                </c:pt>
                <c:pt idx="28404">
                  <c:v>2838.76</c:v>
                </c:pt>
                <c:pt idx="28405">
                  <c:v>2838.86</c:v>
                </c:pt>
                <c:pt idx="28406">
                  <c:v>2838.96</c:v>
                </c:pt>
                <c:pt idx="28407">
                  <c:v>2839.06</c:v>
                </c:pt>
                <c:pt idx="28408">
                  <c:v>2839.16</c:v>
                </c:pt>
                <c:pt idx="28409">
                  <c:v>2839.26</c:v>
                </c:pt>
                <c:pt idx="28410">
                  <c:v>2839.36</c:v>
                </c:pt>
                <c:pt idx="28411">
                  <c:v>2839.46</c:v>
                </c:pt>
                <c:pt idx="28412">
                  <c:v>2839.56</c:v>
                </c:pt>
                <c:pt idx="28413">
                  <c:v>2839.66</c:v>
                </c:pt>
                <c:pt idx="28414">
                  <c:v>2839.76</c:v>
                </c:pt>
                <c:pt idx="28415">
                  <c:v>2839.86</c:v>
                </c:pt>
                <c:pt idx="28416">
                  <c:v>2839.96</c:v>
                </c:pt>
                <c:pt idx="28417">
                  <c:v>2840.06</c:v>
                </c:pt>
                <c:pt idx="28418">
                  <c:v>2840.16</c:v>
                </c:pt>
                <c:pt idx="28419">
                  <c:v>2840.26</c:v>
                </c:pt>
                <c:pt idx="28420">
                  <c:v>2840.36</c:v>
                </c:pt>
                <c:pt idx="28421">
                  <c:v>2840.46</c:v>
                </c:pt>
                <c:pt idx="28422">
                  <c:v>2840.56</c:v>
                </c:pt>
                <c:pt idx="28423">
                  <c:v>2840.66</c:v>
                </c:pt>
                <c:pt idx="28424">
                  <c:v>2840.76</c:v>
                </c:pt>
                <c:pt idx="28425">
                  <c:v>2840.86</c:v>
                </c:pt>
                <c:pt idx="28426">
                  <c:v>2840.96</c:v>
                </c:pt>
                <c:pt idx="28427">
                  <c:v>2841.06</c:v>
                </c:pt>
                <c:pt idx="28428">
                  <c:v>2841.16</c:v>
                </c:pt>
                <c:pt idx="28429">
                  <c:v>2841.26</c:v>
                </c:pt>
                <c:pt idx="28430">
                  <c:v>2841.36</c:v>
                </c:pt>
                <c:pt idx="28431">
                  <c:v>2841.46</c:v>
                </c:pt>
                <c:pt idx="28432">
                  <c:v>2841.56</c:v>
                </c:pt>
                <c:pt idx="28433">
                  <c:v>2841.66</c:v>
                </c:pt>
                <c:pt idx="28434">
                  <c:v>2841.76</c:v>
                </c:pt>
                <c:pt idx="28435">
                  <c:v>2841.86</c:v>
                </c:pt>
                <c:pt idx="28436">
                  <c:v>2841.96</c:v>
                </c:pt>
                <c:pt idx="28437">
                  <c:v>2842.06</c:v>
                </c:pt>
                <c:pt idx="28438">
                  <c:v>2842.16</c:v>
                </c:pt>
                <c:pt idx="28439">
                  <c:v>2842.26</c:v>
                </c:pt>
                <c:pt idx="28440">
                  <c:v>2842.36</c:v>
                </c:pt>
                <c:pt idx="28441">
                  <c:v>2842.46</c:v>
                </c:pt>
                <c:pt idx="28442">
                  <c:v>2842.56</c:v>
                </c:pt>
                <c:pt idx="28443">
                  <c:v>2842.66</c:v>
                </c:pt>
                <c:pt idx="28444">
                  <c:v>2842.76</c:v>
                </c:pt>
                <c:pt idx="28445">
                  <c:v>2842.86</c:v>
                </c:pt>
                <c:pt idx="28446">
                  <c:v>2842.96</c:v>
                </c:pt>
                <c:pt idx="28447">
                  <c:v>2843.06</c:v>
                </c:pt>
                <c:pt idx="28448">
                  <c:v>2843.16</c:v>
                </c:pt>
                <c:pt idx="28449">
                  <c:v>2843.26</c:v>
                </c:pt>
                <c:pt idx="28450">
                  <c:v>2843.36</c:v>
                </c:pt>
                <c:pt idx="28451">
                  <c:v>2843.46</c:v>
                </c:pt>
                <c:pt idx="28452">
                  <c:v>2843.56</c:v>
                </c:pt>
                <c:pt idx="28453">
                  <c:v>2843.66</c:v>
                </c:pt>
                <c:pt idx="28454">
                  <c:v>2843.76</c:v>
                </c:pt>
                <c:pt idx="28455">
                  <c:v>2843.86</c:v>
                </c:pt>
                <c:pt idx="28456">
                  <c:v>2843.96</c:v>
                </c:pt>
                <c:pt idx="28457">
                  <c:v>2844.06</c:v>
                </c:pt>
                <c:pt idx="28458">
                  <c:v>2844.16</c:v>
                </c:pt>
                <c:pt idx="28459">
                  <c:v>2844.26</c:v>
                </c:pt>
                <c:pt idx="28460">
                  <c:v>2844.36</c:v>
                </c:pt>
                <c:pt idx="28461">
                  <c:v>2844.46</c:v>
                </c:pt>
                <c:pt idx="28462">
                  <c:v>2844.56</c:v>
                </c:pt>
                <c:pt idx="28463">
                  <c:v>2844.66</c:v>
                </c:pt>
                <c:pt idx="28464">
                  <c:v>2844.76</c:v>
                </c:pt>
                <c:pt idx="28465">
                  <c:v>2844.86</c:v>
                </c:pt>
                <c:pt idx="28466">
                  <c:v>2844.96</c:v>
                </c:pt>
                <c:pt idx="28467">
                  <c:v>2845.06</c:v>
                </c:pt>
                <c:pt idx="28468">
                  <c:v>2845.16</c:v>
                </c:pt>
                <c:pt idx="28469">
                  <c:v>2845.26</c:v>
                </c:pt>
                <c:pt idx="28470">
                  <c:v>2845.36</c:v>
                </c:pt>
                <c:pt idx="28471">
                  <c:v>2845.46</c:v>
                </c:pt>
                <c:pt idx="28472">
                  <c:v>2845.56</c:v>
                </c:pt>
                <c:pt idx="28473">
                  <c:v>2845.66</c:v>
                </c:pt>
                <c:pt idx="28474">
                  <c:v>2845.76</c:v>
                </c:pt>
                <c:pt idx="28475">
                  <c:v>2845.86</c:v>
                </c:pt>
                <c:pt idx="28476">
                  <c:v>2845.96</c:v>
                </c:pt>
                <c:pt idx="28477">
                  <c:v>2846.06</c:v>
                </c:pt>
                <c:pt idx="28478">
                  <c:v>2846.16</c:v>
                </c:pt>
                <c:pt idx="28479">
                  <c:v>2846.26</c:v>
                </c:pt>
                <c:pt idx="28480">
                  <c:v>2846.36</c:v>
                </c:pt>
                <c:pt idx="28481">
                  <c:v>2846.46</c:v>
                </c:pt>
                <c:pt idx="28482">
                  <c:v>2846.56</c:v>
                </c:pt>
                <c:pt idx="28483">
                  <c:v>2846.66</c:v>
                </c:pt>
                <c:pt idx="28484">
                  <c:v>2846.76</c:v>
                </c:pt>
                <c:pt idx="28485">
                  <c:v>2846.86</c:v>
                </c:pt>
                <c:pt idx="28486">
                  <c:v>2846.96</c:v>
                </c:pt>
                <c:pt idx="28487">
                  <c:v>2847.06</c:v>
                </c:pt>
                <c:pt idx="28488">
                  <c:v>2847.16</c:v>
                </c:pt>
                <c:pt idx="28489">
                  <c:v>2847.26</c:v>
                </c:pt>
                <c:pt idx="28490">
                  <c:v>2847.36</c:v>
                </c:pt>
                <c:pt idx="28491">
                  <c:v>2847.46</c:v>
                </c:pt>
                <c:pt idx="28492">
                  <c:v>2847.56</c:v>
                </c:pt>
                <c:pt idx="28493">
                  <c:v>2847.66</c:v>
                </c:pt>
                <c:pt idx="28494">
                  <c:v>2847.76</c:v>
                </c:pt>
                <c:pt idx="28495">
                  <c:v>2847.86</c:v>
                </c:pt>
                <c:pt idx="28496">
                  <c:v>2847.96</c:v>
                </c:pt>
                <c:pt idx="28497">
                  <c:v>2848.06</c:v>
                </c:pt>
                <c:pt idx="28498">
                  <c:v>2848.16</c:v>
                </c:pt>
                <c:pt idx="28499">
                  <c:v>2848.26</c:v>
                </c:pt>
                <c:pt idx="28500">
                  <c:v>2848.36</c:v>
                </c:pt>
                <c:pt idx="28501">
                  <c:v>2848.46</c:v>
                </c:pt>
                <c:pt idx="28502">
                  <c:v>2848.56</c:v>
                </c:pt>
                <c:pt idx="28503">
                  <c:v>2848.66</c:v>
                </c:pt>
                <c:pt idx="28504">
                  <c:v>2848.76</c:v>
                </c:pt>
                <c:pt idx="28505">
                  <c:v>2848.86</c:v>
                </c:pt>
                <c:pt idx="28506">
                  <c:v>2848.96</c:v>
                </c:pt>
                <c:pt idx="28507">
                  <c:v>2849.06</c:v>
                </c:pt>
                <c:pt idx="28508">
                  <c:v>2849.16</c:v>
                </c:pt>
                <c:pt idx="28509">
                  <c:v>2849.26</c:v>
                </c:pt>
                <c:pt idx="28510">
                  <c:v>2849.36</c:v>
                </c:pt>
                <c:pt idx="28511">
                  <c:v>2849.46</c:v>
                </c:pt>
                <c:pt idx="28512">
                  <c:v>2849.56</c:v>
                </c:pt>
                <c:pt idx="28513">
                  <c:v>2849.66</c:v>
                </c:pt>
                <c:pt idx="28514">
                  <c:v>2849.76</c:v>
                </c:pt>
                <c:pt idx="28515">
                  <c:v>2849.86</c:v>
                </c:pt>
                <c:pt idx="28516">
                  <c:v>2849.96</c:v>
                </c:pt>
                <c:pt idx="28517">
                  <c:v>2850.06</c:v>
                </c:pt>
                <c:pt idx="28518">
                  <c:v>2850.16</c:v>
                </c:pt>
                <c:pt idx="28519">
                  <c:v>2850.26</c:v>
                </c:pt>
                <c:pt idx="28520">
                  <c:v>2850.36</c:v>
                </c:pt>
                <c:pt idx="28521">
                  <c:v>2850.46</c:v>
                </c:pt>
                <c:pt idx="28522">
                  <c:v>2850.56</c:v>
                </c:pt>
                <c:pt idx="28523">
                  <c:v>2850.66</c:v>
                </c:pt>
                <c:pt idx="28524">
                  <c:v>2850.76</c:v>
                </c:pt>
                <c:pt idx="28525">
                  <c:v>2850.86</c:v>
                </c:pt>
                <c:pt idx="28526">
                  <c:v>2850.96</c:v>
                </c:pt>
                <c:pt idx="28527">
                  <c:v>2851.06</c:v>
                </c:pt>
                <c:pt idx="28528">
                  <c:v>2851.16</c:v>
                </c:pt>
                <c:pt idx="28529">
                  <c:v>2851.26</c:v>
                </c:pt>
                <c:pt idx="28530">
                  <c:v>2851.36</c:v>
                </c:pt>
                <c:pt idx="28531">
                  <c:v>2851.46</c:v>
                </c:pt>
                <c:pt idx="28532">
                  <c:v>2851.56</c:v>
                </c:pt>
                <c:pt idx="28533">
                  <c:v>2851.66</c:v>
                </c:pt>
                <c:pt idx="28534">
                  <c:v>2851.76</c:v>
                </c:pt>
                <c:pt idx="28535">
                  <c:v>2851.86</c:v>
                </c:pt>
                <c:pt idx="28536">
                  <c:v>2851.96</c:v>
                </c:pt>
                <c:pt idx="28537">
                  <c:v>2852.06</c:v>
                </c:pt>
                <c:pt idx="28538">
                  <c:v>2852.16</c:v>
                </c:pt>
                <c:pt idx="28539">
                  <c:v>2852.26</c:v>
                </c:pt>
                <c:pt idx="28540">
                  <c:v>2852.36</c:v>
                </c:pt>
                <c:pt idx="28541">
                  <c:v>2852.46</c:v>
                </c:pt>
                <c:pt idx="28542">
                  <c:v>2852.56</c:v>
                </c:pt>
                <c:pt idx="28543">
                  <c:v>2852.66</c:v>
                </c:pt>
                <c:pt idx="28544">
                  <c:v>2852.76</c:v>
                </c:pt>
                <c:pt idx="28545">
                  <c:v>2852.86</c:v>
                </c:pt>
                <c:pt idx="28546">
                  <c:v>2852.96</c:v>
                </c:pt>
                <c:pt idx="28547">
                  <c:v>2853.06</c:v>
                </c:pt>
                <c:pt idx="28548">
                  <c:v>2853.16</c:v>
                </c:pt>
                <c:pt idx="28549">
                  <c:v>2853.26</c:v>
                </c:pt>
                <c:pt idx="28550">
                  <c:v>2853.36</c:v>
                </c:pt>
                <c:pt idx="28551">
                  <c:v>2853.46</c:v>
                </c:pt>
                <c:pt idx="28552">
                  <c:v>2853.56</c:v>
                </c:pt>
                <c:pt idx="28553">
                  <c:v>2853.66</c:v>
                </c:pt>
                <c:pt idx="28554">
                  <c:v>2853.76</c:v>
                </c:pt>
                <c:pt idx="28555">
                  <c:v>2853.86</c:v>
                </c:pt>
                <c:pt idx="28556">
                  <c:v>2853.96</c:v>
                </c:pt>
                <c:pt idx="28557">
                  <c:v>2854.06</c:v>
                </c:pt>
                <c:pt idx="28558">
                  <c:v>2854.16</c:v>
                </c:pt>
                <c:pt idx="28559">
                  <c:v>2854.26</c:v>
                </c:pt>
                <c:pt idx="28560">
                  <c:v>2854.36</c:v>
                </c:pt>
                <c:pt idx="28561">
                  <c:v>2854.46</c:v>
                </c:pt>
                <c:pt idx="28562">
                  <c:v>2854.56</c:v>
                </c:pt>
                <c:pt idx="28563">
                  <c:v>2854.66</c:v>
                </c:pt>
                <c:pt idx="28564">
                  <c:v>2854.76</c:v>
                </c:pt>
                <c:pt idx="28565">
                  <c:v>2854.86</c:v>
                </c:pt>
                <c:pt idx="28566">
                  <c:v>2854.96</c:v>
                </c:pt>
                <c:pt idx="28567">
                  <c:v>2855.06</c:v>
                </c:pt>
                <c:pt idx="28568">
                  <c:v>2855.16</c:v>
                </c:pt>
                <c:pt idx="28569">
                  <c:v>2855.26</c:v>
                </c:pt>
                <c:pt idx="28570">
                  <c:v>2855.36</c:v>
                </c:pt>
                <c:pt idx="28571">
                  <c:v>2855.46</c:v>
                </c:pt>
                <c:pt idx="28572">
                  <c:v>2855.56</c:v>
                </c:pt>
                <c:pt idx="28573">
                  <c:v>2855.66</c:v>
                </c:pt>
                <c:pt idx="28574">
                  <c:v>2855.76</c:v>
                </c:pt>
                <c:pt idx="28575">
                  <c:v>2855.86</c:v>
                </c:pt>
                <c:pt idx="28576">
                  <c:v>2855.96</c:v>
                </c:pt>
                <c:pt idx="28577">
                  <c:v>2856.06</c:v>
                </c:pt>
                <c:pt idx="28578">
                  <c:v>2856.16</c:v>
                </c:pt>
                <c:pt idx="28579">
                  <c:v>2856.26</c:v>
                </c:pt>
                <c:pt idx="28580">
                  <c:v>2856.36</c:v>
                </c:pt>
                <c:pt idx="28581">
                  <c:v>2856.46</c:v>
                </c:pt>
                <c:pt idx="28582">
                  <c:v>2856.56</c:v>
                </c:pt>
                <c:pt idx="28583">
                  <c:v>2856.66</c:v>
                </c:pt>
                <c:pt idx="28584">
                  <c:v>2856.76</c:v>
                </c:pt>
                <c:pt idx="28585">
                  <c:v>2856.86</c:v>
                </c:pt>
                <c:pt idx="28586">
                  <c:v>2856.96</c:v>
                </c:pt>
                <c:pt idx="28587">
                  <c:v>2857.06</c:v>
                </c:pt>
                <c:pt idx="28588">
                  <c:v>2857.16</c:v>
                </c:pt>
                <c:pt idx="28589">
                  <c:v>2857.26</c:v>
                </c:pt>
                <c:pt idx="28590">
                  <c:v>2857.36</c:v>
                </c:pt>
                <c:pt idx="28591">
                  <c:v>2857.46</c:v>
                </c:pt>
                <c:pt idx="28592">
                  <c:v>2857.56</c:v>
                </c:pt>
                <c:pt idx="28593">
                  <c:v>2857.66</c:v>
                </c:pt>
                <c:pt idx="28594">
                  <c:v>2857.76</c:v>
                </c:pt>
                <c:pt idx="28595">
                  <c:v>2857.86</c:v>
                </c:pt>
                <c:pt idx="28596">
                  <c:v>2857.96</c:v>
                </c:pt>
                <c:pt idx="28597">
                  <c:v>2858.06</c:v>
                </c:pt>
                <c:pt idx="28598">
                  <c:v>2858.16</c:v>
                </c:pt>
                <c:pt idx="28599">
                  <c:v>2858.26</c:v>
                </c:pt>
                <c:pt idx="28600">
                  <c:v>2858.36</c:v>
                </c:pt>
                <c:pt idx="28601">
                  <c:v>2858.46</c:v>
                </c:pt>
                <c:pt idx="28602">
                  <c:v>2858.56</c:v>
                </c:pt>
                <c:pt idx="28603">
                  <c:v>2858.66</c:v>
                </c:pt>
                <c:pt idx="28604">
                  <c:v>2858.76</c:v>
                </c:pt>
                <c:pt idx="28605">
                  <c:v>2858.86</c:v>
                </c:pt>
                <c:pt idx="28606">
                  <c:v>2858.96</c:v>
                </c:pt>
                <c:pt idx="28607">
                  <c:v>2859.06</c:v>
                </c:pt>
                <c:pt idx="28608">
                  <c:v>2859.16</c:v>
                </c:pt>
                <c:pt idx="28609">
                  <c:v>2859.26</c:v>
                </c:pt>
                <c:pt idx="28610">
                  <c:v>2859.36</c:v>
                </c:pt>
                <c:pt idx="28611">
                  <c:v>2859.46</c:v>
                </c:pt>
                <c:pt idx="28612">
                  <c:v>2859.56</c:v>
                </c:pt>
                <c:pt idx="28613">
                  <c:v>2859.66</c:v>
                </c:pt>
                <c:pt idx="28614">
                  <c:v>2859.76</c:v>
                </c:pt>
                <c:pt idx="28615">
                  <c:v>2859.86</c:v>
                </c:pt>
                <c:pt idx="28616">
                  <c:v>2859.96</c:v>
                </c:pt>
                <c:pt idx="28617">
                  <c:v>2860.06</c:v>
                </c:pt>
                <c:pt idx="28618">
                  <c:v>2860.16</c:v>
                </c:pt>
                <c:pt idx="28619">
                  <c:v>2860.26</c:v>
                </c:pt>
                <c:pt idx="28620">
                  <c:v>2860.36</c:v>
                </c:pt>
                <c:pt idx="28621">
                  <c:v>2860.46</c:v>
                </c:pt>
                <c:pt idx="28622">
                  <c:v>2860.56</c:v>
                </c:pt>
                <c:pt idx="28623">
                  <c:v>2860.66</c:v>
                </c:pt>
                <c:pt idx="28624">
                  <c:v>2860.76</c:v>
                </c:pt>
                <c:pt idx="28625">
                  <c:v>2860.86</c:v>
                </c:pt>
                <c:pt idx="28626">
                  <c:v>2860.96</c:v>
                </c:pt>
                <c:pt idx="28627">
                  <c:v>2861.06</c:v>
                </c:pt>
                <c:pt idx="28628">
                  <c:v>2861.16</c:v>
                </c:pt>
                <c:pt idx="28629">
                  <c:v>2861.26</c:v>
                </c:pt>
                <c:pt idx="28630">
                  <c:v>2861.36</c:v>
                </c:pt>
                <c:pt idx="28631">
                  <c:v>2861.46</c:v>
                </c:pt>
                <c:pt idx="28632">
                  <c:v>2861.56</c:v>
                </c:pt>
                <c:pt idx="28633">
                  <c:v>2861.66</c:v>
                </c:pt>
                <c:pt idx="28634">
                  <c:v>2861.76</c:v>
                </c:pt>
                <c:pt idx="28635">
                  <c:v>2861.86</c:v>
                </c:pt>
                <c:pt idx="28636">
                  <c:v>2861.96</c:v>
                </c:pt>
                <c:pt idx="28637">
                  <c:v>2862.06</c:v>
                </c:pt>
                <c:pt idx="28638">
                  <c:v>2862.16</c:v>
                </c:pt>
                <c:pt idx="28639">
                  <c:v>2862.26</c:v>
                </c:pt>
                <c:pt idx="28640">
                  <c:v>2862.36</c:v>
                </c:pt>
                <c:pt idx="28641">
                  <c:v>2862.46</c:v>
                </c:pt>
                <c:pt idx="28642">
                  <c:v>2862.56</c:v>
                </c:pt>
                <c:pt idx="28643">
                  <c:v>2862.66</c:v>
                </c:pt>
                <c:pt idx="28644">
                  <c:v>2862.76</c:v>
                </c:pt>
                <c:pt idx="28645">
                  <c:v>2862.86</c:v>
                </c:pt>
                <c:pt idx="28646">
                  <c:v>2862.96</c:v>
                </c:pt>
                <c:pt idx="28647">
                  <c:v>2863.06</c:v>
                </c:pt>
                <c:pt idx="28648">
                  <c:v>2863.16</c:v>
                </c:pt>
                <c:pt idx="28649">
                  <c:v>2863.26</c:v>
                </c:pt>
                <c:pt idx="28650">
                  <c:v>2863.36</c:v>
                </c:pt>
                <c:pt idx="28651">
                  <c:v>2863.46</c:v>
                </c:pt>
                <c:pt idx="28652">
                  <c:v>2863.56</c:v>
                </c:pt>
                <c:pt idx="28653">
                  <c:v>2863.66</c:v>
                </c:pt>
                <c:pt idx="28654">
                  <c:v>2863.76</c:v>
                </c:pt>
                <c:pt idx="28655">
                  <c:v>2863.86</c:v>
                </c:pt>
                <c:pt idx="28656">
                  <c:v>2863.96</c:v>
                </c:pt>
                <c:pt idx="28657">
                  <c:v>2864.06</c:v>
                </c:pt>
                <c:pt idx="28658">
                  <c:v>2864.16</c:v>
                </c:pt>
                <c:pt idx="28659">
                  <c:v>2864.26</c:v>
                </c:pt>
                <c:pt idx="28660">
                  <c:v>2864.36</c:v>
                </c:pt>
                <c:pt idx="28661">
                  <c:v>2864.46</c:v>
                </c:pt>
                <c:pt idx="28662">
                  <c:v>2864.56</c:v>
                </c:pt>
                <c:pt idx="28663">
                  <c:v>2864.66</c:v>
                </c:pt>
                <c:pt idx="28664">
                  <c:v>2864.76</c:v>
                </c:pt>
                <c:pt idx="28665">
                  <c:v>2864.86</c:v>
                </c:pt>
                <c:pt idx="28666">
                  <c:v>2864.96</c:v>
                </c:pt>
                <c:pt idx="28667">
                  <c:v>2865.06</c:v>
                </c:pt>
                <c:pt idx="28668">
                  <c:v>2865.16</c:v>
                </c:pt>
                <c:pt idx="28669">
                  <c:v>2865.26</c:v>
                </c:pt>
                <c:pt idx="28670">
                  <c:v>2865.36</c:v>
                </c:pt>
                <c:pt idx="28671">
                  <c:v>2865.46</c:v>
                </c:pt>
                <c:pt idx="28672">
                  <c:v>2865.56</c:v>
                </c:pt>
                <c:pt idx="28673">
                  <c:v>2865.66</c:v>
                </c:pt>
                <c:pt idx="28674">
                  <c:v>2865.76</c:v>
                </c:pt>
                <c:pt idx="28675">
                  <c:v>2865.86</c:v>
                </c:pt>
                <c:pt idx="28676">
                  <c:v>2865.96</c:v>
                </c:pt>
                <c:pt idx="28677">
                  <c:v>2866.06</c:v>
                </c:pt>
                <c:pt idx="28678">
                  <c:v>2866.16</c:v>
                </c:pt>
                <c:pt idx="28679">
                  <c:v>2866.26</c:v>
                </c:pt>
                <c:pt idx="28680">
                  <c:v>2866.36</c:v>
                </c:pt>
                <c:pt idx="28681">
                  <c:v>2866.46</c:v>
                </c:pt>
                <c:pt idx="28682">
                  <c:v>2866.56</c:v>
                </c:pt>
                <c:pt idx="28683">
                  <c:v>2866.66</c:v>
                </c:pt>
                <c:pt idx="28684">
                  <c:v>2866.76</c:v>
                </c:pt>
                <c:pt idx="28685">
                  <c:v>2866.86</c:v>
                </c:pt>
                <c:pt idx="28686">
                  <c:v>2866.96</c:v>
                </c:pt>
                <c:pt idx="28687">
                  <c:v>2867.06</c:v>
                </c:pt>
                <c:pt idx="28688">
                  <c:v>2867.16</c:v>
                </c:pt>
                <c:pt idx="28689">
                  <c:v>2867.26</c:v>
                </c:pt>
                <c:pt idx="28690">
                  <c:v>2867.36</c:v>
                </c:pt>
                <c:pt idx="28691">
                  <c:v>2867.46</c:v>
                </c:pt>
                <c:pt idx="28692">
                  <c:v>2867.56</c:v>
                </c:pt>
                <c:pt idx="28693">
                  <c:v>2867.66</c:v>
                </c:pt>
                <c:pt idx="28694">
                  <c:v>2867.76</c:v>
                </c:pt>
                <c:pt idx="28695">
                  <c:v>2867.86</c:v>
                </c:pt>
                <c:pt idx="28696">
                  <c:v>2867.96</c:v>
                </c:pt>
                <c:pt idx="28697">
                  <c:v>2868.06</c:v>
                </c:pt>
                <c:pt idx="28698">
                  <c:v>2868.16</c:v>
                </c:pt>
                <c:pt idx="28699">
                  <c:v>2868.26</c:v>
                </c:pt>
                <c:pt idx="28700">
                  <c:v>2868.36</c:v>
                </c:pt>
                <c:pt idx="28701">
                  <c:v>2868.46</c:v>
                </c:pt>
                <c:pt idx="28702">
                  <c:v>2868.56</c:v>
                </c:pt>
                <c:pt idx="28703">
                  <c:v>2868.66</c:v>
                </c:pt>
                <c:pt idx="28704">
                  <c:v>2868.76</c:v>
                </c:pt>
                <c:pt idx="28705">
                  <c:v>2868.86</c:v>
                </c:pt>
                <c:pt idx="28706">
                  <c:v>2868.96</c:v>
                </c:pt>
                <c:pt idx="28707">
                  <c:v>2869.06</c:v>
                </c:pt>
                <c:pt idx="28708">
                  <c:v>2869.16</c:v>
                </c:pt>
                <c:pt idx="28709">
                  <c:v>2869.26</c:v>
                </c:pt>
                <c:pt idx="28710">
                  <c:v>2869.36</c:v>
                </c:pt>
                <c:pt idx="28711">
                  <c:v>2869.46</c:v>
                </c:pt>
                <c:pt idx="28712">
                  <c:v>2869.56</c:v>
                </c:pt>
                <c:pt idx="28713">
                  <c:v>2869.66</c:v>
                </c:pt>
                <c:pt idx="28714">
                  <c:v>2869.76</c:v>
                </c:pt>
                <c:pt idx="28715">
                  <c:v>2869.86</c:v>
                </c:pt>
                <c:pt idx="28716">
                  <c:v>2869.96</c:v>
                </c:pt>
                <c:pt idx="28717">
                  <c:v>2870.06</c:v>
                </c:pt>
                <c:pt idx="28718">
                  <c:v>2870.16</c:v>
                </c:pt>
                <c:pt idx="28719">
                  <c:v>2870.26</c:v>
                </c:pt>
                <c:pt idx="28720">
                  <c:v>2870.36</c:v>
                </c:pt>
                <c:pt idx="28721">
                  <c:v>2870.46</c:v>
                </c:pt>
                <c:pt idx="28722">
                  <c:v>2870.56</c:v>
                </c:pt>
                <c:pt idx="28723">
                  <c:v>2870.66</c:v>
                </c:pt>
                <c:pt idx="28724">
                  <c:v>2870.76</c:v>
                </c:pt>
                <c:pt idx="28725">
                  <c:v>2870.86</c:v>
                </c:pt>
                <c:pt idx="28726">
                  <c:v>2870.96</c:v>
                </c:pt>
                <c:pt idx="28727">
                  <c:v>2871.06</c:v>
                </c:pt>
                <c:pt idx="28728">
                  <c:v>2871.16</c:v>
                </c:pt>
                <c:pt idx="28729">
                  <c:v>2871.26</c:v>
                </c:pt>
                <c:pt idx="28730">
                  <c:v>2871.36</c:v>
                </c:pt>
                <c:pt idx="28731">
                  <c:v>2871.46</c:v>
                </c:pt>
                <c:pt idx="28732">
                  <c:v>2871.56</c:v>
                </c:pt>
                <c:pt idx="28733">
                  <c:v>2871.66</c:v>
                </c:pt>
                <c:pt idx="28734">
                  <c:v>2871.76</c:v>
                </c:pt>
                <c:pt idx="28735">
                  <c:v>2871.86</c:v>
                </c:pt>
                <c:pt idx="28736">
                  <c:v>2871.96</c:v>
                </c:pt>
                <c:pt idx="28737">
                  <c:v>2872.06</c:v>
                </c:pt>
                <c:pt idx="28738">
                  <c:v>2872.16</c:v>
                </c:pt>
                <c:pt idx="28739">
                  <c:v>2872.26</c:v>
                </c:pt>
                <c:pt idx="28740">
                  <c:v>2872.36</c:v>
                </c:pt>
                <c:pt idx="28741">
                  <c:v>2872.46</c:v>
                </c:pt>
                <c:pt idx="28742">
                  <c:v>2872.56</c:v>
                </c:pt>
                <c:pt idx="28743">
                  <c:v>2872.66</c:v>
                </c:pt>
                <c:pt idx="28744">
                  <c:v>2872.76</c:v>
                </c:pt>
                <c:pt idx="28745">
                  <c:v>2872.86</c:v>
                </c:pt>
                <c:pt idx="28746">
                  <c:v>2872.96</c:v>
                </c:pt>
                <c:pt idx="28747">
                  <c:v>2873.06</c:v>
                </c:pt>
                <c:pt idx="28748">
                  <c:v>2873.16</c:v>
                </c:pt>
                <c:pt idx="28749">
                  <c:v>2873.26</c:v>
                </c:pt>
                <c:pt idx="28750">
                  <c:v>2873.36</c:v>
                </c:pt>
                <c:pt idx="28751">
                  <c:v>2873.46</c:v>
                </c:pt>
                <c:pt idx="28752">
                  <c:v>2873.56</c:v>
                </c:pt>
                <c:pt idx="28753">
                  <c:v>2873.66</c:v>
                </c:pt>
                <c:pt idx="28754">
                  <c:v>2873.76</c:v>
                </c:pt>
                <c:pt idx="28755">
                  <c:v>2873.86</c:v>
                </c:pt>
                <c:pt idx="28756">
                  <c:v>2873.96</c:v>
                </c:pt>
                <c:pt idx="28757">
                  <c:v>2874.06</c:v>
                </c:pt>
                <c:pt idx="28758">
                  <c:v>2874.16</c:v>
                </c:pt>
                <c:pt idx="28759">
                  <c:v>2874.26</c:v>
                </c:pt>
                <c:pt idx="28760">
                  <c:v>2874.36</c:v>
                </c:pt>
                <c:pt idx="28761">
                  <c:v>2874.46</c:v>
                </c:pt>
                <c:pt idx="28762">
                  <c:v>2874.56</c:v>
                </c:pt>
                <c:pt idx="28763">
                  <c:v>2874.66</c:v>
                </c:pt>
                <c:pt idx="28764">
                  <c:v>2874.76</c:v>
                </c:pt>
                <c:pt idx="28765">
                  <c:v>2874.86</c:v>
                </c:pt>
                <c:pt idx="28766">
                  <c:v>2874.96</c:v>
                </c:pt>
                <c:pt idx="28767">
                  <c:v>2875.06</c:v>
                </c:pt>
                <c:pt idx="28768">
                  <c:v>2875.16</c:v>
                </c:pt>
                <c:pt idx="28769">
                  <c:v>2875.26</c:v>
                </c:pt>
                <c:pt idx="28770">
                  <c:v>2875.36</c:v>
                </c:pt>
                <c:pt idx="28771">
                  <c:v>2875.46</c:v>
                </c:pt>
                <c:pt idx="28772">
                  <c:v>2875.56</c:v>
                </c:pt>
                <c:pt idx="28773">
                  <c:v>2875.66</c:v>
                </c:pt>
                <c:pt idx="28774">
                  <c:v>2875.76</c:v>
                </c:pt>
                <c:pt idx="28775">
                  <c:v>2875.86</c:v>
                </c:pt>
                <c:pt idx="28776">
                  <c:v>2875.96</c:v>
                </c:pt>
                <c:pt idx="28777">
                  <c:v>2876.06</c:v>
                </c:pt>
                <c:pt idx="28778">
                  <c:v>2876.16</c:v>
                </c:pt>
                <c:pt idx="28779">
                  <c:v>2876.26</c:v>
                </c:pt>
                <c:pt idx="28780">
                  <c:v>2876.36</c:v>
                </c:pt>
                <c:pt idx="28781">
                  <c:v>2876.46</c:v>
                </c:pt>
                <c:pt idx="28782">
                  <c:v>2876.56</c:v>
                </c:pt>
                <c:pt idx="28783">
                  <c:v>2876.66</c:v>
                </c:pt>
                <c:pt idx="28784">
                  <c:v>2876.76</c:v>
                </c:pt>
                <c:pt idx="28785">
                  <c:v>2876.86</c:v>
                </c:pt>
                <c:pt idx="28786">
                  <c:v>2876.96</c:v>
                </c:pt>
                <c:pt idx="28787">
                  <c:v>2877.06</c:v>
                </c:pt>
                <c:pt idx="28788">
                  <c:v>2877.16</c:v>
                </c:pt>
                <c:pt idx="28789">
                  <c:v>2877.26</c:v>
                </c:pt>
                <c:pt idx="28790">
                  <c:v>2877.36</c:v>
                </c:pt>
                <c:pt idx="28791">
                  <c:v>2877.46</c:v>
                </c:pt>
                <c:pt idx="28792">
                  <c:v>2877.56</c:v>
                </c:pt>
                <c:pt idx="28793">
                  <c:v>2877.66</c:v>
                </c:pt>
                <c:pt idx="28794">
                  <c:v>2877.76</c:v>
                </c:pt>
                <c:pt idx="28795">
                  <c:v>2877.86</c:v>
                </c:pt>
                <c:pt idx="28796">
                  <c:v>2877.96</c:v>
                </c:pt>
                <c:pt idx="28797">
                  <c:v>2878.06</c:v>
                </c:pt>
                <c:pt idx="28798">
                  <c:v>2878.16</c:v>
                </c:pt>
                <c:pt idx="28799">
                  <c:v>2878.26</c:v>
                </c:pt>
                <c:pt idx="28800">
                  <c:v>2878.36</c:v>
                </c:pt>
                <c:pt idx="28801">
                  <c:v>2878.46</c:v>
                </c:pt>
                <c:pt idx="28802">
                  <c:v>2878.56</c:v>
                </c:pt>
                <c:pt idx="28803">
                  <c:v>2878.66</c:v>
                </c:pt>
                <c:pt idx="28804">
                  <c:v>2878.76</c:v>
                </c:pt>
                <c:pt idx="28805">
                  <c:v>2878.86</c:v>
                </c:pt>
                <c:pt idx="28806">
                  <c:v>2878.96</c:v>
                </c:pt>
                <c:pt idx="28807">
                  <c:v>2879.06</c:v>
                </c:pt>
                <c:pt idx="28808">
                  <c:v>2879.16</c:v>
                </c:pt>
                <c:pt idx="28809">
                  <c:v>2879.26</c:v>
                </c:pt>
                <c:pt idx="28810">
                  <c:v>2879.36</c:v>
                </c:pt>
                <c:pt idx="28811">
                  <c:v>2879.46</c:v>
                </c:pt>
                <c:pt idx="28812">
                  <c:v>2879.56</c:v>
                </c:pt>
                <c:pt idx="28813">
                  <c:v>2879.66</c:v>
                </c:pt>
                <c:pt idx="28814">
                  <c:v>2879.76</c:v>
                </c:pt>
                <c:pt idx="28815">
                  <c:v>2879.86</c:v>
                </c:pt>
                <c:pt idx="28816">
                  <c:v>2879.96</c:v>
                </c:pt>
                <c:pt idx="28817">
                  <c:v>2880.06</c:v>
                </c:pt>
                <c:pt idx="28818">
                  <c:v>2880.16</c:v>
                </c:pt>
                <c:pt idx="28819">
                  <c:v>2880.26</c:v>
                </c:pt>
                <c:pt idx="28820">
                  <c:v>2880.36</c:v>
                </c:pt>
                <c:pt idx="28821">
                  <c:v>2880.46</c:v>
                </c:pt>
                <c:pt idx="28822">
                  <c:v>2880.56</c:v>
                </c:pt>
                <c:pt idx="28823">
                  <c:v>2880.66</c:v>
                </c:pt>
                <c:pt idx="28824">
                  <c:v>2880.76</c:v>
                </c:pt>
                <c:pt idx="28825">
                  <c:v>2880.86</c:v>
                </c:pt>
                <c:pt idx="28826">
                  <c:v>2880.96</c:v>
                </c:pt>
                <c:pt idx="28827">
                  <c:v>2881.06</c:v>
                </c:pt>
                <c:pt idx="28828">
                  <c:v>2881.16</c:v>
                </c:pt>
                <c:pt idx="28829">
                  <c:v>2881.26</c:v>
                </c:pt>
                <c:pt idx="28830">
                  <c:v>2881.36</c:v>
                </c:pt>
                <c:pt idx="28831">
                  <c:v>2881.46</c:v>
                </c:pt>
                <c:pt idx="28832">
                  <c:v>2881.56</c:v>
                </c:pt>
                <c:pt idx="28833">
                  <c:v>2881.66</c:v>
                </c:pt>
                <c:pt idx="28834">
                  <c:v>2881.76</c:v>
                </c:pt>
                <c:pt idx="28835">
                  <c:v>2881.86</c:v>
                </c:pt>
                <c:pt idx="28836">
                  <c:v>2881.96</c:v>
                </c:pt>
                <c:pt idx="28837">
                  <c:v>2882.06</c:v>
                </c:pt>
                <c:pt idx="28838">
                  <c:v>2882.16</c:v>
                </c:pt>
                <c:pt idx="28839">
                  <c:v>2882.26</c:v>
                </c:pt>
                <c:pt idx="28840">
                  <c:v>2882.36</c:v>
                </c:pt>
                <c:pt idx="28841">
                  <c:v>2882.46</c:v>
                </c:pt>
                <c:pt idx="28842">
                  <c:v>2882.56</c:v>
                </c:pt>
                <c:pt idx="28843">
                  <c:v>2882.66</c:v>
                </c:pt>
                <c:pt idx="28844">
                  <c:v>2882.76</c:v>
                </c:pt>
                <c:pt idx="28845">
                  <c:v>2882.86</c:v>
                </c:pt>
                <c:pt idx="28846">
                  <c:v>2882.96</c:v>
                </c:pt>
                <c:pt idx="28847">
                  <c:v>2883.06</c:v>
                </c:pt>
                <c:pt idx="28848">
                  <c:v>2883.16</c:v>
                </c:pt>
                <c:pt idx="28849">
                  <c:v>2883.26</c:v>
                </c:pt>
                <c:pt idx="28850">
                  <c:v>2883.36</c:v>
                </c:pt>
                <c:pt idx="28851">
                  <c:v>2883.46</c:v>
                </c:pt>
                <c:pt idx="28852">
                  <c:v>2883.56</c:v>
                </c:pt>
                <c:pt idx="28853">
                  <c:v>2883.66</c:v>
                </c:pt>
                <c:pt idx="28854">
                  <c:v>2883.76</c:v>
                </c:pt>
                <c:pt idx="28855">
                  <c:v>2883.86</c:v>
                </c:pt>
                <c:pt idx="28856">
                  <c:v>2883.96</c:v>
                </c:pt>
                <c:pt idx="28857">
                  <c:v>2884.06</c:v>
                </c:pt>
                <c:pt idx="28858">
                  <c:v>2884.16</c:v>
                </c:pt>
                <c:pt idx="28859">
                  <c:v>2884.26</c:v>
                </c:pt>
                <c:pt idx="28860">
                  <c:v>2884.36</c:v>
                </c:pt>
                <c:pt idx="28861">
                  <c:v>2884.46</c:v>
                </c:pt>
                <c:pt idx="28862">
                  <c:v>2884.56</c:v>
                </c:pt>
                <c:pt idx="28863">
                  <c:v>2884.66</c:v>
                </c:pt>
                <c:pt idx="28864">
                  <c:v>2884.76</c:v>
                </c:pt>
                <c:pt idx="28865">
                  <c:v>2884.86</c:v>
                </c:pt>
                <c:pt idx="28866">
                  <c:v>2884.96</c:v>
                </c:pt>
                <c:pt idx="28867">
                  <c:v>2885.06</c:v>
                </c:pt>
                <c:pt idx="28868">
                  <c:v>2885.16</c:v>
                </c:pt>
                <c:pt idx="28869">
                  <c:v>2885.26</c:v>
                </c:pt>
                <c:pt idx="28870">
                  <c:v>2885.36</c:v>
                </c:pt>
                <c:pt idx="28871">
                  <c:v>2885.46</c:v>
                </c:pt>
                <c:pt idx="28872">
                  <c:v>2885.56</c:v>
                </c:pt>
                <c:pt idx="28873">
                  <c:v>2885.66</c:v>
                </c:pt>
                <c:pt idx="28874">
                  <c:v>2885.76</c:v>
                </c:pt>
                <c:pt idx="28875">
                  <c:v>2885.86</c:v>
                </c:pt>
                <c:pt idx="28876">
                  <c:v>2885.96</c:v>
                </c:pt>
                <c:pt idx="28877">
                  <c:v>2886.06</c:v>
                </c:pt>
                <c:pt idx="28878">
                  <c:v>2886.16</c:v>
                </c:pt>
                <c:pt idx="28879">
                  <c:v>2886.26</c:v>
                </c:pt>
                <c:pt idx="28880">
                  <c:v>2886.36</c:v>
                </c:pt>
                <c:pt idx="28881">
                  <c:v>2886.46</c:v>
                </c:pt>
                <c:pt idx="28882">
                  <c:v>2886.56</c:v>
                </c:pt>
                <c:pt idx="28883">
                  <c:v>2886.66</c:v>
                </c:pt>
                <c:pt idx="28884">
                  <c:v>2886.76</c:v>
                </c:pt>
                <c:pt idx="28885">
                  <c:v>2886.86</c:v>
                </c:pt>
                <c:pt idx="28886">
                  <c:v>2886.96</c:v>
                </c:pt>
                <c:pt idx="28887">
                  <c:v>2887.06</c:v>
                </c:pt>
                <c:pt idx="28888">
                  <c:v>2887.16</c:v>
                </c:pt>
                <c:pt idx="28889">
                  <c:v>2887.26</c:v>
                </c:pt>
                <c:pt idx="28890">
                  <c:v>2887.36</c:v>
                </c:pt>
                <c:pt idx="28891">
                  <c:v>2887.46</c:v>
                </c:pt>
                <c:pt idx="28892">
                  <c:v>2887.56</c:v>
                </c:pt>
                <c:pt idx="28893">
                  <c:v>2887.66</c:v>
                </c:pt>
                <c:pt idx="28894">
                  <c:v>2887.76</c:v>
                </c:pt>
                <c:pt idx="28895">
                  <c:v>2887.86</c:v>
                </c:pt>
                <c:pt idx="28896">
                  <c:v>2887.96</c:v>
                </c:pt>
                <c:pt idx="28897">
                  <c:v>2888.06</c:v>
                </c:pt>
                <c:pt idx="28898">
                  <c:v>2888.16</c:v>
                </c:pt>
                <c:pt idx="28899">
                  <c:v>2888.26</c:v>
                </c:pt>
                <c:pt idx="28900">
                  <c:v>2888.36</c:v>
                </c:pt>
                <c:pt idx="28901">
                  <c:v>2888.46</c:v>
                </c:pt>
                <c:pt idx="28902">
                  <c:v>2888.56</c:v>
                </c:pt>
                <c:pt idx="28903">
                  <c:v>2888.66</c:v>
                </c:pt>
                <c:pt idx="28904">
                  <c:v>2888.76</c:v>
                </c:pt>
                <c:pt idx="28905">
                  <c:v>2888.86</c:v>
                </c:pt>
                <c:pt idx="28906">
                  <c:v>2888.96</c:v>
                </c:pt>
                <c:pt idx="28907">
                  <c:v>2889.06</c:v>
                </c:pt>
                <c:pt idx="28908">
                  <c:v>2889.16</c:v>
                </c:pt>
                <c:pt idx="28909">
                  <c:v>2889.26</c:v>
                </c:pt>
                <c:pt idx="28910">
                  <c:v>2889.36</c:v>
                </c:pt>
                <c:pt idx="28911">
                  <c:v>2889.46</c:v>
                </c:pt>
                <c:pt idx="28912">
                  <c:v>2889.56</c:v>
                </c:pt>
                <c:pt idx="28913">
                  <c:v>2889.66</c:v>
                </c:pt>
                <c:pt idx="28914">
                  <c:v>2889.76</c:v>
                </c:pt>
                <c:pt idx="28915">
                  <c:v>2889.86</c:v>
                </c:pt>
                <c:pt idx="28916">
                  <c:v>2889.96</c:v>
                </c:pt>
                <c:pt idx="28917">
                  <c:v>2890.06</c:v>
                </c:pt>
                <c:pt idx="28918">
                  <c:v>2890.16</c:v>
                </c:pt>
                <c:pt idx="28919">
                  <c:v>2890.26</c:v>
                </c:pt>
                <c:pt idx="28920">
                  <c:v>2890.36</c:v>
                </c:pt>
                <c:pt idx="28921">
                  <c:v>2890.46</c:v>
                </c:pt>
                <c:pt idx="28922">
                  <c:v>2890.56</c:v>
                </c:pt>
                <c:pt idx="28923">
                  <c:v>2890.66</c:v>
                </c:pt>
                <c:pt idx="28924">
                  <c:v>2890.76</c:v>
                </c:pt>
                <c:pt idx="28925">
                  <c:v>2890.86</c:v>
                </c:pt>
                <c:pt idx="28926">
                  <c:v>2890.96</c:v>
                </c:pt>
                <c:pt idx="28927">
                  <c:v>2891.06</c:v>
                </c:pt>
                <c:pt idx="28928">
                  <c:v>2891.16</c:v>
                </c:pt>
                <c:pt idx="28929">
                  <c:v>2891.26</c:v>
                </c:pt>
                <c:pt idx="28930">
                  <c:v>2891.36</c:v>
                </c:pt>
                <c:pt idx="28931">
                  <c:v>2891.46</c:v>
                </c:pt>
                <c:pt idx="28932">
                  <c:v>2891.56</c:v>
                </c:pt>
                <c:pt idx="28933">
                  <c:v>2891.66</c:v>
                </c:pt>
                <c:pt idx="28934">
                  <c:v>2891.76</c:v>
                </c:pt>
                <c:pt idx="28935">
                  <c:v>2891.86</c:v>
                </c:pt>
                <c:pt idx="28936">
                  <c:v>2891.96</c:v>
                </c:pt>
                <c:pt idx="28937">
                  <c:v>2892.06</c:v>
                </c:pt>
                <c:pt idx="28938">
                  <c:v>2892.16</c:v>
                </c:pt>
                <c:pt idx="28939">
                  <c:v>2892.26</c:v>
                </c:pt>
                <c:pt idx="28940">
                  <c:v>2892.36</c:v>
                </c:pt>
                <c:pt idx="28941">
                  <c:v>2892.46</c:v>
                </c:pt>
                <c:pt idx="28942">
                  <c:v>2892.56</c:v>
                </c:pt>
                <c:pt idx="28943">
                  <c:v>2892.66</c:v>
                </c:pt>
                <c:pt idx="28944">
                  <c:v>2892.76</c:v>
                </c:pt>
                <c:pt idx="28945">
                  <c:v>2892.86</c:v>
                </c:pt>
                <c:pt idx="28946">
                  <c:v>2892.96</c:v>
                </c:pt>
                <c:pt idx="28947">
                  <c:v>2893.06</c:v>
                </c:pt>
                <c:pt idx="28948">
                  <c:v>2893.16</c:v>
                </c:pt>
                <c:pt idx="28949">
                  <c:v>2893.26</c:v>
                </c:pt>
                <c:pt idx="28950">
                  <c:v>2893.36</c:v>
                </c:pt>
                <c:pt idx="28951">
                  <c:v>2893.46</c:v>
                </c:pt>
                <c:pt idx="28952">
                  <c:v>2893.56</c:v>
                </c:pt>
                <c:pt idx="28953">
                  <c:v>2893.66</c:v>
                </c:pt>
                <c:pt idx="28954">
                  <c:v>2893.76</c:v>
                </c:pt>
                <c:pt idx="28955">
                  <c:v>2893.86</c:v>
                </c:pt>
                <c:pt idx="28956">
                  <c:v>2893.96</c:v>
                </c:pt>
                <c:pt idx="28957">
                  <c:v>2894.06</c:v>
                </c:pt>
                <c:pt idx="28958">
                  <c:v>2894.16</c:v>
                </c:pt>
                <c:pt idx="28959">
                  <c:v>2894.26</c:v>
                </c:pt>
                <c:pt idx="28960">
                  <c:v>2894.36</c:v>
                </c:pt>
                <c:pt idx="28961">
                  <c:v>2894.46</c:v>
                </c:pt>
                <c:pt idx="28962">
                  <c:v>2894.56</c:v>
                </c:pt>
                <c:pt idx="28963">
                  <c:v>2894.66</c:v>
                </c:pt>
                <c:pt idx="28964">
                  <c:v>2894.76</c:v>
                </c:pt>
                <c:pt idx="28965">
                  <c:v>2894.86</c:v>
                </c:pt>
                <c:pt idx="28966">
                  <c:v>2894.96</c:v>
                </c:pt>
                <c:pt idx="28967">
                  <c:v>2895.06</c:v>
                </c:pt>
                <c:pt idx="28968">
                  <c:v>2895.16</c:v>
                </c:pt>
                <c:pt idx="28969">
                  <c:v>2895.26</c:v>
                </c:pt>
                <c:pt idx="28970">
                  <c:v>2895.36</c:v>
                </c:pt>
                <c:pt idx="28971">
                  <c:v>2895.46</c:v>
                </c:pt>
                <c:pt idx="28972">
                  <c:v>2895.56</c:v>
                </c:pt>
                <c:pt idx="28973">
                  <c:v>2895.66</c:v>
                </c:pt>
                <c:pt idx="28974">
                  <c:v>2895.76</c:v>
                </c:pt>
                <c:pt idx="28975">
                  <c:v>2895.86</c:v>
                </c:pt>
                <c:pt idx="28976">
                  <c:v>2895.96</c:v>
                </c:pt>
                <c:pt idx="28977">
                  <c:v>2896.06</c:v>
                </c:pt>
                <c:pt idx="28978">
                  <c:v>2896.16</c:v>
                </c:pt>
                <c:pt idx="28979">
                  <c:v>2896.26</c:v>
                </c:pt>
                <c:pt idx="28980">
                  <c:v>2896.36</c:v>
                </c:pt>
                <c:pt idx="28981">
                  <c:v>2896.46</c:v>
                </c:pt>
                <c:pt idx="28982">
                  <c:v>2896.56</c:v>
                </c:pt>
                <c:pt idx="28983">
                  <c:v>2896.66</c:v>
                </c:pt>
                <c:pt idx="28984">
                  <c:v>2896.76</c:v>
                </c:pt>
                <c:pt idx="28985">
                  <c:v>2896.86</c:v>
                </c:pt>
                <c:pt idx="28986">
                  <c:v>2896.96</c:v>
                </c:pt>
                <c:pt idx="28987">
                  <c:v>2897.06</c:v>
                </c:pt>
                <c:pt idx="28988">
                  <c:v>2897.16</c:v>
                </c:pt>
                <c:pt idx="28989">
                  <c:v>2897.26</c:v>
                </c:pt>
                <c:pt idx="28990">
                  <c:v>2897.36</c:v>
                </c:pt>
                <c:pt idx="28991">
                  <c:v>2897.46</c:v>
                </c:pt>
                <c:pt idx="28992">
                  <c:v>2897.56</c:v>
                </c:pt>
                <c:pt idx="28993">
                  <c:v>2897.66</c:v>
                </c:pt>
                <c:pt idx="28994">
                  <c:v>2897.76</c:v>
                </c:pt>
                <c:pt idx="28995">
                  <c:v>2897.86</c:v>
                </c:pt>
                <c:pt idx="28996">
                  <c:v>2897.96</c:v>
                </c:pt>
                <c:pt idx="28997">
                  <c:v>2898.06</c:v>
                </c:pt>
                <c:pt idx="28998">
                  <c:v>2898.16</c:v>
                </c:pt>
                <c:pt idx="28999">
                  <c:v>2898.26</c:v>
                </c:pt>
                <c:pt idx="29000">
                  <c:v>2898.36</c:v>
                </c:pt>
                <c:pt idx="29001">
                  <c:v>2898.46</c:v>
                </c:pt>
                <c:pt idx="29002">
                  <c:v>2898.56</c:v>
                </c:pt>
                <c:pt idx="29003">
                  <c:v>2898.66</c:v>
                </c:pt>
                <c:pt idx="29004">
                  <c:v>2898.76</c:v>
                </c:pt>
                <c:pt idx="29005">
                  <c:v>2898.86</c:v>
                </c:pt>
                <c:pt idx="29006">
                  <c:v>2898.96</c:v>
                </c:pt>
                <c:pt idx="29007">
                  <c:v>2899.06</c:v>
                </c:pt>
                <c:pt idx="29008">
                  <c:v>2899.16</c:v>
                </c:pt>
                <c:pt idx="29009">
                  <c:v>2899.26</c:v>
                </c:pt>
                <c:pt idx="29010">
                  <c:v>2899.36</c:v>
                </c:pt>
                <c:pt idx="29011">
                  <c:v>2899.46</c:v>
                </c:pt>
                <c:pt idx="29012">
                  <c:v>2899.56</c:v>
                </c:pt>
                <c:pt idx="29013">
                  <c:v>2899.66</c:v>
                </c:pt>
                <c:pt idx="29014">
                  <c:v>2899.76</c:v>
                </c:pt>
                <c:pt idx="29015">
                  <c:v>2899.86</c:v>
                </c:pt>
                <c:pt idx="29016">
                  <c:v>2899.96</c:v>
                </c:pt>
                <c:pt idx="29017">
                  <c:v>2900.06</c:v>
                </c:pt>
                <c:pt idx="29018">
                  <c:v>2900.16</c:v>
                </c:pt>
                <c:pt idx="29019">
                  <c:v>2900.26</c:v>
                </c:pt>
                <c:pt idx="29020">
                  <c:v>2900.36</c:v>
                </c:pt>
                <c:pt idx="29021">
                  <c:v>2900.46</c:v>
                </c:pt>
                <c:pt idx="29022">
                  <c:v>2900.56</c:v>
                </c:pt>
                <c:pt idx="29023">
                  <c:v>2900.66</c:v>
                </c:pt>
                <c:pt idx="29024">
                  <c:v>2900.76</c:v>
                </c:pt>
                <c:pt idx="29025">
                  <c:v>2900.86</c:v>
                </c:pt>
                <c:pt idx="29026">
                  <c:v>2900.96</c:v>
                </c:pt>
                <c:pt idx="29027">
                  <c:v>2901.06</c:v>
                </c:pt>
                <c:pt idx="29028">
                  <c:v>2901.16</c:v>
                </c:pt>
                <c:pt idx="29029">
                  <c:v>2901.26</c:v>
                </c:pt>
                <c:pt idx="29030">
                  <c:v>2901.36</c:v>
                </c:pt>
                <c:pt idx="29031">
                  <c:v>2901.46</c:v>
                </c:pt>
                <c:pt idx="29032">
                  <c:v>2901.56</c:v>
                </c:pt>
                <c:pt idx="29033">
                  <c:v>2901.66</c:v>
                </c:pt>
                <c:pt idx="29034">
                  <c:v>2901.76</c:v>
                </c:pt>
                <c:pt idx="29035">
                  <c:v>2901.86</c:v>
                </c:pt>
                <c:pt idx="29036">
                  <c:v>2901.96</c:v>
                </c:pt>
                <c:pt idx="29037">
                  <c:v>2902.06</c:v>
                </c:pt>
                <c:pt idx="29038">
                  <c:v>2902.16</c:v>
                </c:pt>
                <c:pt idx="29039">
                  <c:v>2902.26</c:v>
                </c:pt>
                <c:pt idx="29040">
                  <c:v>2902.36</c:v>
                </c:pt>
                <c:pt idx="29041">
                  <c:v>2902.46</c:v>
                </c:pt>
                <c:pt idx="29042">
                  <c:v>2902.56</c:v>
                </c:pt>
                <c:pt idx="29043">
                  <c:v>2902.66</c:v>
                </c:pt>
                <c:pt idx="29044">
                  <c:v>2902.76</c:v>
                </c:pt>
                <c:pt idx="29045">
                  <c:v>2902.86</c:v>
                </c:pt>
                <c:pt idx="29046">
                  <c:v>2902.96</c:v>
                </c:pt>
                <c:pt idx="29047">
                  <c:v>2903.06</c:v>
                </c:pt>
                <c:pt idx="29048">
                  <c:v>2903.16</c:v>
                </c:pt>
                <c:pt idx="29049">
                  <c:v>2903.26</c:v>
                </c:pt>
                <c:pt idx="29050">
                  <c:v>2903.36</c:v>
                </c:pt>
                <c:pt idx="29051">
                  <c:v>2903.46</c:v>
                </c:pt>
                <c:pt idx="29052">
                  <c:v>2903.56</c:v>
                </c:pt>
                <c:pt idx="29053">
                  <c:v>2903.66</c:v>
                </c:pt>
                <c:pt idx="29054">
                  <c:v>2903.76</c:v>
                </c:pt>
                <c:pt idx="29055">
                  <c:v>2903.86</c:v>
                </c:pt>
                <c:pt idx="29056">
                  <c:v>2903.96</c:v>
                </c:pt>
                <c:pt idx="29057">
                  <c:v>2904.06</c:v>
                </c:pt>
                <c:pt idx="29058">
                  <c:v>2904.16</c:v>
                </c:pt>
                <c:pt idx="29059">
                  <c:v>2904.26</c:v>
                </c:pt>
                <c:pt idx="29060">
                  <c:v>2904.36</c:v>
                </c:pt>
                <c:pt idx="29061">
                  <c:v>2904.46</c:v>
                </c:pt>
                <c:pt idx="29062">
                  <c:v>2904.56</c:v>
                </c:pt>
                <c:pt idx="29063">
                  <c:v>2904.66</c:v>
                </c:pt>
                <c:pt idx="29064">
                  <c:v>2904.76</c:v>
                </c:pt>
                <c:pt idx="29065">
                  <c:v>2904.86</c:v>
                </c:pt>
                <c:pt idx="29066">
                  <c:v>2904.96</c:v>
                </c:pt>
                <c:pt idx="29067">
                  <c:v>2905.06</c:v>
                </c:pt>
                <c:pt idx="29068">
                  <c:v>2905.16</c:v>
                </c:pt>
                <c:pt idx="29069">
                  <c:v>2905.26</c:v>
                </c:pt>
                <c:pt idx="29070">
                  <c:v>2905.36</c:v>
                </c:pt>
                <c:pt idx="29071">
                  <c:v>2905.46</c:v>
                </c:pt>
                <c:pt idx="29072">
                  <c:v>2905.56</c:v>
                </c:pt>
                <c:pt idx="29073">
                  <c:v>2905.66</c:v>
                </c:pt>
                <c:pt idx="29074">
                  <c:v>2905.76</c:v>
                </c:pt>
                <c:pt idx="29075">
                  <c:v>2905.86</c:v>
                </c:pt>
                <c:pt idx="29076">
                  <c:v>2905.96</c:v>
                </c:pt>
                <c:pt idx="29077">
                  <c:v>2906.06</c:v>
                </c:pt>
                <c:pt idx="29078">
                  <c:v>2906.16</c:v>
                </c:pt>
                <c:pt idx="29079">
                  <c:v>2906.26</c:v>
                </c:pt>
                <c:pt idx="29080">
                  <c:v>2906.36</c:v>
                </c:pt>
                <c:pt idx="29081">
                  <c:v>2906.46</c:v>
                </c:pt>
                <c:pt idx="29082">
                  <c:v>2906.56</c:v>
                </c:pt>
                <c:pt idx="29083">
                  <c:v>2906.66</c:v>
                </c:pt>
                <c:pt idx="29084">
                  <c:v>2906.76</c:v>
                </c:pt>
                <c:pt idx="29085">
                  <c:v>2906.86</c:v>
                </c:pt>
                <c:pt idx="29086">
                  <c:v>2906.96</c:v>
                </c:pt>
                <c:pt idx="29087">
                  <c:v>2907.06</c:v>
                </c:pt>
                <c:pt idx="29088">
                  <c:v>2907.16</c:v>
                </c:pt>
                <c:pt idx="29089">
                  <c:v>2907.26</c:v>
                </c:pt>
                <c:pt idx="29090">
                  <c:v>2907.36</c:v>
                </c:pt>
                <c:pt idx="29091">
                  <c:v>2907.46</c:v>
                </c:pt>
                <c:pt idx="29092">
                  <c:v>2907.56</c:v>
                </c:pt>
                <c:pt idx="29093">
                  <c:v>2907.66</c:v>
                </c:pt>
                <c:pt idx="29094">
                  <c:v>2907.76</c:v>
                </c:pt>
                <c:pt idx="29095">
                  <c:v>2907.86</c:v>
                </c:pt>
                <c:pt idx="29096">
                  <c:v>2907.96</c:v>
                </c:pt>
                <c:pt idx="29097">
                  <c:v>2908.06</c:v>
                </c:pt>
                <c:pt idx="29098">
                  <c:v>2908.16</c:v>
                </c:pt>
                <c:pt idx="29099">
                  <c:v>2908.26</c:v>
                </c:pt>
                <c:pt idx="29100">
                  <c:v>2908.36</c:v>
                </c:pt>
                <c:pt idx="29101">
                  <c:v>2908.46</c:v>
                </c:pt>
                <c:pt idx="29102">
                  <c:v>2908.56</c:v>
                </c:pt>
                <c:pt idx="29103">
                  <c:v>2908.66</c:v>
                </c:pt>
                <c:pt idx="29104">
                  <c:v>2908.76</c:v>
                </c:pt>
                <c:pt idx="29105">
                  <c:v>2908.86</c:v>
                </c:pt>
                <c:pt idx="29106">
                  <c:v>2908.96</c:v>
                </c:pt>
                <c:pt idx="29107">
                  <c:v>2909.06</c:v>
                </c:pt>
                <c:pt idx="29108">
                  <c:v>2909.16</c:v>
                </c:pt>
                <c:pt idx="29109">
                  <c:v>2909.26</c:v>
                </c:pt>
                <c:pt idx="29110">
                  <c:v>2909.36</c:v>
                </c:pt>
                <c:pt idx="29111">
                  <c:v>2909.46</c:v>
                </c:pt>
                <c:pt idx="29112">
                  <c:v>2909.56</c:v>
                </c:pt>
                <c:pt idx="29113">
                  <c:v>2909.66</c:v>
                </c:pt>
                <c:pt idx="29114">
                  <c:v>2909.76</c:v>
                </c:pt>
                <c:pt idx="29115">
                  <c:v>2909.86</c:v>
                </c:pt>
                <c:pt idx="29116">
                  <c:v>2909.96</c:v>
                </c:pt>
                <c:pt idx="29117">
                  <c:v>2910.06</c:v>
                </c:pt>
                <c:pt idx="29118">
                  <c:v>2910.16</c:v>
                </c:pt>
                <c:pt idx="29119">
                  <c:v>2910.26</c:v>
                </c:pt>
                <c:pt idx="29120">
                  <c:v>2910.36</c:v>
                </c:pt>
                <c:pt idx="29121">
                  <c:v>2910.46</c:v>
                </c:pt>
                <c:pt idx="29122">
                  <c:v>2910.56</c:v>
                </c:pt>
                <c:pt idx="29123">
                  <c:v>2910.66</c:v>
                </c:pt>
                <c:pt idx="29124">
                  <c:v>2910.76</c:v>
                </c:pt>
                <c:pt idx="29125">
                  <c:v>2910.86</c:v>
                </c:pt>
                <c:pt idx="29126">
                  <c:v>2910.96</c:v>
                </c:pt>
                <c:pt idx="29127">
                  <c:v>2911.06</c:v>
                </c:pt>
                <c:pt idx="29128">
                  <c:v>2911.16</c:v>
                </c:pt>
                <c:pt idx="29129">
                  <c:v>2911.26</c:v>
                </c:pt>
                <c:pt idx="29130">
                  <c:v>2911.36</c:v>
                </c:pt>
                <c:pt idx="29131">
                  <c:v>2911.46</c:v>
                </c:pt>
                <c:pt idx="29132">
                  <c:v>2911.56</c:v>
                </c:pt>
                <c:pt idx="29133">
                  <c:v>2911.66</c:v>
                </c:pt>
                <c:pt idx="29134">
                  <c:v>2911.76</c:v>
                </c:pt>
                <c:pt idx="29135">
                  <c:v>2911.86</c:v>
                </c:pt>
                <c:pt idx="29136">
                  <c:v>2911.96</c:v>
                </c:pt>
                <c:pt idx="29137">
                  <c:v>2912.06</c:v>
                </c:pt>
                <c:pt idx="29138">
                  <c:v>2912.16</c:v>
                </c:pt>
                <c:pt idx="29139">
                  <c:v>2912.26</c:v>
                </c:pt>
                <c:pt idx="29140">
                  <c:v>2912.36</c:v>
                </c:pt>
                <c:pt idx="29141">
                  <c:v>2912.46</c:v>
                </c:pt>
                <c:pt idx="29142">
                  <c:v>2912.56</c:v>
                </c:pt>
                <c:pt idx="29143">
                  <c:v>2912.66</c:v>
                </c:pt>
                <c:pt idx="29144">
                  <c:v>2912.76</c:v>
                </c:pt>
                <c:pt idx="29145">
                  <c:v>2912.86</c:v>
                </c:pt>
                <c:pt idx="29146">
                  <c:v>2912.96</c:v>
                </c:pt>
                <c:pt idx="29147">
                  <c:v>2913.06</c:v>
                </c:pt>
                <c:pt idx="29148">
                  <c:v>2913.16</c:v>
                </c:pt>
                <c:pt idx="29149">
                  <c:v>2913.26</c:v>
                </c:pt>
                <c:pt idx="29150">
                  <c:v>2913.36</c:v>
                </c:pt>
                <c:pt idx="29151">
                  <c:v>2913.46</c:v>
                </c:pt>
                <c:pt idx="29152">
                  <c:v>2913.56</c:v>
                </c:pt>
                <c:pt idx="29153">
                  <c:v>2913.66</c:v>
                </c:pt>
                <c:pt idx="29154">
                  <c:v>2913.76</c:v>
                </c:pt>
                <c:pt idx="29155">
                  <c:v>2913.86</c:v>
                </c:pt>
                <c:pt idx="29156">
                  <c:v>2913.96</c:v>
                </c:pt>
                <c:pt idx="29157">
                  <c:v>2914.06</c:v>
                </c:pt>
                <c:pt idx="29158">
                  <c:v>2914.16</c:v>
                </c:pt>
                <c:pt idx="29159">
                  <c:v>2914.26</c:v>
                </c:pt>
                <c:pt idx="29160">
                  <c:v>2914.36</c:v>
                </c:pt>
                <c:pt idx="29161">
                  <c:v>2914.46</c:v>
                </c:pt>
                <c:pt idx="29162">
                  <c:v>2914.56</c:v>
                </c:pt>
                <c:pt idx="29163">
                  <c:v>2914.66</c:v>
                </c:pt>
                <c:pt idx="29164">
                  <c:v>2914.76</c:v>
                </c:pt>
                <c:pt idx="29165">
                  <c:v>2914.86</c:v>
                </c:pt>
                <c:pt idx="29166">
                  <c:v>2914.96</c:v>
                </c:pt>
                <c:pt idx="29167">
                  <c:v>2915.06</c:v>
                </c:pt>
                <c:pt idx="29168">
                  <c:v>2915.16</c:v>
                </c:pt>
                <c:pt idx="29169">
                  <c:v>2915.26</c:v>
                </c:pt>
                <c:pt idx="29170">
                  <c:v>2915.36</c:v>
                </c:pt>
                <c:pt idx="29171">
                  <c:v>2915.46</c:v>
                </c:pt>
                <c:pt idx="29172">
                  <c:v>2915.56</c:v>
                </c:pt>
                <c:pt idx="29173">
                  <c:v>2915.66</c:v>
                </c:pt>
                <c:pt idx="29174">
                  <c:v>2915.76</c:v>
                </c:pt>
                <c:pt idx="29175">
                  <c:v>2915.86</c:v>
                </c:pt>
                <c:pt idx="29176">
                  <c:v>2915.96</c:v>
                </c:pt>
                <c:pt idx="29177">
                  <c:v>2916.06</c:v>
                </c:pt>
                <c:pt idx="29178">
                  <c:v>2916.16</c:v>
                </c:pt>
                <c:pt idx="29179">
                  <c:v>2916.26</c:v>
                </c:pt>
                <c:pt idx="29180">
                  <c:v>2916.36</c:v>
                </c:pt>
                <c:pt idx="29181">
                  <c:v>2916.46</c:v>
                </c:pt>
                <c:pt idx="29182">
                  <c:v>2916.56</c:v>
                </c:pt>
                <c:pt idx="29183">
                  <c:v>2916.66</c:v>
                </c:pt>
                <c:pt idx="29184">
                  <c:v>2916.76</c:v>
                </c:pt>
                <c:pt idx="29185">
                  <c:v>2916.86</c:v>
                </c:pt>
                <c:pt idx="29186">
                  <c:v>2916.96</c:v>
                </c:pt>
                <c:pt idx="29187">
                  <c:v>2917.06</c:v>
                </c:pt>
                <c:pt idx="29188">
                  <c:v>2917.16</c:v>
                </c:pt>
                <c:pt idx="29189">
                  <c:v>2917.26</c:v>
                </c:pt>
                <c:pt idx="29190">
                  <c:v>2917.36</c:v>
                </c:pt>
                <c:pt idx="29191">
                  <c:v>2917.46</c:v>
                </c:pt>
                <c:pt idx="29192">
                  <c:v>2917.56</c:v>
                </c:pt>
                <c:pt idx="29193">
                  <c:v>2917.66</c:v>
                </c:pt>
                <c:pt idx="29194">
                  <c:v>2917.76</c:v>
                </c:pt>
                <c:pt idx="29195">
                  <c:v>2917.86</c:v>
                </c:pt>
                <c:pt idx="29196">
                  <c:v>2917.96</c:v>
                </c:pt>
                <c:pt idx="29197">
                  <c:v>2918.06</c:v>
                </c:pt>
                <c:pt idx="29198">
                  <c:v>2918.16</c:v>
                </c:pt>
                <c:pt idx="29199">
                  <c:v>2918.26</c:v>
                </c:pt>
                <c:pt idx="29200">
                  <c:v>2918.36</c:v>
                </c:pt>
                <c:pt idx="29201">
                  <c:v>2918.46</c:v>
                </c:pt>
                <c:pt idx="29202">
                  <c:v>2918.56</c:v>
                </c:pt>
                <c:pt idx="29203">
                  <c:v>2918.66</c:v>
                </c:pt>
                <c:pt idx="29204">
                  <c:v>2918.76</c:v>
                </c:pt>
                <c:pt idx="29205">
                  <c:v>2918.86</c:v>
                </c:pt>
                <c:pt idx="29206">
                  <c:v>2918.96</c:v>
                </c:pt>
                <c:pt idx="29207">
                  <c:v>2919.06</c:v>
                </c:pt>
                <c:pt idx="29208">
                  <c:v>2919.16</c:v>
                </c:pt>
                <c:pt idx="29209">
                  <c:v>2919.26</c:v>
                </c:pt>
                <c:pt idx="29210">
                  <c:v>2919.36</c:v>
                </c:pt>
                <c:pt idx="29211">
                  <c:v>2919.46</c:v>
                </c:pt>
                <c:pt idx="29212">
                  <c:v>2919.56</c:v>
                </c:pt>
                <c:pt idx="29213">
                  <c:v>2919.66</c:v>
                </c:pt>
                <c:pt idx="29214">
                  <c:v>2919.76</c:v>
                </c:pt>
                <c:pt idx="29215">
                  <c:v>2919.86</c:v>
                </c:pt>
                <c:pt idx="29216">
                  <c:v>2919.96</c:v>
                </c:pt>
                <c:pt idx="29217">
                  <c:v>2920.06</c:v>
                </c:pt>
                <c:pt idx="29218">
                  <c:v>2920.16</c:v>
                </c:pt>
                <c:pt idx="29219">
                  <c:v>2920.26</c:v>
                </c:pt>
                <c:pt idx="29220">
                  <c:v>2920.36</c:v>
                </c:pt>
                <c:pt idx="29221">
                  <c:v>2920.46</c:v>
                </c:pt>
                <c:pt idx="29222">
                  <c:v>2920.56</c:v>
                </c:pt>
                <c:pt idx="29223">
                  <c:v>2920.66</c:v>
                </c:pt>
                <c:pt idx="29224">
                  <c:v>2920.76</c:v>
                </c:pt>
                <c:pt idx="29225">
                  <c:v>2920.86</c:v>
                </c:pt>
                <c:pt idx="29226">
                  <c:v>2920.96</c:v>
                </c:pt>
                <c:pt idx="29227">
                  <c:v>2921.06</c:v>
                </c:pt>
                <c:pt idx="29228">
                  <c:v>2921.16</c:v>
                </c:pt>
                <c:pt idx="29229">
                  <c:v>2921.26</c:v>
                </c:pt>
                <c:pt idx="29230">
                  <c:v>2921.36</c:v>
                </c:pt>
                <c:pt idx="29231">
                  <c:v>2921.46</c:v>
                </c:pt>
                <c:pt idx="29232">
                  <c:v>2921.56</c:v>
                </c:pt>
                <c:pt idx="29233">
                  <c:v>2921.66</c:v>
                </c:pt>
                <c:pt idx="29234">
                  <c:v>2921.76</c:v>
                </c:pt>
                <c:pt idx="29235">
                  <c:v>2921.86</c:v>
                </c:pt>
                <c:pt idx="29236">
                  <c:v>2921.96</c:v>
                </c:pt>
                <c:pt idx="29237">
                  <c:v>2922.06</c:v>
                </c:pt>
                <c:pt idx="29238">
                  <c:v>2922.16</c:v>
                </c:pt>
                <c:pt idx="29239">
                  <c:v>2922.26</c:v>
                </c:pt>
                <c:pt idx="29240">
                  <c:v>2922.36</c:v>
                </c:pt>
                <c:pt idx="29241">
                  <c:v>2922.46</c:v>
                </c:pt>
                <c:pt idx="29242">
                  <c:v>2922.56</c:v>
                </c:pt>
                <c:pt idx="29243">
                  <c:v>2922.66</c:v>
                </c:pt>
                <c:pt idx="29244">
                  <c:v>2922.76</c:v>
                </c:pt>
                <c:pt idx="29245">
                  <c:v>2922.86</c:v>
                </c:pt>
                <c:pt idx="29246">
                  <c:v>2922.96</c:v>
                </c:pt>
                <c:pt idx="29247">
                  <c:v>2923.06</c:v>
                </c:pt>
                <c:pt idx="29248">
                  <c:v>2923.16</c:v>
                </c:pt>
                <c:pt idx="29249">
                  <c:v>2923.26</c:v>
                </c:pt>
                <c:pt idx="29250">
                  <c:v>2923.36</c:v>
                </c:pt>
                <c:pt idx="29251">
                  <c:v>2923.46</c:v>
                </c:pt>
                <c:pt idx="29252">
                  <c:v>2923.56</c:v>
                </c:pt>
                <c:pt idx="29253">
                  <c:v>2923.66</c:v>
                </c:pt>
                <c:pt idx="29254">
                  <c:v>2923.76</c:v>
                </c:pt>
                <c:pt idx="29255">
                  <c:v>2923.86</c:v>
                </c:pt>
                <c:pt idx="29256">
                  <c:v>2923.96</c:v>
                </c:pt>
                <c:pt idx="29257">
                  <c:v>2924.06</c:v>
                </c:pt>
                <c:pt idx="29258">
                  <c:v>2924.16</c:v>
                </c:pt>
                <c:pt idx="29259">
                  <c:v>2924.26</c:v>
                </c:pt>
                <c:pt idx="29260">
                  <c:v>2924.36</c:v>
                </c:pt>
                <c:pt idx="29261">
                  <c:v>2924.46</c:v>
                </c:pt>
                <c:pt idx="29262">
                  <c:v>2924.56</c:v>
                </c:pt>
                <c:pt idx="29263">
                  <c:v>2924.66</c:v>
                </c:pt>
                <c:pt idx="29264">
                  <c:v>2924.76</c:v>
                </c:pt>
                <c:pt idx="29265">
                  <c:v>2924.86</c:v>
                </c:pt>
                <c:pt idx="29266">
                  <c:v>2924.96</c:v>
                </c:pt>
                <c:pt idx="29267">
                  <c:v>2925.06</c:v>
                </c:pt>
                <c:pt idx="29268">
                  <c:v>2925.16</c:v>
                </c:pt>
                <c:pt idx="29269">
                  <c:v>2925.26</c:v>
                </c:pt>
                <c:pt idx="29270">
                  <c:v>2925.36</c:v>
                </c:pt>
                <c:pt idx="29271">
                  <c:v>2925.46</c:v>
                </c:pt>
                <c:pt idx="29272">
                  <c:v>2925.56</c:v>
                </c:pt>
                <c:pt idx="29273">
                  <c:v>2925.66</c:v>
                </c:pt>
                <c:pt idx="29274">
                  <c:v>2925.76</c:v>
                </c:pt>
                <c:pt idx="29275">
                  <c:v>2925.86</c:v>
                </c:pt>
                <c:pt idx="29276">
                  <c:v>2925.96</c:v>
                </c:pt>
                <c:pt idx="29277">
                  <c:v>2926.06</c:v>
                </c:pt>
                <c:pt idx="29278">
                  <c:v>2926.16</c:v>
                </c:pt>
                <c:pt idx="29279">
                  <c:v>2926.26</c:v>
                </c:pt>
                <c:pt idx="29280">
                  <c:v>2926.36</c:v>
                </c:pt>
                <c:pt idx="29281">
                  <c:v>2926.46</c:v>
                </c:pt>
                <c:pt idx="29282">
                  <c:v>2926.56</c:v>
                </c:pt>
                <c:pt idx="29283">
                  <c:v>2926.66</c:v>
                </c:pt>
                <c:pt idx="29284">
                  <c:v>2926.76</c:v>
                </c:pt>
                <c:pt idx="29285">
                  <c:v>2926.86</c:v>
                </c:pt>
                <c:pt idx="29286">
                  <c:v>2926.96</c:v>
                </c:pt>
                <c:pt idx="29287">
                  <c:v>2927.06</c:v>
                </c:pt>
                <c:pt idx="29288">
                  <c:v>2927.16</c:v>
                </c:pt>
                <c:pt idx="29289">
                  <c:v>2927.26</c:v>
                </c:pt>
                <c:pt idx="29290">
                  <c:v>2927.36</c:v>
                </c:pt>
                <c:pt idx="29291">
                  <c:v>2927.46</c:v>
                </c:pt>
                <c:pt idx="29292">
                  <c:v>2927.56</c:v>
                </c:pt>
                <c:pt idx="29293">
                  <c:v>2927.66</c:v>
                </c:pt>
                <c:pt idx="29294">
                  <c:v>2927.76</c:v>
                </c:pt>
                <c:pt idx="29295">
                  <c:v>2927.86</c:v>
                </c:pt>
                <c:pt idx="29296">
                  <c:v>2927.96</c:v>
                </c:pt>
                <c:pt idx="29297">
                  <c:v>2928.06</c:v>
                </c:pt>
                <c:pt idx="29298">
                  <c:v>2928.16</c:v>
                </c:pt>
                <c:pt idx="29299">
                  <c:v>2928.26</c:v>
                </c:pt>
                <c:pt idx="29300">
                  <c:v>2928.36</c:v>
                </c:pt>
                <c:pt idx="29301">
                  <c:v>2928.46</c:v>
                </c:pt>
                <c:pt idx="29302">
                  <c:v>2928.56</c:v>
                </c:pt>
                <c:pt idx="29303">
                  <c:v>2928.66</c:v>
                </c:pt>
                <c:pt idx="29304">
                  <c:v>2928.76</c:v>
                </c:pt>
                <c:pt idx="29305">
                  <c:v>2928.86</c:v>
                </c:pt>
                <c:pt idx="29306">
                  <c:v>2928.96</c:v>
                </c:pt>
                <c:pt idx="29307">
                  <c:v>2929.06</c:v>
                </c:pt>
                <c:pt idx="29308">
                  <c:v>2929.16</c:v>
                </c:pt>
                <c:pt idx="29309">
                  <c:v>2929.26</c:v>
                </c:pt>
                <c:pt idx="29310">
                  <c:v>2929.36</c:v>
                </c:pt>
                <c:pt idx="29311">
                  <c:v>2929.46</c:v>
                </c:pt>
                <c:pt idx="29312">
                  <c:v>2929.56</c:v>
                </c:pt>
                <c:pt idx="29313">
                  <c:v>2929.66</c:v>
                </c:pt>
                <c:pt idx="29314">
                  <c:v>2929.76</c:v>
                </c:pt>
                <c:pt idx="29315">
                  <c:v>2929.86</c:v>
                </c:pt>
                <c:pt idx="29316">
                  <c:v>2929.96</c:v>
                </c:pt>
                <c:pt idx="29317">
                  <c:v>2930.06</c:v>
                </c:pt>
                <c:pt idx="29318">
                  <c:v>2930.16</c:v>
                </c:pt>
                <c:pt idx="29319">
                  <c:v>2930.26</c:v>
                </c:pt>
                <c:pt idx="29320">
                  <c:v>2930.36</c:v>
                </c:pt>
                <c:pt idx="29321">
                  <c:v>2930.46</c:v>
                </c:pt>
                <c:pt idx="29322">
                  <c:v>2930.56</c:v>
                </c:pt>
                <c:pt idx="29323">
                  <c:v>2930.66</c:v>
                </c:pt>
                <c:pt idx="29324">
                  <c:v>2930.76</c:v>
                </c:pt>
                <c:pt idx="29325">
                  <c:v>2930.86</c:v>
                </c:pt>
                <c:pt idx="29326">
                  <c:v>2930.96</c:v>
                </c:pt>
                <c:pt idx="29327">
                  <c:v>2931.06</c:v>
                </c:pt>
                <c:pt idx="29328">
                  <c:v>2931.16</c:v>
                </c:pt>
                <c:pt idx="29329">
                  <c:v>2931.26</c:v>
                </c:pt>
                <c:pt idx="29330">
                  <c:v>2931.36</c:v>
                </c:pt>
                <c:pt idx="29331">
                  <c:v>2931.46</c:v>
                </c:pt>
                <c:pt idx="29332">
                  <c:v>2931.56</c:v>
                </c:pt>
                <c:pt idx="29333">
                  <c:v>2931.66</c:v>
                </c:pt>
                <c:pt idx="29334">
                  <c:v>2931.76</c:v>
                </c:pt>
                <c:pt idx="29335">
                  <c:v>2931.86</c:v>
                </c:pt>
                <c:pt idx="29336">
                  <c:v>2931.96</c:v>
                </c:pt>
                <c:pt idx="29337">
                  <c:v>2932.06</c:v>
                </c:pt>
                <c:pt idx="29338">
                  <c:v>2932.16</c:v>
                </c:pt>
                <c:pt idx="29339">
                  <c:v>2932.26</c:v>
                </c:pt>
                <c:pt idx="29340">
                  <c:v>2932.36</c:v>
                </c:pt>
                <c:pt idx="29341">
                  <c:v>2932.46</c:v>
                </c:pt>
                <c:pt idx="29342">
                  <c:v>2932.56</c:v>
                </c:pt>
                <c:pt idx="29343">
                  <c:v>2932.66</c:v>
                </c:pt>
                <c:pt idx="29344">
                  <c:v>2932.76</c:v>
                </c:pt>
                <c:pt idx="29345">
                  <c:v>2932.86</c:v>
                </c:pt>
                <c:pt idx="29346">
                  <c:v>2932.96</c:v>
                </c:pt>
                <c:pt idx="29347">
                  <c:v>2933.06</c:v>
                </c:pt>
                <c:pt idx="29348">
                  <c:v>2933.16</c:v>
                </c:pt>
                <c:pt idx="29349">
                  <c:v>2933.26</c:v>
                </c:pt>
                <c:pt idx="29350">
                  <c:v>2933.36</c:v>
                </c:pt>
                <c:pt idx="29351">
                  <c:v>2933.46</c:v>
                </c:pt>
                <c:pt idx="29352">
                  <c:v>2933.56</c:v>
                </c:pt>
                <c:pt idx="29353">
                  <c:v>2933.66</c:v>
                </c:pt>
                <c:pt idx="29354">
                  <c:v>2933.76</c:v>
                </c:pt>
                <c:pt idx="29355">
                  <c:v>2933.86</c:v>
                </c:pt>
                <c:pt idx="29356">
                  <c:v>2933.96</c:v>
                </c:pt>
                <c:pt idx="29357">
                  <c:v>2934.06</c:v>
                </c:pt>
                <c:pt idx="29358">
                  <c:v>2934.16</c:v>
                </c:pt>
                <c:pt idx="29359">
                  <c:v>2934.26</c:v>
                </c:pt>
                <c:pt idx="29360">
                  <c:v>2934.36</c:v>
                </c:pt>
                <c:pt idx="29361">
                  <c:v>2934.46</c:v>
                </c:pt>
                <c:pt idx="29362">
                  <c:v>2934.56</c:v>
                </c:pt>
                <c:pt idx="29363">
                  <c:v>2934.66</c:v>
                </c:pt>
                <c:pt idx="29364">
                  <c:v>2934.76</c:v>
                </c:pt>
                <c:pt idx="29365">
                  <c:v>2934.86</c:v>
                </c:pt>
                <c:pt idx="29366">
                  <c:v>2934.96</c:v>
                </c:pt>
                <c:pt idx="29367">
                  <c:v>2935.06</c:v>
                </c:pt>
                <c:pt idx="29368">
                  <c:v>2935.16</c:v>
                </c:pt>
                <c:pt idx="29369">
                  <c:v>2935.26</c:v>
                </c:pt>
                <c:pt idx="29370">
                  <c:v>2935.36</c:v>
                </c:pt>
                <c:pt idx="29371">
                  <c:v>2935.46</c:v>
                </c:pt>
                <c:pt idx="29372">
                  <c:v>2935.56</c:v>
                </c:pt>
                <c:pt idx="29373">
                  <c:v>2935.66</c:v>
                </c:pt>
                <c:pt idx="29374">
                  <c:v>2935.76</c:v>
                </c:pt>
                <c:pt idx="29375">
                  <c:v>2935.86</c:v>
                </c:pt>
                <c:pt idx="29376">
                  <c:v>2935.96</c:v>
                </c:pt>
                <c:pt idx="29377">
                  <c:v>2936.06</c:v>
                </c:pt>
                <c:pt idx="29378">
                  <c:v>2936.16</c:v>
                </c:pt>
                <c:pt idx="29379">
                  <c:v>2936.26</c:v>
                </c:pt>
                <c:pt idx="29380">
                  <c:v>2936.36</c:v>
                </c:pt>
                <c:pt idx="29381">
                  <c:v>2936.46</c:v>
                </c:pt>
                <c:pt idx="29382">
                  <c:v>2936.56</c:v>
                </c:pt>
                <c:pt idx="29383">
                  <c:v>2936.66</c:v>
                </c:pt>
                <c:pt idx="29384">
                  <c:v>2936.76</c:v>
                </c:pt>
                <c:pt idx="29385">
                  <c:v>2936.86</c:v>
                </c:pt>
                <c:pt idx="29386">
                  <c:v>2936.96</c:v>
                </c:pt>
                <c:pt idx="29387">
                  <c:v>2937.06</c:v>
                </c:pt>
                <c:pt idx="29388">
                  <c:v>2937.16</c:v>
                </c:pt>
                <c:pt idx="29389">
                  <c:v>2937.26</c:v>
                </c:pt>
                <c:pt idx="29390">
                  <c:v>2937.36</c:v>
                </c:pt>
                <c:pt idx="29391">
                  <c:v>2937.46</c:v>
                </c:pt>
                <c:pt idx="29392">
                  <c:v>2937.56</c:v>
                </c:pt>
                <c:pt idx="29393">
                  <c:v>2937.66</c:v>
                </c:pt>
                <c:pt idx="29394">
                  <c:v>2937.76</c:v>
                </c:pt>
                <c:pt idx="29395">
                  <c:v>2937.86</c:v>
                </c:pt>
                <c:pt idx="29396">
                  <c:v>2937.96</c:v>
                </c:pt>
                <c:pt idx="29397">
                  <c:v>2938.06</c:v>
                </c:pt>
                <c:pt idx="29398">
                  <c:v>2938.16</c:v>
                </c:pt>
                <c:pt idx="29399">
                  <c:v>2938.26</c:v>
                </c:pt>
                <c:pt idx="29400">
                  <c:v>2938.36</c:v>
                </c:pt>
                <c:pt idx="29401">
                  <c:v>2938.46</c:v>
                </c:pt>
                <c:pt idx="29402">
                  <c:v>2938.56</c:v>
                </c:pt>
                <c:pt idx="29403">
                  <c:v>2938.66</c:v>
                </c:pt>
                <c:pt idx="29404">
                  <c:v>2938.76</c:v>
                </c:pt>
                <c:pt idx="29405">
                  <c:v>2938.86</c:v>
                </c:pt>
                <c:pt idx="29406">
                  <c:v>2938.96</c:v>
                </c:pt>
                <c:pt idx="29407">
                  <c:v>2939.06</c:v>
                </c:pt>
                <c:pt idx="29408">
                  <c:v>2939.16</c:v>
                </c:pt>
                <c:pt idx="29409">
                  <c:v>2939.26</c:v>
                </c:pt>
                <c:pt idx="29410">
                  <c:v>2939.36</c:v>
                </c:pt>
                <c:pt idx="29411">
                  <c:v>2939.46</c:v>
                </c:pt>
                <c:pt idx="29412">
                  <c:v>2939.56</c:v>
                </c:pt>
                <c:pt idx="29413">
                  <c:v>2939.66</c:v>
                </c:pt>
                <c:pt idx="29414">
                  <c:v>2939.76</c:v>
                </c:pt>
                <c:pt idx="29415">
                  <c:v>2939.86</c:v>
                </c:pt>
                <c:pt idx="29416">
                  <c:v>2939.96</c:v>
                </c:pt>
                <c:pt idx="29417">
                  <c:v>2940.06</c:v>
                </c:pt>
                <c:pt idx="29418">
                  <c:v>2940.16</c:v>
                </c:pt>
                <c:pt idx="29419">
                  <c:v>2940.26</c:v>
                </c:pt>
                <c:pt idx="29420">
                  <c:v>2940.36</c:v>
                </c:pt>
                <c:pt idx="29421">
                  <c:v>2940.46</c:v>
                </c:pt>
                <c:pt idx="29422">
                  <c:v>2940.56</c:v>
                </c:pt>
                <c:pt idx="29423">
                  <c:v>2940.66</c:v>
                </c:pt>
                <c:pt idx="29424">
                  <c:v>2940.76</c:v>
                </c:pt>
                <c:pt idx="29425">
                  <c:v>2940.86</c:v>
                </c:pt>
                <c:pt idx="29426">
                  <c:v>2940.96</c:v>
                </c:pt>
                <c:pt idx="29427">
                  <c:v>2941.06</c:v>
                </c:pt>
                <c:pt idx="29428">
                  <c:v>2941.16</c:v>
                </c:pt>
                <c:pt idx="29429">
                  <c:v>2941.26</c:v>
                </c:pt>
                <c:pt idx="29430">
                  <c:v>2941.36</c:v>
                </c:pt>
                <c:pt idx="29431">
                  <c:v>2941.46</c:v>
                </c:pt>
                <c:pt idx="29432">
                  <c:v>2941.56</c:v>
                </c:pt>
                <c:pt idx="29433">
                  <c:v>2941.66</c:v>
                </c:pt>
                <c:pt idx="29434">
                  <c:v>2941.76</c:v>
                </c:pt>
                <c:pt idx="29435">
                  <c:v>2941.86</c:v>
                </c:pt>
                <c:pt idx="29436">
                  <c:v>2941.96</c:v>
                </c:pt>
                <c:pt idx="29437">
                  <c:v>2942.06</c:v>
                </c:pt>
                <c:pt idx="29438">
                  <c:v>2942.16</c:v>
                </c:pt>
                <c:pt idx="29439">
                  <c:v>2942.26</c:v>
                </c:pt>
                <c:pt idx="29440">
                  <c:v>2942.36</c:v>
                </c:pt>
                <c:pt idx="29441">
                  <c:v>2942.46</c:v>
                </c:pt>
                <c:pt idx="29442">
                  <c:v>2942.56</c:v>
                </c:pt>
                <c:pt idx="29443">
                  <c:v>2942.66</c:v>
                </c:pt>
                <c:pt idx="29444">
                  <c:v>2942.76</c:v>
                </c:pt>
                <c:pt idx="29445">
                  <c:v>2942.86</c:v>
                </c:pt>
                <c:pt idx="29446">
                  <c:v>2942.96</c:v>
                </c:pt>
                <c:pt idx="29447">
                  <c:v>2943.06</c:v>
                </c:pt>
                <c:pt idx="29448">
                  <c:v>2943.16</c:v>
                </c:pt>
                <c:pt idx="29449">
                  <c:v>2943.26</c:v>
                </c:pt>
                <c:pt idx="29450">
                  <c:v>2943.36</c:v>
                </c:pt>
                <c:pt idx="29451">
                  <c:v>2943.46</c:v>
                </c:pt>
                <c:pt idx="29452">
                  <c:v>2943.56</c:v>
                </c:pt>
                <c:pt idx="29453">
                  <c:v>2943.66</c:v>
                </c:pt>
                <c:pt idx="29454">
                  <c:v>2943.76</c:v>
                </c:pt>
                <c:pt idx="29455">
                  <c:v>2943.86</c:v>
                </c:pt>
                <c:pt idx="29456">
                  <c:v>2943.96</c:v>
                </c:pt>
                <c:pt idx="29457">
                  <c:v>2944.06</c:v>
                </c:pt>
                <c:pt idx="29458">
                  <c:v>2944.16</c:v>
                </c:pt>
                <c:pt idx="29459">
                  <c:v>2944.26</c:v>
                </c:pt>
                <c:pt idx="29460">
                  <c:v>2944.36</c:v>
                </c:pt>
                <c:pt idx="29461">
                  <c:v>2944.46</c:v>
                </c:pt>
                <c:pt idx="29462">
                  <c:v>2944.56</c:v>
                </c:pt>
                <c:pt idx="29463">
                  <c:v>2944.66</c:v>
                </c:pt>
                <c:pt idx="29464">
                  <c:v>2944.76</c:v>
                </c:pt>
                <c:pt idx="29465">
                  <c:v>2944.86</c:v>
                </c:pt>
                <c:pt idx="29466">
                  <c:v>2944.96</c:v>
                </c:pt>
                <c:pt idx="29467">
                  <c:v>2945.06</c:v>
                </c:pt>
                <c:pt idx="29468">
                  <c:v>2945.16</c:v>
                </c:pt>
                <c:pt idx="29469">
                  <c:v>2945.26</c:v>
                </c:pt>
                <c:pt idx="29470">
                  <c:v>2945.36</c:v>
                </c:pt>
                <c:pt idx="29471">
                  <c:v>2945.46</c:v>
                </c:pt>
                <c:pt idx="29472">
                  <c:v>2945.56</c:v>
                </c:pt>
                <c:pt idx="29473">
                  <c:v>2945.66</c:v>
                </c:pt>
                <c:pt idx="29474">
                  <c:v>2945.76</c:v>
                </c:pt>
                <c:pt idx="29475">
                  <c:v>2945.86</c:v>
                </c:pt>
                <c:pt idx="29476">
                  <c:v>2945.96</c:v>
                </c:pt>
                <c:pt idx="29477">
                  <c:v>2946.06</c:v>
                </c:pt>
                <c:pt idx="29478">
                  <c:v>2946.16</c:v>
                </c:pt>
                <c:pt idx="29479">
                  <c:v>2946.26</c:v>
                </c:pt>
                <c:pt idx="29480">
                  <c:v>2946.36</c:v>
                </c:pt>
                <c:pt idx="29481">
                  <c:v>2946.46</c:v>
                </c:pt>
                <c:pt idx="29482">
                  <c:v>2946.56</c:v>
                </c:pt>
                <c:pt idx="29483">
                  <c:v>2946.66</c:v>
                </c:pt>
                <c:pt idx="29484">
                  <c:v>2946.76</c:v>
                </c:pt>
                <c:pt idx="29485">
                  <c:v>2946.86</c:v>
                </c:pt>
                <c:pt idx="29486">
                  <c:v>2946.96</c:v>
                </c:pt>
                <c:pt idx="29487">
                  <c:v>2947.06</c:v>
                </c:pt>
                <c:pt idx="29488">
                  <c:v>2947.16</c:v>
                </c:pt>
                <c:pt idx="29489">
                  <c:v>2947.26</c:v>
                </c:pt>
                <c:pt idx="29490">
                  <c:v>2947.36</c:v>
                </c:pt>
                <c:pt idx="29491">
                  <c:v>2947.46</c:v>
                </c:pt>
                <c:pt idx="29492">
                  <c:v>2947.56</c:v>
                </c:pt>
                <c:pt idx="29493">
                  <c:v>2947.66</c:v>
                </c:pt>
                <c:pt idx="29494">
                  <c:v>2947.76</c:v>
                </c:pt>
                <c:pt idx="29495">
                  <c:v>2947.86</c:v>
                </c:pt>
                <c:pt idx="29496">
                  <c:v>2947.96</c:v>
                </c:pt>
                <c:pt idx="29497">
                  <c:v>2948.06</c:v>
                </c:pt>
                <c:pt idx="29498">
                  <c:v>2948.16</c:v>
                </c:pt>
                <c:pt idx="29499">
                  <c:v>2948.26</c:v>
                </c:pt>
                <c:pt idx="29500">
                  <c:v>2948.36</c:v>
                </c:pt>
                <c:pt idx="29501">
                  <c:v>2948.46</c:v>
                </c:pt>
                <c:pt idx="29502">
                  <c:v>2948.56</c:v>
                </c:pt>
                <c:pt idx="29503">
                  <c:v>2948.66</c:v>
                </c:pt>
                <c:pt idx="29504">
                  <c:v>2948.76</c:v>
                </c:pt>
                <c:pt idx="29505">
                  <c:v>2948.86</c:v>
                </c:pt>
                <c:pt idx="29506">
                  <c:v>2948.96</c:v>
                </c:pt>
                <c:pt idx="29507">
                  <c:v>2949.06</c:v>
                </c:pt>
                <c:pt idx="29508">
                  <c:v>2949.16</c:v>
                </c:pt>
                <c:pt idx="29509">
                  <c:v>2949.26</c:v>
                </c:pt>
                <c:pt idx="29510">
                  <c:v>2949.36</c:v>
                </c:pt>
                <c:pt idx="29511">
                  <c:v>2949.46</c:v>
                </c:pt>
                <c:pt idx="29512">
                  <c:v>2949.56</c:v>
                </c:pt>
                <c:pt idx="29513">
                  <c:v>2949.66</c:v>
                </c:pt>
                <c:pt idx="29514">
                  <c:v>2949.76</c:v>
                </c:pt>
                <c:pt idx="29515">
                  <c:v>2949.86</c:v>
                </c:pt>
                <c:pt idx="29516">
                  <c:v>2949.96</c:v>
                </c:pt>
                <c:pt idx="29517">
                  <c:v>2950.06</c:v>
                </c:pt>
                <c:pt idx="29518">
                  <c:v>2950.16</c:v>
                </c:pt>
                <c:pt idx="29519">
                  <c:v>2950.26</c:v>
                </c:pt>
                <c:pt idx="29520">
                  <c:v>2950.36</c:v>
                </c:pt>
                <c:pt idx="29521">
                  <c:v>2950.46</c:v>
                </c:pt>
                <c:pt idx="29522">
                  <c:v>2950.56</c:v>
                </c:pt>
                <c:pt idx="29523">
                  <c:v>2950.66</c:v>
                </c:pt>
                <c:pt idx="29524">
                  <c:v>2950.76</c:v>
                </c:pt>
                <c:pt idx="29525">
                  <c:v>2950.86</c:v>
                </c:pt>
                <c:pt idx="29526">
                  <c:v>2950.96</c:v>
                </c:pt>
                <c:pt idx="29527">
                  <c:v>2951.06</c:v>
                </c:pt>
                <c:pt idx="29528">
                  <c:v>2951.16</c:v>
                </c:pt>
                <c:pt idx="29529">
                  <c:v>2951.26</c:v>
                </c:pt>
                <c:pt idx="29530">
                  <c:v>2951.36</c:v>
                </c:pt>
                <c:pt idx="29531">
                  <c:v>2951.46</c:v>
                </c:pt>
                <c:pt idx="29532">
                  <c:v>2951.56</c:v>
                </c:pt>
                <c:pt idx="29533">
                  <c:v>2951.66</c:v>
                </c:pt>
                <c:pt idx="29534">
                  <c:v>2951.76</c:v>
                </c:pt>
                <c:pt idx="29535">
                  <c:v>2951.86</c:v>
                </c:pt>
                <c:pt idx="29536">
                  <c:v>2951.96</c:v>
                </c:pt>
                <c:pt idx="29537">
                  <c:v>2952.06</c:v>
                </c:pt>
                <c:pt idx="29538">
                  <c:v>2952.16</c:v>
                </c:pt>
                <c:pt idx="29539">
                  <c:v>2952.26</c:v>
                </c:pt>
                <c:pt idx="29540">
                  <c:v>2952.36</c:v>
                </c:pt>
                <c:pt idx="29541">
                  <c:v>2952.46</c:v>
                </c:pt>
                <c:pt idx="29542">
                  <c:v>2952.56</c:v>
                </c:pt>
                <c:pt idx="29543">
                  <c:v>2952.66</c:v>
                </c:pt>
                <c:pt idx="29544">
                  <c:v>2952.76</c:v>
                </c:pt>
                <c:pt idx="29545">
                  <c:v>2952.86</c:v>
                </c:pt>
                <c:pt idx="29546">
                  <c:v>2952.96</c:v>
                </c:pt>
                <c:pt idx="29547">
                  <c:v>2953.06</c:v>
                </c:pt>
                <c:pt idx="29548">
                  <c:v>2953.16</c:v>
                </c:pt>
                <c:pt idx="29549">
                  <c:v>2953.26</c:v>
                </c:pt>
                <c:pt idx="29550">
                  <c:v>2953.36</c:v>
                </c:pt>
                <c:pt idx="29551">
                  <c:v>2953.46</c:v>
                </c:pt>
                <c:pt idx="29552">
                  <c:v>2953.56</c:v>
                </c:pt>
                <c:pt idx="29553">
                  <c:v>2953.66</c:v>
                </c:pt>
                <c:pt idx="29554">
                  <c:v>2953.76</c:v>
                </c:pt>
                <c:pt idx="29555">
                  <c:v>2953.86</c:v>
                </c:pt>
                <c:pt idx="29556">
                  <c:v>2953.96</c:v>
                </c:pt>
                <c:pt idx="29557">
                  <c:v>2954.06</c:v>
                </c:pt>
                <c:pt idx="29558">
                  <c:v>2954.16</c:v>
                </c:pt>
                <c:pt idx="29559">
                  <c:v>2954.26</c:v>
                </c:pt>
                <c:pt idx="29560">
                  <c:v>2954.36</c:v>
                </c:pt>
                <c:pt idx="29561">
                  <c:v>2954.46</c:v>
                </c:pt>
                <c:pt idx="29562">
                  <c:v>2954.56</c:v>
                </c:pt>
                <c:pt idx="29563">
                  <c:v>2954.66</c:v>
                </c:pt>
                <c:pt idx="29564">
                  <c:v>2954.76</c:v>
                </c:pt>
                <c:pt idx="29565">
                  <c:v>2954.86</c:v>
                </c:pt>
                <c:pt idx="29566">
                  <c:v>2954.96</c:v>
                </c:pt>
                <c:pt idx="29567">
                  <c:v>2955.06</c:v>
                </c:pt>
                <c:pt idx="29568">
                  <c:v>2955.16</c:v>
                </c:pt>
                <c:pt idx="29569">
                  <c:v>2955.26</c:v>
                </c:pt>
                <c:pt idx="29570">
                  <c:v>2955.36</c:v>
                </c:pt>
                <c:pt idx="29571">
                  <c:v>2955.46</c:v>
                </c:pt>
                <c:pt idx="29572">
                  <c:v>2955.56</c:v>
                </c:pt>
                <c:pt idx="29573">
                  <c:v>2955.66</c:v>
                </c:pt>
                <c:pt idx="29574">
                  <c:v>2955.76</c:v>
                </c:pt>
                <c:pt idx="29575">
                  <c:v>2955.86</c:v>
                </c:pt>
                <c:pt idx="29576">
                  <c:v>2955.96</c:v>
                </c:pt>
                <c:pt idx="29577">
                  <c:v>2956.06</c:v>
                </c:pt>
                <c:pt idx="29578">
                  <c:v>2956.16</c:v>
                </c:pt>
                <c:pt idx="29579">
                  <c:v>2956.26</c:v>
                </c:pt>
                <c:pt idx="29580">
                  <c:v>2956.36</c:v>
                </c:pt>
                <c:pt idx="29581">
                  <c:v>2956.46</c:v>
                </c:pt>
                <c:pt idx="29582">
                  <c:v>2956.56</c:v>
                </c:pt>
                <c:pt idx="29583">
                  <c:v>2956.66</c:v>
                </c:pt>
                <c:pt idx="29584">
                  <c:v>2956.76</c:v>
                </c:pt>
                <c:pt idx="29585">
                  <c:v>2956.86</c:v>
                </c:pt>
                <c:pt idx="29586">
                  <c:v>2956.96</c:v>
                </c:pt>
                <c:pt idx="29587">
                  <c:v>2957.06</c:v>
                </c:pt>
                <c:pt idx="29588">
                  <c:v>2957.16</c:v>
                </c:pt>
                <c:pt idx="29589">
                  <c:v>2957.26</c:v>
                </c:pt>
                <c:pt idx="29590">
                  <c:v>2957.36</c:v>
                </c:pt>
                <c:pt idx="29591">
                  <c:v>2957.46</c:v>
                </c:pt>
                <c:pt idx="29592">
                  <c:v>2957.56</c:v>
                </c:pt>
                <c:pt idx="29593">
                  <c:v>2957.66</c:v>
                </c:pt>
                <c:pt idx="29594">
                  <c:v>2957.76</c:v>
                </c:pt>
                <c:pt idx="29595">
                  <c:v>2957.86</c:v>
                </c:pt>
                <c:pt idx="29596">
                  <c:v>2957.96</c:v>
                </c:pt>
                <c:pt idx="29597">
                  <c:v>2958.06</c:v>
                </c:pt>
                <c:pt idx="29598">
                  <c:v>2958.16</c:v>
                </c:pt>
                <c:pt idx="29599">
                  <c:v>2958.26</c:v>
                </c:pt>
                <c:pt idx="29600">
                  <c:v>2958.36</c:v>
                </c:pt>
                <c:pt idx="29601">
                  <c:v>2958.46</c:v>
                </c:pt>
                <c:pt idx="29602">
                  <c:v>2958.56</c:v>
                </c:pt>
                <c:pt idx="29603">
                  <c:v>2958.66</c:v>
                </c:pt>
                <c:pt idx="29604">
                  <c:v>2958.76</c:v>
                </c:pt>
                <c:pt idx="29605">
                  <c:v>2958.86</c:v>
                </c:pt>
                <c:pt idx="29606">
                  <c:v>2958.96</c:v>
                </c:pt>
                <c:pt idx="29607">
                  <c:v>2959.06</c:v>
                </c:pt>
                <c:pt idx="29608">
                  <c:v>2959.16</c:v>
                </c:pt>
                <c:pt idx="29609">
                  <c:v>2959.26</c:v>
                </c:pt>
                <c:pt idx="29610">
                  <c:v>2959.36</c:v>
                </c:pt>
                <c:pt idx="29611">
                  <c:v>2959.46</c:v>
                </c:pt>
                <c:pt idx="29612">
                  <c:v>2959.56</c:v>
                </c:pt>
                <c:pt idx="29613">
                  <c:v>2959.66</c:v>
                </c:pt>
                <c:pt idx="29614">
                  <c:v>2959.76</c:v>
                </c:pt>
                <c:pt idx="29615">
                  <c:v>2959.86</c:v>
                </c:pt>
                <c:pt idx="29616">
                  <c:v>2959.96</c:v>
                </c:pt>
                <c:pt idx="29617">
                  <c:v>2960.06</c:v>
                </c:pt>
                <c:pt idx="29618">
                  <c:v>2960.16</c:v>
                </c:pt>
                <c:pt idx="29619">
                  <c:v>2960.26</c:v>
                </c:pt>
                <c:pt idx="29620">
                  <c:v>2960.36</c:v>
                </c:pt>
                <c:pt idx="29621">
                  <c:v>2960.46</c:v>
                </c:pt>
                <c:pt idx="29622">
                  <c:v>2960.56</c:v>
                </c:pt>
                <c:pt idx="29623">
                  <c:v>2960.66</c:v>
                </c:pt>
                <c:pt idx="29624">
                  <c:v>2960.76</c:v>
                </c:pt>
                <c:pt idx="29625">
                  <c:v>2960.86</c:v>
                </c:pt>
                <c:pt idx="29626">
                  <c:v>2960.96</c:v>
                </c:pt>
                <c:pt idx="29627">
                  <c:v>2961.06</c:v>
                </c:pt>
                <c:pt idx="29628">
                  <c:v>2961.16</c:v>
                </c:pt>
                <c:pt idx="29629">
                  <c:v>2961.26</c:v>
                </c:pt>
                <c:pt idx="29630">
                  <c:v>2961.36</c:v>
                </c:pt>
                <c:pt idx="29631">
                  <c:v>2961.46</c:v>
                </c:pt>
                <c:pt idx="29632">
                  <c:v>2961.56</c:v>
                </c:pt>
                <c:pt idx="29633">
                  <c:v>2961.66</c:v>
                </c:pt>
                <c:pt idx="29634">
                  <c:v>2961.76</c:v>
                </c:pt>
                <c:pt idx="29635">
                  <c:v>2961.86</c:v>
                </c:pt>
                <c:pt idx="29636">
                  <c:v>2961.96</c:v>
                </c:pt>
                <c:pt idx="29637">
                  <c:v>2962.06</c:v>
                </c:pt>
                <c:pt idx="29638">
                  <c:v>2962.16</c:v>
                </c:pt>
                <c:pt idx="29639">
                  <c:v>2962.26</c:v>
                </c:pt>
                <c:pt idx="29640">
                  <c:v>2962.36</c:v>
                </c:pt>
                <c:pt idx="29641">
                  <c:v>2962.46</c:v>
                </c:pt>
                <c:pt idx="29642">
                  <c:v>2962.56</c:v>
                </c:pt>
                <c:pt idx="29643">
                  <c:v>2962.66</c:v>
                </c:pt>
                <c:pt idx="29644">
                  <c:v>2962.76</c:v>
                </c:pt>
                <c:pt idx="29645">
                  <c:v>2962.86</c:v>
                </c:pt>
                <c:pt idx="29646">
                  <c:v>2962.96</c:v>
                </c:pt>
                <c:pt idx="29647">
                  <c:v>2963.06</c:v>
                </c:pt>
                <c:pt idx="29648">
                  <c:v>2963.16</c:v>
                </c:pt>
                <c:pt idx="29649">
                  <c:v>2963.26</c:v>
                </c:pt>
                <c:pt idx="29650">
                  <c:v>2963.36</c:v>
                </c:pt>
                <c:pt idx="29651">
                  <c:v>2963.46</c:v>
                </c:pt>
                <c:pt idx="29652">
                  <c:v>2963.56</c:v>
                </c:pt>
                <c:pt idx="29653">
                  <c:v>2963.66</c:v>
                </c:pt>
                <c:pt idx="29654">
                  <c:v>2963.76</c:v>
                </c:pt>
                <c:pt idx="29655">
                  <c:v>2963.86</c:v>
                </c:pt>
                <c:pt idx="29656">
                  <c:v>2963.96</c:v>
                </c:pt>
                <c:pt idx="29657">
                  <c:v>2964.06</c:v>
                </c:pt>
                <c:pt idx="29658">
                  <c:v>2964.16</c:v>
                </c:pt>
                <c:pt idx="29659">
                  <c:v>2964.26</c:v>
                </c:pt>
                <c:pt idx="29660">
                  <c:v>2964.36</c:v>
                </c:pt>
                <c:pt idx="29661">
                  <c:v>2964.46</c:v>
                </c:pt>
                <c:pt idx="29662">
                  <c:v>2964.56</c:v>
                </c:pt>
                <c:pt idx="29663">
                  <c:v>2964.66</c:v>
                </c:pt>
                <c:pt idx="29664">
                  <c:v>2964.76</c:v>
                </c:pt>
                <c:pt idx="29665">
                  <c:v>2964.86</c:v>
                </c:pt>
                <c:pt idx="29666">
                  <c:v>2964.96</c:v>
                </c:pt>
                <c:pt idx="29667">
                  <c:v>2965.06</c:v>
                </c:pt>
                <c:pt idx="29668">
                  <c:v>2965.16</c:v>
                </c:pt>
                <c:pt idx="29669">
                  <c:v>2965.26</c:v>
                </c:pt>
                <c:pt idx="29670">
                  <c:v>2965.36</c:v>
                </c:pt>
                <c:pt idx="29671">
                  <c:v>2965.46</c:v>
                </c:pt>
                <c:pt idx="29672">
                  <c:v>2965.56</c:v>
                </c:pt>
                <c:pt idx="29673">
                  <c:v>2965.66</c:v>
                </c:pt>
                <c:pt idx="29674">
                  <c:v>2965.76</c:v>
                </c:pt>
                <c:pt idx="29675">
                  <c:v>2965.86</c:v>
                </c:pt>
                <c:pt idx="29676">
                  <c:v>2965.96</c:v>
                </c:pt>
                <c:pt idx="29677">
                  <c:v>2966.06</c:v>
                </c:pt>
                <c:pt idx="29678">
                  <c:v>2966.16</c:v>
                </c:pt>
                <c:pt idx="29679">
                  <c:v>2966.26</c:v>
                </c:pt>
                <c:pt idx="29680">
                  <c:v>2966.36</c:v>
                </c:pt>
                <c:pt idx="29681">
                  <c:v>2966.46</c:v>
                </c:pt>
                <c:pt idx="29682">
                  <c:v>2966.56</c:v>
                </c:pt>
                <c:pt idx="29683">
                  <c:v>2966.66</c:v>
                </c:pt>
                <c:pt idx="29684">
                  <c:v>2966.76</c:v>
                </c:pt>
                <c:pt idx="29685">
                  <c:v>2966.86</c:v>
                </c:pt>
                <c:pt idx="29686">
                  <c:v>2966.96</c:v>
                </c:pt>
                <c:pt idx="29687">
                  <c:v>2967.06</c:v>
                </c:pt>
                <c:pt idx="29688">
                  <c:v>2967.16</c:v>
                </c:pt>
                <c:pt idx="29689">
                  <c:v>2967.26</c:v>
                </c:pt>
                <c:pt idx="29690">
                  <c:v>2967.36</c:v>
                </c:pt>
                <c:pt idx="29691">
                  <c:v>2967.46</c:v>
                </c:pt>
                <c:pt idx="29692">
                  <c:v>2967.56</c:v>
                </c:pt>
                <c:pt idx="29693">
                  <c:v>2967.66</c:v>
                </c:pt>
                <c:pt idx="29694">
                  <c:v>2967.76</c:v>
                </c:pt>
                <c:pt idx="29695">
                  <c:v>2967.86</c:v>
                </c:pt>
                <c:pt idx="29696">
                  <c:v>2967.96</c:v>
                </c:pt>
                <c:pt idx="29697">
                  <c:v>2968.06</c:v>
                </c:pt>
                <c:pt idx="29698">
                  <c:v>2968.16</c:v>
                </c:pt>
                <c:pt idx="29699">
                  <c:v>2968.26</c:v>
                </c:pt>
                <c:pt idx="29700">
                  <c:v>2968.36</c:v>
                </c:pt>
                <c:pt idx="29701">
                  <c:v>2968.46</c:v>
                </c:pt>
                <c:pt idx="29702">
                  <c:v>2968.56</c:v>
                </c:pt>
                <c:pt idx="29703">
                  <c:v>2968.66</c:v>
                </c:pt>
                <c:pt idx="29704">
                  <c:v>2968.76</c:v>
                </c:pt>
                <c:pt idx="29705">
                  <c:v>2968.86</c:v>
                </c:pt>
                <c:pt idx="29706">
                  <c:v>2968.96</c:v>
                </c:pt>
                <c:pt idx="29707">
                  <c:v>2969.06</c:v>
                </c:pt>
                <c:pt idx="29708">
                  <c:v>2969.16</c:v>
                </c:pt>
                <c:pt idx="29709">
                  <c:v>2969.26</c:v>
                </c:pt>
                <c:pt idx="29710">
                  <c:v>2969.36</c:v>
                </c:pt>
                <c:pt idx="29711">
                  <c:v>2969.46</c:v>
                </c:pt>
                <c:pt idx="29712">
                  <c:v>2969.56</c:v>
                </c:pt>
                <c:pt idx="29713">
                  <c:v>2969.66</c:v>
                </c:pt>
                <c:pt idx="29714">
                  <c:v>2969.76</c:v>
                </c:pt>
                <c:pt idx="29715">
                  <c:v>2969.86</c:v>
                </c:pt>
                <c:pt idx="29716">
                  <c:v>2969.96</c:v>
                </c:pt>
                <c:pt idx="29717">
                  <c:v>2970.06</c:v>
                </c:pt>
                <c:pt idx="29718">
                  <c:v>2970.16</c:v>
                </c:pt>
                <c:pt idx="29719">
                  <c:v>2970.26</c:v>
                </c:pt>
                <c:pt idx="29720">
                  <c:v>2970.36</c:v>
                </c:pt>
                <c:pt idx="29721">
                  <c:v>2970.46</c:v>
                </c:pt>
                <c:pt idx="29722">
                  <c:v>2970.56</c:v>
                </c:pt>
                <c:pt idx="29723">
                  <c:v>2970.66</c:v>
                </c:pt>
                <c:pt idx="29724">
                  <c:v>2970.76</c:v>
                </c:pt>
                <c:pt idx="29725">
                  <c:v>2970.86</c:v>
                </c:pt>
                <c:pt idx="29726">
                  <c:v>2970.96</c:v>
                </c:pt>
                <c:pt idx="29727">
                  <c:v>2971.06</c:v>
                </c:pt>
                <c:pt idx="29728">
                  <c:v>2971.16</c:v>
                </c:pt>
                <c:pt idx="29729">
                  <c:v>2971.26</c:v>
                </c:pt>
                <c:pt idx="29730">
                  <c:v>2971.36</c:v>
                </c:pt>
                <c:pt idx="29731">
                  <c:v>2971.46</c:v>
                </c:pt>
                <c:pt idx="29732">
                  <c:v>2971.56</c:v>
                </c:pt>
                <c:pt idx="29733">
                  <c:v>2971.66</c:v>
                </c:pt>
                <c:pt idx="29734">
                  <c:v>2971.76</c:v>
                </c:pt>
                <c:pt idx="29735">
                  <c:v>2971.86</c:v>
                </c:pt>
                <c:pt idx="29736">
                  <c:v>2971.96</c:v>
                </c:pt>
                <c:pt idx="29737">
                  <c:v>2972.06</c:v>
                </c:pt>
                <c:pt idx="29738">
                  <c:v>2972.16</c:v>
                </c:pt>
                <c:pt idx="29739">
                  <c:v>2972.26</c:v>
                </c:pt>
                <c:pt idx="29740">
                  <c:v>2972.36</c:v>
                </c:pt>
                <c:pt idx="29741">
                  <c:v>2972.46</c:v>
                </c:pt>
                <c:pt idx="29742">
                  <c:v>2972.56</c:v>
                </c:pt>
                <c:pt idx="29743">
                  <c:v>2972.66</c:v>
                </c:pt>
                <c:pt idx="29744">
                  <c:v>2972.76</c:v>
                </c:pt>
                <c:pt idx="29745">
                  <c:v>2972.86</c:v>
                </c:pt>
                <c:pt idx="29746">
                  <c:v>2972.96</c:v>
                </c:pt>
                <c:pt idx="29747">
                  <c:v>2973.06</c:v>
                </c:pt>
                <c:pt idx="29748">
                  <c:v>2973.16</c:v>
                </c:pt>
                <c:pt idx="29749">
                  <c:v>2973.26</c:v>
                </c:pt>
                <c:pt idx="29750">
                  <c:v>2973.36</c:v>
                </c:pt>
                <c:pt idx="29751">
                  <c:v>2973.46</c:v>
                </c:pt>
                <c:pt idx="29752">
                  <c:v>2973.56</c:v>
                </c:pt>
                <c:pt idx="29753">
                  <c:v>2973.66</c:v>
                </c:pt>
                <c:pt idx="29754">
                  <c:v>2973.76</c:v>
                </c:pt>
                <c:pt idx="29755">
                  <c:v>2973.86</c:v>
                </c:pt>
                <c:pt idx="29756">
                  <c:v>2973.96</c:v>
                </c:pt>
                <c:pt idx="29757">
                  <c:v>2974.06</c:v>
                </c:pt>
                <c:pt idx="29758">
                  <c:v>2974.16</c:v>
                </c:pt>
                <c:pt idx="29759">
                  <c:v>2974.26</c:v>
                </c:pt>
                <c:pt idx="29760">
                  <c:v>2974.36</c:v>
                </c:pt>
                <c:pt idx="29761">
                  <c:v>2974.46</c:v>
                </c:pt>
                <c:pt idx="29762">
                  <c:v>2974.56</c:v>
                </c:pt>
                <c:pt idx="29763">
                  <c:v>2974.66</c:v>
                </c:pt>
                <c:pt idx="29764">
                  <c:v>2974.76</c:v>
                </c:pt>
                <c:pt idx="29765">
                  <c:v>2974.86</c:v>
                </c:pt>
                <c:pt idx="29766">
                  <c:v>2974.96</c:v>
                </c:pt>
                <c:pt idx="29767">
                  <c:v>2975.06</c:v>
                </c:pt>
                <c:pt idx="29768">
                  <c:v>2975.16</c:v>
                </c:pt>
                <c:pt idx="29769">
                  <c:v>2975.26</c:v>
                </c:pt>
                <c:pt idx="29770">
                  <c:v>2975.36</c:v>
                </c:pt>
                <c:pt idx="29771">
                  <c:v>2975.46</c:v>
                </c:pt>
                <c:pt idx="29772">
                  <c:v>2975.56</c:v>
                </c:pt>
                <c:pt idx="29773">
                  <c:v>2975.66</c:v>
                </c:pt>
                <c:pt idx="29774">
                  <c:v>2975.76</c:v>
                </c:pt>
                <c:pt idx="29775">
                  <c:v>2975.86</c:v>
                </c:pt>
                <c:pt idx="29776">
                  <c:v>2975.96</c:v>
                </c:pt>
                <c:pt idx="29777">
                  <c:v>2976.06</c:v>
                </c:pt>
                <c:pt idx="29778">
                  <c:v>2976.16</c:v>
                </c:pt>
                <c:pt idx="29779">
                  <c:v>2976.26</c:v>
                </c:pt>
                <c:pt idx="29780">
                  <c:v>2976.36</c:v>
                </c:pt>
                <c:pt idx="29781">
                  <c:v>2976.46</c:v>
                </c:pt>
                <c:pt idx="29782">
                  <c:v>2976.56</c:v>
                </c:pt>
                <c:pt idx="29783">
                  <c:v>2976.66</c:v>
                </c:pt>
                <c:pt idx="29784">
                  <c:v>2976.76</c:v>
                </c:pt>
                <c:pt idx="29785">
                  <c:v>2976.86</c:v>
                </c:pt>
                <c:pt idx="29786">
                  <c:v>2976.96</c:v>
                </c:pt>
                <c:pt idx="29787">
                  <c:v>2977.06</c:v>
                </c:pt>
                <c:pt idx="29788">
                  <c:v>2977.16</c:v>
                </c:pt>
                <c:pt idx="29789">
                  <c:v>2977.26</c:v>
                </c:pt>
                <c:pt idx="29790">
                  <c:v>2977.36</c:v>
                </c:pt>
                <c:pt idx="29791">
                  <c:v>2977.46</c:v>
                </c:pt>
                <c:pt idx="29792">
                  <c:v>2977.56</c:v>
                </c:pt>
                <c:pt idx="29793">
                  <c:v>2977.66</c:v>
                </c:pt>
                <c:pt idx="29794">
                  <c:v>2977.76</c:v>
                </c:pt>
                <c:pt idx="29795">
                  <c:v>2977.86</c:v>
                </c:pt>
                <c:pt idx="29796">
                  <c:v>2977.96</c:v>
                </c:pt>
                <c:pt idx="29797">
                  <c:v>2978.06</c:v>
                </c:pt>
                <c:pt idx="29798">
                  <c:v>2978.16</c:v>
                </c:pt>
                <c:pt idx="29799">
                  <c:v>2978.26</c:v>
                </c:pt>
                <c:pt idx="29800">
                  <c:v>2978.36</c:v>
                </c:pt>
                <c:pt idx="29801">
                  <c:v>2978.46</c:v>
                </c:pt>
                <c:pt idx="29802">
                  <c:v>2978.56</c:v>
                </c:pt>
                <c:pt idx="29803">
                  <c:v>2978.66</c:v>
                </c:pt>
                <c:pt idx="29804">
                  <c:v>2978.76</c:v>
                </c:pt>
                <c:pt idx="29805">
                  <c:v>2978.86</c:v>
                </c:pt>
                <c:pt idx="29806">
                  <c:v>2978.96</c:v>
                </c:pt>
                <c:pt idx="29807">
                  <c:v>2979.06</c:v>
                </c:pt>
                <c:pt idx="29808">
                  <c:v>2979.16</c:v>
                </c:pt>
                <c:pt idx="29809">
                  <c:v>2979.26</c:v>
                </c:pt>
                <c:pt idx="29810">
                  <c:v>2979.36</c:v>
                </c:pt>
                <c:pt idx="29811">
                  <c:v>2979.46</c:v>
                </c:pt>
                <c:pt idx="29812">
                  <c:v>2979.56</c:v>
                </c:pt>
                <c:pt idx="29813">
                  <c:v>2979.66</c:v>
                </c:pt>
                <c:pt idx="29814">
                  <c:v>2979.76</c:v>
                </c:pt>
                <c:pt idx="29815">
                  <c:v>2979.86</c:v>
                </c:pt>
                <c:pt idx="29816">
                  <c:v>2979.96</c:v>
                </c:pt>
                <c:pt idx="29817">
                  <c:v>2980.06</c:v>
                </c:pt>
                <c:pt idx="29818">
                  <c:v>2980.16</c:v>
                </c:pt>
                <c:pt idx="29819">
                  <c:v>2980.26</c:v>
                </c:pt>
                <c:pt idx="29820">
                  <c:v>2980.36</c:v>
                </c:pt>
                <c:pt idx="29821">
                  <c:v>2980.46</c:v>
                </c:pt>
                <c:pt idx="29822">
                  <c:v>2980.56</c:v>
                </c:pt>
                <c:pt idx="29823">
                  <c:v>2980.66</c:v>
                </c:pt>
                <c:pt idx="29824">
                  <c:v>2980.76</c:v>
                </c:pt>
                <c:pt idx="29825">
                  <c:v>2980.86</c:v>
                </c:pt>
                <c:pt idx="29826">
                  <c:v>2980.96</c:v>
                </c:pt>
                <c:pt idx="29827">
                  <c:v>2981.06</c:v>
                </c:pt>
                <c:pt idx="29828">
                  <c:v>2981.16</c:v>
                </c:pt>
                <c:pt idx="29829">
                  <c:v>2981.26</c:v>
                </c:pt>
                <c:pt idx="29830">
                  <c:v>2981.36</c:v>
                </c:pt>
                <c:pt idx="29831">
                  <c:v>2981.46</c:v>
                </c:pt>
                <c:pt idx="29832">
                  <c:v>2981.56</c:v>
                </c:pt>
                <c:pt idx="29833">
                  <c:v>2981.66</c:v>
                </c:pt>
                <c:pt idx="29834">
                  <c:v>2981.76</c:v>
                </c:pt>
                <c:pt idx="29835">
                  <c:v>2981.86</c:v>
                </c:pt>
                <c:pt idx="29836">
                  <c:v>2981.96</c:v>
                </c:pt>
                <c:pt idx="29837">
                  <c:v>2982.06</c:v>
                </c:pt>
                <c:pt idx="29838">
                  <c:v>2982.16</c:v>
                </c:pt>
                <c:pt idx="29839">
                  <c:v>2982.26</c:v>
                </c:pt>
                <c:pt idx="29840">
                  <c:v>2982.36</c:v>
                </c:pt>
                <c:pt idx="29841">
                  <c:v>2982.46</c:v>
                </c:pt>
                <c:pt idx="29842">
                  <c:v>2982.56</c:v>
                </c:pt>
                <c:pt idx="29843">
                  <c:v>2982.66</c:v>
                </c:pt>
                <c:pt idx="29844">
                  <c:v>2982.76</c:v>
                </c:pt>
                <c:pt idx="29845">
                  <c:v>2982.86</c:v>
                </c:pt>
                <c:pt idx="29846">
                  <c:v>2982.96</c:v>
                </c:pt>
                <c:pt idx="29847">
                  <c:v>2983.06</c:v>
                </c:pt>
                <c:pt idx="29848">
                  <c:v>2983.16</c:v>
                </c:pt>
                <c:pt idx="29849">
                  <c:v>2983.26</c:v>
                </c:pt>
                <c:pt idx="29850">
                  <c:v>2983.36</c:v>
                </c:pt>
                <c:pt idx="29851">
                  <c:v>2983.46</c:v>
                </c:pt>
                <c:pt idx="29852">
                  <c:v>2983.56</c:v>
                </c:pt>
                <c:pt idx="29853">
                  <c:v>2983.66</c:v>
                </c:pt>
                <c:pt idx="29854">
                  <c:v>2983.76</c:v>
                </c:pt>
                <c:pt idx="29855">
                  <c:v>2983.86</c:v>
                </c:pt>
                <c:pt idx="29856">
                  <c:v>2983.96</c:v>
                </c:pt>
                <c:pt idx="29857">
                  <c:v>2984.06</c:v>
                </c:pt>
                <c:pt idx="29858">
                  <c:v>2984.16</c:v>
                </c:pt>
                <c:pt idx="29859">
                  <c:v>2984.26</c:v>
                </c:pt>
                <c:pt idx="29860">
                  <c:v>2984.36</c:v>
                </c:pt>
                <c:pt idx="29861">
                  <c:v>2984.46</c:v>
                </c:pt>
                <c:pt idx="29862">
                  <c:v>2984.56</c:v>
                </c:pt>
                <c:pt idx="29863">
                  <c:v>2984.66</c:v>
                </c:pt>
                <c:pt idx="29864">
                  <c:v>2984.76</c:v>
                </c:pt>
                <c:pt idx="29865">
                  <c:v>2984.86</c:v>
                </c:pt>
                <c:pt idx="29866">
                  <c:v>2984.96</c:v>
                </c:pt>
                <c:pt idx="29867">
                  <c:v>2985.06</c:v>
                </c:pt>
                <c:pt idx="29868">
                  <c:v>2985.16</c:v>
                </c:pt>
                <c:pt idx="29869">
                  <c:v>2985.26</c:v>
                </c:pt>
                <c:pt idx="29870">
                  <c:v>2985.36</c:v>
                </c:pt>
                <c:pt idx="29871">
                  <c:v>2985.46</c:v>
                </c:pt>
                <c:pt idx="29872">
                  <c:v>2985.56</c:v>
                </c:pt>
                <c:pt idx="29873">
                  <c:v>2985.66</c:v>
                </c:pt>
                <c:pt idx="29874">
                  <c:v>2985.76</c:v>
                </c:pt>
                <c:pt idx="29875">
                  <c:v>2985.86</c:v>
                </c:pt>
                <c:pt idx="29876">
                  <c:v>2985.96</c:v>
                </c:pt>
                <c:pt idx="29877">
                  <c:v>2986.06</c:v>
                </c:pt>
                <c:pt idx="29878">
                  <c:v>2986.16</c:v>
                </c:pt>
                <c:pt idx="29879">
                  <c:v>2986.26</c:v>
                </c:pt>
                <c:pt idx="29880">
                  <c:v>2986.36</c:v>
                </c:pt>
                <c:pt idx="29881">
                  <c:v>2986.46</c:v>
                </c:pt>
                <c:pt idx="29882">
                  <c:v>2986.56</c:v>
                </c:pt>
                <c:pt idx="29883">
                  <c:v>2986.66</c:v>
                </c:pt>
                <c:pt idx="29884">
                  <c:v>2986.76</c:v>
                </c:pt>
                <c:pt idx="29885">
                  <c:v>2986.86</c:v>
                </c:pt>
                <c:pt idx="29886">
                  <c:v>2986.96</c:v>
                </c:pt>
                <c:pt idx="29887">
                  <c:v>2987.06</c:v>
                </c:pt>
                <c:pt idx="29888">
                  <c:v>2987.16</c:v>
                </c:pt>
                <c:pt idx="29889">
                  <c:v>2987.26</c:v>
                </c:pt>
                <c:pt idx="29890">
                  <c:v>2987.36</c:v>
                </c:pt>
                <c:pt idx="29891">
                  <c:v>2987.46</c:v>
                </c:pt>
                <c:pt idx="29892">
                  <c:v>2987.56</c:v>
                </c:pt>
                <c:pt idx="29893">
                  <c:v>2987.66</c:v>
                </c:pt>
                <c:pt idx="29894">
                  <c:v>2987.76</c:v>
                </c:pt>
                <c:pt idx="29895">
                  <c:v>2987.86</c:v>
                </c:pt>
                <c:pt idx="29896">
                  <c:v>2987.96</c:v>
                </c:pt>
                <c:pt idx="29897">
                  <c:v>2988.06</c:v>
                </c:pt>
                <c:pt idx="29898">
                  <c:v>2988.16</c:v>
                </c:pt>
                <c:pt idx="29899">
                  <c:v>2988.26</c:v>
                </c:pt>
                <c:pt idx="29900">
                  <c:v>2988.36</c:v>
                </c:pt>
                <c:pt idx="29901">
                  <c:v>2988.46</c:v>
                </c:pt>
                <c:pt idx="29902">
                  <c:v>2988.56</c:v>
                </c:pt>
                <c:pt idx="29903">
                  <c:v>2988.66</c:v>
                </c:pt>
                <c:pt idx="29904">
                  <c:v>2988.76</c:v>
                </c:pt>
                <c:pt idx="29905">
                  <c:v>2988.86</c:v>
                </c:pt>
                <c:pt idx="29906">
                  <c:v>2988.96</c:v>
                </c:pt>
                <c:pt idx="29907">
                  <c:v>2989.06</c:v>
                </c:pt>
                <c:pt idx="29908">
                  <c:v>2989.16</c:v>
                </c:pt>
                <c:pt idx="29909">
                  <c:v>2989.26</c:v>
                </c:pt>
                <c:pt idx="29910">
                  <c:v>2989.36</c:v>
                </c:pt>
                <c:pt idx="29911">
                  <c:v>2989.46</c:v>
                </c:pt>
                <c:pt idx="29912">
                  <c:v>2989.56</c:v>
                </c:pt>
                <c:pt idx="29913">
                  <c:v>2989.66</c:v>
                </c:pt>
                <c:pt idx="29914">
                  <c:v>2989.76</c:v>
                </c:pt>
                <c:pt idx="29915">
                  <c:v>2989.86</c:v>
                </c:pt>
                <c:pt idx="29916">
                  <c:v>2989.96</c:v>
                </c:pt>
                <c:pt idx="29917">
                  <c:v>2990.06</c:v>
                </c:pt>
                <c:pt idx="29918">
                  <c:v>2990.16</c:v>
                </c:pt>
                <c:pt idx="29919">
                  <c:v>2990.26</c:v>
                </c:pt>
                <c:pt idx="29920">
                  <c:v>2990.36</c:v>
                </c:pt>
                <c:pt idx="29921">
                  <c:v>2990.46</c:v>
                </c:pt>
                <c:pt idx="29922">
                  <c:v>2990.56</c:v>
                </c:pt>
                <c:pt idx="29923">
                  <c:v>2990.66</c:v>
                </c:pt>
                <c:pt idx="29924">
                  <c:v>2990.76</c:v>
                </c:pt>
                <c:pt idx="29925">
                  <c:v>2990.86</c:v>
                </c:pt>
                <c:pt idx="29926">
                  <c:v>2990.96</c:v>
                </c:pt>
                <c:pt idx="29927">
                  <c:v>2991.06</c:v>
                </c:pt>
                <c:pt idx="29928">
                  <c:v>2991.16</c:v>
                </c:pt>
                <c:pt idx="29929">
                  <c:v>2991.26</c:v>
                </c:pt>
                <c:pt idx="29930">
                  <c:v>2991.36</c:v>
                </c:pt>
                <c:pt idx="29931">
                  <c:v>2991.46</c:v>
                </c:pt>
                <c:pt idx="29932">
                  <c:v>2991.56</c:v>
                </c:pt>
                <c:pt idx="29933">
                  <c:v>2991.66</c:v>
                </c:pt>
                <c:pt idx="29934">
                  <c:v>2991.76</c:v>
                </c:pt>
                <c:pt idx="29935">
                  <c:v>2991.86</c:v>
                </c:pt>
                <c:pt idx="29936">
                  <c:v>2991.96</c:v>
                </c:pt>
                <c:pt idx="29937">
                  <c:v>2992.06</c:v>
                </c:pt>
                <c:pt idx="29938">
                  <c:v>2992.16</c:v>
                </c:pt>
                <c:pt idx="29939">
                  <c:v>2992.26</c:v>
                </c:pt>
                <c:pt idx="29940">
                  <c:v>2992.36</c:v>
                </c:pt>
                <c:pt idx="29941">
                  <c:v>2992.46</c:v>
                </c:pt>
                <c:pt idx="29942">
                  <c:v>2992.56</c:v>
                </c:pt>
                <c:pt idx="29943">
                  <c:v>2992.66</c:v>
                </c:pt>
                <c:pt idx="29944">
                  <c:v>2992.76</c:v>
                </c:pt>
                <c:pt idx="29945">
                  <c:v>2992.86</c:v>
                </c:pt>
                <c:pt idx="29946">
                  <c:v>2992.96</c:v>
                </c:pt>
                <c:pt idx="29947">
                  <c:v>2993.06</c:v>
                </c:pt>
                <c:pt idx="29948">
                  <c:v>2993.16</c:v>
                </c:pt>
                <c:pt idx="29949">
                  <c:v>2993.26</c:v>
                </c:pt>
                <c:pt idx="29950">
                  <c:v>2993.36</c:v>
                </c:pt>
                <c:pt idx="29951">
                  <c:v>2993.46</c:v>
                </c:pt>
                <c:pt idx="29952">
                  <c:v>2993.56</c:v>
                </c:pt>
                <c:pt idx="29953">
                  <c:v>2993.66</c:v>
                </c:pt>
                <c:pt idx="29954">
                  <c:v>2993.76</c:v>
                </c:pt>
                <c:pt idx="29955">
                  <c:v>2993.86</c:v>
                </c:pt>
                <c:pt idx="29956">
                  <c:v>2993.96</c:v>
                </c:pt>
                <c:pt idx="29957">
                  <c:v>2994.06</c:v>
                </c:pt>
                <c:pt idx="29958">
                  <c:v>2994.16</c:v>
                </c:pt>
                <c:pt idx="29959">
                  <c:v>2994.26</c:v>
                </c:pt>
                <c:pt idx="29960">
                  <c:v>2994.36</c:v>
                </c:pt>
                <c:pt idx="29961">
                  <c:v>2994.46</c:v>
                </c:pt>
                <c:pt idx="29962">
                  <c:v>2994.56</c:v>
                </c:pt>
                <c:pt idx="29963">
                  <c:v>2994.66</c:v>
                </c:pt>
                <c:pt idx="29964">
                  <c:v>2994.76</c:v>
                </c:pt>
                <c:pt idx="29965">
                  <c:v>2994.86</c:v>
                </c:pt>
                <c:pt idx="29966">
                  <c:v>2994.96</c:v>
                </c:pt>
                <c:pt idx="29967">
                  <c:v>2995.06</c:v>
                </c:pt>
                <c:pt idx="29968">
                  <c:v>2995.16</c:v>
                </c:pt>
                <c:pt idx="29969">
                  <c:v>2995.26</c:v>
                </c:pt>
                <c:pt idx="29970">
                  <c:v>2995.36</c:v>
                </c:pt>
                <c:pt idx="29971">
                  <c:v>2995.46</c:v>
                </c:pt>
                <c:pt idx="29972">
                  <c:v>2995.56</c:v>
                </c:pt>
                <c:pt idx="29973">
                  <c:v>2995.66</c:v>
                </c:pt>
                <c:pt idx="29974">
                  <c:v>2995.76</c:v>
                </c:pt>
                <c:pt idx="29975">
                  <c:v>2995.86</c:v>
                </c:pt>
                <c:pt idx="29976">
                  <c:v>2995.96</c:v>
                </c:pt>
                <c:pt idx="29977">
                  <c:v>2996.06</c:v>
                </c:pt>
                <c:pt idx="29978">
                  <c:v>2996.16</c:v>
                </c:pt>
                <c:pt idx="29979">
                  <c:v>2996.26</c:v>
                </c:pt>
                <c:pt idx="29980">
                  <c:v>2996.36</c:v>
                </c:pt>
                <c:pt idx="29981">
                  <c:v>2996.46</c:v>
                </c:pt>
                <c:pt idx="29982">
                  <c:v>2996.56</c:v>
                </c:pt>
                <c:pt idx="29983">
                  <c:v>2996.66</c:v>
                </c:pt>
                <c:pt idx="29984">
                  <c:v>2996.76</c:v>
                </c:pt>
                <c:pt idx="29985">
                  <c:v>2996.86</c:v>
                </c:pt>
                <c:pt idx="29986">
                  <c:v>2996.96</c:v>
                </c:pt>
                <c:pt idx="29987">
                  <c:v>2997.06</c:v>
                </c:pt>
                <c:pt idx="29988">
                  <c:v>2997.16</c:v>
                </c:pt>
                <c:pt idx="29989">
                  <c:v>2997.26</c:v>
                </c:pt>
                <c:pt idx="29990">
                  <c:v>2997.36</c:v>
                </c:pt>
                <c:pt idx="29991">
                  <c:v>2997.46</c:v>
                </c:pt>
                <c:pt idx="29992">
                  <c:v>2997.56</c:v>
                </c:pt>
                <c:pt idx="29993">
                  <c:v>2997.66</c:v>
                </c:pt>
                <c:pt idx="29994">
                  <c:v>2997.76</c:v>
                </c:pt>
                <c:pt idx="29995">
                  <c:v>2997.86</c:v>
                </c:pt>
                <c:pt idx="29996">
                  <c:v>2997.96</c:v>
                </c:pt>
                <c:pt idx="29997">
                  <c:v>2998.06</c:v>
                </c:pt>
                <c:pt idx="29998">
                  <c:v>2998.16</c:v>
                </c:pt>
                <c:pt idx="29999">
                  <c:v>2998.26</c:v>
                </c:pt>
                <c:pt idx="30000">
                  <c:v>2998.36</c:v>
                </c:pt>
                <c:pt idx="30001">
                  <c:v>2998.46</c:v>
                </c:pt>
                <c:pt idx="30002">
                  <c:v>2998.56</c:v>
                </c:pt>
                <c:pt idx="30003">
                  <c:v>2998.66</c:v>
                </c:pt>
                <c:pt idx="30004">
                  <c:v>2998.76</c:v>
                </c:pt>
                <c:pt idx="30005">
                  <c:v>2998.86</c:v>
                </c:pt>
                <c:pt idx="30006">
                  <c:v>2998.96</c:v>
                </c:pt>
                <c:pt idx="30007">
                  <c:v>2999.06</c:v>
                </c:pt>
                <c:pt idx="30008">
                  <c:v>2999.16</c:v>
                </c:pt>
                <c:pt idx="30009">
                  <c:v>2999.26</c:v>
                </c:pt>
                <c:pt idx="30010">
                  <c:v>2999.36</c:v>
                </c:pt>
                <c:pt idx="30011">
                  <c:v>2999.46</c:v>
                </c:pt>
                <c:pt idx="30012">
                  <c:v>2999.56</c:v>
                </c:pt>
                <c:pt idx="30013">
                  <c:v>2999.66</c:v>
                </c:pt>
                <c:pt idx="30014">
                  <c:v>2999.76</c:v>
                </c:pt>
                <c:pt idx="30015">
                  <c:v>2999.86</c:v>
                </c:pt>
                <c:pt idx="30016">
                  <c:v>2999.96</c:v>
                </c:pt>
                <c:pt idx="30017">
                  <c:v>3000.06</c:v>
                </c:pt>
                <c:pt idx="30018">
                  <c:v>3000.16</c:v>
                </c:pt>
                <c:pt idx="30019">
                  <c:v>3000.26</c:v>
                </c:pt>
                <c:pt idx="30020">
                  <c:v>3000.36</c:v>
                </c:pt>
                <c:pt idx="30021">
                  <c:v>3000.46</c:v>
                </c:pt>
                <c:pt idx="30022">
                  <c:v>3000.56</c:v>
                </c:pt>
                <c:pt idx="30023">
                  <c:v>3000.66</c:v>
                </c:pt>
                <c:pt idx="30024">
                  <c:v>3000.76</c:v>
                </c:pt>
                <c:pt idx="30025">
                  <c:v>3000.86</c:v>
                </c:pt>
                <c:pt idx="30026">
                  <c:v>3000.96</c:v>
                </c:pt>
                <c:pt idx="30027">
                  <c:v>3001.06</c:v>
                </c:pt>
                <c:pt idx="30028">
                  <c:v>3001.16</c:v>
                </c:pt>
                <c:pt idx="30029">
                  <c:v>3001.26</c:v>
                </c:pt>
                <c:pt idx="30030">
                  <c:v>3001.36</c:v>
                </c:pt>
                <c:pt idx="30031">
                  <c:v>3001.46</c:v>
                </c:pt>
                <c:pt idx="30032">
                  <c:v>3001.56</c:v>
                </c:pt>
                <c:pt idx="30033">
                  <c:v>3001.66</c:v>
                </c:pt>
                <c:pt idx="30034">
                  <c:v>3001.76</c:v>
                </c:pt>
                <c:pt idx="30035">
                  <c:v>3001.86</c:v>
                </c:pt>
                <c:pt idx="30036">
                  <c:v>3001.96</c:v>
                </c:pt>
                <c:pt idx="30037">
                  <c:v>3002.06</c:v>
                </c:pt>
                <c:pt idx="30038">
                  <c:v>3002.16</c:v>
                </c:pt>
                <c:pt idx="30039">
                  <c:v>3002.26</c:v>
                </c:pt>
                <c:pt idx="30040">
                  <c:v>3002.36</c:v>
                </c:pt>
                <c:pt idx="30041">
                  <c:v>3002.46</c:v>
                </c:pt>
                <c:pt idx="30042">
                  <c:v>3002.56</c:v>
                </c:pt>
                <c:pt idx="30043">
                  <c:v>3002.66</c:v>
                </c:pt>
                <c:pt idx="30044">
                  <c:v>3002.76</c:v>
                </c:pt>
                <c:pt idx="30045">
                  <c:v>3002.86</c:v>
                </c:pt>
                <c:pt idx="30046">
                  <c:v>3002.96</c:v>
                </c:pt>
                <c:pt idx="30047">
                  <c:v>3003.06</c:v>
                </c:pt>
                <c:pt idx="30048">
                  <c:v>3003.16</c:v>
                </c:pt>
                <c:pt idx="30049">
                  <c:v>3003.26</c:v>
                </c:pt>
                <c:pt idx="30050">
                  <c:v>3003.36</c:v>
                </c:pt>
                <c:pt idx="30051">
                  <c:v>3003.46</c:v>
                </c:pt>
                <c:pt idx="30052">
                  <c:v>3003.56</c:v>
                </c:pt>
                <c:pt idx="30053">
                  <c:v>3003.66</c:v>
                </c:pt>
                <c:pt idx="30054">
                  <c:v>3003.76</c:v>
                </c:pt>
                <c:pt idx="30055">
                  <c:v>3003.86</c:v>
                </c:pt>
                <c:pt idx="30056">
                  <c:v>3003.96</c:v>
                </c:pt>
                <c:pt idx="30057">
                  <c:v>3004.06</c:v>
                </c:pt>
                <c:pt idx="30058">
                  <c:v>3004.16</c:v>
                </c:pt>
                <c:pt idx="30059">
                  <c:v>3004.26</c:v>
                </c:pt>
                <c:pt idx="30060">
                  <c:v>3004.36</c:v>
                </c:pt>
                <c:pt idx="30061">
                  <c:v>3004.46</c:v>
                </c:pt>
                <c:pt idx="30062">
                  <c:v>3004.56</c:v>
                </c:pt>
                <c:pt idx="30063">
                  <c:v>3004.66</c:v>
                </c:pt>
                <c:pt idx="30064">
                  <c:v>3004.76</c:v>
                </c:pt>
                <c:pt idx="30065">
                  <c:v>3004.86</c:v>
                </c:pt>
                <c:pt idx="30066">
                  <c:v>3004.96</c:v>
                </c:pt>
                <c:pt idx="30067">
                  <c:v>3005.06</c:v>
                </c:pt>
                <c:pt idx="30068">
                  <c:v>3005.16</c:v>
                </c:pt>
                <c:pt idx="30069">
                  <c:v>3005.26</c:v>
                </c:pt>
                <c:pt idx="30070">
                  <c:v>3005.36</c:v>
                </c:pt>
                <c:pt idx="30071">
                  <c:v>3005.46</c:v>
                </c:pt>
                <c:pt idx="30072">
                  <c:v>3005.56</c:v>
                </c:pt>
                <c:pt idx="30073">
                  <c:v>3005.66</c:v>
                </c:pt>
                <c:pt idx="30074">
                  <c:v>3005.76</c:v>
                </c:pt>
                <c:pt idx="30075">
                  <c:v>3005.86</c:v>
                </c:pt>
                <c:pt idx="30076">
                  <c:v>3005.96</c:v>
                </c:pt>
                <c:pt idx="30077">
                  <c:v>3006.06</c:v>
                </c:pt>
                <c:pt idx="30078">
                  <c:v>3006.16</c:v>
                </c:pt>
                <c:pt idx="30079">
                  <c:v>3006.26</c:v>
                </c:pt>
                <c:pt idx="30080">
                  <c:v>3006.36</c:v>
                </c:pt>
                <c:pt idx="30081">
                  <c:v>3006.46</c:v>
                </c:pt>
                <c:pt idx="30082">
                  <c:v>3006.56</c:v>
                </c:pt>
                <c:pt idx="30083">
                  <c:v>3006.66</c:v>
                </c:pt>
                <c:pt idx="30084">
                  <c:v>3006.76</c:v>
                </c:pt>
                <c:pt idx="30085">
                  <c:v>3006.86</c:v>
                </c:pt>
                <c:pt idx="30086">
                  <c:v>3006.96</c:v>
                </c:pt>
                <c:pt idx="30087">
                  <c:v>3007.06</c:v>
                </c:pt>
                <c:pt idx="30088">
                  <c:v>3007.16</c:v>
                </c:pt>
                <c:pt idx="30089">
                  <c:v>3007.26</c:v>
                </c:pt>
                <c:pt idx="30090">
                  <c:v>3007.36</c:v>
                </c:pt>
                <c:pt idx="30091">
                  <c:v>3007.46</c:v>
                </c:pt>
                <c:pt idx="30092">
                  <c:v>3007.56</c:v>
                </c:pt>
                <c:pt idx="30093">
                  <c:v>3007.66</c:v>
                </c:pt>
                <c:pt idx="30094">
                  <c:v>3007.76</c:v>
                </c:pt>
                <c:pt idx="30095">
                  <c:v>3007.86</c:v>
                </c:pt>
                <c:pt idx="30096">
                  <c:v>3007.96</c:v>
                </c:pt>
                <c:pt idx="30097">
                  <c:v>3008.06</c:v>
                </c:pt>
                <c:pt idx="30098">
                  <c:v>3008.16</c:v>
                </c:pt>
                <c:pt idx="30099">
                  <c:v>3008.26</c:v>
                </c:pt>
                <c:pt idx="30100">
                  <c:v>3008.36</c:v>
                </c:pt>
                <c:pt idx="30101">
                  <c:v>3008.46</c:v>
                </c:pt>
                <c:pt idx="30102">
                  <c:v>3008.56</c:v>
                </c:pt>
                <c:pt idx="30103">
                  <c:v>3008.66</c:v>
                </c:pt>
                <c:pt idx="30104">
                  <c:v>3008.76</c:v>
                </c:pt>
                <c:pt idx="30105">
                  <c:v>3008.86</c:v>
                </c:pt>
                <c:pt idx="30106">
                  <c:v>3008.96</c:v>
                </c:pt>
                <c:pt idx="30107">
                  <c:v>3009.06</c:v>
                </c:pt>
                <c:pt idx="30108">
                  <c:v>3009.16</c:v>
                </c:pt>
                <c:pt idx="30109">
                  <c:v>3009.26</c:v>
                </c:pt>
                <c:pt idx="30110">
                  <c:v>3009.36</c:v>
                </c:pt>
                <c:pt idx="30111">
                  <c:v>3009.46</c:v>
                </c:pt>
                <c:pt idx="30112">
                  <c:v>3009.56</c:v>
                </c:pt>
                <c:pt idx="30113">
                  <c:v>3009.66</c:v>
                </c:pt>
                <c:pt idx="30114">
                  <c:v>3009.76</c:v>
                </c:pt>
                <c:pt idx="30115">
                  <c:v>3009.86</c:v>
                </c:pt>
                <c:pt idx="30116">
                  <c:v>3009.96</c:v>
                </c:pt>
                <c:pt idx="30117">
                  <c:v>3010.06</c:v>
                </c:pt>
                <c:pt idx="30118">
                  <c:v>3010.16</c:v>
                </c:pt>
                <c:pt idx="30119">
                  <c:v>3010.26</c:v>
                </c:pt>
                <c:pt idx="30120">
                  <c:v>3010.36</c:v>
                </c:pt>
                <c:pt idx="30121">
                  <c:v>3010.46</c:v>
                </c:pt>
                <c:pt idx="30122">
                  <c:v>3010.56</c:v>
                </c:pt>
                <c:pt idx="30123">
                  <c:v>3010.66</c:v>
                </c:pt>
                <c:pt idx="30124">
                  <c:v>3010.76</c:v>
                </c:pt>
                <c:pt idx="30125">
                  <c:v>3010.86</c:v>
                </c:pt>
                <c:pt idx="30126">
                  <c:v>3010.96</c:v>
                </c:pt>
                <c:pt idx="30127">
                  <c:v>3011.06</c:v>
                </c:pt>
                <c:pt idx="30128">
                  <c:v>3011.16</c:v>
                </c:pt>
                <c:pt idx="30129">
                  <c:v>3011.26</c:v>
                </c:pt>
                <c:pt idx="30130">
                  <c:v>3011.36</c:v>
                </c:pt>
                <c:pt idx="30131">
                  <c:v>3011.46</c:v>
                </c:pt>
                <c:pt idx="30132">
                  <c:v>3011.56</c:v>
                </c:pt>
                <c:pt idx="30133">
                  <c:v>3011.66</c:v>
                </c:pt>
                <c:pt idx="30134">
                  <c:v>3011.76</c:v>
                </c:pt>
                <c:pt idx="30135">
                  <c:v>3011.86</c:v>
                </c:pt>
                <c:pt idx="30136">
                  <c:v>3011.96</c:v>
                </c:pt>
                <c:pt idx="30137">
                  <c:v>3012.06</c:v>
                </c:pt>
                <c:pt idx="30138">
                  <c:v>3012.16</c:v>
                </c:pt>
                <c:pt idx="30139">
                  <c:v>3012.26</c:v>
                </c:pt>
                <c:pt idx="30140">
                  <c:v>3012.36</c:v>
                </c:pt>
                <c:pt idx="30141">
                  <c:v>3012.46</c:v>
                </c:pt>
                <c:pt idx="30142">
                  <c:v>3012.56</c:v>
                </c:pt>
                <c:pt idx="30143">
                  <c:v>3012.66</c:v>
                </c:pt>
                <c:pt idx="30144">
                  <c:v>3012.76</c:v>
                </c:pt>
                <c:pt idx="30145">
                  <c:v>3012.86</c:v>
                </c:pt>
                <c:pt idx="30146">
                  <c:v>3012.96</c:v>
                </c:pt>
                <c:pt idx="30147">
                  <c:v>3013.06</c:v>
                </c:pt>
                <c:pt idx="30148">
                  <c:v>3013.16</c:v>
                </c:pt>
                <c:pt idx="30149">
                  <c:v>3013.26</c:v>
                </c:pt>
                <c:pt idx="30150">
                  <c:v>3013.36</c:v>
                </c:pt>
                <c:pt idx="30151">
                  <c:v>3013.46</c:v>
                </c:pt>
                <c:pt idx="30152">
                  <c:v>3013.56</c:v>
                </c:pt>
                <c:pt idx="30153">
                  <c:v>3013.66</c:v>
                </c:pt>
                <c:pt idx="30154">
                  <c:v>3013.76</c:v>
                </c:pt>
                <c:pt idx="30155">
                  <c:v>3013.86</c:v>
                </c:pt>
                <c:pt idx="30156">
                  <c:v>3013.96</c:v>
                </c:pt>
                <c:pt idx="30157">
                  <c:v>3014.06</c:v>
                </c:pt>
                <c:pt idx="30158">
                  <c:v>3014.16</c:v>
                </c:pt>
                <c:pt idx="30159">
                  <c:v>3014.26</c:v>
                </c:pt>
                <c:pt idx="30160">
                  <c:v>3014.36</c:v>
                </c:pt>
                <c:pt idx="30161">
                  <c:v>3014.46</c:v>
                </c:pt>
                <c:pt idx="30162">
                  <c:v>3014.56</c:v>
                </c:pt>
                <c:pt idx="30163">
                  <c:v>3014.66</c:v>
                </c:pt>
                <c:pt idx="30164">
                  <c:v>3014.76</c:v>
                </c:pt>
                <c:pt idx="30165">
                  <c:v>3014.86</c:v>
                </c:pt>
                <c:pt idx="30166">
                  <c:v>3014.96</c:v>
                </c:pt>
                <c:pt idx="30167">
                  <c:v>3015.06</c:v>
                </c:pt>
                <c:pt idx="30168">
                  <c:v>3015.16</c:v>
                </c:pt>
                <c:pt idx="30169">
                  <c:v>3015.26</c:v>
                </c:pt>
                <c:pt idx="30170">
                  <c:v>3015.36</c:v>
                </c:pt>
                <c:pt idx="30171">
                  <c:v>3015.46</c:v>
                </c:pt>
                <c:pt idx="30172">
                  <c:v>3015.56</c:v>
                </c:pt>
                <c:pt idx="30173">
                  <c:v>3015.66</c:v>
                </c:pt>
                <c:pt idx="30174">
                  <c:v>3015.76</c:v>
                </c:pt>
                <c:pt idx="30175">
                  <c:v>3015.86</c:v>
                </c:pt>
                <c:pt idx="30176">
                  <c:v>3015.96</c:v>
                </c:pt>
                <c:pt idx="30177">
                  <c:v>3016.06</c:v>
                </c:pt>
                <c:pt idx="30178">
                  <c:v>3016.16</c:v>
                </c:pt>
                <c:pt idx="30179">
                  <c:v>3016.26</c:v>
                </c:pt>
                <c:pt idx="30180">
                  <c:v>3016.36</c:v>
                </c:pt>
                <c:pt idx="30181">
                  <c:v>3016.46</c:v>
                </c:pt>
                <c:pt idx="30182">
                  <c:v>3016.56</c:v>
                </c:pt>
                <c:pt idx="30183">
                  <c:v>3016.66</c:v>
                </c:pt>
                <c:pt idx="30184">
                  <c:v>3016.76</c:v>
                </c:pt>
                <c:pt idx="30185">
                  <c:v>3016.86</c:v>
                </c:pt>
                <c:pt idx="30186">
                  <c:v>3016.96</c:v>
                </c:pt>
                <c:pt idx="30187">
                  <c:v>3017.06</c:v>
                </c:pt>
                <c:pt idx="30188">
                  <c:v>3017.16</c:v>
                </c:pt>
                <c:pt idx="30189">
                  <c:v>3017.26</c:v>
                </c:pt>
                <c:pt idx="30190">
                  <c:v>3017.36</c:v>
                </c:pt>
                <c:pt idx="30191">
                  <c:v>3017.46</c:v>
                </c:pt>
                <c:pt idx="30192">
                  <c:v>3017.56</c:v>
                </c:pt>
                <c:pt idx="30193">
                  <c:v>3017.66</c:v>
                </c:pt>
                <c:pt idx="30194">
                  <c:v>3017.76</c:v>
                </c:pt>
                <c:pt idx="30195">
                  <c:v>3017.86</c:v>
                </c:pt>
                <c:pt idx="30196">
                  <c:v>3017.96</c:v>
                </c:pt>
                <c:pt idx="30197">
                  <c:v>3018.06</c:v>
                </c:pt>
                <c:pt idx="30198">
                  <c:v>3018.16</c:v>
                </c:pt>
                <c:pt idx="30199">
                  <c:v>3018.26</c:v>
                </c:pt>
                <c:pt idx="30200">
                  <c:v>3018.36</c:v>
                </c:pt>
                <c:pt idx="30201">
                  <c:v>3018.46</c:v>
                </c:pt>
                <c:pt idx="30202">
                  <c:v>3018.56</c:v>
                </c:pt>
                <c:pt idx="30203">
                  <c:v>3018.66</c:v>
                </c:pt>
                <c:pt idx="30204">
                  <c:v>3018.76</c:v>
                </c:pt>
                <c:pt idx="30205">
                  <c:v>3018.86</c:v>
                </c:pt>
                <c:pt idx="30206">
                  <c:v>3018.96</c:v>
                </c:pt>
                <c:pt idx="30207">
                  <c:v>3019.06</c:v>
                </c:pt>
                <c:pt idx="30208">
                  <c:v>3019.16</c:v>
                </c:pt>
                <c:pt idx="30209">
                  <c:v>3019.26</c:v>
                </c:pt>
                <c:pt idx="30210">
                  <c:v>3019.36</c:v>
                </c:pt>
                <c:pt idx="30211">
                  <c:v>3019.46</c:v>
                </c:pt>
                <c:pt idx="30212">
                  <c:v>3019.56</c:v>
                </c:pt>
                <c:pt idx="30213">
                  <c:v>3019.66</c:v>
                </c:pt>
                <c:pt idx="30214">
                  <c:v>3019.76</c:v>
                </c:pt>
                <c:pt idx="30215">
                  <c:v>3019.86</c:v>
                </c:pt>
                <c:pt idx="30216">
                  <c:v>3019.96</c:v>
                </c:pt>
                <c:pt idx="30217">
                  <c:v>3020.06</c:v>
                </c:pt>
                <c:pt idx="30218">
                  <c:v>3020.16</c:v>
                </c:pt>
                <c:pt idx="30219">
                  <c:v>3020.26</c:v>
                </c:pt>
                <c:pt idx="30220">
                  <c:v>3020.36</c:v>
                </c:pt>
                <c:pt idx="30221">
                  <c:v>3020.46</c:v>
                </c:pt>
                <c:pt idx="30222">
                  <c:v>3020.56</c:v>
                </c:pt>
                <c:pt idx="30223">
                  <c:v>3020.66</c:v>
                </c:pt>
                <c:pt idx="30224">
                  <c:v>3020.76</c:v>
                </c:pt>
                <c:pt idx="30225">
                  <c:v>3020.86</c:v>
                </c:pt>
                <c:pt idx="30226">
                  <c:v>3020.96</c:v>
                </c:pt>
                <c:pt idx="30227">
                  <c:v>3021.06</c:v>
                </c:pt>
                <c:pt idx="30228">
                  <c:v>3021.16</c:v>
                </c:pt>
                <c:pt idx="30229">
                  <c:v>3021.26</c:v>
                </c:pt>
                <c:pt idx="30230">
                  <c:v>3021.36</c:v>
                </c:pt>
                <c:pt idx="30231">
                  <c:v>3021.46</c:v>
                </c:pt>
                <c:pt idx="30232">
                  <c:v>3021.56</c:v>
                </c:pt>
                <c:pt idx="30233">
                  <c:v>3021.66</c:v>
                </c:pt>
                <c:pt idx="30234">
                  <c:v>3021.76</c:v>
                </c:pt>
                <c:pt idx="30235">
                  <c:v>3021.86</c:v>
                </c:pt>
                <c:pt idx="30236">
                  <c:v>3021.96</c:v>
                </c:pt>
                <c:pt idx="30237">
                  <c:v>3022.06</c:v>
                </c:pt>
                <c:pt idx="30238">
                  <c:v>3022.16</c:v>
                </c:pt>
                <c:pt idx="30239">
                  <c:v>3022.26</c:v>
                </c:pt>
                <c:pt idx="30240">
                  <c:v>3022.36</c:v>
                </c:pt>
                <c:pt idx="30241">
                  <c:v>3022.46</c:v>
                </c:pt>
                <c:pt idx="30242">
                  <c:v>3022.56</c:v>
                </c:pt>
                <c:pt idx="30243">
                  <c:v>3022.66</c:v>
                </c:pt>
                <c:pt idx="30244">
                  <c:v>3022.76</c:v>
                </c:pt>
                <c:pt idx="30245">
                  <c:v>3022.86</c:v>
                </c:pt>
                <c:pt idx="30246">
                  <c:v>3022.96</c:v>
                </c:pt>
                <c:pt idx="30247">
                  <c:v>3023.06</c:v>
                </c:pt>
                <c:pt idx="30248">
                  <c:v>3023.16</c:v>
                </c:pt>
                <c:pt idx="30249">
                  <c:v>3023.26</c:v>
                </c:pt>
                <c:pt idx="30250">
                  <c:v>3023.36</c:v>
                </c:pt>
                <c:pt idx="30251">
                  <c:v>3023.46</c:v>
                </c:pt>
                <c:pt idx="30252">
                  <c:v>3023.56</c:v>
                </c:pt>
                <c:pt idx="30253">
                  <c:v>3023.66</c:v>
                </c:pt>
                <c:pt idx="30254">
                  <c:v>3023.76</c:v>
                </c:pt>
                <c:pt idx="30255">
                  <c:v>3023.86</c:v>
                </c:pt>
                <c:pt idx="30256">
                  <c:v>3023.96</c:v>
                </c:pt>
                <c:pt idx="30257">
                  <c:v>3024.06</c:v>
                </c:pt>
                <c:pt idx="30258">
                  <c:v>3024.16</c:v>
                </c:pt>
                <c:pt idx="30259">
                  <c:v>3024.26</c:v>
                </c:pt>
                <c:pt idx="30260">
                  <c:v>3024.36</c:v>
                </c:pt>
                <c:pt idx="30261">
                  <c:v>3024.46</c:v>
                </c:pt>
                <c:pt idx="30262">
                  <c:v>3024.56</c:v>
                </c:pt>
                <c:pt idx="30263">
                  <c:v>3024.66</c:v>
                </c:pt>
                <c:pt idx="30264">
                  <c:v>3024.76</c:v>
                </c:pt>
                <c:pt idx="30265">
                  <c:v>3024.86</c:v>
                </c:pt>
                <c:pt idx="30266">
                  <c:v>3024.96</c:v>
                </c:pt>
                <c:pt idx="30267">
                  <c:v>3025.06</c:v>
                </c:pt>
                <c:pt idx="30268">
                  <c:v>3025.16</c:v>
                </c:pt>
                <c:pt idx="30269">
                  <c:v>3025.26</c:v>
                </c:pt>
                <c:pt idx="30270">
                  <c:v>3025.36</c:v>
                </c:pt>
                <c:pt idx="30271">
                  <c:v>3025.46</c:v>
                </c:pt>
                <c:pt idx="30272">
                  <c:v>3025.56</c:v>
                </c:pt>
                <c:pt idx="30273">
                  <c:v>3025.66</c:v>
                </c:pt>
                <c:pt idx="30274">
                  <c:v>3025.76</c:v>
                </c:pt>
                <c:pt idx="30275">
                  <c:v>3025.86</c:v>
                </c:pt>
                <c:pt idx="30276">
                  <c:v>3025.96</c:v>
                </c:pt>
                <c:pt idx="30277">
                  <c:v>3026.06</c:v>
                </c:pt>
                <c:pt idx="30278">
                  <c:v>3026.16</c:v>
                </c:pt>
                <c:pt idx="30279">
                  <c:v>3026.26</c:v>
                </c:pt>
                <c:pt idx="30280">
                  <c:v>3026.36</c:v>
                </c:pt>
                <c:pt idx="30281">
                  <c:v>3026.46</c:v>
                </c:pt>
                <c:pt idx="30282">
                  <c:v>3026.56</c:v>
                </c:pt>
                <c:pt idx="30283">
                  <c:v>3026.66</c:v>
                </c:pt>
                <c:pt idx="30284">
                  <c:v>3026.76</c:v>
                </c:pt>
                <c:pt idx="30285">
                  <c:v>3026.86</c:v>
                </c:pt>
                <c:pt idx="30286">
                  <c:v>3026.96</c:v>
                </c:pt>
                <c:pt idx="30287">
                  <c:v>3027.06</c:v>
                </c:pt>
                <c:pt idx="30288">
                  <c:v>3027.16</c:v>
                </c:pt>
                <c:pt idx="30289">
                  <c:v>3027.26</c:v>
                </c:pt>
                <c:pt idx="30290">
                  <c:v>3027.36</c:v>
                </c:pt>
                <c:pt idx="30291">
                  <c:v>3027.46</c:v>
                </c:pt>
                <c:pt idx="30292">
                  <c:v>3027.56</c:v>
                </c:pt>
                <c:pt idx="30293">
                  <c:v>3027.66</c:v>
                </c:pt>
                <c:pt idx="30294">
                  <c:v>3027.76</c:v>
                </c:pt>
                <c:pt idx="30295">
                  <c:v>3027.86</c:v>
                </c:pt>
                <c:pt idx="30296">
                  <c:v>3027.96</c:v>
                </c:pt>
                <c:pt idx="30297">
                  <c:v>3028.06</c:v>
                </c:pt>
                <c:pt idx="30298">
                  <c:v>3028.16</c:v>
                </c:pt>
                <c:pt idx="30299">
                  <c:v>3028.26</c:v>
                </c:pt>
                <c:pt idx="30300">
                  <c:v>3028.36</c:v>
                </c:pt>
                <c:pt idx="30301">
                  <c:v>3028.46</c:v>
                </c:pt>
                <c:pt idx="30302">
                  <c:v>3028.56</c:v>
                </c:pt>
                <c:pt idx="30303">
                  <c:v>3028.66</c:v>
                </c:pt>
                <c:pt idx="30304">
                  <c:v>3028.76</c:v>
                </c:pt>
                <c:pt idx="30305">
                  <c:v>3028.86</c:v>
                </c:pt>
                <c:pt idx="30306">
                  <c:v>3028.96</c:v>
                </c:pt>
                <c:pt idx="30307">
                  <c:v>3029.06</c:v>
                </c:pt>
                <c:pt idx="30308">
                  <c:v>3029.16</c:v>
                </c:pt>
                <c:pt idx="30309">
                  <c:v>3029.26</c:v>
                </c:pt>
                <c:pt idx="30310">
                  <c:v>3029.36</c:v>
                </c:pt>
                <c:pt idx="30311">
                  <c:v>3029.46</c:v>
                </c:pt>
                <c:pt idx="30312">
                  <c:v>3029.56</c:v>
                </c:pt>
                <c:pt idx="30313">
                  <c:v>3029.66</c:v>
                </c:pt>
                <c:pt idx="30314">
                  <c:v>3029.76</c:v>
                </c:pt>
                <c:pt idx="30315">
                  <c:v>3029.86</c:v>
                </c:pt>
                <c:pt idx="30316">
                  <c:v>3029.96</c:v>
                </c:pt>
                <c:pt idx="30317">
                  <c:v>3030.06</c:v>
                </c:pt>
                <c:pt idx="30318">
                  <c:v>3030.16</c:v>
                </c:pt>
                <c:pt idx="30319">
                  <c:v>3030.26</c:v>
                </c:pt>
                <c:pt idx="30320">
                  <c:v>3030.36</c:v>
                </c:pt>
                <c:pt idx="30321">
                  <c:v>3030.46</c:v>
                </c:pt>
                <c:pt idx="30322">
                  <c:v>3030.56</c:v>
                </c:pt>
                <c:pt idx="30323">
                  <c:v>3030.66</c:v>
                </c:pt>
                <c:pt idx="30324">
                  <c:v>3030.76</c:v>
                </c:pt>
                <c:pt idx="30325">
                  <c:v>3030.86</c:v>
                </c:pt>
                <c:pt idx="30326">
                  <c:v>3030.96</c:v>
                </c:pt>
                <c:pt idx="30327">
                  <c:v>3031.06</c:v>
                </c:pt>
                <c:pt idx="30328">
                  <c:v>3031.16</c:v>
                </c:pt>
                <c:pt idx="30329">
                  <c:v>3031.26</c:v>
                </c:pt>
                <c:pt idx="30330">
                  <c:v>3031.36</c:v>
                </c:pt>
                <c:pt idx="30331">
                  <c:v>3031.46</c:v>
                </c:pt>
                <c:pt idx="30332">
                  <c:v>3031.56</c:v>
                </c:pt>
                <c:pt idx="30333">
                  <c:v>3031.66</c:v>
                </c:pt>
                <c:pt idx="30334">
                  <c:v>3031.76</c:v>
                </c:pt>
                <c:pt idx="30335">
                  <c:v>3031.86</c:v>
                </c:pt>
                <c:pt idx="30336">
                  <c:v>3031.96</c:v>
                </c:pt>
                <c:pt idx="30337">
                  <c:v>3032.06</c:v>
                </c:pt>
                <c:pt idx="30338">
                  <c:v>3032.16</c:v>
                </c:pt>
                <c:pt idx="30339">
                  <c:v>3032.26</c:v>
                </c:pt>
                <c:pt idx="30340">
                  <c:v>3032.36</c:v>
                </c:pt>
                <c:pt idx="30341">
                  <c:v>3032.46</c:v>
                </c:pt>
                <c:pt idx="30342">
                  <c:v>3032.56</c:v>
                </c:pt>
                <c:pt idx="30343">
                  <c:v>3032.66</c:v>
                </c:pt>
                <c:pt idx="30344">
                  <c:v>3032.76</c:v>
                </c:pt>
                <c:pt idx="30345">
                  <c:v>3032.86</c:v>
                </c:pt>
                <c:pt idx="30346">
                  <c:v>3032.96</c:v>
                </c:pt>
                <c:pt idx="30347">
                  <c:v>3033.06</c:v>
                </c:pt>
                <c:pt idx="30348">
                  <c:v>3033.16</c:v>
                </c:pt>
                <c:pt idx="30349">
                  <c:v>3033.26</c:v>
                </c:pt>
                <c:pt idx="30350">
                  <c:v>3033.36</c:v>
                </c:pt>
                <c:pt idx="30351">
                  <c:v>3033.46</c:v>
                </c:pt>
                <c:pt idx="30352">
                  <c:v>3033.56</c:v>
                </c:pt>
                <c:pt idx="30353">
                  <c:v>3033.66</c:v>
                </c:pt>
                <c:pt idx="30354">
                  <c:v>3033.76</c:v>
                </c:pt>
                <c:pt idx="30355">
                  <c:v>3033.86</c:v>
                </c:pt>
                <c:pt idx="30356">
                  <c:v>3033.96</c:v>
                </c:pt>
                <c:pt idx="30357">
                  <c:v>3034.06</c:v>
                </c:pt>
                <c:pt idx="30358">
                  <c:v>3034.16</c:v>
                </c:pt>
                <c:pt idx="30359">
                  <c:v>3034.26</c:v>
                </c:pt>
                <c:pt idx="30360">
                  <c:v>3034.36</c:v>
                </c:pt>
                <c:pt idx="30361">
                  <c:v>3034.46</c:v>
                </c:pt>
                <c:pt idx="30362">
                  <c:v>3034.56</c:v>
                </c:pt>
                <c:pt idx="30363">
                  <c:v>3034.66</c:v>
                </c:pt>
                <c:pt idx="30364">
                  <c:v>3034.76</c:v>
                </c:pt>
                <c:pt idx="30365">
                  <c:v>3034.86</c:v>
                </c:pt>
                <c:pt idx="30366">
                  <c:v>3034.96</c:v>
                </c:pt>
                <c:pt idx="30367">
                  <c:v>3035.06</c:v>
                </c:pt>
                <c:pt idx="30368">
                  <c:v>3035.16</c:v>
                </c:pt>
                <c:pt idx="30369">
                  <c:v>3035.26</c:v>
                </c:pt>
                <c:pt idx="30370">
                  <c:v>3035.36</c:v>
                </c:pt>
                <c:pt idx="30371">
                  <c:v>3035.46</c:v>
                </c:pt>
                <c:pt idx="30372">
                  <c:v>3035.56</c:v>
                </c:pt>
                <c:pt idx="30373">
                  <c:v>3035.66</c:v>
                </c:pt>
                <c:pt idx="30374">
                  <c:v>3035.76</c:v>
                </c:pt>
                <c:pt idx="30375">
                  <c:v>3035.86</c:v>
                </c:pt>
                <c:pt idx="30376">
                  <c:v>3035.96</c:v>
                </c:pt>
                <c:pt idx="30377">
                  <c:v>3036.06</c:v>
                </c:pt>
                <c:pt idx="30378">
                  <c:v>3036.16</c:v>
                </c:pt>
                <c:pt idx="30379">
                  <c:v>3036.26</c:v>
                </c:pt>
                <c:pt idx="30380">
                  <c:v>3036.36</c:v>
                </c:pt>
                <c:pt idx="30381">
                  <c:v>3036.46</c:v>
                </c:pt>
                <c:pt idx="30382">
                  <c:v>3036.56</c:v>
                </c:pt>
                <c:pt idx="30383">
                  <c:v>3036.66</c:v>
                </c:pt>
                <c:pt idx="30384">
                  <c:v>3036.76</c:v>
                </c:pt>
                <c:pt idx="30385">
                  <c:v>3036.86</c:v>
                </c:pt>
                <c:pt idx="30386">
                  <c:v>3036.96</c:v>
                </c:pt>
                <c:pt idx="30387">
                  <c:v>3037.06</c:v>
                </c:pt>
                <c:pt idx="30388">
                  <c:v>3037.16</c:v>
                </c:pt>
                <c:pt idx="30389">
                  <c:v>3037.26</c:v>
                </c:pt>
                <c:pt idx="30390">
                  <c:v>3037.36</c:v>
                </c:pt>
                <c:pt idx="30391">
                  <c:v>3037.46</c:v>
                </c:pt>
                <c:pt idx="30392">
                  <c:v>3037.56</c:v>
                </c:pt>
                <c:pt idx="30393">
                  <c:v>3037.66</c:v>
                </c:pt>
                <c:pt idx="30394">
                  <c:v>3037.76</c:v>
                </c:pt>
                <c:pt idx="30395">
                  <c:v>3037.86</c:v>
                </c:pt>
                <c:pt idx="30396">
                  <c:v>3037.96</c:v>
                </c:pt>
                <c:pt idx="30397">
                  <c:v>3038.06</c:v>
                </c:pt>
                <c:pt idx="30398">
                  <c:v>3038.16</c:v>
                </c:pt>
                <c:pt idx="30399">
                  <c:v>3038.26</c:v>
                </c:pt>
                <c:pt idx="30400">
                  <c:v>3038.36</c:v>
                </c:pt>
                <c:pt idx="30401">
                  <c:v>3038.46</c:v>
                </c:pt>
                <c:pt idx="30402">
                  <c:v>3038.56</c:v>
                </c:pt>
                <c:pt idx="30403">
                  <c:v>3038.66</c:v>
                </c:pt>
                <c:pt idx="30404">
                  <c:v>3038.76</c:v>
                </c:pt>
                <c:pt idx="30405">
                  <c:v>3038.86</c:v>
                </c:pt>
                <c:pt idx="30406">
                  <c:v>3038.96</c:v>
                </c:pt>
                <c:pt idx="30407">
                  <c:v>3039.06</c:v>
                </c:pt>
                <c:pt idx="30408">
                  <c:v>3039.16</c:v>
                </c:pt>
                <c:pt idx="30409">
                  <c:v>3039.26</c:v>
                </c:pt>
                <c:pt idx="30410">
                  <c:v>3039.36</c:v>
                </c:pt>
                <c:pt idx="30411">
                  <c:v>3039.46</c:v>
                </c:pt>
                <c:pt idx="30412">
                  <c:v>3039.56</c:v>
                </c:pt>
                <c:pt idx="30413">
                  <c:v>3039.66</c:v>
                </c:pt>
                <c:pt idx="30414">
                  <c:v>3039.76</c:v>
                </c:pt>
                <c:pt idx="30415">
                  <c:v>3039.86</c:v>
                </c:pt>
                <c:pt idx="30416">
                  <c:v>3039.96</c:v>
                </c:pt>
                <c:pt idx="30417">
                  <c:v>3040.06</c:v>
                </c:pt>
                <c:pt idx="30418">
                  <c:v>3040.16</c:v>
                </c:pt>
                <c:pt idx="30419">
                  <c:v>3040.26</c:v>
                </c:pt>
                <c:pt idx="30420">
                  <c:v>3040.36</c:v>
                </c:pt>
                <c:pt idx="30421">
                  <c:v>3040.46</c:v>
                </c:pt>
                <c:pt idx="30422">
                  <c:v>3040.56</c:v>
                </c:pt>
                <c:pt idx="30423">
                  <c:v>3040.66</c:v>
                </c:pt>
                <c:pt idx="30424">
                  <c:v>3040.76</c:v>
                </c:pt>
                <c:pt idx="30425">
                  <c:v>3040.86</c:v>
                </c:pt>
                <c:pt idx="30426">
                  <c:v>3040.96</c:v>
                </c:pt>
                <c:pt idx="30427">
                  <c:v>3041.06</c:v>
                </c:pt>
                <c:pt idx="30428">
                  <c:v>3041.16</c:v>
                </c:pt>
                <c:pt idx="30429">
                  <c:v>3041.26</c:v>
                </c:pt>
                <c:pt idx="30430">
                  <c:v>3041.36</c:v>
                </c:pt>
                <c:pt idx="30431">
                  <c:v>3041.46</c:v>
                </c:pt>
                <c:pt idx="30432">
                  <c:v>3041.56</c:v>
                </c:pt>
                <c:pt idx="30433">
                  <c:v>3041.66</c:v>
                </c:pt>
                <c:pt idx="30434">
                  <c:v>3041.76</c:v>
                </c:pt>
                <c:pt idx="30435">
                  <c:v>3041.86</c:v>
                </c:pt>
                <c:pt idx="30436">
                  <c:v>3041.96</c:v>
                </c:pt>
                <c:pt idx="30437">
                  <c:v>3042.06</c:v>
                </c:pt>
                <c:pt idx="30438">
                  <c:v>3042.16</c:v>
                </c:pt>
                <c:pt idx="30439">
                  <c:v>3042.26</c:v>
                </c:pt>
                <c:pt idx="30440">
                  <c:v>3042.36</c:v>
                </c:pt>
                <c:pt idx="30441">
                  <c:v>3042.46</c:v>
                </c:pt>
                <c:pt idx="30442">
                  <c:v>3042.56</c:v>
                </c:pt>
                <c:pt idx="30443">
                  <c:v>3042.66</c:v>
                </c:pt>
                <c:pt idx="30444">
                  <c:v>3042.76</c:v>
                </c:pt>
                <c:pt idx="30445">
                  <c:v>3042.86</c:v>
                </c:pt>
                <c:pt idx="30446">
                  <c:v>3042.96</c:v>
                </c:pt>
                <c:pt idx="30447">
                  <c:v>3043.06</c:v>
                </c:pt>
                <c:pt idx="30448">
                  <c:v>3043.16</c:v>
                </c:pt>
                <c:pt idx="30449">
                  <c:v>3043.26</c:v>
                </c:pt>
                <c:pt idx="30450">
                  <c:v>3043.36</c:v>
                </c:pt>
                <c:pt idx="30451">
                  <c:v>3043.46</c:v>
                </c:pt>
                <c:pt idx="30452">
                  <c:v>3043.56</c:v>
                </c:pt>
                <c:pt idx="30453">
                  <c:v>3043.66</c:v>
                </c:pt>
                <c:pt idx="30454">
                  <c:v>3043.76</c:v>
                </c:pt>
                <c:pt idx="30455">
                  <c:v>3043.86</c:v>
                </c:pt>
                <c:pt idx="30456">
                  <c:v>3043.96</c:v>
                </c:pt>
                <c:pt idx="30457">
                  <c:v>3044.06</c:v>
                </c:pt>
                <c:pt idx="30458">
                  <c:v>3044.16</c:v>
                </c:pt>
                <c:pt idx="30459">
                  <c:v>3044.26</c:v>
                </c:pt>
                <c:pt idx="30460">
                  <c:v>3044.36</c:v>
                </c:pt>
                <c:pt idx="30461">
                  <c:v>3044.46</c:v>
                </c:pt>
                <c:pt idx="30462">
                  <c:v>3044.56</c:v>
                </c:pt>
                <c:pt idx="30463">
                  <c:v>3044.66</c:v>
                </c:pt>
                <c:pt idx="30464">
                  <c:v>3044.76</c:v>
                </c:pt>
                <c:pt idx="30465">
                  <c:v>3044.86</c:v>
                </c:pt>
                <c:pt idx="30466">
                  <c:v>3044.96</c:v>
                </c:pt>
                <c:pt idx="30467">
                  <c:v>3045.06</c:v>
                </c:pt>
                <c:pt idx="30468">
                  <c:v>3045.16</c:v>
                </c:pt>
                <c:pt idx="30469">
                  <c:v>3045.26</c:v>
                </c:pt>
                <c:pt idx="30470">
                  <c:v>3045.36</c:v>
                </c:pt>
                <c:pt idx="30471">
                  <c:v>3045.46</c:v>
                </c:pt>
                <c:pt idx="30472">
                  <c:v>3045.56</c:v>
                </c:pt>
                <c:pt idx="30473">
                  <c:v>3045.66</c:v>
                </c:pt>
                <c:pt idx="30474">
                  <c:v>3045.76</c:v>
                </c:pt>
                <c:pt idx="30475">
                  <c:v>3045.86</c:v>
                </c:pt>
                <c:pt idx="30476">
                  <c:v>3045.96</c:v>
                </c:pt>
                <c:pt idx="30477">
                  <c:v>3046.06</c:v>
                </c:pt>
                <c:pt idx="30478">
                  <c:v>3046.16</c:v>
                </c:pt>
                <c:pt idx="30479">
                  <c:v>3046.26</c:v>
                </c:pt>
                <c:pt idx="30480">
                  <c:v>3046.36</c:v>
                </c:pt>
                <c:pt idx="30481">
                  <c:v>3046.46</c:v>
                </c:pt>
                <c:pt idx="30482">
                  <c:v>3046.56</c:v>
                </c:pt>
                <c:pt idx="30483">
                  <c:v>3046.66</c:v>
                </c:pt>
                <c:pt idx="30484">
                  <c:v>3046.76</c:v>
                </c:pt>
                <c:pt idx="30485">
                  <c:v>3046.86</c:v>
                </c:pt>
                <c:pt idx="30486">
                  <c:v>3046.96</c:v>
                </c:pt>
                <c:pt idx="30487">
                  <c:v>3047.06</c:v>
                </c:pt>
                <c:pt idx="30488">
                  <c:v>3047.16</c:v>
                </c:pt>
                <c:pt idx="30489">
                  <c:v>3047.26</c:v>
                </c:pt>
                <c:pt idx="30490">
                  <c:v>3047.36</c:v>
                </c:pt>
                <c:pt idx="30491">
                  <c:v>3047.46</c:v>
                </c:pt>
                <c:pt idx="30492">
                  <c:v>3047.56</c:v>
                </c:pt>
                <c:pt idx="30493">
                  <c:v>3047.66</c:v>
                </c:pt>
                <c:pt idx="30494">
                  <c:v>3047.76</c:v>
                </c:pt>
                <c:pt idx="30495">
                  <c:v>3047.86</c:v>
                </c:pt>
                <c:pt idx="30496">
                  <c:v>3047.96</c:v>
                </c:pt>
                <c:pt idx="30497">
                  <c:v>3048.06</c:v>
                </c:pt>
                <c:pt idx="30498">
                  <c:v>3048.16</c:v>
                </c:pt>
                <c:pt idx="30499">
                  <c:v>3048.26</c:v>
                </c:pt>
                <c:pt idx="30500">
                  <c:v>3048.36</c:v>
                </c:pt>
                <c:pt idx="30501">
                  <c:v>3048.46</c:v>
                </c:pt>
                <c:pt idx="30502">
                  <c:v>3048.56</c:v>
                </c:pt>
                <c:pt idx="30503">
                  <c:v>3048.66</c:v>
                </c:pt>
                <c:pt idx="30504">
                  <c:v>3048.76</c:v>
                </c:pt>
                <c:pt idx="30505">
                  <c:v>3048.86</c:v>
                </c:pt>
                <c:pt idx="30506">
                  <c:v>3048.96</c:v>
                </c:pt>
                <c:pt idx="30507">
                  <c:v>3049.06</c:v>
                </c:pt>
                <c:pt idx="30508">
                  <c:v>3049.16</c:v>
                </c:pt>
                <c:pt idx="30509">
                  <c:v>3049.26</c:v>
                </c:pt>
                <c:pt idx="30510">
                  <c:v>3049.36</c:v>
                </c:pt>
                <c:pt idx="30511">
                  <c:v>3049.46</c:v>
                </c:pt>
                <c:pt idx="30512">
                  <c:v>3049.56</c:v>
                </c:pt>
                <c:pt idx="30513">
                  <c:v>3049.66</c:v>
                </c:pt>
                <c:pt idx="30514">
                  <c:v>3049.76</c:v>
                </c:pt>
                <c:pt idx="30515">
                  <c:v>3049.86</c:v>
                </c:pt>
                <c:pt idx="30516">
                  <c:v>3049.96</c:v>
                </c:pt>
                <c:pt idx="30517">
                  <c:v>3050.06</c:v>
                </c:pt>
                <c:pt idx="30518">
                  <c:v>3050.16</c:v>
                </c:pt>
                <c:pt idx="30519">
                  <c:v>3050.26</c:v>
                </c:pt>
                <c:pt idx="30520">
                  <c:v>3050.36</c:v>
                </c:pt>
                <c:pt idx="30521">
                  <c:v>3050.46</c:v>
                </c:pt>
                <c:pt idx="30522">
                  <c:v>3050.56</c:v>
                </c:pt>
                <c:pt idx="30523">
                  <c:v>3050.66</c:v>
                </c:pt>
                <c:pt idx="30524">
                  <c:v>3050.76</c:v>
                </c:pt>
                <c:pt idx="30525">
                  <c:v>3050.86</c:v>
                </c:pt>
                <c:pt idx="30526">
                  <c:v>3050.96</c:v>
                </c:pt>
                <c:pt idx="30527">
                  <c:v>3051.06</c:v>
                </c:pt>
                <c:pt idx="30528">
                  <c:v>3051.16</c:v>
                </c:pt>
                <c:pt idx="30529">
                  <c:v>3051.26</c:v>
                </c:pt>
                <c:pt idx="30530">
                  <c:v>3051.36</c:v>
                </c:pt>
                <c:pt idx="30531">
                  <c:v>3051.46</c:v>
                </c:pt>
                <c:pt idx="30532">
                  <c:v>3051.56</c:v>
                </c:pt>
                <c:pt idx="30533">
                  <c:v>3051.66</c:v>
                </c:pt>
                <c:pt idx="30534">
                  <c:v>3051.76</c:v>
                </c:pt>
                <c:pt idx="30535">
                  <c:v>3051.86</c:v>
                </c:pt>
                <c:pt idx="30536">
                  <c:v>3051.96</c:v>
                </c:pt>
                <c:pt idx="30537">
                  <c:v>3052.06</c:v>
                </c:pt>
                <c:pt idx="30538">
                  <c:v>3052.16</c:v>
                </c:pt>
                <c:pt idx="30539">
                  <c:v>3052.26</c:v>
                </c:pt>
                <c:pt idx="30540">
                  <c:v>3052.36</c:v>
                </c:pt>
                <c:pt idx="30541">
                  <c:v>3052.46</c:v>
                </c:pt>
                <c:pt idx="30542">
                  <c:v>3052.56</c:v>
                </c:pt>
                <c:pt idx="30543">
                  <c:v>3052.66</c:v>
                </c:pt>
                <c:pt idx="30544">
                  <c:v>3052.76</c:v>
                </c:pt>
                <c:pt idx="30545">
                  <c:v>3052.86</c:v>
                </c:pt>
                <c:pt idx="30546">
                  <c:v>3052.96</c:v>
                </c:pt>
                <c:pt idx="30547">
                  <c:v>3053.06</c:v>
                </c:pt>
                <c:pt idx="30548">
                  <c:v>3053.16</c:v>
                </c:pt>
                <c:pt idx="30549">
                  <c:v>3053.26</c:v>
                </c:pt>
                <c:pt idx="30550">
                  <c:v>3053.36</c:v>
                </c:pt>
                <c:pt idx="30551">
                  <c:v>3053.46</c:v>
                </c:pt>
                <c:pt idx="30552">
                  <c:v>3053.56</c:v>
                </c:pt>
                <c:pt idx="30553">
                  <c:v>3053.66</c:v>
                </c:pt>
                <c:pt idx="30554">
                  <c:v>3053.76</c:v>
                </c:pt>
                <c:pt idx="30555">
                  <c:v>3053.86</c:v>
                </c:pt>
                <c:pt idx="30556">
                  <c:v>3053.96</c:v>
                </c:pt>
                <c:pt idx="30557">
                  <c:v>3054.06</c:v>
                </c:pt>
                <c:pt idx="30558">
                  <c:v>3054.16</c:v>
                </c:pt>
                <c:pt idx="30559">
                  <c:v>3054.26</c:v>
                </c:pt>
                <c:pt idx="30560">
                  <c:v>3054.36</c:v>
                </c:pt>
                <c:pt idx="30561">
                  <c:v>3054.46</c:v>
                </c:pt>
                <c:pt idx="30562">
                  <c:v>3054.56</c:v>
                </c:pt>
                <c:pt idx="30563">
                  <c:v>3054.66</c:v>
                </c:pt>
                <c:pt idx="30564">
                  <c:v>3054.76</c:v>
                </c:pt>
                <c:pt idx="30565">
                  <c:v>3054.86</c:v>
                </c:pt>
                <c:pt idx="30566">
                  <c:v>3054.96</c:v>
                </c:pt>
                <c:pt idx="30567">
                  <c:v>3055.06</c:v>
                </c:pt>
                <c:pt idx="30568">
                  <c:v>3055.16</c:v>
                </c:pt>
                <c:pt idx="30569">
                  <c:v>3055.26</c:v>
                </c:pt>
                <c:pt idx="30570">
                  <c:v>3055.36</c:v>
                </c:pt>
                <c:pt idx="30571">
                  <c:v>3055.46</c:v>
                </c:pt>
                <c:pt idx="30572">
                  <c:v>3055.56</c:v>
                </c:pt>
                <c:pt idx="30573">
                  <c:v>3055.66</c:v>
                </c:pt>
                <c:pt idx="30574">
                  <c:v>3055.76</c:v>
                </c:pt>
                <c:pt idx="30575">
                  <c:v>3055.86</c:v>
                </c:pt>
                <c:pt idx="30576">
                  <c:v>3055.96</c:v>
                </c:pt>
                <c:pt idx="30577">
                  <c:v>3056.06</c:v>
                </c:pt>
                <c:pt idx="30578">
                  <c:v>3056.16</c:v>
                </c:pt>
                <c:pt idx="30579">
                  <c:v>3056.26</c:v>
                </c:pt>
                <c:pt idx="30580">
                  <c:v>3056.36</c:v>
                </c:pt>
                <c:pt idx="30581">
                  <c:v>3056.46</c:v>
                </c:pt>
                <c:pt idx="30582">
                  <c:v>3056.56</c:v>
                </c:pt>
                <c:pt idx="30583">
                  <c:v>3056.66</c:v>
                </c:pt>
                <c:pt idx="30584">
                  <c:v>3056.76</c:v>
                </c:pt>
                <c:pt idx="30585">
                  <c:v>3056.86</c:v>
                </c:pt>
                <c:pt idx="30586">
                  <c:v>3056.96</c:v>
                </c:pt>
                <c:pt idx="30587">
                  <c:v>3057.06</c:v>
                </c:pt>
                <c:pt idx="30588">
                  <c:v>3057.16</c:v>
                </c:pt>
                <c:pt idx="30589">
                  <c:v>3057.26</c:v>
                </c:pt>
                <c:pt idx="30590">
                  <c:v>3057.36</c:v>
                </c:pt>
                <c:pt idx="30591">
                  <c:v>3057.46</c:v>
                </c:pt>
                <c:pt idx="30592">
                  <c:v>3057.56</c:v>
                </c:pt>
                <c:pt idx="30593">
                  <c:v>3057.66</c:v>
                </c:pt>
                <c:pt idx="30594">
                  <c:v>3057.76</c:v>
                </c:pt>
                <c:pt idx="30595">
                  <c:v>3057.86</c:v>
                </c:pt>
                <c:pt idx="30596">
                  <c:v>3057.96</c:v>
                </c:pt>
                <c:pt idx="30597">
                  <c:v>3058.06</c:v>
                </c:pt>
                <c:pt idx="30598">
                  <c:v>3058.16</c:v>
                </c:pt>
                <c:pt idx="30599">
                  <c:v>3058.26</c:v>
                </c:pt>
                <c:pt idx="30600">
                  <c:v>3058.36</c:v>
                </c:pt>
                <c:pt idx="30601">
                  <c:v>3058.46</c:v>
                </c:pt>
                <c:pt idx="30602">
                  <c:v>3058.56</c:v>
                </c:pt>
                <c:pt idx="30603">
                  <c:v>3058.66</c:v>
                </c:pt>
                <c:pt idx="30604">
                  <c:v>3058.76</c:v>
                </c:pt>
                <c:pt idx="30605">
                  <c:v>3058.86</c:v>
                </c:pt>
                <c:pt idx="30606">
                  <c:v>3058.96</c:v>
                </c:pt>
                <c:pt idx="30607">
                  <c:v>3059.06</c:v>
                </c:pt>
                <c:pt idx="30608">
                  <c:v>3059.16</c:v>
                </c:pt>
                <c:pt idx="30609">
                  <c:v>3059.26</c:v>
                </c:pt>
                <c:pt idx="30610">
                  <c:v>3059.36</c:v>
                </c:pt>
                <c:pt idx="30611">
                  <c:v>3059.46</c:v>
                </c:pt>
                <c:pt idx="30612">
                  <c:v>3059.56</c:v>
                </c:pt>
                <c:pt idx="30613">
                  <c:v>3059.66</c:v>
                </c:pt>
                <c:pt idx="30614">
                  <c:v>3059.76</c:v>
                </c:pt>
                <c:pt idx="30615">
                  <c:v>3059.86</c:v>
                </c:pt>
                <c:pt idx="30616">
                  <c:v>3059.96</c:v>
                </c:pt>
                <c:pt idx="30617">
                  <c:v>3060.06</c:v>
                </c:pt>
                <c:pt idx="30618">
                  <c:v>3060.16</c:v>
                </c:pt>
                <c:pt idx="30619">
                  <c:v>3060.26</c:v>
                </c:pt>
                <c:pt idx="30620">
                  <c:v>3060.36</c:v>
                </c:pt>
                <c:pt idx="30621">
                  <c:v>3060.46</c:v>
                </c:pt>
                <c:pt idx="30622">
                  <c:v>3060.56</c:v>
                </c:pt>
                <c:pt idx="30623">
                  <c:v>3060.66</c:v>
                </c:pt>
                <c:pt idx="30624">
                  <c:v>3060.76</c:v>
                </c:pt>
                <c:pt idx="30625">
                  <c:v>3060.86</c:v>
                </c:pt>
                <c:pt idx="30626">
                  <c:v>3060.96</c:v>
                </c:pt>
                <c:pt idx="30627">
                  <c:v>3061.06</c:v>
                </c:pt>
                <c:pt idx="30628">
                  <c:v>3061.16</c:v>
                </c:pt>
                <c:pt idx="30629">
                  <c:v>3061.26</c:v>
                </c:pt>
                <c:pt idx="30630">
                  <c:v>3061.36</c:v>
                </c:pt>
                <c:pt idx="30631">
                  <c:v>3061.46</c:v>
                </c:pt>
                <c:pt idx="30632">
                  <c:v>3061.56</c:v>
                </c:pt>
                <c:pt idx="30633">
                  <c:v>3061.66</c:v>
                </c:pt>
                <c:pt idx="30634">
                  <c:v>3061.76</c:v>
                </c:pt>
                <c:pt idx="30635">
                  <c:v>3061.86</c:v>
                </c:pt>
                <c:pt idx="30636">
                  <c:v>3061.96</c:v>
                </c:pt>
                <c:pt idx="30637">
                  <c:v>3062.06</c:v>
                </c:pt>
                <c:pt idx="30638">
                  <c:v>3062.16</c:v>
                </c:pt>
                <c:pt idx="30639">
                  <c:v>3062.26</c:v>
                </c:pt>
                <c:pt idx="30640">
                  <c:v>3062.36</c:v>
                </c:pt>
                <c:pt idx="30641">
                  <c:v>3062.46</c:v>
                </c:pt>
                <c:pt idx="30642">
                  <c:v>3062.56</c:v>
                </c:pt>
                <c:pt idx="30643">
                  <c:v>3062.66</c:v>
                </c:pt>
                <c:pt idx="30644">
                  <c:v>3062.76</c:v>
                </c:pt>
                <c:pt idx="30645">
                  <c:v>3062.86</c:v>
                </c:pt>
                <c:pt idx="30646">
                  <c:v>3062.96</c:v>
                </c:pt>
                <c:pt idx="30647">
                  <c:v>3063.06</c:v>
                </c:pt>
                <c:pt idx="30648">
                  <c:v>3063.16</c:v>
                </c:pt>
                <c:pt idx="30649">
                  <c:v>3063.26</c:v>
                </c:pt>
                <c:pt idx="30650">
                  <c:v>3063.36</c:v>
                </c:pt>
                <c:pt idx="30651">
                  <c:v>3063.46</c:v>
                </c:pt>
                <c:pt idx="30652">
                  <c:v>3063.56</c:v>
                </c:pt>
                <c:pt idx="30653">
                  <c:v>3063.66</c:v>
                </c:pt>
                <c:pt idx="30654">
                  <c:v>3063.76</c:v>
                </c:pt>
                <c:pt idx="30655">
                  <c:v>3063.86</c:v>
                </c:pt>
                <c:pt idx="30656">
                  <c:v>3063.96</c:v>
                </c:pt>
                <c:pt idx="30657">
                  <c:v>3064.06</c:v>
                </c:pt>
                <c:pt idx="30658">
                  <c:v>3064.16</c:v>
                </c:pt>
                <c:pt idx="30659">
                  <c:v>3064.26</c:v>
                </c:pt>
                <c:pt idx="30660">
                  <c:v>3064.36</c:v>
                </c:pt>
                <c:pt idx="30661">
                  <c:v>3064.46</c:v>
                </c:pt>
                <c:pt idx="30662">
                  <c:v>3064.56</c:v>
                </c:pt>
                <c:pt idx="30663">
                  <c:v>3064.66</c:v>
                </c:pt>
                <c:pt idx="30664">
                  <c:v>3064.76</c:v>
                </c:pt>
                <c:pt idx="30665">
                  <c:v>3064.86</c:v>
                </c:pt>
                <c:pt idx="30666">
                  <c:v>3064.96</c:v>
                </c:pt>
                <c:pt idx="30667">
                  <c:v>3065.06</c:v>
                </c:pt>
                <c:pt idx="30668">
                  <c:v>3065.16</c:v>
                </c:pt>
                <c:pt idx="30669">
                  <c:v>3065.26</c:v>
                </c:pt>
                <c:pt idx="30670">
                  <c:v>3065.36</c:v>
                </c:pt>
                <c:pt idx="30671">
                  <c:v>3065.46</c:v>
                </c:pt>
                <c:pt idx="30672">
                  <c:v>3065.56</c:v>
                </c:pt>
                <c:pt idx="30673">
                  <c:v>3065.66</c:v>
                </c:pt>
                <c:pt idx="30674">
                  <c:v>3065.76</c:v>
                </c:pt>
                <c:pt idx="30675">
                  <c:v>3065.86</c:v>
                </c:pt>
                <c:pt idx="30676">
                  <c:v>3065.96</c:v>
                </c:pt>
                <c:pt idx="30677">
                  <c:v>3066.06</c:v>
                </c:pt>
                <c:pt idx="30678">
                  <c:v>3066.16</c:v>
                </c:pt>
                <c:pt idx="30679">
                  <c:v>3066.26</c:v>
                </c:pt>
                <c:pt idx="30680">
                  <c:v>3066.36</c:v>
                </c:pt>
                <c:pt idx="30681">
                  <c:v>3066.46</c:v>
                </c:pt>
                <c:pt idx="30682">
                  <c:v>3066.56</c:v>
                </c:pt>
                <c:pt idx="30683">
                  <c:v>3066.66</c:v>
                </c:pt>
                <c:pt idx="30684">
                  <c:v>3066.76</c:v>
                </c:pt>
                <c:pt idx="30685">
                  <c:v>3066.86</c:v>
                </c:pt>
                <c:pt idx="30686">
                  <c:v>3066.96</c:v>
                </c:pt>
                <c:pt idx="30687">
                  <c:v>3067.06</c:v>
                </c:pt>
                <c:pt idx="30688">
                  <c:v>3067.16</c:v>
                </c:pt>
                <c:pt idx="30689">
                  <c:v>3067.26</c:v>
                </c:pt>
                <c:pt idx="30690">
                  <c:v>3067.36</c:v>
                </c:pt>
                <c:pt idx="30691">
                  <c:v>3067.46</c:v>
                </c:pt>
                <c:pt idx="30692">
                  <c:v>3067.56</c:v>
                </c:pt>
                <c:pt idx="30693">
                  <c:v>3067.66</c:v>
                </c:pt>
                <c:pt idx="30694">
                  <c:v>3067.76</c:v>
                </c:pt>
                <c:pt idx="30695">
                  <c:v>3067.86</c:v>
                </c:pt>
                <c:pt idx="30696">
                  <c:v>3067.96</c:v>
                </c:pt>
                <c:pt idx="30697">
                  <c:v>3068.06</c:v>
                </c:pt>
                <c:pt idx="30698">
                  <c:v>3068.16</c:v>
                </c:pt>
                <c:pt idx="30699">
                  <c:v>3068.26</c:v>
                </c:pt>
                <c:pt idx="30700">
                  <c:v>3068.36</c:v>
                </c:pt>
                <c:pt idx="30701">
                  <c:v>3068.46</c:v>
                </c:pt>
                <c:pt idx="30702">
                  <c:v>3068.56</c:v>
                </c:pt>
                <c:pt idx="30703">
                  <c:v>3068.66</c:v>
                </c:pt>
                <c:pt idx="30704">
                  <c:v>3068.76</c:v>
                </c:pt>
                <c:pt idx="30705">
                  <c:v>3068.86</c:v>
                </c:pt>
                <c:pt idx="30706">
                  <c:v>3068.96</c:v>
                </c:pt>
                <c:pt idx="30707">
                  <c:v>3069.06</c:v>
                </c:pt>
                <c:pt idx="30708">
                  <c:v>3069.16</c:v>
                </c:pt>
                <c:pt idx="30709">
                  <c:v>3069.26</c:v>
                </c:pt>
                <c:pt idx="30710">
                  <c:v>3069.36</c:v>
                </c:pt>
                <c:pt idx="30711">
                  <c:v>3069.46</c:v>
                </c:pt>
                <c:pt idx="30712">
                  <c:v>3069.56</c:v>
                </c:pt>
                <c:pt idx="30713">
                  <c:v>3069.66</c:v>
                </c:pt>
                <c:pt idx="30714">
                  <c:v>3069.76</c:v>
                </c:pt>
                <c:pt idx="30715">
                  <c:v>3069.86</c:v>
                </c:pt>
                <c:pt idx="30716">
                  <c:v>3069.96</c:v>
                </c:pt>
                <c:pt idx="30717">
                  <c:v>3070.06</c:v>
                </c:pt>
                <c:pt idx="30718">
                  <c:v>3070.16</c:v>
                </c:pt>
                <c:pt idx="30719">
                  <c:v>3070.26</c:v>
                </c:pt>
                <c:pt idx="30720">
                  <c:v>3070.36</c:v>
                </c:pt>
                <c:pt idx="30721">
                  <c:v>3070.46</c:v>
                </c:pt>
                <c:pt idx="30722">
                  <c:v>3070.56</c:v>
                </c:pt>
                <c:pt idx="30723">
                  <c:v>3070.66</c:v>
                </c:pt>
                <c:pt idx="30724">
                  <c:v>3070.76</c:v>
                </c:pt>
                <c:pt idx="30725">
                  <c:v>3070.86</c:v>
                </c:pt>
                <c:pt idx="30726">
                  <c:v>3070.96</c:v>
                </c:pt>
                <c:pt idx="30727">
                  <c:v>3071.06</c:v>
                </c:pt>
                <c:pt idx="30728">
                  <c:v>3071.16</c:v>
                </c:pt>
                <c:pt idx="30729">
                  <c:v>3071.26</c:v>
                </c:pt>
                <c:pt idx="30730">
                  <c:v>3071.36</c:v>
                </c:pt>
                <c:pt idx="30731">
                  <c:v>3071.46</c:v>
                </c:pt>
                <c:pt idx="30732">
                  <c:v>3071.56</c:v>
                </c:pt>
                <c:pt idx="30733">
                  <c:v>3071.66</c:v>
                </c:pt>
                <c:pt idx="30734">
                  <c:v>3071.76</c:v>
                </c:pt>
                <c:pt idx="30735">
                  <c:v>3071.86</c:v>
                </c:pt>
                <c:pt idx="30736">
                  <c:v>3071.96</c:v>
                </c:pt>
                <c:pt idx="30737">
                  <c:v>3072.06</c:v>
                </c:pt>
                <c:pt idx="30738">
                  <c:v>3072.16</c:v>
                </c:pt>
                <c:pt idx="30739">
                  <c:v>3072.26</c:v>
                </c:pt>
                <c:pt idx="30740">
                  <c:v>3072.36</c:v>
                </c:pt>
                <c:pt idx="30741">
                  <c:v>3072.46</c:v>
                </c:pt>
                <c:pt idx="30742">
                  <c:v>3072.56</c:v>
                </c:pt>
                <c:pt idx="30743">
                  <c:v>3072.66</c:v>
                </c:pt>
                <c:pt idx="30744">
                  <c:v>3072.76</c:v>
                </c:pt>
                <c:pt idx="30745">
                  <c:v>3072.86</c:v>
                </c:pt>
                <c:pt idx="30746">
                  <c:v>3072.96</c:v>
                </c:pt>
                <c:pt idx="30747">
                  <c:v>3073.06</c:v>
                </c:pt>
                <c:pt idx="30748">
                  <c:v>3073.16</c:v>
                </c:pt>
                <c:pt idx="30749">
                  <c:v>3073.26</c:v>
                </c:pt>
                <c:pt idx="30750">
                  <c:v>3073.36</c:v>
                </c:pt>
                <c:pt idx="30751">
                  <c:v>3073.46</c:v>
                </c:pt>
                <c:pt idx="30752">
                  <c:v>3073.56</c:v>
                </c:pt>
                <c:pt idx="30753">
                  <c:v>3073.66</c:v>
                </c:pt>
                <c:pt idx="30754">
                  <c:v>3073.76</c:v>
                </c:pt>
                <c:pt idx="30755">
                  <c:v>3073.86</c:v>
                </c:pt>
                <c:pt idx="30756">
                  <c:v>3073.96</c:v>
                </c:pt>
                <c:pt idx="30757">
                  <c:v>3074.06</c:v>
                </c:pt>
                <c:pt idx="30758">
                  <c:v>3074.16</c:v>
                </c:pt>
                <c:pt idx="30759">
                  <c:v>3074.26</c:v>
                </c:pt>
                <c:pt idx="30760">
                  <c:v>3074.36</c:v>
                </c:pt>
                <c:pt idx="30761">
                  <c:v>3074.46</c:v>
                </c:pt>
                <c:pt idx="30762">
                  <c:v>3074.56</c:v>
                </c:pt>
                <c:pt idx="30763">
                  <c:v>3074.66</c:v>
                </c:pt>
                <c:pt idx="30764">
                  <c:v>3074.76</c:v>
                </c:pt>
                <c:pt idx="30765">
                  <c:v>3074.86</c:v>
                </c:pt>
                <c:pt idx="30766">
                  <c:v>3074.96</c:v>
                </c:pt>
                <c:pt idx="30767">
                  <c:v>3075.06</c:v>
                </c:pt>
                <c:pt idx="30768">
                  <c:v>3075.16</c:v>
                </c:pt>
                <c:pt idx="30769">
                  <c:v>3075.26</c:v>
                </c:pt>
                <c:pt idx="30770">
                  <c:v>3075.36</c:v>
                </c:pt>
                <c:pt idx="30771">
                  <c:v>3075.46</c:v>
                </c:pt>
                <c:pt idx="30772">
                  <c:v>3075.56</c:v>
                </c:pt>
                <c:pt idx="30773">
                  <c:v>3075.66</c:v>
                </c:pt>
                <c:pt idx="30774">
                  <c:v>3075.76</c:v>
                </c:pt>
                <c:pt idx="30775">
                  <c:v>3075.86</c:v>
                </c:pt>
                <c:pt idx="30776">
                  <c:v>3075.96</c:v>
                </c:pt>
                <c:pt idx="30777">
                  <c:v>3076.06</c:v>
                </c:pt>
                <c:pt idx="30778">
                  <c:v>3076.16</c:v>
                </c:pt>
                <c:pt idx="30779">
                  <c:v>3076.26</c:v>
                </c:pt>
                <c:pt idx="30780">
                  <c:v>3076.36</c:v>
                </c:pt>
                <c:pt idx="30781">
                  <c:v>3076.46</c:v>
                </c:pt>
                <c:pt idx="30782">
                  <c:v>3076.56</c:v>
                </c:pt>
                <c:pt idx="30783">
                  <c:v>3076.66</c:v>
                </c:pt>
                <c:pt idx="30784">
                  <c:v>3076.76</c:v>
                </c:pt>
                <c:pt idx="30785">
                  <c:v>3076.86</c:v>
                </c:pt>
                <c:pt idx="30786">
                  <c:v>3076.96</c:v>
                </c:pt>
                <c:pt idx="30787">
                  <c:v>3077.06</c:v>
                </c:pt>
                <c:pt idx="30788">
                  <c:v>3077.16</c:v>
                </c:pt>
                <c:pt idx="30789">
                  <c:v>3077.26</c:v>
                </c:pt>
                <c:pt idx="30790">
                  <c:v>3077.36</c:v>
                </c:pt>
                <c:pt idx="30791">
                  <c:v>3077.46</c:v>
                </c:pt>
                <c:pt idx="30792">
                  <c:v>3077.56</c:v>
                </c:pt>
                <c:pt idx="30793">
                  <c:v>3077.66</c:v>
                </c:pt>
                <c:pt idx="30794">
                  <c:v>3077.76</c:v>
                </c:pt>
                <c:pt idx="30795">
                  <c:v>3077.86</c:v>
                </c:pt>
                <c:pt idx="30796">
                  <c:v>3077.96</c:v>
                </c:pt>
                <c:pt idx="30797">
                  <c:v>3078.06</c:v>
                </c:pt>
                <c:pt idx="30798">
                  <c:v>3078.16</c:v>
                </c:pt>
                <c:pt idx="30799">
                  <c:v>3078.26</c:v>
                </c:pt>
                <c:pt idx="30800">
                  <c:v>3078.36</c:v>
                </c:pt>
                <c:pt idx="30801">
                  <c:v>3078.46</c:v>
                </c:pt>
                <c:pt idx="30802">
                  <c:v>3078.56</c:v>
                </c:pt>
                <c:pt idx="30803">
                  <c:v>3078.66</c:v>
                </c:pt>
                <c:pt idx="30804">
                  <c:v>3078.76</c:v>
                </c:pt>
                <c:pt idx="30805">
                  <c:v>3078.86</c:v>
                </c:pt>
                <c:pt idx="30806">
                  <c:v>3078.96</c:v>
                </c:pt>
                <c:pt idx="30807">
                  <c:v>3079.06</c:v>
                </c:pt>
                <c:pt idx="30808">
                  <c:v>3079.16</c:v>
                </c:pt>
                <c:pt idx="30809">
                  <c:v>3079.26</c:v>
                </c:pt>
                <c:pt idx="30810">
                  <c:v>3079.36</c:v>
                </c:pt>
                <c:pt idx="30811">
                  <c:v>3079.46</c:v>
                </c:pt>
                <c:pt idx="30812">
                  <c:v>3079.56</c:v>
                </c:pt>
                <c:pt idx="30813">
                  <c:v>3079.66</c:v>
                </c:pt>
                <c:pt idx="30814">
                  <c:v>3079.76</c:v>
                </c:pt>
                <c:pt idx="30815">
                  <c:v>3079.86</c:v>
                </c:pt>
                <c:pt idx="30816">
                  <c:v>3079.96</c:v>
                </c:pt>
                <c:pt idx="30817">
                  <c:v>3080.06</c:v>
                </c:pt>
                <c:pt idx="30818">
                  <c:v>3080.16</c:v>
                </c:pt>
                <c:pt idx="30819">
                  <c:v>3080.26</c:v>
                </c:pt>
                <c:pt idx="30820">
                  <c:v>3080.36</c:v>
                </c:pt>
                <c:pt idx="30821">
                  <c:v>3080.46</c:v>
                </c:pt>
                <c:pt idx="30822">
                  <c:v>3080.56</c:v>
                </c:pt>
                <c:pt idx="30823">
                  <c:v>3080.66</c:v>
                </c:pt>
                <c:pt idx="30824">
                  <c:v>3080.76</c:v>
                </c:pt>
                <c:pt idx="30825">
                  <c:v>3080.86</c:v>
                </c:pt>
                <c:pt idx="30826">
                  <c:v>3080.96</c:v>
                </c:pt>
                <c:pt idx="30827">
                  <c:v>3081.06</c:v>
                </c:pt>
                <c:pt idx="30828">
                  <c:v>3081.16</c:v>
                </c:pt>
                <c:pt idx="30829">
                  <c:v>3081.26</c:v>
                </c:pt>
                <c:pt idx="30830">
                  <c:v>3081.36</c:v>
                </c:pt>
                <c:pt idx="30831">
                  <c:v>3081.46</c:v>
                </c:pt>
                <c:pt idx="30832">
                  <c:v>3081.56</c:v>
                </c:pt>
                <c:pt idx="30833">
                  <c:v>3081.66</c:v>
                </c:pt>
                <c:pt idx="30834">
                  <c:v>3081.76</c:v>
                </c:pt>
                <c:pt idx="30835">
                  <c:v>3081.86</c:v>
                </c:pt>
                <c:pt idx="30836">
                  <c:v>3081.96</c:v>
                </c:pt>
                <c:pt idx="30837">
                  <c:v>3082.06</c:v>
                </c:pt>
                <c:pt idx="30838">
                  <c:v>3082.16</c:v>
                </c:pt>
                <c:pt idx="30839">
                  <c:v>3082.26</c:v>
                </c:pt>
                <c:pt idx="30840">
                  <c:v>3082.36</c:v>
                </c:pt>
                <c:pt idx="30841">
                  <c:v>3082.46</c:v>
                </c:pt>
                <c:pt idx="30842">
                  <c:v>3082.56</c:v>
                </c:pt>
                <c:pt idx="30843">
                  <c:v>3082.66</c:v>
                </c:pt>
                <c:pt idx="30844">
                  <c:v>3082.76</c:v>
                </c:pt>
                <c:pt idx="30845">
                  <c:v>3082.86</c:v>
                </c:pt>
                <c:pt idx="30846">
                  <c:v>3082.96</c:v>
                </c:pt>
                <c:pt idx="30847">
                  <c:v>3083.06</c:v>
                </c:pt>
                <c:pt idx="30848">
                  <c:v>3083.16</c:v>
                </c:pt>
                <c:pt idx="30849">
                  <c:v>3083.26</c:v>
                </c:pt>
                <c:pt idx="30850">
                  <c:v>3083.36</c:v>
                </c:pt>
                <c:pt idx="30851">
                  <c:v>3083.46</c:v>
                </c:pt>
                <c:pt idx="30852">
                  <c:v>3083.56</c:v>
                </c:pt>
                <c:pt idx="30853">
                  <c:v>3083.66</c:v>
                </c:pt>
                <c:pt idx="30854">
                  <c:v>3083.76</c:v>
                </c:pt>
                <c:pt idx="30855">
                  <c:v>3083.86</c:v>
                </c:pt>
                <c:pt idx="30856">
                  <c:v>3083.96</c:v>
                </c:pt>
                <c:pt idx="30857">
                  <c:v>3084.06</c:v>
                </c:pt>
                <c:pt idx="30858">
                  <c:v>3084.16</c:v>
                </c:pt>
                <c:pt idx="30859">
                  <c:v>3084.26</c:v>
                </c:pt>
                <c:pt idx="30860">
                  <c:v>3084.36</c:v>
                </c:pt>
                <c:pt idx="30861">
                  <c:v>3084.46</c:v>
                </c:pt>
                <c:pt idx="30862">
                  <c:v>3084.56</c:v>
                </c:pt>
                <c:pt idx="30863">
                  <c:v>3084.66</c:v>
                </c:pt>
                <c:pt idx="30864">
                  <c:v>3084.76</c:v>
                </c:pt>
                <c:pt idx="30865">
                  <c:v>3084.86</c:v>
                </c:pt>
                <c:pt idx="30866">
                  <c:v>3084.96</c:v>
                </c:pt>
                <c:pt idx="30867">
                  <c:v>3085.06</c:v>
                </c:pt>
                <c:pt idx="30868">
                  <c:v>3085.16</c:v>
                </c:pt>
                <c:pt idx="30869">
                  <c:v>3085.26</c:v>
                </c:pt>
                <c:pt idx="30870">
                  <c:v>3085.36</c:v>
                </c:pt>
                <c:pt idx="30871">
                  <c:v>3085.46</c:v>
                </c:pt>
                <c:pt idx="30872">
                  <c:v>3085.56</c:v>
                </c:pt>
                <c:pt idx="30873">
                  <c:v>3085.66</c:v>
                </c:pt>
                <c:pt idx="30874">
                  <c:v>3085.76</c:v>
                </c:pt>
                <c:pt idx="30875">
                  <c:v>3085.86</c:v>
                </c:pt>
                <c:pt idx="30876">
                  <c:v>3085.96</c:v>
                </c:pt>
                <c:pt idx="30877">
                  <c:v>3086.06</c:v>
                </c:pt>
                <c:pt idx="30878">
                  <c:v>3086.16</c:v>
                </c:pt>
                <c:pt idx="30879">
                  <c:v>3086.26</c:v>
                </c:pt>
                <c:pt idx="30880">
                  <c:v>3086.36</c:v>
                </c:pt>
                <c:pt idx="30881">
                  <c:v>3086.46</c:v>
                </c:pt>
                <c:pt idx="30882">
                  <c:v>3086.56</c:v>
                </c:pt>
                <c:pt idx="30883">
                  <c:v>3086.66</c:v>
                </c:pt>
                <c:pt idx="30884">
                  <c:v>3086.76</c:v>
                </c:pt>
                <c:pt idx="30885">
                  <c:v>3086.86</c:v>
                </c:pt>
                <c:pt idx="30886">
                  <c:v>3086.96</c:v>
                </c:pt>
                <c:pt idx="30887">
                  <c:v>3087.06</c:v>
                </c:pt>
                <c:pt idx="30888">
                  <c:v>3087.16</c:v>
                </c:pt>
                <c:pt idx="30889">
                  <c:v>3087.26</c:v>
                </c:pt>
                <c:pt idx="30890">
                  <c:v>3087.36</c:v>
                </c:pt>
                <c:pt idx="30891">
                  <c:v>3087.46</c:v>
                </c:pt>
                <c:pt idx="30892">
                  <c:v>3087.56</c:v>
                </c:pt>
                <c:pt idx="30893">
                  <c:v>3087.66</c:v>
                </c:pt>
                <c:pt idx="30894">
                  <c:v>3087.76</c:v>
                </c:pt>
                <c:pt idx="30895">
                  <c:v>3087.86</c:v>
                </c:pt>
                <c:pt idx="30896">
                  <c:v>3087.96</c:v>
                </c:pt>
                <c:pt idx="30897">
                  <c:v>3088.06</c:v>
                </c:pt>
                <c:pt idx="30898">
                  <c:v>3088.16</c:v>
                </c:pt>
                <c:pt idx="30899">
                  <c:v>3088.26</c:v>
                </c:pt>
                <c:pt idx="30900">
                  <c:v>3088.36</c:v>
                </c:pt>
                <c:pt idx="30901">
                  <c:v>3088.46</c:v>
                </c:pt>
                <c:pt idx="30902">
                  <c:v>3088.56</c:v>
                </c:pt>
                <c:pt idx="30903">
                  <c:v>3088.66</c:v>
                </c:pt>
                <c:pt idx="30904">
                  <c:v>3088.76</c:v>
                </c:pt>
                <c:pt idx="30905">
                  <c:v>3088.86</c:v>
                </c:pt>
                <c:pt idx="30906">
                  <c:v>3088.96</c:v>
                </c:pt>
                <c:pt idx="30907">
                  <c:v>3089.06</c:v>
                </c:pt>
                <c:pt idx="30908">
                  <c:v>3089.16</c:v>
                </c:pt>
                <c:pt idx="30909">
                  <c:v>3089.26</c:v>
                </c:pt>
                <c:pt idx="30910">
                  <c:v>3089.36</c:v>
                </c:pt>
                <c:pt idx="30911">
                  <c:v>3089.46</c:v>
                </c:pt>
                <c:pt idx="30912">
                  <c:v>3089.56</c:v>
                </c:pt>
                <c:pt idx="30913">
                  <c:v>3089.66</c:v>
                </c:pt>
                <c:pt idx="30914">
                  <c:v>3089.76</c:v>
                </c:pt>
                <c:pt idx="30915">
                  <c:v>3089.86</c:v>
                </c:pt>
                <c:pt idx="30916">
                  <c:v>3089.96</c:v>
                </c:pt>
                <c:pt idx="30917">
                  <c:v>3090.06</c:v>
                </c:pt>
                <c:pt idx="30918">
                  <c:v>3090.16</c:v>
                </c:pt>
                <c:pt idx="30919">
                  <c:v>3090.26</c:v>
                </c:pt>
                <c:pt idx="30920">
                  <c:v>3090.36</c:v>
                </c:pt>
                <c:pt idx="30921">
                  <c:v>3090.46</c:v>
                </c:pt>
                <c:pt idx="30922">
                  <c:v>3090.56</c:v>
                </c:pt>
                <c:pt idx="30923">
                  <c:v>3090.66</c:v>
                </c:pt>
                <c:pt idx="30924">
                  <c:v>3090.76</c:v>
                </c:pt>
                <c:pt idx="30925">
                  <c:v>3090.86</c:v>
                </c:pt>
                <c:pt idx="30926">
                  <c:v>3090.96</c:v>
                </c:pt>
                <c:pt idx="30927">
                  <c:v>3091.06</c:v>
                </c:pt>
                <c:pt idx="30928">
                  <c:v>3091.16</c:v>
                </c:pt>
                <c:pt idx="30929">
                  <c:v>3091.26</c:v>
                </c:pt>
                <c:pt idx="30930">
                  <c:v>3091.36</c:v>
                </c:pt>
                <c:pt idx="30931">
                  <c:v>3091.46</c:v>
                </c:pt>
                <c:pt idx="30932">
                  <c:v>3091.56</c:v>
                </c:pt>
                <c:pt idx="30933">
                  <c:v>3091.66</c:v>
                </c:pt>
                <c:pt idx="30934">
                  <c:v>3091.76</c:v>
                </c:pt>
                <c:pt idx="30935">
                  <c:v>3091.86</c:v>
                </c:pt>
                <c:pt idx="30936">
                  <c:v>3091.96</c:v>
                </c:pt>
                <c:pt idx="30937">
                  <c:v>3092.06</c:v>
                </c:pt>
                <c:pt idx="30938">
                  <c:v>3092.16</c:v>
                </c:pt>
                <c:pt idx="30939">
                  <c:v>3092.26</c:v>
                </c:pt>
                <c:pt idx="30940">
                  <c:v>3092.36</c:v>
                </c:pt>
                <c:pt idx="30941">
                  <c:v>3092.46</c:v>
                </c:pt>
                <c:pt idx="30942">
                  <c:v>3092.56</c:v>
                </c:pt>
                <c:pt idx="30943">
                  <c:v>3092.66</c:v>
                </c:pt>
                <c:pt idx="30944">
                  <c:v>3092.76</c:v>
                </c:pt>
                <c:pt idx="30945">
                  <c:v>3092.86</c:v>
                </c:pt>
                <c:pt idx="30946">
                  <c:v>3092.96</c:v>
                </c:pt>
                <c:pt idx="30947">
                  <c:v>3093.06</c:v>
                </c:pt>
                <c:pt idx="30948">
                  <c:v>3093.16</c:v>
                </c:pt>
                <c:pt idx="30949">
                  <c:v>3093.26</c:v>
                </c:pt>
                <c:pt idx="30950">
                  <c:v>3093.36</c:v>
                </c:pt>
                <c:pt idx="30951">
                  <c:v>3093.46</c:v>
                </c:pt>
                <c:pt idx="30952">
                  <c:v>3093.56</c:v>
                </c:pt>
                <c:pt idx="30953">
                  <c:v>3093.66</c:v>
                </c:pt>
                <c:pt idx="30954">
                  <c:v>3093.76</c:v>
                </c:pt>
                <c:pt idx="30955">
                  <c:v>3093.86</c:v>
                </c:pt>
                <c:pt idx="30956">
                  <c:v>3093.96</c:v>
                </c:pt>
                <c:pt idx="30957">
                  <c:v>3094.06</c:v>
                </c:pt>
                <c:pt idx="30958">
                  <c:v>3094.16</c:v>
                </c:pt>
                <c:pt idx="30959">
                  <c:v>3094.26</c:v>
                </c:pt>
                <c:pt idx="30960">
                  <c:v>3094.36</c:v>
                </c:pt>
                <c:pt idx="30961">
                  <c:v>3094.46</c:v>
                </c:pt>
                <c:pt idx="30962">
                  <c:v>3094.56</c:v>
                </c:pt>
                <c:pt idx="30963">
                  <c:v>3094.66</c:v>
                </c:pt>
                <c:pt idx="30964">
                  <c:v>3094.76</c:v>
                </c:pt>
                <c:pt idx="30965">
                  <c:v>3094.86</c:v>
                </c:pt>
                <c:pt idx="30966">
                  <c:v>3094.96</c:v>
                </c:pt>
                <c:pt idx="30967">
                  <c:v>3095.06</c:v>
                </c:pt>
                <c:pt idx="30968">
                  <c:v>3095.16</c:v>
                </c:pt>
                <c:pt idx="30969">
                  <c:v>3095.26</c:v>
                </c:pt>
                <c:pt idx="30970">
                  <c:v>3095.36</c:v>
                </c:pt>
                <c:pt idx="30971">
                  <c:v>3095.46</c:v>
                </c:pt>
                <c:pt idx="30972">
                  <c:v>3095.56</c:v>
                </c:pt>
                <c:pt idx="30973">
                  <c:v>3095.66</c:v>
                </c:pt>
                <c:pt idx="30974">
                  <c:v>3095.76</c:v>
                </c:pt>
                <c:pt idx="30975">
                  <c:v>3095.86</c:v>
                </c:pt>
                <c:pt idx="30976">
                  <c:v>3095.96</c:v>
                </c:pt>
                <c:pt idx="30977">
                  <c:v>3096.06</c:v>
                </c:pt>
                <c:pt idx="30978">
                  <c:v>3096.16</c:v>
                </c:pt>
                <c:pt idx="30979">
                  <c:v>3096.26</c:v>
                </c:pt>
                <c:pt idx="30980">
                  <c:v>3096.36</c:v>
                </c:pt>
                <c:pt idx="30981">
                  <c:v>3096.46</c:v>
                </c:pt>
                <c:pt idx="30982">
                  <c:v>3096.56</c:v>
                </c:pt>
                <c:pt idx="30983">
                  <c:v>3096.66</c:v>
                </c:pt>
                <c:pt idx="30984">
                  <c:v>3096.76</c:v>
                </c:pt>
                <c:pt idx="30985">
                  <c:v>3096.86</c:v>
                </c:pt>
                <c:pt idx="30986">
                  <c:v>3096.96</c:v>
                </c:pt>
                <c:pt idx="30987">
                  <c:v>3097.06</c:v>
                </c:pt>
                <c:pt idx="30988">
                  <c:v>3097.16</c:v>
                </c:pt>
                <c:pt idx="30989">
                  <c:v>3097.26</c:v>
                </c:pt>
                <c:pt idx="30990">
                  <c:v>3097.36</c:v>
                </c:pt>
                <c:pt idx="30991">
                  <c:v>3097.46</c:v>
                </c:pt>
                <c:pt idx="30992">
                  <c:v>3097.56</c:v>
                </c:pt>
                <c:pt idx="30993">
                  <c:v>3097.66</c:v>
                </c:pt>
                <c:pt idx="30994">
                  <c:v>3097.76</c:v>
                </c:pt>
                <c:pt idx="30995">
                  <c:v>3097.86</c:v>
                </c:pt>
                <c:pt idx="30996">
                  <c:v>3097.96</c:v>
                </c:pt>
                <c:pt idx="30997">
                  <c:v>3098.06</c:v>
                </c:pt>
                <c:pt idx="30998">
                  <c:v>3098.16</c:v>
                </c:pt>
                <c:pt idx="30999">
                  <c:v>3098.26</c:v>
                </c:pt>
                <c:pt idx="31000">
                  <c:v>3098.36</c:v>
                </c:pt>
                <c:pt idx="31001">
                  <c:v>3098.46</c:v>
                </c:pt>
                <c:pt idx="31002">
                  <c:v>3098.56</c:v>
                </c:pt>
                <c:pt idx="31003">
                  <c:v>3098.66</c:v>
                </c:pt>
                <c:pt idx="31004">
                  <c:v>3098.76</c:v>
                </c:pt>
                <c:pt idx="31005">
                  <c:v>3098.86</c:v>
                </c:pt>
                <c:pt idx="31006">
                  <c:v>3098.96</c:v>
                </c:pt>
                <c:pt idx="31007">
                  <c:v>3099.06</c:v>
                </c:pt>
                <c:pt idx="31008">
                  <c:v>3099.16</c:v>
                </c:pt>
                <c:pt idx="31009">
                  <c:v>3099.26</c:v>
                </c:pt>
                <c:pt idx="31010">
                  <c:v>3099.36</c:v>
                </c:pt>
                <c:pt idx="31011">
                  <c:v>3099.46</c:v>
                </c:pt>
                <c:pt idx="31012">
                  <c:v>3099.56</c:v>
                </c:pt>
                <c:pt idx="31013">
                  <c:v>3099.66</c:v>
                </c:pt>
                <c:pt idx="31014">
                  <c:v>3099.76</c:v>
                </c:pt>
                <c:pt idx="31015">
                  <c:v>3099.86</c:v>
                </c:pt>
                <c:pt idx="31016">
                  <c:v>3099.96</c:v>
                </c:pt>
                <c:pt idx="31017">
                  <c:v>3100.06</c:v>
                </c:pt>
                <c:pt idx="31018">
                  <c:v>3100.16</c:v>
                </c:pt>
                <c:pt idx="31019">
                  <c:v>3100.26</c:v>
                </c:pt>
                <c:pt idx="31020">
                  <c:v>3100.36</c:v>
                </c:pt>
                <c:pt idx="31021">
                  <c:v>3100.46</c:v>
                </c:pt>
                <c:pt idx="31022">
                  <c:v>3100.56</c:v>
                </c:pt>
                <c:pt idx="31023">
                  <c:v>3100.66</c:v>
                </c:pt>
                <c:pt idx="31024">
                  <c:v>3100.76</c:v>
                </c:pt>
                <c:pt idx="31025">
                  <c:v>3100.86</c:v>
                </c:pt>
                <c:pt idx="31026">
                  <c:v>3100.96</c:v>
                </c:pt>
                <c:pt idx="31027">
                  <c:v>3101.06</c:v>
                </c:pt>
                <c:pt idx="31028">
                  <c:v>3101.16</c:v>
                </c:pt>
                <c:pt idx="31029">
                  <c:v>3101.26</c:v>
                </c:pt>
                <c:pt idx="31030">
                  <c:v>3101.36</c:v>
                </c:pt>
                <c:pt idx="31031">
                  <c:v>3101.46</c:v>
                </c:pt>
                <c:pt idx="31032">
                  <c:v>3101.56</c:v>
                </c:pt>
                <c:pt idx="31033">
                  <c:v>3101.66</c:v>
                </c:pt>
                <c:pt idx="31034">
                  <c:v>3101.76</c:v>
                </c:pt>
                <c:pt idx="31035">
                  <c:v>3101.86</c:v>
                </c:pt>
                <c:pt idx="31036">
                  <c:v>3101.96</c:v>
                </c:pt>
                <c:pt idx="31037">
                  <c:v>3102.06</c:v>
                </c:pt>
                <c:pt idx="31038">
                  <c:v>3102.16</c:v>
                </c:pt>
                <c:pt idx="31039">
                  <c:v>3102.26</c:v>
                </c:pt>
                <c:pt idx="31040">
                  <c:v>3102.36</c:v>
                </c:pt>
                <c:pt idx="31041">
                  <c:v>3102.46</c:v>
                </c:pt>
                <c:pt idx="31042">
                  <c:v>3102.56</c:v>
                </c:pt>
                <c:pt idx="31043">
                  <c:v>3102.66</c:v>
                </c:pt>
                <c:pt idx="31044">
                  <c:v>3102.76</c:v>
                </c:pt>
                <c:pt idx="31045">
                  <c:v>3102.86</c:v>
                </c:pt>
                <c:pt idx="31046">
                  <c:v>3102.96</c:v>
                </c:pt>
                <c:pt idx="31047">
                  <c:v>3103.06</c:v>
                </c:pt>
                <c:pt idx="31048">
                  <c:v>3103.16</c:v>
                </c:pt>
                <c:pt idx="31049">
                  <c:v>3103.26</c:v>
                </c:pt>
                <c:pt idx="31050">
                  <c:v>3103.36</c:v>
                </c:pt>
                <c:pt idx="31051">
                  <c:v>3103.46</c:v>
                </c:pt>
                <c:pt idx="31052">
                  <c:v>3103.56</c:v>
                </c:pt>
                <c:pt idx="31053">
                  <c:v>3103.66</c:v>
                </c:pt>
                <c:pt idx="31054">
                  <c:v>3103.76</c:v>
                </c:pt>
                <c:pt idx="31055">
                  <c:v>3103.86</c:v>
                </c:pt>
                <c:pt idx="31056">
                  <c:v>3103.96</c:v>
                </c:pt>
                <c:pt idx="31057">
                  <c:v>3104.06</c:v>
                </c:pt>
                <c:pt idx="31058">
                  <c:v>3104.16</c:v>
                </c:pt>
                <c:pt idx="31059">
                  <c:v>3104.26</c:v>
                </c:pt>
                <c:pt idx="31060">
                  <c:v>3104.36</c:v>
                </c:pt>
                <c:pt idx="31061">
                  <c:v>3104.46</c:v>
                </c:pt>
                <c:pt idx="31062">
                  <c:v>3104.56</c:v>
                </c:pt>
                <c:pt idx="31063">
                  <c:v>3104.66</c:v>
                </c:pt>
                <c:pt idx="31064">
                  <c:v>3104.76</c:v>
                </c:pt>
                <c:pt idx="31065">
                  <c:v>3104.86</c:v>
                </c:pt>
                <c:pt idx="31066">
                  <c:v>3104.96</c:v>
                </c:pt>
                <c:pt idx="31067">
                  <c:v>3105.06</c:v>
                </c:pt>
                <c:pt idx="31068">
                  <c:v>3105.16</c:v>
                </c:pt>
                <c:pt idx="31069">
                  <c:v>3105.26</c:v>
                </c:pt>
                <c:pt idx="31070">
                  <c:v>3105.36</c:v>
                </c:pt>
                <c:pt idx="31071">
                  <c:v>3105.46</c:v>
                </c:pt>
                <c:pt idx="31072">
                  <c:v>3105.56</c:v>
                </c:pt>
                <c:pt idx="31073">
                  <c:v>3105.66</c:v>
                </c:pt>
                <c:pt idx="31074">
                  <c:v>3105.76</c:v>
                </c:pt>
                <c:pt idx="31075">
                  <c:v>3105.86</c:v>
                </c:pt>
                <c:pt idx="31076">
                  <c:v>3105.96</c:v>
                </c:pt>
                <c:pt idx="31077">
                  <c:v>3106.06</c:v>
                </c:pt>
                <c:pt idx="31078">
                  <c:v>3106.16</c:v>
                </c:pt>
                <c:pt idx="31079">
                  <c:v>3106.26</c:v>
                </c:pt>
                <c:pt idx="31080">
                  <c:v>3106.36</c:v>
                </c:pt>
                <c:pt idx="31081">
                  <c:v>3106.46</c:v>
                </c:pt>
                <c:pt idx="31082">
                  <c:v>3106.56</c:v>
                </c:pt>
                <c:pt idx="31083">
                  <c:v>3106.66</c:v>
                </c:pt>
                <c:pt idx="31084">
                  <c:v>3106.76</c:v>
                </c:pt>
                <c:pt idx="31085">
                  <c:v>3106.86</c:v>
                </c:pt>
                <c:pt idx="31086">
                  <c:v>3106.96</c:v>
                </c:pt>
                <c:pt idx="31087">
                  <c:v>3107.06</c:v>
                </c:pt>
                <c:pt idx="31088">
                  <c:v>3107.16</c:v>
                </c:pt>
                <c:pt idx="31089">
                  <c:v>3107.26</c:v>
                </c:pt>
                <c:pt idx="31090">
                  <c:v>3107.36</c:v>
                </c:pt>
                <c:pt idx="31091">
                  <c:v>3107.46</c:v>
                </c:pt>
                <c:pt idx="31092">
                  <c:v>3107.56</c:v>
                </c:pt>
                <c:pt idx="31093">
                  <c:v>3107.66</c:v>
                </c:pt>
                <c:pt idx="31094">
                  <c:v>3107.76</c:v>
                </c:pt>
                <c:pt idx="31095">
                  <c:v>3107.86</c:v>
                </c:pt>
                <c:pt idx="31096">
                  <c:v>3107.96</c:v>
                </c:pt>
                <c:pt idx="31097">
                  <c:v>3108.06</c:v>
                </c:pt>
                <c:pt idx="31098">
                  <c:v>3108.16</c:v>
                </c:pt>
                <c:pt idx="31099">
                  <c:v>3108.26</c:v>
                </c:pt>
                <c:pt idx="31100">
                  <c:v>3108.36</c:v>
                </c:pt>
                <c:pt idx="31101">
                  <c:v>3108.46</c:v>
                </c:pt>
                <c:pt idx="31102">
                  <c:v>3108.56</c:v>
                </c:pt>
                <c:pt idx="31103">
                  <c:v>3108.66</c:v>
                </c:pt>
                <c:pt idx="31104">
                  <c:v>3108.76</c:v>
                </c:pt>
                <c:pt idx="31105">
                  <c:v>3108.86</c:v>
                </c:pt>
                <c:pt idx="31106">
                  <c:v>3108.96</c:v>
                </c:pt>
                <c:pt idx="31107">
                  <c:v>3109.06</c:v>
                </c:pt>
                <c:pt idx="31108">
                  <c:v>3109.16</c:v>
                </c:pt>
                <c:pt idx="31109">
                  <c:v>3109.26</c:v>
                </c:pt>
                <c:pt idx="31110">
                  <c:v>3109.36</c:v>
                </c:pt>
                <c:pt idx="31111">
                  <c:v>3109.46</c:v>
                </c:pt>
                <c:pt idx="31112">
                  <c:v>3109.56</c:v>
                </c:pt>
                <c:pt idx="31113">
                  <c:v>3109.66</c:v>
                </c:pt>
                <c:pt idx="31114">
                  <c:v>3109.76</c:v>
                </c:pt>
                <c:pt idx="31115">
                  <c:v>3109.86</c:v>
                </c:pt>
                <c:pt idx="31116">
                  <c:v>3109.96</c:v>
                </c:pt>
                <c:pt idx="31117">
                  <c:v>3110.06</c:v>
                </c:pt>
                <c:pt idx="31118">
                  <c:v>3110.16</c:v>
                </c:pt>
                <c:pt idx="31119">
                  <c:v>3110.26</c:v>
                </c:pt>
                <c:pt idx="31120">
                  <c:v>3110.36</c:v>
                </c:pt>
                <c:pt idx="31121">
                  <c:v>3110.46</c:v>
                </c:pt>
                <c:pt idx="31122">
                  <c:v>3110.56</c:v>
                </c:pt>
                <c:pt idx="31123">
                  <c:v>3110.66</c:v>
                </c:pt>
                <c:pt idx="31124">
                  <c:v>3110.76</c:v>
                </c:pt>
                <c:pt idx="31125">
                  <c:v>3110.86</c:v>
                </c:pt>
                <c:pt idx="31126">
                  <c:v>3110.96</c:v>
                </c:pt>
                <c:pt idx="31127">
                  <c:v>3111.06</c:v>
                </c:pt>
                <c:pt idx="31128">
                  <c:v>3111.16</c:v>
                </c:pt>
                <c:pt idx="31129">
                  <c:v>3111.26</c:v>
                </c:pt>
                <c:pt idx="31130">
                  <c:v>3111.36</c:v>
                </c:pt>
                <c:pt idx="31131">
                  <c:v>3111.46</c:v>
                </c:pt>
                <c:pt idx="31132">
                  <c:v>3111.56</c:v>
                </c:pt>
                <c:pt idx="31133">
                  <c:v>3111.66</c:v>
                </c:pt>
                <c:pt idx="31134">
                  <c:v>3111.76</c:v>
                </c:pt>
                <c:pt idx="31135">
                  <c:v>3111.86</c:v>
                </c:pt>
                <c:pt idx="31136">
                  <c:v>3111.96</c:v>
                </c:pt>
                <c:pt idx="31137">
                  <c:v>3112.06</c:v>
                </c:pt>
                <c:pt idx="31138">
                  <c:v>3112.16</c:v>
                </c:pt>
                <c:pt idx="31139">
                  <c:v>3112.26</c:v>
                </c:pt>
                <c:pt idx="31140">
                  <c:v>3112.36</c:v>
                </c:pt>
                <c:pt idx="31141">
                  <c:v>3112.46</c:v>
                </c:pt>
                <c:pt idx="31142">
                  <c:v>3112.56</c:v>
                </c:pt>
                <c:pt idx="31143">
                  <c:v>3112.66</c:v>
                </c:pt>
                <c:pt idx="31144">
                  <c:v>3112.76</c:v>
                </c:pt>
                <c:pt idx="31145">
                  <c:v>3112.86</c:v>
                </c:pt>
                <c:pt idx="31146">
                  <c:v>3112.96</c:v>
                </c:pt>
                <c:pt idx="31147">
                  <c:v>3113.06</c:v>
                </c:pt>
                <c:pt idx="31148">
                  <c:v>3113.16</c:v>
                </c:pt>
                <c:pt idx="31149">
                  <c:v>3113.26</c:v>
                </c:pt>
                <c:pt idx="31150">
                  <c:v>3113.36</c:v>
                </c:pt>
                <c:pt idx="31151">
                  <c:v>3113.46</c:v>
                </c:pt>
                <c:pt idx="31152">
                  <c:v>3113.56</c:v>
                </c:pt>
                <c:pt idx="31153">
                  <c:v>3113.66</c:v>
                </c:pt>
                <c:pt idx="31154">
                  <c:v>3113.76</c:v>
                </c:pt>
                <c:pt idx="31155">
                  <c:v>3113.86</c:v>
                </c:pt>
                <c:pt idx="31156">
                  <c:v>3113.96</c:v>
                </c:pt>
                <c:pt idx="31157">
                  <c:v>3114.06</c:v>
                </c:pt>
                <c:pt idx="31158">
                  <c:v>3114.16</c:v>
                </c:pt>
                <c:pt idx="31159">
                  <c:v>3114.26</c:v>
                </c:pt>
                <c:pt idx="31160">
                  <c:v>3114.36</c:v>
                </c:pt>
                <c:pt idx="31161">
                  <c:v>3114.46</c:v>
                </c:pt>
                <c:pt idx="31162">
                  <c:v>3114.56</c:v>
                </c:pt>
                <c:pt idx="31163">
                  <c:v>3114.66</c:v>
                </c:pt>
                <c:pt idx="31164">
                  <c:v>3114.76</c:v>
                </c:pt>
                <c:pt idx="31165">
                  <c:v>3114.86</c:v>
                </c:pt>
                <c:pt idx="31166">
                  <c:v>3114.96</c:v>
                </c:pt>
                <c:pt idx="31167">
                  <c:v>3115.06</c:v>
                </c:pt>
                <c:pt idx="31168">
                  <c:v>3115.16</c:v>
                </c:pt>
                <c:pt idx="31169">
                  <c:v>3115.26</c:v>
                </c:pt>
                <c:pt idx="31170">
                  <c:v>3115.36</c:v>
                </c:pt>
                <c:pt idx="31171">
                  <c:v>3115.46</c:v>
                </c:pt>
                <c:pt idx="31172">
                  <c:v>3115.56</c:v>
                </c:pt>
                <c:pt idx="31173">
                  <c:v>3115.66</c:v>
                </c:pt>
                <c:pt idx="31174">
                  <c:v>3115.76</c:v>
                </c:pt>
                <c:pt idx="31175">
                  <c:v>3115.86</c:v>
                </c:pt>
                <c:pt idx="31176">
                  <c:v>3115.96</c:v>
                </c:pt>
                <c:pt idx="31177">
                  <c:v>3116.06</c:v>
                </c:pt>
                <c:pt idx="31178">
                  <c:v>3116.16</c:v>
                </c:pt>
                <c:pt idx="31179">
                  <c:v>3116.26</c:v>
                </c:pt>
                <c:pt idx="31180">
                  <c:v>3116.36</c:v>
                </c:pt>
                <c:pt idx="31181">
                  <c:v>3116.46</c:v>
                </c:pt>
                <c:pt idx="31182">
                  <c:v>3116.56</c:v>
                </c:pt>
                <c:pt idx="31183">
                  <c:v>3116.66</c:v>
                </c:pt>
                <c:pt idx="31184">
                  <c:v>3116.76</c:v>
                </c:pt>
                <c:pt idx="31185">
                  <c:v>3116.86</c:v>
                </c:pt>
                <c:pt idx="31186">
                  <c:v>3116.96</c:v>
                </c:pt>
                <c:pt idx="31187">
                  <c:v>3117.06</c:v>
                </c:pt>
                <c:pt idx="31188">
                  <c:v>3117.16</c:v>
                </c:pt>
                <c:pt idx="31189">
                  <c:v>3117.26</c:v>
                </c:pt>
                <c:pt idx="31190">
                  <c:v>3117.36</c:v>
                </c:pt>
                <c:pt idx="31191">
                  <c:v>3117.46</c:v>
                </c:pt>
                <c:pt idx="31192">
                  <c:v>3117.56</c:v>
                </c:pt>
                <c:pt idx="31193">
                  <c:v>3117.66</c:v>
                </c:pt>
                <c:pt idx="31194">
                  <c:v>3117.76</c:v>
                </c:pt>
                <c:pt idx="31195">
                  <c:v>3117.86</c:v>
                </c:pt>
                <c:pt idx="31196">
                  <c:v>3117.96</c:v>
                </c:pt>
                <c:pt idx="31197">
                  <c:v>3118.06</c:v>
                </c:pt>
                <c:pt idx="31198">
                  <c:v>3118.16</c:v>
                </c:pt>
                <c:pt idx="31199">
                  <c:v>3118.26</c:v>
                </c:pt>
                <c:pt idx="31200">
                  <c:v>3118.36</c:v>
                </c:pt>
                <c:pt idx="31201">
                  <c:v>3118.46</c:v>
                </c:pt>
                <c:pt idx="31202">
                  <c:v>3118.56</c:v>
                </c:pt>
                <c:pt idx="31203">
                  <c:v>3118.66</c:v>
                </c:pt>
                <c:pt idx="31204">
                  <c:v>3118.76</c:v>
                </c:pt>
                <c:pt idx="31205">
                  <c:v>3118.86</c:v>
                </c:pt>
                <c:pt idx="31206">
                  <c:v>3118.96</c:v>
                </c:pt>
                <c:pt idx="31207">
                  <c:v>3119.06</c:v>
                </c:pt>
                <c:pt idx="31208">
                  <c:v>3119.16</c:v>
                </c:pt>
                <c:pt idx="31209">
                  <c:v>3119.26</c:v>
                </c:pt>
                <c:pt idx="31210">
                  <c:v>3119.36</c:v>
                </c:pt>
                <c:pt idx="31211">
                  <c:v>3119.46</c:v>
                </c:pt>
                <c:pt idx="31212">
                  <c:v>3119.56</c:v>
                </c:pt>
                <c:pt idx="31213">
                  <c:v>3119.66</c:v>
                </c:pt>
                <c:pt idx="31214">
                  <c:v>3119.76</c:v>
                </c:pt>
                <c:pt idx="31215">
                  <c:v>3119.86</c:v>
                </c:pt>
                <c:pt idx="31216">
                  <c:v>3119.96</c:v>
                </c:pt>
                <c:pt idx="31217">
                  <c:v>3120.06</c:v>
                </c:pt>
                <c:pt idx="31218">
                  <c:v>3120.16</c:v>
                </c:pt>
                <c:pt idx="31219">
                  <c:v>3120.26</c:v>
                </c:pt>
                <c:pt idx="31220">
                  <c:v>3120.36</c:v>
                </c:pt>
                <c:pt idx="31221">
                  <c:v>3120.46</c:v>
                </c:pt>
                <c:pt idx="31222">
                  <c:v>3120.56</c:v>
                </c:pt>
                <c:pt idx="31223">
                  <c:v>3120.66</c:v>
                </c:pt>
                <c:pt idx="31224">
                  <c:v>3120.76</c:v>
                </c:pt>
                <c:pt idx="31225">
                  <c:v>3120.86</c:v>
                </c:pt>
                <c:pt idx="31226">
                  <c:v>3120.96</c:v>
                </c:pt>
                <c:pt idx="31227">
                  <c:v>3121.06</c:v>
                </c:pt>
                <c:pt idx="31228">
                  <c:v>3121.16</c:v>
                </c:pt>
                <c:pt idx="31229">
                  <c:v>3121.26</c:v>
                </c:pt>
                <c:pt idx="31230">
                  <c:v>3121.36</c:v>
                </c:pt>
                <c:pt idx="31231">
                  <c:v>3121.46</c:v>
                </c:pt>
                <c:pt idx="31232">
                  <c:v>3121.56</c:v>
                </c:pt>
                <c:pt idx="31233">
                  <c:v>3121.66</c:v>
                </c:pt>
                <c:pt idx="31234">
                  <c:v>3121.76</c:v>
                </c:pt>
                <c:pt idx="31235">
                  <c:v>3121.86</c:v>
                </c:pt>
                <c:pt idx="31236">
                  <c:v>3121.96</c:v>
                </c:pt>
                <c:pt idx="31237">
                  <c:v>3122.06</c:v>
                </c:pt>
                <c:pt idx="31238">
                  <c:v>3122.16</c:v>
                </c:pt>
                <c:pt idx="31239">
                  <c:v>3122.26</c:v>
                </c:pt>
                <c:pt idx="31240">
                  <c:v>3122.36</c:v>
                </c:pt>
                <c:pt idx="31241">
                  <c:v>3122.46</c:v>
                </c:pt>
                <c:pt idx="31242">
                  <c:v>3122.56</c:v>
                </c:pt>
                <c:pt idx="31243">
                  <c:v>3122.66</c:v>
                </c:pt>
                <c:pt idx="31244">
                  <c:v>3122.76</c:v>
                </c:pt>
                <c:pt idx="31245">
                  <c:v>3122.86</c:v>
                </c:pt>
                <c:pt idx="31246">
                  <c:v>3122.96</c:v>
                </c:pt>
                <c:pt idx="31247">
                  <c:v>3123.06</c:v>
                </c:pt>
                <c:pt idx="31248">
                  <c:v>3123.16</c:v>
                </c:pt>
                <c:pt idx="31249">
                  <c:v>3123.26</c:v>
                </c:pt>
                <c:pt idx="31250">
                  <c:v>3123.36</c:v>
                </c:pt>
                <c:pt idx="31251">
                  <c:v>3123.46</c:v>
                </c:pt>
                <c:pt idx="31252">
                  <c:v>3123.56</c:v>
                </c:pt>
                <c:pt idx="31253">
                  <c:v>3123.66</c:v>
                </c:pt>
                <c:pt idx="31254">
                  <c:v>3123.76</c:v>
                </c:pt>
                <c:pt idx="31255">
                  <c:v>3123.86</c:v>
                </c:pt>
                <c:pt idx="31256">
                  <c:v>3123.96</c:v>
                </c:pt>
                <c:pt idx="31257">
                  <c:v>3124.06</c:v>
                </c:pt>
                <c:pt idx="31258">
                  <c:v>3124.16</c:v>
                </c:pt>
                <c:pt idx="31259">
                  <c:v>3124.26</c:v>
                </c:pt>
                <c:pt idx="31260">
                  <c:v>3124.36</c:v>
                </c:pt>
                <c:pt idx="31261">
                  <c:v>3124.46</c:v>
                </c:pt>
                <c:pt idx="31262">
                  <c:v>3124.56</c:v>
                </c:pt>
                <c:pt idx="31263">
                  <c:v>3124.66</c:v>
                </c:pt>
                <c:pt idx="31264">
                  <c:v>3124.76</c:v>
                </c:pt>
                <c:pt idx="31265">
                  <c:v>3124.86</c:v>
                </c:pt>
                <c:pt idx="31266">
                  <c:v>3124.96</c:v>
                </c:pt>
                <c:pt idx="31267">
                  <c:v>3125.06</c:v>
                </c:pt>
                <c:pt idx="31268">
                  <c:v>3125.16</c:v>
                </c:pt>
                <c:pt idx="31269">
                  <c:v>3125.26</c:v>
                </c:pt>
                <c:pt idx="31270">
                  <c:v>3125.36</c:v>
                </c:pt>
                <c:pt idx="31271">
                  <c:v>3125.46</c:v>
                </c:pt>
                <c:pt idx="31272">
                  <c:v>3125.56</c:v>
                </c:pt>
                <c:pt idx="31273">
                  <c:v>3125.66</c:v>
                </c:pt>
                <c:pt idx="31274">
                  <c:v>3125.76</c:v>
                </c:pt>
                <c:pt idx="31275">
                  <c:v>3125.86</c:v>
                </c:pt>
                <c:pt idx="31276">
                  <c:v>3125.96</c:v>
                </c:pt>
                <c:pt idx="31277">
                  <c:v>3126.06</c:v>
                </c:pt>
                <c:pt idx="31278">
                  <c:v>3126.16</c:v>
                </c:pt>
                <c:pt idx="31279">
                  <c:v>3126.26</c:v>
                </c:pt>
                <c:pt idx="31280">
                  <c:v>3126.36</c:v>
                </c:pt>
                <c:pt idx="31281">
                  <c:v>3126.46</c:v>
                </c:pt>
                <c:pt idx="31282">
                  <c:v>3126.56</c:v>
                </c:pt>
                <c:pt idx="31283">
                  <c:v>3126.66</c:v>
                </c:pt>
                <c:pt idx="31284">
                  <c:v>3126.76</c:v>
                </c:pt>
                <c:pt idx="31285">
                  <c:v>3126.86</c:v>
                </c:pt>
                <c:pt idx="31286">
                  <c:v>3126.96</c:v>
                </c:pt>
                <c:pt idx="31287">
                  <c:v>3127.06</c:v>
                </c:pt>
                <c:pt idx="31288">
                  <c:v>3127.16</c:v>
                </c:pt>
                <c:pt idx="31289">
                  <c:v>3127.26</c:v>
                </c:pt>
                <c:pt idx="31290">
                  <c:v>3127.36</c:v>
                </c:pt>
                <c:pt idx="31291">
                  <c:v>3127.46</c:v>
                </c:pt>
                <c:pt idx="31292">
                  <c:v>3127.56</c:v>
                </c:pt>
                <c:pt idx="31293">
                  <c:v>3127.66</c:v>
                </c:pt>
                <c:pt idx="31294">
                  <c:v>3127.76</c:v>
                </c:pt>
                <c:pt idx="31295">
                  <c:v>3127.86</c:v>
                </c:pt>
                <c:pt idx="31296">
                  <c:v>3127.96</c:v>
                </c:pt>
                <c:pt idx="31297">
                  <c:v>3128.06</c:v>
                </c:pt>
                <c:pt idx="31298">
                  <c:v>3128.16</c:v>
                </c:pt>
                <c:pt idx="31299">
                  <c:v>3128.26</c:v>
                </c:pt>
                <c:pt idx="31300">
                  <c:v>3128.36</c:v>
                </c:pt>
                <c:pt idx="31301">
                  <c:v>3128.46</c:v>
                </c:pt>
                <c:pt idx="31302">
                  <c:v>3128.56</c:v>
                </c:pt>
                <c:pt idx="31303">
                  <c:v>3128.66</c:v>
                </c:pt>
                <c:pt idx="31304">
                  <c:v>3128.76</c:v>
                </c:pt>
                <c:pt idx="31305">
                  <c:v>3128.86</c:v>
                </c:pt>
                <c:pt idx="31306">
                  <c:v>3128.96</c:v>
                </c:pt>
                <c:pt idx="31307">
                  <c:v>3129.06</c:v>
                </c:pt>
                <c:pt idx="31308">
                  <c:v>3129.16</c:v>
                </c:pt>
                <c:pt idx="31309">
                  <c:v>3129.26</c:v>
                </c:pt>
                <c:pt idx="31310">
                  <c:v>3129.36</c:v>
                </c:pt>
                <c:pt idx="31311">
                  <c:v>3129.46</c:v>
                </c:pt>
                <c:pt idx="31312">
                  <c:v>3129.56</c:v>
                </c:pt>
                <c:pt idx="31313">
                  <c:v>3129.66</c:v>
                </c:pt>
                <c:pt idx="31314">
                  <c:v>3129.76</c:v>
                </c:pt>
                <c:pt idx="31315">
                  <c:v>3129.86</c:v>
                </c:pt>
                <c:pt idx="31316">
                  <c:v>3129.96</c:v>
                </c:pt>
                <c:pt idx="31317">
                  <c:v>3130.06</c:v>
                </c:pt>
                <c:pt idx="31318">
                  <c:v>3130.16</c:v>
                </c:pt>
                <c:pt idx="31319">
                  <c:v>3130.26</c:v>
                </c:pt>
                <c:pt idx="31320">
                  <c:v>3130.36</c:v>
                </c:pt>
                <c:pt idx="31321">
                  <c:v>3130.46</c:v>
                </c:pt>
                <c:pt idx="31322">
                  <c:v>3130.56</c:v>
                </c:pt>
                <c:pt idx="31323">
                  <c:v>3130.66</c:v>
                </c:pt>
                <c:pt idx="31324">
                  <c:v>3130.76</c:v>
                </c:pt>
                <c:pt idx="31325">
                  <c:v>3130.86</c:v>
                </c:pt>
                <c:pt idx="31326">
                  <c:v>3130.96</c:v>
                </c:pt>
                <c:pt idx="31327">
                  <c:v>3131.06</c:v>
                </c:pt>
                <c:pt idx="31328">
                  <c:v>3131.16</c:v>
                </c:pt>
                <c:pt idx="31329">
                  <c:v>3131.26</c:v>
                </c:pt>
                <c:pt idx="31330">
                  <c:v>3131.36</c:v>
                </c:pt>
                <c:pt idx="31331">
                  <c:v>3131.46</c:v>
                </c:pt>
                <c:pt idx="31332">
                  <c:v>3131.56</c:v>
                </c:pt>
                <c:pt idx="31333">
                  <c:v>3131.66</c:v>
                </c:pt>
                <c:pt idx="31334">
                  <c:v>3131.76</c:v>
                </c:pt>
                <c:pt idx="31335">
                  <c:v>3131.86</c:v>
                </c:pt>
                <c:pt idx="31336">
                  <c:v>3131.96</c:v>
                </c:pt>
                <c:pt idx="31337">
                  <c:v>3132.06</c:v>
                </c:pt>
                <c:pt idx="31338">
                  <c:v>3132.16</c:v>
                </c:pt>
                <c:pt idx="31339">
                  <c:v>3132.26</c:v>
                </c:pt>
                <c:pt idx="31340">
                  <c:v>3132.36</c:v>
                </c:pt>
                <c:pt idx="31341">
                  <c:v>3132.46</c:v>
                </c:pt>
                <c:pt idx="31342">
                  <c:v>3132.56</c:v>
                </c:pt>
                <c:pt idx="31343">
                  <c:v>3132.66</c:v>
                </c:pt>
                <c:pt idx="31344">
                  <c:v>3132.76</c:v>
                </c:pt>
                <c:pt idx="31345">
                  <c:v>3132.86</c:v>
                </c:pt>
                <c:pt idx="31346">
                  <c:v>3132.96</c:v>
                </c:pt>
                <c:pt idx="31347">
                  <c:v>3133.06</c:v>
                </c:pt>
                <c:pt idx="31348">
                  <c:v>3133.16</c:v>
                </c:pt>
                <c:pt idx="31349">
                  <c:v>3133.26</c:v>
                </c:pt>
                <c:pt idx="31350">
                  <c:v>3133.36</c:v>
                </c:pt>
                <c:pt idx="31351">
                  <c:v>3133.46</c:v>
                </c:pt>
                <c:pt idx="31352">
                  <c:v>3133.56</c:v>
                </c:pt>
                <c:pt idx="31353">
                  <c:v>3133.66</c:v>
                </c:pt>
                <c:pt idx="31354">
                  <c:v>3133.76</c:v>
                </c:pt>
                <c:pt idx="31355">
                  <c:v>3133.86</c:v>
                </c:pt>
                <c:pt idx="31356">
                  <c:v>3133.96</c:v>
                </c:pt>
                <c:pt idx="31357">
                  <c:v>3134.06</c:v>
                </c:pt>
                <c:pt idx="31358">
                  <c:v>3134.16</c:v>
                </c:pt>
                <c:pt idx="31359">
                  <c:v>3134.26</c:v>
                </c:pt>
                <c:pt idx="31360">
                  <c:v>3134.36</c:v>
                </c:pt>
                <c:pt idx="31361">
                  <c:v>3134.46</c:v>
                </c:pt>
                <c:pt idx="31362">
                  <c:v>3134.56</c:v>
                </c:pt>
                <c:pt idx="31363">
                  <c:v>3134.66</c:v>
                </c:pt>
                <c:pt idx="31364">
                  <c:v>3134.76</c:v>
                </c:pt>
                <c:pt idx="31365">
                  <c:v>3134.86</c:v>
                </c:pt>
                <c:pt idx="31366">
                  <c:v>3134.96</c:v>
                </c:pt>
                <c:pt idx="31367">
                  <c:v>3135.06</c:v>
                </c:pt>
                <c:pt idx="31368">
                  <c:v>3135.16</c:v>
                </c:pt>
                <c:pt idx="31369">
                  <c:v>3135.26</c:v>
                </c:pt>
                <c:pt idx="31370">
                  <c:v>3135.36</c:v>
                </c:pt>
                <c:pt idx="31371">
                  <c:v>3135.46</c:v>
                </c:pt>
                <c:pt idx="31372">
                  <c:v>3135.56</c:v>
                </c:pt>
                <c:pt idx="31373">
                  <c:v>3135.66</c:v>
                </c:pt>
                <c:pt idx="31374">
                  <c:v>3135.76</c:v>
                </c:pt>
                <c:pt idx="31375">
                  <c:v>3135.86</c:v>
                </c:pt>
                <c:pt idx="31376">
                  <c:v>3135.96</c:v>
                </c:pt>
                <c:pt idx="31377">
                  <c:v>3136.06</c:v>
                </c:pt>
                <c:pt idx="31378">
                  <c:v>3136.16</c:v>
                </c:pt>
                <c:pt idx="31379">
                  <c:v>3136.26</c:v>
                </c:pt>
                <c:pt idx="31380">
                  <c:v>3136.36</c:v>
                </c:pt>
                <c:pt idx="31381">
                  <c:v>3136.46</c:v>
                </c:pt>
                <c:pt idx="31382">
                  <c:v>3136.56</c:v>
                </c:pt>
                <c:pt idx="31383">
                  <c:v>3136.66</c:v>
                </c:pt>
                <c:pt idx="31384">
                  <c:v>3136.76</c:v>
                </c:pt>
                <c:pt idx="31385">
                  <c:v>3136.86</c:v>
                </c:pt>
                <c:pt idx="31386">
                  <c:v>3136.96</c:v>
                </c:pt>
                <c:pt idx="31387">
                  <c:v>3137.06</c:v>
                </c:pt>
                <c:pt idx="31388">
                  <c:v>3137.16</c:v>
                </c:pt>
                <c:pt idx="31389">
                  <c:v>3137.26</c:v>
                </c:pt>
                <c:pt idx="31390">
                  <c:v>3137.36</c:v>
                </c:pt>
                <c:pt idx="31391">
                  <c:v>3137.46</c:v>
                </c:pt>
                <c:pt idx="31392">
                  <c:v>3137.56</c:v>
                </c:pt>
                <c:pt idx="31393">
                  <c:v>3137.66</c:v>
                </c:pt>
                <c:pt idx="31394">
                  <c:v>3137.76</c:v>
                </c:pt>
                <c:pt idx="31395">
                  <c:v>3137.86</c:v>
                </c:pt>
                <c:pt idx="31396">
                  <c:v>3137.96</c:v>
                </c:pt>
                <c:pt idx="31397">
                  <c:v>3138.06</c:v>
                </c:pt>
                <c:pt idx="31398">
                  <c:v>3138.16</c:v>
                </c:pt>
                <c:pt idx="31399">
                  <c:v>3138.26</c:v>
                </c:pt>
                <c:pt idx="31400">
                  <c:v>3138.36</c:v>
                </c:pt>
                <c:pt idx="31401">
                  <c:v>3138.46</c:v>
                </c:pt>
                <c:pt idx="31402">
                  <c:v>3138.56</c:v>
                </c:pt>
                <c:pt idx="31403">
                  <c:v>3138.66</c:v>
                </c:pt>
                <c:pt idx="31404">
                  <c:v>3138.76</c:v>
                </c:pt>
                <c:pt idx="31405">
                  <c:v>3138.86</c:v>
                </c:pt>
                <c:pt idx="31406">
                  <c:v>3138.96</c:v>
                </c:pt>
                <c:pt idx="31407">
                  <c:v>3139.06</c:v>
                </c:pt>
                <c:pt idx="31408">
                  <c:v>3139.16</c:v>
                </c:pt>
                <c:pt idx="31409">
                  <c:v>3139.26</c:v>
                </c:pt>
                <c:pt idx="31410">
                  <c:v>3139.36</c:v>
                </c:pt>
                <c:pt idx="31411">
                  <c:v>3139.46</c:v>
                </c:pt>
                <c:pt idx="31412">
                  <c:v>3139.56</c:v>
                </c:pt>
                <c:pt idx="31413">
                  <c:v>3139.66</c:v>
                </c:pt>
                <c:pt idx="31414">
                  <c:v>3139.76</c:v>
                </c:pt>
                <c:pt idx="31415">
                  <c:v>3139.86</c:v>
                </c:pt>
                <c:pt idx="31416">
                  <c:v>3139.96</c:v>
                </c:pt>
                <c:pt idx="31417">
                  <c:v>3140.06</c:v>
                </c:pt>
                <c:pt idx="31418">
                  <c:v>3140.16</c:v>
                </c:pt>
                <c:pt idx="31419">
                  <c:v>3140.26</c:v>
                </c:pt>
                <c:pt idx="31420">
                  <c:v>3140.36</c:v>
                </c:pt>
                <c:pt idx="31421">
                  <c:v>3140.46</c:v>
                </c:pt>
                <c:pt idx="31422">
                  <c:v>3140.56</c:v>
                </c:pt>
                <c:pt idx="31423">
                  <c:v>3140.66</c:v>
                </c:pt>
                <c:pt idx="31424">
                  <c:v>3140.76</c:v>
                </c:pt>
                <c:pt idx="31425">
                  <c:v>3140.86</c:v>
                </c:pt>
                <c:pt idx="31426">
                  <c:v>3140.96</c:v>
                </c:pt>
                <c:pt idx="31427">
                  <c:v>3141.06</c:v>
                </c:pt>
                <c:pt idx="31428">
                  <c:v>3141.16</c:v>
                </c:pt>
                <c:pt idx="31429">
                  <c:v>3141.26</c:v>
                </c:pt>
                <c:pt idx="31430">
                  <c:v>3141.36</c:v>
                </c:pt>
                <c:pt idx="31431">
                  <c:v>3141.46</c:v>
                </c:pt>
                <c:pt idx="31432">
                  <c:v>3141.56</c:v>
                </c:pt>
                <c:pt idx="31433">
                  <c:v>3141.66</c:v>
                </c:pt>
                <c:pt idx="31434">
                  <c:v>3141.76</c:v>
                </c:pt>
                <c:pt idx="31435">
                  <c:v>3141.86</c:v>
                </c:pt>
                <c:pt idx="31436">
                  <c:v>3141.96</c:v>
                </c:pt>
                <c:pt idx="31437">
                  <c:v>3142.06</c:v>
                </c:pt>
                <c:pt idx="31438">
                  <c:v>3142.16</c:v>
                </c:pt>
                <c:pt idx="31439">
                  <c:v>3142.26</c:v>
                </c:pt>
                <c:pt idx="31440">
                  <c:v>3142.36</c:v>
                </c:pt>
                <c:pt idx="31441">
                  <c:v>3142.46</c:v>
                </c:pt>
                <c:pt idx="31442">
                  <c:v>3142.56</c:v>
                </c:pt>
                <c:pt idx="31443">
                  <c:v>3142.66</c:v>
                </c:pt>
                <c:pt idx="31444">
                  <c:v>3142.76</c:v>
                </c:pt>
                <c:pt idx="31445">
                  <c:v>3142.86</c:v>
                </c:pt>
                <c:pt idx="31446">
                  <c:v>3142.96</c:v>
                </c:pt>
                <c:pt idx="31447">
                  <c:v>3143.06</c:v>
                </c:pt>
                <c:pt idx="31448">
                  <c:v>3143.16</c:v>
                </c:pt>
                <c:pt idx="31449">
                  <c:v>3143.26</c:v>
                </c:pt>
                <c:pt idx="31450">
                  <c:v>3143.36</c:v>
                </c:pt>
                <c:pt idx="31451">
                  <c:v>3143.46</c:v>
                </c:pt>
                <c:pt idx="31452">
                  <c:v>3143.56</c:v>
                </c:pt>
                <c:pt idx="31453">
                  <c:v>3143.66</c:v>
                </c:pt>
                <c:pt idx="31454">
                  <c:v>3143.76</c:v>
                </c:pt>
                <c:pt idx="31455">
                  <c:v>3143.86</c:v>
                </c:pt>
                <c:pt idx="31456">
                  <c:v>3143.96</c:v>
                </c:pt>
                <c:pt idx="31457">
                  <c:v>3144.06</c:v>
                </c:pt>
                <c:pt idx="31458">
                  <c:v>3144.16</c:v>
                </c:pt>
                <c:pt idx="31459">
                  <c:v>3144.26</c:v>
                </c:pt>
                <c:pt idx="31460">
                  <c:v>3144.36</c:v>
                </c:pt>
                <c:pt idx="31461">
                  <c:v>3144.46</c:v>
                </c:pt>
                <c:pt idx="31462">
                  <c:v>3144.56</c:v>
                </c:pt>
                <c:pt idx="31463">
                  <c:v>3144.66</c:v>
                </c:pt>
                <c:pt idx="31464">
                  <c:v>3144.76</c:v>
                </c:pt>
                <c:pt idx="31465">
                  <c:v>3144.86</c:v>
                </c:pt>
                <c:pt idx="31466">
                  <c:v>3144.96</c:v>
                </c:pt>
                <c:pt idx="31467">
                  <c:v>3145.06</c:v>
                </c:pt>
                <c:pt idx="31468">
                  <c:v>3145.16</c:v>
                </c:pt>
                <c:pt idx="31469">
                  <c:v>3145.26</c:v>
                </c:pt>
                <c:pt idx="31470">
                  <c:v>3145.36</c:v>
                </c:pt>
                <c:pt idx="31471">
                  <c:v>3145.46</c:v>
                </c:pt>
                <c:pt idx="31472">
                  <c:v>3145.56</c:v>
                </c:pt>
                <c:pt idx="31473">
                  <c:v>3145.66</c:v>
                </c:pt>
                <c:pt idx="31474">
                  <c:v>3145.76</c:v>
                </c:pt>
                <c:pt idx="31475">
                  <c:v>3145.86</c:v>
                </c:pt>
                <c:pt idx="31476">
                  <c:v>3145.96</c:v>
                </c:pt>
                <c:pt idx="31477">
                  <c:v>3146.06</c:v>
                </c:pt>
                <c:pt idx="31478">
                  <c:v>3146.16</c:v>
                </c:pt>
                <c:pt idx="31479">
                  <c:v>3146.26</c:v>
                </c:pt>
                <c:pt idx="31480">
                  <c:v>3146.36</c:v>
                </c:pt>
                <c:pt idx="31481">
                  <c:v>3146.46</c:v>
                </c:pt>
                <c:pt idx="31482">
                  <c:v>3146.56</c:v>
                </c:pt>
                <c:pt idx="31483">
                  <c:v>3146.66</c:v>
                </c:pt>
                <c:pt idx="31484">
                  <c:v>3146.76</c:v>
                </c:pt>
                <c:pt idx="31485">
                  <c:v>3146.86</c:v>
                </c:pt>
                <c:pt idx="31486">
                  <c:v>3146.96</c:v>
                </c:pt>
                <c:pt idx="31487">
                  <c:v>3147.06</c:v>
                </c:pt>
                <c:pt idx="31488">
                  <c:v>3147.16</c:v>
                </c:pt>
                <c:pt idx="31489">
                  <c:v>3147.26</c:v>
                </c:pt>
                <c:pt idx="31490">
                  <c:v>3147.36</c:v>
                </c:pt>
                <c:pt idx="31491">
                  <c:v>3147.46</c:v>
                </c:pt>
                <c:pt idx="31492">
                  <c:v>3147.56</c:v>
                </c:pt>
                <c:pt idx="31493">
                  <c:v>3147.66</c:v>
                </c:pt>
                <c:pt idx="31494">
                  <c:v>3147.76</c:v>
                </c:pt>
                <c:pt idx="31495">
                  <c:v>3147.86</c:v>
                </c:pt>
                <c:pt idx="31496">
                  <c:v>3147.96</c:v>
                </c:pt>
                <c:pt idx="31497">
                  <c:v>3148.06</c:v>
                </c:pt>
                <c:pt idx="31498">
                  <c:v>3148.16</c:v>
                </c:pt>
                <c:pt idx="31499">
                  <c:v>3148.26</c:v>
                </c:pt>
                <c:pt idx="31500">
                  <c:v>3148.36</c:v>
                </c:pt>
                <c:pt idx="31501">
                  <c:v>3148.46</c:v>
                </c:pt>
                <c:pt idx="31502">
                  <c:v>3148.56</c:v>
                </c:pt>
                <c:pt idx="31503">
                  <c:v>3148.66</c:v>
                </c:pt>
                <c:pt idx="31504">
                  <c:v>3148.76</c:v>
                </c:pt>
                <c:pt idx="31505">
                  <c:v>3148.86</c:v>
                </c:pt>
                <c:pt idx="31506">
                  <c:v>3148.96</c:v>
                </c:pt>
                <c:pt idx="31507">
                  <c:v>3149.06</c:v>
                </c:pt>
                <c:pt idx="31508">
                  <c:v>3149.16</c:v>
                </c:pt>
                <c:pt idx="31509">
                  <c:v>3149.26</c:v>
                </c:pt>
                <c:pt idx="31510">
                  <c:v>3149.36</c:v>
                </c:pt>
                <c:pt idx="31511">
                  <c:v>3149.46</c:v>
                </c:pt>
                <c:pt idx="31512">
                  <c:v>3149.56</c:v>
                </c:pt>
                <c:pt idx="31513">
                  <c:v>3149.66</c:v>
                </c:pt>
                <c:pt idx="31514">
                  <c:v>3149.76</c:v>
                </c:pt>
                <c:pt idx="31515">
                  <c:v>3149.86</c:v>
                </c:pt>
                <c:pt idx="31516">
                  <c:v>3149.96</c:v>
                </c:pt>
                <c:pt idx="31517">
                  <c:v>3150.06</c:v>
                </c:pt>
                <c:pt idx="31518">
                  <c:v>3150.16</c:v>
                </c:pt>
                <c:pt idx="31519">
                  <c:v>3150.26</c:v>
                </c:pt>
                <c:pt idx="31520">
                  <c:v>3150.36</c:v>
                </c:pt>
                <c:pt idx="31521">
                  <c:v>3150.46</c:v>
                </c:pt>
                <c:pt idx="31522">
                  <c:v>3150.56</c:v>
                </c:pt>
                <c:pt idx="31523">
                  <c:v>3150.66</c:v>
                </c:pt>
                <c:pt idx="31524">
                  <c:v>3150.76</c:v>
                </c:pt>
                <c:pt idx="31525">
                  <c:v>3150.86</c:v>
                </c:pt>
                <c:pt idx="31526">
                  <c:v>3150.96</c:v>
                </c:pt>
                <c:pt idx="31527">
                  <c:v>3151.06</c:v>
                </c:pt>
                <c:pt idx="31528">
                  <c:v>3151.16</c:v>
                </c:pt>
                <c:pt idx="31529">
                  <c:v>3151.26</c:v>
                </c:pt>
                <c:pt idx="31530">
                  <c:v>3151.36</c:v>
                </c:pt>
                <c:pt idx="31531">
                  <c:v>3151.46</c:v>
                </c:pt>
                <c:pt idx="31532">
                  <c:v>3151.56</c:v>
                </c:pt>
                <c:pt idx="31533">
                  <c:v>3151.66</c:v>
                </c:pt>
                <c:pt idx="31534">
                  <c:v>3151.76</c:v>
                </c:pt>
                <c:pt idx="31535">
                  <c:v>3151.86</c:v>
                </c:pt>
                <c:pt idx="31536">
                  <c:v>3151.96</c:v>
                </c:pt>
                <c:pt idx="31537">
                  <c:v>3152.06</c:v>
                </c:pt>
                <c:pt idx="31538">
                  <c:v>3152.16</c:v>
                </c:pt>
                <c:pt idx="31539">
                  <c:v>3152.26</c:v>
                </c:pt>
                <c:pt idx="31540">
                  <c:v>3152.36</c:v>
                </c:pt>
                <c:pt idx="31541">
                  <c:v>3152.46</c:v>
                </c:pt>
                <c:pt idx="31542">
                  <c:v>3152.56</c:v>
                </c:pt>
                <c:pt idx="31543">
                  <c:v>3152.66</c:v>
                </c:pt>
                <c:pt idx="31544">
                  <c:v>3152.76</c:v>
                </c:pt>
                <c:pt idx="31545">
                  <c:v>3152.86</c:v>
                </c:pt>
                <c:pt idx="31546">
                  <c:v>3152.96</c:v>
                </c:pt>
                <c:pt idx="31547">
                  <c:v>3153.06</c:v>
                </c:pt>
                <c:pt idx="31548">
                  <c:v>3153.16</c:v>
                </c:pt>
                <c:pt idx="31549">
                  <c:v>3153.26</c:v>
                </c:pt>
                <c:pt idx="31550">
                  <c:v>3153.36</c:v>
                </c:pt>
                <c:pt idx="31551">
                  <c:v>3153.46</c:v>
                </c:pt>
                <c:pt idx="31552">
                  <c:v>3153.56</c:v>
                </c:pt>
                <c:pt idx="31553">
                  <c:v>3153.66</c:v>
                </c:pt>
                <c:pt idx="31554">
                  <c:v>3153.76</c:v>
                </c:pt>
                <c:pt idx="31555">
                  <c:v>3153.86</c:v>
                </c:pt>
                <c:pt idx="31556">
                  <c:v>3153.96</c:v>
                </c:pt>
                <c:pt idx="31557">
                  <c:v>3154.06</c:v>
                </c:pt>
                <c:pt idx="31558">
                  <c:v>3154.16</c:v>
                </c:pt>
                <c:pt idx="31559">
                  <c:v>3154.26</c:v>
                </c:pt>
                <c:pt idx="31560">
                  <c:v>3154.36</c:v>
                </c:pt>
                <c:pt idx="31561">
                  <c:v>3154.46</c:v>
                </c:pt>
                <c:pt idx="31562">
                  <c:v>3154.56</c:v>
                </c:pt>
                <c:pt idx="31563">
                  <c:v>3154.66</c:v>
                </c:pt>
                <c:pt idx="31564">
                  <c:v>3154.76</c:v>
                </c:pt>
                <c:pt idx="31565">
                  <c:v>3154.86</c:v>
                </c:pt>
                <c:pt idx="31566">
                  <c:v>3154.96</c:v>
                </c:pt>
                <c:pt idx="31567">
                  <c:v>3155.06</c:v>
                </c:pt>
                <c:pt idx="31568">
                  <c:v>3155.16</c:v>
                </c:pt>
                <c:pt idx="31569">
                  <c:v>3155.26</c:v>
                </c:pt>
                <c:pt idx="31570">
                  <c:v>3155.36</c:v>
                </c:pt>
                <c:pt idx="31571">
                  <c:v>3155.46</c:v>
                </c:pt>
                <c:pt idx="31572">
                  <c:v>3155.56</c:v>
                </c:pt>
                <c:pt idx="31573">
                  <c:v>3155.66</c:v>
                </c:pt>
                <c:pt idx="31574">
                  <c:v>3155.76</c:v>
                </c:pt>
                <c:pt idx="31575">
                  <c:v>3155.86</c:v>
                </c:pt>
                <c:pt idx="31576">
                  <c:v>3155.96</c:v>
                </c:pt>
                <c:pt idx="31577">
                  <c:v>3156.06</c:v>
                </c:pt>
                <c:pt idx="31578">
                  <c:v>3156.16</c:v>
                </c:pt>
                <c:pt idx="31579">
                  <c:v>3156.26</c:v>
                </c:pt>
                <c:pt idx="31580">
                  <c:v>3156.36</c:v>
                </c:pt>
                <c:pt idx="31581">
                  <c:v>3156.46</c:v>
                </c:pt>
                <c:pt idx="31582">
                  <c:v>3156.56</c:v>
                </c:pt>
                <c:pt idx="31583">
                  <c:v>3156.66</c:v>
                </c:pt>
                <c:pt idx="31584">
                  <c:v>3156.76</c:v>
                </c:pt>
                <c:pt idx="31585">
                  <c:v>3156.86</c:v>
                </c:pt>
                <c:pt idx="31586">
                  <c:v>3156.96</c:v>
                </c:pt>
                <c:pt idx="31587">
                  <c:v>3157.06</c:v>
                </c:pt>
                <c:pt idx="31588">
                  <c:v>3157.16</c:v>
                </c:pt>
                <c:pt idx="31589">
                  <c:v>3157.26</c:v>
                </c:pt>
                <c:pt idx="31590">
                  <c:v>3157.36</c:v>
                </c:pt>
                <c:pt idx="31591">
                  <c:v>3157.46</c:v>
                </c:pt>
                <c:pt idx="31592">
                  <c:v>3157.56</c:v>
                </c:pt>
                <c:pt idx="31593">
                  <c:v>3157.66</c:v>
                </c:pt>
                <c:pt idx="31594">
                  <c:v>3157.76</c:v>
                </c:pt>
                <c:pt idx="31595">
                  <c:v>3157.86</c:v>
                </c:pt>
                <c:pt idx="31596">
                  <c:v>3157.96</c:v>
                </c:pt>
                <c:pt idx="31597">
                  <c:v>3158.06</c:v>
                </c:pt>
                <c:pt idx="31598">
                  <c:v>3158.16</c:v>
                </c:pt>
                <c:pt idx="31599">
                  <c:v>3158.26</c:v>
                </c:pt>
                <c:pt idx="31600">
                  <c:v>3158.36</c:v>
                </c:pt>
                <c:pt idx="31601">
                  <c:v>3158.46</c:v>
                </c:pt>
                <c:pt idx="31602">
                  <c:v>3158.56</c:v>
                </c:pt>
                <c:pt idx="31603">
                  <c:v>3158.66</c:v>
                </c:pt>
                <c:pt idx="31604">
                  <c:v>3158.76</c:v>
                </c:pt>
                <c:pt idx="31605">
                  <c:v>3158.86</c:v>
                </c:pt>
                <c:pt idx="31606">
                  <c:v>3158.96</c:v>
                </c:pt>
                <c:pt idx="31607">
                  <c:v>3159.06</c:v>
                </c:pt>
                <c:pt idx="31608">
                  <c:v>3159.16</c:v>
                </c:pt>
                <c:pt idx="31609">
                  <c:v>3159.26</c:v>
                </c:pt>
                <c:pt idx="31610">
                  <c:v>3159.36</c:v>
                </c:pt>
                <c:pt idx="31611">
                  <c:v>3159.46</c:v>
                </c:pt>
                <c:pt idx="31612">
                  <c:v>3159.56</c:v>
                </c:pt>
                <c:pt idx="31613">
                  <c:v>3159.66</c:v>
                </c:pt>
                <c:pt idx="31614">
                  <c:v>3159.76</c:v>
                </c:pt>
                <c:pt idx="31615">
                  <c:v>3159.86</c:v>
                </c:pt>
                <c:pt idx="31616">
                  <c:v>3159.96</c:v>
                </c:pt>
                <c:pt idx="31617">
                  <c:v>3160.06</c:v>
                </c:pt>
                <c:pt idx="31618">
                  <c:v>3160.16</c:v>
                </c:pt>
                <c:pt idx="31619">
                  <c:v>3160.26</c:v>
                </c:pt>
                <c:pt idx="31620">
                  <c:v>3160.36</c:v>
                </c:pt>
                <c:pt idx="31621">
                  <c:v>3160.46</c:v>
                </c:pt>
                <c:pt idx="31622">
                  <c:v>3160.56</c:v>
                </c:pt>
                <c:pt idx="31623">
                  <c:v>3160.66</c:v>
                </c:pt>
                <c:pt idx="31624">
                  <c:v>3160.76</c:v>
                </c:pt>
                <c:pt idx="31625">
                  <c:v>3160.86</c:v>
                </c:pt>
                <c:pt idx="31626">
                  <c:v>3160.96</c:v>
                </c:pt>
                <c:pt idx="31627">
                  <c:v>3161.06</c:v>
                </c:pt>
                <c:pt idx="31628">
                  <c:v>3161.16</c:v>
                </c:pt>
                <c:pt idx="31629">
                  <c:v>3161.26</c:v>
                </c:pt>
                <c:pt idx="31630">
                  <c:v>3161.36</c:v>
                </c:pt>
                <c:pt idx="31631">
                  <c:v>3161.46</c:v>
                </c:pt>
                <c:pt idx="31632">
                  <c:v>3161.56</c:v>
                </c:pt>
                <c:pt idx="31633">
                  <c:v>3161.66</c:v>
                </c:pt>
                <c:pt idx="31634">
                  <c:v>3161.76</c:v>
                </c:pt>
                <c:pt idx="31635">
                  <c:v>3161.86</c:v>
                </c:pt>
                <c:pt idx="31636">
                  <c:v>3161.96</c:v>
                </c:pt>
                <c:pt idx="31637">
                  <c:v>3162.06</c:v>
                </c:pt>
                <c:pt idx="31638">
                  <c:v>3162.16</c:v>
                </c:pt>
                <c:pt idx="31639">
                  <c:v>3162.26</c:v>
                </c:pt>
                <c:pt idx="31640">
                  <c:v>3162.36</c:v>
                </c:pt>
                <c:pt idx="31641">
                  <c:v>3162.46</c:v>
                </c:pt>
                <c:pt idx="31642">
                  <c:v>3162.56</c:v>
                </c:pt>
                <c:pt idx="31643">
                  <c:v>3162.66</c:v>
                </c:pt>
                <c:pt idx="31644">
                  <c:v>3162.76</c:v>
                </c:pt>
                <c:pt idx="31645">
                  <c:v>3162.86</c:v>
                </c:pt>
                <c:pt idx="31646">
                  <c:v>3162.96</c:v>
                </c:pt>
                <c:pt idx="31647">
                  <c:v>3163.06</c:v>
                </c:pt>
                <c:pt idx="31648">
                  <c:v>3163.16</c:v>
                </c:pt>
                <c:pt idx="31649">
                  <c:v>3163.26</c:v>
                </c:pt>
                <c:pt idx="31650">
                  <c:v>3163.36</c:v>
                </c:pt>
                <c:pt idx="31651">
                  <c:v>3163.46</c:v>
                </c:pt>
                <c:pt idx="31652">
                  <c:v>3163.56</c:v>
                </c:pt>
                <c:pt idx="31653">
                  <c:v>3163.66</c:v>
                </c:pt>
                <c:pt idx="31654">
                  <c:v>3163.76</c:v>
                </c:pt>
                <c:pt idx="31655">
                  <c:v>3163.86</c:v>
                </c:pt>
                <c:pt idx="31656">
                  <c:v>3163.96</c:v>
                </c:pt>
                <c:pt idx="31657">
                  <c:v>3164.06</c:v>
                </c:pt>
                <c:pt idx="31658">
                  <c:v>3164.16</c:v>
                </c:pt>
                <c:pt idx="31659">
                  <c:v>3164.26</c:v>
                </c:pt>
                <c:pt idx="31660">
                  <c:v>3164.36</c:v>
                </c:pt>
                <c:pt idx="31661">
                  <c:v>3164.46</c:v>
                </c:pt>
                <c:pt idx="31662">
                  <c:v>3164.56</c:v>
                </c:pt>
                <c:pt idx="31663">
                  <c:v>3164.66</c:v>
                </c:pt>
                <c:pt idx="31664">
                  <c:v>3164.76</c:v>
                </c:pt>
                <c:pt idx="31665">
                  <c:v>3164.86</c:v>
                </c:pt>
                <c:pt idx="31666">
                  <c:v>3164.96</c:v>
                </c:pt>
                <c:pt idx="31667">
                  <c:v>3165.06</c:v>
                </c:pt>
                <c:pt idx="31668">
                  <c:v>3165.16</c:v>
                </c:pt>
                <c:pt idx="31669">
                  <c:v>3165.26</c:v>
                </c:pt>
                <c:pt idx="31670">
                  <c:v>3165.36</c:v>
                </c:pt>
                <c:pt idx="31671">
                  <c:v>3165.46</c:v>
                </c:pt>
                <c:pt idx="31672">
                  <c:v>3165.56</c:v>
                </c:pt>
                <c:pt idx="31673">
                  <c:v>3165.66</c:v>
                </c:pt>
                <c:pt idx="31674">
                  <c:v>3165.76</c:v>
                </c:pt>
                <c:pt idx="31675">
                  <c:v>3165.86</c:v>
                </c:pt>
                <c:pt idx="31676">
                  <c:v>3165.96</c:v>
                </c:pt>
                <c:pt idx="31677">
                  <c:v>3166.06</c:v>
                </c:pt>
                <c:pt idx="31678">
                  <c:v>3166.16</c:v>
                </c:pt>
                <c:pt idx="31679">
                  <c:v>3166.26</c:v>
                </c:pt>
                <c:pt idx="31680">
                  <c:v>3166.36</c:v>
                </c:pt>
                <c:pt idx="31681">
                  <c:v>3166.46</c:v>
                </c:pt>
                <c:pt idx="31682">
                  <c:v>3166.56</c:v>
                </c:pt>
                <c:pt idx="31683">
                  <c:v>3166.66</c:v>
                </c:pt>
                <c:pt idx="31684">
                  <c:v>3166.76</c:v>
                </c:pt>
                <c:pt idx="31685">
                  <c:v>3166.86</c:v>
                </c:pt>
                <c:pt idx="31686">
                  <c:v>3166.96</c:v>
                </c:pt>
                <c:pt idx="31687">
                  <c:v>3167.06</c:v>
                </c:pt>
                <c:pt idx="31688">
                  <c:v>3167.16</c:v>
                </c:pt>
                <c:pt idx="31689">
                  <c:v>3167.26</c:v>
                </c:pt>
                <c:pt idx="31690">
                  <c:v>3167.36</c:v>
                </c:pt>
                <c:pt idx="31691">
                  <c:v>3167.46</c:v>
                </c:pt>
                <c:pt idx="31692">
                  <c:v>3167.56</c:v>
                </c:pt>
                <c:pt idx="31693">
                  <c:v>3167.66</c:v>
                </c:pt>
                <c:pt idx="31694">
                  <c:v>3167.76</c:v>
                </c:pt>
                <c:pt idx="31695">
                  <c:v>3167.86</c:v>
                </c:pt>
                <c:pt idx="31696">
                  <c:v>3167.96</c:v>
                </c:pt>
                <c:pt idx="31697">
                  <c:v>3168.06</c:v>
                </c:pt>
                <c:pt idx="31698">
                  <c:v>3168.16</c:v>
                </c:pt>
                <c:pt idx="31699">
                  <c:v>3168.26</c:v>
                </c:pt>
                <c:pt idx="31700">
                  <c:v>3168.36</c:v>
                </c:pt>
                <c:pt idx="31701">
                  <c:v>3168.46</c:v>
                </c:pt>
                <c:pt idx="31702">
                  <c:v>3168.56</c:v>
                </c:pt>
                <c:pt idx="31703">
                  <c:v>3168.66</c:v>
                </c:pt>
                <c:pt idx="31704">
                  <c:v>3168.76</c:v>
                </c:pt>
                <c:pt idx="31705">
                  <c:v>3168.86</c:v>
                </c:pt>
                <c:pt idx="31706">
                  <c:v>3168.96</c:v>
                </c:pt>
                <c:pt idx="31707">
                  <c:v>3169.06</c:v>
                </c:pt>
                <c:pt idx="31708">
                  <c:v>3169.16</c:v>
                </c:pt>
                <c:pt idx="31709">
                  <c:v>3169.26</c:v>
                </c:pt>
                <c:pt idx="31710">
                  <c:v>3169.36</c:v>
                </c:pt>
                <c:pt idx="31711">
                  <c:v>3169.46</c:v>
                </c:pt>
                <c:pt idx="31712">
                  <c:v>3169.56</c:v>
                </c:pt>
                <c:pt idx="31713">
                  <c:v>3169.66</c:v>
                </c:pt>
                <c:pt idx="31714">
                  <c:v>3169.76</c:v>
                </c:pt>
                <c:pt idx="31715">
                  <c:v>3169.86</c:v>
                </c:pt>
                <c:pt idx="31716">
                  <c:v>3169.96</c:v>
                </c:pt>
                <c:pt idx="31717">
                  <c:v>3170.06</c:v>
                </c:pt>
                <c:pt idx="31718">
                  <c:v>3170.16</c:v>
                </c:pt>
                <c:pt idx="31719">
                  <c:v>3170.26</c:v>
                </c:pt>
                <c:pt idx="31720">
                  <c:v>3170.36</c:v>
                </c:pt>
                <c:pt idx="31721">
                  <c:v>3170.46</c:v>
                </c:pt>
                <c:pt idx="31722">
                  <c:v>3170.56</c:v>
                </c:pt>
                <c:pt idx="31723">
                  <c:v>3170.66</c:v>
                </c:pt>
                <c:pt idx="31724">
                  <c:v>3170.76</c:v>
                </c:pt>
                <c:pt idx="31725">
                  <c:v>3170.86</c:v>
                </c:pt>
                <c:pt idx="31726">
                  <c:v>3170.96</c:v>
                </c:pt>
                <c:pt idx="31727">
                  <c:v>3171.06</c:v>
                </c:pt>
                <c:pt idx="31728">
                  <c:v>3171.16</c:v>
                </c:pt>
                <c:pt idx="31729">
                  <c:v>3171.26</c:v>
                </c:pt>
                <c:pt idx="31730">
                  <c:v>3171.36</c:v>
                </c:pt>
                <c:pt idx="31731">
                  <c:v>3171.46</c:v>
                </c:pt>
                <c:pt idx="31732">
                  <c:v>3171.56</c:v>
                </c:pt>
                <c:pt idx="31733">
                  <c:v>3171.66</c:v>
                </c:pt>
                <c:pt idx="31734">
                  <c:v>3171.76</c:v>
                </c:pt>
                <c:pt idx="31735">
                  <c:v>3171.86</c:v>
                </c:pt>
                <c:pt idx="31736">
                  <c:v>3171.96</c:v>
                </c:pt>
                <c:pt idx="31737">
                  <c:v>3172.06</c:v>
                </c:pt>
                <c:pt idx="31738">
                  <c:v>3172.16</c:v>
                </c:pt>
                <c:pt idx="31739">
                  <c:v>3172.26</c:v>
                </c:pt>
                <c:pt idx="31740">
                  <c:v>3172.36</c:v>
                </c:pt>
                <c:pt idx="31741">
                  <c:v>3172.46</c:v>
                </c:pt>
                <c:pt idx="31742">
                  <c:v>3172.56</c:v>
                </c:pt>
                <c:pt idx="31743">
                  <c:v>3172.66</c:v>
                </c:pt>
                <c:pt idx="31744">
                  <c:v>3172.76</c:v>
                </c:pt>
                <c:pt idx="31745">
                  <c:v>3172.86</c:v>
                </c:pt>
                <c:pt idx="31746">
                  <c:v>3172.96</c:v>
                </c:pt>
                <c:pt idx="31747">
                  <c:v>3173.06</c:v>
                </c:pt>
                <c:pt idx="31748">
                  <c:v>3173.16</c:v>
                </c:pt>
                <c:pt idx="31749">
                  <c:v>3173.26</c:v>
                </c:pt>
                <c:pt idx="31750">
                  <c:v>3173.36</c:v>
                </c:pt>
                <c:pt idx="31751">
                  <c:v>3173.46</c:v>
                </c:pt>
                <c:pt idx="31752">
                  <c:v>3173.56</c:v>
                </c:pt>
                <c:pt idx="31753">
                  <c:v>3173.66</c:v>
                </c:pt>
                <c:pt idx="31754">
                  <c:v>3173.76</c:v>
                </c:pt>
                <c:pt idx="31755">
                  <c:v>3173.86</c:v>
                </c:pt>
                <c:pt idx="31756">
                  <c:v>3173.96</c:v>
                </c:pt>
                <c:pt idx="31757">
                  <c:v>3174.06</c:v>
                </c:pt>
                <c:pt idx="31758">
                  <c:v>3174.16</c:v>
                </c:pt>
                <c:pt idx="31759">
                  <c:v>3174.26</c:v>
                </c:pt>
                <c:pt idx="31760">
                  <c:v>3174.36</c:v>
                </c:pt>
                <c:pt idx="31761">
                  <c:v>3174.46</c:v>
                </c:pt>
                <c:pt idx="31762">
                  <c:v>3174.56</c:v>
                </c:pt>
                <c:pt idx="31763">
                  <c:v>3174.66</c:v>
                </c:pt>
                <c:pt idx="31764">
                  <c:v>3174.76</c:v>
                </c:pt>
                <c:pt idx="31765">
                  <c:v>3174.86</c:v>
                </c:pt>
                <c:pt idx="31766">
                  <c:v>3174.96</c:v>
                </c:pt>
                <c:pt idx="31767">
                  <c:v>3175.06</c:v>
                </c:pt>
                <c:pt idx="31768">
                  <c:v>3175.16</c:v>
                </c:pt>
                <c:pt idx="31769">
                  <c:v>3175.26</c:v>
                </c:pt>
                <c:pt idx="31770">
                  <c:v>3175.36</c:v>
                </c:pt>
                <c:pt idx="31771">
                  <c:v>3175.46</c:v>
                </c:pt>
                <c:pt idx="31772">
                  <c:v>3175.56</c:v>
                </c:pt>
                <c:pt idx="31773">
                  <c:v>3175.66</c:v>
                </c:pt>
                <c:pt idx="31774">
                  <c:v>3175.76</c:v>
                </c:pt>
                <c:pt idx="31775">
                  <c:v>3175.86</c:v>
                </c:pt>
                <c:pt idx="31776">
                  <c:v>3175.96</c:v>
                </c:pt>
                <c:pt idx="31777">
                  <c:v>3176.06</c:v>
                </c:pt>
                <c:pt idx="31778">
                  <c:v>3176.16</c:v>
                </c:pt>
                <c:pt idx="31779">
                  <c:v>3176.26</c:v>
                </c:pt>
                <c:pt idx="31780">
                  <c:v>3176.36</c:v>
                </c:pt>
                <c:pt idx="31781">
                  <c:v>3176.46</c:v>
                </c:pt>
                <c:pt idx="31782">
                  <c:v>3176.56</c:v>
                </c:pt>
                <c:pt idx="31783">
                  <c:v>3176.66</c:v>
                </c:pt>
                <c:pt idx="31784">
                  <c:v>3176.76</c:v>
                </c:pt>
                <c:pt idx="31785">
                  <c:v>3176.86</c:v>
                </c:pt>
                <c:pt idx="31786">
                  <c:v>3176.96</c:v>
                </c:pt>
                <c:pt idx="31787">
                  <c:v>3177.06</c:v>
                </c:pt>
                <c:pt idx="31788">
                  <c:v>3177.16</c:v>
                </c:pt>
                <c:pt idx="31789">
                  <c:v>3177.26</c:v>
                </c:pt>
                <c:pt idx="31790">
                  <c:v>3177.36</c:v>
                </c:pt>
                <c:pt idx="31791">
                  <c:v>3177.46</c:v>
                </c:pt>
                <c:pt idx="31792">
                  <c:v>3177.56</c:v>
                </c:pt>
                <c:pt idx="31793">
                  <c:v>3177.66</c:v>
                </c:pt>
                <c:pt idx="31794">
                  <c:v>3177.76</c:v>
                </c:pt>
                <c:pt idx="31795">
                  <c:v>3177.86</c:v>
                </c:pt>
                <c:pt idx="31796">
                  <c:v>3177.96</c:v>
                </c:pt>
                <c:pt idx="31797">
                  <c:v>3178.06</c:v>
                </c:pt>
                <c:pt idx="31798">
                  <c:v>3178.16</c:v>
                </c:pt>
                <c:pt idx="31799">
                  <c:v>3178.26</c:v>
                </c:pt>
                <c:pt idx="31800">
                  <c:v>3178.36</c:v>
                </c:pt>
                <c:pt idx="31801">
                  <c:v>3178.46</c:v>
                </c:pt>
                <c:pt idx="31802">
                  <c:v>3178.56</c:v>
                </c:pt>
                <c:pt idx="31803">
                  <c:v>3178.66</c:v>
                </c:pt>
                <c:pt idx="31804">
                  <c:v>3178.76</c:v>
                </c:pt>
                <c:pt idx="31805">
                  <c:v>3178.86</c:v>
                </c:pt>
                <c:pt idx="31806">
                  <c:v>3178.96</c:v>
                </c:pt>
                <c:pt idx="31807">
                  <c:v>3179.06</c:v>
                </c:pt>
                <c:pt idx="31808">
                  <c:v>3179.16</c:v>
                </c:pt>
                <c:pt idx="31809">
                  <c:v>3179.26</c:v>
                </c:pt>
                <c:pt idx="31810">
                  <c:v>3179.36</c:v>
                </c:pt>
                <c:pt idx="31811">
                  <c:v>3179.46</c:v>
                </c:pt>
                <c:pt idx="31812">
                  <c:v>3179.56</c:v>
                </c:pt>
                <c:pt idx="31813">
                  <c:v>3179.66</c:v>
                </c:pt>
                <c:pt idx="31814">
                  <c:v>3179.76</c:v>
                </c:pt>
                <c:pt idx="31815">
                  <c:v>3179.86</c:v>
                </c:pt>
                <c:pt idx="31816">
                  <c:v>3179.96</c:v>
                </c:pt>
                <c:pt idx="31817">
                  <c:v>3180.06</c:v>
                </c:pt>
                <c:pt idx="31818">
                  <c:v>3180.16</c:v>
                </c:pt>
                <c:pt idx="31819">
                  <c:v>3180.26</c:v>
                </c:pt>
                <c:pt idx="31820">
                  <c:v>3180.36</c:v>
                </c:pt>
                <c:pt idx="31821">
                  <c:v>3180.46</c:v>
                </c:pt>
                <c:pt idx="31822">
                  <c:v>3180.56</c:v>
                </c:pt>
                <c:pt idx="31823">
                  <c:v>3180.66</c:v>
                </c:pt>
                <c:pt idx="31824">
                  <c:v>3180.76</c:v>
                </c:pt>
                <c:pt idx="31825">
                  <c:v>3180.86</c:v>
                </c:pt>
                <c:pt idx="31826">
                  <c:v>3180.96</c:v>
                </c:pt>
                <c:pt idx="31827">
                  <c:v>3181.06</c:v>
                </c:pt>
                <c:pt idx="31828">
                  <c:v>3181.16</c:v>
                </c:pt>
                <c:pt idx="31829">
                  <c:v>3181.26</c:v>
                </c:pt>
                <c:pt idx="31830">
                  <c:v>3181.36</c:v>
                </c:pt>
                <c:pt idx="31831">
                  <c:v>3181.46</c:v>
                </c:pt>
                <c:pt idx="31832">
                  <c:v>3181.56</c:v>
                </c:pt>
                <c:pt idx="31833">
                  <c:v>3181.66</c:v>
                </c:pt>
                <c:pt idx="31834">
                  <c:v>3181.76</c:v>
                </c:pt>
                <c:pt idx="31835">
                  <c:v>3181.86</c:v>
                </c:pt>
                <c:pt idx="31836">
                  <c:v>3181.96</c:v>
                </c:pt>
                <c:pt idx="31837">
                  <c:v>3182.06</c:v>
                </c:pt>
                <c:pt idx="31838">
                  <c:v>3182.16</c:v>
                </c:pt>
                <c:pt idx="31839">
                  <c:v>3182.26</c:v>
                </c:pt>
                <c:pt idx="31840">
                  <c:v>3182.36</c:v>
                </c:pt>
                <c:pt idx="31841">
                  <c:v>3182.46</c:v>
                </c:pt>
                <c:pt idx="31842">
                  <c:v>3182.56</c:v>
                </c:pt>
                <c:pt idx="31843">
                  <c:v>3182.66</c:v>
                </c:pt>
                <c:pt idx="31844">
                  <c:v>3182.76</c:v>
                </c:pt>
                <c:pt idx="31845">
                  <c:v>3182.86</c:v>
                </c:pt>
                <c:pt idx="31846">
                  <c:v>3182.96</c:v>
                </c:pt>
                <c:pt idx="31847">
                  <c:v>3183.06</c:v>
                </c:pt>
                <c:pt idx="31848">
                  <c:v>3183.16</c:v>
                </c:pt>
                <c:pt idx="31849">
                  <c:v>3183.26</c:v>
                </c:pt>
                <c:pt idx="31850">
                  <c:v>3183.36</c:v>
                </c:pt>
                <c:pt idx="31851">
                  <c:v>3183.46</c:v>
                </c:pt>
                <c:pt idx="31852">
                  <c:v>3183.56</c:v>
                </c:pt>
                <c:pt idx="31853">
                  <c:v>3183.66</c:v>
                </c:pt>
                <c:pt idx="31854">
                  <c:v>3183.76</c:v>
                </c:pt>
                <c:pt idx="31855">
                  <c:v>3183.86</c:v>
                </c:pt>
                <c:pt idx="31856">
                  <c:v>3183.96</c:v>
                </c:pt>
                <c:pt idx="31857">
                  <c:v>3184.06</c:v>
                </c:pt>
                <c:pt idx="31858">
                  <c:v>3184.16</c:v>
                </c:pt>
                <c:pt idx="31859">
                  <c:v>3184.26</c:v>
                </c:pt>
                <c:pt idx="31860">
                  <c:v>3184.36</c:v>
                </c:pt>
                <c:pt idx="31861">
                  <c:v>3184.46</c:v>
                </c:pt>
                <c:pt idx="31862">
                  <c:v>3184.56</c:v>
                </c:pt>
                <c:pt idx="31863">
                  <c:v>3184.66</c:v>
                </c:pt>
                <c:pt idx="31864">
                  <c:v>3184.76</c:v>
                </c:pt>
                <c:pt idx="31865">
                  <c:v>3184.86</c:v>
                </c:pt>
                <c:pt idx="31866">
                  <c:v>3184.96</c:v>
                </c:pt>
                <c:pt idx="31867">
                  <c:v>3185.06</c:v>
                </c:pt>
                <c:pt idx="31868">
                  <c:v>3185.16</c:v>
                </c:pt>
                <c:pt idx="31869">
                  <c:v>3185.26</c:v>
                </c:pt>
                <c:pt idx="31870">
                  <c:v>3185.36</c:v>
                </c:pt>
                <c:pt idx="31871">
                  <c:v>3185.46</c:v>
                </c:pt>
                <c:pt idx="31872">
                  <c:v>3185.56</c:v>
                </c:pt>
                <c:pt idx="31873">
                  <c:v>3185.66</c:v>
                </c:pt>
                <c:pt idx="31874">
                  <c:v>3185.76</c:v>
                </c:pt>
                <c:pt idx="31875">
                  <c:v>3185.86</c:v>
                </c:pt>
                <c:pt idx="31876">
                  <c:v>3185.96</c:v>
                </c:pt>
                <c:pt idx="31877">
                  <c:v>3186.06</c:v>
                </c:pt>
                <c:pt idx="31878">
                  <c:v>3186.16</c:v>
                </c:pt>
                <c:pt idx="31879">
                  <c:v>3186.26</c:v>
                </c:pt>
                <c:pt idx="31880">
                  <c:v>3186.36</c:v>
                </c:pt>
                <c:pt idx="31881">
                  <c:v>3186.46</c:v>
                </c:pt>
                <c:pt idx="31882">
                  <c:v>3186.56</c:v>
                </c:pt>
                <c:pt idx="31883">
                  <c:v>3186.66</c:v>
                </c:pt>
                <c:pt idx="31884">
                  <c:v>3186.76</c:v>
                </c:pt>
                <c:pt idx="31885">
                  <c:v>3186.86</c:v>
                </c:pt>
                <c:pt idx="31886">
                  <c:v>3186.96</c:v>
                </c:pt>
                <c:pt idx="31887">
                  <c:v>3187.06</c:v>
                </c:pt>
                <c:pt idx="31888">
                  <c:v>3187.16</c:v>
                </c:pt>
                <c:pt idx="31889">
                  <c:v>3187.26</c:v>
                </c:pt>
                <c:pt idx="31890">
                  <c:v>3187.36</c:v>
                </c:pt>
                <c:pt idx="31891">
                  <c:v>3187.46</c:v>
                </c:pt>
                <c:pt idx="31892">
                  <c:v>3187.56</c:v>
                </c:pt>
                <c:pt idx="31893">
                  <c:v>3187.66</c:v>
                </c:pt>
                <c:pt idx="31894">
                  <c:v>3187.76</c:v>
                </c:pt>
                <c:pt idx="31895">
                  <c:v>3187.86</c:v>
                </c:pt>
                <c:pt idx="31896">
                  <c:v>3187.96</c:v>
                </c:pt>
                <c:pt idx="31897">
                  <c:v>3188.06</c:v>
                </c:pt>
                <c:pt idx="31898">
                  <c:v>3188.16</c:v>
                </c:pt>
                <c:pt idx="31899">
                  <c:v>3188.26</c:v>
                </c:pt>
                <c:pt idx="31900">
                  <c:v>3188.36</c:v>
                </c:pt>
                <c:pt idx="31901">
                  <c:v>3188.46</c:v>
                </c:pt>
                <c:pt idx="31902">
                  <c:v>3188.56</c:v>
                </c:pt>
                <c:pt idx="31903">
                  <c:v>3188.66</c:v>
                </c:pt>
                <c:pt idx="31904">
                  <c:v>3188.76</c:v>
                </c:pt>
                <c:pt idx="31905">
                  <c:v>3188.86</c:v>
                </c:pt>
                <c:pt idx="31906">
                  <c:v>3188.96</c:v>
                </c:pt>
                <c:pt idx="31907">
                  <c:v>3189.06</c:v>
                </c:pt>
                <c:pt idx="31908">
                  <c:v>3189.16</c:v>
                </c:pt>
                <c:pt idx="31909">
                  <c:v>3189.26</c:v>
                </c:pt>
                <c:pt idx="31910">
                  <c:v>3189.36</c:v>
                </c:pt>
                <c:pt idx="31911">
                  <c:v>3189.46</c:v>
                </c:pt>
                <c:pt idx="31912">
                  <c:v>3189.56</c:v>
                </c:pt>
                <c:pt idx="31913">
                  <c:v>3189.66</c:v>
                </c:pt>
                <c:pt idx="31914">
                  <c:v>3189.76</c:v>
                </c:pt>
                <c:pt idx="31915">
                  <c:v>3189.86</c:v>
                </c:pt>
                <c:pt idx="31916">
                  <c:v>3189.96</c:v>
                </c:pt>
                <c:pt idx="31917">
                  <c:v>3190.06</c:v>
                </c:pt>
                <c:pt idx="31918">
                  <c:v>3190.16</c:v>
                </c:pt>
                <c:pt idx="31919">
                  <c:v>3190.26</c:v>
                </c:pt>
                <c:pt idx="31920">
                  <c:v>3190.36</c:v>
                </c:pt>
                <c:pt idx="31921">
                  <c:v>3190.46</c:v>
                </c:pt>
                <c:pt idx="31922">
                  <c:v>3190.56</c:v>
                </c:pt>
                <c:pt idx="31923">
                  <c:v>3190.66</c:v>
                </c:pt>
                <c:pt idx="31924">
                  <c:v>3190.76</c:v>
                </c:pt>
                <c:pt idx="31925">
                  <c:v>3190.86</c:v>
                </c:pt>
                <c:pt idx="31926">
                  <c:v>3190.96</c:v>
                </c:pt>
                <c:pt idx="31927">
                  <c:v>3191.06</c:v>
                </c:pt>
                <c:pt idx="31928">
                  <c:v>3191.16</c:v>
                </c:pt>
                <c:pt idx="31929">
                  <c:v>3191.26</c:v>
                </c:pt>
                <c:pt idx="31930">
                  <c:v>3191.36</c:v>
                </c:pt>
                <c:pt idx="31931">
                  <c:v>3191.46</c:v>
                </c:pt>
                <c:pt idx="31932">
                  <c:v>3191.56</c:v>
                </c:pt>
                <c:pt idx="31933">
                  <c:v>3191.66</c:v>
                </c:pt>
                <c:pt idx="31934">
                  <c:v>3191.76</c:v>
                </c:pt>
                <c:pt idx="31935">
                  <c:v>3191.86</c:v>
                </c:pt>
                <c:pt idx="31936">
                  <c:v>3191.96</c:v>
                </c:pt>
                <c:pt idx="31937">
                  <c:v>3192.06</c:v>
                </c:pt>
                <c:pt idx="31938">
                  <c:v>3192.16</c:v>
                </c:pt>
                <c:pt idx="31939">
                  <c:v>3192.26</c:v>
                </c:pt>
                <c:pt idx="31940">
                  <c:v>3192.36</c:v>
                </c:pt>
                <c:pt idx="31941">
                  <c:v>3192.46</c:v>
                </c:pt>
                <c:pt idx="31942">
                  <c:v>3192.56</c:v>
                </c:pt>
                <c:pt idx="31943">
                  <c:v>3192.66</c:v>
                </c:pt>
                <c:pt idx="31944">
                  <c:v>3192.76</c:v>
                </c:pt>
                <c:pt idx="31945">
                  <c:v>3192.86</c:v>
                </c:pt>
                <c:pt idx="31946">
                  <c:v>3192.96</c:v>
                </c:pt>
                <c:pt idx="31947">
                  <c:v>3193.06</c:v>
                </c:pt>
                <c:pt idx="31948">
                  <c:v>3193.16</c:v>
                </c:pt>
                <c:pt idx="31949">
                  <c:v>3193.26</c:v>
                </c:pt>
                <c:pt idx="31950">
                  <c:v>3193.36</c:v>
                </c:pt>
                <c:pt idx="31951">
                  <c:v>3193.46</c:v>
                </c:pt>
                <c:pt idx="31952">
                  <c:v>3193.56</c:v>
                </c:pt>
                <c:pt idx="31953">
                  <c:v>3193.66</c:v>
                </c:pt>
                <c:pt idx="31954">
                  <c:v>3193.76</c:v>
                </c:pt>
                <c:pt idx="31955">
                  <c:v>3193.86</c:v>
                </c:pt>
                <c:pt idx="31956">
                  <c:v>3193.96</c:v>
                </c:pt>
                <c:pt idx="31957">
                  <c:v>3194.06</c:v>
                </c:pt>
                <c:pt idx="31958">
                  <c:v>3194.16</c:v>
                </c:pt>
                <c:pt idx="31959">
                  <c:v>3194.26</c:v>
                </c:pt>
                <c:pt idx="31960">
                  <c:v>3194.36</c:v>
                </c:pt>
                <c:pt idx="31961">
                  <c:v>3194.46</c:v>
                </c:pt>
                <c:pt idx="31962">
                  <c:v>3194.56</c:v>
                </c:pt>
                <c:pt idx="31963">
                  <c:v>3194.66</c:v>
                </c:pt>
                <c:pt idx="31964">
                  <c:v>3194.76</c:v>
                </c:pt>
                <c:pt idx="31965">
                  <c:v>3194.86</c:v>
                </c:pt>
                <c:pt idx="31966">
                  <c:v>3194.96</c:v>
                </c:pt>
                <c:pt idx="31967">
                  <c:v>3195.06</c:v>
                </c:pt>
                <c:pt idx="31968">
                  <c:v>3195.16</c:v>
                </c:pt>
                <c:pt idx="31969">
                  <c:v>3195.26</c:v>
                </c:pt>
                <c:pt idx="31970">
                  <c:v>3195.36</c:v>
                </c:pt>
                <c:pt idx="31971">
                  <c:v>3195.46</c:v>
                </c:pt>
                <c:pt idx="31972">
                  <c:v>3195.56</c:v>
                </c:pt>
                <c:pt idx="31973">
                  <c:v>3195.66</c:v>
                </c:pt>
                <c:pt idx="31974">
                  <c:v>3195.76</c:v>
                </c:pt>
                <c:pt idx="31975">
                  <c:v>3195.86</c:v>
                </c:pt>
                <c:pt idx="31976">
                  <c:v>3195.96</c:v>
                </c:pt>
                <c:pt idx="31977">
                  <c:v>3196.06</c:v>
                </c:pt>
                <c:pt idx="31978">
                  <c:v>3196.16</c:v>
                </c:pt>
                <c:pt idx="31979">
                  <c:v>3196.26</c:v>
                </c:pt>
                <c:pt idx="31980">
                  <c:v>3196.36</c:v>
                </c:pt>
                <c:pt idx="31981">
                  <c:v>3196.46</c:v>
                </c:pt>
                <c:pt idx="31982">
                  <c:v>3196.56</c:v>
                </c:pt>
                <c:pt idx="31983">
                  <c:v>3196.66</c:v>
                </c:pt>
                <c:pt idx="31984">
                  <c:v>3196.76</c:v>
                </c:pt>
                <c:pt idx="31985">
                  <c:v>3196.86</c:v>
                </c:pt>
                <c:pt idx="31986">
                  <c:v>3196.96</c:v>
                </c:pt>
                <c:pt idx="31987">
                  <c:v>3197.06</c:v>
                </c:pt>
                <c:pt idx="31988">
                  <c:v>3197.16</c:v>
                </c:pt>
                <c:pt idx="31989">
                  <c:v>3197.26</c:v>
                </c:pt>
                <c:pt idx="31990">
                  <c:v>3197.36</c:v>
                </c:pt>
                <c:pt idx="31991">
                  <c:v>3197.46</c:v>
                </c:pt>
                <c:pt idx="31992">
                  <c:v>3197.56</c:v>
                </c:pt>
                <c:pt idx="31993">
                  <c:v>3197.66</c:v>
                </c:pt>
                <c:pt idx="31994">
                  <c:v>3197.76</c:v>
                </c:pt>
                <c:pt idx="31995">
                  <c:v>3197.86</c:v>
                </c:pt>
                <c:pt idx="31996">
                  <c:v>3197.96</c:v>
                </c:pt>
                <c:pt idx="31997">
                  <c:v>3198.06</c:v>
                </c:pt>
                <c:pt idx="31998">
                  <c:v>3198.16</c:v>
                </c:pt>
                <c:pt idx="31999">
                  <c:v>3198.26</c:v>
                </c:pt>
                <c:pt idx="32000">
                  <c:v>3198.36</c:v>
                </c:pt>
                <c:pt idx="32001">
                  <c:v>3198.46</c:v>
                </c:pt>
                <c:pt idx="32002">
                  <c:v>3198.56</c:v>
                </c:pt>
                <c:pt idx="32003">
                  <c:v>3198.66</c:v>
                </c:pt>
                <c:pt idx="32004">
                  <c:v>3198.76</c:v>
                </c:pt>
                <c:pt idx="32005">
                  <c:v>3198.86</c:v>
                </c:pt>
                <c:pt idx="32006">
                  <c:v>3198.96</c:v>
                </c:pt>
                <c:pt idx="32007">
                  <c:v>3199.06</c:v>
                </c:pt>
                <c:pt idx="32008">
                  <c:v>3199.16</c:v>
                </c:pt>
                <c:pt idx="32009">
                  <c:v>3199.26</c:v>
                </c:pt>
                <c:pt idx="32010">
                  <c:v>3199.36</c:v>
                </c:pt>
                <c:pt idx="32011">
                  <c:v>3199.46</c:v>
                </c:pt>
                <c:pt idx="32012">
                  <c:v>3199.56</c:v>
                </c:pt>
                <c:pt idx="32013">
                  <c:v>3199.66</c:v>
                </c:pt>
                <c:pt idx="32014">
                  <c:v>3199.76</c:v>
                </c:pt>
                <c:pt idx="32015">
                  <c:v>3199.86</c:v>
                </c:pt>
                <c:pt idx="32016">
                  <c:v>3199.96</c:v>
                </c:pt>
                <c:pt idx="32017">
                  <c:v>3200.06</c:v>
                </c:pt>
                <c:pt idx="32018">
                  <c:v>3200.16</c:v>
                </c:pt>
                <c:pt idx="32019">
                  <c:v>3200.26</c:v>
                </c:pt>
                <c:pt idx="32020">
                  <c:v>3200.36</c:v>
                </c:pt>
                <c:pt idx="32021">
                  <c:v>3200.46</c:v>
                </c:pt>
                <c:pt idx="32022">
                  <c:v>3200.56</c:v>
                </c:pt>
                <c:pt idx="32023">
                  <c:v>3200.66</c:v>
                </c:pt>
                <c:pt idx="32024">
                  <c:v>3200.76</c:v>
                </c:pt>
                <c:pt idx="32025">
                  <c:v>3200.86</c:v>
                </c:pt>
                <c:pt idx="32026">
                  <c:v>3200.96</c:v>
                </c:pt>
                <c:pt idx="32027">
                  <c:v>3201.06</c:v>
                </c:pt>
                <c:pt idx="32028">
                  <c:v>3201.16</c:v>
                </c:pt>
                <c:pt idx="32029">
                  <c:v>3201.26</c:v>
                </c:pt>
                <c:pt idx="32030">
                  <c:v>3201.36</c:v>
                </c:pt>
                <c:pt idx="32031">
                  <c:v>3201.46</c:v>
                </c:pt>
                <c:pt idx="32032">
                  <c:v>3201.56</c:v>
                </c:pt>
                <c:pt idx="32033">
                  <c:v>3201.66</c:v>
                </c:pt>
                <c:pt idx="32034">
                  <c:v>3201.76</c:v>
                </c:pt>
                <c:pt idx="32035">
                  <c:v>3201.86</c:v>
                </c:pt>
                <c:pt idx="32036">
                  <c:v>3201.96</c:v>
                </c:pt>
                <c:pt idx="32037">
                  <c:v>3202.06</c:v>
                </c:pt>
                <c:pt idx="32038">
                  <c:v>3202.16</c:v>
                </c:pt>
                <c:pt idx="32039">
                  <c:v>3202.26</c:v>
                </c:pt>
                <c:pt idx="32040">
                  <c:v>3202.36</c:v>
                </c:pt>
                <c:pt idx="32041">
                  <c:v>3202.46</c:v>
                </c:pt>
                <c:pt idx="32042">
                  <c:v>3202.56</c:v>
                </c:pt>
                <c:pt idx="32043">
                  <c:v>3202.66</c:v>
                </c:pt>
                <c:pt idx="32044">
                  <c:v>3202.76</c:v>
                </c:pt>
                <c:pt idx="32045">
                  <c:v>3202.86</c:v>
                </c:pt>
                <c:pt idx="32046">
                  <c:v>3202.96</c:v>
                </c:pt>
                <c:pt idx="32047">
                  <c:v>3203.06</c:v>
                </c:pt>
                <c:pt idx="32048">
                  <c:v>3203.16</c:v>
                </c:pt>
                <c:pt idx="32049">
                  <c:v>3203.26</c:v>
                </c:pt>
                <c:pt idx="32050">
                  <c:v>3203.36</c:v>
                </c:pt>
                <c:pt idx="32051">
                  <c:v>3203.46</c:v>
                </c:pt>
                <c:pt idx="32052">
                  <c:v>3203.56</c:v>
                </c:pt>
                <c:pt idx="32053">
                  <c:v>3203.66</c:v>
                </c:pt>
                <c:pt idx="32054">
                  <c:v>3203.76</c:v>
                </c:pt>
                <c:pt idx="32055">
                  <c:v>3203.86</c:v>
                </c:pt>
                <c:pt idx="32056">
                  <c:v>3203.96</c:v>
                </c:pt>
                <c:pt idx="32057">
                  <c:v>3204.06</c:v>
                </c:pt>
                <c:pt idx="32058">
                  <c:v>3204.16</c:v>
                </c:pt>
                <c:pt idx="32059">
                  <c:v>3204.26</c:v>
                </c:pt>
                <c:pt idx="32060">
                  <c:v>3204.36</c:v>
                </c:pt>
                <c:pt idx="32061">
                  <c:v>3204.46</c:v>
                </c:pt>
                <c:pt idx="32062">
                  <c:v>3204.56</c:v>
                </c:pt>
                <c:pt idx="32063">
                  <c:v>3204.66</c:v>
                </c:pt>
                <c:pt idx="32064">
                  <c:v>3204.76</c:v>
                </c:pt>
                <c:pt idx="32065">
                  <c:v>3204.86</c:v>
                </c:pt>
                <c:pt idx="32066">
                  <c:v>3204.96</c:v>
                </c:pt>
                <c:pt idx="32067">
                  <c:v>3205.06</c:v>
                </c:pt>
                <c:pt idx="32068">
                  <c:v>3205.16</c:v>
                </c:pt>
                <c:pt idx="32069">
                  <c:v>3205.26</c:v>
                </c:pt>
                <c:pt idx="32070">
                  <c:v>3205.36</c:v>
                </c:pt>
                <c:pt idx="32071">
                  <c:v>3205.46</c:v>
                </c:pt>
                <c:pt idx="32072">
                  <c:v>3205.56</c:v>
                </c:pt>
                <c:pt idx="32073">
                  <c:v>3205.66</c:v>
                </c:pt>
                <c:pt idx="32074">
                  <c:v>3205.76</c:v>
                </c:pt>
                <c:pt idx="32075">
                  <c:v>3205.86</c:v>
                </c:pt>
                <c:pt idx="32076">
                  <c:v>3205.96</c:v>
                </c:pt>
                <c:pt idx="32077">
                  <c:v>3206.06</c:v>
                </c:pt>
                <c:pt idx="32078">
                  <c:v>3206.16</c:v>
                </c:pt>
                <c:pt idx="32079">
                  <c:v>3206.26</c:v>
                </c:pt>
                <c:pt idx="32080">
                  <c:v>3206.36</c:v>
                </c:pt>
                <c:pt idx="32081">
                  <c:v>3206.46</c:v>
                </c:pt>
                <c:pt idx="32082">
                  <c:v>3206.56</c:v>
                </c:pt>
                <c:pt idx="32083">
                  <c:v>3206.66</c:v>
                </c:pt>
                <c:pt idx="32084">
                  <c:v>3206.76</c:v>
                </c:pt>
                <c:pt idx="32085">
                  <c:v>3206.86</c:v>
                </c:pt>
                <c:pt idx="32086">
                  <c:v>3206.96</c:v>
                </c:pt>
                <c:pt idx="32087">
                  <c:v>3207.06</c:v>
                </c:pt>
                <c:pt idx="32088">
                  <c:v>3207.16</c:v>
                </c:pt>
                <c:pt idx="32089">
                  <c:v>3207.26</c:v>
                </c:pt>
                <c:pt idx="32090">
                  <c:v>3207.36</c:v>
                </c:pt>
                <c:pt idx="32091">
                  <c:v>3207.46</c:v>
                </c:pt>
                <c:pt idx="32092">
                  <c:v>3207.56</c:v>
                </c:pt>
                <c:pt idx="32093">
                  <c:v>3207.66</c:v>
                </c:pt>
                <c:pt idx="32094">
                  <c:v>3207.76</c:v>
                </c:pt>
                <c:pt idx="32095">
                  <c:v>3207.86</c:v>
                </c:pt>
                <c:pt idx="32096">
                  <c:v>3207.96</c:v>
                </c:pt>
                <c:pt idx="32097">
                  <c:v>3208.06</c:v>
                </c:pt>
                <c:pt idx="32098">
                  <c:v>3208.16</c:v>
                </c:pt>
                <c:pt idx="32099">
                  <c:v>3208.26</c:v>
                </c:pt>
                <c:pt idx="32100">
                  <c:v>3208.36</c:v>
                </c:pt>
                <c:pt idx="32101">
                  <c:v>3208.46</c:v>
                </c:pt>
                <c:pt idx="32102">
                  <c:v>3208.56</c:v>
                </c:pt>
                <c:pt idx="32103">
                  <c:v>3208.66</c:v>
                </c:pt>
                <c:pt idx="32104">
                  <c:v>3208.76</c:v>
                </c:pt>
                <c:pt idx="32105">
                  <c:v>3208.86</c:v>
                </c:pt>
                <c:pt idx="32106">
                  <c:v>3208.96</c:v>
                </c:pt>
                <c:pt idx="32107">
                  <c:v>3209.06</c:v>
                </c:pt>
                <c:pt idx="32108">
                  <c:v>3209.16</c:v>
                </c:pt>
                <c:pt idx="32109">
                  <c:v>3209.26</c:v>
                </c:pt>
                <c:pt idx="32110">
                  <c:v>3209.36</c:v>
                </c:pt>
                <c:pt idx="32111">
                  <c:v>3209.46</c:v>
                </c:pt>
                <c:pt idx="32112">
                  <c:v>3209.56</c:v>
                </c:pt>
                <c:pt idx="32113">
                  <c:v>3209.66</c:v>
                </c:pt>
                <c:pt idx="32114">
                  <c:v>3209.76</c:v>
                </c:pt>
                <c:pt idx="32115">
                  <c:v>3209.86</c:v>
                </c:pt>
                <c:pt idx="32116">
                  <c:v>3209.96</c:v>
                </c:pt>
                <c:pt idx="32117">
                  <c:v>3210.06</c:v>
                </c:pt>
                <c:pt idx="32118">
                  <c:v>3210.16</c:v>
                </c:pt>
                <c:pt idx="32119">
                  <c:v>3210.26</c:v>
                </c:pt>
                <c:pt idx="32120">
                  <c:v>3210.36</c:v>
                </c:pt>
                <c:pt idx="32121">
                  <c:v>3210.46</c:v>
                </c:pt>
                <c:pt idx="32122">
                  <c:v>3210.56</c:v>
                </c:pt>
                <c:pt idx="32123">
                  <c:v>3210.66</c:v>
                </c:pt>
                <c:pt idx="32124">
                  <c:v>3210.76</c:v>
                </c:pt>
                <c:pt idx="32125">
                  <c:v>3210.86</c:v>
                </c:pt>
                <c:pt idx="32126">
                  <c:v>3210.96</c:v>
                </c:pt>
                <c:pt idx="32127">
                  <c:v>3211.06</c:v>
                </c:pt>
                <c:pt idx="32128">
                  <c:v>3211.16</c:v>
                </c:pt>
                <c:pt idx="32129">
                  <c:v>3211.26</c:v>
                </c:pt>
                <c:pt idx="32130">
                  <c:v>3211.36</c:v>
                </c:pt>
                <c:pt idx="32131">
                  <c:v>3211.46</c:v>
                </c:pt>
                <c:pt idx="32132">
                  <c:v>3211.56</c:v>
                </c:pt>
                <c:pt idx="32133">
                  <c:v>3211.66</c:v>
                </c:pt>
                <c:pt idx="32134">
                  <c:v>3211.76</c:v>
                </c:pt>
                <c:pt idx="32135">
                  <c:v>3211.86</c:v>
                </c:pt>
                <c:pt idx="32136">
                  <c:v>3211.96</c:v>
                </c:pt>
                <c:pt idx="32137">
                  <c:v>3212.06</c:v>
                </c:pt>
                <c:pt idx="32138">
                  <c:v>3212.16</c:v>
                </c:pt>
                <c:pt idx="32139">
                  <c:v>3212.26</c:v>
                </c:pt>
                <c:pt idx="32140">
                  <c:v>3212.36</c:v>
                </c:pt>
                <c:pt idx="32141">
                  <c:v>3212.46</c:v>
                </c:pt>
                <c:pt idx="32142">
                  <c:v>3212.56</c:v>
                </c:pt>
                <c:pt idx="32143">
                  <c:v>3212.66</c:v>
                </c:pt>
                <c:pt idx="32144">
                  <c:v>3212.76</c:v>
                </c:pt>
                <c:pt idx="32145">
                  <c:v>3212.86</c:v>
                </c:pt>
                <c:pt idx="32146">
                  <c:v>3212.96</c:v>
                </c:pt>
                <c:pt idx="32147">
                  <c:v>3213.06</c:v>
                </c:pt>
                <c:pt idx="32148">
                  <c:v>3213.16</c:v>
                </c:pt>
                <c:pt idx="32149">
                  <c:v>3213.26</c:v>
                </c:pt>
                <c:pt idx="32150">
                  <c:v>3213.36</c:v>
                </c:pt>
                <c:pt idx="32151">
                  <c:v>3213.46</c:v>
                </c:pt>
                <c:pt idx="32152">
                  <c:v>3213.56</c:v>
                </c:pt>
                <c:pt idx="32153">
                  <c:v>3213.66</c:v>
                </c:pt>
                <c:pt idx="32154">
                  <c:v>3213.76</c:v>
                </c:pt>
                <c:pt idx="32155">
                  <c:v>3213.86</c:v>
                </c:pt>
                <c:pt idx="32156">
                  <c:v>3213.96</c:v>
                </c:pt>
                <c:pt idx="32157">
                  <c:v>3214.06</c:v>
                </c:pt>
                <c:pt idx="32158">
                  <c:v>3214.16</c:v>
                </c:pt>
                <c:pt idx="32159">
                  <c:v>3214.26</c:v>
                </c:pt>
                <c:pt idx="32160">
                  <c:v>3214.36</c:v>
                </c:pt>
                <c:pt idx="32161">
                  <c:v>3214.46</c:v>
                </c:pt>
                <c:pt idx="32162">
                  <c:v>3214.56</c:v>
                </c:pt>
                <c:pt idx="32163">
                  <c:v>3214.66</c:v>
                </c:pt>
                <c:pt idx="32164">
                  <c:v>3214.76</c:v>
                </c:pt>
                <c:pt idx="32165">
                  <c:v>3214.86</c:v>
                </c:pt>
                <c:pt idx="32166">
                  <c:v>3214.96</c:v>
                </c:pt>
                <c:pt idx="32167">
                  <c:v>3215.06</c:v>
                </c:pt>
                <c:pt idx="32168">
                  <c:v>3215.16</c:v>
                </c:pt>
                <c:pt idx="32169">
                  <c:v>3215.26</c:v>
                </c:pt>
                <c:pt idx="32170">
                  <c:v>3215.36</c:v>
                </c:pt>
                <c:pt idx="32171">
                  <c:v>3215.46</c:v>
                </c:pt>
                <c:pt idx="32172">
                  <c:v>3215.56</c:v>
                </c:pt>
                <c:pt idx="32173">
                  <c:v>3215.66</c:v>
                </c:pt>
                <c:pt idx="32174">
                  <c:v>3215.76</c:v>
                </c:pt>
                <c:pt idx="32175">
                  <c:v>3215.86</c:v>
                </c:pt>
                <c:pt idx="32176">
                  <c:v>3215.96</c:v>
                </c:pt>
                <c:pt idx="32177">
                  <c:v>3216.06</c:v>
                </c:pt>
                <c:pt idx="32178">
                  <c:v>3216.16</c:v>
                </c:pt>
                <c:pt idx="32179">
                  <c:v>3216.26</c:v>
                </c:pt>
                <c:pt idx="32180">
                  <c:v>3216.36</c:v>
                </c:pt>
                <c:pt idx="32181">
                  <c:v>3216.46</c:v>
                </c:pt>
                <c:pt idx="32182">
                  <c:v>3216.56</c:v>
                </c:pt>
                <c:pt idx="32183">
                  <c:v>3216.66</c:v>
                </c:pt>
                <c:pt idx="32184">
                  <c:v>3216.76</c:v>
                </c:pt>
                <c:pt idx="32185">
                  <c:v>3216.86</c:v>
                </c:pt>
                <c:pt idx="32186">
                  <c:v>3216.96</c:v>
                </c:pt>
                <c:pt idx="32187">
                  <c:v>3217.06</c:v>
                </c:pt>
                <c:pt idx="32188">
                  <c:v>3217.16</c:v>
                </c:pt>
                <c:pt idx="32189">
                  <c:v>3217.26</c:v>
                </c:pt>
                <c:pt idx="32190">
                  <c:v>3217.36</c:v>
                </c:pt>
                <c:pt idx="32191">
                  <c:v>3217.46</c:v>
                </c:pt>
                <c:pt idx="32192">
                  <c:v>3217.56</c:v>
                </c:pt>
                <c:pt idx="32193">
                  <c:v>3217.66</c:v>
                </c:pt>
                <c:pt idx="32194">
                  <c:v>3217.76</c:v>
                </c:pt>
                <c:pt idx="32195">
                  <c:v>3217.86</c:v>
                </c:pt>
                <c:pt idx="32196">
                  <c:v>3217.96</c:v>
                </c:pt>
                <c:pt idx="32197">
                  <c:v>3218.06</c:v>
                </c:pt>
                <c:pt idx="32198">
                  <c:v>3218.16</c:v>
                </c:pt>
                <c:pt idx="32199">
                  <c:v>3218.26</c:v>
                </c:pt>
                <c:pt idx="32200">
                  <c:v>3218.36</c:v>
                </c:pt>
                <c:pt idx="32201">
                  <c:v>3218.46</c:v>
                </c:pt>
                <c:pt idx="32202">
                  <c:v>3218.56</c:v>
                </c:pt>
                <c:pt idx="32203">
                  <c:v>3218.66</c:v>
                </c:pt>
                <c:pt idx="32204">
                  <c:v>3218.76</c:v>
                </c:pt>
                <c:pt idx="32205">
                  <c:v>3218.86</c:v>
                </c:pt>
                <c:pt idx="32206">
                  <c:v>3218.96</c:v>
                </c:pt>
                <c:pt idx="32207">
                  <c:v>3219.06</c:v>
                </c:pt>
                <c:pt idx="32208">
                  <c:v>3219.16</c:v>
                </c:pt>
                <c:pt idx="32209">
                  <c:v>3219.26</c:v>
                </c:pt>
                <c:pt idx="32210">
                  <c:v>3219.36</c:v>
                </c:pt>
                <c:pt idx="32211">
                  <c:v>3219.46</c:v>
                </c:pt>
                <c:pt idx="32212">
                  <c:v>3219.56</c:v>
                </c:pt>
                <c:pt idx="32213">
                  <c:v>3219.66</c:v>
                </c:pt>
                <c:pt idx="32214">
                  <c:v>3219.76</c:v>
                </c:pt>
                <c:pt idx="32215">
                  <c:v>3219.86</c:v>
                </c:pt>
                <c:pt idx="32216">
                  <c:v>3219.96</c:v>
                </c:pt>
                <c:pt idx="32217">
                  <c:v>3220.06</c:v>
                </c:pt>
                <c:pt idx="32218">
                  <c:v>3220.16</c:v>
                </c:pt>
                <c:pt idx="32219">
                  <c:v>3220.26</c:v>
                </c:pt>
                <c:pt idx="32220">
                  <c:v>3220.36</c:v>
                </c:pt>
                <c:pt idx="32221">
                  <c:v>3220.46</c:v>
                </c:pt>
                <c:pt idx="32222">
                  <c:v>3220.56</c:v>
                </c:pt>
                <c:pt idx="32223">
                  <c:v>3220.66</c:v>
                </c:pt>
                <c:pt idx="32224">
                  <c:v>3220.76</c:v>
                </c:pt>
                <c:pt idx="32225">
                  <c:v>3220.86</c:v>
                </c:pt>
                <c:pt idx="32226">
                  <c:v>3220.96</c:v>
                </c:pt>
                <c:pt idx="32227">
                  <c:v>3221.06</c:v>
                </c:pt>
                <c:pt idx="32228">
                  <c:v>3221.16</c:v>
                </c:pt>
                <c:pt idx="32229">
                  <c:v>3221.26</c:v>
                </c:pt>
                <c:pt idx="32230">
                  <c:v>3221.36</c:v>
                </c:pt>
                <c:pt idx="32231">
                  <c:v>3221.46</c:v>
                </c:pt>
                <c:pt idx="32232">
                  <c:v>3221.56</c:v>
                </c:pt>
                <c:pt idx="32233">
                  <c:v>3221.66</c:v>
                </c:pt>
                <c:pt idx="32234">
                  <c:v>3221.76</c:v>
                </c:pt>
                <c:pt idx="32235">
                  <c:v>3221.86</c:v>
                </c:pt>
                <c:pt idx="32236">
                  <c:v>3221.96</c:v>
                </c:pt>
                <c:pt idx="32237">
                  <c:v>3222.06</c:v>
                </c:pt>
                <c:pt idx="32238">
                  <c:v>3222.16</c:v>
                </c:pt>
                <c:pt idx="32239">
                  <c:v>3222.26</c:v>
                </c:pt>
                <c:pt idx="32240">
                  <c:v>3222.36</c:v>
                </c:pt>
                <c:pt idx="32241">
                  <c:v>3222.46</c:v>
                </c:pt>
                <c:pt idx="32242">
                  <c:v>3222.56</c:v>
                </c:pt>
                <c:pt idx="32243">
                  <c:v>3222.66</c:v>
                </c:pt>
                <c:pt idx="32244">
                  <c:v>3222.76</c:v>
                </c:pt>
                <c:pt idx="32245">
                  <c:v>3222.86</c:v>
                </c:pt>
                <c:pt idx="32246">
                  <c:v>3222.96</c:v>
                </c:pt>
                <c:pt idx="32247">
                  <c:v>3223.06</c:v>
                </c:pt>
                <c:pt idx="32248">
                  <c:v>3223.16</c:v>
                </c:pt>
                <c:pt idx="32249">
                  <c:v>3223.26</c:v>
                </c:pt>
                <c:pt idx="32250">
                  <c:v>3223.36</c:v>
                </c:pt>
                <c:pt idx="32251">
                  <c:v>3223.46</c:v>
                </c:pt>
                <c:pt idx="32252">
                  <c:v>3223.56</c:v>
                </c:pt>
                <c:pt idx="32253">
                  <c:v>3223.66</c:v>
                </c:pt>
                <c:pt idx="32254">
                  <c:v>3223.76</c:v>
                </c:pt>
                <c:pt idx="32255">
                  <c:v>3223.86</c:v>
                </c:pt>
                <c:pt idx="32256">
                  <c:v>3223.96</c:v>
                </c:pt>
                <c:pt idx="32257">
                  <c:v>3224.06</c:v>
                </c:pt>
                <c:pt idx="32258">
                  <c:v>3224.16</c:v>
                </c:pt>
                <c:pt idx="32259">
                  <c:v>3224.26</c:v>
                </c:pt>
                <c:pt idx="32260">
                  <c:v>3224.36</c:v>
                </c:pt>
                <c:pt idx="32261">
                  <c:v>3224.46</c:v>
                </c:pt>
                <c:pt idx="32262">
                  <c:v>3224.56</c:v>
                </c:pt>
                <c:pt idx="32263">
                  <c:v>3224.66</c:v>
                </c:pt>
                <c:pt idx="32264">
                  <c:v>3224.76</c:v>
                </c:pt>
                <c:pt idx="32265">
                  <c:v>3224.86</c:v>
                </c:pt>
                <c:pt idx="32266">
                  <c:v>3224.96</c:v>
                </c:pt>
                <c:pt idx="32267">
                  <c:v>3225.06</c:v>
                </c:pt>
                <c:pt idx="32268">
                  <c:v>3225.16</c:v>
                </c:pt>
                <c:pt idx="32269">
                  <c:v>3225.26</c:v>
                </c:pt>
                <c:pt idx="32270">
                  <c:v>3225.36</c:v>
                </c:pt>
                <c:pt idx="32271">
                  <c:v>3225.46</c:v>
                </c:pt>
                <c:pt idx="32272">
                  <c:v>3225.56</c:v>
                </c:pt>
                <c:pt idx="32273">
                  <c:v>3225.66</c:v>
                </c:pt>
                <c:pt idx="32274">
                  <c:v>3225.76</c:v>
                </c:pt>
                <c:pt idx="32275">
                  <c:v>3225.86</c:v>
                </c:pt>
                <c:pt idx="32276">
                  <c:v>3225.96</c:v>
                </c:pt>
                <c:pt idx="32277">
                  <c:v>3226.06</c:v>
                </c:pt>
                <c:pt idx="32278">
                  <c:v>3226.16</c:v>
                </c:pt>
                <c:pt idx="32279">
                  <c:v>3226.26</c:v>
                </c:pt>
                <c:pt idx="32280">
                  <c:v>3226.36</c:v>
                </c:pt>
                <c:pt idx="32281">
                  <c:v>3226.46</c:v>
                </c:pt>
                <c:pt idx="32282">
                  <c:v>3226.56</c:v>
                </c:pt>
                <c:pt idx="32283">
                  <c:v>3226.66</c:v>
                </c:pt>
                <c:pt idx="32284">
                  <c:v>3226.76</c:v>
                </c:pt>
                <c:pt idx="32285">
                  <c:v>3226.86</c:v>
                </c:pt>
                <c:pt idx="32286">
                  <c:v>3226.96</c:v>
                </c:pt>
                <c:pt idx="32287">
                  <c:v>3227.06</c:v>
                </c:pt>
                <c:pt idx="32288">
                  <c:v>3227.16</c:v>
                </c:pt>
                <c:pt idx="32289">
                  <c:v>3227.26</c:v>
                </c:pt>
                <c:pt idx="32290">
                  <c:v>3227.36</c:v>
                </c:pt>
                <c:pt idx="32291">
                  <c:v>3227.46</c:v>
                </c:pt>
                <c:pt idx="32292">
                  <c:v>3227.56</c:v>
                </c:pt>
                <c:pt idx="32293">
                  <c:v>3227.66</c:v>
                </c:pt>
                <c:pt idx="32294">
                  <c:v>3227.76</c:v>
                </c:pt>
                <c:pt idx="32295">
                  <c:v>3227.86</c:v>
                </c:pt>
                <c:pt idx="32296">
                  <c:v>3227.96</c:v>
                </c:pt>
                <c:pt idx="32297">
                  <c:v>3228.06</c:v>
                </c:pt>
                <c:pt idx="32298">
                  <c:v>3228.16</c:v>
                </c:pt>
                <c:pt idx="32299">
                  <c:v>3228.26</c:v>
                </c:pt>
                <c:pt idx="32300">
                  <c:v>3228.36</c:v>
                </c:pt>
                <c:pt idx="32301">
                  <c:v>3228.46</c:v>
                </c:pt>
                <c:pt idx="32302">
                  <c:v>3228.56</c:v>
                </c:pt>
                <c:pt idx="32303">
                  <c:v>3228.66</c:v>
                </c:pt>
                <c:pt idx="32304">
                  <c:v>3228.76</c:v>
                </c:pt>
                <c:pt idx="32305">
                  <c:v>3228.86</c:v>
                </c:pt>
                <c:pt idx="32306">
                  <c:v>3228.96</c:v>
                </c:pt>
                <c:pt idx="32307">
                  <c:v>3229.06</c:v>
                </c:pt>
                <c:pt idx="32308">
                  <c:v>3229.16</c:v>
                </c:pt>
                <c:pt idx="32309">
                  <c:v>3229.26</c:v>
                </c:pt>
                <c:pt idx="32310">
                  <c:v>3229.36</c:v>
                </c:pt>
                <c:pt idx="32311">
                  <c:v>3229.46</c:v>
                </c:pt>
                <c:pt idx="32312">
                  <c:v>3229.56</c:v>
                </c:pt>
                <c:pt idx="32313">
                  <c:v>3229.66</c:v>
                </c:pt>
                <c:pt idx="32314">
                  <c:v>3229.76</c:v>
                </c:pt>
                <c:pt idx="32315">
                  <c:v>3229.86</c:v>
                </c:pt>
                <c:pt idx="32316">
                  <c:v>3229.96</c:v>
                </c:pt>
                <c:pt idx="32317">
                  <c:v>3230.06</c:v>
                </c:pt>
                <c:pt idx="32318">
                  <c:v>3230.16</c:v>
                </c:pt>
                <c:pt idx="32319">
                  <c:v>3230.26</c:v>
                </c:pt>
                <c:pt idx="32320">
                  <c:v>3230.36</c:v>
                </c:pt>
                <c:pt idx="32321">
                  <c:v>3230.46</c:v>
                </c:pt>
                <c:pt idx="32322">
                  <c:v>3230.56</c:v>
                </c:pt>
                <c:pt idx="32323">
                  <c:v>3230.66</c:v>
                </c:pt>
                <c:pt idx="32324">
                  <c:v>3230.76</c:v>
                </c:pt>
                <c:pt idx="32325">
                  <c:v>3230.86</c:v>
                </c:pt>
                <c:pt idx="32326">
                  <c:v>3230.96</c:v>
                </c:pt>
                <c:pt idx="32327">
                  <c:v>3231.06</c:v>
                </c:pt>
                <c:pt idx="32328">
                  <c:v>3231.16</c:v>
                </c:pt>
                <c:pt idx="32329">
                  <c:v>3231.26</c:v>
                </c:pt>
                <c:pt idx="32330">
                  <c:v>3231.36</c:v>
                </c:pt>
                <c:pt idx="32331">
                  <c:v>3231.46</c:v>
                </c:pt>
                <c:pt idx="32332">
                  <c:v>3231.56</c:v>
                </c:pt>
                <c:pt idx="32333">
                  <c:v>3231.66</c:v>
                </c:pt>
                <c:pt idx="32334">
                  <c:v>3231.76</c:v>
                </c:pt>
                <c:pt idx="32335">
                  <c:v>3231.86</c:v>
                </c:pt>
                <c:pt idx="32336">
                  <c:v>3231.96</c:v>
                </c:pt>
                <c:pt idx="32337">
                  <c:v>3232.06</c:v>
                </c:pt>
                <c:pt idx="32338">
                  <c:v>3232.16</c:v>
                </c:pt>
                <c:pt idx="32339">
                  <c:v>3232.26</c:v>
                </c:pt>
                <c:pt idx="32340">
                  <c:v>3232.36</c:v>
                </c:pt>
                <c:pt idx="32341">
                  <c:v>3232.46</c:v>
                </c:pt>
                <c:pt idx="32342">
                  <c:v>3232.56</c:v>
                </c:pt>
                <c:pt idx="32343">
                  <c:v>3232.66</c:v>
                </c:pt>
                <c:pt idx="32344">
                  <c:v>3232.76</c:v>
                </c:pt>
                <c:pt idx="32345">
                  <c:v>3232.86</c:v>
                </c:pt>
                <c:pt idx="32346">
                  <c:v>3232.96</c:v>
                </c:pt>
                <c:pt idx="32347">
                  <c:v>3233.06</c:v>
                </c:pt>
                <c:pt idx="32348">
                  <c:v>3233.16</c:v>
                </c:pt>
                <c:pt idx="32349">
                  <c:v>3233.26</c:v>
                </c:pt>
                <c:pt idx="32350">
                  <c:v>3233.36</c:v>
                </c:pt>
                <c:pt idx="32351">
                  <c:v>3233.46</c:v>
                </c:pt>
                <c:pt idx="32352">
                  <c:v>3233.56</c:v>
                </c:pt>
                <c:pt idx="32353">
                  <c:v>3233.66</c:v>
                </c:pt>
                <c:pt idx="32354">
                  <c:v>3233.76</c:v>
                </c:pt>
                <c:pt idx="32355">
                  <c:v>3233.86</c:v>
                </c:pt>
                <c:pt idx="32356">
                  <c:v>3233.96</c:v>
                </c:pt>
                <c:pt idx="32357">
                  <c:v>3234.06</c:v>
                </c:pt>
                <c:pt idx="32358">
                  <c:v>3234.16</c:v>
                </c:pt>
                <c:pt idx="32359">
                  <c:v>3234.26</c:v>
                </c:pt>
                <c:pt idx="32360">
                  <c:v>3234.36</c:v>
                </c:pt>
                <c:pt idx="32361">
                  <c:v>3234.46</c:v>
                </c:pt>
                <c:pt idx="32362">
                  <c:v>3234.56</c:v>
                </c:pt>
                <c:pt idx="32363">
                  <c:v>3234.66</c:v>
                </c:pt>
                <c:pt idx="32364">
                  <c:v>3234.76</c:v>
                </c:pt>
                <c:pt idx="32365">
                  <c:v>3234.86</c:v>
                </c:pt>
                <c:pt idx="32366">
                  <c:v>3234.96</c:v>
                </c:pt>
                <c:pt idx="32367">
                  <c:v>3235.06</c:v>
                </c:pt>
                <c:pt idx="32368">
                  <c:v>3235.16</c:v>
                </c:pt>
                <c:pt idx="32369">
                  <c:v>3235.26</c:v>
                </c:pt>
                <c:pt idx="32370">
                  <c:v>3235.36</c:v>
                </c:pt>
                <c:pt idx="32371">
                  <c:v>3235.46</c:v>
                </c:pt>
                <c:pt idx="32372">
                  <c:v>3235.56</c:v>
                </c:pt>
                <c:pt idx="32373">
                  <c:v>3235.66</c:v>
                </c:pt>
                <c:pt idx="32374">
                  <c:v>3235.76</c:v>
                </c:pt>
                <c:pt idx="32375">
                  <c:v>3235.86</c:v>
                </c:pt>
                <c:pt idx="32376">
                  <c:v>3235.96</c:v>
                </c:pt>
                <c:pt idx="32377">
                  <c:v>3236.06</c:v>
                </c:pt>
                <c:pt idx="32378">
                  <c:v>3236.16</c:v>
                </c:pt>
                <c:pt idx="32379">
                  <c:v>3236.26</c:v>
                </c:pt>
                <c:pt idx="32380">
                  <c:v>3236.36</c:v>
                </c:pt>
                <c:pt idx="32381">
                  <c:v>3236.46</c:v>
                </c:pt>
                <c:pt idx="32382">
                  <c:v>3236.56</c:v>
                </c:pt>
                <c:pt idx="32383">
                  <c:v>3236.66</c:v>
                </c:pt>
                <c:pt idx="32384">
                  <c:v>3236.76</c:v>
                </c:pt>
                <c:pt idx="32385">
                  <c:v>3236.86</c:v>
                </c:pt>
                <c:pt idx="32386">
                  <c:v>3236.96</c:v>
                </c:pt>
                <c:pt idx="32387">
                  <c:v>3237.06</c:v>
                </c:pt>
                <c:pt idx="32388">
                  <c:v>3237.16</c:v>
                </c:pt>
                <c:pt idx="32389">
                  <c:v>3237.26</c:v>
                </c:pt>
                <c:pt idx="32390">
                  <c:v>3237.36</c:v>
                </c:pt>
                <c:pt idx="32391">
                  <c:v>3237.46</c:v>
                </c:pt>
                <c:pt idx="32392">
                  <c:v>3237.56</c:v>
                </c:pt>
                <c:pt idx="32393">
                  <c:v>3237.66</c:v>
                </c:pt>
                <c:pt idx="32394">
                  <c:v>3237.76</c:v>
                </c:pt>
                <c:pt idx="32395">
                  <c:v>3237.86</c:v>
                </c:pt>
                <c:pt idx="32396">
                  <c:v>3237.96</c:v>
                </c:pt>
                <c:pt idx="32397">
                  <c:v>3238.06</c:v>
                </c:pt>
                <c:pt idx="32398">
                  <c:v>3238.16</c:v>
                </c:pt>
                <c:pt idx="32399">
                  <c:v>3238.26</c:v>
                </c:pt>
                <c:pt idx="32400">
                  <c:v>3238.36</c:v>
                </c:pt>
                <c:pt idx="32401">
                  <c:v>3238.46</c:v>
                </c:pt>
                <c:pt idx="32402">
                  <c:v>3238.56</c:v>
                </c:pt>
                <c:pt idx="32403">
                  <c:v>3238.66</c:v>
                </c:pt>
                <c:pt idx="32404">
                  <c:v>3238.76</c:v>
                </c:pt>
                <c:pt idx="32405">
                  <c:v>3238.86</c:v>
                </c:pt>
                <c:pt idx="32406">
                  <c:v>3238.96</c:v>
                </c:pt>
                <c:pt idx="32407">
                  <c:v>3239.06</c:v>
                </c:pt>
                <c:pt idx="32408">
                  <c:v>3239.16</c:v>
                </c:pt>
                <c:pt idx="32409">
                  <c:v>3239.26</c:v>
                </c:pt>
                <c:pt idx="32410">
                  <c:v>3239.36</c:v>
                </c:pt>
                <c:pt idx="32411">
                  <c:v>3239.46</c:v>
                </c:pt>
                <c:pt idx="32412">
                  <c:v>3239.56</c:v>
                </c:pt>
                <c:pt idx="32413">
                  <c:v>3239.66</c:v>
                </c:pt>
                <c:pt idx="32414">
                  <c:v>3239.76</c:v>
                </c:pt>
                <c:pt idx="32415">
                  <c:v>3239.86</c:v>
                </c:pt>
                <c:pt idx="32416">
                  <c:v>3239.96</c:v>
                </c:pt>
                <c:pt idx="32417">
                  <c:v>3240.06</c:v>
                </c:pt>
                <c:pt idx="32418">
                  <c:v>3240.16</c:v>
                </c:pt>
                <c:pt idx="32419">
                  <c:v>3240.26</c:v>
                </c:pt>
                <c:pt idx="32420">
                  <c:v>3240.36</c:v>
                </c:pt>
                <c:pt idx="32421">
                  <c:v>3240.46</c:v>
                </c:pt>
                <c:pt idx="32422">
                  <c:v>3240.56</c:v>
                </c:pt>
                <c:pt idx="32423">
                  <c:v>3240.66</c:v>
                </c:pt>
                <c:pt idx="32424">
                  <c:v>3240.76</c:v>
                </c:pt>
                <c:pt idx="32425">
                  <c:v>3240.86</c:v>
                </c:pt>
                <c:pt idx="32426">
                  <c:v>3240.96</c:v>
                </c:pt>
                <c:pt idx="32427">
                  <c:v>3241.06</c:v>
                </c:pt>
                <c:pt idx="32428">
                  <c:v>3241.16</c:v>
                </c:pt>
                <c:pt idx="32429">
                  <c:v>3241.26</c:v>
                </c:pt>
                <c:pt idx="32430">
                  <c:v>3241.36</c:v>
                </c:pt>
                <c:pt idx="32431">
                  <c:v>3241.46</c:v>
                </c:pt>
                <c:pt idx="32432">
                  <c:v>3241.56</c:v>
                </c:pt>
                <c:pt idx="32433">
                  <c:v>3241.66</c:v>
                </c:pt>
                <c:pt idx="32434">
                  <c:v>3241.76</c:v>
                </c:pt>
                <c:pt idx="32435">
                  <c:v>3241.86</c:v>
                </c:pt>
                <c:pt idx="32436">
                  <c:v>3241.96</c:v>
                </c:pt>
                <c:pt idx="32437">
                  <c:v>3242.06</c:v>
                </c:pt>
                <c:pt idx="32438">
                  <c:v>3242.16</c:v>
                </c:pt>
                <c:pt idx="32439">
                  <c:v>3242.26</c:v>
                </c:pt>
                <c:pt idx="32440">
                  <c:v>3242.36</c:v>
                </c:pt>
                <c:pt idx="32441">
                  <c:v>3242.46</c:v>
                </c:pt>
                <c:pt idx="32442">
                  <c:v>3242.56</c:v>
                </c:pt>
                <c:pt idx="32443">
                  <c:v>3242.66</c:v>
                </c:pt>
                <c:pt idx="32444">
                  <c:v>3242.76</c:v>
                </c:pt>
                <c:pt idx="32445">
                  <c:v>3242.86</c:v>
                </c:pt>
                <c:pt idx="32446">
                  <c:v>3242.96</c:v>
                </c:pt>
                <c:pt idx="32447">
                  <c:v>3243.06</c:v>
                </c:pt>
                <c:pt idx="32448">
                  <c:v>3243.16</c:v>
                </c:pt>
                <c:pt idx="32449">
                  <c:v>3243.26</c:v>
                </c:pt>
                <c:pt idx="32450">
                  <c:v>3243.36</c:v>
                </c:pt>
                <c:pt idx="32451">
                  <c:v>3243.46</c:v>
                </c:pt>
                <c:pt idx="32452">
                  <c:v>3243.56</c:v>
                </c:pt>
                <c:pt idx="32453">
                  <c:v>3243.66</c:v>
                </c:pt>
                <c:pt idx="32454">
                  <c:v>3243.76</c:v>
                </c:pt>
                <c:pt idx="32455">
                  <c:v>3243.86</c:v>
                </c:pt>
                <c:pt idx="32456">
                  <c:v>3243.96</c:v>
                </c:pt>
                <c:pt idx="32457">
                  <c:v>3244.06</c:v>
                </c:pt>
                <c:pt idx="32458">
                  <c:v>3244.16</c:v>
                </c:pt>
                <c:pt idx="32459">
                  <c:v>3244.26</c:v>
                </c:pt>
                <c:pt idx="32460">
                  <c:v>3244.36</c:v>
                </c:pt>
                <c:pt idx="32461">
                  <c:v>3244.46</c:v>
                </c:pt>
                <c:pt idx="32462">
                  <c:v>3244.56</c:v>
                </c:pt>
                <c:pt idx="32463">
                  <c:v>3244.66</c:v>
                </c:pt>
                <c:pt idx="32464">
                  <c:v>3244.76</c:v>
                </c:pt>
                <c:pt idx="32465">
                  <c:v>3244.86</c:v>
                </c:pt>
                <c:pt idx="32466">
                  <c:v>3244.96</c:v>
                </c:pt>
                <c:pt idx="32467">
                  <c:v>3245.06</c:v>
                </c:pt>
                <c:pt idx="32468">
                  <c:v>3245.16</c:v>
                </c:pt>
                <c:pt idx="32469">
                  <c:v>3245.26</c:v>
                </c:pt>
                <c:pt idx="32470">
                  <c:v>3245.36</c:v>
                </c:pt>
                <c:pt idx="32471">
                  <c:v>3245.46</c:v>
                </c:pt>
                <c:pt idx="32472">
                  <c:v>3245.56</c:v>
                </c:pt>
                <c:pt idx="32473">
                  <c:v>3245.66</c:v>
                </c:pt>
                <c:pt idx="32474">
                  <c:v>3245.76</c:v>
                </c:pt>
                <c:pt idx="32475">
                  <c:v>3245.86</c:v>
                </c:pt>
                <c:pt idx="32476">
                  <c:v>3245.96</c:v>
                </c:pt>
                <c:pt idx="32477">
                  <c:v>3246.06</c:v>
                </c:pt>
                <c:pt idx="32478">
                  <c:v>3246.16</c:v>
                </c:pt>
                <c:pt idx="32479">
                  <c:v>3246.26</c:v>
                </c:pt>
                <c:pt idx="32480">
                  <c:v>3246.36</c:v>
                </c:pt>
                <c:pt idx="32481">
                  <c:v>3246.46</c:v>
                </c:pt>
                <c:pt idx="32482">
                  <c:v>3246.56</c:v>
                </c:pt>
                <c:pt idx="32483">
                  <c:v>3246.66</c:v>
                </c:pt>
                <c:pt idx="32484">
                  <c:v>3246.76</c:v>
                </c:pt>
                <c:pt idx="32485">
                  <c:v>3246.86</c:v>
                </c:pt>
                <c:pt idx="32486">
                  <c:v>3246.96</c:v>
                </c:pt>
                <c:pt idx="32487">
                  <c:v>3247.06</c:v>
                </c:pt>
                <c:pt idx="32488">
                  <c:v>3247.16</c:v>
                </c:pt>
                <c:pt idx="32489">
                  <c:v>3247.26</c:v>
                </c:pt>
                <c:pt idx="32490">
                  <c:v>3247.36</c:v>
                </c:pt>
                <c:pt idx="32491">
                  <c:v>3247.46</c:v>
                </c:pt>
                <c:pt idx="32492">
                  <c:v>3247.56</c:v>
                </c:pt>
                <c:pt idx="32493">
                  <c:v>3247.66</c:v>
                </c:pt>
                <c:pt idx="32494">
                  <c:v>3247.76</c:v>
                </c:pt>
                <c:pt idx="32495">
                  <c:v>3247.86</c:v>
                </c:pt>
                <c:pt idx="32496">
                  <c:v>3247.96</c:v>
                </c:pt>
                <c:pt idx="32497">
                  <c:v>3248.06</c:v>
                </c:pt>
                <c:pt idx="32498">
                  <c:v>3248.16</c:v>
                </c:pt>
                <c:pt idx="32499">
                  <c:v>3248.26</c:v>
                </c:pt>
                <c:pt idx="32500">
                  <c:v>3248.36</c:v>
                </c:pt>
                <c:pt idx="32501">
                  <c:v>3248.46</c:v>
                </c:pt>
                <c:pt idx="32502">
                  <c:v>3248.56</c:v>
                </c:pt>
                <c:pt idx="32503">
                  <c:v>3248.66</c:v>
                </c:pt>
                <c:pt idx="32504">
                  <c:v>3248.76</c:v>
                </c:pt>
                <c:pt idx="32505">
                  <c:v>3248.86</c:v>
                </c:pt>
                <c:pt idx="32506">
                  <c:v>3248.96</c:v>
                </c:pt>
                <c:pt idx="32507">
                  <c:v>3249.06</c:v>
                </c:pt>
                <c:pt idx="32508">
                  <c:v>3249.16</c:v>
                </c:pt>
                <c:pt idx="32509">
                  <c:v>3249.26</c:v>
                </c:pt>
                <c:pt idx="32510">
                  <c:v>3249.36</c:v>
                </c:pt>
                <c:pt idx="32511">
                  <c:v>3249.46</c:v>
                </c:pt>
                <c:pt idx="32512">
                  <c:v>3249.56</c:v>
                </c:pt>
                <c:pt idx="32513">
                  <c:v>3249.66</c:v>
                </c:pt>
                <c:pt idx="32514">
                  <c:v>3249.76</c:v>
                </c:pt>
                <c:pt idx="32515">
                  <c:v>3249.86</c:v>
                </c:pt>
                <c:pt idx="32516">
                  <c:v>3249.96</c:v>
                </c:pt>
                <c:pt idx="32517">
                  <c:v>3250.06</c:v>
                </c:pt>
                <c:pt idx="32518">
                  <c:v>3250.16</c:v>
                </c:pt>
                <c:pt idx="32519">
                  <c:v>3250.26</c:v>
                </c:pt>
                <c:pt idx="32520">
                  <c:v>3250.36</c:v>
                </c:pt>
                <c:pt idx="32521">
                  <c:v>3250.46</c:v>
                </c:pt>
                <c:pt idx="32522">
                  <c:v>3250.56</c:v>
                </c:pt>
                <c:pt idx="32523">
                  <c:v>3250.66</c:v>
                </c:pt>
                <c:pt idx="32524">
                  <c:v>3250.76</c:v>
                </c:pt>
                <c:pt idx="32525">
                  <c:v>3250.86</c:v>
                </c:pt>
                <c:pt idx="32526">
                  <c:v>3250.96</c:v>
                </c:pt>
                <c:pt idx="32527">
                  <c:v>3251.06</c:v>
                </c:pt>
                <c:pt idx="32528">
                  <c:v>3251.16</c:v>
                </c:pt>
                <c:pt idx="32529">
                  <c:v>3251.26</c:v>
                </c:pt>
                <c:pt idx="32530">
                  <c:v>3251.36</c:v>
                </c:pt>
                <c:pt idx="32531">
                  <c:v>3251.46</c:v>
                </c:pt>
                <c:pt idx="32532">
                  <c:v>3251.56</c:v>
                </c:pt>
                <c:pt idx="32533">
                  <c:v>3251.66</c:v>
                </c:pt>
                <c:pt idx="32534">
                  <c:v>3251.76</c:v>
                </c:pt>
                <c:pt idx="32535">
                  <c:v>3251.86</c:v>
                </c:pt>
                <c:pt idx="32536">
                  <c:v>3251.96</c:v>
                </c:pt>
                <c:pt idx="32537">
                  <c:v>3252.06</c:v>
                </c:pt>
                <c:pt idx="32538">
                  <c:v>3252.16</c:v>
                </c:pt>
                <c:pt idx="32539">
                  <c:v>3252.26</c:v>
                </c:pt>
                <c:pt idx="32540">
                  <c:v>3252.36</c:v>
                </c:pt>
                <c:pt idx="32541">
                  <c:v>3252.46</c:v>
                </c:pt>
                <c:pt idx="32542">
                  <c:v>3252.56</c:v>
                </c:pt>
                <c:pt idx="32543">
                  <c:v>3252.66</c:v>
                </c:pt>
                <c:pt idx="32544">
                  <c:v>3252.76</c:v>
                </c:pt>
                <c:pt idx="32545">
                  <c:v>3252.86</c:v>
                </c:pt>
                <c:pt idx="32546">
                  <c:v>3252.96</c:v>
                </c:pt>
                <c:pt idx="32547">
                  <c:v>3253.06</c:v>
                </c:pt>
                <c:pt idx="32548">
                  <c:v>3253.16</c:v>
                </c:pt>
                <c:pt idx="32549">
                  <c:v>3253.26</c:v>
                </c:pt>
                <c:pt idx="32550">
                  <c:v>3253.36</c:v>
                </c:pt>
                <c:pt idx="32551">
                  <c:v>3253.46</c:v>
                </c:pt>
                <c:pt idx="32552">
                  <c:v>3253.56</c:v>
                </c:pt>
                <c:pt idx="32553">
                  <c:v>3253.66</c:v>
                </c:pt>
                <c:pt idx="32554">
                  <c:v>3253.76</c:v>
                </c:pt>
                <c:pt idx="32555">
                  <c:v>3253.86</c:v>
                </c:pt>
                <c:pt idx="32556">
                  <c:v>3253.96</c:v>
                </c:pt>
                <c:pt idx="32557">
                  <c:v>3254.06</c:v>
                </c:pt>
                <c:pt idx="32558">
                  <c:v>3254.16</c:v>
                </c:pt>
                <c:pt idx="32559">
                  <c:v>3254.26</c:v>
                </c:pt>
                <c:pt idx="32560">
                  <c:v>3254.36</c:v>
                </c:pt>
                <c:pt idx="32561">
                  <c:v>3254.46</c:v>
                </c:pt>
                <c:pt idx="32562">
                  <c:v>3254.56</c:v>
                </c:pt>
                <c:pt idx="32563">
                  <c:v>3254.66</c:v>
                </c:pt>
                <c:pt idx="32564">
                  <c:v>3254.76</c:v>
                </c:pt>
                <c:pt idx="32565">
                  <c:v>3254.86</c:v>
                </c:pt>
                <c:pt idx="32566">
                  <c:v>3254.96</c:v>
                </c:pt>
                <c:pt idx="32567">
                  <c:v>3255.06</c:v>
                </c:pt>
                <c:pt idx="32568">
                  <c:v>3255.16</c:v>
                </c:pt>
                <c:pt idx="32569">
                  <c:v>3255.26</c:v>
                </c:pt>
                <c:pt idx="32570">
                  <c:v>3255.36</c:v>
                </c:pt>
                <c:pt idx="32571">
                  <c:v>3255.46</c:v>
                </c:pt>
                <c:pt idx="32572">
                  <c:v>3255.56</c:v>
                </c:pt>
                <c:pt idx="32573">
                  <c:v>3255.66</c:v>
                </c:pt>
                <c:pt idx="32574">
                  <c:v>3255.76</c:v>
                </c:pt>
                <c:pt idx="32575">
                  <c:v>3255.86</c:v>
                </c:pt>
                <c:pt idx="32576">
                  <c:v>3255.96</c:v>
                </c:pt>
                <c:pt idx="32577">
                  <c:v>3256.06</c:v>
                </c:pt>
                <c:pt idx="32578">
                  <c:v>3256.16</c:v>
                </c:pt>
                <c:pt idx="32579">
                  <c:v>3256.26</c:v>
                </c:pt>
                <c:pt idx="32580">
                  <c:v>3256.36</c:v>
                </c:pt>
                <c:pt idx="32581">
                  <c:v>3256.46</c:v>
                </c:pt>
                <c:pt idx="32582">
                  <c:v>3256.56</c:v>
                </c:pt>
                <c:pt idx="32583">
                  <c:v>3256.66</c:v>
                </c:pt>
                <c:pt idx="32584">
                  <c:v>3256.76</c:v>
                </c:pt>
                <c:pt idx="32585">
                  <c:v>3256.86</c:v>
                </c:pt>
                <c:pt idx="32586">
                  <c:v>3256.96</c:v>
                </c:pt>
                <c:pt idx="32587">
                  <c:v>3257.06</c:v>
                </c:pt>
                <c:pt idx="32588">
                  <c:v>3257.16</c:v>
                </c:pt>
                <c:pt idx="32589">
                  <c:v>3257.26</c:v>
                </c:pt>
                <c:pt idx="32590">
                  <c:v>3257.36</c:v>
                </c:pt>
                <c:pt idx="32591">
                  <c:v>3257.46</c:v>
                </c:pt>
                <c:pt idx="32592">
                  <c:v>3257.56</c:v>
                </c:pt>
                <c:pt idx="32593">
                  <c:v>3257.66</c:v>
                </c:pt>
                <c:pt idx="32594">
                  <c:v>3257.76</c:v>
                </c:pt>
                <c:pt idx="32595">
                  <c:v>3257.86</c:v>
                </c:pt>
                <c:pt idx="32596">
                  <c:v>3257.96</c:v>
                </c:pt>
                <c:pt idx="32597">
                  <c:v>3258.06</c:v>
                </c:pt>
                <c:pt idx="32598">
                  <c:v>3258.16</c:v>
                </c:pt>
                <c:pt idx="32599">
                  <c:v>3258.26</c:v>
                </c:pt>
                <c:pt idx="32600">
                  <c:v>3258.36</c:v>
                </c:pt>
                <c:pt idx="32601">
                  <c:v>3258.46</c:v>
                </c:pt>
                <c:pt idx="32602">
                  <c:v>3258.56</c:v>
                </c:pt>
                <c:pt idx="32603">
                  <c:v>3258.66</c:v>
                </c:pt>
                <c:pt idx="32604">
                  <c:v>3258.76</c:v>
                </c:pt>
                <c:pt idx="32605">
                  <c:v>3258.86</c:v>
                </c:pt>
                <c:pt idx="32606">
                  <c:v>3258.96</c:v>
                </c:pt>
                <c:pt idx="32607">
                  <c:v>3259.06</c:v>
                </c:pt>
                <c:pt idx="32608">
                  <c:v>3259.16</c:v>
                </c:pt>
                <c:pt idx="32609">
                  <c:v>3259.26</c:v>
                </c:pt>
                <c:pt idx="32610">
                  <c:v>3259.36</c:v>
                </c:pt>
                <c:pt idx="32611">
                  <c:v>3259.46</c:v>
                </c:pt>
                <c:pt idx="32612">
                  <c:v>3259.56</c:v>
                </c:pt>
                <c:pt idx="32613">
                  <c:v>3259.66</c:v>
                </c:pt>
                <c:pt idx="32614">
                  <c:v>3259.76</c:v>
                </c:pt>
                <c:pt idx="32615">
                  <c:v>3259.86</c:v>
                </c:pt>
                <c:pt idx="32616">
                  <c:v>3259.96</c:v>
                </c:pt>
                <c:pt idx="32617">
                  <c:v>3260.06</c:v>
                </c:pt>
                <c:pt idx="32618">
                  <c:v>3260.16</c:v>
                </c:pt>
                <c:pt idx="32619">
                  <c:v>3260.26</c:v>
                </c:pt>
                <c:pt idx="32620">
                  <c:v>3260.36</c:v>
                </c:pt>
                <c:pt idx="32621">
                  <c:v>3260.46</c:v>
                </c:pt>
                <c:pt idx="32622">
                  <c:v>3260.56</c:v>
                </c:pt>
                <c:pt idx="32623">
                  <c:v>3260.66</c:v>
                </c:pt>
                <c:pt idx="32624">
                  <c:v>3260.76</c:v>
                </c:pt>
                <c:pt idx="32625">
                  <c:v>3260.86</c:v>
                </c:pt>
                <c:pt idx="32626">
                  <c:v>3260.96</c:v>
                </c:pt>
                <c:pt idx="32627">
                  <c:v>3261.06</c:v>
                </c:pt>
                <c:pt idx="32628">
                  <c:v>3261.16</c:v>
                </c:pt>
                <c:pt idx="32629">
                  <c:v>3261.26</c:v>
                </c:pt>
                <c:pt idx="32630">
                  <c:v>3261.36</c:v>
                </c:pt>
                <c:pt idx="32631">
                  <c:v>3261.46</c:v>
                </c:pt>
                <c:pt idx="32632">
                  <c:v>3261.56</c:v>
                </c:pt>
                <c:pt idx="32633">
                  <c:v>3261.66</c:v>
                </c:pt>
                <c:pt idx="32634">
                  <c:v>3261.76</c:v>
                </c:pt>
                <c:pt idx="32635">
                  <c:v>3261.86</c:v>
                </c:pt>
                <c:pt idx="32636">
                  <c:v>3261.96</c:v>
                </c:pt>
                <c:pt idx="32637">
                  <c:v>3262.06</c:v>
                </c:pt>
                <c:pt idx="32638">
                  <c:v>3262.16</c:v>
                </c:pt>
                <c:pt idx="32639">
                  <c:v>3262.26</c:v>
                </c:pt>
                <c:pt idx="32640">
                  <c:v>3262.36</c:v>
                </c:pt>
                <c:pt idx="32641">
                  <c:v>3262.46</c:v>
                </c:pt>
                <c:pt idx="32642">
                  <c:v>3262.56</c:v>
                </c:pt>
                <c:pt idx="32643">
                  <c:v>3262.66</c:v>
                </c:pt>
                <c:pt idx="32644">
                  <c:v>3262.76</c:v>
                </c:pt>
                <c:pt idx="32645">
                  <c:v>3262.86</c:v>
                </c:pt>
                <c:pt idx="32646">
                  <c:v>3262.96</c:v>
                </c:pt>
                <c:pt idx="32647">
                  <c:v>3263.06</c:v>
                </c:pt>
                <c:pt idx="32648">
                  <c:v>3263.16</c:v>
                </c:pt>
                <c:pt idx="32649">
                  <c:v>3263.26</c:v>
                </c:pt>
                <c:pt idx="32650">
                  <c:v>3263.36</c:v>
                </c:pt>
                <c:pt idx="32651">
                  <c:v>3263.46</c:v>
                </c:pt>
                <c:pt idx="32652">
                  <c:v>3263.56</c:v>
                </c:pt>
                <c:pt idx="32653">
                  <c:v>3263.66</c:v>
                </c:pt>
                <c:pt idx="32654">
                  <c:v>3263.76</c:v>
                </c:pt>
                <c:pt idx="32655">
                  <c:v>3263.86</c:v>
                </c:pt>
                <c:pt idx="32656">
                  <c:v>3263.96</c:v>
                </c:pt>
                <c:pt idx="32657">
                  <c:v>3264.06</c:v>
                </c:pt>
                <c:pt idx="32658">
                  <c:v>3264.16</c:v>
                </c:pt>
                <c:pt idx="32659">
                  <c:v>3264.26</c:v>
                </c:pt>
                <c:pt idx="32660">
                  <c:v>3264.36</c:v>
                </c:pt>
                <c:pt idx="32661">
                  <c:v>3264.46</c:v>
                </c:pt>
                <c:pt idx="32662">
                  <c:v>3264.56</c:v>
                </c:pt>
                <c:pt idx="32663">
                  <c:v>3264.66</c:v>
                </c:pt>
                <c:pt idx="32664">
                  <c:v>3264.76</c:v>
                </c:pt>
                <c:pt idx="32665">
                  <c:v>3264.86</c:v>
                </c:pt>
                <c:pt idx="32666">
                  <c:v>3264.96</c:v>
                </c:pt>
                <c:pt idx="32667">
                  <c:v>3265.06</c:v>
                </c:pt>
                <c:pt idx="32668">
                  <c:v>3265.16</c:v>
                </c:pt>
                <c:pt idx="32669">
                  <c:v>3265.26</c:v>
                </c:pt>
                <c:pt idx="32670">
                  <c:v>3265.36</c:v>
                </c:pt>
                <c:pt idx="32671">
                  <c:v>3265.46</c:v>
                </c:pt>
                <c:pt idx="32672">
                  <c:v>3265.56</c:v>
                </c:pt>
                <c:pt idx="32673">
                  <c:v>3265.66</c:v>
                </c:pt>
                <c:pt idx="32674">
                  <c:v>3265.76</c:v>
                </c:pt>
                <c:pt idx="32675">
                  <c:v>3265.86</c:v>
                </c:pt>
                <c:pt idx="32676">
                  <c:v>3265.96</c:v>
                </c:pt>
                <c:pt idx="32677">
                  <c:v>3266.06</c:v>
                </c:pt>
                <c:pt idx="32678">
                  <c:v>3266.16</c:v>
                </c:pt>
                <c:pt idx="32679">
                  <c:v>3266.26</c:v>
                </c:pt>
                <c:pt idx="32680">
                  <c:v>3266.36</c:v>
                </c:pt>
                <c:pt idx="32681">
                  <c:v>3266.46</c:v>
                </c:pt>
                <c:pt idx="32682">
                  <c:v>3266.56</c:v>
                </c:pt>
                <c:pt idx="32683">
                  <c:v>3266.66</c:v>
                </c:pt>
                <c:pt idx="32684">
                  <c:v>3266.76</c:v>
                </c:pt>
                <c:pt idx="32685">
                  <c:v>3266.86</c:v>
                </c:pt>
                <c:pt idx="32686">
                  <c:v>3266.96</c:v>
                </c:pt>
                <c:pt idx="32687">
                  <c:v>3267.06</c:v>
                </c:pt>
                <c:pt idx="32688">
                  <c:v>3267.16</c:v>
                </c:pt>
                <c:pt idx="32689">
                  <c:v>3267.26</c:v>
                </c:pt>
                <c:pt idx="32690">
                  <c:v>3267.36</c:v>
                </c:pt>
                <c:pt idx="32691">
                  <c:v>3267.46</c:v>
                </c:pt>
                <c:pt idx="32692">
                  <c:v>3267.56</c:v>
                </c:pt>
                <c:pt idx="32693">
                  <c:v>3267.66</c:v>
                </c:pt>
                <c:pt idx="32694">
                  <c:v>3267.76</c:v>
                </c:pt>
                <c:pt idx="32695">
                  <c:v>3267.86</c:v>
                </c:pt>
                <c:pt idx="32696">
                  <c:v>3267.96</c:v>
                </c:pt>
                <c:pt idx="32697">
                  <c:v>3268.06</c:v>
                </c:pt>
                <c:pt idx="32698">
                  <c:v>3268.16</c:v>
                </c:pt>
                <c:pt idx="32699">
                  <c:v>3268.26</c:v>
                </c:pt>
                <c:pt idx="32700">
                  <c:v>3268.36</c:v>
                </c:pt>
                <c:pt idx="32701">
                  <c:v>3268.46</c:v>
                </c:pt>
                <c:pt idx="32702">
                  <c:v>3268.56</c:v>
                </c:pt>
                <c:pt idx="32703">
                  <c:v>3268.66</c:v>
                </c:pt>
                <c:pt idx="32704">
                  <c:v>3268.76</c:v>
                </c:pt>
                <c:pt idx="32705">
                  <c:v>3268.86</c:v>
                </c:pt>
                <c:pt idx="32706">
                  <c:v>3268.96</c:v>
                </c:pt>
                <c:pt idx="32707">
                  <c:v>3269.06</c:v>
                </c:pt>
                <c:pt idx="32708">
                  <c:v>3269.16</c:v>
                </c:pt>
                <c:pt idx="32709">
                  <c:v>3269.26</c:v>
                </c:pt>
                <c:pt idx="32710">
                  <c:v>3269.36</c:v>
                </c:pt>
                <c:pt idx="32711">
                  <c:v>3269.46</c:v>
                </c:pt>
                <c:pt idx="32712">
                  <c:v>3269.56</c:v>
                </c:pt>
                <c:pt idx="32713">
                  <c:v>3269.66</c:v>
                </c:pt>
                <c:pt idx="32714">
                  <c:v>3269.76</c:v>
                </c:pt>
                <c:pt idx="32715">
                  <c:v>3269.86</c:v>
                </c:pt>
                <c:pt idx="32716">
                  <c:v>3269.96</c:v>
                </c:pt>
                <c:pt idx="32717">
                  <c:v>3270.06</c:v>
                </c:pt>
                <c:pt idx="32718">
                  <c:v>3270.16</c:v>
                </c:pt>
                <c:pt idx="32719">
                  <c:v>3270.26</c:v>
                </c:pt>
                <c:pt idx="32720">
                  <c:v>3270.36</c:v>
                </c:pt>
                <c:pt idx="32721">
                  <c:v>3270.46</c:v>
                </c:pt>
                <c:pt idx="32722">
                  <c:v>3270.56</c:v>
                </c:pt>
                <c:pt idx="32723">
                  <c:v>3270.66</c:v>
                </c:pt>
                <c:pt idx="32724">
                  <c:v>3270.76</c:v>
                </c:pt>
                <c:pt idx="32725">
                  <c:v>3270.86</c:v>
                </c:pt>
                <c:pt idx="32726">
                  <c:v>3270.96</c:v>
                </c:pt>
                <c:pt idx="32727">
                  <c:v>3271.06</c:v>
                </c:pt>
                <c:pt idx="32728">
                  <c:v>3271.16</c:v>
                </c:pt>
                <c:pt idx="32729">
                  <c:v>3271.26</c:v>
                </c:pt>
                <c:pt idx="32730">
                  <c:v>3271.36</c:v>
                </c:pt>
                <c:pt idx="32731">
                  <c:v>3271.46</c:v>
                </c:pt>
                <c:pt idx="32732">
                  <c:v>3271.56</c:v>
                </c:pt>
                <c:pt idx="32733">
                  <c:v>3271.66</c:v>
                </c:pt>
                <c:pt idx="32734">
                  <c:v>3271.76</c:v>
                </c:pt>
                <c:pt idx="32735">
                  <c:v>3271.86</c:v>
                </c:pt>
                <c:pt idx="32736">
                  <c:v>3271.96</c:v>
                </c:pt>
                <c:pt idx="32737">
                  <c:v>3272.06</c:v>
                </c:pt>
                <c:pt idx="32738">
                  <c:v>3272.16</c:v>
                </c:pt>
                <c:pt idx="32739">
                  <c:v>3272.26</c:v>
                </c:pt>
                <c:pt idx="32740">
                  <c:v>3272.36</c:v>
                </c:pt>
                <c:pt idx="32741">
                  <c:v>3272.46</c:v>
                </c:pt>
                <c:pt idx="32742">
                  <c:v>3272.56</c:v>
                </c:pt>
                <c:pt idx="32743">
                  <c:v>3272.66</c:v>
                </c:pt>
                <c:pt idx="32744">
                  <c:v>3272.76</c:v>
                </c:pt>
                <c:pt idx="32745">
                  <c:v>3272.86</c:v>
                </c:pt>
                <c:pt idx="32746">
                  <c:v>3272.96</c:v>
                </c:pt>
                <c:pt idx="32747">
                  <c:v>3273.06</c:v>
                </c:pt>
                <c:pt idx="32748">
                  <c:v>3273.16</c:v>
                </c:pt>
                <c:pt idx="32749">
                  <c:v>3273.26</c:v>
                </c:pt>
                <c:pt idx="32750">
                  <c:v>3273.36</c:v>
                </c:pt>
                <c:pt idx="32751">
                  <c:v>3273.46</c:v>
                </c:pt>
                <c:pt idx="32752">
                  <c:v>3273.56</c:v>
                </c:pt>
                <c:pt idx="32753">
                  <c:v>3273.66</c:v>
                </c:pt>
                <c:pt idx="32754">
                  <c:v>3273.76</c:v>
                </c:pt>
                <c:pt idx="32755">
                  <c:v>3273.86</c:v>
                </c:pt>
                <c:pt idx="32756">
                  <c:v>3273.96</c:v>
                </c:pt>
                <c:pt idx="32757">
                  <c:v>3274.06</c:v>
                </c:pt>
                <c:pt idx="32758">
                  <c:v>3274.16</c:v>
                </c:pt>
                <c:pt idx="32759">
                  <c:v>3274.26</c:v>
                </c:pt>
                <c:pt idx="32760">
                  <c:v>3274.36</c:v>
                </c:pt>
                <c:pt idx="32761">
                  <c:v>3274.46</c:v>
                </c:pt>
                <c:pt idx="32762">
                  <c:v>3274.56</c:v>
                </c:pt>
                <c:pt idx="32763">
                  <c:v>3274.66</c:v>
                </c:pt>
                <c:pt idx="32764">
                  <c:v>3274.76</c:v>
                </c:pt>
                <c:pt idx="32765">
                  <c:v>3274.86</c:v>
                </c:pt>
                <c:pt idx="32766">
                  <c:v>3274.96</c:v>
                </c:pt>
                <c:pt idx="32767">
                  <c:v>3275.06</c:v>
                </c:pt>
                <c:pt idx="32768">
                  <c:v>3275.16</c:v>
                </c:pt>
                <c:pt idx="32769">
                  <c:v>3275.26</c:v>
                </c:pt>
                <c:pt idx="32770">
                  <c:v>3275.36</c:v>
                </c:pt>
                <c:pt idx="32771">
                  <c:v>3275.46</c:v>
                </c:pt>
                <c:pt idx="32772">
                  <c:v>3275.56</c:v>
                </c:pt>
                <c:pt idx="32773">
                  <c:v>3275.66</c:v>
                </c:pt>
                <c:pt idx="32774">
                  <c:v>3275.76</c:v>
                </c:pt>
                <c:pt idx="32775">
                  <c:v>3275.86</c:v>
                </c:pt>
                <c:pt idx="32776">
                  <c:v>3275.96</c:v>
                </c:pt>
                <c:pt idx="32777">
                  <c:v>3276.06</c:v>
                </c:pt>
                <c:pt idx="32778">
                  <c:v>3276.16</c:v>
                </c:pt>
                <c:pt idx="32779">
                  <c:v>3276.26</c:v>
                </c:pt>
                <c:pt idx="32780">
                  <c:v>3276.36</c:v>
                </c:pt>
                <c:pt idx="32781">
                  <c:v>3276.46</c:v>
                </c:pt>
                <c:pt idx="32782">
                  <c:v>3276.56</c:v>
                </c:pt>
                <c:pt idx="32783">
                  <c:v>3276.66</c:v>
                </c:pt>
                <c:pt idx="32784">
                  <c:v>3276.76</c:v>
                </c:pt>
                <c:pt idx="32785">
                  <c:v>3276.86</c:v>
                </c:pt>
                <c:pt idx="32786">
                  <c:v>3276.96</c:v>
                </c:pt>
                <c:pt idx="32787">
                  <c:v>3277.06</c:v>
                </c:pt>
                <c:pt idx="32788">
                  <c:v>3277.16</c:v>
                </c:pt>
                <c:pt idx="32789">
                  <c:v>3277.26</c:v>
                </c:pt>
                <c:pt idx="32790">
                  <c:v>3277.36</c:v>
                </c:pt>
                <c:pt idx="32791">
                  <c:v>3277.46</c:v>
                </c:pt>
                <c:pt idx="32792">
                  <c:v>3277.56</c:v>
                </c:pt>
                <c:pt idx="32793">
                  <c:v>3277.66</c:v>
                </c:pt>
                <c:pt idx="32794">
                  <c:v>3277.76</c:v>
                </c:pt>
                <c:pt idx="32795">
                  <c:v>3277.86</c:v>
                </c:pt>
                <c:pt idx="32796">
                  <c:v>3277.96</c:v>
                </c:pt>
                <c:pt idx="32797">
                  <c:v>3278.06</c:v>
                </c:pt>
                <c:pt idx="32798">
                  <c:v>3278.16</c:v>
                </c:pt>
                <c:pt idx="32799">
                  <c:v>3278.26</c:v>
                </c:pt>
                <c:pt idx="32800">
                  <c:v>3278.36</c:v>
                </c:pt>
                <c:pt idx="32801">
                  <c:v>3278.46</c:v>
                </c:pt>
                <c:pt idx="32802">
                  <c:v>3278.56</c:v>
                </c:pt>
                <c:pt idx="32803">
                  <c:v>3278.66</c:v>
                </c:pt>
                <c:pt idx="32804">
                  <c:v>3278.76</c:v>
                </c:pt>
                <c:pt idx="32805">
                  <c:v>3278.86</c:v>
                </c:pt>
                <c:pt idx="32806">
                  <c:v>3278.96</c:v>
                </c:pt>
                <c:pt idx="32807">
                  <c:v>3279.06</c:v>
                </c:pt>
                <c:pt idx="32808">
                  <c:v>3279.16</c:v>
                </c:pt>
                <c:pt idx="32809">
                  <c:v>3279.26</c:v>
                </c:pt>
                <c:pt idx="32810">
                  <c:v>3279.36</c:v>
                </c:pt>
                <c:pt idx="32811">
                  <c:v>3279.46</c:v>
                </c:pt>
                <c:pt idx="32812">
                  <c:v>3279.56</c:v>
                </c:pt>
                <c:pt idx="32813">
                  <c:v>3279.66</c:v>
                </c:pt>
                <c:pt idx="32814">
                  <c:v>3279.76</c:v>
                </c:pt>
                <c:pt idx="32815">
                  <c:v>3279.86</c:v>
                </c:pt>
                <c:pt idx="32816">
                  <c:v>3279.96</c:v>
                </c:pt>
                <c:pt idx="32817">
                  <c:v>3280.06</c:v>
                </c:pt>
                <c:pt idx="32818">
                  <c:v>3280.16</c:v>
                </c:pt>
                <c:pt idx="32819">
                  <c:v>3280.26</c:v>
                </c:pt>
                <c:pt idx="32820">
                  <c:v>3280.36</c:v>
                </c:pt>
                <c:pt idx="32821">
                  <c:v>3280.46</c:v>
                </c:pt>
                <c:pt idx="32822">
                  <c:v>3280.56</c:v>
                </c:pt>
                <c:pt idx="32823">
                  <c:v>3280.66</c:v>
                </c:pt>
                <c:pt idx="32824">
                  <c:v>3280.76</c:v>
                </c:pt>
                <c:pt idx="32825">
                  <c:v>3280.86</c:v>
                </c:pt>
                <c:pt idx="32826">
                  <c:v>3280.96</c:v>
                </c:pt>
                <c:pt idx="32827">
                  <c:v>3281.06</c:v>
                </c:pt>
                <c:pt idx="32828">
                  <c:v>3281.16</c:v>
                </c:pt>
                <c:pt idx="32829">
                  <c:v>3281.26</c:v>
                </c:pt>
                <c:pt idx="32830">
                  <c:v>3281.36</c:v>
                </c:pt>
                <c:pt idx="32831">
                  <c:v>3281.46</c:v>
                </c:pt>
                <c:pt idx="32832">
                  <c:v>3281.56</c:v>
                </c:pt>
                <c:pt idx="32833">
                  <c:v>3281.66</c:v>
                </c:pt>
                <c:pt idx="32834">
                  <c:v>3281.76</c:v>
                </c:pt>
                <c:pt idx="32835">
                  <c:v>3281.86</c:v>
                </c:pt>
                <c:pt idx="32836">
                  <c:v>3281.96</c:v>
                </c:pt>
                <c:pt idx="32837">
                  <c:v>3282.06</c:v>
                </c:pt>
                <c:pt idx="32838">
                  <c:v>3282.16</c:v>
                </c:pt>
                <c:pt idx="32839">
                  <c:v>3282.26</c:v>
                </c:pt>
                <c:pt idx="32840">
                  <c:v>3282.36</c:v>
                </c:pt>
                <c:pt idx="32841">
                  <c:v>3282.46</c:v>
                </c:pt>
                <c:pt idx="32842">
                  <c:v>3282.56</c:v>
                </c:pt>
                <c:pt idx="32843">
                  <c:v>3282.66</c:v>
                </c:pt>
                <c:pt idx="32844">
                  <c:v>3282.76</c:v>
                </c:pt>
                <c:pt idx="32845">
                  <c:v>3282.86</c:v>
                </c:pt>
                <c:pt idx="32846">
                  <c:v>3282.96</c:v>
                </c:pt>
                <c:pt idx="32847">
                  <c:v>3283.06</c:v>
                </c:pt>
                <c:pt idx="32848">
                  <c:v>3283.16</c:v>
                </c:pt>
                <c:pt idx="32849">
                  <c:v>3283.26</c:v>
                </c:pt>
                <c:pt idx="32850">
                  <c:v>3283.36</c:v>
                </c:pt>
                <c:pt idx="32851">
                  <c:v>3283.46</c:v>
                </c:pt>
                <c:pt idx="32852">
                  <c:v>3283.56</c:v>
                </c:pt>
                <c:pt idx="32853">
                  <c:v>3283.66</c:v>
                </c:pt>
                <c:pt idx="32854">
                  <c:v>3283.76</c:v>
                </c:pt>
                <c:pt idx="32855">
                  <c:v>3283.86</c:v>
                </c:pt>
                <c:pt idx="32856">
                  <c:v>3283.96</c:v>
                </c:pt>
                <c:pt idx="32857">
                  <c:v>3284.06</c:v>
                </c:pt>
                <c:pt idx="32858">
                  <c:v>3284.16</c:v>
                </c:pt>
                <c:pt idx="32859">
                  <c:v>3284.26</c:v>
                </c:pt>
                <c:pt idx="32860">
                  <c:v>3284.36</c:v>
                </c:pt>
                <c:pt idx="32861">
                  <c:v>3284.46</c:v>
                </c:pt>
                <c:pt idx="32862">
                  <c:v>3284.56</c:v>
                </c:pt>
                <c:pt idx="32863">
                  <c:v>3284.66</c:v>
                </c:pt>
                <c:pt idx="32864">
                  <c:v>3284.76</c:v>
                </c:pt>
                <c:pt idx="32865">
                  <c:v>3284.86</c:v>
                </c:pt>
                <c:pt idx="32866">
                  <c:v>3284.96</c:v>
                </c:pt>
                <c:pt idx="32867">
                  <c:v>3285.06</c:v>
                </c:pt>
                <c:pt idx="32868">
                  <c:v>3285.16</c:v>
                </c:pt>
                <c:pt idx="32869">
                  <c:v>3285.26</c:v>
                </c:pt>
                <c:pt idx="32870">
                  <c:v>3285.36</c:v>
                </c:pt>
                <c:pt idx="32871">
                  <c:v>3285.46</c:v>
                </c:pt>
                <c:pt idx="32872">
                  <c:v>3285.56</c:v>
                </c:pt>
                <c:pt idx="32873">
                  <c:v>3285.66</c:v>
                </c:pt>
                <c:pt idx="32874">
                  <c:v>3285.76</c:v>
                </c:pt>
                <c:pt idx="32875">
                  <c:v>3285.86</c:v>
                </c:pt>
                <c:pt idx="32876">
                  <c:v>3285.96</c:v>
                </c:pt>
                <c:pt idx="32877">
                  <c:v>3286.06</c:v>
                </c:pt>
                <c:pt idx="32878">
                  <c:v>3286.16</c:v>
                </c:pt>
                <c:pt idx="32879">
                  <c:v>3286.26</c:v>
                </c:pt>
                <c:pt idx="32880">
                  <c:v>3286.36</c:v>
                </c:pt>
                <c:pt idx="32881">
                  <c:v>3286.46</c:v>
                </c:pt>
                <c:pt idx="32882">
                  <c:v>3286.56</c:v>
                </c:pt>
                <c:pt idx="32883">
                  <c:v>3286.66</c:v>
                </c:pt>
                <c:pt idx="32884">
                  <c:v>3286.76</c:v>
                </c:pt>
                <c:pt idx="32885">
                  <c:v>3286.86</c:v>
                </c:pt>
                <c:pt idx="32886">
                  <c:v>3286.96</c:v>
                </c:pt>
                <c:pt idx="32887">
                  <c:v>3287.06</c:v>
                </c:pt>
                <c:pt idx="32888">
                  <c:v>3287.16</c:v>
                </c:pt>
                <c:pt idx="32889">
                  <c:v>3287.26</c:v>
                </c:pt>
                <c:pt idx="32890">
                  <c:v>3287.36</c:v>
                </c:pt>
                <c:pt idx="32891">
                  <c:v>3287.46</c:v>
                </c:pt>
                <c:pt idx="32892">
                  <c:v>3287.56</c:v>
                </c:pt>
                <c:pt idx="32893">
                  <c:v>3287.66</c:v>
                </c:pt>
                <c:pt idx="32894">
                  <c:v>3287.76</c:v>
                </c:pt>
                <c:pt idx="32895">
                  <c:v>3287.86</c:v>
                </c:pt>
                <c:pt idx="32896">
                  <c:v>3287.96</c:v>
                </c:pt>
                <c:pt idx="32897">
                  <c:v>3288.06</c:v>
                </c:pt>
                <c:pt idx="32898">
                  <c:v>3288.16</c:v>
                </c:pt>
                <c:pt idx="32899">
                  <c:v>3288.26</c:v>
                </c:pt>
                <c:pt idx="32900">
                  <c:v>3288.36</c:v>
                </c:pt>
                <c:pt idx="32901">
                  <c:v>3288.46</c:v>
                </c:pt>
                <c:pt idx="32902">
                  <c:v>3288.56</c:v>
                </c:pt>
                <c:pt idx="32903">
                  <c:v>3288.66</c:v>
                </c:pt>
                <c:pt idx="32904">
                  <c:v>3288.76</c:v>
                </c:pt>
                <c:pt idx="32905">
                  <c:v>3288.86</c:v>
                </c:pt>
                <c:pt idx="32906">
                  <c:v>3288.96</c:v>
                </c:pt>
                <c:pt idx="32907">
                  <c:v>3289.06</c:v>
                </c:pt>
                <c:pt idx="32908">
                  <c:v>3289.16</c:v>
                </c:pt>
                <c:pt idx="32909">
                  <c:v>3289.26</c:v>
                </c:pt>
                <c:pt idx="32910">
                  <c:v>3289.36</c:v>
                </c:pt>
                <c:pt idx="32911">
                  <c:v>3289.46</c:v>
                </c:pt>
                <c:pt idx="32912">
                  <c:v>3289.56</c:v>
                </c:pt>
                <c:pt idx="32913">
                  <c:v>3289.66</c:v>
                </c:pt>
                <c:pt idx="32914">
                  <c:v>3289.76</c:v>
                </c:pt>
                <c:pt idx="32915">
                  <c:v>3289.86</c:v>
                </c:pt>
                <c:pt idx="32916">
                  <c:v>3289.96</c:v>
                </c:pt>
                <c:pt idx="32917">
                  <c:v>3290.06</c:v>
                </c:pt>
                <c:pt idx="32918">
                  <c:v>3290.16</c:v>
                </c:pt>
                <c:pt idx="32919">
                  <c:v>3290.26</c:v>
                </c:pt>
                <c:pt idx="32920">
                  <c:v>3290.36</c:v>
                </c:pt>
                <c:pt idx="32921">
                  <c:v>3290.46</c:v>
                </c:pt>
                <c:pt idx="32922">
                  <c:v>3290.56</c:v>
                </c:pt>
                <c:pt idx="32923">
                  <c:v>3290.66</c:v>
                </c:pt>
                <c:pt idx="32924">
                  <c:v>3290.76</c:v>
                </c:pt>
                <c:pt idx="32925">
                  <c:v>3290.86</c:v>
                </c:pt>
                <c:pt idx="32926">
                  <c:v>3290.96</c:v>
                </c:pt>
                <c:pt idx="32927">
                  <c:v>3291.06</c:v>
                </c:pt>
                <c:pt idx="32928">
                  <c:v>3291.16</c:v>
                </c:pt>
                <c:pt idx="32929">
                  <c:v>3291.26</c:v>
                </c:pt>
                <c:pt idx="32930">
                  <c:v>3291.36</c:v>
                </c:pt>
                <c:pt idx="32931">
                  <c:v>3291.46</c:v>
                </c:pt>
                <c:pt idx="32932">
                  <c:v>3291.56</c:v>
                </c:pt>
                <c:pt idx="32933">
                  <c:v>3291.66</c:v>
                </c:pt>
                <c:pt idx="32934">
                  <c:v>3291.76</c:v>
                </c:pt>
                <c:pt idx="32935">
                  <c:v>3291.86</c:v>
                </c:pt>
                <c:pt idx="32936">
                  <c:v>3291.96</c:v>
                </c:pt>
                <c:pt idx="32937">
                  <c:v>3292.06</c:v>
                </c:pt>
                <c:pt idx="32938">
                  <c:v>3292.16</c:v>
                </c:pt>
                <c:pt idx="32939">
                  <c:v>3292.26</c:v>
                </c:pt>
                <c:pt idx="32940">
                  <c:v>3292.36</c:v>
                </c:pt>
                <c:pt idx="32941">
                  <c:v>3292.46</c:v>
                </c:pt>
                <c:pt idx="32942">
                  <c:v>3292.56</c:v>
                </c:pt>
                <c:pt idx="32943">
                  <c:v>3292.66</c:v>
                </c:pt>
                <c:pt idx="32944">
                  <c:v>3292.76</c:v>
                </c:pt>
                <c:pt idx="32945">
                  <c:v>3292.86</c:v>
                </c:pt>
                <c:pt idx="32946">
                  <c:v>3292.96</c:v>
                </c:pt>
                <c:pt idx="32947">
                  <c:v>3293.06</c:v>
                </c:pt>
                <c:pt idx="32948">
                  <c:v>3293.16</c:v>
                </c:pt>
                <c:pt idx="32949">
                  <c:v>3293.26</c:v>
                </c:pt>
                <c:pt idx="32950">
                  <c:v>3293.36</c:v>
                </c:pt>
                <c:pt idx="32951">
                  <c:v>3293.46</c:v>
                </c:pt>
                <c:pt idx="32952">
                  <c:v>3293.56</c:v>
                </c:pt>
                <c:pt idx="32953">
                  <c:v>3293.66</c:v>
                </c:pt>
                <c:pt idx="32954">
                  <c:v>3293.76</c:v>
                </c:pt>
                <c:pt idx="32955">
                  <c:v>3293.86</c:v>
                </c:pt>
                <c:pt idx="32956">
                  <c:v>3293.96</c:v>
                </c:pt>
                <c:pt idx="32957">
                  <c:v>3294.06</c:v>
                </c:pt>
                <c:pt idx="32958">
                  <c:v>3294.16</c:v>
                </c:pt>
                <c:pt idx="32959">
                  <c:v>3294.26</c:v>
                </c:pt>
                <c:pt idx="32960">
                  <c:v>3294.36</c:v>
                </c:pt>
                <c:pt idx="32961">
                  <c:v>3294.46</c:v>
                </c:pt>
                <c:pt idx="32962">
                  <c:v>3294.56</c:v>
                </c:pt>
                <c:pt idx="32963">
                  <c:v>3294.66</c:v>
                </c:pt>
                <c:pt idx="32964">
                  <c:v>3294.76</c:v>
                </c:pt>
                <c:pt idx="32965">
                  <c:v>3294.86</c:v>
                </c:pt>
                <c:pt idx="32966">
                  <c:v>3294.96</c:v>
                </c:pt>
                <c:pt idx="32967">
                  <c:v>3295.06</c:v>
                </c:pt>
                <c:pt idx="32968">
                  <c:v>3295.16</c:v>
                </c:pt>
                <c:pt idx="32969">
                  <c:v>3295.26</c:v>
                </c:pt>
                <c:pt idx="32970">
                  <c:v>3295.36</c:v>
                </c:pt>
                <c:pt idx="32971">
                  <c:v>3295.46</c:v>
                </c:pt>
                <c:pt idx="32972">
                  <c:v>3295.56</c:v>
                </c:pt>
                <c:pt idx="32973">
                  <c:v>3295.66</c:v>
                </c:pt>
                <c:pt idx="32974">
                  <c:v>3295.76</c:v>
                </c:pt>
                <c:pt idx="32975">
                  <c:v>3295.86</c:v>
                </c:pt>
                <c:pt idx="32976">
                  <c:v>3295.96</c:v>
                </c:pt>
                <c:pt idx="32977">
                  <c:v>3296.06</c:v>
                </c:pt>
                <c:pt idx="32978">
                  <c:v>3296.16</c:v>
                </c:pt>
                <c:pt idx="32979">
                  <c:v>3296.26</c:v>
                </c:pt>
                <c:pt idx="32980">
                  <c:v>3296.36</c:v>
                </c:pt>
                <c:pt idx="32981">
                  <c:v>3296.46</c:v>
                </c:pt>
                <c:pt idx="32982">
                  <c:v>3296.56</c:v>
                </c:pt>
                <c:pt idx="32983">
                  <c:v>3296.66</c:v>
                </c:pt>
                <c:pt idx="32984">
                  <c:v>3296.76</c:v>
                </c:pt>
                <c:pt idx="32985">
                  <c:v>3296.86</c:v>
                </c:pt>
                <c:pt idx="32986">
                  <c:v>3296.96</c:v>
                </c:pt>
                <c:pt idx="32987">
                  <c:v>3297.06</c:v>
                </c:pt>
                <c:pt idx="32988">
                  <c:v>3297.16</c:v>
                </c:pt>
                <c:pt idx="32989">
                  <c:v>3297.26</c:v>
                </c:pt>
                <c:pt idx="32990">
                  <c:v>3297.36</c:v>
                </c:pt>
                <c:pt idx="32991">
                  <c:v>3297.46</c:v>
                </c:pt>
                <c:pt idx="32992">
                  <c:v>3297.56</c:v>
                </c:pt>
                <c:pt idx="32993">
                  <c:v>3297.66</c:v>
                </c:pt>
                <c:pt idx="32994">
                  <c:v>3297.76</c:v>
                </c:pt>
                <c:pt idx="32995">
                  <c:v>3297.86</c:v>
                </c:pt>
                <c:pt idx="32996">
                  <c:v>3297.96</c:v>
                </c:pt>
                <c:pt idx="32997">
                  <c:v>3298.06</c:v>
                </c:pt>
                <c:pt idx="32998">
                  <c:v>3298.16</c:v>
                </c:pt>
                <c:pt idx="32999">
                  <c:v>3298.26</c:v>
                </c:pt>
                <c:pt idx="33000">
                  <c:v>3298.36</c:v>
                </c:pt>
                <c:pt idx="33001">
                  <c:v>3298.46</c:v>
                </c:pt>
                <c:pt idx="33002">
                  <c:v>3298.56</c:v>
                </c:pt>
                <c:pt idx="33003">
                  <c:v>3298.66</c:v>
                </c:pt>
                <c:pt idx="33004">
                  <c:v>3298.76</c:v>
                </c:pt>
                <c:pt idx="33005">
                  <c:v>3298.86</c:v>
                </c:pt>
                <c:pt idx="33006">
                  <c:v>3298.96</c:v>
                </c:pt>
                <c:pt idx="33007">
                  <c:v>3299.06</c:v>
                </c:pt>
                <c:pt idx="33008">
                  <c:v>3299.16</c:v>
                </c:pt>
                <c:pt idx="33009">
                  <c:v>3299.26</c:v>
                </c:pt>
                <c:pt idx="33010">
                  <c:v>3299.36</c:v>
                </c:pt>
                <c:pt idx="33011">
                  <c:v>3299.46</c:v>
                </c:pt>
                <c:pt idx="33012">
                  <c:v>3299.56</c:v>
                </c:pt>
                <c:pt idx="33013">
                  <c:v>3299.66</c:v>
                </c:pt>
                <c:pt idx="33014">
                  <c:v>3299.76</c:v>
                </c:pt>
                <c:pt idx="33015">
                  <c:v>3299.86</c:v>
                </c:pt>
                <c:pt idx="33016">
                  <c:v>3299.96</c:v>
                </c:pt>
                <c:pt idx="33017">
                  <c:v>3300.06</c:v>
                </c:pt>
                <c:pt idx="33018">
                  <c:v>3300.16</c:v>
                </c:pt>
                <c:pt idx="33019">
                  <c:v>3300.26</c:v>
                </c:pt>
                <c:pt idx="33020">
                  <c:v>3300.36</c:v>
                </c:pt>
                <c:pt idx="33021">
                  <c:v>3300.46</c:v>
                </c:pt>
                <c:pt idx="33022">
                  <c:v>3300.56</c:v>
                </c:pt>
                <c:pt idx="33023">
                  <c:v>3300.66</c:v>
                </c:pt>
                <c:pt idx="33024">
                  <c:v>3300.76</c:v>
                </c:pt>
                <c:pt idx="33025">
                  <c:v>3300.86</c:v>
                </c:pt>
                <c:pt idx="33026">
                  <c:v>3300.96</c:v>
                </c:pt>
                <c:pt idx="33027">
                  <c:v>3301.06</c:v>
                </c:pt>
                <c:pt idx="33028">
                  <c:v>3301.16</c:v>
                </c:pt>
                <c:pt idx="33029">
                  <c:v>3301.26</c:v>
                </c:pt>
                <c:pt idx="33030">
                  <c:v>3301.36</c:v>
                </c:pt>
                <c:pt idx="33031">
                  <c:v>3301.46</c:v>
                </c:pt>
                <c:pt idx="33032">
                  <c:v>3301.56</c:v>
                </c:pt>
                <c:pt idx="33033">
                  <c:v>3301.66</c:v>
                </c:pt>
                <c:pt idx="33034">
                  <c:v>3301.76</c:v>
                </c:pt>
                <c:pt idx="33035">
                  <c:v>3301.86</c:v>
                </c:pt>
                <c:pt idx="33036">
                  <c:v>3301.96</c:v>
                </c:pt>
                <c:pt idx="33037">
                  <c:v>3302.06</c:v>
                </c:pt>
                <c:pt idx="33038">
                  <c:v>3302.16</c:v>
                </c:pt>
                <c:pt idx="33039">
                  <c:v>3302.26</c:v>
                </c:pt>
                <c:pt idx="33040">
                  <c:v>3302.36</c:v>
                </c:pt>
                <c:pt idx="33041">
                  <c:v>3302.46</c:v>
                </c:pt>
                <c:pt idx="33042">
                  <c:v>3302.56</c:v>
                </c:pt>
                <c:pt idx="33043">
                  <c:v>3302.66</c:v>
                </c:pt>
                <c:pt idx="33044">
                  <c:v>3302.76</c:v>
                </c:pt>
                <c:pt idx="33045">
                  <c:v>3302.86</c:v>
                </c:pt>
                <c:pt idx="33046">
                  <c:v>3302.96</c:v>
                </c:pt>
                <c:pt idx="33047">
                  <c:v>3303.06</c:v>
                </c:pt>
                <c:pt idx="33048">
                  <c:v>3303.16</c:v>
                </c:pt>
                <c:pt idx="33049">
                  <c:v>3303.26</c:v>
                </c:pt>
                <c:pt idx="33050">
                  <c:v>3303.36</c:v>
                </c:pt>
                <c:pt idx="33051">
                  <c:v>3303.46</c:v>
                </c:pt>
                <c:pt idx="33052">
                  <c:v>3303.56</c:v>
                </c:pt>
                <c:pt idx="33053">
                  <c:v>3303.66</c:v>
                </c:pt>
                <c:pt idx="33054">
                  <c:v>3303.76</c:v>
                </c:pt>
                <c:pt idx="33055">
                  <c:v>3303.86</c:v>
                </c:pt>
                <c:pt idx="33056">
                  <c:v>3303.96</c:v>
                </c:pt>
                <c:pt idx="33057">
                  <c:v>3304.06</c:v>
                </c:pt>
                <c:pt idx="33058">
                  <c:v>3304.16</c:v>
                </c:pt>
                <c:pt idx="33059">
                  <c:v>3304.26</c:v>
                </c:pt>
                <c:pt idx="33060">
                  <c:v>3304.36</c:v>
                </c:pt>
                <c:pt idx="33061">
                  <c:v>3304.46</c:v>
                </c:pt>
                <c:pt idx="33062">
                  <c:v>3304.56</c:v>
                </c:pt>
                <c:pt idx="33063">
                  <c:v>3304.66</c:v>
                </c:pt>
                <c:pt idx="33064">
                  <c:v>3304.76</c:v>
                </c:pt>
                <c:pt idx="33065">
                  <c:v>3304.86</c:v>
                </c:pt>
                <c:pt idx="33066">
                  <c:v>3304.96</c:v>
                </c:pt>
                <c:pt idx="33067">
                  <c:v>3305.06</c:v>
                </c:pt>
                <c:pt idx="33068">
                  <c:v>3305.16</c:v>
                </c:pt>
                <c:pt idx="33069">
                  <c:v>3305.26</c:v>
                </c:pt>
                <c:pt idx="33070">
                  <c:v>3305.36</c:v>
                </c:pt>
                <c:pt idx="33071">
                  <c:v>3305.46</c:v>
                </c:pt>
                <c:pt idx="33072">
                  <c:v>3305.56</c:v>
                </c:pt>
                <c:pt idx="33073">
                  <c:v>3305.66</c:v>
                </c:pt>
                <c:pt idx="33074">
                  <c:v>3305.76</c:v>
                </c:pt>
                <c:pt idx="33075">
                  <c:v>3305.86</c:v>
                </c:pt>
                <c:pt idx="33076">
                  <c:v>3305.96</c:v>
                </c:pt>
                <c:pt idx="33077">
                  <c:v>3306.06</c:v>
                </c:pt>
                <c:pt idx="33078">
                  <c:v>3306.16</c:v>
                </c:pt>
                <c:pt idx="33079">
                  <c:v>3306.26</c:v>
                </c:pt>
                <c:pt idx="33080">
                  <c:v>3306.36</c:v>
                </c:pt>
                <c:pt idx="33081">
                  <c:v>3306.46</c:v>
                </c:pt>
                <c:pt idx="33082">
                  <c:v>3306.56</c:v>
                </c:pt>
                <c:pt idx="33083">
                  <c:v>3306.66</c:v>
                </c:pt>
                <c:pt idx="33084">
                  <c:v>3306.76</c:v>
                </c:pt>
                <c:pt idx="33085">
                  <c:v>3306.86</c:v>
                </c:pt>
                <c:pt idx="33086">
                  <c:v>3306.96</c:v>
                </c:pt>
                <c:pt idx="33087">
                  <c:v>3307.06</c:v>
                </c:pt>
                <c:pt idx="33088">
                  <c:v>3307.16</c:v>
                </c:pt>
                <c:pt idx="33089">
                  <c:v>3307.26</c:v>
                </c:pt>
                <c:pt idx="33090">
                  <c:v>3307.36</c:v>
                </c:pt>
                <c:pt idx="33091">
                  <c:v>3307.46</c:v>
                </c:pt>
                <c:pt idx="33092">
                  <c:v>3307.56</c:v>
                </c:pt>
                <c:pt idx="33093">
                  <c:v>3307.66</c:v>
                </c:pt>
                <c:pt idx="33094">
                  <c:v>3307.76</c:v>
                </c:pt>
                <c:pt idx="33095">
                  <c:v>3307.86</c:v>
                </c:pt>
                <c:pt idx="33096">
                  <c:v>3307.96</c:v>
                </c:pt>
                <c:pt idx="33097">
                  <c:v>3308.06</c:v>
                </c:pt>
                <c:pt idx="33098">
                  <c:v>3308.16</c:v>
                </c:pt>
                <c:pt idx="33099">
                  <c:v>3308.26</c:v>
                </c:pt>
                <c:pt idx="33100">
                  <c:v>3308.36</c:v>
                </c:pt>
                <c:pt idx="33101">
                  <c:v>3308.46</c:v>
                </c:pt>
                <c:pt idx="33102">
                  <c:v>3308.56</c:v>
                </c:pt>
                <c:pt idx="33103">
                  <c:v>3308.66</c:v>
                </c:pt>
                <c:pt idx="33104">
                  <c:v>3308.76</c:v>
                </c:pt>
                <c:pt idx="33105">
                  <c:v>3308.86</c:v>
                </c:pt>
                <c:pt idx="33106">
                  <c:v>3308.96</c:v>
                </c:pt>
                <c:pt idx="33107">
                  <c:v>3309.06</c:v>
                </c:pt>
                <c:pt idx="33108">
                  <c:v>3309.16</c:v>
                </c:pt>
                <c:pt idx="33109">
                  <c:v>3309.26</c:v>
                </c:pt>
                <c:pt idx="33110">
                  <c:v>3309.36</c:v>
                </c:pt>
                <c:pt idx="33111">
                  <c:v>3309.46</c:v>
                </c:pt>
                <c:pt idx="33112">
                  <c:v>3309.56</c:v>
                </c:pt>
                <c:pt idx="33113">
                  <c:v>3309.66</c:v>
                </c:pt>
                <c:pt idx="33114">
                  <c:v>3309.76</c:v>
                </c:pt>
                <c:pt idx="33115">
                  <c:v>3309.86</c:v>
                </c:pt>
                <c:pt idx="33116">
                  <c:v>3309.96</c:v>
                </c:pt>
                <c:pt idx="33117">
                  <c:v>3310.06</c:v>
                </c:pt>
                <c:pt idx="33118">
                  <c:v>3310.16</c:v>
                </c:pt>
                <c:pt idx="33119">
                  <c:v>3310.26</c:v>
                </c:pt>
                <c:pt idx="33120">
                  <c:v>3310.36</c:v>
                </c:pt>
                <c:pt idx="33121">
                  <c:v>3310.46</c:v>
                </c:pt>
                <c:pt idx="33122">
                  <c:v>3310.56</c:v>
                </c:pt>
                <c:pt idx="33123">
                  <c:v>3310.66</c:v>
                </c:pt>
                <c:pt idx="33124">
                  <c:v>3310.76</c:v>
                </c:pt>
                <c:pt idx="33125">
                  <c:v>3310.86</c:v>
                </c:pt>
                <c:pt idx="33126">
                  <c:v>3310.96</c:v>
                </c:pt>
                <c:pt idx="33127">
                  <c:v>3311.06</c:v>
                </c:pt>
                <c:pt idx="33128">
                  <c:v>3311.16</c:v>
                </c:pt>
                <c:pt idx="33129">
                  <c:v>3311.26</c:v>
                </c:pt>
                <c:pt idx="33130">
                  <c:v>3311.36</c:v>
                </c:pt>
                <c:pt idx="33131">
                  <c:v>3311.46</c:v>
                </c:pt>
                <c:pt idx="33132">
                  <c:v>3311.56</c:v>
                </c:pt>
                <c:pt idx="33133">
                  <c:v>3311.66</c:v>
                </c:pt>
                <c:pt idx="33134">
                  <c:v>3311.76</c:v>
                </c:pt>
                <c:pt idx="33135">
                  <c:v>3311.86</c:v>
                </c:pt>
                <c:pt idx="33136">
                  <c:v>3311.96</c:v>
                </c:pt>
                <c:pt idx="33137">
                  <c:v>3312.06</c:v>
                </c:pt>
                <c:pt idx="33138">
                  <c:v>3312.16</c:v>
                </c:pt>
                <c:pt idx="33139">
                  <c:v>3312.26</c:v>
                </c:pt>
                <c:pt idx="33140">
                  <c:v>3312.36</c:v>
                </c:pt>
                <c:pt idx="33141">
                  <c:v>3312.46</c:v>
                </c:pt>
                <c:pt idx="33142">
                  <c:v>3312.56</c:v>
                </c:pt>
                <c:pt idx="33143">
                  <c:v>3312.66</c:v>
                </c:pt>
                <c:pt idx="33144">
                  <c:v>3312.76</c:v>
                </c:pt>
                <c:pt idx="33145">
                  <c:v>3312.86</c:v>
                </c:pt>
                <c:pt idx="33146">
                  <c:v>3312.96</c:v>
                </c:pt>
                <c:pt idx="33147">
                  <c:v>3313.06</c:v>
                </c:pt>
                <c:pt idx="33148">
                  <c:v>3313.16</c:v>
                </c:pt>
                <c:pt idx="33149">
                  <c:v>3313.26</c:v>
                </c:pt>
                <c:pt idx="33150">
                  <c:v>3313.36</c:v>
                </c:pt>
                <c:pt idx="33151">
                  <c:v>3313.46</c:v>
                </c:pt>
                <c:pt idx="33152">
                  <c:v>3313.56</c:v>
                </c:pt>
                <c:pt idx="33153">
                  <c:v>3313.66</c:v>
                </c:pt>
                <c:pt idx="33154">
                  <c:v>3313.76</c:v>
                </c:pt>
                <c:pt idx="33155">
                  <c:v>3313.86</c:v>
                </c:pt>
                <c:pt idx="33156">
                  <c:v>3313.96</c:v>
                </c:pt>
                <c:pt idx="33157">
                  <c:v>3314.06</c:v>
                </c:pt>
                <c:pt idx="33158">
                  <c:v>3314.16</c:v>
                </c:pt>
                <c:pt idx="33159">
                  <c:v>3314.26</c:v>
                </c:pt>
                <c:pt idx="33160">
                  <c:v>3314.36</c:v>
                </c:pt>
                <c:pt idx="33161">
                  <c:v>3314.46</c:v>
                </c:pt>
                <c:pt idx="33162">
                  <c:v>3314.56</c:v>
                </c:pt>
                <c:pt idx="33163">
                  <c:v>3314.66</c:v>
                </c:pt>
                <c:pt idx="33164">
                  <c:v>3314.76</c:v>
                </c:pt>
                <c:pt idx="33165">
                  <c:v>3314.86</c:v>
                </c:pt>
                <c:pt idx="33166">
                  <c:v>3314.96</c:v>
                </c:pt>
                <c:pt idx="33167">
                  <c:v>3315.06</c:v>
                </c:pt>
                <c:pt idx="33168">
                  <c:v>3315.16</c:v>
                </c:pt>
                <c:pt idx="33169">
                  <c:v>3315.26</c:v>
                </c:pt>
                <c:pt idx="33170">
                  <c:v>3315.36</c:v>
                </c:pt>
                <c:pt idx="33171">
                  <c:v>3315.46</c:v>
                </c:pt>
                <c:pt idx="33172">
                  <c:v>3315.56</c:v>
                </c:pt>
                <c:pt idx="33173">
                  <c:v>3315.66</c:v>
                </c:pt>
                <c:pt idx="33174">
                  <c:v>3315.76</c:v>
                </c:pt>
                <c:pt idx="33175">
                  <c:v>3315.86</c:v>
                </c:pt>
                <c:pt idx="33176">
                  <c:v>3315.96</c:v>
                </c:pt>
                <c:pt idx="33177">
                  <c:v>3316.06</c:v>
                </c:pt>
                <c:pt idx="33178">
                  <c:v>3316.16</c:v>
                </c:pt>
                <c:pt idx="33179">
                  <c:v>3316.26</c:v>
                </c:pt>
                <c:pt idx="33180">
                  <c:v>3316.36</c:v>
                </c:pt>
                <c:pt idx="33181">
                  <c:v>3316.46</c:v>
                </c:pt>
                <c:pt idx="33182">
                  <c:v>3316.56</c:v>
                </c:pt>
                <c:pt idx="33183">
                  <c:v>3316.66</c:v>
                </c:pt>
                <c:pt idx="33184">
                  <c:v>3316.76</c:v>
                </c:pt>
                <c:pt idx="33185">
                  <c:v>3316.86</c:v>
                </c:pt>
                <c:pt idx="33186">
                  <c:v>3316.96</c:v>
                </c:pt>
                <c:pt idx="33187">
                  <c:v>3317.06</c:v>
                </c:pt>
                <c:pt idx="33188">
                  <c:v>3317.16</c:v>
                </c:pt>
                <c:pt idx="33189">
                  <c:v>3317.26</c:v>
                </c:pt>
                <c:pt idx="33190">
                  <c:v>3317.36</c:v>
                </c:pt>
                <c:pt idx="33191">
                  <c:v>3317.46</c:v>
                </c:pt>
                <c:pt idx="33192">
                  <c:v>3317.56</c:v>
                </c:pt>
                <c:pt idx="33193">
                  <c:v>3317.66</c:v>
                </c:pt>
                <c:pt idx="33194">
                  <c:v>3317.76</c:v>
                </c:pt>
                <c:pt idx="33195">
                  <c:v>3317.86</c:v>
                </c:pt>
                <c:pt idx="33196">
                  <c:v>3317.96</c:v>
                </c:pt>
                <c:pt idx="33197">
                  <c:v>3318.06</c:v>
                </c:pt>
                <c:pt idx="33198">
                  <c:v>3318.16</c:v>
                </c:pt>
                <c:pt idx="33199">
                  <c:v>3318.26</c:v>
                </c:pt>
                <c:pt idx="33200">
                  <c:v>3318.36</c:v>
                </c:pt>
                <c:pt idx="33201">
                  <c:v>3318.46</c:v>
                </c:pt>
                <c:pt idx="33202">
                  <c:v>3318.56</c:v>
                </c:pt>
                <c:pt idx="33203">
                  <c:v>3318.66</c:v>
                </c:pt>
                <c:pt idx="33204">
                  <c:v>3318.76</c:v>
                </c:pt>
                <c:pt idx="33205">
                  <c:v>3318.86</c:v>
                </c:pt>
                <c:pt idx="33206">
                  <c:v>3318.96</c:v>
                </c:pt>
                <c:pt idx="33207">
                  <c:v>3319.06</c:v>
                </c:pt>
                <c:pt idx="33208">
                  <c:v>3319.16</c:v>
                </c:pt>
                <c:pt idx="33209">
                  <c:v>3319.26</c:v>
                </c:pt>
                <c:pt idx="33210">
                  <c:v>3319.36</c:v>
                </c:pt>
                <c:pt idx="33211">
                  <c:v>3319.46</c:v>
                </c:pt>
                <c:pt idx="33212">
                  <c:v>3319.56</c:v>
                </c:pt>
                <c:pt idx="33213">
                  <c:v>3319.66</c:v>
                </c:pt>
                <c:pt idx="33214">
                  <c:v>3319.76</c:v>
                </c:pt>
                <c:pt idx="33215">
                  <c:v>3319.86</c:v>
                </c:pt>
                <c:pt idx="33216">
                  <c:v>3319.96</c:v>
                </c:pt>
                <c:pt idx="33217">
                  <c:v>3320.06</c:v>
                </c:pt>
                <c:pt idx="33218">
                  <c:v>3320.16</c:v>
                </c:pt>
                <c:pt idx="33219">
                  <c:v>3320.26</c:v>
                </c:pt>
                <c:pt idx="33220">
                  <c:v>3320.36</c:v>
                </c:pt>
                <c:pt idx="33221">
                  <c:v>3320.46</c:v>
                </c:pt>
                <c:pt idx="33222">
                  <c:v>3320.56</c:v>
                </c:pt>
                <c:pt idx="33223">
                  <c:v>3320.66</c:v>
                </c:pt>
                <c:pt idx="33224">
                  <c:v>3320.76</c:v>
                </c:pt>
                <c:pt idx="33225">
                  <c:v>3320.86</c:v>
                </c:pt>
                <c:pt idx="33226">
                  <c:v>3320.96</c:v>
                </c:pt>
                <c:pt idx="33227">
                  <c:v>3321.06</c:v>
                </c:pt>
                <c:pt idx="33228">
                  <c:v>3321.16</c:v>
                </c:pt>
                <c:pt idx="33229">
                  <c:v>3321.26</c:v>
                </c:pt>
                <c:pt idx="33230">
                  <c:v>3321.36</c:v>
                </c:pt>
                <c:pt idx="33231">
                  <c:v>3321.46</c:v>
                </c:pt>
                <c:pt idx="33232">
                  <c:v>3321.56</c:v>
                </c:pt>
                <c:pt idx="33233">
                  <c:v>3321.66</c:v>
                </c:pt>
                <c:pt idx="33234">
                  <c:v>3321.76</c:v>
                </c:pt>
                <c:pt idx="33235">
                  <c:v>3321.86</c:v>
                </c:pt>
                <c:pt idx="33236">
                  <c:v>3321.96</c:v>
                </c:pt>
                <c:pt idx="33237">
                  <c:v>3322.06</c:v>
                </c:pt>
                <c:pt idx="33238">
                  <c:v>3322.16</c:v>
                </c:pt>
                <c:pt idx="33239">
                  <c:v>3322.26</c:v>
                </c:pt>
                <c:pt idx="33240">
                  <c:v>3322.36</c:v>
                </c:pt>
                <c:pt idx="33241">
                  <c:v>3322.46</c:v>
                </c:pt>
                <c:pt idx="33242">
                  <c:v>3322.56</c:v>
                </c:pt>
                <c:pt idx="33243">
                  <c:v>3322.66</c:v>
                </c:pt>
                <c:pt idx="33244">
                  <c:v>3322.76</c:v>
                </c:pt>
                <c:pt idx="33245">
                  <c:v>3322.86</c:v>
                </c:pt>
                <c:pt idx="33246">
                  <c:v>3322.96</c:v>
                </c:pt>
                <c:pt idx="33247">
                  <c:v>3323.06</c:v>
                </c:pt>
                <c:pt idx="33248">
                  <c:v>3323.16</c:v>
                </c:pt>
                <c:pt idx="33249">
                  <c:v>3323.26</c:v>
                </c:pt>
                <c:pt idx="33250">
                  <c:v>3323.36</c:v>
                </c:pt>
                <c:pt idx="33251">
                  <c:v>3323.46</c:v>
                </c:pt>
                <c:pt idx="33252">
                  <c:v>3323.56</c:v>
                </c:pt>
                <c:pt idx="33253">
                  <c:v>3323.66</c:v>
                </c:pt>
                <c:pt idx="33254">
                  <c:v>3323.76</c:v>
                </c:pt>
                <c:pt idx="33255">
                  <c:v>3323.86</c:v>
                </c:pt>
                <c:pt idx="33256">
                  <c:v>3323.96</c:v>
                </c:pt>
                <c:pt idx="33257">
                  <c:v>3324.06</c:v>
                </c:pt>
                <c:pt idx="33258">
                  <c:v>3324.16</c:v>
                </c:pt>
                <c:pt idx="33259">
                  <c:v>3324.26</c:v>
                </c:pt>
                <c:pt idx="33260">
                  <c:v>3324.36</c:v>
                </c:pt>
                <c:pt idx="33261">
                  <c:v>3324.46</c:v>
                </c:pt>
                <c:pt idx="33262">
                  <c:v>3324.56</c:v>
                </c:pt>
                <c:pt idx="33263">
                  <c:v>3324.66</c:v>
                </c:pt>
                <c:pt idx="33264">
                  <c:v>3324.76</c:v>
                </c:pt>
                <c:pt idx="33265">
                  <c:v>3324.86</c:v>
                </c:pt>
                <c:pt idx="33266">
                  <c:v>3324.96</c:v>
                </c:pt>
                <c:pt idx="33267">
                  <c:v>3325.06</c:v>
                </c:pt>
                <c:pt idx="33268">
                  <c:v>3325.16</c:v>
                </c:pt>
                <c:pt idx="33269">
                  <c:v>3325.26</c:v>
                </c:pt>
                <c:pt idx="33270">
                  <c:v>3325.36</c:v>
                </c:pt>
                <c:pt idx="33271">
                  <c:v>3325.46</c:v>
                </c:pt>
                <c:pt idx="33272">
                  <c:v>3325.56</c:v>
                </c:pt>
                <c:pt idx="33273">
                  <c:v>3325.66</c:v>
                </c:pt>
                <c:pt idx="33274">
                  <c:v>3325.76</c:v>
                </c:pt>
                <c:pt idx="33275">
                  <c:v>3325.86</c:v>
                </c:pt>
                <c:pt idx="33276">
                  <c:v>3325.96</c:v>
                </c:pt>
                <c:pt idx="33277">
                  <c:v>3326.06</c:v>
                </c:pt>
                <c:pt idx="33278">
                  <c:v>3326.16</c:v>
                </c:pt>
                <c:pt idx="33279">
                  <c:v>3326.26</c:v>
                </c:pt>
                <c:pt idx="33280">
                  <c:v>3326.36</c:v>
                </c:pt>
                <c:pt idx="33281">
                  <c:v>3326.46</c:v>
                </c:pt>
                <c:pt idx="33282">
                  <c:v>3326.56</c:v>
                </c:pt>
                <c:pt idx="33283">
                  <c:v>3326.66</c:v>
                </c:pt>
                <c:pt idx="33284">
                  <c:v>3326.76</c:v>
                </c:pt>
                <c:pt idx="33285">
                  <c:v>3326.86</c:v>
                </c:pt>
                <c:pt idx="33286">
                  <c:v>3326.96</c:v>
                </c:pt>
                <c:pt idx="33287">
                  <c:v>3327.06</c:v>
                </c:pt>
                <c:pt idx="33288">
                  <c:v>3327.16</c:v>
                </c:pt>
                <c:pt idx="33289">
                  <c:v>3327.26</c:v>
                </c:pt>
                <c:pt idx="33290">
                  <c:v>3327.36</c:v>
                </c:pt>
                <c:pt idx="33291">
                  <c:v>3327.46</c:v>
                </c:pt>
                <c:pt idx="33292">
                  <c:v>3327.56</c:v>
                </c:pt>
                <c:pt idx="33293">
                  <c:v>3327.66</c:v>
                </c:pt>
                <c:pt idx="33294">
                  <c:v>3327.76</c:v>
                </c:pt>
                <c:pt idx="33295">
                  <c:v>3327.86</c:v>
                </c:pt>
                <c:pt idx="33296">
                  <c:v>3327.96</c:v>
                </c:pt>
                <c:pt idx="33297">
                  <c:v>3328.06</c:v>
                </c:pt>
                <c:pt idx="33298">
                  <c:v>3328.16</c:v>
                </c:pt>
                <c:pt idx="33299">
                  <c:v>3328.26</c:v>
                </c:pt>
                <c:pt idx="33300">
                  <c:v>3328.36</c:v>
                </c:pt>
                <c:pt idx="33301">
                  <c:v>3328.46</c:v>
                </c:pt>
                <c:pt idx="33302">
                  <c:v>3328.56</c:v>
                </c:pt>
                <c:pt idx="33303">
                  <c:v>3328.66</c:v>
                </c:pt>
                <c:pt idx="33304">
                  <c:v>3328.76</c:v>
                </c:pt>
                <c:pt idx="33305">
                  <c:v>3328.86</c:v>
                </c:pt>
                <c:pt idx="33306">
                  <c:v>3328.96</c:v>
                </c:pt>
                <c:pt idx="33307">
                  <c:v>3329.06</c:v>
                </c:pt>
                <c:pt idx="33308">
                  <c:v>3329.16</c:v>
                </c:pt>
                <c:pt idx="33309">
                  <c:v>3329.26</c:v>
                </c:pt>
                <c:pt idx="33310">
                  <c:v>3329.36</c:v>
                </c:pt>
                <c:pt idx="33311">
                  <c:v>3329.46</c:v>
                </c:pt>
                <c:pt idx="33312">
                  <c:v>3329.56</c:v>
                </c:pt>
                <c:pt idx="33313">
                  <c:v>3329.66</c:v>
                </c:pt>
                <c:pt idx="33314">
                  <c:v>3329.76</c:v>
                </c:pt>
                <c:pt idx="33315">
                  <c:v>3329.86</c:v>
                </c:pt>
                <c:pt idx="33316">
                  <c:v>3329.96</c:v>
                </c:pt>
                <c:pt idx="33317">
                  <c:v>3330.06</c:v>
                </c:pt>
                <c:pt idx="33318">
                  <c:v>3330.16</c:v>
                </c:pt>
                <c:pt idx="33319">
                  <c:v>3330.26</c:v>
                </c:pt>
                <c:pt idx="33320">
                  <c:v>3330.36</c:v>
                </c:pt>
                <c:pt idx="33321">
                  <c:v>3330.46</c:v>
                </c:pt>
                <c:pt idx="33322">
                  <c:v>3330.56</c:v>
                </c:pt>
                <c:pt idx="33323">
                  <c:v>3330.66</c:v>
                </c:pt>
                <c:pt idx="33324">
                  <c:v>3330.76</c:v>
                </c:pt>
                <c:pt idx="33325">
                  <c:v>3330.86</c:v>
                </c:pt>
                <c:pt idx="33326">
                  <c:v>3330.96</c:v>
                </c:pt>
                <c:pt idx="33327">
                  <c:v>3331.06</c:v>
                </c:pt>
                <c:pt idx="33328">
                  <c:v>3331.16</c:v>
                </c:pt>
                <c:pt idx="33329">
                  <c:v>3331.26</c:v>
                </c:pt>
                <c:pt idx="33330">
                  <c:v>3331.36</c:v>
                </c:pt>
                <c:pt idx="33331">
                  <c:v>3331.46</c:v>
                </c:pt>
                <c:pt idx="33332">
                  <c:v>3331.56</c:v>
                </c:pt>
                <c:pt idx="33333">
                  <c:v>3331.66</c:v>
                </c:pt>
                <c:pt idx="33334">
                  <c:v>3331.76</c:v>
                </c:pt>
                <c:pt idx="33335">
                  <c:v>3331.86</c:v>
                </c:pt>
                <c:pt idx="33336">
                  <c:v>3331.96</c:v>
                </c:pt>
                <c:pt idx="33337">
                  <c:v>3332.06</c:v>
                </c:pt>
                <c:pt idx="33338">
                  <c:v>3332.16</c:v>
                </c:pt>
                <c:pt idx="33339">
                  <c:v>3332.26</c:v>
                </c:pt>
                <c:pt idx="33340">
                  <c:v>3332.36</c:v>
                </c:pt>
                <c:pt idx="33341">
                  <c:v>3332.46</c:v>
                </c:pt>
                <c:pt idx="33342">
                  <c:v>3332.56</c:v>
                </c:pt>
                <c:pt idx="33343">
                  <c:v>3332.66</c:v>
                </c:pt>
                <c:pt idx="33344">
                  <c:v>3332.76</c:v>
                </c:pt>
                <c:pt idx="33345">
                  <c:v>3332.86</c:v>
                </c:pt>
                <c:pt idx="33346">
                  <c:v>3332.96</c:v>
                </c:pt>
                <c:pt idx="33347">
                  <c:v>3333.06</c:v>
                </c:pt>
                <c:pt idx="33348">
                  <c:v>3333.16</c:v>
                </c:pt>
                <c:pt idx="33349">
                  <c:v>3333.26</c:v>
                </c:pt>
                <c:pt idx="33350">
                  <c:v>3333.36</c:v>
                </c:pt>
                <c:pt idx="33351">
                  <c:v>3333.46</c:v>
                </c:pt>
                <c:pt idx="33352">
                  <c:v>3333.56</c:v>
                </c:pt>
                <c:pt idx="33353">
                  <c:v>3333.66</c:v>
                </c:pt>
                <c:pt idx="33354">
                  <c:v>3333.76</c:v>
                </c:pt>
                <c:pt idx="33355">
                  <c:v>3333.86</c:v>
                </c:pt>
                <c:pt idx="33356">
                  <c:v>3333.96</c:v>
                </c:pt>
                <c:pt idx="33357">
                  <c:v>3334.06</c:v>
                </c:pt>
                <c:pt idx="33358">
                  <c:v>3334.16</c:v>
                </c:pt>
                <c:pt idx="33359">
                  <c:v>3334.26</c:v>
                </c:pt>
                <c:pt idx="33360">
                  <c:v>3334.36</c:v>
                </c:pt>
                <c:pt idx="33361">
                  <c:v>3334.46</c:v>
                </c:pt>
                <c:pt idx="33362">
                  <c:v>3334.56</c:v>
                </c:pt>
                <c:pt idx="33363">
                  <c:v>3334.66</c:v>
                </c:pt>
                <c:pt idx="33364">
                  <c:v>3334.76</c:v>
                </c:pt>
                <c:pt idx="33365">
                  <c:v>3334.86</c:v>
                </c:pt>
                <c:pt idx="33366">
                  <c:v>3334.96</c:v>
                </c:pt>
                <c:pt idx="33367">
                  <c:v>3335.06</c:v>
                </c:pt>
                <c:pt idx="33368">
                  <c:v>3335.16</c:v>
                </c:pt>
                <c:pt idx="33369">
                  <c:v>3335.26</c:v>
                </c:pt>
                <c:pt idx="33370">
                  <c:v>3335.36</c:v>
                </c:pt>
                <c:pt idx="33371">
                  <c:v>3335.46</c:v>
                </c:pt>
                <c:pt idx="33372">
                  <c:v>3335.56</c:v>
                </c:pt>
                <c:pt idx="33373">
                  <c:v>3335.66</c:v>
                </c:pt>
                <c:pt idx="33374">
                  <c:v>3335.76</c:v>
                </c:pt>
                <c:pt idx="33375">
                  <c:v>3335.86</c:v>
                </c:pt>
                <c:pt idx="33376">
                  <c:v>3335.96</c:v>
                </c:pt>
                <c:pt idx="33377">
                  <c:v>3336.06</c:v>
                </c:pt>
                <c:pt idx="33378">
                  <c:v>3336.16</c:v>
                </c:pt>
                <c:pt idx="33379">
                  <c:v>3336.26</c:v>
                </c:pt>
                <c:pt idx="33380">
                  <c:v>3336.36</c:v>
                </c:pt>
                <c:pt idx="33381">
                  <c:v>3336.46</c:v>
                </c:pt>
                <c:pt idx="33382">
                  <c:v>3336.56</c:v>
                </c:pt>
                <c:pt idx="33383">
                  <c:v>3336.66</c:v>
                </c:pt>
                <c:pt idx="33384">
                  <c:v>3336.76</c:v>
                </c:pt>
                <c:pt idx="33385">
                  <c:v>3336.86</c:v>
                </c:pt>
                <c:pt idx="33386">
                  <c:v>3336.96</c:v>
                </c:pt>
                <c:pt idx="33387">
                  <c:v>3337.06</c:v>
                </c:pt>
                <c:pt idx="33388">
                  <c:v>3337.16</c:v>
                </c:pt>
                <c:pt idx="33389">
                  <c:v>3337.26</c:v>
                </c:pt>
                <c:pt idx="33390">
                  <c:v>3337.36</c:v>
                </c:pt>
                <c:pt idx="33391">
                  <c:v>3337.46</c:v>
                </c:pt>
                <c:pt idx="33392">
                  <c:v>3337.56</c:v>
                </c:pt>
                <c:pt idx="33393">
                  <c:v>3337.66</c:v>
                </c:pt>
                <c:pt idx="33394">
                  <c:v>3337.76</c:v>
                </c:pt>
                <c:pt idx="33395">
                  <c:v>3337.86</c:v>
                </c:pt>
                <c:pt idx="33396">
                  <c:v>3337.96</c:v>
                </c:pt>
                <c:pt idx="33397">
                  <c:v>3338.06</c:v>
                </c:pt>
                <c:pt idx="33398">
                  <c:v>3338.16</c:v>
                </c:pt>
                <c:pt idx="33399">
                  <c:v>3338.26</c:v>
                </c:pt>
                <c:pt idx="33400">
                  <c:v>3338.36</c:v>
                </c:pt>
                <c:pt idx="33401">
                  <c:v>3338.46</c:v>
                </c:pt>
                <c:pt idx="33402">
                  <c:v>3338.56</c:v>
                </c:pt>
                <c:pt idx="33403">
                  <c:v>3338.66</c:v>
                </c:pt>
                <c:pt idx="33404">
                  <c:v>3338.76</c:v>
                </c:pt>
                <c:pt idx="33405">
                  <c:v>3338.86</c:v>
                </c:pt>
                <c:pt idx="33406">
                  <c:v>3338.96</c:v>
                </c:pt>
                <c:pt idx="33407">
                  <c:v>3339.06</c:v>
                </c:pt>
                <c:pt idx="33408">
                  <c:v>3339.16</c:v>
                </c:pt>
                <c:pt idx="33409">
                  <c:v>3339.26</c:v>
                </c:pt>
                <c:pt idx="33410">
                  <c:v>3339.36</c:v>
                </c:pt>
                <c:pt idx="33411">
                  <c:v>3339.46</c:v>
                </c:pt>
                <c:pt idx="33412">
                  <c:v>3339.56</c:v>
                </c:pt>
                <c:pt idx="33413">
                  <c:v>3339.66</c:v>
                </c:pt>
                <c:pt idx="33414">
                  <c:v>3339.76</c:v>
                </c:pt>
                <c:pt idx="33415">
                  <c:v>3339.86</c:v>
                </c:pt>
                <c:pt idx="33416">
                  <c:v>3339.96</c:v>
                </c:pt>
                <c:pt idx="33417">
                  <c:v>3340.06</c:v>
                </c:pt>
                <c:pt idx="33418">
                  <c:v>3340.16</c:v>
                </c:pt>
                <c:pt idx="33419">
                  <c:v>3340.26</c:v>
                </c:pt>
                <c:pt idx="33420">
                  <c:v>3340.36</c:v>
                </c:pt>
                <c:pt idx="33421">
                  <c:v>3340.46</c:v>
                </c:pt>
                <c:pt idx="33422">
                  <c:v>3340.56</c:v>
                </c:pt>
                <c:pt idx="33423">
                  <c:v>3340.66</c:v>
                </c:pt>
                <c:pt idx="33424">
                  <c:v>3340.76</c:v>
                </c:pt>
                <c:pt idx="33425">
                  <c:v>3340.86</c:v>
                </c:pt>
                <c:pt idx="33426">
                  <c:v>3340.96</c:v>
                </c:pt>
                <c:pt idx="33427">
                  <c:v>3341.06</c:v>
                </c:pt>
                <c:pt idx="33428">
                  <c:v>3341.16</c:v>
                </c:pt>
                <c:pt idx="33429">
                  <c:v>3341.26</c:v>
                </c:pt>
                <c:pt idx="33430">
                  <c:v>3341.36</c:v>
                </c:pt>
                <c:pt idx="33431">
                  <c:v>3341.46</c:v>
                </c:pt>
                <c:pt idx="33432">
                  <c:v>3341.56</c:v>
                </c:pt>
                <c:pt idx="33433">
                  <c:v>3341.66</c:v>
                </c:pt>
                <c:pt idx="33434">
                  <c:v>3341.76</c:v>
                </c:pt>
                <c:pt idx="33435">
                  <c:v>3341.86</c:v>
                </c:pt>
                <c:pt idx="33436">
                  <c:v>3341.96</c:v>
                </c:pt>
                <c:pt idx="33437">
                  <c:v>3342.06</c:v>
                </c:pt>
                <c:pt idx="33438">
                  <c:v>3342.16</c:v>
                </c:pt>
                <c:pt idx="33439">
                  <c:v>3342.26</c:v>
                </c:pt>
                <c:pt idx="33440">
                  <c:v>3342.36</c:v>
                </c:pt>
                <c:pt idx="33441">
                  <c:v>3342.46</c:v>
                </c:pt>
                <c:pt idx="33442">
                  <c:v>3342.56</c:v>
                </c:pt>
                <c:pt idx="33443">
                  <c:v>3342.66</c:v>
                </c:pt>
                <c:pt idx="33444">
                  <c:v>3342.76</c:v>
                </c:pt>
                <c:pt idx="33445">
                  <c:v>3342.86</c:v>
                </c:pt>
                <c:pt idx="33446">
                  <c:v>3342.96</c:v>
                </c:pt>
                <c:pt idx="33447">
                  <c:v>3343.06</c:v>
                </c:pt>
                <c:pt idx="33448">
                  <c:v>3343.16</c:v>
                </c:pt>
                <c:pt idx="33449">
                  <c:v>3343.26</c:v>
                </c:pt>
                <c:pt idx="33450">
                  <c:v>3343.36</c:v>
                </c:pt>
                <c:pt idx="33451">
                  <c:v>3343.46</c:v>
                </c:pt>
                <c:pt idx="33452">
                  <c:v>3343.56</c:v>
                </c:pt>
                <c:pt idx="33453">
                  <c:v>3343.66</c:v>
                </c:pt>
                <c:pt idx="33454">
                  <c:v>3343.76</c:v>
                </c:pt>
                <c:pt idx="33455">
                  <c:v>3343.86</c:v>
                </c:pt>
                <c:pt idx="33456">
                  <c:v>3343.96</c:v>
                </c:pt>
                <c:pt idx="33457">
                  <c:v>3344.06</c:v>
                </c:pt>
                <c:pt idx="33458">
                  <c:v>3344.16</c:v>
                </c:pt>
                <c:pt idx="33459">
                  <c:v>3344.26</c:v>
                </c:pt>
                <c:pt idx="33460">
                  <c:v>3344.36</c:v>
                </c:pt>
                <c:pt idx="33461">
                  <c:v>3344.46</c:v>
                </c:pt>
                <c:pt idx="33462">
                  <c:v>3344.56</c:v>
                </c:pt>
                <c:pt idx="33463">
                  <c:v>3344.66</c:v>
                </c:pt>
                <c:pt idx="33464">
                  <c:v>3344.76</c:v>
                </c:pt>
                <c:pt idx="33465">
                  <c:v>3344.86</c:v>
                </c:pt>
                <c:pt idx="33466">
                  <c:v>3344.96</c:v>
                </c:pt>
                <c:pt idx="33467">
                  <c:v>3345.06</c:v>
                </c:pt>
                <c:pt idx="33468">
                  <c:v>3345.16</c:v>
                </c:pt>
                <c:pt idx="33469">
                  <c:v>3345.26</c:v>
                </c:pt>
                <c:pt idx="33470">
                  <c:v>3345.36</c:v>
                </c:pt>
                <c:pt idx="33471">
                  <c:v>3345.46</c:v>
                </c:pt>
                <c:pt idx="33472">
                  <c:v>3345.56</c:v>
                </c:pt>
                <c:pt idx="33473">
                  <c:v>3345.66</c:v>
                </c:pt>
                <c:pt idx="33474">
                  <c:v>3345.76</c:v>
                </c:pt>
                <c:pt idx="33475">
                  <c:v>3345.86</c:v>
                </c:pt>
                <c:pt idx="33476">
                  <c:v>3345.96</c:v>
                </c:pt>
                <c:pt idx="33477">
                  <c:v>3346.06</c:v>
                </c:pt>
                <c:pt idx="33478">
                  <c:v>3346.16</c:v>
                </c:pt>
                <c:pt idx="33479">
                  <c:v>3346.26</c:v>
                </c:pt>
                <c:pt idx="33480">
                  <c:v>3346.36</c:v>
                </c:pt>
                <c:pt idx="33481">
                  <c:v>3346.46</c:v>
                </c:pt>
                <c:pt idx="33482">
                  <c:v>3346.56</c:v>
                </c:pt>
                <c:pt idx="33483">
                  <c:v>3346.66</c:v>
                </c:pt>
                <c:pt idx="33484">
                  <c:v>3346.76</c:v>
                </c:pt>
                <c:pt idx="33485">
                  <c:v>3346.86</c:v>
                </c:pt>
                <c:pt idx="33486">
                  <c:v>3346.96</c:v>
                </c:pt>
                <c:pt idx="33487">
                  <c:v>3347.06</c:v>
                </c:pt>
                <c:pt idx="33488">
                  <c:v>3347.16</c:v>
                </c:pt>
                <c:pt idx="33489">
                  <c:v>3347.26</c:v>
                </c:pt>
                <c:pt idx="33490">
                  <c:v>3347.36</c:v>
                </c:pt>
                <c:pt idx="33491">
                  <c:v>3347.46</c:v>
                </c:pt>
                <c:pt idx="33492">
                  <c:v>3347.56</c:v>
                </c:pt>
                <c:pt idx="33493">
                  <c:v>3347.66</c:v>
                </c:pt>
                <c:pt idx="33494">
                  <c:v>3347.76</c:v>
                </c:pt>
                <c:pt idx="33495">
                  <c:v>3347.86</c:v>
                </c:pt>
                <c:pt idx="33496">
                  <c:v>3347.96</c:v>
                </c:pt>
                <c:pt idx="33497">
                  <c:v>3348.06</c:v>
                </c:pt>
                <c:pt idx="33498">
                  <c:v>3348.16</c:v>
                </c:pt>
                <c:pt idx="33499">
                  <c:v>3348.26</c:v>
                </c:pt>
                <c:pt idx="33500">
                  <c:v>3348.36</c:v>
                </c:pt>
                <c:pt idx="33501">
                  <c:v>3348.46</c:v>
                </c:pt>
                <c:pt idx="33502">
                  <c:v>3348.56</c:v>
                </c:pt>
                <c:pt idx="33503">
                  <c:v>3348.66</c:v>
                </c:pt>
                <c:pt idx="33504">
                  <c:v>3348.76</c:v>
                </c:pt>
                <c:pt idx="33505">
                  <c:v>3348.86</c:v>
                </c:pt>
                <c:pt idx="33506">
                  <c:v>3348.96</c:v>
                </c:pt>
                <c:pt idx="33507">
                  <c:v>3349.06</c:v>
                </c:pt>
                <c:pt idx="33508">
                  <c:v>3349.16</c:v>
                </c:pt>
                <c:pt idx="33509">
                  <c:v>3349.26</c:v>
                </c:pt>
                <c:pt idx="33510">
                  <c:v>3349.36</c:v>
                </c:pt>
                <c:pt idx="33511">
                  <c:v>3349.46</c:v>
                </c:pt>
                <c:pt idx="33512">
                  <c:v>3349.56</c:v>
                </c:pt>
                <c:pt idx="33513">
                  <c:v>3349.66</c:v>
                </c:pt>
                <c:pt idx="33514">
                  <c:v>3349.76</c:v>
                </c:pt>
                <c:pt idx="33515">
                  <c:v>3349.86</c:v>
                </c:pt>
                <c:pt idx="33516">
                  <c:v>3349.96</c:v>
                </c:pt>
                <c:pt idx="33517">
                  <c:v>3350.06</c:v>
                </c:pt>
                <c:pt idx="33518">
                  <c:v>3350.16</c:v>
                </c:pt>
                <c:pt idx="33519">
                  <c:v>3350.26</c:v>
                </c:pt>
                <c:pt idx="33520">
                  <c:v>3350.36</c:v>
                </c:pt>
                <c:pt idx="33521">
                  <c:v>3350.46</c:v>
                </c:pt>
                <c:pt idx="33522">
                  <c:v>3350.56</c:v>
                </c:pt>
                <c:pt idx="33523">
                  <c:v>3350.66</c:v>
                </c:pt>
                <c:pt idx="33524">
                  <c:v>3350.76</c:v>
                </c:pt>
                <c:pt idx="33525">
                  <c:v>3350.86</c:v>
                </c:pt>
                <c:pt idx="33526">
                  <c:v>3350.96</c:v>
                </c:pt>
                <c:pt idx="33527">
                  <c:v>3351.06</c:v>
                </c:pt>
                <c:pt idx="33528">
                  <c:v>3351.16</c:v>
                </c:pt>
                <c:pt idx="33529">
                  <c:v>3351.26</c:v>
                </c:pt>
                <c:pt idx="33530">
                  <c:v>3351.36</c:v>
                </c:pt>
                <c:pt idx="33531">
                  <c:v>3351.46</c:v>
                </c:pt>
                <c:pt idx="33532">
                  <c:v>3351.56</c:v>
                </c:pt>
                <c:pt idx="33533">
                  <c:v>3351.66</c:v>
                </c:pt>
                <c:pt idx="33534">
                  <c:v>3351.76</c:v>
                </c:pt>
                <c:pt idx="33535">
                  <c:v>3351.86</c:v>
                </c:pt>
                <c:pt idx="33536">
                  <c:v>3351.96</c:v>
                </c:pt>
                <c:pt idx="33537">
                  <c:v>3352.06</c:v>
                </c:pt>
                <c:pt idx="33538">
                  <c:v>3352.16</c:v>
                </c:pt>
                <c:pt idx="33539">
                  <c:v>3352.26</c:v>
                </c:pt>
                <c:pt idx="33540">
                  <c:v>3352.36</c:v>
                </c:pt>
                <c:pt idx="33541">
                  <c:v>3352.46</c:v>
                </c:pt>
                <c:pt idx="33542">
                  <c:v>3352.56</c:v>
                </c:pt>
                <c:pt idx="33543">
                  <c:v>3352.66</c:v>
                </c:pt>
                <c:pt idx="33544">
                  <c:v>3352.76</c:v>
                </c:pt>
                <c:pt idx="33545">
                  <c:v>3352.86</c:v>
                </c:pt>
                <c:pt idx="33546">
                  <c:v>3352.96</c:v>
                </c:pt>
                <c:pt idx="33547">
                  <c:v>3353.06</c:v>
                </c:pt>
                <c:pt idx="33548">
                  <c:v>3353.16</c:v>
                </c:pt>
                <c:pt idx="33549">
                  <c:v>3353.26</c:v>
                </c:pt>
                <c:pt idx="33550">
                  <c:v>3353.36</c:v>
                </c:pt>
                <c:pt idx="33551">
                  <c:v>3353.46</c:v>
                </c:pt>
                <c:pt idx="33552">
                  <c:v>3353.56</c:v>
                </c:pt>
                <c:pt idx="33553">
                  <c:v>3353.66</c:v>
                </c:pt>
                <c:pt idx="33554">
                  <c:v>3353.76</c:v>
                </c:pt>
                <c:pt idx="33555">
                  <c:v>3353.86</c:v>
                </c:pt>
                <c:pt idx="33556">
                  <c:v>3353.96</c:v>
                </c:pt>
                <c:pt idx="33557">
                  <c:v>3354.06</c:v>
                </c:pt>
                <c:pt idx="33558">
                  <c:v>3354.16</c:v>
                </c:pt>
                <c:pt idx="33559">
                  <c:v>3354.26</c:v>
                </c:pt>
                <c:pt idx="33560">
                  <c:v>3354.36</c:v>
                </c:pt>
                <c:pt idx="33561">
                  <c:v>3354.46</c:v>
                </c:pt>
                <c:pt idx="33562">
                  <c:v>3354.56</c:v>
                </c:pt>
                <c:pt idx="33563">
                  <c:v>3354.66</c:v>
                </c:pt>
                <c:pt idx="33564">
                  <c:v>3354.76</c:v>
                </c:pt>
                <c:pt idx="33565">
                  <c:v>3354.86</c:v>
                </c:pt>
                <c:pt idx="33566">
                  <c:v>3354.96</c:v>
                </c:pt>
                <c:pt idx="33567">
                  <c:v>3355.06</c:v>
                </c:pt>
                <c:pt idx="33568">
                  <c:v>3355.16</c:v>
                </c:pt>
                <c:pt idx="33569">
                  <c:v>3355.26</c:v>
                </c:pt>
                <c:pt idx="33570">
                  <c:v>3355.36</c:v>
                </c:pt>
                <c:pt idx="33571">
                  <c:v>3355.46</c:v>
                </c:pt>
                <c:pt idx="33572">
                  <c:v>3355.56</c:v>
                </c:pt>
                <c:pt idx="33573">
                  <c:v>3355.66</c:v>
                </c:pt>
                <c:pt idx="33574">
                  <c:v>3355.76</c:v>
                </c:pt>
                <c:pt idx="33575">
                  <c:v>3355.86</c:v>
                </c:pt>
                <c:pt idx="33576">
                  <c:v>3355.96</c:v>
                </c:pt>
                <c:pt idx="33577">
                  <c:v>3356.06</c:v>
                </c:pt>
                <c:pt idx="33578">
                  <c:v>3356.16</c:v>
                </c:pt>
                <c:pt idx="33579">
                  <c:v>3356.26</c:v>
                </c:pt>
                <c:pt idx="33580">
                  <c:v>3356.36</c:v>
                </c:pt>
                <c:pt idx="33581">
                  <c:v>3356.46</c:v>
                </c:pt>
                <c:pt idx="33582">
                  <c:v>3356.56</c:v>
                </c:pt>
                <c:pt idx="33583">
                  <c:v>3356.66</c:v>
                </c:pt>
                <c:pt idx="33584">
                  <c:v>3356.76</c:v>
                </c:pt>
                <c:pt idx="33585">
                  <c:v>3356.86</c:v>
                </c:pt>
                <c:pt idx="33586">
                  <c:v>3356.96</c:v>
                </c:pt>
                <c:pt idx="33587">
                  <c:v>3357.06</c:v>
                </c:pt>
                <c:pt idx="33588">
                  <c:v>3357.16</c:v>
                </c:pt>
                <c:pt idx="33589">
                  <c:v>3357.26</c:v>
                </c:pt>
                <c:pt idx="33590">
                  <c:v>3357.36</c:v>
                </c:pt>
                <c:pt idx="33591">
                  <c:v>3357.46</c:v>
                </c:pt>
                <c:pt idx="33592">
                  <c:v>3357.56</c:v>
                </c:pt>
                <c:pt idx="33593">
                  <c:v>3357.66</c:v>
                </c:pt>
                <c:pt idx="33594">
                  <c:v>3357.76</c:v>
                </c:pt>
                <c:pt idx="33595">
                  <c:v>3357.86</c:v>
                </c:pt>
                <c:pt idx="33596">
                  <c:v>3357.96</c:v>
                </c:pt>
                <c:pt idx="33597">
                  <c:v>3358.06</c:v>
                </c:pt>
                <c:pt idx="33598">
                  <c:v>3358.16</c:v>
                </c:pt>
                <c:pt idx="33599">
                  <c:v>3358.26</c:v>
                </c:pt>
                <c:pt idx="33600">
                  <c:v>3358.36</c:v>
                </c:pt>
                <c:pt idx="33601">
                  <c:v>3358.46</c:v>
                </c:pt>
                <c:pt idx="33602">
                  <c:v>3358.56</c:v>
                </c:pt>
                <c:pt idx="33603">
                  <c:v>3358.66</c:v>
                </c:pt>
                <c:pt idx="33604">
                  <c:v>3358.76</c:v>
                </c:pt>
                <c:pt idx="33605">
                  <c:v>3358.86</c:v>
                </c:pt>
                <c:pt idx="33606">
                  <c:v>3358.96</c:v>
                </c:pt>
                <c:pt idx="33607">
                  <c:v>3359.06</c:v>
                </c:pt>
                <c:pt idx="33608">
                  <c:v>3359.16</c:v>
                </c:pt>
                <c:pt idx="33609">
                  <c:v>3359.26</c:v>
                </c:pt>
                <c:pt idx="33610">
                  <c:v>3359.36</c:v>
                </c:pt>
                <c:pt idx="33611">
                  <c:v>3359.46</c:v>
                </c:pt>
                <c:pt idx="33612">
                  <c:v>3359.56</c:v>
                </c:pt>
                <c:pt idx="33613">
                  <c:v>3359.66</c:v>
                </c:pt>
                <c:pt idx="33614">
                  <c:v>3359.76</c:v>
                </c:pt>
                <c:pt idx="33615">
                  <c:v>3359.86</c:v>
                </c:pt>
                <c:pt idx="33616">
                  <c:v>3359.96</c:v>
                </c:pt>
                <c:pt idx="33617">
                  <c:v>3360.06</c:v>
                </c:pt>
                <c:pt idx="33618">
                  <c:v>3360.16</c:v>
                </c:pt>
                <c:pt idx="33619">
                  <c:v>3360.26</c:v>
                </c:pt>
                <c:pt idx="33620">
                  <c:v>3360.36</c:v>
                </c:pt>
                <c:pt idx="33621">
                  <c:v>3360.46</c:v>
                </c:pt>
                <c:pt idx="33622">
                  <c:v>3360.56</c:v>
                </c:pt>
                <c:pt idx="33623">
                  <c:v>3360.66</c:v>
                </c:pt>
                <c:pt idx="33624">
                  <c:v>3360.76</c:v>
                </c:pt>
                <c:pt idx="33625">
                  <c:v>3360.86</c:v>
                </c:pt>
                <c:pt idx="33626">
                  <c:v>3360.96</c:v>
                </c:pt>
                <c:pt idx="33627">
                  <c:v>3361.06</c:v>
                </c:pt>
                <c:pt idx="33628">
                  <c:v>3361.16</c:v>
                </c:pt>
                <c:pt idx="33629">
                  <c:v>3361.26</c:v>
                </c:pt>
                <c:pt idx="33630">
                  <c:v>3361.36</c:v>
                </c:pt>
                <c:pt idx="33631">
                  <c:v>3361.46</c:v>
                </c:pt>
                <c:pt idx="33632">
                  <c:v>3361.56</c:v>
                </c:pt>
                <c:pt idx="33633">
                  <c:v>3361.66</c:v>
                </c:pt>
                <c:pt idx="33634">
                  <c:v>3361.76</c:v>
                </c:pt>
                <c:pt idx="33635">
                  <c:v>3361.86</c:v>
                </c:pt>
                <c:pt idx="33636">
                  <c:v>3361.96</c:v>
                </c:pt>
                <c:pt idx="33637">
                  <c:v>3362.06</c:v>
                </c:pt>
                <c:pt idx="33638">
                  <c:v>3362.16</c:v>
                </c:pt>
                <c:pt idx="33639">
                  <c:v>3362.26</c:v>
                </c:pt>
                <c:pt idx="33640">
                  <c:v>3362.36</c:v>
                </c:pt>
                <c:pt idx="33641">
                  <c:v>3362.46</c:v>
                </c:pt>
                <c:pt idx="33642">
                  <c:v>3362.56</c:v>
                </c:pt>
                <c:pt idx="33643">
                  <c:v>3362.66</c:v>
                </c:pt>
                <c:pt idx="33644">
                  <c:v>3362.76</c:v>
                </c:pt>
                <c:pt idx="33645">
                  <c:v>3362.86</c:v>
                </c:pt>
                <c:pt idx="33646">
                  <c:v>3362.96</c:v>
                </c:pt>
                <c:pt idx="33647">
                  <c:v>3363.06</c:v>
                </c:pt>
                <c:pt idx="33648">
                  <c:v>3363.16</c:v>
                </c:pt>
                <c:pt idx="33649">
                  <c:v>3363.26</c:v>
                </c:pt>
                <c:pt idx="33650">
                  <c:v>3363.36</c:v>
                </c:pt>
                <c:pt idx="33651">
                  <c:v>3363.46</c:v>
                </c:pt>
                <c:pt idx="33652">
                  <c:v>3363.56</c:v>
                </c:pt>
                <c:pt idx="33653">
                  <c:v>3363.66</c:v>
                </c:pt>
                <c:pt idx="33654">
                  <c:v>3363.76</c:v>
                </c:pt>
                <c:pt idx="33655">
                  <c:v>3363.86</c:v>
                </c:pt>
                <c:pt idx="33656">
                  <c:v>3363.96</c:v>
                </c:pt>
                <c:pt idx="33657">
                  <c:v>3364.06</c:v>
                </c:pt>
                <c:pt idx="33658">
                  <c:v>3364.16</c:v>
                </c:pt>
                <c:pt idx="33659">
                  <c:v>3364.26</c:v>
                </c:pt>
                <c:pt idx="33660">
                  <c:v>3364.36</c:v>
                </c:pt>
                <c:pt idx="33661">
                  <c:v>3364.46</c:v>
                </c:pt>
                <c:pt idx="33662">
                  <c:v>3364.56</c:v>
                </c:pt>
                <c:pt idx="33663">
                  <c:v>3364.66</c:v>
                </c:pt>
                <c:pt idx="33664">
                  <c:v>3364.76</c:v>
                </c:pt>
                <c:pt idx="33665">
                  <c:v>3364.86</c:v>
                </c:pt>
                <c:pt idx="33666">
                  <c:v>3364.96</c:v>
                </c:pt>
                <c:pt idx="33667">
                  <c:v>3365.06</c:v>
                </c:pt>
                <c:pt idx="33668">
                  <c:v>3365.16</c:v>
                </c:pt>
                <c:pt idx="33669">
                  <c:v>3365.26</c:v>
                </c:pt>
                <c:pt idx="33670">
                  <c:v>3365.36</c:v>
                </c:pt>
                <c:pt idx="33671">
                  <c:v>3365.46</c:v>
                </c:pt>
                <c:pt idx="33672">
                  <c:v>3365.56</c:v>
                </c:pt>
                <c:pt idx="33673">
                  <c:v>3365.66</c:v>
                </c:pt>
                <c:pt idx="33674">
                  <c:v>3365.76</c:v>
                </c:pt>
                <c:pt idx="33675">
                  <c:v>3365.86</c:v>
                </c:pt>
                <c:pt idx="33676">
                  <c:v>3365.96</c:v>
                </c:pt>
                <c:pt idx="33677">
                  <c:v>3366.06</c:v>
                </c:pt>
                <c:pt idx="33678">
                  <c:v>3366.16</c:v>
                </c:pt>
                <c:pt idx="33679">
                  <c:v>3366.26</c:v>
                </c:pt>
                <c:pt idx="33680">
                  <c:v>3366.36</c:v>
                </c:pt>
                <c:pt idx="33681">
                  <c:v>3366.46</c:v>
                </c:pt>
                <c:pt idx="33682">
                  <c:v>3366.56</c:v>
                </c:pt>
                <c:pt idx="33683">
                  <c:v>3366.66</c:v>
                </c:pt>
                <c:pt idx="33684">
                  <c:v>3366.76</c:v>
                </c:pt>
                <c:pt idx="33685">
                  <c:v>3366.86</c:v>
                </c:pt>
                <c:pt idx="33686">
                  <c:v>3366.96</c:v>
                </c:pt>
                <c:pt idx="33687">
                  <c:v>3367.06</c:v>
                </c:pt>
                <c:pt idx="33688">
                  <c:v>3367.16</c:v>
                </c:pt>
                <c:pt idx="33689">
                  <c:v>3367.26</c:v>
                </c:pt>
                <c:pt idx="33690">
                  <c:v>3367.36</c:v>
                </c:pt>
                <c:pt idx="33691">
                  <c:v>3367.46</c:v>
                </c:pt>
                <c:pt idx="33692">
                  <c:v>3367.56</c:v>
                </c:pt>
                <c:pt idx="33693">
                  <c:v>3367.66</c:v>
                </c:pt>
                <c:pt idx="33694">
                  <c:v>3367.76</c:v>
                </c:pt>
                <c:pt idx="33695">
                  <c:v>3367.86</c:v>
                </c:pt>
                <c:pt idx="33696">
                  <c:v>3367.96</c:v>
                </c:pt>
                <c:pt idx="33697">
                  <c:v>3368.06</c:v>
                </c:pt>
                <c:pt idx="33698">
                  <c:v>3368.16</c:v>
                </c:pt>
                <c:pt idx="33699">
                  <c:v>3368.26</c:v>
                </c:pt>
                <c:pt idx="33700">
                  <c:v>3368.36</c:v>
                </c:pt>
                <c:pt idx="33701">
                  <c:v>3368.46</c:v>
                </c:pt>
                <c:pt idx="33702">
                  <c:v>3368.56</c:v>
                </c:pt>
                <c:pt idx="33703">
                  <c:v>3368.66</c:v>
                </c:pt>
                <c:pt idx="33704">
                  <c:v>3368.76</c:v>
                </c:pt>
                <c:pt idx="33705">
                  <c:v>3368.86</c:v>
                </c:pt>
                <c:pt idx="33706">
                  <c:v>3368.96</c:v>
                </c:pt>
                <c:pt idx="33707">
                  <c:v>3369.06</c:v>
                </c:pt>
                <c:pt idx="33708">
                  <c:v>3369.16</c:v>
                </c:pt>
                <c:pt idx="33709">
                  <c:v>3369.26</c:v>
                </c:pt>
                <c:pt idx="33710">
                  <c:v>3369.36</c:v>
                </c:pt>
                <c:pt idx="33711">
                  <c:v>3369.46</c:v>
                </c:pt>
                <c:pt idx="33712">
                  <c:v>3369.56</c:v>
                </c:pt>
                <c:pt idx="33713">
                  <c:v>3369.66</c:v>
                </c:pt>
                <c:pt idx="33714">
                  <c:v>3369.76</c:v>
                </c:pt>
                <c:pt idx="33715">
                  <c:v>3369.86</c:v>
                </c:pt>
                <c:pt idx="33716">
                  <c:v>3369.96</c:v>
                </c:pt>
                <c:pt idx="33717">
                  <c:v>3370.06</c:v>
                </c:pt>
                <c:pt idx="33718">
                  <c:v>3370.16</c:v>
                </c:pt>
                <c:pt idx="33719">
                  <c:v>3370.26</c:v>
                </c:pt>
                <c:pt idx="33720">
                  <c:v>3370.36</c:v>
                </c:pt>
                <c:pt idx="33721">
                  <c:v>3370.46</c:v>
                </c:pt>
                <c:pt idx="33722">
                  <c:v>3370.56</c:v>
                </c:pt>
                <c:pt idx="33723">
                  <c:v>3370.66</c:v>
                </c:pt>
                <c:pt idx="33724">
                  <c:v>3370.76</c:v>
                </c:pt>
                <c:pt idx="33725">
                  <c:v>3370.86</c:v>
                </c:pt>
                <c:pt idx="33726">
                  <c:v>3370.96</c:v>
                </c:pt>
                <c:pt idx="33727">
                  <c:v>3371.06</c:v>
                </c:pt>
                <c:pt idx="33728">
                  <c:v>3371.16</c:v>
                </c:pt>
                <c:pt idx="33729">
                  <c:v>3371.26</c:v>
                </c:pt>
                <c:pt idx="33730">
                  <c:v>3371.36</c:v>
                </c:pt>
                <c:pt idx="33731">
                  <c:v>3371.46</c:v>
                </c:pt>
                <c:pt idx="33732">
                  <c:v>3371.56</c:v>
                </c:pt>
                <c:pt idx="33733">
                  <c:v>3371.66</c:v>
                </c:pt>
                <c:pt idx="33734">
                  <c:v>3371.76</c:v>
                </c:pt>
                <c:pt idx="33735">
                  <c:v>3371.86</c:v>
                </c:pt>
                <c:pt idx="33736">
                  <c:v>3371.96</c:v>
                </c:pt>
                <c:pt idx="33737">
                  <c:v>3372.06</c:v>
                </c:pt>
                <c:pt idx="33738">
                  <c:v>3372.16</c:v>
                </c:pt>
                <c:pt idx="33739">
                  <c:v>3372.26</c:v>
                </c:pt>
                <c:pt idx="33740">
                  <c:v>3372.36</c:v>
                </c:pt>
                <c:pt idx="33741">
                  <c:v>3372.46</c:v>
                </c:pt>
                <c:pt idx="33742">
                  <c:v>3372.56</c:v>
                </c:pt>
                <c:pt idx="33743">
                  <c:v>3372.66</c:v>
                </c:pt>
                <c:pt idx="33744">
                  <c:v>3372.76</c:v>
                </c:pt>
                <c:pt idx="33745">
                  <c:v>3372.86</c:v>
                </c:pt>
                <c:pt idx="33746">
                  <c:v>3372.96</c:v>
                </c:pt>
                <c:pt idx="33747">
                  <c:v>3373.06</c:v>
                </c:pt>
                <c:pt idx="33748">
                  <c:v>3373.16</c:v>
                </c:pt>
                <c:pt idx="33749">
                  <c:v>3373.26</c:v>
                </c:pt>
                <c:pt idx="33750">
                  <c:v>3373.36</c:v>
                </c:pt>
                <c:pt idx="33751">
                  <c:v>3373.46</c:v>
                </c:pt>
                <c:pt idx="33752">
                  <c:v>3373.56</c:v>
                </c:pt>
                <c:pt idx="33753">
                  <c:v>3373.66</c:v>
                </c:pt>
                <c:pt idx="33754">
                  <c:v>3373.76</c:v>
                </c:pt>
                <c:pt idx="33755">
                  <c:v>3373.86</c:v>
                </c:pt>
                <c:pt idx="33756">
                  <c:v>3373.96</c:v>
                </c:pt>
                <c:pt idx="33757">
                  <c:v>3374.06</c:v>
                </c:pt>
                <c:pt idx="33758">
                  <c:v>3374.16</c:v>
                </c:pt>
                <c:pt idx="33759">
                  <c:v>3374.26</c:v>
                </c:pt>
                <c:pt idx="33760">
                  <c:v>3374.36</c:v>
                </c:pt>
                <c:pt idx="33761">
                  <c:v>3374.46</c:v>
                </c:pt>
                <c:pt idx="33762">
                  <c:v>3374.56</c:v>
                </c:pt>
                <c:pt idx="33763">
                  <c:v>3374.66</c:v>
                </c:pt>
                <c:pt idx="33764">
                  <c:v>3374.76</c:v>
                </c:pt>
                <c:pt idx="33765">
                  <c:v>3374.86</c:v>
                </c:pt>
                <c:pt idx="33766">
                  <c:v>3374.96</c:v>
                </c:pt>
                <c:pt idx="33767">
                  <c:v>3375.06</c:v>
                </c:pt>
                <c:pt idx="33768">
                  <c:v>3375.16</c:v>
                </c:pt>
                <c:pt idx="33769">
                  <c:v>3375.26</c:v>
                </c:pt>
                <c:pt idx="33770">
                  <c:v>3375.36</c:v>
                </c:pt>
                <c:pt idx="33771">
                  <c:v>3375.46</c:v>
                </c:pt>
                <c:pt idx="33772">
                  <c:v>3375.56</c:v>
                </c:pt>
                <c:pt idx="33773">
                  <c:v>3375.66</c:v>
                </c:pt>
                <c:pt idx="33774">
                  <c:v>3375.76</c:v>
                </c:pt>
                <c:pt idx="33775">
                  <c:v>3375.86</c:v>
                </c:pt>
                <c:pt idx="33776">
                  <c:v>3375.96</c:v>
                </c:pt>
                <c:pt idx="33777">
                  <c:v>3376.06</c:v>
                </c:pt>
                <c:pt idx="33778">
                  <c:v>3376.16</c:v>
                </c:pt>
                <c:pt idx="33779">
                  <c:v>3376.26</c:v>
                </c:pt>
                <c:pt idx="33780">
                  <c:v>3376.36</c:v>
                </c:pt>
                <c:pt idx="33781">
                  <c:v>3376.46</c:v>
                </c:pt>
                <c:pt idx="33782">
                  <c:v>3376.56</c:v>
                </c:pt>
                <c:pt idx="33783">
                  <c:v>3376.66</c:v>
                </c:pt>
                <c:pt idx="33784">
                  <c:v>3376.76</c:v>
                </c:pt>
                <c:pt idx="33785">
                  <c:v>3376.86</c:v>
                </c:pt>
                <c:pt idx="33786">
                  <c:v>3376.96</c:v>
                </c:pt>
                <c:pt idx="33787">
                  <c:v>3377.06</c:v>
                </c:pt>
                <c:pt idx="33788">
                  <c:v>3377.16</c:v>
                </c:pt>
                <c:pt idx="33789">
                  <c:v>3377.26</c:v>
                </c:pt>
                <c:pt idx="33790">
                  <c:v>3377.36</c:v>
                </c:pt>
                <c:pt idx="33791">
                  <c:v>3377.46</c:v>
                </c:pt>
                <c:pt idx="33792">
                  <c:v>3377.56</c:v>
                </c:pt>
                <c:pt idx="33793">
                  <c:v>3377.66</c:v>
                </c:pt>
                <c:pt idx="33794">
                  <c:v>3377.76</c:v>
                </c:pt>
                <c:pt idx="33795">
                  <c:v>3377.86</c:v>
                </c:pt>
                <c:pt idx="33796">
                  <c:v>3377.96</c:v>
                </c:pt>
                <c:pt idx="33797">
                  <c:v>3378.06</c:v>
                </c:pt>
                <c:pt idx="33798">
                  <c:v>3378.16</c:v>
                </c:pt>
                <c:pt idx="33799">
                  <c:v>3378.26</c:v>
                </c:pt>
                <c:pt idx="33800">
                  <c:v>3378.36</c:v>
                </c:pt>
                <c:pt idx="33801">
                  <c:v>3378.46</c:v>
                </c:pt>
                <c:pt idx="33802">
                  <c:v>3378.56</c:v>
                </c:pt>
                <c:pt idx="33803">
                  <c:v>3378.66</c:v>
                </c:pt>
                <c:pt idx="33804">
                  <c:v>3378.76</c:v>
                </c:pt>
                <c:pt idx="33805">
                  <c:v>3378.86</c:v>
                </c:pt>
                <c:pt idx="33806">
                  <c:v>3378.96</c:v>
                </c:pt>
                <c:pt idx="33807">
                  <c:v>3379.06</c:v>
                </c:pt>
                <c:pt idx="33808">
                  <c:v>3379.16</c:v>
                </c:pt>
                <c:pt idx="33809">
                  <c:v>3379.26</c:v>
                </c:pt>
                <c:pt idx="33810">
                  <c:v>3379.36</c:v>
                </c:pt>
                <c:pt idx="33811">
                  <c:v>3379.46</c:v>
                </c:pt>
                <c:pt idx="33812">
                  <c:v>3379.56</c:v>
                </c:pt>
                <c:pt idx="33813">
                  <c:v>3379.66</c:v>
                </c:pt>
                <c:pt idx="33814">
                  <c:v>3379.76</c:v>
                </c:pt>
                <c:pt idx="33815">
                  <c:v>3379.86</c:v>
                </c:pt>
                <c:pt idx="33816">
                  <c:v>3379.96</c:v>
                </c:pt>
                <c:pt idx="33817">
                  <c:v>3380.06</c:v>
                </c:pt>
                <c:pt idx="33818">
                  <c:v>3380.16</c:v>
                </c:pt>
                <c:pt idx="33819">
                  <c:v>3380.26</c:v>
                </c:pt>
                <c:pt idx="33820">
                  <c:v>3380.36</c:v>
                </c:pt>
                <c:pt idx="33821">
                  <c:v>3380.46</c:v>
                </c:pt>
                <c:pt idx="33822">
                  <c:v>3380.56</c:v>
                </c:pt>
                <c:pt idx="33823">
                  <c:v>3380.66</c:v>
                </c:pt>
                <c:pt idx="33824">
                  <c:v>3380.76</c:v>
                </c:pt>
                <c:pt idx="33825">
                  <c:v>3380.86</c:v>
                </c:pt>
                <c:pt idx="33826">
                  <c:v>3380.96</c:v>
                </c:pt>
                <c:pt idx="33827">
                  <c:v>3381.06</c:v>
                </c:pt>
                <c:pt idx="33828">
                  <c:v>3381.16</c:v>
                </c:pt>
                <c:pt idx="33829">
                  <c:v>3381.26</c:v>
                </c:pt>
                <c:pt idx="33830">
                  <c:v>3381.36</c:v>
                </c:pt>
                <c:pt idx="33831">
                  <c:v>3381.46</c:v>
                </c:pt>
                <c:pt idx="33832">
                  <c:v>3381.56</c:v>
                </c:pt>
                <c:pt idx="33833">
                  <c:v>3381.66</c:v>
                </c:pt>
                <c:pt idx="33834">
                  <c:v>3381.76</c:v>
                </c:pt>
                <c:pt idx="33835">
                  <c:v>3381.86</c:v>
                </c:pt>
                <c:pt idx="33836">
                  <c:v>3381.96</c:v>
                </c:pt>
                <c:pt idx="33837">
                  <c:v>3382.06</c:v>
                </c:pt>
                <c:pt idx="33838">
                  <c:v>3382.16</c:v>
                </c:pt>
                <c:pt idx="33839">
                  <c:v>3382.26</c:v>
                </c:pt>
                <c:pt idx="33840">
                  <c:v>3382.36</c:v>
                </c:pt>
                <c:pt idx="33841">
                  <c:v>3382.46</c:v>
                </c:pt>
                <c:pt idx="33842">
                  <c:v>3382.56</c:v>
                </c:pt>
                <c:pt idx="33843">
                  <c:v>3382.66</c:v>
                </c:pt>
                <c:pt idx="33844">
                  <c:v>3382.76</c:v>
                </c:pt>
                <c:pt idx="33845">
                  <c:v>3382.86</c:v>
                </c:pt>
                <c:pt idx="33846">
                  <c:v>3382.96</c:v>
                </c:pt>
                <c:pt idx="33847">
                  <c:v>3383.06</c:v>
                </c:pt>
                <c:pt idx="33848">
                  <c:v>3383.16</c:v>
                </c:pt>
                <c:pt idx="33849">
                  <c:v>3383.26</c:v>
                </c:pt>
                <c:pt idx="33850">
                  <c:v>3383.36</c:v>
                </c:pt>
                <c:pt idx="33851">
                  <c:v>3383.46</c:v>
                </c:pt>
                <c:pt idx="33852">
                  <c:v>3383.56</c:v>
                </c:pt>
                <c:pt idx="33853">
                  <c:v>3383.66</c:v>
                </c:pt>
                <c:pt idx="33854">
                  <c:v>3383.76</c:v>
                </c:pt>
                <c:pt idx="33855">
                  <c:v>3383.86</c:v>
                </c:pt>
                <c:pt idx="33856">
                  <c:v>3383.96</c:v>
                </c:pt>
                <c:pt idx="33857">
                  <c:v>3384.06</c:v>
                </c:pt>
                <c:pt idx="33858">
                  <c:v>3384.16</c:v>
                </c:pt>
                <c:pt idx="33859">
                  <c:v>3384.26</c:v>
                </c:pt>
                <c:pt idx="33860">
                  <c:v>3384.36</c:v>
                </c:pt>
                <c:pt idx="33861">
                  <c:v>3384.46</c:v>
                </c:pt>
                <c:pt idx="33862">
                  <c:v>3384.56</c:v>
                </c:pt>
                <c:pt idx="33863">
                  <c:v>3384.66</c:v>
                </c:pt>
                <c:pt idx="33864">
                  <c:v>3384.76</c:v>
                </c:pt>
                <c:pt idx="33865">
                  <c:v>3384.86</c:v>
                </c:pt>
                <c:pt idx="33866">
                  <c:v>3384.96</c:v>
                </c:pt>
                <c:pt idx="33867">
                  <c:v>3385.06</c:v>
                </c:pt>
                <c:pt idx="33868">
                  <c:v>3385.16</c:v>
                </c:pt>
                <c:pt idx="33869">
                  <c:v>3385.26</c:v>
                </c:pt>
                <c:pt idx="33870">
                  <c:v>3385.36</c:v>
                </c:pt>
                <c:pt idx="33871">
                  <c:v>3385.46</c:v>
                </c:pt>
                <c:pt idx="33872">
                  <c:v>3385.56</c:v>
                </c:pt>
                <c:pt idx="33873">
                  <c:v>3385.66</c:v>
                </c:pt>
                <c:pt idx="33874">
                  <c:v>3385.76</c:v>
                </c:pt>
                <c:pt idx="33875">
                  <c:v>3385.86</c:v>
                </c:pt>
                <c:pt idx="33876">
                  <c:v>3385.96</c:v>
                </c:pt>
                <c:pt idx="33877">
                  <c:v>3386.06</c:v>
                </c:pt>
                <c:pt idx="33878">
                  <c:v>3386.16</c:v>
                </c:pt>
                <c:pt idx="33879">
                  <c:v>3386.26</c:v>
                </c:pt>
                <c:pt idx="33880">
                  <c:v>3386.36</c:v>
                </c:pt>
                <c:pt idx="33881">
                  <c:v>3386.46</c:v>
                </c:pt>
                <c:pt idx="33882">
                  <c:v>3386.56</c:v>
                </c:pt>
                <c:pt idx="33883">
                  <c:v>3386.66</c:v>
                </c:pt>
                <c:pt idx="33884">
                  <c:v>3386.76</c:v>
                </c:pt>
                <c:pt idx="33885">
                  <c:v>3386.86</c:v>
                </c:pt>
                <c:pt idx="33886">
                  <c:v>3386.96</c:v>
                </c:pt>
                <c:pt idx="33887">
                  <c:v>3387.06</c:v>
                </c:pt>
                <c:pt idx="33888">
                  <c:v>3387.16</c:v>
                </c:pt>
                <c:pt idx="33889">
                  <c:v>3387.26</c:v>
                </c:pt>
                <c:pt idx="33890">
                  <c:v>3387.36</c:v>
                </c:pt>
                <c:pt idx="33891">
                  <c:v>3387.46</c:v>
                </c:pt>
                <c:pt idx="33892">
                  <c:v>3387.56</c:v>
                </c:pt>
                <c:pt idx="33893">
                  <c:v>3387.66</c:v>
                </c:pt>
                <c:pt idx="33894">
                  <c:v>3387.76</c:v>
                </c:pt>
                <c:pt idx="33895">
                  <c:v>3387.86</c:v>
                </c:pt>
                <c:pt idx="33896">
                  <c:v>3387.96</c:v>
                </c:pt>
                <c:pt idx="33897">
                  <c:v>3388.06</c:v>
                </c:pt>
                <c:pt idx="33898">
                  <c:v>3388.16</c:v>
                </c:pt>
                <c:pt idx="33899">
                  <c:v>3388.26</c:v>
                </c:pt>
                <c:pt idx="33900">
                  <c:v>3388.36</c:v>
                </c:pt>
                <c:pt idx="33901">
                  <c:v>3388.46</c:v>
                </c:pt>
                <c:pt idx="33902">
                  <c:v>3388.56</c:v>
                </c:pt>
                <c:pt idx="33903">
                  <c:v>3388.66</c:v>
                </c:pt>
                <c:pt idx="33904">
                  <c:v>3388.76</c:v>
                </c:pt>
                <c:pt idx="33905">
                  <c:v>3388.86</c:v>
                </c:pt>
                <c:pt idx="33906">
                  <c:v>3388.96</c:v>
                </c:pt>
                <c:pt idx="33907">
                  <c:v>3389.06</c:v>
                </c:pt>
                <c:pt idx="33908">
                  <c:v>3389.16</c:v>
                </c:pt>
                <c:pt idx="33909">
                  <c:v>3389.26</c:v>
                </c:pt>
                <c:pt idx="33910">
                  <c:v>3389.36</c:v>
                </c:pt>
                <c:pt idx="33911">
                  <c:v>3389.46</c:v>
                </c:pt>
                <c:pt idx="33912">
                  <c:v>3389.56</c:v>
                </c:pt>
                <c:pt idx="33913">
                  <c:v>3389.66</c:v>
                </c:pt>
                <c:pt idx="33914">
                  <c:v>3389.76</c:v>
                </c:pt>
                <c:pt idx="33915">
                  <c:v>3389.86</c:v>
                </c:pt>
                <c:pt idx="33916">
                  <c:v>3389.96</c:v>
                </c:pt>
                <c:pt idx="33917">
                  <c:v>3390.06</c:v>
                </c:pt>
                <c:pt idx="33918">
                  <c:v>3390.16</c:v>
                </c:pt>
                <c:pt idx="33919">
                  <c:v>3390.26</c:v>
                </c:pt>
                <c:pt idx="33920">
                  <c:v>3390.36</c:v>
                </c:pt>
                <c:pt idx="33921">
                  <c:v>3390.46</c:v>
                </c:pt>
                <c:pt idx="33922">
                  <c:v>3390.56</c:v>
                </c:pt>
                <c:pt idx="33923">
                  <c:v>3390.66</c:v>
                </c:pt>
                <c:pt idx="33924">
                  <c:v>3390.76</c:v>
                </c:pt>
                <c:pt idx="33925">
                  <c:v>3390.86</c:v>
                </c:pt>
                <c:pt idx="33926">
                  <c:v>3390.96</c:v>
                </c:pt>
                <c:pt idx="33927">
                  <c:v>3391.06</c:v>
                </c:pt>
                <c:pt idx="33928">
                  <c:v>3391.16</c:v>
                </c:pt>
                <c:pt idx="33929">
                  <c:v>3391.26</c:v>
                </c:pt>
                <c:pt idx="33930">
                  <c:v>3391.36</c:v>
                </c:pt>
                <c:pt idx="33931">
                  <c:v>3391.46</c:v>
                </c:pt>
                <c:pt idx="33932">
                  <c:v>3391.56</c:v>
                </c:pt>
                <c:pt idx="33933">
                  <c:v>3391.66</c:v>
                </c:pt>
                <c:pt idx="33934">
                  <c:v>3391.76</c:v>
                </c:pt>
                <c:pt idx="33935">
                  <c:v>3391.86</c:v>
                </c:pt>
                <c:pt idx="33936">
                  <c:v>3391.96</c:v>
                </c:pt>
                <c:pt idx="33937">
                  <c:v>3392.06</c:v>
                </c:pt>
                <c:pt idx="33938">
                  <c:v>3392.16</c:v>
                </c:pt>
                <c:pt idx="33939">
                  <c:v>3392.26</c:v>
                </c:pt>
                <c:pt idx="33940">
                  <c:v>3392.36</c:v>
                </c:pt>
                <c:pt idx="33941">
                  <c:v>3392.46</c:v>
                </c:pt>
                <c:pt idx="33942">
                  <c:v>3392.56</c:v>
                </c:pt>
                <c:pt idx="33943">
                  <c:v>3392.66</c:v>
                </c:pt>
                <c:pt idx="33944">
                  <c:v>3392.76</c:v>
                </c:pt>
                <c:pt idx="33945">
                  <c:v>3392.86</c:v>
                </c:pt>
                <c:pt idx="33946">
                  <c:v>3392.96</c:v>
                </c:pt>
                <c:pt idx="33947">
                  <c:v>3393.06</c:v>
                </c:pt>
                <c:pt idx="33948">
                  <c:v>3393.16</c:v>
                </c:pt>
                <c:pt idx="33949">
                  <c:v>3393.26</c:v>
                </c:pt>
                <c:pt idx="33950">
                  <c:v>3393.36</c:v>
                </c:pt>
                <c:pt idx="33951">
                  <c:v>3393.46</c:v>
                </c:pt>
                <c:pt idx="33952">
                  <c:v>3393.56</c:v>
                </c:pt>
                <c:pt idx="33953">
                  <c:v>3393.66</c:v>
                </c:pt>
                <c:pt idx="33954">
                  <c:v>3393.76</c:v>
                </c:pt>
                <c:pt idx="33955">
                  <c:v>3393.86</c:v>
                </c:pt>
                <c:pt idx="33956">
                  <c:v>3393.96</c:v>
                </c:pt>
                <c:pt idx="33957">
                  <c:v>3394.06</c:v>
                </c:pt>
                <c:pt idx="33958">
                  <c:v>3394.16</c:v>
                </c:pt>
                <c:pt idx="33959">
                  <c:v>3394.26</c:v>
                </c:pt>
                <c:pt idx="33960">
                  <c:v>3394.36</c:v>
                </c:pt>
                <c:pt idx="33961">
                  <c:v>3394.46</c:v>
                </c:pt>
                <c:pt idx="33962">
                  <c:v>3394.56</c:v>
                </c:pt>
                <c:pt idx="33963">
                  <c:v>3394.66</c:v>
                </c:pt>
                <c:pt idx="33964">
                  <c:v>3394.76</c:v>
                </c:pt>
                <c:pt idx="33965">
                  <c:v>3394.86</c:v>
                </c:pt>
                <c:pt idx="33966">
                  <c:v>3394.96</c:v>
                </c:pt>
                <c:pt idx="33967">
                  <c:v>3395.06</c:v>
                </c:pt>
                <c:pt idx="33968">
                  <c:v>3395.16</c:v>
                </c:pt>
                <c:pt idx="33969">
                  <c:v>3395.26</c:v>
                </c:pt>
                <c:pt idx="33970">
                  <c:v>3395.36</c:v>
                </c:pt>
                <c:pt idx="33971">
                  <c:v>3395.46</c:v>
                </c:pt>
                <c:pt idx="33972">
                  <c:v>3395.56</c:v>
                </c:pt>
                <c:pt idx="33973">
                  <c:v>3395.66</c:v>
                </c:pt>
                <c:pt idx="33974">
                  <c:v>3395.76</c:v>
                </c:pt>
                <c:pt idx="33975">
                  <c:v>3395.86</c:v>
                </c:pt>
                <c:pt idx="33976">
                  <c:v>3395.96</c:v>
                </c:pt>
                <c:pt idx="33977">
                  <c:v>3396.06</c:v>
                </c:pt>
                <c:pt idx="33978">
                  <c:v>3396.16</c:v>
                </c:pt>
                <c:pt idx="33979">
                  <c:v>3396.26</c:v>
                </c:pt>
                <c:pt idx="33980">
                  <c:v>3396.36</c:v>
                </c:pt>
                <c:pt idx="33981">
                  <c:v>3396.46</c:v>
                </c:pt>
                <c:pt idx="33982">
                  <c:v>3396.56</c:v>
                </c:pt>
                <c:pt idx="33983">
                  <c:v>3396.66</c:v>
                </c:pt>
                <c:pt idx="33984">
                  <c:v>3396.76</c:v>
                </c:pt>
                <c:pt idx="33985">
                  <c:v>3396.86</c:v>
                </c:pt>
                <c:pt idx="33986">
                  <c:v>3396.96</c:v>
                </c:pt>
                <c:pt idx="33987">
                  <c:v>3397.06</c:v>
                </c:pt>
                <c:pt idx="33988">
                  <c:v>3397.16</c:v>
                </c:pt>
                <c:pt idx="33989">
                  <c:v>3397.26</c:v>
                </c:pt>
                <c:pt idx="33990">
                  <c:v>3397.36</c:v>
                </c:pt>
                <c:pt idx="33991">
                  <c:v>3397.46</c:v>
                </c:pt>
                <c:pt idx="33992">
                  <c:v>3397.56</c:v>
                </c:pt>
                <c:pt idx="33993">
                  <c:v>3397.66</c:v>
                </c:pt>
                <c:pt idx="33994">
                  <c:v>3397.76</c:v>
                </c:pt>
                <c:pt idx="33995">
                  <c:v>3397.86</c:v>
                </c:pt>
                <c:pt idx="33996">
                  <c:v>3397.96</c:v>
                </c:pt>
                <c:pt idx="33997">
                  <c:v>3398.06</c:v>
                </c:pt>
                <c:pt idx="33998">
                  <c:v>3398.16</c:v>
                </c:pt>
                <c:pt idx="33999">
                  <c:v>3398.26</c:v>
                </c:pt>
                <c:pt idx="34000">
                  <c:v>3398.36</c:v>
                </c:pt>
                <c:pt idx="34001">
                  <c:v>3398.46</c:v>
                </c:pt>
                <c:pt idx="34002">
                  <c:v>3398.56</c:v>
                </c:pt>
                <c:pt idx="34003">
                  <c:v>3398.66</c:v>
                </c:pt>
                <c:pt idx="34004">
                  <c:v>3398.76</c:v>
                </c:pt>
                <c:pt idx="34005">
                  <c:v>3398.86</c:v>
                </c:pt>
                <c:pt idx="34006">
                  <c:v>3398.96</c:v>
                </c:pt>
                <c:pt idx="34007">
                  <c:v>3399.06</c:v>
                </c:pt>
                <c:pt idx="34008">
                  <c:v>3399.16</c:v>
                </c:pt>
                <c:pt idx="34009">
                  <c:v>3399.26</c:v>
                </c:pt>
                <c:pt idx="34010">
                  <c:v>3399.36</c:v>
                </c:pt>
                <c:pt idx="34011">
                  <c:v>3399.46</c:v>
                </c:pt>
                <c:pt idx="34012">
                  <c:v>3399.56</c:v>
                </c:pt>
                <c:pt idx="34013">
                  <c:v>3399.66</c:v>
                </c:pt>
                <c:pt idx="34014">
                  <c:v>3399.76</c:v>
                </c:pt>
                <c:pt idx="34015">
                  <c:v>3399.86</c:v>
                </c:pt>
                <c:pt idx="34016">
                  <c:v>3399.96</c:v>
                </c:pt>
                <c:pt idx="34017">
                  <c:v>3400.06</c:v>
                </c:pt>
                <c:pt idx="34018">
                  <c:v>3400.16</c:v>
                </c:pt>
                <c:pt idx="34019">
                  <c:v>3400.26</c:v>
                </c:pt>
                <c:pt idx="34020">
                  <c:v>3400.36</c:v>
                </c:pt>
                <c:pt idx="34021">
                  <c:v>3400.46</c:v>
                </c:pt>
                <c:pt idx="34022">
                  <c:v>3400.56</c:v>
                </c:pt>
                <c:pt idx="34023">
                  <c:v>3400.66</c:v>
                </c:pt>
                <c:pt idx="34024">
                  <c:v>3400.76</c:v>
                </c:pt>
                <c:pt idx="34025">
                  <c:v>3400.86</c:v>
                </c:pt>
                <c:pt idx="34026">
                  <c:v>3400.96</c:v>
                </c:pt>
                <c:pt idx="34027">
                  <c:v>3401.06</c:v>
                </c:pt>
                <c:pt idx="34028">
                  <c:v>3401.16</c:v>
                </c:pt>
                <c:pt idx="34029">
                  <c:v>3401.26</c:v>
                </c:pt>
                <c:pt idx="34030">
                  <c:v>3401.36</c:v>
                </c:pt>
                <c:pt idx="34031">
                  <c:v>3401.46</c:v>
                </c:pt>
                <c:pt idx="34032">
                  <c:v>3401.56</c:v>
                </c:pt>
                <c:pt idx="34033">
                  <c:v>3401.66</c:v>
                </c:pt>
                <c:pt idx="34034">
                  <c:v>3401.76</c:v>
                </c:pt>
                <c:pt idx="34035">
                  <c:v>3401.86</c:v>
                </c:pt>
                <c:pt idx="34036">
                  <c:v>3401.96</c:v>
                </c:pt>
                <c:pt idx="34037">
                  <c:v>3402.06</c:v>
                </c:pt>
                <c:pt idx="34038">
                  <c:v>3402.16</c:v>
                </c:pt>
                <c:pt idx="34039">
                  <c:v>3402.26</c:v>
                </c:pt>
                <c:pt idx="34040">
                  <c:v>3402.36</c:v>
                </c:pt>
                <c:pt idx="34041">
                  <c:v>3402.46</c:v>
                </c:pt>
                <c:pt idx="34042">
                  <c:v>3402.56</c:v>
                </c:pt>
                <c:pt idx="34043">
                  <c:v>3402.66</c:v>
                </c:pt>
                <c:pt idx="34044">
                  <c:v>3402.76</c:v>
                </c:pt>
                <c:pt idx="34045">
                  <c:v>3402.86</c:v>
                </c:pt>
                <c:pt idx="34046">
                  <c:v>3402.96</c:v>
                </c:pt>
                <c:pt idx="34047">
                  <c:v>3403.06</c:v>
                </c:pt>
                <c:pt idx="34048">
                  <c:v>3403.16</c:v>
                </c:pt>
                <c:pt idx="34049">
                  <c:v>3403.26</c:v>
                </c:pt>
                <c:pt idx="34050">
                  <c:v>3403.36</c:v>
                </c:pt>
                <c:pt idx="34051">
                  <c:v>3403.46</c:v>
                </c:pt>
                <c:pt idx="34052">
                  <c:v>3403.56</c:v>
                </c:pt>
                <c:pt idx="34053">
                  <c:v>3403.66</c:v>
                </c:pt>
                <c:pt idx="34054">
                  <c:v>3403.76</c:v>
                </c:pt>
                <c:pt idx="34055">
                  <c:v>3403.86</c:v>
                </c:pt>
                <c:pt idx="34056">
                  <c:v>3403.96</c:v>
                </c:pt>
                <c:pt idx="34057">
                  <c:v>3404.06</c:v>
                </c:pt>
                <c:pt idx="34058">
                  <c:v>3404.16</c:v>
                </c:pt>
                <c:pt idx="34059">
                  <c:v>3404.26</c:v>
                </c:pt>
                <c:pt idx="34060">
                  <c:v>3404.36</c:v>
                </c:pt>
                <c:pt idx="34061">
                  <c:v>3404.46</c:v>
                </c:pt>
                <c:pt idx="34062">
                  <c:v>3404.56</c:v>
                </c:pt>
                <c:pt idx="34063">
                  <c:v>3404.66</c:v>
                </c:pt>
                <c:pt idx="34064">
                  <c:v>3404.76</c:v>
                </c:pt>
                <c:pt idx="34065">
                  <c:v>3404.86</c:v>
                </c:pt>
                <c:pt idx="34066">
                  <c:v>3404.96</c:v>
                </c:pt>
                <c:pt idx="34067">
                  <c:v>3405.06</c:v>
                </c:pt>
                <c:pt idx="34068">
                  <c:v>3405.16</c:v>
                </c:pt>
                <c:pt idx="34069">
                  <c:v>3405.26</c:v>
                </c:pt>
                <c:pt idx="34070">
                  <c:v>3405.36</c:v>
                </c:pt>
                <c:pt idx="34071">
                  <c:v>3405.46</c:v>
                </c:pt>
                <c:pt idx="34072">
                  <c:v>3405.56</c:v>
                </c:pt>
                <c:pt idx="34073">
                  <c:v>3405.66</c:v>
                </c:pt>
                <c:pt idx="34074">
                  <c:v>3405.76</c:v>
                </c:pt>
                <c:pt idx="34075">
                  <c:v>3405.86</c:v>
                </c:pt>
                <c:pt idx="34076">
                  <c:v>3405.96</c:v>
                </c:pt>
                <c:pt idx="34077">
                  <c:v>3406.06</c:v>
                </c:pt>
                <c:pt idx="34078">
                  <c:v>3406.16</c:v>
                </c:pt>
                <c:pt idx="34079">
                  <c:v>3406.26</c:v>
                </c:pt>
                <c:pt idx="34080">
                  <c:v>3406.36</c:v>
                </c:pt>
                <c:pt idx="34081">
                  <c:v>3406.46</c:v>
                </c:pt>
                <c:pt idx="34082">
                  <c:v>3406.56</c:v>
                </c:pt>
                <c:pt idx="34083">
                  <c:v>3406.66</c:v>
                </c:pt>
                <c:pt idx="34084">
                  <c:v>3406.76</c:v>
                </c:pt>
                <c:pt idx="34085">
                  <c:v>3406.86</c:v>
                </c:pt>
                <c:pt idx="34086">
                  <c:v>3406.96</c:v>
                </c:pt>
                <c:pt idx="34087">
                  <c:v>3407.06</c:v>
                </c:pt>
                <c:pt idx="34088">
                  <c:v>3407.16</c:v>
                </c:pt>
                <c:pt idx="34089">
                  <c:v>3407.26</c:v>
                </c:pt>
                <c:pt idx="34090">
                  <c:v>3407.36</c:v>
                </c:pt>
                <c:pt idx="34091">
                  <c:v>3407.46</c:v>
                </c:pt>
                <c:pt idx="34092">
                  <c:v>3407.56</c:v>
                </c:pt>
                <c:pt idx="34093">
                  <c:v>3407.66</c:v>
                </c:pt>
                <c:pt idx="34094">
                  <c:v>3407.76</c:v>
                </c:pt>
                <c:pt idx="34095">
                  <c:v>3407.86</c:v>
                </c:pt>
                <c:pt idx="34096">
                  <c:v>3407.96</c:v>
                </c:pt>
                <c:pt idx="34097">
                  <c:v>3408.06</c:v>
                </c:pt>
                <c:pt idx="34098">
                  <c:v>3408.16</c:v>
                </c:pt>
                <c:pt idx="34099">
                  <c:v>3408.26</c:v>
                </c:pt>
                <c:pt idx="34100">
                  <c:v>3408.36</c:v>
                </c:pt>
                <c:pt idx="34101">
                  <c:v>3408.46</c:v>
                </c:pt>
                <c:pt idx="34102">
                  <c:v>3408.56</c:v>
                </c:pt>
                <c:pt idx="34103">
                  <c:v>3408.66</c:v>
                </c:pt>
                <c:pt idx="34104">
                  <c:v>3408.76</c:v>
                </c:pt>
                <c:pt idx="34105">
                  <c:v>3408.86</c:v>
                </c:pt>
                <c:pt idx="34106">
                  <c:v>3408.96</c:v>
                </c:pt>
                <c:pt idx="34107">
                  <c:v>3409.06</c:v>
                </c:pt>
                <c:pt idx="34108">
                  <c:v>3409.16</c:v>
                </c:pt>
                <c:pt idx="34109">
                  <c:v>3409.26</c:v>
                </c:pt>
                <c:pt idx="34110">
                  <c:v>3409.36</c:v>
                </c:pt>
                <c:pt idx="34111">
                  <c:v>3409.46</c:v>
                </c:pt>
                <c:pt idx="34112">
                  <c:v>3409.56</c:v>
                </c:pt>
                <c:pt idx="34113">
                  <c:v>3409.66</c:v>
                </c:pt>
                <c:pt idx="34114">
                  <c:v>3409.76</c:v>
                </c:pt>
                <c:pt idx="34115">
                  <c:v>3409.86</c:v>
                </c:pt>
                <c:pt idx="34116">
                  <c:v>3409.96</c:v>
                </c:pt>
                <c:pt idx="34117">
                  <c:v>3410.06</c:v>
                </c:pt>
                <c:pt idx="34118">
                  <c:v>3410.16</c:v>
                </c:pt>
                <c:pt idx="34119">
                  <c:v>3410.26</c:v>
                </c:pt>
                <c:pt idx="34120">
                  <c:v>3410.36</c:v>
                </c:pt>
                <c:pt idx="34121">
                  <c:v>3410.46</c:v>
                </c:pt>
                <c:pt idx="34122">
                  <c:v>3410.56</c:v>
                </c:pt>
                <c:pt idx="34123">
                  <c:v>3410.66</c:v>
                </c:pt>
                <c:pt idx="34124">
                  <c:v>3410.76</c:v>
                </c:pt>
                <c:pt idx="34125">
                  <c:v>3410.86</c:v>
                </c:pt>
                <c:pt idx="34126">
                  <c:v>3410.96</c:v>
                </c:pt>
                <c:pt idx="34127">
                  <c:v>3411.06</c:v>
                </c:pt>
                <c:pt idx="34128">
                  <c:v>3411.16</c:v>
                </c:pt>
                <c:pt idx="34129">
                  <c:v>3411.26</c:v>
                </c:pt>
                <c:pt idx="34130">
                  <c:v>3411.36</c:v>
                </c:pt>
                <c:pt idx="34131">
                  <c:v>3411.46</c:v>
                </c:pt>
                <c:pt idx="34132">
                  <c:v>3411.56</c:v>
                </c:pt>
                <c:pt idx="34133">
                  <c:v>3411.66</c:v>
                </c:pt>
                <c:pt idx="34134">
                  <c:v>3411.76</c:v>
                </c:pt>
                <c:pt idx="34135">
                  <c:v>3411.86</c:v>
                </c:pt>
                <c:pt idx="34136">
                  <c:v>3411.96</c:v>
                </c:pt>
                <c:pt idx="34137">
                  <c:v>3412.06</c:v>
                </c:pt>
                <c:pt idx="34138">
                  <c:v>3412.16</c:v>
                </c:pt>
                <c:pt idx="34139">
                  <c:v>3412.26</c:v>
                </c:pt>
                <c:pt idx="34140">
                  <c:v>3412.36</c:v>
                </c:pt>
                <c:pt idx="34141">
                  <c:v>3412.46</c:v>
                </c:pt>
                <c:pt idx="34142">
                  <c:v>3412.56</c:v>
                </c:pt>
                <c:pt idx="34143">
                  <c:v>3412.66</c:v>
                </c:pt>
                <c:pt idx="34144">
                  <c:v>3412.76</c:v>
                </c:pt>
                <c:pt idx="34145">
                  <c:v>3412.86</c:v>
                </c:pt>
                <c:pt idx="34146">
                  <c:v>3412.96</c:v>
                </c:pt>
                <c:pt idx="34147">
                  <c:v>3413.06</c:v>
                </c:pt>
                <c:pt idx="34148">
                  <c:v>3413.16</c:v>
                </c:pt>
                <c:pt idx="34149">
                  <c:v>3413.26</c:v>
                </c:pt>
                <c:pt idx="34150">
                  <c:v>3413.36</c:v>
                </c:pt>
                <c:pt idx="34151">
                  <c:v>3413.46</c:v>
                </c:pt>
                <c:pt idx="34152">
                  <c:v>3413.56</c:v>
                </c:pt>
                <c:pt idx="34153">
                  <c:v>3413.66</c:v>
                </c:pt>
                <c:pt idx="34154">
                  <c:v>3413.76</c:v>
                </c:pt>
                <c:pt idx="34155">
                  <c:v>3413.86</c:v>
                </c:pt>
                <c:pt idx="34156">
                  <c:v>3413.96</c:v>
                </c:pt>
                <c:pt idx="34157">
                  <c:v>3414.06</c:v>
                </c:pt>
                <c:pt idx="34158">
                  <c:v>3414.16</c:v>
                </c:pt>
                <c:pt idx="34159">
                  <c:v>3414.26</c:v>
                </c:pt>
                <c:pt idx="34160">
                  <c:v>3414.36</c:v>
                </c:pt>
                <c:pt idx="34161">
                  <c:v>3414.46</c:v>
                </c:pt>
                <c:pt idx="34162">
                  <c:v>3414.56</c:v>
                </c:pt>
                <c:pt idx="34163">
                  <c:v>3414.66</c:v>
                </c:pt>
                <c:pt idx="34164">
                  <c:v>3414.76</c:v>
                </c:pt>
                <c:pt idx="34165">
                  <c:v>3414.86</c:v>
                </c:pt>
                <c:pt idx="34166">
                  <c:v>3414.96</c:v>
                </c:pt>
                <c:pt idx="34167">
                  <c:v>3415.06</c:v>
                </c:pt>
                <c:pt idx="34168">
                  <c:v>3415.16</c:v>
                </c:pt>
                <c:pt idx="34169">
                  <c:v>3415.26</c:v>
                </c:pt>
                <c:pt idx="34170">
                  <c:v>3415.36</c:v>
                </c:pt>
                <c:pt idx="34171">
                  <c:v>3415.46</c:v>
                </c:pt>
                <c:pt idx="34172">
                  <c:v>3415.56</c:v>
                </c:pt>
                <c:pt idx="34173">
                  <c:v>3415.66</c:v>
                </c:pt>
                <c:pt idx="34174">
                  <c:v>3415.76</c:v>
                </c:pt>
                <c:pt idx="34175">
                  <c:v>3415.86</c:v>
                </c:pt>
                <c:pt idx="34176">
                  <c:v>3415.96</c:v>
                </c:pt>
                <c:pt idx="34177">
                  <c:v>3416.06</c:v>
                </c:pt>
                <c:pt idx="34178">
                  <c:v>3416.16</c:v>
                </c:pt>
                <c:pt idx="34179">
                  <c:v>3416.26</c:v>
                </c:pt>
                <c:pt idx="34180">
                  <c:v>3416.36</c:v>
                </c:pt>
                <c:pt idx="34181">
                  <c:v>3416.46</c:v>
                </c:pt>
                <c:pt idx="34182">
                  <c:v>3416.56</c:v>
                </c:pt>
                <c:pt idx="34183">
                  <c:v>3416.66</c:v>
                </c:pt>
                <c:pt idx="34184">
                  <c:v>3416.76</c:v>
                </c:pt>
                <c:pt idx="34185">
                  <c:v>3416.86</c:v>
                </c:pt>
                <c:pt idx="34186">
                  <c:v>3416.96</c:v>
                </c:pt>
                <c:pt idx="34187">
                  <c:v>3417.06</c:v>
                </c:pt>
                <c:pt idx="34188">
                  <c:v>3417.16</c:v>
                </c:pt>
                <c:pt idx="34189">
                  <c:v>3417.26</c:v>
                </c:pt>
                <c:pt idx="34190">
                  <c:v>3417.36</c:v>
                </c:pt>
                <c:pt idx="34191">
                  <c:v>3417.46</c:v>
                </c:pt>
                <c:pt idx="34192">
                  <c:v>3417.56</c:v>
                </c:pt>
                <c:pt idx="34193">
                  <c:v>3417.66</c:v>
                </c:pt>
                <c:pt idx="34194">
                  <c:v>3417.76</c:v>
                </c:pt>
                <c:pt idx="34195">
                  <c:v>3417.86</c:v>
                </c:pt>
                <c:pt idx="34196">
                  <c:v>3417.96</c:v>
                </c:pt>
                <c:pt idx="34197">
                  <c:v>3418.06</c:v>
                </c:pt>
                <c:pt idx="34198">
                  <c:v>3418.16</c:v>
                </c:pt>
                <c:pt idx="34199">
                  <c:v>3418.26</c:v>
                </c:pt>
                <c:pt idx="34200">
                  <c:v>3418.36</c:v>
                </c:pt>
                <c:pt idx="34201">
                  <c:v>3418.46</c:v>
                </c:pt>
                <c:pt idx="34202">
                  <c:v>3418.56</c:v>
                </c:pt>
                <c:pt idx="34203">
                  <c:v>3418.66</c:v>
                </c:pt>
                <c:pt idx="34204">
                  <c:v>3418.76</c:v>
                </c:pt>
                <c:pt idx="34205">
                  <c:v>3418.86</c:v>
                </c:pt>
                <c:pt idx="34206">
                  <c:v>3418.96</c:v>
                </c:pt>
                <c:pt idx="34207">
                  <c:v>3419.06</c:v>
                </c:pt>
                <c:pt idx="34208">
                  <c:v>3419.16</c:v>
                </c:pt>
                <c:pt idx="34209">
                  <c:v>3419.26</c:v>
                </c:pt>
                <c:pt idx="34210">
                  <c:v>3419.36</c:v>
                </c:pt>
                <c:pt idx="34211">
                  <c:v>3419.46</c:v>
                </c:pt>
                <c:pt idx="34212">
                  <c:v>3419.56</c:v>
                </c:pt>
                <c:pt idx="34213">
                  <c:v>3419.66</c:v>
                </c:pt>
                <c:pt idx="34214">
                  <c:v>3419.76</c:v>
                </c:pt>
                <c:pt idx="34215">
                  <c:v>3419.86</c:v>
                </c:pt>
                <c:pt idx="34216">
                  <c:v>3419.96</c:v>
                </c:pt>
                <c:pt idx="34217">
                  <c:v>3420.06</c:v>
                </c:pt>
                <c:pt idx="34218">
                  <c:v>3420.16</c:v>
                </c:pt>
                <c:pt idx="34219">
                  <c:v>3420.26</c:v>
                </c:pt>
                <c:pt idx="34220">
                  <c:v>3420.36</c:v>
                </c:pt>
                <c:pt idx="34221">
                  <c:v>3420.46</c:v>
                </c:pt>
                <c:pt idx="34222">
                  <c:v>3420.56</c:v>
                </c:pt>
                <c:pt idx="34223">
                  <c:v>3420.66</c:v>
                </c:pt>
                <c:pt idx="34224">
                  <c:v>3420.76</c:v>
                </c:pt>
                <c:pt idx="34225">
                  <c:v>3420.86</c:v>
                </c:pt>
                <c:pt idx="34226">
                  <c:v>3420.96</c:v>
                </c:pt>
                <c:pt idx="34227">
                  <c:v>3421.06</c:v>
                </c:pt>
                <c:pt idx="34228">
                  <c:v>3421.16</c:v>
                </c:pt>
                <c:pt idx="34229">
                  <c:v>3421.26</c:v>
                </c:pt>
                <c:pt idx="34230">
                  <c:v>3421.36</c:v>
                </c:pt>
                <c:pt idx="34231">
                  <c:v>3421.46</c:v>
                </c:pt>
                <c:pt idx="34232">
                  <c:v>3421.56</c:v>
                </c:pt>
                <c:pt idx="34233">
                  <c:v>3421.66</c:v>
                </c:pt>
                <c:pt idx="34234">
                  <c:v>3421.76</c:v>
                </c:pt>
                <c:pt idx="34235">
                  <c:v>3421.86</c:v>
                </c:pt>
                <c:pt idx="34236">
                  <c:v>3421.96</c:v>
                </c:pt>
                <c:pt idx="34237">
                  <c:v>3422.06</c:v>
                </c:pt>
                <c:pt idx="34238">
                  <c:v>3422.16</c:v>
                </c:pt>
                <c:pt idx="34239">
                  <c:v>3422.26</c:v>
                </c:pt>
                <c:pt idx="34240">
                  <c:v>3422.36</c:v>
                </c:pt>
                <c:pt idx="34241">
                  <c:v>3422.46</c:v>
                </c:pt>
                <c:pt idx="34242">
                  <c:v>3422.56</c:v>
                </c:pt>
                <c:pt idx="34243">
                  <c:v>3422.66</c:v>
                </c:pt>
                <c:pt idx="34244">
                  <c:v>3422.76</c:v>
                </c:pt>
                <c:pt idx="34245">
                  <c:v>3422.86</c:v>
                </c:pt>
                <c:pt idx="34246">
                  <c:v>3422.96</c:v>
                </c:pt>
                <c:pt idx="34247">
                  <c:v>3423.06</c:v>
                </c:pt>
                <c:pt idx="34248">
                  <c:v>3423.16</c:v>
                </c:pt>
                <c:pt idx="34249">
                  <c:v>3423.26</c:v>
                </c:pt>
                <c:pt idx="34250">
                  <c:v>3423.36</c:v>
                </c:pt>
                <c:pt idx="34251">
                  <c:v>3423.46</c:v>
                </c:pt>
                <c:pt idx="34252">
                  <c:v>3423.56</c:v>
                </c:pt>
                <c:pt idx="34253">
                  <c:v>3423.66</c:v>
                </c:pt>
                <c:pt idx="34254">
                  <c:v>3423.76</c:v>
                </c:pt>
                <c:pt idx="34255">
                  <c:v>3423.86</c:v>
                </c:pt>
                <c:pt idx="34256">
                  <c:v>3423.96</c:v>
                </c:pt>
                <c:pt idx="34257">
                  <c:v>3424.06</c:v>
                </c:pt>
                <c:pt idx="34258">
                  <c:v>3424.16</c:v>
                </c:pt>
                <c:pt idx="34259">
                  <c:v>3424.26</c:v>
                </c:pt>
                <c:pt idx="34260">
                  <c:v>3424.36</c:v>
                </c:pt>
                <c:pt idx="34261">
                  <c:v>3424.46</c:v>
                </c:pt>
                <c:pt idx="34262">
                  <c:v>3424.56</c:v>
                </c:pt>
                <c:pt idx="34263">
                  <c:v>3424.66</c:v>
                </c:pt>
                <c:pt idx="34264">
                  <c:v>3424.76</c:v>
                </c:pt>
                <c:pt idx="34265">
                  <c:v>3424.86</c:v>
                </c:pt>
                <c:pt idx="34266">
                  <c:v>3424.96</c:v>
                </c:pt>
                <c:pt idx="34267">
                  <c:v>3425.06</c:v>
                </c:pt>
                <c:pt idx="34268">
                  <c:v>3425.16</c:v>
                </c:pt>
                <c:pt idx="34269">
                  <c:v>3425.26</c:v>
                </c:pt>
                <c:pt idx="34270">
                  <c:v>3425.36</c:v>
                </c:pt>
                <c:pt idx="34271">
                  <c:v>3425.46</c:v>
                </c:pt>
                <c:pt idx="34272">
                  <c:v>3425.56</c:v>
                </c:pt>
                <c:pt idx="34273">
                  <c:v>3425.66</c:v>
                </c:pt>
                <c:pt idx="34274">
                  <c:v>3425.76</c:v>
                </c:pt>
                <c:pt idx="34275">
                  <c:v>3425.86</c:v>
                </c:pt>
                <c:pt idx="34276">
                  <c:v>3425.96</c:v>
                </c:pt>
                <c:pt idx="34277">
                  <c:v>3426.06</c:v>
                </c:pt>
                <c:pt idx="34278">
                  <c:v>3426.16</c:v>
                </c:pt>
                <c:pt idx="34279">
                  <c:v>3426.26</c:v>
                </c:pt>
                <c:pt idx="34280">
                  <c:v>3426.36</c:v>
                </c:pt>
                <c:pt idx="34281">
                  <c:v>3426.46</c:v>
                </c:pt>
                <c:pt idx="34282">
                  <c:v>3426.56</c:v>
                </c:pt>
                <c:pt idx="34283">
                  <c:v>3426.66</c:v>
                </c:pt>
                <c:pt idx="34284">
                  <c:v>3426.76</c:v>
                </c:pt>
                <c:pt idx="34285">
                  <c:v>3426.86</c:v>
                </c:pt>
                <c:pt idx="34286">
                  <c:v>3426.96</c:v>
                </c:pt>
                <c:pt idx="34287">
                  <c:v>3427.06</c:v>
                </c:pt>
                <c:pt idx="34288">
                  <c:v>3427.16</c:v>
                </c:pt>
                <c:pt idx="34289">
                  <c:v>3427.26</c:v>
                </c:pt>
                <c:pt idx="34290">
                  <c:v>3427.36</c:v>
                </c:pt>
                <c:pt idx="34291">
                  <c:v>3427.46</c:v>
                </c:pt>
                <c:pt idx="34292">
                  <c:v>3427.56</c:v>
                </c:pt>
                <c:pt idx="34293">
                  <c:v>3427.66</c:v>
                </c:pt>
                <c:pt idx="34294">
                  <c:v>3427.76</c:v>
                </c:pt>
                <c:pt idx="34295">
                  <c:v>3427.86</c:v>
                </c:pt>
                <c:pt idx="34296">
                  <c:v>3427.96</c:v>
                </c:pt>
                <c:pt idx="34297">
                  <c:v>3428.06</c:v>
                </c:pt>
                <c:pt idx="34298">
                  <c:v>3428.16</c:v>
                </c:pt>
                <c:pt idx="34299">
                  <c:v>3428.26</c:v>
                </c:pt>
                <c:pt idx="34300">
                  <c:v>3428.36</c:v>
                </c:pt>
                <c:pt idx="34301">
                  <c:v>3428.46</c:v>
                </c:pt>
                <c:pt idx="34302">
                  <c:v>3428.56</c:v>
                </c:pt>
                <c:pt idx="34303">
                  <c:v>3428.66</c:v>
                </c:pt>
                <c:pt idx="34304">
                  <c:v>3428.76</c:v>
                </c:pt>
                <c:pt idx="34305">
                  <c:v>3428.86</c:v>
                </c:pt>
                <c:pt idx="34306">
                  <c:v>3428.96</c:v>
                </c:pt>
                <c:pt idx="34307">
                  <c:v>3429.06</c:v>
                </c:pt>
                <c:pt idx="34308">
                  <c:v>3429.16</c:v>
                </c:pt>
                <c:pt idx="34309">
                  <c:v>3429.26</c:v>
                </c:pt>
                <c:pt idx="34310">
                  <c:v>3429.36</c:v>
                </c:pt>
                <c:pt idx="34311">
                  <c:v>3429.46</c:v>
                </c:pt>
                <c:pt idx="34312">
                  <c:v>3429.56</c:v>
                </c:pt>
                <c:pt idx="34313">
                  <c:v>3429.66</c:v>
                </c:pt>
                <c:pt idx="34314">
                  <c:v>3429.76</c:v>
                </c:pt>
                <c:pt idx="34315">
                  <c:v>3429.86</c:v>
                </c:pt>
                <c:pt idx="34316">
                  <c:v>3429.96</c:v>
                </c:pt>
                <c:pt idx="34317">
                  <c:v>3430.06</c:v>
                </c:pt>
                <c:pt idx="34318">
                  <c:v>3430.16</c:v>
                </c:pt>
                <c:pt idx="34319">
                  <c:v>3430.26</c:v>
                </c:pt>
                <c:pt idx="34320">
                  <c:v>3430.36</c:v>
                </c:pt>
                <c:pt idx="34321">
                  <c:v>3430.46</c:v>
                </c:pt>
                <c:pt idx="34322">
                  <c:v>3430.56</c:v>
                </c:pt>
                <c:pt idx="34323">
                  <c:v>3430.66</c:v>
                </c:pt>
                <c:pt idx="34324">
                  <c:v>3430.76</c:v>
                </c:pt>
                <c:pt idx="34325">
                  <c:v>3430.86</c:v>
                </c:pt>
                <c:pt idx="34326">
                  <c:v>3430.96</c:v>
                </c:pt>
                <c:pt idx="34327">
                  <c:v>3431.06</c:v>
                </c:pt>
                <c:pt idx="34328">
                  <c:v>3431.16</c:v>
                </c:pt>
                <c:pt idx="34329">
                  <c:v>3431.26</c:v>
                </c:pt>
                <c:pt idx="34330">
                  <c:v>3431.36</c:v>
                </c:pt>
                <c:pt idx="34331">
                  <c:v>3431.46</c:v>
                </c:pt>
                <c:pt idx="34332">
                  <c:v>3431.56</c:v>
                </c:pt>
                <c:pt idx="34333">
                  <c:v>3431.66</c:v>
                </c:pt>
                <c:pt idx="34334">
                  <c:v>3431.76</c:v>
                </c:pt>
                <c:pt idx="34335">
                  <c:v>3431.86</c:v>
                </c:pt>
                <c:pt idx="34336">
                  <c:v>3431.96</c:v>
                </c:pt>
                <c:pt idx="34337">
                  <c:v>3432.06</c:v>
                </c:pt>
                <c:pt idx="34338">
                  <c:v>3432.16</c:v>
                </c:pt>
                <c:pt idx="34339">
                  <c:v>3432.26</c:v>
                </c:pt>
                <c:pt idx="34340">
                  <c:v>3432.36</c:v>
                </c:pt>
                <c:pt idx="34341">
                  <c:v>3432.46</c:v>
                </c:pt>
                <c:pt idx="34342">
                  <c:v>3432.56</c:v>
                </c:pt>
                <c:pt idx="34343">
                  <c:v>3432.66</c:v>
                </c:pt>
                <c:pt idx="34344">
                  <c:v>3432.76</c:v>
                </c:pt>
                <c:pt idx="34345">
                  <c:v>3432.86</c:v>
                </c:pt>
                <c:pt idx="34346">
                  <c:v>3432.96</c:v>
                </c:pt>
                <c:pt idx="34347">
                  <c:v>3433.06</c:v>
                </c:pt>
                <c:pt idx="34348">
                  <c:v>3433.16</c:v>
                </c:pt>
                <c:pt idx="34349">
                  <c:v>3433.26</c:v>
                </c:pt>
                <c:pt idx="34350">
                  <c:v>3433.36</c:v>
                </c:pt>
                <c:pt idx="34351">
                  <c:v>3433.46</c:v>
                </c:pt>
                <c:pt idx="34352">
                  <c:v>3433.56</c:v>
                </c:pt>
                <c:pt idx="34353">
                  <c:v>3433.66</c:v>
                </c:pt>
                <c:pt idx="34354">
                  <c:v>3433.76</c:v>
                </c:pt>
                <c:pt idx="34355">
                  <c:v>3433.86</c:v>
                </c:pt>
                <c:pt idx="34356">
                  <c:v>3433.96</c:v>
                </c:pt>
                <c:pt idx="34357">
                  <c:v>3434.06</c:v>
                </c:pt>
                <c:pt idx="34358">
                  <c:v>3434.16</c:v>
                </c:pt>
                <c:pt idx="34359">
                  <c:v>3434.26</c:v>
                </c:pt>
                <c:pt idx="34360">
                  <c:v>3434.36</c:v>
                </c:pt>
                <c:pt idx="34361">
                  <c:v>3434.46</c:v>
                </c:pt>
                <c:pt idx="34362">
                  <c:v>3434.56</c:v>
                </c:pt>
                <c:pt idx="34363">
                  <c:v>3434.66</c:v>
                </c:pt>
                <c:pt idx="34364">
                  <c:v>3434.76</c:v>
                </c:pt>
                <c:pt idx="34365">
                  <c:v>3434.86</c:v>
                </c:pt>
                <c:pt idx="34366">
                  <c:v>3434.96</c:v>
                </c:pt>
                <c:pt idx="34367">
                  <c:v>3435.06</c:v>
                </c:pt>
                <c:pt idx="34368">
                  <c:v>3435.16</c:v>
                </c:pt>
                <c:pt idx="34369">
                  <c:v>3435.26</c:v>
                </c:pt>
                <c:pt idx="34370">
                  <c:v>3435.36</c:v>
                </c:pt>
                <c:pt idx="34371">
                  <c:v>3435.46</c:v>
                </c:pt>
                <c:pt idx="34372">
                  <c:v>3435.56</c:v>
                </c:pt>
                <c:pt idx="34373">
                  <c:v>3435.66</c:v>
                </c:pt>
                <c:pt idx="34374">
                  <c:v>3435.76</c:v>
                </c:pt>
                <c:pt idx="34375">
                  <c:v>3435.86</c:v>
                </c:pt>
                <c:pt idx="34376">
                  <c:v>3435.96</c:v>
                </c:pt>
                <c:pt idx="34377">
                  <c:v>3436.06</c:v>
                </c:pt>
                <c:pt idx="34378">
                  <c:v>3436.16</c:v>
                </c:pt>
                <c:pt idx="34379">
                  <c:v>3436.26</c:v>
                </c:pt>
                <c:pt idx="34380">
                  <c:v>3436.36</c:v>
                </c:pt>
                <c:pt idx="34381">
                  <c:v>3436.46</c:v>
                </c:pt>
                <c:pt idx="34382">
                  <c:v>3436.56</c:v>
                </c:pt>
                <c:pt idx="34383">
                  <c:v>3436.66</c:v>
                </c:pt>
                <c:pt idx="34384">
                  <c:v>3436.76</c:v>
                </c:pt>
                <c:pt idx="34385">
                  <c:v>3436.86</c:v>
                </c:pt>
                <c:pt idx="34386">
                  <c:v>3436.96</c:v>
                </c:pt>
                <c:pt idx="34387">
                  <c:v>3437.06</c:v>
                </c:pt>
                <c:pt idx="34388">
                  <c:v>3437.16</c:v>
                </c:pt>
                <c:pt idx="34389">
                  <c:v>3437.26</c:v>
                </c:pt>
                <c:pt idx="34390">
                  <c:v>3437.36</c:v>
                </c:pt>
                <c:pt idx="34391">
                  <c:v>3437.46</c:v>
                </c:pt>
                <c:pt idx="34392">
                  <c:v>3437.56</c:v>
                </c:pt>
                <c:pt idx="34393">
                  <c:v>3437.66</c:v>
                </c:pt>
                <c:pt idx="34394">
                  <c:v>3437.76</c:v>
                </c:pt>
                <c:pt idx="34395">
                  <c:v>3437.86</c:v>
                </c:pt>
                <c:pt idx="34396">
                  <c:v>3437.96</c:v>
                </c:pt>
                <c:pt idx="34397">
                  <c:v>3438.06</c:v>
                </c:pt>
                <c:pt idx="34398">
                  <c:v>3438.16</c:v>
                </c:pt>
                <c:pt idx="34399">
                  <c:v>3438.26</c:v>
                </c:pt>
                <c:pt idx="34400">
                  <c:v>3438.36</c:v>
                </c:pt>
                <c:pt idx="34401">
                  <c:v>3438.46</c:v>
                </c:pt>
                <c:pt idx="34402">
                  <c:v>3438.56</c:v>
                </c:pt>
                <c:pt idx="34403">
                  <c:v>3438.66</c:v>
                </c:pt>
                <c:pt idx="34404">
                  <c:v>3438.76</c:v>
                </c:pt>
                <c:pt idx="34405">
                  <c:v>3438.86</c:v>
                </c:pt>
                <c:pt idx="34406">
                  <c:v>3438.96</c:v>
                </c:pt>
                <c:pt idx="34407">
                  <c:v>3439.06</c:v>
                </c:pt>
                <c:pt idx="34408">
                  <c:v>3439.16</c:v>
                </c:pt>
                <c:pt idx="34409">
                  <c:v>3439.26</c:v>
                </c:pt>
                <c:pt idx="34410">
                  <c:v>3439.36</c:v>
                </c:pt>
                <c:pt idx="34411">
                  <c:v>3439.46</c:v>
                </c:pt>
                <c:pt idx="34412">
                  <c:v>3439.56</c:v>
                </c:pt>
                <c:pt idx="34413">
                  <c:v>3439.66</c:v>
                </c:pt>
                <c:pt idx="34414">
                  <c:v>3439.76</c:v>
                </c:pt>
                <c:pt idx="34415">
                  <c:v>3439.86</c:v>
                </c:pt>
                <c:pt idx="34416">
                  <c:v>3439.96</c:v>
                </c:pt>
                <c:pt idx="34417">
                  <c:v>3440.06</c:v>
                </c:pt>
                <c:pt idx="34418">
                  <c:v>3440.16</c:v>
                </c:pt>
                <c:pt idx="34419">
                  <c:v>3440.26</c:v>
                </c:pt>
                <c:pt idx="34420">
                  <c:v>3440.36</c:v>
                </c:pt>
                <c:pt idx="34421">
                  <c:v>3440.46</c:v>
                </c:pt>
                <c:pt idx="34422">
                  <c:v>3440.56</c:v>
                </c:pt>
                <c:pt idx="34423">
                  <c:v>3440.66</c:v>
                </c:pt>
                <c:pt idx="34424">
                  <c:v>3440.76</c:v>
                </c:pt>
                <c:pt idx="34425">
                  <c:v>3440.86</c:v>
                </c:pt>
                <c:pt idx="34426">
                  <c:v>3440.96</c:v>
                </c:pt>
                <c:pt idx="34427">
                  <c:v>3441.06</c:v>
                </c:pt>
                <c:pt idx="34428">
                  <c:v>3441.16</c:v>
                </c:pt>
                <c:pt idx="34429">
                  <c:v>3441.26</c:v>
                </c:pt>
                <c:pt idx="34430">
                  <c:v>3441.36</c:v>
                </c:pt>
                <c:pt idx="34431">
                  <c:v>3441.46</c:v>
                </c:pt>
                <c:pt idx="34432">
                  <c:v>3441.56</c:v>
                </c:pt>
                <c:pt idx="34433">
                  <c:v>3441.66</c:v>
                </c:pt>
                <c:pt idx="34434">
                  <c:v>3441.76</c:v>
                </c:pt>
                <c:pt idx="34435">
                  <c:v>3441.86</c:v>
                </c:pt>
                <c:pt idx="34436">
                  <c:v>3441.96</c:v>
                </c:pt>
                <c:pt idx="34437">
                  <c:v>3442.06</c:v>
                </c:pt>
                <c:pt idx="34438">
                  <c:v>3442.16</c:v>
                </c:pt>
                <c:pt idx="34439">
                  <c:v>3442.26</c:v>
                </c:pt>
                <c:pt idx="34440">
                  <c:v>3442.36</c:v>
                </c:pt>
                <c:pt idx="34441">
                  <c:v>3442.46</c:v>
                </c:pt>
                <c:pt idx="34442">
                  <c:v>3442.56</c:v>
                </c:pt>
                <c:pt idx="34443">
                  <c:v>3442.66</c:v>
                </c:pt>
                <c:pt idx="34444">
                  <c:v>3442.76</c:v>
                </c:pt>
                <c:pt idx="34445">
                  <c:v>3442.86</c:v>
                </c:pt>
                <c:pt idx="34446">
                  <c:v>3442.96</c:v>
                </c:pt>
                <c:pt idx="34447">
                  <c:v>3443.06</c:v>
                </c:pt>
                <c:pt idx="34448">
                  <c:v>3443.16</c:v>
                </c:pt>
                <c:pt idx="34449">
                  <c:v>3443.26</c:v>
                </c:pt>
                <c:pt idx="34450">
                  <c:v>3443.36</c:v>
                </c:pt>
                <c:pt idx="34451">
                  <c:v>3443.46</c:v>
                </c:pt>
                <c:pt idx="34452">
                  <c:v>3443.56</c:v>
                </c:pt>
                <c:pt idx="34453">
                  <c:v>3443.66</c:v>
                </c:pt>
                <c:pt idx="34454">
                  <c:v>3443.76</c:v>
                </c:pt>
                <c:pt idx="34455">
                  <c:v>3443.86</c:v>
                </c:pt>
                <c:pt idx="34456">
                  <c:v>3443.96</c:v>
                </c:pt>
                <c:pt idx="34457">
                  <c:v>3444.06</c:v>
                </c:pt>
                <c:pt idx="34458">
                  <c:v>3444.16</c:v>
                </c:pt>
                <c:pt idx="34459">
                  <c:v>3444.26</c:v>
                </c:pt>
                <c:pt idx="34460">
                  <c:v>3444.36</c:v>
                </c:pt>
                <c:pt idx="34461">
                  <c:v>3444.46</c:v>
                </c:pt>
                <c:pt idx="34462">
                  <c:v>3444.56</c:v>
                </c:pt>
                <c:pt idx="34463">
                  <c:v>3444.66</c:v>
                </c:pt>
                <c:pt idx="34464">
                  <c:v>3444.76</c:v>
                </c:pt>
                <c:pt idx="34465">
                  <c:v>3444.86</c:v>
                </c:pt>
                <c:pt idx="34466">
                  <c:v>3444.96</c:v>
                </c:pt>
                <c:pt idx="34467">
                  <c:v>3445.06</c:v>
                </c:pt>
                <c:pt idx="34468">
                  <c:v>3445.16</c:v>
                </c:pt>
                <c:pt idx="34469">
                  <c:v>3445.26</c:v>
                </c:pt>
                <c:pt idx="34470">
                  <c:v>3445.36</c:v>
                </c:pt>
                <c:pt idx="34471">
                  <c:v>3445.46</c:v>
                </c:pt>
                <c:pt idx="34472">
                  <c:v>3445.56</c:v>
                </c:pt>
                <c:pt idx="34473">
                  <c:v>3445.66</c:v>
                </c:pt>
                <c:pt idx="34474">
                  <c:v>3445.76</c:v>
                </c:pt>
                <c:pt idx="34475">
                  <c:v>3445.86</c:v>
                </c:pt>
                <c:pt idx="34476">
                  <c:v>3445.96</c:v>
                </c:pt>
                <c:pt idx="34477">
                  <c:v>3446.06</c:v>
                </c:pt>
                <c:pt idx="34478">
                  <c:v>3446.16</c:v>
                </c:pt>
                <c:pt idx="34479">
                  <c:v>3446.26</c:v>
                </c:pt>
                <c:pt idx="34480">
                  <c:v>3446.36</c:v>
                </c:pt>
                <c:pt idx="34481">
                  <c:v>3446.46</c:v>
                </c:pt>
                <c:pt idx="34482">
                  <c:v>3446.56</c:v>
                </c:pt>
                <c:pt idx="34483">
                  <c:v>3446.66</c:v>
                </c:pt>
                <c:pt idx="34484">
                  <c:v>3446.76</c:v>
                </c:pt>
                <c:pt idx="34485">
                  <c:v>3446.86</c:v>
                </c:pt>
                <c:pt idx="34486">
                  <c:v>3446.96</c:v>
                </c:pt>
                <c:pt idx="34487">
                  <c:v>3447.06</c:v>
                </c:pt>
                <c:pt idx="34488">
                  <c:v>3447.16</c:v>
                </c:pt>
                <c:pt idx="34489">
                  <c:v>3447.26</c:v>
                </c:pt>
                <c:pt idx="34490">
                  <c:v>3447.36</c:v>
                </c:pt>
                <c:pt idx="34491">
                  <c:v>3447.46</c:v>
                </c:pt>
                <c:pt idx="34492">
                  <c:v>3447.56</c:v>
                </c:pt>
                <c:pt idx="34493">
                  <c:v>3447.66</c:v>
                </c:pt>
                <c:pt idx="34494">
                  <c:v>3447.76</c:v>
                </c:pt>
                <c:pt idx="34495">
                  <c:v>3447.86</c:v>
                </c:pt>
                <c:pt idx="34496">
                  <c:v>3447.96</c:v>
                </c:pt>
                <c:pt idx="34497">
                  <c:v>3448.06</c:v>
                </c:pt>
                <c:pt idx="34498">
                  <c:v>3448.16</c:v>
                </c:pt>
                <c:pt idx="34499">
                  <c:v>3448.26</c:v>
                </c:pt>
                <c:pt idx="34500">
                  <c:v>3448.36</c:v>
                </c:pt>
                <c:pt idx="34501">
                  <c:v>3448.46</c:v>
                </c:pt>
                <c:pt idx="34502">
                  <c:v>3448.56</c:v>
                </c:pt>
                <c:pt idx="34503">
                  <c:v>3448.66</c:v>
                </c:pt>
                <c:pt idx="34504">
                  <c:v>3448.76</c:v>
                </c:pt>
                <c:pt idx="34505">
                  <c:v>3448.86</c:v>
                </c:pt>
                <c:pt idx="34506">
                  <c:v>3448.96</c:v>
                </c:pt>
                <c:pt idx="34507">
                  <c:v>3449.06</c:v>
                </c:pt>
                <c:pt idx="34508">
                  <c:v>3449.16</c:v>
                </c:pt>
                <c:pt idx="34509">
                  <c:v>3449.26</c:v>
                </c:pt>
                <c:pt idx="34510">
                  <c:v>3449.36</c:v>
                </c:pt>
                <c:pt idx="34511">
                  <c:v>3449.46</c:v>
                </c:pt>
                <c:pt idx="34512">
                  <c:v>3449.56</c:v>
                </c:pt>
                <c:pt idx="34513">
                  <c:v>3449.66</c:v>
                </c:pt>
                <c:pt idx="34514">
                  <c:v>3449.76</c:v>
                </c:pt>
                <c:pt idx="34515">
                  <c:v>3449.86</c:v>
                </c:pt>
                <c:pt idx="34516">
                  <c:v>3449.96</c:v>
                </c:pt>
                <c:pt idx="34517">
                  <c:v>3450.06</c:v>
                </c:pt>
                <c:pt idx="34518">
                  <c:v>3450.16</c:v>
                </c:pt>
                <c:pt idx="34519">
                  <c:v>3450.26</c:v>
                </c:pt>
                <c:pt idx="34520">
                  <c:v>3450.36</c:v>
                </c:pt>
                <c:pt idx="34521">
                  <c:v>3450.46</c:v>
                </c:pt>
                <c:pt idx="34522">
                  <c:v>3450.56</c:v>
                </c:pt>
                <c:pt idx="34523">
                  <c:v>3450.66</c:v>
                </c:pt>
                <c:pt idx="34524">
                  <c:v>3450.76</c:v>
                </c:pt>
                <c:pt idx="34525">
                  <c:v>3450.86</c:v>
                </c:pt>
                <c:pt idx="34526">
                  <c:v>3450.96</c:v>
                </c:pt>
                <c:pt idx="34527">
                  <c:v>3451.06</c:v>
                </c:pt>
                <c:pt idx="34528">
                  <c:v>3451.16</c:v>
                </c:pt>
                <c:pt idx="34529">
                  <c:v>3451.26</c:v>
                </c:pt>
                <c:pt idx="34530">
                  <c:v>3451.36</c:v>
                </c:pt>
                <c:pt idx="34531">
                  <c:v>3451.46</c:v>
                </c:pt>
                <c:pt idx="34532">
                  <c:v>3451.56</c:v>
                </c:pt>
                <c:pt idx="34533">
                  <c:v>3451.66</c:v>
                </c:pt>
                <c:pt idx="34534">
                  <c:v>3451.76</c:v>
                </c:pt>
                <c:pt idx="34535">
                  <c:v>3451.86</c:v>
                </c:pt>
                <c:pt idx="34536">
                  <c:v>3451.96</c:v>
                </c:pt>
                <c:pt idx="34537">
                  <c:v>3452.06</c:v>
                </c:pt>
                <c:pt idx="34538">
                  <c:v>3452.16</c:v>
                </c:pt>
                <c:pt idx="34539">
                  <c:v>3452.26</c:v>
                </c:pt>
                <c:pt idx="34540">
                  <c:v>3452.36</c:v>
                </c:pt>
                <c:pt idx="34541">
                  <c:v>3452.46</c:v>
                </c:pt>
                <c:pt idx="34542">
                  <c:v>3452.56</c:v>
                </c:pt>
                <c:pt idx="34543">
                  <c:v>3452.66</c:v>
                </c:pt>
                <c:pt idx="34544">
                  <c:v>3452.76</c:v>
                </c:pt>
                <c:pt idx="34545">
                  <c:v>3452.86</c:v>
                </c:pt>
                <c:pt idx="34546">
                  <c:v>3452.96</c:v>
                </c:pt>
                <c:pt idx="34547">
                  <c:v>3453.06</c:v>
                </c:pt>
                <c:pt idx="34548">
                  <c:v>3453.16</c:v>
                </c:pt>
                <c:pt idx="34549">
                  <c:v>3453.26</c:v>
                </c:pt>
                <c:pt idx="34550">
                  <c:v>3453.36</c:v>
                </c:pt>
                <c:pt idx="34551">
                  <c:v>3453.46</c:v>
                </c:pt>
                <c:pt idx="34552">
                  <c:v>3453.56</c:v>
                </c:pt>
                <c:pt idx="34553">
                  <c:v>3453.66</c:v>
                </c:pt>
                <c:pt idx="34554">
                  <c:v>3453.76</c:v>
                </c:pt>
                <c:pt idx="34555">
                  <c:v>3453.86</c:v>
                </c:pt>
                <c:pt idx="34556">
                  <c:v>3453.96</c:v>
                </c:pt>
                <c:pt idx="34557">
                  <c:v>3454.06</c:v>
                </c:pt>
                <c:pt idx="34558">
                  <c:v>3454.16</c:v>
                </c:pt>
                <c:pt idx="34559">
                  <c:v>3454.26</c:v>
                </c:pt>
                <c:pt idx="34560">
                  <c:v>3454.36</c:v>
                </c:pt>
                <c:pt idx="34561">
                  <c:v>3454.46</c:v>
                </c:pt>
                <c:pt idx="34562">
                  <c:v>3454.56</c:v>
                </c:pt>
                <c:pt idx="34563">
                  <c:v>3454.66</c:v>
                </c:pt>
                <c:pt idx="34564">
                  <c:v>3454.76</c:v>
                </c:pt>
                <c:pt idx="34565">
                  <c:v>3454.86</c:v>
                </c:pt>
                <c:pt idx="34566">
                  <c:v>3454.96</c:v>
                </c:pt>
                <c:pt idx="34567">
                  <c:v>3455.06</c:v>
                </c:pt>
                <c:pt idx="34568">
                  <c:v>3455.16</c:v>
                </c:pt>
                <c:pt idx="34569">
                  <c:v>3455.26</c:v>
                </c:pt>
                <c:pt idx="34570">
                  <c:v>3455.36</c:v>
                </c:pt>
                <c:pt idx="34571">
                  <c:v>3455.46</c:v>
                </c:pt>
                <c:pt idx="34572">
                  <c:v>3455.56</c:v>
                </c:pt>
                <c:pt idx="34573">
                  <c:v>3455.66</c:v>
                </c:pt>
                <c:pt idx="34574">
                  <c:v>3455.76</c:v>
                </c:pt>
                <c:pt idx="34575">
                  <c:v>3455.86</c:v>
                </c:pt>
                <c:pt idx="34576">
                  <c:v>3455.96</c:v>
                </c:pt>
                <c:pt idx="34577">
                  <c:v>3456.06</c:v>
                </c:pt>
                <c:pt idx="34578">
                  <c:v>3456.16</c:v>
                </c:pt>
                <c:pt idx="34579">
                  <c:v>3456.26</c:v>
                </c:pt>
                <c:pt idx="34580">
                  <c:v>3456.36</c:v>
                </c:pt>
                <c:pt idx="34581">
                  <c:v>3456.46</c:v>
                </c:pt>
                <c:pt idx="34582">
                  <c:v>3456.56</c:v>
                </c:pt>
                <c:pt idx="34583">
                  <c:v>3456.66</c:v>
                </c:pt>
                <c:pt idx="34584">
                  <c:v>3456.76</c:v>
                </c:pt>
                <c:pt idx="34585">
                  <c:v>3456.86</c:v>
                </c:pt>
                <c:pt idx="34586">
                  <c:v>3456.96</c:v>
                </c:pt>
                <c:pt idx="34587">
                  <c:v>3457.06</c:v>
                </c:pt>
                <c:pt idx="34588">
                  <c:v>3457.16</c:v>
                </c:pt>
                <c:pt idx="34589">
                  <c:v>3457.26</c:v>
                </c:pt>
                <c:pt idx="34590">
                  <c:v>3457.36</c:v>
                </c:pt>
                <c:pt idx="34591">
                  <c:v>3457.46</c:v>
                </c:pt>
                <c:pt idx="34592">
                  <c:v>3457.56</c:v>
                </c:pt>
                <c:pt idx="34593">
                  <c:v>3457.66</c:v>
                </c:pt>
                <c:pt idx="34594">
                  <c:v>3457.76</c:v>
                </c:pt>
                <c:pt idx="34595">
                  <c:v>3457.86</c:v>
                </c:pt>
                <c:pt idx="34596">
                  <c:v>3457.96</c:v>
                </c:pt>
                <c:pt idx="34597">
                  <c:v>3458.06</c:v>
                </c:pt>
                <c:pt idx="34598">
                  <c:v>3458.16</c:v>
                </c:pt>
                <c:pt idx="34599">
                  <c:v>3458.26</c:v>
                </c:pt>
                <c:pt idx="34600">
                  <c:v>3458.36</c:v>
                </c:pt>
                <c:pt idx="34601">
                  <c:v>3458.46</c:v>
                </c:pt>
                <c:pt idx="34602">
                  <c:v>3458.56</c:v>
                </c:pt>
                <c:pt idx="34603">
                  <c:v>3458.66</c:v>
                </c:pt>
                <c:pt idx="34604">
                  <c:v>3458.76</c:v>
                </c:pt>
                <c:pt idx="34605">
                  <c:v>3458.86</c:v>
                </c:pt>
                <c:pt idx="34606">
                  <c:v>3458.96</c:v>
                </c:pt>
                <c:pt idx="34607">
                  <c:v>3459.06</c:v>
                </c:pt>
                <c:pt idx="34608">
                  <c:v>3459.16</c:v>
                </c:pt>
                <c:pt idx="34609">
                  <c:v>3459.26</c:v>
                </c:pt>
                <c:pt idx="34610">
                  <c:v>3459.36</c:v>
                </c:pt>
                <c:pt idx="34611">
                  <c:v>3459.46</c:v>
                </c:pt>
                <c:pt idx="34612">
                  <c:v>3459.56</c:v>
                </c:pt>
                <c:pt idx="34613">
                  <c:v>3459.66</c:v>
                </c:pt>
                <c:pt idx="34614">
                  <c:v>3459.76</c:v>
                </c:pt>
                <c:pt idx="34615">
                  <c:v>3459.86</c:v>
                </c:pt>
                <c:pt idx="34616">
                  <c:v>3459.96</c:v>
                </c:pt>
                <c:pt idx="34617">
                  <c:v>3460.06</c:v>
                </c:pt>
                <c:pt idx="34618">
                  <c:v>3460.16</c:v>
                </c:pt>
                <c:pt idx="34619">
                  <c:v>3460.26</c:v>
                </c:pt>
                <c:pt idx="34620">
                  <c:v>3460.36</c:v>
                </c:pt>
                <c:pt idx="34621">
                  <c:v>3460.46</c:v>
                </c:pt>
                <c:pt idx="34622">
                  <c:v>3460.56</c:v>
                </c:pt>
                <c:pt idx="34623">
                  <c:v>3460.66</c:v>
                </c:pt>
                <c:pt idx="34624">
                  <c:v>3460.76</c:v>
                </c:pt>
                <c:pt idx="34625">
                  <c:v>3460.86</c:v>
                </c:pt>
                <c:pt idx="34626">
                  <c:v>3460.96</c:v>
                </c:pt>
                <c:pt idx="34627">
                  <c:v>3461.06</c:v>
                </c:pt>
                <c:pt idx="34628">
                  <c:v>3461.16</c:v>
                </c:pt>
                <c:pt idx="34629">
                  <c:v>3461.26</c:v>
                </c:pt>
                <c:pt idx="34630">
                  <c:v>3461.36</c:v>
                </c:pt>
                <c:pt idx="34631">
                  <c:v>3461.46</c:v>
                </c:pt>
                <c:pt idx="34632">
                  <c:v>3461.56</c:v>
                </c:pt>
                <c:pt idx="34633">
                  <c:v>3461.66</c:v>
                </c:pt>
                <c:pt idx="34634">
                  <c:v>3461.76</c:v>
                </c:pt>
                <c:pt idx="34635">
                  <c:v>3461.86</c:v>
                </c:pt>
                <c:pt idx="34636">
                  <c:v>3461.96</c:v>
                </c:pt>
                <c:pt idx="34637">
                  <c:v>3462.06</c:v>
                </c:pt>
                <c:pt idx="34638">
                  <c:v>3462.16</c:v>
                </c:pt>
                <c:pt idx="34639">
                  <c:v>3462.26</c:v>
                </c:pt>
                <c:pt idx="34640">
                  <c:v>3462.36</c:v>
                </c:pt>
                <c:pt idx="34641">
                  <c:v>3462.46</c:v>
                </c:pt>
                <c:pt idx="34642">
                  <c:v>3462.56</c:v>
                </c:pt>
                <c:pt idx="34643">
                  <c:v>3462.66</c:v>
                </c:pt>
                <c:pt idx="34644">
                  <c:v>3462.76</c:v>
                </c:pt>
                <c:pt idx="34645">
                  <c:v>3462.86</c:v>
                </c:pt>
                <c:pt idx="34646">
                  <c:v>3462.96</c:v>
                </c:pt>
                <c:pt idx="34647">
                  <c:v>3463.06</c:v>
                </c:pt>
                <c:pt idx="34648">
                  <c:v>3463.16</c:v>
                </c:pt>
                <c:pt idx="34649">
                  <c:v>3463.26</c:v>
                </c:pt>
                <c:pt idx="34650">
                  <c:v>3463.36</c:v>
                </c:pt>
                <c:pt idx="34651">
                  <c:v>3463.46</c:v>
                </c:pt>
                <c:pt idx="34652">
                  <c:v>3463.56</c:v>
                </c:pt>
                <c:pt idx="34653">
                  <c:v>3463.66</c:v>
                </c:pt>
                <c:pt idx="34654">
                  <c:v>3463.76</c:v>
                </c:pt>
                <c:pt idx="34655">
                  <c:v>3463.86</c:v>
                </c:pt>
                <c:pt idx="34656">
                  <c:v>3463.96</c:v>
                </c:pt>
                <c:pt idx="34657">
                  <c:v>3464.06</c:v>
                </c:pt>
                <c:pt idx="34658">
                  <c:v>3464.16</c:v>
                </c:pt>
                <c:pt idx="34659">
                  <c:v>3464.26</c:v>
                </c:pt>
                <c:pt idx="34660">
                  <c:v>3464.36</c:v>
                </c:pt>
                <c:pt idx="34661">
                  <c:v>3464.46</c:v>
                </c:pt>
                <c:pt idx="34662">
                  <c:v>3464.56</c:v>
                </c:pt>
                <c:pt idx="34663">
                  <c:v>3464.66</c:v>
                </c:pt>
                <c:pt idx="34664">
                  <c:v>3464.76</c:v>
                </c:pt>
                <c:pt idx="34665">
                  <c:v>3464.86</c:v>
                </c:pt>
                <c:pt idx="34666">
                  <c:v>3464.96</c:v>
                </c:pt>
                <c:pt idx="34667">
                  <c:v>3465.06</c:v>
                </c:pt>
                <c:pt idx="34668">
                  <c:v>3465.16</c:v>
                </c:pt>
                <c:pt idx="34669">
                  <c:v>3465.26</c:v>
                </c:pt>
                <c:pt idx="34670">
                  <c:v>3465.36</c:v>
                </c:pt>
                <c:pt idx="34671">
                  <c:v>3465.46</c:v>
                </c:pt>
                <c:pt idx="34672">
                  <c:v>3465.56</c:v>
                </c:pt>
                <c:pt idx="34673">
                  <c:v>3465.66</c:v>
                </c:pt>
                <c:pt idx="34674">
                  <c:v>3465.76</c:v>
                </c:pt>
                <c:pt idx="34675">
                  <c:v>3465.86</c:v>
                </c:pt>
                <c:pt idx="34676">
                  <c:v>3465.96</c:v>
                </c:pt>
                <c:pt idx="34677">
                  <c:v>3466.06</c:v>
                </c:pt>
                <c:pt idx="34678">
                  <c:v>3466.16</c:v>
                </c:pt>
                <c:pt idx="34679">
                  <c:v>3466.26</c:v>
                </c:pt>
                <c:pt idx="34680">
                  <c:v>3466.36</c:v>
                </c:pt>
                <c:pt idx="34681">
                  <c:v>3466.46</c:v>
                </c:pt>
                <c:pt idx="34682">
                  <c:v>3466.56</c:v>
                </c:pt>
                <c:pt idx="34683">
                  <c:v>3466.66</c:v>
                </c:pt>
                <c:pt idx="34684">
                  <c:v>3466.76</c:v>
                </c:pt>
                <c:pt idx="34685">
                  <c:v>3466.86</c:v>
                </c:pt>
                <c:pt idx="34686">
                  <c:v>3466.96</c:v>
                </c:pt>
                <c:pt idx="34687">
                  <c:v>3467.06</c:v>
                </c:pt>
                <c:pt idx="34688">
                  <c:v>3467.16</c:v>
                </c:pt>
                <c:pt idx="34689">
                  <c:v>3467.26</c:v>
                </c:pt>
                <c:pt idx="34690">
                  <c:v>3467.36</c:v>
                </c:pt>
                <c:pt idx="34691">
                  <c:v>3467.46</c:v>
                </c:pt>
                <c:pt idx="34692">
                  <c:v>3467.56</c:v>
                </c:pt>
                <c:pt idx="34693">
                  <c:v>3467.66</c:v>
                </c:pt>
                <c:pt idx="34694">
                  <c:v>3467.76</c:v>
                </c:pt>
                <c:pt idx="34695">
                  <c:v>3467.86</c:v>
                </c:pt>
                <c:pt idx="34696">
                  <c:v>3467.96</c:v>
                </c:pt>
                <c:pt idx="34697">
                  <c:v>3468.06</c:v>
                </c:pt>
                <c:pt idx="34698">
                  <c:v>3468.16</c:v>
                </c:pt>
                <c:pt idx="34699">
                  <c:v>3468.26</c:v>
                </c:pt>
                <c:pt idx="34700">
                  <c:v>3468.36</c:v>
                </c:pt>
                <c:pt idx="34701">
                  <c:v>3468.46</c:v>
                </c:pt>
                <c:pt idx="34702">
                  <c:v>3468.56</c:v>
                </c:pt>
                <c:pt idx="34703">
                  <c:v>3468.66</c:v>
                </c:pt>
                <c:pt idx="34704">
                  <c:v>3468.76</c:v>
                </c:pt>
                <c:pt idx="34705">
                  <c:v>3468.86</c:v>
                </c:pt>
                <c:pt idx="34706">
                  <c:v>3468.96</c:v>
                </c:pt>
                <c:pt idx="34707">
                  <c:v>3469.06</c:v>
                </c:pt>
                <c:pt idx="34708">
                  <c:v>3469.16</c:v>
                </c:pt>
                <c:pt idx="34709">
                  <c:v>3469.26</c:v>
                </c:pt>
                <c:pt idx="34710">
                  <c:v>3469.36</c:v>
                </c:pt>
                <c:pt idx="34711">
                  <c:v>3469.46</c:v>
                </c:pt>
                <c:pt idx="34712">
                  <c:v>3469.56</c:v>
                </c:pt>
                <c:pt idx="34713">
                  <c:v>3469.66</c:v>
                </c:pt>
                <c:pt idx="34714">
                  <c:v>3469.76</c:v>
                </c:pt>
                <c:pt idx="34715">
                  <c:v>3469.86</c:v>
                </c:pt>
                <c:pt idx="34716">
                  <c:v>3469.96</c:v>
                </c:pt>
                <c:pt idx="34717">
                  <c:v>3470.06</c:v>
                </c:pt>
                <c:pt idx="34718">
                  <c:v>3470.16</c:v>
                </c:pt>
                <c:pt idx="34719">
                  <c:v>3470.26</c:v>
                </c:pt>
                <c:pt idx="34720">
                  <c:v>3470.36</c:v>
                </c:pt>
                <c:pt idx="34721">
                  <c:v>3470.46</c:v>
                </c:pt>
                <c:pt idx="34722">
                  <c:v>3470.56</c:v>
                </c:pt>
                <c:pt idx="34723">
                  <c:v>3470.66</c:v>
                </c:pt>
                <c:pt idx="34724">
                  <c:v>3470.76</c:v>
                </c:pt>
                <c:pt idx="34725">
                  <c:v>3470.86</c:v>
                </c:pt>
                <c:pt idx="34726">
                  <c:v>3470.96</c:v>
                </c:pt>
                <c:pt idx="34727">
                  <c:v>3471.06</c:v>
                </c:pt>
                <c:pt idx="34728">
                  <c:v>3471.16</c:v>
                </c:pt>
                <c:pt idx="34729">
                  <c:v>3471.26</c:v>
                </c:pt>
                <c:pt idx="34730">
                  <c:v>3471.36</c:v>
                </c:pt>
                <c:pt idx="34731">
                  <c:v>3471.46</c:v>
                </c:pt>
                <c:pt idx="34732">
                  <c:v>3471.56</c:v>
                </c:pt>
                <c:pt idx="34733">
                  <c:v>3471.66</c:v>
                </c:pt>
                <c:pt idx="34734">
                  <c:v>3471.76</c:v>
                </c:pt>
                <c:pt idx="34735">
                  <c:v>3471.86</c:v>
                </c:pt>
                <c:pt idx="34736">
                  <c:v>3471.96</c:v>
                </c:pt>
                <c:pt idx="34737">
                  <c:v>3472.06</c:v>
                </c:pt>
                <c:pt idx="34738">
                  <c:v>3472.16</c:v>
                </c:pt>
                <c:pt idx="34739">
                  <c:v>3472.26</c:v>
                </c:pt>
                <c:pt idx="34740">
                  <c:v>3472.36</c:v>
                </c:pt>
                <c:pt idx="34741">
                  <c:v>3472.46</c:v>
                </c:pt>
                <c:pt idx="34742">
                  <c:v>3472.56</c:v>
                </c:pt>
                <c:pt idx="34743">
                  <c:v>3472.66</c:v>
                </c:pt>
                <c:pt idx="34744">
                  <c:v>3472.76</c:v>
                </c:pt>
                <c:pt idx="34745">
                  <c:v>3472.86</c:v>
                </c:pt>
                <c:pt idx="34746">
                  <c:v>3472.96</c:v>
                </c:pt>
                <c:pt idx="34747">
                  <c:v>3473.06</c:v>
                </c:pt>
                <c:pt idx="34748">
                  <c:v>3473.16</c:v>
                </c:pt>
                <c:pt idx="34749">
                  <c:v>3473.26</c:v>
                </c:pt>
                <c:pt idx="34750">
                  <c:v>3473.36</c:v>
                </c:pt>
                <c:pt idx="34751">
                  <c:v>3473.46</c:v>
                </c:pt>
                <c:pt idx="34752">
                  <c:v>3473.56</c:v>
                </c:pt>
                <c:pt idx="34753">
                  <c:v>3473.66</c:v>
                </c:pt>
                <c:pt idx="34754">
                  <c:v>3473.76</c:v>
                </c:pt>
                <c:pt idx="34755">
                  <c:v>3473.86</c:v>
                </c:pt>
                <c:pt idx="34756">
                  <c:v>3473.96</c:v>
                </c:pt>
                <c:pt idx="34757">
                  <c:v>3474.06</c:v>
                </c:pt>
                <c:pt idx="34758">
                  <c:v>3474.16</c:v>
                </c:pt>
                <c:pt idx="34759">
                  <c:v>3474.26</c:v>
                </c:pt>
                <c:pt idx="34760">
                  <c:v>3474.36</c:v>
                </c:pt>
                <c:pt idx="34761">
                  <c:v>3474.46</c:v>
                </c:pt>
                <c:pt idx="34762">
                  <c:v>3474.56</c:v>
                </c:pt>
                <c:pt idx="34763">
                  <c:v>3474.66</c:v>
                </c:pt>
                <c:pt idx="34764">
                  <c:v>3474.76</c:v>
                </c:pt>
                <c:pt idx="34765">
                  <c:v>3474.86</c:v>
                </c:pt>
                <c:pt idx="34766">
                  <c:v>3474.96</c:v>
                </c:pt>
                <c:pt idx="34767">
                  <c:v>3475.06</c:v>
                </c:pt>
                <c:pt idx="34768">
                  <c:v>3475.16</c:v>
                </c:pt>
                <c:pt idx="34769">
                  <c:v>3475.26</c:v>
                </c:pt>
                <c:pt idx="34770">
                  <c:v>3475.36</c:v>
                </c:pt>
                <c:pt idx="34771">
                  <c:v>3475.46</c:v>
                </c:pt>
                <c:pt idx="34772">
                  <c:v>3475.56</c:v>
                </c:pt>
                <c:pt idx="34773">
                  <c:v>3475.66</c:v>
                </c:pt>
                <c:pt idx="34774">
                  <c:v>3475.76</c:v>
                </c:pt>
                <c:pt idx="34775">
                  <c:v>3475.86</c:v>
                </c:pt>
                <c:pt idx="34776">
                  <c:v>3475.96</c:v>
                </c:pt>
                <c:pt idx="34777">
                  <c:v>3476.06</c:v>
                </c:pt>
                <c:pt idx="34778">
                  <c:v>3476.16</c:v>
                </c:pt>
                <c:pt idx="34779">
                  <c:v>3476.26</c:v>
                </c:pt>
                <c:pt idx="34780">
                  <c:v>3476.36</c:v>
                </c:pt>
                <c:pt idx="34781">
                  <c:v>3476.46</c:v>
                </c:pt>
                <c:pt idx="34782">
                  <c:v>3476.56</c:v>
                </c:pt>
                <c:pt idx="34783">
                  <c:v>3476.66</c:v>
                </c:pt>
                <c:pt idx="34784">
                  <c:v>3476.76</c:v>
                </c:pt>
                <c:pt idx="34785">
                  <c:v>3476.86</c:v>
                </c:pt>
                <c:pt idx="34786">
                  <c:v>3476.96</c:v>
                </c:pt>
                <c:pt idx="34787">
                  <c:v>3477.06</c:v>
                </c:pt>
                <c:pt idx="34788">
                  <c:v>3477.16</c:v>
                </c:pt>
                <c:pt idx="34789">
                  <c:v>3477.26</c:v>
                </c:pt>
                <c:pt idx="34790">
                  <c:v>3477.36</c:v>
                </c:pt>
                <c:pt idx="34791">
                  <c:v>3477.46</c:v>
                </c:pt>
                <c:pt idx="34792">
                  <c:v>3477.56</c:v>
                </c:pt>
                <c:pt idx="34793">
                  <c:v>3477.66</c:v>
                </c:pt>
                <c:pt idx="34794">
                  <c:v>3477.76</c:v>
                </c:pt>
                <c:pt idx="34795">
                  <c:v>3477.86</c:v>
                </c:pt>
                <c:pt idx="34796">
                  <c:v>3477.96</c:v>
                </c:pt>
                <c:pt idx="34797">
                  <c:v>3478.06</c:v>
                </c:pt>
                <c:pt idx="34798">
                  <c:v>3478.16</c:v>
                </c:pt>
                <c:pt idx="34799">
                  <c:v>3478.26</c:v>
                </c:pt>
                <c:pt idx="34800">
                  <c:v>3478.36</c:v>
                </c:pt>
                <c:pt idx="34801">
                  <c:v>3478.46</c:v>
                </c:pt>
                <c:pt idx="34802">
                  <c:v>3478.56</c:v>
                </c:pt>
                <c:pt idx="34803">
                  <c:v>3478.66</c:v>
                </c:pt>
                <c:pt idx="34804">
                  <c:v>3478.76</c:v>
                </c:pt>
                <c:pt idx="34805">
                  <c:v>3478.86</c:v>
                </c:pt>
                <c:pt idx="34806">
                  <c:v>3478.96</c:v>
                </c:pt>
                <c:pt idx="34807">
                  <c:v>3479.06</c:v>
                </c:pt>
                <c:pt idx="34808">
                  <c:v>3479.16</c:v>
                </c:pt>
                <c:pt idx="34809">
                  <c:v>3479.26</c:v>
                </c:pt>
                <c:pt idx="34810">
                  <c:v>3479.36</c:v>
                </c:pt>
                <c:pt idx="34811">
                  <c:v>3479.46</c:v>
                </c:pt>
                <c:pt idx="34812">
                  <c:v>3479.56</c:v>
                </c:pt>
                <c:pt idx="34813">
                  <c:v>3479.66</c:v>
                </c:pt>
                <c:pt idx="34814">
                  <c:v>3479.76</c:v>
                </c:pt>
                <c:pt idx="34815">
                  <c:v>3479.86</c:v>
                </c:pt>
                <c:pt idx="34816">
                  <c:v>3479.96</c:v>
                </c:pt>
                <c:pt idx="34817">
                  <c:v>3480.06</c:v>
                </c:pt>
                <c:pt idx="34818">
                  <c:v>3480.16</c:v>
                </c:pt>
                <c:pt idx="34819">
                  <c:v>3480.26</c:v>
                </c:pt>
                <c:pt idx="34820">
                  <c:v>3480.36</c:v>
                </c:pt>
                <c:pt idx="34821">
                  <c:v>3480.46</c:v>
                </c:pt>
                <c:pt idx="34822">
                  <c:v>3480.56</c:v>
                </c:pt>
                <c:pt idx="34823">
                  <c:v>3480.66</c:v>
                </c:pt>
                <c:pt idx="34824">
                  <c:v>3480.76</c:v>
                </c:pt>
                <c:pt idx="34825">
                  <c:v>3480.86</c:v>
                </c:pt>
                <c:pt idx="34826">
                  <c:v>3480.96</c:v>
                </c:pt>
                <c:pt idx="34827">
                  <c:v>3481.06</c:v>
                </c:pt>
                <c:pt idx="34828">
                  <c:v>3481.16</c:v>
                </c:pt>
                <c:pt idx="34829">
                  <c:v>3481.26</c:v>
                </c:pt>
                <c:pt idx="34830">
                  <c:v>3481.36</c:v>
                </c:pt>
                <c:pt idx="34831">
                  <c:v>3481.46</c:v>
                </c:pt>
                <c:pt idx="34832">
                  <c:v>3481.56</c:v>
                </c:pt>
                <c:pt idx="34833">
                  <c:v>3481.66</c:v>
                </c:pt>
                <c:pt idx="34834">
                  <c:v>3481.76</c:v>
                </c:pt>
                <c:pt idx="34835">
                  <c:v>3481.86</c:v>
                </c:pt>
                <c:pt idx="34836">
                  <c:v>3481.96</c:v>
                </c:pt>
                <c:pt idx="34837">
                  <c:v>3482.06</c:v>
                </c:pt>
                <c:pt idx="34838">
                  <c:v>3482.16</c:v>
                </c:pt>
                <c:pt idx="34839">
                  <c:v>3482.26</c:v>
                </c:pt>
                <c:pt idx="34840">
                  <c:v>3482.36</c:v>
                </c:pt>
                <c:pt idx="34841">
                  <c:v>3482.46</c:v>
                </c:pt>
                <c:pt idx="34842">
                  <c:v>3482.56</c:v>
                </c:pt>
                <c:pt idx="34843">
                  <c:v>3482.66</c:v>
                </c:pt>
                <c:pt idx="34844">
                  <c:v>3482.76</c:v>
                </c:pt>
                <c:pt idx="34845">
                  <c:v>3482.86</c:v>
                </c:pt>
                <c:pt idx="34846">
                  <c:v>3482.96</c:v>
                </c:pt>
                <c:pt idx="34847">
                  <c:v>3483.06</c:v>
                </c:pt>
                <c:pt idx="34848">
                  <c:v>3483.16</c:v>
                </c:pt>
                <c:pt idx="34849">
                  <c:v>3483.26</c:v>
                </c:pt>
                <c:pt idx="34850">
                  <c:v>3483.36</c:v>
                </c:pt>
                <c:pt idx="34851">
                  <c:v>3483.46</c:v>
                </c:pt>
                <c:pt idx="34852">
                  <c:v>3483.56</c:v>
                </c:pt>
                <c:pt idx="34853">
                  <c:v>3483.66</c:v>
                </c:pt>
                <c:pt idx="34854">
                  <c:v>3483.76</c:v>
                </c:pt>
                <c:pt idx="34855">
                  <c:v>3483.86</c:v>
                </c:pt>
                <c:pt idx="34856">
                  <c:v>3483.96</c:v>
                </c:pt>
                <c:pt idx="34857">
                  <c:v>3484.06</c:v>
                </c:pt>
                <c:pt idx="34858">
                  <c:v>3484.16</c:v>
                </c:pt>
                <c:pt idx="34859">
                  <c:v>3484.26</c:v>
                </c:pt>
                <c:pt idx="34860">
                  <c:v>3484.36</c:v>
                </c:pt>
                <c:pt idx="34861">
                  <c:v>3484.46</c:v>
                </c:pt>
                <c:pt idx="34862">
                  <c:v>3484.56</c:v>
                </c:pt>
                <c:pt idx="34863">
                  <c:v>3484.66</c:v>
                </c:pt>
                <c:pt idx="34864">
                  <c:v>3484.76</c:v>
                </c:pt>
                <c:pt idx="34865">
                  <c:v>3484.86</c:v>
                </c:pt>
                <c:pt idx="34866">
                  <c:v>3484.96</c:v>
                </c:pt>
                <c:pt idx="34867">
                  <c:v>3485.06</c:v>
                </c:pt>
                <c:pt idx="34868">
                  <c:v>3485.16</c:v>
                </c:pt>
                <c:pt idx="34869">
                  <c:v>3485.26</c:v>
                </c:pt>
                <c:pt idx="34870">
                  <c:v>3485.36</c:v>
                </c:pt>
                <c:pt idx="34871">
                  <c:v>3485.46</c:v>
                </c:pt>
                <c:pt idx="34872">
                  <c:v>3485.56</c:v>
                </c:pt>
                <c:pt idx="34873">
                  <c:v>3485.66</c:v>
                </c:pt>
                <c:pt idx="34874">
                  <c:v>3485.76</c:v>
                </c:pt>
                <c:pt idx="34875">
                  <c:v>3485.86</c:v>
                </c:pt>
                <c:pt idx="34876">
                  <c:v>3485.96</c:v>
                </c:pt>
                <c:pt idx="34877">
                  <c:v>3486.06</c:v>
                </c:pt>
                <c:pt idx="34878">
                  <c:v>3486.16</c:v>
                </c:pt>
                <c:pt idx="34879">
                  <c:v>3486.26</c:v>
                </c:pt>
                <c:pt idx="34880">
                  <c:v>3486.36</c:v>
                </c:pt>
                <c:pt idx="34881">
                  <c:v>3486.46</c:v>
                </c:pt>
                <c:pt idx="34882">
                  <c:v>3486.56</c:v>
                </c:pt>
                <c:pt idx="34883">
                  <c:v>3486.66</c:v>
                </c:pt>
                <c:pt idx="34884">
                  <c:v>3486.76</c:v>
                </c:pt>
                <c:pt idx="34885">
                  <c:v>3486.86</c:v>
                </c:pt>
                <c:pt idx="34886">
                  <c:v>3486.96</c:v>
                </c:pt>
                <c:pt idx="34887">
                  <c:v>3487.06</c:v>
                </c:pt>
                <c:pt idx="34888">
                  <c:v>3487.16</c:v>
                </c:pt>
                <c:pt idx="34889">
                  <c:v>3487.26</c:v>
                </c:pt>
                <c:pt idx="34890">
                  <c:v>3487.36</c:v>
                </c:pt>
                <c:pt idx="34891">
                  <c:v>3487.46</c:v>
                </c:pt>
                <c:pt idx="34892">
                  <c:v>3487.56</c:v>
                </c:pt>
                <c:pt idx="34893">
                  <c:v>3487.66</c:v>
                </c:pt>
                <c:pt idx="34894">
                  <c:v>3487.76</c:v>
                </c:pt>
                <c:pt idx="34895">
                  <c:v>3487.86</c:v>
                </c:pt>
                <c:pt idx="34896">
                  <c:v>3487.96</c:v>
                </c:pt>
                <c:pt idx="34897">
                  <c:v>3488.06</c:v>
                </c:pt>
                <c:pt idx="34898">
                  <c:v>3488.16</c:v>
                </c:pt>
                <c:pt idx="34899">
                  <c:v>3488.26</c:v>
                </c:pt>
                <c:pt idx="34900">
                  <c:v>3488.36</c:v>
                </c:pt>
                <c:pt idx="34901">
                  <c:v>3488.46</c:v>
                </c:pt>
                <c:pt idx="34902">
                  <c:v>3488.56</c:v>
                </c:pt>
                <c:pt idx="34903">
                  <c:v>3488.66</c:v>
                </c:pt>
                <c:pt idx="34904">
                  <c:v>3488.76</c:v>
                </c:pt>
                <c:pt idx="34905">
                  <c:v>3488.86</c:v>
                </c:pt>
                <c:pt idx="34906">
                  <c:v>3488.96</c:v>
                </c:pt>
                <c:pt idx="34907">
                  <c:v>3489.06</c:v>
                </c:pt>
                <c:pt idx="34908">
                  <c:v>3489.16</c:v>
                </c:pt>
                <c:pt idx="34909">
                  <c:v>3489.26</c:v>
                </c:pt>
                <c:pt idx="34910">
                  <c:v>3489.36</c:v>
                </c:pt>
                <c:pt idx="34911">
                  <c:v>3489.46</c:v>
                </c:pt>
                <c:pt idx="34912">
                  <c:v>3489.56</c:v>
                </c:pt>
                <c:pt idx="34913">
                  <c:v>3489.66</c:v>
                </c:pt>
                <c:pt idx="34914">
                  <c:v>3489.76</c:v>
                </c:pt>
                <c:pt idx="34915">
                  <c:v>3489.86</c:v>
                </c:pt>
                <c:pt idx="34916">
                  <c:v>3489.96</c:v>
                </c:pt>
                <c:pt idx="34917">
                  <c:v>3490.06</c:v>
                </c:pt>
                <c:pt idx="34918">
                  <c:v>3490.16</c:v>
                </c:pt>
                <c:pt idx="34919">
                  <c:v>3490.26</c:v>
                </c:pt>
                <c:pt idx="34920">
                  <c:v>3490.36</c:v>
                </c:pt>
                <c:pt idx="34921">
                  <c:v>3490.46</c:v>
                </c:pt>
                <c:pt idx="34922">
                  <c:v>3490.56</c:v>
                </c:pt>
                <c:pt idx="34923">
                  <c:v>3490.66</c:v>
                </c:pt>
                <c:pt idx="34924">
                  <c:v>3490.76</c:v>
                </c:pt>
                <c:pt idx="34925">
                  <c:v>3490.86</c:v>
                </c:pt>
                <c:pt idx="34926">
                  <c:v>3490.96</c:v>
                </c:pt>
                <c:pt idx="34927">
                  <c:v>3491.06</c:v>
                </c:pt>
                <c:pt idx="34928">
                  <c:v>3491.16</c:v>
                </c:pt>
                <c:pt idx="34929">
                  <c:v>3491.26</c:v>
                </c:pt>
                <c:pt idx="34930">
                  <c:v>3491.36</c:v>
                </c:pt>
                <c:pt idx="34931">
                  <c:v>3491.46</c:v>
                </c:pt>
                <c:pt idx="34932">
                  <c:v>3491.56</c:v>
                </c:pt>
                <c:pt idx="34933">
                  <c:v>3491.66</c:v>
                </c:pt>
                <c:pt idx="34934">
                  <c:v>3491.76</c:v>
                </c:pt>
                <c:pt idx="34935">
                  <c:v>3491.86</c:v>
                </c:pt>
                <c:pt idx="34936">
                  <c:v>3491.96</c:v>
                </c:pt>
                <c:pt idx="34937">
                  <c:v>3492.06</c:v>
                </c:pt>
                <c:pt idx="34938">
                  <c:v>3492.16</c:v>
                </c:pt>
                <c:pt idx="34939">
                  <c:v>3492.26</c:v>
                </c:pt>
                <c:pt idx="34940">
                  <c:v>3492.36</c:v>
                </c:pt>
                <c:pt idx="34941">
                  <c:v>3492.46</c:v>
                </c:pt>
                <c:pt idx="34942">
                  <c:v>3492.56</c:v>
                </c:pt>
                <c:pt idx="34943">
                  <c:v>3492.66</c:v>
                </c:pt>
                <c:pt idx="34944">
                  <c:v>3492.76</c:v>
                </c:pt>
                <c:pt idx="34945">
                  <c:v>3492.86</c:v>
                </c:pt>
                <c:pt idx="34946">
                  <c:v>3492.96</c:v>
                </c:pt>
                <c:pt idx="34947">
                  <c:v>3493.06</c:v>
                </c:pt>
                <c:pt idx="34948">
                  <c:v>3493.16</c:v>
                </c:pt>
                <c:pt idx="34949">
                  <c:v>3493.26</c:v>
                </c:pt>
                <c:pt idx="34950">
                  <c:v>3493.36</c:v>
                </c:pt>
                <c:pt idx="34951">
                  <c:v>3493.46</c:v>
                </c:pt>
                <c:pt idx="34952">
                  <c:v>3493.56</c:v>
                </c:pt>
                <c:pt idx="34953">
                  <c:v>3493.66</c:v>
                </c:pt>
                <c:pt idx="34954">
                  <c:v>3493.76</c:v>
                </c:pt>
                <c:pt idx="34955">
                  <c:v>3493.86</c:v>
                </c:pt>
                <c:pt idx="34956">
                  <c:v>3493.96</c:v>
                </c:pt>
                <c:pt idx="34957">
                  <c:v>3494.06</c:v>
                </c:pt>
                <c:pt idx="34958">
                  <c:v>3494.16</c:v>
                </c:pt>
                <c:pt idx="34959">
                  <c:v>3494.26</c:v>
                </c:pt>
                <c:pt idx="34960">
                  <c:v>3494.36</c:v>
                </c:pt>
                <c:pt idx="34961">
                  <c:v>3494.46</c:v>
                </c:pt>
                <c:pt idx="34962">
                  <c:v>3494.56</c:v>
                </c:pt>
                <c:pt idx="34963">
                  <c:v>3494.66</c:v>
                </c:pt>
                <c:pt idx="34964">
                  <c:v>3494.76</c:v>
                </c:pt>
                <c:pt idx="34965">
                  <c:v>3494.86</c:v>
                </c:pt>
                <c:pt idx="34966">
                  <c:v>3494.96</c:v>
                </c:pt>
                <c:pt idx="34967">
                  <c:v>3495.06</c:v>
                </c:pt>
                <c:pt idx="34968">
                  <c:v>3495.16</c:v>
                </c:pt>
                <c:pt idx="34969">
                  <c:v>3495.26</c:v>
                </c:pt>
                <c:pt idx="34970">
                  <c:v>3495.36</c:v>
                </c:pt>
                <c:pt idx="34971">
                  <c:v>3495.46</c:v>
                </c:pt>
                <c:pt idx="34972">
                  <c:v>3495.56</c:v>
                </c:pt>
                <c:pt idx="34973">
                  <c:v>3495.66</c:v>
                </c:pt>
                <c:pt idx="34974">
                  <c:v>3495.76</c:v>
                </c:pt>
                <c:pt idx="34975">
                  <c:v>3495.86</c:v>
                </c:pt>
                <c:pt idx="34976">
                  <c:v>3495.96</c:v>
                </c:pt>
                <c:pt idx="34977">
                  <c:v>3496.06</c:v>
                </c:pt>
                <c:pt idx="34978">
                  <c:v>3496.16</c:v>
                </c:pt>
                <c:pt idx="34979">
                  <c:v>3496.26</c:v>
                </c:pt>
                <c:pt idx="34980">
                  <c:v>3496.36</c:v>
                </c:pt>
                <c:pt idx="34981">
                  <c:v>3496.46</c:v>
                </c:pt>
                <c:pt idx="34982">
                  <c:v>3496.56</c:v>
                </c:pt>
                <c:pt idx="34983">
                  <c:v>3496.66</c:v>
                </c:pt>
                <c:pt idx="34984">
                  <c:v>3496.76</c:v>
                </c:pt>
                <c:pt idx="34985">
                  <c:v>3496.86</c:v>
                </c:pt>
                <c:pt idx="34986">
                  <c:v>3496.96</c:v>
                </c:pt>
                <c:pt idx="34987">
                  <c:v>3497.06</c:v>
                </c:pt>
                <c:pt idx="34988">
                  <c:v>3497.16</c:v>
                </c:pt>
                <c:pt idx="34989">
                  <c:v>3497.26</c:v>
                </c:pt>
                <c:pt idx="34990">
                  <c:v>3497.36</c:v>
                </c:pt>
                <c:pt idx="34991">
                  <c:v>3497.46</c:v>
                </c:pt>
                <c:pt idx="34992">
                  <c:v>3497.56</c:v>
                </c:pt>
                <c:pt idx="34993">
                  <c:v>3497.66</c:v>
                </c:pt>
                <c:pt idx="34994">
                  <c:v>3497.76</c:v>
                </c:pt>
                <c:pt idx="34995">
                  <c:v>3497.86</c:v>
                </c:pt>
                <c:pt idx="34996">
                  <c:v>3497.96</c:v>
                </c:pt>
                <c:pt idx="34997">
                  <c:v>3498.06</c:v>
                </c:pt>
                <c:pt idx="34998">
                  <c:v>3498.16</c:v>
                </c:pt>
                <c:pt idx="34999">
                  <c:v>3498.26</c:v>
                </c:pt>
                <c:pt idx="35000">
                  <c:v>3498.36</c:v>
                </c:pt>
                <c:pt idx="35001">
                  <c:v>3498.46</c:v>
                </c:pt>
                <c:pt idx="35002">
                  <c:v>3498.56</c:v>
                </c:pt>
                <c:pt idx="35003">
                  <c:v>3498.66</c:v>
                </c:pt>
                <c:pt idx="35004">
                  <c:v>3498.76</c:v>
                </c:pt>
                <c:pt idx="35005">
                  <c:v>3498.86</c:v>
                </c:pt>
                <c:pt idx="35006">
                  <c:v>3498.96</c:v>
                </c:pt>
                <c:pt idx="35007">
                  <c:v>3499.06</c:v>
                </c:pt>
                <c:pt idx="35008">
                  <c:v>3499.16</c:v>
                </c:pt>
                <c:pt idx="35009">
                  <c:v>3499.26</c:v>
                </c:pt>
                <c:pt idx="35010">
                  <c:v>3499.36</c:v>
                </c:pt>
                <c:pt idx="35011">
                  <c:v>3499.46</c:v>
                </c:pt>
                <c:pt idx="35012">
                  <c:v>3499.56</c:v>
                </c:pt>
                <c:pt idx="35013">
                  <c:v>3499.66</c:v>
                </c:pt>
                <c:pt idx="35014">
                  <c:v>3499.76</c:v>
                </c:pt>
                <c:pt idx="35015">
                  <c:v>3499.86</c:v>
                </c:pt>
                <c:pt idx="35016">
                  <c:v>3499.96</c:v>
                </c:pt>
                <c:pt idx="35017">
                  <c:v>3500.06</c:v>
                </c:pt>
                <c:pt idx="35018">
                  <c:v>3500.16</c:v>
                </c:pt>
                <c:pt idx="35019">
                  <c:v>3500.26</c:v>
                </c:pt>
                <c:pt idx="35020">
                  <c:v>3500.36</c:v>
                </c:pt>
                <c:pt idx="35021">
                  <c:v>3500.46</c:v>
                </c:pt>
                <c:pt idx="35022">
                  <c:v>3500.56</c:v>
                </c:pt>
                <c:pt idx="35023">
                  <c:v>3500.66</c:v>
                </c:pt>
                <c:pt idx="35024">
                  <c:v>3500.76</c:v>
                </c:pt>
                <c:pt idx="35025">
                  <c:v>3500.86</c:v>
                </c:pt>
                <c:pt idx="35026">
                  <c:v>3500.96</c:v>
                </c:pt>
                <c:pt idx="35027">
                  <c:v>3501.06</c:v>
                </c:pt>
                <c:pt idx="35028">
                  <c:v>3501.16</c:v>
                </c:pt>
                <c:pt idx="35029">
                  <c:v>3501.26</c:v>
                </c:pt>
                <c:pt idx="35030">
                  <c:v>3501.36</c:v>
                </c:pt>
                <c:pt idx="35031">
                  <c:v>3501.46</c:v>
                </c:pt>
                <c:pt idx="35032">
                  <c:v>3501.56</c:v>
                </c:pt>
                <c:pt idx="35033">
                  <c:v>3501.66</c:v>
                </c:pt>
                <c:pt idx="35034">
                  <c:v>3501.76</c:v>
                </c:pt>
                <c:pt idx="35035">
                  <c:v>3501.86</c:v>
                </c:pt>
                <c:pt idx="35036">
                  <c:v>3501.96</c:v>
                </c:pt>
                <c:pt idx="35037">
                  <c:v>3502.06</c:v>
                </c:pt>
                <c:pt idx="35038">
                  <c:v>3502.16</c:v>
                </c:pt>
                <c:pt idx="35039">
                  <c:v>3502.26</c:v>
                </c:pt>
                <c:pt idx="35040">
                  <c:v>3502.36</c:v>
                </c:pt>
                <c:pt idx="35041">
                  <c:v>3502.46</c:v>
                </c:pt>
                <c:pt idx="35042">
                  <c:v>3502.56</c:v>
                </c:pt>
                <c:pt idx="35043">
                  <c:v>3502.66</c:v>
                </c:pt>
                <c:pt idx="35044">
                  <c:v>3502.76</c:v>
                </c:pt>
                <c:pt idx="35045">
                  <c:v>3502.86</c:v>
                </c:pt>
                <c:pt idx="35046">
                  <c:v>3502.96</c:v>
                </c:pt>
                <c:pt idx="35047">
                  <c:v>3503.06</c:v>
                </c:pt>
                <c:pt idx="35048">
                  <c:v>3503.16</c:v>
                </c:pt>
                <c:pt idx="35049">
                  <c:v>3503.26</c:v>
                </c:pt>
                <c:pt idx="35050">
                  <c:v>3503.36</c:v>
                </c:pt>
                <c:pt idx="35051">
                  <c:v>3503.46</c:v>
                </c:pt>
                <c:pt idx="35052">
                  <c:v>3503.56</c:v>
                </c:pt>
                <c:pt idx="35053">
                  <c:v>3503.66</c:v>
                </c:pt>
                <c:pt idx="35054">
                  <c:v>3503.76</c:v>
                </c:pt>
                <c:pt idx="35055">
                  <c:v>3503.86</c:v>
                </c:pt>
                <c:pt idx="35056">
                  <c:v>3503.96</c:v>
                </c:pt>
                <c:pt idx="35057">
                  <c:v>3504.06</c:v>
                </c:pt>
                <c:pt idx="35058">
                  <c:v>3504.16</c:v>
                </c:pt>
                <c:pt idx="35059">
                  <c:v>3504.26</c:v>
                </c:pt>
                <c:pt idx="35060">
                  <c:v>3504.36</c:v>
                </c:pt>
                <c:pt idx="35061">
                  <c:v>3504.46</c:v>
                </c:pt>
                <c:pt idx="35062">
                  <c:v>3504.56</c:v>
                </c:pt>
                <c:pt idx="35063">
                  <c:v>3504.66</c:v>
                </c:pt>
                <c:pt idx="35064">
                  <c:v>3504.76</c:v>
                </c:pt>
                <c:pt idx="35065">
                  <c:v>3504.86</c:v>
                </c:pt>
                <c:pt idx="35066">
                  <c:v>3504.96</c:v>
                </c:pt>
                <c:pt idx="35067">
                  <c:v>3505.06</c:v>
                </c:pt>
                <c:pt idx="35068">
                  <c:v>3505.16</c:v>
                </c:pt>
                <c:pt idx="35069">
                  <c:v>3505.26</c:v>
                </c:pt>
                <c:pt idx="35070">
                  <c:v>3505.36</c:v>
                </c:pt>
                <c:pt idx="35071">
                  <c:v>3505.46</c:v>
                </c:pt>
                <c:pt idx="35072">
                  <c:v>3505.56</c:v>
                </c:pt>
                <c:pt idx="35073">
                  <c:v>3505.66</c:v>
                </c:pt>
                <c:pt idx="35074">
                  <c:v>3505.76</c:v>
                </c:pt>
                <c:pt idx="35075">
                  <c:v>3505.86</c:v>
                </c:pt>
                <c:pt idx="35076">
                  <c:v>3505.96</c:v>
                </c:pt>
                <c:pt idx="35077">
                  <c:v>3506.06</c:v>
                </c:pt>
                <c:pt idx="35078">
                  <c:v>3506.16</c:v>
                </c:pt>
                <c:pt idx="35079">
                  <c:v>3506.26</c:v>
                </c:pt>
                <c:pt idx="35080">
                  <c:v>3506.36</c:v>
                </c:pt>
                <c:pt idx="35081">
                  <c:v>3506.46</c:v>
                </c:pt>
                <c:pt idx="35082">
                  <c:v>3506.56</c:v>
                </c:pt>
                <c:pt idx="35083">
                  <c:v>3506.66</c:v>
                </c:pt>
                <c:pt idx="35084">
                  <c:v>3506.76</c:v>
                </c:pt>
                <c:pt idx="35085">
                  <c:v>3506.86</c:v>
                </c:pt>
                <c:pt idx="35086">
                  <c:v>3506.96</c:v>
                </c:pt>
                <c:pt idx="35087">
                  <c:v>3507.06</c:v>
                </c:pt>
                <c:pt idx="35088">
                  <c:v>3507.16</c:v>
                </c:pt>
                <c:pt idx="35089">
                  <c:v>3507.26</c:v>
                </c:pt>
                <c:pt idx="35090">
                  <c:v>3507.36</c:v>
                </c:pt>
                <c:pt idx="35091">
                  <c:v>3507.46</c:v>
                </c:pt>
                <c:pt idx="35092">
                  <c:v>3507.56</c:v>
                </c:pt>
                <c:pt idx="35093">
                  <c:v>3507.66</c:v>
                </c:pt>
                <c:pt idx="35094">
                  <c:v>3507.76</c:v>
                </c:pt>
                <c:pt idx="35095">
                  <c:v>3507.86</c:v>
                </c:pt>
                <c:pt idx="35096">
                  <c:v>3507.96</c:v>
                </c:pt>
                <c:pt idx="35097">
                  <c:v>3508.06</c:v>
                </c:pt>
                <c:pt idx="35098">
                  <c:v>3508.16</c:v>
                </c:pt>
                <c:pt idx="35099">
                  <c:v>3508.26</c:v>
                </c:pt>
                <c:pt idx="35100">
                  <c:v>3508.36</c:v>
                </c:pt>
                <c:pt idx="35101">
                  <c:v>3508.46</c:v>
                </c:pt>
                <c:pt idx="35102">
                  <c:v>3508.56</c:v>
                </c:pt>
                <c:pt idx="35103">
                  <c:v>3508.66</c:v>
                </c:pt>
                <c:pt idx="35104">
                  <c:v>3508.76</c:v>
                </c:pt>
                <c:pt idx="35105">
                  <c:v>3508.86</c:v>
                </c:pt>
                <c:pt idx="35106">
                  <c:v>3508.96</c:v>
                </c:pt>
                <c:pt idx="35107">
                  <c:v>3509.06</c:v>
                </c:pt>
                <c:pt idx="35108">
                  <c:v>3509.16</c:v>
                </c:pt>
                <c:pt idx="35109">
                  <c:v>3509.26</c:v>
                </c:pt>
                <c:pt idx="35110">
                  <c:v>3509.36</c:v>
                </c:pt>
                <c:pt idx="35111">
                  <c:v>3509.46</c:v>
                </c:pt>
                <c:pt idx="35112">
                  <c:v>3509.56</c:v>
                </c:pt>
                <c:pt idx="35113">
                  <c:v>3509.66</c:v>
                </c:pt>
                <c:pt idx="35114">
                  <c:v>3509.76</c:v>
                </c:pt>
                <c:pt idx="35115">
                  <c:v>3509.86</c:v>
                </c:pt>
                <c:pt idx="35116">
                  <c:v>3509.96</c:v>
                </c:pt>
                <c:pt idx="35117">
                  <c:v>3510.06</c:v>
                </c:pt>
                <c:pt idx="35118">
                  <c:v>3510.16</c:v>
                </c:pt>
                <c:pt idx="35119">
                  <c:v>3510.26</c:v>
                </c:pt>
                <c:pt idx="35120">
                  <c:v>3510.36</c:v>
                </c:pt>
                <c:pt idx="35121">
                  <c:v>3510.46</c:v>
                </c:pt>
                <c:pt idx="35122">
                  <c:v>3510.56</c:v>
                </c:pt>
                <c:pt idx="35123">
                  <c:v>3510.66</c:v>
                </c:pt>
                <c:pt idx="35124">
                  <c:v>3510.76</c:v>
                </c:pt>
                <c:pt idx="35125">
                  <c:v>3510.86</c:v>
                </c:pt>
                <c:pt idx="35126">
                  <c:v>3510.96</c:v>
                </c:pt>
                <c:pt idx="35127">
                  <c:v>3511.06</c:v>
                </c:pt>
                <c:pt idx="35128">
                  <c:v>3511.16</c:v>
                </c:pt>
                <c:pt idx="35129">
                  <c:v>3511.26</c:v>
                </c:pt>
                <c:pt idx="35130">
                  <c:v>3511.36</c:v>
                </c:pt>
                <c:pt idx="35131">
                  <c:v>3511.46</c:v>
                </c:pt>
                <c:pt idx="35132">
                  <c:v>3511.56</c:v>
                </c:pt>
                <c:pt idx="35133">
                  <c:v>3511.66</c:v>
                </c:pt>
                <c:pt idx="35134">
                  <c:v>3511.76</c:v>
                </c:pt>
                <c:pt idx="35135">
                  <c:v>3511.86</c:v>
                </c:pt>
                <c:pt idx="35136">
                  <c:v>3511.96</c:v>
                </c:pt>
                <c:pt idx="35137">
                  <c:v>3512.06</c:v>
                </c:pt>
                <c:pt idx="35138">
                  <c:v>3512.16</c:v>
                </c:pt>
                <c:pt idx="35139">
                  <c:v>3512.26</c:v>
                </c:pt>
                <c:pt idx="35140">
                  <c:v>3512.36</c:v>
                </c:pt>
                <c:pt idx="35141">
                  <c:v>3512.46</c:v>
                </c:pt>
                <c:pt idx="35142">
                  <c:v>3512.56</c:v>
                </c:pt>
                <c:pt idx="35143">
                  <c:v>3512.66</c:v>
                </c:pt>
                <c:pt idx="35144">
                  <c:v>3512.76</c:v>
                </c:pt>
                <c:pt idx="35145">
                  <c:v>3512.86</c:v>
                </c:pt>
                <c:pt idx="35146">
                  <c:v>3512.96</c:v>
                </c:pt>
                <c:pt idx="35147">
                  <c:v>3513.06</c:v>
                </c:pt>
                <c:pt idx="35148">
                  <c:v>3513.16</c:v>
                </c:pt>
                <c:pt idx="35149">
                  <c:v>3513.26</c:v>
                </c:pt>
                <c:pt idx="35150">
                  <c:v>3513.36</c:v>
                </c:pt>
                <c:pt idx="35151">
                  <c:v>3513.46</c:v>
                </c:pt>
                <c:pt idx="35152">
                  <c:v>3513.56</c:v>
                </c:pt>
                <c:pt idx="35153">
                  <c:v>3513.66</c:v>
                </c:pt>
                <c:pt idx="35154">
                  <c:v>3513.76</c:v>
                </c:pt>
                <c:pt idx="35155">
                  <c:v>3513.86</c:v>
                </c:pt>
                <c:pt idx="35156">
                  <c:v>3513.96</c:v>
                </c:pt>
                <c:pt idx="35157">
                  <c:v>3514.06</c:v>
                </c:pt>
                <c:pt idx="35158">
                  <c:v>3514.16</c:v>
                </c:pt>
                <c:pt idx="35159">
                  <c:v>3514.26</c:v>
                </c:pt>
                <c:pt idx="35160">
                  <c:v>3514.36</c:v>
                </c:pt>
                <c:pt idx="35161">
                  <c:v>3514.46</c:v>
                </c:pt>
                <c:pt idx="35162">
                  <c:v>3514.56</c:v>
                </c:pt>
                <c:pt idx="35163">
                  <c:v>3514.66</c:v>
                </c:pt>
                <c:pt idx="35164">
                  <c:v>3514.76</c:v>
                </c:pt>
                <c:pt idx="35165">
                  <c:v>3514.86</c:v>
                </c:pt>
                <c:pt idx="35166">
                  <c:v>3514.96</c:v>
                </c:pt>
                <c:pt idx="35167">
                  <c:v>3515.06</c:v>
                </c:pt>
                <c:pt idx="35168">
                  <c:v>3515.16</c:v>
                </c:pt>
                <c:pt idx="35169">
                  <c:v>3515.26</c:v>
                </c:pt>
                <c:pt idx="35170">
                  <c:v>3515.36</c:v>
                </c:pt>
                <c:pt idx="35171">
                  <c:v>3515.46</c:v>
                </c:pt>
                <c:pt idx="35172">
                  <c:v>3515.56</c:v>
                </c:pt>
                <c:pt idx="35173">
                  <c:v>3515.66</c:v>
                </c:pt>
                <c:pt idx="35174">
                  <c:v>3515.76</c:v>
                </c:pt>
                <c:pt idx="35175">
                  <c:v>3515.86</c:v>
                </c:pt>
                <c:pt idx="35176">
                  <c:v>3515.96</c:v>
                </c:pt>
                <c:pt idx="35177">
                  <c:v>3516.06</c:v>
                </c:pt>
                <c:pt idx="35178">
                  <c:v>3516.16</c:v>
                </c:pt>
                <c:pt idx="35179">
                  <c:v>3516.26</c:v>
                </c:pt>
                <c:pt idx="35180">
                  <c:v>3516.36</c:v>
                </c:pt>
                <c:pt idx="35181">
                  <c:v>3516.46</c:v>
                </c:pt>
                <c:pt idx="35182">
                  <c:v>3516.56</c:v>
                </c:pt>
                <c:pt idx="35183">
                  <c:v>3516.66</c:v>
                </c:pt>
                <c:pt idx="35184">
                  <c:v>3516.76</c:v>
                </c:pt>
                <c:pt idx="35185">
                  <c:v>3516.86</c:v>
                </c:pt>
                <c:pt idx="35186">
                  <c:v>3516.96</c:v>
                </c:pt>
                <c:pt idx="35187">
                  <c:v>3517.06</c:v>
                </c:pt>
                <c:pt idx="35188">
                  <c:v>3517.16</c:v>
                </c:pt>
                <c:pt idx="35189">
                  <c:v>3517.26</c:v>
                </c:pt>
                <c:pt idx="35190">
                  <c:v>3517.36</c:v>
                </c:pt>
                <c:pt idx="35191">
                  <c:v>3517.46</c:v>
                </c:pt>
                <c:pt idx="35192">
                  <c:v>3517.56</c:v>
                </c:pt>
                <c:pt idx="35193">
                  <c:v>3517.66</c:v>
                </c:pt>
                <c:pt idx="35194">
                  <c:v>3517.76</c:v>
                </c:pt>
                <c:pt idx="35195">
                  <c:v>3517.86</c:v>
                </c:pt>
                <c:pt idx="35196">
                  <c:v>3517.96</c:v>
                </c:pt>
                <c:pt idx="35197">
                  <c:v>3518.06</c:v>
                </c:pt>
                <c:pt idx="35198">
                  <c:v>3518.16</c:v>
                </c:pt>
                <c:pt idx="35199">
                  <c:v>3518.26</c:v>
                </c:pt>
                <c:pt idx="35200">
                  <c:v>3518.36</c:v>
                </c:pt>
                <c:pt idx="35201">
                  <c:v>3518.46</c:v>
                </c:pt>
                <c:pt idx="35202">
                  <c:v>3518.56</c:v>
                </c:pt>
                <c:pt idx="35203">
                  <c:v>3518.66</c:v>
                </c:pt>
                <c:pt idx="35204">
                  <c:v>3518.76</c:v>
                </c:pt>
                <c:pt idx="35205">
                  <c:v>3518.86</c:v>
                </c:pt>
                <c:pt idx="35206">
                  <c:v>3518.96</c:v>
                </c:pt>
                <c:pt idx="35207">
                  <c:v>3519.06</c:v>
                </c:pt>
                <c:pt idx="35208">
                  <c:v>3519.16</c:v>
                </c:pt>
                <c:pt idx="35209">
                  <c:v>3519.26</c:v>
                </c:pt>
                <c:pt idx="35210">
                  <c:v>3519.36</c:v>
                </c:pt>
                <c:pt idx="35211">
                  <c:v>3519.46</c:v>
                </c:pt>
                <c:pt idx="35212">
                  <c:v>3519.56</c:v>
                </c:pt>
                <c:pt idx="35213">
                  <c:v>3519.66</c:v>
                </c:pt>
                <c:pt idx="35214">
                  <c:v>3519.76</c:v>
                </c:pt>
                <c:pt idx="35215">
                  <c:v>3519.86</c:v>
                </c:pt>
                <c:pt idx="35216">
                  <c:v>3519.96</c:v>
                </c:pt>
                <c:pt idx="35217">
                  <c:v>3520.06</c:v>
                </c:pt>
                <c:pt idx="35218">
                  <c:v>3520.16</c:v>
                </c:pt>
                <c:pt idx="35219">
                  <c:v>3520.26</c:v>
                </c:pt>
                <c:pt idx="35220">
                  <c:v>3520.36</c:v>
                </c:pt>
                <c:pt idx="35221">
                  <c:v>3520.46</c:v>
                </c:pt>
                <c:pt idx="35222">
                  <c:v>3520.56</c:v>
                </c:pt>
                <c:pt idx="35223">
                  <c:v>3520.66</c:v>
                </c:pt>
                <c:pt idx="35224">
                  <c:v>3520.76</c:v>
                </c:pt>
                <c:pt idx="35225">
                  <c:v>3520.86</c:v>
                </c:pt>
                <c:pt idx="35226">
                  <c:v>3520.96</c:v>
                </c:pt>
                <c:pt idx="35227">
                  <c:v>3521.06</c:v>
                </c:pt>
                <c:pt idx="35228">
                  <c:v>3521.16</c:v>
                </c:pt>
                <c:pt idx="35229">
                  <c:v>3521.26</c:v>
                </c:pt>
                <c:pt idx="35230">
                  <c:v>3521.36</c:v>
                </c:pt>
                <c:pt idx="35231">
                  <c:v>3521.46</c:v>
                </c:pt>
                <c:pt idx="35232">
                  <c:v>3521.56</c:v>
                </c:pt>
                <c:pt idx="35233">
                  <c:v>3521.66</c:v>
                </c:pt>
                <c:pt idx="35234">
                  <c:v>3521.76</c:v>
                </c:pt>
                <c:pt idx="35235">
                  <c:v>3521.86</c:v>
                </c:pt>
                <c:pt idx="35236">
                  <c:v>3521.96</c:v>
                </c:pt>
                <c:pt idx="35237">
                  <c:v>3522.06</c:v>
                </c:pt>
                <c:pt idx="35238">
                  <c:v>3522.16</c:v>
                </c:pt>
                <c:pt idx="35239">
                  <c:v>3522.26</c:v>
                </c:pt>
                <c:pt idx="35240">
                  <c:v>3522.36</c:v>
                </c:pt>
                <c:pt idx="35241">
                  <c:v>3522.46</c:v>
                </c:pt>
                <c:pt idx="35242">
                  <c:v>3522.56</c:v>
                </c:pt>
                <c:pt idx="35243">
                  <c:v>3522.66</c:v>
                </c:pt>
                <c:pt idx="35244">
                  <c:v>3522.76</c:v>
                </c:pt>
                <c:pt idx="35245">
                  <c:v>3522.86</c:v>
                </c:pt>
                <c:pt idx="35246">
                  <c:v>3522.96</c:v>
                </c:pt>
                <c:pt idx="35247">
                  <c:v>3523.06</c:v>
                </c:pt>
                <c:pt idx="35248">
                  <c:v>3523.16</c:v>
                </c:pt>
                <c:pt idx="35249">
                  <c:v>3523.26</c:v>
                </c:pt>
                <c:pt idx="35250">
                  <c:v>3523.36</c:v>
                </c:pt>
                <c:pt idx="35251">
                  <c:v>3523.46</c:v>
                </c:pt>
                <c:pt idx="35252">
                  <c:v>3523.56</c:v>
                </c:pt>
                <c:pt idx="35253">
                  <c:v>3523.66</c:v>
                </c:pt>
                <c:pt idx="35254">
                  <c:v>3523.76</c:v>
                </c:pt>
                <c:pt idx="35255">
                  <c:v>3523.86</c:v>
                </c:pt>
                <c:pt idx="35256">
                  <c:v>3523.96</c:v>
                </c:pt>
                <c:pt idx="35257">
                  <c:v>3524.06</c:v>
                </c:pt>
                <c:pt idx="35258">
                  <c:v>3524.16</c:v>
                </c:pt>
                <c:pt idx="35259">
                  <c:v>3524.26</c:v>
                </c:pt>
                <c:pt idx="35260">
                  <c:v>3524.36</c:v>
                </c:pt>
                <c:pt idx="35261">
                  <c:v>3524.46</c:v>
                </c:pt>
                <c:pt idx="35262">
                  <c:v>3524.56</c:v>
                </c:pt>
                <c:pt idx="35263">
                  <c:v>3524.66</c:v>
                </c:pt>
                <c:pt idx="35264">
                  <c:v>3524.76</c:v>
                </c:pt>
                <c:pt idx="35265">
                  <c:v>3524.86</c:v>
                </c:pt>
                <c:pt idx="35266">
                  <c:v>3524.96</c:v>
                </c:pt>
                <c:pt idx="35267">
                  <c:v>3525.06</c:v>
                </c:pt>
                <c:pt idx="35268">
                  <c:v>3525.16</c:v>
                </c:pt>
                <c:pt idx="35269">
                  <c:v>3525.26</c:v>
                </c:pt>
                <c:pt idx="35270">
                  <c:v>3525.36</c:v>
                </c:pt>
                <c:pt idx="35271">
                  <c:v>3525.46</c:v>
                </c:pt>
                <c:pt idx="35272">
                  <c:v>3525.56</c:v>
                </c:pt>
                <c:pt idx="35273">
                  <c:v>3525.66</c:v>
                </c:pt>
                <c:pt idx="35274">
                  <c:v>3525.76</c:v>
                </c:pt>
                <c:pt idx="35275">
                  <c:v>3525.86</c:v>
                </c:pt>
                <c:pt idx="35276">
                  <c:v>3525.96</c:v>
                </c:pt>
                <c:pt idx="35277">
                  <c:v>3526.06</c:v>
                </c:pt>
                <c:pt idx="35278">
                  <c:v>3526.16</c:v>
                </c:pt>
                <c:pt idx="35279">
                  <c:v>3526.26</c:v>
                </c:pt>
                <c:pt idx="35280">
                  <c:v>3526.36</c:v>
                </c:pt>
                <c:pt idx="35281">
                  <c:v>3526.46</c:v>
                </c:pt>
                <c:pt idx="35282">
                  <c:v>3526.56</c:v>
                </c:pt>
                <c:pt idx="35283">
                  <c:v>3526.66</c:v>
                </c:pt>
                <c:pt idx="35284">
                  <c:v>3526.76</c:v>
                </c:pt>
                <c:pt idx="35285">
                  <c:v>3526.86</c:v>
                </c:pt>
                <c:pt idx="35286">
                  <c:v>3526.96</c:v>
                </c:pt>
                <c:pt idx="35287">
                  <c:v>3527.06</c:v>
                </c:pt>
                <c:pt idx="35288">
                  <c:v>3527.16</c:v>
                </c:pt>
                <c:pt idx="35289">
                  <c:v>3527.26</c:v>
                </c:pt>
                <c:pt idx="35290">
                  <c:v>3527.36</c:v>
                </c:pt>
                <c:pt idx="35291">
                  <c:v>3527.46</c:v>
                </c:pt>
                <c:pt idx="35292">
                  <c:v>3527.56</c:v>
                </c:pt>
                <c:pt idx="35293">
                  <c:v>3527.66</c:v>
                </c:pt>
                <c:pt idx="35294">
                  <c:v>3527.76</c:v>
                </c:pt>
                <c:pt idx="35295">
                  <c:v>3527.86</c:v>
                </c:pt>
                <c:pt idx="35296">
                  <c:v>3527.96</c:v>
                </c:pt>
                <c:pt idx="35297">
                  <c:v>3528.06</c:v>
                </c:pt>
                <c:pt idx="35298">
                  <c:v>3528.16</c:v>
                </c:pt>
                <c:pt idx="35299">
                  <c:v>3528.26</c:v>
                </c:pt>
                <c:pt idx="35300">
                  <c:v>3528.36</c:v>
                </c:pt>
                <c:pt idx="35301">
                  <c:v>3528.46</c:v>
                </c:pt>
                <c:pt idx="35302">
                  <c:v>3528.56</c:v>
                </c:pt>
                <c:pt idx="35303">
                  <c:v>3528.66</c:v>
                </c:pt>
                <c:pt idx="35304">
                  <c:v>3528.76</c:v>
                </c:pt>
                <c:pt idx="35305">
                  <c:v>3528.86</c:v>
                </c:pt>
                <c:pt idx="35306">
                  <c:v>3528.96</c:v>
                </c:pt>
                <c:pt idx="35307">
                  <c:v>3529.06</c:v>
                </c:pt>
                <c:pt idx="35308">
                  <c:v>3529.16</c:v>
                </c:pt>
                <c:pt idx="35309">
                  <c:v>3529.26</c:v>
                </c:pt>
                <c:pt idx="35310">
                  <c:v>3529.36</c:v>
                </c:pt>
                <c:pt idx="35311">
                  <c:v>3529.46</c:v>
                </c:pt>
                <c:pt idx="35312">
                  <c:v>3529.56</c:v>
                </c:pt>
                <c:pt idx="35313">
                  <c:v>3529.66</c:v>
                </c:pt>
                <c:pt idx="35314">
                  <c:v>3529.76</c:v>
                </c:pt>
                <c:pt idx="35315">
                  <c:v>3529.86</c:v>
                </c:pt>
                <c:pt idx="35316">
                  <c:v>3529.96</c:v>
                </c:pt>
                <c:pt idx="35317">
                  <c:v>3530.06</c:v>
                </c:pt>
                <c:pt idx="35318">
                  <c:v>3530.16</c:v>
                </c:pt>
                <c:pt idx="35319">
                  <c:v>3530.26</c:v>
                </c:pt>
                <c:pt idx="35320">
                  <c:v>3530.36</c:v>
                </c:pt>
                <c:pt idx="35321">
                  <c:v>3530.46</c:v>
                </c:pt>
                <c:pt idx="35322">
                  <c:v>3530.56</c:v>
                </c:pt>
                <c:pt idx="35323">
                  <c:v>3530.66</c:v>
                </c:pt>
                <c:pt idx="35324">
                  <c:v>3530.76</c:v>
                </c:pt>
                <c:pt idx="35325">
                  <c:v>3530.86</c:v>
                </c:pt>
                <c:pt idx="35326">
                  <c:v>3530.96</c:v>
                </c:pt>
                <c:pt idx="35327">
                  <c:v>3531.06</c:v>
                </c:pt>
                <c:pt idx="35328">
                  <c:v>3531.16</c:v>
                </c:pt>
                <c:pt idx="35329">
                  <c:v>3531.26</c:v>
                </c:pt>
                <c:pt idx="35330">
                  <c:v>3531.36</c:v>
                </c:pt>
                <c:pt idx="35331">
                  <c:v>3531.46</c:v>
                </c:pt>
                <c:pt idx="35332">
                  <c:v>3531.56</c:v>
                </c:pt>
                <c:pt idx="35333">
                  <c:v>3531.66</c:v>
                </c:pt>
                <c:pt idx="35334">
                  <c:v>3531.76</c:v>
                </c:pt>
                <c:pt idx="35335">
                  <c:v>3531.86</c:v>
                </c:pt>
                <c:pt idx="35336">
                  <c:v>3531.96</c:v>
                </c:pt>
                <c:pt idx="35337">
                  <c:v>3532.06</c:v>
                </c:pt>
                <c:pt idx="35338">
                  <c:v>3532.16</c:v>
                </c:pt>
                <c:pt idx="35339">
                  <c:v>3532.26</c:v>
                </c:pt>
                <c:pt idx="35340">
                  <c:v>3532.36</c:v>
                </c:pt>
                <c:pt idx="35341">
                  <c:v>3532.46</c:v>
                </c:pt>
                <c:pt idx="35342">
                  <c:v>3532.56</c:v>
                </c:pt>
                <c:pt idx="35343">
                  <c:v>3532.66</c:v>
                </c:pt>
                <c:pt idx="35344">
                  <c:v>3532.76</c:v>
                </c:pt>
                <c:pt idx="35345">
                  <c:v>3532.86</c:v>
                </c:pt>
                <c:pt idx="35346">
                  <c:v>3532.96</c:v>
                </c:pt>
                <c:pt idx="35347">
                  <c:v>3533.06</c:v>
                </c:pt>
                <c:pt idx="35348">
                  <c:v>3533.16</c:v>
                </c:pt>
                <c:pt idx="35349">
                  <c:v>3533.26</c:v>
                </c:pt>
                <c:pt idx="35350">
                  <c:v>3533.36</c:v>
                </c:pt>
                <c:pt idx="35351">
                  <c:v>3533.46</c:v>
                </c:pt>
                <c:pt idx="35352">
                  <c:v>3533.56</c:v>
                </c:pt>
                <c:pt idx="35353">
                  <c:v>3533.66</c:v>
                </c:pt>
                <c:pt idx="35354">
                  <c:v>3533.76</c:v>
                </c:pt>
                <c:pt idx="35355">
                  <c:v>3533.86</c:v>
                </c:pt>
                <c:pt idx="35356">
                  <c:v>3533.96</c:v>
                </c:pt>
                <c:pt idx="35357">
                  <c:v>3534.06</c:v>
                </c:pt>
                <c:pt idx="35358">
                  <c:v>3534.16</c:v>
                </c:pt>
                <c:pt idx="35359">
                  <c:v>3534.26</c:v>
                </c:pt>
                <c:pt idx="35360">
                  <c:v>3534.36</c:v>
                </c:pt>
                <c:pt idx="35361">
                  <c:v>3534.46</c:v>
                </c:pt>
                <c:pt idx="35362">
                  <c:v>3534.56</c:v>
                </c:pt>
                <c:pt idx="35363">
                  <c:v>3534.66</c:v>
                </c:pt>
                <c:pt idx="35364">
                  <c:v>3534.76</c:v>
                </c:pt>
                <c:pt idx="35365">
                  <c:v>3534.86</c:v>
                </c:pt>
                <c:pt idx="35366">
                  <c:v>3534.96</c:v>
                </c:pt>
                <c:pt idx="35367">
                  <c:v>3535.06</c:v>
                </c:pt>
                <c:pt idx="35368">
                  <c:v>3535.16</c:v>
                </c:pt>
                <c:pt idx="35369">
                  <c:v>3535.26</c:v>
                </c:pt>
                <c:pt idx="35370">
                  <c:v>3535.36</c:v>
                </c:pt>
                <c:pt idx="35371">
                  <c:v>3535.46</c:v>
                </c:pt>
                <c:pt idx="35372">
                  <c:v>3535.56</c:v>
                </c:pt>
                <c:pt idx="35373">
                  <c:v>3535.66</c:v>
                </c:pt>
                <c:pt idx="35374">
                  <c:v>3535.76</c:v>
                </c:pt>
                <c:pt idx="35375">
                  <c:v>3535.86</c:v>
                </c:pt>
                <c:pt idx="35376">
                  <c:v>3535.96</c:v>
                </c:pt>
                <c:pt idx="35377">
                  <c:v>3536.06</c:v>
                </c:pt>
                <c:pt idx="35378">
                  <c:v>3536.16</c:v>
                </c:pt>
                <c:pt idx="35379">
                  <c:v>3536.26</c:v>
                </c:pt>
                <c:pt idx="35380">
                  <c:v>3536.36</c:v>
                </c:pt>
                <c:pt idx="35381">
                  <c:v>3536.46</c:v>
                </c:pt>
                <c:pt idx="35382">
                  <c:v>3536.56</c:v>
                </c:pt>
                <c:pt idx="35383">
                  <c:v>3536.66</c:v>
                </c:pt>
                <c:pt idx="35384">
                  <c:v>3536.76</c:v>
                </c:pt>
                <c:pt idx="35385">
                  <c:v>3536.86</c:v>
                </c:pt>
                <c:pt idx="35386">
                  <c:v>3536.96</c:v>
                </c:pt>
                <c:pt idx="35387">
                  <c:v>3537.06</c:v>
                </c:pt>
                <c:pt idx="35388">
                  <c:v>3537.16</c:v>
                </c:pt>
                <c:pt idx="35389">
                  <c:v>3537.26</c:v>
                </c:pt>
                <c:pt idx="35390">
                  <c:v>3537.36</c:v>
                </c:pt>
                <c:pt idx="35391">
                  <c:v>3537.46</c:v>
                </c:pt>
                <c:pt idx="35392">
                  <c:v>3537.56</c:v>
                </c:pt>
                <c:pt idx="35393">
                  <c:v>3537.66</c:v>
                </c:pt>
                <c:pt idx="35394">
                  <c:v>3537.76</c:v>
                </c:pt>
                <c:pt idx="35395">
                  <c:v>3537.86</c:v>
                </c:pt>
                <c:pt idx="35396">
                  <c:v>3537.96</c:v>
                </c:pt>
                <c:pt idx="35397">
                  <c:v>3538.06</c:v>
                </c:pt>
                <c:pt idx="35398">
                  <c:v>3538.16</c:v>
                </c:pt>
                <c:pt idx="35399">
                  <c:v>3538.26</c:v>
                </c:pt>
                <c:pt idx="35400">
                  <c:v>3538.36</c:v>
                </c:pt>
                <c:pt idx="35401">
                  <c:v>3538.46</c:v>
                </c:pt>
                <c:pt idx="35402">
                  <c:v>3538.56</c:v>
                </c:pt>
                <c:pt idx="35403">
                  <c:v>3538.66</c:v>
                </c:pt>
                <c:pt idx="35404">
                  <c:v>3538.76</c:v>
                </c:pt>
                <c:pt idx="35405">
                  <c:v>3538.86</c:v>
                </c:pt>
                <c:pt idx="35406">
                  <c:v>3538.96</c:v>
                </c:pt>
                <c:pt idx="35407">
                  <c:v>3539.06</c:v>
                </c:pt>
                <c:pt idx="35408">
                  <c:v>3539.16</c:v>
                </c:pt>
                <c:pt idx="35409">
                  <c:v>3539.26</c:v>
                </c:pt>
                <c:pt idx="35410">
                  <c:v>3539.36</c:v>
                </c:pt>
                <c:pt idx="35411">
                  <c:v>3539.46</c:v>
                </c:pt>
                <c:pt idx="35412">
                  <c:v>3539.56</c:v>
                </c:pt>
                <c:pt idx="35413">
                  <c:v>3539.66</c:v>
                </c:pt>
                <c:pt idx="35414">
                  <c:v>3539.76</c:v>
                </c:pt>
                <c:pt idx="35415">
                  <c:v>3539.86</c:v>
                </c:pt>
                <c:pt idx="35416">
                  <c:v>3539.96</c:v>
                </c:pt>
                <c:pt idx="35417">
                  <c:v>3540.06</c:v>
                </c:pt>
                <c:pt idx="35418">
                  <c:v>3540.16</c:v>
                </c:pt>
                <c:pt idx="35419">
                  <c:v>3540.26</c:v>
                </c:pt>
                <c:pt idx="35420">
                  <c:v>3540.36</c:v>
                </c:pt>
                <c:pt idx="35421">
                  <c:v>3540.46</c:v>
                </c:pt>
                <c:pt idx="35422">
                  <c:v>3540.56</c:v>
                </c:pt>
                <c:pt idx="35423">
                  <c:v>3540.66</c:v>
                </c:pt>
                <c:pt idx="35424">
                  <c:v>3540.76</c:v>
                </c:pt>
                <c:pt idx="35425">
                  <c:v>3540.86</c:v>
                </c:pt>
                <c:pt idx="35426">
                  <c:v>3540.96</c:v>
                </c:pt>
                <c:pt idx="35427">
                  <c:v>3541.06</c:v>
                </c:pt>
                <c:pt idx="35428">
                  <c:v>3541.16</c:v>
                </c:pt>
                <c:pt idx="35429">
                  <c:v>3541.26</c:v>
                </c:pt>
                <c:pt idx="35430">
                  <c:v>3541.36</c:v>
                </c:pt>
                <c:pt idx="35431">
                  <c:v>3541.46</c:v>
                </c:pt>
                <c:pt idx="35432">
                  <c:v>3541.56</c:v>
                </c:pt>
                <c:pt idx="35433">
                  <c:v>3541.66</c:v>
                </c:pt>
                <c:pt idx="35434">
                  <c:v>3541.76</c:v>
                </c:pt>
                <c:pt idx="35435">
                  <c:v>3541.86</c:v>
                </c:pt>
                <c:pt idx="35436">
                  <c:v>3541.96</c:v>
                </c:pt>
                <c:pt idx="35437">
                  <c:v>3542.06</c:v>
                </c:pt>
                <c:pt idx="35438">
                  <c:v>3542.16</c:v>
                </c:pt>
                <c:pt idx="35439">
                  <c:v>3542.26</c:v>
                </c:pt>
                <c:pt idx="35440">
                  <c:v>3542.36</c:v>
                </c:pt>
                <c:pt idx="35441">
                  <c:v>3542.46</c:v>
                </c:pt>
                <c:pt idx="35442">
                  <c:v>3542.56</c:v>
                </c:pt>
                <c:pt idx="35443">
                  <c:v>3542.66</c:v>
                </c:pt>
                <c:pt idx="35444">
                  <c:v>3542.76</c:v>
                </c:pt>
                <c:pt idx="35445">
                  <c:v>3542.86</c:v>
                </c:pt>
                <c:pt idx="35446">
                  <c:v>3542.96</c:v>
                </c:pt>
                <c:pt idx="35447">
                  <c:v>3543.06</c:v>
                </c:pt>
                <c:pt idx="35448">
                  <c:v>3543.16</c:v>
                </c:pt>
                <c:pt idx="35449">
                  <c:v>3543.26</c:v>
                </c:pt>
                <c:pt idx="35450">
                  <c:v>3543.36</c:v>
                </c:pt>
                <c:pt idx="35451">
                  <c:v>3543.46</c:v>
                </c:pt>
                <c:pt idx="35452">
                  <c:v>3543.56</c:v>
                </c:pt>
                <c:pt idx="35453">
                  <c:v>3543.66</c:v>
                </c:pt>
                <c:pt idx="35454">
                  <c:v>3543.76</c:v>
                </c:pt>
                <c:pt idx="35455">
                  <c:v>3543.86</c:v>
                </c:pt>
                <c:pt idx="35456">
                  <c:v>3543.96</c:v>
                </c:pt>
                <c:pt idx="35457">
                  <c:v>3544.06</c:v>
                </c:pt>
                <c:pt idx="35458">
                  <c:v>3544.16</c:v>
                </c:pt>
                <c:pt idx="35459">
                  <c:v>3544.26</c:v>
                </c:pt>
                <c:pt idx="35460">
                  <c:v>3544.36</c:v>
                </c:pt>
                <c:pt idx="35461">
                  <c:v>3544.46</c:v>
                </c:pt>
                <c:pt idx="35462">
                  <c:v>3544.56</c:v>
                </c:pt>
                <c:pt idx="35463">
                  <c:v>3544.66</c:v>
                </c:pt>
                <c:pt idx="35464">
                  <c:v>3544.76</c:v>
                </c:pt>
                <c:pt idx="35465">
                  <c:v>3544.86</c:v>
                </c:pt>
                <c:pt idx="35466">
                  <c:v>3544.96</c:v>
                </c:pt>
                <c:pt idx="35467">
                  <c:v>3545.06</c:v>
                </c:pt>
                <c:pt idx="35468">
                  <c:v>3545.16</c:v>
                </c:pt>
                <c:pt idx="35469">
                  <c:v>3545.26</c:v>
                </c:pt>
                <c:pt idx="35470">
                  <c:v>3545.36</c:v>
                </c:pt>
                <c:pt idx="35471">
                  <c:v>3545.46</c:v>
                </c:pt>
                <c:pt idx="35472">
                  <c:v>3545.56</c:v>
                </c:pt>
                <c:pt idx="35473">
                  <c:v>3545.66</c:v>
                </c:pt>
                <c:pt idx="35474">
                  <c:v>3545.76</c:v>
                </c:pt>
                <c:pt idx="35475">
                  <c:v>3545.86</c:v>
                </c:pt>
                <c:pt idx="35476">
                  <c:v>3545.96</c:v>
                </c:pt>
                <c:pt idx="35477">
                  <c:v>3546.06</c:v>
                </c:pt>
                <c:pt idx="35478">
                  <c:v>3546.16</c:v>
                </c:pt>
                <c:pt idx="35479">
                  <c:v>3546.26</c:v>
                </c:pt>
                <c:pt idx="35480">
                  <c:v>3546.36</c:v>
                </c:pt>
                <c:pt idx="35481">
                  <c:v>3546.46</c:v>
                </c:pt>
                <c:pt idx="35482">
                  <c:v>3546.56</c:v>
                </c:pt>
                <c:pt idx="35483">
                  <c:v>3546.66</c:v>
                </c:pt>
                <c:pt idx="35484">
                  <c:v>3546.76</c:v>
                </c:pt>
                <c:pt idx="35485">
                  <c:v>3546.86</c:v>
                </c:pt>
                <c:pt idx="35486">
                  <c:v>3546.96</c:v>
                </c:pt>
                <c:pt idx="35487">
                  <c:v>3547.06</c:v>
                </c:pt>
                <c:pt idx="35488">
                  <c:v>3547.16</c:v>
                </c:pt>
                <c:pt idx="35489">
                  <c:v>3547.26</c:v>
                </c:pt>
                <c:pt idx="35490">
                  <c:v>3547.36</c:v>
                </c:pt>
                <c:pt idx="35491">
                  <c:v>3547.46</c:v>
                </c:pt>
                <c:pt idx="35492">
                  <c:v>3547.56</c:v>
                </c:pt>
                <c:pt idx="35493">
                  <c:v>3547.66</c:v>
                </c:pt>
                <c:pt idx="35494">
                  <c:v>3547.76</c:v>
                </c:pt>
                <c:pt idx="35495">
                  <c:v>3547.86</c:v>
                </c:pt>
                <c:pt idx="35496">
                  <c:v>3547.96</c:v>
                </c:pt>
                <c:pt idx="35497">
                  <c:v>3548.06</c:v>
                </c:pt>
                <c:pt idx="35498">
                  <c:v>3548.16</c:v>
                </c:pt>
                <c:pt idx="35499">
                  <c:v>3548.26</c:v>
                </c:pt>
                <c:pt idx="35500">
                  <c:v>3548.36</c:v>
                </c:pt>
                <c:pt idx="35501">
                  <c:v>3548.46</c:v>
                </c:pt>
                <c:pt idx="35502">
                  <c:v>3548.56</c:v>
                </c:pt>
                <c:pt idx="35503">
                  <c:v>3548.66</c:v>
                </c:pt>
                <c:pt idx="35504">
                  <c:v>3548.76</c:v>
                </c:pt>
                <c:pt idx="35505">
                  <c:v>3548.86</c:v>
                </c:pt>
                <c:pt idx="35506">
                  <c:v>3548.96</c:v>
                </c:pt>
                <c:pt idx="35507">
                  <c:v>3549.06</c:v>
                </c:pt>
                <c:pt idx="35508">
                  <c:v>3549.16</c:v>
                </c:pt>
                <c:pt idx="35509">
                  <c:v>3549.26</c:v>
                </c:pt>
                <c:pt idx="35510">
                  <c:v>3549.36</c:v>
                </c:pt>
                <c:pt idx="35511">
                  <c:v>3549.46</c:v>
                </c:pt>
                <c:pt idx="35512">
                  <c:v>3549.56</c:v>
                </c:pt>
                <c:pt idx="35513">
                  <c:v>3549.66</c:v>
                </c:pt>
                <c:pt idx="35514">
                  <c:v>3549.76</c:v>
                </c:pt>
                <c:pt idx="35515">
                  <c:v>3549.86</c:v>
                </c:pt>
                <c:pt idx="35516">
                  <c:v>3549.96</c:v>
                </c:pt>
                <c:pt idx="35517">
                  <c:v>3550.06</c:v>
                </c:pt>
                <c:pt idx="35518">
                  <c:v>3550.16</c:v>
                </c:pt>
                <c:pt idx="35519">
                  <c:v>3550.26</c:v>
                </c:pt>
                <c:pt idx="35520">
                  <c:v>3550.36</c:v>
                </c:pt>
                <c:pt idx="35521">
                  <c:v>3550.46</c:v>
                </c:pt>
                <c:pt idx="35522">
                  <c:v>3550.56</c:v>
                </c:pt>
                <c:pt idx="35523">
                  <c:v>3550.66</c:v>
                </c:pt>
                <c:pt idx="35524">
                  <c:v>3550.76</c:v>
                </c:pt>
                <c:pt idx="35525">
                  <c:v>3550.86</c:v>
                </c:pt>
                <c:pt idx="35526">
                  <c:v>3550.96</c:v>
                </c:pt>
                <c:pt idx="35527">
                  <c:v>3551.06</c:v>
                </c:pt>
                <c:pt idx="35528">
                  <c:v>3551.16</c:v>
                </c:pt>
                <c:pt idx="35529">
                  <c:v>3551.26</c:v>
                </c:pt>
                <c:pt idx="35530">
                  <c:v>3551.36</c:v>
                </c:pt>
                <c:pt idx="35531">
                  <c:v>3551.46</c:v>
                </c:pt>
                <c:pt idx="35532">
                  <c:v>3551.56</c:v>
                </c:pt>
                <c:pt idx="35533">
                  <c:v>3551.66</c:v>
                </c:pt>
                <c:pt idx="35534">
                  <c:v>3551.76</c:v>
                </c:pt>
                <c:pt idx="35535">
                  <c:v>3551.86</c:v>
                </c:pt>
                <c:pt idx="35536">
                  <c:v>3551.96</c:v>
                </c:pt>
                <c:pt idx="35537">
                  <c:v>3552.06</c:v>
                </c:pt>
                <c:pt idx="35538">
                  <c:v>3552.16</c:v>
                </c:pt>
                <c:pt idx="35539">
                  <c:v>3552.26</c:v>
                </c:pt>
                <c:pt idx="35540">
                  <c:v>3552.36</c:v>
                </c:pt>
                <c:pt idx="35541">
                  <c:v>3552.46</c:v>
                </c:pt>
                <c:pt idx="35542">
                  <c:v>3552.56</c:v>
                </c:pt>
                <c:pt idx="35543">
                  <c:v>3552.66</c:v>
                </c:pt>
                <c:pt idx="35544">
                  <c:v>3552.76</c:v>
                </c:pt>
                <c:pt idx="35545">
                  <c:v>3552.86</c:v>
                </c:pt>
                <c:pt idx="35546">
                  <c:v>3552.96</c:v>
                </c:pt>
                <c:pt idx="35547">
                  <c:v>3553.06</c:v>
                </c:pt>
                <c:pt idx="35548">
                  <c:v>3553.16</c:v>
                </c:pt>
                <c:pt idx="35549">
                  <c:v>3553.26</c:v>
                </c:pt>
                <c:pt idx="35550">
                  <c:v>3553.36</c:v>
                </c:pt>
                <c:pt idx="35551">
                  <c:v>3553.46</c:v>
                </c:pt>
                <c:pt idx="35552">
                  <c:v>3553.56</c:v>
                </c:pt>
                <c:pt idx="35553">
                  <c:v>3553.66</c:v>
                </c:pt>
                <c:pt idx="35554">
                  <c:v>3553.76</c:v>
                </c:pt>
                <c:pt idx="35555">
                  <c:v>3553.86</c:v>
                </c:pt>
                <c:pt idx="35556">
                  <c:v>3553.96</c:v>
                </c:pt>
                <c:pt idx="35557">
                  <c:v>3554.06</c:v>
                </c:pt>
                <c:pt idx="35558">
                  <c:v>3554.16</c:v>
                </c:pt>
                <c:pt idx="35559">
                  <c:v>3554.26</c:v>
                </c:pt>
                <c:pt idx="35560">
                  <c:v>3554.36</c:v>
                </c:pt>
                <c:pt idx="35561">
                  <c:v>3554.46</c:v>
                </c:pt>
                <c:pt idx="35562">
                  <c:v>3554.56</c:v>
                </c:pt>
                <c:pt idx="35563">
                  <c:v>3554.66</c:v>
                </c:pt>
                <c:pt idx="35564">
                  <c:v>3554.76</c:v>
                </c:pt>
                <c:pt idx="35565">
                  <c:v>3554.86</c:v>
                </c:pt>
                <c:pt idx="35566">
                  <c:v>3554.96</c:v>
                </c:pt>
                <c:pt idx="35567">
                  <c:v>3555.06</c:v>
                </c:pt>
                <c:pt idx="35568">
                  <c:v>3555.16</c:v>
                </c:pt>
                <c:pt idx="35569">
                  <c:v>3555.26</c:v>
                </c:pt>
                <c:pt idx="35570">
                  <c:v>3555.36</c:v>
                </c:pt>
                <c:pt idx="35571">
                  <c:v>3555.46</c:v>
                </c:pt>
                <c:pt idx="35572">
                  <c:v>3555.56</c:v>
                </c:pt>
                <c:pt idx="35573">
                  <c:v>3555.66</c:v>
                </c:pt>
                <c:pt idx="35574">
                  <c:v>3555.76</c:v>
                </c:pt>
                <c:pt idx="35575">
                  <c:v>3555.86</c:v>
                </c:pt>
                <c:pt idx="35576">
                  <c:v>3555.96</c:v>
                </c:pt>
                <c:pt idx="35577">
                  <c:v>3556.06</c:v>
                </c:pt>
                <c:pt idx="35578">
                  <c:v>3556.16</c:v>
                </c:pt>
                <c:pt idx="35579">
                  <c:v>3556.26</c:v>
                </c:pt>
                <c:pt idx="35580">
                  <c:v>3556.36</c:v>
                </c:pt>
                <c:pt idx="35581">
                  <c:v>3556.46</c:v>
                </c:pt>
                <c:pt idx="35582">
                  <c:v>3556.56</c:v>
                </c:pt>
                <c:pt idx="35583">
                  <c:v>3556.66</c:v>
                </c:pt>
                <c:pt idx="35584">
                  <c:v>3556.76</c:v>
                </c:pt>
                <c:pt idx="35585">
                  <c:v>3556.86</c:v>
                </c:pt>
                <c:pt idx="35586">
                  <c:v>3556.96</c:v>
                </c:pt>
                <c:pt idx="35587">
                  <c:v>3557.06</c:v>
                </c:pt>
                <c:pt idx="35588">
                  <c:v>3557.16</c:v>
                </c:pt>
                <c:pt idx="35589">
                  <c:v>3557.26</c:v>
                </c:pt>
                <c:pt idx="35590">
                  <c:v>3557.36</c:v>
                </c:pt>
                <c:pt idx="35591">
                  <c:v>3557.46</c:v>
                </c:pt>
                <c:pt idx="35592">
                  <c:v>3557.56</c:v>
                </c:pt>
                <c:pt idx="35593">
                  <c:v>3557.66</c:v>
                </c:pt>
                <c:pt idx="35594">
                  <c:v>3557.76</c:v>
                </c:pt>
                <c:pt idx="35595">
                  <c:v>3557.86</c:v>
                </c:pt>
                <c:pt idx="35596">
                  <c:v>3557.96</c:v>
                </c:pt>
                <c:pt idx="35597">
                  <c:v>3558.06</c:v>
                </c:pt>
                <c:pt idx="35598">
                  <c:v>3558.16</c:v>
                </c:pt>
                <c:pt idx="35599">
                  <c:v>3558.26</c:v>
                </c:pt>
                <c:pt idx="35600">
                  <c:v>3558.36</c:v>
                </c:pt>
                <c:pt idx="35601">
                  <c:v>3558.46</c:v>
                </c:pt>
                <c:pt idx="35602">
                  <c:v>3558.56</c:v>
                </c:pt>
                <c:pt idx="35603">
                  <c:v>3558.66</c:v>
                </c:pt>
                <c:pt idx="35604">
                  <c:v>3558.76</c:v>
                </c:pt>
                <c:pt idx="35605">
                  <c:v>3558.86</c:v>
                </c:pt>
                <c:pt idx="35606">
                  <c:v>3558.96</c:v>
                </c:pt>
                <c:pt idx="35607">
                  <c:v>3559.06</c:v>
                </c:pt>
                <c:pt idx="35608">
                  <c:v>3559.16</c:v>
                </c:pt>
                <c:pt idx="35609">
                  <c:v>3559.26</c:v>
                </c:pt>
                <c:pt idx="35610">
                  <c:v>3559.36</c:v>
                </c:pt>
                <c:pt idx="35611">
                  <c:v>3559.46</c:v>
                </c:pt>
                <c:pt idx="35612">
                  <c:v>3559.56</c:v>
                </c:pt>
                <c:pt idx="35613">
                  <c:v>3559.66</c:v>
                </c:pt>
                <c:pt idx="35614">
                  <c:v>3559.76</c:v>
                </c:pt>
                <c:pt idx="35615">
                  <c:v>3559.86</c:v>
                </c:pt>
                <c:pt idx="35616">
                  <c:v>3559.96</c:v>
                </c:pt>
                <c:pt idx="35617">
                  <c:v>3560.06</c:v>
                </c:pt>
                <c:pt idx="35618">
                  <c:v>3560.16</c:v>
                </c:pt>
                <c:pt idx="35619">
                  <c:v>3560.26</c:v>
                </c:pt>
                <c:pt idx="35620">
                  <c:v>3560.36</c:v>
                </c:pt>
                <c:pt idx="35621">
                  <c:v>3560.46</c:v>
                </c:pt>
                <c:pt idx="35622">
                  <c:v>3560.56</c:v>
                </c:pt>
                <c:pt idx="35623">
                  <c:v>3560.66</c:v>
                </c:pt>
                <c:pt idx="35624">
                  <c:v>3560.76</c:v>
                </c:pt>
                <c:pt idx="35625">
                  <c:v>3560.86</c:v>
                </c:pt>
                <c:pt idx="35626">
                  <c:v>3560.96</c:v>
                </c:pt>
                <c:pt idx="35627">
                  <c:v>3561.06</c:v>
                </c:pt>
                <c:pt idx="35628">
                  <c:v>3561.16</c:v>
                </c:pt>
                <c:pt idx="35629">
                  <c:v>3561.26</c:v>
                </c:pt>
                <c:pt idx="35630">
                  <c:v>3561.36</c:v>
                </c:pt>
                <c:pt idx="35631">
                  <c:v>3561.46</c:v>
                </c:pt>
                <c:pt idx="35632">
                  <c:v>3561.56</c:v>
                </c:pt>
                <c:pt idx="35633">
                  <c:v>3561.66</c:v>
                </c:pt>
                <c:pt idx="35634">
                  <c:v>3561.76</c:v>
                </c:pt>
                <c:pt idx="35635">
                  <c:v>3561.86</c:v>
                </c:pt>
                <c:pt idx="35636">
                  <c:v>3561.96</c:v>
                </c:pt>
                <c:pt idx="35637">
                  <c:v>3562.06</c:v>
                </c:pt>
                <c:pt idx="35638">
                  <c:v>3562.16</c:v>
                </c:pt>
                <c:pt idx="35639">
                  <c:v>3562.26</c:v>
                </c:pt>
                <c:pt idx="35640">
                  <c:v>3562.36</c:v>
                </c:pt>
                <c:pt idx="35641">
                  <c:v>3562.46</c:v>
                </c:pt>
                <c:pt idx="35642">
                  <c:v>3562.56</c:v>
                </c:pt>
                <c:pt idx="35643">
                  <c:v>3562.66</c:v>
                </c:pt>
                <c:pt idx="35644">
                  <c:v>3562.76</c:v>
                </c:pt>
                <c:pt idx="35645">
                  <c:v>3562.86</c:v>
                </c:pt>
                <c:pt idx="35646">
                  <c:v>3562.96</c:v>
                </c:pt>
                <c:pt idx="35647">
                  <c:v>3563.06</c:v>
                </c:pt>
                <c:pt idx="35648">
                  <c:v>3563.16</c:v>
                </c:pt>
                <c:pt idx="35649">
                  <c:v>3563.26</c:v>
                </c:pt>
                <c:pt idx="35650">
                  <c:v>3563.36</c:v>
                </c:pt>
                <c:pt idx="35651">
                  <c:v>3563.46</c:v>
                </c:pt>
                <c:pt idx="35652">
                  <c:v>3563.56</c:v>
                </c:pt>
                <c:pt idx="35653">
                  <c:v>3563.66</c:v>
                </c:pt>
                <c:pt idx="35654">
                  <c:v>3563.76</c:v>
                </c:pt>
                <c:pt idx="35655">
                  <c:v>3563.86</c:v>
                </c:pt>
                <c:pt idx="35656">
                  <c:v>3563.96</c:v>
                </c:pt>
                <c:pt idx="35657">
                  <c:v>3564.06</c:v>
                </c:pt>
                <c:pt idx="35658">
                  <c:v>3564.16</c:v>
                </c:pt>
                <c:pt idx="35659">
                  <c:v>3564.26</c:v>
                </c:pt>
                <c:pt idx="35660">
                  <c:v>3564.36</c:v>
                </c:pt>
                <c:pt idx="35661">
                  <c:v>3564.46</c:v>
                </c:pt>
                <c:pt idx="35662">
                  <c:v>3564.56</c:v>
                </c:pt>
                <c:pt idx="35663">
                  <c:v>3564.66</c:v>
                </c:pt>
                <c:pt idx="35664">
                  <c:v>3564.76</c:v>
                </c:pt>
                <c:pt idx="35665">
                  <c:v>3564.86</c:v>
                </c:pt>
                <c:pt idx="35666">
                  <c:v>3564.96</c:v>
                </c:pt>
                <c:pt idx="35667">
                  <c:v>3565.06</c:v>
                </c:pt>
                <c:pt idx="35668">
                  <c:v>3565.16</c:v>
                </c:pt>
                <c:pt idx="35669">
                  <c:v>3565.26</c:v>
                </c:pt>
                <c:pt idx="35670">
                  <c:v>3565.36</c:v>
                </c:pt>
                <c:pt idx="35671">
                  <c:v>3565.46</c:v>
                </c:pt>
                <c:pt idx="35672">
                  <c:v>3565.56</c:v>
                </c:pt>
                <c:pt idx="35673">
                  <c:v>3565.66</c:v>
                </c:pt>
                <c:pt idx="35674">
                  <c:v>3565.76</c:v>
                </c:pt>
                <c:pt idx="35675">
                  <c:v>3565.86</c:v>
                </c:pt>
                <c:pt idx="35676">
                  <c:v>3565.96</c:v>
                </c:pt>
                <c:pt idx="35677">
                  <c:v>3566.06</c:v>
                </c:pt>
                <c:pt idx="35678">
                  <c:v>3566.16</c:v>
                </c:pt>
                <c:pt idx="35679">
                  <c:v>3566.26</c:v>
                </c:pt>
                <c:pt idx="35680">
                  <c:v>3566.36</c:v>
                </c:pt>
                <c:pt idx="35681">
                  <c:v>3566.46</c:v>
                </c:pt>
                <c:pt idx="35682">
                  <c:v>3566.56</c:v>
                </c:pt>
                <c:pt idx="35683">
                  <c:v>3566.66</c:v>
                </c:pt>
                <c:pt idx="35684">
                  <c:v>3566.76</c:v>
                </c:pt>
                <c:pt idx="35685">
                  <c:v>3566.86</c:v>
                </c:pt>
                <c:pt idx="35686">
                  <c:v>3566.96</c:v>
                </c:pt>
                <c:pt idx="35687">
                  <c:v>3567.06</c:v>
                </c:pt>
                <c:pt idx="35688">
                  <c:v>3567.16</c:v>
                </c:pt>
                <c:pt idx="35689">
                  <c:v>3567.26</c:v>
                </c:pt>
                <c:pt idx="35690">
                  <c:v>3567.36</c:v>
                </c:pt>
                <c:pt idx="35691">
                  <c:v>3567.46</c:v>
                </c:pt>
                <c:pt idx="35692">
                  <c:v>3567.56</c:v>
                </c:pt>
                <c:pt idx="35693">
                  <c:v>3567.66</c:v>
                </c:pt>
                <c:pt idx="35694">
                  <c:v>3567.76</c:v>
                </c:pt>
                <c:pt idx="35695">
                  <c:v>3567.86</c:v>
                </c:pt>
                <c:pt idx="35696">
                  <c:v>3567.96</c:v>
                </c:pt>
                <c:pt idx="35697">
                  <c:v>3568.06</c:v>
                </c:pt>
                <c:pt idx="35698">
                  <c:v>3568.16</c:v>
                </c:pt>
                <c:pt idx="35699">
                  <c:v>3568.26</c:v>
                </c:pt>
                <c:pt idx="35700">
                  <c:v>3568.36</c:v>
                </c:pt>
                <c:pt idx="35701">
                  <c:v>3568.46</c:v>
                </c:pt>
                <c:pt idx="35702">
                  <c:v>3568.56</c:v>
                </c:pt>
                <c:pt idx="35703">
                  <c:v>3568.66</c:v>
                </c:pt>
                <c:pt idx="35704">
                  <c:v>3568.76</c:v>
                </c:pt>
                <c:pt idx="35705">
                  <c:v>3568.86</c:v>
                </c:pt>
                <c:pt idx="35706">
                  <c:v>3568.96</c:v>
                </c:pt>
                <c:pt idx="35707">
                  <c:v>3569.06</c:v>
                </c:pt>
                <c:pt idx="35708">
                  <c:v>3569.16</c:v>
                </c:pt>
                <c:pt idx="35709">
                  <c:v>3569.26</c:v>
                </c:pt>
                <c:pt idx="35710">
                  <c:v>3569.36</c:v>
                </c:pt>
                <c:pt idx="35711">
                  <c:v>3569.46</c:v>
                </c:pt>
                <c:pt idx="35712">
                  <c:v>3569.56</c:v>
                </c:pt>
                <c:pt idx="35713">
                  <c:v>3569.66</c:v>
                </c:pt>
                <c:pt idx="35714">
                  <c:v>3569.76</c:v>
                </c:pt>
                <c:pt idx="35715">
                  <c:v>3569.86</c:v>
                </c:pt>
                <c:pt idx="35716">
                  <c:v>3569.96</c:v>
                </c:pt>
                <c:pt idx="35717">
                  <c:v>3570.06</c:v>
                </c:pt>
                <c:pt idx="35718">
                  <c:v>3570.16</c:v>
                </c:pt>
                <c:pt idx="35719">
                  <c:v>3570.26</c:v>
                </c:pt>
                <c:pt idx="35720">
                  <c:v>3570.36</c:v>
                </c:pt>
                <c:pt idx="35721">
                  <c:v>3570.46</c:v>
                </c:pt>
                <c:pt idx="35722">
                  <c:v>3570.56</c:v>
                </c:pt>
                <c:pt idx="35723">
                  <c:v>3570.66</c:v>
                </c:pt>
                <c:pt idx="35724">
                  <c:v>3570.76</c:v>
                </c:pt>
                <c:pt idx="35725">
                  <c:v>3570.86</c:v>
                </c:pt>
                <c:pt idx="35726">
                  <c:v>3570.96</c:v>
                </c:pt>
                <c:pt idx="35727">
                  <c:v>3571.06</c:v>
                </c:pt>
                <c:pt idx="35728">
                  <c:v>3571.16</c:v>
                </c:pt>
                <c:pt idx="35729">
                  <c:v>3571.26</c:v>
                </c:pt>
                <c:pt idx="35730">
                  <c:v>3571.36</c:v>
                </c:pt>
                <c:pt idx="35731">
                  <c:v>3571.46</c:v>
                </c:pt>
                <c:pt idx="35732">
                  <c:v>3571.56</c:v>
                </c:pt>
                <c:pt idx="35733">
                  <c:v>3571.66</c:v>
                </c:pt>
                <c:pt idx="35734">
                  <c:v>3571.76</c:v>
                </c:pt>
                <c:pt idx="35735">
                  <c:v>3571.86</c:v>
                </c:pt>
                <c:pt idx="35736">
                  <c:v>3571.96</c:v>
                </c:pt>
                <c:pt idx="35737">
                  <c:v>3572.06</c:v>
                </c:pt>
                <c:pt idx="35738">
                  <c:v>3572.16</c:v>
                </c:pt>
                <c:pt idx="35739">
                  <c:v>3572.26</c:v>
                </c:pt>
                <c:pt idx="35740">
                  <c:v>3572.36</c:v>
                </c:pt>
                <c:pt idx="35741">
                  <c:v>3572.46</c:v>
                </c:pt>
                <c:pt idx="35742">
                  <c:v>3572.56</c:v>
                </c:pt>
                <c:pt idx="35743">
                  <c:v>3572.66</c:v>
                </c:pt>
                <c:pt idx="35744">
                  <c:v>3572.76</c:v>
                </c:pt>
                <c:pt idx="35745">
                  <c:v>3572.86</c:v>
                </c:pt>
                <c:pt idx="35746">
                  <c:v>3572.96</c:v>
                </c:pt>
                <c:pt idx="35747">
                  <c:v>3573.06</c:v>
                </c:pt>
                <c:pt idx="35748">
                  <c:v>3573.16</c:v>
                </c:pt>
                <c:pt idx="35749">
                  <c:v>3573.26</c:v>
                </c:pt>
                <c:pt idx="35750">
                  <c:v>3573.36</c:v>
                </c:pt>
                <c:pt idx="35751">
                  <c:v>3573.46</c:v>
                </c:pt>
                <c:pt idx="35752">
                  <c:v>3573.56</c:v>
                </c:pt>
                <c:pt idx="35753">
                  <c:v>3573.66</c:v>
                </c:pt>
                <c:pt idx="35754">
                  <c:v>3573.76</c:v>
                </c:pt>
                <c:pt idx="35755">
                  <c:v>3573.86</c:v>
                </c:pt>
                <c:pt idx="35756">
                  <c:v>3573.96</c:v>
                </c:pt>
                <c:pt idx="35757">
                  <c:v>3574.06</c:v>
                </c:pt>
                <c:pt idx="35758">
                  <c:v>3574.16</c:v>
                </c:pt>
                <c:pt idx="35759">
                  <c:v>3574.26</c:v>
                </c:pt>
                <c:pt idx="35760">
                  <c:v>3574.36</c:v>
                </c:pt>
                <c:pt idx="35761">
                  <c:v>3574.46</c:v>
                </c:pt>
                <c:pt idx="35762">
                  <c:v>3574.56</c:v>
                </c:pt>
                <c:pt idx="35763">
                  <c:v>3574.66</c:v>
                </c:pt>
                <c:pt idx="35764">
                  <c:v>3574.76</c:v>
                </c:pt>
                <c:pt idx="35765">
                  <c:v>3574.86</c:v>
                </c:pt>
                <c:pt idx="35766">
                  <c:v>3574.96</c:v>
                </c:pt>
                <c:pt idx="35767">
                  <c:v>3575.06</c:v>
                </c:pt>
                <c:pt idx="35768">
                  <c:v>3575.16</c:v>
                </c:pt>
                <c:pt idx="35769">
                  <c:v>3575.26</c:v>
                </c:pt>
                <c:pt idx="35770">
                  <c:v>3575.36</c:v>
                </c:pt>
                <c:pt idx="35771">
                  <c:v>3575.46</c:v>
                </c:pt>
                <c:pt idx="35772">
                  <c:v>3575.56</c:v>
                </c:pt>
                <c:pt idx="35773">
                  <c:v>3575.66</c:v>
                </c:pt>
                <c:pt idx="35774">
                  <c:v>3575.76</c:v>
                </c:pt>
                <c:pt idx="35775">
                  <c:v>3575.86</c:v>
                </c:pt>
                <c:pt idx="35776">
                  <c:v>3575.96</c:v>
                </c:pt>
                <c:pt idx="35777">
                  <c:v>3576.06</c:v>
                </c:pt>
                <c:pt idx="35778">
                  <c:v>3576.16</c:v>
                </c:pt>
                <c:pt idx="35779">
                  <c:v>3576.26</c:v>
                </c:pt>
                <c:pt idx="35780">
                  <c:v>3576.36</c:v>
                </c:pt>
                <c:pt idx="35781">
                  <c:v>3576.46</c:v>
                </c:pt>
                <c:pt idx="35782">
                  <c:v>3576.56</c:v>
                </c:pt>
                <c:pt idx="35783">
                  <c:v>3576.66</c:v>
                </c:pt>
                <c:pt idx="35784">
                  <c:v>3576.76</c:v>
                </c:pt>
                <c:pt idx="35785">
                  <c:v>3576.86</c:v>
                </c:pt>
                <c:pt idx="35786">
                  <c:v>3576.96</c:v>
                </c:pt>
                <c:pt idx="35787">
                  <c:v>3577.06</c:v>
                </c:pt>
                <c:pt idx="35788">
                  <c:v>3577.16</c:v>
                </c:pt>
                <c:pt idx="35789">
                  <c:v>3577.26</c:v>
                </c:pt>
                <c:pt idx="35790">
                  <c:v>3577.36</c:v>
                </c:pt>
                <c:pt idx="35791">
                  <c:v>3577.46</c:v>
                </c:pt>
                <c:pt idx="35792">
                  <c:v>3577.56</c:v>
                </c:pt>
                <c:pt idx="35793">
                  <c:v>3577.66</c:v>
                </c:pt>
                <c:pt idx="35794">
                  <c:v>3577.76</c:v>
                </c:pt>
                <c:pt idx="35795">
                  <c:v>3577.86</c:v>
                </c:pt>
                <c:pt idx="35796">
                  <c:v>3577.96</c:v>
                </c:pt>
                <c:pt idx="35797">
                  <c:v>3578.06</c:v>
                </c:pt>
                <c:pt idx="35798">
                  <c:v>3578.16</c:v>
                </c:pt>
                <c:pt idx="35799">
                  <c:v>3578.26</c:v>
                </c:pt>
                <c:pt idx="35800">
                  <c:v>3578.36</c:v>
                </c:pt>
                <c:pt idx="35801">
                  <c:v>3578.46</c:v>
                </c:pt>
                <c:pt idx="35802">
                  <c:v>3578.56</c:v>
                </c:pt>
                <c:pt idx="35803">
                  <c:v>3578.66</c:v>
                </c:pt>
                <c:pt idx="35804">
                  <c:v>3578.76</c:v>
                </c:pt>
                <c:pt idx="35805">
                  <c:v>3578.86</c:v>
                </c:pt>
                <c:pt idx="35806">
                  <c:v>3578.96</c:v>
                </c:pt>
                <c:pt idx="35807">
                  <c:v>3579.06</c:v>
                </c:pt>
                <c:pt idx="35808">
                  <c:v>3579.16</c:v>
                </c:pt>
                <c:pt idx="35809">
                  <c:v>3579.26</c:v>
                </c:pt>
                <c:pt idx="35810">
                  <c:v>3579.36</c:v>
                </c:pt>
                <c:pt idx="35811">
                  <c:v>3579.46</c:v>
                </c:pt>
                <c:pt idx="35812">
                  <c:v>3579.56</c:v>
                </c:pt>
                <c:pt idx="35813">
                  <c:v>3579.66</c:v>
                </c:pt>
                <c:pt idx="35814">
                  <c:v>3579.76</c:v>
                </c:pt>
                <c:pt idx="35815">
                  <c:v>3579.86</c:v>
                </c:pt>
                <c:pt idx="35816">
                  <c:v>3579.96</c:v>
                </c:pt>
                <c:pt idx="35817">
                  <c:v>3580.06</c:v>
                </c:pt>
                <c:pt idx="35818">
                  <c:v>3580.16</c:v>
                </c:pt>
                <c:pt idx="35819">
                  <c:v>3580.26</c:v>
                </c:pt>
                <c:pt idx="35820">
                  <c:v>3580.36</c:v>
                </c:pt>
                <c:pt idx="35821">
                  <c:v>3580.46</c:v>
                </c:pt>
                <c:pt idx="35822">
                  <c:v>3580.56</c:v>
                </c:pt>
                <c:pt idx="35823">
                  <c:v>3580.66</c:v>
                </c:pt>
                <c:pt idx="35824">
                  <c:v>3580.76</c:v>
                </c:pt>
                <c:pt idx="35825">
                  <c:v>3580.86</c:v>
                </c:pt>
                <c:pt idx="35826">
                  <c:v>3580.96</c:v>
                </c:pt>
                <c:pt idx="35827">
                  <c:v>3581.06</c:v>
                </c:pt>
                <c:pt idx="35828">
                  <c:v>3581.16</c:v>
                </c:pt>
                <c:pt idx="35829">
                  <c:v>3581.26</c:v>
                </c:pt>
                <c:pt idx="35830">
                  <c:v>3581.36</c:v>
                </c:pt>
                <c:pt idx="35831">
                  <c:v>3581.46</c:v>
                </c:pt>
                <c:pt idx="35832">
                  <c:v>3581.56</c:v>
                </c:pt>
                <c:pt idx="35833">
                  <c:v>3581.66</c:v>
                </c:pt>
                <c:pt idx="35834">
                  <c:v>3581.76</c:v>
                </c:pt>
                <c:pt idx="35835">
                  <c:v>3581.86</c:v>
                </c:pt>
                <c:pt idx="35836">
                  <c:v>3581.96</c:v>
                </c:pt>
                <c:pt idx="35837">
                  <c:v>3582.06</c:v>
                </c:pt>
                <c:pt idx="35838">
                  <c:v>3582.16</c:v>
                </c:pt>
                <c:pt idx="35839">
                  <c:v>3582.26</c:v>
                </c:pt>
                <c:pt idx="35840">
                  <c:v>3582.36</c:v>
                </c:pt>
                <c:pt idx="35841">
                  <c:v>3582.46</c:v>
                </c:pt>
                <c:pt idx="35842">
                  <c:v>3582.56</c:v>
                </c:pt>
                <c:pt idx="35843">
                  <c:v>3582.66</c:v>
                </c:pt>
                <c:pt idx="35844">
                  <c:v>3582.76</c:v>
                </c:pt>
                <c:pt idx="35845">
                  <c:v>3582.86</c:v>
                </c:pt>
                <c:pt idx="35846">
                  <c:v>3582.96</c:v>
                </c:pt>
                <c:pt idx="35847">
                  <c:v>3583.06</c:v>
                </c:pt>
                <c:pt idx="35848">
                  <c:v>3583.16</c:v>
                </c:pt>
                <c:pt idx="35849">
                  <c:v>3583.26</c:v>
                </c:pt>
                <c:pt idx="35850">
                  <c:v>3583.36</c:v>
                </c:pt>
                <c:pt idx="35851">
                  <c:v>3583.46</c:v>
                </c:pt>
                <c:pt idx="35852">
                  <c:v>3583.56</c:v>
                </c:pt>
                <c:pt idx="35853">
                  <c:v>3583.66</c:v>
                </c:pt>
                <c:pt idx="35854">
                  <c:v>3583.76</c:v>
                </c:pt>
                <c:pt idx="35855">
                  <c:v>3583.86</c:v>
                </c:pt>
                <c:pt idx="35856">
                  <c:v>3583.96</c:v>
                </c:pt>
                <c:pt idx="35857">
                  <c:v>3584.06</c:v>
                </c:pt>
                <c:pt idx="35858">
                  <c:v>3584.16</c:v>
                </c:pt>
                <c:pt idx="35859">
                  <c:v>3584.26</c:v>
                </c:pt>
                <c:pt idx="35860">
                  <c:v>3584.36</c:v>
                </c:pt>
                <c:pt idx="35861">
                  <c:v>3584.46</c:v>
                </c:pt>
                <c:pt idx="35862">
                  <c:v>3584.56</c:v>
                </c:pt>
                <c:pt idx="35863">
                  <c:v>3584.66</c:v>
                </c:pt>
                <c:pt idx="35864">
                  <c:v>3584.76</c:v>
                </c:pt>
                <c:pt idx="35865">
                  <c:v>3584.86</c:v>
                </c:pt>
                <c:pt idx="35866">
                  <c:v>3584.96</c:v>
                </c:pt>
                <c:pt idx="35867">
                  <c:v>3585.06</c:v>
                </c:pt>
                <c:pt idx="35868">
                  <c:v>3585.16</c:v>
                </c:pt>
                <c:pt idx="35869">
                  <c:v>3585.26</c:v>
                </c:pt>
                <c:pt idx="35870">
                  <c:v>3585.36</c:v>
                </c:pt>
                <c:pt idx="35871">
                  <c:v>3585.46</c:v>
                </c:pt>
                <c:pt idx="35872">
                  <c:v>3585.56</c:v>
                </c:pt>
                <c:pt idx="35873">
                  <c:v>3585.66</c:v>
                </c:pt>
                <c:pt idx="35874">
                  <c:v>3585.76</c:v>
                </c:pt>
                <c:pt idx="35875">
                  <c:v>3585.86</c:v>
                </c:pt>
                <c:pt idx="35876">
                  <c:v>3585.96</c:v>
                </c:pt>
                <c:pt idx="35877">
                  <c:v>3586.06</c:v>
                </c:pt>
                <c:pt idx="35878">
                  <c:v>3586.16</c:v>
                </c:pt>
                <c:pt idx="35879">
                  <c:v>3586.26</c:v>
                </c:pt>
                <c:pt idx="35880">
                  <c:v>3586.36</c:v>
                </c:pt>
                <c:pt idx="35881">
                  <c:v>3586.46</c:v>
                </c:pt>
                <c:pt idx="35882">
                  <c:v>3586.56</c:v>
                </c:pt>
                <c:pt idx="35883">
                  <c:v>3586.66</c:v>
                </c:pt>
                <c:pt idx="35884">
                  <c:v>3586.76</c:v>
                </c:pt>
                <c:pt idx="35885">
                  <c:v>3586.86</c:v>
                </c:pt>
                <c:pt idx="35886">
                  <c:v>3586.96</c:v>
                </c:pt>
                <c:pt idx="35887">
                  <c:v>3587.06</c:v>
                </c:pt>
                <c:pt idx="35888">
                  <c:v>3587.16</c:v>
                </c:pt>
                <c:pt idx="35889">
                  <c:v>3587.26</c:v>
                </c:pt>
                <c:pt idx="35890">
                  <c:v>3587.36</c:v>
                </c:pt>
                <c:pt idx="35891">
                  <c:v>3587.46</c:v>
                </c:pt>
                <c:pt idx="35892">
                  <c:v>3587.56</c:v>
                </c:pt>
                <c:pt idx="35893">
                  <c:v>3587.66</c:v>
                </c:pt>
                <c:pt idx="35894">
                  <c:v>3587.76</c:v>
                </c:pt>
                <c:pt idx="35895">
                  <c:v>3587.86</c:v>
                </c:pt>
                <c:pt idx="35896">
                  <c:v>3587.96</c:v>
                </c:pt>
                <c:pt idx="35897">
                  <c:v>3588.06</c:v>
                </c:pt>
                <c:pt idx="35898">
                  <c:v>3588.16</c:v>
                </c:pt>
                <c:pt idx="35899">
                  <c:v>3588.26</c:v>
                </c:pt>
                <c:pt idx="35900">
                  <c:v>3588.36</c:v>
                </c:pt>
                <c:pt idx="35901">
                  <c:v>3588.46</c:v>
                </c:pt>
                <c:pt idx="35902">
                  <c:v>3588.56</c:v>
                </c:pt>
                <c:pt idx="35903">
                  <c:v>3588.66</c:v>
                </c:pt>
                <c:pt idx="35904">
                  <c:v>3588.76</c:v>
                </c:pt>
                <c:pt idx="35905">
                  <c:v>3588.86</c:v>
                </c:pt>
                <c:pt idx="35906">
                  <c:v>3588.96</c:v>
                </c:pt>
                <c:pt idx="35907">
                  <c:v>3589.06</c:v>
                </c:pt>
                <c:pt idx="35908">
                  <c:v>3589.16</c:v>
                </c:pt>
                <c:pt idx="35909">
                  <c:v>3589.26</c:v>
                </c:pt>
                <c:pt idx="35910">
                  <c:v>3589.36</c:v>
                </c:pt>
                <c:pt idx="35911">
                  <c:v>3589.46</c:v>
                </c:pt>
                <c:pt idx="35912">
                  <c:v>3589.56</c:v>
                </c:pt>
                <c:pt idx="35913">
                  <c:v>3589.66</c:v>
                </c:pt>
                <c:pt idx="35914">
                  <c:v>3589.76</c:v>
                </c:pt>
                <c:pt idx="35915">
                  <c:v>3589.86</c:v>
                </c:pt>
                <c:pt idx="35916">
                  <c:v>3589.96</c:v>
                </c:pt>
                <c:pt idx="35917">
                  <c:v>3590.06</c:v>
                </c:pt>
                <c:pt idx="35918">
                  <c:v>3590.16</c:v>
                </c:pt>
                <c:pt idx="35919">
                  <c:v>3590.26</c:v>
                </c:pt>
                <c:pt idx="35920">
                  <c:v>3590.36</c:v>
                </c:pt>
                <c:pt idx="35921">
                  <c:v>3590.46</c:v>
                </c:pt>
                <c:pt idx="35922">
                  <c:v>3590.56</c:v>
                </c:pt>
                <c:pt idx="35923">
                  <c:v>3590.66</c:v>
                </c:pt>
                <c:pt idx="35924">
                  <c:v>3590.76</c:v>
                </c:pt>
                <c:pt idx="35925">
                  <c:v>3590.86</c:v>
                </c:pt>
                <c:pt idx="35926">
                  <c:v>3590.96</c:v>
                </c:pt>
                <c:pt idx="35927">
                  <c:v>3591.06</c:v>
                </c:pt>
                <c:pt idx="35928">
                  <c:v>3591.16</c:v>
                </c:pt>
                <c:pt idx="35929">
                  <c:v>3591.26</c:v>
                </c:pt>
                <c:pt idx="35930">
                  <c:v>3591.36</c:v>
                </c:pt>
                <c:pt idx="35931">
                  <c:v>3591.46</c:v>
                </c:pt>
                <c:pt idx="35932">
                  <c:v>3591.56</c:v>
                </c:pt>
                <c:pt idx="35933">
                  <c:v>3591.66</c:v>
                </c:pt>
                <c:pt idx="35934">
                  <c:v>3591.76</c:v>
                </c:pt>
                <c:pt idx="35935">
                  <c:v>3591.86</c:v>
                </c:pt>
                <c:pt idx="35936">
                  <c:v>3591.96</c:v>
                </c:pt>
                <c:pt idx="35937">
                  <c:v>3592.06</c:v>
                </c:pt>
                <c:pt idx="35938">
                  <c:v>3592.16</c:v>
                </c:pt>
                <c:pt idx="35939">
                  <c:v>3592.26</c:v>
                </c:pt>
                <c:pt idx="35940">
                  <c:v>3592.36</c:v>
                </c:pt>
                <c:pt idx="35941">
                  <c:v>3592.46</c:v>
                </c:pt>
                <c:pt idx="35942">
                  <c:v>3592.56</c:v>
                </c:pt>
                <c:pt idx="35943">
                  <c:v>3592.66</c:v>
                </c:pt>
                <c:pt idx="35944">
                  <c:v>3592.76</c:v>
                </c:pt>
                <c:pt idx="35945">
                  <c:v>3592.86</c:v>
                </c:pt>
                <c:pt idx="35946">
                  <c:v>3592.96</c:v>
                </c:pt>
                <c:pt idx="35947">
                  <c:v>3593.06</c:v>
                </c:pt>
                <c:pt idx="35948">
                  <c:v>3593.16</c:v>
                </c:pt>
                <c:pt idx="35949">
                  <c:v>3593.26</c:v>
                </c:pt>
                <c:pt idx="35950">
                  <c:v>3593.36</c:v>
                </c:pt>
                <c:pt idx="35951">
                  <c:v>3593.46</c:v>
                </c:pt>
                <c:pt idx="35952">
                  <c:v>3593.56</c:v>
                </c:pt>
                <c:pt idx="35953">
                  <c:v>3593.66</c:v>
                </c:pt>
                <c:pt idx="35954">
                  <c:v>3593.76</c:v>
                </c:pt>
                <c:pt idx="35955">
                  <c:v>3593.86</c:v>
                </c:pt>
                <c:pt idx="35956">
                  <c:v>3593.96</c:v>
                </c:pt>
                <c:pt idx="35957">
                  <c:v>3594.06</c:v>
                </c:pt>
                <c:pt idx="35958">
                  <c:v>3594.16</c:v>
                </c:pt>
                <c:pt idx="35959">
                  <c:v>3594.26</c:v>
                </c:pt>
                <c:pt idx="35960">
                  <c:v>3594.36</c:v>
                </c:pt>
                <c:pt idx="35961">
                  <c:v>3594.46</c:v>
                </c:pt>
                <c:pt idx="35962">
                  <c:v>3594.56</c:v>
                </c:pt>
                <c:pt idx="35963">
                  <c:v>3594.66</c:v>
                </c:pt>
                <c:pt idx="35964">
                  <c:v>3594.76</c:v>
                </c:pt>
                <c:pt idx="35965">
                  <c:v>3594.86</c:v>
                </c:pt>
                <c:pt idx="35966">
                  <c:v>3594.96</c:v>
                </c:pt>
                <c:pt idx="35967">
                  <c:v>3595.06</c:v>
                </c:pt>
                <c:pt idx="35968">
                  <c:v>3595.16</c:v>
                </c:pt>
                <c:pt idx="35969">
                  <c:v>3595.26</c:v>
                </c:pt>
                <c:pt idx="35970">
                  <c:v>3595.36</c:v>
                </c:pt>
                <c:pt idx="35971">
                  <c:v>3595.46</c:v>
                </c:pt>
                <c:pt idx="35972">
                  <c:v>3595.56</c:v>
                </c:pt>
                <c:pt idx="35973">
                  <c:v>3595.66</c:v>
                </c:pt>
                <c:pt idx="35974">
                  <c:v>3595.76</c:v>
                </c:pt>
                <c:pt idx="35975">
                  <c:v>3595.86</c:v>
                </c:pt>
                <c:pt idx="35976">
                  <c:v>3595.96</c:v>
                </c:pt>
                <c:pt idx="35977">
                  <c:v>3596.06</c:v>
                </c:pt>
                <c:pt idx="35978">
                  <c:v>3596.16</c:v>
                </c:pt>
                <c:pt idx="35979">
                  <c:v>3596.26</c:v>
                </c:pt>
                <c:pt idx="35980">
                  <c:v>3596.36</c:v>
                </c:pt>
                <c:pt idx="35981">
                  <c:v>3596.46</c:v>
                </c:pt>
                <c:pt idx="35982">
                  <c:v>3596.56</c:v>
                </c:pt>
                <c:pt idx="35983">
                  <c:v>3596.66</c:v>
                </c:pt>
                <c:pt idx="35984">
                  <c:v>3596.76</c:v>
                </c:pt>
                <c:pt idx="35985">
                  <c:v>3596.86</c:v>
                </c:pt>
                <c:pt idx="35986">
                  <c:v>3596.96</c:v>
                </c:pt>
                <c:pt idx="35987">
                  <c:v>3597.06</c:v>
                </c:pt>
                <c:pt idx="35988">
                  <c:v>3597.16</c:v>
                </c:pt>
                <c:pt idx="35989">
                  <c:v>3597.26</c:v>
                </c:pt>
                <c:pt idx="35990">
                  <c:v>3597.36</c:v>
                </c:pt>
                <c:pt idx="35991">
                  <c:v>3597.46</c:v>
                </c:pt>
                <c:pt idx="35992">
                  <c:v>3597.56</c:v>
                </c:pt>
                <c:pt idx="35993">
                  <c:v>3597.66</c:v>
                </c:pt>
                <c:pt idx="35994">
                  <c:v>3597.76</c:v>
                </c:pt>
                <c:pt idx="35995">
                  <c:v>3597.86</c:v>
                </c:pt>
                <c:pt idx="35996">
                  <c:v>3597.96</c:v>
                </c:pt>
                <c:pt idx="35997">
                  <c:v>3598.06</c:v>
                </c:pt>
                <c:pt idx="35998">
                  <c:v>3598.16</c:v>
                </c:pt>
                <c:pt idx="35999">
                  <c:v>3598.26</c:v>
                </c:pt>
                <c:pt idx="36000">
                  <c:v>3598.36</c:v>
                </c:pt>
                <c:pt idx="36001">
                  <c:v>3598.46</c:v>
                </c:pt>
                <c:pt idx="36002">
                  <c:v>3598.56</c:v>
                </c:pt>
                <c:pt idx="36003">
                  <c:v>3598.66</c:v>
                </c:pt>
                <c:pt idx="36004">
                  <c:v>3598.76</c:v>
                </c:pt>
                <c:pt idx="36005">
                  <c:v>3598.86</c:v>
                </c:pt>
                <c:pt idx="36006">
                  <c:v>3598.96</c:v>
                </c:pt>
                <c:pt idx="36007">
                  <c:v>3599.06</c:v>
                </c:pt>
                <c:pt idx="36008">
                  <c:v>3599.16</c:v>
                </c:pt>
                <c:pt idx="36009">
                  <c:v>3599.26</c:v>
                </c:pt>
                <c:pt idx="36010">
                  <c:v>3599.36</c:v>
                </c:pt>
                <c:pt idx="36011">
                  <c:v>3599.46</c:v>
                </c:pt>
                <c:pt idx="36012">
                  <c:v>3599.56</c:v>
                </c:pt>
                <c:pt idx="36013">
                  <c:v>3599.66</c:v>
                </c:pt>
                <c:pt idx="36014">
                  <c:v>3599.76</c:v>
                </c:pt>
                <c:pt idx="36015">
                  <c:v>3599.86</c:v>
                </c:pt>
                <c:pt idx="36016">
                  <c:v>3599.96</c:v>
                </c:pt>
                <c:pt idx="36017">
                  <c:v>3600.06</c:v>
                </c:pt>
                <c:pt idx="36018">
                  <c:v>3600.16</c:v>
                </c:pt>
                <c:pt idx="36019">
                  <c:v>3600.26</c:v>
                </c:pt>
                <c:pt idx="36020">
                  <c:v>3600.36</c:v>
                </c:pt>
                <c:pt idx="36021">
                  <c:v>3600.46</c:v>
                </c:pt>
                <c:pt idx="36022">
                  <c:v>3600.56</c:v>
                </c:pt>
                <c:pt idx="36023">
                  <c:v>3600.66</c:v>
                </c:pt>
                <c:pt idx="36024">
                  <c:v>3600.76</c:v>
                </c:pt>
                <c:pt idx="36025">
                  <c:v>3600.86</c:v>
                </c:pt>
                <c:pt idx="36026">
                  <c:v>3600.96</c:v>
                </c:pt>
                <c:pt idx="36027">
                  <c:v>3601.06</c:v>
                </c:pt>
                <c:pt idx="36028">
                  <c:v>3601.16</c:v>
                </c:pt>
                <c:pt idx="36029">
                  <c:v>3601.26</c:v>
                </c:pt>
                <c:pt idx="36030">
                  <c:v>3601.36</c:v>
                </c:pt>
                <c:pt idx="36031">
                  <c:v>3601.46</c:v>
                </c:pt>
                <c:pt idx="36032">
                  <c:v>3601.56</c:v>
                </c:pt>
                <c:pt idx="36033">
                  <c:v>3601.66</c:v>
                </c:pt>
                <c:pt idx="36034">
                  <c:v>3601.76</c:v>
                </c:pt>
                <c:pt idx="36035">
                  <c:v>3601.86</c:v>
                </c:pt>
                <c:pt idx="36036">
                  <c:v>3601.96</c:v>
                </c:pt>
                <c:pt idx="36037">
                  <c:v>3602.06</c:v>
                </c:pt>
                <c:pt idx="36038">
                  <c:v>3602.16</c:v>
                </c:pt>
                <c:pt idx="36039">
                  <c:v>3602.26</c:v>
                </c:pt>
                <c:pt idx="36040">
                  <c:v>3602.36</c:v>
                </c:pt>
                <c:pt idx="36041">
                  <c:v>3602.46</c:v>
                </c:pt>
                <c:pt idx="36042">
                  <c:v>3602.56</c:v>
                </c:pt>
                <c:pt idx="36043">
                  <c:v>3602.66</c:v>
                </c:pt>
                <c:pt idx="36044">
                  <c:v>3602.76</c:v>
                </c:pt>
                <c:pt idx="36045">
                  <c:v>3602.86</c:v>
                </c:pt>
                <c:pt idx="36046">
                  <c:v>3602.96</c:v>
                </c:pt>
                <c:pt idx="36047">
                  <c:v>3603.06</c:v>
                </c:pt>
                <c:pt idx="36048">
                  <c:v>3603.16</c:v>
                </c:pt>
                <c:pt idx="36049">
                  <c:v>3603.26</c:v>
                </c:pt>
                <c:pt idx="36050">
                  <c:v>3603.36</c:v>
                </c:pt>
                <c:pt idx="36051">
                  <c:v>3603.46</c:v>
                </c:pt>
                <c:pt idx="36052">
                  <c:v>3603.56</c:v>
                </c:pt>
                <c:pt idx="36053">
                  <c:v>3603.66</c:v>
                </c:pt>
                <c:pt idx="36054">
                  <c:v>3603.76</c:v>
                </c:pt>
                <c:pt idx="36055">
                  <c:v>3603.86</c:v>
                </c:pt>
                <c:pt idx="36056">
                  <c:v>3603.96</c:v>
                </c:pt>
                <c:pt idx="36057">
                  <c:v>3604.06</c:v>
                </c:pt>
                <c:pt idx="36058">
                  <c:v>3604.16</c:v>
                </c:pt>
                <c:pt idx="36059">
                  <c:v>3604.26</c:v>
                </c:pt>
                <c:pt idx="36060">
                  <c:v>3604.36</c:v>
                </c:pt>
                <c:pt idx="36061">
                  <c:v>3604.46</c:v>
                </c:pt>
                <c:pt idx="36062">
                  <c:v>3604.56</c:v>
                </c:pt>
                <c:pt idx="36063">
                  <c:v>3604.66</c:v>
                </c:pt>
                <c:pt idx="36064">
                  <c:v>3604.76</c:v>
                </c:pt>
                <c:pt idx="36065">
                  <c:v>3604.86</c:v>
                </c:pt>
                <c:pt idx="36066">
                  <c:v>3604.96</c:v>
                </c:pt>
                <c:pt idx="36067">
                  <c:v>3605.06</c:v>
                </c:pt>
                <c:pt idx="36068">
                  <c:v>3605.16</c:v>
                </c:pt>
                <c:pt idx="36069">
                  <c:v>3605.26</c:v>
                </c:pt>
                <c:pt idx="36070">
                  <c:v>3605.36</c:v>
                </c:pt>
                <c:pt idx="36071">
                  <c:v>3605.46</c:v>
                </c:pt>
                <c:pt idx="36072">
                  <c:v>3605.56</c:v>
                </c:pt>
                <c:pt idx="36073">
                  <c:v>3605.66</c:v>
                </c:pt>
                <c:pt idx="36074">
                  <c:v>3605.76</c:v>
                </c:pt>
                <c:pt idx="36075">
                  <c:v>3605.86</c:v>
                </c:pt>
                <c:pt idx="36076">
                  <c:v>3605.96</c:v>
                </c:pt>
                <c:pt idx="36077">
                  <c:v>3606.06</c:v>
                </c:pt>
                <c:pt idx="36078">
                  <c:v>3606.16</c:v>
                </c:pt>
                <c:pt idx="36079">
                  <c:v>3606.26</c:v>
                </c:pt>
                <c:pt idx="36080">
                  <c:v>3606.36</c:v>
                </c:pt>
                <c:pt idx="36081">
                  <c:v>3606.46</c:v>
                </c:pt>
                <c:pt idx="36082">
                  <c:v>3606.56</c:v>
                </c:pt>
                <c:pt idx="36083">
                  <c:v>3606.66</c:v>
                </c:pt>
                <c:pt idx="36084">
                  <c:v>3606.76</c:v>
                </c:pt>
                <c:pt idx="36085">
                  <c:v>3606.86</c:v>
                </c:pt>
                <c:pt idx="36086">
                  <c:v>3606.96</c:v>
                </c:pt>
                <c:pt idx="36087">
                  <c:v>3607.06</c:v>
                </c:pt>
                <c:pt idx="36088">
                  <c:v>3607.16</c:v>
                </c:pt>
                <c:pt idx="36089">
                  <c:v>3607.26</c:v>
                </c:pt>
                <c:pt idx="36090">
                  <c:v>3607.36</c:v>
                </c:pt>
                <c:pt idx="36091">
                  <c:v>3607.46</c:v>
                </c:pt>
                <c:pt idx="36092">
                  <c:v>3607.56</c:v>
                </c:pt>
                <c:pt idx="36093">
                  <c:v>3607.66</c:v>
                </c:pt>
                <c:pt idx="36094">
                  <c:v>3607.76</c:v>
                </c:pt>
                <c:pt idx="36095">
                  <c:v>3607.86</c:v>
                </c:pt>
                <c:pt idx="36096">
                  <c:v>3607.96</c:v>
                </c:pt>
                <c:pt idx="36097">
                  <c:v>3608.06</c:v>
                </c:pt>
                <c:pt idx="36098">
                  <c:v>3608.16</c:v>
                </c:pt>
                <c:pt idx="36099">
                  <c:v>3608.26</c:v>
                </c:pt>
                <c:pt idx="36100">
                  <c:v>3608.36</c:v>
                </c:pt>
                <c:pt idx="36101">
                  <c:v>3608.46</c:v>
                </c:pt>
                <c:pt idx="36102">
                  <c:v>3608.56</c:v>
                </c:pt>
                <c:pt idx="36103">
                  <c:v>3608.66</c:v>
                </c:pt>
                <c:pt idx="36104">
                  <c:v>3608.76</c:v>
                </c:pt>
                <c:pt idx="36105">
                  <c:v>3608.86</c:v>
                </c:pt>
                <c:pt idx="36106">
                  <c:v>3608.96</c:v>
                </c:pt>
                <c:pt idx="36107">
                  <c:v>3609.06</c:v>
                </c:pt>
                <c:pt idx="36108">
                  <c:v>3609.16</c:v>
                </c:pt>
                <c:pt idx="36109">
                  <c:v>3609.26</c:v>
                </c:pt>
                <c:pt idx="36110">
                  <c:v>3609.36</c:v>
                </c:pt>
                <c:pt idx="36111">
                  <c:v>3609.46</c:v>
                </c:pt>
                <c:pt idx="36112">
                  <c:v>3609.56</c:v>
                </c:pt>
                <c:pt idx="36113">
                  <c:v>3609.66</c:v>
                </c:pt>
                <c:pt idx="36114">
                  <c:v>3609.76</c:v>
                </c:pt>
                <c:pt idx="36115">
                  <c:v>3609.86</c:v>
                </c:pt>
                <c:pt idx="36116">
                  <c:v>3609.96</c:v>
                </c:pt>
                <c:pt idx="36117">
                  <c:v>3610.06</c:v>
                </c:pt>
                <c:pt idx="36118">
                  <c:v>3610.16</c:v>
                </c:pt>
                <c:pt idx="36119">
                  <c:v>3610.26</c:v>
                </c:pt>
                <c:pt idx="36120">
                  <c:v>3610.36</c:v>
                </c:pt>
                <c:pt idx="36121">
                  <c:v>3610.46</c:v>
                </c:pt>
                <c:pt idx="36122">
                  <c:v>3610.56</c:v>
                </c:pt>
                <c:pt idx="36123">
                  <c:v>3610.66</c:v>
                </c:pt>
                <c:pt idx="36124">
                  <c:v>3610.76</c:v>
                </c:pt>
                <c:pt idx="36125">
                  <c:v>3610.86</c:v>
                </c:pt>
                <c:pt idx="36126">
                  <c:v>3610.96</c:v>
                </c:pt>
                <c:pt idx="36127">
                  <c:v>3611.06</c:v>
                </c:pt>
                <c:pt idx="36128">
                  <c:v>3611.16</c:v>
                </c:pt>
                <c:pt idx="36129">
                  <c:v>3611.26</c:v>
                </c:pt>
                <c:pt idx="36130">
                  <c:v>3611.36</c:v>
                </c:pt>
                <c:pt idx="36131">
                  <c:v>3611.46</c:v>
                </c:pt>
                <c:pt idx="36132">
                  <c:v>3611.56</c:v>
                </c:pt>
                <c:pt idx="36133">
                  <c:v>3611.66</c:v>
                </c:pt>
                <c:pt idx="36134">
                  <c:v>3611.76</c:v>
                </c:pt>
                <c:pt idx="36135">
                  <c:v>3611.86</c:v>
                </c:pt>
                <c:pt idx="36136">
                  <c:v>3611.96</c:v>
                </c:pt>
                <c:pt idx="36137">
                  <c:v>3612.06</c:v>
                </c:pt>
                <c:pt idx="36138">
                  <c:v>3612.16</c:v>
                </c:pt>
                <c:pt idx="36139">
                  <c:v>3612.26</c:v>
                </c:pt>
                <c:pt idx="36140">
                  <c:v>3612.36</c:v>
                </c:pt>
                <c:pt idx="36141">
                  <c:v>3612.46</c:v>
                </c:pt>
                <c:pt idx="36142">
                  <c:v>3612.56</c:v>
                </c:pt>
                <c:pt idx="36143">
                  <c:v>3612.66</c:v>
                </c:pt>
                <c:pt idx="36144">
                  <c:v>3612.76</c:v>
                </c:pt>
                <c:pt idx="36145">
                  <c:v>3612.86</c:v>
                </c:pt>
                <c:pt idx="36146">
                  <c:v>3612.96</c:v>
                </c:pt>
                <c:pt idx="36147">
                  <c:v>3613.06</c:v>
                </c:pt>
                <c:pt idx="36148">
                  <c:v>3613.16</c:v>
                </c:pt>
                <c:pt idx="36149">
                  <c:v>3613.26</c:v>
                </c:pt>
                <c:pt idx="36150">
                  <c:v>3613.36</c:v>
                </c:pt>
                <c:pt idx="36151">
                  <c:v>3613.46</c:v>
                </c:pt>
                <c:pt idx="36152">
                  <c:v>3613.56</c:v>
                </c:pt>
                <c:pt idx="36153">
                  <c:v>3613.66</c:v>
                </c:pt>
                <c:pt idx="36154">
                  <c:v>3613.76</c:v>
                </c:pt>
                <c:pt idx="36155">
                  <c:v>3613.86</c:v>
                </c:pt>
                <c:pt idx="36156">
                  <c:v>3613.96</c:v>
                </c:pt>
                <c:pt idx="36157">
                  <c:v>3614.06</c:v>
                </c:pt>
                <c:pt idx="36158">
                  <c:v>3614.16</c:v>
                </c:pt>
                <c:pt idx="36159">
                  <c:v>3614.26</c:v>
                </c:pt>
                <c:pt idx="36160">
                  <c:v>3614.36</c:v>
                </c:pt>
                <c:pt idx="36161">
                  <c:v>3614.46</c:v>
                </c:pt>
                <c:pt idx="36162">
                  <c:v>3614.56</c:v>
                </c:pt>
                <c:pt idx="36163">
                  <c:v>3614.66</c:v>
                </c:pt>
                <c:pt idx="36164">
                  <c:v>3614.76</c:v>
                </c:pt>
                <c:pt idx="36165">
                  <c:v>3614.86</c:v>
                </c:pt>
                <c:pt idx="36166">
                  <c:v>3614.96</c:v>
                </c:pt>
                <c:pt idx="36167">
                  <c:v>3615.06</c:v>
                </c:pt>
                <c:pt idx="36168">
                  <c:v>3615.16</c:v>
                </c:pt>
                <c:pt idx="36169">
                  <c:v>3615.26</c:v>
                </c:pt>
                <c:pt idx="36170">
                  <c:v>3615.36</c:v>
                </c:pt>
                <c:pt idx="36171">
                  <c:v>3615.46</c:v>
                </c:pt>
                <c:pt idx="36172">
                  <c:v>3615.56</c:v>
                </c:pt>
                <c:pt idx="36173">
                  <c:v>3615.66</c:v>
                </c:pt>
                <c:pt idx="36174">
                  <c:v>3615.76</c:v>
                </c:pt>
                <c:pt idx="36175">
                  <c:v>3615.86</c:v>
                </c:pt>
                <c:pt idx="36176">
                  <c:v>3615.96</c:v>
                </c:pt>
                <c:pt idx="36177">
                  <c:v>3616.06</c:v>
                </c:pt>
                <c:pt idx="36178">
                  <c:v>3616.16</c:v>
                </c:pt>
                <c:pt idx="36179">
                  <c:v>3616.26</c:v>
                </c:pt>
                <c:pt idx="36180">
                  <c:v>3616.36</c:v>
                </c:pt>
                <c:pt idx="36181">
                  <c:v>3616.46</c:v>
                </c:pt>
                <c:pt idx="36182">
                  <c:v>3616.56</c:v>
                </c:pt>
                <c:pt idx="36183">
                  <c:v>3616.66</c:v>
                </c:pt>
                <c:pt idx="36184">
                  <c:v>3616.76</c:v>
                </c:pt>
                <c:pt idx="36185">
                  <c:v>3616.86</c:v>
                </c:pt>
                <c:pt idx="36186">
                  <c:v>3616.96</c:v>
                </c:pt>
                <c:pt idx="36187">
                  <c:v>3617.06</c:v>
                </c:pt>
                <c:pt idx="36188">
                  <c:v>3617.16</c:v>
                </c:pt>
                <c:pt idx="36189">
                  <c:v>3617.26</c:v>
                </c:pt>
                <c:pt idx="36190">
                  <c:v>3617.36</c:v>
                </c:pt>
                <c:pt idx="36191">
                  <c:v>3617.46</c:v>
                </c:pt>
                <c:pt idx="36192">
                  <c:v>3617.56</c:v>
                </c:pt>
                <c:pt idx="36193">
                  <c:v>3617.66</c:v>
                </c:pt>
                <c:pt idx="36194">
                  <c:v>3617.76</c:v>
                </c:pt>
                <c:pt idx="36195">
                  <c:v>3617.86</c:v>
                </c:pt>
                <c:pt idx="36196">
                  <c:v>3617.96</c:v>
                </c:pt>
                <c:pt idx="36197">
                  <c:v>3618.06</c:v>
                </c:pt>
                <c:pt idx="36198">
                  <c:v>3618.16</c:v>
                </c:pt>
                <c:pt idx="36199">
                  <c:v>3618.26</c:v>
                </c:pt>
                <c:pt idx="36200">
                  <c:v>3618.36</c:v>
                </c:pt>
                <c:pt idx="36201">
                  <c:v>3618.46</c:v>
                </c:pt>
                <c:pt idx="36202">
                  <c:v>3618.56</c:v>
                </c:pt>
                <c:pt idx="36203">
                  <c:v>3618.66</c:v>
                </c:pt>
                <c:pt idx="36204">
                  <c:v>3618.76</c:v>
                </c:pt>
                <c:pt idx="36205">
                  <c:v>3618.86</c:v>
                </c:pt>
                <c:pt idx="36206">
                  <c:v>3618.96</c:v>
                </c:pt>
                <c:pt idx="36207">
                  <c:v>3619.06</c:v>
                </c:pt>
                <c:pt idx="36208">
                  <c:v>3619.16</c:v>
                </c:pt>
                <c:pt idx="36209">
                  <c:v>3619.26</c:v>
                </c:pt>
                <c:pt idx="36210">
                  <c:v>3619.36</c:v>
                </c:pt>
                <c:pt idx="36211">
                  <c:v>3619.46</c:v>
                </c:pt>
                <c:pt idx="36212">
                  <c:v>3619.56</c:v>
                </c:pt>
                <c:pt idx="36213">
                  <c:v>3619.66</c:v>
                </c:pt>
                <c:pt idx="36214">
                  <c:v>3619.76</c:v>
                </c:pt>
                <c:pt idx="36215">
                  <c:v>3619.86</c:v>
                </c:pt>
                <c:pt idx="36216">
                  <c:v>3619.96</c:v>
                </c:pt>
                <c:pt idx="36217">
                  <c:v>3620.06</c:v>
                </c:pt>
                <c:pt idx="36218">
                  <c:v>3620.16</c:v>
                </c:pt>
                <c:pt idx="36219">
                  <c:v>3620.26</c:v>
                </c:pt>
                <c:pt idx="36220">
                  <c:v>3620.36</c:v>
                </c:pt>
                <c:pt idx="36221">
                  <c:v>3620.46</c:v>
                </c:pt>
                <c:pt idx="36222">
                  <c:v>3620.56</c:v>
                </c:pt>
                <c:pt idx="36223">
                  <c:v>3620.66</c:v>
                </c:pt>
                <c:pt idx="36224">
                  <c:v>3620.76</c:v>
                </c:pt>
                <c:pt idx="36225">
                  <c:v>3620.86</c:v>
                </c:pt>
                <c:pt idx="36226">
                  <c:v>3620.96</c:v>
                </c:pt>
                <c:pt idx="36227">
                  <c:v>3621.06</c:v>
                </c:pt>
                <c:pt idx="36228">
                  <c:v>3621.16</c:v>
                </c:pt>
                <c:pt idx="36229">
                  <c:v>3621.26</c:v>
                </c:pt>
                <c:pt idx="36230">
                  <c:v>3621.36</c:v>
                </c:pt>
                <c:pt idx="36231">
                  <c:v>3621.46</c:v>
                </c:pt>
                <c:pt idx="36232">
                  <c:v>3621.56</c:v>
                </c:pt>
                <c:pt idx="36233">
                  <c:v>3621.66</c:v>
                </c:pt>
                <c:pt idx="36234">
                  <c:v>3621.76</c:v>
                </c:pt>
                <c:pt idx="36235">
                  <c:v>3621.86</c:v>
                </c:pt>
                <c:pt idx="36236">
                  <c:v>3621.96</c:v>
                </c:pt>
                <c:pt idx="36237">
                  <c:v>3622.06</c:v>
                </c:pt>
                <c:pt idx="36238">
                  <c:v>3622.16</c:v>
                </c:pt>
                <c:pt idx="36239">
                  <c:v>3622.26</c:v>
                </c:pt>
                <c:pt idx="36240">
                  <c:v>3622.36</c:v>
                </c:pt>
                <c:pt idx="36241">
                  <c:v>3622.46</c:v>
                </c:pt>
                <c:pt idx="36242">
                  <c:v>3622.56</c:v>
                </c:pt>
                <c:pt idx="36243">
                  <c:v>3622.66</c:v>
                </c:pt>
                <c:pt idx="36244">
                  <c:v>3622.76</c:v>
                </c:pt>
                <c:pt idx="36245">
                  <c:v>3622.86</c:v>
                </c:pt>
                <c:pt idx="36246">
                  <c:v>3622.96</c:v>
                </c:pt>
                <c:pt idx="36247">
                  <c:v>3623.06</c:v>
                </c:pt>
                <c:pt idx="36248">
                  <c:v>3623.16</c:v>
                </c:pt>
                <c:pt idx="36249">
                  <c:v>3623.26</c:v>
                </c:pt>
                <c:pt idx="36250">
                  <c:v>3623.36</c:v>
                </c:pt>
                <c:pt idx="36251">
                  <c:v>3623.46</c:v>
                </c:pt>
                <c:pt idx="36252">
                  <c:v>3623.56</c:v>
                </c:pt>
                <c:pt idx="36253">
                  <c:v>3623.66</c:v>
                </c:pt>
                <c:pt idx="36254">
                  <c:v>3623.76</c:v>
                </c:pt>
                <c:pt idx="36255">
                  <c:v>3623.86</c:v>
                </c:pt>
                <c:pt idx="36256">
                  <c:v>3623.96</c:v>
                </c:pt>
                <c:pt idx="36257">
                  <c:v>3624.06</c:v>
                </c:pt>
                <c:pt idx="36258">
                  <c:v>3624.16</c:v>
                </c:pt>
                <c:pt idx="36259">
                  <c:v>3624.26</c:v>
                </c:pt>
                <c:pt idx="36260">
                  <c:v>3624.36</c:v>
                </c:pt>
                <c:pt idx="36261">
                  <c:v>3624.46</c:v>
                </c:pt>
                <c:pt idx="36262">
                  <c:v>3624.56</c:v>
                </c:pt>
                <c:pt idx="36263">
                  <c:v>3624.66</c:v>
                </c:pt>
                <c:pt idx="36264">
                  <c:v>3624.76</c:v>
                </c:pt>
                <c:pt idx="36265">
                  <c:v>3624.86</c:v>
                </c:pt>
                <c:pt idx="36266">
                  <c:v>3624.96</c:v>
                </c:pt>
                <c:pt idx="36267">
                  <c:v>3625.06</c:v>
                </c:pt>
                <c:pt idx="36268">
                  <c:v>3625.16</c:v>
                </c:pt>
                <c:pt idx="36269">
                  <c:v>3625.26</c:v>
                </c:pt>
                <c:pt idx="36270">
                  <c:v>3625.36</c:v>
                </c:pt>
                <c:pt idx="36271">
                  <c:v>3625.46</c:v>
                </c:pt>
                <c:pt idx="36272">
                  <c:v>3625.56</c:v>
                </c:pt>
                <c:pt idx="36273">
                  <c:v>3625.66</c:v>
                </c:pt>
                <c:pt idx="36274">
                  <c:v>3625.76</c:v>
                </c:pt>
                <c:pt idx="36275">
                  <c:v>3625.86</c:v>
                </c:pt>
                <c:pt idx="36276">
                  <c:v>3625.96</c:v>
                </c:pt>
                <c:pt idx="36277">
                  <c:v>3626.06</c:v>
                </c:pt>
                <c:pt idx="36278">
                  <c:v>3626.16</c:v>
                </c:pt>
                <c:pt idx="36279">
                  <c:v>3626.26</c:v>
                </c:pt>
                <c:pt idx="36280">
                  <c:v>3626.36</c:v>
                </c:pt>
                <c:pt idx="36281">
                  <c:v>3626.46</c:v>
                </c:pt>
                <c:pt idx="36282">
                  <c:v>3626.56</c:v>
                </c:pt>
                <c:pt idx="36283">
                  <c:v>3626.66</c:v>
                </c:pt>
                <c:pt idx="36284">
                  <c:v>3626.76</c:v>
                </c:pt>
                <c:pt idx="36285">
                  <c:v>3626.86</c:v>
                </c:pt>
                <c:pt idx="36286">
                  <c:v>3626.96</c:v>
                </c:pt>
                <c:pt idx="36287">
                  <c:v>3627.06</c:v>
                </c:pt>
                <c:pt idx="36288">
                  <c:v>3627.16</c:v>
                </c:pt>
                <c:pt idx="36289">
                  <c:v>3627.26</c:v>
                </c:pt>
                <c:pt idx="36290">
                  <c:v>3627.36</c:v>
                </c:pt>
                <c:pt idx="36291">
                  <c:v>3627.46</c:v>
                </c:pt>
                <c:pt idx="36292">
                  <c:v>3627.56</c:v>
                </c:pt>
                <c:pt idx="36293">
                  <c:v>3627.66</c:v>
                </c:pt>
                <c:pt idx="36294">
                  <c:v>3627.76</c:v>
                </c:pt>
                <c:pt idx="36295">
                  <c:v>3627.86</c:v>
                </c:pt>
                <c:pt idx="36296">
                  <c:v>3627.96</c:v>
                </c:pt>
                <c:pt idx="36297">
                  <c:v>3628.06</c:v>
                </c:pt>
                <c:pt idx="36298">
                  <c:v>3628.16</c:v>
                </c:pt>
                <c:pt idx="36299">
                  <c:v>3628.26</c:v>
                </c:pt>
                <c:pt idx="36300">
                  <c:v>3628.36</c:v>
                </c:pt>
                <c:pt idx="36301">
                  <c:v>3628.46</c:v>
                </c:pt>
                <c:pt idx="36302">
                  <c:v>3628.56</c:v>
                </c:pt>
                <c:pt idx="36303">
                  <c:v>3628.66</c:v>
                </c:pt>
                <c:pt idx="36304">
                  <c:v>3628.76</c:v>
                </c:pt>
                <c:pt idx="36305">
                  <c:v>3628.86</c:v>
                </c:pt>
                <c:pt idx="36306">
                  <c:v>3628.96</c:v>
                </c:pt>
                <c:pt idx="36307">
                  <c:v>3629.06</c:v>
                </c:pt>
                <c:pt idx="36308">
                  <c:v>3629.16</c:v>
                </c:pt>
                <c:pt idx="36309">
                  <c:v>3629.26</c:v>
                </c:pt>
                <c:pt idx="36310">
                  <c:v>3629.36</c:v>
                </c:pt>
                <c:pt idx="36311">
                  <c:v>3629.46</c:v>
                </c:pt>
                <c:pt idx="36312">
                  <c:v>3629.56</c:v>
                </c:pt>
                <c:pt idx="36313">
                  <c:v>3629.66</c:v>
                </c:pt>
                <c:pt idx="36314">
                  <c:v>3629.76</c:v>
                </c:pt>
                <c:pt idx="36315">
                  <c:v>3629.86</c:v>
                </c:pt>
                <c:pt idx="36316">
                  <c:v>3629.96</c:v>
                </c:pt>
                <c:pt idx="36317">
                  <c:v>3630.06</c:v>
                </c:pt>
                <c:pt idx="36318">
                  <c:v>3630.16</c:v>
                </c:pt>
                <c:pt idx="36319">
                  <c:v>3630.26</c:v>
                </c:pt>
                <c:pt idx="36320">
                  <c:v>3630.36</c:v>
                </c:pt>
                <c:pt idx="36321">
                  <c:v>3630.46</c:v>
                </c:pt>
                <c:pt idx="36322">
                  <c:v>3630.56</c:v>
                </c:pt>
                <c:pt idx="36323">
                  <c:v>3630.66</c:v>
                </c:pt>
                <c:pt idx="36324">
                  <c:v>3630.76</c:v>
                </c:pt>
                <c:pt idx="36325">
                  <c:v>3630.86</c:v>
                </c:pt>
                <c:pt idx="36326">
                  <c:v>3630.96</c:v>
                </c:pt>
                <c:pt idx="36327">
                  <c:v>3631.06</c:v>
                </c:pt>
                <c:pt idx="36328">
                  <c:v>3631.16</c:v>
                </c:pt>
                <c:pt idx="36329">
                  <c:v>3631.26</c:v>
                </c:pt>
                <c:pt idx="36330">
                  <c:v>3631.36</c:v>
                </c:pt>
                <c:pt idx="36331">
                  <c:v>3631.46</c:v>
                </c:pt>
                <c:pt idx="36332">
                  <c:v>3631.56</c:v>
                </c:pt>
                <c:pt idx="36333">
                  <c:v>3631.66</c:v>
                </c:pt>
                <c:pt idx="36334">
                  <c:v>3631.76</c:v>
                </c:pt>
                <c:pt idx="36335">
                  <c:v>3631.86</c:v>
                </c:pt>
                <c:pt idx="36336">
                  <c:v>3631.96</c:v>
                </c:pt>
                <c:pt idx="36337">
                  <c:v>3632.06</c:v>
                </c:pt>
                <c:pt idx="36338">
                  <c:v>3632.16</c:v>
                </c:pt>
                <c:pt idx="36339">
                  <c:v>3632.26</c:v>
                </c:pt>
                <c:pt idx="36340">
                  <c:v>3632.36</c:v>
                </c:pt>
                <c:pt idx="36341">
                  <c:v>3632.46</c:v>
                </c:pt>
                <c:pt idx="36342">
                  <c:v>3632.56</c:v>
                </c:pt>
                <c:pt idx="36343">
                  <c:v>3632.66</c:v>
                </c:pt>
                <c:pt idx="36344">
                  <c:v>3632.76</c:v>
                </c:pt>
                <c:pt idx="36345">
                  <c:v>3632.86</c:v>
                </c:pt>
                <c:pt idx="36346">
                  <c:v>3632.96</c:v>
                </c:pt>
                <c:pt idx="36347">
                  <c:v>3633.06</c:v>
                </c:pt>
                <c:pt idx="36348">
                  <c:v>3633.16</c:v>
                </c:pt>
                <c:pt idx="36349">
                  <c:v>3633.26</c:v>
                </c:pt>
                <c:pt idx="36350">
                  <c:v>3633.36</c:v>
                </c:pt>
                <c:pt idx="36351">
                  <c:v>3633.46</c:v>
                </c:pt>
                <c:pt idx="36352">
                  <c:v>3633.56</c:v>
                </c:pt>
                <c:pt idx="36353">
                  <c:v>3633.66</c:v>
                </c:pt>
                <c:pt idx="36354">
                  <c:v>3633.76</c:v>
                </c:pt>
                <c:pt idx="36355">
                  <c:v>3633.86</c:v>
                </c:pt>
                <c:pt idx="36356">
                  <c:v>3633.96</c:v>
                </c:pt>
                <c:pt idx="36357">
                  <c:v>3634.06</c:v>
                </c:pt>
                <c:pt idx="36358">
                  <c:v>3634.16</c:v>
                </c:pt>
                <c:pt idx="36359">
                  <c:v>3634.26</c:v>
                </c:pt>
                <c:pt idx="36360">
                  <c:v>3634.36</c:v>
                </c:pt>
                <c:pt idx="36361">
                  <c:v>3634.46</c:v>
                </c:pt>
                <c:pt idx="36362">
                  <c:v>3634.56</c:v>
                </c:pt>
                <c:pt idx="36363">
                  <c:v>3634.66</c:v>
                </c:pt>
                <c:pt idx="36364">
                  <c:v>3634.76</c:v>
                </c:pt>
                <c:pt idx="36365">
                  <c:v>3634.86</c:v>
                </c:pt>
                <c:pt idx="36366">
                  <c:v>3634.96</c:v>
                </c:pt>
                <c:pt idx="36367">
                  <c:v>3635.06</c:v>
                </c:pt>
                <c:pt idx="36368">
                  <c:v>3635.16</c:v>
                </c:pt>
                <c:pt idx="36369">
                  <c:v>3635.26</c:v>
                </c:pt>
                <c:pt idx="36370">
                  <c:v>3635.36</c:v>
                </c:pt>
                <c:pt idx="36371">
                  <c:v>3635.46</c:v>
                </c:pt>
                <c:pt idx="36372">
                  <c:v>3635.56</c:v>
                </c:pt>
                <c:pt idx="36373">
                  <c:v>3635.66</c:v>
                </c:pt>
                <c:pt idx="36374">
                  <c:v>3635.76</c:v>
                </c:pt>
                <c:pt idx="36375">
                  <c:v>3635.86</c:v>
                </c:pt>
                <c:pt idx="36376">
                  <c:v>3635.96</c:v>
                </c:pt>
                <c:pt idx="36377">
                  <c:v>3636.06</c:v>
                </c:pt>
                <c:pt idx="36378">
                  <c:v>3636.16</c:v>
                </c:pt>
                <c:pt idx="36379">
                  <c:v>3636.26</c:v>
                </c:pt>
                <c:pt idx="36380">
                  <c:v>3636.36</c:v>
                </c:pt>
                <c:pt idx="36381">
                  <c:v>3636.46</c:v>
                </c:pt>
                <c:pt idx="36382">
                  <c:v>3636.56</c:v>
                </c:pt>
                <c:pt idx="36383">
                  <c:v>3636.66</c:v>
                </c:pt>
                <c:pt idx="36384">
                  <c:v>3636.76</c:v>
                </c:pt>
                <c:pt idx="36385">
                  <c:v>3636.86</c:v>
                </c:pt>
                <c:pt idx="36386">
                  <c:v>3636.96</c:v>
                </c:pt>
                <c:pt idx="36387">
                  <c:v>3637.06</c:v>
                </c:pt>
                <c:pt idx="36388">
                  <c:v>3637.16</c:v>
                </c:pt>
                <c:pt idx="36389">
                  <c:v>3637.26</c:v>
                </c:pt>
                <c:pt idx="36390">
                  <c:v>3637.36</c:v>
                </c:pt>
                <c:pt idx="36391">
                  <c:v>3637.46</c:v>
                </c:pt>
                <c:pt idx="36392">
                  <c:v>3637.56</c:v>
                </c:pt>
                <c:pt idx="36393">
                  <c:v>3637.66</c:v>
                </c:pt>
                <c:pt idx="36394">
                  <c:v>3637.76</c:v>
                </c:pt>
                <c:pt idx="36395">
                  <c:v>3637.86</c:v>
                </c:pt>
                <c:pt idx="36396">
                  <c:v>3637.96</c:v>
                </c:pt>
                <c:pt idx="36397">
                  <c:v>3638.06</c:v>
                </c:pt>
                <c:pt idx="36398">
                  <c:v>3638.16</c:v>
                </c:pt>
                <c:pt idx="36399">
                  <c:v>3638.26</c:v>
                </c:pt>
                <c:pt idx="36400">
                  <c:v>3638.36</c:v>
                </c:pt>
                <c:pt idx="36401">
                  <c:v>3638.46</c:v>
                </c:pt>
                <c:pt idx="36402">
                  <c:v>3638.56</c:v>
                </c:pt>
                <c:pt idx="36403">
                  <c:v>3638.66</c:v>
                </c:pt>
                <c:pt idx="36404">
                  <c:v>3638.76</c:v>
                </c:pt>
                <c:pt idx="36405">
                  <c:v>3638.86</c:v>
                </c:pt>
                <c:pt idx="36406">
                  <c:v>3638.96</c:v>
                </c:pt>
                <c:pt idx="36407">
                  <c:v>3639.06</c:v>
                </c:pt>
                <c:pt idx="36408">
                  <c:v>3639.16</c:v>
                </c:pt>
                <c:pt idx="36409">
                  <c:v>3639.26</c:v>
                </c:pt>
                <c:pt idx="36410">
                  <c:v>3639.36</c:v>
                </c:pt>
                <c:pt idx="36411">
                  <c:v>3639.46</c:v>
                </c:pt>
                <c:pt idx="36412">
                  <c:v>3639.56</c:v>
                </c:pt>
                <c:pt idx="36413">
                  <c:v>3639.66</c:v>
                </c:pt>
                <c:pt idx="36414">
                  <c:v>3639.76</c:v>
                </c:pt>
                <c:pt idx="36415">
                  <c:v>3639.86</c:v>
                </c:pt>
                <c:pt idx="36416">
                  <c:v>3639.96</c:v>
                </c:pt>
                <c:pt idx="36417">
                  <c:v>3640.06</c:v>
                </c:pt>
                <c:pt idx="36418">
                  <c:v>3640.16</c:v>
                </c:pt>
                <c:pt idx="36419">
                  <c:v>3640.26</c:v>
                </c:pt>
                <c:pt idx="36420">
                  <c:v>3640.36</c:v>
                </c:pt>
                <c:pt idx="36421">
                  <c:v>3640.46</c:v>
                </c:pt>
                <c:pt idx="36422">
                  <c:v>3640.56</c:v>
                </c:pt>
                <c:pt idx="36423">
                  <c:v>3640.66</c:v>
                </c:pt>
                <c:pt idx="36424">
                  <c:v>3640.76</c:v>
                </c:pt>
                <c:pt idx="36425">
                  <c:v>3640.86</c:v>
                </c:pt>
                <c:pt idx="36426">
                  <c:v>3640.96</c:v>
                </c:pt>
                <c:pt idx="36427">
                  <c:v>3641.06</c:v>
                </c:pt>
                <c:pt idx="36428">
                  <c:v>3641.16</c:v>
                </c:pt>
                <c:pt idx="36429">
                  <c:v>3641.26</c:v>
                </c:pt>
                <c:pt idx="36430">
                  <c:v>3641.36</c:v>
                </c:pt>
                <c:pt idx="36431">
                  <c:v>3641.46</c:v>
                </c:pt>
                <c:pt idx="36432">
                  <c:v>3641.56</c:v>
                </c:pt>
                <c:pt idx="36433">
                  <c:v>3641.66</c:v>
                </c:pt>
                <c:pt idx="36434">
                  <c:v>3641.76</c:v>
                </c:pt>
                <c:pt idx="36435">
                  <c:v>3641.86</c:v>
                </c:pt>
                <c:pt idx="36436">
                  <c:v>3641.96</c:v>
                </c:pt>
                <c:pt idx="36437">
                  <c:v>3642.06</c:v>
                </c:pt>
                <c:pt idx="36438">
                  <c:v>3642.16</c:v>
                </c:pt>
                <c:pt idx="36439">
                  <c:v>3642.26</c:v>
                </c:pt>
                <c:pt idx="36440">
                  <c:v>3642.36</c:v>
                </c:pt>
                <c:pt idx="36441">
                  <c:v>3642.46</c:v>
                </c:pt>
                <c:pt idx="36442">
                  <c:v>3642.56</c:v>
                </c:pt>
                <c:pt idx="36443">
                  <c:v>3642.66</c:v>
                </c:pt>
                <c:pt idx="36444">
                  <c:v>3642.76</c:v>
                </c:pt>
                <c:pt idx="36445">
                  <c:v>3642.86</c:v>
                </c:pt>
                <c:pt idx="36446">
                  <c:v>3642.96</c:v>
                </c:pt>
                <c:pt idx="36447">
                  <c:v>3643.06</c:v>
                </c:pt>
                <c:pt idx="36448">
                  <c:v>3643.16</c:v>
                </c:pt>
                <c:pt idx="36449">
                  <c:v>3643.26</c:v>
                </c:pt>
                <c:pt idx="36450">
                  <c:v>3643.36</c:v>
                </c:pt>
                <c:pt idx="36451">
                  <c:v>3643.46</c:v>
                </c:pt>
                <c:pt idx="36452">
                  <c:v>3643.56</c:v>
                </c:pt>
                <c:pt idx="36453">
                  <c:v>3643.66</c:v>
                </c:pt>
                <c:pt idx="36454">
                  <c:v>3643.76</c:v>
                </c:pt>
                <c:pt idx="36455">
                  <c:v>3643.86</c:v>
                </c:pt>
                <c:pt idx="36456">
                  <c:v>3643.96</c:v>
                </c:pt>
                <c:pt idx="36457">
                  <c:v>3644.06</c:v>
                </c:pt>
                <c:pt idx="36458">
                  <c:v>3644.16</c:v>
                </c:pt>
                <c:pt idx="36459">
                  <c:v>3644.26</c:v>
                </c:pt>
                <c:pt idx="36460">
                  <c:v>3644.36</c:v>
                </c:pt>
                <c:pt idx="36461">
                  <c:v>3644.46</c:v>
                </c:pt>
                <c:pt idx="36462">
                  <c:v>3644.56</c:v>
                </c:pt>
                <c:pt idx="36463">
                  <c:v>3644.66</c:v>
                </c:pt>
                <c:pt idx="36464">
                  <c:v>3644.76</c:v>
                </c:pt>
                <c:pt idx="36465">
                  <c:v>3644.86</c:v>
                </c:pt>
                <c:pt idx="36466">
                  <c:v>3644.96</c:v>
                </c:pt>
                <c:pt idx="36467">
                  <c:v>3645.06</c:v>
                </c:pt>
                <c:pt idx="36468">
                  <c:v>3645.16</c:v>
                </c:pt>
                <c:pt idx="36469">
                  <c:v>3645.26</c:v>
                </c:pt>
                <c:pt idx="36470">
                  <c:v>3645.36</c:v>
                </c:pt>
                <c:pt idx="36471">
                  <c:v>3645.46</c:v>
                </c:pt>
                <c:pt idx="36472">
                  <c:v>3645.56</c:v>
                </c:pt>
                <c:pt idx="36473">
                  <c:v>3645.66</c:v>
                </c:pt>
                <c:pt idx="36474">
                  <c:v>3645.76</c:v>
                </c:pt>
                <c:pt idx="36475">
                  <c:v>3645.86</c:v>
                </c:pt>
                <c:pt idx="36476">
                  <c:v>3645.96</c:v>
                </c:pt>
                <c:pt idx="36477">
                  <c:v>3646.06</c:v>
                </c:pt>
                <c:pt idx="36478">
                  <c:v>3646.16</c:v>
                </c:pt>
                <c:pt idx="36479">
                  <c:v>3646.26</c:v>
                </c:pt>
                <c:pt idx="36480">
                  <c:v>3646.36</c:v>
                </c:pt>
                <c:pt idx="36481">
                  <c:v>3646.46</c:v>
                </c:pt>
                <c:pt idx="36482">
                  <c:v>3646.56</c:v>
                </c:pt>
                <c:pt idx="36483">
                  <c:v>3646.66</c:v>
                </c:pt>
                <c:pt idx="36484">
                  <c:v>3646.76</c:v>
                </c:pt>
                <c:pt idx="36485">
                  <c:v>3646.86</c:v>
                </c:pt>
                <c:pt idx="36486">
                  <c:v>3646.96</c:v>
                </c:pt>
                <c:pt idx="36487">
                  <c:v>3647.06</c:v>
                </c:pt>
                <c:pt idx="36488">
                  <c:v>3647.16</c:v>
                </c:pt>
                <c:pt idx="36489">
                  <c:v>3647.26</c:v>
                </c:pt>
                <c:pt idx="36490">
                  <c:v>3647.36</c:v>
                </c:pt>
                <c:pt idx="36491">
                  <c:v>3647.46</c:v>
                </c:pt>
                <c:pt idx="36492">
                  <c:v>3647.56</c:v>
                </c:pt>
                <c:pt idx="36493">
                  <c:v>3647.66</c:v>
                </c:pt>
                <c:pt idx="36494">
                  <c:v>3647.76</c:v>
                </c:pt>
                <c:pt idx="36495">
                  <c:v>3647.86</c:v>
                </c:pt>
                <c:pt idx="36496">
                  <c:v>3647.96</c:v>
                </c:pt>
                <c:pt idx="36497">
                  <c:v>3648.06</c:v>
                </c:pt>
                <c:pt idx="36498">
                  <c:v>3648.16</c:v>
                </c:pt>
                <c:pt idx="36499">
                  <c:v>3648.26</c:v>
                </c:pt>
                <c:pt idx="36500">
                  <c:v>3648.36</c:v>
                </c:pt>
                <c:pt idx="36501">
                  <c:v>3648.46</c:v>
                </c:pt>
                <c:pt idx="36502">
                  <c:v>3648.56</c:v>
                </c:pt>
                <c:pt idx="36503">
                  <c:v>3648.66</c:v>
                </c:pt>
                <c:pt idx="36504">
                  <c:v>3648.76</c:v>
                </c:pt>
                <c:pt idx="36505">
                  <c:v>3648.86</c:v>
                </c:pt>
                <c:pt idx="36506">
                  <c:v>3648.96</c:v>
                </c:pt>
                <c:pt idx="36507">
                  <c:v>3649.06</c:v>
                </c:pt>
                <c:pt idx="36508">
                  <c:v>3649.16</c:v>
                </c:pt>
                <c:pt idx="36509">
                  <c:v>3649.26</c:v>
                </c:pt>
                <c:pt idx="36510">
                  <c:v>3649.36</c:v>
                </c:pt>
                <c:pt idx="36511">
                  <c:v>3649.46</c:v>
                </c:pt>
                <c:pt idx="36512">
                  <c:v>3649.56</c:v>
                </c:pt>
                <c:pt idx="36513">
                  <c:v>3649.66</c:v>
                </c:pt>
                <c:pt idx="36514">
                  <c:v>3649.76</c:v>
                </c:pt>
                <c:pt idx="36515">
                  <c:v>3649.86</c:v>
                </c:pt>
                <c:pt idx="36516">
                  <c:v>3649.96</c:v>
                </c:pt>
                <c:pt idx="36517">
                  <c:v>3650.06</c:v>
                </c:pt>
                <c:pt idx="36518">
                  <c:v>3650.16</c:v>
                </c:pt>
                <c:pt idx="36519">
                  <c:v>3650.26</c:v>
                </c:pt>
                <c:pt idx="36520">
                  <c:v>3650.36</c:v>
                </c:pt>
                <c:pt idx="36521">
                  <c:v>3650.46</c:v>
                </c:pt>
                <c:pt idx="36522">
                  <c:v>3650.56</c:v>
                </c:pt>
                <c:pt idx="36523">
                  <c:v>3650.66</c:v>
                </c:pt>
                <c:pt idx="36524">
                  <c:v>3650.76</c:v>
                </c:pt>
                <c:pt idx="36525">
                  <c:v>3650.86</c:v>
                </c:pt>
                <c:pt idx="36526">
                  <c:v>3650.96</c:v>
                </c:pt>
                <c:pt idx="36527">
                  <c:v>3651.06</c:v>
                </c:pt>
                <c:pt idx="36528">
                  <c:v>3651.16</c:v>
                </c:pt>
                <c:pt idx="36529">
                  <c:v>3651.26</c:v>
                </c:pt>
                <c:pt idx="36530">
                  <c:v>3651.36</c:v>
                </c:pt>
                <c:pt idx="36531">
                  <c:v>3651.46</c:v>
                </c:pt>
                <c:pt idx="36532">
                  <c:v>3651.56</c:v>
                </c:pt>
                <c:pt idx="36533">
                  <c:v>3651.66</c:v>
                </c:pt>
                <c:pt idx="36534">
                  <c:v>3651.76</c:v>
                </c:pt>
                <c:pt idx="36535">
                  <c:v>3651.86</c:v>
                </c:pt>
                <c:pt idx="36536">
                  <c:v>3651.96</c:v>
                </c:pt>
                <c:pt idx="36537">
                  <c:v>3652.06</c:v>
                </c:pt>
                <c:pt idx="36538">
                  <c:v>3652.16</c:v>
                </c:pt>
                <c:pt idx="36539">
                  <c:v>3652.26</c:v>
                </c:pt>
                <c:pt idx="36540">
                  <c:v>3652.36</c:v>
                </c:pt>
                <c:pt idx="36541">
                  <c:v>3652.46</c:v>
                </c:pt>
                <c:pt idx="36542">
                  <c:v>3652.56</c:v>
                </c:pt>
                <c:pt idx="36543">
                  <c:v>3652.66</c:v>
                </c:pt>
                <c:pt idx="36544">
                  <c:v>3652.76</c:v>
                </c:pt>
                <c:pt idx="36545">
                  <c:v>3652.86</c:v>
                </c:pt>
                <c:pt idx="36546">
                  <c:v>3652.96</c:v>
                </c:pt>
                <c:pt idx="36547">
                  <c:v>3653.06</c:v>
                </c:pt>
                <c:pt idx="36548">
                  <c:v>3653.16</c:v>
                </c:pt>
                <c:pt idx="36549">
                  <c:v>3653.26</c:v>
                </c:pt>
                <c:pt idx="36550">
                  <c:v>3653.36</c:v>
                </c:pt>
                <c:pt idx="36551">
                  <c:v>3653.46</c:v>
                </c:pt>
                <c:pt idx="36552">
                  <c:v>3653.56</c:v>
                </c:pt>
                <c:pt idx="36553">
                  <c:v>3653.66</c:v>
                </c:pt>
                <c:pt idx="36554">
                  <c:v>3653.76</c:v>
                </c:pt>
                <c:pt idx="36555">
                  <c:v>3653.86</c:v>
                </c:pt>
                <c:pt idx="36556">
                  <c:v>3653.96</c:v>
                </c:pt>
                <c:pt idx="36557">
                  <c:v>3654.06</c:v>
                </c:pt>
                <c:pt idx="36558">
                  <c:v>3654.16</c:v>
                </c:pt>
                <c:pt idx="36559">
                  <c:v>3654.26</c:v>
                </c:pt>
                <c:pt idx="36560">
                  <c:v>3654.36</c:v>
                </c:pt>
                <c:pt idx="36561">
                  <c:v>3654.46</c:v>
                </c:pt>
                <c:pt idx="36562">
                  <c:v>3654.56</c:v>
                </c:pt>
                <c:pt idx="36563">
                  <c:v>3654.66</c:v>
                </c:pt>
                <c:pt idx="36564">
                  <c:v>3654.76</c:v>
                </c:pt>
                <c:pt idx="36565">
                  <c:v>3654.86</c:v>
                </c:pt>
                <c:pt idx="36566">
                  <c:v>3654.96</c:v>
                </c:pt>
                <c:pt idx="36567">
                  <c:v>3655.06</c:v>
                </c:pt>
                <c:pt idx="36568">
                  <c:v>3655.16</c:v>
                </c:pt>
                <c:pt idx="36569">
                  <c:v>3655.26</c:v>
                </c:pt>
                <c:pt idx="36570">
                  <c:v>3655.36</c:v>
                </c:pt>
                <c:pt idx="36571">
                  <c:v>3655.46</c:v>
                </c:pt>
                <c:pt idx="36572">
                  <c:v>3655.56</c:v>
                </c:pt>
                <c:pt idx="36573">
                  <c:v>3655.66</c:v>
                </c:pt>
                <c:pt idx="36574">
                  <c:v>3655.76</c:v>
                </c:pt>
                <c:pt idx="36575">
                  <c:v>3655.86</c:v>
                </c:pt>
                <c:pt idx="36576">
                  <c:v>3655.96</c:v>
                </c:pt>
                <c:pt idx="36577">
                  <c:v>3656.06</c:v>
                </c:pt>
                <c:pt idx="36578">
                  <c:v>3656.16</c:v>
                </c:pt>
                <c:pt idx="36579">
                  <c:v>3656.26</c:v>
                </c:pt>
                <c:pt idx="36580">
                  <c:v>3656.36</c:v>
                </c:pt>
                <c:pt idx="36581">
                  <c:v>3656.46</c:v>
                </c:pt>
                <c:pt idx="36582">
                  <c:v>3656.56</c:v>
                </c:pt>
                <c:pt idx="36583">
                  <c:v>3656.66</c:v>
                </c:pt>
                <c:pt idx="36584">
                  <c:v>3656.76</c:v>
                </c:pt>
                <c:pt idx="36585">
                  <c:v>3656.86</c:v>
                </c:pt>
                <c:pt idx="36586">
                  <c:v>3656.96</c:v>
                </c:pt>
                <c:pt idx="36587">
                  <c:v>3657.06</c:v>
                </c:pt>
                <c:pt idx="36588">
                  <c:v>3657.16</c:v>
                </c:pt>
                <c:pt idx="36589">
                  <c:v>3657.26</c:v>
                </c:pt>
                <c:pt idx="36590">
                  <c:v>3657.36</c:v>
                </c:pt>
                <c:pt idx="36591">
                  <c:v>3657.46</c:v>
                </c:pt>
                <c:pt idx="36592">
                  <c:v>3657.56</c:v>
                </c:pt>
                <c:pt idx="36593">
                  <c:v>3657.66</c:v>
                </c:pt>
                <c:pt idx="36594">
                  <c:v>3657.76</c:v>
                </c:pt>
                <c:pt idx="36595">
                  <c:v>3657.86</c:v>
                </c:pt>
                <c:pt idx="36596">
                  <c:v>3657.96</c:v>
                </c:pt>
                <c:pt idx="36597">
                  <c:v>3658.06</c:v>
                </c:pt>
                <c:pt idx="36598">
                  <c:v>3658.16</c:v>
                </c:pt>
                <c:pt idx="36599">
                  <c:v>3658.26</c:v>
                </c:pt>
                <c:pt idx="36600">
                  <c:v>3658.36</c:v>
                </c:pt>
                <c:pt idx="36601">
                  <c:v>3658.46</c:v>
                </c:pt>
                <c:pt idx="36602">
                  <c:v>3658.56</c:v>
                </c:pt>
                <c:pt idx="36603">
                  <c:v>3658.66</c:v>
                </c:pt>
                <c:pt idx="36604">
                  <c:v>3658.76</c:v>
                </c:pt>
                <c:pt idx="36605">
                  <c:v>3658.86</c:v>
                </c:pt>
                <c:pt idx="36606">
                  <c:v>3658.96</c:v>
                </c:pt>
                <c:pt idx="36607">
                  <c:v>3659.06</c:v>
                </c:pt>
                <c:pt idx="36608">
                  <c:v>3659.16</c:v>
                </c:pt>
                <c:pt idx="36609">
                  <c:v>3659.26</c:v>
                </c:pt>
                <c:pt idx="36610">
                  <c:v>3659.36</c:v>
                </c:pt>
                <c:pt idx="36611">
                  <c:v>3659.46</c:v>
                </c:pt>
                <c:pt idx="36612">
                  <c:v>3659.56</c:v>
                </c:pt>
                <c:pt idx="36613">
                  <c:v>3659.66</c:v>
                </c:pt>
                <c:pt idx="36614">
                  <c:v>3659.76</c:v>
                </c:pt>
                <c:pt idx="36615">
                  <c:v>3659.86</c:v>
                </c:pt>
                <c:pt idx="36616">
                  <c:v>3659.96</c:v>
                </c:pt>
                <c:pt idx="36617">
                  <c:v>3660.06</c:v>
                </c:pt>
                <c:pt idx="36618">
                  <c:v>3660.16</c:v>
                </c:pt>
                <c:pt idx="36619">
                  <c:v>3660.26</c:v>
                </c:pt>
                <c:pt idx="36620">
                  <c:v>3660.36</c:v>
                </c:pt>
                <c:pt idx="36621">
                  <c:v>3660.46</c:v>
                </c:pt>
                <c:pt idx="36622">
                  <c:v>3660.56</c:v>
                </c:pt>
                <c:pt idx="36623">
                  <c:v>3660.66</c:v>
                </c:pt>
                <c:pt idx="36624">
                  <c:v>3660.76</c:v>
                </c:pt>
                <c:pt idx="36625">
                  <c:v>3660.86</c:v>
                </c:pt>
                <c:pt idx="36626">
                  <c:v>3660.96</c:v>
                </c:pt>
                <c:pt idx="36627">
                  <c:v>3661.06</c:v>
                </c:pt>
                <c:pt idx="36628">
                  <c:v>3661.16</c:v>
                </c:pt>
                <c:pt idx="36629">
                  <c:v>3661.26</c:v>
                </c:pt>
                <c:pt idx="36630">
                  <c:v>3661.36</c:v>
                </c:pt>
                <c:pt idx="36631">
                  <c:v>3661.46</c:v>
                </c:pt>
                <c:pt idx="36632">
                  <c:v>3661.56</c:v>
                </c:pt>
                <c:pt idx="36633">
                  <c:v>3661.66</c:v>
                </c:pt>
                <c:pt idx="36634">
                  <c:v>3661.76</c:v>
                </c:pt>
                <c:pt idx="36635">
                  <c:v>3661.86</c:v>
                </c:pt>
                <c:pt idx="36636">
                  <c:v>3661.96</c:v>
                </c:pt>
                <c:pt idx="36637">
                  <c:v>3662.06</c:v>
                </c:pt>
                <c:pt idx="36638">
                  <c:v>3662.16</c:v>
                </c:pt>
                <c:pt idx="36639">
                  <c:v>3662.26</c:v>
                </c:pt>
                <c:pt idx="36640">
                  <c:v>3662.36</c:v>
                </c:pt>
                <c:pt idx="36641">
                  <c:v>3662.46</c:v>
                </c:pt>
                <c:pt idx="36642">
                  <c:v>3662.56</c:v>
                </c:pt>
                <c:pt idx="36643">
                  <c:v>3662.66</c:v>
                </c:pt>
                <c:pt idx="36644">
                  <c:v>3662.76</c:v>
                </c:pt>
                <c:pt idx="36645">
                  <c:v>3662.86</c:v>
                </c:pt>
                <c:pt idx="36646">
                  <c:v>3662.96</c:v>
                </c:pt>
                <c:pt idx="36647">
                  <c:v>3663.06</c:v>
                </c:pt>
                <c:pt idx="36648">
                  <c:v>3663.16</c:v>
                </c:pt>
                <c:pt idx="36649">
                  <c:v>3663.26</c:v>
                </c:pt>
                <c:pt idx="36650">
                  <c:v>3663.36</c:v>
                </c:pt>
                <c:pt idx="36651">
                  <c:v>3663.46</c:v>
                </c:pt>
                <c:pt idx="36652">
                  <c:v>3663.56</c:v>
                </c:pt>
                <c:pt idx="36653">
                  <c:v>3663.66</c:v>
                </c:pt>
                <c:pt idx="36654">
                  <c:v>3663.76</c:v>
                </c:pt>
                <c:pt idx="36655">
                  <c:v>3663.86</c:v>
                </c:pt>
                <c:pt idx="36656">
                  <c:v>3663.96</c:v>
                </c:pt>
                <c:pt idx="36657">
                  <c:v>3664.06</c:v>
                </c:pt>
                <c:pt idx="36658">
                  <c:v>3664.16</c:v>
                </c:pt>
                <c:pt idx="36659">
                  <c:v>3664.26</c:v>
                </c:pt>
                <c:pt idx="36660">
                  <c:v>3664.36</c:v>
                </c:pt>
                <c:pt idx="36661">
                  <c:v>3664.46</c:v>
                </c:pt>
                <c:pt idx="36662">
                  <c:v>3664.56</c:v>
                </c:pt>
                <c:pt idx="36663">
                  <c:v>3664.66</c:v>
                </c:pt>
                <c:pt idx="36664">
                  <c:v>3664.76</c:v>
                </c:pt>
                <c:pt idx="36665">
                  <c:v>3664.86</c:v>
                </c:pt>
                <c:pt idx="36666">
                  <c:v>3664.96</c:v>
                </c:pt>
                <c:pt idx="36667">
                  <c:v>3665.06</c:v>
                </c:pt>
                <c:pt idx="36668">
                  <c:v>3665.16</c:v>
                </c:pt>
                <c:pt idx="36669">
                  <c:v>3665.26</c:v>
                </c:pt>
                <c:pt idx="36670">
                  <c:v>3665.36</c:v>
                </c:pt>
                <c:pt idx="36671">
                  <c:v>3665.46</c:v>
                </c:pt>
                <c:pt idx="36672">
                  <c:v>3665.56</c:v>
                </c:pt>
                <c:pt idx="36673">
                  <c:v>3665.66</c:v>
                </c:pt>
                <c:pt idx="36674">
                  <c:v>3665.76</c:v>
                </c:pt>
                <c:pt idx="36675">
                  <c:v>3665.86</c:v>
                </c:pt>
                <c:pt idx="36676">
                  <c:v>3665.96</c:v>
                </c:pt>
                <c:pt idx="36677">
                  <c:v>3666.06</c:v>
                </c:pt>
                <c:pt idx="36678">
                  <c:v>3666.16</c:v>
                </c:pt>
                <c:pt idx="36679">
                  <c:v>3666.26</c:v>
                </c:pt>
                <c:pt idx="36680">
                  <c:v>3666.36</c:v>
                </c:pt>
                <c:pt idx="36681">
                  <c:v>3666.46</c:v>
                </c:pt>
                <c:pt idx="36682">
                  <c:v>3666.56</c:v>
                </c:pt>
                <c:pt idx="36683">
                  <c:v>3666.66</c:v>
                </c:pt>
                <c:pt idx="36684">
                  <c:v>3666.76</c:v>
                </c:pt>
                <c:pt idx="36685">
                  <c:v>3666.86</c:v>
                </c:pt>
                <c:pt idx="36686">
                  <c:v>3666.96</c:v>
                </c:pt>
                <c:pt idx="36687">
                  <c:v>3667.06</c:v>
                </c:pt>
                <c:pt idx="36688">
                  <c:v>3667.16</c:v>
                </c:pt>
                <c:pt idx="36689">
                  <c:v>3667.26</c:v>
                </c:pt>
                <c:pt idx="36690">
                  <c:v>3667.36</c:v>
                </c:pt>
                <c:pt idx="36691">
                  <c:v>3667.46</c:v>
                </c:pt>
                <c:pt idx="36692">
                  <c:v>3667.56</c:v>
                </c:pt>
                <c:pt idx="36693">
                  <c:v>3667.66</c:v>
                </c:pt>
                <c:pt idx="36694">
                  <c:v>3667.76</c:v>
                </c:pt>
                <c:pt idx="36695">
                  <c:v>3667.86</c:v>
                </c:pt>
                <c:pt idx="36696">
                  <c:v>3667.96</c:v>
                </c:pt>
                <c:pt idx="36697">
                  <c:v>3668.06</c:v>
                </c:pt>
                <c:pt idx="36698">
                  <c:v>3668.16</c:v>
                </c:pt>
                <c:pt idx="36699">
                  <c:v>3668.26</c:v>
                </c:pt>
                <c:pt idx="36700">
                  <c:v>3668.36</c:v>
                </c:pt>
                <c:pt idx="36701">
                  <c:v>3668.46</c:v>
                </c:pt>
                <c:pt idx="36702">
                  <c:v>3668.56</c:v>
                </c:pt>
                <c:pt idx="36703">
                  <c:v>3668.66</c:v>
                </c:pt>
                <c:pt idx="36704">
                  <c:v>3668.76</c:v>
                </c:pt>
                <c:pt idx="36705">
                  <c:v>3668.86</c:v>
                </c:pt>
                <c:pt idx="36706">
                  <c:v>3668.96</c:v>
                </c:pt>
                <c:pt idx="36707">
                  <c:v>3669.06</c:v>
                </c:pt>
                <c:pt idx="36708">
                  <c:v>3669.16</c:v>
                </c:pt>
                <c:pt idx="36709">
                  <c:v>3669.26</c:v>
                </c:pt>
                <c:pt idx="36710">
                  <c:v>3669.36</c:v>
                </c:pt>
                <c:pt idx="36711">
                  <c:v>3669.46</c:v>
                </c:pt>
                <c:pt idx="36712">
                  <c:v>3669.56</c:v>
                </c:pt>
                <c:pt idx="36713">
                  <c:v>3669.66</c:v>
                </c:pt>
                <c:pt idx="36714">
                  <c:v>3669.76</c:v>
                </c:pt>
                <c:pt idx="36715">
                  <c:v>3669.86</c:v>
                </c:pt>
                <c:pt idx="36716">
                  <c:v>3669.96</c:v>
                </c:pt>
                <c:pt idx="36717">
                  <c:v>3670.06</c:v>
                </c:pt>
                <c:pt idx="36718">
                  <c:v>3670.16</c:v>
                </c:pt>
                <c:pt idx="36719">
                  <c:v>3670.26</c:v>
                </c:pt>
                <c:pt idx="36720">
                  <c:v>3670.36</c:v>
                </c:pt>
                <c:pt idx="36721">
                  <c:v>3670.46</c:v>
                </c:pt>
                <c:pt idx="36722">
                  <c:v>3670.56</c:v>
                </c:pt>
                <c:pt idx="36723">
                  <c:v>3670.66</c:v>
                </c:pt>
                <c:pt idx="36724">
                  <c:v>3670.76</c:v>
                </c:pt>
                <c:pt idx="36725">
                  <c:v>3670.86</c:v>
                </c:pt>
                <c:pt idx="36726">
                  <c:v>3670.96</c:v>
                </c:pt>
                <c:pt idx="36727">
                  <c:v>3671.06</c:v>
                </c:pt>
                <c:pt idx="36728">
                  <c:v>3671.16</c:v>
                </c:pt>
                <c:pt idx="36729">
                  <c:v>3671.26</c:v>
                </c:pt>
                <c:pt idx="36730">
                  <c:v>3671.36</c:v>
                </c:pt>
                <c:pt idx="36731">
                  <c:v>3671.46</c:v>
                </c:pt>
                <c:pt idx="36732">
                  <c:v>3671.56</c:v>
                </c:pt>
                <c:pt idx="36733">
                  <c:v>3671.66</c:v>
                </c:pt>
                <c:pt idx="36734">
                  <c:v>3671.76</c:v>
                </c:pt>
                <c:pt idx="36735">
                  <c:v>3671.86</c:v>
                </c:pt>
                <c:pt idx="36736">
                  <c:v>3671.96</c:v>
                </c:pt>
                <c:pt idx="36737">
                  <c:v>3672.06</c:v>
                </c:pt>
                <c:pt idx="36738">
                  <c:v>3672.16</c:v>
                </c:pt>
                <c:pt idx="36739">
                  <c:v>3672.26</c:v>
                </c:pt>
                <c:pt idx="36740">
                  <c:v>3672.36</c:v>
                </c:pt>
                <c:pt idx="36741">
                  <c:v>3672.46</c:v>
                </c:pt>
                <c:pt idx="36742">
                  <c:v>3672.56</c:v>
                </c:pt>
                <c:pt idx="36743">
                  <c:v>3672.66</c:v>
                </c:pt>
                <c:pt idx="36744">
                  <c:v>3672.76</c:v>
                </c:pt>
                <c:pt idx="36745">
                  <c:v>3672.86</c:v>
                </c:pt>
                <c:pt idx="36746">
                  <c:v>3672.96</c:v>
                </c:pt>
                <c:pt idx="36747">
                  <c:v>3673.06</c:v>
                </c:pt>
                <c:pt idx="36748">
                  <c:v>3673.16</c:v>
                </c:pt>
                <c:pt idx="36749">
                  <c:v>3673.26</c:v>
                </c:pt>
                <c:pt idx="36750">
                  <c:v>3673.36</c:v>
                </c:pt>
                <c:pt idx="36751">
                  <c:v>3673.46</c:v>
                </c:pt>
                <c:pt idx="36752">
                  <c:v>3673.56</c:v>
                </c:pt>
                <c:pt idx="36753">
                  <c:v>3673.66</c:v>
                </c:pt>
                <c:pt idx="36754">
                  <c:v>3673.76</c:v>
                </c:pt>
                <c:pt idx="36755">
                  <c:v>3673.86</c:v>
                </c:pt>
                <c:pt idx="36756">
                  <c:v>3673.96</c:v>
                </c:pt>
                <c:pt idx="36757">
                  <c:v>3674.06</c:v>
                </c:pt>
                <c:pt idx="36758">
                  <c:v>3674.16</c:v>
                </c:pt>
                <c:pt idx="36759">
                  <c:v>3674.26</c:v>
                </c:pt>
                <c:pt idx="36760">
                  <c:v>3674.36</c:v>
                </c:pt>
                <c:pt idx="36761">
                  <c:v>3674.46</c:v>
                </c:pt>
                <c:pt idx="36762">
                  <c:v>3674.56</c:v>
                </c:pt>
                <c:pt idx="36763">
                  <c:v>3674.66</c:v>
                </c:pt>
                <c:pt idx="36764">
                  <c:v>3674.76</c:v>
                </c:pt>
                <c:pt idx="36765">
                  <c:v>3674.86</c:v>
                </c:pt>
                <c:pt idx="36766">
                  <c:v>3674.96</c:v>
                </c:pt>
                <c:pt idx="36767">
                  <c:v>3675.06</c:v>
                </c:pt>
                <c:pt idx="36768">
                  <c:v>3675.16</c:v>
                </c:pt>
                <c:pt idx="36769">
                  <c:v>3675.26</c:v>
                </c:pt>
                <c:pt idx="36770">
                  <c:v>3675.36</c:v>
                </c:pt>
                <c:pt idx="36771">
                  <c:v>3675.46</c:v>
                </c:pt>
                <c:pt idx="36772">
                  <c:v>3675.56</c:v>
                </c:pt>
                <c:pt idx="36773">
                  <c:v>3675.66</c:v>
                </c:pt>
                <c:pt idx="36774">
                  <c:v>3675.76</c:v>
                </c:pt>
                <c:pt idx="36775">
                  <c:v>3675.86</c:v>
                </c:pt>
                <c:pt idx="36776">
                  <c:v>3675.96</c:v>
                </c:pt>
                <c:pt idx="36777">
                  <c:v>3676.06</c:v>
                </c:pt>
                <c:pt idx="36778">
                  <c:v>3676.16</c:v>
                </c:pt>
                <c:pt idx="36779">
                  <c:v>3676.26</c:v>
                </c:pt>
                <c:pt idx="36780">
                  <c:v>3676.36</c:v>
                </c:pt>
                <c:pt idx="36781">
                  <c:v>3676.46</c:v>
                </c:pt>
                <c:pt idx="36782">
                  <c:v>3676.56</c:v>
                </c:pt>
                <c:pt idx="36783">
                  <c:v>3676.66</c:v>
                </c:pt>
                <c:pt idx="36784">
                  <c:v>3676.76</c:v>
                </c:pt>
                <c:pt idx="36785">
                  <c:v>3676.86</c:v>
                </c:pt>
                <c:pt idx="36786">
                  <c:v>3676.96</c:v>
                </c:pt>
                <c:pt idx="36787">
                  <c:v>3677.06</c:v>
                </c:pt>
                <c:pt idx="36788">
                  <c:v>3677.16</c:v>
                </c:pt>
                <c:pt idx="36789">
                  <c:v>3677.26</c:v>
                </c:pt>
                <c:pt idx="36790">
                  <c:v>3677.36</c:v>
                </c:pt>
                <c:pt idx="36791">
                  <c:v>3677.46</c:v>
                </c:pt>
                <c:pt idx="36792">
                  <c:v>3677.56</c:v>
                </c:pt>
                <c:pt idx="36793">
                  <c:v>3677.66</c:v>
                </c:pt>
                <c:pt idx="36794">
                  <c:v>3677.76</c:v>
                </c:pt>
                <c:pt idx="36795">
                  <c:v>3677.86</c:v>
                </c:pt>
                <c:pt idx="36796">
                  <c:v>3677.96</c:v>
                </c:pt>
                <c:pt idx="36797">
                  <c:v>3678.06</c:v>
                </c:pt>
                <c:pt idx="36798">
                  <c:v>3678.16</c:v>
                </c:pt>
                <c:pt idx="36799">
                  <c:v>3678.26</c:v>
                </c:pt>
                <c:pt idx="36800">
                  <c:v>3678.36</c:v>
                </c:pt>
                <c:pt idx="36801">
                  <c:v>3678.46</c:v>
                </c:pt>
                <c:pt idx="36802">
                  <c:v>3678.56</c:v>
                </c:pt>
                <c:pt idx="36803">
                  <c:v>3678.66</c:v>
                </c:pt>
                <c:pt idx="36804">
                  <c:v>3678.76</c:v>
                </c:pt>
                <c:pt idx="36805">
                  <c:v>3678.86</c:v>
                </c:pt>
                <c:pt idx="36806">
                  <c:v>3678.96</c:v>
                </c:pt>
                <c:pt idx="36807">
                  <c:v>3679.06</c:v>
                </c:pt>
                <c:pt idx="36808">
                  <c:v>3679.16</c:v>
                </c:pt>
                <c:pt idx="36809">
                  <c:v>3679.26</c:v>
                </c:pt>
                <c:pt idx="36810">
                  <c:v>3679.36</c:v>
                </c:pt>
                <c:pt idx="36811">
                  <c:v>3679.46</c:v>
                </c:pt>
                <c:pt idx="36812">
                  <c:v>3679.56</c:v>
                </c:pt>
                <c:pt idx="36813">
                  <c:v>3679.66</c:v>
                </c:pt>
                <c:pt idx="36814">
                  <c:v>3679.76</c:v>
                </c:pt>
                <c:pt idx="36815">
                  <c:v>3679.86</c:v>
                </c:pt>
                <c:pt idx="36816">
                  <c:v>3679.96</c:v>
                </c:pt>
                <c:pt idx="36817">
                  <c:v>3680.06</c:v>
                </c:pt>
                <c:pt idx="36818">
                  <c:v>3680.16</c:v>
                </c:pt>
                <c:pt idx="36819">
                  <c:v>3680.26</c:v>
                </c:pt>
                <c:pt idx="36820">
                  <c:v>3680.36</c:v>
                </c:pt>
                <c:pt idx="36821">
                  <c:v>3680.46</c:v>
                </c:pt>
                <c:pt idx="36822">
                  <c:v>3680.56</c:v>
                </c:pt>
                <c:pt idx="36823">
                  <c:v>3680.66</c:v>
                </c:pt>
                <c:pt idx="36824">
                  <c:v>3680.76</c:v>
                </c:pt>
                <c:pt idx="36825">
                  <c:v>3680.86</c:v>
                </c:pt>
                <c:pt idx="36826">
                  <c:v>3680.96</c:v>
                </c:pt>
                <c:pt idx="36827">
                  <c:v>3681.06</c:v>
                </c:pt>
                <c:pt idx="36828">
                  <c:v>3681.16</c:v>
                </c:pt>
                <c:pt idx="36829">
                  <c:v>3681.26</c:v>
                </c:pt>
                <c:pt idx="36830">
                  <c:v>3681.36</c:v>
                </c:pt>
                <c:pt idx="36831">
                  <c:v>3681.46</c:v>
                </c:pt>
                <c:pt idx="36832">
                  <c:v>3681.56</c:v>
                </c:pt>
                <c:pt idx="36833">
                  <c:v>3681.66</c:v>
                </c:pt>
                <c:pt idx="36834">
                  <c:v>3681.76</c:v>
                </c:pt>
                <c:pt idx="36835">
                  <c:v>3681.86</c:v>
                </c:pt>
                <c:pt idx="36836">
                  <c:v>3681.96</c:v>
                </c:pt>
                <c:pt idx="36837">
                  <c:v>3682.06</c:v>
                </c:pt>
                <c:pt idx="36838">
                  <c:v>3682.16</c:v>
                </c:pt>
                <c:pt idx="36839">
                  <c:v>3682.26</c:v>
                </c:pt>
                <c:pt idx="36840">
                  <c:v>3682.36</c:v>
                </c:pt>
                <c:pt idx="36841">
                  <c:v>3682.46</c:v>
                </c:pt>
                <c:pt idx="36842">
                  <c:v>3682.56</c:v>
                </c:pt>
                <c:pt idx="36843">
                  <c:v>3682.66</c:v>
                </c:pt>
                <c:pt idx="36844">
                  <c:v>3682.76</c:v>
                </c:pt>
                <c:pt idx="36845">
                  <c:v>3682.86</c:v>
                </c:pt>
                <c:pt idx="36846">
                  <c:v>3682.96</c:v>
                </c:pt>
                <c:pt idx="36847">
                  <c:v>3683.06</c:v>
                </c:pt>
                <c:pt idx="36848">
                  <c:v>3683.16</c:v>
                </c:pt>
                <c:pt idx="36849">
                  <c:v>3683.26</c:v>
                </c:pt>
                <c:pt idx="36850">
                  <c:v>3683.36</c:v>
                </c:pt>
                <c:pt idx="36851">
                  <c:v>3683.46</c:v>
                </c:pt>
                <c:pt idx="36852">
                  <c:v>3683.56</c:v>
                </c:pt>
                <c:pt idx="36853">
                  <c:v>3683.66</c:v>
                </c:pt>
                <c:pt idx="36854">
                  <c:v>3683.76</c:v>
                </c:pt>
                <c:pt idx="36855">
                  <c:v>3683.86</c:v>
                </c:pt>
                <c:pt idx="36856">
                  <c:v>3683.96</c:v>
                </c:pt>
                <c:pt idx="36857">
                  <c:v>3684.06</c:v>
                </c:pt>
                <c:pt idx="36858">
                  <c:v>3684.16</c:v>
                </c:pt>
                <c:pt idx="36859">
                  <c:v>3684.26</c:v>
                </c:pt>
                <c:pt idx="36860">
                  <c:v>3684.36</c:v>
                </c:pt>
                <c:pt idx="36861">
                  <c:v>3684.46</c:v>
                </c:pt>
                <c:pt idx="36862">
                  <c:v>3684.56</c:v>
                </c:pt>
                <c:pt idx="36863">
                  <c:v>3684.66</c:v>
                </c:pt>
                <c:pt idx="36864">
                  <c:v>3684.76</c:v>
                </c:pt>
                <c:pt idx="36865">
                  <c:v>3684.86</c:v>
                </c:pt>
                <c:pt idx="36866">
                  <c:v>3684.96</c:v>
                </c:pt>
                <c:pt idx="36867">
                  <c:v>3685.06</c:v>
                </c:pt>
                <c:pt idx="36868">
                  <c:v>3685.16</c:v>
                </c:pt>
                <c:pt idx="36869">
                  <c:v>3685.26</c:v>
                </c:pt>
                <c:pt idx="36870">
                  <c:v>3685.36</c:v>
                </c:pt>
                <c:pt idx="36871">
                  <c:v>3685.46</c:v>
                </c:pt>
                <c:pt idx="36872">
                  <c:v>3685.56</c:v>
                </c:pt>
                <c:pt idx="36873">
                  <c:v>3685.66</c:v>
                </c:pt>
                <c:pt idx="36874">
                  <c:v>3685.76</c:v>
                </c:pt>
                <c:pt idx="36875">
                  <c:v>3685.86</c:v>
                </c:pt>
                <c:pt idx="36876">
                  <c:v>3685.96</c:v>
                </c:pt>
                <c:pt idx="36877">
                  <c:v>3686.06</c:v>
                </c:pt>
                <c:pt idx="36878">
                  <c:v>3686.16</c:v>
                </c:pt>
                <c:pt idx="36879">
                  <c:v>3686.26</c:v>
                </c:pt>
                <c:pt idx="36880">
                  <c:v>3686.36</c:v>
                </c:pt>
                <c:pt idx="36881">
                  <c:v>3686.46</c:v>
                </c:pt>
                <c:pt idx="36882">
                  <c:v>3686.56</c:v>
                </c:pt>
                <c:pt idx="36883">
                  <c:v>3686.66</c:v>
                </c:pt>
                <c:pt idx="36884">
                  <c:v>3686.76</c:v>
                </c:pt>
                <c:pt idx="36885">
                  <c:v>3686.86</c:v>
                </c:pt>
                <c:pt idx="36886">
                  <c:v>3686.96</c:v>
                </c:pt>
                <c:pt idx="36887">
                  <c:v>3687.06</c:v>
                </c:pt>
                <c:pt idx="36888">
                  <c:v>3687.16</c:v>
                </c:pt>
                <c:pt idx="36889">
                  <c:v>3687.26</c:v>
                </c:pt>
                <c:pt idx="36890">
                  <c:v>3687.36</c:v>
                </c:pt>
                <c:pt idx="36891">
                  <c:v>3687.46</c:v>
                </c:pt>
                <c:pt idx="36892">
                  <c:v>3687.56</c:v>
                </c:pt>
                <c:pt idx="36893">
                  <c:v>3687.66</c:v>
                </c:pt>
                <c:pt idx="36894">
                  <c:v>3687.76</c:v>
                </c:pt>
                <c:pt idx="36895">
                  <c:v>3687.86</c:v>
                </c:pt>
                <c:pt idx="36896">
                  <c:v>3687.96</c:v>
                </c:pt>
                <c:pt idx="36897">
                  <c:v>3688.06</c:v>
                </c:pt>
                <c:pt idx="36898">
                  <c:v>3688.16</c:v>
                </c:pt>
                <c:pt idx="36899">
                  <c:v>3688.26</c:v>
                </c:pt>
                <c:pt idx="36900">
                  <c:v>3688.36</c:v>
                </c:pt>
                <c:pt idx="36901">
                  <c:v>3688.46</c:v>
                </c:pt>
                <c:pt idx="36902">
                  <c:v>3688.56</c:v>
                </c:pt>
                <c:pt idx="36903">
                  <c:v>3688.66</c:v>
                </c:pt>
                <c:pt idx="36904">
                  <c:v>3688.76</c:v>
                </c:pt>
                <c:pt idx="36905">
                  <c:v>3688.86</c:v>
                </c:pt>
                <c:pt idx="36906">
                  <c:v>3688.96</c:v>
                </c:pt>
                <c:pt idx="36907">
                  <c:v>3689.06</c:v>
                </c:pt>
                <c:pt idx="36908">
                  <c:v>3689.16</c:v>
                </c:pt>
                <c:pt idx="36909">
                  <c:v>3689.26</c:v>
                </c:pt>
                <c:pt idx="36910">
                  <c:v>3689.36</c:v>
                </c:pt>
                <c:pt idx="36911">
                  <c:v>3689.46</c:v>
                </c:pt>
                <c:pt idx="36912">
                  <c:v>3689.56</c:v>
                </c:pt>
                <c:pt idx="36913">
                  <c:v>3689.66</c:v>
                </c:pt>
                <c:pt idx="36914">
                  <c:v>3689.76</c:v>
                </c:pt>
                <c:pt idx="36915">
                  <c:v>3689.86</c:v>
                </c:pt>
                <c:pt idx="36916">
                  <c:v>3689.96</c:v>
                </c:pt>
                <c:pt idx="36917">
                  <c:v>3690.06</c:v>
                </c:pt>
                <c:pt idx="36918">
                  <c:v>3690.16</c:v>
                </c:pt>
                <c:pt idx="36919">
                  <c:v>3690.26</c:v>
                </c:pt>
                <c:pt idx="36920">
                  <c:v>3690.36</c:v>
                </c:pt>
                <c:pt idx="36921">
                  <c:v>3690.46</c:v>
                </c:pt>
                <c:pt idx="36922">
                  <c:v>3690.56</c:v>
                </c:pt>
                <c:pt idx="36923">
                  <c:v>3690.66</c:v>
                </c:pt>
                <c:pt idx="36924">
                  <c:v>3690.76</c:v>
                </c:pt>
                <c:pt idx="36925">
                  <c:v>3690.86</c:v>
                </c:pt>
                <c:pt idx="36926">
                  <c:v>3690.96</c:v>
                </c:pt>
                <c:pt idx="36927">
                  <c:v>3691.06</c:v>
                </c:pt>
                <c:pt idx="36928">
                  <c:v>3691.16</c:v>
                </c:pt>
                <c:pt idx="36929">
                  <c:v>3691.26</c:v>
                </c:pt>
                <c:pt idx="36930">
                  <c:v>3691.36</c:v>
                </c:pt>
                <c:pt idx="36931">
                  <c:v>3691.46</c:v>
                </c:pt>
                <c:pt idx="36932">
                  <c:v>3691.56</c:v>
                </c:pt>
                <c:pt idx="36933">
                  <c:v>3691.66</c:v>
                </c:pt>
                <c:pt idx="36934">
                  <c:v>3691.76</c:v>
                </c:pt>
                <c:pt idx="36935">
                  <c:v>3691.86</c:v>
                </c:pt>
                <c:pt idx="36936">
                  <c:v>3691.96</c:v>
                </c:pt>
                <c:pt idx="36937">
                  <c:v>3692.06</c:v>
                </c:pt>
                <c:pt idx="36938">
                  <c:v>3692.16</c:v>
                </c:pt>
                <c:pt idx="36939">
                  <c:v>3692.26</c:v>
                </c:pt>
                <c:pt idx="36940">
                  <c:v>3692.36</c:v>
                </c:pt>
                <c:pt idx="36941">
                  <c:v>3692.46</c:v>
                </c:pt>
                <c:pt idx="36942">
                  <c:v>3692.56</c:v>
                </c:pt>
                <c:pt idx="36943">
                  <c:v>3692.66</c:v>
                </c:pt>
                <c:pt idx="36944">
                  <c:v>3692.76</c:v>
                </c:pt>
                <c:pt idx="36945">
                  <c:v>3692.86</c:v>
                </c:pt>
                <c:pt idx="36946">
                  <c:v>3692.96</c:v>
                </c:pt>
                <c:pt idx="36947">
                  <c:v>3693.06</c:v>
                </c:pt>
                <c:pt idx="36948">
                  <c:v>3693.16</c:v>
                </c:pt>
                <c:pt idx="36949">
                  <c:v>3693.26</c:v>
                </c:pt>
                <c:pt idx="36950">
                  <c:v>3693.36</c:v>
                </c:pt>
                <c:pt idx="36951">
                  <c:v>3693.46</c:v>
                </c:pt>
                <c:pt idx="36952">
                  <c:v>3693.56</c:v>
                </c:pt>
                <c:pt idx="36953">
                  <c:v>3693.66</c:v>
                </c:pt>
                <c:pt idx="36954">
                  <c:v>3693.76</c:v>
                </c:pt>
                <c:pt idx="36955">
                  <c:v>3693.86</c:v>
                </c:pt>
                <c:pt idx="36956">
                  <c:v>3693.96</c:v>
                </c:pt>
                <c:pt idx="36957">
                  <c:v>3694.06</c:v>
                </c:pt>
                <c:pt idx="36958">
                  <c:v>3694.16</c:v>
                </c:pt>
                <c:pt idx="36959">
                  <c:v>3694.26</c:v>
                </c:pt>
                <c:pt idx="36960">
                  <c:v>3694.36</c:v>
                </c:pt>
                <c:pt idx="36961">
                  <c:v>3694.46</c:v>
                </c:pt>
                <c:pt idx="36962">
                  <c:v>3694.56</c:v>
                </c:pt>
                <c:pt idx="36963">
                  <c:v>3694.66</c:v>
                </c:pt>
                <c:pt idx="36964">
                  <c:v>3694.76</c:v>
                </c:pt>
                <c:pt idx="36965">
                  <c:v>3694.86</c:v>
                </c:pt>
                <c:pt idx="36966">
                  <c:v>3694.96</c:v>
                </c:pt>
                <c:pt idx="36967">
                  <c:v>3695.06</c:v>
                </c:pt>
                <c:pt idx="36968">
                  <c:v>3695.16</c:v>
                </c:pt>
                <c:pt idx="36969">
                  <c:v>3695.26</c:v>
                </c:pt>
                <c:pt idx="36970">
                  <c:v>3695.36</c:v>
                </c:pt>
                <c:pt idx="36971">
                  <c:v>3695.46</c:v>
                </c:pt>
                <c:pt idx="36972">
                  <c:v>3695.56</c:v>
                </c:pt>
                <c:pt idx="36973">
                  <c:v>3695.66</c:v>
                </c:pt>
                <c:pt idx="36974">
                  <c:v>3695.76</c:v>
                </c:pt>
                <c:pt idx="36975">
                  <c:v>3695.86</c:v>
                </c:pt>
                <c:pt idx="36976">
                  <c:v>3695.96</c:v>
                </c:pt>
                <c:pt idx="36977">
                  <c:v>3696.06</c:v>
                </c:pt>
                <c:pt idx="36978">
                  <c:v>3696.16</c:v>
                </c:pt>
                <c:pt idx="36979">
                  <c:v>3696.26</c:v>
                </c:pt>
                <c:pt idx="36980">
                  <c:v>3696.36</c:v>
                </c:pt>
                <c:pt idx="36981">
                  <c:v>3696.46</c:v>
                </c:pt>
                <c:pt idx="36982">
                  <c:v>3696.56</c:v>
                </c:pt>
                <c:pt idx="36983">
                  <c:v>3696.66</c:v>
                </c:pt>
                <c:pt idx="36984">
                  <c:v>3696.76</c:v>
                </c:pt>
                <c:pt idx="36985">
                  <c:v>3696.86</c:v>
                </c:pt>
                <c:pt idx="36986">
                  <c:v>3696.96</c:v>
                </c:pt>
                <c:pt idx="36987">
                  <c:v>3697.06</c:v>
                </c:pt>
                <c:pt idx="36988">
                  <c:v>3697.16</c:v>
                </c:pt>
                <c:pt idx="36989">
                  <c:v>3697.26</c:v>
                </c:pt>
                <c:pt idx="36990">
                  <c:v>3697.36</c:v>
                </c:pt>
                <c:pt idx="36991">
                  <c:v>3697.46</c:v>
                </c:pt>
                <c:pt idx="36992">
                  <c:v>3697.56</c:v>
                </c:pt>
                <c:pt idx="36993">
                  <c:v>3697.66</c:v>
                </c:pt>
                <c:pt idx="36994">
                  <c:v>3697.76</c:v>
                </c:pt>
                <c:pt idx="36995">
                  <c:v>3697.86</c:v>
                </c:pt>
                <c:pt idx="36996">
                  <c:v>3697.96</c:v>
                </c:pt>
                <c:pt idx="36997">
                  <c:v>3698.06</c:v>
                </c:pt>
                <c:pt idx="36998">
                  <c:v>3698.16</c:v>
                </c:pt>
                <c:pt idx="36999">
                  <c:v>3698.26</c:v>
                </c:pt>
                <c:pt idx="37000">
                  <c:v>3698.36</c:v>
                </c:pt>
                <c:pt idx="37001">
                  <c:v>3698.46</c:v>
                </c:pt>
                <c:pt idx="37002">
                  <c:v>3698.56</c:v>
                </c:pt>
                <c:pt idx="37003">
                  <c:v>3698.66</c:v>
                </c:pt>
                <c:pt idx="37004">
                  <c:v>3698.76</c:v>
                </c:pt>
                <c:pt idx="37005">
                  <c:v>3698.86</c:v>
                </c:pt>
                <c:pt idx="37006">
                  <c:v>3698.96</c:v>
                </c:pt>
                <c:pt idx="37007">
                  <c:v>3699.06</c:v>
                </c:pt>
                <c:pt idx="37008">
                  <c:v>3699.16</c:v>
                </c:pt>
                <c:pt idx="37009">
                  <c:v>3699.26</c:v>
                </c:pt>
                <c:pt idx="37010">
                  <c:v>3699.36</c:v>
                </c:pt>
                <c:pt idx="37011">
                  <c:v>3699.46</c:v>
                </c:pt>
                <c:pt idx="37012">
                  <c:v>3699.56</c:v>
                </c:pt>
                <c:pt idx="37013">
                  <c:v>3699.66</c:v>
                </c:pt>
                <c:pt idx="37014">
                  <c:v>3699.76</c:v>
                </c:pt>
                <c:pt idx="37015">
                  <c:v>3699.86</c:v>
                </c:pt>
                <c:pt idx="37016">
                  <c:v>3699.96</c:v>
                </c:pt>
                <c:pt idx="37017">
                  <c:v>3700.06</c:v>
                </c:pt>
                <c:pt idx="37018">
                  <c:v>3700.16</c:v>
                </c:pt>
                <c:pt idx="37019">
                  <c:v>3700.26</c:v>
                </c:pt>
                <c:pt idx="37020">
                  <c:v>3700.36</c:v>
                </c:pt>
                <c:pt idx="37021">
                  <c:v>3700.46</c:v>
                </c:pt>
                <c:pt idx="37022">
                  <c:v>3700.56</c:v>
                </c:pt>
                <c:pt idx="37023">
                  <c:v>3700.66</c:v>
                </c:pt>
                <c:pt idx="37024">
                  <c:v>3700.76</c:v>
                </c:pt>
                <c:pt idx="37025">
                  <c:v>3700.86</c:v>
                </c:pt>
                <c:pt idx="37026">
                  <c:v>3700.96</c:v>
                </c:pt>
                <c:pt idx="37027">
                  <c:v>3701.06</c:v>
                </c:pt>
                <c:pt idx="37028">
                  <c:v>3701.16</c:v>
                </c:pt>
                <c:pt idx="37029">
                  <c:v>3701.26</c:v>
                </c:pt>
                <c:pt idx="37030">
                  <c:v>3701.36</c:v>
                </c:pt>
                <c:pt idx="37031">
                  <c:v>3701.46</c:v>
                </c:pt>
                <c:pt idx="37032">
                  <c:v>3701.56</c:v>
                </c:pt>
                <c:pt idx="37033">
                  <c:v>3701.66</c:v>
                </c:pt>
                <c:pt idx="37034">
                  <c:v>3701.76</c:v>
                </c:pt>
                <c:pt idx="37035">
                  <c:v>3701.86</c:v>
                </c:pt>
                <c:pt idx="37036">
                  <c:v>3701.96</c:v>
                </c:pt>
                <c:pt idx="37037">
                  <c:v>3702.06</c:v>
                </c:pt>
                <c:pt idx="37038">
                  <c:v>3702.16</c:v>
                </c:pt>
                <c:pt idx="37039">
                  <c:v>3702.26</c:v>
                </c:pt>
                <c:pt idx="37040">
                  <c:v>3702.36</c:v>
                </c:pt>
                <c:pt idx="37041">
                  <c:v>3702.46</c:v>
                </c:pt>
                <c:pt idx="37042">
                  <c:v>3702.56</c:v>
                </c:pt>
                <c:pt idx="37043">
                  <c:v>3702.66</c:v>
                </c:pt>
                <c:pt idx="37044">
                  <c:v>3702.76</c:v>
                </c:pt>
                <c:pt idx="37045">
                  <c:v>3702.86</c:v>
                </c:pt>
                <c:pt idx="37046">
                  <c:v>3702.96</c:v>
                </c:pt>
                <c:pt idx="37047">
                  <c:v>3703.06</c:v>
                </c:pt>
                <c:pt idx="37048">
                  <c:v>3703.16</c:v>
                </c:pt>
                <c:pt idx="37049">
                  <c:v>3703.26</c:v>
                </c:pt>
                <c:pt idx="37050">
                  <c:v>3703.36</c:v>
                </c:pt>
                <c:pt idx="37051">
                  <c:v>3703.46</c:v>
                </c:pt>
                <c:pt idx="37052">
                  <c:v>3703.56</c:v>
                </c:pt>
                <c:pt idx="37053">
                  <c:v>3703.66</c:v>
                </c:pt>
                <c:pt idx="37054">
                  <c:v>3703.76</c:v>
                </c:pt>
                <c:pt idx="37055">
                  <c:v>3703.86</c:v>
                </c:pt>
                <c:pt idx="37056">
                  <c:v>3703.96</c:v>
                </c:pt>
                <c:pt idx="37057">
                  <c:v>3704.06</c:v>
                </c:pt>
                <c:pt idx="37058">
                  <c:v>3704.16</c:v>
                </c:pt>
                <c:pt idx="37059">
                  <c:v>3704.26</c:v>
                </c:pt>
                <c:pt idx="37060">
                  <c:v>3704.36</c:v>
                </c:pt>
                <c:pt idx="37061">
                  <c:v>3704.46</c:v>
                </c:pt>
                <c:pt idx="37062">
                  <c:v>3704.56</c:v>
                </c:pt>
                <c:pt idx="37063">
                  <c:v>3704.66</c:v>
                </c:pt>
                <c:pt idx="37064">
                  <c:v>3704.76</c:v>
                </c:pt>
                <c:pt idx="37065">
                  <c:v>3704.86</c:v>
                </c:pt>
                <c:pt idx="37066">
                  <c:v>3704.96</c:v>
                </c:pt>
                <c:pt idx="37067">
                  <c:v>3705.06</c:v>
                </c:pt>
                <c:pt idx="37068">
                  <c:v>3705.16</c:v>
                </c:pt>
                <c:pt idx="37069">
                  <c:v>3705.26</c:v>
                </c:pt>
                <c:pt idx="37070">
                  <c:v>3705.36</c:v>
                </c:pt>
                <c:pt idx="37071">
                  <c:v>3705.46</c:v>
                </c:pt>
                <c:pt idx="37072">
                  <c:v>3705.56</c:v>
                </c:pt>
                <c:pt idx="37073">
                  <c:v>3705.66</c:v>
                </c:pt>
                <c:pt idx="37074">
                  <c:v>3705.76</c:v>
                </c:pt>
                <c:pt idx="37075">
                  <c:v>3705.86</c:v>
                </c:pt>
                <c:pt idx="37076">
                  <c:v>3705.96</c:v>
                </c:pt>
                <c:pt idx="37077">
                  <c:v>3706.06</c:v>
                </c:pt>
                <c:pt idx="37078">
                  <c:v>3706.16</c:v>
                </c:pt>
                <c:pt idx="37079">
                  <c:v>3706.26</c:v>
                </c:pt>
                <c:pt idx="37080">
                  <c:v>3706.36</c:v>
                </c:pt>
                <c:pt idx="37081">
                  <c:v>3706.46</c:v>
                </c:pt>
                <c:pt idx="37082">
                  <c:v>3706.56</c:v>
                </c:pt>
                <c:pt idx="37083">
                  <c:v>3706.66</c:v>
                </c:pt>
                <c:pt idx="37084">
                  <c:v>3706.76</c:v>
                </c:pt>
                <c:pt idx="37085">
                  <c:v>3706.86</c:v>
                </c:pt>
                <c:pt idx="37086">
                  <c:v>3706.96</c:v>
                </c:pt>
                <c:pt idx="37087">
                  <c:v>3707.06</c:v>
                </c:pt>
                <c:pt idx="37088">
                  <c:v>3707.16</c:v>
                </c:pt>
                <c:pt idx="37089">
                  <c:v>3707.26</c:v>
                </c:pt>
                <c:pt idx="37090">
                  <c:v>3707.36</c:v>
                </c:pt>
                <c:pt idx="37091">
                  <c:v>3707.46</c:v>
                </c:pt>
                <c:pt idx="37092">
                  <c:v>3707.56</c:v>
                </c:pt>
                <c:pt idx="37093">
                  <c:v>3707.66</c:v>
                </c:pt>
                <c:pt idx="37094">
                  <c:v>3707.76</c:v>
                </c:pt>
                <c:pt idx="37095">
                  <c:v>3707.86</c:v>
                </c:pt>
                <c:pt idx="37096">
                  <c:v>3707.96</c:v>
                </c:pt>
                <c:pt idx="37097">
                  <c:v>3708.06</c:v>
                </c:pt>
                <c:pt idx="37098">
                  <c:v>3708.16</c:v>
                </c:pt>
                <c:pt idx="37099">
                  <c:v>3708.26</c:v>
                </c:pt>
                <c:pt idx="37100">
                  <c:v>3708.36</c:v>
                </c:pt>
                <c:pt idx="37101">
                  <c:v>3708.46</c:v>
                </c:pt>
                <c:pt idx="37102">
                  <c:v>3708.56</c:v>
                </c:pt>
                <c:pt idx="37103">
                  <c:v>3708.66</c:v>
                </c:pt>
                <c:pt idx="37104">
                  <c:v>3708.76</c:v>
                </c:pt>
                <c:pt idx="37105">
                  <c:v>3708.86</c:v>
                </c:pt>
                <c:pt idx="37106">
                  <c:v>3708.96</c:v>
                </c:pt>
                <c:pt idx="37107">
                  <c:v>3709.06</c:v>
                </c:pt>
                <c:pt idx="37108">
                  <c:v>3709.16</c:v>
                </c:pt>
                <c:pt idx="37109">
                  <c:v>3709.26</c:v>
                </c:pt>
                <c:pt idx="37110">
                  <c:v>3709.36</c:v>
                </c:pt>
                <c:pt idx="37111">
                  <c:v>3709.46</c:v>
                </c:pt>
                <c:pt idx="37112">
                  <c:v>3709.56</c:v>
                </c:pt>
                <c:pt idx="37113">
                  <c:v>3709.66</c:v>
                </c:pt>
                <c:pt idx="37114">
                  <c:v>3709.76</c:v>
                </c:pt>
                <c:pt idx="37115">
                  <c:v>3709.86</c:v>
                </c:pt>
                <c:pt idx="37116">
                  <c:v>3709.96</c:v>
                </c:pt>
                <c:pt idx="37117">
                  <c:v>3710.06</c:v>
                </c:pt>
                <c:pt idx="37118">
                  <c:v>3710.16</c:v>
                </c:pt>
                <c:pt idx="37119">
                  <c:v>3710.26</c:v>
                </c:pt>
                <c:pt idx="37120">
                  <c:v>3710.36</c:v>
                </c:pt>
                <c:pt idx="37121">
                  <c:v>3710.46</c:v>
                </c:pt>
                <c:pt idx="37122">
                  <c:v>3710.56</c:v>
                </c:pt>
                <c:pt idx="37123">
                  <c:v>3710.66</c:v>
                </c:pt>
                <c:pt idx="37124">
                  <c:v>3710.76</c:v>
                </c:pt>
                <c:pt idx="37125">
                  <c:v>3710.86</c:v>
                </c:pt>
                <c:pt idx="37126">
                  <c:v>3710.96</c:v>
                </c:pt>
                <c:pt idx="37127">
                  <c:v>3711.06</c:v>
                </c:pt>
                <c:pt idx="37128">
                  <c:v>3711.16</c:v>
                </c:pt>
                <c:pt idx="37129">
                  <c:v>3711.26</c:v>
                </c:pt>
                <c:pt idx="37130">
                  <c:v>3711.36</c:v>
                </c:pt>
                <c:pt idx="37131">
                  <c:v>3711.46</c:v>
                </c:pt>
                <c:pt idx="37132">
                  <c:v>3711.56</c:v>
                </c:pt>
                <c:pt idx="37133">
                  <c:v>3711.66</c:v>
                </c:pt>
                <c:pt idx="37134">
                  <c:v>3711.76</c:v>
                </c:pt>
                <c:pt idx="37135">
                  <c:v>3711.86</c:v>
                </c:pt>
                <c:pt idx="37136">
                  <c:v>3711.96</c:v>
                </c:pt>
                <c:pt idx="37137">
                  <c:v>3712.06</c:v>
                </c:pt>
                <c:pt idx="37138">
                  <c:v>3712.16</c:v>
                </c:pt>
                <c:pt idx="37139">
                  <c:v>3712.26</c:v>
                </c:pt>
                <c:pt idx="37140">
                  <c:v>3712.36</c:v>
                </c:pt>
                <c:pt idx="37141">
                  <c:v>3712.46</c:v>
                </c:pt>
                <c:pt idx="37142">
                  <c:v>3712.56</c:v>
                </c:pt>
                <c:pt idx="37143">
                  <c:v>3712.66</c:v>
                </c:pt>
                <c:pt idx="37144">
                  <c:v>3712.76</c:v>
                </c:pt>
                <c:pt idx="37145">
                  <c:v>3712.86</c:v>
                </c:pt>
                <c:pt idx="37146">
                  <c:v>3712.96</c:v>
                </c:pt>
                <c:pt idx="37147">
                  <c:v>3713.06</c:v>
                </c:pt>
                <c:pt idx="37148">
                  <c:v>3713.16</c:v>
                </c:pt>
                <c:pt idx="37149">
                  <c:v>3713.26</c:v>
                </c:pt>
                <c:pt idx="37150">
                  <c:v>3713.36</c:v>
                </c:pt>
                <c:pt idx="37151">
                  <c:v>3713.46</c:v>
                </c:pt>
                <c:pt idx="37152">
                  <c:v>3713.56</c:v>
                </c:pt>
                <c:pt idx="37153">
                  <c:v>3713.66</c:v>
                </c:pt>
                <c:pt idx="37154">
                  <c:v>3713.76</c:v>
                </c:pt>
                <c:pt idx="37155">
                  <c:v>3713.86</c:v>
                </c:pt>
                <c:pt idx="37156">
                  <c:v>3713.96</c:v>
                </c:pt>
                <c:pt idx="37157">
                  <c:v>3714.06</c:v>
                </c:pt>
                <c:pt idx="37158">
                  <c:v>3714.16</c:v>
                </c:pt>
                <c:pt idx="37159">
                  <c:v>3714.26</c:v>
                </c:pt>
                <c:pt idx="37160">
                  <c:v>3714.36</c:v>
                </c:pt>
                <c:pt idx="37161">
                  <c:v>3714.46</c:v>
                </c:pt>
                <c:pt idx="37162">
                  <c:v>3714.56</c:v>
                </c:pt>
                <c:pt idx="37163">
                  <c:v>3714.66</c:v>
                </c:pt>
                <c:pt idx="37164">
                  <c:v>3714.76</c:v>
                </c:pt>
                <c:pt idx="37165">
                  <c:v>3714.86</c:v>
                </c:pt>
                <c:pt idx="37166">
                  <c:v>3714.96</c:v>
                </c:pt>
                <c:pt idx="37167">
                  <c:v>3715.06</c:v>
                </c:pt>
                <c:pt idx="37168">
                  <c:v>3715.16</c:v>
                </c:pt>
                <c:pt idx="37169">
                  <c:v>3715.26</c:v>
                </c:pt>
                <c:pt idx="37170">
                  <c:v>3715.36</c:v>
                </c:pt>
                <c:pt idx="37171">
                  <c:v>3715.46</c:v>
                </c:pt>
                <c:pt idx="37172">
                  <c:v>3715.56</c:v>
                </c:pt>
                <c:pt idx="37173">
                  <c:v>3715.66</c:v>
                </c:pt>
                <c:pt idx="37174">
                  <c:v>3715.76</c:v>
                </c:pt>
                <c:pt idx="37175">
                  <c:v>3715.86</c:v>
                </c:pt>
                <c:pt idx="37176">
                  <c:v>3715.96</c:v>
                </c:pt>
                <c:pt idx="37177">
                  <c:v>3716.06</c:v>
                </c:pt>
                <c:pt idx="37178">
                  <c:v>3716.16</c:v>
                </c:pt>
                <c:pt idx="37179">
                  <c:v>3716.26</c:v>
                </c:pt>
                <c:pt idx="37180">
                  <c:v>3716.36</c:v>
                </c:pt>
                <c:pt idx="37181">
                  <c:v>3716.46</c:v>
                </c:pt>
                <c:pt idx="37182">
                  <c:v>3716.56</c:v>
                </c:pt>
                <c:pt idx="37183">
                  <c:v>3716.66</c:v>
                </c:pt>
                <c:pt idx="37184">
                  <c:v>3716.76</c:v>
                </c:pt>
                <c:pt idx="37185">
                  <c:v>3716.86</c:v>
                </c:pt>
                <c:pt idx="37186">
                  <c:v>3716.96</c:v>
                </c:pt>
                <c:pt idx="37187">
                  <c:v>3717.06</c:v>
                </c:pt>
                <c:pt idx="37188">
                  <c:v>3717.16</c:v>
                </c:pt>
                <c:pt idx="37189">
                  <c:v>3717.26</c:v>
                </c:pt>
                <c:pt idx="37190">
                  <c:v>3717.36</c:v>
                </c:pt>
                <c:pt idx="37191">
                  <c:v>3717.46</c:v>
                </c:pt>
                <c:pt idx="37192">
                  <c:v>3717.56</c:v>
                </c:pt>
                <c:pt idx="37193">
                  <c:v>3717.66</c:v>
                </c:pt>
                <c:pt idx="37194">
                  <c:v>3717.76</c:v>
                </c:pt>
                <c:pt idx="37195">
                  <c:v>3717.86</c:v>
                </c:pt>
                <c:pt idx="37196">
                  <c:v>3717.96</c:v>
                </c:pt>
                <c:pt idx="37197">
                  <c:v>3718.06</c:v>
                </c:pt>
                <c:pt idx="37198">
                  <c:v>3718.16</c:v>
                </c:pt>
                <c:pt idx="37199">
                  <c:v>3718.26</c:v>
                </c:pt>
                <c:pt idx="37200">
                  <c:v>3718.36</c:v>
                </c:pt>
                <c:pt idx="37201">
                  <c:v>3718.46</c:v>
                </c:pt>
                <c:pt idx="37202">
                  <c:v>3718.56</c:v>
                </c:pt>
                <c:pt idx="37203">
                  <c:v>3718.66</c:v>
                </c:pt>
                <c:pt idx="37204">
                  <c:v>3718.76</c:v>
                </c:pt>
                <c:pt idx="37205">
                  <c:v>3718.86</c:v>
                </c:pt>
                <c:pt idx="37206">
                  <c:v>3718.96</c:v>
                </c:pt>
                <c:pt idx="37207">
                  <c:v>3719.06</c:v>
                </c:pt>
                <c:pt idx="37208">
                  <c:v>3719.16</c:v>
                </c:pt>
                <c:pt idx="37209">
                  <c:v>3719.26</c:v>
                </c:pt>
                <c:pt idx="37210">
                  <c:v>3719.36</c:v>
                </c:pt>
                <c:pt idx="37211">
                  <c:v>3719.46</c:v>
                </c:pt>
                <c:pt idx="37212">
                  <c:v>3719.56</c:v>
                </c:pt>
                <c:pt idx="37213">
                  <c:v>3719.66</c:v>
                </c:pt>
                <c:pt idx="37214">
                  <c:v>3719.76</c:v>
                </c:pt>
                <c:pt idx="37215">
                  <c:v>3719.86</c:v>
                </c:pt>
                <c:pt idx="37216">
                  <c:v>3719.96</c:v>
                </c:pt>
                <c:pt idx="37217">
                  <c:v>3720.06</c:v>
                </c:pt>
                <c:pt idx="37218">
                  <c:v>3720.16</c:v>
                </c:pt>
                <c:pt idx="37219">
                  <c:v>3720.26</c:v>
                </c:pt>
                <c:pt idx="37220">
                  <c:v>3720.36</c:v>
                </c:pt>
                <c:pt idx="37221">
                  <c:v>3720.46</c:v>
                </c:pt>
                <c:pt idx="37222">
                  <c:v>3720.56</c:v>
                </c:pt>
                <c:pt idx="37223">
                  <c:v>3720.66</c:v>
                </c:pt>
                <c:pt idx="37224">
                  <c:v>3720.76</c:v>
                </c:pt>
                <c:pt idx="37225">
                  <c:v>3720.86</c:v>
                </c:pt>
                <c:pt idx="37226">
                  <c:v>3720.96</c:v>
                </c:pt>
                <c:pt idx="37227">
                  <c:v>3721.06</c:v>
                </c:pt>
                <c:pt idx="37228">
                  <c:v>3721.16</c:v>
                </c:pt>
                <c:pt idx="37229">
                  <c:v>3721.26</c:v>
                </c:pt>
                <c:pt idx="37230">
                  <c:v>3721.36</c:v>
                </c:pt>
                <c:pt idx="37231">
                  <c:v>3721.46</c:v>
                </c:pt>
                <c:pt idx="37232">
                  <c:v>3721.56</c:v>
                </c:pt>
                <c:pt idx="37233">
                  <c:v>3721.66</c:v>
                </c:pt>
                <c:pt idx="37234">
                  <c:v>3721.76</c:v>
                </c:pt>
                <c:pt idx="37235">
                  <c:v>3721.86</c:v>
                </c:pt>
                <c:pt idx="37236">
                  <c:v>3721.96</c:v>
                </c:pt>
                <c:pt idx="37237">
                  <c:v>3722.06</c:v>
                </c:pt>
                <c:pt idx="37238">
                  <c:v>3722.16</c:v>
                </c:pt>
                <c:pt idx="37239">
                  <c:v>3722.26</c:v>
                </c:pt>
                <c:pt idx="37240">
                  <c:v>3722.36</c:v>
                </c:pt>
                <c:pt idx="37241">
                  <c:v>3722.46</c:v>
                </c:pt>
                <c:pt idx="37242">
                  <c:v>3722.56</c:v>
                </c:pt>
                <c:pt idx="37243">
                  <c:v>3722.66</c:v>
                </c:pt>
                <c:pt idx="37244">
                  <c:v>3722.76</c:v>
                </c:pt>
                <c:pt idx="37245">
                  <c:v>3722.86</c:v>
                </c:pt>
                <c:pt idx="37246">
                  <c:v>3722.96</c:v>
                </c:pt>
                <c:pt idx="37247">
                  <c:v>3723.06</c:v>
                </c:pt>
                <c:pt idx="37248">
                  <c:v>3723.16</c:v>
                </c:pt>
                <c:pt idx="37249">
                  <c:v>3723.26</c:v>
                </c:pt>
                <c:pt idx="37250">
                  <c:v>3723.36</c:v>
                </c:pt>
                <c:pt idx="37251">
                  <c:v>3723.46</c:v>
                </c:pt>
                <c:pt idx="37252">
                  <c:v>3723.56</c:v>
                </c:pt>
                <c:pt idx="37253">
                  <c:v>3723.66</c:v>
                </c:pt>
                <c:pt idx="37254">
                  <c:v>3723.76</c:v>
                </c:pt>
                <c:pt idx="37255">
                  <c:v>3723.86</c:v>
                </c:pt>
                <c:pt idx="37256">
                  <c:v>3723.96</c:v>
                </c:pt>
                <c:pt idx="37257">
                  <c:v>3724.06</c:v>
                </c:pt>
                <c:pt idx="37258">
                  <c:v>3724.16</c:v>
                </c:pt>
                <c:pt idx="37259">
                  <c:v>3724.26</c:v>
                </c:pt>
                <c:pt idx="37260">
                  <c:v>3724.36</c:v>
                </c:pt>
                <c:pt idx="37261">
                  <c:v>3724.46</c:v>
                </c:pt>
                <c:pt idx="37262">
                  <c:v>3724.56</c:v>
                </c:pt>
                <c:pt idx="37263">
                  <c:v>3724.66</c:v>
                </c:pt>
                <c:pt idx="37264">
                  <c:v>3724.76</c:v>
                </c:pt>
                <c:pt idx="37265">
                  <c:v>3724.86</c:v>
                </c:pt>
                <c:pt idx="37266">
                  <c:v>3724.96</c:v>
                </c:pt>
                <c:pt idx="37267">
                  <c:v>3725.06</c:v>
                </c:pt>
                <c:pt idx="37268">
                  <c:v>3725.16</c:v>
                </c:pt>
                <c:pt idx="37269">
                  <c:v>3725.26</c:v>
                </c:pt>
                <c:pt idx="37270">
                  <c:v>3725.36</c:v>
                </c:pt>
                <c:pt idx="37271">
                  <c:v>3725.46</c:v>
                </c:pt>
                <c:pt idx="37272">
                  <c:v>3725.56</c:v>
                </c:pt>
                <c:pt idx="37273">
                  <c:v>3725.66</c:v>
                </c:pt>
                <c:pt idx="37274">
                  <c:v>3725.76</c:v>
                </c:pt>
                <c:pt idx="37275">
                  <c:v>3725.86</c:v>
                </c:pt>
                <c:pt idx="37276">
                  <c:v>3725.96</c:v>
                </c:pt>
                <c:pt idx="37277">
                  <c:v>3726.06</c:v>
                </c:pt>
                <c:pt idx="37278">
                  <c:v>3726.16</c:v>
                </c:pt>
                <c:pt idx="37279">
                  <c:v>3726.26</c:v>
                </c:pt>
                <c:pt idx="37280">
                  <c:v>3726.36</c:v>
                </c:pt>
                <c:pt idx="37281">
                  <c:v>3726.46</c:v>
                </c:pt>
                <c:pt idx="37282">
                  <c:v>3726.56</c:v>
                </c:pt>
                <c:pt idx="37283">
                  <c:v>3726.66</c:v>
                </c:pt>
                <c:pt idx="37284">
                  <c:v>3726.76</c:v>
                </c:pt>
                <c:pt idx="37285">
                  <c:v>3726.86</c:v>
                </c:pt>
                <c:pt idx="37286">
                  <c:v>3726.96</c:v>
                </c:pt>
                <c:pt idx="37287">
                  <c:v>3727.06</c:v>
                </c:pt>
                <c:pt idx="37288">
                  <c:v>3727.16</c:v>
                </c:pt>
                <c:pt idx="37289">
                  <c:v>3727.26</c:v>
                </c:pt>
                <c:pt idx="37290">
                  <c:v>3727.36</c:v>
                </c:pt>
                <c:pt idx="37291">
                  <c:v>3727.46</c:v>
                </c:pt>
                <c:pt idx="37292">
                  <c:v>3727.56</c:v>
                </c:pt>
                <c:pt idx="37293">
                  <c:v>3727.66</c:v>
                </c:pt>
                <c:pt idx="37294">
                  <c:v>3727.76</c:v>
                </c:pt>
                <c:pt idx="37295">
                  <c:v>3727.86</c:v>
                </c:pt>
                <c:pt idx="37296">
                  <c:v>3727.96</c:v>
                </c:pt>
                <c:pt idx="37297">
                  <c:v>3728.06</c:v>
                </c:pt>
                <c:pt idx="37298">
                  <c:v>3728.16</c:v>
                </c:pt>
                <c:pt idx="37299">
                  <c:v>3728.26</c:v>
                </c:pt>
                <c:pt idx="37300">
                  <c:v>3728.36</c:v>
                </c:pt>
                <c:pt idx="37301">
                  <c:v>3728.46</c:v>
                </c:pt>
                <c:pt idx="37302">
                  <c:v>3728.56</c:v>
                </c:pt>
                <c:pt idx="37303">
                  <c:v>3728.66</c:v>
                </c:pt>
                <c:pt idx="37304">
                  <c:v>3728.76</c:v>
                </c:pt>
                <c:pt idx="37305">
                  <c:v>3728.86</c:v>
                </c:pt>
                <c:pt idx="37306">
                  <c:v>3728.96</c:v>
                </c:pt>
                <c:pt idx="37307">
                  <c:v>3729.06</c:v>
                </c:pt>
                <c:pt idx="37308">
                  <c:v>3729.16</c:v>
                </c:pt>
                <c:pt idx="37309">
                  <c:v>3729.26</c:v>
                </c:pt>
                <c:pt idx="37310">
                  <c:v>3729.36</c:v>
                </c:pt>
                <c:pt idx="37311">
                  <c:v>3729.46</c:v>
                </c:pt>
                <c:pt idx="37312">
                  <c:v>3729.56</c:v>
                </c:pt>
                <c:pt idx="37313">
                  <c:v>3729.66</c:v>
                </c:pt>
                <c:pt idx="37314">
                  <c:v>3729.76</c:v>
                </c:pt>
                <c:pt idx="37315">
                  <c:v>3729.86</c:v>
                </c:pt>
                <c:pt idx="37316">
                  <c:v>3729.96</c:v>
                </c:pt>
                <c:pt idx="37317">
                  <c:v>3730.06</c:v>
                </c:pt>
                <c:pt idx="37318">
                  <c:v>3730.16</c:v>
                </c:pt>
                <c:pt idx="37319">
                  <c:v>3730.26</c:v>
                </c:pt>
                <c:pt idx="37320">
                  <c:v>3730.36</c:v>
                </c:pt>
                <c:pt idx="37321">
                  <c:v>3730.46</c:v>
                </c:pt>
                <c:pt idx="37322">
                  <c:v>3730.56</c:v>
                </c:pt>
                <c:pt idx="37323">
                  <c:v>3730.66</c:v>
                </c:pt>
                <c:pt idx="37324">
                  <c:v>3730.76</c:v>
                </c:pt>
                <c:pt idx="37325">
                  <c:v>3730.86</c:v>
                </c:pt>
                <c:pt idx="37326">
                  <c:v>3730.96</c:v>
                </c:pt>
                <c:pt idx="37327">
                  <c:v>3731.06</c:v>
                </c:pt>
                <c:pt idx="37328">
                  <c:v>3731.16</c:v>
                </c:pt>
                <c:pt idx="37329">
                  <c:v>3731.26</c:v>
                </c:pt>
                <c:pt idx="37330">
                  <c:v>3731.36</c:v>
                </c:pt>
                <c:pt idx="37331">
                  <c:v>3731.46</c:v>
                </c:pt>
                <c:pt idx="37332">
                  <c:v>3731.56</c:v>
                </c:pt>
                <c:pt idx="37333">
                  <c:v>3731.66</c:v>
                </c:pt>
                <c:pt idx="37334">
                  <c:v>3731.76</c:v>
                </c:pt>
                <c:pt idx="37335">
                  <c:v>3731.86</c:v>
                </c:pt>
                <c:pt idx="37336">
                  <c:v>3731.96</c:v>
                </c:pt>
                <c:pt idx="37337">
                  <c:v>3732.06</c:v>
                </c:pt>
                <c:pt idx="37338">
                  <c:v>3732.16</c:v>
                </c:pt>
                <c:pt idx="37339">
                  <c:v>3732.26</c:v>
                </c:pt>
                <c:pt idx="37340">
                  <c:v>3732.36</c:v>
                </c:pt>
                <c:pt idx="37341">
                  <c:v>3732.46</c:v>
                </c:pt>
                <c:pt idx="37342">
                  <c:v>3732.56</c:v>
                </c:pt>
                <c:pt idx="37343">
                  <c:v>3732.66</c:v>
                </c:pt>
                <c:pt idx="37344">
                  <c:v>3732.76</c:v>
                </c:pt>
                <c:pt idx="37345">
                  <c:v>3732.86</c:v>
                </c:pt>
                <c:pt idx="37346">
                  <c:v>3732.96</c:v>
                </c:pt>
                <c:pt idx="37347">
                  <c:v>3733.06</c:v>
                </c:pt>
                <c:pt idx="37348">
                  <c:v>3733.16</c:v>
                </c:pt>
                <c:pt idx="37349">
                  <c:v>3733.26</c:v>
                </c:pt>
                <c:pt idx="37350">
                  <c:v>3733.36</c:v>
                </c:pt>
                <c:pt idx="37351">
                  <c:v>3733.46</c:v>
                </c:pt>
                <c:pt idx="37352">
                  <c:v>3733.56</c:v>
                </c:pt>
                <c:pt idx="37353">
                  <c:v>3733.66</c:v>
                </c:pt>
                <c:pt idx="37354">
                  <c:v>3733.76</c:v>
                </c:pt>
                <c:pt idx="37355">
                  <c:v>3733.86</c:v>
                </c:pt>
                <c:pt idx="37356">
                  <c:v>3733.96</c:v>
                </c:pt>
                <c:pt idx="37357">
                  <c:v>3734.06</c:v>
                </c:pt>
                <c:pt idx="37358">
                  <c:v>3734.16</c:v>
                </c:pt>
                <c:pt idx="37359">
                  <c:v>3734.26</c:v>
                </c:pt>
                <c:pt idx="37360">
                  <c:v>3734.36</c:v>
                </c:pt>
                <c:pt idx="37361">
                  <c:v>3734.46</c:v>
                </c:pt>
                <c:pt idx="37362">
                  <c:v>3734.56</c:v>
                </c:pt>
                <c:pt idx="37363">
                  <c:v>3734.66</c:v>
                </c:pt>
                <c:pt idx="37364">
                  <c:v>3734.76</c:v>
                </c:pt>
                <c:pt idx="37365">
                  <c:v>3734.86</c:v>
                </c:pt>
                <c:pt idx="37366">
                  <c:v>3734.96</c:v>
                </c:pt>
                <c:pt idx="37367">
                  <c:v>3735.06</c:v>
                </c:pt>
                <c:pt idx="37368">
                  <c:v>3735.16</c:v>
                </c:pt>
                <c:pt idx="37369">
                  <c:v>3735.26</c:v>
                </c:pt>
                <c:pt idx="37370">
                  <c:v>3735.36</c:v>
                </c:pt>
                <c:pt idx="37371">
                  <c:v>3735.46</c:v>
                </c:pt>
                <c:pt idx="37372">
                  <c:v>3735.56</c:v>
                </c:pt>
                <c:pt idx="37373">
                  <c:v>3735.66</c:v>
                </c:pt>
                <c:pt idx="37374">
                  <c:v>3735.76</c:v>
                </c:pt>
                <c:pt idx="37375">
                  <c:v>3735.86</c:v>
                </c:pt>
                <c:pt idx="37376">
                  <c:v>3735.96</c:v>
                </c:pt>
                <c:pt idx="37377">
                  <c:v>3736.06</c:v>
                </c:pt>
                <c:pt idx="37378">
                  <c:v>3736.16</c:v>
                </c:pt>
                <c:pt idx="37379">
                  <c:v>3736.26</c:v>
                </c:pt>
                <c:pt idx="37380">
                  <c:v>3736.36</c:v>
                </c:pt>
                <c:pt idx="37381">
                  <c:v>3736.46</c:v>
                </c:pt>
                <c:pt idx="37382">
                  <c:v>3736.56</c:v>
                </c:pt>
                <c:pt idx="37383">
                  <c:v>3736.66</c:v>
                </c:pt>
                <c:pt idx="37384">
                  <c:v>3736.76</c:v>
                </c:pt>
                <c:pt idx="37385">
                  <c:v>3736.86</c:v>
                </c:pt>
                <c:pt idx="37386">
                  <c:v>3736.96</c:v>
                </c:pt>
                <c:pt idx="37387">
                  <c:v>3737.06</c:v>
                </c:pt>
                <c:pt idx="37388">
                  <c:v>3737.16</c:v>
                </c:pt>
                <c:pt idx="37389">
                  <c:v>3737.26</c:v>
                </c:pt>
                <c:pt idx="37390">
                  <c:v>3737.36</c:v>
                </c:pt>
                <c:pt idx="37391">
                  <c:v>3737.46</c:v>
                </c:pt>
                <c:pt idx="37392">
                  <c:v>3737.56</c:v>
                </c:pt>
                <c:pt idx="37393">
                  <c:v>3737.66</c:v>
                </c:pt>
                <c:pt idx="37394">
                  <c:v>3737.76</c:v>
                </c:pt>
                <c:pt idx="37395">
                  <c:v>3737.86</c:v>
                </c:pt>
                <c:pt idx="37396">
                  <c:v>3737.96</c:v>
                </c:pt>
                <c:pt idx="37397">
                  <c:v>3738.06</c:v>
                </c:pt>
                <c:pt idx="37398">
                  <c:v>3738.16</c:v>
                </c:pt>
                <c:pt idx="37399">
                  <c:v>3738.26</c:v>
                </c:pt>
                <c:pt idx="37400">
                  <c:v>3738.36</c:v>
                </c:pt>
                <c:pt idx="37401">
                  <c:v>3738.46</c:v>
                </c:pt>
                <c:pt idx="37402">
                  <c:v>3738.56</c:v>
                </c:pt>
                <c:pt idx="37403">
                  <c:v>3738.66</c:v>
                </c:pt>
                <c:pt idx="37404">
                  <c:v>3738.76</c:v>
                </c:pt>
                <c:pt idx="37405">
                  <c:v>3738.86</c:v>
                </c:pt>
                <c:pt idx="37406">
                  <c:v>3738.96</c:v>
                </c:pt>
                <c:pt idx="37407">
                  <c:v>3739.06</c:v>
                </c:pt>
                <c:pt idx="37408">
                  <c:v>3739.16</c:v>
                </c:pt>
                <c:pt idx="37409">
                  <c:v>3739.26</c:v>
                </c:pt>
                <c:pt idx="37410">
                  <c:v>3739.36</c:v>
                </c:pt>
                <c:pt idx="37411">
                  <c:v>3739.46</c:v>
                </c:pt>
                <c:pt idx="37412">
                  <c:v>3739.56</c:v>
                </c:pt>
                <c:pt idx="37413">
                  <c:v>3739.66</c:v>
                </c:pt>
                <c:pt idx="37414">
                  <c:v>3739.76</c:v>
                </c:pt>
                <c:pt idx="37415">
                  <c:v>3739.86</c:v>
                </c:pt>
                <c:pt idx="37416">
                  <c:v>3739.96</c:v>
                </c:pt>
                <c:pt idx="37417">
                  <c:v>3740.06</c:v>
                </c:pt>
                <c:pt idx="37418">
                  <c:v>3740.16</c:v>
                </c:pt>
                <c:pt idx="37419">
                  <c:v>3740.26</c:v>
                </c:pt>
                <c:pt idx="37420">
                  <c:v>3740.36</c:v>
                </c:pt>
                <c:pt idx="37421">
                  <c:v>3740.46</c:v>
                </c:pt>
                <c:pt idx="37422">
                  <c:v>3740.56</c:v>
                </c:pt>
                <c:pt idx="37423">
                  <c:v>3740.66</c:v>
                </c:pt>
                <c:pt idx="37424">
                  <c:v>3740.76</c:v>
                </c:pt>
                <c:pt idx="37425">
                  <c:v>3740.86</c:v>
                </c:pt>
                <c:pt idx="37426">
                  <c:v>3740.96</c:v>
                </c:pt>
                <c:pt idx="37427">
                  <c:v>3741.06</c:v>
                </c:pt>
                <c:pt idx="37428">
                  <c:v>3741.16</c:v>
                </c:pt>
                <c:pt idx="37429">
                  <c:v>3741.26</c:v>
                </c:pt>
                <c:pt idx="37430">
                  <c:v>3741.36</c:v>
                </c:pt>
                <c:pt idx="37431">
                  <c:v>3741.46</c:v>
                </c:pt>
                <c:pt idx="37432">
                  <c:v>3741.56</c:v>
                </c:pt>
                <c:pt idx="37433">
                  <c:v>3741.66</c:v>
                </c:pt>
                <c:pt idx="37434">
                  <c:v>3741.76</c:v>
                </c:pt>
                <c:pt idx="37435">
                  <c:v>3741.86</c:v>
                </c:pt>
                <c:pt idx="37436">
                  <c:v>3741.96</c:v>
                </c:pt>
                <c:pt idx="37437">
                  <c:v>3742.06</c:v>
                </c:pt>
                <c:pt idx="37438">
                  <c:v>3742.16</c:v>
                </c:pt>
                <c:pt idx="37439">
                  <c:v>3742.26</c:v>
                </c:pt>
                <c:pt idx="37440">
                  <c:v>3742.36</c:v>
                </c:pt>
                <c:pt idx="37441">
                  <c:v>3742.46</c:v>
                </c:pt>
                <c:pt idx="37442">
                  <c:v>3742.56</c:v>
                </c:pt>
                <c:pt idx="37443">
                  <c:v>3742.66</c:v>
                </c:pt>
                <c:pt idx="37444">
                  <c:v>3742.76</c:v>
                </c:pt>
                <c:pt idx="37445">
                  <c:v>3742.86</c:v>
                </c:pt>
                <c:pt idx="37446">
                  <c:v>3742.96</c:v>
                </c:pt>
                <c:pt idx="37447">
                  <c:v>3743.06</c:v>
                </c:pt>
                <c:pt idx="37448">
                  <c:v>3743.16</c:v>
                </c:pt>
                <c:pt idx="37449">
                  <c:v>3743.26</c:v>
                </c:pt>
                <c:pt idx="37450">
                  <c:v>3743.36</c:v>
                </c:pt>
                <c:pt idx="37451">
                  <c:v>3743.46</c:v>
                </c:pt>
                <c:pt idx="37452">
                  <c:v>3743.56</c:v>
                </c:pt>
                <c:pt idx="37453">
                  <c:v>3743.66</c:v>
                </c:pt>
                <c:pt idx="37454">
                  <c:v>3743.76</c:v>
                </c:pt>
                <c:pt idx="37455">
                  <c:v>3743.86</c:v>
                </c:pt>
                <c:pt idx="37456">
                  <c:v>3743.96</c:v>
                </c:pt>
                <c:pt idx="37457">
                  <c:v>3744.06</c:v>
                </c:pt>
                <c:pt idx="37458">
                  <c:v>3744.16</c:v>
                </c:pt>
                <c:pt idx="37459">
                  <c:v>3744.26</c:v>
                </c:pt>
                <c:pt idx="37460">
                  <c:v>3744.36</c:v>
                </c:pt>
                <c:pt idx="37461">
                  <c:v>3744.46</c:v>
                </c:pt>
                <c:pt idx="37462">
                  <c:v>3744.56</c:v>
                </c:pt>
                <c:pt idx="37463">
                  <c:v>3744.66</c:v>
                </c:pt>
                <c:pt idx="37464">
                  <c:v>3744.76</c:v>
                </c:pt>
                <c:pt idx="37465">
                  <c:v>3744.86</c:v>
                </c:pt>
                <c:pt idx="37466">
                  <c:v>3744.96</c:v>
                </c:pt>
                <c:pt idx="37467">
                  <c:v>3745.06</c:v>
                </c:pt>
                <c:pt idx="37468">
                  <c:v>3745.16</c:v>
                </c:pt>
                <c:pt idx="37469">
                  <c:v>3745.26</c:v>
                </c:pt>
                <c:pt idx="37470">
                  <c:v>3745.36</c:v>
                </c:pt>
                <c:pt idx="37471">
                  <c:v>3745.46</c:v>
                </c:pt>
                <c:pt idx="37472">
                  <c:v>3745.56</c:v>
                </c:pt>
                <c:pt idx="37473">
                  <c:v>3745.66</c:v>
                </c:pt>
                <c:pt idx="37474">
                  <c:v>3745.76</c:v>
                </c:pt>
                <c:pt idx="37475">
                  <c:v>3745.86</c:v>
                </c:pt>
                <c:pt idx="37476">
                  <c:v>3745.96</c:v>
                </c:pt>
                <c:pt idx="37477">
                  <c:v>3746.06</c:v>
                </c:pt>
                <c:pt idx="37478">
                  <c:v>3746.16</c:v>
                </c:pt>
                <c:pt idx="37479">
                  <c:v>3746.26</c:v>
                </c:pt>
                <c:pt idx="37480">
                  <c:v>3746.36</c:v>
                </c:pt>
                <c:pt idx="37481">
                  <c:v>3746.46</c:v>
                </c:pt>
                <c:pt idx="37482">
                  <c:v>3746.56</c:v>
                </c:pt>
                <c:pt idx="37483">
                  <c:v>3746.66</c:v>
                </c:pt>
                <c:pt idx="37484">
                  <c:v>3746.76</c:v>
                </c:pt>
                <c:pt idx="37485">
                  <c:v>3746.86</c:v>
                </c:pt>
                <c:pt idx="37486">
                  <c:v>3746.96</c:v>
                </c:pt>
                <c:pt idx="37487">
                  <c:v>3747.06</c:v>
                </c:pt>
                <c:pt idx="37488">
                  <c:v>3747.16</c:v>
                </c:pt>
                <c:pt idx="37489">
                  <c:v>3747.26</c:v>
                </c:pt>
                <c:pt idx="37490">
                  <c:v>3747.36</c:v>
                </c:pt>
                <c:pt idx="37491">
                  <c:v>3747.46</c:v>
                </c:pt>
                <c:pt idx="37492">
                  <c:v>3747.56</c:v>
                </c:pt>
                <c:pt idx="37493">
                  <c:v>3747.66</c:v>
                </c:pt>
                <c:pt idx="37494">
                  <c:v>3747.76</c:v>
                </c:pt>
                <c:pt idx="37495">
                  <c:v>3747.86</c:v>
                </c:pt>
                <c:pt idx="37496">
                  <c:v>3747.96</c:v>
                </c:pt>
                <c:pt idx="37497">
                  <c:v>3748.06</c:v>
                </c:pt>
                <c:pt idx="37498">
                  <c:v>3748.16</c:v>
                </c:pt>
                <c:pt idx="37499">
                  <c:v>3748.26</c:v>
                </c:pt>
                <c:pt idx="37500">
                  <c:v>3748.36</c:v>
                </c:pt>
                <c:pt idx="37501">
                  <c:v>3748.46</c:v>
                </c:pt>
                <c:pt idx="37502">
                  <c:v>3748.56</c:v>
                </c:pt>
                <c:pt idx="37503">
                  <c:v>3748.66</c:v>
                </c:pt>
                <c:pt idx="37504">
                  <c:v>3748.76</c:v>
                </c:pt>
                <c:pt idx="37505">
                  <c:v>3748.86</c:v>
                </c:pt>
                <c:pt idx="37506">
                  <c:v>3748.96</c:v>
                </c:pt>
                <c:pt idx="37507">
                  <c:v>3749.06</c:v>
                </c:pt>
                <c:pt idx="37508">
                  <c:v>3749.16</c:v>
                </c:pt>
                <c:pt idx="37509">
                  <c:v>3749.26</c:v>
                </c:pt>
                <c:pt idx="37510">
                  <c:v>3749.36</c:v>
                </c:pt>
                <c:pt idx="37511">
                  <c:v>3749.46</c:v>
                </c:pt>
                <c:pt idx="37512">
                  <c:v>3749.56</c:v>
                </c:pt>
                <c:pt idx="37513">
                  <c:v>3749.66</c:v>
                </c:pt>
                <c:pt idx="37514">
                  <c:v>3749.76</c:v>
                </c:pt>
                <c:pt idx="37515">
                  <c:v>3749.86</c:v>
                </c:pt>
                <c:pt idx="37516">
                  <c:v>3749.96</c:v>
                </c:pt>
                <c:pt idx="37517">
                  <c:v>3750.06</c:v>
                </c:pt>
                <c:pt idx="37518">
                  <c:v>3750.16</c:v>
                </c:pt>
                <c:pt idx="37519">
                  <c:v>3750.26</c:v>
                </c:pt>
                <c:pt idx="37520">
                  <c:v>3750.36</c:v>
                </c:pt>
                <c:pt idx="37521">
                  <c:v>3750.46</c:v>
                </c:pt>
                <c:pt idx="37522">
                  <c:v>3750.56</c:v>
                </c:pt>
                <c:pt idx="37523">
                  <c:v>3750.66</c:v>
                </c:pt>
                <c:pt idx="37524">
                  <c:v>3750.76</c:v>
                </c:pt>
                <c:pt idx="37525">
                  <c:v>3750.86</c:v>
                </c:pt>
                <c:pt idx="37526">
                  <c:v>3750.96</c:v>
                </c:pt>
                <c:pt idx="37527">
                  <c:v>3751.06</c:v>
                </c:pt>
                <c:pt idx="37528">
                  <c:v>3751.16</c:v>
                </c:pt>
                <c:pt idx="37529">
                  <c:v>3751.26</c:v>
                </c:pt>
                <c:pt idx="37530">
                  <c:v>3751.36</c:v>
                </c:pt>
                <c:pt idx="37531">
                  <c:v>3751.46</c:v>
                </c:pt>
                <c:pt idx="37532">
                  <c:v>3751.56</c:v>
                </c:pt>
                <c:pt idx="37533">
                  <c:v>3751.66</c:v>
                </c:pt>
                <c:pt idx="37534">
                  <c:v>3751.76</c:v>
                </c:pt>
                <c:pt idx="37535">
                  <c:v>3751.86</c:v>
                </c:pt>
                <c:pt idx="37536">
                  <c:v>3751.96</c:v>
                </c:pt>
                <c:pt idx="37537">
                  <c:v>3752.06</c:v>
                </c:pt>
                <c:pt idx="37538">
                  <c:v>3752.16</c:v>
                </c:pt>
                <c:pt idx="37539">
                  <c:v>3752.26</c:v>
                </c:pt>
                <c:pt idx="37540">
                  <c:v>3752.36</c:v>
                </c:pt>
                <c:pt idx="37541">
                  <c:v>3752.46</c:v>
                </c:pt>
                <c:pt idx="37542">
                  <c:v>3752.56</c:v>
                </c:pt>
                <c:pt idx="37543">
                  <c:v>3752.66</c:v>
                </c:pt>
                <c:pt idx="37544">
                  <c:v>3752.76</c:v>
                </c:pt>
                <c:pt idx="37545">
                  <c:v>3752.86</c:v>
                </c:pt>
                <c:pt idx="37546">
                  <c:v>3752.96</c:v>
                </c:pt>
                <c:pt idx="37547">
                  <c:v>3753.06</c:v>
                </c:pt>
                <c:pt idx="37548">
                  <c:v>3753.16</c:v>
                </c:pt>
                <c:pt idx="37549">
                  <c:v>3753.26</c:v>
                </c:pt>
                <c:pt idx="37550">
                  <c:v>3753.36</c:v>
                </c:pt>
                <c:pt idx="37551">
                  <c:v>3753.46</c:v>
                </c:pt>
                <c:pt idx="37552">
                  <c:v>3753.56</c:v>
                </c:pt>
                <c:pt idx="37553">
                  <c:v>3753.66</c:v>
                </c:pt>
                <c:pt idx="37554">
                  <c:v>3753.76</c:v>
                </c:pt>
                <c:pt idx="37555">
                  <c:v>3753.86</c:v>
                </c:pt>
                <c:pt idx="37556">
                  <c:v>3753.96</c:v>
                </c:pt>
                <c:pt idx="37557">
                  <c:v>3754.06</c:v>
                </c:pt>
                <c:pt idx="37558">
                  <c:v>3754.16</c:v>
                </c:pt>
                <c:pt idx="37559">
                  <c:v>3754.26</c:v>
                </c:pt>
                <c:pt idx="37560">
                  <c:v>3754.36</c:v>
                </c:pt>
                <c:pt idx="37561">
                  <c:v>3754.46</c:v>
                </c:pt>
                <c:pt idx="37562">
                  <c:v>3754.56</c:v>
                </c:pt>
                <c:pt idx="37563">
                  <c:v>3754.66</c:v>
                </c:pt>
                <c:pt idx="37564">
                  <c:v>3754.76</c:v>
                </c:pt>
                <c:pt idx="37565">
                  <c:v>3754.86</c:v>
                </c:pt>
                <c:pt idx="37566">
                  <c:v>3754.96</c:v>
                </c:pt>
                <c:pt idx="37567">
                  <c:v>3755.06</c:v>
                </c:pt>
                <c:pt idx="37568">
                  <c:v>3755.16</c:v>
                </c:pt>
                <c:pt idx="37569">
                  <c:v>3755.26</c:v>
                </c:pt>
                <c:pt idx="37570">
                  <c:v>3755.36</c:v>
                </c:pt>
                <c:pt idx="37571">
                  <c:v>3755.46</c:v>
                </c:pt>
                <c:pt idx="37572">
                  <c:v>3755.56</c:v>
                </c:pt>
                <c:pt idx="37573">
                  <c:v>3755.66</c:v>
                </c:pt>
                <c:pt idx="37574">
                  <c:v>3755.76</c:v>
                </c:pt>
                <c:pt idx="37575">
                  <c:v>3755.86</c:v>
                </c:pt>
                <c:pt idx="37576">
                  <c:v>3755.96</c:v>
                </c:pt>
                <c:pt idx="37577">
                  <c:v>3756.06</c:v>
                </c:pt>
                <c:pt idx="37578">
                  <c:v>3756.16</c:v>
                </c:pt>
                <c:pt idx="37579">
                  <c:v>3756.26</c:v>
                </c:pt>
                <c:pt idx="37580">
                  <c:v>3756.36</c:v>
                </c:pt>
                <c:pt idx="37581">
                  <c:v>3756.46</c:v>
                </c:pt>
                <c:pt idx="37582">
                  <c:v>3756.56</c:v>
                </c:pt>
                <c:pt idx="37583">
                  <c:v>3756.66</c:v>
                </c:pt>
                <c:pt idx="37584">
                  <c:v>3756.76</c:v>
                </c:pt>
                <c:pt idx="37585">
                  <c:v>3756.86</c:v>
                </c:pt>
                <c:pt idx="37586">
                  <c:v>3756.96</c:v>
                </c:pt>
                <c:pt idx="37587">
                  <c:v>3757.06</c:v>
                </c:pt>
                <c:pt idx="37588">
                  <c:v>3757.16</c:v>
                </c:pt>
                <c:pt idx="37589">
                  <c:v>3757.26</c:v>
                </c:pt>
                <c:pt idx="37590">
                  <c:v>3757.36</c:v>
                </c:pt>
                <c:pt idx="37591">
                  <c:v>3757.46</c:v>
                </c:pt>
                <c:pt idx="37592">
                  <c:v>3757.56</c:v>
                </c:pt>
                <c:pt idx="37593">
                  <c:v>3757.66</c:v>
                </c:pt>
                <c:pt idx="37594">
                  <c:v>3757.76</c:v>
                </c:pt>
                <c:pt idx="37595">
                  <c:v>3757.86</c:v>
                </c:pt>
                <c:pt idx="37596">
                  <c:v>3757.96</c:v>
                </c:pt>
                <c:pt idx="37597">
                  <c:v>3758.06</c:v>
                </c:pt>
                <c:pt idx="37598">
                  <c:v>3758.16</c:v>
                </c:pt>
                <c:pt idx="37599">
                  <c:v>3758.26</c:v>
                </c:pt>
                <c:pt idx="37600">
                  <c:v>3758.36</c:v>
                </c:pt>
                <c:pt idx="37601">
                  <c:v>3758.46</c:v>
                </c:pt>
                <c:pt idx="37602">
                  <c:v>3758.56</c:v>
                </c:pt>
                <c:pt idx="37603">
                  <c:v>3758.66</c:v>
                </c:pt>
                <c:pt idx="37604">
                  <c:v>3758.76</c:v>
                </c:pt>
                <c:pt idx="37605">
                  <c:v>3758.86</c:v>
                </c:pt>
                <c:pt idx="37606">
                  <c:v>3758.96</c:v>
                </c:pt>
                <c:pt idx="37607">
                  <c:v>3759.06</c:v>
                </c:pt>
                <c:pt idx="37608">
                  <c:v>3759.16</c:v>
                </c:pt>
                <c:pt idx="37609">
                  <c:v>3759.26</c:v>
                </c:pt>
                <c:pt idx="37610">
                  <c:v>3759.36</c:v>
                </c:pt>
                <c:pt idx="37611">
                  <c:v>3759.46</c:v>
                </c:pt>
                <c:pt idx="37612">
                  <c:v>3759.56</c:v>
                </c:pt>
                <c:pt idx="37613">
                  <c:v>3759.66</c:v>
                </c:pt>
                <c:pt idx="37614">
                  <c:v>3759.76</c:v>
                </c:pt>
                <c:pt idx="37615">
                  <c:v>3759.86</c:v>
                </c:pt>
                <c:pt idx="37616">
                  <c:v>3759.96</c:v>
                </c:pt>
                <c:pt idx="37617">
                  <c:v>3760.06</c:v>
                </c:pt>
                <c:pt idx="37618">
                  <c:v>3760.16</c:v>
                </c:pt>
                <c:pt idx="37619">
                  <c:v>3760.26</c:v>
                </c:pt>
                <c:pt idx="37620">
                  <c:v>3760.36</c:v>
                </c:pt>
                <c:pt idx="37621">
                  <c:v>3760.46</c:v>
                </c:pt>
                <c:pt idx="37622">
                  <c:v>3760.56</c:v>
                </c:pt>
                <c:pt idx="37623">
                  <c:v>3760.66</c:v>
                </c:pt>
                <c:pt idx="37624">
                  <c:v>3760.76</c:v>
                </c:pt>
                <c:pt idx="37625">
                  <c:v>3760.86</c:v>
                </c:pt>
                <c:pt idx="37626">
                  <c:v>3760.96</c:v>
                </c:pt>
                <c:pt idx="37627">
                  <c:v>3761.06</c:v>
                </c:pt>
                <c:pt idx="37628">
                  <c:v>3761.16</c:v>
                </c:pt>
                <c:pt idx="37629">
                  <c:v>3761.26</c:v>
                </c:pt>
                <c:pt idx="37630">
                  <c:v>3761.36</c:v>
                </c:pt>
                <c:pt idx="37631">
                  <c:v>3761.46</c:v>
                </c:pt>
                <c:pt idx="37632">
                  <c:v>3761.56</c:v>
                </c:pt>
                <c:pt idx="37633">
                  <c:v>3761.66</c:v>
                </c:pt>
                <c:pt idx="37634">
                  <c:v>3761.76</c:v>
                </c:pt>
                <c:pt idx="37635">
                  <c:v>3761.86</c:v>
                </c:pt>
                <c:pt idx="37636">
                  <c:v>3761.96</c:v>
                </c:pt>
                <c:pt idx="37637">
                  <c:v>3762.06</c:v>
                </c:pt>
                <c:pt idx="37638">
                  <c:v>3762.16</c:v>
                </c:pt>
                <c:pt idx="37639">
                  <c:v>3762.26</c:v>
                </c:pt>
                <c:pt idx="37640">
                  <c:v>3762.36</c:v>
                </c:pt>
                <c:pt idx="37641">
                  <c:v>3762.46</c:v>
                </c:pt>
                <c:pt idx="37642">
                  <c:v>3762.56</c:v>
                </c:pt>
                <c:pt idx="37643">
                  <c:v>3762.66</c:v>
                </c:pt>
                <c:pt idx="37644">
                  <c:v>3762.76</c:v>
                </c:pt>
                <c:pt idx="37645">
                  <c:v>3762.86</c:v>
                </c:pt>
                <c:pt idx="37646">
                  <c:v>3762.96</c:v>
                </c:pt>
                <c:pt idx="37647">
                  <c:v>3763.06</c:v>
                </c:pt>
                <c:pt idx="37648">
                  <c:v>3763.16</c:v>
                </c:pt>
                <c:pt idx="37649">
                  <c:v>3763.26</c:v>
                </c:pt>
                <c:pt idx="37650">
                  <c:v>3763.36</c:v>
                </c:pt>
                <c:pt idx="37651">
                  <c:v>3763.46</c:v>
                </c:pt>
                <c:pt idx="37652">
                  <c:v>3763.56</c:v>
                </c:pt>
                <c:pt idx="37653">
                  <c:v>3763.66</c:v>
                </c:pt>
                <c:pt idx="37654">
                  <c:v>3763.76</c:v>
                </c:pt>
                <c:pt idx="37655">
                  <c:v>3763.86</c:v>
                </c:pt>
                <c:pt idx="37656">
                  <c:v>3763.96</c:v>
                </c:pt>
                <c:pt idx="37657">
                  <c:v>3764.06</c:v>
                </c:pt>
                <c:pt idx="37658">
                  <c:v>3764.16</c:v>
                </c:pt>
                <c:pt idx="37659">
                  <c:v>3764.26</c:v>
                </c:pt>
                <c:pt idx="37660">
                  <c:v>3764.36</c:v>
                </c:pt>
                <c:pt idx="37661">
                  <c:v>3764.46</c:v>
                </c:pt>
                <c:pt idx="37662">
                  <c:v>3764.56</c:v>
                </c:pt>
                <c:pt idx="37663">
                  <c:v>3764.66</c:v>
                </c:pt>
                <c:pt idx="37664">
                  <c:v>3764.76</c:v>
                </c:pt>
                <c:pt idx="37665">
                  <c:v>3764.86</c:v>
                </c:pt>
                <c:pt idx="37666">
                  <c:v>3764.96</c:v>
                </c:pt>
                <c:pt idx="37667">
                  <c:v>3765.06</c:v>
                </c:pt>
                <c:pt idx="37668">
                  <c:v>3765.16</c:v>
                </c:pt>
                <c:pt idx="37669">
                  <c:v>3765.26</c:v>
                </c:pt>
                <c:pt idx="37670">
                  <c:v>3765.36</c:v>
                </c:pt>
                <c:pt idx="37671">
                  <c:v>3765.46</c:v>
                </c:pt>
                <c:pt idx="37672">
                  <c:v>3765.56</c:v>
                </c:pt>
                <c:pt idx="37673">
                  <c:v>3765.66</c:v>
                </c:pt>
                <c:pt idx="37674">
                  <c:v>3765.76</c:v>
                </c:pt>
                <c:pt idx="37675">
                  <c:v>3765.86</c:v>
                </c:pt>
                <c:pt idx="37676">
                  <c:v>3765.96</c:v>
                </c:pt>
                <c:pt idx="37677">
                  <c:v>3766.06</c:v>
                </c:pt>
                <c:pt idx="37678">
                  <c:v>3766.16</c:v>
                </c:pt>
                <c:pt idx="37679">
                  <c:v>3766.26</c:v>
                </c:pt>
                <c:pt idx="37680">
                  <c:v>3766.36</c:v>
                </c:pt>
                <c:pt idx="37681">
                  <c:v>3766.46</c:v>
                </c:pt>
                <c:pt idx="37682">
                  <c:v>3766.56</c:v>
                </c:pt>
                <c:pt idx="37683">
                  <c:v>3766.66</c:v>
                </c:pt>
                <c:pt idx="37684">
                  <c:v>3766.76</c:v>
                </c:pt>
                <c:pt idx="37685">
                  <c:v>3766.86</c:v>
                </c:pt>
                <c:pt idx="37686">
                  <c:v>3766.96</c:v>
                </c:pt>
                <c:pt idx="37687">
                  <c:v>3767.06</c:v>
                </c:pt>
                <c:pt idx="37688">
                  <c:v>3767.16</c:v>
                </c:pt>
                <c:pt idx="37689">
                  <c:v>3767.26</c:v>
                </c:pt>
                <c:pt idx="37690">
                  <c:v>3767.36</c:v>
                </c:pt>
                <c:pt idx="37691">
                  <c:v>3767.46</c:v>
                </c:pt>
                <c:pt idx="37692">
                  <c:v>3767.56</c:v>
                </c:pt>
                <c:pt idx="37693">
                  <c:v>3767.66</c:v>
                </c:pt>
                <c:pt idx="37694">
                  <c:v>3767.76</c:v>
                </c:pt>
                <c:pt idx="37695">
                  <c:v>3767.86</c:v>
                </c:pt>
                <c:pt idx="37696">
                  <c:v>3767.96</c:v>
                </c:pt>
                <c:pt idx="37697">
                  <c:v>3768.06</c:v>
                </c:pt>
                <c:pt idx="37698">
                  <c:v>3768.16</c:v>
                </c:pt>
                <c:pt idx="37699">
                  <c:v>3768.26</c:v>
                </c:pt>
                <c:pt idx="37700">
                  <c:v>3768.36</c:v>
                </c:pt>
                <c:pt idx="37701">
                  <c:v>3768.46</c:v>
                </c:pt>
                <c:pt idx="37702">
                  <c:v>3768.56</c:v>
                </c:pt>
                <c:pt idx="37703">
                  <c:v>3768.66</c:v>
                </c:pt>
                <c:pt idx="37704">
                  <c:v>3768.76</c:v>
                </c:pt>
                <c:pt idx="37705">
                  <c:v>3768.86</c:v>
                </c:pt>
                <c:pt idx="37706">
                  <c:v>3768.96</c:v>
                </c:pt>
                <c:pt idx="37707">
                  <c:v>3769.06</c:v>
                </c:pt>
                <c:pt idx="37708">
                  <c:v>3769.16</c:v>
                </c:pt>
                <c:pt idx="37709">
                  <c:v>3769.26</c:v>
                </c:pt>
                <c:pt idx="37710">
                  <c:v>3769.36</c:v>
                </c:pt>
                <c:pt idx="37711">
                  <c:v>3769.46</c:v>
                </c:pt>
                <c:pt idx="37712">
                  <c:v>3769.56</c:v>
                </c:pt>
                <c:pt idx="37713">
                  <c:v>3769.66</c:v>
                </c:pt>
                <c:pt idx="37714">
                  <c:v>3769.76</c:v>
                </c:pt>
                <c:pt idx="37715">
                  <c:v>3769.86</c:v>
                </c:pt>
                <c:pt idx="37716">
                  <c:v>3769.96</c:v>
                </c:pt>
                <c:pt idx="37717">
                  <c:v>3770.06</c:v>
                </c:pt>
                <c:pt idx="37718">
                  <c:v>3770.16</c:v>
                </c:pt>
                <c:pt idx="37719">
                  <c:v>3770.26</c:v>
                </c:pt>
                <c:pt idx="37720">
                  <c:v>3770.36</c:v>
                </c:pt>
                <c:pt idx="37721">
                  <c:v>3770.46</c:v>
                </c:pt>
                <c:pt idx="37722">
                  <c:v>3770.56</c:v>
                </c:pt>
                <c:pt idx="37723">
                  <c:v>3770.66</c:v>
                </c:pt>
                <c:pt idx="37724">
                  <c:v>3770.76</c:v>
                </c:pt>
                <c:pt idx="37725">
                  <c:v>3770.86</c:v>
                </c:pt>
                <c:pt idx="37726">
                  <c:v>3770.96</c:v>
                </c:pt>
                <c:pt idx="37727">
                  <c:v>3771.06</c:v>
                </c:pt>
                <c:pt idx="37728">
                  <c:v>3771.16</c:v>
                </c:pt>
                <c:pt idx="37729">
                  <c:v>3771.26</c:v>
                </c:pt>
                <c:pt idx="37730">
                  <c:v>3771.36</c:v>
                </c:pt>
                <c:pt idx="37731">
                  <c:v>3771.46</c:v>
                </c:pt>
                <c:pt idx="37732">
                  <c:v>3771.56</c:v>
                </c:pt>
                <c:pt idx="37733">
                  <c:v>3771.66</c:v>
                </c:pt>
                <c:pt idx="37734">
                  <c:v>3771.76</c:v>
                </c:pt>
                <c:pt idx="37735">
                  <c:v>3771.86</c:v>
                </c:pt>
                <c:pt idx="37736">
                  <c:v>3771.96</c:v>
                </c:pt>
                <c:pt idx="37737">
                  <c:v>3772.06</c:v>
                </c:pt>
                <c:pt idx="37738">
                  <c:v>3772.16</c:v>
                </c:pt>
                <c:pt idx="37739">
                  <c:v>3772.26</c:v>
                </c:pt>
                <c:pt idx="37740">
                  <c:v>3772.36</c:v>
                </c:pt>
                <c:pt idx="37741">
                  <c:v>3772.46</c:v>
                </c:pt>
                <c:pt idx="37742">
                  <c:v>3772.56</c:v>
                </c:pt>
                <c:pt idx="37743">
                  <c:v>3772.66</c:v>
                </c:pt>
                <c:pt idx="37744">
                  <c:v>3772.76</c:v>
                </c:pt>
                <c:pt idx="37745">
                  <c:v>3772.86</c:v>
                </c:pt>
                <c:pt idx="37746">
                  <c:v>3772.96</c:v>
                </c:pt>
                <c:pt idx="37747">
                  <c:v>3773.06</c:v>
                </c:pt>
                <c:pt idx="37748">
                  <c:v>3773.16</c:v>
                </c:pt>
                <c:pt idx="37749">
                  <c:v>3773.26</c:v>
                </c:pt>
                <c:pt idx="37750">
                  <c:v>3773.36</c:v>
                </c:pt>
                <c:pt idx="37751">
                  <c:v>3773.46</c:v>
                </c:pt>
                <c:pt idx="37752">
                  <c:v>3773.56</c:v>
                </c:pt>
                <c:pt idx="37753">
                  <c:v>3773.66</c:v>
                </c:pt>
                <c:pt idx="37754">
                  <c:v>3773.76</c:v>
                </c:pt>
                <c:pt idx="37755">
                  <c:v>3773.86</c:v>
                </c:pt>
                <c:pt idx="37756">
                  <c:v>3773.96</c:v>
                </c:pt>
                <c:pt idx="37757">
                  <c:v>3774.06</c:v>
                </c:pt>
                <c:pt idx="37758">
                  <c:v>3774.16</c:v>
                </c:pt>
                <c:pt idx="37759">
                  <c:v>3774.26</c:v>
                </c:pt>
                <c:pt idx="37760">
                  <c:v>3774.36</c:v>
                </c:pt>
                <c:pt idx="37761">
                  <c:v>3774.46</c:v>
                </c:pt>
                <c:pt idx="37762">
                  <c:v>3774.56</c:v>
                </c:pt>
                <c:pt idx="37763">
                  <c:v>3774.66</c:v>
                </c:pt>
                <c:pt idx="37764">
                  <c:v>3774.76</c:v>
                </c:pt>
                <c:pt idx="37765">
                  <c:v>3774.86</c:v>
                </c:pt>
                <c:pt idx="37766">
                  <c:v>3774.96</c:v>
                </c:pt>
                <c:pt idx="37767">
                  <c:v>3775.06</c:v>
                </c:pt>
                <c:pt idx="37768">
                  <c:v>3775.16</c:v>
                </c:pt>
                <c:pt idx="37769">
                  <c:v>3775.26</c:v>
                </c:pt>
                <c:pt idx="37770">
                  <c:v>3775.36</c:v>
                </c:pt>
                <c:pt idx="37771">
                  <c:v>3775.46</c:v>
                </c:pt>
                <c:pt idx="37772">
                  <c:v>3775.56</c:v>
                </c:pt>
                <c:pt idx="37773">
                  <c:v>3775.66</c:v>
                </c:pt>
                <c:pt idx="37774">
                  <c:v>3775.76</c:v>
                </c:pt>
                <c:pt idx="37775">
                  <c:v>3775.86</c:v>
                </c:pt>
                <c:pt idx="37776">
                  <c:v>3775.96</c:v>
                </c:pt>
                <c:pt idx="37777">
                  <c:v>3776.06</c:v>
                </c:pt>
                <c:pt idx="37778">
                  <c:v>3776.16</c:v>
                </c:pt>
                <c:pt idx="37779">
                  <c:v>3776.26</c:v>
                </c:pt>
                <c:pt idx="37780">
                  <c:v>3776.36</c:v>
                </c:pt>
                <c:pt idx="37781">
                  <c:v>3776.46</c:v>
                </c:pt>
                <c:pt idx="37782">
                  <c:v>3776.56</c:v>
                </c:pt>
                <c:pt idx="37783">
                  <c:v>3776.66</c:v>
                </c:pt>
                <c:pt idx="37784">
                  <c:v>3776.76</c:v>
                </c:pt>
                <c:pt idx="37785">
                  <c:v>3776.86</c:v>
                </c:pt>
                <c:pt idx="37786">
                  <c:v>3776.96</c:v>
                </c:pt>
                <c:pt idx="37787">
                  <c:v>3777.06</c:v>
                </c:pt>
                <c:pt idx="37788">
                  <c:v>3777.16</c:v>
                </c:pt>
                <c:pt idx="37789">
                  <c:v>3777.26</c:v>
                </c:pt>
                <c:pt idx="37790">
                  <c:v>3777.36</c:v>
                </c:pt>
                <c:pt idx="37791">
                  <c:v>3777.46</c:v>
                </c:pt>
                <c:pt idx="37792">
                  <c:v>3777.56</c:v>
                </c:pt>
                <c:pt idx="37793">
                  <c:v>3777.66</c:v>
                </c:pt>
                <c:pt idx="37794">
                  <c:v>3777.76</c:v>
                </c:pt>
                <c:pt idx="37795">
                  <c:v>3777.86</c:v>
                </c:pt>
                <c:pt idx="37796">
                  <c:v>3777.96</c:v>
                </c:pt>
                <c:pt idx="37797">
                  <c:v>3778.06</c:v>
                </c:pt>
                <c:pt idx="37798">
                  <c:v>3778.16</c:v>
                </c:pt>
                <c:pt idx="37799">
                  <c:v>3778.26</c:v>
                </c:pt>
                <c:pt idx="37800">
                  <c:v>3778.36</c:v>
                </c:pt>
                <c:pt idx="37801">
                  <c:v>3778.46</c:v>
                </c:pt>
                <c:pt idx="37802">
                  <c:v>3778.56</c:v>
                </c:pt>
                <c:pt idx="37803">
                  <c:v>3778.66</c:v>
                </c:pt>
                <c:pt idx="37804">
                  <c:v>3778.76</c:v>
                </c:pt>
                <c:pt idx="37805">
                  <c:v>3778.86</c:v>
                </c:pt>
                <c:pt idx="37806">
                  <c:v>3778.96</c:v>
                </c:pt>
                <c:pt idx="37807">
                  <c:v>3779.06</c:v>
                </c:pt>
                <c:pt idx="37808">
                  <c:v>3779.16</c:v>
                </c:pt>
                <c:pt idx="37809">
                  <c:v>3779.26</c:v>
                </c:pt>
                <c:pt idx="37810">
                  <c:v>3779.36</c:v>
                </c:pt>
                <c:pt idx="37811">
                  <c:v>3779.46</c:v>
                </c:pt>
                <c:pt idx="37812">
                  <c:v>3779.56</c:v>
                </c:pt>
                <c:pt idx="37813">
                  <c:v>3779.66</c:v>
                </c:pt>
                <c:pt idx="37814">
                  <c:v>3779.76</c:v>
                </c:pt>
                <c:pt idx="37815">
                  <c:v>3779.86</c:v>
                </c:pt>
                <c:pt idx="37816">
                  <c:v>3779.96</c:v>
                </c:pt>
                <c:pt idx="37817">
                  <c:v>3780.06</c:v>
                </c:pt>
                <c:pt idx="37818">
                  <c:v>3780.16</c:v>
                </c:pt>
                <c:pt idx="37819">
                  <c:v>3780.26</c:v>
                </c:pt>
                <c:pt idx="37820">
                  <c:v>3780.36</c:v>
                </c:pt>
                <c:pt idx="37821">
                  <c:v>3780.46</c:v>
                </c:pt>
                <c:pt idx="37822">
                  <c:v>3780.56</c:v>
                </c:pt>
                <c:pt idx="37823">
                  <c:v>3780.66</c:v>
                </c:pt>
                <c:pt idx="37824">
                  <c:v>3780.76</c:v>
                </c:pt>
                <c:pt idx="37825">
                  <c:v>3780.86</c:v>
                </c:pt>
                <c:pt idx="37826">
                  <c:v>3780.96</c:v>
                </c:pt>
                <c:pt idx="37827">
                  <c:v>3781.06</c:v>
                </c:pt>
                <c:pt idx="37828">
                  <c:v>3781.16</c:v>
                </c:pt>
                <c:pt idx="37829">
                  <c:v>3781.26</c:v>
                </c:pt>
                <c:pt idx="37830">
                  <c:v>3781.36</c:v>
                </c:pt>
                <c:pt idx="37831">
                  <c:v>3781.46</c:v>
                </c:pt>
                <c:pt idx="37832">
                  <c:v>3781.56</c:v>
                </c:pt>
                <c:pt idx="37833">
                  <c:v>3781.66</c:v>
                </c:pt>
                <c:pt idx="37834">
                  <c:v>3781.76</c:v>
                </c:pt>
                <c:pt idx="37835">
                  <c:v>3781.86</c:v>
                </c:pt>
                <c:pt idx="37836">
                  <c:v>3781.96</c:v>
                </c:pt>
                <c:pt idx="37837">
                  <c:v>3782.06</c:v>
                </c:pt>
                <c:pt idx="37838">
                  <c:v>3782.16</c:v>
                </c:pt>
                <c:pt idx="37839">
                  <c:v>3782.26</c:v>
                </c:pt>
                <c:pt idx="37840">
                  <c:v>3782.36</c:v>
                </c:pt>
                <c:pt idx="37841">
                  <c:v>3782.46</c:v>
                </c:pt>
                <c:pt idx="37842">
                  <c:v>3782.56</c:v>
                </c:pt>
                <c:pt idx="37843">
                  <c:v>3782.66</c:v>
                </c:pt>
                <c:pt idx="37844">
                  <c:v>3782.76</c:v>
                </c:pt>
                <c:pt idx="37845">
                  <c:v>3782.86</c:v>
                </c:pt>
                <c:pt idx="37846">
                  <c:v>3782.96</c:v>
                </c:pt>
                <c:pt idx="37847">
                  <c:v>3783.06</c:v>
                </c:pt>
                <c:pt idx="37848">
                  <c:v>3783.16</c:v>
                </c:pt>
                <c:pt idx="37849">
                  <c:v>3783.26</c:v>
                </c:pt>
                <c:pt idx="37850">
                  <c:v>3783.36</c:v>
                </c:pt>
                <c:pt idx="37851">
                  <c:v>3783.46</c:v>
                </c:pt>
                <c:pt idx="37852">
                  <c:v>3783.56</c:v>
                </c:pt>
                <c:pt idx="37853">
                  <c:v>3783.66</c:v>
                </c:pt>
                <c:pt idx="37854">
                  <c:v>3783.76</c:v>
                </c:pt>
                <c:pt idx="37855">
                  <c:v>3783.86</c:v>
                </c:pt>
                <c:pt idx="37856">
                  <c:v>3783.96</c:v>
                </c:pt>
                <c:pt idx="37857">
                  <c:v>3784.06</c:v>
                </c:pt>
                <c:pt idx="37858">
                  <c:v>3784.16</c:v>
                </c:pt>
                <c:pt idx="37859">
                  <c:v>3784.26</c:v>
                </c:pt>
                <c:pt idx="37860">
                  <c:v>3784.36</c:v>
                </c:pt>
                <c:pt idx="37861">
                  <c:v>3784.46</c:v>
                </c:pt>
                <c:pt idx="37862">
                  <c:v>3784.56</c:v>
                </c:pt>
                <c:pt idx="37863">
                  <c:v>3784.66</c:v>
                </c:pt>
                <c:pt idx="37864">
                  <c:v>3784.76</c:v>
                </c:pt>
                <c:pt idx="37865">
                  <c:v>3784.86</c:v>
                </c:pt>
                <c:pt idx="37866">
                  <c:v>3784.96</c:v>
                </c:pt>
                <c:pt idx="37867">
                  <c:v>3785.06</c:v>
                </c:pt>
                <c:pt idx="37868">
                  <c:v>3785.16</c:v>
                </c:pt>
                <c:pt idx="37869">
                  <c:v>3785.26</c:v>
                </c:pt>
                <c:pt idx="37870">
                  <c:v>3785.36</c:v>
                </c:pt>
                <c:pt idx="37871">
                  <c:v>3785.46</c:v>
                </c:pt>
                <c:pt idx="37872">
                  <c:v>3785.56</c:v>
                </c:pt>
                <c:pt idx="37873">
                  <c:v>3785.66</c:v>
                </c:pt>
                <c:pt idx="37874">
                  <c:v>3785.76</c:v>
                </c:pt>
                <c:pt idx="37875">
                  <c:v>3785.86</c:v>
                </c:pt>
                <c:pt idx="37876">
                  <c:v>3785.96</c:v>
                </c:pt>
                <c:pt idx="37877">
                  <c:v>3786.06</c:v>
                </c:pt>
                <c:pt idx="37878">
                  <c:v>3786.16</c:v>
                </c:pt>
                <c:pt idx="37879">
                  <c:v>3786.26</c:v>
                </c:pt>
                <c:pt idx="37880">
                  <c:v>3786.36</c:v>
                </c:pt>
                <c:pt idx="37881">
                  <c:v>3786.46</c:v>
                </c:pt>
                <c:pt idx="37882">
                  <c:v>3786.56</c:v>
                </c:pt>
                <c:pt idx="37883">
                  <c:v>3786.66</c:v>
                </c:pt>
                <c:pt idx="37884">
                  <c:v>3786.76</c:v>
                </c:pt>
                <c:pt idx="37885">
                  <c:v>3786.86</c:v>
                </c:pt>
                <c:pt idx="37886">
                  <c:v>3786.96</c:v>
                </c:pt>
                <c:pt idx="37887">
                  <c:v>3787.06</c:v>
                </c:pt>
                <c:pt idx="37888">
                  <c:v>3787.16</c:v>
                </c:pt>
                <c:pt idx="37889">
                  <c:v>3787.26</c:v>
                </c:pt>
                <c:pt idx="37890">
                  <c:v>3787.36</c:v>
                </c:pt>
                <c:pt idx="37891">
                  <c:v>3787.46</c:v>
                </c:pt>
                <c:pt idx="37892">
                  <c:v>3787.56</c:v>
                </c:pt>
                <c:pt idx="37893">
                  <c:v>3787.66</c:v>
                </c:pt>
                <c:pt idx="37894">
                  <c:v>3787.76</c:v>
                </c:pt>
                <c:pt idx="37895">
                  <c:v>3787.86</c:v>
                </c:pt>
                <c:pt idx="37896">
                  <c:v>3787.96</c:v>
                </c:pt>
                <c:pt idx="37897">
                  <c:v>3788.06</c:v>
                </c:pt>
                <c:pt idx="37898">
                  <c:v>3788.16</c:v>
                </c:pt>
                <c:pt idx="37899">
                  <c:v>3788.26</c:v>
                </c:pt>
                <c:pt idx="37900">
                  <c:v>3788.36</c:v>
                </c:pt>
                <c:pt idx="37901">
                  <c:v>3788.46</c:v>
                </c:pt>
                <c:pt idx="37902">
                  <c:v>3788.56</c:v>
                </c:pt>
                <c:pt idx="37903">
                  <c:v>3788.66</c:v>
                </c:pt>
                <c:pt idx="37904">
                  <c:v>3788.76</c:v>
                </c:pt>
                <c:pt idx="37905">
                  <c:v>3788.86</c:v>
                </c:pt>
                <c:pt idx="37906">
                  <c:v>3788.96</c:v>
                </c:pt>
                <c:pt idx="37907">
                  <c:v>3789.06</c:v>
                </c:pt>
                <c:pt idx="37908">
                  <c:v>3789.16</c:v>
                </c:pt>
                <c:pt idx="37909">
                  <c:v>3789.26</c:v>
                </c:pt>
                <c:pt idx="37910">
                  <c:v>3789.36</c:v>
                </c:pt>
                <c:pt idx="37911">
                  <c:v>3789.46</c:v>
                </c:pt>
                <c:pt idx="37912">
                  <c:v>3789.56</c:v>
                </c:pt>
                <c:pt idx="37913">
                  <c:v>3789.66</c:v>
                </c:pt>
                <c:pt idx="37914">
                  <c:v>3789.76</c:v>
                </c:pt>
                <c:pt idx="37915">
                  <c:v>3789.86</c:v>
                </c:pt>
                <c:pt idx="37916">
                  <c:v>3789.96</c:v>
                </c:pt>
                <c:pt idx="37917">
                  <c:v>3790.06</c:v>
                </c:pt>
                <c:pt idx="37918">
                  <c:v>3790.16</c:v>
                </c:pt>
                <c:pt idx="37919">
                  <c:v>3790.26</c:v>
                </c:pt>
                <c:pt idx="37920">
                  <c:v>3790.36</c:v>
                </c:pt>
                <c:pt idx="37921">
                  <c:v>3790.46</c:v>
                </c:pt>
                <c:pt idx="37922">
                  <c:v>3790.56</c:v>
                </c:pt>
                <c:pt idx="37923">
                  <c:v>3790.66</c:v>
                </c:pt>
                <c:pt idx="37924">
                  <c:v>3790.76</c:v>
                </c:pt>
                <c:pt idx="37925">
                  <c:v>3790.86</c:v>
                </c:pt>
                <c:pt idx="37926">
                  <c:v>3790.96</c:v>
                </c:pt>
                <c:pt idx="37927">
                  <c:v>3791.06</c:v>
                </c:pt>
                <c:pt idx="37928">
                  <c:v>3791.16</c:v>
                </c:pt>
                <c:pt idx="37929">
                  <c:v>3791.26</c:v>
                </c:pt>
                <c:pt idx="37930">
                  <c:v>3791.36</c:v>
                </c:pt>
                <c:pt idx="37931">
                  <c:v>3791.46</c:v>
                </c:pt>
                <c:pt idx="37932">
                  <c:v>3791.56</c:v>
                </c:pt>
                <c:pt idx="37933">
                  <c:v>3791.66</c:v>
                </c:pt>
                <c:pt idx="37934">
                  <c:v>3791.76</c:v>
                </c:pt>
                <c:pt idx="37935">
                  <c:v>3791.86</c:v>
                </c:pt>
                <c:pt idx="37936">
                  <c:v>3791.96</c:v>
                </c:pt>
                <c:pt idx="37937">
                  <c:v>3792.06</c:v>
                </c:pt>
                <c:pt idx="37938">
                  <c:v>3792.16</c:v>
                </c:pt>
                <c:pt idx="37939">
                  <c:v>3792.26</c:v>
                </c:pt>
                <c:pt idx="37940">
                  <c:v>3792.36</c:v>
                </c:pt>
                <c:pt idx="37941">
                  <c:v>3792.46</c:v>
                </c:pt>
                <c:pt idx="37942">
                  <c:v>3792.56</c:v>
                </c:pt>
                <c:pt idx="37943">
                  <c:v>3792.66</c:v>
                </c:pt>
                <c:pt idx="37944">
                  <c:v>3792.76</c:v>
                </c:pt>
                <c:pt idx="37945">
                  <c:v>3792.86</c:v>
                </c:pt>
                <c:pt idx="37946">
                  <c:v>3792.96</c:v>
                </c:pt>
                <c:pt idx="37947">
                  <c:v>3793.06</c:v>
                </c:pt>
                <c:pt idx="37948">
                  <c:v>3793.16</c:v>
                </c:pt>
                <c:pt idx="37949">
                  <c:v>3793.26</c:v>
                </c:pt>
                <c:pt idx="37950">
                  <c:v>3793.36</c:v>
                </c:pt>
                <c:pt idx="37951">
                  <c:v>3793.46</c:v>
                </c:pt>
                <c:pt idx="37952">
                  <c:v>3793.56</c:v>
                </c:pt>
                <c:pt idx="37953">
                  <c:v>3793.66</c:v>
                </c:pt>
                <c:pt idx="37954">
                  <c:v>3793.76</c:v>
                </c:pt>
                <c:pt idx="37955">
                  <c:v>3793.86</c:v>
                </c:pt>
                <c:pt idx="37956">
                  <c:v>3793.96</c:v>
                </c:pt>
                <c:pt idx="37957">
                  <c:v>3794.06</c:v>
                </c:pt>
                <c:pt idx="37958">
                  <c:v>3794.16</c:v>
                </c:pt>
                <c:pt idx="37959">
                  <c:v>3794.26</c:v>
                </c:pt>
                <c:pt idx="37960">
                  <c:v>3794.36</c:v>
                </c:pt>
                <c:pt idx="37961">
                  <c:v>3794.46</c:v>
                </c:pt>
                <c:pt idx="37962">
                  <c:v>3794.56</c:v>
                </c:pt>
                <c:pt idx="37963">
                  <c:v>3794.66</c:v>
                </c:pt>
                <c:pt idx="37964">
                  <c:v>3794.76</c:v>
                </c:pt>
                <c:pt idx="37965">
                  <c:v>3794.86</c:v>
                </c:pt>
                <c:pt idx="37966">
                  <c:v>3794.96</c:v>
                </c:pt>
                <c:pt idx="37967">
                  <c:v>3795.06</c:v>
                </c:pt>
                <c:pt idx="37968">
                  <c:v>3795.16</c:v>
                </c:pt>
                <c:pt idx="37969">
                  <c:v>3795.26</c:v>
                </c:pt>
                <c:pt idx="37970">
                  <c:v>3795.36</c:v>
                </c:pt>
                <c:pt idx="37971">
                  <c:v>3795.46</c:v>
                </c:pt>
                <c:pt idx="37972">
                  <c:v>3795.56</c:v>
                </c:pt>
                <c:pt idx="37973">
                  <c:v>3795.66</c:v>
                </c:pt>
                <c:pt idx="37974">
                  <c:v>3795.76</c:v>
                </c:pt>
                <c:pt idx="37975">
                  <c:v>3795.86</c:v>
                </c:pt>
                <c:pt idx="37976">
                  <c:v>3795.96</c:v>
                </c:pt>
                <c:pt idx="37977">
                  <c:v>3796.06</c:v>
                </c:pt>
                <c:pt idx="37978">
                  <c:v>3796.16</c:v>
                </c:pt>
                <c:pt idx="37979">
                  <c:v>3796.26</c:v>
                </c:pt>
                <c:pt idx="37980">
                  <c:v>3796.36</c:v>
                </c:pt>
                <c:pt idx="37981">
                  <c:v>3796.46</c:v>
                </c:pt>
                <c:pt idx="37982">
                  <c:v>3796.56</c:v>
                </c:pt>
                <c:pt idx="37983">
                  <c:v>3796.66</c:v>
                </c:pt>
                <c:pt idx="37984">
                  <c:v>3796.76</c:v>
                </c:pt>
                <c:pt idx="37985">
                  <c:v>3796.86</c:v>
                </c:pt>
                <c:pt idx="37986">
                  <c:v>3796.96</c:v>
                </c:pt>
                <c:pt idx="37987">
                  <c:v>3797.06</c:v>
                </c:pt>
                <c:pt idx="37988">
                  <c:v>3797.16</c:v>
                </c:pt>
                <c:pt idx="37989">
                  <c:v>3797.26</c:v>
                </c:pt>
                <c:pt idx="37990">
                  <c:v>3797.36</c:v>
                </c:pt>
                <c:pt idx="37991">
                  <c:v>3797.46</c:v>
                </c:pt>
                <c:pt idx="37992">
                  <c:v>3797.56</c:v>
                </c:pt>
                <c:pt idx="37993">
                  <c:v>3797.66</c:v>
                </c:pt>
                <c:pt idx="37994">
                  <c:v>3797.76</c:v>
                </c:pt>
                <c:pt idx="37995">
                  <c:v>3797.86</c:v>
                </c:pt>
                <c:pt idx="37996">
                  <c:v>3797.96</c:v>
                </c:pt>
                <c:pt idx="37997">
                  <c:v>3798.06</c:v>
                </c:pt>
                <c:pt idx="37998">
                  <c:v>3798.16</c:v>
                </c:pt>
                <c:pt idx="37999">
                  <c:v>3798.26</c:v>
                </c:pt>
                <c:pt idx="38000">
                  <c:v>3798.36</c:v>
                </c:pt>
                <c:pt idx="38001">
                  <c:v>3798.46</c:v>
                </c:pt>
                <c:pt idx="38002">
                  <c:v>3798.56</c:v>
                </c:pt>
                <c:pt idx="38003">
                  <c:v>3798.66</c:v>
                </c:pt>
                <c:pt idx="38004">
                  <c:v>3798.76</c:v>
                </c:pt>
                <c:pt idx="38005">
                  <c:v>3798.86</c:v>
                </c:pt>
                <c:pt idx="38006">
                  <c:v>3798.96</c:v>
                </c:pt>
                <c:pt idx="38007">
                  <c:v>3799.06</c:v>
                </c:pt>
                <c:pt idx="38008">
                  <c:v>3799.16</c:v>
                </c:pt>
                <c:pt idx="38009">
                  <c:v>3799.26</c:v>
                </c:pt>
                <c:pt idx="38010">
                  <c:v>3799.36</c:v>
                </c:pt>
                <c:pt idx="38011">
                  <c:v>3799.46</c:v>
                </c:pt>
                <c:pt idx="38012">
                  <c:v>3799.56</c:v>
                </c:pt>
                <c:pt idx="38013">
                  <c:v>3799.66</c:v>
                </c:pt>
                <c:pt idx="38014">
                  <c:v>3799.76</c:v>
                </c:pt>
                <c:pt idx="38015">
                  <c:v>3799.86</c:v>
                </c:pt>
                <c:pt idx="38016">
                  <c:v>3799.96</c:v>
                </c:pt>
                <c:pt idx="38017">
                  <c:v>3800.06</c:v>
                </c:pt>
                <c:pt idx="38018">
                  <c:v>3800.16</c:v>
                </c:pt>
                <c:pt idx="38019">
                  <c:v>3800.26</c:v>
                </c:pt>
                <c:pt idx="38020">
                  <c:v>3800.36</c:v>
                </c:pt>
                <c:pt idx="38021">
                  <c:v>3800.46</c:v>
                </c:pt>
                <c:pt idx="38022">
                  <c:v>3800.56</c:v>
                </c:pt>
                <c:pt idx="38023">
                  <c:v>3800.66</c:v>
                </c:pt>
                <c:pt idx="38024">
                  <c:v>3800.76</c:v>
                </c:pt>
                <c:pt idx="38025">
                  <c:v>3800.86</c:v>
                </c:pt>
                <c:pt idx="38026">
                  <c:v>3800.96</c:v>
                </c:pt>
                <c:pt idx="38027">
                  <c:v>3801.06</c:v>
                </c:pt>
                <c:pt idx="38028">
                  <c:v>3801.16</c:v>
                </c:pt>
                <c:pt idx="38029">
                  <c:v>3801.26</c:v>
                </c:pt>
                <c:pt idx="38030">
                  <c:v>3801.36</c:v>
                </c:pt>
                <c:pt idx="38031">
                  <c:v>3801.46</c:v>
                </c:pt>
                <c:pt idx="38032">
                  <c:v>3801.56</c:v>
                </c:pt>
                <c:pt idx="38033">
                  <c:v>3801.66</c:v>
                </c:pt>
                <c:pt idx="38034">
                  <c:v>3801.76</c:v>
                </c:pt>
                <c:pt idx="38035">
                  <c:v>3801.86</c:v>
                </c:pt>
                <c:pt idx="38036">
                  <c:v>3801.96</c:v>
                </c:pt>
                <c:pt idx="38037">
                  <c:v>3802.06</c:v>
                </c:pt>
                <c:pt idx="38038">
                  <c:v>3802.16</c:v>
                </c:pt>
                <c:pt idx="38039">
                  <c:v>3802.26</c:v>
                </c:pt>
                <c:pt idx="38040">
                  <c:v>3802.36</c:v>
                </c:pt>
                <c:pt idx="38041">
                  <c:v>3802.46</c:v>
                </c:pt>
                <c:pt idx="38042">
                  <c:v>3802.56</c:v>
                </c:pt>
                <c:pt idx="38043">
                  <c:v>3802.66</c:v>
                </c:pt>
                <c:pt idx="38044">
                  <c:v>3802.76</c:v>
                </c:pt>
                <c:pt idx="38045">
                  <c:v>3802.86</c:v>
                </c:pt>
                <c:pt idx="38046">
                  <c:v>3802.96</c:v>
                </c:pt>
                <c:pt idx="38047">
                  <c:v>3803.06</c:v>
                </c:pt>
                <c:pt idx="38048">
                  <c:v>3803.16</c:v>
                </c:pt>
                <c:pt idx="38049">
                  <c:v>3803.26</c:v>
                </c:pt>
                <c:pt idx="38050">
                  <c:v>3803.36</c:v>
                </c:pt>
                <c:pt idx="38051">
                  <c:v>3803.46</c:v>
                </c:pt>
                <c:pt idx="38052">
                  <c:v>3803.56</c:v>
                </c:pt>
                <c:pt idx="38053">
                  <c:v>3803.66</c:v>
                </c:pt>
                <c:pt idx="38054">
                  <c:v>3803.76</c:v>
                </c:pt>
                <c:pt idx="38055">
                  <c:v>3803.86</c:v>
                </c:pt>
                <c:pt idx="38056">
                  <c:v>3803.96</c:v>
                </c:pt>
                <c:pt idx="38057">
                  <c:v>3804.06</c:v>
                </c:pt>
                <c:pt idx="38058">
                  <c:v>3804.16</c:v>
                </c:pt>
                <c:pt idx="38059">
                  <c:v>3804.26</c:v>
                </c:pt>
                <c:pt idx="38060">
                  <c:v>3804.36</c:v>
                </c:pt>
                <c:pt idx="38061">
                  <c:v>3804.46</c:v>
                </c:pt>
                <c:pt idx="38062">
                  <c:v>3804.56</c:v>
                </c:pt>
                <c:pt idx="38063">
                  <c:v>3804.66</c:v>
                </c:pt>
                <c:pt idx="38064">
                  <c:v>3804.76</c:v>
                </c:pt>
                <c:pt idx="38065">
                  <c:v>3804.86</c:v>
                </c:pt>
                <c:pt idx="38066">
                  <c:v>3804.96</c:v>
                </c:pt>
                <c:pt idx="38067">
                  <c:v>3805.06</c:v>
                </c:pt>
                <c:pt idx="38068">
                  <c:v>3805.16</c:v>
                </c:pt>
                <c:pt idx="38069">
                  <c:v>3805.26</c:v>
                </c:pt>
                <c:pt idx="38070">
                  <c:v>3805.36</c:v>
                </c:pt>
                <c:pt idx="38071">
                  <c:v>3805.46</c:v>
                </c:pt>
                <c:pt idx="38072">
                  <c:v>3805.56</c:v>
                </c:pt>
                <c:pt idx="38073">
                  <c:v>3805.66</c:v>
                </c:pt>
                <c:pt idx="38074">
                  <c:v>3805.76</c:v>
                </c:pt>
                <c:pt idx="38075">
                  <c:v>3805.86</c:v>
                </c:pt>
                <c:pt idx="38076">
                  <c:v>3805.96</c:v>
                </c:pt>
                <c:pt idx="38077">
                  <c:v>3806.06</c:v>
                </c:pt>
                <c:pt idx="38078">
                  <c:v>3806.16</c:v>
                </c:pt>
                <c:pt idx="38079">
                  <c:v>3806.26</c:v>
                </c:pt>
                <c:pt idx="38080">
                  <c:v>3806.36</c:v>
                </c:pt>
                <c:pt idx="38081">
                  <c:v>3806.46</c:v>
                </c:pt>
                <c:pt idx="38082">
                  <c:v>3806.56</c:v>
                </c:pt>
                <c:pt idx="38083">
                  <c:v>3806.66</c:v>
                </c:pt>
                <c:pt idx="38084">
                  <c:v>3806.76</c:v>
                </c:pt>
                <c:pt idx="38085">
                  <c:v>3806.86</c:v>
                </c:pt>
                <c:pt idx="38086">
                  <c:v>3806.96</c:v>
                </c:pt>
                <c:pt idx="38087">
                  <c:v>3807.06</c:v>
                </c:pt>
                <c:pt idx="38088">
                  <c:v>3807.16</c:v>
                </c:pt>
                <c:pt idx="38089">
                  <c:v>3807.26</c:v>
                </c:pt>
                <c:pt idx="38090">
                  <c:v>3807.36</c:v>
                </c:pt>
                <c:pt idx="38091">
                  <c:v>3807.46</c:v>
                </c:pt>
                <c:pt idx="38092">
                  <c:v>3807.56</c:v>
                </c:pt>
                <c:pt idx="38093">
                  <c:v>3807.66</c:v>
                </c:pt>
                <c:pt idx="38094">
                  <c:v>3807.76</c:v>
                </c:pt>
                <c:pt idx="38095">
                  <c:v>3807.86</c:v>
                </c:pt>
                <c:pt idx="38096">
                  <c:v>3807.96</c:v>
                </c:pt>
                <c:pt idx="38097">
                  <c:v>3808.06</c:v>
                </c:pt>
                <c:pt idx="38098">
                  <c:v>3808.16</c:v>
                </c:pt>
                <c:pt idx="38099">
                  <c:v>3808.26</c:v>
                </c:pt>
                <c:pt idx="38100">
                  <c:v>3808.36</c:v>
                </c:pt>
                <c:pt idx="38101">
                  <c:v>3808.46</c:v>
                </c:pt>
                <c:pt idx="38102">
                  <c:v>3808.56</c:v>
                </c:pt>
                <c:pt idx="38103">
                  <c:v>3808.66</c:v>
                </c:pt>
                <c:pt idx="38104">
                  <c:v>3808.76</c:v>
                </c:pt>
                <c:pt idx="38105">
                  <c:v>3808.86</c:v>
                </c:pt>
                <c:pt idx="38106">
                  <c:v>3808.96</c:v>
                </c:pt>
                <c:pt idx="38107">
                  <c:v>3809.06</c:v>
                </c:pt>
                <c:pt idx="38108">
                  <c:v>3809.16</c:v>
                </c:pt>
                <c:pt idx="38109">
                  <c:v>3809.26</c:v>
                </c:pt>
                <c:pt idx="38110">
                  <c:v>3809.36</c:v>
                </c:pt>
                <c:pt idx="38111">
                  <c:v>3809.46</c:v>
                </c:pt>
                <c:pt idx="38112">
                  <c:v>3809.56</c:v>
                </c:pt>
                <c:pt idx="38113">
                  <c:v>3809.66</c:v>
                </c:pt>
                <c:pt idx="38114">
                  <c:v>3809.76</c:v>
                </c:pt>
                <c:pt idx="38115">
                  <c:v>3809.86</c:v>
                </c:pt>
                <c:pt idx="38116">
                  <c:v>3809.96</c:v>
                </c:pt>
                <c:pt idx="38117">
                  <c:v>3810.06</c:v>
                </c:pt>
                <c:pt idx="38118">
                  <c:v>3810.16</c:v>
                </c:pt>
                <c:pt idx="38119">
                  <c:v>3810.26</c:v>
                </c:pt>
                <c:pt idx="38120">
                  <c:v>3810.36</c:v>
                </c:pt>
                <c:pt idx="38121">
                  <c:v>3810.46</c:v>
                </c:pt>
                <c:pt idx="38122">
                  <c:v>3810.56</c:v>
                </c:pt>
                <c:pt idx="38123">
                  <c:v>3810.66</c:v>
                </c:pt>
                <c:pt idx="38124">
                  <c:v>3810.76</c:v>
                </c:pt>
                <c:pt idx="38125">
                  <c:v>3810.86</c:v>
                </c:pt>
                <c:pt idx="38126">
                  <c:v>3810.96</c:v>
                </c:pt>
                <c:pt idx="38127">
                  <c:v>3811.06</c:v>
                </c:pt>
                <c:pt idx="38128">
                  <c:v>3811.16</c:v>
                </c:pt>
                <c:pt idx="38129">
                  <c:v>3811.26</c:v>
                </c:pt>
                <c:pt idx="38130">
                  <c:v>3811.36</c:v>
                </c:pt>
                <c:pt idx="38131">
                  <c:v>3811.46</c:v>
                </c:pt>
                <c:pt idx="38132">
                  <c:v>3811.56</c:v>
                </c:pt>
                <c:pt idx="38133">
                  <c:v>3811.66</c:v>
                </c:pt>
                <c:pt idx="38134">
                  <c:v>3811.76</c:v>
                </c:pt>
                <c:pt idx="38135">
                  <c:v>3811.86</c:v>
                </c:pt>
                <c:pt idx="38136">
                  <c:v>3811.96</c:v>
                </c:pt>
                <c:pt idx="38137">
                  <c:v>3812.06</c:v>
                </c:pt>
                <c:pt idx="38138">
                  <c:v>3812.16</c:v>
                </c:pt>
                <c:pt idx="38139">
                  <c:v>3812.26</c:v>
                </c:pt>
                <c:pt idx="38140">
                  <c:v>3812.36</c:v>
                </c:pt>
                <c:pt idx="38141">
                  <c:v>3812.46</c:v>
                </c:pt>
                <c:pt idx="38142">
                  <c:v>3812.56</c:v>
                </c:pt>
                <c:pt idx="38143">
                  <c:v>3812.66</c:v>
                </c:pt>
                <c:pt idx="38144">
                  <c:v>3812.76</c:v>
                </c:pt>
                <c:pt idx="38145">
                  <c:v>3812.86</c:v>
                </c:pt>
                <c:pt idx="38146">
                  <c:v>3812.96</c:v>
                </c:pt>
                <c:pt idx="38147">
                  <c:v>3813.06</c:v>
                </c:pt>
                <c:pt idx="38148">
                  <c:v>3813.16</c:v>
                </c:pt>
                <c:pt idx="38149">
                  <c:v>3813.26</c:v>
                </c:pt>
                <c:pt idx="38150">
                  <c:v>3813.36</c:v>
                </c:pt>
                <c:pt idx="38151">
                  <c:v>3813.46</c:v>
                </c:pt>
                <c:pt idx="38152">
                  <c:v>3813.56</c:v>
                </c:pt>
                <c:pt idx="38153">
                  <c:v>3813.66</c:v>
                </c:pt>
                <c:pt idx="38154">
                  <c:v>3813.76</c:v>
                </c:pt>
                <c:pt idx="38155">
                  <c:v>3813.86</c:v>
                </c:pt>
                <c:pt idx="38156">
                  <c:v>3813.96</c:v>
                </c:pt>
                <c:pt idx="38157">
                  <c:v>3814.06</c:v>
                </c:pt>
                <c:pt idx="38158">
                  <c:v>3814.16</c:v>
                </c:pt>
                <c:pt idx="38159">
                  <c:v>3814.26</c:v>
                </c:pt>
                <c:pt idx="38160">
                  <c:v>3814.36</c:v>
                </c:pt>
                <c:pt idx="38161">
                  <c:v>3814.46</c:v>
                </c:pt>
                <c:pt idx="38162">
                  <c:v>3814.56</c:v>
                </c:pt>
                <c:pt idx="38163">
                  <c:v>3814.66</c:v>
                </c:pt>
                <c:pt idx="38164">
                  <c:v>3814.76</c:v>
                </c:pt>
                <c:pt idx="38165">
                  <c:v>3814.86</c:v>
                </c:pt>
                <c:pt idx="38166">
                  <c:v>3814.96</c:v>
                </c:pt>
                <c:pt idx="38167">
                  <c:v>3815.06</c:v>
                </c:pt>
                <c:pt idx="38168">
                  <c:v>3815.16</c:v>
                </c:pt>
                <c:pt idx="38169">
                  <c:v>3815.26</c:v>
                </c:pt>
                <c:pt idx="38170">
                  <c:v>3815.36</c:v>
                </c:pt>
                <c:pt idx="38171">
                  <c:v>3815.46</c:v>
                </c:pt>
                <c:pt idx="38172">
                  <c:v>3815.56</c:v>
                </c:pt>
                <c:pt idx="38173">
                  <c:v>3815.66</c:v>
                </c:pt>
                <c:pt idx="38174">
                  <c:v>3815.76</c:v>
                </c:pt>
                <c:pt idx="38175">
                  <c:v>3815.86</c:v>
                </c:pt>
                <c:pt idx="38176">
                  <c:v>3815.96</c:v>
                </c:pt>
                <c:pt idx="38177">
                  <c:v>3816.06</c:v>
                </c:pt>
                <c:pt idx="38178">
                  <c:v>3816.16</c:v>
                </c:pt>
                <c:pt idx="38179">
                  <c:v>3816.26</c:v>
                </c:pt>
                <c:pt idx="38180">
                  <c:v>3816.36</c:v>
                </c:pt>
                <c:pt idx="38181">
                  <c:v>3816.46</c:v>
                </c:pt>
                <c:pt idx="38182">
                  <c:v>3816.56</c:v>
                </c:pt>
                <c:pt idx="38183">
                  <c:v>3816.66</c:v>
                </c:pt>
                <c:pt idx="38184">
                  <c:v>3816.76</c:v>
                </c:pt>
                <c:pt idx="38185">
                  <c:v>3816.86</c:v>
                </c:pt>
                <c:pt idx="38186">
                  <c:v>3816.96</c:v>
                </c:pt>
                <c:pt idx="38187">
                  <c:v>3817.06</c:v>
                </c:pt>
                <c:pt idx="38188">
                  <c:v>3817.16</c:v>
                </c:pt>
                <c:pt idx="38189">
                  <c:v>3817.26</c:v>
                </c:pt>
                <c:pt idx="38190">
                  <c:v>3817.36</c:v>
                </c:pt>
                <c:pt idx="38191">
                  <c:v>3817.46</c:v>
                </c:pt>
                <c:pt idx="38192">
                  <c:v>3817.56</c:v>
                </c:pt>
                <c:pt idx="38193">
                  <c:v>3817.66</c:v>
                </c:pt>
                <c:pt idx="38194">
                  <c:v>3817.76</c:v>
                </c:pt>
                <c:pt idx="38195">
                  <c:v>3817.86</c:v>
                </c:pt>
                <c:pt idx="38196">
                  <c:v>3817.96</c:v>
                </c:pt>
                <c:pt idx="38197">
                  <c:v>3818.06</c:v>
                </c:pt>
                <c:pt idx="38198">
                  <c:v>3818.16</c:v>
                </c:pt>
                <c:pt idx="38199">
                  <c:v>3818.26</c:v>
                </c:pt>
                <c:pt idx="38200">
                  <c:v>3818.36</c:v>
                </c:pt>
                <c:pt idx="38201">
                  <c:v>3818.46</c:v>
                </c:pt>
                <c:pt idx="38202">
                  <c:v>3818.56</c:v>
                </c:pt>
                <c:pt idx="38203">
                  <c:v>3818.66</c:v>
                </c:pt>
                <c:pt idx="38204">
                  <c:v>3818.76</c:v>
                </c:pt>
                <c:pt idx="38205">
                  <c:v>3818.86</c:v>
                </c:pt>
                <c:pt idx="38206">
                  <c:v>3818.96</c:v>
                </c:pt>
                <c:pt idx="38207">
                  <c:v>3819.06</c:v>
                </c:pt>
                <c:pt idx="38208">
                  <c:v>3819.16</c:v>
                </c:pt>
                <c:pt idx="38209">
                  <c:v>3819.26</c:v>
                </c:pt>
                <c:pt idx="38210">
                  <c:v>3819.36</c:v>
                </c:pt>
                <c:pt idx="38211">
                  <c:v>3819.46</c:v>
                </c:pt>
                <c:pt idx="38212">
                  <c:v>3819.56</c:v>
                </c:pt>
                <c:pt idx="38213">
                  <c:v>3819.66</c:v>
                </c:pt>
                <c:pt idx="38214">
                  <c:v>3819.76</c:v>
                </c:pt>
                <c:pt idx="38215">
                  <c:v>3819.86</c:v>
                </c:pt>
                <c:pt idx="38216">
                  <c:v>3819.96</c:v>
                </c:pt>
                <c:pt idx="38217">
                  <c:v>3820.06</c:v>
                </c:pt>
                <c:pt idx="38218">
                  <c:v>3820.16</c:v>
                </c:pt>
                <c:pt idx="38219">
                  <c:v>3820.26</c:v>
                </c:pt>
                <c:pt idx="38220">
                  <c:v>3820.36</c:v>
                </c:pt>
                <c:pt idx="38221">
                  <c:v>3820.46</c:v>
                </c:pt>
                <c:pt idx="38222">
                  <c:v>3820.56</c:v>
                </c:pt>
                <c:pt idx="38223">
                  <c:v>3820.66</c:v>
                </c:pt>
                <c:pt idx="38224">
                  <c:v>3820.76</c:v>
                </c:pt>
                <c:pt idx="38225">
                  <c:v>3820.86</c:v>
                </c:pt>
                <c:pt idx="38226">
                  <c:v>3820.96</c:v>
                </c:pt>
                <c:pt idx="38227">
                  <c:v>3821.06</c:v>
                </c:pt>
                <c:pt idx="38228">
                  <c:v>3821.16</c:v>
                </c:pt>
                <c:pt idx="38229">
                  <c:v>3821.26</c:v>
                </c:pt>
                <c:pt idx="38230">
                  <c:v>3821.36</c:v>
                </c:pt>
                <c:pt idx="38231">
                  <c:v>3821.46</c:v>
                </c:pt>
                <c:pt idx="38232">
                  <c:v>3821.56</c:v>
                </c:pt>
                <c:pt idx="38233">
                  <c:v>3821.66</c:v>
                </c:pt>
                <c:pt idx="38234">
                  <c:v>3821.76</c:v>
                </c:pt>
                <c:pt idx="38235">
                  <c:v>3821.86</c:v>
                </c:pt>
                <c:pt idx="38236">
                  <c:v>3821.96</c:v>
                </c:pt>
                <c:pt idx="38237">
                  <c:v>3822.06</c:v>
                </c:pt>
                <c:pt idx="38238">
                  <c:v>3822.16</c:v>
                </c:pt>
                <c:pt idx="38239">
                  <c:v>3822.26</c:v>
                </c:pt>
                <c:pt idx="38240">
                  <c:v>3822.36</c:v>
                </c:pt>
                <c:pt idx="38241">
                  <c:v>3822.46</c:v>
                </c:pt>
                <c:pt idx="38242">
                  <c:v>3822.56</c:v>
                </c:pt>
                <c:pt idx="38243">
                  <c:v>3822.66</c:v>
                </c:pt>
                <c:pt idx="38244">
                  <c:v>3822.76</c:v>
                </c:pt>
                <c:pt idx="38245">
                  <c:v>3822.86</c:v>
                </c:pt>
                <c:pt idx="38246">
                  <c:v>3822.96</c:v>
                </c:pt>
                <c:pt idx="38247">
                  <c:v>3823.06</c:v>
                </c:pt>
                <c:pt idx="38248">
                  <c:v>3823.16</c:v>
                </c:pt>
                <c:pt idx="38249">
                  <c:v>3823.26</c:v>
                </c:pt>
                <c:pt idx="38250">
                  <c:v>3823.36</c:v>
                </c:pt>
                <c:pt idx="38251">
                  <c:v>3823.46</c:v>
                </c:pt>
                <c:pt idx="38252">
                  <c:v>3823.56</c:v>
                </c:pt>
                <c:pt idx="38253">
                  <c:v>3823.66</c:v>
                </c:pt>
                <c:pt idx="38254">
                  <c:v>3823.76</c:v>
                </c:pt>
                <c:pt idx="38255">
                  <c:v>3823.86</c:v>
                </c:pt>
                <c:pt idx="38256">
                  <c:v>3823.96</c:v>
                </c:pt>
                <c:pt idx="38257">
                  <c:v>3824.06</c:v>
                </c:pt>
                <c:pt idx="38258">
                  <c:v>3824.16</c:v>
                </c:pt>
                <c:pt idx="38259">
                  <c:v>3824.26</c:v>
                </c:pt>
                <c:pt idx="38260">
                  <c:v>3824.36</c:v>
                </c:pt>
                <c:pt idx="38261">
                  <c:v>3824.46</c:v>
                </c:pt>
                <c:pt idx="38262">
                  <c:v>3824.56</c:v>
                </c:pt>
                <c:pt idx="38263">
                  <c:v>3824.66</c:v>
                </c:pt>
                <c:pt idx="38264">
                  <c:v>3824.76</c:v>
                </c:pt>
                <c:pt idx="38265">
                  <c:v>3824.86</c:v>
                </c:pt>
                <c:pt idx="38266">
                  <c:v>3824.96</c:v>
                </c:pt>
                <c:pt idx="38267">
                  <c:v>3825.06</c:v>
                </c:pt>
                <c:pt idx="38268">
                  <c:v>3825.16</c:v>
                </c:pt>
                <c:pt idx="38269">
                  <c:v>3825.26</c:v>
                </c:pt>
                <c:pt idx="38270">
                  <c:v>3825.36</c:v>
                </c:pt>
                <c:pt idx="38271">
                  <c:v>3825.46</c:v>
                </c:pt>
                <c:pt idx="38272">
                  <c:v>3825.56</c:v>
                </c:pt>
                <c:pt idx="38273">
                  <c:v>3825.66</c:v>
                </c:pt>
                <c:pt idx="38274">
                  <c:v>3825.76</c:v>
                </c:pt>
                <c:pt idx="38275">
                  <c:v>3825.86</c:v>
                </c:pt>
                <c:pt idx="38276">
                  <c:v>3825.96</c:v>
                </c:pt>
                <c:pt idx="38277">
                  <c:v>3826.06</c:v>
                </c:pt>
                <c:pt idx="38278">
                  <c:v>3826.16</c:v>
                </c:pt>
                <c:pt idx="38279">
                  <c:v>3826.26</c:v>
                </c:pt>
                <c:pt idx="38280">
                  <c:v>3826.36</c:v>
                </c:pt>
                <c:pt idx="38281">
                  <c:v>3826.46</c:v>
                </c:pt>
                <c:pt idx="38282">
                  <c:v>3826.56</c:v>
                </c:pt>
                <c:pt idx="38283">
                  <c:v>3826.66</c:v>
                </c:pt>
                <c:pt idx="38284">
                  <c:v>3826.76</c:v>
                </c:pt>
                <c:pt idx="38285">
                  <c:v>3826.86</c:v>
                </c:pt>
                <c:pt idx="38286">
                  <c:v>3826.96</c:v>
                </c:pt>
                <c:pt idx="38287">
                  <c:v>3827.06</c:v>
                </c:pt>
                <c:pt idx="38288">
                  <c:v>3827.16</c:v>
                </c:pt>
                <c:pt idx="38289">
                  <c:v>3827.26</c:v>
                </c:pt>
                <c:pt idx="38290">
                  <c:v>3827.36</c:v>
                </c:pt>
                <c:pt idx="38291">
                  <c:v>3827.46</c:v>
                </c:pt>
                <c:pt idx="38292">
                  <c:v>3827.56</c:v>
                </c:pt>
                <c:pt idx="38293">
                  <c:v>3827.66</c:v>
                </c:pt>
                <c:pt idx="38294">
                  <c:v>3827.76</c:v>
                </c:pt>
                <c:pt idx="38295">
                  <c:v>3827.86</c:v>
                </c:pt>
                <c:pt idx="38296">
                  <c:v>3827.96</c:v>
                </c:pt>
                <c:pt idx="38297">
                  <c:v>3828.06</c:v>
                </c:pt>
                <c:pt idx="38298">
                  <c:v>3828.16</c:v>
                </c:pt>
                <c:pt idx="38299">
                  <c:v>3828.26</c:v>
                </c:pt>
                <c:pt idx="38300">
                  <c:v>3828.36</c:v>
                </c:pt>
                <c:pt idx="38301">
                  <c:v>3828.46</c:v>
                </c:pt>
                <c:pt idx="38302">
                  <c:v>3828.56</c:v>
                </c:pt>
                <c:pt idx="38303">
                  <c:v>3828.66</c:v>
                </c:pt>
                <c:pt idx="38304">
                  <c:v>3828.76</c:v>
                </c:pt>
                <c:pt idx="38305">
                  <c:v>3828.86</c:v>
                </c:pt>
                <c:pt idx="38306">
                  <c:v>3828.96</c:v>
                </c:pt>
                <c:pt idx="38307">
                  <c:v>3829.06</c:v>
                </c:pt>
                <c:pt idx="38308">
                  <c:v>3829.16</c:v>
                </c:pt>
                <c:pt idx="38309">
                  <c:v>3829.26</c:v>
                </c:pt>
                <c:pt idx="38310">
                  <c:v>3829.36</c:v>
                </c:pt>
                <c:pt idx="38311">
                  <c:v>3829.46</c:v>
                </c:pt>
                <c:pt idx="38312">
                  <c:v>3829.56</c:v>
                </c:pt>
                <c:pt idx="38313">
                  <c:v>3829.66</c:v>
                </c:pt>
                <c:pt idx="38314">
                  <c:v>3829.76</c:v>
                </c:pt>
                <c:pt idx="38315">
                  <c:v>3829.86</c:v>
                </c:pt>
                <c:pt idx="38316">
                  <c:v>3829.96</c:v>
                </c:pt>
                <c:pt idx="38317">
                  <c:v>3830.06</c:v>
                </c:pt>
                <c:pt idx="38318">
                  <c:v>3830.16</c:v>
                </c:pt>
                <c:pt idx="38319">
                  <c:v>3830.26</c:v>
                </c:pt>
                <c:pt idx="38320">
                  <c:v>3830.36</c:v>
                </c:pt>
                <c:pt idx="38321">
                  <c:v>3830.46</c:v>
                </c:pt>
                <c:pt idx="38322">
                  <c:v>3830.56</c:v>
                </c:pt>
                <c:pt idx="38323">
                  <c:v>3830.66</c:v>
                </c:pt>
                <c:pt idx="38324">
                  <c:v>3830.76</c:v>
                </c:pt>
                <c:pt idx="38325">
                  <c:v>3830.86</c:v>
                </c:pt>
                <c:pt idx="38326">
                  <c:v>3830.96</c:v>
                </c:pt>
                <c:pt idx="38327">
                  <c:v>3831.06</c:v>
                </c:pt>
                <c:pt idx="38328">
                  <c:v>3831.16</c:v>
                </c:pt>
                <c:pt idx="38329">
                  <c:v>3831.26</c:v>
                </c:pt>
                <c:pt idx="38330">
                  <c:v>3831.36</c:v>
                </c:pt>
                <c:pt idx="38331">
                  <c:v>3831.46</c:v>
                </c:pt>
                <c:pt idx="38332">
                  <c:v>3831.56</c:v>
                </c:pt>
                <c:pt idx="38333">
                  <c:v>3831.66</c:v>
                </c:pt>
                <c:pt idx="38334">
                  <c:v>3831.76</c:v>
                </c:pt>
                <c:pt idx="38335">
                  <c:v>3831.86</c:v>
                </c:pt>
                <c:pt idx="38336">
                  <c:v>3831.96</c:v>
                </c:pt>
                <c:pt idx="38337">
                  <c:v>3832.06</c:v>
                </c:pt>
                <c:pt idx="38338">
                  <c:v>3832.16</c:v>
                </c:pt>
                <c:pt idx="38339">
                  <c:v>3832.26</c:v>
                </c:pt>
                <c:pt idx="38340">
                  <c:v>3832.36</c:v>
                </c:pt>
                <c:pt idx="38341">
                  <c:v>3832.46</c:v>
                </c:pt>
                <c:pt idx="38342">
                  <c:v>3832.56</c:v>
                </c:pt>
                <c:pt idx="38343">
                  <c:v>3832.66</c:v>
                </c:pt>
                <c:pt idx="38344">
                  <c:v>3832.76</c:v>
                </c:pt>
                <c:pt idx="38345">
                  <c:v>3832.86</c:v>
                </c:pt>
                <c:pt idx="38346">
                  <c:v>3832.96</c:v>
                </c:pt>
                <c:pt idx="38347">
                  <c:v>3833.06</c:v>
                </c:pt>
                <c:pt idx="38348">
                  <c:v>3833.16</c:v>
                </c:pt>
                <c:pt idx="38349">
                  <c:v>3833.26</c:v>
                </c:pt>
                <c:pt idx="38350">
                  <c:v>3833.36</c:v>
                </c:pt>
                <c:pt idx="38351">
                  <c:v>3833.46</c:v>
                </c:pt>
                <c:pt idx="38352">
                  <c:v>3833.56</c:v>
                </c:pt>
                <c:pt idx="38353">
                  <c:v>3833.66</c:v>
                </c:pt>
                <c:pt idx="38354">
                  <c:v>3833.76</c:v>
                </c:pt>
                <c:pt idx="38355">
                  <c:v>3833.86</c:v>
                </c:pt>
                <c:pt idx="38356">
                  <c:v>3833.96</c:v>
                </c:pt>
                <c:pt idx="38357">
                  <c:v>3834.06</c:v>
                </c:pt>
                <c:pt idx="38358">
                  <c:v>3834.16</c:v>
                </c:pt>
                <c:pt idx="38359">
                  <c:v>3834.26</c:v>
                </c:pt>
                <c:pt idx="38360">
                  <c:v>3834.36</c:v>
                </c:pt>
                <c:pt idx="38361">
                  <c:v>3834.46</c:v>
                </c:pt>
                <c:pt idx="38362">
                  <c:v>3834.56</c:v>
                </c:pt>
                <c:pt idx="38363">
                  <c:v>3834.66</c:v>
                </c:pt>
                <c:pt idx="38364">
                  <c:v>3834.76</c:v>
                </c:pt>
                <c:pt idx="38365">
                  <c:v>3834.86</c:v>
                </c:pt>
                <c:pt idx="38366">
                  <c:v>3834.96</c:v>
                </c:pt>
                <c:pt idx="38367">
                  <c:v>3835.06</c:v>
                </c:pt>
                <c:pt idx="38368">
                  <c:v>3835.16</c:v>
                </c:pt>
                <c:pt idx="38369">
                  <c:v>3835.26</c:v>
                </c:pt>
                <c:pt idx="38370">
                  <c:v>3835.36</c:v>
                </c:pt>
                <c:pt idx="38371">
                  <c:v>3835.46</c:v>
                </c:pt>
                <c:pt idx="38372">
                  <c:v>3835.56</c:v>
                </c:pt>
                <c:pt idx="38373">
                  <c:v>3835.66</c:v>
                </c:pt>
                <c:pt idx="38374">
                  <c:v>3835.76</c:v>
                </c:pt>
                <c:pt idx="38375">
                  <c:v>3835.86</c:v>
                </c:pt>
                <c:pt idx="38376">
                  <c:v>3835.96</c:v>
                </c:pt>
                <c:pt idx="38377">
                  <c:v>3836.06</c:v>
                </c:pt>
                <c:pt idx="38378">
                  <c:v>3836.16</c:v>
                </c:pt>
                <c:pt idx="38379">
                  <c:v>3836.26</c:v>
                </c:pt>
                <c:pt idx="38380">
                  <c:v>3836.36</c:v>
                </c:pt>
                <c:pt idx="38381">
                  <c:v>3836.46</c:v>
                </c:pt>
                <c:pt idx="38382">
                  <c:v>3836.56</c:v>
                </c:pt>
                <c:pt idx="38383">
                  <c:v>3836.66</c:v>
                </c:pt>
                <c:pt idx="38384">
                  <c:v>3836.76</c:v>
                </c:pt>
                <c:pt idx="38385">
                  <c:v>3836.86</c:v>
                </c:pt>
                <c:pt idx="38386">
                  <c:v>3836.96</c:v>
                </c:pt>
                <c:pt idx="38387">
                  <c:v>3837.06</c:v>
                </c:pt>
                <c:pt idx="38388">
                  <c:v>3837.16</c:v>
                </c:pt>
                <c:pt idx="38389">
                  <c:v>3837.26</c:v>
                </c:pt>
                <c:pt idx="38390">
                  <c:v>3837.36</c:v>
                </c:pt>
                <c:pt idx="38391">
                  <c:v>3837.46</c:v>
                </c:pt>
                <c:pt idx="38392">
                  <c:v>3837.56</c:v>
                </c:pt>
                <c:pt idx="38393">
                  <c:v>3837.66</c:v>
                </c:pt>
                <c:pt idx="38394">
                  <c:v>3837.76</c:v>
                </c:pt>
                <c:pt idx="38395">
                  <c:v>3837.86</c:v>
                </c:pt>
                <c:pt idx="38396">
                  <c:v>3837.96</c:v>
                </c:pt>
                <c:pt idx="38397">
                  <c:v>3838.06</c:v>
                </c:pt>
                <c:pt idx="38398">
                  <c:v>3838.16</c:v>
                </c:pt>
                <c:pt idx="38399">
                  <c:v>3838.26</c:v>
                </c:pt>
                <c:pt idx="38400">
                  <c:v>3838.36</c:v>
                </c:pt>
                <c:pt idx="38401">
                  <c:v>3838.46</c:v>
                </c:pt>
                <c:pt idx="38402">
                  <c:v>3838.56</c:v>
                </c:pt>
                <c:pt idx="38403">
                  <c:v>3838.66</c:v>
                </c:pt>
                <c:pt idx="38404">
                  <c:v>3838.76</c:v>
                </c:pt>
                <c:pt idx="38405">
                  <c:v>3838.86</c:v>
                </c:pt>
                <c:pt idx="38406">
                  <c:v>3838.96</c:v>
                </c:pt>
                <c:pt idx="38407">
                  <c:v>3839.06</c:v>
                </c:pt>
                <c:pt idx="38408">
                  <c:v>3839.16</c:v>
                </c:pt>
                <c:pt idx="38409">
                  <c:v>3839.26</c:v>
                </c:pt>
                <c:pt idx="38410">
                  <c:v>3839.36</c:v>
                </c:pt>
                <c:pt idx="38411">
                  <c:v>3839.46</c:v>
                </c:pt>
                <c:pt idx="38412">
                  <c:v>3839.56</c:v>
                </c:pt>
                <c:pt idx="38413">
                  <c:v>3839.66</c:v>
                </c:pt>
                <c:pt idx="38414">
                  <c:v>3839.76</c:v>
                </c:pt>
                <c:pt idx="38415">
                  <c:v>3839.86</c:v>
                </c:pt>
                <c:pt idx="38416">
                  <c:v>3839.96</c:v>
                </c:pt>
                <c:pt idx="38417">
                  <c:v>3840.06</c:v>
                </c:pt>
                <c:pt idx="38418">
                  <c:v>3840.16</c:v>
                </c:pt>
                <c:pt idx="38419">
                  <c:v>3840.26</c:v>
                </c:pt>
                <c:pt idx="38420">
                  <c:v>3840.36</c:v>
                </c:pt>
                <c:pt idx="38421">
                  <c:v>3840.46</c:v>
                </c:pt>
                <c:pt idx="38422">
                  <c:v>3840.56</c:v>
                </c:pt>
                <c:pt idx="38423">
                  <c:v>3840.66</c:v>
                </c:pt>
                <c:pt idx="38424">
                  <c:v>3840.76</c:v>
                </c:pt>
                <c:pt idx="38425">
                  <c:v>3840.86</c:v>
                </c:pt>
                <c:pt idx="38426">
                  <c:v>3840.96</c:v>
                </c:pt>
                <c:pt idx="38427">
                  <c:v>3841.06</c:v>
                </c:pt>
                <c:pt idx="38428">
                  <c:v>3841.16</c:v>
                </c:pt>
                <c:pt idx="38429">
                  <c:v>3841.26</c:v>
                </c:pt>
                <c:pt idx="38430">
                  <c:v>3841.36</c:v>
                </c:pt>
                <c:pt idx="38431">
                  <c:v>3841.46</c:v>
                </c:pt>
                <c:pt idx="38432">
                  <c:v>3841.56</c:v>
                </c:pt>
                <c:pt idx="38433">
                  <c:v>3841.66</c:v>
                </c:pt>
                <c:pt idx="38434">
                  <c:v>3841.76</c:v>
                </c:pt>
                <c:pt idx="38435">
                  <c:v>3841.86</c:v>
                </c:pt>
                <c:pt idx="38436">
                  <c:v>3841.96</c:v>
                </c:pt>
                <c:pt idx="38437">
                  <c:v>3842.06</c:v>
                </c:pt>
                <c:pt idx="38438">
                  <c:v>3842.16</c:v>
                </c:pt>
                <c:pt idx="38439">
                  <c:v>3842.26</c:v>
                </c:pt>
                <c:pt idx="38440">
                  <c:v>3842.36</c:v>
                </c:pt>
                <c:pt idx="38441">
                  <c:v>3842.46</c:v>
                </c:pt>
                <c:pt idx="38442">
                  <c:v>3842.56</c:v>
                </c:pt>
                <c:pt idx="38443">
                  <c:v>3842.66</c:v>
                </c:pt>
                <c:pt idx="38444">
                  <c:v>3842.76</c:v>
                </c:pt>
                <c:pt idx="38445">
                  <c:v>3842.86</c:v>
                </c:pt>
                <c:pt idx="38446">
                  <c:v>3842.96</c:v>
                </c:pt>
                <c:pt idx="38447">
                  <c:v>3843.06</c:v>
                </c:pt>
                <c:pt idx="38448">
                  <c:v>3843.16</c:v>
                </c:pt>
                <c:pt idx="38449">
                  <c:v>3843.26</c:v>
                </c:pt>
                <c:pt idx="38450">
                  <c:v>3843.36</c:v>
                </c:pt>
                <c:pt idx="38451">
                  <c:v>3843.46</c:v>
                </c:pt>
                <c:pt idx="38452">
                  <c:v>3843.56</c:v>
                </c:pt>
                <c:pt idx="38453">
                  <c:v>3843.66</c:v>
                </c:pt>
                <c:pt idx="38454">
                  <c:v>3843.76</c:v>
                </c:pt>
                <c:pt idx="38455">
                  <c:v>3843.86</c:v>
                </c:pt>
                <c:pt idx="38456">
                  <c:v>3843.96</c:v>
                </c:pt>
                <c:pt idx="38457">
                  <c:v>3844.06</c:v>
                </c:pt>
                <c:pt idx="38458">
                  <c:v>3844.16</c:v>
                </c:pt>
                <c:pt idx="38459">
                  <c:v>3844.26</c:v>
                </c:pt>
                <c:pt idx="38460">
                  <c:v>3844.36</c:v>
                </c:pt>
                <c:pt idx="38461">
                  <c:v>3844.46</c:v>
                </c:pt>
                <c:pt idx="38462">
                  <c:v>3844.56</c:v>
                </c:pt>
                <c:pt idx="38463">
                  <c:v>3844.66</c:v>
                </c:pt>
                <c:pt idx="38464">
                  <c:v>3844.76</c:v>
                </c:pt>
                <c:pt idx="38465">
                  <c:v>3844.86</c:v>
                </c:pt>
                <c:pt idx="38466">
                  <c:v>3844.96</c:v>
                </c:pt>
                <c:pt idx="38467">
                  <c:v>3845.06</c:v>
                </c:pt>
                <c:pt idx="38468">
                  <c:v>3845.16</c:v>
                </c:pt>
                <c:pt idx="38469">
                  <c:v>3845.26</c:v>
                </c:pt>
                <c:pt idx="38470">
                  <c:v>3845.36</c:v>
                </c:pt>
                <c:pt idx="38471">
                  <c:v>3845.46</c:v>
                </c:pt>
                <c:pt idx="38472">
                  <c:v>3845.56</c:v>
                </c:pt>
                <c:pt idx="38473">
                  <c:v>3845.66</c:v>
                </c:pt>
                <c:pt idx="38474">
                  <c:v>3845.76</c:v>
                </c:pt>
                <c:pt idx="38475">
                  <c:v>3845.86</c:v>
                </c:pt>
                <c:pt idx="38476">
                  <c:v>3845.96</c:v>
                </c:pt>
                <c:pt idx="38477">
                  <c:v>3846.06</c:v>
                </c:pt>
                <c:pt idx="38478">
                  <c:v>3846.16</c:v>
                </c:pt>
                <c:pt idx="38479">
                  <c:v>3846.26</c:v>
                </c:pt>
                <c:pt idx="38480">
                  <c:v>3846.36</c:v>
                </c:pt>
                <c:pt idx="38481">
                  <c:v>3846.46</c:v>
                </c:pt>
                <c:pt idx="38482">
                  <c:v>3846.56</c:v>
                </c:pt>
                <c:pt idx="38483">
                  <c:v>3846.66</c:v>
                </c:pt>
                <c:pt idx="38484">
                  <c:v>3846.76</c:v>
                </c:pt>
                <c:pt idx="38485">
                  <c:v>3846.86</c:v>
                </c:pt>
                <c:pt idx="38486">
                  <c:v>3846.96</c:v>
                </c:pt>
                <c:pt idx="38487">
                  <c:v>3847.06</c:v>
                </c:pt>
                <c:pt idx="38488">
                  <c:v>3847.16</c:v>
                </c:pt>
                <c:pt idx="38489">
                  <c:v>3847.26</c:v>
                </c:pt>
                <c:pt idx="38490">
                  <c:v>3847.36</c:v>
                </c:pt>
                <c:pt idx="38491">
                  <c:v>3847.46</c:v>
                </c:pt>
                <c:pt idx="38492">
                  <c:v>3847.56</c:v>
                </c:pt>
                <c:pt idx="38493">
                  <c:v>3847.66</c:v>
                </c:pt>
                <c:pt idx="38494">
                  <c:v>3847.76</c:v>
                </c:pt>
                <c:pt idx="38495">
                  <c:v>3847.86</c:v>
                </c:pt>
                <c:pt idx="38496">
                  <c:v>3847.96</c:v>
                </c:pt>
                <c:pt idx="38497">
                  <c:v>3848.06</c:v>
                </c:pt>
                <c:pt idx="38498">
                  <c:v>3848.16</c:v>
                </c:pt>
                <c:pt idx="38499">
                  <c:v>3848.26</c:v>
                </c:pt>
                <c:pt idx="38500">
                  <c:v>3848.36</c:v>
                </c:pt>
                <c:pt idx="38501">
                  <c:v>3848.46</c:v>
                </c:pt>
                <c:pt idx="38502">
                  <c:v>3848.56</c:v>
                </c:pt>
                <c:pt idx="38503">
                  <c:v>3848.66</c:v>
                </c:pt>
                <c:pt idx="38504">
                  <c:v>3848.76</c:v>
                </c:pt>
                <c:pt idx="38505">
                  <c:v>3848.86</c:v>
                </c:pt>
                <c:pt idx="38506">
                  <c:v>3848.96</c:v>
                </c:pt>
                <c:pt idx="38507">
                  <c:v>3849.06</c:v>
                </c:pt>
                <c:pt idx="38508">
                  <c:v>3849.16</c:v>
                </c:pt>
                <c:pt idx="38509">
                  <c:v>3849.26</c:v>
                </c:pt>
                <c:pt idx="38510">
                  <c:v>3849.36</c:v>
                </c:pt>
                <c:pt idx="38511">
                  <c:v>3849.46</c:v>
                </c:pt>
                <c:pt idx="38512">
                  <c:v>3849.56</c:v>
                </c:pt>
                <c:pt idx="38513">
                  <c:v>3849.66</c:v>
                </c:pt>
                <c:pt idx="38514">
                  <c:v>3849.76</c:v>
                </c:pt>
                <c:pt idx="38515">
                  <c:v>3849.86</c:v>
                </c:pt>
                <c:pt idx="38516">
                  <c:v>3849.96</c:v>
                </c:pt>
                <c:pt idx="38517">
                  <c:v>3850.06</c:v>
                </c:pt>
                <c:pt idx="38518">
                  <c:v>3850.16</c:v>
                </c:pt>
                <c:pt idx="38519">
                  <c:v>3850.26</c:v>
                </c:pt>
                <c:pt idx="38520">
                  <c:v>3850.36</c:v>
                </c:pt>
                <c:pt idx="38521">
                  <c:v>3850.46</c:v>
                </c:pt>
                <c:pt idx="38522">
                  <c:v>3850.56</c:v>
                </c:pt>
                <c:pt idx="38523">
                  <c:v>3850.66</c:v>
                </c:pt>
                <c:pt idx="38524">
                  <c:v>3850.76</c:v>
                </c:pt>
                <c:pt idx="38525">
                  <c:v>3850.86</c:v>
                </c:pt>
                <c:pt idx="38526">
                  <c:v>3850.96</c:v>
                </c:pt>
                <c:pt idx="38527">
                  <c:v>3851.06</c:v>
                </c:pt>
                <c:pt idx="38528">
                  <c:v>3851.16</c:v>
                </c:pt>
                <c:pt idx="38529">
                  <c:v>3851.26</c:v>
                </c:pt>
                <c:pt idx="38530">
                  <c:v>3851.36</c:v>
                </c:pt>
                <c:pt idx="38531">
                  <c:v>3851.46</c:v>
                </c:pt>
                <c:pt idx="38532">
                  <c:v>3851.56</c:v>
                </c:pt>
                <c:pt idx="38533">
                  <c:v>3851.66</c:v>
                </c:pt>
                <c:pt idx="38534">
                  <c:v>3851.76</c:v>
                </c:pt>
                <c:pt idx="38535">
                  <c:v>3851.86</c:v>
                </c:pt>
                <c:pt idx="38536">
                  <c:v>3851.96</c:v>
                </c:pt>
                <c:pt idx="38537">
                  <c:v>3852.06</c:v>
                </c:pt>
                <c:pt idx="38538">
                  <c:v>3852.16</c:v>
                </c:pt>
                <c:pt idx="38539">
                  <c:v>3852.26</c:v>
                </c:pt>
                <c:pt idx="38540">
                  <c:v>3852.36</c:v>
                </c:pt>
                <c:pt idx="38541">
                  <c:v>3852.46</c:v>
                </c:pt>
                <c:pt idx="38542">
                  <c:v>3852.56</c:v>
                </c:pt>
                <c:pt idx="38543">
                  <c:v>3852.66</c:v>
                </c:pt>
                <c:pt idx="38544">
                  <c:v>3852.76</c:v>
                </c:pt>
                <c:pt idx="38545">
                  <c:v>3852.86</c:v>
                </c:pt>
                <c:pt idx="38546">
                  <c:v>3852.96</c:v>
                </c:pt>
                <c:pt idx="38547">
                  <c:v>3853.06</c:v>
                </c:pt>
                <c:pt idx="38548">
                  <c:v>3853.16</c:v>
                </c:pt>
                <c:pt idx="38549">
                  <c:v>3853.26</c:v>
                </c:pt>
                <c:pt idx="38550">
                  <c:v>3853.36</c:v>
                </c:pt>
                <c:pt idx="38551">
                  <c:v>3853.46</c:v>
                </c:pt>
                <c:pt idx="38552">
                  <c:v>3853.56</c:v>
                </c:pt>
                <c:pt idx="38553">
                  <c:v>3853.66</c:v>
                </c:pt>
                <c:pt idx="38554">
                  <c:v>3853.76</c:v>
                </c:pt>
                <c:pt idx="38555">
                  <c:v>3853.86</c:v>
                </c:pt>
                <c:pt idx="38556">
                  <c:v>3853.96</c:v>
                </c:pt>
                <c:pt idx="38557">
                  <c:v>3854.06</c:v>
                </c:pt>
                <c:pt idx="38558">
                  <c:v>3854.16</c:v>
                </c:pt>
                <c:pt idx="38559">
                  <c:v>3854.26</c:v>
                </c:pt>
                <c:pt idx="38560">
                  <c:v>3854.36</c:v>
                </c:pt>
                <c:pt idx="38561">
                  <c:v>3854.46</c:v>
                </c:pt>
                <c:pt idx="38562">
                  <c:v>3854.56</c:v>
                </c:pt>
                <c:pt idx="38563">
                  <c:v>3854.66</c:v>
                </c:pt>
                <c:pt idx="38564">
                  <c:v>3854.76</c:v>
                </c:pt>
                <c:pt idx="38565">
                  <c:v>3854.86</c:v>
                </c:pt>
                <c:pt idx="38566">
                  <c:v>3854.96</c:v>
                </c:pt>
                <c:pt idx="38567">
                  <c:v>3855.06</c:v>
                </c:pt>
                <c:pt idx="38568">
                  <c:v>3855.16</c:v>
                </c:pt>
                <c:pt idx="38569">
                  <c:v>3855.26</c:v>
                </c:pt>
                <c:pt idx="38570">
                  <c:v>3855.36</c:v>
                </c:pt>
                <c:pt idx="38571">
                  <c:v>3855.46</c:v>
                </c:pt>
                <c:pt idx="38572">
                  <c:v>3855.56</c:v>
                </c:pt>
                <c:pt idx="38573">
                  <c:v>3855.66</c:v>
                </c:pt>
                <c:pt idx="38574">
                  <c:v>3855.76</c:v>
                </c:pt>
                <c:pt idx="38575">
                  <c:v>3855.86</c:v>
                </c:pt>
                <c:pt idx="38576">
                  <c:v>3855.96</c:v>
                </c:pt>
                <c:pt idx="38577">
                  <c:v>3856.06</c:v>
                </c:pt>
                <c:pt idx="38578">
                  <c:v>3856.16</c:v>
                </c:pt>
                <c:pt idx="38579">
                  <c:v>3856.26</c:v>
                </c:pt>
                <c:pt idx="38580">
                  <c:v>3856.36</c:v>
                </c:pt>
                <c:pt idx="38581">
                  <c:v>3856.46</c:v>
                </c:pt>
                <c:pt idx="38582">
                  <c:v>3856.56</c:v>
                </c:pt>
                <c:pt idx="38583">
                  <c:v>3856.66</c:v>
                </c:pt>
                <c:pt idx="38584">
                  <c:v>3856.76</c:v>
                </c:pt>
                <c:pt idx="38585">
                  <c:v>3856.86</c:v>
                </c:pt>
                <c:pt idx="38586">
                  <c:v>3856.96</c:v>
                </c:pt>
                <c:pt idx="38587">
                  <c:v>3857.06</c:v>
                </c:pt>
                <c:pt idx="38588">
                  <c:v>3857.16</c:v>
                </c:pt>
                <c:pt idx="38589">
                  <c:v>3857.26</c:v>
                </c:pt>
                <c:pt idx="38590">
                  <c:v>3857.36</c:v>
                </c:pt>
                <c:pt idx="38591">
                  <c:v>3857.46</c:v>
                </c:pt>
                <c:pt idx="38592">
                  <c:v>3857.56</c:v>
                </c:pt>
                <c:pt idx="38593">
                  <c:v>3857.66</c:v>
                </c:pt>
                <c:pt idx="38594">
                  <c:v>3857.76</c:v>
                </c:pt>
                <c:pt idx="38595">
                  <c:v>3857.86</c:v>
                </c:pt>
                <c:pt idx="38596">
                  <c:v>3857.96</c:v>
                </c:pt>
                <c:pt idx="38597">
                  <c:v>3858.06</c:v>
                </c:pt>
                <c:pt idx="38598">
                  <c:v>3858.16</c:v>
                </c:pt>
                <c:pt idx="38599">
                  <c:v>3858.26</c:v>
                </c:pt>
                <c:pt idx="38600">
                  <c:v>3858.36</c:v>
                </c:pt>
                <c:pt idx="38601">
                  <c:v>3858.46</c:v>
                </c:pt>
                <c:pt idx="38602">
                  <c:v>3858.56</c:v>
                </c:pt>
                <c:pt idx="38603">
                  <c:v>3858.66</c:v>
                </c:pt>
                <c:pt idx="38604">
                  <c:v>3858.76</c:v>
                </c:pt>
                <c:pt idx="38605">
                  <c:v>3858.86</c:v>
                </c:pt>
                <c:pt idx="38606">
                  <c:v>3858.96</c:v>
                </c:pt>
                <c:pt idx="38607">
                  <c:v>3859.06</c:v>
                </c:pt>
                <c:pt idx="38608">
                  <c:v>3859.16</c:v>
                </c:pt>
                <c:pt idx="38609">
                  <c:v>3859.26</c:v>
                </c:pt>
                <c:pt idx="38610">
                  <c:v>3859.36</c:v>
                </c:pt>
                <c:pt idx="38611">
                  <c:v>3859.46</c:v>
                </c:pt>
                <c:pt idx="38612">
                  <c:v>3859.56</c:v>
                </c:pt>
                <c:pt idx="38613">
                  <c:v>3859.66</c:v>
                </c:pt>
                <c:pt idx="38614">
                  <c:v>3859.76</c:v>
                </c:pt>
                <c:pt idx="38615">
                  <c:v>3859.86</c:v>
                </c:pt>
                <c:pt idx="38616">
                  <c:v>3859.96</c:v>
                </c:pt>
                <c:pt idx="38617">
                  <c:v>3860.06</c:v>
                </c:pt>
                <c:pt idx="38618">
                  <c:v>3860.16</c:v>
                </c:pt>
                <c:pt idx="38619">
                  <c:v>3860.26</c:v>
                </c:pt>
                <c:pt idx="38620">
                  <c:v>3860.36</c:v>
                </c:pt>
                <c:pt idx="38621">
                  <c:v>3860.46</c:v>
                </c:pt>
                <c:pt idx="38622">
                  <c:v>3860.56</c:v>
                </c:pt>
                <c:pt idx="38623">
                  <c:v>3860.66</c:v>
                </c:pt>
                <c:pt idx="38624">
                  <c:v>3860.76</c:v>
                </c:pt>
                <c:pt idx="38625">
                  <c:v>3860.86</c:v>
                </c:pt>
                <c:pt idx="38626">
                  <c:v>3860.96</c:v>
                </c:pt>
                <c:pt idx="38627">
                  <c:v>3861.06</c:v>
                </c:pt>
                <c:pt idx="38628">
                  <c:v>3861.16</c:v>
                </c:pt>
                <c:pt idx="38629">
                  <c:v>3861.26</c:v>
                </c:pt>
                <c:pt idx="38630">
                  <c:v>3861.36</c:v>
                </c:pt>
                <c:pt idx="38631">
                  <c:v>3861.46</c:v>
                </c:pt>
                <c:pt idx="38632">
                  <c:v>3861.56</c:v>
                </c:pt>
                <c:pt idx="38633">
                  <c:v>3861.66</c:v>
                </c:pt>
                <c:pt idx="38634">
                  <c:v>3861.76</c:v>
                </c:pt>
                <c:pt idx="38635">
                  <c:v>3861.86</c:v>
                </c:pt>
                <c:pt idx="38636">
                  <c:v>3861.96</c:v>
                </c:pt>
                <c:pt idx="38637">
                  <c:v>3862.06</c:v>
                </c:pt>
                <c:pt idx="38638">
                  <c:v>3862.16</c:v>
                </c:pt>
                <c:pt idx="38639">
                  <c:v>3862.26</c:v>
                </c:pt>
                <c:pt idx="38640">
                  <c:v>3862.36</c:v>
                </c:pt>
                <c:pt idx="38641">
                  <c:v>3862.46</c:v>
                </c:pt>
                <c:pt idx="38642">
                  <c:v>3862.56</c:v>
                </c:pt>
                <c:pt idx="38643">
                  <c:v>3862.66</c:v>
                </c:pt>
                <c:pt idx="38644">
                  <c:v>3862.76</c:v>
                </c:pt>
                <c:pt idx="38645">
                  <c:v>3862.86</c:v>
                </c:pt>
                <c:pt idx="38646">
                  <c:v>3862.96</c:v>
                </c:pt>
                <c:pt idx="38647">
                  <c:v>3863.06</c:v>
                </c:pt>
                <c:pt idx="38648">
                  <c:v>3863.16</c:v>
                </c:pt>
                <c:pt idx="38649">
                  <c:v>3863.26</c:v>
                </c:pt>
                <c:pt idx="38650">
                  <c:v>3863.36</c:v>
                </c:pt>
                <c:pt idx="38651">
                  <c:v>3863.46</c:v>
                </c:pt>
                <c:pt idx="38652">
                  <c:v>3863.56</c:v>
                </c:pt>
                <c:pt idx="38653">
                  <c:v>3863.66</c:v>
                </c:pt>
                <c:pt idx="38654">
                  <c:v>3863.76</c:v>
                </c:pt>
                <c:pt idx="38655">
                  <c:v>3863.86</c:v>
                </c:pt>
                <c:pt idx="38656">
                  <c:v>3863.96</c:v>
                </c:pt>
                <c:pt idx="38657">
                  <c:v>3864.06</c:v>
                </c:pt>
                <c:pt idx="38658">
                  <c:v>3864.16</c:v>
                </c:pt>
                <c:pt idx="38659">
                  <c:v>3864.26</c:v>
                </c:pt>
                <c:pt idx="38660">
                  <c:v>3864.36</c:v>
                </c:pt>
                <c:pt idx="38661">
                  <c:v>3864.46</c:v>
                </c:pt>
                <c:pt idx="38662">
                  <c:v>3864.56</c:v>
                </c:pt>
                <c:pt idx="38663">
                  <c:v>3864.66</c:v>
                </c:pt>
                <c:pt idx="38664">
                  <c:v>3864.76</c:v>
                </c:pt>
                <c:pt idx="38665">
                  <c:v>3864.86</c:v>
                </c:pt>
                <c:pt idx="38666">
                  <c:v>3864.96</c:v>
                </c:pt>
                <c:pt idx="38667">
                  <c:v>3865.06</c:v>
                </c:pt>
                <c:pt idx="38668">
                  <c:v>3865.16</c:v>
                </c:pt>
                <c:pt idx="38669">
                  <c:v>3865.26</c:v>
                </c:pt>
                <c:pt idx="38670">
                  <c:v>3865.36</c:v>
                </c:pt>
                <c:pt idx="38671">
                  <c:v>3865.46</c:v>
                </c:pt>
                <c:pt idx="38672">
                  <c:v>3865.56</c:v>
                </c:pt>
                <c:pt idx="38673">
                  <c:v>3865.66</c:v>
                </c:pt>
                <c:pt idx="38674">
                  <c:v>3865.76</c:v>
                </c:pt>
                <c:pt idx="38675">
                  <c:v>3865.86</c:v>
                </c:pt>
                <c:pt idx="38676">
                  <c:v>3865.96</c:v>
                </c:pt>
                <c:pt idx="38677">
                  <c:v>3866.06</c:v>
                </c:pt>
                <c:pt idx="38678">
                  <c:v>3866.16</c:v>
                </c:pt>
                <c:pt idx="38679">
                  <c:v>3866.26</c:v>
                </c:pt>
                <c:pt idx="38680">
                  <c:v>3866.36</c:v>
                </c:pt>
                <c:pt idx="38681">
                  <c:v>3866.46</c:v>
                </c:pt>
                <c:pt idx="38682">
                  <c:v>3866.56</c:v>
                </c:pt>
                <c:pt idx="38683">
                  <c:v>3866.66</c:v>
                </c:pt>
                <c:pt idx="38684">
                  <c:v>3866.76</c:v>
                </c:pt>
                <c:pt idx="38685">
                  <c:v>3866.86</c:v>
                </c:pt>
                <c:pt idx="38686">
                  <c:v>3866.96</c:v>
                </c:pt>
                <c:pt idx="38687">
                  <c:v>3867.06</c:v>
                </c:pt>
                <c:pt idx="38688">
                  <c:v>3867.16</c:v>
                </c:pt>
                <c:pt idx="38689">
                  <c:v>3867.26</c:v>
                </c:pt>
                <c:pt idx="38690">
                  <c:v>3867.36</c:v>
                </c:pt>
                <c:pt idx="38691">
                  <c:v>3867.46</c:v>
                </c:pt>
                <c:pt idx="38692">
                  <c:v>3867.56</c:v>
                </c:pt>
                <c:pt idx="38693">
                  <c:v>3867.66</c:v>
                </c:pt>
                <c:pt idx="38694">
                  <c:v>3867.76</c:v>
                </c:pt>
                <c:pt idx="38695">
                  <c:v>3867.86</c:v>
                </c:pt>
                <c:pt idx="38696">
                  <c:v>3867.96</c:v>
                </c:pt>
                <c:pt idx="38697">
                  <c:v>3868.06</c:v>
                </c:pt>
                <c:pt idx="38698">
                  <c:v>3868.16</c:v>
                </c:pt>
                <c:pt idx="38699">
                  <c:v>3868.26</c:v>
                </c:pt>
                <c:pt idx="38700">
                  <c:v>3868.36</c:v>
                </c:pt>
                <c:pt idx="38701">
                  <c:v>3868.46</c:v>
                </c:pt>
                <c:pt idx="38702">
                  <c:v>3868.56</c:v>
                </c:pt>
                <c:pt idx="38703">
                  <c:v>3868.66</c:v>
                </c:pt>
                <c:pt idx="38704">
                  <c:v>3868.76</c:v>
                </c:pt>
                <c:pt idx="38705">
                  <c:v>3868.86</c:v>
                </c:pt>
                <c:pt idx="38706">
                  <c:v>3868.96</c:v>
                </c:pt>
                <c:pt idx="38707">
                  <c:v>3869.06</c:v>
                </c:pt>
                <c:pt idx="38708">
                  <c:v>3869.16</c:v>
                </c:pt>
                <c:pt idx="38709">
                  <c:v>3869.26</c:v>
                </c:pt>
                <c:pt idx="38710">
                  <c:v>3869.36</c:v>
                </c:pt>
                <c:pt idx="38711">
                  <c:v>3869.46</c:v>
                </c:pt>
                <c:pt idx="38712">
                  <c:v>3869.56</c:v>
                </c:pt>
                <c:pt idx="38713">
                  <c:v>3869.66</c:v>
                </c:pt>
                <c:pt idx="38714">
                  <c:v>3869.76</c:v>
                </c:pt>
                <c:pt idx="38715">
                  <c:v>3869.86</c:v>
                </c:pt>
                <c:pt idx="38716">
                  <c:v>3869.96</c:v>
                </c:pt>
                <c:pt idx="38717">
                  <c:v>3870.06</c:v>
                </c:pt>
                <c:pt idx="38718">
                  <c:v>3870.16</c:v>
                </c:pt>
                <c:pt idx="38719">
                  <c:v>3870.26</c:v>
                </c:pt>
                <c:pt idx="38720">
                  <c:v>3870.36</c:v>
                </c:pt>
                <c:pt idx="38721">
                  <c:v>3870.46</c:v>
                </c:pt>
                <c:pt idx="38722">
                  <c:v>3870.56</c:v>
                </c:pt>
                <c:pt idx="38723">
                  <c:v>3870.66</c:v>
                </c:pt>
                <c:pt idx="38724">
                  <c:v>3870.76</c:v>
                </c:pt>
                <c:pt idx="38725">
                  <c:v>3870.86</c:v>
                </c:pt>
                <c:pt idx="38726">
                  <c:v>3870.96</c:v>
                </c:pt>
                <c:pt idx="38727">
                  <c:v>3871.06</c:v>
                </c:pt>
                <c:pt idx="38728">
                  <c:v>3871.16</c:v>
                </c:pt>
                <c:pt idx="38729">
                  <c:v>3871.26</c:v>
                </c:pt>
                <c:pt idx="38730">
                  <c:v>3871.36</c:v>
                </c:pt>
                <c:pt idx="38731">
                  <c:v>3871.46</c:v>
                </c:pt>
                <c:pt idx="38732">
                  <c:v>3871.56</c:v>
                </c:pt>
                <c:pt idx="38733">
                  <c:v>3871.66</c:v>
                </c:pt>
                <c:pt idx="38734">
                  <c:v>3871.76</c:v>
                </c:pt>
                <c:pt idx="38735">
                  <c:v>3871.86</c:v>
                </c:pt>
                <c:pt idx="38736">
                  <c:v>3871.96</c:v>
                </c:pt>
                <c:pt idx="38737">
                  <c:v>3872.06</c:v>
                </c:pt>
                <c:pt idx="38738">
                  <c:v>3872.16</c:v>
                </c:pt>
                <c:pt idx="38739">
                  <c:v>3872.26</c:v>
                </c:pt>
                <c:pt idx="38740">
                  <c:v>3872.36</c:v>
                </c:pt>
                <c:pt idx="38741">
                  <c:v>3872.46</c:v>
                </c:pt>
                <c:pt idx="38742">
                  <c:v>3872.56</c:v>
                </c:pt>
                <c:pt idx="38743">
                  <c:v>3872.66</c:v>
                </c:pt>
                <c:pt idx="38744">
                  <c:v>3872.76</c:v>
                </c:pt>
                <c:pt idx="38745">
                  <c:v>3872.86</c:v>
                </c:pt>
                <c:pt idx="38746">
                  <c:v>3872.96</c:v>
                </c:pt>
                <c:pt idx="38747">
                  <c:v>3873.06</c:v>
                </c:pt>
                <c:pt idx="38748">
                  <c:v>3873.16</c:v>
                </c:pt>
                <c:pt idx="38749">
                  <c:v>3873.26</c:v>
                </c:pt>
                <c:pt idx="38750">
                  <c:v>3873.36</c:v>
                </c:pt>
                <c:pt idx="38751">
                  <c:v>3873.46</c:v>
                </c:pt>
                <c:pt idx="38752">
                  <c:v>3873.56</c:v>
                </c:pt>
                <c:pt idx="38753">
                  <c:v>3873.66</c:v>
                </c:pt>
                <c:pt idx="38754">
                  <c:v>3873.76</c:v>
                </c:pt>
                <c:pt idx="38755">
                  <c:v>3873.86</c:v>
                </c:pt>
                <c:pt idx="38756">
                  <c:v>3873.96</c:v>
                </c:pt>
                <c:pt idx="38757">
                  <c:v>3874.06</c:v>
                </c:pt>
                <c:pt idx="38758">
                  <c:v>3874.16</c:v>
                </c:pt>
                <c:pt idx="38759">
                  <c:v>3874.26</c:v>
                </c:pt>
                <c:pt idx="38760">
                  <c:v>3874.36</c:v>
                </c:pt>
                <c:pt idx="38761">
                  <c:v>3874.46</c:v>
                </c:pt>
                <c:pt idx="38762">
                  <c:v>3874.56</c:v>
                </c:pt>
                <c:pt idx="38763">
                  <c:v>3874.66</c:v>
                </c:pt>
                <c:pt idx="38764">
                  <c:v>3874.76</c:v>
                </c:pt>
                <c:pt idx="38765">
                  <c:v>3874.86</c:v>
                </c:pt>
                <c:pt idx="38766">
                  <c:v>3874.96</c:v>
                </c:pt>
                <c:pt idx="38767">
                  <c:v>3875.06</c:v>
                </c:pt>
                <c:pt idx="38768">
                  <c:v>3875.16</c:v>
                </c:pt>
                <c:pt idx="38769">
                  <c:v>3875.26</c:v>
                </c:pt>
                <c:pt idx="38770">
                  <c:v>3875.36</c:v>
                </c:pt>
                <c:pt idx="38771">
                  <c:v>3875.46</c:v>
                </c:pt>
                <c:pt idx="38772">
                  <c:v>3875.56</c:v>
                </c:pt>
                <c:pt idx="38773">
                  <c:v>3875.66</c:v>
                </c:pt>
                <c:pt idx="38774">
                  <c:v>3875.76</c:v>
                </c:pt>
                <c:pt idx="38775">
                  <c:v>3875.86</c:v>
                </c:pt>
                <c:pt idx="38776">
                  <c:v>3875.96</c:v>
                </c:pt>
                <c:pt idx="38777">
                  <c:v>3876.06</c:v>
                </c:pt>
                <c:pt idx="38778">
                  <c:v>3876.16</c:v>
                </c:pt>
                <c:pt idx="38779">
                  <c:v>3876.26</c:v>
                </c:pt>
                <c:pt idx="38780">
                  <c:v>3876.36</c:v>
                </c:pt>
                <c:pt idx="38781">
                  <c:v>3876.46</c:v>
                </c:pt>
                <c:pt idx="38782">
                  <c:v>3876.56</c:v>
                </c:pt>
                <c:pt idx="38783">
                  <c:v>3876.66</c:v>
                </c:pt>
                <c:pt idx="38784">
                  <c:v>3876.76</c:v>
                </c:pt>
                <c:pt idx="38785">
                  <c:v>3876.86</c:v>
                </c:pt>
                <c:pt idx="38786">
                  <c:v>3876.96</c:v>
                </c:pt>
                <c:pt idx="38787">
                  <c:v>3877.06</c:v>
                </c:pt>
                <c:pt idx="38788">
                  <c:v>3877.16</c:v>
                </c:pt>
                <c:pt idx="38789">
                  <c:v>3877.26</c:v>
                </c:pt>
                <c:pt idx="38790">
                  <c:v>3877.36</c:v>
                </c:pt>
                <c:pt idx="38791">
                  <c:v>3877.46</c:v>
                </c:pt>
                <c:pt idx="38792">
                  <c:v>3877.56</c:v>
                </c:pt>
                <c:pt idx="38793">
                  <c:v>3877.66</c:v>
                </c:pt>
                <c:pt idx="38794">
                  <c:v>3877.76</c:v>
                </c:pt>
                <c:pt idx="38795">
                  <c:v>3877.86</c:v>
                </c:pt>
                <c:pt idx="38796">
                  <c:v>3877.96</c:v>
                </c:pt>
                <c:pt idx="38797">
                  <c:v>3878.06</c:v>
                </c:pt>
                <c:pt idx="38798">
                  <c:v>3878.16</c:v>
                </c:pt>
                <c:pt idx="38799">
                  <c:v>3878.26</c:v>
                </c:pt>
                <c:pt idx="38800">
                  <c:v>3878.36</c:v>
                </c:pt>
                <c:pt idx="38801">
                  <c:v>3878.46</c:v>
                </c:pt>
                <c:pt idx="38802">
                  <c:v>3878.56</c:v>
                </c:pt>
                <c:pt idx="38803">
                  <c:v>3878.66</c:v>
                </c:pt>
                <c:pt idx="38804">
                  <c:v>3878.76</c:v>
                </c:pt>
                <c:pt idx="38805">
                  <c:v>3878.86</c:v>
                </c:pt>
                <c:pt idx="38806">
                  <c:v>3878.96</c:v>
                </c:pt>
                <c:pt idx="38807">
                  <c:v>3879.06</c:v>
                </c:pt>
                <c:pt idx="38808">
                  <c:v>3879.16</c:v>
                </c:pt>
                <c:pt idx="38809">
                  <c:v>3879.26</c:v>
                </c:pt>
                <c:pt idx="38810">
                  <c:v>3879.36</c:v>
                </c:pt>
                <c:pt idx="38811">
                  <c:v>3879.46</c:v>
                </c:pt>
                <c:pt idx="38812">
                  <c:v>3879.56</c:v>
                </c:pt>
                <c:pt idx="38813">
                  <c:v>3879.66</c:v>
                </c:pt>
                <c:pt idx="38814">
                  <c:v>3879.76</c:v>
                </c:pt>
                <c:pt idx="38815">
                  <c:v>3879.86</c:v>
                </c:pt>
                <c:pt idx="38816">
                  <c:v>3879.96</c:v>
                </c:pt>
                <c:pt idx="38817">
                  <c:v>3880.06</c:v>
                </c:pt>
                <c:pt idx="38818">
                  <c:v>3880.16</c:v>
                </c:pt>
                <c:pt idx="38819">
                  <c:v>3880.26</c:v>
                </c:pt>
                <c:pt idx="38820">
                  <c:v>3880.36</c:v>
                </c:pt>
                <c:pt idx="38821">
                  <c:v>3880.46</c:v>
                </c:pt>
                <c:pt idx="38822">
                  <c:v>3880.56</c:v>
                </c:pt>
                <c:pt idx="38823">
                  <c:v>3880.66</c:v>
                </c:pt>
                <c:pt idx="38824">
                  <c:v>3880.76</c:v>
                </c:pt>
                <c:pt idx="38825">
                  <c:v>3880.86</c:v>
                </c:pt>
                <c:pt idx="38826">
                  <c:v>3880.96</c:v>
                </c:pt>
                <c:pt idx="38827">
                  <c:v>3881.06</c:v>
                </c:pt>
                <c:pt idx="38828">
                  <c:v>3881.16</c:v>
                </c:pt>
                <c:pt idx="38829">
                  <c:v>3881.26</c:v>
                </c:pt>
                <c:pt idx="38830">
                  <c:v>3881.36</c:v>
                </c:pt>
                <c:pt idx="38831">
                  <c:v>3881.46</c:v>
                </c:pt>
                <c:pt idx="38832">
                  <c:v>3881.56</c:v>
                </c:pt>
                <c:pt idx="38833">
                  <c:v>3881.66</c:v>
                </c:pt>
                <c:pt idx="38834">
                  <c:v>3881.76</c:v>
                </c:pt>
                <c:pt idx="38835">
                  <c:v>3881.86</c:v>
                </c:pt>
                <c:pt idx="38836">
                  <c:v>3881.96</c:v>
                </c:pt>
                <c:pt idx="38837">
                  <c:v>3882.06</c:v>
                </c:pt>
                <c:pt idx="38838">
                  <c:v>3882.16</c:v>
                </c:pt>
                <c:pt idx="38839">
                  <c:v>3882.26</c:v>
                </c:pt>
                <c:pt idx="38840">
                  <c:v>3882.36</c:v>
                </c:pt>
                <c:pt idx="38841">
                  <c:v>3882.46</c:v>
                </c:pt>
                <c:pt idx="38842">
                  <c:v>3882.56</c:v>
                </c:pt>
                <c:pt idx="38843">
                  <c:v>3882.66</c:v>
                </c:pt>
                <c:pt idx="38844">
                  <c:v>3882.76</c:v>
                </c:pt>
                <c:pt idx="38845">
                  <c:v>3882.86</c:v>
                </c:pt>
                <c:pt idx="38846">
                  <c:v>3882.96</c:v>
                </c:pt>
                <c:pt idx="38847">
                  <c:v>3883.06</c:v>
                </c:pt>
                <c:pt idx="38848">
                  <c:v>3883.16</c:v>
                </c:pt>
                <c:pt idx="38849">
                  <c:v>3883.26</c:v>
                </c:pt>
                <c:pt idx="38850">
                  <c:v>3883.36</c:v>
                </c:pt>
                <c:pt idx="38851">
                  <c:v>3883.46</c:v>
                </c:pt>
                <c:pt idx="38852">
                  <c:v>3883.56</c:v>
                </c:pt>
                <c:pt idx="38853">
                  <c:v>3883.66</c:v>
                </c:pt>
                <c:pt idx="38854">
                  <c:v>3883.76</c:v>
                </c:pt>
                <c:pt idx="38855">
                  <c:v>3883.86</c:v>
                </c:pt>
                <c:pt idx="38856">
                  <c:v>3883.96</c:v>
                </c:pt>
                <c:pt idx="38857">
                  <c:v>3884.06</c:v>
                </c:pt>
                <c:pt idx="38858">
                  <c:v>3884.16</c:v>
                </c:pt>
                <c:pt idx="38859">
                  <c:v>3884.26</c:v>
                </c:pt>
                <c:pt idx="38860">
                  <c:v>3884.36</c:v>
                </c:pt>
                <c:pt idx="38861">
                  <c:v>3884.46</c:v>
                </c:pt>
                <c:pt idx="38862">
                  <c:v>3884.56</c:v>
                </c:pt>
                <c:pt idx="38863">
                  <c:v>3884.66</c:v>
                </c:pt>
                <c:pt idx="38864">
                  <c:v>3884.76</c:v>
                </c:pt>
                <c:pt idx="38865">
                  <c:v>3884.86</c:v>
                </c:pt>
                <c:pt idx="38866">
                  <c:v>3884.96</c:v>
                </c:pt>
                <c:pt idx="38867">
                  <c:v>3885.06</c:v>
                </c:pt>
                <c:pt idx="38868">
                  <c:v>3885.16</c:v>
                </c:pt>
                <c:pt idx="38869">
                  <c:v>3885.26</c:v>
                </c:pt>
                <c:pt idx="38870">
                  <c:v>3885.36</c:v>
                </c:pt>
                <c:pt idx="38871">
                  <c:v>3885.46</c:v>
                </c:pt>
                <c:pt idx="38872">
                  <c:v>3885.56</c:v>
                </c:pt>
                <c:pt idx="38873">
                  <c:v>3885.66</c:v>
                </c:pt>
                <c:pt idx="38874">
                  <c:v>3885.76</c:v>
                </c:pt>
                <c:pt idx="38875">
                  <c:v>3885.86</c:v>
                </c:pt>
                <c:pt idx="38876">
                  <c:v>3885.96</c:v>
                </c:pt>
                <c:pt idx="38877">
                  <c:v>3886.06</c:v>
                </c:pt>
                <c:pt idx="38878">
                  <c:v>3886.16</c:v>
                </c:pt>
                <c:pt idx="38879">
                  <c:v>3886.26</c:v>
                </c:pt>
                <c:pt idx="38880">
                  <c:v>3886.36</c:v>
                </c:pt>
                <c:pt idx="38881">
                  <c:v>3886.46</c:v>
                </c:pt>
                <c:pt idx="38882">
                  <c:v>3886.56</c:v>
                </c:pt>
                <c:pt idx="38883">
                  <c:v>3886.66</c:v>
                </c:pt>
                <c:pt idx="38884">
                  <c:v>3886.76</c:v>
                </c:pt>
                <c:pt idx="38885">
                  <c:v>3886.86</c:v>
                </c:pt>
                <c:pt idx="38886">
                  <c:v>3886.96</c:v>
                </c:pt>
                <c:pt idx="38887">
                  <c:v>3887.06</c:v>
                </c:pt>
                <c:pt idx="38888">
                  <c:v>3887.16</c:v>
                </c:pt>
                <c:pt idx="38889">
                  <c:v>3887.26</c:v>
                </c:pt>
                <c:pt idx="38890">
                  <c:v>3887.36</c:v>
                </c:pt>
                <c:pt idx="38891">
                  <c:v>3887.46</c:v>
                </c:pt>
                <c:pt idx="38892">
                  <c:v>3887.56</c:v>
                </c:pt>
                <c:pt idx="38893">
                  <c:v>3887.66</c:v>
                </c:pt>
                <c:pt idx="38894">
                  <c:v>3887.76</c:v>
                </c:pt>
                <c:pt idx="38895">
                  <c:v>3887.86</c:v>
                </c:pt>
                <c:pt idx="38896">
                  <c:v>3887.96</c:v>
                </c:pt>
                <c:pt idx="38897">
                  <c:v>3888.06</c:v>
                </c:pt>
                <c:pt idx="38898">
                  <c:v>3888.16</c:v>
                </c:pt>
                <c:pt idx="38899">
                  <c:v>3888.26</c:v>
                </c:pt>
                <c:pt idx="38900">
                  <c:v>3888.36</c:v>
                </c:pt>
                <c:pt idx="38901">
                  <c:v>3888.46</c:v>
                </c:pt>
                <c:pt idx="38902">
                  <c:v>3888.56</c:v>
                </c:pt>
                <c:pt idx="38903">
                  <c:v>3888.66</c:v>
                </c:pt>
                <c:pt idx="38904">
                  <c:v>3888.76</c:v>
                </c:pt>
                <c:pt idx="38905">
                  <c:v>3888.86</c:v>
                </c:pt>
                <c:pt idx="38906">
                  <c:v>3888.96</c:v>
                </c:pt>
                <c:pt idx="38907">
                  <c:v>3889.06</c:v>
                </c:pt>
                <c:pt idx="38908">
                  <c:v>3889.16</c:v>
                </c:pt>
                <c:pt idx="38909">
                  <c:v>3889.26</c:v>
                </c:pt>
                <c:pt idx="38910">
                  <c:v>3889.36</c:v>
                </c:pt>
                <c:pt idx="38911">
                  <c:v>3889.46</c:v>
                </c:pt>
                <c:pt idx="38912">
                  <c:v>3889.56</c:v>
                </c:pt>
                <c:pt idx="38913">
                  <c:v>3889.66</c:v>
                </c:pt>
                <c:pt idx="38914">
                  <c:v>3889.76</c:v>
                </c:pt>
                <c:pt idx="38915">
                  <c:v>3889.86</c:v>
                </c:pt>
                <c:pt idx="38916">
                  <c:v>3889.96</c:v>
                </c:pt>
                <c:pt idx="38917">
                  <c:v>3890.06</c:v>
                </c:pt>
                <c:pt idx="38918">
                  <c:v>3890.16</c:v>
                </c:pt>
                <c:pt idx="38919">
                  <c:v>3890.26</c:v>
                </c:pt>
                <c:pt idx="38920">
                  <c:v>3890.36</c:v>
                </c:pt>
                <c:pt idx="38921">
                  <c:v>3890.46</c:v>
                </c:pt>
                <c:pt idx="38922">
                  <c:v>3890.56</c:v>
                </c:pt>
                <c:pt idx="38923">
                  <c:v>3890.66</c:v>
                </c:pt>
                <c:pt idx="38924">
                  <c:v>3890.76</c:v>
                </c:pt>
                <c:pt idx="38925">
                  <c:v>3890.86</c:v>
                </c:pt>
                <c:pt idx="38926">
                  <c:v>3890.96</c:v>
                </c:pt>
                <c:pt idx="38927">
                  <c:v>3891.06</c:v>
                </c:pt>
                <c:pt idx="38928">
                  <c:v>3891.16</c:v>
                </c:pt>
                <c:pt idx="38929">
                  <c:v>3891.26</c:v>
                </c:pt>
                <c:pt idx="38930">
                  <c:v>3891.36</c:v>
                </c:pt>
                <c:pt idx="38931">
                  <c:v>3891.46</c:v>
                </c:pt>
                <c:pt idx="38932">
                  <c:v>3891.56</c:v>
                </c:pt>
                <c:pt idx="38933">
                  <c:v>3891.66</c:v>
                </c:pt>
                <c:pt idx="38934">
                  <c:v>3891.76</c:v>
                </c:pt>
                <c:pt idx="38935">
                  <c:v>3891.86</c:v>
                </c:pt>
                <c:pt idx="38936">
                  <c:v>3891.96</c:v>
                </c:pt>
                <c:pt idx="38937">
                  <c:v>3892.06</c:v>
                </c:pt>
                <c:pt idx="38938">
                  <c:v>3892.16</c:v>
                </c:pt>
                <c:pt idx="38939">
                  <c:v>3892.26</c:v>
                </c:pt>
                <c:pt idx="38940">
                  <c:v>3892.36</c:v>
                </c:pt>
                <c:pt idx="38941">
                  <c:v>3892.46</c:v>
                </c:pt>
                <c:pt idx="38942">
                  <c:v>3892.56</c:v>
                </c:pt>
                <c:pt idx="38943">
                  <c:v>3892.66</c:v>
                </c:pt>
                <c:pt idx="38944">
                  <c:v>3892.76</c:v>
                </c:pt>
                <c:pt idx="38945">
                  <c:v>3892.86</c:v>
                </c:pt>
                <c:pt idx="38946">
                  <c:v>3892.96</c:v>
                </c:pt>
                <c:pt idx="38947">
                  <c:v>3893.06</c:v>
                </c:pt>
                <c:pt idx="38948">
                  <c:v>3893.16</c:v>
                </c:pt>
                <c:pt idx="38949">
                  <c:v>3893.26</c:v>
                </c:pt>
                <c:pt idx="38950">
                  <c:v>3893.36</c:v>
                </c:pt>
                <c:pt idx="38951">
                  <c:v>3893.46</c:v>
                </c:pt>
                <c:pt idx="38952">
                  <c:v>3893.56</c:v>
                </c:pt>
                <c:pt idx="38953">
                  <c:v>3893.66</c:v>
                </c:pt>
                <c:pt idx="38954">
                  <c:v>3893.76</c:v>
                </c:pt>
                <c:pt idx="38955">
                  <c:v>3893.86</c:v>
                </c:pt>
                <c:pt idx="38956">
                  <c:v>3893.96</c:v>
                </c:pt>
                <c:pt idx="38957">
                  <c:v>3894.06</c:v>
                </c:pt>
                <c:pt idx="38958">
                  <c:v>3894.16</c:v>
                </c:pt>
                <c:pt idx="38959">
                  <c:v>3894.26</c:v>
                </c:pt>
                <c:pt idx="38960">
                  <c:v>3894.36</c:v>
                </c:pt>
                <c:pt idx="38961">
                  <c:v>3894.46</c:v>
                </c:pt>
                <c:pt idx="38962">
                  <c:v>3894.56</c:v>
                </c:pt>
                <c:pt idx="38963">
                  <c:v>3894.66</c:v>
                </c:pt>
                <c:pt idx="38964">
                  <c:v>3894.76</c:v>
                </c:pt>
                <c:pt idx="38965">
                  <c:v>3894.86</c:v>
                </c:pt>
                <c:pt idx="38966">
                  <c:v>3894.96</c:v>
                </c:pt>
                <c:pt idx="38967">
                  <c:v>3895.06</c:v>
                </c:pt>
                <c:pt idx="38968">
                  <c:v>3895.16</c:v>
                </c:pt>
                <c:pt idx="38969">
                  <c:v>3895.26</c:v>
                </c:pt>
                <c:pt idx="38970">
                  <c:v>3895.36</c:v>
                </c:pt>
                <c:pt idx="38971">
                  <c:v>3895.46</c:v>
                </c:pt>
                <c:pt idx="38972">
                  <c:v>3895.56</c:v>
                </c:pt>
                <c:pt idx="38973">
                  <c:v>3895.66</c:v>
                </c:pt>
                <c:pt idx="38974">
                  <c:v>3895.76</c:v>
                </c:pt>
                <c:pt idx="38975">
                  <c:v>3895.86</c:v>
                </c:pt>
                <c:pt idx="38976">
                  <c:v>3895.96</c:v>
                </c:pt>
                <c:pt idx="38977">
                  <c:v>3896.06</c:v>
                </c:pt>
                <c:pt idx="38978">
                  <c:v>3896.16</c:v>
                </c:pt>
                <c:pt idx="38979">
                  <c:v>3896.26</c:v>
                </c:pt>
                <c:pt idx="38980">
                  <c:v>3896.36</c:v>
                </c:pt>
                <c:pt idx="38981">
                  <c:v>3896.46</c:v>
                </c:pt>
                <c:pt idx="38982">
                  <c:v>3896.56</c:v>
                </c:pt>
                <c:pt idx="38983">
                  <c:v>3896.66</c:v>
                </c:pt>
                <c:pt idx="38984">
                  <c:v>3896.76</c:v>
                </c:pt>
                <c:pt idx="38985">
                  <c:v>3896.86</c:v>
                </c:pt>
                <c:pt idx="38986">
                  <c:v>3896.96</c:v>
                </c:pt>
                <c:pt idx="38987">
                  <c:v>3897.06</c:v>
                </c:pt>
                <c:pt idx="38988">
                  <c:v>3897.16</c:v>
                </c:pt>
                <c:pt idx="38989">
                  <c:v>3897.26</c:v>
                </c:pt>
                <c:pt idx="38990">
                  <c:v>3897.36</c:v>
                </c:pt>
                <c:pt idx="38991">
                  <c:v>3897.46</c:v>
                </c:pt>
                <c:pt idx="38992">
                  <c:v>3897.56</c:v>
                </c:pt>
                <c:pt idx="38993">
                  <c:v>3897.66</c:v>
                </c:pt>
                <c:pt idx="38994">
                  <c:v>3897.76</c:v>
                </c:pt>
                <c:pt idx="38995">
                  <c:v>3897.86</c:v>
                </c:pt>
                <c:pt idx="38996">
                  <c:v>3897.96</c:v>
                </c:pt>
                <c:pt idx="38997">
                  <c:v>3898.06</c:v>
                </c:pt>
                <c:pt idx="38998">
                  <c:v>3898.16</c:v>
                </c:pt>
                <c:pt idx="38999">
                  <c:v>3898.26</c:v>
                </c:pt>
                <c:pt idx="39000">
                  <c:v>3898.36</c:v>
                </c:pt>
                <c:pt idx="39001">
                  <c:v>3898.46</c:v>
                </c:pt>
                <c:pt idx="39002">
                  <c:v>3898.56</c:v>
                </c:pt>
                <c:pt idx="39003">
                  <c:v>3898.66</c:v>
                </c:pt>
                <c:pt idx="39004">
                  <c:v>3898.76</c:v>
                </c:pt>
                <c:pt idx="39005">
                  <c:v>3898.86</c:v>
                </c:pt>
                <c:pt idx="39006">
                  <c:v>3898.96</c:v>
                </c:pt>
                <c:pt idx="39007">
                  <c:v>3899.06</c:v>
                </c:pt>
                <c:pt idx="39008">
                  <c:v>3899.16</c:v>
                </c:pt>
                <c:pt idx="39009">
                  <c:v>3899.26</c:v>
                </c:pt>
                <c:pt idx="39010">
                  <c:v>3899.36</c:v>
                </c:pt>
                <c:pt idx="39011">
                  <c:v>3899.46</c:v>
                </c:pt>
                <c:pt idx="39012">
                  <c:v>3899.56</c:v>
                </c:pt>
                <c:pt idx="39013">
                  <c:v>3899.66</c:v>
                </c:pt>
                <c:pt idx="39014">
                  <c:v>3899.76</c:v>
                </c:pt>
                <c:pt idx="39015">
                  <c:v>3899.86</c:v>
                </c:pt>
                <c:pt idx="39016">
                  <c:v>3899.96</c:v>
                </c:pt>
                <c:pt idx="39017">
                  <c:v>3900.06</c:v>
                </c:pt>
                <c:pt idx="39018">
                  <c:v>3900.16</c:v>
                </c:pt>
                <c:pt idx="39019">
                  <c:v>3900.26</c:v>
                </c:pt>
                <c:pt idx="39020">
                  <c:v>3900.36</c:v>
                </c:pt>
                <c:pt idx="39021">
                  <c:v>3900.46</c:v>
                </c:pt>
                <c:pt idx="39022">
                  <c:v>3900.56</c:v>
                </c:pt>
                <c:pt idx="39023">
                  <c:v>3900.66</c:v>
                </c:pt>
                <c:pt idx="39024">
                  <c:v>3900.76</c:v>
                </c:pt>
                <c:pt idx="39025">
                  <c:v>3900.86</c:v>
                </c:pt>
                <c:pt idx="39026">
                  <c:v>3900.96</c:v>
                </c:pt>
                <c:pt idx="39027">
                  <c:v>3901.06</c:v>
                </c:pt>
                <c:pt idx="39028">
                  <c:v>3901.16</c:v>
                </c:pt>
                <c:pt idx="39029">
                  <c:v>3901.26</c:v>
                </c:pt>
                <c:pt idx="39030">
                  <c:v>3901.36</c:v>
                </c:pt>
                <c:pt idx="39031">
                  <c:v>3901.46</c:v>
                </c:pt>
                <c:pt idx="39032">
                  <c:v>3901.56</c:v>
                </c:pt>
                <c:pt idx="39033">
                  <c:v>3901.66</c:v>
                </c:pt>
                <c:pt idx="39034">
                  <c:v>3901.76</c:v>
                </c:pt>
                <c:pt idx="39035">
                  <c:v>3901.86</c:v>
                </c:pt>
                <c:pt idx="39036">
                  <c:v>3901.96</c:v>
                </c:pt>
                <c:pt idx="39037">
                  <c:v>3902.06</c:v>
                </c:pt>
                <c:pt idx="39038">
                  <c:v>3902.16</c:v>
                </c:pt>
                <c:pt idx="39039">
                  <c:v>3902.26</c:v>
                </c:pt>
                <c:pt idx="39040">
                  <c:v>3902.36</c:v>
                </c:pt>
                <c:pt idx="39041">
                  <c:v>3902.46</c:v>
                </c:pt>
                <c:pt idx="39042">
                  <c:v>3902.56</c:v>
                </c:pt>
                <c:pt idx="39043">
                  <c:v>3902.66</c:v>
                </c:pt>
                <c:pt idx="39044">
                  <c:v>3902.76</c:v>
                </c:pt>
                <c:pt idx="39045">
                  <c:v>3902.86</c:v>
                </c:pt>
                <c:pt idx="39046">
                  <c:v>3902.96</c:v>
                </c:pt>
                <c:pt idx="39047">
                  <c:v>3903.06</c:v>
                </c:pt>
                <c:pt idx="39048">
                  <c:v>3903.16</c:v>
                </c:pt>
                <c:pt idx="39049">
                  <c:v>3903.26</c:v>
                </c:pt>
                <c:pt idx="39050">
                  <c:v>3903.36</c:v>
                </c:pt>
                <c:pt idx="39051">
                  <c:v>3903.46</c:v>
                </c:pt>
                <c:pt idx="39052">
                  <c:v>3903.56</c:v>
                </c:pt>
                <c:pt idx="39053">
                  <c:v>3903.66</c:v>
                </c:pt>
                <c:pt idx="39054">
                  <c:v>3903.76</c:v>
                </c:pt>
                <c:pt idx="39055">
                  <c:v>3903.86</c:v>
                </c:pt>
                <c:pt idx="39056">
                  <c:v>3903.96</c:v>
                </c:pt>
                <c:pt idx="39057">
                  <c:v>3904.06</c:v>
                </c:pt>
                <c:pt idx="39058">
                  <c:v>3904.16</c:v>
                </c:pt>
                <c:pt idx="39059">
                  <c:v>3904.26</c:v>
                </c:pt>
                <c:pt idx="39060">
                  <c:v>3904.36</c:v>
                </c:pt>
                <c:pt idx="39061">
                  <c:v>3904.46</c:v>
                </c:pt>
                <c:pt idx="39062">
                  <c:v>3904.56</c:v>
                </c:pt>
                <c:pt idx="39063">
                  <c:v>3904.66</c:v>
                </c:pt>
                <c:pt idx="39064">
                  <c:v>3904.76</c:v>
                </c:pt>
                <c:pt idx="39065">
                  <c:v>3904.86</c:v>
                </c:pt>
                <c:pt idx="39066">
                  <c:v>3904.96</c:v>
                </c:pt>
                <c:pt idx="39067">
                  <c:v>3905.06</c:v>
                </c:pt>
                <c:pt idx="39068">
                  <c:v>3905.16</c:v>
                </c:pt>
                <c:pt idx="39069">
                  <c:v>3905.26</c:v>
                </c:pt>
                <c:pt idx="39070">
                  <c:v>3905.36</c:v>
                </c:pt>
                <c:pt idx="39071">
                  <c:v>3905.46</c:v>
                </c:pt>
                <c:pt idx="39072">
                  <c:v>3905.56</c:v>
                </c:pt>
                <c:pt idx="39073">
                  <c:v>3905.66</c:v>
                </c:pt>
                <c:pt idx="39074">
                  <c:v>3905.76</c:v>
                </c:pt>
                <c:pt idx="39075">
                  <c:v>3905.86</c:v>
                </c:pt>
                <c:pt idx="39076">
                  <c:v>3905.96</c:v>
                </c:pt>
                <c:pt idx="39077">
                  <c:v>3906.06</c:v>
                </c:pt>
                <c:pt idx="39078">
                  <c:v>3906.16</c:v>
                </c:pt>
                <c:pt idx="39079">
                  <c:v>3906.26</c:v>
                </c:pt>
                <c:pt idx="39080">
                  <c:v>3906.36</c:v>
                </c:pt>
                <c:pt idx="39081">
                  <c:v>3906.46</c:v>
                </c:pt>
                <c:pt idx="39082">
                  <c:v>3906.56</c:v>
                </c:pt>
                <c:pt idx="39083">
                  <c:v>3906.66</c:v>
                </c:pt>
                <c:pt idx="39084">
                  <c:v>3906.76</c:v>
                </c:pt>
                <c:pt idx="39085">
                  <c:v>3906.86</c:v>
                </c:pt>
                <c:pt idx="39086">
                  <c:v>3906.96</c:v>
                </c:pt>
                <c:pt idx="39087">
                  <c:v>3907.06</c:v>
                </c:pt>
                <c:pt idx="39088">
                  <c:v>3907.16</c:v>
                </c:pt>
                <c:pt idx="39089">
                  <c:v>3907.26</c:v>
                </c:pt>
                <c:pt idx="39090">
                  <c:v>3907.36</c:v>
                </c:pt>
                <c:pt idx="39091">
                  <c:v>3907.46</c:v>
                </c:pt>
                <c:pt idx="39092">
                  <c:v>3907.56</c:v>
                </c:pt>
                <c:pt idx="39093">
                  <c:v>3907.66</c:v>
                </c:pt>
                <c:pt idx="39094">
                  <c:v>3907.76</c:v>
                </c:pt>
                <c:pt idx="39095">
                  <c:v>3907.86</c:v>
                </c:pt>
                <c:pt idx="39096">
                  <c:v>3907.96</c:v>
                </c:pt>
                <c:pt idx="39097">
                  <c:v>3908.06</c:v>
                </c:pt>
                <c:pt idx="39098">
                  <c:v>3908.16</c:v>
                </c:pt>
                <c:pt idx="39099">
                  <c:v>3908.26</c:v>
                </c:pt>
                <c:pt idx="39100">
                  <c:v>3908.36</c:v>
                </c:pt>
                <c:pt idx="39101">
                  <c:v>3908.46</c:v>
                </c:pt>
                <c:pt idx="39102">
                  <c:v>3908.56</c:v>
                </c:pt>
                <c:pt idx="39103">
                  <c:v>3908.66</c:v>
                </c:pt>
                <c:pt idx="39104">
                  <c:v>3908.76</c:v>
                </c:pt>
                <c:pt idx="39105">
                  <c:v>3908.86</c:v>
                </c:pt>
                <c:pt idx="39106">
                  <c:v>3908.96</c:v>
                </c:pt>
                <c:pt idx="39107">
                  <c:v>3909.06</c:v>
                </c:pt>
                <c:pt idx="39108">
                  <c:v>3909.16</c:v>
                </c:pt>
                <c:pt idx="39109">
                  <c:v>3909.26</c:v>
                </c:pt>
                <c:pt idx="39110">
                  <c:v>3909.36</c:v>
                </c:pt>
                <c:pt idx="39111">
                  <c:v>3909.46</c:v>
                </c:pt>
                <c:pt idx="39112">
                  <c:v>3909.56</c:v>
                </c:pt>
                <c:pt idx="39113">
                  <c:v>3909.66</c:v>
                </c:pt>
                <c:pt idx="39114">
                  <c:v>3909.76</c:v>
                </c:pt>
                <c:pt idx="39115">
                  <c:v>3909.86</c:v>
                </c:pt>
                <c:pt idx="39116">
                  <c:v>3909.96</c:v>
                </c:pt>
                <c:pt idx="39117">
                  <c:v>3910.06</c:v>
                </c:pt>
                <c:pt idx="39118">
                  <c:v>3910.16</c:v>
                </c:pt>
                <c:pt idx="39119">
                  <c:v>3910.26</c:v>
                </c:pt>
                <c:pt idx="39120">
                  <c:v>3910.36</c:v>
                </c:pt>
                <c:pt idx="39121">
                  <c:v>3910.46</c:v>
                </c:pt>
                <c:pt idx="39122">
                  <c:v>3910.56</c:v>
                </c:pt>
                <c:pt idx="39123">
                  <c:v>3910.66</c:v>
                </c:pt>
                <c:pt idx="39124">
                  <c:v>3910.76</c:v>
                </c:pt>
                <c:pt idx="39125">
                  <c:v>3910.86</c:v>
                </c:pt>
                <c:pt idx="39126">
                  <c:v>3910.96</c:v>
                </c:pt>
                <c:pt idx="39127">
                  <c:v>3911.06</c:v>
                </c:pt>
                <c:pt idx="39128">
                  <c:v>3911.16</c:v>
                </c:pt>
                <c:pt idx="39129">
                  <c:v>3911.26</c:v>
                </c:pt>
                <c:pt idx="39130">
                  <c:v>3911.36</c:v>
                </c:pt>
                <c:pt idx="39131">
                  <c:v>3911.46</c:v>
                </c:pt>
                <c:pt idx="39132">
                  <c:v>3911.56</c:v>
                </c:pt>
                <c:pt idx="39133">
                  <c:v>3911.66</c:v>
                </c:pt>
                <c:pt idx="39134">
                  <c:v>3911.76</c:v>
                </c:pt>
                <c:pt idx="39135">
                  <c:v>3911.86</c:v>
                </c:pt>
                <c:pt idx="39136">
                  <c:v>3911.96</c:v>
                </c:pt>
                <c:pt idx="39137">
                  <c:v>3912.06</c:v>
                </c:pt>
                <c:pt idx="39138">
                  <c:v>3912.16</c:v>
                </c:pt>
                <c:pt idx="39139">
                  <c:v>3912.26</c:v>
                </c:pt>
                <c:pt idx="39140">
                  <c:v>3912.36</c:v>
                </c:pt>
                <c:pt idx="39141">
                  <c:v>3912.46</c:v>
                </c:pt>
                <c:pt idx="39142">
                  <c:v>3912.56</c:v>
                </c:pt>
                <c:pt idx="39143">
                  <c:v>3912.66</c:v>
                </c:pt>
                <c:pt idx="39144">
                  <c:v>3912.76</c:v>
                </c:pt>
                <c:pt idx="39145">
                  <c:v>3912.86</c:v>
                </c:pt>
                <c:pt idx="39146">
                  <c:v>3912.96</c:v>
                </c:pt>
                <c:pt idx="39147">
                  <c:v>3913.06</c:v>
                </c:pt>
                <c:pt idx="39148">
                  <c:v>3913.16</c:v>
                </c:pt>
                <c:pt idx="39149">
                  <c:v>3913.26</c:v>
                </c:pt>
                <c:pt idx="39150">
                  <c:v>3913.36</c:v>
                </c:pt>
                <c:pt idx="39151">
                  <c:v>3913.46</c:v>
                </c:pt>
                <c:pt idx="39152">
                  <c:v>3913.56</c:v>
                </c:pt>
                <c:pt idx="39153">
                  <c:v>3913.66</c:v>
                </c:pt>
                <c:pt idx="39154">
                  <c:v>3913.76</c:v>
                </c:pt>
                <c:pt idx="39155">
                  <c:v>3913.86</c:v>
                </c:pt>
                <c:pt idx="39156">
                  <c:v>3913.96</c:v>
                </c:pt>
                <c:pt idx="39157">
                  <c:v>3914.06</c:v>
                </c:pt>
                <c:pt idx="39158">
                  <c:v>3914.16</c:v>
                </c:pt>
                <c:pt idx="39159">
                  <c:v>3914.26</c:v>
                </c:pt>
                <c:pt idx="39160">
                  <c:v>3914.36</c:v>
                </c:pt>
                <c:pt idx="39161">
                  <c:v>3914.46</c:v>
                </c:pt>
                <c:pt idx="39162">
                  <c:v>3914.56</c:v>
                </c:pt>
                <c:pt idx="39163">
                  <c:v>3914.66</c:v>
                </c:pt>
                <c:pt idx="39164">
                  <c:v>3914.76</c:v>
                </c:pt>
                <c:pt idx="39165">
                  <c:v>3914.86</c:v>
                </c:pt>
                <c:pt idx="39166">
                  <c:v>3914.96</c:v>
                </c:pt>
                <c:pt idx="39167">
                  <c:v>3915.06</c:v>
                </c:pt>
                <c:pt idx="39168">
                  <c:v>3915.16</c:v>
                </c:pt>
                <c:pt idx="39169">
                  <c:v>3915.26</c:v>
                </c:pt>
                <c:pt idx="39170">
                  <c:v>3915.36</c:v>
                </c:pt>
                <c:pt idx="39171">
                  <c:v>3915.46</c:v>
                </c:pt>
                <c:pt idx="39172">
                  <c:v>3915.56</c:v>
                </c:pt>
                <c:pt idx="39173">
                  <c:v>3915.66</c:v>
                </c:pt>
                <c:pt idx="39174">
                  <c:v>3915.76</c:v>
                </c:pt>
                <c:pt idx="39175">
                  <c:v>3915.86</c:v>
                </c:pt>
                <c:pt idx="39176">
                  <c:v>3915.96</c:v>
                </c:pt>
                <c:pt idx="39177">
                  <c:v>3916.06</c:v>
                </c:pt>
                <c:pt idx="39178">
                  <c:v>3916.16</c:v>
                </c:pt>
                <c:pt idx="39179">
                  <c:v>3916.26</c:v>
                </c:pt>
                <c:pt idx="39180">
                  <c:v>3916.36</c:v>
                </c:pt>
                <c:pt idx="39181">
                  <c:v>3916.46</c:v>
                </c:pt>
                <c:pt idx="39182">
                  <c:v>3916.56</c:v>
                </c:pt>
                <c:pt idx="39183">
                  <c:v>3916.66</c:v>
                </c:pt>
                <c:pt idx="39184">
                  <c:v>3916.76</c:v>
                </c:pt>
                <c:pt idx="39185">
                  <c:v>3916.86</c:v>
                </c:pt>
                <c:pt idx="39186">
                  <c:v>3916.96</c:v>
                </c:pt>
                <c:pt idx="39187">
                  <c:v>3917.06</c:v>
                </c:pt>
                <c:pt idx="39188">
                  <c:v>3917.16</c:v>
                </c:pt>
                <c:pt idx="39189">
                  <c:v>3917.26</c:v>
                </c:pt>
                <c:pt idx="39190">
                  <c:v>3917.36</c:v>
                </c:pt>
                <c:pt idx="39191">
                  <c:v>3917.46</c:v>
                </c:pt>
                <c:pt idx="39192">
                  <c:v>3917.56</c:v>
                </c:pt>
                <c:pt idx="39193">
                  <c:v>3917.66</c:v>
                </c:pt>
                <c:pt idx="39194">
                  <c:v>3917.76</c:v>
                </c:pt>
                <c:pt idx="39195">
                  <c:v>3917.86</c:v>
                </c:pt>
                <c:pt idx="39196">
                  <c:v>3917.96</c:v>
                </c:pt>
                <c:pt idx="39197">
                  <c:v>3918.06</c:v>
                </c:pt>
                <c:pt idx="39198">
                  <c:v>3918.16</c:v>
                </c:pt>
                <c:pt idx="39199">
                  <c:v>3918.26</c:v>
                </c:pt>
                <c:pt idx="39200">
                  <c:v>3918.36</c:v>
                </c:pt>
                <c:pt idx="39201">
                  <c:v>3918.46</c:v>
                </c:pt>
                <c:pt idx="39202">
                  <c:v>3918.56</c:v>
                </c:pt>
                <c:pt idx="39203">
                  <c:v>3918.66</c:v>
                </c:pt>
                <c:pt idx="39204">
                  <c:v>3918.76</c:v>
                </c:pt>
                <c:pt idx="39205">
                  <c:v>3918.86</c:v>
                </c:pt>
                <c:pt idx="39206">
                  <c:v>3918.96</c:v>
                </c:pt>
                <c:pt idx="39207">
                  <c:v>3919.06</c:v>
                </c:pt>
                <c:pt idx="39208">
                  <c:v>3919.16</c:v>
                </c:pt>
                <c:pt idx="39209">
                  <c:v>3919.26</c:v>
                </c:pt>
                <c:pt idx="39210">
                  <c:v>3919.36</c:v>
                </c:pt>
                <c:pt idx="39211">
                  <c:v>3919.46</c:v>
                </c:pt>
                <c:pt idx="39212">
                  <c:v>3919.56</c:v>
                </c:pt>
                <c:pt idx="39213">
                  <c:v>3919.66</c:v>
                </c:pt>
                <c:pt idx="39214">
                  <c:v>3919.76</c:v>
                </c:pt>
                <c:pt idx="39215">
                  <c:v>3919.86</c:v>
                </c:pt>
                <c:pt idx="39216">
                  <c:v>3919.96</c:v>
                </c:pt>
                <c:pt idx="39217">
                  <c:v>3920.06</c:v>
                </c:pt>
                <c:pt idx="39218">
                  <c:v>3920.16</c:v>
                </c:pt>
                <c:pt idx="39219">
                  <c:v>3920.26</c:v>
                </c:pt>
                <c:pt idx="39220">
                  <c:v>3920.36</c:v>
                </c:pt>
                <c:pt idx="39221">
                  <c:v>3920.46</c:v>
                </c:pt>
                <c:pt idx="39222">
                  <c:v>3920.56</c:v>
                </c:pt>
                <c:pt idx="39223">
                  <c:v>3920.66</c:v>
                </c:pt>
                <c:pt idx="39224">
                  <c:v>3920.76</c:v>
                </c:pt>
                <c:pt idx="39225">
                  <c:v>3920.86</c:v>
                </c:pt>
                <c:pt idx="39226">
                  <c:v>3920.96</c:v>
                </c:pt>
                <c:pt idx="39227">
                  <c:v>3921.06</c:v>
                </c:pt>
                <c:pt idx="39228">
                  <c:v>3921.16</c:v>
                </c:pt>
                <c:pt idx="39229">
                  <c:v>3921.26</c:v>
                </c:pt>
                <c:pt idx="39230">
                  <c:v>3921.36</c:v>
                </c:pt>
                <c:pt idx="39231">
                  <c:v>3921.46</c:v>
                </c:pt>
                <c:pt idx="39232">
                  <c:v>3921.56</c:v>
                </c:pt>
                <c:pt idx="39233">
                  <c:v>3921.66</c:v>
                </c:pt>
                <c:pt idx="39234">
                  <c:v>3921.76</c:v>
                </c:pt>
                <c:pt idx="39235">
                  <c:v>3921.86</c:v>
                </c:pt>
                <c:pt idx="39236">
                  <c:v>3921.96</c:v>
                </c:pt>
                <c:pt idx="39237">
                  <c:v>3922.06</c:v>
                </c:pt>
                <c:pt idx="39238">
                  <c:v>3922.16</c:v>
                </c:pt>
                <c:pt idx="39239">
                  <c:v>3922.26</c:v>
                </c:pt>
                <c:pt idx="39240">
                  <c:v>3922.36</c:v>
                </c:pt>
                <c:pt idx="39241">
                  <c:v>3922.46</c:v>
                </c:pt>
                <c:pt idx="39242">
                  <c:v>3922.56</c:v>
                </c:pt>
                <c:pt idx="39243">
                  <c:v>3922.66</c:v>
                </c:pt>
                <c:pt idx="39244">
                  <c:v>3922.76</c:v>
                </c:pt>
                <c:pt idx="39245">
                  <c:v>3922.86</c:v>
                </c:pt>
                <c:pt idx="39246">
                  <c:v>3922.96</c:v>
                </c:pt>
                <c:pt idx="39247">
                  <c:v>3923.06</c:v>
                </c:pt>
                <c:pt idx="39248">
                  <c:v>3923.16</c:v>
                </c:pt>
                <c:pt idx="39249">
                  <c:v>3923.26</c:v>
                </c:pt>
                <c:pt idx="39250">
                  <c:v>3923.36</c:v>
                </c:pt>
                <c:pt idx="39251">
                  <c:v>3923.46</c:v>
                </c:pt>
                <c:pt idx="39252">
                  <c:v>3923.56</c:v>
                </c:pt>
                <c:pt idx="39253">
                  <c:v>3923.66</c:v>
                </c:pt>
                <c:pt idx="39254">
                  <c:v>3923.76</c:v>
                </c:pt>
                <c:pt idx="39255">
                  <c:v>3923.86</c:v>
                </c:pt>
                <c:pt idx="39256">
                  <c:v>3923.96</c:v>
                </c:pt>
                <c:pt idx="39257">
                  <c:v>3924.06</c:v>
                </c:pt>
                <c:pt idx="39258">
                  <c:v>3924.16</c:v>
                </c:pt>
                <c:pt idx="39259">
                  <c:v>3924.26</c:v>
                </c:pt>
                <c:pt idx="39260">
                  <c:v>3924.36</c:v>
                </c:pt>
                <c:pt idx="39261">
                  <c:v>3924.46</c:v>
                </c:pt>
                <c:pt idx="39262">
                  <c:v>3924.56</c:v>
                </c:pt>
                <c:pt idx="39263">
                  <c:v>3924.66</c:v>
                </c:pt>
                <c:pt idx="39264">
                  <c:v>3924.76</c:v>
                </c:pt>
                <c:pt idx="39265">
                  <c:v>3924.86</c:v>
                </c:pt>
                <c:pt idx="39266">
                  <c:v>3924.96</c:v>
                </c:pt>
                <c:pt idx="39267">
                  <c:v>3925.06</c:v>
                </c:pt>
                <c:pt idx="39268">
                  <c:v>3925.16</c:v>
                </c:pt>
                <c:pt idx="39269">
                  <c:v>3925.26</c:v>
                </c:pt>
                <c:pt idx="39270">
                  <c:v>3925.36</c:v>
                </c:pt>
                <c:pt idx="39271">
                  <c:v>3925.46</c:v>
                </c:pt>
                <c:pt idx="39272">
                  <c:v>3925.56</c:v>
                </c:pt>
                <c:pt idx="39273">
                  <c:v>3925.66</c:v>
                </c:pt>
                <c:pt idx="39274">
                  <c:v>3925.76</c:v>
                </c:pt>
                <c:pt idx="39275">
                  <c:v>3925.86</c:v>
                </c:pt>
                <c:pt idx="39276">
                  <c:v>3925.96</c:v>
                </c:pt>
                <c:pt idx="39277">
                  <c:v>3926.06</c:v>
                </c:pt>
                <c:pt idx="39278">
                  <c:v>3926.16</c:v>
                </c:pt>
                <c:pt idx="39279">
                  <c:v>3926.26</c:v>
                </c:pt>
                <c:pt idx="39280">
                  <c:v>3926.36</c:v>
                </c:pt>
                <c:pt idx="39281">
                  <c:v>3926.46</c:v>
                </c:pt>
                <c:pt idx="39282">
                  <c:v>3926.56</c:v>
                </c:pt>
                <c:pt idx="39283">
                  <c:v>3926.66</c:v>
                </c:pt>
                <c:pt idx="39284">
                  <c:v>3926.76</c:v>
                </c:pt>
                <c:pt idx="39285">
                  <c:v>3926.86</c:v>
                </c:pt>
                <c:pt idx="39286">
                  <c:v>3926.96</c:v>
                </c:pt>
                <c:pt idx="39287">
                  <c:v>3927.06</c:v>
                </c:pt>
                <c:pt idx="39288">
                  <c:v>3927.16</c:v>
                </c:pt>
                <c:pt idx="39289">
                  <c:v>3927.26</c:v>
                </c:pt>
                <c:pt idx="39290">
                  <c:v>3927.36</c:v>
                </c:pt>
                <c:pt idx="39291">
                  <c:v>3927.46</c:v>
                </c:pt>
                <c:pt idx="39292">
                  <c:v>3927.56</c:v>
                </c:pt>
                <c:pt idx="39293">
                  <c:v>3927.66</c:v>
                </c:pt>
                <c:pt idx="39294">
                  <c:v>3927.76</c:v>
                </c:pt>
                <c:pt idx="39295">
                  <c:v>3927.86</c:v>
                </c:pt>
                <c:pt idx="39296">
                  <c:v>3927.96</c:v>
                </c:pt>
                <c:pt idx="39297">
                  <c:v>3928.06</c:v>
                </c:pt>
                <c:pt idx="39298">
                  <c:v>3928.16</c:v>
                </c:pt>
                <c:pt idx="39299">
                  <c:v>3928.26</c:v>
                </c:pt>
                <c:pt idx="39300">
                  <c:v>3928.36</c:v>
                </c:pt>
                <c:pt idx="39301">
                  <c:v>3928.46</c:v>
                </c:pt>
                <c:pt idx="39302">
                  <c:v>3928.56</c:v>
                </c:pt>
                <c:pt idx="39303">
                  <c:v>3928.66</c:v>
                </c:pt>
                <c:pt idx="39304">
                  <c:v>3928.76</c:v>
                </c:pt>
                <c:pt idx="39305">
                  <c:v>3928.86</c:v>
                </c:pt>
                <c:pt idx="39306">
                  <c:v>3928.96</c:v>
                </c:pt>
                <c:pt idx="39307">
                  <c:v>3929.06</c:v>
                </c:pt>
                <c:pt idx="39308">
                  <c:v>3929.16</c:v>
                </c:pt>
                <c:pt idx="39309">
                  <c:v>3929.26</c:v>
                </c:pt>
                <c:pt idx="39310">
                  <c:v>3929.36</c:v>
                </c:pt>
                <c:pt idx="39311">
                  <c:v>3929.46</c:v>
                </c:pt>
                <c:pt idx="39312">
                  <c:v>3929.56</c:v>
                </c:pt>
                <c:pt idx="39313">
                  <c:v>3929.66</c:v>
                </c:pt>
                <c:pt idx="39314">
                  <c:v>3929.76</c:v>
                </c:pt>
                <c:pt idx="39315">
                  <c:v>3929.86</c:v>
                </c:pt>
                <c:pt idx="39316">
                  <c:v>3929.96</c:v>
                </c:pt>
                <c:pt idx="39317">
                  <c:v>3930.06</c:v>
                </c:pt>
                <c:pt idx="39318">
                  <c:v>3930.16</c:v>
                </c:pt>
                <c:pt idx="39319">
                  <c:v>3930.26</c:v>
                </c:pt>
                <c:pt idx="39320">
                  <c:v>3930.36</c:v>
                </c:pt>
                <c:pt idx="39321">
                  <c:v>3930.46</c:v>
                </c:pt>
                <c:pt idx="39322">
                  <c:v>3930.56</c:v>
                </c:pt>
                <c:pt idx="39323">
                  <c:v>3930.66</c:v>
                </c:pt>
                <c:pt idx="39324">
                  <c:v>3930.76</c:v>
                </c:pt>
                <c:pt idx="39325">
                  <c:v>3930.86</c:v>
                </c:pt>
                <c:pt idx="39326">
                  <c:v>3930.96</c:v>
                </c:pt>
                <c:pt idx="39327">
                  <c:v>3931.06</c:v>
                </c:pt>
                <c:pt idx="39328">
                  <c:v>3931.16</c:v>
                </c:pt>
                <c:pt idx="39329">
                  <c:v>3931.26</c:v>
                </c:pt>
                <c:pt idx="39330">
                  <c:v>3931.36</c:v>
                </c:pt>
                <c:pt idx="39331">
                  <c:v>3931.46</c:v>
                </c:pt>
                <c:pt idx="39332">
                  <c:v>3931.56</c:v>
                </c:pt>
                <c:pt idx="39333">
                  <c:v>3931.66</c:v>
                </c:pt>
                <c:pt idx="39334">
                  <c:v>3931.76</c:v>
                </c:pt>
                <c:pt idx="39335">
                  <c:v>3931.86</c:v>
                </c:pt>
                <c:pt idx="39336">
                  <c:v>3931.96</c:v>
                </c:pt>
                <c:pt idx="39337">
                  <c:v>3932.06</c:v>
                </c:pt>
                <c:pt idx="39338">
                  <c:v>3932.16</c:v>
                </c:pt>
                <c:pt idx="39339">
                  <c:v>3932.26</c:v>
                </c:pt>
                <c:pt idx="39340">
                  <c:v>3932.36</c:v>
                </c:pt>
                <c:pt idx="39341">
                  <c:v>3932.46</c:v>
                </c:pt>
                <c:pt idx="39342">
                  <c:v>3932.56</c:v>
                </c:pt>
                <c:pt idx="39343">
                  <c:v>3932.66</c:v>
                </c:pt>
                <c:pt idx="39344">
                  <c:v>3932.76</c:v>
                </c:pt>
                <c:pt idx="39345">
                  <c:v>3932.86</c:v>
                </c:pt>
                <c:pt idx="39346">
                  <c:v>3932.96</c:v>
                </c:pt>
                <c:pt idx="39347">
                  <c:v>3933.06</c:v>
                </c:pt>
                <c:pt idx="39348">
                  <c:v>3933.16</c:v>
                </c:pt>
                <c:pt idx="39349">
                  <c:v>3933.26</c:v>
                </c:pt>
                <c:pt idx="39350">
                  <c:v>3933.36</c:v>
                </c:pt>
                <c:pt idx="39351">
                  <c:v>3933.46</c:v>
                </c:pt>
                <c:pt idx="39352">
                  <c:v>3933.56</c:v>
                </c:pt>
                <c:pt idx="39353">
                  <c:v>3933.66</c:v>
                </c:pt>
                <c:pt idx="39354">
                  <c:v>3933.76</c:v>
                </c:pt>
                <c:pt idx="39355">
                  <c:v>3933.86</c:v>
                </c:pt>
                <c:pt idx="39356">
                  <c:v>3933.96</c:v>
                </c:pt>
                <c:pt idx="39357">
                  <c:v>3934.06</c:v>
                </c:pt>
                <c:pt idx="39358">
                  <c:v>3934.16</c:v>
                </c:pt>
                <c:pt idx="39359">
                  <c:v>3934.26</c:v>
                </c:pt>
                <c:pt idx="39360">
                  <c:v>3934.36</c:v>
                </c:pt>
                <c:pt idx="39361">
                  <c:v>3934.46</c:v>
                </c:pt>
                <c:pt idx="39362">
                  <c:v>3934.56</c:v>
                </c:pt>
                <c:pt idx="39363">
                  <c:v>3934.66</c:v>
                </c:pt>
                <c:pt idx="39364">
                  <c:v>3934.76</c:v>
                </c:pt>
                <c:pt idx="39365">
                  <c:v>3934.86</c:v>
                </c:pt>
                <c:pt idx="39366">
                  <c:v>3934.96</c:v>
                </c:pt>
                <c:pt idx="39367">
                  <c:v>3935.06</c:v>
                </c:pt>
                <c:pt idx="39368">
                  <c:v>3935.16</c:v>
                </c:pt>
                <c:pt idx="39369">
                  <c:v>3935.26</c:v>
                </c:pt>
                <c:pt idx="39370">
                  <c:v>3935.36</c:v>
                </c:pt>
                <c:pt idx="39371">
                  <c:v>3935.46</c:v>
                </c:pt>
                <c:pt idx="39372">
                  <c:v>3935.56</c:v>
                </c:pt>
                <c:pt idx="39373">
                  <c:v>3935.66</c:v>
                </c:pt>
                <c:pt idx="39374">
                  <c:v>3935.76</c:v>
                </c:pt>
                <c:pt idx="39375">
                  <c:v>3935.86</c:v>
                </c:pt>
                <c:pt idx="39376">
                  <c:v>3935.96</c:v>
                </c:pt>
                <c:pt idx="39377">
                  <c:v>3936.06</c:v>
                </c:pt>
                <c:pt idx="39378">
                  <c:v>3936.16</c:v>
                </c:pt>
                <c:pt idx="39379">
                  <c:v>3936.26</c:v>
                </c:pt>
                <c:pt idx="39380">
                  <c:v>3936.36</c:v>
                </c:pt>
                <c:pt idx="39381">
                  <c:v>3936.46</c:v>
                </c:pt>
                <c:pt idx="39382">
                  <c:v>3936.56</c:v>
                </c:pt>
                <c:pt idx="39383">
                  <c:v>3936.66</c:v>
                </c:pt>
                <c:pt idx="39384">
                  <c:v>3936.76</c:v>
                </c:pt>
                <c:pt idx="39385">
                  <c:v>3936.86</c:v>
                </c:pt>
                <c:pt idx="39386">
                  <c:v>3936.96</c:v>
                </c:pt>
                <c:pt idx="39387">
                  <c:v>3937.06</c:v>
                </c:pt>
                <c:pt idx="39388">
                  <c:v>3937.16</c:v>
                </c:pt>
                <c:pt idx="39389">
                  <c:v>3937.26</c:v>
                </c:pt>
                <c:pt idx="39390">
                  <c:v>3937.36</c:v>
                </c:pt>
                <c:pt idx="39391">
                  <c:v>3937.46</c:v>
                </c:pt>
                <c:pt idx="39392">
                  <c:v>3937.56</c:v>
                </c:pt>
                <c:pt idx="39393">
                  <c:v>3937.66</c:v>
                </c:pt>
                <c:pt idx="39394">
                  <c:v>3937.76</c:v>
                </c:pt>
                <c:pt idx="39395">
                  <c:v>3937.86</c:v>
                </c:pt>
                <c:pt idx="39396">
                  <c:v>3937.96</c:v>
                </c:pt>
                <c:pt idx="39397">
                  <c:v>3938.06</c:v>
                </c:pt>
                <c:pt idx="39398">
                  <c:v>3938.16</c:v>
                </c:pt>
                <c:pt idx="39399">
                  <c:v>3938.26</c:v>
                </c:pt>
                <c:pt idx="39400">
                  <c:v>3938.36</c:v>
                </c:pt>
                <c:pt idx="39401">
                  <c:v>3938.46</c:v>
                </c:pt>
                <c:pt idx="39402">
                  <c:v>3938.56</c:v>
                </c:pt>
                <c:pt idx="39403">
                  <c:v>3938.66</c:v>
                </c:pt>
                <c:pt idx="39404">
                  <c:v>3938.76</c:v>
                </c:pt>
                <c:pt idx="39405">
                  <c:v>3938.86</c:v>
                </c:pt>
                <c:pt idx="39406">
                  <c:v>3938.96</c:v>
                </c:pt>
                <c:pt idx="39407">
                  <c:v>3939.06</c:v>
                </c:pt>
                <c:pt idx="39408">
                  <c:v>3939.16</c:v>
                </c:pt>
                <c:pt idx="39409">
                  <c:v>3939.26</c:v>
                </c:pt>
                <c:pt idx="39410">
                  <c:v>3939.36</c:v>
                </c:pt>
                <c:pt idx="39411">
                  <c:v>3939.46</c:v>
                </c:pt>
                <c:pt idx="39412">
                  <c:v>3939.56</c:v>
                </c:pt>
                <c:pt idx="39413">
                  <c:v>3939.66</c:v>
                </c:pt>
                <c:pt idx="39414">
                  <c:v>3939.76</c:v>
                </c:pt>
                <c:pt idx="39415">
                  <c:v>3939.86</c:v>
                </c:pt>
                <c:pt idx="39416">
                  <c:v>3939.96</c:v>
                </c:pt>
                <c:pt idx="39417">
                  <c:v>3940.06</c:v>
                </c:pt>
                <c:pt idx="39418">
                  <c:v>3940.16</c:v>
                </c:pt>
                <c:pt idx="39419">
                  <c:v>3940.26</c:v>
                </c:pt>
                <c:pt idx="39420">
                  <c:v>3940.36</c:v>
                </c:pt>
                <c:pt idx="39421">
                  <c:v>3940.46</c:v>
                </c:pt>
                <c:pt idx="39422">
                  <c:v>3940.56</c:v>
                </c:pt>
                <c:pt idx="39423">
                  <c:v>3940.66</c:v>
                </c:pt>
                <c:pt idx="39424">
                  <c:v>3940.76</c:v>
                </c:pt>
                <c:pt idx="39425">
                  <c:v>3940.86</c:v>
                </c:pt>
                <c:pt idx="39426">
                  <c:v>3940.96</c:v>
                </c:pt>
                <c:pt idx="39427">
                  <c:v>3941.06</c:v>
                </c:pt>
                <c:pt idx="39428">
                  <c:v>3941.16</c:v>
                </c:pt>
                <c:pt idx="39429">
                  <c:v>3941.26</c:v>
                </c:pt>
                <c:pt idx="39430">
                  <c:v>3941.36</c:v>
                </c:pt>
                <c:pt idx="39431">
                  <c:v>3941.46</c:v>
                </c:pt>
                <c:pt idx="39432">
                  <c:v>3941.56</c:v>
                </c:pt>
                <c:pt idx="39433">
                  <c:v>3941.66</c:v>
                </c:pt>
                <c:pt idx="39434">
                  <c:v>3941.76</c:v>
                </c:pt>
                <c:pt idx="39435">
                  <c:v>3941.86</c:v>
                </c:pt>
                <c:pt idx="39436">
                  <c:v>3941.96</c:v>
                </c:pt>
                <c:pt idx="39437">
                  <c:v>3942.06</c:v>
                </c:pt>
                <c:pt idx="39438">
                  <c:v>3942.16</c:v>
                </c:pt>
                <c:pt idx="39439">
                  <c:v>3942.26</c:v>
                </c:pt>
                <c:pt idx="39440">
                  <c:v>3942.36</c:v>
                </c:pt>
                <c:pt idx="39441">
                  <c:v>3942.46</c:v>
                </c:pt>
                <c:pt idx="39442">
                  <c:v>3942.56</c:v>
                </c:pt>
                <c:pt idx="39443">
                  <c:v>3942.66</c:v>
                </c:pt>
                <c:pt idx="39444">
                  <c:v>3942.76</c:v>
                </c:pt>
                <c:pt idx="39445">
                  <c:v>3942.86</c:v>
                </c:pt>
                <c:pt idx="39446">
                  <c:v>3942.96</c:v>
                </c:pt>
                <c:pt idx="39447">
                  <c:v>3943.06</c:v>
                </c:pt>
                <c:pt idx="39448">
                  <c:v>3943.16</c:v>
                </c:pt>
                <c:pt idx="39449">
                  <c:v>3943.26</c:v>
                </c:pt>
                <c:pt idx="39450">
                  <c:v>3943.36</c:v>
                </c:pt>
                <c:pt idx="39451">
                  <c:v>3943.46</c:v>
                </c:pt>
                <c:pt idx="39452">
                  <c:v>3943.56</c:v>
                </c:pt>
                <c:pt idx="39453">
                  <c:v>3943.66</c:v>
                </c:pt>
                <c:pt idx="39454">
                  <c:v>3943.76</c:v>
                </c:pt>
                <c:pt idx="39455">
                  <c:v>3943.86</c:v>
                </c:pt>
                <c:pt idx="39456">
                  <c:v>3943.96</c:v>
                </c:pt>
                <c:pt idx="39457">
                  <c:v>3944.06</c:v>
                </c:pt>
                <c:pt idx="39458">
                  <c:v>3944.16</c:v>
                </c:pt>
                <c:pt idx="39459">
                  <c:v>3944.26</c:v>
                </c:pt>
                <c:pt idx="39460">
                  <c:v>3944.36</c:v>
                </c:pt>
                <c:pt idx="39461">
                  <c:v>3944.46</c:v>
                </c:pt>
                <c:pt idx="39462">
                  <c:v>3944.56</c:v>
                </c:pt>
                <c:pt idx="39463">
                  <c:v>3944.66</c:v>
                </c:pt>
                <c:pt idx="39464">
                  <c:v>3944.76</c:v>
                </c:pt>
                <c:pt idx="39465">
                  <c:v>3944.86</c:v>
                </c:pt>
                <c:pt idx="39466">
                  <c:v>3944.96</c:v>
                </c:pt>
                <c:pt idx="39467">
                  <c:v>3945.06</c:v>
                </c:pt>
                <c:pt idx="39468">
                  <c:v>3945.16</c:v>
                </c:pt>
                <c:pt idx="39469">
                  <c:v>3945.26</c:v>
                </c:pt>
                <c:pt idx="39470">
                  <c:v>3945.36</c:v>
                </c:pt>
                <c:pt idx="39471">
                  <c:v>3945.46</c:v>
                </c:pt>
                <c:pt idx="39472">
                  <c:v>3945.56</c:v>
                </c:pt>
                <c:pt idx="39473">
                  <c:v>3945.66</c:v>
                </c:pt>
                <c:pt idx="39474">
                  <c:v>3945.76</c:v>
                </c:pt>
                <c:pt idx="39475">
                  <c:v>3945.86</c:v>
                </c:pt>
                <c:pt idx="39476">
                  <c:v>3945.96</c:v>
                </c:pt>
                <c:pt idx="39477">
                  <c:v>3946.06</c:v>
                </c:pt>
                <c:pt idx="39478">
                  <c:v>3946.16</c:v>
                </c:pt>
                <c:pt idx="39479">
                  <c:v>3946.26</c:v>
                </c:pt>
                <c:pt idx="39480">
                  <c:v>3946.36</c:v>
                </c:pt>
                <c:pt idx="39481">
                  <c:v>3946.46</c:v>
                </c:pt>
                <c:pt idx="39482">
                  <c:v>3946.56</c:v>
                </c:pt>
                <c:pt idx="39483">
                  <c:v>3946.66</c:v>
                </c:pt>
                <c:pt idx="39484">
                  <c:v>3946.76</c:v>
                </c:pt>
                <c:pt idx="39485">
                  <c:v>3946.86</c:v>
                </c:pt>
                <c:pt idx="39486">
                  <c:v>3946.96</c:v>
                </c:pt>
                <c:pt idx="39487">
                  <c:v>3947.06</c:v>
                </c:pt>
                <c:pt idx="39488">
                  <c:v>3947.16</c:v>
                </c:pt>
                <c:pt idx="39489">
                  <c:v>3947.26</c:v>
                </c:pt>
                <c:pt idx="39490">
                  <c:v>3947.36</c:v>
                </c:pt>
                <c:pt idx="39491">
                  <c:v>3947.46</c:v>
                </c:pt>
                <c:pt idx="39492">
                  <c:v>3947.56</c:v>
                </c:pt>
                <c:pt idx="39493">
                  <c:v>3947.66</c:v>
                </c:pt>
                <c:pt idx="39494">
                  <c:v>3947.76</c:v>
                </c:pt>
                <c:pt idx="39495">
                  <c:v>3947.86</c:v>
                </c:pt>
                <c:pt idx="39496">
                  <c:v>3947.96</c:v>
                </c:pt>
                <c:pt idx="39497">
                  <c:v>3948.06</c:v>
                </c:pt>
                <c:pt idx="39498">
                  <c:v>3948.16</c:v>
                </c:pt>
                <c:pt idx="39499">
                  <c:v>3948.26</c:v>
                </c:pt>
                <c:pt idx="39500">
                  <c:v>3948.36</c:v>
                </c:pt>
                <c:pt idx="39501">
                  <c:v>3948.46</c:v>
                </c:pt>
                <c:pt idx="39502">
                  <c:v>3948.56</c:v>
                </c:pt>
                <c:pt idx="39503">
                  <c:v>3948.66</c:v>
                </c:pt>
                <c:pt idx="39504">
                  <c:v>3948.76</c:v>
                </c:pt>
                <c:pt idx="39505">
                  <c:v>3948.86</c:v>
                </c:pt>
                <c:pt idx="39506">
                  <c:v>3948.96</c:v>
                </c:pt>
                <c:pt idx="39507">
                  <c:v>3949.06</c:v>
                </c:pt>
                <c:pt idx="39508">
                  <c:v>3949.16</c:v>
                </c:pt>
                <c:pt idx="39509">
                  <c:v>3949.26</c:v>
                </c:pt>
                <c:pt idx="39510">
                  <c:v>3949.36</c:v>
                </c:pt>
                <c:pt idx="39511">
                  <c:v>3949.46</c:v>
                </c:pt>
                <c:pt idx="39512">
                  <c:v>3949.56</c:v>
                </c:pt>
                <c:pt idx="39513">
                  <c:v>3949.66</c:v>
                </c:pt>
                <c:pt idx="39514">
                  <c:v>3949.76</c:v>
                </c:pt>
                <c:pt idx="39515">
                  <c:v>3949.86</c:v>
                </c:pt>
                <c:pt idx="39516">
                  <c:v>3949.96</c:v>
                </c:pt>
                <c:pt idx="39517">
                  <c:v>3950.06</c:v>
                </c:pt>
                <c:pt idx="39518">
                  <c:v>3950.16</c:v>
                </c:pt>
                <c:pt idx="39519">
                  <c:v>3950.26</c:v>
                </c:pt>
                <c:pt idx="39520">
                  <c:v>3950.36</c:v>
                </c:pt>
                <c:pt idx="39521">
                  <c:v>3950.46</c:v>
                </c:pt>
                <c:pt idx="39522">
                  <c:v>3950.56</c:v>
                </c:pt>
                <c:pt idx="39523">
                  <c:v>3950.66</c:v>
                </c:pt>
                <c:pt idx="39524">
                  <c:v>3950.76</c:v>
                </c:pt>
                <c:pt idx="39525">
                  <c:v>3950.86</c:v>
                </c:pt>
                <c:pt idx="39526">
                  <c:v>3950.96</c:v>
                </c:pt>
                <c:pt idx="39527">
                  <c:v>3951.06</c:v>
                </c:pt>
                <c:pt idx="39528">
                  <c:v>3951.16</c:v>
                </c:pt>
                <c:pt idx="39529">
                  <c:v>3951.26</c:v>
                </c:pt>
                <c:pt idx="39530">
                  <c:v>3951.36</c:v>
                </c:pt>
                <c:pt idx="39531">
                  <c:v>3951.46</c:v>
                </c:pt>
                <c:pt idx="39532">
                  <c:v>3951.56</c:v>
                </c:pt>
                <c:pt idx="39533">
                  <c:v>3951.66</c:v>
                </c:pt>
                <c:pt idx="39534">
                  <c:v>3951.76</c:v>
                </c:pt>
                <c:pt idx="39535">
                  <c:v>3951.86</c:v>
                </c:pt>
                <c:pt idx="39536">
                  <c:v>3951.96</c:v>
                </c:pt>
                <c:pt idx="39537">
                  <c:v>3952.06</c:v>
                </c:pt>
                <c:pt idx="39538">
                  <c:v>3952.16</c:v>
                </c:pt>
                <c:pt idx="39539">
                  <c:v>3952.26</c:v>
                </c:pt>
                <c:pt idx="39540">
                  <c:v>3952.36</c:v>
                </c:pt>
                <c:pt idx="39541">
                  <c:v>3952.46</c:v>
                </c:pt>
                <c:pt idx="39542">
                  <c:v>3952.56</c:v>
                </c:pt>
                <c:pt idx="39543">
                  <c:v>3952.66</c:v>
                </c:pt>
                <c:pt idx="39544">
                  <c:v>3952.76</c:v>
                </c:pt>
                <c:pt idx="39545">
                  <c:v>3952.86</c:v>
                </c:pt>
                <c:pt idx="39546">
                  <c:v>3952.96</c:v>
                </c:pt>
                <c:pt idx="39547">
                  <c:v>3953.06</c:v>
                </c:pt>
                <c:pt idx="39548">
                  <c:v>3953.16</c:v>
                </c:pt>
                <c:pt idx="39549">
                  <c:v>3953.26</c:v>
                </c:pt>
                <c:pt idx="39550">
                  <c:v>3953.36</c:v>
                </c:pt>
                <c:pt idx="39551">
                  <c:v>3953.46</c:v>
                </c:pt>
                <c:pt idx="39552">
                  <c:v>3953.56</c:v>
                </c:pt>
                <c:pt idx="39553">
                  <c:v>3953.66</c:v>
                </c:pt>
                <c:pt idx="39554">
                  <c:v>3953.76</c:v>
                </c:pt>
                <c:pt idx="39555">
                  <c:v>3953.86</c:v>
                </c:pt>
                <c:pt idx="39556">
                  <c:v>3953.96</c:v>
                </c:pt>
                <c:pt idx="39557">
                  <c:v>3954.06</c:v>
                </c:pt>
                <c:pt idx="39558">
                  <c:v>3954.16</c:v>
                </c:pt>
                <c:pt idx="39559">
                  <c:v>3954.26</c:v>
                </c:pt>
                <c:pt idx="39560">
                  <c:v>3954.36</c:v>
                </c:pt>
                <c:pt idx="39561">
                  <c:v>3954.46</c:v>
                </c:pt>
                <c:pt idx="39562">
                  <c:v>3954.56</c:v>
                </c:pt>
                <c:pt idx="39563">
                  <c:v>3954.66</c:v>
                </c:pt>
                <c:pt idx="39564">
                  <c:v>3954.76</c:v>
                </c:pt>
                <c:pt idx="39565">
                  <c:v>3954.86</c:v>
                </c:pt>
                <c:pt idx="39566">
                  <c:v>3954.96</c:v>
                </c:pt>
                <c:pt idx="39567">
                  <c:v>3955.06</c:v>
                </c:pt>
                <c:pt idx="39568">
                  <c:v>3955.16</c:v>
                </c:pt>
                <c:pt idx="39569">
                  <c:v>3955.26</c:v>
                </c:pt>
                <c:pt idx="39570">
                  <c:v>3955.36</c:v>
                </c:pt>
                <c:pt idx="39571">
                  <c:v>3955.46</c:v>
                </c:pt>
                <c:pt idx="39572">
                  <c:v>3955.56</c:v>
                </c:pt>
                <c:pt idx="39573">
                  <c:v>3955.66</c:v>
                </c:pt>
                <c:pt idx="39574">
                  <c:v>3955.76</c:v>
                </c:pt>
                <c:pt idx="39575">
                  <c:v>3955.86</c:v>
                </c:pt>
                <c:pt idx="39576">
                  <c:v>3955.96</c:v>
                </c:pt>
                <c:pt idx="39577">
                  <c:v>3956.06</c:v>
                </c:pt>
                <c:pt idx="39578">
                  <c:v>3956.16</c:v>
                </c:pt>
                <c:pt idx="39579">
                  <c:v>3956.26</c:v>
                </c:pt>
                <c:pt idx="39580">
                  <c:v>3956.36</c:v>
                </c:pt>
                <c:pt idx="39581">
                  <c:v>3956.46</c:v>
                </c:pt>
                <c:pt idx="39582">
                  <c:v>3956.56</c:v>
                </c:pt>
                <c:pt idx="39583">
                  <c:v>3956.66</c:v>
                </c:pt>
                <c:pt idx="39584">
                  <c:v>3956.76</c:v>
                </c:pt>
                <c:pt idx="39585">
                  <c:v>3956.86</c:v>
                </c:pt>
                <c:pt idx="39586">
                  <c:v>3956.96</c:v>
                </c:pt>
                <c:pt idx="39587">
                  <c:v>3957.06</c:v>
                </c:pt>
                <c:pt idx="39588">
                  <c:v>3957.16</c:v>
                </c:pt>
                <c:pt idx="39589">
                  <c:v>3957.26</c:v>
                </c:pt>
                <c:pt idx="39590">
                  <c:v>3957.36</c:v>
                </c:pt>
                <c:pt idx="39591">
                  <c:v>3957.46</c:v>
                </c:pt>
                <c:pt idx="39592">
                  <c:v>3957.56</c:v>
                </c:pt>
                <c:pt idx="39593">
                  <c:v>3957.66</c:v>
                </c:pt>
                <c:pt idx="39594">
                  <c:v>3957.76</c:v>
                </c:pt>
                <c:pt idx="39595">
                  <c:v>3957.86</c:v>
                </c:pt>
                <c:pt idx="39596">
                  <c:v>3957.96</c:v>
                </c:pt>
                <c:pt idx="39597">
                  <c:v>3958.06</c:v>
                </c:pt>
                <c:pt idx="39598">
                  <c:v>3958.16</c:v>
                </c:pt>
                <c:pt idx="39599">
                  <c:v>3958.26</c:v>
                </c:pt>
                <c:pt idx="39600">
                  <c:v>3958.36</c:v>
                </c:pt>
                <c:pt idx="39601">
                  <c:v>3958.46</c:v>
                </c:pt>
                <c:pt idx="39602">
                  <c:v>3958.56</c:v>
                </c:pt>
                <c:pt idx="39603">
                  <c:v>3958.66</c:v>
                </c:pt>
                <c:pt idx="39604">
                  <c:v>3958.76</c:v>
                </c:pt>
                <c:pt idx="39605">
                  <c:v>3958.86</c:v>
                </c:pt>
                <c:pt idx="39606">
                  <c:v>3958.96</c:v>
                </c:pt>
                <c:pt idx="39607">
                  <c:v>3959.06</c:v>
                </c:pt>
                <c:pt idx="39608">
                  <c:v>3959.16</c:v>
                </c:pt>
                <c:pt idx="39609">
                  <c:v>3959.26</c:v>
                </c:pt>
                <c:pt idx="39610">
                  <c:v>3959.36</c:v>
                </c:pt>
                <c:pt idx="39611">
                  <c:v>3959.46</c:v>
                </c:pt>
                <c:pt idx="39612">
                  <c:v>3959.56</c:v>
                </c:pt>
                <c:pt idx="39613">
                  <c:v>3959.66</c:v>
                </c:pt>
                <c:pt idx="39614">
                  <c:v>3959.76</c:v>
                </c:pt>
                <c:pt idx="39615">
                  <c:v>3959.86</c:v>
                </c:pt>
                <c:pt idx="39616">
                  <c:v>3959.96</c:v>
                </c:pt>
                <c:pt idx="39617">
                  <c:v>3960.06</c:v>
                </c:pt>
                <c:pt idx="39618">
                  <c:v>3960.16</c:v>
                </c:pt>
                <c:pt idx="39619">
                  <c:v>3960.26</c:v>
                </c:pt>
                <c:pt idx="39620">
                  <c:v>3960.36</c:v>
                </c:pt>
                <c:pt idx="39621">
                  <c:v>3960.46</c:v>
                </c:pt>
                <c:pt idx="39622">
                  <c:v>3960.56</c:v>
                </c:pt>
                <c:pt idx="39623">
                  <c:v>3960.66</c:v>
                </c:pt>
                <c:pt idx="39624">
                  <c:v>3960.76</c:v>
                </c:pt>
                <c:pt idx="39625">
                  <c:v>3960.86</c:v>
                </c:pt>
                <c:pt idx="39626">
                  <c:v>3960.96</c:v>
                </c:pt>
                <c:pt idx="39627">
                  <c:v>3961.06</c:v>
                </c:pt>
                <c:pt idx="39628">
                  <c:v>3961.16</c:v>
                </c:pt>
                <c:pt idx="39629">
                  <c:v>3961.26</c:v>
                </c:pt>
                <c:pt idx="39630">
                  <c:v>3961.36</c:v>
                </c:pt>
                <c:pt idx="39631">
                  <c:v>3961.46</c:v>
                </c:pt>
                <c:pt idx="39632">
                  <c:v>3961.56</c:v>
                </c:pt>
                <c:pt idx="39633">
                  <c:v>3961.66</c:v>
                </c:pt>
                <c:pt idx="39634">
                  <c:v>3961.76</c:v>
                </c:pt>
                <c:pt idx="39635">
                  <c:v>3961.86</c:v>
                </c:pt>
                <c:pt idx="39636">
                  <c:v>3961.96</c:v>
                </c:pt>
                <c:pt idx="39637">
                  <c:v>3962.06</c:v>
                </c:pt>
                <c:pt idx="39638">
                  <c:v>3962.16</c:v>
                </c:pt>
                <c:pt idx="39639">
                  <c:v>3962.26</c:v>
                </c:pt>
                <c:pt idx="39640">
                  <c:v>3962.36</c:v>
                </c:pt>
                <c:pt idx="39641">
                  <c:v>3962.46</c:v>
                </c:pt>
                <c:pt idx="39642">
                  <c:v>3962.56</c:v>
                </c:pt>
                <c:pt idx="39643">
                  <c:v>3962.66</c:v>
                </c:pt>
                <c:pt idx="39644">
                  <c:v>3962.76</c:v>
                </c:pt>
                <c:pt idx="39645">
                  <c:v>3962.86</c:v>
                </c:pt>
                <c:pt idx="39646">
                  <c:v>3962.96</c:v>
                </c:pt>
                <c:pt idx="39647">
                  <c:v>3963.06</c:v>
                </c:pt>
                <c:pt idx="39648">
                  <c:v>3963.16</c:v>
                </c:pt>
                <c:pt idx="39649">
                  <c:v>3963.26</c:v>
                </c:pt>
                <c:pt idx="39650">
                  <c:v>3963.36</c:v>
                </c:pt>
                <c:pt idx="39651">
                  <c:v>3963.46</c:v>
                </c:pt>
                <c:pt idx="39652">
                  <c:v>3963.56</c:v>
                </c:pt>
                <c:pt idx="39653">
                  <c:v>3963.66</c:v>
                </c:pt>
                <c:pt idx="39654">
                  <c:v>3963.76</c:v>
                </c:pt>
                <c:pt idx="39655">
                  <c:v>3963.86</c:v>
                </c:pt>
                <c:pt idx="39656">
                  <c:v>3963.96</c:v>
                </c:pt>
                <c:pt idx="39657">
                  <c:v>3964.06</c:v>
                </c:pt>
                <c:pt idx="39658">
                  <c:v>3964.16</c:v>
                </c:pt>
                <c:pt idx="39659">
                  <c:v>3964.26</c:v>
                </c:pt>
                <c:pt idx="39660">
                  <c:v>3964.36</c:v>
                </c:pt>
                <c:pt idx="39661">
                  <c:v>3964.46</c:v>
                </c:pt>
                <c:pt idx="39662">
                  <c:v>3964.56</c:v>
                </c:pt>
                <c:pt idx="39663">
                  <c:v>3964.66</c:v>
                </c:pt>
                <c:pt idx="39664">
                  <c:v>3964.76</c:v>
                </c:pt>
                <c:pt idx="39665">
                  <c:v>3964.86</c:v>
                </c:pt>
                <c:pt idx="39666">
                  <c:v>3964.96</c:v>
                </c:pt>
                <c:pt idx="39667">
                  <c:v>3965.06</c:v>
                </c:pt>
                <c:pt idx="39668">
                  <c:v>3965.16</c:v>
                </c:pt>
                <c:pt idx="39669">
                  <c:v>3965.26</c:v>
                </c:pt>
                <c:pt idx="39670">
                  <c:v>3965.36</c:v>
                </c:pt>
                <c:pt idx="39671">
                  <c:v>3965.46</c:v>
                </c:pt>
                <c:pt idx="39672">
                  <c:v>3965.56</c:v>
                </c:pt>
                <c:pt idx="39673">
                  <c:v>3965.66</c:v>
                </c:pt>
                <c:pt idx="39674">
                  <c:v>3965.76</c:v>
                </c:pt>
                <c:pt idx="39675">
                  <c:v>3965.86</c:v>
                </c:pt>
                <c:pt idx="39676">
                  <c:v>3965.96</c:v>
                </c:pt>
                <c:pt idx="39677">
                  <c:v>3966.06</c:v>
                </c:pt>
                <c:pt idx="39678">
                  <c:v>3966.16</c:v>
                </c:pt>
                <c:pt idx="39679">
                  <c:v>3966.26</c:v>
                </c:pt>
                <c:pt idx="39680">
                  <c:v>3966.36</c:v>
                </c:pt>
                <c:pt idx="39681">
                  <c:v>3966.46</c:v>
                </c:pt>
                <c:pt idx="39682">
                  <c:v>3966.56</c:v>
                </c:pt>
                <c:pt idx="39683">
                  <c:v>3966.66</c:v>
                </c:pt>
                <c:pt idx="39684">
                  <c:v>3966.76</c:v>
                </c:pt>
                <c:pt idx="39685">
                  <c:v>3966.86</c:v>
                </c:pt>
                <c:pt idx="39686">
                  <c:v>3966.96</c:v>
                </c:pt>
                <c:pt idx="39687">
                  <c:v>3967.06</c:v>
                </c:pt>
                <c:pt idx="39688">
                  <c:v>3967.16</c:v>
                </c:pt>
                <c:pt idx="39689">
                  <c:v>3967.26</c:v>
                </c:pt>
                <c:pt idx="39690">
                  <c:v>3967.36</c:v>
                </c:pt>
                <c:pt idx="39691">
                  <c:v>3967.46</c:v>
                </c:pt>
                <c:pt idx="39692">
                  <c:v>3967.56</c:v>
                </c:pt>
                <c:pt idx="39693">
                  <c:v>3967.66</c:v>
                </c:pt>
                <c:pt idx="39694">
                  <c:v>3967.76</c:v>
                </c:pt>
                <c:pt idx="39695">
                  <c:v>3967.86</c:v>
                </c:pt>
                <c:pt idx="39696">
                  <c:v>3967.96</c:v>
                </c:pt>
                <c:pt idx="39697">
                  <c:v>3968.06</c:v>
                </c:pt>
                <c:pt idx="39698">
                  <c:v>3968.16</c:v>
                </c:pt>
                <c:pt idx="39699">
                  <c:v>3968.26</c:v>
                </c:pt>
                <c:pt idx="39700">
                  <c:v>3968.36</c:v>
                </c:pt>
                <c:pt idx="39701">
                  <c:v>3968.46</c:v>
                </c:pt>
                <c:pt idx="39702">
                  <c:v>3968.56</c:v>
                </c:pt>
                <c:pt idx="39703">
                  <c:v>3968.66</c:v>
                </c:pt>
                <c:pt idx="39704">
                  <c:v>3968.76</c:v>
                </c:pt>
                <c:pt idx="39705">
                  <c:v>3968.86</c:v>
                </c:pt>
                <c:pt idx="39706">
                  <c:v>3968.96</c:v>
                </c:pt>
                <c:pt idx="39707">
                  <c:v>3969.06</c:v>
                </c:pt>
                <c:pt idx="39708">
                  <c:v>3969.16</c:v>
                </c:pt>
                <c:pt idx="39709">
                  <c:v>3969.26</c:v>
                </c:pt>
                <c:pt idx="39710">
                  <c:v>3969.36</c:v>
                </c:pt>
                <c:pt idx="39711">
                  <c:v>3969.46</c:v>
                </c:pt>
                <c:pt idx="39712">
                  <c:v>3969.56</c:v>
                </c:pt>
                <c:pt idx="39713">
                  <c:v>3969.66</c:v>
                </c:pt>
                <c:pt idx="39714">
                  <c:v>3969.76</c:v>
                </c:pt>
                <c:pt idx="39715">
                  <c:v>3969.86</c:v>
                </c:pt>
                <c:pt idx="39716">
                  <c:v>3969.96</c:v>
                </c:pt>
                <c:pt idx="39717">
                  <c:v>3970.06</c:v>
                </c:pt>
                <c:pt idx="39718">
                  <c:v>3970.16</c:v>
                </c:pt>
                <c:pt idx="39719">
                  <c:v>3970.26</c:v>
                </c:pt>
                <c:pt idx="39720">
                  <c:v>3970.36</c:v>
                </c:pt>
                <c:pt idx="39721">
                  <c:v>3970.46</c:v>
                </c:pt>
                <c:pt idx="39722">
                  <c:v>3970.56</c:v>
                </c:pt>
                <c:pt idx="39723">
                  <c:v>3970.66</c:v>
                </c:pt>
                <c:pt idx="39724">
                  <c:v>3970.76</c:v>
                </c:pt>
                <c:pt idx="39725">
                  <c:v>3970.86</c:v>
                </c:pt>
                <c:pt idx="39726">
                  <c:v>3970.96</c:v>
                </c:pt>
                <c:pt idx="39727">
                  <c:v>3971.06</c:v>
                </c:pt>
                <c:pt idx="39728">
                  <c:v>3971.16</c:v>
                </c:pt>
                <c:pt idx="39729">
                  <c:v>3971.26</c:v>
                </c:pt>
                <c:pt idx="39730">
                  <c:v>3971.36</c:v>
                </c:pt>
                <c:pt idx="39731">
                  <c:v>3971.46</c:v>
                </c:pt>
                <c:pt idx="39732">
                  <c:v>3971.56</c:v>
                </c:pt>
                <c:pt idx="39733">
                  <c:v>3971.66</c:v>
                </c:pt>
                <c:pt idx="39734">
                  <c:v>3971.76</c:v>
                </c:pt>
                <c:pt idx="39735">
                  <c:v>3971.86</c:v>
                </c:pt>
                <c:pt idx="39736">
                  <c:v>3971.96</c:v>
                </c:pt>
                <c:pt idx="39737">
                  <c:v>3972.06</c:v>
                </c:pt>
                <c:pt idx="39738">
                  <c:v>3972.16</c:v>
                </c:pt>
                <c:pt idx="39739">
                  <c:v>3972.26</c:v>
                </c:pt>
                <c:pt idx="39740">
                  <c:v>3972.36</c:v>
                </c:pt>
                <c:pt idx="39741">
                  <c:v>3972.46</c:v>
                </c:pt>
                <c:pt idx="39742">
                  <c:v>3972.56</c:v>
                </c:pt>
                <c:pt idx="39743">
                  <c:v>3972.66</c:v>
                </c:pt>
                <c:pt idx="39744">
                  <c:v>3972.76</c:v>
                </c:pt>
                <c:pt idx="39745">
                  <c:v>3972.86</c:v>
                </c:pt>
                <c:pt idx="39746">
                  <c:v>3972.96</c:v>
                </c:pt>
                <c:pt idx="39747">
                  <c:v>3973.06</c:v>
                </c:pt>
                <c:pt idx="39748">
                  <c:v>3973.16</c:v>
                </c:pt>
                <c:pt idx="39749">
                  <c:v>3973.26</c:v>
                </c:pt>
                <c:pt idx="39750">
                  <c:v>3973.36</c:v>
                </c:pt>
                <c:pt idx="39751">
                  <c:v>3973.46</c:v>
                </c:pt>
                <c:pt idx="39752">
                  <c:v>3973.56</c:v>
                </c:pt>
                <c:pt idx="39753">
                  <c:v>3973.66</c:v>
                </c:pt>
                <c:pt idx="39754">
                  <c:v>3973.76</c:v>
                </c:pt>
                <c:pt idx="39755">
                  <c:v>3973.86</c:v>
                </c:pt>
                <c:pt idx="39756">
                  <c:v>3973.96</c:v>
                </c:pt>
                <c:pt idx="39757">
                  <c:v>3974.06</c:v>
                </c:pt>
                <c:pt idx="39758">
                  <c:v>3974.16</c:v>
                </c:pt>
                <c:pt idx="39759">
                  <c:v>3974.26</c:v>
                </c:pt>
                <c:pt idx="39760">
                  <c:v>3974.36</c:v>
                </c:pt>
                <c:pt idx="39761">
                  <c:v>3974.46</c:v>
                </c:pt>
                <c:pt idx="39762">
                  <c:v>3974.56</c:v>
                </c:pt>
                <c:pt idx="39763">
                  <c:v>3974.66</c:v>
                </c:pt>
                <c:pt idx="39764">
                  <c:v>3974.76</c:v>
                </c:pt>
                <c:pt idx="39765">
                  <c:v>3974.86</c:v>
                </c:pt>
                <c:pt idx="39766">
                  <c:v>3974.96</c:v>
                </c:pt>
                <c:pt idx="39767">
                  <c:v>3975.06</c:v>
                </c:pt>
                <c:pt idx="39768">
                  <c:v>3975.16</c:v>
                </c:pt>
                <c:pt idx="39769">
                  <c:v>3975.26</c:v>
                </c:pt>
                <c:pt idx="39770">
                  <c:v>3975.36</c:v>
                </c:pt>
                <c:pt idx="39771">
                  <c:v>3975.46</c:v>
                </c:pt>
                <c:pt idx="39772">
                  <c:v>3975.56</c:v>
                </c:pt>
                <c:pt idx="39773">
                  <c:v>3975.66</c:v>
                </c:pt>
                <c:pt idx="39774">
                  <c:v>3975.76</c:v>
                </c:pt>
                <c:pt idx="39775">
                  <c:v>3975.86</c:v>
                </c:pt>
                <c:pt idx="39776">
                  <c:v>3975.96</c:v>
                </c:pt>
                <c:pt idx="39777">
                  <c:v>3976.06</c:v>
                </c:pt>
                <c:pt idx="39778">
                  <c:v>3976.16</c:v>
                </c:pt>
                <c:pt idx="39779">
                  <c:v>3976.26</c:v>
                </c:pt>
                <c:pt idx="39780">
                  <c:v>3976.36</c:v>
                </c:pt>
                <c:pt idx="39781">
                  <c:v>3976.46</c:v>
                </c:pt>
                <c:pt idx="39782">
                  <c:v>3976.56</c:v>
                </c:pt>
                <c:pt idx="39783">
                  <c:v>3976.66</c:v>
                </c:pt>
                <c:pt idx="39784">
                  <c:v>3976.76</c:v>
                </c:pt>
                <c:pt idx="39785">
                  <c:v>3976.86</c:v>
                </c:pt>
                <c:pt idx="39786">
                  <c:v>3976.96</c:v>
                </c:pt>
                <c:pt idx="39787">
                  <c:v>3977.06</c:v>
                </c:pt>
                <c:pt idx="39788">
                  <c:v>3977.16</c:v>
                </c:pt>
                <c:pt idx="39789">
                  <c:v>3977.26</c:v>
                </c:pt>
                <c:pt idx="39790">
                  <c:v>3977.36</c:v>
                </c:pt>
                <c:pt idx="39791">
                  <c:v>3977.46</c:v>
                </c:pt>
                <c:pt idx="39792">
                  <c:v>3977.56</c:v>
                </c:pt>
                <c:pt idx="39793">
                  <c:v>3977.66</c:v>
                </c:pt>
                <c:pt idx="39794">
                  <c:v>3977.76</c:v>
                </c:pt>
                <c:pt idx="39795">
                  <c:v>3977.86</c:v>
                </c:pt>
                <c:pt idx="39796">
                  <c:v>3977.96</c:v>
                </c:pt>
                <c:pt idx="39797">
                  <c:v>3978.06</c:v>
                </c:pt>
                <c:pt idx="39798">
                  <c:v>3978.16</c:v>
                </c:pt>
                <c:pt idx="39799">
                  <c:v>3978.26</c:v>
                </c:pt>
                <c:pt idx="39800">
                  <c:v>3978.36</c:v>
                </c:pt>
                <c:pt idx="39801">
                  <c:v>3978.46</c:v>
                </c:pt>
                <c:pt idx="39802">
                  <c:v>3978.56</c:v>
                </c:pt>
                <c:pt idx="39803">
                  <c:v>3978.66</c:v>
                </c:pt>
                <c:pt idx="39804">
                  <c:v>3978.76</c:v>
                </c:pt>
                <c:pt idx="39805">
                  <c:v>3978.86</c:v>
                </c:pt>
                <c:pt idx="39806">
                  <c:v>3978.96</c:v>
                </c:pt>
                <c:pt idx="39807">
                  <c:v>3979.06</c:v>
                </c:pt>
                <c:pt idx="39808">
                  <c:v>3979.16</c:v>
                </c:pt>
                <c:pt idx="39809">
                  <c:v>3979.26</c:v>
                </c:pt>
                <c:pt idx="39810">
                  <c:v>3979.36</c:v>
                </c:pt>
                <c:pt idx="39811">
                  <c:v>3979.46</c:v>
                </c:pt>
                <c:pt idx="39812">
                  <c:v>3979.56</c:v>
                </c:pt>
                <c:pt idx="39813">
                  <c:v>3979.66</c:v>
                </c:pt>
                <c:pt idx="39814">
                  <c:v>3979.76</c:v>
                </c:pt>
                <c:pt idx="39815">
                  <c:v>3979.86</c:v>
                </c:pt>
                <c:pt idx="39816">
                  <c:v>3979.96</c:v>
                </c:pt>
                <c:pt idx="39817">
                  <c:v>3980.06</c:v>
                </c:pt>
                <c:pt idx="39818">
                  <c:v>3980.16</c:v>
                </c:pt>
                <c:pt idx="39819">
                  <c:v>3980.26</c:v>
                </c:pt>
                <c:pt idx="39820">
                  <c:v>3980.36</c:v>
                </c:pt>
                <c:pt idx="39821">
                  <c:v>3980.46</c:v>
                </c:pt>
                <c:pt idx="39822">
                  <c:v>3980.56</c:v>
                </c:pt>
                <c:pt idx="39823">
                  <c:v>3980.66</c:v>
                </c:pt>
                <c:pt idx="39824">
                  <c:v>3980.76</c:v>
                </c:pt>
                <c:pt idx="39825">
                  <c:v>3980.86</c:v>
                </c:pt>
                <c:pt idx="39826">
                  <c:v>3980.96</c:v>
                </c:pt>
                <c:pt idx="39827">
                  <c:v>3981.06</c:v>
                </c:pt>
                <c:pt idx="39828">
                  <c:v>3981.16</c:v>
                </c:pt>
                <c:pt idx="39829">
                  <c:v>3981.26</c:v>
                </c:pt>
                <c:pt idx="39830">
                  <c:v>3981.36</c:v>
                </c:pt>
                <c:pt idx="39831">
                  <c:v>3981.46</c:v>
                </c:pt>
                <c:pt idx="39832">
                  <c:v>3981.56</c:v>
                </c:pt>
                <c:pt idx="39833">
                  <c:v>3981.66</c:v>
                </c:pt>
                <c:pt idx="39834">
                  <c:v>3981.76</c:v>
                </c:pt>
                <c:pt idx="39835">
                  <c:v>3981.86</c:v>
                </c:pt>
                <c:pt idx="39836">
                  <c:v>3981.96</c:v>
                </c:pt>
                <c:pt idx="39837">
                  <c:v>3982.06</c:v>
                </c:pt>
                <c:pt idx="39838">
                  <c:v>3982.16</c:v>
                </c:pt>
                <c:pt idx="39839">
                  <c:v>3982.26</c:v>
                </c:pt>
                <c:pt idx="39840">
                  <c:v>3982.36</c:v>
                </c:pt>
                <c:pt idx="39841">
                  <c:v>3982.46</c:v>
                </c:pt>
                <c:pt idx="39842">
                  <c:v>3982.56</c:v>
                </c:pt>
                <c:pt idx="39843">
                  <c:v>3982.66</c:v>
                </c:pt>
                <c:pt idx="39844">
                  <c:v>3982.76</c:v>
                </c:pt>
                <c:pt idx="39845">
                  <c:v>3982.86</c:v>
                </c:pt>
                <c:pt idx="39846">
                  <c:v>3982.96</c:v>
                </c:pt>
                <c:pt idx="39847">
                  <c:v>3983.06</c:v>
                </c:pt>
                <c:pt idx="39848">
                  <c:v>3983.16</c:v>
                </c:pt>
                <c:pt idx="39849">
                  <c:v>3983.26</c:v>
                </c:pt>
                <c:pt idx="39850">
                  <c:v>3983.36</c:v>
                </c:pt>
                <c:pt idx="39851">
                  <c:v>3983.46</c:v>
                </c:pt>
                <c:pt idx="39852">
                  <c:v>3983.56</c:v>
                </c:pt>
                <c:pt idx="39853">
                  <c:v>3983.66</c:v>
                </c:pt>
                <c:pt idx="39854">
                  <c:v>3983.76</c:v>
                </c:pt>
                <c:pt idx="39855">
                  <c:v>3983.86</c:v>
                </c:pt>
                <c:pt idx="39856">
                  <c:v>3983.96</c:v>
                </c:pt>
                <c:pt idx="39857">
                  <c:v>3984.06</c:v>
                </c:pt>
                <c:pt idx="39858">
                  <c:v>3984.16</c:v>
                </c:pt>
                <c:pt idx="39859">
                  <c:v>3984.26</c:v>
                </c:pt>
                <c:pt idx="39860">
                  <c:v>3984.36</c:v>
                </c:pt>
                <c:pt idx="39861">
                  <c:v>3984.46</c:v>
                </c:pt>
                <c:pt idx="39862">
                  <c:v>3984.56</c:v>
                </c:pt>
                <c:pt idx="39863">
                  <c:v>3984.66</c:v>
                </c:pt>
                <c:pt idx="39864">
                  <c:v>3984.76</c:v>
                </c:pt>
                <c:pt idx="39865">
                  <c:v>3984.86</c:v>
                </c:pt>
                <c:pt idx="39866">
                  <c:v>3984.96</c:v>
                </c:pt>
                <c:pt idx="39867">
                  <c:v>3985.06</c:v>
                </c:pt>
                <c:pt idx="39868">
                  <c:v>3985.16</c:v>
                </c:pt>
                <c:pt idx="39869">
                  <c:v>3985.26</c:v>
                </c:pt>
                <c:pt idx="39870">
                  <c:v>3985.36</c:v>
                </c:pt>
                <c:pt idx="39871">
                  <c:v>3985.46</c:v>
                </c:pt>
                <c:pt idx="39872">
                  <c:v>3985.56</c:v>
                </c:pt>
                <c:pt idx="39873">
                  <c:v>3985.66</c:v>
                </c:pt>
                <c:pt idx="39874">
                  <c:v>3985.76</c:v>
                </c:pt>
                <c:pt idx="39875">
                  <c:v>3985.86</c:v>
                </c:pt>
                <c:pt idx="39876">
                  <c:v>3985.96</c:v>
                </c:pt>
                <c:pt idx="39877">
                  <c:v>3986.06</c:v>
                </c:pt>
                <c:pt idx="39878">
                  <c:v>3986.16</c:v>
                </c:pt>
                <c:pt idx="39879">
                  <c:v>3986.26</c:v>
                </c:pt>
                <c:pt idx="39880">
                  <c:v>3986.36</c:v>
                </c:pt>
                <c:pt idx="39881">
                  <c:v>3986.46</c:v>
                </c:pt>
                <c:pt idx="39882">
                  <c:v>3986.56</c:v>
                </c:pt>
                <c:pt idx="39883">
                  <c:v>3986.66</c:v>
                </c:pt>
                <c:pt idx="39884">
                  <c:v>3986.76</c:v>
                </c:pt>
                <c:pt idx="39885">
                  <c:v>3986.86</c:v>
                </c:pt>
                <c:pt idx="39886">
                  <c:v>3986.96</c:v>
                </c:pt>
                <c:pt idx="39887">
                  <c:v>3987.06</c:v>
                </c:pt>
                <c:pt idx="39888">
                  <c:v>3987.16</c:v>
                </c:pt>
                <c:pt idx="39889">
                  <c:v>3987.26</c:v>
                </c:pt>
                <c:pt idx="39890">
                  <c:v>3987.36</c:v>
                </c:pt>
                <c:pt idx="39891">
                  <c:v>3987.46</c:v>
                </c:pt>
                <c:pt idx="39892">
                  <c:v>3987.56</c:v>
                </c:pt>
                <c:pt idx="39893">
                  <c:v>3987.66</c:v>
                </c:pt>
                <c:pt idx="39894">
                  <c:v>3987.76</c:v>
                </c:pt>
                <c:pt idx="39895">
                  <c:v>3987.86</c:v>
                </c:pt>
                <c:pt idx="39896">
                  <c:v>3987.96</c:v>
                </c:pt>
                <c:pt idx="39897">
                  <c:v>3988.06</c:v>
                </c:pt>
                <c:pt idx="39898">
                  <c:v>3988.16</c:v>
                </c:pt>
                <c:pt idx="39899">
                  <c:v>3988.26</c:v>
                </c:pt>
                <c:pt idx="39900">
                  <c:v>3988.36</c:v>
                </c:pt>
                <c:pt idx="39901">
                  <c:v>3988.46</c:v>
                </c:pt>
                <c:pt idx="39902">
                  <c:v>3988.56</c:v>
                </c:pt>
                <c:pt idx="39903">
                  <c:v>3988.66</c:v>
                </c:pt>
                <c:pt idx="39904">
                  <c:v>3988.76</c:v>
                </c:pt>
                <c:pt idx="39905">
                  <c:v>3988.86</c:v>
                </c:pt>
                <c:pt idx="39906">
                  <c:v>3988.96</c:v>
                </c:pt>
                <c:pt idx="39907">
                  <c:v>3989.06</c:v>
                </c:pt>
                <c:pt idx="39908">
                  <c:v>3989.16</c:v>
                </c:pt>
                <c:pt idx="39909">
                  <c:v>3989.26</c:v>
                </c:pt>
                <c:pt idx="39910">
                  <c:v>3989.36</c:v>
                </c:pt>
                <c:pt idx="39911">
                  <c:v>3989.46</c:v>
                </c:pt>
                <c:pt idx="39912">
                  <c:v>3989.56</c:v>
                </c:pt>
                <c:pt idx="39913">
                  <c:v>3989.66</c:v>
                </c:pt>
                <c:pt idx="39914">
                  <c:v>3989.76</c:v>
                </c:pt>
                <c:pt idx="39915">
                  <c:v>3989.86</c:v>
                </c:pt>
                <c:pt idx="39916">
                  <c:v>3989.96</c:v>
                </c:pt>
                <c:pt idx="39917">
                  <c:v>3990.06</c:v>
                </c:pt>
                <c:pt idx="39918">
                  <c:v>3990.16</c:v>
                </c:pt>
                <c:pt idx="39919">
                  <c:v>3990.26</c:v>
                </c:pt>
                <c:pt idx="39920">
                  <c:v>3990.36</c:v>
                </c:pt>
                <c:pt idx="39921">
                  <c:v>3990.46</c:v>
                </c:pt>
                <c:pt idx="39922">
                  <c:v>3990.56</c:v>
                </c:pt>
                <c:pt idx="39923">
                  <c:v>3990.66</c:v>
                </c:pt>
                <c:pt idx="39924">
                  <c:v>3990.76</c:v>
                </c:pt>
                <c:pt idx="39925">
                  <c:v>3990.86</c:v>
                </c:pt>
                <c:pt idx="39926">
                  <c:v>3990.96</c:v>
                </c:pt>
                <c:pt idx="39927">
                  <c:v>3991.06</c:v>
                </c:pt>
                <c:pt idx="39928">
                  <c:v>3991.16</c:v>
                </c:pt>
                <c:pt idx="39929">
                  <c:v>3991.26</c:v>
                </c:pt>
                <c:pt idx="39930">
                  <c:v>3991.36</c:v>
                </c:pt>
                <c:pt idx="39931">
                  <c:v>3991.46</c:v>
                </c:pt>
                <c:pt idx="39932">
                  <c:v>3991.56</c:v>
                </c:pt>
                <c:pt idx="39933">
                  <c:v>3991.66</c:v>
                </c:pt>
                <c:pt idx="39934">
                  <c:v>3991.76</c:v>
                </c:pt>
                <c:pt idx="39935">
                  <c:v>3991.86</c:v>
                </c:pt>
                <c:pt idx="39936">
                  <c:v>3991.96</c:v>
                </c:pt>
                <c:pt idx="39937">
                  <c:v>3992.06</c:v>
                </c:pt>
                <c:pt idx="39938">
                  <c:v>3992.16</c:v>
                </c:pt>
                <c:pt idx="39939">
                  <c:v>3992.26</c:v>
                </c:pt>
                <c:pt idx="39940">
                  <c:v>3992.36</c:v>
                </c:pt>
                <c:pt idx="39941">
                  <c:v>3992.46</c:v>
                </c:pt>
                <c:pt idx="39942">
                  <c:v>3992.56</c:v>
                </c:pt>
                <c:pt idx="39943">
                  <c:v>3992.66</c:v>
                </c:pt>
                <c:pt idx="39944">
                  <c:v>3992.76</c:v>
                </c:pt>
                <c:pt idx="39945">
                  <c:v>3992.86</c:v>
                </c:pt>
                <c:pt idx="39946">
                  <c:v>3992.96</c:v>
                </c:pt>
                <c:pt idx="39947">
                  <c:v>3993.06</c:v>
                </c:pt>
                <c:pt idx="39948">
                  <c:v>3993.16</c:v>
                </c:pt>
                <c:pt idx="39949">
                  <c:v>3993.26</c:v>
                </c:pt>
                <c:pt idx="39950">
                  <c:v>3993.36</c:v>
                </c:pt>
                <c:pt idx="39951">
                  <c:v>3993.46</c:v>
                </c:pt>
                <c:pt idx="39952">
                  <c:v>3993.56</c:v>
                </c:pt>
                <c:pt idx="39953">
                  <c:v>3993.66</c:v>
                </c:pt>
                <c:pt idx="39954">
                  <c:v>3993.76</c:v>
                </c:pt>
                <c:pt idx="39955">
                  <c:v>3993.86</c:v>
                </c:pt>
                <c:pt idx="39956">
                  <c:v>3993.96</c:v>
                </c:pt>
                <c:pt idx="39957">
                  <c:v>3994.06</c:v>
                </c:pt>
                <c:pt idx="39958">
                  <c:v>3994.16</c:v>
                </c:pt>
                <c:pt idx="39959">
                  <c:v>3994.26</c:v>
                </c:pt>
                <c:pt idx="39960">
                  <c:v>3994.36</c:v>
                </c:pt>
                <c:pt idx="39961">
                  <c:v>3994.46</c:v>
                </c:pt>
                <c:pt idx="39962">
                  <c:v>3994.56</c:v>
                </c:pt>
                <c:pt idx="39963">
                  <c:v>3994.66</c:v>
                </c:pt>
                <c:pt idx="39964">
                  <c:v>3994.76</c:v>
                </c:pt>
                <c:pt idx="39965">
                  <c:v>3994.86</c:v>
                </c:pt>
                <c:pt idx="39966">
                  <c:v>3994.96</c:v>
                </c:pt>
                <c:pt idx="39967">
                  <c:v>3995.06</c:v>
                </c:pt>
                <c:pt idx="39968">
                  <c:v>3995.16</c:v>
                </c:pt>
                <c:pt idx="39969">
                  <c:v>3995.26</c:v>
                </c:pt>
                <c:pt idx="39970">
                  <c:v>3995.36</c:v>
                </c:pt>
                <c:pt idx="39971">
                  <c:v>3995.46</c:v>
                </c:pt>
                <c:pt idx="39972">
                  <c:v>3995.56</c:v>
                </c:pt>
                <c:pt idx="39973">
                  <c:v>3995.66</c:v>
                </c:pt>
                <c:pt idx="39974">
                  <c:v>3995.76</c:v>
                </c:pt>
                <c:pt idx="39975">
                  <c:v>3995.86</c:v>
                </c:pt>
                <c:pt idx="39976">
                  <c:v>3995.96</c:v>
                </c:pt>
                <c:pt idx="39977">
                  <c:v>3996.06</c:v>
                </c:pt>
                <c:pt idx="39978">
                  <c:v>3996.16</c:v>
                </c:pt>
                <c:pt idx="39979">
                  <c:v>3996.26</c:v>
                </c:pt>
                <c:pt idx="39980">
                  <c:v>3996.36</c:v>
                </c:pt>
                <c:pt idx="39981">
                  <c:v>3996.46</c:v>
                </c:pt>
                <c:pt idx="39982">
                  <c:v>3996.56</c:v>
                </c:pt>
                <c:pt idx="39983">
                  <c:v>3996.66</c:v>
                </c:pt>
                <c:pt idx="39984">
                  <c:v>3996.76</c:v>
                </c:pt>
                <c:pt idx="39985">
                  <c:v>3996.86</c:v>
                </c:pt>
                <c:pt idx="39986">
                  <c:v>3996.96</c:v>
                </c:pt>
                <c:pt idx="39987">
                  <c:v>3997.06</c:v>
                </c:pt>
                <c:pt idx="39988">
                  <c:v>3997.16</c:v>
                </c:pt>
                <c:pt idx="39989">
                  <c:v>3997.26</c:v>
                </c:pt>
                <c:pt idx="39990">
                  <c:v>3997.36</c:v>
                </c:pt>
                <c:pt idx="39991">
                  <c:v>3997.46</c:v>
                </c:pt>
                <c:pt idx="39992">
                  <c:v>3997.56</c:v>
                </c:pt>
                <c:pt idx="39993">
                  <c:v>3997.66</c:v>
                </c:pt>
                <c:pt idx="39994">
                  <c:v>3997.76</c:v>
                </c:pt>
                <c:pt idx="39995">
                  <c:v>3997.86</c:v>
                </c:pt>
                <c:pt idx="39996">
                  <c:v>3997.96</c:v>
                </c:pt>
                <c:pt idx="39997">
                  <c:v>3998.06</c:v>
                </c:pt>
                <c:pt idx="39998">
                  <c:v>3998.16</c:v>
                </c:pt>
                <c:pt idx="39999">
                  <c:v>3998.26</c:v>
                </c:pt>
                <c:pt idx="40000">
                  <c:v>3998.36</c:v>
                </c:pt>
                <c:pt idx="40001">
                  <c:v>3998.46</c:v>
                </c:pt>
                <c:pt idx="40002">
                  <c:v>3998.56</c:v>
                </c:pt>
                <c:pt idx="40003">
                  <c:v>3998.66</c:v>
                </c:pt>
                <c:pt idx="40004">
                  <c:v>3998.76</c:v>
                </c:pt>
                <c:pt idx="40005">
                  <c:v>3998.86</c:v>
                </c:pt>
                <c:pt idx="40006">
                  <c:v>3998.96</c:v>
                </c:pt>
                <c:pt idx="40007">
                  <c:v>3999.06</c:v>
                </c:pt>
                <c:pt idx="40008">
                  <c:v>3999.16</c:v>
                </c:pt>
                <c:pt idx="40009">
                  <c:v>3999.26</c:v>
                </c:pt>
                <c:pt idx="40010">
                  <c:v>3999.36</c:v>
                </c:pt>
                <c:pt idx="40011">
                  <c:v>3999.46</c:v>
                </c:pt>
                <c:pt idx="40012">
                  <c:v>3999.56</c:v>
                </c:pt>
                <c:pt idx="40013">
                  <c:v>3999.66</c:v>
                </c:pt>
                <c:pt idx="40014">
                  <c:v>3999.76</c:v>
                </c:pt>
                <c:pt idx="40015">
                  <c:v>3999.86</c:v>
                </c:pt>
                <c:pt idx="40016">
                  <c:v>3999.96</c:v>
                </c:pt>
                <c:pt idx="40017">
                  <c:v>4000.06</c:v>
                </c:pt>
                <c:pt idx="40018">
                  <c:v>4000.16</c:v>
                </c:pt>
                <c:pt idx="40019">
                  <c:v>4000.26</c:v>
                </c:pt>
                <c:pt idx="40020">
                  <c:v>4000.36</c:v>
                </c:pt>
                <c:pt idx="40021">
                  <c:v>4000.46</c:v>
                </c:pt>
                <c:pt idx="40022">
                  <c:v>4000.56</c:v>
                </c:pt>
                <c:pt idx="40023">
                  <c:v>4000.66</c:v>
                </c:pt>
                <c:pt idx="40024">
                  <c:v>4000.76</c:v>
                </c:pt>
                <c:pt idx="40025">
                  <c:v>4000.86</c:v>
                </c:pt>
                <c:pt idx="40026">
                  <c:v>4000.96</c:v>
                </c:pt>
                <c:pt idx="40027">
                  <c:v>4001.06</c:v>
                </c:pt>
                <c:pt idx="40028">
                  <c:v>4001.16</c:v>
                </c:pt>
                <c:pt idx="40029">
                  <c:v>4001.26</c:v>
                </c:pt>
                <c:pt idx="40030">
                  <c:v>4001.36</c:v>
                </c:pt>
                <c:pt idx="40031">
                  <c:v>4001.46</c:v>
                </c:pt>
                <c:pt idx="40032">
                  <c:v>4001.56</c:v>
                </c:pt>
                <c:pt idx="40033">
                  <c:v>4001.66</c:v>
                </c:pt>
                <c:pt idx="40034">
                  <c:v>4001.76</c:v>
                </c:pt>
                <c:pt idx="40035">
                  <c:v>4001.86</c:v>
                </c:pt>
                <c:pt idx="40036">
                  <c:v>4001.96</c:v>
                </c:pt>
                <c:pt idx="40037">
                  <c:v>4002.06</c:v>
                </c:pt>
                <c:pt idx="40038">
                  <c:v>4002.16</c:v>
                </c:pt>
                <c:pt idx="40039">
                  <c:v>4002.26</c:v>
                </c:pt>
                <c:pt idx="40040">
                  <c:v>4002.36</c:v>
                </c:pt>
                <c:pt idx="40041">
                  <c:v>4002.46</c:v>
                </c:pt>
                <c:pt idx="40042">
                  <c:v>4002.56</c:v>
                </c:pt>
                <c:pt idx="40043">
                  <c:v>4002.66</c:v>
                </c:pt>
                <c:pt idx="40044">
                  <c:v>4002.76</c:v>
                </c:pt>
                <c:pt idx="40045">
                  <c:v>4002.86</c:v>
                </c:pt>
                <c:pt idx="40046">
                  <c:v>4002.96</c:v>
                </c:pt>
                <c:pt idx="40047">
                  <c:v>4003.06</c:v>
                </c:pt>
                <c:pt idx="40048">
                  <c:v>4003.16</c:v>
                </c:pt>
                <c:pt idx="40049">
                  <c:v>4003.26</c:v>
                </c:pt>
                <c:pt idx="40050">
                  <c:v>4003.36</c:v>
                </c:pt>
                <c:pt idx="40051">
                  <c:v>4003.46</c:v>
                </c:pt>
                <c:pt idx="40052">
                  <c:v>4003.56</c:v>
                </c:pt>
                <c:pt idx="40053">
                  <c:v>4003.66</c:v>
                </c:pt>
                <c:pt idx="40054">
                  <c:v>4003.76</c:v>
                </c:pt>
                <c:pt idx="40055">
                  <c:v>4003.86</c:v>
                </c:pt>
                <c:pt idx="40056">
                  <c:v>4003.96</c:v>
                </c:pt>
                <c:pt idx="40057">
                  <c:v>4004.06</c:v>
                </c:pt>
                <c:pt idx="40058">
                  <c:v>4004.16</c:v>
                </c:pt>
                <c:pt idx="40059">
                  <c:v>4004.26</c:v>
                </c:pt>
                <c:pt idx="40060">
                  <c:v>4004.36</c:v>
                </c:pt>
                <c:pt idx="40061">
                  <c:v>4004.46</c:v>
                </c:pt>
                <c:pt idx="40062">
                  <c:v>4004.56</c:v>
                </c:pt>
                <c:pt idx="40063">
                  <c:v>4004.66</c:v>
                </c:pt>
                <c:pt idx="40064">
                  <c:v>4004.76</c:v>
                </c:pt>
                <c:pt idx="40065">
                  <c:v>4004.86</c:v>
                </c:pt>
                <c:pt idx="40066">
                  <c:v>4004.96</c:v>
                </c:pt>
                <c:pt idx="40067">
                  <c:v>4005.06</c:v>
                </c:pt>
                <c:pt idx="40068">
                  <c:v>4005.16</c:v>
                </c:pt>
                <c:pt idx="40069">
                  <c:v>4005.26</c:v>
                </c:pt>
                <c:pt idx="40070">
                  <c:v>4005.36</c:v>
                </c:pt>
                <c:pt idx="40071">
                  <c:v>4005.46</c:v>
                </c:pt>
                <c:pt idx="40072">
                  <c:v>4005.56</c:v>
                </c:pt>
                <c:pt idx="40073">
                  <c:v>4005.66</c:v>
                </c:pt>
                <c:pt idx="40074">
                  <c:v>4005.76</c:v>
                </c:pt>
                <c:pt idx="40075">
                  <c:v>4005.86</c:v>
                </c:pt>
                <c:pt idx="40076">
                  <c:v>4005.96</c:v>
                </c:pt>
                <c:pt idx="40077">
                  <c:v>4006.06</c:v>
                </c:pt>
                <c:pt idx="40078">
                  <c:v>4006.16</c:v>
                </c:pt>
                <c:pt idx="40079">
                  <c:v>4006.26</c:v>
                </c:pt>
                <c:pt idx="40080">
                  <c:v>4006.36</c:v>
                </c:pt>
                <c:pt idx="40081">
                  <c:v>4006.46</c:v>
                </c:pt>
                <c:pt idx="40082">
                  <c:v>4006.56</c:v>
                </c:pt>
                <c:pt idx="40083">
                  <c:v>4006.66</c:v>
                </c:pt>
                <c:pt idx="40084">
                  <c:v>4006.76</c:v>
                </c:pt>
                <c:pt idx="40085">
                  <c:v>4006.86</c:v>
                </c:pt>
                <c:pt idx="40086">
                  <c:v>4006.96</c:v>
                </c:pt>
                <c:pt idx="40087">
                  <c:v>4007.06</c:v>
                </c:pt>
                <c:pt idx="40088">
                  <c:v>4007.16</c:v>
                </c:pt>
                <c:pt idx="40089">
                  <c:v>4007.26</c:v>
                </c:pt>
                <c:pt idx="40090">
                  <c:v>4007.36</c:v>
                </c:pt>
                <c:pt idx="40091">
                  <c:v>4007.46</c:v>
                </c:pt>
                <c:pt idx="40092">
                  <c:v>4007.56</c:v>
                </c:pt>
                <c:pt idx="40093">
                  <c:v>4007.66</c:v>
                </c:pt>
                <c:pt idx="40094">
                  <c:v>4007.76</c:v>
                </c:pt>
                <c:pt idx="40095">
                  <c:v>4007.86</c:v>
                </c:pt>
                <c:pt idx="40096">
                  <c:v>4007.96</c:v>
                </c:pt>
                <c:pt idx="40097">
                  <c:v>4008.06</c:v>
                </c:pt>
                <c:pt idx="40098">
                  <c:v>4008.16</c:v>
                </c:pt>
                <c:pt idx="40099">
                  <c:v>4008.26</c:v>
                </c:pt>
                <c:pt idx="40100">
                  <c:v>4008.36</c:v>
                </c:pt>
                <c:pt idx="40101">
                  <c:v>4008.46</c:v>
                </c:pt>
                <c:pt idx="40102">
                  <c:v>4008.56</c:v>
                </c:pt>
                <c:pt idx="40103">
                  <c:v>4008.66</c:v>
                </c:pt>
                <c:pt idx="40104">
                  <c:v>4008.76</c:v>
                </c:pt>
                <c:pt idx="40105">
                  <c:v>4008.86</c:v>
                </c:pt>
                <c:pt idx="40106">
                  <c:v>4008.96</c:v>
                </c:pt>
                <c:pt idx="40107">
                  <c:v>4009.06</c:v>
                </c:pt>
                <c:pt idx="40108">
                  <c:v>4009.16</c:v>
                </c:pt>
                <c:pt idx="40109">
                  <c:v>4009.26</c:v>
                </c:pt>
                <c:pt idx="40110">
                  <c:v>4009.36</c:v>
                </c:pt>
                <c:pt idx="40111">
                  <c:v>4009.46</c:v>
                </c:pt>
                <c:pt idx="40112">
                  <c:v>4009.56</c:v>
                </c:pt>
                <c:pt idx="40113">
                  <c:v>4009.66</c:v>
                </c:pt>
                <c:pt idx="40114">
                  <c:v>4009.76</c:v>
                </c:pt>
                <c:pt idx="40115">
                  <c:v>4009.86</c:v>
                </c:pt>
                <c:pt idx="40116">
                  <c:v>4009.96</c:v>
                </c:pt>
                <c:pt idx="40117">
                  <c:v>4010.06</c:v>
                </c:pt>
                <c:pt idx="40118">
                  <c:v>4010.16</c:v>
                </c:pt>
                <c:pt idx="40119">
                  <c:v>4010.26</c:v>
                </c:pt>
                <c:pt idx="40120">
                  <c:v>4010.36</c:v>
                </c:pt>
                <c:pt idx="40121">
                  <c:v>4010.46</c:v>
                </c:pt>
                <c:pt idx="40122">
                  <c:v>4010.56</c:v>
                </c:pt>
                <c:pt idx="40123">
                  <c:v>4010.66</c:v>
                </c:pt>
                <c:pt idx="40124">
                  <c:v>4010.76</c:v>
                </c:pt>
                <c:pt idx="40125">
                  <c:v>4010.86</c:v>
                </c:pt>
                <c:pt idx="40126">
                  <c:v>4010.96</c:v>
                </c:pt>
                <c:pt idx="40127">
                  <c:v>4011.06</c:v>
                </c:pt>
                <c:pt idx="40128">
                  <c:v>4011.16</c:v>
                </c:pt>
                <c:pt idx="40129">
                  <c:v>4011.26</c:v>
                </c:pt>
                <c:pt idx="40130">
                  <c:v>4011.36</c:v>
                </c:pt>
                <c:pt idx="40131">
                  <c:v>4011.46</c:v>
                </c:pt>
                <c:pt idx="40132">
                  <c:v>4011.56</c:v>
                </c:pt>
                <c:pt idx="40133">
                  <c:v>4011.66</c:v>
                </c:pt>
                <c:pt idx="40134">
                  <c:v>4011.76</c:v>
                </c:pt>
                <c:pt idx="40135">
                  <c:v>4011.86</c:v>
                </c:pt>
                <c:pt idx="40136">
                  <c:v>4011.96</c:v>
                </c:pt>
                <c:pt idx="40137">
                  <c:v>4012.06</c:v>
                </c:pt>
                <c:pt idx="40138">
                  <c:v>4012.16</c:v>
                </c:pt>
                <c:pt idx="40139">
                  <c:v>4012.26</c:v>
                </c:pt>
                <c:pt idx="40140">
                  <c:v>4012.36</c:v>
                </c:pt>
                <c:pt idx="40141">
                  <c:v>4012.46</c:v>
                </c:pt>
                <c:pt idx="40142">
                  <c:v>4012.56</c:v>
                </c:pt>
                <c:pt idx="40143">
                  <c:v>4012.66</c:v>
                </c:pt>
                <c:pt idx="40144">
                  <c:v>4012.76</c:v>
                </c:pt>
                <c:pt idx="40145">
                  <c:v>4012.86</c:v>
                </c:pt>
                <c:pt idx="40146">
                  <c:v>4012.96</c:v>
                </c:pt>
                <c:pt idx="40147">
                  <c:v>4013.06</c:v>
                </c:pt>
                <c:pt idx="40148">
                  <c:v>4013.16</c:v>
                </c:pt>
                <c:pt idx="40149">
                  <c:v>4013.26</c:v>
                </c:pt>
                <c:pt idx="40150">
                  <c:v>4013.36</c:v>
                </c:pt>
                <c:pt idx="40151">
                  <c:v>4013.46</c:v>
                </c:pt>
                <c:pt idx="40152">
                  <c:v>4013.56</c:v>
                </c:pt>
                <c:pt idx="40153">
                  <c:v>4013.66</c:v>
                </c:pt>
                <c:pt idx="40154">
                  <c:v>4013.76</c:v>
                </c:pt>
                <c:pt idx="40155">
                  <c:v>4013.86</c:v>
                </c:pt>
                <c:pt idx="40156">
                  <c:v>4013.96</c:v>
                </c:pt>
                <c:pt idx="40157">
                  <c:v>4014.06</c:v>
                </c:pt>
                <c:pt idx="40158">
                  <c:v>4014.16</c:v>
                </c:pt>
                <c:pt idx="40159">
                  <c:v>4014.26</c:v>
                </c:pt>
                <c:pt idx="40160">
                  <c:v>4014.36</c:v>
                </c:pt>
                <c:pt idx="40161">
                  <c:v>4014.46</c:v>
                </c:pt>
                <c:pt idx="40162">
                  <c:v>4014.56</c:v>
                </c:pt>
                <c:pt idx="40163">
                  <c:v>4014.66</c:v>
                </c:pt>
                <c:pt idx="40164">
                  <c:v>4014.76</c:v>
                </c:pt>
                <c:pt idx="40165">
                  <c:v>4014.86</c:v>
                </c:pt>
                <c:pt idx="40166">
                  <c:v>4014.96</c:v>
                </c:pt>
                <c:pt idx="40167">
                  <c:v>4015.06</c:v>
                </c:pt>
                <c:pt idx="40168">
                  <c:v>4015.16</c:v>
                </c:pt>
                <c:pt idx="40169">
                  <c:v>4015.26</c:v>
                </c:pt>
                <c:pt idx="40170">
                  <c:v>4015.36</c:v>
                </c:pt>
                <c:pt idx="40171">
                  <c:v>4015.46</c:v>
                </c:pt>
                <c:pt idx="40172">
                  <c:v>4015.56</c:v>
                </c:pt>
                <c:pt idx="40173">
                  <c:v>4015.66</c:v>
                </c:pt>
                <c:pt idx="40174">
                  <c:v>4015.76</c:v>
                </c:pt>
                <c:pt idx="40175">
                  <c:v>4015.86</c:v>
                </c:pt>
                <c:pt idx="40176">
                  <c:v>4015.96</c:v>
                </c:pt>
                <c:pt idx="40177">
                  <c:v>4016.06</c:v>
                </c:pt>
                <c:pt idx="40178">
                  <c:v>4016.16</c:v>
                </c:pt>
                <c:pt idx="40179">
                  <c:v>4016.26</c:v>
                </c:pt>
                <c:pt idx="40180">
                  <c:v>4016.36</c:v>
                </c:pt>
                <c:pt idx="40181">
                  <c:v>4016.46</c:v>
                </c:pt>
                <c:pt idx="40182">
                  <c:v>4016.56</c:v>
                </c:pt>
                <c:pt idx="40183">
                  <c:v>4016.66</c:v>
                </c:pt>
                <c:pt idx="40184">
                  <c:v>4016.76</c:v>
                </c:pt>
                <c:pt idx="40185">
                  <c:v>4016.86</c:v>
                </c:pt>
                <c:pt idx="40186">
                  <c:v>4016.96</c:v>
                </c:pt>
                <c:pt idx="40187">
                  <c:v>4017.06</c:v>
                </c:pt>
                <c:pt idx="40188">
                  <c:v>4017.16</c:v>
                </c:pt>
                <c:pt idx="40189">
                  <c:v>4017.26</c:v>
                </c:pt>
                <c:pt idx="40190">
                  <c:v>4017.36</c:v>
                </c:pt>
                <c:pt idx="40191">
                  <c:v>4017.46</c:v>
                </c:pt>
                <c:pt idx="40192">
                  <c:v>4017.56</c:v>
                </c:pt>
                <c:pt idx="40193">
                  <c:v>4017.66</c:v>
                </c:pt>
                <c:pt idx="40194">
                  <c:v>4017.76</c:v>
                </c:pt>
                <c:pt idx="40195">
                  <c:v>4017.86</c:v>
                </c:pt>
                <c:pt idx="40196">
                  <c:v>4017.96</c:v>
                </c:pt>
                <c:pt idx="40197">
                  <c:v>4018.06</c:v>
                </c:pt>
                <c:pt idx="40198">
                  <c:v>4018.16</c:v>
                </c:pt>
                <c:pt idx="40199">
                  <c:v>4018.26</c:v>
                </c:pt>
                <c:pt idx="40200">
                  <c:v>4018.36</c:v>
                </c:pt>
                <c:pt idx="40201">
                  <c:v>4018.46</c:v>
                </c:pt>
                <c:pt idx="40202">
                  <c:v>4018.56</c:v>
                </c:pt>
                <c:pt idx="40203">
                  <c:v>4018.66</c:v>
                </c:pt>
                <c:pt idx="40204">
                  <c:v>4018.76</c:v>
                </c:pt>
                <c:pt idx="40205">
                  <c:v>4018.86</c:v>
                </c:pt>
                <c:pt idx="40206">
                  <c:v>4018.96</c:v>
                </c:pt>
                <c:pt idx="40207">
                  <c:v>4019.06</c:v>
                </c:pt>
                <c:pt idx="40208">
                  <c:v>4019.16</c:v>
                </c:pt>
                <c:pt idx="40209">
                  <c:v>4019.26</c:v>
                </c:pt>
                <c:pt idx="40210">
                  <c:v>4019.36</c:v>
                </c:pt>
                <c:pt idx="40211">
                  <c:v>4019.46</c:v>
                </c:pt>
                <c:pt idx="40212">
                  <c:v>4019.56</c:v>
                </c:pt>
                <c:pt idx="40213">
                  <c:v>4019.66</c:v>
                </c:pt>
                <c:pt idx="40214">
                  <c:v>4019.76</c:v>
                </c:pt>
                <c:pt idx="40215">
                  <c:v>4019.86</c:v>
                </c:pt>
                <c:pt idx="40216">
                  <c:v>4019.96</c:v>
                </c:pt>
                <c:pt idx="40217">
                  <c:v>4020.06</c:v>
                </c:pt>
                <c:pt idx="40218">
                  <c:v>4020.16</c:v>
                </c:pt>
                <c:pt idx="40219">
                  <c:v>4020.26</c:v>
                </c:pt>
                <c:pt idx="40220">
                  <c:v>4020.36</c:v>
                </c:pt>
                <c:pt idx="40221">
                  <c:v>4020.46</c:v>
                </c:pt>
                <c:pt idx="40222">
                  <c:v>4020.56</c:v>
                </c:pt>
                <c:pt idx="40223">
                  <c:v>4020.66</c:v>
                </c:pt>
                <c:pt idx="40224">
                  <c:v>4020.76</c:v>
                </c:pt>
                <c:pt idx="40225">
                  <c:v>4020.86</c:v>
                </c:pt>
                <c:pt idx="40226">
                  <c:v>4020.96</c:v>
                </c:pt>
                <c:pt idx="40227">
                  <c:v>4021.06</c:v>
                </c:pt>
                <c:pt idx="40228">
                  <c:v>4021.16</c:v>
                </c:pt>
                <c:pt idx="40229">
                  <c:v>4021.26</c:v>
                </c:pt>
                <c:pt idx="40230">
                  <c:v>4021.36</c:v>
                </c:pt>
                <c:pt idx="40231">
                  <c:v>4021.46</c:v>
                </c:pt>
                <c:pt idx="40232">
                  <c:v>4021.56</c:v>
                </c:pt>
                <c:pt idx="40233">
                  <c:v>4021.66</c:v>
                </c:pt>
                <c:pt idx="40234">
                  <c:v>4021.76</c:v>
                </c:pt>
                <c:pt idx="40235">
                  <c:v>4021.86</c:v>
                </c:pt>
                <c:pt idx="40236">
                  <c:v>4021.96</c:v>
                </c:pt>
                <c:pt idx="40237">
                  <c:v>4022.06</c:v>
                </c:pt>
                <c:pt idx="40238">
                  <c:v>4022.16</c:v>
                </c:pt>
                <c:pt idx="40239">
                  <c:v>4022.26</c:v>
                </c:pt>
                <c:pt idx="40240">
                  <c:v>4022.36</c:v>
                </c:pt>
                <c:pt idx="40241">
                  <c:v>4022.46</c:v>
                </c:pt>
                <c:pt idx="40242">
                  <c:v>4022.56</c:v>
                </c:pt>
                <c:pt idx="40243">
                  <c:v>4022.66</c:v>
                </c:pt>
                <c:pt idx="40244">
                  <c:v>4022.76</c:v>
                </c:pt>
                <c:pt idx="40245">
                  <c:v>4022.86</c:v>
                </c:pt>
                <c:pt idx="40246">
                  <c:v>4022.96</c:v>
                </c:pt>
                <c:pt idx="40247">
                  <c:v>4023.06</c:v>
                </c:pt>
                <c:pt idx="40248">
                  <c:v>4023.16</c:v>
                </c:pt>
                <c:pt idx="40249">
                  <c:v>4023.26</c:v>
                </c:pt>
                <c:pt idx="40250">
                  <c:v>4023.36</c:v>
                </c:pt>
                <c:pt idx="40251">
                  <c:v>4023.46</c:v>
                </c:pt>
                <c:pt idx="40252">
                  <c:v>4023.56</c:v>
                </c:pt>
                <c:pt idx="40253">
                  <c:v>4023.66</c:v>
                </c:pt>
                <c:pt idx="40254">
                  <c:v>4023.76</c:v>
                </c:pt>
                <c:pt idx="40255">
                  <c:v>4023.86</c:v>
                </c:pt>
                <c:pt idx="40256">
                  <c:v>4023.96</c:v>
                </c:pt>
                <c:pt idx="40257">
                  <c:v>4024.06</c:v>
                </c:pt>
                <c:pt idx="40258">
                  <c:v>4024.16</c:v>
                </c:pt>
                <c:pt idx="40259">
                  <c:v>4024.26</c:v>
                </c:pt>
                <c:pt idx="40260">
                  <c:v>4024.36</c:v>
                </c:pt>
                <c:pt idx="40261">
                  <c:v>4024.46</c:v>
                </c:pt>
                <c:pt idx="40262">
                  <c:v>4024.56</c:v>
                </c:pt>
                <c:pt idx="40263">
                  <c:v>4024.66</c:v>
                </c:pt>
                <c:pt idx="40264">
                  <c:v>4024.76</c:v>
                </c:pt>
                <c:pt idx="40265">
                  <c:v>4024.86</c:v>
                </c:pt>
                <c:pt idx="40266">
                  <c:v>4024.96</c:v>
                </c:pt>
                <c:pt idx="40267">
                  <c:v>4025.06</c:v>
                </c:pt>
                <c:pt idx="40268">
                  <c:v>4025.16</c:v>
                </c:pt>
                <c:pt idx="40269">
                  <c:v>4025.26</c:v>
                </c:pt>
                <c:pt idx="40270">
                  <c:v>4025.36</c:v>
                </c:pt>
                <c:pt idx="40271">
                  <c:v>4025.46</c:v>
                </c:pt>
                <c:pt idx="40272">
                  <c:v>4025.56</c:v>
                </c:pt>
                <c:pt idx="40273">
                  <c:v>4025.66</c:v>
                </c:pt>
                <c:pt idx="40274">
                  <c:v>4025.76</c:v>
                </c:pt>
                <c:pt idx="40275">
                  <c:v>4025.86</c:v>
                </c:pt>
                <c:pt idx="40276">
                  <c:v>4025.96</c:v>
                </c:pt>
                <c:pt idx="40277">
                  <c:v>4026.06</c:v>
                </c:pt>
                <c:pt idx="40278">
                  <c:v>4026.16</c:v>
                </c:pt>
                <c:pt idx="40279">
                  <c:v>4026.26</c:v>
                </c:pt>
                <c:pt idx="40280">
                  <c:v>4026.36</c:v>
                </c:pt>
                <c:pt idx="40281">
                  <c:v>4026.46</c:v>
                </c:pt>
                <c:pt idx="40282">
                  <c:v>4026.56</c:v>
                </c:pt>
                <c:pt idx="40283">
                  <c:v>4026.66</c:v>
                </c:pt>
                <c:pt idx="40284">
                  <c:v>4026.76</c:v>
                </c:pt>
                <c:pt idx="40285">
                  <c:v>4026.86</c:v>
                </c:pt>
                <c:pt idx="40286">
                  <c:v>4026.96</c:v>
                </c:pt>
                <c:pt idx="40287">
                  <c:v>4027.06</c:v>
                </c:pt>
                <c:pt idx="40288">
                  <c:v>4027.16</c:v>
                </c:pt>
                <c:pt idx="40289">
                  <c:v>4027.26</c:v>
                </c:pt>
                <c:pt idx="40290">
                  <c:v>4027.36</c:v>
                </c:pt>
                <c:pt idx="40291">
                  <c:v>4027.46</c:v>
                </c:pt>
                <c:pt idx="40292">
                  <c:v>4027.56</c:v>
                </c:pt>
                <c:pt idx="40293">
                  <c:v>4027.66</c:v>
                </c:pt>
                <c:pt idx="40294">
                  <c:v>4027.76</c:v>
                </c:pt>
                <c:pt idx="40295">
                  <c:v>4027.86</c:v>
                </c:pt>
                <c:pt idx="40296">
                  <c:v>4027.96</c:v>
                </c:pt>
                <c:pt idx="40297">
                  <c:v>4028.06</c:v>
                </c:pt>
                <c:pt idx="40298">
                  <c:v>4028.16</c:v>
                </c:pt>
                <c:pt idx="40299">
                  <c:v>4028.26</c:v>
                </c:pt>
                <c:pt idx="40300">
                  <c:v>4028.36</c:v>
                </c:pt>
                <c:pt idx="40301">
                  <c:v>4028.46</c:v>
                </c:pt>
                <c:pt idx="40302">
                  <c:v>4028.56</c:v>
                </c:pt>
                <c:pt idx="40303">
                  <c:v>4028.66</c:v>
                </c:pt>
                <c:pt idx="40304">
                  <c:v>4028.76</c:v>
                </c:pt>
                <c:pt idx="40305">
                  <c:v>4028.86</c:v>
                </c:pt>
                <c:pt idx="40306">
                  <c:v>4028.96</c:v>
                </c:pt>
                <c:pt idx="40307">
                  <c:v>4029.06</c:v>
                </c:pt>
                <c:pt idx="40308">
                  <c:v>4029.16</c:v>
                </c:pt>
                <c:pt idx="40309">
                  <c:v>4029.26</c:v>
                </c:pt>
                <c:pt idx="40310">
                  <c:v>4029.36</c:v>
                </c:pt>
                <c:pt idx="40311">
                  <c:v>4029.46</c:v>
                </c:pt>
                <c:pt idx="40312">
                  <c:v>4029.56</c:v>
                </c:pt>
                <c:pt idx="40313">
                  <c:v>4029.66</c:v>
                </c:pt>
                <c:pt idx="40314">
                  <c:v>4029.76</c:v>
                </c:pt>
                <c:pt idx="40315">
                  <c:v>4029.86</c:v>
                </c:pt>
                <c:pt idx="40316">
                  <c:v>4029.96</c:v>
                </c:pt>
                <c:pt idx="40317">
                  <c:v>4030.06</c:v>
                </c:pt>
                <c:pt idx="40318">
                  <c:v>4030.16</c:v>
                </c:pt>
                <c:pt idx="40319">
                  <c:v>4030.26</c:v>
                </c:pt>
                <c:pt idx="40320">
                  <c:v>4030.36</c:v>
                </c:pt>
                <c:pt idx="40321">
                  <c:v>4030.46</c:v>
                </c:pt>
                <c:pt idx="40322">
                  <c:v>4030.56</c:v>
                </c:pt>
                <c:pt idx="40323">
                  <c:v>4030.66</c:v>
                </c:pt>
                <c:pt idx="40324">
                  <c:v>4030.76</c:v>
                </c:pt>
                <c:pt idx="40325">
                  <c:v>4030.86</c:v>
                </c:pt>
                <c:pt idx="40326">
                  <c:v>4030.96</c:v>
                </c:pt>
                <c:pt idx="40327">
                  <c:v>4031.06</c:v>
                </c:pt>
                <c:pt idx="40328">
                  <c:v>4031.16</c:v>
                </c:pt>
                <c:pt idx="40329">
                  <c:v>4031.26</c:v>
                </c:pt>
                <c:pt idx="40330">
                  <c:v>4031.36</c:v>
                </c:pt>
                <c:pt idx="40331">
                  <c:v>4031.46</c:v>
                </c:pt>
                <c:pt idx="40332">
                  <c:v>4031.56</c:v>
                </c:pt>
                <c:pt idx="40333">
                  <c:v>4031.66</c:v>
                </c:pt>
                <c:pt idx="40334">
                  <c:v>4031.76</c:v>
                </c:pt>
                <c:pt idx="40335">
                  <c:v>4031.86</c:v>
                </c:pt>
                <c:pt idx="40336">
                  <c:v>4031.96</c:v>
                </c:pt>
                <c:pt idx="40337">
                  <c:v>4032.06</c:v>
                </c:pt>
                <c:pt idx="40338">
                  <c:v>4032.16</c:v>
                </c:pt>
                <c:pt idx="40339">
                  <c:v>4032.26</c:v>
                </c:pt>
                <c:pt idx="40340">
                  <c:v>4032.36</c:v>
                </c:pt>
                <c:pt idx="40341">
                  <c:v>4032.46</c:v>
                </c:pt>
                <c:pt idx="40342">
                  <c:v>4032.56</c:v>
                </c:pt>
                <c:pt idx="40343">
                  <c:v>4032.66</c:v>
                </c:pt>
                <c:pt idx="40344">
                  <c:v>4032.76</c:v>
                </c:pt>
                <c:pt idx="40345">
                  <c:v>4032.86</c:v>
                </c:pt>
                <c:pt idx="40346">
                  <c:v>4032.96</c:v>
                </c:pt>
                <c:pt idx="40347">
                  <c:v>4033.06</c:v>
                </c:pt>
                <c:pt idx="40348">
                  <c:v>4033.16</c:v>
                </c:pt>
                <c:pt idx="40349">
                  <c:v>4033.26</c:v>
                </c:pt>
                <c:pt idx="40350">
                  <c:v>4033.36</c:v>
                </c:pt>
                <c:pt idx="40351">
                  <c:v>4033.46</c:v>
                </c:pt>
                <c:pt idx="40352">
                  <c:v>4033.56</c:v>
                </c:pt>
                <c:pt idx="40353">
                  <c:v>4033.66</c:v>
                </c:pt>
                <c:pt idx="40354">
                  <c:v>4033.76</c:v>
                </c:pt>
                <c:pt idx="40355">
                  <c:v>4033.86</c:v>
                </c:pt>
                <c:pt idx="40356">
                  <c:v>4033.96</c:v>
                </c:pt>
                <c:pt idx="40357">
                  <c:v>4034.06</c:v>
                </c:pt>
                <c:pt idx="40358">
                  <c:v>4034.16</c:v>
                </c:pt>
                <c:pt idx="40359">
                  <c:v>4034.26</c:v>
                </c:pt>
                <c:pt idx="40360">
                  <c:v>4034.36</c:v>
                </c:pt>
                <c:pt idx="40361">
                  <c:v>4034.46</c:v>
                </c:pt>
                <c:pt idx="40362">
                  <c:v>4034.56</c:v>
                </c:pt>
                <c:pt idx="40363">
                  <c:v>4034.66</c:v>
                </c:pt>
                <c:pt idx="40364">
                  <c:v>4034.76</c:v>
                </c:pt>
                <c:pt idx="40365">
                  <c:v>4034.86</c:v>
                </c:pt>
                <c:pt idx="40366">
                  <c:v>4034.96</c:v>
                </c:pt>
                <c:pt idx="40367">
                  <c:v>4035.06</c:v>
                </c:pt>
                <c:pt idx="40368">
                  <c:v>4035.16</c:v>
                </c:pt>
                <c:pt idx="40369">
                  <c:v>4035.26</c:v>
                </c:pt>
                <c:pt idx="40370">
                  <c:v>4035.36</c:v>
                </c:pt>
                <c:pt idx="40371">
                  <c:v>4035.46</c:v>
                </c:pt>
                <c:pt idx="40372">
                  <c:v>4035.56</c:v>
                </c:pt>
                <c:pt idx="40373">
                  <c:v>4035.66</c:v>
                </c:pt>
                <c:pt idx="40374">
                  <c:v>4035.76</c:v>
                </c:pt>
                <c:pt idx="40375">
                  <c:v>4035.86</c:v>
                </c:pt>
                <c:pt idx="40376">
                  <c:v>4035.96</c:v>
                </c:pt>
                <c:pt idx="40377">
                  <c:v>4036.06</c:v>
                </c:pt>
                <c:pt idx="40378">
                  <c:v>4036.16</c:v>
                </c:pt>
                <c:pt idx="40379">
                  <c:v>4036.26</c:v>
                </c:pt>
                <c:pt idx="40380">
                  <c:v>4036.36</c:v>
                </c:pt>
                <c:pt idx="40381">
                  <c:v>4036.46</c:v>
                </c:pt>
                <c:pt idx="40382">
                  <c:v>4036.56</c:v>
                </c:pt>
                <c:pt idx="40383">
                  <c:v>4036.66</c:v>
                </c:pt>
                <c:pt idx="40384">
                  <c:v>4036.76</c:v>
                </c:pt>
                <c:pt idx="40385">
                  <c:v>4036.86</c:v>
                </c:pt>
                <c:pt idx="40386">
                  <c:v>4036.96</c:v>
                </c:pt>
                <c:pt idx="40387">
                  <c:v>4037.06</c:v>
                </c:pt>
                <c:pt idx="40388">
                  <c:v>4037.16</c:v>
                </c:pt>
                <c:pt idx="40389">
                  <c:v>4037.26</c:v>
                </c:pt>
                <c:pt idx="40390">
                  <c:v>4037.36</c:v>
                </c:pt>
                <c:pt idx="40391">
                  <c:v>4037.46</c:v>
                </c:pt>
                <c:pt idx="40392">
                  <c:v>4037.56</c:v>
                </c:pt>
                <c:pt idx="40393">
                  <c:v>4037.66</c:v>
                </c:pt>
                <c:pt idx="40394">
                  <c:v>4037.76</c:v>
                </c:pt>
                <c:pt idx="40395">
                  <c:v>4037.86</c:v>
                </c:pt>
                <c:pt idx="40396">
                  <c:v>4037.96</c:v>
                </c:pt>
                <c:pt idx="40397">
                  <c:v>4038.06</c:v>
                </c:pt>
                <c:pt idx="40398">
                  <c:v>4038.16</c:v>
                </c:pt>
                <c:pt idx="40399">
                  <c:v>4038.26</c:v>
                </c:pt>
                <c:pt idx="40400">
                  <c:v>4038.36</c:v>
                </c:pt>
                <c:pt idx="40401">
                  <c:v>4038.46</c:v>
                </c:pt>
                <c:pt idx="40402">
                  <c:v>4038.56</c:v>
                </c:pt>
                <c:pt idx="40403">
                  <c:v>4038.66</c:v>
                </c:pt>
                <c:pt idx="40404">
                  <c:v>4038.76</c:v>
                </c:pt>
                <c:pt idx="40405">
                  <c:v>4038.86</c:v>
                </c:pt>
                <c:pt idx="40406">
                  <c:v>4038.96</c:v>
                </c:pt>
                <c:pt idx="40407">
                  <c:v>4039.06</c:v>
                </c:pt>
                <c:pt idx="40408">
                  <c:v>4039.16</c:v>
                </c:pt>
                <c:pt idx="40409">
                  <c:v>4039.26</c:v>
                </c:pt>
                <c:pt idx="40410">
                  <c:v>4039.36</c:v>
                </c:pt>
                <c:pt idx="40411">
                  <c:v>4039.46</c:v>
                </c:pt>
                <c:pt idx="40412">
                  <c:v>4039.56</c:v>
                </c:pt>
                <c:pt idx="40413">
                  <c:v>4039.66</c:v>
                </c:pt>
                <c:pt idx="40414">
                  <c:v>4039.76</c:v>
                </c:pt>
                <c:pt idx="40415">
                  <c:v>4039.86</c:v>
                </c:pt>
                <c:pt idx="40416">
                  <c:v>4039.96</c:v>
                </c:pt>
                <c:pt idx="40417">
                  <c:v>4040.06</c:v>
                </c:pt>
                <c:pt idx="40418">
                  <c:v>4040.16</c:v>
                </c:pt>
                <c:pt idx="40419">
                  <c:v>4040.26</c:v>
                </c:pt>
                <c:pt idx="40420">
                  <c:v>4040.36</c:v>
                </c:pt>
                <c:pt idx="40421">
                  <c:v>4040.46</c:v>
                </c:pt>
                <c:pt idx="40422">
                  <c:v>4040.56</c:v>
                </c:pt>
                <c:pt idx="40423">
                  <c:v>4040.66</c:v>
                </c:pt>
                <c:pt idx="40424">
                  <c:v>4040.76</c:v>
                </c:pt>
                <c:pt idx="40425">
                  <c:v>4040.86</c:v>
                </c:pt>
                <c:pt idx="40426">
                  <c:v>4040.96</c:v>
                </c:pt>
                <c:pt idx="40427">
                  <c:v>4041.06</c:v>
                </c:pt>
                <c:pt idx="40428">
                  <c:v>4041.16</c:v>
                </c:pt>
                <c:pt idx="40429">
                  <c:v>4041.26</c:v>
                </c:pt>
                <c:pt idx="40430">
                  <c:v>4041.36</c:v>
                </c:pt>
                <c:pt idx="40431">
                  <c:v>4041.46</c:v>
                </c:pt>
                <c:pt idx="40432">
                  <c:v>4041.56</c:v>
                </c:pt>
                <c:pt idx="40433">
                  <c:v>4041.66</c:v>
                </c:pt>
                <c:pt idx="40434">
                  <c:v>4041.76</c:v>
                </c:pt>
                <c:pt idx="40435">
                  <c:v>4041.86</c:v>
                </c:pt>
                <c:pt idx="40436">
                  <c:v>4041.96</c:v>
                </c:pt>
                <c:pt idx="40437">
                  <c:v>4042.06</c:v>
                </c:pt>
                <c:pt idx="40438">
                  <c:v>4042.16</c:v>
                </c:pt>
                <c:pt idx="40439">
                  <c:v>4042.26</c:v>
                </c:pt>
                <c:pt idx="40440">
                  <c:v>4042.36</c:v>
                </c:pt>
                <c:pt idx="40441">
                  <c:v>4042.46</c:v>
                </c:pt>
                <c:pt idx="40442">
                  <c:v>4042.56</c:v>
                </c:pt>
                <c:pt idx="40443">
                  <c:v>4042.66</c:v>
                </c:pt>
                <c:pt idx="40444">
                  <c:v>4042.76</c:v>
                </c:pt>
                <c:pt idx="40445">
                  <c:v>4042.86</c:v>
                </c:pt>
                <c:pt idx="40446">
                  <c:v>4042.96</c:v>
                </c:pt>
                <c:pt idx="40447">
                  <c:v>4043.06</c:v>
                </c:pt>
                <c:pt idx="40448">
                  <c:v>4043.16</c:v>
                </c:pt>
                <c:pt idx="40449">
                  <c:v>4043.26</c:v>
                </c:pt>
                <c:pt idx="40450">
                  <c:v>4043.36</c:v>
                </c:pt>
                <c:pt idx="40451">
                  <c:v>4043.46</c:v>
                </c:pt>
                <c:pt idx="40452">
                  <c:v>4043.56</c:v>
                </c:pt>
                <c:pt idx="40453">
                  <c:v>4043.66</c:v>
                </c:pt>
                <c:pt idx="40454">
                  <c:v>4043.76</c:v>
                </c:pt>
                <c:pt idx="40455">
                  <c:v>4043.86</c:v>
                </c:pt>
                <c:pt idx="40456">
                  <c:v>4043.96</c:v>
                </c:pt>
                <c:pt idx="40457">
                  <c:v>4044.06</c:v>
                </c:pt>
                <c:pt idx="40458">
                  <c:v>4044.16</c:v>
                </c:pt>
                <c:pt idx="40459">
                  <c:v>4044.26</c:v>
                </c:pt>
                <c:pt idx="40460">
                  <c:v>4044.36</c:v>
                </c:pt>
                <c:pt idx="40461">
                  <c:v>4044.46</c:v>
                </c:pt>
                <c:pt idx="40462">
                  <c:v>4044.56</c:v>
                </c:pt>
                <c:pt idx="40463">
                  <c:v>4044.66</c:v>
                </c:pt>
                <c:pt idx="40464">
                  <c:v>4044.76</c:v>
                </c:pt>
                <c:pt idx="40465">
                  <c:v>4044.86</c:v>
                </c:pt>
                <c:pt idx="40466">
                  <c:v>4044.96</c:v>
                </c:pt>
                <c:pt idx="40467">
                  <c:v>4045.06</c:v>
                </c:pt>
                <c:pt idx="40468">
                  <c:v>4045.16</c:v>
                </c:pt>
                <c:pt idx="40469">
                  <c:v>4045.26</c:v>
                </c:pt>
                <c:pt idx="40470">
                  <c:v>4045.36</c:v>
                </c:pt>
                <c:pt idx="40471">
                  <c:v>4045.46</c:v>
                </c:pt>
                <c:pt idx="40472">
                  <c:v>4045.56</c:v>
                </c:pt>
                <c:pt idx="40473">
                  <c:v>4045.66</c:v>
                </c:pt>
                <c:pt idx="40474">
                  <c:v>4045.76</c:v>
                </c:pt>
                <c:pt idx="40475">
                  <c:v>4045.86</c:v>
                </c:pt>
                <c:pt idx="40476">
                  <c:v>4045.96</c:v>
                </c:pt>
                <c:pt idx="40477">
                  <c:v>4046.06</c:v>
                </c:pt>
                <c:pt idx="40478">
                  <c:v>4046.16</c:v>
                </c:pt>
                <c:pt idx="40479">
                  <c:v>4046.26</c:v>
                </c:pt>
                <c:pt idx="40480">
                  <c:v>4046.36</c:v>
                </c:pt>
                <c:pt idx="40481">
                  <c:v>4046.46</c:v>
                </c:pt>
                <c:pt idx="40482">
                  <c:v>4046.56</c:v>
                </c:pt>
                <c:pt idx="40483">
                  <c:v>4046.66</c:v>
                </c:pt>
                <c:pt idx="40484">
                  <c:v>4046.76</c:v>
                </c:pt>
                <c:pt idx="40485">
                  <c:v>4046.86</c:v>
                </c:pt>
                <c:pt idx="40486">
                  <c:v>4046.96</c:v>
                </c:pt>
                <c:pt idx="40487">
                  <c:v>4047.06</c:v>
                </c:pt>
                <c:pt idx="40488">
                  <c:v>4047.16</c:v>
                </c:pt>
                <c:pt idx="40489">
                  <c:v>4047.26</c:v>
                </c:pt>
                <c:pt idx="40490">
                  <c:v>4047.36</c:v>
                </c:pt>
                <c:pt idx="40491">
                  <c:v>4047.46</c:v>
                </c:pt>
                <c:pt idx="40492">
                  <c:v>4047.56</c:v>
                </c:pt>
                <c:pt idx="40493">
                  <c:v>4047.66</c:v>
                </c:pt>
                <c:pt idx="40494">
                  <c:v>4047.76</c:v>
                </c:pt>
                <c:pt idx="40495">
                  <c:v>4047.86</c:v>
                </c:pt>
                <c:pt idx="40496">
                  <c:v>4047.96</c:v>
                </c:pt>
                <c:pt idx="40497">
                  <c:v>4048.06</c:v>
                </c:pt>
                <c:pt idx="40498">
                  <c:v>4048.16</c:v>
                </c:pt>
                <c:pt idx="40499">
                  <c:v>4048.26</c:v>
                </c:pt>
                <c:pt idx="40500">
                  <c:v>4048.36</c:v>
                </c:pt>
                <c:pt idx="40501">
                  <c:v>4048.46</c:v>
                </c:pt>
                <c:pt idx="40502">
                  <c:v>4048.56</c:v>
                </c:pt>
                <c:pt idx="40503">
                  <c:v>4048.66</c:v>
                </c:pt>
                <c:pt idx="40504">
                  <c:v>4048.76</c:v>
                </c:pt>
                <c:pt idx="40505">
                  <c:v>4048.86</c:v>
                </c:pt>
                <c:pt idx="40506">
                  <c:v>4048.96</c:v>
                </c:pt>
                <c:pt idx="40507">
                  <c:v>4049.06</c:v>
                </c:pt>
                <c:pt idx="40508">
                  <c:v>4049.16</c:v>
                </c:pt>
                <c:pt idx="40509">
                  <c:v>4049.26</c:v>
                </c:pt>
                <c:pt idx="40510">
                  <c:v>4049.36</c:v>
                </c:pt>
                <c:pt idx="40511">
                  <c:v>4049.46</c:v>
                </c:pt>
                <c:pt idx="40512">
                  <c:v>4049.56</c:v>
                </c:pt>
                <c:pt idx="40513">
                  <c:v>4049.66</c:v>
                </c:pt>
                <c:pt idx="40514">
                  <c:v>4049.76</c:v>
                </c:pt>
                <c:pt idx="40515">
                  <c:v>4049.86</c:v>
                </c:pt>
                <c:pt idx="40516">
                  <c:v>4049.96</c:v>
                </c:pt>
                <c:pt idx="40517">
                  <c:v>4050.06</c:v>
                </c:pt>
                <c:pt idx="40518">
                  <c:v>4050.16</c:v>
                </c:pt>
                <c:pt idx="40519">
                  <c:v>4050.26</c:v>
                </c:pt>
                <c:pt idx="40520">
                  <c:v>4050.36</c:v>
                </c:pt>
                <c:pt idx="40521">
                  <c:v>4050.46</c:v>
                </c:pt>
                <c:pt idx="40522">
                  <c:v>4050.56</c:v>
                </c:pt>
                <c:pt idx="40523">
                  <c:v>4050.66</c:v>
                </c:pt>
                <c:pt idx="40524">
                  <c:v>4050.76</c:v>
                </c:pt>
                <c:pt idx="40525">
                  <c:v>4050.86</c:v>
                </c:pt>
                <c:pt idx="40526">
                  <c:v>4050.96</c:v>
                </c:pt>
                <c:pt idx="40527">
                  <c:v>4051.06</c:v>
                </c:pt>
                <c:pt idx="40528">
                  <c:v>4051.16</c:v>
                </c:pt>
                <c:pt idx="40529">
                  <c:v>4051.26</c:v>
                </c:pt>
                <c:pt idx="40530">
                  <c:v>4051.36</c:v>
                </c:pt>
                <c:pt idx="40531">
                  <c:v>4051.46</c:v>
                </c:pt>
                <c:pt idx="40532">
                  <c:v>4051.56</c:v>
                </c:pt>
                <c:pt idx="40533">
                  <c:v>4051.66</c:v>
                </c:pt>
                <c:pt idx="40534">
                  <c:v>4051.76</c:v>
                </c:pt>
                <c:pt idx="40535">
                  <c:v>4051.86</c:v>
                </c:pt>
                <c:pt idx="40536">
                  <c:v>4051.96</c:v>
                </c:pt>
                <c:pt idx="40537">
                  <c:v>4052.06</c:v>
                </c:pt>
                <c:pt idx="40538">
                  <c:v>4052.16</c:v>
                </c:pt>
                <c:pt idx="40539">
                  <c:v>4052.26</c:v>
                </c:pt>
                <c:pt idx="40540">
                  <c:v>4052.36</c:v>
                </c:pt>
                <c:pt idx="40541">
                  <c:v>4052.46</c:v>
                </c:pt>
                <c:pt idx="40542">
                  <c:v>4052.56</c:v>
                </c:pt>
                <c:pt idx="40543">
                  <c:v>4052.66</c:v>
                </c:pt>
                <c:pt idx="40544">
                  <c:v>4052.76</c:v>
                </c:pt>
                <c:pt idx="40545">
                  <c:v>4052.86</c:v>
                </c:pt>
                <c:pt idx="40546">
                  <c:v>4052.96</c:v>
                </c:pt>
                <c:pt idx="40547">
                  <c:v>4053.06</c:v>
                </c:pt>
                <c:pt idx="40548">
                  <c:v>4053.16</c:v>
                </c:pt>
                <c:pt idx="40549">
                  <c:v>4053.26</c:v>
                </c:pt>
                <c:pt idx="40550">
                  <c:v>4053.36</c:v>
                </c:pt>
                <c:pt idx="40551">
                  <c:v>4053.46</c:v>
                </c:pt>
                <c:pt idx="40552">
                  <c:v>4053.56</c:v>
                </c:pt>
                <c:pt idx="40553">
                  <c:v>4053.66</c:v>
                </c:pt>
                <c:pt idx="40554">
                  <c:v>4053.76</c:v>
                </c:pt>
                <c:pt idx="40555">
                  <c:v>4053.86</c:v>
                </c:pt>
                <c:pt idx="40556">
                  <c:v>4053.96</c:v>
                </c:pt>
                <c:pt idx="40557">
                  <c:v>4054.06</c:v>
                </c:pt>
                <c:pt idx="40558">
                  <c:v>4054.16</c:v>
                </c:pt>
                <c:pt idx="40559">
                  <c:v>4054.26</c:v>
                </c:pt>
                <c:pt idx="40560">
                  <c:v>4054.36</c:v>
                </c:pt>
                <c:pt idx="40561">
                  <c:v>4054.46</c:v>
                </c:pt>
                <c:pt idx="40562">
                  <c:v>4054.56</c:v>
                </c:pt>
                <c:pt idx="40563">
                  <c:v>4054.66</c:v>
                </c:pt>
                <c:pt idx="40564">
                  <c:v>4054.76</c:v>
                </c:pt>
                <c:pt idx="40565">
                  <c:v>4054.86</c:v>
                </c:pt>
                <c:pt idx="40566">
                  <c:v>4054.96</c:v>
                </c:pt>
                <c:pt idx="40567">
                  <c:v>4055.06</c:v>
                </c:pt>
                <c:pt idx="40568">
                  <c:v>4055.16</c:v>
                </c:pt>
                <c:pt idx="40569">
                  <c:v>4055.26</c:v>
                </c:pt>
                <c:pt idx="40570">
                  <c:v>4055.36</c:v>
                </c:pt>
                <c:pt idx="40571">
                  <c:v>4055.46</c:v>
                </c:pt>
                <c:pt idx="40572">
                  <c:v>4055.56</c:v>
                </c:pt>
                <c:pt idx="40573">
                  <c:v>4055.66</c:v>
                </c:pt>
                <c:pt idx="40574">
                  <c:v>4055.76</c:v>
                </c:pt>
                <c:pt idx="40575">
                  <c:v>4055.86</c:v>
                </c:pt>
                <c:pt idx="40576">
                  <c:v>4055.96</c:v>
                </c:pt>
                <c:pt idx="40577">
                  <c:v>4056.06</c:v>
                </c:pt>
                <c:pt idx="40578">
                  <c:v>4056.16</c:v>
                </c:pt>
                <c:pt idx="40579">
                  <c:v>4056.26</c:v>
                </c:pt>
                <c:pt idx="40580">
                  <c:v>4056.36</c:v>
                </c:pt>
                <c:pt idx="40581">
                  <c:v>4056.46</c:v>
                </c:pt>
                <c:pt idx="40582">
                  <c:v>4056.56</c:v>
                </c:pt>
                <c:pt idx="40583">
                  <c:v>4056.66</c:v>
                </c:pt>
                <c:pt idx="40584">
                  <c:v>4056.76</c:v>
                </c:pt>
                <c:pt idx="40585">
                  <c:v>4056.86</c:v>
                </c:pt>
                <c:pt idx="40586">
                  <c:v>4056.96</c:v>
                </c:pt>
                <c:pt idx="40587">
                  <c:v>4057.06</c:v>
                </c:pt>
                <c:pt idx="40588">
                  <c:v>4057.16</c:v>
                </c:pt>
                <c:pt idx="40589">
                  <c:v>4057.26</c:v>
                </c:pt>
                <c:pt idx="40590">
                  <c:v>4057.36</c:v>
                </c:pt>
                <c:pt idx="40591">
                  <c:v>4057.46</c:v>
                </c:pt>
                <c:pt idx="40592">
                  <c:v>4057.56</c:v>
                </c:pt>
                <c:pt idx="40593">
                  <c:v>4057.66</c:v>
                </c:pt>
                <c:pt idx="40594">
                  <c:v>4057.76</c:v>
                </c:pt>
                <c:pt idx="40595">
                  <c:v>4057.86</c:v>
                </c:pt>
                <c:pt idx="40596">
                  <c:v>4057.96</c:v>
                </c:pt>
                <c:pt idx="40597">
                  <c:v>4058.06</c:v>
                </c:pt>
                <c:pt idx="40598">
                  <c:v>4058.16</c:v>
                </c:pt>
                <c:pt idx="40599">
                  <c:v>4058.26</c:v>
                </c:pt>
                <c:pt idx="40600">
                  <c:v>4058.36</c:v>
                </c:pt>
                <c:pt idx="40601">
                  <c:v>4058.46</c:v>
                </c:pt>
                <c:pt idx="40602">
                  <c:v>4058.56</c:v>
                </c:pt>
                <c:pt idx="40603">
                  <c:v>4058.66</c:v>
                </c:pt>
                <c:pt idx="40604">
                  <c:v>4058.76</c:v>
                </c:pt>
                <c:pt idx="40605">
                  <c:v>4058.86</c:v>
                </c:pt>
                <c:pt idx="40606">
                  <c:v>4058.96</c:v>
                </c:pt>
                <c:pt idx="40607">
                  <c:v>4059.06</c:v>
                </c:pt>
                <c:pt idx="40608">
                  <c:v>4059.16</c:v>
                </c:pt>
                <c:pt idx="40609">
                  <c:v>4059.26</c:v>
                </c:pt>
                <c:pt idx="40610">
                  <c:v>4059.36</c:v>
                </c:pt>
                <c:pt idx="40611">
                  <c:v>4059.46</c:v>
                </c:pt>
                <c:pt idx="40612">
                  <c:v>4059.56</c:v>
                </c:pt>
                <c:pt idx="40613">
                  <c:v>4059.66</c:v>
                </c:pt>
                <c:pt idx="40614">
                  <c:v>4059.76</c:v>
                </c:pt>
                <c:pt idx="40615">
                  <c:v>4059.86</c:v>
                </c:pt>
                <c:pt idx="40616">
                  <c:v>4059.96</c:v>
                </c:pt>
                <c:pt idx="40617">
                  <c:v>4060.06</c:v>
                </c:pt>
                <c:pt idx="40618">
                  <c:v>4060.16</c:v>
                </c:pt>
                <c:pt idx="40619">
                  <c:v>4060.26</c:v>
                </c:pt>
                <c:pt idx="40620">
                  <c:v>4060.36</c:v>
                </c:pt>
                <c:pt idx="40621">
                  <c:v>4060.46</c:v>
                </c:pt>
                <c:pt idx="40622">
                  <c:v>4060.56</c:v>
                </c:pt>
                <c:pt idx="40623">
                  <c:v>4060.66</c:v>
                </c:pt>
                <c:pt idx="40624">
                  <c:v>4060.76</c:v>
                </c:pt>
                <c:pt idx="40625">
                  <c:v>4060.86</c:v>
                </c:pt>
                <c:pt idx="40626">
                  <c:v>4060.96</c:v>
                </c:pt>
                <c:pt idx="40627">
                  <c:v>4061.06</c:v>
                </c:pt>
                <c:pt idx="40628">
                  <c:v>4061.16</c:v>
                </c:pt>
                <c:pt idx="40629">
                  <c:v>4061.26</c:v>
                </c:pt>
                <c:pt idx="40630">
                  <c:v>4061.36</c:v>
                </c:pt>
                <c:pt idx="40631">
                  <c:v>4061.46</c:v>
                </c:pt>
                <c:pt idx="40632">
                  <c:v>4061.56</c:v>
                </c:pt>
                <c:pt idx="40633">
                  <c:v>4061.66</c:v>
                </c:pt>
                <c:pt idx="40634">
                  <c:v>4061.76</c:v>
                </c:pt>
                <c:pt idx="40635">
                  <c:v>4061.86</c:v>
                </c:pt>
                <c:pt idx="40636">
                  <c:v>4061.96</c:v>
                </c:pt>
                <c:pt idx="40637">
                  <c:v>4062.06</c:v>
                </c:pt>
                <c:pt idx="40638">
                  <c:v>4062.16</c:v>
                </c:pt>
                <c:pt idx="40639">
                  <c:v>4062.26</c:v>
                </c:pt>
                <c:pt idx="40640">
                  <c:v>4062.36</c:v>
                </c:pt>
                <c:pt idx="40641">
                  <c:v>4062.46</c:v>
                </c:pt>
                <c:pt idx="40642">
                  <c:v>4062.56</c:v>
                </c:pt>
                <c:pt idx="40643">
                  <c:v>4062.66</c:v>
                </c:pt>
                <c:pt idx="40644">
                  <c:v>4062.76</c:v>
                </c:pt>
                <c:pt idx="40645">
                  <c:v>4062.86</c:v>
                </c:pt>
                <c:pt idx="40646">
                  <c:v>4062.96</c:v>
                </c:pt>
                <c:pt idx="40647">
                  <c:v>4063.06</c:v>
                </c:pt>
                <c:pt idx="40648">
                  <c:v>4063.16</c:v>
                </c:pt>
                <c:pt idx="40649">
                  <c:v>4063.26</c:v>
                </c:pt>
                <c:pt idx="40650">
                  <c:v>4063.36</c:v>
                </c:pt>
                <c:pt idx="40651">
                  <c:v>4063.46</c:v>
                </c:pt>
                <c:pt idx="40652">
                  <c:v>4063.56</c:v>
                </c:pt>
                <c:pt idx="40653">
                  <c:v>4063.66</c:v>
                </c:pt>
                <c:pt idx="40654">
                  <c:v>4063.76</c:v>
                </c:pt>
                <c:pt idx="40655">
                  <c:v>4063.86</c:v>
                </c:pt>
                <c:pt idx="40656">
                  <c:v>4063.96</c:v>
                </c:pt>
                <c:pt idx="40657">
                  <c:v>4064.06</c:v>
                </c:pt>
                <c:pt idx="40658">
                  <c:v>4064.16</c:v>
                </c:pt>
                <c:pt idx="40659">
                  <c:v>4064.26</c:v>
                </c:pt>
                <c:pt idx="40660">
                  <c:v>4064.36</c:v>
                </c:pt>
                <c:pt idx="40661">
                  <c:v>4064.46</c:v>
                </c:pt>
                <c:pt idx="40662">
                  <c:v>4064.56</c:v>
                </c:pt>
                <c:pt idx="40663">
                  <c:v>4064.66</c:v>
                </c:pt>
                <c:pt idx="40664">
                  <c:v>4064.76</c:v>
                </c:pt>
                <c:pt idx="40665">
                  <c:v>4064.86</c:v>
                </c:pt>
                <c:pt idx="40666">
                  <c:v>4064.96</c:v>
                </c:pt>
                <c:pt idx="40667">
                  <c:v>4065.06</c:v>
                </c:pt>
                <c:pt idx="40668">
                  <c:v>4065.16</c:v>
                </c:pt>
                <c:pt idx="40669">
                  <c:v>4065.26</c:v>
                </c:pt>
                <c:pt idx="40670">
                  <c:v>4065.36</c:v>
                </c:pt>
                <c:pt idx="40671">
                  <c:v>4065.46</c:v>
                </c:pt>
                <c:pt idx="40672">
                  <c:v>4065.56</c:v>
                </c:pt>
                <c:pt idx="40673">
                  <c:v>4065.66</c:v>
                </c:pt>
                <c:pt idx="40674">
                  <c:v>4065.76</c:v>
                </c:pt>
                <c:pt idx="40675">
                  <c:v>4065.86</c:v>
                </c:pt>
                <c:pt idx="40676">
                  <c:v>4065.96</c:v>
                </c:pt>
                <c:pt idx="40677">
                  <c:v>4066.06</c:v>
                </c:pt>
                <c:pt idx="40678">
                  <c:v>4066.16</c:v>
                </c:pt>
                <c:pt idx="40679">
                  <c:v>4066.26</c:v>
                </c:pt>
                <c:pt idx="40680">
                  <c:v>4066.36</c:v>
                </c:pt>
                <c:pt idx="40681">
                  <c:v>4066.46</c:v>
                </c:pt>
                <c:pt idx="40682">
                  <c:v>4066.56</c:v>
                </c:pt>
                <c:pt idx="40683">
                  <c:v>4066.66</c:v>
                </c:pt>
                <c:pt idx="40684">
                  <c:v>4066.76</c:v>
                </c:pt>
                <c:pt idx="40685">
                  <c:v>4066.86</c:v>
                </c:pt>
                <c:pt idx="40686">
                  <c:v>4066.96</c:v>
                </c:pt>
                <c:pt idx="40687">
                  <c:v>4067.06</c:v>
                </c:pt>
                <c:pt idx="40688">
                  <c:v>4067.16</c:v>
                </c:pt>
                <c:pt idx="40689">
                  <c:v>4067.26</c:v>
                </c:pt>
                <c:pt idx="40690">
                  <c:v>4067.36</c:v>
                </c:pt>
                <c:pt idx="40691">
                  <c:v>4067.46</c:v>
                </c:pt>
                <c:pt idx="40692">
                  <c:v>4067.56</c:v>
                </c:pt>
                <c:pt idx="40693">
                  <c:v>4067.66</c:v>
                </c:pt>
                <c:pt idx="40694">
                  <c:v>4067.76</c:v>
                </c:pt>
                <c:pt idx="40695">
                  <c:v>4067.86</c:v>
                </c:pt>
                <c:pt idx="40696">
                  <c:v>4067.96</c:v>
                </c:pt>
                <c:pt idx="40697">
                  <c:v>4068.06</c:v>
                </c:pt>
                <c:pt idx="40698">
                  <c:v>4068.16</c:v>
                </c:pt>
                <c:pt idx="40699">
                  <c:v>4068.26</c:v>
                </c:pt>
                <c:pt idx="40700">
                  <c:v>4068.36</c:v>
                </c:pt>
                <c:pt idx="40701">
                  <c:v>4068.46</c:v>
                </c:pt>
                <c:pt idx="40702">
                  <c:v>4068.56</c:v>
                </c:pt>
                <c:pt idx="40703">
                  <c:v>4068.66</c:v>
                </c:pt>
                <c:pt idx="40704">
                  <c:v>4068.76</c:v>
                </c:pt>
                <c:pt idx="40705">
                  <c:v>4068.86</c:v>
                </c:pt>
                <c:pt idx="40706">
                  <c:v>4068.96</c:v>
                </c:pt>
                <c:pt idx="40707">
                  <c:v>4069.06</c:v>
                </c:pt>
                <c:pt idx="40708">
                  <c:v>4069.16</c:v>
                </c:pt>
                <c:pt idx="40709">
                  <c:v>4069.26</c:v>
                </c:pt>
                <c:pt idx="40710">
                  <c:v>4069.36</c:v>
                </c:pt>
                <c:pt idx="40711">
                  <c:v>4069.46</c:v>
                </c:pt>
                <c:pt idx="40712">
                  <c:v>4069.56</c:v>
                </c:pt>
                <c:pt idx="40713">
                  <c:v>4069.66</c:v>
                </c:pt>
                <c:pt idx="40714">
                  <c:v>4069.76</c:v>
                </c:pt>
                <c:pt idx="40715">
                  <c:v>4069.86</c:v>
                </c:pt>
                <c:pt idx="40716">
                  <c:v>4069.96</c:v>
                </c:pt>
                <c:pt idx="40717">
                  <c:v>4070.06</c:v>
                </c:pt>
                <c:pt idx="40718">
                  <c:v>4070.16</c:v>
                </c:pt>
                <c:pt idx="40719">
                  <c:v>4070.26</c:v>
                </c:pt>
                <c:pt idx="40720">
                  <c:v>4070.36</c:v>
                </c:pt>
                <c:pt idx="40721">
                  <c:v>4070.46</c:v>
                </c:pt>
                <c:pt idx="40722">
                  <c:v>4070.56</c:v>
                </c:pt>
                <c:pt idx="40723">
                  <c:v>4070.66</c:v>
                </c:pt>
                <c:pt idx="40724">
                  <c:v>4070.76</c:v>
                </c:pt>
                <c:pt idx="40725">
                  <c:v>4070.86</c:v>
                </c:pt>
                <c:pt idx="40726">
                  <c:v>4070.96</c:v>
                </c:pt>
                <c:pt idx="40727">
                  <c:v>4071.06</c:v>
                </c:pt>
                <c:pt idx="40728">
                  <c:v>4071.16</c:v>
                </c:pt>
                <c:pt idx="40729">
                  <c:v>4071.26</c:v>
                </c:pt>
                <c:pt idx="40730">
                  <c:v>4071.36</c:v>
                </c:pt>
                <c:pt idx="40731">
                  <c:v>4071.46</c:v>
                </c:pt>
                <c:pt idx="40732">
                  <c:v>4071.56</c:v>
                </c:pt>
                <c:pt idx="40733">
                  <c:v>4071.66</c:v>
                </c:pt>
                <c:pt idx="40734">
                  <c:v>4071.76</c:v>
                </c:pt>
                <c:pt idx="40735">
                  <c:v>4071.86</c:v>
                </c:pt>
                <c:pt idx="40736">
                  <c:v>4071.96</c:v>
                </c:pt>
                <c:pt idx="40737">
                  <c:v>4072.06</c:v>
                </c:pt>
                <c:pt idx="40738">
                  <c:v>4072.16</c:v>
                </c:pt>
                <c:pt idx="40739">
                  <c:v>4072.26</c:v>
                </c:pt>
                <c:pt idx="40740">
                  <c:v>4072.36</c:v>
                </c:pt>
                <c:pt idx="40741">
                  <c:v>4072.46</c:v>
                </c:pt>
                <c:pt idx="40742">
                  <c:v>4072.56</c:v>
                </c:pt>
                <c:pt idx="40743">
                  <c:v>4072.66</c:v>
                </c:pt>
                <c:pt idx="40744">
                  <c:v>4072.76</c:v>
                </c:pt>
                <c:pt idx="40745">
                  <c:v>4072.86</c:v>
                </c:pt>
                <c:pt idx="40746">
                  <c:v>4072.96</c:v>
                </c:pt>
                <c:pt idx="40747">
                  <c:v>4073.06</c:v>
                </c:pt>
                <c:pt idx="40748">
                  <c:v>4073.16</c:v>
                </c:pt>
                <c:pt idx="40749">
                  <c:v>4073.26</c:v>
                </c:pt>
                <c:pt idx="40750">
                  <c:v>4073.36</c:v>
                </c:pt>
                <c:pt idx="40751">
                  <c:v>4073.46</c:v>
                </c:pt>
                <c:pt idx="40752">
                  <c:v>4073.56</c:v>
                </c:pt>
                <c:pt idx="40753">
                  <c:v>4073.66</c:v>
                </c:pt>
                <c:pt idx="40754">
                  <c:v>4073.76</c:v>
                </c:pt>
                <c:pt idx="40755">
                  <c:v>4073.86</c:v>
                </c:pt>
                <c:pt idx="40756">
                  <c:v>4073.96</c:v>
                </c:pt>
                <c:pt idx="40757">
                  <c:v>4074.06</c:v>
                </c:pt>
                <c:pt idx="40758">
                  <c:v>4074.16</c:v>
                </c:pt>
                <c:pt idx="40759">
                  <c:v>4074.26</c:v>
                </c:pt>
                <c:pt idx="40760">
                  <c:v>4074.36</c:v>
                </c:pt>
                <c:pt idx="40761">
                  <c:v>4074.46</c:v>
                </c:pt>
                <c:pt idx="40762">
                  <c:v>4074.56</c:v>
                </c:pt>
                <c:pt idx="40763">
                  <c:v>4074.66</c:v>
                </c:pt>
                <c:pt idx="40764">
                  <c:v>4074.76</c:v>
                </c:pt>
                <c:pt idx="40765">
                  <c:v>4074.86</c:v>
                </c:pt>
                <c:pt idx="40766">
                  <c:v>4074.96</c:v>
                </c:pt>
                <c:pt idx="40767">
                  <c:v>4075.06</c:v>
                </c:pt>
                <c:pt idx="40768">
                  <c:v>4075.16</c:v>
                </c:pt>
                <c:pt idx="40769">
                  <c:v>4075.26</c:v>
                </c:pt>
                <c:pt idx="40770">
                  <c:v>4075.36</c:v>
                </c:pt>
                <c:pt idx="40771">
                  <c:v>4075.46</c:v>
                </c:pt>
                <c:pt idx="40772">
                  <c:v>4075.56</c:v>
                </c:pt>
                <c:pt idx="40773">
                  <c:v>4075.66</c:v>
                </c:pt>
                <c:pt idx="40774">
                  <c:v>4075.76</c:v>
                </c:pt>
                <c:pt idx="40775">
                  <c:v>4075.86</c:v>
                </c:pt>
                <c:pt idx="40776">
                  <c:v>4075.96</c:v>
                </c:pt>
                <c:pt idx="40777">
                  <c:v>4076.06</c:v>
                </c:pt>
                <c:pt idx="40778">
                  <c:v>4076.16</c:v>
                </c:pt>
                <c:pt idx="40779">
                  <c:v>4076.26</c:v>
                </c:pt>
                <c:pt idx="40780">
                  <c:v>4076.36</c:v>
                </c:pt>
                <c:pt idx="40781">
                  <c:v>4076.46</c:v>
                </c:pt>
                <c:pt idx="40782">
                  <c:v>4076.56</c:v>
                </c:pt>
                <c:pt idx="40783">
                  <c:v>4076.66</c:v>
                </c:pt>
                <c:pt idx="40784">
                  <c:v>4076.76</c:v>
                </c:pt>
                <c:pt idx="40785">
                  <c:v>4076.86</c:v>
                </c:pt>
                <c:pt idx="40786">
                  <c:v>4076.96</c:v>
                </c:pt>
                <c:pt idx="40787">
                  <c:v>4077.06</c:v>
                </c:pt>
                <c:pt idx="40788">
                  <c:v>4077.16</c:v>
                </c:pt>
                <c:pt idx="40789">
                  <c:v>4077.26</c:v>
                </c:pt>
                <c:pt idx="40790">
                  <c:v>4077.36</c:v>
                </c:pt>
                <c:pt idx="40791">
                  <c:v>4077.46</c:v>
                </c:pt>
                <c:pt idx="40792">
                  <c:v>4077.56</c:v>
                </c:pt>
                <c:pt idx="40793">
                  <c:v>4077.66</c:v>
                </c:pt>
                <c:pt idx="40794">
                  <c:v>4077.76</c:v>
                </c:pt>
                <c:pt idx="40795">
                  <c:v>4077.86</c:v>
                </c:pt>
                <c:pt idx="40796">
                  <c:v>4077.96</c:v>
                </c:pt>
                <c:pt idx="40797">
                  <c:v>4078.06</c:v>
                </c:pt>
                <c:pt idx="40798">
                  <c:v>4078.16</c:v>
                </c:pt>
                <c:pt idx="40799">
                  <c:v>4078.26</c:v>
                </c:pt>
                <c:pt idx="40800">
                  <c:v>4078.36</c:v>
                </c:pt>
                <c:pt idx="40801">
                  <c:v>4078.46</c:v>
                </c:pt>
                <c:pt idx="40802">
                  <c:v>4078.56</c:v>
                </c:pt>
                <c:pt idx="40803">
                  <c:v>4078.66</c:v>
                </c:pt>
                <c:pt idx="40804">
                  <c:v>4078.76</c:v>
                </c:pt>
                <c:pt idx="40805">
                  <c:v>4078.86</c:v>
                </c:pt>
                <c:pt idx="40806">
                  <c:v>4078.96</c:v>
                </c:pt>
                <c:pt idx="40807">
                  <c:v>4079.06</c:v>
                </c:pt>
                <c:pt idx="40808">
                  <c:v>4079.16</c:v>
                </c:pt>
                <c:pt idx="40809">
                  <c:v>4079.26</c:v>
                </c:pt>
                <c:pt idx="40810">
                  <c:v>4079.36</c:v>
                </c:pt>
                <c:pt idx="40811">
                  <c:v>4079.46</c:v>
                </c:pt>
                <c:pt idx="40812">
                  <c:v>4079.56</c:v>
                </c:pt>
                <c:pt idx="40813">
                  <c:v>4079.66</c:v>
                </c:pt>
                <c:pt idx="40814">
                  <c:v>4079.76</c:v>
                </c:pt>
                <c:pt idx="40815">
                  <c:v>4079.86</c:v>
                </c:pt>
                <c:pt idx="40816">
                  <c:v>4079.96</c:v>
                </c:pt>
                <c:pt idx="40817">
                  <c:v>4080.06</c:v>
                </c:pt>
                <c:pt idx="40818">
                  <c:v>4080.16</c:v>
                </c:pt>
                <c:pt idx="40819">
                  <c:v>4080.26</c:v>
                </c:pt>
                <c:pt idx="40820">
                  <c:v>4080.36</c:v>
                </c:pt>
                <c:pt idx="40821">
                  <c:v>4080.46</c:v>
                </c:pt>
                <c:pt idx="40822">
                  <c:v>4080.56</c:v>
                </c:pt>
                <c:pt idx="40823">
                  <c:v>4080.66</c:v>
                </c:pt>
                <c:pt idx="40824">
                  <c:v>4080.76</c:v>
                </c:pt>
                <c:pt idx="40825">
                  <c:v>4080.86</c:v>
                </c:pt>
                <c:pt idx="40826">
                  <c:v>4080.96</c:v>
                </c:pt>
                <c:pt idx="40827">
                  <c:v>4081.06</c:v>
                </c:pt>
                <c:pt idx="40828">
                  <c:v>4081.16</c:v>
                </c:pt>
                <c:pt idx="40829">
                  <c:v>4081.26</c:v>
                </c:pt>
                <c:pt idx="40830">
                  <c:v>4081.36</c:v>
                </c:pt>
                <c:pt idx="40831">
                  <c:v>4081.46</c:v>
                </c:pt>
                <c:pt idx="40832">
                  <c:v>4081.56</c:v>
                </c:pt>
                <c:pt idx="40833">
                  <c:v>4081.66</c:v>
                </c:pt>
                <c:pt idx="40834">
                  <c:v>4081.76</c:v>
                </c:pt>
                <c:pt idx="40835">
                  <c:v>4081.86</c:v>
                </c:pt>
                <c:pt idx="40836">
                  <c:v>4081.96</c:v>
                </c:pt>
                <c:pt idx="40837">
                  <c:v>4082.06</c:v>
                </c:pt>
                <c:pt idx="40838">
                  <c:v>4082.16</c:v>
                </c:pt>
                <c:pt idx="40839">
                  <c:v>4082.26</c:v>
                </c:pt>
                <c:pt idx="40840">
                  <c:v>4082.36</c:v>
                </c:pt>
                <c:pt idx="40841">
                  <c:v>4082.46</c:v>
                </c:pt>
                <c:pt idx="40842">
                  <c:v>4082.56</c:v>
                </c:pt>
                <c:pt idx="40843">
                  <c:v>4082.66</c:v>
                </c:pt>
                <c:pt idx="40844">
                  <c:v>4082.76</c:v>
                </c:pt>
                <c:pt idx="40845">
                  <c:v>4082.86</c:v>
                </c:pt>
                <c:pt idx="40846">
                  <c:v>4082.96</c:v>
                </c:pt>
                <c:pt idx="40847">
                  <c:v>4083.06</c:v>
                </c:pt>
                <c:pt idx="40848">
                  <c:v>4083.16</c:v>
                </c:pt>
                <c:pt idx="40849">
                  <c:v>4083.26</c:v>
                </c:pt>
                <c:pt idx="40850">
                  <c:v>4083.36</c:v>
                </c:pt>
                <c:pt idx="40851">
                  <c:v>4083.46</c:v>
                </c:pt>
                <c:pt idx="40852">
                  <c:v>4083.56</c:v>
                </c:pt>
                <c:pt idx="40853">
                  <c:v>4083.66</c:v>
                </c:pt>
                <c:pt idx="40854">
                  <c:v>4083.76</c:v>
                </c:pt>
                <c:pt idx="40855">
                  <c:v>4083.86</c:v>
                </c:pt>
                <c:pt idx="40856">
                  <c:v>4083.96</c:v>
                </c:pt>
                <c:pt idx="40857">
                  <c:v>4084.06</c:v>
                </c:pt>
                <c:pt idx="40858">
                  <c:v>4084.16</c:v>
                </c:pt>
                <c:pt idx="40859">
                  <c:v>4084.26</c:v>
                </c:pt>
                <c:pt idx="40860">
                  <c:v>4084.36</c:v>
                </c:pt>
                <c:pt idx="40861">
                  <c:v>4084.46</c:v>
                </c:pt>
                <c:pt idx="40862">
                  <c:v>4084.56</c:v>
                </c:pt>
                <c:pt idx="40863">
                  <c:v>4084.66</c:v>
                </c:pt>
                <c:pt idx="40864">
                  <c:v>4084.76</c:v>
                </c:pt>
                <c:pt idx="40865">
                  <c:v>4084.86</c:v>
                </c:pt>
                <c:pt idx="40866">
                  <c:v>4084.96</c:v>
                </c:pt>
                <c:pt idx="40867">
                  <c:v>4085.06</c:v>
                </c:pt>
                <c:pt idx="40868">
                  <c:v>4085.16</c:v>
                </c:pt>
                <c:pt idx="40869">
                  <c:v>4085.26</c:v>
                </c:pt>
                <c:pt idx="40870">
                  <c:v>4085.36</c:v>
                </c:pt>
                <c:pt idx="40871">
                  <c:v>4085.46</c:v>
                </c:pt>
                <c:pt idx="40872">
                  <c:v>4085.56</c:v>
                </c:pt>
                <c:pt idx="40873">
                  <c:v>4085.66</c:v>
                </c:pt>
                <c:pt idx="40874">
                  <c:v>4085.76</c:v>
                </c:pt>
                <c:pt idx="40875">
                  <c:v>4085.86</c:v>
                </c:pt>
                <c:pt idx="40876">
                  <c:v>4085.96</c:v>
                </c:pt>
                <c:pt idx="40877">
                  <c:v>4086.06</c:v>
                </c:pt>
                <c:pt idx="40878">
                  <c:v>4086.16</c:v>
                </c:pt>
                <c:pt idx="40879">
                  <c:v>4086.26</c:v>
                </c:pt>
                <c:pt idx="40880">
                  <c:v>4086.36</c:v>
                </c:pt>
                <c:pt idx="40881">
                  <c:v>4086.46</c:v>
                </c:pt>
                <c:pt idx="40882">
                  <c:v>4086.56</c:v>
                </c:pt>
                <c:pt idx="40883">
                  <c:v>4086.66</c:v>
                </c:pt>
                <c:pt idx="40884">
                  <c:v>4086.76</c:v>
                </c:pt>
                <c:pt idx="40885">
                  <c:v>4086.86</c:v>
                </c:pt>
                <c:pt idx="40886">
                  <c:v>4086.96</c:v>
                </c:pt>
                <c:pt idx="40887">
                  <c:v>4087.06</c:v>
                </c:pt>
                <c:pt idx="40888">
                  <c:v>4087.16</c:v>
                </c:pt>
                <c:pt idx="40889">
                  <c:v>4087.26</c:v>
                </c:pt>
                <c:pt idx="40890">
                  <c:v>4087.36</c:v>
                </c:pt>
                <c:pt idx="40891">
                  <c:v>4087.46</c:v>
                </c:pt>
                <c:pt idx="40892">
                  <c:v>4087.56</c:v>
                </c:pt>
                <c:pt idx="40893">
                  <c:v>4087.66</c:v>
                </c:pt>
                <c:pt idx="40894">
                  <c:v>4087.76</c:v>
                </c:pt>
                <c:pt idx="40895">
                  <c:v>4087.86</c:v>
                </c:pt>
                <c:pt idx="40896">
                  <c:v>4087.96</c:v>
                </c:pt>
                <c:pt idx="40897">
                  <c:v>4088.06</c:v>
                </c:pt>
                <c:pt idx="40898">
                  <c:v>4088.16</c:v>
                </c:pt>
                <c:pt idx="40899">
                  <c:v>4088.26</c:v>
                </c:pt>
                <c:pt idx="40900">
                  <c:v>4088.36</c:v>
                </c:pt>
                <c:pt idx="40901">
                  <c:v>4088.46</c:v>
                </c:pt>
                <c:pt idx="40902">
                  <c:v>4088.56</c:v>
                </c:pt>
                <c:pt idx="40903">
                  <c:v>4088.66</c:v>
                </c:pt>
                <c:pt idx="40904">
                  <c:v>4088.76</c:v>
                </c:pt>
                <c:pt idx="40905">
                  <c:v>4088.86</c:v>
                </c:pt>
                <c:pt idx="40906">
                  <c:v>4088.96</c:v>
                </c:pt>
                <c:pt idx="40907">
                  <c:v>4089.06</c:v>
                </c:pt>
                <c:pt idx="40908">
                  <c:v>4089.16</c:v>
                </c:pt>
                <c:pt idx="40909">
                  <c:v>4089.26</c:v>
                </c:pt>
                <c:pt idx="40910">
                  <c:v>4089.36</c:v>
                </c:pt>
                <c:pt idx="40911">
                  <c:v>4089.46</c:v>
                </c:pt>
                <c:pt idx="40912">
                  <c:v>4089.56</c:v>
                </c:pt>
                <c:pt idx="40913">
                  <c:v>4089.66</c:v>
                </c:pt>
                <c:pt idx="40914">
                  <c:v>4089.76</c:v>
                </c:pt>
                <c:pt idx="40915">
                  <c:v>4089.86</c:v>
                </c:pt>
                <c:pt idx="40916">
                  <c:v>4089.96</c:v>
                </c:pt>
                <c:pt idx="40917">
                  <c:v>4090.06</c:v>
                </c:pt>
                <c:pt idx="40918">
                  <c:v>4090.16</c:v>
                </c:pt>
                <c:pt idx="40919">
                  <c:v>4090.26</c:v>
                </c:pt>
                <c:pt idx="40920">
                  <c:v>4090.36</c:v>
                </c:pt>
                <c:pt idx="40921">
                  <c:v>4090.46</c:v>
                </c:pt>
                <c:pt idx="40922">
                  <c:v>4090.56</c:v>
                </c:pt>
                <c:pt idx="40923">
                  <c:v>4090.66</c:v>
                </c:pt>
                <c:pt idx="40924">
                  <c:v>4090.76</c:v>
                </c:pt>
                <c:pt idx="40925">
                  <c:v>4090.86</c:v>
                </c:pt>
                <c:pt idx="40926">
                  <c:v>4090.96</c:v>
                </c:pt>
                <c:pt idx="40927">
                  <c:v>4091.06</c:v>
                </c:pt>
                <c:pt idx="40928">
                  <c:v>4091.16</c:v>
                </c:pt>
                <c:pt idx="40929">
                  <c:v>4091.26</c:v>
                </c:pt>
                <c:pt idx="40930">
                  <c:v>4091.36</c:v>
                </c:pt>
                <c:pt idx="40931">
                  <c:v>4091.46</c:v>
                </c:pt>
                <c:pt idx="40932">
                  <c:v>4091.56</c:v>
                </c:pt>
                <c:pt idx="40933">
                  <c:v>4091.66</c:v>
                </c:pt>
                <c:pt idx="40934">
                  <c:v>4091.76</c:v>
                </c:pt>
                <c:pt idx="40935">
                  <c:v>4091.86</c:v>
                </c:pt>
                <c:pt idx="40936">
                  <c:v>4091.96</c:v>
                </c:pt>
                <c:pt idx="40937">
                  <c:v>4092.06</c:v>
                </c:pt>
                <c:pt idx="40938">
                  <c:v>4092.16</c:v>
                </c:pt>
                <c:pt idx="40939">
                  <c:v>4092.26</c:v>
                </c:pt>
                <c:pt idx="40940">
                  <c:v>4092.36</c:v>
                </c:pt>
                <c:pt idx="40941">
                  <c:v>4092.46</c:v>
                </c:pt>
                <c:pt idx="40942">
                  <c:v>4092.56</c:v>
                </c:pt>
                <c:pt idx="40943">
                  <c:v>4092.66</c:v>
                </c:pt>
                <c:pt idx="40944">
                  <c:v>4092.76</c:v>
                </c:pt>
                <c:pt idx="40945">
                  <c:v>4092.86</c:v>
                </c:pt>
                <c:pt idx="40946">
                  <c:v>4092.96</c:v>
                </c:pt>
                <c:pt idx="40947">
                  <c:v>4093.06</c:v>
                </c:pt>
                <c:pt idx="40948">
                  <c:v>4093.16</c:v>
                </c:pt>
                <c:pt idx="40949">
                  <c:v>4093.26</c:v>
                </c:pt>
                <c:pt idx="40950">
                  <c:v>4093.36</c:v>
                </c:pt>
                <c:pt idx="40951">
                  <c:v>4093.46</c:v>
                </c:pt>
                <c:pt idx="40952">
                  <c:v>4093.56</c:v>
                </c:pt>
                <c:pt idx="40953">
                  <c:v>4093.66</c:v>
                </c:pt>
                <c:pt idx="40954">
                  <c:v>4093.76</c:v>
                </c:pt>
                <c:pt idx="40955">
                  <c:v>4093.86</c:v>
                </c:pt>
                <c:pt idx="40956">
                  <c:v>4093.96</c:v>
                </c:pt>
                <c:pt idx="40957">
                  <c:v>4094.06</c:v>
                </c:pt>
                <c:pt idx="40958">
                  <c:v>4094.16</c:v>
                </c:pt>
                <c:pt idx="40959">
                  <c:v>4094.26</c:v>
                </c:pt>
                <c:pt idx="40960">
                  <c:v>4094.36</c:v>
                </c:pt>
                <c:pt idx="40961">
                  <c:v>4094.46</c:v>
                </c:pt>
                <c:pt idx="40962">
                  <c:v>4094.56</c:v>
                </c:pt>
                <c:pt idx="40963">
                  <c:v>4094.66</c:v>
                </c:pt>
                <c:pt idx="40964">
                  <c:v>4094.76</c:v>
                </c:pt>
                <c:pt idx="40965">
                  <c:v>4094.86</c:v>
                </c:pt>
                <c:pt idx="40966">
                  <c:v>4094.96</c:v>
                </c:pt>
                <c:pt idx="40967">
                  <c:v>4095.06</c:v>
                </c:pt>
                <c:pt idx="40968">
                  <c:v>4095.16</c:v>
                </c:pt>
                <c:pt idx="40969">
                  <c:v>4095.26</c:v>
                </c:pt>
                <c:pt idx="40970">
                  <c:v>4095.36</c:v>
                </c:pt>
                <c:pt idx="40971">
                  <c:v>4095.46</c:v>
                </c:pt>
                <c:pt idx="40972">
                  <c:v>4095.56</c:v>
                </c:pt>
                <c:pt idx="40973">
                  <c:v>4095.66</c:v>
                </c:pt>
                <c:pt idx="40974">
                  <c:v>4095.76</c:v>
                </c:pt>
                <c:pt idx="40975">
                  <c:v>4095.86</c:v>
                </c:pt>
                <c:pt idx="40976">
                  <c:v>4095.96</c:v>
                </c:pt>
                <c:pt idx="40977">
                  <c:v>4096.06</c:v>
                </c:pt>
                <c:pt idx="40978">
                  <c:v>4096.16</c:v>
                </c:pt>
                <c:pt idx="40979">
                  <c:v>4096.26</c:v>
                </c:pt>
                <c:pt idx="40980">
                  <c:v>4096.36</c:v>
                </c:pt>
                <c:pt idx="40981">
                  <c:v>4096.46</c:v>
                </c:pt>
                <c:pt idx="40982">
                  <c:v>4096.56</c:v>
                </c:pt>
                <c:pt idx="40983">
                  <c:v>4096.66</c:v>
                </c:pt>
                <c:pt idx="40984">
                  <c:v>4096.76</c:v>
                </c:pt>
                <c:pt idx="40985">
                  <c:v>4096.86</c:v>
                </c:pt>
                <c:pt idx="40986">
                  <c:v>4096.96</c:v>
                </c:pt>
                <c:pt idx="40987">
                  <c:v>4097.06</c:v>
                </c:pt>
                <c:pt idx="40988">
                  <c:v>4097.16</c:v>
                </c:pt>
                <c:pt idx="40989">
                  <c:v>4097.26</c:v>
                </c:pt>
                <c:pt idx="40990">
                  <c:v>4097.36</c:v>
                </c:pt>
                <c:pt idx="40991">
                  <c:v>4097.46</c:v>
                </c:pt>
                <c:pt idx="40992">
                  <c:v>4097.56</c:v>
                </c:pt>
                <c:pt idx="40993">
                  <c:v>4097.66</c:v>
                </c:pt>
                <c:pt idx="40994">
                  <c:v>4097.76</c:v>
                </c:pt>
                <c:pt idx="40995">
                  <c:v>4097.86</c:v>
                </c:pt>
                <c:pt idx="40996">
                  <c:v>4097.96</c:v>
                </c:pt>
                <c:pt idx="40997">
                  <c:v>4098.06</c:v>
                </c:pt>
                <c:pt idx="40998">
                  <c:v>4098.16</c:v>
                </c:pt>
                <c:pt idx="40999">
                  <c:v>4098.26</c:v>
                </c:pt>
                <c:pt idx="41000">
                  <c:v>4098.36</c:v>
                </c:pt>
                <c:pt idx="41001">
                  <c:v>4098.46</c:v>
                </c:pt>
                <c:pt idx="41002">
                  <c:v>4098.56</c:v>
                </c:pt>
                <c:pt idx="41003">
                  <c:v>4098.66</c:v>
                </c:pt>
                <c:pt idx="41004">
                  <c:v>4098.76</c:v>
                </c:pt>
                <c:pt idx="41005">
                  <c:v>4098.86</c:v>
                </c:pt>
                <c:pt idx="41006">
                  <c:v>4098.96</c:v>
                </c:pt>
                <c:pt idx="41007">
                  <c:v>4099.06</c:v>
                </c:pt>
                <c:pt idx="41008">
                  <c:v>4099.16</c:v>
                </c:pt>
                <c:pt idx="41009">
                  <c:v>4099.26</c:v>
                </c:pt>
                <c:pt idx="41010">
                  <c:v>4099.36</c:v>
                </c:pt>
                <c:pt idx="41011">
                  <c:v>4099.46</c:v>
                </c:pt>
                <c:pt idx="41012">
                  <c:v>4099.56</c:v>
                </c:pt>
                <c:pt idx="41013">
                  <c:v>4099.66</c:v>
                </c:pt>
                <c:pt idx="41014">
                  <c:v>4099.76</c:v>
                </c:pt>
                <c:pt idx="41015">
                  <c:v>4099.86</c:v>
                </c:pt>
                <c:pt idx="41016">
                  <c:v>4099.96</c:v>
                </c:pt>
                <c:pt idx="41017">
                  <c:v>4100.06</c:v>
                </c:pt>
                <c:pt idx="41018">
                  <c:v>4100.16</c:v>
                </c:pt>
                <c:pt idx="41019">
                  <c:v>4100.26</c:v>
                </c:pt>
                <c:pt idx="41020">
                  <c:v>4100.36</c:v>
                </c:pt>
                <c:pt idx="41021">
                  <c:v>4100.46</c:v>
                </c:pt>
                <c:pt idx="41022">
                  <c:v>4100.56</c:v>
                </c:pt>
                <c:pt idx="41023">
                  <c:v>4100.66</c:v>
                </c:pt>
                <c:pt idx="41024">
                  <c:v>4100.76</c:v>
                </c:pt>
                <c:pt idx="41025">
                  <c:v>4100.86</c:v>
                </c:pt>
                <c:pt idx="41026">
                  <c:v>4100.96</c:v>
                </c:pt>
                <c:pt idx="41027">
                  <c:v>4101.06</c:v>
                </c:pt>
                <c:pt idx="41028">
                  <c:v>4101.16</c:v>
                </c:pt>
                <c:pt idx="41029">
                  <c:v>4101.26</c:v>
                </c:pt>
                <c:pt idx="41030">
                  <c:v>4101.36</c:v>
                </c:pt>
                <c:pt idx="41031">
                  <c:v>4101.46</c:v>
                </c:pt>
                <c:pt idx="41032">
                  <c:v>4101.56</c:v>
                </c:pt>
                <c:pt idx="41033">
                  <c:v>4101.66</c:v>
                </c:pt>
                <c:pt idx="41034">
                  <c:v>4101.76</c:v>
                </c:pt>
                <c:pt idx="41035">
                  <c:v>4101.86</c:v>
                </c:pt>
                <c:pt idx="41036">
                  <c:v>4101.96</c:v>
                </c:pt>
                <c:pt idx="41037">
                  <c:v>4102.06</c:v>
                </c:pt>
                <c:pt idx="41038">
                  <c:v>4102.16</c:v>
                </c:pt>
                <c:pt idx="41039">
                  <c:v>4102.26</c:v>
                </c:pt>
                <c:pt idx="41040">
                  <c:v>4102.36</c:v>
                </c:pt>
                <c:pt idx="41041">
                  <c:v>4102.46</c:v>
                </c:pt>
                <c:pt idx="41042">
                  <c:v>4102.56</c:v>
                </c:pt>
                <c:pt idx="41043">
                  <c:v>4102.66</c:v>
                </c:pt>
                <c:pt idx="41044">
                  <c:v>4102.76</c:v>
                </c:pt>
                <c:pt idx="41045">
                  <c:v>4102.86</c:v>
                </c:pt>
                <c:pt idx="41046">
                  <c:v>4102.96</c:v>
                </c:pt>
                <c:pt idx="41047">
                  <c:v>4103.06</c:v>
                </c:pt>
                <c:pt idx="41048">
                  <c:v>4103.16</c:v>
                </c:pt>
                <c:pt idx="41049">
                  <c:v>4103.26</c:v>
                </c:pt>
                <c:pt idx="41050">
                  <c:v>4103.36</c:v>
                </c:pt>
                <c:pt idx="41051">
                  <c:v>4103.46</c:v>
                </c:pt>
                <c:pt idx="41052">
                  <c:v>4103.56</c:v>
                </c:pt>
                <c:pt idx="41053">
                  <c:v>4103.66</c:v>
                </c:pt>
                <c:pt idx="41054">
                  <c:v>4103.76</c:v>
                </c:pt>
                <c:pt idx="41055">
                  <c:v>4103.86</c:v>
                </c:pt>
                <c:pt idx="41056">
                  <c:v>4103.96</c:v>
                </c:pt>
                <c:pt idx="41057">
                  <c:v>4104.06</c:v>
                </c:pt>
                <c:pt idx="41058">
                  <c:v>4104.16</c:v>
                </c:pt>
                <c:pt idx="41059">
                  <c:v>4104.26</c:v>
                </c:pt>
                <c:pt idx="41060">
                  <c:v>4104.36</c:v>
                </c:pt>
                <c:pt idx="41061">
                  <c:v>4104.46</c:v>
                </c:pt>
                <c:pt idx="41062">
                  <c:v>4104.56</c:v>
                </c:pt>
                <c:pt idx="41063">
                  <c:v>4104.66</c:v>
                </c:pt>
                <c:pt idx="41064">
                  <c:v>4104.76</c:v>
                </c:pt>
                <c:pt idx="41065">
                  <c:v>4104.86</c:v>
                </c:pt>
                <c:pt idx="41066">
                  <c:v>4104.96</c:v>
                </c:pt>
                <c:pt idx="41067">
                  <c:v>4105.06</c:v>
                </c:pt>
                <c:pt idx="41068">
                  <c:v>4105.16</c:v>
                </c:pt>
                <c:pt idx="41069">
                  <c:v>4105.26</c:v>
                </c:pt>
                <c:pt idx="41070">
                  <c:v>4105.36</c:v>
                </c:pt>
                <c:pt idx="41071">
                  <c:v>4105.46</c:v>
                </c:pt>
                <c:pt idx="41072">
                  <c:v>4105.56</c:v>
                </c:pt>
                <c:pt idx="41073">
                  <c:v>4105.66</c:v>
                </c:pt>
                <c:pt idx="41074">
                  <c:v>4105.76</c:v>
                </c:pt>
                <c:pt idx="41075">
                  <c:v>4105.86</c:v>
                </c:pt>
                <c:pt idx="41076">
                  <c:v>4105.96</c:v>
                </c:pt>
                <c:pt idx="41077">
                  <c:v>4106.06</c:v>
                </c:pt>
                <c:pt idx="41078">
                  <c:v>4106.16</c:v>
                </c:pt>
                <c:pt idx="41079">
                  <c:v>4106.26</c:v>
                </c:pt>
                <c:pt idx="41080">
                  <c:v>4106.36</c:v>
                </c:pt>
                <c:pt idx="41081">
                  <c:v>4106.46</c:v>
                </c:pt>
                <c:pt idx="41082">
                  <c:v>4106.56</c:v>
                </c:pt>
                <c:pt idx="41083">
                  <c:v>4106.66</c:v>
                </c:pt>
                <c:pt idx="41084">
                  <c:v>4106.76</c:v>
                </c:pt>
                <c:pt idx="41085">
                  <c:v>4106.86</c:v>
                </c:pt>
                <c:pt idx="41086">
                  <c:v>4106.96</c:v>
                </c:pt>
                <c:pt idx="41087">
                  <c:v>4107.06</c:v>
                </c:pt>
                <c:pt idx="41088">
                  <c:v>4107.16</c:v>
                </c:pt>
                <c:pt idx="41089">
                  <c:v>4107.26</c:v>
                </c:pt>
                <c:pt idx="41090">
                  <c:v>4107.36</c:v>
                </c:pt>
                <c:pt idx="41091">
                  <c:v>4107.46</c:v>
                </c:pt>
                <c:pt idx="41092">
                  <c:v>4107.56</c:v>
                </c:pt>
                <c:pt idx="41093">
                  <c:v>4107.66</c:v>
                </c:pt>
                <c:pt idx="41094">
                  <c:v>4107.76</c:v>
                </c:pt>
                <c:pt idx="41095">
                  <c:v>4107.86</c:v>
                </c:pt>
                <c:pt idx="41096">
                  <c:v>4107.96</c:v>
                </c:pt>
                <c:pt idx="41097">
                  <c:v>4108.06</c:v>
                </c:pt>
                <c:pt idx="41098">
                  <c:v>4108.16</c:v>
                </c:pt>
                <c:pt idx="41099">
                  <c:v>4108.26</c:v>
                </c:pt>
                <c:pt idx="41100">
                  <c:v>4108.36</c:v>
                </c:pt>
                <c:pt idx="41101">
                  <c:v>4108.46</c:v>
                </c:pt>
                <c:pt idx="41102">
                  <c:v>4108.56</c:v>
                </c:pt>
                <c:pt idx="41103">
                  <c:v>4108.66</c:v>
                </c:pt>
                <c:pt idx="41104">
                  <c:v>4108.76</c:v>
                </c:pt>
                <c:pt idx="41105">
                  <c:v>4108.86</c:v>
                </c:pt>
                <c:pt idx="41106">
                  <c:v>4108.96</c:v>
                </c:pt>
                <c:pt idx="41107">
                  <c:v>4109.06</c:v>
                </c:pt>
                <c:pt idx="41108">
                  <c:v>4109.16</c:v>
                </c:pt>
                <c:pt idx="41109">
                  <c:v>4109.26</c:v>
                </c:pt>
                <c:pt idx="41110">
                  <c:v>4109.36</c:v>
                </c:pt>
                <c:pt idx="41111">
                  <c:v>4109.46</c:v>
                </c:pt>
                <c:pt idx="41112">
                  <c:v>4109.56</c:v>
                </c:pt>
                <c:pt idx="41113">
                  <c:v>4109.66</c:v>
                </c:pt>
                <c:pt idx="41114">
                  <c:v>4109.76</c:v>
                </c:pt>
                <c:pt idx="41115">
                  <c:v>4109.86</c:v>
                </c:pt>
                <c:pt idx="41116">
                  <c:v>4109.96</c:v>
                </c:pt>
                <c:pt idx="41117">
                  <c:v>4110.06</c:v>
                </c:pt>
                <c:pt idx="41118">
                  <c:v>4110.16</c:v>
                </c:pt>
                <c:pt idx="41119">
                  <c:v>4110.26</c:v>
                </c:pt>
                <c:pt idx="41120">
                  <c:v>4110.36</c:v>
                </c:pt>
                <c:pt idx="41121">
                  <c:v>4110.46</c:v>
                </c:pt>
                <c:pt idx="41122">
                  <c:v>4110.56</c:v>
                </c:pt>
                <c:pt idx="41123">
                  <c:v>4110.66</c:v>
                </c:pt>
                <c:pt idx="41124">
                  <c:v>4110.76</c:v>
                </c:pt>
                <c:pt idx="41125">
                  <c:v>4110.86</c:v>
                </c:pt>
                <c:pt idx="41126">
                  <c:v>4110.96</c:v>
                </c:pt>
                <c:pt idx="41127">
                  <c:v>4111.06</c:v>
                </c:pt>
                <c:pt idx="41128">
                  <c:v>4111.16</c:v>
                </c:pt>
                <c:pt idx="41129">
                  <c:v>4111.26</c:v>
                </c:pt>
                <c:pt idx="41130">
                  <c:v>4111.36</c:v>
                </c:pt>
                <c:pt idx="41131">
                  <c:v>4111.46</c:v>
                </c:pt>
                <c:pt idx="41132">
                  <c:v>4111.56</c:v>
                </c:pt>
                <c:pt idx="41133">
                  <c:v>4111.66</c:v>
                </c:pt>
                <c:pt idx="41134">
                  <c:v>4111.76</c:v>
                </c:pt>
                <c:pt idx="41135">
                  <c:v>4111.86</c:v>
                </c:pt>
                <c:pt idx="41136">
                  <c:v>4111.96</c:v>
                </c:pt>
                <c:pt idx="41137">
                  <c:v>4112.06</c:v>
                </c:pt>
                <c:pt idx="41138">
                  <c:v>4112.16</c:v>
                </c:pt>
                <c:pt idx="41139">
                  <c:v>4112.26</c:v>
                </c:pt>
                <c:pt idx="41140">
                  <c:v>4112.36</c:v>
                </c:pt>
                <c:pt idx="41141">
                  <c:v>4112.46</c:v>
                </c:pt>
                <c:pt idx="41142">
                  <c:v>4112.56</c:v>
                </c:pt>
                <c:pt idx="41143">
                  <c:v>4112.66</c:v>
                </c:pt>
                <c:pt idx="41144">
                  <c:v>4112.76</c:v>
                </c:pt>
                <c:pt idx="41145">
                  <c:v>4112.86</c:v>
                </c:pt>
                <c:pt idx="41146">
                  <c:v>4112.96</c:v>
                </c:pt>
                <c:pt idx="41147">
                  <c:v>4113.06</c:v>
                </c:pt>
                <c:pt idx="41148">
                  <c:v>4113.16</c:v>
                </c:pt>
                <c:pt idx="41149">
                  <c:v>4113.26</c:v>
                </c:pt>
                <c:pt idx="41150">
                  <c:v>4113.36</c:v>
                </c:pt>
                <c:pt idx="41151">
                  <c:v>4113.46</c:v>
                </c:pt>
                <c:pt idx="41152">
                  <c:v>4113.56</c:v>
                </c:pt>
                <c:pt idx="41153">
                  <c:v>4113.66</c:v>
                </c:pt>
                <c:pt idx="41154">
                  <c:v>4113.76</c:v>
                </c:pt>
                <c:pt idx="41155">
                  <c:v>4113.86</c:v>
                </c:pt>
                <c:pt idx="41156">
                  <c:v>4113.96</c:v>
                </c:pt>
                <c:pt idx="41157">
                  <c:v>4114.06</c:v>
                </c:pt>
                <c:pt idx="41158">
                  <c:v>4114.16</c:v>
                </c:pt>
                <c:pt idx="41159">
                  <c:v>4114.26</c:v>
                </c:pt>
                <c:pt idx="41160">
                  <c:v>4114.36</c:v>
                </c:pt>
                <c:pt idx="41161">
                  <c:v>4114.46</c:v>
                </c:pt>
                <c:pt idx="41162">
                  <c:v>4114.56</c:v>
                </c:pt>
                <c:pt idx="41163">
                  <c:v>4114.66</c:v>
                </c:pt>
                <c:pt idx="41164">
                  <c:v>4114.76</c:v>
                </c:pt>
                <c:pt idx="41165">
                  <c:v>4114.86</c:v>
                </c:pt>
                <c:pt idx="41166">
                  <c:v>4114.96</c:v>
                </c:pt>
                <c:pt idx="41167">
                  <c:v>4115.06</c:v>
                </c:pt>
                <c:pt idx="41168">
                  <c:v>4115.16</c:v>
                </c:pt>
                <c:pt idx="41169">
                  <c:v>4115.26</c:v>
                </c:pt>
                <c:pt idx="41170">
                  <c:v>4115.36</c:v>
                </c:pt>
                <c:pt idx="41171">
                  <c:v>4115.46</c:v>
                </c:pt>
                <c:pt idx="41172">
                  <c:v>4115.56</c:v>
                </c:pt>
                <c:pt idx="41173">
                  <c:v>4115.66</c:v>
                </c:pt>
                <c:pt idx="41174">
                  <c:v>4115.76</c:v>
                </c:pt>
                <c:pt idx="41175">
                  <c:v>4115.86</c:v>
                </c:pt>
                <c:pt idx="41176">
                  <c:v>4115.96</c:v>
                </c:pt>
                <c:pt idx="41177">
                  <c:v>4116.06</c:v>
                </c:pt>
                <c:pt idx="41178">
                  <c:v>4116.16</c:v>
                </c:pt>
                <c:pt idx="41179">
                  <c:v>4116.26</c:v>
                </c:pt>
                <c:pt idx="41180">
                  <c:v>4116.36</c:v>
                </c:pt>
                <c:pt idx="41181">
                  <c:v>4116.46</c:v>
                </c:pt>
                <c:pt idx="41182">
                  <c:v>4116.56</c:v>
                </c:pt>
                <c:pt idx="41183">
                  <c:v>4116.66</c:v>
                </c:pt>
                <c:pt idx="41184">
                  <c:v>4116.76</c:v>
                </c:pt>
                <c:pt idx="41185">
                  <c:v>4116.86</c:v>
                </c:pt>
                <c:pt idx="41186">
                  <c:v>4116.96</c:v>
                </c:pt>
                <c:pt idx="41187">
                  <c:v>4117.06</c:v>
                </c:pt>
                <c:pt idx="41188">
                  <c:v>4117.16</c:v>
                </c:pt>
                <c:pt idx="41189">
                  <c:v>4117.26</c:v>
                </c:pt>
                <c:pt idx="41190">
                  <c:v>4117.36</c:v>
                </c:pt>
                <c:pt idx="41191">
                  <c:v>4117.46</c:v>
                </c:pt>
                <c:pt idx="41192">
                  <c:v>4117.56</c:v>
                </c:pt>
                <c:pt idx="41193">
                  <c:v>4117.66</c:v>
                </c:pt>
                <c:pt idx="41194">
                  <c:v>4117.76</c:v>
                </c:pt>
                <c:pt idx="41195">
                  <c:v>4117.86</c:v>
                </c:pt>
                <c:pt idx="41196">
                  <c:v>4117.96</c:v>
                </c:pt>
                <c:pt idx="41197">
                  <c:v>4118.06</c:v>
                </c:pt>
                <c:pt idx="41198">
                  <c:v>4118.16</c:v>
                </c:pt>
                <c:pt idx="41199">
                  <c:v>4118.26</c:v>
                </c:pt>
                <c:pt idx="41200">
                  <c:v>4118.36</c:v>
                </c:pt>
                <c:pt idx="41201">
                  <c:v>4118.46</c:v>
                </c:pt>
                <c:pt idx="41202">
                  <c:v>4118.56</c:v>
                </c:pt>
                <c:pt idx="41203">
                  <c:v>4118.66</c:v>
                </c:pt>
                <c:pt idx="41204">
                  <c:v>4118.76</c:v>
                </c:pt>
                <c:pt idx="41205">
                  <c:v>4118.86</c:v>
                </c:pt>
                <c:pt idx="41206">
                  <c:v>4118.96</c:v>
                </c:pt>
                <c:pt idx="41207">
                  <c:v>4119.06</c:v>
                </c:pt>
                <c:pt idx="41208">
                  <c:v>4119.16</c:v>
                </c:pt>
                <c:pt idx="41209">
                  <c:v>4119.26</c:v>
                </c:pt>
                <c:pt idx="41210">
                  <c:v>4119.36</c:v>
                </c:pt>
                <c:pt idx="41211">
                  <c:v>4119.46</c:v>
                </c:pt>
                <c:pt idx="41212">
                  <c:v>4119.56</c:v>
                </c:pt>
                <c:pt idx="41213">
                  <c:v>4119.66</c:v>
                </c:pt>
                <c:pt idx="41214">
                  <c:v>4119.76</c:v>
                </c:pt>
                <c:pt idx="41215">
                  <c:v>4119.86</c:v>
                </c:pt>
                <c:pt idx="41216">
                  <c:v>4119.96</c:v>
                </c:pt>
                <c:pt idx="41217">
                  <c:v>4120.06</c:v>
                </c:pt>
                <c:pt idx="41218">
                  <c:v>4120.16</c:v>
                </c:pt>
                <c:pt idx="41219">
                  <c:v>4120.26</c:v>
                </c:pt>
                <c:pt idx="41220">
                  <c:v>4120.36</c:v>
                </c:pt>
                <c:pt idx="41221">
                  <c:v>4120.46</c:v>
                </c:pt>
                <c:pt idx="41222">
                  <c:v>4120.56</c:v>
                </c:pt>
                <c:pt idx="41223">
                  <c:v>4120.66</c:v>
                </c:pt>
                <c:pt idx="41224">
                  <c:v>4120.76</c:v>
                </c:pt>
                <c:pt idx="41225">
                  <c:v>4120.86</c:v>
                </c:pt>
                <c:pt idx="41226">
                  <c:v>4120.96</c:v>
                </c:pt>
                <c:pt idx="41227">
                  <c:v>4121.06</c:v>
                </c:pt>
                <c:pt idx="41228">
                  <c:v>4121.16</c:v>
                </c:pt>
                <c:pt idx="41229">
                  <c:v>4121.26</c:v>
                </c:pt>
                <c:pt idx="41230">
                  <c:v>4121.36</c:v>
                </c:pt>
                <c:pt idx="41231">
                  <c:v>4121.46</c:v>
                </c:pt>
                <c:pt idx="41232">
                  <c:v>4121.56</c:v>
                </c:pt>
                <c:pt idx="41233">
                  <c:v>4121.66</c:v>
                </c:pt>
                <c:pt idx="41234">
                  <c:v>4121.76</c:v>
                </c:pt>
                <c:pt idx="41235">
                  <c:v>4121.86</c:v>
                </c:pt>
                <c:pt idx="41236">
                  <c:v>4121.96</c:v>
                </c:pt>
                <c:pt idx="41237">
                  <c:v>4122.06</c:v>
                </c:pt>
                <c:pt idx="41238">
                  <c:v>4122.16</c:v>
                </c:pt>
                <c:pt idx="41239">
                  <c:v>4122.26</c:v>
                </c:pt>
                <c:pt idx="41240">
                  <c:v>4122.36</c:v>
                </c:pt>
                <c:pt idx="41241">
                  <c:v>4122.46</c:v>
                </c:pt>
                <c:pt idx="41242">
                  <c:v>4122.56</c:v>
                </c:pt>
                <c:pt idx="41243">
                  <c:v>4122.66</c:v>
                </c:pt>
                <c:pt idx="41244">
                  <c:v>4122.76</c:v>
                </c:pt>
                <c:pt idx="41245">
                  <c:v>4122.86</c:v>
                </c:pt>
                <c:pt idx="41246">
                  <c:v>4122.96</c:v>
                </c:pt>
                <c:pt idx="41247">
                  <c:v>4123.06</c:v>
                </c:pt>
                <c:pt idx="41248">
                  <c:v>4123.16</c:v>
                </c:pt>
                <c:pt idx="41249">
                  <c:v>4123.26</c:v>
                </c:pt>
                <c:pt idx="41250">
                  <c:v>4123.36</c:v>
                </c:pt>
                <c:pt idx="41251">
                  <c:v>4123.46</c:v>
                </c:pt>
                <c:pt idx="41252">
                  <c:v>4123.56</c:v>
                </c:pt>
                <c:pt idx="41253">
                  <c:v>4123.66</c:v>
                </c:pt>
                <c:pt idx="41254">
                  <c:v>4123.76</c:v>
                </c:pt>
                <c:pt idx="41255">
                  <c:v>4123.86</c:v>
                </c:pt>
                <c:pt idx="41256">
                  <c:v>4123.96</c:v>
                </c:pt>
                <c:pt idx="41257">
                  <c:v>4124.06</c:v>
                </c:pt>
                <c:pt idx="41258">
                  <c:v>4124.16</c:v>
                </c:pt>
                <c:pt idx="41259">
                  <c:v>4124.26</c:v>
                </c:pt>
                <c:pt idx="41260">
                  <c:v>4124.36</c:v>
                </c:pt>
                <c:pt idx="41261">
                  <c:v>4124.46</c:v>
                </c:pt>
                <c:pt idx="41262">
                  <c:v>4124.56</c:v>
                </c:pt>
                <c:pt idx="41263">
                  <c:v>4124.66</c:v>
                </c:pt>
                <c:pt idx="41264">
                  <c:v>4124.76</c:v>
                </c:pt>
                <c:pt idx="41265">
                  <c:v>4124.86</c:v>
                </c:pt>
                <c:pt idx="41266">
                  <c:v>4124.96</c:v>
                </c:pt>
                <c:pt idx="41267">
                  <c:v>4125.06</c:v>
                </c:pt>
                <c:pt idx="41268">
                  <c:v>4125.16</c:v>
                </c:pt>
                <c:pt idx="41269">
                  <c:v>4125.26</c:v>
                </c:pt>
                <c:pt idx="41270">
                  <c:v>4125.36</c:v>
                </c:pt>
                <c:pt idx="41271">
                  <c:v>4125.46</c:v>
                </c:pt>
                <c:pt idx="41272">
                  <c:v>4125.56</c:v>
                </c:pt>
                <c:pt idx="41273">
                  <c:v>4125.66</c:v>
                </c:pt>
                <c:pt idx="41274">
                  <c:v>4125.76</c:v>
                </c:pt>
                <c:pt idx="41275">
                  <c:v>4125.86</c:v>
                </c:pt>
                <c:pt idx="41276">
                  <c:v>4125.96</c:v>
                </c:pt>
                <c:pt idx="41277">
                  <c:v>4126.06</c:v>
                </c:pt>
                <c:pt idx="41278">
                  <c:v>4126.16</c:v>
                </c:pt>
                <c:pt idx="41279">
                  <c:v>4126.26</c:v>
                </c:pt>
                <c:pt idx="41280">
                  <c:v>4126.36</c:v>
                </c:pt>
                <c:pt idx="41281">
                  <c:v>4126.46</c:v>
                </c:pt>
                <c:pt idx="41282">
                  <c:v>4126.56</c:v>
                </c:pt>
                <c:pt idx="41283">
                  <c:v>4126.66</c:v>
                </c:pt>
                <c:pt idx="41284">
                  <c:v>4126.76</c:v>
                </c:pt>
                <c:pt idx="41285">
                  <c:v>4126.86</c:v>
                </c:pt>
                <c:pt idx="41286">
                  <c:v>4126.96</c:v>
                </c:pt>
                <c:pt idx="41287">
                  <c:v>4127.06</c:v>
                </c:pt>
                <c:pt idx="41288">
                  <c:v>4127.16</c:v>
                </c:pt>
                <c:pt idx="41289">
                  <c:v>4127.26</c:v>
                </c:pt>
                <c:pt idx="41290">
                  <c:v>4127.36</c:v>
                </c:pt>
                <c:pt idx="41291">
                  <c:v>4127.46</c:v>
                </c:pt>
                <c:pt idx="41292">
                  <c:v>4127.56</c:v>
                </c:pt>
                <c:pt idx="41293">
                  <c:v>4127.66</c:v>
                </c:pt>
                <c:pt idx="41294">
                  <c:v>4127.76</c:v>
                </c:pt>
                <c:pt idx="41295">
                  <c:v>4127.86</c:v>
                </c:pt>
                <c:pt idx="41296">
                  <c:v>4127.96</c:v>
                </c:pt>
                <c:pt idx="41297">
                  <c:v>4128.06</c:v>
                </c:pt>
                <c:pt idx="41298">
                  <c:v>4128.16</c:v>
                </c:pt>
                <c:pt idx="41299">
                  <c:v>4128.26</c:v>
                </c:pt>
                <c:pt idx="41300">
                  <c:v>4128.36</c:v>
                </c:pt>
                <c:pt idx="41301">
                  <c:v>4128.46</c:v>
                </c:pt>
                <c:pt idx="41302">
                  <c:v>4128.56</c:v>
                </c:pt>
                <c:pt idx="41303">
                  <c:v>4128.66</c:v>
                </c:pt>
                <c:pt idx="41304">
                  <c:v>4128.76</c:v>
                </c:pt>
                <c:pt idx="41305">
                  <c:v>4128.86</c:v>
                </c:pt>
                <c:pt idx="41306">
                  <c:v>4128.96</c:v>
                </c:pt>
                <c:pt idx="41307">
                  <c:v>4129.06</c:v>
                </c:pt>
                <c:pt idx="41308">
                  <c:v>4129.16</c:v>
                </c:pt>
                <c:pt idx="41309">
                  <c:v>4129.26</c:v>
                </c:pt>
                <c:pt idx="41310">
                  <c:v>4129.36</c:v>
                </c:pt>
                <c:pt idx="41311">
                  <c:v>4129.46</c:v>
                </c:pt>
                <c:pt idx="41312">
                  <c:v>4129.56</c:v>
                </c:pt>
                <c:pt idx="41313">
                  <c:v>4129.66</c:v>
                </c:pt>
                <c:pt idx="41314">
                  <c:v>4129.76</c:v>
                </c:pt>
                <c:pt idx="41315">
                  <c:v>4129.86</c:v>
                </c:pt>
                <c:pt idx="41316">
                  <c:v>4129.96</c:v>
                </c:pt>
                <c:pt idx="41317">
                  <c:v>4130.06</c:v>
                </c:pt>
                <c:pt idx="41318">
                  <c:v>4130.16</c:v>
                </c:pt>
                <c:pt idx="41319">
                  <c:v>4130.26</c:v>
                </c:pt>
                <c:pt idx="41320">
                  <c:v>4130.36</c:v>
                </c:pt>
                <c:pt idx="41321">
                  <c:v>4130.46</c:v>
                </c:pt>
                <c:pt idx="41322">
                  <c:v>4130.56</c:v>
                </c:pt>
                <c:pt idx="41323">
                  <c:v>4130.66</c:v>
                </c:pt>
                <c:pt idx="41324">
                  <c:v>4130.76</c:v>
                </c:pt>
                <c:pt idx="41325">
                  <c:v>4130.86</c:v>
                </c:pt>
                <c:pt idx="41326">
                  <c:v>4130.96</c:v>
                </c:pt>
                <c:pt idx="41327">
                  <c:v>4131.06</c:v>
                </c:pt>
                <c:pt idx="41328">
                  <c:v>4131.16</c:v>
                </c:pt>
                <c:pt idx="41329">
                  <c:v>4131.26</c:v>
                </c:pt>
                <c:pt idx="41330">
                  <c:v>4131.36</c:v>
                </c:pt>
                <c:pt idx="41331">
                  <c:v>4131.46</c:v>
                </c:pt>
                <c:pt idx="41332">
                  <c:v>4131.56</c:v>
                </c:pt>
                <c:pt idx="41333">
                  <c:v>4131.66</c:v>
                </c:pt>
                <c:pt idx="41334">
                  <c:v>4131.76</c:v>
                </c:pt>
                <c:pt idx="41335">
                  <c:v>4131.86</c:v>
                </c:pt>
                <c:pt idx="41336">
                  <c:v>4131.96</c:v>
                </c:pt>
                <c:pt idx="41337">
                  <c:v>4132.06</c:v>
                </c:pt>
                <c:pt idx="41338">
                  <c:v>4132.16</c:v>
                </c:pt>
                <c:pt idx="41339">
                  <c:v>4132.26</c:v>
                </c:pt>
                <c:pt idx="41340">
                  <c:v>4132.36</c:v>
                </c:pt>
                <c:pt idx="41341">
                  <c:v>4132.46</c:v>
                </c:pt>
                <c:pt idx="41342">
                  <c:v>4132.56</c:v>
                </c:pt>
                <c:pt idx="41343">
                  <c:v>4132.66</c:v>
                </c:pt>
                <c:pt idx="41344">
                  <c:v>4132.76</c:v>
                </c:pt>
                <c:pt idx="41345">
                  <c:v>4132.86</c:v>
                </c:pt>
                <c:pt idx="41346">
                  <c:v>4132.96</c:v>
                </c:pt>
                <c:pt idx="41347">
                  <c:v>4133.06</c:v>
                </c:pt>
                <c:pt idx="41348">
                  <c:v>4133.16</c:v>
                </c:pt>
                <c:pt idx="41349">
                  <c:v>4133.26</c:v>
                </c:pt>
                <c:pt idx="41350">
                  <c:v>4133.36</c:v>
                </c:pt>
                <c:pt idx="41351">
                  <c:v>4133.46</c:v>
                </c:pt>
                <c:pt idx="41352">
                  <c:v>4133.56</c:v>
                </c:pt>
                <c:pt idx="41353">
                  <c:v>4133.66</c:v>
                </c:pt>
                <c:pt idx="41354">
                  <c:v>4133.76</c:v>
                </c:pt>
                <c:pt idx="41355">
                  <c:v>4133.86</c:v>
                </c:pt>
                <c:pt idx="41356">
                  <c:v>4133.96</c:v>
                </c:pt>
                <c:pt idx="41357">
                  <c:v>4134.06</c:v>
                </c:pt>
                <c:pt idx="41358">
                  <c:v>4134.16</c:v>
                </c:pt>
                <c:pt idx="41359">
                  <c:v>4134.26</c:v>
                </c:pt>
                <c:pt idx="41360">
                  <c:v>4134.36</c:v>
                </c:pt>
                <c:pt idx="41361">
                  <c:v>4134.46</c:v>
                </c:pt>
                <c:pt idx="41362">
                  <c:v>4134.56</c:v>
                </c:pt>
                <c:pt idx="41363">
                  <c:v>4134.66</c:v>
                </c:pt>
                <c:pt idx="41364">
                  <c:v>4134.76</c:v>
                </c:pt>
                <c:pt idx="41365">
                  <c:v>4134.86</c:v>
                </c:pt>
                <c:pt idx="41366">
                  <c:v>4134.96</c:v>
                </c:pt>
                <c:pt idx="41367">
                  <c:v>4135.06</c:v>
                </c:pt>
                <c:pt idx="41368">
                  <c:v>4135.16</c:v>
                </c:pt>
                <c:pt idx="41369">
                  <c:v>4135.26</c:v>
                </c:pt>
                <c:pt idx="41370">
                  <c:v>4135.36</c:v>
                </c:pt>
                <c:pt idx="41371">
                  <c:v>4135.46</c:v>
                </c:pt>
                <c:pt idx="41372">
                  <c:v>4135.56</c:v>
                </c:pt>
                <c:pt idx="41373">
                  <c:v>4135.66</c:v>
                </c:pt>
                <c:pt idx="41374">
                  <c:v>4135.76</c:v>
                </c:pt>
                <c:pt idx="41375">
                  <c:v>4135.86</c:v>
                </c:pt>
                <c:pt idx="41376">
                  <c:v>4135.96</c:v>
                </c:pt>
                <c:pt idx="41377">
                  <c:v>4136.06</c:v>
                </c:pt>
                <c:pt idx="41378">
                  <c:v>4136.16</c:v>
                </c:pt>
                <c:pt idx="41379">
                  <c:v>4136.26</c:v>
                </c:pt>
                <c:pt idx="41380">
                  <c:v>4136.36</c:v>
                </c:pt>
                <c:pt idx="41381">
                  <c:v>4136.46</c:v>
                </c:pt>
                <c:pt idx="41382">
                  <c:v>4136.56</c:v>
                </c:pt>
                <c:pt idx="41383">
                  <c:v>4136.66</c:v>
                </c:pt>
                <c:pt idx="41384">
                  <c:v>4136.76</c:v>
                </c:pt>
                <c:pt idx="41385">
                  <c:v>4136.86</c:v>
                </c:pt>
                <c:pt idx="41386">
                  <c:v>4136.96</c:v>
                </c:pt>
                <c:pt idx="41387">
                  <c:v>4137.06</c:v>
                </c:pt>
                <c:pt idx="41388">
                  <c:v>4137.16</c:v>
                </c:pt>
                <c:pt idx="41389">
                  <c:v>4137.26</c:v>
                </c:pt>
                <c:pt idx="41390">
                  <c:v>4137.36</c:v>
                </c:pt>
                <c:pt idx="41391">
                  <c:v>4137.46</c:v>
                </c:pt>
                <c:pt idx="41392">
                  <c:v>4137.56</c:v>
                </c:pt>
                <c:pt idx="41393">
                  <c:v>4137.66</c:v>
                </c:pt>
                <c:pt idx="41394">
                  <c:v>4137.76</c:v>
                </c:pt>
                <c:pt idx="41395">
                  <c:v>4137.86</c:v>
                </c:pt>
                <c:pt idx="41396">
                  <c:v>4137.96</c:v>
                </c:pt>
                <c:pt idx="41397">
                  <c:v>4138.06</c:v>
                </c:pt>
                <c:pt idx="41398">
                  <c:v>4138.16</c:v>
                </c:pt>
                <c:pt idx="41399">
                  <c:v>4138.26</c:v>
                </c:pt>
                <c:pt idx="41400">
                  <c:v>4138.36</c:v>
                </c:pt>
                <c:pt idx="41401">
                  <c:v>4138.46</c:v>
                </c:pt>
                <c:pt idx="41402">
                  <c:v>4138.56</c:v>
                </c:pt>
                <c:pt idx="41403">
                  <c:v>4138.66</c:v>
                </c:pt>
                <c:pt idx="41404">
                  <c:v>4138.76</c:v>
                </c:pt>
                <c:pt idx="41405">
                  <c:v>4138.86</c:v>
                </c:pt>
                <c:pt idx="41406">
                  <c:v>4138.96</c:v>
                </c:pt>
                <c:pt idx="41407">
                  <c:v>4139.06</c:v>
                </c:pt>
                <c:pt idx="41408">
                  <c:v>4139.16</c:v>
                </c:pt>
                <c:pt idx="41409">
                  <c:v>4139.26</c:v>
                </c:pt>
                <c:pt idx="41410">
                  <c:v>4139.36</c:v>
                </c:pt>
                <c:pt idx="41411">
                  <c:v>4139.46</c:v>
                </c:pt>
                <c:pt idx="41412">
                  <c:v>4139.56</c:v>
                </c:pt>
                <c:pt idx="41413">
                  <c:v>4139.66</c:v>
                </c:pt>
                <c:pt idx="41414">
                  <c:v>4139.76</c:v>
                </c:pt>
                <c:pt idx="41415">
                  <c:v>4139.86</c:v>
                </c:pt>
                <c:pt idx="41416">
                  <c:v>4139.96</c:v>
                </c:pt>
                <c:pt idx="41417">
                  <c:v>4140.06</c:v>
                </c:pt>
                <c:pt idx="41418">
                  <c:v>4140.16</c:v>
                </c:pt>
                <c:pt idx="41419">
                  <c:v>4140.26</c:v>
                </c:pt>
                <c:pt idx="41420">
                  <c:v>4140.36</c:v>
                </c:pt>
                <c:pt idx="41421">
                  <c:v>4140.46</c:v>
                </c:pt>
                <c:pt idx="41422">
                  <c:v>4140.56</c:v>
                </c:pt>
                <c:pt idx="41423">
                  <c:v>4140.66</c:v>
                </c:pt>
                <c:pt idx="41424">
                  <c:v>4140.76</c:v>
                </c:pt>
                <c:pt idx="41425">
                  <c:v>4140.86</c:v>
                </c:pt>
                <c:pt idx="41426">
                  <c:v>4140.96</c:v>
                </c:pt>
                <c:pt idx="41427">
                  <c:v>4141.06</c:v>
                </c:pt>
                <c:pt idx="41428">
                  <c:v>4141.16</c:v>
                </c:pt>
                <c:pt idx="41429">
                  <c:v>4141.26</c:v>
                </c:pt>
                <c:pt idx="41430">
                  <c:v>4141.36</c:v>
                </c:pt>
                <c:pt idx="41431">
                  <c:v>4141.46</c:v>
                </c:pt>
                <c:pt idx="41432">
                  <c:v>4141.56</c:v>
                </c:pt>
                <c:pt idx="41433">
                  <c:v>4141.66</c:v>
                </c:pt>
                <c:pt idx="41434">
                  <c:v>4141.76</c:v>
                </c:pt>
                <c:pt idx="41435">
                  <c:v>4141.86</c:v>
                </c:pt>
                <c:pt idx="41436">
                  <c:v>4141.96</c:v>
                </c:pt>
                <c:pt idx="41437">
                  <c:v>4142.06</c:v>
                </c:pt>
                <c:pt idx="41438">
                  <c:v>4142.16</c:v>
                </c:pt>
                <c:pt idx="41439">
                  <c:v>4142.26</c:v>
                </c:pt>
                <c:pt idx="41440">
                  <c:v>4142.36</c:v>
                </c:pt>
                <c:pt idx="41441">
                  <c:v>4142.46</c:v>
                </c:pt>
                <c:pt idx="41442">
                  <c:v>4142.56</c:v>
                </c:pt>
                <c:pt idx="41443">
                  <c:v>4142.66</c:v>
                </c:pt>
                <c:pt idx="41444">
                  <c:v>4142.76</c:v>
                </c:pt>
                <c:pt idx="41445">
                  <c:v>4142.86</c:v>
                </c:pt>
                <c:pt idx="41446">
                  <c:v>4142.96</c:v>
                </c:pt>
                <c:pt idx="41447">
                  <c:v>4143.06</c:v>
                </c:pt>
                <c:pt idx="41448">
                  <c:v>4143.16</c:v>
                </c:pt>
                <c:pt idx="41449">
                  <c:v>4143.26</c:v>
                </c:pt>
                <c:pt idx="41450">
                  <c:v>4143.36</c:v>
                </c:pt>
                <c:pt idx="41451">
                  <c:v>4143.46</c:v>
                </c:pt>
                <c:pt idx="41452">
                  <c:v>4143.56</c:v>
                </c:pt>
                <c:pt idx="41453">
                  <c:v>4143.66</c:v>
                </c:pt>
                <c:pt idx="41454">
                  <c:v>4143.76</c:v>
                </c:pt>
                <c:pt idx="41455">
                  <c:v>4143.86</c:v>
                </c:pt>
                <c:pt idx="41456">
                  <c:v>4143.96</c:v>
                </c:pt>
                <c:pt idx="41457">
                  <c:v>4144.06</c:v>
                </c:pt>
                <c:pt idx="41458">
                  <c:v>4144.16</c:v>
                </c:pt>
                <c:pt idx="41459">
                  <c:v>4144.26</c:v>
                </c:pt>
                <c:pt idx="41460">
                  <c:v>4144.36</c:v>
                </c:pt>
                <c:pt idx="41461">
                  <c:v>4144.46</c:v>
                </c:pt>
                <c:pt idx="41462">
                  <c:v>4144.56</c:v>
                </c:pt>
                <c:pt idx="41463">
                  <c:v>4144.66</c:v>
                </c:pt>
                <c:pt idx="41464">
                  <c:v>4144.76</c:v>
                </c:pt>
                <c:pt idx="41465">
                  <c:v>4144.86</c:v>
                </c:pt>
                <c:pt idx="41466">
                  <c:v>4144.96</c:v>
                </c:pt>
                <c:pt idx="41467">
                  <c:v>4145.06</c:v>
                </c:pt>
                <c:pt idx="41468">
                  <c:v>4145.16</c:v>
                </c:pt>
                <c:pt idx="41469">
                  <c:v>4145.26</c:v>
                </c:pt>
                <c:pt idx="41470">
                  <c:v>4145.36</c:v>
                </c:pt>
                <c:pt idx="41471">
                  <c:v>4145.46</c:v>
                </c:pt>
                <c:pt idx="41472">
                  <c:v>4145.56</c:v>
                </c:pt>
                <c:pt idx="41473">
                  <c:v>4145.66</c:v>
                </c:pt>
                <c:pt idx="41474">
                  <c:v>4145.76</c:v>
                </c:pt>
                <c:pt idx="41475">
                  <c:v>4145.86</c:v>
                </c:pt>
                <c:pt idx="41476">
                  <c:v>4145.96</c:v>
                </c:pt>
                <c:pt idx="41477">
                  <c:v>4146.06</c:v>
                </c:pt>
                <c:pt idx="41478">
                  <c:v>4146.16</c:v>
                </c:pt>
                <c:pt idx="41479">
                  <c:v>4146.26</c:v>
                </c:pt>
                <c:pt idx="41480">
                  <c:v>4146.36</c:v>
                </c:pt>
                <c:pt idx="41481">
                  <c:v>4146.46</c:v>
                </c:pt>
                <c:pt idx="41482">
                  <c:v>4146.56</c:v>
                </c:pt>
                <c:pt idx="41483">
                  <c:v>4146.66</c:v>
                </c:pt>
                <c:pt idx="41484">
                  <c:v>4146.76</c:v>
                </c:pt>
                <c:pt idx="41485">
                  <c:v>4146.86</c:v>
                </c:pt>
                <c:pt idx="41486">
                  <c:v>4146.96</c:v>
                </c:pt>
                <c:pt idx="41487">
                  <c:v>4147.06</c:v>
                </c:pt>
                <c:pt idx="41488">
                  <c:v>4147.16</c:v>
                </c:pt>
                <c:pt idx="41489">
                  <c:v>4147.26</c:v>
                </c:pt>
                <c:pt idx="41490">
                  <c:v>4147.36</c:v>
                </c:pt>
                <c:pt idx="41491">
                  <c:v>4147.46</c:v>
                </c:pt>
                <c:pt idx="41492">
                  <c:v>4147.56</c:v>
                </c:pt>
                <c:pt idx="41493">
                  <c:v>4147.66</c:v>
                </c:pt>
                <c:pt idx="41494">
                  <c:v>4147.76</c:v>
                </c:pt>
                <c:pt idx="41495">
                  <c:v>4147.86</c:v>
                </c:pt>
                <c:pt idx="41496">
                  <c:v>4147.96</c:v>
                </c:pt>
                <c:pt idx="41497">
                  <c:v>4148.06</c:v>
                </c:pt>
                <c:pt idx="41498">
                  <c:v>4148.16</c:v>
                </c:pt>
                <c:pt idx="41499">
                  <c:v>4148.26</c:v>
                </c:pt>
                <c:pt idx="41500">
                  <c:v>4148.36</c:v>
                </c:pt>
                <c:pt idx="41501">
                  <c:v>4148.46</c:v>
                </c:pt>
                <c:pt idx="41502">
                  <c:v>4148.56</c:v>
                </c:pt>
                <c:pt idx="41503">
                  <c:v>4148.66</c:v>
                </c:pt>
                <c:pt idx="41504">
                  <c:v>4148.76</c:v>
                </c:pt>
                <c:pt idx="41505">
                  <c:v>4148.86</c:v>
                </c:pt>
                <c:pt idx="41506">
                  <c:v>4148.96</c:v>
                </c:pt>
                <c:pt idx="41507">
                  <c:v>4149.06</c:v>
                </c:pt>
                <c:pt idx="41508">
                  <c:v>4149.16</c:v>
                </c:pt>
                <c:pt idx="41509">
                  <c:v>4149.26</c:v>
                </c:pt>
                <c:pt idx="41510">
                  <c:v>4149.36</c:v>
                </c:pt>
                <c:pt idx="41511">
                  <c:v>4149.46</c:v>
                </c:pt>
                <c:pt idx="41512">
                  <c:v>4149.56</c:v>
                </c:pt>
                <c:pt idx="41513">
                  <c:v>4149.66</c:v>
                </c:pt>
                <c:pt idx="41514">
                  <c:v>4149.76</c:v>
                </c:pt>
                <c:pt idx="41515">
                  <c:v>4149.86</c:v>
                </c:pt>
                <c:pt idx="41516">
                  <c:v>4149.96</c:v>
                </c:pt>
                <c:pt idx="41517">
                  <c:v>4150.06</c:v>
                </c:pt>
                <c:pt idx="41518">
                  <c:v>4150.16</c:v>
                </c:pt>
                <c:pt idx="41519">
                  <c:v>4150.26</c:v>
                </c:pt>
                <c:pt idx="41520">
                  <c:v>4150.36</c:v>
                </c:pt>
                <c:pt idx="41521">
                  <c:v>4150.46</c:v>
                </c:pt>
                <c:pt idx="41522">
                  <c:v>4150.56</c:v>
                </c:pt>
                <c:pt idx="41523">
                  <c:v>4150.66</c:v>
                </c:pt>
                <c:pt idx="41524">
                  <c:v>4150.76</c:v>
                </c:pt>
                <c:pt idx="41525">
                  <c:v>4150.86</c:v>
                </c:pt>
                <c:pt idx="41526">
                  <c:v>4150.96</c:v>
                </c:pt>
                <c:pt idx="41527">
                  <c:v>4151.06</c:v>
                </c:pt>
                <c:pt idx="41528">
                  <c:v>4151.16</c:v>
                </c:pt>
                <c:pt idx="41529">
                  <c:v>4151.26</c:v>
                </c:pt>
                <c:pt idx="41530">
                  <c:v>4151.36</c:v>
                </c:pt>
                <c:pt idx="41531">
                  <c:v>4151.46</c:v>
                </c:pt>
                <c:pt idx="41532">
                  <c:v>4151.56</c:v>
                </c:pt>
                <c:pt idx="41533">
                  <c:v>4151.66</c:v>
                </c:pt>
                <c:pt idx="41534">
                  <c:v>4151.76</c:v>
                </c:pt>
                <c:pt idx="41535">
                  <c:v>4151.86</c:v>
                </c:pt>
                <c:pt idx="41536">
                  <c:v>4151.96</c:v>
                </c:pt>
                <c:pt idx="41537">
                  <c:v>4152.06</c:v>
                </c:pt>
                <c:pt idx="41538">
                  <c:v>4152.16</c:v>
                </c:pt>
                <c:pt idx="41539">
                  <c:v>4152.26</c:v>
                </c:pt>
                <c:pt idx="41540">
                  <c:v>4152.36</c:v>
                </c:pt>
                <c:pt idx="41541">
                  <c:v>4152.46</c:v>
                </c:pt>
                <c:pt idx="41542">
                  <c:v>4152.56</c:v>
                </c:pt>
                <c:pt idx="41543">
                  <c:v>4152.66</c:v>
                </c:pt>
                <c:pt idx="41544">
                  <c:v>4152.76</c:v>
                </c:pt>
                <c:pt idx="41545">
                  <c:v>4152.86</c:v>
                </c:pt>
                <c:pt idx="41546">
                  <c:v>4152.96</c:v>
                </c:pt>
                <c:pt idx="41547">
                  <c:v>4153.06</c:v>
                </c:pt>
                <c:pt idx="41548">
                  <c:v>4153.16</c:v>
                </c:pt>
                <c:pt idx="41549">
                  <c:v>4153.26</c:v>
                </c:pt>
                <c:pt idx="41550">
                  <c:v>4153.36</c:v>
                </c:pt>
                <c:pt idx="41551">
                  <c:v>4153.46</c:v>
                </c:pt>
                <c:pt idx="41552">
                  <c:v>4153.56</c:v>
                </c:pt>
                <c:pt idx="41553">
                  <c:v>4153.66</c:v>
                </c:pt>
                <c:pt idx="41554">
                  <c:v>4153.76</c:v>
                </c:pt>
                <c:pt idx="41555">
                  <c:v>4153.86</c:v>
                </c:pt>
                <c:pt idx="41556">
                  <c:v>4153.96</c:v>
                </c:pt>
                <c:pt idx="41557">
                  <c:v>4154.06</c:v>
                </c:pt>
                <c:pt idx="41558">
                  <c:v>4154.16</c:v>
                </c:pt>
                <c:pt idx="41559">
                  <c:v>4154.26</c:v>
                </c:pt>
                <c:pt idx="41560">
                  <c:v>4154.36</c:v>
                </c:pt>
                <c:pt idx="41561">
                  <c:v>4154.46</c:v>
                </c:pt>
                <c:pt idx="41562">
                  <c:v>4154.56</c:v>
                </c:pt>
                <c:pt idx="41563">
                  <c:v>4154.66</c:v>
                </c:pt>
                <c:pt idx="41564">
                  <c:v>4154.76</c:v>
                </c:pt>
                <c:pt idx="41565">
                  <c:v>4154.86</c:v>
                </c:pt>
                <c:pt idx="41566">
                  <c:v>4154.96</c:v>
                </c:pt>
                <c:pt idx="41567">
                  <c:v>4155.06</c:v>
                </c:pt>
                <c:pt idx="41568">
                  <c:v>4155.16</c:v>
                </c:pt>
                <c:pt idx="41569">
                  <c:v>4155.26</c:v>
                </c:pt>
                <c:pt idx="41570">
                  <c:v>4155.36</c:v>
                </c:pt>
                <c:pt idx="41571">
                  <c:v>4155.46</c:v>
                </c:pt>
                <c:pt idx="41572">
                  <c:v>4155.56</c:v>
                </c:pt>
                <c:pt idx="41573">
                  <c:v>4155.66</c:v>
                </c:pt>
                <c:pt idx="41574">
                  <c:v>4155.76</c:v>
                </c:pt>
                <c:pt idx="41575">
                  <c:v>4155.86</c:v>
                </c:pt>
                <c:pt idx="41576">
                  <c:v>4155.96</c:v>
                </c:pt>
                <c:pt idx="41577">
                  <c:v>4156.06</c:v>
                </c:pt>
                <c:pt idx="41578">
                  <c:v>4156.16</c:v>
                </c:pt>
                <c:pt idx="41579">
                  <c:v>4156.26</c:v>
                </c:pt>
                <c:pt idx="41580">
                  <c:v>4156.36</c:v>
                </c:pt>
                <c:pt idx="41581">
                  <c:v>4156.46</c:v>
                </c:pt>
                <c:pt idx="41582">
                  <c:v>4156.56</c:v>
                </c:pt>
                <c:pt idx="41583">
                  <c:v>4156.66</c:v>
                </c:pt>
                <c:pt idx="41584">
                  <c:v>4156.76</c:v>
                </c:pt>
                <c:pt idx="41585">
                  <c:v>4156.86</c:v>
                </c:pt>
                <c:pt idx="41586">
                  <c:v>4156.96</c:v>
                </c:pt>
                <c:pt idx="41587">
                  <c:v>4157.06</c:v>
                </c:pt>
                <c:pt idx="41588">
                  <c:v>4157.16</c:v>
                </c:pt>
                <c:pt idx="41589">
                  <c:v>4157.26</c:v>
                </c:pt>
                <c:pt idx="41590">
                  <c:v>4157.36</c:v>
                </c:pt>
                <c:pt idx="41591">
                  <c:v>4157.46</c:v>
                </c:pt>
                <c:pt idx="41592">
                  <c:v>4157.56</c:v>
                </c:pt>
                <c:pt idx="41593">
                  <c:v>4157.66</c:v>
                </c:pt>
                <c:pt idx="41594">
                  <c:v>4157.76</c:v>
                </c:pt>
                <c:pt idx="41595">
                  <c:v>4157.86</c:v>
                </c:pt>
                <c:pt idx="41596">
                  <c:v>4157.96</c:v>
                </c:pt>
                <c:pt idx="41597">
                  <c:v>4158.06</c:v>
                </c:pt>
                <c:pt idx="41598">
                  <c:v>4158.16</c:v>
                </c:pt>
                <c:pt idx="41599">
                  <c:v>4158.26</c:v>
                </c:pt>
                <c:pt idx="41600">
                  <c:v>4158.36</c:v>
                </c:pt>
                <c:pt idx="41601">
                  <c:v>4158.46</c:v>
                </c:pt>
                <c:pt idx="41602">
                  <c:v>4158.56</c:v>
                </c:pt>
                <c:pt idx="41603">
                  <c:v>4158.66</c:v>
                </c:pt>
                <c:pt idx="41604">
                  <c:v>4158.76</c:v>
                </c:pt>
                <c:pt idx="41605">
                  <c:v>4158.86</c:v>
                </c:pt>
                <c:pt idx="41606">
                  <c:v>4158.96</c:v>
                </c:pt>
                <c:pt idx="41607">
                  <c:v>4159.06</c:v>
                </c:pt>
                <c:pt idx="41608">
                  <c:v>4159.16</c:v>
                </c:pt>
                <c:pt idx="41609">
                  <c:v>4159.26</c:v>
                </c:pt>
                <c:pt idx="41610">
                  <c:v>4159.36</c:v>
                </c:pt>
                <c:pt idx="41611">
                  <c:v>4159.46</c:v>
                </c:pt>
                <c:pt idx="41612">
                  <c:v>4159.56</c:v>
                </c:pt>
                <c:pt idx="41613">
                  <c:v>4159.66</c:v>
                </c:pt>
                <c:pt idx="41614">
                  <c:v>4159.76</c:v>
                </c:pt>
                <c:pt idx="41615">
                  <c:v>4159.86</c:v>
                </c:pt>
                <c:pt idx="41616">
                  <c:v>4159.96</c:v>
                </c:pt>
                <c:pt idx="41617">
                  <c:v>4160.06</c:v>
                </c:pt>
                <c:pt idx="41618">
                  <c:v>4160.16</c:v>
                </c:pt>
                <c:pt idx="41619">
                  <c:v>4160.26</c:v>
                </c:pt>
                <c:pt idx="41620">
                  <c:v>4160.36</c:v>
                </c:pt>
                <c:pt idx="41621">
                  <c:v>4160.46</c:v>
                </c:pt>
                <c:pt idx="41622">
                  <c:v>4160.56</c:v>
                </c:pt>
                <c:pt idx="41623">
                  <c:v>4160.66</c:v>
                </c:pt>
                <c:pt idx="41624">
                  <c:v>4160.76</c:v>
                </c:pt>
                <c:pt idx="41625">
                  <c:v>4160.86</c:v>
                </c:pt>
                <c:pt idx="41626">
                  <c:v>4160.96</c:v>
                </c:pt>
                <c:pt idx="41627">
                  <c:v>4161.06</c:v>
                </c:pt>
                <c:pt idx="41628">
                  <c:v>4161.16</c:v>
                </c:pt>
                <c:pt idx="41629">
                  <c:v>4161.26</c:v>
                </c:pt>
                <c:pt idx="41630">
                  <c:v>4161.36</c:v>
                </c:pt>
                <c:pt idx="41631">
                  <c:v>4161.46</c:v>
                </c:pt>
                <c:pt idx="41632">
                  <c:v>4161.56</c:v>
                </c:pt>
                <c:pt idx="41633">
                  <c:v>4161.66</c:v>
                </c:pt>
                <c:pt idx="41634">
                  <c:v>4161.76</c:v>
                </c:pt>
                <c:pt idx="41635">
                  <c:v>4161.86</c:v>
                </c:pt>
                <c:pt idx="41636">
                  <c:v>4161.96</c:v>
                </c:pt>
                <c:pt idx="41637">
                  <c:v>4162.06</c:v>
                </c:pt>
                <c:pt idx="41638">
                  <c:v>4162.16</c:v>
                </c:pt>
                <c:pt idx="41639">
                  <c:v>4162.26</c:v>
                </c:pt>
                <c:pt idx="41640">
                  <c:v>4162.36</c:v>
                </c:pt>
                <c:pt idx="41641">
                  <c:v>4162.46</c:v>
                </c:pt>
                <c:pt idx="41642">
                  <c:v>4162.56</c:v>
                </c:pt>
                <c:pt idx="41643">
                  <c:v>4162.66</c:v>
                </c:pt>
                <c:pt idx="41644">
                  <c:v>4162.76</c:v>
                </c:pt>
                <c:pt idx="41645">
                  <c:v>4162.86</c:v>
                </c:pt>
                <c:pt idx="41646">
                  <c:v>4162.96</c:v>
                </c:pt>
                <c:pt idx="41647">
                  <c:v>4163.06</c:v>
                </c:pt>
                <c:pt idx="41648">
                  <c:v>4163.16</c:v>
                </c:pt>
                <c:pt idx="41649">
                  <c:v>4163.26</c:v>
                </c:pt>
                <c:pt idx="41650">
                  <c:v>4163.36</c:v>
                </c:pt>
                <c:pt idx="41651">
                  <c:v>4163.46</c:v>
                </c:pt>
                <c:pt idx="41652">
                  <c:v>4163.56</c:v>
                </c:pt>
                <c:pt idx="41653">
                  <c:v>4163.66</c:v>
                </c:pt>
                <c:pt idx="41654">
                  <c:v>4163.76</c:v>
                </c:pt>
                <c:pt idx="41655">
                  <c:v>4163.86</c:v>
                </c:pt>
                <c:pt idx="41656">
                  <c:v>4163.96</c:v>
                </c:pt>
                <c:pt idx="41657">
                  <c:v>4164.06</c:v>
                </c:pt>
                <c:pt idx="41658">
                  <c:v>4164.16</c:v>
                </c:pt>
                <c:pt idx="41659">
                  <c:v>4164.26</c:v>
                </c:pt>
                <c:pt idx="41660">
                  <c:v>4164.36</c:v>
                </c:pt>
                <c:pt idx="41661">
                  <c:v>4164.46</c:v>
                </c:pt>
                <c:pt idx="41662">
                  <c:v>4164.56</c:v>
                </c:pt>
                <c:pt idx="41663">
                  <c:v>4164.66</c:v>
                </c:pt>
                <c:pt idx="41664">
                  <c:v>4164.76</c:v>
                </c:pt>
                <c:pt idx="41665">
                  <c:v>4164.86</c:v>
                </c:pt>
                <c:pt idx="41666">
                  <c:v>4164.96</c:v>
                </c:pt>
                <c:pt idx="41667">
                  <c:v>4165.06</c:v>
                </c:pt>
                <c:pt idx="41668">
                  <c:v>4165.16</c:v>
                </c:pt>
                <c:pt idx="41669">
                  <c:v>4165.26</c:v>
                </c:pt>
                <c:pt idx="41670">
                  <c:v>4165.36</c:v>
                </c:pt>
                <c:pt idx="41671">
                  <c:v>4165.46</c:v>
                </c:pt>
                <c:pt idx="41672">
                  <c:v>4165.56</c:v>
                </c:pt>
                <c:pt idx="41673">
                  <c:v>4165.66</c:v>
                </c:pt>
                <c:pt idx="41674">
                  <c:v>4165.76</c:v>
                </c:pt>
                <c:pt idx="41675">
                  <c:v>4165.86</c:v>
                </c:pt>
                <c:pt idx="41676">
                  <c:v>4165.96</c:v>
                </c:pt>
                <c:pt idx="41677">
                  <c:v>4166.06</c:v>
                </c:pt>
                <c:pt idx="41678">
                  <c:v>4166.16</c:v>
                </c:pt>
                <c:pt idx="41679">
                  <c:v>4166.26</c:v>
                </c:pt>
                <c:pt idx="41680">
                  <c:v>4166.36</c:v>
                </c:pt>
                <c:pt idx="41681">
                  <c:v>4166.46</c:v>
                </c:pt>
                <c:pt idx="41682">
                  <c:v>4166.56</c:v>
                </c:pt>
                <c:pt idx="41683">
                  <c:v>4166.66</c:v>
                </c:pt>
                <c:pt idx="41684">
                  <c:v>4166.76</c:v>
                </c:pt>
                <c:pt idx="41685">
                  <c:v>4166.86</c:v>
                </c:pt>
                <c:pt idx="41686">
                  <c:v>4166.96</c:v>
                </c:pt>
                <c:pt idx="41687">
                  <c:v>4167.06</c:v>
                </c:pt>
                <c:pt idx="41688">
                  <c:v>4167.16</c:v>
                </c:pt>
                <c:pt idx="41689">
                  <c:v>4167.26</c:v>
                </c:pt>
                <c:pt idx="41690">
                  <c:v>4167.36</c:v>
                </c:pt>
                <c:pt idx="41691">
                  <c:v>4167.46</c:v>
                </c:pt>
                <c:pt idx="41692">
                  <c:v>4167.56</c:v>
                </c:pt>
                <c:pt idx="41693">
                  <c:v>4167.66</c:v>
                </c:pt>
                <c:pt idx="41694">
                  <c:v>4167.76</c:v>
                </c:pt>
                <c:pt idx="41695">
                  <c:v>4167.86</c:v>
                </c:pt>
                <c:pt idx="41696">
                  <c:v>4167.96</c:v>
                </c:pt>
                <c:pt idx="41697">
                  <c:v>4168.06</c:v>
                </c:pt>
                <c:pt idx="41698">
                  <c:v>4168.16</c:v>
                </c:pt>
                <c:pt idx="41699">
                  <c:v>4168.26</c:v>
                </c:pt>
                <c:pt idx="41700">
                  <c:v>4168.36</c:v>
                </c:pt>
                <c:pt idx="41701">
                  <c:v>4168.46</c:v>
                </c:pt>
                <c:pt idx="41702">
                  <c:v>4168.56</c:v>
                </c:pt>
                <c:pt idx="41703">
                  <c:v>4168.66</c:v>
                </c:pt>
                <c:pt idx="41704">
                  <c:v>4168.76</c:v>
                </c:pt>
                <c:pt idx="41705">
                  <c:v>4168.86</c:v>
                </c:pt>
                <c:pt idx="41706">
                  <c:v>4168.96</c:v>
                </c:pt>
                <c:pt idx="41707">
                  <c:v>4169.06</c:v>
                </c:pt>
                <c:pt idx="41708">
                  <c:v>4169.16</c:v>
                </c:pt>
                <c:pt idx="41709">
                  <c:v>4169.26</c:v>
                </c:pt>
                <c:pt idx="41710">
                  <c:v>4169.36</c:v>
                </c:pt>
                <c:pt idx="41711">
                  <c:v>4169.46</c:v>
                </c:pt>
                <c:pt idx="41712">
                  <c:v>4169.56</c:v>
                </c:pt>
                <c:pt idx="41713">
                  <c:v>4169.66</c:v>
                </c:pt>
                <c:pt idx="41714">
                  <c:v>4169.76</c:v>
                </c:pt>
                <c:pt idx="41715">
                  <c:v>4169.86</c:v>
                </c:pt>
                <c:pt idx="41716">
                  <c:v>4169.96</c:v>
                </c:pt>
                <c:pt idx="41717">
                  <c:v>4170.06</c:v>
                </c:pt>
                <c:pt idx="41718">
                  <c:v>4170.16</c:v>
                </c:pt>
                <c:pt idx="41719">
                  <c:v>4170.26</c:v>
                </c:pt>
                <c:pt idx="41720">
                  <c:v>4170.36</c:v>
                </c:pt>
                <c:pt idx="41721">
                  <c:v>4170.46</c:v>
                </c:pt>
                <c:pt idx="41722">
                  <c:v>4170.56</c:v>
                </c:pt>
                <c:pt idx="41723">
                  <c:v>4170.66</c:v>
                </c:pt>
                <c:pt idx="41724">
                  <c:v>4170.76</c:v>
                </c:pt>
                <c:pt idx="41725">
                  <c:v>4170.86</c:v>
                </c:pt>
                <c:pt idx="41726">
                  <c:v>4170.96</c:v>
                </c:pt>
                <c:pt idx="41727">
                  <c:v>4171.06</c:v>
                </c:pt>
                <c:pt idx="41728">
                  <c:v>4171.16</c:v>
                </c:pt>
                <c:pt idx="41729">
                  <c:v>4171.26</c:v>
                </c:pt>
                <c:pt idx="41730">
                  <c:v>4171.36</c:v>
                </c:pt>
                <c:pt idx="41731">
                  <c:v>4171.46</c:v>
                </c:pt>
                <c:pt idx="41732">
                  <c:v>4171.56</c:v>
                </c:pt>
                <c:pt idx="41733">
                  <c:v>4171.66</c:v>
                </c:pt>
                <c:pt idx="41734">
                  <c:v>4171.76</c:v>
                </c:pt>
                <c:pt idx="41735">
                  <c:v>4171.86</c:v>
                </c:pt>
                <c:pt idx="41736">
                  <c:v>4171.96</c:v>
                </c:pt>
                <c:pt idx="41737">
                  <c:v>4172.06</c:v>
                </c:pt>
                <c:pt idx="41738">
                  <c:v>4172.16</c:v>
                </c:pt>
                <c:pt idx="41739">
                  <c:v>4172.26</c:v>
                </c:pt>
                <c:pt idx="41740">
                  <c:v>4172.36</c:v>
                </c:pt>
                <c:pt idx="41741">
                  <c:v>4172.46</c:v>
                </c:pt>
                <c:pt idx="41742">
                  <c:v>4172.56</c:v>
                </c:pt>
                <c:pt idx="41743">
                  <c:v>4172.66</c:v>
                </c:pt>
                <c:pt idx="41744">
                  <c:v>4172.76</c:v>
                </c:pt>
                <c:pt idx="41745">
                  <c:v>4172.86</c:v>
                </c:pt>
                <c:pt idx="41746">
                  <c:v>4172.96</c:v>
                </c:pt>
                <c:pt idx="41747">
                  <c:v>4173.06</c:v>
                </c:pt>
                <c:pt idx="41748">
                  <c:v>4173.16</c:v>
                </c:pt>
                <c:pt idx="41749">
                  <c:v>4173.26</c:v>
                </c:pt>
                <c:pt idx="41750">
                  <c:v>4173.36</c:v>
                </c:pt>
                <c:pt idx="41751">
                  <c:v>4173.46</c:v>
                </c:pt>
                <c:pt idx="41752">
                  <c:v>4173.56</c:v>
                </c:pt>
                <c:pt idx="41753">
                  <c:v>4173.66</c:v>
                </c:pt>
                <c:pt idx="41754">
                  <c:v>4173.76</c:v>
                </c:pt>
                <c:pt idx="41755">
                  <c:v>4173.86</c:v>
                </c:pt>
                <c:pt idx="41756">
                  <c:v>4173.96</c:v>
                </c:pt>
                <c:pt idx="41757">
                  <c:v>4174.06</c:v>
                </c:pt>
                <c:pt idx="41758">
                  <c:v>4174.16</c:v>
                </c:pt>
                <c:pt idx="41759">
                  <c:v>4174.26</c:v>
                </c:pt>
                <c:pt idx="41760">
                  <c:v>4174.36</c:v>
                </c:pt>
                <c:pt idx="41761">
                  <c:v>4174.46</c:v>
                </c:pt>
                <c:pt idx="41762">
                  <c:v>4174.56</c:v>
                </c:pt>
                <c:pt idx="41763">
                  <c:v>4174.66</c:v>
                </c:pt>
                <c:pt idx="41764">
                  <c:v>4174.76</c:v>
                </c:pt>
                <c:pt idx="41765">
                  <c:v>4174.86</c:v>
                </c:pt>
                <c:pt idx="41766">
                  <c:v>4174.96</c:v>
                </c:pt>
                <c:pt idx="41767">
                  <c:v>4175.06</c:v>
                </c:pt>
                <c:pt idx="41768">
                  <c:v>4175.16</c:v>
                </c:pt>
                <c:pt idx="41769">
                  <c:v>4175.26</c:v>
                </c:pt>
                <c:pt idx="41770">
                  <c:v>4175.36</c:v>
                </c:pt>
                <c:pt idx="41771">
                  <c:v>4175.46</c:v>
                </c:pt>
                <c:pt idx="41772">
                  <c:v>4175.56</c:v>
                </c:pt>
                <c:pt idx="41773">
                  <c:v>4175.66</c:v>
                </c:pt>
                <c:pt idx="41774">
                  <c:v>4175.76</c:v>
                </c:pt>
                <c:pt idx="41775">
                  <c:v>4175.86</c:v>
                </c:pt>
                <c:pt idx="41776">
                  <c:v>4175.96</c:v>
                </c:pt>
                <c:pt idx="41777">
                  <c:v>4176.06</c:v>
                </c:pt>
                <c:pt idx="41778">
                  <c:v>4176.16</c:v>
                </c:pt>
                <c:pt idx="41779">
                  <c:v>4176.26</c:v>
                </c:pt>
                <c:pt idx="41780">
                  <c:v>4176.36</c:v>
                </c:pt>
                <c:pt idx="41781">
                  <c:v>4176.46</c:v>
                </c:pt>
                <c:pt idx="41782">
                  <c:v>4176.56</c:v>
                </c:pt>
                <c:pt idx="41783">
                  <c:v>4176.66</c:v>
                </c:pt>
                <c:pt idx="41784">
                  <c:v>4176.76</c:v>
                </c:pt>
                <c:pt idx="41785">
                  <c:v>4176.86</c:v>
                </c:pt>
                <c:pt idx="41786">
                  <c:v>4176.96</c:v>
                </c:pt>
                <c:pt idx="41787">
                  <c:v>4177.06</c:v>
                </c:pt>
                <c:pt idx="41788">
                  <c:v>4177.16</c:v>
                </c:pt>
                <c:pt idx="41789">
                  <c:v>4177.26</c:v>
                </c:pt>
                <c:pt idx="41790">
                  <c:v>4177.36</c:v>
                </c:pt>
                <c:pt idx="41791">
                  <c:v>4177.46</c:v>
                </c:pt>
                <c:pt idx="41792">
                  <c:v>4177.56</c:v>
                </c:pt>
                <c:pt idx="41793">
                  <c:v>4177.66</c:v>
                </c:pt>
                <c:pt idx="41794">
                  <c:v>4177.76</c:v>
                </c:pt>
                <c:pt idx="41795">
                  <c:v>4177.86</c:v>
                </c:pt>
                <c:pt idx="41796">
                  <c:v>4177.96</c:v>
                </c:pt>
                <c:pt idx="41797">
                  <c:v>4178.06</c:v>
                </c:pt>
                <c:pt idx="41798">
                  <c:v>4178.16</c:v>
                </c:pt>
                <c:pt idx="41799">
                  <c:v>4178.26</c:v>
                </c:pt>
                <c:pt idx="41800">
                  <c:v>4178.36</c:v>
                </c:pt>
                <c:pt idx="41801">
                  <c:v>4178.46</c:v>
                </c:pt>
                <c:pt idx="41802">
                  <c:v>4178.56</c:v>
                </c:pt>
                <c:pt idx="41803">
                  <c:v>4178.66</c:v>
                </c:pt>
                <c:pt idx="41804">
                  <c:v>4178.76</c:v>
                </c:pt>
                <c:pt idx="41805">
                  <c:v>4178.86</c:v>
                </c:pt>
                <c:pt idx="41806">
                  <c:v>4178.96</c:v>
                </c:pt>
                <c:pt idx="41807">
                  <c:v>4179.06</c:v>
                </c:pt>
                <c:pt idx="41808">
                  <c:v>4179.16</c:v>
                </c:pt>
                <c:pt idx="41809">
                  <c:v>4179.26</c:v>
                </c:pt>
                <c:pt idx="41810">
                  <c:v>4179.36</c:v>
                </c:pt>
                <c:pt idx="41811">
                  <c:v>4179.46</c:v>
                </c:pt>
                <c:pt idx="41812">
                  <c:v>4179.56</c:v>
                </c:pt>
                <c:pt idx="41813">
                  <c:v>4179.66</c:v>
                </c:pt>
                <c:pt idx="41814">
                  <c:v>4179.76</c:v>
                </c:pt>
                <c:pt idx="41815">
                  <c:v>4179.86</c:v>
                </c:pt>
                <c:pt idx="41816">
                  <c:v>4179.96</c:v>
                </c:pt>
                <c:pt idx="41817">
                  <c:v>4180.06</c:v>
                </c:pt>
                <c:pt idx="41818">
                  <c:v>4180.16</c:v>
                </c:pt>
                <c:pt idx="41819">
                  <c:v>4180.26</c:v>
                </c:pt>
                <c:pt idx="41820">
                  <c:v>4180.36</c:v>
                </c:pt>
                <c:pt idx="41821">
                  <c:v>4180.46</c:v>
                </c:pt>
                <c:pt idx="41822">
                  <c:v>4180.56</c:v>
                </c:pt>
                <c:pt idx="41823">
                  <c:v>4180.66</c:v>
                </c:pt>
                <c:pt idx="41824">
                  <c:v>4180.76</c:v>
                </c:pt>
                <c:pt idx="41825">
                  <c:v>4180.86</c:v>
                </c:pt>
                <c:pt idx="41826">
                  <c:v>4180.96</c:v>
                </c:pt>
                <c:pt idx="41827">
                  <c:v>4181.06</c:v>
                </c:pt>
                <c:pt idx="41828">
                  <c:v>4181.16</c:v>
                </c:pt>
                <c:pt idx="41829">
                  <c:v>4181.26</c:v>
                </c:pt>
                <c:pt idx="41830">
                  <c:v>4181.36</c:v>
                </c:pt>
                <c:pt idx="41831">
                  <c:v>4181.46</c:v>
                </c:pt>
                <c:pt idx="41832">
                  <c:v>4181.56</c:v>
                </c:pt>
                <c:pt idx="41833">
                  <c:v>4181.66</c:v>
                </c:pt>
                <c:pt idx="41834">
                  <c:v>4181.76</c:v>
                </c:pt>
                <c:pt idx="41835">
                  <c:v>4181.86</c:v>
                </c:pt>
                <c:pt idx="41836">
                  <c:v>4181.96</c:v>
                </c:pt>
                <c:pt idx="41837">
                  <c:v>4182.06</c:v>
                </c:pt>
                <c:pt idx="41838">
                  <c:v>4182.16</c:v>
                </c:pt>
                <c:pt idx="41839">
                  <c:v>4182.26</c:v>
                </c:pt>
                <c:pt idx="41840">
                  <c:v>4182.36</c:v>
                </c:pt>
                <c:pt idx="41841">
                  <c:v>4182.46</c:v>
                </c:pt>
                <c:pt idx="41842">
                  <c:v>4182.56</c:v>
                </c:pt>
                <c:pt idx="41843">
                  <c:v>4182.66</c:v>
                </c:pt>
                <c:pt idx="41844">
                  <c:v>4182.76</c:v>
                </c:pt>
                <c:pt idx="41845">
                  <c:v>4182.86</c:v>
                </c:pt>
                <c:pt idx="41846">
                  <c:v>4182.96</c:v>
                </c:pt>
                <c:pt idx="41847">
                  <c:v>4183.06</c:v>
                </c:pt>
                <c:pt idx="41848">
                  <c:v>4183.16</c:v>
                </c:pt>
                <c:pt idx="41849">
                  <c:v>4183.26</c:v>
                </c:pt>
                <c:pt idx="41850">
                  <c:v>4183.36</c:v>
                </c:pt>
                <c:pt idx="41851">
                  <c:v>4183.46</c:v>
                </c:pt>
                <c:pt idx="41852">
                  <c:v>4183.56</c:v>
                </c:pt>
                <c:pt idx="41853">
                  <c:v>4183.66</c:v>
                </c:pt>
                <c:pt idx="41854">
                  <c:v>4183.76</c:v>
                </c:pt>
                <c:pt idx="41855">
                  <c:v>4183.86</c:v>
                </c:pt>
                <c:pt idx="41856">
                  <c:v>4183.96</c:v>
                </c:pt>
                <c:pt idx="41857">
                  <c:v>4184.06</c:v>
                </c:pt>
                <c:pt idx="41858">
                  <c:v>4184.16</c:v>
                </c:pt>
                <c:pt idx="41859">
                  <c:v>4184.26</c:v>
                </c:pt>
                <c:pt idx="41860">
                  <c:v>4184.36</c:v>
                </c:pt>
                <c:pt idx="41861">
                  <c:v>4184.46</c:v>
                </c:pt>
                <c:pt idx="41862">
                  <c:v>4184.56</c:v>
                </c:pt>
                <c:pt idx="41863">
                  <c:v>4184.66</c:v>
                </c:pt>
                <c:pt idx="41864">
                  <c:v>4184.76</c:v>
                </c:pt>
                <c:pt idx="41865">
                  <c:v>4184.86</c:v>
                </c:pt>
                <c:pt idx="41866">
                  <c:v>4184.96</c:v>
                </c:pt>
                <c:pt idx="41867">
                  <c:v>4185.06</c:v>
                </c:pt>
                <c:pt idx="41868">
                  <c:v>4185.16</c:v>
                </c:pt>
                <c:pt idx="41869">
                  <c:v>4185.26</c:v>
                </c:pt>
                <c:pt idx="41870">
                  <c:v>4185.36</c:v>
                </c:pt>
                <c:pt idx="41871">
                  <c:v>4185.46</c:v>
                </c:pt>
                <c:pt idx="41872">
                  <c:v>4185.56</c:v>
                </c:pt>
                <c:pt idx="41873">
                  <c:v>4185.66</c:v>
                </c:pt>
                <c:pt idx="41874">
                  <c:v>4185.76</c:v>
                </c:pt>
                <c:pt idx="41875">
                  <c:v>4185.86</c:v>
                </c:pt>
                <c:pt idx="41876">
                  <c:v>4185.96</c:v>
                </c:pt>
                <c:pt idx="41877">
                  <c:v>4186.06</c:v>
                </c:pt>
                <c:pt idx="41878">
                  <c:v>4186.16</c:v>
                </c:pt>
                <c:pt idx="41879">
                  <c:v>4186.26</c:v>
                </c:pt>
                <c:pt idx="41880">
                  <c:v>4186.36</c:v>
                </c:pt>
                <c:pt idx="41881">
                  <c:v>4186.46</c:v>
                </c:pt>
                <c:pt idx="41882">
                  <c:v>4186.56</c:v>
                </c:pt>
                <c:pt idx="41883">
                  <c:v>4186.66</c:v>
                </c:pt>
                <c:pt idx="41884">
                  <c:v>4186.76</c:v>
                </c:pt>
                <c:pt idx="41885">
                  <c:v>4186.86</c:v>
                </c:pt>
                <c:pt idx="41886">
                  <c:v>4186.96</c:v>
                </c:pt>
                <c:pt idx="41887">
                  <c:v>4187.06</c:v>
                </c:pt>
                <c:pt idx="41888">
                  <c:v>4187.16</c:v>
                </c:pt>
                <c:pt idx="41889">
                  <c:v>4187.26</c:v>
                </c:pt>
                <c:pt idx="41890">
                  <c:v>4187.36</c:v>
                </c:pt>
                <c:pt idx="41891">
                  <c:v>4187.46</c:v>
                </c:pt>
                <c:pt idx="41892">
                  <c:v>4187.56</c:v>
                </c:pt>
                <c:pt idx="41893">
                  <c:v>4187.66</c:v>
                </c:pt>
                <c:pt idx="41894">
                  <c:v>4187.76</c:v>
                </c:pt>
                <c:pt idx="41895">
                  <c:v>4187.86</c:v>
                </c:pt>
                <c:pt idx="41896">
                  <c:v>4187.96</c:v>
                </c:pt>
                <c:pt idx="41897">
                  <c:v>4188.06</c:v>
                </c:pt>
                <c:pt idx="41898">
                  <c:v>4188.16</c:v>
                </c:pt>
                <c:pt idx="41899">
                  <c:v>4188.26</c:v>
                </c:pt>
                <c:pt idx="41900">
                  <c:v>4188.36</c:v>
                </c:pt>
                <c:pt idx="41901">
                  <c:v>4188.46</c:v>
                </c:pt>
                <c:pt idx="41902">
                  <c:v>4188.56</c:v>
                </c:pt>
                <c:pt idx="41903">
                  <c:v>4188.66</c:v>
                </c:pt>
                <c:pt idx="41904">
                  <c:v>4188.76</c:v>
                </c:pt>
                <c:pt idx="41905">
                  <c:v>4188.86</c:v>
                </c:pt>
                <c:pt idx="41906">
                  <c:v>4188.96</c:v>
                </c:pt>
                <c:pt idx="41907">
                  <c:v>4189.06</c:v>
                </c:pt>
                <c:pt idx="41908">
                  <c:v>4189.16</c:v>
                </c:pt>
                <c:pt idx="41909">
                  <c:v>4189.26</c:v>
                </c:pt>
                <c:pt idx="41910">
                  <c:v>4189.36</c:v>
                </c:pt>
                <c:pt idx="41911">
                  <c:v>4189.46</c:v>
                </c:pt>
                <c:pt idx="41912">
                  <c:v>4189.56</c:v>
                </c:pt>
                <c:pt idx="41913">
                  <c:v>4189.66</c:v>
                </c:pt>
                <c:pt idx="41914">
                  <c:v>4189.76</c:v>
                </c:pt>
                <c:pt idx="41915">
                  <c:v>4189.86</c:v>
                </c:pt>
                <c:pt idx="41916">
                  <c:v>4189.96</c:v>
                </c:pt>
                <c:pt idx="41917">
                  <c:v>4190.06</c:v>
                </c:pt>
                <c:pt idx="41918">
                  <c:v>4190.16</c:v>
                </c:pt>
                <c:pt idx="41919">
                  <c:v>4190.26</c:v>
                </c:pt>
                <c:pt idx="41920">
                  <c:v>4190.36</c:v>
                </c:pt>
                <c:pt idx="41921">
                  <c:v>4190.46</c:v>
                </c:pt>
                <c:pt idx="41922">
                  <c:v>4190.56</c:v>
                </c:pt>
                <c:pt idx="41923">
                  <c:v>4190.66</c:v>
                </c:pt>
                <c:pt idx="41924">
                  <c:v>4190.76</c:v>
                </c:pt>
                <c:pt idx="41925">
                  <c:v>4190.86</c:v>
                </c:pt>
                <c:pt idx="41926">
                  <c:v>4190.96</c:v>
                </c:pt>
                <c:pt idx="41927">
                  <c:v>4191.06</c:v>
                </c:pt>
                <c:pt idx="41928">
                  <c:v>4191.16</c:v>
                </c:pt>
                <c:pt idx="41929">
                  <c:v>4191.26</c:v>
                </c:pt>
                <c:pt idx="41930">
                  <c:v>4191.36</c:v>
                </c:pt>
                <c:pt idx="41931">
                  <c:v>4191.46</c:v>
                </c:pt>
                <c:pt idx="41932">
                  <c:v>4191.56</c:v>
                </c:pt>
                <c:pt idx="41933">
                  <c:v>4191.66</c:v>
                </c:pt>
                <c:pt idx="41934">
                  <c:v>4191.76</c:v>
                </c:pt>
                <c:pt idx="41935">
                  <c:v>4191.86</c:v>
                </c:pt>
                <c:pt idx="41936">
                  <c:v>4191.96</c:v>
                </c:pt>
                <c:pt idx="41937">
                  <c:v>4192.06</c:v>
                </c:pt>
                <c:pt idx="41938">
                  <c:v>4192.16</c:v>
                </c:pt>
                <c:pt idx="41939">
                  <c:v>4192.26</c:v>
                </c:pt>
                <c:pt idx="41940">
                  <c:v>4192.36</c:v>
                </c:pt>
                <c:pt idx="41941">
                  <c:v>4192.46</c:v>
                </c:pt>
                <c:pt idx="41942">
                  <c:v>4192.56</c:v>
                </c:pt>
                <c:pt idx="41943">
                  <c:v>4192.66</c:v>
                </c:pt>
                <c:pt idx="41944">
                  <c:v>4192.76</c:v>
                </c:pt>
                <c:pt idx="41945">
                  <c:v>4192.86</c:v>
                </c:pt>
                <c:pt idx="41946">
                  <c:v>4192.96</c:v>
                </c:pt>
                <c:pt idx="41947">
                  <c:v>4193.06</c:v>
                </c:pt>
                <c:pt idx="41948">
                  <c:v>4193.16</c:v>
                </c:pt>
                <c:pt idx="41949">
                  <c:v>4193.26</c:v>
                </c:pt>
                <c:pt idx="41950">
                  <c:v>4193.36</c:v>
                </c:pt>
                <c:pt idx="41951">
                  <c:v>4193.46</c:v>
                </c:pt>
                <c:pt idx="41952">
                  <c:v>4193.56</c:v>
                </c:pt>
                <c:pt idx="41953">
                  <c:v>4193.66</c:v>
                </c:pt>
                <c:pt idx="41954">
                  <c:v>4193.76</c:v>
                </c:pt>
                <c:pt idx="41955">
                  <c:v>4193.86</c:v>
                </c:pt>
                <c:pt idx="41956">
                  <c:v>4193.96</c:v>
                </c:pt>
                <c:pt idx="41957">
                  <c:v>4194.06</c:v>
                </c:pt>
                <c:pt idx="41958">
                  <c:v>4194.16</c:v>
                </c:pt>
                <c:pt idx="41959">
                  <c:v>4194.26</c:v>
                </c:pt>
                <c:pt idx="41960">
                  <c:v>4194.36</c:v>
                </c:pt>
                <c:pt idx="41961">
                  <c:v>4194.46</c:v>
                </c:pt>
                <c:pt idx="41962">
                  <c:v>4194.56</c:v>
                </c:pt>
                <c:pt idx="41963">
                  <c:v>4194.66</c:v>
                </c:pt>
                <c:pt idx="41964">
                  <c:v>4194.76</c:v>
                </c:pt>
                <c:pt idx="41965">
                  <c:v>4194.86</c:v>
                </c:pt>
                <c:pt idx="41966">
                  <c:v>4194.96</c:v>
                </c:pt>
                <c:pt idx="41967">
                  <c:v>4195.06</c:v>
                </c:pt>
                <c:pt idx="41968">
                  <c:v>4195.16</c:v>
                </c:pt>
                <c:pt idx="41969">
                  <c:v>4195.26</c:v>
                </c:pt>
                <c:pt idx="41970">
                  <c:v>4195.36</c:v>
                </c:pt>
                <c:pt idx="41971">
                  <c:v>4195.46</c:v>
                </c:pt>
                <c:pt idx="41972">
                  <c:v>4195.56</c:v>
                </c:pt>
                <c:pt idx="41973">
                  <c:v>4195.66</c:v>
                </c:pt>
                <c:pt idx="41974">
                  <c:v>4195.76</c:v>
                </c:pt>
                <c:pt idx="41975">
                  <c:v>4195.86</c:v>
                </c:pt>
                <c:pt idx="41976">
                  <c:v>4195.96</c:v>
                </c:pt>
                <c:pt idx="41977">
                  <c:v>4196.06</c:v>
                </c:pt>
                <c:pt idx="41978">
                  <c:v>4196.16</c:v>
                </c:pt>
                <c:pt idx="41979">
                  <c:v>4196.26</c:v>
                </c:pt>
                <c:pt idx="41980">
                  <c:v>4196.36</c:v>
                </c:pt>
                <c:pt idx="41981">
                  <c:v>4196.46</c:v>
                </c:pt>
                <c:pt idx="41982">
                  <c:v>4196.56</c:v>
                </c:pt>
                <c:pt idx="41983">
                  <c:v>4196.66</c:v>
                </c:pt>
                <c:pt idx="41984">
                  <c:v>4196.76</c:v>
                </c:pt>
                <c:pt idx="41985">
                  <c:v>4196.86</c:v>
                </c:pt>
                <c:pt idx="41986">
                  <c:v>4196.96</c:v>
                </c:pt>
                <c:pt idx="41987">
                  <c:v>4197.06</c:v>
                </c:pt>
                <c:pt idx="41988">
                  <c:v>4197.16</c:v>
                </c:pt>
                <c:pt idx="41989">
                  <c:v>4197.26</c:v>
                </c:pt>
                <c:pt idx="41990">
                  <c:v>4197.36</c:v>
                </c:pt>
                <c:pt idx="41991">
                  <c:v>4197.46</c:v>
                </c:pt>
                <c:pt idx="41992">
                  <c:v>4197.56</c:v>
                </c:pt>
                <c:pt idx="41993">
                  <c:v>4197.66</c:v>
                </c:pt>
                <c:pt idx="41994">
                  <c:v>4197.76</c:v>
                </c:pt>
                <c:pt idx="41995">
                  <c:v>4197.86</c:v>
                </c:pt>
                <c:pt idx="41996">
                  <c:v>4197.96</c:v>
                </c:pt>
                <c:pt idx="41997">
                  <c:v>4198.06</c:v>
                </c:pt>
                <c:pt idx="41998">
                  <c:v>4198.16</c:v>
                </c:pt>
                <c:pt idx="41999">
                  <c:v>4198.26</c:v>
                </c:pt>
                <c:pt idx="42000">
                  <c:v>4198.36</c:v>
                </c:pt>
                <c:pt idx="42001">
                  <c:v>4198.46</c:v>
                </c:pt>
                <c:pt idx="42002">
                  <c:v>4198.56</c:v>
                </c:pt>
                <c:pt idx="42003">
                  <c:v>4198.66</c:v>
                </c:pt>
                <c:pt idx="42004">
                  <c:v>4198.76</c:v>
                </c:pt>
                <c:pt idx="42005">
                  <c:v>4198.86</c:v>
                </c:pt>
                <c:pt idx="42006">
                  <c:v>4198.96</c:v>
                </c:pt>
                <c:pt idx="42007">
                  <c:v>4199.06</c:v>
                </c:pt>
                <c:pt idx="42008">
                  <c:v>4199.16</c:v>
                </c:pt>
                <c:pt idx="42009">
                  <c:v>4199.26</c:v>
                </c:pt>
                <c:pt idx="42010">
                  <c:v>4199.36</c:v>
                </c:pt>
                <c:pt idx="42011">
                  <c:v>4199.46</c:v>
                </c:pt>
                <c:pt idx="42012">
                  <c:v>4199.56</c:v>
                </c:pt>
                <c:pt idx="42013">
                  <c:v>4199.66</c:v>
                </c:pt>
                <c:pt idx="42014">
                  <c:v>4199.76</c:v>
                </c:pt>
                <c:pt idx="42015">
                  <c:v>4199.86</c:v>
                </c:pt>
                <c:pt idx="42016">
                  <c:v>4199.96</c:v>
                </c:pt>
                <c:pt idx="42017">
                  <c:v>4200.06</c:v>
                </c:pt>
                <c:pt idx="42018">
                  <c:v>4200.16</c:v>
                </c:pt>
                <c:pt idx="42019">
                  <c:v>4200.26</c:v>
                </c:pt>
                <c:pt idx="42020">
                  <c:v>4200.36</c:v>
                </c:pt>
                <c:pt idx="42021">
                  <c:v>4200.46</c:v>
                </c:pt>
                <c:pt idx="42022">
                  <c:v>4200.56</c:v>
                </c:pt>
                <c:pt idx="42023">
                  <c:v>4200.66</c:v>
                </c:pt>
                <c:pt idx="42024">
                  <c:v>4200.76</c:v>
                </c:pt>
                <c:pt idx="42025">
                  <c:v>4200.86</c:v>
                </c:pt>
                <c:pt idx="42026">
                  <c:v>4200.96</c:v>
                </c:pt>
                <c:pt idx="42027">
                  <c:v>4201.06</c:v>
                </c:pt>
                <c:pt idx="42028">
                  <c:v>4201.16</c:v>
                </c:pt>
                <c:pt idx="42029">
                  <c:v>4201.26</c:v>
                </c:pt>
                <c:pt idx="42030">
                  <c:v>4201.36</c:v>
                </c:pt>
                <c:pt idx="42031">
                  <c:v>4201.46</c:v>
                </c:pt>
                <c:pt idx="42032">
                  <c:v>4201.56</c:v>
                </c:pt>
                <c:pt idx="42033">
                  <c:v>4201.66</c:v>
                </c:pt>
                <c:pt idx="42034">
                  <c:v>4201.76</c:v>
                </c:pt>
                <c:pt idx="42035">
                  <c:v>4201.86</c:v>
                </c:pt>
                <c:pt idx="42036">
                  <c:v>4201.96</c:v>
                </c:pt>
                <c:pt idx="42037">
                  <c:v>4202.06</c:v>
                </c:pt>
                <c:pt idx="42038">
                  <c:v>4202.16</c:v>
                </c:pt>
                <c:pt idx="42039">
                  <c:v>4202.26</c:v>
                </c:pt>
                <c:pt idx="42040">
                  <c:v>4202.36</c:v>
                </c:pt>
                <c:pt idx="42041">
                  <c:v>4202.46</c:v>
                </c:pt>
                <c:pt idx="42042">
                  <c:v>4202.56</c:v>
                </c:pt>
                <c:pt idx="42043">
                  <c:v>4202.66</c:v>
                </c:pt>
                <c:pt idx="42044">
                  <c:v>4202.76</c:v>
                </c:pt>
                <c:pt idx="42045">
                  <c:v>4202.86</c:v>
                </c:pt>
                <c:pt idx="42046">
                  <c:v>4202.96</c:v>
                </c:pt>
                <c:pt idx="42047">
                  <c:v>4203.06</c:v>
                </c:pt>
                <c:pt idx="42048">
                  <c:v>4203.16</c:v>
                </c:pt>
                <c:pt idx="42049">
                  <c:v>4203.26</c:v>
                </c:pt>
                <c:pt idx="42050">
                  <c:v>4203.36</c:v>
                </c:pt>
                <c:pt idx="42051">
                  <c:v>4203.46</c:v>
                </c:pt>
                <c:pt idx="42052">
                  <c:v>4203.56</c:v>
                </c:pt>
                <c:pt idx="42053">
                  <c:v>4203.66</c:v>
                </c:pt>
                <c:pt idx="42054">
                  <c:v>4203.76</c:v>
                </c:pt>
                <c:pt idx="42055">
                  <c:v>4203.86</c:v>
                </c:pt>
                <c:pt idx="42056">
                  <c:v>4203.96</c:v>
                </c:pt>
                <c:pt idx="42057">
                  <c:v>4204.06</c:v>
                </c:pt>
                <c:pt idx="42058">
                  <c:v>4204.16</c:v>
                </c:pt>
                <c:pt idx="42059">
                  <c:v>4204.26</c:v>
                </c:pt>
                <c:pt idx="42060">
                  <c:v>4204.36</c:v>
                </c:pt>
                <c:pt idx="42061">
                  <c:v>4204.46</c:v>
                </c:pt>
                <c:pt idx="42062">
                  <c:v>4204.56</c:v>
                </c:pt>
                <c:pt idx="42063">
                  <c:v>4204.66</c:v>
                </c:pt>
                <c:pt idx="42064">
                  <c:v>4204.76</c:v>
                </c:pt>
                <c:pt idx="42065">
                  <c:v>4204.86</c:v>
                </c:pt>
                <c:pt idx="42066">
                  <c:v>4204.96</c:v>
                </c:pt>
                <c:pt idx="42067">
                  <c:v>4205.06</c:v>
                </c:pt>
                <c:pt idx="42068">
                  <c:v>4205.16</c:v>
                </c:pt>
                <c:pt idx="42069">
                  <c:v>4205.26</c:v>
                </c:pt>
                <c:pt idx="42070">
                  <c:v>4205.36</c:v>
                </c:pt>
                <c:pt idx="42071">
                  <c:v>4205.46</c:v>
                </c:pt>
                <c:pt idx="42072">
                  <c:v>4205.56</c:v>
                </c:pt>
                <c:pt idx="42073">
                  <c:v>4205.66</c:v>
                </c:pt>
                <c:pt idx="42074">
                  <c:v>4205.76</c:v>
                </c:pt>
                <c:pt idx="42075">
                  <c:v>4205.86</c:v>
                </c:pt>
                <c:pt idx="42076">
                  <c:v>4205.96</c:v>
                </c:pt>
                <c:pt idx="42077">
                  <c:v>4206.06</c:v>
                </c:pt>
                <c:pt idx="42078">
                  <c:v>4206.16</c:v>
                </c:pt>
                <c:pt idx="42079">
                  <c:v>4206.26</c:v>
                </c:pt>
                <c:pt idx="42080">
                  <c:v>4206.36</c:v>
                </c:pt>
                <c:pt idx="42081">
                  <c:v>4206.46</c:v>
                </c:pt>
                <c:pt idx="42082">
                  <c:v>4206.56</c:v>
                </c:pt>
                <c:pt idx="42083">
                  <c:v>4206.66</c:v>
                </c:pt>
                <c:pt idx="42084">
                  <c:v>4206.76</c:v>
                </c:pt>
                <c:pt idx="42085">
                  <c:v>4206.86</c:v>
                </c:pt>
                <c:pt idx="42086">
                  <c:v>4206.96</c:v>
                </c:pt>
                <c:pt idx="42087">
                  <c:v>4207.06</c:v>
                </c:pt>
                <c:pt idx="42088">
                  <c:v>4207.16</c:v>
                </c:pt>
                <c:pt idx="42089">
                  <c:v>4207.26</c:v>
                </c:pt>
                <c:pt idx="42090">
                  <c:v>4207.36</c:v>
                </c:pt>
                <c:pt idx="42091">
                  <c:v>4207.46</c:v>
                </c:pt>
                <c:pt idx="42092">
                  <c:v>4207.56</c:v>
                </c:pt>
                <c:pt idx="42093">
                  <c:v>4207.66</c:v>
                </c:pt>
                <c:pt idx="42094">
                  <c:v>4207.76</c:v>
                </c:pt>
                <c:pt idx="42095">
                  <c:v>4207.86</c:v>
                </c:pt>
                <c:pt idx="42096">
                  <c:v>4207.96</c:v>
                </c:pt>
                <c:pt idx="42097">
                  <c:v>4208.06</c:v>
                </c:pt>
                <c:pt idx="42098">
                  <c:v>4208.16</c:v>
                </c:pt>
                <c:pt idx="42099">
                  <c:v>4208.26</c:v>
                </c:pt>
                <c:pt idx="42100">
                  <c:v>4208.36</c:v>
                </c:pt>
                <c:pt idx="42101">
                  <c:v>4208.46</c:v>
                </c:pt>
                <c:pt idx="42102">
                  <c:v>4208.56</c:v>
                </c:pt>
                <c:pt idx="42103">
                  <c:v>4208.66</c:v>
                </c:pt>
                <c:pt idx="42104">
                  <c:v>4208.76</c:v>
                </c:pt>
                <c:pt idx="42105">
                  <c:v>4208.86</c:v>
                </c:pt>
                <c:pt idx="42106">
                  <c:v>4208.96</c:v>
                </c:pt>
                <c:pt idx="42107">
                  <c:v>4209.06</c:v>
                </c:pt>
                <c:pt idx="42108">
                  <c:v>4209.16</c:v>
                </c:pt>
                <c:pt idx="42109">
                  <c:v>4209.26</c:v>
                </c:pt>
                <c:pt idx="42110">
                  <c:v>4209.36</c:v>
                </c:pt>
                <c:pt idx="42111">
                  <c:v>4209.46</c:v>
                </c:pt>
                <c:pt idx="42112">
                  <c:v>4209.56</c:v>
                </c:pt>
                <c:pt idx="42113">
                  <c:v>4209.66</c:v>
                </c:pt>
                <c:pt idx="42114">
                  <c:v>4209.76</c:v>
                </c:pt>
                <c:pt idx="42115">
                  <c:v>4209.86</c:v>
                </c:pt>
                <c:pt idx="42116">
                  <c:v>4209.96</c:v>
                </c:pt>
                <c:pt idx="42117">
                  <c:v>4210.06</c:v>
                </c:pt>
                <c:pt idx="42118">
                  <c:v>4210.16</c:v>
                </c:pt>
                <c:pt idx="42119">
                  <c:v>4210.26</c:v>
                </c:pt>
                <c:pt idx="42120">
                  <c:v>4210.36</c:v>
                </c:pt>
                <c:pt idx="42121">
                  <c:v>4210.46</c:v>
                </c:pt>
                <c:pt idx="42122">
                  <c:v>4210.56</c:v>
                </c:pt>
                <c:pt idx="42123">
                  <c:v>4210.66</c:v>
                </c:pt>
                <c:pt idx="42124">
                  <c:v>4210.76</c:v>
                </c:pt>
                <c:pt idx="42125">
                  <c:v>4210.86</c:v>
                </c:pt>
                <c:pt idx="42126">
                  <c:v>4210.96</c:v>
                </c:pt>
                <c:pt idx="42127">
                  <c:v>4211.06</c:v>
                </c:pt>
                <c:pt idx="42128">
                  <c:v>4211.16</c:v>
                </c:pt>
                <c:pt idx="42129">
                  <c:v>4211.26</c:v>
                </c:pt>
                <c:pt idx="42130">
                  <c:v>4211.36</c:v>
                </c:pt>
                <c:pt idx="42131">
                  <c:v>4211.46</c:v>
                </c:pt>
                <c:pt idx="42132">
                  <c:v>4211.56</c:v>
                </c:pt>
                <c:pt idx="42133">
                  <c:v>4211.66</c:v>
                </c:pt>
                <c:pt idx="42134">
                  <c:v>4211.76</c:v>
                </c:pt>
                <c:pt idx="42135">
                  <c:v>4211.86</c:v>
                </c:pt>
                <c:pt idx="42136">
                  <c:v>4211.96</c:v>
                </c:pt>
                <c:pt idx="42137">
                  <c:v>4212.06</c:v>
                </c:pt>
                <c:pt idx="42138">
                  <c:v>4212.16</c:v>
                </c:pt>
                <c:pt idx="42139">
                  <c:v>4212.26</c:v>
                </c:pt>
                <c:pt idx="42140">
                  <c:v>4212.36</c:v>
                </c:pt>
                <c:pt idx="42141">
                  <c:v>4212.46</c:v>
                </c:pt>
                <c:pt idx="42142">
                  <c:v>4212.56</c:v>
                </c:pt>
                <c:pt idx="42143">
                  <c:v>4212.66</c:v>
                </c:pt>
                <c:pt idx="42144">
                  <c:v>4212.76</c:v>
                </c:pt>
                <c:pt idx="42145">
                  <c:v>4212.86</c:v>
                </c:pt>
                <c:pt idx="42146">
                  <c:v>4212.96</c:v>
                </c:pt>
                <c:pt idx="42147">
                  <c:v>4213.06</c:v>
                </c:pt>
                <c:pt idx="42148">
                  <c:v>4213.16</c:v>
                </c:pt>
                <c:pt idx="42149">
                  <c:v>4213.26</c:v>
                </c:pt>
                <c:pt idx="42150">
                  <c:v>4213.36</c:v>
                </c:pt>
                <c:pt idx="42151">
                  <c:v>4213.46</c:v>
                </c:pt>
                <c:pt idx="42152">
                  <c:v>4213.56</c:v>
                </c:pt>
                <c:pt idx="42153">
                  <c:v>4213.66</c:v>
                </c:pt>
                <c:pt idx="42154">
                  <c:v>4213.76</c:v>
                </c:pt>
                <c:pt idx="42155">
                  <c:v>4213.86</c:v>
                </c:pt>
                <c:pt idx="42156">
                  <c:v>4213.96</c:v>
                </c:pt>
                <c:pt idx="42157">
                  <c:v>4214.06</c:v>
                </c:pt>
                <c:pt idx="42158">
                  <c:v>4214.16</c:v>
                </c:pt>
                <c:pt idx="42159">
                  <c:v>4214.26</c:v>
                </c:pt>
                <c:pt idx="42160">
                  <c:v>4214.36</c:v>
                </c:pt>
                <c:pt idx="42161">
                  <c:v>4214.46</c:v>
                </c:pt>
                <c:pt idx="42162">
                  <c:v>4214.56</c:v>
                </c:pt>
                <c:pt idx="42163">
                  <c:v>4214.66</c:v>
                </c:pt>
                <c:pt idx="42164">
                  <c:v>4214.76</c:v>
                </c:pt>
                <c:pt idx="42165">
                  <c:v>4214.86</c:v>
                </c:pt>
                <c:pt idx="42166">
                  <c:v>4214.96</c:v>
                </c:pt>
                <c:pt idx="42167">
                  <c:v>4215.06</c:v>
                </c:pt>
                <c:pt idx="42168">
                  <c:v>4215.16</c:v>
                </c:pt>
                <c:pt idx="42169">
                  <c:v>4215.26</c:v>
                </c:pt>
                <c:pt idx="42170">
                  <c:v>4215.36</c:v>
                </c:pt>
                <c:pt idx="42171">
                  <c:v>4215.46</c:v>
                </c:pt>
                <c:pt idx="42172">
                  <c:v>4215.56</c:v>
                </c:pt>
                <c:pt idx="42173">
                  <c:v>4215.66</c:v>
                </c:pt>
                <c:pt idx="42174">
                  <c:v>4215.76</c:v>
                </c:pt>
                <c:pt idx="42175">
                  <c:v>4215.86</c:v>
                </c:pt>
                <c:pt idx="42176">
                  <c:v>4215.96</c:v>
                </c:pt>
                <c:pt idx="42177">
                  <c:v>4216.06</c:v>
                </c:pt>
                <c:pt idx="42178">
                  <c:v>4216.16</c:v>
                </c:pt>
                <c:pt idx="42179">
                  <c:v>4216.26</c:v>
                </c:pt>
                <c:pt idx="42180">
                  <c:v>4216.36</c:v>
                </c:pt>
                <c:pt idx="42181">
                  <c:v>4216.46</c:v>
                </c:pt>
                <c:pt idx="42182">
                  <c:v>4216.56</c:v>
                </c:pt>
                <c:pt idx="42183">
                  <c:v>4216.66</c:v>
                </c:pt>
                <c:pt idx="42184">
                  <c:v>4216.76</c:v>
                </c:pt>
                <c:pt idx="42185">
                  <c:v>4216.86</c:v>
                </c:pt>
                <c:pt idx="42186">
                  <c:v>4216.96</c:v>
                </c:pt>
                <c:pt idx="42187">
                  <c:v>4217.06</c:v>
                </c:pt>
                <c:pt idx="42188">
                  <c:v>4217.16</c:v>
                </c:pt>
                <c:pt idx="42189">
                  <c:v>4217.26</c:v>
                </c:pt>
                <c:pt idx="42190">
                  <c:v>4217.36</c:v>
                </c:pt>
                <c:pt idx="42191">
                  <c:v>4217.46</c:v>
                </c:pt>
                <c:pt idx="42192">
                  <c:v>4217.56</c:v>
                </c:pt>
                <c:pt idx="42193">
                  <c:v>4217.66</c:v>
                </c:pt>
                <c:pt idx="42194">
                  <c:v>4217.76</c:v>
                </c:pt>
                <c:pt idx="42195">
                  <c:v>4217.86</c:v>
                </c:pt>
                <c:pt idx="42196">
                  <c:v>4217.96</c:v>
                </c:pt>
                <c:pt idx="42197">
                  <c:v>4218.06</c:v>
                </c:pt>
                <c:pt idx="42198">
                  <c:v>4218.16</c:v>
                </c:pt>
                <c:pt idx="42199">
                  <c:v>4218.26</c:v>
                </c:pt>
                <c:pt idx="42200">
                  <c:v>4218.36</c:v>
                </c:pt>
                <c:pt idx="42201">
                  <c:v>4218.46</c:v>
                </c:pt>
                <c:pt idx="42202">
                  <c:v>4218.56</c:v>
                </c:pt>
                <c:pt idx="42203">
                  <c:v>4218.66</c:v>
                </c:pt>
                <c:pt idx="42204">
                  <c:v>4218.76</c:v>
                </c:pt>
                <c:pt idx="42205">
                  <c:v>4218.86</c:v>
                </c:pt>
                <c:pt idx="42206">
                  <c:v>4218.96</c:v>
                </c:pt>
                <c:pt idx="42207">
                  <c:v>4219.06</c:v>
                </c:pt>
                <c:pt idx="42208">
                  <c:v>4219.16</c:v>
                </c:pt>
                <c:pt idx="42209">
                  <c:v>4219.26</c:v>
                </c:pt>
                <c:pt idx="42210">
                  <c:v>4219.36</c:v>
                </c:pt>
                <c:pt idx="42211">
                  <c:v>4219.46</c:v>
                </c:pt>
                <c:pt idx="42212">
                  <c:v>4219.56</c:v>
                </c:pt>
                <c:pt idx="42213">
                  <c:v>4219.66</c:v>
                </c:pt>
                <c:pt idx="42214">
                  <c:v>4219.76</c:v>
                </c:pt>
                <c:pt idx="42215">
                  <c:v>4219.86</c:v>
                </c:pt>
                <c:pt idx="42216">
                  <c:v>4219.96</c:v>
                </c:pt>
                <c:pt idx="42217">
                  <c:v>4220.06</c:v>
                </c:pt>
                <c:pt idx="42218">
                  <c:v>4220.16</c:v>
                </c:pt>
                <c:pt idx="42219">
                  <c:v>4220.26</c:v>
                </c:pt>
                <c:pt idx="42220">
                  <c:v>4220.36</c:v>
                </c:pt>
                <c:pt idx="42221">
                  <c:v>4220.46</c:v>
                </c:pt>
                <c:pt idx="42222">
                  <c:v>4220.56</c:v>
                </c:pt>
                <c:pt idx="42223">
                  <c:v>4220.66</c:v>
                </c:pt>
                <c:pt idx="42224">
                  <c:v>4220.76</c:v>
                </c:pt>
                <c:pt idx="42225">
                  <c:v>4220.86</c:v>
                </c:pt>
                <c:pt idx="42226">
                  <c:v>4220.96</c:v>
                </c:pt>
                <c:pt idx="42227">
                  <c:v>4221.06</c:v>
                </c:pt>
                <c:pt idx="42228">
                  <c:v>4221.16</c:v>
                </c:pt>
                <c:pt idx="42229">
                  <c:v>4221.26</c:v>
                </c:pt>
                <c:pt idx="42230">
                  <c:v>4221.36</c:v>
                </c:pt>
                <c:pt idx="42231">
                  <c:v>4221.46</c:v>
                </c:pt>
                <c:pt idx="42232">
                  <c:v>4221.56</c:v>
                </c:pt>
                <c:pt idx="42233">
                  <c:v>4221.66</c:v>
                </c:pt>
                <c:pt idx="42234">
                  <c:v>4221.76</c:v>
                </c:pt>
                <c:pt idx="42235">
                  <c:v>4221.86</c:v>
                </c:pt>
                <c:pt idx="42236">
                  <c:v>4221.96</c:v>
                </c:pt>
                <c:pt idx="42237">
                  <c:v>4222.06</c:v>
                </c:pt>
                <c:pt idx="42238">
                  <c:v>4222.16</c:v>
                </c:pt>
                <c:pt idx="42239">
                  <c:v>4222.26</c:v>
                </c:pt>
                <c:pt idx="42240">
                  <c:v>4222.36</c:v>
                </c:pt>
                <c:pt idx="42241">
                  <c:v>4222.46</c:v>
                </c:pt>
                <c:pt idx="42242">
                  <c:v>4222.56</c:v>
                </c:pt>
                <c:pt idx="42243">
                  <c:v>4222.66</c:v>
                </c:pt>
                <c:pt idx="42244">
                  <c:v>4222.76</c:v>
                </c:pt>
                <c:pt idx="42245">
                  <c:v>4222.86</c:v>
                </c:pt>
                <c:pt idx="42246">
                  <c:v>4222.96</c:v>
                </c:pt>
                <c:pt idx="42247">
                  <c:v>4223.06</c:v>
                </c:pt>
                <c:pt idx="42248">
                  <c:v>4223.16</c:v>
                </c:pt>
                <c:pt idx="42249">
                  <c:v>4223.26</c:v>
                </c:pt>
                <c:pt idx="42250">
                  <c:v>4223.36</c:v>
                </c:pt>
                <c:pt idx="42251">
                  <c:v>4223.46</c:v>
                </c:pt>
                <c:pt idx="42252">
                  <c:v>4223.56</c:v>
                </c:pt>
                <c:pt idx="42253">
                  <c:v>4223.66</c:v>
                </c:pt>
                <c:pt idx="42254">
                  <c:v>4223.76</c:v>
                </c:pt>
                <c:pt idx="42255">
                  <c:v>4223.86</c:v>
                </c:pt>
                <c:pt idx="42256">
                  <c:v>4223.96</c:v>
                </c:pt>
                <c:pt idx="42257">
                  <c:v>4224.06</c:v>
                </c:pt>
                <c:pt idx="42258">
                  <c:v>4224.16</c:v>
                </c:pt>
                <c:pt idx="42259">
                  <c:v>4224.26</c:v>
                </c:pt>
                <c:pt idx="42260">
                  <c:v>4224.36</c:v>
                </c:pt>
                <c:pt idx="42261">
                  <c:v>4224.46</c:v>
                </c:pt>
                <c:pt idx="42262">
                  <c:v>4224.56</c:v>
                </c:pt>
                <c:pt idx="42263">
                  <c:v>4224.66</c:v>
                </c:pt>
                <c:pt idx="42264">
                  <c:v>4224.76</c:v>
                </c:pt>
                <c:pt idx="42265">
                  <c:v>4224.86</c:v>
                </c:pt>
                <c:pt idx="42266">
                  <c:v>4224.96</c:v>
                </c:pt>
                <c:pt idx="42267">
                  <c:v>4225.06</c:v>
                </c:pt>
                <c:pt idx="42268">
                  <c:v>4225.16</c:v>
                </c:pt>
                <c:pt idx="42269">
                  <c:v>4225.26</c:v>
                </c:pt>
                <c:pt idx="42270">
                  <c:v>4225.36</c:v>
                </c:pt>
                <c:pt idx="42271">
                  <c:v>4225.46</c:v>
                </c:pt>
                <c:pt idx="42272">
                  <c:v>4225.56</c:v>
                </c:pt>
                <c:pt idx="42273">
                  <c:v>4225.66</c:v>
                </c:pt>
                <c:pt idx="42274">
                  <c:v>4225.76</c:v>
                </c:pt>
                <c:pt idx="42275">
                  <c:v>4225.86</c:v>
                </c:pt>
                <c:pt idx="42276">
                  <c:v>4225.96</c:v>
                </c:pt>
                <c:pt idx="42277">
                  <c:v>4226.06</c:v>
                </c:pt>
                <c:pt idx="42278">
                  <c:v>4226.16</c:v>
                </c:pt>
                <c:pt idx="42279">
                  <c:v>4226.26</c:v>
                </c:pt>
                <c:pt idx="42280">
                  <c:v>4226.36</c:v>
                </c:pt>
                <c:pt idx="42281">
                  <c:v>4226.46</c:v>
                </c:pt>
                <c:pt idx="42282">
                  <c:v>4226.56</c:v>
                </c:pt>
                <c:pt idx="42283">
                  <c:v>4226.66</c:v>
                </c:pt>
                <c:pt idx="42284">
                  <c:v>4226.76</c:v>
                </c:pt>
                <c:pt idx="42285">
                  <c:v>4226.86</c:v>
                </c:pt>
                <c:pt idx="42286">
                  <c:v>4226.96</c:v>
                </c:pt>
                <c:pt idx="42287">
                  <c:v>4227.06</c:v>
                </c:pt>
                <c:pt idx="42288">
                  <c:v>4227.16</c:v>
                </c:pt>
                <c:pt idx="42289">
                  <c:v>4227.26</c:v>
                </c:pt>
                <c:pt idx="42290">
                  <c:v>4227.36</c:v>
                </c:pt>
                <c:pt idx="42291">
                  <c:v>4227.46</c:v>
                </c:pt>
                <c:pt idx="42292">
                  <c:v>4227.56</c:v>
                </c:pt>
                <c:pt idx="42293">
                  <c:v>4227.66</c:v>
                </c:pt>
                <c:pt idx="42294">
                  <c:v>4227.76</c:v>
                </c:pt>
                <c:pt idx="42295">
                  <c:v>4227.86</c:v>
                </c:pt>
                <c:pt idx="42296">
                  <c:v>4227.96</c:v>
                </c:pt>
                <c:pt idx="42297">
                  <c:v>4228.06</c:v>
                </c:pt>
                <c:pt idx="42298">
                  <c:v>4228.16</c:v>
                </c:pt>
                <c:pt idx="42299">
                  <c:v>4228.26</c:v>
                </c:pt>
                <c:pt idx="42300">
                  <c:v>4228.36</c:v>
                </c:pt>
                <c:pt idx="42301">
                  <c:v>4228.46</c:v>
                </c:pt>
                <c:pt idx="42302">
                  <c:v>4228.56</c:v>
                </c:pt>
                <c:pt idx="42303">
                  <c:v>4228.66</c:v>
                </c:pt>
                <c:pt idx="42304">
                  <c:v>4228.76</c:v>
                </c:pt>
                <c:pt idx="42305">
                  <c:v>4228.86</c:v>
                </c:pt>
                <c:pt idx="42306">
                  <c:v>4228.96</c:v>
                </c:pt>
                <c:pt idx="42307">
                  <c:v>4229.06</c:v>
                </c:pt>
                <c:pt idx="42308">
                  <c:v>4229.16</c:v>
                </c:pt>
                <c:pt idx="42309">
                  <c:v>4229.26</c:v>
                </c:pt>
                <c:pt idx="42310">
                  <c:v>4229.36</c:v>
                </c:pt>
                <c:pt idx="42311">
                  <c:v>4229.46</c:v>
                </c:pt>
                <c:pt idx="42312">
                  <c:v>4229.56</c:v>
                </c:pt>
                <c:pt idx="42313">
                  <c:v>4229.66</c:v>
                </c:pt>
                <c:pt idx="42314">
                  <c:v>4229.76</c:v>
                </c:pt>
                <c:pt idx="42315">
                  <c:v>4229.86</c:v>
                </c:pt>
                <c:pt idx="42316">
                  <c:v>4229.96</c:v>
                </c:pt>
                <c:pt idx="42317">
                  <c:v>4230.06</c:v>
                </c:pt>
                <c:pt idx="42318">
                  <c:v>4230.16</c:v>
                </c:pt>
                <c:pt idx="42319">
                  <c:v>4230.26</c:v>
                </c:pt>
                <c:pt idx="42320">
                  <c:v>4230.36</c:v>
                </c:pt>
                <c:pt idx="42321">
                  <c:v>4230.46</c:v>
                </c:pt>
                <c:pt idx="42322">
                  <c:v>4230.56</c:v>
                </c:pt>
                <c:pt idx="42323">
                  <c:v>4230.66</c:v>
                </c:pt>
                <c:pt idx="42324">
                  <c:v>4230.76</c:v>
                </c:pt>
                <c:pt idx="42325">
                  <c:v>4230.86</c:v>
                </c:pt>
                <c:pt idx="42326">
                  <c:v>4230.96</c:v>
                </c:pt>
                <c:pt idx="42327">
                  <c:v>4231.06</c:v>
                </c:pt>
                <c:pt idx="42328">
                  <c:v>4231.16</c:v>
                </c:pt>
                <c:pt idx="42329">
                  <c:v>4231.26</c:v>
                </c:pt>
                <c:pt idx="42330">
                  <c:v>4231.36</c:v>
                </c:pt>
                <c:pt idx="42331">
                  <c:v>4231.46</c:v>
                </c:pt>
                <c:pt idx="42332">
                  <c:v>4231.56</c:v>
                </c:pt>
                <c:pt idx="42333">
                  <c:v>4231.66</c:v>
                </c:pt>
                <c:pt idx="42334">
                  <c:v>4231.76</c:v>
                </c:pt>
                <c:pt idx="42335">
                  <c:v>4231.86</c:v>
                </c:pt>
                <c:pt idx="42336">
                  <c:v>4231.96</c:v>
                </c:pt>
                <c:pt idx="42337">
                  <c:v>4232.06</c:v>
                </c:pt>
                <c:pt idx="42338">
                  <c:v>4232.16</c:v>
                </c:pt>
                <c:pt idx="42339">
                  <c:v>4232.26</c:v>
                </c:pt>
                <c:pt idx="42340">
                  <c:v>4232.36</c:v>
                </c:pt>
                <c:pt idx="42341">
                  <c:v>4232.46</c:v>
                </c:pt>
                <c:pt idx="42342">
                  <c:v>4232.56</c:v>
                </c:pt>
                <c:pt idx="42343">
                  <c:v>4232.66</c:v>
                </c:pt>
                <c:pt idx="42344">
                  <c:v>4232.76</c:v>
                </c:pt>
                <c:pt idx="42345">
                  <c:v>4232.86</c:v>
                </c:pt>
                <c:pt idx="42346">
                  <c:v>4232.96</c:v>
                </c:pt>
                <c:pt idx="42347">
                  <c:v>4233.06</c:v>
                </c:pt>
                <c:pt idx="42348">
                  <c:v>4233.16</c:v>
                </c:pt>
                <c:pt idx="42349">
                  <c:v>4233.26</c:v>
                </c:pt>
                <c:pt idx="42350">
                  <c:v>4233.36</c:v>
                </c:pt>
                <c:pt idx="42351">
                  <c:v>4233.46</c:v>
                </c:pt>
                <c:pt idx="42352">
                  <c:v>4233.56</c:v>
                </c:pt>
                <c:pt idx="42353">
                  <c:v>4233.66</c:v>
                </c:pt>
                <c:pt idx="42354">
                  <c:v>4233.76</c:v>
                </c:pt>
                <c:pt idx="42355">
                  <c:v>4233.86</c:v>
                </c:pt>
                <c:pt idx="42356">
                  <c:v>4233.96</c:v>
                </c:pt>
                <c:pt idx="42357">
                  <c:v>4234.06</c:v>
                </c:pt>
                <c:pt idx="42358">
                  <c:v>4234.16</c:v>
                </c:pt>
                <c:pt idx="42359">
                  <c:v>4234.26</c:v>
                </c:pt>
                <c:pt idx="42360">
                  <c:v>4234.36</c:v>
                </c:pt>
                <c:pt idx="42361">
                  <c:v>4234.46</c:v>
                </c:pt>
                <c:pt idx="42362">
                  <c:v>4234.56</c:v>
                </c:pt>
                <c:pt idx="42363">
                  <c:v>4234.66</c:v>
                </c:pt>
                <c:pt idx="42364">
                  <c:v>4234.76</c:v>
                </c:pt>
                <c:pt idx="42365">
                  <c:v>4234.86</c:v>
                </c:pt>
                <c:pt idx="42366">
                  <c:v>4234.96</c:v>
                </c:pt>
                <c:pt idx="42367">
                  <c:v>4235.06</c:v>
                </c:pt>
                <c:pt idx="42368">
                  <c:v>4235.16</c:v>
                </c:pt>
                <c:pt idx="42369">
                  <c:v>4235.26</c:v>
                </c:pt>
                <c:pt idx="42370">
                  <c:v>4235.36</c:v>
                </c:pt>
                <c:pt idx="42371">
                  <c:v>4235.46</c:v>
                </c:pt>
                <c:pt idx="42372">
                  <c:v>4235.56</c:v>
                </c:pt>
                <c:pt idx="42373">
                  <c:v>4235.66</c:v>
                </c:pt>
                <c:pt idx="42374">
                  <c:v>4235.76</c:v>
                </c:pt>
                <c:pt idx="42375">
                  <c:v>4235.86</c:v>
                </c:pt>
                <c:pt idx="42376">
                  <c:v>4235.96</c:v>
                </c:pt>
                <c:pt idx="42377">
                  <c:v>4236.06</c:v>
                </c:pt>
                <c:pt idx="42378">
                  <c:v>4236.16</c:v>
                </c:pt>
                <c:pt idx="42379">
                  <c:v>4236.26</c:v>
                </c:pt>
                <c:pt idx="42380">
                  <c:v>4236.36</c:v>
                </c:pt>
                <c:pt idx="42381">
                  <c:v>4236.46</c:v>
                </c:pt>
                <c:pt idx="42382">
                  <c:v>4236.56</c:v>
                </c:pt>
                <c:pt idx="42383">
                  <c:v>4236.66</c:v>
                </c:pt>
                <c:pt idx="42384">
                  <c:v>4236.76</c:v>
                </c:pt>
                <c:pt idx="42385">
                  <c:v>4236.86</c:v>
                </c:pt>
                <c:pt idx="42386">
                  <c:v>4236.96</c:v>
                </c:pt>
                <c:pt idx="42387">
                  <c:v>4237.06</c:v>
                </c:pt>
                <c:pt idx="42388">
                  <c:v>4237.16</c:v>
                </c:pt>
                <c:pt idx="42389">
                  <c:v>4237.26</c:v>
                </c:pt>
                <c:pt idx="42390">
                  <c:v>4237.36</c:v>
                </c:pt>
                <c:pt idx="42391">
                  <c:v>4237.46</c:v>
                </c:pt>
                <c:pt idx="42392">
                  <c:v>4237.56</c:v>
                </c:pt>
                <c:pt idx="42393">
                  <c:v>4237.66</c:v>
                </c:pt>
                <c:pt idx="42394">
                  <c:v>4237.76</c:v>
                </c:pt>
                <c:pt idx="42395">
                  <c:v>4237.86</c:v>
                </c:pt>
                <c:pt idx="42396">
                  <c:v>4237.96</c:v>
                </c:pt>
                <c:pt idx="42397">
                  <c:v>4238.06</c:v>
                </c:pt>
                <c:pt idx="42398">
                  <c:v>4238.16</c:v>
                </c:pt>
                <c:pt idx="42399">
                  <c:v>4238.26</c:v>
                </c:pt>
                <c:pt idx="42400">
                  <c:v>4238.36</c:v>
                </c:pt>
                <c:pt idx="42401">
                  <c:v>4238.46</c:v>
                </c:pt>
                <c:pt idx="42402">
                  <c:v>4238.56</c:v>
                </c:pt>
                <c:pt idx="42403">
                  <c:v>4238.66</c:v>
                </c:pt>
                <c:pt idx="42404">
                  <c:v>4238.76</c:v>
                </c:pt>
                <c:pt idx="42405">
                  <c:v>4238.86</c:v>
                </c:pt>
                <c:pt idx="42406">
                  <c:v>4238.96</c:v>
                </c:pt>
                <c:pt idx="42407">
                  <c:v>4239.06</c:v>
                </c:pt>
                <c:pt idx="42408">
                  <c:v>4239.16</c:v>
                </c:pt>
                <c:pt idx="42409">
                  <c:v>4239.26</c:v>
                </c:pt>
                <c:pt idx="42410">
                  <c:v>4239.36</c:v>
                </c:pt>
                <c:pt idx="42411">
                  <c:v>4239.46</c:v>
                </c:pt>
                <c:pt idx="42412">
                  <c:v>4239.56</c:v>
                </c:pt>
                <c:pt idx="42413">
                  <c:v>4239.66</c:v>
                </c:pt>
                <c:pt idx="42414">
                  <c:v>4239.76</c:v>
                </c:pt>
                <c:pt idx="42415">
                  <c:v>4239.86</c:v>
                </c:pt>
                <c:pt idx="42416">
                  <c:v>4239.96</c:v>
                </c:pt>
                <c:pt idx="42417">
                  <c:v>4240.06</c:v>
                </c:pt>
                <c:pt idx="42418">
                  <c:v>4240.16</c:v>
                </c:pt>
                <c:pt idx="42419">
                  <c:v>4240.26</c:v>
                </c:pt>
                <c:pt idx="42420">
                  <c:v>4240.36</c:v>
                </c:pt>
                <c:pt idx="42421">
                  <c:v>4240.46</c:v>
                </c:pt>
                <c:pt idx="42422">
                  <c:v>4240.56</c:v>
                </c:pt>
                <c:pt idx="42423">
                  <c:v>4240.66</c:v>
                </c:pt>
                <c:pt idx="42424">
                  <c:v>4240.76</c:v>
                </c:pt>
                <c:pt idx="42425">
                  <c:v>4240.86</c:v>
                </c:pt>
                <c:pt idx="42426">
                  <c:v>4240.96</c:v>
                </c:pt>
                <c:pt idx="42427">
                  <c:v>4241.06</c:v>
                </c:pt>
                <c:pt idx="42428">
                  <c:v>4241.16</c:v>
                </c:pt>
                <c:pt idx="42429">
                  <c:v>4241.26</c:v>
                </c:pt>
                <c:pt idx="42430">
                  <c:v>4241.36</c:v>
                </c:pt>
                <c:pt idx="42431">
                  <c:v>4241.46</c:v>
                </c:pt>
                <c:pt idx="42432">
                  <c:v>4241.56</c:v>
                </c:pt>
                <c:pt idx="42433">
                  <c:v>4241.66</c:v>
                </c:pt>
                <c:pt idx="42434">
                  <c:v>4241.76</c:v>
                </c:pt>
                <c:pt idx="42435">
                  <c:v>4241.86</c:v>
                </c:pt>
                <c:pt idx="42436">
                  <c:v>4241.96</c:v>
                </c:pt>
                <c:pt idx="42437">
                  <c:v>4242.06</c:v>
                </c:pt>
                <c:pt idx="42438">
                  <c:v>4242.16</c:v>
                </c:pt>
                <c:pt idx="42439">
                  <c:v>4242.26</c:v>
                </c:pt>
                <c:pt idx="42440">
                  <c:v>4242.36</c:v>
                </c:pt>
                <c:pt idx="42441">
                  <c:v>4242.46</c:v>
                </c:pt>
                <c:pt idx="42442">
                  <c:v>4242.56</c:v>
                </c:pt>
                <c:pt idx="42443">
                  <c:v>4242.66</c:v>
                </c:pt>
                <c:pt idx="42444">
                  <c:v>4242.76</c:v>
                </c:pt>
                <c:pt idx="42445">
                  <c:v>4242.86</c:v>
                </c:pt>
                <c:pt idx="42446">
                  <c:v>4242.96</c:v>
                </c:pt>
                <c:pt idx="42447">
                  <c:v>4243.06</c:v>
                </c:pt>
                <c:pt idx="42448">
                  <c:v>4243.16</c:v>
                </c:pt>
                <c:pt idx="42449">
                  <c:v>4243.26</c:v>
                </c:pt>
                <c:pt idx="42450">
                  <c:v>4243.36</c:v>
                </c:pt>
                <c:pt idx="42451">
                  <c:v>4243.46</c:v>
                </c:pt>
                <c:pt idx="42452">
                  <c:v>4243.56</c:v>
                </c:pt>
                <c:pt idx="42453">
                  <c:v>4243.66</c:v>
                </c:pt>
                <c:pt idx="42454">
                  <c:v>4243.76</c:v>
                </c:pt>
                <c:pt idx="42455">
                  <c:v>4243.86</c:v>
                </c:pt>
                <c:pt idx="42456">
                  <c:v>4243.96</c:v>
                </c:pt>
                <c:pt idx="42457">
                  <c:v>4244.06</c:v>
                </c:pt>
                <c:pt idx="42458">
                  <c:v>4244.16</c:v>
                </c:pt>
                <c:pt idx="42459">
                  <c:v>4244.26</c:v>
                </c:pt>
                <c:pt idx="42460">
                  <c:v>4244.36</c:v>
                </c:pt>
                <c:pt idx="42461">
                  <c:v>4244.46</c:v>
                </c:pt>
                <c:pt idx="42462">
                  <c:v>4244.56</c:v>
                </c:pt>
                <c:pt idx="42463">
                  <c:v>4244.66</c:v>
                </c:pt>
                <c:pt idx="42464">
                  <c:v>4244.76</c:v>
                </c:pt>
                <c:pt idx="42465">
                  <c:v>4244.86</c:v>
                </c:pt>
                <c:pt idx="42466">
                  <c:v>4244.96</c:v>
                </c:pt>
                <c:pt idx="42467">
                  <c:v>4245.06</c:v>
                </c:pt>
                <c:pt idx="42468">
                  <c:v>4245.16</c:v>
                </c:pt>
                <c:pt idx="42469">
                  <c:v>4245.26</c:v>
                </c:pt>
                <c:pt idx="42470">
                  <c:v>4245.36</c:v>
                </c:pt>
                <c:pt idx="42471">
                  <c:v>4245.46</c:v>
                </c:pt>
                <c:pt idx="42472">
                  <c:v>4245.56</c:v>
                </c:pt>
                <c:pt idx="42473">
                  <c:v>4245.66</c:v>
                </c:pt>
                <c:pt idx="42474">
                  <c:v>4245.76</c:v>
                </c:pt>
                <c:pt idx="42475">
                  <c:v>4245.86</c:v>
                </c:pt>
                <c:pt idx="42476">
                  <c:v>4245.96</c:v>
                </c:pt>
                <c:pt idx="42477">
                  <c:v>4246.06</c:v>
                </c:pt>
                <c:pt idx="42478">
                  <c:v>4246.16</c:v>
                </c:pt>
                <c:pt idx="42479">
                  <c:v>4246.26</c:v>
                </c:pt>
                <c:pt idx="42480">
                  <c:v>4246.36</c:v>
                </c:pt>
                <c:pt idx="42481">
                  <c:v>4246.46</c:v>
                </c:pt>
                <c:pt idx="42482">
                  <c:v>4246.56</c:v>
                </c:pt>
                <c:pt idx="42483">
                  <c:v>4246.66</c:v>
                </c:pt>
                <c:pt idx="42484">
                  <c:v>4246.76</c:v>
                </c:pt>
                <c:pt idx="42485">
                  <c:v>4246.86</c:v>
                </c:pt>
                <c:pt idx="42486">
                  <c:v>4246.96</c:v>
                </c:pt>
                <c:pt idx="42487">
                  <c:v>4247.06</c:v>
                </c:pt>
                <c:pt idx="42488">
                  <c:v>4247.16</c:v>
                </c:pt>
                <c:pt idx="42489">
                  <c:v>4247.26</c:v>
                </c:pt>
                <c:pt idx="42490">
                  <c:v>4247.36</c:v>
                </c:pt>
                <c:pt idx="42491">
                  <c:v>4247.46</c:v>
                </c:pt>
                <c:pt idx="42492">
                  <c:v>4247.56</c:v>
                </c:pt>
                <c:pt idx="42493">
                  <c:v>4247.66</c:v>
                </c:pt>
                <c:pt idx="42494">
                  <c:v>4247.76</c:v>
                </c:pt>
                <c:pt idx="42495">
                  <c:v>4247.86</c:v>
                </c:pt>
                <c:pt idx="42496">
                  <c:v>4247.96</c:v>
                </c:pt>
                <c:pt idx="42497">
                  <c:v>4248.06</c:v>
                </c:pt>
                <c:pt idx="42498">
                  <c:v>4248.16</c:v>
                </c:pt>
                <c:pt idx="42499">
                  <c:v>4248.26</c:v>
                </c:pt>
                <c:pt idx="42500">
                  <c:v>4248.36</c:v>
                </c:pt>
                <c:pt idx="42501">
                  <c:v>4248.46</c:v>
                </c:pt>
                <c:pt idx="42502">
                  <c:v>4248.56</c:v>
                </c:pt>
                <c:pt idx="42503">
                  <c:v>4248.66</c:v>
                </c:pt>
                <c:pt idx="42504">
                  <c:v>4248.76</c:v>
                </c:pt>
                <c:pt idx="42505">
                  <c:v>4248.86</c:v>
                </c:pt>
                <c:pt idx="42506">
                  <c:v>4248.96</c:v>
                </c:pt>
                <c:pt idx="42507">
                  <c:v>4249.06</c:v>
                </c:pt>
                <c:pt idx="42508">
                  <c:v>4249.16</c:v>
                </c:pt>
                <c:pt idx="42509">
                  <c:v>4249.26</c:v>
                </c:pt>
                <c:pt idx="42510">
                  <c:v>4249.36</c:v>
                </c:pt>
                <c:pt idx="42511">
                  <c:v>4249.46</c:v>
                </c:pt>
                <c:pt idx="42512">
                  <c:v>4249.56</c:v>
                </c:pt>
                <c:pt idx="42513">
                  <c:v>4249.66</c:v>
                </c:pt>
                <c:pt idx="42514">
                  <c:v>4249.76</c:v>
                </c:pt>
                <c:pt idx="42515">
                  <c:v>4249.86</c:v>
                </c:pt>
                <c:pt idx="42516">
                  <c:v>4249.96</c:v>
                </c:pt>
                <c:pt idx="42517">
                  <c:v>4250.06</c:v>
                </c:pt>
                <c:pt idx="42518">
                  <c:v>4250.16</c:v>
                </c:pt>
                <c:pt idx="42519">
                  <c:v>4250.26</c:v>
                </c:pt>
                <c:pt idx="42520">
                  <c:v>4250.36</c:v>
                </c:pt>
                <c:pt idx="42521">
                  <c:v>4250.46</c:v>
                </c:pt>
                <c:pt idx="42522">
                  <c:v>4250.56</c:v>
                </c:pt>
                <c:pt idx="42523">
                  <c:v>4250.66</c:v>
                </c:pt>
                <c:pt idx="42524">
                  <c:v>4250.76</c:v>
                </c:pt>
                <c:pt idx="42525">
                  <c:v>4250.86</c:v>
                </c:pt>
                <c:pt idx="42526">
                  <c:v>4250.96</c:v>
                </c:pt>
                <c:pt idx="42527">
                  <c:v>4251.06</c:v>
                </c:pt>
                <c:pt idx="42528">
                  <c:v>4251.16</c:v>
                </c:pt>
                <c:pt idx="42529">
                  <c:v>4251.26</c:v>
                </c:pt>
                <c:pt idx="42530">
                  <c:v>4251.36</c:v>
                </c:pt>
                <c:pt idx="42531">
                  <c:v>4251.46</c:v>
                </c:pt>
                <c:pt idx="42532">
                  <c:v>4251.56</c:v>
                </c:pt>
                <c:pt idx="42533">
                  <c:v>4251.66</c:v>
                </c:pt>
                <c:pt idx="42534">
                  <c:v>4251.76</c:v>
                </c:pt>
                <c:pt idx="42535">
                  <c:v>4251.86</c:v>
                </c:pt>
                <c:pt idx="42536">
                  <c:v>4251.96</c:v>
                </c:pt>
                <c:pt idx="42537">
                  <c:v>4252.06</c:v>
                </c:pt>
                <c:pt idx="42538">
                  <c:v>4252.16</c:v>
                </c:pt>
                <c:pt idx="42539">
                  <c:v>4252.26</c:v>
                </c:pt>
                <c:pt idx="42540">
                  <c:v>4252.36</c:v>
                </c:pt>
                <c:pt idx="42541">
                  <c:v>4252.46</c:v>
                </c:pt>
                <c:pt idx="42542">
                  <c:v>4252.56</c:v>
                </c:pt>
                <c:pt idx="42543">
                  <c:v>4252.66</c:v>
                </c:pt>
                <c:pt idx="42544">
                  <c:v>4252.76</c:v>
                </c:pt>
                <c:pt idx="42545">
                  <c:v>4252.86</c:v>
                </c:pt>
                <c:pt idx="42546">
                  <c:v>4252.96</c:v>
                </c:pt>
                <c:pt idx="42547">
                  <c:v>4253.06</c:v>
                </c:pt>
                <c:pt idx="42548">
                  <c:v>4253.16</c:v>
                </c:pt>
                <c:pt idx="42549">
                  <c:v>4253.26</c:v>
                </c:pt>
                <c:pt idx="42550">
                  <c:v>4253.36</c:v>
                </c:pt>
                <c:pt idx="42551">
                  <c:v>4253.46</c:v>
                </c:pt>
                <c:pt idx="42552">
                  <c:v>4253.56</c:v>
                </c:pt>
                <c:pt idx="42553">
                  <c:v>4253.66</c:v>
                </c:pt>
                <c:pt idx="42554">
                  <c:v>4253.76</c:v>
                </c:pt>
                <c:pt idx="42555">
                  <c:v>4253.86</c:v>
                </c:pt>
                <c:pt idx="42556">
                  <c:v>4253.96</c:v>
                </c:pt>
                <c:pt idx="42557">
                  <c:v>4254.06</c:v>
                </c:pt>
                <c:pt idx="42558">
                  <c:v>4254.16</c:v>
                </c:pt>
                <c:pt idx="42559">
                  <c:v>4254.26</c:v>
                </c:pt>
                <c:pt idx="42560">
                  <c:v>4254.36</c:v>
                </c:pt>
                <c:pt idx="42561">
                  <c:v>4254.46</c:v>
                </c:pt>
                <c:pt idx="42562">
                  <c:v>4254.56</c:v>
                </c:pt>
                <c:pt idx="42563">
                  <c:v>4254.66</c:v>
                </c:pt>
                <c:pt idx="42564">
                  <c:v>4254.76</c:v>
                </c:pt>
                <c:pt idx="42565">
                  <c:v>4254.86</c:v>
                </c:pt>
                <c:pt idx="42566">
                  <c:v>4254.96</c:v>
                </c:pt>
                <c:pt idx="42567">
                  <c:v>4255.06</c:v>
                </c:pt>
                <c:pt idx="42568">
                  <c:v>4255.16</c:v>
                </c:pt>
                <c:pt idx="42569">
                  <c:v>4255.26</c:v>
                </c:pt>
                <c:pt idx="42570">
                  <c:v>4255.36</c:v>
                </c:pt>
                <c:pt idx="42571">
                  <c:v>4255.46</c:v>
                </c:pt>
                <c:pt idx="42572">
                  <c:v>4255.56</c:v>
                </c:pt>
                <c:pt idx="42573">
                  <c:v>4255.66</c:v>
                </c:pt>
                <c:pt idx="42574">
                  <c:v>4255.76</c:v>
                </c:pt>
                <c:pt idx="42575">
                  <c:v>4255.86</c:v>
                </c:pt>
                <c:pt idx="42576">
                  <c:v>4255.96</c:v>
                </c:pt>
                <c:pt idx="42577">
                  <c:v>4256.06</c:v>
                </c:pt>
                <c:pt idx="42578">
                  <c:v>4256.16</c:v>
                </c:pt>
                <c:pt idx="42579">
                  <c:v>4256.26</c:v>
                </c:pt>
                <c:pt idx="42580">
                  <c:v>4256.36</c:v>
                </c:pt>
                <c:pt idx="42581">
                  <c:v>4256.46</c:v>
                </c:pt>
                <c:pt idx="42582">
                  <c:v>4256.56</c:v>
                </c:pt>
                <c:pt idx="42583">
                  <c:v>4256.66</c:v>
                </c:pt>
                <c:pt idx="42584">
                  <c:v>4256.76</c:v>
                </c:pt>
                <c:pt idx="42585">
                  <c:v>4256.86</c:v>
                </c:pt>
                <c:pt idx="42586">
                  <c:v>4256.96</c:v>
                </c:pt>
                <c:pt idx="42587">
                  <c:v>4257.06</c:v>
                </c:pt>
                <c:pt idx="42588">
                  <c:v>4257.16</c:v>
                </c:pt>
                <c:pt idx="42589">
                  <c:v>4257.26</c:v>
                </c:pt>
                <c:pt idx="42590">
                  <c:v>4257.36</c:v>
                </c:pt>
                <c:pt idx="42591">
                  <c:v>4257.46</c:v>
                </c:pt>
                <c:pt idx="42592">
                  <c:v>4257.56</c:v>
                </c:pt>
                <c:pt idx="42593">
                  <c:v>4257.66</c:v>
                </c:pt>
                <c:pt idx="42594">
                  <c:v>4257.76</c:v>
                </c:pt>
                <c:pt idx="42595">
                  <c:v>4257.86</c:v>
                </c:pt>
                <c:pt idx="42596">
                  <c:v>4257.96</c:v>
                </c:pt>
                <c:pt idx="42597">
                  <c:v>4258.06</c:v>
                </c:pt>
                <c:pt idx="42598">
                  <c:v>4258.16</c:v>
                </c:pt>
                <c:pt idx="42599">
                  <c:v>4258.26</c:v>
                </c:pt>
                <c:pt idx="42600">
                  <c:v>4258.36</c:v>
                </c:pt>
                <c:pt idx="42601">
                  <c:v>4258.46</c:v>
                </c:pt>
                <c:pt idx="42602">
                  <c:v>4258.56</c:v>
                </c:pt>
                <c:pt idx="42603">
                  <c:v>4258.66</c:v>
                </c:pt>
                <c:pt idx="42604">
                  <c:v>4258.76</c:v>
                </c:pt>
                <c:pt idx="42605">
                  <c:v>4258.86</c:v>
                </c:pt>
                <c:pt idx="42606">
                  <c:v>4258.96</c:v>
                </c:pt>
                <c:pt idx="42607">
                  <c:v>4259.06</c:v>
                </c:pt>
                <c:pt idx="42608">
                  <c:v>4259.16</c:v>
                </c:pt>
                <c:pt idx="42609">
                  <c:v>4259.26</c:v>
                </c:pt>
                <c:pt idx="42610">
                  <c:v>4259.36</c:v>
                </c:pt>
                <c:pt idx="42611">
                  <c:v>4259.46</c:v>
                </c:pt>
                <c:pt idx="42612">
                  <c:v>4259.56</c:v>
                </c:pt>
                <c:pt idx="42613">
                  <c:v>4259.66</c:v>
                </c:pt>
                <c:pt idx="42614">
                  <c:v>4259.76</c:v>
                </c:pt>
                <c:pt idx="42615">
                  <c:v>4259.86</c:v>
                </c:pt>
                <c:pt idx="42616">
                  <c:v>4259.96</c:v>
                </c:pt>
                <c:pt idx="42617">
                  <c:v>4260.06</c:v>
                </c:pt>
                <c:pt idx="42618">
                  <c:v>4260.16</c:v>
                </c:pt>
                <c:pt idx="42619">
                  <c:v>4260.26</c:v>
                </c:pt>
                <c:pt idx="42620">
                  <c:v>4260.36</c:v>
                </c:pt>
                <c:pt idx="42621">
                  <c:v>4260.46</c:v>
                </c:pt>
                <c:pt idx="42622">
                  <c:v>4260.56</c:v>
                </c:pt>
                <c:pt idx="42623">
                  <c:v>4260.66</c:v>
                </c:pt>
                <c:pt idx="42624">
                  <c:v>4260.76</c:v>
                </c:pt>
                <c:pt idx="42625">
                  <c:v>4260.86</c:v>
                </c:pt>
                <c:pt idx="42626">
                  <c:v>4260.96</c:v>
                </c:pt>
                <c:pt idx="42627">
                  <c:v>4261.06</c:v>
                </c:pt>
                <c:pt idx="42628">
                  <c:v>4261.16</c:v>
                </c:pt>
                <c:pt idx="42629">
                  <c:v>4261.26</c:v>
                </c:pt>
                <c:pt idx="42630">
                  <c:v>4261.36</c:v>
                </c:pt>
                <c:pt idx="42631">
                  <c:v>4261.46</c:v>
                </c:pt>
                <c:pt idx="42632">
                  <c:v>4261.56</c:v>
                </c:pt>
                <c:pt idx="42633">
                  <c:v>4261.66</c:v>
                </c:pt>
                <c:pt idx="42634">
                  <c:v>4261.76</c:v>
                </c:pt>
                <c:pt idx="42635">
                  <c:v>4261.86</c:v>
                </c:pt>
                <c:pt idx="42636">
                  <c:v>4261.96</c:v>
                </c:pt>
                <c:pt idx="42637">
                  <c:v>4262.06</c:v>
                </c:pt>
                <c:pt idx="42638">
                  <c:v>4262.16</c:v>
                </c:pt>
                <c:pt idx="42639">
                  <c:v>4262.26</c:v>
                </c:pt>
                <c:pt idx="42640">
                  <c:v>4262.36</c:v>
                </c:pt>
                <c:pt idx="42641">
                  <c:v>4262.46</c:v>
                </c:pt>
                <c:pt idx="42642">
                  <c:v>4262.56</c:v>
                </c:pt>
                <c:pt idx="42643">
                  <c:v>4262.66</c:v>
                </c:pt>
                <c:pt idx="42644">
                  <c:v>4262.76</c:v>
                </c:pt>
                <c:pt idx="42645">
                  <c:v>4262.86</c:v>
                </c:pt>
                <c:pt idx="42646">
                  <c:v>4262.96</c:v>
                </c:pt>
                <c:pt idx="42647">
                  <c:v>4263.06</c:v>
                </c:pt>
                <c:pt idx="42648">
                  <c:v>4263.16</c:v>
                </c:pt>
                <c:pt idx="42649">
                  <c:v>4263.26</c:v>
                </c:pt>
                <c:pt idx="42650">
                  <c:v>4263.36</c:v>
                </c:pt>
                <c:pt idx="42651">
                  <c:v>4263.46</c:v>
                </c:pt>
                <c:pt idx="42652">
                  <c:v>4263.56</c:v>
                </c:pt>
                <c:pt idx="42653">
                  <c:v>4263.66</c:v>
                </c:pt>
                <c:pt idx="42654">
                  <c:v>4263.76</c:v>
                </c:pt>
                <c:pt idx="42655">
                  <c:v>4263.86</c:v>
                </c:pt>
                <c:pt idx="42656">
                  <c:v>4263.96</c:v>
                </c:pt>
                <c:pt idx="42657">
                  <c:v>4264.06</c:v>
                </c:pt>
                <c:pt idx="42658">
                  <c:v>4264.16</c:v>
                </c:pt>
                <c:pt idx="42659">
                  <c:v>4264.26</c:v>
                </c:pt>
                <c:pt idx="42660">
                  <c:v>4264.36</c:v>
                </c:pt>
                <c:pt idx="42661">
                  <c:v>4264.46</c:v>
                </c:pt>
                <c:pt idx="42662">
                  <c:v>4264.56</c:v>
                </c:pt>
                <c:pt idx="42663">
                  <c:v>4264.66</c:v>
                </c:pt>
                <c:pt idx="42664">
                  <c:v>4264.76</c:v>
                </c:pt>
                <c:pt idx="42665">
                  <c:v>4264.86</c:v>
                </c:pt>
                <c:pt idx="42666">
                  <c:v>4264.96</c:v>
                </c:pt>
                <c:pt idx="42667">
                  <c:v>4265.06</c:v>
                </c:pt>
                <c:pt idx="42668">
                  <c:v>4265.16</c:v>
                </c:pt>
                <c:pt idx="42669">
                  <c:v>4265.26</c:v>
                </c:pt>
                <c:pt idx="42670">
                  <c:v>4265.36</c:v>
                </c:pt>
                <c:pt idx="42671">
                  <c:v>4265.46</c:v>
                </c:pt>
                <c:pt idx="42672">
                  <c:v>4265.56</c:v>
                </c:pt>
                <c:pt idx="42673">
                  <c:v>4265.66</c:v>
                </c:pt>
                <c:pt idx="42674">
                  <c:v>4265.76</c:v>
                </c:pt>
                <c:pt idx="42675">
                  <c:v>4265.86</c:v>
                </c:pt>
                <c:pt idx="42676">
                  <c:v>4265.96</c:v>
                </c:pt>
                <c:pt idx="42677">
                  <c:v>4266.06</c:v>
                </c:pt>
                <c:pt idx="42678">
                  <c:v>4266.16</c:v>
                </c:pt>
                <c:pt idx="42679">
                  <c:v>4266.26</c:v>
                </c:pt>
                <c:pt idx="42680">
                  <c:v>4266.36</c:v>
                </c:pt>
                <c:pt idx="42681">
                  <c:v>4266.46</c:v>
                </c:pt>
                <c:pt idx="42682">
                  <c:v>4266.56</c:v>
                </c:pt>
                <c:pt idx="42683">
                  <c:v>4266.66</c:v>
                </c:pt>
                <c:pt idx="42684">
                  <c:v>4266.76</c:v>
                </c:pt>
                <c:pt idx="42685">
                  <c:v>4266.86</c:v>
                </c:pt>
                <c:pt idx="42686">
                  <c:v>4266.96</c:v>
                </c:pt>
                <c:pt idx="42687">
                  <c:v>4267.06</c:v>
                </c:pt>
                <c:pt idx="42688">
                  <c:v>4267.16</c:v>
                </c:pt>
                <c:pt idx="42689">
                  <c:v>4267.26</c:v>
                </c:pt>
                <c:pt idx="42690">
                  <c:v>4267.36</c:v>
                </c:pt>
                <c:pt idx="42691">
                  <c:v>4267.46</c:v>
                </c:pt>
                <c:pt idx="42692">
                  <c:v>4267.56</c:v>
                </c:pt>
                <c:pt idx="42693">
                  <c:v>4267.66</c:v>
                </c:pt>
                <c:pt idx="42694">
                  <c:v>4267.76</c:v>
                </c:pt>
                <c:pt idx="42695">
                  <c:v>4267.86</c:v>
                </c:pt>
                <c:pt idx="42696">
                  <c:v>4267.96</c:v>
                </c:pt>
                <c:pt idx="42697">
                  <c:v>4268.06</c:v>
                </c:pt>
                <c:pt idx="42698">
                  <c:v>4268.16</c:v>
                </c:pt>
                <c:pt idx="42699">
                  <c:v>4268.26</c:v>
                </c:pt>
                <c:pt idx="42700">
                  <c:v>4268.36</c:v>
                </c:pt>
                <c:pt idx="42701">
                  <c:v>4268.46</c:v>
                </c:pt>
                <c:pt idx="42702">
                  <c:v>4268.56</c:v>
                </c:pt>
                <c:pt idx="42703">
                  <c:v>4268.66</c:v>
                </c:pt>
                <c:pt idx="42704">
                  <c:v>4268.76</c:v>
                </c:pt>
                <c:pt idx="42705">
                  <c:v>4268.86</c:v>
                </c:pt>
                <c:pt idx="42706">
                  <c:v>4268.96</c:v>
                </c:pt>
                <c:pt idx="42707">
                  <c:v>4269.06</c:v>
                </c:pt>
                <c:pt idx="42708">
                  <c:v>4269.16</c:v>
                </c:pt>
                <c:pt idx="42709">
                  <c:v>4269.26</c:v>
                </c:pt>
                <c:pt idx="42710">
                  <c:v>4269.36</c:v>
                </c:pt>
                <c:pt idx="42711">
                  <c:v>4269.46</c:v>
                </c:pt>
                <c:pt idx="42712">
                  <c:v>4269.56</c:v>
                </c:pt>
                <c:pt idx="42713">
                  <c:v>4269.66</c:v>
                </c:pt>
                <c:pt idx="42714">
                  <c:v>4269.76</c:v>
                </c:pt>
                <c:pt idx="42715">
                  <c:v>4269.86</c:v>
                </c:pt>
                <c:pt idx="42716">
                  <c:v>4269.96</c:v>
                </c:pt>
                <c:pt idx="42717">
                  <c:v>4270.06</c:v>
                </c:pt>
                <c:pt idx="42718">
                  <c:v>4270.16</c:v>
                </c:pt>
                <c:pt idx="42719">
                  <c:v>4270.26</c:v>
                </c:pt>
                <c:pt idx="42720">
                  <c:v>4270.36</c:v>
                </c:pt>
                <c:pt idx="42721">
                  <c:v>4270.46</c:v>
                </c:pt>
                <c:pt idx="42722">
                  <c:v>4270.56</c:v>
                </c:pt>
                <c:pt idx="42723">
                  <c:v>4270.66</c:v>
                </c:pt>
                <c:pt idx="42724">
                  <c:v>4270.76</c:v>
                </c:pt>
                <c:pt idx="42725">
                  <c:v>4270.86</c:v>
                </c:pt>
                <c:pt idx="42726">
                  <c:v>4270.96</c:v>
                </c:pt>
                <c:pt idx="42727">
                  <c:v>4271.06</c:v>
                </c:pt>
                <c:pt idx="42728">
                  <c:v>4271.16</c:v>
                </c:pt>
                <c:pt idx="42729">
                  <c:v>4271.26</c:v>
                </c:pt>
                <c:pt idx="42730">
                  <c:v>4271.36</c:v>
                </c:pt>
                <c:pt idx="42731">
                  <c:v>4271.46</c:v>
                </c:pt>
                <c:pt idx="42732">
                  <c:v>4271.56</c:v>
                </c:pt>
                <c:pt idx="42733">
                  <c:v>4271.66</c:v>
                </c:pt>
                <c:pt idx="42734">
                  <c:v>4271.76</c:v>
                </c:pt>
                <c:pt idx="42735">
                  <c:v>4271.86</c:v>
                </c:pt>
                <c:pt idx="42736">
                  <c:v>4271.96</c:v>
                </c:pt>
                <c:pt idx="42737">
                  <c:v>4272.06</c:v>
                </c:pt>
                <c:pt idx="42738">
                  <c:v>4272.16</c:v>
                </c:pt>
                <c:pt idx="42739">
                  <c:v>4272.26</c:v>
                </c:pt>
                <c:pt idx="42740">
                  <c:v>4272.36</c:v>
                </c:pt>
                <c:pt idx="42741">
                  <c:v>4272.46</c:v>
                </c:pt>
                <c:pt idx="42742">
                  <c:v>4272.56</c:v>
                </c:pt>
                <c:pt idx="42743">
                  <c:v>4272.66</c:v>
                </c:pt>
                <c:pt idx="42744">
                  <c:v>4272.76</c:v>
                </c:pt>
                <c:pt idx="42745">
                  <c:v>4272.86</c:v>
                </c:pt>
                <c:pt idx="42746">
                  <c:v>4272.96</c:v>
                </c:pt>
                <c:pt idx="42747">
                  <c:v>4273.06</c:v>
                </c:pt>
                <c:pt idx="42748">
                  <c:v>4273.16</c:v>
                </c:pt>
                <c:pt idx="42749">
                  <c:v>4273.26</c:v>
                </c:pt>
                <c:pt idx="42750">
                  <c:v>4273.36</c:v>
                </c:pt>
                <c:pt idx="42751">
                  <c:v>4273.46</c:v>
                </c:pt>
                <c:pt idx="42752">
                  <c:v>4273.56</c:v>
                </c:pt>
                <c:pt idx="42753">
                  <c:v>4273.66</c:v>
                </c:pt>
                <c:pt idx="42754">
                  <c:v>4273.76</c:v>
                </c:pt>
                <c:pt idx="42755">
                  <c:v>4273.86</c:v>
                </c:pt>
                <c:pt idx="42756">
                  <c:v>4273.96</c:v>
                </c:pt>
                <c:pt idx="42757">
                  <c:v>4274.06</c:v>
                </c:pt>
                <c:pt idx="42758">
                  <c:v>4274.16</c:v>
                </c:pt>
                <c:pt idx="42759">
                  <c:v>4274.26</c:v>
                </c:pt>
                <c:pt idx="42760">
                  <c:v>4274.36</c:v>
                </c:pt>
                <c:pt idx="42761">
                  <c:v>4274.46</c:v>
                </c:pt>
                <c:pt idx="42762">
                  <c:v>4274.56</c:v>
                </c:pt>
                <c:pt idx="42763">
                  <c:v>4274.66</c:v>
                </c:pt>
                <c:pt idx="42764">
                  <c:v>4274.76</c:v>
                </c:pt>
                <c:pt idx="42765">
                  <c:v>4274.86</c:v>
                </c:pt>
                <c:pt idx="42766">
                  <c:v>4274.96</c:v>
                </c:pt>
                <c:pt idx="42767">
                  <c:v>4275.06</c:v>
                </c:pt>
                <c:pt idx="42768">
                  <c:v>4275.16</c:v>
                </c:pt>
                <c:pt idx="42769">
                  <c:v>4275.26</c:v>
                </c:pt>
                <c:pt idx="42770">
                  <c:v>4275.36</c:v>
                </c:pt>
                <c:pt idx="42771">
                  <c:v>4275.46</c:v>
                </c:pt>
                <c:pt idx="42772">
                  <c:v>4275.56</c:v>
                </c:pt>
                <c:pt idx="42773">
                  <c:v>4275.66</c:v>
                </c:pt>
                <c:pt idx="42774">
                  <c:v>4275.76</c:v>
                </c:pt>
                <c:pt idx="42775">
                  <c:v>4275.86</c:v>
                </c:pt>
                <c:pt idx="42776">
                  <c:v>4275.96</c:v>
                </c:pt>
                <c:pt idx="42777">
                  <c:v>4276.06</c:v>
                </c:pt>
                <c:pt idx="42778">
                  <c:v>4276.16</c:v>
                </c:pt>
                <c:pt idx="42779">
                  <c:v>4276.26</c:v>
                </c:pt>
                <c:pt idx="42780">
                  <c:v>4276.36</c:v>
                </c:pt>
                <c:pt idx="42781">
                  <c:v>4276.46</c:v>
                </c:pt>
                <c:pt idx="42782">
                  <c:v>4276.56</c:v>
                </c:pt>
                <c:pt idx="42783">
                  <c:v>4276.66</c:v>
                </c:pt>
                <c:pt idx="42784">
                  <c:v>4276.76</c:v>
                </c:pt>
                <c:pt idx="42785">
                  <c:v>4276.86</c:v>
                </c:pt>
                <c:pt idx="42786">
                  <c:v>4276.96</c:v>
                </c:pt>
                <c:pt idx="42787">
                  <c:v>4277.06</c:v>
                </c:pt>
                <c:pt idx="42788">
                  <c:v>4277.16</c:v>
                </c:pt>
                <c:pt idx="42789">
                  <c:v>4277.26</c:v>
                </c:pt>
                <c:pt idx="42790">
                  <c:v>4277.36</c:v>
                </c:pt>
                <c:pt idx="42791">
                  <c:v>4277.46</c:v>
                </c:pt>
                <c:pt idx="42792">
                  <c:v>4277.56</c:v>
                </c:pt>
                <c:pt idx="42793">
                  <c:v>4277.66</c:v>
                </c:pt>
                <c:pt idx="42794">
                  <c:v>4277.76</c:v>
                </c:pt>
                <c:pt idx="42795">
                  <c:v>4277.86</c:v>
                </c:pt>
                <c:pt idx="42796">
                  <c:v>4277.96</c:v>
                </c:pt>
                <c:pt idx="42797">
                  <c:v>4278.06</c:v>
                </c:pt>
                <c:pt idx="42798">
                  <c:v>4278.16</c:v>
                </c:pt>
                <c:pt idx="42799">
                  <c:v>4278.26</c:v>
                </c:pt>
                <c:pt idx="42800">
                  <c:v>4278.36</c:v>
                </c:pt>
                <c:pt idx="42801">
                  <c:v>4278.46</c:v>
                </c:pt>
                <c:pt idx="42802">
                  <c:v>4278.56</c:v>
                </c:pt>
                <c:pt idx="42803">
                  <c:v>4278.66</c:v>
                </c:pt>
                <c:pt idx="42804">
                  <c:v>4278.76</c:v>
                </c:pt>
                <c:pt idx="42805">
                  <c:v>4278.86</c:v>
                </c:pt>
                <c:pt idx="42806">
                  <c:v>4278.96</c:v>
                </c:pt>
                <c:pt idx="42807">
                  <c:v>4279.06</c:v>
                </c:pt>
                <c:pt idx="42808">
                  <c:v>4279.16</c:v>
                </c:pt>
                <c:pt idx="42809">
                  <c:v>4279.26</c:v>
                </c:pt>
                <c:pt idx="42810">
                  <c:v>4279.36</c:v>
                </c:pt>
                <c:pt idx="42811">
                  <c:v>4279.46</c:v>
                </c:pt>
                <c:pt idx="42812">
                  <c:v>4279.56</c:v>
                </c:pt>
                <c:pt idx="42813">
                  <c:v>4279.66</c:v>
                </c:pt>
                <c:pt idx="42814">
                  <c:v>4279.76</c:v>
                </c:pt>
                <c:pt idx="42815">
                  <c:v>4279.86</c:v>
                </c:pt>
                <c:pt idx="42816">
                  <c:v>4279.96</c:v>
                </c:pt>
                <c:pt idx="42817">
                  <c:v>4280.06</c:v>
                </c:pt>
                <c:pt idx="42818">
                  <c:v>4280.16</c:v>
                </c:pt>
                <c:pt idx="42819">
                  <c:v>4280.26</c:v>
                </c:pt>
                <c:pt idx="42820">
                  <c:v>4280.36</c:v>
                </c:pt>
                <c:pt idx="42821">
                  <c:v>4280.46</c:v>
                </c:pt>
                <c:pt idx="42822">
                  <c:v>4280.56</c:v>
                </c:pt>
                <c:pt idx="42823">
                  <c:v>4280.66</c:v>
                </c:pt>
                <c:pt idx="42824">
                  <c:v>4280.76</c:v>
                </c:pt>
                <c:pt idx="42825">
                  <c:v>4280.86</c:v>
                </c:pt>
                <c:pt idx="42826">
                  <c:v>4280.96</c:v>
                </c:pt>
                <c:pt idx="42827">
                  <c:v>4281.06</c:v>
                </c:pt>
                <c:pt idx="42828">
                  <c:v>4281.16</c:v>
                </c:pt>
                <c:pt idx="42829">
                  <c:v>4281.26</c:v>
                </c:pt>
                <c:pt idx="42830">
                  <c:v>4281.36</c:v>
                </c:pt>
                <c:pt idx="42831">
                  <c:v>4281.46</c:v>
                </c:pt>
                <c:pt idx="42832">
                  <c:v>4281.56</c:v>
                </c:pt>
                <c:pt idx="42833">
                  <c:v>4281.66</c:v>
                </c:pt>
                <c:pt idx="42834">
                  <c:v>4281.76</c:v>
                </c:pt>
                <c:pt idx="42835">
                  <c:v>4281.86</c:v>
                </c:pt>
                <c:pt idx="42836">
                  <c:v>4281.96</c:v>
                </c:pt>
                <c:pt idx="42837">
                  <c:v>4282.06</c:v>
                </c:pt>
                <c:pt idx="42838">
                  <c:v>4282.16</c:v>
                </c:pt>
                <c:pt idx="42839">
                  <c:v>4282.26</c:v>
                </c:pt>
                <c:pt idx="42840">
                  <c:v>4282.36</c:v>
                </c:pt>
                <c:pt idx="42841">
                  <c:v>4282.46</c:v>
                </c:pt>
                <c:pt idx="42842">
                  <c:v>4282.56</c:v>
                </c:pt>
                <c:pt idx="42843">
                  <c:v>4282.66</c:v>
                </c:pt>
                <c:pt idx="42844">
                  <c:v>4282.76</c:v>
                </c:pt>
                <c:pt idx="42845">
                  <c:v>4282.86</c:v>
                </c:pt>
                <c:pt idx="42846">
                  <c:v>4282.96</c:v>
                </c:pt>
                <c:pt idx="42847">
                  <c:v>4283.06</c:v>
                </c:pt>
                <c:pt idx="42848">
                  <c:v>4283.16</c:v>
                </c:pt>
                <c:pt idx="42849">
                  <c:v>4283.26</c:v>
                </c:pt>
                <c:pt idx="42850">
                  <c:v>4283.36</c:v>
                </c:pt>
                <c:pt idx="42851">
                  <c:v>4283.46</c:v>
                </c:pt>
                <c:pt idx="42852">
                  <c:v>4283.56</c:v>
                </c:pt>
                <c:pt idx="42853">
                  <c:v>4283.66</c:v>
                </c:pt>
                <c:pt idx="42854">
                  <c:v>4283.76</c:v>
                </c:pt>
                <c:pt idx="42855">
                  <c:v>4283.86</c:v>
                </c:pt>
                <c:pt idx="42856">
                  <c:v>4283.96</c:v>
                </c:pt>
                <c:pt idx="42857">
                  <c:v>4284.06</c:v>
                </c:pt>
                <c:pt idx="42858">
                  <c:v>4284.16</c:v>
                </c:pt>
                <c:pt idx="42859">
                  <c:v>4284.26</c:v>
                </c:pt>
                <c:pt idx="42860">
                  <c:v>4284.36</c:v>
                </c:pt>
                <c:pt idx="42861">
                  <c:v>4284.46</c:v>
                </c:pt>
                <c:pt idx="42862">
                  <c:v>4284.56</c:v>
                </c:pt>
                <c:pt idx="42863">
                  <c:v>4284.66</c:v>
                </c:pt>
                <c:pt idx="42864">
                  <c:v>4284.76</c:v>
                </c:pt>
                <c:pt idx="42865">
                  <c:v>4284.86</c:v>
                </c:pt>
                <c:pt idx="42866">
                  <c:v>4284.96</c:v>
                </c:pt>
                <c:pt idx="42867">
                  <c:v>4285.06</c:v>
                </c:pt>
                <c:pt idx="42868">
                  <c:v>4285.16</c:v>
                </c:pt>
                <c:pt idx="42869">
                  <c:v>4285.26</c:v>
                </c:pt>
                <c:pt idx="42870">
                  <c:v>4285.36</c:v>
                </c:pt>
                <c:pt idx="42871">
                  <c:v>4285.46</c:v>
                </c:pt>
                <c:pt idx="42872">
                  <c:v>4285.56</c:v>
                </c:pt>
                <c:pt idx="42873">
                  <c:v>4285.66</c:v>
                </c:pt>
                <c:pt idx="42874">
                  <c:v>4285.76</c:v>
                </c:pt>
                <c:pt idx="42875">
                  <c:v>4285.86</c:v>
                </c:pt>
                <c:pt idx="42876">
                  <c:v>4285.96</c:v>
                </c:pt>
                <c:pt idx="42877">
                  <c:v>4286.06</c:v>
                </c:pt>
                <c:pt idx="42878">
                  <c:v>4286.16</c:v>
                </c:pt>
                <c:pt idx="42879">
                  <c:v>4286.26</c:v>
                </c:pt>
                <c:pt idx="42880">
                  <c:v>4286.36</c:v>
                </c:pt>
                <c:pt idx="42881">
                  <c:v>4286.46</c:v>
                </c:pt>
                <c:pt idx="42882">
                  <c:v>4286.56</c:v>
                </c:pt>
                <c:pt idx="42883">
                  <c:v>4286.66</c:v>
                </c:pt>
                <c:pt idx="42884">
                  <c:v>4286.76</c:v>
                </c:pt>
                <c:pt idx="42885">
                  <c:v>4286.86</c:v>
                </c:pt>
                <c:pt idx="42886">
                  <c:v>4286.96</c:v>
                </c:pt>
                <c:pt idx="42887">
                  <c:v>4287.06</c:v>
                </c:pt>
                <c:pt idx="42888">
                  <c:v>4287.16</c:v>
                </c:pt>
                <c:pt idx="42889">
                  <c:v>4287.26</c:v>
                </c:pt>
                <c:pt idx="42890">
                  <c:v>4287.36</c:v>
                </c:pt>
                <c:pt idx="42891">
                  <c:v>4287.46</c:v>
                </c:pt>
                <c:pt idx="42892">
                  <c:v>4287.56</c:v>
                </c:pt>
                <c:pt idx="42893">
                  <c:v>4287.66</c:v>
                </c:pt>
                <c:pt idx="42894">
                  <c:v>4287.76</c:v>
                </c:pt>
                <c:pt idx="42895">
                  <c:v>4287.86</c:v>
                </c:pt>
                <c:pt idx="42896">
                  <c:v>4287.96</c:v>
                </c:pt>
                <c:pt idx="42897">
                  <c:v>4288.06</c:v>
                </c:pt>
                <c:pt idx="42898">
                  <c:v>4288.16</c:v>
                </c:pt>
                <c:pt idx="42899">
                  <c:v>4288.26</c:v>
                </c:pt>
                <c:pt idx="42900">
                  <c:v>4288.36</c:v>
                </c:pt>
                <c:pt idx="42901">
                  <c:v>4288.46</c:v>
                </c:pt>
                <c:pt idx="42902">
                  <c:v>4288.56</c:v>
                </c:pt>
                <c:pt idx="42903">
                  <c:v>4288.66</c:v>
                </c:pt>
                <c:pt idx="42904">
                  <c:v>4288.76</c:v>
                </c:pt>
                <c:pt idx="42905">
                  <c:v>4288.86</c:v>
                </c:pt>
                <c:pt idx="42906">
                  <c:v>4288.96</c:v>
                </c:pt>
                <c:pt idx="42907">
                  <c:v>4289.06</c:v>
                </c:pt>
                <c:pt idx="42908">
                  <c:v>4289.16</c:v>
                </c:pt>
                <c:pt idx="42909">
                  <c:v>4289.26</c:v>
                </c:pt>
                <c:pt idx="42910">
                  <c:v>4289.36</c:v>
                </c:pt>
                <c:pt idx="42911">
                  <c:v>4289.46</c:v>
                </c:pt>
                <c:pt idx="42912">
                  <c:v>4289.56</c:v>
                </c:pt>
                <c:pt idx="42913">
                  <c:v>4289.66</c:v>
                </c:pt>
                <c:pt idx="42914">
                  <c:v>4289.76</c:v>
                </c:pt>
                <c:pt idx="42915">
                  <c:v>4289.86</c:v>
                </c:pt>
                <c:pt idx="42916">
                  <c:v>4289.96</c:v>
                </c:pt>
                <c:pt idx="42917">
                  <c:v>4290.06</c:v>
                </c:pt>
                <c:pt idx="42918">
                  <c:v>4290.16</c:v>
                </c:pt>
                <c:pt idx="42919">
                  <c:v>4290.26</c:v>
                </c:pt>
                <c:pt idx="42920">
                  <c:v>4290.36</c:v>
                </c:pt>
                <c:pt idx="42921">
                  <c:v>4290.46</c:v>
                </c:pt>
                <c:pt idx="42922">
                  <c:v>4290.56</c:v>
                </c:pt>
                <c:pt idx="42923">
                  <c:v>4290.66</c:v>
                </c:pt>
                <c:pt idx="42924">
                  <c:v>4290.76</c:v>
                </c:pt>
                <c:pt idx="42925">
                  <c:v>4290.86</c:v>
                </c:pt>
                <c:pt idx="42926">
                  <c:v>4290.96</c:v>
                </c:pt>
                <c:pt idx="42927">
                  <c:v>4291.06</c:v>
                </c:pt>
                <c:pt idx="42928">
                  <c:v>4291.16</c:v>
                </c:pt>
                <c:pt idx="42929">
                  <c:v>4291.26</c:v>
                </c:pt>
                <c:pt idx="42930">
                  <c:v>4291.36</c:v>
                </c:pt>
                <c:pt idx="42931">
                  <c:v>4291.46</c:v>
                </c:pt>
                <c:pt idx="42932">
                  <c:v>4291.56</c:v>
                </c:pt>
                <c:pt idx="42933">
                  <c:v>4291.66</c:v>
                </c:pt>
                <c:pt idx="42934">
                  <c:v>4291.76</c:v>
                </c:pt>
                <c:pt idx="42935">
                  <c:v>4291.86</c:v>
                </c:pt>
                <c:pt idx="42936">
                  <c:v>4291.96</c:v>
                </c:pt>
                <c:pt idx="42937">
                  <c:v>4292.06</c:v>
                </c:pt>
                <c:pt idx="42938">
                  <c:v>4292.16</c:v>
                </c:pt>
                <c:pt idx="42939">
                  <c:v>4292.26</c:v>
                </c:pt>
                <c:pt idx="42940">
                  <c:v>4292.36</c:v>
                </c:pt>
                <c:pt idx="42941">
                  <c:v>4292.46</c:v>
                </c:pt>
                <c:pt idx="42942">
                  <c:v>4292.56</c:v>
                </c:pt>
                <c:pt idx="42943">
                  <c:v>4292.66</c:v>
                </c:pt>
                <c:pt idx="42944">
                  <c:v>4292.76</c:v>
                </c:pt>
                <c:pt idx="42945">
                  <c:v>4292.86</c:v>
                </c:pt>
                <c:pt idx="42946">
                  <c:v>4292.96</c:v>
                </c:pt>
                <c:pt idx="42947">
                  <c:v>4293.06</c:v>
                </c:pt>
                <c:pt idx="42948">
                  <c:v>4293.16</c:v>
                </c:pt>
                <c:pt idx="42949">
                  <c:v>4293.26</c:v>
                </c:pt>
                <c:pt idx="42950">
                  <c:v>4293.36</c:v>
                </c:pt>
                <c:pt idx="42951">
                  <c:v>4293.46</c:v>
                </c:pt>
                <c:pt idx="42952">
                  <c:v>4293.56</c:v>
                </c:pt>
                <c:pt idx="42953">
                  <c:v>4293.66</c:v>
                </c:pt>
                <c:pt idx="42954">
                  <c:v>4293.76</c:v>
                </c:pt>
                <c:pt idx="42955">
                  <c:v>4293.86</c:v>
                </c:pt>
                <c:pt idx="42956">
                  <c:v>4293.96</c:v>
                </c:pt>
                <c:pt idx="42957">
                  <c:v>4294.06</c:v>
                </c:pt>
                <c:pt idx="42958">
                  <c:v>4294.16</c:v>
                </c:pt>
                <c:pt idx="42959">
                  <c:v>4294.26</c:v>
                </c:pt>
                <c:pt idx="42960">
                  <c:v>4294.36</c:v>
                </c:pt>
                <c:pt idx="42961">
                  <c:v>4294.46</c:v>
                </c:pt>
                <c:pt idx="42962">
                  <c:v>4294.56</c:v>
                </c:pt>
                <c:pt idx="42963">
                  <c:v>4294.66</c:v>
                </c:pt>
                <c:pt idx="42964">
                  <c:v>4294.76</c:v>
                </c:pt>
                <c:pt idx="42965">
                  <c:v>4294.86</c:v>
                </c:pt>
                <c:pt idx="42966">
                  <c:v>4294.96</c:v>
                </c:pt>
                <c:pt idx="42967">
                  <c:v>4295.06</c:v>
                </c:pt>
                <c:pt idx="42968">
                  <c:v>4295.16</c:v>
                </c:pt>
                <c:pt idx="42969">
                  <c:v>4295.26</c:v>
                </c:pt>
                <c:pt idx="42970">
                  <c:v>4295.36</c:v>
                </c:pt>
                <c:pt idx="42971">
                  <c:v>4295.46</c:v>
                </c:pt>
                <c:pt idx="42972">
                  <c:v>4295.56</c:v>
                </c:pt>
                <c:pt idx="42973">
                  <c:v>4295.66</c:v>
                </c:pt>
                <c:pt idx="42974">
                  <c:v>4295.76</c:v>
                </c:pt>
                <c:pt idx="42975">
                  <c:v>4295.86</c:v>
                </c:pt>
                <c:pt idx="42976">
                  <c:v>4295.96</c:v>
                </c:pt>
                <c:pt idx="42977">
                  <c:v>4296.06</c:v>
                </c:pt>
                <c:pt idx="42978">
                  <c:v>4296.16</c:v>
                </c:pt>
                <c:pt idx="42979">
                  <c:v>4296.26</c:v>
                </c:pt>
                <c:pt idx="42980">
                  <c:v>4296.36</c:v>
                </c:pt>
                <c:pt idx="42981">
                  <c:v>4296.46</c:v>
                </c:pt>
                <c:pt idx="42982">
                  <c:v>4296.56</c:v>
                </c:pt>
                <c:pt idx="42983">
                  <c:v>4296.66</c:v>
                </c:pt>
                <c:pt idx="42984">
                  <c:v>4296.76</c:v>
                </c:pt>
                <c:pt idx="42985">
                  <c:v>4296.86</c:v>
                </c:pt>
                <c:pt idx="42986">
                  <c:v>4296.96</c:v>
                </c:pt>
                <c:pt idx="42987">
                  <c:v>4297.06</c:v>
                </c:pt>
                <c:pt idx="42988">
                  <c:v>4297.16</c:v>
                </c:pt>
                <c:pt idx="42989">
                  <c:v>4297.26</c:v>
                </c:pt>
                <c:pt idx="42990">
                  <c:v>4297.36</c:v>
                </c:pt>
                <c:pt idx="42991">
                  <c:v>4297.46</c:v>
                </c:pt>
                <c:pt idx="42992">
                  <c:v>4297.56</c:v>
                </c:pt>
                <c:pt idx="42993">
                  <c:v>4297.66</c:v>
                </c:pt>
                <c:pt idx="42994">
                  <c:v>4297.76</c:v>
                </c:pt>
                <c:pt idx="42995">
                  <c:v>4297.86</c:v>
                </c:pt>
                <c:pt idx="42996">
                  <c:v>4297.96</c:v>
                </c:pt>
                <c:pt idx="42997">
                  <c:v>4298.06</c:v>
                </c:pt>
                <c:pt idx="42998">
                  <c:v>4298.16</c:v>
                </c:pt>
                <c:pt idx="42999">
                  <c:v>4298.26</c:v>
                </c:pt>
                <c:pt idx="43000">
                  <c:v>4298.36</c:v>
                </c:pt>
                <c:pt idx="43001">
                  <c:v>4298.46</c:v>
                </c:pt>
                <c:pt idx="43002">
                  <c:v>4298.56</c:v>
                </c:pt>
                <c:pt idx="43003">
                  <c:v>4298.66</c:v>
                </c:pt>
                <c:pt idx="43004">
                  <c:v>4298.76</c:v>
                </c:pt>
                <c:pt idx="43005">
                  <c:v>4298.86</c:v>
                </c:pt>
                <c:pt idx="43006">
                  <c:v>4298.96</c:v>
                </c:pt>
                <c:pt idx="43007">
                  <c:v>4299.06</c:v>
                </c:pt>
                <c:pt idx="43008">
                  <c:v>4299.16</c:v>
                </c:pt>
                <c:pt idx="43009">
                  <c:v>4299.26</c:v>
                </c:pt>
                <c:pt idx="43010">
                  <c:v>4299.36</c:v>
                </c:pt>
                <c:pt idx="43011">
                  <c:v>4299.46</c:v>
                </c:pt>
                <c:pt idx="43012">
                  <c:v>4299.56</c:v>
                </c:pt>
                <c:pt idx="43013">
                  <c:v>4299.66</c:v>
                </c:pt>
                <c:pt idx="43014">
                  <c:v>4299.76</c:v>
                </c:pt>
                <c:pt idx="43015">
                  <c:v>4299.86</c:v>
                </c:pt>
                <c:pt idx="43016">
                  <c:v>4299.96</c:v>
                </c:pt>
                <c:pt idx="43017">
                  <c:v>4300.06</c:v>
                </c:pt>
                <c:pt idx="43018">
                  <c:v>4300.16</c:v>
                </c:pt>
                <c:pt idx="43019">
                  <c:v>4300.26</c:v>
                </c:pt>
                <c:pt idx="43020">
                  <c:v>4300.36</c:v>
                </c:pt>
                <c:pt idx="43021">
                  <c:v>4300.46</c:v>
                </c:pt>
                <c:pt idx="43022">
                  <c:v>4300.56</c:v>
                </c:pt>
                <c:pt idx="43023">
                  <c:v>4300.66</c:v>
                </c:pt>
                <c:pt idx="43024">
                  <c:v>4300.76</c:v>
                </c:pt>
                <c:pt idx="43025">
                  <c:v>4300.86</c:v>
                </c:pt>
                <c:pt idx="43026">
                  <c:v>4300.96</c:v>
                </c:pt>
                <c:pt idx="43027">
                  <c:v>4301.06</c:v>
                </c:pt>
                <c:pt idx="43028">
                  <c:v>4301.16</c:v>
                </c:pt>
                <c:pt idx="43029">
                  <c:v>4301.26</c:v>
                </c:pt>
                <c:pt idx="43030">
                  <c:v>4301.36</c:v>
                </c:pt>
                <c:pt idx="43031">
                  <c:v>4301.46</c:v>
                </c:pt>
                <c:pt idx="43032">
                  <c:v>4301.56</c:v>
                </c:pt>
                <c:pt idx="43033">
                  <c:v>4301.66</c:v>
                </c:pt>
                <c:pt idx="43034">
                  <c:v>4301.76</c:v>
                </c:pt>
                <c:pt idx="43035">
                  <c:v>4301.86</c:v>
                </c:pt>
                <c:pt idx="43036">
                  <c:v>4301.96</c:v>
                </c:pt>
                <c:pt idx="43037">
                  <c:v>4302.06</c:v>
                </c:pt>
                <c:pt idx="43038">
                  <c:v>4302.16</c:v>
                </c:pt>
                <c:pt idx="43039">
                  <c:v>4302.26</c:v>
                </c:pt>
                <c:pt idx="43040">
                  <c:v>4302.36</c:v>
                </c:pt>
                <c:pt idx="43041">
                  <c:v>4302.46</c:v>
                </c:pt>
                <c:pt idx="43042">
                  <c:v>4302.56</c:v>
                </c:pt>
                <c:pt idx="43043">
                  <c:v>4302.66</c:v>
                </c:pt>
                <c:pt idx="43044">
                  <c:v>4302.76</c:v>
                </c:pt>
                <c:pt idx="43045">
                  <c:v>4302.86</c:v>
                </c:pt>
                <c:pt idx="43046">
                  <c:v>4302.96</c:v>
                </c:pt>
                <c:pt idx="43047">
                  <c:v>4303.06</c:v>
                </c:pt>
                <c:pt idx="43048">
                  <c:v>4303.16</c:v>
                </c:pt>
                <c:pt idx="43049">
                  <c:v>4303.26</c:v>
                </c:pt>
                <c:pt idx="43050">
                  <c:v>4303.36</c:v>
                </c:pt>
                <c:pt idx="43051">
                  <c:v>4303.46</c:v>
                </c:pt>
                <c:pt idx="43052">
                  <c:v>4303.56</c:v>
                </c:pt>
                <c:pt idx="43053">
                  <c:v>4303.66</c:v>
                </c:pt>
                <c:pt idx="43054">
                  <c:v>4303.76</c:v>
                </c:pt>
                <c:pt idx="43055">
                  <c:v>4303.86</c:v>
                </c:pt>
                <c:pt idx="43056">
                  <c:v>4303.96</c:v>
                </c:pt>
                <c:pt idx="43057">
                  <c:v>4304.06</c:v>
                </c:pt>
                <c:pt idx="43058">
                  <c:v>4304.16</c:v>
                </c:pt>
                <c:pt idx="43059">
                  <c:v>4304.26</c:v>
                </c:pt>
                <c:pt idx="43060">
                  <c:v>4304.36</c:v>
                </c:pt>
                <c:pt idx="43061">
                  <c:v>4304.46</c:v>
                </c:pt>
                <c:pt idx="43062">
                  <c:v>4304.56</c:v>
                </c:pt>
                <c:pt idx="43063">
                  <c:v>4304.66</c:v>
                </c:pt>
                <c:pt idx="43064">
                  <c:v>4304.76</c:v>
                </c:pt>
                <c:pt idx="43065">
                  <c:v>4304.86</c:v>
                </c:pt>
                <c:pt idx="43066">
                  <c:v>4304.96</c:v>
                </c:pt>
                <c:pt idx="43067">
                  <c:v>4305.06</c:v>
                </c:pt>
                <c:pt idx="43068">
                  <c:v>4305.16</c:v>
                </c:pt>
                <c:pt idx="43069">
                  <c:v>4305.26</c:v>
                </c:pt>
                <c:pt idx="43070">
                  <c:v>4305.36</c:v>
                </c:pt>
                <c:pt idx="43071">
                  <c:v>4305.46</c:v>
                </c:pt>
                <c:pt idx="43072">
                  <c:v>4305.56</c:v>
                </c:pt>
                <c:pt idx="43073">
                  <c:v>4305.66</c:v>
                </c:pt>
                <c:pt idx="43074">
                  <c:v>4305.76</c:v>
                </c:pt>
                <c:pt idx="43075">
                  <c:v>4305.86</c:v>
                </c:pt>
                <c:pt idx="43076">
                  <c:v>4305.96</c:v>
                </c:pt>
                <c:pt idx="43077">
                  <c:v>4306.06</c:v>
                </c:pt>
                <c:pt idx="43078">
                  <c:v>4306.16</c:v>
                </c:pt>
                <c:pt idx="43079">
                  <c:v>4306.26</c:v>
                </c:pt>
                <c:pt idx="43080">
                  <c:v>4306.36</c:v>
                </c:pt>
                <c:pt idx="43081">
                  <c:v>4306.46</c:v>
                </c:pt>
                <c:pt idx="43082">
                  <c:v>4306.56</c:v>
                </c:pt>
                <c:pt idx="43083">
                  <c:v>4306.66</c:v>
                </c:pt>
                <c:pt idx="43084">
                  <c:v>4306.76</c:v>
                </c:pt>
                <c:pt idx="43085">
                  <c:v>4306.86</c:v>
                </c:pt>
                <c:pt idx="43086">
                  <c:v>4306.96</c:v>
                </c:pt>
                <c:pt idx="43087">
                  <c:v>4307.06</c:v>
                </c:pt>
                <c:pt idx="43088">
                  <c:v>4307.16</c:v>
                </c:pt>
                <c:pt idx="43089">
                  <c:v>4307.26</c:v>
                </c:pt>
                <c:pt idx="43090">
                  <c:v>4307.36</c:v>
                </c:pt>
                <c:pt idx="43091">
                  <c:v>4307.46</c:v>
                </c:pt>
                <c:pt idx="43092">
                  <c:v>4307.56</c:v>
                </c:pt>
                <c:pt idx="43093">
                  <c:v>4307.66</c:v>
                </c:pt>
                <c:pt idx="43094">
                  <c:v>4307.76</c:v>
                </c:pt>
                <c:pt idx="43095">
                  <c:v>4307.86</c:v>
                </c:pt>
                <c:pt idx="43096">
                  <c:v>4307.96</c:v>
                </c:pt>
                <c:pt idx="43097">
                  <c:v>4308.06</c:v>
                </c:pt>
                <c:pt idx="43098">
                  <c:v>4308.16</c:v>
                </c:pt>
                <c:pt idx="43099">
                  <c:v>4308.26</c:v>
                </c:pt>
                <c:pt idx="43100">
                  <c:v>4308.36</c:v>
                </c:pt>
                <c:pt idx="43101">
                  <c:v>4308.46</c:v>
                </c:pt>
                <c:pt idx="43102">
                  <c:v>4308.56</c:v>
                </c:pt>
                <c:pt idx="43103">
                  <c:v>4308.66</c:v>
                </c:pt>
                <c:pt idx="43104">
                  <c:v>4308.76</c:v>
                </c:pt>
                <c:pt idx="43105">
                  <c:v>4308.86</c:v>
                </c:pt>
                <c:pt idx="43106">
                  <c:v>4308.96</c:v>
                </c:pt>
                <c:pt idx="43107">
                  <c:v>4309.06</c:v>
                </c:pt>
                <c:pt idx="43108">
                  <c:v>4309.16</c:v>
                </c:pt>
                <c:pt idx="43109">
                  <c:v>4309.26</c:v>
                </c:pt>
                <c:pt idx="43110">
                  <c:v>4309.36</c:v>
                </c:pt>
                <c:pt idx="43111">
                  <c:v>4309.46</c:v>
                </c:pt>
                <c:pt idx="43112">
                  <c:v>4309.56</c:v>
                </c:pt>
                <c:pt idx="43113">
                  <c:v>4309.66</c:v>
                </c:pt>
                <c:pt idx="43114">
                  <c:v>4309.76</c:v>
                </c:pt>
                <c:pt idx="43115">
                  <c:v>4309.86</c:v>
                </c:pt>
                <c:pt idx="43116">
                  <c:v>4309.96</c:v>
                </c:pt>
                <c:pt idx="43117">
                  <c:v>4310.06</c:v>
                </c:pt>
                <c:pt idx="43118">
                  <c:v>4310.16</c:v>
                </c:pt>
                <c:pt idx="43119">
                  <c:v>4310.26</c:v>
                </c:pt>
                <c:pt idx="43120">
                  <c:v>4310.36</c:v>
                </c:pt>
                <c:pt idx="43121">
                  <c:v>4310.46</c:v>
                </c:pt>
                <c:pt idx="43122">
                  <c:v>4310.56</c:v>
                </c:pt>
                <c:pt idx="43123">
                  <c:v>4310.66</c:v>
                </c:pt>
                <c:pt idx="43124">
                  <c:v>4310.76</c:v>
                </c:pt>
                <c:pt idx="43125">
                  <c:v>4310.86</c:v>
                </c:pt>
                <c:pt idx="43126">
                  <c:v>4310.96</c:v>
                </c:pt>
                <c:pt idx="43127">
                  <c:v>4311.06</c:v>
                </c:pt>
                <c:pt idx="43128">
                  <c:v>4311.16</c:v>
                </c:pt>
                <c:pt idx="43129">
                  <c:v>4311.26</c:v>
                </c:pt>
                <c:pt idx="43130">
                  <c:v>4311.36</c:v>
                </c:pt>
                <c:pt idx="43131">
                  <c:v>4311.46</c:v>
                </c:pt>
                <c:pt idx="43132">
                  <c:v>4311.56</c:v>
                </c:pt>
                <c:pt idx="43133">
                  <c:v>4311.66</c:v>
                </c:pt>
                <c:pt idx="43134">
                  <c:v>4311.76</c:v>
                </c:pt>
                <c:pt idx="43135">
                  <c:v>4311.86</c:v>
                </c:pt>
                <c:pt idx="43136">
                  <c:v>4311.96</c:v>
                </c:pt>
                <c:pt idx="43137">
                  <c:v>4312.06</c:v>
                </c:pt>
                <c:pt idx="43138">
                  <c:v>4312.16</c:v>
                </c:pt>
                <c:pt idx="43139">
                  <c:v>4312.26</c:v>
                </c:pt>
                <c:pt idx="43140">
                  <c:v>4312.36</c:v>
                </c:pt>
                <c:pt idx="43141">
                  <c:v>4312.46</c:v>
                </c:pt>
                <c:pt idx="43142">
                  <c:v>4312.56</c:v>
                </c:pt>
                <c:pt idx="43143">
                  <c:v>4312.66</c:v>
                </c:pt>
                <c:pt idx="43144">
                  <c:v>4312.76</c:v>
                </c:pt>
                <c:pt idx="43145">
                  <c:v>4312.86</c:v>
                </c:pt>
                <c:pt idx="43146">
                  <c:v>4312.96</c:v>
                </c:pt>
                <c:pt idx="43147">
                  <c:v>4313.06</c:v>
                </c:pt>
                <c:pt idx="43148">
                  <c:v>4313.16</c:v>
                </c:pt>
                <c:pt idx="43149">
                  <c:v>4313.26</c:v>
                </c:pt>
                <c:pt idx="43150">
                  <c:v>4313.36</c:v>
                </c:pt>
                <c:pt idx="43151">
                  <c:v>4313.46</c:v>
                </c:pt>
                <c:pt idx="43152">
                  <c:v>4313.56</c:v>
                </c:pt>
                <c:pt idx="43153">
                  <c:v>4313.66</c:v>
                </c:pt>
                <c:pt idx="43154">
                  <c:v>4313.76</c:v>
                </c:pt>
                <c:pt idx="43155">
                  <c:v>4313.86</c:v>
                </c:pt>
                <c:pt idx="43156">
                  <c:v>4313.96</c:v>
                </c:pt>
                <c:pt idx="43157">
                  <c:v>4314.06</c:v>
                </c:pt>
                <c:pt idx="43158">
                  <c:v>4314.16</c:v>
                </c:pt>
                <c:pt idx="43159">
                  <c:v>4314.26</c:v>
                </c:pt>
                <c:pt idx="43160">
                  <c:v>4314.36</c:v>
                </c:pt>
                <c:pt idx="43161">
                  <c:v>4314.46</c:v>
                </c:pt>
                <c:pt idx="43162">
                  <c:v>4314.56</c:v>
                </c:pt>
                <c:pt idx="43163">
                  <c:v>4314.66</c:v>
                </c:pt>
                <c:pt idx="43164">
                  <c:v>4314.76</c:v>
                </c:pt>
                <c:pt idx="43165">
                  <c:v>4314.86</c:v>
                </c:pt>
                <c:pt idx="43166">
                  <c:v>4314.96</c:v>
                </c:pt>
                <c:pt idx="43167">
                  <c:v>4315.06</c:v>
                </c:pt>
                <c:pt idx="43168">
                  <c:v>4315.16</c:v>
                </c:pt>
                <c:pt idx="43169">
                  <c:v>4315.26</c:v>
                </c:pt>
                <c:pt idx="43170">
                  <c:v>4315.36</c:v>
                </c:pt>
                <c:pt idx="43171">
                  <c:v>4315.46</c:v>
                </c:pt>
                <c:pt idx="43172">
                  <c:v>4315.56</c:v>
                </c:pt>
                <c:pt idx="43173">
                  <c:v>4315.66</c:v>
                </c:pt>
                <c:pt idx="43174">
                  <c:v>4315.76</c:v>
                </c:pt>
                <c:pt idx="43175">
                  <c:v>4315.86</c:v>
                </c:pt>
                <c:pt idx="43176">
                  <c:v>4315.96</c:v>
                </c:pt>
                <c:pt idx="43177">
                  <c:v>4316.06</c:v>
                </c:pt>
                <c:pt idx="43178">
                  <c:v>4316.16</c:v>
                </c:pt>
                <c:pt idx="43179">
                  <c:v>4316.26</c:v>
                </c:pt>
                <c:pt idx="43180">
                  <c:v>4316.36</c:v>
                </c:pt>
                <c:pt idx="43181">
                  <c:v>4316.46</c:v>
                </c:pt>
                <c:pt idx="43182">
                  <c:v>4316.56</c:v>
                </c:pt>
                <c:pt idx="43183">
                  <c:v>4316.66</c:v>
                </c:pt>
                <c:pt idx="43184">
                  <c:v>4316.76</c:v>
                </c:pt>
                <c:pt idx="43185">
                  <c:v>4316.86</c:v>
                </c:pt>
                <c:pt idx="43186">
                  <c:v>4316.96</c:v>
                </c:pt>
                <c:pt idx="43187">
                  <c:v>4317.06</c:v>
                </c:pt>
                <c:pt idx="43188">
                  <c:v>4317.16</c:v>
                </c:pt>
                <c:pt idx="43189">
                  <c:v>4317.26</c:v>
                </c:pt>
                <c:pt idx="43190">
                  <c:v>4317.36</c:v>
                </c:pt>
                <c:pt idx="43191">
                  <c:v>4317.46</c:v>
                </c:pt>
                <c:pt idx="43192">
                  <c:v>4317.56</c:v>
                </c:pt>
                <c:pt idx="43193">
                  <c:v>4317.66</c:v>
                </c:pt>
                <c:pt idx="43194">
                  <c:v>4317.76</c:v>
                </c:pt>
                <c:pt idx="43195">
                  <c:v>4317.86</c:v>
                </c:pt>
                <c:pt idx="43196">
                  <c:v>4317.96</c:v>
                </c:pt>
                <c:pt idx="43197">
                  <c:v>4318.06</c:v>
                </c:pt>
                <c:pt idx="43198">
                  <c:v>4318.16</c:v>
                </c:pt>
                <c:pt idx="43199">
                  <c:v>4318.26</c:v>
                </c:pt>
                <c:pt idx="43200">
                  <c:v>4318.36</c:v>
                </c:pt>
                <c:pt idx="43201">
                  <c:v>4318.46</c:v>
                </c:pt>
                <c:pt idx="43202">
                  <c:v>4318.56</c:v>
                </c:pt>
                <c:pt idx="43203">
                  <c:v>4318.66</c:v>
                </c:pt>
                <c:pt idx="43204">
                  <c:v>4318.76</c:v>
                </c:pt>
                <c:pt idx="43205">
                  <c:v>4318.86</c:v>
                </c:pt>
                <c:pt idx="43206">
                  <c:v>4318.96</c:v>
                </c:pt>
                <c:pt idx="43207">
                  <c:v>4319.06</c:v>
                </c:pt>
                <c:pt idx="43208">
                  <c:v>4319.16</c:v>
                </c:pt>
                <c:pt idx="43209">
                  <c:v>4319.26</c:v>
                </c:pt>
                <c:pt idx="43210">
                  <c:v>4319.36</c:v>
                </c:pt>
                <c:pt idx="43211">
                  <c:v>4319.46</c:v>
                </c:pt>
                <c:pt idx="43212">
                  <c:v>4319.56</c:v>
                </c:pt>
                <c:pt idx="43213">
                  <c:v>4319.66</c:v>
                </c:pt>
                <c:pt idx="43214">
                  <c:v>4319.76</c:v>
                </c:pt>
                <c:pt idx="43215">
                  <c:v>4319.86</c:v>
                </c:pt>
                <c:pt idx="43216">
                  <c:v>4319.96</c:v>
                </c:pt>
                <c:pt idx="43217">
                  <c:v>4320.06</c:v>
                </c:pt>
                <c:pt idx="43218">
                  <c:v>4320.16</c:v>
                </c:pt>
                <c:pt idx="43219">
                  <c:v>4320.26</c:v>
                </c:pt>
                <c:pt idx="43220">
                  <c:v>4320.36</c:v>
                </c:pt>
                <c:pt idx="43221">
                  <c:v>4320.46</c:v>
                </c:pt>
                <c:pt idx="43222">
                  <c:v>4320.56</c:v>
                </c:pt>
                <c:pt idx="43223">
                  <c:v>4320.66</c:v>
                </c:pt>
                <c:pt idx="43224">
                  <c:v>4320.76</c:v>
                </c:pt>
                <c:pt idx="43225">
                  <c:v>4320.86</c:v>
                </c:pt>
                <c:pt idx="43226">
                  <c:v>4320.96</c:v>
                </c:pt>
                <c:pt idx="43227">
                  <c:v>4321.06</c:v>
                </c:pt>
                <c:pt idx="43228">
                  <c:v>4321.16</c:v>
                </c:pt>
                <c:pt idx="43229">
                  <c:v>4321.26</c:v>
                </c:pt>
                <c:pt idx="43230">
                  <c:v>4321.36</c:v>
                </c:pt>
                <c:pt idx="43231">
                  <c:v>4321.46</c:v>
                </c:pt>
                <c:pt idx="43232">
                  <c:v>4321.56</c:v>
                </c:pt>
                <c:pt idx="43233">
                  <c:v>4321.66</c:v>
                </c:pt>
                <c:pt idx="43234">
                  <c:v>4321.76</c:v>
                </c:pt>
                <c:pt idx="43235">
                  <c:v>4321.86</c:v>
                </c:pt>
                <c:pt idx="43236">
                  <c:v>4321.96</c:v>
                </c:pt>
                <c:pt idx="43237">
                  <c:v>4322.06</c:v>
                </c:pt>
                <c:pt idx="43238">
                  <c:v>4322.16</c:v>
                </c:pt>
                <c:pt idx="43239">
                  <c:v>4322.26</c:v>
                </c:pt>
                <c:pt idx="43240">
                  <c:v>4322.36</c:v>
                </c:pt>
                <c:pt idx="43241">
                  <c:v>4322.46</c:v>
                </c:pt>
                <c:pt idx="43242">
                  <c:v>4322.56</c:v>
                </c:pt>
                <c:pt idx="43243">
                  <c:v>4322.66</c:v>
                </c:pt>
                <c:pt idx="43244">
                  <c:v>4322.76</c:v>
                </c:pt>
                <c:pt idx="43245">
                  <c:v>4322.86</c:v>
                </c:pt>
                <c:pt idx="43246">
                  <c:v>4322.96</c:v>
                </c:pt>
                <c:pt idx="43247">
                  <c:v>4323.06</c:v>
                </c:pt>
                <c:pt idx="43248">
                  <c:v>4323.16</c:v>
                </c:pt>
                <c:pt idx="43249">
                  <c:v>4323.26</c:v>
                </c:pt>
                <c:pt idx="43250">
                  <c:v>4323.36</c:v>
                </c:pt>
                <c:pt idx="43251">
                  <c:v>4323.46</c:v>
                </c:pt>
                <c:pt idx="43252">
                  <c:v>4323.56</c:v>
                </c:pt>
                <c:pt idx="43253">
                  <c:v>4323.66</c:v>
                </c:pt>
                <c:pt idx="43254">
                  <c:v>4323.76</c:v>
                </c:pt>
                <c:pt idx="43255">
                  <c:v>4323.86</c:v>
                </c:pt>
                <c:pt idx="43256">
                  <c:v>4323.96</c:v>
                </c:pt>
                <c:pt idx="43257">
                  <c:v>4324.06</c:v>
                </c:pt>
                <c:pt idx="43258">
                  <c:v>4324.16</c:v>
                </c:pt>
                <c:pt idx="43259">
                  <c:v>4324.26</c:v>
                </c:pt>
                <c:pt idx="43260">
                  <c:v>4324.36</c:v>
                </c:pt>
                <c:pt idx="43261">
                  <c:v>4324.46</c:v>
                </c:pt>
                <c:pt idx="43262">
                  <c:v>4324.56</c:v>
                </c:pt>
                <c:pt idx="43263">
                  <c:v>4324.66</c:v>
                </c:pt>
                <c:pt idx="43264">
                  <c:v>4324.76</c:v>
                </c:pt>
                <c:pt idx="43265">
                  <c:v>4324.86</c:v>
                </c:pt>
                <c:pt idx="43266">
                  <c:v>4324.96</c:v>
                </c:pt>
                <c:pt idx="43267">
                  <c:v>4325.06</c:v>
                </c:pt>
                <c:pt idx="43268">
                  <c:v>4325.16</c:v>
                </c:pt>
                <c:pt idx="43269">
                  <c:v>4325.26</c:v>
                </c:pt>
                <c:pt idx="43270">
                  <c:v>4325.36</c:v>
                </c:pt>
                <c:pt idx="43271">
                  <c:v>4325.46</c:v>
                </c:pt>
                <c:pt idx="43272">
                  <c:v>4325.56</c:v>
                </c:pt>
                <c:pt idx="43273">
                  <c:v>4325.66</c:v>
                </c:pt>
                <c:pt idx="43274">
                  <c:v>4325.76</c:v>
                </c:pt>
                <c:pt idx="43275">
                  <c:v>4325.86</c:v>
                </c:pt>
                <c:pt idx="43276">
                  <c:v>4325.96</c:v>
                </c:pt>
                <c:pt idx="43277">
                  <c:v>4326.06</c:v>
                </c:pt>
                <c:pt idx="43278">
                  <c:v>4326.16</c:v>
                </c:pt>
                <c:pt idx="43279">
                  <c:v>4326.26</c:v>
                </c:pt>
                <c:pt idx="43280">
                  <c:v>4326.36</c:v>
                </c:pt>
                <c:pt idx="43281">
                  <c:v>4326.46</c:v>
                </c:pt>
                <c:pt idx="43282">
                  <c:v>4326.56</c:v>
                </c:pt>
                <c:pt idx="43283">
                  <c:v>4326.66</c:v>
                </c:pt>
                <c:pt idx="43284">
                  <c:v>4326.76</c:v>
                </c:pt>
                <c:pt idx="43285">
                  <c:v>4326.86</c:v>
                </c:pt>
                <c:pt idx="43286">
                  <c:v>4326.96</c:v>
                </c:pt>
                <c:pt idx="43287">
                  <c:v>4327.06</c:v>
                </c:pt>
                <c:pt idx="43288">
                  <c:v>4327.16</c:v>
                </c:pt>
                <c:pt idx="43289">
                  <c:v>4327.26</c:v>
                </c:pt>
                <c:pt idx="43290">
                  <c:v>4327.36</c:v>
                </c:pt>
                <c:pt idx="43291">
                  <c:v>4327.46</c:v>
                </c:pt>
                <c:pt idx="43292">
                  <c:v>4327.56</c:v>
                </c:pt>
                <c:pt idx="43293">
                  <c:v>4327.66</c:v>
                </c:pt>
                <c:pt idx="43294">
                  <c:v>4327.76</c:v>
                </c:pt>
                <c:pt idx="43295">
                  <c:v>4327.86</c:v>
                </c:pt>
                <c:pt idx="43296">
                  <c:v>4327.96</c:v>
                </c:pt>
                <c:pt idx="43297">
                  <c:v>4328.06</c:v>
                </c:pt>
                <c:pt idx="43298">
                  <c:v>4328.16</c:v>
                </c:pt>
                <c:pt idx="43299">
                  <c:v>4328.26</c:v>
                </c:pt>
                <c:pt idx="43300">
                  <c:v>4328.36</c:v>
                </c:pt>
                <c:pt idx="43301">
                  <c:v>4328.46</c:v>
                </c:pt>
                <c:pt idx="43302">
                  <c:v>4328.56</c:v>
                </c:pt>
                <c:pt idx="43303">
                  <c:v>4328.66</c:v>
                </c:pt>
                <c:pt idx="43304">
                  <c:v>4328.76</c:v>
                </c:pt>
                <c:pt idx="43305">
                  <c:v>4328.86</c:v>
                </c:pt>
                <c:pt idx="43306">
                  <c:v>4328.96</c:v>
                </c:pt>
                <c:pt idx="43307">
                  <c:v>4329.06</c:v>
                </c:pt>
                <c:pt idx="43308">
                  <c:v>4329.16</c:v>
                </c:pt>
                <c:pt idx="43309">
                  <c:v>4329.26</c:v>
                </c:pt>
                <c:pt idx="43310">
                  <c:v>4329.36</c:v>
                </c:pt>
                <c:pt idx="43311">
                  <c:v>4329.46</c:v>
                </c:pt>
                <c:pt idx="43312">
                  <c:v>4329.56</c:v>
                </c:pt>
                <c:pt idx="43313">
                  <c:v>4329.66</c:v>
                </c:pt>
                <c:pt idx="43314">
                  <c:v>4329.76</c:v>
                </c:pt>
                <c:pt idx="43315">
                  <c:v>4329.86</c:v>
                </c:pt>
                <c:pt idx="43316">
                  <c:v>4329.96</c:v>
                </c:pt>
                <c:pt idx="43317">
                  <c:v>4330.06</c:v>
                </c:pt>
                <c:pt idx="43318">
                  <c:v>4330.16</c:v>
                </c:pt>
                <c:pt idx="43319">
                  <c:v>4330.26</c:v>
                </c:pt>
                <c:pt idx="43320">
                  <c:v>4330.36</c:v>
                </c:pt>
                <c:pt idx="43321">
                  <c:v>4330.46</c:v>
                </c:pt>
                <c:pt idx="43322">
                  <c:v>4330.56</c:v>
                </c:pt>
                <c:pt idx="43323">
                  <c:v>4330.66</c:v>
                </c:pt>
                <c:pt idx="43324">
                  <c:v>4330.76</c:v>
                </c:pt>
                <c:pt idx="43325">
                  <c:v>4330.86</c:v>
                </c:pt>
                <c:pt idx="43326">
                  <c:v>4330.96</c:v>
                </c:pt>
                <c:pt idx="43327">
                  <c:v>4331.06</c:v>
                </c:pt>
                <c:pt idx="43328">
                  <c:v>4331.16</c:v>
                </c:pt>
                <c:pt idx="43329">
                  <c:v>4331.26</c:v>
                </c:pt>
                <c:pt idx="43330">
                  <c:v>4331.36</c:v>
                </c:pt>
                <c:pt idx="43331">
                  <c:v>4331.46</c:v>
                </c:pt>
                <c:pt idx="43332">
                  <c:v>4331.56</c:v>
                </c:pt>
                <c:pt idx="43333">
                  <c:v>4331.66</c:v>
                </c:pt>
                <c:pt idx="43334">
                  <c:v>4331.76</c:v>
                </c:pt>
                <c:pt idx="43335">
                  <c:v>4331.86</c:v>
                </c:pt>
                <c:pt idx="43336">
                  <c:v>4331.96</c:v>
                </c:pt>
                <c:pt idx="43337">
                  <c:v>4332.06</c:v>
                </c:pt>
                <c:pt idx="43338">
                  <c:v>4332.16</c:v>
                </c:pt>
                <c:pt idx="43339">
                  <c:v>4332.26</c:v>
                </c:pt>
                <c:pt idx="43340">
                  <c:v>4332.36</c:v>
                </c:pt>
                <c:pt idx="43341">
                  <c:v>4332.46</c:v>
                </c:pt>
                <c:pt idx="43342">
                  <c:v>4332.56</c:v>
                </c:pt>
                <c:pt idx="43343">
                  <c:v>4332.66</c:v>
                </c:pt>
                <c:pt idx="43344">
                  <c:v>4332.76</c:v>
                </c:pt>
                <c:pt idx="43345">
                  <c:v>4332.86</c:v>
                </c:pt>
                <c:pt idx="43346">
                  <c:v>4332.96</c:v>
                </c:pt>
                <c:pt idx="43347">
                  <c:v>4333.06</c:v>
                </c:pt>
                <c:pt idx="43348">
                  <c:v>4333.16</c:v>
                </c:pt>
                <c:pt idx="43349">
                  <c:v>4333.26</c:v>
                </c:pt>
                <c:pt idx="43350">
                  <c:v>4333.36</c:v>
                </c:pt>
                <c:pt idx="43351">
                  <c:v>4333.46</c:v>
                </c:pt>
                <c:pt idx="43352">
                  <c:v>4333.56</c:v>
                </c:pt>
                <c:pt idx="43353">
                  <c:v>4333.66</c:v>
                </c:pt>
                <c:pt idx="43354">
                  <c:v>4333.76</c:v>
                </c:pt>
                <c:pt idx="43355">
                  <c:v>4333.86</c:v>
                </c:pt>
                <c:pt idx="43356">
                  <c:v>4333.96</c:v>
                </c:pt>
                <c:pt idx="43357">
                  <c:v>4334.06</c:v>
                </c:pt>
                <c:pt idx="43358">
                  <c:v>4334.16</c:v>
                </c:pt>
                <c:pt idx="43359">
                  <c:v>4334.26</c:v>
                </c:pt>
                <c:pt idx="43360">
                  <c:v>4334.36</c:v>
                </c:pt>
                <c:pt idx="43361">
                  <c:v>4334.46</c:v>
                </c:pt>
                <c:pt idx="43362">
                  <c:v>4334.56</c:v>
                </c:pt>
                <c:pt idx="43363">
                  <c:v>4334.66</c:v>
                </c:pt>
                <c:pt idx="43364">
                  <c:v>4334.76</c:v>
                </c:pt>
                <c:pt idx="43365">
                  <c:v>4334.86</c:v>
                </c:pt>
                <c:pt idx="43366">
                  <c:v>4334.96</c:v>
                </c:pt>
                <c:pt idx="43367">
                  <c:v>4335.06</c:v>
                </c:pt>
                <c:pt idx="43368">
                  <c:v>4335.16</c:v>
                </c:pt>
                <c:pt idx="43369">
                  <c:v>4335.26</c:v>
                </c:pt>
                <c:pt idx="43370">
                  <c:v>4335.36</c:v>
                </c:pt>
                <c:pt idx="43371">
                  <c:v>4335.46</c:v>
                </c:pt>
                <c:pt idx="43372">
                  <c:v>4335.56</c:v>
                </c:pt>
                <c:pt idx="43373">
                  <c:v>4335.66</c:v>
                </c:pt>
                <c:pt idx="43374">
                  <c:v>4335.76</c:v>
                </c:pt>
                <c:pt idx="43375">
                  <c:v>4335.86</c:v>
                </c:pt>
                <c:pt idx="43376">
                  <c:v>4335.96</c:v>
                </c:pt>
                <c:pt idx="43377">
                  <c:v>4336.06</c:v>
                </c:pt>
                <c:pt idx="43378">
                  <c:v>4336.16</c:v>
                </c:pt>
                <c:pt idx="43379">
                  <c:v>4336.26</c:v>
                </c:pt>
                <c:pt idx="43380">
                  <c:v>4336.36</c:v>
                </c:pt>
                <c:pt idx="43381">
                  <c:v>4336.46</c:v>
                </c:pt>
                <c:pt idx="43382">
                  <c:v>4336.56</c:v>
                </c:pt>
                <c:pt idx="43383">
                  <c:v>4336.66</c:v>
                </c:pt>
                <c:pt idx="43384">
                  <c:v>4336.76</c:v>
                </c:pt>
                <c:pt idx="43385">
                  <c:v>4336.86</c:v>
                </c:pt>
                <c:pt idx="43386">
                  <c:v>4336.96</c:v>
                </c:pt>
                <c:pt idx="43387">
                  <c:v>4337.06</c:v>
                </c:pt>
                <c:pt idx="43388">
                  <c:v>4337.16</c:v>
                </c:pt>
                <c:pt idx="43389">
                  <c:v>4337.26</c:v>
                </c:pt>
                <c:pt idx="43390">
                  <c:v>4337.36</c:v>
                </c:pt>
                <c:pt idx="43391">
                  <c:v>4337.46</c:v>
                </c:pt>
                <c:pt idx="43392">
                  <c:v>4337.56</c:v>
                </c:pt>
                <c:pt idx="43393">
                  <c:v>4337.66</c:v>
                </c:pt>
                <c:pt idx="43394">
                  <c:v>4337.76</c:v>
                </c:pt>
                <c:pt idx="43395">
                  <c:v>4337.86</c:v>
                </c:pt>
                <c:pt idx="43396">
                  <c:v>4337.96</c:v>
                </c:pt>
                <c:pt idx="43397">
                  <c:v>4338.06</c:v>
                </c:pt>
                <c:pt idx="43398">
                  <c:v>4338.16</c:v>
                </c:pt>
                <c:pt idx="43399">
                  <c:v>4338.26</c:v>
                </c:pt>
                <c:pt idx="43400">
                  <c:v>4338.36</c:v>
                </c:pt>
                <c:pt idx="43401">
                  <c:v>4338.46</c:v>
                </c:pt>
                <c:pt idx="43402">
                  <c:v>4338.56</c:v>
                </c:pt>
                <c:pt idx="43403">
                  <c:v>4338.66</c:v>
                </c:pt>
                <c:pt idx="43404">
                  <c:v>4338.76</c:v>
                </c:pt>
                <c:pt idx="43405">
                  <c:v>4338.86</c:v>
                </c:pt>
                <c:pt idx="43406">
                  <c:v>4338.96</c:v>
                </c:pt>
                <c:pt idx="43407">
                  <c:v>4339.06</c:v>
                </c:pt>
                <c:pt idx="43408">
                  <c:v>4339.16</c:v>
                </c:pt>
                <c:pt idx="43409">
                  <c:v>4339.26</c:v>
                </c:pt>
                <c:pt idx="43410">
                  <c:v>4339.36</c:v>
                </c:pt>
                <c:pt idx="43411">
                  <c:v>4339.46</c:v>
                </c:pt>
                <c:pt idx="43412">
                  <c:v>4339.56</c:v>
                </c:pt>
                <c:pt idx="43413">
                  <c:v>4339.66</c:v>
                </c:pt>
                <c:pt idx="43414">
                  <c:v>4339.76</c:v>
                </c:pt>
                <c:pt idx="43415">
                  <c:v>4339.86</c:v>
                </c:pt>
                <c:pt idx="43416">
                  <c:v>4339.96</c:v>
                </c:pt>
                <c:pt idx="43417">
                  <c:v>4340.06</c:v>
                </c:pt>
                <c:pt idx="43418">
                  <c:v>4340.16</c:v>
                </c:pt>
                <c:pt idx="43419">
                  <c:v>4340.26</c:v>
                </c:pt>
                <c:pt idx="43420">
                  <c:v>4340.36</c:v>
                </c:pt>
                <c:pt idx="43421">
                  <c:v>4340.46</c:v>
                </c:pt>
                <c:pt idx="43422">
                  <c:v>4340.56</c:v>
                </c:pt>
                <c:pt idx="43423">
                  <c:v>4340.66</c:v>
                </c:pt>
                <c:pt idx="43424">
                  <c:v>4340.76</c:v>
                </c:pt>
                <c:pt idx="43425">
                  <c:v>4340.86</c:v>
                </c:pt>
                <c:pt idx="43426">
                  <c:v>4340.96</c:v>
                </c:pt>
                <c:pt idx="43427">
                  <c:v>4341.06</c:v>
                </c:pt>
                <c:pt idx="43428">
                  <c:v>4341.16</c:v>
                </c:pt>
                <c:pt idx="43429">
                  <c:v>4341.26</c:v>
                </c:pt>
                <c:pt idx="43430">
                  <c:v>4341.36</c:v>
                </c:pt>
                <c:pt idx="43431">
                  <c:v>4341.46</c:v>
                </c:pt>
                <c:pt idx="43432">
                  <c:v>4341.56</c:v>
                </c:pt>
                <c:pt idx="43433">
                  <c:v>4341.66</c:v>
                </c:pt>
                <c:pt idx="43434">
                  <c:v>4341.76</c:v>
                </c:pt>
                <c:pt idx="43435">
                  <c:v>4341.86</c:v>
                </c:pt>
                <c:pt idx="43436">
                  <c:v>4341.96</c:v>
                </c:pt>
                <c:pt idx="43437">
                  <c:v>4342.06</c:v>
                </c:pt>
                <c:pt idx="43438">
                  <c:v>4342.16</c:v>
                </c:pt>
                <c:pt idx="43439">
                  <c:v>4342.26</c:v>
                </c:pt>
                <c:pt idx="43440">
                  <c:v>4342.36</c:v>
                </c:pt>
                <c:pt idx="43441">
                  <c:v>4342.46</c:v>
                </c:pt>
                <c:pt idx="43442">
                  <c:v>4342.56</c:v>
                </c:pt>
                <c:pt idx="43443">
                  <c:v>4342.66</c:v>
                </c:pt>
                <c:pt idx="43444">
                  <c:v>4342.76</c:v>
                </c:pt>
                <c:pt idx="43445">
                  <c:v>4342.86</c:v>
                </c:pt>
                <c:pt idx="43446">
                  <c:v>4342.96</c:v>
                </c:pt>
                <c:pt idx="43447">
                  <c:v>4343.06</c:v>
                </c:pt>
                <c:pt idx="43448">
                  <c:v>4343.16</c:v>
                </c:pt>
                <c:pt idx="43449">
                  <c:v>4343.26</c:v>
                </c:pt>
                <c:pt idx="43450">
                  <c:v>4343.36</c:v>
                </c:pt>
                <c:pt idx="43451">
                  <c:v>4343.46</c:v>
                </c:pt>
                <c:pt idx="43452">
                  <c:v>4343.56</c:v>
                </c:pt>
                <c:pt idx="43453">
                  <c:v>4343.66</c:v>
                </c:pt>
                <c:pt idx="43454">
                  <c:v>4343.76</c:v>
                </c:pt>
                <c:pt idx="43455">
                  <c:v>4343.86</c:v>
                </c:pt>
                <c:pt idx="43456">
                  <c:v>4343.96</c:v>
                </c:pt>
                <c:pt idx="43457">
                  <c:v>4344.06</c:v>
                </c:pt>
                <c:pt idx="43458">
                  <c:v>4344.16</c:v>
                </c:pt>
                <c:pt idx="43459">
                  <c:v>4344.26</c:v>
                </c:pt>
                <c:pt idx="43460">
                  <c:v>4344.36</c:v>
                </c:pt>
                <c:pt idx="43461">
                  <c:v>4344.46</c:v>
                </c:pt>
                <c:pt idx="43462">
                  <c:v>4344.56</c:v>
                </c:pt>
                <c:pt idx="43463">
                  <c:v>4344.66</c:v>
                </c:pt>
                <c:pt idx="43464">
                  <c:v>4344.76</c:v>
                </c:pt>
                <c:pt idx="43465">
                  <c:v>4344.86</c:v>
                </c:pt>
                <c:pt idx="43466">
                  <c:v>4344.96</c:v>
                </c:pt>
                <c:pt idx="43467">
                  <c:v>4345.06</c:v>
                </c:pt>
                <c:pt idx="43468">
                  <c:v>4345.16</c:v>
                </c:pt>
                <c:pt idx="43469">
                  <c:v>4345.26</c:v>
                </c:pt>
                <c:pt idx="43470">
                  <c:v>4345.36</c:v>
                </c:pt>
                <c:pt idx="43471">
                  <c:v>4345.46</c:v>
                </c:pt>
                <c:pt idx="43472">
                  <c:v>4345.56</c:v>
                </c:pt>
                <c:pt idx="43473">
                  <c:v>4345.66</c:v>
                </c:pt>
                <c:pt idx="43474">
                  <c:v>4345.76</c:v>
                </c:pt>
                <c:pt idx="43475">
                  <c:v>4345.86</c:v>
                </c:pt>
                <c:pt idx="43476">
                  <c:v>4345.96</c:v>
                </c:pt>
                <c:pt idx="43477">
                  <c:v>4346.06</c:v>
                </c:pt>
                <c:pt idx="43478">
                  <c:v>4346.16</c:v>
                </c:pt>
                <c:pt idx="43479">
                  <c:v>4346.26</c:v>
                </c:pt>
                <c:pt idx="43480">
                  <c:v>4346.36</c:v>
                </c:pt>
                <c:pt idx="43481">
                  <c:v>4346.46</c:v>
                </c:pt>
                <c:pt idx="43482">
                  <c:v>4346.56</c:v>
                </c:pt>
                <c:pt idx="43483">
                  <c:v>4346.66</c:v>
                </c:pt>
                <c:pt idx="43484">
                  <c:v>4346.76</c:v>
                </c:pt>
                <c:pt idx="43485">
                  <c:v>4346.86</c:v>
                </c:pt>
                <c:pt idx="43486">
                  <c:v>4346.96</c:v>
                </c:pt>
                <c:pt idx="43487">
                  <c:v>4347.06</c:v>
                </c:pt>
                <c:pt idx="43488">
                  <c:v>4347.16</c:v>
                </c:pt>
                <c:pt idx="43489">
                  <c:v>4347.26</c:v>
                </c:pt>
                <c:pt idx="43490">
                  <c:v>4347.36</c:v>
                </c:pt>
                <c:pt idx="43491">
                  <c:v>4347.46</c:v>
                </c:pt>
                <c:pt idx="43492">
                  <c:v>4347.56</c:v>
                </c:pt>
                <c:pt idx="43493">
                  <c:v>4347.66</c:v>
                </c:pt>
                <c:pt idx="43494">
                  <c:v>4347.76</c:v>
                </c:pt>
                <c:pt idx="43495">
                  <c:v>4347.86</c:v>
                </c:pt>
                <c:pt idx="43496">
                  <c:v>4347.96</c:v>
                </c:pt>
                <c:pt idx="43497">
                  <c:v>4348.06</c:v>
                </c:pt>
                <c:pt idx="43498">
                  <c:v>4348.16</c:v>
                </c:pt>
                <c:pt idx="43499">
                  <c:v>4348.26</c:v>
                </c:pt>
                <c:pt idx="43500">
                  <c:v>4348.36</c:v>
                </c:pt>
                <c:pt idx="43501">
                  <c:v>4348.46</c:v>
                </c:pt>
                <c:pt idx="43502">
                  <c:v>4348.56</c:v>
                </c:pt>
                <c:pt idx="43503">
                  <c:v>4348.66</c:v>
                </c:pt>
                <c:pt idx="43504">
                  <c:v>4348.76</c:v>
                </c:pt>
                <c:pt idx="43505">
                  <c:v>4348.86</c:v>
                </c:pt>
                <c:pt idx="43506">
                  <c:v>4348.96</c:v>
                </c:pt>
                <c:pt idx="43507">
                  <c:v>4349.06</c:v>
                </c:pt>
                <c:pt idx="43508">
                  <c:v>4349.16</c:v>
                </c:pt>
                <c:pt idx="43509">
                  <c:v>4349.26</c:v>
                </c:pt>
                <c:pt idx="43510">
                  <c:v>4349.36</c:v>
                </c:pt>
                <c:pt idx="43511">
                  <c:v>4349.46</c:v>
                </c:pt>
                <c:pt idx="43512">
                  <c:v>4349.56</c:v>
                </c:pt>
                <c:pt idx="43513">
                  <c:v>4349.66</c:v>
                </c:pt>
                <c:pt idx="43514">
                  <c:v>4349.76</c:v>
                </c:pt>
                <c:pt idx="43515">
                  <c:v>4349.86</c:v>
                </c:pt>
                <c:pt idx="43516">
                  <c:v>4349.96</c:v>
                </c:pt>
                <c:pt idx="43517">
                  <c:v>4350.06</c:v>
                </c:pt>
                <c:pt idx="43518">
                  <c:v>4350.16</c:v>
                </c:pt>
                <c:pt idx="43519">
                  <c:v>4350.26</c:v>
                </c:pt>
                <c:pt idx="43520">
                  <c:v>4350.36</c:v>
                </c:pt>
                <c:pt idx="43521">
                  <c:v>4350.46</c:v>
                </c:pt>
                <c:pt idx="43522">
                  <c:v>4350.56</c:v>
                </c:pt>
                <c:pt idx="43523">
                  <c:v>4350.66</c:v>
                </c:pt>
                <c:pt idx="43524">
                  <c:v>4350.76</c:v>
                </c:pt>
                <c:pt idx="43525">
                  <c:v>4350.86</c:v>
                </c:pt>
                <c:pt idx="43526">
                  <c:v>4350.96</c:v>
                </c:pt>
                <c:pt idx="43527">
                  <c:v>4351.06</c:v>
                </c:pt>
                <c:pt idx="43528">
                  <c:v>4351.16</c:v>
                </c:pt>
                <c:pt idx="43529">
                  <c:v>4351.26</c:v>
                </c:pt>
                <c:pt idx="43530">
                  <c:v>4351.36</c:v>
                </c:pt>
                <c:pt idx="43531">
                  <c:v>4351.46</c:v>
                </c:pt>
                <c:pt idx="43532">
                  <c:v>4351.56</c:v>
                </c:pt>
                <c:pt idx="43533">
                  <c:v>4351.66</c:v>
                </c:pt>
                <c:pt idx="43534">
                  <c:v>4351.76</c:v>
                </c:pt>
                <c:pt idx="43535">
                  <c:v>4351.86</c:v>
                </c:pt>
                <c:pt idx="43536">
                  <c:v>4351.96</c:v>
                </c:pt>
                <c:pt idx="43537">
                  <c:v>4352.06</c:v>
                </c:pt>
                <c:pt idx="43538">
                  <c:v>4352.16</c:v>
                </c:pt>
                <c:pt idx="43539">
                  <c:v>4352.26</c:v>
                </c:pt>
                <c:pt idx="43540">
                  <c:v>4352.36</c:v>
                </c:pt>
                <c:pt idx="43541">
                  <c:v>4352.46</c:v>
                </c:pt>
                <c:pt idx="43542">
                  <c:v>4352.56</c:v>
                </c:pt>
                <c:pt idx="43543">
                  <c:v>4352.66</c:v>
                </c:pt>
                <c:pt idx="43544">
                  <c:v>4352.76</c:v>
                </c:pt>
                <c:pt idx="43545">
                  <c:v>4352.86</c:v>
                </c:pt>
                <c:pt idx="43546">
                  <c:v>4352.96</c:v>
                </c:pt>
                <c:pt idx="43547">
                  <c:v>4353.06</c:v>
                </c:pt>
                <c:pt idx="43548">
                  <c:v>4353.16</c:v>
                </c:pt>
                <c:pt idx="43549">
                  <c:v>4353.26</c:v>
                </c:pt>
                <c:pt idx="43550">
                  <c:v>4353.36</c:v>
                </c:pt>
                <c:pt idx="43551">
                  <c:v>4353.46</c:v>
                </c:pt>
                <c:pt idx="43552">
                  <c:v>4353.56</c:v>
                </c:pt>
                <c:pt idx="43553">
                  <c:v>4353.66</c:v>
                </c:pt>
                <c:pt idx="43554">
                  <c:v>4353.76</c:v>
                </c:pt>
                <c:pt idx="43555">
                  <c:v>4353.86</c:v>
                </c:pt>
                <c:pt idx="43556">
                  <c:v>4353.96</c:v>
                </c:pt>
                <c:pt idx="43557">
                  <c:v>4354.06</c:v>
                </c:pt>
                <c:pt idx="43558">
                  <c:v>4354.16</c:v>
                </c:pt>
                <c:pt idx="43559">
                  <c:v>4354.26</c:v>
                </c:pt>
                <c:pt idx="43560">
                  <c:v>4354.36</c:v>
                </c:pt>
                <c:pt idx="43561">
                  <c:v>4354.46</c:v>
                </c:pt>
                <c:pt idx="43562">
                  <c:v>4354.56</c:v>
                </c:pt>
                <c:pt idx="43563">
                  <c:v>4354.66</c:v>
                </c:pt>
                <c:pt idx="43564">
                  <c:v>4354.76</c:v>
                </c:pt>
                <c:pt idx="43565">
                  <c:v>4354.86</c:v>
                </c:pt>
                <c:pt idx="43566">
                  <c:v>4354.96</c:v>
                </c:pt>
                <c:pt idx="43567">
                  <c:v>4355.06</c:v>
                </c:pt>
                <c:pt idx="43568">
                  <c:v>4355.16</c:v>
                </c:pt>
                <c:pt idx="43569">
                  <c:v>4355.26</c:v>
                </c:pt>
                <c:pt idx="43570">
                  <c:v>4355.36</c:v>
                </c:pt>
                <c:pt idx="43571">
                  <c:v>4355.46</c:v>
                </c:pt>
                <c:pt idx="43572">
                  <c:v>4355.56</c:v>
                </c:pt>
                <c:pt idx="43573">
                  <c:v>4355.66</c:v>
                </c:pt>
                <c:pt idx="43574">
                  <c:v>4355.76</c:v>
                </c:pt>
                <c:pt idx="43575">
                  <c:v>4355.86</c:v>
                </c:pt>
                <c:pt idx="43576">
                  <c:v>4355.96</c:v>
                </c:pt>
                <c:pt idx="43577">
                  <c:v>4356.06</c:v>
                </c:pt>
                <c:pt idx="43578">
                  <c:v>4356.16</c:v>
                </c:pt>
                <c:pt idx="43579">
                  <c:v>4356.26</c:v>
                </c:pt>
                <c:pt idx="43580">
                  <c:v>4356.36</c:v>
                </c:pt>
                <c:pt idx="43581">
                  <c:v>4356.46</c:v>
                </c:pt>
                <c:pt idx="43582">
                  <c:v>4356.56</c:v>
                </c:pt>
                <c:pt idx="43583">
                  <c:v>4356.66</c:v>
                </c:pt>
                <c:pt idx="43584">
                  <c:v>4356.76</c:v>
                </c:pt>
                <c:pt idx="43585">
                  <c:v>4356.86</c:v>
                </c:pt>
                <c:pt idx="43586">
                  <c:v>4356.96</c:v>
                </c:pt>
                <c:pt idx="43587">
                  <c:v>4357.06</c:v>
                </c:pt>
                <c:pt idx="43588">
                  <c:v>4357.16</c:v>
                </c:pt>
                <c:pt idx="43589">
                  <c:v>4357.26</c:v>
                </c:pt>
                <c:pt idx="43590">
                  <c:v>4357.36</c:v>
                </c:pt>
                <c:pt idx="43591">
                  <c:v>4357.46</c:v>
                </c:pt>
                <c:pt idx="43592">
                  <c:v>4357.56</c:v>
                </c:pt>
                <c:pt idx="43593">
                  <c:v>4357.66</c:v>
                </c:pt>
                <c:pt idx="43594">
                  <c:v>4357.76</c:v>
                </c:pt>
                <c:pt idx="43595">
                  <c:v>4357.86</c:v>
                </c:pt>
                <c:pt idx="43596">
                  <c:v>4357.96</c:v>
                </c:pt>
                <c:pt idx="43597">
                  <c:v>4358.06</c:v>
                </c:pt>
                <c:pt idx="43598">
                  <c:v>4358.16</c:v>
                </c:pt>
                <c:pt idx="43599">
                  <c:v>4358.26</c:v>
                </c:pt>
                <c:pt idx="43600">
                  <c:v>4358.36</c:v>
                </c:pt>
                <c:pt idx="43601">
                  <c:v>4358.46</c:v>
                </c:pt>
                <c:pt idx="43602">
                  <c:v>4358.56</c:v>
                </c:pt>
                <c:pt idx="43603">
                  <c:v>4358.66</c:v>
                </c:pt>
                <c:pt idx="43604">
                  <c:v>4358.76</c:v>
                </c:pt>
                <c:pt idx="43605">
                  <c:v>4358.86</c:v>
                </c:pt>
                <c:pt idx="43606">
                  <c:v>4358.96</c:v>
                </c:pt>
                <c:pt idx="43607">
                  <c:v>4359.06</c:v>
                </c:pt>
                <c:pt idx="43608">
                  <c:v>4359.16</c:v>
                </c:pt>
                <c:pt idx="43609">
                  <c:v>4359.26</c:v>
                </c:pt>
                <c:pt idx="43610">
                  <c:v>4359.36</c:v>
                </c:pt>
                <c:pt idx="43611">
                  <c:v>4359.46</c:v>
                </c:pt>
                <c:pt idx="43612">
                  <c:v>4359.56</c:v>
                </c:pt>
                <c:pt idx="43613">
                  <c:v>4359.66</c:v>
                </c:pt>
                <c:pt idx="43614">
                  <c:v>4359.76</c:v>
                </c:pt>
                <c:pt idx="43615">
                  <c:v>4359.86</c:v>
                </c:pt>
                <c:pt idx="43616">
                  <c:v>4359.96</c:v>
                </c:pt>
                <c:pt idx="43617">
                  <c:v>4360.06</c:v>
                </c:pt>
                <c:pt idx="43618">
                  <c:v>4360.16</c:v>
                </c:pt>
                <c:pt idx="43619">
                  <c:v>4360.26</c:v>
                </c:pt>
                <c:pt idx="43620">
                  <c:v>4360.36</c:v>
                </c:pt>
                <c:pt idx="43621">
                  <c:v>4360.46</c:v>
                </c:pt>
                <c:pt idx="43622">
                  <c:v>4360.56</c:v>
                </c:pt>
                <c:pt idx="43623">
                  <c:v>4360.66</c:v>
                </c:pt>
                <c:pt idx="43624">
                  <c:v>4360.76</c:v>
                </c:pt>
                <c:pt idx="43625">
                  <c:v>4360.86</c:v>
                </c:pt>
                <c:pt idx="43626">
                  <c:v>4360.96</c:v>
                </c:pt>
                <c:pt idx="43627">
                  <c:v>4361.06</c:v>
                </c:pt>
                <c:pt idx="43628">
                  <c:v>4361.16</c:v>
                </c:pt>
                <c:pt idx="43629">
                  <c:v>4361.26</c:v>
                </c:pt>
                <c:pt idx="43630">
                  <c:v>4361.36</c:v>
                </c:pt>
                <c:pt idx="43631">
                  <c:v>4361.46</c:v>
                </c:pt>
                <c:pt idx="43632">
                  <c:v>4361.56</c:v>
                </c:pt>
                <c:pt idx="43633">
                  <c:v>4361.66</c:v>
                </c:pt>
                <c:pt idx="43634">
                  <c:v>4361.76</c:v>
                </c:pt>
                <c:pt idx="43635">
                  <c:v>4361.86</c:v>
                </c:pt>
                <c:pt idx="43636">
                  <c:v>4361.96</c:v>
                </c:pt>
                <c:pt idx="43637">
                  <c:v>4362.06</c:v>
                </c:pt>
                <c:pt idx="43638">
                  <c:v>4362.16</c:v>
                </c:pt>
                <c:pt idx="43639">
                  <c:v>4362.26</c:v>
                </c:pt>
                <c:pt idx="43640">
                  <c:v>4362.36</c:v>
                </c:pt>
                <c:pt idx="43641">
                  <c:v>4362.46</c:v>
                </c:pt>
                <c:pt idx="43642">
                  <c:v>4362.56</c:v>
                </c:pt>
                <c:pt idx="43643">
                  <c:v>4362.66</c:v>
                </c:pt>
                <c:pt idx="43644">
                  <c:v>4362.76</c:v>
                </c:pt>
                <c:pt idx="43645">
                  <c:v>4362.86</c:v>
                </c:pt>
                <c:pt idx="43646">
                  <c:v>4362.96</c:v>
                </c:pt>
                <c:pt idx="43647">
                  <c:v>4363.06</c:v>
                </c:pt>
                <c:pt idx="43648">
                  <c:v>4363.16</c:v>
                </c:pt>
                <c:pt idx="43649">
                  <c:v>4363.26</c:v>
                </c:pt>
                <c:pt idx="43650">
                  <c:v>4363.36</c:v>
                </c:pt>
                <c:pt idx="43651">
                  <c:v>4363.46</c:v>
                </c:pt>
                <c:pt idx="43652">
                  <c:v>4363.56</c:v>
                </c:pt>
                <c:pt idx="43653">
                  <c:v>4363.66</c:v>
                </c:pt>
                <c:pt idx="43654">
                  <c:v>4363.76</c:v>
                </c:pt>
                <c:pt idx="43655">
                  <c:v>4363.86</c:v>
                </c:pt>
                <c:pt idx="43656">
                  <c:v>4363.96</c:v>
                </c:pt>
                <c:pt idx="43657">
                  <c:v>4364.06</c:v>
                </c:pt>
                <c:pt idx="43658">
                  <c:v>4364.16</c:v>
                </c:pt>
                <c:pt idx="43659">
                  <c:v>4364.26</c:v>
                </c:pt>
                <c:pt idx="43660">
                  <c:v>4364.36</c:v>
                </c:pt>
                <c:pt idx="43661">
                  <c:v>4364.46</c:v>
                </c:pt>
                <c:pt idx="43662">
                  <c:v>4364.56</c:v>
                </c:pt>
                <c:pt idx="43663">
                  <c:v>4364.66</c:v>
                </c:pt>
                <c:pt idx="43664">
                  <c:v>4364.76</c:v>
                </c:pt>
                <c:pt idx="43665">
                  <c:v>4364.86</c:v>
                </c:pt>
                <c:pt idx="43666">
                  <c:v>4364.96</c:v>
                </c:pt>
                <c:pt idx="43667">
                  <c:v>4365.06</c:v>
                </c:pt>
                <c:pt idx="43668">
                  <c:v>4365.16</c:v>
                </c:pt>
                <c:pt idx="43669">
                  <c:v>4365.26</c:v>
                </c:pt>
                <c:pt idx="43670">
                  <c:v>4365.36</c:v>
                </c:pt>
                <c:pt idx="43671">
                  <c:v>4365.46</c:v>
                </c:pt>
                <c:pt idx="43672">
                  <c:v>4365.56</c:v>
                </c:pt>
                <c:pt idx="43673">
                  <c:v>4365.66</c:v>
                </c:pt>
                <c:pt idx="43674">
                  <c:v>4365.76</c:v>
                </c:pt>
                <c:pt idx="43675">
                  <c:v>4365.86</c:v>
                </c:pt>
                <c:pt idx="43676">
                  <c:v>4365.96</c:v>
                </c:pt>
                <c:pt idx="43677">
                  <c:v>4366.06</c:v>
                </c:pt>
                <c:pt idx="43678">
                  <c:v>4366.16</c:v>
                </c:pt>
                <c:pt idx="43679">
                  <c:v>4366.26</c:v>
                </c:pt>
                <c:pt idx="43680">
                  <c:v>4366.36</c:v>
                </c:pt>
                <c:pt idx="43681">
                  <c:v>4366.46</c:v>
                </c:pt>
                <c:pt idx="43682">
                  <c:v>4366.56</c:v>
                </c:pt>
                <c:pt idx="43683">
                  <c:v>4366.66</c:v>
                </c:pt>
                <c:pt idx="43684">
                  <c:v>4366.76</c:v>
                </c:pt>
                <c:pt idx="43685">
                  <c:v>4366.86</c:v>
                </c:pt>
                <c:pt idx="43686">
                  <c:v>4366.96</c:v>
                </c:pt>
                <c:pt idx="43687">
                  <c:v>4367.06</c:v>
                </c:pt>
                <c:pt idx="43688">
                  <c:v>4367.16</c:v>
                </c:pt>
                <c:pt idx="43689">
                  <c:v>4367.26</c:v>
                </c:pt>
                <c:pt idx="43690">
                  <c:v>4367.36</c:v>
                </c:pt>
                <c:pt idx="43691">
                  <c:v>4367.46</c:v>
                </c:pt>
                <c:pt idx="43692">
                  <c:v>4367.56</c:v>
                </c:pt>
                <c:pt idx="43693">
                  <c:v>4367.66</c:v>
                </c:pt>
                <c:pt idx="43694">
                  <c:v>4367.76</c:v>
                </c:pt>
                <c:pt idx="43695">
                  <c:v>4367.86</c:v>
                </c:pt>
                <c:pt idx="43696">
                  <c:v>4367.96</c:v>
                </c:pt>
                <c:pt idx="43697">
                  <c:v>4368.06</c:v>
                </c:pt>
                <c:pt idx="43698">
                  <c:v>4368.16</c:v>
                </c:pt>
                <c:pt idx="43699">
                  <c:v>4368.26</c:v>
                </c:pt>
                <c:pt idx="43700">
                  <c:v>4368.36</c:v>
                </c:pt>
                <c:pt idx="43701">
                  <c:v>4368.46</c:v>
                </c:pt>
                <c:pt idx="43702">
                  <c:v>4368.56</c:v>
                </c:pt>
                <c:pt idx="43703">
                  <c:v>4368.66</c:v>
                </c:pt>
                <c:pt idx="43704">
                  <c:v>4368.76</c:v>
                </c:pt>
                <c:pt idx="43705">
                  <c:v>4368.86</c:v>
                </c:pt>
                <c:pt idx="43706">
                  <c:v>4368.96</c:v>
                </c:pt>
                <c:pt idx="43707">
                  <c:v>4369.06</c:v>
                </c:pt>
                <c:pt idx="43708">
                  <c:v>4369.16</c:v>
                </c:pt>
                <c:pt idx="43709">
                  <c:v>4369.26</c:v>
                </c:pt>
                <c:pt idx="43710">
                  <c:v>4369.36</c:v>
                </c:pt>
                <c:pt idx="43711">
                  <c:v>4369.46</c:v>
                </c:pt>
                <c:pt idx="43712">
                  <c:v>4369.56</c:v>
                </c:pt>
                <c:pt idx="43713">
                  <c:v>4369.66</c:v>
                </c:pt>
                <c:pt idx="43714">
                  <c:v>4369.76</c:v>
                </c:pt>
                <c:pt idx="43715">
                  <c:v>4369.86</c:v>
                </c:pt>
                <c:pt idx="43716">
                  <c:v>4369.96</c:v>
                </c:pt>
                <c:pt idx="43717">
                  <c:v>4370.06</c:v>
                </c:pt>
                <c:pt idx="43718">
                  <c:v>4370.16</c:v>
                </c:pt>
                <c:pt idx="43719">
                  <c:v>4370.26</c:v>
                </c:pt>
                <c:pt idx="43720">
                  <c:v>4370.36</c:v>
                </c:pt>
                <c:pt idx="43721">
                  <c:v>4370.46</c:v>
                </c:pt>
                <c:pt idx="43722">
                  <c:v>4370.56</c:v>
                </c:pt>
                <c:pt idx="43723">
                  <c:v>4370.66</c:v>
                </c:pt>
                <c:pt idx="43724">
                  <c:v>4370.76</c:v>
                </c:pt>
                <c:pt idx="43725">
                  <c:v>4370.86</c:v>
                </c:pt>
                <c:pt idx="43726">
                  <c:v>4370.96</c:v>
                </c:pt>
                <c:pt idx="43727">
                  <c:v>4371.06</c:v>
                </c:pt>
                <c:pt idx="43728">
                  <c:v>4371.16</c:v>
                </c:pt>
                <c:pt idx="43729">
                  <c:v>4371.26</c:v>
                </c:pt>
                <c:pt idx="43730">
                  <c:v>4371.36</c:v>
                </c:pt>
                <c:pt idx="43731">
                  <c:v>4371.46</c:v>
                </c:pt>
                <c:pt idx="43732">
                  <c:v>4371.56</c:v>
                </c:pt>
                <c:pt idx="43733">
                  <c:v>4371.66</c:v>
                </c:pt>
                <c:pt idx="43734">
                  <c:v>4371.76</c:v>
                </c:pt>
                <c:pt idx="43735">
                  <c:v>4371.86</c:v>
                </c:pt>
                <c:pt idx="43736">
                  <c:v>4371.96</c:v>
                </c:pt>
                <c:pt idx="43737">
                  <c:v>4372.06</c:v>
                </c:pt>
                <c:pt idx="43738">
                  <c:v>4372.16</c:v>
                </c:pt>
                <c:pt idx="43739">
                  <c:v>4372.26</c:v>
                </c:pt>
                <c:pt idx="43740">
                  <c:v>4372.36</c:v>
                </c:pt>
                <c:pt idx="43741">
                  <c:v>4372.46</c:v>
                </c:pt>
                <c:pt idx="43742">
                  <c:v>4372.56</c:v>
                </c:pt>
                <c:pt idx="43743">
                  <c:v>4372.66</c:v>
                </c:pt>
                <c:pt idx="43744">
                  <c:v>4372.76</c:v>
                </c:pt>
                <c:pt idx="43745">
                  <c:v>4372.86</c:v>
                </c:pt>
                <c:pt idx="43746">
                  <c:v>4372.96</c:v>
                </c:pt>
                <c:pt idx="43747">
                  <c:v>4373.06</c:v>
                </c:pt>
                <c:pt idx="43748">
                  <c:v>4373.16</c:v>
                </c:pt>
                <c:pt idx="43749">
                  <c:v>4373.26</c:v>
                </c:pt>
                <c:pt idx="43750">
                  <c:v>4373.36</c:v>
                </c:pt>
                <c:pt idx="43751">
                  <c:v>4373.46</c:v>
                </c:pt>
                <c:pt idx="43752">
                  <c:v>4373.56</c:v>
                </c:pt>
                <c:pt idx="43753">
                  <c:v>4373.66</c:v>
                </c:pt>
                <c:pt idx="43754">
                  <c:v>4373.76</c:v>
                </c:pt>
                <c:pt idx="43755">
                  <c:v>4373.86</c:v>
                </c:pt>
                <c:pt idx="43756">
                  <c:v>4373.96</c:v>
                </c:pt>
                <c:pt idx="43757">
                  <c:v>4374.06</c:v>
                </c:pt>
                <c:pt idx="43758">
                  <c:v>4374.16</c:v>
                </c:pt>
                <c:pt idx="43759">
                  <c:v>4374.26</c:v>
                </c:pt>
                <c:pt idx="43760">
                  <c:v>4374.36</c:v>
                </c:pt>
                <c:pt idx="43761">
                  <c:v>4374.46</c:v>
                </c:pt>
                <c:pt idx="43762">
                  <c:v>4374.56</c:v>
                </c:pt>
                <c:pt idx="43763">
                  <c:v>4374.66</c:v>
                </c:pt>
                <c:pt idx="43764">
                  <c:v>4374.76</c:v>
                </c:pt>
                <c:pt idx="43765">
                  <c:v>4374.86</c:v>
                </c:pt>
                <c:pt idx="43766">
                  <c:v>4374.96</c:v>
                </c:pt>
                <c:pt idx="43767">
                  <c:v>4375.06</c:v>
                </c:pt>
                <c:pt idx="43768">
                  <c:v>4375.16</c:v>
                </c:pt>
                <c:pt idx="43769">
                  <c:v>4375.26</c:v>
                </c:pt>
                <c:pt idx="43770">
                  <c:v>4375.36</c:v>
                </c:pt>
                <c:pt idx="43771">
                  <c:v>4375.46</c:v>
                </c:pt>
                <c:pt idx="43772">
                  <c:v>4375.56</c:v>
                </c:pt>
                <c:pt idx="43773">
                  <c:v>4375.66</c:v>
                </c:pt>
                <c:pt idx="43774">
                  <c:v>4375.76</c:v>
                </c:pt>
                <c:pt idx="43775">
                  <c:v>4375.86</c:v>
                </c:pt>
                <c:pt idx="43776">
                  <c:v>4375.96</c:v>
                </c:pt>
                <c:pt idx="43777">
                  <c:v>4376.06</c:v>
                </c:pt>
                <c:pt idx="43778">
                  <c:v>4376.16</c:v>
                </c:pt>
                <c:pt idx="43779">
                  <c:v>4376.26</c:v>
                </c:pt>
                <c:pt idx="43780">
                  <c:v>4376.36</c:v>
                </c:pt>
                <c:pt idx="43781">
                  <c:v>4376.46</c:v>
                </c:pt>
                <c:pt idx="43782">
                  <c:v>4376.56</c:v>
                </c:pt>
                <c:pt idx="43783">
                  <c:v>4376.66</c:v>
                </c:pt>
                <c:pt idx="43784">
                  <c:v>4376.76</c:v>
                </c:pt>
                <c:pt idx="43785">
                  <c:v>4376.86</c:v>
                </c:pt>
                <c:pt idx="43786">
                  <c:v>4376.96</c:v>
                </c:pt>
                <c:pt idx="43787">
                  <c:v>4377.06</c:v>
                </c:pt>
                <c:pt idx="43788">
                  <c:v>4377.16</c:v>
                </c:pt>
                <c:pt idx="43789">
                  <c:v>4377.26</c:v>
                </c:pt>
                <c:pt idx="43790">
                  <c:v>4377.36</c:v>
                </c:pt>
                <c:pt idx="43791">
                  <c:v>4377.46</c:v>
                </c:pt>
                <c:pt idx="43792">
                  <c:v>4377.56</c:v>
                </c:pt>
                <c:pt idx="43793">
                  <c:v>4377.66</c:v>
                </c:pt>
                <c:pt idx="43794">
                  <c:v>4377.76</c:v>
                </c:pt>
                <c:pt idx="43795">
                  <c:v>4377.86</c:v>
                </c:pt>
                <c:pt idx="43796">
                  <c:v>4377.96</c:v>
                </c:pt>
                <c:pt idx="43797">
                  <c:v>4378.06</c:v>
                </c:pt>
                <c:pt idx="43798">
                  <c:v>4378.16</c:v>
                </c:pt>
                <c:pt idx="43799">
                  <c:v>4378.26</c:v>
                </c:pt>
                <c:pt idx="43800">
                  <c:v>4378.36</c:v>
                </c:pt>
                <c:pt idx="43801">
                  <c:v>4378.46</c:v>
                </c:pt>
                <c:pt idx="43802">
                  <c:v>4378.56</c:v>
                </c:pt>
                <c:pt idx="43803">
                  <c:v>4378.66</c:v>
                </c:pt>
                <c:pt idx="43804">
                  <c:v>4378.76</c:v>
                </c:pt>
                <c:pt idx="43805">
                  <c:v>4378.86</c:v>
                </c:pt>
                <c:pt idx="43806">
                  <c:v>4378.96</c:v>
                </c:pt>
                <c:pt idx="43807">
                  <c:v>4379.06</c:v>
                </c:pt>
                <c:pt idx="43808">
                  <c:v>4379.16</c:v>
                </c:pt>
                <c:pt idx="43809">
                  <c:v>4379.26</c:v>
                </c:pt>
                <c:pt idx="43810">
                  <c:v>4379.36</c:v>
                </c:pt>
                <c:pt idx="43811">
                  <c:v>4379.46</c:v>
                </c:pt>
                <c:pt idx="43812">
                  <c:v>4379.56</c:v>
                </c:pt>
                <c:pt idx="43813">
                  <c:v>4379.66</c:v>
                </c:pt>
                <c:pt idx="43814">
                  <c:v>4379.76</c:v>
                </c:pt>
                <c:pt idx="43815">
                  <c:v>4379.86</c:v>
                </c:pt>
                <c:pt idx="43816">
                  <c:v>4379.96</c:v>
                </c:pt>
                <c:pt idx="43817">
                  <c:v>4380.06</c:v>
                </c:pt>
                <c:pt idx="43818">
                  <c:v>4380.16</c:v>
                </c:pt>
                <c:pt idx="43819">
                  <c:v>4380.26</c:v>
                </c:pt>
                <c:pt idx="43820">
                  <c:v>4380.36</c:v>
                </c:pt>
                <c:pt idx="43821">
                  <c:v>4380.46</c:v>
                </c:pt>
                <c:pt idx="43822">
                  <c:v>4380.56</c:v>
                </c:pt>
                <c:pt idx="43823">
                  <c:v>4380.66</c:v>
                </c:pt>
                <c:pt idx="43824">
                  <c:v>4380.76</c:v>
                </c:pt>
                <c:pt idx="43825">
                  <c:v>4380.86</c:v>
                </c:pt>
                <c:pt idx="43826">
                  <c:v>4380.96</c:v>
                </c:pt>
                <c:pt idx="43827">
                  <c:v>4381.06</c:v>
                </c:pt>
                <c:pt idx="43828">
                  <c:v>4381.16</c:v>
                </c:pt>
                <c:pt idx="43829">
                  <c:v>4381.26</c:v>
                </c:pt>
                <c:pt idx="43830">
                  <c:v>4381.36</c:v>
                </c:pt>
                <c:pt idx="43831">
                  <c:v>4381.46</c:v>
                </c:pt>
                <c:pt idx="43832">
                  <c:v>4381.56</c:v>
                </c:pt>
                <c:pt idx="43833">
                  <c:v>4381.66</c:v>
                </c:pt>
                <c:pt idx="43834">
                  <c:v>4381.76</c:v>
                </c:pt>
                <c:pt idx="43835">
                  <c:v>4381.86</c:v>
                </c:pt>
                <c:pt idx="43836">
                  <c:v>4381.96</c:v>
                </c:pt>
                <c:pt idx="43837">
                  <c:v>4382.06</c:v>
                </c:pt>
                <c:pt idx="43838">
                  <c:v>4382.16</c:v>
                </c:pt>
                <c:pt idx="43839">
                  <c:v>4382.26</c:v>
                </c:pt>
                <c:pt idx="43840">
                  <c:v>4382.36</c:v>
                </c:pt>
                <c:pt idx="43841">
                  <c:v>4382.46</c:v>
                </c:pt>
                <c:pt idx="43842">
                  <c:v>4382.56</c:v>
                </c:pt>
                <c:pt idx="43843">
                  <c:v>4382.66</c:v>
                </c:pt>
                <c:pt idx="43844">
                  <c:v>4382.76</c:v>
                </c:pt>
                <c:pt idx="43845">
                  <c:v>4382.86</c:v>
                </c:pt>
                <c:pt idx="43846">
                  <c:v>4382.96</c:v>
                </c:pt>
                <c:pt idx="43847">
                  <c:v>4383.06</c:v>
                </c:pt>
                <c:pt idx="43848">
                  <c:v>4383.16</c:v>
                </c:pt>
                <c:pt idx="43849">
                  <c:v>4383.26</c:v>
                </c:pt>
                <c:pt idx="43850">
                  <c:v>4383.36</c:v>
                </c:pt>
                <c:pt idx="43851">
                  <c:v>4383.46</c:v>
                </c:pt>
                <c:pt idx="43852">
                  <c:v>4383.56</c:v>
                </c:pt>
                <c:pt idx="43853">
                  <c:v>4383.66</c:v>
                </c:pt>
                <c:pt idx="43854">
                  <c:v>4383.76</c:v>
                </c:pt>
                <c:pt idx="43855">
                  <c:v>4383.86</c:v>
                </c:pt>
                <c:pt idx="43856">
                  <c:v>4383.96</c:v>
                </c:pt>
                <c:pt idx="43857">
                  <c:v>4384.06</c:v>
                </c:pt>
                <c:pt idx="43858">
                  <c:v>4384.16</c:v>
                </c:pt>
                <c:pt idx="43859">
                  <c:v>4384.26</c:v>
                </c:pt>
                <c:pt idx="43860">
                  <c:v>4384.36</c:v>
                </c:pt>
                <c:pt idx="43861">
                  <c:v>4384.46</c:v>
                </c:pt>
                <c:pt idx="43862">
                  <c:v>4384.56</c:v>
                </c:pt>
                <c:pt idx="43863">
                  <c:v>4384.66</c:v>
                </c:pt>
                <c:pt idx="43864">
                  <c:v>4384.76</c:v>
                </c:pt>
                <c:pt idx="43865">
                  <c:v>4384.86</c:v>
                </c:pt>
                <c:pt idx="43866">
                  <c:v>4384.96</c:v>
                </c:pt>
                <c:pt idx="43867">
                  <c:v>4385.06</c:v>
                </c:pt>
                <c:pt idx="43868">
                  <c:v>4385.16</c:v>
                </c:pt>
                <c:pt idx="43869">
                  <c:v>4385.26</c:v>
                </c:pt>
                <c:pt idx="43870">
                  <c:v>4385.36</c:v>
                </c:pt>
                <c:pt idx="43871">
                  <c:v>4385.46</c:v>
                </c:pt>
                <c:pt idx="43872">
                  <c:v>4385.56</c:v>
                </c:pt>
                <c:pt idx="43873">
                  <c:v>4385.66</c:v>
                </c:pt>
                <c:pt idx="43874">
                  <c:v>4385.76</c:v>
                </c:pt>
                <c:pt idx="43875">
                  <c:v>4385.86</c:v>
                </c:pt>
                <c:pt idx="43876">
                  <c:v>4385.96</c:v>
                </c:pt>
                <c:pt idx="43877">
                  <c:v>4386.06</c:v>
                </c:pt>
                <c:pt idx="43878">
                  <c:v>4386.16</c:v>
                </c:pt>
                <c:pt idx="43879">
                  <c:v>4386.26</c:v>
                </c:pt>
                <c:pt idx="43880">
                  <c:v>4386.36</c:v>
                </c:pt>
                <c:pt idx="43881">
                  <c:v>4386.46</c:v>
                </c:pt>
                <c:pt idx="43882">
                  <c:v>4386.56</c:v>
                </c:pt>
                <c:pt idx="43883">
                  <c:v>4386.66</c:v>
                </c:pt>
                <c:pt idx="43884">
                  <c:v>4386.76</c:v>
                </c:pt>
                <c:pt idx="43885">
                  <c:v>4386.86</c:v>
                </c:pt>
                <c:pt idx="43886">
                  <c:v>4386.96</c:v>
                </c:pt>
                <c:pt idx="43887">
                  <c:v>4387.06</c:v>
                </c:pt>
                <c:pt idx="43888">
                  <c:v>4387.16</c:v>
                </c:pt>
                <c:pt idx="43889">
                  <c:v>4387.26</c:v>
                </c:pt>
                <c:pt idx="43890">
                  <c:v>4387.36</c:v>
                </c:pt>
                <c:pt idx="43891">
                  <c:v>4387.46</c:v>
                </c:pt>
                <c:pt idx="43892">
                  <c:v>4387.56</c:v>
                </c:pt>
                <c:pt idx="43893">
                  <c:v>4387.66</c:v>
                </c:pt>
                <c:pt idx="43894">
                  <c:v>4387.76</c:v>
                </c:pt>
                <c:pt idx="43895">
                  <c:v>4387.86</c:v>
                </c:pt>
                <c:pt idx="43896">
                  <c:v>4387.96</c:v>
                </c:pt>
                <c:pt idx="43897">
                  <c:v>4388.06</c:v>
                </c:pt>
                <c:pt idx="43898">
                  <c:v>4388.16</c:v>
                </c:pt>
                <c:pt idx="43899">
                  <c:v>4388.26</c:v>
                </c:pt>
                <c:pt idx="43900">
                  <c:v>4388.36</c:v>
                </c:pt>
                <c:pt idx="43901">
                  <c:v>4388.46</c:v>
                </c:pt>
                <c:pt idx="43902">
                  <c:v>4388.56</c:v>
                </c:pt>
                <c:pt idx="43903">
                  <c:v>4388.66</c:v>
                </c:pt>
                <c:pt idx="43904">
                  <c:v>4388.76</c:v>
                </c:pt>
                <c:pt idx="43905">
                  <c:v>4388.86</c:v>
                </c:pt>
                <c:pt idx="43906">
                  <c:v>4388.96</c:v>
                </c:pt>
                <c:pt idx="43907">
                  <c:v>4389.06</c:v>
                </c:pt>
                <c:pt idx="43908">
                  <c:v>4389.16</c:v>
                </c:pt>
                <c:pt idx="43909">
                  <c:v>4389.26</c:v>
                </c:pt>
                <c:pt idx="43910">
                  <c:v>4389.36</c:v>
                </c:pt>
                <c:pt idx="43911">
                  <c:v>4389.46</c:v>
                </c:pt>
                <c:pt idx="43912">
                  <c:v>4389.56</c:v>
                </c:pt>
                <c:pt idx="43913">
                  <c:v>4389.66</c:v>
                </c:pt>
                <c:pt idx="43914">
                  <c:v>4389.76</c:v>
                </c:pt>
                <c:pt idx="43915">
                  <c:v>4389.86</c:v>
                </c:pt>
                <c:pt idx="43916">
                  <c:v>4389.96</c:v>
                </c:pt>
                <c:pt idx="43917">
                  <c:v>4390.06</c:v>
                </c:pt>
                <c:pt idx="43918">
                  <c:v>4390.16</c:v>
                </c:pt>
                <c:pt idx="43919">
                  <c:v>4390.26</c:v>
                </c:pt>
                <c:pt idx="43920">
                  <c:v>4390.36</c:v>
                </c:pt>
                <c:pt idx="43921">
                  <c:v>4390.46</c:v>
                </c:pt>
                <c:pt idx="43922">
                  <c:v>4390.56</c:v>
                </c:pt>
                <c:pt idx="43923">
                  <c:v>4390.66</c:v>
                </c:pt>
                <c:pt idx="43924">
                  <c:v>4390.76</c:v>
                </c:pt>
                <c:pt idx="43925">
                  <c:v>4390.86</c:v>
                </c:pt>
                <c:pt idx="43926">
                  <c:v>4390.96</c:v>
                </c:pt>
                <c:pt idx="43927">
                  <c:v>4391.06</c:v>
                </c:pt>
                <c:pt idx="43928">
                  <c:v>4391.16</c:v>
                </c:pt>
                <c:pt idx="43929">
                  <c:v>4391.26</c:v>
                </c:pt>
                <c:pt idx="43930">
                  <c:v>4391.36</c:v>
                </c:pt>
                <c:pt idx="43931">
                  <c:v>4391.46</c:v>
                </c:pt>
                <c:pt idx="43932">
                  <c:v>4391.56</c:v>
                </c:pt>
                <c:pt idx="43933">
                  <c:v>4391.66</c:v>
                </c:pt>
                <c:pt idx="43934">
                  <c:v>4391.76</c:v>
                </c:pt>
                <c:pt idx="43935">
                  <c:v>4391.86</c:v>
                </c:pt>
                <c:pt idx="43936">
                  <c:v>4391.96</c:v>
                </c:pt>
                <c:pt idx="43937">
                  <c:v>4392.06</c:v>
                </c:pt>
                <c:pt idx="43938">
                  <c:v>4392.16</c:v>
                </c:pt>
                <c:pt idx="43939">
                  <c:v>4392.26</c:v>
                </c:pt>
                <c:pt idx="43940">
                  <c:v>4392.36</c:v>
                </c:pt>
                <c:pt idx="43941">
                  <c:v>4392.46</c:v>
                </c:pt>
                <c:pt idx="43942">
                  <c:v>4392.56</c:v>
                </c:pt>
                <c:pt idx="43943">
                  <c:v>4392.66</c:v>
                </c:pt>
                <c:pt idx="43944">
                  <c:v>4392.76</c:v>
                </c:pt>
                <c:pt idx="43945">
                  <c:v>4392.86</c:v>
                </c:pt>
                <c:pt idx="43946">
                  <c:v>4392.96</c:v>
                </c:pt>
                <c:pt idx="43947">
                  <c:v>4393.06</c:v>
                </c:pt>
                <c:pt idx="43948">
                  <c:v>4393.16</c:v>
                </c:pt>
                <c:pt idx="43949">
                  <c:v>4393.26</c:v>
                </c:pt>
                <c:pt idx="43950">
                  <c:v>4393.36</c:v>
                </c:pt>
                <c:pt idx="43951">
                  <c:v>4393.46</c:v>
                </c:pt>
                <c:pt idx="43952">
                  <c:v>4393.56</c:v>
                </c:pt>
                <c:pt idx="43953">
                  <c:v>4393.66</c:v>
                </c:pt>
                <c:pt idx="43954">
                  <c:v>4393.76</c:v>
                </c:pt>
                <c:pt idx="43955">
                  <c:v>4393.86</c:v>
                </c:pt>
                <c:pt idx="43956">
                  <c:v>4393.96</c:v>
                </c:pt>
                <c:pt idx="43957">
                  <c:v>4394.06</c:v>
                </c:pt>
                <c:pt idx="43958">
                  <c:v>4394.16</c:v>
                </c:pt>
                <c:pt idx="43959">
                  <c:v>4394.26</c:v>
                </c:pt>
                <c:pt idx="43960">
                  <c:v>4394.36</c:v>
                </c:pt>
                <c:pt idx="43961">
                  <c:v>4394.46</c:v>
                </c:pt>
                <c:pt idx="43962">
                  <c:v>4394.56</c:v>
                </c:pt>
                <c:pt idx="43963">
                  <c:v>4394.66</c:v>
                </c:pt>
                <c:pt idx="43964">
                  <c:v>4394.76</c:v>
                </c:pt>
                <c:pt idx="43965">
                  <c:v>4394.86</c:v>
                </c:pt>
                <c:pt idx="43966">
                  <c:v>4394.96</c:v>
                </c:pt>
                <c:pt idx="43967">
                  <c:v>4395.06</c:v>
                </c:pt>
                <c:pt idx="43968">
                  <c:v>4395.16</c:v>
                </c:pt>
                <c:pt idx="43969">
                  <c:v>4395.26</c:v>
                </c:pt>
                <c:pt idx="43970">
                  <c:v>4395.36</c:v>
                </c:pt>
                <c:pt idx="43971">
                  <c:v>4395.46</c:v>
                </c:pt>
                <c:pt idx="43972">
                  <c:v>4395.56</c:v>
                </c:pt>
                <c:pt idx="43973">
                  <c:v>4395.66</c:v>
                </c:pt>
                <c:pt idx="43974">
                  <c:v>4395.76</c:v>
                </c:pt>
                <c:pt idx="43975">
                  <c:v>4395.86</c:v>
                </c:pt>
                <c:pt idx="43976">
                  <c:v>4395.96</c:v>
                </c:pt>
                <c:pt idx="43977">
                  <c:v>4396.06</c:v>
                </c:pt>
                <c:pt idx="43978">
                  <c:v>4396.16</c:v>
                </c:pt>
                <c:pt idx="43979">
                  <c:v>4396.26</c:v>
                </c:pt>
                <c:pt idx="43980">
                  <c:v>4396.36</c:v>
                </c:pt>
                <c:pt idx="43981">
                  <c:v>4396.46</c:v>
                </c:pt>
                <c:pt idx="43982">
                  <c:v>4396.56</c:v>
                </c:pt>
                <c:pt idx="43983">
                  <c:v>4396.66</c:v>
                </c:pt>
                <c:pt idx="43984">
                  <c:v>4396.76</c:v>
                </c:pt>
                <c:pt idx="43985">
                  <c:v>4396.86</c:v>
                </c:pt>
                <c:pt idx="43986">
                  <c:v>4396.96</c:v>
                </c:pt>
                <c:pt idx="43987">
                  <c:v>4397.06</c:v>
                </c:pt>
                <c:pt idx="43988">
                  <c:v>4397.16</c:v>
                </c:pt>
                <c:pt idx="43989">
                  <c:v>4397.26</c:v>
                </c:pt>
                <c:pt idx="43990">
                  <c:v>4397.36</c:v>
                </c:pt>
                <c:pt idx="43991">
                  <c:v>4397.46</c:v>
                </c:pt>
                <c:pt idx="43992">
                  <c:v>4397.56</c:v>
                </c:pt>
                <c:pt idx="43993">
                  <c:v>4397.66</c:v>
                </c:pt>
                <c:pt idx="43994">
                  <c:v>4397.76</c:v>
                </c:pt>
                <c:pt idx="43995">
                  <c:v>4397.86</c:v>
                </c:pt>
                <c:pt idx="43996">
                  <c:v>4397.96</c:v>
                </c:pt>
                <c:pt idx="43997">
                  <c:v>4398.06</c:v>
                </c:pt>
                <c:pt idx="43998">
                  <c:v>4398.16</c:v>
                </c:pt>
                <c:pt idx="43999">
                  <c:v>4398.26</c:v>
                </c:pt>
                <c:pt idx="44000">
                  <c:v>4398.36</c:v>
                </c:pt>
                <c:pt idx="44001">
                  <c:v>4398.46</c:v>
                </c:pt>
                <c:pt idx="44002">
                  <c:v>4398.56</c:v>
                </c:pt>
                <c:pt idx="44003">
                  <c:v>4398.66</c:v>
                </c:pt>
                <c:pt idx="44004">
                  <c:v>4398.76</c:v>
                </c:pt>
                <c:pt idx="44005">
                  <c:v>4398.86</c:v>
                </c:pt>
                <c:pt idx="44006">
                  <c:v>4398.96</c:v>
                </c:pt>
                <c:pt idx="44007">
                  <c:v>4399.06</c:v>
                </c:pt>
                <c:pt idx="44008">
                  <c:v>4399.16</c:v>
                </c:pt>
                <c:pt idx="44009">
                  <c:v>4399.26</c:v>
                </c:pt>
                <c:pt idx="44010">
                  <c:v>4399.36</c:v>
                </c:pt>
                <c:pt idx="44011">
                  <c:v>4399.46</c:v>
                </c:pt>
                <c:pt idx="44012">
                  <c:v>4399.56</c:v>
                </c:pt>
                <c:pt idx="44013">
                  <c:v>4399.66</c:v>
                </c:pt>
                <c:pt idx="44014">
                  <c:v>4399.76</c:v>
                </c:pt>
                <c:pt idx="44015">
                  <c:v>4399.86</c:v>
                </c:pt>
                <c:pt idx="44016">
                  <c:v>4399.96</c:v>
                </c:pt>
                <c:pt idx="44017">
                  <c:v>4400.06</c:v>
                </c:pt>
                <c:pt idx="44018">
                  <c:v>4400.16</c:v>
                </c:pt>
                <c:pt idx="44019">
                  <c:v>4400.26</c:v>
                </c:pt>
                <c:pt idx="44020">
                  <c:v>4400.36</c:v>
                </c:pt>
                <c:pt idx="44021">
                  <c:v>4400.46</c:v>
                </c:pt>
                <c:pt idx="44022">
                  <c:v>4400.56</c:v>
                </c:pt>
                <c:pt idx="44023">
                  <c:v>4400.66</c:v>
                </c:pt>
                <c:pt idx="44024">
                  <c:v>4400.76</c:v>
                </c:pt>
                <c:pt idx="44025">
                  <c:v>4400.86</c:v>
                </c:pt>
                <c:pt idx="44026">
                  <c:v>4400.96</c:v>
                </c:pt>
                <c:pt idx="44027">
                  <c:v>4401.06</c:v>
                </c:pt>
                <c:pt idx="44028">
                  <c:v>4401.16</c:v>
                </c:pt>
                <c:pt idx="44029">
                  <c:v>4401.26</c:v>
                </c:pt>
                <c:pt idx="44030">
                  <c:v>4401.36</c:v>
                </c:pt>
                <c:pt idx="44031">
                  <c:v>4401.46</c:v>
                </c:pt>
                <c:pt idx="44032">
                  <c:v>4401.56</c:v>
                </c:pt>
                <c:pt idx="44033">
                  <c:v>4401.66</c:v>
                </c:pt>
                <c:pt idx="44034">
                  <c:v>4401.76</c:v>
                </c:pt>
                <c:pt idx="44035">
                  <c:v>4401.86</c:v>
                </c:pt>
                <c:pt idx="44036">
                  <c:v>4401.96</c:v>
                </c:pt>
                <c:pt idx="44037">
                  <c:v>4402.06</c:v>
                </c:pt>
                <c:pt idx="44038">
                  <c:v>4402.16</c:v>
                </c:pt>
                <c:pt idx="44039">
                  <c:v>4402.26</c:v>
                </c:pt>
                <c:pt idx="44040">
                  <c:v>4402.36</c:v>
                </c:pt>
                <c:pt idx="44041">
                  <c:v>4402.46</c:v>
                </c:pt>
                <c:pt idx="44042">
                  <c:v>4402.56</c:v>
                </c:pt>
                <c:pt idx="44043">
                  <c:v>4402.66</c:v>
                </c:pt>
                <c:pt idx="44044">
                  <c:v>4402.76</c:v>
                </c:pt>
                <c:pt idx="44045">
                  <c:v>4402.86</c:v>
                </c:pt>
                <c:pt idx="44046">
                  <c:v>4402.96</c:v>
                </c:pt>
                <c:pt idx="44047">
                  <c:v>4403.06</c:v>
                </c:pt>
                <c:pt idx="44048">
                  <c:v>4403.16</c:v>
                </c:pt>
                <c:pt idx="44049">
                  <c:v>4403.26</c:v>
                </c:pt>
                <c:pt idx="44050">
                  <c:v>4403.36</c:v>
                </c:pt>
                <c:pt idx="44051">
                  <c:v>4403.46</c:v>
                </c:pt>
                <c:pt idx="44052">
                  <c:v>4403.56</c:v>
                </c:pt>
                <c:pt idx="44053">
                  <c:v>4403.66</c:v>
                </c:pt>
                <c:pt idx="44054">
                  <c:v>4403.76</c:v>
                </c:pt>
                <c:pt idx="44055">
                  <c:v>4403.86</c:v>
                </c:pt>
                <c:pt idx="44056">
                  <c:v>4403.96</c:v>
                </c:pt>
                <c:pt idx="44057">
                  <c:v>4404.06</c:v>
                </c:pt>
                <c:pt idx="44058">
                  <c:v>4404.16</c:v>
                </c:pt>
                <c:pt idx="44059">
                  <c:v>4404.26</c:v>
                </c:pt>
                <c:pt idx="44060">
                  <c:v>4404.36</c:v>
                </c:pt>
                <c:pt idx="44061">
                  <c:v>4404.46</c:v>
                </c:pt>
                <c:pt idx="44062">
                  <c:v>4404.56</c:v>
                </c:pt>
                <c:pt idx="44063">
                  <c:v>4404.66</c:v>
                </c:pt>
                <c:pt idx="44064">
                  <c:v>4404.76</c:v>
                </c:pt>
                <c:pt idx="44065">
                  <c:v>4404.86</c:v>
                </c:pt>
                <c:pt idx="44066">
                  <c:v>4404.96</c:v>
                </c:pt>
                <c:pt idx="44067">
                  <c:v>4405.06</c:v>
                </c:pt>
                <c:pt idx="44068">
                  <c:v>4405.16</c:v>
                </c:pt>
                <c:pt idx="44069">
                  <c:v>4405.26</c:v>
                </c:pt>
                <c:pt idx="44070">
                  <c:v>4405.36</c:v>
                </c:pt>
                <c:pt idx="44071">
                  <c:v>4405.46</c:v>
                </c:pt>
                <c:pt idx="44072">
                  <c:v>4405.56</c:v>
                </c:pt>
                <c:pt idx="44073">
                  <c:v>4405.66</c:v>
                </c:pt>
                <c:pt idx="44074">
                  <c:v>4405.76</c:v>
                </c:pt>
                <c:pt idx="44075">
                  <c:v>4405.86</c:v>
                </c:pt>
                <c:pt idx="44076">
                  <c:v>4405.96</c:v>
                </c:pt>
                <c:pt idx="44077">
                  <c:v>4406.06</c:v>
                </c:pt>
                <c:pt idx="44078">
                  <c:v>4406.16</c:v>
                </c:pt>
                <c:pt idx="44079">
                  <c:v>4406.26</c:v>
                </c:pt>
                <c:pt idx="44080">
                  <c:v>4406.36</c:v>
                </c:pt>
                <c:pt idx="44081">
                  <c:v>4406.46</c:v>
                </c:pt>
                <c:pt idx="44082">
                  <c:v>4406.56</c:v>
                </c:pt>
                <c:pt idx="44083">
                  <c:v>4406.66</c:v>
                </c:pt>
                <c:pt idx="44084">
                  <c:v>4406.76</c:v>
                </c:pt>
                <c:pt idx="44085">
                  <c:v>4406.86</c:v>
                </c:pt>
                <c:pt idx="44086">
                  <c:v>4406.96</c:v>
                </c:pt>
                <c:pt idx="44087">
                  <c:v>4407.06</c:v>
                </c:pt>
                <c:pt idx="44088">
                  <c:v>4407.16</c:v>
                </c:pt>
                <c:pt idx="44089">
                  <c:v>4407.26</c:v>
                </c:pt>
                <c:pt idx="44090">
                  <c:v>4407.36</c:v>
                </c:pt>
                <c:pt idx="44091">
                  <c:v>4407.46</c:v>
                </c:pt>
                <c:pt idx="44092">
                  <c:v>4407.56</c:v>
                </c:pt>
                <c:pt idx="44093">
                  <c:v>4407.66</c:v>
                </c:pt>
                <c:pt idx="44094">
                  <c:v>4407.76</c:v>
                </c:pt>
                <c:pt idx="44095">
                  <c:v>4407.86</c:v>
                </c:pt>
                <c:pt idx="44096">
                  <c:v>4407.96</c:v>
                </c:pt>
                <c:pt idx="44097">
                  <c:v>4408.06</c:v>
                </c:pt>
                <c:pt idx="44098">
                  <c:v>4408.16</c:v>
                </c:pt>
                <c:pt idx="44099">
                  <c:v>4408.26</c:v>
                </c:pt>
                <c:pt idx="44100">
                  <c:v>4408.36</c:v>
                </c:pt>
                <c:pt idx="44101">
                  <c:v>4408.46</c:v>
                </c:pt>
                <c:pt idx="44102">
                  <c:v>4408.56</c:v>
                </c:pt>
                <c:pt idx="44103">
                  <c:v>4408.66</c:v>
                </c:pt>
                <c:pt idx="44104">
                  <c:v>4408.76</c:v>
                </c:pt>
                <c:pt idx="44105">
                  <c:v>4408.86</c:v>
                </c:pt>
                <c:pt idx="44106">
                  <c:v>4408.96</c:v>
                </c:pt>
                <c:pt idx="44107">
                  <c:v>4409.06</c:v>
                </c:pt>
                <c:pt idx="44108">
                  <c:v>4409.16</c:v>
                </c:pt>
                <c:pt idx="44109">
                  <c:v>4409.26</c:v>
                </c:pt>
                <c:pt idx="44110">
                  <c:v>4409.36</c:v>
                </c:pt>
                <c:pt idx="44111">
                  <c:v>4409.46</c:v>
                </c:pt>
                <c:pt idx="44112">
                  <c:v>4409.56</c:v>
                </c:pt>
                <c:pt idx="44113">
                  <c:v>4409.66</c:v>
                </c:pt>
                <c:pt idx="44114">
                  <c:v>4409.76</c:v>
                </c:pt>
                <c:pt idx="44115">
                  <c:v>4409.86</c:v>
                </c:pt>
                <c:pt idx="44116">
                  <c:v>4409.96</c:v>
                </c:pt>
                <c:pt idx="44117">
                  <c:v>4410.06</c:v>
                </c:pt>
                <c:pt idx="44118">
                  <c:v>4410.16</c:v>
                </c:pt>
                <c:pt idx="44119">
                  <c:v>4410.26</c:v>
                </c:pt>
                <c:pt idx="44120">
                  <c:v>4410.36</c:v>
                </c:pt>
                <c:pt idx="44121">
                  <c:v>4410.46</c:v>
                </c:pt>
                <c:pt idx="44122">
                  <c:v>4410.56</c:v>
                </c:pt>
                <c:pt idx="44123">
                  <c:v>4410.66</c:v>
                </c:pt>
                <c:pt idx="44124">
                  <c:v>4410.76</c:v>
                </c:pt>
                <c:pt idx="44125">
                  <c:v>4410.86</c:v>
                </c:pt>
                <c:pt idx="44126">
                  <c:v>4410.96</c:v>
                </c:pt>
                <c:pt idx="44127">
                  <c:v>4411.06</c:v>
                </c:pt>
                <c:pt idx="44128">
                  <c:v>4411.16</c:v>
                </c:pt>
                <c:pt idx="44129">
                  <c:v>4411.26</c:v>
                </c:pt>
                <c:pt idx="44130">
                  <c:v>4411.36</c:v>
                </c:pt>
                <c:pt idx="44131">
                  <c:v>4411.46</c:v>
                </c:pt>
                <c:pt idx="44132">
                  <c:v>4411.56</c:v>
                </c:pt>
                <c:pt idx="44133">
                  <c:v>4411.66</c:v>
                </c:pt>
                <c:pt idx="44134">
                  <c:v>4411.76</c:v>
                </c:pt>
                <c:pt idx="44135">
                  <c:v>4411.86</c:v>
                </c:pt>
                <c:pt idx="44136">
                  <c:v>4411.96</c:v>
                </c:pt>
                <c:pt idx="44137">
                  <c:v>4412.06</c:v>
                </c:pt>
                <c:pt idx="44138">
                  <c:v>4412.16</c:v>
                </c:pt>
                <c:pt idx="44139">
                  <c:v>4412.26</c:v>
                </c:pt>
                <c:pt idx="44140">
                  <c:v>4412.36</c:v>
                </c:pt>
                <c:pt idx="44141">
                  <c:v>4412.46</c:v>
                </c:pt>
                <c:pt idx="44142">
                  <c:v>4412.56</c:v>
                </c:pt>
                <c:pt idx="44143">
                  <c:v>4412.66</c:v>
                </c:pt>
                <c:pt idx="44144">
                  <c:v>4412.76</c:v>
                </c:pt>
                <c:pt idx="44145">
                  <c:v>4412.86</c:v>
                </c:pt>
                <c:pt idx="44146">
                  <c:v>4412.96</c:v>
                </c:pt>
                <c:pt idx="44147">
                  <c:v>4413.06</c:v>
                </c:pt>
                <c:pt idx="44148">
                  <c:v>4413.16</c:v>
                </c:pt>
                <c:pt idx="44149">
                  <c:v>4413.26</c:v>
                </c:pt>
                <c:pt idx="44150">
                  <c:v>4413.36</c:v>
                </c:pt>
                <c:pt idx="44151">
                  <c:v>4413.46</c:v>
                </c:pt>
                <c:pt idx="44152">
                  <c:v>4413.56</c:v>
                </c:pt>
                <c:pt idx="44153">
                  <c:v>4413.66</c:v>
                </c:pt>
                <c:pt idx="44154">
                  <c:v>4413.76</c:v>
                </c:pt>
                <c:pt idx="44155">
                  <c:v>4413.86</c:v>
                </c:pt>
                <c:pt idx="44156">
                  <c:v>4413.96</c:v>
                </c:pt>
                <c:pt idx="44157">
                  <c:v>4414.06</c:v>
                </c:pt>
                <c:pt idx="44158">
                  <c:v>4414.16</c:v>
                </c:pt>
                <c:pt idx="44159">
                  <c:v>4414.26</c:v>
                </c:pt>
                <c:pt idx="44160">
                  <c:v>4414.36</c:v>
                </c:pt>
                <c:pt idx="44161">
                  <c:v>4414.46</c:v>
                </c:pt>
                <c:pt idx="44162">
                  <c:v>4414.56</c:v>
                </c:pt>
                <c:pt idx="44163">
                  <c:v>4414.66</c:v>
                </c:pt>
                <c:pt idx="44164">
                  <c:v>4414.76</c:v>
                </c:pt>
                <c:pt idx="44165">
                  <c:v>4414.86</c:v>
                </c:pt>
                <c:pt idx="44166">
                  <c:v>4414.96</c:v>
                </c:pt>
                <c:pt idx="44167">
                  <c:v>4415.06</c:v>
                </c:pt>
                <c:pt idx="44168">
                  <c:v>4415.16</c:v>
                </c:pt>
                <c:pt idx="44169">
                  <c:v>4415.26</c:v>
                </c:pt>
                <c:pt idx="44170">
                  <c:v>4415.36</c:v>
                </c:pt>
                <c:pt idx="44171">
                  <c:v>4415.46</c:v>
                </c:pt>
                <c:pt idx="44172">
                  <c:v>4415.56</c:v>
                </c:pt>
                <c:pt idx="44173">
                  <c:v>4415.66</c:v>
                </c:pt>
                <c:pt idx="44174">
                  <c:v>4415.76</c:v>
                </c:pt>
                <c:pt idx="44175">
                  <c:v>4415.86</c:v>
                </c:pt>
                <c:pt idx="44176">
                  <c:v>4415.96</c:v>
                </c:pt>
                <c:pt idx="44177">
                  <c:v>4416.06</c:v>
                </c:pt>
                <c:pt idx="44178">
                  <c:v>4416.16</c:v>
                </c:pt>
                <c:pt idx="44179">
                  <c:v>4416.26</c:v>
                </c:pt>
                <c:pt idx="44180">
                  <c:v>4416.36</c:v>
                </c:pt>
                <c:pt idx="44181">
                  <c:v>4416.46</c:v>
                </c:pt>
                <c:pt idx="44182">
                  <c:v>4416.56</c:v>
                </c:pt>
                <c:pt idx="44183">
                  <c:v>4416.66</c:v>
                </c:pt>
                <c:pt idx="44184">
                  <c:v>4416.76</c:v>
                </c:pt>
                <c:pt idx="44185">
                  <c:v>4416.86</c:v>
                </c:pt>
                <c:pt idx="44186">
                  <c:v>4416.96</c:v>
                </c:pt>
                <c:pt idx="44187">
                  <c:v>4417.06</c:v>
                </c:pt>
                <c:pt idx="44188">
                  <c:v>4417.16</c:v>
                </c:pt>
                <c:pt idx="44189">
                  <c:v>4417.26</c:v>
                </c:pt>
                <c:pt idx="44190">
                  <c:v>4417.36</c:v>
                </c:pt>
                <c:pt idx="44191">
                  <c:v>4417.46</c:v>
                </c:pt>
                <c:pt idx="44192">
                  <c:v>4417.56</c:v>
                </c:pt>
                <c:pt idx="44193">
                  <c:v>4417.66</c:v>
                </c:pt>
                <c:pt idx="44194">
                  <c:v>4417.76</c:v>
                </c:pt>
                <c:pt idx="44195">
                  <c:v>4417.86</c:v>
                </c:pt>
                <c:pt idx="44196">
                  <c:v>4417.96</c:v>
                </c:pt>
                <c:pt idx="44197">
                  <c:v>4418.06</c:v>
                </c:pt>
                <c:pt idx="44198">
                  <c:v>4418.16</c:v>
                </c:pt>
                <c:pt idx="44199">
                  <c:v>4418.26</c:v>
                </c:pt>
                <c:pt idx="44200">
                  <c:v>4418.36</c:v>
                </c:pt>
                <c:pt idx="44201">
                  <c:v>4418.46</c:v>
                </c:pt>
                <c:pt idx="44202">
                  <c:v>4418.56</c:v>
                </c:pt>
                <c:pt idx="44203">
                  <c:v>4418.66</c:v>
                </c:pt>
                <c:pt idx="44204">
                  <c:v>4418.76</c:v>
                </c:pt>
                <c:pt idx="44205">
                  <c:v>4418.86</c:v>
                </c:pt>
                <c:pt idx="44206">
                  <c:v>4418.96</c:v>
                </c:pt>
                <c:pt idx="44207">
                  <c:v>4419.06</c:v>
                </c:pt>
                <c:pt idx="44208">
                  <c:v>4419.16</c:v>
                </c:pt>
                <c:pt idx="44209">
                  <c:v>4419.26</c:v>
                </c:pt>
                <c:pt idx="44210">
                  <c:v>4419.36</c:v>
                </c:pt>
                <c:pt idx="44211">
                  <c:v>4419.46</c:v>
                </c:pt>
                <c:pt idx="44212">
                  <c:v>4419.56</c:v>
                </c:pt>
                <c:pt idx="44213">
                  <c:v>4419.66</c:v>
                </c:pt>
                <c:pt idx="44214">
                  <c:v>4419.76</c:v>
                </c:pt>
                <c:pt idx="44215">
                  <c:v>4419.86</c:v>
                </c:pt>
                <c:pt idx="44216">
                  <c:v>4419.96</c:v>
                </c:pt>
                <c:pt idx="44217">
                  <c:v>4420.06</c:v>
                </c:pt>
                <c:pt idx="44218">
                  <c:v>4420.16</c:v>
                </c:pt>
                <c:pt idx="44219">
                  <c:v>4420.26</c:v>
                </c:pt>
                <c:pt idx="44220">
                  <c:v>4420.36</c:v>
                </c:pt>
                <c:pt idx="44221">
                  <c:v>4420.46</c:v>
                </c:pt>
                <c:pt idx="44222">
                  <c:v>4420.56</c:v>
                </c:pt>
                <c:pt idx="44223">
                  <c:v>4420.66</c:v>
                </c:pt>
                <c:pt idx="44224">
                  <c:v>4420.76</c:v>
                </c:pt>
                <c:pt idx="44225">
                  <c:v>4420.86</c:v>
                </c:pt>
                <c:pt idx="44226">
                  <c:v>4420.96</c:v>
                </c:pt>
                <c:pt idx="44227">
                  <c:v>4421.06</c:v>
                </c:pt>
                <c:pt idx="44228">
                  <c:v>4421.16</c:v>
                </c:pt>
                <c:pt idx="44229">
                  <c:v>4421.26</c:v>
                </c:pt>
                <c:pt idx="44230">
                  <c:v>4421.36</c:v>
                </c:pt>
                <c:pt idx="44231">
                  <c:v>4421.46</c:v>
                </c:pt>
                <c:pt idx="44232">
                  <c:v>4421.56</c:v>
                </c:pt>
                <c:pt idx="44233">
                  <c:v>4421.66</c:v>
                </c:pt>
                <c:pt idx="44234">
                  <c:v>4421.76</c:v>
                </c:pt>
                <c:pt idx="44235">
                  <c:v>4421.86</c:v>
                </c:pt>
                <c:pt idx="44236">
                  <c:v>4421.96</c:v>
                </c:pt>
                <c:pt idx="44237">
                  <c:v>4422.06</c:v>
                </c:pt>
                <c:pt idx="44238">
                  <c:v>4422.16</c:v>
                </c:pt>
                <c:pt idx="44239">
                  <c:v>4422.26</c:v>
                </c:pt>
                <c:pt idx="44240">
                  <c:v>4422.36</c:v>
                </c:pt>
                <c:pt idx="44241">
                  <c:v>4422.46</c:v>
                </c:pt>
                <c:pt idx="44242">
                  <c:v>4422.56</c:v>
                </c:pt>
                <c:pt idx="44243">
                  <c:v>4422.66</c:v>
                </c:pt>
                <c:pt idx="44244">
                  <c:v>4422.76</c:v>
                </c:pt>
                <c:pt idx="44245">
                  <c:v>4422.86</c:v>
                </c:pt>
                <c:pt idx="44246">
                  <c:v>4422.96</c:v>
                </c:pt>
                <c:pt idx="44247">
                  <c:v>4423.06</c:v>
                </c:pt>
                <c:pt idx="44248">
                  <c:v>4423.16</c:v>
                </c:pt>
                <c:pt idx="44249">
                  <c:v>4423.26</c:v>
                </c:pt>
                <c:pt idx="44250">
                  <c:v>4423.36</c:v>
                </c:pt>
                <c:pt idx="44251">
                  <c:v>4423.46</c:v>
                </c:pt>
                <c:pt idx="44252">
                  <c:v>4423.56</c:v>
                </c:pt>
                <c:pt idx="44253">
                  <c:v>4423.66</c:v>
                </c:pt>
                <c:pt idx="44254">
                  <c:v>4423.76</c:v>
                </c:pt>
                <c:pt idx="44255">
                  <c:v>4423.86</c:v>
                </c:pt>
                <c:pt idx="44256">
                  <c:v>4423.96</c:v>
                </c:pt>
                <c:pt idx="44257">
                  <c:v>4424.06</c:v>
                </c:pt>
                <c:pt idx="44258">
                  <c:v>4424.16</c:v>
                </c:pt>
                <c:pt idx="44259">
                  <c:v>4424.26</c:v>
                </c:pt>
                <c:pt idx="44260">
                  <c:v>4424.36</c:v>
                </c:pt>
                <c:pt idx="44261">
                  <c:v>4424.46</c:v>
                </c:pt>
                <c:pt idx="44262">
                  <c:v>4424.56</c:v>
                </c:pt>
                <c:pt idx="44263">
                  <c:v>4424.66</c:v>
                </c:pt>
                <c:pt idx="44264">
                  <c:v>4424.76</c:v>
                </c:pt>
                <c:pt idx="44265">
                  <c:v>4424.86</c:v>
                </c:pt>
                <c:pt idx="44266">
                  <c:v>4424.96</c:v>
                </c:pt>
                <c:pt idx="44267">
                  <c:v>4425.06</c:v>
                </c:pt>
                <c:pt idx="44268">
                  <c:v>4425.16</c:v>
                </c:pt>
                <c:pt idx="44269">
                  <c:v>4425.26</c:v>
                </c:pt>
                <c:pt idx="44270">
                  <c:v>4425.36</c:v>
                </c:pt>
                <c:pt idx="44271">
                  <c:v>4425.46</c:v>
                </c:pt>
                <c:pt idx="44272">
                  <c:v>4425.56</c:v>
                </c:pt>
                <c:pt idx="44273">
                  <c:v>4425.66</c:v>
                </c:pt>
                <c:pt idx="44274">
                  <c:v>4425.76</c:v>
                </c:pt>
                <c:pt idx="44275">
                  <c:v>4425.86</c:v>
                </c:pt>
                <c:pt idx="44276">
                  <c:v>4425.96</c:v>
                </c:pt>
                <c:pt idx="44277">
                  <c:v>4426.06</c:v>
                </c:pt>
                <c:pt idx="44278">
                  <c:v>4426.16</c:v>
                </c:pt>
                <c:pt idx="44279">
                  <c:v>4426.26</c:v>
                </c:pt>
                <c:pt idx="44280">
                  <c:v>4426.36</c:v>
                </c:pt>
                <c:pt idx="44281">
                  <c:v>4426.46</c:v>
                </c:pt>
                <c:pt idx="44282">
                  <c:v>4426.56</c:v>
                </c:pt>
                <c:pt idx="44283">
                  <c:v>4426.66</c:v>
                </c:pt>
                <c:pt idx="44284">
                  <c:v>4426.76</c:v>
                </c:pt>
                <c:pt idx="44285">
                  <c:v>4426.86</c:v>
                </c:pt>
                <c:pt idx="44286">
                  <c:v>4426.96</c:v>
                </c:pt>
                <c:pt idx="44287">
                  <c:v>4427.06</c:v>
                </c:pt>
                <c:pt idx="44288">
                  <c:v>4427.16</c:v>
                </c:pt>
                <c:pt idx="44289">
                  <c:v>4427.26</c:v>
                </c:pt>
                <c:pt idx="44290">
                  <c:v>4427.36</c:v>
                </c:pt>
                <c:pt idx="44291">
                  <c:v>4427.46</c:v>
                </c:pt>
                <c:pt idx="44292">
                  <c:v>4427.56</c:v>
                </c:pt>
                <c:pt idx="44293">
                  <c:v>4427.66</c:v>
                </c:pt>
                <c:pt idx="44294">
                  <c:v>4427.76</c:v>
                </c:pt>
                <c:pt idx="44295">
                  <c:v>4427.86</c:v>
                </c:pt>
                <c:pt idx="44296">
                  <c:v>4427.96</c:v>
                </c:pt>
                <c:pt idx="44297">
                  <c:v>4428.06</c:v>
                </c:pt>
                <c:pt idx="44298">
                  <c:v>4428.16</c:v>
                </c:pt>
                <c:pt idx="44299">
                  <c:v>4428.26</c:v>
                </c:pt>
                <c:pt idx="44300">
                  <c:v>4428.36</c:v>
                </c:pt>
                <c:pt idx="44301">
                  <c:v>4428.46</c:v>
                </c:pt>
                <c:pt idx="44302">
                  <c:v>4428.56</c:v>
                </c:pt>
                <c:pt idx="44303">
                  <c:v>4428.66</c:v>
                </c:pt>
                <c:pt idx="44304">
                  <c:v>4428.76</c:v>
                </c:pt>
                <c:pt idx="44305">
                  <c:v>4428.86</c:v>
                </c:pt>
                <c:pt idx="44306">
                  <c:v>4428.96</c:v>
                </c:pt>
                <c:pt idx="44307">
                  <c:v>4429.06</c:v>
                </c:pt>
                <c:pt idx="44308">
                  <c:v>4429.16</c:v>
                </c:pt>
                <c:pt idx="44309">
                  <c:v>4429.26</c:v>
                </c:pt>
                <c:pt idx="44310">
                  <c:v>4429.36</c:v>
                </c:pt>
                <c:pt idx="44311">
                  <c:v>4429.46</c:v>
                </c:pt>
                <c:pt idx="44312">
                  <c:v>4429.56</c:v>
                </c:pt>
                <c:pt idx="44313">
                  <c:v>4429.66</c:v>
                </c:pt>
                <c:pt idx="44314">
                  <c:v>4429.76</c:v>
                </c:pt>
                <c:pt idx="44315">
                  <c:v>4429.86</c:v>
                </c:pt>
                <c:pt idx="44316">
                  <c:v>4429.96</c:v>
                </c:pt>
                <c:pt idx="44317">
                  <c:v>4430.06</c:v>
                </c:pt>
                <c:pt idx="44318">
                  <c:v>4430.16</c:v>
                </c:pt>
                <c:pt idx="44319">
                  <c:v>4430.26</c:v>
                </c:pt>
                <c:pt idx="44320">
                  <c:v>4430.36</c:v>
                </c:pt>
                <c:pt idx="44321">
                  <c:v>4430.46</c:v>
                </c:pt>
                <c:pt idx="44322">
                  <c:v>4430.56</c:v>
                </c:pt>
                <c:pt idx="44323">
                  <c:v>4430.66</c:v>
                </c:pt>
                <c:pt idx="44324">
                  <c:v>4430.76</c:v>
                </c:pt>
                <c:pt idx="44325">
                  <c:v>4430.86</c:v>
                </c:pt>
                <c:pt idx="44326">
                  <c:v>4430.96</c:v>
                </c:pt>
                <c:pt idx="44327">
                  <c:v>4431.06</c:v>
                </c:pt>
                <c:pt idx="44328">
                  <c:v>4431.16</c:v>
                </c:pt>
                <c:pt idx="44329">
                  <c:v>4431.26</c:v>
                </c:pt>
                <c:pt idx="44330">
                  <c:v>4431.36</c:v>
                </c:pt>
                <c:pt idx="44331">
                  <c:v>4431.46</c:v>
                </c:pt>
                <c:pt idx="44332">
                  <c:v>4431.56</c:v>
                </c:pt>
                <c:pt idx="44333">
                  <c:v>4431.66</c:v>
                </c:pt>
                <c:pt idx="44334">
                  <c:v>4431.76</c:v>
                </c:pt>
                <c:pt idx="44335">
                  <c:v>4431.86</c:v>
                </c:pt>
                <c:pt idx="44336">
                  <c:v>4431.96</c:v>
                </c:pt>
                <c:pt idx="44337">
                  <c:v>4432.06</c:v>
                </c:pt>
                <c:pt idx="44338">
                  <c:v>4432.16</c:v>
                </c:pt>
                <c:pt idx="44339">
                  <c:v>4432.26</c:v>
                </c:pt>
                <c:pt idx="44340">
                  <c:v>4432.36</c:v>
                </c:pt>
                <c:pt idx="44341">
                  <c:v>4432.46</c:v>
                </c:pt>
                <c:pt idx="44342">
                  <c:v>4432.56</c:v>
                </c:pt>
                <c:pt idx="44343">
                  <c:v>4432.66</c:v>
                </c:pt>
                <c:pt idx="44344">
                  <c:v>4432.76</c:v>
                </c:pt>
                <c:pt idx="44345">
                  <c:v>4432.86</c:v>
                </c:pt>
                <c:pt idx="44346">
                  <c:v>4432.96</c:v>
                </c:pt>
                <c:pt idx="44347">
                  <c:v>4433.06</c:v>
                </c:pt>
                <c:pt idx="44348">
                  <c:v>4433.16</c:v>
                </c:pt>
                <c:pt idx="44349">
                  <c:v>4433.26</c:v>
                </c:pt>
                <c:pt idx="44350">
                  <c:v>4433.36</c:v>
                </c:pt>
                <c:pt idx="44351">
                  <c:v>4433.46</c:v>
                </c:pt>
                <c:pt idx="44352">
                  <c:v>4433.56</c:v>
                </c:pt>
                <c:pt idx="44353">
                  <c:v>4433.66</c:v>
                </c:pt>
                <c:pt idx="44354">
                  <c:v>4433.76</c:v>
                </c:pt>
                <c:pt idx="44355">
                  <c:v>4433.86</c:v>
                </c:pt>
                <c:pt idx="44356">
                  <c:v>4433.96</c:v>
                </c:pt>
                <c:pt idx="44357">
                  <c:v>4434.06</c:v>
                </c:pt>
                <c:pt idx="44358">
                  <c:v>4434.16</c:v>
                </c:pt>
                <c:pt idx="44359">
                  <c:v>4434.26</c:v>
                </c:pt>
                <c:pt idx="44360">
                  <c:v>4434.36</c:v>
                </c:pt>
                <c:pt idx="44361">
                  <c:v>4434.46</c:v>
                </c:pt>
                <c:pt idx="44362">
                  <c:v>4434.56</c:v>
                </c:pt>
                <c:pt idx="44363">
                  <c:v>4434.66</c:v>
                </c:pt>
                <c:pt idx="44364">
                  <c:v>4434.76</c:v>
                </c:pt>
                <c:pt idx="44365">
                  <c:v>4434.86</c:v>
                </c:pt>
                <c:pt idx="44366">
                  <c:v>4434.96</c:v>
                </c:pt>
                <c:pt idx="44367">
                  <c:v>4435.06</c:v>
                </c:pt>
                <c:pt idx="44368">
                  <c:v>4435.16</c:v>
                </c:pt>
                <c:pt idx="44369">
                  <c:v>4435.26</c:v>
                </c:pt>
                <c:pt idx="44370">
                  <c:v>4435.36</c:v>
                </c:pt>
                <c:pt idx="44371">
                  <c:v>4435.46</c:v>
                </c:pt>
                <c:pt idx="44372">
                  <c:v>4435.56</c:v>
                </c:pt>
                <c:pt idx="44373">
                  <c:v>4435.66</c:v>
                </c:pt>
                <c:pt idx="44374">
                  <c:v>4435.76</c:v>
                </c:pt>
                <c:pt idx="44375">
                  <c:v>4435.86</c:v>
                </c:pt>
                <c:pt idx="44376">
                  <c:v>4435.96</c:v>
                </c:pt>
                <c:pt idx="44377">
                  <c:v>4436.06</c:v>
                </c:pt>
                <c:pt idx="44378">
                  <c:v>4436.16</c:v>
                </c:pt>
                <c:pt idx="44379">
                  <c:v>4436.26</c:v>
                </c:pt>
                <c:pt idx="44380">
                  <c:v>4436.36</c:v>
                </c:pt>
                <c:pt idx="44381">
                  <c:v>4436.46</c:v>
                </c:pt>
                <c:pt idx="44382">
                  <c:v>4436.56</c:v>
                </c:pt>
                <c:pt idx="44383">
                  <c:v>4436.66</c:v>
                </c:pt>
                <c:pt idx="44384">
                  <c:v>4436.76</c:v>
                </c:pt>
                <c:pt idx="44385">
                  <c:v>4436.86</c:v>
                </c:pt>
                <c:pt idx="44386">
                  <c:v>4436.96</c:v>
                </c:pt>
                <c:pt idx="44387">
                  <c:v>4437.06</c:v>
                </c:pt>
                <c:pt idx="44388">
                  <c:v>4437.16</c:v>
                </c:pt>
                <c:pt idx="44389">
                  <c:v>4437.26</c:v>
                </c:pt>
                <c:pt idx="44390">
                  <c:v>4437.36</c:v>
                </c:pt>
                <c:pt idx="44391">
                  <c:v>4437.46</c:v>
                </c:pt>
                <c:pt idx="44392">
                  <c:v>4437.56</c:v>
                </c:pt>
                <c:pt idx="44393">
                  <c:v>4437.66</c:v>
                </c:pt>
                <c:pt idx="44394">
                  <c:v>4437.76</c:v>
                </c:pt>
                <c:pt idx="44395">
                  <c:v>4437.86</c:v>
                </c:pt>
                <c:pt idx="44396">
                  <c:v>4437.96</c:v>
                </c:pt>
                <c:pt idx="44397">
                  <c:v>4438.06</c:v>
                </c:pt>
                <c:pt idx="44398">
                  <c:v>4438.16</c:v>
                </c:pt>
                <c:pt idx="44399">
                  <c:v>4438.26</c:v>
                </c:pt>
                <c:pt idx="44400">
                  <c:v>4438.36</c:v>
                </c:pt>
                <c:pt idx="44401">
                  <c:v>4438.46</c:v>
                </c:pt>
                <c:pt idx="44402">
                  <c:v>4438.56</c:v>
                </c:pt>
                <c:pt idx="44403">
                  <c:v>4438.66</c:v>
                </c:pt>
                <c:pt idx="44404">
                  <c:v>4438.76</c:v>
                </c:pt>
                <c:pt idx="44405">
                  <c:v>4438.86</c:v>
                </c:pt>
                <c:pt idx="44406">
                  <c:v>4438.96</c:v>
                </c:pt>
                <c:pt idx="44407">
                  <c:v>4439.06</c:v>
                </c:pt>
                <c:pt idx="44408">
                  <c:v>4439.16</c:v>
                </c:pt>
                <c:pt idx="44409">
                  <c:v>4439.26</c:v>
                </c:pt>
                <c:pt idx="44410">
                  <c:v>4439.36</c:v>
                </c:pt>
                <c:pt idx="44411">
                  <c:v>4439.46</c:v>
                </c:pt>
                <c:pt idx="44412">
                  <c:v>4439.56</c:v>
                </c:pt>
                <c:pt idx="44413">
                  <c:v>4439.66</c:v>
                </c:pt>
                <c:pt idx="44414">
                  <c:v>4439.76</c:v>
                </c:pt>
                <c:pt idx="44415">
                  <c:v>4439.86</c:v>
                </c:pt>
                <c:pt idx="44416">
                  <c:v>4439.96</c:v>
                </c:pt>
                <c:pt idx="44417">
                  <c:v>4440.06</c:v>
                </c:pt>
                <c:pt idx="44418">
                  <c:v>4440.16</c:v>
                </c:pt>
                <c:pt idx="44419">
                  <c:v>4440.26</c:v>
                </c:pt>
                <c:pt idx="44420">
                  <c:v>4440.36</c:v>
                </c:pt>
                <c:pt idx="44421">
                  <c:v>4440.46</c:v>
                </c:pt>
                <c:pt idx="44422">
                  <c:v>4440.56</c:v>
                </c:pt>
                <c:pt idx="44423">
                  <c:v>4440.66</c:v>
                </c:pt>
                <c:pt idx="44424">
                  <c:v>4440.76</c:v>
                </c:pt>
                <c:pt idx="44425">
                  <c:v>4440.86</c:v>
                </c:pt>
                <c:pt idx="44426">
                  <c:v>4440.96</c:v>
                </c:pt>
                <c:pt idx="44427">
                  <c:v>4441.06</c:v>
                </c:pt>
                <c:pt idx="44428">
                  <c:v>4441.16</c:v>
                </c:pt>
                <c:pt idx="44429">
                  <c:v>4441.26</c:v>
                </c:pt>
                <c:pt idx="44430">
                  <c:v>4441.36</c:v>
                </c:pt>
                <c:pt idx="44431">
                  <c:v>4441.46</c:v>
                </c:pt>
                <c:pt idx="44432">
                  <c:v>4441.56</c:v>
                </c:pt>
                <c:pt idx="44433">
                  <c:v>4441.66</c:v>
                </c:pt>
                <c:pt idx="44434">
                  <c:v>4441.76</c:v>
                </c:pt>
                <c:pt idx="44435">
                  <c:v>4441.86</c:v>
                </c:pt>
                <c:pt idx="44436">
                  <c:v>4441.96</c:v>
                </c:pt>
                <c:pt idx="44437">
                  <c:v>4442.06</c:v>
                </c:pt>
                <c:pt idx="44438">
                  <c:v>4442.16</c:v>
                </c:pt>
                <c:pt idx="44439">
                  <c:v>4442.26</c:v>
                </c:pt>
                <c:pt idx="44440">
                  <c:v>4442.36</c:v>
                </c:pt>
                <c:pt idx="44441">
                  <c:v>4442.46</c:v>
                </c:pt>
                <c:pt idx="44442">
                  <c:v>4442.56</c:v>
                </c:pt>
                <c:pt idx="44443">
                  <c:v>4442.66</c:v>
                </c:pt>
                <c:pt idx="44444">
                  <c:v>4442.76</c:v>
                </c:pt>
                <c:pt idx="44445">
                  <c:v>4442.86</c:v>
                </c:pt>
                <c:pt idx="44446">
                  <c:v>4442.96</c:v>
                </c:pt>
                <c:pt idx="44447">
                  <c:v>4443.06</c:v>
                </c:pt>
                <c:pt idx="44448">
                  <c:v>4443.16</c:v>
                </c:pt>
                <c:pt idx="44449">
                  <c:v>4443.26</c:v>
                </c:pt>
                <c:pt idx="44450">
                  <c:v>4443.36</c:v>
                </c:pt>
                <c:pt idx="44451">
                  <c:v>4443.46</c:v>
                </c:pt>
                <c:pt idx="44452">
                  <c:v>4443.56</c:v>
                </c:pt>
                <c:pt idx="44453">
                  <c:v>4443.66</c:v>
                </c:pt>
                <c:pt idx="44454">
                  <c:v>4443.76</c:v>
                </c:pt>
                <c:pt idx="44455">
                  <c:v>4443.86</c:v>
                </c:pt>
                <c:pt idx="44456">
                  <c:v>4443.96</c:v>
                </c:pt>
                <c:pt idx="44457">
                  <c:v>4444.06</c:v>
                </c:pt>
                <c:pt idx="44458">
                  <c:v>4444.16</c:v>
                </c:pt>
                <c:pt idx="44459">
                  <c:v>4444.26</c:v>
                </c:pt>
                <c:pt idx="44460">
                  <c:v>4444.36</c:v>
                </c:pt>
                <c:pt idx="44461">
                  <c:v>4444.46</c:v>
                </c:pt>
                <c:pt idx="44462">
                  <c:v>4444.56</c:v>
                </c:pt>
                <c:pt idx="44463">
                  <c:v>4444.66</c:v>
                </c:pt>
                <c:pt idx="44464">
                  <c:v>4444.76</c:v>
                </c:pt>
                <c:pt idx="44465">
                  <c:v>4444.86</c:v>
                </c:pt>
                <c:pt idx="44466">
                  <c:v>4444.96</c:v>
                </c:pt>
                <c:pt idx="44467">
                  <c:v>4445.06</c:v>
                </c:pt>
                <c:pt idx="44468">
                  <c:v>4445.16</c:v>
                </c:pt>
                <c:pt idx="44469">
                  <c:v>4445.26</c:v>
                </c:pt>
                <c:pt idx="44470">
                  <c:v>4445.36</c:v>
                </c:pt>
                <c:pt idx="44471">
                  <c:v>4445.46</c:v>
                </c:pt>
                <c:pt idx="44472">
                  <c:v>4445.56</c:v>
                </c:pt>
                <c:pt idx="44473">
                  <c:v>4445.66</c:v>
                </c:pt>
                <c:pt idx="44474">
                  <c:v>4445.76</c:v>
                </c:pt>
                <c:pt idx="44475">
                  <c:v>4445.86</c:v>
                </c:pt>
                <c:pt idx="44476">
                  <c:v>4445.96</c:v>
                </c:pt>
                <c:pt idx="44477">
                  <c:v>4446.06</c:v>
                </c:pt>
                <c:pt idx="44478">
                  <c:v>4446.16</c:v>
                </c:pt>
                <c:pt idx="44479">
                  <c:v>4446.26</c:v>
                </c:pt>
                <c:pt idx="44480">
                  <c:v>4446.36</c:v>
                </c:pt>
                <c:pt idx="44481">
                  <c:v>4446.46</c:v>
                </c:pt>
                <c:pt idx="44482">
                  <c:v>4446.56</c:v>
                </c:pt>
                <c:pt idx="44483">
                  <c:v>4446.66</c:v>
                </c:pt>
                <c:pt idx="44484">
                  <c:v>4446.76</c:v>
                </c:pt>
                <c:pt idx="44485">
                  <c:v>4446.86</c:v>
                </c:pt>
                <c:pt idx="44486">
                  <c:v>4446.96</c:v>
                </c:pt>
                <c:pt idx="44487">
                  <c:v>4447.06</c:v>
                </c:pt>
                <c:pt idx="44488">
                  <c:v>4447.16</c:v>
                </c:pt>
                <c:pt idx="44489">
                  <c:v>4447.26</c:v>
                </c:pt>
                <c:pt idx="44490">
                  <c:v>4447.36</c:v>
                </c:pt>
                <c:pt idx="44491">
                  <c:v>4447.46</c:v>
                </c:pt>
                <c:pt idx="44492">
                  <c:v>4447.56</c:v>
                </c:pt>
                <c:pt idx="44493">
                  <c:v>4447.66</c:v>
                </c:pt>
                <c:pt idx="44494">
                  <c:v>4447.76</c:v>
                </c:pt>
                <c:pt idx="44495">
                  <c:v>4447.86</c:v>
                </c:pt>
                <c:pt idx="44496">
                  <c:v>4447.96</c:v>
                </c:pt>
                <c:pt idx="44497">
                  <c:v>4448.06</c:v>
                </c:pt>
                <c:pt idx="44498">
                  <c:v>4448.16</c:v>
                </c:pt>
                <c:pt idx="44499">
                  <c:v>4448.26</c:v>
                </c:pt>
                <c:pt idx="44500">
                  <c:v>4448.36</c:v>
                </c:pt>
                <c:pt idx="44501">
                  <c:v>4448.46</c:v>
                </c:pt>
                <c:pt idx="44502">
                  <c:v>4448.56</c:v>
                </c:pt>
                <c:pt idx="44503">
                  <c:v>4448.66</c:v>
                </c:pt>
                <c:pt idx="44504">
                  <c:v>4448.76</c:v>
                </c:pt>
                <c:pt idx="44505">
                  <c:v>4448.86</c:v>
                </c:pt>
                <c:pt idx="44506">
                  <c:v>4448.96</c:v>
                </c:pt>
                <c:pt idx="44507">
                  <c:v>4449.06</c:v>
                </c:pt>
                <c:pt idx="44508">
                  <c:v>4449.16</c:v>
                </c:pt>
                <c:pt idx="44509">
                  <c:v>4449.26</c:v>
                </c:pt>
                <c:pt idx="44510">
                  <c:v>4449.36</c:v>
                </c:pt>
                <c:pt idx="44511">
                  <c:v>4449.46</c:v>
                </c:pt>
                <c:pt idx="44512">
                  <c:v>4449.56</c:v>
                </c:pt>
                <c:pt idx="44513">
                  <c:v>4449.66</c:v>
                </c:pt>
                <c:pt idx="44514">
                  <c:v>4449.76</c:v>
                </c:pt>
                <c:pt idx="44515">
                  <c:v>4449.86</c:v>
                </c:pt>
                <c:pt idx="44516">
                  <c:v>4449.96</c:v>
                </c:pt>
                <c:pt idx="44517">
                  <c:v>4450.06</c:v>
                </c:pt>
                <c:pt idx="44518">
                  <c:v>4450.16</c:v>
                </c:pt>
                <c:pt idx="44519">
                  <c:v>4450.26</c:v>
                </c:pt>
                <c:pt idx="44520">
                  <c:v>4450.36</c:v>
                </c:pt>
                <c:pt idx="44521">
                  <c:v>4450.46</c:v>
                </c:pt>
                <c:pt idx="44522">
                  <c:v>4450.56</c:v>
                </c:pt>
                <c:pt idx="44523">
                  <c:v>4450.66</c:v>
                </c:pt>
                <c:pt idx="44524">
                  <c:v>4450.76</c:v>
                </c:pt>
                <c:pt idx="44525">
                  <c:v>4450.86</c:v>
                </c:pt>
                <c:pt idx="44526">
                  <c:v>4450.96</c:v>
                </c:pt>
                <c:pt idx="44527">
                  <c:v>4451.06</c:v>
                </c:pt>
                <c:pt idx="44528">
                  <c:v>4451.16</c:v>
                </c:pt>
                <c:pt idx="44529">
                  <c:v>4451.26</c:v>
                </c:pt>
                <c:pt idx="44530">
                  <c:v>4451.36</c:v>
                </c:pt>
                <c:pt idx="44531">
                  <c:v>4451.46</c:v>
                </c:pt>
                <c:pt idx="44532">
                  <c:v>4451.56</c:v>
                </c:pt>
                <c:pt idx="44533">
                  <c:v>4451.66</c:v>
                </c:pt>
                <c:pt idx="44534">
                  <c:v>4451.76</c:v>
                </c:pt>
                <c:pt idx="44535">
                  <c:v>4451.86</c:v>
                </c:pt>
                <c:pt idx="44536">
                  <c:v>4451.96</c:v>
                </c:pt>
                <c:pt idx="44537">
                  <c:v>4452.06</c:v>
                </c:pt>
                <c:pt idx="44538">
                  <c:v>4452.16</c:v>
                </c:pt>
                <c:pt idx="44539">
                  <c:v>4452.26</c:v>
                </c:pt>
                <c:pt idx="44540">
                  <c:v>4452.36</c:v>
                </c:pt>
                <c:pt idx="44541">
                  <c:v>4452.46</c:v>
                </c:pt>
                <c:pt idx="44542">
                  <c:v>4452.56</c:v>
                </c:pt>
                <c:pt idx="44543">
                  <c:v>4452.66</c:v>
                </c:pt>
                <c:pt idx="44544">
                  <c:v>4452.76</c:v>
                </c:pt>
                <c:pt idx="44545">
                  <c:v>4452.86</c:v>
                </c:pt>
                <c:pt idx="44546">
                  <c:v>4452.96</c:v>
                </c:pt>
                <c:pt idx="44547">
                  <c:v>4453.06</c:v>
                </c:pt>
                <c:pt idx="44548">
                  <c:v>4453.16</c:v>
                </c:pt>
                <c:pt idx="44549">
                  <c:v>4453.26</c:v>
                </c:pt>
                <c:pt idx="44550">
                  <c:v>4453.36</c:v>
                </c:pt>
                <c:pt idx="44551">
                  <c:v>4453.46</c:v>
                </c:pt>
                <c:pt idx="44552">
                  <c:v>4453.56</c:v>
                </c:pt>
                <c:pt idx="44553">
                  <c:v>4453.66</c:v>
                </c:pt>
                <c:pt idx="44554">
                  <c:v>4453.76</c:v>
                </c:pt>
                <c:pt idx="44555">
                  <c:v>4453.86</c:v>
                </c:pt>
                <c:pt idx="44556">
                  <c:v>4453.96</c:v>
                </c:pt>
                <c:pt idx="44557">
                  <c:v>4454.06</c:v>
                </c:pt>
                <c:pt idx="44558">
                  <c:v>4454.16</c:v>
                </c:pt>
                <c:pt idx="44559">
                  <c:v>4454.26</c:v>
                </c:pt>
                <c:pt idx="44560">
                  <c:v>4454.36</c:v>
                </c:pt>
                <c:pt idx="44561">
                  <c:v>4454.46</c:v>
                </c:pt>
                <c:pt idx="44562">
                  <c:v>4454.56</c:v>
                </c:pt>
                <c:pt idx="44563">
                  <c:v>4454.66</c:v>
                </c:pt>
                <c:pt idx="44564">
                  <c:v>4454.76</c:v>
                </c:pt>
                <c:pt idx="44565">
                  <c:v>4454.86</c:v>
                </c:pt>
                <c:pt idx="44566">
                  <c:v>4454.96</c:v>
                </c:pt>
                <c:pt idx="44567">
                  <c:v>4455.06</c:v>
                </c:pt>
                <c:pt idx="44568">
                  <c:v>4455.16</c:v>
                </c:pt>
                <c:pt idx="44569">
                  <c:v>4455.26</c:v>
                </c:pt>
                <c:pt idx="44570">
                  <c:v>4455.36</c:v>
                </c:pt>
                <c:pt idx="44571">
                  <c:v>4455.46</c:v>
                </c:pt>
                <c:pt idx="44572">
                  <c:v>4455.56</c:v>
                </c:pt>
                <c:pt idx="44573">
                  <c:v>4455.66</c:v>
                </c:pt>
                <c:pt idx="44574">
                  <c:v>4455.76</c:v>
                </c:pt>
                <c:pt idx="44575">
                  <c:v>4455.86</c:v>
                </c:pt>
                <c:pt idx="44576">
                  <c:v>4455.96</c:v>
                </c:pt>
                <c:pt idx="44577">
                  <c:v>4456.06</c:v>
                </c:pt>
                <c:pt idx="44578">
                  <c:v>4456.16</c:v>
                </c:pt>
                <c:pt idx="44579">
                  <c:v>4456.26</c:v>
                </c:pt>
                <c:pt idx="44580">
                  <c:v>4456.36</c:v>
                </c:pt>
                <c:pt idx="44581">
                  <c:v>4456.46</c:v>
                </c:pt>
                <c:pt idx="44582">
                  <c:v>4456.56</c:v>
                </c:pt>
                <c:pt idx="44583">
                  <c:v>4456.66</c:v>
                </c:pt>
                <c:pt idx="44584">
                  <c:v>4456.76</c:v>
                </c:pt>
                <c:pt idx="44585">
                  <c:v>4456.86</c:v>
                </c:pt>
                <c:pt idx="44586">
                  <c:v>4456.96</c:v>
                </c:pt>
                <c:pt idx="44587">
                  <c:v>4457.06</c:v>
                </c:pt>
                <c:pt idx="44588">
                  <c:v>4457.16</c:v>
                </c:pt>
                <c:pt idx="44589">
                  <c:v>4457.26</c:v>
                </c:pt>
                <c:pt idx="44590">
                  <c:v>4457.36</c:v>
                </c:pt>
                <c:pt idx="44591">
                  <c:v>4457.46</c:v>
                </c:pt>
                <c:pt idx="44592">
                  <c:v>4457.56</c:v>
                </c:pt>
                <c:pt idx="44593">
                  <c:v>4457.66</c:v>
                </c:pt>
                <c:pt idx="44594">
                  <c:v>4457.76</c:v>
                </c:pt>
                <c:pt idx="44595">
                  <c:v>4457.86</c:v>
                </c:pt>
                <c:pt idx="44596">
                  <c:v>4457.96</c:v>
                </c:pt>
                <c:pt idx="44597">
                  <c:v>4458.06</c:v>
                </c:pt>
                <c:pt idx="44598">
                  <c:v>4458.16</c:v>
                </c:pt>
                <c:pt idx="44599">
                  <c:v>4458.26</c:v>
                </c:pt>
                <c:pt idx="44600">
                  <c:v>4458.36</c:v>
                </c:pt>
                <c:pt idx="44601">
                  <c:v>4458.46</c:v>
                </c:pt>
                <c:pt idx="44602">
                  <c:v>4458.56</c:v>
                </c:pt>
                <c:pt idx="44603">
                  <c:v>4458.66</c:v>
                </c:pt>
                <c:pt idx="44604">
                  <c:v>4458.76</c:v>
                </c:pt>
                <c:pt idx="44605">
                  <c:v>4458.86</c:v>
                </c:pt>
                <c:pt idx="44606">
                  <c:v>4458.96</c:v>
                </c:pt>
                <c:pt idx="44607">
                  <c:v>4459.06</c:v>
                </c:pt>
                <c:pt idx="44608">
                  <c:v>4459.16</c:v>
                </c:pt>
                <c:pt idx="44609">
                  <c:v>4459.26</c:v>
                </c:pt>
                <c:pt idx="44610">
                  <c:v>4459.36</c:v>
                </c:pt>
                <c:pt idx="44611">
                  <c:v>4459.46</c:v>
                </c:pt>
                <c:pt idx="44612">
                  <c:v>4459.56</c:v>
                </c:pt>
                <c:pt idx="44613">
                  <c:v>4459.66</c:v>
                </c:pt>
                <c:pt idx="44614">
                  <c:v>4459.76</c:v>
                </c:pt>
                <c:pt idx="44615">
                  <c:v>4459.86</c:v>
                </c:pt>
                <c:pt idx="44616">
                  <c:v>4459.96</c:v>
                </c:pt>
                <c:pt idx="44617">
                  <c:v>4460.06</c:v>
                </c:pt>
                <c:pt idx="44618">
                  <c:v>4460.16</c:v>
                </c:pt>
                <c:pt idx="44619">
                  <c:v>4460.26</c:v>
                </c:pt>
                <c:pt idx="44620">
                  <c:v>4460.36</c:v>
                </c:pt>
                <c:pt idx="44621">
                  <c:v>4460.46</c:v>
                </c:pt>
                <c:pt idx="44622">
                  <c:v>4460.56</c:v>
                </c:pt>
                <c:pt idx="44623">
                  <c:v>4460.66</c:v>
                </c:pt>
                <c:pt idx="44624">
                  <c:v>4460.76</c:v>
                </c:pt>
                <c:pt idx="44625">
                  <c:v>4460.86</c:v>
                </c:pt>
                <c:pt idx="44626">
                  <c:v>4460.96</c:v>
                </c:pt>
                <c:pt idx="44627">
                  <c:v>4461.06</c:v>
                </c:pt>
                <c:pt idx="44628">
                  <c:v>4461.16</c:v>
                </c:pt>
                <c:pt idx="44629">
                  <c:v>4461.26</c:v>
                </c:pt>
                <c:pt idx="44630">
                  <c:v>4461.36</c:v>
                </c:pt>
                <c:pt idx="44631">
                  <c:v>4461.46</c:v>
                </c:pt>
                <c:pt idx="44632">
                  <c:v>4461.56</c:v>
                </c:pt>
                <c:pt idx="44633">
                  <c:v>4461.66</c:v>
                </c:pt>
                <c:pt idx="44634">
                  <c:v>4461.76</c:v>
                </c:pt>
                <c:pt idx="44635">
                  <c:v>4461.86</c:v>
                </c:pt>
                <c:pt idx="44636">
                  <c:v>4461.96</c:v>
                </c:pt>
                <c:pt idx="44637">
                  <c:v>4462.06</c:v>
                </c:pt>
                <c:pt idx="44638">
                  <c:v>4462.16</c:v>
                </c:pt>
                <c:pt idx="44639">
                  <c:v>4462.26</c:v>
                </c:pt>
                <c:pt idx="44640">
                  <c:v>4462.36</c:v>
                </c:pt>
                <c:pt idx="44641">
                  <c:v>4462.46</c:v>
                </c:pt>
                <c:pt idx="44642">
                  <c:v>4462.56</c:v>
                </c:pt>
                <c:pt idx="44643">
                  <c:v>4462.66</c:v>
                </c:pt>
                <c:pt idx="44644">
                  <c:v>4462.76</c:v>
                </c:pt>
                <c:pt idx="44645">
                  <c:v>4462.86</c:v>
                </c:pt>
                <c:pt idx="44646">
                  <c:v>4462.96</c:v>
                </c:pt>
                <c:pt idx="44647">
                  <c:v>4463.06</c:v>
                </c:pt>
                <c:pt idx="44648">
                  <c:v>4463.16</c:v>
                </c:pt>
                <c:pt idx="44649">
                  <c:v>4463.26</c:v>
                </c:pt>
                <c:pt idx="44650">
                  <c:v>4463.36</c:v>
                </c:pt>
                <c:pt idx="44651">
                  <c:v>4463.46</c:v>
                </c:pt>
                <c:pt idx="44652">
                  <c:v>4463.56</c:v>
                </c:pt>
                <c:pt idx="44653">
                  <c:v>4463.66</c:v>
                </c:pt>
                <c:pt idx="44654">
                  <c:v>4463.76</c:v>
                </c:pt>
                <c:pt idx="44655">
                  <c:v>4463.86</c:v>
                </c:pt>
                <c:pt idx="44656">
                  <c:v>4463.96</c:v>
                </c:pt>
                <c:pt idx="44657">
                  <c:v>4464.06</c:v>
                </c:pt>
                <c:pt idx="44658">
                  <c:v>4464.16</c:v>
                </c:pt>
                <c:pt idx="44659">
                  <c:v>4464.26</c:v>
                </c:pt>
                <c:pt idx="44660">
                  <c:v>4464.36</c:v>
                </c:pt>
                <c:pt idx="44661">
                  <c:v>4464.46</c:v>
                </c:pt>
                <c:pt idx="44662">
                  <c:v>4464.56</c:v>
                </c:pt>
                <c:pt idx="44663">
                  <c:v>4464.66</c:v>
                </c:pt>
                <c:pt idx="44664">
                  <c:v>4464.76</c:v>
                </c:pt>
                <c:pt idx="44665">
                  <c:v>4464.86</c:v>
                </c:pt>
                <c:pt idx="44666">
                  <c:v>4464.96</c:v>
                </c:pt>
                <c:pt idx="44667">
                  <c:v>4465.06</c:v>
                </c:pt>
                <c:pt idx="44668">
                  <c:v>4465.16</c:v>
                </c:pt>
                <c:pt idx="44669">
                  <c:v>4465.26</c:v>
                </c:pt>
                <c:pt idx="44670">
                  <c:v>4465.36</c:v>
                </c:pt>
                <c:pt idx="44671">
                  <c:v>4465.46</c:v>
                </c:pt>
                <c:pt idx="44672">
                  <c:v>4465.56</c:v>
                </c:pt>
                <c:pt idx="44673">
                  <c:v>4465.66</c:v>
                </c:pt>
                <c:pt idx="44674">
                  <c:v>4465.76</c:v>
                </c:pt>
                <c:pt idx="44675">
                  <c:v>4465.86</c:v>
                </c:pt>
                <c:pt idx="44676">
                  <c:v>4465.96</c:v>
                </c:pt>
                <c:pt idx="44677">
                  <c:v>4466.06</c:v>
                </c:pt>
                <c:pt idx="44678">
                  <c:v>4466.16</c:v>
                </c:pt>
                <c:pt idx="44679">
                  <c:v>4466.26</c:v>
                </c:pt>
                <c:pt idx="44680">
                  <c:v>4466.36</c:v>
                </c:pt>
                <c:pt idx="44681">
                  <c:v>4466.46</c:v>
                </c:pt>
                <c:pt idx="44682">
                  <c:v>4466.56</c:v>
                </c:pt>
                <c:pt idx="44683">
                  <c:v>4466.66</c:v>
                </c:pt>
                <c:pt idx="44684">
                  <c:v>4466.76</c:v>
                </c:pt>
                <c:pt idx="44685">
                  <c:v>4466.86</c:v>
                </c:pt>
                <c:pt idx="44686">
                  <c:v>4466.96</c:v>
                </c:pt>
                <c:pt idx="44687">
                  <c:v>4467.06</c:v>
                </c:pt>
                <c:pt idx="44688">
                  <c:v>4467.16</c:v>
                </c:pt>
                <c:pt idx="44689">
                  <c:v>4467.26</c:v>
                </c:pt>
                <c:pt idx="44690">
                  <c:v>4467.36</c:v>
                </c:pt>
                <c:pt idx="44691">
                  <c:v>4467.46</c:v>
                </c:pt>
                <c:pt idx="44692">
                  <c:v>4467.56</c:v>
                </c:pt>
                <c:pt idx="44693">
                  <c:v>4467.66</c:v>
                </c:pt>
                <c:pt idx="44694">
                  <c:v>4467.76</c:v>
                </c:pt>
                <c:pt idx="44695">
                  <c:v>4467.86</c:v>
                </c:pt>
                <c:pt idx="44696">
                  <c:v>4467.96</c:v>
                </c:pt>
                <c:pt idx="44697">
                  <c:v>4468.06</c:v>
                </c:pt>
                <c:pt idx="44698">
                  <c:v>4468.16</c:v>
                </c:pt>
                <c:pt idx="44699">
                  <c:v>4468.26</c:v>
                </c:pt>
                <c:pt idx="44700">
                  <c:v>4468.36</c:v>
                </c:pt>
                <c:pt idx="44701">
                  <c:v>4468.46</c:v>
                </c:pt>
                <c:pt idx="44702">
                  <c:v>4468.56</c:v>
                </c:pt>
                <c:pt idx="44703">
                  <c:v>4468.66</c:v>
                </c:pt>
                <c:pt idx="44704">
                  <c:v>4468.76</c:v>
                </c:pt>
                <c:pt idx="44705">
                  <c:v>4468.86</c:v>
                </c:pt>
                <c:pt idx="44706">
                  <c:v>4468.96</c:v>
                </c:pt>
                <c:pt idx="44707">
                  <c:v>4469.06</c:v>
                </c:pt>
                <c:pt idx="44708">
                  <c:v>4469.16</c:v>
                </c:pt>
                <c:pt idx="44709">
                  <c:v>4469.26</c:v>
                </c:pt>
                <c:pt idx="44710">
                  <c:v>4469.36</c:v>
                </c:pt>
                <c:pt idx="44711">
                  <c:v>4469.46</c:v>
                </c:pt>
                <c:pt idx="44712">
                  <c:v>4469.56</c:v>
                </c:pt>
                <c:pt idx="44713">
                  <c:v>4469.66</c:v>
                </c:pt>
                <c:pt idx="44714">
                  <c:v>4469.76</c:v>
                </c:pt>
                <c:pt idx="44715">
                  <c:v>4469.86</c:v>
                </c:pt>
                <c:pt idx="44716">
                  <c:v>4469.96</c:v>
                </c:pt>
                <c:pt idx="44717">
                  <c:v>4470.06</c:v>
                </c:pt>
                <c:pt idx="44718">
                  <c:v>4470.16</c:v>
                </c:pt>
                <c:pt idx="44719">
                  <c:v>4470.26</c:v>
                </c:pt>
                <c:pt idx="44720">
                  <c:v>4470.36</c:v>
                </c:pt>
                <c:pt idx="44721">
                  <c:v>4470.46</c:v>
                </c:pt>
                <c:pt idx="44722">
                  <c:v>4470.56</c:v>
                </c:pt>
                <c:pt idx="44723">
                  <c:v>4470.66</c:v>
                </c:pt>
                <c:pt idx="44724">
                  <c:v>4470.76</c:v>
                </c:pt>
                <c:pt idx="44725">
                  <c:v>4470.86</c:v>
                </c:pt>
                <c:pt idx="44726">
                  <c:v>4470.96</c:v>
                </c:pt>
                <c:pt idx="44727">
                  <c:v>4471.06</c:v>
                </c:pt>
                <c:pt idx="44728">
                  <c:v>4471.16</c:v>
                </c:pt>
                <c:pt idx="44729">
                  <c:v>4471.26</c:v>
                </c:pt>
                <c:pt idx="44730">
                  <c:v>4471.36</c:v>
                </c:pt>
                <c:pt idx="44731">
                  <c:v>4471.46</c:v>
                </c:pt>
                <c:pt idx="44732">
                  <c:v>4471.56</c:v>
                </c:pt>
                <c:pt idx="44733">
                  <c:v>4471.66</c:v>
                </c:pt>
                <c:pt idx="44734">
                  <c:v>4471.76</c:v>
                </c:pt>
                <c:pt idx="44735">
                  <c:v>4471.86</c:v>
                </c:pt>
                <c:pt idx="44736">
                  <c:v>4471.96</c:v>
                </c:pt>
                <c:pt idx="44737">
                  <c:v>4472.06</c:v>
                </c:pt>
                <c:pt idx="44738">
                  <c:v>4472.16</c:v>
                </c:pt>
                <c:pt idx="44739">
                  <c:v>4472.26</c:v>
                </c:pt>
                <c:pt idx="44740">
                  <c:v>4472.36</c:v>
                </c:pt>
                <c:pt idx="44741">
                  <c:v>4472.46</c:v>
                </c:pt>
                <c:pt idx="44742">
                  <c:v>4472.56</c:v>
                </c:pt>
                <c:pt idx="44743">
                  <c:v>4472.66</c:v>
                </c:pt>
                <c:pt idx="44744">
                  <c:v>4472.76</c:v>
                </c:pt>
                <c:pt idx="44745">
                  <c:v>4472.86</c:v>
                </c:pt>
                <c:pt idx="44746">
                  <c:v>4472.96</c:v>
                </c:pt>
                <c:pt idx="44747">
                  <c:v>4473.06</c:v>
                </c:pt>
                <c:pt idx="44748">
                  <c:v>4473.16</c:v>
                </c:pt>
                <c:pt idx="44749">
                  <c:v>4473.26</c:v>
                </c:pt>
                <c:pt idx="44750">
                  <c:v>4473.36</c:v>
                </c:pt>
                <c:pt idx="44751">
                  <c:v>4473.46</c:v>
                </c:pt>
                <c:pt idx="44752">
                  <c:v>4473.56</c:v>
                </c:pt>
                <c:pt idx="44753">
                  <c:v>4473.66</c:v>
                </c:pt>
                <c:pt idx="44754">
                  <c:v>4473.76</c:v>
                </c:pt>
                <c:pt idx="44755">
                  <c:v>4473.86</c:v>
                </c:pt>
                <c:pt idx="44756">
                  <c:v>4473.96</c:v>
                </c:pt>
                <c:pt idx="44757">
                  <c:v>4474.06</c:v>
                </c:pt>
                <c:pt idx="44758">
                  <c:v>4474.16</c:v>
                </c:pt>
                <c:pt idx="44759">
                  <c:v>4474.26</c:v>
                </c:pt>
                <c:pt idx="44760">
                  <c:v>4474.36</c:v>
                </c:pt>
                <c:pt idx="44761">
                  <c:v>4474.46</c:v>
                </c:pt>
                <c:pt idx="44762">
                  <c:v>4474.56</c:v>
                </c:pt>
                <c:pt idx="44763">
                  <c:v>4474.66</c:v>
                </c:pt>
                <c:pt idx="44764">
                  <c:v>4474.76</c:v>
                </c:pt>
                <c:pt idx="44765">
                  <c:v>4474.86</c:v>
                </c:pt>
                <c:pt idx="44766">
                  <c:v>4474.96</c:v>
                </c:pt>
                <c:pt idx="44767">
                  <c:v>4475.06</c:v>
                </c:pt>
                <c:pt idx="44768">
                  <c:v>4475.16</c:v>
                </c:pt>
                <c:pt idx="44769">
                  <c:v>4475.26</c:v>
                </c:pt>
                <c:pt idx="44770">
                  <c:v>4475.36</c:v>
                </c:pt>
                <c:pt idx="44771">
                  <c:v>4475.46</c:v>
                </c:pt>
                <c:pt idx="44772">
                  <c:v>4475.56</c:v>
                </c:pt>
                <c:pt idx="44773">
                  <c:v>4475.66</c:v>
                </c:pt>
                <c:pt idx="44774">
                  <c:v>4475.76</c:v>
                </c:pt>
                <c:pt idx="44775">
                  <c:v>4475.86</c:v>
                </c:pt>
                <c:pt idx="44776">
                  <c:v>4475.96</c:v>
                </c:pt>
                <c:pt idx="44777">
                  <c:v>4476.06</c:v>
                </c:pt>
                <c:pt idx="44778">
                  <c:v>4476.16</c:v>
                </c:pt>
                <c:pt idx="44779">
                  <c:v>4476.26</c:v>
                </c:pt>
                <c:pt idx="44780">
                  <c:v>4476.36</c:v>
                </c:pt>
                <c:pt idx="44781">
                  <c:v>4476.46</c:v>
                </c:pt>
                <c:pt idx="44782">
                  <c:v>4476.56</c:v>
                </c:pt>
                <c:pt idx="44783">
                  <c:v>4476.66</c:v>
                </c:pt>
                <c:pt idx="44784">
                  <c:v>4476.76</c:v>
                </c:pt>
                <c:pt idx="44785">
                  <c:v>4476.86</c:v>
                </c:pt>
                <c:pt idx="44786">
                  <c:v>4476.96</c:v>
                </c:pt>
                <c:pt idx="44787">
                  <c:v>4477.06</c:v>
                </c:pt>
                <c:pt idx="44788">
                  <c:v>4477.16</c:v>
                </c:pt>
                <c:pt idx="44789">
                  <c:v>4477.26</c:v>
                </c:pt>
                <c:pt idx="44790">
                  <c:v>4477.36</c:v>
                </c:pt>
                <c:pt idx="44791">
                  <c:v>4477.46</c:v>
                </c:pt>
                <c:pt idx="44792">
                  <c:v>4477.56</c:v>
                </c:pt>
                <c:pt idx="44793">
                  <c:v>4477.66</c:v>
                </c:pt>
                <c:pt idx="44794">
                  <c:v>4477.76</c:v>
                </c:pt>
                <c:pt idx="44795">
                  <c:v>4477.86</c:v>
                </c:pt>
                <c:pt idx="44796">
                  <c:v>4477.96</c:v>
                </c:pt>
                <c:pt idx="44797">
                  <c:v>4478.06</c:v>
                </c:pt>
                <c:pt idx="44798">
                  <c:v>4478.16</c:v>
                </c:pt>
                <c:pt idx="44799">
                  <c:v>4478.26</c:v>
                </c:pt>
                <c:pt idx="44800">
                  <c:v>4478.36</c:v>
                </c:pt>
                <c:pt idx="44801">
                  <c:v>4478.46</c:v>
                </c:pt>
                <c:pt idx="44802">
                  <c:v>4478.56</c:v>
                </c:pt>
                <c:pt idx="44803">
                  <c:v>4478.66</c:v>
                </c:pt>
                <c:pt idx="44804">
                  <c:v>4478.76</c:v>
                </c:pt>
                <c:pt idx="44805">
                  <c:v>4478.86</c:v>
                </c:pt>
                <c:pt idx="44806">
                  <c:v>4478.96</c:v>
                </c:pt>
                <c:pt idx="44807">
                  <c:v>4479.06</c:v>
                </c:pt>
                <c:pt idx="44808">
                  <c:v>4479.16</c:v>
                </c:pt>
                <c:pt idx="44809">
                  <c:v>4479.26</c:v>
                </c:pt>
                <c:pt idx="44810">
                  <c:v>4479.36</c:v>
                </c:pt>
                <c:pt idx="44811">
                  <c:v>4479.46</c:v>
                </c:pt>
                <c:pt idx="44812">
                  <c:v>4479.56</c:v>
                </c:pt>
                <c:pt idx="44813">
                  <c:v>4479.66</c:v>
                </c:pt>
                <c:pt idx="44814">
                  <c:v>4479.76</c:v>
                </c:pt>
                <c:pt idx="44815">
                  <c:v>4479.86</c:v>
                </c:pt>
                <c:pt idx="44816">
                  <c:v>4479.96</c:v>
                </c:pt>
                <c:pt idx="44817">
                  <c:v>4480.06</c:v>
                </c:pt>
                <c:pt idx="44818">
                  <c:v>4480.16</c:v>
                </c:pt>
                <c:pt idx="44819">
                  <c:v>4480.26</c:v>
                </c:pt>
                <c:pt idx="44820">
                  <c:v>4480.36</c:v>
                </c:pt>
                <c:pt idx="44821">
                  <c:v>4480.46</c:v>
                </c:pt>
                <c:pt idx="44822">
                  <c:v>4480.56</c:v>
                </c:pt>
                <c:pt idx="44823">
                  <c:v>4480.66</c:v>
                </c:pt>
                <c:pt idx="44824">
                  <c:v>4480.76</c:v>
                </c:pt>
                <c:pt idx="44825">
                  <c:v>4480.86</c:v>
                </c:pt>
                <c:pt idx="44826">
                  <c:v>4480.96</c:v>
                </c:pt>
                <c:pt idx="44827">
                  <c:v>4481.06</c:v>
                </c:pt>
                <c:pt idx="44828">
                  <c:v>4481.16</c:v>
                </c:pt>
                <c:pt idx="44829">
                  <c:v>4481.26</c:v>
                </c:pt>
                <c:pt idx="44830">
                  <c:v>4481.36</c:v>
                </c:pt>
                <c:pt idx="44831">
                  <c:v>4481.46</c:v>
                </c:pt>
                <c:pt idx="44832">
                  <c:v>4481.56</c:v>
                </c:pt>
                <c:pt idx="44833">
                  <c:v>4481.66</c:v>
                </c:pt>
                <c:pt idx="44834">
                  <c:v>4481.76</c:v>
                </c:pt>
                <c:pt idx="44835">
                  <c:v>4481.86</c:v>
                </c:pt>
                <c:pt idx="44836">
                  <c:v>4481.96</c:v>
                </c:pt>
                <c:pt idx="44837">
                  <c:v>4482.06</c:v>
                </c:pt>
                <c:pt idx="44838">
                  <c:v>4482.16</c:v>
                </c:pt>
                <c:pt idx="44839">
                  <c:v>4482.26</c:v>
                </c:pt>
                <c:pt idx="44840">
                  <c:v>4482.36</c:v>
                </c:pt>
                <c:pt idx="44841">
                  <c:v>4482.46</c:v>
                </c:pt>
                <c:pt idx="44842">
                  <c:v>4482.56</c:v>
                </c:pt>
                <c:pt idx="44843">
                  <c:v>4482.66</c:v>
                </c:pt>
                <c:pt idx="44844">
                  <c:v>4482.76</c:v>
                </c:pt>
                <c:pt idx="44845">
                  <c:v>4482.86</c:v>
                </c:pt>
                <c:pt idx="44846">
                  <c:v>4482.96</c:v>
                </c:pt>
                <c:pt idx="44847">
                  <c:v>4483.06</c:v>
                </c:pt>
                <c:pt idx="44848">
                  <c:v>4483.16</c:v>
                </c:pt>
                <c:pt idx="44849">
                  <c:v>4483.26</c:v>
                </c:pt>
                <c:pt idx="44850">
                  <c:v>4483.36</c:v>
                </c:pt>
                <c:pt idx="44851">
                  <c:v>4483.46</c:v>
                </c:pt>
                <c:pt idx="44852">
                  <c:v>4483.56</c:v>
                </c:pt>
                <c:pt idx="44853">
                  <c:v>4483.66</c:v>
                </c:pt>
                <c:pt idx="44854">
                  <c:v>4483.76</c:v>
                </c:pt>
                <c:pt idx="44855">
                  <c:v>4483.86</c:v>
                </c:pt>
                <c:pt idx="44856">
                  <c:v>4483.96</c:v>
                </c:pt>
                <c:pt idx="44857">
                  <c:v>4484.06</c:v>
                </c:pt>
                <c:pt idx="44858">
                  <c:v>4484.16</c:v>
                </c:pt>
                <c:pt idx="44859">
                  <c:v>4484.26</c:v>
                </c:pt>
                <c:pt idx="44860">
                  <c:v>4484.36</c:v>
                </c:pt>
                <c:pt idx="44861">
                  <c:v>4484.46</c:v>
                </c:pt>
                <c:pt idx="44862">
                  <c:v>4484.56</c:v>
                </c:pt>
                <c:pt idx="44863">
                  <c:v>4484.66</c:v>
                </c:pt>
                <c:pt idx="44864">
                  <c:v>4484.76</c:v>
                </c:pt>
                <c:pt idx="44865">
                  <c:v>4484.86</c:v>
                </c:pt>
                <c:pt idx="44866">
                  <c:v>4484.96</c:v>
                </c:pt>
                <c:pt idx="44867">
                  <c:v>4485.06</c:v>
                </c:pt>
                <c:pt idx="44868">
                  <c:v>4485.16</c:v>
                </c:pt>
                <c:pt idx="44869">
                  <c:v>4485.26</c:v>
                </c:pt>
                <c:pt idx="44870">
                  <c:v>4485.36</c:v>
                </c:pt>
                <c:pt idx="44871">
                  <c:v>4485.46</c:v>
                </c:pt>
                <c:pt idx="44872">
                  <c:v>4485.56</c:v>
                </c:pt>
                <c:pt idx="44873">
                  <c:v>4485.66</c:v>
                </c:pt>
                <c:pt idx="44874">
                  <c:v>4485.76</c:v>
                </c:pt>
                <c:pt idx="44875">
                  <c:v>4485.86</c:v>
                </c:pt>
                <c:pt idx="44876">
                  <c:v>4485.96</c:v>
                </c:pt>
                <c:pt idx="44877">
                  <c:v>4486.06</c:v>
                </c:pt>
                <c:pt idx="44878">
                  <c:v>4486.16</c:v>
                </c:pt>
                <c:pt idx="44879">
                  <c:v>4486.26</c:v>
                </c:pt>
                <c:pt idx="44880">
                  <c:v>4486.36</c:v>
                </c:pt>
                <c:pt idx="44881">
                  <c:v>4486.46</c:v>
                </c:pt>
                <c:pt idx="44882">
                  <c:v>4486.56</c:v>
                </c:pt>
                <c:pt idx="44883">
                  <c:v>4486.66</c:v>
                </c:pt>
                <c:pt idx="44884">
                  <c:v>4486.76</c:v>
                </c:pt>
                <c:pt idx="44885">
                  <c:v>4486.86</c:v>
                </c:pt>
                <c:pt idx="44886">
                  <c:v>4486.96</c:v>
                </c:pt>
                <c:pt idx="44887">
                  <c:v>4487.06</c:v>
                </c:pt>
                <c:pt idx="44888">
                  <c:v>4487.16</c:v>
                </c:pt>
                <c:pt idx="44889">
                  <c:v>4487.26</c:v>
                </c:pt>
                <c:pt idx="44890">
                  <c:v>4487.36</c:v>
                </c:pt>
                <c:pt idx="44891">
                  <c:v>4487.46</c:v>
                </c:pt>
                <c:pt idx="44892">
                  <c:v>4487.56</c:v>
                </c:pt>
                <c:pt idx="44893">
                  <c:v>4487.66</c:v>
                </c:pt>
                <c:pt idx="44894">
                  <c:v>4487.76</c:v>
                </c:pt>
                <c:pt idx="44895">
                  <c:v>4487.86</c:v>
                </c:pt>
                <c:pt idx="44896">
                  <c:v>4487.96</c:v>
                </c:pt>
                <c:pt idx="44897">
                  <c:v>4488.06</c:v>
                </c:pt>
                <c:pt idx="44898">
                  <c:v>4488.16</c:v>
                </c:pt>
                <c:pt idx="44899">
                  <c:v>4488.26</c:v>
                </c:pt>
                <c:pt idx="44900">
                  <c:v>4488.36</c:v>
                </c:pt>
                <c:pt idx="44901">
                  <c:v>4488.46</c:v>
                </c:pt>
                <c:pt idx="44902">
                  <c:v>4488.56</c:v>
                </c:pt>
                <c:pt idx="44903">
                  <c:v>4488.66</c:v>
                </c:pt>
                <c:pt idx="44904">
                  <c:v>4488.76</c:v>
                </c:pt>
                <c:pt idx="44905">
                  <c:v>4488.86</c:v>
                </c:pt>
                <c:pt idx="44906">
                  <c:v>4488.96</c:v>
                </c:pt>
                <c:pt idx="44907">
                  <c:v>4489.06</c:v>
                </c:pt>
                <c:pt idx="44908">
                  <c:v>4489.16</c:v>
                </c:pt>
                <c:pt idx="44909">
                  <c:v>4489.26</c:v>
                </c:pt>
                <c:pt idx="44910">
                  <c:v>4489.36</c:v>
                </c:pt>
                <c:pt idx="44911">
                  <c:v>4489.46</c:v>
                </c:pt>
                <c:pt idx="44912">
                  <c:v>4489.56</c:v>
                </c:pt>
                <c:pt idx="44913">
                  <c:v>4489.66</c:v>
                </c:pt>
                <c:pt idx="44914">
                  <c:v>4489.76</c:v>
                </c:pt>
                <c:pt idx="44915">
                  <c:v>4489.86</c:v>
                </c:pt>
                <c:pt idx="44916">
                  <c:v>4489.96</c:v>
                </c:pt>
                <c:pt idx="44917">
                  <c:v>4490.06</c:v>
                </c:pt>
                <c:pt idx="44918">
                  <c:v>4490.16</c:v>
                </c:pt>
                <c:pt idx="44919">
                  <c:v>4490.26</c:v>
                </c:pt>
                <c:pt idx="44920">
                  <c:v>4490.36</c:v>
                </c:pt>
                <c:pt idx="44921">
                  <c:v>4490.46</c:v>
                </c:pt>
                <c:pt idx="44922">
                  <c:v>4490.56</c:v>
                </c:pt>
                <c:pt idx="44923">
                  <c:v>4490.66</c:v>
                </c:pt>
                <c:pt idx="44924">
                  <c:v>4490.76</c:v>
                </c:pt>
                <c:pt idx="44925">
                  <c:v>4490.86</c:v>
                </c:pt>
                <c:pt idx="44926">
                  <c:v>4490.96</c:v>
                </c:pt>
                <c:pt idx="44927">
                  <c:v>4491.06</c:v>
                </c:pt>
                <c:pt idx="44928">
                  <c:v>4491.16</c:v>
                </c:pt>
                <c:pt idx="44929">
                  <c:v>4491.26</c:v>
                </c:pt>
                <c:pt idx="44930">
                  <c:v>4491.36</c:v>
                </c:pt>
                <c:pt idx="44931">
                  <c:v>4491.46</c:v>
                </c:pt>
                <c:pt idx="44932">
                  <c:v>4491.56</c:v>
                </c:pt>
                <c:pt idx="44933">
                  <c:v>4491.66</c:v>
                </c:pt>
                <c:pt idx="44934">
                  <c:v>4491.76</c:v>
                </c:pt>
                <c:pt idx="44935">
                  <c:v>4491.86</c:v>
                </c:pt>
                <c:pt idx="44936">
                  <c:v>4491.96</c:v>
                </c:pt>
                <c:pt idx="44937">
                  <c:v>4492.06</c:v>
                </c:pt>
                <c:pt idx="44938">
                  <c:v>4492.16</c:v>
                </c:pt>
                <c:pt idx="44939">
                  <c:v>4492.26</c:v>
                </c:pt>
                <c:pt idx="44940">
                  <c:v>4492.36</c:v>
                </c:pt>
                <c:pt idx="44941">
                  <c:v>4492.46</c:v>
                </c:pt>
                <c:pt idx="44942">
                  <c:v>4492.56</c:v>
                </c:pt>
                <c:pt idx="44943">
                  <c:v>4492.66</c:v>
                </c:pt>
                <c:pt idx="44944">
                  <c:v>4492.76</c:v>
                </c:pt>
                <c:pt idx="44945">
                  <c:v>4492.86</c:v>
                </c:pt>
                <c:pt idx="44946">
                  <c:v>4492.96</c:v>
                </c:pt>
                <c:pt idx="44947">
                  <c:v>4493.06</c:v>
                </c:pt>
                <c:pt idx="44948">
                  <c:v>4493.16</c:v>
                </c:pt>
                <c:pt idx="44949">
                  <c:v>4493.26</c:v>
                </c:pt>
                <c:pt idx="44950">
                  <c:v>4493.36</c:v>
                </c:pt>
                <c:pt idx="44951">
                  <c:v>4493.46</c:v>
                </c:pt>
                <c:pt idx="44952">
                  <c:v>4493.56</c:v>
                </c:pt>
                <c:pt idx="44953">
                  <c:v>4493.66</c:v>
                </c:pt>
                <c:pt idx="44954">
                  <c:v>4493.76</c:v>
                </c:pt>
                <c:pt idx="44955">
                  <c:v>4493.86</c:v>
                </c:pt>
                <c:pt idx="44956">
                  <c:v>4493.96</c:v>
                </c:pt>
                <c:pt idx="44957">
                  <c:v>4494.06</c:v>
                </c:pt>
                <c:pt idx="44958">
                  <c:v>4494.16</c:v>
                </c:pt>
                <c:pt idx="44959">
                  <c:v>4494.26</c:v>
                </c:pt>
                <c:pt idx="44960">
                  <c:v>4494.36</c:v>
                </c:pt>
                <c:pt idx="44961">
                  <c:v>4494.46</c:v>
                </c:pt>
                <c:pt idx="44962">
                  <c:v>4494.56</c:v>
                </c:pt>
                <c:pt idx="44963">
                  <c:v>4494.66</c:v>
                </c:pt>
                <c:pt idx="44964">
                  <c:v>4494.76</c:v>
                </c:pt>
                <c:pt idx="44965">
                  <c:v>4494.86</c:v>
                </c:pt>
                <c:pt idx="44966">
                  <c:v>4494.96</c:v>
                </c:pt>
                <c:pt idx="44967">
                  <c:v>4495.06</c:v>
                </c:pt>
                <c:pt idx="44968">
                  <c:v>4495.16</c:v>
                </c:pt>
                <c:pt idx="44969">
                  <c:v>4495.26</c:v>
                </c:pt>
                <c:pt idx="44970">
                  <c:v>4495.36</c:v>
                </c:pt>
                <c:pt idx="44971">
                  <c:v>4495.46</c:v>
                </c:pt>
                <c:pt idx="44972">
                  <c:v>4495.56</c:v>
                </c:pt>
                <c:pt idx="44973">
                  <c:v>4495.66</c:v>
                </c:pt>
                <c:pt idx="44974">
                  <c:v>4495.76</c:v>
                </c:pt>
                <c:pt idx="44975">
                  <c:v>4495.86</c:v>
                </c:pt>
                <c:pt idx="44976">
                  <c:v>4495.96</c:v>
                </c:pt>
                <c:pt idx="44977">
                  <c:v>4496.06</c:v>
                </c:pt>
                <c:pt idx="44978">
                  <c:v>4496.16</c:v>
                </c:pt>
                <c:pt idx="44979">
                  <c:v>4496.26</c:v>
                </c:pt>
                <c:pt idx="44980">
                  <c:v>4496.36</c:v>
                </c:pt>
                <c:pt idx="44981">
                  <c:v>4496.46</c:v>
                </c:pt>
                <c:pt idx="44982">
                  <c:v>4496.56</c:v>
                </c:pt>
                <c:pt idx="44983">
                  <c:v>4496.66</c:v>
                </c:pt>
                <c:pt idx="44984">
                  <c:v>4496.76</c:v>
                </c:pt>
                <c:pt idx="44985">
                  <c:v>4496.86</c:v>
                </c:pt>
                <c:pt idx="44986">
                  <c:v>4496.96</c:v>
                </c:pt>
                <c:pt idx="44987">
                  <c:v>4497.06</c:v>
                </c:pt>
                <c:pt idx="44988">
                  <c:v>4497.16</c:v>
                </c:pt>
                <c:pt idx="44989">
                  <c:v>4497.26</c:v>
                </c:pt>
                <c:pt idx="44990">
                  <c:v>4497.36</c:v>
                </c:pt>
                <c:pt idx="44991">
                  <c:v>4497.46</c:v>
                </c:pt>
                <c:pt idx="44992">
                  <c:v>4497.56</c:v>
                </c:pt>
                <c:pt idx="44993">
                  <c:v>4497.66</c:v>
                </c:pt>
                <c:pt idx="44994">
                  <c:v>4497.76</c:v>
                </c:pt>
                <c:pt idx="44995">
                  <c:v>4497.86</c:v>
                </c:pt>
                <c:pt idx="44996">
                  <c:v>4497.96</c:v>
                </c:pt>
                <c:pt idx="44997">
                  <c:v>4498.06</c:v>
                </c:pt>
                <c:pt idx="44998">
                  <c:v>4498.16</c:v>
                </c:pt>
                <c:pt idx="44999">
                  <c:v>4498.26</c:v>
                </c:pt>
                <c:pt idx="45000">
                  <c:v>4498.36</c:v>
                </c:pt>
                <c:pt idx="45001">
                  <c:v>4498.46</c:v>
                </c:pt>
                <c:pt idx="45002">
                  <c:v>4498.56</c:v>
                </c:pt>
                <c:pt idx="45003">
                  <c:v>4498.66</c:v>
                </c:pt>
                <c:pt idx="45004">
                  <c:v>4498.76</c:v>
                </c:pt>
                <c:pt idx="45005">
                  <c:v>4498.86</c:v>
                </c:pt>
                <c:pt idx="45006">
                  <c:v>4498.96</c:v>
                </c:pt>
                <c:pt idx="45007">
                  <c:v>4499.06</c:v>
                </c:pt>
                <c:pt idx="45008">
                  <c:v>4499.16</c:v>
                </c:pt>
                <c:pt idx="45009">
                  <c:v>4499.26</c:v>
                </c:pt>
                <c:pt idx="45010">
                  <c:v>4499.36</c:v>
                </c:pt>
                <c:pt idx="45011">
                  <c:v>4499.46</c:v>
                </c:pt>
                <c:pt idx="45012">
                  <c:v>4499.56</c:v>
                </c:pt>
                <c:pt idx="45013">
                  <c:v>4499.66</c:v>
                </c:pt>
                <c:pt idx="45014">
                  <c:v>4499.76</c:v>
                </c:pt>
                <c:pt idx="45015">
                  <c:v>4499.86</c:v>
                </c:pt>
                <c:pt idx="45016">
                  <c:v>4499.96</c:v>
                </c:pt>
                <c:pt idx="45017">
                  <c:v>4500.06</c:v>
                </c:pt>
                <c:pt idx="45018">
                  <c:v>4500.16</c:v>
                </c:pt>
                <c:pt idx="45019">
                  <c:v>4500.26</c:v>
                </c:pt>
                <c:pt idx="45020">
                  <c:v>4500.36</c:v>
                </c:pt>
                <c:pt idx="45021">
                  <c:v>4500.46</c:v>
                </c:pt>
                <c:pt idx="45022">
                  <c:v>4500.56</c:v>
                </c:pt>
                <c:pt idx="45023">
                  <c:v>4500.66</c:v>
                </c:pt>
                <c:pt idx="45024">
                  <c:v>4500.76</c:v>
                </c:pt>
                <c:pt idx="45025">
                  <c:v>4500.86</c:v>
                </c:pt>
                <c:pt idx="45026">
                  <c:v>4500.96</c:v>
                </c:pt>
                <c:pt idx="45027">
                  <c:v>4501.06</c:v>
                </c:pt>
                <c:pt idx="45028">
                  <c:v>4501.16</c:v>
                </c:pt>
                <c:pt idx="45029">
                  <c:v>4501.26</c:v>
                </c:pt>
                <c:pt idx="45030">
                  <c:v>4501.36</c:v>
                </c:pt>
                <c:pt idx="45031">
                  <c:v>4501.46</c:v>
                </c:pt>
                <c:pt idx="45032">
                  <c:v>4501.56</c:v>
                </c:pt>
                <c:pt idx="45033">
                  <c:v>4501.66</c:v>
                </c:pt>
                <c:pt idx="45034">
                  <c:v>4501.76</c:v>
                </c:pt>
                <c:pt idx="45035">
                  <c:v>4501.86</c:v>
                </c:pt>
                <c:pt idx="45036">
                  <c:v>4501.96</c:v>
                </c:pt>
                <c:pt idx="45037">
                  <c:v>4502.06</c:v>
                </c:pt>
                <c:pt idx="45038">
                  <c:v>4502.16</c:v>
                </c:pt>
                <c:pt idx="45039">
                  <c:v>4502.26</c:v>
                </c:pt>
                <c:pt idx="45040">
                  <c:v>4502.36</c:v>
                </c:pt>
                <c:pt idx="45041">
                  <c:v>4502.46</c:v>
                </c:pt>
                <c:pt idx="45042">
                  <c:v>4502.56</c:v>
                </c:pt>
                <c:pt idx="45043">
                  <c:v>4502.66</c:v>
                </c:pt>
                <c:pt idx="45044">
                  <c:v>4502.76</c:v>
                </c:pt>
                <c:pt idx="45045">
                  <c:v>4502.86</c:v>
                </c:pt>
                <c:pt idx="45046">
                  <c:v>4502.96</c:v>
                </c:pt>
                <c:pt idx="45047">
                  <c:v>4503.06</c:v>
                </c:pt>
                <c:pt idx="45048">
                  <c:v>4503.16</c:v>
                </c:pt>
                <c:pt idx="45049">
                  <c:v>4503.26</c:v>
                </c:pt>
                <c:pt idx="45050">
                  <c:v>4503.36</c:v>
                </c:pt>
                <c:pt idx="45051">
                  <c:v>4503.46</c:v>
                </c:pt>
                <c:pt idx="45052">
                  <c:v>4503.56</c:v>
                </c:pt>
                <c:pt idx="45053">
                  <c:v>4503.66</c:v>
                </c:pt>
                <c:pt idx="45054">
                  <c:v>4503.76</c:v>
                </c:pt>
                <c:pt idx="45055">
                  <c:v>4503.86</c:v>
                </c:pt>
                <c:pt idx="45056">
                  <c:v>4503.96</c:v>
                </c:pt>
                <c:pt idx="45057">
                  <c:v>4504.06</c:v>
                </c:pt>
                <c:pt idx="45058">
                  <c:v>4504.16</c:v>
                </c:pt>
                <c:pt idx="45059">
                  <c:v>4504.26</c:v>
                </c:pt>
                <c:pt idx="45060">
                  <c:v>4504.36</c:v>
                </c:pt>
                <c:pt idx="45061">
                  <c:v>4504.46</c:v>
                </c:pt>
                <c:pt idx="45062">
                  <c:v>4504.56</c:v>
                </c:pt>
                <c:pt idx="45063">
                  <c:v>4504.66</c:v>
                </c:pt>
                <c:pt idx="45064">
                  <c:v>4504.76</c:v>
                </c:pt>
                <c:pt idx="45065">
                  <c:v>4504.86</c:v>
                </c:pt>
                <c:pt idx="45066">
                  <c:v>4504.96</c:v>
                </c:pt>
                <c:pt idx="45067">
                  <c:v>4505.06</c:v>
                </c:pt>
                <c:pt idx="45068">
                  <c:v>4505.16</c:v>
                </c:pt>
                <c:pt idx="45069">
                  <c:v>4505.26</c:v>
                </c:pt>
                <c:pt idx="45070">
                  <c:v>4505.36</c:v>
                </c:pt>
                <c:pt idx="45071">
                  <c:v>4505.46</c:v>
                </c:pt>
                <c:pt idx="45072">
                  <c:v>4505.56</c:v>
                </c:pt>
                <c:pt idx="45073">
                  <c:v>4505.66</c:v>
                </c:pt>
                <c:pt idx="45074">
                  <c:v>4505.76</c:v>
                </c:pt>
                <c:pt idx="45075">
                  <c:v>4505.86</c:v>
                </c:pt>
                <c:pt idx="45076">
                  <c:v>4505.96</c:v>
                </c:pt>
                <c:pt idx="45077">
                  <c:v>4506.06</c:v>
                </c:pt>
                <c:pt idx="45078">
                  <c:v>4506.16</c:v>
                </c:pt>
                <c:pt idx="45079">
                  <c:v>4506.26</c:v>
                </c:pt>
                <c:pt idx="45080">
                  <c:v>4506.36</c:v>
                </c:pt>
                <c:pt idx="45081">
                  <c:v>4506.46</c:v>
                </c:pt>
                <c:pt idx="45082">
                  <c:v>4506.56</c:v>
                </c:pt>
                <c:pt idx="45083">
                  <c:v>4506.66</c:v>
                </c:pt>
                <c:pt idx="45084">
                  <c:v>4506.76</c:v>
                </c:pt>
                <c:pt idx="45085">
                  <c:v>4506.86</c:v>
                </c:pt>
                <c:pt idx="45086">
                  <c:v>4506.96</c:v>
                </c:pt>
                <c:pt idx="45087">
                  <c:v>4507.06</c:v>
                </c:pt>
                <c:pt idx="45088">
                  <c:v>4507.16</c:v>
                </c:pt>
                <c:pt idx="45089">
                  <c:v>4507.26</c:v>
                </c:pt>
                <c:pt idx="45090">
                  <c:v>4507.36</c:v>
                </c:pt>
                <c:pt idx="45091">
                  <c:v>4507.46</c:v>
                </c:pt>
                <c:pt idx="45092">
                  <c:v>4507.56</c:v>
                </c:pt>
                <c:pt idx="45093">
                  <c:v>4507.66</c:v>
                </c:pt>
                <c:pt idx="45094">
                  <c:v>4507.76</c:v>
                </c:pt>
                <c:pt idx="45095">
                  <c:v>4507.86</c:v>
                </c:pt>
                <c:pt idx="45096">
                  <c:v>4507.96</c:v>
                </c:pt>
                <c:pt idx="45097">
                  <c:v>4508.06</c:v>
                </c:pt>
                <c:pt idx="45098">
                  <c:v>4508.16</c:v>
                </c:pt>
                <c:pt idx="45099">
                  <c:v>4508.26</c:v>
                </c:pt>
                <c:pt idx="45100">
                  <c:v>4508.36</c:v>
                </c:pt>
                <c:pt idx="45101">
                  <c:v>4508.46</c:v>
                </c:pt>
                <c:pt idx="45102">
                  <c:v>4508.56</c:v>
                </c:pt>
                <c:pt idx="45103">
                  <c:v>4508.66</c:v>
                </c:pt>
                <c:pt idx="45104">
                  <c:v>4508.76</c:v>
                </c:pt>
                <c:pt idx="45105">
                  <c:v>4508.86</c:v>
                </c:pt>
                <c:pt idx="45106">
                  <c:v>4508.96</c:v>
                </c:pt>
                <c:pt idx="45107">
                  <c:v>4509.06</c:v>
                </c:pt>
                <c:pt idx="45108">
                  <c:v>4509.16</c:v>
                </c:pt>
                <c:pt idx="45109">
                  <c:v>4509.26</c:v>
                </c:pt>
                <c:pt idx="45110">
                  <c:v>4509.36</c:v>
                </c:pt>
                <c:pt idx="45111">
                  <c:v>4509.46</c:v>
                </c:pt>
                <c:pt idx="45112">
                  <c:v>4509.56</c:v>
                </c:pt>
                <c:pt idx="45113">
                  <c:v>4509.66</c:v>
                </c:pt>
                <c:pt idx="45114">
                  <c:v>4509.76</c:v>
                </c:pt>
                <c:pt idx="45115">
                  <c:v>4509.86</c:v>
                </c:pt>
                <c:pt idx="45116">
                  <c:v>4509.96</c:v>
                </c:pt>
                <c:pt idx="45117">
                  <c:v>4510.06</c:v>
                </c:pt>
                <c:pt idx="45118">
                  <c:v>4510.16</c:v>
                </c:pt>
                <c:pt idx="45119">
                  <c:v>4510.26</c:v>
                </c:pt>
                <c:pt idx="45120">
                  <c:v>4510.36</c:v>
                </c:pt>
                <c:pt idx="45121">
                  <c:v>4510.46</c:v>
                </c:pt>
                <c:pt idx="45122">
                  <c:v>4510.56</c:v>
                </c:pt>
                <c:pt idx="45123">
                  <c:v>4510.66</c:v>
                </c:pt>
                <c:pt idx="45124">
                  <c:v>4510.76</c:v>
                </c:pt>
                <c:pt idx="45125">
                  <c:v>4510.86</c:v>
                </c:pt>
                <c:pt idx="45126">
                  <c:v>4510.96</c:v>
                </c:pt>
                <c:pt idx="45127">
                  <c:v>4511.06</c:v>
                </c:pt>
                <c:pt idx="45128">
                  <c:v>4511.16</c:v>
                </c:pt>
                <c:pt idx="45129">
                  <c:v>4511.26</c:v>
                </c:pt>
                <c:pt idx="45130">
                  <c:v>4511.36</c:v>
                </c:pt>
                <c:pt idx="45131">
                  <c:v>4511.46</c:v>
                </c:pt>
                <c:pt idx="45132">
                  <c:v>4511.56</c:v>
                </c:pt>
                <c:pt idx="45133">
                  <c:v>4511.66</c:v>
                </c:pt>
                <c:pt idx="45134">
                  <c:v>4511.76</c:v>
                </c:pt>
                <c:pt idx="45135">
                  <c:v>4511.86</c:v>
                </c:pt>
                <c:pt idx="45136">
                  <c:v>4511.96</c:v>
                </c:pt>
                <c:pt idx="45137">
                  <c:v>4512.06</c:v>
                </c:pt>
                <c:pt idx="45138">
                  <c:v>4512.16</c:v>
                </c:pt>
                <c:pt idx="45139">
                  <c:v>4512.26</c:v>
                </c:pt>
                <c:pt idx="45140">
                  <c:v>4512.36</c:v>
                </c:pt>
                <c:pt idx="45141">
                  <c:v>4512.46</c:v>
                </c:pt>
                <c:pt idx="45142">
                  <c:v>4512.56</c:v>
                </c:pt>
                <c:pt idx="45143">
                  <c:v>4512.66</c:v>
                </c:pt>
                <c:pt idx="45144">
                  <c:v>4512.76</c:v>
                </c:pt>
                <c:pt idx="45145">
                  <c:v>4512.86</c:v>
                </c:pt>
                <c:pt idx="45146">
                  <c:v>4512.96</c:v>
                </c:pt>
                <c:pt idx="45147">
                  <c:v>4513.06</c:v>
                </c:pt>
                <c:pt idx="45148">
                  <c:v>4513.16</c:v>
                </c:pt>
                <c:pt idx="45149">
                  <c:v>4513.26</c:v>
                </c:pt>
                <c:pt idx="45150">
                  <c:v>4513.36</c:v>
                </c:pt>
                <c:pt idx="45151">
                  <c:v>4513.46</c:v>
                </c:pt>
                <c:pt idx="45152">
                  <c:v>4513.56</c:v>
                </c:pt>
                <c:pt idx="45153">
                  <c:v>4513.66</c:v>
                </c:pt>
                <c:pt idx="45154">
                  <c:v>4513.76</c:v>
                </c:pt>
                <c:pt idx="45155">
                  <c:v>4513.86</c:v>
                </c:pt>
                <c:pt idx="45156">
                  <c:v>4513.96</c:v>
                </c:pt>
                <c:pt idx="45157">
                  <c:v>4514.06</c:v>
                </c:pt>
                <c:pt idx="45158">
                  <c:v>4514.16</c:v>
                </c:pt>
                <c:pt idx="45159">
                  <c:v>4514.26</c:v>
                </c:pt>
                <c:pt idx="45160">
                  <c:v>4514.36</c:v>
                </c:pt>
                <c:pt idx="45161">
                  <c:v>4514.46</c:v>
                </c:pt>
                <c:pt idx="45162">
                  <c:v>4514.56</c:v>
                </c:pt>
                <c:pt idx="45163">
                  <c:v>4514.66</c:v>
                </c:pt>
                <c:pt idx="45164">
                  <c:v>4514.76</c:v>
                </c:pt>
                <c:pt idx="45165">
                  <c:v>4514.86</c:v>
                </c:pt>
                <c:pt idx="45166">
                  <c:v>4514.96</c:v>
                </c:pt>
                <c:pt idx="45167">
                  <c:v>4515.06</c:v>
                </c:pt>
                <c:pt idx="45168">
                  <c:v>4515.16</c:v>
                </c:pt>
                <c:pt idx="45169">
                  <c:v>4515.26</c:v>
                </c:pt>
                <c:pt idx="45170">
                  <c:v>4515.36</c:v>
                </c:pt>
                <c:pt idx="45171">
                  <c:v>4515.46</c:v>
                </c:pt>
                <c:pt idx="45172">
                  <c:v>4515.56</c:v>
                </c:pt>
                <c:pt idx="45173">
                  <c:v>4515.66</c:v>
                </c:pt>
                <c:pt idx="45174">
                  <c:v>4515.76</c:v>
                </c:pt>
                <c:pt idx="45175">
                  <c:v>4515.86</c:v>
                </c:pt>
                <c:pt idx="45176">
                  <c:v>4515.96</c:v>
                </c:pt>
                <c:pt idx="45177">
                  <c:v>4516.06</c:v>
                </c:pt>
                <c:pt idx="45178">
                  <c:v>4516.16</c:v>
                </c:pt>
                <c:pt idx="45179">
                  <c:v>4516.26</c:v>
                </c:pt>
                <c:pt idx="45180">
                  <c:v>4516.36</c:v>
                </c:pt>
                <c:pt idx="45181">
                  <c:v>4516.46</c:v>
                </c:pt>
                <c:pt idx="45182">
                  <c:v>4516.56</c:v>
                </c:pt>
                <c:pt idx="45183">
                  <c:v>4516.66</c:v>
                </c:pt>
                <c:pt idx="45184">
                  <c:v>4516.76</c:v>
                </c:pt>
                <c:pt idx="45185">
                  <c:v>4516.86</c:v>
                </c:pt>
                <c:pt idx="45186">
                  <c:v>4516.96</c:v>
                </c:pt>
                <c:pt idx="45187">
                  <c:v>4517.06</c:v>
                </c:pt>
                <c:pt idx="45188">
                  <c:v>4517.16</c:v>
                </c:pt>
                <c:pt idx="45189">
                  <c:v>4517.26</c:v>
                </c:pt>
                <c:pt idx="45190">
                  <c:v>4517.36</c:v>
                </c:pt>
                <c:pt idx="45191">
                  <c:v>4517.46</c:v>
                </c:pt>
                <c:pt idx="45192">
                  <c:v>4517.56</c:v>
                </c:pt>
                <c:pt idx="45193">
                  <c:v>4517.66</c:v>
                </c:pt>
                <c:pt idx="45194">
                  <c:v>4517.76</c:v>
                </c:pt>
                <c:pt idx="45195">
                  <c:v>4517.86</c:v>
                </c:pt>
                <c:pt idx="45196">
                  <c:v>4517.96</c:v>
                </c:pt>
                <c:pt idx="45197">
                  <c:v>4518.06</c:v>
                </c:pt>
                <c:pt idx="45198">
                  <c:v>4518.16</c:v>
                </c:pt>
                <c:pt idx="45199">
                  <c:v>4518.26</c:v>
                </c:pt>
                <c:pt idx="45200">
                  <c:v>4518.36</c:v>
                </c:pt>
                <c:pt idx="45201">
                  <c:v>4518.46</c:v>
                </c:pt>
                <c:pt idx="45202">
                  <c:v>4518.56</c:v>
                </c:pt>
                <c:pt idx="45203">
                  <c:v>4518.66</c:v>
                </c:pt>
                <c:pt idx="45204">
                  <c:v>4518.76</c:v>
                </c:pt>
                <c:pt idx="45205">
                  <c:v>4518.86</c:v>
                </c:pt>
                <c:pt idx="45206">
                  <c:v>4518.96</c:v>
                </c:pt>
                <c:pt idx="45207">
                  <c:v>4519.06</c:v>
                </c:pt>
                <c:pt idx="45208">
                  <c:v>4519.16</c:v>
                </c:pt>
                <c:pt idx="45209">
                  <c:v>4519.26</c:v>
                </c:pt>
                <c:pt idx="45210">
                  <c:v>4519.36</c:v>
                </c:pt>
                <c:pt idx="45211">
                  <c:v>4519.46</c:v>
                </c:pt>
                <c:pt idx="45212">
                  <c:v>4519.56</c:v>
                </c:pt>
                <c:pt idx="45213">
                  <c:v>4519.66</c:v>
                </c:pt>
                <c:pt idx="45214">
                  <c:v>4519.76</c:v>
                </c:pt>
                <c:pt idx="45215">
                  <c:v>4519.86</c:v>
                </c:pt>
                <c:pt idx="45216">
                  <c:v>4519.96</c:v>
                </c:pt>
                <c:pt idx="45217">
                  <c:v>4520.06</c:v>
                </c:pt>
                <c:pt idx="45218">
                  <c:v>4520.16</c:v>
                </c:pt>
                <c:pt idx="45219">
                  <c:v>4520.26</c:v>
                </c:pt>
                <c:pt idx="45220">
                  <c:v>4520.36</c:v>
                </c:pt>
                <c:pt idx="45221">
                  <c:v>4520.46</c:v>
                </c:pt>
                <c:pt idx="45222">
                  <c:v>4520.56</c:v>
                </c:pt>
                <c:pt idx="45223">
                  <c:v>4520.66</c:v>
                </c:pt>
                <c:pt idx="45224">
                  <c:v>4520.76</c:v>
                </c:pt>
                <c:pt idx="45225">
                  <c:v>4520.86</c:v>
                </c:pt>
                <c:pt idx="45226">
                  <c:v>4520.96</c:v>
                </c:pt>
                <c:pt idx="45227">
                  <c:v>4521.06</c:v>
                </c:pt>
                <c:pt idx="45228">
                  <c:v>4521.16</c:v>
                </c:pt>
                <c:pt idx="45229">
                  <c:v>4521.26</c:v>
                </c:pt>
                <c:pt idx="45230">
                  <c:v>4521.36</c:v>
                </c:pt>
                <c:pt idx="45231">
                  <c:v>4521.46</c:v>
                </c:pt>
                <c:pt idx="45232">
                  <c:v>4521.56</c:v>
                </c:pt>
                <c:pt idx="45233">
                  <c:v>4521.66</c:v>
                </c:pt>
                <c:pt idx="45234">
                  <c:v>4521.76</c:v>
                </c:pt>
                <c:pt idx="45235">
                  <c:v>4521.86</c:v>
                </c:pt>
                <c:pt idx="45236">
                  <c:v>4521.96</c:v>
                </c:pt>
                <c:pt idx="45237">
                  <c:v>4522.06</c:v>
                </c:pt>
                <c:pt idx="45238">
                  <c:v>4522.16</c:v>
                </c:pt>
                <c:pt idx="45239">
                  <c:v>4522.26</c:v>
                </c:pt>
                <c:pt idx="45240">
                  <c:v>4522.36</c:v>
                </c:pt>
                <c:pt idx="45241">
                  <c:v>4522.46</c:v>
                </c:pt>
                <c:pt idx="45242">
                  <c:v>4522.56</c:v>
                </c:pt>
                <c:pt idx="45243">
                  <c:v>4522.66</c:v>
                </c:pt>
                <c:pt idx="45244">
                  <c:v>4522.76</c:v>
                </c:pt>
                <c:pt idx="45245">
                  <c:v>4522.86</c:v>
                </c:pt>
                <c:pt idx="45246">
                  <c:v>4522.96</c:v>
                </c:pt>
                <c:pt idx="45247">
                  <c:v>4523.06</c:v>
                </c:pt>
                <c:pt idx="45248">
                  <c:v>4523.16</c:v>
                </c:pt>
                <c:pt idx="45249">
                  <c:v>4523.26</c:v>
                </c:pt>
                <c:pt idx="45250">
                  <c:v>4523.36</c:v>
                </c:pt>
                <c:pt idx="45251">
                  <c:v>4523.46</c:v>
                </c:pt>
                <c:pt idx="45252">
                  <c:v>4523.56</c:v>
                </c:pt>
                <c:pt idx="45253">
                  <c:v>4523.66</c:v>
                </c:pt>
                <c:pt idx="45254">
                  <c:v>4523.76</c:v>
                </c:pt>
                <c:pt idx="45255">
                  <c:v>4523.86</c:v>
                </c:pt>
                <c:pt idx="45256">
                  <c:v>4523.96</c:v>
                </c:pt>
                <c:pt idx="45257">
                  <c:v>4524.06</c:v>
                </c:pt>
                <c:pt idx="45258">
                  <c:v>4524.16</c:v>
                </c:pt>
                <c:pt idx="45259">
                  <c:v>4524.26</c:v>
                </c:pt>
                <c:pt idx="45260">
                  <c:v>4524.36</c:v>
                </c:pt>
                <c:pt idx="45261">
                  <c:v>4524.46</c:v>
                </c:pt>
                <c:pt idx="45262">
                  <c:v>4524.56</c:v>
                </c:pt>
                <c:pt idx="45263">
                  <c:v>4524.66</c:v>
                </c:pt>
                <c:pt idx="45264">
                  <c:v>4524.76</c:v>
                </c:pt>
                <c:pt idx="45265">
                  <c:v>4524.86</c:v>
                </c:pt>
                <c:pt idx="45266">
                  <c:v>4524.96</c:v>
                </c:pt>
                <c:pt idx="45267">
                  <c:v>4525.06</c:v>
                </c:pt>
                <c:pt idx="45268">
                  <c:v>4525.16</c:v>
                </c:pt>
                <c:pt idx="45269">
                  <c:v>4525.26</c:v>
                </c:pt>
                <c:pt idx="45270">
                  <c:v>4525.36</c:v>
                </c:pt>
                <c:pt idx="45271">
                  <c:v>4525.46</c:v>
                </c:pt>
                <c:pt idx="45272">
                  <c:v>4525.56</c:v>
                </c:pt>
                <c:pt idx="45273">
                  <c:v>4525.66</c:v>
                </c:pt>
                <c:pt idx="45274">
                  <c:v>4525.76</c:v>
                </c:pt>
                <c:pt idx="45275">
                  <c:v>4525.86</c:v>
                </c:pt>
                <c:pt idx="45276">
                  <c:v>4525.96</c:v>
                </c:pt>
                <c:pt idx="45277">
                  <c:v>4526.06</c:v>
                </c:pt>
                <c:pt idx="45278">
                  <c:v>4526.16</c:v>
                </c:pt>
                <c:pt idx="45279">
                  <c:v>4526.26</c:v>
                </c:pt>
                <c:pt idx="45280">
                  <c:v>4526.36</c:v>
                </c:pt>
                <c:pt idx="45281">
                  <c:v>4526.46</c:v>
                </c:pt>
                <c:pt idx="45282">
                  <c:v>4526.56</c:v>
                </c:pt>
                <c:pt idx="45283">
                  <c:v>4526.66</c:v>
                </c:pt>
                <c:pt idx="45284">
                  <c:v>4526.76</c:v>
                </c:pt>
                <c:pt idx="45285">
                  <c:v>4526.86</c:v>
                </c:pt>
                <c:pt idx="45286">
                  <c:v>4526.96</c:v>
                </c:pt>
                <c:pt idx="45287">
                  <c:v>4527.06</c:v>
                </c:pt>
                <c:pt idx="45288">
                  <c:v>4527.16</c:v>
                </c:pt>
                <c:pt idx="45289">
                  <c:v>4527.26</c:v>
                </c:pt>
                <c:pt idx="45290">
                  <c:v>4527.36</c:v>
                </c:pt>
                <c:pt idx="45291">
                  <c:v>4527.46</c:v>
                </c:pt>
                <c:pt idx="45292">
                  <c:v>4527.56</c:v>
                </c:pt>
                <c:pt idx="45293">
                  <c:v>4527.66</c:v>
                </c:pt>
                <c:pt idx="45294">
                  <c:v>4527.76</c:v>
                </c:pt>
                <c:pt idx="45295">
                  <c:v>4527.86</c:v>
                </c:pt>
                <c:pt idx="45296">
                  <c:v>4527.96</c:v>
                </c:pt>
                <c:pt idx="45297">
                  <c:v>4528.06</c:v>
                </c:pt>
                <c:pt idx="45298">
                  <c:v>4528.16</c:v>
                </c:pt>
                <c:pt idx="45299">
                  <c:v>4528.26</c:v>
                </c:pt>
                <c:pt idx="45300">
                  <c:v>4528.36</c:v>
                </c:pt>
                <c:pt idx="45301">
                  <c:v>4528.46</c:v>
                </c:pt>
                <c:pt idx="45302">
                  <c:v>4528.56</c:v>
                </c:pt>
                <c:pt idx="45303">
                  <c:v>4528.66</c:v>
                </c:pt>
                <c:pt idx="45304">
                  <c:v>4528.76</c:v>
                </c:pt>
                <c:pt idx="45305">
                  <c:v>4528.86</c:v>
                </c:pt>
                <c:pt idx="45306">
                  <c:v>4528.96</c:v>
                </c:pt>
                <c:pt idx="45307">
                  <c:v>4529.06</c:v>
                </c:pt>
                <c:pt idx="45308">
                  <c:v>4529.16</c:v>
                </c:pt>
                <c:pt idx="45309">
                  <c:v>4529.26</c:v>
                </c:pt>
                <c:pt idx="45310">
                  <c:v>4529.36</c:v>
                </c:pt>
                <c:pt idx="45311">
                  <c:v>4529.46</c:v>
                </c:pt>
                <c:pt idx="45312">
                  <c:v>4529.56</c:v>
                </c:pt>
                <c:pt idx="45313">
                  <c:v>4529.66</c:v>
                </c:pt>
                <c:pt idx="45314">
                  <c:v>4529.76</c:v>
                </c:pt>
                <c:pt idx="45315">
                  <c:v>4529.86</c:v>
                </c:pt>
                <c:pt idx="45316">
                  <c:v>4529.96</c:v>
                </c:pt>
                <c:pt idx="45317">
                  <c:v>4530.06</c:v>
                </c:pt>
                <c:pt idx="45318">
                  <c:v>4530.16</c:v>
                </c:pt>
                <c:pt idx="45319">
                  <c:v>4530.26</c:v>
                </c:pt>
                <c:pt idx="45320">
                  <c:v>4530.36</c:v>
                </c:pt>
                <c:pt idx="45321">
                  <c:v>4530.46</c:v>
                </c:pt>
                <c:pt idx="45322">
                  <c:v>4530.56</c:v>
                </c:pt>
                <c:pt idx="45323">
                  <c:v>4530.66</c:v>
                </c:pt>
                <c:pt idx="45324">
                  <c:v>4530.76</c:v>
                </c:pt>
                <c:pt idx="45325">
                  <c:v>4530.86</c:v>
                </c:pt>
                <c:pt idx="45326">
                  <c:v>4530.96</c:v>
                </c:pt>
                <c:pt idx="45327">
                  <c:v>4531.06</c:v>
                </c:pt>
                <c:pt idx="45328">
                  <c:v>4531.16</c:v>
                </c:pt>
                <c:pt idx="45329">
                  <c:v>4531.26</c:v>
                </c:pt>
                <c:pt idx="45330">
                  <c:v>4531.36</c:v>
                </c:pt>
                <c:pt idx="45331">
                  <c:v>4531.46</c:v>
                </c:pt>
                <c:pt idx="45332">
                  <c:v>4531.56</c:v>
                </c:pt>
                <c:pt idx="45333">
                  <c:v>4531.66</c:v>
                </c:pt>
                <c:pt idx="45334">
                  <c:v>4531.76</c:v>
                </c:pt>
                <c:pt idx="45335">
                  <c:v>4531.86</c:v>
                </c:pt>
                <c:pt idx="45336">
                  <c:v>4531.96</c:v>
                </c:pt>
                <c:pt idx="45337">
                  <c:v>4532.06</c:v>
                </c:pt>
                <c:pt idx="45338">
                  <c:v>4532.16</c:v>
                </c:pt>
                <c:pt idx="45339">
                  <c:v>4532.26</c:v>
                </c:pt>
                <c:pt idx="45340">
                  <c:v>4532.36</c:v>
                </c:pt>
                <c:pt idx="45341">
                  <c:v>4532.46</c:v>
                </c:pt>
                <c:pt idx="45342">
                  <c:v>4532.56</c:v>
                </c:pt>
                <c:pt idx="45343">
                  <c:v>4532.66</c:v>
                </c:pt>
                <c:pt idx="45344">
                  <c:v>4532.76</c:v>
                </c:pt>
                <c:pt idx="45345">
                  <c:v>4532.86</c:v>
                </c:pt>
                <c:pt idx="45346">
                  <c:v>4532.96</c:v>
                </c:pt>
                <c:pt idx="45347">
                  <c:v>4533.06</c:v>
                </c:pt>
                <c:pt idx="45348">
                  <c:v>4533.16</c:v>
                </c:pt>
                <c:pt idx="45349">
                  <c:v>4533.26</c:v>
                </c:pt>
                <c:pt idx="45350">
                  <c:v>4533.36</c:v>
                </c:pt>
                <c:pt idx="45351">
                  <c:v>4533.46</c:v>
                </c:pt>
                <c:pt idx="45352">
                  <c:v>4533.56</c:v>
                </c:pt>
                <c:pt idx="45353">
                  <c:v>4533.66</c:v>
                </c:pt>
                <c:pt idx="45354">
                  <c:v>4533.76</c:v>
                </c:pt>
                <c:pt idx="45355">
                  <c:v>4533.86</c:v>
                </c:pt>
                <c:pt idx="45356">
                  <c:v>4533.96</c:v>
                </c:pt>
                <c:pt idx="45357">
                  <c:v>4534.06</c:v>
                </c:pt>
                <c:pt idx="45358">
                  <c:v>4534.16</c:v>
                </c:pt>
                <c:pt idx="45359">
                  <c:v>4534.26</c:v>
                </c:pt>
                <c:pt idx="45360">
                  <c:v>4534.36</c:v>
                </c:pt>
                <c:pt idx="45361">
                  <c:v>4534.46</c:v>
                </c:pt>
                <c:pt idx="45362">
                  <c:v>4534.56</c:v>
                </c:pt>
                <c:pt idx="45363">
                  <c:v>4534.66</c:v>
                </c:pt>
                <c:pt idx="45364">
                  <c:v>4534.76</c:v>
                </c:pt>
                <c:pt idx="45365">
                  <c:v>4534.86</c:v>
                </c:pt>
                <c:pt idx="45366">
                  <c:v>4534.96</c:v>
                </c:pt>
                <c:pt idx="45367">
                  <c:v>4535.06</c:v>
                </c:pt>
                <c:pt idx="45368">
                  <c:v>4535.16</c:v>
                </c:pt>
                <c:pt idx="45369">
                  <c:v>4535.26</c:v>
                </c:pt>
                <c:pt idx="45370">
                  <c:v>4535.36</c:v>
                </c:pt>
                <c:pt idx="45371">
                  <c:v>4535.46</c:v>
                </c:pt>
                <c:pt idx="45372">
                  <c:v>4535.56</c:v>
                </c:pt>
                <c:pt idx="45373">
                  <c:v>4535.66</c:v>
                </c:pt>
                <c:pt idx="45374">
                  <c:v>4535.76</c:v>
                </c:pt>
                <c:pt idx="45375">
                  <c:v>4535.86</c:v>
                </c:pt>
                <c:pt idx="45376">
                  <c:v>4535.96</c:v>
                </c:pt>
                <c:pt idx="45377">
                  <c:v>4536.06</c:v>
                </c:pt>
                <c:pt idx="45378">
                  <c:v>4536.16</c:v>
                </c:pt>
                <c:pt idx="45379">
                  <c:v>4536.26</c:v>
                </c:pt>
                <c:pt idx="45380">
                  <c:v>4536.36</c:v>
                </c:pt>
                <c:pt idx="45381">
                  <c:v>4536.46</c:v>
                </c:pt>
                <c:pt idx="45382">
                  <c:v>4536.56</c:v>
                </c:pt>
                <c:pt idx="45383">
                  <c:v>4536.66</c:v>
                </c:pt>
                <c:pt idx="45384">
                  <c:v>4536.76</c:v>
                </c:pt>
                <c:pt idx="45385">
                  <c:v>4536.86</c:v>
                </c:pt>
                <c:pt idx="45386">
                  <c:v>4536.96</c:v>
                </c:pt>
                <c:pt idx="45387">
                  <c:v>4537.06</c:v>
                </c:pt>
                <c:pt idx="45388">
                  <c:v>4537.16</c:v>
                </c:pt>
                <c:pt idx="45389">
                  <c:v>4537.26</c:v>
                </c:pt>
                <c:pt idx="45390">
                  <c:v>4537.36</c:v>
                </c:pt>
                <c:pt idx="45391">
                  <c:v>4537.46</c:v>
                </c:pt>
                <c:pt idx="45392">
                  <c:v>4537.56</c:v>
                </c:pt>
                <c:pt idx="45393">
                  <c:v>4537.66</c:v>
                </c:pt>
                <c:pt idx="45394">
                  <c:v>4537.76</c:v>
                </c:pt>
                <c:pt idx="45395">
                  <c:v>4537.86</c:v>
                </c:pt>
                <c:pt idx="45396">
                  <c:v>4537.96</c:v>
                </c:pt>
                <c:pt idx="45397">
                  <c:v>4538.06</c:v>
                </c:pt>
                <c:pt idx="45398">
                  <c:v>4538.16</c:v>
                </c:pt>
                <c:pt idx="45399">
                  <c:v>4538.26</c:v>
                </c:pt>
                <c:pt idx="45400">
                  <c:v>4538.36</c:v>
                </c:pt>
                <c:pt idx="45401">
                  <c:v>4538.46</c:v>
                </c:pt>
                <c:pt idx="45402">
                  <c:v>4538.56</c:v>
                </c:pt>
                <c:pt idx="45403">
                  <c:v>4538.66</c:v>
                </c:pt>
                <c:pt idx="45404">
                  <c:v>4538.76</c:v>
                </c:pt>
                <c:pt idx="45405">
                  <c:v>4538.86</c:v>
                </c:pt>
                <c:pt idx="45406">
                  <c:v>4538.96</c:v>
                </c:pt>
                <c:pt idx="45407">
                  <c:v>4539.06</c:v>
                </c:pt>
                <c:pt idx="45408">
                  <c:v>4539.16</c:v>
                </c:pt>
                <c:pt idx="45409">
                  <c:v>4539.26</c:v>
                </c:pt>
                <c:pt idx="45410">
                  <c:v>4539.36</c:v>
                </c:pt>
                <c:pt idx="45411">
                  <c:v>4539.46</c:v>
                </c:pt>
                <c:pt idx="45412">
                  <c:v>4539.56</c:v>
                </c:pt>
                <c:pt idx="45413">
                  <c:v>4539.66</c:v>
                </c:pt>
                <c:pt idx="45414">
                  <c:v>4539.76</c:v>
                </c:pt>
                <c:pt idx="45415">
                  <c:v>4539.86</c:v>
                </c:pt>
                <c:pt idx="45416">
                  <c:v>4539.96</c:v>
                </c:pt>
                <c:pt idx="45417">
                  <c:v>4540.06</c:v>
                </c:pt>
                <c:pt idx="45418">
                  <c:v>4540.16</c:v>
                </c:pt>
                <c:pt idx="45419">
                  <c:v>4540.26</c:v>
                </c:pt>
                <c:pt idx="45420">
                  <c:v>4540.36</c:v>
                </c:pt>
                <c:pt idx="45421">
                  <c:v>4540.46</c:v>
                </c:pt>
                <c:pt idx="45422">
                  <c:v>4540.56</c:v>
                </c:pt>
                <c:pt idx="45423">
                  <c:v>4540.66</c:v>
                </c:pt>
                <c:pt idx="45424">
                  <c:v>4540.76</c:v>
                </c:pt>
                <c:pt idx="45425">
                  <c:v>4540.86</c:v>
                </c:pt>
                <c:pt idx="45426">
                  <c:v>4540.96</c:v>
                </c:pt>
                <c:pt idx="45427">
                  <c:v>4541.06</c:v>
                </c:pt>
                <c:pt idx="45428">
                  <c:v>4541.16</c:v>
                </c:pt>
                <c:pt idx="45429">
                  <c:v>4541.26</c:v>
                </c:pt>
                <c:pt idx="45430">
                  <c:v>4541.36</c:v>
                </c:pt>
                <c:pt idx="45431">
                  <c:v>4541.46</c:v>
                </c:pt>
                <c:pt idx="45432">
                  <c:v>4541.56</c:v>
                </c:pt>
                <c:pt idx="45433">
                  <c:v>4541.66</c:v>
                </c:pt>
                <c:pt idx="45434">
                  <c:v>4541.76</c:v>
                </c:pt>
                <c:pt idx="45435">
                  <c:v>4541.86</c:v>
                </c:pt>
                <c:pt idx="45436">
                  <c:v>4541.96</c:v>
                </c:pt>
                <c:pt idx="45437">
                  <c:v>4542.06</c:v>
                </c:pt>
                <c:pt idx="45438">
                  <c:v>4542.16</c:v>
                </c:pt>
                <c:pt idx="45439">
                  <c:v>4542.26</c:v>
                </c:pt>
                <c:pt idx="45440">
                  <c:v>4542.36</c:v>
                </c:pt>
                <c:pt idx="45441">
                  <c:v>4542.46</c:v>
                </c:pt>
                <c:pt idx="45442">
                  <c:v>4542.56</c:v>
                </c:pt>
                <c:pt idx="45443">
                  <c:v>4542.66</c:v>
                </c:pt>
                <c:pt idx="45444">
                  <c:v>4542.76</c:v>
                </c:pt>
                <c:pt idx="45445">
                  <c:v>4542.86</c:v>
                </c:pt>
                <c:pt idx="45446">
                  <c:v>4542.96</c:v>
                </c:pt>
                <c:pt idx="45447">
                  <c:v>4543.06</c:v>
                </c:pt>
                <c:pt idx="45448">
                  <c:v>4543.16</c:v>
                </c:pt>
                <c:pt idx="45449">
                  <c:v>4543.26</c:v>
                </c:pt>
                <c:pt idx="45450">
                  <c:v>4543.36</c:v>
                </c:pt>
                <c:pt idx="45451">
                  <c:v>4543.46</c:v>
                </c:pt>
                <c:pt idx="45452">
                  <c:v>4543.56</c:v>
                </c:pt>
                <c:pt idx="45453">
                  <c:v>4543.66</c:v>
                </c:pt>
                <c:pt idx="45454">
                  <c:v>4543.76</c:v>
                </c:pt>
                <c:pt idx="45455">
                  <c:v>4543.86</c:v>
                </c:pt>
                <c:pt idx="45456">
                  <c:v>4543.96</c:v>
                </c:pt>
                <c:pt idx="45457">
                  <c:v>4544.06</c:v>
                </c:pt>
                <c:pt idx="45458">
                  <c:v>4544.16</c:v>
                </c:pt>
                <c:pt idx="45459">
                  <c:v>4544.26</c:v>
                </c:pt>
                <c:pt idx="45460">
                  <c:v>4544.36</c:v>
                </c:pt>
                <c:pt idx="45461">
                  <c:v>4544.46</c:v>
                </c:pt>
                <c:pt idx="45462">
                  <c:v>4544.56</c:v>
                </c:pt>
                <c:pt idx="45463">
                  <c:v>4544.66</c:v>
                </c:pt>
                <c:pt idx="45464">
                  <c:v>4544.76</c:v>
                </c:pt>
                <c:pt idx="45465">
                  <c:v>4544.86</c:v>
                </c:pt>
                <c:pt idx="45466">
                  <c:v>4544.96</c:v>
                </c:pt>
                <c:pt idx="45467">
                  <c:v>4545.06</c:v>
                </c:pt>
                <c:pt idx="45468">
                  <c:v>4545.16</c:v>
                </c:pt>
                <c:pt idx="45469">
                  <c:v>4545.26</c:v>
                </c:pt>
                <c:pt idx="45470">
                  <c:v>4545.36</c:v>
                </c:pt>
                <c:pt idx="45471">
                  <c:v>4545.46</c:v>
                </c:pt>
                <c:pt idx="45472">
                  <c:v>4545.56</c:v>
                </c:pt>
                <c:pt idx="45473">
                  <c:v>4545.66</c:v>
                </c:pt>
                <c:pt idx="45474">
                  <c:v>4545.76</c:v>
                </c:pt>
                <c:pt idx="45475">
                  <c:v>4545.86</c:v>
                </c:pt>
                <c:pt idx="45476">
                  <c:v>4545.96</c:v>
                </c:pt>
                <c:pt idx="45477">
                  <c:v>4546.06</c:v>
                </c:pt>
                <c:pt idx="45478">
                  <c:v>4546.16</c:v>
                </c:pt>
                <c:pt idx="45479">
                  <c:v>4546.26</c:v>
                </c:pt>
                <c:pt idx="45480">
                  <c:v>4546.36</c:v>
                </c:pt>
                <c:pt idx="45481">
                  <c:v>4546.46</c:v>
                </c:pt>
                <c:pt idx="45482">
                  <c:v>4546.56</c:v>
                </c:pt>
                <c:pt idx="45483">
                  <c:v>4546.66</c:v>
                </c:pt>
                <c:pt idx="45484">
                  <c:v>4546.76</c:v>
                </c:pt>
                <c:pt idx="45485">
                  <c:v>4546.86</c:v>
                </c:pt>
                <c:pt idx="45486">
                  <c:v>4546.96</c:v>
                </c:pt>
                <c:pt idx="45487">
                  <c:v>4547.06</c:v>
                </c:pt>
                <c:pt idx="45488">
                  <c:v>4547.16</c:v>
                </c:pt>
                <c:pt idx="45489">
                  <c:v>4547.26</c:v>
                </c:pt>
                <c:pt idx="45490">
                  <c:v>4547.36</c:v>
                </c:pt>
                <c:pt idx="45491">
                  <c:v>4547.46</c:v>
                </c:pt>
                <c:pt idx="45492">
                  <c:v>4547.56</c:v>
                </c:pt>
                <c:pt idx="45493">
                  <c:v>4547.66</c:v>
                </c:pt>
                <c:pt idx="45494">
                  <c:v>4547.76</c:v>
                </c:pt>
                <c:pt idx="45495">
                  <c:v>4547.86</c:v>
                </c:pt>
                <c:pt idx="45496">
                  <c:v>4547.96</c:v>
                </c:pt>
                <c:pt idx="45497">
                  <c:v>4548.06</c:v>
                </c:pt>
                <c:pt idx="45498">
                  <c:v>4548.16</c:v>
                </c:pt>
                <c:pt idx="45499">
                  <c:v>4548.26</c:v>
                </c:pt>
                <c:pt idx="45500">
                  <c:v>4548.36</c:v>
                </c:pt>
                <c:pt idx="45501">
                  <c:v>4548.46</c:v>
                </c:pt>
                <c:pt idx="45502">
                  <c:v>4548.56</c:v>
                </c:pt>
                <c:pt idx="45503">
                  <c:v>4548.66</c:v>
                </c:pt>
                <c:pt idx="45504">
                  <c:v>4548.76</c:v>
                </c:pt>
                <c:pt idx="45505">
                  <c:v>4548.86</c:v>
                </c:pt>
                <c:pt idx="45506">
                  <c:v>4548.96</c:v>
                </c:pt>
                <c:pt idx="45507">
                  <c:v>4549.06</c:v>
                </c:pt>
                <c:pt idx="45508">
                  <c:v>4549.16</c:v>
                </c:pt>
                <c:pt idx="45509">
                  <c:v>4549.26</c:v>
                </c:pt>
                <c:pt idx="45510">
                  <c:v>4549.36</c:v>
                </c:pt>
                <c:pt idx="45511">
                  <c:v>4549.46</c:v>
                </c:pt>
                <c:pt idx="45512">
                  <c:v>4549.56</c:v>
                </c:pt>
                <c:pt idx="45513">
                  <c:v>4549.66</c:v>
                </c:pt>
                <c:pt idx="45514">
                  <c:v>4549.76</c:v>
                </c:pt>
                <c:pt idx="45515">
                  <c:v>4549.86</c:v>
                </c:pt>
                <c:pt idx="45516">
                  <c:v>4549.96</c:v>
                </c:pt>
                <c:pt idx="45517">
                  <c:v>4550.06</c:v>
                </c:pt>
                <c:pt idx="45518">
                  <c:v>4550.16</c:v>
                </c:pt>
                <c:pt idx="45519">
                  <c:v>4550.26</c:v>
                </c:pt>
                <c:pt idx="45520">
                  <c:v>4550.36</c:v>
                </c:pt>
                <c:pt idx="45521">
                  <c:v>4550.46</c:v>
                </c:pt>
                <c:pt idx="45522">
                  <c:v>4550.56</c:v>
                </c:pt>
                <c:pt idx="45523">
                  <c:v>4550.66</c:v>
                </c:pt>
                <c:pt idx="45524">
                  <c:v>4550.76</c:v>
                </c:pt>
                <c:pt idx="45525">
                  <c:v>4550.86</c:v>
                </c:pt>
                <c:pt idx="45526">
                  <c:v>4550.96</c:v>
                </c:pt>
                <c:pt idx="45527">
                  <c:v>4551.06</c:v>
                </c:pt>
                <c:pt idx="45528">
                  <c:v>4551.16</c:v>
                </c:pt>
                <c:pt idx="45529">
                  <c:v>4551.26</c:v>
                </c:pt>
                <c:pt idx="45530">
                  <c:v>4551.36</c:v>
                </c:pt>
                <c:pt idx="45531">
                  <c:v>4551.46</c:v>
                </c:pt>
                <c:pt idx="45532">
                  <c:v>4551.56</c:v>
                </c:pt>
                <c:pt idx="45533">
                  <c:v>4551.66</c:v>
                </c:pt>
                <c:pt idx="45534">
                  <c:v>4551.76</c:v>
                </c:pt>
                <c:pt idx="45535">
                  <c:v>4551.86</c:v>
                </c:pt>
                <c:pt idx="45536">
                  <c:v>4551.96</c:v>
                </c:pt>
                <c:pt idx="45537">
                  <c:v>4552.06</c:v>
                </c:pt>
                <c:pt idx="45538">
                  <c:v>4552.16</c:v>
                </c:pt>
                <c:pt idx="45539">
                  <c:v>4552.26</c:v>
                </c:pt>
                <c:pt idx="45540">
                  <c:v>4552.36</c:v>
                </c:pt>
                <c:pt idx="45541">
                  <c:v>4552.46</c:v>
                </c:pt>
                <c:pt idx="45542">
                  <c:v>4552.56</c:v>
                </c:pt>
                <c:pt idx="45543">
                  <c:v>4552.66</c:v>
                </c:pt>
                <c:pt idx="45544">
                  <c:v>4552.76</c:v>
                </c:pt>
                <c:pt idx="45545">
                  <c:v>4552.86</c:v>
                </c:pt>
                <c:pt idx="45546">
                  <c:v>4552.96</c:v>
                </c:pt>
                <c:pt idx="45547">
                  <c:v>4553.06</c:v>
                </c:pt>
                <c:pt idx="45548">
                  <c:v>4553.16</c:v>
                </c:pt>
                <c:pt idx="45549">
                  <c:v>4553.26</c:v>
                </c:pt>
                <c:pt idx="45550">
                  <c:v>4553.36</c:v>
                </c:pt>
                <c:pt idx="45551">
                  <c:v>4553.46</c:v>
                </c:pt>
                <c:pt idx="45552">
                  <c:v>4553.56</c:v>
                </c:pt>
                <c:pt idx="45553">
                  <c:v>4553.66</c:v>
                </c:pt>
                <c:pt idx="45554">
                  <c:v>4553.76</c:v>
                </c:pt>
                <c:pt idx="45555">
                  <c:v>4553.86</c:v>
                </c:pt>
                <c:pt idx="45556">
                  <c:v>4553.96</c:v>
                </c:pt>
                <c:pt idx="45557">
                  <c:v>4554.06</c:v>
                </c:pt>
                <c:pt idx="45558">
                  <c:v>4554.16</c:v>
                </c:pt>
                <c:pt idx="45559">
                  <c:v>4554.26</c:v>
                </c:pt>
                <c:pt idx="45560">
                  <c:v>4554.36</c:v>
                </c:pt>
                <c:pt idx="45561">
                  <c:v>4554.46</c:v>
                </c:pt>
                <c:pt idx="45562">
                  <c:v>4554.56</c:v>
                </c:pt>
                <c:pt idx="45563">
                  <c:v>4554.66</c:v>
                </c:pt>
                <c:pt idx="45564">
                  <c:v>4554.76</c:v>
                </c:pt>
                <c:pt idx="45565">
                  <c:v>4554.86</c:v>
                </c:pt>
                <c:pt idx="45566">
                  <c:v>4554.96</c:v>
                </c:pt>
                <c:pt idx="45567">
                  <c:v>4555.06</c:v>
                </c:pt>
                <c:pt idx="45568">
                  <c:v>4555.16</c:v>
                </c:pt>
                <c:pt idx="45569">
                  <c:v>4555.26</c:v>
                </c:pt>
                <c:pt idx="45570">
                  <c:v>4555.36</c:v>
                </c:pt>
                <c:pt idx="45571">
                  <c:v>4555.46</c:v>
                </c:pt>
                <c:pt idx="45572">
                  <c:v>4555.56</c:v>
                </c:pt>
                <c:pt idx="45573">
                  <c:v>4555.66</c:v>
                </c:pt>
                <c:pt idx="45574">
                  <c:v>4555.76</c:v>
                </c:pt>
                <c:pt idx="45575">
                  <c:v>4555.86</c:v>
                </c:pt>
                <c:pt idx="45576">
                  <c:v>4555.96</c:v>
                </c:pt>
                <c:pt idx="45577">
                  <c:v>4556.06</c:v>
                </c:pt>
                <c:pt idx="45578">
                  <c:v>4556.16</c:v>
                </c:pt>
                <c:pt idx="45579">
                  <c:v>4556.26</c:v>
                </c:pt>
                <c:pt idx="45580">
                  <c:v>4556.36</c:v>
                </c:pt>
                <c:pt idx="45581">
                  <c:v>4556.46</c:v>
                </c:pt>
                <c:pt idx="45582">
                  <c:v>4556.56</c:v>
                </c:pt>
                <c:pt idx="45583">
                  <c:v>4556.66</c:v>
                </c:pt>
                <c:pt idx="45584">
                  <c:v>4556.76</c:v>
                </c:pt>
                <c:pt idx="45585">
                  <c:v>4556.86</c:v>
                </c:pt>
                <c:pt idx="45586">
                  <c:v>4556.96</c:v>
                </c:pt>
                <c:pt idx="45587">
                  <c:v>4557.06</c:v>
                </c:pt>
                <c:pt idx="45588">
                  <c:v>4557.16</c:v>
                </c:pt>
                <c:pt idx="45589">
                  <c:v>4557.26</c:v>
                </c:pt>
                <c:pt idx="45590">
                  <c:v>4557.36</c:v>
                </c:pt>
                <c:pt idx="45591">
                  <c:v>4557.46</c:v>
                </c:pt>
                <c:pt idx="45592">
                  <c:v>4557.56</c:v>
                </c:pt>
                <c:pt idx="45593">
                  <c:v>4557.66</c:v>
                </c:pt>
                <c:pt idx="45594">
                  <c:v>4557.76</c:v>
                </c:pt>
                <c:pt idx="45595">
                  <c:v>4557.86</c:v>
                </c:pt>
                <c:pt idx="45596">
                  <c:v>4557.96</c:v>
                </c:pt>
                <c:pt idx="45597">
                  <c:v>4558.06</c:v>
                </c:pt>
                <c:pt idx="45598">
                  <c:v>4558.16</c:v>
                </c:pt>
                <c:pt idx="45599">
                  <c:v>4558.26</c:v>
                </c:pt>
                <c:pt idx="45600">
                  <c:v>4558.36</c:v>
                </c:pt>
                <c:pt idx="45601">
                  <c:v>4558.46</c:v>
                </c:pt>
                <c:pt idx="45602">
                  <c:v>4558.56</c:v>
                </c:pt>
                <c:pt idx="45603">
                  <c:v>4558.66</c:v>
                </c:pt>
                <c:pt idx="45604">
                  <c:v>4558.76</c:v>
                </c:pt>
                <c:pt idx="45605">
                  <c:v>4558.86</c:v>
                </c:pt>
                <c:pt idx="45606">
                  <c:v>4558.96</c:v>
                </c:pt>
                <c:pt idx="45607">
                  <c:v>4559.06</c:v>
                </c:pt>
                <c:pt idx="45608">
                  <c:v>4559.16</c:v>
                </c:pt>
                <c:pt idx="45609">
                  <c:v>4559.26</c:v>
                </c:pt>
                <c:pt idx="45610">
                  <c:v>4559.36</c:v>
                </c:pt>
                <c:pt idx="45611">
                  <c:v>4559.46</c:v>
                </c:pt>
                <c:pt idx="45612">
                  <c:v>4559.56</c:v>
                </c:pt>
                <c:pt idx="45613">
                  <c:v>4559.66</c:v>
                </c:pt>
                <c:pt idx="45614">
                  <c:v>4559.76</c:v>
                </c:pt>
                <c:pt idx="45615">
                  <c:v>4559.86</c:v>
                </c:pt>
                <c:pt idx="45616">
                  <c:v>4559.96</c:v>
                </c:pt>
                <c:pt idx="45617">
                  <c:v>4560.06</c:v>
                </c:pt>
                <c:pt idx="45618">
                  <c:v>4560.16</c:v>
                </c:pt>
                <c:pt idx="45619">
                  <c:v>4560.26</c:v>
                </c:pt>
                <c:pt idx="45620">
                  <c:v>4560.36</c:v>
                </c:pt>
                <c:pt idx="45621">
                  <c:v>4560.46</c:v>
                </c:pt>
                <c:pt idx="45622">
                  <c:v>4560.56</c:v>
                </c:pt>
                <c:pt idx="45623">
                  <c:v>4560.66</c:v>
                </c:pt>
                <c:pt idx="45624">
                  <c:v>4560.76</c:v>
                </c:pt>
                <c:pt idx="45625">
                  <c:v>4560.86</c:v>
                </c:pt>
                <c:pt idx="45626">
                  <c:v>4560.96</c:v>
                </c:pt>
                <c:pt idx="45627">
                  <c:v>4561.06</c:v>
                </c:pt>
                <c:pt idx="45628">
                  <c:v>4561.16</c:v>
                </c:pt>
                <c:pt idx="45629">
                  <c:v>4561.26</c:v>
                </c:pt>
                <c:pt idx="45630">
                  <c:v>4561.36</c:v>
                </c:pt>
                <c:pt idx="45631">
                  <c:v>4561.46</c:v>
                </c:pt>
                <c:pt idx="45632">
                  <c:v>4561.56</c:v>
                </c:pt>
                <c:pt idx="45633">
                  <c:v>4561.66</c:v>
                </c:pt>
                <c:pt idx="45634">
                  <c:v>4561.76</c:v>
                </c:pt>
                <c:pt idx="45635">
                  <c:v>4561.86</c:v>
                </c:pt>
                <c:pt idx="45636">
                  <c:v>4561.96</c:v>
                </c:pt>
                <c:pt idx="45637">
                  <c:v>4562.06</c:v>
                </c:pt>
                <c:pt idx="45638">
                  <c:v>4562.16</c:v>
                </c:pt>
                <c:pt idx="45639">
                  <c:v>4562.26</c:v>
                </c:pt>
                <c:pt idx="45640">
                  <c:v>4562.36</c:v>
                </c:pt>
                <c:pt idx="45641">
                  <c:v>4562.46</c:v>
                </c:pt>
                <c:pt idx="45642">
                  <c:v>4562.56</c:v>
                </c:pt>
                <c:pt idx="45643">
                  <c:v>4562.66</c:v>
                </c:pt>
                <c:pt idx="45644">
                  <c:v>4562.76</c:v>
                </c:pt>
                <c:pt idx="45645">
                  <c:v>4562.86</c:v>
                </c:pt>
                <c:pt idx="45646">
                  <c:v>4562.96</c:v>
                </c:pt>
                <c:pt idx="45647">
                  <c:v>4563.06</c:v>
                </c:pt>
                <c:pt idx="45648">
                  <c:v>4563.16</c:v>
                </c:pt>
                <c:pt idx="45649">
                  <c:v>4563.26</c:v>
                </c:pt>
                <c:pt idx="45650">
                  <c:v>4563.36</c:v>
                </c:pt>
                <c:pt idx="45651">
                  <c:v>4563.46</c:v>
                </c:pt>
                <c:pt idx="45652">
                  <c:v>4563.56</c:v>
                </c:pt>
                <c:pt idx="45653">
                  <c:v>4563.66</c:v>
                </c:pt>
                <c:pt idx="45654">
                  <c:v>4563.76</c:v>
                </c:pt>
                <c:pt idx="45655">
                  <c:v>4563.86</c:v>
                </c:pt>
                <c:pt idx="45656">
                  <c:v>4563.96</c:v>
                </c:pt>
                <c:pt idx="45657">
                  <c:v>4564.06</c:v>
                </c:pt>
                <c:pt idx="45658">
                  <c:v>4564.16</c:v>
                </c:pt>
                <c:pt idx="45659">
                  <c:v>4564.26</c:v>
                </c:pt>
                <c:pt idx="45660">
                  <c:v>4564.36</c:v>
                </c:pt>
                <c:pt idx="45661">
                  <c:v>4564.46</c:v>
                </c:pt>
                <c:pt idx="45662">
                  <c:v>4564.56</c:v>
                </c:pt>
                <c:pt idx="45663">
                  <c:v>4564.66</c:v>
                </c:pt>
                <c:pt idx="45664">
                  <c:v>4564.76</c:v>
                </c:pt>
                <c:pt idx="45665">
                  <c:v>4564.86</c:v>
                </c:pt>
                <c:pt idx="45666">
                  <c:v>4564.96</c:v>
                </c:pt>
                <c:pt idx="45667">
                  <c:v>4565.06</c:v>
                </c:pt>
                <c:pt idx="45668">
                  <c:v>4565.16</c:v>
                </c:pt>
                <c:pt idx="45669">
                  <c:v>4565.26</c:v>
                </c:pt>
                <c:pt idx="45670">
                  <c:v>4565.36</c:v>
                </c:pt>
                <c:pt idx="45671">
                  <c:v>4565.46</c:v>
                </c:pt>
                <c:pt idx="45672">
                  <c:v>4565.56</c:v>
                </c:pt>
                <c:pt idx="45673">
                  <c:v>4565.66</c:v>
                </c:pt>
                <c:pt idx="45674">
                  <c:v>4565.76</c:v>
                </c:pt>
                <c:pt idx="45675">
                  <c:v>4565.86</c:v>
                </c:pt>
                <c:pt idx="45676">
                  <c:v>4565.96</c:v>
                </c:pt>
                <c:pt idx="45677">
                  <c:v>4566.06</c:v>
                </c:pt>
                <c:pt idx="45678">
                  <c:v>4566.16</c:v>
                </c:pt>
                <c:pt idx="45679">
                  <c:v>4566.26</c:v>
                </c:pt>
                <c:pt idx="45680">
                  <c:v>4566.36</c:v>
                </c:pt>
                <c:pt idx="45681">
                  <c:v>4566.46</c:v>
                </c:pt>
                <c:pt idx="45682">
                  <c:v>4566.56</c:v>
                </c:pt>
                <c:pt idx="45683">
                  <c:v>4566.66</c:v>
                </c:pt>
                <c:pt idx="45684">
                  <c:v>4566.76</c:v>
                </c:pt>
                <c:pt idx="45685">
                  <c:v>4566.86</c:v>
                </c:pt>
                <c:pt idx="45686">
                  <c:v>4566.96</c:v>
                </c:pt>
                <c:pt idx="45687">
                  <c:v>4567.06</c:v>
                </c:pt>
                <c:pt idx="45688">
                  <c:v>4567.16</c:v>
                </c:pt>
                <c:pt idx="45689">
                  <c:v>4567.26</c:v>
                </c:pt>
                <c:pt idx="45690">
                  <c:v>4567.36</c:v>
                </c:pt>
                <c:pt idx="45691">
                  <c:v>4567.46</c:v>
                </c:pt>
                <c:pt idx="45692">
                  <c:v>4567.56</c:v>
                </c:pt>
                <c:pt idx="45693">
                  <c:v>4567.66</c:v>
                </c:pt>
                <c:pt idx="45694">
                  <c:v>4567.76</c:v>
                </c:pt>
                <c:pt idx="45695">
                  <c:v>4567.86</c:v>
                </c:pt>
                <c:pt idx="45696">
                  <c:v>4567.96</c:v>
                </c:pt>
                <c:pt idx="45697">
                  <c:v>4568.06</c:v>
                </c:pt>
                <c:pt idx="45698">
                  <c:v>4568.16</c:v>
                </c:pt>
                <c:pt idx="45699">
                  <c:v>4568.26</c:v>
                </c:pt>
                <c:pt idx="45700">
                  <c:v>4568.36</c:v>
                </c:pt>
                <c:pt idx="45701">
                  <c:v>4568.46</c:v>
                </c:pt>
                <c:pt idx="45702">
                  <c:v>4568.56</c:v>
                </c:pt>
                <c:pt idx="45703">
                  <c:v>4568.66</c:v>
                </c:pt>
                <c:pt idx="45704">
                  <c:v>4568.76</c:v>
                </c:pt>
                <c:pt idx="45705">
                  <c:v>4568.86</c:v>
                </c:pt>
                <c:pt idx="45706">
                  <c:v>4568.96</c:v>
                </c:pt>
                <c:pt idx="45707">
                  <c:v>4569.06</c:v>
                </c:pt>
                <c:pt idx="45708">
                  <c:v>4569.16</c:v>
                </c:pt>
                <c:pt idx="45709">
                  <c:v>4569.26</c:v>
                </c:pt>
                <c:pt idx="45710">
                  <c:v>4569.36</c:v>
                </c:pt>
                <c:pt idx="45711">
                  <c:v>4569.46</c:v>
                </c:pt>
                <c:pt idx="45712">
                  <c:v>4569.56</c:v>
                </c:pt>
                <c:pt idx="45713">
                  <c:v>4569.66</c:v>
                </c:pt>
                <c:pt idx="45714">
                  <c:v>4569.76</c:v>
                </c:pt>
                <c:pt idx="45715">
                  <c:v>4569.86</c:v>
                </c:pt>
                <c:pt idx="45716">
                  <c:v>4569.96</c:v>
                </c:pt>
                <c:pt idx="45717">
                  <c:v>4570.06</c:v>
                </c:pt>
                <c:pt idx="45718">
                  <c:v>4570.16</c:v>
                </c:pt>
                <c:pt idx="45719">
                  <c:v>4570.26</c:v>
                </c:pt>
                <c:pt idx="45720">
                  <c:v>4570.36</c:v>
                </c:pt>
                <c:pt idx="45721">
                  <c:v>4570.46</c:v>
                </c:pt>
                <c:pt idx="45722">
                  <c:v>4570.56</c:v>
                </c:pt>
                <c:pt idx="45723">
                  <c:v>4570.66</c:v>
                </c:pt>
                <c:pt idx="45724">
                  <c:v>4570.76</c:v>
                </c:pt>
                <c:pt idx="45725">
                  <c:v>4570.86</c:v>
                </c:pt>
                <c:pt idx="45726">
                  <c:v>4570.96</c:v>
                </c:pt>
                <c:pt idx="45727">
                  <c:v>4571.06</c:v>
                </c:pt>
                <c:pt idx="45728">
                  <c:v>4571.16</c:v>
                </c:pt>
                <c:pt idx="45729">
                  <c:v>4571.26</c:v>
                </c:pt>
                <c:pt idx="45730">
                  <c:v>4571.36</c:v>
                </c:pt>
                <c:pt idx="45731">
                  <c:v>4571.46</c:v>
                </c:pt>
                <c:pt idx="45732">
                  <c:v>4571.56</c:v>
                </c:pt>
                <c:pt idx="45733">
                  <c:v>4571.66</c:v>
                </c:pt>
                <c:pt idx="45734">
                  <c:v>4571.76</c:v>
                </c:pt>
                <c:pt idx="45735">
                  <c:v>4571.86</c:v>
                </c:pt>
                <c:pt idx="45736">
                  <c:v>4571.96</c:v>
                </c:pt>
                <c:pt idx="45737">
                  <c:v>4572.06</c:v>
                </c:pt>
                <c:pt idx="45738">
                  <c:v>4572.16</c:v>
                </c:pt>
                <c:pt idx="45739">
                  <c:v>4572.26</c:v>
                </c:pt>
                <c:pt idx="45740">
                  <c:v>4572.36</c:v>
                </c:pt>
                <c:pt idx="45741">
                  <c:v>4572.46</c:v>
                </c:pt>
                <c:pt idx="45742">
                  <c:v>4572.56</c:v>
                </c:pt>
                <c:pt idx="45743">
                  <c:v>4572.66</c:v>
                </c:pt>
                <c:pt idx="45744">
                  <c:v>4572.76</c:v>
                </c:pt>
                <c:pt idx="45745">
                  <c:v>4572.86</c:v>
                </c:pt>
                <c:pt idx="45746">
                  <c:v>4572.96</c:v>
                </c:pt>
                <c:pt idx="45747">
                  <c:v>4573.06</c:v>
                </c:pt>
                <c:pt idx="45748">
                  <c:v>4573.16</c:v>
                </c:pt>
                <c:pt idx="45749">
                  <c:v>4573.26</c:v>
                </c:pt>
                <c:pt idx="45750">
                  <c:v>4573.36</c:v>
                </c:pt>
                <c:pt idx="45751">
                  <c:v>4573.46</c:v>
                </c:pt>
                <c:pt idx="45752">
                  <c:v>4573.56</c:v>
                </c:pt>
                <c:pt idx="45753">
                  <c:v>4573.66</c:v>
                </c:pt>
                <c:pt idx="45754">
                  <c:v>4573.76</c:v>
                </c:pt>
                <c:pt idx="45755">
                  <c:v>4573.86</c:v>
                </c:pt>
                <c:pt idx="45756">
                  <c:v>4573.96</c:v>
                </c:pt>
                <c:pt idx="45757">
                  <c:v>4574.06</c:v>
                </c:pt>
                <c:pt idx="45758">
                  <c:v>4574.16</c:v>
                </c:pt>
                <c:pt idx="45759">
                  <c:v>4574.26</c:v>
                </c:pt>
                <c:pt idx="45760">
                  <c:v>4574.36</c:v>
                </c:pt>
                <c:pt idx="45761">
                  <c:v>4574.46</c:v>
                </c:pt>
                <c:pt idx="45762">
                  <c:v>4574.56</c:v>
                </c:pt>
                <c:pt idx="45763">
                  <c:v>4574.66</c:v>
                </c:pt>
                <c:pt idx="45764">
                  <c:v>4574.76</c:v>
                </c:pt>
                <c:pt idx="45765">
                  <c:v>4574.86</c:v>
                </c:pt>
                <c:pt idx="45766">
                  <c:v>4574.96</c:v>
                </c:pt>
                <c:pt idx="45767">
                  <c:v>4575.06</c:v>
                </c:pt>
                <c:pt idx="45768">
                  <c:v>4575.16</c:v>
                </c:pt>
                <c:pt idx="45769">
                  <c:v>4575.26</c:v>
                </c:pt>
                <c:pt idx="45770">
                  <c:v>4575.36</c:v>
                </c:pt>
                <c:pt idx="45771">
                  <c:v>4575.46</c:v>
                </c:pt>
                <c:pt idx="45772">
                  <c:v>4575.56</c:v>
                </c:pt>
                <c:pt idx="45773">
                  <c:v>4575.66</c:v>
                </c:pt>
                <c:pt idx="45774">
                  <c:v>4575.76</c:v>
                </c:pt>
                <c:pt idx="45775">
                  <c:v>4575.86</c:v>
                </c:pt>
                <c:pt idx="45776">
                  <c:v>4575.96</c:v>
                </c:pt>
                <c:pt idx="45777">
                  <c:v>4576.06</c:v>
                </c:pt>
                <c:pt idx="45778">
                  <c:v>4576.16</c:v>
                </c:pt>
                <c:pt idx="45779">
                  <c:v>4576.26</c:v>
                </c:pt>
                <c:pt idx="45780">
                  <c:v>4576.36</c:v>
                </c:pt>
                <c:pt idx="45781">
                  <c:v>4576.46</c:v>
                </c:pt>
                <c:pt idx="45782">
                  <c:v>4576.56</c:v>
                </c:pt>
                <c:pt idx="45783">
                  <c:v>4576.66</c:v>
                </c:pt>
                <c:pt idx="45784">
                  <c:v>4576.76</c:v>
                </c:pt>
                <c:pt idx="45785">
                  <c:v>4576.86</c:v>
                </c:pt>
                <c:pt idx="45786">
                  <c:v>4576.96</c:v>
                </c:pt>
                <c:pt idx="45787">
                  <c:v>4577.06</c:v>
                </c:pt>
                <c:pt idx="45788">
                  <c:v>4577.16</c:v>
                </c:pt>
                <c:pt idx="45789">
                  <c:v>4577.26</c:v>
                </c:pt>
                <c:pt idx="45790">
                  <c:v>4577.36</c:v>
                </c:pt>
                <c:pt idx="45791">
                  <c:v>4577.46</c:v>
                </c:pt>
                <c:pt idx="45792">
                  <c:v>4577.56</c:v>
                </c:pt>
                <c:pt idx="45793">
                  <c:v>4577.66</c:v>
                </c:pt>
                <c:pt idx="45794">
                  <c:v>4577.76</c:v>
                </c:pt>
                <c:pt idx="45795">
                  <c:v>4577.86</c:v>
                </c:pt>
                <c:pt idx="45796">
                  <c:v>4577.96</c:v>
                </c:pt>
                <c:pt idx="45797">
                  <c:v>4578.06</c:v>
                </c:pt>
                <c:pt idx="45798">
                  <c:v>4578.16</c:v>
                </c:pt>
                <c:pt idx="45799">
                  <c:v>4578.26</c:v>
                </c:pt>
                <c:pt idx="45800">
                  <c:v>4578.36</c:v>
                </c:pt>
                <c:pt idx="45801">
                  <c:v>4578.46</c:v>
                </c:pt>
                <c:pt idx="45802">
                  <c:v>4578.56</c:v>
                </c:pt>
                <c:pt idx="45803">
                  <c:v>4578.66</c:v>
                </c:pt>
                <c:pt idx="45804">
                  <c:v>4578.76</c:v>
                </c:pt>
                <c:pt idx="45805">
                  <c:v>4578.86</c:v>
                </c:pt>
                <c:pt idx="45806">
                  <c:v>4578.96</c:v>
                </c:pt>
                <c:pt idx="45807">
                  <c:v>4579.06</c:v>
                </c:pt>
                <c:pt idx="45808">
                  <c:v>4579.16</c:v>
                </c:pt>
                <c:pt idx="45809">
                  <c:v>4579.26</c:v>
                </c:pt>
                <c:pt idx="45810">
                  <c:v>4579.36</c:v>
                </c:pt>
                <c:pt idx="45811">
                  <c:v>4579.46</c:v>
                </c:pt>
                <c:pt idx="45812">
                  <c:v>4579.56</c:v>
                </c:pt>
                <c:pt idx="45813">
                  <c:v>4579.66</c:v>
                </c:pt>
                <c:pt idx="45814">
                  <c:v>4579.76</c:v>
                </c:pt>
                <c:pt idx="45815">
                  <c:v>4579.86</c:v>
                </c:pt>
                <c:pt idx="45816">
                  <c:v>4579.96</c:v>
                </c:pt>
                <c:pt idx="45817">
                  <c:v>4580.06</c:v>
                </c:pt>
                <c:pt idx="45818">
                  <c:v>4580.16</c:v>
                </c:pt>
                <c:pt idx="45819">
                  <c:v>4580.26</c:v>
                </c:pt>
                <c:pt idx="45820">
                  <c:v>4580.36</c:v>
                </c:pt>
                <c:pt idx="45821">
                  <c:v>4580.46</c:v>
                </c:pt>
                <c:pt idx="45822">
                  <c:v>4580.56</c:v>
                </c:pt>
                <c:pt idx="45823">
                  <c:v>4580.66</c:v>
                </c:pt>
                <c:pt idx="45824">
                  <c:v>4580.76</c:v>
                </c:pt>
                <c:pt idx="45825">
                  <c:v>4580.86</c:v>
                </c:pt>
                <c:pt idx="45826">
                  <c:v>4580.96</c:v>
                </c:pt>
                <c:pt idx="45827">
                  <c:v>4581.06</c:v>
                </c:pt>
                <c:pt idx="45828">
                  <c:v>4581.16</c:v>
                </c:pt>
                <c:pt idx="45829">
                  <c:v>4581.26</c:v>
                </c:pt>
                <c:pt idx="45830">
                  <c:v>4581.36</c:v>
                </c:pt>
                <c:pt idx="45831">
                  <c:v>4581.46</c:v>
                </c:pt>
                <c:pt idx="45832">
                  <c:v>4581.56</c:v>
                </c:pt>
                <c:pt idx="45833">
                  <c:v>4581.66</c:v>
                </c:pt>
                <c:pt idx="45834">
                  <c:v>4581.76</c:v>
                </c:pt>
                <c:pt idx="45835">
                  <c:v>4581.86</c:v>
                </c:pt>
                <c:pt idx="45836">
                  <c:v>4581.96</c:v>
                </c:pt>
                <c:pt idx="45837">
                  <c:v>4582.06</c:v>
                </c:pt>
                <c:pt idx="45838">
                  <c:v>4582.16</c:v>
                </c:pt>
                <c:pt idx="45839">
                  <c:v>4582.26</c:v>
                </c:pt>
                <c:pt idx="45840">
                  <c:v>4582.36</c:v>
                </c:pt>
                <c:pt idx="45841">
                  <c:v>4582.46</c:v>
                </c:pt>
                <c:pt idx="45842">
                  <c:v>4582.56</c:v>
                </c:pt>
                <c:pt idx="45843">
                  <c:v>4582.66</c:v>
                </c:pt>
                <c:pt idx="45844">
                  <c:v>4582.76</c:v>
                </c:pt>
                <c:pt idx="45845">
                  <c:v>4582.86</c:v>
                </c:pt>
                <c:pt idx="45846">
                  <c:v>4582.96</c:v>
                </c:pt>
                <c:pt idx="45847">
                  <c:v>4583.06</c:v>
                </c:pt>
                <c:pt idx="45848">
                  <c:v>4583.16</c:v>
                </c:pt>
                <c:pt idx="45849">
                  <c:v>4583.26</c:v>
                </c:pt>
                <c:pt idx="45850">
                  <c:v>4583.36</c:v>
                </c:pt>
                <c:pt idx="45851">
                  <c:v>4583.46</c:v>
                </c:pt>
                <c:pt idx="45852">
                  <c:v>4583.56</c:v>
                </c:pt>
                <c:pt idx="45853">
                  <c:v>4583.66</c:v>
                </c:pt>
                <c:pt idx="45854">
                  <c:v>4583.76</c:v>
                </c:pt>
                <c:pt idx="45855">
                  <c:v>4583.86</c:v>
                </c:pt>
                <c:pt idx="45856">
                  <c:v>4583.96</c:v>
                </c:pt>
                <c:pt idx="45857">
                  <c:v>4584.06</c:v>
                </c:pt>
                <c:pt idx="45858">
                  <c:v>4584.16</c:v>
                </c:pt>
                <c:pt idx="45859">
                  <c:v>4584.26</c:v>
                </c:pt>
                <c:pt idx="45860">
                  <c:v>4584.36</c:v>
                </c:pt>
                <c:pt idx="45861">
                  <c:v>4584.46</c:v>
                </c:pt>
                <c:pt idx="45862">
                  <c:v>4584.56</c:v>
                </c:pt>
                <c:pt idx="45863">
                  <c:v>4584.66</c:v>
                </c:pt>
                <c:pt idx="45864">
                  <c:v>4584.76</c:v>
                </c:pt>
                <c:pt idx="45865">
                  <c:v>4584.86</c:v>
                </c:pt>
                <c:pt idx="45866">
                  <c:v>4584.96</c:v>
                </c:pt>
                <c:pt idx="45867">
                  <c:v>4585.06</c:v>
                </c:pt>
                <c:pt idx="45868">
                  <c:v>4585.16</c:v>
                </c:pt>
                <c:pt idx="45869">
                  <c:v>4585.26</c:v>
                </c:pt>
                <c:pt idx="45870">
                  <c:v>4585.36</c:v>
                </c:pt>
                <c:pt idx="45871">
                  <c:v>4585.46</c:v>
                </c:pt>
                <c:pt idx="45872">
                  <c:v>4585.56</c:v>
                </c:pt>
                <c:pt idx="45873">
                  <c:v>4585.66</c:v>
                </c:pt>
                <c:pt idx="45874">
                  <c:v>4585.76</c:v>
                </c:pt>
                <c:pt idx="45875">
                  <c:v>4585.86</c:v>
                </c:pt>
                <c:pt idx="45876">
                  <c:v>4585.96</c:v>
                </c:pt>
                <c:pt idx="45877">
                  <c:v>4586.06</c:v>
                </c:pt>
                <c:pt idx="45878">
                  <c:v>4586.16</c:v>
                </c:pt>
                <c:pt idx="45879">
                  <c:v>4586.26</c:v>
                </c:pt>
                <c:pt idx="45880">
                  <c:v>4586.36</c:v>
                </c:pt>
                <c:pt idx="45881">
                  <c:v>4586.46</c:v>
                </c:pt>
                <c:pt idx="45882">
                  <c:v>4586.56</c:v>
                </c:pt>
                <c:pt idx="45883">
                  <c:v>4586.66</c:v>
                </c:pt>
                <c:pt idx="45884">
                  <c:v>4586.76</c:v>
                </c:pt>
                <c:pt idx="45885">
                  <c:v>4586.86</c:v>
                </c:pt>
                <c:pt idx="45886">
                  <c:v>4586.96</c:v>
                </c:pt>
                <c:pt idx="45887">
                  <c:v>4587.06</c:v>
                </c:pt>
                <c:pt idx="45888">
                  <c:v>4587.16</c:v>
                </c:pt>
                <c:pt idx="45889">
                  <c:v>4587.26</c:v>
                </c:pt>
                <c:pt idx="45890">
                  <c:v>4587.36</c:v>
                </c:pt>
                <c:pt idx="45891">
                  <c:v>4587.46</c:v>
                </c:pt>
                <c:pt idx="45892">
                  <c:v>4587.56</c:v>
                </c:pt>
                <c:pt idx="45893">
                  <c:v>4587.66</c:v>
                </c:pt>
                <c:pt idx="45894">
                  <c:v>4587.76</c:v>
                </c:pt>
                <c:pt idx="45895">
                  <c:v>4587.86</c:v>
                </c:pt>
                <c:pt idx="45896">
                  <c:v>4587.96</c:v>
                </c:pt>
                <c:pt idx="45897">
                  <c:v>4588.06</c:v>
                </c:pt>
                <c:pt idx="45898">
                  <c:v>4588.16</c:v>
                </c:pt>
                <c:pt idx="45899">
                  <c:v>4588.26</c:v>
                </c:pt>
                <c:pt idx="45900">
                  <c:v>4588.36</c:v>
                </c:pt>
                <c:pt idx="45901">
                  <c:v>4588.46</c:v>
                </c:pt>
                <c:pt idx="45902">
                  <c:v>4588.56</c:v>
                </c:pt>
                <c:pt idx="45903">
                  <c:v>4588.66</c:v>
                </c:pt>
                <c:pt idx="45904">
                  <c:v>4588.76</c:v>
                </c:pt>
                <c:pt idx="45905">
                  <c:v>4588.86</c:v>
                </c:pt>
                <c:pt idx="45906">
                  <c:v>4588.96</c:v>
                </c:pt>
                <c:pt idx="45907">
                  <c:v>4589.06</c:v>
                </c:pt>
                <c:pt idx="45908">
                  <c:v>4589.16</c:v>
                </c:pt>
                <c:pt idx="45909">
                  <c:v>4589.26</c:v>
                </c:pt>
                <c:pt idx="45910">
                  <c:v>4589.36</c:v>
                </c:pt>
                <c:pt idx="45911">
                  <c:v>4589.46</c:v>
                </c:pt>
                <c:pt idx="45912">
                  <c:v>4589.56</c:v>
                </c:pt>
                <c:pt idx="45913">
                  <c:v>4589.66</c:v>
                </c:pt>
                <c:pt idx="45914">
                  <c:v>4589.76</c:v>
                </c:pt>
                <c:pt idx="45915">
                  <c:v>4589.86</c:v>
                </c:pt>
                <c:pt idx="45916">
                  <c:v>4589.96</c:v>
                </c:pt>
                <c:pt idx="45917">
                  <c:v>4590.06</c:v>
                </c:pt>
                <c:pt idx="45918">
                  <c:v>4590.16</c:v>
                </c:pt>
                <c:pt idx="45919">
                  <c:v>4590.26</c:v>
                </c:pt>
                <c:pt idx="45920">
                  <c:v>4590.36</c:v>
                </c:pt>
                <c:pt idx="45921">
                  <c:v>4590.46</c:v>
                </c:pt>
                <c:pt idx="45922">
                  <c:v>4590.56</c:v>
                </c:pt>
                <c:pt idx="45923">
                  <c:v>4590.66</c:v>
                </c:pt>
                <c:pt idx="45924">
                  <c:v>4590.76</c:v>
                </c:pt>
                <c:pt idx="45925">
                  <c:v>4590.86</c:v>
                </c:pt>
                <c:pt idx="45926">
                  <c:v>4590.96</c:v>
                </c:pt>
                <c:pt idx="45927">
                  <c:v>4591.06</c:v>
                </c:pt>
                <c:pt idx="45928">
                  <c:v>4591.16</c:v>
                </c:pt>
                <c:pt idx="45929">
                  <c:v>4591.26</c:v>
                </c:pt>
                <c:pt idx="45930">
                  <c:v>4591.36</c:v>
                </c:pt>
                <c:pt idx="45931">
                  <c:v>4591.46</c:v>
                </c:pt>
                <c:pt idx="45932">
                  <c:v>4591.56</c:v>
                </c:pt>
                <c:pt idx="45933">
                  <c:v>4591.66</c:v>
                </c:pt>
                <c:pt idx="45934">
                  <c:v>4591.76</c:v>
                </c:pt>
                <c:pt idx="45935">
                  <c:v>4591.86</c:v>
                </c:pt>
                <c:pt idx="45936">
                  <c:v>4591.96</c:v>
                </c:pt>
                <c:pt idx="45937">
                  <c:v>4592.06</c:v>
                </c:pt>
                <c:pt idx="45938">
                  <c:v>4592.16</c:v>
                </c:pt>
                <c:pt idx="45939">
                  <c:v>4592.26</c:v>
                </c:pt>
                <c:pt idx="45940">
                  <c:v>4592.36</c:v>
                </c:pt>
                <c:pt idx="45941">
                  <c:v>4592.46</c:v>
                </c:pt>
                <c:pt idx="45942">
                  <c:v>4592.56</c:v>
                </c:pt>
                <c:pt idx="45943">
                  <c:v>4592.66</c:v>
                </c:pt>
                <c:pt idx="45944">
                  <c:v>4592.76</c:v>
                </c:pt>
                <c:pt idx="45945">
                  <c:v>4592.86</c:v>
                </c:pt>
                <c:pt idx="45946">
                  <c:v>4592.96</c:v>
                </c:pt>
                <c:pt idx="45947">
                  <c:v>4593.06</c:v>
                </c:pt>
                <c:pt idx="45948">
                  <c:v>4593.16</c:v>
                </c:pt>
                <c:pt idx="45949">
                  <c:v>4593.26</c:v>
                </c:pt>
                <c:pt idx="45950">
                  <c:v>4593.36</c:v>
                </c:pt>
                <c:pt idx="45951">
                  <c:v>4593.46</c:v>
                </c:pt>
                <c:pt idx="45952">
                  <c:v>4593.56</c:v>
                </c:pt>
                <c:pt idx="45953">
                  <c:v>4593.66</c:v>
                </c:pt>
                <c:pt idx="45954">
                  <c:v>4593.76</c:v>
                </c:pt>
                <c:pt idx="45955">
                  <c:v>4593.86</c:v>
                </c:pt>
                <c:pt idx="45956">
                  <c:v>4593.96</c:v>
                </c:pt>
                <c:pt idx="45957">
                  <c:v>4594.06</c:v>
                </c:pt>
                <c:pt idx="45958">
                  <c:v>4594.16</c:v>
                </c:pt>
                <c:pt idx="45959">
                  <c:v>4594.26</c:v>
                </c:pt>
                <c:pt idx="45960">
                  <c:v>4594.36</c:v>
                </c:pt>
                <c:pt idx="45961">
                  <c:v>4594.46</c:v>
                </c:pt>
                <c:pt idx="45962">
                  <c:v>4594.56</c:v>
                </c:pt>
                <c:pt idx="45963">
                  <c:v>4594.66</c:v>
                </c:pt>
                <c:pt idx="45964">
                  <c:v>4594.76</c:v>
                </c:pt>
                <c:pt idx="45965">
                  <c:v>4594.86</c:v>
                </c:pt>
                <c:pt idx="45966">
                  <c:v>4594.96</c:v>
                </c:pt>
                <c:pt idx="45967">
                  <c:v>4595.06</c:v>
                </c:pt>
                <c:pt idx="45968">
                  <c:v>4595.16</c:v>
                </c:pt>
                <c:pt idx="45969">
                  <c:v>4595.26</c:v>
                </c:pt>
                <c:pt idx="45970">
                  <c:v>4595.36</c:v>
                </c:pt>
                <c:pt idx="45971">
                  <c:v>4595.46</c:v>
                </c:pt>
                <c:pt idx="45972">
                  <c:v>4595.56</c:v>
                </c:pt>
                <c:pt idx="45973">
                  <c:v>4595.66</c:v>
                </c:pt>
                <c:pt idx="45974">
                  <c:v>4595.76</c:v>
                </c:pt>
                <c:pt idx="45975">
                  <c:v>4595.86</c:v>
                </c:pt>
                <c:pt idx="45976">
                  <c:v>4595.96</c:v>
                </c:pt>
                <c:pt idx="45977">
                  <c:v>4596.06</c:v>
                </c:pt>
                <c:pt idx="45978">
                  <c:v>4596.16</c:v>
                </c:pt>
                <c:pt idx="45979">
                  <c:v>4596.26</c:v>
                </c:pt>
                <c:pt idx="45980">
                  <c:v>4596.36</c:v>
                </c:pt>
                <c:pt idx="45981">
                  <c:v>4596.46</c:v>
                </c:pt>
                <c:pt idx="45982">
                  <c:v>4596.56</c:v>
                </c:pt>
                <c:pt idx="45983">
                  <c:v>4596.66</c:v>
                </c:pt>
                <c:pt idx="45984">
                  <c:v>4596.76</c:v>
                </c:pt>
                <c:pt idx="45985">
                  <c:v>4596.86</c:v>
                </c:pt>
                <c:pt idx="45986">
                  <c:v>4596.96</c:v>
                </c:pt>
                <c:pt idx="45987">
                  <c:v>4597.06</c:v>
                </c:pt>
                <c:pt idx="45988">
                  <c:v>4597.16</c:v>
                </c:pt>
                <c:pt idx="45989">
                  <c:v>4597.26</c:v>
                </c:pt>
                <c:pt idx="45990">
                  <c:v>4597.36</c:v>
                </c:pt>
                <c:pt idx="45991">
                  <c:v>4597.46</c:v>
                </c:pt>
                <c:pt idx="45992">
                  <c:v>4597.56</c:v>
                </c:pt>
                <c:pt idx="45993">
                  <c:v>4597.66</c:v>
                </c:pt>
                <c:pt idx="45994">
                  <c:v>4597.76</c:v>
                </c:pt>
                <c:pt idx="45995">
                  <c:v>4597.86</c:v>
                </c:pt>
                <c:pt idx="45996">
                  <c:v>4597.96</c:v>
                </c:pt>
                <c:pt idx="45997">
                  <c:v>4598.06</c:v>
                </c:pt>
                <c:pt idx="45998">
                  <c:v>4598.16</c:v>
                </c:pt>
                <c:pt idx="45999">
                  <c:v>4598.26</c:v>
                </c:pt>
                <c:pt idx="46000">
                  <c:v>4598.36</c:v>
                </c:pt>
                <c:pt idx="46001">
                  <c:v>4598.46</c:v>
                </c:pt>
                <c:pt idx="46002">
                  <c:v>4598.56</c:v>
                </c:pt>
                <c:pt idx="46003">
                  <c:v>4598.66</c:v>
                </c:pt>
                <c:pt idx="46004">
                  <c:v>4598.76</c:v>
                </c:pt>
                <c:pt idx="46005">
                  <c:v>4598.86</c:v>
                </c:pt>
                <c:pt idx="46006">
                  <c:v>4598.96</c:v>
                </c:pt>
                <c:pt idx="46007">
                  <c:v>4599.06</c:v>
                </c:pt>
                <c:pt idx="46008">
                  <c:v>4599.16</c:v>
                </c:pt>
                <c:pt idx="46009">
                  <c:v>4599.26</c:v>
                </c:pt>
                <c:pt idx="46010">
                  <c:v>4599.36</c:v>
                </c:pt>
                <c:pt idx="46011">
                  <c:v>4599.46</c:v>
                </c:pt>
                <c:pt idx="46012">
                  <c:v>4599.56</c:v>
                </c:pt>
                <c:pt idx="46013">
                  <c:v>4599.66</c:v>
                </c:pt>
                <c:pt idx="46014">
                  <c:v>4599.76</c:v>
                </c:pt>
                <c:pt idx="46015">
                  <c:v>4599.86</c:v>
                </c:pt>
                <c:pt idx="46016">
                  <c:v>4599.96</c:v>
                </c:pt>
                <c:pt idx="46017">
                  <c:v>4600.06</c:v>
                </c:pt>
                <c:pt idx="46018">
                  <c:v>4600.16</c:v>
                </c:pt>
                <c:pt idx="46019">
                  <c:v>4600.26</c:v>
                </c:pt>
                <c:pt idx="46020">
                  <c:v>4600.36</c:v>
                </c:pt>
                <c:pt idx="46021">
                  <c:v>4600.46</c:v>
                </c:pt>
                <c:pt idx="46022">
                  <c:v>4600.56</c:v>
                </c:pt>
                <c:pt idx="46023">
                  <c:v>4600.66</c:v>
                </c:pt>
                <c:pt idx="46024">
                  <c:v>4600.76</c:v>
                </c:pt>
                <c:pt idx="46025">
                  <c:v>4600.86</c:v>
                </c:pt>
                <c:pt idx="46026">
                  <c:v>4600.96</c:v>
                </c:pt>
                <c:pt idx="46027">
                  <c:v>4601.06</c:v>
                </c:pt>
                <c:pt idx="46028">
                  <c:v>4601.16</c:v>
                </c:pt>
                <c:pt idx="46029">
                  <c:v>4601.26</c:v>
                </c:pt>
                <c:pt idx="46030">
                  <c:v>4601.36</c:v>
                </c:pt>
                <c:pt idx="46031">
                  <c:v>4601.46</c:v>
                </c:pt>
                <c:pt idx="46032">
                  <c:v>4601.56</c:v>
                </c:pt>
                <c:pt idx="46033">
                  <c:v>4601.66</c:v>
                </c:pt>
                <c:pt idx="46034">
                  <c:v>4601.76</c:v>
                </c:pt>
                <c:pt idx="46035">
                  <c:v>4601.86</c:v>
                </c:pt>
                <c:pt idx="46036">
                  <c:v>4601.96</c:v>
                </c:pt>
                <c:pt idx="46037">
                  <c:v>4602.06</c:v>
                </c:pt>
                <c:pt idx="46038">
                  <c:v>4602.16</c:v>
                </c:pt>
                <c:pt idx="46039">
                  <c:v>4602.26</c:v>
                </c:pt>
                <c:pt idx="46040">
                  <c:v>4602.36</c:v>
                </c:pt>
                <c:pt idx="46041">
                  <c:v>4602.46</c:v>
                </c:pt>
                <c:pt idx="46042">
                  <c:v>4602.56</c:v>
                </c:pt>
                <c:pt idx="46043">
                  <c:v>4602.66</c:v>
                </c:pt>
                <c:pt idx="46044">
                  <c:v>4602.76</c:v>
                </c:pt>
                <c:pt idx="46045">
                  <c:v>4602.86</c:v>
                </c:pt>
                <c:pt idx="46046">
                  <c:v>4602.96</c:v>
                </c:pt>
                <c:pt idx="46047">
                  <c:v>4603.06</c:v>
                </c:pt>
                <c:pt idx="46048">
                  <c:v>4603.16</c:v>
                </c:pt>
                <c:pt idx="46049">
                  <c:v>4603.26</c:v>
                </c:pt>
                <c:pt idx="46050">
                  <c:v>4603.36</c:v>
                </c:pt>
                <c:pt idx="46051">
                  <c:v>4603.46</c:v>
                </c:pt>
                <c:pt idx="46052">
                  <c:v>4603.56</c:v>
                </c:pt>
                <c:pt idx="46053">
                  <c:v>4603.66</c:v>
                </c:pt>
                <c:pt idx="46054">
                  <c:v>4603.76</c:v>
                </c:pt>
                <c:pt idx="46055">
                  <c:v>4603.86</c:v>
                </c:pt>
                <c:pt idx="46056">
                  <c:v>4603.96</c:v>
                </c:pt>
                <c:pt idx="46057">
                  <c:v>4604.06</c:v>
                </c:pt>
                <c:pt idx="46058">
                  <c:v>4604.16</c:v>
                </c:pt>
                <c:pt idx="46059">
                  <c:v>4604.26</c:v>
                </c:pt>
                <c:pt idx="46060">
                  <c:v>4604.36</c:v>
                </c:pt>
                <c:pt idx="46061">
                  <c:v>4604.46</c:v>
                </c:pt>
                <c:pt idx="46062">
                  <c:v>4604.56</c:v>
                </c:pt>
                <c:pt idx="46063">
                  <c:v>4604.66</c:v>
                </c:pt>
                <c:pt idx="46064">
                  <c:v>4604.76</c:v>
                </c:pt>
                <c:pt idx="46065">
                  <c:v>4604.86</c:v>
                </c:pt>
                <c:pt idx="46066">
                  <c:v>4604.96</c:v>
                </c:pt>
                <c:pt idx="46067">
                  <c:v>4605.06</c:v>
                </c:pt>
                <c:pt idx="46068">
                  <c:v>4605.16</c:v>
                </c:pt>
                <c:pt idx="46069">
                  <c:v>4605.26</c:v>
                </c:pt>
                <c:pt idx="46070">
                  <c:v>4605.36</c:v>
                </c:pt>
                <c:pt idx="46071">
                  <c:v>4605.46</c:v>
                </c:pt>
                <c:pt idx="46072">
                  <c:v>4605.56</c:v>
                </c:pt>
                <c:pt idx="46073">
                  <c:v>4605.66</c:v>
                </c:pt>
                <c:pt idx="46074">
                  <c:v>4605.76</c:v>
                </c:pt>
                <c:pt idx="46075">
                  <c:v>4605.86</c:v>
                </c:pt>
                <c:pt idx="46076">
                  <c:v>4605.96</c:v>
                </c:pt>
                <c:pt idx="46077">
                  <c:v>4606.06</c:v>
                </c:pt>
                <c:pt idx="46078">
                  <c:v>4606.16</c:v>
                </c:pt>
                <c:pt idx="46079">
                  <c:v>4606.26</c:v>
                </c:pt>
                <c:pt idx="46080">
                  <c:v>4606.36</c:v>
                </c:pt>
                <c:pt idx="46081">
                  <c:v>4606.46</c:v>
                </c:pt>
                <c:pt idx="46082">
                  <c:v>4606.56</c:v>
                </c:pt>
                <c:pt idx="46083">
                  <c:v>4606.66</c:v>
                </c:pt>
                <c:pt idx="46084">
                  <c:v>4606.76</c:v>
                </c:pt>
                <c:pt idx="46085">
                  <c:v>4606.86</c:v>
                </c:pt>
                <c:pt idx="46086">
                  <c:v>4606.96</c:v>
                </c:pt>
                <c:pt idx="46087">
                  <c:v>4607.06</c:v>
                </c:pt>
                <c:pt idx="46088">
                  <c:v>4607.16</c:v>
                </c:pt>
                <c:pt idx="46089">
                  <c:v>4607.26</c:v>
                </c:pt>
                <c:pt idx="46090">
                  <c:v>4607.36</c:v>
                </c:pt>
                <c:pt idx="46091">
                  <c:v>4607.46</c:v>
                </c:pt>
                <c:pt idx="46092">
                  <c:v>4607.56</c:v>
                </c:pt>
                <c:pt idx="46093">
                  <c:v>4607.66</c:v>
                </c:pt>
                <c:pt idx="46094">
                  <c:v>4607.76</c:v>
                </c:pt>
                <c:pt idx="46095">
                  <c:v>4607.86</c:v>
                </c:pt>
                <c:pt idx="46096">
                  <c:v>4607.96</c:v>
                </c:pt>
                <c:pt idx="46097">
                  <c:v>4608.06</c:v>
                </c:pt>
                <c:pt idx="46098">
                  <c:v>4608.16</c:v>
                </c:pt>
                <c:pt idx="46099">
                  <c:v>4608.26</c:v>
                </c:pt>
                <c:pt idx="46100">
                  <c:v>4608.36</c:v>
                </c:pt>
                <c:pt idx="46101">
                  <c:v>4608.46</c:v>
                </c:pt>
                <c:pt idx="46102">
                  <c:v>4608.56</c:v>
                </c:pt>
                <c:pt idx="46103">
                  <c:v>4608.66</c:v>
                </c:pt>
                <c:pt idx="46104">
                  <c:v>4608.76</c:v>
                </c:pt>
                <c:pt idx="46105">
                  <c:v>4608.86</c:v>
                </c:pt>
                <c:pt idx="46106">
                  <c:v>4608.96</c:v>
                </c:pt>
                <c:pt idx="46107">
                  <c:v>4609.06</c:v>
                </c:pt>
                <c:pt idx="46108">
                  <c:v>4609.16</c:v>
                </c:pt>
                <c:pt idx="46109">
                  <c:v>4609.26</c:v>
                </c:pt>
                <c:pt idx="46110">
                  <c:v>4609.36</c:v>
                </c:pt>
                <c:pt idx="46111">
                  <c:v>4609.46</c:v>
                </c:pt>
                <c:pt idx="46112">
                  <c:v>4609.56</c:v>
                </c:pt>
                <c:pt idx="46113">
                  <c:v>4609.66</c:v>
                </c:pt>
                <c:pt idx="46114">
                  <c:v>4609.76</c:v>
                </c:pt>
                <c:pt idx="46115">
                  <c:v>4609.86</c:v>
                </c:pt>
                <c:pt idx="46116">
                  <c:v>4609.96</c:v>
                </c:pt>
                <c:pt idx="46117">
                  <c:v>4610.06</c:v>
                </c:pt>
                <c:pt idx="46118">
                  <c:v>4610.16</c:v>
                </c:pt>
                <c:pt idx="46119">
                  <c:v>4610.26</c:v>
                </c:pt>
                <c:pt idx="46120">
                  <c:v>4610.36</c:v>
                </c:pt>
                <c:pt idx="46121">
                  <c:v>4610.46</c:v>
                </c:pt>
                <c:pt idx="46122">
                  <c:v>4610.56</c:v>
                </c:pt>
                <c:pt idx="46123">
                  <c:v>4610.66</c:v>
                </c:pt>
                <c:pt idx="46124">
                  <c:v>4610.76</c:v>
                </c:pt>
                <c:pt idx="46125">
                  <c:v>4610.86</c:v>
                </c:pt>
                <c:pt idx="46126">
                  <c:v>4610.96</c:v>
                </c:pt>
                <c:pt idx="46127">
                  <c:v>4611.06</c:v>
                </c:pt>
                <c:pt idx="46128">
                  <c:v>4611.16</c:v>
                </c:pt>
                <c:pt idx="46129">
                  <c:v>4611.26</c:v>
                </c:pt>
                <c:pt idx="46130">
                  <c:v>4611.36</c:v>
                </c:pt>
                <c:pt idx="46131">
                  <c:v>4611.46</c:v>
                </c:pt>
                <c:pt idx="46132">
                  <c:v>4611.56</c:v>
                </c:pt>
                <c:pt idx="46133">
                  <c:v>4611.66</c:v>
                </c:pt>
                <c:pt idx="46134">
                  <c:v>4611.76</c:v>
                </c:pt>
                <c:pt idx="46135">
                  <c:v>4611.86</c:v>
                </c:pt>
                <c:pt idx="46136">
                  <c:v>4611.96</c:v>
                </c:pt>
                <c:pt idx="46137">
                  <c:v>4612.06</c:v>
                </c:pt>
                <c:pt idx="46138">
                  <c:v>4612.16</c:v>
                </c:pt>
                <c:pt idx="46139">
                  <c:v>4612.26</c:v>
                </c:pt>
                <c:pt idx="46140">
                  <c:v>4612.36</c:v>
                </c:pt>
                <c:pt idx="46141">
                  <c:v>4612.46</c:v>
                </c:pt>
                <c:pt idx="46142">
                  <c:v>4612.56</c:v>
                </c:pt>
                <c:pt idx="46143">
                  <c:v>4612.66</c:v>
                </c:pt>
                <c:pt idx="46144">
                  <c:v>4612.76</c:v>
                </c:pt>
                <c:pt idx="46145">
                  <c:v>4612.86</c:v>
                </c:pt>
                <c:pt idx="46146">
                  <c:v>4612.96</c:v>
                </c:pt>
                <c:pt idx="46147">
                  <c:v>4613.06</c:v>
                </c:pt>
                <c:pt idx="46148">
                  <c:v>4613.16</c:v>
                </c:pt>
                <c:pt idx="46149">
                  <c:v>4613.26</c:v>
                </c:pt>
                <c:pt idx="46150">
                  <c:v>4613.36</c:v>
                </c:pt>
                <c:pt idx="46151">
                  <c:v>4613.46</c:v>
                </c:pt>
                <c:pt idx="46152">
                  <c:v>4613.56</c:v>
                </c:pt>
                <c:pt idx="46153">
                  <c:v>4613.66</c:v>
                </c:pt>
                <c:pt idx="46154">
                  <c:v>4613.76</c:v>
                </c:pt>
                <c:pt idx="46155">
                  <c:v>4613.86</c:v>
                </c:pt>
                <c:pt idx="46156">
                  <c:v>4613.96</c:v>
                </c:pt>
                <c:pt idx="46157">
                  <c:v>4614.06</c:v>
                </c:pt>
                <c:pt idx="46158">
                  <c:v>4614.16</c:v>
                </c:pt>
                <c:pt idx="46159">
                  <c:v>4614.26</c:v>
                </c:pt>
                <c:pt idx="46160">
                  <c:v>4614.36</c:v>
                </c:pt>
                <c:pt idx="46161">
                  <c:v>4614.46</c:v>
                </c:pt>
                <c:pt idx="46162">
                  <c:v>4614.56</c:v>
                </c:pt>
                <c:pt idx="46163">
                  <c:v>4614.66</c:v>
                </c:pt>
                <c:pt idx="46164">
                  <c:v>4614.76</c:v>
                </c:pt>
                <c:pt idx="46165">
                  <c:v>4614.86</c:v>
                </c:pt>
                <c:pt idx="46166">
                  <c:v>4614.96</c:v>
                </c:pt>
                <c:pt idx="46167">
                  <c:v>4615.06</c:v>
                </c:pt>
                <c:pt idx="46168">
                  <c:v>4615.16</c:v>
                </c:pt>
                <c:pt idx="46169">
                  <c:v>4615.26</c:v>
                </c:pt>
                <c:pt idx="46170">
                  <c:v>4615.36</c:v>
                </c:pt>
                <c:pt idx="46171">
                  <c:v>4615.46</c:v>
                </c:pt>
                <c:pt idx="46172">
                  <c:v>4615.56</c:v>
                </c:pt>
                <c:pt idx="46173">
                  <c:v>4615.66</c:v>
                </c:pt>
                <c:pt idx="46174">
                  <c:v>4615.76</c:v>
                </c:pt>
                <c:pt idx="46175">
                  <c:v>4615.86</c:v>
                </c:pt>
                <c:pt idx="46176">
                  <c:v>4615.96</c:v>
                </c:pt>
                <c:pt idx="46177">
                  <c:v>4616.06</c:v>
                </c:pt>
                <c:pt idx="46178">
                  <c:v>4616.16</c:v>
                </c:pt>
                <c:pt idx="46179">
                  <c:v>4616.26</c:v>
                </c:pt>
                <c:pt idx="46180">
                  <c:v>4616.36</c:v>
                </c:pt>
                <c:pt idx="46181">
                  <c:v>4616.46</c:v>
                </c:pt>
                <c:pt idx="46182">
                  <c:v>4616.56</c:v>
                </c:pt>
                <c:pt idx="46183">
                  <c:v>4616.66</c:v>
                </c:pt>
                <c:pt idx="46184">
                  <c:v>4616.76</c:v>
                </c:pt>
                <c:pt idx="46185">
                  <c:v>4616.86</c:v>
                </c:pt>
                <c:pt idx="46186">
                  <c:v>4616.96</c:v>
                </c:pt>
                <c:pt idx="46187">
                  <c:v>4617.06</c:v>
                </c:pt>
                <c:pt idx="46188">
                  <c:v>4617.16</c:v>
                </c:pt>
                <c:pt idx="46189">
                  <c:v>4617.26</c:v>
                </c:pt>
                <c:pt idx="46190">
                  <c:v>4617.36</c:v>
                </c:pt>
                <c:pt idx="46191">
                  <c:v>4617.46</c:v>
                </c:pt>
                <c:pt idx="46192">
                  <c:v>4617.56</c:v>
                </c:pt>
                <c:pt idx="46193">
                  <c:v>4617.66</c:v>
                </c:pt>
                <c:pt idx="46194">
                  <c:v>4617.76</c:v>
                </c:pt>
                <c:pt idx="46195">
                  <c:v>4617.86</c:v>
                </c:pt>
                <c:pt idx="46196">
                  <c:v>4617.96</c:v>
                </c:pt>
                <c:pt idx="46197">
                  <c:v>4618.06</c:v>
                </c:pt>
                <c:pt idx="46198">
                  <c:v>4618.16</c:v>
                </c:pt>
                <c:pt idx="46199">
                  <c:v>4618.26</c:v>
                </c:pt>
                <c:pt idx="46200">
                  <c:v>4618.36</c:v>
                </c:pt>
                <c:pt idx="46201">
                  <c:v>4618.46</c:v>
                </c:pt>
                <c:pt idx="46202">
                  <c:v>4618.56</c:v>
                </c:pt>
                <c:pt idx="46203">
                  <c:v>4618.66</c:v>
                </c:pt>
                <c:pt idx="46204">
                  <c:v>4618.76</c:v>
                </c:pt>
                <c:pt idx="46205">
                  <c:v>4618.86</c:v>
                </c:pt>
                <c:pt idx="46206">
                  <c:v>4618.96</c:v>
                </c:pt>
                <c:pt idx="46207">
                  <c:v>4619.06</c:v>
                </c:pt>
                <c:pt idx="46208">
                  <c:v>4619.16</c:v>
                </c:pt>
                <c:pt idx="46209">
                  <c:v>4619.26</c:v>
                </c:pt>
                <c:pt idx="46210">
                  <c:v>4619.36</c:v>
                </c:pt>
                <c:pt idx="46211">
                  <c:v>4619.46</c:v>
                </c:pt>
                <c:pt idx="46212">
                  <c:v>4619.56</c:v>
                </c:pt>
                <c:pt idx="46213">
                  <c:v>4619.66</c:v>
                </c:pt>
                <c:pt idx="46214">
                  <c:v>4619.76</c:v>
                </c:pt>
                <c:pt idx="46215">
                  <c:v>4619.86</c:v>
                </c:pt>
                <c:pt idx="46216">
                  <c:v>4619.96</c:v>
                </c:pt>
                <c:pt idx="46217">
                  <c:v>4620.06</c:v>
                </c:pt>
                <c:pt idx="46218">
                  <c:v>4620.16</c:v>
                </c:pt>
                <c:pt idx="46219">
                  <c:v>4620.26</c:v>
                </c:pt>
                <c:pt idx="46220">
                  <c:v>4620.36</c:v>
                </c:pt>
                <c:pt idx="46221">
                  <c:v>4620.46</c:v>
                </c:pt>
                <c:pt idx="46222">
                  <c:v>4620.56</c:v>
                </c:pt>
                <c:pt idx="46223">
                  <c:v>4620.66</c:v>
                </c:pt>
                <c:pt idx="46224">
                  <c:v>4620.76</c:v>
                </c:pt>
                <c:pt idx="46225">
                  <c:v>4620.86</c:v>
                </c:pt>
                <c:pt idx="46226">
                  <c:v>4620.96</c:v>
                </c:pt>
                <c:pt idx="46227">
                  <c:v>4621.06</c:v>
                </c:pt>
                <c:pt idx="46228">
                  <c:v>4621.16</c:v>
                </c:pt>
                <c:pt idx="46229">
                  <c:v>4621.26</c:v>
                </c:pt>
                <c:pt idx="46230">
                  <c:v>4621.36</c:v>
                </c:pt>
                <c:pt idx="46231">
                  <c:v>4621.46</c:v>
                </c:pt>
                <c:pt idx="46232">
                  <c:v>4621.56</c:v>
                </c:pt>
                <c:pt idx="46233">
                  <c:v>4621.66</c:v>
                </c:pt>
                <c:pt idx="46234">
                  <c:v>4621.76</c:v>
                </c:pt>
                <c:pt idx="46235">
                  <c:v>4621.86</c:v>
                </c:pt>
                <c:pt idx="46236">
                  <c:v>4621.96</c:v>
                </c:pt>
                <c:pt idx="46237">
                  <c:v>4622.06</c:v>
                </c:pt>
                <c:pt idx="46238">
                  <c:v>4622.16</c:v>
                </c:pt>
                <c:pt idx="46239">
                  <c:v>4622.26</c:v>
                </c:pt>
                <c:pt idx="46240">
                  <c:v>4622.36</c:v>
                </c:pt>
                <c:pt idx="46241">
                  <c:v>4622.46</c:v>
                </c:pt>
                <c:pt idx="46242">
                  <c:v>4622.56</c:v>
                </c:pt>
                <c:pt idx="46243">
                  <c:v>4622.66</c:v>
                </c:pt>
                <c:pt idx="46244">
                  <c:v>4622.76</c:v>
                </c:pt>
                <c:pt idx="46245">
                  <c:v>4622.86</c:v>
                </c:pt>
                <c:pt idx="46246">
                  <c:v>4622.96</c:v>
                </c:pt>
                <c:pt idx="46247">
                  <c:v>4623.06</c:v>
                </c:pt>
                <c:pt idx="46248">
                  <c:v>4623.16</c:v>
                </c:pt>
                <c:pt idx="46249">
                  <c:v>4623.26</c:v>
                </c:pt>
                <c:pt idx="46250">
                  <c:v>4623.36</c:v>
                </c:pt>
                <c:pt idx="46251">
                  <c:v>4623.46</c:v>
                </c:pt>
                <c:pt idx="46252">
                  <c:v>4623.56</c:v>
                </c:pt>
                <c:pt idx="46253">
                  <c:v>4623.66</c:v>
                </c:pt>
                <c:pt idx="46254">
                  <c:v>4623.76</c:v>
                </c:pt>
                <c:pt idx="46255">
                  <c:v>4623.86</c:v>
                </c:pt>
                <c:pt idx="46256">
                  <c:v>4623.96</c:v>
                </c:pt>
                <c:pt idx="46257">
                  <c:v>4624.06</c:v>
                </c:pt>
                <c:pt idx="46258">
                  <c:v>4624.16</c:v>
                </c:pt>
                <c:pt idx="46259">
                  <c:v>4624.26</c:v>
                </c:pt>
                <c:pt idx="46260">
                  <c:v>4624.36</c:v>
                </c:pt>
                <c:pt idx="46261">
                  <c:v>4624.46</c:v>
                </c:pt>
                <c:pt idx="46262">
                  <c:v>4624.56</c:v>
                </c:pt>
                <c:pt idx="46263">
                  <c:v>4624.66</c:v>
                </c:pt>
                <c:pt idx="46264">
                  <c:v>4624.76</c:v>
                </c:pt>
                <c:pt idx="46265">
                  <c:v>4624.86</c:v>
                </c:pt>
                <c:pt idx="46266">
                  <c:v>4624.96</c:v>
                </c:pt>
                <c:pt idx="46267">
                  <c:v>4625.06</c:v>
                </c:pt>
                <c:pt idx="46268">
                  <c:v>4625.16</c:v>
                </c:pt>
                <c:pt idx="46269">
                  <c:v>4625.26</c:v>
                </c:pt>
                <c:pt idx="46270">
                  <c:v>4625.36</c:v>
                </c:pt>
                <c:pt idx="46271">
                  <c:v>4625.46</c:v>
                </c:pt>
                <c:pt idx="46272">
                  <c:v>4625.56</c:v>
                </c:pt>
                <c:pt idx="46273">
                  <c:v>4625.66</c:v>
                </c:pt>
                <c:pt idx="46274">
                  <c:v>4625.76</c:v>
                </c:pt>
                <c:pt idx="46275">
                  <c:v>4625.86</c:v>
                </c:pt>
                <c:pt idx="46276">
                  <c:v>4625.96</c:v>
                </c:pt>
                <c:pt idx="46277">
                  <c:v>4626.06</c:v>
                </c:pt>
                <c:pt idx="46278">
                  <c:v>4626.16</c:v>
                </c:pt>
                <c:pt idx="46279">
                  <c:v>4626.26</c:v>
                </c:pt>
                <c:pt idx="46280">
                  <c:v>4626.36</c:v>
                </c:pt>
                <c:pt idx="46281">
                  <c:v>4626.46</c:v>
                </c:pt>
                <c:pt idx="46282">
                  <c:v>4626.56</c:v>
                </c:pt>
                <c:pt idx="46283">
                  <c:v>4626.66</c:v>
                </c:pt>
                <c:pt idx="46284">
                  <c:v>4626.76</c:v>
                </c:pt>
                <c:pt idx="46285">
                  <c:v>4626.86</c:v>
                </c:pt>
                <c:pt idx="46286">
                  <c:v>4626.96</c:v>
                </c:pt>
                <c:pt idx="46287">
                  <c:v>4627.06</c:v>
                </c:pt>
                <c:pt idx="46288">
                  <c:v>4627.16</c:v>
                </c:pt>
                <c:pt idx="46289">
                  <c:v>4627.26</c:v>
                </c:pt>
                <c:pt idx="46290">
                  <c:v>4627.36</c:v>
                </c:pt>
                <c:pt idx="46291">
                  <c:v>4627.46</c:v>
                </c:pt>
                <c:pt idx="46292">
                  <c:v>4627.56</c:v>
                </c:pt>
                <c:pt idx="46293">
                  <c:v>4627.66</c:v>
                </c:pt>
                <c:pt idx="46294">
                  <c:v>4627.76</c:v>
                </c:pt>
                <c:pt idx="46295">
                  <c:v>4627.86</c:v>
                </c:pt>
                <c:pt idx="46296">
                  <c:v>4627.96</c:v>
                </c:pt>
                <c:pt idx="46297">
                  <c:v>4628.06</c:v>
                </c:pt>
                <c:pt idx="46298">
                  <c:v>4628.16</c:v>
                </c:pt>
                <c:pt idx="46299">
                  <c:v>4628.26</c:v>
                </c:pt>
                <c:pt idx="46300">
                  <c:v>4628.36</c:v>
                </c:pt>
                <c:pt idx="46301">
                  <c:v>4628.46</c:v>
                </c:pt>
                <c:pt idx="46302">
                  <c:v>4628.56</c:v>
                </c:pt>
                <c:pt idx="46303">
                  <c:v>4628.66</c:v>
                </c:pt>
                <c:pt idx="46304">
                  <c:v>4628.76</c:v>
                </c:pt>
                <c:pt idx="46305">
                  <c:v>4628.86</c:v>
                </c:pt>
                <c:pt idx="46306">
                  <c:v>4628.96</c:v>
                </c:pt>
                <c:pt idx="46307">
                  <c:v>4629.06</c:v>
                </c:pt>
                <c:pt idx="46308">
                  <c:v>4629.16</c:v>
                </c:pt>
                <c:pt idx="46309">
                  <c:v>4629.26</c:v>
                </c:pt>
                <c:pt idx="46310">
                  <c:v>4629.36</c:v>
                </c:pt>
                <c:pt idx="46311">
                  <c:v>4629.46</c:v>
                </c:pt>
                <c:pt idx="46312">
                  <c:v>4629.56</c:v>
                </c:pt>
                <c:pt idx="46313">
                  <c:v>4629.66</c:v>
                </c:pt>
                <c:pt idx="46314">
                  <c:v>4629.76</c:v>
                </c:pt>
                <c:pt idx="46315">
                  <c:v>4629.86</c:v>
                </c:pt>
                <c:pt idx="46316">
                  <c:v>4629.96</c:v>
                </c:pt>
                <c:pt idx="46317">
                  <c:v>4630.06</c:v>
                </c:pt>
                <c:pt idx="46318">
                  <c:v>4630.16</c:v>
                </c:pt>
                <c:pt idx="46319">
                  <c:v>4630.26</c:v>
                </c:pt>
                <c:pt idx="46320">
                  <c:v>4630.36</c:v>
                </c:pt>
                <c:pt idx="46321">
                  <c:v>4630.46</c:v>
                </c:pt>
                <c:pt idx="46322">
                  <c:v>4630.56</c:v>
                </c:pt>
                <c:pt idx="46323">
                  <c:v>4630.66</c:v>
                </c:pt>
                <c:pt idx="46324">
                  <c:v>4630.76</c:v>
                </c:pt>
                <c:pt idx="46325">
                  <c:v>4630.86</c:v>
                </c:pt>
                <c:pt idx="46326">
                  <c:v>4630.96</c:v>
                </c:pt>
                <c:pt idx="46327">
                  <c:v>4631.06</c:v>
                </c:pt>
                <c:pt idx="46328">
                  <c:v>4631.16</c:v>
                </c:pt>
                <c:pt idx="46329">
                  <c:v>4631.26</c:v>
                </c:pt>
                <c:pt idx="46330">
                  <c:v>4631.36</c:v>
                </c:pt>
                <c:pt idx="46331">
                  <c:v>4631.46</c:v>
                </c:pt>
                <c:pt idx="46332">
                  <c:v>4631.56</c:v>
                </c:pt>
                <c:pt idx="46333">
                  <c:v>4631.66</c:v>
                </c:pt>
                <c:pt idx="46334">
                  <c:v>4631.76</c:v>
                </c:pt>
                <c:pt idx="46335">
                  <c:v>4631.86</c:v>
                </c:pt>
                <c:pt idx="46336">
                  <c:v>4631.96</c:v>
                </c:pt>
                <c:pt idx="46337">
                  <c:v>4632.06</c:v>
                </c:pt>
                <c:pt idx="46338">
                  <c:v>4632.16</c:v>
                </c:pt>
                <c:pt idx="46339">
                  <c:v>4632.26</c:v>
                </c:pt>
                <c:pt idx="46340">
                  <c:v>4632.36</c:v>
                </c:pt>
                <c:pt idx="46341">
                  <c:v>4632.46</c:v>
                </c:pt>
                <c:pt idx="46342">
                  <c:v>4632.56</c:v>
                </c:pt>
                <c:pt idx="46343">
                  <c:v>4632.66</c:v>
                </c:pt>
                <c:pt idx="46344">
                  <c:v>4632.76</c:v>
                </c:pt>
                <c:pt idx="46345">
                  <c:v>4632.86</c:v>
                </c:pt>
                <c:pt idx="46346">
                  <c:v>4632.96</c:v>
                </c:pt>
                <c:pt idx="46347">
                  <c:v>4633.06</c:v>
                </c:pt>
                <c:pt idx="46348">
                  <c:v>4633.16</c:v>
                </c:pt>
                <c:pt idx="46349">
                  <c:v>4633.26</c:v>
                </c:pt>
                <c:pt idx="46350">
                  <c:v>4633.36</c:v>
                </c:pt>
                <c:pt idx="46351">
                  <c:v>4633.46</c:v>
                </c:pt>
                <c:pt idx="46352">
                  <c:v>4633.56</c:v>
                </c:pt>
                <c:pt idx="46353">
                  <c:v>4633.66</c:v>
                </c:pt>
                <c:pt idx="46354">
                  <c:v>4633.76</c:v>
                </c:pt>
                <c:pt idx="46355">
                  <c:v>4633.86</c:v>
                </c:pt>
                <c:pt idx="46356">
                  <c:v>4633.96</c:v>
                </c:pt>
                <c:pt idx="46357">
                  <c:v>4634.06</c:v>
                </c:pt>
                <c:pt idx="46358">
                  <c:v>4634.16</c:v>
                </c:pt>
                <c:pt idx="46359">
                  <c:v>4634.26</c:v>
                </c:pt>
                <c:pt idx="46360">
                  <c:v>4634.36</c:v>
                </c:pt>
                <c:pt idx="46361">
                  <c:v>4634.46</c:v>
                </c:pt>
                <c:pt idx="46362">
                  <c:v>4634.56</c:v>
                </c:pt>
                <c:pt idx="46363">
                  <c:v>4634.66</c:v>
                </c:pt>
                <c:pt idx="46364">
                  <c:v>4634.76</c:v>
                </c:pt>
                <c:pt idx="46365">
                  <c:v>4634.86</c:v>
                </c:pt>
                <c:pt idx="46366">
                  <c:v>4634.96</c:v>
                </c:pt>
                <c:pt idx="46367">
                  <c:v>4635.06</c:v>
                </c:pt>
                <c:pt idx="46368">
                  <c:v>4635.16</c:v>
                </c:pt>
                <c:pt idx="46369">
                  <c:v>4635.26</c:v>
                </c:pt>
                <c:pt idx="46370">
                  <c:v>4635.36</c:v>
                </c:pt>
                <c:pt idx="46371">
                  <c:v>4635.46</c:v>
                </c:pt>
                <c:pt idx="46372">
                  <c:v>4635.56</c:v>
                </c:pt>
                <c:pt idx="46373">
                  <c:v>4635.66</c:v>
                </c:pt>
                <c:pt idx="46374">
                  <c:v>4635.76</c:v>
                </c:pt>
                <c:pt idx="46375">
                  <c:v>4635.86</c:v>
                </c:pt>
                <c:pt idx="46376">
                  <c:v>4635.96</c:v>
                </c:pt>
                <c:pt idx="46377">
                  <c:v>4636.06</c:v>
                </c:pt>
                <c:pt idx="46378">
                  <c:v>4636.16</c:v>
                </c:pt>
                <c:pt idx="46379">
                  <c:v>4636.26</c:v>
                </c:pt>
                <c:pt idx="46380">
                  <c:v>4636.36</c:v>
                </c:pt>
                <c:pt idx="46381">
                  <c:v>4636.46</c:v>
                </c:pt>
                <c:pt idx="46382">
                  <c:v>4636.56</c:v>
                </c:pt>
                <c:pt idx="46383">
                  <c:v>4636.66</c:v>
                </c:pt>
                <c:pt idx="46384">
                  <c:v>4636.76</c:v>
                </c:pt>
                <c:pt idx="46385">
                  <c:v>4636.86</c:v>
                </c:pt>
                <c:pt idx="46386">
                  <c:v>4636.96</c:v>
                </c:pt>
                <c:pt idx="46387">
                  <c:v>4637.06</c:v>
                </c:pt>
                <c:pt idx="46388">
                  <c:v>4637.16</c:v>
                </c:pt>
                <c:pt idx="46389">
                  <c:v>4637.26</c:v>
                </c:pt>
                <c:pt idx="46390">
                  <c:v>4637.36</c:v>
                </c:pt>
                <c:pt idx="46391">
                  <c:v>4637.46</c:v>
                </c:pt>
                <c:pt idx="46392">
                  <c:v>4637.56</c:v>
                </c:pt>
                <c:pt idx="46393">
                  <c:v>4637.66</c:v>
                </c:pt>
                <c:pt idx="46394">
                  <c:v>4637.76</c:v>
                </c:pt>
                <c:pt idx="46395">
                  <c:v>4637.86</c:v>
                </c:pt>
                <c:pt idx="46396">
                  <c:v>4637.96</c:v>
                </c:pt>
                <c:pt idx="46397">
                  <c:v>4638.06</c:v>
                </c:pt>
                <c:pt idx="46398">
                  <c:v>4638.16</c:v>
                </c:pt>
                <c:pt idx="46399">
                  <c:v>4638.26</c:v>
                </c:pt>
                <c:pt idx="46400">
                  <c:v>4638.36</c:v>
                </c:pt>
                <c:pt idx="46401">
                  <c:v>4638.46</c:v>
                </c:pt>
                <c:pt idx="46402">
                  <c:v>4638.56</c:v>
                </c:pt>
                <c:pt idx="46403">
                  <c:v>4638.66</c:v>
                </c:pt>
                <c:pt idx="46404">
                  <c:v>4638.76</c:v>
                </c:pt>
                <c:pt idx="46405">
                  <c:v>4638.86</c:v>
                </c:pt>
                <c:pt idx="46406">
                  <c:v>4638.96</c:v>
                </c:pt>
                <c:pt idx="46407">
                  <c:v>4639.06</c:v>
                </c:pt>
                <c:pt idx="46408">
                  <c:v>4639.16</c:v>
                </c:pt>
                <c:pt idx="46409">
                  <c:v>4639.26</c:v>
                </c:pt>
                <c:pt idx="46410">
                  <c:v>4639.36</c:v>
                </c:pt>
                <c:pt idx="46411">
                  <c:v>4639.46</c:v>
                </c:pt>
                <c:pt idx="46412">
                  <c:v>4639.56</c:v>
                </c:pt>
                <c:pt idx="46413">
                  <c:v>4639.66</c:v>
                </c:pt>
                <c:pt idx="46414">
                  <c:v>4639.76</c:v>
                </c:pt>
                <c:pt idx="46415">
                  <c:v>4639.86</c:v>
                </c:pt>
                <c:pt idx="46416">
                  <c:v>4639.96</c:v>
                </c:pt>
                <c:pt idx="46417">
                  <c:v>4640.06</c:v>
                </c:pt>
                <c:pt idx="46418">
                  <c:v>4640.16</c:v>
                </c:pt>
                <c:pt idx="46419">
                  <c:v>4640.26</c:v>
                </c:pt>
                <c:pt idx="46420">
                  <c:v>4640.36</c:v>
                </c:pt>
                <c:pt idx="46421">
                  <c:v>4640.46</c:v>
                </c:pt>
                <c:pt idx="46422">
                  <c:v>4640.56</c:v>
                </c:pt>
                <c:pt idx="46423">
                  <c:v>4640.66</c:v>
                </c:pt>
                <c:pt idx="46424">
                  <c:v>4640.76</c:v>
                </c:pt>
                <c:pt idx="46425">
                  <c:v>4640.86</c:v>
                </c:pt>
                <c:pt idx="46426">
                  <c:v>4640.96</c:v>
                </c:pt>
                <c:pt idx="46427">
                  <c:v>4641.06</c:v>
                </c:pt>
                <c:pt idx="46428">
                  <c:v>4641.16</c:v>
                </c:pt>
                <c:pt idx="46429">
                  <c:v>4641.26</c:v>
                </c:pt>
                <c:pt idx="46430">
                  <c:v>4641.36</c:v>
                </c:pt>
                <c:pt idx="46431">
                  <c:v>4641.46</c:v>
                </c:pt>
                <c:pt idx="46432">
                  <c:v>4641.56</c:v>
                </c:pt>
                <c:pt idx="46433">
                  <c:v>4641.66</c:v>
                </c:pt>
                <c:pt idx="46434">
                  <c:v>4641.76</c:v>
                </c:pt>
                <c:pt idx="46435">
                  <c:v>4641.86</c:v>
                </c:pt>
                <c:pt idx="46436">
                  <c:v>4641.96</c:v>
                </c:pt>
                <c:pt idx="46437">
                  <c:v>4642.06</c:v>
                </c:pt>
                <c:pt idx="46438">
                  <c:v>4642.16</c:v>
                </c:pt>
                <c:pt idx="46439">
                  <c:v>4642.26</c:v>
                </c:pt>
                <c:pt idx="46440">
                  <c:v>4642.36</c:v>
                </c:pt>
                <c:pt idx="46441">
                  <c:v>4642.46</c:v>
                </c:pt>
                <c:pt idx="46442">
                  <c:v>4642.56</c:v>
                </c:pt>
                <c:pt idx="46443">
                  <c:v>4642.66</c:v>
                </c:pt>
                <c:pt idx="46444">
                  <c:v>4642.76</c:v>
                </c:pt>
                <c:pt idx="46445">
                  <c:v>4642.86</c:v>
                </c:pt>
                <c:pt idx="46446">
                  <c:v>4642.96</c:v>
                </c:pt>
                <c:pt idx="46447">
                  <c:v>4643.06</c:v>
                </c:pt>
                <c:pt idx="46448">
                  <c:v>4643.16</c:v>
                </c:pt>
                <c:pt idx="46449">
                  <c:v>4643.26</c:v>
                </c:pt>
                <c:pt idx="46450">
                  <c:v>4643.36</c:v>
                </c:pt>
                <c:pt idx="46451">
                  <c:v>4643.46</c:v>
                </c:pt>
                <c:pt idx="46452">
                  <c:v>4643.56</c:v>
                </c:pt>
                <c:pt idx="46453">
                  <c:v>4643.66</c:v>
                </c:pt>
                <c:pt idx="46454">
                  <c:v>4643.76</c:v>
                </c:pt>
                <c:pt idx="46455">
                  <c:v>4643.86</c:v>
                </c:pt>
                <c:pt idx="46456">
                  <c:v>4643.96</c:v>
                </c:pt>
                <c:pt idx="46457">
                  <c:v>4644.06</c:v>
                </c:pt>
                <c:pt idx="46458">
                  <c:v>4644.16</c:v>
                </c:pt>
                <c:pt idx="46459">
                  <c:v>4644.26</c:v>
                </c:pt>
                <c:pt idx="46460">
                  <c:v>4644.36</c:v>
                </c:pt>
                <c:pt idx="46461">
                  <c:v>4644.46</c:v>
                </c:pt>
                <c:pt idx="46462">
                  <c:v>4644.56</c:v>
                </c:pt>
                <c:pt idx="46463">
                  <c:v>4644.66</c:v>
                </c:pt>
                <c:pt idx="46464">
                  <c:v>4644.76</c:v>
                </c:pt>
                <c:pt idx="46465">
                  <c:v>4644.86</c:v>
                </c:pt>
                <c:pt idx="46466">
                  <c:v>4644.96</c:v>
                </c:pt>
                <c:pt idx="46467">
                  <c:v>4645.06</c:v>
                </c:pt>
                <c:pt idx="46468">
                  <c:v>4645.16</c:v>
                </c:pt>
                <c:pt idx="46469">
                  <c:v>4645.26</c:v>
                </c:pt>
                <c:pt idx="46470">
                  <c:v>4645.36</c:v>
                </c:pt>
                <c:pt idx="46471">
                  <c:v>4645.46</c:v>
                </c:pt>
                <c:pt idx="46472">
                  <c:v>4645.56</c:v>
                </c:pt>
                <c:pt idx="46473">
                  <c:v>4645.66</c:v>
                </c:pt>
                <c:pt idx="46474">
                  <c:v>4645.76</c:v>
                </c:pt>
                <c:pt idx="46475">
                  <c:v>4645.86</c:v>
                </c:pt>
                <c:pt idx="46476">
                  <c:v>4645.96</c:v>
                </c:pt>
                <c:pt idx="46477">
                  <c:v>4646.06</c:v>
                </c:pt>
                <c:pt idx="46478">
                  <c:v>4646.16</c:v>
                </c:pt>
                <c:pt idx="46479">
                  <c:v>4646.26</c:v>
                </c:pt>
                <c:pt idx="46480">
                  <c:v>4646.36</c:v>
                </c:pt>
                <c:pt idx="46481">
                  <c:v>4646.46</c:v>
                </c:pt>
                <c:pt idx="46482">
                  <c:v>4646.56</c:v>
                </c:pt>
                <c:pt idx="46483">
                  <c:v>4646.66</c:v>
                </c:pt>
                <c:pt idx="46484">
                  <c:v>4646.76</c:v>
                </c:pt>
                <c:pt idx="46485">
                  <c:v>4646.86</c:v>
                </c:pt>
                <c:pt idx="46486">
                  <c:v>4646.96</c:v>
                </c:pt>
                <c:pt idx="46487">
                  <c:v>4647.06</c:v>
                </c:pt>
                <c:pt idx="46488">
                  <c:v>4647.16</c:v>
                </c:pt>
                <c:pt idx="46489">
                  <c:v>4647.26</c:v>
                </c:pt>
                <c:pt idx="46490">
                  <c:v>4647.36</c:v>
                </c:pt>
                <c:pt idx="46491">
                  <c:v>4647.46</c:v>
                </c:pt>
                <c:pt idx="46492">
                  <c:v>4647.56</c:v>
                </c:pt>
                <c:pt idx="46493">
                  <c:v>4647.66</c:v>
                </c:pt>
                <c:pt idx="46494">
                  <c:v>4647.76</c:v>
                </c:pt>
                <c:pt idx="46495">
                  <c:v>4647.86</c:v>
                </c:pt>
                <c:pt idx="46496">
                  <c:v>4647.96</c:v>
                </c:pt>
                <c:pt idx="46497">
                  <c:v>4648.06</c:v>
                </c:pt>
                <c:pt idx="46498">
                  <c:v>4648.16</c:v>
                </c:pt>
                <c:pt idx="46499">
                  <c:v>4648.26</c:v>
                </c:pt>
                <c:pt idx="46500">
                  <c:v>4648.36</c:v>
                </c:pt>
                <c:pt idx="46501">
                  <c:v>4648.46</c:v>
                </c:pt>
                <c:pt idx="46502">
                  <c:v>4648.56</c:v>
                </c:pt>
                <c:pt idx="46503">
                  <c:v>4648.66</c:v>
                </c:pt>
                <c:pt idx="46504">
                  <c:v>4648.76</c:v>
                </c:pt>
                <c:pt idx="46505">
                  <c:v>4648.86</c:v>
                </c:pt>
                <c:pt idx="46506">
                  <c:v>4648.96</c:v>
                </c:pt>
                <c:pt idx="46507">
                  <c:v>4649.06</c:v>
                </c:pt>
                <c:pt idx="46508">
                  <c:v>4649.16</c:v>
                </c:pt>
                <c:pt idx="46509">
                  <c:v>4649.26</c:v>
                </c:pt>
                <c:pt idx="46510">
                  <c:v>4649.36</c:v>
                </c:pt>
                <c:pt idx="46511">
                  <c:v>4649.46</c:v>
                </c:pt>
                <c:pt idx="46512">
                  <c:v>4649.56</c:v>
                </c:pt>
                <c:pt idx="46513">
                  <c:v>4649.66</c:v>
                </c:pt>
                <c:pt idx="46514">
                  <c:v>4649.76</c:v>
                </c:pt>
                <c:pt idx="46515">
                  <c:v>4649.86</c:v>
                </c:pt>
                <c:pt idx="46516">
                  <c:v>4649.96</c:v>
                </c:pt>
                <c:pt idx="46517">
                  <c:v>4650.06</c:v>
                </c:pt>
                <c:pt idx="46518">
                  <c:v>4650.16</c:v>
                </c:pt>
                <c:pt idx="46519">
                  <c:v>4650.26</c:v>
                </c:pt>
                <c:pt idx="46520">
                  <c:v>4650.36</c:v>
                </c:pt>
                <c:pt idx="46521">
                  <c:v>4650.46</c:v>
                </c:pt>
                <c:pt idx="46522">
                  <c:v>4650.56</c:v>
                </c:pt>
                <c:pt idx="46523">
                  <c:v>4650.66</c:v>
                </c:pt>
                <c:pt idx="46524">
                  <c:v>4650.76</c:v>
                </c:pt>
                <c:pt idx="46525">
                  <c:v>4650.86</c:v>
                </c:pt>
                <c:pt idx="46526">
                  <c:v>4650.96</c:v>
                </c:pt>
                <c:pt idx="46527">
                  <c:v>4651.06</c:v>
                </c:pt>
                <c:pt idx="46528">
                  <c:v>4651.16</c:v>
                </c:pt>
                <c:pt idx="46529">
                  <c:v>4651.26</c:v>
                </c:pt>
                <c:pt idx="46530">
                  <c:v>4651.36</c:v>
                </c:pt>
                <c:pt idx="46531">
                  <c:v>4651.46</c:v>
                </c:pt>
                <c:pt idx="46532">
                  <c:v>4651.56</c:v>
                </c:pt>
                <c:pt idx="46533">
                  <c:v>4651.66</c:v>
                </c:pt>
                <c:pt idx="46534">
                  <c:v>4651.76</c:v>
                </c:pt>
                <c:pt idx="46535">
                  <c:v>4651.86</c:v>
                </c:pt>
                <c:pt idx="46536">
                  <c:v>4651.96</c:v>
                </c:pt>
                <c:pt idx="46537">
                  <c:v>4652.06</c:v>
                </c:pt>
                <c:pt idx="46538">
                  <c:v>4652.16</c:v>
                </c:pt>
                <c:pt idx="46539">
                  <c:v>4652.26</c:v>
                </c:pt>
                <c:pt idx="46540">
                  <c:v>4652.36</c:v>
                </c:pt>
                <c:pt idx="46541">
                  <c:v>4652.46</c:v>
                </c:pt>
                <c:pt idx="46542">
                  <c:v>4652.56</c:v>
                </c:pt>
                <c:pt idx="46543">
                  <c:v>4652.66</c:v>
                </c:pt>
                <c:pt idx="46544">
                  <c:v>4652.76</c:v>
                </c:pt>
                <c:pt idx="46545">
                  <c:v>4652.86</c:v>
                </c:pt>
                <c:pt idx="46546">
                  <c:v>4652.96</c:v>
                </c:pt>
                <c:pt idx="46547">
                  <c:v>4653.06</c:v>
                </c:pt>
                <c:pt idx="46548">
                  <c:v>4653.16</c:v>
                </c:pt>
                <c:pt idx="46549">
                  <c:v>4653.26</c:v>
                </c:pt>
                <c:pt idx="46550">
                  <c:v>4653.36</c:v>
                </c:pt>
                <c:pt idx="46551">
                  <c:v>4653.46</c:v>
                </c:pt>
                <c:pt idx="46552">
                  <c:v>4653.56</c:v>
                </c:pt>
                <c:pt idx="46553">
                  <c:v>4653.66</c:v>
                </c:pt>
                <c:pt idx="46554">
                  <c:v>4653.76</c:v>
                </c:pt>
                <c:pt idx="46555">
                  <c:v>4653.86</c:v>
                </c:pt>
                <c:pt idx="46556">
                  <c:v>4653.96</c:v>
                </c:pt>
                <c:pt idx="46557">
                  <c:v>4654.06</c:v>
                </c:pt>
                <c:pt idx="46558">
                  <c:v>4654.16</c:v>
                </c:pt>
                <c:pt idx="46559">
                  <c:v>4654.26</c:v>
                </c:pt>
                <c:pt idx="46560">
                  <c:v>4654.36</c:v>
                </c:pt>
                <c:pt idx="46561">
                  <c:v>4654.46</c:v>
                </c:pt>
                <c:pt idx="46562">
                  <c:v>4654.56</c:v>
                </c:pt>
                <c:pt idx="46563">
                  <c:v>4654.66</c:v>
                </c:pt>
                <c:pt idx="46564">
                  <c:v>4654.76</c:v>
                </c:pt>
                <c:pt idx="46565">
                  <c:v>4654.86</c:v>
                </c:pt>
                <c:pt idx="46566">
                  <c:v>4654.96</c:v>
                </c:pt>
                <c:pt idx="46567">
                  <c:v>4655.06</c:v>
                </c:pt>
                <c:pt idx="46568">
                  <c:v>4655.16</c:v>
                </c:pt>
                <c:pt idx="46569">
                  <c:v>4655.26</c:v>
                </c:pt>
                <c:pt idx="46570">
                  <c:v>4655.36</c:v>
                </c:pt>
                <c:pt idx="46571">
                  <c:v>4655.46</c:v>
                </c:pt>
                <c:pt idx="46572">
                  <c:v>4655.56</c:v>
                </c:pt>
                <c:pt idx="46573">
                  <c:v>4655.66</c:v>
                </c:pt>
                <c:pt idx="46574">
                  <c:v>4655.76</c:v>
                </c:pt>
                <c:pt idx="46575">
                  <c:v>4655.86</c:v>
                </c:pt>
                <c:pt idx="46576">
                  <c:v>4655.96</c:v>
                </c:pt>
                <c:pt idx="46577">
                  <c:v>4656.06</c:v>
                </c:pt>
                <c:pt idx="46578">
                  <c:v>4656.16</c:v>
                </c:pt>
                <c:pt idx="46579">
                  <c:v>4656.26</c:v>
                </c:pt>
                <c:pt idx="46580">
                  <c:v>4656.36</c:v>
                </c:pt>
                <c:pt idx="46581">
                  <c:v>4656.46</c:v>
                </c:pt>
                <c:pt idx="46582">
                  <c:v>4656.56</c:v>
                </c:pt>
                <c:pt idx="46583">
                  <c:v>4656.66</c:v>
                </c:pt>
                <c:pt idx="46584">
                  <c:v>4656.76</c:v>
                </c:pt>
                <c:pt idx="46585">
                  <c:v>4656.86</c:v>
                </c:pt>
                <c:pt idx="46586">
                  <c:v>4656.96</c:v>
                </c:pt>
                <c:pt idx="46587">
                  <c:v>4657.06</c:v>
                </c:pt>
                <c:pt idx="46588">
                  <c:v>4657.16</c:v>
                </c:pt>
                <c:pt idx="46589">
                  <c:v>4657.26</c:v>
                </c:pt>
                <c:pt idx="46590">
                  <c:v>4657.36</c:v>
                </c:pt>
                <c:pt idx="46591">
                  <c:v>4657.46</c:v>
                </c:pt>
                <c:pt idx="46592">
                  <c:v>4657.56</c:v>
                </c:pt>
                <c:pt idx="46593">
                  <c:v>4657.66</c:v>
                </c:pt>
                <c:pt idx="46594">
                  <c:v>4657.76</c:v>
                </c:pt>
                <c:pt idx="46595">
                  <c:v>4657.86</c:v>
                </c:pt>
                <c:pt idx="46596">
                  <c:v>4657.96</c:v>
                </c:pt>
                <c:pt idx="46597">
                  <c:v>4658.06</c:v>
                </c:pt>
                <c:pt idx="46598">
                  <c:v>4658.16</c:v>
                </c:pt>
                <c:pt idx="46599">
                  <c:v>4658.26</c:v>
                </c:pt>
                <c:pt idx="46600">
                  <c:v>4658.36</c:v>
                </c:pt>
                <c:pt idx="46601">
                  <c:v>4658.46</c:v>
                </c:pt>
                <c:pt idx="46602">
                  <c:v>4658.56</c:v>
                </c:pt>
                <c:pt idx="46603">
                  <c:v>4658.66</c:v>
                </c:pt>
                <c:pt idx="46604">
                  <c:v>4658.76</c:v>
                </c:pt>
                <c:pt idx="46605">
                  <c:v>4658.86</c:v>
                </c:pt>
                <c:pt idx="46606">
                  <c:v>4658.96</c:v>
                </c:pt>
                <c:pt idx="46607">
                  <c:v>4659.06</c:v>
                </c:pt>
                <c:pt idx="46608">
                  <c:v>4659.16</c:v>
                </c:pt>
                <c:pt idx="46609">
                  <c:v>4659.26</c:v>
                </c:pt>
                <c:pt idx="46610">
                  <c:v>4659.36</c:v>
                </c:pt>
                <c:pt idx="46611">
                  <c:v>4659.46</c:v>
                </c:pt>
                <c:pt idx="46612">
                  <c:v>4659.56</c:v>
                </c:pt>
                <c:pt idx="46613">
                  <c:v>4659.66</c:v>
                </c:pt>
                <c:pt idx="46614">
                  <c:v>4659.76</c:v>
                </c:pt>
                <c:pt idx="46615">
                  <c:v>4659.86</c:v>
                </c:pt>
                <c:pt idx="46616">
                  <c:v>4659.96</c:v>
                </c:pt>
                <c:pt idx="46617">
                  <c:v>4660.06</c:v>
                </c:pt>
                <c:pt idx="46618">
                  <c:v>4660.16</c:v>
                </c:pt>
                <c:pt idx="46619">
                  <c:v>4660.26</c:v>
                </c:pt>
                <c:pt idx="46620">
                  <c:v>4660.36</c:v>
                </c:pt>
                <c:pt idx="46621">
                  <c:v>4660.46</c:v>
                </c:pt>
                <c:pt idx="46622">
                  <c:v>4660.56</c:v>
                </c:pt>
                <c:pt idx="46623">
                  <c:v>4660.66</c:v>
                </c:pt>
                <c:pt idx="46624">
                  <c:v>4660.76</c:v>
                </c:pt>
                <c:pt idx="46625">
                  <c:v>4660.86</c:v>
                </c:pt>
                <c:pt idx="46626">
                  <c:v>4660.96</c:v>
                </c:pt>
                <c:pt idx="46627">
                  <c:v>4661.06</c:v>
                </c:pt>
                <c:pt idx="46628">
                  <c:v>4661.16</c:v>
                </c:pt>
                <c:pt idx="46629">
                  <c:v>4661.26</c:v>
                </c:pt>
                <c:pt idx="46630">
                  <c:v>4661.36</c:v>
                </c:pt>
                <c:pt idx="46631">
                  <c:v>4661.46</c:v>
                </c:pt>
                <c:pt idx="46632">
                  <c:v>4661.56</c:v>
                </c:pt>
                <c:pt idx="46633">
                  <c:v>4661.66</c:v>
                </c:pt>
                <c:pt idx="46634">
                  <c:v>4661.76</c:v>
                </c:pt>
                <c:pt idx="46635">
                  <c:v>4661.86</c:v>
                </c:pt>
                <c:pt idx="46636">
                  <c:v>4661.96</c:v>
                </c:pt>
                <c:pt idx="46637">
                  <c:v>4662.06</c:v>
                </c:pt>
                <c:pt idx="46638">
                  <c:v>4662.16</c:v>
                </c:pt>
                <c:pt idx="46639">
                  <c:v>4662.26</c:v>
                </c:pt>
                <c:pt idx="46640">
                  <c:v>4662.36</c:v>
                </c:pt>
                <c:pt idx="46641">
                  <c:v>4662.46</c:v>
                </c:pt>
                <c:pt idx="46642">
                  <c:v>4662.56</c:v>
                </c:pt>
                <c:pt idx="46643">
                  <c:v>4662.66</c:v>
                </c:pt>
                <c:pt idx="46644">
                  <c:v>4662.76</c:v>
                </c:pt>
                <c:pt idx="46645">
                  <c:v>4662.86</c:v>
                </c:pt>
                <c:pt idx="46646">
                  <c:v>4662.96</c:v>
                </c:pt>
                <c:pt idx="46647">
                  <c:v>4663.06</c:v>
                </c:pt>
                <c:pt idx="46648">
                  <c:v>4663.16</c:v>
                </c:pt>
                <c:pt idx="46649">
                  <c:v>4663.26</c:v>
                </c:pt>
                <c:pt idx="46650">
                  <c:v>4663.36</c:v>
                </c:pt>
                <c:pt idx="46651">
                  <c:v>4663.46</c:v>
                </c:pt>
                <c:pt idx="46652">
                  <c:v>4663.56</c:v>
                </c:pt>
                <c:pt idx="46653">
                  <c:v>4663.66</c:v>
                </c:pt>
                <c:pt idx="46654">
                  <c:v>4663.76</c:v>
                </c:pt>
                <c:pt idx="46655">
                  <c:v>4663.86</c:v>
                </c:pt>
                <c:pt idx="46656">
                  <c:v>4663.96</c:v>
                </c:pt>
                <c:pt idx="46657">
                  <c:v>4664.06</c:v>
                </c:pt>
                <c:pt idx="46658">
                  <c:v>4664.16</c:v>
                </c:pt>
                <c:pt idx="46659">
                  <c:v>4664.26</c:v>
                </c:pt>
                <c:pt idx="46660">
                  <c:v>4664.36</c:v>
                </c:pt>
                <c:pt idx="46661">
                  <c:v>4664.46</c:v>
                </c:pt>
                <c:pt idx="46662">
                  <c:v>4664.56</c:v>
                </c:pt>
                <c:pt idx="46663">
                  <c:v>4664.66</c:v>
                </c:pt>
                <c:pt idx="46664">
                  <c:v>4664.76</c:v>
                </c:pt>
                <c:pt idx="46665">
                  <c:v>4664.86</c:v>
                </c:pt>
                <c:pt idx="46666">
                  <c:v>4664.96</c:v>
                </c:pt>
                <c:pt idx="46667">
                  <c:v>4665.06</c:v>
                </c:pt>
                <c:pt idx="46668">
                  <c:v>4665.16</c:v>
                </c:pt>
                <c:pt idx="46669">
                  <c:v>4665.26</c:v>
                </c:pt>
                <c:pt idx="46670">
                  <c:v>4665.36</c:v>
                </c:pt>
                <c:pt idx="46671">
                  <c:v>4665.46</c:v>
                </c:pt>
                <c:pt idx="46672">
                  <c:v>4665.56</c:v>
                </c:pt>
                <c:pt idx="46673">
                  <c:v>4665.66</c:v>
                </c:pt>
                <c:pt idx="46674">
                  <c:v>4665.76</c:v>
                </c:pt>
                <c:pt idx="46675">
                  <c:v>4665.86</c:v>
                </c:pt>
                <c:pt idx="46676">
                  <c:v>4665.96</c:v>
                </c:pt>
                <c:pt idx="46677">
                  <c:v>4666.06</c:v>
                </c:pt>
                <c:pt idx="46678">
                  <c:v>4666.16</c:v>
                </c:pt>
                <c:pt idx="46679">
                  <c:v>4666.26</c:v>
                </c:pt>
                <c:pt idx="46680">
                  <c:v>4666.36</c:v>
                </c:pt>
                <c:pt idx="46681">
                  <c:v>4666.46</c:v>
                </c:pt>
                <c:pt idx="46682">
                  <c:v>4666.56</c:v>
                </c:pt>
                <c:pt idx="46683">
                  <c:v>4666.66</c:v>
                </c:pt>
                <c:pt idx="46684">
                  <c:v>4666.76</c:v>
                </c:pt>
                <c:pt idx="46685">
                  <c:v>4666.86</c:v>
                </c:pt>
                <c:pt idx="46686">
                  <c:v>4666.96</c:v>
                </c:pt>
                <c:pt idx="46687">
                  <c:v>4667.06</c:v>
                </c:pt>
                <c:pt idx="46688">
                  <c:v>4667.16</c:v>
                </c:pt>
                <c:pt idx="46689">
                  <c:v>4667.26</c:v>
                </c:pt>
                <c:pt idx="46690">
                  <c:v>4667.36</c:v>
                </c:pt>
                <c:pt idx="46691">
                  <c:v>4667.46</c:v>
                </c:pt>
                <c:pt idx="46692">
                  <c:v>4667.56</c:v>
                </c:pt>
                <c:pt idx="46693">
                  <c:v>4667.66</c:v>
                </c:pt>
                <c:pt idx="46694">
                  <c:v>4667.76</c:v>
                </c:pt>
                <c:pt idx="46695">
                  <c:v>4667.86</c:v>
                </c:pt>
                <c:pt idx="46696">
                  <c:v>4667.96</c:v>
                </c:pt>
                <c:pt idx="46697">
                  <c:v>4668.06</c:v>
                </c:pt>
                <c:pt idx="46698">
                  <c:v>4668.16</c:v>
                </c:pt>
                <c:pt idx="46699">
                  <c:v>4668.26</c:v>
                </c:pt>
                <c:pt idx="46700">
                  <c:v>4668.36</c:v>
                </c:pt>
                <c:pt idx="46701">
                  <c:v>4668.46</c:v>
                </c:pt>
                <c:pt idx="46702">
                  <c:v>4668.56</c:v>
                </c:pt>
                <c:pt idx="46703">
                  <c:v>4668.66</c:v>
                </c:pt>
                <c:pt idx="46704">
                  <c:v>4668.76</c:v>
                </c:pt>
                <c:pt idx="46705">
                  <c:v>4668.86</c:v>
                </c:pt>
                <c:pt idx="46706">
                  <c:v>4668.96</c:v>
                </c:pt>
                <c:pt idx="46707">
                  <c:v>4669.06</c:v>
                </c:pt>
                <c:pt idx="46708">
                  <c:v>4669.16</c:v>
                </c:pt>
                <c:pt idx="46709">
                  <c:v>4669.26</c:v>
                </c:pt>
                <c:pt idx="46710">
                  <c:v>4669.36</c:v>
                </c:pt>
                <c:pt idx="46711">
                  <c:v>4669.46</c:v>
                </c:pt>
                <c:pt idx="46712">
                  <c:v>4669.56</c:v>
                </c:pt>
                <c:pt idx="46713">
                  <c:v>4669.66</c:v>
                </c:pt>
                <c:pt idx="46714">
                  <c:v>4669.76</c:v>
                </c:pt>
                <c:pt idx="46715">
                  <c:v>4669.86</c:v>
                </c:pt>
                <c:pt idx="46716">
                  <c:v>4669.96</c:v>
                </c:pt>
                <c:pt idx="46717">
                  <c:v>4670.06</c:v>
                </c:pt>
                <c:pt idx="46718">
                  <c:v>4670.16</c:v>
                </c:pt>
                <c:pt idx="46719">
                  <c:v>4670.26</c:v>
                </c:pt>
                <c:pt idx="46720">
                  <c:v>4670.36</c:v>
                </c:pt>
                <c:pt idx="46721">
                  <c:v>4670.46</c:v>
                </c:pt>
                <c:pt idx="46722">
                  <c:v>4670.56</c:v>
                </c:pt>
                <c:pt idx="46723">
                  <c:v>4670.66</c:v>
                </c:pt>
                <c:pt idx="46724">
                  <c:v>4670.76</c:v>
                </c:pt>
                <c:pt idx="46725">
                  <c:v>4670.86</c:v>
                </c:pt>
                <c:pt idx="46726">
                  <c:v>4670.96</c:v>
                </c:pt>
                <c:pt idx="46727">
                  <c:v>4671.06</c:v>
                </c:pt>
                <c:pt idx="46728">
                  <c:v>4671.16</c:v>
                </c:pt>
                <c:pt idx="46729">
                  <c:v>4671.26</c:v>
                </c:pt>
                <c:pt idx="46730">
                  <c:v>4671.36</c:v>
                </c:pt>
                <c:pt idx="46731">
                  <c:v>4671.46</c:v>
                </c:pt>
                <c:pt idx="46732">
                  <c:v>4671.56</c:v>
                </c:pt>
                <c:pt idx="46733">
                  <c:v>4671.66</c:v>
                </c:pt>
                <c:pt idx="46734">
                  <c:v>4671.76</c:v>
                </c:pt>
                <c:pt idx="46735">
                  <c:v>4671.86</c:v>
                </c:pt>
                <c:pt idx="46736">
                  <c:v>4671.96</c:v>
                </c:pt>
                <c:pt idx="46737">
                  <c:v>4672.06</c:v>
                </c:pt>
                <c:pt idx="46738">
                  <c:v>4672.16</c:v>
                </c:pt>
                <c:pt idx="46739">
                  <c:v>4672.26</c:v>
                </c:pt>
                <c:pt idx="46740">
                  <c:v>4672.36</c:v>
                </c:pt>
                <c:pt idx="46741">
                  <c:v>4672.46</c:v>
                </c:pt>
                <c:pt idx="46742">
                  <c:v>4672.56</c:v>
                </c:pt>
                <c:pt idx="46743">
                  <c:v>4672.66</c:v>
                </c:pt>
                <c:pt idx="46744">
                  <c:v>4672.76</c:v>
                </c:pt>
                <c:pt idx="46745">
                  <c:v>4672.86</c:v>
                </c:pt>
                <c:pt idx="46746">
                  <c:v>4672.96</c:v>
                </c:pt>
                <c:pt idx="46747">
                  <c:v>4673.06</c:v>
                </c:pt>
                <c:pt idx="46748">
                  <c:v>4673.16</c:v>
                </c:pt>
                <c:pt idx="46749">
                  <c:v>4673.26</c:v>
                </c:pt>
                <c:pt idx="46750">
                  <c:v>4673.36</c:v>
                </c:pt>
                <c:pt idx="46751">
                  <c:v>4673.46</c:v>
                </c:pt>
                <c:pt idx="46752">
                  <c:v>4673.56</c:v>
                </c:pt>
                <c:pt idx="46753">
                  <c:v>4673.66</c:v>
                </c:pt>
                <c:pt idx="46754">
                  <c:v>4673.76</c:v>
                </c:pt>
                <c:pt idx="46755">
                  <c:v>4673.86</c:v>
                </c:pt>
                <c:pt idx="46756">
                  <c:v>4673.96</c:v>
                </c:pt>
                <c:pt idx="46757">
                  <c:v>4674.06</c:v>
                </c:pt>
                <c:pt idx="46758">
                  <c:v>4674.16</c:v>
                </c:pt>
                <c:pt idx="46759">
                  <c:v>4674.26</c:v>
                </c:pt>
                <c:pt idx="46760">
                  <c:v>4674.36</c:v>
                </c:pt>
                <c:pt idx="46761">
                  <c:v>4674.46</c:v>
                </c:pt>
                <c:pt idx="46762">
                  <c:v>4674.56</c:v>
                </c:pt>
                <c:pt idx="46763">
                  <c:v>4674.66</c:v>
                </c:pt>
                <c:pt idx="46764">
                  <c:v>4674.76</c:v>
                </c:pt>
                <c:pt idx="46765">
                  <c:v>4674.86</c:v>
                </c:pt>
                <c:pt idx="46766">
                  <c:v>4674.96</c:v>
                </c:pt>
                <c:pt idx="46767">
                  <c:v>4675.06</c:v>
                </c:pt>
                <c:pt idx="46768">
                  <c:v>4675.16</c:v>
                </c:pt>
                <c:pt idx="46769">
                  <c:v>4675.26</c:v>
                </c:pt>
                <c:pt idx="46770">
                  <c:v>4675.36</c:v>
                </c:pt>
                <c:pt idx="46771">
                  <c:v>4675.46</c:v>
                </c:pt>
                <c:pt idx="46772">
                  <c:v>4675.56</c:v>
                </c:pt>
                <c:pt idx="46773">
                  <c:v>4675.66</c:v>
                </c:pt>
                <c:pt idx="46774">
                  <c:v>4675.76</c:v>
                </c:pt>
                <c:pt idx="46775">
                  <c:v>4675.86</c:v>
                </c:pt>
                <c:pt idx="46776">
                  <c:v>4675.96</c:v>
                </c:pt>
                <c:pt idx="46777">
                  <c:v>4676.06</c:v>
                </c:pt>
                <c:pt idx="46778">
                  <c:v>4676.16</c:v>
                </c:pt>
                <c:pt idx="46779">
                  <c:v>4676.26</c:v>
                </c:pt>
                <c:pt idx="46780">
                  <c:v>4676.36</c:v>
                </c:pt>
                <c:pt idx="46781">
                  <c:v>4676.46</c:v>
                </c:pt>
                <c:pt idx="46782">
                  <c:v>4676.56</c:v>
                </c:pt>
                <c:pt idx="46783">
                  <c:v>4676.66</c:v>
                </c:pt>
                <c:pt idx="46784">
                  <c:v>4676.76</c:v>
                </c:pt>
                <c:pt idx="46785">
                  <c:v>4676.86</c:v>
                </c:pt>
                <c:pt idx="46786">
                  <c:v>4676.96</c:v>
                </c:pt>
                <c:pt idx="46787">
                  <c:v>4677.06</c:v>
                </c:pt>
                <c:pt idx="46788">
                  <c:v>4677.16</c:v>
                </c:pt>
                <c:pt idx="46789">
                  <c:v>4677.26</c:v>
                </c:pt>
                <c:pt idx="46790">
                  <c:v>4677.36</c:v>
                </c:pt>
                <c:pt idx="46791">
                  <c:v>4677.46</c:v>
                </c:pt>
                <c:pt idx="46792">
                  <c:v>4677.56</c:v>
                </c:pt>
                <c:pt idx="46793">
                  <c:v>4677.66</c:v>
                </c:pt>
                <c:pt idx="46794">
                  <c:v>4677.76</c:v>
                </c:pt>
                <c:pt idx="46795">
                  <c:v>4677.86</c:v>
                </c:pt>
                <c:pt idx="46796">
                  <c:v>4677.96</c:v>
                </c:pt>
                <c:pt idx="46797">
                  <c:v>4678.06</c:v>
                </c:pt>
                <c:pt idx="46798">
                  <c:v>4678.16</c:v>
                </c:pt>
                <c:pt idx="46799">
                  <c:v>4678.26</c:v>
                </c:pt>
                <c:pt idx="46800">
                  <c:v>4678.36</c:v>
                </c:pt>
                <c:pt idx="46801">
                  <c:v>4678.46</c:v>
                </c:pt>
                <c:pt idx="46802">
                  <c:v>4678.56</c:v>
                </c:pt>
                <c:pt idx="46803">
                  <c:v>4678.66</c:v>
                </c:pt>
                <c:pt idx="46804">
                  <c:v>4678.76</c:v>
                </c:pt>
                <c:pt idx="46805">
                  <c:v>4678.86</c:v>
                </c:pt>
                <c:pt idx="46806">
                  <c:v>4678.96</c:v>
                </c:pt>
                <c:pt idx="46807">
                  <c:v>4679.06</c:v>
                </c:pt>
                <c:pt idx="46808">
                  <c:v>4679.16</c:v>
                </c:pt>
                <c:pt idx="46809">
                  <c:v>4679.26</c:v>
                </c:pt>
                <c:pt idx="46810">
                  <c:v>4679.36</c:v>
                </c:pt>
                <c:pt idx="46811">
                  <c:v>4679.46</c:v>
                </c:pt>
                <c:pt idx="46812">
                  <c:v>4679.56</c:v>
                </c:pt>
                <c:pt idx="46813">
                  <c:v>4679.66</c:v>
                </c:pt>
                <c:pt idx="46814">
                  <c:v>4679.76</c:v>
                </c:pt>
                <c:pt idx="46815">
                  <c:v>4679.86</c:v>
                </c:pt>
                <c:pt idx="46816">
                  <c:v>4679.96</c:v>
                </c:pt>
                <c:pt idx="46817">
                  <c:v>4680.06</c:v>
                </c:pt>
                <c:pt idx="46818">
                  <c:v>4680.16</c:v>
                </c:pt>
                <c:pt idx="46819">
                  <c:v>4680.26</c:v>
                </c:pt>
                <c:pt idx="46820">
                  <c:v>4680.36</c:v>
                </c:pt>
                <c:pt idx="46821">
                  <c:v>4680.46</c:v>
                </c:pt>
                <c:pt idx="46822">
                  <c:v>4680.56</c:v>
                </c:pt>
                <c:pt idx="46823">
                  <c:v>4680.66</c:v>
                </c:pt>
                <c:pt idx="46824">
                  <c:v>4680.76</c:v>
                </c:pt>
                <c:pt idx="46825">
                  <c:v>4680.86</c:v>
                </c:pt>
                <c:pt idx="46826">
                  <c:v>4680.96</c:v>
                </c:pt>
                <c:pt idx="46827">
                  <c:v>4681.06</c:v>
                </c:pt>
                <c:pt idx="46828">
                  <c:v>4681.16</c:v>
                </c:pt>
                <c:pt idx="46829">
                  <c:v>4681.26</c:v>
                </c:pt>
                <c:pt idx="46830">
                  <c:v>4681.36</c:v>
                </c:pt>
                <c:pt idx="46831">
                  <c:v>4681.46</c:v>
                </c:pt>
                <c:pt idx="46832">
                  <c:v>4681.56</c:v>
                </c:pt>
                <c:pt idx="46833">
                  <c:v>4681.66</c:v>
                </c:pt>
                <c:pt idx="46834">
                  <c:v>4681.76</c:v>
                </c:pt>
                <c:pt idx="46835">
                  <c:v>4681.86</c:v>
                </c:pt>
                <c:pt idx="46836">
                  <c:v>4681.96</c:v>
                </c:pt>
                <c:pt idx="46837">
                  <c:v>4682.06</c:v>
                </c:pt>
                <c:pt idx="46838">
                  <c:v>4682.16</c:v>
                </c:pt>
                <c:pt idx="46839">
                  <c:v>4682.26</c:v>
                </c:pt>
                <c:pt idx="46840">
                  <c:v>4682.36</c:v>
                </c:pt>
                <c:pt idx="46841">
                  <c:v>4682.46</c:v>
                </c:pt>
                <c:pt idx="46842">
                  <c:v>4682.56</c:v>
                </c:pt>
                <c:pt idx="46843">
                  <c:v>4682.66</c:v>
                </c:pt>
                <c:pt idx="46844">
                  <c:v>4682.76</c:v>
                </c:pt>
                <c:pt idx="46845">
                  <c:v>4682.86</c:v>
                </c:pt>
                <c:pt idx="46846">
                  <c:v>4682.96</c:v>
                </c:pt>
                <c:pt idx="46847">
                  <c:v>4683.06</c:v>
                </c:pt>
                <c:pt idx="46848">
                  <c:v>4683.16</c:v>
                </c:pt>
                <c:pt idx="46849">
                  <c:v>4683.26</c:v>
                </c:pt>
                <c:pt idx="46850">
                  <c:v>4683.36</c:v>
                </c:pt>
                <c:pt idx="46851">
                  <c:v>4683.46</c:v>
                </c:pt>
                <c:pt idx="46852">
                  <c:v>4683.56</c:v>
                </c:pt>
                <c:pt idx="46853">
                  <c:v>4683.66</c:v>
                </c:pt>
                <c:pt idx="46854">
                  <c:v>4683.76</c:v>
                </c:pt>
                <c:pt idx="46855">
                  <c:v>4683.86</c:v>
                </c:pt>
                <c:pt idx="46856">
                  <c:v>4683.96</c:v>
                </c:pt>
                <c:pt idx="46857">
                  <c:v>4684.06</c:v>
                </c:pt>
                <c:pt idx="46858">
                  <c:v>4684.16</c:v>
                </c:pt>
                <c:pt idx="46859">
                  <c:v>4684.26</c:v>
                </c:pt>
                <c:pt idx="46860">
                  <c:v>4684.36</c:v>
                </c:pt>
                <c:pt idx="46861">
                  <c:v>4684.46</c:v>
                </c:pt>
                <c:pt idx="46862">
                  <c:v>4684.56</c:v>
                </c:pt>
                <c:pt idx="46863">
                  <c:v>4684.66</c:v>
                </c:pt>
                <c:pt idx="46864">
                  <c:v>4684.76</c:v>
                </c:pt>
                <c:pt idx="46865">
                  <c:v>4684.86</c:v>
                </c:pt>
                <c:pt idx="46866">
                  <c:v>4684.96</c:v>
                </c:pt>
                <c:pt idx="46867">
                  <c:v>4685.06</c:v>
                </c:pt>
                <c:pt idx="46868">
                  <c:v>4685.16</c:v>
                </c:pt>
                <c:pt idx="46869">
                  <c:v>4685.26</c:v>
                </c:pt>
                <c:pt idx="46870">
                  <c:v>4685.36</c:v>
                </c:pt>
                <c:pt idx="46871">
                  <c:v>4685.46</c:v>
                </c:pt>
                <c:pt idx="46872">
                  <c:v>4685.56</c:v>
                </c:pt>
                <c:pt idx="46873">
                  <c:v>4685.66</c:v>
                </c:pt>
                <c:pt idx="46874">
                  <c:v>4685.76</c:v>
                </c:pt>
                <c:pt idx="46875">
                  <c:v>4685.86</c:v>
                </c:pt>
                <c:pt idx="46876">
                  <c:v>4685.96</c:v>
                </c:pt>
                <c:pt idx="46877">
                  <c:v>4686.06</c:v>
                </c:pt>
                <c:pt idx="46878">
                  <c:v>4686.16</c:v>
                </c:pt>
                <c:pt idx="46879">
                  <c:v>4686.26</c:v>
                </c:pt>
                <c:pt idx="46880">
                  <c:v>4686.36</c:v>
                </c:pt>
                <c:pt idx="46881">
                  <c:v>4686.46</c:v>
                </c:pt>
                <c:pt idx="46882">
                  <c:v>4686.56</c:v>
                </c:pt>
                <c:pt idx="46883">
                  <c:v>4686.66</c:v>
                </c:pt>
                <c:pt idx="46884">
                  <c:v>4686.76</c:v>
                </c:pt>
                <c:pt idx="46885">
                  <c:v>4686.86</c:v>
                </c:pt>
                <c:pt idx="46886">
                  <c:v>4686.96</c:v>
                </c:pt>
                <c:pt idx="46887">
                  <c:v>4687.06</c:v>
                </c:pt>
                <c:pt idx="46888">
                  <c:v>4687.16</c:v>
                </c:pt>
                <c:pt idx="46889">
                  <c:v>4687.26</c:v>
                </c:pt>
                <c:pt idx="46890">
                  <c:v>4687.36</c:v>
                </c:pt>
                <c:pt idx="46891">
                  <c:v>4687.46</c:v>
                </c:pt>
                <c:pt idx="46892">
                  <c:v>4687.56</c:v>
                </c:pt>
                <c:pt idx="46893">
                  <c:v>4687.66</c:v>
                </c:pt>
                <c:pt idx="46894">
                  <c:v>4687.76</c:v>
                </c:pt>
                <c:pt idx="46895">
                  <c:v>4687.86</c:v>
                </c:pt>
                <c:pt idx="46896">
                  <c:v>4687.96</c:v>
                </c:pt>
                <c:pt idx="46897">
                  <c:v>4688.06</c:v>
                </c:pt>
                <c:pt idx="46898">
                  <c:v>4688.16</c:v>
                </c:pt>
                <c:pt idx="46899">
                  <c:v>4688.26</c:v>
                </c:pt>
                <c:pt idx="46900">
                  <c:v>4688.36</c:v>
                </c:pt>
                <c:pt idx="46901">
                  <c:v>4688.46</c:v>
                </c:pt>
                <c:pt idx="46902">
                  <c:v>4688.56</c:v>
                </c:pt>
                <c:pt idx="46903">
                  <c:v>4688.66</c:v>
                </c:pt>
                <c:pt idx="46904">
                  <c:v>4688.76</c:v>
                </c:pt>
                <c:pt idx="46905">
                  <c:v>4688.86</c:v>
                </c:pt>
                <c:pt idx="46906">
                  <c:v>4688.96</c:v>
                </c:pt>
                <c:pt idx="46907">
                  <c:v>4689.06</c:v>
                </c:pt>
                <c:pt idx="46908">
                  <c:v>4689.16</c:v>
                </c:pt>
                <c:pt idx="46909">
                  <c:v>4689.26</c:v>
                </c:pt>
                <c:pt idx="46910">
                  <c:v>4689.36</c:v>
                </c:pt>
                <c:pt idx="46911">
                  <c:v>4689.46</c:v>
                </c:pt>
                <c:pt idx="46912">
                  <c:v>4689.56</c:v>
                </c:pt>
                <c:pt idx="46913">
                  <c:v>4689.66</c:v>
                </c:pt>
                <c:pt idx="46914">
                  <c:v>4689.76</c:v>
                </c:pt>
                <c:pt idx="46915">
                  <c:v>4689.86</c:v>
                </c:pt>
                <c:pt idx="46916">
                  <c:v>4689.96</c:v>
                </c:pt>
                <c:pt idx="46917">
                  <c:v>4690.06</c:v>
                </c:pt>
                <c:pt idx="46918">
                  <c:v>4690.16</c:v>
                </c:pt>
                <c:pt idx="46919">
                  <c:v>4690.26</c:v>
                </c:pt>
                <c:pt idx="46920">
                  <c:v>4690.36</c:v>
                </c:pt>
                <c:pt idx="46921">
                  <c:v>4690.46</c:v>
                </c:pt>
                <c:pt idx="46922">
                  <c:v>4690.56</c:v>
                </c:pt>
                <c:pt idx="46923">
                  <c:v>4690.66</c:v>
                </c:pt>
                <c:pt idx="46924">
                  <c:v>4690.76</c:v>
                </c:pt>
                <c:pt idx="46925">
                  <c:v>4690.86</c:v>
                </c:pt>
                <c:pt idx="46926">
                  <c:v>4690.96</c:v>
                </c:pt>
                <c:pt idx="46927">
                  <c:v>4691.06</c:v>
                </c:pt>
                <c:pt idx="46928">
                  <c:v>4691.16</c:v>
                </c:pt>
                <c:pt idx="46929">
                  <c:v>4691.26</c:v>
                </c:pt>
                <c:pt idx="46930">
                  <c:v>4691.36</c:v>
                </c:pt>
                <c:pt idx="46931">
                  <c:v>4691.46</c:v>
                </c:pt>
                <c:pt idx="46932">
                  <c:v>4691.56</c:v>
                </c:pt>
                <c:pt idx="46933">
                  <c:v>4691.66</c:v>
                </c:pt>
                <c:pt idx="46934">
                  <c:v>4691.76</c:v>
                </c:pt>
                <c:pt idx="46935">
                  <c:v>4691.86</c:v>
                </c:pt>
                <c:pt idx="46936">
                  <c:v>4691.96</c:v>
                </c:pt>
                <c:pt idx="46937">
                  <c:v>4692.06</c:v>
                </c:pt>
                <c:pt idx="46938">
                  <c:v>4692.16</c:v>
                </c:pt>
                <c:pt idx="46939">
                  <c:v>4692.26</c:v>
                </c:pt>
                <c:pt idx="46940">
                  <c:v>4692.36</c:v>
                </c:pt>
                <c:pt idx="46941">
                  <c:v>4692.46</c:v>
                </c:pt>
                <c:pt idx="46942">
                  <c:v>4692.56</c:v>
                </c:pt>
                <c:pt idx="46943">
                  <c:v>4692.66</c:v>
                </c:pt>
                <c:pt idx="46944">
                  <c:v>4692.76</c:v>
                </c:pt>
                <c:pt idx="46945">
                  <c:v>4692.86</c:v>
                </c:pt>
                <c:pt idx="46946">
                  <c:v>4692.96</c:v>
                </c:pt>
                <c:pt idx="46947">
                  <c:v>4693.06</c:v>
                </c:pt>
                <c:pt idx="46948">
                  <c:v>4693.16</c:v>
                </c:pt>
                <c:pt idx="46949">
                  <c:v>4693.26</c:v>
                </c:pt>
                <c:pt idx="46950">
                  <c:v>4693.36</c:v>
                </c:pt>
                <c:pt idx="46951">
                  <c:v>4693.46</c:v>
                </c:pt>
                <c:pt idx="46952">
                  <c:v>4693.56</c:v>
                </c:pt>
                <c:pt idx="46953">
                  <c:v>4693.66</c:v>
                </c:pt>
                <c:pt idx="46954">
                  <c:v>4693.76</c:v>
                </c:pt>
                <c:pt idx="46955">
                  <c:v>4693.86</c:v>
                </c:pt>
                <c:pt idx="46956">
                  <c:v>4693.96</c:v>
                </c:pt>
                <c:pt idx="46957">
                  <c:v>4694.06</c:v>
                </c:pt>
                <c:pt idx="46958">
                  <c:v>4694.16</c:v>
                </c:pt>
                <c:pt idx="46959">
                  <c:v>4694.26</c:v>
                </c:pt>
                <c:pt idx="46960">
                  <c:v>4694.36</c:v>
                </c:pt>
                <c:pt idx="46961">
                  <c:v>4694.46</c:v>
                </c:pt>
                <c:pt idx="46962">
                  <c:v>4694.56</c:v>
                </c:pt>
                <c:pt idx="46963">
                  <c:v>4694.66</c:v>
                </c:pt>
                <c:pt idx="46964">
                  <c:v>4694.76</c:v>
                </c:pt>
                <c:pt idx="46965">
                  <c:v>4694.86</c:v>
                </c:pt>
                <c:pt idx="46966">
                  <c:v>4694.96</c:v>
                </c:pt>
                <c:pt idx="46967">
                  <c:v>4695.06</c:v>
                </c:pt>
                <c:pt idx="46968">
                  <c:v>4695.16</c:v>
                </c:pt>
                <c:pt idx="46969">
                  <c:v>4695.26</c:v>
                </c:pt>
                <c:pt idx="46970">
                  <c:v>4695.36</c:v>
                </c:pt>
                <c:pt idx="46971">
                  <c:v>4695.46</c:v>
                </c:pt>
                <c:pt idx="46972">
                  <c:v>4695.56</c:v>
                </c:pt>
                <c:pt idx="46973">
                  <c:v>4695.66</c:v>
                </c:pt>
                <c:pt idx="46974">
                  <c:v>4695.76</c:v>
                </c:pt>
                <c:pt idx="46975">
                  <c:v>4695.86</c:v>
                </c:pt>
                <c:pt idx="46976">
                  <c:v>4695.96</c:v>
                </c:pt>
                <c:pt idx="46977">
                  <c:v>4696.06</c:v>
                </c:pt>
                <c:pt idx="46978">
                  <c:v>4696.16</c:v>
                </c:pt>
                <c:pt idx="46979">
                  <c:v>4696.26</c:v>
                </c:pt>
                <c:pt idx="46980">
                  <c:v>4696.36</c:v>
                </c:pt>
                <c:pt idx="46981">
                  <c:v>4696.46</c:v>
                </c:pt>
                <c:pt idx="46982">
                  <c:v>4696.56</c:v>
                </c:pt>
                <c:pt idx="46983">
                  <c:v>4696.66</c:v>
                </c:pt>
                <c:pt idx="46984">
                  <c:v>4696.76</c:v>
                </c:pt>
                <c:pt idx="46985">
                  <c:v>4696.86</c:v>
                </c:pt>
                <c:pt idx="46986">
                  <c:v>4696.96</c:v>
                </c:pt>
                <c:pt idx="46987">
                  <c:v>4697.06</c:v>
                </c:pt>
                <c:pt idx="46988">
                  <c:v>4697.16</c:v>
                </c:pt>
                <c:pt idx="46989">
                  <c:v>4697.26</c:v>
                </c:pt>
                <c:pt idx="46990">
                  <c:v>4697.36</c:v>
                </c:pt>
                <c:pt idx="46991">
                  <c:v>4697.46</c:v>
                </c:pt>
                <c:pt idx="46992">
                  <c:v>4697.56</c:v>
                </c:pt>
                <c:pt idx="46993">
                  <c:v>4697.66</c:v>
                </c:pt>
                <c:pt idx="46994">
                  <c:v>4697.76</c:v>
                </c:pt>
                <c:pt idx="46995">
                  <c:v>4697.86</c:v>
                </c:pt>
                <c:pt idx="46996">
                  <c:v>4697.96</c:v>
                </c:pt>
                <c:pt idx="46997">
                  <c:v>4698.06</c:v>
                </c:pt>
                <c:pt idx="46998">
                  <c:v>4698.16</c:v>
                </c:pt>
                <c:pt idx="46999">
                  <c:v>4698.26</c:v>
                </c:pt>
                <c:pt idx="47000">
                  <c:v>4698.36</c:v>
                </c:pt>
                <c:pt idx="47001">
                  <c:v>4698.46</c:v>
                </c:pt>
                <c:pt idx="47002">
                  <c:v>4698.56</c:v>
                </c:pt>
                <c:pt idx="47003">
                  <c:v>4698.66</c:v>
                </c:pt>
                <c:pt idx="47004">
                  <c:v>4698.76</c:v>
                </c:pt>
                <c:pt idx="47005">
                  <c:v>4698.86</c:v>
                </c:pt>
                <c:pt idx="47006">
                  <c:v>4698.96</c:v>
                </c:pt>
                <c:pt idx="47007">
                  <c:v>4699.06</c:v>
                </c:pt>
                <c:pt idx="47008">
                  <c:v>4699.16</c:v>
                </c:pt>
                <c:pt idx="47009">
                  <c:v>4699.26</c:v>
                </c:pt>
                <c:pt idx="47010">
                  <c:v>4699.36</c:v>
                </c:pt>
                <c:pt idx="47011">
                  <c:v>4699.46</c:v>
                </c:pt>
                <c:pt idx="47012">
                  <c:v>4699.56</c:v>
                </c:pt>
                <c:pt idx="47013">
                  <c:v>4699.66</c:v>
                </c:pt>
                <c:pt idx="47014">
                  <c:v>4699.76</c:v>
                </c:pt>
                <c:pt idx="47015">
                  <c:v>4699.86</c:v>
                </c:pt>
                <c:pt idx="47016">
                  <c:v>4699.96</c:v>
                </c:pt>
                <c:pt idx="47017">
                  <c:v>4700.06</c:v>
                </c:pt>
                <c:pt idx="47018">
                  <c:v>4700.16</c:v>
                </c:pt>
                <c:pt idx="47019">
                  <c:v>4700.26</c:v>
                </c:pt>
                <c:pt idx="47020">
                  <c:v>4700.36</c:v>
                </c:pt>
                <c:pt idx="47021">
                  <c:v>4700.46</c:v>
                </c:pt>
                <c:pt idx="47022">
                  <c:v>4700.56</c:v>
                </c:pt>
                <c:pt idx="47023">
                  <c:v>4700.66</c:v>
                </c:pt>
                <c:pt idx="47024">
                  <c:v>4700.76</c:v>
                </c:pt>
                <c:pt idx="47025">
                  <c:v>4700.86</c:v>
                </c:pt>
                <c:pt idx="47026">
                  <c:v>4700.96</c:v>
                </c:pt>
                <c:pt idx="47027">
                  <c:v>4701.06</c:v>
                </c:pt>
                <c:pt idx="47028">
                  <c:v>4701.16</c:v>
                </c:pt>
                <c:pt idx="47029">
                  <c:v>4701.26</c:v>
                </c:pt>
                <c:pt idx="47030">
                  <c:v>4701.36</c:v>
                </c:pt>
                <c:pt idx="47031">
                  <c:v>4701.46</c:v>
                </c:pt>
                <c:pt idx="47032">
                  <c:v>4701.56</c:v>
                </c:pt>
                <c:pt idx="47033">
                  <c:v>4701.66</c:v>
                </c:pt>
                <c:pt idx="47034">
                  <c:v>4701.76</c:v>
                </c:pt>
                <c:pt idx="47035">
                  <c:v>4701.86</c:v>
                </c:pt>
                <c:pt idx="47036">
                  <c:v>4701.96</c:v>
                </c:pt>
                <c:pt idx="47037">
                  <c:v>4702.06</c:v>
                </c:pt>
                <c:pt idx="47038">
                  <c:v>4702.16</c:v>
                </c:pt>
                <c:pt idx="47039">
                  <c:v>4702.26</c:v>
                </c:pt>
                <c:pt idx="47040">
                  <c:v>4702.36</c:v>
                </c:pt>
                <c:pt idx="47041">
                  <c:v>4702.46</c:v>
                </c:pt>
                <c:pt idx="47042">
                  <c:v>4702.56</c:v>
                </c:pt>
                <c:pt idx="47043">
                  <c:v>4702.66</c:v>
                </c:pt>
                <c:pt idx="47044">
                  <c:v>4702.76</c:v>
                </c:pt>
                <c:pt idx="47045">
                  <c:v>4702.86</c:v>
                </c:pt>
                <c:pt idx="47046">
                  <c:v>4702.96</c:v>
                </c:pt>
                <c:pt idx="47047">
                  <c:v>4703.06</c:v>
                </c:pt>
                <c:pt idx="47048">
                  <c:v>4703.16</c:v>
                </c:pt>
                <c:pt idx="47049">
                  <c:v>4703.26</c:v>
                </c:pt>
                <c:pt idx="47050">
                  <c:v>4703.36</c:v>
                </c:pt>
                <c:pt idx="47051">
                  <c:v>4703.46</c:v>
                </c:pt>
                <c:pt idx="47052">
                  <c:v>4703.56</c:v>
                </c:pt>
                <c:pt idx="47053">
                  <c:v>4703.66</c:v>
                </c:pt>
                <c:pt idx="47054">
                  <c:v>4703.76</c:v>
                </c:pt>
                <c:pt idx="47055">
                  <c:v>4703.86</c:v>
                </c:pt>
                <c:pt idx="47056">
                  <c:v>4703.96</c:v>
                </c:pt>
                <c:pt idx="47057">
                  <c:v>4704.06</c:v>
                </c:pt>
                <c:pt idx="47058">
                  <c:v>4704.16</c:v>
                </c:pt>
                <c:pt idx="47059">
                  <c:v>4704.26</c:v>
                </c:pt>
                <c:pt idx="47060">
                  <c:v>4704.36</c:v>
                </c:pt>
                <c:pt idx="47061">
                  <c:v>4704.46</c:v>
                </c:pt>
                <c:pt idx="47062">
                  <c:v>4704.56</c:v>
                </c:pt>
                <c:pt idx="47063">
                  <c:v>4704.66</c:v>
                </c:pt>
                <c:pt idx="47064">
                  <c:v>4704.76</c:v>
                </c:pt>
                <c:pt idx="47065">
                  <c:v>4704.86</c:v>
                </c:pt>
                <c:pt idx="47066">
                  <c:v>4704.96</c:v>
                </c:pt>
                <c:pt idx="47067">
                  <c:v>4705.06</c:v>
                </c:pt>
                <c:pt idx="47068">
                  <c:v>4705.16</c:v>
                </c:pt>
                <c:pt idx="47069">
                  <c:v>4705.26</c:v>
                </c:pt>
                <c:pt idx="47070">
                  <c:v>4705.36</c:v>
                </c:pt>
                <c:pt idx="47071">
                  <c:v>4705.46</c:v>
                </c:pt>
                <c:pt idx="47072">
                  <c:v>4705.56</c:v>
                </c:pt>
                <c:pt idx="47073">
                  <c:v>4705.66</c:v>
                </c:pt>
                <c:pt idx="47074">
                  <c:v>4705.76</c:v>
                </c:pt>
                <c:pt idx="47075">
                  <c:v>4705.86</c:v>
                </c:pt>
                <c:pt idx="47076">
                  <c:v>4705.96</c:v>
                </c:pt>
                <c:pt idx="47077">
                  <c:v>4706.06</c:v>
                </c:pt>
                <c:pt idx="47078">
                  <c:v>4706.16</c:v>
                </c:pt>
                <c:pt idx="47079">
                  <c:v>4706.26</c:v>
                </c:pt>
                <c:pt idx="47080">
                  <c:v>4706.36</c:v>
                </c:pt>
                <c:pt idx="47081">
                  <c:v>4706.46</c:v>
                </c:pt>
                <c:pt idx="47082">
                  <c:v>4706.56</c:v>
                </c:pt>
                <c:pt idx="47083">
                  <c:v>4706.66</c:v>
                </c:pt>
                <c:pt idx="47084">
                  <c:v>4706.76</c:v>
                </c:pt>
                <c:pt idx="47085">
                  <c:v>4706.86</c:v>
                </c:pt>
                <c:pt idx="47086">
                  <c:v>4706.96</c:v>
                </c:pt>
                <c:pt idx="47087">
                  <c:v>4707.06</c:v>
                </c:pt>
                <c:pt idx="47088">
                  <c:v>4707.16</c:v>
                </c:pt>
                <c:pt idx="47089">
                  <c:v>4707.26</c:v>
                </c:pt>
                <c:pt idx="47090">
                  <c:v>4707.36</c:v>
                </c:pt>
                <c:pt idx="47091">
                  <c:v>4707.46</c:v>
                </c:pt>
                <c:pt idx="47092">
                  <c:v>4707.56</c:v>
                </c:pt>
                <c:pt idx="47093">
                  <c:v>4707.66</c:v>
                </c:pt>
                <c:pt idx="47094">
                  <c:v>4707.76</c:v>
                </c:pt>
                <c:pt idx="47095">
                  <c:v>4707.86</c:v>
                </c:pt>
                <c:pt idx="47096">
                  <c:v>4707.96</c:v>
                </c:pt>
                <c:pt idx="47097">
                  <c:v>4708.06</c:v>
                </c:pt>
                <c:pt idx="47098">
                  <c:v>4708.16</c:v>
                </c:pt>
                <c:pt idx="47099">
                  <c:v>4708.26</c:v>
                </c:pt>
                <c:pt idx="47100">
                  <c:v>4708.36</c:v>
                </c:pt>
                <c:pt idx="47101">
                  <c:v>4708.46</c:v>
                </c:pt>
                <c:pt idx="47102">
                  <c:v>4708.56</c:v>
                </c:pt>
                <c:pt idx="47103">
                  <c:v>4708.66</c:v>
                </c:pt>
                <c:pt idx="47104">
                  <c:v>4708.76</c:v>
                </c:pt>
                <c:pt idx="47105">
                  <c:v>4708.86</c:v>
                </c:pt>
                <c:pt idx="47106">
                  <c:v>4708.96</c:v>
                </c:pt>
                <c:pt idx="47107">
                  <c:v>4709.06</c:v>
                </c:pt>
                <c:pt idx="47108">
                  <c:v>4709.16</c:v>
                </c:pt>
                <c:pt idx="47109">
                  <c:v>4709.26</c:v>
                </c:pt>
                <c:pt idx="47110">
                  <c:v>4709.36</c:v>
                </c:pt>
                <c:pt idx="47111">
                  <c:v>4709.46</c:v>
                </c:pt>
                <c:pt idx="47112">
                  <c:v>4709.56</c:v>
                </c:pt>
                <c:pt idx="47113">
                  <c:v>4709.66</c:v>
                </c:pt>
                <c:pt idx="47114">
                  <c:v>4709.76</c:v>
                </c:pt>
                <c:pt idx="47115">
                  <c:v>4709.86</c:v>
                </c:pt>
                <c:pt idx="47116">
                  <c:v>4709.96</c:v>
                </c:pt>
                <c:pt idx="47117">
                  <c:v>4710.06</c:v>
                </c:pt>
                <c:pt idx="47118">
                  <c:v>4710.16</c:v>
                </c:pt>
                <c:pt idx="47119">
                  <c:v>4710.26</c:v>
                </c:pt>
                <c:pt idx="47120">
                  <c:v>4710.36</c:v>
                </c:pt>
                <c:pt idx="47121">
                  <c:v>4710.46</c:v>
                </c:pt>
                <c:pt idx="47122">
                  <c:v>4710.56</c:v>
                </c:pt>
                <c:pt idx="47123">
                  <c:v>4710.66</c:v>
                </c:pt>
                <c:pt idx="47124">
                  <c:v>4710.76</c:v>
                </c:pt>
                <c:pt idx="47125">
                  <c:v>4710.86</c:v>
                </c:pt>
                <c:pt idx="47126">
                  <c:v>4710.96</c:v>
                </c:pt>
                <c:pt idx="47127">
                  <c:v>4711.06</c:v>
                </c:pt>
                <c:pt idx="47128">
                  <c:v>4711.16</c:v>
                </c:pt>
                <c:pt idx="47129">
                  <c:v>4711.26</c:v>
                </c:pt>
                <c:pt idx="47130">
                  <c:v>4711.36</c:v>
                </c:pt>
                <c:pt idx="47131">
                  <c:v>4711.46</c:v>
                </c:pt>
                <c:pt idx="47132">
                  <c:v>4711.56</c:v>
                </c:pt>
                <c:pt idx="47133">
                  <c:v>4711.66</c:v>
                </c:pt>
                <c:pt idx="47134">
                  <c:v>4711.76</c:v>
                </c:pt>
                <c:pt idx="47135">
                  <c:v>4711.86</c:v>
                </c:pt>
                <c:pt idx="47136">
                  <c:v>4711.96</c:v>
                </c:pt>
                <c:pt idx="47137">
                  <c:v>4712.06</c:v>
                </c:pt>
                <c:pt idx="47138">
                  <c:v>4712.16</c:v>
                </c:pt>
                <c:pt idx="47139">
                  <c:v>4712.26</c:v>
                </c:pt>
                <c:pt idx="47140">
                  <c:v>4712.36</c:v>
                </c:pt>
                <c:pt idx="47141">
                  <c:v>4712.46</c:v>
                </c:pt>
                <c:pt idx="47142">
                  <c:v>4712.56</c:v>
                </c:pt>
                <c:pt idx="47143">
                  <c:v>4712.66</c:v>
                </c:pt>
                <c:pt idx="47144">
                  <c:v>4712.76</c:v>
                </c:pt>
                <c:pt idx="47145">
                  <c:v>4712.86</c:v>
                </c:pt>
                <c:pt idx="47146">
                  <c:v>4712.96</c:v>
                </c:pt>
                <c:pt idx="47147">
                  <c:v>4713.06</c:v>
                </c:pt>
                <c:pt idx="47148">
                  <c:v>4713.16</c:v>
                </c:pt>
                <c:pt idx="47149">
                  <c:v>4713.26</c:v>
                </c:pt>
                <c:pt idx="47150">
                  <c:v>4713.36</c:v>
                </c:pt>
                <c:pt idx="47151">
                  <c:v>4713.46</c:v>
                </c:pt>
                <c:pt idx="47152">
                  <c:v>4713.56</c:v>
                </c:pt>
                <c:pt idx="47153">
                  <c:v>4713.66</c:v>
                </c:pt>
                <c:pt idx="47154">
                  <c:v>4713.76</c:v>
                </c:pt>
                <c:pt idx="47155">
                  <c:v>4713.86</c:v>
                </c:pt>
                <c:pt idx="47156">
                  <c:v>4713.96</c:v>
                </c:pt>
                <c:pt idx="47157">
                  <c:v>4714.06</c:v>
                </c:pt>
                <c:pt idx="47158">
                  <c:v>4714.16</c:v>
                </c:pt>
                <c:pt idx="47159">
                  <c:v>4714.26</c:v>
                </c:pt>
                <c:pt idx="47160">
                  <c:v>4714.36</c:v>
                </c:pt>
                <c:pt idx="47161">
                  <c:v>4714.46</c:v>
                </c:pt>
                <c:pt idx="47162">
                  <c:v>4714.56</c:v>
                </c:pt>
                <c:pt idx="47163">
                  <c:v>4714.66</c:v>
                </c:pt>
                <c:pt idx="47164">
                  <c:v>4714.76</c:v>
                </c:pt>
                <c:pt idx="47165">
                  <c:v>4714.86</c:v>
                </c:pt>
                <c:pt idx="47166">
                  <c:v>4714.96</c:v>
                </c:pt>
                <c:pt idx="47167">
                  <c:v>4715.06</c:v>
                </c:pt>
                <c:pt idx="47168">
                  <c:v>4715.16</c:v>
                </c:pt>
                <c:pt idx="47169">
                  <c:v>4715.26</c:v>
                </c:pt>
                <c:pt idx="47170">
                  <c:v>4715.36</c:v>
                </c:pt>
                <c:pt idx="47171">
                  <c:v>4715.46</c:v>
                </c:pt>
                <c:pt idx="47172">
                  <c:v>4715.56</c:v>
                </c:pt>
                <c:pt idx="47173">
                  <c:v>4715.66</c:v>
                </c:pt>
                <c:pt idx="47174">
                  <c:v>4715.76</c:v>
                </c:pt>
                <c:pt idx="47175">
                  <c:v>4715.86</c:v>
                </c:pt>
                <c:pt idx="47176">
                  <c:v>4715.96</c:v>
                </c:pt>
                <c:pt idx="47177">
                  <c:v>4716.06</c:v>
                </c:pt>
                <c:pt idx="47178">
                  <c:v>4716.16</c:v>
                </c:pt>
                <c:pt idx="47179">
                  <c:v>4716.26</c:v>
                </c:pt>
                <c:pt idx="47180">
                  <c:v>4716.36</c:v>
                </c:pt>
                <c:pt idx="47181">
                  <c:v>4716.46</c:v>
                </c:pt>
                <c:pt idx="47182">
                  <c:v>4716.56</c:v>
                </c:pt>
                <c:pt idx="47183">
                  <c:v>4716.66</c:v>
                </c:pt>
                <c:pt idx="47184">
                  <c:v>4716.76</c:v>
                </c:pt>
                <c:pt idx="47185">
                  <c:v>4716.86</c:v>
                </c:pt>
                <c:pt idx="47186">
                  <c:v>4716.96</c:v>
                </c:pt>
                <c:pt idx="47187">
                  <c:v>4717.06</c:v>
                </c:pt>
                <c:pt idx="47188">
                  <c:v>4717.16</c:v>
                </c:pt>
                <c:pt idx="47189">
                  <c:v>4717.26</c:v>
                </c:pt>
                <c:pt idx="47190">
                  <c:v>4717.36</c:v>
                </c:pt>
                <c:pt idx="47191">
                  <c:v>4717.46</c:v>
                </c:pt>
                <c:pt idx="47192">
                  <c:v>4717.56</c:v>
                </c:pt>
                <c:pt idx="47193">
                  <c:v>4717.66</c:v>
                </c:pt>
                <c:pt idx="47194">
                  <c:v>4717.76</c:v>
                </c:pt>
                <c:pt idx="47195">
                  <c:v>4717.86</c:v>
                </c:pt>
                <c:pt idx="47196">
                  <c:v>4717.96</c:v>
                </c:pt>
                <c:pt idx="47197">
                  <c:v>4718.06</c:v>
                </c:pt>
                <c:pt idx="47198">
                  <c:v>4718.16</c:v>
                </c:pt>
                <c:pt idx="47199">
                  <c:v>4718.26</c:v>
                </c:pt>
                <c:pt idx="47200">
                  <c:v>4718.36</c:v>
                </c:pt>
                <c:pt idx="47201">
                  <c:v>4718.46</c:v>
                </c:pt>
                <c:pt idx="47202">
                  <c:v>4718.56</c:v>
                </c:pt>
                <c:pt idx="47203">
                  <c:v>4718.66</c:v>
                </c:pt>
                <c:pt idx="47204">
                  <c:v>4718.76</c:v>
                </c:pt>
                <c:pt idx="47205">
                  <c:v>4718.86</c:v>
                </c:pt>
                <c:pt idx="47206">
                  <c:v>4718.96</c:v>
                </c:pt>
                <c:pt idx="47207">
                  <c:v>4719.06</c:v>
                </c:pt>
                <c:pt idx="47208">
                  <c:v>4719.16</c:v>
                </c:pt>
                <c:pt idx="47209">
                  <c:v>4719.26</c:v>
                </c:pt>
                <c:pt idx="47210">
                  <c:v>4719.36</c:v>
                </c:pt>
                <c:pt idx="47211">
                  <c:v>4719.46</c:v>
                </c:pt>
                <c:pt idx="47212">
                  <c:v>4719.56</c:v>
                </c:pt>
                <c:pt idx="47213">
                  <c:v>4719.66</c:v>
                </c:pt>
                <c:pt idx="47214">
                  <c:v>4719.76</c:v>
                </c:pt>
                <c:pt idx="47215">
                  <c:v>4719.86</c:v>
                </c:pt>
                <c:pt idx="47216">
                  <c:v>4719.96</c:v>
                </c:pt>
                <c:pt idx="47217">
                  <c:v>4720.06</c:v>
                </c:pt>
                <c:pt idx="47218">
                  <c:v>4720.16</c:v>
                </c:pt>
                <c:pt idx="47219">
                  <c:v>4720.26</c:v>
                </c:pt>
                <c:pt idx="47220">
                  <c:v>4720.36</c:v>
                </c:pt>
                <c:pt idx="47221">
                  <c:v>4720.46</c:v>
                </c:pt>
                <c:pt idx="47222">
                  <c:v>4720.56</c:v>
                </c:pt>
                <c:pt idx="47223">
                  <c:v>4720.66</c:v>
                </c:pt>
                <c:pt idx="47224">
                  <c:v>4720.76</c:v>
                </c:pt>
                <c:pt idx="47225">
                  <c:v>4720.86</c:v>
                </c:pt>
                <c:pt idx="47226">
                  <c:v>4720.96</c:v>
                </c:pt>
                <c:pt idx="47227">
                  <c:v>4721.06</c:v>
                </c:pt>
                <c:pt idx="47228">
                  <c:v>4721.16</c:v>
                </c:pt>
                <c:pt idx="47229">
                  <c:v>4721.26</c:v>
                </c:pt>
                <c:pt idx="47230">
                  <c:v>4721.36</c:v>
                </c:pt>
                <c:pt idx="47231">
                  <c:v>4721.46</c:v>
                </c:pt>
                <c:pt idx="47232">
                  <c:v>4721.56</c:v>
                </c:pt>
                <c:pt idx="47233">
                  <c:v>4721.66</c:v>
                </c:pt>
                <c:pt idx="47234">
                  <c:v>4721.76</c:v>
                </c:pt>
                <c:pt idx="47235">
                  <c:v>4721.86</c:v>
                </c:pt>
                <c:pt idx="47236">
                  <c:v>4721.96</c:v>
                </c:pt>
                <c:pt idx="47237">
                  <c:v>4722.06</c:v>
                </c:pt>
                <c:pt idx="47238">
                  <c:v>4722.16</c:v>
                </c:pt>
                <c:pt idx="47239">
                  <c:v>4722.26</c:v>
                </c:pt>
                <c:pt idx="47240">
                  <c:v>4722.36</c:v>
                </c:pt>
                <c:pt idx="47241">
                  <c:v>4722.46</c:v>
                </c:pt>
                <c:pt idx="47242">
                  <c:v>4722.56</c:v>
                </c:pt>
                <c:pt idx="47243">
                  <c:v>4722.66</c:v>
                </c:pt>
                <c:pt idx="47244">
                  <c:v>4722.76</c:v>
                </c:pt>
                <c:pt idx="47245">
                  <c:v>4722.86</c:v>
                </c:pt>
                <c:pt idx="47246">
                  <c:v>4722.96</c:v>
                </c:pt>
                <c:pt idx="47247">
                  <c:v>4723.06</c:v>
                </c:pt>
                <c:pt idx="47248">
                  <c:v>4723.16</c:v>
                </c:pt>
                <c:pt idx="47249">
                  <c:v>4723.26</c:v>
                </c:pt>
                <c:pt idx="47250">
                  <c:v>4723.36</c:v>
                </c:pt>
                <c:pt idx="47251">
                  <c:v>4723.46</c:v>
                </c:pt>
                <c:pt idx="47252">
                  <c:v>4723.56</c:v>
                </c:pt>
                <c:pt idx="47253">
                  <c:v>4723.66</c:v>
                </c:pt>
                <c:pt idx="47254">
                  <c:v>4723.76</c:v>
                </c:pt>
                <c:pt idx="47255">
                  <c:v>4723.86</c:v>
                </c:pt>
                <c:pt idx="47256">
                  <c:v>4723.96</c:v>
                </c:pt>
                <c:pt idx="47257">
                  <c:v>4724.06</c:v>
                </c:pt>
                <c:pt idx="47258">
                  <c:v>4724.16</c:v>
                </c:pt>
                <c:pt idx="47259">
                  <c:v>4724.26</c:v>
                </c:pt>
                <c:pt idx="47260">
                  <c:v>4724.36</c:v>
                </c:pt>
                <c:pt idx="47261">
                  <c:v>4724.46</c:v>
                </c:pt>
                <c:pt idx="47262">
                  <c:v>4724.56</c:v>
                </c:pt>
                <c:pt idx="47263">
                  <c:v>4724.66</c:v>
                </c:pt>
                <c:pt idx="47264">
                  <c:v>4724.76</c:v>
                </c:pt>
                <c:pt idx="47265">
                  <c:v>4724.86</c:v>
                </c:pt>
                <c:pt idx="47266">
                  <c:v>4724.96</c:v>
                </c:pt>
                <c:pt idx="47267">
                  <c:v>4725.06</c:v>
                </c:pt>
                <c:pt idx="47268">
                  <c:v>4725.16</c:v>
                </c:pt>
                <c:pt idx="47269">
                  <c:v>4725.26</c:v>
                </c:pt>
                <c:pt idx="47270">
                  <c:v>4725.36</c:v>
                </c:pt>
                <c:pt idx="47271">
                  <c:v>4725.46</c:v>
                </c:pt>
                <c:pt idx="47272">
                  <c:v>4725.56</c:v>
                </c:pt>
                <c:pt idx="47273">
                  <c:v>4725.66</c:v>
                </c:pt>
                <c:pt idx="47274">
                  <c:v>4725.76</c:v>
                </c:pt>
                <c:pt idx="47275">
                  <c:v>4725.86</c:v>
                </c:pt>
                <c:pt idx="47276">
                  <c:v>4725.96</c:v>
                </c:pt>
                <c:pt idx="47277">
                  <c:v>4726.06</c:v>
                </c:pt>
                <c:pt idx="47278">
                  <c:v>4726.16</c:v>
                </c:pt>
                <c:pt idx="47279">
                  <c:v>4726.26</c:v>
                </c:pt>
                <c:pt idx="47280">
                  <c:v>4726.36</c:v>
                </c:pt>
                <c:pt idx="47281">
                  <c:v>4726.46</c:v>
                </c:pt>
                <c:pt idx="47282">
                  <c:v>4726.56</c:v>
                </c:pt>
                <c:pt idx="47283">
                  <c:v>4726.66</c:v>
                </c:pt>
                <c:pt idx="47284">
                  <c:v>4726.76</c:v>
                </c:pt>
                <c:pt idx="47285">
                  <c:v>4726.86</c:v>
                </c:pt>
                <c:pt idx="47286">
                  <c:v>4726.96</c:v>
                </c:pt>
                <c:pt idx="47287">
                  <c:v>4727.06</c:v>
                </c:pt>
                <c:pt idx="47288">
                  <c:v>4727.16</c:v>
                </c:pt>
                <c:pt idx="47289">
                  <c:v>4727.26</c:v>
                </c:pt>
                <c:pt idx="47290">
                  <c:v>4727.36</c:v>
                </c:pt>
                <c:pt idx="47291">
                  <c:v>4727.46</c:v>
                </c:pt>
                <c:pt idx="47292">
                  <c:v>4727.56</c:v>
                </c:pt>
                <c:pt idx="47293">
                  <c:v>4727.66</c:v>
                </c:pt>
                <c:pt idx="47294">
                  <c:v>4727.76</c:v>
                </c:pt>
                <c:pt idx="47295">
                  <c:v>4727.86</c:v>
                </c:pt>
                <c:pt idx="47296">
                  <c:v>4727.96</c:v>
                </c:pt>
                <c:pt idx="47297">
                  <c:v>4728.06</c:v>
                </c:pt>
                <c:pt idx="47298">
                  <c:v>4728.16</c:v>
                </c:pt>
                <c:pt idx="47299">
                  <c:v>4728.26</c:v>
                </c:pt>
                <c:pt idx="47300">
                  <c:v>4728.36</c:v>
                </c:pt>
                <c:pt idx="47301">
                  <c:v>4728.46</c:v>
                </c:pt>
                <c:pt idx="47302">
                  <c:v>4728.56</c:v>
                </c:pt>
                <c:pt idx="47303">
                  <c:v>4728.66</c:v>
                </c:pt>
                <c:pt idx="47304">
                  <c:v>4728.76</c:v>
                </c:pt>
                <c:pt idx="47305">
                  <c:v>4728.86</c:v>
                </c:pt>
                <c:pt idx="47306">
                  <c:v>4728.96</c:v>
                </c:pt>
                <c:pt idx="47307">
                  <c:v>4729.06</c:v>
                </c:pt>
                <c:pt idx="47308">
                  <c:v>4729.16</c:v>
                </c:pt>
                <c:pt idx="47309">
                  <c:v>4729.26</c:v>
                </c:pt>
                <c:pt idx="47310">
                  <c:v>4729.36</c:v>
                </c:pt>
                <c:pt idx="47311">
                  <c:v>4729.46</c:v>
                </c:pt>
                <c:pt idx="47312">
                  <c:v>4729.56</c:v>
                </c:pt>
                <c:pt idx="47313">
                  <c:v>4729.66</c:v>
                </c:pt>
                <c:pt idx="47314">
                  <c:v>4729.76</c:v>
                </c:pt>
                <c:pt idx="47315">
                  <c:v>4729.86</c:v>
                </c:pt>
                <c:pt idx="47316">
                  <c:v>4729.96</c:v>
                </c:pt>
                <c:pt idx="47317">
                  <c:v>4730.06</c:v>
                </c:pt>
                <c:pt idx="47318">
                  <c:v>4730.16</c:v>
                </c:pt>
                <c:pt idx="47319">
                  <c:v>4730.26</c:v>
                </c:pt>
                <c:pt idx="47320">
                  <c:v>4730.36</c:v>
                </c:pt>
                <c:pt idx="47321">
                  <c:v>4730.46</c:v>
                </c:pt>
                <c:pt idx="47322">
                  <c:v>4730.56</c:v>
                </c:pt>
                <c:pt idx="47323">
                  <c:v>4730.66</c:v>
                </c:pt>
                <c:pt idx="47324">
                  <c:v>4730.76</c:v>
                </c:pt>
                <c:pt idx="47325">
                  <c:v>4730.86</c:v>
                </c:pt>
                <c:pt idx="47326">
                  <c:v>4730.96</c:v>
                </c:pt>
                <c:pt idx="47327">
                  <c:v>4731.06</c:v>
                </c:pt>
                <c:pt idx="47328">
                  <c:v>4731.16</c:v>
                </c:pt>
                <c:pt idx="47329">
                  <c:v>4731.26</c:v>
                </c:pt>
                <c:pt idx="47330">
                  <c:v>4731.36</c:v>
                </c:pt>
                <c:pt idx="47331">
                  <c:v>4731.46</c:v>
                </c:pt>
                <c:pt idx="47332">
                  <c:v>4731.56</c:v>
                </c:pt>
                <c:pt idx="47333">
                  <c:v>4731.66</c:v>
                </c:pt>
                <c:pt idx="47334">
                  <c:v>4731.76</c:v>
                </c:pt>
                <c:pt idx="47335">
                  <c:v>4731.86</c:v>
                </c:pt>
                <c:pt idx="47336">
                  <c:v>4731.96</c:v>
                </c:pt>
                <c:pt idx="47337">
                  <c:v>4732.06</c:v>
                </c:pt>
                <c:pt idx="47338">
                  <c:v>4732.16</c:v>
                </c:pt>
                <c:pt idx="47339">
                  <c:v>4732.26</c:v>
                </c:pt>
                <c:pt idx="47340">
                  <c:v>4732.36</c:v>
                </c:pt>
                <c:pt idx="47341">
                  <c:v>4732.46</c:v>
                </c:pt>
                <c:pt idx="47342">
                  <c:v>4732.56</c:v>
                </c:pt>
                <c:pt idx="47343">
                  <c:v>4732.66</c:v>
                </c:pt>
                <c:pt idx="47344">
                  <c:v>4732.76</c:v>
                </c:pt>
                <c:pt idx="47345">
                  <c:v>4732.86</c:v>
                </c:pt>
                <c:pt idx="47346">
                  <c:v>4732.96</c:v>
                </c:pt>
                <c:pt idx="47347">
                  <c:v>4733.06</c:v>
                </c:pt>
                <c:pt idx="47348">
                  <c:v>4733.16</c:v>
                </c:pt>
                <c:pt idx="47349">
                  <c:v>4733.26</c:v>
                </c:pt>
                <c:pt idx="47350">
                  <c:v>4733.36</c:v>
                </c:pt>
                <c:pt idx="47351">
                  <c:v>4733.46</c:v>
                </c:pt>
                <c:pt idx="47352">
                  <c:v>4733.56</c:v>
                </c:pt>
                <c:pt idx="47353">
                  <c:v>4733.66</c:v>
                </c:pt>
                <c:pt idx="47354">
                  <c:v>4733.76</c:v>
                </c:pt>
                <c:pt idx="47355">
                  <c:v>4733.86</c:v>
                </c:pt>
                <c:pt idx="47356">
                  <c:v>4733.96</c:v>
                </c:pt>
                <c:pt idx="47357">
                  <c:v>4734.06</c:v>
                </c:pt>
                <c:pt idx="47358">
                  <c:v>4734.16</c:v>
                </c:pt>
                <c:pt idx="47359">
                  <c:v>4734.26</c:v>
                </c:pt>
                <c:pt idx="47360">
                  <c:v>4734.36</c:v>
                </c:pt>
                <c:pt idx="47361">
                  <c:v>4734.46</c:v>
                </c:pt>
                <c:pt idx="47362">
                  <c:v>4734.56</c:v>
                </c:pt>
                <c:pt idx="47363">
                  <c:v>4734.66</c:v>
                </c:pt>
                <c:pt idx="47364">
                  <c:v>4734.76</c:v>
                </c:pt>
                <c:pt idx="47365">
                  <c:v>4734.86</c:v>
                </c:pt>
                <c:pt idx="47366">
                  <c:v>4734.96</c:v>
                </c:pt>
                <c:pt idx="47367">
                  <c:v>4735.06</c:v>
                </c:pt>
                <c:pt idx="47368">
                  <c:v>4735.16</c:v>
                </c:pt>
                <c:pt idx="47369">
                  <c:v>4735.26</c:v>
                </c:pt>
                <c:pt idx="47370">
                  <c:v>4735.36</c:v>
                </c:pt>
                <c:pt idx="47371">
                  <c:v>4735.46</c:v>
                </c:pt>
                <c:pt idx="47372">
                  <c:v>4735.56</c:v>
                </c:pt>
                <c:pt idx="47373">
                  <c:v>4735.66</c:v>
                </c:pt>
                <c:pt idx="47374">
                  <c:v>4735.76</c:v>
                </c:pt>
                <c:pt idx="47375">
                  <c:v>4735.86</c:v>
                </c:pt>
                <c:pt idx="47376">
                  <c:v>4735.96</c:v>
                </c:pt>
                <c:pt idx="47377">
                  <c:v>4736.06</c:v>
                </c:pt>
                <c:pt idx="47378">
                  <c:v>4736.16</c:v>
                </c:pt>
                <c:pt idx="47379">
                  <c:v>4736.26</c:v>
                </c:pt>
                <c:pt idx="47380">
                  <c:v>4736.36</c:v>
                </c:pt>
                <c:pt idx="47381">
                  <c:v>4736.46</c:v>
                </c:pt>
                <c:pt idx="47382">
                  <c:v>4736.56</c:v>
                </c:pt>
                <c:pt idx="47383">
                  <c:v>4736.66</c:v>
                </c:pt>
                <c:pt idx="47384">
                  <c:v>4736.76</c:v>
                </c:pt>
                <c:pt idx="47385">
                  <c:v>4736.86</c:v>
                </c:pt>
                <c:pt idx="47386">
                  <c:v>4736.96</c:v>
                </c:pt>
                <c:pt idx="47387">
                  <c:v>4737.06</c:v>
                </c:pt>
                <c:pt idx="47388">
                  <c:v>4737.16</c:v>
                </c:pt>
                <c:pt idx="47389">
                  <c:v>4737.26</c:v>
                </c:pt>
                <c:pt idx="47390">
                  <c:v>4737.36</c:v>
                </c:pt>
                <c:pt idx="47391">
                  <c:v>4737.46</c:v>
                </c:pt>
                <c:pt idx="47392">
                  <c:v>4737.56</c:v>
                </c:pt>
                <c:pt idx="47393">
                  <c:v>4737.66</c:v>
                </c:pt>
                <c:pt idx="47394">
                  <c:v>4737.76</c:v>
                </c:pt>
                <c:pt idx="47395">
                  <c:v>4737.86</c:v>
                </c:pt>
                <c:pt idx="47396">
                  <c:v>4737.96</c:v>
                </c:pt>
                <c:pt idx="47397">
                  <c:v>4738.06</c:v>
                </c:pt>
                <c:pt idx="47398">
                  <c:v>4738.16</c:v>
                </c:pt>
                <c:pt idx="47399">
                  <c:v>4738.26</c:v>
                </c:pt>
                <c:pt idx="47400">
                  <c:v>4738.36</c:v>
                </c:pt>
                <c:pt idx="47401">
                  <c:v>4738.46</c:v>
                </c:pt>
                <c:pt idx="47402">
                  <c:v>4738.56</c:v>
                </c:pt>
                <c:pt idx="47403">
                  <c:v>4738.66</c:v>
                </c:pt>
                <c:pt idx="47404">
                  <c:v>4738.76</c:v>
                </c:pt>
                <c:pt idx="47405">
                  <c:v>4738.86</c:v>
                </c:pt>
                <c:pt idx="47406">
                  <c:v>4738.96</c:v>
                </c:pt>
                <c:pt idx="47407">
                  <c:v>4739.06</c:v>
                </c:pt>
                <c:pt idx="47408">
                  <c:v>4739.16</c:v>
                </c:pt>
                <c:pt idx="47409">
                  <c:v>4739.26</c:v>
                </c:pt>
                <c:pt idx="47410">
                  <c:v>4739.36</c:v>
                </c:pt>
                <c:pt idx="47411">
                  <c:v>4739.46</c:v>
                </c:pt>
                <c:pt idx="47412">
                  <c:v>4739.56</c:v>
                </c:pt>
                <c:pt idx="47413">
                  <c:v>4739.66</c:v>
                </c:pt>
                <c:pt idx="47414">
                  <c:v>4739.76</c:v>
                </c:pt>
                <c:pt idx="47415">
                  <c:v>4739.86</c:v>
                </c:pt>
                <c:pt idx="47416">
                  <c:v>4739.96</c:v>
                </c:pt>
                <c:pt idx="47417">
                  <c:v>4740.06</c:v>
                </c:pt>
                <c:pt idx="47418">
                  <c:v>4740.16</c:v>
                </c:pt>
                <c:pt idx="47419">
                  <c:v>4740.26</c:v>
                </c:pt>
                <c:pt idx="47420">
                  <c:v>4740.36</c:v>
                </c:pt>
                <c:pt idx="47421">
                  <c:v>4740.46</c:v>
                </c:pt>
                <c:pt idx="47422">
                  <c:v>4740.56</c:v>
                </c:pt>
                <c:pt idx="47423">
                  <c:v>4740.66</c:v>
                </c:pt>
                <c:pt idx="47424">
                  <c:v>4740.76</c:v>
                </c:pt>
                <c:pt idx="47425">
                  <c:v>4740.86</c:v>
                </c:pt>
                <c:pt idx="47426">
                  <c:v>4740.96</c:v>
                </c:pt>
                <c:pt idx="47427">
                  <c:v>4741.06</c:v>
                </c:pt>
                <c:pt idx="47428">
                  <c:v>4741.16</c:v>
                </c:pt>
                <c:pt idx="47429">
                  <c:v>4741.26</c:v>
                </c:pt>
                <c:pt idx="47430">
                  <c:v>4741.36</c:v>
                </c:pt>
                <c:pt idx="47431">
                  <c:v>4741.46</c:v>
                </c:pt>
                <c:pt idx="47432">
                  <c:v>4741.56</c:v>
                </c:pt>
                <c:pt idx="47433">
                  <c:v>4741.66</c:v>
                </c:pt>
                <c:pt idx="47434">
                  <c:v>4741.76</c:v>
                </c:pt>
                <c:pt idx="47435">
                  <c:v>4741.86</c:v>
                </c:pt>
                <c:pt idx="47436">
                  <c:v>4741.96</c:v>
                </c:pt>
                <c:pt idx="47437">
                  <c:v>4742.06</c:v>
                </c:pt>
                <c:pt idx="47438">
                  <c:v>4742.16</c:v>
                </c:pt>
                <c:pt idx="47439">
                  <c:v>4742.26</c:v>
                </c:pt>
                <c:pt idx="47440">
                  <c:v>4742.36</c:v>
                </c:pt>
                <c:pt idx="47441">
                  <c:v>4742.46</c:v>
                </c:pt>
                <c:pt idx="47442">
                  <c:v>4742.56</c:v>
                </c:pt>
                <c:pt idx="47443">
                  <c:v>4742.66</c:v>
                </c:pt>
                <c:pt idx="47444">
                  <c:v>4742.76</c:v>
                </c:pt>
                <c:pt idx="47445">
                  <c:v>4742.86</c:v>
                </c:pt>
                <c:pt idx="47446">
                  <c:v>4742.96</c:v>
                </c:pt>
                <c:pt idx="47447">
                  <c:v>4743.06</c:v>
                </c:pt>
                <c:pt idx="47448">
                  <c:v>4743.16</c:v>
                </c:pt>
                <c:pt idx="47449">
                  <c:v>4743.26</c:v>
                </c:pt>
                <c:pt idx="47450">
                  <c:v>4743.36</c:v>
                </c:pt>
                <c:pt idx="47451">
                  <c:v>4743.46</c:v>
                </c:pt>
                <c:pt idx="47452">
                  <c:v>4743.56</c:v>
                </c:pt>
                <c:pt idx="47453">
                  <c:v>4743.66</c:v>
                </c:pt>
                <c:pt idx="47454">
                  <c:v>4743.76</c:v>
                </c:pt>
                <c:pt idx="47455">
                  <c:v>4743.86</c:v>
                </c:pt>
                <c:pt idx="47456">
                  <c:v>4743.96</c:v>
                </c:pt>
                <c:pt idx="47457">
                  <c:v>4744.06</c:v>
                </c:pt>
                <c:pt idx="47458">
                  <c:v>4744.16</c:v>
                </c:pt>
                <c:pt idx="47459">
                  <c:v>4744.26</c:v>
                </c:pt>
                <c:pt idx="47460">
                  <c:v>4744.36</c:v>
                </c:pt>
                <c:pt idx="47461">
                  <c:v>4744.46</c:v>
                </c:pt>
                <c:pt idx="47462">
                  <c:v>4744.56</c:v>
                </c:pt>
                <c:pt idx="47463">
                  <c:v>4744.66</c:v>
                </c:pt>
                <c:pt idx="47464">
                  <c:v>4744.76</c:v>
                </c:pt>
                <c:pt idx="47465">
                  <c:v>4744.86</c:v>
                </c:pt>
                <c:pt idx="47466">
                  <c:v>4744.96</c:v>
                </c:pt>
                <c:pt idx="47467">
                  <c:v>4745.06</c:v>
                </c:pt>
                <c:pt idx="47468">
                  <c:v>4745.16</c:v>
                </c:pt>
                <c:pt idx="47469">
                  <c:v>4745.26</c:v>
                </c:pt>
                <c:pt idx="47470">
                  <c:v>4745.36</c:v>
                </c:pt>
                <c:pt idx="47471">
                  <c:v>4745.46</c:v>
                </c:pt>
                <c:pt idx="47472">
                  <c:v>4745.56</c:v>
                </c:pt>
                <c:pt idx="47473">
                  <c:v>4745.66</c:v>
                </c:pt>
                <c:pt idx="47474">
                  <c:v>4745.76</c:v>
                </c:pt>
                <c:pt idx="47475">
                  <c:v>4745.86</c:v>
                </c:pt>
                <c:pt idx="47476">
                  <c:v>4745.96</c:v>
                </c:pt>
                <c:pt idx="47477">
                  <c:v>4746.06</c:v>
                </c:pt>
                <c:pt idx="47478">
                  <c:v>4746.16</c:v>
                </c:pt>
                <c:pt idx="47479">
                  <c:v>4746.26</c:v>
                </c:pt>
                <c:pt idx="47480">
                  <c:v>4746.36</c:v>
                </c:pt>
                <c:pt idx="47481">
                  <c:v>4746.46</c:v>
                </c:pt>
                <c:pt idx="47482">
                  <c:v>4746.56</c:v>
                </c:pt>
                <c:pt idx="47483">
                  <c:v>4746.66</c:v>
                </c:pt>
                <c:pt idx="47484">
                  <c:v>4746.76</c:v>
                </c:pt>
                <c:pt idx="47485">
                  <c:v>4746.86</c:v>
                </c:pt>
                <c:pt idx="47486">
                  <c:v>4746.96</c:v>
                </c:pt>
                <c:pt idx="47487">
                  <c:v>4747.06</c:v>
                </c:pt>
                <c:pt idx="47488">
                  <c:v>4747.16</c:v>
                </c:pt>
                <c:pt idx="47489">
                  <c:v>4747.26</c:v>
                </c:pt>
                <c:pt idx="47490">
                  <c:v>4747.36</c:v>
                </c:pt>
                <c:pt idx="47491">
                  <c:v>4747.46</c:v>
                </c:pt>
                <c:pt idx="47492">
                  <c:v>4747.56</c:v>
                </c:pt>
                <c:pt idx="47493">
                  <c:v>4747.66</c:v>
                </c:pt>
                <c:pt idx="47494">
                  <c:v>4747.76</c:v>
                </c:pt>
                <c:pt idx="47495">
                  <c:v>4747.86</c:v>
                </c:pt>
                <c:pt idx="47496">
                  <c:v>4747.96</c:v>
                </c:pt>
                <c:pt idx="47497">
                  <c:v>4748.06</c:v>
                </c:pt>
                <c:pt idx="47498">
                  <c:v>4748.16</c:v>
                </c:pt>
                <c:pt idx="47499">
                  <c:v>4748.26</c:v>
                </c:pt>
                <c:pt idx="47500">
                  <c:v>4748.36</c:v>
                </c:pt>
                <c:pt idx="47501">
                  <c:v>4748.46</c:v>
                </c:pt>
                <c:pt idx="47502">
                  <c:v>4748.56</c:v>
                </c:pt>
                <c:pt idx="47503">
                  <c:v>4748.66</c:v>
                </c:pt>
                <c:pt idx="47504">
                  <c:v>4748.76</c:v>
                </c:pt>
                <c:pt idx="47505">
                  <c:v>4748.86</c:v>
                </c:pt>
                <c:pt idx="47506">
                  <c:v>4748.96</c:v>
                </c:pt>
                <c:pt idx="47507">
                  <c:v>4749.06</c:v>
                </c:pt>
                <c:pt idx="47508">
                  <c:v>4749.16</c:v>
                </c:pt>
                <c:pt idx="47509">
                  <c:v>4749.26</c:v>
                </c:pt>
                <c:pt idx="47510">
                  <c:v>4749.36</c:v>
                </c:pt>
                <c:pt idx="47511">
                  <c:v>4749.46</c:v>
                </c:pt>
                <c:pt idx="47512">
                  <c:v>4749.56</c:v>
                </c:pt>
                <c:pt idx="47513">
                  <c:v>4749.66</c:v>
                </c:pt>
                <c:pt idx="47514">
                  <c:v>4749.76</c:v>
                </c:pt>
                <c:pt idx="47515">
                  <c:v>4749.86</c:v>
                </c:pt>
                <c:pt idx="47516">
                  <c:v>4749.96</c:v>
                </c:pt>
                <c:pt idx="47517">
                  <c:v>4750.06</c:v>
                </c:pt>
                <c:pt idx="47518">
                  <c:v>4750.16</c:v>
                </c:pt>
                <c:pt idx="47519">
                  <c:v>4750.26</c:v>
                </c:pt>
                <c:pt idx="47520">
                  <c:v>4750.36</c:v>
                </c:pt>
                <c:pt idx="47521">
                  <c:v>4750.46</c:v>
                </c:pt>
                <c:pt idx="47522">
                  <c:v>4750.56</c:v>
                </c:pt>
                <c:pt idx="47523">
                  <c:v>4750.66</c:v>
                </c:pt>
                <c:pt idx="47524">
                  <c:v>4750.76</c:v>
                </c:pt>
                <c:pt idx="47525">
                  <c:v>4750.86</c:v>
                </c:pt>
                <c:pt idx="47526">
                  <c:v>4750.96</c:v>
                </c:pt>
                <c:pt idx="47527">
                  <c:v>4751.06</c:v>
                </c:pt>
                <c:pt idx="47528">
                  <c:v>4751.16</c:v>
                </c:pt>
                <c:pt idx="47529">
                  <c:v>4751.26</c:v>
                </c:pt>
                <c:pt idx="47530">
                  <c:v>4751.36</c:v>
                </c:pt>
                <c:pt idx="47531">
                  <c:v>4751.46</c:v>
                </c:pt>
                <c:pt idx="47532">
                  <c:v>4751.56</c:v>
                </c:pt>
                <c:pt idx="47533">
                  <c:v>4751.66</c:v>
                </c:pt>
                <c:pt idx="47534">
                  <c:v>4751.76</c:v>
                </c:pt>
                <c:pt idx="47535">
                  <c:v>4751.86</c:v>
                </c:pt>
                <c:pt idx="47536">
                  <c:v>4751.96</c:v>
                </c:pt>
                <c:pt idx="47537">
                  <c:v>4752.06</c:v>
                </c:pt>
                <c:pt idx="47538">
                  <c:v>4752.16</c:v>
                </c:pt>
                <c:pt idx="47539">
                  <c:v>4752.26</c:v>
                </c:pt>
                <c:pt idx="47540">
                  <c:v>4752.36</c:v>
                </c:pt>
                <c:pt idx="47541">
                  <c:v>4752.46</c:v>
                </c:pt>
                <c:pt idx="47542">
                  <c:v>4752.56</c:v>
                </c:pt>
                <c:pt idx="47543">
                  <c:v>4752.66</c:v>
                </c:pt>
                <c:pt idx="47544">
                  <c:v>4752.76</c:v>
                </c:pt>
                <c:pt idx="47545">
                  <c:v>4752.86</c:v>
                </c:pt>
                <c:pt idx="47546">
                  <c:v>4752.96</c:v>
                </c:pt>
                <c:pt idx="47547">
                  <c:v>4753.06</c:v>
                </c:pt>
                <c:pt idx="47548">
                  <c:v>4753.16</c:v>
                </c:pt>
                <c:pt idx="47549">
                  <c:v>4753.26</c:v>
                </c:pt>
                <c:pt idx="47550">
                  <c:v>4753.36</c:v>
                </c:pt>
                <c:pt idx="47551">
                  <c:v>4753.46</c:v>
                </c:pt>
                <c:pt idx="47552">
                  <c:v>4753.56</c:v>
                </c:pt>
                <c:pt idx="47553">
                  <c:v>4753.66</c:v>
                </c:pt>
                <c:pt idx="47554">
                  <c:v>4753.76</c:v>
                </c:pt>
                <c:pt idx="47555">
                  <c:v>4753.86</c:v>
                </c:pt>
                <c:pt idx="47556">
                  <c:v>4753.96</c:v>
                </c:pt>
                <c:pt idx="47557">
                  <c:v>4754.06</c:v>
                </c:pt>
                <c:pt idx="47558">
                  <c:v>4754.16</c:v>
                </c:pt>
                <c:pt idx="47559">
                  <c:v>4754.26</c:v>
                </c:pt>
                <c:pt idx="47560">
                  <c:v>4754.36</c:v>
                </c:pt>
                <c:pt idx="47561">
                  <c:v>4754.46</c:v>
                </c:pt>
                <c:pt idx="47562">
                  <c:v>4754.56</c:v>
                </c:pt>
                <c:pt idx="47563">
                  <c:v>4754.66</c:v>
                </c:pt>
                <c:pt idx="47564">
                  <c:v>4754.76</c:v>
                </c:pt>
                <c:pt idx="47565">
                  <c:v>4754.86</c:v>
                </c:pt>
                <c:pt idx="47566">
                  <c:v>4754.96</c:v>
                </c:pt>
                <c:pt idx="47567">
                  <c:v>4755.06</c:v>
                </c:pt>
                <c:pt idx="47568">
                  <c:v>4755.16</c:v>
                </c:pt>
                <c:pt idx="47569">
                  <c:v>4755.26</c:v>
                </c:pt>
                <c:pt idx="47570">
                  <c:v>4755.36</c:v>
                </c:pt>
                <c:pt idx="47571">
                  <c:v>4755.46</c:v>
                </c:pt>
                <c:pt idx="47572">
                  <c:v>4755.56</c:v>
                </c:pt>
                <c:pt idx="47573">
                  <c:v>4755.66</c:v>
                </c:pt>
                <c:pt idx="47574">
                  <c:v>4755.76</c:v>
                </c:pt>
                <c:pt idx="47575">
                  <c:v>4755.86</c:v>
                </c:pt>
                <c:pt idx="47576">
                  <c:v>4755.96</c:v>
                </c:pt>
                <c:pt idx="47577">
                  <c:v>4756.06</c:v>
                </c:pt>
                <c:pt idx="47578">
                  <c:v>4756.16</c:v>
                </c:pt>
                <c:pt idx="47579">
                  <c:v>4756.26</c:v>
                </c:pt>
                <c:pt idx="47580">
                  <c:v>4756.36</c:v>
                </c:pt>
                <c:pt idx="47581">
                  <c:v>4756.46</c:v>
                </c:pt>
                <c:pt idx="47582">
                  <c:v>4756.56</c:v>
                </c:pt>
                <c:pt idx="47583">
                  <c:v>4756.66</c:v>
                </c:pt>
                <c:pt idx="47584">
                  <c:v>4756.76</c:v>
                </c:pt>
                <c:pt idx="47585">
                  <c:v>4756.86</c:v>
                </c:pt>
                <c:pt idx="47586">
                  <c:v>4756.96</c:v>
                </c:pt>
                <c:pt idx="47587">
                  <c:v>4757.06</c:v>
                </c:pt>
                <c:pt idx="47588">
                  <c:v>4757.16</c:v>
                </c:pt>
                <c:pt idx="47589">
                  <c:v>4757.26</c:v>
                </c:pt>
                <c:pt idx="47590">
                  <c:v>4757.36</c:v>
                </c:pt>
                <c:pt idx="47591">
                  <c:v>4757.46</c:v>
                </c:pt>
                <c:pt idx="47592">
                  <c:v>4757.56</c:v>
                </c:pt>
                <c:pt idx="47593">
                  <c:v>4757.66</c:v>
                </c:pt>
                <c:pt idx="47594">
                  <c:v>4757.76</c:v>
                </c:pt>
                <c:pt idx="47595">
                  <c:v>4757.86</c:v>
                </c:pt>
                <c:pt idx="47596">
                  <c:v>4757.96</c:v>
                </c:pt>
                <c:pt idx="47597">
                  <c:v>4758.06</c:v>
                </c:pt>
                <c:pt idx="47598">
                  <c:v>4758.16</c:v>
                </c:pt>
                <c:pt idx="47599">
                  <c:v>4758.26</c:v>
                </c:pt>
                <c:pt idx="47600">
                  <c:v>4758.36</c:v>
                </c:pt>
                <c:pt idx="47601">
                  <c:v>4758.46</c:v>
                </c:pt>
                <c:pt idx="47602">
                  <c:v>4758.56</c:v>
                </c:pt>
                <c:pt idx="47603">
                  <c:v>4758.66</c:v>
                </c:pt>
                <c:pt idx="47604">
                  <c:v>4758.76</c:v>
                </c:pt>
                <c:pt idx="47605">
                  <c:v>4758.86</c:v>
                </c:pt>
                <c:pt idx="47606">
                  <c:v>4758.96</c:v>
                </c:pt>
                <c:pt idx="47607">
                  <c:v>4759.06</c:v>
                </c:pt>
                <c:pt idx="47608">
                  <c:v>4759.16</c:v>
                </c:pt>
                <c:pt idx="47609">
                  <c:v>4759.26</c:v>
                </c:pt>
                <c:pt idx="47610">
                  <c:v>4759.36</c:v>
                </c:pt>
                <c:pt idx="47611">
                  <c:v>4759.46</c:v>
                </c:pt>
                <c:pt idx="47612">
                  <c:v>4759.56</c:v>
                </c:pt>
                <c:pt idx="47613">
                  <c:v>4759.66</c:v>
                </c:pt>
                <c:pt idx="47614">
                  <c:v>4759.76</c:v>
                </c:pt>
                <c:pt idx="47615">
                  <c:v>4759.86</c:v>
                </c:pt>
                <c:pt idx="47616">
                  <c:v>4759.96</c:v>
                </c:pt>
                <c:pt idx="47617">
                  <c:v>4760.06</c:v>
                </c:pt>
                <c:pt idx="47618">
                  <c:v>4760.16</c:v>
                </c:pt>
                <c:pt idx="47619">
                  <c:v>4760.26</c:v>
                </c:pt>
                <c:pt idx="47620">
                  <c:v>4760.36</c:v>
                </c:pt>
                <c:pt idx="47621">
                  <c:v>4760.46</c:v>
                </c:pt>
                <c:pt idx="47622">
                  <c:v>4760.56</c:v>
                </c:pt>
                <c:pt idx="47623">
                  <c:v>4760.66</c:v>
                </c:pt>
                <c:pt idx="47624">
                  <c:v>4760.76</c:v>
                </c:pt>
                <c:pt idx="47625">
                  <c:v>4760.86</c:v>
                </c:pt>
                <c:pt idx="47626">
                  <c:v>4760.96</c:v>
                </c:pt>
                <c:pt idx="47627">
                  <c:v>4761.06</c:v>
                </c:pt>
                <c:pt idx="47628">
                  <c:v>4761.16</c:v>
                </c:pt>
                <c:pt idx="47629">
                  <c:v>4761.26</c:v>
                </c:pt>
                <c:pt idx="47630">
                  <c:v>4761.36</c:v>
                </c:pt>
                <c:pt idx="47631">
                  <c:v>4761.46</c:v>
                </c:pt>
                <c:pt idx="47632">
                  <c:v>4761.56</c:v>
                </c:pt>
                <c:pt idx="47633">
                  <c:v>4761.66</c:v>
                </c:pt>
                <c:pt idx="47634">
                  <c:v>4761.76</c:v>
                </c:pt>
                <c:pt idx="47635">
                  <c:v>4761.86</c:v>
                </c:pt>
                <c:pt idx="47636">
                  <c:v>4761.96</c:v>
                </c:pt>
                <c:pt idx="47637">
                  <c:v>4762.06</c:v>
                </c:pt>
                <c:pt idx="47638">
                  <c:v>4762.16</c:v>
                </c:pt>
                <c:pt idx="47639">
                  <c:v>4762.26</c:v>
                </c:pt>
                <c:pt idx="47640">
                  <c:v>4762.36</c:v>
                </c:pt>
                <c:pt idx="47641">
                  <c:v>4762.46</c:v>
                </c:pt>
                <c:pt idx="47642">
                  <c:v>4762.56</c:v>
                </c:pt>
                <c:pt idx="47643">
                  <c:v>4762.66</c:v>
                </c:pt>
                <c:pt idx="47644">
                  <c:v>4762.76</c:v>
                </c:pt>
                <c:pt idx="47645">
                  <c:v>4762.86</c:v>
                </c:pt>
                <c:pt idx="47646">
                  <c:v>4762.96</c:v>
                </c:pt>
                <c:pt idx="47647">
                  <c:v>4763.06</c:v>
                </c:pt>
                <c:pt idx="47648">
                  <c:v>4763.16</c:v>
                </c:pt>
                <c:pt idx="47649">
                  <c:v>4763.26</c:v>
                </c:pt>
                <c:pt idx="47650">
                  <c:v>4763.36</c:v>
                </c:pt>
                <c:pt idx="47651">
                  <c:v>4763.46</c:v>
                </c:pt>
                <c:pt idx="47652">
                  <c:v>4763.56</c:v>
                </c:pt>
                <c:pt idx="47653">
                  <c:v>4763.66</c:v>
                </c:pt>
                <c:pt idx="47654">
                  <c:v>4763.76</c:v>
                </c:pt>
                <c:pt idx="47655">
                  <c:v>4763.86</c:v>
                </c:pt>
                <c:pt idx="47656">
                  <c:v>4763.96</c:v>
                </c:pt>
                <c:pt idx="47657">
                  <c:v>4764.06</c:v>
                </c:pt>
                <c:pt idx="47658">
                  <c:v>4764.16</c:v>
                </c:pt>
                <c:pt idx="47659">
                  <c:v>4764.26</c:v>
                </c:pt>
                <c:pt idx="47660">
                  <c:v>4764.36</c:v>
                </c:pt>
                <c:pt idx="47661">
                  <c:v>4764.46</c:v>
                </c:pt>
                <c:pt idx="47662">
                  <c:v>4764.56</c:v>
                </c:pt>
                <c:pt idx="47663">
                  <c:v>4764.66</c:v>
                </c:pt>
                <c:pt idx="47664">
                  <c:v>4764.76</c:v>
                </c:pt>
                <c:pt idx="47665">
                  <c:v>4764.86</c:v>
                </c:pt>
                <c:pt idx="47666">
                  <c:v>4764.96</c:v>
                </c:pt>
                <c:pt idx="47667">
                  <c:v>4765.06</c:v>
                </c:pt>
                <c:pt idx="47668">
                  <c:v>4765.16</c:v>
                </c:pt>
                <c:pt idx="47669">
                  <c:v>4765.26</c:v>
                </c:pt>
                <c:pt idx="47670">
                  <c:v>4765.36</c:v>
                </c:pt>
                <c:pt idx="47671">
                  <c:v>4765.46</c:v>
                </c:pt>
                <c:pt idx="47672">
                  <c:v>4765.56</c:v>
                </c:pt>
                <c:pt idx="47673">
                  <c:v>4765.66</c:v>
                </c:pt>
                <c:pt idx="47674">
                  <c:v>4765.76</c:v>
                </c:pt>
                <c:pt idx="47675">
                  <c:v>4765.86</c:v>
                </c:pt>
                <c:pt idx="47676">
                  <c:v>4765.96</c:v>
                </c:pt>
                <c:pt idx="47677">
                  <c:v>4766.06</c:v>
                </c:pt>
                <c:pt idx="47678">
                  <c:v>4766.16</c:v>
                </c:pt>
                <c:pt idx="47679">
                  <c:v>4766.26</c:v>
                </c:pt>
                <c:pt idx="47680">
                  <c:v>4766.36</c:v>
                </c:pt>
                <c:pt idx="47681">
                  <c:v>4766.46</c:v>
                </c:pt>
                <c:pt idx="47682">
                  <c:v>4766.56</c:v>
                </c:pt>
                <c:pt idx="47683">
                  <c:v>4766.66</c:v>
                </c:pt>
                <c:pt idx="47684">
                  <c:v>4766.76</c:v>
                </c:pt>
                <c:pt idx="47685">
                  <c:v>4766.86</c:v>
                </c:pt>
                <c:pt idx="47686">
                  <c:v>4766.96</c:v>
                </c:pt>
                <c:pt idx="47687">
                  <c:v>4767.06</c:v>
                </c:pt>
                <c:pt idx="47688">
                  <c:v>4767.16</c:v>
                </c:pt>
                <c:pt idx="47689">
                  <c:v>4767.26</c:v>
                </c:pt>
                <c:pt idx="47690">
                  <c:v>4767.36</c:v>
                </c:pt>
                <c:pt idx="47691">
                  <c:v>4767.46</c:v>
                </c:pt>
                <c:pt idx="47692">
                  <c:v>4767.56</c:v>
                </c:pt>
                <c:pt idx="47693">
                  <c:v>4767.66</c:v>
                </c:pt>
                <c:pt idx="47694">
                  <c:v>4767.76</c:v>
                </c:pt>
                <c:pt idx="47695">
                  <c:v>4767.86</c:v>
                </c:pt>
                <c:pt idx="47696">
                  <c:v>4767.96</c:v>
                </c:pt>
                <c:pt idx="47697">
                  <c:v>4768.06</c:v>
                </c:pt>
                <c:pt idx="47698">
                  <c:v>4768.16</c:v>
                </c:pt>
                <c:pt idx="47699">
                  <c:v>4768.26</c:v>
                </c:pt>
                <c:pt idx="47700">
                  <c:v>4768.36</c:v>
                </c:pt>
                <c:pt idx="47701">
                  <c:v>4768.46</c:v>
                </c:pt>
                <c:pt idx="47702">
                  <c:v>4768.56</c:v>
                </c:pt>
                <c:pt idx="47703">
                  <c:v>4768.66</c:v>
                </c:pt>
                <c:pt idx="47704">
                  <c:v>4768.76</c:v>
                </c:pt>
                <c:pt idx="47705">
                  <c:v>4768.86</c:v>
                </c:pt>
                <c:pt idx="47706">
                  <c:v>4768.96</c:v>
                </c:pt>
                <c:pt idx="47707">
                  <c:v>4769.06</c:v>
                </c:pt>
                <c:pt idx="47708">
                  <c:v>4769.16</c:v>
                </c:pt>
                <c:pt idx="47709">
                  <c:v>4769.26</c:v>
                </c:pt>
                <c:pt idx="47710">
                  <c:v>4769.36</c:v>
                </c:pt>
                <c:pt idx="47711">
                  <c:v>4769.46</c:v>
                </c:pt>
                <c:pt idx="47712">
                  <c:v>4769.56</c:v>
                </c:pt>
                <c:pt idx="47713">
                  <c:v>4769.66</c:v>
                </c:pt>
                <c:pt idx="47714">
                  <c:v>4769.76</c:v>
                </c:pt>
                <c:pt idx="47715">
                  <c:v>4769.86</c:v>
                </c:pt>
                <c:pt idx="47716">
                  <c:v>4769.96</c:v>
                </c:pt>
                <c:pt idx="47717">
                  <c:v>4770.06</c:v>
                </c:pt>
                <c:pt idx="47718">
                  <c:v>4770.16</c:v>
                </c:pt>
                <c:pt idx="47719">
                  <c:v>4770.26</c:v>
                </c:pt>
                <c:pt idx="47720">
                  <c:v>4770.36</c:v>
                </c:pt>
                <c:pt idx="47721">
                  <c:v>4770.46</c:v>
                </c:pt>
                <c:pt idx="47722">
                  <c:v>4770.56</c:v>
                </c:pt>
                <c:pt idx="47723">
                  <c:v>4770.66</c:v>
                </c:pt>
                <c:pt idx="47724">
                  <c:v>4770.76</c:v>
                </c:pt>
                <c:pt idx="47725">
                  <c:v>4770.86</c:v>
                </c:pt>
                <c:pt idx="47726">
                  <c:v>4770.96</c:v>
                </c:pt>
                <c:pt idx="47727">
                  <c:v>4771.06</c:v>
                </c:pt>
                <c:pt idx="47728">
                  <c:v>4771.16</c:v>
                </c:pt>
                <c:pt idx="47729">
                  <c:v>4771.26</c:v>
                </c:pt>
                <c:pt idx="47730">
                  <c:v>4771.36</c:v>
                </c:pt>
                <c:pt idx="47731">
                  <c:v>4771.46</c:v>
                </c:pt>
                <c:pt idx="47732">
                  <c:v>4771.56</c:v>
                </c:pt>
                <c:pt idx="47733">
                  <c:v>4771.66</c:v>
                </c:pt>
                <c:pt idx="47734">
                  <c:v>4771.76</c:v>
                </c:pt>
                <c:pt idx="47735">
                  <c:v>4771.86</c:v>
                </c:pt>
                <c:pt idx="47736">
                  <c:v>4771.96</c:v>
                </c:pt>
                <c:pt idx="47737">
                  <c:v>4772.06</c:v>
                </c:pt>
                <c:pt idx="47738">
                  <c:v>4772.16</c:v>
                </c:pt>
                <c:pt idx="47739">
                  <c:v>4772.26</c:v>
                </c:pt>
                <c:pt idx="47740">
                  <c:v>4772.36</c:v>
                </c:pt>
                <c:pt idx="47741">
                  <c:v>4772.46</c:v>
                </c:pt>
                <c:pt idx="47742">
                  <c:v>4772.56</c:v>
                </c:pt>
                <c:pt idx="47743">
                  <c:v>4772.66</c:v>
                </c:pt>
                <c:pt idx="47744">
                  <c:v>4772.76</c:v>
                </c:pt>
                <c:pt idx="47745">
                  <c:v>4772.86</c:v>
                </c:pt>
                <c:pt idx="47746">
                  <c:v>4772.96</c:v>
                </c:pt>
                <c:pt idx="47747">
                  <c:v>4773.06</c:v>
                </c:pt>
                <c:pt idx="47748">
                  <c:v>4773.16</c:v>
                </c:pt>
                <c:pt idx="47749">
                  <c:v>4773.26</c:v>
                </c:pt>
                <c:pt idx="47750">
                  <c:v>4773.36</c:v>
                </c:pt>
                <c:pt idx="47751">
                  <c:v>4773.46</c:v>
                </c:pt>
                <c:pt idx="47752">
                  <c:v>4773.56</c:v>
                </c:pt>
                <c:pt idx="47753">
                  <c:v>4773.66</c:v>
                </c:pt>
                <c:pt idx="47754">
                  <c:v>4773.76</c:v>
                </c:pt>
                <c:pt idx="47755">
                  <c:v>4773.86</c:v>
                </c:pt>
                <c:pt idx="47756">
                  <c:v>4773.96</c:v>
                </c:pt>
                <c:pt idx="47757">
                  <c:v>4774.06</c:v>
                </c:pt>
                <c:pt idx="47758">
                  <c:v>4774.16</c:v>
                </c:pt>
                <c:pt idx="47759">
                  <c:v>4774.26</c:v>
                </c:pt>
                <c:pt idx="47760">
                  <c:v>4774.36</c:v>
                </c:pt>
                <c:pt idx="47761">
                  <c:v>4774.46</c:v>
                </c:pt>
                <c:pt idx="47762">
                  <c:v>4774.56</c:v>
                </c:pt>
                <c:pt idx="47763">
                  <c:v>4774.66</c:v>
                </c:pt>
                <c:pt idx="47764">
                  <c:v>4774.76</c:v>
                </c:pt>
                <c:pt idx="47765">
                  <c:v>4774.86</c:v>
                </c:pt>
                <c:pt idx="47766">
                  <c:v>4774.96</c:v>
                </c:pt>
                <c:pt idx="47767">
                  <c:v>4775.06</c:v>
                </c:pt>
                <c:pt idx="47768">
                  <c:v>4775.16</c:v>
                </c:pt>
                <c:pt idx="47769">
                  <c:v>4775.26</c:v>
                </c:pt>
                <c:pt idx="47770">
                  <c:v>4775.36</c:v>
                </c:pt>
                <c:pt idx="47771">
                  <c:v>4775.46</c:v>
                </c:pt>
                <c:pt idx="47772">
                  <c:v>4775.56</c:v>
                </c:pt>
                <c:pt idx="47773">
                  <c:v>4775.66</c:v>
                </c:pt>
                <c:pt idx="47774">
                  <c:v>4775.76</c:v>
                </c:pt>
                <c:pt idx="47775">
                  <c:v>4775.86</c:v>
                </c:pt>
                <c:pt idx="47776">
                  <c:v>4775.96</c:v>
                </c:pt>
                <c:pt idx="47777">
                  <c:v>4776.06</c:v>
                </c:pt>
                <c:pt idx="47778">
                  <c:v>4776.16</c:v>
                </c:pt>
                <c:pt idx="47779">
                  <c:v>4776.26</c:v>
                </c:pt>
                <c:pt idx="47780">
                  <c:v>4776.36</c:v>
                </c:pt>
                <c:pt idx="47781">
                  <c:v>4776.46</c:v>
                </c:pt>
                <c:pt idx="47782">
                  <c:v>4776.56</c:v>
                </c:pt>
                <c:pt idx="47783">
                  <c:v>4776.66</c:v>
                </c:pt>
                <c:pt idx="47784">
                  <c:v>4776.76</c:v>
                </c:pt>
                <c:pt idx="47785">
                  <c:v>4776.86</c:v>
                </c:pt>
                <c:pt idx="47786">
                  <c:v>4776.96</c:v>
                </c:pt>
                <c:pt idx="47787">
                  <c:v>4777.06</c:v>
                </c:pt>
                <c:pt idx="47788">
                  <c:v>4777.16</c:v>
                </c:pt>
                <c:pt idx="47789">
                  <c:v>4777.26</c:v>
                </c:pt>
                <c:pt idx="47790">
                  <c:v>4777.36</c:v>
                </c:pt>
                <c:pt idx="47791">
                  <c:v>4777.46</c:v>
                </c:pt>
                <c:pt idx="47792">
                  <c:v>4777.56</c:v>
                </c:pt>
                <c:pt idx="47793">
                  <c:v>4777.66</c:v>
                </c:pt>
                <c:pt idx="47794">
                  <c:v>4777.76</c:v>
                </c:pt>
                <c:pt idx="47795">
                  <c:v>4777.86</c:v>
                </c:pt>
                <c:pt idx="47796">
                  <c:v>4777.96</c:v>
                </c:pt>
                <c:pt idx="47797">
                  <c:v>4778.06</c:v>
                </c:pt>
                <c:pt idx="47798">
                  <c:v>4778.16</c:v>
                </c:pt>
                <c:pt idx="47799">
                  <c:v>4778.26</c:v>
                </c:pt>
                <c:pt idx="47800">
                  <c:v>4778.36</c:v>
                </c:pt>
                <c:pt idx="47801">
                  <c:v>4778.46</c:v>
                </c:pt>
                <c:pt idx="47802">
                  <c:v>4778.56</c:v>
                </c:pt>
                <c:pt idx="47803">
                  <c:v>4778.66</c:v>
                </c:pt>
                <c:pt idx="47804">
                  <c:v>4778.76</c:v>
                </c:pt>
                <c:pt idx="47805">
                  <c:v>4778.86</c:v>
                </c:pt>
                <c:pt idx="47806">
                  <c:v>4778.96</c:v>
                </c:pt>
                <c:pt idx="47807">
                  <c:v>4779.06</c:v>
                </c:pt>
                <c:pt idx="47808">
                  <c:v>4779.16</c:v>
                </c:pt>
                <c:pt idx="47809">
                  <c:v>4779.26</c:v>
                </c:pt>
                <c:pt idx="47810">
                  <c:v>4779.36</c:v>
                </c:pt>
                <c:pt idx="47811">
                  <c:v>4779.46</c:v>
                </c:pt>
                <c:pt idx="47812">
                  <c:v>4779.56</c:v>
                </c:pt>
                <c:pt idx="47813">
                  <c:v>4779.66</c:v>
                </c:pt>
                <c:pt idx="47814">
                  <c:v>4779.76</c:v>
                </c:pt>
                <c:pt idx="47815">
                  <c:v>4779.86</c:v>
                </c:pt>
                <c:pt idx="47816">
                  <c:v>4779.96</c:v>
                </c:pt>
                <c:pt idx="47817">
                  <c:v>4780.06</c:v>
                </c:pt>
                <c:pt idx="47818">
                  <c:v>4780.16</c:v>
                </c:pt>
                <c:pt idx="47819">
                  <c:v>4780.26</c:v>
                </c:pt>
                <c:pt idx="47820">
                  <c:v>4780.36</c:v>
                </c:pt>
                <c:pt idx="47821">
                  <c:v>4780.46</c:v>
                </c:pt>
                <c:pt idx="47822">
                  <c:v>4780.56</c:v>
                </c:pt>
                <c:pt idx="47823">
                  <c:v>4780.66</c:v>
                </c:pt>
                <c:pt idx="47824">
                  <c:v>4780.76</c:v>
                </c:pt>
                <c:pt idx="47825">
                  <c:v>4780.86</c:v>
                </c:pt>
                <c:pt idx="47826">
                  <c:v>4780.96</c:v>
                </c:pt>
                <c:pt idx="47827">
                  <c:v>4781.06</c:v>
                </c:pt>
                <c:pt idx="47828">
                  <c:v>4781.16</c:v>
                </c:pt>
                <c:pt idx="47829">
                  <c:v>4781.26</c:v>
                </c:pt>
                <c:pt idx="47830">
                  <c:v>4781.36</c:v>
                </c:pt>
                <c:pt idx="47831">
                  <c:v>4781.46</c:v>
                </c:pt>
                <c:pt idx="47832">
                  <c:v>4781.56</c:v>
                </c:pt>
                <c:pt idx="47833">
                  <c:v>4781.66</c:v>
                </c:pt>
                <c:pt idx="47834">
                  <c:v>4781.76</c:v>
                </c:pt>
                <c:pt idx="47835">
                  <c:v>4781.86</c:v>
                </c:pt>
                <c:pt idx="47836">
                  <c:v>4781.96</c:v>
                </c:pt>
                <c:pt idx="47837">
                  <c:v>4782.06</c:v>
                </c:pt>
                <c:pt idx="47838">
                  <c:v>4782.16</c:v>
                </c:pt>
                <c:pt idx="47839">
                  <c:v>4782.26</c:v>
                </c:pt>
                <c:pt idx="47840">
                  <c:v>4782.36</c:v>
                </c:pt>
                <c:pt idx="47841">
                  <c:v>4782.46</c:v>
                </c:pt>
                <c:pt idx="47842">
                  <c:v>4782.56</c:v>
                </c:pt>
                <c:pt idx="47843">
                  <c:v>4782.66</c:v>
                </c:pt>
                <c:pt idx="47844">
                  <c:v>4782.76</c:v>
                </c:pt>
                <c:pt idx="47845">
                  <c:v>4782.86</c:v>
                </c:pt>
                <c:pt idx="47846">
                  <c:v>4782.96</c:v>
                </c:pt>
                <c:pt idx="47847">
                  <c:v>4783.06</c:v>
                </c:pt>
                <c:pt idx="47848">
                  <c:v>4783.16</c:v>
                </c:pt>
                <c:pt idx="47849">
                  <c:v>4783.26</c:v>
                </c:pt>
                <c:pt idx="47850">
                  <c:v>4783.36</c:v>
                </c:pt>
                <c:pt idx="47851">
                  <c:v>4783.46</c:v>
                </c:pt>
                <c:pt idx="47852">
                  <c:v>4783.56</c:v>
                </c:pt>
                <c:pt idx="47853">
                  <c:v>4783.66</c:v>
                </c:pt>
                <c:pt idx="47854">
                  <c:v>4783.76</c:v>
                </c:pt>
                <c:pt idx="47855">
                  <c:v>4783.86</c:v>
                </c:pt>
                <c:pt idx="47856">
                  <c:v>4783.96</c:v>
                </c:pt>
                <c:pt idx="47857">
                  <c:v>4784.06</c:v>
                </c:pt>
                <c:pt idx="47858">
                  <c:v>4784.16</c:v>
                </c:pt>
                <c:pt idx="47859">
                  <c:v>4784.26</c:v>
                </c:pt>
                <c:pt idx="47860">
                  <c:v>4784.36</c:v>
                </c:pt>
                <c:pt idx="47861">
                  <c:v>4784.46</c:v>
                </c:pt>
                <c:pt idx="47862">
                  <c:v>4784.56</c:v>
                </c:pt>
                <c:pt idx="47863">
                  <c:v>4784.66</c:v>
                </c:pt>
                <c:pt idx="47864">
                  <c:v>4784.76</c:v>
                </c:pt>
                <c:pt idx="47865">
                  <c:v>4784.86</c:v>
                </c:pt>
                <c:pt idx="47866">
                  <c:v>4784.96</c:v>
                </c:pt>
                <c:pt idx="47867">
                  <c:v>4785.06</c:v>
                </c:pt>
                <c:pt idx="47868">
                  <c:v>4785.16</c:v>
                </c:pt>
                <c:pt idx="47869">
                  <c:v>4785.26</c:v>
                </c:pt>
                <c:pt idx="47870">
                  <c:v>4785.36</c:v>
                </c:pt>
                <c:pt idx="47871">
                  <c:v>4785.46</c:v>
                </c:pt>
                <c:pt idx="47872">
                  <c:v>4785.56</c:v>
                </c:pt>
                <c:pt idx="47873">
                  <c:v>4785.66</c:v>
                </c:pt>
                <c:pt idx="47874">
                  <c:v>4785.76</c:v>
                </c:pt>
                <c:pt idx="47875">
                  <c:v>4785.86</c:v>
                </c:pt>
                <c:pt idx="47876">
                  <c:v>4785.96</c:v>
                </c:pt>
                <c:pt idx="47877">
                  <c:v>4786.06</c:v>
                </c:pt>
                <c:pt idx="47878">
                  <c:v>4786.16</c:v>
                </c:pt>
                <c:pt idx="47879">
                  <c:v>4786.26</c:v>
                </c:pt>
                <c:pt idx="47880">
                  <c:v>4786.36</c:v>
                </c:pt>
                <c:pt idx="47881">
                  <c:v>4786.46</c:v>
                </c:pt>
                <c:pt idx="47882">
                  <c:v>4786.56</c:v>
                </c:pt>
                <c:pt idx="47883">
                  <c:v>4786.66</c:v>
                </c:pt>
                <c:pt idx="47884">
                  <c:v>4786.76</c:v>
                </c:pt>
                <c:pt idx="47885">
                  <c:v>4786.86</c:v>
                </c:pt>
                <c:pt idx="47886">
                  <c:v>4786.96</c:v>
                </c:pt>
                <c:pt idx="47887">
                  <c:v>4787.06</c:v>
                </c:pt>
                <c:pt idx="47888">
                  <c:v>4787.16</c:v>
                </c:pt>
                <c:pt idx="47889">
                  <c:v>4787.26</c:v>
                </c:pt>
                <c:pt idx="47890">
                  <c:v>4787.36</c:v>
                </c:pt>
                <c:pt idx="47891">
                  <c:v>4787.46</c:v>
                </c:pt>
                <c:pt idx="47892">
                  <c:v>4787.56</c:v>
                </c:pt>
                <c:pt idx="47893">
                  <c:v>4787.66</c:v>
                </c:pt>
                <c:pt idx="47894">
                  <c:v>4787.76</c:v>
                </c:pt>
                <c:pt idx="47895">
                  <c:v>4787.86</c:v>
                </c:pt>
                <c:pt idx="47896">
                  <c:v>4787.96</c:v>
                </c:pt>
                <c:pt idx="47897">
                  <c:v>4788.06</c:v>
                </c:pt>
                <c:pt idx="47898">
                  <c:v>4788.16</c:v>
                </c:pt>
                <c:pt idx="47899">
                  <c:v>4788.26</c:v>
                </c:pt>
                <c:pt idx="47900">
                  <c:v>4788.36</c:v>
                </c:pt>
                <c:pt idx="47901">
                  <c:v>4788.46</c:v>
                </c:pt>
                <c:pt idx="47902">
                  <c:v>4788.56</c:v>
                </c:pt>
                <c:pt idx="47903">
                  <c:v>4788.66</c:v>
                </c:pt>
                <c:pt idx="47904">
                  <c:v>4788.76</c:v>
                </c:pt>
                <c:pt idx="47905">
                  <c:v>4788.86</c:v>
                </c:pt>
                <c:pt idx="47906">
                  <c:v>4788.96</c:v>
                </c:pt>
                <c:pt idx="47907">
                  <c:v>4789.06</c:v>
                </c:pt>
                <c:pt idx="47908">
                  <c:v>4789.16</c:v>
                </c:pt>
                <c:pt idx="47909">
                  <c:v>4789.26</c:v>
                </c:pt>
                <c:pt idx="47910">
                  <c:v>4789.36</c:v>
                </c:pt>
                <c:pt idx="47911">
                  <c:v>4789.46</c:v>
                </c:pt>
                <c:pt idx="47912">
                  <c:v>4789.56</c:v>
                </c:pt>
                <c:pt idx="47913">
                  <c:v>4789.66</c:v>
                </c:pt>
                <c:pt idx="47914">
                  <c:v>4789.76</c:v>
                </c:pt>
                <c:pt idx="47915">
                  <c:v>4789.86</c:v>
                </c:pt>
                <c:pt idx="47916">
                  <c:v>4789.96</c:v>
                </c:pt>
                <c:pt idx="47917">
                  <c:v>4790.06</c:v>
                </c:pt>
                <c:pt idx="47918">
                  <c:v>4790.16</c:v>
                </c:pt>
                <c:pt idx="47919">
                  <c:v>4790.26</c:v>
                </c:pt>
                <c:pt idx="47920">
                  <c:v>4790.36</c:v>
                </c:pt>
                <c:pt idx="47921">
                  <c:v>4790.46</c:v>
                </c:pt>
                <c:pt idx="47922">
                  <c:v>4790.56</c:v>
                </c:pt>
                <c:pt idx="47923">
                  <c:v>4790.66</c:v>
                </c:pt>
                <c:pt idx="47924">
                  <c:v>4790.76</c:v>
                </c:pt>
                <c:pt idx="47925">
                  <c:v>4790.86</c:v>
                </c:pt>
                <c:pt idx="47926">
                  <c:v>4790.96</c:v>
                </c:pt>
                <c:pt idx="47927">
                  <c:v>4791.06</c:v>
                </c:pt>
                <c:pt idx="47928">
                  <c:v>4791.16</c:v>
                </c:pt>
                <c:pt idx="47929">
                  <c:v>4791.26</c:v>
                </c:pt>
                <c:pt idx="47930">
                  <c:v>4791.36</c:v>
                </c:pt>
                <c:pt idx="47931">
                  <c:v>4791.46</c:v>
                </c:pt>
                <c:pt idx="47932">
                  <c:v>4791.56</c:v>
                </c:pt>
                <c:pt idx="47933">
                  <c:v>4791.66</c:v>
                </c:pt>
                <c:pt idx="47934">
                  <c:v>4791.76</c:v>
                </c:pt>
                <c:pt idx="47935">
                  <c:v>4791.86</c:v>
                </c:pt>
                <c:pt idx="47936">
                  <c:v>4791.96</c:v>
                </c:pt>
                <c:pt idx="47937">
                  <c:v>4792.06</c:v>
                </c:pt>
                <c:pt idx="47938">
                  <c:v>4792.16</c:v>
                </c:pt>
                <c:pt idx="47939">
                  <c:v>4792.26</c:v>
                </c:pt>
                <c:pt idx="47940">
                  <c:v>4792.36</c:v>
                </c:pt>
                <c:pt idx="47941">
                  <c:v>4792.46</c:v>
                </c:pt>
                <c:pt idx="47942">
                  <c:v>4792.56</c:v>
                </c:pt>
                <c:pt idx="47943">
                  <c:v>4792.66</c:v>
                </c:pt>
                <c:pt idx="47944">
                  <c:v>4792.76</c:v>
                </c:pt>
                <c:pt idx="47945">
                  <c:v>4792.86</c:v>
                </c:pt>
                <c:pt idx="47946">
                  <c:v>4792.96</c:v>
                </c:pt>
                <c:pt idx="47947">
                  <c:v>4793.06</c:v>
                </c:pt>
                <c:pt idx="47948">
                  <c:v>4793.16</c:v>
                </c:pt>
                <c:pt idx="47949">
                  <c:v>4793.26</c:v>
                </c:pt>
                <c:pt idx="47950">
                  <c:v>4793.36</c:v>
                </c:pt>
                <c:pt idx="47951">
                  <c:v>4793.46</c:v>
                </c:pt>
                <c:pt idx="47952">
                  <c:v>4793.56</c:v>
                </c:pt>
                <c:pt idx="47953">
                  <c:v>4793.66</c:v>
                </c:pt>
                <c:pt idx="47954">
                  <c:v>4793.76</c:v>
                </c:pt>
                <c:pt idx="47955">
                  <c:v>4793.86</c:v>
                </c:pt>
                <c:pt idx="47956">
                  <c:v>4793.96</c:v>
                </c:pt>
                <c:pt idx="47957">
                  <c:v>4794.06</c:v>
                </c:pt>
                <c:pt idx="47958">
                  <c:v>4794.16</c:v>
                </c:pt>
                <c:pt idx="47959">
                  <c:v>4794.26</c:v>
                </c:pt>
                <c:pt idx="47960">
                  <c:v>4794.36</c:v>
                </c:pt>
                <c:pt idx="47961">
                  <c:v>4794.46</c:v>
                </c:pt>
                <c:pt idx="47962">
                  <c:v>4794.56</c:v>
                </c:pt>
                <c:pt idx="47963">
                  <c:v>4794.66</c:v>
                </c:pt>
                <c:pt idx="47964">
                  <c:v>4794.76</c:v>
                </c:pt>
                <c:pt idx="47965">
                  <c:v>4794.86</c:v>
                </c:pt>
                <c:pt idx="47966">
                  <c:v>4794.96</c:v>
                </c:pt>
                <c:pt idx="47967">
                  <c:v>4795.06</c:v>
                </c:pt>
                <c:pt idx="47968">
                  <c:v>4795.16</c:v>
                </c:pt>
                <c:pt idx="47969">
                  <c:v>4795.26</c:v>
                </c:pt>
                <c:pt idx="47970">
                  <c:v>4795.36</c:v>
                </c:pt>
                <c:pt idx="47971">
                  <c:v>4795.46</c:v>
                </c:pt>
                <c:pt idx="47972">
                  <c:v>4795.56</c:v>
                </c:pt>
                <c:pt idx="47973">
                  <c:v>4795.66</c:v>
                </c:pt>
                <c:pt idx="47974">
                  <c:v>4795.76</c:v>
                </c:pt>
                <c:pt idx="47975">
                  <c:v>4795.86</c:v>
                </c:pt>
                <c:pt idx="47976">
                  <c:v>4795.96</c:v>
                </c:pt>
                <c:pt idx="47977">
                  <c:v>4796.06</c:v>
                </c:pt>
                <c:pt idx="47978">
                  <c:v>4796.16</c:v>
                </c:pt>
                <c:pt idx="47979">
                  <c:v>4796.26</c:v>
                </c:pt>
                <c:pt idx="47980">
                  <c:v>4796.36</c:v>
                </c:pt>
                <c:pt idx="47981">
                  <c:v>4796.46</c:v>
                </c:pt>
                <c:pt idx="47982">
                  <c:v>4796.56</c:v>
                </c:pt>
                <c:pt idx="47983">
                  <c:v>4796.66</c:v>
                </c:pt>
                <c:pt idx="47984">
                  <c:v>4796.76</c:v>
                </c:pt>
                <c:pt idx="47985">
                  <c:v>4796.86</c:v>
                </c:pt>
                <c:pt idx="47986">
                  <c:v>4796.96</c:v>
                </c:pt>
                <c:pt idx="47987">
                  <c:v>4797.06</c:v>
                </c:pt>
                <c:pt idx="47988">
                  <c:v>4797.16</c:v>
                </c:pt>
                <c:pt idx="47989">
                  <c:v>4797.26</c:v>
                </c:pt>
                <c:pt idx="47990">
                  <c:v>4797.36</c:v>
                </c:pt>
                <c:pt idx="47991">
                  <c:v>4797.46</c:v>
                </c:pt>
                <c:pt idx="47992">
                  <c:v>4797.56</c:v>
                </c:pt>
                <c:pt idx="47993">
                  <c:v>4797.66</c:v>
                </c:pt>
                <c:pt idx="47994">
                  <c:v>4797.76</c:v>
                </c:pt>
                <c:pt idx="47995">
                  <c:v>4797.86</c:v>
                </c:pt>
                <c:pt idx="47996">
                  <c:v>4797.96</c:v>
                </c:pt>
                <c:pt idx="47997">
                  <c:v>4798.06</c:v>
                </c:pt>
                <c:pt idx="47998">
                  <c:v>4798.16</c:v>
                </c:pt>
                <c:pt idx="47999">
                  <c:v>4798.26</c:v>
                </c:pt>
                <c:pt idx="48000">
                  <c:v>4798.36</c:v>
                </c:pt>
                <c:pt idx="48001">
                  <c:v>4798.46</c:v>
                </c:pt>
                <c:pt idx="48002">
                  <c:v>4798.56</c:v>
                </c:pt>
                <c:pt idx="48003">
                  <c:v>4798.66</c:v>
                </c:pt>
                <c:pt idx="48004">
                  <c:v>4798.76</c:v>
                </c:pt>
                <c:pt idx="48005">
                  <c:v>4798.86</c:v>
                </c:pt>
                <c:pt idx="48006">
                  <c:v>4798.96</c:v>
                </c:pt>
                <c:pt idx="48007">
                  <c:v>4799.06</c:v>
                </c:pt>
                <c:pt idx="48008">
                  <c:v>4799.16</c:v>
                </c:pt>
                <c:pt idx="48009">
                  <c:v>4799.26</c:v>
                </c:pt>
                <c:pt idx="48010">
                  <c:v>4799.36</c:v>
                </c:pt>
                <c:pt idx="48011">
                  <c:v>4799.46</c:v>
                </c:pt>
                <c:pt idx="48012">
                  <c:v>4799.56</c:v>
                </c:pt>
                <c:pt idx="48013">
                  <c:v>4799.66</c:v>
                </c:pt>
                <c:pt idx="48014">
                  <c:v>4799.76</c:v>
                </c:pt>
                <c:pt idx="48015">
                  <c:v>4799.86</c:v>
                </c:pt>
                <c:pt idx="48016">
                  <c:v>4799.96</c:v>
                </c:pt>
                <c:pt idx="48017">
                  <c:v>4800.06</c:v>
                </c:pt>
                <c:pt idx="48018">
                  <c:v>4800.16</c:v>
                </c:pt>
                <c:pt idx="48019">
                  <c:v>4800.26</c:v>
                </c:pt>
                <c:pt idx="48020">
                  <c:v>4800.36</c:v>
                </c:pt>
                <c:pt idx="48021">
                  <c:v>4800.46</c:v>
                </c:pt>
                <c:pt idx="48022">
                  <c:v>4800.56</c:v>
                </c:pt>
                <c:pt idx="48023">
                  <c:v>4800.66</c:v>
                </c:pt>
                <c:pt idx="48024">
                  <c:v>4800.76</c:v>
                </c:pt>
                <c:pt idx="48025">
                  <c:v>4800.86</c:v>
                </c:pt>
                <c:pt idx="48026">
                  <c:v>4800.96</c:v>
                </c:pt>
                <c:pt idx="48027">
                  <c:v>4801.06</c:v>
                </c:pt>
                <c:pt idx="48028">
                  <c:v>4801.16</c:v>
                </c:pt>
                <c:pt idx="48029">
                  <c:v>4801.26</c:v>
                </c:pt>
                <c:pt idx="48030">
                  <c:v>4801.36</c:v>
                </c:pt>
                <c:pt idx="48031">
                  <c:v>4801.46</c:v>
                </c:pt>
                <c:pt idx="48032">
                  <c:v>4801.56</c:v>
                </c:pt>
                <c:pt idx="48033">
                  <c:v>4801.66</c:v>
                </c:pt>
                <c:pt idx="48034">
                  <c:v>4801.76</c:v>
                </c:pt>
                <c:pt idx="48035">
                  <c:v>4801.86</c:v>
                </c:pt>
                <c:pt idx="48036">
                  <c:v>4801.96</c:v>
                </c:pt>
                <c:pt idx="48037">
                  <c:v>4802.06</c:v>
                </c:pt>
                <c:pt idx="48038">
                  <c:v>4802.16</c:v>
                </c:pt>
                <c:pt idx="48039">
                  <c:v>4802.26</c:v>
                </c:pt>
                <c:pt idx="48040">
                  <c:v>4802.36</c:v>
                </c:pt>
                <c:pt idx="48041">
                  <c:v>4802.46</c:v>
                </c:pt>
                <c:pt idx="48042">
                  <c:v>4802.56</c:v>
                </c:pt>
                <c:pt idx="48043">
                  <c:v>4802.66</c:v>
                </c:pt>
                <c:pt idx="48044">
                  <c:v>4802.76</c:v>
                </c:pt>
                <c:pt idx="48045">
                  <c:v>4802.86</c:v>
                </c:pt>
                <c:pt idx="48046">
                  <c:v>4802.96</c:v>
                </c:pt>
                <c:pt idx="48047">
                  <c:v>4803.06</c:v>
                </c:pt>
                <c:pt idx="48048">
                  <c:v>4803.16</c:v>
                </c:pt>
                <c:pt idx="48049">
                  <c:v>4803.26</c:v>
                </c:pt>
                <c:pt idx="48050">
                  <c:v>4803.36</c:v>
                </c:pt>
                <c:pt idx="48051">
                  <c:v>4803.46</c:v>
                </c:pt>
                <c:pt idx="48052">
                  <c:v>4803.56</c:v>
                </c:pt>
                <c:pt idx="48053">
                  <c:v>4803.66</c:v>
                </c:pt>
                <c:pt idx="48054">
                  <c:v>4803.76</c:v>
                </c:pt>
                <c:pt idx="48055">
                  <c:v>4803.86</c:v>
                </c:pt>
                <c:pt idx="48056">
                  <c:v>4803.96</c:v>
                </c:pt>
                <c:pt idx="48057">
                  <c:v>4804.06</c:v>
                </c:pt>
                <c:pt idx="48058">
                  <c:v>4804.16</c:v>
                </c:pt>
                <c:pt idx="48059">
                  <c:v>4804.26</c:v>
                </c:pt>
                <c:pt idx="48060">
                  <c:v>4804.36</c:v>
                </c:pt>
                <c:pt idx="48061">
                  <c:v>4804.46</c:v>
                </c:pt>
                <c:pt idx="48062">
                  <c:v>4804.56</c:v>
                </c:pt>
                <c:pt idx="48063">
                  <c:v>4804.66</c:v>
                </c:pt>
                <c:pt idx="48064">
                  <c:v>4804.76</c:v>
                </c:pt>
                <c:pt idx="48065">
                  <c:v>4804.86</c:v>
                </c:pt>
                <c:pt idx="48066">
                  <c:v>4804.96</c:v>
                </c:pt>
                <c:pt idx="48067">
                  <c:v>4805.06</c:v>
                </c:pt>
                <c:pt idx="48068">
                  <c:v>4805.16</c:v>
                </c:pt>
                <c:pt idx="48069">
                  <c:v>4805.26</c:v>
                </c:pt>
                <c:pt idx="48070">
                  <c:v>4805.36</c:v>
                </c:pt>
                <c:pt idx="48071">
                  <c:v>4805.46</c:v>
                </c:pt>
                <c:pt idx="48072">
                  <c:v>4805.56</c:v>
                </c:pt>
                <c:pt idx="48073">
                  <c:v>4805.66</c:v>
                </c:pt>
                <c:pt idx="48074">
                  <c:v>4805.76</c:v>
                </c:pt>
                <c:pt idx="48075">
                  <c:v>4805.86</c:v>
                </c:pt>
                <c:pt idx="48076">
                  <c:v>4805.96</c:v>
                </c:pt>
                <c:pt idx="48077">
                  <c:v>4806.06</c:v>
                </c:pt>
                <c:pt idx="48078">
                  <c:v>4806.16</c:v>
                </c:pt>
                <c:pt idx="48079">
                  <c:v>4806.26</c:v>
                </c:pt>
                <c:pt idx="48080">
                  <c:v>4806.36</c:v>
                </c:pt>
                <c:pt idx="48081">
                  <c:v>4806.46</c:v>
                </c:pt>
                <c:pt idx="48082">
                  <c:v>4806.56</c:v>
                </c:pt>
                <c:pt idx="48083">
                  <c:v>4806.66</c:v>
                </c:pt>
                <c:pt idx="48084">
                  <c:v>4806.76</c:v>
                </c:pt>
                <c:pt idx="48085">
                  <c:v>4806.86</c:v>
                </c:pt>
                <c:pt idx="48086">
                  <c:v>4806.96</c:v>
                </c:pt>
                <c:pt idx="48087">
                  <c:v>4807.06</c:v>
                </c:pt>
                <c:pt idx="48088">
                  <c:v>4807.16</c:v>
                </c:pt>
                <c:pt idx="48089">
                  <c:v>4807.26</c:v>
                </c:pt>
                <c:pt idx="48090">
                  <c:v>4807.36</c:v>
                </c:pt>
                <c:pt idx="48091">
                  <c:v>4807.46</c:v>
                </c:pt>
                <c:pt idx="48092">
                  <c:v>4807.56</c:v>
                </c:pt>
                <c:pt idx="48093">
                  <c:v>4807.66</c:v>
                </c:pt>
                <c:pt idx="48094">
                  <c:v>4807.76</c:v>
                </c:pt>
                <c:pt idx="48095">
                  <c:v>4807.86</c:v>
                </c:pt>
                <c:pt idx="48096">
                  <c:v>4807.96</c:v>
                </c:pt>
                <c:pt idx="48097">
                  <c:v>4808.06</c:v>
                </c:pt>
                <c:pt idx="48098">
                  <c:v>4808.16</c:v>
                </c:pt>
                <c:pt idx="48099">
                  <c:v>4808.26</c:v>
                </c:pt>
                <c:pt idx="48100">
                  <c:v>4808.36</c:v>
                </c:pt>
                <c:pt idx="48101">
                  <c:v>4808.46</c:v>
                </c:pt>
                <c:pt idx="48102">
                  <c:v>4808.56</c:v>
                </c:pt>
                <c:pt idx="48103">
                  <c:v>4808.66</c:v>
                </c:pt>
                <c:pt idx="48104">
                  <c:v>4808.76</c:v>
                </c:pt>
                <c:pt idx="48105">
                  <c:v>4808.86</c:v>
                </c:pt>
                <c:pt idx="48106">
                  <c:v>4808.96</c:v>
                </c:pt>
                <c:pt idx="48107">
                  <c:v>4809.06</c:v>
                </c:pt>
                <c:pt idx="48108">
                  <c:v>4809.16</c:v>
                </c:pt>
                <c:pt idx="48109">
                  <c:v>4809.26</c:v>
                </c:pt>
                <c:pt idx="48110">
                  <c:v>4809.36</c:v>
                </c:pt>
                <c:pt idx="48111">
                  <c:v>4809.46</c:v>
                </c:pt>
                <c:pt idx="48112">
                  <c:v>4809.56</c:v>
                </c:pt>
                <c:pt idx="48113">
                  <c:v>4809.66</c:v>
                </c:pt>
                <c:pt idx="48114">
                  <c:v>4809.76</c:v>
                </c:pt>
                <c:pt idx="48115">
                  <c:v>4809.86</c:v>
                </c:pt>
                <c:pt idx="48116">
                  <c:v>4809.96</c:v>
                </c:pt>
                <c:pt idx="48117">
                  <c:v>4810.06</c:v>
                </c:pt>
                <c:pt idx="48118">
                  <c:v>4810.16</c:v>
                </c:pt>
                <c:pt idx="48119">
                  <c:v>4810.26</c:v>
                </c:pt>
                <c:pt idx="48120">
                  <c:v>4810.36</c:v>
                </c:pt>
                <c:pt idx="48121">
                  <c:v>4810.46</c:v>
                </c:pt>
                <c:pt idx="48122">
                  <c:v>4810.56</c:v>
                </c:pt>
                <c:pt idx="48123">
                  <c:v>4810.66</c:v>
                </c:pt>
                <c:pt idx="48124">
                  <c:v>4810.76</c:v>
                </c:pt>
                <c:pt idx="48125">
                  <c:v>4810.86</c:v>
                </c:pt>
                <c:pt idx="48126">
                  <c:v>4810.96</c:v>
                </c:pt>
                <c:pt idx="48127">
                  <c:v>4811.06</c:v>
                </c:pt>
                <c:pt idx="48128">
                  <c:v>4811.16</c:v>
                </c:pt>
                <c:pt idx="48129">
                  <c:v>4811.26</c:v>
                </c:pt>
                <c:pt idx="48130">
                  <c:v>4811.36</c:v>
                </c:pt>
                <c:pt idx="48131">
                  <c:v>4811.46</c:v>
                </c:pt>
                <c:pt idx="48132">
                  <c:v>4811.56</c:v>
                </c:pt>
                <c:pt idx="48133">
                  <c:v>4811.66</c:v>
                </c:pt>
                <c:pt idx="48134">
                  <c:v>4811.76</c:v>
                </c:pt>
                <c:pt idx="48135">
                  <c:v>4811.86</c:v>
                </c:pt>
                <c:pt idx="48136">
                  <c:v>4811.96</c:v>
                </c:pt>
                <c:pt idx="48137">
                  <c:v>4812.06</c:v>
                </c:pt>
                <c:pt idx="48138">
                  <c:v>4812.16</c:v>
                </c:pt>
                <c:pt idx="48139">
                  <c:v>4812.26</c:v>
                </c:pt>
                <c:pt idx="48140">
                  <c:v>4812.36</c:v>
                </c:pt>
                <c:pt idx="48141">
                  <c:v>4812.46</c:v>
                </c:pt>
                <c:pt idx="48142">
                  <c:v>4812.56</c:v>
                </c:pt>
                <c:pt idx="48143">
                  <c:v>4812.66</c:v>
                </c:pt>
                <c:pt idx="48144">
                  <c:v>4812.76</c:v>
                </c:pt>
                <c:pt idx="48145">
                  <c:v>4812.86</c:v>
                </c:pt>
                <c:pt idx="48146">
                  <c:v>4812.96</c:v>
                </c:pt>
                <c:pt idx="48147">
                  <c:v>4813.06</c:v>
                </c:pt>
                <c:pt idx="48148">
                  <c:v>4813.16</c:v>
                </c:pt>
                <c:pt idx="48149">
                  <c:v>4813.26</c:v>
                </c:pt>
                <c:pt idx="48150">
                  <c:v>4813.36</c:v>
                </c:pt>
                <c:pt idx="48151">
                  <c:v>4813.46</c:v>
                </c:pt>
                <c:pt idx="48152">
                  <c:v>4813.56</c:v>
                </c:pt>
                <c:pt idx="48153">
                  <c:v>4813.66</c:v>
                </c:pt>
                <c:pt idx="48154">
                  <c:v>4813.76</c:v>
                </c:pt>
                <c:pt idx="48155">
                  <c:v>4813.86</c:v>
                </c:pt>
                <c:pt idx="48156">
                  <c:v>4813.96</c:v>
                </c:pt>
                <c:pt idx="48157">
                  <c:v>4814.06</c:v>
                </c:pt>
                <c:pt idx="48158">
                  <c:v>4814.16</c:v>
                </c:pt>
                <c:pt idx="48159">
                  <c:v>4814.26</c:v>
                </c:pt>
                <c:pt idx="48160">
                  <c:v>4814.36</c:v>
                </c:pt>
                <c:pt idx="48161">
                  <c:v>4814.46</c:v>
                </c:pt>
                <c:pt idx="48162">
                  <c:v>4814.56</c:v>
                </c:pt>
                <c:pt idx="48163">
                  <c:v>4814.66</c:v>
                </c:pt>
                <c:pt idx="48164">
                  <c:v>4814.76</c:v>
                </c:pt>
                <c:pt idx="48165">
                  <c:v>4814.86</c:v>
                </c:pt>
                <c:pt idx="48166">
                  <c:v>4814.96</c:v>
                </c:pt>
                <c:pt idx="48167">
                  <c:v>4815.06</c:v>
                </c:pt>
                <c:pt idx="48168">
                  <c:v>4815.16</c:v>
                </c:pt>
                <c:pt idx="48169">
                  <c:v>4815.26</c:v>
                </c:pt>
                <c:pt idx="48170">
                  <c:v>4815.36</c:v>
                </c:pt>
                <c:pt idx="48171">
                  <c:v>4815.46</c:v>
                </c:pt>
                <c:pt idx="48172">
                  <c:v>4815.56</c:v>
                </c:pt>
                <c:pt idx="48173">
                  <c:v>4815.66</c:v>
                </c:pt>
                <c:pt idx="48174">
                  <c:v>4815.76</c:v>
                </c:pt>
                <c:pt idx="48175">
                  <c:v>4815.86</c:v>
                </c:pt>
                <c:pt idx="48176">
                  <c:v>4815.96</c:v>
                </c:pt>
                <c:pt idx="48177">
                  <c:v>4816.06</c:v>
                </c:pt>
                <c:pt idx="48178">
                  <c:v>4816.16</c:v>
                </c:pt>
                <c:pt idx="48179">
                  <c:v>4816.26</c:v>
                </c:pt>
                <c:pt idx="48180">
                  <c:v>4816.36</c:v>
                </c:pt>
                <c:pt idx="48181">
                  <c:v>4816.46</c:v>
                </c:pt>
                <c:pt idx="48182">
                  <c:v>4816.56</c:v>
                </c:pt>
                <c:pt idx="48183">
                  <c:v>4816.66</c:v>
                </c:pt>
                <c:pt idx="48184">
                  <c:v>4816.76</c:v>
                </c:pt>
                <c:pt idx="48185">
                  <c:v>4816.86</c:v>
                </c:pt>
                <c:pt idx="48186">
                  <c:v>4816.96</c:v>
                </c:pt>
                <c:pt idx="48187">
                  <c:v>4817.06</c:v>
                </c:pt>
                <c:pt idx="48188">
                  <c:v>4817.16</c:v>
                </c:pt>
                <c:pt idx="48189">
                  <c:v>4817.26</c:v>
                </c:pt>
                <c:pt idx="48190">
                  <c:v>4817.36</c:v>
                </c:pt>
                <c:pt idx="48191">
                  <c:v>4817.46</c:v>
                </c:pt>
                <c:pt idx="48192">
                  <c:v>4817.56</c:v>
                </c:pt>
                <c:pt idx="48193">
                  <c:v>4817.66</c:v>
                </c:pt>
                <c:pt idx="48194">
                  <c:v>4817.76</c:v>
                </c:pt>
                <c:pt idx="48195">
                  <c:v>4817.86</c:v>
                </c:pt>
                <c:pt idx="48196">
                  <c:v>4817.96</c:v>
                </c:pt>
                <c:pt idx="48197">
                  <c:v>4818.06</c:v>
                </c:pt>
                <c:pt idx="48198">
                  <c:v>4818.16</c:v>
                </c:pt>
                <c:pt idx="48199">
                  <c:v>4818.26</c:v>
                </c:pt>
                <c:pt idx="48200">
                  <c:v>4818.36</c:v>
                </c:pt>
                <c:pt idx="48201">
                  <c:v>4818.46</c:v>
                </c:pt>
                <c:pt idx="48202">
                  <c:v>4818.56</c:v>
                </c:pt>
                <c:pt idx="48203">
                  <c:v>4818.66</c:v>
                </c:pt>
                <c:pt idx="48204">
                  <c:v>4818.76</c:v>
                </c:pt>
                <c:pt idx="48205">
                  <c:v>4818.86</c:v>
                </c:pt>
                <c:pt idx="48206">
                  <c:v>4818.96</c:v>
                </c:pt>
                <c:pt idx="48207">
                  <c:v>4819.06</c:v>
                </c:pt>
                <c:pt idx="48208">
                  <c:v>4819.16</c:v>
                </c:pt>
                <c:pt idx="48209">
                  <c:v>4819.26</c:v>
                </c:pt>
                <c:pt idx="48210">
                  <c:v>4819.36</c:v>
                </c:pt>
                <c:pt idx="48211">
                  <c:v>4819.46</c:v>
                </c:pt>
                <c:pt idx="48212">
                  <c:v>4819.56</c:v>
                </c:pt>
                <c:pt idx="48213">
                  <c:v>4819.66</c:v>
                </c:pt>
                <c:pt idx="48214">
                  <c:v>4819.76</c:v>
                </c:pt>
                <c:pt idx="48215">
                  <c:v>4819.86</c:v>
                </c:pt>
                <c:pt idx="48216">
                  <c:v>4819.96</c:v>
                </c:pt>
                <c:pt idx="48217">
                  <c:v>4820.06</c:v>
                </c:pt>
                <c:pt idx="48218">
                  <c:v>4820.16</c:v>
                </c:pt>
                <c:pt idx="48219">
                  <c:v>4820.26</c:v>
                </c:pt>
                <c:pt idx="48220">
                  <c:v>4820.36</c:v>
                </c:pt>
                <c:pt idx="48221">
                  <c:v>4820.46</c:v>
                </c:pt>
                <c:pt idx="48222">
                  <c:v>4820.56</c:v>
                </c:pt>
                <c:pt idx="48223">
                  <c:v>4820.66</c:v>
                </c:pt>
                <c:pt idx="48224">
                  <c:v>4820.76</c:v>
                </c:pt>
                <c:pt idx="48225">
                  <c:v>4820.86</c:v>
                </c:pt>
                <c:pt idx="48226">
                  <c:v>4820.96</c:v>
                </c:pt>
                <c:pt idx="48227">
                  <c:v>4821.06</c:v>
                </c:pt>
                <c:pt idx="48228">
                  <c:v>4821.16</c:v>
                </c:pt>
                <c:pt idx="48229">
                  <c:v>4821.26</c:v>
                </c:pt>
                <c:pt idx="48230">
                  <c:v>4821.36</c:v>
                </c:pt>
                <c:pt idx="48231">
                  <c:v>4821.46</c:v>
                </c:pt>
                <c:pt idx="48232">
                  <c:v>4821.56</c:v>
                </c:pt>
                <c:pt idx="48233">
                  <c:v>4821.66</c:v>
                </c:pt>
                <c:pt idx="48234">
                  <c:v>4821.76</c:v>
                </c:pt>
                <c:pt idx="48235">
                  <c:v>4821.86</c:v>
                </c:pt>
                <c:pt idx="48236">
                  <c:v>4821.96</c:v>
                </c:pt>
                <c:pt idx="48237">
                  <c:v>4822.06</c:v>
                </c:pt>
                <c:pt idx="48238">
                  <c:v>4822.16</c:v>
                </c:pt>
                <c:pt idx="48239">
                  <c:v>4822.26</c:v>
                </c:pt>
                <c:pt idx="48240">
                  <c:v>4822.36</c:v>
                </c:pt>
                <c:pt idx="48241">
                  <c:v>4822.46</c:v>
                </c:pt>
                <c:pt idx="48242">
                  <c:v>4822.56</c:v>
                </c:pt>
                <c:pt idx="48243">
                  <c:v>4822.66</c:v>
                </c:pt>
                <c:pt idx="48244">
                  <c:v>4822.76</c:v>
                </c:pt>
                <c:pt idx="48245">
                  <c:v>4822.86</c:v>
                </c:pt>
                <c:pt idx="48246">
                  <c:v>4822.96</c:v>
                </c:pt>
                <c:pt idx="48247">
                  <c:v>4823.06</c:v>
                </c:pt>
                <c:pt idx="48248">
                  <c:v>4823.16</c:v>
                </c:pt>
                <c:pt idx="48249">
                  <c:v>4823.26</c:v>
                </c:pt>
                <c:pt idx="48250">
                  <c:v>4823.36</c:v>
                </c:pt>
                <c:pt idx="48251">
                  <c:v>4823.46</c:v>
                </c:pt>
                <c:pt idx="48252">
                  <c:v>4823.56</c:v>
                </c:pt>
                <c:pt idx="48253">
                  <c:v>4823.66</c:v>
                </c:pt>
                <c:pt idx="48254">
                  <c:v>4823.76</c:v>
                </c:pt>
                <c:pt idx="48255">
                  <c:v>4823.86</c:v>
                </c:pt>
                <c:pt idx="48256">
                  <c:v>4823.96</c:v>
                </c:pt>
                <c:pt idx="48257">
                  <c:v>4824.06</c:v>
                </c:pt>
                <c:pt idx="48258">
                  <c:v>4824.16</c:v>
                </c:pt>
                <c:pt idx="48259">
                  <c:v>4824.26</c:v>
                </c:pt>
                <c:pt idx="48260">
                  <c:v>4824.36</c:v>
                </c:pt>
                <c:pt idx="48261">
                  <c:v>4824.46</c:v>
                </c:pt>
                <c:pt idx="48262">
                  <c:v>4824.56</c:v>
                </c:pt>
                <c:pt idx="48263">
                  <c:v>4824.66</c:v>
                </c:pt>
                <c:pt idx="48264">
                  <c:v>4824.76</c:v>
                </c:pt>
                <c:pt idx="48265">
                  <c:v>4824.86</c:v>
                </c:pt>
                <c:pt idx="48266">
                  <c:v>4824.96</c:v>
                </c:pt>
                <c:pt idx="48267">
                  <c:v>4825.06</c:v>
                </c:pt>
                <c:pt idx="48268">
                  <c:v>4825.16</c:v>
                </c:pt>
                <c:pt idx="48269">
                  <c:v>4825.26</c:v>
                </c:pt>
                <c:pt idx="48270">
                  <c:v>4825.36</c:v>
                </c:pt>
                <c:pt idx="48271">
                  <c:v>4825.46</c:v>
                </c:pt>
                <c:pt idx="48272">
                  <c:v>4825.56</c:v>
                </c:pt>
                <c:pt idx="48273">
                  <c:v>4825.66</c:v>
                </c:pt>
                <c:pt idx="48274">
                  <c:v>4825.76</c:v>
                </c:pt>
                <c:pt idx="48275">
                  <c:v>4825.86</c:v>
                </c:pt>
                <c:pt idx="48276">
                  <c:v>4825.96</c:v>
                </c:pt>
                <c:pt idx="48277">
                  <c:v>4826.06</c:v>
                </c:pt>
                <c:pt idx="48278">
                  <c:v>4826.16</c:v>
                </c:pt>
                <c:pt idx="48279">
                  <c:v>4826.26</c:v>
                </c:pt>
                <c:pt idx="48280">
                  <c:v>4826.36</c:v>
                </c:pt>
                <c:pt idx="48281">
                  <c:v>4826.46</c:v>
                </c:pt>
                <c:pt idx="48282">
                  <c:v>4826.56</c:v>
                </c:pt>
                <c:pt idx="48283">
                  <c:v>4826.66</c:v>
                </c:pt>
                <c:pt idx="48284">
                  <c:v>4826.76</c:v>
                </c:pt>
                <c:pt idx="48285">
                  <c:v>4826.86</c:v>
                </c:pt>
                <c:pt idx="48286">
                  <c:v>4826.96</c:v>
                </c:pt>
                <c:pt idx="48287">
                  <c:v>4827.06</c:v>
                </c:pt>
                <c:pt idx="48288">
                  <c:v>4827.16</c:v>
                </c:pt>
                <c:pt idx="48289">
                  <c:v>4827.26</c:v>
                </c:pt>
                <c:pt idx="48290">
                  <c:v>4827.36</c:v>
                </c:pt>
                <c:pt idx="48291">
                  <c:v>4827.46</c:v>
                </c:pt>
                <c:pt idx="48292">
                  <c:v>4827.56</c:v>
                </c:pt>
                <c:pt idx="48293">
                  <c:v>4827.66</c:v>
                </c:pt>
                <c:pt idx="48294">
                  <c:v>4827.76</c:v>
                </c:pt>
                <c:pt idx="48295">
                  <c:v>4827.86</c:v>
                </c:pt>
                <c:pt idx="48296">
                  <c:v>4827.96</c:v>
                </c:pt>
                <c:pt idx="48297">
                  <c:v>4828.06</c:v>
                </c:pt>
                <c:pt idx="48298">
                  <c:v>4828.16</c:v>
                </c:pt>
                <c:pt idx="48299">
                  <c:v>4828.26</c:v>
                </c:pt>
                <c:pt idx="48300">
                  <c:v>4828.36</c:v>
                </c:pt>
                <c:pt idx="48301">
                  <c:v>4828.46</c:v>
                </c:pt>
                <c:pt idx="48302">
                  <c:v>4828.56</c:v>
                </c:pt>
                <c:pt idx="48303">
                  <c:v>4828.66</c:v>
                </c:pt>
                <c:pt idx="48304">
                  <c:v>4828.76</c:v>
                </c:pt>
                <c:pt idx="48305">
                  <c:v>4828.86</c:v>
                </c:pt>
                <c:pt idx="48306">
                  <c:v>4828.96</c:v>
                </c:pt>
                <c:pt idx="48307">
                  <c:v>4829.06</c:v>
                </c:pt>
                <c:pt idx="48308">
                  <c:v>4829.16</c:v>
                </c:pt>
                <c:pt idx="48309">
                  <c:v>4829.26</c:v>
                </c:pt>
                <c:pt idx="48310">
                  <c:v>4829.36</c:v>
                </c:pt>
                <c:pt idx="48311">
                  <c:v>4829.46</c:v>
                </c:pt>
                <c:pt idx="48312">
                  <c:v>4829.56</c:v>
                </c:pt>
                <c:pt idx="48313">
                  <c:v>4829.66</c:v>
                </c:pt>
                <c:pt idx="48314">
                  <c:v>4829.76</c:v>
                </c:pt>
                <c:pt idx="48315">
                  <c:v>4829.86</c:v>
                </c:pt>
                <c:pt idx="48316">
                  <c:v>4829.96</c:v>
                </c:pt>
                <c:pt idx="48317">
                  <c:v>4830.06</c:v>
                </c:pt>
                <c:pt idx="48318">
                  <c:v>4830.16</c:v>
                </c:pt>
                <c:pt idx="48319">
                  <c:v>4830.26</c:v>
                </c:pt>
                <c:pt idx="48320">
                  <c:v>4830.36</c:v>
                </c:pt>
                <c:pt idx="48321">
                  <c:v>4830.46</c:v>
                </c:pt>
                <c:pt idx="48322">
                  <c:v>4830.56</c:v>
                </c:pt>
                <c:pt idx="48323">
                  <c:v>4830.66</c:v>
                </c:pt>
                <c:pt idx="48324">
                  <c:v>4830.76</c:v>
                </c:pt>
                <c:pt idx="48325">
                  <c:v>4830.86</c:v>
                </c:pt>
                <c:pt idx="48326">
                  <c:v>4830.96</c:v>
                </c:pt>
                <c:pt idx="48327">
                  <c:v>4831.06</c:v>
                </c:pt>
                <c:pt idx="48328">
                  <c:v>4831.16</c:v>
                </c:pt>
                <c:pt idx="48329">
                  <c:v>4831.26</c:v>
                </c:pt>
                <c:pt idx="48330">
                  <c:v>4831.36</c:v>
                </c:pt>
                <c:pt idx="48331">
                  <c:v>4831.46</c:v>
                </c:pt>
                <c:pt idx="48332">
                  <c:v>4831.56</c:v>
                </c:pt>
                <c:pt idx="48333">
                  <c:v>4831.66</c:v>
                </c:pt>
                <c:pt idx="48334">
                  <c:v>4831.76</c:v>
                </c:pt>
                <c:pt idx="48335">
                  <c:v>4831.86</c:v>
                </c:pt>
                <c:pt idx="48336">
                  <c:v>4831.96</c:v>
                </c:pt>
                <c:pt idx="48337">
                  <c:v>4832.06</c:v>
                </c:pt>
                <c:pt idx="48338">
                  <c:v>4832.16</c:v>
                </c:pt>
                <c:pt idx="48339">
                  <c:v>4832.26</c:v>
                </c:pt>
                <c:pt idx="48340">
                  <c:v>4832.36</c:v>
                </c:pt>
                <c:pt idx="48341">
                  <c:v>4832.46</c:v>
                </c:pt>
                <c:pt idx="48342">
                  <c:v>4832.56</c:v>
                </c:pt>
                <c:pt idx="48343">
                  <c:v>4832.66</c:v>
                </c:pt>
                <c:pt idx="48344">
                  <c:v>4832.76</c:v>
                </c:pt>
                <c:pt idx="48345">
                  <c:v>4832.86</c:v>
                </c:pt>
                <c:pt idx="48346">
                  <c:v>4832.96</c:v>
                </c:pt>
                <c:pt idx="48347">
                  <c:v>4833.06</c:v>
                </c:pt>
                <c:pt idx="48348">
                  <c:v>4833.16</c:v>
                </c:pt>
                <c:pt idx="48349">
                  <c:v>4833.26</c:v>
                </c:pt>
                <c:pt idx="48350">
                  <c:v>4833.36</c:v>
                </c:pt>
                <c:pt idx="48351">
                  <c:v>4833.46</c:v>
                </c:pt>
                <c:pt idx="48352">
                  <c:v>4833.56</c:v>
                </c:pt>
                <c:pt idx="48353">
                  <c:v>4833.66</c:v>
                </c:pt>
                <c:pt idx="48354">
                  <c:v>4833.76</c:v>
                </c:pt>
                <c:pt idx="48355">
                  <c:v>4833.86</c:v>
                </c:pt>
                <c:pt idx="48356">
                  <c:v>4833.96</c:v>
                </c:pt>
                <c:pt idx="48357">
                  <c:v>4834.06</c:v>
                </c:pt>
                <c:pt idx="48358">
                  <c:v>4834.16</c:v>
                </c:pt>
                <c:pt idx="48359">
                  <c:v>4834.26</c:v>
                </c:pt>
                <c:pt idx="48360">
                  <c:v>4834.36</c:v>
                </c:pt>
                <c:pt idx="48361">
                  <c:v>4834.46</c:v>
                </c:pt>
                <c:pt idx="48362">
                  <c:v>4834.56</c:v>
                </c:pt>
                <c:pt idx="48363">
                  <c:v>4834.66</c:v>
                </c:pt>
                <c:pt idx="48364">
                  <c:v>4834.76</c:v>
                </c:pt>
                <c:pt idx="48365">
                  <c:v>4834.86</c:v>
                </c:pt>
                <c:pt idx="48366">
                  <c:v>4834.96</c:v>
                </c:pt>
                <c:pt idx="48367">
                  <c:v>4835.06</c:v>
                </c:pt>
                <c:pt idx="48368">
                  <c:v>4835.16</c:v>
                </c:pt>
                <c:pt idx="48369">
                  <c:v>4835.26</c:v>
                </c:pt>
                <c:pt idx="48370">
                  <c:v>4835.36</c:v>
                </c:pt>
                <c:pt idx="48371">
                  <c:v>4835.46</c:v>
                </c:pt>
                <c:pt idx="48372">
                  <c:v>4835.56</c:v>
                </c:pt>
                <c:pt idx="48373">
                  <c:v>4835.66</c:v>
                </c:pt>
                <c:pt idx="48374">
                  <c:v>4835.76</c:v>
                </c:pt>
                <c:pt idx="48375">
                  <c:v>4835.86</c:v>
                </c:pt>
                <c:pt idx="48376">
                  <c:v>4835.96</c:v>
                </c:pt>
                <c:pt idx="48377">
                  <c:v>4836.06</c:v>
                </c:pt>
                <c:pt idx="48378">
                  <c:v>4836.16</c:v>
                </c:pt>
                <c:pt idx="48379">
                  <c:v>4836.26</c:v>
                </c:pt>
                <c:pt idx="48380">
                  <c:v>4836.36</c:v>
                </c:pt>
                <c:pt idx="48381">
                  <c:v>4836.46</c:v>
                </c:pt>
                <c:pt idx="48382">
                  <c:v>4836.56</c:v>
                </c:pt>
                <c:pt idx="48383">
                  <c:v>4836.66</c:v>
                </c:pt>
                <c:pt idx="48384">
                  <c:v>4836.76</c:v>
                </c:pt>
                <c:pt idx="48385">
                  <c:v>4836.86</c:v>
                </c:pt>
                <c:pt idx="48386">
                  <c:v>4836.96</c:v>
                </c:pt>
                <c:pt idx="48387">
                  <c:v>4837.06</c:v>
                </c:pt>
                <c:pt idx="48388">
                  <c:v>4837.16</c:v>
                </c:pt>
                <c:pt idx="48389">
                  <c:v>4837.26</c:v>
                </c:pt>
                <c:pt idx="48390">
                  <c:v>4837.36</c:v>
                </c:pt>
                <c:pt idx="48391">
                  <c:v>4837.46</c:v>
                </c:pt>
                <c:pt idx="48392">
                  <c:v>4837.56</c:v>
                </c:pt>
                <c:pt idx="48393">
                  <c:v>4837.66</c:v>
                </c:pt>
                <c:pt idx="48394">
                  <c:v>4837.76</c:v>
                </c:pt>
                <c:pt idx="48395">
                  <c:v>4837.86</c:v>
                </c:pt>
                <c:pt idx="48396">
                  <c:v>4837.96</c:v>
                </c:pt>
                <c:pt idx="48397">
                  <c:v>4838.06</c:v>
                </c:pt>
                <c:pt idx="48398">
                  <c:v>4838.16</c:v>
                </c:pt>
                <c:pt idx="48399">
                  <c:v>4838.26</c:v>
                </c:pt>
                <c:pt idx="48400">
                  <c:v>4838.36</c:v>
                </c:pt>
                <c:pt idx="48401">
                  <c:v>4838.46</c:v>
                </c:pt>
                <c:pt idx="48402">
                  <c:v>4838.56</c:v>
                </c:pt>
                <c:pt idx="48403">
                  <c:v>4838.66</c:v>
                </c:pt>
                <c:pt idx="48404">
                  <c:v>4838.76</c:v>
                </c:pt>
                <c:pt idx="48405">
                  <c:v>4838.86</c:v>
                </c:pt>
                <c:pt idx="48406">
                  <c:v>4838.96</c:v>
                </c:pt>
                <c:pt idx="48407">
                  <c:v>4839.06</c:v>
                </c:pt>
                <c:pt idx="48408">
                  <c:v>4839.16</c:v>
                </c:pt>
                <c:pt idx="48409">
                  <c:v>4839.26</c:v>
                </c:pt>
                <c:pt idx="48410">
                  <c:v>4839.36</c:v>
                </c:pt>
                <c:pt idx="48411">
                  <c:v>4839.46</c:v>
                </c:pt>
                <c:pt idx="48412">
                  <c:v>4839.56</c:v>
                </c:pt>
                <c:pt idx="48413">
                  <c:v>4839.66</c:v>
                </c:pt>
                <c:pt idx="48414">
                  <c:v>4839.76</c:v>
                </c:pt>
                <c:pt idx="48415">
                  <c:v>4839.86</c:v>
                </c:pt>
                <c:pt idx="48416">
                  <c:v>4839.96</c:v>
                </c:pt>
                <c:pt idx="48417">
                  <c:v>4840.06</c:v>
                </c:pt>
                <c:pt idx="48418">
                  <c:v>4840.16</c:v>
                </c:pt>
                <c:pt idx="48419">
                  <c:v>4840.26</c:v>
                </c:pt>
                <c:pt idx="48420">
                  <c:v>4840.36</c:v>
                </c:pt>
                <c:pt idx="48421">
                  <c:v>4840.46</c:v>
                </c:pt>
                <c:pt idx="48422">
                  <c:v>4840.56</c:v>
                </c:pt>
                <c:pt idx="48423">
                  <c:v>4840.66</c:v>
                </c:pt>
                <c:pt idx="48424">
                  <c:v>4840.76</c:v>
                </c:pt>
                <c:pt idx="48425">
                  <c:v>4840.86</c:v>
                </c:pt>
                <c:pt idx="48426">
                  <c:v>4840.96</c:v>
                </c:pt>
                <c:pt idx="48427">
                  <c:v>4841.06</c:v>
                </c:pt>
                <c:pt idx="48428">
                  <c:v>4841.16</c:v>
                </c:pt>
                <c:pt idx="48429">
                  <c:v>4841.26</c:v>
                </c:pt>
                <c:pt idx="48430">
                  <c:v>4841.36</c:v>
                </c:pt>
                <c:pt idx="48431">
                  <c:v>4841.46</c:v>
                </c:pt>
                <c:pt idx="48432">
                  <c:v>4841.56</c:v>
                </c:pt>
                <c:pt idx="48433">
                  <c:v>4841.66</c:v>
                </c:pt>
                <c:pt idx="48434">
                  <c:v>4841.76</c:v>
                </c:pt>
                <c:pt idx="48435">
                  <c:v>4841.86</c:v>
                </c:pt>
                <c:pt idx="48436">
                  <c:v>4841.96</c:v>
                </c:pt>
                <c:pt idx="48437">
                  <c:v>4842.06</c:v>
                </c:pt>
                <c:pt idx="48438">
                  <c:v>4842.16</c:v>
                </c:pt>
                <c:pt idx="48439">
                  <c:v>4842.26</c:v>
                </c:pt>
                <c:pt idx="48440">
                  <c:v>4842.36</c:v>
                </c:pt>
                <c:pt idx="48441">
                  <c:v>4842.46</c:v>
                </c:pt>
                <c:pt idx="48442">
                  <c:v>4842.56</c:v>
                </c:pt>
                <c:pt idx="48443">
                  <c:v>4842.66</c:v>
                </c:pt>
                <c:pt idx="48444">
                  <c:v>4842.76</c:v>
                </c:pt>
                <c:pt idx="48445">
                  <c:v>4842.86</c:v>
                </c:pt>
                <c:pt idx="48446">
                  <c:v>4842.96</c:v>
                </c:pt>
                <c:pt idx="48447">
                  <c:v>4843.06</c:v>
                </c:pt>
                <c:pt idx="48448">
                  <c:v>4843.16</c:v>
                </c:pt>
                <c:pt idx="48449">
                  <c:v>4843.26</c:v>
                </c:pt>
                <c:pt idx="48450">
                  <c:v>4843.36</c:v>
                </c:pt>
                <c:pt idx="48451">
                  <c:v>4843.46</c:v>
                </c:pt>
                <c:pt idx="48452">
                  <c:v>4843.56</c:v>
                </c:pt>
                <c:pt idx="48453">
                  <c:v>4843.66</c:v>
                </c:pt>
                <c:pt idx="48454">
                  <c:v>4843.76</c:v>
                </c:pt>
                <c:pt idx="48455">
                  <c:v>4843.86</c:v>
                </c:pt>
                <c:pt idx="48456">
                  <c:v>4843.96</c:v>
                </c:pt>
                <c:pt idx="48457">
                  <c:v>4844.06</c:v>
                </c:pt>
                <c:pt idx="48458">
                  <c:v>4844.16</c:v>
                </c:pt>
                <c:pt idx="48459">
                  <c:v>4844.26</c:v>
                </c:pt>
                <c:pt idx="48460">
                  <c:v>4844.36</c:v>
                </c:pt>
                <c:pt idx="48461">
                  <c:v>4844.46</c:v>
                </c:pt>
                <c:pt idx="48462">
                  <c:v>4844.56</c:v>
                </c:pt>
                <c:pt idx="48463">
                  <c:v>4844.66</c:v>
                </c:pt>
                <c:pt idx="48464">
                  <c:v>4844.76</c:v>
                </c:pt>
                <c:pt idx="48465">
                  <c:v>4844.86</c:v>
                </c:pt>
                <c:pt idx="48466">
                  <c:v>4844.96</c:v>
                </c:pt>
                <c:pt idx="48467">
                  <c:v>4845.06</c:v>
                </c:pt>
                <c:pt idx="48468">
                  <c:v>4845.16</c:v>
                </c:pt>
                <c:pt idx="48469">
                  <c:v>4845.26</c:v>
                </c:pt>
                <c:pt idx="48470">
                  <c:v>4845.36</c:v>
                </c:pt>
                <c:pt idx="48471">
                  <c:v>4845.46</c:v>
                </c:pt>
                <c:pt idx="48472">
                  <c:v>4845.56</c:v>
                </c:pt>
                <c:pt idx="48473">
                  <c:v>4845.66</c:v>
                </c:pt>
                <c:pt idx="48474">
                  <c:v>4845.76</c:v>
                </c:pt>
                <c:pt idx="48475">
                  <c:v>4845.86</c:v>
                </c:pt>
                <c:pt idx="48476">
                  <c:v>4845.96</c:v>
                </c:pt>
                <c:pt idx="48477">
                  <c:v>4846.06</c:v>
                </c:pt>
                <c:pt idx="48478">
                  <c:v>4846.16</c:v>
                </c:pt>
                <c:pt idx="48479">
                  <c:v>4846.26</c:v>
                </c:pt>
                <c:pt idx="48480">
                  <c:v>4846.36</c:v>
                </c:pt>
                <c:pt idx="48481">
                  <c:v>4846.46</c:v>
                </c:pt>
                <c:pt idx="48482">
                  <c:v>4846.56</c:v>
                </c:pt>
                <c:pt idx="48483">
                  <c:v>4846.66</c:v>
                </c:pt>
                <c:pt idx="48484">
                  <c:v>4846.76</c:v>
                </c:pt>
                <c:pt idx="48485">
                  <c:v>4846.86</c:v>
                </c:pt>
                <c:pt idx="48486">
                  <c:v>4846.96</c:v>
                </c:pt>
                <c:pt idx="48487">
                  <c:v>4847.06</c:v>
                </c:pt>
                <c:pt idx="48488">
                  <c:v>4847.16</c:v>
                </c:pt>
                <c:pt idx="48489">
                  <c:v>4847.26</c:v>
                </c:pt>
                <c:pt idx="48490">
                  <c:v>4847.36</c:v>
                </c:pt>
                <c:pt idx="48491">
                  <c:v>4847.46</c:v>
                </c:pt>
                <c:pt idx="48492">
                  <c:v>4847.56</c:v>
                </c:pt>
                <c:pt idx="48493">
                  <c:v>4847.66</c:v>
                </c:pt>
                <c:pt idx="48494">
                  <c:v>4847.76</c:v>
                </c:pt>
                <c:pt idx="48495">
                  <c:v>4847.86</c:v>
                </c:pt>
                <c:pt idx="48496">
                  <c:v>4847.96</c:v>
                </c:pt>
                <c:pt idx="48497">
                  <c:v>4848.06</c:v>
                </c:pt>
                <c:pt idx="48498">
                  <c:v>4848.16</c:v>
                </c:pt>
                <c:pt idx="48499">
                  <c:v>4848.26</c:v>
                </c:pt>
                <c:pt idx="48500">
                  <c:v>4848.36</c:v>
                </c:pt>
                <c:pt idx="48501">
                  <c:v>4848.46</c:v>
                </c:pt>
                <c:pt idx="48502">
                  <c:v>4848.56</c:v>
                </c:pt>
                <c:pt idx="48503">
                  <c:v>4848.66</c:v>
                </c:pt>
                <c:pt idx="48504">
                  <c:v>4848.76</c:v>
                </c:pt>
                <c:pt idx="48505">
                  <c:v>4848.86</c:v>
                </c:pt>
                <c:pt idx="48506">
                  <c:v>4848.96</c:v>
                </c:pt>
                <c:pt idx="48507">
                  <c:v>4849.06</c:v>
                </c:pt>
                <c:pt idx="48508">
                  <c:v>4849.16</c:v>
                </c:pt>
                <c:pt idx="48509">
                  <c:v>4849.26</c:v>
                </c:pt>
                <c:pt idx="48510">
                  <c:v>4849.36</c:v>
                </c:pt>
                <c:pt idx="48511">
                  <c:v>4849.46</c:v>
                </c:pt>
                <c:pt idx="48512">
                  <c:v>4849.56</c:v>
                </c:pt>
                <c:pt idx="48513">
                  <c:v>4849.66</c:v>
                </c:pt>
                <c:pt idx="48514">
                  <c:v>4849.76</c:v>
                </c:pt>
                <c:pt idx="48515">
                  <c:v>4849.86</c:v>
                </c:pt>
                <c:pt idx="48516">
                  <c:v>4849.96</c:v>
                </c:pt>
                <c:pt idx="48517">
                  <c:v>4850.06</c:v>
                </c:pt>
                <c:pt idx="48518">
                  <c:v>4850.16</c:v>
                </c:pt>
                <c:pt idx="48519">
                  <c:v>4850.26</c:v>
                </c:pt>
                <c:pt idx="48520">
                  <c:v>4850.36</c:v>
                </c:pt>
                <c:pt idx="48521">
                  <c:v>4850.46</c:v>
                </c:pt>
                <c:pt idx="48522">
                  <c:v>4850.56</c:v>
                </c:pt>
                <c:pt idx="48523">
                  <c:v>4850.66</c:v>
                </c:pt>
                <c:pt idx="48524">
                  <c:v>4850.76</c:v>
                </c:pt>
                <c:pt idx="48525">
                  <c:v>4850.86</c:v>
                </c:pt>
                <c:pt idx="48526">
                  <c:v>4850.96</c:v>
                </c:pt>
                <c:pt idx="48527">
                  <c:v>4851.06</c:v>
                </c:pt>
                <c:pt idx="48528">
                  <c:v>4851.16</c:v>
                </c:pt>
                <c:pt idx="48529">
                  <c:v>4851.26</c:v>
                </c:pt>
                <c:pt idx="48530">
                  <c:v>4851.36</c:v>
                </c:pt>
                <c:pt idx="48531">
                  <c:v>4851.46</c:v>
                </c:pt>
                <c:pt idx="48532">
                  <c:v>4851.56</c:v>
                </c:pt>
                <c:pt idx="48533">
                  <c:v>4851.66</c:v>
                </c:pt>
                <c:pt idx="48534">
                  <c:v>4851.76</c:v>
                </c:pt>
                <c:pt idx="48535">
                  <c:v>4851.86</c:v>
                </c:pt>
                <c:pt idx="48536">
                  <c:v>4851.96</c:v>
                </c:pt>
                <c:pt idx="48537">
                  <c:v>4852.06</c:v>
                </c:pt>
                <c:pt idx="48538">
                  <c:v>4852.16</c:v>
                </c:pt>
                <c:pt idx="48539">
                  <c:v>4852.26</c:v>
                </c:pt>
                <c:pt idx="48540">
                  <c:v>4852.36</c:v>
                </c:pt>
                <c:pt idx="48541">
                  <c:v>4852.46</c:v>
                </c:pt>
                <c:pt idx="48542">
                  <c:v>4852.56</c:v>
                </c:pt>
                <c:pt idx="48543">
                  <c:v>4852.66</c:v>
                </c:pt>
                <c:pt idx="48544">
                  <c:v>4852.76</c:v>
                </c:pt>
                <c:pt idx="48545">
                  <c:v>4852.86</c:v>
                </c:pt>
                <c:pt idx="48546">
                  <c:v>4852.96</c:v>
                </c:pt>
                <c:pt idx="48547">
                  <c:v>4853.06</c:v>
                </c:pt>
                <c:pt idx="48548">
                  <c:v>4853.16</c:v>
                </c:pt>
                <c:pt idx="48549">
                  <c:v>4853.26</c:v>
                </c:pt>
                <c:pt idx="48550">
                  <c:v>4853.36</c:v>
                </c:pt>
                <c:pt idx="48551">
                  <c:v>4853.46</c:v>
                </c:pt>
                <c:pt idx="48552">
                  <c:v>4853.56</c:v>
                </c:pt>
                <c:pt idx="48553">
                  <c:v>4853.66</c:v>
                </c:pt>
                <c:pt idx="48554">
                  <c:v>4853.76</c:v>
                </c:pt>
                <c:pt idx="48555">
                  <c:v>4853.86</c:v>
                </c:pt>
                <c:pt idx="48556">
                  <c:v>4853.96</c:v>
                </c:pt>
                <c:pt idx="48557">
                  <c:v>4854.06</c:v>
                </c:pt>
                <c:pt idx="48558">
                  <c:v>4854.16</c:v>
                </c:pt>
                <c:pt idx="48559">
                  <c:v>4854.26</c:v>
                </c:pt>
                <c:pt idx="48560">
                  <c:v>4854.36</c:v>
                </c:pt>
                <c:pt idx="48561">
                  <c:v>4854.46</c:v>
                </c:pt>
                <c:pt idx="48562">
                  <c:v>4854.56</c:v>
                </c:pt>
                <c:pt idx="48563">
                  <c:v>4854.66</c:v>
                </c:pt>
                <c:pt idx="48564">
                  <c:v>4854.76</c:v>
                </c:pt>
                <c:pt idx="48565">
                  <c:v>4854.86</c:v>
                </c:pt>
                <c:pt idx="48566">
                  <c:v>4854.96</c:v>
                </c:pt>
                <c:pt idx="48567">
                  <c:v>4855.06</c:v>
                </c:pt>
                <c:pt idx="48568">
                  <c:v>4855.16</c:v>
                </c:pt>
                <c:pt idx="48569">
                  <c:v>4855.26</c:v>
                </c:pt>
                <c:pt idx="48570">
                  <c:v>4855.36</c:v>
                </c:pt>
                <c:pt idx="48571">
                  <c:v>4855.46</c:v>
                </c:pt>
                <c:pt idx="48572">
                  <c:v>4855.56</c:v>
                </c:pt>
                <c:pt idx="48573">
                  <c:v>4855.66</c:v>
                </c:pt>
                <c:pt idx="48574">
                  <c:v>4855.76</c:v>
                </c:pt>
                <c:pt idx="48575">
                  <c:v>4855.86</c:v>
                </c:pt>
                <c:pt idx="48576">
                  <c:v>4855.96</c:v>
                </c:pt>
                <c:pt idx="48577">
                  <c:v>4856.06</c:v>
                </c:pt>
                <c:pt idx="48578">
                  <c:v>4856.16</c:v>
                </c:pt>
                <c:pt idx="48579">
                  <c:v>4856.26</c:v>
                </c:pt>
                <c:pt idx="48580">
                  <c:v>4856.36</c:v>
                </c:pt>
                <c:pt idx="48581">
                  <c:v>4856.46</c:v>
                </c:pt>
                <c:pt idx="48582">
                  <c:v>4856.56</c:v>
                </c:pt>
                <c:pt idx="48583">
                  <c:v>4856.66</c:v>
                </c:pt>
                <c:pt idx="48584">
                  <c:v>4856.76</c:v>
                </c:pt>
                <c:pt idx="48585">
                  <c:v>4856.86</c:v>
                </c:pt>
                <c:pt idx="48586">
                  <c:v>4856.96</c:v>
                </c:pt>
                <c:pt idx="48587">
                  <c:v>4857.06</c:v>
                </c:pt>
                <c:pt idx="48588">
                  <c:v>4857.16</c:v>
                </c:pt>
                <c:pt idx="48589">
                  <c:v>4857.26</c:v>
                </c:pt>
                <c:pt idx="48590">
                  <c:v>4857.36</c:v>
                </c:pt>
                <c:pt idx="48591">
                  <c:v>4857.46</c:v>
                </c:pt>
                <c:pt idx="48592">
                  <c:v>4857.56</c:v>
                </c:pt>
                <c:pt idx="48593">
                  <c:v>4857.66</c:v>
                </c:pt>
                <c:pt idx="48594">
                  <c:v>4857.76</c:v>
                </c:pt>
                <c:pt idx="48595">
                  <c:v>4857.86</c:v>
                </c:pt>
                <c:pt idx="48596">
                  <c:v>4857.96</c:v>
                </c:pt>
                <c:pt idx="48597">
                  <c:v>4858.06</c:v>
                </c:pt>
                <c:pt idx="48598">
                  <c:v>4858.16</c:v>
                </c:pt>
                <c:pt idx="48599">
                  <c:v>4858.26</c:v>
                </c:pt>
                <c:pt idx="48600">
                  <c:v>4858.36</c:v>
                </c:pt>
                <c:pt idx="48601">
                  <c:v>4858.46</c:v>
                </c:pt>
                <c:pt idx="48602">
                  <c:v>4858.56</c:v>
                </c:pt>
                <c:pt idx="48603">
                  <c:v>4858.66</c:v>
                </c:pt>
                <c:pt idx="48604">
                  <c:v>4858.76</c:v>
                </c:pt>
                <c:pt idx="48605">
                  <c:v>4858.86</c:v>
                </c:pt>
                <c:pt idx="48606">
                  <c:v>4858.96</c:v>
                </c:pt>
                <c:pt idx="48607">
                  <c:v>4859.06</c:v>
                </c:pt>
                <c:pt idx="48608">
                  <c:v>4859.16</c:v>
                </c:pt>
                <c:pt idx="48609">
                  <c:v>4859.26</c:v>
                </c:pt>
                <c:pt idx="48610">
                  <c:v>4859.36</c:v>
                </c:pt>
                <c:pt idx="48611">
                  <c:v>4859.46</c:v>
                </c:pt>
                <c:pt idx="48612">
                  <c:v>4859.56</c:v>
                </c:pt>
                <c:pt idx="48613">
                  <c:v>4859.66</c:v>
                </c:pt>
                <c:pt idx="48614">
                  <c:v>4859.76</c:v>
                </c:pt>
                <c:pt idx="48615">
                  <c:v>4859.86</c:v>
                </c:pt>
                <c:pt idx="48616">
                  <c:v>4859.96</c:v>
                </c:pt>
                <c:pt idx="48617">
                  <c:v>4860.06</c:v>
                </c:pt>
                <c:pt idx="48618">
                  <c:v>4860.16</c:v>
                </c:pt>
                <c:pt idx="48619">
                  <c:v>4860.26</c:v>
                </c:pt>
                <c:pt idx="48620">
                  <c:v>4860.36</c:v>
                </c:pt>
                <c:pt idx="48621">
                  <c:v>4860.46</c:v>
                </c:pt>
                <c:pt idx="48622">
                  <c:v>4860.56</c:v>
                </c:pt>
                <c:pt idx="48623">
                  <c:v>4860.66</c:v>
                </c:pt>
                <c:pt idx="48624">
                  <c:v>4860.76</c:v>
                </c:pt>
                <c:pt idx="48625">
                  <c:v>4860.86</c:v>
                </c:pt>
                <c:pt idx="48626">
                  <c:v>4860.96</c:v>
                </c:pt>
                <c:pt idx="48627">
                  <c:v>4861.06</c:v>
                </c:pt>
                <c:pt idx="48628">
                  <c:v>4861.16</c:v>
                </c:pt>
                <c:pt idx="48629">
                  <c:v>4861.26</c:v>
                </c:pt>
                <c:pt idx="48630">
                  <c:v>4861.36</c:v>
                </c:pt>
                <c:pt idx="48631">
                  <c:v>4861.46</c:v>
                </c:pt>
                <c:pt idx="48632">
                  <c:v>4861.56</c:v>
                </c:pt>
                <c:pt idx="48633">
                  <c:v>4861.66</c:v>
                </c:pt>
                <c:pt idx="48634">
                  <c:v>4861.76</c:v>
                </c:pt>
                <c:pt idx="48635">
                  <c:v>4861.86</c:v>
                </c:pt>
                <c:pt idx="48636">
                  <c:v>4861.96</c:v>
                </c:pt>
                <c:pt idx="48637">
                  <c:v>4862.06</c:v>
                </c:pt>
                <c:pt idx="48638">
                  <c:v>4862.16</c:v>
                </c:pt>
                <c:pt idx="48639">
                  <c:v>4862.26</c:v>
                </c:pt>
                <c:pt idx="48640">
                  <c:v>4862.36</c:v>
                </c:pt>
                <c:pt idx="48641">
                  <c:v>4862.46</c:v>
                </c:pt>
                <c:pt idx="48642">
                  <c:v>4862.56</c:v>
                </c:pt>
                <c:pt idx="48643">
                  <c:v>4862.66</c:v>
                </c:pt>
                <c:pt idx="48644">
                  <c:v>4862.76</c:v>
                </c:pt>
                <c:pt idx="48645">
                  <c:v>4862.86</c:v>
                </c:pt>
                <c:pt idx="48646">
                  <c:v>4862.96</c:v>
                </c:pt>
                <c:pt idx="48647">
                  <c:v>4863.06</c:v>
                </c:pt>
                <c:pt idx="48648">
                  <c:v>4863.16</c:v>
                </c:pt>
                <c:pt idx="48649">
                  <c:v>4863.26</c:v>
                </c:pt>
                <c:pt idx="48650">
                  <c:v>4863.36</c:v>
                </c:pt>
                <c:pt idx="48651">
                  <c:v>4863.46</c:v>
                </c:pt>
                <c:pt idx="48652">
                  <c:v>4863.56</c:v>
                </c:pt>
                <c:pt idx="48653">
                  <c:v>4863.66</c:v>
                </c:pt>
                <c:pt idx="48654">
                  <c:v>4863.76</c:v>
                </c:pt>
                <c:pt idx="48655">
                  <c:v>4863.86</c:v>
                </c:pt>
                <c:pt idx="48656">
                  <c:v>4863.96</c:v>
                </c:pt>
                <c:pt idx="48657">
                  <c:v>4864.06</c:v>
                </c:pt>
                <c:pt idx="48658">
                  <c:v>4864.16</c:v>
                </c:pt>
                <c:pt idx="48659">
                  <c:v>4864.26</c:v>
                </c:pt>
                <c:pt idx="48660">
                  <c:v>4864.36</c:v>
                </c:pt>
                <c:pt idx="48661">
                  <c:v>4864.46</c:v>
                </c:pt>
                <c:pt idx="48662">
                  <c:v>4864.56</c:v>
                </c:pt>
                <c:pt idx="48663">
                  <c:v>4864.66</c:v>
                </c:pt>
                <c:pt idx="48664">
                  <c:v>4864.76</c:v>
                </c:pt>
                <c:pt idx="48665">
                  <c:v>4864.86</c:v>
                </c:pt>
                <c:pt idx="48666">
                  <c:v>4864.96</c:v>
                </c:pt>
                <c:pt idx="48667">
                  <c:v>4865.06</c:v>
                </c:pt>
                <c:pt idx="48668">
                  <c:v>4865.16</c:v>
                </c:pt>
                <c:pt idx="48669">
                  <c:v>4865.26</c:v>
                </c:pt>
                <c:pt idx="48670">
                  <c:v>4865.36</c:v>
                </c:pt>
                <c:pt idx="48671">
                  <c:v>4865.46</c:v>
                </c:pt>
                <c:pt idx="48672">
                  <c:v>4865.56</c:v>
                </c:pt>
                <c:pt idx="48673">
                  <c:v>4865.66</c:v>
                </c:pt>
                <c:pt idx="48674">
                  <c:v>4865.76</c:v>
                </c:pt>
                <c:pt idx="48675">
                  <c:v>4865.86</c:v>
                </c:pt>
                <c:pt idx="48676">
                  <c:v>4865.96</c:v>
                </c:pt>
                <c:pt idx="48677">
                  <c:v>4866.06</c:v>
                </c:pt>
                <c:pt idx="48678">
                  <c:v>4866.16</c:v>
                </c:pt>
                <c:pt idx="48679">
                  <c:v>4866.26</c:v>
                </c:pt>
                <c:pt idx="48680">
                  <c:v>4866.36</c:v>
                </c:pt>
                <c:pt idx="48681">
                  <c:v>4866.46</c:v>
                </c:pt>
                <c:pt idx="48682">
                  <c:v>4866.56</c:v>
                </c:pt>
                <c:pt idx="48683">
                  <c:v>4866.66</c:v>
                </c:pt>
                <c:pt idx="48684">
                  <c:v>4866.76</c:v>
                </c:pt>
                <c:pt idx="48685">
                  <c:v>4866.86</c:v>
                </c:pt>
                <c:pt idx="48686">
                  <c:v>4866.96</c:v>
                </c:pt>
                <c:pt idx="48687">
                  <c:v>4867.06</c:v>
                </c:pt>
                <c:pt idx="48688">
                  <c:v>4867.16</c:v>
                </c:pt>
                <c:pt idx="48689">
                  <c:v>4867.26</c:v>
                </c:pt>
                <c:pt idx="48690">
                  <c:v>4867.36</c:v>
                </c:pt>
                <c:pt idx="48691">
                  <c:v>4867.46</c:v>
                </c:pt>
                <c:pt idx="48692">
                  <c:v>4867.56</c:v>
                </c:pt>
                <c:pt idx="48693">
                  <c:v>4867.66</c:v>
                </c:pt>
                <c:pt idx="48694">
                  <c:v>4867.76</c:v>
                </c:pt>
                <c:pt idx="48695">
                  <c:v>4867.86</c:v>
                </c:pt>
                <c:pt idx="48696">
                  <c:v>4867.96</c:v>
                </c:pt>
                <c:pt idx="48697">
                  <c:v>4868.06</c:v>
                </c:pt>
                <c:pt idx="48698">
                  <c:v>4868.16</c:v>
                </c:pt>
                <c:pt idx="48699">
                  <c:v>4868.26</c:v>
                </c:pt>
                <c:pt idx="48700">
                  <c:v>4868.36</c:v>
                </c:pt>
                <c:pt idx="48701">
                  <c:v>4868.46</c:v>
                </c:pt>
                <c:pt idx="48702">
                  <c:v>4868.56</c:v>
                </c:pt>
                <c:pt idx="48703">
                  <c:v>4868.66</c:v>
                </c:pt>
                <c:pt idx="48704">
                  <c:v>4868.76</c:v>
                </c:pt>
                <c:pt idx="48705">
                  <c:v>4868.86</c:v>
                </c:pt>
                <c:pt idx="48706">
                  <c:v>4868.96</c:v>
                </c:pt>
                <c:pt idx="48707">
                  <c:v>4869.06</c:v>
                </c:pt>
                <c:pt idx="48708">
                  <c:v>4869.16</c:v>
                </c:pt>
                <c:pt idx="48709">
                  <c:v>4869.26</c:v>
                </c:pt>
                <c:pt idx="48710">
                  <c:v>4869.36</c:v>
                </c:pt>
                <c:pt idx="48711">
                  <c:v>4869.46</c:v>
                </c:pt>
                <c:pt idx="48712">
                  <c:v>4869.56</c:v>
                </c:pt>
                <c:pt idx="48713">
                  <c:v>4869.66</c:v>
                </c:pt>
                <c:pt idx="48714">
                  <c:v>4869.76</c:v>
                </c:pt>
                <c:pt idx="48715">
                  <c:v>4869.86</c:v>
                </c:pt>
                <c:pt idx="48716">
                  <c:v>4869.96</c:v>
                </c:pt>
                <c:pt idx="48717">
                  <c:v>4870.06</c:v>
                </c:pt>
                <c:pt idx="48718">
                  <c:v>4870.16</c:v>
                </c:pt>
                <c:pt idx="48719">
                  <c:v>4870.26</c:v>
                </c:pt>
                <c:pt idx="48720">
                  <c:v>4870.36</c:v>
                </c:pt>
                <c:pt idx="48721">
                  <c:v>4870.46</c:v>
                </c:pt>
                <c:pt idx="48722">
                  <c:v>4870.56</c:v>
                </c:pt>
                <c:pt idx="48723">
                  <c:v>4870.66</c:v>
                </c:pt>
                <c:pt idx="48724">
                  <c:v>4870.76</c:v>
                </c:pt>
                <c:pt idx="48725">
                  <c:v>4870.86</c:v>
                </c:pt>
                <c:pt idx="48726">
                  <c:v>4870.96</c:v>
                </c:pt>
                <c:pt idx="48727">
                  <c:v>4871.06</c:v>
                </c:pt>
                <c:pt idx="48728">
                  <c:v>4871.16</c:v>
                </c:pt>
                <c:pt idx="48729">
                  <c:v>4871.26</c:v>
                </c:pt>
                <c:pt idx="48730">
                  <c:v>4871.36</c:v>
                </c:pt>
                <c:pt idx="48731">
                  <c:v>4871.46</c:v>
                </c:pt>
                <c:pt idx="48732">
                  <c:v>4871.56</c:v>
                </c:pt>
                <c:pt idx="48733">
                  <c:v>4871.66</c:v>
                </c:pt>
                <c:pt idx="48734">
                  <c:v>4871.76</c:v>
                </c:pt>
                <c:pt idx="48735">
                  <c:v>4871.86</c:v>
                </c:pt>
                <c:pt idx="48736">
                  <c:v>4871.96</c:v>
                </c:pt>
                <c:pt idx="48737">
                  <c:v>4872.06</c:v>
                </c:pt>
                <c:pt idx="48738">
                  <c:v>4872.16</c:v>
                </c:pt>
                <c:pt idx="48739">
                  <c:v>4872.26</c:v>
                </c:pt>
                <c:pt idx="48740">
                  <c:v>4872.36</c:v>
                </c:pt>
                <c:pt idx="48741">
                  <c:v>4872.46</c:v>
                </c:pt>
                <c:pt idx="48742">
                  <c:v>4872.56</c:v>
                </c:pt>
                <c:pt idx="48743">
                  <c:v>4872.66</c:v>
                </c:pt>
                <c:pt idx="48744">
                  <c:v>4872.76</c:v>
                </c:pt>
                <c:pt idx="48745">
                  <c:v>4872.86</c:v>
                </c:pt>
                <c:pt idx="48746">
                  <c:v>4872.96</c:v>
                </c:pt>
                <c:pt idx="48747">
                  <c:v>4873.06</c:v>
                </c:pt>
                <c:pt idx="48748">
                  <c:v>4873.16</c:v>
                </c:pt>
                <c:pt idx="48749">
                  <c:v>4873.26</c:v>
                </c:pt>
                <c:pt idx="48750">
                  <c:v>4873.36</c:v>
                </c:pt>
                <c:pt idx="48751">
                  <c:v>4873.46</c:v>
                </c:pt>
                <c:pt idx="48752">
                  <c:v>4873.56</c:v>
                </c:pt>
                <c:pt idx="48753">
                  <c:v>4873.66</c:v>
                </c:pt>
                <c:pt idx="48754">
                  <c:v>4873.76</c:v>
                </c:pt>
                <c:pt idx="48755">
                  <c:v>4873.86</c:v>
                </c:pt>
                <c:pt idx="48756">
                  <c:v>4873.96</c:v>
                </c:pt>
                <c:pt idx="48757">
                  <c:v>4874.06</c:v>
                </c:pt>
                <c:pt idx="48758">
                  <c:v>4874.16</c:v>
                </c:pt>
                <c:pt idx="48759">
                  <c:v>4874.26</c:v>
                </c:pt>
                <c:pt idx="48760">
                  <c:v>4874.36</c:v>
                </c:pt>
                <c:pt idx="48761">
                  <c:v>4874.46</c:v>
                </c:pt>
                <c:pt idx="48762">
                  <c:v>4874.56</c:v>
                </c:pt>
                <c:pt idx="48763">
                  <c:v>4874.66</c:v>
                </c:pt>
                <c:pt idx="48764">
                  <c:v>4874.76</c:v>
                </c:pt>
                <c:pt idx="48765">
                  <c:v>4874.86</c:v>
                </c:pt>
                <c:pt idx="48766">
                  <c:v>4874.96</c:v>
                </c:pt>
                <c:pt idx="48767">
                  <c:v>4875.06</c:v>
                </c:pt>
                <c:pt idx="48768">
                  <c:v>4875.16</c:v>
                </c:pt>
                <c:pt idx="48769">
                  <c:v>4875.26</c:v>
                </c:pt>
                <c:pt idx="48770">
                  <c:v>4875.36</c:v>
                </c:pt>
                <c:pt idx="48771">
                  <c:v>4875.46</c:v>
                </c:pt>
                <c:pt idx="48772">
                  <c:v>4875.56</c:v>
                </c:pt>
                <c:pt idx="48773">
                  <c:v>4875.66</c:v>
                </c:pt>
                <c:pt idx="48774">
                  <c:v>4875.76</c:v>
                </c:pt>
                <c:pt idx="48775">
                  <c:v>4875.86</c:v>
                </c:pt>
                <c:pt idx="48776">
                  <c:v>4875.96</c:v>
                </c:pt>
                <c:pt idx="48777">
                  <c:v>4876.06</c:v>
                </c:pt>
                <c:pt idx="48778">
                  <c:v>4876.16</c:v>
                </c:pt>
                <c:pt idx="48779">
                  <c:v>4876.26</c:v>
                </c:pt>
                <c:pt idx="48780">
                  <c:v>4876.36</c:v>
                </c:pt>
                <c:pt idx="48781">
                  <c:v>4876.46</c:v>
                </c:pt>
                <c:pt idx="48782">
                  <c:v>4876.56</c:v>
                </c:pt>
                <c:pt idx="48783">
                  <c:v>4876.66</c:v>
                </c:pt>
                <c:pt idx="48784">
                  <c:v>4876.76</c:v>
                </c:pt>
                <c:pt idx="48785">
                  <c:v>4876.86</c:v>
                </c:pt>
                <c:pt idx="48786">
                  <c:v>4876.96</c:v>
                </c:pt>
                <c:pt idx="48787">
                  <c:v>4877.06</c:v>
                </c:pt>
                <c:pt idx="48788">
                  <c:v>4877.16</c:v>
                </c:pt>
                <c:pt idx="48789">
                  <c:v>4877.26</c:v>
                </c:pt>
                <c:pt idx="48790">
                  <c:v>4877.36</c:v>
                </c:pt>
                <c:pt idx="48791">
                  <c:v>4877.46</c:v>
                </c:pt>
                <c:pt idx="48792">
                  <c:v>4877.56</c:v>
                </c:pt>
                <c:pt idx="48793">
                  <c:v>4877.66</c:v>
                </c:pt>
                <c:pt idx="48794">
                  <c:v>4877.76</c:v>
                </c:pt>
                <c:pt idx="48795">
                  <c:v>4877.86</c:v>
                </c:pt>
                <c:pt idx="48796">
                  <c:v>4877.96</c:v>
                </c:pt>
                <c:pt idx="48797">
                  <c:v>4878.06</c:v>
                </c:pt>
                <c:pt idx="48798">
                  <c:v>4878.16</c:v>
                </c:pt>
                <c:pt idx="48799">
                  <c:v>4878.26</c:v>
                </c:pt>
                <c:pt idx="48800">
                  <c:v>4878.36</c:v>
                </c:pt>
                <c:pt idx="48801">
                  <c:v>4878.46</c:v>
                </c:pt>
                <c:pt idx="48802">
                  <c:v>4878.56</c:v>
                </c:pt>
                <c:pt idx="48803">
                  <c:v>4878.66</c:v>
                </c:pt>
                <c:pt idx="48804">
                  <c:v>4878.76</c:v>
                </c:pt>
                <c:pt idx="48805">
                  <c:v>4878.86</c:v>
                </c:pt>
                <c:pt idx="48806">
                  <c:v>4878.96</c:v>
                </c:pt>
                <c:pt idx="48807">
                  <c:v>4879.06</c:v>
                </c:pt>
                <c:pt idx="48808">
                  <c:v>4879.16</c:v>
                </c:pt>
                <c:pt idx="48809">
                  <c:v>4879.26</c:v>
                </c:pt>
                <c:pt idx="48810">
                  <c:v>4879.36</c:v>
                </c:pt>
                <c:pt idx="48811">
                  <c:v>4879.46</c:v>
                </c:pt>
                <c:pt idx="48812">
                  <c:v>4879.56</c:v>
                </c:pt>
                <c:pt idx="48813">
                  <c:v>4879.66</c:v>
                </c:pt>
                <c:pt idx="48814">
                  <c:v>4879.76</c:v>
                </c:pt>
                <c:pt idx="48815">
                  <c:v>4879.86</c:v>
                </c:pt>
                <c:pt idx="48816">
                  <c:v>4879.96</c:v>
                </c:pt>
                <c:pt idx="48817">
                  <c:v>4880.06</c:v>
                </c:pt>
                <c:pt idx="48818">
                  <c:v>4880.16</c:v>
                </c:pt>
                <c:pt idx="48819">
                  <c:v>4880.26</c:v>
                </c:pt>
                <c:pt idx="48820">
                  <c:v>4880.36</c:v>
                </c:pt>
                <c:pt idx="48821">
                  <c:v>4880.46</c:v>
                </c:pt>
                <c:pt idx="48822">
                  <c:v>4880.56</c:v>
                </c:pt>
                <c:pt idx="48823">
                  <c:v>4880.66</c:v>
                </c:pt>
                <c:pt idx="48824">
                  <c:v>4880.76</c:v>
                </c:pt>
                <c:pt idx="48825">
                  <c:v>4880.86</c:v>
                </c:pt>
                <c:pt idx="48826">
                  <c:v>4880.96</c:v>
                </c:pt>
                <c:pt idx="48827">
                  <c:v>4881.06</c:v>
                </c:pt>
                <c:pt idx="48828">
                  <c:v>4881.16</c:v>
                </c:pt>
                <c:pt idx="48829">
                  <c:v>4881.26</c:v>
                </c:pt>
                <c:pt idx="48830">
                  <c:v>4881.36</c:v>
                </c:pt>
                <c:pt idx="48831">
                  <c:v>4881.46</c:v>
                </c:pt>
                <c:pt idx="48832">
                  <c:v>4881.56</c:v>
                </c:pt>
                <c:pt idx="48833">
                  <c:v>4881.66</c:v>
                </c:pt>
                <c:pt idx="48834">
                  <c:v>4881.76</c:v>
                </c:pt>
                <c:pt idx="48835">
                  <c:v>4881.86</c:v>
                </c:pt>
                <c:pt idx="48836">
                  <c:v>4881.96</c:v>
                </c:pt>
                <c:pt idx="48837">
                  <c:v>4882.06</c:v>
                </c:pt>
                <c:pt idx="48838">
                  <c:v>4882.16</c:v>
                </c:pt>
                <c:pt idx="48839">
                  <c:v>4882.26</c:v>
                </c:pt>
                <c:pt idx="48840">
                  <c:v>4882.36</c:v>
                </c:pt>
                <c:pt idx="48841">
                  <c:v>4882.46</c:v>
                </c:pt>
                <c:pt idx="48842">
                  <c:v>4882.56</c:v>
                </c:pt>
                <c:pt idx="48843">
                  <c:v>4882.66</c:v>
                </c:pt>
                <c:pt idx="48844">
                  <c:v>4882.76</c:v>
                </c:pt>
                <c:pt idx="48845">
                  <c:v>4882.86</c:v>
                </c:pt>
                <c:pt idx="48846">
                  <c:v>4882.96</c:v>
                </c:pt>
                <c:pt idx="48847">
                  <c:v>4883.06</c:v>
                </c:pt>
                <c:pt idx="48848">
                  <c:v>4883.16</c:v>
                </c:pt>
                <c:pt idx="48849">
                  <c:v>4883.26</c:v>
                </c:pt>
                <c:pt idx="48850">
                  <c:v>4883.36</c:v>
                </c:pt>
                <c:pt idx="48851">
                  <c:v>4883.46</c:v>
                </c:pt>
                <c:pt idx="48852">
                  <c:v>4883.56</c:v>
                </c:pt>
                <c:pt idx="48853">
                  <c:v>4883.66</c:v>
                </c:pt>
                <c:pt idx="48854">
                  <c:v>4883.76</c:v>
                </c:pt>
                <c:pt idx="48855">
                  <c:v>4883.86</c:v>
                </c:pt>
                <c:pt idx="48856">
                  <c:v>4883.96</c:v>
                </c:pt>
                <c:pt idx="48857">
                  <c:v>4884.06</c:v>
                </c:pt>
                <c:pt idx="48858">
                  <c:v>4884.16</c:v>
                </c:pt>
                <c:pt idx="48859">
                  <c:v>4884.26</c:v>
                </c:pt>
                <c:pt idx="48860">
                  <c:v>4884.36</c:v>
                </c:pt>
                <c:pt idx="48861">
                  <c:v>4884.46</c:v>
                </c:pt>
                <c:pt idx="48862">
                  <c:v>4884.56</c:v>
                </c:pt>
                <c:pt idx="48863">
                  <c:v>4884.66</c:v>
                </c:pt>
                <c:pt idx="48864">
                  <c:v>4884.76</c:v>
                </c:pt>
                <c:pt idx="48865">
                  <c:v>4884.86</c:v>
                </c:pt>
                <c:pt idx="48866">
                  <c:v>4884.96</c:v>
                </c:pt>
                <c:pt idx="48867">
                  <c:v>4885.06</c:v>
                </c:pt>
                <c:pt idx="48868">
                  <c:v>4885.16</c:v>
                </c:pt>
                <c:pt idx="48869">
                  <c:v>4885.26</c:v>
                </c:pt>
                <c:pt idx="48870">
                  <c:v>4885.36</c:v>
                </c:pt>
                <c:pt idx="48871">
                  <c:v>4885.46</c:v>
                </c:pt>
                <c:pt idx="48872">
                  <c:v>4885.56</c:v>
                </c:pt>
                <c:pt idx="48873">
                  <c:v>4885.66</c:v>
                </c:pt>
                <c:pt idx="48874">
                  <c:v>4885.76</c:v>
                </c:pt>
                <c:pt idx="48875">
                  <c:v>4885.86</c:v>
                </c:pt>
                <c:pt idx="48876">
                  <c:v>4885.96</c:v>
                </c:pt>
                <c:pt idx="48877">
                  <c:v>4886.06</c:v>
                </c:pt>
                <c:pt idx="48878">
                  <c:v>4886.16</c:v>
                </c:pt>
                <c:pt idx="48879">
                  <c:v>4886.26</c:v>
                </c:pt>
                <c:pt idx="48880">
                  <c:v>4886.36</c:v>
                </c:pt>
                <c:pt idx="48881">
                  <c:v>4886.46</c:v>
                </c:pt>
                <c:pt idx="48882">
                  <c:v>4886.56</c:v>
                </c:pt>
                <c:pt idx="48883">
                  <c:v>4886.66</c:v>
                </c:pt>
                <c:pt idx="48884">
                  <c:v>4886.76</c:v>
                </c:pt>
                <c:pt idx="48885">
                  <c:v>4886.86</c:v>
                </c:pt>
                <c:pt idx="48886">
                  <c:v>4886.96</c:v>
                </c:pt>
                <c:pt idx="48887">
                  <c:v>4887.06</c:v>
                </c:pt>
                <c:pt idx="48888">
                  <c:v>4887.16</c:v>
                </c:pt>
                <c:pt idx="48889">
                  <c:v>4887.26</c:v>
                </c:pt>
                <c:pt idx="48890">
                  <c:v>4887.36</c:v>
                </c:pt>
                <c:pt idx="48891">
                  <c:v>4887.46</c:v>
                </c:pt>
                <c:pt idx="48892">
                  <c:v>4887.56</c:v>
                </c:pt>
                <c:pt idx="48893">
                  <c:v>4887.66</c:v>
                </c:pt>
                <c:pt idx="48894">
                  <c:v>4887.76</c:v>
                </c:pt>
                <c:pt idx="48895">
                  <c:v>4887.86</c:v>
                </c:pt>
                <c:pt idx="48896">
                  <c:v>4887.96</c:v>
                </c:pt>
                <c:pt idx="48897">
                  <c:v>4888.06</c:v>
                </c:pt>
                <c:pt idx="48898">
                  <c:v>4888.16</c:v>
                </c:pt>
                <c:pt idx="48899">
                  <c:v>4888.26</c:v>
                </c:pt>
                <c:pt idx="48900">
                  <c:v>4888.36</c:v>
                </c:pt>
                <c:pt idx="48901">
                  <c:v>4888.46</c:v>
                </c:pt>
                <c:pt idx="48902">
                  <c:v>4888.56</c:v>
                </c:pt>
                <c:pt idx="48903">
                  <c:v>4888.66</c:v>
                </c:pt>
                <c:pt idx="48904">
                  <c:v>4888.76</c:v>
                </c:pt>
                <c:pt idx="48905">
                  <c:v>4888.86</c:v>
                </c:pt>
                <c:pt idx="48906">
                  <c:v>4888.96</c:v>
                </c:pt>
                <c:pt idx="48907">
                  <c:v>4889.06</c:v>
                </c:pt>
                <c:pt idx="48908">
                  <c:v>4889.16</c:v>
                </c:pt>
                <c:pt idx="48909">
                  <c:v>4889.26</c:v>
                </c:pt>
                <c:pt idx="48910">
                  <c:v>4889.36</c:v>
                </c:pt>
                <c:pt idx="48911">
                  <c:v>4889.46</c:v>
                </c:pt>
                <c:pt idx="48912">
                  <c:v>4889.56</c:v>
                </c:pt>
                <c:pt idx="48913">
                  <c:v>4889.66</c:v>
                </c:pt>
                <c:pt idx="48914">
                  <c:v>4889.76</c:v>
                </c:pt>
                <c:pt idx="48915">
                  <c:v>4889.86</c:v>
                </c:pt>
                <c:pt idx="48916">
                  <c:v>4889.96</c:v>
                </c:pt>
                <c:pt idx="48917">
                  <c:v>4890.06</c:v>
                </c:pt>
                <c:pt idx="48918">
                  <c:v>4890.16</c:v>
                </c:pt>
                <c:pt idx="48919">
                  <c:v>4890.26</c:v>
                </c:pt>
                <c:pt idx="48920">
                  <c:v>4890.36</c:v>
                </c:pt>
                <c:pt idx="48921">
                  <c:v>4890.46</c:v>
                </c:pt>
                <c:pt idx="48922">
                  <c:v>4890.56</c:v>
                </c:pt>
                <c:pt idx="48923">
                  <c:v>4890.66</c:v>
                </c:pt>
                <c:pt idx="48924">
                  <c:v>4890.76</c:v>
                </c:pt>
                <c:pt idx="48925">
                  <c:v>4890.86</c:v>
                </c:pt>
                <c:pt idx="48926">
                  <c:v>4890.96</c:v>
                </c:pt>
                <c:pt idx="48927">
                  <c:v>4891.06</c:v>
                </c:pt>
                <c:pt idx="48928">
                  <c:v>4891.16</c:v>
                </c:pt>
                <c:pt idx="48929">
                  <c:v>4891.26</c:v>
                </c:pt>
                <c:pt idx="48930">
                  <c:v>4891.36</c:v>
                </c:pt>
                <c:pt idx="48931">
                  <c:v>4891.46</c:v>
                </c:pt>
                <c:pt idx="48932">
                  <c:v>4891.56</c:v>
                </c:pt>
                <c:pt idx="48933">
                  <c:v>4891.66</c:v>
                </c:pt>
                <c:pt idx="48934">
                  <c:v>4891.76</c:v>
                </c:pt>
                <c:pt idx="48935">
                  <c:v>4891.86</c:v>
                </c:pt>
                <c:pt idx="48936">
                  <c:v>4891.96</c:v>
                </c:pt>
                <c:pt idx="48937">
                  <c:v>4892.06</c:v>
                </c:pt>
                <c:pt idx="48938">
                  <c:v>4892.16</c:v>
                </c:pt>
                <c:pt idx="48939">
                  <c:v>4892.26</c:v>
                </c:pt>
                <c:pt idx="48940">
                  <c:v>4892.36</c:v>
                </c:pt>
                <c:pt idx="48941">
                  <c:v>4892.46</c:v>
                </c:pt>
                <c:pt idx="48942">
                  <c:v>4892.56</c:v>
                </c:pt>
                <c:pt idx="48943">
                  <c:v>4892.66</c:v>
                </c:pt>
                <c:pt idx="48944">
                  <c:v>4892.76</c:v>
                </c:pt>
                <c:pt idx="48945">
                  <c:v>4892.86</c:v>
                </c:pt>
                <c:pt idx="48946">
                  <c:v>4892.96</c:v>
                </c:pt>
                <c:pt idx="48947">
                  <c:v>4893.06</c:v>
                </c:pt>
                <c:pt idx="48948">
                  <c:v>4893.16</c:v>
                </c:pt>
                <c:pt idx="48949">
                  <c:v>4893.26</c:v>
                </c:pt>
                <c:pt idx="48950">
                  <c:v>4893.36</c:v>
                </c:pt>
                <c:pt idx="48951">
                  <c:v>4893.46</c:v>
                </c:pt>
                <c:pt idx="48952">
                  <c:v>4893.56</c:v>
                </c:pt>
                <c:pt idx="48953">
                  <c:v>4893.66</c:v>
                </c:pt>
                <c:pt idx="48954">
                  <c:v>4893.76</c:v>
                </c:pt>
                <c:pt idx="48955">
                  <c:v>4893.86</c:v>
                </c:pt>
                <c:pt idx="48956">
                  <c:v>4893.96</c:v>
                </c:pt>
                <c:pt idx="48957">
                  <c:v>4894.06</c:v>
                </c:pt>
                <c:pt idx="48958">
                  <c:v>4894.16</c:v>
                </c:pt>
                <c:pt idx="48959">
                  <c:v>4894.26</c:v>
                </c:pt>
                <c:pt idx="48960">
                  <c:v>4894.36</c:v>
                </c:pt>
                <c:pt idx="48961">
                  <c:v>4894.46</c:v>
                </c:pt>
                <c:pt idx="48962">
                  <c:v>4894.56</c:v>
                </c:pt>
                <c:pt idx="48963">
                  <c:v>4894.66</c:v>
                </c:pt>
                <c:pt idx="48964">
                  <c:v>4894.76</c:v>
                </c:pt>
                <c:pt idx="48965">
                  <c:v>4894.86</c:v>
                </c:pt>
                <c:pt idx="48966">
                  <c:v>4894.96</c:v>
                </c:pt>
                <c:pt idx="48967">
                  <c:v>4895.06</c:v>
                </c:pt>
                <c:pt idx="48968">
                  <c:v>4895.16</c:v>
                </c:pt>
                <c:pt idx="48969">
                  <c:v>4895.26</c:v>
                </c:pt>
                <c:pt idx="48970">
                  <c:v>4895.36</c:v>
                </c:pt>
                <c:pt idx="48971">
                  <c:v>4895.46</c:v>
                </c:pt>
                <c:pt idx="48972">
                  <c:v>4895.56</c:v>
                </c:pt>
                <c:pt idx="48973">
                  <c:v>4895.66</c:v>
                </c:pt>
                <c:pt idx="48974">
                  <c:v>4895.76</c:v>
                </c:pt>
                <c:pt idx="48975">
                  <c:v>4895.86</c:v>
                </c:pt>
                <c:pt idx="48976">
                  <c:v>4895.96</c:v>
                </c:pt>
                <c:pt idx="48977">
                  <c:v>4896.06</c:v>
                </c:pt>
                <c:pt idx="48978">
                  <c:v>4896.16</c:v>
                </c:pt>
                <c:pt idx="48979">
                  <c:v>4896.26</c:v>
                </c:pt>
                <c:pt idx="48980">
                  <c:v>4896.36</c:v>
                </c:pt>
                <c:pt idx="48981">
                  <c:v>4896.46</c:v>
                </c:pt>
                <c:pt idx="48982">
                  <c:v>4896.56</c:v>
                </c:pt>
                <c:pt idx="48983">
                  <c:v>4896.66</c:v>
                </c:pt>
                <c:pt idx="48984">
                  <c:v>4896.76</c:v>
                </c:pt>
                <c:pt idx="48985">
                  <c:v>4896.86</c:v>
                </c:pt>
                <c:pt idx="48986">
                  <c:v>4896.96</c:v>
                </c:pt>
                <c:pt idx="48987">
                  <c:v>4897.06</c:v>
                </c:pt>
                <c:pt idx="48988">
                  <c:v>4897.16</c:v>
                </c:pt>
                <c:pt idx="48989">
                  <c:v>4897.26</c:v>
                </c:pt>
                <c:pt idx="48990">
                  <c:v>4897.36</c:v>
                </c:pt>
                <c:pt idx="48991">
                  <c:v>4897.46</c:v>
                </c:pt>
                <c:pt idx="48992">
                  <c:v>4897.56</c:v>
                </c:pt>
                <c:pt idx="48993">
                  <c:v>4897.66</c:v>
                </c:pt>
                <c:pt idx="48994">
                  <c:v>4897.76</c:v>
                </c:pt>
                <c:pt idx="48995">
                  <c:v>4897.86</c:v>
                </c:pt>
                <c:pt idx="48996">
                  <c:v>4897.96</c:v>
                </c:pt>
                <c:pt idx="48997">
                  <c:v>4898.06</c:v>
                </c:pt>
                <c:pt idx="48998">
                  <c:v>4898.16</c:v>
                </c:pt>
                <c:pt idx="48999">
                  <c:v>4898.26</c:v>
                </c:pt>
                <c:pt idx="49000">
                  <c:v>4898.36</c:v>
                </c:pt>
                <c:pt idx="49001">
                  <c:v>4898.46</c:v>
                </c:pt>
                <c:pt idx="49002">
                  <c:v>4898.56</c:v>
                </c:pt>
                <c:pt idx="49003">
                  <c:v>4898.66</c:v>
                </c:pt>
                <c:pt idx="49004">
                  <c:v>4898.76</c:v>
                </c:pt>
                <c:pt idx="49005">
                  <c:v>4898.86</c:v>
                </c:pt>
                <c:pt idx="49006">
                  <c:v>4898.96</c:v>
                </c:pt>
                <c:pt idx="49007">
                  <c:v>4899.06</c:v>
                </c:pt>
                <c:pt idx="49008">
                  <c:v>4899.16</c:v>
                </c:pt>
                <c:pt idx="49009">
                  <c:v>4899.26</c:v>
                </c:pt>
                <c:pt idx="49010">
                  <c:v>4899.36</c:v>
                </c:pt>
                <c:pt idx="49011">
                  <c:v>4899.46</c:v>
                </c:pt>
                <c:pt idx="49012">
                  <c:v>4899.56</c:v>
                </c:pt>
                <c:pt idx="49013">
                  <c:v>4899.66</c:v>
                </c:pt>
                <c:pt idx="49014">
                  <c:v>4899.76</c:v>
                </c:pt>
                <c:pt idx="49015">
                  <c:v>4899.86</c:v>
                </c:pt>
                <c:pt idx="49016">
                  <c:v>4899.96</c:v>
                </c:pt>
                <c:pt idx="49017">
                  <c:v>4900.06</c:v>
                </c:pt>
                <c:pt idx="49018">
                  <c:v>4900.16</c:v>
                </c:pt>
                <c:pt idx="49019">
                  <c:v>4900.26</c:v>
                </c:pt>
                <c:pt idx="49020">
                  <c:v>4900.36</c:v>
                </c:pt>
                <c:pt idx="49021">
                  <c:v>4900.46</c:v>
                </c:pt>
                <c:pt idx="49022">
                  <c:v>4900.56</c:v>
                </c:pt>
                <c:pt idx="49023">
                  <c:v>4900.66</c:v>
                </c:pt>
                <c:pt idx="49024">
                  <c:v>4900.76</c:v>
                </c:pt>
                <c:pt idx="49025">
                  <c:v>4900.86</c:v>
                </c:pt>
                <c:pt idx="49026">
                  <c:v>4900.96</c:v>
                </c:pt>
                <c:pt idx="49027">
                  <c:v>4901.06</c:v>
                </c:pt>
                <c:pt idx="49028">
                  <c:v>4901.16</c:v>
                </c:pt>
                <c:pt idx="49029">
                  <c:v>4901.26</c:v>
                </c:pt>
                <c:pt idx="49030">
                  <c:v>4901.36</c:v>
                </c:pt>
                <c:pt idx="49031">
                  <c:v>4901.46</c:v>
                </c:pt>
                <c:pt idx="49032">
                  <c:v>4901.56</c:v>
                </c:pt>
                <c:pt idx="49033">
                  <c:v>4901.66</c:v>
                </c:pt>
                <c:pt idx="49034">
                  <c:v>4901.76</c:v>
                </c:pt>
                <c:pt idx="49035">
                  <c:v>4901.86</c:v>
                </c:pt>
                <c:pt idx="49036">
                  <c:v>4901.96</c:v>
                </c:pt>
                <c:pt idx="49037">
                  <c:v>4902.06</c:v>
                </c:pt>
                <c:pt idx="49038">
                  <c:v>4902.16</c:v>
                </c:pt>
                <c:pt idx="49039">
                  <c:v>4902.26</c:v>
                </c:pt>
                <c:pt idx="49040">
                  <c:v>4902.36</c:v>
                </c:pt>
                <c:pt idx="49041">
                  <c:v>4902.46</c:v>
                </c:pt>
                <c:pt idx="49042">
                  <c:v>4902.56</c:v>
                </c:pt>
                <c:pt idx="49043">
                  <c:v>4902.66</c:v>
                </c:pt>
                <c:pt idx="49044">
                  <c:v>4902.76</c:v>
                </c:pt>
                <c:pt idx="49045">
                  <c:v>4902.86</c:v>
                </c:pt>
                <c:pt idx="49046">
                  <c:v>4902.96</c:v>
                </c:pt>
                <c:pt idx="49047">
                  <c:v>4903.06</c:v>
                </c:pt>
                <c:pt idx="49048">
                  <c:v>4903.16</c:v>
                </c:pt>
                <c:pt idx="49049">
                  <c:v>4903.26</c:v>
                </c:pt>
                <c:pt idx="49050">
                  <c:v>4903.36</c:v>
                </c:pt>
                <c:pt idx="49051">
                  <c:v>4903.46</c:v>
                </c:pt>
                <c:pt idx="49052">
                  <c:v>4903.56</c:v>
                </c:pt>
                <c:pt idx="49053">
                  <c:v>4903.66</c:v>
                </c:pt>
                <c:pt idx="49054">
                  <c:v>4903.76</c:v>
                </c:pt>
                <c:pt idx="49055">
                  <c:v>4903.86</c:v>
                </c:pt>
                <c:pt idx="49056">
                  <c:v>4903.96</c:v>
                </c:pt>
                <c:pt idx="49057">
                  <c:v>4904.06</c:v>
                </c:pt>
                <c:pt idx="49058">
                  <c:v>4904.16</c:v>
                </c:pt>
                <c:pt idx="49059">
                  <c:v>4904.26</c:v>
                </c:pt>
                <c:pt idx="49060">
                  <c:v>4904.36</c:v>
                </c:pt>
                <c:pt idx="49061">
                  <c:v>4904.46</c:v>
                </c:pt>
                <c:pt idx="49062">
                  <c:v>4904.56</c:v>
                </c:pt>
                <c:pt idx="49063">
                  <c:v>4904.66</c:v>
                </c:pt>
                <c:pt idx="49064">
                  <c:v>4904.76</c:v>
                </c:pt>
                <c:pt idx="49065">
                  <c:v>4904.86</c:v>
                </c:pt>
                <c:pt idx="49066">
                  <c:v>4904.96</c:v>
                </c:pt>
                <c:pt idx="49067">
                  <c:v>4905.06</c:v>
                </c:pt>
                <c:pt idx="49068">
                  <c:v>4905.16</c:v>
                </c:pt>
                <c:pt idx="49069">
                  <c:v>4905.26</c:v>
                </c:pt>
                <c:pt idx="49070">
                  <c:v>4905.36</c:v>
                </c:pt>
                <c:pt idx="49071">
                  <c:v>4905.46</c:v>
                </c:pt>
                <c:pt idx="49072">
                  <c:v>4905.56</c:v>
                </c:pt>
                <c:pt idx="49073">
                  <c:v>4905.66</c:v>
                </c:pt>
                <c:pt idx="49074">
                  <c:v>4905.76</c:v>
                </c:pt>
                <c:pt idx="49075">
                  <c:v>4905.86</c:v>
                </c:pt>
                <c:pt idx="49076">
                  <c:v>4905.96</c:v>
                </c:pt>
                <c:pt idx="49077">
                  <c:v>4906.06</c:v>
                </c:pt>
                <c:pt idx="49078">
                  <c:v>4906.16</c:v>
                </c:pt>
                <c:pt idx="49079">
                  <c:v>4906.26</c:v>
                </c:pt>
                <c:pt idx="49080">
                  <c:v>4906.36</c:v>
                </c:pt>
                <c:pt idx="49081">
                  <c:v>4906.46</c:v>
                </c:pt>
                <c:pt idx="49082">
                  <c:v>4906.56</c:v>
                </c:pt>
                <c:pt idx="49083">
                  <c:v>4906.66</c:v>
                </c:pt>
                <c:pt idx="49084">
                  <c:v>4906.76</c:v>
                </c:pt>
                <c:pt idx="49085">
                  <c:v>4906.86</c:v>
                </c:pt>
                <c:pt idx="49086">
                  <c:v>4906.96</c:v>
                </c:pt>
                <c:pt idx="49087">
                  <c:v>4907.06</c:v>
                </c:pt>
                <c:pt idx="49088">
                  <c:v>4907.16</c:v>
                </c:pt>
                <c:pt idx="49089">
                  <c:v>4907.26</c:v>
                </c:pt>
                <c:pt idx="49090">
                  <c:v>4907.36</c:v>
                </c:pt>
                <c:pt idx="49091">
                  <c:v>4907.46</c:v>
                </c:pt>
                <c:pt idx="49092">
                  <c:v>4907.56</c:v>
                </c:pt>
                <c:pt idx="49093">
                  <c:v>4907.66</c:v>
                </c:pt>
                <c:pt idx="49094">
                  <c:v>4907.76</c:v>
                </c:pt>
                <c:pt idx="49095">
                  <c:v>4907.86</c:v>
                </c:pt>
                <c:pt idx="49096">
                  <c:v>4907.96</c:v>
                </c:pt>
                <c:pt idx="49097">
                  <c:v>4908.06</c:v>
                </c:pt>
                <c:pt idx="49098">
                  <c:v>4908.16</c:v>
                </c:pt>
                <c:pt idx="49099">
                  <c:v>4908.26</c:v>
                </c:pt>
                <c:pt idx="49100">
                  <c:v>4908.36</c:v>
                </c:pt>
                <c:pt idx="49101">
                  <c:v>4908.46</c:v>
                </c:pt>
                <c:pt idx="49102">
                  <c:v>4908.56</c:v>
                </c:pt>
                <c:pt idx="49103">
                  <c:v>4908.66</c:v>
                </c:pt>
                <c:pt idx="49104">
                  <c:v>4908.76</c:v>
                </c:pt>
                <c:pt idx="49105">
                  <c:v>4908.86</c:v>
                </c:pt>
                <c:pt idx="49106">
                  <c:v>4908.96</c:v>
                </c:pt>
                <c:pt idx="49107">
                  <c:v>4909.06</c:v>
                </c:pt>
                <c:pt idx="49108">
                  <c:v>4909.16</c:v>
                </c:pt>
                <c:pt idx="49109">
                  <c:v>4909.26</c:v>
                </c:pt>
                <c:pt idx="49110">
                  <c:v>4909.36</c:v>
                </c:pt>
                <c:pt idx="49111">
                  <c:v>4909.46</c:v>
                </c:pt>
                <c:pt idx="49112">
                  <c:v>4909.56</c:v>
                </c:pt>
                <c:pt idx="49113">
                  <c:v>4909.66</c:v>
                </c:pt>
                <c:pt idx="49114">
                  <c:v>4909.76</c:v>
                </c:pt>
                <c:pt idx="49115">
                  <c:v>4909.86</c:v>
                </c:pt>
                <c:pt idx="49116">
                  <c:v>4909.96</c:v>
                </c:pt>
                <c:pt idx="49117">
                  <c:v>4910.06</c:v>
                </c:pt>
                <c:pt idx="49118">
                  <c:v>4910.16</c:v>
                </c:pt>
                <c:pt idx="49119">
                  <c:v>4910.26</c:v>
                </c:pt>
                <c:pt idx="49120">
                  <c:v>4910.36</c:v>
                </c:pt>
                <c:pt idx="49121">
                  <c:v>4910.46</c:v>
                </c:pt>
                <c:pt idx="49122">
                  <c:v>4910.56</c:v>
                </c:pt>
                <c:pt idx="49123">
                  <c:v>4910.66</c:v>
                </c:pt>
                <c:pt idx="49124">
                  <c:v>4910.76</c:v>
                </c:pt>
                <c:pt idx="49125">
                  <c:v>4910.86</c:v>
                </c:pt>
                <c:pt idx="49126">
                  <c:v>4910.96</c:v>
                </c:pt>
                <c:pt idx="49127">
                  <c:v>4911.06</c:v>
                </c:pt>
                <c:pt idx="49128">
                  <c:v>4911.16</c:v>
                </c:pt>
                <c:pt idx="49129">
                  <c:v>4911.26</c:v>
                </c:pt>
                <c:pt idx="49130">
                  <c:v>4911.36</c:v>
                </c:pt>
                <c:pt idx="49131">
                  <c:v>4911.46</c:v>
                </c:pt>
                <c:pt idx="49132">
                  <c:v>4911.56</c:v>
                </c:pt>
                <c:pt idx="49133">
                  <c:v>4911.66</c:v>
                </c:pt>
                <c:pt idx="49134">
                  <c:v>4911.76</c:v>
                </c:pt>
                <c:pt idx="49135">
                  <c:v>4911.86</c:v>
                </c:pt>
                <c:pt idx="49136">
                  <c:v>4911.96</c:v>
                </c:pt>
                <c:pt idx="49137">
                  <c:v>4912.06</c:v>
                </c:pt>
                <c:pt idx="49138">
                  <c:v>4912.16</c:v>
                </c:pt>
                <c:pt idx="49139">
                  <c:v>4912.26</c:v>
                </c:pt>
                <c:pt idx="49140">
                  <c:v>4912.36</c:v>
                </c:pt>
                <c:pt idx="49141">
                  <c:v>4912.46</c:v>
                </c:pt>
                <c:pt idx="49142">
                  <c:v>4912.56</c:v>
                </c:pt>
                <c:pt idx="49143">
                  <c:v>4912.66</c:v>
                </c:pt>
                <c:pt idx="49144">
                  <c:v>4912.76</c:v>
                </c:pt>
                <c:pt idx="49145">
                  <c:v>4912.86</c:v>
                </c:pt>
                <c:pt idx="49146">
                  <c:v>4912.96</c:v>
                </c:pt>
                <c:pt idx="49147">
                  <c:v>4913.06</c:v>
                </c:pt>
                <c:pt idx="49148">
                  <c:v>4913.16</c:v>
                </c:pt>
                <c:pt idx="49149">
                  <c:v>4913.26</c:v>
                </c:pt>
                <c:pt idx="49150">
                  <c:v>4913.36</c:v>
                </c:pt>
                <c:pt idx="49151">
                  <c:v>4913.46</c:v>
                </c:pt>
                <c:pt idx="49152">
                  <c:v>4913.56</c:v>
                </c:pt>
                <c:pt idx="49153">
                  <c:v>4913.66</c:v>
                </c:pt>
                <c:pt idx="49154">
                  <c:v>4913.76</c:v>
                </c:pt>
                <c:pt idx="49155">
                  <c:v>4913.86</c:v>
                </c:pt>
                <c:pt idx="49156">
                  <c:v>4913.96</c:v>
                </c:pt>
                <c:pt idx="49157">
                  <c:v>4914.06</c:v>
                </c:pt>
                <c:pt idx="49158">
                  <c:v>4914.16</c:v>
                </c:pt>
                <c:pt idx="49159">
                  <c:v>4914.26</c:v>
                </c:pt>
                <c:pt idx="49160">
                  <c:v>4914.36</c:v>
                </c:pt>
                <c:pt idx="49161">
                  <c:v>4914.46</c:v>
                </c:pt>
                <c:pt idx="49162">
                  <c:v>4914.56</c:v>
                </c:pt>
                <c:pt idx="49163">
                  <c:v>4914.66</c:v>
                </c:pt>
                <c:pt idx="49164">
                  <c:v>4914.76</c:v>
                </c:pt>
                <c:pt idx="49165">
                  <c:v>4914.86</c:v>
                </c:pt>
                <c:pt idx="49166">
                  <c:v>4914.96</c:v>
                </c:pt>
                <c:pt idx="49167">
                  <c:v>4915.06</c:v>
                </c:pt>
                <c:pt idx="49168">
                  <c:v>4915.16</c:v>
                </c:pt>
                <c:pt idx="49169">
                  <c:v>4915.26</c:v>
                </c:pt>
                <c:pt idx="49170">
                  <c:v>4915.36</c:v>
                </c:pt>
                <c:pt idx="49171">
                  <c:v>4915.46</c:v>
                </c:pt>
                <c:pt idx="49172">
                  <c:v>4915.56</c:v>
                </c:pt>
                <c:pt idx="49173">
                  <c:v>4915.66</c:v>
                </c:pt>
                <c:pt idx="49174">
                  <c:v>4915.76</c:v>
                </c:pt>
                <c:pt idx="49175">
                  <c:v>4915.86</c:v>
                </c:pt>
                <c:pt idx="49176">
                  <c:v>4915.96</c:v>
                </c:pt>
                <c:pt idx="49177">
                  <c:v>4916.06</c:v>
                </c:pt>
                <c:pt idx="49178">
                  <c:v>4916.16</c:v>
                </c:pt>
                <c:pt idx="49179">
                  <c:v>4916.26</c:v>
                </c:pt>
                <c:pt idx="49180">
                  <c:v>4916.36</c:v>
                </c:pt>
                <c:pt idx="49181">
                  <c:v>4916.46</c:v>
                </c:pt>
                <c:pt idx="49182">
                  <c:v>4916.56</c:v>
                </c:pt>
                <c:pt idx="49183">
                  <c:v>4916.66</c:v>
                </c:pt>
                <c:pt idx="49184">
                  <c:v>4916.76</c:v>
                </c:pt>
                <c:pt idx="49185">
                  <c:v>4916.86</c:v>
                </c:pt>
                <c:pt idx="49186">
                  <c:v>4916.96</c:v>
                </c:pt>
                <c:pt idx="49187">
                  <c:v>4917.06</c:v>
                </c:pt>
                <c:pt idx="49188">
                  <c:v>4917.16</c:v>
                </c:pt>
                <c:pt idx="49189">
                  <c:v>4917.26</c:v>
                </c:pt>
                <c:pt idx="49190">
                  <c:v>4917.36</c:v>
                </c:pt>
                <c:pt idx="49191">
                  <c:v>4917.46</c:v>
                </c:pt>
                <c:pt idx="49192">
                  <c:v>4917.56</c:v>
                </c:pt>
                <c:pt idx="49193">
                  <c:v>4917.66</c:v>
                </c:pt>
                <c:pt idx="49194">
                  <c:v>4917.76</c:v>
                </c:pt>
                <c:pt idx="49195">
                  <c:v>4917.86</c:v>
                </c:pt>
                <c:pt idx="49196">
                  <c:v>4917.96</c:v>
                </c:pt>
                <c:pt idx="49197">
                  <c:v>4918.06</c:v>
                </c:pt>
                <c:pt idx="49198">
                  <c:v>4918.16</c:v>
                </c:pt>
                <c:pt idx="49199">
                  <c:v>4918.26</c:v>
                </c:pt>
                <c:pt idx="49200">
                  <c:v>4918.36</c:v>
                </c:pt>
                <c:pt idx="49201">
                  <c:v>4918.46</c:v>
                </c:pt>
                <c:pt idx="49202">
                  <c:v>4918.56</c:v>
                </c:pt>
                <c:pt idx="49203">
                  <c:v>4918.66</c:v>
                </c:pt>
                <c:pt idx="49204">
                  <c:v>4918.76</c:v>
                </c:pt>
                <c:pt idx="49205">
                  <c:v>4918.86</c:v>
                </c:pt>
                <c:pt idx="49206">
                  <c:v>4918.96</c:v>
                </c:pt>
                <c:pt idx="49207">
                  <c:v>4919.06</c:v>
                </c:pt>
                <c:pt idx="49208">
                  <c:v>4919.16</c:v>
                </c:pt>
                <c:pt idx="49209">
                  <c:v>4919.26</c:v>
                </c:pt>
                <c:pt idx="49210">
                  <c:v>4919.36</c:v>
                </c:pt>
                <c:pt idx="49211">
                  <c:v>4919.46</c:v>
                </c:pt>
                <c:pt idx="49212">
                  <c:v>4919.56</c:v>
                </c:pt>
                <c:pt idx="49213">
                  <c:v>4919.66</c:v>
                </c:pt>
                <c:pt idx="49214">
                  <c:v>4919.76</c:v>
                </c:pt>
                <c:pt idx="49215">
                  <c:v>4919.86</c:v>
                </c:pt>
                <c:pt idx="49216">
                  <c:v>4919.96</c:v>
                </c:pt>
                <c:pt idx="49217">
                  <c:v>4920.06</c:v>
                </c:pt>
                <c:pt idx="49218">
                  <c:v>4920.16</c:v>
                </c:pt>
                <c:pt idx="49219">
                  <c:v>4920.26</c:v>
                </c:pt>
                <c:pt idx="49220">
                  <c:v>4920.36</c:v>
                </c:pt>
                <c:pt idx="49221">
                  <c:v>4920.46</c:v>
                </c:pt>
                <c:pt idx="49222">
                  <c:v>4920.56</c:v>
                </c:pt>
                <c:pt idx="49223">
                  <c:v>4920.66</c:v>
                </c:pt>
                <c:pt idx="49224">
                  <c:v>4920.76</c:v>
                </c:pt>
                <c:pt idx="49225">
                  <c:v>4920.86</c:v>
                </c:pt>
                <c:pt idx="49226">
                  <c:v>4920.96</c:v>
                </c:pt>
                <c:pt idx="49227">
                  <c:v>4921.06</c:v>
                </c:pt>
                <c:pt idx="49228">
                  <c:v>4921.16</c:v>
                </c:pt>
                <c:pt idx="49229">
                  <c:v>4921.26</c:v>
                </c:pt>
                <c:pt idx="49230">
                  <c:v>4921.36</c:v>
                </c:pt>
                <c:pt idx="49231">
                  <c:v>4921.46</c:v>
                </c:pt>
                <c:pt idx="49232">
                  <c:v>4921.56</c:v>
                </c:pt>
                <c:pt idx="49233">
                  <c:v>4921.66</c:v>
                </c:pt>
                <c:pt idx="49234">
                  <c:v>4921.76</c:v>
                </c:pt>
                <c:pt idx="49235">
                  <c:v>4921.86</c:v>
                </c:pt>
                <c:pt idx="49236">
                  <c:v>4921.96</c:v>
                </c:pt>
                <c:pt idx="49237">
                  <c:v>4922.06</c:v>
                </c:pt>
                <c:pt idx="49238">
                  <c:v>4922.16</c:v>
                </c:pt>
                <c:pt idx="49239">
                  <c:v>4922.26</c:v>
                </c:pt>
                <c:pt idx="49240">
                  <c:v>4922.36</c:v>
                </c:pt>
                <c:pt idx="49241">
                  <c:v>4922.46</c:v>
                </c:pt>
                <c:pt idx="49242">
                  <c:v>4922.56</c:v>
                </c:pt>
                <c:pt idx="49243">
                  <c:v>4922.66</c:v>
                </c:pt>
                <c:pt idx="49244">
                  <c:v>4922.76</c:v>
                </c:pt>
                <c:pt idx="49245">
                  <c:v>4922.86</c:v>
                </c:pt>
                <c:pt idx="49246">
                  <c:v>4922.96</c:v>
                </c:pt>
                <c:pt idx="49247">
                  <c:v>4923.06</c:v>
                </c:pt>
                <c:pt idx="49248">
                  <c:v>4923.16</c:v>
                </c:pt>
                <c:pt idx="49249">
                  <c:v>4923.26</c:v>
                </c:pt>
                <c:pt idx="49250">
                  <c:v>4923.36</c:v>
                </c:pt>
                <c:pt idx="49251">
                  <c:v>4923.46</c:v>
                </c:pt>
                <c:pt idx="49252">
                  <c:v>4923.56</c:v>
                </c:pt>
                <c:pt idx="49253">
                  <c:v>4923.66</c:v>
                </c:pt>
                <c:pt idx="49254">
                  <c:v>4923.76</c:v>
                </c:pt>
                <c:pt idx="49255">
                  <c:v>4923.86</c:v>
                </c:pt>
                <c:pt idx="49256">
                  <c:v>4923.96</c:v>
                </c:pt>
                <c:pt idx="49257">
                  <c:v>4924.06</c:v>
                </c:pt>
                <c:pt idx="49258">
                  <c:v>4924.16</c:v>
                </c:pt>
                <c:pt idx="49259">
                  <c:v>4924.26</c:v>
                </c:pt>
                <c:pt idx="49260">
                  <c:v>4924.36</c:v>
                </c:pt>
                <c:pt idx="49261">
                  <c:v>4924.46</c:v>
                </c:pt>
                <c:pt idx="49262">
                  <c:v>4924.56</c:v>
                </c:pt>
                <c:pt idx="49263">
                  <c:v>4924.66</c:v>
                </c:pt>
                <c:pt idx="49264">
                  <c:v>4924.76</c:v>
                </c:pt>
                <c:pt idx="49265">
                  <c:v>4924.86</c:v>
                </c:pt>
                <c:pt idx="49266">
                  <c:v>4924.96</c:v>
                </c:pt>
                <c:pt idx="49267">
                  <c:v>4925.06</c:v>
                </c:pt>
                <c:pt idx="49268">
                  <c:v>4925.16</c:v>
                </c:pt>
                <c:pt idx="49269">
                  <c:v>4925.26</c:v>
                </c:pt>
                <c:pt idx="49270">
                  <c:v>4925.36</c:v>
                </c:pt>
                <c:pt idx="49271">
                  <c:v>4925.46</c:v>
                </c:pt>
                <c:pt idx="49272">
                  <c:v>4925.56</c:v>
                </c:pt>
                <c:pt idx="49273">
                  <c:v>4925.66</c:v>
                </c:pt>
                <c:pt idx="49274">
                  <c:v>4925.76</c:v>
                </c:pt>
                <c:pt idx="49275">
                  <c:v>4925.86</c:v>
                </c:pt>
                <c:pt idx="49276">
                  <c:v>4925.96</c:v>
                </c:pt>
                <c:pt idx="49277">
                  <c:v>4926.06</c:v>
                </c:pt>
                <c:pt idx="49278">
                  <c:v>4926.16</c:v>
                </c:pt>
                <c:pt idx="49279">
                  <c:v>4926.26</c:v>
                </c:pt>
                <c:pt idx="49280">
                  <c:v>4926.36</c:v>
                </c:pt>
                <c:pt idx="49281">
                  <c:v>4926.46</c:v>
                </c:pt>
                <c:pt idx="49282">
                  <c:v>4926.56</c:v>
                </c:pt>
                <c:pt idx="49283">
                  <c:v>4926.66</c:v>
                </c:pt>
                <c:pt idx="49284">
                  <c:v>4926.76</c:v>
                </c:pt>
                <c:pt idx="49285">
                  <c:v>4926.86</c:v>
                </c:pt>
                <c:pt idx="49286">
                  <c:v>4926.96</c:v>
                </c:pt>
                <c:pt idx="49287">
                  <c:v>4927.06</c:v>
                </c:pt>
                <c:pt idx="49288">
                  <c:v>4927.16</c:v>
                </c:pt>
                <c:pt idx="49289">
                  <c:v>4927.26</c:v>
                </c:pt>
                <c:pt idx="49290">
                  <c:v>4927.36</c:v>
                </c:pt>
                <c:pt idx="49291">
                  <c:v>4927.46</c:v>
                </c:pt>
                <c:pt idx="49292">
                  <c:v>4927.56</c:v>
                </c:pt>
                <c:pt idx="49293">
                  <c:v>4927.66</c:v>
                </c:pt>
                <c:pt idx="49294">
                  <c:v>4927.76</c:v>
                </c:pt>
                <c:pt idx="49295">
                  <c:v>4927.86</c:v>
                </c:pt>
                <c:pt idx="49296">
                  <c:v>4927.96</c:v>
                </c:pt>
                <c:pt idx="49297">
                  <c:v>4928.06</c:v>
                </c:pt>
                <c:pt idx="49298">
                  <c:v>4928.16</c:v>
                </c:pt>
                <c:pt idx="49299">
                  <c:v>4928.26</c:v>
                </c:pt>
                <c:pt idx="49300">
                  <c:v>4928.36</c:v>
                </c:pt>
                <c:pt idx="49301">
                  <c:v>4928.46</c:v>
                </c:pt>
                <c:pt idx="49302">
                  <c:v>4928.56</c:v>
                </c:pt>
                <c:pt idx="49303">
                  <c:v>4928.66</c:v>
                </c:pt>
                <c:pt idx="49304">
                  <c:v>4928.76</c:v>
                </c:pt>
                <c:pt idx="49305">
                  <c:v>4928.86</c:v>
                </c:pt>
                <c:pt idx="49306">
                  <c:v>4928.96</c:v>
                </c:pt>
                <c:pt idx="49307">
                  <c:v>4929.06</c:v>
                </c:pt>
                <c:pt idx="49308">
                  <c:v>4929.16</c:v>
                </c:pt>
                <c:pt idx="49309">
                  <c:v>4929.26</c:v>
                </c:pt>
                <c:pt idx="49310">
                  <c:v>4929.36</c:v>
                </c:pt>
                <c:pt idx="49311">
                  <c:v>4929.46</c:v>
                </c:pt>
                <c:pt idx="49312">
                  <c:v>4929.56</c:v>
                </c:pt>
                <c:pt idx="49313">
                  <c:v>4929.66</c:v>
                </c:pt>
                <c:pt idx="49314">
                  <c:v>4929.76</c:v>
                </c:pt>
                <c:pt idx="49315">
                  <c:v>4929.86</c:v>
                </c:pt>
                <c:pt idx="49316">
                  <c:v>4929.96</c:v>
                </c:pt>
                <c:pt idx="49317">
                  <c:v>4930.06</c:v>
                </c:pt>
                <c:pt idx="49318">
                  <c:v>4930.16</c:v>
                </c:pt>
                <c:pt idx="49319">
                  <c:v>4930.26</c:v>
                </c:pt>
                <c:pt idx="49320">
                  <c:v>4930.36</c:v>
                </c:pt>
                <c:pt idx="49321">
                  <c:v>4930.46</c:v>
                </c:pt>
                <c:pt idx="49322">
                  <c:v>4930.56</c:v>
                </c:pt>
                <c:pt idx="49323">
                  <c:v>4930.66</c:v>
                </c:pt>
                <c:pt idx="49324">
                  <c:v>4930.76</c:v>
                </c:pt>
                <c:pt idx="49325">
                  <c:v>4930.86</c:v>
                </c:pt>
                <c:pt idx="49326">
                  <c:v>4930.96</c:v>
                </c:pt>
                <c:pt idx="49327">
                  <c:v>4931.06</c:v>
                </c:pt>
                <c:pt idx="49328">
                  <c:v>4931.16</c:v>
                </c:pt>
                <c:pt idx="49329">
                  <c:v>4931.26</c:v>
                </c:pt>
                <c:pt idx="49330">
                  <c:v>4931.36</c:v>
                </c:pt>
                <c:pt idx="49331">
                  <c:v>4931.46</c:v>
                </c:pt>
                <c:pt idx="49332">
                  <c:v>4931.56</c:v>
                </c:pt>
                <c:pt idx="49333">
                  <c:v>4931.66</c:v>
                </c:pt>
                <c:pt idx="49334">
                  <c:v>4931.76</c:v>
                </c:pt>
                <c:pt idx="49335">
                  <c:v>4931.86</c:v>
                </c:pt>
                <c:pt idx="49336">
                  <c:v>4931.96</c:v>
                </c:pt>
                <c:pt idx="49337">
                  <c:v>4932.06</c:v>
                </c:pt>
                <c:pt idx="49338">
                  <c:v>4932.16</c:v>
                </c:pt>
                <c:pt idx="49339">
                  <c:v>4932.26</c:v>
                </c:pt>
                <c:pt idx="49340">
                  <c:v>4932.36</c:v>
                </c:pt>
                <c:pt idx="49341">
                  <c:v>4932.46</c:v>
                </c:pt>
                <c:pt idx="49342">
                  <c:v>4932.56</c:v>
                </c:pt>
                <c:pt idx="49343">
                  <c:v>4932.66</c:v>
                </c:pt>
                <c:pt idx="49344">
                  <c:v>4932.76</c:v>
                </c:pt>
                <c:pt idx="49345">
                  <c:v>4932.86</c:v>
                </c:pt>
                <c:pt idx="49346">
                  <c:v>4932.96</c:v>
                </c:pt>
                <c:pt idx="49347">
                  <c:v>4933.06</c:v>
                </c:pt>
                <c:pt idx="49348">
                  <c:v>4933.16</c:v>
                </c:pt>
                <c:pt idx="49349">
                  <c:v>4933.26</c:v>
                </c:pt>
                <c:pt idx="49350">
                  <c:v>4933.36</c:v>
                </c:pt>
                <c:pt idx="49351">
                  <c:v>4933.46</c:v>
                </c:pt>
                <c:pt idx="49352">
                  <c:v>4933.56</c:v>
                </c:pt>
                <c:pt idx="49353">
                  <c:v>4933.66</c:v>
                </c:pt>
                <c:pt idx="49354">
                  <c:v>4933.76</c:v>
                </c:pt>
                <c:pt idx="49355">
                  <c:v>4933.86</c:v>
                </c:pt>
                <c:pt idx="49356">
                  <c:v>4933.96</c:v>
                </c:pt>
                <c:pt idx="49357">
                  <c:v>4934.06</c:v>
                </c:pt>
                <c:pt idx="49358">
                  <c:v>4934.16</c:v>
                </c:pt>
                <c:pt idx="49359">
                  <c:v>4934.26</c:v>
                </c:pt>
                <c:pt idx="49360">
                  <c:v>4934.36</c:v>
                </c:pt>
                <c:pt idx="49361">
                  <c:v>4934.46</c:v>
                </c:pt>
                <c:pt idx="49362">
                  <c:v>4934.56</c:v>
                </c:pt>
                <c:pt idx="49363">
                  <c:v>4934.66</c:v>
                </c:pt>
                <c:pt idx="49364">
                  <c:v>4934.76</c:v>
                </c:pt>
                <c:pt idx="49365">
                  <c:v>4934.86</c:v>
                </c:pt>
                <c:pt idx="49366">
                  <c:v>4934.96</c:v>
                </c:pt>
                <c:pt idx="49367">
                  <c:v>4935.06</c:v>
                </c:pt>
                <c:pt idx="49368">
                  <c:v>4935.16</c:v>
                </c:pt>
                <c:pt idx="49369">
                  <c:v>4935.26</c:v>
                </c:pt>
                <c:pt idx="49370">
                  <c:v>4935.36</c:v>
                </c:pt>
                <c:pt idx="49371">
                  <c:v>4935.46</c:v>
                </c:pt>
                <c:pt idx="49372">
                  <c:v>4935.56</c:v>
                </c:pt>
                <c:pt idx="49373">
                  <c:v>4935.66</c:v>
                </c:pt>
                <c:pt idx="49374">
                  <c:v>4935.76</c:v>
                </c:pt>
                <c:pt idx="49375">
                  <c:v>4935.86</c:v>
                </c:pt>
                <c:pt idx="49376">
                  <c:v>4935.96</c:v>
                </c:pt>
                <c:pt idx="49377">
                  <c:v>4936.06</c:v>
                </c:pt>
                <c:pt idx="49378">
                  <c:v>4936.16</c:v>
                </c:pt>
                <c:pt idx="49379">
                  <c:v>4936.26</c:v>
                </c:pt>
                <c:pt idx="49380">
                  <c:v>4936.36</c:v>
                </c:pt>
                <c:pt idx="49381">
                  <c:v>4936.46</c:v>
                </c:pt>
                <c:pt idx="49382">
                  <c:v>4936.56</c:v>
                </c:pt>
                <c:pt idx="49383">
                  <c:v>4936.66</c:v>
                </c:pt>
                <c:pt idx="49384">
                  <c:v>4936.76</c:v>
                </c:pt>
                <c:pt idx="49385">
                  <c:v>4936.86</c:v>
                </c:pt>
                <c:pt idx="49386">
                  <c:v>4936.96</c:v>
                </c:pt>
                <c:pt idx="49387">
                  <c:v>4937.06</c:v>
                </c:pt>
                <c:pt idx="49388">
                  <c:v>4937.16</c:v>
                </c:pt>
                <c:pt idx="49389">
                  <c:v>4937.26</c:v>
                </c:pt>
                <c:pt idx="49390">
                  <c:v>4937.36</c:v>
                </c:pt>
                <c:pt idx="49391">
                  <c:v>4937.46</c:v>
                </c:pt>
                <c:pt idx="49392">
                  <c:v>4937.56</c:v>
                </c:pt>
                <c:pt idx="49393">
                  <c:v>4937.66</c:v>
                </c:pt>
                <c:pt idx="49394">
                  <c:v>4937.76</c:v>
                </c:pt>
                <c:pt idx="49395">
                  <c:v>4937.86</c:v>
                </c:pt>
                <c:pt idx="49396">
                  <c:v>4937.96</c:v>
                </c:pt>
                <c:pt idx="49397">
                  <c:v>4938.06</c:v>
                </c:pt>
                <c:pt idx="49398">
                  <c:v>4938.16</c:v>
                </c:pt>
                <c:pt idx="49399">
                  <c:v>4938.26</c:v>
                </c:pt>
                <c:pt idx="49400">
                  <c:v>4938.36</c:v>
                </c:pt>
                <c:pt idx="49401">
                  <c:v>4938.46</c:v>
                </c:pt>
                <c:pt idx="49402">
                  <c:v>4938.56</c:v>
                </c:pt>
                <c:pt idx="49403">
                  <c:v>4938.66</c:v>
                </c:pt>
                <c:pt idx="49404">
                  <c:v>4938.76</c:v>
                </c:pt>
                <c:pt idx="49405">
                  <c:v>4938.86</c:v>
                </c:pt>
                <c:pt idx="49406">
                  <c:v>4938.96</c:v>
                </c:pt>
                <c:pt idx="49407">
                  <c:v>4939.06</c:v>
                </c:pt>
                <c:pt idx="49408">
                  <c:v>4939.16</c:v>
                </c:pt>
                <c:pt idx="49409">
                  <c:v>4939.26</c:v>
                </c:pt>
                <c:pt idx="49410">
                  <c:v>4939.36</c:v>
                </c:pt>
                <c:pt idx="49411">
                  <c:v>4939.46</c:v>
                </c:pt>
                <c:pt idx="49412">
                  <c:v>4939.56</c:v>
                </c:pt>
                <c:pt idx="49413">
                  <c:v>4939.66</c:v>
                </c:pt>
                <c:pt idx="49414">
                  <c:v>4939.76</c:v>
                </c:pt>
                <c:pt idx="49415">
                  <c:v>4939.86</c:v>
                </c:pt>
                <c:pt idx="49416">
                  <c:v>4939.96</c:v>
                </c:pt>
                <c:pt idx="49417">
                  <c:v>4940.06</c:v>
                </c:pt>
                <c:pt idx="49418">
                  <c:v>4940.16</c:v>
                </c:pt>
                <c:pt idx="49419">
                  <c:v>4940.26</c:v>
                </c:pt>
                <c:pt idx="49420">
                  <c:v>4940.36</c:v>
                </c:pt>
                <c:pt idx="49421">
                  <c:v>4940.46</c:v>
                </c:pt>
                <c:pt idx="49422">
                  <c:v>4940.56</c:v>
                </c:pt>
                <c:pt idx="49423">
                  <c:v>4940.66</c:v>
                </c:pt>
                <c:pt idx="49424">
                  <c:v>4940.76</c:v>
                </c:pt>
                <c:pt idx="49425">
                  <c:v>4940.86</c:v>
                </c:pt>
                <c:pt idx="49426">
                  <c:v>4940.96</c:v>
                </c:pt>
                <c:pt idx="49427">
                  <c:v>4941.06</c:v>
                </c:pt>
                <c:pt idx="49428">
                  <c:v>4941.16</c:v>
                </c:pt>
                <c:pt idx="49429">
                  <c:v>4941.26</c:v>
                </c:pt>
                <c:pt idx="49430">
                  <c:v>4941.36</c:v>
                </c:pt>
                <c:pt idx="49431">
                  <c:v>4941.46</c:v>
                </c:pt>
                <c:pt idx="49432">
                  <c:v>4941.56</c:v>
                </c:pt>
                <c:pt idx="49433">
                  <c:v>4941.66</c:v>
                </c:pt>
                <c:pt idx="49434">
                  <c:v>4941.76</c:v>
                </c:pt>
                <c:pt idx="49435">
                  <c:v>4941.86</c:v>
                </c:pt>
                <c:pt idx="49436">
                  <c:v>4941.96</c:v>
                </c:pt>
                <c:pt idx="49437">
                  <c:v>4942.06</c:v>
                </c:pt>
                <c:pt idx="49438">
                  <c:v>4942.16</c:v>
                </c:pt>
                <c:pt idx="49439">
                  <c:v>4942.26</c:v>
                </c:pt>
                <c:pt idx="49440">
                  <c:v>4942.36</c:v>
                </c:pt>
                <c:pt idx="49441">
                  <c:v>4942.46</c:v>
                </c:pt>
                <c:pt idx="49442">
                  <c:v>4942.56</c:v>
                </c:pt>
                <c:pt idx="49443">
                  <c:v>4942.66</c:v>
                </c:pt>
                <c:pt idx="49444">
                  <c:v>4942.76</c:v>
                </c:pt>
                <c:pt idx="49445">
                  <c:v>4942.86</c:v>
                </c:pt>
                <c:pt idx="49446">
                  <c:v>4942.96</c:v>
                </c:pt>
                <c:pt idx="49447">
                  <c:v>4943.06</c:v>
                </c:pt>
                <c:pt idx="49448">
                  <c:v>4943.16</c:v>
                </c:pt>
                <c:pt idx="49449">
                  <c:v>4943.26</c:v>
                </c:pt>
                <c:pt idx="49450">
                  <c:v>4943.36</c:v>
                </c:pt>
                <c:pt idx="49451">
                  <c:v>4943.46</c:v>
                </c:pt>
                <c:pt idx="49452">
                  <c:v>4943.56</c:v>
                </c:pt>
                <c:pt idx="49453">
                  <c:v>4943.66</c:v>
                </c:pt>
                <c:pt idx="49454">
                  <c:v>4943.76</c:v>
                </c:pt>
                <c:pt idx="49455">
                  <c:v>4943.86</c:v>
                </c:pt>
                <c:pt idx="49456">
                  <c:v>4943.96</c:v>
                </c:pt>
                <c:pt idx="49457">
                  <c:v>4944.06</c:v>
                </c:pt>
                <c:pt idx="49458">
                  <c:v>4944.16</c:v>
                </c:pt>
                <c:pt idx="49459">
                  <c:v>4944.26</c:v>
                </c:pt>
                <c:pt idx="49460">
                  <c:v>4944.36</c:v>
                </c:pt>
                <c:pt idx="49461">
                  <c:v>4944.46</c:v>
                </c:pt>
                <c:pt idx="49462">
                  <c:v>4944.56</c:v>
                </c:pt>
                <c:pt idx="49463">
                  <c:v>4944.66</c:v>
                </c:pt>
                <c:pt idx="49464">
                  <c:v>4944.76</c:v>
                </c:pt>
                <c:pt idx="49465">
                  <c:v>4944.86</c:v>
                </c:pt>
                <c:pt idx="49466">
                  <c:v>4944.96</c:v>
                </c:pt>
                <c:pt idx="49467">
                  <c:v>4945.06</c:v>
                </c:pt>
                <c:pt idx="49468">
                  <c:v>4945.16</c:v>
                </c:pt>
                <c:pt idx="49469">
                  <c:v>4945.26</c:v>
                </c:pt>
                <c:pt idx="49470">
                  <c:v>4945.36</c:v>
                </c:pt>
                <c:pt idx="49471">
                  <c:v>4945.46</c:v>
                </c:pt>
                <c:pt idx="49472">
                  <c:v>4945.56</c:v>
                </c:pt>
                <c:pt idx="49473">
                  <c:v>4945.66</c:v>
                </c:pt>
                <c:pt idx="49474">
                  <c:v>4945.76</c:v>
                </c:pt>
                <c:pt idx="49475">
                  <c:v>4945.86</c:v>
                </c:pt>
                <c:pt idx="49476">
                  <c:v>4945.96</c:v>
                </c:pt>
                <c:pt idx="49477">
                  <c:v>4946.06</c:v>
                </c:pt>
                <c:pt idx="49478">
                  <c:v>4946.16</c:v>
                </c:pt>
                <c:pt idx="49479">
                  <c:v>4946.26</c:v>
                </c:pt>
                <c:pt idx="49480">
                  <c:v>4946.36</c:v>
                </c:pt>
                <c:pt idx="49481">
                  <c:v>4946.46</c:v>
                </c:pt>
                <c:pt idx="49482">
                  <c:v>4946.56</c:v>
                </c:pt>
                <c:pt idx="49483">
                  <c:v>4946.66</c:v>
                </c:pt>
                <c:pt idx="49484">
                  <c:v>4946.76</c:v>
                </c:pt>
                <c:pt idx="49485">
                  <c:v>4946.86</c:v>
                </c:pt>
                <c:pt idx="49486">
                  <c:v>4946.96</c:v>
                </c:pt>
                <c:pt idx="49487">
                  <c:v>4947.06</c:v>
                </c:pt>
                <c:pt idx="49488">
                  <c:v>4947.16</c:v>
                </c:pt>
                <c:pt idx="49489">
                  <c:v>4947.26</c:v>
                </c:pt>
                <c:pt idx="49490">
                  <c:v>4947.36</c:v>
                </c:pt>
                <c:pt idx="49491">
                  <c:v>4947.46</c:v>
                </c:pt>
                <c:pt idx="49492">
                  <c:v>4947.56</c:v>
                </c:pt>
                <c:pt idx="49493">
                  <c:v>4947.66</c:v>
                </c:pt>
                <c:pt idx="49494">
                  <c:v>4947.76</c:v>
                </c:pt>
                <c:pt idx="49495">
                  <c:v>4947.86</c:v>
                </c:pt>
                <c:pt idx="49496">
                  <c:v>4947.96</c:v>
                </c:pt>
                <c:pt idx="49497">
                  <c:v>4948.06</c:v>
                </c:pt>
                <c:pt idx="49498">
                  <c:v>4948.16</c:v>
                </c:pt>
                <c:pt idx="49499">
                  <c:v>4948.26</c:v>
                </c:pt>
                <c:pt idx="49500">
                  <c:v>4948.36</c:v>
                </c:pt>
                <c:pt idx="49501">
                  <c:v>4948.46</c:v>
                </c:pt>
                <c:pt idx="49502">
                  <c:v>4948.56</c:v>
                </c:pt>
                <c:pt idx="49503">
                  <c:v>4948.66</c:v>
                </c:pt>
                <c:pt idx="49504">
                  <c:v>4948.76</c:v>
                </c:pt>
                <c:pt idx="49505">
                  <c:v>4948.86</c:v>
                </c:pt>
                <c:pt idx="49506">
                  <c:v>4948.96</c:v>
                </c:pt>
                <c:pt idx="49507">
                  <c:v>4949.06</c:v>
                </c:pt>
                <c:pt idx="49508">
                  <c:v>4949.16</c:v>
                </c:pt>
                <c:pt idx="49509">
                  <c:v>4949.26</c:v>
                </c:pt>
                <c:pt idx="49510">
                  <c:v>4949.36</c:v>
                </c:pt>
                <c:pt idx="49511">
                  <c:v>4949.46</c:v>
                </c:pt>
                <c:pt idx="49512">
                  <c:v>4949.56</c:v>
                </c:pt>
                <c:pt idx="49513">
                  <c:v>4949.66</c:v>
                </c:pt>
                <c:pt idx="49514">
                  <c:v>4949.76</c:v>
                </c:pt>
                <c:pt idx="49515">
                  <c:v>4949.86</c:v>
                </c:pt>
                <c:pt idx="49516">
                  <c:v>4949.96</c:v>
                </c:pt>
                <c:pt idx="49517">
                  <c:v>4950.06</c:v>
                </c:pt>
                <c:pt idx="49518">
                  <c:v>4950.16</c:v>
                </c:pt>
                <c:pt idx="49519">
                  <c:v>4950.26</c:v>
                </c:pt>
                <c:pt idx="49520">
                  <c:v>4950.36</c:v>
                </c:pt>
                <c:pt idx="49521">
                  <c:v>4950.46</c:v>
                </c:pt>
                <c:pt idx="49522">
                  <c:v>4950.56</c:v>
                </c:pt>
                <c:pt idx="49523">
                  <c:v>4950.66</c:v>
                </c:pt>
                <c:pt idx="49524">
                  <c:v>4950.76</c:v>
                </c:pt>
                <c:pt idx="49525">
                  <c:v>4950.86</c:v>
                </c:pt>
                <c:pt idx="49526">
                  <c:v>4950.96</c:v>
                </c:pt>
                <c:pt idx="49527">
                  <c:v>4951.06</c:v>
                </c:pt>
                <c:pt idx="49528">
                  <c:v>4951.16</c:v>
                </c:pt>
                <c:pt idx="49529">
                  <c:v>4951.26</c:v>
                </c:pt>
                <c:pt idx="49530">
                  <c:v>4951.36</c:v>
                </c:pt>
                <c:pt idx="49531">
                  <c:v>4951.46</c:v>
                </c:pt>
                <c:pt idx="49532">
                  <c:v>4951.56</c:v>
                </c:pt>
                <c:pt idx="49533">
                  <c:v>4951.66</c:v>
                </c:pt>
                <c:pt idx="49534">
                  <c:v>4951.76</c:v>
                </c:pt>
                <c:pt idx="49535">
                  <c:v>4951.86</c:v>
                </c:pt>
                <c:pt idx="49536">
                  <c:v>4951.96</c:v>
                </c:pt>
                <c:pt idx="49537">
                  <c:v>4952.06</c:v>
                </c:pt>
                <c:pt idx="49538">
                  <c:v>4952.16</c:v>
                </c:pt>
                <c:pt idx="49539">
                  <c:v>4952.26</c:v>
                </c:pt>
                <c:pt idx="49540">
                  <c:v>4952.36</c:v>
                </c:pt>
                <c:pt idx="49541">
                  <c:v>4952.46</c:v>
                </c:pt>
                <c:pt idx="49542">
                  <c:v>4952.56</c:v>
                </c:pt>
                <c:pt idx="49543">
                  <c:v>4952.66</c:v>
                </c:pt>
                <c:pt idx="49544">
                  <c:v>4952.76</c:v>
                </c:pt>
                <c:pt idx="49545">
                  <c:v>4952.86</c:v>
                </c:pt>
                <c:pt idx="49546">
                  <c:v>4952.96</c:v>
                </c:pt>
                <c:pt idx="49547">
                  <c:v>4953.06</c:v>
                </c:pt>
                <c:pt idx="49548">
                  <c:v>4953.16</c:v>
                </c:pt>
                <c:pt idx="49549">
                  <c:v>4953.26</c:v>
                </c:pt>
                <c:pt idx="49550">
                  <c:v>4953.36</c:v>
                </c:pt>
                <c:pt idx="49551">
                  <c:v>4953.46</c:v>
                </c:pt>
                <c:pt idx="49552">
                  <c:v>4953.56</c:v>
                </c:pt>
                <c:pt idx="49553">
                  <c:v>4953.66</c:v>
                </c:pt>
                <c:pt idx="49554">
                  <c:v>4953.76</c:v>
                </c:pt>
                <c:pt idx="49555">
                  <c:v>4953.86</c:v>
                </c:pt>
                <c:pt idx="49556">
                  <c:v>4953.96</c:v>
                </c:pt>
                <c:pt idx="49557">
                  <c:v>4954.06</c:v>
                </c:pt>
                <c:pt idx="49558">
                  <c:v>4954.16</c:v>
                </c:pt>
                <c:pt idx="49559">
                  <c:v>4954.26</c:v>
                </c:pt>
                <c:pt idx="49560">
                  <c:v>4954.36</c:v>
                </c:pt>
                <c:pt idx="49561">
                  <c:v>4954.46</c:v>
                </c:pt>
                <c:pt idx="49562">
                  <c:v>4954.56</c:v>
                </c:pt>
                <c:pt idx="49563">
                  <c:v>4954.66</c:v>
                </c:pt>
                <c:pt idx="49564">
                  <c:v>4954.76</c:v>
                </c:pt>
                <c:pt idx="49565">
                  <c:v>4954.86</c:v>
                </c:pt>
                <c:pt idx="49566">
                  <c:v>4954.96</c:v>
                </c:pt>
                <c:pt idx="49567">
                  <c:v>4955.06</c:v>
                </c:pt>
                <c:pt idx="49568">
                  <c:v>4955.16</c:v>
                </c:pt>
                <c:pt idx="49569">
                  <c:v>4955.26</c:v>
                </c:pt>
                <c:pt idx="49570">
                  <c:v>4955.36</c:v>
                </c:pt>
                <c:pt idx="49571">
                  <c:v>4955.46</c:v>
                </c:pt>
                <c:pt idx="49572">
                  <c:v>4955.56</c:v>
                </c:pt>
                <c:pt idx="49573">
                  <c:v>4955.66</c:v>
                </c:pt>
                <c:pt idx="49574">
                  <c:v>4955.76</c:v>
                </c:pt>
                <c:pt idx="49575">
                  <c:v>4955.86</c:v>
                </c:pt>
                <c:pt idx="49576">
                  <c:v>4955.96</c:v>
                </c:pt>
                <c:pt idx="49577">
                  <c:v>4956.06</c:v>
                </c:pt>
                <c:pt idx="49578">
                  <c:v>4956.16</c:v>
                </c:pt>
                <c:pt idx="49579">
                  <c:v>4956.26</c:v>
                </c:pt>
                <c:pt idx="49580">
                  <c:v>4956.36</c:v>
                </c:pt>
                <c:pt idx="49581">
                  <c:v>4956.46</c:v>
                </c:pt>
                <c:pt idx="49582">
                  <c:v>4956.56</c:v>
                </c:pt>
                <c:pt idx="49583">
                  <c:v>4956.66</c:v>
                </c:pt>
                <c:pt idx="49584">
                  <c:v>4956.76</c:v>
                </c:pt>
                <c:pt idx="49585">
                  <c:v>4956.86</c:v>
                </c:pt>
                <c:pt idx="49586">
                  <c:v>4956.96</c:v>
                </c:pt>
                <c:pt idx="49587">
                  <c:v>4957.06</c:v>
                </c:pt>
                <c:pt idx="49588">
                  <c:v>4957.16</c:v>
                </c:pt>
                <c:pt idx="49589">
                  <c:v>4957.26</c:v>
                </c:pt>
                <c:pt idx="49590">
                  <c:v>4957.36</c:v>
                </c:pt>
                <c:pt idx="49591">
                  <c:v>4957.46</c:v>
                </c:pt>
                <c:pt idx="49592">
                  <c:v>4957.56</c:v>
                </c:pt>
                <c:pt idx="49593">
                  <c:v>4957.66</c:v>
                </c:pt>
                <c:pt idx="49594">
                  <c:v>4957.76</c:v>
                </c:pt>
                <c:pt idx="49595">
                  <c:v>4957.86</c:v>
                </c:pt>
                <c:pt idx="49596">
                  <c:v>4957.96</c:v>
                </c:pt>
                <c:pt idx="49597">
                  <c:v>4958.06</c:v>
                </c:pt>
                <c:pt idx="49598">
                  <c:v>4958.16</c:v>
                </c:pt>
                <c:pt idx="49599">
                  <c:v>4958.26</c:v>
                </c:pt>
                <c:pt idx="49600">
                  <c:v>4958.36</c:v>
                </c:pt>
                <c:pt idx="49601">
                  <c:v>4958.46</c:v>
                </c:pt>
                <c:pt idx="49602">
                  <c:v>4958.56</c:v>
                </c:pt>
                <c:pt idx="49603">
                  <c:v>4958.66</c:v>
                </c:pt>
                <c:pt idx="49604">
                  <c:v>4958.76</c:v>
                </c:pt>
                <c:pt idx="49605">
                  <c:v>4958.86</c:v>
                </c:pt>
                <c:pt idx="49606">
                  <c:v>4958.96</c:v>
                </c:pt>
                <c:pt idx="49607">
                  <c:v>4959.06</c:v>
                </c:pt>
                <c:pt idx="49608">
                  <c:v>4959.16</c:v>
                </c:pt>
                <c:pt idx="49609">
                  <c:v>4959.26</c:v>
                </c:pt>
                <c:pt idx="49610">
                  <c:v>4959.36</c:v>
                </c:pt>
                <c:pt idx="49611">
                  <c:v>4959.46</c:v>
                </c:pt>
                <c:pt idx="49612">
                  <c:v>4959.56</c:v>
                </c:pt>
                <c:pt idx="49613">
                  <c:v>4959.66</c:v>
                </c:pt>
                <c:pt idx="49614">
                  <c:v>4959.76</c:v>
                </c:pt>
                <c:pt idx="49615">
                  <c:v>4959.86</c:v>
                </c:pt>
                <c:pt idx="49616">
                  <c:v>4959.96</c:v>
                </c:pt>
                <c:pt idx="49617">
                  <c:v>4960.06</c:v>
                </c:pt>
                <c:pt idx="49618">
                  <c:v>4960.16</c:v>
                </c:pt>
                <c:pt idx="49619">
                  <c:v>4960.26</c:v>
                </c:pt>
                <c:pt idx="49620">
                  <c:v>4960.36</c:v>
                </c:pt>
                <c:pt idx="49621">
                  <c:v>4960.46</c:v>
                </c:pt>
                <c:pt idx="49622">
                  <c:v>4960.56</c:v>
                </c:pt>
                <c:pt idx="49623">
                  <c:v>4960.66</c:v>
                </c:pt>
                <c:pt idx="49624">
                  <c:v>4960.76</c:v>
                </c:pt>
                <c:pt idx="49625">
                  <c:v>4960.86</c:v>
                </c:pt>
                <c:pt idx="49626">
                  <c:v>4960.96</c:v>
                </c:pt>
                <c:pt idx="49627">
                  <c:v>4961.06</c:v>
                </c:pt>
                <c:pt idx="49628">
                  <c:v>4961.16</c:v>
                </c:pt>
                <c:pt idx="49629">
                  <c:v>4961.26</c:v>
                </c:pt>
                <c:pt idx="49630">
                  <c:v>4961.36</c:v>
                </c:pt>
                <c:pt idx="49631">
                  <c:v>4961.46</c:v>
                </c:pt>
                <c:pt idx="49632">
                  <c:v>4961.56</c:v>
                </c:pt>
                <c:pt idx="49633">
                  <c:v>4961.66</c:v>
                </c:pt>
                <c:pt idx="49634">
                  <c:v>4961.76</c:v>
                </c:pt>
                <c:pt idx="49635">
                  <c:v>4961.86</c:v>
                </c:pt>
                <c:pt idx="49636">
                  <c:v>4961.96</c:v>
                </c:pt>
                <c:pt idx="49637">
                  <c:v>4962.06</c:v>
                </c:pt>
                <c:pt idx="49638">
                  <c:v>4962.16</c:v>
                </c:pt>
                <c:pt idx="49639">
                  <c:v>4962.26</c:v>
                </c:pt>
                <c:pt idx="49640">
                  <c:v>4962.36</c:v>
                </c:pt>
                <c:pt idx="49641">
                  <c:v>4962.46</c:v>
                </c:pt>
                <c:pt idx="49642">
                  <c:v>4962.56</c:v>
                </c:pt>
                <c:pt idx="49643">
                  <c:v>4962.66</c:v>
                </c:pt>
                <c:pt idx="49644">
                  <c:v>4962.76</c:v>
                </c:pt>
                <c:pt idx="49645">
                  <c:v>4962.86</c:v>
                </c:pt>
                <c:pt idx="49646">
                  <c:v>4962.96</c:v>
                </c:pt>
                <c:pt idx="49647">
                  <c:v>4963.06</c:v>
                </c:pt>
                <c:pt idx="49648">
                  <c:v>4963.16</c:v>
                </c:pt>
                <c:pt idx="49649">
                  <c:v>4963.26</c:v>
                </c:pt>
                <c:pt idx="49650">
                  <c:v>4963.36</c:v>
                </c:pt>
                <c:pt idx="49651">
                  <c:v>4963.46</c:v>
                </c:pt>
                <c:pt idx="49652">
                  <c:v>4963.56</c:v>
                </c:pt>
                <c:pt idx="49653">
                  <c:v>4963.66</c:v>
                </c:pt>
                <c:pt idx="49654">
                  <c:v>4963.76</c:v>
                </c:pt>
                <c:pt idx="49655">
                  <c:v>4963.86</c:v>
                </c:pt>
                <c:pt idx="49656">
                  <c:v>4963.96</c:v>
                </c:pt>
                <c:pt idx="49657">
                  <c:v>4964.06</c:v>
                </c:pt>
                <c:pt idx="49658">
                  <c:v>4964.16</c:v>
                </c:pt>
                <c:pt idx="49659">
                  <c:v>4964.26</c:v>
                </c:pt>
                <c:pt idx="49660">
                  <c:v>4964.36</c:v>
                </c:pt>
                <c:pt idx="49661">
                  <c:v>4964.46</c:v>
                </c:pt>
                <c:pt idx="49662">
                  <c:v>4964.56</c:v>
                </c:pt>
                <c:pt idx="49663">
                  <c:v>4964.66</c:v>
                </c:pt>
                <c:pt idx="49664">
                  <c:v>4964.76</c:v>
                </c:pt>
                <c:pt idx="49665">
                  <c:v>4964.86</c:v>
                </c:pt>
                <c:pt idx="49666">
                  <c:v>4964.96</c:v>
                </c:pt>
                <c:pt idx="49667">
                  <c:v>4965.06</c:v>
                </c:pt>
                <c:pt idx="49668">
                  <c:v>4965.16</c:v>
                </c:pt>
                <c:pt idx="49669">
                  <c:v>4965.26</c:v>
                </c:pt>
                <c:pt idx="49670">
                  <c:v>4965.36</c:v>
                </c:pt>
                <c:pt idx="49671">
                  <c:v>4965.46</c:v>
                </c:pt>
                <c:pt idx="49672">
                  <c:v>4965.56</c:v>
                </c:pt>
                <c:pt idx="49673">
                  <c:v>4965.66</c:v>
                </c:pt>
                <c:pt idx="49674">
                  <c:v>4965.76</c:v>
                </c:pt>
                <c:pt idx="49675">
                  <c:v>4965.86</c:v>
                </c:pt>
                <c:pt idx="49676">
                  <c:v>4965.96</c:v>
                </c:pt>
                <c:pt idx="49677">
                  <c:v>4966.06</c:v>
                </c:pt>
                <c:pt idx="49678">
                  <c:v>4966.16</c:v>
                </c:pt>
                <c:pt idx="49679">
                  <c:v>4966.26</c:v>
                </c:pt>
                <c:pt idx="49680">
                  <c:v>4966.36</c:v>
                </c:pt>
                <c:pt idx="49681">
                  <c:v>4966.46</c:v>
                </c:pt>
                <c:pt idx="49682">
                  <c:v>4966.56</c:v>
                </c:pt>
                <c:pt idx="49683">
                  <c:v>4966.66</c:v>
                </c:pt>
                <c:pt idx="49684">
                  <c:v>4966.76</c:v>
                </c:pt>
                <c:pt idx="49685">
                  <c:v>4966.86</c:v>
                </c:pt>
                <c:pt idx="49686">
                  <c:v>4966.96</c:v>
                </c:pt>
                <c:pt idx="49687">
                  <c:v>4967.06</c:v>
                </c:pt>
                <c:pt idx="49688">
                  <c:v>4967.16</c:v>
                </c:pt>
                <c:pt idx="49689">
                  <c:v>4967.26</c:v>
                </c:pt>
                <c:pt idx="49690">
                  <c:v>4967.36</c:v>
                </c:pt>
                <c:pt idx="49691">
                  <c:v>4967.46</c:v>
                </c:pt>
                <c:pt idx="49692">
                  <c:v>4967.56</c:v>
                </c:pt>
                <c:pt idx="49693">
                  <c:v>4967.66</c:v>
                </c:pt>
                <c:pt idx="49694">
                  <c:v>4967.76</c:v>
                </c:pt>
                <c:pt idx="49695">
                  <c:v>4967.86</c:v>
                </c:pt>
                <c:pt idx="49696">
                  <c:v>4967.96</c:v>
                </c:pt>
                <c:pt idx="49697">
                  <c:v>4968.06</c:v>
                </c:pt>
                <c:pt idx="49698">
                  <c:v>4968.16</c:v>
                </c:pt>
                <c:pt idx="49699">
                  <c:v>4968.26</c:v>
                </c:pt>
                <c:pt idx="49700">
                  <c:v>4968.36</c:v>
                </c:pt>
                <c:pt idx="49701">
                  <c:v>4968.46</c:v>
                </c:pt>
                <c:pt idx="49702">
                  <c:v>4968.56</c:v>
                </c:pt>
                <c:pt idx="49703">
                  <c:v>4968.66</c:v>
                </c:pt>
                <c:pt idx="49704">
                  <c:v>4968.76</c:v>
                </c:pt>
                <c:pt idx="49705">
                  <c:v>4968.86</c:v>
                </c:pt>
                <c:pt idx="49706">
                  <c:v>4968.96</c:v>
                </c:pt>
                <c:pt idx="49707">
                  <c:v>4969.06</c:v>
                </c:pt>
                <c:pt idx="49708">
                  <c:v>4969.16</c:v>
                </c:pt>
                <c:pt idx="49709">
                  <c:v>4969.26</c:v>
                </c:pt>
                <c:pt idx="49710">
                  <c:v>4969.36</c:v>
                </c:pt>
                <c:pt idx="49711">
                  <c:v>4969.46</c:v>
                </c:pt>
                <c:pt idx="49712">
                  <c:v>4969.56</c:v>
                </c:pt>
                <c:pt idx="49713">
                  <c:v>4969.66</c:v>
                </c:pt>
                <c:pt idx="49714">
                  <c:v>4969.76</c:v>
                </c:pt>
                <c:pt idx="49715">
                  <c:v>4969.86</c:v>
                </c:pt>
                <c:pt idx="49716">
                  <c:v>4969.96</c:v>
                </c:pt>
                <c:pt idx="49717">
                  <c:v>4970.06</c:v>
                </c:pt>
                <c:pt idx="49718">
                  <c:v>4970.16</c:v>
                </c:pt>
                <c:pt idx="49719">
                  <c:v>4970.26</c:v>
                </c:pt>
                <c:pt idx="49720">
                  <c:v>4970.36</c:v>
                </c:pt>
                <c:pt idx="49721">
                  <c:v>4970.46</c:v>
                </c:pt>
                <c:pt idx="49722">
                  <c:v>4970.56</c:v>
                </c:pt>
                <c:pt idx="49723">
                  <c:v>4970.66</c:v>
                </c:pt>
                <c:pt idx="49724">
                  <c:v>4970.76</c:v>
                </c:pt>
                <c:pt idx="49725">
                  <c:v>4970.86</c:v>
                </c:pt>
                <c:pt idx="49726">
                  <c:v>4970.96</c:v>
                </c:pt>
                <c:pt idx="49727">
                  <c:v>4971.06</c:v>
                </c:pt>
                <c:pt idx="49728">
                  <c:v>4971.16</c:v>
                </c:pt>
                <c:pt idx="49729">
                  <c:v>4971.26</c:v>
                </c:pt>
                <c:pt idx="49730">
                  <c:v>4971.36</c:v>
                </c:pt>
                <c:pt idx="49731">
                  <c:v>4971.46</c:v>
                </c:pt>
                <c:pt idx="49732">
                  <c:v>4971.56</c:v>
                </c:pt>
                <c:pt idx="49733">
                  <c:v>4971.66</c:v>
                </c:pt>
                <c:pt idx="49734">
                  <c:v>4971.76</c:v>
                </c:pt>
                <c:pt idx="49735">
                  <c:v>4971.86</c:v>
                </c:pt>
                <c:pt idx="49736">
                  <c:v>4971.96</c:v>
                </c:pt>
                <c:pt idx="49737">
                  <c:v>4972.06</c:v>
                </c:pt>
                <c:pt idx="49738">
                  <c:v>4972.16</c:v>
                </c:pt>
                <c:pt idx="49739">
                  <c:v>4972.26</c:v>
                </c:pt>
                <c:pt idx="49740">
                  <c:v>4972.36</c:v>
                </c:pt>
                <c:pt idx="49741">
                  <c:v>4972.46</c:v>
                </c:pt>
                <c:pt idx="49742">
                  <c:v>4972.56</c:v>
                </c:pt>
                <c:pt idx="49743">
                  <c:v>4972.66</c:v>
                </c:pt>
                <c:pt idx="49744">
                  <c:v>4972.76</c:v>
                </c:pt>
                <c:pt idx="49745">
                  <c:v>4972.86</c:v>
                </c:pt>
                <c:pt idx="49746">
                  <c:v>4972.96</c:v>
                </c:pt>
                <c:pt idx="49747">
                  <c:v>4973.06</c:v>
                </c:pt>
                <c:pt idx="49748">
                  <c:v>4973.16</c:v>
                </c:pt>
                <c:pt idx="49749">
                  <c:v>4973.26</c:v>
                </c:pt>
                <c:pt idx="49750">
                  <c:v>4973.36</c:v>
                </c:pt>
                <c:pt idx="49751">
                  <c:v>4973.46</c:v>
                </c:pt>
                <c:pt idx="49752">
                  <c:v>4973.56</c:v>
                </c:pt>
                <c:pt idx="49753">
                  <c:v>4973.66</c:v>
                </c:pt>
                <c:pt idx="49754">
                  <c:v>4973.76</c:v>
                </c:pt>
                <c:pt idx="49755">
                  <c:v>4973.86</c:v>
                </c:pt>
                <c:pt idx="49756">
                  <c:v>4973.96</c:v>
                </c:pt>
                <c:pt idx="49757">
                  <c:v>4974.06</c:v>
                </c:pt>
                <c:pt idx="49758">
                  <c:v>4974.16</c:v>
                </c:pt>
                <c:pt idx="49759">
                  <c:v>4974.26</c:v>
                </c:pt>
                <c:pt idx="49760">
                  <c:v>4974.36</c:v>
                </c:pt>
                <c:pt idx="49761">
                  <c:v>4974.46</c:v>
                </c:pt>
                <c:pt idx="49762">
                  <c:v>4974.56</c:v>
                </c:pt>
                <c:pt idx="49763">
                  <c:v>4974.66</c:v>
                </c:pt>
                <c:pt idx="49764">
                  <c:v>4974.76</c:v>
                </c:pt>
                <c:pt idx="49765">
                  <c:v>4974.86</c:v>
                </c:pt>
                <c:pt idx="49766">
                  <c:v>4974.96</c:v>
                </c:pt>
                <c:pt idx="49767">
                  <c:v>4975.06</c:v>
                </c:pt>
                <c:pt idx="49768">
                  <c:v>4975.16</c:v>
                </c:pt>
                <c:pt idx="49769">
                  <c:v>4975.26</c:v>
                </c:pt>
                <c:pt idx="49770">
                  <c:v>4975.36</c:v>
                </c:pt>
                <c:pt idx="49771">
                  <c:v>4975.46</c:v>
                </c:pt>
                <c:pt idx="49772">
                  <c:v>4975.56</c:v>
                </c:pt>
                <c:pt idx="49773">
                  <c:v>4975.66</c:v>
                </c:pt>
                <c:pt idx="49774">
                  <c:v>4975.76</c:v>
                </c:pt>
                <c:pt idx="49775">
                  <c:v>4975.86</c:v>
                </c:pt>
                <c:pt idx="49776">
                  <c:v>4975.96</c:v>
                </c:pt>
                <c:pt idx="49777">
                  <c:v>4976.06</c:v>
                </c:pt>
                <c:pt idx="49778">
                  <c:v>4976.16</c:v>
                </c:pt>
                <c:pt idx="49779">
                  <c:v>4976.26</c:v>
                </c:pt>
                <c:pt idx="49780">
                  <c:v>4976.36</c:v>
                </c:pt>
                <c:pt idx="49781">
                  <c:v>4976.46</c:v>
                </c:pt>
                <c:pt idx="49782">
                  <c:v>4976.56</c:v>
                </c:pt>
                <c:pt idx="49783">
                  <c:v>4976.66</c:v>
                </c:pt>
                <c:pt idx="49784">
                  <c:v>4976.76</c:v>
                </c:pt>
                <c:pt idx="49785">
                  <c:v>4976.86</c:v>
                </c:pt>
                <c:pt idx="49786">
                  <c:v>4976.96</c:v>
                </c:pt>
                <c:pt idx="49787">
                  <c:v>4977.06</c:v>
                </c:pt>
                <c:pt idx="49788">
                  <c:v>4977.16</c:v>
                </c:pt>
                <c:pt idx="49789">
                  <c:v>4977.26</c:v>
                </c:pt>
                <c:pt idx="49790">
                  <c:v>4977.36</c:v>
                </c:pt>
                <c:pt idx="49791">
                  <c:v>4977.46</c:v>
                </c:pt>
                <c:pt idx="49792">
                  <c:v>4977.56</c:v>
                </c:pt>
                <c:pt idx="49793">
                  <c:v>4977.66</c:v>
                </c:pt>
                <c:pt idx="49794">
                  <c:v>4977.76</c:v>
                </c:pt>
                <c:pt idx="49795">
                  <c:v>4977.86</c:v>
                </c:pt>
                <c:pt idx="49796">
                  <c:v>4977.96</c:v>
                </c:pt>
                <c:pt idx="49797">
                  <c:v>4978.06</c:v>
                </c:pt>
                <c:pt idx="49798">
                  <c:v>4978.16</c:v>
                </c:pt>
                <c:pt idx="49799">
                  <c:v>4978.26</c:v>
                </c:pt>
                <c:pt idx="49800">
                  <c:v>4978.36</c:v>
                </c:pt>
                <c:pt idx="49801">
                  <c:v>4978.46</c:v>
                </c:pt>
                <c:pt idx="49802">
                  <c:v>4978.56</c:v>
                </c:pt>
                <c:pt idx="49803">
                  <c:v>4978.66</c:v>
                </c:pt>
                <c:pt idx="49804">
                  <c:v>4978.76</c:v>
                </c:pt>
                <c:pt idx="49805">
                  <c:v>4978.86</c:v>
                </c:pt>
                <c:pt idx="49806">
                  <c:v>4978.96</c:v>
                </c:pt>
                <c:pt idx="49807">
                  <c:v>4979.06</c:v>
                </c:pt>
                <c:pt idx="49808">
                  <c:v>4979.16</c:v>
                </c:pt>
                <c:pt idx="49809">
                  <c:v>4979.26</c:v>
                </c:pt>
                <c:pt idx="49810">
                  <c:v>4979.36</c:v>
                </c:pt>
                <c:pt idx="49811">
                  <c:v>4979.46</c:v>
                </c:pt>
                <c:pt idx="49812">
                  <c:v>4979.56</c:v>
                </c:pt>
                <c:pt idx="49813">
                  <c:v>4979.66</c:v>
                </c:pt>
                <c:pt idx="49814">
                  <c:v>4979.76</c:v>
                </c:pt>
                <c:pt idx="49815">
                  <c:v>4979.86</c:v>
                </c:pt>
                <c:pt idx="49816">
                  <c:v>4979.96</c:v>
                </c:pt>
                <c:pt idx="49817">
                  <c:v>4980.06</c:v>
                </c:pt>
                <c:pt idx="49818">
                  <c:v>4980.16</c:v>
                </c:pt>
                <c:pt idx="49819">
                  <c:v>4980.26</c:v>
                </c:pt>
                <c:pt idx="49820">
                  <c:v>4980.36</c:v>
                </c:pt>
                <c:pt idx="49821">
                  <c:v>4980.46</c:v>
                </c:pt>
                <c:pt idx="49822">
                  <c:v>4980.56</c:v>
                </c:pt>
                <c:pt idx="49823">
                  <c:v>4980.66</c:v>
                </c:pt>
                <c:pt idx="49824">
                  <c:v>4980.76</c:v>
                </c:pt>
                <c:pt idx="49825">
                  <c:v>4980.86</c:v>
                </c:pt>
                <c:pt idx="49826">
                  <c:v>4980.96</c:v>
                </c:pt>
                <c:pt idx="49827">
                  <c:v>4981.06</c:v>
                </c:pt>
                <c:pt idx="49828">
                  <c:v>4981.16</c:v>
                </c:pt>
                <c:pt idx="49829">
                  <c:v>4981.26</c:v>
                </c:pt>
                <c:pt idx="49830">
                  <c:v>4981.36</c:v>
                </c:pt>
                <c:pt idx="49831">
                  <c:v>4981.46</c:v>
                </c:pt>
                <c:pt idx="49832">
                  <c:v>4981.56</c:v>
                </c:pt>
                <c:pt idx="49833">
                  <c:v>4981.66</c:v>
                </c:pt>
                <c:pt idx="49834">
                  <c:v>4981.76</c:v>
                </c:pt>
                <c:pt idx="49835">
                  <c:v>4981.86</c:v>
                </c:pt>
                <c:pt idx="49836">
                  <c:v>4981.96</c:v>
                </c:pt>
                <c:pt idx="49837">
                  <c:v>4982.06</c:v>
                </c:pt>
                <c:pt idx="49838">
                  <c:v>4982.16</c:v>
                </c:pt>
                <c:pt idx="49839">
                  <c:v>4982.26</c:v>
                </c:pt>
                <c:pt idx="49840">
                  <c:v>4982.36</c:v>
                </c:pt>
                <c:pt idx="49841">
                  <c:v>4982.46</c:v>
                </c:pt>
                <c:pt idx="49842">
                  <c:v>4982.56</c:v>
                </c:pt>
                <c:pt idx="49843">
                  <c:v>4982.66</c:v>
                </c:pt>
                <c:pt idx="49844">
                  <c:v>4982.76</c:v>
                </c:pt>
                <c:pt idx="49845">
                  <c:v>4982.86</c:v>
                </c:pt>
                <c:pt idx="49846">
                  <c:v>4982.96</c:v>
                </c:pt>
                <c:pt idx="49847">
                  <c:v>4983.06</c:v>
                </c:pt>
                <c:pt idx="49848">
                  <c:v>4983.16</c:v>
                </c:pt>
                <c:pt idx="49849">
                  <c:v>4983.26</c:v>
                </c:pt>
                <c:pt idx="49850">
                  <c:v>4983.36</c:v>
                </c:pt>
                <c:pt idx="49851">
                  <c:v>4983.46</c:v>
                </c:pt>
                <c:pt idx="49852">
                  <c:v>4983.56</c:v>
                </c:pt>
                <c:pt idx="49853">
                  <c:v>4983.66</c:v>
                </c:pt>
                <c:pt idx="49854">
                  <c:v>4983.76</c:v>
                </c:pt>
                <c:pt idx="49855">
                  <c:v>4983.86</c:v>
                </c:pt>
                <c:pt idx="49856">
                  <c:v>4983.96</c:v>
                </c:pt>
                <c:pt idx="49857">
                  <c:v>4984.06</c:v>
                </c:pt>
                <c:pt idx="49858">
                  <c:v>4984.16</c:v>
                </c:pt>
                <c:pt idx="49859">
                  <c:v>4984.26</c:v>
                </c:pt>
                <c:pt idx="49860">
                  <c:v>4984.36</c:v>
                </c:pt>
                <c:pt idx="49861">
                  <c:v>4984.46</c:v>
                </c:pt>
                <c:pt idx="49862">
                  <c:v>4984.56</c:v>
                </c:pt>
                <c:pt idx="49863">
                  <c:v>4984.66</c:v>
                </c:pt>
                <c:pt idx="49864">
                  <c:v>4984.76</c:v>
                </c:pt>
                <c:pt idx="49865">
                  <c:v>4984.86</c:v>
                </c:pt>
                <c:pt idx="49866">
                  <c:v>4984.96</c:v>
                </c:pt>
                <c:pt idx="49867">
                  <c:v>4985.06</c:v>
                </c:pt>
                <c:pt idx="49868">
                  <c:v>4985.16</c:v>
                </c:pt>
                <c:pt idx="49869">
                  <c:v>4985.26</c:v>
                </c:pt>
                <c:pt idx="49870">
                  <c:v>4985.36</c:v>
                </c:pt>
                <c:pt idx="49871">
                  <c:v>4985.46</c:v>
                </c:pt>
                <c:pt idx="49872">
                  <c:v>4985.56</c:v>
                </c:pt>
                <c:pt idx="49873">
                  <c:v>4985.66</c:v>
                </c:pt>
                <c:pt idx="49874">
                  <c:v>4985.76</c:v>
                </c:pt>
                <c:pt idx="49875">
                  <c:v>4985.86</c:v>
                </c:pt>
                <c:pt idx="49876">
                  <c:v>4985.96</c:v>
                </c:pt>
                <c:pt idx="49877">
                  <c:v>4986.06</c:v>
                </c:pt>
                <c:pt idx="49878">
                  <c:v>4986.16</c:v>
                </c:pt>
                <c:pt idx="49879">
                  <c:v>4986.26</c:v>
                </c:pt>
                <c:pt idx="49880">
                  <c:v>4986.36</c:v>
                </c:pt>
                <c:pt idx="49881">
                  <c:v>4986.46</c:v>
                </c:pt>
                <c:pt idx="49882">
                  <c:v>4986.56</c:v>
                </c:pt>
                <c:pt idx="49883">
                  <c:v>4986.66</c:v>
                </c:pt>
                <c:pt idx="49884">
                  <c:v>4986.76</c:v>
                </c:pt>
                <c:pt idx="49885">
                  <c:v>4986.86</c:v>
                </c:pt>
                <c:pt idx="49886">
                  <c:v>4986.96</c:v>
                </c:pt>
                <c:pt idx="49887">
                  <c:v>4987.06</c:v>
                </c:pt>
                <c:pt idx="49888">
                  <c:v>4987.16</c:v>
                </c:pt>
                <c:pt idx="49889">
                  <c:v>4987.26</c:v>
                </c:pt>
                <c:pt idx="49890">
                  <c:v>4987.36</c:v>
                </c:pt>
                <c:pt idx="49891">
                  <c:v>4987.46</c:v>
                </c:pt>
                <c:pt idx="49892">
                  <c:v>4987.56</c:v>
                </c:pt>
                <c:pt idx="49893">
                  <c:v>4987.66</c:v>
                </c:pt>
                <c:pt idx="49894">
                  <c:v>4987.76</c:v>
                </c:pt>
                <c:pt idx="49895">
                  <c:v>4987.86</c:v>
                </c:pt>
                <c:pt idx="49896">
                  <c:v>4987.96</c:v>
                </c:pt>
                <c:pt idx="49897">
                  <c:v>4988.06</c:v>
                </c:pt>
                <c:pt idx="49898">
                  <c:v>4988.16</c:v>
                </c:pt>
                <c:pt idx="49899">
                  <c:v>4988.26</c:v>
                </c:pt>
                <c:pt idx="49900">
                  <c:v>4988.36</c:v>
                </c:pt>
                <c:pt idx="49901">
                  <c:v>4988.46</c:v>
                </c:pt>
                <c:pt idx="49902">
                  <c:v>4988.56</c:v>
                </c:pt>
                <c:pt idx="49903">
                  <c:v>4988.66</c:v>
                </c:pt>
                <c:pt idx="49904">
                  <c:v>4988.76</c:v>
                </c:pt>
                <c:pt idx="49905">
                  <c:v>4988.86</c:v>
                </c:pt>
                <c:pt idx="49906">
                  <c:v>4988.96</c:v>
                </c:pt>
                <c:pt idx="49907">
                  <c:v>4989.06</c:v>
                </c:pt>
                <c:pt idx="49908">
                  <c:v>4989.16</c:v>
                </c:pt>
                <c:pt idx="49909">
                  <c:v>4989.26</c:v>
                </c:pt>
                <c:pt idx="49910">
                  <c:v>4989.36</c:v>
                </c:pt>
                <c:pt idx="49911">
                  <c:v>4989.46</c:v>
                </c:pt>
                <c:pt idx="49912">
                  <c:v>4989.56</c:v>
                </c:pt>
                <c:pt idx="49913">
                  <c:v>4989.66</c:v>
                </c:pt>
                <c:pt idx="49914">
                  <c:v>4989.76</c:v>
                </c:pt>
                <c:pt idx="49915">
                  <c:v>4989.86</c:v>
                </c:pt>
                <c:pt idx="49916">
                  <c:v>4989.96</c:v>
                </c:pt>
                <c:pt idx="49917">
                  <c:v>4990.06</c:v>
                </c:pt>
                <c:pt idx="49918">
                  <c:v>4990.16</c:v>
                </c:pt>
                <c:pt idx="49919">
                  <c:v>4990.26</c:v>
                </c:pt>
                <c:pt idx="49920">
                  <c:v>4990.36</c:v>
                </c:pt>
                <c:pt idx="49921">
                  <c:v>4990.46</c:v>
                </c:pt>
                <c:pt idx="49922">
                  <c:v>4990.56</c:v>
                </c:pt>
                <c:pt idx="49923">
                  <c:v>4990.66</c:v>
                </c:pt>
                <c:pt idx="49924">
                  <c:v>4990.76</c:v>
                </c:pt>
                <c:pt idx="49925">
                  <c:v>4990.86</c:v>
                </c:pt>
                <c:pt idx="49926">
                  <c:v>4990.96</c:v>
                </c:pt>
                <c:pt idx="49927">
                  <c:v>4991.06</c:v>
                </c:pt>
                <c:pt idx="49928">
                  <c:v>4991.16</c:v>
                </c:pt>
                <c:pt idx="49929">
                  <c:v>4991.26</c:v>
                </c:pt>
                <c:pt idx="49930">
                  <c:v>4991.36</c:v>
                </c:pt>
                <c:pt idx="49931">
                  <c:v>4991.46</c:v>
                </c:pt>
                <c:pt idx="49932">
                  <c:v>4991.56</c:v>
                </c:pt>
                <c:pt idx="49933">
                  <c:v>4991.66</c:v>
                </c:pt>
                <c:pt idx="49934">
                  <c:v>4991.76</c:v>
                </c:pt>
                <c:pt idx="49935">
                  <c:v>4991.86</c:v>
                </c:pt>
                <c:pt idx="49936">
                  <c:v>4991.96</c:v>
                </c:pt>
                <c:pt idx="49937">
                  <c:v>4992.06</c:v>
                </c:pt>
                <c:pt idx="49938">
                  <c:v>4992.16</c:v>
                </c:pt>
                <c:pt idx="49939">
                  <c:v>4992.26</c:v>
                </c:pt>
                <c:pt idx="49940">
                  <c:v>4992.36</c:v>
                </c:pt>
                <c:pt idx="49941">
                  <c:v>4992.46</c:v>
                </c:pt>
                <c:pt idx="49942">
                  <c:v>4992.56</c:v>
                </c:pt>
                <c:pt idx="49943">
                  <c:v>4992.66</c:v>
                </c:pt>
                <c:pt idx="49944">
                  <c:v>4992.76</c:v>
                </c:pt>
                <c:pt idx="49945">
                  <c:v>4992.86</c:v>
                </c:pt>
                <c:pt idx="49946">
                  <c:v>4992.96</c:v>
                </c:pt>
                <c:pt idx="49947">
                  <c:v>4993.06</c:v>
                </c:pt>
                <c:pt idx="49948">
                  <c:v>4993.16</c:v>
                </c:pt>
                <c:pt idx="49949">
                  <c:v>4993.26</c:v>
                </c:pt>
                <c:pt idx="49950">
                  <c:v>4993.36</c:v>
                </c:pt>
                <c:pt idx="49951">
                  <c:v>4993.46</c:v>
                </c:pt>
                <c:pt idx="49952">
                  <c:v>4993.56</c:v>
                </c:pt>
                <c:pt idx="49953">
                  <c:v>4993.66</c:v>
                </c:pt>
                <c:pt idx="49954">
                  <c:v>4993.76</c:v>
                </c:pt>
                <c:pt idx="49955">
                  <c:v>4993.86</c:v>
                </c:pt>
                <c:pt idx="49956">
                  <c:v>4993.96</c:v>
                </c:pt>
                <c:pt idx="49957">
                  <c:v>4994.06</c:v>
                </c:pt>
                <c:pt idx="49958">
                  <c:v>4994.16</c:v>
                </c:pt>
                <c:pt idx="49959">
                  <c:v>4994.26</c:v>
                </c:pt>
                <c:pt idx="49960">
                  <c:v>4994.36</c:v>
                </c:pt>
                <c:pt idx="49961">
                  <c:v>4994.46</c:v>
                </c:pt>
                <c:pt idx="49962">
                  <c:v>4994.56</c:v>
                </c:pt>
                <c:pt idx="49963">
                  <c:v>4994.66</c:v>
                </c:pt>
                <c:pt idx="49964">
                  <c:v>4994.76</c:v>
                </c:pt>
                <c:pt idx="49965">
                  <c:v>4994.86</c:v>
                </c:pt>
                <c:pt idx="49966">
                  <c:v>4994.96</c:v>
                </c:pt>
                <c:pt idx="49967">
                  <c:v>4995.06</c:v>
                </c:pt>
                <c:pt idx="49968">
                  <c:v>4995.16</c:v>
                </c:pt>
                <c:pt idx="49969">
                  <c:v>4995.26</c:v>
                </c:pt>
                <c:pt idx="49970">
                  <c:v>4995.36</c:v>
                </c:pt>
                <c:pt idx="49971">
                  <c:v>4995.46</c:v>
                </c:pt>
                <c:pt idx="49972">
                  <c:v>4995.56</c:v>
                </c:pt>
                <c:pt idx="49973">
                  <c:v>4995.66</c:v>
                </c:pt>
                <c:pt idx="49974">
                  <c:v>4995.76</c:v>
                </c:pt>
                <c:pt idx="49975">
                  <c:v>4995.86</c:v>
                </c:pt>
                <c:pt idx="49976">
                  <c:v>4995.96</c:v>
                </c:pt>
                <c:pt idx="49977">
                  <c:v>4996.06</c:v>
                </c:pt>
                <c:pt idx="49978">
                  <c:v>4996.16</c:v>
                </c:pt>
                <c:pt idx="49979">
                  <c:v>4996.26</c:v>
                </c:pt>
                <c:pt idx="49980">
                  <c:v>4996.36</c:v>
                </c:pt>
                <c:pt idx="49981">
                  <c:v>4996.46</c:v>
                </c:pt>
                <c:pt idx="49982">
                  <c:v>4996.56</c:v>
                </c:pt>
                <c:pt idx="49983">
                  <c:v>4996.66</c:v>
                </c:pt>
                <c:pt idx="49984">
                  <c:v>4996.76</c:v>
                </c:pt>
                <c:pt idx="49985">
                  <c:v>4996.86</c:v>
                </c:pt>
                <c:pt idx="49986">
                  <c:v>4996.96</c:v>
                </c:pt>
                <c:pt idx="49987">
                  <c:v>4997.06</c:v>
                </c:pt>
                <c:pt idx="49988">
                  <c:v>4997.16</c:v>
                </c:pt>
                <c:pt idx="49989">
                  <c:v>4997.26</c:v>
                </c:pt>
                <c:pt idx="49990">
                  <c:v>4997.36</c:v>
                </c:pt>
                <c:pt idx="49991">
                  <c:v>4997.46</c:v>
                </c:pt>
                <c:pt idx="49992">
                  <c:v>4997.56</c:v>
                </c:pt>
                <c:pt idx="49993">
                  <c:v>4997.66</c:v>
                </c:pt>
                <c:pt idx="49994">
                  <c:v>4997.76</c:v>
                </c:pt>
                <c:pt idx="49995">
                  <c:v>4997.86</c:v>
                </c:pt>
                <c:pt idx="49996">
                  <c:v>4997.96</c:v>
                </c:pt>
                <c:pt idx="49997">
                  <c:v>4998.06</c:v>
                </c:pt>
                <c:pt idx="49998">
                  <c:v>4998.16</c:v>
                </c:pt>
                <c:pt idx="49999">
                  <c:v>4998.26</c:v>
                </c:pt>
                <c:pt idx="50000">
                  <c:v>4998.36</c:v>
                </c:pt>
                <c:pt idx="50001">
                  <c:v>4998.46</c:v>
                </c:pt>
                <c:pt idx="50002">
                  <c:v>4998.56</c:v>
                </c:pt>
                <c:pt idx="50003">
                  <c:v>4998.66</c:v>
                </c:pt>
                <c:pt idx="50004">
                  <c:v>4998.76</c:v>
                </c:pt>
                <c:pt idx="50005">
                  <c:v>4998.86</c:v>
                </c:pt>
                <c:pt idx="50006">
                  <c:v>4998.96</c:v>
                </c:pt>
                <c:pt idx="50007">
                  <c:v>4999.06</c:v>
                </c:pt>
                <c:pt idx="50008">
                  <c:v>4999.16</c:v>
                </c:pt>
                <c:pt idx="50009">
                  <c:v>4999.26</c:v>
                </c:pt>
                <c:pt idx="50010">
                  <c:v>4999.36</c:v>
                </c:pt>
                <c:pt idx="50011">
                  <c:v>4999.46</c:v>
                </c:pt>
                <c:pt idx="50012">
                  <c:v>4999.56</c:v>
                </c:pt>
                <c:pt idx="50013">
                  <c:v>4999.66</c:v>
                </c:pt>
                <c:pt idx="50014">
                  <c:v>4999.76</c:v>
                </c:pt>
                <c:pt idx="50015">
                  <c:v>4999.86</c:v>
                </c:pt>
                <c:pt idx="50016">
                  <c:v>4999.96</c:v>
                </c:pt>
                <c:pt idx="50017">
                  <c:v>5000.06</c:v>
                </c:pt>
                <c:pt idx="50018">
                  <c:v>5000.16</c:v>
                </c:pt>
                <c:pt idx="50019">
                  <c:v>5000.26</c:v>
                </c:pt>
                <c:pt idx="50020">
                  <c:v>5000.36</c:v>
                </c:pt>
                <c:pt idx="50021">
                  <c:v>5000.46</c:v>
                </c:pt>
                <c:pt idx="50022">
                  <c:v>5000.56</c:v>
                </c:pt>
                <c:pt idx="50023">
                  <c:v>5000.66</c:v>
                </c:pt>
                <c:pt idx="50024">
                  <c:v>5000.76</c:v>
                </c:pt>
                <c:pt idx="50025">
                  <c:v>5000.86</c:v>
                </c:pt>
                <c:pt idx="50026">
                  <c:v>5000.96</c:v>
                </c:pt>
                <c:pt idx="50027">
                  <c:v>5001.06</c:v>
                </c:pt>
                <c:pt idx="50028">
                  <c:v>5001.16</c:v>
                </c:pt>
                <c:pt idx="50029">
                  <c:v>5001.26</c:v>
                </c:pt>
                <c:pt idx="50030">
                  <c:v>5001.36</c:v>
                </c:pt>
                <c:pt idx="50031">
                  <c:v>5001.46</c:v>
                </c:pt>
                <c:pt idx="50032">
                  <c:v>5001.56</c:v>
                </c:pt>
                <c:pt idx="50033">
                  <c:v>5001.66</c:v>
                </c:pt>
                <c:pt idx="50034">
                  <c:v>5001.76</c:v>
                </c:pt>
                <c:pt idx="50035">
                  <c:v>5001.86</c:v>
                </c:pt>
                <c:pt idx="50036">
                  <c:v>5001.96</c:v>
                </c:pt>
                <c:pt idx="50037">
                  <c:v>5002.06</c:v>
                </c:pt>
                <c:pt idx="50038">
                  <c:v>5002.16</c:v>
                </c:pt>
                <c:pt idx="50039">
                  <c:v>5002.26</c:v>
                </c:pt>
                <c:pt idx="50040">
                  <c:v>5002.36</c:v>
                </c:pt>
                <c:pt idx="50041">
                  <c:v>5002.46</c:v>
                </c:pt>
                <c:pt idx="50042">
                  <c:v>5002.56</c:v>
                </c:pt>
                <c:pt idx="50043">
                  <c:v>5002.66</c:v>
                </c:pt>
                <c:pt idx="50044">
                  <c:v>5002.76</c:v>
                </c:pt>
                <c:pt idx="50045">
                  <c:v>5002.86</c:v>
                </c:pt>
                <c:pt idx="50046">
                  <c:v>5002.96</c:v>
                </c:pt>
                <c:pt idx="50047">
                  <c:v>5003.06</c:v>
                </c:pt>
                <c:pt idx="50048">
                  <c:v>5003.16</c:v>
                </c:pt>
                <c:pt idx="50049">
                  <c:v>5003.26</c:v>
                </c:pt>
                <c:pt idx="50050">
                  <c:v>5003.36</c:v>
                </c:pt>
                <c:pt idx="50051">
                  <c:v>5003.46</c:v>
                </c:pt>
                <c:pt idx="50052">
                  <c:v>5003.56</c:v>
                </c:pt>
                <c:pt idx="50053">
                  <c:v>5003.66</c:v>
                </c:pt>
                <c:pt idx="50054">
                  <c:v>5003.76</c:v>
                </c:pt>
                <c:pt idx="50055">
                  <c:v>5003.86</c:v>
                </c:pt>
                <c:pt idx="50056">
                  <c:v>5003.96</c:v>
                </c:pt>
                <c:pt idx="50057">
                  <c:v>5004.06</c:v>
                </c:pt>
                <c:pt idx="50058">
                  <c:v>5004.16</c:v>
                </c:pt>
                <c:pt idx="50059">
                  <c:v>5004.26</c:v>
                </c:pt>
                <c:pt idx="50060">
                  <c:v>5004.36</c:v>
                </c:pt>
                <c:pt idx="50061">
                  <c:v>5004.46</c:v>
                </c:pt>
                <c:pt idx="50062">
                  <c:v>5004.56</c:v>
                </c:pt>
                <c:pt idx="50063">
                  <c:v>5004.66</c:v>
                </c:pt>
                <c:pt idx="50064">
                  <c:v>5004.76</c:v>
                </c:pt>
                <c:pt idx="50065">
                  <c:v>5004.86</c:v>
                </c:pt>
                <c:pt idx="50066">
                  <c:v>5004.96</c:v>
                </c:pt>
                <c:pt idx="50067">
                  <c:v>5005.06</c:v>
                </c:pt>
                <c:pt idx="50068">
                  <c:v>5005.16</c:v>
                </c:pt>
                <c:pt idx="50069">
                  <c:v>5005.26</c:v>
                </c:pt>
                <c:pt idx="50070">
                  <c:v>5005.36</c:v>
                </c:pt>
                <c:pt idx="50071">
                  <c:v>5005.46</c:v>
                </c:pt>
                <c:pt idx="50072">
                  <c:v>5005.56</c:v>
                </c:pt>
                <c:pt idx="50073">
                  <c:v>5005.66</c:v>
                </c:pt>
                <c:pt idx="50074">
                  <c:v>5005.76</c:v>
                </c:pt>
                <c:pt idx="50075">
                  <c:v>5005.86</c:v>
                </c:pt>
                <c:pt idx="50076">
                  <c:v>5005.96</c:v>
                </c:pt>
                <c:pt idx="50077">
                  <c:v>5006.06</c:v>
                </c:pt>
                <c:pt idx="50078">
                  <c:v>5006.16</c:v>
                </c:pt>
                <c:pt idx="50079">
                  <c:v>5006.26</c:v>
                </c:pt>
                <c:pt idx="50080">
                  <c:v>5006.36</c:v>
                </c:pt>
                <c:pt idx="50081">
                  <c:v>5006.46</c:v>
                </c:pt>
                <c:pt idx="50082">
                  <c:v>5006.56</c:v>
                </c:pt>
                <c:pt idx="50083">
                  <c:v>5006.66</c:v>
                </c:pt>
                <c:pt idx="50084">
                  <c:v>5006.76</c:v>
                </c:pt>
                <c:pt idx="50085">
                  <c:v>5006.86</c:v>
                </c:pt>
                <c:pt idx="50086">
                  <c:v>5006.96</c:v>
                </c:pt>
                <c:pt idx="50087">
                  <c:v>5007.06</c:v>
                </c:pt>
                <c:pt idx="50088">
                  <c:v>5007.16</c:v>
                </c:pt>
                <c:pt idx="50089">
                  <c:v>5007.26</c:v>
                </c:pt>
                <c:pt idx="50090">
                  <c:v>5007.36</c:v>
                </c:pt>
                <c:pt idx="50091">
                  <c:v>5007.46</c:v>
                </c:pt>
                <c:pt idx="50092">
                  <c:v>5007.56</c:v>
                </c:pt>
                <c:pt idx="50093">
                  <c:v>5007.66</c:v>
                </c:pt>
                <c:pt idx="50094">
                  <c:v>5007.76</c:v>
                </c:pt>
                <c:pt idx="50095">
                  <c:v>5007.86</c:v>
                </c:pt>
                <c:pt idx="50096">
                  <c:v>5007.96</c:v>
                </c:pt>
                <c:pt idx="50097">
                  <c:v>5008.06</c:v>
                </c:pt>
                <c:pt idx="50098">
                  <c:v>5008.16</c:v>
                </c:pt>
                <c:pt idx="50099">
                  <c:v>5008.26</c:v>
                </c:pt>
                <c:pt idx="50100">
                  <c:v>5008.36</c:v>
                </c:pt>
                <c:pt idx="50101">
                  <c:v>5008.46</c:v>
                </c:pt>
                <c:pt idx="50102">
                  <c:v>5008.56</c:v>
                </c:pt>
                <c:pt idx="50103">
                  <c:v>5008.66</c:v>
                </c:pt>
                <c:pt idx="50104">
                  <c:v>5008.76</c:v>
                </c:pt>
                <c:pt idx="50105">
                  <c:v>5008.86</c:v>
                </c:pt>
                <c:pt idx="50106">
                  <c:v>5008.96</c:v>
                </c:pt>
                <c:pt idx="50107">
                  <c:v>5009.06</c:v>
                </c:pt>
                <c:pt idx="50108">
                  <c:v>5009.16</c:v>
                </c:pt>
                <c:pt idx="50109">
                  <c:v>5009.26</c:v>
                </c:pt>
                <c:pt idx="50110">
                  <c:v>5009.36</c:v>
                </c:pt>
                <c:pt idx="50111">
                  <c:v>5009.46</c:v>
                </c:pt>
                <c:pt idx="50112">
                  <c:v>5009.56</c:v>
                </c:pt>
                <c:pt idx="50113">
                  <c:v>5009.66</c:v>
                </c:pt>
                <c:pt idx="50114">
                  <c:v>5009.76</c:v>
                </c:pt>
                <c:pt idx="50115">
                  <c:v>5009.86</c:v>
                </c:pt>
                <c:pt idx="50116">
                  <c:v>5009.96</c:v>
                </c:pt>
                <c:pt idx="50117">
                  <c:v>5010.06</c:v>
                </c:pt>
                <c:pt idx="50118">
                  <c:v>5010.16</c:v>
                </c:pt>
                <c:pt idx="50119">
                  <c:v>5010.26</c:v>
                </c:pt>
                <c:pt idx="50120">
                  <c:v>5010.36</c:v>
                </c:pt>
                <c:pt idx="50121">
                  <c:v>5010.46</c:v>
                </c:pt>
                <c:pt idx="50122">
                  <c:v>5010.56</c:v>
                </c:pt>
                <c:pt idx="50123">
                  <c:v>5010.66</c:v>
                </c:pt>
                <c:pt idx="50124">
                  <c:v>5010.76</c:v>
                </c:pt>
                <c:pt idx="50125">
                  <c:v>5010.86</c:v>
                </c:pt>
                <c:pt idx="50126">
                  <c:v>5010.96</c:v>
                </c:pt>
                <c:pt idx="50127">
                  <c:v>5011.06</c:v>
                </c:pt>
                <c:pt idx="50128">
                  <c:v>5011.16</c:v>
                </c:pt>
                <c:pt idx="50129">
                  <c:v>5011.26</c:v>
                </c:pt>
                <c:pt idx="50130">
                  <c:v>5011.36</c:v>
                </c:pt>
                <c:pt idx="50131">
                  <c:v>5011.46</c:v>
                </c:pt>
                <c:pt idx="50132">
                  <c:v>5011.56</c:v>
                </c:pt>
                <c:pt idx="50133">
                  <c:v>5011.66</c:v>
                </c:pt>
                <c:pt idx="50134">
                  <c:v>5011.76</c:v>
                </c:pt>
                <c:pt idx="50135">
                  <c:v>5011.86</c:v>
                </c:pt>
                <c:pt idx="50136">
                  <c:v>5011.96</c:v>
                </c:pt>
                <c:pt idx="50137">
                  <c:v>5012.06</c:v>
                </c:pt>
                <c:pt idx="50138">
                  <c:v>5012.16</c:v>
                </c:pt>
                <c:pt idx="50139">
                  <c:v>5012.26</c:v>
                </c:pt>
                <c:pt idx="50140">
                  <c:v>5012.36</c:v>
                </c:pt>
                <c:pt idx="50141">
                  <c:v>5012.46</c:v>
                </c:pt>
                <c:pt idx="50142">
                  <c:v>5012.56</c:v>
                </c:pt>
                <c:pt idx="50143">
                  <c:v>5012.66</c:v>
                </c:pt>
                <c:pt idx="50144">
                  <c:v>5012.76</c:v>
                </c:pt>
                <c:pt idx="50145">
                  <c:v>5012.86</c:v>
                </c:pt>
                <c:pt idx="50146">
                  <c:v>5012.96</c:v>
                </c:pt>
                <c:pt idx="50147">
                  <c:v>5013.06</c:v>
                </c:pt>
                <c:pt idx="50148">
                  <c:v>5013.16</c:v>
                </c:pt>
                <c:pt idx="50149">
                  <c:v>5013.26</c:v>
                </c:pt>
                <c:pt idx="50150">
                  <c:v>5013.36</c:v>
                </c:pt>
                <c:pt idx="50151">
                  <c:v>5013.46</c:v>
                </c:pt>
                <c:pt idx="50152">
                  <c:v>5013.56</c:v>
                </c:pt>
                <c:pt idx="50153">
                  <c:v>5013.66</c:v>
                </c:pt>
                <c:pt idx="50154">
                  <c:v>5013.76</c:v>
                </c:pt>
                <c:pt idx="50155">
                  <c:v>5013.86</c:v>
                </c:pt>
                <c:pt idx="50156">
                  <c:v>5013.96</c:v>
                </c:pt>
                <c:pt idx="50157">
                  <c:v>5014.06</c:v>
                </c:pt>
                <c:pt idx="50158">
                  <c:v>5014.16</c:v>
                </c:pt>
                <c:pt idx="50159">
                  <c:v>5014.26</c:v>
                </c:pt>
                <c:pt idx="50160">
                  <c:v>5014.36</c:v>
                </c:pt>
                <c:pt idx="50161">
                  <c:v>5014.46</c:v>
                </c:pt>
                <c:pt idx="50162">
                  <c:v>5014.56</c:v>
                </c:pt>
                <c:pt idx="50163">
                  <c:v>5014.66</c:v>
                </c:pt>
                <c:pt idx="50164">
                  <c:v>5014.76</c:v>
                </c:pt>
                <c:pt idx="50165">
                  <c:v>5014.86</c:v>
                </c:pt>
                <c:pt idx="50166">
                  <c:v>5014.96</c:v>
                </c:pt>
                <c:pt idx="50167">
                  <c:v>5015.06</c:v>
                </c:pt>
                <c:pt idx="50168">
                  <c:v>5015.16</c:v>
                </c:pt>
                <c:pt idx="50169">
                  <c:v>5015.26</c:v>
                </c:pt>
                <c:pt idx="50170">
                  <c:v>5015.36</c:v>
                </c:pt>
                <c:pt idx="50171">
                  <c:v>5015.46</c:v>
                </c:pt>
                <c:pt idx="50172">
                  <c:v>5015.56</c:v>
                </c:pt>
                <c:pt idx="50173">
                  <c:v>5015.66</c:v>
                </c:pt>
                <c:pt idx="50174">
                  <c:v>5015.76</c:v>
                </c:pt>
                <c:pt idx="50175">
                  <c:v>5015.86</c:v>
                </c:pt>
                <c:pt idx="50176">
                  <c:v>5015.96</c:v>
                </c:pt>
                <c:pt idx="50177">
                  <c:v>5016.06</c:v>
                </c:pt>
                <c:pt idx="50178">
                  <c:v>5016.16</c:v>
                </c:pt>
                <c:pt idx="50179">
                  <c:v>5016.26</c:v>
                </c:pt>
                <c:pt idx="50180">
                  <c:v>5016.36</c:v>
                </c:pt>
                <c:pt idx="50181">
                  <c:v>5016.46</c:v>
                </c:pt>
                <c:pt idx="50182">
                  <c:v>5016.56</c:v>
                </c:pt>
                <c:pt idx="50183">
                  <c:v>5016.66</c:v>
                </c:pt>
                <c:pt idx="50184">
                  <c:v>5016.76</c:v>
                </c:pt>
                <c:pt idx="50185">
                  <c:v>5016.86</c:v>
                </c:pt>
                <c:pt idx="50186">
                  <c:v>5016.96</c:v>
                </c:pt>
                <c:pt idx="50187">
                  <c:v>5017.06</c:v>
                </c:pt>
                <c:pt idx="50188">
                  <c:v>5017.16</c:v>
                </c:pt>
                <c:pt idx="50189">
                  <c:v>5017.26</c:v>
                </c:pt>
                <c:pt idx="50190">
                  <c:v>5017.36</c:v>
                </c:pt>
                <c:pt idx="50191">
                  <c:v>5017.46</c:v>
                </c:pt>
                <c:pt idx="50192">
                  <c:v>5017.56</c:v>
                </c:pt>
                <c:pt idx="50193">
                  <c:v>5017.66</c:v>
                </c:pt>
                <c:pt idx="50194">
                  <c:v>5017.76</c:v>
                </c:pt>
                <c:pt idx="50195">
                  <c:v>5017.86</c:v>
                </c:pt>
                <c:pt idx="50196">
                  <c:v>5017.96</c:v>
                </c:pt>
                <c:pt idx="50197">
                  <c:v>5018.06</c:v>
                </c:pt>
                <c:pt idx="50198">
                  <c:v>5018.16</c:v>
                </c:pt>
                <c:pt idx="50199">
                  <c:v>5018.26</c:v>
                </c:pt>
                <c:pt idx="50200">
                  <c:v>5018.36</c:v>
                </c:pt>
                <c:pt idx="50201">
                  <c:v>5018.46</c:v>
                </c:pt>
                <c:pt idx="50202">
                  <c:v>5018.56</c:v>
                </c:pt>
                <c:pt idx="50203">
                  <c:v>5018.66</c:v>
                </c:pt>
                <c:pt idx="50204">
                  <c:v>5018.76</c:v>
                </c:pt>
                <c:pt idx="50205">
                  <c:v>5018.86</c:v>
                </c:pt>
                <c:pt idx="50206">
                  <c:v>5018.96</c:v>
                </c:pt>
                <c:pt idx="50207">
                  <c:v>5019.06</c:v>
                </c:pt>
                <c:pt idx="50208">
                  <c:v>5019.16</c:v>
                </c:pt>
                <c:pt idx="50209">
                  <c:v>5019.26</c:v>
                </c:pt>
                <c:pt idx="50210">
                  <c:v>5019.36</c:v>
                </c:pt>
                <c:pt idx="50211">
                  <c:v>5019.46</c:v>
                </c:pt>
                <c:pt idx="50212">
                  <c:v>5019.56</c:v>
                </c:pt>
                <c:pt idx="50213">
                  <c:v>5019.66</c:v>
                </c:pt>
                <c:pt idx="50214">
                  <c:v>5019.76</c:v>
                </c:pt>
                <c:pt idx="50215">
                  <c:v>5019.86</c:v>
                </c:pt>
                <c:pt idx="50216">
                  <c:v>5019.96</c:v>
                </c:pt>
                <c:pt idx="50217">
                  <c:v>5020.06</c:v>
                </c:pt>
                <c:pt idx="50218">
                  <c:v>5020.16</c:v>
                </c:pt>
                <c:pt idx="50219">
                  <c:v>5020.26</c:v>
                </c:pt>
                <c:pt idx="50220">
                  <c:v>5020.36</c:v>
                </c:pt>
                <c:pt idx="50221">
                  <c:v>5020.46</c:v>
                </c:pt>
                <c:pt idx="50222">
                  <c:v>5020.56</c:v>
                </c:pt>
                <c:pt idx="50223">
                  <c:v>5020.66</c:v>
                </c:pt>
                <c:pt idx="50224">
                  <c:v>5020.76</c:v>
                </c:pt>
                <c:pt idx="50225">
                  <c:v>5020.86</c:v>
                </c:pt>
                <c:pt idx="50226">
                  <c:v>5020.96</c:v>
                </c:pt>
                <c:pt idx="50227">
                  <c:v>5021.06</c:v>
                </c:pt>
                <c:pt idx="50228">
                  <c:v>5021.16</c:v>
                </c:pt>
                <c:pt idx="50229">
                  <c:v>5021.26</c:v>
                </c:pt>
                <c:pt idx="50230">
                  <c:v>5021.36</c:v>
                </c:pt>
                <c:pt idx="50231">
                  <c:v>5021.46</c:v>
                </c:pt>
                <c:pt idx="50232">
                  <c:v>5021.56</c:v>
                </c:pt>
                <c:pt idx="50233">
                  <c:v>5021.66</c:v>
                </c:pt>
                <c:pt idx="50234">
                  <c:v>5021.76</c:v>
                </c:pt>
                <c:pt idx="50235">
                  <c:v>5021.86</c:v>
                </c:pt>
                <c:pt idx="50236">
                  <c:v>5021.96</c:v>
                </c:pt>
                <c:pt idx="50237">
                  <c:v>5022.06</c:v>
                </c:pt>
                <c:pt idx="50238">
                  <c:v>5022.16</c:v>
                </c:pt>
                <c:pt idx="50239">
                  <c:v>5022.26</c:v>
                </c:pt>
                <c:pt idx="50240">
                  <c:v>5022.36</c:v>
                </c:pt>
                <c:pt idx="50241">
                  <c:v>5022.46</c:v>
                </c:pt>
                <c:pt idx="50242">
                  <c:v>5022.56</c:v>
                </c:pt>
                <c:pt idx="50243">
                  <c:v>5022.66</c:v>
                </c:pt>
                <c:pt idx="50244">
                  <c:v>5022.76</c:v>
                </c:pt>
                <c:pt idx="50245">
                  <c:v>5022.86</c:v>
                </c:pt>
                <c:pt idx="50246">
                  <c:v>5022.96</c:v>
                </c:pt>
                <c:pt idx="50247">
                  <c:v>5023.06</c:v>
                </c:pt>
                <c:pt idx="50248">
                  <c:v>5023.16</c:v>
                </c:pt>
                <c:pt idx="50249">
                  <c:v>5023.26</c:v>
                </c:pt>
                <c:pt idx="50250">
                  <c:v>5023.36</c:v>
                </c:pt>
                <c:pt idx="50251">
                  <c:v>5023.46</c:v>
                </c:pt>
                <c:pt idx="50252">
                  <c:v>5023.56</c:v>
                </c:pt>
                <c:pt idx="50253">
                  <c:v>5023.66</c:v>
                </c:pt>
                <c:pt idx="50254">
                  <c:v>5023.76</c:v>
                </c:pt>
                <c:pt idx="50255">
                  <c:v>5023.86</c:v>
                </c:pt>
                <c:pt idx="50256">
                  <c:v>5023.96</c:v>
                </c:pt>
                <c:pt idx="50257">
                  <c:v>5024.06</c:v>
                </c:pt>
                <c:pt idx="50258">
                  <c:v>5024.16</c:v>
                </c:pt>
                <c:pt idx="50259">
                  <c:v>5024.26</c:v>
                </c:pt>
                <c:pt idx="50260">
                  <c:v>5024.36</c:v>
                </c:pt>
                <c:pt idx="50261">
                  <c:v>5024.46</c:v>
                </c:pt>
                <c:pt idx="50262">
                  <c:v>5024.56</c:v>
                </c:pt>
                <c:pt idx="50263">
                  <c:v>5024.66</c:v>
                </c:pt>
                <c:pt idx="50264">
                  <c:v>5024.76</c:v>
                </c:pt>
                <c:pt idx="50265">
                  <c:v>5024.86</c:v>
                </c:pt>
                <c:pt idx="50266">
                  <c:v>5024.96</c:v>
                </c:pt>
                <c:pt idx="50267">
                  <c:v>5025.06</c:v>
                </c:pt>
                <c:pt idx="50268">
                  <c:v>5025.16</c:v>
                </c:pt>
                <c:pt idx="50269">
                  <c:v>5025.26</c:v>
                </c:pt>
                <c:pt idx="50270">
                  <c:v>5025.36</c:v>
                </c:pt>
                <c:pt idx="50271">
                  <c:v>5025.46</c:v>
                </c:pt>
                <c:pt idx="50272">
                  <c:v>5025.56</c:v>
                </c:pt>
                <c:pt idx="50273">
                  <c:v>5025.66</c:v>
                </c:pt>
                <c:pt idx="50274">
                  <c:v>5025.76</c:v>
                </c:pt>
                <c:pt idx="50275">
                  <c:v>5025.86</c:v>
                </c:pt>
                <c:pt idx="50276">
                  <c:v>5025.96</c:v>
                </c:pt>
                <c:pt idx="50277">
                  <c:v>5026.06</c:v>
                </c:pt>
                <c:pt idx="50278">
                  <c:v>5026.16</c:v>
                </c:pt>
                <c:pt idx="50279">
                  <c:v>5026.26</c:v>
                </c:pt>
                <c:pt idx="50280">
                  <c:v>5026.36</c:v>
                </c:pt>
                <c:pt idx="50281">
                  <c:v>5026.46</c:v>
                </c:pt>
                <c:pt idx="50282">
                  <c:v>5026.56</c:v>
                </c:pt>
                <c:pt idx="50283">
                  <c:v>5026.66</c:v>
                </c:pt>
                <c:pt idx="50284">
                  <c:v>5026.76</c:v>
                </c:pt>
                <c:pt idx="50285">
                  <c:v>5026.86</c:v>
                </c:pt>
                <c:pt idx="50286">
                  <c:v>5026.96</c:v>
                </c:pt>
                <c:pt idx="50287">
                  <c:v>5027.06</c:v>
                </c:pt>
                <c:pt idx="50288">
                  <c:v>5027.16</c:v>
                </c:pt>
                <c:pt idx="50289">
                  <c:v>5027.26</c:v>
                </c:pt>
                <c:pt idx="50290">
                  <c:v>5027.36</c:v>
                </c:pt>
                <c:pt idx="50291">
                  <c:v>5027.46</c:v>
                </c:pt>
                <c:pt idx="50292">
                  <c:v>5027.56</c:v>
                </c:pt>
                <c:pt idx="50293">
                  <c:v>5027.66</c:v>
                </c:pt>
                <c:pt idx="50294">
                  <c:v>5027.76</c:v>
                </c:pt>
                <c:pt idx="50295">
                  <c:v>5027.86</c:v>
                </c:pt>
                <c:pt idx="50296">
                  <c:v>5027.96</c:v>
                </c:pt>
                <c:pt idx="50297">
                  <c:v>5028.06</c:v>
                </c:pt>
                <c:pt idx="50298">
                  <c:v>5028.16</c:v>
                </c:pt>
                <c:pt idx="50299">
                  <c:v>5028.26</c:v>
                </c:pt>
                <c:pt idx="50300">
                  <c:v>5028.36</c:v>
                </c:pt>
                <c:pt idx="50301">
                  <c:v>5028.46</c:v>
                </c:pt>
                <c:pt idx="50302">
                  <c:v>5028.56</c:v>
                </c:pt>
                <c:pt idx="50303">
                  <c:v>5028.66</c:v>
                </c:pt>
                <c:pt idx="50304">
                  <c:v>5028.76</c:v>
                </c:pt>
                <c:pt idx="50305">
                  <c:v>5028.86</c:v>
                </c:pt>
                <c:pt idx="50306">
                  <c:v>5028.96</c:v>
                </c:pt>
                <c:pt idx="50307">
                  <c:v>5029.06</c:v>
                </c:pt>
                <c:pt idx="50308">
                  <c:v>5029.16</c:v>
                </c:pt>
                <c:pt idx="50309">
                  <c:v>5029.26</c:v>
                </c:pt>
                <c:pt idx="50310">
                  <c:v>5029.36</c:v>
                </c:pt>
                <c:pt idx="50311">
                  <c:v>5029.46</c:v>
                </c:pt>
                <c:pt idx="50312">
                  <c:v>5029.56</c:v>
                </c:pt>
                <c:pt idx="50313">
                  <c:v>5029.66</c:v>
                </c:pt>
                <c:pt idx="50314">
                  <c:v>5029.76</c:v>
                </c:pt>
                <c:pt idx="50315">
                  <c:v>5029.86</c:v>
                </c:pt>
                <c:pt idx="50316">
                  <c:v>5029.96</c:v>
                </c:pt>
                <c:pt idx="50317">
                  <c:v>5030.06</c:v>
                </c:pt>
                <c:pt idx="50318">
                  <c:v>5030.16</c:v>
                </c:pt>
                <c:pt idx="50319">
                  <c:v>5030.26</c:v>
                </c:pt>
                <c:pt idx="50320">
                  <c:v>5030.36</c:v>
                </c:pt>
                <c:pt idx="50321">
                  <c:v>5030.46</c:v>
                </c:pt>
                <c:pt idx="50322">
                  <c:v>5030.56</c:v>
                </c:pt>
                <c:pt idx="50323">
                  <c:v>5030.66</c:v>
                </c:pt>
                <c:pt idx="50324">
                  <c:v>5030.76</c:v>
                </c:pt>
                <c:pt idx="50325">
                  <c:v>5030.86</c:v>
                </c:pt>
                <c:pt idx="50326">
                  <c:v>5030.96</c:v>
                </c:pt>
                <c:pt idx="50327">
                  <c:v>5031.06</c:v>
                </c:pt>
                <c:pt idx="50328">
                  <c:v>5031.16</c:v>
                </c:pt>
                <c:pt idx="50329">
                  <c:v>5031.26</c:v>
                </c:pt>
                <c:pt idx="50330">
                  <c:v>5031.36</c:v>
                </c:pt>
                <c:pt idx="50331">
                  <c:v>5031.46</c:v>
                </c:pt>
                <c:pt idx="50332">
                  <c:v>5031.56</c:v>
                </c:pt>
                <c:pt idx="50333">
                  <c:v>5031.66</c:v>
                </c:pt>
                <c:pt idx="50334">
                  <c:v>5031.76</c:v>
                </c:pt>
                <c:pt idx="50335">
                  <c:v>5031.86</c:v>
                </c:pt>
                <c:pt idx="50336">
                  <c:v>5031.96</c:v>
                </c:pt>
                <c:pt idx="50337">
                  <c:v>5032.06</c:v>
                </c:pt>
                <c:pt idx="50338">
                  <c:v>5032.16</c:v>
                </c:pt>
                <c:pt idx="50339">
                  <c:v>5032.26</c:v>
                </c:pt>
                <c:pt idx="50340">
                  <c:v>5032.36</c:v>
                </c:pt>
                <c:pt idx="50341">
                  <c:v>5032.46</c:v>
                </c:pt>
                <c:pt idx="50342">
                  <c:v>5032.56</c:v>
                </c:pt>
                <c:pt idx="50343">
                  <c:v>5032.66</c:v>
                </c:pt>
                <c:pt idx="50344">
                  <c:v>5032.76</c:v>
                </c:pt>
                <c:pt idx="50345">
                  <c:v>5032.86</c:v>
                </c:pt>
                <c:pt idx="50346">
                  <c:v>5032.96</c:v>
                </c:pt>
                <c:pt idx="50347">
                  <c:v>5033.06</c:v>
                </c:pt>
                <c:pt idx="50348">
                  <c:v>5033.16</c:v>
                </c:pt>
                <c:pt idx="50349">
                  <c:v>5033.26</c:v>
                </c:pt>
                <c:pt idx="50350">
                  <c:v>5033.36</c:v>
                </c:pt>
                <c:pt idx="50351">
                  <c:v>5033.46</c:v>
                </c:pt>
                <c:pt idx="50352">
                  <c:v>5033.56</c:v>
                </c:pt>
                <c:pt idx="50353">
                  <c:v>5033.66</c:v>
                </c:pt>
                <c:pt idx="50354">
                  <c:v>5033.76</c:v>
                </c:pt>
                <c:pt idx="50355">
                  <c:v>5033.86</c:v>
                </c:pt>
                <c:pt idx="50356">
                  <c:v>5033.96</c:v>
                </c:pt>
                <c:pt idx="50357">
                  <c:v>5034.06</c:v>
                </c:pt>
                <c:pt idx="50358">
                  <c:v>5034.16</c:v>
                </c:pt>
                <c:pt idx="50359">
                  <c:v>5034.26</c:v>
                </c:pt>
                <c:pt idx="50360">
                  <c:v>5034.36</c:v>
                </c:pt>
                <c:pt idx="50361">
                  <c:v>5034.46</c:v>
                </c:pt>
                <c:pt idx="50362">
                  <c:v>5034.56</c:v>
                </c:pt>
                <c:pt idx="50363">
                  <c:v>5034.66</c:v>
                </c:pt>
                <c:pt idx="50364">
                  <c:v>5034.76</c:v>
                </c:pt>
                <c:pt idx="50365">
                  <c:v>5034.86</c:v>
                </c:pt>
                <c:pt idx="50366">
                  <c:v>5034.96</c:v>
                </c:pt>
                <c:pt idx="50367">
                  <c:v>5035.06</c:v>
                </c:pt>
                <c:pt idx="50368">
                  <c:v>5035.16</c:v>
                </c:pt>
                <c:pt idx="50369">
                  <c:v>5035.26</c:v>
                </c:pt>
                <c:pt idx="50370">
                  <c:v>5035.36</c:v>
                </c:pt>
                <c:pt idx="50371">
                  <c:v>5035.46</c:v>
                </c:pt>
                <c:pt idx="50372">
                  <c:v>5035.56</c:v>
                </c:pt>
                <c:pt idx="50373">
                  <c:v>5035.66</c:v>
                </c:pt>
                <c:pt idx="50374">
                  <c:v>5035.76</c:v>
                </c:pt>
                <c:pt idx="50375">
                  <c:v>5035.86</c:v>
                </c:pt>
                <c:pt idx="50376">
                  <c:v>5035.96</c:v>
                </c:pt>
                <c:pt idx="50377">
                  <c:v>5036.06</c:v>
                </c:pt>
                <c:pt idx="50378">
                  <c:v>5036.16</c:v>
                </c:pt>
                <c:pt idx="50379">
                  <c:v>5036.26</c:v>
                </c:pt>
                <c:pt idx="50380">
                  <c:v>5036.36</c:v>
                </c:pt>
                <c:pt idx="50381">
                  <c:v>5036.46</c:v>
                </c:pt>
                <c:pt idx="50382">
                  <c:v>5036.56</c:v>
                </c:pt>
                <c:pt idx="50383">
                  <c:v>5036.66</c:v>
                </c:pt>
                <c:pt idx="50384">
                  <c:v>5036.76</c:v>
                </c:pt>
                <c:pt idx="50385">
                  <c:v>5036.86</c:v>
                </c:pt>
                <c:pt idx="50386">
                  <c:v>5036.96</c:v>
                </c:pt>
                <c:pt idx="50387">
                  <c:v>5037.06</c:v>
                </c:pt>
                <c:pt idx="50388">
                  <c:v>5037.16</c:v>
                </c:pt>
                <c:pt idx="50389">
                  <c:v>5037.26</c:v>
                </c:pt>
                <c:pt idx="50390">
                  <c:v>5037.36</c:v>
                </c:pt>
                <c:pt idx="50391">
                  <c:v>5037.46</c:v>
                </c:pt>
                <c:pt idx="50392">
                  <c:v>5037.56</c:v>
                </c:pt>
                <c:pt idx="50393">
                  <c:v>5037.66</c:v>
                </c:pt>
                <c:pt idx="50394">
                  <c:v>5037.76</c:v>
                </c:pt>
                <c:pt idx="50395">
                  <c:v>5037.86</c:v>
                </c:pt>
                <c:pt idx="50396">
                  <c:v>5037.96</c:v>
                </c:pt>
                <c:pt idx="50397">
                  <c:v>5038.06</c:v>
                </c:pt>
                <c:pt idx="50398">
                  <c:v>5038.16</c:v>
                </c:pt>
                <c:pt idx="50399">
                  <c:v>5038.26</c:v>
                </c:pt>
                <c:pt idx="50400">
                  <c:v>5038.36</c:v>
                </c:pt>
                <c:pt idx="50401">
                  <c:v>5038.46</c:v>
                </c:pt>
                <c:pt idx="50402">
                  <c:v>5038.56</c:v>
                </c:pt>
                <c:pt idx="50403">
                  <c:v>5038.66</c:v>
                </c:pt>
                <c:pt idx="50404">
                  <c:v>5038.76</c:v>
                </c:pt>
                <c:pt idx="50405">
                  <c:v>5038.86</c:v>
                </c:pt>
                <c:pt idx="50406">
                  <c:v>5038.96</c:v>
                </c:pt>
                <c:pt idx="50407">
                  <c:v>5039.06</c:v>
                </c:pt>
                <c:pt idx="50408">
                  <c:v>5039.16</c:v>
                </c:pt>
                <c:pt idx="50409">
                  <c:v>5039.26</c:v>
                </c:pt>
                <c:pt idx="50410">
                  <c:v>5039.36</c:v>
                </c:pt>
                <c:pt idx="50411">
                  <c:v>5039.46</c:v>
                </c:pt>
                <c:pt idx="50412">
                  <c:v>5039.56</c:v>
                </c:pt>
                <c:pt idx="50413">
                  <c:v>5039.66</c:v>
                </c:pt>
                <c:pt idx="50414">
                  <c:v>5039.76</c:v>
                </c:pt>
                <c:pt idx="50415">
                  <c:v>5039.86</c:v>
                </c:pt>
                <c:pt idx="50416">
                  <c:v>5039.96</c:v>
                </c:pt>
                <c:pt idx="50417">
                  <c:v>5040.06</c:v>
                </c:pt>
                <c:pt idx="50418">
                  <c:v>5040.16</c:v>
                </c:pt>
                <c:pt idx="50419">
                  <c:v>5040.26</c:v>
                </c:pt>
                <c:pt idx="50420">
                  <c:v>5040.36</c:v>
                </c:pt>
                <c:pt idx="50421">
                  <c:v>5040.46</c:v>
                </c:pt>
                <c:pt idx="50422">
                  <c:v>5040.56</c:v>
                </c:pt>
                <c:pt idx="50423">
                  <c:v>5040.66</c:v>
                </c:pt>
                <c:pt idx="50424">
                  <c:v>5040.76</c:v>
                </c:pt>
                <c:pt idx="50425">
                  <c:v>5040.86</c:v>
                </c:pt>
                <c:pt idx="50426">
                  <c:v>5040.96</c:v>
                </c:pt>
                <c:pt idx="50427">
                  <c:v>5041.06</c:v>
                </c:pt>
                <c:pt idx="50428">
                  <c:v>5041.16</c:v>
                </c:pt>
                <c:pt idx="50429">
                  <c:v>5041.26</c:v>
                </c:pt>
                <c:pt idx="50430">
                  <c:v>5041.36</c:v>
                </c:pt>
                <c:pt idx="50431">
                  <c:v>5041.46</c:v>
                </c:pt>
                <c:pt idx="50432">
                  <c:v>5041.56</c:v>
                </c:pt>
                <c:pt idx="50433">
                  <c:v>5041.66</c:v>
                </c:pt>
                <c:pt idx="50434">
                  <c:v>5041.76</c:v>
                </c:pt>
                <c:pt idx="50435">
                  <c:v>5041.86</c:v>
                </c:pt>
                <c:pt idx="50436">
                  <c:v>5041.96</c:v>
                </c:pt>
                <c:pt idx="50437">
                  <c:v>5042.06</c:v>
                </c:pt>
                <c:pt idx="50438">
                  <c:v>5042.16</c:v>
                </c:pt>
                <c:pt idx="50439">
                  <c:v>5042.26</c:v>
                </c:pt>
                <c:pt idx="50440">
                  <c:v>5042.36</c:v>
                </c:pt>
                <c:pt idx="50441">
                  <c:v>5042.46</c:v>
                </c:pt>
                <c:pt idx="50442">
                  <c:v>5042.56</c:v>
                </c:pt>
                <c:pt idx="50443">
                  <c:v>5042.66</c:v>
                </c:pt>
                <c:pt idx="50444">
                  <c:v>5042.76</c:v>
                </c:pt>
                <c:pt idx="50445">
                  <c:v>5042.86</c:v>
                </c:pt>
                <c:pt idx="50446">
                  <c:v>5042.96</c:v>
                </c:pt>
                <c:pt idx="50447">
                  <c:v>5043.06</c:v>
                </c:pt>
                <c:pt idx="50448">
                  <c:v>5043.16</c:v>
                </c:pt>
                <c:pt idx="50449">
                  <c:v>5043.26</c:v>
                </c:pt>
                <c:pt idx="50450">
                  <c:v>5043.36</c:v>
                </c:pt>
                <c:pt idx="50451">
                  <c:v>5043.46</c:v>
                </c:pt>
                <c:pt idx="50452">
                  <c:v>5043.56</c:v>
                </c:pt>
                <c:pt idx="50453">
                  <c:v>5043.66</c:v>
                </c:pt>
                <c:pt idx="50454">
                  <c:v>5043.76</c:v>
                </c:pt>
                <c:pt idx="50455">
                  <c:v>5043.86</c:v>
                </c:pt>
                <c:pt idx="50456">
                  <c:v>5043.96</c:v>
                </c:pt>
                <c:pt idx="50457">
                  <c:v>5044.06</c:v>
                </c:pt>
                <c:pt idx="50458">
                  <c:v>5044.16</c:v>
                </c:pt>
                <c:pt idx="50459">
                  <c:v>5044.26</c:v>
                </c:pt>
                <c:pt idx="50460">
                  <c:v>5044.36</c:v>
                </c:pt>
                <c:pt idx="50461">
                  <c:v>5044.46</c:v>
                </c:pt>
                <c:pt idx="50462">
                  <c:v>5044.56</c:v>
                </c:pt>
                <c:pt idx="50463">
                  <c:v>5044.66</c:v>
                </c:pt>
                <c:pt idx="50464">
                  <c:v>5044.76</c:v>
                </c:pt>
                <c:pt idx="50465">
                  <c:v>5044.86</c:v>
                </c:pt>
                <c:pt idx="50466">
                  <c:v>5044.96</c:v>
                </c:pt>
                <c:pt idx="50467">
                  <c:v>5045.06</c:v>
                </c:pt>
                <c:pt idx="50468">
                  <c:v>5045.16</c:v>
                </c:pt>
                <c:pt idx="50469">
                  <c:v>5045.26</c:v>
                </c:pt>
                <c:pt idx="50470">
                  <c:v>5045.36</c:v>
                </c:pt>
                <c:pt idx="50471">
                  <c:v>5045.46</c:v>
                </c:pt>
                <c:pt idx="50472">
                  <c:v>5045.56</c:v>
                </c:pt>
                <c:pt idx="50473">
                  <c:v>5045.66</c:v>
                </c:pt>
                <c:pt idx="50474">
                  <c:v>5045.76</c:v>
                </c:pt>
                <c:pt idx="50475">
                  <c:v>5045.86</c:v>
                </c:pt>
                <c:pt idx="50476">
                  <c:v>5045.96</c:v>
                </c:pt>
                <c:pt idx="50477">
                  <c:v>5046.06</c:v>
                </c:pt>
                <c:pt idx="50478">
                  <c:v>5046.16</c:v>
                </c:pt>
                <c:pt idx="50479">
                  <c:v>5046.26</c:v>
                </c:pt>
                <c:pt idx="50480">
                  <c:v>5046.36</c:v>
                </c:pt>
                <c:pt idx="50481">
                  <c:v>5046.46</c:v>
                </c:pt>
                <c:pt idx="50482">
                  <c:v>5046.56</c:v>
                </c:pt>
                <c:pt idx="50483">
                  <c:v>5046.66</c:v>
                </c:pt>
                <c:pt idx="50484">
                  <c:v>5046.76</c:v>
                </c:pt>
                <c:pt idx="50485">
                  <c:v>5046.86</c:v>
                </c:pt>
                <c:pt idx="50486">
                  <c:v>5046.96</c:v>
                </c:pt>
                <c:pt idx="50487">
                  <c:v>5047.06</c:v>
                </c:pt>
                <c:pt idx="50488">
                  <c:v>5047.16</c:v>
                </c:pt>
                <c:pt idx="50489">
                  <c:v>5047.26</c:v>
                </c:pt>
                <c:pt idx="50490">
                  <c:v>5047.36</c:v>
                </c:pt>
                <c:pt idx="50491">
                  <c:v>5047.46</c:v>
                </c:pt>
                <c:pt idx="50492">
                  <c:v>5047.56</c:v>
                </c:pt>
                <c:pt idx="50493">
                  <c:v>5047.66</c:v>
                </c:pt>
                <c:pt idx="50494">
                  <c:v>5047.76</c:v>
                </c:pt>
                <c:pt idx="50495">
                  <c:v>5047.86</c:v>
                </c:pt>
                <c:pt idx="50496">
                  <c:v>5047.96</c:v>
                </c:pt>
                <c:pt idx="50497">
                  <c:v>5048.06</c:v>
                </c:pt>
                <c:pt idx="50498">
                  <c:v>5048.16</c:v>
                </c:pt>
                <c:pt idx="50499">
                  <c:v>5048.26</c:v>
                </c:pt>
                <c:pt idx="50500">
                  <c:v>5048.36</c:v>
                </c:pt>
                <c:pt idx="50501">
                  <c:v>5048.46</c:v>
                </c:pt>
                <c:pt idx="50502">
                  <c:v>5048.56</c:v>
                </c:pt>
                <c:pt idx="50503">
                  <c:v>5048.66</c:v>
                </c:pt>
                <c:pt idx="50504">
                  <c:v>5048.76</c:v>
                </c:pt>
                <c:pt idx="50505">
                  <c:v>5048.86</c:v>
                </c:pt>
                <c:pt idx="50506">
                  <c:v>5048.96</c:v>
                </c:pt>
                <c:pt idx="50507">
                  <c:v>5049.06</c:v>
                </c:pt>
                <c:pt idx="50508">
                  <c:v>5049.16</c:v>
                </c:pt>
                <c:pt idx="50509">
                  <c:v>5049.26</c:v>
                </c:pt>
                <c:pt idx="50510">
                  <c:v>5049.36</c:v>
                </c:pt>
                <c:pt idx="50511">
                  <c:v>5049.46</c:v>
                </c:pt>
                <c:pt idx="50512">
                  <c:v>5049.56</c:v>
                </c:pt>
                <c:pt idx="50513">
                  <c:v>5049.66</c:v>
                </c:pt>
                <c:pt idx="50514">
                  <c:v>5049.76</c:v>
                </c:pt>
                <c:pt idx="50515">
                  <c:v>5049.86</c:v>
                </c:pt>
                <c:pt idx="50516">
                  <c:v>5049.96</c:v>
                </c:pt>
                <c:pt idx="50517">
                  <c:v>5050.06</c:v>
                </c:pt>
                <c:pt idx="50518">
                  <c:v>5050.16</c:v>
                </c:pt>
                <c:pt idx="50519">
                  <c:v>5050.26</c:v>
                </c:pt>
                <c:pt idx="50520">
                  <c:v>5050.36</c:v>
                </c:pt>
                <c:pt idx="50521">
                  <c:v>5050.46</c:v>
                </c:pt>
                <c:pt idx="50522">
                  <c:v>5050.56</c:v>
                </c:pt>
                <c:pt idx="50523">
                  <c:v>5050.66</c:v>
                </c:pt>
                <c:pt idx="50524">
                  <c:v>5050.76</c:v>
                </c:pt>
                <c:pt idx="50525">
                  <c:v>5050.86</c:v>
                </c:pt>
                <c:pt idx="50526">
                  <c:v>5050.96</c:v>
                </c:pt>
                <c:pt idx="50527">
                  <c:v>5051.06</c:v>
                </c:pt>
                <c:pt idx="50528">
                  <c:v>5051.16</c:v>
                </c:pt>
                <c:pt idx="50529">
                  <c:v>5051.26</c:v>
                </c:pt>
                <c:pt idx="50530">
                  <c:v>5051.36</c:v>
                </c:pt>
                <c:pt idx="50531">
                  <c:v>5051.46</c:v>
                </c:pt>
                <c:pt idx="50532">
                  <c:v>5051.56</c:v>
                </c:pt>
                <c:pt idx="50533">
                  <c:v>5051.66</c:v>
                </c:pt>
                <c:pt idx="50534">
                  <c:v>5051.76</c:v>
                </c:pt>
                <c:pt idx="50535">
                  <c:v>5051.86</c:v>
                </c:pt>
                <c:pt idx="50536">
                  <c:v>5051.96</c:v>
                </c:pt>
                <c:pt idx="50537">
                  <c:v>5052.06</c:v>
                </c:pt>
                <c:pt idx="50538">
                  <c:v>5052.16</c:v>
                </c:pt>
                <c:pt idx="50539">
                  <c:v>5052.26</c:v>
                </c:pt>
                <c:pt idx="50540">
                  <c:v>5052.36</c:v>
                </c:pt>
                <c:pt idx="50541">
                  <c:v>5052.46</c:v>
                </c:pt>
                <c:pt idx="50542">
                  <c:v>5052.56</c:v>
                </c:pt>
                <c:pt idx="50543">
                  <c:v>5052.66</c:v>
                </c:pt>
                <c:pt idx="50544">
                  <c:v>5052.76</c:v>
                </c:pt>
                <c:pt idx="50545">
                  <c:v>5052.86</c:v>
                </c:pt>
                <c:pt idx="50546">
                  <c:v>5052.96</c:v>
                </c:pt>
                <c:pt idx="50547">
                  <c:v>5053.06</c:v>
                </c:pt>
                <c:pt idx="50548">
                  <c:v>5053.16</c:v>
                </c:pt>
                <c:pt idx="50549">
                  <c:v>5053.26</c:v>
                </c:pt>
                <c:pt idx="50550">
                  <c:v>5053.36</c:v>
                </c:pt>
                <c:pt idx="50551">
                  <c:v>5053.46</c:v>
                </c:pt>
                <c:pt idx="50552">
                  <c:v>5053.56</c:v>
                </c:pt>
                <c:pt idx="50553">
                  <c:v>5053.66</c:v>
                </c:pt>
                <c:pt idx="50554">
                  <c:v>5053.76</c:v>
                </c:pt>
                <c:pt idx="50555">
                  <c:v>5053.86</c:v>
                </c:pt>
                <c:pt idx="50556">
                  <c:v>5053.96</c:v>
                </c:pt>
                <c:pt idx="50557">
                  <c:v>5054.06</c:v>
                </c:pt>
                <c:pt idx="50558">
                  <c:v>5054.16</c:v>
                </c:pt>
                <c:pt idx="50559">
                  <c:v>5054.26</c:v>
                </c:pt>
                <c:pt idx="50560">
                  <c:v>5054.36</c:v>
                </c:pt>
                <c:pt idx="50561">
                  <c:v>5054.46</c:v>
                </c:pt>
                <c:pt idx="50562">
                  <c:v>5054.56</c:v>
                </c:pt>
                <c:pt idx="50563">
                  <c:v>5054.66</c:v>
                </c:pt>
                <c:pt idx="50564">
                  <c:v>5054.76</c:v>
                </c:pt>
                <c:pt idx="50565">
                  <c:v>5054.86</c:v>
                </c:pt>
                <c:pt idx="50566">
                  <c:v>5054.96</c:v>
                </c:pt>
                <c:pt idx="50567">
                  <c:v>5055.06</c:v>
                </c:pt>
                <c:pt idx="50568">
                  <c:v>5055.16</c:v>
                </c:pt>
                <c:pt idx="50569">
                  <c:v>5055.26</c:v>
                </c:pt>
                <c:pt idx="50570">
                  <c:v>5055.36</c:v>
                </c:pt>
                <c:pt idx="50571">
                  <c:v>5055.46</c:v>
                </c:pt>
                <c:pt idx="50572">
                  <c:v>5055.56</c:v>
                </c:pt>
                <c:pt idx="50573">
                  <c:v>5055.66</c:v>
                </c:pt>
                <c:pt idx="50574">
                  <c:v>5055.76</c:v>
                </c:pt>
                <c:pt idx="50575">
                  <c:v>5055.86</c:v>
                </c:pt>
                <c:pt idx="50576">
                  <c:v>5055.96</c:v>
                </c:pt>
                <c:pt idx="50577">
                  <c:v>5056.06</c:v>
                </c:pt>
                <c:pt idx="50578">
                  <c:v>5056.16</c:v>
                </c:pt>
                <c:pt idx="50579">
                  <c:v>5056.26</c:v>
                </c:pt>
                <c:pt idx="50580">
                  <c:v>5056.36</c:v>
                </c:pt>
                <c:pt idx="50581">
                  <c:v>5056.46</c:v>
                </c:pt>
                <c:pt idx="50582">
                  <c:v>5056.56</c:v>
                </c:pt>
                <c:pt idx="50583">
                  <c:v>5056.66</c:v>
                </c:pt>
                <c:pt idx="50584">
                  <c:v>5056.76</c:v>
                </c:pt>
                <c:pt idx="50585">
                  <c:v>5056.86</c:v>
                </c:pt>
                <c:pt idx="50586">
                  <c:v>5056.96</c:v>
                </c:pt>
                <c:pt idx="50587">
                  <c:v>5057.06</c:v>
                </c:pt>
                <c:pt idx="50588">
                  <c:v>5057.16</c:v>
                </c:pt>
                <c:pt idx="50589">
                  <c:v>5057.26</c:v>
                </c:pt>
                <c:pt idx="50590">
                  <c:v>5057.36</c:v>
                </c:pt>
                <c:pt idx="50591">
                  <c:v>5057.46</c:v>
                </c:pt>
                <c:pt idx="50592">
                  <c:v>5057.56</c:v>
                </c:pt>
                <c:pt idx="50593">
                  <c:v>5057.66</c:v>
                </c:pt>
                <c:pt idx="50594">
                  <c:v>5057.76</c:v>
                </c:pt>
                <c:pt idx="50595">
                  <c:v>5057.86</c:v>
                </c:pt>
                <c:pt idx="50596">
                  <c:v>5057.96</c:v>
                </c:pt>
                <c:pt idx="50597">
                  <c:v>5058.06</c:v>
                </c:pt>
                <c:pt idx="50598">
                  <c:v>5058.16</c:v>
                </c:pt>
                <c:pt idx="50599">
                  <c:v>5058.26</c:v>
                </c:pt>
                <c:pt idx="50600">
                  <c:v>5058.36</c:v>
                </c:pt>
                <c:pt idx="50601">
                  <c:v>5058.46</c:v>
                </c:pt>
                <c:pt idx="50602">
                  <c:v>5058.56</c:v>
                </c:pt>
                <c:pt idx="50603">
                  <c:v>5058.66</c:v>
                </c:pt>
                <c:pt idx="50604">
                  <c:v>5058.76</c:v>
                </c:pt>
                <c:pt idx="50605">
                  <c:v>5058.86</c:v>
                </c:pt>
                <c:pt idx="50606">
                  <c:v>5058.96</c:v>
                </c:pt>
                <c:pt idx="50607">
                  <c:v>5059.06</c:v>
                </c:pt>
                <c:pt idx="50608">
                  <c:v>5059.16</c:v>
                </c:pt>
                <c:pt idx="50609">
                  <c:v>5059.26</c:v>
                </c:pt>
                <c:pt idx="50610">
                  <c:v>5059.36</c:v>
                </c:pt>
                <c:pt idx="50611">
                  <c:v>5059.46</c:v>
                </c:pt>
                <c:pt idx="50612">
                  <c:v>5059.56</c:v>
                </c:pt>
                <c:pt idx="50613">
                  <c:v>5059.66</c:v>
                </c:pt>
                <c:pt idx="50614">
                  <c:v>5059.76</c:v>
                </c:pt>
                <c:pt idx="50615">
                  <c:v>5059.86</c:v>
                </c:pt>
                <c:pt idx="50616">
                  <c:v>5059.96</c:v>
                </c:pt>
                <c:pt idx="50617">
                  <c:v>5060.06</c:v>
                </c:pt>
                <c:pt idx="50618">
                  <c:v>5060.16</c:v>
                </c:pt>
                <c:pt idx="50619">
                  <c:v>5060.26</c:v>
                </c:pt>
                <c:pt idx="50620">
                  <c:v>5060.36</c:v>
                </c:pt>
                <c:pt idx="50621">
                  <c:v>5060.46</c:v>
                </c:pt>
                <c:pt idx="50622">
                  <c:v>5060.56</c:v>
                </c:pt>
                <c:pt idx="50623">
                  <c:v>5060.66</c:v>
                </c:pt>
                <c:pt idx="50624">
                  <c:v>5060.76</c:v>
                </c:pt>
                <c:pt idx="50625">
                  <c:v>5060.86</c:v>
                </c:pt>
                <c:pt idx="50626">
                  <c:v>5060.96</c:v>
                </c:pt>
                <c:pt idx="50627">
                  <c:v>5061.06</c:v>
                </c:pt>
                <c:pt idx="50628">
                  <c:v>5061.16</c:v>
                </c:pt>
                <c:pt idx="50629">
                  <c:v>5061.26</c:v>
                </c:pt>
                <c:pt idx="50630">
                  <c:v>5061.36</c:v>
                </c:pt>
                <c:pt idx="50631">
                  <c:v>5061.46</c:v>
                </c:pt>
                <c:pt idx="50632">
                  <c:v>5061.56</c:v>
                </c:pt>
                <c:pt idx="50633">
                  <c:v>5061.66</c:v>
                </c:pt>
                <c:pt idx="50634">
                  <c:v>5061.76</c:v>
                </c:pt>
                <c:pt idx="50635">
                  <c:v>5061.86</c:v>
                </c:pt>
                <c:pt idx="50636">
                  <c:v>5061.96</c:v>
                </c:pt>
                <c:pt idx="50637">
                  <c:v>5062.06</c:v>
                </c:pt>
                <c:pt idx="50638">
                  <c:v>5062.16</c:v>
                </c:pt>
                <c:pt idx="50639">
                  <c:v>5062.26</c:v>
                </c:pt>
                <c:pt idx="50640">
                  <c:v>5062.36</c:v>
                </c:pt>
                <c:pt idx="50641">
                  <c:v>5062.46</c:v>
                </c:pt>
                <c:pt idx="50642">
                  <c:v>5062.56</c:v>
                </c:pt>
                <c:pt idx="50643">
                  <c:v>5062.66</c:v>
                </c:pt>
                <c:pt idx="50644">
                  <c:v>5062.76</c:v>
                </c:pt>
                <c:pt idx="50645">
                  <c:v>5062.86</c:v>
                </c:pt>
                <c:pt idx="50646">
                  <c:v>5062.96</c:v>
                </c:pt>
                <c:pt idx="50647">
                  <c:v>5063.06</c:v>
                </c:pt>
                <c:pt idx="50648">
                  <c:v>5063.16</c:v>
                </c:pt>
                <c:pt idx="50649">
                  <c:v>5063.26</c:v>
                </c:pt>
                <c:pt idx="50650">
                  <c:v>5063.36</c:v>
                </c:pt>
                <c:pt idx="50651">
                  <c:v>5063.46</c:v>
                </c:pt>
                <c:pt idx="50652">
                  <c:v>5063.56</c:v>
                </c:pt>
                <c:pt idx="50653">
                  <c:v>5063.66</c:v>
                </c:pt>
                <c:pt idx="50654">
                  <c:v>5063.76</c:v>
                </c:pt>
                <c:pt idx="50655">
                  <c:v>5063.86</c:v>
                </c:pt>
                <c:pt idx="50656">
                  <c:v>5063.96</c:v>
                </c:pt>
                <c:pt idx="50657">
                  <c:v>5064.06</c:v>
                </c:pt>
                <c:pt idx="50658">
                  <c:v>5064.16</c:v>
                </c:pt>
                <c:pt idx="50659">
                  <c:v>5064.26</c:v>
                </c:pt>
                <c:pt idx="50660">
                  <c:v>5064.36</c:v>
                </c:pt>
                <c:pt idx="50661">
                  <c:v>5064.46</c:v>
                </c:pt>
                <c:pt idx="50662">
                  <c:v>5064.56</c:v>
                </c:pt>
                <c:pt idx="50663">
                  <c:v>5064.66</c:v>
                </c:pt>
                <c:pt idx="50664">
                  <c:v>5064.76</c:v>
                </c:pt>
                <c:pt idx="50665">
                  <c:v>5064.86</c:v>
                </c:pt>
                <c:pt idx="50666">
                  <c:v>5064.96</c:v>
                </c:pt>
                <c:pt idx="50667">
                  <c:v>5065.06</c:v>
                </c:pt>
                <c:pt idx="50668">
                  <c:v>5065.16</c:v>
                </c:pt>
                <c:pt idx="50669">
                  <c:v>5065.26</c:v>
                </c:pt>
                <c:pt idx="50670">
                  <c:v>5065.36</c:v>
                </c:pt>
                <c:pt idx="50671">
                  <c:v>5065.46</c:v>
                </c:pt>
                <c:pt idx="50672">
                  <c:v>5065.56</c:v>
                </c:pt>
                <c:pt idx="50673">
                  <c:v>5065.66</c:v>
                </c:pt>
                <c:pt idx="50674">
                  <c:v>5065.76</c:v>
                </c:pt>
                <c:pt idx="50675">
                  <c:v>5065.86</c:v>
                </c:pt>
                <c:pt idx="50676">
                  <c:v>5065.96</c:v>
                </c:pt>
                <c:pt idx="50677">
                  <c:v>5066.06</c:v>
                </c:pt>
                <c:pt idx="50678">
                  <c:v>5066.16</c:v>
                </c:pt>
                <c:pt idx="50679">
                  <c:v>5066.26</c:v>
                </c:pt>
                <c:pt idx="50680">
                  <c:v>5066.36</c:v>
                </c:pt>
                <c:pt idx="50681">
                  <c:v>5066.46</c:v>
                </c:pt>
                <c:pt idx="50682">
                  <c:v>5066.56</c:v>
                </c:pt>
                <c:pt idx="50683">
                  <c:v>5066.66</c:v>
                </c:pt>
                <c:pt idx="50684">
                  <c:v>5066.76</c:v>
                </c:pt>
                <c:pt idx="50685">
                  <c:v>5066.86</c:v>
                </c:pt>
                <c:pt idx="50686">
                  <c:v>5066.96</c:v>
                </c:pt>
                <c:pt idx="50687">
                  <c:v>5067.06</c:v>
                </c:pt>
                <c:pt idx="50688">
                  <c:v>5067.16</c:v>
                </c:pt>
                <c:pt idx="50689">
                  <c:v>5067.26</c:v>
                </c:pt>
                <c:pt idx="50690">
                  <c:v>5067.36</c:v>
                </c:pt>
                <c:pt idx="50691">
                  <c:v>5067.46</c:v>
                </c:pt>
                <c:pt idx="50692">
                  <c:v>5067.56</c:v>
                </c:pt>
                <c:pt idx="50693">
                  <c:v>5067.66</c:v>
                </c:pt>
                <c:pt idx="50694">
                  <c:v>5067.76</c:v>
                </c:pt>
                <c:pt idx="50695">
                  <c:v>5067.86</c:v>
                </c:pt>
                <c:pt idx="50696">
                  <c:v>5067.96</c:v>
                </c:pt>
                <c:pt idx="50697">
                  <c:v>5068.06</c:v>
                </c:pt>
                <c:pt idx="50698">
                  <c:v>5068.16</c:v>
                </c:pt>
                <c:pt idx="50699">
                  <c:v>5068.26</c:v>
                </c:pt>
                <c:pt idx="50700">
                  <c:v>5068.36</c:v>
                </c:pt>
                <c:pt idx="50701">
                  <c:v>5068.46</c:v>
                </c:pt>
                <c:pt idx="50702">
                  <c:v>5068.56</c:v>
                </c:pt>
                <c:pt idx="50703">
                  <c:v>5068.66</c:v>
                </c:pt>
                <c:pt idx="50704">
                  <c:v>5068.76</c:v>
                </c:pt>
                <c:pt idx="50705">
                  <c:v>5068.86</c:v>
                </c:pt>
                <c:pt idx="50706">
                  <c:v>5068.96</c:v>
                </c:pt>
                <c:pt idx="50707">
                  <c:v>5069.06</c:v>
                </c:pt>
                <c:pt idx="50708">
                  <c:v>5069.16</c:v>
                </c:pt>
                <c:pt idx="50709">
                  <c:v>5069.26</c:v>
                </c:pt>
                <c:pt idx="50710">
                  <c:v>5069.36</c:v>
                </c:pt>
                <c:pt idx="50711">
                  <c:v>5069.46</c:v>
                </c:pt>
                <c:pt idx="50712">
                  <c:v>5069.56</c:v>
                </c:pt>
                <c:pt idx="50713">
                  <c:v>5069.66</c:v>
                </c:pt>
                <c:pt idx="50714">
                  <c:v>5069.76</c:v>
                </c:pt>
                <c:pt idx="50715">
                  <c:v>5069.86</c:v>
                </c:pt>
                <c:pt idx="50716">
                  <c:v>5069.96</c:v>
                </c:pt>
                <c:pt idx="50717">
                  <c:v>5070.06</c:v>
                </c:pt>
                <c:pt idx="50718">
                  <c:v>5070.16</c:v>
                </c:pt>
                <c:pt idx="50719">
                  <c:v>5070.26</c:v>
                </c:pt>
                <c:pt idx="50720">
                  <c:v>5070.36</c:v>
                </c:pt>
                <c:pt idx="50721">
                  <c:v>5070.46</c:v>
                </c:pt>
                <c:pt idx="50722">
                  <c:v>5070.56</c:v>
                </c:pt>
                <c:pt idx="50723">
                  <c:v>5070.66</c:v>
                </c:pt>
                <c:pt idx="50724">
                  <c:v>5070.76</c:v>
                </c:pt>
                <c:pt idx="50725">
                  <c:v>5070.86</c:v>
                </c:pt>
                <c:pt idx="50726">
                  <c:v>5070.96</c:v>
                </c:pt>
                <c:pt idx="50727">
                  <c:v>5071.06</c:v>
                </c:pt>
                <c:pt idx="50728">
                  <c:v>5071.16</c:v>
                </c:pt>
                <c:pt idx="50729">
                  <c:v>5071.26</c:v>
                </c:pt>
                <c:pt idx="50730">
                  <c:v>5071.36</c:v>
                </c:pt>
                <c:pt idx="50731">
                  <c:v>5071.46</c:v>
                </c:pt>
                <c:pt idx="50732">
                  <c:v>5071.56</c:v>
                </c:pt>
                <c:pt idx="50733">
                  <c:v>5071.66</c:v>
                </c:pt>
                <c:pt idx="50734">
                  <c:v>5071.76</c:v>
                </c:pt>
                <c:pt idx="50735">
                  <c:v>5071.86</c:v>
                </c:pt>
                <c:pt idx="50736">
                  <c:v>5071.96</c:v>
                </c:pt>
                <c:pt idx="50737">
                  <c:v>5072.06</c:v>
                </c:pt>
                <c:pt idx="50738">
                  <c:v>5072.16</c:v>
                </c:pt>
                <c:pt idx="50739">
                  <c:v>5072.26</c:v>
                </c:pt>
                <c:pt idx="50740">
                  <c:v>5072.36</c:v>
                </c:pt>
                <c:pt idx="50741">
                  <c:v>5072.46</c:v>
                </c:pt>
                <c:pt idx="50742">
                  <c:v>5072.56</c:v>
                </c:pt>
                <c:pt idx="50743">
                  <c:v>5072.66</c:v>
                </c:pt>
                <c:pt idx="50744">
                  <c:v>5072.76</c:v>
                </c:pt>
                <c:pt idx="50745">
                  <c:v>5072.86</c:v>
                </c:pt>
                <c:pt idx="50746">
                  <c:v>5072.96</c:v>
                </c:pt>
                <c:pt idx="50747">
                  <c:v>5073.06</c:v>
                </c:pt>
                <c:pt idx="50748">
                  <c:v>5073.16</c:v>
                </c:pt>
                <c:pt idx="50749">
                  <c:v>5073.26</c:v>
                </c:pt>
                <c:pt idx="50750">
                  <c:v>5073.36</c:v>
                </c:pt>
                <c:pt idx="50751">
                  <c:v>5073.46</c:v>
                </c:pt>
                <c:pt idx="50752">
                  <c:v>5073.56</c:v>
                </c:pt>
                <c:pt idx="50753">
                  <c:v>5073.66</c:v>
                </c:pt>
                <c:pt idx="50754">
                  <c:v>5073.76</c:v>
                </c:pt>
                <c:pt idx="50755">
                  <c:v>5073.86</c:v>
                </c:pt>
                <c:pt idx="50756">
                  <c:v>5073.96</c:v>
                </c:pt>
                <c:pt idx="50757">
                  <c:v>5074.06</c:v>
                </c:pt>
                <c:pt idx="50758">
                  <c:v>5074.16</c:v>
                </c:pt>
                <c:pt idx="50759">
                  <c:v>5074.26</c:v>
                </c:pt>
                <c:pt idx="50760">
                  <c:v>5074.36</c:v>
                </c:pt>
                <c:pt idx="50761">
                  <c:v>5074.46</c:v>
                </c:pt>
                <c:pt idx="50762">
                  <c:v>5074.56</c:v>
                </c:pt>
                <c:pt idx="50763">
                  <c:v>5074.66</c:v>
                </c:pt>
                <c:pt idx="50764">
                  <c:v>5074.76</c:v>
                </c:pt>
                <c:pt idx="50765">
                  <c:v>5074.86</c:v>
                </c:pt>
                <c:pt idx="50766">
                  <c:v>5074.96</c:v>
                </c:pt>
                <c:pt idx="50767">
                  <c:v>5075.06</c:v>
                </c:pt>
                <c:pt idx="50768">
                  <c:v>5075.16</c:v>
                </c:pt>
                <c:pt idx="50769">
                  <c:v>5075.26</c:v>
                </c:pt>
                <c:pt idx="50770">
                  <c:v>5075.36</c:v>
                </c:pt>
                <c:pt idx="50771">
                  <c:v>5075.46</c:v>
                </c:pt>
                <c:pt idx="50772">
                  <c:v>5075.56</c:v>
                </c:pt>
                <c:pt idx="50773">
                  <c:v>5075.66</c:v>
                </c:pt>
                <c:pt idx="50774">
                  <c:v>5075.76</c:v>
                </c:pt>
                <c:pt idx="50775">
                  <c:v>5075.86</c:v>
                </c:pt>
                <c:pt idx="50776">
                  <c:v>5075.96</c:v>
                </c:pt>
                <c:pt idx="50777">
                  <c:v>5076.06</c:v>
                </c:pt>
                <c:pt idx="50778">
                  <c:v>5076.16</c:v>
                </c:pt>
                <c:pt idx="50779">
                  <c:v>5076.26</c:v>
                </c:pt>
                <c:pt idx="50780">
                  <c:v>5076.36</c:v>
                </c:pt>
                <c:pt idx="50781">
                  <c:v>5076.46</c:v>
                </c:pt>
                <c:pt idx="50782">
                  <c:v>5076.56</c:v>
                </c:pt>
                <c:pt idx="50783">
                  <c:v>5076.66</c:v>
                </c:pt>
                <c:pt idx="50784">
                  <c:v>5076.76</c:v>
                </c:pt>
                <c:pt idx="50785">
                  <c:v>5076.86</c:v>
                </c:pt>
                <c:pt idx="50786">
                  <c:v>5076.96</c:v>
                </c:pt>
                <c:pt idx="50787">
                  <c:v>5077.06</c:v>
                </c:pt>
                <c:pt idx="50788">
                  <c:v>5077.16</c:v>
                </c:pt>
                <c:pt idx="50789">
                  <c:v>5077.26</c:v>
                </c:pt>
                <c:pt idx="50790">
                  <c:v>5077.36</c:v>
                </c:pt>
                <c:pt idx="50791">
                  <c:v>5077.46</c:v>
                </c:pt>
                <c:pt idx="50792">
                  <c:v>5077.56</c:v>
                </c:pt>
                <c:pt idx="50793">
                  <c:v>5077.66</c:v>
                </c:pt>
                <c:pt idx="50794">
                  <c:v>5077.76</c:v>
                </c:pt>
                <c:pt idx="50795">
                  <c:v>5077.86</c:v>
                </c:pt>
                <c:pt idx="50796">
                  <c:v>5077.96</c:v>
                </c:pt>
                <c:pt idx="50797">
                  <c:v>5078.06</c:v>
                </c:pt>
                <c:pt idx="50798">
                  <c:v>5078.16</c:v>
                </c:pt>
                <c:pt idx="50799">
                  <c:v>5078.26</c:v>
                </c:pt>
                <c:pt idx="50800">
                  <c:v>5078.36</c:v>
                </c:pt>
                <c:pt idx="50801">
                  <c:v>5078.46</c:v>
                </c:pt>
                <c:pt idx="50802">
                  <c:v>5078.56</c:v>
                </c:pt>
                <c:pt idx="50803">
                  <c:v>5078.66</c:v>
                </c:pt>
                <c:pt idx="50804">
                  <c:v>5078.76</c:v>
                </c:pt>
                <c:pt idx="50805">
                  <c:v>5078.86</c:v>
                </c:pt>
                <c:pt idx="50806">
                  <c:v>5078.96</c:v>
                </c:pt>
                <c:pt idx="50807">
                  <c:v>5079.06</c:v>
                </c:pt>
                <c:pt idx="50808">
                  <c:v>5079.16</c:v>
                </c:pt>
                <c:pt idx="50809">
                  <c:v>5079.26</c:v>
                </c:pt>
                <c:pt idx="50810">
                  <c:v>5079.36</c:v>
                </c:pt>
                <c:pt idx="50811">
                  <c:v>5079.46</c:v>
                </c:pt>
                <c:pt idx="50812">
                  <c:v>5079.56</c:v>
                </c:pt>
                <c:pt idx="50813">
                  <c:v>5079.66</c:v>
                </c:pt>
                <c:pt idx="50814">
                  <c:v>5079.76</c:v>
                </c:pt>
                <c:pt idx="50815">
                  <c:v>5079.86</c:v>
                </c:pt>
                <c:pt idx="50816">
                  <c:v>5079.96</c:v>
                </c:pt>
                <c:pt idx="50817">
                  <c:v>5080.06</c:v>
                </c:pt>
                <c:pt idx="50818">
                  <c:v>5080.16</c:v>
                </c:pt>
                <c:pt idx="50819">
                  <c:v>5080.26</c:v>
                </c:pt>
                <c:pt idx="50820">
                  <c:v>5080.36</c:v>
                </c:pt>
                <c:pt idx="50821">
                  <c:v>5080.46</c:v>
                </c:pt>
                <c:pt idx="50822">
                  <c:v>5080.56</c:v>
                </c:pt>
                <c:pt idx="50823">
                  <c:v>5080.66</c:v>
                </c:pt>
                <c:pt idx="50824">
                  <c:v>5080.76</c:v>
                </c:pt>
                <c:pt idx="50825">
                  <c:v>5080.86</c:v>
                </c:pt>
                <c:pt idx="50826">
                  <c:v>5080.96</c:v>
                </c:pt>
                <c:pt idx="50827">
                  <c:v>5081.06</c:v>
                </c:pt>
                <c:pt idx="50828">
                  <c:v>5081.16</c:v>
                </c:pt>
                <c:pt idx="50829">
                  <c:v>5081.26</c:v>
                </c:pt>
                <c:pt idx="50830">
                  <c:v>5081.36</c:v>
                </c:pt>
                <c:pt idx="50831">
                  <c:v>5081.46</c:v>
                </c:pt>
                <c:pt idx="50832">
                  <c:v>5081.56</c:v>
                </c:pt>
                <c:pt idx="50833">
                  <c:v>5081.66</c:v>
                </c:pt>
                <c:pt idx="50834">
                  <c:v>5081.76</c:v>
                </c:pt>
                <c:pt idx="50835">
                  <c:v>5081.86</c:v>
                </c:pt>
                <c:pt idx="50836">
                  <c:v>5081.96</c:v>
                </c:pt>
                <c:pt idx="50837">
                  <c:v>5082.06</c:v>
                </c:pt>
                <c:pt idx="50838">
                  <c:v>5082.16</c:v>
                </c:pt>
                <c:pt idx="50839">
                  <c:v>5082.26</c:v>
                </c:pt>
                <c:pt idx="50840">
                  <c:v>5082.36</c:v>
                </c:pt>
                <c:pt idx="50841">
                  <c:v>5082.46</c:v>
                </c:pt>
                <c:pt idx="50842">
                  <c:v>5082.56</c:v>
                </c:pt>
                <c:pt idx="50843">
                  <c:v>5082.66</c:v>
                </c:pt>
                <c:pt idx="50844">
                  <c:v>5082.76</c:v>
                </c:pt>
                <c:pt idx="50845">
                  <c:v>5082.86</c:v>
                </c:pt>
                <c:pt idx="50846">
                  <c:v>5082.96</c:v>
                </c:pt>
                <c:pt idx="50847">
                  <c:v>5083.06</c:v>
                </c:pt>
                <c:pt idx="50848">
                  <c:v>5083.16</c:v>
                </c:pt>
                <c:pt idx="50849">
                  <c:v>5083.26</c:v>
                </c:pt>
                <c:pt idx="50850">
                  <c:v>5083.36</c:v>
                </c:pt>
                <c:pt idx="50851">
                  <c:v>5083.46</c:v>
                </c:pt>
                <c:pt idx="50852">
                  <c:v>5083.56</c:v>
                </c:pt>
                <c:pt idx="50853">
                  <c:v>5083.66</c:v>
                </c:pt>
                <c:pt idx="50854">
                  <c:v>5083.76</c:v>
                </c:pt>
                <c:pt idx="50855">
                  <c:v>5083.86</c:v>
                </c:pt>
                <c:pt idx="50856">
                  <c:v>5083.96</c:v>
                </c:pt>
                <c:pt idx="50857">
                  <c:v>5084.06</c:v>
                </c:pt>
                <c:pt idx="50858">
                  <c:v>5084.16</c:v>
                </c:pt>
                <c:pt idx="50859">
                  <c:v>5084.26</c:v>
                </c:pt>
                <c:pt idx="50860">
                  <c:v>5084.36</c:v>
                </c:pt>
                <c:pt idx="50861">
                  <c:v>5084.46</c:v>
                </c:pt>
                <c:pt idx="50862">
                  <c:v>5084.56</c:v>
                </c:pt>
                <c:pt idx="50863">
                  <c:v>5084.66</c:v>
                </c:pt>
                <c:pt idx="50864">
                  <c:v>5084.76</c:v>
                </c:pt>
                <c:pt idx="50865">
                  <c:v>5084.86</c:v>
                </c:pt>
                <c:pt idx="50866">
                  <c:v>5084.96</c:v>
                </c:pt>
                <c:pt idx="50867">
                  <c:v>5085.06</c:v>
                </c:pt>
                <c:pt idx="50868">
                  <c:v>5085.16</c:v>
                </c:pt>
                <c:pt idx="50869">
                  <c:v>5085.26</c:v>
                </c:pt>
                <c:pt idx="50870">
                  <c:v>5085.36</c:v>
                </c:pt>
                <c:pt idx="50871">
                  <c:v>5085.46</c:v>
                </c:pt>
                <c:pt idx="50872">
                  <c:v>5085.56</c:v>
                </c:pt>
                <c:pt idx="50873">
                  <c:v>5085.66</c:v>
                </c:pt>
                <c:pt idx="50874">
                  <c:v>5085.76</c:v>
                </c:pt>
                <c:pt idx="50875">
                  <c:v>5085.86</c:v>
                </c:pt>
                <c:pt idx="50876">
                  <c:v>5085.96</c:v>
                </c:pt>
                <c:pt idx="50877">
                  <c:v>5086.06</c:v>
                </c:pt>
                <c:pt idx="50878">
                  <c:v>5086.16</c:v>
                </c:pt>
                <c:pt idx="50879">
                  <c:v>5086.26</c:v>
                </c:pt>
                <c:pt idx="50880">
                  <c:v>5086.36</c:v>
                </c:pt>
                <c:pt idx="50881">
                  <c:v>5086.46</c:v>
                </c:pt>
                <c:pt idx="50882">
                  <c:v>5086.56</c:v>
                </c:pt>
                <c:pt idx="50883">
                  <c:v>5086.66</c:v>
                </c:pt>
                <c:pt idx="50884">
                  <c:v>5086.76</c:v>
                </c:pt>
                <c:pt idx="50885">
                  <c:v>5086.86</c:v>
                </c:pt>
                <c:pt idx="50886">
                  <c:v>5086.96</c:v>
                </c:pt>
                <c:pt idx="50887">
                  <c:v>5087.06</c:v>
                </c:pt>
                <c:pt idx="50888">
                  <c:v>5087.16</c:v>
                </c:pt>
                <c:pt idx="50889">
                  <c:v>5087.26</c:v>
                </c:pt>
                <c:pt idx="50890">
                  <c:v>5087.36</c:v>
                </c:pt>
                <c:pt idx="50891">
                  <c:v>5087.46</c:v>
                </c:pt>
                <c:pt idx="50892">
                  <c:v>5087.56</c:v>
                </c:pt>
                <c:pt idx="50893">
                  <c:v>5087.66</c:v>
                </c:pt>
                <c:pt idx="50894">
                  <c:v>5087.76</c:v>
                </c:pt>
                <c:pt idx="50895">
                  <c:v>5087.86</c:v>
                </c:pt>
                <c:pt idx="50896">
                  <c:v>5087.96</c:v>
                </c:pt>
                <c:pt idx="50897">
                  <c:v>5088.06</c:v>
                </c:pt>
                <c:pt idx="50898">
                  <c:v>5088.16</c:v>
                </c:pt>
                <c:pt idx="50899">
                  <c:v>5088.26</c:v>
                </c:pt>
                <c:pt idx="50900">
                  <c:v>5088.36</c:v>
                </c:pt>
                <c:pt idx="50901">
                  <c:v>5088.46</c:v>
                </c:pt>
                <c:pt idx="50902">
                  <c:v>5088.56</c:v>
                </c:pt>
                <c:pt idx="50903">
                  <c:v>5088.66</c:v>
                </c:pt>
                <c:pt idx="50904">
                  <c:v>5088.76</c:v>
                </c:pt>
                <c:pt idx="50905">
                  <c:v>5088.86</c:v>
                </c:pt>
                <c:pt idx="50906">
                  <c:v>5088.96</c:v>
                </c:pt>
                <c:pt idx="50907">
                  <c:v>5089.06</c:v>
                </c:pt>
                <c:pt idx="50908">
                  <c:v>5089.16</c:v>
                </c:pt>
                <c:pt idx="50909">
                  <c:v>5089.26</c:v>
                </c:pt>
                <c:pt idx="50910">
                  <c:v>5089.36</c:v>
                </c:pt>
                <c:pt idx="50911">
                  <c:v>5089.46</c:v>
                </c:pt>
                <c:pt idx="50912">
                  <c:v>5089.56</c:v>
                </c:pt>
                <c:pt idx="50913">
                  <c:v>5089.66</c:v>
                </c:pt>
                <c:pt idx="50914">
                  <c:v>5089.76</c:v>
                </c:pt>
                <c:pt idx="50915">
                  <c:v>5089.86</c:v>
                </c:pt>
                <c:pt idx="50916">
                  <c:v>5089.96</c:v>
                </c:pt>
                <c:pt idx="50917">
                  <c:v>5090.06</c:v>
                </c:pt>
                <c:pt idx="50918">
                  <c:v>5090.16</c:v>
                </c:pt>
                <c:pt idx="50919">
                  <c:v>5090.26</c:v>
                </c:pt>
                <c:pt idx="50920">
                  <c:v>5090.36</c:v>
                </c:pt>
                <c:pt idx="50921">
                  <c:v>5090.46</c:v>
                </c:pt>
                <c:pt idx="50922">
                  <c:v>5090.56</c:v>
                </c:pt>
                <c:pt idx="50923">
                  <c:v>5090.66</c:v>
                </c:pt>
                <c:pt idx="50924">
                  <c:v>5090.76</c:v>
                </c:pt>
                <c:pt idx="50925">
                  <c:v>5090.86</c:v>
                </c:pt>
                <c:pt idx="50926">
                  <c:v>5090.96</c:v>
                </c:pt>
                <c:pt idx="50927">
                  <c:v>5091.06</c:v>
                </c:pt>
                <c:pt idx="50928">
                  <c:v>5091.16</c:v>
                </c:pt>
                <c:pt idx="50929">
                  <c:v>5091.26</c:v>
                </c:pt>
                <c:pt idx="50930">
                  <c:v>5091.36</c:v>
                </c:pt>
                <c:pt idx="50931">
                  <c:v>5091.46</c:v>
                </c:pt>
                <c:pt idx="50932">
                  <c:v>5091.56</c:v>
                </c:pt>
                <c:pt idx="50933">
                  <c:v>5091.66</c:v>
                </c:pt>
                <c:pt idx="50934">
                  <c:v>5091.76</c:v>
                </c:pt>
                <c:pt idx="50935">
                  <c:v>5091.86</c:v>
                </c:pt>
                <c:pt idx="50936">
                  <c:v>5091.96</c:v>
                </c:pt>
                <c:pt idx="50937">
                  <c:v>5092.06</c:v>
                </c:pt>
                <c:pt idx="50938">
                  <c:v>5092.16</c:v>
                </c:pt>
                <c:pt idx="50939">
                  <c:v>5092.26</c:v>
                </c:pt>
                <c:pt idx="50940">
                  <c:v>5092.36</c:v>
                </c:pt>
                <c:pt idx="50941">
                  <c:v>5092.46</c:v>
                </c:pt>
                <c:pt idx="50942">
                  <c:v>5092.56</c:v>
                </c:pt>
                <c:pt idx="50943">
                  <c:v>5092.66</c:v>
                </c:pt>
                <c:pt idx="50944">
                  <c:v>5092.76</c:v>
                </c:pt>
                <c:pt idx="50945">
                  <c:v>5092.86</c:v>
                </c:pt>
                <c:pt idx="50946">
                  <c:v>5092.96</c:v>
                </c:pt>
                <c:pt idx="50947">
                  <c:v>5093.06</c:v>
                </c:pt>
                <c:pt idx="50948">
                  <c:v>5093.16</c:v>
                </c:pt>
                <c:pt idx="50949">
                  <c:v>5093.26</c:v>
                </c:pt>
                <c:pt idx="50950">
                  <c:v>5093.36</c:v>
                </c:pt>
                <c:pt idx="50951">
                  <c:v>5093.46</c:v>
                </c:pt>
                <c:pt idx="50952">
                  <c:v>5093.56</c:v>
                </c:pt>
                <c:pt idx="50953">
                  <c:v>5093.66</c:v>
                </c:pt>
                <c:pt idx="50954">
                  <c:v>5093.76</c:v>
                </c:pt>
                <c:pt idx="50955">
                  <c:v>5093.86</c:v>
                </c:pt>
                <c:pt idx="50956">
                  <c:v>5093.96</c:v>
                </c:pt>
                <c:pt idx="50957">
                  <c:v>5094.06</c:v>
                </c:pt>
                <c:pt idx="50958">
                  <c:v>5094.16</c:v>
                </c:pt>
                <c:pt idx="50959">
                  <c:v>5094.26</c:v>
                </c:pt>
                <c:pt idx="50960">
                  <c:v>5094.36</c:v>
                </c:pt>
                <c:pt idx="50961">
                  <c:v>5094.46</c:v>
                </c:pt>
                <c:pt idx="50962">
                  <c:v>5094.56</c:v>
                </c:pt>
                <c:pt idx="50963">
                  <c:v>5094.66</c:v>
                </c:pt>
                <c:pt idx="50964">
                  <c:v>5094.76</c:v>
                </c:pt>
                <c:pt idx="50965">
                  <c:v>5094.86</c:v>
                </c:pt>
                <c:pt idx="50966">
                  <c:v>5094.96</c:v>
                </c:pt>
                <c:pt idx="50967">
                  <c:v>5095.06</c:v>
                </c:pt>
                <c:pt idx="50968">
                  <c:v>5095.16</c:v>
                </c:pt>
                <c:pt idx="50969">
                  <c:v>5095.26</c:v>
                </c:pt>
                <c:pt idx="50970">
                  <c:v>5095.36</c:v>
                </c:pt>
                <c:pt idx="50971">
                  <c:v>5095.46</c:v>
                </c:pt>
                <c:pt idx="50972">
                  <c:v>5095.56</c:v>
                </c:pt>
                <c:pt idx="50973">
                  <c:v>5095.66</c:v>
                </c:pt>
                <c:pt idx="50974">
                  <c:v>5095.76</c:v>
                </c:pt>
                <c:pt idx="50975">
                  <c:v>5095.86</c:v>
                </c:pt>
                <c:pt idx="50976">
                  <c:v>5095.96</c:v>
                </c:pt>
                <c:pt idx="50977">
                  <c:v>5096.06</c:v>
                </c:pt>
                <c:pt idx="50978">
                  <c:v>5096.16</c:v>
                </c:pt>
                <c:pt idx="50979">
                  <c:v>5096.26</c:v>
                </c:pt>
                <c:pt idx="50980">
                  <c:v>5096.36</c:v>
                </c:pt>
                <c:pt idx="50981">
                  <c:v>5096.46</c:v>
                </c:pt>
                <c:pt idx="50982">
                  <c:v>5096.56</c:v>
                </c:pt>
                <c:pt idx="50983">
                  <c:v>5096.66</c:v>
                </c:pt>
                <c:pt idx="50984">
                  <c:v>5096.76</c:v>
                </c:pt>
                <c:pt idx="50985">
                  <c:v>5096.86</c:v>
                </c:pt>
                <c:pt idx="50986">
                  <c:v>5096.96</c:v>
                </c:pt>
                <c:pt idx="50987">
                  <c:v>5097.06</c:v>
                </c:pt>
                <c:pt idx="50988">
                  <c:v>5097.16</c:v>
                </c:pt>
                <c:pt idx="50989">
                  <c:v>5097.26</c:v>
                </c:pt>
                <c:pt idx="50990">
                  <c:v>5097.36</c:v>
                </c:pt>
                <c:pt idx="50991">
                  <c:v>5097.46</c:v>
                </c:pt>
                <c:pt idx="50992">
                  <c:v>5097.56</c:v>
                </c:pt>
                <c:pt idx="50993">
                  <c:v>5097.66</c:v>
                </c:pt>
                <c:pt idx="50994">
                  <c:v>5097.76</c:v>
                </c:pt>
                <c:pt idx="50995">
                  <c:v>5097.86</c:v>
                </c:pt>
                <c:pt idx="50996">
                  <c:v>5097.96</c:v>
                </c:pt>
                <c:pt idx="50997">
                  <c:v>5098.06</c:v>
                </c:pt>
                <c:pt idx="50998">
                  <c:v>5098.16</c:v>
                </c:pt>
                <c:pt idx="50999">
                  <c:v>5098.26</c:v>
                </c:pt>
                <c:pt idx="51000">
                  <c:v>5098.36</c:v>
                </c:pt>
                <c:pt idx="51001">
                  <c:v>5098.46</c:v>
                </c:pt>
                <c:pt idx="51002">
                  <c:v>5098.56</c:v>
                </c:pt>
                <c:pt idx="51003">
                  <c:v>5098.66</c:v>
                </c:pt>
                <c:pt idx="51004">
                  <c:v>5098.76</c:v>
                </c:pt>
                <c:pt idx="51005">
                  <c:v>5098.86</c:v>
                </c:pt>
                <c:pt idx="51006">
                  <c:v>5098.96</c:v>
                </c:pt>
                <c:pt idx="51007">
                  <c:v>5099.06</c:v>
                </c:pt>
                <c:pt idx="51008">
                  <c:v>5099.16</c:v>
                </c:pt>
                <c:pt idx="51009">
                  <c:v>5099.26</c:v>
                </c:pt>
                <c:pt idx="51010">
                  <c:v>5099.36</c:v>
                </c:pt>
                <c:pt idx="51011">
                  <c:v>5099.46</c:v>
                </c:pt>
                <c:pt idx="51012">
                  <c:v>5099.56</c:v>
                </c:pt>
                <c:pt idx="51013">
                  <c:v>5099.66</c:v>
                </c:pt>
                <c:pt idx="51014">
                  <c:v>5099.76</c:v>
                </c:pt>
                <c:pt idx="51015">
                  <c:v>5099.86</c:v>
                </c:pt>
                <c:pt idx="51016">
                  <c:v>5099.96</c:v>
                </c:pt>
                <c:pt idx="51017">
                  <c:v>5100.06</c:v>
                </c:pt>
                <c:pt idx="51018">
                  <c:v>5100.16</c:v>
                </c:pt>
                <c:pt idx="51019">
                  <c:v>5100.26</c:v>
                </c:pt>
                <c:pt idx="51020">
                  <c:v>5100.36</c:v>
                </c:pt>
                <c:pt idx="51021">
                  <c:v>5100.46</c:v>
                </c:pt>
                <c:pt idx="51022">
                  <c:v>5100.56</c:v>
                </c:pt>
                <c:pt idx="51023">
                  <c:v>5100.66</c:v>
                </c:pt>
                <c:pt idx="51024">
                  <c:v>5100.76</c:v>
                </c:pt>
                <c:pt idx="51025">
                  <c:v>5100.86</c:v>
                </c:pt>
                <c:pt idx="51026">
                  <c:v>5100.96</c:v>
                </c:pt>
                <c:pt idx="51027">
                  <c:v>5101.06</c:v>
                </c:pt>
                <c:pt idx="51028">
                  <c:v>5101.16</c:v>
                </c:pt>
                <c:pt idx="51029">
                  <c:v>5101.26</c:v>
                </c:pt>
                <c:pt idx="51030">
                  <c:v>5101.36</c:v>
                </c:pt>
                <c:pt idx="51031">
                  <c:v>5101.46</c:v>
                </c:pt>
                <c:pt idx="51032">
                  <c:v>5101.56</c:v>
                </c:pt>
                <c:pt idx="51033">
                  <c:v>5101.66</c:v>
                </c:pt>
                <c:pt idx="51034">
                  <c:v>5101.76</c:v>
                </c:pt>
                <c:pt idx="51035">
                  <c:v>5101.86</c:v>
                </c:pt>
                <c:pt idx="51036">
                  <c:v>5101.96</c:v>
                </c:pt>
                <c:pt idx="51037">
                  <c:v>5102.06</c:v>
                </c:pt>
                <c:pt idx="51038">
                  <c:v>5102.16</c:v>
                </c:pt>
                <c:pt idx="51039">
                  <c:v>5102.26</c:v>
                </c:pt>
                <c:pt idx="51040">
                  <c:v>5102.36</c:v>
                </c:pt>
                <c:pt idx="51041">
                  <c:v>5102.46</c:v>
                </c:pt>
                <c:pt idx="51042">
                  <c:v>5102.56</c:v>
                </c:pt>
                <c:pt idx="51043">
                  <c:v>5102.66</c:v>
                </c:pt>
                <c:pt idx="51044">
                  <c:v>5102.76</c:v>
                </c:pt>
                <c:pt idx="51045">
                  <c:v>5102.86</c:v>
                </c:pt>
                <c:pt idx="51046">
                  <c:v>5102.96</c:v>
                </c:pt>
                <c:pt idx="51047">
                  <c:v>5103.06</c:v>
                </c:pt>
                <c:pt idx="51048">
                  <c:v>5103.16</c:v>
                </c:pt>
                <c:pt idx="51049">
                  <c:v>5103.26</c:v>
                </c:pt>
                <c:pt idx="51050">
                  <c:v>5103.36</c:v>
                </c:pt>
                <c:pt idx="51051">
                  <c:v>5103.46</c:v>
                </c:pt>
                <c:pt idx="51052">
                  <c:v>5103.56</c:v>
                </c:pt>
                <c:pt idx="51053">
                  <c:v>5103.66</c:v>
                </c:pt>
                <c:pt idx="51054">
                  <c:v>5103.76</c:v>
                </c:pt>
                <c:pt idx="51055">
                  <c:v>5103.86</c:v>
                </c:pt>
                <c:pt idx="51056">
                  <c:v>5103.96</c:v>
                </c:pt>
                <c:pt idx="51057">
                  <c:v>5104.06</c:v>
                </c:pt>
                <c:pt idx="51058">
                  <c:v>5104.16</c:v>
                </c:pt>
                <c:pt idx="51059">
                  <c:v>5104.26</c:v>
                </c:pt>
                <c:pt idx="51060">
                  <c:v>5104.36</c:v>
                </c:pt>
                <c:pt idx="51061">
                  <c:v>5104.46</c:v>
                </c:pt>
                <c:pt idx="51062">
                  <c:v>5104.56</c:v>
                </c:pt>
                <c:pt idx="51063">
                  <c:v>5104.66</c:v>
                </c:pt>
                <c:pt idx="51064">
                  <c:v>5104.76</c:v>
                </c:pt>
                <c:pt idx="51065">
                  <c:v>5104.86</c:v>
                </c:pt>
                <c:pt idx="51066">
                  <c:v>5104.96</c:v>
                </c:pt>
                <c:pt idx="51067">
                  <c:v>5105.06</c:v>
                </c:pt>
                <c:pt idx="51068">
                  <c:v>5105.16</c:v>
                </c:pt>
                <c:pt idx="51069">
                  <c:v>5105.26</c:v>
                </c:pt>
                <c:pt idx="51070">
                  <c:v>5105.36</c:v>
                </c:pt>
                <c:pt idx="51071">
                  <c:v>5105.46</c:v>
                </c:pt>
                <c:pt idx="51072">
                  <c:v>5105.56</c:v>
                </c:pt>
                <c:pt idx="51073">
                  <c:v>5105.66</c:v>
                </c:pt>
                <c:pt idx="51074">
                  <c:v>5105.76</c:v>
                </c:pt>
                <c:pt idx="51075">
                  <c:v>5105.86</c:v>
                </c:pt>
                <c:pt idx="51076">
                  <c:v>5105.96</c:v>
                </c:pt>
                <c:pt idx="51077">
                  <c:v>5106.06</c:v>
                </c:pt>
                <c:pt idx="51078">
                  <c:v>5106.16</c:v>
                </c:pt>
                <c:pt idx="51079">
                  <c:v>5106.26</c:v>
                </c:pt>
                <c:pt idx="51080">
                  <c:v>5106.36</c:v>
                </c:pt>
                <c:pt idx="51081">
                  <c:v>5106.46</c:v>
                </c:pt>
                <c:pt idx="51082">
                  <c:v>5106.56</c:v>
                </c:pt>
                <c:pt idx="51083">
                  <c:v>5106.66</c:v>
                </c:pt>
                <c:pt idx="51084">
                  <c:v>5106.76</c:v>
                </c:pt>
                <c:pt idx="51085">
                  <c:v>5106.86</c:v>
                </c:pt>
                <c:pt idx="51086">
                  <c:v>5106.96</c:v>
                </c:pt>
                <c:pt idx="51087">
                  <c:v>5107.06</c:v>
                </c:pt>
                <c:pt idx="51088">
                  <c:v>5107.16</c:v>
                </c:pt>
                <c:pt idx="51089">
                  <c:v>5107.26</c:v>
                </c:pt>
                <c:pt idx="51090">
                  <c:v>5107.36</c:v>
                </c:pt>
                <c:pt idx="51091">
                  <c:v>5107.46</c:v>
                </c:pt>
                <c:pt idx="51092">
                  <c:v>5107.56</c:v>
                </c:pt>
                <c:pt idx="51093">
                  <c:v>5107.66</c:v>
                </c:pt>
                <c:pt idx="51094">
                  <c:v>5107.76</c:v>
                </c:pt>
                <c:pt idx="51095">
                  <c:v>5107.86</c:v>
                </c:pt>
                <c:pt idx="51096">
                  <c:v>5107.96</c:v>
                </c:pt>
                <c:pt idx="51097">
                  <c:v>5108.06</c:v>
                </c:pt>
                <c:pt idx="51098">
                  <c:v>5108.16</c:v>
                </c:pt>
                <c:pt idx="51099">
                  <c:v>5108.26</c:v>
                </c:pt>
                <c:pt idx="51100">
                  <c:v>5108.36</c:v>
                </c:pt>
                <c:pt idx="51101">
                  <c:v>5108.46</c:v>
                </c:pt>
                <c:pt idx="51102">
                  <c:v>5108.56</c:v>
                </c:pt>
                <c:pt idx="51103">
                  <c:v>5108.66</c:v>
                </c:pt>
                <c:pt idx="51104">
                  <c:v>5108.76</c:v>
                </c:pt>
                <c:pt idx="51105">
                  <c:v>5108.86</c:v>
                </c:pt>
                <c:pt idx="51106">
                  <c:v>5108.96</c:v>
                </c:pt>
                <c:pt idx="51107">
                  <c:v>5109.06</c:v>
                </c:pt>
                <c:pt idx="51108">
                  <c:v>5109.16</c:v>
                </c:pt>
                <c:pt idx="51109">
                  <c:v>5109.26</c:v>
                </c:pt>
                <c:pt idx="51110">
                  <c:v>5109.36</c:v>
                </c:pt>
                <c:pt idx="51111">
                  <c:v>5109.46</c:v>
                </c:pt>
                <c:pt idx="51112">
                  <c:v>5109.56</c:v>
                </c:pt>
                <c:pt idx="51113">
                  <c:v>5109.66</c:v>
                </c:pt>
                <c:pt idx="51114">
                  <c:v>5109.76</c:v>
                </c:pt>
                <c:pt idx="51115">
                  <c:v>5109.86</c:v>
                </c:pt>
                <c:pt idx="51116">
                  <c:v>5109.96</c:v>
                </c:pt>
                <c:pt idx="51117">
                  <c:v>5110.06</c:v>
                </c:pt>
                <c:pt idx="51118">
                  <c:v>5110.16</c:v>
                </c:pt>
                <c:pt idx="51119">
                  <c:v>5110.26</c:v>
                </c:pt>
                <c:pt idx="51120">
                  <c:v>5110.36</c:v>
                </c:pt>
                <c:pt idx="51121">
                  <c:v>5110.46</c:v>
                </c:pt>
                <c:pt idx="51122">
                  <c:v>5110.56</c:v>
                </c:pt>
                <c:pt idx="51123">
                  <c:v>5110.66</c:v>
                </c:pt>
                <c:pt idx="51124">
                  <c:v>5110.76</c:v>
                </c:pt>
                <c:pt idx="51125">
                  <c:v>5110.86</c:v>
                </c:pt>
                <c:pt idx="51126">
                  <c:v>5110.96</c:v>
                </c:pt>
                <c:pt idx="51127">
                  <c:v>5111.06</c:v>
                </c:pt>
                <c:pt idx="51128">
                  <c:v>5111.16</c:v>
                </c:pt>
                <c:pt idx="51129">
                  <c:v>5111.26</c:v>
                </c:pt>
                <c:pt idx="51130">
                  <c:v>5111.36</c:v>
                </c:pt>
                <c:pt idx="51131">
                  <c:v>5111.46</c:v>
                </c:pt>
                <c:pt idx="51132">
                  <c:v>5111.56</c:v>
                </c:pt>
                <c:pt idx="51133">
                  <c:v>5111.66</c:v>
                </c:pt>
                <c:pt idx="51134">
                  <c:v>5111.76</c:v>
                </c:pt>
                <c:pt idx="51135">
                  <c:v>5111.86</c:v>
                </c:pt>
                <c:pt idx="51136">
                  <c:v>5111.96</c:v>
                </c:pt>
                <c:pt idx="51137">
                  <c:v>5112.06</c:v>
                </c:pt>
                <c:pt idx="51138">
                  <c:v>5112.16</c:v>
                </c:pt>
                <c:pt idx="51139">
                  <c:v>5112.26</c:v>
                </c:pt>
                <c:pt idx="51140">
                  <c:v>5112.36</c:v>
                </c:pt>
                <c:pt idx="51141">
                  <c:v>5112.46</c:v>
                </c:pt>
                <c:pt idx="51142">
                  <c:v>5112.56</c:v>
                </c:pt>
                <c:pt idx="51143">
                  <c:v>5112.66</c:v>
                </c:pt>
                <c:pt idx="51144">
                  <c:v>5112.76</c:v>
                </c:pt>
                <c:pt idx="51145">
                  <c:v>5112.86</c:v>
                </c:pt>
                <c:pt idx="51146">
                  <c:v>5112.96</c:v>
                </c:pt>
                <c:pt idx="51147">
                  <c:v>5113.06</c:v>
                </c:pt>
                <c:pt idx="51148">
                  <c:v>5113.16</c:v>
                </c:pt>
                <c:pt idx="51149">
                  <c:v>5113.26</c:v>
                </c:pt>
                <c:pt idx="51150">
                  <c:v>5113.36</c:v>
                </c:pt>
                <c:pt idx="51151">
                  <c:v>5113.46</c:v>
                </c:pt>
                <c:pt idx="51152">
                  <c:v>5113.56</c:v>
                </c:pt>
                <c:pt idx="51153">
                  <c:v>5113.66</c:v>
                </c:pt>
                <c:pt idx="51154">
                  <c:v>5113.76</c:v>
                </c:pt>
                <c:pt idx="51155">
                  <c:v>5113.86</c:v>
                </c:pt>
                <c:pt idx="51156">
                  <c:v>5113.96</c:v>
                </c:pt>
                <c:pt idx="51157">
                  <c:v>5114.06</c:v>
                </c:pt>
                <c:pt idx="51158">
                  <c:v>5114.16</c:v>
                </c:pt>
                <c:pt idx="51159">
                  <c:v>5114.26</c:v>
                </c:pt>
                <c:pt idx="51160">
                  <c:v>5114.36</c:v>
                </c:pt>
                <c:pt idx="51161">
                  <c:v>5114.46</c:v>
                </c:pt>
                <c:pt idx="51162">
                  <c:v>5114.56</c:v>
                </c:pt>
                <c:pt idx="51163">
                  <c:v>5114.66</c:v>
                </c:pt>
                <c:pt idx="51164">
                  <c:v>5114.76</c:v>
                </c:pt>
                <c:pt idx="51165">
                  <c:v>5114.86</c:v>
                </c:pt>
                <c:pt idx="51166">
                  <c:v>5114.96</c:v>
                </c:pt>
                <c:pt idx="51167">
                  <c:v>5115.06</c:v>
                </c:pt>
                <c:pt idx="51168">
                  <c:v>5115.16</c:v>
                </c:pt>
                <c:pt idx="51169">
                  <c:v>5115.26</c:v>
                </c:pt>
                <c:pt idx="51170">
                  <c:v>5115.36</c:v>
                </c:pt>
                <c:pt idx="51171">
                  <c:v>5115.46</c:v>
                </c:pt>
                <c:pt idx="51172">
                  <c:v>5115.56</c:v>
                </c:pt>
                <c:pt idx="51173">
                  <c:v>5115.66</c:v>
                </c:pt>
                <c:pt idx="51174">
                  <c:v>5115.76</c:v>
                </c:pt>
                <c:pt idx="51175">
                  <c:v>5115.86</c:v>
                </c:pt>
                <c:pt idx="51176">
                  <c:v>5115.96</c:v>
                </c:pt>
                <c:pt idx="51177">
                  <c:v>5116.06</c:v>
                </c:pt>
                <c:pt idx="51178">
                  <c:v>5116.16</c:v>
                </c:pt>
                <c:pt idx="51179">
                  <c:v>5116.26</c:v>
                </c:pt>
                <c:pt idx="51180">
                  <c:v>5116.36</c:v>
                </c:pt>
                <c:pt idx="51181">
                  <c:v>5116.46</c:v>
                </c:pt>
                <c:pt idx="51182">
                  <c:v>5116.56</c:v>
                </c:pt>
                <c:pt idx="51183">
                  <c:v>5116.66</c:v>
                </c:pt>
                <c:pt idx="51184">
                  <c:v>5116.76</c:v>
                </c:pt>
                <c:pt idx="51185">
                  <c:v>5116.86</c:v>
                </c:pt>
                <c:pt idx="51186">
                  <c:v>5116.96</c:v>
                </c:pt>
                <c:pt idx="51187">
                  <c:v>5117.06</c:v>
                </c:pt>
                <c:pt idx="51188">
                  <c:v>5117.16</c:v>
                </c:pt>
                <c:pt idx="51189">
                  <c:v>5117.26</c:v>
                </c:pt>
                <c:pt idx="51190">
                  <c:v>5117.36</c:v>
                </c:pt>
                <c:pt idx="51191">
                  <c:v>5117.46</c:v>
                </c:pt>
                <c:pt idx="51192">
                  <c:v>5117.56</c:v>
                </c:pt>
                <c:pt idx="51193">
                  <c:v>5117.66</c:v>
                </c:pt>
                <c:pt idx="51194">
                  <c:v>5117.76</c:v>
                </c:pt>
                <c:pt idx="51195">
                  <c:v>5117.86</c:v>
                </c:pt>
                <c:pt idx="51196">
                  <c:v>5117.96</c:v>
                </c:pt>
                <c:pt idx="51197">
                  <c:v>5118.06</c:v>
                </c:pt>
                <c:pt idx="51198">
                  <c:v>5118.16</c:v>
                </c:pt>
                <c:pt idx="51199">
                  <c:v>5118.26</c:v>
                </c:pt>
                <c:pt idx="51200">
                  <c:v>5118.36</c:v>
                </c:pt>
                <c:pt idx="51201">
                  <c:v>5118.46</c:v>
                </c:pt>
                <c:pt idx="51202">
                  <c:v>5118.56</c:v>
                </c:pt>
                <c:pt idx="51203">
                  <c:v>5118.66</c:v>
                </c:pt>
                <c:pt idx="51204">
                  <c:v>5118.76</c:v>
                </c:pt>
                <c:pt idx="51205">
                  <c:v>5118.86</c:v>
                </c:pt>
                <c:pt idx="51206">
                  <c:v>5118.96</c:v>
                </c:pt>
                <c:pt idx="51207">
                  <c:v>5119.06</c:v>
                </c:pt>
                <c:pt idx="51208">
                  <c:v>5119.16</c:v>
                </c:pt>
                <c:pt idx="51209">
                  <c:v>5119.26</c:v>
                </c:pt>
                <c:pt idx="51210">
                  <c:v>5119.36</c:v>
                </c:pt>
                <c:pt idx="51211">
                  <c:v>5119.46</c:v>
                </c:pt>
                <c:pt idx="51212">
                  <c:v>5119.56</c:v>
                </c:pt>
                <c:pt idx="51213">
                  <c:v>5119.66</c:v>
                </c:pt>
                <c:pt idx="51214">
                  <c:v>5119.76</c:v>
                </c:pt>
                <c:pt idx="51215">
                  <c:v>5119.86</c:v>
                </c:pt>
                <c:pt idx="51216">
                  <c:v>5119.96</c:v>
                </c:pt>
                <c:pt idx="51217">
                  <c:v>5120.06</c:v>
                </c:pt>
                <c:pt idx="51218">
                  <c:v>5120.16</c:v>
                </c:pt>
                <c:pt idx="51219">
                  <c:v>5120.26</c:v>
                </c:pt>
                <c:pt idx="51220">
                  <c:v>5120.36</c:v>
                </c:pt>
                <c:pt idx="51221">
                  <c:v>5120.46</c:v>
                </c:pt>
                <c:pt idx="51222">
                  <c:v>5120.56</c:v>
                </c:pt>
                <c:pt idx="51223">
                  <c:v>5120.66</c:v>
                </c:pt>
                <c:pt idx="51224">
                  <c:v>5120.76</c:v>
                </c:pt>
                <c:pt idx="51225">
                  <c:v>5120.86</c:v>
                </c:pt>
                <c:pt idx="51226">
                  <c:v>5120.96</c:v>
                </c:pt>
                <c:pt idx="51227">
                  <c:v>5121.06</c:v>
                </c:pt>
                <c:pt idx="51228">
                  <c:v>5121.16</c:v>
                </c:pt>
                <c:pt idx="51229">
                  <c:v>5121.26</c:v>
                </c:pt>
                <c:pt idx="51230">
                  <c:v>5121.36</c:v>
                </c:pt>
                <c:pt idx="51231">
                  <c:v>5121.46</c:v>
                </c:pt>
                <c:pt idx="51232">
                  <c:v>5121.56</c:v>
                </c:pt>
                <c:pt idx="51233">
                  <c:v>5121.66</c:v>
                </c:pt>
                <c:pt idx="51234">
                  <c:v>5121.76</c:v>
                </c:pt>
                <c:pt idx="51235">
                  <c:v>5121.86</c:v>
                </c:pt>
                <c:pt idx="51236">
                  <c:v>5121.96</c:v>
                </c:pt>
                <c:pt idx="51237">
                  <c:v>5122.06</c:v>
                </c:pt>
                <c:pt idx="51238">
                  <c:v>5122.16</c:v>
                </c:pt>
                <c:pt idx="51239">
                  <c:v>5122.26</c:v>
                </c:pt>
                <c:pt idx="51240">
                  <c:v>5122.36</c:v>
                </c:pt>
                <c:pt idx="51241">
                  <c:v>5122.46</c:v>
                </c:pt>
                <c:pt idx="51242">
                  <c:v>5122.56</c:v>
                </c:pt>
                <c:pt idx="51243">
                  <c:v>5122.66</c:v>
                </c:pt>
                <c:pt idx="51244">
                  <c:v>5122.76</c:v>
                </c:pt>
                <c:pt idx="51245">
                  <c:v>5122.86</c:v>
                </c:pt>
                <c:pt idx="51246">
                  <c:v>5122.96</c:v>
                </c:pt>
                <c:pt idx="51247">
                  <c:v>5123.06</c:v>
                </c:pt>
                <c:pt idx="51248">
                  <c:v>5123.16</c:v>
                </c:pt>
                <c:pt idx="51249">
                  <c:v>5123.26</c:v>
                </c:pt>
                <c:pt idx="51250">
                  <c:v>5123.36</c:v>
                </c:pt>
                <c:pt idx="51251">
                  <c:v>5123.46</c:v>
                </c:pt>
                <c:pt idx="51252">
                  <c:v>5123.56</c:v>
                </c:pt>
                <c:pt idx="51253">
                  <c:v>5123.66</c:v>
                </c:pt>
                <c:pt idx="51254">
                  <c:v>5123.76</c:v>
                </c:pt>
                <c:pt idx="51255">
                  <c:v>5123.86</c:v>
                </c:pt>
                <c:pt idx="51256">
                  <c:v>5123.96</c:v>
                </c:pt>
                <c:pt idx="51257">
                  <c:v>5124.06</c:v>
                </c:pt>
                <c:pt idx="51258">
                  <c:v>5124.16</c:v>
                </c:pt>
                <c:pt idx="51259">
                  <c:v>5124.26</c:v>
                </c:pt>
                <c:pt idx="51260">
                  <c:v>5124.36</c:v>
                </c:pt>
                <c:pt idx="51261">
                  <c:v>5124.46</c:v>
                </c:pt>
                <c:pt idx="51262">
                  <c:v>5124.56</c:v>
                </c:pt>
                <c:pt idx="51263">
                  <c:v>5124.66</c:v>
                </c:pt>
                <c:pt idx="51264">
                  <c:v>5124.76</c:v>
                </c:pt>
                <c:pt idx="51265">
                  <c:v>5124.86</c:v>
                </c:pt>
                <c:pt idx="51266">
                  <c:v>5124.96</c:v>
                </c:pt>
                <c:pt idx="51267">
                  <c:v>5125.06</c:v>
                </c:pt>
                <c:pt idx="51268">
                  <c:v>5125.16</c:v>
                </c:pt>
                <c:pt idx="51269">
                  <c:v>5125.26</c:v>
                </c:pt>
                <c:pt idx="51270">
                  <c:v>5125.36</c:v>
                </c:pt>
                <c:pt idx="51271">
                  <c:v>5125.46</c:v>
                </c:pt>
                <c:pt idx="51272">
                  <c:v>5125.56</c:v>
                </c:pt>
                <c:pt idx="51273">
                  <c:v>5125.66</c:v>
                </c:pt>
                <c:pt idx="51274">
                  <c:v>5125.76</c:v>
                </c:pt>
                <c:pt idx="51275">
                  <c:v>5125.86</c:v>
                </c:pt>
                <c:pt idx="51276">
                  <c:v>5125.96</c:v>
                </c:pt>
                <c:pt idx="51277">
                  <c:v>5126.06</c:v>
                </c:pt>
                <c:pt idx="51278">
                  <c:v>5126.16</c:v>
                </c:pt>
                <c:pt idx="51279">
                  <c:v>5126.26</c:v>
                </c:pt>
                <c:pt idx="51280">
                  <c:v>5126.36</c:v>
                </c:pt>
                <c:pt idx="51281">
                  <c:v>5126.46</c:v>
                </c:pt>
                <c:pt idx="51282">
                  <c:v>5126.56</c:v>
                </c:pt>
                <c:pt idx="51283">
                  <c:v>5126.66</c:v>
                </c:pt>
                <c:pt idx="51284">
                  <c:v>5126.76</c:v>
                </c:pt>
                <c:pt idx="51285">
                  <c:v>5126.86</c:v>
                </c:pt>
                <c:pt idx="51286">
                  <c:v>5126.96</c:v>
                </c:pt>
                <c:pt idx="51287">
                  <c:v>5127.06</c:v>
                </c:pt>
                <c:pt idx="51288">
                  <c:v>5127.16</c:v>
                </c:pt>
                <c:pt idx="51289">
                  <c:v>5127.26</c:v>
                </c:pt>
                <c:pt idx="51290">
                  <c:v>5127.36</c:v>
                </c:pt>
                <c:pt idx="51291">
                  <c:v>5127.46</c:v>
                </c:pt>
                <c:pt idx="51292">
                  <c:v>5127.56</c:v>
                </c:pt>
                <c:pt idx="51293">
                  <c:v>5127.66</c:v>
                </c:pt>
                <c:pt idx="51294">
                  <c:v>5127.76</c:v>
                </c:pt>
                <c:pt idx="51295">
                  <c:v>5127.86</c:v>
                </c:pt>
                <c:pt idx="51296">
                  <c:v>5127.96</c:v>
                </c:pt>
                <c:pt idx="51297">
                  <c:v>5128.06</c:v>
                </c:pt>
                <c:pt idx="51298">
                  <c:v>5128.16</c:v>
                </c:pt>
                <c:pt idx="51299">
                  <c:v>5128.26</c:v>
                </c:pt>
                <c:pt idx="51300">
                  <c:v>5128.36</c:v>
                </c:pt>
                <c:pt idx="51301">
                  <c:v>5128.46</c:v>
                </c:pt>
                <c:pt idx="51302">
                  <c:v>5128.56</c:v>
                </c:pt>
                <c:pt idx="51303">
                  <c:v>5128.66</c:v>
                </c:pt>
                <c:pt idx="51304">
                  <c:v>5128.76</c:v>
                </c:pt>
                <c:pt idx="51305">
                  <c:v>5128.86</c:v>
                </c:pt>
                <c:pt idx="51306">
                  <c:v>5128.96</c:v>
                </c:pt>
                <c:pt idx="51307">
                  <c:v>5129.06</c:v>
                </c:pt>
                <c:pt idx="51308">
                  <c:v>5129.16</c:v>
                </c:pt>
                <c:pt idx="51309">
                  <c:v>5129.26</c:v>
                </c:pt>
                <c:pt idx="51310">
                  <c:v>5129.36</c:v>
                </c:pt>
                <c:pt idx="51311">
                  <c:v>5129.46</c:v>
                </c:pt>
                <c:pt idx="51312">
                  <c:v>5129.56</c:v>
                </c:pt>
                <c:pt idx="51313">
                  <c:v>5129.66</c:v>
                </c:pt>
                <c:pt idx="51314">
                  <c:v>5129.76</c:v>
                </c:pt>
                <c:pt idx="51315">
                  <c:v>5129.86</c:v>
                </c:pt>
                <c:pt idx="51316">
                  <c:v>5129.96</c:v>
                </c:pt>
                <c:pt idx="51317">
                  <c:v>5130.06</c:v>
                </c:pt>
                <c:pt idx="51318">
                  <c:v>5130.16</c:v>
                </c:pt>
                <c:pt idx="51319">
                  <c:v>5130.26</c:v>
                </c:pt>
                <c:pt idx="51320">
                  <c:v>5130.36</c:v>
                </c:pt>
                <c:pt idx="51321">
                  <c:v>5130.46</c:v>
                </c:pt>
                <c:pt idx="51322">
                  <c:v>5130.56</c:v>
                </c:pt>
                <c:pt idx="51323">
                  <c:v>5130.66</c:v>
                </c:pt>
                <c:pt idx="51324">
                  <c:v>5130.76</c:v>
                </c:pt>
                <c:pt idx="51325">
                  <c:v>5130.86</c:v>
                </c:pt>
                <c:pt idx="51326">
                  <c:v>5130.96</c:v>
                </c:pt>
                <c:pt idx="51327">
                  <c:v>5131.06</c:v>
                </c:pt>
                <c:pt idx="51328">
                  <c:v>5131.16</c:v>
                </c:pt>
                <c:pt idx="51329">
                  <c:v>5131.26</c:v>
                </c:pt>
                <c:pt idx="51330">
                  <c:v>5131.36</c:v>
                </c:pt>
                <c:pt idx="51331">
                  <c:v>5131.46</c:v>
                </c:pt>
                <c:pt idx="51332">
                  <c:v>5131.56</c:v>
                </c:pt>
                <c:pt idx="51333">
                  <c:v>5131.66</c:v>
                </c:pt>
                <c:pt idx="51334">
                  <c:v>5131.76</c:v>
                </c:pt>
                <c:pt idx="51335">
                  <c:v>5131.86</c:v>
                </c:pt>
                <c:pt idx="51336">
                  <c:v>5131.96</c:v>
                </c:pt>
                <c:pt idx="51337">
                  <c:v>5132.06</c:v>
                </c:pt>
                <c:pt idx="51338">
                  <c:v>5132.16</c:v>
                </c:pt>
                <c:pt idx="51339">
                  <c:v>5132.26</c:v>
                </c:pt>
                <c:pt idx="51340">
                  <c:v>5132.36</c:v>
                </c:pt>
                <c:pt idx="51341">
                  <c:v>5132.46</c:v>
                </c:pt>
                <c:pt idx="51342">
                  <c:v>5132.56</c:v>
                </c:pt>
                <c:pt idx="51343">
                  <c:v>5132.66</c:v>
                </c:pt>
                <c:pt idx="51344">
                  <c:v>5132.76</c:v>
                </c:pt>
                <c:pt idx="51345">
                  <c:v>5132.86</c:v>
                </c:pt>
                <c:pt idx="51346">
                  <c:v>5132.96</c:v>
                </c:pt>
                <c:pt idx="51347">
                  <c:v>5133.06</c:v>
                </c:pt>
                <c:pt idx="51348">
                  <c:v>5133.16</c:v>
                </c:pt>
                <c:pt idx="51349">
                  <c:v>5133.26</c:v>
                </c:pt>
                <c:pt idx="51350">
                  <c:v>5133.36</c:v>
                </c:pt>
                <c:pt idx="51351">
                  <c:v>5133.46</c:v>
                </c:pt>
                <c:pt idx="51352">
                  <c:v>5133.56</c:v>
                </c:pt>
                <c:pt idx="51353">
                  <c:v>5133.66</c:v>
                </c:pt>
                <c:pt idx="51354">
                  <c:v>5133.76</c:v>
                </c:pt>
                <c:pt idx="51355">
                  <c:v>5133.86</c:v>
                </c:pt>
                <c:pt idx="51356">
                  <c:v>5133.96</c:v>
                </c:pt>
                <c:pt idx="51357">
                  <c:v>5134.06</c:v>
                </c:pt>
                <c:pt idx="51358">
                  <c:v>5134.16</c:v>
                </c:pt>
                <c:pt idx="51359">
                  <c:v>5134.26</c:v>
                </c:pt>
                <c:pt idx="51360">
                  <c:v>5134.36</c:v>
                </c:pt>
                <c:pt idx="51361">
                  <c:v>5134.46</c:v>
                </c:pt>
                <c:pt idx="51362">
                  <c:v>5134.56</c:v>
                </c:pt>
                <c:pt idx="51363">
                  <c:v>5134.66</c:v>
                </c:pt>
                <c:pt idx="51364">
                  <c:v>5134.76</c:v>
                </c:pt>
                <c:pt idx="51365">
                  <c:v>5134.86</c:v>
                </c:pt>
                <c:pt idx="51366">
                  <c:v>5134.96</c:v>
                </c:pt>
                <c:pt idx="51367">
                  <c:v>5135.06</c:v>
                </c:pt>
                <c:pt idx="51368">
                  <c:v>5135.16</c:v>
                </c:pt>
                <c:pt idx="51369">
                  <c:v>5135.26</c:v>
                </c:pt>
                <c:pt idx="51370">
                  <c:v>5135.36</c:v>
                </c:pt>
                <c:pt idx="51371">
                  <c:v>5135.46</c:v>
                </c:pt>
                <c:pt idx="51372">
                  <c:v>5135.56</c:v>
                </c:pt>
                <c:pt idx="51373">
                  <c:v>5135.66</c:v>
                </c:pt>
                <c:pt idx="51374">
                  <c:v>5135.76</c:v>
                </c:pt>
                <c:pt idx="51375">
                  <c:v>5135.86</c:v>
                </c:pt>
                <c:pt idx="51376">
                  <c:v>5135.96</c:v>
                </c:pt>
                <c:pt idx="51377">
                  <c:v>5136.06</c:v>
                </c:pt>
                <c:pt idx="51378">
                  <c:v>5136.16</c:v>
                </c:pt>
                <c:pt idx="51379">
                  <c:v>5136.26</c:v>
                </c:pt>
                <c:pt idx="51380">
                  <c:v>5136.36</c:v>
                </c:pt>
                <c:pt idx="51381">
                  <c:v>5136.46</c:v>
                </c:pt>
                <c:pt idx="51382">
                  <c:v>5136.56</c:v>
                </c:pt>
                <c:pt idx="51383">
                  <c:v>5136.66</c:v>
                </c:pt>
                <c:pt idx="51384">
                  <c:v>5136.76</c:v>
                </c:pt>
                <c:pt idx="51385">
                  <c:v>5136.86</c:v>
                </c:pt>
                <c:pt idx="51386">
                  <c:v>5136.96</c:v>
                </c:pt>
                <c:pt idx="51387">
                  <c:v>5137.06</c:v>
                </c:pt>
                <c:pt idx="51388">
                  <c:v>5137.16</c:v>
                </c:pt>
                <c:pt idx="51389">
                  <c:v>5137.26</c:v>
                </c:pt>
                <c:pt idx="51390">
                  <c:v>5137.36</c:v>
                </c:pt>
                <c:pt idx="51391">
                  <c:v>5137.46</c:v>
                </c:pt>
                <c:pt idx="51392">
                  <c:v>5137.56</c:v>
                </c:pt>
                <c:pt idx="51393">
                  <c:v>5137.66</c:v>
                </c:pt>
                <c:pt idx="51394">
                  <c:v>5137.76</c:v>
                </c:pt>
                <c:pt idx="51395">
                  <c:v>5137.86</c:v>
                </c:pt>
                <c:pt idx="51396">
                  <c:v>5137.96</c:v>
                </c:pt>
                <c:pt idx="51397">
                  <c:v>5138.06</c:v>
                </c:pt>
                <c:pt idx="51398">
                  <c:v>5138.16</c:v>
                </c:pt>
                <c:pt idx="51399">
                  <c:v>5138.26</c:v>
                </c:pt>
                <c:pt idx="51400">
                  <c:v>5138.36</c:v>
                </c:pt>
                <c:pt idx="51401">
                  <c:v>5138.46</c:v>
                </c:pt>
                <c:pt idx="51402">
                  <c:v>5138.56</c:v>
                </c:pt>
                <c:pt idx="51403">
                  <c:v>5138.66</c:v>
                </c:pt>
                <c:pt idx="51404">
                  <c:v>5138.76</c:v>
                </c:pt>
                <c:pt idx="51405">
                  <c:v>5138.86</c:v>
                </c:pt>
                <c:pt idx="51406">
                  <c:v>5138.96</c:v>
                </c:pt>
                <c:pt idx="51407">
                  <c:v>5139.06</c:v>
                </c:pt>
                <c:pt idx="51408">
                  <c:v>5139.16</c:v>
                </c:pt>
                <c:pt idx="51409">
                  <c:v>5139.26</c:v>
                </c:pt>
                <c:pt idx="51410">
                  <c:v>5139.36</c:v>
                </c:pt>
                <c:pt idx="51411">
                  <c:v>5139.46</c:v>
                </c:pt>
                <c:pt idx="51412">
                  <c:v>5139.56</c:v>
                </c:pt>
                <c:pt idx="51413">
                  <c:v>5139.66</c:v>
                </c:pt>
                <c:pt idx="51414">
                  <c:v>5139.76</c:v>
                </c:pt>
                <c:pt idx="51415">
                  <c:v>5139.86</c:v>
                </c:pt>
                <c:pt idx="51416">
                  <c:v>5139.96</c:v>
                </c:pt>
                <c:pt idx="51417">
                  <c:v>5140.06</c:v>
                </c:pt>
                <c:pt idx="51418">
                  <c:v>5140.16</c:v>
                </c:pt>
                <c:pt idx="51419">
                  <c:v>5140.26</c:v>
                </c:pt>
                <c:pt idx="51420">
                  <c:v>5140.36</c:v>
                </c:pt>
                <c:pt idx="51421">
                  <c:v>5140.46</c:v>
                </c:pt>
                <c:pt idx="51422">
                  <c:v>5140.56</c:v>
                </c:pt>
                <c:pt idx="51423">
                  <c:v>5140.66</c:v>
                </c:pt>
                <c:pt idx="51424">
                  <c:v>5140.76</c:v>
                </c:pt>
                <c:pt idx="51425">
                  <c:v>5140.86</c:v>
                </c:pt>
                <c:pt idx="51426">
                  <c:v>5140.96</c:v>
                </c:pt>
                <c:pt idx="51427">
                  <c:v>5141.06</c:v>
                </c:pt>
                <c:pt idx="51428">
                  <c:v>5141.16</c:v>
                </c:pt>
                <c:pt idx="51429">
                  <c:v>5141.26</c:v>
                </c:pt>
                <c:pt idx="51430">
                  <c:v>5141.36</c:v>
                </c:pt>
                <c:pt idx="51431">
                  <c:v>5141.46</c:v>
                </c:pt>
                <c:pt idx="51432">
                  <c:v>5141.56</c:v>
                </c:pt>
                <c:pt idx="51433">
                  <c:v>5141.66</c:v>
                </c:pt>
                <c:pt idx="51434">
                  <c:v>5141.76</c:v>
                </c:pt>
                <c:pt idx="51435">
                  <c:v>5141.86</c:v>
                </c:pt>
                <c:pt idx="51436">
                  <c:v>5141.96</c:v>
                </c:pt>
                <c:pt idx="51437">
                  <c:v>5142.06</c:v>
                </c:pt>
                <c:pt idx="51438">
                  <c:v>5142.16</c:v>
                </c:pt>
                <c:pt idx="51439">
                  <c:v>5142.26</c:v>
                </c:pt>
                <c:pt idx="51440">
                  <c:v>5142.36</c:v>
                </c:pt>
                <c:pt idx="51441">
                  <c:v>5142.46</c:v>
                </c:pt>
                <c:pt idx="51442">
                  <c:v>5142.56</c:v>
                </c:pt>
                <c:pt idx="51443">
                  <c:v>5142.66</c:v>
                </c:pt>
                <c:pt idx="51444">
                  <c:v>5142.76</c:v>
                </c:pt>
                <c:pt idx="51445">
                  <c:v>5142.86</c:v>
                </c:pt>
                <c:pt idx="51446">
                  <c:v>5142.96</c:v>
                </c:pt>
                <c:pt idx="51447">
                  <c:v>5143.06</c:v>
                </c:pt>
                <c:pt idx="51448">
                  <c:v>5143.16</c:v>
                </c:pt>
                <c:pt idx="51449">
                  <c:v>5143.26</c:v>
                </c:pt>
                <c:pt idx="51450">
                  <c:v>5143.36</c:v>
                </c:pt>
                <c:pt idx="51451">
                  <c:v>5143.46</c:v>
                </c:pt>
                <c:pt idx="51452">
                  <c:v>5143.56</c:v>
                </c:pt>
                <c:pt idx="51453">
                  <c:v>5143.66</c:v>
                </c:pt>
                <c:pt idx="51454">
                  <c:v>5143.76</c:v>
                </c:pt>
                <c:pt idx="51455">
                  <c:v>5143.86</c:v>
                </c:pt>
                <c:pt idx="51456">
                  <c:v>5143.96</c:v>
                </c:pt>
                <c:pt idx="51457">
                  <c:v>5144.06</c:v>
                </c:pt>
                <c:pt idx="51458">
                  <c:v>5144.16</c:v>
                </c:pt>
                <c:pt idx="51459">
                  <c:v>5144.26</c:v>
                </c:pt>
                <c:pt idx="51460">
                  <c:v>5144.36</c:v>
                </c:pt>
                <c:pt idx="51461">
                  <c:v>5144.46</c:v>
                </c:pt>
                <c:pt idx="51462">
                  <c:v>5144.56</c:v>
                </c:pt>
                <c:pt idx="51463">
                  <c:v>5144.66</c:v>
                </c:pt>
                <c:pt idx="51464">
                  <c:v>5144.76</c:v>
                </c:pt>
                <c:pt idx="51465">
                  <c:v>5144.86</c:v>
                </c:pt>
                <c:pt idx="51466">
                  <c:v>5144.96</c:v>
                </c:pt>
                <c:pt idx="51467">
                  <c:v>5145.06</c:v>
                </c:pt>
                <c:pt idx="51468">
                  <c:v>5145.16</c:v>
                </c:pt>
                <c:pt idx="51469">
                  <c:v>5145.26</c:v>
                </c:pt>
                <c:pt idx="51470">
                  <c:v>5145.36</c:v>
                </c:pt>
                <c:pt idx="51471">
                  <c:v>5145.46</c:v>
                </c:pt>
                <c:pt idx="51472">
                  <c:v>5145.56</c:v>
                </c:pt>
                <c:pt idx="51473">
                  <c:v>5145.66</c:v>
                </c:pt>
                <c:pt idx="51474">
                  <c:v>5145.76</c:v>
                </c:pt>
                <c:pt idx="51475">
                  <c:v>5145.86</c:v>
                </c:pt>
                <c:pt idx="51476">
                  <c:v>5145.96</c:v>
                </c:pt>
                <c:pt idx="51477">
                  <c:v>5146.06</c:v>
                </c:pt>
                <c:pt idx="51478">
                  <c:v>5146.16</c:v>
                </c:pt>
                <c:pt idx="51479">
                  <c:v>5146.26</c:v>
                </c:pt>
                <c:pt idx="51480">
                  <c:v>5146.36</c:v>
                </c:pt>
                <c:pt idx="51481">
                  <c:v>5146.46</c:v>
                </c:pt>
                <c:pt idx="51482">
                  <c:v>5146.56</c:v>
                </c:pt>
                <c:pt idx="51483">
                  <c:v>5146.66</c:v>
                </c:pt>
                <c:pt idx="51484">
                  <c:v>5146.76</c:v>
                </c:pt>
                <c:pt idx="51485">
                  <c:v>5146.86</c:v>
                </c:pt>
                <c:pt idx="51486">
                  <c:v>5146.96</c:v>
                </c:pt>
                <c:pt idx="51487">
                  <c:v>5147.06</c:v>
                </c:pt>
                <c:pt idx="51488">
                  <c:v>5147.16</c:v>
                </c:pt>
                <c:pt idx="51489">
                  <c:v>5147.26</c:v>
                </c:pt>
                <c:pt idx="51490">
                  <c:v>5147.36</c:v>
                </c:pt>
                <c:pt idx="51491">
                  <c:v>5147.46</c:v>
                </c:pt>
                <c:pt idx="51492">
                  <c:v>5147.56</c:v>
                </c:pt>
                <c:pt idx="51493">
                  <c:v>5147.66</c:v>
                </c:pt>
                <c:pt idx="51494">
                  <c:v>5147.76</c:v>
                </c:pt>
                <c:pt idx="51495">
                  <c:v>5147.86</c:v>
                </c:pt>
                <c:pt idx="51496">
                  <c:v>5147.96</c:v>
                </c:pt>
                <c:pt idx="51497">
                  <c:v>5148.06</c:v>
                </c:pt>
                <c:pt idx="51498">
                  <c:v>5148.16</c:v>
                </c:pt>
                <c:pt idx="51499">
                  <c:v>5148.26</c:v>
                </c:pt>
                <c:pt idx="51500">
                  <c:v>5148.36</c:v>
                </c:pt>
                <c:pt idx="51501">
                  <c:v>5148.46</c:v>
                </c:pt>
                <c:pt idx="51502">
                  <c:v>5148.56</c:v>
                </c:pt>
                <c:pt idx="51503">
                  <c:v>5148.66</c:v>
                </c:pt>
                <c:pt idx="51504">
                  <c:v>5148.76</c:v>
                </c:pt>
                <c:pt idx="51505">
                  <c:v>5148.86</c:v>
                </c:pt>
                <c:pt idx="51506">
                  <c:v>5148.96</c:v>
                </c:pt>
                <c:pt idx="51507">
                  <c:v>5149.06</c:v>
                </c:pt>
                <c:pt idx="51508">
                  <c:v>5149.16</c:v>
                </c:pt>
                <c:pt idx="51509">
                  <c:v>5149.26</c:v>
                </c:pt>
                <c:pt idx="51510">
                  <c:v>5149.36</c:v>
                </c:pt>
                <c:pt idx="51511">
                  <c:v>5149.46</c:v>
                </c:pt>
                <c:pt idx="51512">
                  <c:v>5149.56</c:v>
                </c:pt>
                <c:pt idx="51513">
                  <c:v>5149.66</c:v>
                </c:pt>
                <c:pt idx="51514">
                  <c:v>5149.76</c:v>
                </c:pt>
                <c:pt idx="51515">
                  <c:v>5149.86</c:v>
                </c:pt>
                <c:pt idx="51516">
                  <c:v>5149.96</c:v>
                </c:pt>
                <c:pt idx="51517">
                  <c:v>5150.06</c:v>
                </c:pt>
                <c:pt idx="51518">
                  <c:v>5150.16</c:v>
                </c:pt>
                <c:pt idx="51519">
                  <c:v>5150.26</c:v>
                </c:pt>
                <c:pt idx="51520">
                  <c:v>5150.36</c:v>
                </c:pt>
                <c:pt idx="51521">
                  <c:v>5150.46</c:v>
                </c:pt>
                <c:pt idx="51522">
                  <c:v>5150.56</c:v>
                </c:pt>
                <c:pt idx="51523">
                  <c:v>5150.66</c:v>
                </c:pt>
                <c:pt idx="51524">
                  <c:v>5150.76</c:v>
                </c:pt>
                <c:pt idx="51525">
                  <c:v>5150.86</c:v>
                </c:pt>
                <c:pt idx="51526">
                  <c:v>5150.96</c:v>
                </c:pt>
                <c:pt idx="51527">
                  <c:v>5151.06</c:v>
                </c:pt>
                <c:pt idx="51528">
                  <c:v>5151.16</c:v>
                </c:pt>
                <c:pt idx="51529">
                  <c:v>5151.26</c:v>
                </c:pt>
                <c:pt idx="51530">
                  <c:v>5151.36</c:v>
                </c:pt>
                <c:pt idx="51531">
                  <c:v>5151.46</c:v>
                </c:pt>
                <c:pt idx="51532">
                  <c:v>5151.56</c:v>
                </c:pt>
                <c:pt idx="51533">
                  <c:v>5151.66</c:v>
                </c:pt>
                <c:pt idx="51534">
                  <c:v>5151.76</c:v>
                </c:pt>
                <c:pt idx="51535">
                  <c:v>5151.86</c:v>
                </c:pt>
                <c:pt idx="51536">
                  <c:v>5151.96</c:v>
                </c:pt>
                <c:pt idx="51537">
                  <c:v>5152.06</c:v>
                </c:pt>
                <c:pt idx="51538">
                  <c:v>5152.16</c:v>
                </c:pt>
                <c:pt idx="51539">
                  <c:v>5152.26</c:v>
                </c:pt>
                <c:pt idx="51540">
                  <c:v>5152.36</c:v>
                </c:pt>
                <c:pt idx="51541">
                  <c:v>5152.46</c:v>
                </c:pt>
                <c:pt idx="51542">
                  <c:v>5152.56</c:v>
                </c:pt>
                <c:pt idx="51543">
                  <c:v>5152.66</c:v>
                </c:pt>
                <c:pt idx="51544">
                  <c:v>5152.76</c:v>
                </c:pt>
                <c:pt idx="51545">
                  <c:v>5152.86</c:v>
                </c:pt>
                <c:pt idx="51546">
                  <c:v>5152.96</c:v>
                </c:pt>
                <c:pt idx="51547">
                  <c:v>5153.06</c:v>
                </c:pt>
                <c:pt idx="51548">
                  <c:v>5153.16</c:v>
                </c:pt>
                <c:pt idx="51549">
                  <c:v>5153.26</c:v>
                </c:pt>
                <c:pt idx="51550">
                  <c:v>5153.36</c:v>
                </c:pt>
                <c:pt idx="51551">
                  <c:v>5153.46</c:v>
                </c:pt>
                <c:pt idx="51552">
                  <c:v>5153.56</c:v>
                </c:pt>
                <c:pt idx="51553">
                  <c:v>5153.66</c:v>
                </c:pt>
                <c:pt idx="51554">
                  <c:v>5153.76</c:v>
                </c:pt>
                <c:pt idx="51555">
                  <c:v>5153.86</c:v>
                </c:pt>
                <c:pt idx="51556">
                  <c:v>5153.96</c:v>
                </c:pt>
                <c:pt idx="51557">
                  <c:v>5154.06</c:v>
                </c:pt>
                <c:pt idx="51558">
                  <c:v>5154.16</c:v>
                </c:pt>
                <c:pt idx="51559">
                  <c:v>5154.26</c:v>
                </c:pt>
                <c:pt idx="51560">
                  <c:v>5154.36</c:v>
                </c:pt>
                <c:pt idx="51561">
                  <c:v>5154.46</c:v>
                </c:pt>
                <c:pt idx="51562">
                  <c:v>5154.56</c:v>
                </c:pt>
                <c:pt idx="51563">
                  <c:v>5154.66</c:v>
                </c:pt>
                <c:pt idx="51564">
                  <c:v>5154.76</c:v>
                </c:pt>
                <c:pt idx="51565">
                  <c:v>5154.86</c:v>
                </c:pt>
                <c:pt idx="51566">
                  <c:v>5154.96</c:v>
                </c:pt>
                <c:pt idx="51567">
                  <c:v>5155.06</c:v>
                </c:pt>
                <c:pt idx="51568">
                  <c:v>5155.16</c:v>
                </c:pt>
                <c:pt idx="51569">
                  <c:v>5155.26</c:v>
                </c:pt>
                <c:pt idx="51570">
                  <c:v>5155.36</c:v>
                </c:pt>
                <c:pt idx="51571">
                  <c:v>5155.46</c:v>
                </c:pt>
                <c:pt idx="51572">
                  <c:v>5155.56</c:v>
                </c:pt>
                <c:pt idx="51573">
                  <c:v>5155.66</c:v>
                </c:pt>
                <c:pt idx="51574">
                  <c:v>5155.76</c:v>
                </c:pt>
                <c:pt idx="51575">
                  <c:v>5155.86</c:v>
                </c:pt>
                <c:pt idx="51576">
                  <c:v>5155.96</c:v>
                </c:pt>
                <c:pt idx="51577">
                  <c:v>5156.06</c:v>
                </c:pt>
                <c:pt idx="51578">
                  <c:v>5156.16</c:v>
                </c:pt>
                <c:pt idx="51579">
                  <c:v>5156.26</c:v>
                </c:pt>
                <c:pt idx="51580">
                  <c:v>5156.36</c:v>
                </c:pt>
                <c:pt idx="51581">
                  <c:v>5156.46</c:v>
                </c:pt>
                <c:pt idx="51582">
                  <c:v>5156.56</c:v>
                </c:pt>
                <c:pt idx="51583">
                  <c:v>5156.66</c:v>
                </c:pt>
                <c:pt idx="51584">
                  <c:v>5156.76</c:v>
                </c:pt>
                <c:pt idx="51585">
                  <c:v>5156.86</c:v>
                </c:pt>
                <c:pt idx="51586">
                  <c:v>5156.96</c:v>
                </c:pt>
                <c:pt idx="51587">
                  <c:v>5157.06</c:v>
                </c:pt>
                <c:pt idx="51588">
                  <c:v>5157.16</c:v>
                </c:pt>
                <c:pt idx="51589">
                  <c:v>5157.26</c:v>
                </c:pt>
                <c:pt idx="51590">
                  <c:v>5157.36</c:v>
                </c:pt>
                <c:pt idx="51591">
                  <c:v>5157.46</c:v>
                </c:pt>
                <c:pt idx="51592">
                  <c:v>5157.56</c:v>
                </c:pt>
                <c:pt idx="51593">
                  <c:v>5157.66</c:v>
                </c:pt>
                <c:pt idx="51594">
                  <c:v>5157.76</c:v>
                </c:pt>
                <c:pt idx="51595">
                  <c:v>5157.86</c:v>
                </c:pt>
                <c:pt idx="51596">
                  <c:v>5157.96</c:v>
                </c:pt>
                <c:pt idx="51597">
                  <c:v>5158.06</c:v>
                </c:pt>
                <c:pt idx="51598">
                  <c:v>5158.16</c:v>
                </c:pt>
                <c:pt idx="51599">
                  <c:v>5158.26</c:v>
                </c:pt>
                <c:pt idx="51600">
                  <c:v>5158.36</c:v>
                </c:pt>
                <c:pt idx="51601">
                  <c:v>5158.46</c:v>
                </c:pt>
                <c:pt idx="51602">
                  <c:v>5158.56</c:v>
                </c:pt>
                <c:pt idx="51603">
                  <c:v>5158.66</c:v>
                </c:pt>
                <c:pt idx="51604">
                  <c:v>5158.76</c:v>
                </c:pt>
                <c:pt idx="51605">
                  <c:v>5158.86</c:v>
                </c:pt>
                <c:pt idx="51606">
                  <c:v>5158.96</c:v>
                </c:pt>
                <c:pt idx="51607">
                  <c:v>5159.06</c:v>
                </c:pt>
                <c:pt idx="51608">
                  <c:v>5159.16</c:v>
                </c:pt>
                <c:pt idx="51609">
                  <c:v>5159.26</c:v>
                </c:pt>
                <c:pt idx="51610">
                  <c:v>5159.36</c:v>
                </c:pt>
                <c:pt idx="51611">
                  <c:v>5159.46</c:v>
                </c:pt>
                <c:pt idx="51612">
                  <c:v>5159.56</c:v>
                </c:pt>
                <c:pt idx="51613">
                  <c:v>5159.66</c:v>
                </c:pt>
                <c:pt idx="51614">
                  <c:v>5159.76</c:v>
                </c:pt>
                <c:pt idx="51615">
                  <c:v>5159.86</c:v>
                </c:pt>
                <c:pt idx="51616">
                  <c:v>5159.96</c:v>
                </c:pt>
                <c:pt idx="51617">
                  <c:v>5160.06</c:v>
                </c:pt>
                <c:pt idx="51618">
                  <c:v>5160.16</c:v>
                </c:pt>
                <c:pt idx="51619">
                  <c:v>5160.26</c:v>
                </c:pt>
                <c:pt idx="51620">
                  <c:v>5160.36</c:v>
                </c:pt>
                <c:pt idx="51621">
                  <c:v>5160.46</c:v>
                </c:pt>
                <c:pt idx="51622">
                  <c:v>5160.56</c:v>
                </c:pt>
                <c:pt idx="51623">
                  <c:v>5160.66</c:v>
                </c:pt>
                <c:pt idx="51624">
                  <c:v>5160.76</c:v>
                </c:pt>
                <c:pt idx="51625">
                  <c:v>5160.86</c:v>
                </c:pt>
                <c:pt idx="51626">
                  <c:v>5160.96</c:v>
                </c:pt>
                <c:pt idx="51627">
                  <c:v>5161.06</c:v>
                </c:pt>
                <c:pt idx="51628">
                  <c:v>5161.16</c:v>
                </c:pt>
                <c:pt idx="51629">
                  <c:v>5161.26</c:v>
                </c:pt>
                <c:pt idx="51630">
                  <c:v>5161.36</c:v>
                </c:pt>
                <c:pt idx="51631">
                  <c:v>5161.46</c:v>
                </c:pt>
                <c:pt idx="51632">
                  <c:v>5161.56</c:v>
                </c:pt>
                <c:pt idx="51633">
                  <c:v>5161.66</c:v>
                </c:pt>
                <c:pt idx="51634">
                  <c:v>5161.76</c:v>
                </c:pt>
                <c:pt idx="51635">
                  <c:v>5161.86</c:v>
                </c:pt>
                <c:pt idx="51636">
                  <c:v>5161.96</c:v>
                </c:pt>
                <c:pt idx="51637">
                  <c:v>5162.06</c:v>
                </c:pt>
                <c:pt idx="51638">
                  <c:v>5162.16</c:v>
                </c:pt>
                <c:pt idx="51639">
                  <c:v>5162.26</c:v>
                </c:pt>
                <c:pt idx="51640">
                  <c:v>5162.36</c:v>
                </c:pt>
                <c:pt idx="51641">
                  <c:v>5162.46</c:v>
                </c:pt>
                <c:pt idx="51642">
                  <c:v>5162.56</c:v>
                </c:pt>
                <c:pt idx="51643">
                  <c:v>5162.66</c:v>
                </c:pt>
                <c:pt idx="51644">
                  <c:v>5162.76</c:v>
                </c:pt>
                <c:pt idx="51645">
                  <c:v>5162.86</c:v>
                </c:pt>
                <c:pt idx="51646">
                  <c:v>5162.96</c:v>
                </c:pt>
                <c:pt idx="51647">
                  <c:v>5163.06</c:v>
                </c:pt>
                <c:pt idx="51648">
                  <c:v>5163.16</c:v>
                </c:pt>
                <c:pt idx="51649">
                  <c:v>5163.26</c:v>
                </c:pt>
                <c:pt idx="51650">
                  <c:v>5163.36</c:v>
                </c:pt>
                <c:pt idx="51651">
                  <c:v>5163.46</c:v>
                </c:pt>
                <c:pt idx="51652">
                  <c:v>5163.56</c:v>
                </c:pt>
                <c:pt idx="51653">
                  <c:v>5163.66</c:v>
                </c:pt>
                <c:pt idx="51654">
                  <c:v>5163.76</c:v>
                </c:pt>
                <c:pt idx="51655">
                  <c:v>5163.86</c:v>
                </c:pt>
                <c:pt idx="51656">
                  <c:v>5163.96</c:v>
                </c:pt>
                <c:pt idx="51657">
                  <c:v>5164.06</c:v>
                </c:pt>
                <c:pt idx="51658">
                  <c:v>5164.16</c:v>
                </c:pt>
                <c:pt idx="51659">
                  <c:v>5164.26</c:v>
                </c:pt>
                <c:pt idx="51660">
                  <c:v>5164.36</c:v>
                </c:pt>
                <c:pt idx="51661">
                  <c:v>5164.46</c:v>
                </c:pt>
                <c:pt idx="51662">
                  <c:v>5164.56</c:v>
                </c:pt>
                <c:pt idx="51663">
                  <c:v>5164.66</c:v>
                </c:pt>
                <c:pt idx="51664">
                  <c:v>5164.76</c:v>
                </c:pt>
                <c:pt idx="51665">
                  <c:v>5164.86</c:v>
                </c:pt>
                <c:pt idx="51666">
                  <c:v>5164.96</c:v>
                </c:pt>
                <c:pt idx="51667">
                  <c:v>5165.06</c:v>
                </c:pt>
                <c:pt idx="51668">
                  <c:v>5165.16</c:v>
                </c:pt>
                <c:pt idx="51669">
                  <c:v>5165.26</c:v>
                </c:pt>
                <c:pt idx="51670">
                  <c:v>5165.36</c:v>
                </c:pt>
                <c:pt idx="51671">
                  <c:v>5165.46</c:v>
                </c:pt>
                <c:pt idx="51672">
                  <c:v>5165.56</c:v>
                </c:pt>
                <c:pt idx="51673">
                  <c:v>5165.66</c:v>
                </c:pt>
                <c:pt idx="51674">
                  <c:v>5165.76</c:v>
                </c:pt>
                <c:pt idx="51675">
                  <c:v>5165.86</c:v>
                </c:pt>
                <c:pt idx="51676">
                  <c:v>5165.96</c:v>
                </c:pt>
                <c:pt idx="51677">
                  <c:v>5166.06</c:v>
                </c:pt>
                <c:pt idx="51678">
                  <c:v>5166.16</c:v>
                </c:pt>
                <c:pt idx="51679">
                  <c:v>5166.26</c:v>
                </c:pt>
                <c:pt idx="51680">
                  <c:v>5166.36</c:v>
                </c:pt>
                <c:pt idx="51681">
                  <c:v>5166.46</c:v>
                </c:pt>
                <c:pt idx="51682">
                  <c:v>5166.56</c:v>
                </c:pt>
                <c:pt idx="51683">
                  <c:v>5166.66</c:v>
                </c:pt>
                <c:pt idx="51684">
                  <c:v>5166.76</c:v>
                </c:pt>
                <c:pt idx="51685">
                  <c:v>5166.86</c:v>
                </c:pt>
                <c:pt idx="51686">
                  <c:v>5166.96</c:v>
                </c:pt>
                <c:pt idx="51687">
                  <c:v>5167.06</c:v>
                </c:pt>
                <c:pt idx="51688">
                  <c:v>5167.16</c:v>
                </c:pt>
                <c:pt idx="51689">
                  <c:v>5167.26</c:v>
                </c:pt>
                <c:pt idx="51690">
                  <c:v>5167.36</c:v>
                </c:pt>
                <c:pt idx="51691">
                  <c:v>5167.46</c:v>
                </c:pt>
                <c:pt idx="51692">
                  <c:v>5167.56</c:v>
                </c:pt>
                <c:pt idx="51693">
                  <c:v>5167.66</c:v>
                </c:pt>
                <c:pt idx="51694">
                  <c:v>5167.76</c:v>
                </c:pt>
                <c:pt idx="51695">
                  <c:v>5167.86</c:v>
                </c:pt>
                <c:pt idx="51696">
                  <c:v>5167.96</c:v>
                </c:pt>
                <c:pt idx="51697">
                  <c:v>5168.06</c:v>
                </c:pt>
                <c:pt idx="51698">
                  <c:v>5168.16</c:v>
                </c:pt>
                <c:pt idx="51699">
                  <c:v>5168.26</c:v>
                </c:pt>
                <c:pt idx="51700">
                  <c:v>5168.36</c:v>
                </c:pt>
                <c:pt idx="51701">
                  <c:v>5168.46</c:v>
                </c:pt>
                <c:pt idx="51702">
                  <c:v>5168.56</c:v>
                </c:pt>
                <c:pt idx="51703">
                  <c:v>5168.66</c:v>
                </c:pt>
                <c:pt idx="51704">
                  <c:v>5168.76</c:v>
                </c:pt>
                <c:pt idx="51705">
                  <c:v>5168.86</c:v>
                </c:pt>
                <c:pt idx="51706">
                  <c:v>5168.96</c:v>
                </c:pt>
                <c:pt idx="51707">
                  <c:v>5169.06</c:v>
                </c:pt>
                <c:pt idx="51708">
                  <c:v>5169.16</c:v>
                </c:pt>
                <c:pt idx="51709">
                  <c:v>5169.26</c:v>
                </c:pt>
                <c:pt idx="51710">
                  <c:v>5169.36</c:v>
                </c:pt>
                <c:pt idx="51711">
                  <c:v>5169.46</c:v>
                </c:pt>
                <c:pt idx="51712">
                  <c:v>5169.56</c:v>
                </c:pt>
                <c:pt idx="51713">
                  <c:v>5169.66</c:v>
                </c:pt>
                <c:pt idx="51714">
                  <c:v>5169.76</c:v>
                </c:pt>
                <c:pt idx="51715">
                  <c:v>5169.86</c:v>
                </c:pt>
                <c:pt idx="51716">
                  <c:v>5169.96</c:v>
                </c:pt>
                <c:pt idx="51717">
                  <c:v>5170.06</c:v>
                </c:pt>
                <c:pt idx="51718">
                  <c:v>5170.16</c:v>
                </c:pt>
                <c:pt idx="51719">
                  <c:v>5170.26</c:v>
                </c:pt>
                <c:pt idx="51720">
                  <c:v>5170.36</c:v>
                </c:pt>
                <c:pt idx="51721">
                  <c:v>5170.46</c:v>
                </c:pt>
                <c:pt idx="51722">
                  <c:v>5170.56</c:v>
                </c:pt>
                <c:pt idx="51723">
                  <c:v>5170.66</c:v>
                </c:pt>
                <c:pt idx="51724">
                  <c:v>5170.76</c:v>
                </c:pt>
                <c:pt idx="51725">
                  <c:v>5170.86</c:v>
                </c:pt>
                <c:pt idx="51726">
                  <c:v>5170.96</c:v>
                </c:pt>
                <c:pt idx="51727">
                  <c:v>5171.06</c:v>
                </c:pt>
                <c:pt idx="51728">
                  <c:v>5171.16</c:v>
                </c:pt>
                <c:pt idx="51729">
                  <c:v>5171.26</c:v>
                </c:pt>
                <c:pt idx="51730">
                  <c:v>5171.36</c:v>
                </c:pt>
                <c:pt idx="51731">
                  <c:v>5171.46</c:v>
                </c:pt>
                <c:pt idx="51732">
                  <c:v>5171.56</c:v>
                </c:pt>
                <c:pt idx="51733">
                  <c:v>5171.66</c:v>
                </c:pt>
                <c:pt idx="51734">
                  <c:v>5171.76</c:v>
                </c:pt>
                <c:pt idx="51735">
                  <c:v>5171.86</c:v>
                </c:pt>
                <c:pt idx="51736">
                  <c:v>5171.96</c:v>
                </c:pt>
                <c:pt idx="51737">
                  <c:v>5172.06</c:v>
                </c:pt>
                <c:pt idx="51738">
                  <c:v>5172.16</c:v>
                </c:pt>
                <c:pt idx="51739">
                  <c:v>5172.26</c:v>
                </c:pt>
                <c:pt idx="51740">
                  <c:v>5172.36</c:v>
                </c:pt>
                <c:pt idx="51741">
                  <c:v>5172.46</c:v>
                </c:pt>
                <c:pt idx="51742">
                  <c:v>5172.56</c:v>
                </c:pt>
                <c:pt idx="51743">
                  <c:v>5172.66</c:v>
                </c:pt>
                <c:pt idx="51744">
                  <c:v>5172.76</c:v>
                </c:pt>
                <c:pt idx="51745">
                  <c:v>5172.86</c:v>
                </c:pt>
                <c:pt idx="51746">
                  <c:v>5172.96</c:v>
                </c:pt>
                <c:pt idx="51747">
                  <c:v>5173.06</c:v>
                </c:pt>
                <c:pt idx="51748">
                  <c:v>5173.16</c:v>
                </c:pt>
                <c:pt idx="51749">
                  <c:v>5173.26</c:v>
                </c:pt>
                <c:pt idx="51750">
                  <c:v>5173.36</c:v>
                </c:pt>
                <c:pt idx="51751">
                  <c:v>5173.46</c:v>
                </c:pt>
                <c:pt idx="51752">
                  <c:v>5173.56</c:v>
                </c:pt>
                <c:pt idx="51753">
                  <c:v>5173.66</c:v>
                </c:pt>
                <c:pt idx="51754">
                  <c:v>5173.76</c:v>
                </c:pt>
                <c:pt idx="51755">
                  <c:v>5173.86</c:v>
                </c:pt>
                <c:pt idx="51756">
                  <c:v>5173.96</c:v>
                </c:pt>
                <c:pt idx="51757">
                  <c:v>5174.06</c:v>
                </c:pt>
                <c:pt idx="51758">
                  <c:v>5174.16</c:v>
                </c:pt>
                <c:pt idx="51759">
                  <c:v>5174.26</c:v>
                </c:pt>
                <c:pt idx="51760">
                  <c:v>5174.36</c:v>
                </c:pt>
                <c:pt idx="51761">
                  <c:v>5174.46</c:v>
                </c:pt>
                <c:pt idx="51762">
                  <c:v>5174.56</c:v>
                </c:pt>
                <c:pt idx="51763">
                  <c:v>5174.66</c:v>
                </c:pt>
                <c:pt idx="51764">
                  <c:v>5174.76</c:v>
                </c:pt>
                <c:pt idx="51765">
                  <c:v>5174.86</c:v>
                </c:pt>
                <c:pt idx="51766">
                  <c:v>5174.96</c:v>
                </c:pt>
                <c:pt idx="51767">
                  <c:v>5175.06</c:v>
                </c:pt>
                <c:pt idx="51768">
                  <c:v>5175.16</c:v>
                </c:pt>
                <c:pt idx="51769">
                  <c:v>5175.26</c:v>
                </c:pt>
                <c:pt idx="51770">
                  <c:v>5175.36</c:v>
                </c:pt>
                <c:pt idx="51771">
                  <c:v>5175.46</c:v>
                </c:pt>
                <c:pt idx="51772">
                  <c:v>5175.56</c:v>
                </c:pt>
                <c:pt idx="51773">
                  <c:v>5175.66</c:v>
                </c:pt>
                <c:pt idx="51774">
                  <c:v>5175.76</c:v>
                </c:pt>
                <c:pt idx="51775">
                  <c:v>5175.86</c:v>
                </c:pt>
                <c:pt idx="51776">
                  <c:v>5175.96</c:v>
                </c:pt>
                <c:pt idx="51777">
                  <c:v>5176.06</c:v>
                </c:pt>
                <c:pt idx="51778">
                  <c:v>5176.16</c:v>
                </c:pt>
                <c:pt idx="51779">
                  <c:v>5176.26</c:v>
                </c:pt>
                <c:pt idx="51780">
                  <c:v>5176.36</c:v>
                </c:pt>
                <c:pt idx="51781">
                  <c:v>5176.46</c:v>
                </c:pt>
                <c:pt idx="51782">
                  <c:v>5176.56</c:v>
                </c:pt>
                <c:pt idx="51783">
                  <c:v>5176.66</c:v>
                </c:pt>
                <c:pt idx="51784">
                  <c:v>5176.76</c:v>
                </c:pt>
                <c:pt idx="51785">
                  <c:v>5176.86</c:v>
                </c:pt>
                <c:pt idx="51786">
                  <c:v>5176.96</c:v>
                </c:pt>
                <c:pt idx="51787">
                  <c:v>5177.06</c:v>
                </c:pt>
                <c:pt idx="51788">
                  <c:v>5177.16</c:v>
                </c:pt>
                <c:pt idx="51789">
                  <c:v>5177.26</c:v>
                </c:pt>
                <c:pt idx="51790">
                  <c:v>5177.36</c:v>
                </c:pt>
                <c:pt idx="51791">
                  <c:v>5177.46</c:v>
                </c:pt>
                <c:pt idx="51792">
                  <c:v>5177.56</c:v>
                </c:pt>
                <c:pt idx="51793">
                  <c:v>5177.66</c:v>
                </c:pt>
                <c:pt idx="51794">
                  <c:v>5177.76</c:v>
                </c:pt>
                <c:pt idx="51795">
                  <c:v>5177.86</c:v>
                </c:pt>
                <c:pt idx="51796">
                  <c:v>5177.96</c:v>
                </c:pt>
                <c:pt idx="51797">
                  <c:v>5178.06</c:v>
                </c:pt>
                <c:pt idx="51798">
                  <c:v>5178.16</c:v>
                </c:pt>
                <c:pt idx="51799">
                  <c:v>5178.26</c:v>
                </c:pt>
                <c:pt idx="51800">
                  <c:v>5178.36</c:v>
                </c:pt>
                <c:pt idx="51801">
                  <c:v>5178.46</c:v>
                </c:pt>
                <c:pt idx="51802">
                  <c:v>5178.56</c:v>
                </c:pt>
                <c:pt idx="51803">
                  <c:v>5178.66</c:v>
                </c:pt>
                <c:pt idx="51804">
                  <c:v>5178.76</c:v>
                </c:pt>
                <c:pt idx="51805">
                  <c:v>5178.86</c:v>
                </c:pt>
                <c:pt idx="51806">
                  <c:v>5178.96</c:v>
                </c:pt>
                <c:pt idx="51807">
                  <c:v>5179.06</c:v>
                </c:pt>
                <c:pt idx="51808">
                  <c:v>5179.16</c:v>
                </c:pt>
                <c:pt idx="51809">
                  <c:v>5179.26</c:v>
                </c:pt>
                <c:pt idx="51810">
                  <c:v>5179.36</c:v>
                </c:pt>
                <c:pt idx="51811">
                  <c:v>5179.46</c:v>
                </c:pt>
                <c:pt idx="51812">
                  <c:v>5179.56</c:v>
                </c:pt>
                <c:pt idx="51813">
                  <c:v>5179.66</c:v>
                </c:pt>
                <c:pt idx="51814">
                  <c:v>5179.76</c:v>
                </c:pt>
                <c:pt idx="51815">
                  <c:v>5179.86</c:v>
                </c:pt>
                <c:pt idx="51816">
                  <c:v>5179.96</c:v>
                </c:pt>
                <c:pt idx="51817">
                  <c:v>5180.06</c:v>
                </c:pt>
                <c:pt idx="51818">
                  <c:v>5180.16</c:v>
                </c:pt>
                <c:pt idx="51819">
                  <c:v>5180.26</c:v>
                </c:pt>
                <c:pt idx="51820">
                  <c:v>5180.36</c:v>
                </c:pt>
                <c:pt idx="51821">
                  <c:v>5180.46</c:v>
                </c:pt>
                <c:pt idx="51822">
                  <c:v>5180.56</c:v>
                </c:pt>
                <c:pt idx="51823">
                  <c:v>5180.66</c:v>
                </c:pt>
                <c:pt idx="51824">
                  <c:v>5180.76</c:v>
                </c:pt>
                <c:pt idx="51825">
                  <c:v>5180.86</c:v>
                </c:pt>
                <c:pt idx="51826">
                  <c:v>5180.96</c:v>
                </c:pt>
                <c:pt idx="51827">
                  <c:v>5181.06</c:v>
                </c:pt>
                <c:pt idx="51828">
                  <c:v>5181.16</c:v>
                </c:pt>
                <c:pt idx="51829">
                  <c:v>5181.26</c:v>
                </c:pt>
                <c:pt idx="51830">
                  <c:v>5181.36</c:v>
                </c:pt>
                <c:pt idx="51831">
                  <c:v>5181.46</c:v>
                </c:pt>
                <c:pt idx="51832">
                  <c:v>5181.56</c:v>
                </c:pt>
                <c:pt idx="51833">
                  <c:v>5181.66</c:v>
                </c:pt>
                <c:pt idx="51834">
                  <c:v>5181.76</c:v>
                </c:pt>
                <c:pt idx="51835">
                  <c:v>5181.86</c:v>
                </c:pt>
                <c:pt idx="51836">
                  <c:v>5181.96</c:v>
                </c:pt>
                <c:pt idx="51837">
                  <c:v>5182.06</c:v>
                </c:pt>
                <c:pt idx="51838">
                  <c:v>5182.16</c:v>
                </c:pt>
                <c:pt idx="51839">
                  <c:v>5182.26</c:v>
                </c:pt>
                <c:pt idx="51840">
                  <c:v>5182.36</c:v>
                </c:pt>
                <c:pt idx="51841">
                  <c:v>5182.46</c:v>
                </c:pt>
                <c:pt idx="51842">
                  <c:v>5182.56</c:v>
                </c:pt>
                <c:pt idx="51843">
                  <c:v>5182.66</c:v>
                </c:pt>
                <c:pt idx="51844">
                  <c:v>5182.76</c:v>
                </c:pt>
                <c:pt idx="51845">
                  <c:v>5182.86</c:v>
                </c:pt>
                <c:pt idx="51846">
                  <c:v>5182.96</c:v>
                </c:pt>
                <c:pt idx="51847">
                  <c:v>5183.06</c:v>
                </c:pt>
                <c:pt idx="51848">
                  <c:v>5183.16</c:v>
                </c:pt>
                <c:pt idx="51849">
                  <c:v>5183.26</c:v>
                </c:pt>
                <c:pt idx="51850">
                  <c:v>5183.36</c:v>
                </c:pt>
                <c:pt idx="51851">
                  <c:v>5183.46</c:v>
                </c:pt>
                <c:pt idx="51852">
                  <c:v>5183.56</c:v>
                </c:pt>
                <c:pt idx="51853">
                  <c:v>5183.66</c:v>
                </c:pt>
                <c:pt idx="51854">
                  <c:v>5183.76</c:v>
                </c:pt>
                <c:pt idx="51855">
                  <c:v>5183.86</c:v>
                </c:pt>
                <c:pt idx="51856">
                  <c:v>5183.96</c:v>
                </c:pt>
                <c:pt idx="51857">
                  <c:v>5184.06</c:v>
                </c:pt>
                <c:pt idx="51858">
                  <c:v>5184.16</c:v>
                </c:pt>
                <c:pt idx="51859">
                  <c:v>5184.26</c:v>
                </c:pt>
                <c:pt idx="51860">
                  <c:v>5184.36</c:v>
                </c:pt>
                <c:pt idx="51861">
                  <c:v>5184.46</c:v>
                </c:pt>
                <c:pt idx="51862">
                  <c:v>5184.56</c:v>
                </c:pt>
                <c:pt idx="51863">
                  <c:v>5184.66</c:v>
                </c:pt>
                <c:pt idx="51864">
                  <c:v>5184.76</c:v>
                </c:pt>
                <c:pt idx="51865">
                  <c:v>5184.86</c:v>
                </c:pt>
                <c:pt idx="51866">
                  <c:v>5184.96</c:v>
                </c:pt>
                <c:pt idx="51867">
                  <c:v>5185.06</c:v>
                </c:pt>
                <c:pt idx="51868">
                  <c:v>5185.16</c:v>
                </c:pt>
                <c:pt idx="51869">
                  <c:v>5185.26</c:v>
                </c:pt>
                <c:pt idx="51870">
                  <c:v>5185.36</c:v>
                </c:pt>
                <c:pt idx="51871">
                  <c:v>5185.46</c:v>
                </c:pt>
                <c:pt idx="51872">
                  <c:v>5185.56</c:v>
                </c:pt>
                <c:pt idx="51873">
                  <c:v>5185.66</c:v>
                </c:pt>
                <c:pt idx="51874">
                  <c:v>5185.76</c:v>
                </c:pt>
                <c:pt idx="51875">
                  <c:v>5185.86</c:v>
                </c:pt>
                <c:pt idx="51876">
                  <c:v>5185.96</c:v>
                </c:pt>
                <c:pt idx="51877">
                  <c:v>5186.06</c:v>
                </c:pt>
                <c:pt idx="51878">
                  <c:v>5186.16</c:v>
                </c:pt>
                <c:pt idx="51879">
                  <c:v>5186.26</c:v>
                </c:pt>
                <c:pt idx="51880">
                  <c:v>5186.36</c:v>
                </c:pt>
                <c:pt idx="51881">
                  <c:v>5186.46</c:v>
                </c:pt>
                <c:pt idx="51882">
                  <c:v>5186.56</c:v>
                </c:pt>
                <c:pt idx="51883">
                  <c:v>5186.66</c:v>
                </c:pt>
                <c:pt idx="51884">
                  <c:v>5186.76</c:v>
                </c:pt>
                <c:pt idx="51885">
                  <c:v>5186.86</c:v>
                </c:pt>
                <c:pt idx="51886">
                  <c:v>5186.96</c:v>
                </c:pt>
                <c:pt idx="51887">
                  <c:v>5187.06</c:v>
                </c:pt>
                <c:pt idx="51888">
                  <c:v>5187.16</c:v>
                </c:pt>
                <c:pt idx="51889">
                  <c:v>5187.26</c:v>
                </c:pt>
                <c:pt idx="51890">
                  <c:v>5187.36</c:v>
                </c:pt>
                <c:pt idx="51891">
                  <c:v>5187.46</c:v>
                </c:pt>
                <c:pt idx="51892">
                  <c:v>5187.56</c:v>
                </c:pt>
                <c:pt idx="51893">
                  <c:v>5187.66</c:v>
                </c:pt>
                <c:pt idx="51894">
                  <c:v>5187.76</c:v>
                </c:pt>
                <c:pt idx="51895">
                  <c:v>5187.86</c:v>
                </c:pt>
                <c:pt idx="51896">
                  <c:v>5187.96</c:v>
                </c:pt>
                <c:pt idx="51897">
                  <c:v>5188.06</c:v>
                </c:pt>
                <c:pt idx="51898">
                  <c:v>5188.16</c:v>
                </c:pt>
                <c:pt idx="51899">
                  <c:v>5188.26</c:v>
                </c:pt>
                <c:pt idx="51900">
                  <c:v>5188.36</c:v>
                </c:pt>
                <c:pt idx="51901">
                  <c:v>5188.46</c:v>
                </c:pt>
                <c:pt idx="51902">
                  <c:v>5188.56</c:v>
                </c:pt>
                <c:pt idx="51903">
                  <c:v>5188.66</c:v>
                </c:pt>
                <c:pt idx="51904">
                  <c:v>5188.76</c:v>
                </c:pt>
                <c:pt idx="51905">
                  <c:v>5188.86</c:v>
                </c:pt>
                <c:pt idx="51906">
                  <c:v>5188.96</c:v>
                </c:pt>
                <c:pt idx="51907">
                  <c:v>5189.06</c:v>
                </c:pt>
                <c:pt idx="51908">
                  <c:v>5189.16</c:v>
                </c:pt>
                <c:pt idx="51909">
                  <c:v>5189.26</c:v>
                </c:pt>
                <c:pt idx="51910">
                  <c:v>5189.36</c:v>
                </c:pt>
                <c:pt idx="51911">
                  <c:v>5189.46</c:v>
                </c:pt>
                <c:pt idx="51912">
                  <c:v>5189.56</c:v>
                </c:pt>
                <c:pt idx="51913">
                  <c:v>5189.66</c:v>
                </c:pt>
                <c:pt idx="51914">
                  <c:v>5189.76</c:v>
                </c:pt>
                <c:pt idx="51915">
                  <c:v>5189.86</c:v>
                </c:pt>
                <c:pt idx="51916">
                  <c:v>5189.96</c:v>
                </c:pt>
                <c:pt idx="51917">
                  <c:v>5190.06</c:v>
                </c:pt>
                <c:pt idx="51918">
                  <c:v>5190.16</c:v>
                </c:pt>
                <c:pt idx="51919">
                  <c:v>5190.26</c:v>
                </c:pt>
                <c:pt idx="51920">
                  <c:v>5190.36</c:v>
                </c:pt>
                <c:pt idx="51921">
                  <c:v>5190.46</c:v>
                </c:pt>
                <c:pt idx="51922">
                  <c:v>5190.56</c:v>
                </c:pt>
                <c:pt idx="51923">
                  <c:v>5190.66</c:v>
                </c:pt>
                <c:pt idx="51924">
                  <c:v>5190.76</c:v>
                </c:pt>
                <c:pt idx="51925">
                  <c:v>5190.86</c:v>
                </c:pt>
                <c:pt idx="51926">
                  <c:v>5190.96</c:v>
                </c:pt>
                <c:pt idx="51927">
                  <c:v>5191.06</c:v>
                </c:pt>
                <c:pt idx="51928">
                  <c:v>5191.16</c:v>
                </c:pt>
                <c:pt idx="51929">
                  <c:v>5191.26</c:v>
                </c:pt>
                <c:pt idx="51930">
                  <c:v>5191.36</c:v>
                </c:pt>
                <c:pt idx="51931">
                  <c:v>5191.46</c:v>
                </c:pt>
                <c:pt idx="51932">
                  <c:v>5191.56</c:v>
                </c:pt>
                <c:pt idx="51933">
                  <c:v>5191.66</c:v>
                </c:pt>
                <c:pt idx="51934">
                  <c:v>5191.76</c:v>
                </c:pt>
                <c:pt idx="51935">
                  <c:v>5191.86</c:v>
                </c:pt>
                <c:pt idx="51936">
                  <c:v>5191.96</c:v>
                </c:pt>
                <c:pt idx="51937">
                  <c:v>5192.06</c:v>
                </c:pt>
                <c:pt idx="51938">
                  <c:v>5192.16</c:v>
                </c:pt>
                <c:pt idx="51939">
                  <c:v>5192.26</c:v>
                </c:pt>
                <c:pt idx="51940">
                  <c:v>5192.36</c:v>
                </c:pt>
                <c:pt idx="51941">
                  <c:v>5192.46</c:v>
                </c:pt>
                <c:pt idx="51942">
                  <c:v>5192.56</c:v>
                </c:pt>
                <c:pt idx="51943">
                  <c:v>5192.66</c:v>
                </c:pt>
                <c:pt idx="51944">
                  <c:v>5192.76</c:v>
                </c:pt>
                <c:pt idx="51945">
                  <c:v>5192.86</c:v>
                </c:pt>
                <c:pt idx="51946">
                  <c:v>5192.96</c:v>
                </c:pt>
                <c:pt idx="51947">
                  <c:v>5193.06</c:v>
                </c:pt>
                <c:pt idx="51948">
                  <c:v>5193.16</c:v>
                </c:pt>
                <c:pt idx="51949">
                  <c:v>5193.26</c:v>
                </c:pt>
                <c:pt idx="51950">
                  <c:v>5193.36</c:v>
                </c:pt>
                <c:pt idx="51951">
                  <c:v>5193.46</c:v>
                </c:pt>
                <c:pt idx="51952">
                  <c:v>5193.56</c:v>
                </c:pt>
                <c:pt idx="51953">
                  <c:v>5193.66</c:v>
                </c:pt>
                <c:pt idx="51954">
                  <c:v>5193.76</c:v>
                </c:pt>
                <c:pt idx="51955">
                  <c:v>5193.86</c:v>
                </c:pt>
                <c:pt idx="51956">
                  <c:v>5193.96</c:v>
                </c:pt>
                <c:pt idx="51957">
                  <c:v>5194.06</c:v>
                </c:pt>
                <c:pt idx="51958">
                  <c:v>5194.16</c:v>
                </c:pt>
                <c:pt idx="51959">
                  <c:v>5194.26</c:v>
                </c:pt>
                <c:pt idx="51960">
                  <c:v>5194.36</c:v>
                </c:pt>
                <c:pt idx="51961">
                  <c:v>5194.46</c:v>
                </c:pt>
                <c:pt idx="51962">
                  <c:v>5194.56</c:v>
                </c:pt>
                <c:pt idx="51963">
                  <c:v>5194.66</c:v>
                </c:pt>
                <c:pt idx="51964">
                  <c:v>5194.76</c:v>
                </c:pt>
                <c:pt idx="51965">
                  <c:v>5194.86</c:v>
                </c:pt>
                <c:pt idx="51966">
                  <c:v>5194.96</c:v>
                </c:pt>
                <c:pt idx="51967">
                  <c:v>5195.06</c:v>
                </c:pt>
                <c:pt idx="51968">
                  <c:v>5195.16</c:v>
                </c:pt>
                <c:pt idx="51969">
                  <c:v>5195.26</c:v>
                </c:pt>
                <c:pt idx="51970">
                  <c:v>5195.36</c:v>
                </c:pt>
                <c:pt idx="51971">
                  <c:v>5195.46</c:v>
                </c:pt>
                <c:pt idx="51972">
                  <c:v>5195.56</c:v>
                </c:pt>
                <c:pt idx="51973">
                  <c:v>5195.66</c:v>
                </c:pt>
                <c:pt idx="51974">
                  <c:v>5195.76</c:v>
                </c:pt>
                <c:pt idx="51975">
                  <c:v>5195.86</c:v>
                </c:pt>
                <c:pt idx="51976">
                  <c:v>5195.96</c:v>
                </c:pt>
                <c:pt idx="51977">
                  <c:v>5196.06</c:v>
                </c:pt>
                <c:pt idx="51978">
                  <c:v>5196.16</c:v>
                </c:pt>
                <c:pt idx="51979">
                  <c:v>5196.26</c:v>
                </c:pt>
                <c:pt idx="51980">
                  <c:v>5196.36</c:v>
                </c:pt>
                <c:pt idx="51981">
                  <c:v>5196.46</c:v>
                </c:pt>
                <c:pt idx="51982">
                  <c:v>5196.56</c:v>
                </c:pt>
                <c:pt idx="51983">
                  <c:v>5196.66</c:v>
                </c:pt>
                <c:pt idx="51984">
                  <c:v>5196.76</c:v>
                </c:pt>
                <c:pt idx="51985">
                  <c:v>5196.86</c:v>
                </c:pt>
                <c:pt idx="51986">
                  <c:v>5196.96</c:v>
                </c:pt>
                <c:pt idx="51987">
                  <c:v>5197.06</c:v>
                </c:pt>
                <c:pt idx="51988">
                  <c:v>5197.16</c:v>
                </c:pt>
                <c:pt idx="51989">
                  <c:v>5197.26</c:v>
                </c:pt>
                <c:pt idx="51990">
                  <c:v>5197.36</c:v>
                </c:pt>
                <c:pt idx="51991">
                  <c:v>5197.46</c:v>
                </c:pt>
                <c:pt idx="51992">
                  <c:v>5197.56</c:v>
                </c:pt>
                <c:pt idx="51993">
                  <c:v>5197.66</c:v>
                </c:pt>
                <c:pt idx="51994">
                  <c:v>5197.76</c:v>
                </c:pt>
                <c:pt idx="51995">
                  <c:v>5197.86</c:v>
                </c:pt>
                <c:pt idx="51996">
                  <c:v>5197.96</c:v>
                </c:pt>
                <c:pt idx="51997">
                  <c:v>5198.06</c:v>
                </c:pt>
                <c:pt idx="51998">
                  <c:v>5198.16</c:v>
                </c:pt>
                <c:pt idx="51999">
                  <c:v>5198.26</c:v>
                </c:pt>
                <c:pt idx="52000">
                  <c:v>5198.36</c:v>
                </c:pt>
                <c:pt idx="52001">
                  <c:v>5198.46</c:v>
                </c:pt>
                <c:pt idx="52002">
                  <c:v>5198.56</c:v>
                </c:pt>
                <c:pt idx="52003">
                  <c:v>5198.66</c:v>
                </c:pt>
                <c:pt idx="52004">
                  <c:v>5198.76</c:v>
                </c:pt>
                <c:pt idx="52005">
                  <c:v>5198.86</c:v>
                </c:pt>
                <c:pt idx="52006">
                  <c:v>5198.96</c:v>
                </c:pt>
                <c:pt idx="52007">
                  <c:v>5199.06</c:v>
                </c:pt>
                <c:pt idx="52008">
                  <c:v>5199.16</c:v>
                </c:pt>
                <c:pt idx="52009">
                  <c:v>5199.26</c:v>
                </c:pt>
                <c:pt idx="52010">
                  <c:v>5199.36</c:v>
                </c:pt>
                <c:pt idx="52011">
                  <c:v>5199.46</c:v>
                </c:pt>
                <c:pt idx="52012">
                  <c:v>5199.56</c:v>
                </c:pt>
                <c:pt idx="52013">
                  <c:v>5199.66</c:v>
                </c:pt>
                <c:pt idx="52014">
                  <c:v>5199.76</c:v>
                </c:pt>
                <c:pt idx="52015">
                  <c:v>5199.86</c:v>
                </c:pt>
                <c:pt idx="52016">
                  <c:v>5199.96</c:v>
                </c:pt>
                <c:pt idx="52017">
                  <c:v>5200.06</c:v>
                </c:pt>
                <c:pt idx="52018">
                  <c:v>5200.16</c:v>
                </c:pt>
                <c:pt idx="52019">
                  <c:v>5200.26</c:v>
                </c:pt>
                <c:pt idx="52020">
                  <c:v>5200.36</c:v>
                </c:pt>
                <c:pt idx="52021">
                  <c:v>5200.46</c:v>
                </c:pt>
                <c:pt idx="52022">
                  <c:v>5200.56</c:v>
                </c:pt>
                <c:pt idx="52023">
                  <c:v>5200.66</c:v>
                </c:pt>
                <c:pt idx="52024">
                  <c:v>5200.76</c:v>
                </c:pt>
                <c:pt idx="52025">
                  <c:v>5200.86</c:v>
                </c:pt>
                <c:pt idx="52026">
                  <c:v>5200.96</c:v>
                </c:pt>
                <c:pt idx="52027">
                  <c:v>5201.06</c:v>
                </c:pt>
                <c:pt idx="52028">
                  <c:v>5201.16</c:v>
                </c:pt>
                <c:pt idx="52029">
                  <c:v>5201.26</c:v>
                </c:pt>
                <c:pt idx="52030">
                  <c:v>5201.36</c:v>
                </c:pt>
                <c:pt idx="52031">
                  <c:v>5201.46</c:v>
                </c:pt>
                <c:pt idx="52032">
                  <c:v>5201.56</c:v>
                </c:pt>
                <c:pt idx="52033">
                  <c:v>5201.66</c:v>
                </c:pt>
                <c:pt idx="52034">
                  <c:v>5201.76</c:v>
                </c:pt>
                <c:pt idx="52035">
                  <c:v>5201.86</c:v>
                </c:pt>
                <c:pt idx="52036">
                  <c:v>5201.96</c:v>
                </c:pt>
                <c:pt idx="52037">
                  <c:v>5202.06</c:v>
                </c:pt>
                <c:pt idx="52038">
                  <c:v>5202.16</c:v>
                </c:pt>
                <c:pt idx="52039">
                  <c:v>5202.26</c:v>
                </c:pt>
                <c:pt idx="52040">
                  <c:v>5202.36</c:v>
                </c:pt>
                <c:pt idx="52041">
                  <c:v>5202.46</c:v>
                </c:pt>
                <c:pt idx="52042">
                  <c:v>5202.56</c:v>
                </c:pt>
                <c:pt idx="52043">
                  <c:v>5202.66</c:v>
                </c:pt>
                <c:pt idx="52044">
                  <c:v>5202.76</c:v>
                </c:pt>
                <c:pt idx="52045">
                  <c:v>5202.86</c:v>
                </c:pt>
                <c:pt idx="52046">
                  <c:v>5202.96</c:v>
                </c:pt>
                <c:pt idx="52047">
                  <c:v>5203.06</c:v>
                </c:pt>
                <c:pt idx="52048">
                  <c:v>5203.16</c:v>
                </c:pt>
                <c:pt idx="52049">
                  <c:v>5203.26</c:v>
                </c:pt>
                <c:pt idx="52050">
                  <c:v>5203.36</c:v>
                </c:pt>
                <c:pt idx="52051">
                  <c:v>5203.46</c:v>
                </c:pt>
                <c:pt idx="52052">
                  <c:v>5203.56</c:v>
                </c:pt>
                <c:pt idx="52053">
                  <c:v>5203.66</c:v>
                </c:pt>
                <c:pt idx="52054">
                  <c:v>5203.76</c:v>
                </c:pt>
                <c:pt idx="52055">
                  <c:v>5203.86</c:v>
                </c:pt>
                <c:pt idx="52056">
                  <c:v>5203.96</c:v>
                </c:pt>
                <c:pt idx="52057">
                  <c:v>5204.06</c:v>
                </c:pt>
                <c:pt idx="52058">
                  <c:v>5204.16</c:v>
                </c:pt>
                <c:pt idx="52059">
                  <c:v>5204.26</c:v>
                </c:pt>
                <c:pt idx="52060">
                  <c:v>5204.36</c:v>
                </c:pt>
                <c:pt idx="52061">
                  <c:v>5204.46</c:v>
                </c:pt>
                <c:pt idx="52062">
                  <c:v>5204.56</c:v>
                </c:pt>
                <c:pt idx="52063">
                  <c:v>5204.66</c:v>
                </c:pt>
                <c:pt idx="52064">
                  <c:v>5204.76</c:v>
                </c:pt>
                <c:pt idx="52065">
                  <c:v>5204.86</c:v>
                </c:pt>
                <c:pt idx="52066">
                  <c:v>5204.96</c:v>
                </c:pt>
                <c:pt idx="52067">
                  <c:v>5205.06</c:v>
                </c:pt>
                <c:pt idx="52068">
                  <c:v>5205.16</c:v>
                </c:pt>
                <c:pt idx="52069">
                  <c:v>5205.26</c:v>
                </c:pt>
                <c:pt idx="52070">
                  <c:v>5205.36</c:v>
                </c:pt>
                <c:pt idx="52071">
                  <c:v>5205.46</c:v>
                </c:pt>
                <c:pt idx="52072">
                  <c:v>5205.56</c:v>
                </c:pt>
                <c:pt idx="52073">
                  <c:v>5205.66</c:v>
                </c:pt>
                <c:pt idx="52074">
                  <c:v>5205.76</c:v>
                </c:pt>
                <c:pt idx="52075">
                  <c:v>5205.86</c:v>
                </c:pt>
                <c:pt idx="52076">
                  <c:v>5205.96</c:v>
                </c:pt>
                <c:pt idx="52077">
                  <c:v>5206.06</c:v>
                </c:pt>
                <c:pt idx="52078">
                  <c:v>5206.16</c:v>
                </c:pt>
                <c:pt idx="52079">
                  <c:v>5206.26</c:v>
                </c:pt>
                <c:pt idx="52080">
                  <c:v>5206.36</c:v>
                </c:pt>
                <c:pt idx="52081">
                  <c:v>5206.46</c:v>
                </c:pt>
                <c:pt idx="52082">
                  <c:v>5206.56</c:v>
                </c:pt>
                <c:pt idx="52083">
                  <c:v>5206.66</c:v>
                </c:pt>
                <c:pt idx="52084">
                  <c:v>5206.76</c:v>
                </c:pt>
                <c:pt idx="52085">
                  <c:v>5206.86</c:v>
                </c:pt>
                <c:pt idx="52086">
                  <c:v>5206.96</c:v>
                </c:pt>
                <c:pt idx="52087">
                  <c:v>5207.06</c:v>
                </c:pt>
                <c:pt idx="52088">
                  <c:v>5207.16</c:v>
                </c:pt>
                <c:pt idx="52089">
                  <c:v>5207.26</c:v>
                </c:pt>
                <c:pt idx="52090">
                  <c:v>5207.36</c:v>
                </c:pt>
                <c:pt idx="52091">
                  <c:v>5207.46</c:v>
                </c:pt>
                <c:pt idx="52092">
                  <c:v>5207.56</c:v>
                </c:pt>
                <c:pt idx="52093">
                  <c:v>5207.66</c:v>
                </c:pt>
                <c:pt idx="52094">
                  <c:v>5207.76</c:v>
                </c:pt>
                <c:pt idx="52095">
                  <c:v>5207.86</c:v>
                </c:pt>
                <c:pt idx="52096">
                  <c:v>5207.96</c:v>
                </c:pt>
                <c:pt idx="52097">
                  <c:v>5208.06</c:v>
                </c:pt>
                <c:pt idx="52098">
                  <c:v>5208.16</c:v>
                </c:pt>
                <c:pt idx="52099">
                  <c:v>5208.26</c:v>
                </c:pt>
                <c:pt idx="52100">
                  <c:v>5208.36</c:v>
                </c:pt>
                <c:pt idx="52101">
                  <c:v>5208.46</c:v>
                </c:pt>
                <c:pt idx="52102">
                  <c:v>5208.56</c:v>
                </c:pt>
                <c:pt idx="52103">
                  <c:v>5208.66</c:v>
                </c:pt>
                <c:pt idx="52104">
                  <c:v>5208.76</c:v>
                </c:pt>
                <c:pt idx="52105">
                  <c:v>5208.86</c:v>
                </c:pt>
                <c:pt idx="52106">
                  <c:v>5208.96</c:v>
                </c:pt>
                <c:pt idx="52107">
                  <c:v>5209.06</c:v>
                </c:pt>
                <c:pt idx="52108">
                  <c:v>5209.16</c:v>
                </c:pt>
                <c:pt idx="52109">
                  <c:v>5209.26</c:v>
                </c:pt>
                <c:pt idx="52110">
                  <c:v>5209.36</c:v>
                </c:pt>
                <c:pt idx="52111">
                  <c:v>5209.46</c:v>
                </c:pt>
                <c:pt idx="52112">
                  <c:v>5209.56</c:v>
                </c:pt>
                <c:pt idx="52113">
                  <c:v>5209.66</c:v>
                </c:pt>
                <c:pt idx="52114">
                  <c:v>5209.76</c:v>
                </c:pt>
                <c:pt idx="52115">
                  <c:v>5209.86</c:v>
                </c:pt>
                <c:pt idx="52116">
                  <c:v>5209.96</c:v>
                </c:pt>
                <c:pt idx="52117">
                  <c:v>5210.06</c:v>
                </c:pt>
                <c:pt idx="52118">
                  <c:v>5210.16</c:v>
                </c:pt>
                <c:pt idx="52119">
                  <c:v>5210.26</c:v>
                </c:pt>
                <c:pt idx="52120">
                  <c:v>5210.36</c:v>
                </c:pt>
                <c:pt idx="52121">
                  <c:v>5210.46</c:v>
                </c:pt>
                <c:pt idx="52122">
                  <c:v>5210.56</c:v>
                </c:pt>
                <c:pt idx="52123">
                  <c:v>5210.66</c:v>
                </c:pt>
                <c:pt idx="52124">
                  <c:v>5210.76</c:v>
                </c:pt>
                <c:pt idx="52125">
                  <c:v>5210.86</c:v>
                </c:pt>
                <c:pt idx="52126">
                  <c:v>5210.96</c:v>
                </c:pt>
                <c:pt idx="52127">
                  <c:v>5211.06</c:v>
                </c:pt>
                <c:pt idx="52128">
                  <c:v>5211.16</c:v>
                </c:pt>
                <c:pt idx="52129">
                  <c:v>5211.26</c:v>
                </c:pt>
                <c:pt idx="52130">
                  <c:v>5211.36</c:v>
                </c:pt>
                <c:pt idx="52131">
                  <c:v>5211.46</c:v>
                </c:pt>
                <c:pt idx="52132">
                  <c:v>5211.56</c:v>
                </c:pt>
                <c:pt idx="52133">
                  <c:v>5211.66</c:v>
                </c:pt>
                <c:pt idx="52134">
                  <c:v>5211.76</c:v>
                </c:pt>
                <c:pt idx="52135">
                  <c:v>5211.86</c:v>
                </c:pt>
                <c:pt idx="52136">
                  <c:v>5211.96</c:v>
                </c:pt>
                <c:pt idx="52137">
                  <c:v>5212.06</c:v>
                </c:pt>
                <c:pt idx="52138">
                  <c:v>5212.16</c:v>
                </c:pt>
                <c:pt idx="52139">
                  <c:v>5212.26</c:v>
                </c:pt>
                <c:pt idx="52140">
                  <c:v>5212.36</c:v>
                </c:pt>
                <c:pt idx="52141">
                  <c:v>5212.46</c:v>
                </c:pt>
                <c:pt idx="52142">
                  <c:v>5212.56</c:v>
                </c:pt>
                <c:pt idx="52143">
                  <c:v>5212.66</c:v>
                </c:pt>
                <c:pt idx="52144">
                  <c:v>5212.76</c:v>
                </c:pt>
                <c:pt idx="52145">
                  <c:v>5212.86</c:v>
                </c:pt>
                <c:pt idx="52146">
                  <c:v>5212.96</c:v>
                </c:pt>
                <c:pt idx="52147">
                  <c:v>5213.06</c:v>
                </c:pt>
                <c:pt idx="52148">
                  <c:v>5213.16</c:v>
                </c:pt>
                <c:pt idx="52149">
                  <c:v>5213.26</c:v>
                </c:pt>
                <c:pt idx="52150">
                  <c:v>5213.36</c:v>
                </c:pt>
                <c:pt idx="52151">
                  <c:v>5213.46</c:v>
                </c:pt>
                <c:pt idx="52152">
                  <c:v>5213.56</c:v>
                </c:pt>
                <c:pt idx="52153">
                  <c:v>5213.66</c:v>
                </c:pt>
                <c:pt idx="52154">
                  <c:v>5213.76</c:v>
                </c:pt>
                <c:pt idx="52155">
                  <c:v>5213.86</c:v>
                </c:pt>
                <c:pt idx="52156">
                  <c:v>5213.96</c:v>
                </c:pt>
                <c:pt idx="52157">
                  <c:v>5214.06</c:v>
                </c:pt>
                <c:pt idx="52158">
                  <c:v>5214.16</c:v>
                </c:pt>
                <c:pt idx="52159">
                  <c:v>5214.26</c:v>
                </c:pt>
                <c:pt idx="52160">
                  <c:v>5214.36</c:v>
                </c:pt>
                <c:pt idx="52161">
                  <c:v>5214.46</c:v>
                </c:pt>
                <c:pt idx="52162">
                  <c:v>5214.56</c:v>
                </c:pt>
                <c:pt idx="52163">
                  <c:v>5214.66</c:v>
                </c:pt>
                <c:pt idx="52164">
                  <c:v>5214.76</c:v>
                </c:pt>
                <c:pt idx="52165">
                  <c:v>5214.86</c:v>
                </c:pt>
                <c:pt idx="52166">
                  <c:v>5214.96</c:v>
                </c:pt>
                <c:pt idx="52167">
                  <c:v>5215.06</c:v>
                </c:pt>
                <c:pt idx="52168">
                  <c:v>5215.16</c:v>
                </c:pt>
                <c:pt idx="52169">
                  <c:v>5215.26</c:v>
                </c:pt>
                <c:pt idx="52170">
                  <c:v>5215.36</c:v>
                </c:pt>
                <c:pt idx="52171">
                  <c:v>5215.46</c:v>
                </c:pt>
                <c:pt idx="52172">
                  <c:v>5215.56</c:v>
                </c:pt>
                <c:pt idx="52173">
                  <c:v>5215.66</c:v>
                </c:pt>
                <c:pt idx="52174">
                  <c:v>5215.76</c:v>
                </c:pt>
                <c:pt idx="52175">
                  <c:v>5215.86</c:v>
                </c:pt>
                <c:pt idx="52176">
                  <c:v>5215.96</c:v>
                </c:pt>
                <c:pt idx="52177">
                  <c:v>5216.06</c:v>
                </c:pt>
                <c:pt idx="52178">
                  <c:v>5216.16</c:v>
                </c:pt>
                <c:pt idx="52179">
                  <c:v>5216.26</c:v>
                </c:pt>
                <c:pt idx="52180">
                  <c:v>5216.36</c:v>
                </c:pt>
                <c:pt idx="52181">
                  <c:v>5216.46</c:v>
                </c:pt>
                <c:pt idx="52182">
                  <c:v>5216.56</c:v>
                </c:pt>
                <c:pt idx="52183">
                  <c:v>5216.66</c:v>
                </c:pt>
                <c:pt idx="52184">
                  <c:v>5216.76</c:v>
                </c:pt>
                <c:pt idx="52185">
                  <c:v>5216.86</c:v>
                </c:pt>
                <c:pt idx="52186">
                  <c:v>5216.96</c:v>
                </c:pt>
                <c:pt idx="52187">
                  <c:v>5217.06</c:v>
                </c:pt>
                <c:pt idx="52188">
                  <c:v>5217.16</c:v>
                </c:pt>
                <c:pt idx="52189">
                  <c:v>5217.26</c:v>
                </c:pt>
                <c:pt idx="52190">
                  <c:v>5217.36</c:v>
                </c:pt>
                <c:pt idx="52191">
                  <c:v>5217.46</c:v>
                </c:pt>
                <c:pt idx="52192">
                  <c:v>5217.56</c:v>
                </c:pt>
                <c:pt idx="52193">
                  <c:v>5217.66</c:v>
                </c:pt>
                <c:pt idx="52194">
                  <c:v>5217.76</c:v>
                </c:pt>
                <c:pt idx="52195">
                  <c:v>5217.86</c:v>
                </c:pt>
                <c:pt idx="52196">
                  <c:v>5217.96</c:v>
                </c:pt>
                <c:pt idx="52197">
                  <c:v>5218.06</c:v>
                </c:pt>
                <c:pt idx="52198">
                  <c:v>5218.16</c:v>
                </c:pt>
                <c:pt idx="52199">
                  <c:v>5218.26</c:v>
                </c:pt>
                <c:pt idx="52200">
                  <c:v>5218.36</c:v>
                </c:pt>
                <c:pt idx="52201">
                  <c:v>5218.46</c:v>
                </c:pt>
                <c:pt idx="52202">
                  <c:v>5218.56</c:v>
                </c:pt>
                <c:pt idx="52203">
                  <c:v>5218.66</c:v>
                </c:pt>
                <c:pt idx="52204">
                  <c:v>5218.76</c:v>
                </c:pt>
                <c:pt idx="52205">
                  <c:v>5218.86</c:v>
                </c:pt>
                <c:pt idx="52206">
                  <c:v>5218.96</c:v>
                </c:pt>
                <c:pt idx="52207">
                  <c:v>5219.06</c:v>
                </c:pt>
                <c:pt idx="52208">
                  <c:v>5219.16</c:v>
                </c:pt>
                <c:pt idx="52209">
                  <c:v>5219.26</c:v>
                </c:pt>
                <c:pt idx="52210">
                  <c:v>5219.36</c:v>
                </c:pt>
                <c:pt idx="52211">
                  <c:v>5219.46</c:v>
                </c:pt>
                <c:pt idx="52212">
                  <c:v>5219.56</c:v>
                </c:pt>
                <c:pt idx="52213">
                  <c:v>5219.66</c:v>
                </c:pt>
                <c:pt idx="52214">
                  <c:v>5219.76</c:v>
                </c:pt>
                <c:pt idx="52215">
                  <c:v>5219.86</c:v>
                </c:pt>
                <c:pt idx="52216">
                  <c:v>5219.96</c:v>
                </c:pt>
                <c:pt idx="52217">
                  <c:v>5220.06</c:v>
                </c:pt>
                <c:pt idx="52218">
                  <c:v>5220.16</c:v>
                </c:pt>
                <c:pt idx="52219">
                  <c:v>5220.26</c:v>
                </c:pt>
                <c:pt idx="52220">
                  <c:v>5220.36</c:v>
                </c:pt>
                <c:pt idx="52221">
                  <c:v>5220.46</c:v>
                </c:pt>
                <c:pt idx="52222">
                  <c:v>5220.56</c:v>
                </c:pt>
                <c:pt idx="52223">
                  <c:v>5220.66</c:v>
                </c:pt>
                <c:pt idx="52224">
                  <c:v>5220.76</c:v>
                </c:pt>
                <c:pt idx="52225">
                  <c:v>5220.86</c:v>
                </c:pt>
                <c:pt idx="52226">
                  <c:v>5220.96</c:v>
                </c:pt>
                <c:pt idx="52227">
                  <c:v>5221.06</c:v>
                </c:pt>
                <c:pt idx="52228">
                  <c:v>5221.16</c:v>
                </c:pt>
                <c:pt idx="52229">
                  <c:v>5221.26</c:v>
                </c:pt>
                <c:pt idx="52230">
                  <c:v>5221.36</c:v>
                </c:pt>
                <c:pt idx="52231">
                  <c:v>5221.46</c:v>
                </c:pt>
                <c:pt idx="52232">
                  <c:v>5221.56</c:v>
                </c:pt>
                <c:pt idx="52233">
                  <c:v>5221.66</c:v>
                </c:pt>
                <c:pt idx="52234">
                  <c:v>5221.76</c:v>
                </c:pt>
                <c:pt idx="52235">
                  <c:v>5221.86</c:v>
                </c:pt>
                <c:pt idx="52236">
                  <c:v>5221.96</c:v>
                </c:pt>
                <c:pt idx="52237">
                  <c:v>5222.06</c:v>
                </c:pt>
                <c:pt idx="52238">
                  <c:v>5222.16</c:v>
                </c:pt>
                <c:pt idx="52239">
                  <c:v>5222.26</c:v>
                </c:pt>
                <c:pt idx="52240">
                  <c:v>5222.36</c:v>
                </c:pt>
                <c:pt idx="52241">
                  <c:v>5222.46</c:v>
                </c:pt>
                <c:pt idx="52242">
                  <c:v>5222.56</c:v>
                </c:pt>
                <c:pt idx="52243">
                  <c:v>5222.66</c:v>
                </c:pt>
                <c:pt idx="52244">
                  <c:v>5222.76</c:v>
                </c:pt>
                <c:pt idx="52245">
                  <c:v>5222.86</c:v>
                </c:pt>
                <c:pt idx="52246">
                  <c:v>5222.96</c:v>
                </c:pt>
                <c:pt idx="52247">
                  <c:v>5223.06</c:v>
                </c:pt>
                <c:pt idx="52248">
                  <c:v>5223.16</c:v>
                </c:pt>
                <c:pt idx="52249">
                  <c:v>5223.26</c:v>
                </c:pt>
                <c:pt idx="52250">
                  <c:v>5223.36</c:v>
                </c:pt>
                <c:pt idx="52251">
                  <c:v>5223.46</c:v>
                </c:pt>
                <c:pt idx="52252">
                  <c:v>5223.56</c:v>
                </c:pt>
                <c:pt idx="52253">
                  <c:v>5223.66</c:v>
                </c:pt>
                <c:pt idx="52254">
                  <c:v>5223.76</c:v>
                </c:pt>
                <c:pt idx="52255">
                  <c:v>5223.86</c:v>
                </c:pt>
                <c:pt idx="52256">
                  <c:v>5223.96</c:v>
                </c:pt>
                <c:pt idx="52257">
                  <c:v>5224.06</c:v>
                </c:pt>
                <c:pt idx="52258">
                  <c:v>5224.16</c:v>
                </c:pt>
                <c:pt idx="52259">
                  <c:v>5224.26</c:v>
                </c:pt>
                <c:pt idx="52260">
                  <c:v>5224.36</c:v>
                </c:pt>
                <c:pt idx="52261">
                  <c:v>5224.46</c:v>
                </c:pt>
                <c:pt idx="52262">
                  <c:v>5224.56</c:v>
                </c:pt>
                <c:pt idx="52263">
                  <c:v>5224.66</c:v>
                </c:pt>
                <c:pt idx="52264">
                  <c:v>5224.76</c:v>
                </c:pt>
                <c:pt idx="52265">
                  <c:v>5224.86</c:v>
                </c:pt>
                <c:pt idx="52266">
                  <c:v>5224.96</c:v>
                </c:pt>
                <c:pt idx="52267">
                  <c:v>5225.06</c:v>
                </c:pt>
                <c:pt idx="52268">
                  <c:v>5225.16</c:v>
                </c:pt>
                <c:pt idx="52269">
                  <c:v>5225.26</c:v>
                </c:pt>
                <c:pt idx="52270">
                  <c:v>5225.36</c:v>
                </c:pt>
                <c:pt idx="52271">
                  <c:v>5225.46</c:v>
                </c:pt>
                <c:pt idx="52272">
                  <c:v>5225.56</c:v>
                </c:pt>
                <c:pt idx="52273">
                  <c:v>5225.66</c:v>
                </c:pt>
                <c:pt idx="52274">
                  <c:v>5225.76</c:v>
                </c:pt>
                <c:pt idx="52275">
                  <c:v>5225.86</c:v>
                </c:pt>
                <c:pt idx="52276">
                  <c:v>5225.96</c:v>
                </c:pt>
                <c:pt idx="52277">
                  <c:v>5226.06</c:v>
                </c:pt>
                <c:pt idx="52278">
                  <c:v>5226.16</c:v>
                </c:pt>
                <c:pt idx="52279">
                  <c:v>5226.26</c:v>
                </c:pt>
                <c:pt idx="52280">
                  <c:v>5226.36</c:v>
                </c:pt>
                <c:pt idx="52281">
                  <c:v>5226.46</c:v>
                </c:pt>
                <c:pt idx="52282">
                  <c:v>5226.56</c:v>
                </c:pt>
                <c:pt idx="52283">
                  <c:v>5226.66</c:v>
                </c:pt>
                <c:pt idx="52284">
                  <c:v>5226.76</c:v>
                </c:pt>
                <c:pt idx="52285">
                  <c:v>5226.86</c:v>
                </c:pt>
                <c:pt idx="52286">
                  <c:v>5226.96</c:v>
                </c:pt>
                <c:pt idx="52287">
                  <c:v>5227.06</c:v>
                </c:pt>
                <c:pt idx="52288">
                  <c:v>5227.16</c:v>
                </c:pt>
                <c:pt idx="52289">
                  <c:v>5227.26</c:v>
                </c:pt>
                <c:pt idx="52290">
                  <c:v>5227.36</c:v>
                </c:pt>
                <c:pt idx="52291">
                  <c:v>5227.46</c:v>
                </c:pt>
                <c:pt idx="52292">
                  <c:v>5227.56</c:v>
                </c:pt>
                <c:pt idx="52293">
                  <c:v>5227.66</c:v>
                </c:pt>
                <c:pt idx="52294">
                  <c:v>5227.76</c:v>
                </c:pt>
                <c:pt idx="52295">
                  <c:v>5227.86</c:v>
                </c:pt>
                <c:pt idx="52296">
                  <c:v>5227.96</c:v>
                </c:pt>
                <c:pt idx="52297">
                  <c:v>5228.06</c:v>
                </c:pt>
                <c:pt idx="52298">
                  <c:v>5228.16</c:v>
                </c:pt>
                <c:pt idx="52299">
                  <c:v>5228.26</c:v>
                </c:pt>
                <c:pt idx="52300">
                  <c:v>5228.36</c:v>
                </c:pt>
                <c:pt idx="52301">
                  <c:v>5228.46</c:v>
                </c:pt>
                <c:pt idx="52302">
                  <c:v>5228.56</c:v>
                </c:pt>
                <c:pt idx="52303">
                  <c:v>5228.66</c:v>
                </c:pt>
                <c:pt idx="52304">
                  <c:v>5228.76</c:v>
                </c:pt>
                <c:pt idx="52305">
                  <c:v>5228.86</c:v>
                </c:pt>
                <c:pt idx="52306">
                  <c:v>5228.96</c:v>
                </c:pt>
                <c:pt idx="52307">
                  <c:v>5229.06</c:v>
                </c:pt>
                <c:pt idx="52308">
                  <c:v>5229.16</c:v>
                </c:pt>
                <c:pt idx="52309">
                  <c:v>5229.26</c:v>
                </c:pt>
                <c:pt idx="52310">
                  <c:v>5229.36</c:v>
                </c:pt>
                <c:pt idx="52311">
                  <c:v>5229.46</c:v>
                </c:pt>
                <c:pt idx="52312">
                  <c:v>5229.56</c:v>
                </c:pt>
                <c:pt idx="52313">
                  <c:v>5229.66</c:v>
                </c:pt>
                <c:pt idx="52314">
                  <c:v>5229.76</c:v>
                </c:pt>
                <c:pt idx="52315">
                  <c:v>5229.86</c:v>
                </c:pt>
                <c:pt idx="52316">
                  <c:v>5229.96</c:v>
                </c:pt>
                <c:pt idx="52317">
                  <c:v>5230.06</c:v>
                </c:pt>
                <c:pt idx="52318">
                  <c:v>5230.16</c:v>
                </c:pt>
                <c:pt idx="52319">
                  <c:v>5230.26</c:v>
                </c:pt>
                <c:pt idx="52320">
                  <c:v>5230.36</c:v>
                </c:pt>
                <c:pt idx="52321">
                  <c:v>5230.46</c:v>
                </c:pt>
                <c:pt idx="52322">
                  <c:v>5230.56</c:v>
                </c:pt>
                <c:pt idx="52323">
                  <c:v>5230.66</c:v>
                </c:pt>
                <c:pt idx="52324">
                  <c:v>5230.76</c:v>
                </c:pt>
                <c:pt idx="52325">
                  <c:v>5230.86</c:v>
                </c:pt>
                <c:pt idx="52326">
                  <c:v>5230.96</c:v>
                </c:pt>
                <c:pt idx="52327">
                  <c:v>5231.06</c:v>
                </c:pt>
                <c:pt idx="52328">
                  <c:v>5231.16</c:v>
                </c:pt>
                <c:pt idx="52329">
                  <c:v>5231.26</c:v>
                </c:pt>
                <c:pt idx="52330">
                  <c:v>5231.36</c:v>
                </c:pt>
                <c:pt idx="52331">
                  <c:v>5231.46</c:v>
                </c:pt>
                <c:pt idx="52332">
                  <c:v>5231.56</c:v>
                </c:pt>
                <c:pt idx="52333">
                  <c:v>5231.66</c:v>
                </c:pt>
                <c:pt idx="52334">
                  <c:v>5231.76</c:v>
                </c:pt>
                <c:pt idx="52335">
                  <c:v>5231.86</c:v>
                </c:pt>
                <c:pt idx="52336">
                  <c:v>5231.96</c:v>
                </c:pt>
                <c:pt idx="52337">
                  <c:v>5232.06</c:v>
                </c:pt>
                <c:pt idx="52338">
                  <c:v>5232.16</c:v>
                </c:pt>
                <c:pt idx="52339">
                  <c:v>5232.26</c:v>
                </c:pt>
                <c:pt idx="52340">
                  <c:v>5232.36</c:v>
                </c:pt>
                <c:pt idx="52341">
                  <c:v>5232.46</c:v>
                </c:pt>
                <c:pt idx="52342">
                  <c:v>5232.56</c:v>
                </c:pt>
                <c:pt idx="52343">
                  <c:v>5232.66</c:v>
                </c:pt>
                <c:pt idx="52344">
                  <c:v>5232.76</c:v>
                </c:pt>
                <c:pt idx="52345">
                  <c:v>5232.86</c:v>
                </c:pt>
                <c:pt idx="52346">
                  <c:v>5232.96</c:v>
                </c:pt>
                <c:pt idx="52347">
                  <c:v>5233.06</c:v>
                </c:pt>
                <c:pt idx="52348">
                  <c:v>5233.16</c:v>
                </c:pt>
                <c:pt idx="52349">
                  <c:v>5233.26</c:v>
                </c:pt>
                <c:pt idx="52350">
                  <c:v>5233.36</c:v>
                </c:pt>
                <c:pt idx="52351">
                  <c:v>5233.46</c:v>
                </c:pt>
                <c:pt idx="52352">
                  <c:v>5233.56</c:v>
                </c:pt>
                <c:pt idx="52353">
                  <c:v>5233.66</c:v>
                </c:pt>
                <c:pt idx="52354">
                  <c:v>5233.76</c:v>
                </c:pt>
                <c:pt idx="52355">
                  <c:v>5233.86</c:v>
                </c:pt>
                <c:pt idx="52356">
                  <c:v>5233.96</c:v>
                </c:pt>
                <c:pt idx="52357">
                  <c:v>5234.06</c:v>
                </c:pt>
                <c:pt idx="52358">
                  <c:v>5234.16</c:v>
                </c:pt>
                <c:pt idx="52359">
                  <c:v>5234.26</c:v>
                </c:pt>
                <c:pt idx="52360">
                  <c:v>5234.36</c:v>
                </c:pt>
                <c:pt idx="52361">
                  <c:v>5234.46</c:v>
                </c:pt>
                <c:pt idx="52362">
                  <c:v>5234.56</c:v>
                </c:pt>
                <c:pt idx="52363">
                  <c:v>5234.66</c:v>
                </c:pt>
                <c:pt idx="52364">
                  <c:v>5234.76</c:v>
                </c:pt>
                <c:pt idx="52365">
                  <c:v>5234.86</c:v>
                </c:pt>
                <c:pt idx="52366">
                  <c:v>5234.96</c:v>
                </c:pt>
                <c:pt idx="52367">
                  <c:v>5235.06</c:v>
                </c:pt>
                <c:pt idx="52368">
                  <c:v>5235.16</c:v>
                </c:pt>
                <c:pt idx="52369">
                  <c:v>5235.26</c:v>
                </c:pt>
                <c:pt idx="52370">
                  <c:v>5235.36</c:v>
                </c:pt>
                <c:pt idx="52371">
                  <c:v>5235.46</c:v>
                </c:pt>
                <c:pt idx="52372">
                  <c:v>5235.56</c:v>
                </c:pt>
                <c:pt idx="52373">
                  <c:v>5235.66</c:v>
                </c:pt>
                <c:pt idx="52374">
                  <c:v>5235.76</c:v>
                </c:pt>
                <c:pt idx="52375">
                  <c:v>5235.86</c:v>
                </c:pt>
                <c:pt idx="52376">
                  <c:v>5235.96</c:v>
                </c:pt>
                <c:pt idx="52377">
                  <c:v>5236.06</c:v>
                </c:pt>
                <c:pt idx="52378">
                  <c:v>5236.16</c:v>
                </c:pt>
                <c:pt idx="52379">
                  <c:v>5236.26</c:v>
                </c:pt>
                <c:pt idx="52380">
                  <c:v>5236.36</c:v>
                </c:pt>
                <c:pt idx="52381">
                  <c:v>5236.46</c:v>
                </c:pt>
                <c:pt idx="52382">
                  <c:v>5236.56</c:v>
                </c:pt>
                <c:pt idx="52383">
                  <c:v>5236.66</c:v>
                </c:pt>
                <c:pt idx="52384">
                  <c:v>5236.76</c:v>
                </c:pt>
                <c:pt idx="52385">
                  <c:v>5236.86</c:v>
                </c:pt>
                <c:pt idx="52386">
                  <c:v>5236.96</c:v>
                </c:pt>
                <c:pt idx="52387">
                  <c:v>5237.06</c:v>
                </c:pt>
                <c:pt idx="52388">
                  <c:v>5237.16</c:v>
                </c:pt>
                <c:pt idx="52389">
                  <c:v>5237.26</c:v>
                </c:pt>
                <c:pt idx="52390">
                  <c:v>5237.36</c:v>
                </c:pt>
                <c:pt idx="52391">
                  <c:v>5237.46</c:v>
                </c:pt>
                <c:pt idx="52392">
                  <c:v>5237.56</c:v>
                </c:pt>
                <c:pt idx="52393">
                  <c:v>5237.66</c:v>
                </c:pt>
                <c:pt idx="52394">
                  <c:v>5237.76</c:v>
                </c:pt>
                <c:pt idx="52395">
                  <c:v>5237.86</c:v>
                </c:pt>
                <c:pt idx="52396">
                  <c:v>5237.96</c:v>
                </c:pt>
                <c:pt idx="52397">
                  <c:v>5238.06</c:v>
                </c:pt>
                <c:pt idx="52398">
                  <c:v>5238.16</c:v>
                </c:pt>
                <c:pt idx="52399">
                  <c:v>5238.26</c:v>
                </c:pt>
                <c:pt idx="52400">
                  <c:v>5238.36</c:v>
                </c:pt>
                <c:pt idx="52401">
                  <c:v>5238.46</c:v>
                </c:pt>
                <c:pt idx="52402">
                  <c:v>5238.56</c:v>
                </c:pt>
                <c:pt idx="52403">
                  <c:v>5238.66</c:v>
                </c:pt>
                <c:pt idx="52404">
                  <c:v>5238.76</c:v>
                </c:pt>
                <c:pt idx="52405">
                  <c:v>5238.86</c:v>
                </c:pt>
                <c:pt idx="52406">
                  <c:v>5238.96</c:v>
                </c:pt>
                <c:pt idx="52407">
                  <c:v>5239.06</c:v>
                </c:pt>
                <c:pt idx="52408">
                  <c:v>5239.16</c:v>
                </c:pt>
                <c:pt idx="52409">
                  <c:v>5239.26</c:v>
                </c:pt>
                <c:pt idx="52410">
                  <c:v>5239.36</c:v>
                </c:pt>
                <c:pt idx="52411">
                  <c:v>5239.46</c:v>
                </c:pt>
                <c:pt idx="52412">
                  <c:v>5239.56</c:v>
                </c:pt>
                <c:pt idx="52413">
                  <c:v>5239.66</c:v>
                </c:pt>
                <c:pt idx="52414">
                  <c:v>5239.76</c:v>
                </c:pt>
                <c:pt idx="52415">
                  <c:v>5239.86</c:v>
                </c:pt>
                <c:pt idx="52416">
                  <c:v>5239.96</c:v>
                </c:pt>
                <c:pt idx="52417">
                  <c:v>5240.06</c:v>
                </c:pt>
                <c:pt idx="52418">
                  <c:v>5240.16</c:v>
                </c:pt>
                <c:pt idx="52419">
                  <c:v>5240.26</c:v>
                </c:pt>
                <c:pt idx="52420">
                  <c:v>5240.36</c:v>
                </c:pt>
                <c:pt idx="52421">
                  <c:v>5240.46</c:v>
                </c:pt>
                <c:pt idx="52422">
                  <c:v>5240.56</c:v>
                </c:pt>
                <c:pt idx="52423">
                  <c:v>5240.66</c:v>
                </c:pt>
                <c:pt idx="52424">
                  <c:v>5240.76</c:v>
                </c:pt>
                <c:pt idx="52425">
                  <c:v>5240.86</c:v>
                </c:pt>
                <c:pt idx="52426">
                  <c:v>5240.96</c:v>
                </c:pt>
                <c:pt idx="52427">
                  <c:v>5241.06</c:v>
                </c:pt>
                <c:pt idx="52428">
                  <c:v>5241.16</c:v>
                </c:pt>
                <c:pt idx="52429">
                  <c:v>5241.26</c:v>
                </c:pt>
                <c:pt idx="52430">
                  <c:v>5241.36</c:v>
                </c:pt>
                <c:pt idx="52431">
                  <c:v>5241.46</c:v>
                </c:pt>
                <c:pt idx="52432">
                  <c:v>5241.56</c:v>
                </c:pt>
                <c:pt idx="52433">
                  <c:v>5241.66</c:v>
                </c:pt>
                <c:pt idx="52434">
                  <c:v>5241.76</c:v>
                </c:pt>
                <c:pt idx="52435">
                  <c:v>5241.86</c:v>
                </c:pt>
                <c:pt idx="52436">
                  <c:v>5241.96</c:v>
                </c:pt>
                <c:pt idx="52437">
                  <c:v>5242.06</c:v>
                </c:pt>
                <c:pt idx="52438">
                  <c:v>5242.16</c:v>
                </c:pt>
                <c:pt idx="52439">
                  <c:v>5242.26</c:v>
                </c:pt>
                <c:pt idx="52440">
                  <c:v>5242.36</c:v>
                </c:pt>
                <c:pt idx="52441">
                  <c:v>5242.46</c:v>
                </c:pt>
                <c:pt idx="52442">
                  <c:v>5242.56</c:v>
                </c:pt>
                <c:pt idx="52443">
                  <c:v>5242.66</c:v>
                </c:pt>
                <c:pt idx="52444">
                  <c:v>5242.76</c:v>
                </c:pt>
                <c:pt idx="52445">
                  <c:v>5242.86</c:v>
                </c:pt>
                <c:pt idx="52446">
                  <c:v>5242.96</c:v>
                </c:pt>
                <c:pt idx="52447">
                  <c:v>5243.06</c:v>
                </c:pt>
                <c:pt idx="52448">
                  <c:v>5243.16</c:v>
                </c:pt>
                <c:pt idx="52449">
                  <c:v>5243.26</c:v>
                </c:pt>
                <c:pt idx="52450">
                  <c:v>5243.36</c:v>
                </c:pt>
                <c:pt idx="52451">
                  <c:v>5243.46</c:v>
                </c:pt>
                <c:pt idx="52452">
                  <c:v>5243.56</c:v>
                </c:pt>
                <c:pt idx="52453">
                  <c:v>5243.66</c:v>
                </c:pt>
                <c:pt idx="52454">
                  <c:v>5243.76</c:v>
                </c:pt>
                <c:pt idx="52455">
                  <c:v>5243.86</c:v>
                </c:pt>
                <c:pt idx="52456">
                  <c:v>5243.96</c:v>
                </c:pt>
                <c:pt idx="52457">
                  <c:v>5244.06</c:v>
                </c:pt>
                <c:pt idx="52458">
                  <c:v>5244.16</c:v>
                </c:pt>
                <c:pt idx="52459">
                  <c:v>5244.26</c:v>
                </c:pt>
                <c:pt idx="52460">
                  <c:v>5244.36</c:v>
                </c:pt>
                <c:pt idx="52461">
                  <c:v>5244.46</c:v>
                </c:pt>
                <c:pt idx="52462">
                  <c:v>5244.56</c:v>
                </c:pt>
                <c:pt idx="52463">
                  <c:v>5244.66</c:v>
                </c:pt>
                <c:pt idx="52464">
                  <c:v>5244.76</c:v>
                </c:pt>
                <c:pt idx="52465">
                  <c:v>5244.86</c:v>
                </c:pt>
                <c:pt idx="52466">
                  <c:v>5244.96</c:v>
                </c:pt>
                <c:pt idx="52467">
                  <c:v>5245.06</c:v>
                </c:pt>
                <c:pt idx="52468">
                  <c:v>5245.16</c:v>
                </c:pt>
                <c:pt idx="52469">
                  <c:v>5245.26</c:v>
                </c:pt>
                <c:pt idx="52470">
                  <c:v>5245.36</c:v>
                </c:pt>
                <c:pt idx="52471">
                  <c:v>5245.46</c:v>
                </c:pt>
                <c:pt idx="52472">
                  <c:v>5245.56</c:v>
                </c:pt>
                <c:pt idx="52473">
                  <c:v>5245.66</c:v>
                </c:pt>
                <c:pt idx="52474">
                  <c:v>5245.76</c:v>
                </c:pt>
                <c:pt idx="52475">
                  <c:v>5245.86</c:v>
                </c:pt>
                <c:pt idx="52476">
                  <c:v>5245.96</c:v>
                </c:pt>
                <c:pt idx="52477">
                  <c:v>5246.06</c:v>
                </c:pt>
                <c:pt idx="52478">
                  <c:v>5246.16</c:v>
                </c:pt>
                <c:pt idx="52479">
                  <c:v>5246.26</c:v>
                </c:pt>
                <c:pt idx="52480">
                  <c:v>5246.36</c:v>
                </c:pt>
                <c:pt idx="52481">
                  <c:v>5246.46</c:v>
                </c:pt>
                <c:pt idx="52482">
                  <c:v>5246.56</c:v>
                </c:pt>
                <c:pt idx="52483">
                  <c:v>5246.66</c:v>
                </c:pt>
                <c:pt idx="52484">
                  <c:v>5246.76</c:v>
                </c:pt>
                <c:pt idx="52485">
                  <c:v>5246.86</c:v>
                </c:pt>
                <c:pt idx="52486">
                  <c:v>5246.96</c:v>
                </c:pt>
                <c:pt idx="52487">
                  <c:v>5247.06</c:v>
                </c:pt>
                <c:pt idx="52488">
                  <c:v>5247.16</c:v>
                </c:pt>
                <c:pt idx="52489">
                  <c:v>5247.26</c:v>
                </c:pt>
                <c:pt idx="52490">
                  <c:v>5247.36</c:v>
                </c:pt>
                <c:pt idx="52491">
                  <c:v>5247.46</c:v>
                </c:pt>
                <c:pt idx="52492">
                  <c:v>5247.56</c:v>
                </c:pt>
                <c:pt idx="52493">
                  <c:v>5247.66</c:v>
                </c:pt>
                <c:pt idx="52494">
                  <c:v>5247.76</c:v>
                </c:pt>
                <c:pt idx="52495">
                  <c:v>5247.86</c:v>
                </c:pt>
                <c:pt idx="52496">
                  <c:v>5247.96</c:v>
                </c:pt>
                <c:pt idx="52497">
                  <c:v>5248.06</c:v>
                </c:pt>
                <c:pt idx="52498">
                  <c:v>5248.16</c:v>
                </c:pt>
                <c:pt idx="52499">
                  <c:v>5248.26</c:v>
                </c:pt>
                <c:pt idx="52500">
                  <c:v>5248.36</c:v>
                </c:pt>
                <c:pt idx="52501">
                  <c:v>5248.46</c:v>
                </c:pt>
                <c:pt idx="52502">
                  <c:v>5248.56</c:v>
                </c:pt>
                <c:pt idx="52503">
                  <c:v>5248.66</c:v>
                </c:pt>
                <c:pt idx="52504">
                  <c:v>5248.76</c:v>
                </c:pt>
                <c:pt idx="52505">
                  <c:v>5248.86</c:v>
                </c:pt>
                <c:pt idx="52506">
                  <c:v>5248.96</c:v>
                </c:pt>
                <c:pt idx="52507">
                  <c:v>5249.06</c:v>
                </c:pt>
                <c:pt idx="52508">
                  <c:v>5249.16</c:v>
                </c:pt>
                <c:pt idx="52509">
                  <c:v>5249.26</c:v>
                </c:pt>
                <c:pt idx="52510">
                  <c:v>5249.36</c:v>
                </c:pt>
                <c:pt idx="52511">
                  <c:v>5249.46</c:v>
                </c:pt>
                <c:pt idx="52512">
                  <c:v>5249.56</c:v>
                </c:pt>
                <c:pt idx="52513">
                  <c:v>5249.66</c:v>
                </c:pt>
                <c:pt idx="52514">
                  <c:v>5249.76</c:v>
                </c:pt>
                <c:pt idx="52515">
                  <c:v>5249.86</c:v>
                </c:pt>
                <c:pt idx="52516">
                  <c:v>5249.96</c:v>
                </c:pt>
                <c:pt idx="52517">
                  <c:v>5250.06</c:v>
                </c:pt>
                <c:pt idx="52518">
                  <c:v>5250.16</c:v>
                </c:pt>
                <c:pt idx="52519">
                  <c:v>5250.26</c:v>
                </c:pt>
                <c:pt idx="52520">
                  <c:v>5250.36</c:v>
                </c:pt>
                <c:pt idx="52521">
                  <c:v>5250.46</c:v>
                </c:pt>
                <c:pt idx="52522">
                  <c:v>5250.56</c:v>
                </c:pt>
                <c:pt idx="52523">
                  <c:v>5250.66</c:v>
                </c:pt>
                <c:pt idx="52524">
                  <c:v>5250.76</c:v>
                </c:pt>
                <c:pt idx="52525">
                  <c:v>5250.86</c:v>
                </c:pt>
                <c:pt idx="52526">
                  <c:v>5250.96</c:v>
                </c:pt>
                <c:pt idx="52527">
                  <c:v>5251.06</c:v>
                </c:pt>
                <c:pt idx="52528">
                  <c:v>5251.16</c:v>
                </c:pt>
                <c:pt idx="52529">
                  <c:v>5251.26</c:v>
                </c:pt>
                <c:pt idx="52530">
                  <c:v>5251.36</c:v>
                </c:pt>
                <c:pt idx="52531">
                  <c:v>5251.46</c:v>
                </c:pt>
                <c:pt idx="52532">
                  <c:v>5251.56</c:v>
                </c:pt>
                <c:pt idx="52533">
                  <c:v>5251.66</c:v>
                </c:pt>
                <c:pt idx="52534">
                  <c:v>5251.76</c:v>
                </c:pt>
                <c:pt idx="52535">
                  <c:v>5251.86</c:v>
                </c:pt>
                <c:pt idx="52536">
                  <c:v>5251.96</c:v>
                </c:pt>
                <c:pt idx="52537">
                  <c:v>5252.06</c:v>
                </c:pt>
                <c:pt idx="52538">
                  <c:v>5252.16</c:v>
                </c:pt>
                <c:pt idx="52539">
                  <c:v>5252.26</c:v>
                </c:pt>
                <c:pt idx="52540">
                  <c:v>5252.36</c:v>
                </c:pt>
                <c:pt idx="52541">
                  <c:v>5252.46</c:v>
                </c:pt>
                <c:pt idx="52542">
                  <c:v>5252.56</c:v>
                </c:pt>
                <c:pt idx="52543">
                  <c:v>5252.66</c:v>
                </c:pt>
                <c:pt idx="52544">
                  <c:v>5252.76</c:v>
                </c:pt>
                <c:pt idx="52545">
                  <c:v>5252.86</c:v>
                </c:pt>
                <c:pt idx="52546">
                  <c:v>5252.96</c:v>
                </c:pt>
                <c:pt idx="52547">
                  <c:v>5253.06</c:v>
                </c:pt>
                <c:pt idx="52548">
                  <c:v>5253.16</c:v>
                </c:pt>
                <c:pt idx="52549">
                  <c:v>5253.26</c:v>
                </c:pt>
                <c:pt idx="52550">
                  <c:v>5253.36</c:v>
                </c:pt>
                <c:pt idx="52551">
                  <c:v>5253.46</c:v>
                </c:pt>
                <c:pt idx="52552">
                  <c:v>5253.56</c:v>
                </c:pt>
                <c:pt idx="52553">
                  <c:v>5253.66</c:v>
                </c:pt>
                <c:pt idx="52554">
                  <c:v>5253.76</c:v>
                </c:pt>
                <c:pt idx="52555">
                  <c:v>5253.86</c:v>
                </c:pt>
                <c:pt idx="52556">
                  <c:v>5253.96</c:v>
                </c:pt>
                <c:pt idx="52557">
                  <c:v>5254.06</c:v>
                </c:pt>
                <c:pt idx="52558">
                  <c:v>5254.16</c:v>
                </c:pt>
                <c:pt idx="52559">
                  <c:v>5254.26</c:v>
                </c:pt>
                <c:pt idx="52560">
                  <c:v>5254.36</c:v>
                </c:pt>
                <c:pt idx="52561">
                  <c:v>5254.46</c:v>
                </c:pt>
                <c:pt idx="52562">
                  <c:v>5254.56</c:v>
                </c:pt>
                <c:pt idx="52563">
                  <c:v>5254.66</c:v>
                </c:pt>
                <c:pt idx="52564">
                  <c:v>5254.76</c:v>
                </c:pt>
                <c:pt idx="52565">
                  <c:v>5254.86</c:v>
                </c:pt>
                <c:pt idx="52566">
                  <c:v>5254.96</c:v>
                </c:pt>
                <c:pt idx="52567">
                  <c:v>5255.06</c:v>
                </c:pt>
                <c:pt idx="52568">
                  <c:v>5255.16</c:v>
                </c:pt>
                <c:pt idx="52569">
                  <c:v>5255.26</c:v>
                </c:pt>
                <c:pt idx="52570">
                  <c:v>5255.36</c:v>
                </c:pt>
                <c:pt idx="52571">
                  <c:v>5255.46</c:v>
                </c:pt>
                <c:pt idx="52572">
                  <c:v>5255.56</c:v>
                </c:pt>
                <c:pt idx="52573">
                  <c:v>5255.66</c:v>
                </c:pt>
                <c:pt idx="52574">
                  <c:v>5255.76</c:v>
                </c:pt>
                <c:pt idx="52575">
                  <c:v>5255.86</c:v>
                </c:pt>
                <c:pt idx="52576">
                  <c:v>5255.96</c:v>
                </c:pt>
                <c:pt idx="52577">
                  <c:v>5256.06</c:v>
                </c:pt>
                <c:pt idx="52578">
                  <c:v>5256.16</c:v>
                </c:pt>
                <c:pt idx="52579">
                  <c:v>5256.26</c:v>
                </c:pt>
                <c:pt idx="52580">
                  <c:v>5256.36</c:v>
                </c:pt>
                <c:pt idx="52581">
                  <c:v>5256.46</c:v>
                </c:pt>
                <c:pt idx="52582">
                  <c:v>5256.56</c:v>
                </c:pt>
                <c:pt idx="52583">
                  <c:v>5256.66</c:v>
                </c:pt>
                <c:pt idx="52584">
                  <c:v>5256.76</c:v>
                </c:pt>
                <c:pt idx="52585">
                  <c:v>5256.86</c:v>
                </c:pt>
                <c:pt idx="52586">
                  <c:v>5256.96</c:v>
                </c:pt>
                <c:pt idx="52587">
                  <c:v>5257.06</c:v>
                </c:pt>
                <c:pt idx="52588">
                  <c:v>5257.16</c:v>
                </c:pt>
                <c:pt idx="52589">
                  <c:v>5257.26</c:v>
                </c:pt>
                <c:pt idx="52590">
                  <c:v>5257.36</c:v>
                </c:pt>
                <c:pt idx="52591">
                  <c:v>5257.46</c:v>
                </c:pt>
                <c:pt idx="52592">
                  <c:v>5257.56</c:v>
                </c:pt>
                <c:pt idx="52593">
                  <c:v>5257.66</c:v>
                </c:pt>
                <c:pt idx="52594">
                  <c:v>5257.76</c:v>
                </c:pt>
                <c:pt idx="52595">
                  <c:v>5257.86</c:v>
                </c:pt>
                <c:pt idx="52596">
                  <c:v>5257.96</c:v>
                </c:pt>
                <c:pt idx="52597">
                  <c:v>5258.06</c:v>
                </c:pt>
                <c:pt idx="52598">
                  <c:v>5258.16</c:v>
                </c:pt>
                <c:pt idx="52599">
                  <c:v>5258.26</c:v>
                </c:pt>
                <c:pt idx="52600">
                  <c:v>5258.36</c:v>
                </c:pt>
                <c:pt idx="52601">
                  <c:v>5258.46</c:v>
                </c:pt>
                <c:pt idx="52602">
                  <c:v>5258.56</c:v>
                </c:pt>
                <c:pt idx="52603">
                  <c:v>5258.66</c:v>
                </c:pt>
                <c:pt idx="52604">
                  <c:v>5258.76</c:v>
                </c:pt>
                <c:pt idx="52605">
                  <c:v>5258.86</c:v>
                </c:pt>
                <c:pt idx="52606">
                  <c:v>5258.96</c:v>
                </c:pt>
                <c:pt idx="52607">
                  <c:v>5259.06</c:v>
                </c:pt>
                <c:pt idx="52608">
                  <c:v>5259.16</c:v>
                </c:pt>
                <c:pt idx="52609">
                  <c:v>5259.26</c:v>
                </c:pt>
                <c:pt idx="52610">
                  <c:v>5259.36</c:v>
                </c:pt>
                <c:pt idx="52611">
                  <c:v>5259.46</c:v>
                </c:pt>
                <c:pt idx="52612">
                  <c:v>5259.56</c:v>
                </c:pt>
                <c:pt idx="52613">
                  <c:v>5259.66</c:v>
                </c:pt>
                <c:pt idx="52614">
                  <c:v>5259.76</c:v>
                </c:pt>
                <c:pt idx="52615">
                  <c:v>5259.86</c:v>
                </c:pt>
                <c:pt idx="52616">
                  <c:v>5259.96</c:v>
                </c:pt>
                <c:pt idx="52617">
                  <c:v>5260.06</c:v>
                </c:pt>
                <c:pt idx="52618">
                  <c:v>5260.16</c:v>
                </c:pt>
                <c:pt idx="52619">
                  <c:v>5260.26</c:v>
                </c:pt>
                <c:pt idx="52620">
                  <c:v>5260.36</c:v>
                </c:pt>
                <c:pt idx="52621">
                  <c:v>5260.46</c:v>
                </c:pt>
                <c:pt idx="52622">
                  <c:v>5260.56</c:v>
                </c:pt>
                <c:pt idx="52623">
                  <c:v>5260.66</c:v>
                </c:pt>
                <c:pt idx="52624">
                  <c:v>5260.76</c:v>
                </c:pt>
                <c:pt idx="52625">
                  <c:v>5260.86</c:v>
                </c:pt>
                <c:pt idx="52626">
                  <c:v>5260.96</c:v>
                </c:pt>
                <c:pt idx="52627">
                  <c:v>5261.06</c:v>
                </c:pt>
                <c:pt idx="52628">
                  <c:v>5261.16</c:v>
                </c:pt>
                <c:pt idx="52629">
                  <c:v>5261.26</c:v>
                </c:pt>
                <c:pt idx="52630">
                  <c:v>5261.36</c:v>
                </c:pt>
                <c:pt idx="52631">
                  <c:v>5261.46</c:v>
                </c:pt>
                <c:pt idx="52632">
                  <c:v>5261.56</c:v>
                </c:pt>
                <c:pt idx="52633">
                  <c:v>5261.66</c:v>
                </c:pt>
                <c:pt idx="52634">
                  <c:v>5261.76</c:v>
                </c:pt>
                <c:pt idx="52635">
                  <c:v>5261.86</c:v>
                </c:pt>
                <c:pt idx="52636">
                  <c:v>5261.96</c:v>
                </c:pt>
                <c:pt idx="52637">
                  <c:v>5262.06</c:v>
                </c:pt>
                <c:pt idx="52638">
                  <c:v>5262.16</c:v>
                </c:pt>
                <c:pt idx="52639">
                  <c:v>5262.26</c:v>
                </c:pt>
                <c:pt idx="52640">
                  <c:v>5262.36</c:v>
                </c:pt>
                <c:pt idx="52641">
                  <c:v>5262.46</c:v>
                </c:pt>
                <c:pt idx="52642">
                  <c:v>5262.56</c:v>
                </c:pt>
                <c:pt idx="52643">
                  <c:v>5262.66</c:v>
                </c:pt>
                <c:pt idx="52644">
                  <c:v>5262.76</c:v>
                </c:pt>
                <c:pt idx="52645">
                  <c:v>5262.86</c:v>
                </c:pt>
                <c:pt idx="52646">
                  <c:v>5262.96</c:v>
                </c:pt>
                <c:pt idx="52647">
                  <c:v>5263.06</c:v>
                </c:pt>
                <c:pt idx="52648">
                  <c:v>5263.16</c:v>
                </c:pt>
                <c:pt idx="52649">
                  <c:v>5263.26</c:v>
                </c:pt>
                <c:pt idx="52650">
                  <c:v>5263.36</c:v>
                </c:pt>
                <c:pt idx="52651">
                  <c:v>5263.46</c:v>
                </c:pt>
                <c:pt idx="52652">
                  <c:v>5263.56</c:v>
                </c:pt>
                <c:pt idx="52653">
                  <c:v>5263.66</c:v>
                </c:pt>
                <c:pt idx="52654">
                  <c:v>5263.76</c:v>
                </c:pt>
                <c:pt idx="52655">
                  <c:v>5263.86</c:v>
                </c:pt>
                <c:pt idx="52656">
                  <c:v>5263.96</c:v>
                </c:pt>
                <c:pt idx="52657">
                  <c:v>5264.06</c:v>
                </c:pt>
                <c:pt idx="52658">
                  <c:v>5264.16</c:v>
                </c:pt>
                <c:pt idx="52659">
                  <c:v>5264.26</c:v>
                </c:pt>
                <c:pt idx="52660">
                  <c:v>5264.36</c:v>
                </c:pt>
                <c:pt idx="52661">
                  <c:v>5264.46</c:v>
                </c:pt>
                <c:pt idx="52662">
                  <c:v>5264.56</c:v>
                </c:pt>
                <c:pt idx="52663">
                  <c:v>5264.66</c:v>
                </c:pt>
                <c:pt idx="52664">
                  <c:v>5264.76</c:v>
                </c:pt>
                <c:pt idx="52665">
                  <c:v>5264.86</c:v>
                </c:pt>
                <c:pt idx="52666">
                  <c:v>5264.96</c:v>
                </c:pt>
                <c:pt idx="52667">
                  <c:v>5265.06</c:v>
                </c:pt>
                <c:pt idx="52668">
                  <c:v>5265.16</c:v>
                </c:pt>
                <c:pt idx="52669">
                  <c:v>5265.26</c:v>
                </c:pt>
                <c:pt idx="52670">
                  <c:v>5265.36</c:v>
                </c:pt>
                <c:pt idx="52671">
                  <c:v>5265.46</c:v>
                </c:pt>
                <c:pt idx="52672">
                  <c:v>5265.56</c:v>
                </c:pt>
                <c:pt idx="52673">
                  <c:v>5265.66</c:v>
                </c:pt>
                <c:pt idx="52674">
                  <c:v>5265.76</c:v>
                </c:pt>
                <c:pt idx="52675">
                  <c:v>5265.86</c:v>
                </c:pt>
                <c:pt idx="52676">
                  <c:v>5265.96</c:v>
                </c:pt>
                <c:pt idx="52677">
                  <c:v>5266.06</c:v>
                </c:pt>
                <c:pt idx="52678">
                  <c:v>5266.16</c:v>
                </c:pt>
                <c:pt idx="52679">
                  <c:v>5266.26</c:v>
                </c:pt>
                <c:pt idx="52680">
                  <c:v>5266.36</c:v>
                </c:pt>
                <c:pt idx="52681">
                  <c:v>5266.46</c:v>
                </c:pt>
                <c:pt idx="52682">
                  <c:v>5266.56</c:v>
                </c:pt>
                <c:pt idx="52683">
                  <c:v>5266.66</c:v>
                </c:pt>
                <c:pt idx="52684">
                  <c:v>5266.76</c:v>
                </c:pt>
                <c:pt idx="52685">
                  <c:v>5266.86</c:v>
                </c:pt>
                <c:pt idx="52686">
                  <c:v>5266.96</c:v>
                </c:pt>
                <c:pt idx="52687">
                  <c:v>5267.06</c:v>
                </c:pt>
                <c:pt idx="52688">
                  <c:v>5267.16</c:v>
                </c:pt>
                <c:pt idx="52689">
                  <c:v>5267.26</c:v>
                </c:pt>
                <c:pt idx="52690">
                  <c:v>5267.36</c:v>
                </c:pt>
                <c:pt idx="52691">
                  <c:v>5267.46</c:v>
                </c:pt>
                <c:pt idx="52692">
                  <c:v>5267.56</c:v>
                </c:pt>
                <c:pt idx="52693">
                  <c:v>5267.66</c:v>
                </c:pt>
                <c:pt idx="52694">
                  <c:v>5267.76</c:v>
                </c:pt>
                <c:pt idx="52695">
                  <c:v>5267.86</c:v>
                </c:pt>
                <c:pt idx="52696">
                  <c:v>5267.96</c:v>
                </c:pt>
                <c:pt idx="52697">
                  <c:v>5268.06</c:v>
                </c:pt>
                <c:pt idx="52698">
                  <c:v>5268.16</c:v>
                </c:pt>
                <c:pt idx="52699">
                  <c:v>5268.26</c:v>
                </c:pt>
                <c:pt idx="52700">
                  <c:v>5268.36</c:v>
                </c:pt>
                <c:pt idx="52701">
                  <c:v>5268.46</c:v>
                </c:pt>
                <c:pt idx="52702">
                  <c:v>5268.56</c:v>
                </c:pt>
                <c:pt idx="52703">
                  <c:v>5268.66</c:v>
                </c:pt>
                <c:pt idx="52704">
                  <c:v>5268.76</c:v>
                </c:pt>
                <c:pt idx="52705">
                  <c:v>5268.86</c:v>
                </c:pt>
                <c:pt idx="52706">
                  <c:v>5268.96</c:v>
                </c:pt>
                <c:pt idx="52707">
                  <c:v>5269.06</c:v>
                </c:pt>
                <c:pt idx="52708">
                  <c:v>5269.16</c:v>
                </c:pt>
                <c:pt idx="52709">
                  <c:v>5269.26</c:v>
                </c:pt>
                <c:pt idx="52710">
                  <c:v>5269.36</c:v>
                </c:pt>
                <c:pt idx="52711">
                  <c:v>5269.46</c:v>
                </c:pt>
                <c:pt idx="52712">
                  <c:v>5269.56</c:v>
                </c:pt>
                <c:pt idx="52713">
                  <c:v>5269.66</c:v>
                </c:pt>
                <c:pt idx="52714">
                  <c:v>5269.76</c:v>
                </c:pt>
                <c:pt idx="52715">
                  <c:v>5269.86</c:v>
                </c:pt>
                <c:pt idx="52716">
                  <c:v>5269.96</c:v>
                </c:pt>
                <c:pt idx="52717">
                  <c:v>5270.06</c:v>
                </c:pt>
                <c:pt idx="52718">
                  <c:v>5270.16</c:v>
                </c:pt>
                <c:pt idx="52719">
                  <c:v>5270.26</c:v>
                </c:pt>
                <c:pt idx="52720">
                  <c:v>5270.36</c:v>
                </c:pt>
                <c:pt idx="52721">
                  <c:v>5270.46</c:v>
                </c:pt>
                <c:pt idx="52722">
                  <c:v>5270.56</c:v>
                </c:pt>
                <c:pt idx="52723">
                  <c:v>5270.66</c:v>
                </c:pt>
                <c:pt idx="52724">
                  <c:v>5270.76</c:v>
                </c:pt>
                <c:pt idx="52725">
                  <c:v>5270.86</c:v>
                </c:pt>
                <c:pt idx="52726">
                  <c:v>5270.96</c:v>
                </c:pt>
                <c:pt idx="52727">
                  <c:v>5271.06</c:v>
                </c:pt>
                <c:pt idx="52728">
                  <c:v>5271.16</c:v>
                </c:pt>
                <c:pt idx="52729">
                  <c:v>5271.26</c:v>
                </c:pt>
                <c:pt idx="52730">
                  <c:v>5271.36</c:v>
                </c:pt>
                <c:pt idx="52731">
                  <c:v>5271.46</c:v>
                </c:pt>
                <c:pt idx="52732">
                  <c:v>5271.56</c:v>
                </c:pt>
                <c:pt idx="52733">
                  <c:v>5271.66</c:v>
                </c:pt>
                <c:pt idx="52734">
                  <c:v>5271.76</c:v>
                </c:pt>
                <c:pt idx="52735">
                  <c:v>5271.86</c:v>
                </c:pt>
                <c:pt idx="52736">
                  <c:v>5271.96</c:v>
                </c:pt>
                <c:pt idx="52737">
                  <c:v>5272.06</c:v>
                </c:pt>
                <c:pt idx="52738">
                  <c:v>5272.16</c:v>
                </c:pt>
                <c:pt idx="52739">
                  <c:v>5272.26</c:v>
                </c:pt>
                <c:pt idx="52740">
                  <c:v>5272.36</c:v>
                </c:pt>
                <c:pt idx="52741">
                  <c:v>5272.46</c:v>
                </c:pt>
                <c:pt idx="52742">
                  <c:v>5272.56</c:v>
                </c:pt>
                <c:pt idx="52743">
                  <c:v>5272.66</c:v>
                </c:pt>
                <c:pt idx="52744">
                  <c:v>5272.76</c:v>
                </c:pt>
                <c:pt idx="52745">
                  <c:v>5272.86</c:v>
                </c:pt>
                <c:pt idx="52746">
                  <c:v>5272.96</c:v>
                </c:pt>
                <c:pt idx="52747">
                  <c:v>5273.06</c:v>
                </c:pt>
                <c:pt idx="52748">
                  <c:v>5273.16</c:v>
                </c:pt>
                <c:pt idx="52749">
                  <c:v>5273.26</c:v>
                </c:pt>
                <c:pt idx="52750">
                  <c:v>5273.36</c:v>
                </c:pt>
                <c:pt idx="52751">
                  <c:v>5273.46</c:v>
                </c:pt>
                <c:pt idx="52752">
                  <c:v>5273.56</c:v>
                </c:pt>
                <c:pt idx="52753">
                  <c:v>5273.66</c:v>
                </c:pt>
                <c:pt idx="52754">
                  <c:v>5273.76</c:v>
                </c:pt>
                <c:pt idx="52755">
                  <c:v>5273.86</c:v>
                </c:pt>
                <c:pt idx="52756">
                  <c:v>5273.96</c:v>
                </c:pt>
                <c:pt idx="52757">
                  <c:v>5274.06</c:v>
                </c:pt>
                <c:pt idx="52758">
                  <c:v>5274.16</c:v>
                </c:pt>
                <c:pt idx="52759">
                  <c:v>5274.26</c:v>
                </c:pt>
                <c:pt idx="52760">
                  <c:v>5274.36</c:v>
                </c:pt>
                <c:pt idx="52761">
                  <c:v>5274.46</c:v>
                </c:pt>
                <c:pt idx="52762">
                  <c:v>5274.56</c:v>
                </c:pt>
                <c:pt idx="52763">
                  <c:v>5274.66</c:v>
                </c:pt>
                <c:pt idx="52764">
                  <c:v>5274.76</c:v>
                </c:pt>
                <c:pt idx="52765">
                  <c:v>5274.86</c:v>
                </c:pt>
                <c:pt idx="52766">
                  <c:v>5274.96</c:v>
                </c:pt>
                <c:pt idx="52767">
                  <c:v>5275.06</c:v>
                </c:pt>
                <c:pt idx="52768">
                  <c:v>5275.16</c:v>
                </c:pt>
                <c:pt idx="52769">
                  <c:v>5275.26</c:v>
                </c:pt>
                <c:pt idx="52770">
                  <c:v>5275.36</c:v>
                </c:pt>
                <c:pt idx="52771">
                  <c:v>5275.46</c:v>
                </c:pt>
                <c:pt idx="52772">
                  <c:v>5275.56</c:v>
                </c:pt>
                <c:pt idx="52773">
                  <c:v>5275.66</c:v>
                </c:pt>
                <c:pt idx="52774">
                  <c:v>5275.76</c:v>
                </c:pt>
                <c:pt idx="52775">
                  <c:v>5275.86</c:v>
                </c:pt>
                <c:pt idx="52776">
                  <c:v>5275.96</c:v>
                </c:pt>
                <c:pt idx="52777">
                  <c:v>5276.06</c:v>
                </c:pt>
                <c:pt idx="52778">
                  <c:v>5276.16</c:v>
                </c:pt>
                <c:pt idx="52779">
                  <c:v>5276.26</c:v>
                </c:pt>
                <c:pt idx="52780">
                  <c:v>5276.36</c:v>
                </c:pt>
                <c:pt idx="52781">
                  <c:v>5276.46</c:v>
                </c:pt>
                <c:pt idx="52782">
                  <c:v>5276.56</c:v>
                </c:pt>
                <c:pt idx="52783">
                  <c:v>5276.66</c:v>
                </c:pt>
                <c:pt idx="52784">
                  <c:v>5276.76</c:v>
                </c:pt>
                <c:pt idx="52785">
                  <c:v>5276.86</c:v>
                </c:pt>
                <c:pt idx="52786">
                  <c:v>5276.96</c:v>
                </c:pt>
                <c:pt idx="52787">
                  <c:v>5277.06</c:v>
                </c:pt>
                <c:pt idx="52788">
                  <c:v>5277.16</c:v>
                </c:pt>
                <c:pt idx="52789">
                  <c:v>5277.26</c:v>
                </c:pt>
                <c:pt idx="52790">
                  <c:v>5277.36</c:v>
                </c:pt>
                <c:pt idx="52791">
                  <c:v>5277.46</c:v>
                </c:pt>
                <c:pt idx="52792">
                  <c:v>5277.56</c:v>
                </c:pt>
                <c:pt idx="52793">
                  <c:v>5277.66</c:v>
                </c:pt>
                <c:pt idx="52794">
                  <c:v>5277.76</c:v>
                </c:pt>
                <c:pt idx="52795">
                  <c:v>5277.86</c:v>
                </c:pt>
                <c:pt idx="52796">
                  <c:v>5277.96</c:v>
                </c:pt>
                <c:pt idx="52797">
                  <c:v>5278.06</c:v>
                </c:pt>
                <c:pt idx="52798">
                  <c:v>5278.16</c:v>
                </c:pt>
                <c:pt idx="52799">
                  <c:v>5278.26</c:v>
                </c:pt>
                <c:pt idx="52800">
                  <c:v>5278.36</c:v>
                </c:pt>
                <c:pt idx="52801">
                  <c:v>5278.46</c:v>
                </c:pt>
                <c:pt idx="52802">
                  <c:v>5278.56</c:v>
                </c:pt>
                <c:pt idx="52803">
                  <c:v>5278.66</c:v>
                </c:pt>
                <c:pt idx="52804">
                  <c:v>5278.76</c:v>
                </c:pt>
                <c:pt idx="52805">
                  <c:v>5278.86</c:v>
                </c:pt>
                <c:pt idx="52806">
                  <c:v>5278.96</c:v>
                </c:pt>
                <c:pt idx="52807">
                  <c:v>5279.06</c:v>
                </c:pt>
                <c:pt idx="52808">
                  <c:v>5279.16</c:v>
                </c:pt>
                <c:pt idx="52809">
                  <c:v>5279.26</c:v>
                </c:pt>
                <c:pt idx="52810">
                  <c:v>5279.36</c:v>
                </c:pt>
                <c:pt idx="52811">
                  <c:v>5279.46</c:v>
                </c:pt>
                <c:pt idx="52812">
                  <c:v>5279.56</c:v>
                </c:pt>
                <c:pt idx="52813">
                  <c:v>5279.66</c:v>
                </c:pt>
                <c:pt idx="52814">
                  <c:v>5279.76</c:v>
                </c:pt>
                <c:pt idx="52815">
                  <c:v>5279.86</c:v>
                </c:pt>
                <c:pt idx="52816">
                  <c:v>5279.96</c:v>
                </c:pt>
                <c:pt idx="52817">
                  <c:v>5280.06</c:v>
                </c:pt>
                <c:pt idx="52818">
                  <c:v>5280.16</c:v>
                </c:pt>
                <c:pt idx="52819">
                  <c:v>5280.26</c:v>
                </c:pt>
                <c:pt idx="52820">
                  <c:v>5280.36</c:v>
                </c:pt>
                <c:pt idx="52821">
                  <c:v>5280.46</c:v>
                </c:pt>
                <c:pt idx="52822">
                  <c:v>5280.56</c:v>
                </c:pt>
                <c:pt idx="52823">
                  <c:v>5280.66</c:v>
                </c:pt>
                <c:pt idx="52824">
                  <c:v>5280.76</c:v>
                </c:pt>
                <c:pt idx="52825">
                  <c:v>5280.86</c:v>
                </c:pt>
                <c:pt idx="52826">
                  <c:v>5280.96</c:v>
                </c:pt>
                <c:pt idx="52827">
                  <c:v>5281.06</c:v>
                </c:pt>
                <c:pt idx="52828">
                  <c:v>5281.16</c:v>
                </c:pt>
                <c:pt idx="52829">
                  <c:v>5281.26</c:v>
                </c:pt>
                <c:pt idx="52830">
                  <c:v>5281.36</c:v>
                </c:pt>
                <c:pt idx="52831">
                  <c:v>5281.46</c:v>
                </c:pt>
                <c:pt idx="52832">
                  <c:v>5281.56</c:v>
                </c:pt>
                <c:pt idx="52833">
                  <c:v>5281.66</c:v>
                </c:pt>
                <c:pt idx="52834">
                  <c:v>5281.76</c:v>
                </c:pt>
                <c:pt idx="52835">
                  <c:v>5281.86</c:v>
                </c:pt>
                <c:pt idx="52836">
                  <c:v>5281.96</c:v>
                </c:pt>
                <c:pt idx="52837">
                  <c:v>5282.06</c:v>
                </c:pt>
                <c:pt idx="52838">
                  <c:v>5282.16</c:v>
                </c:pt>
                <c:pt idx="52839">
                  <c:v>5282.26</c:v>
                </c:pt>
                <c:pt idx="52840">
                  <c:v>5282.36</c:v>
                </c:pt>
                <c:pt idx="52841">
                  <c:v>5282.46</c:v>
                </c:pt>
                <c:pt idx="52842">
                  <c:v>5282.56</c:v>
                </c:pt>
                <c:pt idx="52843">
                  <c:v>5282.66</c:v>
                </c:pt>
                <c:pt idx="52844">
                  <c:v>5282.76</c:v>
                </c:pt>
                <c:pt idx="52845">
                  <c:v>5282.86</c:v>
                </c:pt>
                <c:pt idx="52846">
                  <c:v>5282.96</c:v>
                </c:pt>
                <c:pt idx="52847">
                  <c:v>5283.06</c:v>
                </c:pt>
                <c:pt idx="52848">
                  <c:v>5283.16</c:v>
                </c:pt>
                <c:pt idx="52849">
                  <c:v>5283.26</c:v>
                </c:pt>
                <c:pt idx="52850">
                  <c:v>5283.36</c:v>
                </c:pt>
                <c:pt idx="52851">
                  <c:v>5283.46</c:v>
                </c:pt>
                <c:pt idx="52852">
                  <c:v>5283.56</c:v>
                </c:pt>
                <c:pt idx="52853">
                  <c:v>5283.66</c:v>
                </c:pt>
                <c:pt idx="52854">
                  <c:v>5283.76</c:v>
                </c:pt>
                <c:pt idx="52855">
                  <c:v>5283.86</c:v>
                </c:pt>
                <c:pt idx="52856">
                  <c:v>5283.96</c:v>
                </c:pt>
                <c:pt idx="52857">
                  <c:v>5284.06</c:v>
                </c:pt>
                <c:pt idx="52858">
                  <c:v>5284.16</c:v>
                </c:pt>
                <c:pt idx="52859">
                  <c:v>5284.26</c:v>
                </c:pt>
                <c:pt idx="52860">
                  <c:v>5284.36</c:v>
                </c:pt>
                <c:pt idx="52861">
                  <c:v>5284.46</c:v>
                </c:pt>
                <c:pt idx="52862">
                  <c:v>5284.56</c:v>
                </c:pt>
                <c:pt idx="52863">
                  <c:v>5284.66</c:v>
                </c:pt>
                <c:pt idx="52864">
                  <c:v>5284.76</c:v>
                </c:pt>
                <c:pt idx="52865">
                  <c:v>5284.86</c:v>
                </c:pt>
                <c:pt idx="52866">
                  <c:v>5284.96</c:v>
                </c:pt>
                <c:pt idx="52867">
                  <c:v>5285.06</c:v>
                </c:pt>
                <c:pt idx="52868">
                  <c:v>5285.16</c:v>
                </c:pt>
                <c:pt idx="52869">
                  <c:v>5285.26</c:v>
                </c:pt>
                <c:pt idx="52870">
                  <c:v>5285.36</c:v>
                </c:pt>
                <c:pt idx="52871">
                  <c:v>5285.46</c:v>
                </c:pt>
                <c:pt idx="52872">
                  <c:v>5285.56</c:v>
                </c:pt>
                <c:pt idx="52873">
                  <c:v>5285.66</c:v>
                </c:pt>
                <c:pt idx="52874">
                  <c:v>5285.76</c:v>
                </c:pt>
                <c:pt idx="52875">
                  <c:v>5285.86</c:v>
                </c:pt>
                <c:pt idx="52876">
                  <c:v>5285.96</c:v>
                </c:pt>
                <c:pt idx="52877">
                  <c:v>5286.06</c:v>
                </c:pt>
                <c:pt idx="52878">
                  <c:v>5286.16</c:v>
                </c:pt>
                <c:pt idx="52879">
                  <c:v>5286.26</c:v>
                </c:pt>
                <c:pt idx="52880">
                  <c:v>5286.36</c:v>
                </c:pt>
                <c:pt idx="52881">
                  <c:v>5286.46</c:v>
                </c:pt>
                <c:pt idx="52882">
                  <c:v>5286.56</c:v>
                </c:pt>
                <c:pt idx="52883">
                  <c:v>5286.66</c:v>
                </c:pt>
                <c:pt idx="52884">
                  <c:v>5286.76</c:v>
                </c:pt>
                <c:pt idx="52885">
                  <c:v>5286.86</c:v>
                </c:pt>
                <c:pt idx="52886">
                  <c:v>5286.96</c:v>
                </c:pt>
                <c:pt idx="52887">
                  <c:v>5287.06</c:v>
                </c:pt>
                <c:pt idx="52888">
                  <c:v>5287.16</c:v>
                </c:pt>
                <c:pt idx="52889">
                  <c:v>5287.26</c:v>
                </c:pt>
                <c:pt idx="52890">
                  <c:v>5287.36</c:v>
                </c:pt>
                <c:pt idx="52891">
                  <c:v>5287.46</c:v>
                </c:pt>
                <c:pt idx="52892">
                  <c:v>5287.56</c:v>
                </c:pt>
                <c:pt idx="52893">
                  <c:v>5287.66</c:v>
                </c:pt>
                <c:pt idx="52894">
                  <c:v>5287.76</c:v>
                </c:pt>
                <c:pt idx="52895">
                  <c:v>5287.86</c:v>
                </c:pt>
                <c:pt idx="52896">
                  <c:v>5287.96</c:v>
                </c:pt>
                <c:pt idx="52897">
                  <c:v>5288.06</c:v>
                </c:pt>
                <c:pt idx="52898">
                  <c:v>5288.16</c:v>
                </c:pt>
                <c:pt idx="52899">
                  <c:v>5288.26</c:v>
                </c:pt>
                <c:pt idx="52900">
                  <c:v>5288.36</c:v>
                </c:pt>
                <c:pt idx="52901">
                  <c:v>5288.46</c:v>
                </c:pt>
                <c:pt idx="52902">
                  <c:v>5288.56</c:v>
                </c:pt>
                <c:pt idx="52903">
                  <c:v>5288.66</c:v>
                </c:pt>
                <c:pt idx="52904">
                  <c:v>5288.76</c:v>
                </c:pt>
                <c:pt idx="52905">
                  <c:v>5288.86</c:v>
                </c:pt>
                <c:pt idx="52906">
                  <c:v>5288.96</c:v>
                </c:pt>
                <c:pt idx="52907">
                  <c:v>5289.06</c:v>
                </c:pt>
                <c:pt idx="52908">
                  <c:v>5289.16</c:v>
                </c:pt>
                <c:pt idx="52909">
                  <c:v>5289.26</c:v>
                </c:pt>
                <c:pt idx="52910">
                  <c:v>5289.36</c:v>
                </c:pt>
                <c:pt idx="52911">
                  <c:v>5289.46</c:v>
                </c:pt>
                <c:pt idx="52912">
                  <c:v>5289.56</c:v>
                </c:pt>
                <c:pt idx="52913">
                  <c:v>5289.66</c:v>
                </c:pt>
                <c:pt idx="52914">
                  <c:v>5289.76</c:v>
                </c:pt>
                <c:pt idx="52915">
                  <c:v>5289.86</c:v>
                </c:pt>
                <c:pt idx="52916">
                  <c:v>5289.96</c:v>
                </c:pt>
                <c:pt idx="52917">
                  <c:v>5290.06</c:v>
                </c:pt>
                <c:pt idx="52918">
                  <c:v>5290.16</c:v>
                </c:pt>
                <c:pt idx="52919">
                  <c:v>5290.26</c:v>
                </c:pt>
                <c:pt idx="52920">
                  <c:v>5290.36</c:v>
                </c:pt>
                <c:pt idx="52921">
                  <c:v>5290.46</c:v>
                </c:pt>
                <c:pt idx="52922">
                  <c:v>5290.56</c:v>
                </c:pt>
                <c:pt idx="52923">
                  <c:v>5290.66</c:v>
                </c:pt>
                <c:pt idx="52924">
                  <c:v>5290.76</c:v>
                </c:pt>
                <c:pt idx="52925">
                  <c:v>5290.86</c:v>
                </c:pt>
                <c:pt idx="52926">
                  <c:v>5290.96</c:v>
                </c:pt>
                <c:pt idx="52927">
                  <c:v>5291.06</c:v>
                </c:pt>
                <c:pt idx="52928">
                  <c:v>5291.16</c:v>
                </c:pt>
                <c:pt idx="52929">
                  <c:v>5291.26</c:v>
                </c:pt>
                <c:pt idx="52930">
                  <c:v>5291.36</c:v>
                </c:pt>
                <c:pt idx="52931">
                  <c:v>5291.46</c:v>
                </c:pt>
                <c:pt idx="52932">
                  <c:v>5291.56</c:v>
                </c:pt>
                <c:pt idx="52933">
                  <c:v>5291.66</c:v>
                </c:pt>
                <c:pt idx="52934">
                  <c:v>5291.76</c:v>
                </c:pt>
                <c:pt idx="52935">
                  <c:v>5291.86</c:v>
                </c:pt>
                <c:pt idx="52936">
                  <c:v>5291.96</c:v>
                </c:pt>
                <c:pt idx="52937">
                  <c:v>5292.06</c:v>
                </c:pt>
                <c:pt idx="52938">
                  <c:v>5292.16</c:v>
                </c:pt>
                <c:pt idx="52939">
                  <c:v>5292.26</c:v>
                </c:pt>
                <c:pt idx="52940">
                  <c:v>5292.36</c:v>
                </c:pt>
                <c:pt idx="52941">
                  <c:v>5292.46</c:v>
                </c:pt>
                <c:pt idx="52942">
                  <c:v>5292.56</c:v>
                </c:pt>
                <c:pt idx="52943">
                  <c:v>5292.66</c:v>
                </c:pt>
                <c:pt idx="52944">
                  <c:v>5292.76</c:v>
                </c:pt>
                <c:pt idx="52945">
                  <c:v>5292.86</c:v>
                </c:pt>
                <c:pt idx="52946">
                  <c:v>5292.96</c:v>
                </c:pt>
                <c:pt idx="52947">
                  <c:v>5293.06</c:v>
                </c:pt>
                <c:pt idx="52948">
                  <c:v>5293.16</c:v>
                </c:pt>
                <c:pt idx="52949">
                  <c:v>5293.26</c:v>
                </c:pt>
                <c:pt idx="52950">
                  <c:v>5293.36</c:v>
                </c:pt>
                <c:pt idx="52951">
                  <c:v>5293.46</c:v>
                </c:pt>
                <c:pt idx="52952">
                  <c:v>5293.56</c:v>
                </c:pt>
                <c:pt idx="52953">
                  <c:v>5293.66</c:v>
                </c:pt>
                <c:pt idx="52954">
                  <c:v>5293.76</c:v>
                </c:pt>
                <c:pt idx="52955">
                  <c:v>5293.86</c:v>
                </c:pt>
                <c:pt idx="52956">
                  <c:v>5293.96</c:v>
                </c:pt>
                <c:pt idx="52957">
                  <c:v>5294.06</c:v>
                </c:pt>
                <c:pt idx="52958">
                  <c:v>5294.16</c:v>
                </c:pt>
                <c:pt idx="52959">
                  <c:v>5294.26</c:v>
                </c:pt>
                <c:pt idx="52960">
                  <c:v>5294.36</c:v>
                </c:pt>
                <c:pt idx="52961">
                  <c:v>5294.46</c:v>
                </c:pt>
                <c:pt idx="52962">
                  <c:v>5294.56</c:v>
                </c:pt>
                <c:pt idx="52963">
                  <c:v>5294.66</c:v>
                </c:pt>
                <c:pt idx="52964">
                  <c:v>5294.76</c:v>
                </c:pt>
                <c:pt idx="52965">
                  <c:v>5294.86</c:v>
                </c:pt>
                <c:pt idx="52966">
                  <c:v>5294.96</c:v>
                </c:pt>
                <c:pt idx="52967">
                  <c:v>5295.06</c:v>
                </c:pt>
                <c:pt idx="52968">
                  <c:v>5295.16</c:v>
                </c:pt>
                <c:pt idx="52969">
                  <c:v>5295.26</c:v>
                </c:pt>
                <c:pt idx="52970">
                  <c:v>5295.36</c:v>
                </c:pt>
                <c:pt idx="52971">
                  <c:v>5295.46</c:v>
                </c:pt>
                <c:pt idx="52972">
                  <c:v>5295.56</c:v>
                </c:pt>
                <c:pt idx="52973">
                  <c:v>5295.66</c:v>
                </c:pt>
                <c:pt idx="52974">
                  <c:v>5295.76</c:v>
                </c:pt>
                <c:pt idx="52975">
                  <c:v>5295.86</c:v>
                </c:pt>
                <c:pt idx="52976">
                  <c:v>5295.96</c:v>
                </c:pt>
                <c:pt idx="52977">
                  <c:v>5296.06</c:v>
                </c:pt>
                <c:pt idx="52978">
                  <c:v>5296.16</c:v>
                </c:pt>
                <c:pt idx="52979">
                  <c:v>5296.26</c:v>
                </c:pt>
                <c:pt idx="52980">
                  <c:v>5296.36</c:v>
                </c:pt>
                <c:pt idx="52981">
                  <c:v>5296.46</c:v>
                </c:pt>
                <c:pt idx="52982">
                  <c:v>5296.56</c:v>
                </c:pt>
                <c:pt idx="52983">
                  <c:v>5296.66</c:v>
                </c:pt>
                <c:pt idx="52984">
                  <c:v>5296.76</c:v>
                </c:pt>
                <c:pt idx="52985">
                  <c:v>5296.86</c:v>
                </c:pt>
                <c:pt idx="52986">
                  <c:v>5296.96</c:v>
                </c:pt>
                <c:pt idx="52987">
                  <c:v>5297.06</c:v>
                </c:pt>
                <c:pt idx="52988">
                  <c:v>5297.16</c:v>
                </c:pt>
                <c:pt idx="52989">
                  <c:v>5297.26</c:v>
                </c:pt>
                <c:pt idx="52990">
                  <c:v>5297.36</c:v>
                </c:pt>
                <c:pt idx="52991">
                  <c:v>5297.46</c:v>
                </c:pt>
                <c:pt idx="52992">
                  <c:v>5297.56</c:v>
                </c:pt>
                <c:pt idx="52993">
                  <c:v>5297.66</c:v>
                </c:pt>
                <c:pt idx="52994">
                  <c:v>5297.76</c:v>
                </c:pt>
                <c:pt idx="52995">
                  <c:v>5297.86</c:v>
                </c:pt>
                <c:pt idx="52996">
                  <c:v>5297.96</c:v>
                </c:pt>
                <c:pt idx="52997">
                  <c:v>5298.06</c:v>
                </c:pt>
                <c:pt idx="52998">
                  <c:v>5298.16</c:v>
                </c:pt>
                <c:pt idx="52999">
                  <c:v>5298.26</c:v>
                </c:pt>
                <c:pt idx="53000">
                  <c:v>5298.36</c:v>
                </c:pt>
                <c:pt idx="53001">
                  <c:v>5298.46</c:v>
                </c:pt>
                <c:pt idx="53002">
                  <c:v>5298.56</c:v>
                </c:pt>
                <c:pt idx="53003">
                  <c:v>5298.66</c:v>
                </c:pt>
                <c:pt idx="53004">
                  <c:v>5298.76</c:v>
                </c:pt>
                <c:pt idx="53005">
                  <c:v>5298.86</c:v>
                </c:pt>
                <c:pt idx="53006">
                  <c:v>5298.96</c:v>
                </c:pt>
                <c:pt idx="53007">
                  <c:v>5299.06</c:v>
                </c:pt>
                <c:pt idx="53008">
                  <c:v>5299.16</c:v>
                </c:pt>
                <c:pt idx="53009">
                  <c:v>5299.26</c:v>
                </c:pt>
                <c:pt idx="53010">
                  <c:v>5299.36</c:v>
                </c:pt>
                <c:pt idx="53011">
                  <c:v>5299.46</c:v>
                </c:pt>
                <c:pt idx="53012">
                  <c:v>5299.56</c:v>
                </c:pt>
                <c:pt idx="53013">
                  <c:v>5299.66</c:v>
                </c:pt>
                <c:pt idx="53014">
                  <c:v>5299.76</c:v>
                </c:pt>
                <c:pt idx="53015">
                  <c:v>5299.86</c:v>
                </c:pt>
                <c:pt idx="53016">
                  <c:v>5299.96</c:v>
                </c:pt>
                <c:pt idx="53017">
                  <c:v>5300.06</c:v>
                </c:pt>
                <c:pt idx="53018">
                  <c:v>5300.16</c:v>
                </c:pt>
                <c:pt idx="53019">
                  <c:v>5300.26</c:v>
                </c:pt>
                <c:pt idx="53020">
                  <c:v>5300.36</c:v>
                </c:pt>
                <c:pt idx="53021">
                  <c:v>5300.46</c:v>
                </c:pt>
                <c:pt idx="53022">
                  <c:v>5300.56</c:v>
                </c:pt>
                <c:pt idx="53023">
                  <c:v>5300.66</c:v>
                </c:pt>
                <c:pt idx="53024">
                  <c:v>5300.76</c:v>
                </c:pt>
                <c:pt idx="53025">
                  <c:v>5300.86</c:v>
                </c:pt>
                <c:pt idx="53026">
                  <c:v>5300.96</c:v>
                </c:pt>
                <c:pt idx="53027">
                  <c:v>5301.06</c:v>
                </c:pt>
                <c:pt idx="53028">
                  <c:v>5301.16</c:v>
                </c:pt>
                <c:pt idx="53029">
                  <c:v>5301.26</c:v>
                </c:pt>
                <c:pt idx="53030">
                  <c:v>5301.36</c:v>
                </c:pt>
                <c:pt idx="53031">
                  <c:v>5301.46</c:v>
                </c:pt>
                <c:pt idx="53032">
                  <c:v>5301.56</c:v>
                </c:pt>
                <c:pt idx="53033">
                  <c:v>5301.66</c:v>
                </c:pt>
                <c:pt idx="53034">
                  <c:v>5301.76</c:v>
                </c:pt>
                <c:pt idx="53035">
                  <c:v>5301.86</c:v>
                </c:pt>
                <c:pt idx="53036">
                  <c:v>5301.96</c:v>
                </c:pt>
                <c:pt idx="53037">
                  <c:v>5302.06</c:v>
                </c:pt>
                <c:pt idx="53038">
                  <c:v>5302.16</c:v>
                </c:pt>
                <c:pt idx="53039">
                  <c:v>5302.26</c:v>
                </c:pt>
                <c:pt idx="53040">
                  <c:v>5302.36</c:v>
                </c:pt>
                <c:pt idx="53041">
                  <c:v>5302.46</c:v>
                </c:pt>
                <c:pt idx="53042">
                  <c:v>5302.56</c:v>
                </c:pt>
                <c:pt idx="53043">
                  <c:v>5302.66</c:v>
                </c:pt>
                <c:pt idx="53044">
                  <c:v>5302.76</c:v>
                </c:pt>
                <c:pt idx="53045">
                  <c:v>5302.86</c:v>
                </c:pt>
                <c:pt idx="53046">
                  <c:v>5302.96</c:v>
                </c:pt>
                <c:pt idx="53047">
                  <c:v>5303.06</c:v>
                </c:pt>
                <c:pt idx="53048">
                  <c:v>5303.16</c:v>
                </c:pt>
                <c:pt idx="53049">
                  <c:v>5303.26</c:v>
                </c:pt>
                <c:pt idx="53050">
                  <c:v>5303.36</c:v>
                </c:pt>
                <c:pt idx="53051">
                  <c:v>5303.46</c:v>
                </c:pt>
                <c:pt idx="53052">
                  <c:v>5303.56</c:v>
                </c:pt>
                <c:pt idx="53053">
                  <c:v>5303.66</c:v>
                </c:pt>
                <c:pt idx="53054">
                  <c:v>5303.76</c:v>
                </c:pt>
                <c:pt idx="53055">
                  <c:v>5303.86</c:v>
                </c:pt>
                <c:pt idx="53056">
                  <c:v>5303.96</c:v>
                </c:pt>
                <c:pt idx="53057">
                  <c:v>5304.06</c:v>
                </c:pt>
                <c:pt idx="53058">
                  <c:v>5304.16</c:v>
                </c:pt>
                <c:pt idx="53059">
                  <c:v>5304.26</c:v>
                </c:pt>
                <c:pt idx="53060">
                  <c:v>5304.36</c:v>
                </c:pt>
                <c:pt idx="53061">
                  <c:v>5304.46</c:v>
                </c:pt>
                <c:pt idx="53062">
                  <c:v>5304.56</c:v>
                </c:pt>
                <c:pt idx="53063">
                  <c:v>5304.66</c:v>
                </c:pt>
                <c:pt idx="53064">
                  <c:v>5304.76</c:v>
                </c:pt>
                <c:pt idx="53065">
                  <c:v>5304.86</c:v>
                </c:pt>
                <c:pt idx="53066">
                  <c:v>5304.96</c:v>
                </c:pt>
                <c:pt idx="53067">
                  <c:v>5305.06</c:v>
                </c:pt>
                <c:pt idx="53068">
                  <c:v>5305.16</c:v>
                </c:pt>
                <c:pt idx="53069">
                  <c:v>5305.26</c:v>
                </c:pt>
                <c:pt idx="53070">
                  <c:v>5305.36</c:v>
                </c:pt>
                <c:pt idx="53071">
                  <c:v>5305.46</c:v>
                </c:pt>
                <c:pt idx="53072">
                  <c:v>5305.56</c:v>
                </c:pt>
                <c:pt idx="53073">
                  <c:v>5305.66</c:v>
                </c:pt>
                <c:pt idx="53074">
                  <c:v>5305.76</c:v>
                </c:pt>
                <c:pt idx="53075">
                  <c:v>5305.86</c:v>
                </c:pt>
                <c:pt idx="53076">
                  <c:v>5305.96</c:v>
                </c:pt>
                <c:pt idx="53077">
                  <c:v>5306.06</c:v>
                </c:pt>
                <c:pt idx="53078">
                  <c:v>5306.16</c:v>
                </c:pt>
                <c:pt idx="53079">
                  <c:v>5306.26</c:v>
                </c:pt>
                <c:pt idx="53080">
                  <c:v>5306.36</c:v>
                </c:pt>
                <c:pt idx="53081">
                  <c:v>5306.46</c:v>
                </c:pt>
                <c:pt idx="53082">
                  <c:v>5306.56</c:v>
                </c:pt>
                <c:pt idx="53083">
                  <c:v>5306.66</c:v>
                </c:pt>
                <c:pt idx="53084">
                  <c:v>5306.76</c:v>
                </c:pt>
                <c:pt idx="53085">
                  <c:v>5306.86</c:v>
                </c:pt>
                <c:pt idx="53086">
                  <c:v>5306.96</c:v>
                </c:pt>
                <c:pt idx="53087">
                  <c:v>5307.06</c:v>
                </c:pt>
                <c:pt idx="53088">
                  <c:v>5307.16</c:v>
                </c:pt>
                <c:pt idx="53089">
                  <c:v>5307.26</c:v>
                </c:pt>
                <c:pt idx="53090">
                  <c:v>5307.36</c:v>
                </c:pt>
                <c:pt idx="53091">
                  <c:v>5307.46</c:v>
                </c:pt>
                <c:pt idx="53092">
                  <c:v>5307.56</c:v>
                </c:pt>
                <c:pt idx="53093">
                  <c:v>5307.66</c:v>
                </c:pt>
                <c:pt idx="53094">
                  <c:v>5307.76</c:v>
                </c:pt>
                <c:pt idx="53095">
                  <c:v>5307.86</c:v>
                </c:pt>
                <c:pt idx="53096">
                  <c:v>5307.96</c:v>
                </c:pt>
                <c:pt idx="53097">
                  <c:v>5308.06</c:v>
                </c:pt>
                <c:pt idx="53098">
                  <c:v>5308.16</c:v>
                </c:pt>
                <c:pt idx="53099">
                  <c:v>5308.26</c:v>
                </c:pt>
                <c:pt idx="53100">
                  <c:v>5308.36</c:v>
                </c:pt>
                <c:pt idx="53101">
                  <c:v>5308.46</c:v>
                </c:pt>
                <c:pt idx="53102">
                  <c:v>5308.56</c:v>
                </c:pt>
                <c:pt idx="53103">
                  <c:v>5308.66</c:v>
                </c:pt>
                <c:pt idx="53104">
                  <c:v>5308.76</c:v>
                </c:pt>
                <c:pt idx="53105">
                  <c:v>5308.86</c:v>
                </c:pt>
                <c:pt idx="53106">
                  <c:v>5308.96</c:v>
                </c:pt>
                <c:pt idx="53107">
                  <c:v>5309.06</c:v>
                </c:pt>
                <c:pt idx="53108">
                  <c:v>5309.16</c:v>
                </c:pt>
                <c:pt idx="53109">
                  <c:v>5309.26</c:v>
                </c:pt>
                <c:pt idx="53110">
                  <c:v>5309.36</c:v>
                </c:pt>
                <c:pt idx="53111">
                  <c:v>5309.46</c:v>
                </c:pt>
                <c:pt idx="53112">
                  <c:v>5309.56</c:v>
                </c:pt>
                <c:pt idx="53113">
                  <c:v>5309.66</c:v>
                </c:pt>
                <c:pt idx="53114">
                  <c:v>5309.76</c:v>
                </c:pt>
                <c:pt idx="53115">
                  <c:v>5309.86</c:v>
                </c:pt>
                <c:pt idx="53116">
                  <c:v>5309.96</c:v>
                </c:pt>
                <c:pt idx="53117">
                  <c:v>5310.06</c:v>
                </c:pt>
                <c:pt idx="53118">
                  <c:v>5310.16</c:v>
                </c:pt>
                <c:pt idx="53119">
                  <c:v>5310.26</c:v>
                </c:pt>
                <c:pt idx="53120">
                  <c:v>5310.36</c:v>
                </c:pt>
                <c:pt idx="53121">
                  <c:v>5310.46</c:v>
                </c:pt>
                <c:pt idx="53122">
                  <c:v>5310.56</c:v>
                </c:pt>
                <c:pt idx="53123">
                  <c:v>5310.66</c:v>
                </c:pt>
                <c:pt idx="53124">
                  <c:v>5310.76</c:v>
                </c:pt>
                <c:pt idx="53125">
                  <c:v>5310.86</c:v>
                </c:pt>
                <c:pt idx="53126">
                  <c:v>5310.96</c:v>
                </c:pt>
                <c:pt idx="53127">
                  <c:v>5311.06</c:v>
                </c:pt>
                <c:pt idx="53128">
                  <c:v>5311.16</c:v>
                </c:pt>
                <c:pt idx="53129">
                  <c:v>5311.26</c:v>
                </c:pt>
                <c:pt idx="53130">
                  <c:v>5311.36</c:v>
                </c:pt>
                <c:pt idx="53131">
                  <c:v>5311.46</c:v>
                </c:pt>
                <c:pt idx="53132">
                  <c:v>5311.56</c:v>
                </c:pt>
                <c:pt idx="53133">
                  <c:v>5311.66</c:v>
                </c:pt>
                <c:pt idx="53134">
                  <c:v>5311.76</c:v>
                </c:pt>
                <c:pt idx="53135">
                  <c:v>5311.86</c:v>
                </c:pt>
                <c:pt idx="53136">
                  <c:v>5311.96</c:v>
                </c:pt>
                <c:pt idx="53137">
                  <c:v>5312.06</c:v>
                </c:pt>
                <c:pt idx="53138">
                  <c:v>5312.16</c:v>
                </c:pt>
                <c:pt idx="53139">
                  <c:v>5312.26</c:v>
                </c:pt>
                <c:pt idx="53140">
                  <c:v>5312.36</c:v>
                </c:pt>
                <c:pt idx="53141">
                  <c:v>5312.46</c:v>
                </c:pt>
                <c:pt idx="53142">
                  <c:v>5312.56</c:v>
                </c:pt>
                <c:pt idx="53143">
                  <c:v>5312.66</c:v>
                </c:pt>
                <c:pt idx="53144">
                  <c:v>5312.76</c:v>
                </c:pt>
                <c:pt idx="53145">
                  <c:v>5312.86</c:v>
                </c:pt>
                <c:pt idx="53146">
                  <c:v>5312.96</c:v>
                </c:pt>
                <c:pt idx="53147">
                  <c:v>5313.06</c:v>
                </c:pt>
                <c:pt idx="53148">
                  <c:v>5313.16</c:v>
                </c:pt>
                <c:pt idx="53149">
                  <c:v>5313.26</c:v>
                </c:pt>
                <c:pt idx="53150">
                  <c:v>5313.36</c:v>
                </c:pt>
                <c:pt idx="53151">
                  <c:v>5313.46</c:v>
                </c:pt>
                <c:pt idx="53152">
                  <c:v>5313.56</c:v>
                </c:pt>
                <c:pt idx="53153">
                  <c:v>5313.66</c:v>
                </c:pt>
                <c:pt idx="53154">
                  <c:v>5313.76</c:v>
                </c:pt>
                <c:pt idx="53155">
                  <c:v>5313.86</c:v>
                </c:pt>
                <c:pt idx="53156">
                  <c:v>5313.96</c:v>
                </c:pt>
                <c:pt idx="53157">
                  <c:v>5314.06</c:v>
                </c:pt>
                <c:pt idx="53158">
                  <c:v>5314.16</c:v>
                </c:pt>
                <c:pt idx="53159">
                  <c:v>5314.26</c:v>
                </c:pt>
                <c:pt idx="53160">
                  <c:v>5314.36</c:v>
                </c:pt>
                <c:pt idx="53161">
                  <c:v>5314.46</c:v>
                </c:pt>
                <c:pt idx="53162">
                  <c:v>5314.56</c:v>
                </c:pt>
                <c:pt idx="53163">
                  <c:v>5314.66</c:v>
                </c:pt>
                <c:pt idx="53164">
                  <c:v>5314.76</c:v>
                </c:pt>
                <c:pt idx="53165">
                  <c:v>5314.86</c:v>
                </c:pt>
                <c:pt idx="53166">
                  <c:v>5314.96</c:v>
                </c:pt>
                <c:pt idx="53167">
                  <c:v>5315.06</c:v>
                </c:pt>
                <c:pt idx="53168">
                  <c:v>5315.16</c:v>
                </c:pt>
                <c:pt idx="53169">
                  <c:v>5315.26</c:v>
                </c:pt>
                <c:pt idx="53170">
                  <c:v>5315.36</c:v>
                </c:pt>
                <c:pt idx="53171">
                  <c:v>5315.46</c:v>
                </c:pt>
                <c:pt idx="53172">
                  <c:v>5315.56</c:v>
                </c:pt>
                <c:pt idx="53173">
                  <c:v>5315.66</c:v>
                </c:pt>
                <c:pt idx="53174">
                  <c:v>5315.76</c:v>
                </c:pt>
                <c:pt idx="53175">
                  <c:v>5315.86</c:v>
                </c:pt>
                <c:pt idx="53176">
                  <c:v>5315.96</c:v>
                </c:pt>
                <c:pt idx="53177">
                  <c:v>5316.06</c:v>
                </c:pt>
                <c:pt idx="53178">
                  <c:v>5316.16</c:v>
                </c:pt>
                <c:pt idx="53179">
                  <c:v>5316.26</c:v>
                </c:pt>
                <c:pt idx="53180">
                  <c:v>5316.36</c:v>
                </c:pt>
                <c:pt idx="53181">
                  <c:v>5316.46</c:v>
                </c:pt>
                <c:pt idx="53182">
                  <c:v>5316.56</c:v>
                </c:pt>
                <c:pt idx="53183">
                  <c:v>5316.66</c:v>
                </c:pt>
                <c:pt idx="53184">
                  <c:v>5316.76</c:v>
                </c:pt>
                <c:pt idx="53185">
                  <c:v>5316.86</c:v>
                </c:pt>
                <c:pt idx="53186">
                  <c:v>5316.96</c:v>
                </c:pt>
                <c:pt idx="53187">
                  <c:v>5317.06</c:v>
                </c:pt>
                <c:pt idx="53188">
                  <c:v>5317.16</c:v>
                </c:pt>
                <c:pt idx="53189">
                  <c:v>5317.26</c:v>
                </c:pt>
                <c:pt idx="53190">
                  <c:v>5317.36</c:v>
                </c:pt>
                <c:pt idx="53191">
                  <c:v>5317.46</c:v>
                </c:pt>
                <c:pt idx="53192">
                  <c:v>5317.56</c:v>
                </c:pt>
                <c:pt idx="53193">
                  <c:v>5317.66</c:v>
                </c:pt>
                <c:pt idx="53194">
                  <c:v>5317.76</c:v>
                </c:pt>
                <c:pt idx="53195">
                  <c:v>5317.86</c:v>
                </c:pt>
                <c:pt idx="53196">
                  <c:v>5317.96</c:v>
                </c:pt>
                <c:pt idx="53197">
                  <c:v>5318.06</c:v>
                </c:pt>
                <c:pt idx="53198">
                  <c:v>5318.16</c:v>
                </c:pt>
                <c:pt idx="53199">
                  <c:v>5318.26</c:v>
                </c:pt>
                <c:pt idx="53200">
                  <c:v>5318.36</c:v>
                </c:pt>
                <c:pt idx="53201">
                  <c:v>5318.46</c:v>
                </c:pt>
                <c:pt idx="53202">
                  <c:v>5318.56</c:v>
                </c:pt>
                <c:pt idx="53203">
                  <c:v>5318.66</c:v>
                </c:pt>
                <c:pt idx="53204">
                  <c:v>5318.76</c:v>
                </c:pt>
                <c:pt idx="53205">
                  <c:v>5318.86</c:v>
                </c:pt>
                <c:pt idx="53206">
                  <c:v>5318.96</c:v>
                </c:pt>
                <c:pt idx="53207">
                  <c:v>5319.06</c:v>
                </c:pt>
                <c:pt idx="53208">
                  <c:v>5319.16</c:v>
                </c:pt>
                <c:pt idx="53209">
                  <c:v>5319.26</c:v>
                </c:pt>
                <c:pt idx="53210">
                  <c:v>5319.36</c:v>
                </c:pt>
                <c:pt idx="53211">
                  <c:v>5319.46</c:v>
                </c:pt>
                <c:pt idx="53212">
                  <c:v>5319.56</c:v>
                </c:pt>
                <c:pt idx="53213">
                  <c:v>5319.66</c:v>
                </c:pt>
                <c:pt idx="53214">
                  <c:v>5319.76</c:v>
                </c:pt>
                <c:pt idx="53215">
                  <c:v>5319.86</c:v>
                </c:pt>
                <c:pt idx="53216">
                  <c:v>5319.96</c:v>
                </c:pt>
                <c:pt idx="53217">
                  <c:v>5320.06</c:v>
                </c:pt>
                <c:pt idx="53218">
                  <c:v>5320.16</c:v>
                </c:pt>
                <c:pt idx="53219">
                  <c:v>5320.26</c:v>
                </c:pt>
                <c:pt idx="53220">
                  <c:v>5320.36</c:v>
                </c:pt>
                <c:pt idx="53221">
                  <c:v>5320.46</c:v>
                </c:pt>
                <c:pt idx="53222">
                  <c:v>5320.56</c:v>
                </c:pt>
                <c:pt idx="53223">
                  <c:v>5320.66</c:v>
                </c:pt>
                <c:pt idx="53224">
                  <c:v>5320.76</c:v>
                </c:pt>
                <c:pt idx="53225">
                  <c:v>5320.86</c:v>
                </c:pt>
                <c:pt idx="53226">
                  <c:v>5320.96</c:v>
                </c:pt>
                <c:pt idx="53227">
                  <c:v>5321.06</c:v>
                </c:pt>
                <c:pt idx="53228">
                  <c:v>5321.16</c:v>
                </c:pt>
                <c:pt idx="53229">
                  <c:v>5321.26</c:v>
                </c:pt>
                <c:pt idx="53230">
                  <c:v>5321.36</c:v>
                </c:pt>
                <c:pt idx="53231">
                  <c:v>5321.46</c:v>
                </c:pt>
                <c:pt idx="53232">
                  <c:v>5321.56</c:v>
                </c:pt>
                <c:pt idx="53233">
                  <c:v>5321.66</c:v>
                </c:pt>
                <c:pt idx="53234">
                  <c:v>5321.76</c:v>
                </c:pt>
                <c:pt idx="53235">
                  <c:v>5321.86</c:v>
                </c:pt>
                <c:pt idx="53236">
                  <c:v>5321.96</c:v>
                </c:pt>
                <c:pt idx="53237">
                  <c:v>5322.06</c:v>
                </c:pt>
                <c:pt idx="53238">
                  <c:v>5322.16</c:v>
                </c:pt>
                <c:pt idx="53239">
                  <c:v>5322.26</c:v>
                </c:pt>
                <c:pt idx="53240">
                  <c:v>5322.36</c:v>
                </c:pt>
                <c:pt idx="53241">
                  <c:v>5322.46</c:v>
                </c:pt>
                <c:pt idx="53242">
                  <c:v>5322.56</c:v>
                </c:pt>
                <c:pt idx="53243">
                  <c:v>5322.66</c:v>
                </c:pt>
                <c:pt idx="53244">
                  <c:v>5322.76</c:v>
                </c:pt>
                <c:pt idx="53245">
                  <c:v>5322.86</c:v>
                </c:pt>
                <c:pt idx="53246">
                  <c:v>5322.96</c:v>
                </c:pt>
                <c:pt idx="53247">
                  <c:v>5323.06</c:v>
                </c:pt>
                <c:pt idx="53248">
                  <c:v>5323.16</c:v>
                </c:pt>
                <c:pt idx="53249">
                  <c:v>5323.26</c:v>
                </c:pt>
                <c:pt idx="53250">
                  <c:v>5323.36</c:v>
                </c:pt>
                <c:pt idx="53251">
                  <c:v>5323.46</c:v>
                </c:pt>
                <c:pt idx="53252">
                  <c:v>5323.56</c:v>
                </c:pt>
                <c:pt idx="53253">
                  <c:v>5323.66</c:v>
                </c:pt>
                <c:pt idx="53254">
                  <c:v>5323.76</c:v>
                </c:pt>
                <c:pt idx="53255">
                  <c:v>5323.86</c:v>
                </c:pt>
                <c:pt idx="53256">
                  <c:v>5323.96</c:v>
                </c:pt>
                <c:pt idx="53257">
                  <c:v>5324.06</c:v>
                </c:pt>
                <c:pt idx="53258">
                  <c:v>5324.16</c:v>
                </c:pt>
                <c:pt idx="53259">
                  <c:v>5324.26</c:v>
                </c:pt>
                <c:pt idx="53260">
                  <c:v>5324.36</c:v>
                </c:pt>
                <c:pt idx="53261">
                  <c:v>5324.46</c:v>
                </c:pt>
                <c:pt idx="53262">
                  <c:v>5324.56</c:v>
                </c:pt>
                <c:pt idx="53263">
                  <c:v>5324.66</c:v>
                </c:pt>
                <c:pt idx="53264">
                  <c:v>5324.76</c:v>
                </c:pt>
                <c:pt idx="53265">
                  <c:v>5324.86</c:v>
                </c:pt>
                <c:pt idx="53266">
                  <c:v>5324.96</c:v>
                </c:pt>
                <c:pt idx="53267">
                  <c:v>5325.06</c:v>
                </c:pt>
                <c:pt idx="53268">
                  <c:v>5325.16</c:v>
                </c:pt>
                <c:pt idx="53269">
                  <c:v>5325.26</c:v>
                </c:pt>
                <c:pt idx="53270">
                  <c:v>5325.36</c:v>
                </c:pt>
                <c:pt idx="53271">
                  <c:v>5325.46</c:v>
                </c:pt>
                <c:pt idx="53272">
                  <c:v>5325.56</c:v>
                </c:pt>
                <c:pt idx="53273">
                  <c:v>5325.66</c:v>
                </c:pt>
                <c:pt idx="53274">
                  <c:v>5325.76</c:v>
                </c:pt>
                <c:pt idx="53275">
                  <c:v>5325.86</c:v>
                </c:pt>
                <c:pt idx="53276">
                  <c:v>5325.96</c:v>
                </c:pt>
                <c:pt idx="53277">
                  <c:v>5326.06</c:v>
                </c:pt>
                <c:pt idx="53278">
                  <c:v>5326.16</c:v>
                </c:pt>
                <c:pt idx="53279">
                  <c:v>5326.26</c:v>
                </c:pt>
                <c:pt idx="53280">
                  <c:v>5326.36</c:v>
                </c:pt>
                <c:pt idx="53281">
                  <c:v>5326.46</c:v>
                </c:pt>
                <c:pt idx="53282">
                  <c:v>5326.56</c:v>
                </c:pt>
                <c:pt idx="53283">
                  <c:v>5326.66</c:v>
                </c:pt>
                <c:pt idx="53284">
                  <c:v>5326.76</c:v>
                </c:pt>
                <c:pt idx="53285">
                  <c:v>5326.86</c:v>
                </c:pt>
                <c:pt idx="53286">
                  <c:v>5326.96</c:v>
                </c:pt>
                <c:pt idx="53287">
                  <c:v>5327.06</c:v>
                </c:pt>
                <c:pt idx="53288">
                  <c:v>5327.16</c:v>
                </c:pt>
                <c:pt idx="53289">
                  <c:v>5327.26</c:v>
                </c:pt>
                <c:pt idx="53290">
                  <c:v>5327.36</c:v>
                </c:pt>
                <c:pt idx="53291">
                  <c:v>5327.46</c:v>
                </c:pt>
                <c:pt idx="53292">
                  <c:v>5327.56</c:v>
                </c:pt>
                <c:pt idx="53293">
                  <c:v>5327.66</c:v>
                </c:pt>
                <c:pt idx="53294">
                  <c:v>5327.76</c:v>
                </c:pt>
                <c:pt idx="53295">
                  <c:v>5327.86</c:v>
                </c:pt>
                <c:pt idx="53296">
                  <c:v>5327.96</c:v>
                </c:pt>
                <c:pt idx="53297">
                  <c:v>5328.06</c:v>
                </c:pt>
                <c:pt idx="53298">
                  <c:v>5328.16</c:v>
                </c:pt>
                <c:pt idx="53299">
                  <c:v>5328.26</c:v>
                </c:pt>
                <c:pt idx="53300">
                  <c:v>5328.36</c:v>
                </c:pt>
                <c:pt idx="53301">
                  <c:v>5328.46</c:v>
                </c:pt>
                <c:pt idx="53302">
                  <c:v>5328.56</c:v>
                </c:pt>
                <c:pt idx="53303">
                  <c:v>5328.66</c:v>
                </c:pt>
                <c:pt idx="53304">
                  <c:v>5328.76</c:v>
                </c:pt>
                <c:pt idx="53305">
                  <c:v>5328.86</c:v>
                </c:pt>
                <c:pt idx="53306">
                  <c:v>5328.96</c:v>
                </c:pt>
                <c:pt idx="53307">
                  <c:v>5329.06</c:v>
                </c:pt>
                <c:pt idx="53308">
                  <c:v>5329.16</c:v>
                </c:pt>
                <c:pt idx="53309">
                  <c:v>5329.26</c:v>
                </c:pt>
                <c:pt idx="53310">
                  <c:v>5329.36</c:v>
                </c:pt>
                <c:pt idx="53311">
                  <c:v>5329.46</c:v>
                </c:pt>
                <c:pt idx="53312">
                  <c:v>5329.56</c:v>
                </c:pt>
                <c:pt idx="53313">
                  <c:v>5329.66</c:v>
                </c:pt>
                <c:pt idx="53314">
                  <c:v>5329.76</c:v>
                </c:pt>
                <c:pt idx="53315">
                  <c:v>5329.86</c:v>
                </c:pt>
                <c:pt idx="53316">
                  <c:v>5329.96</c:v>
                </c:pt>
                <c:pt idx="53317">
                  <c:v>5330.06</c:v>
                </c:pt>
                <c:pt idx="53318">
                  <c:v>5330.16</c:v>
                </c:pt>
                <c:pt idx="53319">
                  <c:v>5330.26</c:v>
                </c:pt>
                <c:pt idx="53320">
                  <c:v>5330.36</c:v>
                </c:pt>
                <c:pt idx="53321">
                  <c:v>5330.46</c:v>
                </c:pt>
                <c:pt idx="53322">
                  <c:v>5330.56</c:v>
                </c:pt>
                <c:pt idx="53323">
                  <c:v>5330.66</c:v>
                </c:pt>
                <c:pt idx="53324">
                  <c:v>5330.76</c:v>
                </c:pt>
                <c:pt idx="53325">
                  <c:v>5330.86</c:v>
                </c:pt>
                <c:pt idx="53326">
                  <c:v>5330.96</c:v>
                </c:pt>
                <c:pt idx="53327">
                  <c:v>5331.06</c:v>
                </c:pt>
                <c:pt idx="53328">
                  <c:v>5331.16</c:v>
                </c:pt>
                <c:pt idx="53329">
                  <c:v>5331.26</c:v>
                </c:pt>
                <c:pt idx="53330">
                  <c:v>5331.36</c:v>
                </c:pt>
                <c:pt idx="53331">
                  <c:v>5331.46</c:v>
                </c:pt>
                <c:pt idx="53332">
                  <c:v>5331.56</c:v>
                </c:pt>
                <c:pt idx="53333">
                  <c:v>5331.66</c:v>
                </c:pt>
                <c:pt idx="53334">
                  <c:v>5331.76</c:v>
                </c:pt>
                <c:pt idx="53335">
                  <c:v>5331.86</c:v>
                </c:pt>
                <c:pt idx="53336">
                  <c:v>5331.96</c:v>
                </c:pt>
                <c:pt idx="53337">
                  <c:v>5332.06</c:v>
                </c:pt>
                <c:pt idx="53338">
                  <c:v>5332.16</c:v>
                </c:pt>
                <c:pt idx="53339">
                  <c:v>5332.26</c:v>
                </c:pt>
                <c:pt idx="53340">
                  <c:v>5332.36</c:v>
                </c:pt>
                <c:pt idx="53341">
                  <c:v>5332.46</c:v>
                </c:pt>
                <c:pt idx="53342">
                  <c:v>5332.56</c:v>
                </c:pt>
                <c:pt idx="53343">
                  <c:v>5332.66</c:v>
                </c:pt>
                <c:pt idx="53344">
                  <c:v>5332.76</c:v>
                </c:pt>
                <c:pt idx="53345">
                  <c:v>5332.86</c:v>
                </c:pt>
                <c:pt idx="53346">
                  <c:v>5332.96</c:v>
                </c:pt>
                <c:pt idx="53347">
                  <c:v>5333.06</c:v>
                </c:pt>
                <c:pt idx="53348">
                  <c:v>5333.16</c:v>
                </c:pt>
                <c:pt idx="53349">
                  <c:v>5333.26</c:v>
                </c:pt>
                <c:pt idx="53350">
                  <c:v>5333.36</c:v>
                </c:pt>
                <c:pt idx="53351">
                  <c:v>5333.46</c:v>
                </c:pt>
                <c:pt idx="53352">
                  <c:v>5333.56</c:v>
                </c:pt>
                <c:pt idx="53353">
                  <c:v>5333.66</c:v>
                </c:pt>
                <c:pt idx="53354">
                  <c:v>5333.76</c:v>
                </c:pt>
                <c:pt idx="53355">
                  <c:v>5333.86</c:v>
                </c:pt>
                <c:pt idx="53356">
                  <c:v>5333.96</c:v>
                </c:pt>
                <c:pt idx="53357">
                  <c:v>5334.06</c:v>
                </c:pt>
                <c:pt idx="53358">
                  <c:v>5334.16</c:v>
                </c:pt>
                <c:pt idx="53359">
                  <c:v>5334.26</c:v>
                </c:pt>
                <c:pt idx="53360">
                  <c:v>5334.36</c:v>
                </c:pt>
                <c:pt idx="53361">
                  <c:v>5334.46</c:v>
                </c:pt>
                <c:pt idx="53362">
                  <c:v>5334.56</c:v>
                </c:pt>
                <c:pt idx="53363">
                  <c:v>5334.66</c:v>
                </c:pt>
                <c:pt idx="53364">
                  <c:v>5334.76</c:v>
                </c:pt>
                <c:pt idx="53365">
                  <c:v>5334.86</c:v>
                </c:pt>
                <c:pt idx="53366">
                  <c:v>5334.96</c:v>
                </c:pt>
                <c:pt idx="53367">
                  <c:v>5335.06</c:v>
                </c:pt>
                <c:pt idx="53368">
                  <c:v>5335.16</c:v>
                </c:pt>
                <c:pt idx="53369">
                  <c:v>5335.26</c:v>
                </c:pt>
                <c:pt idx="53370">
                  <c:v>5335.36</c:v>
                </c:pt>
                <c:pt idx="53371">
                  <c:v>5335.46</c:v>
                </c:pt>
                <c:pt idx="53372">
                  <c:v>5335.56</c:v>
                </c:pt>
                <c:pt idx="53373">
                  <c:v>5335.66</c:v>
                </c:pt>
                <c:pt idx="53374">
                  <c:v>5335.76</c:v>
                </c:pt>
                <c:pt idx="53375">
                  <c:v>5335.86</c:v>
                </c:pt>
                <c:pt idx="53376">
                  <c:v>5335.96</c:v>
                </c:pt>
                <c:pt idx="53377">
                  <c:v>5336.06</c:v>
                </c:pt>
                <c:pt idx="53378">
                  <c:v>5336.16</c:v>
                </c:pt>
                <c:pt idx="53379">
                  <c:v>5336.26</c:v>
                </c:pt>
                <c:pt idx="53380">
                  <c:v>5336.36</c:v>
                </c:pt>
                <c:pt idx="53381">
                  <c:v>5336.46</c:v>
                </c:pt>
                <c:pt idx="53382">
                  <c:v>5336.56</c:v>
                </c:pt>
                <c:pt idx="53383">
                  <c:v>5336.66</c:v>
                </c:pt>
                <c:pt idx="53384">
                  <c:v>5336.76</c:v>
                </c:pt>
                <c:pt idx="53385">
                  <c:v>5336.86</c:v>
                </c:pt>
                <c:pt idx="53386">
                  <c:v>5336.96</c:v>
                </c:pt>
                <c:pt idx="53387">
                  <c:v>5337.06</c:v>
                </c:pt>
                <c:pt idx="53388">
                  <c:v>5337.16</c:v>
                </c:pt>
                <c:pt idx="53389">
                  <c:v>5337.26</c:v>
                </c:pt>
                <c:pt idx="53390">
                  <c:v>5337.36</c:v>
                </c:pt>
                <c:pt idx="53391">
                  <c:v>5337.46</c:v>
                </c:pt>
                <c:pt idx="53392">
                  <c:v>5337.56</c:v>
                </c:pt>
                <c:pt idx="53393">
                  <c:v>5337.66</c:v>
                </c:pt>
                <c:pt idx="53394">
                  <c:v>5337.76</c:v>
                </c:pt>
                <c:pt idx="53395">
                  <c:v>5337.86</c:v>
                </c:pt>
                <c:pt idx="53396">
                  <c:v>5337.96</c:v>
                </c:pt>
                <c:pt idx="53397">
                  <c:v>5338.06</c:v>
                </c:pt>
                <c:pt idx="53398">
                  <c:v>5338.16</c:v>
                </c:pt>
                <c:pt idx="53399">
                  <c:v>5338.26</c:v>
                </c:pt>
                <c:pt idx="53400">
                  <c:v>5338.36</c:v>
                </c:pt>
                <c:pt idx="53401">
                  <c:v>5338.46</c:v>
                </c:pt>
                <c:pt idx="53402">
                  <c:v>5338.56</c:v>
                </c:pt>
                <c:pt idx="53403">
                  <c:v>5338.66</c:v>
                </c:pt>
                <c:pt idx="53404">
                  <c:v>5338.76</c:v>
                </c:pt>
                <c:pt idx="53405">
                  <c:v>5338.86</c:v>
                </c:pt>
                <c:pt idx="53406">
                  <c:v>5338.96</c:v>
                </c:pt>
                <c:pt idx="53407">
                  <c:v>5339.06</c:v>
                </c:pt>
                <c:pt idx="53408">
                  <c:v>5339.16</c:v>
                </c:pt>
                <c:pt idx="53409">
                  <c:v>5339.26</c:v>
                </c:pt>
                <c:pt idx="53410">
                  <c:v>5339.36</c:v>
                </c:pt>
                <c:pt idx="53411">
                  <c:v>5339.46</c:v>
                </c:pt>
                <c:pt idx="53412">
                  <c:v>5339.56</c:v>
                </c:pt>
                <c:pt idx="53413">
                  <c:v>5339.66</c:v>
                </c:pt>
                <c:pt idx="53414">
                  <c:v>5339.76</c:v>
                </c:pt>
                <c:pt idx="53415">
                  <c:v>5339.86</c:v>
                </c:pt>
                <c:pt idx="53416">
                  <c:v>5339.96</c:v>
                </c:pt>
                <c:pt idx="53417">
                  <c:v>5340.06</c:v>
                </c:pt>
                <c:pt idx="53418">
                  <c:v>5340.16</c:v>
                </c:pt>
                <c:pt idx="53419">
                  <c:v>5340.26</c:v>
                </c:pt>
                <c:pt idx="53420">
                  <c:v>5340.36</c:v>
                </c:pt>
                <c:pt idx="53421">
                  <c:v>5340.46</c:v>
                </c:pt>
                <c:pt idx="53422">
                  <c:v>5340.56</c:v>
                </c:pt>
                <c:pt idx="53423">
                  <c:v>5340.66</c:v>
                </c:pt>
                <c:pt idx="53424">
                  <c:v>5340.76</c:v>
                </c:pt>
                <c:pt idx="53425">
                  <c:v>5340.86</c:v>
                </c:pt>
                <c:pt idx="53426">
                  <c:v>5340.96</c:v>
                </c:pt>
                <c:pt idx="53427">
                  <c:v>5341.06</c:v>
                </c:pt>
                <c:pt idx="53428">
                  <c:v>5341.16</c:v>
                </c:pt>
                <c:pt idx="53429">
                  <c:v>5341.26</c:v>
                </c:pt>
                <c:pt idx="53430">
                  <c:v>5341.36</c:v>
                </c:pt>
                <c:pt idx="53431">
                  <c:v>5341.46</c:v>
                </c:pt>
                <c:pt idx="53432">
                  <c:v>5341.56</c:v>
                </c:pt>
                <c:pt idx="53433">
                  <c:v>5341.66</c:v>
                </c:pt>
                <c:pt idx="53434">
                  <c:v>5341.76</c:v>
                </c:pt>
                <c:pt idx="53435">
                  <c:v>5341.86</c:v>
                </c:pt>
                <c:pt idx="53436">
                  <c:v>5341.96</c:v>
                </c:pt>
                <c:pt idx="53437">
                  <c:v>5342.06</c:v>
                </c:pt>
                <c:pt idx="53438">
                  <c:v>5342.16</c:v>
                </c:pt>
                <c:pt idx="53439">
                  <c:v>5342.26</c:v>
                </c:pt>
                <c:pt idx="53440">
                  <c:v>5342.36</c:v>
                </c:pt>
                <c:pt idx="53441">
                  <c:v>5342.46</c:v>
                </c:pt>
                <c:pt idx="53442">
                  <c:v>5342.56</c:v>
                </c:pt>
                <c:pt idx="53443">
                  <c:v>5342.66</c:v>
                </c:pt>
                <c:pt idx="53444">
                  <c:v>5342.76</c:v>
                </c:pt>
                <c:pt idx="53445">
                  <c:v>5342.86</c:v>
                </c:pt>
                <c:pt idx="53446">
                  <c:v>5342.96</c:v>
                </c:pt>
                <c:pt idx="53447">
                  <c:v>5343.06</c:v>
                </c:pt>
                <c:pt idx="53448">
                  <c:v>5343.16</c:v>
                </c:pt>
                <c:pt idx="53449">
                  <c:v>5343.26</c:v>
                </c:pt>
                <c:pt idx="53450">
                  <c:v>5343.36</c:v>
                </c:pt>
                <c:pt idx="53451">
                  <c:v>5343.46</c:v>
                </c:pt>
                <c:pt idx="53452">
                  <c:v>5343.56</c:v>
                </c:pt>
                <c:pt idx="53453">
                  <c:v>5343.66</c:v>
                </c:pt>
                <c:pt idx="53454">
                  <c:v>5343.76</c:v>
                </c:pt>
                <c:pt idx="53455">
                  <c:v>5343.86</c:v>
                </c:pt>
                <c:pt idx="53456">
                  <c:v>5343.96</c:v>
                </c:pt>
                <c:pt idx="53457">
                  <c:v>5344.06</c:v>
                </c:pt>
                <c:pt idx="53458">
                  <c:v>5344.16</c:v>
                </c:pt>
                <c:pt idx="53459">
                  <c:v>5344.26</c:v>
                </c:pt>
                <c:pt idx="53460">
                  <c:v>5344.36</c:v>
                </c:pt>
                <c:pt idx="53461">
                  <c:v>5344.46</c:v>
                </c:pt>
                <c:pt idx="53462">
                  <c:v>5344.56</c:v>
                </c:pt>
                <c:pt idx="53463">
                  <c:v>5344.66</c:v>
                </c:pt>
                <c:pt idx="53464">
                  <c:v>5344.76</c:v>
                </c:pt>
                <c:pt idx="53465">
                  <c:v>5344.86</c:v>
                </c:pt>
                <c:pt idx="53466">
                  <c:v>5344.96</c:v>
                </c:pt>
                <c:pt idx="53467">
                  <c:v>5345.06</c:v>
                </c:pt>
                <c:pt idx="53468">
                  <c:v>5345.16</c:v>
                </c:pt>
                <c:pt idx="53469">
                  <c:v>5345.26</c:v>
                </c:pt>
                <c:pt idx="53470">
                  <c:v>5345.36</c:v>
                </c:pt>
                <c:pt idx="53471">
                  <c:v>5345.46</c:v>
                </c:pt>
                <c:pt idx="53472">
                  <c:v>5345.56</c:v>
                </c:pt>
                <c:pt idx="53473">
                  <c:v>5345.66</c:v>
                </c:pt>
                <c:pt idx="53474">
                  <c:v>5345.76</c:v>
                </c:pt>
                <c:pt idx="53475">
                  <c:v>5345.86</c:v>
                </c:pt>
                <c:pt idx="53476">
                  <c:v>5345.96</c:v>
                </c:pt>
                <c:pt idx="53477">
                  <c:v>5346.06</c:v>
                </c:pt>
                <c:pt idx="53478">
                  <c:v>5346.16</c:v>
                </c:pt>
                <c:pt idx="53479">
                  <c:v>5346.26</c:v>
                </c:pt>
                <c:pt idx="53480">
                  <c:v>5346.36</c:v>
                </c:pt>
                <c:pt idx="53481">
                  <c:v>5346.46</c:v>
                </c:pt>
                <c:pt idx="53482">
                  <c:v>5346.56</c:v>
                </c:pt>
                <c:pt idx="53483">
                  <c:v>5346.66</c:v>
                </c:pt>
                <c:pt idx="53484">
                  <c:v>5346.76</c:v>
                </c:pt>
                <c:pt idx="53485">
                  <c:v>5346.86</c:v>
                </c:pt>
                <c:pt idx="53486">
                  <c:v>5346.96</c:v>
                </c:pt>
                <c:pt idx="53487">
                  <c:v>5347.06</c:v>
                </c:pt>
                <c:pt idx="53488">
                  <c:v>5347.16</c:v>
                </c:pt>
                <c:pt idx="53489">
                  <c:v>5347.26</c:v>
                </c:pt>
                <c:pt idx="53490">
                  <c:v>5347.36</c:v>
                </c:pt>
                <c:pt idx="53491">
                  <c:v>5347.46</c:v>
                </c:pt>
                <c:pt idx="53492">
                  <c:v>5347.56</c:v>
                </c:pt>
                <c:pt idx="53493">
                  <c:v>5347.66</c:v>
                </c:pt>
                <c:pt idx="53494">
                  <c:v>5347.76</c:v>
                </c:pt>
                <c:pt idx="53495">
                  <c:v>5347.86</c:v>
                </c:pt>
                <c:pt idx="53496">
                  <c:v>5347.96</c:v>
                </c:pt>
                <c:pt idx="53497">
                  <c:v>5348.06</c:v>
                </c:pt>
                <c:pt idx="53498">
                  <c:v>5348.16</c:v>
                </c:pt>
                <c:pt idx="53499">
                  <c:v>5348.26</c:v>
                </c:pt>
                <c:pt idx="53500">
                  <c:v>5348.36</c:v>
                </c:pt>
                <c:pt idx="53501">
                  <c:v>5348.46</c:v>
                </c:pt>
                <c:pt idx="53502">
                  <c:v>5348.56</c:v>
                </c:pt>
                <c:pt idx="53503">
                  <c:v>5348.66</c:v>
                </c:pt>
                <c:pt idx="53504">
                  <c:v>5348.76</c:v>
                </c:pt>
                <c:pt idx="53505">
                  <c:v>5348.86</c:v>
                </c:pt>
                <c:pt idx="53506">
                  <c:v>5348.96</c:v>
                </c:pt>
                <c:pt idx="53507">
                  <c:v>5349.06</c:v>
                </c:pt>
                <c:pt idx="53508">
                  <c:v>5349.16</c:v>
                </c:pt>
                <c:pt idx="53509">
                  <c:v>5349.26</c:v>
                </c:pt>
                <c:pt idx="53510">
                  <c:v>5349.36</c:v>
                </c:pt>
                <c:pt idx="53511">
                  <c:v>5349.46</c:v>
                </c:pt>
                <c:pt idx="53512">
                  <c:v>5349.56</c:v>
                </c:pt>
                <c:pt idx="53513">
                  <c:v>5349.66</c:v>
                </c:pt>
                <c:pt idx="53514">
                  <c:v>5349.76</c:v>
                </c:pt>
                <c:pt idx="53515">
                  <c:v>5349.86</c:v>
                </c:pt>
                <c:pt idx="53516">
                  <c:v>5349.96</c:v>
                </c:pt>
                <c:pt idx="53517">
                  <c:v>5350.06</c:v>
                </c:pt>
                <c:pt idx="53518">
                  <c:v>5350.16</c:v>
                </c:pt>
                <c:pt idx="53519">
                  <c:v>5350.26</c:v>
                </c:pt>
                <c:pt idx="53520">
                  <c:v>5350.36</c:v>
                </c:pt>
                <c:pt idx="53521">
                  <c:v>5350.46</c:v>
                </c:pt>
                <c:pt idx="53522">
                  <c:v>5350.56</c:v>
                </c:pt>
                <c:pt idx="53523">
                  <c:v>5350.66</c:v>
                </c:pt>
                <c:pt idx="53524">
                  <c:v>5350.76</c:v>
                </c:pt>
                <c:pt idx="53525">
                  <c:v>5350.86</c:v>
                </c:pt>
                <c:pt idx="53526">
                  <c:v>5350.96</c:v>
                </c:pt>
                <c:pt idx="53527">
                  <c:v>5351.06</c:v>
                </c:pt>
                <c:pt idx="53528">
                  <c:v>5351.16</c:v>
                </c:pt>
                <c:pt idx="53529">
                  <c:v>5351.26</c:v>
                </c:pt>
                <c:pt idx="53530">
                  <c:v>5351.36</c:v>
                </c:pt>
                <c:pt idx="53531">
                  <c:v>5351.46</c:v>
                </c:pt>
                <c:pt idx="53532">
                  <c:v>5351.56</c:v>
                </c:pt>
                <c:pt idx="53533">
                  <c:v>5351.66</c:v>
                </c:pt>
                <c:pt idx="53534">
                  <c:v>5351.76</c:v>
                </c:pt>
                <c:pt idx="53535">
                  <c:v>5351.86</c:v>
                </c:pt>
                <c:pt idx="53536">
                  <c:v>5351.96</c:v>
                </c:pt>
                <c:pt idx="53537">
                  <c:v>5352.06</c:v>
                </c:pt>
                <c:pt idx="53538">
                  <c:v>5352.16</c:v>
                </c:pt>
                <c:pt idx="53539">
                  <c:v>5352.26</c:v>
                </c:pt>
                <c:pt idx="53540">
                  <c:v>5352.36</c:v>
                </c:pt>
                <c:pt idx="53541">
                  <c:v>5352.46</c:v>
                </c:pt>
                <c:pt idx="53542">
                  <c:v>5352.56</c:v>
                </c:pt>
                <c:pt idx="53543">
                  <c:v>5352.66</c:v>
                </c:pt>
                <c:pt idx="53544">
                  <c:v>5352.76</c:v>
                </c:pt>
                <c:pt idx="53545">
                  <c:v>5352.86</c:v>
                </c:pt>
                <c:pt idx="53546">
                  <c:v>5352.96</c:v>
                </c:pt>
                <c:pt idx="53547">
                  <c:v>5353.06</c:v>
                </c:pt>
                <c:pt idx="53548">
                  <c:v>5353.16</c:v>
                </c:pt>
                <c:pt idx="53549">
                  <c:v>5353.26</c:v>
                </c:pt>
                <c:pt idx="53550">
                  <c:v>5353.36</c:v>
                </c:pt>
                <c:pt idx="53551">
                  <c:v>5353.46</c:v>
                </c:pt>
                <c:pt idx="53552">
                  <c:v>5353.56</c:v>
                </c:pt>
                <c:pt idx="53553">
                  <c:v>5353.66</c:v>
                </c:pt>
                <c:pt idx="53554">
                  <c:v>5353.76</c:v>
                </c:pt>
                <c:pt idx="53555">
                  <c:v>5353.86</c:v>
                </c:pt>
                <c:pt idx="53556">
                  <c:v>5353.96</c:v>
                </c:pt>
                <c:pt idx="53557">
                  <c:v>5354.06</c:v>
                </c:pt>
                <c:pt idx="53558">
                  <c:v>5354.16</c:v>
                </c:pt>
                <c:pt idx="53559">
                  <c:v>5354.26</c:v>
                </c:pt>
                <c:pt idx="53560">
                  <c:v>5354.36</c:v>
                </c:pt>
                <c:pt idx="53561">
                  <c:v>5354.46</c:v>
                </c:pt>
                <c:pt idx="53562">
                  <c:v>5354.56</c:v>
                </c:pt>
                <c:pt idx="53563">
                  <c:v>5354.66</c:v>
                </c:pt>
                <c:pt idx="53564">
                  <c:v>5354.76</c:v>
                </c:pt>
                <c:pt idx="53565">
                  <c:v>5354.86</c:v>
                </c:pt>
                <c:pt idx="53566">
                  <c:v>5354.96</c:v>
                </c:pt>
                <c:pt idx="53567">
                  <c:v>5355.06</c:v>
                </c:pt>
                <c:pt idx="53568">
                  <c:v>5355.16</c:v>
                </c:pt>
                <c:pt idx="53569">
                  <c:v>5355.26</c:v>
                </c:pt>
                <c:pt idx="53570">
                  <c:v>5355.36</c:v>
                </c:pt>
                <c:pt idx="53571">
                  <c:v>5355.46</c:v>
                </c:pt>
                <c:pt idx="53572">
                  <c:v>5355.56</c:v>
                </c:pt>
                <c:pt idx="53573">
                  <c:v>5355.66</c:v>
                </c:pt>
                <c:pt idx="53574">
                  <c:v>5355.76</c:v>
                </c:pt>
                <c:pt idx="53575">
                  <c:v>5355.86</c:v>
                </c:pt>
                <c:pt idx="53576">
                  <c:v>5355.96</c:v>
                </c:pt>
                <c:pt idx="53577">
                  <c:v>5356.06</c:v>
                </c:pt>
                <c:pt idx="53578">
                  <c:v>5356.16</c:v>
                </c:pt>
                <c:pt idx="53579">
                  <c:v>5356.26</c:v>
                </c:pt>
                <c:pt idx="53580">
                  <c:v>5356.36</c:v>
                </c:pt>
                <c:pt idx="53581">
                  <c:v>5356.46</c:v>
                </c:pt>
                <c:pt idx="53582">
                  <c:v>5356.56</c:v>
                </c:pt>
                <c:pt idx="53583">
                  <c:v>5356.66</c:v>
                </c:pt>
                <c:pt idx="53584">
                  <c:v>5356.76</c:v>
                </c:pt>
                <c:pt idx="53585">
                  <c:v>5356.86</c:v>
                </c:pt>
                <c:pt idx="53586">
                  <c:v>5356.96</c:v>
                </c:pt>
                <c:pt idx="53587">
                  <c:v>5357.06</c:v>
                </c:pt>
                <c:pt idx="53588">
                  <c:v>5357.16</c:v>
                </c:pt>
                <c:pt idx="53589">
                  <c:v>5357.26</c:v>
                </c:pt>
                <c:pt idx="53590">
                  <c:v>5357.36</c:v>
                </c:pt>
                <c:pt idx="53591">
                  <c:v>5357.46</c:v>
                </c:pt>
                <c:pt idx="53592">
                  <c:v>5357.56</c:v>
                </c:pt>
                <c:pt idx="53593">
                  <c:v>5357.66</c:v>
                </c:pt>
                <c:pt idx="53594">
                  <c:v>5357.76</c:v>
                </c:pt>
                <c:pt idx="53595">
                  <c:v>5357.86</c:v>
                </c:pt>
                <c:pt idx="53596">
                  <c:v>5357.96</c:v>
                </c:pt>
                <c:pt idx="53597">
                  <c:v>5358.06</c:v>
                </c:pt>
                <c:pt idx="53598">
                  <c:v>5358.16</c:v>
                </c:pt>
                <c:pt idx="53599">
                  <c:v>5358.26</c:v>
                </c:pt>
                <c:pt idx="53600">
                  <c:v>5358.36</c:v>
                </c:pt>
                <c:pt idx="53601">
                  <c:v>5358.46</c:v>
                </c:pt>
                <c:pt idx="53602">
                  <c:v>5358.56</c:v>
                </c:pt>
                <c:pt idx="53603">
                  <c:v>5358.66</c:v>
                </c:pt>
                <c:pt idx="53604">
                  <c:v>5358.76</c:v>
                </c:pt>
                <c:pt idx="53605">
                  <c:v>5358.86</c:v>
                </c:pt>
                <c:pt idx="53606">
                  <c:v>5358.96</c:v>
                </c:pt>
                <c:pt idx="53607">
                  <c:v>5359.06</c:v>
                </c:pt>
                <c:pt idx="53608">
                  <c:v>5359.16</c:v>
                </c:pt>
                <c:pt idx="53609">
                  <c:v>5359.26</c:v>
                </c:pt>
                <c:pt idx="53610">
                  <c:v>5359.36</c:v>
                </c:pt>
                <c:pt idx="53611">
                  <c:v>5359.46</c:v>
                </c:pt>
                <c:pt idx="53612">
                  <c:v>5359.56</c:v>
                </c:pt>
                <c:pt idx="53613">
                  <c:v>5359.66</c:v>
                </c:pt>
                <c:pt idx="53614">
                  <c:v>5359.76</c:v>
                </c:pt>
                <c:pt idx="53615">
                  <c:v>5359.86</c:v>
                </c:pt>
                <c:pt idx="53616">
                  <c:v>5359.96</c:v>
                </c:pt>
                <c:pt idx="53617">
                  <c:v>5360.06</c:v>
                </c:pt>
                <c:pt idx="53618">
                  <c:v>5360.16</c:v>
                </c:pt>
                <c:pt idx="53619">
                  <c:v>5360.26</c:v>
                </c:pt>
                <c:pt idx="53620">
                  <c:v>5360.36</c:v>
                </c:pt>
                <c:pt idx="53621">
                  <c:v>5360.46</c:v>
                </c:pt>
                <c:pt idx="53622">
                  <c:v>5360.56</c:v>
                </c:pt>
                <c:pt idx="53623">
                  <c:v>5360.66</c:v>
                </c:pt>
                <c:pt idx="53624">
                  <c:v>5360.76</c:v>
                </c:pt>
                <c:pt idx="53625">
                  <c:v>5360.86</c:v>
                </c:pt>
                <c:pt idx="53626">
                  <c:v>5360.96</c:v>
                </c:pt>
                <c:pt idx="53627">
                  <c:v>5361.06</c:v>
                </c:pt>
                <c:pt idx="53628">
                  <c:v>5361.16</c:v>
                </c:pt>
                <c:pt idx="53629">
                  <c:v>5361.26</c:v>
                </c:pt>
                <c:pt idx="53630">
                  <c:v>5361.36</c:v>
                </c:pt>
                <c:pt idx="53631">
                  <c:v>5361.46</c:v>
                </c:pt>
                <c:pt idx="53632">
                  <c:v>5361.56</c:v>
                </c:pt>
                <c:pt idx="53633">
                  <c:v>5361.66</c:v>
                </c:pt>
                <c:pt idx="53634">
                  <c:v>5361.76</c:v>
                </c:pt>
                <c:pt idx="53635">
                  <c:v>5361.86</c:v>
                </c:pt>
                <c:pt idx="53636">
                  <c:v>5361.96</c:v>
                </c:pt>
                <c:pt idx="53637">
                  <c:v>5362.06</c:v>
                </c:pt>
                <c:pt idx="53638">
                  <c:v>5362.16</c:v>
                </c:pt>
                <c:pt idx="53639">
                  <c:v>5362.26</c:v>
                </c:pt>
                <c:pt idx="53640">
                  <c:v>5362.36</c:v>
                </c:pt>
                <c:pt idx="53641">
                  <c:v>5362.46</c:v>
                </c:pt>
                <c:pt idx="53642">
                  <c:v>5362.56</c:v>
                </c:pt>
                <c:pt idx="53643">
                  <c:v>5362.66</c:v>
                </c:pt>
                <c:pt idx="53644">
                  <c:v>5362.76</c:v>
                </c:pt>
                <c:pt idx="53645">
                  <c:v>5362.86</c:v>
                </c:pt>
                <c:pt idx="53646">
                  <c:v>5362.96</c:v>
                </c:pt>
                <c:pt idx="53647">
                  <c:v>5363.06</c:v>
                </c:pt>
                <c:pt idx="53648">
                  <c:v>5363.16</c:v>
                </c:pt>
                <c:pt idx="53649">
                  <c:v>5363.26</c:v>
                </c:pt>
                <c:pt idx="53650">
                  <c:v>5363.36</c:v>
                </c:pt>
                <c:pt idx="53651">
                  <c:v>5363.46</c:v>
                </c:pt>
                <c:pt idx="53652">
                  <c:v>5363.56</c:v>
                </c:pt>
                <c:pt idx="53653">
                  <c:v>5363.66</c:v>
                </c:pt>
                <c:pt idx="53654">
                  <c:v>5363.76</c:v>
                </c:pt>
                <c:pt idx="53655">
                  <c:v>5363.86</c:v>
                </c:pt>
                <c:pt idx="53656">
                  <c:v>5363.96</c:v>
                </c:pt>
                <c:pt idx="53657">
                  <c:v>5364.06</c:v>
                </c:pt>
                <c:pt idx="53658">
                  <c:v>5364.16</c:v>
                </c:pt>
                <c:pt idx="53659">
                  <c:v>5364.26</c:v>
                </c:pt>
                <c:pt idx="53660">
                  <c:v>5364.36</c:v>
                </c:pt>
                <c:pt idx="53661">
                  <c:v>5364.46</c:v>
                </c:pt>
                <c:pt idx="53662">
                  <c:v>5364.56</c:v>
                </c:pt>
                <c:pt idx="53663">
                  <c:v>5364.66</c:v>
                </c:pt>
                <c:pt idx="53664">
                  <c:v>5364.76</c:v>
                </c:pt>
                <c:pt idx="53665">
                  <c:v>5364.86</c:v>
                </c:pt>
                <c:pt idx="53666">
                  <c:v>5364.96</c:v>
                </c:pt>
                <c:pt idx="53667">
                  <c:v>5365.06</c:v>
                </c:pt>
                <c:pt idx="53668">
                  <c:v>5365.16</c:v>
                </c:pt>
                <c:pt idx="53669">
                  <c:v>5365.26</c:v>
                </c:pt>
                <c:pt idx="53670">
                  <c:v>5365.36</c:v>
                </c:pt>
                <c:pt idx="53671">
                  <c:v>5365.46</c:v>
                </c:pt>
                <c:pt idx="53672">
                  <c:v>5365.56</c:v>
                </c:pt>
                <c:pt idx="53673">
                  <c:v>5365.66</c:v>
                </c:pt>
                <c:pt idx="53674">
                  <c:v>5365.76</c:v>
                </c:pt>
                <c:pt idx="53675">
                  <c:v>5365.86</c:v>
                </c:pt>
                <c:pt idx="53676">
                  <c:v>5365.96</c:v>
                </c:pt>
                <c:pt idx="53677">
                  <c:v>5366.06</c:v>
                </c:pt>
                <c:pt idx="53678">
                  <c:v>5366.16</c:v>
                </c:pt>
                <c:pt idx="53679">
                  <c:v>5366.26</c:v>
                </c:pt>
                <c:pt idx="53680">
                  <c:v>5366.36</c:v>
                </c:pt>
                <c:pt idx="53681">
                  <c:v>5366.46</c:v>
                </c:pt>
                <c:pt idx="53682">
                  <c:v>5366.56</c:v>
                </c:pt>
                <c:pt idx="53683">
                  <c:v>5366.66</c:v>
                </c:pt>
                <c:pt idx="53684">
                  <c:v>5366.76</c:v>
                </c:pt>
                <c:pt idx="53685">
                  <c:v>5366.86</c:v>
                </c:pt>
                <c:pt idx="53686">
                  <c:v>5366.96</c:v>
                </c:pt>
                <c:pt idx="53687">
                  <c:v>5367.06</c:v>
                </c:pt>
                <c:pt idx="53688">
                  <c:v>5367.16</c:v>
                </c:pt>
                <c:pt idx="53689">
                  <c:v>5367.26</c:v>
                </c:pt>
                <c:pt idx="53690">
                  <c:v>5367.36</c:v>
                </c:pt>
                <c:pt idx="53691">
                  <c:v>5367.46</c:v>
                </c:pt>
                <c:pt idx="53692">
                  <c:v>5367.56</c:v>
                </c:pt>
                <c:pt idx="53693">
                  <c:v>5367.66</c:v>
                </c:pt>
                <c:pt idx="53694">
                  <c:v>5367.76</c:v>
                </c:pt>
                <c:pt idx="53695">
                  <c:v>5367.86</c:v>
                </c:pt>
                <c:pt idx="53696">
                  <c:v>5367.96</c:v>
                </c:pt>
                <c:pt idx="53697">
                  <c:v>5368.06</c:v>
                </c:pt>
                <c:pt idx="53698">
                  <c:v>5368.16</c:v>
                </c:pt>
                <c:pt idx="53699">
                  <c:v>5368.26</c:v>
                </c:pt>
                <c:pt idx="53700">
                  <c:v>5368.36</c:v>
                </c:pt>
                <c:pt idx="53701">
                  <c:v>5368.46</c:v>
                </c:pt>
                <c:pt idx="53702">
                  <c:v>5368.56</c:v>
                </c:pt>
                <c:pt idx="53703">
                  <c:v>5368.66</c:v>
                </c:pt>
                <c:pt idx="53704">
                  <c:v>5368.76</c:v>
                </c:pt>
                <c:pt idx="53705">
                  <c:v>5368.86</c:v>
                </c:pt>
                <c:pt idx="53706">
                  <c:v>5368.96</c:v>
                </c:pt>
                <c:pt idx="53707">
                  <c:v>5369.06</c:v>
                </c:pt>
                <c:pt idx="53708">
                  <c:v>5369.16</c:v>
                </c:pt>
                <c:pt idx="53709">
                  <c:v>5369.26</c:v>
                </c:pt>
                <c:pt idx="53710">
                  <c:v>5369.36</c:v>
                </c:pt>
                <c:pt idx="53711">
                  <c:v>5369.46</c:v>
                </c:pt>
                <c:pt idx="53712">
                  <c:v>5369.56</c:v>
                </c:pt>
                <c:pt idx="53713">
                  <c:v>5369.66</c:v>
                </c:pt>
                <c:pt idx="53714">
                  <c:v>5369.76</c:v>
                </c:pt>
                <c:pt idx="53715">
                  <c:v>5369.86</c:v>
                </c:pt>
                <c:pt idx="53716">
                  <c:v>5369.96</c:v>
                </c:pt>
                <c:pt idx="53717">
                  <c:v>5370.06</c:v>
                </c:pt>
                <c:pt idx="53718">
                  <c:v>5370.16</c:v>
                </c:pt>
                <c:pt idx="53719">
                  <c:v>5370.26</c:v>
                </c:pt>
                <c:pt idx="53720">
                  <c:v>5370.36</c:v>
                </c:pt>
                <c:pt idx="53721">
                  <c:v>5370.46</c:v>
                </c:pt>
                <c:pt idx="53722">
                  <c:v>5370.56</c:v>
                </c:pt>
                <c:pt idx="53723">
                  <c:v>5370.66</c:v>
                </c:pt>
                <c:pt idx="53724">
                  <c:v>5370.76</c:v>
                </c:pt>
                <c:pt idx="53725">
                  <c:v>5370.86</c:v>
                </c:pt>
                <c:pt idx="53726">
                  <c:v>5370.96</c:v>
                </c:pt>
                <c:pt idx="53727">
                  <c:v>5371.06</c:v>
                </c:pt>
                <c:pt idx="53728">
                  <c:v>5371.16</c:v>
                </c:pt>
                <c:pt idx="53729">
                  <c:v>5371.26</c:v>
                </c:pt>
                <c:pt idx="53730">
                  <c:v>5371.36</c:v>
                </c:pt>
                <c:pt idx="53731">
                  <c:v>5371.46</c:v>
                </c:pt>
                <c:pt idx="53732">
                  <c:v>5371.56</c:v>
                </c:pt>
                <c:pt idx="53733">
                  <c:v>5371.66</c:v>
                </c:pt>
                <c:pt idx="53734">
                  <c:v>5371.76</c:v>
                </c:pt>
                <c:pt idx="53735">
                  <c:v>5371.86</c:v>
                </c:pt>
                <c:pt idx="53736">
                  <c:v>5371.96</c:v>
                </c:pt>
                <c:pt idx="53737">
                  <c:v>5372.06</c:v>
                </c:pt>
                <c:pt idx="53738">
                  <c:v>5372.16</c:v>
                </c:pt>
                <c:pt idx="53739">
                  <c:v>5372.26</c:v>
                </c:pt>
                <c:pt idx="53740">
                  <c:v>5372.36</c:v>
                </c:pt>
                <c:pt idx="53741">
                  <c:v>5372.46</c:v>
                </c:pt>
                <c:pt idx="53742">
                  <c:v>5372.56</c:v>
                </c:pt>
                <c:pt idx="53743">
                  <c:v>5372.66</c:v>
                </c:pt>
                <c:pt idx="53744">
                  <c:v>5372.76</c:v>
                </c:pt>
                <c:pt idx="53745">
                  <c:v>5372.86</c:v>
                </c:pt>
                <c:pt idx="53746">
                  <c:v>5372.96</c:v>
                </c:pt>
                <c:pt idx="53747">
                  <c:v>5373.06</c:v>
                </c:pt>
                <c:pt idx="53748">
                  <c:v>5373.16</c:v>
                </c:pt>
                <c:pt idx="53749">
                  <c:v>5373.26</c:v>
                </c:pt>
                <c:pt idx="53750">
                  <c:v>5373.36</c:v>
                </c:pt>
                <c:pt idx="53751">
                  <c:v>5373.46</c:v>
                </c:pt>
                <c:pt idx="53752">
                  <c:v>5373.56</c:v>
                </c:pt>
                <c:pt idx="53753">
                  <c:v>5373.66</c:v>
                </c:pt>
                <c:pt idx="53754">
                  <c:v>5373.76</c:v>
                </c:pt>
                <c:pt idx="53755">
                  <c:v>5373.86</c:v>
                </c:pt>
                <c:pt idx="53756">
                  <c:v>5373.96</c:v>
                </c:pt>
                <c:pt idx="53757">
                  <c:v>5374.06</c:v>
                </c:pt>
                <c:pt idx="53758">
                  <c:v>5374.16</c:v>
                </c:pt>
                <c:pt idx="53759">
                  <c:v>5374.26</c:v>
                </c:pt>
                <c:pt idx="53760">
                  <c:v>5374.36</c:v>
                </c:pt>
                <c:pt idx="53761">
                  <c:v>5374.46</c:v>
                </c:pt>
                <c:pt idx="53762">
                  <c:v>5374.56</c:v>
                </c:pt>
                <c:pt idx="53763">
                  <c:v>5374.66</c:v>
                </c:pt>
                <c:pt idx="53764">
                  <c:v>5374.76</c:v>
                </c:pt>
                <c:pt idx="53765">
                  <c:v>5374.86</c:v>
                </c:pt>
                <c:pt idx="53766">
                  <c:v>5374.96</c:v>
                </c:pt>
                <c:pt idx="53767">
                  <c:v>5375.06</c:v>
                </c:pt>
                <c:pt idx="53768">
                  <c:v>5375.16</c:v>
                </c:pt>
                <c:pt idx="53769">
                  <c:v>5375.26</c:v>
                </c:pt>
                <c:pt idx="53770">
                  <c:v>5375.36</c:v>
                </c:pt>
                <c:pt idx="53771">
                  <c:v>5375.46</c:v>
                </c:pt>
                <c:pt idx="53772">
                  <c:v>5375.56</c:v>
                </c:pt>
                <c:pt idx="53773">
                  <c:v>5375.66</c:v>
                </c:pt>
                <c:pt idx="53774">
                  <c:v>5375.76</c:v>
                </c:pt>
                <c:pt idx="53775">
                  <c:v>5375.86</c:v>
                </c:pt>
                <c:pt idx="53776">
                  <c:v>5375.96</c:v>
                </c:pt>
                <c:pt idx="53777">
                  <c:v>5376.06</c:v>
                </c:pt>
                <c:pt idx="53778">
                  <c:v>5376.16</c:v>
                </c:pt>
                <c:pt idx="53779">
                  <c:v>5376.26</c:v>
                </c:pt>
                <c:pt idx="53780">
                  <c:v>5376.36</c:v>
                </c:pt>
                <c:pt idx="53781">
                  <c:v>5376.46</c:v>
                </c:pt>
                <c:pt idx="53782">
                  <c:v>5376.56</c:v>
                </c:pt>
                <c:pt idx="53783">
                  <c:v>5376.66</c:v>
                </c:pt>
                <c:pt idx="53784">
                  <c:v>5376.76</c:v>
                </c:pt>
                <c:pt idx="53785">
                  <c:v>5376.86</c:v>
                </c:pt>
                <c:pt idx="53786">
                  <c:v>5376.96</c:v>
                </c:pt>
                <c:pt idx="53787">
                  <c:v>5377.06</c:v>
                </c:pt>
                <c:pt idx="53788">
                  <c:v>5377.16</c:v>
                </c:pt>
                <c:pt idx="53789">
                  <c:v>5377.26</c:v>
                </c:pt>
                <c:pt idx="53790">
                  <c:v>5377.36</c:v>
                </c:pt>
                <c:pt idx="53791">
                  <c:v>5377.46</c:v>
                </c:pt>
                <c:pt idx="53792">
                  <c:v>5377.56</c:v>
                </c:pt>
                <c:pt idx="53793">
                  <c:v>5377.66</c:v>
                </c:pt>
                <c:pt idx="53794">
                  <c:v>5377.76</c:v>
                </c:pt>
                <c:pt idx="53795">
                  <c:v>5377.86</c:v>
                </c:pt>
                <c:pt idx="53796">
                  <c:v>5377.96</c:v>
                </c:pt>
                <c:pt idx="53797">
                  <c:v>5378.06</c:v>
                </c:pt>
                <c:pt idx="53798">
                  <c:v>5378.16</c:v>
                </c:pt>
                <c:pt idx="53799">
                  <c:v>5378.26</c:v>
                </c:pt>
                <c:pt idx="53800">
                  <c:v>5378.36</c:v>
                </c:pt>
                <c:pt idx="53801">
                  <c:v>5378.46</c:v>
                </c:pt>
                <c:pt idx="53802">
                  <c:v>5378.56</c:v>
                </c:pt>
                <c:pt idx="53803">
                  <c:v>5378.66</c:v>
                </c:pt>
                <c:pt idx="53804">
                  <c:v>5378.76</c:v>
                </c:pt>
                <c:pt idx="53805">
                  <c:v>5378.86</c:v>
                </c:pt>
                <c:pt idx="53806">
                  <c:v>5378.96</c:v>
                </c:pt>
                <c:pt idx="53807">
                  <c:v>5379.06</c:v>
                </c:pt>
                <c:pt idx="53808">
                  <c:v>5379.16</c:v>
                </c:pt>
                <c:pt idx="53809">
                  <c:v>5379.26</c:v>
                </c:pt>
                <c:pt idx="53810">
                  <c:v>5379.36</c:v>
                </c:pt>
                <c:pt idx="53811">
                  <c:v>5379.46</c:v>
                </c:pt>
                <c:pt idx="53812">
                  <c:v>5379.56</c:v>
                </c:pt>
                <c:pt idx="53813">
                  <c:v>5379.66</c:v>
                </c:pt>
                <c:pt idx="53814">
                  <c:v>5379.76</c:v>
                </c:pt>
                <c:pt idx="53815">
                  <c:v>5379.86</c:v>
                </c:pt>
                <c:pt idx="53816">
                  <c:v>5379.96</c:v>
                </c:pt>
                <c:pt idx="53817">
                  <c:v>5380.06</c:v>
                </c:pt>
                <c:pt idx="53818">
                  <c:v>5380.16</c:v>
                </c:pt>
                <c:pt idx="53819">
                  <c:v>5380.26</c:v>
                </c:pt>
                <c:pt idx="53820">
                  <c:v>5380.36</c:v>
                </c:pt>
                <c:pt idx="53821">
                  <c:v>5380.46</c:v>
                </c:pt>
                <c:pt idx="53822">
                  <c:v>5380.56</c:v>
                </c:pt>
                <c:pt idx="53823">
                  <c:v>5380.66</c:v>
                </c:pt>
                <c:pt idx="53824">
                  <c:v>5380.76</c:v>
                </c:pt>
                <c:pt idx="53825">
                  <c:v>5380.86</c:v>
                </c:pt>
                <c:pt idx="53826">
                  <c:v>5380.96</c:v>
                </c:pt>
                <c:pt idx="53827">
                  <c:v>5381.06</c:v>
                </c:pt>
                <c:pt idx="53828">
                  <c:v>5381.16</c:v>
                </c:pt>
                <c:pt idx="53829">
                  <c:v>5381.26</c:v>
                </c:pt>
                <c:pt idx="53830">
                  <c:v>5381.36</c:v>
                </c:pt>
                <c:pt idx="53831">
                  <c:v>5381.46</c:v>
                </c:pt>
                <c:pt idx="53832">
                  <c:v>5381.56</c:v>
                </c:pt>
                <c:pt idx="53833">
                  <c:v>5381.66</c:v>
                </c:pt>
                <c:pt idx="53834">
                  <c:v>5381.76</c:v>
                </c:pt>
                <c:pt idx="53835">
                  <c:v>5381.86</c:v>
                </c:pt>
                <c:pt idx="53836">
                  <c:v>5381.96</c:v>
                </c:pt>
                <c:pt idx="53837">
                  <c:v>5382.06</c:v>
                </c:pt>
                <c:pt idx="53838">
                  <c:v>5382.16</c:v>
                </c:pt>
                <c:pt idx="53839">
                  <c:v>5382.26</c:v>
                </c:pt>
                <c:pt idx="53840">
                  <c:v>5382.36</c:v>
                </c:pt>
                <c:pt idx="53841">
                  <c:v>5382.46</c:v>
                </c:pt>
                <c:pt idx="53842">
                  <c:v>5382.56</c:v>
                </c:pt>
                <c:pt idx="53843">
                  <c:v>5382.66</c:v>
                </c:pt>
                <c:pt idx="53844">
                  <c:v>5382.76</c:v>
                </c:pt>
                <c:pt idx="53845">
                  <c:v>5382.86</c:v>
                </c:pt>
                <c:pt idx="53846">
                  <c:v>5382.96</c:v>
                </c:pt>
                <c:pt idx="53847">
                  <c:v>5383.06</c:v>
                </c:pt>
                <c:pt idx="53848">
                  <c:v>5383.16</c:v>
                </c:pt>
                <c:pt idx="53849">
                  <c:v>5383.26</c:v>
                </c:pt>
                <c:pt idx="53850">
                  <c:v>5383.36</c:v>
                </c:pt>
                <c:pt idx="53851">
                  <c:v>5383.46</c:v>
                </c:pt>
                <c:pt idx="53852">
                  <c:v>5383.56</c:v>
                </c:pt>
                <c:pt idx="53853">
                  <c:v>5383.66</c:v>
                </c:pt>
                <c:pt idx="53854">
                  <c:v>5383.76</c:v>
                </c:pt>
                <c:pt idx="53855">
                  <c:v>5383.86</c:v>
                </c:pt>
                <c:pt idx="53856">
                  <c:v>5383.96</c:v>
                </c:pt>
                <c:pt idx="53857">
                  <c:v>5384.06</c:v>
                </c:pt>
                <c:pt idx="53858">
                  <c:v>5384.16</c:v>
                </c:pt>
                <c:pt idx="53859">
                  <c:v>5384.26</c:v>
                </c:pt>
                <c:pt idx="53860">
                  <c:v>5384.36</c:v>
                </c:pt>
                <c:pt idx="53861">
                  <c:v>5384.46</c:v>
                </c:pt>
                <c:pt idx="53862">
                  <c:v>5384.56</c:v>
                </c:pt>
                <c:pt idx="53863">
                  <c:v>5384.66</c:v>
                </c:pt>
                <c:pt idx="53864">
                  <c:v>5384.76</c:v>
                </c:pt>
                <c:pt idx="53865">
                  <c:v>5384.86</c:v>
                </c:pt>
                <c:pt idx="53866">
                  <c:v>5384.96</c:v>
                </c:pt>
                <c:pt idx="53867">
                  <c:v>5385.06</c:v>
                </c:pt>
                <c:pt idx="53868">
                  <c:v>5385.16</c:v>
                </c:pt>
                <c:pt idx="53869">
                  <c:v>5385.26</c:v>
                </c:pt>
                <c:pt idx="53870">
                  <c:v>5385.36</c:v>
                </c:pt>
                <c:pt idx="53871">
                  <c:v>5385.46</c:v>
                </c:pt>
                <c:pt idx="53872">
                  <c:v>5385.56</c:v>
                </c:pt>
                <c:pt idx="53873">
                  <c:v>5385.66</c:v>
                </c:pt>
                <c:pt idx="53874">
                  <c:v>5385.76</c:v>
                </c:pt>
                <c:pt idx="53875">
                  <c:v>5385.86</c:v>
                </c:pt>
                <c:pt idx="53876">
                  <c:v>5385.96</c:v>
                </c:pt>
                <c:pt idx="53877">
                  <c:v>5386.06</c:v>
                </c:pt>
                <c:pt idx="53878">
                  <c:v>5386.16</c:v>
                </c:pt>
                <c:pt idx="53879">
                  <c:v>5386.26</c:v>
                </c:pt>
                <c:pt idx="53880">
                  <c:v>5386.36</c:v>
                </c:pt>
                <c:pt idx="53881">
                  <c:v>5386.46</c:v>
                </c:pt>
                <c:pt idx="53882">
                  <c:v>5386.56</c:v>
                </c:pt>
                <c:pt idx="53883">
                  <c:v>5386.66</c:v>
                </c:pt>
                <c:pt idx="53884">
                  <c:v>5386.76</c:v>
                </c:pt>
                <c:pt idx="53885">
                  <c:v>5386.86</c:v>
                </c:pt>
                <c:pt idx="53886">
                  <c:v>5386.96</c:v>
                </c:pt>
                <c:pt idx="53887">
                  <c:v>5387.06</c:v>
                </c:pt>
                <c:pt idx="53888">
                  <c:v>5387.16</c:v>
                </c:pt>
                <c:pt idx="53889">
                  <c:v>5387.26</c:v>
                </c:pt>
                <c:pt idx="53890">
                  <c:v>5387.36</c:v>
                </c:pt>
                <c:pt idx="53891">
                  <c:v>5387.46</c:v>
                </c:pt>
                <c:pt idx="53892">
                  <c:v>5387.56</c:v>
                </c:pt>
                <c:pt idx="53893">
                  <c:v>5387.66</c:v>
                </c:pt>
                <c:pt idx="53894">
                  <c:v>5387.76</c:v>
                </c:pt>
                <c:pt idx="53895">
                  <c:v>5387.86</c:v>
                </c:pt>
                <c:pt idx="53896">
                  <c:v>5387.96</c:v>
                </c:pt>
                <c:pt idx="53897">
                  <c:v>5388.06</c:v>
                </c:pt>
                <c:pt idx="53898">
                  <c:v>5388.16</c:v>
                </c:pt>
                <c:pt idx="53899">
                  <c:v>5388.26</c:v>
                </c:pt>
                <c:pt idx="53900">
                  <c:v>5388.36</c:v>
                </c:pt>
                <c:pt idx="53901">
                  <c:v>5388.46</c:v>
                </c:pt>
                <c:pt idx="53902">
                  <c:v>5388.56</c:v>
                </c:pt>
                <c:pt idx="53903">
                  <c:v>5388.66</c:v>
                </c:pt>
                <c:pt idx="53904">
                  <c:v>5388.76</c:v>
                </c:pt>
                <c:pt idx="53905">
                  <c:v>5388.86</c:v>
                </c:pt>
                <c:pt idx="53906">
                  <c:v>5388.96</c:v>
                </c:pt>
                <c:pt idx="53907">
                  <c:v>5389.06</c:v>
                </c:pt>
                <c:pt idx="53908">
                  <c:v>5389.16</c:v>
                </c:pt>
                <c:pt idx="53909">
                  <c:v>5389.26</c:v>
                </c:pt>
                <c:pt idx="53910">
                  <c:v>5389.36</c:v>
                </c:pt>
                <c:pt idx="53911">
                  <c:v>5389.46</c:v>
                </c:pt>
                <c:pt idx="53912">
                  <c:v>5389.56</c:v>
                </c:pt>
                <c:pt idx="53913">
                  <c:v>5389.66</c:v>
                </c:pt>
                <c:pt idx="53914">
                  <c:v>5389.76</c:v>
                </c:pt>
                <c:pt idx="53915">
                  <c:v>5389.86</c:v>
                </c:pt>
                <c:pt idx="53916">
                  <c:v>5389.96</c:v>
                </c:pt>
                <c:pt idx="53917">
                  <c:v>5390.06</c:v>
                </c:pt>
                <c:pt idx="53918">
                  <c:v>5390.16</c:v>
                </c:pt>
                <c:pt idx="53919">
                  <c:v>5390.26</c:v>
                </c:pt>
                <c:pt idx="53920">
                  <c:v>5390.36</c:v>
                </c:pt>
                <c:pt idx="53921">
                  <c:v>5390.46</c:v>
                </c:pt>
                <c:pt idx="53922">
                  <c:v>5390.56</c:v>
                </c:pt>
                <c:pt idx="53923">
                  <c:v>5390.66</c:v>
                </c:pt>
                <c:pt idx="53924">
                  <c:v>5390.76</c:v>
                </c:pt>
                <c:pt idx="53925">
                  <c:v>5390.86</c:v>
                </c:pt>
                <c:pt idx="53926">
                  <c:v>5390.96</c:v>
                </c:pt>
                <c:pt idx="53927">
                  <c:v>5391.06</c:v>
                </c:pt>
                <c:pt idx="53928">
                  <c:v>5391.16</c:v>
                </c:pt>
                <c:pt idx="53929">
                  <c:v>5391.26</c:v>
                </c:pt>
                <c:pt idx="53930">
                  <c:v>5391.36</c:v>
                </c:pt>
                <c:pt idx="53931">
                  <c:v>5391.46</c:v>
                </c:pt>
                <c:pt idx="53932">
                  <c:v>5391.56</c:v>
                </c:pt>
                <c:pt idx="53933">
                  <c:v>5391.66</c:v>
                </c:pt>
                <c:pt idx="53934">
                  <c:v>5391.76</c:v>
                </c:pt>
                <c:pt idx="53935">
                  <c:v>5391.86</c:v>
                </c:pt>
                <c:pt idx="53936">
                  <c:v>5391.96</c:v>
                </c:pt>
                <c:pt idx="53937">
                  <c:v>5392.06</c:v>
                </c:pt>
                <c:pt idx="53938">
                  <c:v>5392.16</c:v>
                </c:pt>
                <c:pt idx="53939">
                  <c:v>5392.26</c:v>
                </c:pt>
                <c:pt idx="53940">
                  <c:v>5392.36</c:v>
                </c:pt>
                <c:pt idx="53941">
                  <c:v>5392.46</c:v>
                </c:pt>
                <c:pt idx="53942">
                  <c:v>5392.56</c:v>
                </c:pt>
                <c:pt idx="53943">
                  <c:v>5392.66</c:v>
                </c:pt>
                <c:pt idx="53944">
                  <c:v>5392.76</c:v>
                </c:pt>
                <c:pt idx="53945">
                  <c:v>5392.86</c:v>
                </c:pt>
                <c:pt idx="53946">
                  <c:v>5392.96</c:v>
                </c:pt>
                <c:pt idx="53947">
                  <c:v>5393.06</c:v>
                </c:pt>
                <c:pt idx="53948">
                  <c:v>5393.16</c:v>
                </c:pt>
                <c:pt idx="53949">
                  <c:v>5393.26</c:v>
                </c:pt>
                <c:pt idx="53950">
                  <c:v>5393.36</c:v>
                </c:pt>
                <c:pt idx="53951">
                  <c:v>5393.46</c:v>
                </c:pt>
                <c:pt idx="53952">
                  <c:v>5393.56</c:v>
                </c:pt>
                <c:pt idx="53953">
                  <c:v>5393.66</c:v>
                </c:pt>
                <c:pt idx="53954">
                  <c:v>5393.76</c:v>
                </c:pt>
                <c:pt idx="53955">
                  <c:v>5393.86</c:v>
                </c:pt>
                <c:pt idx="53956">
                  <c:v>5393.96</c:v>
                </c:pt>
                <c:pt idx="53957">
                  <c:v>5394.06</c:v>
                </c:pt>
                <c:pt idx="53958">
                  <c:v>5394.16</c:v>
                </c:pt>
                <c:pt idx="53959">
                  <c:v>5394.26</c:v>
                </c:pt>
                <c:pt idx="53960">
                  <c:v>5394.36</c:v>
                </c:pt>
                <c:pt idx="53961">
                  <c:v>5394.46</c:v>
                </c:pt>
                <c:pt idx="53962">
                  <c:v>5394.56</c:v>
                </c:pt>
                <c:pt idx="53963">
                  <c:v>5394.66</c:v>
                </c:pt>
                <c:pt idx="53964">
                  <c:v>5394.76</c:v>
                </c:pt>
                <c:pt idx="53965">
                  <c:v>5394.86</c:v>
                </c:pt>
                <c:pt idx="53966">
                  <c:v>5394.96</c:v>
                </c:pt>
                <c:pt idx="53967">
                  <c:v>5395.06</c:v>
                </c:pt>
                <c:pt idx="53968">
                  <c:v>5395.16</c:v>
                </c:pt>
                <c:pt idx="53969">
                  <c:v>5395.26</c:v>
                </c:pt>
                <c:pt idx="53970">
                  <c:v>5395.36</c:v>
                </c:pt>
                <c:pt idx="53971">
                  <c:v>5395.46</c:v>
                </c:pt>
                <c:pt idx="53972">
                  <c:v>5395.56</c:v>
                </c:pt>
                <c:pt idx="53973">
                  <c:v>5395.66</c:v>
                </c:pt>
                <c:pt idx="53974">
                  <c:v>5395.76</c:v>
                </c:pt>
                <c:pt idx="53975">
                  <c:v>5395.86</c:v>
                </c:pt>
                <c:pt idx="53976">
                  <c:v>5395.96</c:v>
                </c:pt>
                <c:pt idx="53977">
                  <c:v>5396.06</c:v>
                </c:pt>
                <c:pt idx="53978">
                  <c:v>5396.16</c:v>
                </c:pt>
                <c:pt idx="53979">
                  <c:v>5396.26</c:v>
                </c:pt>
                <c:pt idx="53980">
                  <c:v>5396.36</c:v>
                </c:pt>
                <c:pt idx="53981">
                  <c:v>5396.46</c:v>
                </c:pt>
                <c:pt idx="53982">
                  <c:v>5396.56</c:v>
                </c:pt>
                <c:pt idx="53983">
                  <c:v>5396.66</c:v>
                </c:pt>
                <c:pt idx="53984">
                  <c:v>5396.76</c:v>
                </c:pt>
                <c:pt idx="53985">
                  <c:v>5396.86</c:v>
                </c:pt>
                <c:pt idx="53986">
                  <c:v>5396.96</c:v>
                </c:pt>
                <c:pt idx="53987">
                  <c:v>5397.06</c:v>
                </c:pt>
                <c:pt idx="53988">
                  <c:v>5397.16</c:v>
                </c:pt>
                <c:pt idx="53989">
                  <c:v>5397.26</c:v>
                </c:pt>
                <c:pt idx="53990">
                  <c:v>5397.36</c:v>
                </c:pt>
                <c:pt idx="53991">
                  <c:v>5397.46</c:v>
                </c:pt>
                <c:pt idx="53992">
                  <c:v>5397.56</c:v>
                </c:pt>
                <c:pt idx="53993">
                  <c:v>5397.66</c:v>
                </c:pt>
                <c:pt idx="53994">
                  <c:v>5397.76</c:v>
                </c:pt>
                <c:pt idx="53995">
                  <c:v>5397.86</c:v>
                </c:pt>
                <c:pt idx="53996">
                  <c:v>5397.96</c:v>
                </c:pt>
                <c:pt idx="53997">
                  <c:v>5398.06</c:v>
                </c:pt>
                <c:pt idx="53998">
                  <c:v>5398.16</c:v>
                </c:pt>
                <c:pt idx="53999">
                  <c:v>5398.26</c:v>
                </c:pt>
                <c:pt idx="54000">
                  <c:v>5398.36</c:v>
                </c:pt>
                <c:pt idx="54001">
                  <c:v>5398.46</c:v>
                </c:pt>
                <c:pt idx="54002">
                  <c:v>5398.56</c:v>
                </c:pt>
                <c:pt idx="54003">
                  <c:v>5398.66</c:v>
                </c:pt>
                <c:pt idx="54004">
                  <c:v>5398.76</c:v>
                </c:pt>
                <c:pt idx="54005">
                  <c:v>5398.86</c:v>
                </c:pt>
                <c:pt idx="54006">
                  <c:v>5398.96</c:v>
                </c:pt>
                <c:pt idx="54007">
                  <c:v>5399.06</c:v>
                </c:pt>
                <c:pt idx="54008">
                  <c:v>5399.16</c:v>
                </c:pt>
                <c:pt idx="54009">
                  <c:v>5399.26</c:v>
                </c:pt>
                <c:pt idx="54010">
                  <c:v>5399.36</c:v>
                </c:pt>
                <c:pt idx="54011">
                  <c:v>5399.46</c:v>
                </c:pt>
                <c:pt idx="54012">
                  <c:v>5399.56</c:v>
                </c:pt>
                <c:pt idx="54013">
                  <c:v>5399.66</c:v>
                </c:pt>
                <c:pt idx="54014">
                  <c:v>5399.76</c:v>
                </c:pt>
                <c:pt idx="54015">
                  <c:v>5399.86</c:v>
                </c:pt>
                <c:pt idx="54016">
                  <c:v>5399.96</c:v>
                </c:pt>
                <c:pt idx="54017">
                  <c:v>5400.06</c:v>
                </c:pt>
                <c:pt idx="54018">
                  <c:v>5400.16</c:v>
                </c:pt>
                <c:pt idx="54019">
                  <c:v>5400.26</c:v>
                </c:pt>
                <c:pt idx="54020">
                  <c:v>5400.36</c:v>
                </c:pt>
                <c:pt idx="54021">
                  <c:v>5400.46</c:v>
                </c:pt>
                <c:pt idx="54022">
                  <c:v>5400.56</c:v>
                </c:pt>
                <c:pt idx="54023">
                  <c:v>5400.66</c:v>
                </c:pt>
                <c:pt idx="54024">
                  <c:v>5400.76</c:v>
                </c:pt>
                <c:pt idx="54025">
                  <c:v>5400.86</c:v>
                </c:pt>
                <c:pt idx="54026">
                  <c:v>5400.96</c:v>
                </c:pt>
                <c:pt idx="54027">
                  <c:v>5401.06</c:v>
                </c:pt>
                <c:pt idx="54028">
                  <c:v>5401.16</c:v>
                </c:pt>
                <c:pt idx="54029">
                  <c:v>5401.26</c:v>
                </c:pt>
                <c:pt idx="54030">
                  <c:v>5401.36</c:v>
                </c:pt>
                <c:pt idx="54031">
                  <c:v>5401.46</c:v>
                </c:pt>
                <c:pt idx="54032">
                  <c:v>5401.56</c:v>
                </c:pt>
                <c:pt idx="54033">
                  <c:v>5401.66</c:v>
                </c:pt>
                <c:pt idx="54034">
                  <c:v>5401.76</c:v>
                </c:pt>
                <c:pt idx="54035">
                  <c:v>5401.86</c:v>
                </c:pt>
                <c:pt idx="54036">
                  <c:v>5401.96</c:v>
                </c:pt>
                <c:pt idx="54037">
                  <c:v>5402.06</c:v>
                </c:pt>
                <c:pt idx="54038">
                  <c:v>5402.16</c:v>
                </c:pt>
                <c:pt idx="54039">
                  <c:v>5402.26</c:v>
                </c:pt>
                <c:pt idx="54040">
                  <c:v>5402.36</c:v>
                </c:pt>
                <c:pt idx="54041">
                  <c:v>5402.46</c:v>
                </c:pt>
                <c:pt idx="54042">
                  <c:v>5402.56</c:v>
                </c:pt>
                <c:pt idx="54043">
                  <c:v>5402.66</c:v>
                </c:pt>
                <c:pt idx="54044">
                  <c:v>5402.76</c:v>
                </c:pt>
                <c:pt idx="54045">
                  <c:v>5402.86</c:v>
                </c:pt>
                <c:pt idx="54046">
                  <c:v>5402.96</c:v>
                </c:pt>
                <c:pt idx="54047">
                  <c:v>5403.06</c:v>
                </c:pt>
                <c:pt idx="54048">
                  <c:v>5403.16</c:v>
                </c:pt>
                <c:pt idx="54049">
                  <c:v>5403.26</c:v>
                </c:pt>
                <c:pt idx="54050">
                  <c:v>5403.36</c:v>
                </c:pt>
                <c:pt idx="54051">
                  <c:v>5403.46</c:v>
                </c:pt>
                <c:pt idx="54052">
                  <c:v>5403.56</c:v>
                </c:pt>
                <c:pt idx="54053">
                  <c:v>5403.66</c:v>
                </c:pt>
                <c:pt idx="54054">
                  <c:v>5403.76</c:v>
                </c:pt>
                <c:pt idx="54055">
                  <c:v>5403.86</c:v>
                </c:pt>
                <c:pt idx="54056">
                  <c:v>5403.96</c:v>
                </c:pt>
                <c:pt idx="54057">
                  <c:v>5404.06</c:v>
                </c:pt>
                <c:pt idx="54058">
                  <c:v>5404.16</c:v>
                </c:pt>
                <c:pt idx="54059">
                  <c:v>5404.26</c:v>
                </c:pt>
                <c:pt idx="54060">
                  <c:v>5404.36</c:v>
                </c:pt>
                <c:pt idx="54061">
                  <c:v>5404.46</c:v>
                </c:pt>
                <c:pt idx="54062">
                  <c:v>5404.56</c:v>
                </c:pt>
                <c:pt idx="54063">
                  <c:v>5404.66</c:v>
                </c:pt>
                <c:pt idx="54064">
                  <c:v>5404.76</c:v>
                </c:pt>
                <c:pt idx="54065">
                  <c:v>5404.86</c:v>
                </c:pt>
                <c:pt idx="54066">
                  <c:v>5404.96</c:v>
                </c:pt>
                <c:pt idx="54067">
                  <c:v>5405.06</c:v>
                </c:pt>
                <c:pt idx="54068">
                  <c:v>5405.16</c:v>
                </c:pt>
                <c:pt idx="54069">
                  <c:v>5405.26</c:v>
                </c:pt>
                <c:pt idx="54070">
                  <c:v>5405.36</c:v>
                </c:pt>
                <c:pt idx="54071">
                  <c:v>5405.46</c:v>
                </c:pt>
                <c:pt idx="54072">
                  <c:v>5405.56</c:v>
                </c:pt>
                <c:pt idx="54073">
                  <c:v>5405.66</c:v>
                </c:pt>
                <c:pt idx="54074">
                  <c:v>5405.76</c:v>
                </c:pt>
                <c:pt idx="54075">
                  <c:v>5405.86</c:v>
                </c:pt>
                <c:pt idx="54076">
                  <c:v>5405.96</c:v>
                </c:pt>
                <c:pt idx="54077">
                  <c:v>5406.06</c:v>
                </c:pt>
                <c:pt idx="54078">
                  <c:v>5406.16</c:v>
                </c:pt>
                <c:pt idx="54079">
                  <c:v>5406.26</c:v>
                </c:pt>
                <c:pt idx="54080">
                  <c:v>5406.36</c:v>
                </c:pt>
                <c:pt idx="54081">
                  <c:v>5406.46</c:v>
                </c:pt>
                <c:pt idx="54082">
                  <c:v>5406.56</c:v>
                </c:pt>
                <c:pt idx="54083">
                  <c:v>5406.66</c:v>
                </c:pt>
                <c:pt idx="54084">
                  <c:v>5406.76</c:v>
                </c:pt>
                <c:pt idx="54085">
                  <c:v>5406.86</c:v>
                </c:pt>
                <c:pt idx="54086">
                  <c:v>5406.96</c:v>
                </c:pt>
                <c:pt idx="54087">
                  <c:v>5407.06</c:v>
                </c:pt>
                <c:pt idx="54088">
                  <c:v>5407.16</c:v>
                </c:pt>
                <c:pt idx="54089">
                  <c:v>5407.26</c:v>
                </c:pt>
                <c:pt idx="54090">
                  <c:v>5407.36</c:v>
                </c:pt>
                <c:pt idx="54091">
                  <c:v>5407.46</c:v>
                </c:pt>
                <c:pt idx="54092">
                  <c:v>5407.56</c:v>
                </c:pt>
                <c:pt idx="54093">
                  <c:v>5407.66</c:v>
                </c:pt>
                <c:pt idx="54094">
                  <c:v>5407.76</c:v>
                </c:pt>
                <c:pt idx="54095">
                  <c:v>5407.86</c:v>
                </c:pt>
                <c:pt idx="54096">
                  <c:v>5407.96</c:v>
                </c:pt>
                <c:pt idx="54097">
                  <c:v>5408.06</c:v>
                </c:pt>
                <c:pt idx="54098">
                  <c:v>5408.16</c:v>
                </c:pt>
                <c:pt idx="54099">
                  <c:v>5408.26</c:v>
                </c:pt>
                <c:pt idx="54100">
                  <c:v>5408.36</c:v>
                </c:pt>
                <c:pt idx="54101">
                  <c:v>5408.46</c:v>
                </c:pt>
                <c:pt idx="54102">
                  <c:v>5408.56</c:v>
                </c:pt>
                <c:pt idx="54103">
                  <c:v>5408.66</c:v>
                </c:pt>
                <c:pt idx="54104">
                  <c:v>5408.76</c:v>
                </c:pt>
                <c:pt idx="54105">
                  <c:v>5408.86</c:v>
                </c:pt>
                <c:pt idx="54106">
                  <c:v>5408.96</c:v>
                </c:pt>
                <c:pt idx="54107">
                  <c:v>5409.06</c:v>
                </c:pt>
                <c:pt idx="54108">
                  <c:v>5409.16</c:v>
                </c:pt>
                <c:pt idx="54109">
                  <c:v>5409.26</c:v>
                </c:pt>
                <c:pt idx="54110">
                  <c:v>5409.36</c:v>
                </c:pt>
                <c:pt idx="54111">
                  <c:v>5409.46</c:v>
                </c:pt>
                <c:pt idx="54112">
                  <c:v>5409.56</c:v>
                </c:pt>
                <c:pt idx="54113">
                  <c:v>5409.66</c:v>
                </c:pt>
                <c:pt idx="54114">
                  <c:v>5409.76</c:v>
                </c:pt>
                <c:pt idx="54115">
                  <c:v>5409.86</c:v>
                </c:pt>
                <c:pt idx="54116">
                  <c:v>5409.96</c:v>
                </c:pt>
                <c:pt idx="54117">
                  <c:v>5410.06</c:v>
                </c:pt>
                <c:pt idx="54118">
                  <c:v>5410.16</c:v>
                </c:pt>
                <c:pt idx="54119">
                  <c:v>5410.26</c:v>
                </c:pt>
                <c:pt idx="54120">
                  <c:v>5410.36</c:v>
                </c:pt>
                <c:pt idx="54121">
                  <c:v>5410.46</c:v>
                </c:pt>
                <c:pt idx="54122">
                  <c:v>5410.56</c:v>
                </c:pt>
                <c:pt idx="54123">
                  <c:v>5410.66</c:v>
                </c:pt>
                <c:pt idx="54124">
                  <c:v>5410.76</c:v>
                </c:pt>
                <c:pt idx="54125">
                  <c:v>5410.86</c:v>
                </c:pt>
                <c:pt idx="54126">
                  <c:v>5410.96</c:v>
                </c:pt>
                <c:pt idx="54127">
                  <c:v>5411.06</c:v>
                </c:pt>
                <c:pt idx="54128">
                  <c:v>5411.16</c:v>
                </c:pt>
                <c:pt idx="54129">
                  <c:v>5411.26</c:v>
                </c:pt>
                <c:pt idx="54130">
                  <c:v>5411.36</c:v>
                </c:pt>
                <c:pt idx="54131">
                  <c:v>5411.46</c:v>
                </c:pt>
                <c:pt idx="54132">
                  <c:v>5411.56</c:v>
                </c:pt>
                <c:pt idx="54133">
                  <c:v>5411.66</c:v>
                </c:pt>
                <c:pt idx="54134">
                  <c:v>5411.76</c:v>
                </c:pt>
                <c:pt idx="54135">
                  <c:v>5411.86</c:v>
                </c:pt>
                <c:pt idx="54136">
                  <c:v>5411.96</c:v>
                </c:pt>
                <c:pt idx="54137">
                  <c:v>5412.06</c:v>
                </c:pt>
                <c:pt idx="54138">
                  <c:v>5412.16</c:v>
                </c:pt>
                <c:pt idx="54139">
                  <c:v>5412.26</c:v>
                </c:pt>
                <c:pt idx="54140">
                  <c:v>5412.36</c:v>
                </c:pt>
                <c:pt idx="54141">
                  <c:v>5412.46</c:v>
                </c:pt>
                <c:pt idx="54142">
                  <c:v>5412.56</c:v>
                </c:pt>
                <c:pt idx="54143">
                  <c:v>5412.66</c:v>
                </c:pt>
                <c:pt idx="54144">
                  <c:v>5412.76</c:v>
                </c:pt>
                <c:pt idx="54145">
                  <c:v>5412.86</c:v>
                </c:pt>
                <c:pt idx="54146">
                  <c:v>5412.96</c:v>
                </c:pt>
                <c:pt idx="54147">
                  <c:v>5413.06</c:v>
                </c:pt>
                <c:pt idx="54148">
                  <c:v>5413.16</c:v>
                </c:pt>
                <c:pt idx="54149">
                  <c:v>5413.26</c:v>
                </c:pt>
                <c:pt idx="54150">
                  <c:v>5413.36</c:v>
                </c:pt>
                <c:pt idx="54151">
                  <c:v>5413.46</c:v>
                </c:pt>
                <c:pt idx="54152">
                  <c:v>5413.56</c:v>
                </c:pt>
                <c:pt idx="54153">
                  <c:v>5413.66</c:v>
                </c:pt>
                <c:pt idx="54154">
                  <c:v>5413.76</c:v>
                </c:pt>
                <c:pt idx="54155">
                  <c:v>5413.86</c:v>
                </c:pt>
                <c:pt idx="54156">
                  <c:v>5413.96</c:v>
                </c:pt>
                <c:pt idx="54157">
                  <c:v>5414.06</c:v>
                </c:pt>
                <c:pt idx="54158">
                  <c:v>5414.16</c:v>
                </c:pt>
                <c:pt idx="54159">
                  <c:v>5414.26</c:v>
                </c:pt>
                <c:pt idx="54160">
                  <c:v>5414.36</c:v>
                </c:pt>
                <c:pt idx="54161">
                  <c:v>5414.46</c:v>
                </c:pt>
                <c:pt idx="54162">
                  <c:v>5414.56</c:v>
                </c:pt>
                <c:pt idx="54163">
                  <c:v>5414.66</c:v>
                </c:pt>
                <c:pt idx="54164">
                  <c:v>5414.76</c:v>
                </c:pt>
                <c:pt idx="54165">
                  <c:v>5414.86</c:v>
                </c:pt>
                <c:pt idx="54166">
                  <c:v>5414.96</c:v>
                </c:pt>
                <c:pt idx="54167">
                  <c:v>5415.06</c:v>
                </c:pt>
                <c:pt idx="54168">
                  <c:v>5415.16</c:v>
                </c:pt>
                <c:pt idx="54169">
                  <c:v>5415.26</c:v>
                </c:pt>
                <c:pt idx="54170">
                  <c:v>5415.36</c:v>
                </c:pt>
                <c:pt idx="54171">
                  <c:v>5415.46</c:v>
                </c:pt>
                <c:pt idx="54172">
                  <c:v>5415.56</c:v>
                </c:pt>
                <c:pt idx="54173">
                  <c:v>5415.66</c:v>
                </c:pt>
                <c:pt idx="54174">
                  <c:v>5415.76</c:v>
                </c:pt>
                <c:pt idx="54175">
                  <c:v>5415.86</c:v>
                </c:pt>
                <c:pt idx="54176">
                  <c:v>5415.96</c:v>
                </c:pt>
                <c:pt idx="54177">
                  <c:v>5416.06</c:v>
                </c:pt>
                <c:pt idx="54178">
                  <c:v>5416.16</c:v>
                </c:pt>
                <c:pt idx="54179">
                  <c:v>5416.26</c:v>
                </c:pt>
                <c:pt idx="54180">
                  <c:v>5416.36</c:v>
                </c:pt>
                <c:pt idx="54181">
                  <c:v>5416.46</c:v>
                </c:pt>
                <c:pt idx="54182">
                  <c:v>5416.56</c:v>
                </c:pt>
                <c:pt idx="54183">
                  <c:v>5416.66</c:v>
                </c:pt>
                <c:pt idx="54184">
                  <c:v>5416.76</c:v>
                </c:pt>
                <c:pt idx="54185">
                  <c:v>5416.86</c:v>
                </c:pt>
                <c:pt idx="54186">
                  <c:v>5416.96</c:v>
                </c:pt>
                <c:pt idx="54187">
                  <c:v>5417.06</c:v>
                </c:pt>
                <c:pt idx="54188">
                  <c:v>5417.16</c:v>
                </c:pt>
                <c:pt idx="54189">
                  <c:v>5417.26</c:v>
                </c:pt>
                <c:pt idx="54190">
                  <c:v>5417.36</c:v>
                </c:pt>
                <c:pt idx="54191">
                  <c:v>5417.46</c:v>
                </c:pt>
                <c:pt idx="54192">
                  <c:v>5417.56</c:v>
                </c:pt>
                <c:pt idx="54193">
                  <c:v>5417.66</c:v>
                </c:pt>
                <c:pt idx="54194">
                  <c:v>5417.76</c:v>
                </c:pt>
                <c:pt idx="54195">
                  <c:v>5417.86</c:v>
                </c:pt>
                <c:pt idx="54196">
                  <c:v>5417.96</c:v>
                </c:pt>
                <c:pt idx="54197">
                  <c:v>5418.06</c:v>
                </c:pt>
                <c:pt idx="54198">
                  <c:v>5418.16</c:v>
                </c:pt>
                <c:pt idx="54199">
                  <c:v>5418.26</c:v>
                </c:pt>
                <c:pt idx="54200">
                  <c:v>5418.36</c:v>
                </c:pt>
                <c:pt idx="54201">
                  <c:v>5418.46</c:v>
                </c:pt>
                <c:pt idx="54202">
                  <c:v>5418.56</c:v>
                </c:pt>
                <c:pt idx="54203">
                  <c:v>5418.66</c:v>
                </c:pt>
                <c:pt idx="54204">
                  <c:v>5418.76</c:v>
                </c:pt>
                <c:pt idx="54205">
                  <c:v>5418.86</c:v>
                </c:pt>
                <c:pt idx="54206">
                  <c:v>5418.96</c:v>
                </c:pt>
                <c:pt idx="54207">
                  <c:v>5419.06</c:v>
                </c:pt>
                <c:pt idx="54208">
                  <c:v>5419.16</c:v>
                </c:pt>
                <c:pt idx="54209">
                  <c:v>5419.26</c:v>
                </c:pt>
                <c:pt idx="54210">
                  <c:v>5419.36</c:v>
                </c:pt>
                <c:pt idx="54211">
                  <c:v>5419.46</c:v>
                </c:pt>
                <c:pt idx="54212">
                  <c:v>5419.56</c:v>
                </c:pt>
                <c:pt idx="54213">
                  <c:v>5419.66</c:v>
                </c:pt>
                <c:pt idx="54214">
                  <c:v>5419.76</c:v>
                </c:pt>
                <c:pt idx="54215">
                  <c:v>5419.86</c:v>
                </c:pt>
                <c:pt idx="54216">
                  <c:v>5419.96</c:v>
                </c:pt>
                <c:pt idx="54217">
                  <c:v>5420.06</c:v>
                </c:pt>
                <c:pt idx="54218">
                  <c:v>5420.16</c:v>
                </c:pt>
                <c:pt idx="54219">
                  <c:v>5420.26</c:v>
                </c:pt>
                <c:pt idx="54220">
                  <c:v>5420.36</c:v>
                </c:pt>
                <c:pt idx="54221">
                  <c:v>5420.46</c:v>
                </c:pt>
                <c:pt idx="54222">
                  <c:v>5420.56</c:v>
                </c:pt>
                <c:pt idx="54223">
                  <c:v>5420.66</c:v>
                </c:pt>
                <c:pt idx="54224">
                  <c:v>5420.76</c:v>
                </c:pt>
                <c:pt idx="54225">
                  <c:v>5420.86</c:v>
                </c:pt>
                <c:pt idx="54226">
                  <c:v>5420.96</c:v>
                </c:pt>
                <c:pt idx="54227">
                  <c:v>5421.06</c:v>
                </c:pt>
                <c:pt idx="54228">
                  <c:v>5421.16</c:v>
                </c:pt>
                <c:pt idx="54229">
                  <c:v>5421.26</c:v>
                </c:pt>
                <c:pt idx="54230">
                  <c:v>5421.36</c:v>
                </c:pt>
                <c:pt idx="54231">
                  <c:v>5421.46</c:v>
                </c:pt>
                <c:pt idx="54232">
                  <c:v>5421.56</c:v>
                </c:pt>
                <c:pt idx="54233">
                  <c:v>5421.66</c:v>
                </c:pt>
                <c:pt idx="54234">
                  <c:v>5421.76</c:v>
                </c:pt>
                <c:pt idx="54235">
                  <c:v>5421.86</c:v>
                </c:pt>
                <c:pt idx="54236">
                  <c:v>5421.96</c:v>
                </c:pt>
                <c:pt idx="54237">
                  <c:v>5422.06</c:v>
                </c:pt>
                <c:pt idx="54238">
                  <c:v>5422.16</c:v>
                </c:pt>
                <c:pt idx="54239">
                  <c:v>5422.26</c:v>
                </c:pt>
                <c:pt idx="54240">
                  <c:v>5422.36</c:v>
                </c:pt>
                <c:pt idx="54241">
                  <c:v>5422.46</c:v>
                </c:pt>
                <c:pt idx="54242">
                  <c:v>5422.56</c:v>
                </c:pt>
                <c:pt idx="54243">
                  <c:v>5422.66</c:v>
                </c:pt>
                <c:pt idx="54244">
                  <c:v>5422.76</c:v>
                </c:pt>
                <c:pt idx="54245">
                  <c:v>5422.86</c:v>
                </c:pt>
                <c:pt idx="54246">
                  <c:v>5422.96</c:v>
                </c:pt>
                <c:pt idx="54247">
                  <c:v>5423.06</c:v>
                </c:pt>
                <c:pt idx="54248">
                  <c:v>5423.16</c:v>
                </c:pt>
                <c:pt idx="54249">
                  <c:v>5423.26</c:v>
                </c:pt>
                <c:pt idx="54250">
                  <c:v>5423.36</c:v>
                </c:pt>
                <c:pt idx="54251">
                  <c:v>5423.46</c:v>
                </c:pt>
                <c:pt idx="54252">
                  <c:v>5423.56</c:v>
                </c:pt>
                <c:pt idx="54253">
                  <c:v>5423.66</c:v>
                </c:pt>
                <c:pt idx="54254">
                  <c:v>5423.76</c:v>
                </c:pt>
                <c:pt idx="54255">
                  <c:v>5423.86</c:v>
                </c:pt>
                <c:pt idx="54256">
                  <c:v>5423.96</c:v>
                </c:pt>
                <c:pt idx="54257">
                  <c:v>5424.06</c:v>
                </c:pt>
                <c:pt idx="54258">
                  <c:v>5424.16</c:v>
                </c:pt>
                <c:pt idx="54259">
                  <c:v>5424.26</c:v>
                </c:pt>
                <c:pt idx="54260">
                  <c:v>5424.36</c:v>
                </c:pt>
                <c:pt idx="54261">
                  <c:v>5424.46</c:v>
                </c:pt>
                <c:pt idx="54262">
                  <c:v>5424.56</c:v>
                </c:pt>
                <c:pt idx="54263">
                  <c:v>5424.66</c:v>
                </c:pt>
                <c:pt idx="54264">
                  <c:v>5424.76</c:v>
                </c:pt>
                <c:pt idx="54265">
                  <c:v>5424.86</c:v>
                </c:pt>
                <c:pt idx="54266">
                  <c:v>5424.96</c:v>
                </c:pt>
                <c:pt idx="54267">
                  <c:v>5425.06</c:v>
                </c:pt>
                <c:pt idx="54268">
                  <c:v>5425.16</c:v>
                </c:pt>
                <c:pt idx="54269">
                  <c:v>5425.26</c:v>
                </c:pt>
                <c:pt idx="54270">
                  <c:v>5425.36</c:v>
                </c:pt>
                <c:pt idx="54271">
                  <c:v>5425.46</c:v>
                </c:pt>
                <c:pt idx="54272">
                  <c:v>5425.56</c:v>
                </c:pt>
                <c:pt idx="54273">
                  <c:v>5425.66</c:v>
                </c:pt>
                <c:pt idx="54274">
                  <c:v>5425.76</c:v>
                </c:pt>
                <c:pt idx="54275">
                  <c:v>5425.86</c:v>
                </c:pt>
                <c:pt idx="54276">
                  <c:v>5425.96</c:v>
                </c:pt>
                <c:pt idx="54277">
                  <c:v>5426.06</c:v>
                </c:pt>
                <c:pt idx="54278">
                  <c:v>5426.16</c:v>
                </c:pt>
                <c:pt idx="54279">
                  <c:v>5426.26</c:v>
                </c:pt>
                <c:pt idx="54280">
                  <c:v>5426.36</c:v>
                </c:pt>
                <c:pt idx="54281">
                  <c:v>5426.46</c:v>
                </c:pt>
                <c:pt idx="54282">
                  <c:v>5426.56</c:v>
                </c:pt>
                <c:pt idx="54283">
                  <c:v>5426.66</c:v>
                </c:pt>
                <c:pt idx="54284">
                  <c:v>5426.76</c:v>
                </c:pt>
                <c:pt idx="54285">
                  <c:v>5426.86</c:v>
                </c:pt>
                <c:pt idx="54286">
                  <c:v>5426.96</c:v>
                </c:pt>
                <c:pt idx="54287">
                  <c:v>5427.06</c:v>
                </c:pt>
                <c:pt idx="54288">
                  <c:v>5427.16</c:v>
                </c:pt>
                <c:pt idx="54289">
                  <c:v>5427.26</c:v>
                </c:pt>
                <c:pt idx="54290">
                  <c:v>5427.36</c:v>
                </c:pt>
                <c:pt idx="54291">
                  <c:v>5427.46</c:v>
                </c:pt>
                <c:pt idx="54292">
                  <c:v>5427.56</c:v>
                </c:pt>
                <c:pt idx="54293">
                  <c:v>5427.66</c:v>
                </c:pt>
                <c:pt idx="54294">
                  <c:v>5427.76</c:v>
                </c:pt>
                <c:pt idx="54295">
                  <c:v>5427.86</c:v>
                </c:pt>
                <c:pt idx="54296">
                  <c:v>5427.96</c:v>
                </c:pt>
                <c:pt idx="54297">
                  <c:v>5428.06</c:v>
                </c:pt>
                <c:pt idx="54298">
                  <c:v>5428.16</c:v>
                </c:pt>
                <c:pt idx="54299">
                  <c:v>5428.26</c:v>
                </c:pt>
                <c:pt idx="54300">
                  <c:v>5428.36</c:v>
                </c:pt>
                <c:pt idx="54301">
                  <c:v>5428.46</c:v>
                </c:pt>
                <c:pt idx="54302">
                  <c:v>5428.56</c:v>
                </c:pt>
                <c:pt idx="54303">
                  <c:v>5428.66</c:v>
                </c:pt>
                <c:pt idx="54304">
                  <c:v>5428.76</c:v>
                </c:pt>
                <c:pt idx="54305">
                  <c:v>5428.86</c:v>
                </c:pt>
                <c:pt idx="54306">
                  <c:v>5428.96</c:v>
                </c:pt>
                <c:pt idx="54307">
                  <c:v>5429.06</c:v>
                </c:pt>
                <c:pt idx="54308">
                  <c:v>5429.16</c:v>
                </c:pt>
                <c:pt idx="54309">
                  <c:v>5429.26</c:v>
                </c:pt>
                <c:pt idx="54310">
                  <c:v>5429.36</c:v>
                </c:pt>
                <c:pt idx="54311">
                  <c:v>5429.46</c:v>
                </c:pt>
                <c:pt idx="54312">
                  <c:v>5429.56</c:v>
                </c:pt>
                <c:pt idx="54313">
                  <c:v>5429.66</c:v>
                </c:pt>
                <c:pt idx="54314">
                  <c:v>5429.76</c:v>
                </c:pt>
                <c:pt idx="54315">
                  <c:v>5429.86</c:v>
                </c:pt>
                <c:pt idx="54316">
                  <c:v>5429.96</c:v>
                </c:pt>
                <c:pt idx="54317">
                  <c:v>5430.06</c:v>
                </c:pt>
                <c:pt idx="54318">
                  <c:v>5430.16</c:v>
                </c:pt>
                <c:pt idx="54319">
                  <c:v>5430.26</c:v>
                </c:pt>
                <c:pt idx="54320">
                  <c:v>5430.36</c:v>
                </c:pt>
                <c:pt idx="54321">
                  <c:v>5430.46</c:v>
                </c:pt>
                <c:pt idx="54322">
                  <c:v>5430.56</c:v>
                </c:pt>
                <c:pt idx="54323">
                  <c:v>5430.66</c:v>
                </c:pt>
                <c:pt idx="54324">
                  <c:v>5430.76</c:v>
                </c:pt>
                <c:pt idx="54325">
                  <c:v>5430.86</c:v>
                </c:pt>
                <c:pt idx="54326">
                  <c:v>5430.96</c:v>
                </c:pt>
                <c:pt idx="54327">
                  <c:v>5431.06</c:v>
                </c:pt>
                <c:pt idx="54328">
                  <c:v>5431.16</c:v>
                </c:pt>
                <c:pt idx="54329">
                  <c:v>5431.26</c:v>
                </c:pt>
                <c:pt idx="54330">
                  <c:v>5431.36</c:v>
                </c:pt>
                <c:pt idx="54331">
                  <c:v>5431.46</c:v>
                </c:pt>
                <c:pt idx="54332">
                  <c:v>5431.56</c:v>
                </c:pt>
                <c:pt idx="54333">
                  <c:v>5431.66</c:v>
                </c:pt>
                <c:pt idx="54334">
                  <c:v>5431.76</c:v>
                </c:pt>
                <c:pt idx="54335">
                  <c:v>5431.86</c:v>
                </c:pt>
                <c:pt idx="54336">
                  <c:v>5431.96</c:v>
                </c:pt>
                <c:pt idx="54337">
                  <c:v>5432.06</c:v>
                </c:pt>
                <c:pt idx="54338">
                  <c:v>5432.16</c:v>
                </c:pt>
                <c:pt idx="54339">
                  <c:v>5432.26</c:v>
                </c:pt>
                <c:pt idx="54340">
                  <c:v>5432.36</c:v>
                </c:pt>
                <c:pt idx="54341">
                  <c:v>5432.46</c:v>
                </c:pt>
                <c:pt idx="54342">
                  <c:v>5432.56</c:v>
                </c:pt>
                <c:pt idx="54343">
                  <c:v>5432.66</c:v>
                </c:pt>
                <c:pt idx="54344">
                  <c:v>5432.76</c:v>
                </c:pt>
                <c:pt idx="54345">
                  <c:v>5432.86</c:v>
                </c:pt>
                <c:pt idx="54346">
                  <c:v>5432.96</c:v>
                </c:pt>
                <c:pt idx="54347">
                  <c:v>5433.06</c:v>
                </c:pt>
                <c:pt idx="54348">
                  <c:v>5433.16</c:v>
                </c:pt>
                <c:pt idx="54349">
                  <c:v>5433.26</c:v>
                </c:pt>
                <c:pt idx="54350">
                  <c:v>5433.36</c:v>
                </c:pt>
                <c:pt idx="54351">
                  <c:v>5433.46</c:v>
                </c:pt>
                <c:pt idx="54352">
                  <c:v>5433.56</c:v>
                </c:pt>
                <c:pt idx="54353">
                  <c:v>5433.66</c:v>
                </c:pt>
                <c:pt idx="54354">
                  <c:v>5433.76</c:v>
                </c:pt>
                <c:pt idx="54355">
                  <c:v>5433.86</c:v>
                </c:pt>
                <c:pt idx="54356">
                  <c:v>5433.96</c:v>
                </c:pt>
                <c:pt idx="54357">
                  <c:v>5434.06</c:v>
                </c:pt>
                <c:pt idx="54358">
                  <c:v>5434.16</c:v>
                </c:pt>
                <c:pt idx="54359">
                  <c:v>5434.26</c:v>
                </c:pt>
                <c:pt idx="54360">
                  <c:v>5434.36</c:v>
                </c:pt>
                <c:pt idx="54361">
                  <c:v>5434.46</c:v>
                </c:pt>
                <c:pt idx="54362">
                  <c:v>5434.56</c:v>
                </c:pt>
                <c:pt idx="54363">
                  <c:v>5434.66</c:v>
                </c:pt>
                <c:pt idx="54364">
                  <c:v>5434.76</c:v>
                </c:pt>
                <c:pt idx="54365">
                  <c:v>5434.86</c:v>
                </c:pt>
                <c:pt idx="54366">
                  <c:v>5434.96</c:v>
                </c:pt>
                <c:pt idx="54367">
                  <c:v>5435.06</c:v>
                </c:pt>
                <c:pt idx="54368">
                  <c:v>5435.16</c:v>
                </c:pt>
                <c:pt idx="54369">
                  <c:v>5435.26</c:v>
                </c:pt>
                <c:pt idx="54370">
                  <c:v>5435.36</c:v>
                </c:pt>
                <c:pt idx="54371">
                  <c:v>5435.46</c:v>
                </c:pt>
                <c:pt idx="54372">
                  <c:v>5435.56</c:v>
                </c:pt>
                <c:pt idx="54373">
                  <c:v>5435.66</c:v>
                </c:pt>
                <c:pt idx="54374">
                  <c:v>5435.76</c:v>
                </c:pt>
                <c:pt idx="54375">
                  <c:v>5435.86</c:v>
                </c:pt>
                <c:pt idx="54376">
                  <c:v>5435.96</c:v>
                </c:pt>
                <c:pt idx="54377">
                  <c:v>5436.06</c:v>
                </c:pt>
                <c:pt idx="54378">
                  <c:v>5436.16</c:v>
                </c:pt>
                <c:pt idx="54379">
                  <c:v>5436.26</c:v>
                </c:pt>
                <c:pt idx="54380">
                  <c:v>5436.36</c:v>
                </c:pt>
                <c:pt idx="54381">
                  <c:v>5436.46</c:v>
                </c:pt>
                <c:pt idx="54382">
                  <c:v>5436.56</c:v>
                </c:pt>
                <c:pt idx="54383">
                  <c:v>5436.66</c:v>
                </c:pt>
                <c:pt idx="54384">
                  <c:v>5436.76</c:v>
                </c:pt>
                <c:pt idx="54385">
                  <c:v>5436.86</c:v>
                </c:pt>
                <c:pt idx="54386">
                  <c:v>5436.96</c:v>
                </c:pt>
                <c:pt idx="54387">
                  <c:v>5437.06</c:v>
                </c:pt>
                <c:pt idx="54388">
                  <c:v>5437.16</c:v>
                </c:pt>
                <c:pt idx="54389">
                  <c:v>5437.26</c:v>
                </c:pt>
                <c:pt idx="54390">
                  <c:v>5437.36</c:v>
                </c:pt>
                <c:pt idx="54391">
                  <c:v>5437.46</c:v>
                </c:pt>
                <c:pt idx="54392">
                  <c:v>5437.56</c:v>
                </c:pt>
                <c:pt idx="54393">
                  <c:v>5437.66</c:v>
                </c:pt>
                <c:pt idx="54394">
                  <c:v>5437.76</c:v>
                </c:pt>
                <c:pt idx="54395">
                  <c:v>5437.86</c:v>
                </c:pt>
                <c:pt idx="54396">
                  <c:v>5437.96</c:v>
                </c:pt>
                <c:pt idx="54397">
                  <c:v>5438.06</c:v>
                </c:pt>
                <c:pt idx="54398">
                  <c:v>5438.16</c:v>
                </c:pt>
                <c:pt idx="54399">
                  <c:v>5438.26</c:v>
                </c:pt>
                <c:pt idx="54400">
                  <c:v>5438.36</c:v>
                </c:pt>
                <c:pt idx="54401">
                  <c:v>5438.46</c:v>
                </c:pt>
                <c:pt idx="54402">
                  <c:v>5438.56</c:v>
                </c:pt>
                <c:pt idx="54403">
                  <c:v>5438.66</c:v>
                </c:pt>
                <c:pt idx="54404">
                  <c:v>5438.76</c:v>
                </c:pt>
                <c:pt idx="54405">
                  <c:v>5438.86</c:v>
                </c:pt>
                <c:pt idx="54406">
                  <c:v>5438.96</c:v>
                </c:pt>
                <c:pt idx="54407">
                  <c:v>5439.06</c:v>
                </c:pt>
                <c:pt idx="54408">
                  <c:v>5439.16</c:v>
                </c:pt>
                <c:pt idx="54409">
                  <c:v>5439.26</c:v>
                </c:pt>
                <c:pt idx="54410">
                  <c:v>5439.36</c:v>
                </c:pt>
                <c:pt idx="54411">
                  <c:v>5439.46</c:v>
                </c:pt>
                <c:pt idx="54412">
                  <c:v>5439.56</c:v>
                </c:pt>
                <c:pt idx="54413">
                  <c:v>5439.66</c:v>
                </c:pt>
                <c:pt idx="54414">
                  <c:v>5439.76</c:v>
                </c:pt>
                <c:pt idx="54415">
                  <c:v>5439.86</c:v>
                </c:pt>
                <c:pt idx="54416">
                  <c:v>5439.96</c:v>
                </c:pt>
                <c:pt idx="54417">
                  <c:v>5440.06</c:v>
                </c:pt>
                <c:pt idx="54418">
                  <c:v>5440.16</c:v>
                </c:pt>
                <c:pt idx="54419">
                  <c:v>5440.26</c:v>
                </c:pt>
                <c:pt idx="54420">
                  <c:v>5440.36</c:v>
                </c:pt>
                <c:pt idx="54421">
                  <c:v>5440.46</c:v>
                </c:pt>
                <c:pt idx="54422">
                  <c:v>5440.56</c:v>
                </c:pt>
                <c:pt idx="54423">
                  <c:v>5440.66</c:v>
                </c:pt>
                <c:pt idx="54424">
                  <c:v>5440.76</c:v>
                </c:pt>
                <c:pt idx="54425">
                  <c:v>5440.86</c:v>
                </c:pt>
                <c:pt idx="54426">
                  <c:v>5440.96</c:v>
                </c:pt>
                <c:pt idx="54427">
                  <c:v>5441.06</c:v>
                </c:pt>
                <c:pt idx="54428">
                  <c:v>5441.16</c:v>
                </c:pt>
                <c:pt idx="54429">
                  <c:v>5441.26</c:v>
                </c:pt>
                <c:pt idx="54430">
                  <c:v>5441.36</c:v>
                </c:pt>
                <c:pt idx="54431">
                  <c:v>5441.46</c:v>
                </c:pt>
                <c:pt idx="54432">
                  <c:v>5441.56</c:v>
                </c:pt>
                <c:pt idx="54433">
                  <c:v>5441.66</c:v>
                </c:pt>
                <c:pt idx="54434">
                  <c:v>5441.76</c:v>
                </c:pt>
                <c:pt idx="54435">
                  <c:v>5441.86</c:v>
                </c:pt>
                <c:pt idx="54436">
                  <c:v>5441.96</c:v>
                </c:pt>
                <c:pt idx="54437">
                  <c:v>5442.06</c:v>
                </c:pt>
                <c:pt idx="54438">
                  <c:v>5442.16</c:v>
                </c:pt>
                <c:pt idx="54439">
                  <c:v>5442.26</c:v>
                </c:pt>
                <c:pt idx="54440">
                  <c:v>5442.36</c:v>
                </c:pt>
                <c:pt idx="54441">
                  <c:v>5442.46</c:v>
                </c:pt>
                <c:pt idx="54442">
                  <c:v>5442.56</c:v>
                </c:pt>
                <c:pt idx="54443">
                  <c:v>5442.66</c:v>
                </c:pt>
                <c:pt idx="54444">
                  <c:v>5442.76</c:v>
                </c:pt>
                <c:pt idx="54445">
                  <c:v>5442.86</c:v>
                </c:pt>
                <c:pt idx="54446">
                  <c:v>5442.96</c:v>
                </c:pt>
                <c:pt idx="54447">
                  <c:v>5443.06</c:v>
                </c:pt>
                <c:pt idx="54448">
                  <c:v>5443.16</c:v>
                </c:pt>
                <c:pt idx="54449">
                  <c:v>5443.26</c:v>
                </c:pt>
                <c:pt idx="54450">
                  <c:v>5443.36</c:v>
                </c:pt>
                <c:pt idx="54451">
                  <c:v>5443.46</c:v>
                </c:pt>
                <c:pt idx="54452">
                  <c:v>5443.56</c:v>
                </c:pt>
                <c:pt idx="54453">
                  <c:v>5443.66</c:v>
                </c:pt>
                <c:pt idx="54454">
                  <c:v>5443.76</c:v>
                </c:pt>
                <c:pt idx="54455">
                  <c:v>5443.86</c:v>
                </c:pt>
                <c:pt idx="54456">
                  <c:v>5443.96</c:v>
                </c:pt>
                <c:pt idx="54457">
                  <c:v>5444.06</c:v>
                </c:pt>
                <c:pt idx="54458">
                  <c:v>5444.16</c:v>
                </c:pt>
                <c:pt idx="54459">
                  <c:v>5444.26</c:v>
                </c:pt>
                <c:pt idx="54460">
                  <c:v>5444.36</c:v>
                </c:pt>
                <c:pt idx="54461">
                  <c:v>5444.46</c:v>
                </c:pt>
                <c:pt idx="54462">
                  <c:v>5444.56</c:v>
                </c:pt>
                <c:pt idx="54463">
                  <c:v>5444.66</c:v>
                </c:pt>
                <c:pt idx="54464">
                  <c:v>5444.76</c:v>
                </c:pt>
                <c:pt idx="54465">
                  <c:v>5444.86</c:v>
                </c:pt>
                <c:pt idx="54466">
                  <c:v>5444.96</c:v>
                </c:pt>
                <c:pt idx="54467">
                  <c:v>5445.06</c:v>
                </c:pt>
                <c:pt idx="54468">
                  <c:v>5445.16</c:v>
                </c:pt>
                <c:pt idx="54469">
                  <c:v>5445.26</c:v>
                </c:pt>
                <c:pt idx="54470">
                  <c:v>5445.36</c:v>
                </c:pt>
                <c:pt idx="54471">
                  <c:v>5445.46</c:v>
                </c:pt>
                <c:pt idx="54472">
                  <c:v>5445.56</c:v>
                </c:pt>
                <c:pt idx="54473">
                  <c:v>5445.66</c:v>
                </c:pt>
                <c:pt idx="54474">
                  <c:v>5445.76</c:v>
                </c:pt>
                <c:pt idx="54475">
                  <c:v>5445.86</c:v>
                </c:pt>
                <c:pt idx="54476">
                  <c:v>5445.96</c:v>
                </c:pt>
                <c:pt idx="54477">
                  <c:v>5446.06</c:v>
                </c:pt>
                <c:pt idx="54478">
                  <c:v>5446.16</c:v>
                </c:pt>
                <c:pt idx="54479">
                  <c:v>5446.26</c:v>
                </c:pt>
                <c:pt idx="54480">
                  <c:v>5446.36</c:v>
                </c:pt>
                <c:pt idx="54481">
                  <c:v>5446.46</c:v>
                </c:pt>
                <c:pt idx="54482">
                  <c:v>5446.56</c:v>
                </c:pt>
                <c:pt idx="54483">
                  <c:v>5446.66</c:v>
                </c:pt>
                <c:pt idx="54484">
                  <c:v>5446.76</c:v>
                </c:pt>
                <c:pt idx="54485">
                  <c:v>5446.86</c:v>
                </c:pt>
                <c:pt idx="54486">
                  <c:v>5446.96</c:v>
                </c:pt>
                <c:pt idx="54487">
                  <c:v>5447.06</c:v>
                </c:pt>
                <c:pt idx="54488">
                  <c:v>5447.16</c:v>
                </c:pt>
                <c:pt idx="54489">
                  <c:v>5447.26</c:v>
                </c:pt>
                <c:pt idx="54490">
                  <c:v>5447.36</c:v>
                </c:pt>
                <c:pt idx="54491">
                  <c:v>5447.46</c:v>
                </c:pt>
                <c:pt idx="54492">
                  <c:v>5447.56</c:v>
                </c:pt>
                <c:pt idx="54493">
                  <c:v>5447.66</c:v>
                </c:pt>
                <c:pt idx="54494">
                  <c:v>5447.76</c:v>
                </c:pt>
                <c:pt idx="54495">
                  <c:v>5447.86</c:v>
                </c:pt>
                <c:pt idx="54496">
                  <c:v>5447.96</c:v>
                </c:pt>
                <c:pt idx="54497">
                  <c:v>5448.06</c:v>
                </c:pt>
                <c:pt idx="54498">
                  <c:v>5448.16</c:v>
                </c:pt>
                <c:pt idx="54499">
                  <c:v>5448.26</c:v>
                </c:pt>
                <c:pt idx="54500">
                  <c:v>5448.36</c:v>
                </c:pt>
                <c:pt idx="54501">
                  <c:v>5448.46</c:v>
                </c:pt>
                <c:pt idx="54502">
                  <c:v>5448.56</c:v>
                </c:pt>
                <c:pt idx="54503">
                  <c:v>5448.66</c:v>
                </c:pt>
                <c:pt idx="54504">
                  <c:v>5448.76</c:v>
                </c:pt>
                <c:pt idx="54505">
                  <c:v>5448.86</c:v>
                </c:pt>
                <c:pt idx="54506">
                  <c:v>5448.96</c:v>
                </c:pt>
                <c:pt idx="54507">
                  <c:v>5449.06</c:v>
                </c:pt>
                <c:pt idx="54508">
                  <c:v>5449.16</c:v>
                </c:pt>
                <c:pt idx="54509">
                  <c:v>5449.26</c:v>
                </c:pt>
                <c:pt idx="54510">
                  <c:v>5449.36</c:v>
                </c:pt>
                <c:pt idx="54511">
                  <c:v>5449.46</c:v>
                </c:pt>
                <c:pt idx="54512">
                  <c:v>5449.56</c:v>
                </c:pt>
                <c:pt idx="54513">
                  <c:v>5449.66</c:v>
                </c:pt>
                <c:pt idx="54514">
                  <c:v>5449.76</c:v>
                </c:pt>
                <c:pt idx="54515">
                  <c:v>5449.86</c:v>
                </c:pt>
                <c:pt idx="54516">
                  <c:v>5449.96</c:v>
                </c:pt>
                <c:pt idx="54517">
                  <c:v>5450.06</c:v>
                </c:pt>
                <c:pt idx="54518">
                  <c:v>5450.16</c:v>
                </c:pt>
                <c:pt idx="54519">
                  <c:v>5450.26</c:v>
                </c:pt>
                <c:pt idx="54520">
                  <c:v>5450.36</c:v>
                </c:pt>
                <c:pt idx="54521">
                  <c:v>5450.46</c:v>
                </c:pt>
                <c:pt idx="54522">
                  <c:v>5450.56</c:v>
                </c:pt>
                <c:pt idx="54523">
                  <c:v>5450.66</c:v>
                </c:pt>
                <c:pt idx="54524">
                  <c:v>5450.76</c:v>
                </c:pt>
                <c:pt idx="54525">
                  <c:v>5450.86</c:v>
                </c:pt>
                <c:pt idx="54526">
                  <c:v>5450.96</c:v>
                </c:pt>
                <c:pt idx="54527">
                  <c:v>5451.06</c:v>
                </c:pt>
                <c:pt idx="54528">
                  <c:v>5451.16</c:v>
                </c:pt>
                <c:pt idx="54529">
                  <c:v>5451.26</c:v>
                </c:pt>
                <c:pt idx="54530">
                  <c:v>5451.36</c:v>
                </c:pt>
                <c:pt idx="54531">
                  <c:v>5451.46</c:v>
                </c:pt>
                <c:pt idx="54532">
                  <c:v>5451.56</c:v>
                </c:pt>
                <c:pt idx="54533">
                  <c:v>5451.66</c:v>
                </c:pt>
                <c:pt idx="54534">
                  <c:v>5451.76</c:v>
                </c:pt>
                <c:pt idx="54535">
                  <c:v>5451.86</c:v>
                </c:pt>
                <c:pt idx="54536">
                  <c:v>5451.96</c:v>
                </c:pt>
                <c:pt idx="54537">
                  <c:v>5452.06</c:v>
                </c:pt>
                <c:pt idx="54538">
                  <c:v>5452.16</c:v>
                </c:pt>
                <c:pt idx="54539">
                  <c:v>5452.26</c:v>
                </c:pt>
                <c:pt idx="54540">
                  <c:v>5452.36</c:v>
                </c:pt>
                <c:pt idx="54541">
                  <c:v>5452.46</c:v>
                </c:pt>
                <c:pt idx="54542">
                  <c:v>5452.56</c:v>
                </c:pt>
                <c:pt idx="54543">
                  <c:v>5452.66</c:v>
                </c:pt>
                <c:pt idx="54544">
                  <c:v>5452.76</c:v>
                </c:pt>
                <c:pt idx="54545">
                  <c:v>5452.86</c:v>
                </c:pt>
                <c:pt idx="54546">
                  <c:v>5452.96</c:v>
                </c:pt>
                <c:pt idx="54547">
                  <c:v>5453.06</c:v>
                </c:pt>
                <c:pt idx="54548">
                  <c:v>5453.16</c:v>
                </c:pt>
                <c:pt idx="54549">
                  <c:v>5453.26</c:v>
                </c:pt>
                <c:pt idx="54550">
                  <c:v>5453.36</c:v>
                </c:pt>
                <c:pt idx="54551">
                  <c:v>5453.46</c:v>
                </c:pt>
                <c:pt idx="54552">
                  <c:v>5453.56</c:v>
                </c:pt>
                <c:pt idx="54553">
                  <c:v>5453.66</c:v>
                </c:pt>
                <c:pt idx="54554">
                  <c:v>5453.76</c:v>
                </c:pt>
                <c:pt idx="54555">
                  <c:v>5453.86</c:v>
                </c:pt>
                <c:pt idx="54556">
                  <c:v>5453.96</c:v>
                </c:pt>
                <c:pt idx="54557">
                  <c:v>5454.06</c:v>
                </c:pt>
                <c:pt idx="54558">
                  <c:v>5454.16</c:v>
                </c:pt>
                <c:pt idx="54559">
                  <c:v>5454.26</c:v>
                </c:pt>
                <c:pt idx="54560">
                  <c:v>5454.36</c:v>
                </c:pt>
                <c:pt idx="54561">
                  <c:v>5454.46</c:v>
                </c:pt>
                <c:pt idx="54562">
                  <c:v>5454.56</c:v>
                </c:pt>
                <c:pt idx="54563">
                  <c:v>5454.66</c:v>
                </c:pt>
                <c:pt idx="54564">
                  <c:v>5454.76</c:v>
                </c:pt>
                <c:pt idx="54565">
                  <c:v>5454.86</c:v>
                </c:pt>
                <c:pt idx="54566">
                  <c:v>5454.96</c:v>
                </c:pt>
                <c:pt idx="54567">
                  <c:v>5455.06</c:v>
                </c:pt>
                <c:pt idx="54568">
                  <c:v>5455.16</c:v>
                </c:pt>
                <c:pt idx="54569">
                  <c:v>5455.26</c:v>
                </c:pt>
                <c:pt idx="54570">
                  <c:v>5455.36</c:v>
                </c:pt>
                <c:pt idx="54571">
                  <c:v>5455.46</c:v>
                </c:pt>
                <c:pt idx="54572">
                  <c:v>5455.56</c:v>
                </c:pt>
                <c:pt idx="54573">
                  <c:v>5455.66</c:v>
                </c:pt>
                <c:pt idx="54574">
                  <c:v>5455.76</c:v>
                </c:pt>
                <c:pt idx="54575">
                  <c:v>5455.86</c:v>
                </c:pt>
                <c:pt idx="54576">
                  <c:v>5455.96</c:v>
                </c:pt>
                <c:pt idx="54577">
                  <c:v>5456.06</c:v>
                </c:pt>
                <c:pt idx="54578">
                  <c:v>5456.16</c:v>
                </c:pt>
                <c:pt idx="54579">
                  <c:v>5456.26</c:v>
                </c:pt>
                <c:pt idx="54580">
                  <c:v>5456.36</c:v>
                </c:pt>
                <c:pt idx="54581">
                  <c:v>5456.46</c:v>
                </c:pt>
                <c:pt idx="54582">
                  <c:v>5456.56</c:v>
                </c:pt>
                <c:pt idx="54583">
                  <c:v>5456.66</c:v>
                </c:pt>
                <c:pt idx="54584">
                  <c:v>5456.76</c:v>
                </c:pt>
                <c:pt idx="54585">
                  <c:v>5456.86</c:v>
                </c:pt>
                <c:pt idx="54586">
                  <c:v>5456.96</c:v>
                </c:pt>
                <c:pt idx="54587">
                  <c:v>5457.06</c:v>
                </c:pt>
                <c:pt idx="54588">
                  <c:v>5457.16</c:v>
                </c:pt>
                <c:pt idx="54589">
                  <c:v>5457.26</c:v>
                </c:pt>
                <c:pt idx="54590">
                  <c:v>5457.36</c:v>
                </c:pt>
                <c:pt idx="54591">
                  <c:v>5457.46</c:v>
                </c:pt>
                <c:pt idx="54592">
                  <c:v>5457.56</c:v>
                </c:pt>
                <c:pt idx="54593">
                  <c:v>5457.66</c:v>
                </c:pt>
                <c:pt idx="54594">
                  <c:v>5457.76</c:v>
                </c:pt>
                <c:pt idx="54595">
                  <c:v>5457.86</c:v>
                </c:pt>
                <c:pt idx="54596">
                  <c:v>5457.96</c:v>
                </c:pt>
                <c:pt idx="54597">
                  <c:v>5458.06</c:v>
                </c:pt>
                <c:pt idx="54598">
                  <c:v>5458.16</c:v>
                </c:pt>
                <c:pt idx="54599">
                  <c:v>5458.26</c:v>
                </c:pt>
                <c:pt idx="54600">
                  <c:v>5458.36</c:v>
                </c:pt>
                <c:pt idx="54601">
                  <c:v>5458.46</c:v>
                </c:pt>
                <c:pt idx="54602">
                  <c:v>5458.56</c:v>
                </c:pt>
                <c:pt idx="54603">
                  <c:v>5458.66</c:v>
                </c:pt>
                <c:pt idx="54604">
                  <c:v>5458.76</c:v>
                </c:pt>
                <c:pt idx="54605">
                  <c:v>5458.86</c:v>
                </c:pt>
                <c:pt idx="54606">
                  <c:v>5458.96</c:v>
                </c:pt>
                <c:pt idx="54607">
                  <c:v>5459.06</c:v>
                </c:pt>
                <c:pt idx="54608">
                  <c:v>5459.16</c:v>
                </c:pt>
                <c:pt idx="54609">
                  <c:v>5459.26</c:v>
                </c:pt>
                <c:pt idx="54610">
                  <c:v>5459.36</c:v>
                </c:pt>
                <c:pt idx="54611">
                  <c:v>5459.46</c:v>
                </c:pt>
                <c:pt idx="54612">
                  <c:v>5459.56</c:v>
                </c:pt>
                <c:pt idx="54613">
                  <c:v>5459.66</c:v>
                </c:pt>
                <c:pt idx="54614">
                  <c:v>5459.76</c:v>
                </c:pt>
                <c:pt idx="54615">
                  <c:v>5459.86</c:v>
                </c:pt>
                <c:pt idx="54616">
                  <c:v>5459.96</c:v>
                </c:pt>
                <c:pt idx="54617">
                  <c:v>5460.06</c:v>
                </c:pt>
                <c:pt idx="54618">
                  <c:v>5460.16</c:v>
                </c:pt>
                <c:pt idx="54619">
                  <c:v>5460.26</c:v>
                </c:pt>
                <c:pt idx="54620">
                  <c:v>5460.36</c:v>
                </c:pt>
                <c:pt idx="54621">
                  <c:v>5460.46</c:v>
                </c:pt>
                <c:pt idx="54622">
                  <c:v>5460.56</c:v>
                </c:pt>
                <c:pt idx="54623">
                  <c:v>5460.66</c:v>
                </c:pt>
                <c:pt idx="54624">
                  <c:v>5460.76</c:v>
                </c:pt>
                <c:pt idx="54625">
                  <c:v>5460.86</c:v>
                </c:pt>
                <c:pt idx="54626">
                  <c:v>5460.96</c:v>
                </c:pt>
                <c:pt idx="54627">
                  <c:v>5461.06</c:v>
                </c:pt>
                <c:pt idx="54628">
                  <c:v>5461.16</c:v>
                </c:pt>
                <c:pt idx="54629">
                  <c:v>5461.26</c:v>
                </c:pt>
                <c:pt idx="54630">
                  <c:v>5461.36</c:v>
                </c:pt>
                <c:pt idx="54631">
                  <c:v>5461.46</c:v>
                </c:pt>
                <c:pt idx="54632">
                  <c:v>5461.56</c:v>
                </c:pt>
                <c:pt idx="54633">
                  <c:v>5461.66</c:v>
                </c:pt>
                <c:pt idx="54634">
                  <c:v>5461.76</c:v>
                </c:pt>
                <c:pt idx="54635">
                  <c:v>5461.86</c:v>
                </c:pt>
                <c:pt idx="54636">
                  <c:v>5461.96</c:v>
                </c:pt>
                <c:pt idx="54637">
                  <c:v>5462.06</c:v>
                </c:pt>
                <c:pt idx="54638">
                  <c:v>5462.16</c:v>
                </c:pt>
                <c:pt idx="54639">
                  <c:v>5462.26</c:v>
                </c:pt>
                <c:pt idx="54640">
                  <c:v>5462.36</c:v>
                </c:pt>
                <c:pt idx="54641">
                  <c:v>5462.46</c:v>
                </c:pt>
                <c:pt idx="54642">
                  <c:v>5462.56</c:v>
                </c:pt>
                <c:pt idx="54643">
                  <c:v>5462.66</c:v>
                </c:pt>
                <c:pt idx="54644">
                  <c:v>5462.76</c:v>
                </c:pt>
                <c:pt idx="54645">
                  <c:v>5462.86</c:v>
                </c:pt>
                <c:pt idx="54646">
                  <c:v>5462.96</c:v>
                </c:pt>
                <c:pt idx="54647">
                  <c:v>5463.06</c:v>
                </c:pt>
                <c:pt idx="54648">
                  <c:v>5463.16</c:v>
                </c:pt>
                <c:pt idx="54649">
                  <c:v>5463.26</c:v>
                </c:pt>
                <c:pt idx="54650">
                  <c:v>5463.36</c:v>
                </c:pt>
                <c:pt idx="54651">
                  <c:v>5463.46</c:v>
                </c:pt>
                <c:pt idx="54652">
                  <c:v>5463.56</c:v>
                </c:pt>
                <c:pt idx="54653">
                  <c:v>5463.66</c:v>
                </c:pt>
                <c:pt idx="54654">
                  <c:v>5463.76</c:v>
                </c:pt>
                <c:pt idx="54655">
                  <c:v>5463.86</c:v>
                </c:pt>
                <c:pt idx="54656">
                  <c:v>5463.96</c:v>
                </c:pt>
                <c:pt idx="54657">
                  <c:v>5464.06</c:v>
                </c:pt>
                <c:pt idx="54658">
                  <c:v>5464.16</c:v>
                </c:pt>
                <c:pt idx="54659">
                  <c:v>5464.26</c:v>
                </c:pt>
                <c:pt idx="54660">
                  <c:v>5464.36</c:v>
                </c:pt>
                <c:pt idx="54661">
                  <c:v>5464.46</c:v>
                </c:pt>
                <c:pt idx="54662">
                  <c:v>5464.56</c:v>
                </c:pt>
                <c:pt idx="54663">
                  <c:v>5464.66</c:v>
                </c:pt>
                <c:pt idx="54664">
                  <c:v>5464.76</c:v>
                </c:pt>
                <c:pt idx="54665">
                  <c:v>5464.86</c:v>
                </c:pt>
                <c:pt idx="54666">
                  <c:v>5464.96</c:v>
                </c:pt>
                <c:pt idx="54667">
                  <c:v>5465.06</c:v>
                </c:pt>
                <c:pt idx="54668">
                  <c:v>5465.16</c:v>
                </c:pt>
                <c:pt idx="54669">
                  <c:v>5465.26</c:v>
                </c:pt>
                <c:pt idx="54670">
                  <c:v>5465.36</c:v>
                </c:pt>
                <c:pt idx="54671">
                  <c:v>5465.46</c:v>
                </c:pt>
                <c:pt idx="54672">
                  <c:v>5465.56</c:v>
                </c:pt>
                <c:pt idx="54673">
                  <c:v>5465.66</c:v>
                </c:pt>
                <c:pt idx="54674">
                  <c:v>5465.76</c:v>
                </c:pt>
                <c:pt idx="54675">
                  <c:v>5465.86</c:v>
                </c:pt>
                <c:pt idx="54676">
                  <c:v>5465.96</c:v>
                </c:pt>
                <c:pt idx="54677">
                  <c:v>5466.06</c:v>
                </c:pt>
                <c:pt idx="54678">
                  <c:v>5466.16</c:v>
                </c:pt>
                <c:pt idx="54679">
                  <c:v>5466.26</c:v>
                </c:pt>
                <c:pt idx="54680">
                  <c:v>5466.36</c:v>
                </c:pt>
                <c:pt idx="54681">
                  <c:v>5466.46</c:v>
                </c:pt>
                <c:pt idx="54682">
                  <c:v>5466.56</c:v>
                </c:pt>
                <c:pt idx="54683">
                  <c:v>5466.66</c:v>
                </c:pt>
                <c:pt idx="54684">
                  <c:v>5466.76</c:v>
                </c:pt>
                <c:pt idx="54685">
                  <c:v>5466.86</c:v>
                </c:pt>
                <c:pt idx="54686">
                  <c:v>5466.96</c:v>
                </c:pt>
                <c:pt idx="54687">
                  <c:v>5467.06</c:v>
                </c:pt>
                <c:pt idx="54688">
                  <c:v>5467.16</c:v>
                </c:pt>
                <c:pt idx="54689">
                  <c:v>5467.26</c:v>
                </c:pt>
                <c:pt idx="54690">
                  <c:v>5467.36</c:v>
                </c:pt>
                <c:pt idx="54691">
                  <c:v>5467.46</c:v>
                </c:pt>
                <c:pt idx="54692">
                  <c:v>5467.56</c:v>
                </c:pt>
                <c:pt idx="54693">
                  <c:v>5467.66</c:v>
                </c:pt>
                <c:pt idx="54694">
                  <c:v>5467.76</c:v>
                </c:pt>
                <c:pt idx="54695">
                  <c:v>5467.86</c:v>
                </c:pt>
                <c:pt idx="54696">
                  <c:v>5467.96</c:v>
                </c:pt>
                <c:pt idx="54697">
                  <c:v>5468.06</c:v>
                </c:pt>
                <c:pt idx="54698">
                  <c:v>5468.16</c:v>
                </c:pt>
                <c:pt idx="54699">
                  <c:v>5468.26</c:v>
                </c:pt>
                <c:pt idx="54700">
                  <c:v>5468.36</c:v>
                </c:pt>
                <c:pt idx="54701">
                  <c:v>5468.46</c:v>
                </c:pt>
                <c:pt idx="54702">
                  <c:v>5468.56</c:v>
                </c:pt>
                <c:pt idx="54703">
                  <c:v>5468.66</c:v>
                </c:pt>
                <c:pt idx="54704">
                  <c:v>5468.76</c:v>
                </c:pt>
                <c:pt idx="54705">
                  <c:v>5468.86</c:v>
                </c:pt>
                <c:pt idx="54706">
                  <c:v>5468.96</c:v>
                </c:pt>
                <c:pt idx="54707">
                  <c:v>5469.06</c:v>
                </c:pt>
                <c:pt idx="54708">
                  <c:v>5469.16</c:v>
                </c:pt>
                <c:pt idx="54709">
                  <c:v>5469.26</c:v>
                </c:pt>
                <c:pt idx="54710">
                  <c:v>5469.36</c:v>
                </c:pt>
                <c:pt idx="54711">
                  <c:v>5469.46</c:v>
                </c:pt>
                <c:pt idx="54712">
                  <c:v>5469.56</c:v>
                </c:pt>
                <c:pt idx="54713">
                  <c:v>5469.66</c:v>
                </c:pt>
                <c:pt idx="54714">
                  <c:v>5469.76</c:v>
                </c:pt>
                <c:pt idx="54715">
                  <c:v>5469.86</c:v>
                </c:pt>
                <c:pt idx="54716">
                  <c:v>5469.96</c:v>
                </c:pt>
                <c:pt idx="54717">
                  <c:v>5470.06</c:v>
                </c:pt>
                <c:pt idx="54718">
                  <c:v>5470.16</c:v>
                </c:pt>
                <c:pt idx="54719">
                  <c:v>5470.26</c:v>
                </c:pt>
                <c:pt idx="54720">
                  <c:v>5470.36</c:v>
                </c:pt>
                <c:pt idx="54721">
                  <c:v>5470.46</c:v>
                </c:pt>
                <c:pt idx="54722">
                  <c:v>5470.56</c:v>
                </c:pt>
                <c:pt idx="54723">
                  <c:v>5470.66</c:v>
                </c:pt>
                <c:pt idx="54724">
                  <c:v>5470.76</c:v>
                </c:pt>
                <c:pt idx="54725">
                  <c:v>5470.86</c:v>
                </c:pt>
                <c:pt idx="54726">
                  <c:v>5470.96</c:v>
                </c:pt>
                <c:pt idx="54727">
                  <c:v>5471.06</c:v>
                </c:pt>
                <c:pt idx="54728">
                  <c:v>5471.16</c:v>
                </c:pt>
                <c:pt idx="54729">
                  <c:v>5471.26</c:v>
                </c:pt>
                <c:pt idx="54730">
                  <c:v>5471.36</c:v>
                </c:pt>
                <c:pt idx="54731">
                  <c:v>5471.46</c:v>
                </c:pt>
                <c:pt idx="54732">
                  <c:v>5471.56</c:v>
                </c:pt>
                <c:pt idx="54733">
                  <c:v>5471.66</c:v>
                </c:pt>
                <c:pt idx="54734">
                  <c:v>5471.76</c:v>
                </c:pt>
                <c:pt idx="54735">
                  <c:v>5471.86</c:v>
                </c:pt>
                <c:pt idx="54736">
                  <c:v>5471.96</c:v>
                </c:pt>
                <c:pt idx="54737">
                  <c:v>5472.06</c:v>
                </c:pt>
                <c:pt idx="54738">
                  <c:v>5472.16</c:v>
                </c:pt>
                <c:pt idx="54739">
                  <c:v>5472.26</c:v>
                </c:pt>
                <c:pt idx="54740">
                  <c:v>5472.36</c:v>
                </c:pt>
                <c:pt idx="54741">
                  <c:v>5472.46</c:v>
                </c:pt>
                <c:pt idx="54742">
                  <c:v>5472.56</c:v>
                </c:pt>
                <c:pt idx="54743">
                  <c:v>5472.66</c:v>
                </c:pt>
                <c:pt idx="54744">
                  <c:v>5472.76</c:v>
                </c:pt>
                <c:pt idx="54745">
                  <c:v>5472.86</c:v>
                </c:pt>
                <c:pt idx="54746">
                  <c:v>5472.96</c:v>
                </c:pt>
                <c:pt idx="54747">
                  <c:v>5473.06</c:v>
                </c:pt>
                <c:pt idx="54748">
                  <c:v>5473.16</c:v>
                </c:pt>
                <c:pt idx="54749">
                  <c:v>5473.26</c:v>
                </c:pt>
                <c:pt idx="54750">
                  <c:v>5473.36</c:v>
                </c:pt>
                <c:pt idx="54751">
                  <c:v>5473.46</c:v>
                </c:pt>
                <c:pt idx="54752">
                  <c:v>5473.56</c:v>
                </c:pt>
                <c:pt idx="54753">
                  <c:v>5473.66</c:v>
                </c:pt>
                <c:pt idx="54754">
                  <c:v>5473.76</c:v>
                </c:pt>
                <c:pt idx="54755">
                  <c:v>5473.86</c:v>
                </c:pt>
                <c:pt idx="54756">
                  <c:v>5473.96</c:v>
                </c:pt>
                <c:pt idx="54757">
                  <c:v>5474.06</c:v>
                </c:pt>
                <c:pt idx="54758">
                  <c:v>5474.16</c:v>
                </c:pt>
                <c:pt idx="54759">
                  <c:v>5474.26</c:v>
                </c:pt>
                <c:pt idx="54760">
                  <c:v>5474.36</c:v>
                </c:pt>
                <c:pt idx="54761">
                  <c:v>5474.46</c:v>
                </c:pt>
                <c:pt idx="54762">
                  <c:v>5474.56</c:v>
                </c:pt>
                <c:pt idx="54763">
                  <c:v>5474.66</c:v>
                </c:pt>
                <c:pt idx="54764">
                  <c:v>5474.76</c:v>
                </c:pt>
                <c:pt idx="54765">
                  <c:v>5474.86</c:v>
                </c:pt>
                <c:pt idx="54766">
                  <c:v>5474.96</c:v>
                </c:pt>
                <c:pt idx="54767">
                  <c:v>5475.06</c:v>
                </c:pt>
                <c:pt idx="54768">
                  <c:v>5475.16</c:v>
                </c:pt>
                <c:pt idx="54769">
                  <c:v>5475.26</c:v>
                </c:pt>
                <c:pt idx="54770">
                  <c:v>5475.36</c:v>
                </c:pt>
                <c:pt idx="54771">
                  <c:v>5475.46</c:v>
                </c:pt>
                <c:pt idx="54772">
                  <c:v>5475.56</c:v>
                </c:pt>
                <c:pt idx="54773">
                  <c:v>5475.66</c:v>
                </c:pt>
                <c:pt idx="54774">
                  <c:v>5475.76</c:v>
                </c:pt>
                <c:pt idx="54775">
                  <c:v>5475.86</c:v>
                </c:pt>
                <c:pt idx="54776">
                  <c:v>5475.96</c:v>
                </c:pt>
                <c:pt idx="54777">
                  <c:v>5476.06</c:v>
                </c:pt>
                <c:pt idx="54778">
                  <c:v>5476.16</c:v>
                </c:pt>
                <c:pt idx="54779">
                  <c:v>5476.26</c:v>
                </c:pt>
                <c:pt idx="54780">
                  <c:v>5476.36</c:v>
                </c:pt>
                <c:pt idx="54781">
                  <c:v>5476.46</c:v>
                </c:pt>
                <c:pt idx="54782">
                  <c:v>5476.56</c:v>
                </c:pt>
                <c:pt idx="54783">
                  <c:v>5476.66</c:v>
                </c:pt>
                <c:pt idx="54784">
                  <c:v>5476.76</c:v>
                </c:pt>
                <c:pt idx="54785">
                  <c:v>5476.86</c:v>
                </c:pt>
                <c:pt idx="54786">
                  <c:v>5476.96</c:v>
                </c:pt>
                <c:pt idx="54787">
                  <c:v>5477.06</c:v>
                </c:pt>
                <c:pt idx="54788">
                  <c:v>5477.16</c:v>
                </c:pt>
                <c:pt idx="54789">
                  <c:v>5477.26</c:v>
                </c:pt>
                <c:pt idx="54790">
                  <c:v>5477.36</c:v>
                </c:pt>
                <c:pt idx="54791">
                  <c:v>5477.46</c:v>
                </c:pt>
                <c:pt idx="54792">
                  <c:v>5477.56</c:v>
                </c:pt>
                <c:pt idx="54793">
                  <c:v>5477.66</c:v>
                </c:pt>
                <c:pt idx="54794">
                  <c:v>5477.76</c:v>
                </c:pt>
                <c:pt idx="54795">
                  <c:v>5477.86</c:v>
                </c:pt>
                <c:pt idx="54796">
                  <c:v>5477.96</c:v>
                </c:pt>
                <c:pt idx="54797">
                  <c:v>5478.06</c:v>
                </c:pt>
                <c:pt idx="54798">
                  <c:v>5478.16</c:v>
                </c:pt>
                <c:pt idx="54799">
                  <c:v>5478.26</c:v>
                </c:pt>
                <c:pt idx="54800">
                  <c:v>5478.36</c:v>
                </c:pt>
                <c:pt idx="54801">
                  <c:v>5478.46</c:v>
                </c:pt>
                <c:pt idx="54802">
                  <c:v>5478.56</c:v>
                </c:pt>
                <c:pt idx="54803">
                  <c:v>5478.66</c:v>
                </c:pt>
                <c:pt idx="54804">
                  <c:v>5478.76</c:v>
                </c:pt>
                <c:pt idx="54805">
                  <c:v>5478.86</c:v>
                </c:pt>
                <c:pt idx="54806">
                  <c:v>5478.96</c:v>
                </c:pt>
                <c:pt idx="54807">
                  <c:v>5479.06</c:v>
                </c:pt>
                <c:pt idx="54808">
                  <c:v>5479.16</c:v>
                </c:pt>
                <c:pt idx="54809">
                  <c:v>5479.26</c:v>
                </c:pt>
                <c:pt idx="54810">
                  <c:v>5479.36</c:v>
                </c:pt>
                <c:pt idx="54811">
                  <c:v>5479.46</c:v>
                </c:pt>
                <c:pt idx="54812">
                  <c:v>5479.56</c:v>
                </c:pt>
                <c:pt idx="54813">
                  <c:v>5479.66</c:v>
                </c:pt>
                <c:pt idx="54814">
                  <c:v>5479.76</c:v>
                </c:pt>
                <c:pt idx="54815">
                  <c:v>5479.86</c:v>
                </c:pt>
                <c:pt idx="54816">
                  <c:v>5479.96</c:v>
                </c:pt>
                <c:pt idx="54817">
                  <c:v>5480.06</c:v>
                </c:pt>
                <c:pt idx="54818">
                  <c:v>5480.16</c:v>
                </c:pt>
                <c:pt idx="54819">
                  <c:v>5480.26</c:v>
                </c:pt>
                <c:pt idx="54820">
                  <c:v>5480.36</c:v>
                </c:pt>
                <c:pt idx="54821">
                  <c:v>5480.46</c:v>
                </c:pt>
                <c:pt idx="54822">
                  <c:v>5480.56</c:v>
                </c:pt>
                <c:pt idx="54823">
                  <c:v>5480.66</c:v>
                </c:pt>
                <c:pt idx="54824">
                  <c:v>5480.76</c:v>
                </c:pt>
                <c:pt idx="54825">
                  <c:v>5480.86</c:v>
                </c:pt>
                <c:pt idx="54826">
                  <c:v>5480.96</c:v>
                </c:pt>
                <c:pt idx="54827">
                  <c:v>5481.06</c:v>
                </c:pt>
                <c:pt idx="54828">
                  <c:v>5481.16</c:v>
                </c:pt>
                <c:pt idx="54829">
                  <c:v>5481.26</c:v>
                </c:pt>
                <c:pt idx="54830">
                  <c:v>5481.36</c:v>
                </c:pt>
                <c:pt idx="54831">
                  <c:v>5481.46</c:v>
                </c:pt>
                <c:pt idx="54832">
                  <c:v>5481.56</c:v>
                </c:pt>
                <c:pt idx="54833">
                  <c:v>5481.66</c:v>
                </c:pt>
                <c:pt idx="54834">
                  <c:v>5481.76</c:v>
                </c:pt>
                <c:pt idx="54835">
                  <c:v>5481.86</c:v>
                </c:pt>
                <c:pt idx="54836">
                  <c:v>5481.96</c:v>
                </c:pt>
                <c:pt idx="54837">
                  <c:v>5482.06</c:v>
                </c:pt>
                <c:pt idx="54838">
                  <c:v>5482.16</c:v>
                </c:pt>
                <c:pt idx="54839">
                  <c:v>5482.26</c:v>
                </c:pt>
                <c:pt idx="54840">
                  <c:v>5482.36</c:v>
                </c:pt>
                <c:pt idx="54841">
                  <c:v>5482.46</c:v>
                </c:pt>
                <c:pt idx="54842">
                  <c:v>5482.56</c:v>
                </c:pt>
                <c:pt idx="54843">
                  <c:v>5482.66</c:v>
                </c:pt>
                <c:pt idx="54844">
                  <c:v>5482.76</c:v>
                </c:pt>
                <c:pt idx="54845">
                  <c:v>5482.86</c:v>
                </c:pt>
                <c:pt idx="54846">
                  <c:v>5482.96</c:v>
                </c:pt>
                <c:pt idx="54847">
                  <c:v>5483.06</c:v>
                </c:pt>
                <c:pt idx="54848">
                  <c:v>5483.16</c:v>
                </c:pt>
                <c:pt idx="54849">
                  <c:v>5483.26</c:v>
                </c:pt>
                <c:pt idx="54850">
                  <c:v>5483.36</c:v>
                </c:pt>
                <c:pt idx="54851">
                  <c:v>5483.46</c:v>
                </c:pt>
                <c:pt idx="54852">
                  <c:v>5483.56</c:v>
                </c:pt>
                <c:pt idx="54853">
                  <c:v>5483.66</c:v>
                </c:pt>
                <c:pt idx="54854">
                  <c:v>5483.76</c:v>
                </c:pt>
                <c:pt idx="54855">
                  <c:v>5483.86</c:v>
                </c:pt>
                <c:pt idx="54856">
                  <c:v>5483.96</c:v>
                </c:pt>
                <c:pt idx="54857">
                  <c:v>5484.06</c:v>
                </c:pt>
                <c:pt idx="54858">
                  <c:v>5484.16</c:v>
                </c:pt>
                <c:pt idx="54859">
                  <c:v>5484.26</c:v>
                </c:pt>
                <c:pt idx="54860">
                  <c:v>5484.36</c:v>
                </c:pt>
                <c:pt idx="54861">
                  <c:v>5484.46</c:v>
                </c:pt>
                <c:pt idx="54862">
                  <c:v>5484.56</c:v>
                </c:pt>
                <c:pt idx="54863">
                  <c:v>5484.66</c:v>
                </c:pt>
                <c:pt idx="54864">
                  <c:v>5484.76</c:v>
                </c:pt>
                <c:pt idx="54865">
                  <c:v>5484.86</c:v>
                </c:pt>
                <c:pt idx="54866">
                  <c:v>5484.96</c:v>
                </c:pt>
                <c:pt idx="54867">
                  <c:v>5485.06</c:v>
                </c:pt>
                <c:pt idx="54868">
                  <c:v>5485.16</c:v>
                </c:pt>
                <c:pt idx="54869">
                  <c:v>5485.26</c:v>
                </c:pt>
                <c:pt idx="54870">
                  <c:v>5485.36</c:v>
                </c:pt>
                <c:pt idx="54871">
                  <c:v>5485.46</c:v>
                </c:pt>
                <c:pt idx="54872">
                  <c:v>5485.56</c:v>
                </c:pt>
                <c:pt idx="54873">
                  <c:v>5485.66</c:v>
                </c:pt>
                <c:pt idx="54874">
                  <c:v>5485.76</c:v>
                </c:pt>
                <c:pt idx="54875">
                  <c:v>5485.86</c:v>
                </c:pt>
                <c:pt idx="54876">
                  <c:v>5485.96</c:v>
                </c:pt>
                <c:pt idx="54877">
                  <c:v>5486.06</c:v>
                </c:pt>
                <c:pt idx="54878">
                  <c:v>5486.16</c:v>
                </c:pt>
                <c:pt idx="54879">
                  <c:v>5486.26</c:v>
                </c:pt>
                <c:pt idx="54880">
                  <c:v>5486.36</c:v>
                </c:pt>
                <c:pt idx="54881">
                  <c:v>5486.46</c:v>
                </c:pt>
                <c:pt idx="54882">
                  <c:v>5486.56</c:v>
                </c:pt>
                <c:pt idx="54883">
                  <c:v>5486.66</c:v>
                </c:pt>
                <c:pt idx="54884">
                  <c:v>5486.76</c:v>
                </c:pt>
                <c:pt idx="54885">
                  <c:v>5486.86</c:v>
                </c:pt>
                <c:pt idx="54886">
                  <c:v>5486.96</c:v>
                </c:pt>
                <c:pt idx="54887">
                  <c:v>5487.06</c:v>
                </c:pt>
                <c:pt idx="54888">
                  <c:v>5487.16</c:v>
                </c:pt>
                <c:pt idx="54889">
                  <c:v>5487.26</c:v>
                </c:pt>
                <c:pt idx="54890">
                  <c:v>5487.36</c:v>
                </c:pt>
                <c:pt idx="54891">
                  <c:v>5487.46</c:v>
                </c:pt>
                <c:pt idx="54892">
                  <c:v>5487.56</c:v>
                </c:pt>
                <c:pt idx="54893">
                  <c:v>5487.66</c:v>
                </c:pt>
                <c:pt idx="54894">
                  <c:v>5487.76</c:v>
                </c:pt>
                <c:pt idx="54895">
                  <c:v>5487.86</c:v>
                </c:pt>
                <c:pt idx="54896">
                  <c:v>5487.96</c:v>
                </c:pt>
                <c:pt idx="54897">
                  <c:v>5488.06</c:v>
                </c:pt>
                <c:pt idx="54898">
                  <c:v>5488.16</c:v>
                </c:pt>
                <c:pt idx="54899">
                  <c:v>5488.26</c:v>
                </c:pt>
                <c:pt idx="54900">
                  <c:v>5488.36</c:v>
                </c:pt>
                <c:pt idx="54901">
                  <c:v>5488.46</c:v>
                </c:pt>
                <c:pt idx="54902">
                  <c:v>5488.56</c:v>
                </c:pt>
                <c:pt idx="54903">
                  <c:v>5488.66</c:v>
                </c:pt>
                <c:pt idx="54904">
                  <c:v>5488.76</c:v>
                </c:pt>
                <c:pt idx="54905">
                  <c:v>5488.86</c:v>
                </c:pt>
                <c:pt idx="54906">
                  <c:v>5488.96</c:v>
                </c:pt>
                <c:pt idx="54907">
                  <c:v>5489.06</c:v>
                </c:pt>
                <c:pt idx="54908">
                  <c:v>5489.16</c:v>
                </c:pt>
                <c:pt idx="54909">
                  <c:v>5489.26</c:v>
                </c:pt>
                <c:pt idx="54910">
                  <c:v>5489.36</c:v>
                </c:pt>
                <c:pt idx="54911">
                  <c:v>5489.46</c:v>
                </c:pt>
                <c:pt idx="54912">
                  <c:v>5489.56</c:v>
                </c:pt>
                <c:pt idx="54913">
                  <c:v>5489.66</c:v>
                </c:pt>
                <c:pt idx="54914">
                  <c:v>5489.76</c:v>
                </c:pt>
                <c:pt idx="54915">
                  <c:v>5489.86</c:v>
                </c:pt>
                <c:pt idx="54916">
                  <c:v>5489.96</c:v>
                </c:pt>
                <c:pt idx="54917">
                  <c:v>5490.06</c:v>
                </c:pt>
                <c:pt idx="54918">
                  <c:v>5490.16</c:v>
                </c:pt>
                <c:pt idx="54919">
                  <c:v>5490.26</c:v>
                </c:pt>
                <c:pt idx="54920">
                  <c:v>5490.36</c:v>
                </c:pt>
                <c:pt idx="54921">
                  <c:v>5490.46</c:v>
                </c:pt>
                <c:pt idx="54922">
                  <c:v>5490.56</c:v>
                </c:pt>
                <c:pt idx="54923">
                  <c:v>5490.66</c:v>
                </c:pt>
                <c:pt idx="54924">
                  <c:v>5490.76</c:v>
                </c:pt>
                <c:pt idx="54925">
                  <c:v>5490.86</c:v>
                </c:pt>
                <c:pt idx="54926">
                  <c:v>5490.96</c:v>
                </c:pt>
                <c:pt idx="54927">
                  <c:v>5491.06</c:v>
                </c:pt>
                <c:pt idx="54928">
                  <c:v>5491.16</c:v>
                </c:pt>
                <c:pt idx="54929">
                  <c:v>5491.26</c:v>
                </c:pt>
                <c:pt idx="54930">
                  <c:v>5491.36</c:v>
                </c:pt>
                <c:pt idx="54931">
                  <c:v>5491.46</c:v>
                </c:pt>
                <c:pt idx="54932">
                  <c:v>5491.56</c:v>
                </c:pt>
                <c:pt idx="54933">
                  <c:v>5491.66</c:v>
                </c:pt>
                <c:pt idx="54934">
                  <c:v>5491.76</c:v>
                </c:pt>
                <c:pt idx="54935">
                  <c:v>5491.86</c:v>
                </c:pt>
                <c:pt idx="54936">
                  <c:v>5491.96</c:v>
                </c:pt>
                <c:pt idx="54937">
                  <c:v>5492.06</c:v>
                </c:pt>
                <c:pt idx="54938">
                  <c:v>5492.16</c:v>
                </c:pt>
                <c:pt idx="54939">
                  <c:v>5492.26</c:v>
                </c:pt>
                <c:pt idx="54940">
                  <c:v>5492.36</c:v>
                </c:pt>
                <c:pt idx="54941">
                  <c:v>5492.46</c:v>
                </c:pt>
                <c:pt idx="54942">
                  <c:v>5492.56</c:v>
                </c:pt>
                <c:pt idx="54943">
                  <c:v>5492.66</c:v>
                </c:pt>
                <c:pt idx="54944">
                  <c:v>5492.76</c:v>
                </c:pt>
                <c:pt idx="54945">
                  <c:v>5492.86</c:v>
                </c:pt>
                <c:pt idx="54946">
                  <c:v>5492.96</c:v>
                </c:pt>
                <c:pt idx="54947">
                  <c:v>5493.06</c:v>
                </c:pt>
                <c:pt idx="54948">
                  <c:v>5493.16</c:v>
                </c:pt>
                <c:pt idx="54949">
                  <c:v>5493.26</c:v>
                </c:pt>
                <c:pt idx="54950">
                  <c:v>5493.36</c:v>
                </c:pt>
                <c:pt idx="54951">
                  <c:v>5493.46</c:v>
                </c:pt>
                <c:pt idx="54952">
                  <c:v>5493.56</c:v>
                </c:pt>
                <c:pt idx="54953">
                  <c:v>5493.66</c:v>
                </c:pt>
                <c:pt idx="54954">
                  <c:v>5493.76</c:v>
                </c:pt>
                <c:pt idx="54955">
                  <c:v>5493.86</c:v>
                </c:pt>
                <c:pt idx="54956">
                  <c:v>5493.96</c:v>
                </c:pt>
                <c:pt idx="54957">
                  <c:v>5494.06</c:v>
                </c:pt>
                <c:pt idx="54958">
                  <c:v>5494.16</c:v>
                </c:pt>
                <c:pt idx="54959">
                  <c:v>5494.26</c:v>
                </c:pt>
                <c:pt idx="54960">
                  <c:v>5494.36</c:v>
                </c:pt>
                <c:pt idx="54961">
                  <c:v>5494.46</c:v>
                </c:pt>
                <c:pt idx="54962">
                  <c:v>5494.56</c:v>
                </c:pt>
                <c:pt idx="54963">
                  <c:v>5494.66</c:v>
                </c:pt>
                <c:pt idx="54964">
                  <c:v>5494.76</c:v>
                </c:pt>
                <c:pt idx="54965">
                  <c:v>5494.86</c:v>
                </c:pt>
                <c:pt idx="54966">
                  <c:v>5494.96</c:v>
                </c:pt>
                <c:pt idx="54967">
                  <c:v>5495.06</c:v>
                </c:pt>
                <c:pt idx="54968">
                  <c:v>5495.16</c:v>
                </c:pt>
                <c:pt idx="54969">
                  <c:v>5495.26</c:v>
                </c:pt>
                <c:pt idx="54970">
                  <c:v>5495.36</c:v>
                </c:pt>
                <c:pt idx="54971">
                  <c:v>5495.46</c:v>
                </c:pt>
                <c:pt idx="54972">
                  <c:v>5495.56</c:v>
                </c:pt>
                <c:pt idx="54973">
                  <c:v>5495.66</c:v>
                </c:pt>
                <c:pt idx="54974">
                  <c:v>5495.76</c:v>
                </c:pt>
                <c:pt idx="54975">
                  <c:v>5495.86</c:v>
                </c:pt>
                <c:pt idx="54976">
                  <c:v>5495.96</c:v>
                </c:pt>
                <c:pt idx="54977">
                  <c:v>5496.06</c:v>
                </c:pt>
                <c:pt idx="54978">
                  <c:v>5496.16</c:v>
                </c:pt>
                <c:pt idx="54979">
                  <c:v>5496.26</c:v>
                </c:pt>
                <c:pt idx="54980">
                  <c:v>5496.36</c:v>
                </c:pt>
                <c:pt idx="54981">
                  <c:v>5496.46</c:v>
                </c:pt>
                <c:pt idx="54982">
                  <c:v>5496.56</c:v>
                </c:pt>
                <c:pt idx="54983">
                  <c:v>5496.66</c:v>
                </c:pt>
                <c:pt idx="54984">
                  <c:v>5496.76</c:v>
                </c:pt>
                <c:pt idx="54985">
                  <c:v>5496.86</c:v>
                </c:pt>
                <c:pt idx="54986">
                  <c:v>5496.96</c:v>
                </c:pt>
                <c:pt idx="54987">
                  <c:v>5497.06</c:v>
                </c:pt>
                <c:pt idx="54988">
                  <c:v>5497.16</c:v>
                </c:pt>
                <c:pt idx="54989">
                  <c:v>5497.26</c:v>
                </c:pt>
                <c:pt idx="54990">
                  <c:v>5497.36</c:v>
                </c:pt>
                <c:pt idx="54991">
                  <c:v>5497.46</c:v>
                </c:pt>
                <c:pt idx="54992">
                  <c:v>5497.56</c:v>
                </c:pt>
                <c:pt idx="54993">
                  <c:v>5497.66</c:v>
                </c:pt>
                <c:pt idx="54994">
                  <c:v>5497.76</c:v>
                </c:pt>
                <c:pt idx="54995">
                  <c:v>5497.86</c:v>
                </c:pt>
                <c:pt idx="54996">
                  <c:v>5497.96</c:v>
                </c:pt>
                <c:pt idx="54997">
                  <c:v>5498.06</c:v>
                </c:pt>
                <c:pt idx="54998">
                  <c:v>5498.16</c:v>
                </c:pt>
                <c:pt idx="54999">
                  <c:v>5498.26</c:v>
                </c:pt>
                <c:pt idx="55000">
                  <c:v>5498.36</c:v>
                </c:pt>
                <c:pt idx="55001">
                  <c:v>5498.46</c:v>
                </c:pt>
                <c:pt idx="55002">
                  <c:v>5498.56</c:v>
                </c:pt>
                <c:pt idx="55003">
                  <c:v>5498.66</c:v>
                </c:pt>
                <c:pt idx="55004">
                  <c:v>5498.76</c:v>
                </c:pt>
                <c:pt idx="55005">
                  <c:v>5498.86</c:v>
                </c:pt>
                <c:pt idx="55006">
                  <c:v>5498.96</c:v>
                </c:pt>
                <c:pt idx="55007">
                  <c:v>5499.06</c:v>
                </c:pt>
                <c:pt idx="55008">
                  <c:v>5499.16</c:v>
                </c:pt>
                <c:pt idx="55009">
                  <c:v>5499.26</c:v>
                </c:pt>
                <c:pt idx="55010">
                  <c:v>5499.36</c:v>
                </c:pt>
                <c:pt idx="55011">
                  <c:v>5499.46</c:v>
                </c:pt>
                <c:pt idx="55012">
                  <c:v>5499.56</c:v>
                </c:pt>
                <c:pt idx="55013">
                  <c:v>5499.66</c:v>
                </c:pt>
                <c:pt idx="55014">
                  <c:v>5499.76</c:v>
                </c:pt>
                <c:pt idx="55015">
                  <c:v>5499.86</c:v>
                </c:pt>
                <c:pt idx="55016">
                  <c:v>5499.96</c:v>
                </c:pt>
                <c:pt idx="55017">
                  <c:v>5500.06</c:v>
                </c:pt>
                <c:pt idx="55018">
                  <c:v>5500.16</c:v>
                </c:pt>
                <c:pt idx="55019">
                  <c:v>5500.26</c:v>
                </c:pt>
                <c:pt idx="55020">
                  <c:v>5500.36</c:v>
                </c:pt>
                <c:pt idx="55021">
                  <c:v>5500.46</c:v>
                </c:pt>
                <c:pt idx="55022">
                  <c:v>5500.56</c:v>
                </c:pt>
                <c:pt idx="55023">
                  <c:v>5500.66</c:v>
                </c:pt>
                <c:pt idx="55024">
                  <c:v>5500.76</c:v>
                </c:pt>
                <c:pt idx="55025">
                  <c:v>5500.86</c:v>
                </c:pt>
                <c:pt idx="55026">
                  <c:v>5500.96</c:v>
                </c:pt>
                <c:pt idx="55027">
                  <c:v>5501.06</c:v>
                </c:pt>
                <c:pt idx="55028">
                  <c:v>5501.16</c:v>
                </c:pt>
                <c:pt idx="55029">
                  <c:v>5501.26</c:v>
                </c:pt>
                <c:pt idx="55030">
                  <c:v>5501.36</c:v>
                </c:pt>
                <c:pt idx="55031">
                  <c:v>5501.46</c:v>
                </c:pt>
                <c:pt idx="55032">
                  <c:v>5501.56</c:v>
                </c:pt>
                <c:pt idx="55033">
                  <c:v>5501.66</c:v>
                </c:pt>
                <c:pt idx="55034">
                  <c:v>5501.76</c:v>
                </c:pt>
                <c:pt idx="55035">
                  <c:v>5501.86</c:v>
                </c:pt>
                <c:pt idx="55036">
                  <c:v>5501.96</c:v>
                </c:pt>
                <c:pt idx="55037">
                  <c:v>5502.06</c:v>
                </c:pt>
                <c:pt idx="55038">
                  <c:v>5502.16</c:v>
                </c:pt>
                <c:pt idx="55039">
                  <c:v>5502.26</c:v>
                </c:pt>
                <c:pt idx="55040">
                  <c:v>5502.36</c:v>
                </c:pt>
                <c:pt idx="55041">
                  <c:v>5502.46</c:v>
                </c:pt>
                <c:pt idx="55042">
                  <c:v>5502.56</c:v>
                </c:pt>
                <c:pt idx="55043">
                  <c:v>5502.66</c:v>
                </c:pt>
                <c:pt idx="55044">
                  <c:v>5502.76</c:v>
                </c:pt>
                <c:pt idx="55045">
                  <c:v>5502.86</c:v>
                </c:pt>
                <c:pt idx="55046">
                  <c:v>5502.96</c:v>
                </c:pt>
                <c:pt idx="55047">
                  <c:v>5503.06</c:v>
                </c:pt>
                <c:pt idx="55048">
                  <c:v>5503.16</c:v>
                </c:pt>
                <c:pt idx="55049">
                  <c:v>5503.26</c:v>
                </c:pt>
                <c:pt idx="55050">
                  <c:v>5503.36</c:v>
                </c:pt>
                <c:pt idx="55051">
                  <c:v>5503.46</c:v>
                </c:pt>
                <c:pt idx="55052">
                  <c:v>5503.56</c:v>
                </c:pt>
                <c:pt idx="55053">
                  <c:v>5503.66</c:v>
                </c:pt>
                <c:pt idx="55054">
                  <c:v>5503.76</c:v>
                </c:pt>
                <c:pt idx="55055">
                  <c:v>5503.86</c:v>
                </c:pt>
                <c:pt idx="55056">
                  <c:v>5503.96</c:v>
                </c:pt>
                <c:pt idx="55057">
                  <c:v>5504.06</c:v>
                </c:pt>
                <c:pt idx="55058">
                  <c:v>5504.16</c:v>
                </c:pt>
                <c:pt idx="55059">
                  <c:v>5504.26</c:v>
                </c:pt>
                <c:pt idx="55060">
                  <c:v>5504.36</c:v>
                </c:pt>
                <c:pt idx="55061">
                  <c:v>5504.46</c:v>
                </c:pt>
                <c:pt idx="55062">
                  <c:v>5504.56</c:v>
                </c:pt>
                <c:pt idx="55063">
                  <c:v>5504.66</c:v>
                </c:pt>
                <c:pt idx="55064">
                  <c:v>5504.76</c:v>
                </c:pt>
                <c:pt idx="55065">
                  <c:v>5504.86</c:v>
                </c:pt>
                <c:pt idx="55066">
                  <c:v>5504.96</c:v>
                </c:pt>
                <c:pt idx="55067">
                  <c:v>5505.06</c:v>
                </c:pt>
                <c:pt idx="55068">
                  <c:v>5505.16</c:v>
                </c:pt>
                <c:pt idx="55069">
                  <c:v>5505.26</c:v>
                </c:pt>
                <c:pt idx="55070">
                  <c:v>5505.36</c:v>
                </c:pt>
                <c:pt idx="55071">
                  <c:v>5505.46</c:v>
                </c:pt>
                <c:pt idx="55072">
                  <c:v>5505.56</c:v>
                </c:pt>
                <c:pt idx="55073">
                  <c:v>5505.66</c:v>
                </c:pt>
                <c:pt idx="55074">
                  <c:v>5505.76</c:v>
                </c:pt>
                <c:pt idx="55075">
                  <c:v>5505.86</c:v>
                </c:pt>
                <c:pt idx="55076">
                  <c:v>5505.96</c:v>
                </c:pt>
                <c:pt idx="55077">
                  <c:v>5506.06</c:v>
                </c:pt>
                <c:pt idx="55078">
                  <c:v>5506.16</c:v>
                </c:pt>
                <c:pt idx="55079">
                  <c:v>5506.26</c:v>
                </c:pt>
                <c:pt idx="55080">
                  <c:v>5506.36</c:v>
                </c:pt>
                <c:pt idx="55081">
                  <c:v>5506.46</c:v>
                </c:pt>
                <c:pt idx="55082">
                  <c:v>5506.56</c:v>
                </c:pt>
                <c:pt idx="55083">
                  <c:v>5506.66</c:v>
                </c:pt>
                <c:pt idx="55084">
                  <c:v>5506.76</c:v>
                </c:pt>
                <c:pt idx="55085">
                  <c:v>5506.86</c:v>
                </c:pt>
                <c:pt idx="55086">
                  <c:v>5506.96</c:v>
                </c:pt>
                <c:pt idx="55087">
                  <c:v>5507.06</c:v>
                </c:pt>
                <c:pt idx="55088">
                  <c:v>5507.16</c:v>
                </c:pt>
                <c:pt idx="55089">
                  <c:v>5507.26</c:v>
                </c:pt>
                <c:pt idx="55090">
                  <c:v>5507.36</c:v>
                </c:pt>
                <c:pt idx="55091">
                  <c:v>5507.46</c:v>
                </c:pt>
                <c:pt idx="55092">
                  <c:v>5507.56</c:v>
                </c:pt>
                <c:pt idx="55093">
                  <c:v>5507.66</c:v>
                </c:pt>
                <c:pt idx="55094">
                  <c:v>5507.76</c:v>
                </c:pt>
                <c:pt idx="55095">
                  <c:v>5507.86</c:v>
                </c:pt>
                <c:pt idx="55096">
                  <c:v>5507.96</c:v>
                </c:pt>
                <c:pt idx="55097">
                  <c:v>5508.06</c:v>
                </c:pt>
                <c:pt idx="55098">
                  <c:v>5508.16</c:v>
                </c:pt>
                <c:pt idx="55099">
                  <c:v>5508.26</c:v>
                </c:pt>
                <c:pt idx="55100">
                  <c:v>5508.36</c:v>
                </c:pt>
                <c:pt idx="55101">
                  <c:v>5508.46</c:v>
                </c:pt>
                <c:pt idx="55102">
                  <c:v>5508.56</c:v>
                </c:pt>
                <c:pt idx="55103">
                  <c:v>5508.66</c:v>
                </c:pt>
                <c:pt idx="55104">
                  <c:v>5508.76</c:v>
                </c:pt>
                <c:pt idx="55105">
                  <c:v>5508.86</c:v>
                </c:pt>
                <c:pt idx="55106">
                  <c:v>5508.96</c:v>
                </c:pt>
                <c:pt idx="55107">
                  <c:v>5509.06</c:v>
                </c:pt>
                <c:pt idx="55108">
                  <c:v>5509.16</c:v>
                </c:pt>
                <c:pt idx="55109">
                  <c:v>5509.26</c:v>
                </c:pt>
                <c:pt idx="55110">
                  <c:v>5509.36</c:v>
                </c:pt>
                <c:pt idx="55111">
                  <c:v>5509.46</c:v>
                </c:pt>
                <c:pt idx="55112">
                  <c:v>5509.56</c:v>
                </c:pt>
                <c:pt idx="55113">
                  <c:v>5509.66</c:v>
                </c:pt>
                <c:pt idx="55114">
                  <c:v>5509.76</c:v>
                </c:pt>
                <c:pt idx="55115">
                  <c:v>5509.86</c:v>
                </c:pt>
                <c:pt idx="55116">
                  <c:v>5509.96</c:v>
                </c:pt>
                <c:pt idx="55117">
                  <c:v>5510.06</c:v>
                </c:pt>
                <c:pt idx="55118">
                  <c:v>5510.16</c:v>
                </c:pt>
                <c:pt idx="55119">
                  <c:v>5510.26</c:v>
                </c:pt>
                <c:pt idx="55120">
                  <c:v>5510.36</c:v>
                </c:pt>
                <c:pt idx="55121">
                  <c:v>5510.46</c:v>
                </c:pt>
                <c:pt idx="55122">
                  <c:v>5510.56</c:v>
                </c:pt>
                <c:pt idx="55123">
                  <c:v>5510.66</c:v>
                </c:pt>
                <c:pt idx="55124">
                  <c:v>5510.76</c:v>
                </c:pt>
                <c:pt idx="55125">
                  <c:v>5510.86</c:v>
                </c:pt>
                <c:pt idx="55126">
                  <c:v>5510.96</c:v>
                </c:pt>
                <c:pt idx="55127">
                  <c:v>5511.06</c:v>
                </c:pt>
                <c:pt idx="55128">
                  <c:v>5511.16</c:v>
                </c:pt>
                <c:pt idx="55129">
                  <c:v>5511.26</c:v>
                </c:pt>
                <c:pt idx="55130">
                  <c:v>5511.36</c:v>
                </c:pt>
                <c:pt idx="55131">
                  <c:v>5511.46</c:v>
                </c:pt>
                <c:pt idx="55132">
                  <c:v>5511.56</c:v>
                </c:pt>
                <c:pt idx="55133">
                  <c:v>5511.66</c:v>
                </c:pt>
                <c:pt idx="55134">
                  <c:v>5511.76</c:v>
                </c:pt>
                <c:pt idx="55135">
                  <c:v>5511.86</c:v>
                </c:pt>
                <c:pt idx="55136">
                  <c:v>5511.96</c:v>
                </c:pt>
                <c:pt idx="55137">
                  <c:v>5512.06</c:v>
                </c:pt>
                <c:pt idx="55138">
                  <c:v>5512.16</c:v>
                </c:pt>
                <c:pt idx="55139">
                  <c:v>5512.26</c:v>
                </c:pt>
                <c:pt idx="55140">
                  <c:v>5512.36</c:v>
                </c:pt>
                <c:pt idx="55141">
                  <c:v>5512.46</c:v>
                </c:pt>
                <c:pt idx="55142">
                  <c:v>5512.56</c:v>
                </c:pt>
                <c:pt idx="55143">
                  <c:v>5512.66</c:v>
                </c:pt>
                <c:pt idx="55144">
                  <c:v>5512.76</c:v>
                </c:pt>
                <c:pt idx="55145">
                  <c:v>5512.86</c:v>
                </c:pt>
                <c:pt idx="55146">
                  <c:v>5512.96</c:v>
                </c:pt>
                <c:pt idx="55147">
                  <c:v>5513.06</c:v>
                </c:pt>
                <c:pt idx="55148">
                  <c:v>5513.16</c:v>
                </c:pt>
                <c:pt idx="55149">
                  <c:v>5513.26</c:v>
                </c:pt>
                <c:pt idx="55150">
                  <c:v>5513.36</c:v>
                </c:pt>
                <c:pt idx="55151">
                  <c:v>5513.46</c:v>
                </c:pt>
                <c:pt idx="55152">
                  <c:v>5513.56</c:v>
                </c:pt>
                <c:pt idx="55153">
                  <c:v>5513.66</c:v>
                </c:pt>
                <c:pt idx="55154">
                  <c:v>5513.76</c:v>
                </c:pt>
                <c:pt idx="55155">
                  <c:v>5513.86</c:v>
                </c:pt>
                <c:pt idx="55156">
                  <c:v>5513.96</c:v>
                </c:pt>
                <c:pt idx="55157">
                  <c:v>5514.06</c:v>
                </c:pt>
                <c:pt idx="55158">
                  <c:v>5514.16</c:v>
                </c:pt>
                <c:pt idx="55159">
                  <c:v>5514.26</c:v>
                </c:pt>
                <c:pt idx="55160">
                  <c:v>5514.36</c:v>
                </c:pt>
                <c:pt idx="55161">
                  <c:v>5514.46</c:v>
                </c:pt>
                <c:pt idx="55162">
                  <c:v>5514.56</c:v>
                </c:pt>
                <c:pt idx="55163">
                  <c:v>5514.66</c:v>
                </c:pt>
                <c:pt idx="55164">
                  <c:v>5514.76</c:v>
                </c:pt>
                <c:pt idx="55165">
                  <c:v>5514.86</c:v>
                </c:pt>
                <c:pt idx="55166">
                  <c:v>5514.96</c:v>
                </c:pt>
                <c:pt idx="55167">
                  <c:v>5515.06</c:v>
                </c:pt>
                <c:pt idx="55168">
                  <c:v>5515.16</c:v>
                </c:pt>
                <c:pt idx="55169">
                  <c:v>5515.26</c:v>
                </c:pt>
                <c:pt idx="55170">
                  <c:v>5515.36</c:v>
                </c:pt>
                <c:pt idx="55171">
                  <c:v>5515.46</c:v>
                </c:pt>
                <c:pt idx="55172">
                  <c:v>5515.56</c:v>
                </c:pt>
                <c:pt idx="55173">
                  <c:v>5515.66</c:v>
                </c:pt>
                <c:pt idx="55174">
                  <c:v>5515.76</c:v>
                </c:pt>
                <c:pt idx="55175">
                  <c:v>5515.86</c:v>
                </c:pt>
                <c:pt idx="55176">
                  <c:v>5515.96</c:v>
                </c:pt>
                <c:pt idx="55177">
                  <c:v>5516.06</c:v>
                </c:pt>
                <c:pt idx="55178">
                  <c:v>5516.16</c:v>
                </c:pt>
                <c:pt idx="55179">
                  <c:v>5516.26</c:v>
                </c:pt>
                <c:pt idx="55180">
                  <c:v>5516.36</c:v>
                </c:pt>
                <c:pt idx="55181">
                  <c:v>5516.46</c:v>
                </c:pt>
                <c:pt idx="55182">
                  <c:v>5516.56</c:v>
                </c:pt>
                <c:pt idx="55183">
                  <c:v>5516.66</c:v>
                </c:pt>
                <c:pt idx="55184">
                  <c:v>5516.76</c:v>
                </c:pt>
                <c:pt idx="55185">
                  <c:v>5516.86</c:v>
                </c:pt>
                <c:pt idx="55186">
                  <c:v>5516.96</c:v>
                </c:pt>
                <c:pt idx="55187">
                  <c:v>5517.06</c:v>
                </c:pt>
                <c:pt idx="55188">
                  <c:v>5517.16</c:v>
                </c:pt>
                <c:pt idx="55189">
                  <c:v>5517.26</c:v>
                </c:pt>
                <c:pt idx="55190">
                  <c:v>5517.36</c:v>
                </c:pt>
                <c:pt idx="55191">
                  <c:v>5517.46</c:v>
                </c:pt>
                <c:pt idx="55192">
                  <c:v>5517.56</c:v>
                </c:pt>
                <c:pt idx="55193">
                  <c:v>5517.66</c:v>
                </c:pt>
                <c:pt idx="55194">
                  <c:v>5517.76</c:v>
                </c:pt>
                <c:pt idx="55195">
                  <c:v>5517.86</c:v>
                </c:pt>
                <c:pt idx="55196">
                  <c:v>5517.96</c:v>
                </c:pt>
                <c:pt idx="55197">
                  <c:v>5518.06</c:v>
                </c:pt>
                <c:pt idx="55198">
                  <c:v>5518.16</c:v>
                </c:pt>
                <c:pt idx="55199">
                  <c:v>5518.26</c:v>
                </c:pt>
                <c:pt idx="55200">
                  <c:v>5518.36</c:v>
                </c:pt>
                <c:pt idx="55201">
                  <c:v>5518.46</c:v>
                </c:pt>
                <c:pt idx="55202">
                  <c:v>5518.56</c:v>
                </c:pt>
                <c:pt idx="55203">
                  <c:v>5518.66</c:v>
                </c:pt>
                <c:pt idx="55204">
                  <c:v>5518.76</c:v>
                </c:pt>
                <c:pt idx="55205">
                  <c:v>5518.86</c:v>
                </c:pt>
                <c:pt idx="55206">
                  <c:v>5518.96</c:v>
                </c:pt>
                <c:pt idx="55207">
                  <c:v>5519.06</c:v>
                </c:pt>
                <c:pt idx="55208">
                  <c:v>5519.16</c:v>
                </c:pt>
                <c:pt idx="55209">
                  <c:v>5519.26</c:v>
                </c:pt>
                <c:pt idx="55210">
                  <c:v>5519.36</c:v>
                </c:pt>
                <c:pt idx="55211">
                  <c:v>5519.46</c:v>
                </c:pt>
                <c:pt idx="55212">
                  <c:v>5519.56</c:v>
                </c:pt>
                <c:pt idx="55213">
                  <c:v>5519.66</c:v>
                </c:pt>
                <c:pt idx="55214">
                  <c:v>5519.76</c:v>
                </c:pt>
                <c:pt idx="55215">
                  <c:v>5519.86</c:v>
                </c:pt>
                <c:pt idx="55216">
                  <c:v>5519.96</c:v>
                </c:pt>
                <c:pt idx="55217">
                  <c:v>5520.06</c:v>
                </c:pt>
                <c:pt idx="55218">
                  <c:v>5520.16</c:v>
                </c:pt>
                <c:pt idx="55219">
                  <c:v>5520.26</c:v>
                </c:pt>
                <c:pt idx="55220">
                  <c:v>5520.36</c:v>
                </c:pt>
                <c:pt idx="55221">
                  <c:v>5520.46</c:v>
                </c:pt>
                <c:pt idx="55222">
                  <c:v>5520.56</c:v>
                </c:pt>
                <c:pt idx="55223">
                  <c:v>5520.66</c:v>
                </c:pt>
                <c:pt idx="55224">
                  <c:v>5520.76</c:v>
                </c:pt>
                <c:pt idx="55225">
                  <c:v>5520.86</c:v>
                </c:pt>
                <c:pt idx="55226">
                  <c:v>5520.96</c:v>
                </c:pt>
                <c:pt idx="55227">
                  <c:v>5521.06</c:v>
                </c:pt>
                <c:pt idx="55228">
                  <c:v>5521.16</c:v>
                </c:pt>
                <c:pt idx="55229">
                  <c:v>5521.26</c:v>
                </c:pt>
                <c:pt idx="55230">
                  <c:v>5521.36</c:v>
                </c:pt>
                <c:pt idx="55231">
                  <c:v>5521.46</c:v>
                </c:pt>
                <c:pt idx="55232">
                  <c:v>5521.56</c:v>
                </c:pt>
                <c:pt idx="55233">
                  <c:v>5521.66</c:v>
                </c:pt>
                <c:pt idx="55234">
                  <c:v>5521.76</c:v>
                </c:pt>
                <c:pt idx="55235">
                  <c:v>5521.86</c:v>
                </c:pt>
                <c:pt idx="55236">
                  <c:v>5521.96</c:v>
                </c:pt>
                <c:pt idx="55237">
                  <c:v>5522.06</c:v>
                </c:pt>
                <c:pt idx="55238">
                  <c:v>5522.16</c:v>
                </c:pt>
                <c:pt idx="55239">
                  <c:v>5522.26</c:v>
                </c:pt>
                <c:pt idx="55240">
                  <c:v>5522.36</c:v>
                </c:pt>
                <c:pt idx="55241">
                  <c:v>5522.46</c:v>
                </c:pt>
                <c:pt idx="55242">
                  <c:v>5522.56</c:v>
                </c:pt>
                <c:pt idx="55243">
                  <c:v>5522.66</c:v>
                </c:pt>
                <c:pt idx="55244">
                  <c:v>5522.76</c:v>
                </c:pt>
                <c:pt idx="55245">
                  <c:v>5522.86</c:v>
                </c:pt>
                <c:pt idx="55246">
                  <c:v>5522.96</c:v>
                </c:pt>
                <c:pt idx="55247">
                  <c:v>5523.06</c:v>
                </c:pt>
                <c:pt idx="55248">
                  <c:v>5523.16</c:v>
                </c:pt>
                <c:pt idx="55249">
                  <c:v>5523.26</c:v>
                </c:pt>
                <c:pt idx="55250">
                  <c:v>5523.36</c:v>
                </c:pt>
                <c:pt idx="55251">
                  <c:v>5523.46</c:v>
                </c:pt>
                <c:pt idx="55252">
                  <c:v>5523.56</c:v>
                </c:pt>
                <c:pt idx="55253">
                  <c:v>5523.66</c:v>
                </c:pt>
                <c:pt idx="55254">
                  <c:v>5523.76</c:v>
                </c:pt>
                <c:pt idx="55255">
                  <c:v>5523.86</c:v>
                </c:pt>
                <c:pt idx="55256">
                  <c:v>5523.96</c:v>
                </c:pt>
                <c:pt idx="55257">
                  <c:v>5524.06</c:v>
                </c:pt>
                <c:pt idx="55258">
                  <c:v>5524.16</c:v>
                </c:pt>
                <c:pt idx="55259">
                  <c:v>5524.26</c:v>
                </c:pt>
                <c:pt idx="55260">
                  <c:v>5524.36</c:v>
                </c:pt>
                <c:pt idx="55261">
                  <c:v>5524.46</c:v>
                </c:pt>
                <c:pt idx="55262">
                  <c:v>5524.56</c:v>
                </c:pt>
                <c:pt idx="55263">
                  <c:v>5524.66</c:v>
                </c:pt>
                <c:pt idx="55264">
                  <c:v>5524.76</c:v>
                </c:pt>
                <c:pt idx="55265">
                  <c:v>5524.86</c:v>
                </c:pt>
                <c:pt idx="55266">
                  <c:v>5524.96</c:v>
                </c:pt>
                <c:pt idx="55267">
                  <c:v>5525.06</c:v>
                </c:pt>
                <c:pt idx="55268">
                  <c:v>5525.16</c:v>
                </c:pt>
                <c:pt idx="55269">
                  <c:v>5525.26</c:v>
                </c:pt>
                <c:pt idx="55270">
                  <c:v>5525.36</c:v>
                </c:pt>
                <c:pt idx="55271">
                  <c:v>5525.46</c:v>
                </c:pt>
                <c:pt idx="55272">
                  <c:v>5525.56</c:v>
                </c:pt>
                <c:pt idx="55273">
                  <c:v>5525.66</c:v>
                </c:pt>
                <c:pt idx="55274">
                  <c:v>5525.76</c:v>
                </c:pt>
                <c:pt idx="55275">
                  <c:v>5525.86</c:v>
                </c:pt>
                <c:pt idx="55276">
                  <c:v>5525.96</c:v>
                </c:pt>
                <c:pt idx="55277">
                  <c:v>5526.06</c:v>
                </c:pt>
                <c:pt idx="55278">
                  <c:v>5526.16</c:v>
                </c:pt>
                <c:pt idx="55279">
                  <c:v>5526.26</c:v>
                </c:pt>
                <c:pt idx="55280">
                  <c:v>5526.36</c:v>
                </c:pt>
                <c:pt idx="55281">
                  <c:v>5526.46</c:v>
                </c:pt>
                <c:pt idx="55282">
                  <c:v>5526.56</c:v>
                </c:pt>
                <c:pt idx="55283">
                  <c:v>5526.66</c:v>
                </c:pt>
                <c:pt idx="55284">
                  <c:v>5526.76</c:v>
                </c:pt>
                <c:pt idx="55285">
                  <c:v>5526.86</c:v>
                </c:pt>
                <c:pt idx="55286">
                  <c:v>5526.96</c:v>
                </c:pt>
                <c:pt idx="55287">
                  <c:v>5527.06</c:v>
                </c:pt>
                <c:pt idx="55288">
                  <c:v>5527.16</c:v>
                </c:pt>
                <c:pt idx="55289">
                  <c:v>5527.26</c:v>
                </c:pt>
                <c:pt idx="55290">
                  <c:v>5527.36</c:v>
                </c:pt>
                <c:pt idx="55291">
                  <c:v>5527.46</c:v>
                </c:pt>
                <c:pt idx="55292">
                  <c:v>5527.56</c:v>
                </c:pt>
                <c:pt idx="55293">
                  <c:v>5527.66</c:v>
                </c:pt>
                <c:pt idx="55294">
                  <c:v>5527.76</c:v>
                </c:pt>
                <c:pt idx="55295">
                  <c:v>5527.86</c:v>
                </c:pt>
                <c:pt idx="55296">
                  <c:v>5527.96</c:v>
                </c:pt>
                <c:pt idx="55297">
                  <c:v>5528.06</c:v>
                </c:pt>
                <c:pt idx="55298">
                  <c:v>5528.16</c:v>
                </c:pt>
                <c:pt idx="55299">
                  <c:v>5528.26</c:v>
                </c:pt>
                <c:pt idx="55300">
                  <c:v>5528.36</c:v>
                </c:pt>
                <c:pt idx="55301">
                  <c:v>5528.46</c:v>
                </c:pt>
                <c:pt idx="55302">
                  <c:v>5528.56</c:v>
                </c:pt>
                <c:pt idx="55303">
                  <c:v>5528.66</c:v>
                </c:pt>
                <c:pt idx="55304">
                  <c:v>5528.76</c:v>
                </c:pt>
                <c:pt idx="55305">
                  <c:v>5528.86</c:v>
                </c:pt>
                <c:pt idx="55306">
                  <c:v>5528.96</c:v>
                </c:pt>
                <c:pt idx="55307">
                  <c:v>5529.06</c:v>
                </c:pt>
                <c:pt idx="55308">
                  <c:v>5529.16</c:v>
                </c:pt>
                <c:pt idx="55309">
                  <c:v>5529.26</c:v>
                </c:pt>
                <c:pt idx="55310">
                  <c:v>5529.36</c:v>
                </c:pt>
                <c:pt idx="55311">
                  <c:v>5529.46</c:v>
                </c:pt>
                <c:pt idx="55312">
                  <c:v>5529.56</c:v>
                </c:pt>
                <c:pt idx="55313">
                  <c:v>5529.66</c:v>
                </c:pt>
                <c:pt idx="55314">
                  <c:v>5529.76</c:v>
                </c:pt>
                <c:pt idx="55315">
                  <c:v>5529.86</c:v>
                </c:pt>
                <c:pt idx="55316">
                  <c:v>5529.96</c:v>
                </c:pt>
                <c:pt idx="55317">
                  <c:v>5530.06</c:v>
                </c:pt>
                <c:pt idx="55318">
                  <c:v>5530.16</c:v>
                </c:pt>
                <c:pt idx="55319">
                  <c:v>5530.26</c:v>
                </c:pt>
                <c:pt idx="55320">
                  <c:v>5530.36</c:v>
                </c:pt>
                <c:pt idx="55321">
                  <c:v>5530.46</c:v>
                </c:pt>
                <c:pt idx="55322">
                  <c:v>5530.56</c:v>
                </c:pt>
                <c:pt idx="55323">
                  <c:v>5530.66</c:v>
                </c:pt>
                <c:pt idx="55324">
                  <c:v>5530.76</c:v>
                </c:pt>
                <c:pt idx="55325">
                  <c:v>5530.86</c:v>
                </c:pt>
                <c:pt idx="55326">
                  <c:v>5530.96</c:v>
                </c:pt>
                <c:pt idx="55327">
                  <c:v>5531.06</c:v>
                </c:pt>
                <c:pt idx="55328">
                  <c:v>5531.16</c:v>
                </c:pt>
                <c:pt idx="55329">
                  <c:v>5531.26</c:v>
                </c:pt>
                <c:pt idx="55330">
                  <c:v>5531.36</c:v>
                </c:pt>
                <c:pt idx="55331">
                  <c:v>5531.46</c:v>
                </c:pt>
                <c:pt idx="55332">
                  <c:v>5531.56</c:v>
                </c:pt>
                <c:pt idx="55333">
                  <c:v>5531.66</c:v>
                </c:pt>
                <c:pt idx="55334">
                  <c:v>5531.76</c:v>
                </c:pt>
                <c:pt idx="55335">
                  <c:v>5531.86</c:v>
                </c:pt>
                <c:pt idx="55336">
                  <c:v>5531.96</c:v>
                </c:pt>
                <c:pt idx="55337">
                  <c:v>5532.06</c:v>
                </c:pt>
                <c:pt idx="55338">
                  <c:v>5532.16</c:v>
                </c:pt>
                <c:pt idx="55339">
                  <c:v>5532.26</c:v>
                </c:pt>
                <c:pt idx="55340">
                  <c:v>5532.36</c:v>
                </c:pt>
                <c:pt idx="55341">
                  <c:v>5532.46</c:v>
                </c:pt>
                <c:pt idx="55342">
                  <c:v>5532.56</c:v>
                </c:pt>
                <c:pt idx="55343">
                  <c:v>5532.66</c:v>
                </c:pt>
                <c:pt idx="55344">
                  <c:v>5532.76</c:v>
                </c:pt>
                <c:pt idx="55345">
                  <c:v>5532.86</c:v>
                </c:pt>
                <c:pt idx="55346">
                  <c:v>5532.96</c:v>
                </c:pt>
                <c:pt idx="55347">
                  <c:v>5533.06</c:v>
                </c:pt>
                <c:pt idx="55348">
                  <c:v>5533.16</c:v>
                </c:pt>
                <c:pt idx="55349">
                  <c:v>5533.26</c:v>
                </c:pt>
                <c:pt idx="55350">
                  <c:v>5533.36</c:v>
                </c:pt>
                <c:pt idx="55351">
                  <c:v>5533.46</c:v>
                </c:pt>
                <c:pt idx="55352">
                  <c:v>5533.56</c:v>
                </c:pt>
                <c:pt idx="55353">
                  <c:v>5533.66</c:v>
                </c:pt>
                <c:pt idx="55354">
                  <c:v>5533.76</c:v>
                </c:pt>
                <c:pt idx="55355">
                  <c:v>5533.86</c:v>
                </c:pt>
                <c:pt idx="55356">
                  <c:v>5533.96</c:v>
                </c:pt>
                <c:pt idx="55357">
                  <c:v>5534.06</c:v>
                </c:pt>
                <c:pt idx="55358">
                  <c:v>5534.16</c:v>
                </c:pt>
                <c:pt idx="55359">
                  <c:v>5534.26</c:v>
                </c:pt>
                <c:pt idx="55360">
                  <c:v>5534.36</c:v>
                </c:pt>
                <c:pt idx="55361">
                  <c:v>5534.46</c:v>
                </c:pt>
                <c:pt idx="55362">
                  <c:v>5534.56</c:v>
                </c:pt>
                <c:pt idx="55363">
                  <c:v>5534.66</c:v>
                </c:pt>
                <c:pt idx="55364">
                  <c:v>5534.76</c:v>
                </c:pt>
                <c:pt idx="55365">
                  <c:v>5534.86</c:v>
                </c:pt>
                <c:pt idx="55366">
                  <c:v>5534.96</c:v>
                </c:pt>
                <c:pt idx="55367">
                  <c:v>5535.06</c:v>
                </c:pt>
                <c:pt idx="55368">
                  <c:v>5535.16</c:v>
                </c:pt>
                <c:pt idx="55369">
                  <c:v>5535.26</c:v>
                </c:pt>
                <c:pt idx="55370">
                  <c:v>5535.36</c:v>
                </c:pt>
                <c:pt idx="55371">
                  <c:v>5535.46</c:v>
                </c:pt>
                <c:pt idx="55372">
                  <c:v>5535.56</c:v>
                </c:pt>
                <c:pt idx="55373">
                  <c:v>5535.66</c:v>
                </c:pt>
                <c:pt idx="55374">
                  <c:v>5535.76</c:v>
                </c:pt>
                <c:pt idx="55375">
                  <c:v>5535.86</c:v>
                </c:pt>
                <c:pt idx="55376">
                  <c:v>5535.96</c:v>
                </c:pt>
                <c:pt idx="55377">
                  <c:v>5536.06</c:v>
                </c:pt>
                <c:pt idx="55378">
                  <c:v>5536.16</c:v>
                </c:pt>
                <c:pt idx="55379">
                  <c:v>5536.26</c:v>
                </c:pt>
                <c:pt idx="55380">
                  <c:v>5536.36</c:v>
                </c:pt>
                <c:pt idx="55381">
                  <c:v>5536.46</c:v>
                </c:pt>
                <c:pt idx="55382">
                  <c:v>5536.56</c:v>
                </c:pt>
                <c:pt idx="55383">
                  <c:v>5536.66</c:v>
                </c:pt>
                <c:pt idx="55384">
                  <c:v>5536.76</c:v>
                </c:pt>
                <c:pt idx="55385">
                  <c:v>5536.86</c:v>
                </c:pt>
                <c:pt idx="55386">
                  <c:v>5536.96</c:v>
                </c:pt>
                <c:pt idx="55387">
                  <c:v>5537.06</c:v>
                </c:pt>
                <c:pt idx="55388">
                  <c:v>5537.16</c:v>
                </c:pt>
                <c:pt idx="55389">
                  <c:v>5537.26</c:v>
                </c:pt>
                <c:pt idx="55390">
                  <c:v>5537.36</c:v>
                </c:pt>
                <c:pt idx="55391">
                  <c:v>5537.46</c:v>
                </c:pt>
                <c:pt idx="55392">
                  <c:v>5537.56</c:v>
                </c:pt>
                <c:pt idx="55393">
                  <c:v>5537.66</c:v>
                </c:pt>
                <c:pt idx="55394">
                  <c:v>5537.76</c:v>
                </c:pt>
                <c:pt idx="55395">
                  <c:v>5537.86</c:v>
                </c:pt>
                <c:pt idx="55396">
                  <c:v>5537.96</c:v>
                </c:pt>
                <c:pt idx="55397">
                  <c:v>5538.06</c:v>
                </c:pt>
                <c:pt idx="55398">
                  <c:v>5538.16</c:v>
                </c:pt>
                <c:pt idx="55399">
                  <c:v>5538.26</c:v>
                </c:pt>
                <c:pt idx="55400">
                  <c:v>5538.36</c:v>
                </c:pt>
                <c:pt idx="55401">
                  <c:v>5538.46</c:v>
                </c:pt>
                <c:pt idx="55402">
                  <c:v>5538.56</c:v>
                </c:pt>
                <c:pt idx="55403">
                  <c:v>5538.66</c:v>
                </c:pt>
                <c:pt idx="55404">
                  <c:v>5538.76</c:v>
                </c:pt>
                <c:pt idx="55405">
                  <c:v>5538.86</c:v>
                </c:pt>
                <c:pt idx="55406">
                  <c:v>5538.96</c:v>
                </c:pt>
                <c:pt idx="55407">
                  <c:v>5539.06</c:v>
                </c:pt>
                <c:pt idx="55408">
                  <c:v>5539.16</c:v>
                </c:pt>
                <c:pt idx="55409">
                  <c:v>5539.26</c:v>
                </c:pt>
                <c:pt idx="55410">
                  <c:v>5539.36</c:v>
                </c:pt>
                <c:pt idx="55411">
                  <c:v>5539.46</c:v>
                </c:pt>
                <c:pt idx="55412">
                  <c:v>5539.56</c:v>
                </c:pt>
                <c:pt idx="55413">
                  <c:v>5539.66</c:v>
                </c:pt>
                <c:pt idx="55414">
                  <c:v>5539.76</c:v>
                </c:pt>
                <c:pt idx="55415">
                  <c:v>5539.86</c:v>
                </c:pt>
                <c:pt idx="55416">
                  <c:v>5539.96</c:v>
                </c:pt>
                <c:pt idx="55417">
                  <c:v>5540.06</c:v>
                </c:pt>
                <c:pt idx="55418">
                  <c:v>5540.16</c:v>
                </c:pt>
                <c:pt idx="55419">
                  <c:v>5540.26</c:v>
                </c:pt>
                <c:pt idx="55420">
                  <c:v>5540.36</c:v>
                </c:pt>
                <c:pt idx="55421">
                  <c:v>5540.46</c:v>
                </c:pt>
                <c:pt idx="55422">
                  <c:v>5540.56</c:v>
                </c:pt>
                <c:pt idx="55423">
                  <c:v>5540.66</c:v>
                </c:pt>
                <c:pt idx="55424">
                  <c:v>5540.76</c:v>
                </c:pt>
                <c:pt idx="55425">
                  <c:v>5540.86</c:v>
                </c:pt>
                <c:pt idx="55426">
                  <c:v>5540.96</c:v>
                </c:pt>
                <c:pt idx="55427">
                  <c:v>5541.06</c:v>
                </c:pt>
                <c:pt idx="55428">
                  <c:v>5541.16</c:v>
                </c:pt>
                <c:pt idx="55429">
                  <c:v>5541.26</c:v>
                </c:pt>
                <c:pt idx="55430">
                  <c:v>5541.36</c:v>
                </c:pt>
                <c:pt idx="55431">
                  <c:v>5541.46</c:v>
                </c:pt>
                <c:pt idx="55432">
                  <c:v>5541.56</c:v>
                </c:pt>
                <c:pt idx="55433">
                  <c:v>5541.66</c:v>
                </c:pt>
                <c:pt idx="55434">
                  <c:v>5541.76</c:v>
                </c:pt>
                <c:pt idx="55435">
                  <c:v>5541.86</c:v>
                </c:pt>
                <c:pt idx="55436">
                  <c:v>5541.96</c:v>
                </c:pt>
                <c:pt idx="55437">
                  <c:v>5542.06</c:v>
                </c:pt>
                <c:pt idx="55438">
                  <c:v>5542.16</c:v>
                </c:pt>
                <c:pt idx="55439">
                  <c:v>5542.26</c:v>
                </c:pt>
                <c:pt idx="55440">
                  <c:v>5542.36</c:v>
                </c:pt>
                <c:pt idx="55441">
                  <c:v>5542.46</c:v>
                </c:pt>
                <c:pt idx="55442">
                  <c:v>5542.56</c:v>
                </c:pt>
                <c:pt idx="55443">
                  <c:v>5542.66</c:v>
                </c:pt>
                <c:pt idx="55444">
                  <c:v>5542.76</c:v>
                </c:pt>
                <c:pt idx="55445">
                  <c:v>5542.86</c:v>
                </c:pt>
                <c:pt idx="55446">
                  <c:v>5542.96</c:v>
                </c:pt>
                <c:pt idx="55447">
                  <c:v>5543.06</c:v>
                </c:pt>
                <c:pt idx="55448">
                  <c:v>5543.16</c:v>
                </c:pt>
                <c:pt idx="55449">
                  <c:v>5543.26</c:v>
                </c:pt>
                <c:pt idx="55450">
                  <c:v>5543.36</c:v>
                </c:pt>
                <c:pt idx="55451">
                  <c:v>5543.46</c:v>
                </c:pt>
                <c:pt idx="55452">
                  <c:v>5543.56</c:v>
                </c:pt>
                <c:pt idx="55453">
                  <c:v>5543.66</c:v>
                </c:pt>
                <c:pt idx="55454">
                  <c:v>5543.76</c:v>
                </c:pt>
                <c:pt idx="55455">
                  <c:v>5543.86</c:v>
                </c:pt>
                <c:pt idx="55456">
                  <c:v>5543.96</c:v>
                </c:pt>
                <c:pt idx="55457">
                  <c:v>5544.06</c:v>
                </c:pt>
                <c:pt idx="55458">
                  <c:v>5544.16</c:v>
                </c:pt>
                <c:pt idx="55459">
                  <c:v>5544.26</c:v>
                </c:pt>
                <c:pt idx="55460">
                  <c:v>5544.36</c:v>
                </c:pt>
                <c:pt idx="55461">
                  <c:v>5544.46</c:v>
                </c:pt>
                <c:pt idx="55462">
                  <c:v>5544.56</c:v>
                </c:pt>
                <c:pt idx="55463">
                  <c:v>5544.66</c:v>
                </c:pt>
                <c:pt idx="55464">
                  <c:v>5544.76</c:v>
                </c:pt>
                <c:pt idx="55465">
                  <c:v>5544.86</c:v>
                </c:pt>
                <c:pt idx="55466">
                  <c:v>5544.96</c:v>
                </c:pt>
                <c:pt idx="55467">
                  <c:v>5545.06</c:v>
                </c:pt>
                <c:pt idx="55468">
                  <c:v>5545.16</c:v>
                </c:pt>
                <c:pt idx="55469">
                  <c:v>5545.26</c:v>
                </c:pt>
                <c:pt idx="55470">
                  <c:v>5545.36</c:v>
                </c:pt>
                <c:pt idx="55471">
                  <c:v>5545.46</c:v>
                </c:pt>
                <c:pt idx="55472">
                  <c:v>5545.56</c:v>
                </c:pt>
                <c:pt idx="55473">
                  <c:v>5545.66</c:v>
                </c:pt>
                <c:pt idx="55474">
                  <c:v>5545.76</c:v>
                </c:pt>
                <c:pt idx="55475">
                  <c:v>5545.86</c:v>
                </c:pt>
                <c:pt idx="55476">
                  <c:v>5545.96</c:v>
                </c:pt>
                <c:pt idx="55477">
                  <c:v>5546.06</c:v>
                </c:pt>
                <c:pt idx="55478">
                  <c:v>5546.16</c:v>
                </c:pt>
                <c:pt idx="55479">
                  <c:v>5546.26</c:v>
                </c:pt>
                <c:pt idx="55480">
                  <c:v>5546.36</c:v>
                </c:pt>
                <c:pt idx="55481">
                  <c:v>5546.46</c:v>
                </c:pt>
                <c:pt idx="55482">
                  <c:v>5546.56</c:v>
                </c:pt>
                <c:pt idx="55483">
                  <c:v>5546.66</c:v>
                </c:pt>
                <c:pt idx="55484">
                  <c:v>5546.76</c:v>
                </c:pt>
                <c:pt idx="55485">
                  <c:v>5546.86</c:v>
                </c:pt>
                <c:pt idx="55486">
                  <c:v>5546.96</c:v>
                </c:pt>
                <c:pt idx="55487">
                  <c:v>5547.06</c:v>
                </c:pt>
                <c:pt idx="55488">
                  <c:v>5547.16</c:v>
                </c:pt>
                <c:pt idx="55489">
                  <c:v>5547.26</c:v>
                </c:pt>
                <c:pt idx="55490">
                  <c:v>5547.36</c:v>
                </c:pt>
                <c:pt idx="55491">
                  <c:v>5547.46</c:v>
                </c:pt>
                <c:pt idx="55492">
                  <c:v>5547.56</c:v>
                </c:pt>
                <c:pt idx="55493">
                  <c:v>5547.66</c:v>
                </c:pt>
                <c:pt idx="55494">
                  <c:v>5547.76</c:v>
                </c:pt>
                <c:pt idx="55495">
                  <c:v>5547.86</c:v>
                </c:pt>
                <c:pt idx="55496">
                  <c:v>5547.96</c:v>
                </c:pt>
                <c:pt idx="55497">
                  <c:v>5548.06</c:v>
                </c:pt>
                <c:pt idx="55498">
                  <c:v>5548.16</c:v>
                </c:pt>
                <c:pt idx="55499">
                  <c:v>5548.26</c:v>
                </c:pt>
                <c:pt idx="55500">
                  <c:v>5548.36</c:v>
                </c:pt>
                <c:pt idx="55501">
                  <c:v>5548.46</c:v>
                </c:pt>
                <c:pt idx="55502">
                  <c:v>5548.56</c:v>
                </c:pt>
                <c:pt idx="55503">
                  <c:v>5548.66</c:v>
                </c:pt>
                <c:pt idx="55504">
                  <c:v>5548.76</c:v>
                </c:pt>
                <c:pt idx="55505">
                  <c:v>5548.86</c:v>
                </c:pt>
                <c:pt idx="55506">
                  <c:v>5548.96</c:v>
                </c:pt>
                <c:pt idx="55507">
                  <c:v>5549.06</c:v>
                </c:pt>
                <c:pt idx="55508">
                  <c:v>5549.16</c:v>
                </c:pt>
                <c:pt idx="55509">
                  <c:v>5549.26</c:v>
                </c:pt>
                <c:pt idx="55510">
                  <c:v>5549.36</c:v>
                </c:pt>
                <c:pt idx="55511">
                  <c:v>5549.46</c:v>
                </c:pt>
                <c:pt idx="55512">
                  <c:v>5549.56</c:v>
                </c:pt>
                <c:pt idx="55513">
                  <c:v>5549.66</c:v>
                </c:pt>
                <c:pt idx="55514">
                  <c:v>5549.76</c:v>
                </c:pt>
                <c:pt idx="55515">
                  <c:v>5549.86</c:v>
                </c:pt>
                <c:pt idx="55516">
                  <c:v>5549.96</c:v>
                </c:pt>
                <c:pt idx="55517">
                  <c:v>5550.06</c:v>
                </c:pt>
                <c:pt idx="55518">
                  <c:v>5550.16</c:v>
                </c:pt>
                <c:pt idx="55519">
                  <c:v>5550.26</c:v>
                </c:pt>
                <c:pt idx="55520">
                  <c:v>5550.36</c:v>
                </c:pt>
                <c:pt idx="55521">
                  <c:v>5550.46</c:v>
                </c:pt>
                <c:pt idx="55522">
                  <c:v>5550.56</c:v>
                </c:pt>
                <c:pt idx="55523">
                  <c:v>5550.66</c:v>
                </c:pt>
                <c:pt idx="55524">
                  <c:v>5550.76</c:v>
                </c:pt>
                <c:pt idx="55525">
                  <c:v>5550.86</c:v>
                </c:pt>
                <c:pt idx="55526">
                  <c:v>5550.96</c:v>
                </c:pt>
                <c:pt idx="55527">
                  <c:v>5551.06</c:v>
                </c:pt>
                <c:pt idx="55528">
                  <c:v>5551.16</c:v>
                </c:pt>
                <c:pt idx="55529">
                  <c:v>5551.26</c:v>
                </c:pt>
                <c:pt idx="55530">
                  <c:v>5551.36</c:v>
                </c:pt>
                <c:pt idx="55531">
                  <c:v>5551.46</c:v>
                </c:pt>
                <c:pt idx="55532">
                  <c:v>5551.56</c:v>
                </c:pt>
                <c:pt idx="55533">
                  <c:v>5551.66</c:v>
                </c:pt>
                <c:pt idx="55534">
                  <c:v>5551.76</c:v>
                </c:pt>
                <c:pt idx="55535">
                  <c:v>5551.86</c:v>
                </c:pt>
                <c:pt idx="55536">
                  <c:v>5551.96</c:v>
                </c:pt>
                <c:pt idx="55537">
                  <c:v>5552.06</c:v>
                </c:pt>
                <c:pt idx="55538">
                  <c:v>5552.16</c:v>
                </c:pt>
                <c:pt idx="55539">
                  <c:v>5552.26</c:v>
                </c:pt>
                <c:pt idx="55540">
                  <c:v>5552.36</c:v>
                </c:pt>
                <c:pt idx="55541">
                  <c:v>5552.46</c:v>
                </c:pt>
                <c:pt idx="55542">
                  <c:v>5552.56</c:v>
                </c:pt>
                <c:pt idx="55543">
                  <c:v>5552.66</c:v>
                </c:pt>
                <c:pt idx="55544">
                  <c:v>5552.76</c:v>
                </c:pt>
                <c:pt idx="55545">
                  <c:v>5552.86</c:v>
                </c:pt>
                <c:pt idx="55546">
                  <c:v>5552.96</c:v>
                </c:pt>
                <c:pt idx="55547">
                  <c:v>5553.06</c:v>
                </c:pt>
                <c:pt idx="55548">
                  <c:v>5553.16</c:v>
                </c:pt>
                <c:pt idx="55549">
                  <c:v>5553.26</c:v>
                </c:pt>
                <c:pt idx="55550">
                  <c:v>5553.36</c:v>
                </c:pt>
                <c:pt idx="55551">
                  <c:v>5553.46</c:v>
                </c:pt>
                <c:pt idx="55552">
                  <c:v>5553.56</c:v>
                </c:pt>
                <c:pt idx="55553">
                  <c:v>5553.66</c:v>
                </c:pt>
                <c:pt idx="55554">
                  <c:v>5553.76</c:v>
                </c:pt>
                <c:pt idx="55555">
                  <c:v>5553.86</c:v>
                </c:pt>
                <c:pt idx="55556">
                  <c:v>5553.96</c:v>
                </c:pt>
                <c:pt idx="55557">
                  <c:v>5554.06</c:v>
                </c:pt>
                <c:pt idx="55558">
                  <c:v>5554.16</c:v>
                </c:pt>
                <c:pt idx="55559">
                  <c:v>5554.26</c:v>
                </c:pt>
                <c:pt idx="55560">
                  <c:v>5554.36</c:v>
                </c:pt>
                <c:pt idx="55561">
                  <c:v>5554.46</c:v>
                </c:pt>
                <c:pt idx="55562">
                  <c:v>5554.56</c:v>
                </c:pt>
                <c:pt idx="55563">
                  <c:v>5554.66</c:v>
                </c:pt>
                <c:pt idx="55564">
                  <c:v>5554.76</c:v>
                </c:pt>
                <c:pt idx="55565">
                  <c:v>5554.86</c:v>
                </c:pt>
                <c:pt idx="55566">
                  <c:v>5554.96</c:v>
                </c:pt>
                <c:pt idx="55567">
                  <c:v>5555.06</c:v>
                </c:pt>
                <c:pt idx="55568">
                  <c:v>5555.16</c:v>
                </c:pt>
                <c:pt idx="55569">
                  <c:v>5555.26</c:v>
                </c:pt>
                <c:pt idx="55570">
                  <c:v>5555.36</c:v>
                </c:pt>
                <c:pt idx="55571">
                  <c:v>5555.46</c:v>
                </c:pt>
                <c:pt idx="55572">
                  <c:v>5555.56</c:v>
                </c:pt>
                <c:pt idx="55573">
                  <c:v>5555.66</c:v>
                </c:pt>
                <c:pt idx="55574">
                  <c:v>5555.76</c:v>
                </c:pt>
                <c:pt idx="55575">
                  <c:v>5555.86</c:v>
                </c:pt>
                <c:pt idx="55576">
                  <c:v>5555.96</c:v>
                </c:pt>
                <c:pt idx="55577">
                  <c:v>5556.06</c:v>
                </c:pt>
                <c:pt idx="55578">
                  <c:v>5556.16</c:v>
                </c:pt>
                <c:pt idx="55579">
                  <c:v>5556.26</c:v>
                </c:pt>
                <c:pt idx="55580">
                  <c:v>5556.36</c:v>
                </c:pt>
                <c:pt idx="55581">
                  <c:v>5556.46</c:v>
                </c:pt>
                <c:pt idx="55582">
                  <c:v>5556.56</c:v>
                </c:pt>
                <c:pt idx="55583">
                  <c:v>5556.66</c:v>
                </c:pt>
                <c:pt idx="55584">
                  <c:v>5556.76</c:v>
                </c:pt>
                <c:pt idx="55585">
                  <c:v>5556.86</c:v>
                </c:pt>
                <c:pt idx="55586">
                  <c:v>5556.96</c:v>
                </c:pt>
                <c:pt idx="55587">
                  <c:v>5557.06</c:v>
                </c:pt>
                <c:pt idx="55588">
                  <c:v>5557.16</c:v>
                </c:pt>
                <c:pt idx="55589">
                  <c:v>5557.26</c:v>
                </c:pt>
                <c:pt idx="55590">
                  <c:v>5557.36</c:v>
                </c:pt>
                <c:pt idx="55591">
                  <c:v>5557.46</c:v>
                </c:pt>
                <c:pt idx="55592">
                  <c:v>5557.56</c:v>
                </c:pt>
                <c:pt idx="55593">
                  <c:v>5557.66</c:v>
                </c:pt>
                <c:pt idx="55594">
                  <c:v>5557.76</c:v>
                </c:pt>
                <c:pt idx="55595">
                  <c:v>5557.86</c:v>
                </c:pt>
                <c:pt idx="55596">
                  <c:v>5557.96</c:v>
                </c:pt>
                <c:pt idx="55597">
                  <c:v>5558.06</c:v>
                </c:pt>
                <c:pt idx="55598">
                  <c:v>5558.16</c:v>
                </c:pt>
                <c:pt idx="55599">
                  <c:v>5558.26</c:v>
                </c:pt>
                <c:pt idx="55600">
                  <c:v>5558.36</c:v>
                </c:pt>
                <c:pt idx="55601">
                  <c:v>5558.46</c:v>
                </c:pt>
                <c:pt idx="55602">
                  <c:v>5558.56</c:v>
                </c:pt>
                <c:pt idx="55603">
                  <c:v>5558.66</c:v>
                </c:pt>
                <c:pt idx="55604">
                  <c:v>5558.76</c:v>
                </c:pt>
                <c:pt idx="55605">
                  <c:v>5558.86</c:v>
                </c:pt>
                <c:pt idx="55606">
                  <c:v>5558.96</c:v>
                </c:pt>
                <c:pt idx="55607">
                  <c:v>5559.06</c:v>
                </c:pt>
                <c:pt idx="55608">
                  <c:v>5559.16</c:v>
                </c:pt>
                <c:pt idx="55609">
                  <c:v>5559.26</c:v>
                </c:pt>
                <c:pt idx="55610">
                  <c:v>5559.36</c:v>
                </c:pt>
                <c:pt idx="55611">
                  <c:v>5559.46</c:v>
                </c:pt>
                <c:pt idx="55612">
                  <c:v>5559.56</c:v>
                </c:pt>
                <c:pt idx="55613">
                  <c:v>5559.66</c:v>
                </c:pt>
                <c:pt idx="55614">
                  <c:v>5559.76</c:v>
                </c:pt>
                <c:pt idx="55615">
                  <c:v>5559.86</c:v>
                </c:pt>
                <c:pt idx="55616">
                  <c:v>5559.96</c:v>
                </c:pt>
                <c:pt idx="55617">
                  <c:v>5560.06</c:v>
                </c:pt>
                <c:pt idx="55618">
                  <c:v>5560.16</c:v>
                </c:pt>
                <c:pt idx="55619">
                  <c:v>5560.26</c:v>
                </c:pt>
                <c:pt idx="55620">
                  <c:v>5560.36</c:v>
                </c:pt>
                <c:pt idx="55621">
                  <c:v>5560.46</c:v>
                </c:pt>
                <c:pt idx="55622">
                  <c:v>5560.56</c:v>
                </c:pt>
                <c:pt idx="55623">
                  <c:v>5560.66</c:v>
                </c:pt>
                <c:pt idx="55624">
                  <c:v>5560.76</c:v>
                </c:pt>
                <c:pt idx="55625">
                  <c:v>5560.86</c:v>
                </c:pt>
                <c:pt idx="55626">
                  <c:v>5560.96</c:v>
                </c:pt>
                <c:pt idx="55627">
                  <c:v>5561.06</c:v>
                </c:pt>
                <c:pt idx="55628">
                  <c:v>5561.16</c:v>
                </c:pt>
                <c:pt idx="55629">
                  <c:v>5561.26</c:v>
                </c:pt>
                <c:pt idx="55630">
                  <c:v>5561.36</c:v>
                </c:pt>
                <c:pt idx="55631">
                  <c:v>5561.46</c:v>
                </c:pt>
                <c:pt idx="55632">
                  <c:v>5561.56</c:v>
                </c:pt>
                <c:pt idx="55633">
                  <c:v>5561.66</c:v>
                </c:pt>
                <c:pt idx="55634">
                  <c:v>5561.76</c:v>
                </c:pt>
                <c:pt idx="55635">
                  <c:v>5561.86</c:v>
                </c:pt>
                <c:pt idx="55636">
                  <c:v>5561.96</c:v>
                </c:pt>
                <c:pt idx="55637">
                  <c:v>5562.06</c:v>
                </c:pt>
                <c:pt idx="55638">
                  <c:v>5562.16</c:v>
                </c:pt>
                <c:pt idx="55639">
                  <c:v>5562.26</c:v>
                </c:pt>
                <c:pt idx="55640">
                  <c:v>5562.36</c:v>
                </c:pt>
                <c:pt idx="55641">
                  <c:v>5562.46</c:v>
                </c:pt>
                <c:pt idx="55642">
                  <c:v>5562.56</c:v>
                </c:pt>
                <c:pt idx="55643">
                  <c:v>5562.66</c:v>
                </c:pt>
                <c:pt idx="55644">
                  <c:v>5562.76</c:v>
                </c:pt>
                <c:pt idx="55645">
                  <c:v>5562.86</c:v>
                </c:pt>
                <c:pt idx="55646">
                  <c:v>5562.96</c:v>
                </c:pt>
                <c:pt idx="55647">
                  <c:v>5563.06</c:v>
                </c:pt>
                <c:pt idx="55648">
                  <c:v>5563.16</c:v>
                </c:pt>
                <c:pt idx="55649">
                  <c:v>5563.26</c:v>
                </c:pt>
                <c:pt idx="55650">
                  <c:v>5563.36</c:v>
                </c:pt>
                <c:pt idx="55651">
                  <c:v>5563.46</c:v>
                </c:pt>
                <c:pt idx="55652">
                  <c:v>5563.56</c:v>
                </c:pt>
                <c:pt idx="55653">
                  <c:v>5563.66</c:v>
                </c:pt>
                <c:pt idx="55654">
                  <c:v>5563.76</c:v>
                </c:pt>
                <c:pt idx="55655">
                  <c:v>5563.86</c:v>
                </c:pt>
                <c:pt idx="55656">
                  <c:v>5563.96</c:v>
                </c:pt>
                <c:pt idx="55657">
                  <c:v>5564.06</c:v>
                </c:pt>
                <c:pt idx="55658">
                  <c:v>5564.16</c:v>
                </c:pt>
                <c:pt idx="55659">
                  <c:v>5564.26</c:v>
                </c:pt>
                <c:pt idx="55660">
                  <c:v>5564.36</c:v>
                </c:pt>
                <c:pt idx="55661">
                  <c:v>5564.46</c:v>
                </c:pt>
                <c:pt idx="55662">
                  <c:v>5564.56</c:v>
                </c:pt>
                <c:pt idx="55663">
                  <c:v>5564.66</c:v>
                </c:pt>
                <c:pt idx="55664">
                  <c:v>5564.76</c:v>
                </c:pt>
                <c:pt idx="55665">
                  <c:v>5564.86</c:v>
                </c:pt>
                <c:pt idx="55666">
                  <c:v>5564.96</c:v>
                </c:pt>
                <c:pt idx="55667">
                  <c:v>5565.06</c:v>
                </c:pt>
                <c:pt idx="55668">
                  <c:v>5565.16</c:v>
                </c:pt>
                <c:pt idx="55669">
                  <c:v>5565.26</c:v>
                </c:pt>
                <c:pt idx="55670">
                  <c:v>5565.36</c:v>
                </c:pt>
                <c:pt idx="55671">
                  <c:v>5565.46</c:v>
                </c:pt>
                <c:pt idx="55672">
                  <c:v>5565.56</c:v>
                </c:pt>
                <c:pt idx="55673">
                  <c:v>5565.66</c:v>
                </c:pt>
                <c:pt idx="55674">
                  <c:v>5565.76</c:v>
                </c:pt>
                <c:pt idx="55675">
                  <c:v>5565.86</c:v>
                </c:pt>
                <c:pt idx="55676">
                  <c:v>5565.96</c:v>
                </c:pt>
                <c:pt idx="55677">
                  <c:v>5566.06</c:v>
                </c:pt>
                <c:pt idx="55678">
                  <c:v>5566.16</c:v>
                </c:pt>
                <c:pt idx="55679">
                  <c:v>5566.26</c:v>
                </c:pt>
                <c:pt idx="55680">
                  <c:v>5566.36</c:v>
                </c:pt>
                <c:pt idx="55681">
                  <c:v>5566.46</c:v>
                </c:pt>
                <c:pt idx="55682">
                  <c:v>5566.56</c:v>
                </c:pt>
                <c:pt idx="55683">
                  <c:v>5566.66</c:v>
                </c:pt>
                <c:pt idx="55684">
                  <c:v>5566.76</c:v>
                </c:pt>
                <c:pt idx="55685">
                  <c:v>5566.86</c:v>
                </c:pt>
                <c:pt idx="55686">
                  <c:v>5566.96</c:v>
                </c:pt>
                <c:pt idx="55687">
                  <c:v>5567.06</c:v>
                </c:pt>
                <c:pt idx="55688">
                  <c:v>5567.16</c:v>
                </c:pt>
                <c:pt idx="55689">
                  <c:v>5567.26</c:v>
                </c:pt>
                <c:pt idx="55690">
                  <c:v>5567.36</c:v>
                </c:pt>
                <c:pt idx="55691">
                  <c:v>5567.46</c:v>
                </c:pt>
                <c:pt idx="55692">
                  <c:v>5567.56</c:v>
                </c:pt>
                <c:pt idx="55693">
                  <c:v>5567.66</c:v>
                </c:pt>
                <c:pt idx="55694">
                  <c:v>5567.76</c:v>
                </c:pt>
                <c:pt idx="55695">
                  <c:v>5567.86</c:v>
                </c:pt>
                <c:pt idx="55696">
                  <c:v>5567.96</c:v>
                </c:pt>
                <c:pt idx="55697">
                  <c:v>5568.06</c:v>
                </c:pt>
                <c:pt idx="55698">
                  <c:v>5568.16</c:v>
                </c:pt>
                <c:pt idx="55699">
                  <c:v>5568.26</c:v>
                </c:pt>
                <c:pt idx="55700">
                  <c:v>5568.36</c:v>
                </c:pt>
                <c:pt idx="55701">
                  <c:v>5568.46</c:v>
                </c:pt>
                <c:pt idx="55702">
                  <c:v>5568.56</c:v>
                </c:pt>
                <c:pt idx="55703">
                  <c:v>5568.66</c:v>
                </c:pt>
                <c:pt idx="55704">
                  <c:v>5568.76</c:v>
                </c:pt>
                <c:pt idx="55705">
                  <c:v>5568.86</c:v>
                </c:pt>
                <c:pt idx="55706">
                  <c:v>5568.96</c:v>
                </c:pt>
                <c:pt idx="55707">
                  <c:v>5569.06</c:v>
                </c:pt>
                <c:pt idx="55708">
                  <c:v>5569.16</c:v>
                </c:pt>
                <c:pt idx="55709">
                  <c:v>5569.26</c:v>
                </c:pt>
                <c:pt idx="55710">
                  <c:v>5569.36</c:v>
                </c:pt>
                <c:pt idx="55711">
                  <c:v>5569.46</c:v>
                </c:pt>
                <c:pt idx="55712">
                  <c:v>5569.56</c:v>
                </c:pt>
                <c:pt idx="55713">
                  <c:v>5569.66</c:v>
                </c:pt>
                <c:pt idx="55714">
                  <c:v>5569.76</c:v>
                </c:pt>
                <c:pt idx="55715">
                  <c:v>5569.86</c:v>
                </c:pt>
                <c:pt idx="55716">
                  <c:v>5569.96</c:v>
                </c:pt>
                <c:pt idx="55717">
                  <c:v>5570.06</c:v>
                </c:pt>
                <c:pt idx="55718">
                  <c:v>5570.16</c:v>
                </c:pt>
                <c:pt idx="55719">
                  <c:v>5570.26</c:v>
                </c:pt>
                <c:pt idx="55720">
                  <c:v>5570.36</c:v>
                </c:pt>
                <c:pt idx="55721">
                  <c:v>5570.46</c:v>
                </c:pt>
                <c:pt idx="55722">
                  <c:v>5570.56</c:v>
                </c:pt>
                <c:pt idx="55723">
                  <c:v>5570.66</c:v>
                </c:pt>
                <c:pt idx="55724">
                  <c:v>5570.76</c:v>
                </c:pt>
                <c:pt idx="55725">
                  <c:v>5570.86</c:v>
                </c:pt>
                <c:pt idx="55726">
                  <c:v>5570.96</c:v>
                </c:pt>
                <c:pt idx="55727">
                  <c:v>5571.06</c:v>
                </c:pt>
                <c:pt idx="55728">
                  <c:v>5571.16</c:v>
                </c:pt>
                <c:pt idx="55729">
                  <c:v>5571.26</c:v>
                </c:pt>
                <c:pt idx="55730">
                  <c:v>5571.36</c:v>
                </c:pt>
                <c:pt idx="55731">
                  <c:v>5571.46</c:v>
                </c:pt>
                <c:pt idx="55732">
                  <c:v>5571.56</c:v>
                </c:pt>
                <c:pt idx="55733">
                  <c:v>5571.66</c:v>
                </c:pt>
                <c:pt idx="55734">
                  <c:v>5571.76</c:v>
                </c:pt>
                <c:pt idx="55735">
                  <c:v>5571.86</c:v>
                </c:pt>
                <c:pt idx="55736">
                  <c:v>5571.96</c:v>
                </c:pt>
                <c:pt idx="55737">
                  <c:v>5572.06</c:v>
                </c:pt>
                <c:pt idx="55738">
                  <c:v>5572.16</c:v>
                </c:pt>
                <c:pt idx="55739">
                  <c:v>5572.26</c:v>
                </c:pt>
                <c:pt idx="55740">
                  <c:v>5572.36</c:v>
                </c:pt>
                <c:pt idx="55741">
                  <c:v>5572.46</c:v>
                </c:pt>
                <c:pt idx="55742">
                  <c:v>5572.56</c:v>
                </c:pt>
                <c:pt idx="55743">
                  <c:v>5572.66</c:v>
                </c:pt>
                <c:pt idx="55744">
                  <c:v>5572.76</c:v>
                </c:pt>
                <c:pt idx="55745">
                  <c:v>5572.86</c:v>
                </c:pt>
                <c:pt idx="55746">
                  <c:v>5572.96</c:v>
                </c:pt>
                <c:pt idx="55747">
                  <c:v>5573.06</c:v>
                </c:pt>
                <c:pt idx="55748">
                  <c:v>5573.16</c:v>
                </c:pt>
                <c:pt idx="55749">
                  <c:v>5573.26</c:v>
                </c:pt>
                <c:pt idx="55750">
                  <c:v>5573.36</c:v>
                </c:pt>
                <c:pt idx="55751">
                  <c:v>5573.46</c:v>
                </c:pt>
                <c:pt idx="55752">
                  <c:v>5573.56</c:v>
                </c:pt>
                <c:pt idx="55753">
                  <c:v>5573.66</c:v>
                </c:pt>
                <c:pt idx="55754">
                  <c:v>5573.76</c:v>
                </c:pt>
                <c:pt idx="55755">
                  <c:v>5573.86</c:v>
                </c:pt>
                <c:pt idx="55756">
                  <c:v>5573.96</c:v>
                </c:pt>
                <c:pt idx="55757">
                  <c:v>5574.06</c:v>
                </c:pt>
                <c:pt idx="55758">
                  <c:v>5574.16</c:v>
                </c:pt>
                <c:pt idx="55759">
                  <c:v>5574.26</c:v>
                </c:pt>
                <c:pt idx="55760">
                  <c:v>5574.36</c:v>
                </c:pt>
                <c:pt idx="55761">
                  <c:v>5574.46</c:v>
                </c:pt>
                <c:pt idx="55762">
                  <c:v>5574.56</c:v>
                </c:pt>
                <c:pt idx="55763">
                  <c:v>5574.66</c:v>
                </c:pt>
                <c:pt idx="55764">
                  <c:v>5574.76</c:v>
                </c:pt>
                <c:pt idx="55765">
                  <c:v>5574.86</c:v>
                </c:pt>
                <c:pt idx="55766">
                  <c:v>5574.96</c:v>
                </c:pt>
                <c:pt idx="55767">
                  <c:v>5575.06</c:v>
                </c:pt>
                <c:pt idx="55768">
                  <c:v>5575.16</c:v>
                </c:pt>
                <c:pt idx="55769">
                  <c:v>5575.26</c:v>
                </c:pt>
                <c:pt idx="55770">
                  <c:v>5575.36</c:v>
                </c:pt>
                <c:pt idx="55771">
                  <c:v>5575.46</c:v>
                </c:pt>
                <c:pt idx="55772">
                  <c:v>5575.56</c:v>
                </c:pt>
                <c:pt idx="55773">
                  <c:v>5575.66</c:v>
                </c:pt>
                <c:pt idx="55774">
                  <c:v>5575.76</c:v>
                </c:pt>
                <c:pt idx="55775">
                  <c:v>5575.86</c:v>
                </c:pt>
                <c:pt idx="55776">
                  <c:v>5575.96</c:v>
                </c:pt>
                <c:pt idx="55777">
                  <c:v>5576.06</c:v>
                </c:pt>
                <c:pt idx="55778">
                  <c:v>5576.16</c:v>
                </c:pt>
                <c:pt idx="55779">
                  <c:v>5576.26</c:v>
                </c:pt>
                <c:pt idx="55780">
                  <c:v>5576.36</c:v>
                </c:pt>
                <c:pt idx="55781">
                  <c:v>5576.46</c:v>
                </c:pt>
                <c:pt idx="55782">
                  <c:v>5576.56</c:v>
                </c:pt>
                <c:pt idx="55783">
                  <c:v>5576.66</c:v>
                </c:pt>
                <c:pt idx="55784">
                  <c:v>5576.76</c:v>
                </c:pt>
                <c:pt idx="55785">
                  <c:v>5576.86</c:v>
                </c:pt>
                <c:pt idx="55786">
                  <c:v>5576.96</c:v>
                </c:pt>
                <c:pt idx="55787">
                  <c:v>5577.06</c:v>
                </c:pt>
                <c:pt idx="55788">
                  <c:v>5577.16</c:v>
                </c:pt>
                <c:pt idx="55789">
                  <c:v>5577.26</c:v>
                </c:pt>
                <c:pt idx="55790">
                  <c:v>5577.36</c:v>
                </c:pt>
                <c:pt idx="55791">
                  <c:v>5577.46</c:v>
                </c:pt>
                <c:pt idx="55792">
                  <c:v>5577.56</c:v>
                </c:pt>
                <c:pt idx="55793">
                  <c:v>5577.66</c:v>
                </c:pt>
                <c:pt idx="55794">
                  <c:v>5577.76</c:v>
                </c:pt>
                <c:pt idx="55795">
                  <c:v>5577.86</c:v>
                </c:pt>
                <c:pt idx="55796">
                  <c:v>5577.96</c:v>
                </c:pt>
                <c:pt idx="55797">
                  <c:v>5578.06</c:v>
                </c:pt>
                <c:pt idx="55798">
                  <c:v>5578.16</c:v>
                </c:pt>
                <c:pt idx="55799">
                  <c:v>5578.26</c:v>
                </c:pt>
                <c:pt idx="55800">
                  <c:v>5578.36</c:v>
                </c:pt>
                <c:pt idx="55801">
                  <c:v>5578.46</c:v>
                </c:pt>
                <c:pt idx="55802">
                  <c:v>5578.56</c:v>
                </c:pt>
                <c:pt idx="55803">
                  <c:v>5578.66</c:v>
                </c:pt>
                <c:pt idx="55804">
                  <c:v>5578.76</c:v>
                </c:pt>
                <c:pt idx="55805">
                  <c:v>5578.86</c:v>
                </c:pt>
                <c:pt idx="55806">
                  <c:v>5578.96</c:v>
                </c:pt>
                <c:pt idx="55807">
                  <c:v>5579.06</c:v>
                </c:pt>
                <c:pt idx="55808">
                  <c:v>5579.16</c:v>
                </c:pt>
                <c:pt idx="55809">
                  <c:v>5579.26</c:v>
                </c:pt>
                <c:pt idx="55810">
                  <c:v>5579.36</c:v>
                </c:pt>
                <c:pt idx="55811">
                  <c:v>5579.46</c:v>
                </c:pt>
                <c:pt idx="55812">
                  <c:v>5579.56</c:v>
                </c:pt>
                <c:pt idx="55813">
                  <c:v>5579.66</c:v>
                </c:pt>
                <c:pt idx="55814">
                  <c:v>5579.76</c:v>
                </c:pt>
                <c:pt idx="55815">
                  <c:v>5579.86</c:v>
                </c:pt>
                <c:pt idx="55816">
                  <c:v>5579.96</c:v>
                </c:pt>
                <c:pt idx="55817">
                  <c:v>5580.06</c:v>
                </c:pt>
                <c:pt idx="55818">
                  <c:v>5580.16</c:v>
                </c:pt>
                <c:pt idx="55819">
                  <c:v>5580.26</c:v>
                </c:pt>
                <c:pt idx="55820">
                  <c:v>5580.36</c:v>
                </c:pt>
                <c:pt idx="55821">
                  <c:v>5580.46</c:v>
                </c:pt>
                <c:pt idx="55822">
                  <c:v>5580.56</c:v>
                </c:pt>
                <c:pt idx="55823">
                  <c:v>5580.66</c:v>
                </c:pt>
                <c:pt idx="55824">
                  <c:v>5580.76</c:v>
                </c:pt>
                <c:pt idx="55825">
                  <c:v>5580.86</c:v>
                </c:pt>
                <c:pt idx="55826">
                  <c:v>5580.96</c:v>
                </c:pt>
                <c:pt idx="55827">
                  <c:v>5581.06</c:v>
                </c:pt>
                <c:pt idx="55828">
                  <c:v>5581.16</c:v>
                </c:pt>
                <c:pt idx="55829">
                  <c:v>5581.26</c:v>
                </c:pt>
                <c:pt idx="55830">
                  <c:v>5581.36</c:v>
                </c:pt>
                <c:pt idx="55831">
                  <c:v>5581.46</c:v>
                </c:pt>
                <c:pt idx="55832">
                  <c:v>5581.56</c:v>
                </c:pt>
                <c:pt idx="55833">
                  <c:v>5581.66</c:v>
                </c:pt>
                <c:pt idx="55834">
                  <c:v>5581.76</c:v>
                </c:pt>
                <c:pt idx="55835">
                  <c:v>5581.86</c:v>
                </c:pt>
                <c:pt idx="55836">
                  <c:v>5581.96</c:v>
                </c:pt>
                <c:pt idx="55837">
                  <c:v>5582.06</c:v>
                </c:pt>
                <c:pt idx="55838">
                  <c:v>5582.16</c:v>
                </c:pt>
                <c:pt idx="55839">
                  <c:v>5582.26</c:v>
                </c:pt>
                <c:pt idx="55840">
                  <c:v>5582.36</c:v>
                </c:pt>
                <c:pt idx="55841">
                  <c:v>5582.46</c:v>
                </c:pt>
                <c:pt idx="55842">
                  <c:v>5582.56</c:v>
                </c:pt>
                <c:pt idx="55843">
                  <c:v>5582.66</c:v>
                </c:pt>
                <c:pt idx="55844">
                  <c:v>5582.76</c:v>
                </c:pt>
                <c:pt idx="55845">
                  <c:v>5582.86</c:v>
                </c:pt>
                <c:pt idx="55846">
                  <c:v>5582.96</c:v>
                </c:pt>
                <c:pt idx="55847">
                  <c:v>5583.06</c:v>
                </c:pt>
                <c:pt idx="55848">
                  <c:v>5583.16</c:v>
                </c:pt>
                <c:pt idx="55849">
                  <c:v>5583.26</c:v>
                </c:pt>
                <c:pt idx="55850">
                  <c:v>5583.36</c:v>
                </c:pt>
                <c:pt idx="55851">
                  <c:v>5583.46</c:v>
                </c:pt>
                <c:pt idx="55852">
                  <c:v>5583.56</c:v>
                </c:pt>
                <c:pt idx="55853">
                  <c:v>5583.66</c:v>
                </c:pt>
                <c:pt idx="55854">
                  <c:v>5583.76</c:v>
                </c:pt>
                <c:pt idx="55855">
                  <c:v>5583.86</c:v>
                </c:pt>
                <c:pt idx="55856">
                  <c:v>5583.96</c:v>
                </c:pt>
                <c:pt idx="55857">
                  <c:v>5584.06</c:v>
                </c:pt>
                <c:pt idx="55858">
                  <c:v>5584.16</c:v>
                </c:pt>
                <c:pt idx="55859">
                  <c:v>5584.26</c:v>
                </c:pt>
                <c:pt idx="55860">
                  <c:v>5584.36</c:v>
                </c:pt>
                <c:pt idx="55861">
                  <c:v>5584.46</c:v>
                </c:pt>
                <c:pt idx="55862">
                  <c:v>5584.56</c:v>
                </c:pt>
                <c:pt idx="55863">
                  <c:v>5584.66</c:v>
                </c:pt>
                <c:pt idx="55864">
                  <c:v>5584.76</c:v>
                </c:pt>
                <c:pt idx="55865">
                  <c:v>5584.86</c:v>
                </c:pt>
                <c:pt idx="55866">
                  <c:v>5584.96</c:v>
                </c:pt>
                <c:pt idx="55867">
                  <c:v>5585.06</c:v>
                </c:pt>
                <c:pt idx="55868">
                  <c:v>5585.16</c:v>
                </c:pt>
                <c:pt idx="55869">
                  <c:v>5585.26</c:v>
                </c:pt>
                <c:pt idx="55870">
                  <c:v>5585.36</c:v>
                </c:pt>
                <c:pt idx="55871">
                  <c:v>5585.46</c:v>
                </c:pt>
                <c:pt idx="55872">
                  <c:v>5585.56</c:v>
                </c:pt>
                <c:pt idx="55873">
                  <c:v>5585.66</c:v>
                </c:pt>
                <c:pt idx="55874">
                  <c:v>5585.76</c:v>
                </c:pt>
                <c:pt idx="55875">
                  <c:v>5585.86</c:v>
                </c:pt>
                <c:pt idx="55876">
                  <c:v>5585.96</c:v>
                </c:pt>
                <c:pt idx="55877">
                  <c:v>5586.06</c:v>
                </c:pt>
                <c:pt idx="55878">
                  <c:v>5586.16</c:v>
                </c:pt>
                <c:pt idx="55879">
                  <c:v>5586.26</c:v>
                </c:pt>
                <c:pt idx="55880">
                  <c:v>5586.36</c:v>
                </c:pt>
                <c:pt idx="55881">
                  <c:v>5586.46</c:v>
                </c:pt>
                <c:pt idx="55882">
                  <c:v>5586.56</c:v>
                </c:pt>
                <c:pt idx="55883">
                  <c:v>5586.66</c:v>
                </c:pt>
                <c:pt idx="55884">
                  <c:v>5586.76</c:v>
                </c:pt>
                <c:pt idx="55885">
                  <c:v>5586.86</c:v>
                </c:pt>
                <c:pt idx="55886">
                  <c:v>5586.96</c:v>
                </c:pt>
                <c:pt idx="55887">
                  <c:v>5587.06</c:v>
                </c:pt>
                <c:pt idx="55888">
                  <c:v>5587.16</c:v>
                </c:pt>
                <c:pt idx="55889">
                  <c:v>5587.26</c:v>
                </c:pt>
                <c:pt idx="55890">
                  <c:v>5587.36</c:v>
                </c:pt>
                <c:pt idx="55891">
                  <c:v>5587.46</c:v>
                </c:pt>
                <c:pt idx="55892">
                  <c:v>5587.56</c:v>
                </c:pt>
                <c:pt idx="55893">
                  <c:v>5587.66</c:v>
                </c:pt>
                <c:pt idx="55894">
                  <c:v>5587.76</c:v>
                </c:pt>
                <c:pt idx="55895">
                  <c:v>5587.86</c:v>
                </c:pt>
                <c:pt idx="55896">
                  <c:v>5587.96</c:v>
                </c:pt>
                <c:pt idx="55897">
                  <c:v>5588.06</c:v>
                </c:pt>
                <c:pt idx="55898">
                  <c:v>5588.16</c:v>
                </c:pt>
                <c:pt idx="55899">
                  <c:v>5588.26</c:v>
                </c:pt>
                <c:pt idx="55900">
                  <c:v>5588.36</c:v>
                </c:pt>
                <c:pt idx="55901">
                  <c:v>5588.46</c:v>
                </c:pt>
                <c:pt idx="55902">
                  <c:v>5588.56</c:v>
                </c:pt>
                <c:pt idx="55903">
                  <c:v>5588.66</c:v>
                </c:pt>
                <c:pt idx="55904">
                  <c:v>5588.76</c:v>
                </c:pt>
                <c:pt idx="55905">
                  <c:v>5588.86</c:v>
                </c:pt>
                <c:pt idx="55906">
                  <c:v>5588.96</c:v>
                </c:pt>
                <c:pt idx="55907">
                  <c:v>5589.06</c:v>
                </c:pt>
                <c:pt idx="55908">
                  <c:v>5589.16</c:v>
                </c:pt>
                <c:pt idx="55909">
                  <c:v>5589.26</c:v>
                </c:pt>
                <c:pt idx="55910">
                  <c:v>5589.36</c:v>
                </c:pt>
                <c:pt idx="55911">
                  <c:v>5589.46</c:v>
                </c:pt>
                <c:pt idx="55912">
                  <c:v>5589.56</c:v>
                </c:pt>
                <c:pt idx="55913">
                  <c:v>5589.66</c:v>
                </c:pt>
                <c:pt idx="55914">
                  <c:v>5589.76</c:v>
                </c:pt>
                <c:pt idx="55915">
                  <c:v>5589.86</c:v>
                </c:pt>
                <c:pt idx="55916">
                  <c:v>5589.96</c:v>
                </c:pt>
                <c:pt idx="55917">
                  <c:v>5590.06</c:v>
                </c:pt>
                <c:pt idx="55918">
                  <c:v>5590.16</c:v>
                </c:pt>
                <c:pt idx="55919">
                  <c:v>5590.26</c:v>
                </c:pt>
                <c:pt idx="55920">
                  <c:v>5590.36</c:v>
                </c:pt>
                <c:pt idx="55921">
                  <c:v>5590.46</c:v>
                </c:pt>
                <c:pt idx="55922">
                  <c:v>5590.56</c:v>
                </c:pt>
                <c:pt idx="55923">
                  <c:v>5590.66</c:v>
                </c:pt>
                <c:pt idx="55924">
                  <c:v>5590.76</c:v>
                </c:pt>
                <c:pt idx="55925">
                  <c:v>5590.86</c:v>
                </c:pt>
                <c:pt idx="55926">
                  <c:v>5590.96</c:v>
                </c:pt>
                <c:pt idx="55927">
                  <c:v>5591.06</c:v>
                </c:pt>
                <c:pt idx="55928">
                  <c:v>5591.16</c:v>
                </c:pt>
                <c:pt idx="55929">
                  <c:v>5591.26</c:v>
                </c:pt>
                <c:pt idx="55930">
                  <c:v>5591.36</c:v>
                </c:pt>
                <c:pt idx="55931">
                  <c:v>5591.46</c:v>
                </c:pt>
                <c:pt idx="55932">
                  <c:v>5591.56</c:v>
                </c:pt>
                <c:pt idx="55933">
                  <c:v>5591.66</c:v>
                </c:pt>
                <c:pt idx="55934">
                  <c:v>5591.76</c:v>
                </c:pt>
                <c:pt idx="55935">
                  <c:v>5591.86</c:v>
                </c:pt>
                <c:pt idx="55936">
                  <c:v>5591.96</c:v>
                </c:pt>
                <c:pt idx="55937">
                  <c:v>5592.06</c:v>
                </c:pt>
                <c:pt idx="55938">
                  <c:v>5592.16</c:v>
                </c:pt>
                <c:pt idx="55939">
                  <c:v>5592.26</c:v>
                </c:pt>
                <c:pt idx="55940">
                  <c:v>5592.36</c:v>
                </c:pt>
                <c:pt idx="55941">
                  <c:v>5592.46</c:v>
                </c:pt>
                <c:pt idx="55942">
                  <c:v>5592.56</c:v>
                </c:pt>
                <c:pt idx="55943">
                  <c:v>5592.66</c:v>
                </c:pt>
                <c:pt idx="55944">
                  <c:v>5592.76</c:v>
                </c:pt>
                <c:pt idx="55945">
                  <c:v>5592.86</c:v>
                </c:pt>
                <c:pt idx="55946">
                  <c:v>5592.96</c:v>
                </c:pt>
                <c:pt idx="55947">
                  <c:v>5593.06</c:v>
                </c:pt>
                <c:pt idx="55948">
                  <c:v>5593.16</c:v>
                </c:pt>
                <c:pt idx="55949">
                  <c:v>5593.26</c:v>
                </c:pt>
                <c:pt idx="55950">
                  <c:v>5593.36</c:v>
                </c:pt>
                <c:pt idx="55951">
                  <c:v>5593.46</c:v>
                </c:pt>
                <c:pt idx="55952">
                  <c:v>5593.56</c:v>
                </c:pt>
                <c:pt idx="55953">
                  <c:v>5593.66</c:v>
                </c:pt>
                <c:pt idx="55954">
                  <c:v>5593.76</c:v>
                </c:pt>
                <c:pt idx="55955">
                  <c:v>5593.86</c:v>
                </c:pt>
                <c:pt idx="55956">
                  <c:v>5593.96</c:v>
                </c:pt>
                <c:pt idx="55957">
                  <c:v>5594.06</c:v>
                </c:pt>
                <c:pt idx="55958">
                  <c:v>5594.16</c:v>
                </c:pt>
                <c:pt idx="55959">
                  <c:v>5594.26</c:v>
                </c:pt>
                <c:pt idx="55960">
                  <c:v>5594.36</c:v>
                </c:pt>
                <c:pt idx="55961">
                  <c:v>5594.46</c:v>
                </c:pt>
                <c:pt idx="55962">
                  <c:v>5594.56</c:v>
                </c:pt>
                <c:pt idx="55963">
                  <c:v>5594.66</c:v>
                </c:pt>
                <c:pt idx="55964">
                  <c:v>5594.76</c:v>
                </c:pt>
                <c:pt idx="55965">
                  <c:v>5594.86</c:v>
                </c:pt>
                <c:pt idx="55966">
                  <c:v>5594.96</c:v>
                </c:pt>
                <c:pt idx="55967">
                  <c:v>5595.06</c:v>
                </c:pt>
                <c:pt idx="55968">
                  <c:v>5595.16</c:v>
                </c:pt>
                <c:pt idx="55969">
                  <c:v>5595.26</c:v>
                </c:pt>
                <c:pt idx="55970">
                  <c:v>5595.36</c:v>
                </c:pt>
                <c:pt idx="55971">
                  <c:v>5595.46</c:v>
                </c:pt>
                <c:pt idx="55972">
                  <c:v>5595.56</c:v>
                </c:pt>
                <c:pt idx="55973">
                  <c:v>5595.66</c:v>
                </c:pt>
                <c:pt idx="55974">
                  <c:v>5595.76</c:v>
                </c:pt>
                <c:pt idx="55975">
                  <c:v>5595.86</c:v>
                </c:pt>
                <c:pt idx="55976">
                  <c:v>5595.96</c:v>
                </c:pt>
                <c:pt idx="55977">
                  <c:v>5596.06</c:v>
                </c:pt>
                <c:pt idx="55978">
                  <c:v>5596.16</c:v>
                </c:pt>
                <c:pt idx="55979">
                  <c:v>5596.26</c:v>
                </c:pt>
                <c:pt idx="55980">
                  <c:v>5596.36</c:v>
                </c:pt>
                <c:pt idx="55981">
                  <c:v>5596.46</c:v>
                </c:pt>
                <c:pt idx="55982">
                  <c:v>5596.56</c:v>
                </c:pt>
                <c:pt idx="55983">
                  <c:v>5596.66</c:v>
                </c:pt>
                <c:pt idx="55984">
                  <c:v>5596.76</c:v>
                </c:pt>
                <c:pt idx="55985">
                  <c:v>5596.86</c:v>
                </c:pt>
                <c:pt idx="55986">
                  <c:v>5596.96</c:v>
                </c:pt>
                <c:pt idx="55987">
                  <c:v>5597.06</c:v>
                </c:pt>
                <c:pt idx="55988">
                  <c:v>5597.16</c:v>
                </c:pt>
                <c:pt idx="55989">
                  <c:v>5597.26</c:v>
                </c:pt>
                <c:pt idx="55990">
                  <c:v>5597.36</c:v>
                </c:pt>
                <c:pt idx="55991">
                  <c:v>5597.46</c:v>
                </c:pt>
                <c:pt idx="55992">
                  <c:v>5597.56</c:v>
                </c:pt>
                <c:pt idx="55993">
                  <c:v>5597.66</c:v>
                </c:pt>
                <c:pt idx="55994">
                  <c:v>5597.76</c:v>
                </c:pt>
                <c:pt idx="55995">
                  <c:v>5597.86</c:v>
                </c:pt>
                <c:pt idx="55996">
                  <c:v>5597.96</c:v>
                </c:pt>
                <c:pt idx="55997">
                  <c:v>5598.06</c:v>
                </c:pt>
                <c:pt idx="55998">
                  <c:v>5598.16</c:v>
                </c:pt>
                <c:pt idx="55999">
                  <c:v>5598.26</c:v>
                </c:pt>
                <c:pt idx="56000">
                  <c:v>5598.36</c:v>
                </c:pt>
                <c:pt idx="56001">
                  <c:v>5598.46</c:v>
                </c:pt>
                <c:pt idx="56002">
                  <c:v>5598.56</c:v>
                </c:pt>
                <c:pt idx="56003">
                  <c:v>5598.66</c:v>
                </c:pt>
                <c:pt idx="56004">
                  <c:v>5598.76</c:v>
                </c:pt>
                <c:pt idx="56005">
                  <c:v>5598.86</c:v>
                </c:pt>
                <c:pt idx="56006">
                  <c:v>5598.96</c:v>
                </c:pt>
                <c:pt idx="56007">
                  <c:v>5599.06</c:v>
                </c:pt>
                <c:pt idx="56008">
                  <c:v>5599.16</c:v>
                </c:pt>
                <c:pt idx="56009">
                  <c:v>5599.26</c:v>
                </c:pt>
                <c:pt idx="56010">
                  <c:v>5599.36</c:v>
                </c:pt>
                <c:pt idx="56011">
                  <c:v>5599.46</c:v>
                </c:pt>
                <c:pt idx="56012">
                  <c:v>5599.56</c:v>
                </c:pt>
                <c:pt idx="56013">
                  <c:v>5599.66</c:v>
                </c:pt>
                <c:pt idx="56014">
                  <c:v>5599.76</c:v>
                </c:pt>
                <c:pt idx="56015">
                  <c:v>5599.86</c:v>
                </c:pt>
                <c:pt idx="56016">
                  <c:v>5599.96</c:v>
                </c:pt>
                <c:pt idx="56017">
                  <c:v>5600.06</c:v>
                </c:pt>
                <c:pt idx="56018">
                  <c:v>5600.16</c:v>
                </c:pt>
                <c:pt idx="56019">
                  <c:v>5600.26</c:v>
                </c:pt>
                <c:pt idx="56020">
                  <c:v>5600.36</c:v>
                </c:pt>
                <c:pt idx="56021">
                  <c:v>5600.46</c:v>
                </c:pt>
                <c:pt idx="56022">
                  <c:v>5600.56</c:v>
                </c:pt>
                <c:pt idx="56023">
                  <c:v>5600.66</c:v>
                </c:pt>
                <c:pt idx="56024">
                  <c:v>5600.76</c:v>
                </c:pt>
                <c:pt idx="56025">
                  <c:v>5600.86</c:v>
                </c:pt>
                <c:pt idx="56026">
                  <c:v>5600.96</c:v>
                </c:pt>
                <c:pt idx="56027">
                  <c:v>5601.06</c:v>
                </c:pt>
                <c:pt idx="56028">
                  <c:v>5601.16</c:v>
                </c:pt>
                <c:pt idx="56029">
                  <c:v>5601.26</c:v>
                </c:pt>
                <c:pt idx="56030">
                  <c:v>5601.36</c:v>
                </c:pt>
                <c:pt idx="56031">
                  <c:v>5601.46</c:v>
                </c:pt>
                <c:pt idx="56032">
                  <c:v>5601.56</c:v>
                </c:pt>
                <c:pt idx="56033">
                  <c:v>5601.66</c:v>
                </c:pt>
                <c:pt idx="56034">
                  <c:v>5601.76</c:v>
                </c:pt>
                <c:pt idx="56035">
                  <c:v>5601.86</c:v>
                </c:pt>
                <c:pt idx="56036">
                  <c:v>5601.96</c:v>
                </c:pt>
                <c:pt idx="56037">
                  <c:v>5602.06</c:v>
                </c:pt>
                <c:pt idx="56038">
                  <c:v>5602.16</c:v>
                </c:pt>
                <c:pt idx="56039">
                  <c:v>5602.26</c:v>
                </c:pt>
                <c:pt idx="56040">
                  <c:v>5602.36</c:v>
                </c:pt>
                <c:pt idx="56041">
                  <c:v>5602.46</c:v>
                </c:pt>
                <c:pt idx="56042">
                  <c:v>5602.56</c:v>
                </c:pt>
                <c:pt idx="56043">
                  <c:v>5602.66</c:v>
                </c:pt>
                <c:pt idx="56044">
                  <c:v>5602.76</c:v>
                </c:pt>
                <c:pt idx="56045">
                  <c:v>5602.86</c:v>
                </c:pt>
                <c:pt idx="56046">
                  <c:v>5602.96</c:v>
                </c:pt>
                <c:pt idx="56047">
                  <c:v>5603.06</c:v>
                </c:pt>
                <c:pt idx="56048">
                  <c:v>5603.16</c:v>
                </c:pt>
                <c:pt idx="56049">
                  <c:v>5603.26</c:v>
                </c:pt>
                <c:pt idx="56050">
                  <c:v>5603.36</c:v>
                </c:pt>
                <c:pt idx="56051">
                  <c:v>5603.46</c:v>
                </c:pt>
                <c:pt idx="56052">
                  <c:v>5603.56</c:v>
                </c:pt>
                <c:pt idx="56053">
                  <c:v>5603.66</c:v>
                </c:pt>
                <c:pt idx="56054">
                  <c:v>5603.76</c:v>
                </c:pt>
                <c:pt idx="56055">
                  <c:v>5603.86</c:v>
                </c:pt>
                <c:pt idx="56056">
                  <c:v>5603.96</c:v>
                </c:pt>
                <c:pt idx="56057">
                  <c:v>5604.06</c:v>
                </c:pt>
                <c:pt idx="56058">
                  <c:v>5604.16</c:v>
                </c:pt>
                <c:pt idx="56059">
                  <c:v>5604.26</c:v>
                </c:pt>
                <c:pt idx="56060">
                  <c:v>5604.36</c:v>
                </c:pt>
                <c:pt idx="56061">
                  <c:v>5604.46</c:v>
                </c:pt>
                <c:pt idx="56062">
                  <c:v>5604.56</c:v>
                </c:pt>
                <c:pt idx="56063">
                  <c:v>5604.66</c:v>
                </c:pt>
                <c:pt idx="56064">
                  <c:v>5604.76</c:v>
                </c:pt>
                <c:pt idx="56065">
                  <c:v>5604.86</c:v>
                </c:pt>
                <c:pt idx="56066">
                  <c:v>5604.96</c:v>
                </c:pt>
                <c:pt idx="56067">
                  <c:v>5605.06</c:v>
                </c:pt>
                <c:pt idx="56068">
                  <c:v>5605.16</c:v>
                </c:pt>
                <c:pt idx="56069">
                  <c:v>5605.26</c:v>
                </c:pt>
                <c:pt idx="56070">
                  <c:v>5605.36</c:v>
                </c:pt>
                <c:pt idx="56071">
                  <c:v>5605.46</c:v>
                </c:pt>
                <c:pt idx="56072">
                  <c:v>5605.56</c:v>
                </c:pt>
                <c:pt idx="56073">
                  <c:v>5605.66</c:v>
                </c:pt>
                <c:pt idx="56074">
                  <c:v>5605.76</c:v>
                </c:pt>
                <c:pt idx="56075">
                  <c:v>5605.86</c:v>
                </c:pt>
                <c:pt idx="56076">
                  <c:v>5605.96</c:v>
                </c:pt>
                <c:pt idx="56077">
                  <c:v>5606.06</c:v>
                </c:pt>
                <c:pt idx="56078">
                  <c:v>5606.16</c:v>
                </c:pt>
                <c:pt idx="56079">
                  <c:v>5606.26</c:v>
                </c:pt>
                <c:pt idx="56080">
                  <c:v>5606.36</c:v>
                </c:pt>
                <c:pt idx="56081">
                  <c:v>5606.46</c:v>
                </c:pt>
                <c:pt idx="56082">
                  <c:v>5606.56</c:v>
                </c:pt>
                <c:pt idx="56083">
                  <c:v>5606.66</c:v>
                </c:pt>
                <c:pt idx="56084">
                  <c:v>5606.76</c:v>
                </c:pt>
                <c:pt idx="56085">
                  <c:v>5606.86</c:v>
                </c:pt>
                <c:pt idx="56086">
                  <c:v>5606.96</c:v>
                </c:pt>
                <c:pt idx="56087">
                  <c:v>5607.06</c:v>
                </c:pt>
                <c:pt idx="56088">
                  <c:v>5607.16</c:v>
                </c:pt>
                <c:pt idx="56089">
                  <c:v>5607.26</c:v>
                </c:pt>
                <c:pt idx="56090">
                  <c:v>5607.36</c:v>
                </c:pt>
                <c:pt idx="56091">
                  <c:v>5607.46</c:v>
                </c:pt>
                <c:pt idx="56092">
                  <c:v>5607.56</c:v>
                </c:pt>
                <c:pt idx="56093">
                  <c:v>5607.66</c:v>
                </c:pt>
                <c:pt idx="56094">
                  <c:v>5607.76</c:v>
                </c:pt>
                <c:pt idx="56095">
                  <c:v>5607.86</c:v>
                </c:pt>
                <c:pt idx="56096">
                  <c:v>5607.96</c:v>
                </c:pt>
                <c:pt idx="56097">
                  <c:v>5608.06</c:v>
                </c:pt>
                <c:pt idx="56098">
                  <c:v>5608.16</c:v>
                </c:pt>
                <c:pt idx="56099">
                  <c:v>5608.26</c:v>
                </c:pt>
                <c:pt idx="56100">
                  <c:v>5608.36</c:v>
                </c:pt>
                <c:pt idx="56101">
                  <c:v>5608.46</c:v>
                </c:pt>
                <c:pt idx="56102">
                  <c:v>5608.56</c:v>
                </c:pt>
                <c:pt idx="56103">
                  <c:v>5608.66</c:v>
                </c:pt>
                <c:pt idx="56104">
                  <c:v>5608.76</c:v>
                </c:pt>
                <c:pt idx="56105">
                  <c:v>5608.86</c:v>
                </c:pt>
                <c:pt idx="56106">
                  <c:v>5608.96</c:v>
                </c:pt>
                <c:pt idx="56107">
                  <c:v>5609.06</c:v>
                </c:pt>
                <c:pt idx="56108">
                  <c:v>5609.16</c:v>
                </c:pt>
                <c:pt idx="56109">
                  <c:v>5609.26</c:v>
                </c:pt>
                <c:pt idx="56110">
                  <c:v>5609.36</c:v>
                </c:pt>
                <c:pt idx="56111">
                  <c:v>5609.46</c:v>
                </c:pt>
                <c:pt idx="56112">
                  <c:v>5609.56</c:v>
                </c:pt>
                <c:pt idx="56113">
                  <c:v>5609.66</c:v>
                </c:pt>
                <c:pt idx="56114">
                  <c:v>5609.76</c:v>
                </c:pt>
                <c:pt idx="56115">
                  <c:v>5609.86</c:v>
                </c:pt>
                <c:pt idx="56116">
                  <c:v>5609.96</c:v>
                </c:pt>
                <c:pt idx="56117">
                  <c:v>5610.06</c:v>
                </c:pt>
                <c:pt idx="56118">
                  <c:v>5610.16</c:v>
                </c:pt>
                <c:pt idx="56119">
                  <c:v>5610.26</c:v>
                </c:pt>
                <c:pt idx="56120">
                  <c:v>5610.36</c:v>
                </c:pt>
                <c:pt idx="56121">
                  <c:v>5610.46</c:v>
                </c:pt>
                <c:pt idx="56122">
                  <c:v>5610.56</c:v>
                </c:pt>
                <c:pt idx="56123">
                  <c:v>5610.66</c:v>
                </c:pt>
                <c:pt idx="56124">
                  <c:v>5610.76</c:v>
                </c:pt>
                <c:pt idx="56125">
                  <c:v>5610.86</c:v>
                </c:pt>
                <c:pt idx="56126">
                  <c:v>5610.96</c:v>
                </c:pt>
                <c:pt idx="56127">
                  <c:v>5611.06</c:v>
                </c:pt>
                <c:pt idx="56128">
                  <c:v>5611.16</c:v>
                </c:pt>
                <c:pt idx="56129">
                  <c:v>5611.26</c:v>
                </c:pt>
                <c:pt idx="56130">
                  <c:v>5611.36</c:v>
                </c:pt>
                <c:pt idx="56131">
                  <c:v>5611.46</c:v>
                </c:pt>
                <c:pt idx="56132">
                  <c:v>5611.56</c:v>
                </c:pt>
                <c:pt idx="56133">
                  <c:v>5611.66</c:v>
                </c:pt>
                <c:pt idx="56134">
                  <c:v>5611.76</c:v>
                </c:pt>
                <c:pt idx="56135">
                  <c:v>5611.86</c:v>
                </c:pt>
                <c:pt idx="56136">
                  <c:v>5611.96</c:v>
                </c:pt>
                <c:pt idx="56137">
                  <c:v>5612.06</c:v>
                </c:pt>
                <c:pt idx="56138">
                  <c:v>5612.16</c:v>
                </c:pt>
                <c:pt idx="56139">
                  <c:v>5612.26</c:v>
                </c:pt>
                <c:pt idx="56140">
                  <c:v>5612.36</c:v>
                </c:pt>
                <c:pt idx="56141">
                  <c:v>5612.46</c:v>
                </c:pt>
                <c:pt idx="56142">
                  <c:v>5612.56</c:v>
                </c:pt>
                <c:pt idx="56143">
                  <c:v>5612.66</c:v>
                </c:pt>
                <c:pt idx="56144">
                  <c:v>5612.76</c:v>
                </c:pt>
                <c:pt idx="56145">
                  <c:v>5612.86</c:v>
                </c:pt>
                <c:pt idx="56146">
                  <c:v>5612.96</c:v>
                </c:pt>
                <c:pt idx="56147">
                  <c:v>5613.06</c:v>
                </c:pt>
                <c:pt idx="56148">
                  <c:v>5613.16</c:v>
                </c:pt>
                <c:pt idx="56149">
                  <c:v>5613.26</c:v>
                </c:pt>
                <c:pt idx="56150">
                  <c:v>5613.36</c:v>
                </c:pt>
                <c:pt idx="56151">
                  <c:v>5613.46</c:v>
                </c:pt>
                <c:pt idx="56152">
                  <c:v>5613.56</c:v>
                </c:pt>
                <c:pt idx="56153">
                  <c:v>5613.66</c:v>
                </c:pt>
                <c:pt idx="56154">
                  <c:v>5613.76</c:v>
                </c:pt>
                <c:pt idx="56155">
                  <c:v>5613.86</c:v>
                </c:pt>
                <c:pt idx="56156">
                  <c:v>5613.96</c:v>
                </c:pt>
                <c:pt idx="56157">
                  <c:v>5614.06</c:v>
                </c:pt>
                <c:pt idx="56158">
                  <c:v>5614.16</c:v>
                </c:pt>
                <c:pt idx="56159">
                  <c:v>5614.26</c:v>
                </c:pt>
                <c:pt idx="56160">
                  <c:v>5614.36</c:v>
                </c:pt>
                <c:pt idx="56161">
                  <c:v>5614.46</c:v>
                </c:pt>
                <c:pt idx="56162">
                  <c:v>5614.56</c:v>
                </c:pt>
                <c:pt idx="56163">
                  <c:v>5614.66</c:v>
                </c:pt>
                <c:pt idx="56164">
                  <c:v>5614.76</c:v>
                </c:pt>
                <c:pt idx="56165">
                  <c:v>5614.86</c:v>
                </c:pt>
                <c:pt idx="56166">
                  <c:v>5614.96</c:v>
                </c:pt>
                <c:pt idx="56167">
                  <c:v>5615.06</c:v>
                </c:pt>
                <c:pt idx="56168">
                  <c:v>5615.16</c:v>
                </c:pt>
                <c:pt idx="56169">
                  <c:v>5615.26</c:v>
                </c:pt>
                <c:pt idx="56170">
                  <c:v>5615.36</c:v>
                </c:pt>
                <c:pt idx="56171">
                  <c:v>5615.46</c:v>
                </c:pt>
                <c:pt idx="56172">
                  <c:v>5615.56</c:v>
                </c:pt>
                <c:pt idx="56173">
                  <c:v>5615.66</c:v>
                </c:pt>
                <c:pt idx="56174">
                  <c:v>5615.76</c:v>
                </c:pt>
                <c:pt idx="56175">
                  <c:v>5615.86</c:v>
                </c:pt>
                <c:pt idx="56176">
                  <c:v>5615.96</c:v>
                </c:pt>
                <c:pt idx="56177">
                  <c:v>5616.06</c:v>
                </c:pt>
                <c:pt idx="56178">
                  <c:v>5616.16</c:v>
                </c:pt>
                <c:pt idx="56179">
                  <c:v>5616.26</c:v>
                </c:pt>
                <c:pt idx="56180">
                  <c:v>5616.36</c:v>
                </c:pt>
                <c:pt idx="56181">
                  <c:v>5616.46</c:v>
                </c:pt>
                <c:pt idx="56182">
                  <c:v>5616.56</c:v>
                </c:pt>
                <c:pt idx="56183">
                  <c:v>5616.66</c:v>
                </c:pt>
                <c:pt idx="56184">
                  <c:v>5616.76</c:v>
                </c:pt>
                <c:pt idx="56185">
                  <c:v>5616.86</c:v>
                </c:pt>
                <c:pt idx="56186">
                  <c:v>5616.96</c:v>
                </c:pt>
                <c:pt idx="56187">
                  <c:v>5617.06</c:v>
                </c:pt>
                <c:pt idx="56188">
                  <c:v>5617.16</c:v>
                </c:pt>
                <c:pt idx="56189">
                  <c:v>5617.26</c:v>
                </c:pt>
                <c:pt idx="56190">
                  <c:v>5617.36</c:v>
                </c:pt>
                <c:pt idx="56191">
                  <c:v>5617.46</c:v>
                </c:pt>
                <c:pt idx="56192">
                  <c:v>5617.56</c:v>
                </c:pt>
                <c:pt idx="56193">
                  <c:v>5617.66</c:v>
                </c:pt>
                <c:pt idx="56194">
                  <c:v>5617.76</c:v>
                </c:pt>
                <c:pt idx="56195">
                  <c:v>5617.86</c:v>
                </c:pt>
                <c:pt idx="56196">
                  <c:v>5617.96</c:v>
                </c:pt>
                <c:pt idx="56197">
                  <c:v>5618.06</c:v>
                </c:pt>
                <c:pt idx="56198">
                  <c:v>5618.16</c:v>
                </c:pt>
                <c:pt idx="56199">
                  <c:v>5618.26</c:v>
                </c:pt>
                <c:pt idx="56200">
                  <c:v>5618.36</c:v>
                </c:pt>
                <c:pt idx="56201">
                  <c:v>5618.46</c:v>
                </c:pt>
                <c:pt idx="56202">
                  <c:v>5618.56</c:v>
                </c:pt>
                <c:pt idx="56203">
                  <c:v>5618.66</c:v>
                </c:pt>
                <c:pt idx="56204">
                  <c:v>5618.76</c:v>
                </c:pt>
                <c:pt idx="56205">
                  <c:v>5618.86</c:v>
                </c:pt>
                <c:pt idx="56206">
                  <c:v>5618.96</c:v>
                </c:pt>
                <c:pt idx="56207">
                  <c:v>5619.06</c:v>
                </c:pt>
                <c:pt idx="56208">
                  <c:v>5619.16</c:v>
                </c:pt>
                <c:pt idx="56209">
                  <c:v>5619.26</c:v>
                </c:pt>
                <c:pt idx="56210">
                  <c:v>5619.36</c:v>
                </c:pt>
                <c:pt idx="56211">
                  <c:v>5619.46</c:v>
                </c:pt>
                <c:pt idx="56212">
                  <c:v>5619.56</c:v>
                </c:pt>
                <c:pt idx="56213">
                  <c:v>5619.66</c:v>
                </c:pt>
                <c:pt idx="56214">
                  <c:v>5619.76</c:v>
                </c:pt>
                <c:pt idx="56215">
                  <c:v>5619.86</c:v>
                </c:pt>
                <c:pt idx="56216">
                  <c:v>5619.96</c:v>
                </c:pt>
                <c:pt idx="56217">
                  <c:v>5620.06</c:v>
                </c:pt>
                <c:pt idx="56218">
                  <c:v>5620.16</c:v>
                </c:pt>
                <c:pt idx="56219">
                  <c:v>5620.26</c:v>
                </c:pt>
                <c:pt idx="56220">
                  <c:v>5620.36</c:v>
                </c:pt>
                <c:pt idx="56221">
                  <c:v>5620.46</c:v>
                </c:pt>
                <c:pt idx="56222">
                  <c:v>5620.56</c:v>
                </c:pt>
                <c:pt idx="56223">
                  <c:v>5620.66</c:v>
                </c:pt>
                <c:pt idx="56224">
                  <c:v>5620.76</c:v>
                </c:pt>
                <c:pt idx="56225">
                  <c:v>5620.86</c:v>
                </c:pt>
                <c:pt idx="56226">
                  <c:v>5620.96</c:v>
                </c:pt>
                <c:pt idx="56227">
                  <c:v>5621.06</c:v>
                </c:pt>
                <c:pt idx="56228">
                  <c:v>5621.16</c:v>
                </c:pt>
                <c:pt idx="56229">
                  <c:v>5621.26</c:v>
                </c:pt>
                <c:pt idx="56230">
                  <c:v>5621.36</c:v>
                </c:pt>
                <c:pt idx="56231">
                  <c:v>5621.46</c:v>
                </c:pt>
                <c:pt idx="56232">
                  <c:v>5621.56</c:v>
                </c:pt>
                <c:pt idx="56233">
                  <c:v>5621.66</c:v>
                </c:pt>
                <c:pt idx="56234">
                  <c:v>5621.76</c:v>
                </c:pt>
                <c:pt idx="56235">
                  <c:v>5621.86</c:v>
                </c:pt>
                <c:pt idx="56236">
                  <c:v>5621.96</c:v>
                </c:pt>
                <c:pt idx="56237">
                  <c:v>5622.06</c:v>
                </c:pt>
                <c:pt idx="56238">
                  <c:v>5622.16</c:v>
                </c:pt>
                <c:pt idx="56239">
                  <c:v>5622.26</c:v>
                </c:pt>
                <c:pt idx="56240">
                  <c:v>5622.36</c:v>
                </c:pt>
                <c:pt idx="56241">
                  <c:v>5622.46</c:v>
                </c:pt>
                <c:pt idx="56242">
                  <c:v>5622.56</c:v>
                </c:pt>
                <c:pt idx="56243">
                  <c:v>5622.66</c:v>
                </c:pt>
                <c:pt idx="56244">
                  <c:v>5622.76</c:v>
                </c:pt>
                <c:pt idx="56245">
                  <c:v>5622.86</c:v>
                </c:pt>
                <c:pt idx="56246">
                  <c:v>5622.96</c:v>
                </c:pt>
                <c:pt idx="56247">
                  <c:v>5623.06</c:v>
                </c:pt>
                <c:pt idx="56248">
                  <c:v>5623.16</c:v>
                </c:pt>
                <c:pt idx="56249">
                  <c:v>5623.26</c:v>
                </c:pt>
                <c:pt idx="56250">
                  <c:v>5623.36</c:v>
                </c:pt>
                <c:pt idx="56251">
                  <c:v>5623.46</c:v>
                </c:pt>
                <c:pt idx="56252">
                  <c:v>5623.56</c:v>
                </c:pt>
                <c:pt idx="56253">
                  <c:v>5623.66</c:v>
                </c:pt>
                <c:pt idx="56254">
                  <c:v>5623.76</c:v>
                </c:pt>
                <c:pt idx="56255">
                  <c:v>5623.86</c:v>
                </c:pt>
                <c:pt idx="56256">
                  <c:v>5623.96</c:v>
                </c:pt>
                <c:pt idx="56257">
                  <c:v>5624.06</c:v>
                </c:pt>
                <c:pt idx="56258">
                  <c:v>5624.16</c:v>
                </c:pt>
                <c:pt idx="56259">
                  <c:v>5624.26</c:v>
                </c:pt>
                <c:pt idx="56260">
                  <c:v>5624.36</c:v>
                </c:pt>
                <c:pt idx="56261">
                  <c:v>5624.46</c:v>
                </c:pt>
                <c:pt idx="56262">
                  <c:v>5624.56</c:v>
                </c:pt>
                <c:pt idx="56263">
                  <c:v>5624.66</c:v>
                </c:pt>
                <c:pt idx="56264">
                  <c:v>5624.76</c:v>
                </c:pt>
                <c:pt idx="56265">
                  <c:v>5624.86</c:v>
                </c:pt>
                <c:pt idx="56266">
                  <c:v>5624.96</c:v>
                </c:pt>
                <c:pt idx="56267">
                  <c:v>5625.06</c:v>
                </c:pt>
                <c:pt idx="56268">
                  <c:v>5625.16</c:v>
                </c:pt>
                <c:pt idx="56269">
                  <c:v>5625.26</c:v>
                </c:pt>
                <c:pt idx="56270">
                  <c:v>5625.36</c:v>
                </c:pt>
                <c:pt idx="56271">
                  <c:v>5625.46</c:v>
                </c:pt>
                <c:pt idx="56272">
                  <c:v>5625.56</c:v>
                </c:pt>
                <c:pt idx="56273">
                  <c:v>5625.66</c:v>
                </c:pt>
                <c:pt idx="56274">
                  <c:v>5625.76</c:v>
                </c:pt>
                <c:pt idx="56275">
                  <c:v>5625.86</c:v>
                </c:pt>
                <c:pt idx="56276">
                  <c:v>5625.96</c:v>
                </c:pt>
                <c:pt idx="56277">
                  <c:v>5626.06</c:v>
                </c:pt>
                <c:pt idx="56278">
                  <c:v>5626.16</c:v>
                </c:pt>
                <c:pt idx="56279">
                  <c:v>5626.26</c:v>
                </c:pt>
                <c:pt idx="56280">
                  <c:v>5626.36</c:v>
                </c:pt>
                <c:pt idx="56281">
                  <c:v>5626.46</c:v>
                </c:pt>
                <c:pt idx="56282">
                  <c:v>5626.56</c:v>
                </c:pt>
                <c:pt idx="56283">
                  <c:v>5626.66</c:v>
                </c:pt>
                <c:pt idx="56284">
                  <c:v>5626.76</c:v>
                </c:pt>
                <c:pt idx="56285">
                  <c:v>5626.86</c:v>
                </c:pt>
                <c:pt idx="56286">
                  <c:v>5626.96</c:v>
                </c:pt>
                <c:pt idx="56287">
                  <c:v>5627.06</c:v>
                </c:pt>
                <c:pt idx="56288">
                  <c:v>5627.16</c:v>
                </c:pt>
                <c:pt idx="56289">
                  <c:v>5627.26</c:v>
                </c:pt>
                <c:pt idx="56290">
                  <c:v>5627.36</c:v>
                </c:pt>
                <c:pt idx="56291">
                  <c:v>5627.46</c:v>
                </c:pt>
                <c:pt idx="56292">
                  <c:v>5627.56</c:v>
                </c:pt>
                <c:pt idx="56293">
                  <c:v>5627.66</c:v>
                </c:pt>
                <c:pt idx="56294">
                  <c:v>5627.76</c:v>
                </c:pt>
                <c:pt idx="56295">
                  <c:v>5627.86</c:v>
                </c:pt>
                <c:pt idx="56296">
                  <c:v>5627.96</c:v>
                </c:pt>
                <c:pt idx="56297">
                  <c:v>5628.06</c:v>
                </c:pt>
                <c:pt idx="56298">
                  <c:v>5628.16</c:v>
                </c:pt>
                <c:pt idx="56299">
                  <c:v>5628.26</c:v>
                </c:pt>
                <c:pt idx="56300">
                  <c:v>5628.36</c:v>
                </c:pt>
                <c:pt idx="56301">
                  <c:v>5628.46</c:v>
                </c:pt>
                <c:pt idx="56302">
                  <c:v>5628.56</c:v>
                </c:pt>
                <c:pt idx="56303">
                  <c:v>5628.66</c:v>
                </c:pt>
                <c:pt idx="56304">
                  <c:v>5628.76</c:v>
                </c:pt>
                <c:pt idx="56305">
                  <c:v>5628.86</c:v>
                </c:pt>
                <c:pt idx="56306">
                  <c:v>5628.96</c:v>
                </c:pt>
                <c:pt idx="56307">
                  <c:v>5629.06</c:v>
                </c:pt>
                <c:pt idx="56308">
                  <c:v>5629.16</c:v>
                </c:pt>
                <c:pt idx="56309">
                  <c:v>5629.26</c:v>
                </c:pt>
                <c:pt idx="56310">
                  <c:v>5629.36</c:v>
                </c:pt>
                <c:pt idx="56311">
                  <c:v>5629.46</c:v>
                </c:pt>
                <c:pt idx="56312">
                  <c:v>5629.56</c:v>
                </c:pt>
                <c:pt idx="56313">
                  <c:v>5629.66</c:v>
                </c:pt>
                <c:pt idx="56314">
                  <c:v>5629.76</c:v>
                </c:pt>
                <c:pt idx="56315">
                  <c:v>5629.86</c:v>
                </c:pt>
                <c:pt idx="56316">
                  <c:v>5629.96</c:v>
                </c:pt>
                <c:pt idx="56317">
                  <c:v>5630.06</c:v>
                </c:pt>
                <c:pt idx="56318">
                  <c:v>5630.16</c:v>
                </c:pt>
                <c:pt idx="56319">
                  <c:v>5630.26</c:v>
                </c:pt>
                <c:pt idx="56320">
                  <c:v>5630.36</c:v>
                </c:pt>
                <c:pt idx="56321">
                  <c:v>5630.46</c:v>
                </c:pt>
                <c:pt idx="56322">
                  <c:v>5630.56</c:v>
                </c:pt>
                <c:pt idx="56323">
                  <c:v>5630.66</c:v>
                </c:pt>
                <c:pt idx="56324">
                  <c:v>5630.76</c:v>
                </c:pt>
                <c:pt idx="56325">
                  <c:v>5630.86</c:v>
                </c:pt>
                <c:pt idx="56326">
                  <c:v>5630.96</c:v>
                </c:pt>
                <c:pt idx="56327">
                  <c:v>5631.06</c:v>
                </c:pt>
                <c:pt idx="56328">
                  <c:v>5631.16</c:v>
                </c:pt>
                <c:pt idx="56329">
                  <c:v>5631.26</c:v>
                </c:pt>
                <c:pt idx="56330">
                  <c:v>5631.36</c:v>
                </c:pt>
                <c:pt idx="56331">
                  <c:v>5631.46</c:v>
                </c:pt>
                <c:pt idx="56332">
                  <c:v>5631.56</c:v>
                </c:pt>
                <c:pt idx="56333">
                  <c:v>5631.66</c:v>
                </c:pt>
                <c:pt idx="56334">
                  <c:v>5631.76</c:v>
                </c:pt>
                <c:pt idx="56335">
                  <c:v>5631.86</c:v>
                </c:pt>
                <c:pt idx="56336">
                  <c:v>5631.96</c:v>
                </c:pt>
                <c:pt idx="56337">
                  <c:v>5632.06</c:v>
                </c:pt>
                <c:pt idx="56338">
                  <c:v>5632.16</c:v>
                </c:pt>
                <c:pt idx="56339">
                  <c:v>5632.26</c:v>
                </c:pt>
                <c:pt idx="56340">
                  <c:v>5632.36</c:v>
                </c:pt>
                <c:pt idx="56341">
                  <c:v>5632.46</c:v>
                </c:pt>
                <c:pt idx="56342">
                  <c:v>5632.56</c:v>
                </c:pt>
                <c:pt idx="56343">
                  <c:v>5632.66</c:v>
                </c:pt>
                <c:pt idx="56344">
                  <c:v>5632.76</c:v>
                </c:pt>
                <c:pt idx="56345">
                  <c:v>5632.86</c:v>
                </c:pt>
                <c:pt idx="56346">
                  <c:v>5632.96</c:v>
                </c:pt>
                <c:pt idx="56347">
                  <c:v>5633.06</c:v>
                </c:pt>
                <c:pt idx="56348">
                  <c:v>5633.16</c:v>
                </c:pt>
                <c:pt idx="56349">
                  <c:v>5633.26</c:v>
                </c:pt>
                <c:pt idx="56350">
                  <c:v>5633.36</c:v>
                </c:pt>
                <c:pt idx="56351">
                  <c:v>5633.46</c:v>
                </c:pt>
                <c:pt idx="56352">
                  <c:v>5633.56</c:v>
                </c:pt>
                <c:pt idx="56353">
                  <c:v>5633.66</c:v>
                </c:pt>
                <c:pt idx="56354">
                  <c:v>5633.76</c:v>
                </c:pt>
                <c:pt idx="56355">
                  <c:v>5633.86</c:v>
                </c:pt>
                <c:pt idx="56356">
                  <c:v>5633.96</c:v>
                </c:pt>
                <c:pt idx="56357">
                  <c:v>5634.06</c:v>
                </c:pt>
                <c:pt idx="56358">
                  <c:v>5634.16</c:v>
                </c:pt>
                <c:pt idx="56359">
                  <c:v>5634.26</c:v>
                </c:pt>
                <c:pt idx="56360">
                  <c:v>5634.36</c:v>
                </c:pt>
                <c:pt idx="56361">
                  <c:v>5634.46</c:v>
                </c:pt>
                <c:pt idx="56362">
                  <c:v>5634.56</c:v>
                </c:pt>
                <c:pt idx="56363">
                  <c:v>5634.66</c:v>
                </c:pt>
                <c:pt idx="56364">
                  <c:v>5634.76</c:v>
                </c:pt>
                <c:pt idx="56365">
                  <c:v>5634.86</c:v>
                </c:pt>
                <c:pt idx="56366">
                  <c:v>5634.96</c:v>
                </c:pt>
                <c:pt idx="56367">
                  <c:v>5635.06</c:v>
                </c:pt>
                <c:pt idx="56368">
                  <c:v>5635.16</c:v>
                </c:pt>
                <c:pt idx="56369">
                  <c:v>5635.26</c:v>
                </c:pt>
                <c:pt idx="56370">
                  <c:v>5635.36</c:v>
                </c:pt>
                <c:pt idx="56371">
                  <c:v>5635.46</c:v>
                </c:pt>
                <c:pt idx="56372">
                  <c:v>5635.56</c:v>
                </c:pt>
                <c:pt idx="56373">
                  <c:v>5635.66</c:v>
                </c:pt>
                <c:pt idx="56374">
                  <c:v>5635.76</c:v>
                </c:pt>
                <c:pt idx="56375">
                  <c:v>5635.86</c:v>
                </c:pt>
                <c:pt idx="56376">
                  <c:v>5635.96</c:v>
                </c:pt>
                <c:pt idx="56377">
                  <c:v>5636.06</c:v>
                </c:pt>
                <c:pt idx="56378">
                  <c:v>5636.16</c:v>
                </c:pt>
                <c:pt idx="56379">
                  <c:v>5636.26</c:v>
                </c:pt>
                <c:pt idx="56380">
                  <c:v>5636.36</c:v>
                </c:pt>
                <c:pt idx="56381">
                  <c:v>5636.46</c:v>
                </c:pt>
                <c:pt idx="56382">
                  <c:v>5636.56</c:v>
                </c:pt>
                <c:pt idx="56383">
                  <c:v>5636.66</c:v>
                </c:pt>
                <c:pt idx="56384">
                  <c:v>5636.76</c:v>
                </c:pt>
                <c:pt idx="56385">
                  <c:v>5636.86</c:v>
                </c:pt>
                <c:pt idx="56386">
                  <c:v>5636.96</c:v>
                </c:pt>
                <c:pt idx="56387">
                  <c:v>5637.06</c:v>
                </c:pt>
                <c:pt idx="56388">
                  <c:v>5637.16</c:v>
                </c:pt>
                <c:pt idx="56389">
                  <c:v>5637.26</c:v>
                </c:pt>
                <c:pt idx="56390">
                  <c:v>5637.36</c:v>
                </c:pt>
                <c:pt idx="56391">
                  <c:v>5637.46</c:v>
                </c:pt>
                <c:pt idx="56392">
                  <c:v>5637.56</c:v>
                </c:pt>
                <c:pt idx="56393">
                  <c:v>5637.66</c:v>
                </c:pt>
                <c:pt idx="56394">
                  <c:v>5637.76</c:v>
                </c:pt>
                <c:pt idx="56395">
                  <c:v>5637.86</c:v>
                </c:pt>
                <c:pt idx="56396">
                  <c:v>5637.96</c:v>
                </c:pt>
                <c:pt idx="56397">
                  <c:v>5638.06</c:v>
                </c:pt>
                <c:pt idx="56398">
                  <c:v>5638.16</c:v>
                </c:pt>
                <c:pt idx="56399">
                  <c:v>5638.26</c:v>
                </c:pt>
                <c:pt idx="56400">
                  <c:v>5638.36</c:v>
                </c:pt>
                <c:pt idx="56401">
                  <c:v>5638.46</c:v>
                </c:pt>
                <c:pt idx="56402">
                  <c:v>5638.56</c:v>
                </c:pt>
                <c:pt idx="56403">
                  <c:v>5638.66</c:v>
                </c:pt>
                <c:pt idx="56404">
                  <c:v>5638.76</c:v>
                </c:pt>
                <c:pt idx="56405">
                  <c:v>5638.86</c:v>
                </c:pt>
                <c:pt idx="56406">
                  <c:v>5638.96</c:v>
                </c:pt>
                <c:pt idx="56407">
                  <c:v>5639.06</c:v>
                </c:pt>
                <c:pt idx="56408">
                  <c:v>5639.16</c:v>
                </c:pt>
                <c:pt idx="56409">
                  <c:v>5639.26</c:v>
                </c:pt>
                <c:pt idx="56410">
                  <c:v>5639.36</c:v>
                </c:pt>
                <c:pt idx="56411">
                  <c:v>5639.46</c:v>
                </c:pt>
                <c:pt idx="56412">
                  <c:v>5639.56</c:v>
                </c:pt>
                <c:pt idx="56413">
                  <c:v>5639.66</c:v>
                </c:pt>
                <c:pt idx="56414">
                  <c:v>5639.76</c:v>
                </c:pt>
                <c:pt idx="56415">
                  <c:v>5639.86</c:v>
                </c:pt>
                <c:pt idx="56416">
                  <c:v>5639.96</c:v>
                </c:pt>
                <c:pt idx="56417">
                  <c:v>5640.06</c:v>
                </c:pt>
                <c:pt idx="56418">
                  <c:v>5640.16</c:v>
                </c:pt>
                <c:pt idx="56419">
                  <c:v>5640.26</c:v>
                </c:pt>
                <c:pt idx="56420">
                  <c:v>5640.36</c:v>
                </c:pt>
                <c:pt idx="56421">
                  <c:v>5640.46</c:v>
                </c:pt>
                <c:pt idx="56422">
                  <c:v>5640.56</c:v>
                </c:pt>
                <c:pt idx="56423">
                  <c:v>5640.66</c:v>
                </c:pt>
                <c:pt idx="56424">
                  <c:v>5640.76</c:v>
                </c:pt>
                <c:pt idx="56425">
                  <c:v>5640.86</c:v>
                </c:pt>
                <c:pt idx="56426">
                  <c:v>5640.96</c:v>
                </c:pt>
                <c:pt idx="56427">
                  <c:v>5641.06</c:v>
                </c:pt>
                <c:pt idx="56428">
                  <c:v>5641.16</c:v>
                </c:pt>
                <c:pt idx="56429">
                  <c:v>5641.26</c:v>
                </c:pt>
                <c:pt idx="56430">
                  <c:v>5641.36</c:v>
                </c:pt>
                <c:pt idx="56431">
                  <c:v>5641.46</c:v>
                </c:pt>
                <c:pt idx="56432">
                  <c:v>5641.56</c:v>
                </c:pt>
                <c:pt idx="56433">
                  <c:v>5641.66</c:v>
                </c:pt>
                <c:pt idx="56434">
                  <c:v>5641.76</c:v>
                </c:pt>
                <c:pt idx="56435">
                  <c:v>5641.86</c:v>
                </c:pt>
                <c:pt idx="56436">
                  <c:v>5641.96</c:v>
                </c:pt>
                <c:pt idx="56437">
                  <c:v>5642.06</c:v>
                </c:pt>
                <c:pt idx="56438">
                  <c:v>5642.16</c:v>
                </c:pt>
                <c:pt idx="56439">
                  <c:v>5642.26</c:v>
                </c:pt>
                <c:pt idx="56440">
                  <c:v>5642.36</c:v>
                </c:pt>
                <c:pt idx="56441">
                  <c:v>5642.46</c:v>
                </c:pt>
                <c:pt idx="56442">
                  <c:v>5642.56</c:v>
                </c:pt>
                <c:pt idx="56443">
                  <c:v>5642.66</c:v>
                </c:pt>
                <c:pt idx="56444">
                  <c:v>5642.76</c:v>
                </c:pt>
                <c:pt idx="56445">
                  <c:v>5642.86</c:v>
                </c:pt>
                <c:pt idx="56446">
                  <c:v>5642.96</c:v>
                </c:pt>
                <c:pt idx="56447">
                  <c:v>5643.06</c:v>
                </c:pt>
                <c:pt idx="56448">
                  <c:v>5643.16</c:v>
                </c:pt>
                <c:pt idx="56449">
                  <c:v>5643.26</c:v>
                </c:pt>
                <c:pt idx="56450">
                  <c:v>5643.36</c:v>
                </c:pt>
                <c:pt idx="56451">
                  <c:v>5643.46</c:v>
                </c:pt>
                <c:pt idx="56452">
                  <c:v>5643.56</c:v>
                </c:pt>
                <c:pt idx="56453">
                  <c:v>5643.66</c:v>
                </c:pt>
                <c:pt idx="56454">
                  <c:v>5643.76</c:v>
                </c:pt>
                <c:pt idx="56455">
                  <c:v>5643.86</c:v>
                </c:pt>
                <c:pt idx="56456">
                  <c:v>5643.96</c:v>
                </c:pt>
                <c:pt idx="56457">
                  <c:v>5644.06</c:v>
                </c:pt>
                <c:pt idx="56458">
                  <c:v>5644.16</c:v>
                </c:pt>
                <c:pt idx="56459">
                  <c:v>5644.26</c:v>
                </c:pt>
                <c:pt idx="56460">
                  <c:v>5644.36</c:v>
                </c:pt>
                <c:pt idx="56461">
                  <c:v>5644.46</c:v>
                </c:pt>
                <c:pt idx="56462">
                  <c:v>5644.56</c:v>
                </c:pt>
                <c:pt idx="56463">
                  <c:v>5644.66</c:v>
                </c:pt>
                <c:pt idx="56464">
                  <c:v>5644.76</c:v>
                </c:pt>
                <c:pt idx="56465">
                  <c:v>5644.86</c:v>
                </c:pt>
                <c:pt idx="56466">
                  <c:v>5644.96</c:v>
                </c:pt>
                <c:pt idx="56467">
                  <c:v>5645.06</c:v>
                </c:pt>
                <c:pt idx="56468">
                  <c:v>5645.16</c:v>
                </c:pt>
                <c:pt idx="56469">
                  <c:v>5645.26</c:v>
                </c:pt>
                <c:pt idx="56470">
                  <c:v>5645.36</c:v>
                </c:pt>
                <c:pt idx="56471">
                  <c:v>5645.46</c:v>
                </c:pt>
                <c:pt idx="56472">
                  <c:v>5645.56</c:v>
                </c:pt>
                <c:pt idx="56473">
                  <c:v>5645.66</c:v>
                </c:pt>
                <c:pt idx="56474">
                  <c:v>5645.76</c:v>
                </c:pt>
                <c:pt idx="56475">
                  <c:v>5645.86</c:v>
                </c:pt>
                <c:pt idx="56476">
                  <c:v>5645.96</c:v>
                </c:pt>
                <c:pt idx="56477">
                  <c:v>5646.06</c:v>
                </c:pt>
                <c:pt idx="56478">
                  <c:v>5646.16</c:v>
                </c:pt>
                <c:pt idx="56479">
                  <c:v>5646.26</c:v>
                </c:pt>
                <c:pt idx="56480">
                  <c:v>5646.36</c:v>
                </c:pt>
                <c:pt idx="56481">
                  <c:v>5646.46</c:v>
                </c:pt>
                <c:pt idx="56482">
                  <c:v>5646.56</c:v>
                </c:pt>
                <c:pt idx="56483">
                  <c:v>5646.66</c:v>
                </c:pt>
                <c:pt idx="56484">
                  <c:v>5646.76</c:v>
                </c:pt>
                <c:pt idx="56485">
                  <c:v>5646.86</c:v>
                </c:pt>
                <c:pt idx="56486">
                  <c:v>5646.96</c:v>
                </c:pt>
                <c:pt idx="56487">
                  <c:v>5647.06</c:v>
                </c:pt>
                <c:pt idx="56488">
                  <c:v>5647.16</c:v>
                </c:pt>
                <c:pt idx="56489">
                  <c:v>5647.26</c:v>
                </c:pt>
                <c:pt idx="56490">
                  <c:v>5647.36</c:v>
                </c:pt>
                <c:pt idx="56491">
                  <c:v>5647.46</c:v>
                </c:pt>
                <c:pt idx="56492">
                  <c:v>5647.56</c:v>
                </c:pt>
                <c:pt idx="56493">
                  <c:v>5647.66</c:v>
                </c:pt>
                <c:pt idx="56494">
                  <c:v>5647.76</c:v>
                </c:pt>
                <c:pt idx="56495">
                  <c:v>5647.86</c:v>
                </c:pt>
                <c:pt idx="56496">
                  <c:v>5647.96</c:v>
                </c:pt>
                <c:pt idx="56497">
                  <c:v>5648.06</c:v>
                </c:pt>
                <c:pt idx="56498">
                  <c:v>5648.16</c:v>
                </c:pt>
                <c:pt idx="56499">
                  <c:v>5648.26</c:v>
                </c:pt>
                <c:pt idx="56500">
                  <c:v>5648.36</c:v>
                </c:pt>
                <c:pt idx="56501">
                  <c:v>5648.46</c:v>
                </c:pt>
                <c:pt idx="56502">
                  <c:v>5648.56</c:v>
                </c:pt>
                <c:pt idx="56503">
                  <c:v>5648.66</c:v>
                </c:pt>
                <c:pt idx="56504">
                  <c:v>5648.76</c:v>
                </c:pt>
                <c:pt idx="56505">
                  <c:v>5648.86</c:v>
                </c:pt>
                <c:pt idx="56506">
                  <c:v>5648.96</c:v>
                </c:pt>
                <c:pt idx="56507">
                  <c:v>5649.06</c:v>
                </c:pt>
                <c:pt idx="56508">
                  <c:v>5649.16</c:v>
                </c:pt>
                <c:pt idx="56509">
                  <c:v>5649.26</c:v>
                </c:pt>
                <c:pt idx="56510">
                  <c:v>5649.36</c:v>
                </c:pt>
                <c:pt idx="56511">
                  <c:v>5649.46</c:v>
                </c:pt>
                <c:pt idx="56512">
                  <c:v>5649.56</c:v>
                </c:pt>
                <c:pt idx="56513">
                  <c:v>5649.66</c:v>
                </c:pt>
                <c:pt idx="56514">
                  <c:v>5649.76</c:v>
                </c:pt>
                <c:pt idx="56515">
                  <c:v>5649.86</c:v>
                </c:pt>
                <c:pt idx="56516">
                  <c:v>5649.96</c:v>
                </c:pt>
                <c:pt idx="56517">
                  <c:v>5650.06</c:v>
                </c:pt>
                <c:pt idx="56518">
                  <c:v>5650.16</c:v>
                </c:pt>
                <c:pt idx="56519">
                  <c:v>5650.26</c:v>
                </c:pt>
                <c:pt idx="56520">
                  <c:v>5650.36</c:v>
                </c:pt>
                <c:pt idx="56521">
                  <c:v>5650.46</c:v>
                </c:pt>
                <c:pt idx="56522">
                  <c:v>5650.56</c:v>
                </c:pt>
                <c:pt idx="56523">
                  <c:v>5650.66</c:v>
                </c:pt>
                <c:pt idx="56524">
                  <c:v>5650.76</c:v>
                </c:pt>
                <c:pt idx="56525">
                  <c:v>5650.86</c:v>
                </c:pt>
                <c:pt idx="56526">
                  <c:v>5650.96</c:v>
                </c:pt>
                <c:pt idx="56527">
                  <c:v>5651.06</c:v>
                </c:pt>
                <c:pt idx="56528">
                  <c:v>5651.16</c:v>
                </c:pt>
                <c:pt idx="56529">
                  <c:v>5651.26</c:v>
                </c:pt>
                <c:pt idx="56530">
                  <c:v>5651.36</c:v>
                </c:pt>
                <c:pt idx="56531">
                  <c:v>5651.46</c:v>
                </c:pt>
                <c:pt idx="56532">
                  <c:v>5651.56</c:v>
                </c:pt>
                <c:pt idx="56533">
                  <c:v>5651.66</c:v>
                </c:pt>
                <c:pt idx="56534">
                  <c:v>5651.76</c:v>
                </c:pt>
                <c:pt idx="56535">
                  <c:v>5651.86</c:v>
                </c:pt>
                <c:pt idx="56536">
                  <c:v>5651.96</c:v>
                </c:pt>
                <c:pt idx="56537">
                  <c:v>5652.06</c:v>
                </c:pt>
                <c:pt idx="56538">
                  <c:v>5652.16</c:v>
                </c:pt>
                <c:pt idx="56539">
                  <c:v>5652.26</c:v>
                </c:pt>
                <c:pt idx="56540">
                  <c:v>5652.36</c:v>
                </c:pt>
                <c:pt idx="56541">
                  <c:v>5652.46</c:v>
                </c:pt>
                <c:pt idx="56542">
                  <c:v>5652.56</c:v>
                </c:pt>
                <c:pt idx="56543">
                  <c:v>5652.66</c:v>
                </c:pt>
                <c:pt idx="56544">
                  <c:v>5652.76</c:v>
                </c:pt>
                <c:pt idx="56545">
                  <c:v>5652.86</c:v>
                </c:pt>
                <c:pt idx="56546">
                  <c:v>5652.96</c:v>
                </c:pt>
                <c:pt idx="56547">
                  <c:v>5653.06</c:v>
                </c:pt>
                <c:pt idx="56548">
                  <c:v>5653.16</c:v>
                </c:pt>
                <c:pt idx="56549">
                  <c:v>5653.26</c:v>
                </c:pt>
                <c:pt idx="56550">
                  <c:v>5653.36</c:v>
                </c:pt>
                <c:pt idx="56551">
                  <c:v>5653.46</c:v>
                </c:pt>
                <c:pt idx="56552">
                  <c:v>5653.56</c:v>
                </c:pt>
                <c:pt idx="56553">
                  <c:v>5653.66</c:v>
                </c:pt>
                <c:pt idx="56554">
                  <c:v>5653.76</c:v>
                </c:pt>
                <c:pt idx="56555">
                  <c:v>5653.86</c:v>
                </c:pt>
                <c:pt idx="56556">
                  <c:v>5653.96</c:v>
                </c:pt>
                <c:pt idx="56557">
                  <c:v>5654.06</c:v>
                </c:pt>
                <c:pt idx="56558">
                  <c:v>5654.16</c:v>
                </c:pt>
                <c:pt idx="56559">
                  <c:v>5654.26</c:v>
                </c:pt>
                <c:pt idx="56560">
                  <c:v>5654.36</c:v>
                </c:pt>
                <c:pt idx="56561">
                  <c:v>5654.46</c:v>
                </c:pt>
                <c:pt idx="56562">
                  <c:v>5654.56</c:v>
                </c:pt>
                <c:pt idx="56563">
                  <c:v>5654.66</c:v>
                </c:pt>
                <c:pt idx="56564">
                  <c:v>5654.76</c:v>
                </c:pt>
                <c:pt idx="56565">
                  <c:v>5654.86</c:v>
                </c:pt>
                <c:pt idx="56566">
                  <c:v>5654.96</c:v>
                </c:pt>
                <c:pt idx="56567">
                  <c:v>5655.06</c:v>
                </c:pt>
                <c:pt idx="56568">
                  <c:v>5655.16</c:v>
                </c:pt>
                <c:pt idx="56569">
                  <c:v>5655.26</c:v>
                </c:pt>
                <c:pt idx="56570">
                  <c:v>5655.36</c:v>
                </c:pt>
                <c:pt idx="56571">
                  <c:v>5655.46</c:v>
                </c:pt>
                <c:pt idx="56572">
                  <c:v>5655.56</c:v>
                </c:pt>
                <c:pt idx="56573">
                  <c:v>5655.66</c:v>
                </c:pt>
                <c:pt idx="56574">
                  <c:v>5655.76</c:v>
                </c:pt>
                <c:pt idx="56575">
                  <c:v>5655.86</c:v>
                </c:pt>
                <c:pt idx="56576">
                  <c:v>5655.96</c:v>
                </c:pt>
                <c:pt idx="56577">
                  <c:v>5656.06</c:v>
                </c:pt>
                <c:pt idx="56578">
                  <c:v>5656.16</c:v>
                </c:pt>
                <c:pt idx="56579">
                  <c:v>5656.26</c:v>
                </c:pt>
                <c:pt idx="56580">
                  <c:v>5656.36</c:v>
                </c:pt>
                <c:pt idx="56581">
                  <c:v>5656.46</c:v>
                </c:pt>
                <c:pt idx="56582">
                  <c:v>5656.56</c:v>
                </c:pt>
                <c:pt idx="56583">
                  <c:v>5656.66</c:v>
                </c:pt>
                <c:pt idx="56584">
                  <c:v>5656.76</c:v>
                </c:pt>
                <c:pt idx="56585">
                  <c:v>5656.86</c:v>
                </c:pt>
                <c:pt idx="56586">
                  <c:v>5656.96</c:v>
                </c:pt>
                <c:pt idx="56587">
                  <c:v>5657.06</c:v>
                </c:pt>
                <c:pt idx="56588">
                  <c:v>5657.16</c:v>
                </c:pt>
                <c:pt idx="56589">
                  <c:v>5657.26</c:v>
                </c:pt>
                <c:pt idx="56590">
                  <c:v>5657.36</c:v>
                </c:pt>
                <c:pt idx="56591">
                  <c:v>5657.46</c:v>
                </c:pt>
                <c:pt idx="56592">
                  <c:v>5657.56</c:v>
                </c:pt>
                <c:pt idx="56593">
                  <c:v>5657.66</c:v>
                </c:pt>
                <c:pt idx="56594">
                  <c:v>5657.76</c:v>
                </c:pt>
                <c:pt idx="56595">
                  <c:v>5657.86</c:v>
                </c:pt>
                <c:pt idx="56596">
                  <c:v>5657.96</c:v>
                </c:pt>
                <c:pt idx="56597">
                  <c:v>5658.06</c:v>
                </c:pt>
                <c:pt idx="56598">
                  <c:v>5658.16</c:v>
                </c:pt>
                <c:pt idx="56599">
                  <c:v>5658.26</c:v>
                </c:pt>
                <c:pt idx="56600">
                  <c:v>5658.36</c:v>
                </c:pt>
                <c:pt idx="56601">
                  <c:v>5658.46</c:v>
                </c:pt>
                <c:pt idx="56602">
                  <c:v>5658.56</c:v>
                </c:pt>
                <c:pt idx="56603">
                  <c:v>5658.66</c:v>
                </c:pt>
                <c:pt idx="56604">
                  <c:v>5658.76</c:v>
                </c:pt>
                <c:pt idx="56605">
                  <c:v>5658.86</c:v>
                </c:pt>
                <c:pt idx="56606">
                  <c:v>5658.96</c:v>
                </c:pt>
                <c:pt idx="56607">
                  <c:v>5659.06</c:v>
                </c:pt>
                <c:pt idx="56608">
                  <c:v>5659.16</c:v>
                </c:pt>
                <c:pt idx="56609">
                  <c:v>5659.26</c:v>
                </c:pt>
                <c:pt idx="56610">
                  <c:v>5659.36</c:v>
                </c:pt>
                <c:pt idx="56611">
                  <c:v>5659.46</c:v>
                </c:pt>
                <c:pt idx="56612">
                  <c:v>5659.56</c:v>
                </c:pt>
                <c:pt idx="56613">
                  <c:v>5659.66</c:v>
                </c:pt>
                <c:pt idx="56614">
                  <c:v>5659.76</c:v>
                </c:pt>
                <c:pt idx="56615">
                  <c:v>5659.86</c:v>
                </c:pt>
                <c:pt idx="56616">
                  <c:v>5659.96</c:v>
                </c:pt>
                <c:pt idx="56617">
                  <c:v>5660.06</c:v>
                </c:pt>
                <c:pt idx="56618">
                  <c:v>5660.16</c:v>
                </c:pt>
                <c:pt idx="56619">
                  <c:v>5660.26</c:v>
                </c:pt>
                <c:pt idx="56620">
                  <c:v>5660.36</c:v>
                </c:pt>
                <c:pt idx="56621">
                  <c:v>5660.46</c:v>
                </c:pt>
                <c:pt idx="56622">
                  <c:v>5660.56</c:v>
                </c:pt>
                <c:pt idx="56623">
                  <c:v>5660.66</c:v>
                </c:pt>
                <c:pt idx="56624">
                  <c:v>5660.76</c:v>
                </c:pt>
                <c:pt idx="56625">
                  <c:v>5660.86</c:v>
                </c:pt>
                <c:pt idx="56626">
                  <c:v>5660.96</c:v>
                </c:pt>
                <c:pt idx="56627">
                  <c:v>5661.06</c:v>
                </c:pt>
                <c:pt idx="56628">
                  <c:v>5661.16</c:v>
                </c:pt>
                <c:pt idx="56629">
                  <c:v>5661.26</c:v>
                </c:pt>
                <c:pt idx="56630">
                  <c:v>5661.36</c:v>
                </c:pt>
                <c:pt idx="56631">
                  <c:v>5661.46</c:v>
                </c:pt>
                <c:pt idx="56632">
                  <c:v>5661.56</c:v>
                </c:pt>
                <c:pt idx="56633">
                  <c:v>5661.66</c:v>
                </c:pt>
                <c:pt idx="56634">
                  <c:v>5661.76</c:v>
                </c:pt>
                <c:pt idx="56635">
                  <c:v>5661.86</c:v>
                </c:pt>
                <c:pt idx="56636">
                  <c:v>5661.96</c:v>
                </c:pt>
                <c:pt idx="56637">
                  <c:v>5662.06</c:v>
                </c:pt>
                <c:pt idx="56638">
                  <c:v>5662.16</c:v>
                </c:pt>
                <c:pt idx="56639">
                  <c:v>5662.26</c:v>
                </c:pt>
                <c:pt idx="56640">
                  <c:v>5662.36</c:v>
                </c:pt>
                <c:pt idx="56641">
                  <c:v>5662.46</c:v>
                </c:pt>
                <c:pt idx="56642">
                  <c:v>5662.56</c:v>
                </c:pt>
                <c:pt idx="56643">
                  <c:v>5662.66</c:v>
                </c:pt>
                <c:pt idx="56644">
                  <c:v>5662.76</c:v>
                </c:pt>
                <c:pt idx="56645">
                  <c:v>5662.86</c:v>
                </c:pt>
                <c:pt idx="56646">
                  <c:v>5662.96</c:v>
                </c:pt>
                <c:pt idx="56647">
                  <c:v>5663.06</c:v>
                </c:pt>
                <c:pt idx="56648">
                  <c:v>5663.16</c:v>
                </c:pt>
                <c:pt idx="56649">
                  <c:v>5663.26</c:v>
                </c:pt>
                <c:pt idx="56650">
                  <c:v>5663.36</c:v>
                </c:pt>
                <c:pt idx="56651">
                  <c:v>5663.46</c:v>
                </c:pt>
                <c:pt idx="56652">
                  <c:v>5663.56</c:v>
                </c:pt>
                <c:pt idx="56653">
                  <c:v>5663.66</c:v>
                </c:pt>
                <c:pt idx="56654">
                  <c:v>5663.76</c:v>
                </c:pt>
                <c:pt idx="56655">
                  <c:v>5663.86</c:v>
                </c:pt>
                <c:pt idx="56656">
                  <c:v>5663.96</c:v>
                </c:pt>
                <c:pt idx="56657">
                  <c:v>5664.06</c:v>
                </c:pt>
                <c:pt idx="56658">
                  <c:v>5664.16</c:v>
                </c:pt>
                <c:pt idx="56659">
                  <c:v>5664.26</c:v>
                </c:pt>
                <c:pt idx="56660">
                  <c:v>5664.36</c:v>
                </c:pt>
                <c:pt idx="56661">
                  <c:v>5664.46</c:v>
                </c:pt>
                <c:pt idx="56662">
                  <c:v>5664.56</c:v>
                </c:pt>
                <c:pt idx="56663">
                  <c:v>5664.66</c:v>
                </c:pt>
                <c:pt idx="56664">
                  <c:v>5664.76</c:v>
                </c:pt>
                <c:pt idx="56665">
                  <c:v>5664.86</c:v>
                </c:pt>
                <c:pt idx="56666">
                  <c:v>5664.96</c:v>
                </c:pt>
                <c:pt idx="56667">
                  <c:v>5665.06</c:v>
                </c:pt>
                <c:pt idx="56668">
                  <c:v>5665.16</c:v>
                </c:pt>
                <c:pt idx="56669">
                  <c:v>5665.26</c:v>
                </c:pt>
                <c:pt idx="56670">
                  <c:v>5665.36</c:v>
                </c:pt>
                <c:pt idx="56671">
                  <c:v>5665.46</c:v>
                </c:pt>
                <c:pt idx="56672">
                  <c:v>5665.56</c:v>
                </c:pt>
                <c:pt idx="56673">
                  <c:v>5665.66</c:v>
                </c:pt>
                <c:pt idx="56674">
                  <c:v>5665.76</c:v>
                </c:pt>
                <c:pt idx="56675">
                  <c:v>5665.86</c:v>
                </c:pt>
                <c:pt idx="56676">
                  <c:v>5665.96</c:v>
                </c:pt>
                <c:pt idx="56677">
                  <c:v>5666.06</c:v>
                </c:pt>
                <c:pt idx="56678">
                  <c:v>5666.16</c:v>
                </c:pt>
                <c:pt idx="56679">
                  <c:v>5666.26</c:v>
                </c:pt>
                <c:pt idx="56680">
                  <c:v>5666.36</c:v>
                </c:pt>
                <c:pt idx="56681">
                  <c:v>5666.46</c:v>
                </c:pt>
                <c:pt idx="56682">
                  <c:v>5666.56</c:v>
                </c:pt>
                <c:pt idx="56683">
                  <c:v>5666.66</c:v>
                </c:pt>
                <c:pt idx="56684">
                  <c:v>5666.76</c:v>
                </c:pt>
                <c:pt idx="56685">
                  <c:v>5666.86</c:v>
                </c:pt>
                <c:pt idx="56686">
                  <c:v>5666.96</c:v>
                </c:pt>
                <c:pt idx="56687">
                  <c:v>5667.06</c:v>
                </c:pt>
                <c:pt idx="56688">
                  <c:v>5667.16</c:v>
                </c:pt>
                <c:pt idx="56689">
                  <c:v>5667.26</c:v>
                </c:pt>
                <c:pt idx="56690">
                  <c:v>5667.36</c:v>
                </c:pt>
                <c:pt idx="56691">
                  <c:v>5667.46</c:v>
                </c:pt>
                <c:pt idx="56692">
                  <c:v>5667.56</c:v>
                </c:pt>
                <c:pt idx="56693">
                  <c:v>5667.66</c:v>
                </c:pt>
                <c:pt idx="56694">
                  <c:v>5667.76</c:v>
                </c:pt>
                <c:pt idx="56695">
                  <c:v>5667.86</c:v>
                </c:pt>
                <c:pt idx="56696">
                  <c:v>5667.96</c:v>
                </c:pt>
                <c:pt idx="56697">
                  <c:v>5668.06</c:v>
                </c:pt>
                <c:pt idx="56698">
                  <c:v>5668.16</c:v>
                </c:pt>
                <c:pt idx="56699">
                  <c:v>5668.26</c:v>
                </c:pt>
                <c:pt idx="56700">
                  <c:v>5668.36</c:v>
                </c:pt>
                <c:pt idx="56701">
                  <c:v>5668.46</c:v>
                </c:pt>
                <c:pt idx="56702">
                  <c:v>5668.56</c:v>
                </c:pt>
                <c:pt idx="56703">
                  <c:v>5668.66</c:v>
                </c:pt>
                <c:pt idx="56704">
                  <c:v>5668.76</c:v>
                </c:pt>
                <c:pt idx="56705">
                  <c:v>5668.86</c:v>
                </c:pt>
                <c:pt idx="56706">
                  <c:v>5668.96</c:v>
                </c:pt>
                <c:pt idx="56707">
                  <c:v>5669.06</c:v>
                </c:pt>
                <c:pt idx="56708">
                  <c:v>5669.16</c:v>
                </c:pt>
                <c:pt idx="56709">
                  <c:v>5669.26</c:v>
                </c:pt>
                <c:pt idx="56710">
                  <c:v>5669.36</c:v>
                </c:pt>
                <c:pt idx="56711">
                  <c:v>5669.46</c:v>
                </c:pt>
                <c:pt idx="56712">
                  <c:v>5669.56</c:v>
                </c:pt>
                <c:pt idx="56713">
                  <c:v>5669.66</c:v>
                </c:pt>
                <c:pt idx="56714">
                  <c:v>5669.76</c:v>
                </c:pt>
                <c:pt idx="56715">
                  <c:v>5669.86</c:v>
                </c:pt>
                <c:pt idx="56716">
                  <c:v>5669.96</c:v>
                </c:pt>
                <c:pt idx="56717">
                  <c:v>5670.06</c:v>
                </c:pt>
                <c:pt idx="56718">
                  <c:v>5670.16</c:v>
                </c:pt>
                <c:pt idx="56719">
                  <c:v>5670.26</c:v>
                </c:pt>
                <c:pt idx="56720">
                  <c:v>5670.36</c:v>
                </c:pt>
                <c:pt idx="56721">
                  <c:v>5670.46</c:v>
                </c:pt>
                <c:pt idx="56722">
                  <c:v>5670.56</c:v>
                </c:pt>
                <c:pt idx="56723">
                  <c:v>5670.66</c:v>
                </c:pt>
                <c:pt idx="56724">
                  <c:v>5670.76</c:v>
                </c:pt>
                <c:pt idx="56725">
                  <c:v>5670.86</c:v>
                </c:pt>
                <c:pt idx="56726">
                  <c:v>5670.96</c:v>
                </c:pt>
                <c:pt idx="56727">
                  <c:v>5671.06</c:v>
                </c:pt>
                <c:pt idx="56728">
                  <c:v>5671.16</c:v>
                </c:pt>
                <c:pt idx="56729">
                  <c:v>5671.26</c:v>
                </c:pt>
                <c:pt idx="56730">
                  <c:v>5671.36</c:v>
                </c:pt>
                <c:pt idx="56731">
                  <c:v>5671.46</c:v>
                </c:pt>
                <c:pt idx="56732">
                  <c:v>5671.56</c:v>
                </c:pt>
                <c:pt idx="56733">
                  <c:v>5671.66</c:v>
                </c:pt>
                <c:pt idx="56734">
                  <c:v>5671.76</c:v>
                </c:pt>
                <c:pt idx="56735">
                  <c:v>5671.86</c:v>
                </c:pt>
                <c:pt idx="56736">
                  <c:v>5671.96</c:v>
                </c:pt>
                <c:pt idx="56737">
                  <c:v>5672.06</c:v>
                </c:pt>
                <c:pt idx="56738">
                  <c:v>5672.16</c:v>
                </c:pt>
                <c:pt idx="56739">
                  <c:v>5672.26</c:v>
                </c:pt>
                <c:pt idx="56740">
                  <c:v>5672.36</c:v>
                </c:pt>
                <c:pt idx="56741">
                  <c:v>5672.46</c:v>
                </c:pt>
                <c:pt idx="56742">
                  <c:v>5672.56</c:v>
                </c:pt>
                <c:pt idx="56743">
                  <c:v>5672.66</c:v>
                </c:pt>
                <c:pt idx="56744">
                  <c:v>5672.76</c:v>
                </c:pt>
                <c:pt idx="56745">
                  <c:v>5672.86</c:v>
                </c:pt>
                <c:pt idx="56746">
                  <c:v>5672.96</c:v>
                </c:pt>
                <c:pt idx="56747">
                  <c:v>5673.06</c:v>
                </c:pt>
                <c:pt idx="56748">
                  <c:v>5673.16</c:v>
                </c:pt>
                <c:pt idx="56749">
                  <c:v>5673.26</c:v>
                </c:pt>
                <c:pt idx="56750">
                  <c:v>5673.36</c:v>
                </c:pt>
                <c:pt idx="56751">
                  <c:v>5673.46</c:v>
                </c:pt>
                <c:pt idx="56752">
                  <c:v>5673.56</c:v>
                </c:pt>
                <c:pt idx="56753">
                  <c:v>5673.66</c:v>
                </c:pt>
                <c:pt idx="56754">
                  <c:v>5673.76</c:v>
                </c:pt>
                <c:pt idx="56755">
                  <c:v>5673.86</c:v>
                </c:pt>
                <c:pt idx="56756">
                  <c:v>5673.96</c:v>
                </c:pt>
                <c:pt idx="56757">
                  <c:v>5674.06</c:v>
                </c:pt>
                <c:pt idx="56758">
                  <c:v>5674.16</c:v>
                </c:pt>
                <c:pt idx="56759">
                  <c:v>5674.26</c:v>
                </c:pt>
                <c:pt idx="56760">
                  <c:v>5674.36</c:v>
                </c:pt>
                <c:pt idx="56761">
                  <c:v>5674.46</c:v>
                </c:pt>
                <c:pt idx="56762">
                  <c:v>5674.56</c:v>
                </c:pt>
                <c:pt idx="56763">
                  <c:v>5674.66</c:v>
                </c:pt>
                <c:pt idx="56764">
                  <c:v>5674.76</c:v>
                </c:pt>
                <c:pt idx="56765">
                  <c:v>5674.86</c:v>
                </c:pt>
                <c:pt idx="56766">
                  <c:v>5674.96</c:v>
                </c:pt>
                <c:pt idx="56767">
                  <c:v>5675.06</c:v>
                </c:pt>
                <c:pt idx="56768">
                  <c:v>5675.16</c:v>
                </c:pt>
                <c:pt idx="56769">
                  <c:v>5675.26</c:v>
                </c:pt>
                <c:pt idx="56770">
                  <c:v>5675.36</c:v>
                </c:pt>
                <c:pt idx="56771">
                  <c:v>5675.46</c:v>
                </c:pt>
                <c:pt idx="56772">
                  <c:v>5675.56</c:v>
                </c:pt>
                <c:pt idx="56773">
                  <c:v>5675.66</c:v>
                </c:pt>
                <c:pt idx="56774">
                  <c:v>5675.76</c:v>
                </c:pt>
                <c:pt idx="56775">
                  <c:v>5675.86</c:v>
                </c:pt>
                <c:pt idx="56776">
                  <c:v>5675.96</c:v>
                </c:pt>
                <c:pt idx="56777">
                  <c:v>5676.06</c:v>
                </c:pt>
                <c:pt idx="56778">
                  <c:v>5676.16</c:v>
                </c:pt>
                <c:pt idx="56779">
                  <c:v>5676.26</c:v>
                </c:pt>
                <c:pt idx="56780">
                  <c:v>5676.36</c:v>
                </c:pt>
                <c:pt idx="56781">
                  <c:v>5676.46</c:v>
                </c:pt>
                <c:pt idx="56782">
                  <c:v>5676.56</c:v>
                </c:pt>
                <c:pt idx="56783">
                  <c:v>5676.66</c:v>
                </c:pt>
                <c:pt idx="56784">
                  <c:v>5676.76</c:v>
                </c:pt>
                <c:pt idx="56785">
                  <c:v>5676.86</c:v>
                </c:pt>
                <c:pt idx="56786">
                  <c:v>5676.96</c:v>
                </c:pt>
                <c:pt idx="56787">
                  <c:v>5677.06</c:v>
                </c:pt>
                <c:pt idx="56788">
                  <c:v>5677.16</c:v>
                </c:pt>
                <c:pt idx="56789">
                  <c:v>5677.26</c:v>
                </c:pt>
                <c:pt idx="56790">
                  <c:v>5677.36</c:v>
                </c:pt>
                <c:pt idx="56791">
                  <c:v>5677.46</c:v>
                </c:pt>
                <c:pt idx="56792">
                  <c:v>5677.56</c:v>
                </c:pt>
                <c:pt idx="56793">
                  <c:v>5677.66</c:v>
                </c:pt>
                <c:pt idx="56794">
                  <c:v>5677.76</c:v>
                </c:pt>
                <c:pt idx="56795">
                  <c:v>5677.86</c:v>
                </c:pt>
                <c:pt idx="56796">
                  <c:v>5677.96</c:v>
                </c:pt>
                <c:pt idx="56797">
                  <c:v>5678.06</c:v>
                </c:pt>
                <c:pt idx="56798">
                  <c:v>5678.16</c:v>
                </c:pt>
                <c:pt idx="56799">
                  <c:v>5678.26</c:v>
                </c:pt>
                <c:pt idx="56800">
                  <c:v>5678.36</c:v>
                </c:pt>
                <c:pt idx="56801">
                  <c:v>5678.46</c:v>
                </c:pt>
                <c:pt idx="56802">
                  <c:v>5678.56</c:v>
                </c:pt>
                <c:pt idx="56803">
                  <c:v>5678.66</c:v>
                </c:pt>
                <c:pt idx="56804">
                  <c:v>5678.76</c:v>
                </c:pt>
                <c:pt idx="56805">
                  <c:v>5678.86</c:v>
                </c:pt>
                <c:pt idx="56806">
                  <c:v>5678.96</c:v>
                </c:pt>
                <c:pt idx="56807">
                  <c:v>5679.06</c:v>
                </c:pt>
                <c:pt idx="56808">
                  <c:v>5679.16</c:v>
                </c:pt>
                <c:pt idx="56809">
                  <c:v>5679.26</c:v>
                </c:pt>
                <c:pt idx="56810">
                  <c:v>5679.36</c:v>
                </c:pt>
                <c:pt idx="56811">
                  <c:v>5679.46</c:v>
                </c:pt>
                <c:pt idx="56812">
                  <c:v>5679.56</c:v>
                </c:pt>
                <c:pt idx="56813">
                  <c:v>5679.66</c:v>
                </c:pt>
                <c:pt idx="56814">
                  <c:v>5679.76</c:v>
                </c:pt>
                <c:pt idx="56815">
                  <c:v>5679.86</c:v>
                </c:pt>
                <c:pt idx="56816">
                  <c:v>5679.96</c:v>
                </c:pt>
                <c:pt idx="56817">
                  <c:v>5680.06</c:v>
                </c:pt>
                <c:pt idx="56818">
                  <c:v>5680.16</c:v>
                </c:pt>
                <c:pt idx="56819">
                  <c:v>5680.26</c:v>
                </c:pt>
                <c:pt idx="56820">
                  <c:v>5680.36</c:v>
                </c:pt>
                <c:pt idx="56821">
                  <c:v>5680.46</c:v>
                </c:pt>
                <c:pt idx="56822">
                  <c:v>5680.56</c:v>
                </c:pt>
                <c:pt idx="56823">
                  <c:v>5680.66</c:v>
                </c:pt>
                <c:pt idx="56824">
                  <c:v>5680.76</c:v>
                </c:pt>
                <c:pt idx="56825">
                  <c:v>5680.86</c:v>
                </c:pt>
                <c:pt idx="56826">
                  <c:v>5680.96</c:v>
                </c:pt>
                <c:pt idx="56827">
                  <c:v>5681.06</c:v>
                </c:pt>
                <c:pt idx="56828">
                  <c:v>5681.16</c:v>
                </c:pt>
                <c:pt idx="56829">
                  <c:v>5681.26</c:v>
                </c:pt>
                <c:pt idx="56830">
                  <c:v>5681.36</c:v>
                </c:pt>
                <c:pt idx="56831">
                  <c:v>5681.46</c:v>
                </c:pt>
                <c:pt idx="56832">
                  <c:v>5681.56</c:v>
                </c:pt>
                <c:pt idx="56833">
                  <c:v>5681.66</c:v>
                </c:pt>
                <c:pt idx="56834">
                  <c:v>5681.76</c:v>
                </c:pt>
                <c:pt idx="56835">
                  <c:v>5681.86</c:v>
                </c:pt>
                <c:pt idx="56836">
                  <c:v>5681.96</c:v>
                </c:pt>
                <c:pt idx="56837">
                  <c:v>5682.06</c:v>
                </c:pt>
                <c:pt idx="56838">
                  <c:v>5682.16</c:v>
                </c:pt>
                <c:pt idx="56839">
                  <c:v>5682.26</c:v>
                </c:pt>
                <c:pt idx="56840">
                  <c:v>5682.36</c:v>
                </c:pt>
                <c:pt idx="56841">
                  <c:v>5682.46</c:v>
                </c:pt>
                <c:pt idx="56842">
                  <c:v>5682.56</c:v>
                </c:pt>
                <c:pt idx="56843">
                  <c:v>5682.66</c:v>
                </c:pt>
                <c:pt idx="56844">
                  <c:v>5682.76</c:v>
                </c:pt>
                <c:pt idx="56845">
                  <c:v>5682.86</c:v>
                </c:pt>
                <c:pt idx="56846">
                  <c:v>5682.96</c:v>
                </c:pt>
                <c:pt idx="56847">
                  <c:v>5683.06</c:v>
                </c:pt>
                <c:pt idx="56848">
                  <c:v>5683.16</c:v>
                </c:pt>
                <c:pt idx="56849">
                  <c:v>5683.26</c:v>
                </c:pt>
                <c:pt idx="56850">
                  <c:v>5683.36</c:v>
                </c:pt>
                <c:pt idx="56851">
                  <c:v>5683.46</c:v>
                </c:pt>
                <c:pt idx="56852">
                  <c:v>5683.56</c:v>
                </c:pt>
                <c:pt idx="56853">
                  <c:v>5683.66</c:v>
                </c:pt>
                <c:pt idx="56854">
                  <c:v>5683.76</c:v>
                </c:pt>
                <c:pt idx="56855">
                  <c:v>5683.86</c:v>
                </c:pt>
                <c:pt idx="56856">
                  <c:v>5683.96</c:v>
                </c:pt>
                <c:pt idx="56857">
                  <c:v>5684.06</c:v>
                </c:pt>
                <c:pt idx="56858">
                  <c:v>5684.16</c:v>
                </c:pt>
                <c:pt idx="56859">
                  <c:v>5684.26</c:v>
                </c:pt>
                <c:pt idx="56860">
                  <c:v>5684.36</c:v>
                </c:pt>
                <c:pt idx="56861">
                  <c:v>5684.46</c:v>
                </c:pt>
                <c:pt idx="56862">
                  <c:v>5684.56</c:v>
                </c:pt>
                <c:pt idx="56863">
                  <c:v>5684.66</c:v>
                </c:pt>
                <c:pt idx="56864">
                  <c:v>5684.76</c:v>
                </c:pt>
                <c:pt idx="56865">
                  <c:v>5684.86</c:v>
                </c:pt>
                <c:pt idx="56866">
                  <c:v>5684.96</c:v>
                </c:pt>
                <c:pt idx="56867">
                  <c:v>5685.06</c:v>
                </c:pt>
                <c:pt idx="56868">
                  <c:v>5685.16</c:v>
                </c:pt>
                <c:pt idx="56869">
                  <c:v>5685.26</c:v>
                </c:pt>
                <c:pt idx="56870">
                  <c:v>5685.36</c:v>
                </c:pt>
                <c:pt idx="56871">
                  <c:v>5685.46</c:v>
                </c:pt>
                <c:pt idx="56872">
                  <c:v>5685.56</c:v>
                </c:pt>
                <c:pt idx="56873">
                  <c:v>5685.66</c:v>
                </c:pt>
                <c:pt idx="56874">
                  <c:v>5685.76</c:v>
                </c:pt>
                <c:pt idx="56875">
                  <c:v>5685.86</c:v>
                </c:pt>
                <c:pt idx="56876">
                  <c:v>5685.96</c:v>
                </c:pt>
                <c:pt idx="56877">
                  <c:v>5686.06</c:v>
                </c:pt>
                <c:pt idx="56878">
                  <c:v>5686.16</c:v>
                </c:pt>
                <c:pt idx="56879">
                  <c:v>5686.26</c:v>
                </c:pt>
                <c:pt idx="56880">
                  <c:v>5686.36</c:v>
                </c:pt>
                <c:pt idx="56881">
                  <c:v>5686.46</c:v>
                </c:pt>
                <c:pt idx="56882">
                  <c:v>5686.56</c:v>
                </c:pt>
                <c:pt idx="56883">
                  <c:v>5686.66</c:v>
                </c:pt>
                <c:pt idx="56884">
                  <c:v>5686.76</c:v>
                </c:pt>
                <c:pt idx="56885">
                  <c:v>5686.86</c:v>
                </c:pt>
                <c:pt idx="56886">
                  <c:v>5686.96</c:v>
                </c:pt>
                <c:pt idx="56887">
                  <c:v>5687.06</c:v>
                </c:pt>
                <c:pt idx="56888">
                  <c:v>5687.16</c:v>
                </c:pt>
                <c:pt idx="56889">
                  <c:v>5687.26</c:v>
                </c:pt>
                <c:pt idx="56890">
                  <c:v>5687.36</c:v>
                </c:pt>
                <c:pt idx="56891">
                  <c:v>5687.46</c:v>
                </c:pt>
                <c:pt idx="56892">
                  <c:v>5687.56</c:v>
                </c:pt>
                <c:pt idx="56893">
                  <c:v>5687.66</c:v>
                </c:pt>
                <c:pt idx="56894">
                  <c:v>5687.76</c:v>
                </c:pt>
                <c:pt idx="56895">
                  <c:v>5687.86</c:v>
                </c:pt>
                <c:pt idx="56896">
                  <c:v>5687.96</c:v>
                </c:pt>
                <c:pt idx="56897">
                  <c:v>5688.06</c:v>
                </c:pt>
                <c:pt idx="56898">
                  <c:v>5688.16</c:v>
                </c:pt>
                <c:pt idx="56899">
                  <c:v>5688.26</c:v>
                </c:pt>
                <c:pt idx="56900">
                  <c:v>5688.36</c:v>
                </c:pt>
                <c:pt idx="56901">
                  <c:v>5688.46</c:v>
                </c:pt>
                <c:pt idx="56902">
                  <c:v>5688.56</c:v>
                </c:pt>
                <c:pt idx="56903">
                  <c:v>5688.66</c:v>
                </c:pt>
                <c:pt idx="56904">
                  <c:v>5688.76</c:v>
                </c:pt>
                <c:pt idx="56905">
                  <c:v>5688.86</c:v>
                </c:pt>
                <c:pt idx="56906">
                  <c:v>5688.96</c:v>
                </c:pt>
                <c:pt idx="56907">
                  <c:v>5689.06</c:v>
                </c:pt>
                <c:pt idx="56908">
                  <c:v>5689.16</c:v>
                </c:pt>
                <c:pt idx="56909">
                  <c:v>5689.26</c:v>
                </c:pt>
                <c:pt idx="56910">
                  <c:v>5689.36</c:v>
                </c:pt>
                <c:pt idx="56911">
                  <c:v>5689.46</c:v>
                </c:pt>
                <c:pt idx="56912">
                  <c:v>5689.56</c:v>
                </c:pt>
                <c:pt idx="56913">
                  <c:v>5689.66</c:v>
                </c:pt>
                <c:pt idx="56914">
                  <c:v>5689.76</c:v>
                </c:pt>
                <c:pt idx="56915">
                  <c:v>5689.86</c:v>
                </c:pt>
                <c:pt idx="56916">
                  <c:v>5689.96</c:v>
                </c:pt>
                <c:pt idx="56917">
                  <c:v>5690.06</c:v>
                </c:pt>
                <c:pt idx="56918">
                  <c:v>5690.16</c:v>
                </c:pt>
                <c:pt idx="56919">
                  <c:v>5690.26</c:v>
                </c:pt>
                <c:pt idx="56920">
                  <c:v>5690.36</c:v>
                </c:pt>
                <c:pt idx="56921">
                  <c:v>5690.46</c:v>
                </c:pt>
                <c:pt idx="56922">
                  <c:v>5690.56</c:v>
                </c:pt>
                <c:pt idx="56923">
                  <c:v>5690.66</c:v>
                </c:pt>
                <c:pt idx="56924">
                  <c:v>5690.76</c:v>
                </c:pt>
                <c:pt idx="56925">
                  <c:v>5690.86</c:v>
                </c:pt>
                <c:pt idx="56926">
                  <c:v>5690.96</c:v>
                </c:pt>
                <c:pt idx="56927">
                  <c:v>5691.06</c:v>
                </c:pt>
                <c:pt idx="56928">
                  <c:v>5691.16</c:v>
                </c:pt>
                <c:pt idx="56929">
                  <c:v>5691.26</c:v>
                </c:pt>
                <c:pt idx="56930">
                  <c:v>5691.36</c:v>
                </c:pt>
                <c:pt idx="56931">
                  <c:v>5691.46</c:v>
                </c:pt>
                <c:pt idx="56932">
                  <c:v>5691.56</c:v>
                </c:pt>
                <c:pt idx="56933">
                  <c:v>5691.66</c:v>
                </c:pt>
                <c:pt idx="56934">
                  <c:v>5691.76</c:v>
                </c:pt>
                <c:pt idx="56935">
                  <c:v>5691.86</c:v>
                </c:pt>
                <c:pt idx="56936">
                  <c:v>5691.96</c:v>
                </c:pt>
                <c:pt idx="56937">
                  <c:v>5692.06</c:v>
                </c:pt>
                <c:pt idx="56938">
                  <c:v>5692.16</c:v>
                </c:pt>
                <c:pt idx="56939">
                  <c:v>5692.26</c:v>
                </c:pt>
                <c:pt idx="56940">
                  <c:v>5692.36</c:v>
                </c:pt>
                <c:pt idx="56941">
                  <c:v>5692.46</c:v>
                </c:pt>
                <c:pt idx="56942">
                  <c:v>5692.56</c:v>
                </c:pt>
                <c:pt idx="56943">
                  <c:v>5692.66</c:v>
                </c:pt>
                <c:pt idx="56944">
                  <c:v>5692.76</c:v>
                </c:pt>
                <c:pt idx="56945">
                  <c:v>5692.86</c:v>
                </c:pt>
                <c:pt idx="56946">
                  <c:v>5692.96</c:v>
                </c:pt>
                <c:pt idx="56947">
                  <c:v>5693.06</c:v>
                </c:pt>
                <c:pt idx="56948">
                  <c:v>5693.16</c:v>
                </c:pt>
                <c:pt idx="56949">
                  <c:v>5693.26</c:v>
                </c:pt>
                <c:pt idx="56950">
                  <c:v>5693.36</c:v>
                </c:pt>
                <c:pt idx="56951">
                  <c:v>5693.46</c:v>
                </c:pt>
                <c:pt idx="56952">
                  <c:v>5693.56</c:v>
                </c:pt>
                <c:pt idx="56953">
                  <c:v>5693.66</c:v>
                </c:pt>
                <c:pt idx="56954">
                  <c:v>5693.76</c:v>
                </c:pt>
                <c:pt idx="56955">
                  <c:v>5693.86</c:v>
                </c:pt>
                <c:pt idx="56956">
                  <c:v>5693.96</c:v>
                </c:pt>
                <c:pt idx="56957">
                  <c:v>5694.06</c:v>
                </c:pt>
                <c:pt idx="56958">
                  <c:v>5694.16</c:v>
                </c:pt>
                <c:pt idx="56959">
                  <c:v>5694.26</c:v>
                </c:pt>
                <c:pt idx="56960">
                  <c:v>5694.36</c:v>
                </c:pt>
                <c:pt idx="56961">
                  <c:v>5694.46</c:v>
                </c:pt>
                <c:pt idx="56962">
                  <c:v>5694.56</c:v>
                </c:pt>
                <c:pt idx="56963">
                  <c:v>5694.66</c:v>
                </c:pt>
                <c:pt idx="56964">
                  <c:v>5694.76</c:v>
                </c:pt>
                <c:pt idx="56965">
                  <c:v>5694.86</c:v>
                </c:pt>
                <c:pt idx="56966">
                  <c:v>5694.96</c:v>
                </c:pt>
                <c:pt idx="56967">
                  <c:v>5695.06</c:v>
                </c:pt>
                <c:pt idx="56968">
                  <c:v>5695.16</c:v>
                </c:pt>
                <c:pt idx="56969">
                  <c:v>5695.26</c:v>
                </c:pt>
                <c:pt idx="56970">
                  <c:v>5695.36</c:v>
                </c:pt>
                <c:pt idx="56971">
                  <c:v>5695.46</c:v>
                </c:pt>
                <c:pt idx="56972">
                  <c:v>5695.56</c:v>
                </c:pt>
                <c:pt idx="56973">
                  <c:v>5695.66</c:v>
                </c:pt>
                <c:pt idx="56974">
                  <c:v>5695.76</c:v>
                </c:pt>
                <c:pt idx="56975">
                  <c:v>5695.86</c:v>
                </c:pt>
                <c:pt idx="56976">
                  <c:v>5695.96</c:v>
                </c:pt>
                <c:pt idx="56977">
                  <c:v>5696.06</c:v>
                </c:pt>
                <c:pt idx="56978">
                  <c:v>5696.16</c:v>
                </c:pt>
                <c:pt idx="56979">
                  <c:v>5696.26</c:v>
                </c:pt>
                <c:pt idx="56980">
                  <c:v>5696.36</c:v>
                </c:pt>
                <c:pt idx="56981">
                  <c:v>5696.46</c:v>
                </c:pt>
                <c:pt idx="56982">
                  <c:v>5696.56</c:v>
                </c:pt>
                <c:pt idx="56983">
                  <c:v>5696.66</c:v>
                </c:pt>
                <c:pt idx="56984">
                  <c:v>5696.76</c:v>
                </c:pt>
                <c:pt idx="56985">
                  <c:v>5696.86</c:v>
                </c:pt>
                <c:pt idx="56986">
                  <c:v>5696.96</c:v>
                </c:pt>
                <c:pt idx="56987">
                  <c:v>5697.06</c:v>
                </c:pt>
                <c:pt idx="56988">
                  <c:v>5697.16</c:v>
                </c:pt>
                <c:pt idx="56989">
                  <c:v>5697.26</c:v>
                </c:pt>
                <c:pt idx="56990">
                  <c:v>5697.36</c:v>
                </c:pt>
                <c:pt idx="56991">
                  <c:v>5697.46</c:v>
                </c:pt>
                <c:pt idx="56992">
                  <c:v>5697.56</c:v>
                </c:pt>
                <c:pt idx="56993">
                  <c:v>5697.66</c:v>
                </c:pt>
                <c:pt idx="56994">
                  <c:v>5697.76</c:v>
                </c:pt>
                <c:pt idx="56995">
                  <c:v>5697.86</c:v>
                </c:pt>
                <c:pt idx="56996">
                  <c:v>5697.96</c:v>
                </c:pt>
                <c:pt idx="56997">
                  <c:v>5698.06</c:v>
                </c:pt>
                <c:pt idx="56998">
                  <c:v>5698.16</c:v>
                </c:pt>
                <c:pt idx="56999">
                  <c:v>5698.26</c:v>
                </c:pt>
                <c:pt idx="57000">
                  <c:v>5698.36</c:v>
                </c:pt>
                <c:pt idx="57001">
                  <c:v>5698.46</c:v>
                </c:pt>
                <c:pt idx="57002">
                  <c:v>5698.56</c:v>
                </c:pt>
                <c:pt idx="57003">
                  <c:v>5698.66</c:v>
                </c:pt>
                <c:pt idx="57004">
                  <c:v>5698.76</c:v>
                </c:pt>
                <c:pt idx="57005">
                  <c:v>5698.86</c:v>
                </c:pt>
                <c:pt idx="57006">
                  <c:v>5698.96</c:v>
                </c:pt>
                <c:pt idx="57007">
                  <c:v>5699.06</c:v>
                </c:pt>
                <c:pt idx="57008">
                  <c:v>5699.16</c:v>
                </c:pt>
                <c:pt idx="57009">
                  <c:v>5699.26</c:v>
                </c:pt>
                <c:pt idx="57010">
                  <c:v>5699.36</c:v>
                </c:pt>
                <c:pt idx="57011">
                  <c:v>5699.46</c:v>
                </c:pt>
                <c:pt idx="57012">
                  <c:v>5699.56</c:v>
                </c:pt>
                <c:pt idx="57013">
                  <c:v>5699.66</c:v>
                </c:pt>
                <c:pt idx="57014">
                  <c:v>5699.76</c:v>
                </c:pt>
                <c:pt idx="57015">
                  <c:v>5699.86</c:v>
                </c:pt>
                <c:pt idx="57016">
                  <c:v>5699.96</c:v>
                </c:pt>
                <c:pt idx="57017">
                  <c:v>5700.06</c:v>
                </c:pt>
                <c:pt idx="57018">
                  <c:v>5700.16</c:v>
                </c:pt>
                <c:pt idx="57019">
                  <c:v>5700.26</c:v>
                </c:pt>
                <c:pt idx="57020">
                  <c:v>5700.36</c:v>
                </c:pt>
                <c:pt idx="57021">
                  <c:v>5700.46</c:v>
                </c:pt>
                <c:pt idx="57022">
                  <c:v>5700.56</c:v>
                </c:pt>
                <c:pt idx="57023">
                  <c:v>5700.66</c:v>
                </c:pt>
                <c:pt idx="57024">
                  <c:v>5700.76</c:v>
                </c:pt>
                <c:pt idx="57025">
                  <c:v>5700.86</c:v>
                </c:pt>
                <c:pt idx="57026">
                  <c:v>5700.96</c:v>
                </c:pt>
                <c:pt idx="57027">
                  <c:v>5701.06</c:v>
                </c:pt>
                <c:pt idx="57028">
                  <c:v>5701.16</c:v>
                </c:pt>
                <c:pt idx="57029">
                  <c:v>5701.26</c:v>
                </c:pt>
                <c:pt idx="57030">
                  <c:v>5701.36</c:v>
                </c:pt>
                <c:pt idx="57031">
                  <c:v>5701.46</c:v>
                </c:pt>
                <c:pt idx="57032">
                  <c:v>5701.56</c:v>
                </c:pt>
                <c:pt idx="57033">
                  <c:v>5701.66</c:v>
                </c:pt>
                <c:pt idx="57034">
                  <c:v>5701.76</c:v>
                </c:pt>
                <c:pt idx="57035">
                  <c:v>5701.86</c:v>
                </c:pt>
                <c:pt idx="57036">
                  <c:v>5701.96</c:v>
                </c:pt>
                <c:pt idx="57037">
                  <c:v>5702.06</c:v>
                </c:pt>
                <c:pt idx="57038">
                  <c:v>5702.16</c:v>
                </c:pt>
                <c:pt idx="57039">
                  <c:v>5702.26</c:v>
                </c:pt>
                <c:pt idx="57040">
                  <c:v>5702.36</c:v>
                </c:pt>
                <c:pt idx="57041">
                  <c:v>5702.46</c:v>
                </c:pt>
                <c:pt idx="57042">
                  <c:v>5702.56</c:v>
                </c:pt>
                <c:pt idx="57043">
                  <c:v>5702.66</c:v>
                </c:pt>
                <c:pt idx="57044">
                  <c:v>5702.76</c:v>
                </c:pt>
                <c:pt idx="57045">
                  <c:v>5702.86</c:v>
                </c:pt>
                <c:pt idx="57046">
                  <c:v>5702.96</c:v>
                </c:pt>
                <c:pt idx="57047">
                  <c:v>5703.06</c:v>
                </c:pt>
                <c:pt idx="57048">
                  <c:v>5703.16</c:v>
                </c:pt>
                <c:pt idx="57049">
                  <c:v>5703.26</c:v>
                </c:pt>
                <c:pt idx="57050">
                  <c:v>5703.36</c:v>
                </c:pt>
                <c:pt idx="57051">
                  <c:v>5703.46</c:v>
                </c:pt>
                <c:pt idx="57052">
                  <c:v>5703.56</c:v>
                </c:pt>
                <c:pt idx="57053">
                  <c:v>5703.66</c:v>
                </c:pt>
                <c:pt idx="57054">
                  <c:v>5703.76</c:v>
                </c:pt>
                <c:pt idx="57055">
                  <c:v>5703.86</c:v>
                </c:pt>
                <c:pt idx="57056">
                  <c:v>5703.96</c:v>
                </c:pt>
                <c:pt idx="57057">
                  <c:v>5704.06</c:v>
                </c:pt>
                <c:pt idx="57058">
                  <c:v>5704.16</c:v>
                </c:pt>
                <c:pt idx="57059">
                  <c:v>5704.26</c:v>
                </c:pt>
                <c:pt idx="57060">
                  <c:v>5704.36</c:v>
                </c:pt>
                <c:pt idx="57061">
                  <c:v>5704.46</c:v>
                </c:pt>
                <c:pt idx="57062">
                  <c:v>5704.56</c:v>
                </c:pt>
                <c:pt idx="57063">
                  <c:v>5704.66</c:v>
                </c:pt>
                <c:pt idx="57064">
                  <c:v>5704.76</c:v>
                </c:pt>
                <c:pt idx="57065">
                  <c:v>5704.86</c:v>
                </c:pt>
                <c:pt idx="57066">
                  <c:v>5704.96</c:v>
                </c:pt>
                <c:pt idx="57067">
                  <c:v>5705.06</c:v>
                </c:pt>
                <c:pt idx="57068">
                  <c:v>5705.16</c:v>
                </c:pt>
                <c:pt idx="57069">
                  <c:v>5705.26</c:v>
                </c:pt>
                <c:pt idx="57070">
                  <c:v>5705.36</c:v>
                </c:pt>
                <c:pt idx="57071">
                  <c:v>5705.46</c:v>
                </c:pt>
                <c:pt idx="57072">
                  <c:v>5705.56</c:v>
                </c:pt>
                <c:pt idx="57073">
                  <c:v>5705.66</c:v>
                </c:pt>
                <c:pt idx="57074">
                  <c:v>5705.76</c:v>
                </c:pt>
                <c:pt idx="57075">
                  <c:v>5705.86</c:v>
                </c:pt>
                <c:pt idx="57076">
                  <c:v>5705.96</c:v>
                </c:pt>
                <c:pt idx="57077">
                  <c:v>5706.06</c:v>
                </c:pt>
                <c:pt idx="57078">
                  <c:v>5706.16</c:v>
                </c:pt>
                <c:pt idx="57079">
                  <c:v>5706.26</c:v>
                </c:pt>
                <c:pt idx="57080">
                  <c:v>5706.36</c:v>
                </c:pt>
                <c:pt idx="57081">
                  <c:v>5706.46</c:v>
                </c:pt>
                <c:pt idx="57082">
                  <c:v>5706.56</c:v>
                </c:pt>
                <c:pt idx="57083">
                  <c:v>5706.66</c:v>
                </c:pt>
                <c:pt idx="57084">
                  <c:v>5706.76</c:v>
                </c:pt>
                <c:pt idx="57085">
                  <c:v>5706.86</c:v>
                </c:pt>
                <c:pt idx="57086">
                  <c:v>5706.96</c:v>
                </c:pt>
                <c:pt idx="57087">
                  <c:v>5707.06</c:v>
                </c:pt>
                <c:pt idx="57088">
                  <c:v>5707.16</c:v>
                </c:pt>
                <c:pt idx="57089">
                  <c:v>5707.26</c:v>
                </c:pt>
                <c:pt idx="57090">
                  <c:v>5707.36</c:v>
                </c:pt>
                <c:pt idx="57091">
                  <c:v>5707.46</c:v>
                </c:pt>
                <c:pt idx="57092">
                  <c:v>5707.56</c:v>
                </c:pt>
                <c:pt idx="57093">
                  <c:v>5707.66</c:v>
                </c:pt>
                <c:pt idx="57094">
                  <c:v>5707.76</c:v>
                </c:pt>
                <c:pt idx="57095">
                  <c:v>5707.86</c:v>
                </c:pt>
                <c:pt idx="57096">
                  <c:v>5707.96</c:v>
                </c:pt>
                <c:pt idx="57097">
                  <c:v>5708.06</c:v>
                </c:pt>
                <c:pt idx="57098">
                  <c:v>5708.16</c:v>
                </c:pt>
                <c:pt idx="57099">
                  <c:v>5708.26</c:v>
                </c:pt>
                <c:pt idx="57100">
                  <c:v>5708.36</c:v>
                </c:pt>
                <c:pt idx="57101">
                  <c:v>5708.46</c:v>
                </c:pt>
                <c:pt idx="57102">
                  <c:v>5708.56</c:v>
                </c:pt>
                <c:pt idx="57103">
                  <c:v>5708.66</c:v>
                </c:pt>
                <c:pt idx="57104">
                  <c:v>5708.76</c:v>
                </c:pt>
                <c:pt idx="57105">
                  <c:v>5708.86</c:v>
                </c:pt>
                <c:pt idx="57106">
                  <c:v>5708.96</c:v>
                </c:pt>
                <c:pt idx="57107">
                  <c:v>5709.06</c:v>
                </c:pt>
                <c:pt idx="57108">
                  <c:v>5709.16</c:v>
                </c:pt>
                <c:pt idx="57109">
                  <c:v>5709.26</c:v>
                </c:pt>
                <c:pt idx="57110">
                  <c:v>5709.36</c:v>
                </c:pt>
                <c:pt idx="57111">
                  <c:v>5709.46</c:v>
                </c:pt>
                <c:pt idx="57112">
                  <c:v>5709.56</c:v>
                </c:pt>
                <c:pt idx="57113">
                  <c:v>5709.66</c:v>
                </c:pt>
                <c:pt idx="57114">
                  <c:v>5709.76</c:v>
                </c:pt>
                <c:pt idx="57115">
                  <c:v>5709.86</c:v>
                </c:pt>
                <c:pt idx="57116">
                  <c:v>5709.96</c:v>
                </c:pt>
                <c:pt idx="57117">
                  <c:v>5710.06</c:v>
                </c:pt>
                <c:pt idx="57118">
                  <c:v>5710.16</c:v>
                </c:pt>
                <c:pt idx="57119">
                  <c:v>5710.26</c:v>
                </c:pt>
                <c:pt idx="57120">
                  <c:v>5710.36</c:v>
                </c:pt>
                <c:pt idx="57121">
                  <c:v>5710.46</c:v>
                </c:pt>
                <c:pt idx="57122">
                  <c:v>5710.56</c:v>
                </c:pt>
                <c:pt idx="57123">
                  <c:v>5710.66</c:v>
                </c:pt>
                <c:pt idx="57124">
                  <c:v>5710.76</c:v>
                </c:pt>
                <c:pt idx="57125">
                  <c:v>5710.86</c:v>
                </c:pt>
                <c:pt idx="57126">
                  <c:v>5710.96</c:v>
                </c:pt>
                <c:pt idx="57127">
                  <c:v>5711.06</c:v>
                </c:pt>
                <c:pt idx="57128">
                  <c:v>5711.16</c:v>
                </c:pt>
                <c:pt idx="57129">
                  <c:v>5711.26</c:v>
                </c:pt>
                <c:pt idx="57130">
                  <c:v>5711.36</c:v>
                </c:pt>
                <c:pt idx="57131">
                  <c:v>5711.46</c:v>
                </c:pt>
                <c:pt idx="57132">
                  <c:v>5711.56</c:v>
                </c:pt>
                <c:pt idx="57133">
                  <c:v>5711.66</c:v>
                </c:pt>
                <c:pt idx="57134">
                  <c:v>5711.76</c:v>
                </c:pt>
                <c:pt idx="57135">
                  <c:v>5711.86</c:v>
                </c:pt>
                <c:pt idx="57136">
                  <c:v>5711.96</c:v>
                </c:pt>
                <c:pt idx="57137">
                  <c:v>5712.06</c:v>
                </c:pt>
                <c:pt idx="57138">
                  <c:v>5712.16</c:v>
                </c:pt>
                <c:pt idx="57139">
                  <c:v>5712.26</c:v>
                </c:pt>
                <c:pt idx="57140">
                  <c:v>5712.36</c:v>
                </c:pt>
                <c:pt idx="57141">
                  <c:v>5712.46</c:v>
                </c:pt>
                <c:pt idx="57142">
                  <c:v>5712.56</c:v>
                </c:pt>
                <c:pt idx="57143">
                  <c:v>5712.66</c:v>
                </c:pt>
                <c:pt idx="57144">
                  <c:v>5712.76</c:v>
                </c:pt>
                <c:pt idx="57145">
                  <c:v>5712.86</c:v>
                </c:pt>
                <c:pt idx="57146">
                  <c:v>5712.96</c:v>
                </c:pt>
                <c:pt idx="57147">
                  <c:v>5713.06</c:v>
                </c:pt>
                <c:pt idx="57148">
                  <c:v>5713.16</c:v>
                </c:pt>
                <c:pt idx="57149">
                  <c:v>5713.26</c:v>
                </c:pt>
                <c:pt idx="57150">
                  <c:v>5713.36</c:v>
                </c:pt>
                <c:pt idx="57151">
                  <c:v>5713.46</c:v>
                </c:pt>
                <c:pt idx="57152">
                  <c:v>5713.56</c:v>
                </c:pt>
                <c:pt idx="57153">
                  <c:v>5713.66</c:v>
                </c:pt>
                <c:pt idx="57154">
                  <c:v>5713.76</c:v>
                </c:pt>
                <c:pt idx="57155">
                  <c:v>5713.86</c:v>
                </c:pt>
                <c:pt idx="57156">
                  <c:v>5713.96</c:v>
                </c:pt>
                <c:pt idx="57157">
                  <c:v>5714.06</c:v>
                </c:pt>
                <c:pt idx="57158">
                  <c:v>5714.16</c:v>
                </c:pt>
                <c:pt idx="57159">
                  <c:v>5714.26</c:v>
                </c:pt>
                <c:pt idx="57160">
                  <c:v>5714.36</c:v>
                </c:pt>
                <c:pt idx="57161">
                  <c:v>5714.46</c:v>
                </c:pt>
                <c:pt idx="57162">
                  <c:v>5714.56</c:v>
                </c:pt>
                <c:pt idx="57163">
                  <c:v>5714.66</c:v>
                </c:pt>
                <c:pt idx="57164">
                  <c:v>5714.76</c:v>
                </c:pt>
                <c:pt idx="57165">
                  <c:v>5714.86</c:v>
                </c:pt>
                <c:pt idx="57166">
                  <c:v>5714.96</c:v>
                </c:pt>
                <c:pt idx="57167">
                  <c:v>5715.06</c:v>
                </c:pt>
                <c:pt idx="57168">
                  <c:v>5715.16</c:v>
                </c:pt>
                <c:pt idx="57169">
                  <c:v>5715.26</c:v>
                </c:pt>
                <c:pt idx="57170">
                  <c:v>5715.36</c:v>
                </c:pt>
                <c:pt idx="57171">
                  <c:v>5715.46</c:v>
                </c:pt>
                <c:pt idx="57172">
                  <c:v>5715.56</c:v>
                </c:pt>
                <c:pt idx="57173">
                  <c:v>5715.66</c:v>
                </c:pt>
                <c:pt idx="57174">
                  <c:v>5715.76</c:v>
                </c:pt>
                <c:pt idx="57175">
                  <c:v>5715.86</c:v>
                </c:pt>
                <c:pt idx="57176">
                  <c:v>5715.96</c:v>
                </c:pt>
                <c:pt idx="57177">
                  <c:v>5716.06</c:v>
                </c:pt>
                <c:pt idx="57178">
                  <c:v>5716.16</c:v>
                </c:pt>
                <c:pt idx="57179">
                  <c:v>5716.26</c:v>
                </c:pt>
                <c:pt idx="57180">
                  <c:v>5716.36</c:v>
                </c:pt>
                <c:pt idx="57181">
                  <c:v>5716.46</c:v>
                </c:pt>
                <c:pt idx="57182">
                  <c:v>5716.56</c:v>
                </c:pt>
                <c:pt idx="57183">
                  <c:v>5716.66</c:v>
                </c:pt>
                <c:pt idx="57184">
                  <c:v>5716.76</c:v>
                </c:pt>
                <c:pt idx="57185">
                  <c:v>5716.86</c:v>
                </c:pt>
                <c:pt idx="57186">
                  <c:v>5716.96</c:v>
                </c:pt>
                <c:pt idx="57187">
                  <c:v>5717.06</c:v>
                </c:pt>
                <c:pt idx="57188">
                  <c:v>5717.16</c:v>
                </c:pt>
                <c:pt idx="57189">
                  <c:v>5717.26</c:v>
                </c:pt>
                <c:pt idx="57190">
                  <c:v>5717.36</c:v>
                </c:pt>
                <c:pt idx="57191">
                  <c:v>5717.46</c:v>
                </c:pt>
                <c:pt idx="57192">
                  <c:v>5717.56</c:v>
                </c:pt>
                <c:pt idx="57193">
                  <c:v>5717.66</c:v>
                </c:pt>
                <c:pt idx="57194">
                  <c:v>5717.76</c:v>
                </c:pt>
                <c:pt idx="57195">
                  <c:v>5717.86</c:v>
                </c:pt>
                <c:pt idx="57196">
                  <c:v>5717.96</c:v>
                </c:pt>
                <c:pt idx="57197">
                  <c:v>5718.06</c:v>
                </c:pt>
                <c:pt idx="57198">
                  <c:v>5718.16</c:v>
                </c:pt>
                <c:pt idx="57199">
                  <c:v>5718.26</c:v>
                </c:pt>
                <c:pt idx="57200">
                  <c:v>5718.36</c:v>
                </c:pt>
                <c:pt idx="57201">
                  <c:v>5718.46</c:v>
                </c:pt>
                <c:pt idx="57202">
                  <c:v>5718.56</c:v>
                </c:pt>
                <c:pt idx="57203">
                  <c:v>5718.66</c:v>
                </c:pt>
                <c:pt idx="57204">
                  <c:v>5718.76</c:v>
                </c:pt>
                <c:pt idx="57205">
                  <c:v>5718.86</c:v>
                </c:pt>
                <c:pt idx="57206">
                  <c:v>5718.96</c:v>
                </c:pt>
                <c:pt idx="57207">
                  <c:v>5719.06</c:v>
                </c:pt>
                <c:pt idx="57208">
                  <c:v>5719.16</c:v>
                </c:pt>
                <c:pt idx="57209">
                  <c:v>5719.26</c:v>
                </c:pt>
                <c:pt idx="57210">
                  <c:v>5719.36</c:v>
                </c:pt>
                <c:pt idx="57211">
                  <c:v>5719.46</c:v>
                </c:pt>
                <c:pt idx="57212">
                  <c:v>5719.56</c:v>
                </c:pt>
                <c:pt idx="57213">
                  <c:v>5719.66</c:v>
                </c:pt>
                <c:pt idx="57214">
                  <c:v>5719.76</c:v>
                </c:pt>
                <c:pt idx="57215">
                  <c:v>5719.86</c:v>
                </c:pt>
                <c:pt idx="57216">
                  <c:v>5719.96</c:v>
                </c:pt>
                <c:pt idx="57217">
                  <c:v>5720.06</c:v>
                </c:pt>
                <c:pt idx="57218">
                  <c:v>5720.16</c:v>
                </c:pt>
                <c:pt idx="57219">
                  <c:v>5720.26</c:v>
                </c:pt>
                <c:pt idx="57220">
                  <c:v>5720.36</c:v>
                </c:pt>
                <c:pt idx="57221">
                  <c:v>5720.46</c:v>
                </c:pt>
                <c:pt idx="57222">
                  <c:v>5720.56</c:v>
                </c:pt>
                <c:pt idx="57223">
                  <c:v>5720.66</c:v>
                </c:pt>
                <c:pt idx="57224">
                  <c:v>5720.76</c:v>
                </c:pt>
                <c:pt idx="57225">
                  <c:v>5720.86</c:v>
                </c:pt>
                <c:pt idx="57226">
                  <c:v>5720.96</c:v>
                </c:pt>
                <c:pt idx="57227">
                  <c:v>5721.06</c:v>
                </c:pt>
                <c:pt idx="57228">
                  <c:v>5721.16</c:v>
                </c:pt>
                <c:pt idx="57229">
                  <c:v>5721.26</c:v>
                </c:pt>
                <c:pt idx="57230">
                  <c:v>5721.36</c:v>
                </c:pt>
                <c:pt idx="57231">
                  <c:v>5721.46</c:v>
                </c:pt>
                <c:pt idx="57232">
                  <c:v>5721.56</c:v>
                </c:pt>
                <c:pt idx="57233">
                  <c:v>5721.66</c:v>
                </c:pt>
                <c:pt idx="57234">
                  <c:v>5721.76</c:v>
                </c:pt>
                <c:pt idx="57235">
                  <c:v>5721.86</c:v>
                </c:pt>
                <c:pt idx="57236">
                  <c:v>5721.96</c:v>
                </c:pt>
                <c:pt idx="57237">
                  <c:v>5722.06</c:v>
                </c:pt>
                <c:pt idx="57238">
                  <c:v>5722.16</c:v>
                </c:pt>
                <c:pt idx="57239">
                  <c:v>5722.26</c:v>
                </c:pt>
                <c:pt idx="57240">
                  <c:v>5722.36</c:v>
                </c:pt>
                <c:pt idx="57241">
                  <c:v>5722.46</c:v>
                </c:pt>
                <c:pt idx="57242">
                  <c:v>5722.56</c:v>
                </c:pt>
                <c:pt idx="57243">
                  <c:v>5722.66</c:v>
                </c:pt>
                <c:pt idx="57244">
                  <c:v>5722.76</c:v>
                </c:pt>
                <c:pt idx="57245">
                  <c:v>5722.86</c:v>
                </c:pt>
                <c:pt idx="57246">
                  <c:v>5722.96</c:v>
                </c:pt>
                <c:pt idx="57247">
                  <c:v>5723.06</c:v>
                </c:pt>
                <c:pt idx="57248">
                  <c:v>5723.16</c:v>
                </c:pt>
                <c:pt idx="57249">
                  <c:v>5723.26</c:v>
                </c:pt>
                <c:pt idx="57250">
                  <c:v>5723.36</c:v>
                </c:pt>
                <c:pt idx="57251">
                  <c:v>5723.46</c:v>
                </c:pt>
                <c:pt idx="57252">
                  <c:v>5723.56</c:v>
                </c:pt>
                <c:pt idx="57253">
                  <c:v>5723.66</c:v>
                </c:pt>
                <c:pt idx="57254">
                  <c:v>5723.76</c:v>
                </c:pt>
                <c:pt idx="57255">
                  <c:v>5723.86</c:v>
                </c:pt>
                <c:pt idx="57256">
                  <c:v>5723.96</c:v>
                </c:pt>
                <c:pt idx="57257">
                  <c:v>5724.06</c:v>
                </c:pt>
                <c:pt idx="57258">
                  <c:v>5724.16</c:v>
                </c:pt>
                <c:pt idx="57259">
                  <c:v>5724.26</c:v>
                </c:pt>
                <c:pt idx="57260">
                  <c:v>5724.36</c:v>
                </c:pt>
                <c:pt idx="57261">
                  <c:v>5724.46</c:v>
                </c:pt>
                <c:pt idx="57262">
                  <c:v>5724.56</c:v>
                </c:pt>
                <c:pt idx="57263">
                  <c:v>5724.66</c:v>
                </c:pt>
                <c:pt idx="57264">
                  <c:v>5724.76</c:v>
                </c:pt>
                <c:pt idx="57265">
                  <c:v>5724.86</c:v>
                </c:pt>
                <c:pt idx="57266">
                  <c:v>5724.96</c:v>
                </c:pt>
                <c:pt idx="57267">
                  <c:v>5725.06</c:v>
                </c:pt>
                <c:pt idx="57268">
                  <c:v>5725.16</c:v>
                </c:pt>
                <c:pt idx="57269">
                  <c:v>5725.26</c:v>
                </c:pt>
                <c:pt idx="57270">
                  <c:v>5725.36</c:v>
                </c:pt>
                <c:pt idx="57271">
                  <c:v>5725.46</c:v>
                </c:pt>
                <c:pt idx="57272">
                  <c:v>5725.56</c:v>
                </c:pt>
                <c:pt idx="57273">
                  <c:v>5725.66</c:v>
                </c:pt>
                <c:pt idx="57274">
                  <c:v>5725.76</c:v>
                </c:pt>
                <c:pt idx="57275">
                  <c:v>5725.86</c:v>
                </c:pt>
                <c:pt idx="57276">
                  <c:v>5725.96</c:v>
                </c:pt>
                <c:pt idx="57277">
                  <c:v>5726.06</c:v>
                </c:pt>
                <c:pt idx="57278">
                  <c:v>5726.16</c:v>
                </c:pt>
                <c:pt idx="57279">
                  <c:v>5726.26</c:v>
                </c:pt>
                <c:pt idx="57280">
                  <c:v>5726.36</c:v>
                </c:pt>
                <c:pt idx="57281">
                  <c:v>5726.46</c:v>
                </c:pt>
                <c:pt idx="57282">
                  <c:v>5726.56</c:v>
                </c:pt>
                <c:pt idx="57283">
                  <c:v>5726.66</c:v>
                </c:pt>
                <c:pt idx="57284">
                  <c:v>5726.76</c:v>
                </c:pt>
                <c:pt idx="57285">
                  <c:v>5726.86</c:v>
                </c:pt>
                <c:pt idx="57286">
                  <c:v>5726.96</c:v>
                </c:pt>
                <c:pt idx="57287">
                  <c:v>5727.06</c:v>
                </c:pt>
                <c:pt idx="57288">
                  <c:v>5727.16</c:v>
                </c:pt>
                <c:pt idx="57289">
                  <c:v>5727.26</c:v>
                </c:pt>
                <c:pt idx="57290">
                  <c:v>5727.36</c:v>
                </c:pt>
                <c:pt idx="57291">
                  <c:v>5727.46</c:v>
                </c:pt>
                <c:pt idx="57292">
                  <c:v>5727.56</c:v>
                </c:pt>
                <c:pt idx="57293">
                  <c:v>5727.66</c:v>
                </c:pt>
                <c:pt idx="57294">
                  <c:v>5727.76</c:v>
                </c:pt>
                <c:pt idx="57295">
                  <c:v>5727.86</c:v>
                </c:pt>
                <c:pt idx="57296">
                  <c:v>5727.96</c:v>
                </c:pt>
                <c:pt idx="57297">
                  <c:v>5728.06</c:v>
                </c:pt>
                <c:pt idx="57298">
                  <c:v>5728.16</c:v>
                </c:pt>
                <c:pt idx="57299">
                  <c:v>5728.26</c:v>
                </c:pt>
                <c:pt idx="57300">
                  <c:v>5728.36</c:v>
                </c:pt>
                <c:pt idx="57301">
                  <c:v>5728.46</c:v>
                </c:pt>
                <c:pt idx="57302">
                  <c:v>5728.56</c:v>
                </c:pt>
                <c:pt idx="57303">
                  <c:v>5728.66</c:v>
                </c:pt>
                <c:pt idx="57304">
                  <c:v>5728.76</c:v>
                </c:pt>
                <c:pt idx="57305">
                  <c:v>5728.86</c:v>
                </c:pt>
                <c:pt idx="57306">
                  <c:v>5728.96</c:v>
                </c:pt>
                <c:pt idx="57307">
                  <c:v>5729.06</c:v>
                </c:pt>
                <c:pt idx="57308">
                  <c:v>5729.16</c:v>
                </c:pt>
                <c:pt idx="57309">
                  <c:v>5729.26</c:v>
                </c:pt>
                <c:pt idx="57310">
                  <c:v>5729.36</c:v>
                </c:pt>
                <c:pt idx="57311">
                  <c:v>5729.46</c:v>
                </c:pt>
                <c:pt idx="57312">
                  <c:v>5729.56</c:v>
                </c:pt>
                <c:pt idx="57313">
                  <c:v>5729.66</c:v>
                </c:pt>
                <c:pt idx="57314">
                  <c:v>5729.76</c:v>
                </c:pt>
                <c:pt idx="57315">
                  <c:v>5729.86</c:v>
                </c:pt>
                <c:pt idx="57316">
                  <c:v>5729.96</c:v>
                </c:pt>
                <c:pt idx="57317">
                  <c:v>5730.06</c:v>
                </c:pt>
                <c:pt idx="57318">
                  <c:v>5730.16</c:v>
                </c:pt>
                <c:pt idx="57319">
                  <c:v>5730.26</c:v>
                </c:pt>
                <c:pt idx="57320">
                  <c:v>5730.36</c:v>
                </c:pt>
                <c:pt idx="57321">
                  <c:v>5730.46</c:v>
                </c:pt>
                <c:pt idx="57322">
                  <c:v>5730.56</c:v>
                </c:pt>
                <c:pt idx="57323">
                  <c:v>5730.66</c:v>
                </c:pt>
                <c:pt idx="57324">
                  <c:v>5730.76</c:v>
                </c:pt>
                <c:pt idx="57325">
                  <c:v>5730.86</c:v>
                </c:pt>
                <c:pt idx="57326">
                  <c:v>5730.96</c:v>
                </c:pt>
                <c:pt idx="57327">
                  <c:v>5731.06</c:v>
                </c:pt>
                <c:pt idx="57328">
                  <c:v>5731.16</c:v>
                </c:pt>
                <c:pt idx="57329">
                  <c:v>5731.26</c:v>
                </c:pt>
                <c:pt idx="57330">
                  <c:v>5731.36</c:v>
                </c:pt>
                <c:pt idx="57331">
                  <c:v>5731.46</c:v>
                </c:pt>
                <c:pt idx="57332">
                  <c:v>5731.56</c:v>
                </c:pt>
                <c:pt idx="57333">
                  <c:v>5731.66</c:v>
                </c:pt>
                <c:pt idx="57334">
                  <c:v>5731.76</c:v>
                </c:pt>
                <c:pt idx="57335">
                  <c:v>5731.86</c:v>
                </c:pt>
                <c:pt idx="57336">
                  <c:v>5731.96</c:v>
                </c:pt>
                <c:pt idx="57337">
                  <c:v>5732.06</c:v>
                </c:pt>
                <c:pt idx="57338">
                  <c:v>5732.16</c:v>
                </c:pt>
                <c:pt idx="57339">
                  <c:v>5732.26</c:v>
                </c:pt>
                <c:pt idx="57340">
                  <c:v>5732.36</c:v>
                </c:pt>
                <c:pt idx="57341">
                  <c:v>5732.46</c:v>
                </c:pt>
                <c:pt idx="57342">
                  <c:v>5732.56</c:v>
                </c:pt>
                <c:pt idx="57343">
                  <c:v>5732.66</c:v>
                </c:pt>
                <c:pt idx="57344">
                  <c:v>5732.76</c:v>
                </c:pt>
                <c:pt idx="57345">
                  <c:v>5732.86</c:v>
                </c:pt>
                <c:pt idx="57346">
                  <c:v>5732.96</c:v>
                </c:pt>
                <c:pt idx="57347">
                  <c:v>5733.06</c:v>
                </c:pt>
                <c:pt idx="57348">
                  <c:v>5733.16</c:v>
                </c:pt>
                <c:pt idx="57349">
                  <c:v>5733.26</c:v>
                </c:pt>
                <c:pt idx="57350">
                  <c:v>5733.36</c:v>
                </c:pt>
                <c:pt idx="57351">
                  <c:v>5733.46</c:v>
                </c:pt>
                <c:pt idx="57352">
                  <c:v>5733.56</c:v>
                </c:pt>
                <c:pt idx="57353">
                  <c:v>5733.66</c:v>
                </c:pt>
                <c:pt idx="57354">
                  <c:v>5733.76</c:v>
                </c:pt>
                <c:pt idx="57355">
                  <c:v>5733.86</c:v>
                </c:pt>
                <c:pt idx="57356">
                  <c:v>5733.96</c:v>
                </c:pt>
                <c:pt idx="57357">
                  <c:v>5734.06</c:v>
                </c:pt>
                <c:pt idx="57358">
                  <c:v>5734.16</c:v>
                </c:pt>
                <c:pt idx="57359">
                  <c:v>5734.26</c:v>
                </c:pt>
                <c:pt idx="57360">
                  <c:v>5734.36</c:v>
                </c:pt>
                <c:pt idx="57361">
                  <c:v>5734.46</c:v>
                </c:pt>
                <c:pt idx="57362">
                  <c:v>5734.56</c:v>
                </c:pt>
                <c:pt idx="57363">
                  <c:v>5734.66</c:v>
                </c:pt>
                <c:pt idx="57364">
                  <c:v>5734.76</c:v>
                </c:pt>
                <c:pt idx="57365">
                  <c:v>5734.86</c:v>
                </c:pt>
                <c:pt idx="57366">
                  <c:v>5734.96</c:v>
                </c:pt>
                <c:pt idx="57367">
                  <c:v>5735.06</c:v>
                </c:pt>
                <c:pt idx="57368">
                  <c:v>5735.16</c:v>
                </c:pt>
                <c:pt idx="57369">
                  <c:v>5735.26</c:v>
                </c:pt>
                <c:pt idx="57370">
                  <c:v>5735.36</c:v>
                </c:pt>
                <c:pt idx="57371">
                  <c:v>5735.46</c:v>
                </c:pt>
                <c:pt idx="57372">
                  <c:v>5735.56</c:v>
                </c:pt>
                <c:pt idx="57373">
                  <c:v>5735.66</c:v>
                </c:pt>
                <c:pt idx="57374">
                  <c:v>5735.76</c:v>
                </c:pt>
                <c:pt idx="57375">
                  <c:v>5735.86</c:v>
                </c:pt>
                <c:pt idx="57376">
                  <c:v>5735.96</c:v>
                </c:pt>
                <c:pt idx="57377">
                  <c:v>5736.06</c:v>
                </c:pt>
                <c:pt idx="57378">
                  <c:v>5736.16</c:v>
                </c:pt>
                <c:pt idx="57379">
                  <c:v>5736.26</c:v>
                </c:pt>
                <c:pt idx="57380">
                  <c:v>5736.36</c:v>
                </c:pt>
                <c:pt idx="57381">
                  <c:v>5736.46</c:v>
                </c:pt>
                <c:pt idx="57382">
                  <c:v>5736.56</c:v>
                </c:pt>
                <c:pt idx="57383">
                  <c:v>5736.66</c:v>
                </c:pt>
                <c:pt idx="57384">
                  <c:v>5736.76</c:v>
                </c:pt>
                <c:pt idx="57385">
                  <c:v>5736.86</c:v>
                </c:pt>
                <c:pt idx="57386">
                  <c:v>5736.96</c:v>
                </c:pt>
                <c:pt idx="57387">
                  <c:v>5737.06</c:v>
                </c:pt>
                <c:pt idx="57388">
                  <c:v>5737.16</c:v>
                </c:pt>
                <c:pt idx="57389">
                  <c:v>5737.26</c:v>
                </c:pt>
                <c:pt idx="57390">
                  <c:v>5737.36</c:v>
                </c:pt>
                <c:pt idx="57391">
                  <c:v>5737.46</c:v>
                </c:pt>
                <c:pt idx="57392">
                  <c:v>5737.56</c:v>
                </c:pt>
                <c:pt idx="57393">
                  <c:v>5737.66</c:v>
                </c:pt>
                <c:pt idx="57394">
                  <c:v>5737.76</c:v>
                </c:pt>
                <c:pt idx="57395">
                  <c:v>5737.86</c:v>
                </c:pt>
                <c:pt idx="57396">
                  <c:v>5737.96</c:v>
                </c:pt>
                <c:pt idx="57397">
                  <c:v>5738.06</c:v>
                </c:pt>
                <c:pt idx="57398">
                  <c:v>5738.16</c:v>
                </c:pt>
                <c:pt idx="57399">
                  <c:v>5738.26</c:v>
                </c:pt>
                <c:pt idx="57400">
                  <c:v>5738.36</c:v>
                </c:pt>
                <c:pt idx="57401">
                  <c:v>5738.46</c:v>
                </c:pt>
                <c:pt idx="57402">
                  <c:v>5738.56</c:v>
                </c:pt>
                <c:pt idx="57403">
                  <c:v>5738.66</c:v>
                </c:pt>
                <c:pt idx="57404">
                  <c:v>5738.76</c:v>
                </c:pt>
                <c:pt idx="57405">
                  <c:v>5738.86</c:v>
                </c:pt>
                <c:pt idx="57406">
                  <c:v>5738.96</c:v>
                </c:pt>
                <c:pt idx="57407">
                  <c:v>5739.06</c:v>
                </c:pt>
                <c:pt idx="57408">
                  <c:v>5739.16</c:v>
                </c:pt>
                <c:pt idx="57409">
                  <c:v>5739.26</c:v>
                </c:pt>
                <c:pt idx="57410">
                  <c:v>5739.36</c:v>
                </c:pt>
                <c:pt idx="57411">
                  <c:v>5739.46</c:v>
                </c:pt>
                <c:pt idx="57412">
                  <c:v>5739.56</c:v>
                </c:pt>
                <c:pt idx="57413">
                  <c:v>5739.66</c:v>
                </c:pt>
                <c:pt idx="57414">
                  <c:v>5739.76</c:v>
                </c:pt>
                <c:pt idx="57415">
                  <c:v>5739.86</c:v>
                </c:pt>
                <c:pt idx="57416">
                  <c:v>5739.96</c:v>
                </c:pt>
                <c:pt idx="57417">
                  <c:v>5740.06</c:v>
                </c:pt>
                <c:pt idx="57418">
                  <c:v>5740.16</c:v>
                </c:pt>
                <c:pt idx="57419">
                  <c:v>5740.26</c:v>
                </c:pt>
                <c:pt idx="57420">
                  <c:v>5740.36</c:v>
                </c:pt>
                <c:pt idx="57421">
                  <c:v>5740.46</c:v>
                </c:pt>
                <c:pt idx="57422">
                  <c:v>5740.56</c:v>
                </c:pt>
                <c:pt idx="57423">
                  <c:v>5740.66</c:v>
                </c:pt>
                <c:pt idx="57424">
                  <c:v>5740.76</c:v>
                </c:pt>
                <c:pt idx="57425">
                  <c:v>5740.86</c:v>
                </c:pt>
                <c:pt idx="57426">
                  <c:v>5740.96</c:v>
                </c:pt>
                <c:pt idx="57427">
                  <c:v>5741.06</c:v>
                </c:pt>
                <c:pt idx="57428">
                  <c:v>5741.16</c:v>
                </c:pt>
                <c:pt idx="57429">
                  <c:v>5741.26</c:v>
                </c:pt>
                <c:pt idx="57430">
                  <c:v>5741.36</c:v>
                </c:pt>
                <c:pt idx="57431">
                  <c:v>5741.46</c:v>
                </c:pt>
                <c:pt idx="57432">
                  <c:v>5741.56</c:v>
                </c:pt>
                <c:pt idx="57433">
                  <c:v>5741.66</c:v>
                </c:pt>
                <c:pt idx="57434">
                  <c:v>5741.76</c:v>
                </c:pt>
                <c:pt idx="57435">
                  <c:v>5741.86</c:v>
                </c:pt>
                <c:pt idx="57436">
                  <c:v>5741.96</c:v>
                </c:pt>
                <c:pt idx="57437">
                  <c:v>5742.06</c:v>
                </c:pt>
                <c:pt idx="57438">
                  <c:v>5742.16</c:v>
                </c:pt>
                <c:pt idx="57439">
                  <c:v>5742.26</c:v>
                </c:pt>
                <c:pt idx="57440">
                  <c:v>5742.36</c:v>
                </c:pt>
                <c:pt idx="57441">
                  <c:v>5742.46</c:v>
                </c:pt>
                <c:pt idx="57442">
                  <c:v>5742.56</c:v>
                </c:pt>
                <c:pt idx="57443">
                  <c:v>5742.66</c:v>
                </c:pt>
                <c:pt idx="57444">
                  <c:v>5742.76</c:v>
                </c:pt>
                <c:pt idx="57445">
                  <c:v>5742.86</c:v>
                </c:pt>
                <c:pt idx="57446">
                  <c:v>5742.96</c:v>
                </c:pt>
                <c:pt idx="57447">
                  <c:v>5743.06</c:v>
                </c:pt>
                <c:pt idx="57448">
                  <c:v>5743.16</c:v>
                </c:pt>
                <c:pt idx="57449">
                  <c:v>5743.26</c:v>
                </c:pt>
                <c:pt idx="57450">
                  <c:v>5743.36</c:v>
                </c:pt>
                <c:pt idx="57451">
                  <c:v>5743.46</c:v>
                </c:pt>
                <c:pt idx="57452">
                  <c:v>5743.56</c:v>
                </c:pt>
                <c:pt idx="57453">
                  <c:v>5743.66</c:v>
                </c:pt>
                <c:pt idx="57454">
                  <c:v>5743.76</c:v>
                </c:pt>
                <c:pt idx="57455">
                  <c:v>5743.86</c:v>
                </c:pt>
                <c:pt idx="57456">
                  <c:v>5743.96</c:v>
                </c:pt>
                <c:pt idx="57457">
                  <c:v>5744.06</c:v>
                </c:pt>
                <c:pt idx="57458">
                  <c:v>5744.16</c:v>
                </c:pt>
                <c:pt idx="57459">
                  <c:v>5744.26</c:v>
                </c:pt>
                <c:pt idx="57460">
                  <c:v>5744.36</c:v>
                </c:pt>
                <c:pt idx="57461">
                  <c:v>5744.46</c:v>
                </c:pt>
                <c:pt idx="57462">
                  <c:v>5744.56</c:v>
                </c:pt>
                <c:pt idx="57463">
                  <c:v>5744.66</c:v>
                </c:pt>
                <c:pt idx="57464">
                  <c:v>5744.76</c:v>
                </c:pt>
                <c:pt idx="57465">
                  <c:v>5744.86</c:v>
                </c:pt>
                <c:pt idx="57466">
                  <c:v>5744.96</c:v>
                </c:pt>
                <c:pt idx="57467">
                  <c:v>5745.06</c:v>
                </c:pt>
                <c:pt idx="57468">
                  <c:v>5745.16</c:v>
                </c:pt>
                <c:pt idx="57469">
                  <c:v>5745.26</c:v>
                </c:pt>
                <c:pt idx="57470">
                  <c:v>5745.36</c:v>
                </c:pt>
                <c:pt idx="57471">
                  <c:v>5745.46</c:v>
                </c:pt>
                <c:pt idx="57472">
                  <c:v>5745.56</c:v>
                </c:pt>
                <c:pt idx="57473">
                  <c:v>5745.66</c:v>
                </c:pt>
                <c:pt idx="57474">
                  <c:v>5745.76</c:v>
                </c:pt>
                <c:pt idx="57475">
                  <c:v>5745.86</c:v>
                </c:pt>
                <c:pt idx="57476">
                  <c:v>5745.96</c:v>
                </c:pt>
                <c:pt idx="57477">
                  <c:v>5746.06</c:v>
                </c:pt>
                <c:pt idx="57478">
                  <c:v>5746.16</c:v>
                </c:pt>
                <c:pt idx="57479">
                  <c:v>5746.26</c:v>
                </c:pt>
                <c:pt idx="57480">
                  <c:v>5746.36</c:v>
                </c:pt>
                <c:pt idx="57481">
                  <c:v>5746.46</c:v>
                </c:pt>
                <c:pt idx="57482">
                  <c:v>5746.56</c:v>
                </c:pt>
                <c:pt idx="57483">
                  <c:v>5746.66</c:v>
                </c:pt>
                <c:pt idx="57484">
                  <c:v>5746.76</c:v>
                </c:pt>
                <c:pt idx="57485">
                  <c:v>5746.86</c:v>
                </c:pt>
                <c:pt idx="57486">
                  <c:v>5746.96</c:v>
                </c:pt>
                <c:pt idx="57487">
                  <c:v>5747.06</c:v>
                </c:pt>
                <c:pt idx="57488">
                  <c:v>5747.16</c:v>
                </c:pt>
                <c:pt idx="57489">
                  <c:v>5747.26</c:v>
                </c:pt>
                <c:pt idx="57490">
                  <c:v>5747.36</c:v>
                </c:pt>
                <c:pt idx="57491">
                  <c:v>5747.46</c:v>
                </c:pt>
                <c:pt idx="57492">
                  <c:v>5747.56</c:v>
                </c:pt>
                <c:pt idx="57493">
                  <c:v>5747.66</c:v>
                </c:pt>
                <c:pt idx="57494">
                  <c:v>5747.76</c:v>
                </c:pt>
                <c:pt idx="57495">
                  <c:v>5747.86</c:v>
                </c:pt>
                <c:pt idx="57496">
                  <c:v>5747.96</c:v>
                </c:pt>
                <c:pt idx="57497">
                  <c:v>5748.06</c:v>
                </c:pt>
                <c:pt idx="57498">
                  <c:v>5748.16</c:v>
                </c:pt>
                <c:pt idx="57499">
                  <c:v>5748.26</c:v>
                </c:pt>
                <c:pt idx="57500">
                  <c:v>5748.36</c:v>
                </c:pt>
                <c:pt idx="57501">
                  <c:v>5748.46</c:v>
                </c:pt>
                <c:pt idx="57502">
                  <c:v>5748.56</c:v>
                </c:pt>
                <c:pt idx="57503">
                  <c:v>5748.66</c:v>
                </c:pt>
                <c:pt idx="57504">
                  <c:v>5748.76</c:v>
                </c:pt>
                <c:pt idx="57505">
                  <c:v>5748.86</c:v>
                </c:pt>
                <c:pt idx="57506">
                  <c:v>5748.96</c:v>
                </c:pt>
                <c:pt idx="57507">
                  <c:v>5749.06</c:v>
                </c:pt>
                <c:pt idx="57508">
                  <c:v>5749.16</c:v>
                </c:pt>
                <c:pt idx="57509">
                  <c:v>5749.26</c:v>
                </c:pt>
                <c:pt idx="57510">
                  <c:v>5749.36</c:v>
                </c:pt>
                <c:pt idx="57511">
                  <c:v>5749.46</c:v>
                </c:pt>
                <c:pt idx="57512">
                  <c:v>5749.56</c:v>
                </c:pt>
                <c:pt idx="57513">
                  <c:v>5749.66</c:v>
                </c:pt>
                <c:pt idx="57514">
                  <c:v>5749.76</c:v>
                </c:pt>
                <c:pt idx="57515">
                  <c:v>5749.86</c:v>
                </c:pt>
                <c:pt idx="57516">
                  <c:v>5749.96</c:v>
                </c:pt>
                <c:pt idx="57517">
                  <c:v>5750.06</c:v>
                </c:pt>
                <c:pt idx="57518">
                  <c:v>5750.16</c:v>
                </c:pt>
                <c:pt idx="57519">
                  <c:v>5750.26</c:v>
                </c:pt>
                <c:pt idx="57520">
                  <c:v>5750.36</c:v>
                </c:pt>
                <c:pt idx="57521">
                  <c:v>5750.46</c:v>
                </c:pt>
                <c:pt idx="57522">
                  <c:v>5750.56</c:v>
                </c:pt>
                <c:pt idx="57523">
                  <c:v>5750.66</c:v>
                </c:pt>
                <c:pt idx="57524">
                  <c:v>5750.76</c:v>
                </c:pt>
                <c:pt idx="57525">
                  <c:v>5750.86</c:v>
                </c:pt>
                <c:pt idx="57526">
                  <c:v>5750.96</c:v>
                </c:pt>
                <c:pt idx="57527">
                  <c:v>5751.06</c:v>
                </c:pt>
                <c:pt idx="57528">
                  <c:v>5751.16</c:v>
                </c:pt>
                <c:pt idx="57529">
                  <c:v>5751.26</c:v>
                </c:pt>
                <c:pt idx="57530">
                  <c:v>5751.36</c:v>
                </c:pt>
                <c:pt idx="57531">
                  <c:v>5751.46</c:v>
                </c:pt>
                <c:pt idx="57532">
                  <c:v>5751.56</c:v>
                </c:pt>
                <c:pt idx="57533">
                  <c:v>5751.66</c:v>
                </c:pt>
                <c:pt idx="57534">
                  <c:v>5751.76</c:v>
                </c:pt>
                <c:pt idx="57535">
                  <c:v>5751.86</c:v>
                </c:pt>
                <c:pt idx="57536">
                  <c:v>5751.96</c:v>
                </c:pt>
                <c:pt idx="57537">
                  <c:v>5752.06</c:v>
                </c:pt>
                <c:pt idx="57538">
                  <c:v>5752.16</c:v>
                </c:pt>
                <c:pt idx="57539">
                  <c:v>5752.26</c:v>
                </c:pt>
                <c:pt idx="57540">
                  <c:v>5752.36</c:v>
                </c:pt>
                <c:pt idx="57541">
                  <c:v>5752.46</c:v>
                </c:pt>
                <c:pt idx="57542">
                  <c:v>5752.56</c:v>
                </c:pt>
                <c:pt idx="57543">
                  <c:v>5752.66</c:v>
                </c:pt>
                <c:pt idx="57544">
                  <c:v>5752.76</c:v>
                </c:pt>
                <c:pt idx="57545">
                  <c:v>5752.86</c:v>
                </c:pt>
                <c:pt idx="57546">
                  <c:v>5752.96</c:v>
                </c:pt>
                <c:pt idx="57547">
                  <c:v>5753.06</c:v>
                </c:pt>
                <c:pt idx="57548">
                  <c:v>5753.16</c:v>
                </c:pt>
                <c:pt idx="57549">
                  <c:v>5753.26</c:v>
                </c:pt>
                <c:pt idx="57550">
                  <c:v>5753.36</c:v>
                </c:pt>
                <c:pt idx="57551">
                  <c:v>5753.46</c:v>
                </c:pt>
                <c:pt idx="57552">
                  <c:v>5753.56</c:v>
                </c:pt>
                <c:pt idx="57553">
                  <c:v>5753.66</c:v>
                </c:pt>
                <c:pt idx="57554">
                  <c:v>5753.76</c:v>
                </c:pt>
                <c:pt idx="57555">
                  <c:v>5753.86</c:v>
                </c:pt>
                <c:pt idx="57556">
                  <c:v>5753.96</c:v>
                </c:pt>
                <c:pt idx="57557">
                  <c:v>5754.06</c:v>
                </c:pt>
                <c:pt idx="57558">
                  <c:v>5754.16</c:v>
                </c:pt>
                <c:pt idx="57559">
                  <c:v>5754.26</c:v>
                </c:pt>
                <c:pt idx="57560">
                  <c:v>5754.36</c:v>
                </c:pt>
                <c:pt idx="57561">
                  <c:v>5754.46</c:v>
                </c:pt>
                <c:pt idx="57562">
                  <c:v>5754.56</c:v>
                </c:pt>
                <c:pt idx="57563">
                  <c:v>5754.66</c:v>
                </c:pt>
                <c:pt idx="57564">
                  <c:v>5754.76</c:v>
                </c:pt>
                <c:pt idx="57565">
                  <c:v>5754.86</c:v>
                </c:pt>
                <c:pt idx="57566">
                  <c:v>5754.96</c:v>
                </c:pt>
                <c:pt idx="57567">
                  <c:v>5755.06</c:v>
                </c:pt>
                <c:pt idx="57568">
                  <c:v>5755.16</c:v>
                </c:pt>
                <c:pt idx="57569">
                  <c:v>5755.26</c:v>
                </c:pt>
                <c:pt idx="57570">
                  <c:v>5755.36</c:v>
                </c:pt>
                <c:pt idx="57571">
                  <c:v>5755.46</c:v>
                </c:pt>
                <c:pt idx="57572">
                  <c:v>5755.56</c:v>
                </c:pt>
                <c:pt idx="57573">
                  <c:v>5755.66</c:v>
                </c:pt>
                <c:pt idx="57574">
                  <c:v>5755.76</c:v>
                </c:pt>
                <c:pt idx="57575">
                  <c:v>5755.86</c:v>
                </c:pt>
                <c:pt idx="57576">
                  <c:v>5755.96</c:v>
                </c:pt>
                <c:pt idx="57577">
                  <c:v>5756.06</c:v>
                </c:pt>
                <c:pt idx="57578">
                  <c:v>5756.16</c:v>
                </c:pt>
                <c:pt idx="57579">
                  <c:v>5756.26</c:v>
                </c:pt>
                <c:pt idx="57580">
                  <c:v>5756.36</c:v>
                </c:pt>
                <c:pt idx="57581">
                  <c:v>5756.46</c:v>
                </c:pt>
                <c:pt idx="57582">
                  <c:v>5756.56</c:v>
                </c:pt>
                <c:pt idx="57583">
                  <c:v>5756.66</c:v>
                </c:pt>
                <c:pt idx="57584">
                  <c:v>5756.76</c:v>
                </c:pt>
                <c:pt idx="57585">
                  <c:v>5756.86</c:v>
                </c:pt>
                <c:pt idx="57586">
                  <c:v>5756.96</c:v>
                </c:pt>
                <c:pt idx="57587">
                  <c:v>5757.06</c:v>
                </c:pt>
                <c:pt idx="57588">
                  <c:v>5757.16</c:v>
                </c:pt>
                <c:pt idx="57589">
                  <c:v>5757.26</c:v>
                </c:pt>
                <c:pt idx="57590">
                  <c:v>5757.36</c:v>
                </c:pt>
                <c:pt idx="57591">
                  <c:v>5757.46</c:v>
                </c:pt>
                <c:pt idx="57592">
                  <c:v>5757.56</c:v>
                </c:pt>
                <c:pt idx="57593">
                  <c:v>5757.66</c:v>
                </c:pt>
                <c:pt idx="57594">
                  <c:v>5757.76</c:v>
                </c:pt>
                <c:pt idx="57595">
                  <c:v>5757.86</c:v>
                </c:pt>
                <c:pt idx="57596">
                  <c:v>5757.96</c:v>
                </c:pt>
                <c:pt idx="57597">
                  <c:v>5758.06</c:v>
                </c:pt>
                <c:pt idx="57598">
                  <c:v>5758.16</c:v>
                </c:pt>
                <c:pt idx="57599">
                  <c:v>5758.26</c:v>
                </c:pt>
                <c:pt idx="57600">
                  <c:v>5758.36</c:v>
                </c:pt>
                <c:pt idx="57601">
                  <c:v>5758.46</c:v>
                </c:pt>
                <c:pt idx="57602">
                  <c:v>5758.56</c:v>
                </c:pt>
                <c:pt idx="57603">
                  <c:v>5758.66</c:v>
                </c:pt>
                <c:pt idx="57604">
                  <c:v>5758.76</c:v>
                </c:pt>
                <c:pt idx="57605">
                  <c:v>5758.86</c:v>
                </c:pt>
                <c:pt idx="57606">
                  <c:v>5758.96</c:v>
                </c:pt>
                <c:pt idx="57607">
                  <c:v>5759.06</c:v>
                </c:pt>
                <c:pt idx="57608">
                  <c:v>5759.16</c:v>
                </c:pt>
                <c:pt idx="57609">
                  <c:v>5759.26</c:v>
                </c:pt>
                <c:pt idx="57610">
                  <c:v>5759.36</c:v>
                </c:pt>
                <c:pt idx="57611">
                  <c:v>5759.46</c:v>
                </c:pt>
                <c:pt idx="57612">
                  <c:v>5759.56</c:v>
                </c:pt>
                <c:pt idx="57613">
                  <c:v>5759.66</c:v>
                </c:pt>
                <c:pt idx="57614">
                  <c:v>5759.76</c:v>
                </c:pt>
                <c:pt idx="57615">
                  <c:v>5759.86</c:v>
                </c:pt>
                <c:pt idx="57616">
                  <c:v>5759.96</c:v>
                </c:pt>
                <c:pt idx="57617">
                  <c:v>5760.06</c:v>
                </c:pt>
                <c:pt idx="57618">
                  <c:v>5760.16</c:v>
                </c:pt>
                <c:pt idx="57619">
                  <c:v>5760.26</c:v>
                </c:pt>
                <c:pt idx="57620">
                  <c:v>5760.36</c:v>
                </c:pt>
                <c:pt idx="57621">
                  <c:v>5760.46</c:v>
                </c:pt>
                <c:pt idx="57622">
                  <c:v>5760.56</c:v>
                </c:pt>
                <c:pt idx="57623">
                  <c:v>5760.66</c:v>
                </c:pt>
                <c:pt idx="57624">
                  <c:v>5760.76</c:v>
                </c:pt>
                <c:pt idx="57625">
                  <c:v>5760.86</c:v>
                </c:pt>
                <c:pt idx="57626">
                  <c:v>5760.96</c:v>
                </c:pt>
                <c:pt idx="57627">
                  <c:v>5761.06</c:v>
                </c:pt>
                <c:pt idx="57628">
                  <c:v>5761.16</c:v>
                </c:pt>
                <c:pt idx="57629">
                  <c:v>5761.26</c:v>
                </c:pt>
                <c:pt idx="57630">
                  <c:v>5761.36</c:v>
                </c:pt>
                <c:pt idx="57631">
                  <c:v>5761.46</c:v>
                </c:pt>
                <c:pt idx="57632">
                  <c:v>5761.56</c:v>
                </c:pt>
                <c:pt idx="57633">
                  <c:v>5761.66</c:v>
                </c:pt>
                <c:pt idx="57634">
                  <c:v>5761.76</c:v>
                </c:pt>
                <c:pt idx="57635">
                  <c:v>5761.86</c:v>
                </c:pt>
                <c:pt idx="57636">
                  <c:v>5761.96</c:v>
                </c:pt>
                <c:pt idx="57637">
                  <c:v>5762.06</c:v>
                </c:pt>
                <c:pt idx="57638">
                  <c:v>5762.16</c:v>
                </c:pt>
                <c:pt idx="57639">
                  <c:v>5762.26</c:v>
                </c:pt>
                <c:pt idx="57640">
                  <c:v>5762.36</c:v>
                </c:pt>
                <c:pt idx="57641">
                  <c:v>5762.46</c:v>
                </c:pt>
                <c:pt idx="57642">
                  <c:v>5762.56</c:v>
                </c:pt>
                <c:pt idx="57643">
                  <c:v>5762.66</c:v>
                </c:pt>
                <c:pt idx="57644">
                  <c:v>5762.76</c:v>
                </c:pt>
                <c:pt idx="57645">
                  <c:v>5762.86</c:v>
                </c:pt>
                <c:pt idx="57646">
                  <c:v>5762.96</c:v>
                </c:pt>
                <c:pt idx="57647">
                  <c:v>5763.06</c:v>
                </c:pt>
                <c:pt idx="57648">
                  <c:v>5763.16</c:v>
                </c:pt>
                <c:pt idx="57649">
                  <c:v>5763.26</c:v>
                </c:pt>
                <c:pt idx="57650">
                  <c:v>5763.36</c:v>
                </c:pt>
                <c:pt idx="57651">
                  <c:v>5763.46</c:v>
                </c:pt>
                <c:pt idx="57652">
                  <c:v>5763.56</c:v>
                </c:pt>
                <c:pt idx="57653">
                  <c:v>5763.66</c:v>
                </c:pt>
                <c:pt idx="57654">
                  <c:v>5763.76</c:v>
                </c:pt>
                <c:pt idx="57655">
                  <c:v>5763.86</c:v>
                </c:pt>
                <c:pt idx="57656">
                  <c:v>5763.96</c:v>
                </c:pt>
                <c:pt idx="57657">
                  <c:v>5764.06</c:v>
                </c:pt>
                <c:pt idx="57658">
                  <c:v>5764.16</c:v>
                </c:pt>
                <c:pt idx="57659">
                  <c:v>5764.26</c:v>
                </c:pt>
                <c:pt idx="57660">
                  <c:v>5764.36</c:v>
                </c:pt>
                <c:pt idx="57661">
                  <c:v>5764.46</c:v>
                </c:pt>
                <c:pt idx="57662">
                  <c:v>5764.56</c:v>
                </c:pt>
                <c:pt idx="57663">
                  <c:v>5764.66</c:v>
                </c:pt>
                <c:pt idx="57664">
                  <c:v>5764.76</c:v>
                </c:pt>
                <c:pt idx="57665">
                  <c:v>5764.86</c:v>
                </c:pt>
                <c:pt idx="57666">
                  <c:v>5764.96</c:v>
                </c:pt>
                <c:pt idx="57667">
                  <c:v>5765.06</c:v>
                </c:pt>
                <c:pt idx="57668">
                  <c:v>5765.16</c:v>
                </c:pt>
                <c:pt idx="57669">
                  <c:v>5765.26</c:v>
                </c:pt>
                <c:pt idx="57670">
                  <c:v>5765.36</c:v>
                </c:pt>
                <c:pt idx="57671">
                  <c:v>5765.46</c:v>
                </c:pt>
                <c:pt idx="57672">
                  <c:v>5765.56</c:v>
                </c:pt>
                <c:pt idx="57673">
                  <c:v>5765.66</c:v>
                </c:pt>
                <c:pt idx="57674">
                  <c:v>5765.76</c:v>
                </c:pt>
                <c:pt idx="57675">
                  <c:v>5765.86</c:v>
                </c:pt>
                <c:pt idx="57676">
                  <c:v>5765.96</c:v>
                </c:pt>
                <c:pt idx="57677">
                  <c:v>5766.06</c:v>
                </c:pt>
                <c:pt idx="57678">
                  <c:v>5766.16</c:v>
                </c:pt>
                <c:pt idx="57679">
                  <c:v>5766.26</c:v>
                </c:pt>
                <c:pt idx="57680">
                  <c:v>5766.36</c:v>
                </c:pt>
                <c:pt idx="57681">
                  <c:v>5766.46</c:v>
                </c:pt>
                <c:pt idx="57682">
                  <c:v>5766.56</c:v>
                </c:pt>
                <c:pt idx="57683">
                  <c:v>5766.66</c:v>
                </c:pt>
                <c:pt idx="57684">
                  <c:v>5766.76</c:v>
                </c:pt>
                <c:pt idx="57685">
                  <c:v>5766.86</c:v>
                </c:pt>
                <c:pt idx="57686">
                  <c:v>5766.96</c:v>
                </c:pt>
                <c:pt idx="57687">
                  <c:v>5767.06</c:v>
                </c:pt>
                <c:pt idx="57688">
                  <c:v>5767.16</c:v>
                </c:pt>
                <c:pt idx="57689">
                  <c:v>5767.26</c:v>
                </c:pt>
                <c:pt idx="57690">
                  <c:v>5767.36</c:v>
                </c:pt>
                <c:pt idx="57691">
                  <c:v>5767.46</c:v>
                </c:pt>
                <c:pt idx="57692">
                  <c:v>5767.56</c:v>
                </c:pt>
                <c:pt idx="57693">
                  <c:v>5767.66</c:v>
                </c:pt>
                <c:pt idx="57694">
                  <c:v>5767.76</c:v>
                </c:pt>
                <c:pt idx="57695">
                  <c:v>5767.86</c:v>
                </c:pt>
                <c:pt idx="57696">
                  <c:v>5767.96</c:v>
                </c:pt>
                <c:pt idx="57697">
                  <c:v>5768.06</c:v>
                </c:pt>
                <c:pt idx="57698">
                  <c:v>5768.16</c:v>
                </c:pt>
                <c:pt idx="57699">
                  <c:v>5768.26</c:v>
                </c:pt>
                <c:pt idx="57700">
                  <c:v>5768.36</c:v>
                </c:pt>
                <c:pt idx="57701">
                  <c:v>5768.46</c:v>
                </c:pt>
                <c:pt idx="57702">
                  <c:v>5768.56</c:v>
                </c:pt>
                <c:pt idx="57703">
                  <c:v>5768.66</c:v>
                </c:pt>
                <c:pt idx="57704">
                  <c:v>5768.76</c:v>
                </c:pt>
                <c:pt idx="57705">
                  <c:v>5768.86</c:v>
                </c:pt>
                <c:pt idx="57706">
                  <c:v>5768.96</c:v>
                </c:pt>
                <c:pt idx="57707">
                  <c:v>5769.06</c:v>
                </c:pt>
                <c:pt idx="57708">
                  <c:v>5769.16</c:v>
                </c:pt>
                <c:pt idx="57709">
                  <c:v>5769.26</c:v>
                </c:pt>
                <c:pt idx="57710">
                  <c:v>5769.36</c:v>
                </c:pt>
                <c:pt idx="57711">
                  <c:v>5769.46</c:v>
                </c:pt>
                <c:pt idx="57712">
                  <c:v>5769.56</c:v>
                </c:pt>
                <c:pt idx="57713">
                  <c:v>5769.66</c:v>
                </c:pt>
                <c:pt idx="57714">
                  <c:v>5769.76</c:v>
                </c:pt>
                <c:pt idx="57715">
                  <c:v>5769.86</c:v>
                </c:pt>
                <c:pt idx="57716">
                  <c:v>5769.96</c:v>
                </c:pt>
                <c:pt idx="57717">
                  <c:v>5770.06</c:v>
                </c:pt>
                <c:pt idx="57718">
                  <c:v>5770.16</c:v>
                </c:pt>
                <c:pt idx="57719">
                  <c:v>5770.26</c:v>
                </c:pt>
                <c:pt idx="57720">
                  <c:v>5770.36</c:v>
                </c:pt>
                <c:pt idx="57721">
                  <c:v>5770.46</c:v>
                </c:pt>
                <c:pt idx="57722">
                  <c:v>5770.56</c:v>
                </c:pt>
                <c:pt idx="57723">
                  <c:v>5770.66</c:v>
                </c:pt>
                <c:pt idx="57724">
                  <c:v>5770.76</c:v>
                </c:pt>
                <c:pt idx="57725">
                  <c:v>5770.86</c:v>
                </c:pt>
                <c:pt idx="57726">
                  <c:v>5770.96</c:v>
                </c:pt>
                <c:pt idx="57727">
                  <c:v>5771.06</c:v>
                </c:pt>
                <c:pt idx="57728">
                  <c:v>5771.16</c:v>
                </c:pt>
                <c:pt idx="57729">
                  <c:v>5771.26</c:v>
                </c:pt>
                <c:pt idx="57730">
                  <c:v>5771.36</c:v>
                </c:pt>
                <c:pt idx="57731">
                  <c:v>5771.46</c:v>
                </c:pt>
                <c:pt idx="57732">
                  <c:v>5771.56</c:v>
                </c:pt>
                <c:pt idx="57733">
                  <c:v>5771.66</c:v>
                </c:pt>
                <c:pt idx="57734">
                  <c:v>5771.76</c:v>
                </c:pt>
                <c:pt idx="57735">
                  <c:v>5771.86</c:v>
                </c:pt>
                <c:pt idx="57736">
                  <c:v>5771.96</c:v>
                </c:pt>
                <c:pt idx="57737">
                  <c:v>5772.06</c:v>
                </c:pt>
                <c:pt idx="57738">
                  <c:v>5772.16</c:v>
                </c:pt>
                <c:pt idx="57739">
                  <c:v>5772.26</c:v>
                </c:pt>
                <c:pt idx="57740">
                  <c:v>5772.36</c:v>
                </c:pt>
                <c:pt idx="57741">
                  <c:v>5772.46</c:v>
                </c:pt>
                <c:pt idx="57742">
                  <c:v>5772.56</c:v>
                </c:pt>
                <c:pt idx="57743">
                  <c:v>5772.66</c:v>
                </c:pt>
                <c:pt idx="57744">
                  <c:v>5772.76</c:v>
                </c:pt>
                <c:pt idx="57745">
                  <c:v>5772.86</c:v>
                </c:pt>
                <c:pt idx="57746">
                  <c:v>5772.96</c:v>
                </c:pt>
                <c:pt idx="57747">
                  <c:v>5773.06</c:v>
                </c:pt>
                <c:pt idx="57748">
                  <c:v>5773.16</c:v>
                </c:pt>
                <c:pt idx="57749">
                  <c:v>5773.26</c:v>
                </c:pt>
                <c:pt idx="57750">
                  <c:v>5773.36</c:v>
                </c:pt>
                <c:pt idx="57751">
                  <c:v>5773.46</c:v>
                </c:pt>
                <c:pt idx="57752">
                  <c:v>5773.56</c:v>
                </c:pt>
                <c:pt idx="57753">
                  <c:v>5773.66</c:v>
                </c:pt>
                <c:pt idx="57754">
                  <c:v>5773.76</c:v>
                </c:pt>
                <c:pt idx="57755">
                  <c:v>5773.86</c:v>
                </c:pt>
                <c:pt idx="57756">
                  <c:v>5773.96</c:v>
                </c:pt>
                <c:pt idx="57757">
                  <c:v>5774.06</c:v>
                </c:pt>
                <c:pt idx="57758">
                  <c:v>5774.16</c:v>
                </c:pt>
                <c:pt idx="57759">
                  <c:v>5774.26</c:v>
                </c:pt>
                <c:pt idx="57760">
                  <c:v>5774.36</c:v>
                </c:pt>
                <c:pt idx="57761">
                  <c:v>5774.46</c:v>
                </c:pt>
                <c:pt idx="57762">
                  <c:v>5774.56</c:v>
                </c:pt>
                <c:pt idx="57763">
                  <c:v>5774.66</c:v>
                </c:pt>
                <c:pt idx="57764">
                  <c:v>5774.76</c:v>
                </c:pt>
                <c:pt idx="57765">
                  <c:v>5774.86</c:v>
                </c:pt>
                <c:pt idx="57766">
                  <c:v>5774.96</c:v>
                </c:pt>
                <c:pt idx="57767">
                  <c:v>5775.06</c:v>
                </c:pt>
                <c:pt idx="57768">
                  <c:v>5775.16</c:v>
                </c:pt>
                <c:pt idx="57769">
                  <c:v>5775.26</c:v>
                </c:pt>
                <c:pt idx="57770">
                  <c:v>5775.36</c:v>
                </c:pt>
                <c:pt idx="57771">
                  <c:v>5775.46</c:v>
                </c:pt>
                <c:pt idx="57772">
                  <c:v>5775.56</c:v>
                </c:pt>
                <c:pt idx="57773">
                  <c:v>5775.66</c:v>
                </c:pt>
                <c:pt idx="57774">
                  <c:v>5775.76</c:v>
                </c:pt>
                <c:pt idx="57775">
                  <c:v>5775.86</c:v>
                </c:pt>
                <c:pt idx="57776">
                  <c:v>5775.96</c:v>
                </c:pt>
                <c:pt idx="57777">
                  <c:v>5776.06</c:v>
                </c:pt>
                <c:pt idx="57778">
                  <c:v>5776.16</c:v>
                </c:pt>
                <c:pt idx="57779">
                  <c:v>5776.26</c:v>
                </c:pt>
                <c:pt idx="57780">
                  <c:v>5776.36</c:v>
                </c:pt>
                <c:pt idx="57781">
                  <c:v>5776.46</c:v>
                </c:pt>
                <c:pt idx="57782">
                  <c:v>5776.56</c:v>
                </c:pt>
                <c:pt idx="57783">
                  <c:v>5776.66</c:v>
                </c:pt>
                <c:pt idx="57784">
                  <c:v>5776.76</c:v>
                </c:pt>
                <c:pt idx="57785">
                  <c:v>5776.86</c:v>
                </c:pt>
                <c:pt idx="57786">
                  <c:v>5776.96</c:v>
                </c:pt>
                <c:pt idx="57787">
                  <c:v>5777.06</c:v>
                </c:pt>
                <c:pt idx="57788">
                  <c:v>5777.16</c:v>
                </c:pt>
                <c:pt idx="57789">
                  <c:v>5777.26</c:v>
                </c:pt>
                <c:pt idx="57790">
                  <c:v>5777.36</c:v>
                </c:pt>
                <c:pt idx="57791">
                  <c:v>5777.46</c:v>
                </c:pt>
                <c:pt idx="57792">
                  <c:v>5777.56</c:v>
                </c:pt>
                <c:pt idx="57793">
                  <c:v>5777.66</c:v>
                </c:pt>
                <c:pt idx="57794">
                  <c:v>5777.76</c:v>
                </c:pt>
                <c:pt idx="57795">
                  <c:v>5777.86</c:v>
                </c:pt>
                <c:pt idx="57796">
                  <c:v>5777.96</c:v>
                </c:pt>
                <c:pt idx="57797">
                  <c:v>5778.06</c:v>
                </c:pt>
                <c:pt idx="57798">
                  <c:v>5778.16</c:v>
                </c:pt>
                <c:pt idx="57799">
                  <c:v>5778.26</c:v>
                </c:pt>
                <c:pt idx="57800">
                  <c:v>5778.36</c:v>
                </c:pt>
                <c:pt idx="57801">
                  <c:v>5778.46</c:v>
                </c:pt>
                <c:pt idx="57802">
                  <c:v>5778.56</c:v>
                </c:pt>
                <c:pt idx="57803">
                  <c:v>5778.66</c:v>
                </c:pt>
                <c:pt idx="57804">
                  <c:v>5778.76</c:v>
                </c:pt>
                <c:pt idx="57805">
                  <c:v>5778.86</c:v>
                </c:pt>
                <c:pt idx="57806">
                  <c:v>5778.96</c:v>
                </c:pt>
                <c:pt idx="57807">
                  <c:v>5779.06</c:v>
                </c:pt>
                <c:pt idx="57808">
                  <c:v>5779.16</c:v>
                </c:pt>
                <c:pt idx="57809">
                  <c:v>5779.26</c:v>
                </c:pt>
                <c:pt idx="57810">
                  <c:v>5779.36</c:v>
                </c:pt>
                <c:pt idx="57811">
                  <c:v>5779.46</c:v>
                </c:pt>
                <c:pt idx="57812">
                  <c:v>5779.56</c:v>
                </c:pt>
                <c:pt idx="57813">
                  <c:v>5779.66</c:v>
                </c:pt>
                <c:pt idx="57814">
                  <c:v>5779.76</c:v>
                </c:pt>
                <c:pt idx="57815">
                  <c:v>5779.86</c:v>
                </c:pt>
                <c:pt idx="57816">
                  <c:v>5779.96</c:v>
                </c:pt>
                <c:pt idx="57817">
                  <c:v>5780.06</c:v>
                </c:pt>
                <c:pt idx="57818">
                  <c:v>5780.16</c:v>
                </c:pt>
                <c:pt idx="57819">
                  <c:v>5780.26</c:v>
                </c:pt>
                <c:pt idx="57820">
                  <c:v>5780.36</c:v>
                </c:pt>
                <c:pt idx="57821">
                  <c:v>5780.46</c:v>
                </c:pt>
                <c:pt idx="57822">
                  <c:v>5780.56</c:v>
                </c:pt>
                <c:pt idx="57823">
                  <c:v>5780.66</c:v>
                </c:pt>
                <c:pt idx="57824">
                  <c:v>5780.76</c:v>
                </c:pt>
                <c:pt idx="57825">
                  <c:v>5780.86</c:v>
                </c:pt>
                <c:pt idx="57826">
                  <c:v>5780.96</c:v>
                </c:pt>
                <c:pt idx="57827">
                  <c:v>5781.06</c:v>
                </c:pt>
                <c:pt idx="57828">
                  <c:v>5781.16</c:v>
                </c:pt>
                <c:pt idx="57829">
                  <c:v>5781.26</c:v>
                </c:pt>
                <c:pt idx="57830">
                  <c:v>5781.36</c:v>
                </c:pt>
                <c:pt idx="57831">
                  <c:v>5781.46</c:v>
                </c:pt>
                <c:pt idx="57832">
                  <c:v>5781.56</c:v>
                </c:pt>
                <c:pt idx="57833">
                  <c:v>5781.66</c:v>
                </c:pt>
                <c:pt idx="57834">
                  <c:v>5781.76</c:v>
                </c:pt>
                <c:pt idx="57835">
                  <c:v>5781.86</c:v>
                </c:pt>
                <c:pt idx="57836">
                  <c:v>5781.96</c:v>
                </c:pt>
                <c:pt idx="57837">
                  <c:v>5782.06</c:v>
                </c:pt>
                <c:pt idx="57838">
                  <c:v>5782.16</c:v>
                </c:pt>
                <c:pt idx="57839">
                  <c:v>5782.26</c:v>
                </c:pt>
                <c:pt idx="57840">
                  <c:v>5782.36</c:v>
                </c:pt>
                <c:pt idx="57841">
                  <c:v>5782.46</c:v>
                </c:pt>
                <c:pt idx="57842">
                  <c:v>5782.56</c:v>
                </c:pt>
                <c:pt idx="57843">
                  <c:v>5782.66</c:v>
                </c:pt>
                <c:pt idx="57844">
                  <c:v>5782.76</c:v>
                </c:pt>
                <c:pt idx="57845">
                  <c:v>5782.86</c:v>
                </c:pt>
                <c:pt idx="57846">
                  <c:v>5782.96</c:v>
                </c:pt>
                <c:pt idx="57847">
                  <c:v>5783.06</c:v>
                </c:pt>
                <c:pt idx="57848">
                  <c:v>5783.16</c:v>
                </c:pt>
                <c:pt idx="57849">
                  <c:v>5783.26</c:v>
                </c:pt>
                <c:pt idx="57850">
                  <c:v>5783.36</c:v>
                </c:pt>
                <c:pt idx="57851">
                  <c:v>5783.46</c:v>
                </c:pt>
                <c:pt idx="57852">
                  <c:v>5783.56</c:v>
                </c:pt>
                <c:pt idx="57853">
                  <c:v>5783.66</c:v>
                </c:pt>
                <c:pt idx="57854">
                  <c:v>5783.76</c:v>
                </c:pt>
                <c:pt idx="57855">
                  <c:v>5783.86</c:v>
                </c:pt>
                <c:pt idx="57856">
                  <c:v>5783.96</c:v>
                </c:pt>
                <c:pt idx="57857">
                  <c:v>5784.06</c:v>
                </c:pt>
                <c:pt idx="57858">
                  <c:v>5784.16</c:v>
                </c:pt>
                <c:pt idx="57859">
                  <c:v>5784.26</c:v>
                </c:pt>
                <c:pt idx="57860">
                  <c:v>5784.36</c:v>
                </c:pt>
                <c:pt idx="57861">
                  <c:v>5784.46</c:v>
                </c:pt>
                <c:pt idx="57862">
                  <c:v>5784.56</c:v>
                </c:pt>
                <c:pt idx="57863">
                  <c:v>5784.66</c:v>
                </c:pt>
                <c:pt idx="57864">
                  <c:v>5784.76</c:v>
                </c:pt>
                <c:pt idx="57865">
                  <c:v>5784.86</c:v>
                </c:pt>
                <c:pt idx="57866">
                  <c:v>5784.96</c:v>
                </c:pt>
                <c:pt idx="57867">
                  <c:v>5785.06</c:v>
                </c:pt>
                <c:pt idx="57868">
                  <c:v>5785.16</c:v>
                </c:pt>
                <c:pt idx="57869">
                  <c:v>5785.26</c:v>
                </c:pt>
                <c:pt idx="57870">
                  <c:v>5785.36</c:v>
                </c:pt>
                <c:pt idx="57871">
                  <c:v>5785.46</c:v>
                </c:pt>
                <c:pt idx="57872">
                  <c:v>5785.56</c:v>
                </c:pt>
                <c:pt idx="57873">
                  <c:v>5785.66</c:v>
                </c:pt>
                <c:pt idx="57874">
                  <c:v>5785.76</c:v>
                </c:pt>
                <c:pt idx="57875">
                  <c:v>5785.86</c:v>
                </c:pt>
                <c:pt idx="57876">
                  <c:v>5785.96</c:v>
                </c:pt>
                <c:pt idx="57877">
                  <c:v>5786.06</c:v>
                </c:pt>
                <c:pt idx="57878">
                  <c:v>5786.16</c:v>
                </c:pt>
                <c:pt idx="57879">
                  <c:v>5786.26</c:v>
                </c:pt>
                <c:pt idx="57880">
                  <c:v>5786.36</c:v>
                </c:pt>
                <c:pt idx="57881">
                  <c:v>5786.46</c:v>
                </c:pt>
                <c:pt idx="57882">
                  <c:v>5786.56</c:v>
                </c:pt>
                <c:pt idx="57883">
                  <c:v>5786.66</c:v>
                </c:pt>
                <c:pt idx="57884">
                  <c:v>5786.76</c:v>
                </c:pt>
                <c:pt idx="57885">
                  <c:v>5786.86</c:v>
                </c:pt>
                <c:pt idx="57886">
                  <c:v>5786.96</c:v>
                </c:pt>
                <c:pt idx="57887">
                  <c:v>5787.06</c:v>
                </c:pt>
                <c:pt idx="57888">
                  <c:v>5787.16</c:v>
                </c:pt>
                <c:pt idx="57889">
                  <c:v>5787.26</c:v>
                </c:pt>
                <c:pt idx="57890">
                  <c:v>5787.36</c:v>
                </c:pt>
                <c:pt idx="57891">
                  <c:v>5787.46</c:v>
                </c:pt>
                <c:pt idx="57892">
                  <c:v>5787.56</c:v>
                </c:pt>
                <c:pt idx="57893">
                  <c:v>5787.66</c:v>
                </c:pt>
                <c:pt idx="57894">
                  <c:v>5787.76</c:v>
                </c:pt>
                <c:pt idx="57895">
                  <c:v>5787.86</c:v>
                </c:pt>
                <c:pt idx="57896">
                  <c:v>5787.96</c:v>
                </c:pt>
                <c:pt idx="57897">
                  <c:v>5788.06</c:v>
                </c:pt>
                <c:pt idx="57898">
                  <c:v>5788.16</c:v>
                </c:pt>
                <c:pt idx="57899">
                  <c:v>5788.26</c:v>
                </c:pt>
                <c:pt idx="57900">
                  <c:v>5788.36</c:v>
                </c:pt>
                <c:pt idx="57901">
                  <c:v>5788.46</c:v>
                </c:pt>
                <c:pt idx="57902">
                  <c:v>5788.56</c:v>
                </c:pt>
                <c:pt idx="57903">
                  <c:v>5788.66</c:v>
                </c:pt>
                <c:pt idx="57904">
                  <c:v>5788.76</c:v>
                </c:pt>
                <c:pt idx="57905">
                  <c:v>5788.86</c:v>
                </c:pt>
                <c:pt idx="57906">
                  <c:v>5788.96</c:v>
                </c:pt>
                <c:pt idx="57907">
                  <c:v>5789.06</c:v>
                </c:pt>
                <c:pt idx="57908">
                  <c:v>5789.16</c:v>
                </c:pt>
                <c:pt idx="57909">
                  <c:v>5789.26</c:v>
                </c:pt>
                <c:pt idx="57910">
                  <c:v>5789.36</c:v>
                </c:pt>
                <c:pt idx="57911">
                  <c:v>5789.46</c:v>
                </c:pt>
                <c:pt idx="57912">
                  <c:v>5789.56</c:v>
                </c:pt>
                <c:pt idx="57913">
                  <c:v>5789.66</c:v>
                </c:pt>
                <c:pt idx="57914">
                  <c:v>5789.76</c:v>
                </c:pt>
                <c:pt idx="57915">
                  <c:v>5789.86</c:v>
                </c:pt>
                <c:pt idx="57916">
                  <c:v>5789.96</c:v>
                </c:pt>
                <c:pt idx="57917">
                  <c:v>5790.06</c:v>
                </c:pt>
                <c:pt idx="57918">
                  <c:v>5790.16</c:v>
                </c:pt>
                <c:pt idx="57919">
                  <c:v>5790.26</c:v>
                </c:pt>
                <c:pt idx="57920">
                  <c:v>5790.36</c:v>
                </c:pt>
                <c:pt idx="57921">
                  <c:v>5790.46</c:v>
                </c:pt>
                <c:pt idx="57922">
                  <c:v>5790.56</c:v>
                </c:pt>
                <c:pt idx="57923">
                  <c:v>5790.66</c:v>
                </c:pt>
                <c:pt idx="57924">
                  <c:v>5790.76</c:v>
                </c:pt>
                <c:pt idx="57925">
                  <c:v>5790.86</c:v>
                </c:pt>
                <c:pt idx="57926">
                  <c:v>5790.96</c:v>
                </c:pt>
                <c:pt idx="57927">
                  <c:v>5791.06</c:v>
                </c:pt>
                <c:pt idx="57928">
                  <c:v>5791.16</c:v>
                </c:pt>
                <c:pt idx="57929">
                  <c:v>5791.26</c:v>
                </c:pt>
                <c:pt idx="57930">
                  <c:v>5791.36</c:v>
                </c:pt>
                <c:pt idx="57931">
                  <c:v>5791.46</c:v>
                </c:pt>
                <c:pt idx="57932">
                  <c:v>5791.56</c:v>
                </c:pt>
                <c:pt idx="57933">
                  <c:v>5791.66</c:v>
                </c:pt>
                <c:pt idx="57934">
                  <c:v>5791.76</c:v>
                </c:pt>
                <c:pt idx="57935">
                  <c:v>5791.86</c:v>
                </c:pt>
                <c:pt idx="57936">
                  <c:v>5791.96</c:v>
                </c:pt>
                <c:pt idx="57937">
                  <c:v>5792.06</c:v>
                </c:pt>
                <c:pt idx="57938">
                  <c:v>5792.16</c:v>
                </c:pt>
                <c:pt idx="57939">
                  <c:v>5792.26</c:v>
                </c:pt>
                <c:pt idx="57940">
                  <c:v>5792.36</c:v>
                </c:pt>
                <c:pt idx="57941">
                  <c:v>5792.46</c:v>
                </c:pt>
                <c:pt idx="57942">
                  <c:v>5792.56</c:v>
                </c:pt>
                <c:pt idx="57943">
                  <c:v>5792.66</c:v>
                </c:pt>
                <c:pt idx="57944">
                  <c:v>5792.76</c:v>
                </c:pt>
                <c:pt idx="57945">
                  <c:v>5792.86</c:v>
                </c:pt>
                <c:pt idx="57946">
                  <c:v>5792.96</c:v>
                </c:pt>
                <c:pt idx="57947">
                  <c:v>5793.06</c:v>
                </c:pt>
                <c:pt idx="57948">
                  <c:v>5793.16</c:v>
                </c:pt>
                <c:pt idx="57949">
                  <c:v>5793.26</c:v>
                </c:pt>
                <c:pt idx="57950">
                  <c:v>5793.36</c:v>
                </c:pt>
                <c:pt idx="57951">
                  <c:v>5793.46</c:v>
                </c:pt>
                <c:pt idx="57952">
                  <c:v>5793.56</c:v>
                </c:pt>
                <c:pt idx="57953">
                  <c:v>5793.66</c:v>
                </c:pt>
                <c:pt idx="57954">
                  <c:v>5793.76</c:v>
                </c:pt>
                <c:pt idx="57955">
                  <c:v>5793.86</c:v>
                </c:pt>
                <c:pt idx="57956">
                  <c:v>5793.96</c:v>
                </c:pt>
                <c:pt idx="57957">
                  <c:v>5794.06</c:v>
                </c:pt>
                <c:pt idx="57958">
                  <c:v>5794.16</c:v>
                </c:pt>
                <c:pt idx="57959">
                  <c:v>5794.26</c:v>
                </c:pt>
                <c:pt idx="57960">
                  <c:v>5794.36</c:v>
                </c:pt>
                <c:pt idx="57961">
                  <c:v>5794.46</c:v>
                </c:pt>
                <c:pt idx="57962">
                  <c:v>5794.56</c:v>
                </c:pt>
                <c:pt idx="57963">
                  <c:v>5794.66</c:v>
                </c:pt>
                <c:pt idx="57964">
                  <c:v>5794.76</c:v>
                </c:pt>
                <c:pt idx="57965">
                  <c:v>5794.86</c:v>
                </c:pt>
                <c:pt idx="57966">
                  <c:v>5794.96</c:v>
                </c:pt>
                <c:pt idx="57967">
                  <c:v>5795.06</c:v>
                </c:pt>
                <c:pt idx="57968">
                  <c:v>5795.16</c:v>
                </c:pt>
                <c:pt idx="57969">
                  <c:v>5795.26</c:v>
                </c:pt>
                <c:pt idx="57970">
                  <c:v>5795.36</c:v>
                </c:pt>
                <c:pt idx="57971">
                  <c:v>5795.46</c:v>
                </c:pt>
                <c:pt idx="57972">
                  <c:v>5795.56</c:v>
                </c:pt>
                <c:pt idx="57973">
                  <c:v>5795.66</c:v>
                </c:pt>
                <c:pt idx="57974">
                  <c:v>5795.76</c:v>
                </c:pt>
                <c:pt idx="57975">
                  <c:v>5795.86</c:v>
                </c:pt>
                <c:pt idx="57976">
                  <c:v>5795.96</c:v>
                </c:pt>
                <c:pt idx="57977">
                  <c:v>5796.06</c:v>
                </c:pt>
                <c:pt idx="57978">
                  <c:v>5796.16</c:v>
                </c:pt>
                <c:pt idx="57979">
                  <c:v>5796.26</c:v>
                </c:pt>
                <c:pt idx="57980">
                  <c:v>5796.36</c:v>
                </c:pt>
                <c:pt idx="57981">
                  <c:v>5796.46</c:v>
                </c:pt>
                <c:pt idx="57982">
                  <c:v>5796.56</c:v>
                </c:pt>
                <c:pt idx="57983">
                  <c:v>5796.66</c:v>
                </c:pt>
                <c:pt idx="57984">
                  <c:v>5796.76</c:v>
                </c:pt>
                <c:pt idx="57985">
                  <c:v>5796.86</c:v>
                </c:pt>
                <c:pt idx="57986">
                  <c:v>5796.96</c:v>
                </c:pt>
                <c:pt idx="57987">
                  <c:v>5797.06</c:v>
                </c:pt>
                <c:pt idx="57988">
                  <c:v>5797.16</c:v>
                </c:pt>
                <c:pt idx="57989">
                  <c:v>5797.26</c:v>
                </c:pt>
                <c:pt idx="57990">
                  <c:v>5797.36</c:v>
                </c:pt>
                <c:pt idx="57991">
                  <c:v>5797.46</c:v>
                </c:pt>
                <c:pt idx="57992">
                  <c:v>5797.56</c:v>
                </c:pt>
                <c:pt idx="57993">
                  <c:v>5797.66</c:v>
                </c:pt>
                <c:pt idx="57994">
                  <c:v>5797.76</c:v>
                </c:pt>
                <c:pt idx="57995">
                  <c:v>5797.86</c:v>
                </c:pt>
                <c:pt idx="57996">
                  <c:v>5797.96</c:v>
                </c:pt>
                <c:pt idx="57997">
                  <c:v>5798.06</c:v>
                </c:pt>
                <c:pt idx="57998">
                  <c:v>5798.16</c:v>
                </c:pt>
                <c:pt idx="57999">
                  <c:v>5798.26</c:v>
                </c:pt>
                <c:pt idx="58000">
                  <c:v>5798.36</c:v>
                </c:pt>
                <c:pt idx="58001">
                  <c:v>5798.46</c:v>
                </c:pt>
                <c:pt idx="58002">
                  <c:v>5798.56</c:v>
                </c:pt>
                <c:pt idx="58003">
                  <c:v>5798.66</c:v>
                </c:pt>
                <c:pt idx="58004">
                  <c:v>5798.76</c:v>
                </c:pt>
                <c:pt idx="58005">
                  <c:v>5798.86</c:v>
                </c:pt>
                <c:pt idx="58006">
                  <c:v>5798.96</c:v>
                </c:pt>
                <c:pt idx="58007">
                  <c:v>5799.06</c:v>
                </c:pt>
                <c:pt idx="58008">
                  <c:v>5799.16</c:v>
                </c:pt>
                <c:pt idx="58009">
                  <c:v>5799.26</c:v>
                </c:pt>
                <c:pt idx="58010">
                  <c:v>5799.36</c:v>
                </c:pt>
                <c:pt idx="58011">
                  <c:v>5799.46</c:v>
                </c:pt>
                <c:pt idx="58012">
                  <c:v>5799.56</c:v>
                </c:pt>
                <c:pt idx="58013">
                  <c:v>5799.66</c:v>
                </c:pt>
                <c:pt idx="58014">
                  <c:v>5799.76</c:v>
                </c:pt>
                <c:pt idx="58015">
                  <c:v>5799.86</c:v>
                </c:pt>
                <c:pt idx="58016">
                  <c:v>5799.96</c:v>
                </c:pt>
                <c:pt idx="58017">
                  <c:v>5800.06</c:v>
                </c:pt>
                <c:pt idx="58018">
                  <c:v>5800.16</c:v>
                </c:pt>
                <c:pt idx="58019">
                  <c:v>5800.26</c:v>
                </c:pt>
                <c:pt idx="58020">
                  <c:v>5800.36</c:v>
                </c:pt>
                <c:pt idx="58021">
                  <c:v>5800.46</c:v>
                </c:pt>
                <c:pt idx="58022">
                  <c:v>5800.56</c:v>
                </c:pt>
                <c:pt idx="58023">
                  <c:v>5800.66</c:v>
                </c:pt>
                <c:pt idx="58024">
                  <c:v>5800.76</c:v>
                </c:pt>
                <c:pt idx="58025">
                  <c:v>5800.86</c:v>
                </c:pt>
                <c:pt idx="58026">
                  <c:v>5800.96</c:v>
                </c:pt>
                <c:pt idx="58027">
                  <c:v>5801.06</c:v>
                </c:pt>
                <c:pt idx="58028">
                  <c:v>5801.16</c:v>
                </c:pt>
                <c:pt idx="58029">
                  <c:v>5801.26</c:v>
                </c:pt>
                <c:pt idx="58030">
                  <c:v>5801.36</c:v>
                </c:pt>
                <c:pt idx="58031">
                  <c:v>5801.46</c:v>
                </c:pt>
                <c:pt idx="58032">
                  <c:v>5801.56</c:v>
                </c:pt>
                <c:pt idx="58033">
                  <c:v>5801.66</c:v>
                </c:pt>
                <c:pt idx="58034">
                  <c:v>5801.76</c:v>
                </c:pt>
                <c:pt idx="58035">
                  <c:v>5801.86</c:v>
                </c:pt>
                <c:pt idx="58036">
                  <c:v>5801.96</c:v>
                </c:pt>
                <c:pt idx="58037">
                  <c:v>5802.06</c:v>
                </c:pt>
                <c:pt idx="58038">
                  <c:v>5802.16</c:v>
                </c:pt>
                <c:pt idx="58039">
                  <c:v>5802.26</c:v>
                </c:pt>
                <c:pt idx="58040">
                  <c:v>5802.36</c:v>
                </c:pt>
                <c:pt idx="58041">
                  <c:v>5802.46</c:v>
                </c:pt>
                <c:pt idx="58042">
                  <c:v>5802.56</c:v>
                </c:pt>
                <c:pt idx="58043">
                  <c:v>5802.66</c:v>
                </c:pt>
                <c:pt idx="58044">
                  <c:v>5802.76</c:v>
                </c:pt>
                <c:pt idx="58045">
                  <c:v>5802.86</c:v>
                </c:pt>
                <c:pt idx="58046">
                  <c:v>5802.96</c:v>
                </c:pt>
                <c:pt idx="58047">
                  <c:v>5803.06</c:v>
                </c:pt>
                <c:pt idx="58048">
                  <c:v>5803.16</c:v>
                </c:pt>
                <c:pt idx="58049">
                  <c:v>5803.26</c:v>
                </c:pt>
                <c:pt idx="58050">
                  <c:v>5803.36</c:v>
                </c:pt>
                <c:pt idx="58051">
                  <c:v>5803.46</c:v>
                </c:pt>
                <c:pt idx="58052">
                  <c:v>5803.56</c:v>
                </c:pt>
                <c:pt idx="58053">
                  <c:v>5803.66</c:v>
                </c:pt>
                <c:pt idx="58054">
                  <c:v>5803.76</c:v>
                </c:pt>
                <c:pt idx="58055">
                  <c:v>5803.86</c:v>
                </c:pt>
                <c:pt idx="58056">
                  <c:v>5803.96</c:v>
                </c:pt>
                <c:pt idx="58057">
                  <c:v>5804.06</c:v>
                </c:pt>
                <c:pt idx="58058">
                  <c:v>5804.16</c:v>
                </c:pt>
                <c:pt idx="58059">
                  <c:v>5804.26</c:v>
                </c:pt>
                <c:pt idx="58060">
                  <c:v>5804.36</c:v>
                </c:pt>
                <c:pt idx="58061">
                  <c:v>5804.46</c:v>
                </c:pt>
                <c:pt idx="58062">
                  <c:v>5804.56</c:v>
                </c:pt>
                <c:pt idx="58063">
                  <c:v>5804.66</c:v>
                </c:pt>
                <c:pt idx="58064">
                  <c:v>5804.76</c:v>
                </c:pt>
                <c:pt idx="58065">
                  <c:v>5804.86</c:v>
                </c:pt>
                <c:pt idx="58066">
                  <c:v>5804.96</c:v>
                </c:pt>
                <c:pt idx="58067">
                  <c:v>5805.06</c:v>
                </c:pt>
                <c:pt idx="58068">
                  <c:v>5805.16</c:v>
                </c:pt>
                <c:pt idx="58069">
                  <c:v>5805.26</c:v>
                </c:pt>
                <c:pt idx="58070">
                  <c:v>5805.36</c:v>
                </c:pt>
                <c:pt idx="58071">
                  <c:v>5805.46</c:v>
                </c:pt>
                <c:pt idx="58072">
                  <c:v>5805.56</c:v>
                </c:pt>
                <c:pt idx="58073">
                  <c:v>5805.66</c:v>
                </c:pt>
                <c:pt idx="58074">
                  <c:v>5805.76</c:v>
                </c:pt>
                <c:pt idx="58075">
                  <c:v>5805.86</c:v>
                </c:pt>
                <c:pt idx="58076">
                  <c:v>5805.96</c:v>
                </c:pt>
                <c:pt idx="58077">
                  <c:v>5806.06</c:v>
                </c:pt>
                <c:pt idx="58078">
                  <c:v>5806.16</c:v>
                </c:pt>
                <c:pt idx="58079">
                  <c:v>5806.26</c:v>
                </c:pt>
                <c:pt idx="58080">
                  <c:v>5806.36</c:v>
                </c:pt>
                <c:pt idx="58081">
                  <c:v>5806.46</c:v>
                </c:pt>
                <c:pt idx="58082">
                  <c:v>5806.56</c:v>
                </c:pt>
                <c:pt idx="58083">
                  <c:v>5806.66</c:v>
                </c:pt>
                <c:pt idx="58084">
                  <c:v>5806.76</c:v>
                </c:pt>
                <c:pt idx="58085">
                  <c:v>5806.86</c:v>
                </c:pt>
                <c:pt idx="58086">
                  <c:v>5806.96</c:v>
                </c:pt>
                <c:pt idx="58087">
                  <c:v>5807.06</c:v>
                </c:pt>
                <c:pt idx="58088">
                  <c:v>5807.16</c:v>
                </c:pt>
                <c:pt idx="58089">
                  <c:v>5807.26</c:v>
                </c:pt>
                <c:pt idx="58090">
                  <c:v>5807.36</c:v>
                </c:pt>
                <c:pt idx="58091">
                  <c:v>5807.46</c:v>
                </c:pt>
                <c:pt idx="58092">
                  <c:v>5807.56</c:v>
                </c:pt>
                <c:pt idx="58093">
                  <c:v>5807.66</c:v>
                </c:pt>
                <c:pt idx="58094">
                  <c:v>5807.76</c:v>
                </c:pt>
                <c:pt idx="58095">
                  <c:v>5807.86</c:v>
                </c:pt>
                <c:pt idx="58096">
                  <c:v>5807.96</c:v>
                </c:pt>
                <c:pt idx="58097">
                  <c:v>5808.06</c:v>
                </c:pt>
                <c:pt idx="58098">
                  <c:v>5808.16</c:v>
                </c:pt>
                <c:pt idx="58099">
                  <c:v>5808.26</c:v>
                </c:pt>
                <c:pt idx="58100">
                  <c:v>5808.36</c:v>
                </c:pt>
                <c:pt idx="58101">
                  <c:v>5808.46</c:v>
                </c:pt>
                <c:pt idx="58102">
                  <c:v>5808.56</c:v>
                </c:pt>
                <c:pt idx="58103">
                  <c:v>5808.66</c:v>
                </c:pt>
                <c:pt idx="58104">
                  <c:v>5808.76</c:v>
                </c:pt>
                <c:pt idx="58105">
                  <c:v>5808.86</c:v>
                </c:pt>
                <c:pt idx="58106">
                  <c:v>5808.96</c:v>
                </c:pt>
                <c:pt idx="58107">
                  <c:v>5809.06</c:v>
                </c:pt>
                <c:pt idx="58108">
                  <c:v>5809.16</c:v>
                </c:pt>
                <c:pt idx="58109">
                  <c:v>5809.26</c:v>
                </c:pt>
                <c:pt idx="58110">
                  <c:v>5809.36</c:v>
                </c:pt>
                <c:pt idx="58111">
                  <c:v>5809.46</c:v>
                </c:pt>
                <c:pt idx="58112">
                  <c:v>5809.56</c:v>
                </c:pt>
                <c:pt idx="58113">
                  <c:v>5809.66</c:v>
                </c:pt>
                <c:pt idx="58114">
                  <c:v>5809.76</c:v>
                </c:pt>
                <c:pt idx="58115">
                  <c:v>5809.86</c:v>
                </c:pt>
                <c:pt idx="58116">
                  <c:v>5809.96</c:v>
                </c:pt>
                <c:pt idx="58117">
                  <c:v>5810.06</c:v>
                </c:pt>
                <c:pt idx="58118">
                  <c:v>5810.16</c:v>
                </c:pt>
                <c:pt idx="58119">
                  <c:v>5810.26</c:v>
                </c:pt>
                <c:pt idx="58120">
                  <c:v>5810.36</c:v>
                </c:pt>
                <c:pt idx="58121">
                  <c:v>5810.46</c:v>
                </c:pt>
                <c:pt idx="58122">
                  <c:v>5810.56</c:v>
                </c:pt>
                <c:pt idx="58123">
                  <c:v>5810.66</c:v>
                </c:pt>
                <c:pt idx="58124">
                  <c:v>5810.76</c:v>
                </c:pt>
                <c:pt idx="58125">
                  <c:v>5810.86</c:v>
                </c:pt>
                <c:pt idx="58126">
                  <c:v>5810.96</c:v>
                </c:pt>
                <c:pt idx="58127">
                  <c:v>5811.06</c:v>
                </c:pt>
                <c:pt idx="58128">
                  <c:v>5811.16</c:v>
                </c:pt>
                <c:pt idx="58129">
                  <c:v>5811.26</c:v>
                </c:pt>
                <c:pt idx="58130">
                  <c:v>5811.36</c:v>
                </c:pt>
                <c:pt idx="58131">
                  <c:v>5811.46</c:v>
                </c:pt>
                <c:pt idx="58132">
                  <c:v>5811.56</c:v>
                </c:pt>
                <c:pt idx="58133">
                  <c:v>5811.66</c:v>
                </c:pt>
                <c:pt idx="58134">
                  <c:v>5811.76</c:v>
                </c:pt>
                <c:pt idx="58135">
                  <c:v>5811.86</c:v>
                </c:pt>
                <c:pt idx="58136">
                  <c:v>5811.96</c:v>
                </c:pt>
                <c:pt idx="58137">
                  <c:v>5812.06</c:v>
                </c:pt>
                <c:pt idx="58138">
                  <c:v>5812.16</c:v>
                </c:pt>
                <c:pt idx="58139">
                  <c:v>5812.26</c:v>
                </c:pt>
                <c:pt idx="58140">
                  <c:v>5812.36</c:v>
                </c:pt>
                <c:pt idx="58141">
                  <c:v>5812.46</c:v>
                </c:pt>
                <c:pt idx="58142">
                  <c:v>5812.56</c:v>
                </c:pt>
                <c:pt idx="58143">
                  <c:v>5812.66</c:v>
                </c:pt>
                <c:pt idx="58144">
                  <c:v>5812.76</c:v>
                </c:pt>
                <c:pt idx="58145">
                  <c:v>5812.86</c:v>
                </c:pt>
                <c:pt idx="58146">
                  <c:v>5812.96</c:v>
                </c:pt>
                <c:pt idx="58147">
                  <c:v>5813.06</c:v>
                </c:pt>
                <c:pt idx="58148">
                  <c:v>5813.16</c:v>
                </c:pt>
                <c:pt idx="58149">
                  <c:v>5813.26</c:v>
                </c:pt>
                <c:pt idx="58150">
                  <c:v>5813.36</c:v>
                </c:pt>
                <c:pt idx="58151">
                  <c:v>5813.46</c:v>
                </c:pt>
                <c:pt idx="58152">
                  <c:v>5813.56</c:v>
                </c:pt>
                <c:pt idx="58153">
                  <c:v>5813.66</c:v>
                </c:pt>
                <c:pt idx="58154">
                  <c:v>5813.76</c:v>
                </c:pt>
                <c:pt idx="58155">
                  <c:v>5813.86</c:v>
                </c:pt>
                <c:pt idx="58156">
                  <c:v>5813.96</c:v>
                </c:pt>
                <c:pt idx="58157">
                  <c:v>5814.06</c:v>
                </c:pt>
                <c:pt idx="58158">
                  <c:v>5814.16</c:v>
                </c:pt>
                <c:pt idx="58159">
                  <c:v>5814.26</c:v>
                </c:pt>
                <c:pt idx="58160">
                  <c:v>5814.36</c:v>
                </c:pt>
                <c:pt idx="58161">
                  <c:v>5814.46</c:v>
                </c:pt>
                <c:pt idx="58162">
                  <c:v>5814.56</c:v>
                </c:pt>
                <c:pt idx="58163">
                  <c:v>5814.66</c:v>
                </c:pt>
                <c:pt idx="58164">
                  <c:v>5814.76</c:v>
                </c:pt>
                <c:pt idx="58165">
                  <c:v>5814.86</c:v>
                </c:pt>
                <c:pt idx="58166">
                  <c:v>5814.96</c:v>
                </c:pt>
                <c:pt idx="58167">
                  <c:v>5815.06</c:v>
                </c:pt>
                <c:pt idx="58168">
                  <c:v>5815.16</c:v>
                </c:pt>
                <c:pt idx="58169">
                  <c:v>5815.26</c:v>
                </c:pt>
                <c:pt idx="58170">
                  <c:v>5815.36</c:v>
                </c:pt>
                <c:pt idx="58171">
                  <c:v>5815.46</c:v>
                </c:pt>
                <c:pt idx="58172">
                  <c:v>5815.56</c:v>
                </c:pt>
                <c:pt idx="58173">
                  <c:v>5815.66</c:v>
                </c:pt>
                <c:pt idx="58174">
                  <c:v>5815.76</c:v>
                </c:pt>
                <c:pt idx="58175">
                  <c:v>5815.86</c:v>
                </c:pt>
                <c:pt idx="58176">
                  <c:v>5815.96</c:v>
                </c:pt>
                <c:pt idx="58177">
                  <c:v>5816.06</c:v>
                </c:pt>
                <c:pt idx="58178">
                  <c:v>5816.16</c:v>
                </c:pt>
                <c:pt idx="58179">
                  <c:v>5816.26</c:v>
                </c:pt>
                <c:pt idx="58180">
                  <c:v>5816.36</c:v>
                </c:pt>
                <c:pt idx="58181">
                  <c:v>5816.46</c:v>
                </c:pt>
                <c:pt idx="58182">
                  <c:v>5816.56</c:v>
                </c:pt>
                <c:pt idx="58183">
                  <c:v>5816.66</c:v>
                </c:pt>
                <c:pt idx="58184">
                  <c:v>5816.76</c:v>
                </c:pt>
                <c:pt idx="58185">
                  <c:v>5816.86</c:v>
                </c:pt>
                <c:pt idx="58186">
                  <c:v>5816.96</c:v>
                </c:pt>
                <c:pt idx="58187">
                  <c:v>5817.06</c:v>
                </c:pt>
                <c:pt idx="58188">
                  <c:v>5817.16</c:v>
                </c:pt>
                <c:pt idx="58189">
                  <c:v>5817.26</c:v>
                </c:pt>
                <c:pt idx="58190">
                  <c:v>5817.36</c:v>
                </c:pt>
                <c:pt idx="58191">
                  <c:v>5817.46</c:v>
                </c:pt>
                <c:pt idx="58192">
                  <c:v>5817.56</c:v>
                </c:pt>
                <c:pt idx="58193">
                  <c:v>5817.66</c:v>
                </c:pt>
                <c:pt idx="58194">
                  <c:v>5817.76</c:v>
                </c:pt>
                <c:pt idx="58195">
                  <c:v>5817.86</c:v>
                </c:pt>
                <c:pt idx="58196">
                  <c:v>5817.96</c:v>
                </c:pt>
                <c:pt idx="58197">
                  <c:v>5818.06</c:v>
                </c:pt>
                <c:pt idx="58198">
                  <c:v>5818.16</c:v>
                </c:pt>
                <c:pt idx="58199">
                  <c:v>5818.26</c:v>
                </c:pt>
                <c:pt idx="58200">
                  <c:v>5818.36</c:v>
                </c:pt>
                <c:pt idx="58201">
                  <c:v>5818.46</c:v>
                </c:pt>
                <c:pt idx="58202">
                  <c:v>5818.56</c:v>
                </c:pt>
                <c:pt idx="58203">
                  <c:v>5818.66</c:v>
                </c:pt>
                <c:pt idx="58204">
                  <c:v>5818.76</c:v>
                </c:pt>
                <c:pt idx="58205">
                  <c:v>5818.86</c:v>
                </c:pt>
                <c:pt idx="58206">
                  <c:v>5818.96</c:v>
                </c:pt>
                <c:pt idx="58207">
                  <c:v>5819.06</c:v>
                </c:pt>
                <c:pt idx="58208">
                  <c:v>5819.16</c:v>
                </c:pt>
                <c:pt idx="58209">
                  <c:v>5819.26</c:v>
                </c:pt>
                <c:pt idx="58210">
                  <c:v>5819.36</c:v>
                </c:pt>
                <c:pt idx="58211">
                  <c:v>5819.46</c:v>
                </c:pt>
                <c:pt idx="58212">
                  <c:v>5819.56</c:v>
                </c:pt>
                <c:pt idx="58213">
                  <c:v>5819.66</c:v>
                </c:pt>
                <c:pt idx="58214">
                  <c:v>5819.76</c:v>
                </c:pt>
                <c:pt idx="58215">
                  <c:v>5819.86</c:v>
                </c:pt>
                <c:pt idx="58216">
                  <c:v>5819.96</c:v>
                </c:pt>
                <c:pt idx="58217">
                  <c:v>5820.06</c:v>
                </c:pt>
                <c:pt idx="58218">
                  <c:v>5820.16</c:v>
                </c:pt>
                <c:pt idx="58219">
                  <c:v>5820.26</c:v>
                </c:pt>
                <c:pt idx="58220">
                  <c:v>5820.36</c:v>
                </c:pt>
                <c:pt idx="58221">
                  <c:v>5820.46</c:v>
                </c:pt>
                <c:pt idx="58222">
                  <c:v>5820.56</c:v>
                </c:pt>
                <c:pt idx="58223">
                  <c:v>5820.66</c:v>
                </c:pt>
                <c:pt idx="58224">
                  <c:v>5820.76</c:v>
                </c:pt>
                <c:pt idx="58225">
                  <c:v>5820.86</c:v>
                </c:pt>
                <c:pt idx="58226">
                  <c:v>5820.96</c:v>
                </c:pt>
                <c:pt idx="58227">
                  <c:v>5821.06</c:v>
                </c:pt>
                <c:pt idx="58228">
                  <c:v>5821.16</c:v>
                </c:pt>
                <c:pt idx="58229">
                  <c:v>5821.26</c:v>
                </c:pt>
                <c:pt idx="58230">
                  <c:v>5821.36</c:v>
                </c:pt>
                <c:pt idx="58231">
                  <c:v>5821.46</c:v>
                </c:pt>
                <c:pt idx="58232">
                  <c:v>5821.56</c:v>
                </c:pt>
                <c:pt idx="58233">
                  <c:v>5821.66</c:v>
                </c:pt>
                <c:pt idx="58234">
                  <c:v>5821.76</c:v>
                </c:pt>
                <c:pt idx="58235">
                  <c:v>5821.86</c:v>
                </c:pt>
                <c:pt idx="58236">
                  <c:v>5821.96</c:v>
                </c:pt>
                <c:pt idx="58237">
                  <c:v>5822.06</c:v>
                </c:pt>
                <c:pt idx="58238">
                  <c:v>5822.16</c:v>
                </c:pt>
                <c:pt idx="58239">
                  <c:v>5822.26</c:v>
                </c:pt>
                <c:pt idx="58240">
                  <c:v>5822.36</c:v>
                </c:pt>
                <c:pt idx="58241">
                  <c:v>5822.46</c:v>
                </c:pt>
                <c:pt idx="58242">
                  <c:v>5822.56</c:v>
                </c:pt>
                <c:pt idx="58243">
                  <c:v>5822.66</c:v>
                </c:pt>
                <c:pt idx="58244">
                  <c:v>5822.76</c:v>
                </c:pt>
                <c:pt idx="58245">
                  <c:v>5822.86</c:v>
                </c:pt>
                <c:pt idx="58246">
                  <c:v>5822.96</c:v>
                </c:pt>
                <c:pt idx="58247">
                  <c:v>5823.06</c:v>
                </c:pt>
                <c:pt idx="58248">
                  <c:v>5823.16</c:v>
                </c:pt>
                <c:pt idx="58249">
                  <c:v>5823.26</c:v>
                </c:pt>
                <c:pt idx="58250">
                  <c:v>5823.36</c:v>
                </c:pt>
                <c:pt idx="58251">
                  <c:v>5823.46</c:v>
                </c:pt>
                <c:pt idx="58252">
                  <c:v>5823.56</c:v>
                </c:pt>
                <c:pt idx="58253">
                  <c:v>5823.66</c:v>
                </c:pt>
                <c:pt idx="58254">
                  <c:v>5823.76</c:v>
                </c:pt>
                <c:pt idx="58255">
                  <c:v>5823.86</c:v>
                </c:pt>
                <c:pt idx="58256">
                  <c:v>5823.96</c:v>
                </c:pt>
                <c:pt idx="58257">
                  <c:v>5824.06</c:v>
                </c:pt>
                <c:pt idx="58258">
                  <c:v>5824.16</c:v>
                </c:pt>
                <c:pt idx="58259">
                  <c:v>5824.26</c:v>
                </c:pt>
                <c:pt idx="58260">
                  <c:v>5824.36</c:v>
                </c:pt>
                <c:pt idx="58261">
                  <c:v>5824.46</c:v>
                </c:pt>
                <c:pt idx="58262">
                  <c:v>5824.56</c:v>
                </c:pt>
                <c:pt idx="58263">
                  <c:v>5824.66</c:v>
                </c:pt>
                <c:pt idx="58264">
                  <c:v>5824.76</c:v>
                </c:pt>
                <c:pt idx="58265">
                  <c:v>5824.86</c:v>
                </c:pt>
                <c:pt idx="58266">
                  <c:v>5824.96</c:v>
                </c:pt>
                <c:pt idx="58267">
                  <c:v>5825.06</c:v>
                </c:pt>
                <c:pt idx="58268">
                  <c:v>5825.16</c:v>
                </c:pt>
                <c:pt idx="58269">
                  <c:v>5825.26</c:v>
                </c:pt>
                <c:pt idx="58270">
                  <c:v>5825.36</c:v>
                </c:pt>
                <c:pt idx="58271">
                  <c:v>5825.46</c:v>
                </c:pt>
                <c:pt idx="58272">
                  <c:v>5825.56</c:v>
                </c:pt>
                <c:pt idx="58273">
                  <c:v>5825.66</c:v>
                </c:pt>
                <c:pt idx="58274">
                  <c:v>5825.76</c:v>
                </c:pt>
                <c:pt idx="58275">
                  <c:v>5825.86</c:v>
                </c:pt>
                <c:pt idx="58276">
                  <c:v>5825.96</c:v>
                </c:pt>
                <c:pt idx="58277">
                  <c:v>5826.06</c:v>
                </c:pt>
                <c:pt idx="58278">
                  <c:v>5826.16</c:v>
                </c:pt>
                <c:pt idx="58279">
                  <c:v>5826.26</c:v>
                </c:pt>
                <c:pt idx="58280">
                  <c:v>5826.36</c:v>
                </c:pt>
                <c:pt idx="58281">
                  <c:v>5826.46</c:v>
                </c:pt>
                <c:pt idx="58282">
                  <c:v>5826.56</c:v>
                </c:pt>
                <c:pt idx="58283">
                  <c:v>5826.66</c:v>
                </c:pt>
                <c:pt idx="58284">
                  <c:v>5826.76</c:v>
                </c:pt>
                <c:pt idx="58285">
                  <c:v>5826.86</c:v>
                </c:pt>
                <c:pt idx="58286">
                  <c:v>5826.96</c:v>
                </c:pt>
                <c:pt idx="58287">
                  <c:v>5827.06</c:v>
                </c:pt>
                <c:pt idx="58288">
                  <c:v>5827.16</c:v>
                </c:pt>
                <c:pt idx="58289">
                  <c:v>5827.26</c:v>
                </c:pt>
                <c:pt idx="58290">
                  <c:v>5827.36</c:v>
                </c:pt>
                <c:pt idx="58291">
                  <c:v>5827.46</c:v>
                </c:pt>
                <c:pt idx="58292">
                  <c:v>5827.56</c:v>
                </c:pt>
                <c:pt idx="58293">
                  <c:v>5827.66</c:v>
                </c:pt>
                <c:pt idx="58294">
                  <c:v>5827.76</c:v>
                </c:pt>
                <c:pt idx="58295">
                  <c:v>5827.86</c:v>
                </c:pt>
                <c:pt idx="58296">
                  <c:v>5827.96</c:v>
                </c:pt>
                <c:pt idx="58297">
                  <c:v>5828.06</c:v>
                </c:pt>
                <c:pt idx="58298">
                  <c:v>5828.16</c:v>
                </c:pt>
                <c:pt idx="58299">
                  <c:v>5828.26</c:v>
                </c:pt>
                <c:pt idx="58300">
                  <c:v>5828.36</c:v>
                </c:pt>
                <c:pt idx="58301">
                  <c:v>5828.46</c:v>
                </c:pt>
                <c:pt idx="58302">
                  <c:v>5828.56</c:v>
                </c:pt>
                <c:pt idx="58303">
                  <c:v>5828.66</c:v>
                </c:pt>
                <c:pt idx="58304">
                  <c:v>5828.76</c:v>
                </c:pt>
                <c:pt idx="58305">
                  <c:v>5828.86</c:v>
                </c:pt>
                <c:pt idx="58306">
                  <c:v>5828.96</c:v>
                </c:pt>
                <c:pt idx="58307">
                  <c:v>5829.06</c:v>
                </c:pt>
                <c:pt idx="58308">
                  <c:v>5829.16</c:v>
                </c:pt>
                <c:pt idx="58309">
                  <c:v>5829.26</c:v>
                </c:pt>
                <c:pt idx="58310">
                  <c:v>5829.36</c:v>
                </c:pt>
                <c:pt idx="58311">
                  <c:v>5829.46</c:v>
                </c:pt>
                <c:pt idx="58312">
                  <c:v>5829.56</c:v>
                </c:pt>
                <c:pt idx="58313">
                  <c:v>5829.66</c:v>
                </c:pt>
                <c:pt idx="58314">
                  <c:v>5829.76</c:v>
                </c:pt>
                <c:pt idx="58315">
                  <c:v>5829.86</c:v>
                </c:pt>
                <c:pt idx="58316">
                  <c:v>5829.96</c:v>
                </c:pt>
                <c:pt idx="58317">
                  <c:v>5830.06</c:v>
                </c:pt>
                <c:pt idx="58318">
                  <c:v>5830.16</c:v>
                </c:pt>
                <c:pt idx="58319">
                  <c:v>5830.26</c:v>
                </c:pt>
                <c:pt idx="58320">
                  <c:v>5830.36</c:v>
                </c:pt>
                <c:pt idx="58321">
                  <c:v>5830.46</c:v>
                </c:pt>
                <c:pt idx="58322">
                  <c:v>5830.56</c:v>
                </c:pt>
                <c:pt idx="58323">
                  <c:v>5830.66</c:v>
                </c:pt>
                <c:pt idx="58324">
                  <c:v>5830.76</c:v>
                </c:pt>
                <c:pt idx="58325">
                  <c:v>5830.86</c:v>
                </c:pt>
                <c:pt idx="58326">
                  <c:v>5830.96</c:v>
                </c:pt>
                <c:pt idx="58327">
                  <c:v>5831.06</c:v>
                </c:pt>
                <c:pt idx="58328">
                  <c:v>5831.16</c:v>
                </c:pt>
                <c:pt idx="58329">
                  <c:v>5831.26</c:v>
                </c:pt>
                <c:pt idx="58330">
                  <c:v>5831.36</c:v>
                </c:pt>
                <c:pt idx="58331">
                  <c:v>5831.46</c:v>
                </c:pt>
                <c:pt idx="58332">
                  <c:v>5831.56</c:v>
                </c:pt>
                <c:pt idx="58333">
                  <c:v>5831.66</c:v>
                </c:pt>
                <c:pt idx="58334">
                  <c:v>5831.76</c:v>
                </c:pt>
                <c:pt idx="58335">
                  <c:v>5831.86</c:v>
                </c:pt>
                <c:pt idx="58336">
                  <c:v>5831.96</c:v>
                </c:pt>
                <c:pt idx="58337">
                  <c:v>5832.06</c:v>
                </c:pt>
                <c:pt idx="58338">
                  <c:v>5832.16</c:v>
                </c:pt>
                <c:pt idx="58339">
                  <c:v>5832.26</c:v>
                </c:pt>
                <c:pt idx="58340">
                  <c:v>5832.36</c:v>
                </c:pt>
                <c:pt idx="58341">
                  <c:v>5832.46</c:v>
                </c:pt>
                <c:pt idx="58342">
                  <c:v>5832.56</c:v>
                </c:pt>
                <c:pt idx="58343">
                  <c:v>5832.66</c:v>
                </c:pt>
                <c:pt idx="58344">
                  <c:v>5832.76</c:v>
                </c:pt>
                <c:pt idx="58345">
                  <c:v>5832.86</c:v>
                </c:pt>
                <c:pt idx="58346">
                  <c:v>5832.96</c:v>
                </c:pt>
                <c:pt idx="58347">
                  <c:v>5833.06</c:v>
                </c:pt>
                <c:pt idx="58348">
                  <c:v>5833.16</c:v>
                </c:pt>
                <c:pt idx="58349">
                  <c:v>5833.26</c:v>
                </c:pt>
                <c:pt idx="58350">
                  <c:v>5833.36</c:v>
                </c:pt>
                <c:pt idx="58351">
                  <c:v>5833.46</c:v>
                </c:pt>
                <c:pt idx="58352">
                  <c:v>5833.56</c:v>
                </c:pt>
                <c:pt idx="58353">
                  <c:v>5833.66</c:v>
                </c:pt>
                <c:pt idx="58354">
                  <c:v>5833.76</c:v>
                </c:pt>
                <c:pt idx="58355">
                  <c:v>5833.86</c:v>
                </c:pt>
                <c:pt idx="58356">
                  <c:v>5833.96</c:v>
                </c:pt>
                <c:pt idx="58357">
                  <c:v>5834.06</c:v>
                </c:pt>
                <c:pt idx="58358">
                  <c:v>5834.16</c:v>
                </c:pt>
                <c:pt idx="58359">
                  <c:v>5834.26</c:v>
                </c:pt>
                <c:pt idx="58360">
                  <c:v>5834.36</c:v>
                </c:pt>
                <c:pt idx="58361">
                  <c:v>5834.46</c:v>
                </c:pt>
                <c:pt idx="58362">
                  <c:v>5834.56</c:v>
                </c:pt>
                <c:pt idx="58363">
                  <c:v>5834.66</c:v>
                </c:pt>
                <c:pt idx="58364">
                  <c:v>5834.76</c:v>
                </c:pt>
                <c:pt idx="58365">
                  <c:v>5834.86</c:v>
                </c:pt>
                <c:pt idx="58366">
                  <c:v>5834.96</c:v>
                </c:pt>
                <c:pt idx="58367">
                  <c:v>5835.06</c:v>
                </c:pt>
                <c:pt idx="58368">
                  <c:v>5835.16</c:v>
                </c:pt>
                <c:pt idx="58369">
                  <c:v>5835.26</c:v>
                </c:pt>
                <c:pt idx="58370">
                  <c:v>5835.36</c:v>
                </c:pt>
                <c:pt idx="58371">
                  <c:v>5835.46</c:v>
                </c:pt>
                <c:pt idx="58372">
                  <c:v>5835.56</c:v>
                </c:pt>
                <c:pt idx="58373">
                  <c:v>5835.66</c:v>
                </c:pt>
                <c:pt idx="58374">
                  <c:v>5835.76</c:v>
                </c:pt>
                <c:pt idx="58375">
                  <c:v>5835.86</c:v>
                </c:pt>
                <c:pt idx="58376">
                  <c:v>5835.96</c:v>
                </c:pt>
                <c:pt idx="58377">
                  <c:v>5836.06</c:v>
                </c:pt>
                <c:pt idx="58378">
                  <c:v>5836.16</c:v>
                </c:pt>
                <c:pt idx="58379">
                  <c:v>5836.26</c:v>
                </c:pt>
                <c:pt idx="58380">
                  <c:v>5836.36</c:v>
                </c:pt>
                <c:pt idx="58381">
                  <c:v>5836.46</c:v>
                </c:pt>
                <c:pt idx="58382">
                  <c:v>5836.56</c:v>
                </c:pt>
                <c:pt idx="58383">
                  <c:v>5836.66</c:v>
                </c:pt>
                <c:pt idx="58384">
                  <c:v>5836.76</c:v>
                </c:pt>
                <c:pt idx="58385">
                  <c:v>5836.86</c:v>
                </c:pt>
                <c:pt idx="58386">
                  <c:v>5836.96</c:v>
                </c:pt>
                <c:pt idx="58387">
                  <c:v>5837.06</c:v>
                </c:pt>
                <c:pt idx="58388">
                  <c:v>5837.16</c:v>
                </c:pt>
                <c:pt idx="58389">
                  <c:v>5837.26</c:v>
                </c:pt>
                <c:pt idx="58390">
                  <c:v>5837.36</c:v>
                </c:pt>
                <c:pt idx="58391">
                  <c:v>5837.46</c:v>
                </c:pt>
                <c:pt idx="58392">
                  <c:v>5837.56</c:v>
                </c:pt>
                <c:pt idx="58393">
                  <c:v>5837.66</c:v>
                </c:pt>
                <c:pt idx="58394">
                  <c:v>5837.76</c:v>
                </c:pt>
                <c:pt idx="58395">
                  <c:v>5837.86</c:v>
                </c:pt>
                <c:pt idx="58396">
                  <c:v>5837.96</c:v>
                </c:pt>
                <c:pt idx="58397">
                  <c:v>5838.06</c:v>
                </c:pt>
                <c:pt idx="58398">
                  <c:v>5838.16</c:v>
                </c:pt>
                <c:pt idx="58399">
                  <c:v>5838.26</c:v>
                </c:pt>
                <c:pt idx="58400">
                  <c:v>5838.36</c:v>
                </c:pt>
                <c:pt idx="58401">
                  <c:v>5838.46</c:v>
                </c:pt>
                <c:pt idx="58402">
                  <c:v>5838.56</c:v>
                </c:pt>
                <c:pt idx="58403">
                  <c:v>5838.66</c:v>
                </c:pt>
                <c:pt idx="58404">
                  <c:v>5838.76</c:v>
                </c:pt>
                <c:pt idx="58405">
                  <c:v>5838.86</c:v>
                </c:pt>
                <c:pt idx="58406">
                  <c:v>5838.96</c:v>
                </c:pt>
                <c:pt idx="58407">
                  <c:v>5839.06</c:v>
                </c:pt>
                <c:pt idx="58408">
                  <c:v>5839.16</c:v>
                </c:pt>
                <c:pt idx="58409">
                  <c:v>5839.26</c:v>
                </c:pt>
                <c:pt idx="58410">
                  <c:v>5839.36</c:v>
                </c:pt>
                <c:pt idx="58411">
                  <c:v>5839.46</c:v>
                </c:pt>
                <c:pt idx="58412">
                  <c:v>5839.56</c:v>
                </c:pt>
                <c:pt idx="58413">
                  <c:v>5839.66</c:v>
                </c:pt>
                <c:pt idx="58414">
                  <c:v>5839.76</c:v>
                </c:pt>
                <c:pt idx="58415">
                  <c:v>5839.86</c:v>
                </c:pt>
                <c:pt idx="58416">
                  <c:v>5839.96</c:v>
                </c:pt>
                <c:pt idx="58417">
                  <c:v>5840.06</c:v>
                </c:pt>
                <c:pt idx="58418">
                  <c:v>5840.16</c:v>
                </c:pt>
                <c:pt idx="58419">
                  <c:v>5840.26</c:v>
                </c:pt>
                <c:pt idx="58420">
                  <c:v>5840.36</c:v>
                </c:pt>
                <c:pt idx="58421">
                  <c:v>5840.46</c:v>
                </c:pt>
                <c:pt idx="58422">
                  <c:v>5840.56</c:v>
                </c:pt>
                <c:pt idx="58423">
                  <c:v>5840.66</c:v>
                </c:pt>
                <c:pt idx="58424">
                  <c:v>5840.76</c:v>
                </c:pt>
                <c:pt idx="58425">
                  <c:v>5840.86</c:v>
                </c:pt>
                <c:pt idx="58426">
                  <c:v>5840.96</c:v>
                </c:pt>
                <c:pt idx="58427">
                  <c:v>5841.06</c:v>
                </c:pt>
                <c:pt idx="58428">
                  <c:v>5841.16</c:v>
                </c:pt>
                <c:pt idx="58429">
                  <c:v>5841.26</c:v>
                </c:pt>
                <c:pt idx="58430">
                  <c:v>5841.36</c:v>
                </c:pt>
                <c:pt idx="58431">
                  <c:v>5841.46</c:v>
                </c:pt>
                <c:pt idx="58432">
                  <c:v>5841.56</c:v>
                </c:pt>
                <c:pt idx="58433">
                  <c:v>5841.66</c:v>
                </c:pt>
                <c:pt idx="58434">
                  <c:v>5841.76</c:v>
                </c:pt>
                <c:pt idx="58435">
                  <c:v>5841.86</c:v>
                </c:pt>
                <c:pt idx="58436">
                  <c:v>5841.96</c:v>
                </c:pt>
                <c:pt idx="58437">
                  <c:v>5842.06</c:v>
                </c:pt>
                <c:pt idx="58438">
                  <c:v>5842.16</c:v>
                </c:pt>
                <c:pt idx="58439">
                  <c:v>5842.26</c:v>
                </c:pt>
                <c:pt idx="58440">
                  <c:v>5842.36</c:v>
                </c:pt>
                <c:pt idx="58441">
                  <c:v>5842.46</c:v>
                </c:pt>
                <c:pt idx="58442">
                  <c:v>5842.56</c:v>
                </c:pt>
                <c:pt idx="58443">
                  <c:v>5842.66</c:v>
                </c:pt>
                <c:pt idx="58444">
                  <c:v>5842.76</c:v>
                </c:pt>
                <c:pt idx="58445">
                  <c:v>5842.86</c:v>
                </c:pt>
                <c:pt idx="58446">
                  <c:v>5842.96</c:v>
                </c:pt>
                <c:pt idx="58447">
                  <c:v>5843.06</c:v>
                </c:pt>
                <c:pt idx="58448">
                  <c:v>5843.16</c:v>
                </c:pt>
                <c:pt idx="58449">
                  <c:v>5843.26</c:v>
                </c:pt>
                <c:pt idx="58450">
                  <c:v>5843.36</c:v>
                </c:pt>
                <c:pt idx="58451">
                  <c:v>5843.46</c:v>
                </c:pt>
                <c:pt idx="58452">
                  <c:v>5843.56</c:v>
                </c:pt>
                <c:pt idx="58453">
                  <c:v>5843.66</c:v>
                </c:pt>
                <c:pt idx="58454">
                  <c:v>5843.76</c:v>
                </c:pt>
                <c:pt idx="58455">
                  <c:v>5843.86</c:v>
                </c:pt>
                <c:pt idx="58456">
                  <c:v>5843.96</c:v>
                </c:pt>
                <c:pt idx="58457">
                  <c:v>5844.06</c:v>
                </c:pt>
                <c:pt idx="58458">
                  <c:v>5844.16</c:v>
                </c:pt>
                <c:pt idx="58459">
                  <c:v>5844.26</c:v>
                </c:pt>
                <c:pt idx="58460">
                  <c:v>5844.36</c:v>
                </c:pt>
                <c:pt idx="58461">
                  <c:v>5844.46</c:v>
                </c:pt>
                <c:pt idx="58462">
                  <c:v>5844.56</c:v>
                </c:pt>
                <c:pt idx="58463">
                  <c:v>5844.66</c:v>
                </c:pt>
                <c:pt idx="58464">
                  <c:v>5844.76</c:v>
                </c:pt>
                <c:pt idx="58465">
                  <c:v>5844.86</c:v>
                </c:pt>
                <c:pt idx="58466">
                  <c:v>5844.96</c:v>
                </c:pt>
                <c:pt idx="58467">
                  <c:v>5845.06</c:v>
                </c:pt>
                <c:pt idx="58468">
                  <c:v>5845.16</c:v>
                </c:pt>
                <c:pt idx="58469">
                  <c:v>5845.26</c:v>
                </c:pt>
                <c:pt idx="58470">
                  <c:v>5845.36</c:v>
                </c:pt>
                <c:pt idx="58471">
                  <c:v>5845.46</c:v>
                </c:pt>
                <c:pt idx="58472">
                  <c:v>5845.56</c:v>
                </c:pt>
                <c:pt idx="58473">
                  <c:v>5845.66</c:v>
                </c:pt>
                <c:pt idx="58474">
                  <c:v>5845.76</c:v>
                </c:pt>
                <c:pt idx="58475">
                  <c:v>5845.86</c:v>
                </c:pt>
                <c:pt idx="58476">
                  <c:v>5845.96</c:v>
                </c:pt>
                <c:pt idx="58477">
                  <c:v>5846.06</c:v>
                </c:pt>
                <c:pt idx="58478">
                  <c:v>5846.16</c:v>
                </c:pt>
                <c:pt idx="58479">
                  <c:v>5846.26</c:v>
                </c:pt>
                <c:pt idx="58480">
                  <c:v>5846.36</c:v>
                </c:pt>
                <c:pt idx="58481">
                  <c:v>5846.46</c:v>
                </c:pt>
                <c:pt idx="58482">
                  <c:v>5846.56</c:v>
                </c:pt>
                <c:pt idx="58483">
                  <c:v>5846.66</c:v>
                </c:pt>
                <c:pt idx="58484">
                  <c:v>5846.76</c:v>
                </c:pt>
                <c:pt idx="58485">
                  <c:v>5846.86</c:v>
                </c:pt>
                <c:pt idx="58486">
                  <c:v>5846.96</c:v>
                </c:pt>
                <c:pt idx="58487">
                  <c:v>5847.06</c:v>
                </c:pt>
                <c:pt idx="58488">
                  <c:v>5847.16</c:v>
                </c:pt>
                <c:pt idx="58489">
                  <c:v>5847.26</c:v>
                </c:pt>
                <c:pt idx="58490">
                  <c:v>5847.36</c:v>
                </c:pt>
                <c:pt idx="58491">
                  <c:v>5847.46</c:v>
                </c:pt>
                <c:pt idx="58492">
                  <c:v>5847.56</c:v>
                </c:pt>
                <c:pt idx="58493">
                  <c:v>5847.66</c:v>
                </c:pt>
                <c:pt idx="58494">
                  <c:v>5847.76</c:v>
                </c:pt>
                <c:pt idx="58495">
                  <c:v>5847.86</c:v>
                </c:pt>
                <c:pt idx="58496">
                  <c:v>5847.96</c:v>
                </c:pt>
                <c:pt idx="58497">
                  <c:v>5848.06</c:v>
                </c:pt>
                <c:pt idx="58498">
                  <c:v>5848.16</c:v>
                </c:pt>
                <c:pt idx="58499">
                  <c:v>5848.26</c:v>
                </c:pt>
                <c:pt idx="58500">
                  <c:v>5848.36</c:v>
                </c:pt>
                <c:pt idx="58501">
                  <c:v>5848.46</c:v>
                </c:pt>
                <c:pt idx="58502">
                  <c:v>5848.56</c:v>
                </c:pt>
                <c:pt idx="58503">
                  <c:v>5848.66</c:v>
                </c:pt>
                <c:pt idx="58504">
                  <c:v>5848.76</c:v>
                </c:pt>
                <c:pt idx="58505">
                  <c:v>5848.86</c:v>
                </c:pt>
                <c:pt idx="58506">
                  <c:v>5848.96</c:v>
                </c:pt>
                <c:pt idx="58507">
                  <c:v>5849.06</c:v>
                </c:pt>
                <c:pt idx="58508">
                  <c:v>5849.16</c:v>
                </c:pt>
                <c:pt idx="58509">
                  <c:v>5849.26</c:v>
                </c:pt>
                <c:pt idx="58510">
                  <c:v>5849.36</c:v>
                </c:pt>
                <c:pt idx="58511">
                  <c:v>5849.46</c:v>
                </c:pt>
                <c:pt idx="58512">
                  <c:v>5849.56</c:v>
                </c:pt>
                <c:pt idx="58513">
                  <c:v>5849.66</c:v>
                </c:pt>
                <c:pt idx="58514">
                  <c:v>5849.76</c:v>
                </c:pt>
                <c:pt idx="58515">
                  <c:v>5849.86</c:v>
                </c:pt>
                <c:pt idx="58516">
                  <c:v>5849.96</c:v>
                </c:pt>
                <c:pt idx="58517">
                  <c:v>5850.06</c:v>
                </c:pt>
                <c:pt idx="58518">
                  <c:v>5850.16</c:v>
                </c:pt>
                <c:pt idx="58519">
                  <c:v>5850.26</c:v>
                </c:pt>
                <c:pt idx="58520">
                  <c:v>5850.36</c:v>
                </c:pt>
                <c:pt idx="58521">
                  <c:v>5850.46</c:v>
                </c:pt>
                <c:pt idx="58522">
                  <c:v>5850.56</c:v>
                </c:pt>
                <c:pt idx="58523">
                  <c:v>5850.66</c:v>
                </c:pt>
                <c:pt idx="58524">
                  <c:v>5850.76</c:v>
                </c:pt>
                <c:pt idx="58525">
                  <c:v>5850.86</c:v>
                </c:pt>
                <c:pt idx="58526">
                  <c:v>5850.96</c:v>
                </c:pt>
                <c:pt idx="58527">
                  <c:v>5851.06</c:v>
                </c:pt>
                <c:pt idx="58528">
                  <c:v>5851.16</c:v>
                </c:pt>
                <c:pt idx="58529">
                  <c:v>5851.26</c:v>
                </c:pt>
                <c:pt idx="58530">
                  <c:v>5851.36</c:v>
                </c:pt>
                <c:pt idx="58531">
                  <c:v>5851.46</c:v>
                </c:pt>
                <c:pt idx="58532">
                  <c:v>5851.56</c:v>
                </c:pt>
                <c:pt idx="58533">
                  <c:v>5851.66</c:v>
                </c:pt>
                <c:pt idx="58534">
                  <c:v>5851.76</c:v>
                </c:pt>
                <c:pt idx="58535">
                  <c:v>5851.86</c:v>
                </c:pt>
                <c:pt idx="58536">
                  <c:v>5851.96</c:v>
                </c:pt>
                <c:pt idx="58537">
                  <c:v>5852.06</c:v>
                </c:pt>
                <c:pt idx="58538">
                  <c:v>5852.16</c:v>
                </c:pt>
                <c:pt idx="58539">
                  <c:v>5852.26</c:v>
                </c:pt>
                <c:pt idx="58540">
                  <c:v>5852.36</c:v>
                </c:pt>
                <c:pt idx="58541">
                  <c:v>5852.46</c:v>
                </c:pt>
                <c:pt idx="58542">
                  <c:v>5852.56</c:v>
                </c:pt>
                <c:pt idx="58543">
                  <c:v>5852.66</c:v>
                </c:pt>
                <c:pt idx="58544">
                  <c:v>5852.76</c:v>
                </c:pt>
                <c:pt idx="58545">
                  <c:v>5852.86</c:v>
                </c:pt>
                <c:pt idx="58546">
                  <c:v>5852.96</c:v>
                </c:pt>
                <c:pt idx="58547">
                  <c:v>5853.06</c:v>
                </c:pt>
                <c:pt idx="58548">
                  <c:v>5853.16</c:v>
                </c:pt>
                <c:pt idx="58549">
                  <c:v>5853.26</c:v>
                </c:pt>
                <c:pt idx="58550">
                  <c:v>5853.36</c:v>
                </c:pt>
                <c:pt idx="58551">
                  <c:v>5853.46</c:v>
                </c:pt>
                <c:pt idx="58552">
                  <c:v>5853.56</c:v>
                </c:pt>
                <c:pt idx="58553">
                  <c:v>5853.66</c:v>
                </c:pt>
                <c:pt idx="58554">
                  <c:v>5853.76</c:v>
                </c:pt>
                <c:pt idx="58555">
                  <c:v>5853.86</c:v>
                </c:pt>
                <c:pt idx="58556">
                  <c:v>5853.96</c:v>
                </c:pt>
                <c:pt idx="58557">
                  <c:v>5854.06</c:v>
                </c:pt>
                <c:pt idx="58558">
                  <c:v>5854.16</c:v>
                </c:pt>
                <c:pt idx="58559">
                  <c:v>5854.26</c:v>
                </c:pt>
                <c:pt idx="58560">
                  <c:v>5854.36</c:v>
                </c:pt>
                <c:pt idx="58561">
                  <c:v>5854.46</c:v>
                </c:pt>
                <c:pt idx="58562">
                  <c:v>5854.56</c:v>
                </c:pt>
                <c:pt idx="58563">
                  <c:v>5854.66</c:v>
                </c:pt>
                <c:pt idx="58564">
                  <c:v>5854.76</c:v>
                </c:pt>
                <c:pt idx="58565">
                  <c:v>5854.86</c:v>
                </c:pt>
                <c:pt idx="58566">
                  <c:v>5854.96</c:v>
                </c:pt>
                <c:pt idx="58567">
                  <c:v>5855.06</c:v>
                </c:pt>
                <c:pt idx="58568">
                  <c:v>5855.16</c:v>
                </c:pt>
                <c:pt idx="58569">
                  <c:v>5855.26</c:v>
                </c:pt>
                <c:pt idx="58570">
                  <c:v>5855.36</c:v>
                </c:pt>
                <c:pt idx="58571">
                  <c:v>5855.46</c:v>
                </c:pt>
                <c:pt idx="58572">
                  <c:v>5855.56</c:v>
                </c:pt>
                <c:pt idx="58573">
                  <c:v>5855.66</c:v>
                </c:pt>
                <c:pt idx="58574">
                  <c:v>5855.76</c:v>
                </c:pt>
                <c:pt idx="58575">
                  <c:v>5855.86</c:v>
                </c:pt>
                <c:pt idx="58576">
                  <c:v>5855.96</c:v>
                </c:pt>
                <c:pt idx="58577">
                  <c:v>5856.06</c:v>
                </c:pt>
                <c:pt idx="58578">
                  <c:v>5856.16</c:v>
                </c:pt>
                <c:pt idx="58579">
                  <c:v>5856.26</c:v>
                </c:pt>
                <c:pt idx="58580">
                  <c:v>5856.36</c:v>
                </c:pt>
                <c:pt idx="58581">
                  <c:v>5856.46</c:v>
                </c:pt>
                <c:pt idx="58582">
                  <c:v>5856.56</c:v>
                </c:pt>
                <c:pt idx="58583">
                  <c:v>5856.66</c:v>
                </c:pt>
                <c:pt idx="58584">
                  <c:v>5856.76</c:v>
                </c:pt>
                <c:pt idx="58585">
                  <c:v>5856.86</c:v>
                </c:pt>
                <c:pt idx="58586">
                  <c:v>5856.96</c:v>
                </c:pt>
                <c:pt idx="58587">
                  <c:v>5857.06</c:v>
                </c:pt>
                <c:pt idx="58588">
                  <c:v>5857.16</c:v>
                </c:pt>
                <c:pt idx="58589">
                  <c:v>5857.26</c:v>
                </c:pt>
                <c:pt idx="58590">
                  <c:v>5857.36</c:v>
                </c:pt>
                <c:pt idx="58591">
                  <c:v>5857.46</c:v>
                </c:pt>
                <c:pt idx="58592">
                  <c:v>5857.56</c:v>
                </c:pt>
                <c:pt idx="58593">
                  <c:v>5857.66</c:v>
                </c:pt>
                <c:pt idx="58594">
                  <c:v>5857.76</c:v>
                </c:pt>
                <c:pt idx="58595">
                  <c:v>5857.86</c:v>
                </c:pt>
                <c:pt idx="58596">
                  <c:v>5857.96</c:v>
                </c:pt>
                <c:pt idx="58597">
                  <c:v>5858.06</c:v>
                </c:pt>
                <c:pt idx="58598">
                  <c:v>5858.16</c:v>
                </c:pt>
                <c:pt idx="58599">
                  <c:v>5858.26</c:v>
                </c:pt>
                <c:pt idx="58600">
                  <c:v>5858.36</c:v>
                </c:pt>
                <c:pt idx="58601">
                  <c:v>5858.46</c:v>
                </c:pt>
                <c:pt idx="58602">
                  <c:v>5858.56</c:v>
                </c:pt>
                <c:pt idx="58603">
                  <c:v>5858.66</c:v>
                </c:pt>
                <c:pt idx="58604">
                  <c:v>5858.76</c:v>
                </c:pt>
                <c:pt idx="58605">
                  <c:v>5858.86</c:v>
                </c:pt>
                <c:pt idx="58606">
                  <c:v>5858.96</c:v>
                </c:pt>
                <c:pt idx="58607">
                  <c:v>5859.06</c:v>
                </c:pt>
                <c:pt idx="58608">
                  <c:v>5859.16</c:v>
                </c:pt>
                <c:pt idx="58609">
                  <c:v>5859.26</c:v>
                </c:pt>
                <c:pt idx="58610">
                  <c:v>5859.36</c:v>
                </c:pt>
                <c:pt idx="58611">
                  <c:v>5859.46</c:v>
                </c:pt>
                <c:pt idx="58612">
                  <c:v>5859.56</c:v>
                </c:pt>
                <c:pt idx="58613">
                  <c:v>5859.66</c:v>
                </c:pt>
                <c:pt idx="58614">
                  <c:v>5859.76</c:v>
                </c:pt>
                <c:pt idx="58615">
                  <c:v>5859.86</c:v>
                </c:pt>
                <c:pt idx="58616">
                  <c:v>5859.96</c:v>
                </c:pt>
                <c:pt idx="58617">
                  <c:v>5860.06</c:v>
                </c:pt>
                <c:pt idx="58618">
                  <c:v>5860.16</c:v>
                </c:pt>
                <c:pt idx="58619">
                  <c:v>5860.26</c:v>
                </c:pt>
                <c:pt idx="58620">
                  <c:v>5860.36</c:v>
                </c:pt>
                <c:pt idx="58621">
                  <c:v>5860.46</c:v>
                </c:pt>
                <c:pt idx="58622">
                  <c:v>5860.56</c:v>
                </c:pt>
                <c:pt idx="58623">
                  <c:v>5860.66</c:v>
                </c:pt>
                <c:pt idx="58624">
                  <c:v>5860.76</c:v>
                </c:pt>
                <c:pt idx="58625">
                  <c:v>5860.86</c:v>
                </c:pt>
                <c:pt idx="58626">
                  <c:v>5860.96</c:v>
                </c:pt>
                <c:pt idx="58627">
                  <c:v>5861.06</c:v>
                </c:pt>
                <c:pt idx="58628">
                  <c:v>5861.16</c:v>
                </c:pt>
                <c:pt idx="58629">
                  <c:v>5861.26</c:v>
                </c:pt>
                <c:pt idx="58630">
                  <c:v>5861.36</c:v>
                </c:pt>
                <c:pt idx="58631">
                  <c:v>5861.46</c:v>
                </c:pt>
                <c:pt idx="58632">
                  <c:v>5861.56</c:v>
                </c:pt>
                <c:pt idx="58633">
                  <c:v>5861.66</c:v>
                </c:pt>
                <c:pt idx="58634">
                  <c:v>5861.76</c:v>
                </c:pt>
                <c:pt idx="58635">
                  <c:v>5861.86</c:v>
                </c:pt>
                <c:pt idx="58636">
                  <c:v>5861.96</c:v>
                </c:pt>
                <c:pt idx="58637">
                  <c:v>5862.06</c:v>
                </c:pt>
                <c:pt idx="58638">
                  <c:v>5862.16</c:v>
                </c:pt>
                <c:pt idx="58639">
                  <c:v>5862.26</c:v>
                </c:pt>
                <c:pt idx="58640">
                  <c:v>5862.36</c:v>
                </c:pt>
                <c:pt idx="58641">
                  <c:v>5862.46</c:v>
                </c:pt>
                <c:pt idx="58642">
                  <c:v>5862.56</c:v>
                </c:pt>
                <c:pt idx="58643">
                  <c:v>5862.66</c:v>
                </c:pt>
                <c:pt idx="58644">
                  <c:v>5862.76</c:v>
                </c:pt>
                <c:pt idx="58645">
                  <c:v>5862.86</c:v>
                </c:pt>
                <c:pt idx="58646">
                  <c:v>5862.96</c:v>
                </c:pt>
                <c:pt idx="58647">
                  <c:v>5863.06</c:v>
                </c:pt>
                <c:pt idx="58648">
                  <c:v>5863.16</c:v>
                </c:pt>
                <c:pt idx="58649">
                  <c:v>5863.26</c:v>
                </c:pt>
                <c:pt idx="58650">
                  <c:v>5863.36</c:v>
                </c:pt>
                <c:pt idx="58651">
                  <c:v>5863.46</c:v>
                </c:pt>
                <c:pt idx="58652">
                  <c:v>5863.56</c:v>
                </c:pt>
                <c:pt idx="58653">
                  <c:v>5863.66</c:v>
                </c:pt>
                <c:pt idx="58654">
                  <c:v>5863.76</c:v>
                </c:pt>
                <c:pt idx="58655">
                  <c:v>5863.86</c:v>
                </c:pt>
                <c:pt idx="58656">
                  <c:v>5863.96</c:v>
                </c:pt>
                <c:pt idx="58657">
                  <c:v>5864.06</c:v>
                </c:pt>
                <c:pt idx="58658">
                  <c:v>5864.16</c:v>
                </c:pt>
                <c:pt idx="58659">
                  <c:v>5864.26</c:v>
                </c:pt>
                <c:pt idx="58660">
                  <c:v>5864.36</c:v>
                </c:pt>
                <c:pt idx="58661">
                  <c:v>5864.46</c:v>
                </c:pt>
                <c:pt idx="58662">
                  <c:v>5864.56</c:v>
                </c:pt>
                <c:pt idx="58663">
                  <c:v>5864.66</c:v>
                </c:pt>
                <c:pt idx="58664">
                  <c:v>5864.76</c:v>
                </c:pt>
                <c:pt idx="58665">
                  <c:v>5864.86</c:v>
                </c:pt>
                <c:pt idx="58666">
                  <c:v>5864.96</c:v>
                </c:pt>
                <c:pt idx="58667">
                  <c:v>5865.06</c:v>
                </c:pt>
                <c:pt idx="58668">
                  <c:v>5865.16</c:v>
                </c:pt>
                <c:pt idx="58669">
                  <c:v>5865.26</c:v>
                </c:pt>
                <c:pt idx="58670">
                  <c:v>5865.36</c:v>
                </c:pt>
                <c:pt idx="58671">
                  <c:v>5865.46</c:v>
                </c:pt>
                <c:pt idx="58672">
                  <c:v>5865.56</c:v>
                </c:pt>
                <c:pt idx="58673">
                  <c:v>5865.66</c:v>
                </c:pt>
                <c:pt idx="58674">
                  <c:v>5865.76</c:v>
                </c:pt>
                <c:pt idx="58675">
                  <c:v>5865.86</c:v>
                </c:pt>
                <c:pt idx="58676">
                  <c:v>5865.96</c:v>
                </c:pt>
                <c:pt idx="58677">
                  <c:v>5866.06</c:v>
                </c:pt>
                <c:pt idx="58678">
                  <c:v>5866.16</c:v>
                </c:pt>
                <c:pt idx="58679">
                  <c:v>5866.26</c:v>
                </c:pt>
                <c:pt idx="58680">
                  <c:v>5866.36</c:v>
                </c:pt>
                <c:pt idx="58681">
                  <c:v>5866.46</c:v>
                </c:pt>
                <c:pt idx="58682">
                  <c:v>5866.56</c:v>
                </c:pt>
                <c:pt idx="58683">
                  <c:v>5866.66</c:v>
                </c:pt>
                <c:pt idx="58684">
                  <c:v>5866.76</c:v>
                </c:pt>
                <c:pt idx="58685">
                  <c:v>5866.86</c:v>
                </c:pt>
                <c:pt idx="58686">
                  <c:v>5866.96</c:v>
                </c:pt>
                <c:pt idx="58687">
                  <c:v>5867.06</c:v>
                </c:pt>
                <c:pt idx="58688">
                  <c:v>5867.16</c:v>
                </c:pt>
                <c:pt idx="58689">
                  <c:v>5867.26</c:v>
                </c:pt>
                <c:pt idx="58690">
                  <c:v>5867.36</c:v>
                </c:pt>
                <c:pt idx="58691">
                  <c:v>5867.46</c:v>
                </c:pt>
                <c:pt idx="58692">
                  <c:v>5867.56</c:v>
                </c:pt>
                <c:pt idx="58693">
                  <c:v>5867.66</c:v>
                </c:pt>
                <c:pt idx="58694">
                  <c:v>5867.76</c:v>
                </c:pt>
                <c:pt idx="58695">
                  <c:v>5867.86</c:v>
                </c:pt>
                <c:pt idx="58696">
                  <c:v>5867.96</c:v>
                </c:pt>
                <c:pt idx="58697">
                  <c:v>5868.06</c:v>
                </c:pt>
                <c:pt idx="58698">
                  <c:v>5868.16</c:v>
                </c:pt>
                <c:pt idx="58699">
                  <c:v>5868.26</c:v>
                </c:pt>
                <c:pt idx="58700">
                  <c:v>5868.36</c:v>
                </c:pt>
                <c:pt idx="58701">
                  <c:v>5868.46</c:v>
                </c:pt>
                <c:pt idx="58702">
                  <c:v>5868.56</c:v>
                </c:pt>
                <c:pt idx="58703">
                  <c:v>5868.66</c:v>
                </c:pt>
                <c:pt idx="58704">
                  <c:v>5868.76</c:v>
                </c:pt>
                <c:pt idx="58705">
                  <c:v>5868.86</c:v>
                </c:pt>
                <c:pt idx="58706">
                  <c:v>5868.96</c:v>
                </c:pt>
                <c:pt idx="58707">
                  <c:v>5869.06</c:v>
                </c:pt>
                <c:pt idx="58708">
                  <c:v>5869.16</c:v>
                </c:pt>
                <c:pt idx="58709">
                  <c:v>5869.26</c:v>
                </c:pt>
                <c:pt idx="58710">
                  <c:v>5869.36</c:v>
                </c:pt>
                <c:pt idx="58711">
                  <c:v>5869.46</c:v>
                </c:pt>
                <c:pt idx="58712">
                  <c:v>5869.56</c:v>
                </c:pt>
                <c:pt idx="58713">
                  <c:v>5869.66</c:v>
                </c:pt>
                <c:pt idx="58714">
                  <c:v>5869.76</c:v>
                </c:pt>
                <c:pt idx="58715">
                  <c:v>5869.86</c:v>
                </c:pt>
                <c:pt idx="58716">
                  <c:v>5869.96</c:v>
                </c:pt>
                <c:pt idx="58717">
                  <c:v>5870.06</c:v>
                </c:pt>
                <c:pt idx="58718">
                  <c:v>5870.16</c:v>
                </c:pt>
                <c:pt idx="58719">
                  <c:v>5870.26</c:v>
                </c:pt>
                <c:pt idx="58720">
                  <c:v>5870.36</c:v>
                </c:pt>
                <c:pt idx="58721">
                  <c:v>5870.46</c:v>
                </c:pt>
                <c:pt idx="58722">
                  <c:v>5870.56</c:v>
                </c:pt>
                <c:pt idx="58723">
                  <c:v>5870.66</c:v>
                </c:pt>
                <c:pt idx="58724">
                  <c:v>5870.76</c:v>
                </c:pt>
                <c:pt idx="58725">
                  <c:v>5870.86</c:v>
                </c:pt>
                <c:pt idx="58726">
                  <c:v>5870.96</c:v>
                </c:pt>
                <c:pt idx="58727">
                  <c:v>5871.06</c:v>
                </c:pt>
                <c:pt idx="58728">
                  <c:v>5871.16</c:v>
                </c:pt>
                <c:pt idx="58729">
                  <c:v>5871.26</c:v>
                </c:pt>
                <c:pt idx="58730">
                  <c:v>5871.36</c:v>
                </c:pt>
                <c:pt idx="58731">
                  <c:v>5871.46</c:v>
                </c:pt>
                <c:pt idx="58732">
                  <c:v>5871.56</c:v>
                </c:pt>
                <c:pt idx="58733">
                  <c:v>5871.66</c:v>
                </c:pt>
                <c:pt idx="58734">
                  <c:v>5871.76</c:v>
                </c:pt>
                <c:pt idx="58735">
                  <c:v>5871.86</c:v>
                </c:pt>
                <c:pt idx="58736">
                  <c:v>5871.96</c:v>
                </c:pt>
                <c:pt idx="58737">
                  <c:v>5872.06</c:v>
                </c:pt>
                <c:pt idx="58738">
                  <c:v>5872.16</c:v>
                </c:pt>
                <c:pt idx="58739">
                  <c:v>5872.26</c:v>
                </c:pt>
                <c:pt idx="58740">
                  <c:v>5872.36</c:v>
                </c:pt>
                <c:pt idx="58741">
                  <c:v>5872.46</c:v>
                </c:pt>
                <c:pt idx="58742">
                  <c:v>5872.56</c:v>
                </c:pt>
                <c:pt idx="58743">
                  <c:v>5872.66</c:v>
                </c:pt>
                <c:pt idx="58744">
                  <c:v>5872.76</c:v>
                </c:pt>
                <c:pt idx="58745">
                  <c:v>5872.86</c:v>
                </c:pt>
                <c:pt idx="58746">
                  <c:v>5872.96</c:v>
                </c:pt>
                <c:pt idx="58747">
                  <c:v>5873.06</c:v>
                </c:pt>
                <c:pt idx="58748">
                  <c:v>5873.16</c:v>
                </c:pt>
                <c:pt idx="58749">
                  <c:v>5873.26</c:v>
                </c:pt>
                <c:pt idx="58750">
                  <c:v>5873.36</c:v>
                </c:pt>
                <c:pt idx="58751">
                  <c:v>5873.46</c:v>
                </c:pt>
                <c:pt idx="58752">
                  <c:v>5873.56</c:v>
                </c:pt>
                <c:pt idx="58753">
                  <c:v>5873.66</c:v>
                </c:pt>
                <c:pt idx="58754">
                  <c:v>5873.76</c:v>
                </c:pt>
                <c:pt idx="58755">
                  <c:v>5873.86</c:v>
                </c:pt>
                <c:pt idx="58756">
                  <c:v>5873.96</c:v>
                </c:pt>
                <c:pt idx="58757">
                  <c:v>5874.06</c:v>
                </c:pt>
                <c:pt idx="58758">
                  <c:v>5874.16</c:v>
                </c:pt>
                <c:pt idx="58759">
                  <c:v>5874.26</c:v>
                </c:pt>
                <c:pt idx="58760">
                  <c:v>5874.36</c:v>
                </c:pt>
                <c:pt idx="58761">
                  <c:v>5874.46</c:v>
                </c:pt>
                <c:pt idx="58762">
                  <c:v>5874.56</c:v>
                </c:pt>
                <c:pt idx="58763">
                  <c:v>5874.66</c:v>
                </c:pt>
                <c:pt idx="58764">
                  <c:v>5874.76</c:v>
                </c:pt>
                <c:pt idx="58765">
                  <c:v>5874.86</c:v>
                </c:pt>
                <c:pt idx="58766">
                  <c:v>5874.96</c:v>
                </c:pt>
                <c:pt idx="58767">
                  <c:v>5875.06</c:v>
                </c:pt>
                <c:pt idx="58768">
                  <c:v>5875.16</c:v>
                </c:pt>
                <c:pt idx="58769">
                  <c:v>5875.26</c:v>
                </c:pt>
                <c:pt idx="58770">
                  <c:v>5875.36</c:v>
                </c:pt>
                <c:pt idx="58771">
                  <c:v>5875.46</c:v>
                </c:pt>
                <c:pt idx="58772">
                  <c:v>5875.56</c:v>
                </c:pt>
                <c:pt idx="58773">
                  <c:v>5875.66</c:v>
                </c:pt>
                <c:pt idx="58774">
                  <c:v>5875.76</c:v>
                </c:pt>
                <c:pt idx="58775">
                  <c:v>5875.86</c:v>
                </c:pt>
                <c:pt idx="58776">
                  <c:v>5875.96</c:v>
                </c:pt>
                <c:pt idx="58777">
                  <c:v>5876.06</c:v>
                </c:pt>
                <c:pt idx="58778">
                  <c:v>5876.16</c:v>
                </c:pt>
                <c:pt idx="58779">
                  <c:v>5876.26</c:v>
                </c:pt>
                <c:pt idx="58780">
                  <c:v>5876.36</c:v>
                </c:pt>
                <c:pt idx="58781">
                  <c:v>5876.46</c:v>
                </c:pt>
                <c:pt idx="58782">
                  <c:v>5876.56</c:v>
                </c:pt>
                <c:pt idx="58783">
                  <c:v>5876.66</c:v>
                </c:pt>
                <c:pt idx="58784">
                  <c:v>5876.76</c:v>
                </c:pt>
                <c:pt idx="58785">
                  <c:v>5876.86</c:v>
                </c:pt>
                <c:pt idx="58786">
                  <c:v>5876.96</c:v>
                </c:pt>
                <c:pt idx="58787">
                  <c:v>5877.06</c:v>
                </c:pt>
                <c:pt idx="58788">
                  <c:v>5877.16</c:v>
                </c:pt>
                <c:pt idx="58789">
                  <c:v>5877.26</c:v>
                </c:pt>
                <c:pt idx="58790">
                  <c:v>5877.36</c:v>
                </c:pt>
                <c:pt idx="58791">
                  <c:v>5877.46</c:v>
                </c:pt>
                <c:pt idx="58792">
                  <c:v>5877.56</c:v>
                </c:pt>
                <c:pt idx="58793">
                  <c:v>5877.66</c:v>
                </c:pt>
                <c:pt idx="58794">
                  <c:v>5877.76</c:v>
                </c:pt>
                <c:pt idx="58795">
                  <c:v>5877.86</c:v>
                </c:pt>
                <c:pt idx="58796">
                  <c:v>5877.96</c:v>
                </c:pt>
                <c:pt idx="58797">
                  <c:v>5878.06</c:v>
                </c:pt>
                <c:pt idx="58798">
                  <c:v>5878.16</c:v>
                </c:pt>
                <c:pt idx="58799">
                  <c:v>5878.26</c:v>
                </c:pt>
                <c:pt idx="58800">
                  <c:v>5878.36</c:v>
                </c:pt>
                <c:pt idx="58801">
                  <c:v>5878.46</c:v>
                </c:pt>
                <c:pt idx="58802">
                  <c:v>5878.56</c:v>
                </c:pt>
                <c:pt idx="58803">
                  <c:v>5878.66</c:v>
                </c:pt>
                <c:pt idx="58804">
                  <c:v>5878.76</c:v>
                </c:pt>
                <c:pt idx="58805">
                  <c:v>5878.86</c:v>
                </c:pt>
                <c:pt idx="58806">
                  <c:v>5878.96</c:v>
                </c:pt>
                <c:pt idx="58807">
                  <c:v>5879.06</c:v>
                </c:pt>
                <c:pt idx="58808">
                  <c:v>5879.16</c:v>
                </c:pt>
                <c:pt idx="58809">
                  <c:v>5879.26</c:v>
                </c:pt>
                <c:pt idx="58810">
                  <c:v>5879.36</c:v>
                </c:pt>
                <c:pt idx="58811">
                  <c:v>5879.46</c:v>
                </c:pt>
                <c:pt idx="58812">
                  <c:v>5879.56</c:v>
                </c:pt>
                <c:pt idx="58813">
                  <c:v>5879.66</c:v>
                </c:pt>
                <c:pt idx="58814">
                  <c:v>5879.76</c:v>
                </c:pt>
                <c:pt idx="58815">
                  <c:v>5879.86</c:v>
                </c:pt>
                <c:pt idx="58816">
                  <c:v>5879.96</c:v>
                </c:pt>
                <c:pt idx="58817">
                  <c:v>5880.06</c:v>
                </c:pt>
                <c:pt idx="58818">
                  <c:v>5880.16</c:v>
                </c:pt>
                <c:pt idx="58819">
                  <c:v>5880.26</c:v>
                </c:pt>
                <c:pt idx="58820">
                  <c:v>5880.36</c:v>
                </c:pt>
                <c:pt idx="58821">
                  <c:v>5880.46</c:v>
                </c:pt>
                <c:pt idx="58822">
                  <c:v>5880.56</c:v>
                </c:pt>
                <c:pt idx="58823">
                  <c:v>5880.66</c:v>
                </c:pt>
                <c:pt idx="58824">
                  <c:v>5880.76</c:v>
                </c:pt>
                <c:pt idx="58825">
                  <c:v>5880.86</c:v>
                </c:pt>
                <c:pt idx="58826">
                  <c:v>5880.96</c:v>
                </c:pt>
                <c:pt idx="58827">
                  <c:v>5881.06</c:v>
                </c:pt>
                <c:pt idx="58828">
                  <c:v>5881.16</c:v>
                </c:pt>
                <c:pt idx="58829">
                  <c:v>5881.26</c:v>
                </c:pt>
                <c:pt idx="58830">
                  <c:v>5881.36</c:v>
                </c:pt>
                <c:pt idx="58831">
                  <c:v>5881.46</c:v>
                </c:pt>
                <c:pt idx="58832">
                  <c:v>5881.56</c:v>
                </c:pt>
                <c:pt idx="58833">
                  <c:v>5881.66</c:v>
                </c:pt>
                <c:pt idx="58834">
                  <c:v>5881.76</c:v>
                </c:pt>
                <c:pt idx="58835">
                  <c:v>5881.86</c:v>
                </c:pt>
                <c:pt idx="58836">
                  <c:v>5881.96</c:v>
                </c:pt>
                <c:pt idx="58837">
                  <c:v>5882.06</c:v>
                </c:pt>
                <c:pt idx="58838">
                  <c:v>5882.16</c:v>
                </c:pt>
                <c:pt idx="58839">
                  <c:v>5882.26</c:v>
                </c:pt>
                <c:pt idx="58840">
                  <c:v>5882.36</c:v>
                </c:pt>
                <c:pt idx="58841">
                  <c:v>5882.46</c:v>
                </c:pt>
                <c:pt idx="58842">
                  <c:v>5882.56</c:v>
                </c:pt>
                <c:pt idx="58843">
                  <c:v>5882.66</c:v>
                </c:pt>
                <c:pt idx="58844">
                  <c:v>5882.76</c:v>
                </c:pt>
                <c:pt idx="58845">
                  <c:v>5882.86</c:v>
                </c:pt>
                <c:pt idx="58846">
                  <c:v>5882.96</c:v>
                </c:pt>
                <c:pt idx="58847">
                  <c:v>5883.06</c:v>
                </c:pt>
                <c:pt idx="58848">
                  <c:v>5883.16</c:v>
                </c:pt>
                <c:pt idx="58849">
                  <c:v>5883.26</c:v>
                </c:pt>
                <c:pt idx="58850">
                  <c:v>5883.36</c:v>
                </c:pt>
                <c:pt idx="58851">
                  <c:v>5883.46</c:v>
                </c:pt>
                <c:pt idx="58852">
                  <c:v>5883.56</c:v>
                </c:pt>
                <c:pt idx="58853">
                  <c:v>5883.66</c:v>
                </c:pt>
                <c:pt idx="58854">
                  <c:v>5883.76</c:v>
                </c:pt>
                <c:pt idx="58855">
                  <c:v>5883.86</c:v>
                </c:pt>
                <c:pt idx="58856">
                  <c:v>5883.96</c:v>
                </c:pt>
                <c:pt idx="58857">
                  <c:v>5884.06</c:v>
                </c:pt>
                <c:pt idx="58858">
                  <c:v>5884.16</c:v>
                </c:pt>
                <c:pt idx="58859">
                  <c:v>5884.26</c:v>
                </c:pt>
                <c:pt idx="58860">
                  <c:v>5884.36</c:v>
                </c:pt>
                <c:pt idx="58861">
                  <c:v>5884.46</c:v>
                </c:pt>
                <c:pt idx="58862">
                  <c:v>5884.56</c:v>
                </c:pt>
                <c:pt idx="58863">
                  <c:v>5884.66</c:v>
                </c:pt>
                <c:pt idx="58864">
                  <c:v>5884.76</c:v>
                </c:pt>
                <c:pt idx="58865">
                  <c:v>5884.86</c:v>
                </c:pt>
                <c:pt idx="58866">
                  <c:v>5884.96</c:v>
                </c:pt>
                <c:pt idx="58867">
                  <c:v>5885.06</c:v>
                </c:pt>
                <c:pt idx="58868">
                  <c:v>5885.16</c:v>
                </c:pt>
                <c:pt idx="58869">
                  <c:v>5885.26</c:v>
                </c:pt>
                <c:pt idx="58870">
                  <c:v>5885.36</c:v>
                </c:pt>
                <c:pt idx="58871">
                  <c:v>5885.46</c:v>
                </c:pt>
                <c:pt idx="58872">
                  <c:v>5885.56</c:v>
                </c:pt>
                <c:pt idx="58873">
                  <c:v>5885.66</c:v>
                </c:pt>
                <c:pt idx="58874">
                  <c:v>5885.76</c:v>
                </c:pt>
                <c:pt idx="58875">
                  <c:v>5885.86</c:v>
                </c:pt>
                <c:pt idx="58876">
                  <c:v>5885.96</c:v>
                </c:pt>
                <c:pt idx="58877">
                  <c:v>5886.06</c:v>
                </c:pt>
                <c:pt idx="58878">
                  <c:v>5886.16</c:v>
                </c:pt>
                <c:pt idx="58879">
                  <c:v>5886.26</c:v>
                </c:pt>
                <c:pt idx="58880">
                  <c:v>5886.36</c:v>
                </c:pt>
                <c:pt idx="58881">
                  <c:v>5886.46</c:v>
                </c:pt>
                <c:pt idx="58882">
                  <c:v>5886.56</c:v>
                </c:pt>
                <c:pt idx="58883">
                  <c:v>5886.66</c:v>
                </c:pt>
                <c:pt idx="58884">
                  <c:v>5886.76</c:v>
                </c:pt>
                <c:pt idx="58885">
                  <c:v>5886.86</c:v>
                </c:pt>
                <c:pt idx="58886">
                  <c:v>5886.96</c:v>
                </c:pt>
                <c:pt idx="58887">
                  <c:v>5887.06</c:v>
                </c:pt>
                <c:pt idx="58888">
                  <c:v>5887.16</c:v>
                </c:pt>
                <c:pt idx="58889">
                  <c:v>5887.26</c:v>
                </c:pt>
                <c:pt idx="58890">
                  <c:v>5887.36</c:v>
                </c:pt>
                <c:pt idx="58891">
                  <c:v>5887.46</c:v>
                </c:pt>
                <c:pt idx="58892">
                  <c:v>5887.56</c:v>
                </c:pt>
                <c:pt idx="58893">
                  <c:v>5887.66</c:v>
                </c:pt>
                <c:pt idx="58894">
                  <c:v>5887.76</c:v>
                </c:pt>
                <c:pt idx="58895">
                  <c:v>5887.86</c:v>
                </c:pt>
                <c:pt idx="58896">
                  <c:v>5887.96</c:v>
                </c:pt>
                <c:pt idx="58897">
                  <c:v>5888.06</c:v>
                </c:pt>
                <c:pt idx="58898">
                  <c:v>5888.16</c:v>
                </c:pt>
                <c:pt idx="58899">
                  <c:v>5888.26</c:v>
                </c:pt>
                <c:pt idx="58900">
                  <c:v>5888.36</c:v>
                </c:pt>
                <c:pt idx="58901">
                  <c:v>5888.46</c:v>
                </c:pt>
                <c:pt idx="58902">
                  <c:v>5888.56</c:v>
                </c:pt>
                <c:pt idx="58903">
                  <c:v>5888.66</c:v>
                </c:pt>
                <c:pt idx="58904">
                  <c:v>5888.76</c:v>
                </c:pt>
                <c:pt idx="58905">
                  <c:v>5888.86</c:v>
                </c:pt>
                <c:pt idx="58906">
                  <c:v>5888.96</c:v>
                </c:pt>
                <c:pt idx="58907">
                  <c:v>5889.06</c:v>
                </c:pt>
                <c:pt idx="58908">
                  <c:v>5889.16</c:v>
                </c:pt>
                <c:pt idx="58909">
                  <c:v>5889.26</c:v>
                </c:pt>
                <c:pt idx="58910">
                  <c:v>5889.36</c:v>
                </c:pt>
                <c:pt idx="58911">
                  <c:v>5889.46</c:v>
                </c:pt>
                <c:pt idx="58912">
                  <c:v>5889.56</c:v>
                </c:pt>
                <c:pt idx="58913">
                  <c:v>5889.66</c:v>
                </c:pt>
                <c:pt idx="58914">
                  <c:v>5889.76</c:v>
                </c:pt>
                <c:pt idx="58915">
                  <c:v>5889.86</c:v>
                </c:pt>
                <c:pt idx="58916">
                  <c:v>5889.96</c:v>
                </c:pt>
                <c:pt idx="58917">
                  <c:v>5890.06</c:v>
                </c:pt>
                <c:pt idx="58918">
                  <c:v>5890.16</c:v>
                </c:pt>
                <c:pt idx="58919">
                  <c:v>5890.26</c:v>
                </c:pt>
                <c:pt idx="58920">
                  <c:v>5890.36</c:v>
                </c:pt>
                <c:pt idx="58921">
                  <c:v>5890.46</c:v>
                </c:pt>
                <c:pt idx="58922">
                  <c:v>5890.56</c:v>
                </c:pt>
                <c:pt idx="58923">
                  <c:v>5890.66</c:v>
                </c:pt>
                <c:pt idx="58924">
                  <c:v>5890.76</c:v>
                </c:pt>
                <c:pt idx="58925">
                  <c:v>5890.86</c:v>
                </c:pt>
                <c:pt idx="58926">
                  <c:v>5890.96</c:v>
                </c:pt>
                <c:pt idx="58927">
                  <c:v>5891.06</c:v>
                </c:pt>
                <c:pt idx="58928">
                  <c:v>5891.16</c:v>
                </c:pt>
                <c:pt idx="58929">
                  <c:v>5891.26</c:v>
                </c:pt>
                <c:pt idx="58930">
                  <c:v>5891.36</c:v>
                </c:pt>
                <c:pt idx="58931">
                  <c:v>5891.46</c:v>
                </c:pt>
                <c:pt idx="58932">
                  <c:v>5891.56</c:v>
                </c:pt>
                <c:pt idx="58933">
                  <c:v>5891.66</c:v>
                </c:pt>
                <c:pt idx="58934">
                  <c:v>5891.76</c:v>
                </c:pt>
                <c:pt idx="58935">
                  <c:v>5891.86</c:v>
                </c:pt>
                <c:pt idx="58936">
                  <c:v>5891.96</c:v>
                </c:pt>
                <c:pt idx="58937">
                  <c:v>5892.06</c:v>
                </c:pt>
                <c:pt idx="58938">
                  <c:v>5892.16</c:v>
                </c:pt>
                <c:pt idx="58939">
                  <c:v>5892.26</c:v>
                </c:pt>
                <c:pt idx="58940">
                  <c:v>5892.36</c:v>
                </c:pt>
                <c:pt idx="58941">
                  <c:v>5892.46</c:v>
                </c:pt>
                <c:pt idx="58942">
                  <c:v>5892.56</c:v>
                </c:pt>
                <c:pt idx="58943">
                  <c:v>5892.66</c:v>
                </c:pt>
                <c:pt idx="58944">
                  <c:v>5892.76</c:v>
                </c:pt>
                <c:pt idx="58945">
                  <c:v>5892.86</c:v>
                </c:pt>
                <c:pt idx="58946">
                  <c:v>5892.96</c:v>
                </c:pt>
                <c:pt idx="58947">
                  <c:v>5893.06</c:v>
                </c:pt>
                <c:pt idx="58948">
                  <c:v>5893.16</c:v>
                </c:pt>
                <c:pt idx="58949">
                  <c:v>5893.26</c:v>
                </c:pt>
                <c:pt idx="58950">
                  <c:v>5893.36</c:v>
                </c:pt>
                <c:pt idx="58951">
                  <c:v>5893.46</c:v>
                </c:pt>
                <c:pt idx="58952">
                  <c:v>5893.56</c:v>
                </c:pt>
                <c:pt idx="58953">
                  <c:v>5893.66</c:v>
                </c:pt>
                <c:pt idx="58954">
                  <c:v>5893.76</c:v>
                </c:pt>
                <c:pt idx="58955">
                  <c:v>5893.86</c:v>
                </c:pt>
                <c:pt idx="58956">
                  <c:v>5893.96</c:v>
                </c:pt>
                <c:pt idx="58957">
                  <c:v>5894.06</c:v>
                </c:pt>
                <c:pt idx="58958">
                  <c:v>5894.16</c:v>
                </c:pt>
                <c:pt idx="58959">
                  <c:v>5894.26</c:v>
                </c:pt>
                <c:pt idx="58960">
                  <c:v>5894.36</c:v>
                </c:pt>
                <c:pt idx="58961">
                  <c:v>5894.46</c:v>
                </c:pt>
                <c:pt idx="58962">
                  <c:v>5894.56</c:v>
                </c:pt>
                <c:pt idx="58963">
                  <c:v>5894.66</c:v>
                </c:pt>
                <c:pt idx="58964">
                  <c:v>5894.76</c:v>
                </c:pt>
                <c:pt idx="58965">
                  <c:v>5894.86</c:v>
                </c:pt>
                <c:pt idx="58966">
                  <c:v>5894.96</c:v>
                </c:pt>
                <c:pt idx="58967">
                  <c:v>5895.06</c:v>
                </c:pt>
                <c:pt idx="58968">
                  <c:v>5895.16</c:v>
                </c:pt>
                <c:pt idx="58969">
                  <c:v>5895.26</c:v>
                </c:pt>
                <c:pt idx="58970">
                  <c:v>5895.36</c:v>
                </c:pt>
                <c:pt idx="58971">
                  <c:v>5895.46</c:v>
                </c:pt>
                <c:pt idx="58972">
                  <c:v>5895.56</c:v>
                </c:pt>
                <c:pt idx="58973">
                  <c:v>5895.66</c:v>
                </c:pt>
                <c:pt idx="58974">
                  <c:v>5895.76</c:v>
                </c:pt>
                <c:pt idx="58975">
                  <c:v>5895.86</c:v>
                </c:pt>
                <c:pt idx="58976">
                  <c:v>5895.96</c:v>
                </c:pt>
                <c:pt idx="58977">
                  <c:v>5896.06</c:v>
                </c:pt>
                <c:pt idx="58978">
                  <c:v>5896.16</c:v>
                </c:pt>
                <c:pt idx="58979">
                  <c:v>5896.26</c:v>
                </c:pt>
                <c:pt idx="58980">
                  <c:v>5896.36</c:v>
                </c:pt>
                <c:pt idx="58981">
                  <c:v>5896.46</c:v>
                </c:pt>
                <c:pt idx="58982">
                  <c:v>5896.56</c:v>
                </c:pt>
                <c:pt idx="58983">
                  <c:v>5896.66</c:v>
                </c:pt>
                <c:pt idx="58984">
                  <c:v>5896.76</c:v>
                </c:pt>
                <c:pt idx="58985">
                  <c:v>5896.86</c:v>
                </c:pt>
                <c:pt idx="58986">
                  <c:v>5896.96</c:v>
                </c:pt>
                <c:pt idx="58987">
                  <c:v>5897.06</c:v>
                </c:pt>
                <c:pt idx="58988">
                  <c:v>5897.16</c:v>
                </c:pt>
                <c:pt idx="58989">
                  <c:v>5897.26</c:v>
                </c:pt>
                <c:pt idx="58990">
                  <c:v>5897.36</c:v>
                </c:pt>
                <c:pt idx="58991">
                  <c:v>5897.46</c:v>
                </c:pt>
                <c:pt idx="58992">
                  <c:v>5897.56</c:v>
                </c:pt>
                <c:pt idx="58993">
                  <c:v>5897.66</c:v>
                </c:pt>
                <c:pt idx="58994">
                  <c:v>5897.76</c:v>
                </c:pt>
                <c:pt idx="58995">
                  <c:v>5897.86</c:v>
                </c:pt>
                <c:pt idx="58996">
                  <c:v>5897.96</c:v>
                </c:pt>
                <c:pt idx="58997">
                  <c:v>5898.06</c:v>
                </c:pt>
                <c:pt idx="58998">
                  <c:v>5898.16</c:v>
                </c:pt>
                <c:pt idx="58999">
                  <c:v>5898.26</c:v>
                </c:pt>
                <c:pt idx="59000">
                  <c:v>5898.36</c:v>
                </c:pt>
                <c:pt idx="59001">
                  <c:v>5898.46</c:v>
                </c:pt>
                <c:pt idx="59002">
                  <c:v>5898.56</c:v>
                </c:pt>
                <c:pt idx="59003">
                  <c:v>5898.66</c:v>
                </c:pt>
                <c:pt idx="59004">
                  <c:v>5898.76</c:v>
                </c:pt>
                <c:pt idx="59005">
                  <c:v>5898.86</c:v>
                </c:pt>
                <c:pt idx="59006">
                  <c:v>5898.96</c:v>
                </c:pt>
                <c:pt idx="59007">
                  <c:v>5899.06</c:v>
                </c:pt>
                <c:pt idx="59008">
                  <c:v>5899.16</c:v>
                </c:pt>
                <c:pt idx="59009">
                  <c:v>5899.26</c:v>
                </c:pt>
                <c:pt idx="59010">
                  <c:v>5899.36</c:v>
                </c:pt>
                <c:pt idx="59011">
                  <c:v>5899.46</c:v>
                </c:pt>
                <c:pt idx="59012">
                  <c:v>5899.56</c:v>
                </c:pt>
                <c:pt idx="59013">
                  <c:v>5899.66</c:v>
                </c:pt>
                <c:pt idx="59014">
                  <c:v>5899.76</c:v>
                </c:pt>
                <c:pt idx="59015">
                  <c:v>5899.86</c:v>
                </c:pt>
                <c:pt idx="59016">
                  <c:v>5899.96</c:v>
                </c:pt>
                <c:pt idx="59017">
                  <c:v>5900.06</c:v>
                </c:pt>
                <c:pt idx="59018">
                  <c:v>5900.16</c:v>
                </c:pt>
                <c:pt idx="59019">
                  <c:v>5900.26</c:v>
                </c:pt>
                <c:pt idx="59020">
                  <c:v>5900.36</c:v>
                </c:pt>
                <c:pt idx="59021">
                  <c:v>5900.46</c:v>
                </c:pt>
                <c:pt idx="59022">
                  <c:v>5900.56</c:v>
                </c:pt>
                <c:pt idx="59023">
                  <c:v>5900.66</c:v>
                </c:pt>
                <c:pt idx="59024">
                  <c:v>5900.76</c:v>
                </c:pt>
                <c:pt idx="59025">
                  <c:v>5900.86</c:v>
                </c:pt>
                <c:pt idx="59026">
                  <c:v>5900.96</c:v>
                </c:pt>
                <c:pt idx="59027">
                  <c:v>5901.06</c:v>
                </c:pt>
                <c:pt idx="59028">
                  <c:v>5901.16</c:v>
                </c:pt>
                <c:pt idx="59029">
                  <c:v>5901.26</c:v>
                </c:pt>
                <c:pt idx="59030">
                  <c:v>5901.36</c:v>
                </c:pt>
                <c:pt idx="59031">
                  <c:v>5901.46</c:v>
                </c:pt>
                <c:pt idx="59032">
                  <c:v>5901.56</c:v>
                </c:pt>
                <c:pt idx="59033">
                  <c:v>5901.66</c:v>
                </c:pt>
                <c:pt idx="59034">
                  <c:v>5901.76</c:v>
                </c:pt>
                <c:pt idx="59035">
                  <c:v>5901.86</c:v>
                </c:pt>
                <c:pt idx="59036">
                  <c:v>5901.96</c:v>
                </c:pt>
                <c:pt idx="59037">
                  <c:v>5902.06</c:v>
                </c:pt>
                <c:pt idx="59038">
                  <c:v>5902.16</c:v>
                </c:pt>
                <c:pt idx="59039">
                  <c:v>5902.26</c:v>
                </c:pt>
                <c:pt idx="59040">
                  <c:v>5902.36</c:v>
                </c:pt>
                <c:pt idx="59041">
                  <c:v>5902.46</c:v>
                </c:pt>
                <c:pt idx="59042">
                  <c:v>5902.56</c:v>
                </c:pt>
                <c:pt idx="59043">
                  <c:v>5902.66</c:v>
                </c:pt>
                <c:pt idx="59044">
                  <c:v>5902.76</c:v>
                </c:pt>
                <c:pt idx="59045">
                  <c:v>5902.86</c:v>
                </c:pt>
                <c:pt idx="59046">
                  <c:v>5902.96</c:v>
                </c:pt>
                <c:pt idx="59047">
                  <c:v>5903.06</c:v>
                </c:pt>
                <c:pt idx="59048">
                  <c:v>5903.16</c:v>
                </c:pt>
                <c:pt idx="59049">
                  <c:v>5903.26</c:v>
                </c:pt>
                <c:pt idx="59050">
                  <c:v>5903.36</c:v>
                </c:pt>
                <c:pt idx="59051">
                  <c:v>5903.46</c:v>
                </c:pt>
                <c:pt idx="59052">
                  <c:v>5903.56</c:v>
                </c:pt>
                <c:pt idx="59053">
                  <c:v>5903.66</c:v>
                </c:pt>
                <c:pt idx="59054">
                  <c:v>5903.76</c:v>
                </c:pt>
                <c:pt idx="59055">
                  <c:v>5903.86</c:v>
                </c:pt>
                <c:pt idx="59056">
                  <c:v>5903.96</c:v>
                </c:pt>
                <c:pt idx="59057">
                  <c:v>5904.06</c:v>
                </c:pt>
                <c:pt idx="59058">
                  <c:v>5904.16</c:v>
                </c:pt>
                <c:pt idx="59059">
                  <c:v>5904.26</c:v>
                </c:pt>
                <c:pt idx="59060">
                  <c:v>5904.36</c:v>
                </c:pt>
                <c:pt idx="59061">
                  <c:v>5904.46</c:v>
                </c:pt>
                <c:pt idx="59062">
                  <c:v>5904.56</c:v>
                </c:pt>
                <c:pt idx="59063">
                  <c:v>5904.66</c:v>
                </c:pt>
                <c:pt idx="59064">
                  <c:v>5904.76</c:v>
                </c:pt>
                <c:pt idx="59065">
                  <c:v>5904.86</c:v>
                </c:pt>
                <c:pt idx="59066">
                  <c:v>5904.96</c:v>
                </c:pt>
                <c:pt idx="59067">
                  <c:v>5905.06</c:v>
                </c:pt>
                <c:pt idx="59068">
                  <c:v>5905.16</c:v>
                </c:pt>
                <c:pt idx="59069">
                  <c:v>5905.26</c:v>
                </c:pt>
                <c:pt idx="59070">
                  <c:v>5905.36</c:v>
                </c:pt>
                <c:pt idx="59071">
                  <c:v>5905.46</c:v>
                </c:pt>
                <c:pt idx="59072">
                  <c:v>5905.56</c:v>
                </c:pt>
                <c:pt idx="59073">
                  <c:v>5905.66</c:v>
                </c:pt>
                <c:pt idx="59074">
                  <c:v>5905.76</c:v>
                </c:pt>
                <c:pt idx="59075">
                  <c:v>5905.86</c:v>
                </c:pt>
                <c:pt idx="59076">
                  <c:v>5905.96</c:v>
                </c:pt>
                <c:pt idx="59077">
                  <c:v>5906.06</c:v>
                </c:pt>
                <c:pt idx="59078">
                  <c:v>5906.16</c:v>
                </c:pt>
                <c:pt idx="59079">
                  <c:v>5906.26</c:v>
                </c:pt>
                <c:pt idx="59080">
                  <c:v>5906.36</c:v>
                </c:pt>
                <c:pt idx="59081">
                  <c:v>5906.46</c:v>
                </c:pt>
                <c:pt idx="59082">
                  <c:v>5906.56</c:v>
                </c:pt>
                <c:pt idx="59083">
                  <c:v>5906.66</c:v>
                </c:pt>
                <c:pt idx="59084">
                  <c:v>5906.76</c:v>
                </c:pt>
                <c:pt idx="59085">
                  <c:v>5906.86</c:v>
                </c:pt>
                <c:pt idx="59086">
                  <c:v>5906.96</c:v>
                </c:pt>
                <c:pt idx="59087">
                  <c:v>5907.06</c:v>
                </c:pt>
                <c:pt idx="59088">
                  <c:v>5907.16</c:v>
                </c:pt>
                <c:pt idx="59089">
                  <c:v>5907.26</c:v>
                </c:pt>
                <c:pt idx="59090">
                  <c:v>5907.36</c:v>
                </c:pt>
                <c:pt idx="59091">
                  <c:v>5907.46</c:v>
                </c:pt>
                <c:pt idx="59092">
                  <c:v>5907.56</c:v>
                </c:pt>
                <c:pt idx="59093">
                  <c:v>5907.66</c:v>
                </c:pt>
                <c:pt idx="59094">
                  <c:v>5907.76</c:v>
                </c:pt>
                <c:pt idx="59095">
                  <c:v>5907.86</c:v>
                </c:pt>
                <c:pt idx="59096">
                  <c:v>5907.96</c:v>
                </c:pt>
                <c:pt idx="59097">
                  <c:v>5908.06</c:v>
                </c:pt>
                <c:pt idx="59098">
                  <c:v>5908.16</c:v>
                </c:pt>
                <c:pt idx="59099">
                  <c:v>5908.26</c:v>
                </c:pt>
                <c:pt idx="59100">
                  <c:v>5908.36</c:v>
                </c:pt>
                <c:pt idx="59101">
                  <c:v>5908.46</c:v>
                </c:pt>
                <c:pt idx="59102">
                  <c:v>5908.56</c:v>
                </c:pt>
                <c:pt idx="59103">
                  <c:v>5908.66</c:v>
                </c:pt>
                <c:pt idx="59104">
                  <c:v>5908.76</c:v>
                </c:pt>
                <c:pt idx="59105">
                  <c:v>5908.86</c:v>
                </c:pt>
                <c:pt idx="59106">
                  <c:v>5908.96</c:v>
                </c:pt>
                <c:pt idx="59107">
                  <c:v>5909.06</c:v>
                </c:pt>
                <c:pt idx="59108">
                  <c:v>5909.16</c:v>
                </c:pt>
                <c:pt idx="59109">
                  <c:v>5909.26</c:v>
                </c:pt>
                <c:pt idx="59110">
                  <c:v>5909.36</c:v>
                </c:pt>
                <c:pt idx="59111">
                  <c:v>5909.46</c:v>
                </c:pt>
                <c:pt idx="59112">
                  <c:v>5909.56</c:v>
                </c:pt>
                <c:pt idx="59113">
                  <c:v>5909.66</c:v>
                </c:pt>
                <c:pt idx="59114">
                  <c:v>5909.76</c:v>
                </c:pt>
                <c:pt idx="59115">
                  <c:v>5909.86</c:v>
                </c:pt>
                <c:pt idx="59116">
                  <c:v>5909.96</c:v>
                </c:pt>
                <c:pt idx="59117">
                  <c:v>5910.06</c:v>
                </c:pt>
                <c:pt idx="59118">
                  <c:v>5910.16</c:v>
                </c:pt>
                <c:pt idx="59119">
                  <c:v>5910.26</c:v>
                </c:pt>
                <c:pt idx="59120">
                  <c:v>5910.36</c:v>
                </c:pt>
                <c:pt idx="59121">
                  <c:v>5910.46</c:v>
                </c:pt>
                <c:pt idx="59122">
                  <c:v>5910.56</c:v>
                </c:pt>
                <c:pt idx="59123">
                  <c:v>5910.66</c:v>
                </c:pt>
                <c:pt idx="59124">
                  <c:v>5910.76</c:v>
                </c:pt>
                <c:pt idx="59125">
                  <c:v>5910.86</c:v>
                </c:pt>
                <c:pt idx="59126">
                  <c:v>5910.96</c:v>
                </c:pt>
                <c:pt idx="59127">
                  <c:v>5911.06</c:v>
                </c:pt>
                <c:pt idx="59128">
                  <c:v>5911.16</c:v>
                </c:pt>
                <c:pt idx="59129">
                  <c:v>5911.26</c:v>
                </c:pt>
                <c:pt idx="59130">
                  <c:v>5911.36</c:v>
                </c:pt>
                <c:pt idx="59131">
                  <c:v>5911.46</c:v>
                </c:pt>
                <c:pt idx="59132">
                  <c:v>5911.56</c:v>
                </c:pt>
                <c:pt idx="59133">
                  <c:v>5911.66</c:v>
                </c:pt>
                <c:pt idx="59134">
                  <c:v>5911.76</c:v>
                </c:pt>
                <c:pt idx="59135">
                  <c:v>5911.86</c:v>
                </c:pt>
                <c:pt idx="59136">
                  <c:v>5911.96</c:v>
                </c:pt>
                <c:pt idx="59137">
                  <c:v>5912.06</c:v>
                </c:pt>
                <c:pt idx="59138">
                  <c:v>5912.16</c:v>
                </c:pt>
                <c:pt idx="59139">
                  <c:v>5912.26</c:v>
                </c:pt>
                <c:pt idx="59140">
                  <c:v>5912.36</c:v>
                </c:pt>
                <c:pt idx="59141">
                  <c:v>5912.46</c:v>
                </c:pt>
                <c:pt idx="59142">
                  <c:v>5912.56</c:v>
                </c:pt>
                <c:pt idx="59143">
                  <c:v>5912.66</c:v>
                </c:pt>
                <c:pt idx="59144">
                  <c:v>5912.76</c:v>
                </c:pt>
                <c:pt idx="59145">
                  <c:v>5912.86</c:v>
                </c:pt>
                <c:pt idx="59146">
                  <c:v>5912.96</c:v>
                </c:pt>
                <c:pt idx="59147">
                  <c:v>5913.06</c:v>
                </c:pt>
                <c:pt idx="59148">
                  <c:v>5913.16</c:v>
                </c:pt>
                <c:pt idx="59149">
                  <c:v>5913.26</c:v>
                </c:pt>
                <c:pt idx="59150">
                  <c:v>5913.36</c:v>
                </c:pt>
                <c:pt idx="59151">
                  <c:v>5913.46</c:v>
                </c:pt>
                <c:pt idx="59152">
                  <c:v>5913.56</c:v>
                </c:pt>
                <c:pt idx="59153">
                  <c:v>5913.66</c:v>
                </c:pt>
                <c:pt idx="59154">
                  <c:v>5913.76</c:v>
                </c:pt>
                <c:pt idx="59155">
                  <c:v>5913.86</c:v>
                </c:pt>
                <c:pt idx="59156">
                  <c:v>5913.96</c:v>
                </c:pt>
                <c:pt idx="59157">
                  <c:v>5914.06</c:v>
                </c:pt>
                <c:pt idx="59158">
                  <c:v>5914.16</c:v>
                </c:pt>
                <c:pt idx="59159">
                  <c:v>5914.26</c:v>
                </c:pt>
                <c:pt idx="59160">
                  <c:v>5914.36</c:v>
                </c:pt>
                <c:pt idx="59161">
                  <c:v>5914.46</c:v>
                </c:pt>
                <c:pt idx="59162">
                  <c:v>5914.56</c:v>
                </c:pt>
                <c:pt idx="59163">
                  <c:v>5914.66</c:v>
                </c:pt>
                <c:pt idx="59164">
                  <c:v>5914.76</c:v>
                </c:pt>
                <c:pt idx="59165">
                  <c:v>5914.86</c:v>
                </c:pt>
                <c:pt idx="59166">
                  <c:v>5914.96</c:v>
                </c:pt>
                <c:pt idx="59167">
                  <c:v>5915.06</c:v>
                </c:pt>
                <c:pt idx="59168">
                  <c:v>5915.16</c:v>
                </c:pt>
                <c:pt idx="59169">
                  <c:v>5915.26</c:v>
                </c:pt>
                <c:pt idx="59170">
                  <c:v>5915.36</c:v>
                </c:pt>
                <c:pt idx="59171">
                  <c:v>5915.46</c:v>
                </c:pt>
                <c:pt idx="59172">
                  <c:v>5915.56</c:v>
                </c:pt>
                <c:pt idx="59173">
                  <c:v>5915.66</c:v>
                </c:pt>
                <c:pt idx="59174">
                  <c:v>5915.76</c:v>
                </c:pt>
                <c:pt idx="59175">
                  <c:v>5915.86</c:v>
                </c:pt>
                <c:pt idx="59176">
                  <c:v>5915.96</c:v>
                </c:pt>
                <c:pt idx="59177">
                  <c:v>5916.06</c:v>
                </c:pt>
                <c:pt idx="59178">
                  <c:v>5916.16</c:v>
                </c:pt>
                <c:pt idx="59179">
                  <c:v>5916.26</c:v>
                </c:pt>
                <c:pt idx="59180">
                  <c:v>5916.36</c:v>
                </c:pt>
                <c:pt idx="59181">
                  <c:v>5916.46</c:v>
                </c:pt>
                <c:pt idx="59182">
                  <c:v>5916.56</c:v>
                </c:pt>
                <c:pt idx="59183">
                  <c:v>5916.66</c:v>
                </c:pt>
                <c:pt idx="59184">
                  <c:v>5916.76</c:v>
                </c:pt>
                <c:pt idx="59185">
                  <c:v>5916.86</c:v>
                </c:pt>
                <c:pt idx="59186">
                  <c:v>5916.96</c:v>
                </c:pt>
                <c:pt idx="59187">
                  <c:v>5917.06</c:v>
                </c:pt>
                <c:pt idx="59188">
                  <c:v>5917.16</c:v>
                </c:pt>
                <c:pt idx="59189">
                  <c:v>5917.26</c:v>
                </c:pt>
                <c:pt idx="59190">
                  <c:v>5917.36</c:v>
                </c:pt>
                <c:pt idx="59191">
                  <c:v>5917.46</c:v>
                </c:pt>
                <c:pt idx="59192">
                  <c:v>5917.56</c:v>
                </c:pt>
                <c:pt idx="59193">
                  <c:v>5917.66</c:v>
                </c:pt>
                <c:pt idx="59194">
                  <c:v>5917.76</c:v>
                </c:pt>
                <c:pt idx="59195">
                  <c:v>5917.86</c:v>
                </c:pt>
                <c:pt idx="59196">
                  <c:v>5917.96</c:v>
                </c:pt>
                <c:pt idx="59197">
                  <c:v>5918.06</c:v>
                </c:pt>
                <c:pt idx="59198">
                  <c:v>5918.16</c:v>
                </c:pt>
                <c:pt idx="59199">
                  <c:v>5918.26</c:v>
                </c:pt>
                <c:pt idx="59200">
                  <c:v>5918.36</c:v>
                </c:pt>
                <c:pt idx="59201">
                  <c:v>5918.46</c:v>
                </c:pt>
                <c:pt idx="59202">
                  <c:v>5918.56</c:v>
                </c:pt>
                <c:pt idx="59203">
                  <c:v>5918.66</c:v>
                </c:pt>
                <c:pt idx="59204">
                  <c:v>5918.76</c:v>
                </c:pt>
                <c:pt idx="59205">
                  <c:v>5918.86</c:v>
                </c:pt>
                <c:pt idx="59206">
                  <c:v>5918.96</c:v>
                </c:pt>
                <c:pt idx="59207">
                  <c:v>5919.06</c:v>
                </c:pt>
                <c:pt idx="59208">
                  <c:v>5919.16</c:v>
                </c:pt>
                <c:pt idx="59209">
                  <c:v>5919.26</c:v>
                </c:pt>
                <c:pt idx="59210">
                  <c:v>5919.36</c:v>
                </c:pt>
                <c:pt idx="59211">
                  <c:v>5919.46</c:v>
                </c:pt>
                <c:pt idx="59212">
                  <c:v>5919.56</c:v>
                </c:pt>
                <c:pt idx="59213">
                  <c:v>5919.66</c:v>
                </c:pt>
                <c:pt idx="59214">
                  <c:v>5919.76</c:v>
                </c:pt>
                <c:pt idx="59215">
                  <c:v>5919.86</c:v>
                </c:pt>
                <c:pt idx="59216">
                  <c:v>5919.96</c:v>
                </c:pt>
                <c:pt idx="59217">
                  <c:v>5920.06</c:v>
                </c:pt>
                <c:pt idx="59218">
                  <c:v>5920.16</c:v>
                </c:pt>
                <c:pt idx="59219">
                  <c:v>5920.26</c:v>
                </c:pt>
                <c:pt idx="59220">
                  <c:v>5920.36</c:v>
                </c:pt>
                <c:pt idx="59221">
                  <c:v>5920.46</c:v>
                </c:pt>
                <c:pt idx="59222">
                  <c:v>5920.56</c:v>
                </c:pt>
                <c:pt idx="59223">
                  <c:v>5920.66</c:v>
                </c:pt>
                <c:pt idx="59224">
                  <c:v>5920.76</c:v>
                </c:pt>
                <c:pt idx="59225">
                  <c:v>5920.86</c:v>
                </c:pt>
                <c:pt idx="59226">
                  <c:v>5920.96</c:v>
                </c:pt>
                <c:pt idx="59227">
                  <c:v>5921.06</c:v>
                </c:pt>
                <c:pt idx="59228">
                  <c:v>5921.16</c:v>
                </c:pt>
                <c:pt idx="59229">
                  <c:v>5921.26</c:v>
                </c:pt>
                <c:pt idx="59230">
                  <c:v>5921.36</c:v>
                </c:pt>
                <c:pt idx="59231">
                  <c:v>5921.46</c:v>
                </c:pt>
                <c:pt idx="59232">
                  <c:v>5921.56</c:v>
                </c:pt>
                <c:pt idx="59233">
                  <c:v>5921.66</c:v>
                </c:pt>
                <c:pt idx="59234">
                  <c:v>5921.76</c:v>
                </c:pt>
                <c:pt idx="59235">
                  <c:v>5921.86</c:v>
                </c:pt>
                <c:pt idx="59236">
                  <c:v>5921.96</c:v>
                </c:pt>
                <c:pt idx="59237">
                  <c:v>5922.06</c:v>
                </c:pt>
                <c:pt idx="59238">
                  <c:v>5922.16</c:v>
                </c:pt>
                <c:pt idx="59239">
                  <c:v>5922.26</c:v>
                </c:pt>
                <c:pt idx="59240">
                  <c:v>5922.36</c:v>
                </c:pt>
                <c:pt idx="59241">
                  <c:v>5922.46</c:v>
                </c:pt>
                <c:pt idx="59242">
                  <c:v>5922.56</c:v>
                </c:pt>
                <c:pt idx="59243">
                  <c:v>5922.66</c:v>
                </c:pt>
                <c:pt idx="59244">
                  <c:v>5922.76</c:v>
                </c:pt>
                <c:pt idx="59245">
                  <c:v>5922.86</c:v>
                </c:pt>
                <c:pt idx="59246">
                  <c:v>5922.96</c:v>
                </c:pt>
                <c:pt idx="59247">
                  <c:v>5923.06</c:v>
                </c:pt>
                <c:pt idx="59248">
                  <c:v>5923.16</c:v>
                </c:pt>
                <c:pt idx="59249">
                  <c:v>5923.26</c:v>
                </c:pt>
                <c:pt idx="59250">
                  <c:v>5923.36</c:v>
                </c:pt>
                <c:pt idx="59251">
                  <c:v>5923.46</c:v>
                </c:pt>
                <c:pt idx="59252">
                  <c:v>5923.56</c:v>
                </c:pt>
                <c:pt idx="59253">
                  <c:v>5923.66</c:v>
                </c:pt>
                <c:pt idx="59254">
                  <c:v>5923.76</c:v>
                </c:pt>
                <c:pt idx="59255">
                  <c:v>5923.86</c:v>
                </c:pt>
                <c:pt idx="59256">
                  <c:v>5923.96</c:v>
                </c:pt>
                <c:pt idx="59257">
                  <c:v>5924.06</c:v>
                </c:pt>
                <c:pt idx="59258">
                  <c:v>5924.16</c:v>
                </c:pt>
                <c:pt idx="59259">
                  <c:v>5924.26</c:v>
                </c:pt>
                <c:pt idx="59260">
                  <c:v>5924.36</c:v>
                </c:pt>
                <c:pt idx="59261">
                  <c:v>5924.46</c:v>
                </c:pt>
                <c:pt idx="59262">
                  <c:v>5924.56</c:v>
                </c:pt>
                <c:pt idx="59263">
                  <c:v>5924.66</c:v>
                </c:pt>
                <c:pt idx="59264">
                  <c:v>5924.76</c:v>
                </c:pt>
                <c:pt idx="59265">
                  <c:v>5924.86</c:v>
                </c:pt>
                <c:pt idx="59266">
                  <c:v>5924.96</c:v>
                </c:pt>
                <c:pt idx="59267">
                  <c:v>5925.06</c:v>
                </c:pt>
                <c:pt idx="59268">
                  <c:v>5925.16</c:v>
                </c:pt>
                <c:pt idx="59269">
                  <c:v>5925.26</c:v>
                </c:pt>
                <c:pt idx="59270">
                  <c:v>5925.36</c:v>
                </c:pt>
                <c:pt idx="59271">
                  <c:v>5925.46</c:v>
                </c:pt>
                <c:pt idx="59272">
                  <c:v>5925.56</c:v>
                </c:pt>
                <c:pt idx="59273">
                  <c:v>5925.66</c:v>
                </c:pt>
                <c:pt idx="59274">
                  <c:v>5925.76</c:v>
                </c:pt>
                <c:pt idx="59275">
                  <c:v>5925.86</c:v>
                </c:pt>
                <c:pt idx="59276">
                  <c:v>5925.96</c:v>
                </c:pt>
                <c:pt idx="59277">
                  <c:v>5926.06</c:v>
                </c:pt>
                <c:pt idx="59278">
                  <c:v>5926.16</c:v>
                </c:pt>
                <c:pt idx="59279">
                  <c:v>5926.26</c:v>
                </c:pt>
                <c:pt idx="59280">
                  <c:v>5926.36</c:v>
                </c:pt>
                <c:pt idx="59281">
                  <c:v>5926.46</c:v>
                </c:pt>
                <c:pt idx="59282">
                  <c:v>5926.56</c:v>
                </c:pt>
                <c:pt idx="59283">
                  <c:v>5926.66</c:v>
                </c:pt>
                <c:pt idx="59284">
                  <c:v>5926.76</c:v>
                </c:pt>
                <c:pt idx="59285">
                  <c:v>5926.86</c:v>
                </c:pt>
                <c:pt idx="59286">
                  <c:v>5926.96</c:v>
                </c:pt>
                <c:pt idx="59287">
                  <c:v>5927.06</c:v>
                </c:pt>
                <c:pt idx="59288">
                  <c:v>5927.16</c:v>
                </c:pt>
                <c:pt idx="59289">
                  <c:v>5927.26</c:v>
                </c:pt>
                <c:pt idx="59290">
                  <c:v>5927.36</c:v>
                </c:pt>
                <c:pt idx="59291">
                  <c:v>5927.46</c:v>
                </c:pt>
                <c:pt idx="59292">
                  <c:v>5927.56</c:v>
                </c:pt>
                <c:pt idx="59293">
                  <c:v>5927.66</c:v>
                </c:pt>
                <c:pt idx="59294">
                  <c:v>5927.76</c:v>
                </c:pt>
                <c:pt idx="59295">
                  <c:v>5927.86</c:v>
                </c:pt>
                <c:pt idx="59296">
                  <c:v>5927.96</c:v>
                </c:pt>
                <c:pt idx="59297">
                  <c:v>5928.06</c:v>
                </c:pt>
                <c:pt idx="59298">
                  <c:v>5928.16</c:v>
                </c:pt>
                <c:pt idx="59299">
                  <c:v>5928.26</c:v>
                </c:pt>
                <c:pt idx="59300">
                  <c:v>5928.36</c:v>
                </c:pt>
                <c:pt idx="59301">
                  <c:v>5928.46</c:v>
                </c:pt>
                <c:pt idx="59302">
                  <c:v>5928.56</c:v>
                </c:pt>
                <c:pt idx="59303">
                  <c:v>5928.66</c:v>
                </c:pt>
                <c:pt idx="59304">
                  <c:v>5928.76</c:v>
                </c:pt>
                <c:pt idx="59305">
                  <c:v>5928.86</c:v>
                </c:pt>
                <c:pt idx="59306">
                  <c:v>5928.96</c:v>
                </c:pt>
                <c:pt idx="59307">
                  <c:v>5929.06</c:v>
                </c:pt>
                <c:pt idx="59308">
                  <c:v>5929.16</c:v>
                </c:pt>
                <c:pt idx="59309">
                  <c:v>5929.26</c:v>
                </c:pt>
                <c:pt idx="59310">
                  <c:v>5929.36</c:v>
                </c:pt>
                <c:pt idx="59311">
                  <c:v>5929.46</c:v>
                </c:pt>
                <c:pt idx="59312">
                  <c:v>5929.56</c:v>
                </c:pt>
                <c:pt idx="59313">
                  <c:v>5929.66</c:v>
                </c:pt>
                <c:pt idx="59314">
                  <c:v>5929.76</c:v>
                </c:pt>
                <c:pt idx="59315">
                  <c:v>5929.86</c:v>
                </c:pt>
                <c:pt idx="59316">
                  <c:v>5929.96</c:v>
                </c:pt>
                <c:pt idx="59317">
                  <c:v>5930.06</c:v>
                </c:pt>
                <c:pt idx="59318">
                  <c:v>5930.16</c:v>
                </c:pt>
                <c:pt idx="59319">
                  <c:v>5930.26</c:v>
                </c:pt>
                <c:pt idx="59320">
                  <c:v>5930.36</c:v>
                </c:pt>
                <c:pt idx="59321">
                  <c:v>5930.46</c:v>
                </c:pt>
                <c:pt idx="59322">
                  <c:v>5930.56</c:v>
                </c:pt>
                <c:pt idx="59323">
                  <c:v>5930.66</c:v>
                </c:pt>
                <c:pt idx="59324">
                  <c:v>5930.76</c:v>
                </c:pt>
                <c:pt idx="59325">
                  <c:v>5930.86</c:v>
                </c:pt>
                <c:pt idx="59326">
                  <c:v>5930.96</c:v>
                </c:pt>
                <c:pt idx="59327">
                  <c:v>5931.06</c:v>
                </c:pt>
                <c:pt idx="59328">
                  <c:v>5931.16</c:v>
                </c:pt>
                <c:pt idx="59329">
                  <c:v>5931.26</c:v>
                </c:pt>
                <c:pt idx="59330">
                  <c:v>5931.36</c:v>
                </c:pt>
                <c:pt idx="59331">
                  <c:v>5931.46</c:v>
                </c:pt>
                <c:pt idx="59332">
                  <c:v>5931.56</c:v>
                </c:pt>
                <c:pt idx="59333">
                  <c:v>5931.66</c:v>
                </c:pt>
                <c:pt idx="59334">
                  <c:v>5931.76</c:v>
                </c:pt>
                <c:pt idx="59335">
                  <c:v>5931.86</c:v>
                </c:pt>
                <c:pt idx="59336">
                  <c:v>5931.96</c:v>
                </c:pt>
                <c:pt idx="59337">
                  <c:v>5932.06</c:v>
                </c:pt>
                <c:pt idx="59338">
                  <c:v>5932.16</c:v>
                </c:pt>
                <c:pt idx="59339">
                  <c:v>5932.26</c:v>
                </c:pt>
                <c:pt idx="59340">
                  <c:v>5932.36</c:v>
                </c:pt>
                <c:pt idx="59341">
                  <c:v>5932.46</c:v>
                </c:pt>
                <c:pt idx="59342">
                  <c:v>5932.56</c:v>
                </c:pt>
                <c:pt idx="59343">
                  <c:v>5932.66</c:v>
                </c:pt>
                <c:pt idx="59344">
                  <c:v>5932.76</c:v>
                </c:pt>
                <c:pt idx="59345">
                  <c:v>5932.86</c:v>
                </c:pt>
                <c:pt idx="59346">
                  <c:v>5932.96</c:v>
                </c:pt>
                <c:pt idx="59347">
                  <c:v>5933.06</c:v>
                </c:pt>
                <c:pt idx="59348">
                  <c:v>5933.16</c:v>
                </c:pt>
                <c:pt idx="59349">
                  <c:v>5933.26</c:v>
                </c:pt>
                <c:pt idx="59350">
                  <c:v>5933.36</c:v>
                </c:pt>
                <c:pt idx="59351">
                  <c:v>5933.46</c:v>
                </c:pt>
                <c:pt idx="59352">
                  <c:v>5933.56</c:v>
                </c:pt>
                <c:pt idx="59353">
                  <c:v>5933.66</c:v>
                </c:pt>
                <c:pt idx="59354">
                  <c:v>5933.76</c:v>
                </c:pt>
                <c:pt idx="59355">
                  <c:v>5933.86</c:v>
                </c:pt>
                <c:pt idx="59356">
                  <c:v>5933.96</c:v>
                </c:pt>
                <c:pt idx="59357">
                  <c:v>5934.06</c:v>
                </c:pt>
                <c:pt idx="59358">
                  <c:v>5934.16</c:v>
                </c:pt>
                <c:pt idx="59359">
                  <c:v>5934.26</c:v>
                </c:pt>
                <c:pt idx="59360">
                  <c:v>5934.36</c:v>
                </c:pt>
                <c:pt idx="59361">
                  <c:v>5934.46</c:v>
                </c:pt>
                <c:pt idx="59362">
                  <c:v>5934.56</c:v>
                </c:pt>
                <c:pt idx="59363">
                  <c:v>5934.66</c:v>
                </c:pt>
                <c:pt idx="59364">
                  <c:v>5934.76</c:v>
                </c:pt>
                <c:pt idx="59365">
                  <c:v>5934.86</c:v>
                </c:pt>
                <c:pt idx="59366">
                  <c:v>5934.96</c:v>
                </c:pt>
                <c:pt idx="59367">
                  <c:v>5935.06</c:v>
                </c:pt>
                <c:pt idx="59368">
                  <c:v>5935.16</c:v>
                </c:pt>
                <c:pt idx="59369">
                  <c:v>5935.26</c:v>
                </c:pt>
                <c:pt idx="59370">
                  <c:v>5935.36</c:v>
                </c:pt>
                <c:pt idx="59371">
                  <c:v>5935.46</c:v>
                </c:pt>
                <c:pt idx="59372">
                  <c:v>5935.56</c:v>
                </c:pt>
                <c:pt idx="59373">
                  <c:v>5935.66</c:v>
                </c:pt>
                <c:pt idx="59374">
                  <c:v>5935.76</c:v>
                </c:pt>
                <c:pt idx="59375">
                  <c:v>5935.86</c:v>
                </c:pt>
                <c:pt idx="59376">
                  <c:v>5935.96</c:v>
                </c:pt>
                <c:pt idx="59377">
                  <c:v>5936.06</c:v>
                </c:pt>
                <c:pt idx="59378">
                  <c:v>5936.16</c:v>
                </c:pt>
                <c:pt idx="59379">
                  <c:v>5936.26</c:v>
                </c:pt>
                <c:pt idx="59380">
                  <c:v>5936.36</c:v>
                </c:pt>
                <c:pt idx="59381">
                  <c:v>5936.46</c:v>
                </c:pt>
                <c:pt idx="59382">
                  <c:v>5936.56</c:v>
                </c:pt>
                <c:pt idx="59383">
                  <c:v>5936.66</c:v>
                </c:pt>
                <c:pt idx="59384">
                  <c:v>5936.76</c:v>
                </c:pt>
                <c:pt idx="59385">
                  <c:v>5936.86</c:v>
                </c:pt>
                <c:pt idx="59386">
                  <c:v>5936.96</c:v>
                </c:pt>
                <c:pt idx="59387">
                  <c:v>5937.06</c:v>
                </c:pt>
                <c:pt idx="59388">
                  <c:v>5937.16</c:v>
                </c:pt>
                <c:pt idx="59389">
                  <c:v>5937.26</c:v>
                </c:pt>
                <c:pt idx="59390">
                  <c:v>5937.36</c:v>
                </c:pt>
                <c:pt idx="59391">
                  <c:v>5937.46</c:v>
                </c:pt>
                <c:pt idx="59392">
                  <c:v>5937.56</c:v>
                </c:pt>
                <c:pt idx="59393">
                  <c:v>5937.66</c:v>
                </c:pt>
                <c:pt idx="59394">
                  <c:v>5937.76</c:v>
                </c:pt>
                <c:pt idx="59395">
                  <c:v>5937.86</c:v>
                </c:pt>
                <c:pt idx="59396">
                  <c:v>5937.96</c:v>
                </c:pt>
                <c:pt idx="59397">
                  <c:v>5938.06</c:v>
                </c:pt>
                <c:pt idx="59398">
                  <c:v>5938.16</c:v>
                </c:pt>
                <c:pt idx="59399">
                  <c:v>5938.26</c:v>
                </c:pt>
                <c:pt idx="59400">
                  <c:v>5938.36</c:v>
                </c:pt>
                <c:pt idx="59401">
                  <c:v>5938.46</c:v>
                </c:pt>
                <c:pt idx="59402">
                  <c:v>5938.56</c:v>
                </c:pt>
                <c:pt idx="59403">
                  <c:v>5938.66</c:v>
                </c:pt>
                <c:pt idx="59404">
                  <c:v>5938.76</c:v>
                </c:pt>
                <c:pt idx="59405">
                  <c:v>5938.86</c:v>
                </c:pt>
                <c:pt idx="59406">
                  <c:v>5938.96</c:v>
                </c:pt>
                <c:pt idx="59407">
                  <c:v>5939.06</c:v>
                </c:pt>
                <c:pt idx="59408">
                  <c:v>5939.16</c:v>
                </c:pt>
                <c:pt idx="59409">
                  <c:v>5939.26</c:v>
                </c:pt>
                <c:pt idx="59410">
                  <c:v>5939.36</c:v>
                </c:pt>
                <c:pt idx="59411">
                  <c:v>5939.46</c:v>
                </c:pt>
                <c:pt idx="59412">
                  <c:v>5939.56</c:v>
                </c:pt>
                <c:pt idx="59413">
                  <c:v>5939.66</c:v>
                </c:pt>
                <c:pt idx="59414">
                  <c:v>5939.76</c:v>
                </c:pt>
                <c:pt idx="59415">
                  <c:v>5939.86</c:v>
                </c:pt>
                <c:pt idx="59416">
                  <c:v>5939.96</c:v>
                </c:pt>
                <c:pt idx="59417">
                  <c:v>5940.06</c:v>
                </c:pt>
                <c:pt idx="59418">
                  <c:v>5940.16</c:v>
                </c:pt>
                <c:pt idx="59419">
                  <c:v>5940.26</c:v>
                </c:pt>
                <c:pt idx="59420">
                  <c:v>5940.36</c:v>
                </c:pt>
                <c:pt idx="59421">
                  <c:v>5940.46</c:v>
                </c:pt>
                <c:pt idx="59422">
                  <c:v>5940.56</c:v>
                </c:pt>
                <c:pt idx="59423">
                  <c:v>5940.66</c:v>
                </c:pt>
                <c:pt idx="59424">
                  <c:v>5940.76</c:v>
                </c:pt>
                <c:pt idx="59425">
                  <c:v>5940.86</c:v>
                </c:pt>
                <c:pt idx="59426">
                  <c:v>5940.96</c:v>
                </c:pt>
                <c:pt idx="59427">
                  <c:v>5941.06</c:v>
                </c:pt>
                <c:pt idx="59428">
                  <c:v>5941.16</c:v>
                </c:pt>
                <c:pt idx="59429">
                  <c:v>5941.26</c:v>
                </c:pt>
                <c:pt idx="59430">
                  <c:v>5941.36</c:v>
                </c:pt>
                <c:pt idx="59431">
                  <c:v>5941.46</c:v>
                </c:pt>
                <c:pt idx="59432">
                  <c:v>5941.56</c:v>
                </c:pt>
                <c:pt idx="59433">
                  <c:v>5941.66</c:v>
                </c:pt>
                <c:pt idx="59434">
                  <c:v>5941.76</c:v>
                </c:pt>
                <c:pt idx="59435">
                  <c:v>5941.86</c:v>
                </c:pt>
                <c:pt idx="59436">
                  <c:v>5941.96</c:v>
                </c:pt>
                <c:pt idx="59437">
                  <c:v>5942.06</c:v>
                </c:pt>
                <c:pt idx="59438">
                  <c:v>5942.16</c:v>
                </c:pt>
                <c:pt idx="59439">
                  <c:v>5942.26</c:v>
                </c:pt>
                <c:pt idx="59440">
                  <c:v>5942.36</c:v>
                </c:pt>
                <c:pt idx="59441">
                  <c:v>5942.46</c:v>
                </c:pt>
                <c:pt idx="59442">
                  <c:v>5942.56</c:v>
                </c:pt>
                <c:pt idx="59443">
                  <c:v>5942.66</c:v>
                </c:pt>
                <c:pt idx="59444">
                  <c:v>5942.76</c:v>
                </c:pt>
                <c:pt idx="59445">
                  <c:v>5942.86</c:v>
                </c:pt>
                <c:pt idx="59446">
                  <c:v>5942.96</c:v>
                </c:pt>
                <c:pt idx="59447">
                  <c:v>5943.06</c:v>
                </c:pt>
                <c:pt idx="59448">
                  <c:v>5943.16</c:v>
                </c:pt>
                <c:pt idx="59449">
                  <c:v>5943.26</c:v>
                </c:pt>
                <c:pt idx="59450">
                  <c:v>5943.36</c:v>
                </c:pt>
                <c:pt idx="59451">
                  <c:v>5943.46</c:v>
                </c:pt>
                <c:pt idx="59452">
                  <c:v>5943.56</c:v>
                </c:pt>
                <c:pt idx="59453">
                  <c:v>5943.66</c:v>
                </c:pt>
                <c:pt idx="59454">
                  <c:v>5943.76</c:v>
                </c:pt>
                <c:pt idx="59455">
                  <c:v>5943.86</c:v>
                </c:pt>
                <c:pt idx="59456">
                  <c:v>5943.96</c:v>
                </c:pt>
                <c:pt idx="59457">
                  <c:v>5944.06</c:v>
                </c:pt>
                <c:pt idx="59458">
                  <c:v>5944.16</c:v>
                </c:pt>
                <c:pt idx="59459">
                  <c:v>5944.26</c:v>
                </c:pt>
                <c:pt idx="59460">
                  <c:v>5944.36</c:v>
                </c:pt>
                <c:pt idx="59461">
                  <c:v>5944.46</c:v>
                </c:pt>
                <c:pt idx="59462">
                  <c:v>5944.56</c:v>
                </c:pt>
                <c:pt idx="59463">
                  <c:v>5944.66</c:v>
                </c:pt>
                <c:pt idx="59464">
                  <c:v>5944.76</c:v>
                </c:pt>
                <c:pt idx="59465">
                  <c:v>5944.86</c:v>
                </c:pt>
                <c:pt idx="59466">
                  <c:v>5944.96</c:v>
                </c:pt>
                <c:pt idx="59467">
                  <c:v>5945.06</c:v>
                </c:pt>
                <c:pt idx="59468">
                  <c:v>5945.16</c:v>
                </c:pt>
                <c:pt idx="59469">
                  <c:v>5945.26</c:v>
                </c:pt>
                <c:pt idx="59470">
                  <c:v>5945.36</c:v>
                </c:pt>
                <c:pt idx="59471">
                  <c:v>5945.46</c:v>
                </c:pt>
                <c:pt idx="59472">
                  <c:v>5945.56</c:v>
                </c:pt>
                <c:pt idx="59473">
                  <c:v>5945.66</c:v>
                </c:pt>
                <c:pt idx="59474">
                  <c:v>5945.76</c:v>
                </c:pt>
                <c:pt idx="59475">
                  <c:v>5945.86</c:v>
                </c:pt>
                <c:pt idx="59476">
                  <c:v>5945.96</c:v>
                </c:pt>
                <c:pt idx="59477">
                  <c:v>5946.06</c:v>
                </c:pt>
                <c:pt idx="59478">
                  <c:v>5946.16</c:v>
                </c:pt>
                <c:pt idx="59479">
                  <c:v>5946.26</c:v>
                </c:pt>
                <c:pt idx="59480">
                  <c:v>5946.36</c:v>
                </c:pt>
                <c:pt idx="59481">
                  <c:v>5946.46</c:v>
                </c:pt>
                <c:pt idx="59482">
                  <c:v>5946.56</c:v>
                </c:pt>
                <c:pt idx="59483">
                  <c:v>5946.66</c:v>
                </c:pt>
                <c:pt idx="59484">
                  <c:v>5946.76</c:v>
                </c:pt>
                <c:pt idx="59485">
                  <c:v>5946.86</c:v>
                </c:pt>
                <c:pt idx="59486">
                  <c:v>5946.96</c:v>
                </c:pt>
                <c:pt idx="59487">
                  <c:v>5947.06</c:v>
                </c:pt>
                <c:pt idx="59488">
                  <c:v>5947.16</c:v>
                </c:pt>
                <c:pt idx="59489">
                  <c:v>5947.26</c:v>
                </c:pt>
                <c:pt idx="59490">
                  <c:v>5947.36</c:v>
                </c:pt>
                <c:pt idx="59491">
                  <c:v>5947.46</c:v>
                </c:pt>
                <c:pt idx="59492">
                  <c:v>5947.56</c:v>
                </c:pt>
                <c:pt idx="59493">
                  <c:v>5947.66</c:v>
                </c:pt>
                <c:pt idx="59494">
                  <c:v>5947.76</c:v>
                </c:pt>
                <c:pt idx="59495">
                  <c:v>5947.86</c:v>
                </c:pt>
                <c:pt idx="59496">
                  <c:v>5947.96</c:v>
                </c:pt>
                <c:pt idx="59497">
                  <c:v>5948.06</c:v>
                </c:pt>
                <c:pt idx="59498">
                  <c:v>5948.16</c:v>
                </c:pt>
                <c:pt idx="59499">
                  <c:v>5948.26</c:v>
                </c:pt>
                <c:pt idx="59500">
                  <c:v>5948.36</c:v>
                </c:pt>
                <c:pt idx="59501">
                  <c:v>5948.46</c:v>
                </c:pt>
                <c:pt idx="59502">
                  <c:v>5948.56</c:v>
                </c:pt>
                <c:pt idx="59503">
                  <c:v>5948.66</c:v>
                </c:pt>
                <c:pt idx="59504">
                  <c:v>5948.76</c:v>
                </c:pt>
                <c:pt idx="59505">
                  <c:v>5948.86</c:v>
                </c:pt>
                <c:pt idx="59506">
                  <c:v>5948.96</c:v>
                </c:pt>
                <c:pt idx="59507">
                  <c:v>5949.06</c:v>
                </c:pt>
                <c:pt idx="59508">
                  <c:v>5949.16</c:v>
                </c:pt>
                <c:pt idx="59509">
                  <c:v>5949.26</c:v>
                </c:pt>
                <c:pt idx="59510">
                  <c:v>5949.36</c:v>
                </c:pt>
                <c:pt idx="59511">
                  <c:v>5949.46</c:v>
                </c:pt>
                <c:pt idx="59512">
                  <c:v>5949.56</c:v>
                </c:pt>
                <c:pt idx="59513">
                  <c:v>5949.66</c:v>
                </c:pt>
                <c:pt idx="59514">
                  <c:v>5949.76</c:v>
                </c:pt>
                <c:pt idx="59515">
                  <c:v>5949.86</c:v>
                </c:pt>
                <c:pt idx="59516">
                  <c:v>5949.96</c:v>
                </c:pt>
                <c:pt idx="59517">
                  <c:v>5950.06</c:v>
                </c:pt>
                <c:pt idx="59518">
                  <c:v>5950.16</c:v>
                </c:pt>
                <c:pt idx="59519">
                  <c:v>5950.26</c:v>
                </c:pt>
                <c:pt idx="59520">
                  <c:v>5950.36</c:v>
                </c:pt>
                <c:pt idx="59521">
                  <c:v>5950.46</c:v>
                </c:pt>
                <c:pt idx="59522">
                  <c:v>5950.56</c:v>
                </c:pt>
                <c:pt idx="59523">
                  <c:v>5950.66</c:v>
                </c:pt>
                <c:pt idx="59524">
                  <c:v>5950.76</c:v>
                </c:pt>
                <c:pt idx="59525">
                  <c:v>5950.86</c:v>
                </c:pt>
                <c:pt idx="59526">
                  <c:v>5950.96</c:v>
                </c:pt>
                <c:pt idx="59527">
                  <c:v>5951.06</c:v>
                </c:pt>
                <c:pt idx="59528">
                  <c:v>5951.16</c:v>
                </c:pt>
                <c:pt idx="59529">
                  <c:v>5951.26</c:v>
                </c:pt>
                <c:pt idx="59530">
                  <c:v>5951.36</c:v>
                </c:pt>
                <c:pt idx="59531">
                  <c:v>5951.46</c:v>
                </c:pt>
                <c:pt idx="59532">
                  <c:v>5951.56</c:v>
                </c:pt>
                <c:pt idx="59533">
                  <c:v>5951.66</c:v>
                </c:pt>
                <c:pt idx="59534">
                  <c:v>5951.76</c:v>
                </c:pt>
                <c:pt idx="59535">
                  <c:v>5951.86</c:v>
                </c:pt>
                <c:pt idx="59536">
                  <c:v>5951.96</c:v>
                </c:pt>
                <c:pt idx="59537">
                  <c:v>5952.06</c:v>
                </c:pt>
                <c:pt idx="59538">
                  <c:v>5952.16</c:v>
                </c:pt>
                <c:pt idx="59539">
                  <c:v>5952.26</c:v>
                </c:pt>
                <c:pt idx="59540">
                  <c:v>5952.36</c:v>
                </c:pt>
                <c:pt idx="59541">
                  <c:v>5952.46</c:v>
                </c:pt>
                <c:pt idx="59542">
                  <c:v>5952.56</c:v>
                </c:pt>
                <c:pt idx="59543">
                  <c:v>5952.66</c:v>
                </c:pt>
                <c:pt idx="59544">
                  <c:v>5952.76</c:v>
                </c:pt>
                <c:pt idx="59545">
                  <c:v>5952.86</c:v>
                </c:pt>
                <c:pt idx="59546">
                  <c:v>5952.96</c:v>
                </c:pt>
                <c:pt idx="59547">
                  <c:v>5953.06</c:v>
                </c:pt>
                <c:pt idx="59548">
                  <c:v>5953.16</c:v>
                </c:pt>
                <c:pt idx="59549">
                  <c:v>5953.26</c:v>
                </c:pt>
                <c:pt idx="59550">
                  <c:v>5953.36</c:v>
                </c:pt>
                <c:pt idx="59551">
                  <c:v>5953.46</c:v>
                </c:pt>
                <c:pt idx="59552">
                  <c:v>5953.56</c:v>
                </c:pt>
                <c:pt idx="59553">
                  <c:v>5953.66</c:v>
                </c:pt>
                <c:pt idx="59554">
                  <c:v>5953.76</c:v>
                </c:pt>
                <c:pt idx="59555">
                  <c:v>5953.86</c:v>
                </c:pt>
                <c:pt idx="59556">
                  <c:v>5953.96</c:v>
                </c:pt>
                <c:pt idx="59557">
                  <c:v>5954.06</c:v>
                </c:pt>
                <c:pt idx="59558">
                  <c:v>5954.16</c:v>
                </c:pt>
                <c:pt idx="59559">
                  <c:v>5954.26</c:v>
                </c:pt>
                <c:pt idx="59560">
                  <c:v>5954.36</c:v>
                </c:pt>
                <c:pt idx="59561">
                  <c:v>5954.46</c:v>
                </c:pt>
                <c:pt idx="59562">
                  <c:v>5954.56</c:v>
                </c:pt>
                <c:pt idx="59563">
                  <c:v>5954.66</c:v>
                </c:pt>
                <c:pt idx="59564">
                  <c:v>5954.76</c:v>
                </c:pt>
                <c:pt idx="59565">
                  <c:v>5954.86</c:v>
                </c:pt>
                <c:pt idx="59566">
                  <c:v>5954.96</c:v>
                </c:pt>
                <c:pt idx="59567">
                  <c:v>5955.06</c:v>
                </c:pt>
                <c:pt idx="59568">
                  <c:v>5955.16</c:v>
                </c:pt>
                <c:pt idx="59569">
                  <c:v>5955.26</c:v>
                </c:pt>
                <c:pt idx="59570">
                  <c:v>5955.36</c:v>
                </c:pt>
                <c:pt idx="59571">
                  <c:v>5955.46</c:v>
                </c:pt>
                <c:pt idx="59572">
                  <c:v>5955.56</c:v>
                </c:pt>
                <c:pt idx="59573">
                  <c:v>5955.66</c:v>
                </c:pt>
                <c:pt idx="59574">
                  <c:v>5955.76</c:v>
                </c:pt>
                <c:pt idx="59575">
                  <c:v>5955.86</c:v>
                </c:pt>
                <c:pt idx="59576">
                  <c:v>5955.96</c:v>
                </c:pt>
                <c:pt idx="59577">
                  <c:v>5956.06</c:v>
                </c:pt>
                <c:pt idx="59578">
                  <c:v>5956.16</c:v>
                </c:pt>
                <c:pt idx="59579">
                  <c:v>5956.26</c:v>
                </c:pt>
                <c:pt idx="59580">
                  <c:v>5956.36</c:v>
                </c:pt>
                <c:pt idx="59581">
                  <c:v>5956.46</c:v>
                </c:pt>
                <c:pt idx="59582">
                  <c:v>5956.56</c:v>
                </c:pt>
                <c:pt idx="59583">
                  <c:v>5956.66</c:v>
                </c:pt>
                <c:pt idx="59584">
                  <c:v>5956.76</c:v>
                </c:pt>
                <c:pt idx="59585">
                  <c:v>5956.86</c:v>
                </c:pt>
                <c:pt idx="59586">
                  <c:v>5956.96</c:v>
                </c:pt>
                <c:pt idx="59587">
                  <c:v>5957.06</c:v>
                </c:pt>
                <c:pt idx="59588">
                  <c:v>5957.16</c:v>
                </c:pt>
                <c:pt idx="59589">
                  <c:v>5957.26</c:v>
                </c:pt>
                <c:pt idx="59590">
                  <c:v>5957.36</c:v>
                </c:pt>
                <c:pt idx="59591">
                  <c:v>5957.46</c:v>
                </c:pt>
                <c:pt idx="59592">
                  <c:v>5957.56</c:v>
                </c:pt>
                <c:pt idx="59593">
                  <c:v>5957.66</c:v>
                </c:pt>
                <c:pt idx="59594">
                  <c:v>5957.76</c:v>
                </c:pt>
                <c:pt idx="59595">
                  <c:v>5957.86</c:v>
                </c:pt>
                <c:pt idx="59596">
                  <c:v>5957.96</c:v>
                </c:pt>
                <c:pt idx="59597">
                  <c:v>5958.06</c:v>
                </c:pt>
                <c:pt idx="59598">
                  <c:v>5958.16</c:v>
                </c:pt>
                <c:pt idx="59599">
                  <c:v>5958.26</c:v>
                </c:pt>
                <c:pt idx="59600">
                  <c:v>5958.36</c:v>
                </c:pt>
                <c:pt idx="59601">
                  <c:v>5958.46</c:v>
                </c:pt>
                <c:pt idx="59602">
                  <c:v>5958.56</c:v>
                </c:pt>
                <c:pt idx="59603">
                  <c:v>5958.66</c:v>
                </c:pt>
                <c:pt idx="59604">
                  <c:v>5958.76</c:v>
                </c:pt>
                <c:pt idx="59605">
                  <c:v>5958.86</c:v>
                </c:pt>
                <c:pt idx="59606">
                  <c:v>5958.96</c:v>
                </c:pt>
                <c:pt idx="59607">
                  <c:v>5959.06</c:v>
                </c:pt>
                <c:pt idx="59608">
                  <c:v>5959.16</c:v>
                </c:pt>
                <c:pt idx="59609">
                  <c:v>5959.26</c:v>
                </c:pt>
                <c:pt idx="59610">
                  <c:v>5959.36</c:v>
                </c:pt>
                <c:pt idx="59611">
                  <c:v>5959.46</c:v>
                </c:pt>
                <c:pt idx="59612">
                  <c:v>5959.56</c:v>
                </c:pt>
                <c:pt idx="59613">
                  <c:v>5959.66</c:v>
                </c:pt>
                <c:pt idx="59614">
                  <c:v>5959.76</c:v>
                </c:pt>
                <c:pt idx="59615">
                  <c:v>5959.86</c:v>
                </c:pt>
                <c:pt idx="59616">
                  <c:v>5959.96</c:v>
                </c:pt>
                <c:pt idx="59617">
                  <c:v>5960.06</c:v>
                </c:pt>
                <c:pt idx="59618">
                  <c:v>5960.16</c:v>
                </c:pt>
                <c:pt idx="59619">
                  <c:v>5960.26</c:v>
                </c:pt>
                <c:pt idx="59620">
                  <c:v>5960.36</c:v>
                </c:pt>
                <c:pt idx="59621">
                  <c:v>5960.46</c:v>
                </c:pt>
                <c:pt idx="59622">
                  <c:v>5960.56</c:v>
                </c:pt>
                <c:pt idx="59623">
                  <c:v>5960.66</c:v>
                </c:pt>
                <c:pt idx="59624">
                  <c:v>5960.76</c:v>
                </c:pt>
                <c:pt idx="59625">
                  <c:v>5960.86</c:v>
                </c:pt>
                <c:pt idx="59626">
                  <c:v>5960.96</c:v>
                </c:pt>
                <c:pt idx="59627">
                  <c:v>5961.06</c:v>
                </c:pt>
                <c:pt idx="59628">
                  <c:v>5961.16</c:v>
                </c:pt>
                <c:pt idx="59629">
                  <c:v>5961.26</c:v>
                </c:pt>
                <c:pt idx="59630">
                  <c:v>5961.36</c:v>
                </c:pt>
                <c:pt idx="59631">
                  <c:v>5961.46</c:v>
                </c:pt>
                <c:pt idx="59632">
                  <c:v>5961.56</c:v>
                </c:pt>
                <c:pt idx="59633">
                  <c:v>5961.66</c:v>
                </c:pt>
                <c:pt idx="59634">
                  <c:v>5961.76</c:v>
                </c:pt>
                <c:pt idx="59635">
                  <c:v>5961.86</c:v>
                </c:pt>
                <c:pt idx="59636">
                  <c:v>5961.96</c:v>
                </c:pt>
                <c:pt idx="59637">
                  <c:v>5962.06</c:v>
                </c:pt>
                <c:pt idx="59638">
                  <c:v>5962.16</c:v>
                </c:pt>
                <c:pt idx="59639">
                  <c:v>5962.26</c:v>
                </c:pt>
                <c:pt idx="59640">
                  <c:v>5962.36</c:v>
                </c:pt>
                <c:pt idx="59641">
                  <c:v>5962.46</c:v>
                </c:pt>
                <c:pt idx="59642">
                  <c:v>5962.56</c:v>
                </c:pt>
                <c:pt idx="59643">
                  <c:v>5962.66</c:v>
                </c:pt>
                <c:pt idx="59644">
                  <c:v>5962.76</c:v>
                </c:pt>
                <c:pt idx="59645">
                  <c:v>5962.86</c:v>
                </c:pt>
                <c:pt idx="59646">
                  <c:v>5962.96</c:v>
                </c:pt>
                <c:pt idx="59647">
                  <c:v>5963.06</c:v>
                </c:pt>
                <c:pt idx="59648">
                  <c:v>5963.16</c:v>
                </c:pt>
                <c:pt idx="59649">
                  <c:v>5963.26</c:v>
                </c:pt>
                <c:pt idx="59650">
                  <c:v>5963.36</c:v>
                </c:pt>
                <c:pt idx="59651">
                  <c:v>5963.46</c:v>
                </c:pt>
                <c:pt idx="59652">
                  <c:v>5963.56</c:v>
                </c:pt>
                <c:pt idx="59653">
                  <c:v>5963.66</c:v>
                </c:pt>
                <c:pt idx="59654">
                  <c:v>5963.76</c:v>
                </c:pt>
                <c:pt idx="59655">
                  <c:v>5963.86</c:v>
                </c:pt>
                <c:pt idx="59656">
                  <c:v>5963.96</c:v>
                </c:pt>
                <c:pt idx="59657">
                  <c:v>5964.06</c:v>
                </c:pt>
                <c:pt idx="59658">
                  <c:v>5964.16</c:v>
                </c:pt>
                <c:pt idx="59659">
                  <c:v>5964.26</c:v>
                </c:pt>
                <c:pt idx="59660">
                  <c:v>5964.36</c:v>
                </c:pt>
                <c:pt idx="59661">
                  <c:v>5964.46</c:v>
                </c:pt>
                <c:pt idx="59662">
                  <c:v>5964.56</c:v>
                </c:pt>
                <c:pt idx="59663">
                  <c:v>5964.66</c:v>
                </c:pt>
                <c:pt idx="59664">
                  <c:v>5964.76</c:v>
                </c:pt>
                <c:pt idx="59665">
                  <c:v>5964.86</c:v>
                </c:pt>
                <c:pt idx="59666">
                  <c:v>5964.96</c:v>
                </c:pt>
                <c:pt idx="59667">
                  <c:v>5965.06</c:v>
                </c:pt>
                <c:pt idx="59668">
                  <c:v>5965.16</c:v>
                </c:pt>
                <c:pt idx="59669">
                  <c:v>5965.26</c:v>
                </c:pt>
                <c:pt idx="59670">
                  <c:v>5965.36</c:v>
                </c:pt>
                <c:pt idx="59671">
                  <c:v>5965.46</c:v>
                </c:pt>
                <c:pt idx="59672">
                  <c:v>5965.56</c:v>
                </c:pt>
                <c:pt idx="59673">
                  <c:v>5965.66</c:v>
                </c:pt>
                <c:pt idx="59674">
                  <c:v>5965.76</c:v>
                </c:pt>
                <c:pt idx="59675">
                  <c:v>5965.86</c:v>
                </c:pt>
                <c:pt idx="59676">
                  <c:v>5965.96</c:v>
                </c:pt>
                <c:pt idx="59677">
                  <c:v>5966.06</c:v>
                </c:pt>
                <c:pt idx="59678">
                  <c:v>5966.16</c:v>
                </c:pt>
                <c:pt idx="59679">
                  <c:v>5966.26</c:v>
                </c:pt>
                <c:pt idx="59680">
                  <c:v>5966.36</c:v>
                </c:pt>
                <c:pt idx="59681">
                  <c:v>5966.46</c:v>
                </c:pt>
                <c:pt idx="59682">
                  <c:v>5966.56</c:v>
                </c:pt>
                <c:pt idx="59683">
                  <c:v>5966.66</c:v>
                </c:pt>
                <c:pt idx="59684">
                  <c:v>5966.76</c:v>
                </c:pt>
                <c:pt idx="59685">
                  <c:v>5966.86</c:v>
                </c:pt>
                <c:pt idx="59686">
                  <c:v>5966.96</c:v>
                </c:pt>
                <c:pt idx="59687">
                  <c:v>5967.06</c:v>
                </c:pt>
                <c:pt idx="59688">
                  <c:v>5967.16</c:v>
                </c:pt>
                <c:pt idx="59689">
                  <c:v>5967.26</c:v>
                </c:pt>
                <c:pt idx="59690">
                  <c:v>5967.36</c:v>
                </c:pt>
                <c:pt idx="59691">
                  <c:v>5967.46</c:v>
                </c:pt>
                <c:pt idx="59692">
                  <c:v>5967.56</c:v>
                </c:pt>
                <c:pt idx="59693">
                  <c:v>5967.66</c:v>
                </c:pt>
                <c:pt idx="59694">
                  <c:v>5967.76</c:v>
                </c:pt>
                <c:pt idx="59695">
                  <c:v>5967.86</c:v>
                </c:pt>
                <c:pt idx="59696">
                  <c:v>5967.96</c:v>
                </c:pt>
                <c:pt idx="59697">
                  <c:v>5968.06</c:v>
                </c:pt>
                <c:pt idx="59698">
                  <c:v>5968.16</c:v>
                </c:pt>
                <c:pt idx="59699">
                  <c:v>5968.26</c:v>
                </c:pt>
                <c:pt idx="59700">
                  <c:v>5968.36</c:v>
                </c:pt>
                <c:pt idx="59701">
                  <c:v>5968.46</c:v>
                </c:pt>
                <c:pt idx="59702">
                  <c:v>5968.56</c:v>
                </c:pt>
                <c:pt idx="59703">
                  <c:v>5968.66</c:v>
                </c:pt>
                <c:pt idx="59704">
                  <c:v>5968.76</c:v>
                </c:pt>
                <c:pt idx="59705">
                  <c:v>5968.86</c:v>
                </c:pt>
                <c:pt idx="59706">
                  <c:v>5968.96</c:v>
                </c:pt>
                <c:pt idx="59707">
                  <c:v>5969.06</c:v>
                </c:pt>
                <c:pt idx="59708">
                  <c:v>5969.16</c:v>
                </c:pt>
                <c:pt idx="59709">
                  <c:v>5969.26</c:v>
                </c:pt>
                <c:pt idx="59710">
                  <c:v>5969.36</c:v>
                </c:pt>
                <c:pt idx="59711">
                  <c:v>5969.46</c:v>
                </c:pt>
                <c:pt idx="59712">
                  <c:v>5969.56</c:v>
                </c:pt>
                <c:pt idx="59713">
                  <c:v>5969.66</c:v>
                </c:pt>
                <c:pt idx="59714">
                  <c:v>5969.76</c:v>
                </c:pt>
                <c:pt idx="59715">
                  <c:v>5969.86</c:v>
                </c:pt>
                <c:pt idx="59716">
                  <c:v>5969.96</c:v>
                </c:pt>
                <c:pt idx="59717">
                  <c:v>5970.06</c:v>
                </c:pt>
                <c:pt idx="59718">
                  <c:v>5970.16</c:v>
                </c:pt>
                <c:pt idx="59719">
                  <c:v>5970.26</c:v>
                </c:pt>
                <c:pt idx="59720">
                  <c:v>5970.36</c:v>
                </c:pt>
                <c:pt idx="59721">
                  <c:v>5970.46</c:v>
                </c:pt>
                <c:pt idx="59722">
                  <c:v>5970.56</c:v>
                </c:pt>
                <c:pt idx="59723">
                  <c:v>5970.66</c:v>
                </c:pt>
                <c:pt idx="59724">
                  <c:v>5970.76</c:v>
                </c:pt>
                <c:pt idx="59725">
                  <c:v>5970.86</c:v>
                </c:pt>
                <c:pt idx="59726">
                  <c:v>5970.96</c:v>
                </c:pt>
                <c:pt idx="59727">
                  <c:v>5971.06</c:v>
                </c:pt>
                <c:pt idx="59728">
                  <c:v>5971.16</c:v>
                </c:pt>
                <c:pt idx="59729">
                  <c:v>5971.26</c:v>
                </c:pt>
                <c:pt idx="59730">
                  <c:v>5971.36</c:v>
                </c:pt>
                <c:pt idx="59731">
                  <c:v>5971.46</c:v>
                </c:pt>
                <c:pt idx="59732">
                  <c:v>5971.56</c:v>
                </c:pt>
                <c:pt idx="59733">
                  <c:v>5971.66</c:v>
                </c:pt>
                <c:pt idx="59734">
                  <c:v>5971.76</c:v>
                </c:pt>
                <c:pt idx="59735">
                  <c:v>5971.86</c:v>
                </c:pt>
                <c:pt idx="59736">
                  <c:v>5971.96</c:v>
                </c:pt>
                <c:pt idx="59737">
                  <c:v>5972.06</c:v>
                </c:pt>
                <c:pt idx="59738">
                  <c:v>5972.16</c:v>
                </c:pt>
                <c:pt idx="59739">
                  <c:v>5972.26</c:v>
                </c:pt>
                <c:pt idx="59740">
                  <c:v>5972.36</c:v>
                </c:pt>
                <c:pt idx="59741">
                  <c:v>5972.46</c:v>
                </c:pt>
                <c:pt idx="59742">
                  <c:v>5972.56</c:v>
                </c:pt>
                <c:pt idx="59743">
                  <c:v>5972.66</c:v>
                </c:pt>
                <c:pt idx="59744">
                  <c:v>5972.76</c:v>
                </c:pt>
                <c:pt idx="59745">
                  <c:v>5972.86</c:v>
                </c:pt>
                <c:pt idx="59746">
                  <c:v>5972.96</c:v>
                </c:pt>
                <c:pt idx="59747">
                  <c:v>5973.06</c:v>
                </c:pt>
                <c:pt idx="59748">
                  <c:v>5973.16</c:v>
                </c:pt>
                <c:pt idx="59749">
                  <c:v>5973.26</c:v>
                </c:pt>
                <c:pt idx="59750">
                  <c:v>5973.36</c:v>
                </c:pt>
                <c:pt idx="59751">
                  <c:v>5973.46</c:v>
                </c:pt>
                <c:pt idx="59752">
                  <c:v>5973.56</c:v>
                </c:pt>
                <c:pt idx="59753">
                  <c:v>5973.66</c:v>
                </c:pt>
                <c:pt idx="59754">
                  <c:v>5973.76</c:v>
                </c:pt>
                <c:pt idx="59755">
                  <c:v>5973.86</c:v>
                </c:pt>
                <c:pt idx="59756">
                  <c:v>5973.96</c:v>
                </c:pt>
                <c:pt idx="59757">
                  <c:v>5974.06</c:v>
                </c:pt>
                <c:pt idx="59758">
                  <c:v>5974.16</c:v>
                </c:pt>
                <c:pt idx="59759">
                  <c:v>5974.26</c:v>
                </c:pt>
                <c:pt idx="59760">
                  <c:v>5974.36</c:v>
                </c:pt>
                <c:pt idx="59761">
                  <c:v>5974.46</c:v>
                </c:pt>
                <c:pt idx="59762">
                  <c:v>5974.56</c:v>
                </c:pt>
                <c:pt idx="59763">
                  <c:v>5974.66</c:v>
                </c:pt>
                <c:pt idx="59764">
                  <c:v>5974.76</c:v>
                </c:pt>
                <c:pt idx="59765">
                  <c:v>5974.86</c:v>
                </c:pt>
                <c:pt idx="59766">
                  <c:v>5974.96</c:v>
                </c:pt>
                <c:pt idx="59767">
                  <c:v>5975.06</c:v>
                </c:pt>
                <c:pt idx="59768">
                  <c:v>5975.16</c:v>
                </c:pt>
                <c:pt idx="59769">
                  <c:v>5975.26</c:v>
                </c:pt>
                <c:pt idx="59770">
                  <c:v>5975.36</c:v>
                </c:pt>
                <c:pt idx="59771">
                  <c:v>5975.46</c:v>
                </c:pt>
                <c:pt idx="59772">
                  <c:v>5975.56</c:v>
                </c:pt>
                <c:pt idx="59773">
                  <c:v>5975.66</c:v>
                </c:pt>
                <c:pt idx="59774">
                  <c:v>5975.76</c:v>
                </c:pt>
                <c:pt idx="59775">
                  <c:v>5975.86</c:v>
                </c:pt>
                <c:pt idx="59776">
                  <c:v>5975.96</c:v>
                </c:pt>
                <c:pt idx="59777">
                  <c:v>5976.06</c:v>
                </c:pt>
                <c:pt idx="59778">
                  <c:v>5976.16</c:v>
                </c:pt>
                <c:pt idx="59779">
                  <c:v>5976.26</c:v>
                </c:pt>
                <c:pt idx="59780">
                  <c:v>5976.36</c:v>
                </c:pt>
                <c:pt idx="59781">
                  <c:v>5976.46</c:v>
                </c:pt>
                <c:pt idx="59782">
                  <c:v>5976.56</c:v>
                </c:pt>
                <c:pt idx="59783">
                  <c:v>5976.66</c:v>
                </c:pt>
                <c:pt idx="59784">
                  <c:v>5976.76</c:v>
                </c:pt>
                <c:pt idx="59785">
                  <c:v>5976.86</c:v>
                </c:pt>
                <c:pt idx="59786">
                  <c:v>5976.96</c:v>
                </c:pt>
                <c:pt idx="59787">
                  <c:v>5977.06</c:v>
                </c:pt>
                <c:pt idx="59788">
                  <c:v>5977.16</c:v>
                </c:pt>
                <c:pt idx="59789">
                  <c:v>5977.26</c:v>
                </c:pt>
                <c:pt idx="59790">
                  <c:v>5977.36</c:v>
                </c:pt>
                <c:pt idx="59791">
                  <c:v>5977.46</c:v>
                </c:pt>
                <c:pt idx="59792">
                  <c:v>5977.56</c:v>
                </c:pt>
                <c:pt idx="59793">
                  <c:v>5977.66</c:v>
                </c:pt>
                <c:pt idx="59794">
                  <c:v>5977.76</c:v>
                </c:pt>
                <c:pt idx="59795">
                  <c:v>5977.86</c:v>
                </c:pt>
                <c:pt idx="59796">
                  <c:v>5977.96</c:v>
                </c:pt>
                <c:pt idx="59797">
                  <c:v>5978.06</c:v>
                </c:pt>
                <c:pt idx="59798">
                  <c:v>5978.16</c:v>
                </c:pt>
                <c:pt idx="59799">
                  <c:v>5978.26</c:v>
                </c:pt>
                <c:pt idx="59800">
                  <c:v>5978.36</c:v>
                </c:pt>
                <c:pt idx="59801">
                  <c:v>5978.46</c:v>
                </c:pt>
                <c:pt idx="59802">
                  <c:v>5978.56</c:v>
                </c:pt>
                <c:pt idx="59803">
                  <c:v>5978.66</c:v>
                </c:pt>
                <c:pt idx="59804">
                  <c:v>5978.76</c:v>
                </c:pt>
                <c:pt idx="59805">
                  <c:v>5978.86</c:v>
                </c:pt>
                <c:pt idx="59806">
                  <c:v>5978.96</c:v>
                </c:pt>
                <c:pt idx="59807">
                  <c:v>5979.06</c:v>
                </c:pt>
                <c:pt idx="59808">
                  <c:v>5979.16</c:v>
                </c:pt>
                <c:pt idx="59809">
                  <c:v>5979.26</c:v>
                </c:pt>
                <c:pt idx="59810">
                  <c:v>5979.36</c:v>
                </c:pt>
                <c:pt idx="59811">
                  <c:v>5979.46</c:v>
                </c:pt>
                <c:pt idx="59812">
                  <c:v>5979.56</c:v>
                </c:pt>
                <c:pt idx="59813">
                  <c:v>5979.66</c:v>
                </c:pt>
                <c:pt idx="59814">
                  <c:v>5979.76</c:v>
                </c:pt>
                <c:pt idx="59815">
                  <c:v>5979.86</c:v>
                </c:pt>
                <c:pt idx="59816">
                  <c:v>5979.96</c:v>
                </c:pt>
                <c:pt idx="59817">
                  <c:v>5980.06</c:v>
                </c:pt>
                <c:pt idx="59818">
                  <c:v>5980.16</c:v>
                </c:pt>
                <c:pt idx="59819">
                  <c:v>5980.26</c:v>
                </c:pt>
                <c:pt idx="59820">
                  <c:v>5980.36</c:v>
                </c:pt>
                <c:pt idx="59821">
                  <c:v>5980.46</c:v>
                </c:pt>
                <c:pt idx="59822">
                  <c:v>5980.56</c:v>
                </c:pt>
                <c:pt idx="59823">
                  <c:v>5980.66</c:v>
                </c:pt>
                <c:pt idx="59824">
                  <c:v>5980.76</c:v>
                </c:pt>
                <c:pt idx="59825">
                  <c:v>5980.86</c:v>
                </c:pt>
                <c:pt idx="59826">
                  <c:v>5980.96</c:v>
                </c:pt>
                <c:pt idx="59827">
                  <c:v>5981.06</c:v>
                </c:pt>
                <c:pt idx="59828">
                  <c:v>5981.16</c:v>
                </c:pt>
                <c:pt idx="59829">
                  <c:v>5981.26</c:v>
                </c:pt>
                <c:pt idx="59830">
                  <c:v>5981.36</c:v>
                </c:pt>
                <c:pt idx="59831">
                  <c:v>5981.46</c:v>
                </c:pt>
                <c:pt idx="59832">
                  <c:v>5981.56</c:v>
                </c:pt>
                <c:pt idx="59833">
                  <c:v>5981.66</c:v>
                </c:pt>
                <c:pt idx="59834">
                  <c:v>5981.76</c:v>
                </c:pt>
                <c:pt idx="59835">
                  <c:v>5981.86</c:v>
                </c:pt>
                <c:pt idx="59836">
                  <c:v>5981.96</c:v>
                </c:pt>
                <c:pt idx="59837">
                  <c:v>5982.06</c:v>
                </c:pt>
                <c:pt idx="59838">
                  <c:v>5982.16</c:v>
                </c:pt>
                <c:pt idx="59839">
                  <c:v>5982.26</c:v>
                </c:pt>
                <c:pt idx="59840">
                  <c:v>5982.36</c:v>
                </c:pt>
                <c:pt idx="59841">
                  <c:v>5982.46</c:v>
                </c:pt>
                <c:pt idx="59842">
                  <c:v>5982.56</c:v>
                </c:pt>
                <c:pt idx="59843">
                  <c:v>5982.66</c:v>
                </c:pt>
                <c:pt idx="59844">
                  <c:v>5982.76</c:v>
                </c:pt>
                <c:pt idx="59845">
                  <c:v>5982.86</c:v>
                </c:pt>
                <c:pt idx="59846">
                  <c:v>5982.96</c:v>
                </c:pt>
                <c:pt idx="59847">
                  <c:v>5983.06</c:v>
                </c:pt>
                <c:pt idx="59848">
                  <c:v>5983.16</c:v>
                </c:pt>
                <c:pt idx="59849">
                  <c:v>5983.26</c:v>
                </c:pt>
                <c:pt idx="59850">
                  <c:v>5983.36</c:v>
                </c:pt>
                <c:pt idx="59851">
                  <c:v>5983.46</c:v>
                </c:pt>
                <c:pt idx="59852">
                  <c:v>5983.56</c:v>
                </c:pt>
                <c:pt idx="59853">
                  <c:v>5983.66</c:v>
                </c:pt>
                <c:pt idx="59854">
                  <c:v>5983.76</c:v>
                </c:pt>
                <c:pt idx="59855">
                  <c:v>5983.86</c:v>
                </c:pt>
                <c:pt idx="59856">
                  <c:v>5983.96</c:v>
                </c:pt>
                <c:pt idx="59857">
                  <c:v>5984.06</c:v>
                </c:pt>
                <c:pt idx="59858">
                  <c:v>5984.16</c:v>
                </c:pt>
                <c:pt idx="59859">
                  <c:v>5984.26</c:v>
                </c:pt>
                <c:pt idx="59860">
                  <c:v>5984.36</c:v>
                </c:pt>
                <c:pt idx="59861">
                  <c:v>5984.46</c:v>
                </c:pt>
                <c:pt idx="59862">
                  <c:v>5984.56</c:v>
                </c:pt>
                <c:pt idx="59863">
                  <c:v>5984.66</c:v>
                </c:pt>
                <c:pt idx="59864">
                  <c:v>5984.76</c:v>
                </c:pt>
                <c:pt idx="59865">
                  <c:v>5984.86</c:v>
                </c:pt>
                <c:pt idx="59866">
                  <c:v>5984.96</c:v>
                </c:pt>
                <c:pt idx="59867">
                  <c:v>5985.06</c:v>
                </c:pt>
                <c:pt idx="59868">
                  <c:v>5985.16</c:v>
                </c:pt>
                <c:pt idx="59869">
                  <c:v>5985.26</c:v>
                </c:pt>
                <c:pt idx="59870">
                  <c:v>5985.36</c:v>
                </c:pt>
                <c:pt idx="59871">
                  <c:v>5985.46</c:v>
                </c:pt>
                <c:pt idx="59872">
                  <c:v>5985.56</c:v>
                </c:pt>
                <c:pt idx="59873">
                  <c:v>5985.66</c:v>
                </c:pt>
                <c:pt idx="59874">
                  <c:v>5985.76</c:v>
                </c:pt>
                <c:pt idx="59875">
                  <c:v>5985.86</c:v>
                </c:pt>
                <c:pt idx="59876">
                  <c:v>5985.96</c:v>
                </c:pt>
                <c:pt idx="59877">
                  <c:v>5986.06</c:v>
                </c:pt>
                <c:pt idx="59878">
                  <c:v>5986.16</c:v>
                </c:pt>
                <c:pt idx="59879">
                  <c:v>5986.26</c:v>
                </c:pt>
                <c:pt idx="59880">
                  <c:v>5986.36</c:v>
                </c:pt>
                <c:pt idx="59881">
                  <c:v>5986.46</c:v>
                </c:pt>
                <c:pt idx="59882">
                  <c:v>5986.56</c:v>
                </c:pt>
                <c:pt idx="59883">
                  <c:v>5986.66</c:v>
                </c:pt>
                <c:pt idx="59884">
                  <c:v>5986.76</c:v>
                </c:pt>
                <c:pt idx="59885">
                  <c:v>5986.86</c:v>
                </c:pt>
                <c:pt idx="59886">
                  <c:v>5986.96</c:v>
                </c:pt>
                <c:pt idx="59887">
                  <c:v>5987.06</c:v>
                </c:pt>
                <c:pt idx="59888">
                  <c:v>5987.16</c:v>
                </c:pt>
                <c:pt idx="59889">
                  <c:v>5987.26</c:v>
                </c:pt>
                <c:pt idx="59890">
                  <c:v>5987.36</c:v>
                </c:pt>
                <c:pt idx="59891">
                  <c:v>5987.46</c:v>
                </c:pt>
                <c:pt idx="59892">
                  <c:v>5987.56</c:v>
                </c:pt>
                <c:pt idx="59893">
                  <c:v>5987.66</c:v>
                </c:pt>
                <c:pt idx="59894">
                  <c:v>5987.76</c:v>
                </c:pt>
                <c:pt idx="59895">
                  <c:v>5987.86</c:v>
                </c:pt>
                <c:pt idx="59896">
                  <c:v>5987.96</c:v>
                </c:pt>
                <c:pt idx="59897">
                  <c:v>5988.06</c:v>
                </c:pt>
                <c:pt idx="59898">
                  <c:v>5988.16</c:v>
                </c:pt>
                <c:pt idx="59899">
                  <c:v>5988.26</c:v>
                </c:pt>
                <c:pt idx="59900">
                  <c:v>5988.36</c:v>
                </c:pt>
                <c:pt idx="59901">
                  <c:v>5988.46</c:v>
                </c:pt>
                <c:pt idx="59902">
                  <c:v>5988.56</c:v>
                </c:pt>
                <c:pt idx="59903">
                  <c:v>5988.66</c:v>
                </c:pt>
                <c:pt idx="59904">
                  <c:v>5988.76</c:v>
                </c:pt>
                <c:pt idx="59905">
                  <c:v>5988.86</c:v>
                </c:pt>
                <c:pt idx="59906">
                  <c:v>5988.96</c:v>
                </c:pt>
                <c:pt idx="59907">
                  <c:v>5989.06</c:v>
                </c:pt>
                <c:pt idx="59908">
                  <c:v>5989.16</c:v>
                </c:pt>
                <c:pt idx="59909">
                  <c:v>5989.26</c:v>
                </c:pt>
                <c:pt idx="59910">
                  <c:v>5989.36</c:v>
                </c:pt>
                <c:pt idx="59911">
                  <c:v>5989.46</c:v>
                </c:pt>
                <c:pt idx="59912">
                  <c:v>5989.56</c:v>
                </c:pt>
                <c:pt idx="59913">
                  <c:v>5989.66</c:v>
                </c:pt>
                <c:pt idx="59914">
                  <c:v>5989.76</c:v>
                </c:pt>
                <c:pt idx="59915">
                  <c:v>5989.86</c:v>
                </c:pt>
                <c:pt idx="59916">
                  <c:v>5989.96</c:v>
                </c:pt>
                <c:pt idx="59917">
                  <c:v>5990.06</c:v>
                </c:pt>
                <c:pt idx="59918">
                  <c:v>5990.16</c:v>
                </c:pt>
                <c:pt idx="59919">
                  <c:v>5990.26</c:v>
                </c:pt>
                <c:pt idx="59920">
                  <c:v>5990.36</c:v>
                </c:pt>
                <c:pt idx="59921">
                  <c:v>5990.46</c:v>
                </c:pt>
                <c:pt idx="59922">
                  <c:v>5990.56</c:v>
                </c:pt>
                <c:pt idx="59923">
                  <c:v>5990.66</c:v>
                </c:pt>
                <c:pt idx="59924">
                  <c:v>5990.76</c:v>
                </c:pt>
                <c:pt idx="59925">
                  <c:v>5990.86</c:v>
                </c:pt>
                <c:pt idx="59926">
                  <c:v>5990.96</c:v>
                </c:pt>
                <c:pt idx="59927">
                  <c:v>5991.06</c:v>
                </c:pt>
                <c:pt idx="59928">
                  <c:v>5991.16</c:v>
                </c:pt>
                <c:pt idx="59929">
                  <c:v>5991.26</c:v>
                </c:pt>
                <c:pt idx="59930">
                  <c:v>5991.36</c:v>
                </c:pt>
                <c:pt idx="59931">
                  <c:v>5991.46</c:v>
                </c:pt>
                <c:pt idx="59932">
                  <c:v>5991.56</c:v>
                </c:pt>
                <c:pt idx="59933">
                  <c:v>5991.66</c:v>
                </c:pt>
                <c:pt idx="59934">
                  <c:v>5991.76</c:v>
                </c:pt>
                <c:pt idx="59935">
                  <c:v>5991.86</c:v>
                </c:pt>
                <c:pt idx="59936">
                  <c:v>5991.96</c:v>
                </c:pt>
                <c:pt idx="59937">
                  <c:v>5992.06</c:v>
                </c:pt>
                <c:pt idx="59938">
                  <c:v>5992.16</c:v>
                </c:pt>
                <c:pt idx="59939">
                  <c:v>5992.26</c:v>
                </c:pt>
                <c:pt idx="59940">
                  <c:v>5992.36</c:v>
                </c:pt>
                <c:pt idx="59941">
                  <c:v>5992.46</c:v>
                </c:pt>
                <c:pt idx="59942">
                  <c:v>5992.56</c:v>
                </c:pt>
                <c:pt idx="59943">
                  <c:v>5992.66</c:v>
                </c:pt>
                <c:pt idx="59944">
                  <c:v>5992.76</c:v>
                </c:pt>
                <c:pt idx="59945">
                  <c:v>5992.86</c:v>
                </c:pt>
                <c:pt idx="59946">
                  <c:v>5992.96</c:v>
                </c:pt>
                <c:pt idx="59947">
                  <c:v>5993.06</c:v>
                </c:pt>
                <c:pt idx="59948">
                  <c:v>5993.16</c:v>
                </c:pt>
                <c:pt idx="59949">
                  <c:v>5993.26</c:v>
                </c:pt>
                <c:pt idx="59950">
                  <c:v>5993.36</c:v>
                </c:pt>
                <c:pt idx="59951">
                  <c:v>5993.46</c:v>
                </c:pt>
                <c:pt idx="59952">
                  <c:v>5993.56</c:v>
                </c:pt>
                <c:pt idx="59953">
                  <c:v>5993.66</c:v>
                </c:pt>
                <c:pt idx="59954">
                  <c:v>5993.76</c:v>
                </c:pt>
                <c:pt idx="59955">
                  <c:v>5993.86</c:v>
                </c:pt>
                <c:pt idx="59956">
                  <c:v>5993.96</c:v>
                </c:pt>
                <c:pt idx="59957">
                  <c:v>5994.06</c:v>
                </c:pt>
                <c:pt idx="59958">
                  <c:v>5994.16</c:v>
                </c:pt>
                <c:pt idx="59959">
                  <c:v>5994.26</c:v>
                </c:pt>
                <c:pt idx="59960">
                  <c:v>5994.36</c:v>
                </c:pt>
                <c:pt idx="59961">
                  <c:v>5994.46</c:v>
                </c:pt>
                <c:pt idx="59962">
                  <c:v>5994.56</c:v>
                </c:pt>
                <c:pt idx="59963">
                  <c:v>5994.66</c:v>
                </c:pt>
                <c:pt idx="59964">
                  <c:v>5994.76</c:v>
                </c:pt>
                <c:pt idx="59965">
                  <c:v>5994.86</c:v>
                </c:pt>
                <c:pt idx="59966">
                  <c:v>5994.96</c:v>
                </c:pt>
                <c:pt idx="59967">
                  <c:v>5995.06</c:v>
                </c:pt>
                <c:pt idx="59968">
                  <c:v>5995.16</c:v>
                </c:pt>
                <c:pt idx="59969">
                  <c:v>5995.26</c:v>
                </c:pt>
                <c:pt idx="59970">
                  <c:v>5995.36</c:v>
                </c:pt>
                <c:pt idx="59971">
                  <c:v>5995.46</c:v>
                </c:pt>
                <c:pt idx="59972">
                  <c:v>5995.56</c:v>
                </c:pt>
                <c:pt idx="59973">
                  <c:v>5995.66</c:v>
                </c:pt>
                <c:pt idx="59974">
                  <c:v>5995.76</c:v>
                </c:pt>
                <c:pt idx="59975">
                  <c:v>5995.86</c:v>
                </c:pt>
                <c:pt idx="59976">
                  <c:v>5995.96</c:v>
                </c:pt>
                <c:pt idx="59977">
                  <c:v>5996.06</c:v>
                </c:pt>
                <c:pt idx="59978">
                  <c:v>5996.16</c:v>
                </c:pt>
                <c:pt idx="59979">
                  <c:v>5996.26</c:v>
                </c:pt>
                <c:pt idx="59980">
                  <c:v>5996.36</c:v>
                </c:pt>
                <c:pt idx="59981">
                  <c:v>5996.46</c:v>
                </c:pt>
                <c:pt idx="59982">
                  <c:v>5996.56</c:v>
                </c:pt>
                <c:pt idx="59983">
                  <c:v>5996.66</c:v>
                </c:pt>
                <c:pt idx="59984">
                  <c:v>5996.76</c:v>
                </c:pt>
                <c:pt idx="59985">
                  <c:v>5996.86</c:v>
                </c:pt>
                <c:pt idx="59986">
                  <c:v>5996.96</c:v>
                </c:pt>
                <c:pt idx="59987">
                  <c:v>5997.06</c:v>
                </c:pt>
                <c:pt idx="59988">
                  <c:v>5997.16</c:v>
                </c:pt>
                <c:pt idx="59989">
                  <c:v>5997.26</c:v>
                </c:pt>
                <c:pt idx="59990">
                  <c:v>5997.36</c:v>
                </c:pt>
                <c:pt idx="59991">
                  <c:v>5997.46</c:v>
                </c:pt>
                <c:pt idx="59992">
                  <c:v>5997.56</c:v>
                </c:pt>
                <c:pt idx="59993">
                  <c:v>5997.66</c:v>
                </c:pt>
                <c:pt idx="59994">
                  <c:v>5997.76</c:v>
                </c:pt>
                <c:pt idx="59995">
                  <c:v>5997.86</c:v>
                </c:pt>
                <c:pt idx="59996">
                  <c:v>5997.96</c:v>
                </c:pt>
                <c:pt idx="59997">
                  <c:v>5998.06</c:v>
                </c:pt>
                <c:pt idx="59998">
                  <c:v>5998.16</c:v>
                </c:pt>
                <c:pt idx="59999">
                  <c:v>5998.26</c:v>
                </c:pt>
                <c:pt idx="60000">
                  <c:v>5998.36</c:v>
                </c:pt>
                <c:pt idx="60001">
                  <c:v>5998.46</c:v>
                </c:pt>
                <c:pt idx="60002">
                  <c:v>5998.56</c:v>
                </c:pt>
                <c:pt idx="60003">
                  <c:v>5998.66</c:v>
                </c:pt>
                <c:pt idx="60004">
                  <c:v>5998.76</c:v>
                </c:pt>
                <c:pt idx="60005">
                  <c:v>5998.86</c:v>
                </c:pt>
                <c:pt idx="60006">
                  <c:v>5998.96</c:v>
                </c:pt>
                <c:pt idx="60007">
                  <c:v>5999.06</c:v>
                </c:pt>
                <c:pt idx="60008">
                  <c:v>5999.16</c:v>
                </c:pt>
                <c:pt idx="60009">
                  <c:v>5999.26</c:v>
                </c:pt>
                <c:pt idx="60010">
                  <c:v>5999.36</c:v>
                </c:pt>
                <c:pt idx="60011">
                  <c:v>5999.46</c:v>
                </c:pt>
                <c:pt idx="60012">
                  <c:v>5999.56</c:v>
                </c:pt>
                <c:pt idx="60013">
                  <c:v>5999.66</c:v>
                </c:pt>
                <c:pt idx="60014">
                  <c:v>5999.76</c:v>
                </c:pt>
                <c:pt idx="60015">
                  <c:v>5999.86</c:v>
                </c:pt>
                <c:pt idx="60016">
                  <c:v>5999.96</c:v>
                </c:pt>
                <c:pt idx="60017">
                  <c:v>6000.06</c:v>
                </c:pt>
                <c:pt idx="60018">
                  <c:v>6000.16</c:v>
                </c:pt>
                <c:pt idx="60019">
                  <c:v>6000.26</c:v>
                </c:pt>
                <c:pt idx="60020">
                  <c:v>6000.36</c:v>
                </c:pt>
                <c:pt idx="60021">
                  <c:v>6000.46</c:v>
                </c:pt>
                <c:pt idx="60022">
                  <c:v>6000.56</c:v>
                </c:pt>
                <c:pt idx="60023">
                  <c:v>6000.66</c:v>
                </c:pt>
                <c:pt idx="60024">
                  <c:v>6000.76</c:v>
                </c:pt>
                <c:pt idx="60025">
                  <c:v>6000.86</c:v>
                </c:pt>
                <c:pt idx="60026">
                  <c:v>6000.96</c:v>
                </c:pt>
                <c:pt idx="60027">
                  <c:v>6001.06</c:v>
                </c:pt>
                <c:pt idx="60028">
                  <c:v>6001.16</c:v>
                </c:pt>
                <c:pt idx="60029">
                  <c:v>6001.26</c:v>
                </c:pt>
                <c:pt idx="60030">
                  <c:v>6001.36</c:v>
                </c:pt>
                <c:pt idx="60031">
                  <c:v>6001.46</c:v>
                </c:pt>
                <c:pt idx="60032">
                  <c:v>6001.56</c:v>
                </c:pt>
                <c:pt idx="60033">
                  <c:v>6001.66</c:v>
                </c:pt>
                <c:pt idx="60034">
                  <c:v>6001.76</c:v>
                </c:pt>
                <c:pt idx="60035">
                  <c:v>6001.86</c:v>
                </c:pt>
                <c:pt idx="60036">
                  <c:v>6001.96</c:v>
                </c:pt>
                <c:pt idx="60037">
                  <c:v>6002.06</c:v>
                </c:pt>
                <c:pt idx="60038">
                  <c:v>6002.16</c:v>
                </c:pt>
                <c:pt idx="60039">
                  <c:v>6002.26</c:v>
                </c:pt>
                <c:pt idx="60040">
                  <c:v>6002.36</c:v>
                </c:pt>
                <c:pt idx="60041">
                  <c:v>6002.46</c:v>
                </c:pt>
                <c:pt idx="60042">
                  <c:v>6002.56</c:v>
                </c:pt>
                <c:pt idx="60043">
                  <c:v>6002.66</c:v>
                </c:pt>
                <c:pt idx="60044">
                  <c:v>6002.76</c:v>
                </c:pt>
                <c:pt idx="60045">
                  <c:v>6002.86</c:v>
                </c:pt>
                <c:pt idx="60046">
                  <c:v>6002.96</c:v>
                </c:pt>
                <c:pt idx="60047">
                  <c:v>6003.06</c:v>
                </c:pt>
                <c:pt idx="60048">
                  <c:v>6003.16</c:v>
                </c:pt>
                <c:pt idx="60049">
                  <c:v>6003.26</c:v>
                </c:pt>
                <c:pt idx="60050">
                  <c:v>6003.36</c:v>
                </c:pt>
                <c:pt idx="60051">
                  <c:v>6003.46</c:v>
                </c:pt>
                <c:pt idx="60052">
                  <c:v>6003.56</c:v>
                </c:pt>
                <c:pt idx="60053">
                  <c:v>6003.66</c:v>
                </c:pt>
                <c:pt idx="60054">
                  <c:v>6003.76</c:v>
                </c:pt>
                <c:pt idx="60055">
                  <c:v>6003.86</c:v>
                </c:pt>
                <c:pt idx="60056">
                  <c:v>6003.96</c:v>
                </c:pt>
                <c:pt idx="60057">
                  <c:v>6004.06</c:v>
                </c:pt>
                <c:pt idx="60058">
                  <c:v>6004.16</c:v>
                </c:pt>
                <c:pt idx="60059">
                  <c:v>6004.26</c:v>
                </c:pt>
                <c:pt idx="60060">
                  <c:v>6004.36</c:v>
                </c:pt>
                <c:pt idx="60061">
                  <c:v>6004.46</c:v>
                </c:pt>
                <c:pt idx="60062">
                  <c:v>6004.56</c:v>
                </c:pt>
                <c:pt idx="60063">
                  <c:v>6004.66</c:v>
                </c:pt>
                <c:pt idx="60064">
                  <c:v>6004.76</c:v>
                </c:pt>
                <c:pt idx="60065">
                  <c:v>6004.86</c:v>
                </c:pt>
                <c:pt idx="60066">
                  <c:v>6004.96</c:v>
                </c:pt>
                <c:pt idx="60067">
                  <c:v>6005.06</c:v>
                </c:pt>
                <c:pt idx="60068">
                  <c:v>6005.16</c:v>
                </c:pt>
                <c:pt idx="60069">
                  <c:v>6005.26</c:v>
                </c:pt>
                <c:pt idx="60070">
                  <c:v>6005.36</c:v>
                </c:pt>
                <c:pt idx="60071">
                  <c:v>6005.46</c:v>
                </c:pt>
                <c:pt idx="60072">
                  <c:v>6005.56</c:v>
                </c:pt>
                <c:pt idx="60073">
                  <c:v>6005.66</c:v>
                </c:pt>
                <c:pt idx="60074">
                  <c:v>6005.76</c:v>
                </c:pt>
                <c:pt idx="60075">
                  <c:v>6005.86</c:v>
                </c:pt>
                <c:pt idx="60076">
                  <c:v>6005.96</c:v>
                </c:pt>
                <c:pt idx="60077">
                  <c:v>6006.06</c:v>
                </c:pt>
                <c:pt idx="60078">
                  <c:v>6006.16</c:v>
                </c:pt>
                <c:pt idx="60079">
                  <c:v>6006.26</c:v>
                </c:pt>
                <c:pt idx="60080">
                  <c:v>6006.36</c:v>
                </c:pt>
                <c:pt idx="60081">
                  <c:v>6006.46</c:v>
                </c:pt>
                <c:pt idx="60082">
                  <c:v>6006.56</c:v>
                </c:pt>
                <c:pt idx="60083">
                  <c:v>6006.66</c:v>
                </c:pt>
                <c:pt idx="60084">
                  <c:v>6006.76</c:v>
                </c:pt>
                <c:pt idx="60085">
                  <c:v>6006.86</c:v>
                </c:pt>
                <c:pt idx="60086">
                  <c:v>6006.96</c:v>
                </c:pt>
                <c:pt idx="60087">
                  <c:v>6007.06</c:v>
                </c:pt>
                <c:pt idx="60088">
                  <c:v>6007.16</c:v>
                </c:pt>
                <c:pt idx="60089">
                  <c:v>6007.26</c:v>
                </c:pt>
                <c:pt idx="60090">
                  <c:v>6007.36</c:v>
                </c:pt>
                <c:pt idx="60091">
                  <c:v>6007.46</c:v>
                </c:pt>
                <c:pt idx="60092">
                  <c:v>6007.56</c:v>
                </c:pt>
                <c:pt idx="60093">
                  <c:v>6007.66</c:v>
                </c:pt>
                <c:pt idx="60094">
                  <c:v>6007.76</c:v>
                </c:pt>
                <c:pt idx="60095">
                  <c:v>6007.86</c:v>
                </c:pt>
                <c:pt idx="60096">
                  <c:v>6007.96</c:v>
                </c:pt>
                <c:pt idx="60097">
                  <c:v>6008.06</c:v>
                </c:pt>
                <c:pt idx="60098">
                  <c:v>6008.16</c:v>
                </c:pt>
                <c:pt idx="60099">
                  <c:v>6008.26</c:v>
                </c:pt>
                <c:pt idx="60100">
                  <c:v>6008.36</c:v>
                </c:pt>
                <c:pt idx="60101">
                  <c:v>6008.46</c:v>
                </c:pt>
                <c:pt idx="60102">
                  <c:v>6008.56</c:v>
                </c:pt>
                <c:pt idx="60103">
                  <c:v>6008.66</c:v>
                </c:pt>
                <c:pt idx="60104">
                  <c:v>6008.76</c:v>
                </c:pt>
                <c:pt idx="60105">
                  <c:v>6008.86</c:v>
                </c:pt>
                <c:pt idx="60106">
                  <c:v>6008.96</c:v>
                </c:pt>
                <c:pt idx="60107">
                  <c:v>6009.06</c:v>
                </c:pt>
                <c:pt idx="60108">
                  <c:v>6009.16</c:v>
                </c:pt>
                <c:pt idx="60109">
                  <c:v>6009.26</c:v>
                </c:pt>
                <c:pt idx="60110">
                  <c:v>6009.36</c:v>
                </c:pt>
                <c:pt idx="60111">
                  <c:v>6009.46</c:v>
                </c:pt>
                <c:pt idx="60112">
                  <c:v>6009.56</c:v>
                </c:pt>
                <c:pt idx="60113">
                  <c:v>6009.66</c:v>
                </c:pt>
                <c:pt idx="60114">
                  <c:v>6009.76</c:v>
                </c:pt>
                <c:pt idx="60115">
                  <c:v>6009.86</c:v>
                </c:pt>
                <c:pt idx="60116">
                  <c:v>6009.96</c:v>
                </c:pt>
                <c:pt idx="60117">
                  <c:v>6010.06</c:v>
                </c:pt>
                <c:pt idx="60118">
                  <c:v>6010.16</c:v>
                </c:pt>
                <c:pt idx="60119">
                  <c:v>6010.26</c:v>
                </c:pt>
                <c:pt idx="60120">
                  <c:v>6010.36</c:v>
                </c:pt>
                <c:pt idx="60121">
                  <c:v>6010.46</c:v>
                </c:pt>
                <c:pt idx="60122">
                  <c:v>6010.56</c:v>
                </c:pt>
                <c:pt idx="60123">
                  <c:v>6010.66</c:v>
                </c:pt>
                <c:pt idx="60124">
                  <c:v>6010.76</c:v>
                </c:pt>
                <c:pt idx="60125">
                  <c:v>6010.86</c:v>
                </c:pt>
                <c:pt idx="60126">
                  <c:v>6010.96</c:v>
                </c:pt>
                <c:pt idx="60127">
                  <c:v>6011.06</c:v>
                </c:pt>
                <c:pt idx="60128">
                  <c:v>6011.16</c:v>
                </c:pt>
                <c:pt idx="60129">
                  <c:v>6011.26</c:v>
                </c:pt>
                <c:pt idx="60130">
                  <c:v>6011.36</c:v>
                </c:pt>
                <c:pt idx="60131">
                  <c:v>6011.46</c:v>
                </c:pt>
                <c:pt idx="60132">
                  <c:v>6011.56</c:v>
                </c:pt>
                <c:pt idx="60133">
                  <c:v>6011.66</c:v>
                </c:pt>
                <c:pt idx="60134">
                  <c:v>6011.76</c:v>
                </c:pt>
                <c:pt idx="60135">
                  <c:v>6011.86</c:v>
                </c:pt>
                <c:pt idx="60136">
                  <c:v>6011.96</c:v>
                </c:pt>
                <c:pt idx="60137">
                  <c:v>6012.06</c:v>
                </c:pt>
                <c:pt idx="60138">
                  <c:v>6012.16</c:v>
                </c:pt>
                <c:pt idx="60139">
                  <c:v>6012.26</c:v>
                </c:pt>
                <c:pt idx="60140">
                  <c:v>6012.36</c:v>
                </c:pt>
                <c:pt idx="60141">
                  <c:v>6012.46</c:v>
                </c:pt>
                <c:pt idx="60142">
                  <c:v>6012.56</c:v>
                </c:pt>
                <c:pt idx="60143">
                  <c:v>6012.66</c:v>
                </c:pt>
                <c:pt idx="60144">
                  <c:v>6012.76</c:v>
                </c:pt>
                <c:pt idx="60145">
                  <c:v>6012.86</c:v>
                </c:pt>
                <c:pt idx="60146">
                  <c:v>6012.96</c:v>
                </c:pt>
                <c:pt idx="60147">
                  <c:v>6013.06</c:v>
                </c:pt>
                <c:pt idx="60148">
                  <c:v>6013.16</c:v>
                </c:pt>
                <c:pt idx="60149">
                  <c:v>6013.26</c:v>
                </c:pt>
                <c:pt idx="60150">
                  <c:v>6013.36</c:v>
                </c:pt>
                <c:pt idx="60151">
                  <c:v>6013.46</c:v>
                </c:pt>
                <c:pt idx="60152">
                  <c:v>6013.56</c:v>
                </c:pt>
                <c:pt idx="60153">
                  <c:v>6013.66</c:v>
                </c:pt>
                <c:pt idx="60154">
                  <c:v>6013.76</c:v>
                </c:pt>
                <c:pt idx="60155">
                  <c:v>6013.86</c:v>
                </c:pt>
                <c:pt idx="60156">
                  <c:v>6013.96</c:v>
                </c:pt>
                <c:pt idx="60157">
                  <c:v>6014.06</c:v>
                </c:pt>
                <c:pt idx="60158">
                  <c:v>6014.16</c:v>
                </c:pt>
                <c:pt idx="60159">
                  <c:v>6014.26</c:v>
                </c:pt>
                <c:pt idx="60160">
                  <c:v>6014.36</c:v>
                </c:pt>
                <c:pt idx="60161">
                  <c:v>6014.46</c:v>
                </c:pt>
                <c:pt idx="60162">
                  <c:v>6014.56</c:v>
                </c:pt>
                <c:pt idx="60163">
                  <c:v>6014.66</c:v>
                </c:pt>
                <c:pt idx="60164">
                  <c:v>6014.76</c:v>
                </c:pt>
                <c:pt idx="60165">
                  <c:v>6014.86</c:v>
                </c:pt>
                <c:pt idx="60166">
                  <c:v>6014.96</c:v>
                </c:pt>
                <c:pt idx="60167">
                  <c:v>6015.06</c:v>
                </c:pt>
                <c:pt idx="60168">
                  <c:v>6015.16</c:v>
                </c:pt>
                <c:pt idx="60169">
                  <c:v>6015.26</c:v>
                </c:pt>
                <c:pt idx="60170">
                  <c:v>6015.36</c:v>
                </c:pt>
                <c:pt idx="60171">
                  <c:v>6015.46</c:v>
                </c:pt>
                <c:pt idx="60172">
                  <c:v>6015.56</c:v>
                </c:pt>
                <c:pt idx="60173">
                  <c:v>6015.66</c:v>
                </c:pt>
                <c:pt idx="60174">
                  <c:v>6015.76</c:v>
                </c:pt>
                <c:pt idx="60175">
                  <c:v>6015.86</c:v>
                </c:pt>
                <c:pt idx="60176">
                  <c:v>6015.96</c:v>
                </c:pt>
                <c:pt idx="60177">
                  <c:v>6016.06</c:v>
                </c:pt>
                <c:pt idx="60178">
                  <c:v>6016.16</c:v>
                </c:pt>
                <c:pt idx="60179">
                  <c:v>6016.26</c:v>
                </c:pt>
                <c:pt idx="60180">
                  <c:v>6016.36</c:v>
                </c:pt>
                <c:pt idx="60181">
                  <c:v>6016.46</c:v>
                </c:pt>
                <c:pt idx="60182">
                  <c:v>6016.56</c:v>
                </c:pt>
                <c:pt idx="60183">
                  <c:v>6016.66</c:v>
                </c:pt>
                <c:pt idx="60184">
                  <c:v>6016.76</c:v>
                </c:pt>
                <c:pt idx="60185">
                  <c:v>6016.86</c:v>
                </c:pt>
                <c:pt idx="60186">
                  <c:v>6016.96</c:v>
                </c:pt>
                <c:pt idx="60187">
                  <c:v>6017.06</c:v>
                </c:pt>
                <c:pt idx="60188">
                  <c:v>6017.16</c:v>
                </c:pt>
                <c:pt idx="60189">
                  <c:v>6017.26</c:v>
                </c:pt>
                <c:pt idx="60190">
                  <c:v>6017.36</c:v>
                </c:pt>
                <c:pt idx="60191">
                  <c:v>6017.46</c:v>
                </c:pt>
                <c:pt idx="60192">
                  <c:v>6017.56</c:v>
                </c:pt>
                <c:pt idx="60193">
                  <c:v>6017.66</c:v>
                </c:pt>
                <c:pt idx="60194">
                  <c:v>6017.76</c:v>
                </c:pt>
                <c:pt idx="60195">
                  <c:v>6017.86</c:v>
                </c:pt>
                <c:pt idx="60196">
                  <c:v>6017.96</c:v>
                </c:pt>
                <c:pt idx="60197">
                  <c:v>6018.06</c:v>
                </c:pt>
                <c:pt idx="60198">
                  <c:v>6018.16</c:v>
                </c:pt>
                <c:pt idx="60199">
                  <c:v>6018.26</c:v>
                </c:pt>
                <c:pt idx="60200">
                  <c:v>6018.36</c:v>
                </c:pt>
                <c:pt idx="60201">
                  <c:v>6018.46</c:v>
                </c:pt>
                <c:pt idx="60202">
                  <c:v>6018.56</c:v>
                </c:pt>
                <c:pt idx="60203">
                  <c:v>6018.66</c:v>
                </c:pt>
                <c:pt idx="60204">
                  <c:v>6018.76</c:v>
                </c:pt>
                <c:pt idx="60205">
                  <c:v>6018.86</c:v>
                </c:pt>
                <c:pt idx="60206">
                  <c:v>6018.96</c:v>
                </c:pt>
                <c:pt idx="60207">
                  <c:v>6019.06</c:v>
                </c:pt>
                <c:pt idx="60208">
                  <c:v>6019.16</c:v>
                </c:pt>
                <c:pt idx="60209">
                  <c:v>6019.26</c:v>
                </c:pt>
                <c:pt idx="60210">
                  <c:v>6019.36</c:v>
                </c:pt>
                <c:pt idx="60211">
                  <c:v>6019.46</c:v>
                </c:pt>
                <c:pt idx="60212">
                  <c:v>6019.56</c:v>
                </c:pt>
                <c:pt idx="60213">
                  <c:v>6019.66</c:v>
                </c:pt>
                <c:pt idx="60214">
                  <c:v>6019.76</c:v>
                </c:pt>
                <c:pt idx="60215">
                  <c:v>6019.86</c:v>
                </c:pt>
                <c:pt idx="60216">
                  <c:v>6019.96</c:v>
                </c:pt>
                <c:pt idx="60217">
                  <c:v>6020.06</c:v>
                </c:pt>
                <c:pt idx="60218">
                  <c:v>6020.16</c:v>
                </c:pt>
                <c:pt idx="60219">
                  <c:v>6020.26</c:v>
                </c:pt>
                <c:pt idx="60220">
                  <c:v>6020.36</c:v>
                </c:pt>
                <c:pt idx="60221">
                  <c:v>6020.46</c:v>
                </c:pt>
                <c:pt idx="60222">
                  <c:v>6020.56</c:v>
                </c:pt>
                <c:pt idx="60223">
                  <c:v>6020.66</c:v>
                </c:pt>
                <c:pt idx="60224">
                  <c:v>6020.76</c:v>
                </c:pt>
                <c:pt idx="60225">
                  <c:v>6020.86</c:v>
                </c:pt>
                <c:pt idx="60226">
                  <c:v>6020.96</c:v>
                </c:pt>
                <c:pt idx="60227">
                  <c:v>6021.06</c:v>
                </c:pt>
                <c:pt idx="60228">
                  <c:v>6021.16</c:v>
                </c:pt>
                <c:pt idx="60229">
                  <c:v>6021.26</c:v>
                </c:pt>
                <c:pt idx="60230">
                  <c:v>6021.36</c:v>
                </c:pt>
                <c:pt idx="60231">
                  <c:v>6021.46</c:v>
                </c:pt>
                <c:pt idx="60232">
                  <c:v>6021.56</c:v>
                </c:pt>
                <c:pt idx="60233">
                  <c:v>6021.66</c:v>
                </c:pt>
                <c:pt idx="60234">
                  <c:v>6021.76</c:v>
                </c:pt>
                <c:pt idx="60235">
                  <c:v>6021.86</c:v>
                </c:pt>
                <c:pt idx="60236">
                  <c:v>6021.96</c:v>
                </c:pt>
                <c:pt idx="60237">
                  <c:v>6022.06</c:v>
                </c:pt>
                <c:pt idx="60238">
                  <c:v>6022.16</c:v>
                </c:pt>
                <c:pt idx="60239">
                  <c:v>6022.26</c:v>
                </c:pt>
                <c:pt idx="60240">
                  <c:v>6022.36</c:v>
                </c:pt>
                <c:pt idx="60241">
                  <c:v>6022.46</c:v>
                </c:pt>
                <c:pt idx="60242">
                  <c:v>6022.56</c:v>
                </c:pt>
                <c:pt idx="60243">
                  <c:v>6022.66</c:v>
                </c:pt>
                <c:pt idx="60244">
                  <c:v>6022.76</c:v>
                </c:pt>
                <c:pt idx="60245">
                  <c:v>6022.86</c:v>
                </c:pt>
                <c:pt idx="60246">
                  <c:v>6022.96</c:v>
                </c:pt>
                <c:pt idx="60247">
                  <c:v>6023.06</c:v>
                </c:pt>
                <c:pt idx="60248">
                  <c:v>6023.16</c:v>
                </c:pt>
                <c:pt idx="60249">
                  <c:v>6023.26</c:v>
                </c:pt>
                <c:pt idx="60250">
                  <c:v>6023.36</c:v>
                </c:pt>
                <c:pt idx="60251">
                  <c:v>6023.46</c:v>
                </c:pt>
                <c:pt idx="60252">
                  <c:v>6023.56</c:v>
                </c:pt>
                <c:pt idx="60253">
                  <c:v>6023.66</c:v>
                </c:pt>
                <c:pt idx="60254">
                  <c:v>6023.76</c:v>
                </c:pt>
                <c:pt idx="60255">
                  <c:v>6023.86</c:v>
                </c:pt>
                <c:pt idx="60256">
                  <c:v>6023.96</c:v>
                </c:pt>
                <c:pt idx="60257">
                  <c:v>6024.06</c:v>
                </c:pt>
                <c:pt idx="60258">
                  <c:v>6024.16</c:v>
                </c:pt>
                <c:pt idx="60259">
                  <c:v>6024.26</c:v>
                </c:pt>
                <c:pt idx="60260">
                  <c:v>6024.36</c:v>
                </c:pt>
                <c:pt idx="60261">
                  <c:v>6024.46</c:v>
                </c:pt>
                <c:pt idx="60262">
                  <c:v>6024.56</c:v>
                </c:pt>
                <c:pt idx="60263">
                  <c:v>6024.66</c:v>
                </c:pt>
                <c:pt idx="60264">
                  <c:v>6024.76</c:v>
                </c:pt>
                <c:pt idx="60265">
                  <c:v>6024.86</c:v>
                </c:pt>
                <c:pt idx="60266">
                  <c:v>6024.96</c:v>
                </c:pt>
                <c:pt idx="60267">
                  <c:v>6025.06</c:v>
                </c:pt>
                <c:pt idx="60268">
                  <c:v>6025.16</c:v>
                </c:pt>
                <c:pt idx="60269">
                  <c:v>6025.26</c:v>
                </c:pt>
                <c:pt idx="60270">
                  <c:v>6025.36</c:v>
                </c:pt>
                <c:pt idx="60271">
                  <c:v>6025.46</c:v>
                </c:pt>
                <c:pt idx="60272">
                  <c:v>6025.56</c:v>
                </c:pt>
                <c:pt idx="60273">
                  <c:v>6025.66</c:v>
                </c:pt>
                <c:pt idx="60274">
                  <c:v>6025.76</c:v>
                </c:pt>
                <c:pt idx="60275">
                  <c:v>6025.86</c:v>
                </c:pt>
                <c:pt idx="60276">
                  <c:v>6025.96</c:v>
                </c:pt>
                <c:pt idx="60277">
                  <c:v>6026.06</c:v>
                </c:pt>
                <c:pt idx="60278">
                  <c:v>6026.16</c:v>
                </c:pt>
                <c:pt idx="60279">
                  <c:v>6026.26</c:v>
                </c:pt>
                <c:pt idx="60280">
                  <c:v>6026.36</c:v>
                </c:pt>
                <c:pt idx="60281">
                  <c:v>6026.46</c:v>
                </c:pt>
                <c:pt idx="60282">
                  <c:v>6026.56</c:v>
                </c:pt>
                <c:pt idx="60283">
                  <c:v>6026.66</c:v>
                </c:pt>
                <c:pt idx="60284">
                  <c:v>6026.76</c:v>
                </c:pt>
                <c:pt idx="60285">
                  <c:v>6026.86</c:v>
                </c:pt>
                <c:pt idx="60286">
                  <c:v>6026.96</c:v>
                </c:pt>
                <c:pt idx="60287">
                  <c:v>6027.06</c:v>
                </c:pt>
                <c:pt idx="60288">
                  <c:v>6027.16</c:v>
                </c:pt>
                <c:pt idx="60289">
                  <c:v>6027.26</c:v>
                </c:pt>
                <c:pt idx="60290">
                  <c:v>6027.36</c:v>
                </c:pt>
                <c:pt idx="60291">
                  <c:v>6027.46</c:v>
                </c:pt>
                <c:pt idx="60292">
                  <c:v>6027.56</c:v>
                </c:pt>
                <c:pt idx="60293">
                  <c:v>6027.66</c:v>
                </c:pt>
                <c:pt idx="60294">
                  <c:v>6027.76</c:v>
                </c:pt>
                <c:pt idx="60295">
                  <c:v>6027.86</c:v>
                </c:pt>
                <c:pt idx="60296">
                  <c:v>6027.96</c:v>
                </c:pt>
                <c:pt idx="60297">
                  <c:v>6028.06</c:v>
                </c:pt>
                <c:pt idx="60298">
                  <c:v>6028.16</c:v>
                </c:pt>
                <c:pt idx="60299">
                  <c:v>6028.26</c:v>
                </c:pt>
                <c:pt idx="60300">
                  <c:v>6028.36</c:v>
                </c:pt>
                <c:pt idx="60301">
                  <c:v>6028.46</c:v>
                </c:pt>
                <c:pt idx="60302">
                  <c:v>6028.56</c:v>
                </c:pt>
                <c:pt idx="60303">
                  <c:v>6028.66</c:v>
                </c:pt>
                <c:pt idx="60304">
                  <c:v>6028.76</c:v>
                </c:pt>
                <c:pt idx="60305">
                  <c:v>6028.86</c:v>
                </c:pt>
                <c:pt idx="60306">
                  <c:v>6028.96</c:v>
                </c:pt>
                <c:pt idx="60307">
                  <c:v>6029.06</c:v>
                </c:pt>
                <c:pt idx="60308">
                  <c:v>6029.16</c:v>
                </c:pt>
                <c:pt idx="60309">
                  <c:v>6029.26</c:v>
                </c:pt>
                <c:pt idx="60310">
                  <c:v>6029.36</c:v>
                </c:pt>
                <c:pt idx="60311">
                  <c:v>6029.46</c:v>
                </c:pt>
                <c:pt idx="60312">
                  <c:v>6029.56</c:v>
                </c:pt>
                <c:pt idx="60313">
                  <c:v>6029.66</c:v>
                </c:pt>
                <c:pt idx="60314">
                  <c:v>6029.76</c:v>
                </c:pt>
                <c:pt idx="60315">
                  <c:v>6029.86</c:v>
                </c:pt>
                <c:pt idx="60316">
                  <c:v>6029.96</c:v>
                </c:pt>
                <c:pt idx="60317">
                  <c:v>6030.06</c:v>
                </c:pt>
                <c:pt idx="60318">
                  <c:v>6030.16</c:v>
                </c:pt>
                <c:pt idx="60319">
                  <c:v>6030.26</c:v>
                </c:pt>
                <c:pt idx="60320">
                  <c:v>6030.36</c:v>
                </c:pt>
                <c:pt idx="60321">
                  <c:v>6030.46</c:v>
                </c:pt>
                <c:pt idx="60322">
                  <c:v>6030.56</c:v>
                </c:pt>
                <c:pt idx="60323">
                  <c:v>6030.66</c:v>
                </c:pt>
                <c:pt idx="60324">
                  <c:v>6030.76</c:v>
                </c:pt>
                <c:pt idx="60325">
                  <c:v>6030.86</c:v>
                </c:pt>
                <c:pt idx="60326">
                  <c:v>6030.96</c:v>
                </c:pt>
                <c:pt idx="60327">
                  <c:v>6031.06</c:v>
                </c:pt>
                <c:pt idx="60328">
                  <c:v>6031.16</c:v>
                </c:pt>
                <c:pt idx="60329">
                  <c:v>6031.26</c:v>
                </c:pt>
                <c:pt idx="60330">
                  <c:v>6031.36</c:v>
                </c:pt>
                <c:pt idx="60331">
                  <c:v>6031.46</c:v>
                </c:pt>
                <c:pt idx="60332">
                  <c:v>6031.56</c:v>
                </c:pt>
                <c:pt idx="60333">
                  <c:v>6031.66</c:v>
                </c:pt>
                <c:pt idx="60334">
                  <c:v>6031.76</c:v>
                </c:pt>
                <c:pt idx="60335">
                  <c:v>6031.86</c:v>
                </c:pt>
                <c:pt idx="60336">
                  <c:v>6031.96</c:v>
                </c:pt>
                <c:pt idx="60337">
                  <c:v>6032.06</c:v>
                </c:pt>
                <c:pt idx="60338">
                  <c:v>6032.16</c:v>
                </c:pt>
                <c:pt idx="60339">
                  <c:v>6032.26</c:v>
                </c:pt>
                <c:pt idx="60340">
                  <c:v>6032.36</c:v>
                </c:pt>
                <c:pt idx="60341">
                  <c:v>6032.46</c:v>
                </c:pt>
                <c:pt idx="60342">
                  <c:v>6032.56</c:v>
                </c:pt>
                <c:pt idx="60343">
                  <c:v>6032.66</c:v>
                </c:pt>
                <c:pt idx="60344">
                  <c:v>6032.76</c:v>
                </c:pt>
                <c:pt idx="60345">
                  <c:v>6032.86</c:v>
                </c:pt>
                <c:pt idx="60346">
                  <c:v>6032.96</c:v>
                </c:pt>
                <c:pt idx="60347">
                  <c:v>6033.06</c:v>
                </c:pt>
                <c:pt idx="60348">
                  <c:v>6033.16</c:v>
                </c:pt>
                <c:pt idx="60349">
                  <c:v>6033.26</c:v>
                </c:pt>
                <c:pt idx="60350">
                  <c:v>6033.36</c:v>
                </c:pt>
                <c:pt idx="60351">
                  <c:v>6033.46</c:v>
                </c:pt>
                <c:pt idx="60352">
                  <c:v>6033.56</c:v>
                </c:pt>
                <c:pt idx="60353">
                  <c:v>6033.66</c:v>
                </c:pt>
                <c:pt idx="60354">
                  <c:v>6033.76</c:v>
                </c:pt>
                <c:pt idx="60355">
                  <c:v>6033.86</c:v>
                </c:pt>
                <c:pt idx="60356">
                  <c:v>6033.96</c:v>
                </c:pt>
                <c:pt idx="60357">
                  <c:v>6034.06</c:v>
                </c:pt>
                <c:pt idx="60358">
                  <c:v>6034.16</c:v>
                </c:pt>
                <c:pt idx="60359">
                  <c:v>6034.26</c:v>
                </c:pt>
                <c:pt idx="60360">
                  <c:v>6034.36</c:v>
                </c:pt>
                <c:pt idx="60361">
                  <c:v>6034.46</c:v>
                </c:pt>
                <c:pt idx="60362">
                  <c:v>6034.56</c:v>
                </c:pt>
                <c:pt idx="60363">
                  <c:v>6034.66</c:v>
                </c:pt>
                <c:pt idx="60364">
                  <c:v>6034.76</c:v>
                </c:pt>
                <c:pt idx="60365">
                  <c:v>6034.86</c:v>
                </c:pt>
                <c:pt idx="60366">
                  <c:v>6034.96</c:v>
                </c:pt>
                <c:pt idx="60367">
                  <c:v>6035.06</c:v>
                </c:pt>
                <c:pt idx="60368">
                  <c:v>6035.16</c:v>
                </c:pt>
                <c:pt idx="60369">
                  <c:v>6035.26</c:v>
                </c:pt>
                <c:pt idx="60370">
                  <c:v>6035.36</c:v>
                </c:pt>
                <c:pt idx="60371">
                  <c:v>6035.46</c:v>
                </c:pt>
                <c:pt idx="60372">
                  <c:v>6035.56</c:v>
                </c:pt>
                <c:pt idx="60373">
                  <c:v>6035.66</c:v>
                </c:pt>
                <c:pt idx="60374">
                  <c:v>6035.76</c:v>
                </c:pt>
                <c:pt idx="60375">
                  <c:v>6035.86</c:v>
                </c:pt>
                <c:pt idx="60376">
                  <c:v>6035.96</c:v>
                </c:pt>
                <c:pt idx="60377">
                  <c:v>6036.06</c:v>
                </c:pt>
                <c:pt idx="60378">
                  <c:v>6036.16</c:v>
                </c:pt>
                <c:pt idx="60379">
                  <c:v>6036.26</c:v>
                </c:pt>
                <c:pt idx="60380">
                  <c:v>6036.36</c:v>
                </c:pt>
                <c:pt idx="60381">
                  <c:v>6036.46</c:v>
                </c:pt>
                <c:pt idx="60382">
                  <c:v>6036.56</c:v>
                </c:pt>
                <c:pt idx="60383">
                  <c:v>6036.66</c:v>
                </c:pt>
                <c:pt idx="60384">
                  <c:v>6036.76</c:v>
                </c:pt>
                <c:pt idx="60385">
                  <c:v>6036.86</c:v>
                </c:pt>
                <c:pt idx="60386">
                  <c:v>6036.96</c:v>
                </c:pt>
                <c:pt idx="60387">
                  <c:v>6037.06</c:v>
                </c:pt>
                <c:pt idx="60388">
                  <c:v>6037.16</c:v>
                </c:pt>
                <c:pt idx="60389">
                  <c:v>6037.26</c:v>
                </c:pt>
                <c:pt idx="60390">
                  <c:v>6037.36</c:v>
                </c:pt>
                <c:pt idx="60391">
                  <c:v>6037.46</c:v>
                </c:pt>
                <c:pt idx="60392">
                  <c:v>6037.56</c:v>
                </c:pt>
                <c:pt idx="60393">
                  <c:v>6037.66</c:v>
                </c:pt>
                <c:pt idx="60394">
                  <c:v>6037.76</c:v>
                </c:pt>
                <c:pt idx="60395">
                  <c:v>6037.86</c:v>
                </c:pt>
                <c:pt idx="60396">
                  <c:v>6037.96</c:v>
                </c:pt>
                <c:pt idx="60397">
                  <c:v>6038.06</c:v>
                </c:pt>
                <c:pt idx="60398">
                  <c:v>6038.16</c:v>
                </c:pt>
                <c:pt idx="60399">
                  <c:v>6038.26</c:v>
                </c:pt>
                <c:pt idx="60400">
                  <c:v>6038.36</c:v>
                </c:pt>
                <c:pt idx="60401">
                  <c:v>6038.46</c:v>
                </c:pt>
                <c:pt idx="60402">
                  <c:v>6038.56</c:v>
                </c:pt>
                <c:pt idx="60403">
                  <c:v>6038.66</c:v>
                </c:pt>
                <c:pt idx="60404">
                  <c:v>6038.76</c:v>
                </c:pt>
                <c:pt idx="60405">
                  <c:v>6038.86</c:v>
                </c:pt>
                <c:pt idx="60406">
                  <c:v>6038.96</c:v>
                </c:pt>
                <c:pt idx="60407">
                  <c:v>6039.06</c:v>
                </c:pt>
                <c:pt idx="60408">
                  <c:v>6039.16</c:v>
                </c:pt>
                <c:pt idx="60409">
                  <c:v>6039.26</c:v>
                </c:pt>
                <c:pt idx="60410">
                  <c:v>6039.36</c:v>
                </c:pt>
                <c:pt idx="60411">
                  <c:v>6039.46</c:v>
                </c:pt>
                <c:pt idx="60412">
                  <c:v>6039.56</c:v>
                </c:pt>
                <c:pt idx="60413">
                  <c:v>6039.66</c:v>
                </c:pt>
                <c:pt idx="60414">
                  <c:v>6039.76</c:v>
                </c:pt>
                <c:pt idx="60415">
                  <c:v>6039.86</c:v>
                </c:pt>
                <c:pt idx="60416">
                  <c:v>6039.96</c:v>
                </c:pt>
                <c:pt idx="60417">
                  <c:v>6040.06</c:v>
                </c:pt>
                <c:pt idx="60418">
                  <c:v>6040.16</c:v>
                </c:pt>
                <c:pt idx="60419">
                  <c:v>6040.26</c:v>
                </c:pt>
                <c:pt idx="60420">
                  <c:v>6040.36</c:v>
                </c:pt>
                <c:pt idx="60421">
                  <c:v>6040.46</c:v>
                </c:pt>
                <c:pt idx="60422">
                  <c:v>6040.56</c:v>
                </c:pt>
                <c:pt idx="60423">
                  <c:v>6040.66</c:v>
                </c:pt>
                <c:pt idx="60424">
                  <c:v>6040.76</c:v>
                </c:pt>
                <c:pt idx="60425">
                  <c:v>6040.86</c:v>
                </c:pt>
                <c:pt idx="60426">
                  <c:v>6040.96</c:v>
                </c:pt>
                <c:pt idx="60427">
                  <c:v>6041.06</c:v>
                </c:pt>
                <c:pt idx="60428">
                  <c:v>6041.16</c:v>
                </c:pt>
                <c:pt idx="60429">
                  <c:v>6041.26</c:v>
                </c:pt>
                <c:pt idx="60430">
                  <c:v>6041.36</c:v>
                </c:pt>
                <c:pt idx="60431">
                  <c:v>6041.46</c:v>
                </c:pt>
                <c:pt idx="60432">
                  <c:v>6041.56</c:v>
                </c:pt>
                <c:pt idx="60433">
                  <c:v>6041.66</c:v>
                </c:pt>
                <c:pt idx="60434">
                  <c:v>6041.76</c:v>
                </c:pt>
                <c:pt idx="60435">
                  <c:v>6041.86</c:v>
                </c:pt>
                <c:pt idx="60436">
                  <c:v>6041.96</c:v>
                </c:pt>
                <c:pt idx="60437">
                  <c:v>6042.06</c:v>
                </c:pt>
                <c:pt idx="60438">
                  <c:v>6042.16</c:v>
                </c:pt>
                <c:pt idx="60439">
                  <c:v>6042.26</c:v>
                </c:pt>
                <c:pt idx="60440">
                  <c:v>6042.36</c:v>
                </c:pt>
                <c:pt idx="60441">
                  <c:v>6042.46</c:v>
                </c:pt>
                <c:pt idx="60442">
                  <c:v>6042.56</c:v>
                </c:pt>
                <c:pt idx="60443">
                  <c:v>6042.66</c:v>
                </c:pt>
                <c:pt idx="60444">
                  <c:v>6042.76</c:v>
                </c:pt>
                <c:pt idx="60445">
                  <c:v>6042.86</c:v>
                </c:pt>
                <c:pt idx="60446">
                  <c:v>6042.96</c:v>
                </c:pt>
                <c:pt idx="60447">
                  <c:v>6043.06</c:v>
                </c:pt>
                <c:pt idx="60448">
                  <c:v>6043.16</c:v>
                </c:pt>
                <c:pt idx="60449">
                  <c:v>6043.26</c:v>
                </c:pt>
                <c:pt idx="60450">
                  <c:v>6043.36</c:v>
                </c:pt>
                <c:pt idx="60451">
                  <c:v>6043.46</c:v>
                </c:pt>
                <c:pt idx="60452">
                  <c:v>6043.56</c:v>
                </c:pt>
                <c:pt idx="60453">
                  <c:v>6043.66</c:v>
                </c:pt>
                <c:pt idx="60454">
                  <c:v>6043.76</c:v>
                </c:pt>
                <c:pt idx="60455">
                  <c:v>6043.86</c:v>
                </c:pt>
                <c:pt idx="60456">
                  <c:v>6043.96</c:v>
                </c:pt>
                <c:pt idx="60457">
                  <c:v>6044.06</c:v>
                </c:pt>
                <c:pt idx="60458">
                  <c:v>6044.16</c:v>
                </c:pt>
                <c:pt idx="60459">
                  <c:v>6044.26</c:v>
                </c:pt>
                <c:pt idx="60460">
                  <c:v>6044.36</c:v>
                </c:pt>
                <c:pt idx="60461">
                  <c:v>6044.46</c:v>
                </c:pt>
                <c:pt idx="60462">
                  <c:v>6044.56</c:v>
                </c:pt>
                <c:pt idx="60463">
                  <c:v>6044.66</c:v>
                </c:pt>
                <c:pt idx="60464">
                  <c:v>6044.76</c:v>
                </c:pt>
                <c:pt idx="60465">
                  <c:v>6044.86</c:v>
                </c:pt>
                <c:pt idx="60466">
                  <c:v>6044.96</c:v>
                </c:pt>
                <c:pt idx="60467">
                  <c:v>6045.06</c:v>
                </c:pt>
                <c:pt idx="60468">
                  <c:v>6045.16</c:v>
                </c:pt>
                <c:pt idx="60469">
                  <c:v>6045.26</c:v>
                </c:pt>
                <c:pt idx="60470">
                  <c:v>6045.36</c:v>
                </c:pt>
                <c:pt idx="60471">
                  <c:v>6045.46</c:v>
                </c:pt>
                <c:pt idx="60472">
                  <c:v>6045.56</c:v>
                </c:pt>
                <c:pt idx="60473">
                  <c:v>6045.66</c:v>
                </c:pt>
                <c:pt idx="60474">
                  <c:v>6045.76</c:v>
                </c:pt>
                <c:pt idx="60475">
                  <c:v>6045.86</c:v>
                </c:pt>
                <c:pt idx="60476">
                  <c:v>6045.96</c:v>
                </c:pt>
                <c:pt idx="60477">
                  <c:v>6046.06</c:v>
                </c:pt>
                <c:pt idx="60478">
                  <c:v>6046.16</c:v>
                </c:pt>
                <c:pt idx="60479">
                  <c:v>6046.26</c:v>
                </c:pt>
                <c:pt idx="60480">
                  <c:v>6046.36</c:v>
                </c:pt>
                <c:pt idx="60481">
                  <c:v>6046.46</c:v>
                </c:pt>
                <c:pt idx="60482">
                  <c:v>6046.56</c:v>
                </c:pt>
                <c:pt idx="60483">
                  <c:v>6046.66</c:v>
                </c:pt>
                <c:pt idx="60484">
                  <c:v>6046.76</c:v>
                </c:pt>
                <c:pt idx="60485">
                  <c:v>6046.86</c:v>
                </c:pt>
                <c:pt idx="60486">
                  <c:v>6046.96</c:v>
                </c:pt>
                <c:pt idx="60487">
                  <c:v>6047.06</c:v>
                </c:pt>
                <c:pt idx="60488">
                  <c:v>6047.16</c:v>
                </c:pt>
                <c:pt idx="60489">
                  <c:v>6047.26</c:v>
                </c:pt>
                <c:pt idx="60490">
                  <c:v>6047.36</c:v>
                </c:pt>
                <c:pt idx="60491">
                  <c:v>6047.46</c:v>
                </c:pt>
                <c:pt idx="60492">
                  <c:v>6047.56</c:v>
                </c:pt>
                <c:pt idx="60493">
                  <c:v>6047.66</c:v>
                </c:pt>
                <c:pt idx="60494">
                  <c:v>6047.76</c:v>
                </c:pt>
                <c:pt idx="60495">
                  <c:v>6047.86</c:v>
                </c:pt>
                <c:pt idx="60496">
                  <c:v>6047.96</c:v>
                </c:pt>
                <c:pt idx="60497">
                  <c:v>6048.06</c:v>
                </c:pt>
                <c:pt idx="60498">
                  <c:v>6048.16</c:v>
                </c:pt>
                <c:pt idx="60499">
                  <c:v>6048.26</c:v>
                </c:pt>
                <c:pt idx="60500">
                  <c:v>6048.36</c:v>
                </c:pt>
                <c:pt idx="60501">
                  <c:v>6048.46</c:v>
                </c:pt>
                <c:pt idx="60502">
                  <c:v>6048.56</c:v>
                </c:pt>
                <c:pt idx="60503">
                  <c:v>6048.66</c:v>
                </c:pt>
                <c:pt idx="60504">
                  <c:v>6048.76</c:v>
                </c:pt>
                <c:pt idx="60505">
                  <c:v>6048.86</c:v>
                </c:pt>
                <c:pt idx="60506">
                  <c:v>6048.96</c:v>
                </c:pt>
                <c:pt idx="60507">
                  <c:v>6049.06</c:v>
                </c:pt>
                <c:pt idx="60508">
                  <c:v>6049.16</c:v>
                </c:pt>
                <c:pt idx="60509">
                  <c:v>6049.26</c:v>
                </c:pt>
                <c:pt idx="60510">
                  <c:v>6049.36</c:v>
                </c:pt>
                <c:pt idx="60511">
                  <c:v>6049.46</c:v>
                </c:pt>
                <c:pt idx="60512">
                  <c:v>6049.56</c:v>
                </c:pt>
                <c:pt idx="60513">
                  <c:v>6049.66</c:v>
                </c:pt>
                <c:pt idx="60514">
                  <c:v>6049.76</c:v>
                </c:pt>
                <c:pt idx="60515">
                  <c:v>6049.86</c:v>
                </c:pt>
                <c:pt idx="60516">
                  <c:v>6049.96</c:v>
                </c:pt>
                <c:pt idx="60517">
                  <c:v>6050.06</c:v>
                </c:pt>
                <c:pt idx="60518">
                  <c:v>6050.16</c:v>
                </c:pt>
                <c:pt idx="60519">
                  <c:v>6050.26</c:v>
                </c:pt>
                <c:pt idx="60520">
                  <c:v>6050.36</c:v>
                </c:pt>
                <c:pt idx="60521">
                  <c:v>6050.46</c:v>
                </c:pt>
                <c:pt idx="60522">
                  <c:v>6050.56</c:v>
                </c:pt>
                <c:pt idx="60523">
                  <c:v>6050.66</c:v>
                </c:pt>
                <c:pt idx="60524">
                  <c:v>6050.76</c:v>
                </c:pt>
                <c:pt idx="60525">
                  <c:v>6050.86</c:v>
                </c:pt>
                <c:pt idx="60526">
                  <c:v>6050.96</c:v>
                </c:pt>
                <c:pt idx="60527">
                  <c:v>6051.06</c:v>
                </c:pt>
                <c:pt idx="60528">
                  <c:v>6051.16</c:v>
                </c:pt>
                <c:pt idx="60529">
                  <c:v>6051.26</c:v>
                </c:pt>
                <c:pt idx="60530">
                  <c:v>6051.36</c:v>
                </c:pt>
                <c:pt idx="60531">
                  <c:v>6051.46</c:v>
                </c:pt>
                <c:pt idx="60532">
                  <c:v>6051.56</c:v>
                </c:pt>
                <c:pt idx="60533">
                  <c:v>6051.66</c:v>
                </c:pt>
                <c:pt idx="60534">
                  <c:v>6051.76</c:v>
                </c:pt>
                <c:pt idx="60535">
                  <c:v>6051.86</c:v>
                </c:pt>
                <c:pt idx="60536">
                  <c:v>6051.96</c:v>
                </c:pt>
                <c:pt idx="60537">
                  <c:v>6052.06</c:v>
                </c:pt>
                <c:pt idx="60538">
                  <c:v>6052.16</c:v>
                </c:pt>
                <c:pt idx="60539">
                  <c:v>6052.26</c:v>
                </c:pt>
                <c:pt idx="60540">
                  <c:v>6052.36</c:v>
                </c:pt>
                <c:pt idx="60541">
                  <c:v>6052.46</c:v>
                </c:pt>
                <c:pt idx="60542">
                  <c:v>6052.56</c:v>
                </c:pt>
                <c:pt idx="60543">
                  <c:v>6052.66</c:v>
                </c:pt>
                <c:pt idx="60544">
                  <c:v>6052.76</c:v>
                </c:pt>
                <c:pt idx="60545">
                  <c:v>6052.86</c:v>
                </c:pt>
                <c:pt idx="60546">
                  <c:v>6052.96</c:v>
                </c:pt>
                <c:pt idx="60547">
                  <c:v>6053.06</c:v>
                </c:pt>
                <c:pt idx="60548">
                  <c:v>6053.16</c:v>
                </c:pt>
                <c:pt idx="60549">
                  <c:v>6053.26</c:v>
                </c:pt>
                <c:pt idx="60550">
                  <c:v>6053.36</c:v>
                </c:pt>
                <c:pt idx="60551">
                  <c:v>6053.46</c:v>
                </c:pt>
                <c:pt idx="60552">
                  <c:v>6053.56</c:v>
                </c:pt>
                <c:pt idx="60553">
                  <c:v>6053.66</c:v>
                </c:pt>
                <c:pt idx="60554">
                  <c:v>6053.76</c:v>
                </c:pt>
                <c:pt idx="60555">
                  <c:v>6053.86</c:v>
                </c:pt>
                <c:pt idx="60556">
                  <c:v>6053.96</c:v>
                </c:pt>
                <c:pt idx="60557">
                  <c:v>6054.06</c:v>
                </c:pt>
                <c:pt idx="60558">
                  <c:v>6054.16</c:v>
                </c:pt>
                <c:pt idx="60559">
                  <c:v>6054.26</c:v>
                </c:pt>
                <c:pt idx="60560">
                  <c:v>6054.36</c:v>
                </c:pt>
                <c:pt idx="60561">
                  <c:v>6054.46</c:v>
                </c:pt>
                <c:pt idx="60562">
                  <c:v>6054.56</c:v>
                </c:pt>
                <c:pt idx="60563">
                  <c:v>6054.66</c:v>
                </c:pt>
                <c:pt idx="60564">
                  <c:v>6054.76</c:v>
                </c:pt>
                <c:pt idx="60565">
                  <c:v>6054.86</c:v>
                </c:pt>
                <c:pt idx="60566">
                  <c:v>6054.96</c:v>
                </c:pt>
                <c:pt idx="60567">
                  <c:v>6055.06</c:v>
                </c:pt>
                <c:pt idx="60568">
                  <c:v>6055.16</c:v>
                </c:pt>
                <c:pt idx="60569">
                  <c:v>6055.26</c:v>
                </c:pt>
                <c:pt idx="60570">
                  <c:v>6055.36</c:v>
                </c:pt>
                <c:pt idx="60571">
                  <c:v>6055.46</c:v>
                </c:pt>
                <c:pt idx="60572">
                  <c:v>6055.56</c:v>
                </c:pt>
                <c:pt idx="60573">
                  <c:v>6055.66</c:v>
                </c:pt>
                <c:pt idx="60574">
                  <c:v>6055.76</c:v>
                </c:pt>
                <c:pt idx="60575">
                  <c:v>6055.86</c:v>
                </c:pt>
                <c:pt idx="60576">
                  <c:v>6055.96</c:v>
                </c:pt>
                <c:pt idx="60577">
                  <c:v>6056.06</c:v>
                </c:pt>
                <c:pt idx="60578">
                  <c:v>6056.16</c:v>
                </c:pt>
                <c:pt idx="60579">
                  <c:v>6056.26</c:v>
                </c:pt>
                <c:pt idx="60580">
                  <c:v>6056.36</c:v>
                </c:pt>
                <c:pt idx="60581">
                  <c:v>6056.46</c:v>
                </c:pt>
                <c:pt idx="60582">
                  <c:v>6056.56</c:v>
                </c:pt>
                <c:pt idx="60583">
                  <c:v>6056.66</c:v>
                </c:pt>
                <c:pt idx="60584">
                  <c:v>6056.76</c:v>
                </c:pt>
                <c:pt idx="60585">
                  <c:v>6056.86</c:v>
                </c:pt>
                <c:pt idx="60586">
                  <c:v>6056.96</c:v>
                </c:pt>
                <c:pt idx="60587">
                  <c:v>6057.06</c:v>
                </c:pt>
                <c:pt idx="60588">
                  <c:v>6057.16</c:v>
                </c:pt>
                <c:pt idx="60589">
                  <c:v>6057.26</c:v>
                </c:pt>
                <c:pt idx="60590">
                  <c:v>6057.36</c:v>
                </c:pt>
                <c:pt idx="60591">
                  <c:v>6057.46</c:v>
                </c:pt>
                <c:pt idx="60592">
                  <c:v>6057.56</c:v>
                </c:pt>
                <c:pt idx="60593">
                  <c:v>6057.66</c:v>
                </c:pt>
                <c:pt idx="60594">
                  <c:v>6057.76</c:v>
                </c:pt>
                <c:pt idx="60595">
                  <c:v>6057.86</c:v>
                </c:pt>
                <c:pt idx="60596">
                  <c:v>6057.96</c:v>
                </c:pt>
                <c:pt idx="60597">
                  <c:v>6058.06</c:v>
                </c:pt>
                <c:pt idx="60598">
                  <c:v>6058.16</c:v>
                </c:pt>
                <c:pt idx="60599">
                  <c:v>6058.26</c:v>
                </c:pt>
                <c:pt idx="60600">
                  <c:v>6058.36</c:v>
                </c:pt>
                <c:pt idx="60601">
                  <c:v>6058.46</c:v>
                </c:pt>
                <c:pt idx="60602">
                  <c:v>6058.56</c:v>
                </c:pt>
                <c:pt idx="60603">
                  <c:v>6058.66</c:v>
                </c:pt>
                <c:pt idx="60604">
                  <c:v>6058.76</c:v>
                </c:pt>
                <c:pt idx="60605">
                  <c:v>6058.86</c:v>
                </c:pt>
                <c:pt idx="60606">
                  <c:v>6058.96</c:v>
                </c:pt>
                <c:pt idx="60607">
                  <c:v>6059.06</c:v>
                </c:pt>
                <c:pt idx="60608">
                  <c:v>6059.16</c:v>
                </c:pt>
                <c:pt idx="60609">
                  <c:v>6059.26</c:v>
                </c:pt>
                <c:pt idx="60610">
                  <c:v>6059.36</c:v>
                </c:pt>
                <c:pt idx="60611">
                  <c:v>6059.46</c:v>
                </c:pt>
                <c:pt idx="60612">
                  <c:v>6059.56</c:v>
                </c:pt>
                <c:pt idx="60613">
                  <c:v>6059.66</c:v>
                </c:pt>
                <c:pt idx="60614">
                  <c:v>6059.76</c:v>
                </c:pt>
                <c:pt idx="60615">
                  <c:v>6059.86</c:v>
                </c:pt>
                <c:pt idx="60616">
                  <c:v>6059.96</c:v>
                </c:pt>
                <c:pt idx="60617">
                  <c:v>6060.06</c:v>
                </c:pt>
                <c:pt idx="60618">
                  <c:v>6060.16</c:v>
                </c:pt>
                <c:pt idx="60619">
                  <c:v>6060.26</c:v>
                </c:pt>
                <c:pt idx="60620">
                  <c:v>6060.36</c:v>
                </c:pt>
                <c:pt idx="60621">
                  <c:v>6060.46</c:v>
                </c:pt>
                <c:pt idx="60622">
                  <c:v>6060.56</c:v>
                </c:pt>
                <c:pt idx="60623">
                  <c:v>6060.66</c:v>
                </c:pt>
                <c:pt idx="60624">
                  <c:v>6060.76</c:v>
                </c:pt>
                <c:pt idx="60625">
                  <c:v>6060.86</c:v>
                </c:pt>
                <c:pt idx="60626">
                  <c:v>6060.96</c:v>
                </c:pt>
                <c:pt idx="60627">
                  <c:v>6061.06</c:v>
                </c:pt>
                <c:pt idx="60628">
                  <c:v>6061.16</c:v>
                </c:pt>
                <c:pt idx="60629">
                  <c:v>6061.26</c:v>
                </c:pt>
                <c:pt idx="60630">
                  <c:v>6061.36</c:v>
                </c:pt>
                <c:pt idx="60631">
                  <c:v>6061.46</c:v>
                </c:pt>
                <c:pt idx="60632">
                  <c:v>6061.56</c:v>
                </c:pt>
                <c:pt idx="60633">
                  <c:v>6061.66</c:v>
                </c:pt>
                <c:pt idx="60634">
                  <c:v>6061.76</c:v>
                </c:pt>
                <c:pt idx="60635">
                  <c:v>6061.86</c:v>
                </c:pt>
                <c:pt idx="60636">
                  <c:v>6061.96</c:v>
                </c:pt>
                <c:pt idx="60637">
                  <c:v>6062.06</c:v>
                </c:pt>
                <c:pt idx="60638">
                  <c:v>6062.16</c:v>
                </c:pt>
                <c:pt idx="60639">
                  <c:v>6062.26</c:v>
                </c:pt>
                <c:pt idx="60640">
                  <c:v>6062.36</c:v>
                </c:pt>
                <c:pt idx="60641">
                  <c:v>6062.46</c:v>
                </c:pt>
                <c:pt idx="60642">
                  <c:v>6062.56</c:v>
                </c:pt>
                <c:pt idx="60643">
                  <c:v>6062.66</c:v>
                </c:pt>
                <c:pt idx="60644">
                  <c:v>6062.76</c:v>
                </c:pt>
                <c:pt idx="60645">
                  <c:v>6062.86</c:v>
                </c:pt>
                <c:pt idx="60646">
                  <c:v>6062.96</c:v>
                </c:pt>
                <c:pt idx="60647">
                  <c:v>6063.06</c:v>
                </c:pt>
                <c:pt idx="60648">
                  <c:v>6063.16</c:v>
                </c:pt>
                <c:pt idx="60649">
                  <c:v>6063.26</c:v>
                </c:pt>
                <c:pt idx="60650">
                  <c:v>6063.36</c:v>
                </c:pt>
                <c:pt idx="60651">
                  <c:v>6063.46</c:v>
                </c:pt>
                <c:pt idx="60652">
                  <c:v>6063.56</c:v>
                </c:pt>
                <c:pt idx="60653">
                  <c:v>6063.66</c:v>
                </c:pt>
                <c:pt idx="60654">
                  <c:v>6063.76</c:v>
                </c:pt>
                <c:pt idx="60655">
                  <c:v>6063.86</c:v>
                </c:pt>
                <c:pt idx="60656">
                  <c:v>6063.96</c:v>
                </c:pt>
                <c:pt idx="60657">
                  <c:v>6064.06</c:v>
                </c:pt>
                <c:pt idx="60658">
                  <c:v>6064.16</c:v>
                </c:pt>
                <c:pt idx="60659">
                  <c:v>6064.26</c:v>
                </c:pt>
                <c:pt idx="60660">
                  <c:v>6064.36</c:v>
                </c:pt>
                <c:pt idx="60661">
                  <c:v>6064.46</c:v>
                </c:pt>
                <c:pt idx="60662">
                  <c:v>6064.56</c:v>
                </c:pt>
                <c:pt idx="60663">
                  <c:v>6064.66</c:v>
                </c:pt>
                <c:pt idx="60664">
                  <c:v>6064.76</c:v>
                </c:pt>
                <c:pt idx="60665">
                  <c:v>6064.86</c:v>
                </c:pt>
                <c:pt idx="60666">
                  <c:v>6064.96</c:v>
                </c:pt>
                <c:pt idx="60667">
                  <c:v>6065.06</c:v>
                </c:pt>
                <c:pt idx="60668">
                  <c:v>6065.16</c:v>
                </c:pt>
                <c:pt idx="60669">
                  <c:v>6065.26</c:v>
                </c:pt>
                <c:pt idx="60670">
                  <c:v>6065.36</c:v>
                </c:pt>
                <c:pt idx="60671">
                  <c:v>6065.46</c:v>
                </c:pt>
                <c:pt idx="60672">
                  <c:v>6065.56</c:v>
                </c:pt>
                <c:pt idx="60673">
                  <c:v>6065.66</c:v>
                </c:pt>
                <c:pt idx="60674">
                  <c:v>6065.76</c:v>
                </c:pt>
                <c:pt idx="60675">
                  <c:v>6065.86</c:v>
                </c:pt>
                <c:pt idx="60676">
                  <c:v>6065.96</c:v>
                </c:pt>
                <c:pt idx="60677">
                  <c:v>6066.06</c:v>
                </c:pt>
                <c:pt idx="60678">
                  <c:v>6066.16</c:v>
                </c:pt>
                <c:pt idx="60679">
                  <c:v>6066.26</c:v>
                </c:pt>
                <c:pt idx="60680">
                  <c:v>6066.36</c:v>
                </c:pt>
                <c:pt idx="60681">
                  <c:v>6066.46</c:v>
                </c:pt>
                <c:pt idx="60682">
                  <c:v>6066.56</c:v>
                </c:pt>
                <c:pt idx="60683">
                  <c:v>6066.66</c:v>
                </c:pt>
                <c:pt idx="60684">
                  <c:v>6066.76</c:v>
                </c:pt>
                <c:pt idx="60685">
                  <c:v>6066.86</c:v>
                </c:pt>
                <c:pt idx="60686">
                  <c:v>6066.96</c:v>
                </c:pt>
                <c:pt idx="60687">
                  <c:v>6067.06</c:v>
                </c:pt>
                <c:pt idx="60688">
                  <c:v>6067.16</c:v>
                </c:pt>
                <c:pt idx="60689">
                  <c:v>6067.26</c:v>
                </c:pt>
                <c:pt idx="60690">
                  <c:v>6067.36</c:v>
                </c:pt>
                <c:pt idx="60691">
                  <c:v>6067.46</c:v>
                </c:pt>
                <c:pt idx="60692">
                  <c:v>6067.56</c:v>
                </c:pt>
                <c:pt idx="60693">
                  <c:v>6067.66</c:v>
                </c:pt>
                <c:pt idx="60694">
                  <c:v>6067.76</c:v>
                </c:pt>
                <c:pt idx="60695">
                  <c:v>6067.86</c:v>
                </c:pt>
                <c:pt idx="60696">
                  <c:v>6067.96</c:v>
                </c:pt>
                <c:pt idx="60697">
                  <c:v>6068.06</c:v>
                </c:pt>
                <c:pt idx="60698">
                  <c:v>6068.16</c:v>
                </c:pt>
                <c:pt idx="60699">
                  <c:v>6068.26</c:v>
                </c:pt>
                <c:pt idx="60700">
                  <c:v>6068.36</c:v>
                </c:pt>
                <c:pt idx="60701">
                  <c:v>6068.46</c:v>
                </c:pt>
                <c:pt idx="60702">
                  <c:v>6068.56</c:v>
                </c:pt>
                <c:pt idx="60703">
                  <c:v>6068.66</c:v>
                </c:pt>
                <c:pt idx="60704">
                  <c:v>6068.76</c:v>
                </c:pt>
                <c:pt idx="60705">
                  <c:v>6068.86</c:v>
                </c:pt>
                <c:pt idx="60706">
                  <c:v>6068.96</c:v>
                </c:pt>
                <c:pt idx="60707">
                  <c:v>6069.06</c:v>
                </c:pt>
                <c:pt idx="60708">
                  <c:v>6069.16</c:v>
                </c:pt>
                <c:pt idx="60709">
                  <c:v>6069.26</c:v>
                </c:pt>
                <c:pt idx="60710">
                  <c:v>6069.36</c:v>
                </c:pt>
                <c:pt idx="60711">
                  <c:v>6069.46</c:v>
                </c:pt>
                <c:pt idx="60712">
                  <c:v>6069.56</c:v>
                </c:pt>
                <c:pt idx="60713">
                  <c:v>6069.66</c:v>
                </c:pt>
                <c:pt idx="60714">
                  <c:v>6069.76</c:v>
                </c:pt>
                <c:pt idx="60715">
                  <c:v>6069.86</c:v>
                </c:pt>
                <c:pt idx="60716">
                  <c:v>6069.96</c:v>
                </c:pt>
                <c:pt idx="60717">
                  <c:v>6070.06</c:v>
                </c:pt>
                <c:pt idx="60718">
                  <c:v>6070.16</c:v>
                </c:pt>
                <c:pt idx="60719">
                  <c:v>6070.26</c:v>
                </c:pt>
                <c:pt idx="60720">
                  <c:v>6070.36</c:v>
                </c:pt>
                <c:pt idx="60721">
                  <c:v>6070.46</c:v>
                </c:pt>
                <c:pt idx="60722">
                  <c:v>6070.56</c:v>
                </c:pt>
                <c:pt idx="60723">
                  <c:v>6070.66</c:v>
                </c:pt>
                <c:pt idx="60724">
                  <c:v>6070.76</c:v>
                </c:pt>
                <c:pt idx="60725">
                  <c:v>6070.86</c:v>
                </c:pt>
                <c:pt idx="60726">
                  <c:v>6070.96</c:v>
                </c:pt>
                <c:pt idx="60727">
                  <c:v>6071.06</c:v>
                </c:pt>
                <c:pt idx="60728">
                  <c:v>6071.16</c:v>
                </c:pt>
                <c:pt idx="60729">
                  <c:v>6071.26</c:v>
                </c:pt>
                <c:pt idx="60730">
                  <c:v>6071.36</c:v>
                </c:pt>
                <c:pt idx="60731">
                  <c:v>6071.46</c:v>
                </c:pt>
                <c:pt idx="60732">
                  <c:v>6071.56</c:v>
                </c:pt>
                <c:pt idx="60733">
                  <c:v>6071.66</c:v>
                </c:pt>
                <c:pt idx="60734">
                  <c:v>6071.76</c:v>
                </c:pt>
                <c:pt idx="60735">
                  <c:v>6071.86</c:v>
                </c:pt>
                <c:pt idx="60736">
                  <c:v>6071.96</c:v>
                </c:pt>
                <c:pt idx="60737">
                  <c:v>6072.06</c:v>
                </c:pt>
                <c:pt idx="60738">
                  <c:v>6072.16</c:v>
                </c:pt>
                <c:pt idx="60739">
                  <c:v>6072.26</c:v>
                </c:pt>
                <c:pt idx="60740">
                  <c:v>6072.36</c:v>
                </c:pt>
                <c:pt idx="60741">
                  <c:v>6072.46</c:v>
                </c:pt>
                <c:pt idx="60742">
                  <c:v>6072.56</c:v>
                </c:pt>
                <c:pt idx="60743">
                  <c:v>6072.66</c:v>
                </c:pt>
                <c:pt idx="60744">
                  <c:v>6072.76</c:v>
                </c:pt>
                <c:pt idx="60745">
                  <c:v>6072.86</c:v>
                </c:pt>
                <c:pt idx="60746">
                  <c:v>6072.96</c:v>
                </c:pt>
                <c:pt idx="60747">
                  <c:v>6073.06</c:v>
                </c:pt>
                <c:pt idx="60748">
                  <c:v>6073.16</c:v>
                </c:pt>
                <c:pt idx="60749">
                  <c:v>6073.26</c:v>
                </c:pt>
                <c:pt idx="60750">
                  <c:v>6073.36</c:v>
                </c:pt>
                <c:pt idx="60751">
                  <c:v>6073.46</c:v>
                </c:pt>
                <c:pt idx="60752">
                  <c:v>6073.56</c:v>
                </c:pt>
                <c:pt idx="60753">
                  <c:v>6073.66</c:v>
                </c:pt>
                <c:pt idx="60754">
                  <c:v>6073.76</c:v>
                </c:pt>
                <c:pt idx="60755">
                  <c:v>6073.86</c:v>
                </c:pt>
                <c:pt idx="60756">
                  <c:v>6073.96</c:v>
                </c:pt>
                <c:pt idx="60757">
                  <c:v>6074.06</c:v>
                </c:pt>
                <c:pt idx="60758">
                  <c:v>6074.16</c:v>
                </c:pt>
                <c:pt idx="60759">
                  <c:v>6074.26</c:v>
                </c:pt>
                <c:pt idx="60760">
                  <c:v>6074.36</c:v>
                </c:pt>
                <c:pt idx="60761">
                  <c:v>6074.46</c:v>
                </c:pt>
                <c:pt idx="60762">
                  <c:v>6074.56</c:v>
                </c:pt>
                <c:pt idx="60763">
                  <c:v>6074.66</c:v>
                </c:pt>
                <c:pt idx="60764">
                  <c:v>6074.76</c:v>
                </c:pt>
                <c:pt idx="60765">
                  <c:v>6074.86</c:v>
                </c:pt>
                <c:pt idx="60766">
                  <c:v>6074.96</c:v>
                </c:pt>
                <c:pt idx="60767">
                  <c:v>6075.06</c:v>
                </c:pt>
                <c:pt idx="60768">
                  <c:v>6075.16</c:v>
                </c:pt>
                <c:pt idx="60769">
                  <c:v>6075.26</c:v>
                </c:pt>
                <c:pt idx="60770">
                  <c:v>6075.36</c:v>
                </c:pt>
                <c:pt idx="60771">
                  <c:v>6075.46</c:v>
                </c:pt>
                <c:pt idx="60772">
                  <c:v>6075.56</c:v>
                </c:pt>
                <c:pt idx="60773">
                  <c:v>6075.66</c:v>
                </c:pt>
                <c:pt idx="60774">
                  <c:v>6075.76</c:v>
                </c:pt>
                <c:pt idx="60775">
                  <c:v>6075.86</c:v>
                </c:pt>
                <c:pt idx="60776">
                  <c:v>6075.96</c:v>
                </c:pt>
                <c:pt idx="60777">
                  <c:v>6076.06</c:v>
                </c:pt>
                <c:pt idx="60778">
                  <c:v>6076.16</c:v>
                </c:pt>
                <c:pt idx="60779">
                  <c:v>6076.26</c:v>
                </c:pt>
                <c:pt idx="60780">
                  <c:v>6076.36</c:v>
                </c:pt>
                <c:pt idx="60781">
                  <c:v>6076.46</c:v>
                </c:pt>
                <c:pt idx="60782">
                  <c:v>6076.56</c:v>
                </c:pt>
                <c:pt idx="60783">
                  <c:v>6076.66</c:v>
                </c:pt>
                <c:pt idx="60784">
                  <c:v>6076.76</c:v>
                </c:pt>
                <c:pt idx="60785">
                  <c:v>6076.86</c:v>
                </c:pt>
                <c:pt idx="60786">
                  <c:v>6076.96</c:v>
                </c:pt>
                <c:pt idx="60787">
                  <c:v>6077.06</c:v>
                </c:pt>
                <c:pt idx="60788">
                  <c:v>6077.16</c:v>
                </c:pt>
                <c:pt idx="60789">
                  <c:v>6077.26</c:v>
                </c:pt>
                <c:pt idx="60790">
                  <c:v>6077.36</c:v>
                </c:pt>
                <c:pt idx="60791">
                  <c:v>6077.46</c:v>
                </c:pt>
                <c:pt idx="60792">
                  <c:v>6077.56</c:v>
                </c:pt>
                <c:pt idx="60793">
                  <c:v>6077.66</c:v>
                </c:pt>
                <c:pt idx="60794">
                  <c:v>6077.76</c:v>
                </c:pt>
                <c:pt idx="60795">
                  <c:v>6077.86</c:v>
                </c:pt>
                <c:pt idx="60796">
                  <c:v>6077.96</c:v>
                </c:pt>
                <c:pt idx="60797">
                  <c:v>6078.06</c:v>
                </c:pt>
                <c:pt idx="60798">
                  <c:v>6078.16</c:v>
                </c:pt>
                <c:pt idx="60799">
                  <c:v>6078.26</c:v>
                </c:pt>
                <c:pt idx="60800">
                  <c:v>6078.36</c:v>
                </c:pt>
                <c:pt idx="60801">
                  <c:v>6078.46</c:v>
                </c:pt>
                <c:pt idx="60802">
                  <c:v>6078.56</c:v>
                </c:pt>
                <c:pt idx="60803">
                  <c:v>6078.66</c:v>
                </c:pt>
                <c:pt idx="60804">
                  <c:v>6078.76</c:v>
                </c:pt>
                <c:pt idx="60805">
                  <c:v>6078.86</c:v>
                </c:pt>
                <c:pt idx="60806">
                  <c:v>6078.96</c:v>
                </c:pt>
                <c:pt idx="60807">
                  <c:v>6079.06</c:v>
                </c:pt>
                <c:pt idx="60808">
                  <c:v>6079.16</c:v>
                </c:pt>
                <c:pt idx="60809">
                  <c:v>6079.26</c:v>
                </c:pt>
                <c:pt idx="60810">
                  <c:v>6079.36</c:v>
                </c:pt>
                <c:pt idx="60811">
                  <c:v>6079.46</c:v>
                </c:pt>
                <c:pt idx="60812">
                  <c:v>6079.56</c:v>
                </c:pt>
                <c:pt idx="60813">
                  <c:v>6079.66</c:v>
                </c:pt>
                <c:pt idx="60814">
                  <c:v>6079.76</c:v>
                </c:pt>
                <c:pt idx="60815">
                  <c:v>6079.86</c:v>
                </c:pt>
                <c:pt idx="60816">
                  <c:v>6079.96</c:v>
                </c:pt>
                <c:pt idx="60817">
                  <c:v>6080.06</c:v>
                </c:pt>
                <c:pt idx="60818">
                  <c:v>6080.16</c:v>
                </c:pt>
                <c:pt idx="60819">
                  <c:v>6080.26</c:v>
                </c:pt>
                <c:pt idx="60820">
                  <c:v>6080.36</c:v>
                </c:pt>
                <c:pt idx="60821">
                  <c:v>6080.46</c:v>
                </c:pt>
                <c:pt idx="60822">
                  <c:v>6080.56</c:v>
                </c:pt>
                <c:pt idx="60823">
                  <c:v>6080.66</c:v>
                </c:pt>
                <c:pt idx="60824">
                  <c:v>6080.76</c:v>
                </c:pt>
                <c:pt idx="60825">
                  <c:v>6080.86</c:v>
                </c:pt>
                <c:pt idx="60826">
                  <c:v>6080.96</c:v>
                </c:pt>
                <c:pt idx="60827">
                  <c:v>6081.06</c:v>
                </c:pt>
                <c:pt idx="60828">
                  <c:v>6081.16</c:v>
                </c:pt>
                <c:pt idx="60829">
                  <c:v>6081.26</c:v>
                </c:pt>
                <c:pt idx="60830">
                  <c:v>6081.36</c:v>
                </c:pt>
                <c:pt idx="60831">
                  <c:v>6081.46</c:v>
                </c:pt>
                <c:pt idx="60832">
                  <c:v>6081.56</c:v>
                </c:pt>
                <c:pt idx="60833">
                  <c:v>6081.66</c:v>
                </c:pt>
                <c:pt idx="60834">
                  <c:v>6081.76</c:v>
                </c:pt>
                <c:pt idx="60835">
                  <c:v>6081.86</c:v>
                </c:pt>
                <c:pt idx="60836">
                  <c:v>6081.96</c:v>
                </c:pt>
                <c:pt idx="60837">
                  <c:v>6082.06</c:v>
                </c:pt>
                <c:pt idx="60838">
                  <c:v>6082.16</c:v>
                </c:pt>
                <c:pt idx="60839">
                  <c:v>6082.26</c:v>
                </c:pt>
                <c:pt idx="60840">
                  <c:v>6082.36</c:v>
                </c:pt>
                <c:pt idx="60841">
                  <c:v>6082.46</c:v>
                </c:pt>
                <c:pt idx="60842">
                  <c:v>6082.56</c:v>
                </c:pt>
                <c:pt idx="60843">
                  <c:v>6082.66</c:v>
                </c:pt>
                <c:pt idx="60844">
                  <c:v>6082.76</c:v>
                </c:pt>
                <c:pt idx="60845">
                  <c:v>6082.86</c:v>
                </c:pt>
                <c:pt idx="60846">
                  <c:v>6082.96</c:v>
                </c:pt>
                <c:pt idx="60847">
                  <c:v>6083.06</c:v>
                </c:pt>
                <c:pt idx="60848">
                  <c:v>6083.16</c:v>
                </c:pt>
                <c:pt idx="60849">
                  <c:v>6083.26</c:v>
                </c:pt>
                <c:pt idx="60850">
                  <c:v>6083.36</c:v>
                </c:pt>
                <c:pt idx="60851">
                  <c:v>6083.46</c:v>
                </c:pt>
                <c:pt idx="60852">
                  <c:v>6083.56</c:v>
                </c:pt>
                <c:pt idx="60853">
                  <c:v>6083.66</c:v>
                </c:pt>
                <c:pt idx="60854">
                  <c:v>6083.76</c:v>
                </c:pt>
                <c:pt idx="60855">
                  <c:v>6083.86</c:v>
                </c:pt>
                <c:pt idx="60856">
                  <c:v>6083.96</c:v>
                </c:pt>
                <c:pt idx="60857">
                  <c:v>6084.06</c:v>
                </c:pt>
                <c:pt idx="60858">
                  <c:v>6084.16</c:v>
                </c:pt>
                <c:pt idx="60859">
                  <c:v>6084.26</c:v>
                </c:pt>
                <c:pt idx="60860">
                  <c:v>6084.36</c:v>
                </c:pt>
                <c:pt idx="60861">
                  <c:v>6084.46</c:v>
                </c:pt>
                <c:pt idx="60862">
                  <c:v>6084.56</c:v>
                </c:pt>
                <c:pt idx="60863">
                  <c:v>6084.66</c:v>
                </c:pt>
                <c:pt idx="60864">
                  <c:v>6084.76</c:v>
                </c:pt>
                <c:pt idx="60865">
                  <c:v>6084.86</c:v>
                </c:pt>
                <c:pt idx="60866">
                  <c:v>6084.96</c:v>
                </c:pt>
                <c:pt idx="60867">
                  <c:v>6085.06</c:v>
                </c:pt>
                <c:pt idx="60868">
                  <c:v>6085.16</c:v>
                </c:pt>
                <c:pt idx="60869">
                  <c:v>6085.26</c:v>
                </c:pt>
                <c:pt idx="60870">
                  <c:v>6085.36</c:v>
                </c:pt>
                <c:pt idx="60871">
                  <c:v>6085.46</c:v>
                </c:pt>
                <c:pt idx="60872">
                  <c:v>6085.56</c:v>
                </c:pt>
                <c:pt idx="60873">
                  <c:v>6085.66</c:v>
                </c:pt>
                <c:pt idx="60874">
                  <c:v>6085.76</c:v>
                </c:pt>
                <c:pt idx="60875">
                  <c:v>6085.86</c:v>
                </c:pt>
                <c:pt idx="60876">
                  <c:v>6085.96</c:v>
                </c:pt>
                <c:pt idx="60877">
                  <c:v>6086.06</c:v>
                </c:pt>
                <c:pt idx="60878">
                  <c:v>6086.16</c:v>
                </c:pt>
                <c:pt idx="60879">
                  <c:v>6086.26</c:v>
                </c:pt>
                <c:pt idx="60880">
                  <c:v>6086.36</c:v>
                </c:pt>
                <c:pt idx="60881">
                  <c:v>6086.46</c:v>
                </c:pt>
                <c:pt idx="60882">
                  <c:v>6086.56</c:v>
                </c:pt>
                <c:pt idx="60883">
                  <c:v>6086.66</c:v>
                </c:pt>
                <c:pt idx="60884">
                  <c:v>6086.76</c:v>
                </c:pt>
                <c:pt idx="60885">
                  <c:v>6086.86</c:v>
                </c:pt>
                <c:pt idx="60886">
                  <c:v>6086.96</c:v>
                </c:pt>
                <c:pt idx="60887">
                  <c:v>6087.06</c:v>
                </c:pt>
                <c:pt idx="60888">
                  <c:v>6087.16</c:v>
                </c:pt>
                <c:pt idx="60889">
                  <c:v>6087.26</c:v>
                </c:pt>
                <c:pt idx="60890">
                  <c:v>6087.36</c:v>
                </c:pt>
                <c:pt idx="60891">
                  <c:v>6087.46</c:v>
                </c:pt>
                <c:pt idx="60892">
                  <c:v>6087.56</c:v>
                </c:pt>
                <c:pt idx="60893">
                  <c:v>6087.66</c:v>
                </c:pt>
                <c:pt idx="60894">
                  <c:v>6087.76</c:v>
                </c:pt>
                <c:pt idx="60895">
                  <c:v>6087.86</c:v>
                </c:pt>
                <c:pt idx="60896">
                  <c:v>6087.96</c:v>
                </c:pt>
                <c:pt idx="60897">
                  <c:v>6088.06</c:v>
                </c:pt>
                <c:pt idx="60898">
                  <c:v>6088.16</c:v>
                </c:pt>
                <c:pt idx="60899">
                  <c:v>6088.26</c:v>
                </c:pt>
                <c:pt idx="60900">
                  <c:v>6088.36</c:v>
                </c:pt>
                <c:pt idx="60901">
                  <c:v>6088.46</c:v>
                </c:pt>
                <c:pt idx="60902">
                  <c:v>6088.56</c:v>
                </c:pt>
                <c:pt idx="60903">
                  <c:v>6088.66</c:v>
                </c:pt>
                <c:pt idx="60904">
                  <c:v>6088.76</c:v>
                </c:pt>
                <c:pt idx="60905">
                  <c:v>6088.86</c:v>
                </c:pt>
                <c:pt idx="60906">
                  <c:v>6088.96</c:v>
                </c:pt>
                <c:pt idx="60907">
                  <c:v>6089.06</c:v>
                </c:pt>
                <c:pt idx="60908">
                  <c:v>6089.16</c:v>
                </c:pt>
                <c:pt idx="60909">
                  <c:v>6089.26</c:v>
                </c:pt>
                <c:pt idx="60910">
                  <c:v>6089.36</c:v>
                </c:pt>
                <c:pt idx="60911">
                  <c:v>6089.46</c:v>
                </c:pt>
                <c:pt idx="60912">
                  <c:v>6089.56</c:v>
                </c:pt>
                <c:pt idx="60913">
                  <c:v>6089.66</c:v>
                </c:pt>
                <c:pt idx="60914">
                  <c:v>6089.76</c:v>
                </c:pt>
                <c:pt idx="60915">
                  <c:v>6089.86</c:v>
                </c:pt>
                <c:pt idx="60916">
                  <c:v>6089.96</c:v>
                </c:pt>
                <c:pt idx="60917">
                  <c:v>6090.06</c:v>
                </c:pt>
                <c:pt idx="60918">
                  <c:v>6090.16</c:v>
                </c:pt>
                <c:pt idx="60919">
                  <c:v>6090.26</c:v>
                </c:pt>
                <c:pt idx="60920">
                  <c:v>6090.36</c:v>
                </c:pt>
                <c:pt idx="60921">
                  <c:v>6090.46</c:v>
                </c:pt>
                <c:pt idx="60922">
                  <c:v>6090.56</c:v>
                </c:pt>
                <c:pt idx="60923">
                  <c:v>6090.66</c:v>
                </c:pt>
                <c:pt idx="60924">
                  <c:v>6090.76</c:v>
                </c:pt>
                <c:pt idx="60925">
                  <c:v>6090.86</c:v>
                </c:pt>
                <c:pt idx="60926">
                  <c:v>6090.96</c:v>
                </c:pt>
                <c:pt idx="60927">
                  <c:v>6091.06</c:v>
                </c:pt>
                <c:pt idx="60928">
                  <c:v>6091.16</c:v>
                </c:pt>
                <c:pt idx="60929">
                  <c:v>6091.26</c:v>
                </c:pt>
                <c:pt idx="60930">
                  <c:v>6091.36</c:v>
                </c:pt>
                <c:pt idx="60931">
                  <c:v>6091.46</c:v>
                </c:pt>
                <c:pt idx="60932">
                  <c:v>6091.56</c:v>
                </c:pt>
                <c:pt idx="60933">
                  <c:v>6091.66</c:v>
                </c:pt>
                <c:pt idx="60934">
                  <c:v>6091.76</c:v>
                </c:pt>
                <c:pt idx="60935">
                  <c:v>6091.86</c:v>
                </c:pt>
                <c:pt idx="60936">
                  <c:v>6091.96</c:v>
                </c:pt>
                <c:pt idx="60937">
                  <c:v>6092.06</c:v>
                </c:pt>
                <c:pt idx="60938">
                  <c:v>6092.16</c:v>
                </c:pt>
                <c:pt idx="60939">
                  <c:v>6092.26</c:v>
                </c:pt>
                <c:pt idx="60940">
                  <c:v>6092.36</c:v>
                </c:pt>
                <c:pt idx="60941">
                  <c:v>6092.46</c:v>
                </c:pt>
                <c:pt idx="60942">
                  <c:v>6092.56</c:v>
                </c:pt>
                <c:pt idx="60943">
                  <c:v>6092.66</c:v>
                </c:pt>
                <c:pt idx="60944">
                  <c:v>6092.76</c:v>
                </c:pt>
                <c:pt idx="60945">
                  <c:v>6092.86</c:v>
                </c:pt>
                <c:pt idx="60946">
                  <c:v>6092.96</c:v>
                </c:pt>
                <c:pt idx="60947">
                  <c:v>6093.06</c:v>
                </c:pt>
                <c:pt idx="60948">
                  <c:v>6093.16</c:v>
                </c:pt>
                <c:pt idx="60949">
                  <c:v>6093.26</c:v>
                </c:pt>
                <c:pt idx="60950">
                  <c:v>6093.36</c:v>
                </c:pt>
                <c:pt idx="60951">
                  <c:v>6093.46</c:v>
                </c:pt>
                <c:pt idx="60952">
                  <c:v>6093.56</c:v>
                </c:pt>
                <c:pt idx="60953">
                  <c:v>6093.66</c:v>
                </c:pt>
                <c:pt idx="60954">
                  <c:v>6093.76</c:v>
                </c:pt>
                <c:pt idx="60955">
                  <c:v>6093.86</c:v>
                </c:pt>
                <c:pt idx="60956">
                  <c:v>6093.96</c:v>
                </c:pt>
                <c:pt idx="60957">
                  <c:v>6094.06</c:v>
                </c:pt>
                <c:pt idx="60958">
                  <c:v>6094.16</c:v>
                </c:pt>
                <c:pt idx="60959">
                  <c:v>6094.26</c:v>
                </c:pt>
                <c:pt idx="60960">
                  <c:v>6094.36</c:v>
                </c:pt>
                <c:pt idx="60961">
                  <c:v>6094.46</c:v>
                </c:pt>
                <c:pt idx="60962">
                  <c:v>6094.56</c:v>
                </c:pt>
                <c:pt idx="60963">
                  <c:v>6094.66</c:v>
                </c:pt>
                <c:pt idx="60964">
                  <c:v>6094.76</c:v>
                </c:pt>
                <c:pt idx="60965">
                  <c:v>6094.86</c:v>
                </c:pt>
                <c:pt idx="60966">
                  <c:v>6094.96</c:v>
                </c:pt>
                <c:pt idx="60967">
                  <c:v>6095.06</c:v>
                </c:pt>
                <c:pt idx="60968">
                  <c:v>6095.16</c:v>
                </c:pt>
                <c:pt idx="60969">
                  <c:v>6095.26</c:v>
                </c:pt>
                <c:pt idx="60970">
                  <c:v>6095.36</c:v>
                </c:pt>
                <c:pt idx="60971">
                  <c:v>6095.46</c:v>
                </c:pt>
                <c:pt idx="60972">
                  <c:v>6095.56</c:v>
                </c:pt>
                <c:pt idx="60973">
                  <c:v>6095.66</c:v>
                </c:pt>
                <c:pt idx="60974">
                  <c:v>6095.76</c:v>
                </c:pt>
                <c:pt idx="60975">
                  <c:v>6095.86</c:v>
                </c:pt>
                <c:pt idx="60976">
                  <c:v>6095.96</c:v>
                </c:pt>
                <c:pt idx="60977">
                  <c:v>6096.06</c:v>
                </c:pt>
                <c:pt idx="60978">
                  <c:v>6096.16</c:v>
                </c:pt>
                <c:pt idx="60979">
                  <c:v>6096.26</c:v>
                </c:pt>
                <c:pt idx="60980">
                  <c:v>6096.36</c:v>
                </c:pt>
                <c:pt idx="60981">
                  <c:v>6096.46</c:v>
                </c:pt>
                <c:pt idx="60982">
                  <c:v>6096.56</c:v>
                </c:pt>
                <c:pt idx="60983">
                  <c:v>6096.66</c:v>
                </c:pt>
                <c:pt idx="60984">
                  <c:v>6096.76</c:v>
                </c:pt>
                <c:pt idx="60985">
                  <c:v>6096.86</c:v>
                </c:pt>
                <c:pt idx="60986">
                  <c:v>6096.96</c:v>
                </c:pt>
                <c:pt idx="60987">
                  <c:v>6097.06</c:v>
                </c:pt>
                <c:pt idx="60988">
                  <c:v>6097.16</c:v>
                </c:pt>
                <c:pt idx="60989">
                  <c:v>6097.26</c:v>
                </c:pt>
                <c:pt idx="60990">
                  <c:v>6097.36</c:v>
                </c:pt>
                <c:pt idx="60991">
                  <c:v>6097.46</c:v>
                </c:pt>
                <c:pt idx="60992">
                  <c:v>6097.56</c:v>
                </c:pt>
                <c:pt idx="60993">
                  <c:v>6097.66</c:v>
                </c:pt>
                <c:pt idx="60994">
                  <c:v>6097.76</c:v>
                </c:pt>
                <c:pt idx="60995">
                  <c:v>6097.86</c:v>
                </c:pt>
                <c:pt idx="60996">
                  <c:v>6097.96</c:v>
                </c:pt>
                <c:pt idx="60997">
                  <c:v>6098.06</c:v>
                </c:pt>
                <c:pt idx="60998">
                  <c:v>6098.16</c:v>
                </c:pt>
                <c:pt idx="60999">
                  <c:v>6098.26</c:v>
                </c:pt>
                <c:pt idx="61000">
                  <c:v>6098.36</c:v>
                </c:pt>
                <c:pt idx="61001">
                  <c:v>6098.46</c:v>
                </c:pt>
                <c:pt idx="61002">
                  <c:v>6098.56</c:v>
                </c:pt>
                <c:pt idx="61003">
                  <c:v>6098.66</c:v>
                </c:pt>
                <c:pt idx="61004">
                  <c:v>6098.76</c:v>
                </c:pt>
                <c:pt idx="61005">
                  <c:v>6098.86</c:v>
                </c:pt>
                <c:pt idx="61006">
                  <c:v>6098.96</c:v>
                </c:pt>
                <c:pt idx="61007">
                  <c:v>6099.06</c:v>
                </c:pt>
                <c:pt idx="61008">
                  <c:v>6099.16</c:v>
                </c:pt>
                <c:pt idx="61009">
                  <c:v>6099.26</c:v>
                </c:pt>
                <c:pt idx="61010">
                  <c:v>6099.36</c:v>
                </c:pt>
                <c:pt idx="61011">
                  <c:v>6099.46</c:v>
                </c:pt>
                <c:pt idx="61012">
                  <c:v>6099.56</c:v>
                </c:pt>
                <c:pt idx="61013">
                  <c:v>6099.66</c:v>
                </c:pt>
                <c:pt idx="61014">
                  <c:v>6099.76</c:v>
                </c:pt>
                <c:pt idx="61015">
                  <c:v>6099.86</c:v>
                </c:pt>
                <c:pt idx="61016">
                  <c:v>6099.96</c:v>
                </c:pt>
                <c:pt idx="61017">
                  <c:v>6100.06</c:v>
                </c:pt>
                <c:pt idx="61018">
                  <c:v>6100.16</c:v>
                </c:pt>
                <c:pt idx="61019">
                  <c:v>6100.26</c:v>
                </c:pt>
                <c:pt idx="61020">
                  <c:v>6100.36</c:v>
                </c:pt>
                <c:pt idx="61021">
                  <c:v>6100.46</c:v>
                </c:pt>
                <c:pt idx="61022">
                  <c:v>6100.56</c:v>
                </c:pt>
                <c:pt idx="61023">
                  <c:v>6100.66</c:v>
                </c:pt>
                <c:pt idx="61024">
                  <c:v>6100.76</c:v>
                </c:pt>
                <c:pt idx="61025">
                  <c:v>6100.86</c:v>
                </c:pt>
                <c:pt idx="61026">
                  <c:v>6100.96</c:v>
                </c:pt>
                <c:pt idx="61027">
                  <c:v>6101.06</c:v>
                </c:pt>
                <c:pt idx="61028">
                  <c:v>6101.16</c:v>
                </c:pt>
                <c:pt idx="61029">
                  <c:v>6101.26</c:v>
                </c:pt>
                <c:pt idx="61030">
                  <c:v>6101.36</c:v>
                </c:pt>
                <c:pt idx="61031">
                  <c:v>6101.46</c:v>
                </c:pt>
                <c:pt idx="61032">
                  <c:v>6101.56</c:v>
                </c:pt>
                <c:pt idx="61033">
                  <c:v>6101.66</c:v>
                </c:pt>
                <c:pt idx="61034">
                  <c:v>6101.76</c:v>
                </c:pt>
                <c:pt idx="61035">
                  <c:v>6101.86</c:v>
                </c:pt>
                <c:pt idx="61036">
                  <c:v>6101.96</c:v>
                </c:pt>
                <c:pt idx="61037">
                  <c:v>6102.06</c:v>
                </c:pt>
                <c:pt idx="61038">
                  <c:v>6102.16</c:v>
                </c:pt>
                <c:pt idx="61039">
                  <c:v>6102.26</c:v>
                </c:pt>
                <c:pt idx="61040">
                  <c:v>6102.36</c:v>
                </c:pt>
                <c:pt idx="61041">
                  <c:v>6102.46</c:v>
                </c:pt>
                <c:pt idx="61042">
                  <c:v>6102.56</c:v>
                </c:pt>
                <c:pt idx="61043">
                  <c:v>6102.66</c:v>
                </c:pt>
                <c:pt idx="61044">
                  <c:v>6102.76</c:v>
                </c:pt>
                <c:pt idx="61045">
                  <c:v>6102.86</c:v>
                </c:pt>
                <c:pt idx="61046">
                  <c:v>6102.96</c:v>
                </c:pt>
                <c:pt idx="61047">
                  <c:v>6103.06</c:v>
                </c:pt>
                <c:pt idx="61048">
                  <c:v>6103.16</c:v>
                </c:pt>
                <c:pt idx="61049">
                  <c:v>6103.26</c:v>
                </c:pt>
                <c:pt idx="61050">
                  <c:v>6103.36</c:v>
                </c:pt>
                <c:pt idx="61051">
                  <c:v>6103.46</c:v>
                </c:pt>
                <c:pt idx="61052">
                  <c:v>6103.56</c:v>
                </c:pt>
                <c:pt idx="61053">
                  <c:v>6103.66</c:v>
                </c:pt>
                <c:pt idx="61054">
                  <c:v>6103.76</c:v>
                </c:pt>
                <c:pt idx="61055">
                  <c:v>6103.86</c:v>
                </c:pt>
                <c:pt idx="61056">
                  <c:v>6103.96</c:v>
                </c:pt>
                <c:pt idx="61057">
                  <c:v>6104.06</c:v>
                </c:pt>
                <c:pt idx="61058">
                  <c:v>6104.16</c:v>
                </c:pt>
                <c:pt idx="61059">
                  <c:v>6104.26</c:v>
                </c:pt>
                <c:pt idx="61060">
                  <c:v>6104.36</c:v>
                </c:pt>
                <c:pt idx="61061">
                  <c:v>6104.46</c:v>
                </c:pt>
                <c:pt idx="61062">
                  <c:v>6104.56</c:v>
                </c:pt>
                <c:pt idx="61063">
                  <c:v>6104.66</c:v>
                </c:pt>
                <c:pt idx="61064">
                  <c:v>6104.76</c:v>
                </c:pt>
                <c:pt idx="61065">
                  <c:v>6104.86</c:v>
                </c:pt>
                <c:pt idx="61066">
                  <c:v>6104.96</c:v>
                </c:pt>
                <c:pt idx="61067">
                  <c:v>6105.06</c:v>
                </c:pt>
                <c:pt idx="61068">
                  <c:v>6105.16</c:v>
                </c:pt>
                <c:pt idx="61069">
                  <c:v>6105.26</c:v>
                </c:pt>
                <c:pt idx="61070">
                  <c:v>6105.36</c:v>
                </c:pt>
                <c:pt idx="61071">
                  <c:v>6105.46</c:v>
                </c:pt>
                <c:pt idx="61072">
                  <c:v>6105.56</c:v>
                </c:pt>
                <c:pt idx="61073">
                  <c:v>6105.66</c:v>
                </c:pt>
                <c:pt idx="61074">
                  <c:v>6105.76</c:v>
                </c:pt>
                <c:pt idx="61075">
                  <c:v>6105.86</c:v>
                </c:pt>
                <c:pt idx="61076">
                  <c:v>6105.96</c:v>
                </c:pt>
                <c:pt idx="61077">
                  <c:v>6106.06</c:v>
                </c:pt>
                <c:pt idx="61078">
                  <c:v>6106.16</c:v>
                </c:pt>
                <c:pt idx="61079">
                  <c:v>6106.26</c:v>
                </c:pt>
                <c:pt idx="61080">
                  <c:v>6106.36</c:v>
                </c:pt>
                <c:pt idx="61081">
                  <c:v>6106.46</c:v>
                </c:pt>
                <c:pt idx="61082">
                  <c:v>6106.56</c:v>
                </c:pt>
                <c:pt idx="61083">
                  <c:v>6106.66</c:v>
                </c:pt>
                <c:pt idx="61084">
                  <c:v>6106.76</c:v>
                </c:pt>
                <c:pt idx="61085">
                  <c:v>6106.86</c:v>
                </c:pt>
                <c:pt idx="61086">
                  <c:v>6106.96</c:v>
                </c:pt>
                <c:pt idx="61087">
                  <c:v>6107.06</c:v>
                </c:pt>
                <c:pt idx="61088">
                  <c:v>6107.16</c:v>
                </c:pt>
                <c:pt idx="61089">
                  <c:v>6107.26</c:v>
                </c:pt>
                <c:pt idx="61090">
                  <c:v>6107.36</c:v>
                </c:pt>
                <c:pt idx="61091">
                  <c:v>6107.46</c:v>
                </c:pt>
                <c:pt idx="61092">
                  <c:v>6107.56</c:v>
                </c:pt>
                <c:pt idx="61093">
                  <c:v>6107.66</c:v>
                </c:pt>
                <c:pt idx="61094">
                  <c:v>6107.76</c:v>
                </c:pt>
                <c:pt idx="61095">
                  <c:v>6107.86</c:v>
                </c:pt>
                <c:pt idx="61096">
                  <c:v>6107.96</c:v>
                </c:pt>
                <c:pt idx="61097">
                  <c:v>6108.06</c:v>
                </c:pt>
                <c:pt idx="61098">
                  <c:v>6108.16</c:v>
                </c:pt>
                <c:pt idx="61099">
                  <c:v>6108.26</c:v>
                </c:pt>
                <c:pt idx="61100">
                  <c:v>6108.36</c:v>
                </c:pt>
                <c:pt idx="61101">
                  <c:v>6108.46</c:v>
                </c:pt>
                <c:pt idx="61102">
                  <c:v>6108.56</c:v>
                </c:pt>
                <c:pt idx="61103">
                  <c:v>6108.66</c:v>
                </c:pt>
                <c:pt idx="61104">
                  <c:v>6108.76</c:v>
                </c:pt>
                <c:pt idx="61105">
                  <c:v>6108.86</c:v>
                </c:pt>
                <c:pt idx="61106">
                  <c:v>6108.96</c:v>
                </c:pt>
                <c:pt idx="61107">
                  <c:v>6109.06</c:v>
                </c:pt>
                <c:pt idx="61108">
                  <c:v>6109.16</c:v>
                </c:pt>
                <c:pt idx="61109">
                  <c:v>6109.26</c:v>
                </c:pt>
                <c:pt idx="61110">
                  <c:v>6109.36</c:v>
                </c:pt>
                <c:pt idx="61111">
                  <c:v>6109.46</c:v>
                </c:pt>
                <c:pt idx="61112">
                  <c:v>6109.56</c:v>
                </c:pt>
                <c:pt idx="61113">
                  <c:v>6109.66</c:v>
                </c:pt>
                <c:pt idx="61114">
                  <c:v>6109.76</c:v>
                </c:pt>
                <c:pt idx="61115">
                  <c:v>6109.86</c:v>
                </c:pt>
                <c:pt idx="61116">
                  <c:v>6109.96</c:v>
                </c:pt>
                <c:pt idx="61117">
                  <c:v>6110.06</c:v>
                </c:pt>
                <c:pt idx="61118">
                  <c:v>6110.16</c:v>
                </c:pt>
                <c:pt idx="61119">
                  <c:v>6110.26</c:v>
                </c:pt>
                <c:pt idx="61120">
                  <c:v>6110.36</c:v>
                </c:pt>
                <c:pt idx="61121">
                  <c:v>6110.46</c:v>
                </c:pt>
                <c:pt idx="61122">
                  <c:v>6110.56</c:v>
                </c:pt>
                <c:pt idx="61123">
                  <c:v>6110.66</c:v>
                </c:pt>
                <c:pt idx="61124">
                  <c:v>6110.76</c:v>
                </c:pt>
                <c:pt idx="61125">
                  <c:v>6110.86</c:v>
                </c:pt>
                <c:pt idx="61126">
                  <c:v>6110.96</c:v>
                </c:pt>
                <c:pt idx="61127">
                  <c:v>6111.06</c:v>
                </c:pt>
                <c:pt idx="61128">
                  <c:v>6111.16</c:v>
                </c:pt>
                <c:pt idx="61129">
                  <c:v>6111.26</c:v>
                </c:pt>
                <c:pt idx="61130">
                  <c:v>6111.36</c:v>
                </c:pt>
                <c:pt idx="61131">
                  <c:v>6111.46</c:v>
                </c:pt>
                <c:pt idx="61132">
                  <c:v>6111.56</c:v>
                </c:pt>
                <c:pt idx="61133">
                  <c:v>6111.66</c:v>
                </c:pt>
                <c:pt idx="61134">
                  <c:v>6111.76</c:v>
                </c:pt>
                <c:pt idx="61135">
                  <c:v>6111.86</c:v>
                </c:pt>
                <c:pt idx="61136">
                  <c:v>6111.96</c:v>
                </c:pt>
                <c:pt idx="61137">
                  <c:v>6112.06</c:v>
                </c:pt>
                <c:pt idx="61138">
                  <c:v>6112.16</c:v>
                </c:pt>
                <c:pt idx="61139">
                  <c:v>6112.26</c:v>
                </c:pt>
                <c:pt idx="61140">
                  <c:v>6112.36</c:v>
                </c:pt>
                <c:pt idx="61141">
                  <c:v>6112.46</c:v>
                </c:pt>
                <c:pt idx="61142">
                  <c:v>6112.56</c:v>
                </c:pt>
                <c:pt idx="61143">
                  <c:v>6112.66</c:v>
                </c:pt>
                <c:pt idx="61144">
                  <c:v>6112.76</c:v>
                </c:pt>
                <c:pt idx="61145">
                  <c:v>6112.86</c:v>
                </c:pt>
                <c:pt idx="61146">
                  <c:v>6112.96</c:v>
                </c:pt>
                <c:pt idx="61147">
                  <c:v>6113.06</c:v>
                </c:pt>
                <c:pt idx="61148">
                  <c:v>6113.16</c:v>
                </c:pt>
                <c:pt idx="61149">
                  <c:v>6113.26</c:v>
                </c:pt>
                <c:pt idx="61150">
                  <c:v>6113.36</c:v>
                </c:pt>
                <c:pt idx="61151">
                  <c:v>6113.46</c:v>
                </c:pt>
                <c:pt idx="61152">
                  <c:v>6113.56</c:v>
                </c:pt>
                <c:pt idx="61153">
                  <c:v>6113.66</c:v>
                </c:pt>
                <c:pt idx="61154">
                  <c:v>6113.76</c:v>
                </c:pt>
                <c:pt idx="61155">
                  <c:v>6113.86</c:v>
                </c:pt>
                <c:pt idx="61156">
                  <c:v>6113.96</c:v>
                </c:pt>
                <c:pt idx="61157">
                  <c:v>6114.06</c:v>
                </c:pt>
                <c:pt idx="61158">
                  <c:v>6114.16</c:v>
                </c:pt>
                <c:pt idx="61159">
                  <c:v>6114.26</c:v>
                </c:pt>
                <c:pt idx="61160">
                  <c:v>6114.36</c:v>
                </c:pt>
                <c:pt idx="61161">
                  <c:v>6114.46</c:v>
                </c:pt>
                <c:pt idx="61162">
                  <c:v>6114.56</c:v>
                </c:pt>
                <c:pt idx="61163">
                  <c:v>6114.66</c:v>
                </c:pt>
                <c:pt idx="61164">
                  <c:v>6114.76</c:v>
                </c:pt>
                <c:pt idx="61165">
                  <c:v>6114.86</c:v>
                </c:pt>
                <c:pt idx="61166">
                  <c:v>6114.96</c:v>
                </c:pt>
                <c:pt idx="61167">
                  <c:v>6115.06</c:v>
                </c:pt>
                <c:pt idx="61168">
                  <c:v>6115.16</c:v>
                </c:pt>
                <c:pt idx="61169">
                  <c:v>6115.26</c:v>
                </c:pt>
                <c:pt idx="61170">
                  <c:v>6115.36</c:v>
                </c:pt>
                <c:pt idx="61171">
                  <c:v>6115.46</c:v>
                </c:pt>
                <c:pt idx="61172">
                  <c:v>6115.56</c:v>
                </c:pt>
                <c:pt idx="61173">
                  <c:v>6115.66</c:v>
                </c:pt>
                <c:pt idx="61174">
                  <c:v>6115.76</c:v>
                </c:pt>
                <c:pt idx="61175">
                  <c:v>6115.86</c:v>
                </c:pt>
                <c:pt idx="61176">
                  <c:v>6115.96</c:v>
                </c:pt>
                <c:pt idx="61177">
                  <c:v>6116.06</c:v>
                </c:pt>
                <c:pt idx="61178">
                  <c:v>6116.16</c:v>
                </c:pt>
                <c:pt idx="61179">
                  <c:v>6116.26</c:v>
                </c:pt>
                <c:pt idx="61180">
                  <c:v>6116.36</c:v>
                </c:pt>
                <c:pt idx="61181">
                  <c:v>6116.46</c:v>
                </c:pt>
                <c:pt idx="61182">
                  <c:v>6116.56</c:v>
                </c:pt>
                <c:pt idx="61183">
                  <c:v>6116.66</c:v>
                </c:pt>
                <c:pt idx="61184">
                  <c:v>6116.76</c:v>
                </c:pt>
                <c:pt idx="61185">
                  <c:v>6116.86</c:v>
                </c:pt>
                <c:pt idx="61186">
                  <c:v>6116.96</c:v>
                </c:pt>
                <c:pt idx="61187">
                  <c:v>6117.06</c:v>
                </c:pt>
                <c:pt idx="61188">
                  <c:v>6117.16</c:v>
                </c:pt>
                <c:pt idx="61189">
                  <c:v>6117.26</c:v>
                </c:pt>
                <c:pt idx="61190">
                  <c:v>6117.36</c:v>
                </c:pt>
                <c:pt idx="61191">
                  <c:v>6117.46</c:v>
                </c:pt>
                <c:pt idx="61192">
                  <c:v>6117.56</c:v>
                </c:pt>
                <c:pt idx="61193">
                  <c:v>6117.66</c:v>
                </c:pt>
                <c:pt idx="61194">
                  <c:v>6117.76</c:v>
                </c:pt>
                <c:pt idx="61195">
                  <c:v>6117.86</c:v>
                </c:pt>
                <c:pt idx="61196">
                  <c:v>6117.96</c:v>
                </c:pt>
                <c:pt idx="61197">
                  <c:v>6118.06</c:v>
                </c:pt>
                <c:pt idx="61198">
                  <c:v>6118.16</c:v>
                </c:pt>
                <c:pt idx="61199">
                  <c:v>6118.26</c:v>
                </c:pt>
                <c:pt idx="61200">
                  <c:v>6118.36</c:v>
                </c:pt>
                <c:pt idx="61201">
                  <c:v>6118.46</c:v>
                </c:pt>
                <c:pt idx="61202">
                  <c:v>6118.56</c:v>
                </c:pt>
                <c:pt idx="61203">
                  <c:v>6118.66</c:v>
                </c:pt>
                <c:pt idx="61204">
                  <c:v>6118.76</c:v>
                </c:pt>
                <c:pt idx="61205">
                  <c:v>6118.86</c:v>
                </c:pt>
                <c:pt idx="61206">
                  <c:v>6118.96</c:v>
                </c:pt>
                <c:pt idx="61207">
                  <c:v>6119.06</c:v>
                </c:pt>
                <c:pt idx="61208">
                  <c:v>6119.16</c:v>
                </c:pt>
                <c:pt idx="61209">
                  <c:v>6119.26</c:v>
                </c:pt>
                <c:pt idx="61210">
                  <c:v>6119.36</c:v>
                </c:pt>
                <c:pt idx="61211">
                  <c:v>6119.46</c:v>
                </c:pt>
                <c:pt idx="61212">
                  <c:v>6119.56</c:v>
                </c:pt>
                <c:pt idx="61213">
                  <c:v>6119.66</c:v>
                </c:pt>
                <c:pt idx="61214">
                  <c:v>6119.76</c:v>
                </c:pt>
                <c:pt idx="61215">
                  <c:v>6119.86</c:v>
                </c:pt>
                <c:pt idx="61216">
                  <c:v>6119.96</c:v>
                </c:pt>
                <c:pt idx="61217">
                  <c:v>6120.06</c:v>
                </c:pt>
                <c:pt idx="61218">
                  <c:v>6120.16</c:v>
                </c:pt>
                <c:pt idx="61219">
                  <c:v>6120.26</c:v>
                </c:pt>
                <c:pt idx="61220">
                  <c:v>6120.36</c:v>
                </c:pt>
                <c:pt idx="61221">
                  <c:v>6120.46</c:v>
                </c:pt>
                <c:pt idx="61222">
                  <c:v>6120.56</c:v>
                </c:pt>
                <c:pt idx="61223">
                  <c:v>6120.66</c:v>
                </c:pt>
                <c:pt idx="61224">
                  <c:v>6120.76</c:v>
                </c:pt>
                <c:pt idx="61225">
                  <c:v>6120.86</c:v>
                </c:pt>
                <c:pt idx="61226">
                  <c:v>6120.96</c:v>
                </c:pt>
                <c:pt idx="61227">
                  <c:v>6121.06</c:v>
                </c:pt>
                <c:pt idx="61228">
                  <c:v>6121.16</c:v>
                </c:pt>
                <c:pt idx="61229">
                  <c:v>6121.26</c:v>
                </c:pt>
                <c:pt idx="61230">
                  <c:v>6121.36</c:v>
                </c:pt>
                <c:pt idx="61231">
                  <c:v>6121.46</c:v>
                </c:pt>
                <c:pt idx="61232">
                  <c:v>6121.56</c:v>
                </c:pt>
                <c:pt idx="61233">
                  <c:v>6121.66</c:v>
                </c:pt>
                <c:pt idx="61234">
                  <c:v>6121.76</c:v>
                </c:pt>
                <c:pt idx="61235">
                  <c:v>6121.86</c:v>
                </c:pt>
                <c:pt idx="61236">
                  <c:v>6121.96</c:v>
                </c:pt>
                <c:pt idx="61237">
                  <c:v>6122.06</c:v>
                </c:pt>
                <c:pt idx="61238">
                  <c:v>6122.16</c:v>
                </c:pt>
                <c:pt idx="61239">
                  <c:v>6122.26</c:v>
                </c:pt>
                <c:pt idx="61240">
                  <c:v>6122.36</c:v>
                </c:pt>
                <c:pt idx="61241">
                  <c:v>6122.46</c:v>
                </c:pt>
                <c:pt idx="61242">
                  <c:v>6122.56</c:v>
                </c:pt>
                <c:pt idx="61243">
                  <c:v>6122.66</c:v>
                </c:pt>
                <c:pt idx="61244">
                  <c:v>6122.76</c:v>
                </c:pt>
                <c:pt idx="61245">
                  <c:v>6122.86</c:v>
                </c:pt>
                <c:pt idx="61246">
                  <c:v>6122.96</c:v>
                </c:pt>
                <c:pt idx="61247">
                  <c:v>6123.06</c:v>
                </c:pt>
                <c:pt idx="61248">
                  <c:v>6123.16</c:v>
                </c:pt>
                <c:pt idx="61249">
                  <c:v>6123.26</c:v>
                </c:pt>
                <c:pt idx="61250">
                  <c:v>6123.36</c:v>
                </c:pt>
                <c:pt idx="61251">
                  <c:v>6123.46</c:v>
                </c:pt>
                <c:pt idx="61252">
                  <c:v>6123.56</c:v>
                </c:pt>
                <c:pt idx="61253">
                  <c:v>6123.66</c:v>
                </c:pt>
                <c:pt idx="61254">
                  <c:v>6123.76</c:v>
                </c:pt>
                <c:pt idx="61255">
                  <c:v>6123.86</c:v>
                </c:pt>
                <c:pt idx="61256">
                  <c:v>6123.96</c:v>
                </c:pt>
                <c:pt idx="61257">
                  <c:v>6124.06</c:v>
                </c:pt>
                <c:pt idx="61258">
                  <c:v>6124.16</c:v>
                </c:pt>
                <c:pt idx="61259">
                  <c:v>6124.26</c:v>
                </c:pt>
                <c:pt idx="61260">
                  <c:v>6124.36</c:v>
                </c:pt>
                <c:pt idx="61261">
                  <c:v>6124.46</c:v>
                </c:pt>
                <c:pt idx="61262">
                  <c:v>6124.56</c:v>
                </c:pt>
                <c:pt idx="61263">
                  <c:v>6124.66</c:v>
                </c:pt>
                <c:pt idx="61264">
                  <c:v>6124.76</c:v>
                </c:pt>
                <c:pt idx="61265">
                  <c:v>6124.86</c:v>
                </c:pt>
                <c:pt idx="61266">
                  <c:v>6124.96</c:v>
                </c:pt>
                <c:pt idx="61267">
                  <c:v>6125.06</c:v>
                </c:pt>
                <c:pt idx="61268">
                  <c:v>6125.16</c:v>
                </c:pt>
                <c:pt idx="61269">
                  <c:v>6125.26</c:v>
                </c:pt>
                <c:pt idx="61270">
                  <c:v>6125.36</c:v>
                </c:pt>
                <c:pt idx="61271">
                  <c:v>6125.46</c:v>
                </c:pt>
                <c:pt idx="61272">
                  <c:v>6125.56</c:v>
                </c:pt>
                <c:pt idx="61273">
                  <c:v>6125.66</c:v>
                </c:pt>
                <c:pt idx="61274">
                  <c:v>6125.76</c:v>
                </c:pt>
                <c:pt idx="61275">
                  <c:v>6125.86</c:v>
                </c:pt>
                <c:pt idx="61276">
                  <c:v>6125.96</c:v>
                </c:pt>
                <c:pt idx="61277">
                  <c:v>6126.06</c:v>
                </c:pt>
                <c:pt idx="61278">
                  <c:v>6126.16</c:v>
                </c:pt>
                <c:pt idx="61279">
                  <c:v>6126.26</c:v>
                </c:pt>
                <c:pt idx="61280">
                  <c:v>6126.36</c:v>
                </c:pt>
                <c:pt idx="61281">
                  <c:v>6126.46</c:v>
                </c:pt>
                <c:pt idx="61282">
                  <c:v>6126.56</c:v>
                </c:pt>
                <c:pt idx="61283">
                  <c:v>6126.66</c:v>
                </c:pt>
                <c:pt idx="61284">
                  <c:v>6126.76</c:v>
                </c:pt>
                <c:pt idx="61285">
                  <c:v>6126.86</c:v>
                </c:pt>
                <c:pt idx="61286">
                  <c:v>6126.96</c:v>
                </c:pt>
                <c:pt idx="61287">
                  <c:v>6127.06</c:v>
                </c:pt>
                <c:pt idx="61288">
                  <c:v>6127.16</c:v>
                </c:pt>
                <c:pt idx="61289">
                  <c:v>6127.26</c:v>
                </c:pt>
                <c:pt idx="61290">
                  <c:v>6127.36</c:v>
                </c:pt>
                <c:pt idx="61291">
                  <c:v>6127.46</c:v>
                </c:pt>
                <c:pt idx="61292">
                  <c:v>6127.56</c:v>
                </c:pt>
                <c:pt idx="61293">
                  <c:v>6127.66</c:v>
                </c:pt>
                <c:pt idx="61294">
                  <c:v>6127.76</c:v>
                </c:pt>
                <c:pt idx="61295">
                  <c:v>6127.86</c:v>
                </c:pt>
                <c:pt idx="61296">
                  <c:v>6127.96</c:v>
                </c:pt>
                <c:pt idx="61297">
                  <c:v>6128.06</c:v>
                </c:pt>
                <c:pt idx="61298">
                  <c:v>6128.16</c:v>
                </c:pt>
                <c:pt idx="61299">
                  <c:v>6128.26</c:v>
                </c:pt>
                <c:pt idx="61300">
                  <c:v>6128.36</c:v>
                </c:pt>
                <c:pt idx="61301">
                  <c:v>6128.46</c:v>
                </c:pt>
                <c:pt idx="61302">
                  <c:v>6128.56</c:v>
                </c:pt>
                <c:pt idx="61303">
                  <c:v>6128.66</c:v>
                </c:pt>
                <c:pt idx="61304">
                  <c:v>6128.76</c:v>
                </c:pt>
                <c:pt idx="61305">
                  <c:v>6128.86</c:v>
                </c:pt>
                <c:pt idx="61306">
                  <c:v>6128.96</c:v>
                </c:pt>
                <c:pt idx="61307">
                  <c:v>6129.06</c:v>
                </c:pt>
                <c:pt idx="61308">
                  <c:v>6129.16</c:v>
                </c:pt>
                <c:pt idx="61309">
                  <c:v>6129.26</c:v>
                </c:pt>
                <c:pt idx="61310">
                  <c:v>6129.36</c:v>
                </c:pt>
                <c:pt idx="61311">
                  <c:v>6129.46</c:v>
                </c:pt>
                <c:pt idx="61312">
                  <c:v>6129.56</c:v>
                </c:pt>
                <c:pt idx="61313">
                  <c:v>6129.66</c:v>
                </c:pt>
                <c:pt idx="61314">
                  <c:v>6129.76</c:v>
                </c:pt>
                <c:pt idx="61315">
                  <c:v>6129.86</c:v>
                </c:pt>
                <c:pt idx="61316">
                  <c:v>6129.96</c:v>
                </c:pt>
                <c:pt idx="61317">
                  <c:v>6130.06</c:v>
                </c:pt>
                <c:pt idx="61318">
                  <c:v>6130.16</c:v>
                </c:pt>
                <c:pt idx="61319">
                  <c:v>6130.26</c:v>
                </c:pt>
                <c:pt idx="61320">
                  <c:v>6130.36</c:v>
                </c:pt>
                <c:pt idx="61321">
                  <c:v>6130.46</c:v>
                </c:pt>
                <c:pt idx="61322">
                  <c:v>6130.56</c:v>
                </c:pt>
                <c:pt idx="61323">
                  <c:v>6130.66</c:v>
                </c:pt>
                <c:pt idx="61324">
                  <c:v>6130.76</c:v>
                </c:pt>
                <c:pt idx="61325">
                  <c:v>6130.86</c:v>
                </c:pt>
                <c:pt idx="61326">
                  <c:v>6130.96</c:v>
                </c:pt>
                <c:pt idx="61327">
                  <c:v>6131.06</c:v>
                </c:pt>
                <c:pt idx="61328">
                  <c:v>6131.16</c:v>
                </c:pt>
                <c:pt idx="61329">
                  <c:v>6131.26</c:v>
                </c:pt>
                <c:pt idx="61330">
                  <c:v>6131.36</c:v>
                </c:pt>
                <c:pt idx="61331">
                  <c:v>6131.46</c:v>
                </c:pt>
                <c:pt idx="61332">
                  <c:v>6131.56</c:v>
                </c:pt>
                <c:pt idx="61333">
                  <c:v>6131.66</c:v>
                </c:pt>
                <c:pt idx="61334">
                  <c:v>6131.76</c:v>
                </c:pt>
                <c:pt idx="61335">
                  <c:v>6131.86</c:v>
                </c:pt>
                <c:pt idx="61336">
                  <c:v>6131.96</c:v>
                </c:pt>
                <c:pt idx="61337">
                  <c:v>6132.06</c:v>
                </c:pt>
                <c:pt idx="61338">
                  <c:v>6132.16</c:v>
                </c:pt>
                <c:pt idx="61339">
                  <c:v>6132.26</c:v>
                </c:pt>
                <c:pt idx="61340">
                  <c:v>6132.36</c:v>
                </c:pt>
                <c:pt idx="61341">
                  <c:v>6132.46</c:v>
                </c:pt>
                <c:pt idx="61342">
                  <c:v>6132.56</c:v>
                </c:pt>
                <c:pt idx="61343">
                  <c:v>6132.66</c:v>
                </c:pt>
                <c:pt idx="61344">
                  <c:v>6132.76</c:v>
                </c:pt>
                <c:pt idx="61345">
                  <c:v>6132.86</c:v>
                </c:pt>
                <c:pt idx="61346">
                  <c:v>6132.96</c:v>
                </c:pt>
                <c:pt idx="61347">
                  <c:v>6133.06</c:v>
                </c:pt>
                <c:pt idx="61348">
                  <c:v>6133.16</c:v>
                </c:pt>
                <c:pt idx="61349">
                  <c:v>6133.26</c:v>
                </c:pt>
                <c:pt idx="61350">
                  <c:v>6133.36</c:v>
                </c:pt>
                <c:pt idx="61351">
                  <c:v>6133.46</c:v>
                </c:pt>
                <c:pt idx="61352">
                  <c:v>6133.56</c:v>
                </c:pt>
                <c:pt idx="61353">
                  <c:v>6133.66</c:v>
                </c:pt>
                <c:pt idx="61354">
                  <c:v>6133.76</c:v>
                </c:pt>
                <c:pt idx="61355">
                  <c:v>6133.86</c:v>
                </c:pt>
                <c:pt idx="61356">
                  <c:v>6133.96</c:v>
                </c:pt>
                <c:pt idx="61357">
                  <c:v>6134.06</c:v>
                </c:pt>
                <c:pt idx="61358">
                  <c:v>6134.16</c:v>
                </c:pt>
                <c:pt idx="61359">
                  <c:v>6134.26</c:v>
                </c:pt>
                <c:pt idx="61360">
                  <c:v>6134.36</c:v>
                </c:pt>
                <c:pt idx="61361">
                  <c:v>6134.46</c:v>
                </c:pt>
                <c:pt idx="61362">
                  <c:v>6134.56</c:v>
                </c:pt>
                <c:pt idx="61363">
                  <c:v>6134.66</c:v>
                </c:pt>
                <c:pt idx="61364">
                  <c:v>6134.76</c:v>
                </c:pt>
                <c:pt idx="61365">
                  <c:v>6134.86</c:v>
                </c:pt>
                <c:pt idx="61366">
                  <c:v>6134.96</c:v>
                </c:pt>
                <c:pt idx="61367">
                  <c:v>6135.06</c:v>
                </c:pt>
                <c:pt idx="61368">
                  <c:v>6135.16</c:v>
                </c:pt>
                <c:pt idx="61369">
                  <c:v>6135.26</c:v>
                </c:pt>
                <c:pt idx="61370">
                  <c:v>6135.36</c:v>
                </c:pt>
                <c:pt idx="61371">
                  <c:v>6135.46</c:v>
                </c:pt>
                <c:pt idx="61372">
                  <c:v>6135.56</c:v>
                </c:pt>
                <c:pt idx="61373">
                  <c:v>6135.66</c:v>
                </c:pt>
                <c:pt idx="61374">
                  <c:v>6135.76</c:v>
                </c:pt>
                <c:pt idx="61375">
                  <c:v>6135.86</c:v>
                </c:pt>
                <c:pt idx="61376">
                  <c:v>6135.96</c:v>
                </c:pt>
                <c:pt idx="61377">
                  <c:v>6136.06</c:v>
                </c:pt>
                <c:pt idx="61378">
                  <c:v>6136.16</c:v>
                </c:pt>
                <c:pt idx="61379">
                  <c:v>6136.26</c:v>
                </c:pt>
                <c:pt idx="61380">
                  <c:v>6136.36</c:v>
                </c:pt>
                <c:pt idx="61381">
                  <c:v>6136.46</c:v>
                </c:pt>
                <c:pt idx="61382">
                  <c:v>6136.56</c:v>
                </c:pt>
                <c:pt idx="61383">
                  <c:v>6136.66</c:v>
                </c:pt>
                <c:pt idx="61384">
                  <c:v>6136.76</c:v>
                </c:pt>
                <c:pt idx="61385">
                  <c:v>6136.86</c:v>
                </c:pt>
                <c:pt idx="61386">
                  <c:v>6136.96</c:v>
                </c:pt>
                <c:pt idx="61387">
                  <c:v>6137.06</c:v>
                </c:pt>
                <c:pt idx="61388">
                  <c:v>6137.16</c:v>
                </c:pt>
                <c:pt idx="61389">
                  <c:v>6137.26</c:v>
                </c:pt>
                <c:pt idx="61390">
                  <c:v>6137.36</c:v>
                </c:pt>
                <c:pt idx="61391">
                  <c:v>6137.46</c:v>
                </c:pt>
                <c:pt idx="61392">
                  <c:v>6137.56</c:v>
                </c:pt>
                <c:pt idx="61393">
                  <c:v>6137.66</c:v>
                </c:pt>
                <c:pt idx="61394">
                  <c:v>6137.76</c:v>
                </c:pt>
                <c:pt idx="61395">
                  <c:v>6137.86</c:v>
                </c:pt>
                <c:pt idx="61396">
                  <c:v>6137.96</c:v>
                </c:pt>
                <c:pt idx="61397">
                  <c:v>6138.06</c:v>
                </c:pt>
                <c:pt idx="61398">
                  <c:v>6138.16</c:v>
                </c:pt>
                <c:pt idx="61399">
                  <c:v>6138.26</c:v>
                </c:pt>
                <c:pt idx="61400">
                  <c:v>6138.36</c:v>
                </c:pt>
                <c:pt idx="61401">
                  <c:v>6138.46</c:v>
                </c:pt>
                <c:pt idx="61402">
                  <c:v>6138.56</c:v>
                </c:pt>
                <c:pt idx="61403">
                  <c:v>6138.66</c:v>
                </c:pt>
                <c:pt idx="61404">
                  <c:v>6138.76</c:v>
                </c:pt>
                <c:pt idx="61405">
                  <c:v>6138.86</c:v>
                </c:pt>
                <c:pt idx="61406">
                  <c:v>6138.96</c:v>
                </c:pt>
                <c:pt idx="61407">
                  <c:v>6139.06</c:v>
                </c:pt>
                <c:pt idx="61408">
                  <c:v>6139.16</c:v>
                </c:pt>
                <c:pt idx="61409">
                  <c:v>6139.26</c:v>
                </c:pt>
                <c:pt idx="61410">
                  <c:v>6139.36</c:v>
                </c:pt>
                <c:pt idx="61411">
                  <c:v>6139.46</c:v>
                </c:pt>
                <c:pt idx="61412">
                  <c:v>6139.56</c:v>
                </c:pt>
                <c:pt idx="61413">
                  <c:v>6139.66</c:v>
                </c:pt>
                <c:pt idx="61414">
                  <c:v>6139.76</c:v>
                </c:pt>
                <c:pt idx="61415">
                  <c:v>6139.86</c:v>
                </c:pt>
                <c:pt idx="61416">
                  <c:v>6139.96</c:v>
                </c:pt>
                <c:pt idx="61417">
                  <c:v>6140.06</c:v>
                </c:pt>
                <c:pt idx="61418">
                  <c:v>6140.16</c:v>
                </c:pt>
                <c:pt idx="61419">
                  <c:v>6140.26</c:v>
                </c:pt>
                <c:pt idx="61420">
                  <c:v>6140.36</c:v>
                </c:pt>
                <c:pt idx="61421">
                  <c:v>6140.46</c:v>
                </c:pt>
                <c:pt idx="61422">
                  <c:v>6140.56</c:v>
                </c:pt>
                <c:pt idx="61423">
                  <c:v>6140.66</c:v>
                </c:pt>
                <c:pt idx="61424">
                  <c:v>6140.76</c:v>
                </c:pt>
                <c:pt idx="61425">
                  <c:v>6140.86</c:v>
                </c:pt>
                <c:pt idx="61426">
                  <c:v>6140.96</c:v>
                </c:pt>
                <c:pt idx="61427">
                  <c:v>6141.06</c:v>
                </c:pt>
                <c:pt idx="61428">
                  <c:v>6141.16</c:v>
                </c:pt>
                <c:pt idx="61429">
                  <c:v>6141.26</c:v>
                </c:pt>
                <c:pt idx="61430">
                  <c:v>6141.36</c:v>
                </c:pt>
                <c:pt idx="61431">
                  <c:v>6141.46</c:v>
                </c:pt>
                <c:pt idx="61432">
                  <c:v>6141.56</c:v>
                </c:pt>
                <c:pt idx="61433">
                  <c:v>6141.66</c:v>
                </c:pt>
                <c:pt idx="61434">
                  <c:v>6141.76</c:v>
                </c:pt>
                <c:pt idx="61435">
                  <c:v>6141.86</c:v>
                </c:pt>
                <c:pt idx="61436">
                  <c:v>6141.96</c:v>
                </c:pt>
                <c:pt idx="61437">
                  <c:v>6142.06</c:v>
                </c:pt>
                <c:pt idx="61438">
                  <c:v>6142.16</c:v>
                </c:pt>
                <c:pt idx="61439">
                  <c:v>6142.26</c:v>
                </c:pt>
                <c:pt idx="61440">
                  <c:v>6142.36</c:v>
                </c:pt>
                <c:pt idx="61441">
                  <c:v>6142.46</c:v>
                </c:pt>
                <c:pt idx="61442">
                  <c:v>6142.56</c:v>
                </c:pt>
                <c:pt idx="61443">
                  <c:v>6142.66</c:v>
                </c:pt>
                <c:pt idx="61444">
                  <c:v>6142.76</c:v>
                </c:pt>
                <c:pt idx="61445">
                  <c:v>6142.86</c:v>
                </c:pt>
                <c:pt idx="61446">
                  <c:v>6142.96</c:v>
                </c:pt>
                <c:pt idx="61447">
                  <c:v>6143.06</c:v>
                </c:pt>
                <c:pt idx="61448">
                  <c:v>6143.16</c:v>
                </c:pt>
                <c:pt idx="61449">
                  <c:v>6143.26</c:v>
                </c:pt>
                <c:pt idx="61450">
                  <c:v>6143.36</c:v>
                </c:pt>
                <c:pt idx="61451">
                  <c:v>6143.46</c:v>
                </c:pt>
                <c:pt idx="61452">
                  <c:v>6143.56</c:v>
                </c:pt>
                <c:pt idx="61453">
                  <c:v>6143.66</c:v>
                </c:pt>
                <c:pt idx="61454">
                  <c:v>6143.76</c:v>
                </c:pt>
                <c:pt idx="61455">
                  <c:v>6143.86</c:v>
                </c:pt>
                <c:pt idx="61456">
                  <c:v>6143.96</c:v>
                </c:pt>
                <c:pt idx="61457">
                  <c:v>6144.06</c:v>
                </c:pt>
                <c:pt idx="61458">
                  <c:v>6144.16</c:v>
                </c:pt>
                <c:pt idx="61459">
                  <c:v>6144.26</c:v>
                </c:pt>
                <c:pt idx="61460">
                  <c:v>6144.36</c:v>
                </c:pt>
                <c:pt idx="61461">
                  <c:v>6144.46</c:v>
                </c:pt>
                <c:pt idx="61462">
                  <c:v>6144.56</c:v>
                </c:pt>
                <c:pt idx="61463">
                  <c:v>6144.66</c:v>
                </c:pt>
                <c:pt idx="61464">
                  <c:v>6144.76</c:v>
                </c:pt>
                <c:pt idx="61465">
                  <c:v>6144.86</c:v>
                </c:pt>
                <c:pt idx="61466">
                  <c:v>6144.96</c:v>
                </c:pt>
                <c:pt idx="61467">
                  <c:v>6145.06</c:v>
                </c:pt>
                <c:pt idx="61468">
                  <c:v>6145.16</c:v>
                </c:pt>
                <c:pt idx="61469">
                  <c:v>6145.26</c:v>
                </c:pt>
                <c:pt idx="61470">
                  <c:v>6145.36</c:v>
                </c:pt>
                <c:pt idx="61471">
                  <c:v>6145.46</c:v>
                </c:pt>
                <c:pt idx="61472">
                  <c:v>6145.56</c:v>
                </c:pt>
                <c:pt idx="61473">
                  <c:v>6145.66</c:v>
                </c:pt>
                <c:pt idx="61474">
                  <c:v>6145.76</c:v>
                </c:pt>
                <c:pt idx="61475">
                  <c:v>6145.86</c:v>
                </c:pt>
                <c:pt idx="61476">
                  <c:v>6145.96</c:v>
                </c:pt>
                <c:pt idx="61477">
                  <c:v>6146.06</c:v>
                </c:pt>
                <c:pt idx="61478">
                  <c:v>6146.16</c:v>
                </c:pt>
                <c:pt idx="61479">
                  <c:v>6146.26</c:v>
                </c:pt>
                <c:pt idx="61480">
                  <c:v>6146.36</c:v>
                </c:pt>
                <c:pt idx="61481">
                  <c:v>6146.46</c:v>
                </c:pt>
                <c:pt idx="61482">
                  <c:v>6146.56</c:v>
                </c:pt>
                <c:pt idx="61483">
                  <c:v>6146.66</c:v>
                </c:pt>
                <c:pt idx="61484">
                  <c:v>6146.76</c:v>
                </c:pt>
                <c:pt idx="61485">
                  <c:v>6146.86</c:v>
                </c:pt>
                <c:pt idx="61486">
                  <c:v>6146.96</c:v>
                </c:pt>
                <c:pt idx="61487">
                  <c:v>6147.06</c:v>
                </c:pt>
                <c:pt idx="61488">
                  <c:v>6147.16</c:v>
                </c:pt>
                <c:pt idx="61489">
                  <c:v>6147.26</c:v>
                </c:pt>
                <c:pt idx="61490">
                  <c:v>6147.36</c:v>
                </c:pt>
                <c:pt idx="61491">
                  <c:v>6147.46</c:v>
                </c:pt>
                <c:pt idx="61492">
                  <c:v>6147.56</c:v>
                </c:pt>
                <c:pt idx="61493">
                  <c:v>6147.66</c:v>
                </c:pt>
                <c:pt idx="61494">
                  <c:v>6147.76</c:v>
                </c:pt>
                <c:pt idx="61495">
                  <c:v>6147.86</c:v>
                </c:pt>
                <c:pt idx="61496">
                  <c:v>6147.96</c:v>
                </c:pt>
                <c:pt idx="61497">
                  <c:v>6148.06</c:v>
                </c:pt>
                <c:pt idx="61498">
                  <c:v>6148.16</c:v>
                </c:pt>
                <c:pt idx="61499">
                  <c:v>6148.26</c:v>
                </c:pt>
                <c:pt idx="61500">
                  <c:v>6148.36</c:v>
                </c:pt>
                <c:pt idx="61501">
                  <c:v>6148.46</c:v>
                </c:pt>
                <c:pt idx="61502">
                  <c:v>6148.56</c:v>
                </c:pt>
                <c:pt idx="61503">
                  <c:v>6148.66</c:v>
                </c:pt>
                <c:pt idx="61504">
                  <c:v>6148.76</c:v>
                </c:pt>
                <c:pt idx="61505">
                  <c:v>6148.86</c:v>
                </c:pt>
                <c:pt idx="61506">
                  <c:v>6148.96</c:v>
                </c:pt>
                <c:pt idx="61507">
                  <c:v>6149.06</c:v>
                </c:pt>
                <c:pt idx="61508">
                  <c:v>6149.16</c:v>
                </c:pt>
                <c:pt idx="61509">
                  <c:v>6149.26</c:v>
                </c:pt>
                <c:pt idx="61510">
                  <c:v>6149.36</c:v>
                </c:pt>
                <c:pt idx="61511">
                  <c:v>6149.46</c:v>
                </c:pt>
                <c:pt idx="61512">
                  <c:v>6149.56</c:v>
                </c:pt>
                <c:pt idx="61513">
                  <c:v>6149.66</c:v>
                </c:pt>
                <c:pt idx="61514">
                  <c:v>6149.76</c:v>
                </c:pt>
                <c:pt idx="61515">
                  <c:v>6149.86</c:v>
                </c:pt>
                <c:pt idx="61516">
                  <c:v>6149.96</c:v>
                </c:pt>
                <c:pt idx="61517">
                  <c:v>6150.06</c:v>
                </c:pt>
                <c:pt idx="61518">
                  <c:v>6150.16</c:v>
                </c:pt>
                <c:pt idx="61519">
                  <c:v>6150.26</c:v>
                </c:pt>
                <c:pt idx="61520">
                  <c:v>6150.36</c:v>
                </c:pt>
                <c:pt idx="61521">
                  <c:v>6150.46</c:v>
                </c:pt>
                <c:pt idx="61522">
                  <c:v>6150.56</c:v>
                </c:pt>
                <c:pt idx="61523">
                  <c:v>6150.66</c:v>
                </c:pt>
                <c:pt idx="61524">
                  <c:v>6150.76</c:v>
                </c:pt>
                <c:pt idx="61525">
                  <c:v>6150.86</c:v>
                </c:pt>
                <c:pt idx="61526">
                  <c:v>6150.96</c:v>
                </c:pt>
                <c:pt idx="61527">
                  <c:v>6151.06</c:v>
                </c:pt>
                <c:pt idx="61528">
                  <c:v>6151.16</c:v>
                </c:pt>
                <c:pt idx="61529">
                  <c:v>6151.26</c:v>
                </c:pt>
                <c:pt idx="61530">
                  <c:v>6151.36</c:v>
                </c:pt>
                <c:pt idx="61531">
                  <c:v>6151.46</c:v>
                </c:pt>
                <c:pt idx="61532">
                  <c:v>6151.56</c:v>
                </c:pt>
                <c:pt idx="61533">
                  <c:v>6151.66</c:v>
                </c:pt>
                <c:pt idx="61534">
                  <c:v>6151.76</c:v>
                </c:pt>
                <c:pt idx="61535">
                  <c:v>6151.86</c:v>
                </c:pt>
                <c:pt idx="61536">
                  <c:v>6151.96</c:v>
                </c:pt>
                <c:pt idx="61537">
                  <c:v>6152.06</c:v>
                </c:pt>
                <c:pt idx="61538">
                  <c:v>6152.16</c:v>
                </c:pt>
                <c:pt idx="61539">
                  <c:v>6152.26</c:v>
                </c:pt>
                <c:pt idx="61540">
                  <c:v>6152.36</c:v>
                </c:pt>
                <c:pt idx="61541">
                  <c:v>6152.46</c:v>
                </c:pt>
                <c:pt idx="61542">
                  <c:v>6152.56</c:v>
                </c:pt>
                <c:pt idx="61543">
                  <c:v>6152.66</c:v>
                </c:pt>
                <c:pt idx="61544">
                  <c:v>6152.76</c:v>
                </c:pt>
                <c:pt idx="61545">
                  <c:v>6152.86</c:v>
                </c:pt>
                <c:pt idx="61546">
                  <c:v>6152.96</c:v>
                </c:pt>
                <c:pt idx="61547">
                  <c:v>6153.06</c:v>
                </c:pt>
                <c:pt idx="61548">
                  <c:v>6153.16</c:v>
                </c:pt>
                <c:pt idx="61549">
                  <c:v>6153.26</c:v>
                </c:pt>
                <c:pt idx="61550">
                  <c:v>6153.36</c:v>
                </c:pt>
                <c:pt idx="61551">
                  <c:v>6153.46</c:v>
                </c:pt>
                <c:pt idx="61552">
                  <c:v>6153.56</c:v>
                </c:pt>
                <c:pt idx="61553">
                  <c:v>6153.66</c:v>
                </c:pt>
                <c:pt idx="61554">
                  <c:v>6153.76</c:v>
                </c:pt>
                <c:pt idx="61555">
                  <c:v>6153.86</c:v>
                </c:pt>
                <c:pt idx="61556">
                  <c:v>6153.96</c:v>
                </c:pt>
                <c:pt idx="61557">
                  <c:v>6154.06</c:v>
                </c:pt>
                <c:pt idx="61558">
                  <c:v>6154.16</c:v>
                </c:pt>
                <c:pt idx="61559">
                  <c:v>6154.26</c:v>
                </c:pt>
                <c:pt idx="61560">
                  <c:v>6154.36</c:v>
                </c:pt>
                <c:pt idx="61561">
                  <c:v>6154.46</c:v>
                </c:pt>
                <c:pt idx="61562">
                  <c:v>6154.56</c:v>
                </c:pt>
                <c:pt idx="61563">
                  <c:v>6154.66</c:v>
                </c:pt>
                <c:pt idx="61564">
                  <c:v>6154.76</c:v>
                </c:pt>
                <c:pt idx="61565">
                  <c:v>6154.86</c:v>
                </c:pt>
                <c:pt idx="61566">
                  <c:v>6154.96</c:v>
                </c:pt>
                <c:pt idx="61567">
                  <c:v>6155.06</c:v>
                </c:pt>
                <c:pt idx="61568">
                  <c:v>6155.16</c:v>
                </c:pt>
                <c:pt idx="61569">
                  <c:v>6155.26</c:v>
                </c:pt>
                <c:pt idx="61570">
                  <c:v>6155.36</c:v>
                </c:pt>
                <c:pt idx="61571">
                  <c:v>6155.46</c:v>
                </c:pt>
                <c:pt idx="61572">
                  <c:v>6155.56</c:v>
                </c:pt>
                <c:pt idx="61573">
                  <c:v>6155.66</c:v>
                </c:pt>
                <c:pt idx="61574">
                  <c:v>6155.76</c:v>
                </c:pt>
                <c:pt idx="61575">
                  <c:v>6155.86</c:v>
                </c:pt>
                <c:pt idx="61576">
                  <c:v>6155.96</c:v>
                </c:pt>
                <c:pt idx="61577">
                  <c:v>6156.06</c:v>
                </c:pt>
                <c:pt idx="61578">
                  <c:v>6156.16</c:v>
                </c:pt>
                <c:pt idx="61579">
                  <c:v>6156.26</c:v>
                </c:pt>
                <c:pt idx="61580">
                  <c:v>6156.36</c:v>
                </c:pt>
                <c:pt idx="61581">
                  <c:v>6156.46</c:v>
                </c:pt>
                <c:pt idx="61582">
                  <c:v>6156.56</c:v>
                </c:pt>
                <c:pt idx="61583">
                  <c:v>6156.66</c:v>
                </c:pt>
                <c:pt idx="61584">
                  <c:v>6156.76</c:v>
                </c:pt>
                <c:pt idx="61585">
                  <c:v>6156.86</c:v>
                </c:pt>
                <c:pt idx="61586">
                  <c:v>6156.96</c:v>
                </c:pt>
                <c:pt idx="61587">
                  <c:v>6157.06</c:v>
                </c:pt>
                <c:pt idx="61588">
                  <c:v>6157.16</c:v>
                </c:pt>
                <c:pt idx="61589">
                  <c:v>6157.26</c:v>
                </c:pt>
                <c:pt idx="61590">
                  <c:v>6157.36</c:v>
                </c:pt>
                <c:pt idx="61591">
                  <c:v>6157.46</c:v>
                </c:pt>
                <c:pt idx="61592">
                  <c:v>6157.56</c:v>
                </c:pt>
                <c:pt idx="61593">
                  <c:v>6157.66</c:v>
                </c:pt>
                <c:pt idx="61594">
                  <c:v>6157.76</c:v>
                </c:pt>
                <c:pt idx="61595">
                  <c:v>6157.86</c:v>
                </c:pt>
                <c:pt idx="61596">
                  <c:v>6157.96</c:v>
                </c:pt>
                <c:pt idx="61597">
                  <c:v>6158.06</c:v>
                </c:pt>
                <c:pt idx="61598">
                  <c:v>6158.16</c:v>
                </c:pt>
                <c:pt idx="61599">
                  <c:v>6158.26</c:v>
                </c:pt>
                <c:pt idx="61600">
                  <c:v>6158.36</c:v>
                </c:pt>
                <c:pt idx="61601">
                  <c:v>6158.46</c:v>
                </c:pt>
                <c:pt idx="61602">
                  <c:v>6158.56</c:v>
                </c:pt>
                <c:pt idx="61603">
                  <c:v>6158.66</c:v>
                </c:pt>
                <c:pt idx="61604">
                  <c:v>6158.76</c:v>
                </c:pt>
                <c:pt idx="61605">
                  <c:v>6158.86</c:v>
                </c:pt>
                <c:pt idx="61606">
                  <c:v>6158.96</c:v>
                </c:pt>
                <c:pt idx="61607">
                  <c:v>6159.06</c:v>
                </c:pt>
                <c:pt idx="61608">
                  <c:v>6159.16</c:v>
                </c:pt>
                <c:pt idx="61609">
                  <c:v>6159.26</c:v>
                </c:pt>
                <c:pt idx="61610">
                  <c:v>6159.36</c:v>
                </c:pt>
                <c:pt idx="61611">
                  <c:v>6159.46</c:v>
                </c:pt>
                <c:pt idx="61612">
                  <c:v>6159.56</c:v>
                </c:pt>
                <c:pt idx="61613">
                  <c:v>6159.66</c:v>
                </c:pt>
                <c:pt idx="61614">
                  <c:v>6159.76</c:v>
                </c:pt>
                <c:pt idx="61615">
                  <c:v>6159.86</c:v>
                </c:pt>
                <c:pt idx="61616">
                  <c:v>6159.96</c:v>
                </c:pt>
                <c:pt idx="61617">
                  <c:v>6160.06</c:v>
                </c:pt>
                <c:pt idx="61618">
                  <c:v>6160.16</c:v>
                </c:pt>
                <c:pt idx="61619">
                  <c:v>6160.26</c:v>
                </c:pt>
                <c:pt idx="61620">
                  <c:v>6160.36</c:v>
                </c:pt>
                <c:pt idx="61621">
                  <c:v>6160.46</c:v>
                </c:pt>
                <c:pt idx="61622">
                  <c:v>6160.56</c:v>
                </c:pt>
                <c:pt idx="61623">
                  <c:v>6160.66</c:v>
                </c:pt>
                <c:pt idx="61624">
                  <c:v>6160.76</c:v>
                </c:pt>
                <c:pt idx="61625">
                  <c:v>6160.86</c:v>
                </c:pt>
                <c:pt idx="61626">
                  <c:v>6160.96</c:v>
                </c:pt>
                <c:pt idx="61627">
                  <c:v>6161.06</c:v>
                </c:pt>
                <c:pt idx="61628">
                  <c:v>6161.16</c:v>
                </c:pt>
                <c:pt idx="61629">
                  <c:v>6161.26</c:v>
                </c:pt>
                <c:pt idx="61630">
                  <c:v>6161.36</c:v>
                </c:pt>
                <c:pt idx="61631">
                  <c:v>6161.46</c:v>
                </c:pt>
                <c:pt idx="61632">
                  <c:v>6161.56</c:v>
                </c:pt>
                <c:pt idx="61633">
                  <c:v>6161.66</c:v>
                </c:pt>
                <c:pt idx="61634">
                  <c:v>6161.76</c:v>
                </c:pt>
                <c:pt idx="61635">
                  <c:v>6161.86</c:v>
                </c:pt>
                <c:pt idx="61636">
                  <c:v>6161.96</c:v>
                </c:pt>
                <c:pt idx="61637">
                  <c:v>6162.06</c:v>
                </c:pt>
                <c:pt idx="61638">
                  <c:v>6162.16</c:v>
                </c:pt>
                <c:pt idx="61639">
                  <c:v>6162.26</c:v>
                </c:pt>
                <c:pt idx="61640">
                  <c:v>6162.36</c:v>
                </c:pt>
                <c:pt idx="61641">
                  <c:v>6162.46</c:v>
                </c:pt>
                <c:pt idx="61642">
                  <c:v>6162.56</c:v>
                </c:pt>
                <c:pt idx="61643">
                  <c:v>6162.66</c:v>
                </c:pt>
                <c:pt idx="61644">
                  <c:v>6162.76</c:v>
                </c:pt>
                <c:pt idx="61645">
                  <c:v>6162.86</c:v>
                </c:pt>
                <c:pt idx="61646">
                  <c:v>6162.96</c:v>
                </c:pt>
                <c:pt idx="61647">
                  <c:v>6163.06</c:v>
                </c:pt>
                <c:pt idx="61648">
                  <c:v>6163.16</c:v>
                </c:pt>
                <c:pt idx="61649">
                  <c:v>6163.26</c:v>
                </c:pt>
                <c:pt idx="61650">
                  <c:v>6163.36</c:v>
                </c:pt>
                <c:pt idx="61651">
                  <c:v>6163.46</c:v>
                </c:pt>
                <c:pt idx="61652">
                  <c:v>6163.56</c:v>
                </c:pt>
                <c:pt idx="61653">
                  <c:v>6163.66</c:v>
                </c:pt>
                <c:pt idx="61654">
                  <c:v>6163.76</c:v>
                </c:pt>
                <c:pt idx="61655">
                  <c:v>6163.86</c:v>
                </c:pt>
                <c:pt idx="61656">
                  <c:v>6163.96</c:v>
                </c:pt>
                <c:pt idx="61657">
                  <c:v>6164.06</c:v>
                </c:pt>
                <c:pt idx="61658">
                  <c:v>6164.16</c:v>
                </c:pt>
                <c:pt idx="61659">
                  <c:v>6164.26</c:v>
                </c:pt>
                <c:pt idx="61660">
                  <c:v>6164.36</c:v>
                </c:pt>
                <c:pt idx="61661">
                  <c:v>6164.46</c:v>
                </c:pt>
                <c:pt idx="61662">
                  <c:v>6164.56</c:v>
                </c:pt>
                <c:pt idx="61663">
                  <c:v>6164.66</c:v>
                </c:pt>
                <c:pt idx="61664">
                  <c:v>6164.76</c:v>
                </c:pt>
                <c:pt idx="61665">
                  <c:v>6164.86</c:v>
                </c:pt>
                <c:pt idx="61666">
                  <c:v>6164.96</c:v>
                </c:pt>
                <c:pt idx="61667">
                  <c:v>6165.06</c:v>
                </c:pt>
                <c:pt idx="61668">
                  <c:v>6165.16</c:v>
                </c:pt>
                <c:pt idx="61669">
                  <c:v>6165.26</c:v>
                </c:pt>
                <c:pt idx="61670">
                  <c:v>6165.36</c:v>
                </c:pt>
                <c:pt idx="61671">
                  <c:v>6165.46</c:v>
                </c:pt>
                <c:pt idx="61672">
                  <c:v>6165.56</c:v>
                </c:pt>
                <c:pt idx="61673">
                  <c:v>6165.66</c:v>
                </c:pt>
                <c:pt idx="61674">
                  <c:v>6165.76</c:v>
                </c:pt>
                <c:pt idx="61675">
                  <c:v>6165.86</c:v>
                </c:pt>
                <c:pt idx="61676">
                  <c:v>6165.96</c:v>
                </c:pt>
                <c:pt idx="61677">
                  <c:v>6166.06</c:v>
                </c:pt>
                <c:pt idx="61678">
                  <c:v>6166.16</c:v>
                </c:pt>
                <c:pt idx="61679">
                  <c:v>6166.26</c:v>
                </c:pt>
                <c:pt idx="61680">
                  <c:v>6166.36</c:v>
                </c:pt>
                <c:pt idx="61681">
                  <c:v>6166.46</c:v>
                </c:pt>
                <c:pt idx="61682">
                  <c:v>6166.56</c:v>
                </c:pt>
                <c:pt idx="61683">
                  <c:v>6166.66</c:v>
                </c:pt>
                <c:pt idx="61684">
                  <c:v>6166.76</c:v>
                </c:pt>
                <c:pt idx="61685">
                  <c:v>6166.86</c:v>
                </c:pt>
                <c:pt idx="61686">
                  <c:v>6166.96</c:v>
                </c:pt>
                <c:pt idx="61687">
                  <c:v>6167.06</c:v>
                </c:pt>
                <c:pt idx="61688">
                  <c:v>6167.16</c:v>
                </c:pt>
                <c:pt idx="61689">
                  <c:v>6167.26</c:v>
                </c:pt>
                <c:pt idx="61690">
                  <c:v>6167.36</c:v>
                </c:pt>
                <c:pt idx="61691">
                  <c:v>6167.46</c:v>
                </c:pt>
                <c:pt idx="61692">
                  <c:v>6167.56</c:v>
                </c:pt>
                <c:pt idx="61693">
                  <c:v>6167.66</c:v>
                </c:pt>
                <c:pt idx="61694">
                  <c:v>6167.76</c:v>
                </c:pt>
                <c:pt idx="61695">
                  <c:v>6167.86</c:v>
                </c:pt>
                <c:pt idx="61696">
                  <c:v>6167.96</c:v>
                </c:pt>
                <c:pt idx="61697">
                  <c:v>6168.06</c:v>
                </c:pt>
                <c:pt idx="61698">
                  <c:v>6168.16</c:v>
                </c:pt>
                <c:pt idx="61699">
                  <c:v>6168.26</c:v>
                </c:pt>
                <c:pt idx="61700">
                  <c:v>6168.36</c:v>
                </c:pt>
                <c:pt idx="61701">
                  <c:v>6168.46</c:v>
                </c:pt>
                <c:pt idx="61702">
                  <c:v>6168.56</c:v>
                </c:pt>
                <c:pt idx="61703">
                  <c:v>6168.66</c:v>
                </c:pt>
                <c:pt idx="61704">
                  <c:v>6168.76</c:v>
                </c:pt>
                <c:pt idx="61705">
                  <c:v>6168.86</c:v>
                </c:pt>
                <c:pt idx="61706">
                  <c:v>6168.96</c:v>
                </c:pt>
                <c:pt idx="61707">
                  <c:v>6169.06</c:v>
                </c:pt>
                <c:pt idx="61708">
                  <c:v>6169.16</c:v>
                </c:pt>
                <c:pt idx="61709">
                  <c:v>6169.26</c:v>
                </c:pt>
                <c:pt idx="61710">
                  <c:v>6169.36</c:v>
                </c:pt>
                <c:pt idx="61711">
                  <c:v>6169.46</c:v>
                </c:pt>
                <c:pt idx="61712">
                  <c:v>6169.56</c:v>
                </c:pt>
                <c:pt idx="61713">
                  <c:v>6169.66</c:v>
                </c:pt>
                <c:pt idx="61714">
                  <c:v>6169.76</c:v>
                </c:pt>
                <c:pt idx="61715">
                  <c:v>6169.86</c:v>
                </c:pt>
                <c:pt idx="61716">
                  <c:v>6169.96</c:v>
                </c:pt>
                <c:pt idx="61717">
                  <c:v>6170.06</c:v>
                </c:pt>
                <c:pt idx="61718">
                  <c:v>6170.16</c:v>
                </c:pt>
                <c:pt idx="61719">
                  <c:v>6170.26</c:v>
                </c:pt>
                <c:pt idx="61720">
                  <c:v>6170.36</c:v>
                </c:pt>
                <c:pt idx="61721">
                  <c:v>6170.46</c:v>
                </c:pt>
                <c:pt idx="61722">
                  <c:v>6170.56</c:v>
                </c:pt>
                <c:pt idx="61723">
                  <c:v>6170.66</c:v>
                </c:pt>
                <c:pt idx="61724">
                  <c:v>6170.76</c:v>
                </c:pt>
                <c:pt idx="61725">
                  <c:v>6170.86</c:v>
                </c:pt>
                <c:pt idx="61726">
                  <c:v>6170.96</c:v>
                </c:pt>
                <c:pt idx="61727">
                  <c:v>6171.06</c:v>
                </c:pt>
                <c:pt idx="61728">
                  <c:v>6171.16</c:v>
                </c:pt>
                <c:pt idx="61729">
                  <c:v>6171.26</c:v>
                </c:pt>
                <c:pt idx="61730">
                  <c:v>6171.36</c:v>
                </c:pt>
                <c:pt idx="61731">
                  <c:v>6171.46</c:v>
                </c:pt>
                <c:pt idx="61732">
                  <c:v>6171.56</c:v>
                </c:pt>
                <c:pt idx="61733">
                  <c:v>6171.66</c:v>
                </c:pt>
                <c:pt idx="61734">
                  <c:v>6171.76</c:v>
                </c:pt>
                <c:pt idx="61735">
                  <c:v>6171.86</c:v>
                </c:pt>
                <c:pt idx="61736">
                  <c:v>6171.96</c:v>
                </c:pt>
                <c:pt idx="61737">
                  <c:v>6172.06</c:v>
                </c:pt>
                <c:pt idx="61738">
                  <c:v>6172.16</c:v>
                </c:pt>
                <c:pt idx="61739">
                  <c:v>6172.26</c:v>
                </c:pt>
                <c:pt idx="61740">
                  <c:v>6172.36</c:v>
                </c:pt>
                <c:pt idx="61741">
                  <c:v>6172.46</c:v>
                </c:pt>
                <c:pt idx="61742">
                  <c:v>6172.56</c:v>
                </c:pt>
                <c:pt idx="61743">
                  <c:v>6172.66</c:v>
                </c:pt>
                <c:pt idx="61744">
                  <c:v>6172.76</c:v>
                </c:pt>
                <c:pt idx="61745">
                  <c:v>6172.86</c:v>
                </c:pt>
                <c:pt idx="61746">
                  <c:v>6172.96</c:v>
                </c:pt>
                <c:pt idx="61747">
                  <c:v>6173.06</c:v>
                </c:pt>
                <c:pt idx="61748">
                  <c:v>6173.16</c:v>
                </c:pt>
                <c:pt idx="61749">
                  <c:v>6173.26</c:v>
                </c:pt>
                <c:pt idx="61750">
                  <c:v>6173.36</c:v>
                </c:pt>
                <c:pt idx="61751">
                  <c:v>6173.46</c:v>
                </c:pt>
                <c:pt idx="61752">
                  <c:v>6173.56</c:v>
                </c:pt>
                <c:pt idx="61753">
                  <c:v>6173.66</c:v>
                </c:pt>
                <c:pt idx="61754">
                  <c:v>6173.76</c:v>
                </c:pt>
                <c:pt idx="61755">
                  <c:v>6173.86</c:v>
                </c:pt>
                <c:pt idx="61756">
                  <c:v>6173.96</c:v>
                </c:pt>
                <c:pt idx="61757">
                  <c:v>6174.06</c:v>
                </c:pt>
                <c:pt idx="61758">
                  <c:v>6174.16</c:v>
                </c:pt>
                <c:pt idx="61759">
                  <c:v>6174.26</c:v>
                </c:pt>
                <c:pt idx="61760">
                  <c:v>6174.36</c:v>
                </c:pt>
                <c:pt idx="61761">
                  <c:v>6174.46</c:v>
                </c:pt>
                <c:pt idx="61762">
                  <c:v>6174.56</c:v>
                </c:pt>
                <c:pt idx="61763">
                  <c:v>6174.66</c:v>
                </c:pt>
                <c:pt idx="61764">
                  <c:v>6174.76</c:v>
                </c:pt>
                <c:pt idx="61765">
                  <c:v>6174.86</c:v>
                </c:pt>
                <c:pt idx="61766">
                  <c:v>6174.96</c:v>
                </c:pt>
                <c:pt idx="61767">
                  <c:v>6175.06</c:v>
                </c:pt>
                <c:pt idx="61768">
                  <c:v>6175.16</c:v>
                </c:pt>
                <c:pt idx="61769">
                  <c:v>6175.26</c:v>
                </c:pt>
                <c:pt idx="61770">
                  <c:v>6175.36</c:v>
                </c:pt>
                <c:pt idx="61771">
                  <c:v>6175.46</c:v>
                </c:pt>
                <c:pt idx="61772">
                  <c:v>6175.56</c:v>
                </c:pt>
                <c:pt idx="61773">
                  <c:v>6175.66</c:v>
                </c:pt>
                <c:pt idx="61774">
                  <c:v>6175.76</c:v>
                </c:pt>
                <c:pt idx="61775">
                  <c:v>6175.86</c:v>
                </c:pt>
                <c:pt idx="61776">
                  <c:v>6175.96</c:v>
                </c:pt>
                <c:pt idx="61777">
                  <c:v>6176.06</c:v>
                </c:pt>
                <c:pt idx="61778">
                  <c:v>6176.16</c:v>
                </c:pt>
                <c:pt idx="61779">
                  <c:v>6176.26</c:v>
                </c:pt>
                <c:pt idx="61780">
                  <c:v>6176.36</c:v>
                </c:pt>
                <c:pt idx="61781">
                  <c:v>6176.46</c:v>
                </c:pt>
                <c:pt idx="61782">
                  <c:v>6176.56</c:v>
                </c:pt>
                <c:pt idx="61783">
                  <c:v>6176.66</c:v>
                </c:pt>
                <c:pt idx="61784">
                  <c:v>6176.76</c:v>
                </c:pt>
                <c:pt idx="61785">
                  <c:v>6176.86</c:v>
                </c:pt>
                <c:pt idx="61786">
                  <c:v>6176.96</c:v>
                </c:pt>
                <c:pt idx="61787">
                  <c:v>6177.06</c:v>
                </c:pt>
                <c:pt idx="61788">
                  <c:v>6177.16</c:v>
                </c:pt>
                <c:pt idx="61789">
                  <c:v>6177.26</c:v>
                </c:pt>
                <c:pt idx="61790">
                  <c:v>6177.36</c:v>
                </c:pt>
                <c:pt idx="61791">
                  <c:v>6177.46</c:v>
                </c:pt>
                <c:pt idx="61792">
                  <c:v>6177.56</c:v>
                </c:pt>
                <c:pt idx="61793">
                  <c:v>6177.66</c:v>
                </c:pt>
                <c:pt idx="61794">
                  <c:v>6177.76</c:v>
                </c:pt>
                <c:pt idx="61795">
                  <c:v>6177.86</c:v>
                </c:pt>
                <c:pt idx="61796">
                  <c:v>6177.96</c:v>
                </c:pt>
                <c:pt idx="61797">
                  <c:v>6178.06</c:v>
                </c:pt>
                <c:pt idx="61798">
                  <c:v>6178.16</c:v>
                </c:pt>
                <c:pt idx="61799">
                  <c:v>6178.26</c:v>
                </c:pt>
                <c:pt idx="61800">
                  <c:v>6178.36</c:v>
                </c:pt>
                <c:pt idx="61801">
                  <c:v>6178.46</c:v>
                </c:pt>
                <c:pt idx="61802">
                  <c:v>6178.56</c:v>
                </c:pt>
                <c:pt idx="61803">
                  <c:v>6178.66</c:v>
                </c:pt>
                <c:pt idx="61804">
                  <c:v>6178.76</c:v>
                </c:pt>
                <c:pt idx="61805">
                  <c:v>6178.86</c:v>
                </c:pt>
                <c:pt idx="61806">
                  <c:v>6178.96</c:v>
                </c:pt>
                <c:pt idx="61807">
                  <c:v>6179.06</c:v>
                </c:pt>
                <c:pt idx="61808">
                  <c:v>6179.16</c:v>
                </c:pt>
                <c:pt idx="61809">
                  <c:v>6179.26</c:v>
                </c:pt>
                <c:pt idx="61810">
                  <c:v>6179.36</c:v>
                </c:pt>
                <c:pt idx="61811">
                  <c:v>6179.46</c:v>
                </c:pt>
                <c:pt idx="61812">
                  <c:v>6179.56</c:v>
                </c:pt>
                <c:pt idx="61813">
                  <c:v>6179.66</c:v>
                </c:pt>
                <c:pt idx="61814">
                  <c:v>6179.76</c:v>
                </c:pt>
                <c:pt idx="61815">
                  <c:v>6179.86</c:v>
                </c:pt>
                <c:pt idx="61816">
                  <c:v>6179.96</c:v>
                </c:pt>
                <c:pt idx="61817">
                  <c:v>6180.06</c:v>
                </c:pt>
                <c:pt idx="61818">
                  <c:v>6180.16</c:v>
                </c:pt>
                <c:pt idx="61819">
                  <c:v>6180.26</c:v>
                </c:pt>
                <c:pt idx="61820">
                  <c:v>6180.36</c:v>
                </c:pt>
                <c:pt idx="61821">
                  <c:v>6180.46</c:v>
                </c:pt>
                <c:pt idx="61822">
                  <c:v>6180.56</c:v>
                </c:pt>
                <c:pt idx="61823">
                  <c:v>6180.66</c:v>
                </c:pt>
                <c:pt idx="61824">
                  <c:v>6180.76</c:v>
                </c:pt>
                <c:pt idx="61825">
                  <c:v>6180.86</c:v>
                </c:pt>
                <c:pt idx="61826">
                  <c:v>6180.96</c:v>
                </c:pt>
                <c:pt idx="61827">
                  <c:v>6181.06</c:v>
                </c:pt>
                <c:pt idx="61828">
                  <c:v>6181.16</c:v>
                </c:pt>
                <c:pt idx="61829">
                  <c:v>6181.26</c:v>
                </c:pt>
                <c:pt idx="61830">
                  <c:v>6181.36</c:v>
                </c:pt>
                <c:pt idx="61831">
                  <c:v>6181.46</c:v>
                </c:pt>
                <c:pt idx="61832">
                  <c:v>6181.56</c:v>
                </c:pt>
                <c:pt idx="61833">
                  <c:v>6181.66</c:v>
                </c:pt>
                <c:pt idx="61834">
                  <c:v>6181.76</c:v>
                </c:pt>
                <c:pt idx="61835">
                  <c:v>6181.86</c:v>
                </c:pt>
                <c:pt idx="61836">
                  <c:v>6181.96</c:v>
                </c:pt>
                <c:pt idx="61837">
                  <c:v>6182.06</c:v>
                </c:pt>
                <c:pt idx="61838">
                  <c:v>6182.16</c:v>
                </c:pt>
                <c:pt idx="61839">
                  <c:v>6182.26</c:v>
                </c:pt>
                <c:pt idx="61840">
                  <c:v>6182.36</c:v>
                </c:pt>
                <c:pt idx="61841">
                  <c:v>6182.46</c:v>
                </c:pt>
                <c:pt idx="61842">
                  <c:v>6182.56</c:v>
                </c:pt>
                <c:pt idx="61843">
                  <c:v>6182.66</c:v>
                </c:pt>
                <c:pt idx="61844">
                  <c:v>6182.76</c:v>
                </c:pt>
                <c:pt idx="61845">
                  <c:v>6182.86</c:v>
                </c:pt>
                <c:pt idx="61846">
                  <c:v>6182.96</c:v>
                </c:pt>
                <c:pt idx="61847">
                  <c:v>6183.06</c:v>
                </c:pt>
                <c:pt idx="61848">
                  <c:v>6183.16</c:v>
                </c:pt>
                <c:pt idx="61849">
                  <c:v>6183.26</c:v>
                </c:pt>
                <c:pt idx="61850">
                  <c:v>6183.36</c:v>
                </c:pt>
                <c:pt idx="61851">
                  <c:v>6183.46</c:v>
                </c:pt>
                <c:pt idx="61852">
                  <c:v>6183.56</c:v>
                </c:pt>
                <c:pt idx="61853">
                  <c:v>6183.66</c:v>
                </c:pt>
                <c:pt idx="61854">
                  <c:v>6183.76</c:v>
                </c:pt>
                <c:pt idx="61855">
                  <c:v>6183.86</c:v>
                </c:pt>
                <c:pt idx="61856">
                  <c:v>6183.96</c:v>
                </c:pt>
                <c:pt idx="61857">
                  <c:v>6184.06</c:v>
                </c:pt>
                <c:pt idx="61858">
                  <c:v>6184.16</c:v>
                </c:pt>
                <c:pt idx="61859">
                  <c:v>6184.26</c:v>
                </c:pt>
                <c:pt idx="61860">
                  <c:v>6184.36</c:v>
                </c:pt>
                <c:pt idx="61861">
                  <c:v>6184.46</c:v>
                </c:pt>
                <c:pt idx="61862">
                  <c:v>6184.56</c:v>
                </c:pt>
                <c:pt idx="61863">
                  <c:v>6184.66</c:v>
                </c:pt>
                <c:pt idx="61864">
                  <c:v>6184.76</c:v>
                </c:pt>
                <c:pt idx="61865">
                  <c:v>6184.86</c:v>
                </c:pt>
                <c:pt idx="61866">
                  <c:v>6184.96</c:v>
                </c:pt>
                <c:pt idx="61867">
                  <c:v>6185.06</c:v>
                </c:pt>
                <c:pt idx="61868">
                  <c:v>6185.16</c:v>
                </c:pt>
                <c:pt idx="61869">
                  <c:v>6185.26</c:v>
                </c:pt>
                <c:pt idx="61870">
                  <c:v>6185.36</c:v>
                </c:pt>
                <c:pt idx="61871">
                  <c:v>6185.46</c:v>
                </c:pt>
                <c:pt idx="61872">
                  <c:v>6185.56</c:v>
                </c:pt>
                <c:pt idx="61873">
                  <c:v>6185.66</c:v>
                </c:pt>
                <c:pt idx="61874">
                  <c:v>6185.76</c:v>
                </c:pt>
                <c:pt idx="61875">
                  <c:v>6185.86</c:v>
                </c:pt>
                <c:pt idx="61876">
                  <c:v>6185.96</c:v>
                </c:pt>
                <c:pt idx="61877">
                  <c:v>6186.06</c:v>
                </c:pt>
                <c:pt idx="61878">
                  <c:v>6186.16</c:v>
                </c:pt>
                <c:pt idx="61879">
                  <c:v>6186.26</c:v>
                </c:pt>
                <c:pt idx="61880">
                  <c:v>6186.36</c:v>
                </c:pt>
                <c:pt idx="61881">
                  <c:v>6186.46</c:v>
                </c:pt>
                <c:pt idx="61882">
                  <c:v>6186.56</c:v>
                </c:pt>
                <c:pt idx="61883">
                  <c:v>6186.66</c:v>
                </c:pt>
                <c:pt idx="61884">
                  <c:v>6186.76</c:v>
                </c:pt>
                <c:pt idx="61885">
                  <c:v>6186.86</c:v>
                </c:pt>
                <c:pt idx="61886">
                  <c:v>6186.96</c:v>
                </c:pt>
                <c:pt idx="61887">
                  <c:v>6187.06</c:v>
                </c:pt>
                <c:pt idx="61888">
                  <c:v>6187.16</c:v>
                </c:pt>
                <c:pt idx="61889">
                  <c:v>6187.26</c:v>
                </c:pt>
                <c:pt idx="61890">
                  <c:v>6187.36</c:v>
                </c:pt>
                <c:pt idx="61891">
                  <c:v>6187.46</c:v>
                </c:pt>
                <c:pt idx="61892">
                  <c:v>6187.56</c:v>
                </c:pt>
                <c:pt idx="61893">
                  <c:v>6187.66</c:v>
                </c:pt>
                <c:pt idx="61894">
                  <c:v>6187.76</c:v>
                </c:pt>
                <c:pt idx="61895">
                  <c:v>6187.86</c:v>
                </c:pt>
                <c:pt idx="61896">
                  <c:v>6187.96</c:v>
                </c:pt>
                <c:pt idx="61897">
                  <c:v>6188.06</c:v>
                </c:pt>
                <c:pt idx="61898">
                  <c:v>6188.16</c:v>
                </c:pt>
                <c:pt idx="61899">
                  <c:v>6188.26</c:v>
                </c:pt>
                <c:pt idx="61900">
                  <c:v>6188.36</c:v>
                </c:pt>
                <c:pt idx="61901">
                  <c:v>6188.46</c:v>
                </c:pt>
                <c:pt idx="61902">
                  <c:v>6188.56</c:v>
                </c:pt>
                <c:pt idx="61903">
                  <c:v>6188.66</c:v>
                </c:pt>
                <c:pt idx="61904">
                  <c:v>6188.76</c:v>
                </c:pt>
                <c:pt idx="61905">
                  <c:v>6188.86</c:v>
                </c:pt>
                <c:pt idx="61906">
                  <c:v>6188.96</c:v>
                </c:pt>
                <c:pt idx="61907">
                  <c:v>6189.06</c:v>
                </c:pt>
                <c:pt idx="61908">
                  <c:v>6189.16</c:v>
                </c:pt>
                <c:pt idx="61909">
                  <c:v>6189.26</c:v>
                </c:pt>
                <c:pt idx="61910">
                  <c:v>6189.36</c:v>
                </c:pt>
                <c:pt idx="61911">
                  <c:v>6189.46</c:v>
                </c:pt>
                <c:pt idx="61912">
                  <c:v>6189.56</c:v>
                </c:pt>
                <c:pt idx="61913">
                  <c:v>6189.66</c:v>
                </c:pt>
                <c:pt idx="61914">
                  <c:v>6189.76</c:v>
                </c:pt>
                <c:pt idx="61915">
                  <c:v>6189.86</c:v>
                </c:pt>
                <c:pt idx="61916">
                  <c:v>6189.96</c:v>
                </c:pt>
                <c:pt idx="61917">
                  <c:v>6190.06</c:v>
                </c:pt>
                <c:pt idx="61918">
                  <c:v>6190.16</c:v>
                </c:pt>
                <c:pt idx="61919">
                  <c:v>6190.26</c:v>
                </c:pt>
                <c:pt idx="61920">
                  <c:v>6190.36</c:v>
                </c:pt>
                <c:pt idx="61921">
                  <c:v>6190.46</c:v>
                </c:pt>
                <c:pt idx="61922">
                  <c:v>6190.56</c:v>
                </c:pt>
                <c:pt idx="61923">
                  <c:v>6190.66</c:v>
                </c:pt>
                <c:pt idx="61924">
                  <c:v>6190.76</c:v>
                </c:pt>
                <c:pt idx="61925">
                  <c:v>6190.86</c:v>
                </c:pt>
                <c:pt idx="61926">
                  <c:v>6190.96</c:v>
                </c:pt>
                <c:pt idx="61927">
                  <c:v>6191.06</c:v>
                </c:pt>
                <c:pt idx="61928">
                  <c:v>6191.16</c:v>
                </c:pt>
                <c:pt idx="61929">
                  <c:v>6191.26</c:v>
                </c:pt>
                <c:pt idx="61930">
                  <c:v>6191.36</c:v>
                </c:pt>
                <c:pt idx="61931">
                  <c:v>6191.46</c:v>
                </c:pt>
                <c:pt idx="61932">
                  <c:v>6191.56</c:v>
                </c:pt>
                <c:pt idx="61933">
                  <c:v>6191.66</c:v>
                </c:pt>
                <c:pt idx="61934">
                  <c:v>6191.76</c:v>
                </c:pt>
                <c:pt idx="61935">
                  <c:v>6191.86</c:v>
                </c:pt>
                <c:pt idx="61936">
                  <c:v>6191.96</c:v>
                </c:pt>
                <c:pt idx="61937">
                  <c:v>6192.06</c:v>
                </c:pt>
                <c:pt idx="61938">
                  <c:v>6192.16</c:v>
                </c:pt>
                <c:pt idx="61939">
                  <c:v>6192.26</c:v>
                </c:pt>
                <c:pt idx="61940">
                  <c:v>6192.36</c:v>
                </c:pt>
                <c:pt idx="61941">
                  <c:v>6192.46</c:v>
                </c:pt>
                <c:pt idx="61942">
                  <c:v>6192.56</c:v>
                </c:pt>
                <c:pt idx="61943">
                  <c:v>6192.66</c:v>
                </c:pt>
                <c:pt idx="61944">
                  <c:v>6192.76</c:v>
                </c:pt>
                <c:pt idx="61945">
                  <c:v>6192.86</c:v>
                </c:pt>
                <c:pt idx="61946">
                  <c:v>6192.96</c:v>
                </c:pt>
                <c:pt idx="61947">
                  <c:v>6193.06</c:v>
                </c:pt>
                <c:pt idx="61948">
                  <c:v>6193.16</c:v>
                </c:pt>
                <c:pt idx="61949">
                  <c:v>6193.26</c:v>
                </c:pt>
                <c:pt idx="61950">
                  <c:v>6193.36</c:v>
                </c:pt>
                <c:pt idx="61951">
                  <c:v>6193.46</c:v>
                </c:pt>
                <c:pt idx="61952">
                  <c:v>6193.56</c:v>
                </c:pt>
                <c:pt idx="61953">
                  <c:v>6193.66</c:v>
                </c:pt>
                <c:pt idx="61954">
                  <c:v>6193.76</c:v>
                </c:pt>
                <c:pt idx="61955">
                  <c:v>6193.86</c:v>
                </c:pt>
                <c:pt idx="61956">
                  <c:v>6193.96</c:v>
                </c:pt>
                <c:pt idx="61957">
                  <c:v>6194.06</c:v>
                </c:pt>
                <c:pt idx="61958">
                  <c:v>6194.16</c:v>
                </c:pt>
                <c:pt idx="61959">
                  <c:v>6194.26</c:v>
                </c:pt>
                <c:pt idx="61960">
                  <c:v>6194.36</c:v>
                </c:pt>
                <c:pt idx="61961">
                  <c:v>6194.46</c:v>
                </c:pt>
                <c:pt idx="61962">
                  <c:v>6194.56</c:v>
                </c:pt>
                <c:pt idx="61963">
                  <c:v>6194.66</c:v>
                </c:pt>
                <c:pt idx="61964">
                  <c:v>6194.76</c:v>
                </c:pt>
                <c:pt idx="61965">
                  <c:v>6194.86</c:v>
                </c:pt>
                <c:pt idx="61966">
                  <c:v>6194.96</c:v>
                </c:pt>
                <c:pt idx="61967">
                  <c:v>6195.06</c:v>
                </c:pt>
                <c:pt idx="61968">
                  <c:v>6195.16</c:v>
                </c:pt>
                <c:pt idx="61969">
                  <c:v>6195.26</c:v>
                </c:pt>
                <c:pt idx="61970">
                  <c:v>6195.36</c:v>
                </c:pt>
                <c:pt idx="61971">
                  <c:v>6195.46</c:v>
                </c:pt>
                <c:pt idx="61972">
                  <c:v>6195.56</c:v>
                </c:pt>
                <c:pt idx="61973">
                  <c:v>6195.66</c:v>
                </c:pt>
                <c:pt idx="61974">
                  <c:v>6195.76</c:v>
                </c:pt>
                <c:pt idx="61975">
                  <c:v>6195.86</c:v>
                </c:pt>
                <c:pt idx="61976">
                  <c:v>6195.96</c:v>
                </c:pt>
                <c:pt idx="61977">
                  <c:v>6196.06</c:v>
                </c:pt>
                <c:pt idx="61978">
                  <c:v>6196.16</c:v>
                </c:pt>
                <c:pt idx="61979">
                  <c:v>6196.26</c:v>
                </c:pt>
                <c:pt idx="61980">
                  <c:v>6196.36</c:v>
                </c:pt>
                <c:pt idx="61981">
                  <c:v>6196.46</c:v>
                </c:pt>
                <c:pt idx="61982">
                  <c:v>6196.56</c:v>
                </c:pt>
                <c:pt idx="61983">
                  <c:v>6196.66</c:v>
                </c:pt>
                <c:pt idx="61984">
                  <c:v>6196.76</c:v>
                </c:pt>
                <c:pt idx="61985">
                  <c:v>6196.86</c:v>
                </c:pt>
                <c:pt idx="61986">
                  <c:v>6196.96</c:v>
                </c:pt>
                <c:pt idx="61987">
                  <c:v>6197.06</c:v>
                </c:pt>
                <c:pt idx="61988">
                  <c:v>6197.16</c:v>
                </c:pt>
                <c:pt idx="61989">
                  <c:v>6197.26</c:v>
                </c:pt>
                <c:pt idx="61990">
                  <c:v>6197.36</c:v>
                </c:pt>
                <c:pt idx="61991">
                  <c:v>6197.46</c:v>
                </c:pt>
                <c:pt idx="61992">
                  <c:v>6197.56</c:v>
                </c:pt>
                <c:pt idx="61993">
                  <c:v>6197.66</c:v>
                </c:pt>
                <c:pt idx="61994">
                  <c:v>6197.76</c:v>
                </c:pt>
                <c:pt idx="61995">
                  <c:v>6197.86</c:v>
                </c:pt>
                <c:pt idx="61996">
                  <c:v>6197.96</c:v>
                </c:pt>
                <c:pt idx="61997">
                  <c:v>6198.06</c:v>
                </c:pt>
                <c:pt idx="61998">
                  <c:v>6198.16</c:v>
                </c:pt>
                <c:pt idx="61999">
                  <c:v>6198.26</c:v>
                </c:pt>
                <c:pt idx="62000">
                  <c:v>6198.36</c:v>
                </c:pt>
                <c:pt idx="62001">
                  <c:v>6198.46</c:v>
                </c:pt>
                <c:pt idx="62002">
                  <c:v>6198.56</c:v>
                </c:pt>
                <c:pt idx="62003">
                  <c:v>6198.66</c:v>
                </c:pt>
                <c:pt idx="62004">
                  <c:v>6198.76</c:v>
                </c:pt>
                <c:pt idx="62005">
                  <c:v>6198.86</c:v>
                </c:pt>
                <c:pt idx="62006">
                  <c:v>6198.96</c:v>
                </c:pt>
                <c:pt idx="62007">
                  <c:v>6199.06</c:v>
                </c:pt>
                <c:pt idx="62008">
                  <c:v>6199.16</c:v>
                </c:pt>
                <c:pt idx="62009">
                  <c:v>6199.26</c:v>
                </c:pt>
                <c:pt idx="62010">
                  <c:v>6199.36</c:v>
                </c:pt>
                <c:pt idx="62011">
                  <c:v>6199.46</c:v>
                </c:pt>
                <c:pt idx="62012">
                  <c:v>6199.56</c:v>
                </c:pt>
                <c:pt idx="62013">
                  <c:v>6199.66</c:v>
                </c:pt>
                <c:pt idx="62014">
                  <c:v>6199.76</c:v>
                </c:pt>
                <c:pt idx="62015">
                  <c:v>6199.86</c:v>
                </c:pt>
                <c:pt idx="62016">
                  <c:v>6199.96</c:v>
                </c:pt>
                <c:pt idx="62017">
                  <c:v>6200.06</c:v>
                </c:pt>
                <c:pt idx="62018">
                  <c:v>6200.16</c:v>
                </c:pt>
                <c:pt idx="62019">
                  <c:v>6200.26</c:v>
                </c:pt>
                <c:pt idx="62020">
                  <c:v>6200.36</c:v>
                </c:pt>
                <c:pt idx="62021">
                  <c:v>6200.46</c:v>
                </c:pt>
                <c:pt idx="62022">
                  <c:v>6200.56</c:v>
                </c:pt>
                <c:pt idx="62023">
                  <c:v>6200.66</c:v>
                </c:pt>
                <c:pt idx="62024">
                  <c:v>6200.76</c:v>
                </c:pt>
                <c:pt idx="62025">
                  <c:v>6200.86</c:v>
                </c:pt>
                <c:pt idx="62026">
                  <c:v>6200.96</c:v>
                </c:pt>
                <c:pt idx="62027">
                  <c:v>6201.06</c:v>
                </c:pt>
                <c:pt idx="62028">
                  <c:v>6201.16</c:v>
                </c:pt>
                <c:pt idx="62029">
                  <c:v>6201.26</c:v>
                </c:pt>
                <c:pt idx="62030">
                  <c:v>6201.36</c:v>
                </c:pt>
                <c:pt idx="62031">
                  <c:v>6201.46</c:v>
                </c:pt>
                <c:pt idx="62032">
                  <c:v>6201.56</c:v>
                </c:pt>
                <c:pt idx="62033">
                  <c:v>6201.66</c:v>
                </c:pt>
                <c:pt idx="62034">
                  <c:v>6201.76</c:v>
                </c:pt>
                <c:pt idx="62035">
                  <c:v>6201.86</c:v>
                </c:pt>
                <c:pt idx="62036">
                  <c:v>6201.96</c:v>
                </c:pt>
                <c:pt idx="62037">
                  <c:v>6202.06</c:v>
                </c:pt>
                <c:pt idx="62038">
                  <c:v>6202.16</c:v>
                </c:pt>
                <c:pt idx="62039">
                  <c:v>6202.26</c:v>
                </c:pt>
                <c:pt idx="62040">
                  <c:v>6202.36</c:v>
                </c:pt>
                <c:pt idx="62041">
                  <c:v>6202.46</c:v>
                </c:pt>
                <c:pt idx="62042">
                  <c:v>6202.56</c:v>
                </c:pt>
                <c:pt idx="62043">
                  <c:v>6202.66</c:v>
                </c:pt>
                <c:pt idx="62044">
                  <c:v>6202.76</c:v>
                </c:pt>
                <c:pt idx="62045">
                  <c:v>6202.86</c:v>
                </c:pt>
                <c:pt idx="62046">
                  <c:v>6202.96</c:v>
                </c:pt>
                <c:pt idx="62047">
                  <c:v>6203.06</c:v>
                </c:pt>
                <c:pt idx="62048">
                  <c:v>6203.16</c:v>
                </c:pt>
                <c:pt idx="62049">
                  <c:v>6203.26</c:v>
                </c:pt>
                <c:pt idx="62050">
                  <c:v>6203.36</c:v>
                </c:pt>
                <c:pt idx="62051">
                  <c:v>6203.46</c:v>
                </c:pt>
                <c:pt idx="62052">
                  <c:v>6203.56</c:v>
                </c:pt>
                <c:pt idx="62053">
                  <c:v>6203.66</c:v>
                </c:pt>
                <c:pt idx="62054">
                  <c:v>6203.76</c:v>
                </c:pt>
                <c:pt idx="62055">
                  <c:v>6203.86</c:v>
                </c:pt>
                <c:pt idx="62056">
                  <c:v>6203.96</c:v>
                </c:pt>
                <c:pt idx="62057">
                  <c:v>6204.06</c:v>
                </c:pt>
                <c:pt idx="62058">
                  <c:v>6204.16</c:v>
                </c:pt>
                <c:pt idx="62059">
                  <c:v>6204.26</c:v>
                </c:pt>
                <c:pt idx="62060">
                  <c:v>6204.36</c:v>
                </c:pt>
                <c:pt idx="62061">
                  <c:v>6204.46</c:v>
                </c:pt>
                <c:pt idx="62062">
                  <c:v>6204.56</c:v>
                </c:pt>
                <c:pt idx="62063">
                  <c:v>6204.66</c:v>
                </c:pt>
                <c:pt idx="62064">
                  <c:v>6204.76</c:v>
                </c:pt>
                <c:pt idx="62065">
                  <c:v>6204.86</c:v>
                </c:pt>
                <c:pt idx="62066">
                  <c:v>6204.96</c:v>
                </c:pt>
                <c:pt idx="62067">
                  <c:v>6205.06</c:v>
                </c:pt>
                <c:pt idx="62068">
                  <c:v>6205.16</c:v>
                </c:pt>
                <c:pt idx="62069">
                  <c:v>6205.26</c:v>
                </c:pt>
                <c:pt idx="62070">
                  <c:v>6205.36</c:v>
                </c:pt>
                <c:pt idx="62071">
                  <c:v>6205.46</c:v>
                </c:pt>
                <c:pt idx="62072">
                  <c:v>6205.56</c:v>
                </c:pt>
                <c:pt idx="62073">
                  <c:v>6205.66</c:v>
                </c:pt>
                <c:pt idx="62074">
                  <c:v>6205.76</c:v>
                </c:pt>
                <c:pt idx="62075">
                  <c:v>6205.86</c:v>
                </c:pt>
                <c:pt idx="62076">
                  <c:v>6205.96</c:v>
                </c:pt>
                <c:pt idx="62077">
                  <c:v>6206.06</c:v>
                </c:pt>
                <c:pt idx="62078">
                  <c:v>6206.16</c:v>
                </c:pt>
                <c:pt idx="62079">
                  <c:v>6206.26</c:v>
                </c:pt>
                <c:pt idx="62080">
                  <c:v>6206.36</c:v>
                </c:pt>
                <c:pt idx="62081">
                  <c:v>6206.46</c:v>
                </c:pt>
                <c:pt idx="62082">
                  <c:v>6206.56</c:v>
                </c:pt>
                <c:pt idx="62083">
                  <c:v>6206.66</c:v>
                </c:pt>
                <c:pt idx="62084">
                  <c:v>6206.76</c:v>
                </c:pt>
                <c:pt idx="62085">
                  <c:v>6206.86</c:v>
                </c:pt>
                <c:pt idx="62086">
                  <c:v>6206.96</c:v>
                </c:pt>
                <c:pt idx="62087">
                  <c:v>6207.06</c:v>
                </c:pt>
                <c:pt idx="62088">
                  <c:v>6207.16</c:v>
                </c:pt>
                <c:pt idx="62089">
                  <c:v>6207.26</c:v>
                </c:pt>
                <c:pt idx="62090">
                  <c:v>6207.36</c:v>
                </c:pt>
                <c:pt idx="62091">
                  <c:v>6207.46</c:v>
                </c:pt>
                <c:pt idx="62092">
                  <c:v>6207.56</c:v>
                </c:pt>
                <c:pt idx="62093">
                  <c:v>6207.66</c:v>
                </c:pt>
                <c:pt idx="62094">
                  <c:v>6207.76</c:v>
                </c:pt>
                <c:pt idx="62095">
                  <c:v>6207.86</c:v>
                </c:pt>
                <c:pt idx="62096">
                  <c:v>6207.96</c:v>
                </c:pt>
                <c:pt idx="62097">
                  <c:v>6208.06</c:v>
                </c:pt>
                <c:pt idx="62098">
                  <c:v>6208.16</c:v>
                </c:pt>
                <c:pt idx="62099">
                  <c:v>6208.26</c:v>
                </c:pt>
                <c:pt idx="62100">
                  <c:v>6208.36</c:v>
                </c:pt>
                <c:pt idx="62101">
                  <c:v>6208.46</c:v>
                </c:pt>
                <c:pt idx="62102">
                  <c:v>6208.56</c:v>
                </c:pt>
                <c:pt idx="62103">
                  <c:v>6208.66</c:v>
                </c:pt>
                <c:pt idx="62104">
                  <c:v>6208.76</c:v>
                </c:pt>
                <c:pt idx="62105">
                  <c:v>6208.86</c:v>
                </c:pt>
                <c:pt idx="62106">
                  <c:v>6208.96</c:v>
                </c:pt>
                <c:pt idx="62107">
                  <c:v>6209.06</c:v>
                </c:pt>
                <c:pt idx="62108">
                  <c:v>6209.16</c:v>
                </c:pt>
                <c:pt idx="62109">
                  <c:v>6209.26</c:v>
                </c:pt>
                <c:pt idx="62110">
                  <c:v>6209.36</c:v>
                </c:pt>
                <c:pt idx="62111">
                  <c:v>6209.46</c:v>
                </c:pt>
                <c:pt idx="62112">
                  <c:v>6209.56</c:v>
                </c:pt>
                <c:pt idx="62113">
                  <c:v>6209.66</c:v>
                </c:pt>
                <c:pt idx="62114">
                  <c:v>6209.76</c:v>
                </c:pt>
                <c:pt idx="62115">
                  <c:v>6209.86</c:v>
                </c:pt>
                <c:pt idx="62116">
                  <c:v>6209.96</c:v>
                </c:pt>
                <c:pt idx="62117">
                  <c:v>6210.06</c:v>
                </c:pt>
                <c:pt idx="62118">
                  <c:v>6210.16</c:v>
                </c:pt>
                <c:pt idx="62119">
                  <c:v>6210.26</c:v>
                </c:pt>
                <c:pt idx="62120">
                  <c:v>6210.36</c:v>
                </c:pt>
                <c:pt idx="62121">
                  <c:v>6210.46</c:v>
                </c:pt>
                <c:pt idx="62122">
                  <c:v>6210.56</c:v>
                </c:pt>
                <c:pt idx="62123">
                  <c:v>6210.66</c:v>
                </c:pt>
                <c:pt idx="62124">
                  <c:v>6210.76</c:v>
                </c:pt>
                <c:pt idx="62125">
                  <c:v>6210.86</c:v>
                </c:pt>
                <c:pt idx="62126">
                  <c:v>6210.96</c:v>
                </c:pt>
                <c:pt idx="62127">
                  <c:v>6211.06</c:v>
                </c:pt>
                <c:pt idx="62128">
                  <c:v>6211.16</c:v>
                </c:pt>
                <c:pt idx="62129">
                  <c:v>6211.26</c:v>
                </c:pt>
                <c:pt idx="62130">
                  <c:v>6211.36</c:v>
                </c:pt>
                <c:pt idx="62131">
                  <c:v>6211.46</c:v>
                </c:pt>
                <c:pt idx="62132">
                  <c:v>6211.56</c:v>
                </c:pt>
                <c:pt idx="62133">
                  <c:v>6211.66</c:v>
                </c:pt>
                <c:pt idx="62134">
                  <c:v>6211.76</c:v>
                </c:pt>
                <c:pt idx="62135">
                  <c:v>6211.86</c:v>
                </c:pt>
                <c:pt idx="62136">
                  <c:v>6211.96</c:v>
                </c:pt>
                <c:pt idx="62137">
                  <c:v>6212.06</c:v>
                </c:pt>
                <c:pt idx="62138">
                  <c:v>6212.16</c:v>
                </c:pt>
                <c:pt idx="62139">
                  <c:v>6212.26</c:v>
                </c:pt>
                <c:pt idx="62140">
                  <c:v>6212.36</c:v>
                </c:pt>
                <c:pt idx="62141">
                  <c:v>6212.46</c:v>
                </c:pt>
                <c:pt idx="62142">
                  <c:v>6212.56</c:v>
                </c:pt>
                <c:pt idx="62143">
                  <c:v>6212.66</c:v>
                </c:pt>
                <c:pt idx="62144">
                  <c:v>6212.76</c:v>
                </c:pt>
                <c:pt idx="62145">
                  <c:v>6212.86</c:v>
                </c:pt>
                <c:pt idx="62146">
                  <c:v>6212.96</c:v>
                </c:pt>
                <c:pt idx="62147">
                  <c:v>6213.06</c:v>
                </c:pt>
                <c:pt idx="62148">
                  <c:v>6213.16</c:v>
                </c:pt>
                <c:pt idx="62149">
                  <c:v>6213.26</c:v>
                </c:pt>
                <c:pt idx="62150">
                  <c:v>6213.36</c:v>
                </c:pt>
                <c:pt idx="62151">
                  <c:v>6213.46</c:v>
                </c:pt>
                <c:pt idx="62152">
                  <c:v>6213.56</c:v>
                </c:pt>
                <c:pt idx="62153">
                  <c:v>6213.66</c:v>
                </c:pt>
                <c:pt idx="62154">
                  <c:v>6213.76</c:v>
                </c:pt>
                <c:pt idx="62155">
                  <c:v>6213.86</c:v>
                </c:pt>
                <c:pt idx="62156">
                  <c:v>6213.96</c:v>
                </c:pt>
                <c:pt idx="62157">
                  <c:v>6214.06</c:v>
                </c:pt>
                <c:pt idx="62158">
                  <c:v>6214.16</c:v>
                </c:pt>
                <c:pt idx="62159">
                  <c:v>6214.26</c:v>
                </c:pt>
                <c:pt idx="62160">
                  <c:v>6214.36</c:v>
                </c:pt>
                <c:pt idx="62161">
                  <c:v>6214.46</c:v>
                </c:pt>
                <c:pt idx="62162">
                  <c:v>6214.56</c:v>
                </c:pt>
                <c:pt idx="62163">
                  <c:v>6214.66</c:v>
                </c:pt>
                <c:pt idx="62164">
                  <c:v>6214.76</c:v>
                </c:pt>
                <c:pt idx="62165">
                  <c:v>6214.86</c:v>
                </c:pt>
                <c:pt idx="62166">
                  <c:v>6214.96</c:v>
                </c:pt>
                <c:pt idx="62167">
                  <c:v>6215.06</c:v>
                </c:pt>
                <c:pt idx="62168">
                  <c:v>6215.16</c:v>
                </c:pt>
                <c:pt idx="62169">
                  <c:v>6215.26</c:v>
                </c:pt>
                <c:pt idx="62170">
                  <c:v>6215.36</c:v>
                </c:pt>
                <c:pt idx="62171">
                  <c:v>6215.46</c:v>
                </c:pt>
                <c:pt idx="62172">
                  <c:v>6215.56</c:v>
                </c:pt>
                <c:pt idx="62173">
                  <c:v>6215.66</c:v>
                </c:pt>
                <c:pt idx="62174">
                  <c:v>6215.76</c:v>
                </c:pt>
                <c:pt idx="62175">
                  <c:v>6215.86</c:v>
                </c:pt>
                <c:pt idx="62176">
                  <c:v>6215.96</c:v>
                </c:pt>
                <c:pt idx="62177">
                  <c:v>6216.06</c:v>
                </c:pt>
                <c:pt idx="62178">
                  <c:v>6216.16</c:v>
                </c:pt>
                <c:pt idx="62179">
                  <c:v>6216.26</c:v>
                </c:pt>
                <c:pt idx="62180">
                  <c:v>6216.36</c:v>
                </c:pt>
                <c:pt idx="62181">
                  <c:v>6216.46</c:v>
                </c:pt>
                <c:pt idx="62182">
                  <c:v>6216.56</c:v>
                </c:pt>
                <c:pt idx="62183">
                  <c:v>6216.66</c:v>
                </c:pt>
                <c:pt idx="62184">
                  <c:v>6216.76</c:v>
                </c:pt>
                <c:pt idx="62185">
                  <c:v>6216.86</c:v>
                </c:pt>
                <c:pt idx="62186">
                  <c:v>6216.96</c:v>
                </c:pt>
                <c:pt idx="62187">
                  <c:v>6217.06</c:v>
                </c:pt>
                <c:pt idx="62188">
                  <c:v>6217.16</c:v>
                </c:pt>
                <c:pt idx="62189">
                  <c:v>6217.26</c:v>
                </c:pt>
                <c:pt idx="62190">
                  <c:v>6217.36</c:v>
                </c:pt>
                <c:pt idx="62191">
                  <c:v>6217.46</c:v>
                </c:pt>
                <c:pt idx="62192">
                  <c:v>6217.56</c:v>
                </c:pt>
                <c:pt idx="62193">
                  <c:v>6217.66</c:v>
                </c:pt>
                <c:pt idx="62194">
                  <c:v>6217.76</c:v>
                </c:pt>
                <c:pt idx="62195">
                  <c:v>6217.86</c:v>
                </c:pt>
                <c:pt idx="62196">
                  <c:v>6217.96</c:v>
                </c:pt>
                <c:pt idx="62197">
                  <c:v>6218.06</c:v>
                </c:pt>
                <c:pt idx="62198">
                  <c:v>6218.16</c:v>
                </c:pt>
                <c:pt idx="62199">
                  <c:v>6218.26</c:v>
                </c:pt>
                <c:pt idx="62200">
                  <c:v>6218.36</c:v>
                </c:pt>
                <c:pt idx="62201">
                  <c:v>6218.46</c:v>
                </c:pt>
                <c:pt idx="62202">
                  <c:v>6218.56</c:v>
                </c:pt>
                <c:pt idx="62203">
                  <c:v>6218.66</c:v>
                </c:pt>
                <c:pt idx="62204">
                  <c:v>6218.76</c:v>
                </c:pt>
                <c:pt idx="62205">
                  <c:v>6218.86</c:v>
                </c:pt>
                <c:pt idx="62206">
                  <c:v>6218.96</c:v>
                </c:pt>
                <c:pt idx="62207">
                  <c:v>6219.06</c:v>
                </c:pt>
                <c:pt idx="62208">
                  <c:v>6219.16</c:v>
                </c:pt>
                <c:pt idx="62209">
                  <c:v>6219.26</c:v>
                </c:pt>
                <c:pt idx="62210">
                  <c:v>6219.36</c:v>
                </c:pt>
                <c:pt idx="62211">
                  <c:v>6219.46</c:v>
                </c:pt>
                <c:pt idx="62212">
                  <c:v>6219.56</c:v>
                </c:pt>
                <c:pt idx="62213">
                  <c:v>6219.66</c:v>
                </c:pt>
                <c:pt idx="62214">
                  <c:v>6219.76</c:v>
                </c:pt>
                <c:pt idx="62215">
                  <c:v>6219.86</c:v>
                </c:pt>
                <c:pt idx="62216">
                  <c:v>6219.96</c:v>
                </c:pt>
                <c:pt idx="62217">
                  <c:v>6220.06</c:v>
                </c:pt>
                <c:pt idx="62218">
                  <c:v>6220.16</c:v>
                </c:pt>
                <c:pt idx="62219">
                  <c:v>6220.26</c:v>
                </c:pt>
                <c:pt idx="62220">
                  <c:v>6220.36</c:v>
                </c:pt>
                <c:pt idx="62221">
                  <c:v>6220.46</c:v>
                </c:pt>
                <c:pt idx="62222">
                  <c:v>6220.56</c:v>
                </c:pt>
                <c:pt idx="62223">
                  <c:v>6220.66</c:v>
                </c:pt>
                <c:pt idx="62224">
                  <c:v>6220.76</c:v>
                </c:pt>
                <c:pt idx="62225">
                  <c:v>6220.86</c:v>
                </c:pt>
                <c:pt idx="62226">
                  <c:v>6220.96</c:v>
                </c:pt>
                <c:pt idx="62227">
                  <c:v>6221.06</c:v>
                </c:pt>
                <c:pt idx="62228">
                  <c:v>6221.16</c:v>
                </c:pt>
                <c:pt idx="62229">
                  <c:v>6221.26</c:v>
                </c:pt>
                <c:pt idx="62230">
                  <c:v>6221.36</c:v>
                </c:pt>
                <c:pt idx="62231">
                  <c:v>6221.46</c:v>
                </c:pt>
                <c:pt idx="62232">
                  <c:v>6221.56</c:v>
                </c:pt>
                <c:pt idx="62233">
                  <c:v>6221.66</c:v>
                </c:pt>
                <c:pt idx="62234">
                  <c:v>6221.76</c:v>
                </c:pt>
                <c:pt idx="62235">
                  <c:v>6221.86</c:v>
                </c:pt>
                <c:pt idx="62236">
                  <c:v>6221.96</c:v>
                </c:pt>
                <c:pt idx="62237">
                  <c:v>6222.06</c:v>
                </c:pt>
                <c:pt idx="62238">
                  <c:v>6222.16</c:v>
                </c:pt>
                <c:pt idx="62239">
                  <c:v>6222.26</c:v>
                </c:pt>
                <c:pt idx="62240">
                  <c:v>6222.36</c:v>
                </c:pt>
                <c:pt idx="62241">
                  <c:v>6222.46</c:v>
                </c:pt>
                <c:pt idx="62242">
                  <c:v>6222.56</c:v>
                </c:pt>
                <c:pt idx="62243">
                  <c:v>6222.66</c:v>
                </c:pt>
                <c:pt idx="62244">
                  <c:v>6222.76</c:v>
                </c:pt>
                <c:pt idx="62245">
                  <c:v>6222.86</c:v>
                </c:pt>
                <c:pt idx="62246">
                  <c:v>6222.96</c:v>
                </c:pt>
                <c:pt idx="62247">
                  <c:v>6223.06</c:v>
                </c:pt>
                <c:pt idx="62248">
                  <c:v>6223.16</c:v>
                </c:pt>
                <c:pt idx="62249">
                  <c:v>6223.26</c:v>
                </c:pt>
                <c:pt idx="62250">
                  <c:v>6223.36</c:v>
                </c:pt>
                <c:pt idx="62251">
                  <c:v>6223.46</c:v>
                </c:pt>
                <c:pt idx="62252">
                  <c:v>6223.56</c:v>
                </c:pt>
                <c:pt idx="62253">
                  <c:v>6223.66</c:v>
                </c:pt>
                <c:pt idx="62254">
                  <c:v>6223.76</c:v>
                </c:pt>
                <c:pt idx="62255">
                  <c:v>6223.86</c:v>
                </c:pt>
                <c:pt idx="62256">
                  <c:v>6223.96</c:v>
                </c:pt>
                <c:pt idx="62257">
                  <c:v>6224.06</c:v>
                </c:pt>
                <c:pt idx="62258">
                  <c:v>6224.16</c:v>
                </c:pt>
                <c:pt idx="62259">
                  <c:v>6224.26</c:v>
                </c:pt>
                <c:pt idx="62260">
                  <c:v>6224.36</c:v>
                </c:pt>
                <c:pt idx="62261">
                  <c:v>6224.46</c:v>
                </c:pt>
                <c:pt idx="62262">
                  <c:v>6224.56</c:v>
                </c:pt>
                <c:pt idx="62263">
                  <c:v>6224.66</c:v>
                </c:pt>
                <c:pt idx="62264">
                  <c:v>6224.76</c:v>
                </c:pt>
                <c:pt idx="62265">
                  <c:v>6224.86</c:v>
                </c:pt>
                <c:pt idx="62266">
                  <c:v>6224.96</c:v>
                </c:pt>
                <c:pt idx="62267">
                  <c:v>6225.06</c:v>
                </c:pt>
                <c:pt idx="62268">
                  <c:v>6225.16</c:v>
                </c:pt>
                <c:pt idx="62269">
                  <c:v>6225.26</c:v>
                </c:pt>
                <c:pt idx="62270">
                  <c:v>6225.36</c:v>
                </c:pt>
                <c:pt idx="62271">
                  <c:v>6225.46</c:v>
                </c:pt>
                <c:pt idx="62272">
                  <c:v>6225.56</c:v>
                </c:pt>
                <c:pt idx="62273">
                  <c:v>6225.66</c:v>
                </c:pt>
                <c:pt idx="62274">
                  <c:v>6225.76</c:v>
                </c:pt>
                <c:pt idx="62275">
                  <c:v>6225.86</c:v>
                </c:pt>
                <c:pt idx="62276">
                  <c:v>6225.96</c:v>
                </c:pt>
                <c:pt idx="62277">
                  <c:v>6226.06</c:v>
                </c:pt>
                <c:pt idx="62278">
                  <c:v>6226.16</c:v>
                </c:pt>
                <c:pt idx="62279">
                  <c:v>6226.26</c:v>
                </c:pt>
                <c:pt idx="62280">
                  <c:v>6226.36</c:v>
                </c:pt>
                <c:pt idx="62281">
                  <c:v>6226.46</c:v>
                </c:pt>
                <c:pt idx="62282">
                  <c:v>6226.56</c:v>
                </c:pt>
                <c:pt idx="62283">
                  <c:v>6226.66</c:v>
                </c:pt>
                <c:pt idx="62284">
                  <c:v>6226.76</c:v>
                </c:pt>
                <c:pt idx="62285">
                  <c:v>6226.86</c:v>
                </c:pt>
                <c:pt idx="62286">
                  <c:v>6226.96</c:v>
                </c:pt>
                <c:pt idx="62287">
                  <c:v>6227.06</c:v>
                </c:pt>
                <c:pt idx="62288">
                  <c:v>6227.16</c:v>
                </c:pt>
                <c:pt idx="62289">
                  <c:v>6227.26</c:v>
                </c:pt>
                <c:pt idx="62290">
                  <c:v>6227.36</c:v>
                </c:pt>
                <c:pt idx="62291">
                  <c:v>6227.46</c:v>
                </c:pt>
                <c:pt idx="62292">
                  <c:v>6227.56</c:v>
                </c:pt>
                <c:pt idx="62293">
                  <c:v>6227.66</c:v>
                </c:pt>
                <c:pt idx="62294">
                  <c:v>6227.76</c:v>
                </c:pt>
                <c:pt idx="62295">
                  <c:v>6227.86</c:v>
                </c:pt>
                <c:pt idx="62296">
                  <c:v>6227.96</c:v>
                </c:pt>
                <c:pt idx="62297">
                  <c:v>6228.06</c:v>
                </c:pt>
                <c:pt idx="62298">
                  <c:v>6228.16</c:v>
                </c:pt>
                <c:pt idx="62299">
                  <c:v>6228.26</c:v>
                </c:pt>
                <c:pt idx="62300">
                  <c:v>6228.36</c:v>
                </c:pt>
                <c:pt idx="62301">
                  <c:v>6228.46</c:v>
                </c:pt>
                <c:pt idx="62302">
                  <c:v>6228.56</c:v>
                </c:pt>
                <c:pt idx="62303">
                  <c:v>6228.66</c:v>
                </c:pt>
                <c:pt idx="62304">
                  <c:v>6228.76</c:v>
                </c:pt>
                <c:pt idx="62305">
                  <c:v>6228.86</c:v>
                </c:pt>
                <c:pt idx="62306">
                  <c:v>6228.96</c:v>
                </c:pt>
                <c:pt idx="62307">
                  <c:v>6229.06</c:v>
                </c:pt>
                <c:pt idx="62308">
                  <c:v>6229.16</c:v>
                </c:pt>
                <c:pt idx="62309">
                  <c:v>6229.26</c:v>
                </c:pt>
                <c:pt idx="62310">
                  <c:v>6229.36</c:v>
                </c:pt>
                <c:pt idx="62311">
                  <c:v>6229.46</c:v>
                </c:pt>
                <c:pt idx="62312">
                  <c:v>6229.56</c:v>
                </c:pt>
                <c:pt idx="62313">
                  <c:v>6229.66</c:v>
                </c:pt>
                <c:pt idx="62314">
                  <c:v>6229.76</c:v>
                </c:pt>
                <c:pt idx="62315">
                  <c:v>6229.86</c:v>
                </c:pt>
                <c:pt idx="62316">
                  <c:v>6229.96</c:v>
                </c:pt>
                <c:pt idx="62317">
                  <c:v>6230.06</c:v>
                </c:pt>
                <c:pt idx="62318">
                  <c:v>6230.16</c:v>
                </c:pt>
                <c:pt idx="62319">
                  <c:v>6230.26</c:v>
                </c:pt>
                <c:pt idx="62320">
                  <c:v>6230.36</c:v>
                </c:pt>
                <c:pt idx="62321">
                  <c:v>6230.46</c:v>
                </c:pt>
                <c:pt idx="62322">
                  <c:v>6230.56</c:v>
                </c:pt>
                <c:pt idx="62323">
                  <c:v>6230.66</c:v>
                </c:pt>
                <c:pt idx="62324">
                  <c:v>6230.76</c:v>
                </c:pt>
                <c:pt idx="62325">
                  <c:v>6230.86</c:v>
                </c:pt>
                <c:pt idx="62326">
                  <c:v>6230.96</c:v>
                </c:pt>
                <c:pt idx="62327">
                  <c:v>6231.06</c:v>
                </c:pt>
                <c:pt idx="62328">
                  <c:v>6231.16</c:v>
                </c:pt>
                <c:pt idx="62329">
                  <c:v>6231.26</c:v>
                </c:pt>
                <c:pt idx="62330">
                  <c:v>6231.36</c:v>
                </c:pt>
                <c:pt idx="62331">
                  <c:v>6231.46</c:v>
                </c:pt>
                <c:pt idx="62332">
                  <c:v>6231.56</c:v>
                </c:pt>
                <c:pt idx="62333">
                  <c:v>6231.66</c:v>
                </c:pt>
                <c:pt idx="62334">
                  <c:v>6231.76</c:v>
                </c:pt>
                <c:pt idx="62335">
                  <c:v>6231.86</c:v>
                </c:pt>
                <c:pt idx="62336">
                  <c:v>6231.96</c:v>
                </c:pt>
                <c:pt idx="62337">
                  <c:v>6232.06</c:v>
                </c:pt>
                <c:pt idx="62338">
                  <c:v>6232.16</c:v>
                </c:pt>
                <c:pt idx="62339">
                  <c:v>6232.26</c:v>
                </c:pt>
                <c:pt idx="62340">
                  <c:v>6232.36</c:v>
                </c:pt>
                <c:pt idx="62341">
                  <c:v>6232.46</c:v>
                </c:pt>
                <c:pt idx="62342">
                  <c:v>6232.56</c:v>
                </c:pt>
                <c:pt idx="62343">
                  <c:v>6232.66</c:v>
                </c:pt>
                <c:pt idx="62344">
                  <c:v>6232.76</c:v>
                </c:pt>
                <c:pt idx="62345">
                  <c:v>6232.86</c:v>
                </c:pt>
                <c:pt idx="62346">
                  <c:v>6232.96</c:v>
                </c:pt>
                <c:pt idx="62347">
                  <c:v>6233.06</c:v>
                </c:pt>
                <c:pt idx="62348">
                  <c:v>6233.16</c:v>
                </c:pt>
                <c:pt idx="62349">
                  <c:v>6233.26</c:v>
                </c:pt>
                <c:pt idx="62350">
                  <c:v>6233.36</c:v>
                </c:pt>
                <c:pt idx="62351">
                  <c:v>6233.46</c:v>
                </c:pt>
                <c:pt idx="62352">
                  <c:v>6233.56</c:v>
                </c:pt>
                <c:pt idx="62353">
                  <c:v>6233.66</c:v>
                </c:pt>
                <c:pt idx="62354">
                  <c:v>6233.76</c:v>
                </c:pt>
                <c:pt idx="62355">
                  <c:v>6233.86</c:v>
                </c:pt>
                <c:pt idx="62356">
                  <c:v>6233.96</c:v>
                </c:pt>
                <c:pt idx="62357">
                  <c:v>6234.06</c:v>
                </c:pt>
                <c:pt idx="62358">
                  <c:v>6234.16</c:v>
                </c:pt>
                <c:pt idx="62359">
                  <c:v>6234.26</c:v>
                </c:pt>
                <c:pt idx="62360">
                  <c:v>6234.36</c:v>
                </c:pt>
                <c:pt idx="62361">
                  <c:v>6234.46</c:v>
                </c:pt>
                <c:pt idx="62362">
                  <c:v>6234.56</c:v>
                </c:pt>
                <c:pt idx="62363">
                  <c:v>6234.66</c:v>
                </c:pt>
                <c:pt idx="62364">
                  <c:v>6234.76</c:v>
                </c:pt>
                <c:pt idx="62365">
                  <c:v>6234.86</c:v>
                </c:pt>
                <c:pt idx="62366">
                  <c:v>6234.96</c:v>
                </c:pt>
                <c:pt idx="62367">
                  <c:v>6235.06</c:v>
                </c:pt>
                <c:pt idx="62368">
                  <c:v>6235.16</c:v>
                </c:pt>
                <c:pt idx="62369">
                  <c:v>6235.26</c:v>
                </c:pt>
                <c:pt idx="62370">
                  <c:v>6235.36</c:v>
                </c:pt>
                <c:pt idx="62371">
                  <c:v>6235.46</c:v>
                </c:pt>
                <c:pt idx="62372">
                  <c:v>6235.56</c:v>
                </c:pt>
                <c:pt idx="62373">
                  <c:v>6235.66</c:v>
                </c:pt>
                <c:pt idx="62374">
                  <c:v>6235.76</c:v>
                </c:pt>
                <c:pt idx="62375">
                  <c:v>6235.86</c:v>
                </c:pt>
                <c:pt idx="62376">
                  <c:v>6235.96</c:v>
                </c:pt>
                <c:pt idx="62377">
                  <c:v>6236.06</c:v>
                </c:pt>
                <c:pt idx="62378">
                  <c:v>6236.16</c:v>
                </c:pt>
                <c:pt idx="62379">
                  <c:v>6236.26</c:v>
                </c:pt>
                <c:pt idx="62380">
                  <c:v>6236.36</c:v>
                </c:pt>
                <c:pt idx="62381">
                  <c:v>6236.46</c:v>
                </c:pt>
                <c:pt idx="62382">
                  <c:v>6236.56</c:v>
                </c:pt>
                <c:pt idx="62383">
                  <c:v>6236.66</c:v>
                </c:pt>
                <c:pt idx="62384">
                  <c:v>6236.76</c:v>
                </c:pt>
                <c:pt idx="62385">
                  <c:v>6236.86</c:v>
                </c:pt>
                <c:pt idx="62386">
                  <c:v>6236.96</c:v>
                </c:pt>
                <c:pt idx="62387">
                  <c:v>6237.06</c:v>
                </c:pt>
                <c:pt idx="62388">
                  <c:v>6237.16</c:v>
                </c:pt>
                <c:pt idx="62389">
                  <c:v>6237.26</c:v>
                </c:pt>
                <c:pt idx="62390">
                  <c:v>6237.36</c:v>
                </c:pt>
                <c:pt idx="62391">
                  <c:v>6237.46</c:v>
                </c:pt>
                <c:pt idx="62392">
                  <c:v>6237.56</c:v>
                </c:pt>
                <c:pt idx="62393">
                  <c:v>6237.66</c:v>
                </c:pt>
                <c:pt idx="62394">
                  <c:v>6237.76</c:v>
                </c:pt>
                <c:pt idx="62395">
                  <c:v>6237.86</c:v>
                </c:pt>
                <c:pt idx="62396">
                  <c:v>6237.96</c:v>
                </c:pt>
                <c:pt idx="62397">
                  <c:v>6238.06</c:v>
                </c:pt>
                <c:pt idx="62398">
                  <c:v>6238.16</c:v>
                </c:pt>
                <c:pt idx="62399">
                  <c:v>6238.26</c:v>
                </c:pt>
                <c:pt idx="62400">
                  <c:v>6238.36</c:v>
                </c:pt>
                <c:pt idx="62401">
                  <c:v>6238.46</c:v>
                </c:pt>
                <c:pt idx="62402">
                  <c:v>6238.56</c:v>
                </c:pt>
                <c:pt idx="62403">
                  <c:v>6238.66</c:v>
                </c:pt>
                <c:pt idx="62404">
                  <c:v>6238.76</c:v>
                </c:pt>
                <c:pt idx="62405">
                  <c:v>6238.86</c:v>
                </c:pt>
                <c:pt idx="62406">
                  <c:v>6238.96</c:v>
                </c:pt>
                <c:pt idx="62407">
                  <c:v>6239.06</c:v>
                </c:pt>
                <c:pt idx="62408">
                  <c:v>6239.16</c:v>
                </c:pt>
                <c:pt idx="62409">
                  <c:v>6239.26</c:v>
                </c:pt>
                <c:pt idx="62410">
                  <c:v>6239.36</c:v>
                </c:pt>
                <c:pt idx="62411">
                  <c:v>6239.46</c:v>
                </c:pt>
                <c:pt idx="62412">
                  <c:v>6239.56</c:v>
                </c:pt>
                <c:pt idx="62413">
                  <c:v>6239.66</c:v>
                </c:pt>
                <c:pt idx="62414">
                  <c:v>6239.76</c:v>
                </c:pt>
                <c:pt idx="62415">
                  <c:v>6239.86</c:v>
                </c:pt>
                <c:pt idx="62416">
                  <c:v>6239.96</c:v>
                </c:pt>
                <c:pt idx="62417">
                  <c:v>6240.06</c:v>
                </c:pt>
                <c:pt idx="62418">
                  <c:v>6240.16</c:v>
                </c:pt>
                <c:pt idx="62419">
                  <c:v>6240.26</c:v>
                </c:pt>
                <c:pt idx="62420">
                  <c:v>6240.36</c:v>
                </c:pt>
                <c:pt idx="62421">
                  <c:v>6240.46</c:v>
                </c:pt>
                <c:pt idx="62422">
                  <c:v>6240.56</c:v>
                </c:pt>
                <c:pt idx="62423">
                  <c:v>6240.66</c:v>
                </c:pt>
                <c:pt idx="62424">
                  <c:v>6240.76</c:v>
                </c:pt>
                <c:pt idx="62425">
                  <c:v>6240.86</c:v>
                </c:pt>
                <c:pt idx="62426">
                  <c:v>6240.96</c:v>
                </c:pt>
                <c:pt idx="62427">
                  <c:v>6241.06</c:v>
                </c:pt>
                <c:pt idx="62428">
                  <c:v>6241.16</c:v>
                </c:pt>
                <c:pt idx="62429">
                  <c:v>6241.26</c:v>
                </c:pt>
                <c:pt idx="62430">
                  <c:v>6241.36</c:v>
                </c:pt>
                <c:pt idx="62431">
                  <c:v>6241.46</c:v>
                </c:pt>
                <c:pt idx="62432">
                  <c:v>6241.56</c:v>
                </c:pt>
                <c:pt idx="62433">
                  <c:v>6241.66</c:v>
                </c:pt>
                <c:pt idx="62434">
                  <c:v>6241.76</c:v>
                </c:pt>
                <c:pt idx="62435">
                  <c:v>6241.86</c:v>
                </c:pt>
                <c:pt idx="62436">
                  <c:v>6241.96</c:v>
                </c:pt>
                <c:pt idx="62437">
                  <c:v>6242.06</c:v>
                </c:pt>
                <c:pt idx="62438">
                  <c:v>6242.16</c:v>
                </c:pt>
                <c:pt idx="62439">
                  <c:v>6242.26</c:v>
                </c:pt>
                <c:pt idx="62440">
                  <c:v>6242.36</c:v>
                </c:pt>
                <c:pt idx="62441">
                  <c:v>6242.46</c:v>
                </c:pt>
                <c:pt idx="62442">
                  <c:v>6242.56</c:v>
                </c:pt>
                <c:pt idx="62443">
                  <c:v>6242.66</c:v>
                </c:pt>
                <c:pt idx="62444">
                  <c:v>6242.76</c:v>
                </c:pt>
                <c:pt idx="62445">
                  <c:v>6242.86</c:v>
                </c:pt>
                <c:pt idx="62446">
                  <c:v>6242.96</c:v>
                </c:pt>
                <c:pt idx="62447">
                  <c:v>6243.06</c:v>
                </c:pt>
                <c:pt idx="62448">
                  <c:v>6243.16</c:v>
                </c:pt>
                <c:pt idx="62449">
                  <c:v>6243.26</c:v>
                </c:pt>
                <c:pt idx="62450">
                  <c:v>6243.36</c:v>
                </c:pt>
                <c:pt idx="62451">
                  <c:v>6243.46</c:v>
                </c:pt>
                <c:pt idx="62452">
                  <c:v>6243.56</c:v>
                </c:pt>
                <c:pt idx="62453">
                  <c:v>6243.66</c:v>
                </c:pt>
                <c:pt idx="62454">
                  <c:v>6243.76</c:v>
                </c:pt>
                <c:pt idx="62455">
                  <c:v>6243.86</c:v>
                </c:pt>
                <c:pt idx="62456">
                  <c:v>6243.96</c:v>
                </c:pt>
                <c:pt idx="62457">
                  <c:v>6244.06</c:v>
                </c:pt>
                <c:pt idx="62458">
                  <c:v>6244.16</c:v>
                </c:pt>
                <c:pt idx="62459">
                  <c:v>6244.26</c:v>
                </c:pt>
                <c:pt idx="62460">
                  <c:v>6244.36</c:v>
                </c:pt>
                <c:pt idx="62461">
                  <c:v>6244.46</c:v>
                </c:pt>
                <c:pt idx="62462">
                  <c:v>6244.56</c:v>
                </c:pt>
                <c:pt idx="62463">
                  <c:v>6244.66</c:v>
                </c:pt>
                <c:pt idx="62464">
                  <c:v>6244.76</c:v>
                </c:pt>
                <c:pt idx="62465">
                  <c:v>6244.86</c:v>
                </c:pt>
                <c:pt idx="62466">
                  <c:v>6244.96</c:v>
                </c:pt>
                <c:pt idx="62467">
                  <c:v>6245.06</c:v>
                </c:pt>
                <c:pt idx="62468">
                  <c:v>6245.16</c:v>
                </c:pt>
                <c:pt idx="62469">
                  <c:v>6245.26</c:v>
                </c:pt>
                <c:pt idx="62470">
                  <c:v>6245.36</c:v>
                </c:pt>
                <c:pt idx="62471">
                  <c:v>6245.46</c:v>
                </c:pt>
                <c:pt idx="62472">
                  <c:v>6245.56</c:v>
                </c:pt>
                <c:pt idx="62473">
                  <c:v>6245.66</c:v>
                </c:pt>
                <c:pt idx="62474">
                  <c:v>6245.76</c:v>
                </c:pt>
                <c:pt idx="62475">
                  <c:v>6245.86</c:v>
                </c:pt>
                <c:pt idx="62476">
                  <c:v>6245.96</c:v>
                </c:pt>
                <c:pt idx="62477">
                  <c:v>6246.06</c:v>
                </c:pt>
                <c:pt idx="62478">
                  <c:v>6246.16</c:v>
                </c:pt>
                <c:pt idx="62479">
                  <c:v>6246.26</c:v>
                </c:pt>
                <c:pt idx="62480">
                  <c:v>6246.36</c:v>
                </c:pt>
                <c:pt idx="62481">
                  <c:v>6246.46</c:v>
                </c:pt>
                <c:pt idx="62482">
                  <c:v>6246.56</c:v>
                </c:pt>
                <c:pt idx="62483">
                  <c:v>6246.66</c:v>
                </c:pt>
                <c:pt idx="62484">
                  <c:v>6246.76</c:v>
                </c:pt>
                <c:pt idx="62485">
                  <c:v>6246.86</c:v>
                </c:pt>
                <c:pt idx="62486">
                  <c:v>6246.96</c:v>
                </c:pt>
                <c:pt idx="62487">
                  <c:v>6247.06</c:v>
                </c:pt>
                <c:pt idx="62488">
                  <c:v>6247.16</c:v>
                </c:pt>
                <c:pt idx="62489">
                  <c:v>6247.26</c:v>
                </c:pt>
                <c:pt idx="62490">
                  <c:v>6247.36</c:v>
                </c:pt>
                <c:pt idx="62491">
                  <c:v>6247.46</c:v>
                </c:pt>
                <c:pt idx="62492">
                  <c:v>6247.56</c:v>
                </c:pt>
                <c:pt idx="62493">
                  <c:v>6247.66</c:v>
                </c:pt>
                <c:pt idx="62494">
                  <c:v>6247.76</c:v>
                </c:pt>
                <c:pt idx="62495">
                  <c:v>6247.86</c:v>
                </c:pt>
                <c:pt idx="62496">
                  <c:v>6247.96</c:v>
                </c:pt>
                <c:pt idx="62497">
                  <c:v>6248.06</c:v>
                </c:pt>
                <c:pt idx="62498">
                  <c:v>6248.16</c:v>
                </c:pt>
                <c:pt idx="62499">
                  <c:v>6248.26</c:v>
                </c:pt>
                <c:pt idx="62500">
                  <c:v>6248.36</c:v>
                </c:pt>
                <c:pt idx="62501">
                  <c:v>6248.46</c:v>
                </c:pt>
                <c:pt idx="62502">
                  <c:v>6248.56</c:v>
                </c:pt>
                <c:pt idx="62503">
                  <c:v>6248.66</c:v>
                </c:pt>
                <c:pt idx="62504">
                  <c:v>6248.76</c:v>
                </c:pt>
                <c:pt idx="62505">
                  <c:v>6248.86</c:v>
                </c:pt>
                <c:pt idx="62506">
                  <c:v>6248.96</c:v>
                </c:pt>
                <c:pt idx="62507">
                  <c:v>6249.06</c:v>
                </c:pt>
                <c:pt idx="62508">
                  <c:v>6249.16</c:v>
                </c:pt>
                <c:pt idx="62509">
                  <c:v>6249.26</c:v>
                </c:pt>
                <c:pt idx="62510">
                  <c:v>6249.36</c:v>
                </c:pt>
                <c:pt idx="62511">
                  <c:v>6249.46</c:v>
                </c:pt>
                <c:pt idx="62512">
                  <c:v>6249.56</c:v>
                </c:pt>
                <c:pt idx="62513">
                  <c:v>6249.66</c:v>
                </c:pt>
                <c:pt idx="62514">
                  <c:v>6249.76</c:v>
                </c:pt>
                <c:pt idx="62515">
                  <c:v>6249.86</c:v>
                </c:pt>
                <c:pt idx="62516">
                  <c:v>6249.96</c:v>
                </c:pt>
                <c:pt idx="62517">
                  <c:v>6250.06</c:v>
                </c:pt>
                <c:pt idx="62518">
                  <c:v>6250.16</c:v>
                </c:pt>
                <c:pt idx="62519">
                  <c:v>6250.26</c:v>
                </c:pt>
                <c:pt idx="62520">
                  <c:v>6250.36</c:v>
                </c:pt>
                <c:pt idx="62521">
                  <c:v>6250.46</c:v>
                </c:pt>
                <c:pt idx="62522">
                  <c:v>6250.56</c:v>
                </c:pt>
                <c:pt idx="62523">
                  <c:v>6250.66</c:v>
                </c:pt>
                <c:pt idx="62524">
                  <c:v>6250.76</c:v>
                </c:pt>
                <c:pt idx="62525">
                  <c:v>6250.86</c:v>
                </c:pt>
                <c:pt idx="62526">
                  <c:v>6250.96</c:v>
                </c:pt>
                <c:pt idx="62527">
                  <c:v>6251.06</c:v>
                </c:pt>
                <c:pt idx="62528">
                  <c:v>6251.16</c:v>
                </c:pt>
                <c:pt idx="62529">
                  <c:v>6251.26</c:v>
                </c:pt>
                <c:pt idx="62530">
                  <c:v>6251.36</c:v>
                </c:pt>
                <c:pt idx="62531">
                  <c:v>6251.46</c:v>
                </c:pt>
                <c:pt idx="62532">
                  <c:v>6251.56</c:v>
                </c:pt>
                <c:pt idx="62533">
                  <c:v>6251.66</c:v>
                </c:pt>
                <c:pt idx="62534">
                  <c:v>6251.76</c:v>
                </c:pt>
                <c:pt idx="62535">
                  <c:v>6251.86</c:v>
                </c:pt>
                <c:pt idx="62536">
                  <c:v>6251.96</c:v>
                </c:pt>
                <c:pt idx="62537">
                  <c:v>6252.06</c:v>
                </c:pt>
                <c:pt idx="62538">
                  <c:v>6252.16</c:v>
                </c:pt>
                <c:pt idx="62539">
                  <c:v>6252.26</c:v>
                </c:pt>
                <c:pt idx="62540">
                  <c:v>6252.36</c:v>
                </c:pt>
                <c:pt idx="62541">
                  <c:v>6252.46</c:v>
                </c:pt>
                <c:pt idx="62542">
                  <c:v>6252.56</c:v>
                </c:pt>
                <c:pt idx="62543">
                  <c:v>6252.66</c:v>
                </c:pt>
                <c:pt idx="62544">
                  <c:v>6252.76</c:v>
                </c:pt>
                <c:pt idx="62545">
                  <c:v>6252.86</c:v>
                </c:pt>
                <c:pt idx="62546">
                  <c:v>6252.96</c:v>
                </c:pt>
                <c:pt idx="62547">
                  <c:v>6253.06</c:v>
                </c:pt>
                <c:pt idx="62548">
                  <c:v>6253.16</c:v>
                </c:pt>
                <c:pt idx="62549">
                  <c:v>6253.26</c:v>
                </c:pt>
                <c:pt idx="62550">
                  <c:v>6253.36</c:v>
                </c:pt>
                <c:pt idx="62551">
                  <c:v>6253.46</c:v>
                </c:pt>
                <c:pt idx="62552">
                  <c:v>6253.56</c:v>
                </c:pt>
                <c:pt idx="62553">
                  <c:v>6253.66</c:v>
                </c:pt>
                <c:pt idx="62554">
                  <c:v>6253.76</c:v>
                </c:pt>
                <c:pt idx="62555">
                  <c:v>6253.86</c:v>
                </c:pt>
                <c:pt idx="62556">
                  <c:v>6253.96</c:v>
                </c:pt>
                <c:pt idx="62557">
                  <c:v>6254.06</c:v>
                </c:pt>
                <c:pt idx="62558">
                  <c:v>6254.16</c:v>
                </c:pt>
                <c:pt idx="62559">
                  <c:v>6254.26</c:v>
                </c:pt>
                <c:pt idx="62560">
                  <c:v>6254.36</c:v>
                </c:pt>
                <c:pt idx="62561">
                  <c:v>6254.46</c:v>
                </c:pt>
                <c:pt idx="62562">
                  <c:v>6254.56</c:v>
                </c:pt>
                <c:pt idx="62563">
                  <c:v>6254.66</c:v>
                </c:pt>
                <c:pt idx="62564">
                  <c:v>6254.76</c:v>
                </c:pt>
                <c:pt idx="62565">
                  <c:v>6254.86</c:v>
                </c:pt>
                <c:pt idx="62566">
                  <c:v>6254.96</c:v>
                </c:pt>
                <c:pt idx="62567">
                  <c:v>6255.06</c:v>
                </c:pt>
                <c:pt idx="62568">
                  <c:v>6255.16</c:v>
                </c:pt>
                <c:pt idx="62569">
                  <c:v>6255.26</c:v>
                </c:pt>
                <c:pt idx="62570">
                  <c:v>6255.36</c:v>
                </c:pt>
                <c:pt idx="62571">
                  <c:v>6255.46</c:v>
                </c:pt>
                <c:pt idx="62572">
                  <c:v>6255.56</c:v>
                </c:pt>
                <c:pt idx="62573">
                  <c:v>6255.66</c:v>
                </c:pt>
                <c:pt idx="62574">
                  <c:v>6255.76</c:v>
                </c:pt>
                <c:pt idx="62575">
                  <c:v>6255.86</c:v>
                </c:pt>
                <c:pt idx="62576">
                  <c:v>6255.96</c:v>
                </c:pt>
                <c:pt idx="62577">
                  <c:v>6256.06</c:v>
                </c:pt>
                <c:pt idx="62578">
                  <c:v>6256.16</c:v>
                </c:pt>
                <c:pt idx="62579">
                  <c:v>6256.26</c:v>
                </c:pt>
                <c:pt idx="62580">
                  <c:v>6256.36</c:v>
                </c:pt>
                <c:pt idx="62581">
                  <c:v>6256.46</c:v>
                </c:pt>
                <c:pt idx="62582">
                  <c:v>6256.56</c:v>
                </c:pt>
                <c:pt idx="62583">
                  <c:v>6256.66</c:v>
                </c:pt>
                <c:pt idx="62584">
                  <c:v>6256.76</c:v>
                </c:pt>
                <c:pt idx="62585">
                  <c:v>6256.86</c:v>
                </c:pt>
                <c:pt idx="62586">
                  <c:v>6256.96</c:v>
                </c:pt>
                <c:pt idx="62587">
                  <c:v>6257.06</c:v>
                </c:pt>
                <c:pt idx="62588">
                  <c:v>6257.16</c:v>
                </c:pt>
                <c:pt idx="62589">
                  <c:v>6257.26</c:v>
                </c:pt>
                <c:pt idx="62590">
                  <c:v>6257.36</c:v>
                </c:pt>
                <c:pt idx="62591">
                  <c:v>6257.46</c:v>
                </c:pt>
                <c:pt idx="62592">
                  <c:v>6257.56</c:v>
                </c:pt>
                <c:pt idx="62593">
                  <c:v>6257.66</c:v>
                </c:pt>
                <c:pt idx="62594">
                  <c:v>6257.76</c:v>
                </c:pt>
                <c:pt idx="62595">
                  <c:v>6257.86</c:v>
                </c:pt>
                <c:pt idx="62596">
                  <c:v>6257.96</c:v>
                </c:pt>
                <c:pt idx="62597">
                  <c:v>6258.06</c:v>
                </c:pt>
                <c:pt idx="62598">
                  <c:v>6258.16</c:v>
                </c:pt>
                <c:pt idx="62599">
                  <c:v>6258.26</c:v>
                </c:pt>
                <c:pt idx="62600">
                  <c:v>6258.36</c:v>
                </c:pt>
                <c:pt idx="62601">
                  <c:v>6258.46</c:v>
                </c:pt>
                <c:pt idx="62602">
                  <c:v>6258.56</c:v>
                </c:pt>
                <c:pt idx="62603">
                  <c:v>6258.66</c:v>
                </c:pt>
                <c:pt idx="62604">
                  <c:v>6258.76</c:v>
                </c:pt>
                <c:pt idx="62605">
                  <c:v>6258.86</c:v>
                </c:pt>
                <c:pt idx="62606">
                  <c:v>6258.96</c:v>
                </c:pt>
                <c:pt idx="62607">
                  <c:v>6259.06</c:v>
                </c:pt>
                <c:pt idx="62608">
                  <c:v>6259.16</c:v>
                </c:pt>
                <c:pt idx="62609">
                  <c:v>6259.26</c:v>
                </c:pt>
                <c:pt idx="62610">
                  <c:v>6259.36</c:v>
                </c:pt>
                <c:pt idx="62611">
                  <c:v>6259.46</c:v>
                </c:pt>
                <c:pt idx="62612">
                  <c:v>6259.56</c:v>
                </c:pt>
                <c:pt idx="62613">
                  <c:v>6259.66</c:v>
                </c:pt>
                <c:pt idx="62614">
                  <c:v>6259.76</c:v>
                </c:pt>
                <c:pt idx="62615">
                  <c:v>6259.86</c:v>
                </c:pt>
                <c:pt idx="62616">
                  <c:v>6259.96</c:v>
                </c:pt>
                <c:pt idx="62617">
                  <c:v>6260.06</c:v>
                </c:pt>
                <c:pt idx="62618">
                  <c:v>6260.16</c:v>
                </c:pt>
                <c:pt idx="62619">
                  <c:v>6260.26</c:v>
                </c:pt>
                <c:pt idx="62620">
                  <c:v>6260.36</c:v>
                </c:pt>
                <c:pt idx="62621">
                  <c:v>6260.46</c:v>
                </c:pt>
                <c:pt idx="62622">
                  <c:v>6260.56</c:v>
                </c:pt>
                <c:pt idx="62623">
                  <c:v>6260.66</c:v>
                </c:pt>
                <c:pt idx="62624">
                  <c:v>6260.76</c:v>
                </c:pt>
                <c:pt idx="62625">
                  <c:v>6260.86</c:v>
                </c:pt>
                <c:pt idx="62626">
                  <c:v>6260.96</c:v>
                </c:pt>
                <c:pt idx="62627">
                  <c:v>6261.06</c:v>
                </c:pt>
                <c:pt idx="62628">
                  <c:v>6261.16</c:v>
                </c:pt>
                <c:pt idx="62629">
                  <c:v>6261.26</c:v>
                </c:pt>
                <c:pt idx="62630">
                  <c:v>6261.36</c:v>
                </c:pt>
                <c:pt idx="62631">
                  <c:v>6261.46</c:v>
                </c:pt>
                <c:pt idx="62632">
                  <c:v>6261.56</c:v>
                </c:pt>
                <c:pt idx="62633">
                  <c:v>6261.66</c:v>
                </c:pt>
                <c:pt idx="62634">
                  <c:v>6261.76</c:v>
                </c:pt>
                <c:pt idx="62635">
                  <c:v>6261.86</c:v>
                </c:pt>
                <c:pt idx="62636">
                  <c:v>6261.96</c:v>
                </c:pt>
                <c:pt idx="62637">
                  <c:v>6262.06</c:v>
                </c:pt>
                <c:pt idx="62638">
                  <c:v>6262.16</c:v>
                </c:pt>
                <c:pt idx="62639">
                  <c:v>6262.26</c:v>
                </c:pt>
                <c:pt idx="62640">
                  <c:v>6262.36</c:v>
                </c:pt>
                <c:pt idx="62641">
                  <c:v>6262.46</c:v>
                </c:pt>
                <c:pt idx="62642">
                  <c:v>6262.56</c:v>
                </c:pt>
                <c:pt idx="62643">
                  <c:v>6262.66</c:v>
                </c:pt>
                <c:pt idx="62644">
                  <c:v>6262.76</c:v>
                </c:pt>
                <c:pt idx="62645">
                  <c:v>6262.86</c:v>
                </c:pt>
                <c:pt idx="62646">
                  <c:v>6262.96</c:v>
                </c:pt>
                <c:pt idx="62647">
                  <c:v>6263.06</c:v>
                </c:pt>
                <c:pt idx="62648">
                  <c:v>6263.16</c:v>
                </c:pt>
                <c:pt idx="62649">
                  <c:v>6263.26</c:v>
                </c:pt>
                <c:pt idx="62650">
                  <c:v>6263.36</c:v>
                </c:pt>
                <c:pt idx="62651">
                  <c:v>6263.46</c:v>
                </c:pt>
                <c:pt idx="62652">
                  <c:v>6263.56</c:v>
                </c:pt>
                <c:pt idx="62653">
                  <c:v>6263.66</c:v>
                </c:pt>
                <c:pt idx="62654">
                  <c:v>6263.76</c:v>
                </c:pt>
                <c:pt idx="62655">
                  <c:v>6263.86</c:v>
                </c:pt>
                <c:pt idx="62656">
                  <c:v>6263.96</c:v>
                </c:pt>
                <c:pt idx="62657">
                  <c:v>6264.06</c:v>
                </c:pt>
                <c:pt idx="62658">
                  <c:v>6264.16</c:v>
                </c:pt>
                <c:pt idx="62659">
                  <c:v>6264.26</c:v>
                </c:pt>
                <c:pt idx="62660">
                  <c:v>6264.36</c:v>
                </c:pt>
                <c:pt idx="62661">
                  <c:v>6264.46</c:v>
                </c:pt>
                <c:pt idx="62662">
                  <c:v>6264.56</c:v>
                </c:pt>
                <c:pt idx="62663">
                  <c:v>6264.66</c:v>
                </c:pt>
                <c:pt idx="62664">
                  <c:v>6264.76</c:v>
                </c:pt>
                <c:pt idx="62665">
                  <c:v>6264.86</c:v>
                </c:pt>
                <c:pt idx="62666">
                  <c:v>6264.96</c:v>
                </c:pt>
                <c:pt idx="62667">
                  <c:v>6265.06</c:v>
                </c:pt>
                <c:pt idx="62668">
                  <c:v>6265.16</c:v>
                </c:pt>
                <c:pt idx="62669">
                  <c:v>6265.26</c:v>
                </c:pt>
                <c:pt idx="62670">
                  <c:v>6265.36</c:v>
                </c:pt>
                <c:pt idx="62671">
                  <c:v>6265.46</c:v>
                </c:pt>
                <c:pt idx="62672">
                  <c:v>6265.56</c:v>
                </c:pt>
                <c:pt idx="62673">
                  <c:v>6265.66</c:v>
                </c:pt>
                <c:pt idx="62674">
                  <c:v>6265.76</c:v>
                </c:pt>
                <c:pt idx="62675">
                  <c:v>6265.86</c:v>
                </c:pt>
                <c:pt idx="62676">
                  <c:v>6265.96</c:v>
                </c:pt>
                <c:pt idx="62677">
                  <c:v>6266.06</c:v>
                </c:pt>
                <c:pt idx="62678">
                  <c:v>6266.16</c:v>
                </c:pt>
                <c:pt idx="62679">
                  <c:v>6266.26</c:v>
                </c:pt>
                <c:pt idx="62680">
                  <c:v>6266.36</c:v>
                </c:pt>
                <c:pt idx="62681">
                  <c:v>6266.46</c:v>
                </c:pt>
                <c:pt idx="62682">
                  <c:v>6266.56</c:v>
                </c:pt>
                <c:pt idx="62683">
                  <c:v>6266.66</c:v>
                </c:pt>
                <c:pt idx="62684">
                  <c:v>6266.76</c:v>
                </c:pt>
                <c:pt idx="62685">
                  <c:v>6266.86</c:v>
                </c:pt>
                <c:pt idx="62686">
                  <c:v>6266.96</c:v>
                </c:pt>
                <c:pt idx="62687">
                  <c:v>6267.06</c:v>
                </c:pt>
                <c:pt idx="62688">
                  <c:v>6267.16</c:v>
                </c:pt>
                <c:pt idx="62689">
                  <c:v>6267.26</c:v>
                </c:pt>
                <c:pt idx="62690">
                  <c:v>6267.36</c:v>
                </c:pt>
                <c:pt idx="62691">
                  <c:v>6267.46</c:v>
                </c:pt>
                <c:pt idx="62692">
                  <c:v>6267.56</c:v>
                </c:pt>
                <c:pt idx="62693">
                  <c:v>6267.66</c:v>
                </c:pt>
                <c:pt idx="62694">
                  <c:v>6267.76</c:v>
                </c:pt>
                <c:pt idx="62695">
                  <c:v>6267.86</c:v>
                </c:pt>
                <c:pt idx="62696">
                  <c:v>6267.96</c:v>
                </c:pt>
                <c:pt idx="62697">
                  <c:v>6268.06</c:v>
                </c:pt>
                <c:pt idx="62698">
                  <c:v>6268.16</c:v>
                </c:pt>
                <c:pt idx="62699">
                  <c:v>6268.26</c:v>
                </c:pt>
                <c:pt idx="62700">
                  <c:v>6268.36</c:v>
                </c:pt>
                <c:pt idx="62701">
                  <c:v>6268.46</c:v>
                </c:pt>
                <c:pt idx="62702">
                  <c:v>6268.56</c:v>
                </c:pt>
                <c:pt idx="62703">
                  <c:v>6268.66</c:v>
                </c:pt>
                <c:pt idx="62704">
                  <c:v>6268.76</c:v>
                </c:pt>
                <c:pt idx="62705">
                  <c:v>6268.86</c:v>
                </c:pt>
                <c:pt idx="62706">
                  <c:v>6268.96</c:v>
                </c:pt>
                <c:pt idx="62707">
                  <c:v>6269.06</c:v>
                </c:pt>
                <c:pt idx="62708">
                  <c:v>6269.16</c:v>
                </c:pt>
                <c:pt idx="62709">
                  <c:v>6269.26</c:v>
                </c:pt>
                <c:pt idx="62710">
                  <c:v>6269.36</c:v>
                </c:pt>
                <c:pt idx="62711">
                  <c:v>6269.46</c:v>
                </c:pt>
                <c:pt idx="62712">
                  <c:v>6269.56</c:v>
                </c:pt>
                <c:pt idx="62713">
                  <c:v>6269.66</c:v>
                </c:pt>
                <c:pt idx="62714">
                  <c:v>6269.76</c:v>
                </c:pt>
                <c:pt idx="62715">
                  <c:v>6269.86</c:v>
                </c:pt>
                <c:pt idx="62716">
                  <c:v>6269.96</c:v>
                </c:pt>
                <c:pt idx="62717">
                  <c:v>6270.06</c:v>
                </c:pt>
                <c:pt idx="62718">
                  <c:v>6270.16</c:v>
                </c:pt>
                <c:pt idx="62719">
                  <c:v>6270.26</c:v>
                </c:pt>
                <c:pt idx="62720">
                  <c:v>6270.36</c:v>
                </c:pt>
                <c:pt idx="62721">
                  <c:v>6270.46</c:v>
                </c:pt>
                <c:pt idx="62722">
                  <c:v>6270.56</c:v>
                </c:pt>
                <c:pt idx="62723">
                  <c:v>6270.66</c:v>
                </c:pt>
                <c:pt idx="62724">
                  <c:v>6270.76</c:v>
                </c:pt>
                <c:pt idx="62725">
                  <c:v>6270.86</c:v>
                </c:pt>
                <c:pt idx="62726">
                  <c:v>6270.96</c:v>
                </c:pt>
                <c:pt idx="62727">
                  <c:v>6271.06</c:v>
                </c:pt>
                <c:pt idx="62728">
                  <c:v>6271.16</c:v>
                </c:pt>
                <c:pt idx="62729">
                  <c:v>6271.26</c:v>
                </c:pt>
                <c:pt idx="62730">
                  <c:v>6271.36</c:v>
                </c:pt>
                <c:pt idx="62731">
                  <c:v>6271.46</c:v>
                </c:pt>
                <c:pt idx="62732">
                  <c:v>6271.56</c:v>
                </c:pt>
                <c:pt idx="62733">
                  <c:v>6271.66</c:v>
                </c:pt>
                <c:pt idx="62734">
                  <c:v>6271.76</c:v>
                </c:pt>
                <c:pt idx="62735">
                  <c:v>6271.86</c:v>
                </c:pt>
                <c:pt idx="62736">
                  <c:v>6271.96</c:v>
                </c:pt>
                <c:pt idx="62737">
                  <c:v>6272.06</c:v>
                </c:pt>
                <c:pt idx="62738">
                  <c:v>6272.16</c:v>
                </c:pt>
                <c:pt idx="62739">
                  <c:v>6272.26</c:v>
                </c:pt>
                <c:pt idx="62740">
                  <c:v>6272.36</c:v>
                </c:pt>
                <c:pt idx="62741">
                  <c:v>6272.46</c:v>
                </c:pt>
                <c:pt idx="62742">
                  <c:v>6272.56</c:v>
                </c:pt>
                <c:pt idx="62743">
                  <c:v>6272.66</c:v>
                </c:pt>
                <c:pt idx="62744">
                  <c:v>6272.76</c:v>
                </c:pt>
                <c:pt idx="62745">
                  <c:v>6272.86</c:v>
                </c:pt>
                <c:pt idx="62746">
                  <c:v>6272.96</c:v>
                </c:pt>
                <c:pt idx="62747">
                  <c:v>6273.06</c:v>
                </c:pt>
                <c:pt idx="62748">
                  <c:v>6273.16</c:v>
                </c:pt>
                <c:pt idx="62749">
                  <c:v>6273.26</c:v>
                </c:pt>
                <c:pt idx="62750">
                  <c:v>6273.36</c:v>
                </c:pt>
                <c:pt idx="62751">
                  <c:v>6273.46</c:v>
                </c:pt>
                <c:pt idx="62752">
                  <c:v>6273.56</c:v>
                </c:pt>
                <c:pt idx="62753">
                  <c:v>6273.66</c:v>
                </c:pt>
                <c:pt idx="62754">
                  <c:v>6273.76</c:v>
                </c:pt>
                <c:pt idx="62755">
                  <c:v>6273.86</c:v>
                </c:pt>
                <c:pt idx="62756">
                  <c:v>6273.96</c:v>
                </c:pt>
                <c:pt idx="62757">
                  <c:v>6274.06</c:v>
                </c:pt>
                <c:pt idx="62758">
                  <c:v>6274.16</c:v>
                </c:pt>
                <c:pt idx="62759">
                  <c:v>6274.26</c:v>
                </c:pt>
                <c:pt idx="62760">
                  <c:v>6274.36</c:v>
                </c:pt>
                <c:pt idx="62761">
                  <c:v>6274.46</c:v>
                </c:pt>
                <c:pt idx="62762">
                  <c:v>6274.56</c:v>
                </c:pt>
                <c:pt idx="62763">
                  <c:v>6274.66</c:v>
                </c:pt>
                <c:pt idx="62764">
                  <c:v>6274.76</c:v>
                </c:pt>
                <c:pt idx="62765">
                  <c:v>6274.86</c:v>
                </c:pt>
                <c:pt idx="62766">
                  <c:v>6274.96</c:v>
                </c:pt>
                <c:pt idx="62767">
                  <c:v>6275.06</c:v>
                </c:pt>
                <c:pt idx="62768">
                  <c:v>6275.16</c:v>
                </c:pt>
                <c:pt idx="62769">
                  <c:v>6275.26</c:v>
                </c:pt>
                <c:pt idx="62770">
                  <c:v>6275.36</c:v>
                </c:pt>
                <c:pt idx="62771">
                  <c:v>6275.46</c:v>
                </c:pt>
                <c:pt idx="62772">
                  <c:v>6275.56</c:v>
                </c:pt>
                <c:pt idx="62773">
                  <c:v>6275.66</c:v>
                </c:pt>
                <c:pt idx="62774">
                  <c:v>6275.76</c:v>
                </c:pt>
                <c:pt idx="62775">
                  <c:v>6275.86</c:v>
                </c:pt>
                <c:pt idx="62776">
                  <c:v>6275.96</c:v>
                </c:pt>
                <c:pt idx="62777">
                  <c:v>6276.06</c:v>
                </c:pt>
                <c:pt idx="62778">
                  <c:v>6276.16</c:v>
                </c:pt>
                <c:pt idx="62779">
                  <c:v>6276.26</c:v>
                </c:pt>
                <c:pt idx="62780">
                  <c:v>6276.36</c:v>
                </c:pt>
                <c:pt idx="62781">
                  <c:v>6276.46</c:v>
                </c:pt>
                <c:pt idx="62782">
                  <c:v>6276.56</c:v>
                </c:pt>
                <c:pt idx="62783">
                  <c:v>6276.66</c:v>
                </c:pt>
                <c:pt idx="62784">
                  <c:v>6276.76</c:v>
                </c:pt>
                <c:pt idx="62785">
                  <c:v>6276.86</c:v>
                </c:pt>
                <c:pt idx="62786">
                  <c:v>6276.96</c:v>
                </c:pt>
                <c:pt idx="62787">
                  <c:v>6277.06</c:v>
                </c:pt>
                <c:pt idx="62788">
                  <c:v>6277.16</c:v>
                </c:pt>
                <c:pt idx="62789">
                  <c:v>6277.26</c:v>
                </c:pt>
                <c:pt idx="62790">
                  <c:v>6277.36</c:v>
                </c:pt>
                <c:pt idx="62791">
                  <c:v>6277.46</c:v>
                </c:pt>
                <c:pt idx="62792">
                  <c:v>6277.56</c:v>
                </c:pt>
                <c:pt idx="62793">
                  <c:v>6277.66</c:v>
                </c:pt>
                <c:pt idx="62794">
                  <c:v>6277.76</c:v>
                </c:pt>
                <c:pt idx="62795">
                  <c:v>6277.86</c:v>
                </c:pt>
                <c:pt idx="62796">
                  <c:v>6277.96</c:v>
                </c:pt>
                <c:pt idx="62797">
                  <c:v>6278.06</c:v>
                </c:pt>
                <c:pt idx="62798">
                  <c:v>6278.16</c:v>
                </c:pt>
                <c:pt idx="62799">
                  <c:v>6278.26</c:v>
                </c:pt>
                <c:pt idx="62800">
                  <c:v>6278.36</c:v>
                </c:pt>
                <c:pt idx="62801">
                  <c:v>6278.46</c:v>
                </c:pt>
                <c:pt idx="62802">
                  <c:v>6278.56</c:v>
                </c:pt>
                <c:pt idx="62803">
                  <c:v>6278.66</c:v>
                </c:pt>
                <c:pt idx="62804">
                  <c:v>6278.76</c:v>
                </c:pt>
                <c:pt idx="62805">
                  <c:v>6278.86</c:v>
                </c:pt>
                <c:pt idx="62806">
                  <c:v>6278.96</c:v>
                </c:pt>
                <c:pt idx="62807">
                  <c:v>6279.06</c:v>
                </c:pt>
                <c:pt idx="62808">
                  <c:v>6279.16</c:v>
                </c:pt>
                <c:pt idx="62809">
                  <c:v>6279.26</c:v>
                </c:pt>
                <c:pt idx="62810">
                  <c:v>6279.36</c:v>
                </c:pt>
                <c:pt idx="62811">
                  <c:v>6279.46</c:v>
                </c:pt>
                <c:pt idx="62812">
                  <c:v>6279.56</c:v>
                </c:pt>
                <c:pt idx="62813">
                  <c:v>6279.66</c:v>
                </c:pt>
                <c:pt idx="62814">
                  <c:v>6279.76</c:v>
                </c:pt>
                <c:pt idx="62815">
                  <c:v>6279.86</c:v>
                </c:pt>
                <c:pt idx="62816">
                  <c:v>6279.96</c:v>
                </c:pt>
                <c:pt idx="62817">
                  <c:v>6280.06</c:v>
                </c:pt>
                <c:pt idx="62818">
                  <c:v>6280.16</c:v>
                </c:pt>
                <c:pt idx="62819">
                  <c:v>6280.26</c:v>
                </c:pt>
                <c:pt idx="62820">
                  <c:v>6280.36</c:v>
                </c:pt>
                <c:pt idx="62821">
                  <c:v>6280.46</c:v>
                </c:pt>
                <c:pt idx="62822">
                  <c:v>6280.56</c:v>
                </c:pt>
                <c:pt idx="62823">
                  <c:v>6280.66</c:v>
                </c:pt>
                <c:pt idx="62824">
                  <c:v>6280.76</c:v>
                </c:pt>
                <c:pt idx="62825">
                  <c:v>6280.86</c:v>
                </c:pt>
                <c:pt idx="62826">
                  <c:v>6280.96</c:v>
                </c:pt>
                <c:pt idx="62827">
                  <c:v>6281.06</c:v>
                </c:pt>
                <c:pt idx="62828">
                  <c:v>6281.16</c:v>
                </c:pt>
                <c:pt idx="62829">
                  <c:v>6281.26</c:v>
                </c:pt>
                <c:pt idx="62830">
                  <c:v>6281.36</c:v>
                </c:pt>
                <c:pt idx="62831">
                  <c:v>6281.46</c:v>
                </c:pt>
                <c:pt idx="62832">
                  <c:v>6281.56</c:v>
                </c:pt>
                <c:pt idx="62833">
                  <c:v>6281.66</c:v>
                </c:pt>
                <c:pt idx="62834">
                  <c:v>6281.76</c:v>
                </c:pt>
                <c:pt idx="62835">
                  <c:v>6281.86</c:v>
                </c:pt>
                <c:pt idx="62836">
                  <c:v>6281.96</c:v>
                </c:pt>
                <c:pt idx="62837">
                  <c:v>6282.06</c:v>
                </c:pt>
                <c:pt idx="62838">
                  <c:v>6282.16</c:v>
                </c:pt>
                <c:pt idx="62839">
                  <c:v>6282.26</c:v>
                </c:pt>
                <c:pt idx="62840">
                  <c:v>6282.36</c:v>
                </c:pt>
                <c:pt idx="62841">
                  <c:v>6282.46</c:v>
                </c:pt>
                <c:pt idx="62842">
                  <c:v>6282.56</c:v>
                </c:pt>
                <c:pt idx="62843">
                  <c:v>6282.66</c:v>
                </c:pt>
                <c:pt idx="62844">
                  <c:v>6282.76</c:v>
                </c:pt>
                <c:pt idx="62845">
                  <c:v>6282.86</c:v>
                </c:pt>
                <c:pt idx="62846">
                  <c:v>6282.96</c:v>
                </c:pt>
                <c:pt idx="62847">
                  <c:v>6283.06</c:v>
                </c:pt>
                <c:pt idx="62848">
                  <c:v>6283.16</c:v>
                </c:pt>
                <c:pt idx="62849">
                  <c:v>6283.26</c:v>
                </c:pt>
                <c:pt idx="62850">
                  <c:v>6283.36</c:v>
                </c:pt>
                <c:pt idx="62851">
                  <c:v>6283.46</c:v>
                </c:pt>
                <c:pt idx="62852">
                  <c:v>6283.56</c:v>
                </c:pt>
                <c:pt idx="62853">
                  <c:v>6283.66</c:v>
                </c:pt>
                <c:pt idx="62854">
                  <c:v>6283.76</c:v>
                </c:pt>
                <c:pt idx="62855">
                  <c:v>6283.86</c:v>
                </c:pt>
                <c:pt idx="62856">
                  <c:v>6283.96</c:v>
                </c:pt>
                <c:pt idx="62857">
                  <c:v>6284.06</c:v>
                </c:pt>
                <c:pt idx="62858">
                  <c:v>6284.16</c:v>
                </c:pt>
                <c:pt idx="62859">
                  <c:v>6284.26</c:v>
                </c:pt>
                <c:pt idx="62860">
                  <c:v>6284.36</c:v>
                </c:pt>
                <c:pt idx="62861">
                  <c:v>6284.46</c:v>
                </c:pt>
                <c:pt idx="62862">
                  <c:v>6284.56</c:v>
                </c:pt>
                <c:pt idx="62863">
                  <c:v>6284.66</c:v>
                </c:pt>
                <c:pt idx="62864">
                  <c:v>6284.76</c:v>
                </c:pt>
                <c:pt idx="62865">
                  <c:v>6284.86</c:v>
                </c:pt>
                <c:pt idx="62866">
                  <c:v>6284.96</c:v>
                </c:pt>
                <c:pt idx="62867">
                  <c:v>6285.06</c:v>
                </c:pt>
                <c:pt idx="62868">
                  <c:v>6285.16</c:v>
                </c:pt>
                <c:pt idx="62869">
                  <c:v>6285.26</c:v>
                </c:pt>
                <c:pt idx="62870">
                  <c:v>6285.36</c:v>
                </c:pt>
                <c:pt idx="62871">
                  <c:v>6285.46</c:v>
                </c:pt>
                <c:pt idx="62872">
                  <c:v>6285.56</c:v>
                </c:pt>
                <c:pt idx="62873">
                  <c:v>6285.66</c:v>
                </c:pt>
                <c:pt idx="62874">
                  <c:v>6285.76</c:v>
                </c:pt>
                <c:pt idx="62875">
                  <c:v>6285.86</c:v>
                </c:pt>
                <c:pt idx="62876">
                  <c:v>6285.96</c:v>
                </c:pt>
                <c:pt idx="62877">
                  <c:v>6286.06</c:v>
                </c:pt>
                <c:pt idx="62878">
                  <c:v>6286.16</c:v>
                </c:pt>
                <c:pt idx="62879">
                  <c:v>6286.26</c:v>
                </c:pt>
                <c:pt idx="62880">
                  <c:v>6286.36</c:v>
                </c:pt>
                <c:pt idx="62881">
                  <c:v>6286.46</c:v>
                </c:pt>
                <c:pt idx="62882">
                  <c:v>6286.56</c:v>
                </c:pt>
                <c:pt idx="62883">
                  <c:v>6286.66</c:v>
                </c:pt>
                <c:pt idx="62884">
                  <c:v>6286.76</c:v>
                </c:pt>
                <c:pt idx="62885">
                  <c:v>6286.86</c:v>
                </c:pt>
                <c:pt idx="62886">
                  <c:v>6286.96</c:v>
                </c:pt>
                <c:pt idx="62887">
                  <c:v>6287.06</c:v>
                </c:pt>
                <c:pt idx="62888">
                  <c:v>6287.16</c:v>
                </c:pt>
                <c:pt idx="62889">
                  <c:v>6287.26</c:v>
                </c:pt>
                <c:pt idx="62890">
                  <c:v>6287.36</c:v>
                </c:pt>
                <c:pt idx="62891">
                  <c:v>6287.46</c:v>
                </c:pt>
                <c:pt idx="62892">
                  <c:v>6287.56</c:v>
                </c:pt>
                <c:pt idx="62893">
                  <c:v>6287.66</c:v>
                </c:pt>
                <c:pt idx="62894">
                  <c:v>6287.76</c:v>
                </c:pt>
                <c:pt idx="62895">
                  <c:v>6287.86</c:v>
                </c:pt>
                <c:pt idx="62896">
                  <c:v>6287.96</c:v>
                </c:pt>
                <c:pt idx="62897">
                  <c:v>6288.06</c:v>
                </c:pt>
                <c:pt idx="62898">
                  <c:v>6288.16</c:v>
                </c:pt>
                <c:pt idx="62899">
                  <c:v>6288.26</c:v>
                </c:pt>
                <c:pt idx="62900">
                  <c:v>6288.36</c:v>
                </c:pt>
                <c:pt idx="62901">
                  <c:v>6288.46</c:v>
                </c:pt>
                <c:pt idx="62902">
                  <c:v>6288.56</c:v>
                </c:pt>
                <c:pt idx="62903">
                  <c:v>6288.66</c:v>
                </c:pt>
                <c:pt idx="62904">
                  <c:v>6288.76</c:v>
                </c:pt>
                <c:pt idx="62905">
                  <c:v>6288.86</c:v>
                </c:pt>
                <c:pt idx="62906">
                  <c:v>6288.96</c:v>
                </c:pt>
                <c:pt idx="62907">
                  <c:v>6289.06</c:v>
                </c:pt>
                <c:pt idx="62908">
                  <c:v>6289.16</c:v>
                </c:pt>
                <c:pt idx="62909">
                  <c:v>6289.26</c:v>
                </c:pt>
                <c:pt idx="62910">
                  <c:v>6289.36</c:v>
                </c:pt>
                <c:pt idx="62911">
                  <c:v>6289.46</c:v>
                </c:pt>
                <c:pt idx="62912">
                  <c:v>6289.56</c:v>
                </c:pt>
                <c:pt idx="62913">
                  <c:v>6289.66</c:v>
                </c:pt>
                <c:pt idx="62914">
                  <c:v>6289.76</c:v>
                </c:pt>
                <c:pt idx="62915">
                  <c:v>6289.86</c:v>
                </c:pt>
                <c:pt idx="62916">
                  <c:v>6289.96</c:v>
                </c:pt>
                <c:pt idx="62917">
                  <c:v>6290.06</c:v>
                </c:pt>
                <c:pt idx="62918">
                  <c:v>6290.16</c:v>
                </c:pt>
                <c:pt idx="62919">
                  <c:v>6290.26</c:v>
                </c:pt>
                <c:pt idx="62920">
                  <c:v>6290.36</c:v>
                </c:pt>
                <c:pt idx="62921">
                  <c:v>6290.46</c:v>
                </c:pt>
                <c:pt idx="62922">
                  <c:v>6290.56</c:v>
                </c:pt>
                <c:pt idx="62923">
                  <c:v>6290.66</c:v>
                </c:pt>
                <c:pt idx="62924">
                  <c:v>6290.76</c:v>
                </c:pt>
                <c:pt idx="62925">
                  <c:v>6290.86</c:v>
                </c:pt>
                <c:pt idx="62926">
                  <c:v>6290.96</c:v>
                </c:pt>
                <c:pt idx="62927">
                  <c:v>6291.06</c:v>
                </c:pt>
                <c:pt idx="62928">
                  <c:v>6291.16</c:v>
                </c:pt>
                <c:pt idx="62929">
                  <c:v>6291.26</c:v>
                </c:pt>
                <c:pt idx="62930">
                  <c:v>6291.36</c:v>
                </c:pt>
                <c:pt idx="62931">
                  <c:v>6291.46</c:v>
                </c:pt>
                <c:pt idx="62932">
                  <c:v>6291.56</c:v>
                </c:pt>
                <c:pt idx="62933">
                  <c:v>6291.66</c:v>
                </c:pt>
                <c:pt idx="62934">
                  <c:v>6291.76</c:v>
                </c:pt>
                <c:pt idx="62935">
                  <c:v>6291.86</c:v>
                </c:pt>
                <c:pt idx="62936">
                  <c:v>6291.96</c:v>
                </c:pt>
                <c:pt idx="62937">
                  <c:v>6292.06</c:v>
                </c:pt>
                <c:pt idx="62938">
                  <c:v>6292.16</c:v>
                </c:pt>
                <c:pt idx="62939">
                  <c:v>6292.26</c:v>
                </c:pt>
                <c:pt idx="62940">
                  <c:v>6292.36</c:v>
                </c:pt>
                <c:pt idx="62941">
                  <c:v>6292.46</c:v>
                </c:pt>
                <c:pt idx="62942">
                  <c:v>6292.56</c:v>
                </c:pt>
                <c:pt idx="62943">
                  <c:v>6292.66</c:v>
                </c:pt>
                <c:pt idx="62944">
                  <c:v>6292.76</c:v>
                </c:pt>
                <c:pt idx="62945">
                  <c:v>6292.86</c:v>
                </c:pt>
                <c:pt idx="62946">
                  <c:v>6292.96</c:v>
                </c:pt>
                <c:pt idx="62947">
                  <c:v>6293.06</c:v>
                </c:pt>
                <c:pt idx="62948">
                  <c:v>6293.16</c:v>
                </c:pt>
                <c:pt idx="62949">
                  <c:v>6293.26</c:v>
                </c:pt>
                <c:pt idx="62950">
                  <c:v>6293.36</c:v>
                </c:pt>
                <c:pt idx="62951">
                  <c:v>6293.46</c:v>
                </c:pt>
                <c:pt idx="62952">
                  <c:v>6293.56</c:v>
                </c:pt>
                <c:pt idx="62953">
                  <c:v>6293.66</c:v>
                </c:pt>
                <c:pt idx="62954">
                  <c:v>6293.76</c:v>
                </c:pt>
                <c:pt idx="62955">
                  <c:v>6293.86</c:v>
                </c:pt>
                <c:pt idx="62956">
                  <c:v>6293.96</c:v>
                </c:pt>
                <c:pt idx="62957">
                  <c:v>6294.06</c:v>
                </c:pt>
                <c:pt idx="62958">
                  <c:v>6294.16</c:v>
                </c:pt>
                <c:pt idx="62959">
                  <c:v>6294.26</c:v>
                </c:pt>
                <c:pt idx="62960">
                  <c:v>6294.36</c:v>
                </c:pt>
                <c:pt idx="62961">
                  <c:v>6294.46</c:v>
                </c:pt>
                <c:pt idx="62962">
                  <c:v>6294.56</c:v>
                </c:pt>
                <c:pt idx="62963">
                  <c:v>6294.66</c:v>
                </c:pt>
                <c:pt idx="62964">
                  <c:v>6294.76</c:v>
                </c:pt>
                <c:pt idx="62965">
                  <c:v>6294.86</c:v>
                </c:pt>
                <c:pt idx="62966">
                  <c:v>6294.96</c:v>
                </c:pt>
                <c:pt idx="62967">
                  <c:v>6295.06</c:v>
                </c:pt>
                <c:pt idx="62968">
                  <c:v>6295.16</c:v>
                </c:pt>
                <c:pt idx="62969">
                  <c:v>6295.26</c:v>
                </c:pt>
                <c:pt idx="62970">
                  <c:v>6295.36</c:v>
                </c:pt>
                <c:pt idx="62971">
                  <c:v>6295.46</c:v>
                </c:pt>
                <c:pt idx="62972">
                  <c:v>6295.56</c:v>
                </c:pt>
                <c:pt idx="62973">
                  <c:v>6295.66</c:v>
                </c:pt>
                <c:pt idx="62974">
                  <c:v>6295.76</c:v>
                </c:pt>
                <c:pt idx="62975">
                  <c:v>6295.86</c:v>
                </c:pt>
                <c:pt idx="62976">
                  <c:v>6295.96</c:v>
                </c:pt>
                <c:pt idx="62977">
                  <c:v>6296.06</c:v>
                </c:pt>
                <c:pt idx="62978">
                  <c:v>6296.16</c:v>
                </c:pt>
                <c:pt idx="62979">
                  <c:v>6296.26</c:v>
                </c:pt>
                <c:pt idx="62980">
                  <c:v>6296.36</c:v>
                </c:pt>
                <c:pt idx="62981">
                  <c:v>6296.46</c:v>
                </c:pt>
                <c:pt idx="62982">
                  <c:v>6296.56</c:v>
                </c:pt>
                <c:pt idx="62983">
                  <c:v>6296.66</c:v>
                </c:pt>
                <c:pt idx="62984">
                  <c:v>6296.76</c:v>
                </c:pt>
                <c:pt idx="62985">
                  <c:v>6296.86</c:v>
                </c:pt>
                <c:pt idx="62986">
                  <c:v>6296.96</c:v>
                </c:pt>
                <c:pt idx="62987">
                  <c:v>6297.06</c:v>
                </c:pt>
                <c:pt idx="62988">
                  <c:v>6297.16</c:v>
                </c:pt>
                <c:pt idx="62989">
                  <c:v>6297.26</c:v>
                </c:pt>
                <c:pt idx="62990">
                  <c:v>6297.36</c:v>
                </c:pt>
                <c:pt idx="62991">
                  <c:v>6297.46</c:v>
                </c:pt>
                <c:pt idx="62992">
                  <c:v>6297.56</c:v>
                </c:pt>
                <c:pt idx="62993">
                  <c:v>6297.66</c:v>
                </c:pt>
                <c:pt idx="62994">
                  <c:v>6297.76</c:v>
                </c:pt>
                <c:pt idx="62995">
                  <c:v>6297.86</c:v>
                </c:pt>
                <c:pt idx="62996">
                  <c:v>6297.96</c:v>
                </c:pt>
                <c:pt idx="62997">
                  <c:v>6298.06</c:v>
                </c:pt>
                <c:pt idx="62998">
                  <c:v>6298.16</c:v>
                </c:pt>
                <c:pt idx="62999">
                  <c:v>6298.26</c:v>
                </c:pt>
                <c:pt idx="63000">
                  <c:v>6298.36</c:v>
                </c:pt>
                <c:pt idx="63001">
                  <c:v>6298.46</c:v>
                </c:pt>
                <c:pt idx="63002">
                  <c:v>6298.56</c:v>
                </c:pt>
                <c:pt idx="63003">
                  <c:v>6298.66</c:v>
                </c:pt>
                <c:pt idx="63004">
                  <c:v>6298.76</c:v>
                </c:pt>
                <c:pt idx="63005">
                  <c:v>6298.86</c:v>
                </c:pt>
                <c:pt idx="63006">
                  <c:v>6298.96</c:v>
                </c:pt>
                <c:pt idx="63007">
                  <c:v>6299.06</c:v>
                </c:pt>
                <c:pt idx="63008">
                  <c:v>6299.16</c:v>
                </c:pt>
                <c:pt idx="63009">
                  <c:v>6299.26</c:v>
                </c:pt>
                <c:pt idx="63010">
                  <c:v>6299.36</c:v>
                </c:pt>
                <c:pt idx="63011">
                  <c:v>6299.46</c:v>
                </c:pt>
                <c:pt idx="63012">
                  <c:v>6299.56</c:v>
                </c:pt>
                <c:pt idx="63013">
                  <c:v>6299.66</c:v>
                </c:pt>
                <c:pt idx="63014">
                  <c:v>6299.76</c:v>
                </c:pt>
                <c:pt idx="63015">
                  <c:v>6299.86</c:v>
                </c:pt>
                <c:pt idx="63016">
                  <c:v>6299.96</c:v>
                </c:pt>
                <c:pt idx="63017">
                  <c:v>6300.06</c:v>
                </c:pt>
                <c:pt idx="63018">
                  <c:v>6300.16</c:v>
                </c:pt>
                <c:pt idx="63019">
                  <c:v>6300.26</c:v>
                </c:pt>
                <c:pt idx="63020">
                  <c:v>6300.36</c:v>
                </c:pt>
                <c:pt idx="63021">
                  <c:v>6300.46</c:v>
                </c:pt>
                <c:pt idx="63022">
                  <c:v>6300.56</c:v>
                </c:pt>
                <c:pt idx="63023">
                  <c:v>6300.66</c:v>
                </c:pt>
                <c:pt idx="63024">
                  <c:v>6300.76</c:v>
                </c:pt>
                <c:pt idx="63025">
                  <c:v>6300.86</c:v>
                </c:pt>
                <c:pt idx="63026">
                  <c:v>6300.96</c:v>
                </c:pt>
                <c:pt idx="63027">
                  <c:v>6301.06</c:v>
                </c:pt>
                <c:pt idx="63028">
                  <c:v>6301.16</c:v>
                </c:pt>
                <c:pt idx="63029">
                  <c:v>6301.26</c:v>
                </c:pt>
                <c:pt idx="63030">
                  <c:v>6301.36</c:v>
                </c:pt>
                <c:pt idx="63031">
                  <c:v>6301.46</c:v>
                </c:pt>
                <c:pt idx="63032">
                  <c:v>6301.56</c:v>
                </c:pt>
                <c:pt idx="63033">
                  <c:v>6301.66</c:v>
                </c:pt>
                <c:pt idx="63034">
                  <c:v>6301.76</c:v>
                </c:pt>
                <c:pt idx="63035">
                  <c:v>6301.86</c:v>
                </c:pt>
                <c:pt idx="63036">
                  <c:v>6301.96</c:v>
                </c:pt>
                <c:pt idx="63037">
                  <c:v>6302.06</c:v>
                </c:pt>
                <c:pt idx="63038">
                  <c:v>6302.16</c:v>
                </c:pt>
                <c:pt idx="63039">
                  <c:v>6302.26</c:v>
                </c:pt>
                <c:pt idx="63040">
                  <c:v>6302.36</c:v>
                </c:pt>
                <c:pt idx="63041">
                  <c:v>6302.46</c:v>
                </c:pt>
                <c:pt idx="63042">
                  <c:v>6302.56</c:v>
                </c:pt>
                <c:pt idx="63043">
                  <c:v>6302.66</c:v>
                </c:pt>
                <c:pt idx="63044">
                  <c:v>6302.76</c:v>
                </c:pt>
                <c:pt idx="63045">
                  <c:v>6302.86</c:v>
                </c:pt>
                <c:pt idx="63046">
                  <c:v>6302.96</c:v>
                </c:pt>
                <c:pt idx="63047">
                  <c:v>6303.06</c:v>
                </c:pt>
                <c:pt idx="63048">
                  <c:v>6303.16</c:v>
                </c:pt>
                <c:pt idx="63049">
                  <c:v>6303.26</c:v>
                </c:pt>
                <c:pt idx="63050">
                  <c:v>6303.36</c:v>
                </c:pt>
                <c:pt idx="63051">
                  <c:v>6303.46</c:v>
                </c:pt>
                <c:pt idx="63052">
                  <c:v>6303.56</c:v>
                </c:pt>
                <c:pt idx="63053">
                  <c:v>6303.66</c:v>
                </c:pt>
                <c:pt idx="63054">
                  <c:v>6303.76</c:v>
                </c:pt>
                <c:pt idx="63055">
                  <c:v>6303.86</c:v>
                </c:pt>
                <c:pt idx="63056">
                  <c:v>6303.96</c:v>
                </c:pt>
                <c:pt idx="63057">
                  <c:v>6304.06</c:v>
                </c:pt>
                <c:pt idx="63058">
                  <c:v>6304.16</c:v>
                </c:pt>
                <c:pt idx="63059">
                  <c:v>6304.26</c:v>
                </c:pt>
                <c:pt idx="63060">
                  <c:v>6304.36</c:v>
                </c:pt>
                <c:pt idx="63061">
                  <c:v>6304.46</c:v>
                </c:pt>
                <c:pt idx="63062">
                  <c:v>6304.56</c:v>
                </c:pt>
                <c:pt idx="63063">
                  <c:v>6304.66</c:v>
                </c:pt>
                <c:pt idx="63064">
                  <c:v>6304.76</c:v>
                </c:pt>
                <c:pt idx="63065">
                  <c:v>6304.86</c:v>
                </c:pt>
                <c:pt idx="63066">
                  <c:v>6304.96</c:v>
                </c:pt>
                <c:pt idx="63067">
                  <c:v>6305.06</c:v>
                </c:pt>
                <c:pt idx="63068">
                  <c:v>6305.16</c:v>
                </c:pt>
                <c:pt idx="63069">
                  <c:v>6305.26</c:v>
                </c:pt>
                <c:pt idx="63070">
                  <c:v>6305.36</c:v>
                </c:pt>
                <c:pt idx="63071">
                  <c:v>6305.46</c:v>
                </c:pt>
                <c:pt idx="63072">
                  <c:v>6305.56</c:v>
                </c:pt>
                <c:pt idx="63073">
                  <c:v>6305.66</c:v>
                </c:pt>
                <c:pt idx="63074">
                  <c:v>6305.76</c:v>
                </c:pt>
                <c:pt idx="63075">
                  <c:v>6305.86</c:v>
                </c:pt>
                <c:pt idx="63076">
                  <c:v>6305.96</c:v>
                </c:pt>
                <c:pt idx="63077">
                  <c:v>6306.06</c:v>
                </c:pt>
                <c:pt idx="63078">
                  <c:v>6306.16</c:v>
                </c:pt>
                <c:pt idx="63079">
                  <c:v>6306.26</c:v>
                </c:pt>
                <c:pt idx="63080">
                  <c:v>6306.36</c:v>
                </c:pt>
                <c:pt idx="63081">
                  <c:v>6306.46</c:v>
                </c:pt>
                <c:pt idx="63082">
                  <c:v>6306.56</c:v>
                </c:pt>
                <c:pt idx="63083">
                  <c:v>6306.66</c:v>
                </c:pt>
                <c:pt idx="63084">
                  <c:v>6306.76</c:v>
                </c:pt>
                <c:pt idx="63085">
                  <c:v>6306.86</c:v>
                </c:pt>
                <c:pt idx="63086">
                  <c:v>6306.96</c:v>
                </c:pt>
                <c:pt idx="63087">
                  <c:v>6307.06</c:v>
                </c:pt>
                <c:pt idx="63088">
                  <c:v>6307.16</c:v>
                </c:pt>
                <c:pt idx="63089">
                  <c:v>6307.26</c:v>
                </c:pt>
                <c:pt idx="63090">
                  <c:v>6307.36</c:v>
                </c:pt>
                <c:pt idx="63091">
                  <c:v>6307.46</c:v>
                </c:pt>
                <c:pt idx="63092">
                  <c:v>6307.56</c:v>
                </c:pt>
                <c:pt idx="63093">
                  <c:v>6307.66</c:v>
                </c:pt>
                <c:pt idx="63094">
                  <c:v>6307.76</c:v>
                </c:pt>
                <c:pt idx="63095">
                  <c:v>6307.86</c:v>
                </c:pt>
                <c:pt idx="63096">
                  <c:v>6307.96</c:v>
                </c:pt>
                <c:pt idx="63097">
                  <c:v>6308.06</c:v>
                </c:pt>
                <c:pt idx="63098">
                  <c:v>6308.16</c:v>
                </c:pt>
                <c:pt idx="63099">
                  <c:v>6308.26</c:v>
                </c:pt>
                <c:pt idx="63100">
                  <c:v>6308.36</c:v>
                </c:pt>
                <c:pt idx="63101">
                  <c:v>6308.46</c:v>
                </c:pt>
                <c:pt idx="63102">
                  <c:v>6308.56</c:v>
                </c:pt>
                <c:pt idx="63103">
                  <c:v>6308.66</c:v>
                </c:pt>
                <c:pt idx="63104">
                  <c:v>6308.76</c:v>
                </c:pt>
                <c:pt idx="63105">
                  <c:v>6308.86</c:v>
                </c:pt>
                <c:pt idx="63106">
                  <c:v>6308.96</c:v>
                </c:pt>
                <c:pt idx="63107">
                  <c:v>6309.06</c:v>
                </c:pt>
                <c:pt idx="63108">
                  <c:v>6309.16</c:v>
                </c:pt>
                <c:pt idx="63109">
                  <c:v>6309.26</c:v>
                </c:pt>
                <c:pt idx="63110">
                  <c:v>6309.36</c:v>
                </c:pt>
                <c:pt idx="63111">
                  <c:v>6309.46</c:v>
                </c:pt>
                <c:pt idx="63112">
                  <c:v>6309.56</c:v>
                </c:pt>
                <c:pt idx="63113">
                  <c:v>6309.66</c:v>
                </c:pt>
                <c:pt idx="63114">
                  <c:v>6309.76</c:v>
                </c:pt>
                <c:pt idx="63115">
                  <c:v>6309.86</c:v>
                </c:pt>
                <c:pt idx="63116">
                  <c:v>6309.96</c:v>
                </c:pt>
                <c:pt idx="63117">
                  <c:v>6310.06</c:v>
                </c:pt>
                <c:pt idx="63118">
                  <c:v>6310.16</c:v>
                </c:pt>
                <c:pt idx="63119">
                  <c:v>6310.26</c:v>
                </c:pt>
                <c:pt idx="63120">
                  <c:v>6310.36</c:v>
                </c:pt>
                <c:pt idx="63121">
                  <c:v>6310.46</c:v>
                </c:pt>
                <c:pt idx="63122">
                  <c:v>6310.56</c:v>
                </c:pt>
                <c:pt idx="63123">
                  <c:v>6310.66</c:v>
                </c:pt>
                <c:pt idx="63124">
                  <c:v>6310.76</c:v>
                </c:pt>
                <c:pt idx="63125">
                  <c:v>6310.86</c:v>
                </c:pt>
                <c:pt idx="63126">
                  <c:v>6310.96</c:v>
                </c:pt>
                <c:pt idx="63127">
                  <c:v>6311.06</c:v>
                </c:pt>
                <c:pt idx="63128">
                  <c:v>6311.16</c:v>
                </c:pt>
                <c:pt idx="63129">
                  <c:v>6311.26</c:v>
                </c:pt>
                <c:pt idx="63130">
                  <c:v>6311.36</c:v>
                </c:pt>
                <c:pt idx="63131">
                  <c:v>6311.46</c:v>
                </c:pt>
                <c:pt idx="63132">
                  <c:v>6311.56</c:v>
                </c:pt>
                <c:pt idx="63133">
                  <c:v>6311.66</c:v>
                </c:pt>
                <c:pt idx="63134">
                  <c:v>6311.76</c:v>
                </c:pt>
                <c:pt idx="63135">
                  <c:v>6311.86</c:v>
                </c:pt>
                <c:pt idx="63136">
                  <c:v>6311.96</c:v>
                </c:pt>
                <c:pt idx="63137">
                  <c:v>6312.06</c:v>
                </c:pt>
                <c:pt idx="63138">
                  <c:v>6312.16</c:v>
                </c:pt>
                <c:pt idx="63139">
                  <c:v>6312.26</c:v>
                </c:pt>
                <c:pt idx="63140">
                  <c:v>6312.36</c:v>
                </c:pt>
                <c:pt idx="63141">
                  <c:v>6312.46</c:v>
                </c:pt>
                <c:pt idx="63142">
                  <c:v>6312.56</c:v>
                </c:pt>
                <c:pt idx="63143">
                  <c:v>6312.66</c:v>
                </c:pt>
                <c:pt idx="63144">
                  <c:v>6312.76</c:v>
                </c:pt>
                <c:pt idx="63145">
                  <c:v>6312.86</c:v>
                </c:pt>
                <c:pt idx="63146">
                  <c:v>6312.96</c:v>
                </c:pt>
                <c:pt idx="63147">
                  <c:v>6313.06</c:v>
                </c:pt>
                <c:pt idx="63148">
                  <c:v>6313.16</c:v>
                </c:pt>
                <c:pt idx="63149">
                  <c:v>6313.26</c:v>
                </c:pt>
                <c:pt idx="63150">
                  <c:v>6313.36</c:v>
                </c:pt>
                <c:pt idx="63151">
                  <c:v>6313.46</c:v>
                </c:pt>
                <c:pt idx="63152">
                  <c:v>6313.56</c:v>
                </c:pt>
                <c:pt idx="63153">
                  <c:v>6313.66</c:v>
                </c:pt>
                <c:pt idx="63154">
                  <c:v>6313.76</c:v>
                </c:pt>
                <c:pt idx="63155">
                  <c:v>6313.86</c:v>
                </c:pt>
                <c:pt idx="63156">
                  <c:v>6313.96</c:v>
                </c:pt>
                <c:pt idx="63157">
                  <c:v>6314.06</c:v>
                </c:pt>
                <c:pt idx="63158">
                  <c:v>6314.16</c:v>
                </c:pt>
                <c:pt idx="63159">
                  <c:v>6314.26</c:v>
                </c:pt>
                <c:pt idx="63160">
                  <c:v>6314.36</c:v>
                </c:pt>
                <c:pt idx="63161">
                  <c:v>6314.46</c:v>
                </c:pt>
                <c:pt idx="63162">
                  <c:v>6314.56</c:v>
                </c:pt>
                <c:pt idx="63163">
                  <c:v>6314.66</c:v>
                </c:pt>
                <c:pt idx="63164">
                  <c:v>6314.76</c:v>
                </c:pt>
                <c:pt idx="63165">
                  <c:v>6314.86</c:v>
                </c:pt>
                <c:pt idx="63166">
                  <c:v>6314.96</c:v>
                </c:pt>
                <c:pt idx="63167">
                  <c:v>6315.06</c:v>
                </c:pt>
                <c:pt idx="63168">
                  <c:v>6315.16</c:v>
                </c:pt>
                <c:pt idx="63169">
                  <c:v>6315.26</c:v>
                </c:pt>
                <c:pt idx="63170">
                  <c:v>6315.36</c:v>
                </c:pt>
                <c:pt idx="63171">
                  <c:v>6315.46</c:v>
                </c:pt>
                <c:pt idx="63172">
                  <c:v>6315.56</c:v>
                </c:pt>
                <c:pt idx="63173">
                  <c:v>6315.66</c:v>
                </c:pt>
                <c:pt idx="63174">
                  <c:v>6315.76</c:v>
                </c:pt>
                <c:pt idx="63175">
                  <c:v>6315.86</c:v>
                </c:pt>
                <c:pt idx="63176">
                  <c:v>6315.96</c:v>
                </c:pt>
                <c:pt idx="63177">
                  <c:v>6316.06</c:v>
                </c:pt>
                <c:pt idx="63178">
                  <c:v>6316.16</c:v>
                </c:pt>
                <c:pt idx="63179">
                  <c:v>6316.26</c:v>
                </c:pt>
                <c:pt idx="63180">
                  <c:v>6316.36</c:v>
                </c:pt>
                <c:pt idx="63181">
                  <c:v>6316.46</c:v>
                </c:pt>
                <c:pt idx="63182">
                  <c:v>6316.56</c:v>
                </c:pt>
                <c:pt idx="63183">
                  <c:v>6316.66</c:v>
                </c:pt>
                <c:pt idx="63184">
                  <c:v>6316.76</c:v>
                </c:pt>
                <c:pt idx="63185">
                  <c:v>6316.86</c:v>
                </c:pt>
                <c:pt idx="63186">
                  <c:v>6316.96</c:v>
                </c:pt>
                <c:pt idx="63187">
                  <c:v>6317.06</c:v>
                </c:pt>
                <c:pt idx="63188">
                  <c:v>6317.16</c:v>
                </c:pt>
                <c:pt idx="63189">
                  <c:v>6317.26</c:v>
                </c:pt>
                <c:pt idx="63190">
                  <c:v>6317.36</c:v>
                </c:pt>
                <c:pt idx="63191">
                  <c:v>6317.46</c:v>
                </c:pt>
                <c:pt idx="63192">
                  <c:v>6317.56</c:v>
                </c:pt>
                <c:pt idx="63193">
                  <c:v>6317.66</c:v>
                </c:pt>
                <c:pt idx="63194">
                  <c:v>6317.76</c:v>
                </c:pt>
                <c:pt idx="63195">
                  <c:v>6317.86</c:v>
                </c:pt>
                <c:pt idx="63196">
                  <c:v>6317.96</c:v>
                </c:pt>
                <c:pt idx="63197">
                  <c:v>6318.06</c:v>
                </c:pt>
                <c:pt idx="63198">
                  <c:v>6318.16</c:v>
                </c:pt>
                <c:pt idx="63199">
                  <c:v>6318.26</c:v>
                </c:pt>
                <c:pt idx="63200">
                  <c:v>6318.36</c:v>
                </c:pt>
                <c:pt idx="63201">
                  <c:v>6318.46</c:v>
                </c:pt>
                <c:pt idx="63202">
                  <c:v>6318.56</c:v>
                </c:pt>
                <c:pt idx="63203">
                  <c:v>6318.66</c:v>
                </c:pt>
                <c:pt idx="63204">
                  <c:v>6318.76</c:v>
                </c:pt>
                <c:pt idx="63205">
                  <c:v>6318.86</c:v>
                </c:pt>
                <c:pt idx="63206">
                  <c:v>6318.96</c:v>
                </c:pt>
                <c:pt idx="63207">
                  <c:v>6319.06</c:v>
                </c:pt>
                <c:pt idx="63208">
                  <c:v>6319.16</c:v>
                </c:pt>
                <c:pt idx="63209">
                  <c:v>6319.26</c:v>
                </c:pt>
                <c:pt idx="63210">
                  <c:v>6319.36</c:v>
                </c:pt>
                <c:pt idx="63211">
                  <c:v>6319.46</c:v>
                </c:pt>
                <c:pt idx="63212">
                  <c:v>6319.56</c:v>
                </c:pt>
                <c:pt idx="63213">
                  <c:v>6319.66</c:v>
                </c:pt>
                <c:pt idx="63214">
                  <c:v>6319.76</c:v>
                </c:pt>
                <c:pt idx="63215">
                  <c:v>6319.86</c:v>
                </c:pt>
                <c:pt idx="63216">
                  <c:v>6319.96</c:v>
                </c:pt>
                <c:pt idx="63217">
                  <c:v>6320.06</c:v>
                </c:pt>
                <c:pt idx="63218">
                  <c:v>6320.16</c:v>
                </c:pt>
                <c:pt idx="63219">
                  <c:v>6320.26</c:v>
                </c:pt>
                <c:pt idx="63220">
                  <c:v>6320.36</c:v>
                </c:pt>
                <c:pt idx="63221">
                  <c:v>6320.46</c:v>
                </c:pt>
                <c:pt idx="63222">
                  <c:v>6320.56</c:v>
                </c:pt>
                <c:pt idx="63223">
                  <c:v>6320.66</c:v>
                </c:pt>
                <c:pt idx="63224">
                  <c:v>6320.76</c:v>
                </c:pt>
                <c:pt idx="63225">
                  <c:v>6320.86</c:v>
                </c:pt>
                <c:pt idx="63226">
                  <c:v>6320.96</c:v>
                </c:pt>
                <c:pt idx="63227">
                  <c:v>6321.06</c:v>
                </c:pt>
                <c:pt idx="63228">
                  <c:v>6321.16</c:v>
                </c:pt>
                <c:pt idx="63229">
                  <c:v>6321.26</c:v>
                </c:pt>
                <c:pt idx="63230">
                  <c:v>6321.36</c:v>
                </c:pt>
                <c:pt idx="63231">
                  <c:v>6321.46</c:v>
                </c:pt>
                <c:pt idx="63232">
                  <c:v>6321.56</c:v>
                </c:pt>
                <c:pt idx="63233">
                  <c:v>6321.66</c:v>
                </c:pt>
                <c:pt idx="63234">
                  <c:v>6321.76</c:v>
                </c:pt>
                <c:pt idx="63235">
                  <c:v>6321.86</c:v>
                </c:pt>
                <c:pt idx="63236">
                  <c:v>6321.96</c:v>
                </c:pt>
                <c:pt idx="63237">
                  <c:v>6322.06</c:v>
                </c:pt>
                <c:pt idx="63238">
                  <c:v>6322.16</c:v>
                </c:pt>
                <c:pt idx="63239">
                  <c:v>6322.26</c:v>
                </c:pt>
                <c:pt idx="63240">
                  <c:v>6322.36</c:v>
                </c:pt>
                <c:pt idx="63241">
                  <c:v>6322.46</c:v>
                </c:pt>
                <c:pt idx="63242">
                  <c:v>6322.56</c:v>
                </c:pt>
                <c:pt idx="63243">
                  <c:v>6322.66</c:v>
                </c:pt>
                <c:pt idx="63244">
                  <c:v>6322.76</c:v>
                </c:pt>
                <c:pt idx="63245">
                  <c:v>6322.86</c:v>
                </c:pt>
                <c:pt idx="63246">
                  <c:v>6322.96</c:v>
                </c:pt>
                <c:pt idx="63247">
                  <c:v>6323.06</c:v>
                </c:pt>
                <c:pt idx="63248">
                  <c:v>6323.16</c:v>
                </c:pt>
                <c:pt idx="63249">
                  <c:v>6323.26</c:v>
                </c:pt>
                <c:pt idx="63250">
                  <c:v>6323.36</c:v>
                </c:pt>
                <c:pt idx="63251">
                  <c:v>6323.46</c:v>
                </c:pt>
                <c:pt idx="63252">
                  <c:v>6323.56</c:v>
                </c:pt>
                <c:pt idx="63253">
                  <c:v>6323.66</c:v>
                </c:pt>
                <c:pt idx="63254">
                  <c:v>6323.76</c:v>
                </c:pt>
                <c:pt idx="63255">
                  <c:v>6323.86</c:v>
                </c:pt>
                <c:pt idx="63256">
                  <c:v>6323.96</c:v>
                </c:pt>
                <c:pt idx="63257">
                  <c:v>6324.06</c:v>
                </c:pt>
                <c:pt idx="63258">
                  <c:v>6324.16</c:v>
                </c:pt>
                <c:pt idx="63259">
                  <c:v>6324.26</c:v>
                </c:pt>
                <c:pt idx="63260">
                  <c:v>6324.36</c:v>
                </c:pt>
                <c:pt idx="63261">
                  <c:v>6324.46</c:v>
                </c:pt>
                <c:pt idx="63262">
                  <c:v>6324.56</c:v>
                </c:pt>
                <c:pt idx="63263">
                  <c:v>6324.66</c:v>
                </c:pt>
                <c:pt idx="63264">
                  <c:v>6324.76</c:v>
                </c:pt>
                <c:pt idx="63265">
                  <c:v>6324.86</c:v>
                </c:pt>
                <c:pt idx="63266">
                  <c:v>6324.96</c:v>
                </c:pt>
                <c:pt idx="63267">
                  <c:v>6325.06</c:v>
                </c:pt>
                <c:pt idx="63268">
                  <c:v>6325.16</c:v>
                </c:pt>
                <c:pt idx="63269">
                  <c:v>6325.26</c:v>
                </c:pt>
                <c:pt idx="63270">
                  <c:v>6325.36</c:v>
                </c:pt>
                <c:pt idx="63271">
                  <c:v>6325.46</c:v>
                </c:pt>
                <c:pt idx="63272">
                  <c:v>6325.56</c:v>
                </c:pt>
                <c:pt idx="63273">
                  <c:v>6325.66</c:v>
                </c:pt>
                <c:pt idx="63274">
                  <c:v>6325.76</c:v>
                </c:pt>
                <c:pt idx="63275">
                  <c:v>6325.86</c:v>
                </c:pt>
                <c:pt idx="63276">
                  <c:v>6325.96</c:v>
                </c:pt>
                <c:pt idx="63277">
                  <c:v>6326.06</c:v>
                </c:pt>
                <c:pt idx="63278">
                  <c:v>6326.16</c:v>
                </c:pt>
                <c:pt idx="63279">
                  <c:v>6326.26</c:v>
                </c:pt>
                <c:pt idx="63280">
                  <c:v>6326.36</c:v>
                </c:pt>
                <c:pt idx="63281">
                  <c:v>6326.46</c:v>
                </c:pt>
                <c:pt idx="63282">
                  <c:v>6326.56</c:v>
                </c:pt>
                <c:pt idx="63283">
                  <c:v>6326.66</c:v>
                </c:pt>
                <c:pt idx="63284">
                  <c:v>6326.76</c:v>
                </c:pt>
                <c:pt idx="63285">
                  <c:v>6326.86</c:v>
                </c:pt>
                <c:pt idx="63286">
                  <c:v>6326.96</c:v>
                </c:pt>
                <c:pt idx="63287">
                  <c:v>6327.06</c:v>
                </c:pt>
                <c:pt idx="63288">
                  <c:v>6327.16</c:v>
                </c:pt>
                <c:pt idx="63289">
                  <c:v>6327.26</c:v>
                </c:pt>
                <c:pt idx="63290">
                  <c:v>6327.36</c:v>
                </c:pt>
                <c:pt idx="63291">
                  <c:v>6327.46</c:v>
                </c:pt>
                <c:pt idx="63292">
                  <c:v>6327.56</c:v>
                </c:pt>
                <c:pt idx="63293">
                  <c:v>6327.66</c:v>
                </c:pt>
                <c:pt idx="63294">
                  <c:v>6327.76</c:v>
                </c:pt>
                <c:pt idx="63295">
                  <c:v>6327.86</c:v>
                </c:pt>
                <c:pt idx="63296">
                  <c:v>6327.96</c:v>
                </c:pt>
                <c:pt idx="63297">
                  <c:v>6328.06</c:v>
                </c:pt>
                <c:pt idx="63298">
                  <c:v>6328.16</c:v>
                </c:pt>
                <c:pt idx="63299">
                  <c:v>6328.26</c:v>
                </c:pt>
                <c:pt idx="63300">
                  <c:v>6328.36</c:v>
                </c:pt>
                <c:pt idx="63301">
                  <c:v>6328.46</c:v>
                </c:pt>
                <c:pt idx="63302">
                  <c:v>6328.56</c:v>
                </c:pt>
                <c:pt idx="63303">
                  <c:v>6328.66</c:v>
                </c:pt>
                <c:pt idx="63304">
                  <c:v>6328.76</c:v>
                </c:pt>
                <c:pt idx="63305">
                  <c:v>6328.86</c:v>
                </c:pt>
                <c:pt idx="63306">
                  <c:v>6328.96</c:v>
                </c:pt>
                <c:pt idx="63307">
                  <c:v>6329.06</c:v>
                </c:pt>
                <c:pt idx="63308">
                  <c:v>6329.16</c:v>
                </c:pt>
                <c:pt idx="63309">
                  <c:v>6329.26</c:v>
                </c:pt>
                <c:pt idx="63310">
                  <c:v>6329.36</c:v>
                </c:pt>
                <c:pt idx="63311">
                  <c:v>6329.46</c:v>
                </c:pt>
                <c:pt idx="63312">
                  <c:v>6329.56</c:v>
                </c:pt>
                <c:pt idx="63313">
                  <c:v>6329.66</c:v>
                </c:pt>
                <c:pt idx="63314">
                  <c:v>6329.76</c:v>
                </c:pt>
                <c:pt idx="63315">
                  <c:v>6329.86</c:v>
                </c:pt>
                <c:pt idx="63316">
                  <c:v>6329.96</c:v>
                </c:pt>
                <c:pt idx="63317">
                  <c:v>6330.06</c:v>
                </c:pt>
                <c:pt idx="63318">
                  <c:v>6330.16</c:v>
                </c:pt>
                <c:pt idx="63319">
                  <c:v>6330.26</c:v>
                </c:pt>
                <c:pt idx="63320">
                  <c:v>6330.36</c:v>
                </c:pt>
                <c:pt idx="63321">
                  <c:v>6330.46</c:v>
                </c:pt>
                <c:pt idx="63322">
                  <c:v>6330.56</c:v>
                </c:pt>
                <c:pt idx="63323">
                  <c:v>6330.66</c:v>
                </c:pt>
                <c:pt idx="63324">
                  <c:v>6330.76</c:v>
                </c:pt>
                <c:pt idx="63325">
                  <c:v>6330.86</c:v>
                </c:pt>
                <c:pt idx="63326">
                  <c:v>6330.96</c:v>
                </c:pt>
                <c:pt idx="63327">
                  <c:v>6331.06</c:v>
                </c:pt>
                <c:pt idx="63328">
                  <c:v>6331.16</c:v>
                </c:pt>
                <c:pt idx="63329">
                  <c:v>6331.26</c:v>
                </c:pt>
                <c:pt idx="63330">
                  <c:v>6331.36</c:v>
                </c:pt>
                <c:pt idx="63331">
                  <c:v>6331.46</c:v>
                </c:pt>
                <c:pt idx="63332">
                  <c:v>6331.56</c:v>
                </c:pt>
                <c:pt idx="63333">
                  <c:v>6331.66</c:v>
                </c:pt>
                <c:pt idx="63334">
                  <c:v>6331.76</c:v>
                </c:pt>
                <c:pt idx="63335">
                  <c:v>6331.86</c:v>
                </c:pt>
                <c:pt idx="63336">
                  <c:v>6331.96</c:v>
                </c:pt>
                <c:pt idx="63337">
                  <c:v>6332.06</c:v>
                </c:pt>
                <c:pt idx="63338">
                  <c:v>6332.16</c:v>
                </c:pt>
                <c:pt idx="63339">
                  <c:v>6332.26</c:v>
                </c:pt>
                <c:pt idx="63340">
                  <c:v>6332.36</c:v>
                </c:pt>
                <c:pt idx="63341">
                  <c:v>6332.46</c:v>
                </c:pt>
                <c:pt idx="63342">
                  <c:v>6332.56</c:v>
                </c:pt>
                <c:pt idx="63343">
                  <c:v>6332.66</c:v>
                </c:pt>
                <c:pt idx="63344">
                  <c:v>6332.76</c:v>
                </c:pt>
                <c:pt idx="63345">
                  <c:v>6332.86</c:v>
                </c:pt>
                <c:pt idx="63346">
                  <c:v>6332.96</c:v>
                </c:pt>
                <c:pt idx="63347">
                  <c:v>6333.06</c:v>
                </c:pt>
                <c:pt idx="63348">
                  <c:v>6333.16</c:v>
                </c:pt>
                <c:pt idx="63349">
                  <c:v>6333.26</c:v>
                </c:pt>
                <c:pt idx="63350">
                  <c:v>6333.36</c:v>
                </c:pt>
                <c:pt idx="63351">
                  <c:v>6333.46</c:v>
                </c:pt>
                <c:pt idx="63352">
                  <c:v>6333.56</c:v>
                </c:pt>
                <c:pt idx="63353">
                  <c:v>6333.66</c:v>
                </c:pt>
                <c:pt idx="63354">
                  <c:v>6333.76</c:v>
                </c:pt>
                <c:pt idx="63355">
                  <c:v>6333.86</c:v>
                </c:pt>
                <c:pt idx="63356">
                  <c:v>6333.96</c:v>
                </c:pt>
                <c:pt idx="63357">
                  <c:v>6334.06</c:v>
                </c:pt>
                <c:pt idx="63358">
                  <c:v>6334.16</c:v>
                </c:pt>
                <c:pt idx="63359">
                  <c:v>6334.26</c:v>
                </c:pt>
                <c:pt idx="63360">
                  <c:v>6334.36</c:v>
                </c:pt>
                <c:pt idx="63361">
                  <c:v>6334.46</c:v>
                </c:pt>
                <c:pt idx="63362">
                  <c:v>6334.56</c:v>
                </c:pt>
                <c:pt idx="63363">
                  <c:v>6334.66</c:v>
                </c:pt>
                <c:pt idx="63364">
                  <c:v>6334.76</c:v>
                </c:pt>
                <c:pt idx="63365">
                  <c:v>6334.86</c:v>
                </c:pt>
                <c:pt idx="63366">
                  <c:v>6334.96</c:v>
                </c:pt>
                <c:pt idx="63367">
                  <c:v>6335.06</c:v>
                </c:pt>
                <c:pt idx="63368">
                  <c:v>6335.16</c:v>
                </c:pt>
                <c:pt idx="63369">
                  <c:v>6335.26</c:v>
                </c:pt>
                <c:pt idx="63370">
                  <c:v>6335.36</c:v>
                </c:pt>
                <c:pt idx="63371">
                  <c:v>6335.46</c:v>
                </c:pt>
                <c:pt idx="63372">
                  <c:v>6335.56</c:v>
                </c:pt>
                <c:pt idx="63373">
                  <c:v>6335.66</c:v>
                </c:pt>
                <c:pt idx="63374">
                  <c:v>6335.76</c:v>
                </c:pt>
                <c:pt idx="63375">
                  <c:v>6335.86</c:v>
                </c:pt>
                <c:pt idx="63376">
                  <c:v>6335.96</c:v>
                </c:pt>
                <c:pt idx="63377">
                  <c:v>6336.06</c:v>
                </c:pt>
                <c:pt idx="63378">
                  <c:v>6336.16</c:v>
                </c:pt>
                <c:pt idx="63379">
                  <c:v>6336.26</c:v>
                </c:pt>
                <c:pt idx="63380">
                  <c:v>6336.36</c:v>
                </c:pt>
                <c:pt idx="63381">
                  <c:v>6336.46</c:v>
                </c:pt>
                <c:pt idx="63382">
                  <c:v>6336.56</c:v>
                </c:pt>
                <c:pt idx="63383">
                  <c:v>6336.66</c:v>
                </c:pt>
                <c:pt idx="63384">
                  <c:v>6336.76</c:v>
                </c:pt>
                <c:pt idx="63385">
                  <c:v>6336.86</c:v>
                </c:pt>
                <c:pt idx="63386">
                  <c:v>6336.96</c:v>
                </c:pt>
                <c:pt idx="63387">
                  <c:v>6337.06</c:v>
                </c:pt>
                <c:pt idx="63388">
                  <c:v>6337.16</c:v>
                </c:pt>
                <c:pt idx="63389">
                  <c:v>6337.26</c:v>
                </c:pt>
                <c:pt idx="63390">
                  <c:v>6337.36</c:v>
                </c:pt>
                <c:pt idx="63391">
                  <c:v>6337.46</c:v>
                </c:pt>
                <c:pt idx="63392">
                  <c:v>6337.56</c:v>
                </c:pt>
                <c:pt idx="63393">
                  <c:v>6337.66</c:v>
                </c:pt>
                <c:pt idx="63394">
                  <c:v>6337.76</c:v>
                </c:pt>
                <c:pt idx="63395">
                  <c:v>6337.86</c:v>
                </c:pt>
                <c:pt idx="63396">
                  <c:v>6337.96</c:v>
                </c:pt>
                <c:pt idx="63397">
                  <c:v>6338.06</c:v>
                </c:pt>
                <c:pt idx="63398">
                  <c:v>6338.16</c:v>
                </c:pt>
                <c:pt idx="63399">
                  <c:v>6338.26</c:v>
                </c:pt>
                <c:pt idx="63400">
                  <c:v>6338.36</c:v>
                </c:pt>
                <c:pt idx="63401">
                  <c:v>6338.46</c:v>
                </c:pt>
                <c:pt idx="63402">
                  <c:v>6338.56</c:v>
                </c:pt>
                <c:pt idx="63403">
                  <c:v>6338.66</c:v>
                </c:pt>
                <c:pt idx="63404">
                  <c:v>6338.76</c:v>
                </c:pt>
                <c:pt idx="63405">
                  <c:v>6338.86</c:v>
                </c:pt>
                <c:pt idx="63406">
                  <c:v>6338.96</c:v>
                </c:pt>
                <c:pt idx="63407">
                  <c:v>6339.06</c:v>
                </c:pt>
                <c:pt idx="63408">
                  <c:v>6339.16</c:v>
                </c:pt>
                <c:pt idx="63409">
                  <c:v>6339.26</c:v>
                </c:pt>
                <c:pt idx="63410">
                  <c:v>6339.36</c:v>
                </c:pt>
                <c:pt idx="63411">
                  <c:v>6339.46</c:v>
                </c:pt>
                <c:pt idx="63412">
                  <c:v>6339.56</c:v>
                </c:pt>
                <c:pt idx="63413">
                  <c:v>6339.66</c:v>
                </c:pt>
                <c:pt idx="63414">
                  <c:v>6339.76</c:v>
                </c:pt>
                <c:pt idx="63415">
                  <c:v>6339.86</c:v>
                </c:pt>
                <c:pt idx="63416">
                  <c:v>6339.96</c:v>
                </c:pt>
                <c:pt idx="63417">
                  <c:v>6340.06</c:v>
                </c:pt>
                <c:pt idx="63418">
                  <c:v>6340.16</c:v>
                </c:pt>
                <c:pt idx="63419">
                  <c:v>6340.26</c:v>
                </c:pt>
                <c:pt idx="63420">
                  <c:v>6340.36</c:v>
                </c:pt>
                <c:pt idx="63421">
                  <c:v>6340.46</c:v>
                </c:pt>
                <c:pt idx="63422">
                  <c:v>6340.56</c:v>
                </c:pt>
                <c:pt idx="63423">
                  <c:v>6340.66</c:v>
                </c:pt>
                <c:pt idx="63424">
                  <c:v>6340.76</c:v>
                </c:pt>
                <c:pt idx="63425">
                  <c:v>6340.86</c:v>
                </c:pt>
                <c:pt idx="63426">
                  <c:v>6340.96</c:v>
                </c:pt>
                <c:pt idx="63427">
                  <c:v>6341.06</c:v>
                </c:pt>
                <c:pt idx="63428">
                  <c:v>6341.16</c:v>
                </c:pt>
                <c:pt idx="63429">
                  <c:v>6341.26</c:v>
                </c:pt>
                <c:pt idx="63430">
                  <c:v>6341.36</c:v>
                </c:pt>
                <c:pt idx="63431">
                  <c:v>6341.46</c:v>
                </c:pt>
                <c:pt idx="63432">
                  <c:v>6341.56</c:v>
                </c:pt>
                <c:pt idx="63433">
                  <c:v>6341.66</c:v>
                </c:pt>
                <c:pt idx="63434">
                  <c:v>6341.76</c:v>
                </c:pt>
                <c:pt idx="63435">
                  <c:v>6341.86</c:v>
                </c:pt>
                <c:pt idx="63436">
                  <c:v>6341.96</c:v>
                </c:pt>
                <c:pt idx="63437">
                  <c:v>6342.06</c:v>
                </c:pt>
                <c:pt idx="63438">
                  <c:v>6342.16</c:v>
                </c:pt>
                <c:pt idx="63439">
                  <c:v>6342.26</c:v>
                </c:pt>
                <c:pt idx="63440">
                  <c:v>6342.36</c:v>
                </c:pt>
                <c:pt idx="63441">
                  <c:v>6342.46</c:v>
                </c:pt>
                <c:pt idx="63442">
                  <c:v>6342.56</c:v>
                </c:pt>
                <c:pt idx="63443">
                  <c:v>6342.66</c:v>
                </c:pt>
                <c:pt idx="63444">
                  <c:v>6342.76</c:v>
                </c:pt>
                <c:pt idx="63445">
                  <c:v>6342.86</c:v>
                </c:pt>
                <c:pt idx="63446">
                  <c:v>6342.96</c:v>
                </c:pt>
                <c:pt idx="63447">
                  <c:v>6343.06</c:v>
                </c:pt>
                <c:pt idx="63448">
                  <c:v>6343.16</c:v>
                </c:pt>
                <c:pt idx="63449">
                  <c:v>6343.26</c:v>
                </c:pt>
                <c:pt idx="63450">
                  <c:v>6343.36</c:v>
                </c:pt>
                <c:pt idx="63451">
                  <c:v>6343.46</c:v>
                </c:pt>
                <c:pt idx="63452">
                  <c:v>6343.56</c:v>
                </c:pt>
                <c:pt idx="63453">
                  <c:v>6343.66</c:v>
                </c:pt>
                <c:pt idx="63454">
                  <c:v>6343.76</c:v>
                </c:pt>
                <c:pt idx="63455">
                  <c:v>6343.86</c:v>
                </c:pt>
                <c:pt idx="63456">
                  <c:v>6343.96</c:v>
                </c:pt>
                <c:pt idx="63457">
                  <c:v>6344.06</c:v>
                </c:pt>
                <c:pt idx="63458">
                  <c:v>6344.16</c:v>
                </c:pt>
                <c:pt idx="63459">
                  <c:v>6344.26</c:v>
                </c:pt>
                <c:pt idx="63460">
                  <c:v>6344.36</c:v>
                </c:pt>
                <c:pt idx="63461">
                  <c:v>6344.46</c:v>
                </c:pt>
                <c:pt idx="63462">
                  <c:v>6344.56</c:v>
                </c:pt>
                <c:pt idx="63463">
                  <c:v>6344.66</c:v>
                </c:pt>
                <c:pt idx="63464">
                  <c:v>6344.76</c:v>
                </c:pt>
                <c:pt idx="63465">
                  <c:v>6344.86</c:v>
                </c:pt>
                <c:pt idx="63466">
                  <c:v>6344.96</c:v>
                </c:pt>
                <c:pt idx="63467">
                  <c:v>6345.06</c:v>
                </c:pt>
                <c:pt idx="63468">
                  <c:v>6345.16</c:v>
                </c:pt>
                <c:pt idx="63469">
                  <c:v>6345.26</c:v>
                </c:pt>
                <c:pt idx="63470">
                  <c:v>6345.36</c:v>
                </c:pt>
                <c:pt idx="63471">
                  <c:v>6345.46</c:v>
                </c:pt>
                <c:pt idx="63472">
                  <c:v>6345.56</c:v>
                </c:pt>
                <c:pt idx="63473">
                  <c:v>6345.66</c:v>
                </c:pt>
                <c:pt idx="63474">
                  <c:v>6345.76</c:v>
                </c:pt>
                <c:pt idx="63475">
                  <c:v>6345.86</c:v>
                </c:pt>
                <c:pt idx="63476">
                  <c:v>6345.96</c:v>
                </c:pt>
                <c:pt idx="63477">
                  <c:v>6346.06</c:v>
                </c:pt>
                <c:pt idx="63478">
                  <c:v>6346.16</c:v>
                </c:pt>
                <c:pt idx="63479">
                  <c:v>6346.26</c:v>
                </c:pt>
                <c:pt idx="63480">
                  <c:v>6346.36</c:v>
                </c:pt>
                <c:pt idx="63481">
                  <c:v>6346.46</c:v>
                </c:pt>
                <c:pt idx="63482">
                  <c:v>6346.56</c:v>
                </c:pt>
                <c:pt idx="63483">
                  <c:v>6346.66</c:v>
                </c:pt>
                <c:pt idx="63484">
                  <c:v>6346.76</c:v>
                </c:pt>
                <c:pt idx="63485">
                  <c:v>6346.86</c:v>
                </c:pt>
                <c:pt idx="63486">
                  <c:v>6346.96</c:v>
                </c:pt>
                <c:pt idx="63487">
                  <c:v>6347.06</c:v>
                </c:pt>
                <c:pt idx="63488">
                  <c:v>6347.16</c:v>
                </c:pt>
                <c:pt idx="63489">
                  <c:v>6347.26</c:v>
                </c:pt>
                <c:pt idx="63490">
                  <c:v>6347.36</c:v>
                </c:pt>
                <c:pt idx="63491">
                  <c:v>6347.46</c:v>
                </c:pt>
                <c:pt idx="63492">
                  <c:v>6347.56</c:v>
                </c:pt>
                <c:pt idx="63493">
                  <c:v>6347.66</c:v>
                </c:pt>
                <c:pt idx="63494">
                  <c:v>6347.76</c:v>
                </c:pt>
                <c:pt idx="63495">
                  <c:v>6347.86</c:v>
                </c:pt>
                <c:pt idx="63496">
                  <c:v>6347.96</c:v>
                </c:pt>
                <c:pt idx="63497">
                  <c:v>6348.06</c:v>
                </c:pt>
                <c:pt idx="63498">
                  <c:v>6348.16</c:v>
                </c:pt>
                <c:pt idx="63499">
                  <c:v>6348.26</c:v>
                </c:pt>
                <c:pt idx="63500">
                  <c:v>6348.36</c:v>
                </c:pt>
                <c:pt idx="63501">
                  <c:v>6348.46</c:v>
                </c:pt>
                <c:pt idx="63502">
                  <c:v>6348.56</c:v>
                </c:pt>
                <c:pt idx="63503">
                  <c:v>6348.66</c:v>
                </c:pt>
                <c:pt idx="63504">
                  <c:v>6348.76</c:v>
                </c:pt>
                <c:pt idx="63505">
                  <c:v>6348.86</c:v>
                </c:pt>
                <c:pt idx="63506">
                  <c:v>6348.96</c:v>
                </c:pt>
                <c:pt idx="63507">
                  <c:v>6349.06</c:v>
                </c:pt>
                <c:pt idx="63508">
                  <c:v>6349.16</c:v>
                </c:pt>
                <c:pt idx="63509">
                  <c:v>6349.26</c:v>
                </c:pt>
                <c:pt idx="63510">
                  <c:v>6349.36</c:v>
                </c:pt>
                <c:pt idx="63511">
                  <c:v>6349.46</c:v>
                </c:pt>
                <c:pt idx="63512">
                  <c:v>6349.56</c:v>
                </c:pt>
                <c:pt idx="63513">
                  <c:v>6349.66</c:v>
                </c:pt>
                <c:pt idx="63514">
                  <c:v>6349.76</c:v>
                </c:pt>
                <c:pt idx="63515">
                  <c:v>6349.86</c:v>
                </c:pt>
                <c:pt idx="63516">
                  <c:v>6349.96</c:v>
                </c:pt>
                <c:pt idx="63517">
                  <c:v>6350.06</c:v>
                </c:pt>
                <c:pt idx="63518">
                  <c:v>6350.16</c:v>
                </c:pt>
                <c:pt idx="63519">
                  <c:v>6350.26</c:v>
                </c:pt>
                <c:pt idx="63520">
                  <c:v>6350.36</c:v>
                </c:pt>
                <c:pt idx="63521">
                  <c:v>6350.46</c:v>
                </c:pt>
                <c:pt idx="63522">
                  <c:v>6350.56</c:v>
                </c:pt>
                <c:pt idx="63523">
                  <c:v>6350.66</c:v>
                </c:pt>
                <c:pt idx="63524">
                  <c:v>6350.76</c:v>
                </c:pt>
                <c:pt idx="63525">
                  <c:v>6350.86</c:v>
                </c:pt>
                <c:pt idx="63526">
                  <c:v>6350.96</c:v>
                </c:pt>
                <c:pt idx="63527">
                  <c:v>6351.06</c:v>
                </c:pt>
                <c:pt idx="63528">
                  <c:v>6351.16</c:v>
                </c:pt>
                <c:pt idx="63529">
                  <c:v>6351.26</c:v>
                </c:pt>
                <c:pt idx="63530">
                  <c:v>6351.36</c:v>
                </c:pt>
                <c:pt idx="63531">
                  <c:v>6351.46</c:v>
                </c:pt>
                <c:pt idx="63532">
                  <c:v>6351.56</c:v>
                </c:pt>
                <c:pt idx="63533">
                  <c:v>6351.66</c:v>
                </c:pt>
                <c:pt idx="63534">
                  <c:v>6351.76</c:v>
                </c:pt>
                <c:pt idx="63535">
                  <c:v>6351.86</c:v>
                </c:pt>
                <c:pt idx="63536">
                  <c:v>6351.96</c:v>
                </c:pt>
                <c:pt idx="63537">
                  <c:v>6352.06</c:v>
                </c:pt>
                <c:pt idx="63538">
                  <c:v>6352.16</c:v>
                </c:pt>
                <c:pt idx="63539">
                  <c:v>6352.26</c:v>
                </c:pt>
                <c:pt idx="63540">
                  <c:v>6352.36</c:v>
                </c:pt>
                <c:pt idx="63541">
                  <c:v>6352.46</c:v>
                </c:pt>
                <c:pt idx="63542">
                  <c:v>6352.56</c:v>
                </c:pt>
                <c:pt idx="63543">
                  <c:v>6352.66</c:v>
                </c:pt>
                <c:pt idx="63544">
                  <c:v>6352.76</c:v>
                </c:pt>
                <c:pt idx="63545">
                  <c:v>6352.86</c:v>
                </c:pt>
                <c:pt idx="63546">
                  <c:v>6352.96</c:v>
                </c:pt>
                <c:pt idx="63547">
                  <c:v>6353.06</c:v>
                </c:pt>
                <c:pt idx="63548">
                  <c:v>6353.16</c:v>
                </c:pt>
                <c:pt idx="63549">
                  <c:v>6353.26</c:v>
                </c:pt>
                <c:pt idx="63550">
                  <c:v>6353.36</c:v>
                </c:pt>
                <c:pt idx="63551">
                  <c:v>6353.46</c:v>
                </c:pt>
                <c:pt idx="63552">
                  <c:v>6353.56</c:v>
                </c:pt>
                <c:pt idx="63553">
                  <c:v>6353.66</c:v>
                </c:pt>
                <c:pt idx="63554">
                  <c:v>6353.76</c:v>
                </c:pt>
                <c:pt idx="63555">
                  <c:v>6353.86</c:v>
                </c:pt>
                <c:pt idx="63556">
                  <c:v>6353.96</c:v>
                </c:pt>
                <c:pt idx="63557">
                  <c:v>6354.06</c:v>
                </c:pt>
                <c:pt idx="63558">
                  <c:v>6354.16</c:v>
                </c:pt>
                <c:pt idx="63559">
                  <c:v>6354.26</c:v>
                </c:pt>
                <c:pt idx="63560">
                  <c:v>6354.36</c:v>
                </c:pt>
                <c:pt idx="63561">
                  <c:v>6354.46</c:v>
                </c:pt>
                <c:pt idx="63562">
                  <c:v>6354.56</c:v>
                </c:pt>
                <c:pt idx="63563">
                  <c:v>6354.66</c:v>
                </c:pt>
                <c:pt idx="63564">
                  <c:v>6354.76</c:v>
                </c:pt>
                <c:pt idx="63565">
                  <c:v>6354.86</c:v>
                </c:pt>
                <c:pt idx="63566">
                  <c:v>6354.96</c:v>
                </c:pt>
                <c:pt idx="63567">
                  <c:v>6355.06</c:v>
                </c:pt>
                <c:pt idx="63568">
                  <c:v>6355.16</c:v>
                </c:pt>
                <c:pt idx="63569">
                  <c:v>6355.26</c:v>
                </c:pt>
                <c:pt idx="63570">
                  <c:v>6355.36</c:v>
                </c:pt>
                <c:pt idx="63571">
                  <c:v>6355.46</c:v>
                </c:pt>
                <c:pt idx="63572">
                  <c:v>6355.56</c:v>
                </c:pt>
                <c:pt idx="63573">
                  <c:v>6355.66</c:v>
                </c:pt>
                <c:pt idx="63574">
                  <c:v>6355.76</c:v>
                </c:pt>
                <c:pt idx="63575">
                  <c:v>6355.86</c:v>
                </c:pt>
                <c:pt idx="63576">
                  <c:v>6355.96</c:v>
                </c:pt>
                <c:pt idx="63577">
                  <c:v>6356.06</c:v>
                </c:pt>
                <c:pt idx="63578">
                  <c:v>6356.16</c:v>
                </c:pt>
                <c:pt idx="63579">
                  <c:v>6356.26</c:v>
                </c:pt>
                <c:pt idx="63580">
                  <c:v>6356.36</c:v>
                </c:pt>
                <c:pt idx="63581">
                  <c:v>6356.46</c:v>
                </c:pt>
                <c:pt idx="63582">
                  <c:v>6356.56</c:v>
                </c:pt>
                <c:pt idx="63583">
                  <c:v>6356.66</c:v>
                </c:pt>
                <c:pt idx="63584">
                  <c:v>6356.76</c:v>
                </c:pt>
                <c:pt idx="63585">
                  <c:v>6356.86</c:v>
                </c:pt>
                <c:pt idx="63586">
                  <c:v>6356.96</c:v>
                </c:pt>
                <c:pt idx="63587">
                  <c:v>6357.06</c:v>
                </c:pt>
                <c:pt idx="63588">
                  <c:v>6357.16</c:v>
                </c:pt>
                <c:pt idx="63589">
                  <c:v>6357.26</c:v>
                </c:pt>
                <c:pt idx="63590">
                  <c:v>6357.36</c:v>
                </c:pt>
                <c:pt idx="63591">
                  <c:v>6357.46</c:v>
                </c:pt>
                <c:pt idx="63592">
                  <c:v>6357.56</c:v>
                </c:pt>
                <c:pt idx="63593">
                  <c:v>6357.66</c:v>
                </c:pt>
                <c:pt idx="63594">
                  <c:v>6357.76</c:v>
                </c:pt>
                <c:pt idx="63595">
                  <c:v>6357.86</c:v>
                </c:pt>
                <c:pt idx="63596">
                  <c:v>6357.96</c:v>
                </c:pt>
                <c:pt idx="63597">
                  <c:v>6358.06</c:v>
                </c:pt>
                <c:pt idx="63598">
                  <c:v>6358.16</c:v>
                </c:pt>
                <c:pt idx="63599">
                  <c:v>6358.26</c:v>
                </c:pt>
                <c:pt idx="63600">
                  <c:v>6358.36</c:v>
                </c:pt>
                <c:pt idx="63601">
                  <c:v>6358.46</c:v>
                </c:pt>
                <c:pt idx="63602">
                  <c:v>6358.56</c:v>
                </c:pt>
                <c:pt idx="63603">
                  <c:v>6358.66</c:v>
                </c:pt>
                <c:pt idx="63604">
                  <c:v>6358.76</c:v>
                </c:pt>
                <c:pt idx="63605">
                  <c:v>6358.86</c:v>
                </c:pt>
                <c:pt idx="63606">
                  <c:v>6358.96</c:v>
                </c:pt>
                <c:pt idx="63607">
                  <c:v>6359.06</c:v>
                </c:pt>
                <c:pt idx="63608">
                  <c:v>6359.16</c:v>
                </c:pt>
                <c:pt idx="63609">
                  <c:v>6359.26</c:v>
                </c:pt>
                <c:pt idx="63610">
                  <c:v>6359.36</c:v>
                </c:pt>
                <c:pt idx="63611">
                  <c:v>6359.46</c:v>
                </c:pt>
                <c:pt idx="63612">
                  <c:v>6359.56</c:v>
                </c:pt>
                <c:pt idx="63613">
                  <c:v>6359.66</c:v>
                </c:pt>
                <c:pt idx="63614">
                  <c:v>6359.76</c:v>
                </c:pt>
                <c:pt idx="63615">
                  <c:v>6359.86</c:v>
                </c:pt>
                <c:pt idx="63616">
                  <c:v>6359.96</c:v>
                </c:pt>
                <c:pt idx="63617">
                  <c:v>6360.06</c:v>
                </c:pt>
                <c:pt idx="63618">
                  <c:v>6360.16</c:v>
                </c:pt>
                <c:pt idx="63619">
                  <c:v>6360.26</c:v>
                </c:pt>
                <c:pt idx="63620">
                  <c:v>6360.36</c:v>
                </c:pt>
                <c:pt idx="63621">
                  <c:v>6360.46</c:v>
                </c:pt>
                <c:pt idx="63622">
                  <c:v>6360.56</c:v>
                </c:pt>
                <c:pt idx="63623">
                  <c:v>6360.66</c:v>
                </c:pt>
                <c:pt idx="63624">
                  <c:v>6360.76</c:v>
                </c:pt>
                <c:pt idx="63625">
                  <c:v>6360.86</c:v>
                </c:pt>
                <c:pt idx="63626">
                  <c:v>6360.96</c:v>
                </c:pt>
                <c:pt idx="63627">
                  <c:v>6361.06</c:v>
                </c:pt>
                <c:pt idx="63628">
                  <c:v>6361.16</c:v>
                </c:pt>
                <c:pt idx="63629">
                  <c:v>6361.26</c:v>
                </c:pt>
                <c:pt idx="63630">
                  <c:v>6361.36</c:v>
                </c:pt>
                <c:pt idx="63631">
                  <c:v>6361.46</c:v>
                </c:pt>
                <c:pt idx="63632">
                  <c:v>6361.56</c:v>
                </c:pt>
                <c:pt idx="63633">
                  <c:v>6361.66</c:v>
                </c:pt>
                <c:pt idx="63634">
                  <c:v>6361.76</c:v>
                </c:pt>
                <c:pt idx="63635">
                  <c:v>6361.86</c:v>
                </c:pt>
                <c:pt idx="63636">
                  <c:v>6361.96</c:v>
                </c:pt>
                <c:pt idx="63637">
                  <c:v>6362.06</c:v>
                </c:pt>
                <c:pt idx="63638">
                  <c:v>6362.16</c:v>
                </c:pt>
                <c:pt idx="63639">
                  <c:v>6362.26</c:v>
                </c:pt>
                <c:pt idx="63640">
                  <c:v>6362.36</c:v>
                </c:pt>
                <c:pt idx="63641">
                  <c:v>6362.46</c:v>
                </c:pt>
                <c:pt idx="63642">
                  <c:v>6362.56</c:v>
                </c:pt>
                <c:pt idx="63643">
                  <c:v>6362.66</c:v>
                </c:pt>
                <c:pt idx="63644">
                  <c:v>6362.76</c:v>
                </c:pt>
                <c:pt idx="63645">
                  <c:v>6362.86</c:v>
                </c:pt>
                <c:pt idx="63646">
                  <c:v>6362.96</c:v>
                </c:pt>
                <c:pt idx="63647">
                  <c:v>6363.06</c:v>
                </c:pt>
                <c:pt idx="63648">
                  <c:v>6363.16</c:v>
                </c:pt>
                <c:pt idx="63649">
                  <c:v>6363.26</c:v>
                </c:pt>
                <c:pt idx="63650">
                  <c:v>6363.36</c:v>
                </c:pt>
                <c:pt idx="63651">
                  <c:v>6363.46</c:v>
                </c:pt>
                <c:pt idx="63652">
                  <c:v>6363.56</c:v>
                </c:pt>
                <c:pt idx="63653">
                  <c:v>6363.66</c:v>
                </c:pt>
                <c:pt idx="63654">
                  <c:v>6363.76</c:v>
                </c:pt>
                <c:pt idx="63655">
                  <c:v>6363.86</c:v>
                </c:pt>
                <c:pt idx="63656">
                  <c:v>6363.96</c:v>
                </c:pt>
                <c:pt idx="63657">
                  <c:v>6364.06</c:v>
                </c:pt>
                <c:pt idx="63658">
                  <c:v>6364.16</c:v>
                </c:pt>
                <c:pt idx="63659">
                  <c:v>6364.26</c:v>
                </c:pt>
                <c:pt idx="63660">
                  <c:v>6364.36</c:v>
                </c:pt>
                <c:pt idx="63661">
                  <c:v>6364.46</c:v>
                </c:pt>
                <c:pt idx="63662">
                  <c:v>6364.56</c:v>
                </c:pt>
                <c:pt idx="63663">
                  <c:v>6364.66</c:v>
                </c:pt>
                <c:pt idx="63664">
                  <c:v>6364.76</c:v>
                </c:pt>
                <c:pt idx="63665">
                  <c:v>6364.86</c:v>
                </c:pt>
                <c:pt idx="63666">
                  <c:v>6364.96</c:v>
                </c:pt>
                <c:pt idx="63667">
                  <c:v>6365.06</c:v>
                </c:pt>
                <c:pt idx="63668">
                  <c:v>6365.16</c:v>
                </c:pt>
                <c:pt idx="63669">
                  <c:v>6365.26</c:v>
                </c:pt>
                <c:pt idx="63670">
                  <c:v>6365.36</c:v>
                </c:pt>
                <c:pt idx="63671">
                  <c:v>6365.46</c:v>
                </c:pt>
                <c:pt idx="63672">
                  <c:v>6365.56</c:v>
                </c:pt>
                <c:pt idx="63673">
                  <c:v>6365.66</c:v>
                </c:pt>
                <c:pt idx="63674">
                  <c:v>6365.76</c:v>
                </c:pt>
                <c:pt idx="63675">
                  <c:v>6365.86</c:v>
                </c:pt>
                <c:pt idx="63676">
                  <c:v>6365.96</c:v>
                </c:pt>
                <c:pt idx="63677">
                  <c:v>6366.06</c:v>
                </c:pt>
                <c:pt idx="63678">
                  <c:v>6366.16</c:v>
                </c:pt>
                <c:pt idx="63679">
                  <c:v>6366.26</c:v>
                </c:pt>
                <c:pt idx="63680">
                  <c:v>6366.36</c:v>
                </c:pt>
                <c:pt idx="63681">
                  <c:v>6366.46</c:v>
                </c:pt>
                <c:pt idx="63682">
                  <c:v>6366.56</c:v>
                </c:pt>
                <c:pt idx="63683">
                  <c:v>6366.66</c:v>
                </c:pt>
                <c:pt idx="63684">
                  <c:v>6366.76</c:v>
                </c:pt>
                <c:pt idx="63685">
                  <c:v>6366.86</c:v>
                </c:pt>
                <c:pt idx="63686">
                  <c:v>6366.96</c:v>
                </c:pt>
                <c:pt idx="63687">
                  <c:v>6367.06</c:v>
                </c:pt>
                <c:pt idx="63688">
                  <c:v>6367.16</c:v>
                </c:pt>
                <c:pt idx="63689">
                  <c:v>6367.26</c:v>
                </c:pt>
                <c:pt idx="63690">
                  <c:v>6367.36</c:v>
                </c:pt>
                <c:pt idx="63691">
                  <c:v>6367.46</c:v>
                </c:pt>
                <c:pt idx="63692">
                  <c:v>6367.56</c:v>
                </c:pt>
                <c:pt idx="63693">
                  <c:v>6367.66</c:v>
                </c:pt>
                <c:pt idx="63694">
                  <c:v>6367.76</c:v>
                </c:pt>
                <c:pt idx="63695">
                  <c:v>6367.86</c:v>
                </c:pt>
                <c:pt idx="63696">
                  <c:v>6367.96</c:v>
                </c:pt>
                <c:pt idx="63697">
                  <c:v>6368.06</c:v>
                </c:pt>
                <c:pt idx="63698">
                  <c:v>6368.16</c:v>
                </c:pt>
                <c:pt idx="63699">
                  <c:v>6368.26</c:v>
                </c:pt>
                <c:pt idx="63700">
                  <c:v>6368.36</c:v>
                </c:pt>
                <c:pt idx="63701">
                  <c:v>6368.46</c:v>
                </c:pt>
                <c:pt idx="63702">
                  <c:v>6368.56</c:v>
                </c:pt>
                <c:pt idx="63703">
                  <c:v>6368.66</c:v>
                </c:pt>
                <c:pt idx="63704">
                  <c:v>6368.76</c:v>
                </c:pt>
                <c:pt idx="63705">
                  <c:v>6368.86</c:v>
                </c:pt>
                <c:pt idx="63706">
                  <c:v>6368.96</c:v>
                </c:pt>
                <c:pt idx="63707">
                  <c:v>6369.06</c:v>
                </c:pt>
                <c:pt idx="63708">
                  <c:v>6369.16</c:v>
                </c:pt>
                <c:pt idx="63709">
                  <c:v>6369.26</c:v>
                </c:pt>
                <c:pt idx="63710">
                  <c:v>6369.36</c:v>
                </c:pt>
                <c:pt idx="63711">
                  <c:v>6369.46</c:v>
                </c:pt>
                <c:pt idx="63712">
                  <c:v>6369.56</c:v>
                </c:pt>
                <c:pt idx="63713">
                  <c:v>6369.66</c:v>
                </c:pt>
                <c:pt idx="63714">
                  <c:v>6369.76</c:v>
                </c:pt>
                <c:pt idx="63715">
                  <c:v>6369.86</c:v>
                </c:pt>
                <c:pt idx="63716">
                  <c:v>6369.96</c:v>
                </c:pt>
                <c:pt idx="63717">
                  <c:v>6370.06</c:v>
                </c:pt>
                <c:pt idx="63718">
                  <c:v>6370.16</c:v>
                </c:pt>
                <c:pt idx="63719">
                  <c:v>6370.26</c:v>
                </c:pt>
                <c:pt idx="63720">
                  <c:v>6370.36</c:v>
                </c:pt>
                <c:pt idx="63721">
                  <c:v>6370.46</c:v>
                </c:pt>
                <c:pt idx="63722">
                  <c:v>6370.56</c:v>
                </c:pt>
                <c:pt idx="63723">
                  <c:v>6370.66</c:v>
                </c:pt>
                <c:pt idx="63724">
                  <c:v>6370.76</c:v>
                </c:pt>
                <c:pt idx="63725">
                  <c:v>6370.86</c:v>
                </c:pt>
                <c:pt idx="63726">
                  <c:v>6370.96</c:v>
                </c:pt>
                <c:pt idx="63727">
                  <c:v>6371.06</c:v>
                </c:pt>
                <c:pt idx="63728">
                  <c:v>6371.16</c:v>
                </c:pt>
                <c:pt idx="63729">
                  <c:v>6371.26</c:v>
                </c:pt>
                <c:pt idx="63730">
                  <c:v>6371.36</c:v>
                </c:pt>
                <c:pt idx="63731">
                  <c:v>6371.46</c:v>
                </c:pt>
                <c:pt idx="63732">
                  <c:v>6371.56</c:v>
                </c:pt>
                <c:pt idx="63733">
                  <c:v>6371.66</c:v>
                </c:pt>
                <c:pt idx="63734">
                  <c:v>6371.76</c:v>
                </c:pt>
                <c:pt idx="63735">
                  <c:v>6371.86</c:v>
                </c:pt>
                <c:pt idx="63736">
                  <c:v>6371.96</c:v>
                </c:pt>
                <c:pt idx="63737">
                  <c:v>6372.06</c:v>
                </c:pt>
                <c:pt idx="63738">
                  <c:v>6372.16</c:v>
                </c:pt>
                <c:pt idx="63739">
                  <c:v>6372.26</c:v>
                </c:pt>
                <c:pt idx="63740">
                  <c:v>6372.36</c:v>
                </c:pt>
                <c:pt idx="63741">
                  <c:v>6372.46</c:v>
                </c:pt>
                <c:pt idx="63742">
                  <c:v>6372.56</c:v>
                </c:pt>
                <c:pt idx="63743">
                  <c:v>6372.66</c:v>
                </c:pt>
                <c:pt idx="63744">
                  <c:v>6372.76</c:v>
                </c:pt>
                <c:pt idx="63745">
                  <c:v>6372.86</c:v>
                </c:pt>
                <c:pt idx="63746">
                  <c:v>6372.96</c:v>
                </c:pt>
                <c:pt idx="63747">
                  <c:v>6373.06</c:v>
                </c:pt>
                <c:pt idx="63748">
                  <c:v>6373.16</c:v>
                </c:pt>
                <c:pt idx="63749">
                  <c:v>6373.26</c:v>
                </c:pt>
                <c:pt idx="63750">
                  <c:v>6373.36</c:v>
                </c:pt>
                <c:pt idx="63751">
                  <c:v>6373.46</c:v>
                </c:pt>
                <c:pt idx="63752">
                  <c:v>6373.56</c:v>
                </c:pt>
                <c:pt idx="63753">
                  <c:v>6373.66</c:v>
                </c:pt>
                <c:pt idx="63754">
                  <c:v>6373.76</c:v>
                </c:pt>
                <c:pt idx="63755">
                  <c:v>6373.86</c:v>
                </c:pt>
                <c:pt idx="63756">
                  <c:v>6373.96</c:v>
                </c:pt>
                <c:pt idx="63757">
                  <c:v>6374.06</c:v>
                </c:pt>
                <c:pt idx="63758">
                  <c:v>6374.16</c:v>
                </c:pt>
                <c:pt idx="63759">
                  <c:v>6374.26</c:v>
                </c:pt>
                <c:pt idx="63760">
                  <c:v>6374.36</c:v>
                </c:pt>
                <c:pt idx="63761">
                  <c:v>6374.46</c:v>
                </c:pt>
                <c:pt idx="63762">
                  <c:v>6374.56</c:v>
                </c:pt>
                <c:pt idx="63763">
                  <c:v>6374.66</c:v>
                </c:pt>
                <c:pt idx="63764">
                  <c:v>6374.76</c:v>
                </c:pt>
                <c:pt idx="63765">
                  <c:v>6374.86</c:v>
                </c:pt>
                <c:pt idx="63766">
                  <c:v>6374.96</c:v>
                </c:pt>
                <c:pt idx="63767">
                  <c:v>6375.06</c:v>
                </c:pt>
                <c:pt idx="63768">
                  <c:v>6375.16</c:v>
                </c:pt>
                <c:pt idx="63769">
                  <c:v>6375.26</c:v>
                </c:pt>
                <c:pt idx="63770">
                  <c:v>6375.36</c:v>
                </c:pt>
                <c:pt idx="63771">
                  <c:v>6375.46</c:v>
                </c:pt>
                <c:pt idx="63772">
                  <c:v>6375.56</c:v>
                </c:pt>
                <c:pt idx="63773">
                  <c:v>6375.66</c:v>
                </c:pt>
                <c:pt idx="63774">
                  <c:v>6375.76</c:v>
                </c:pt>
                <c:pt idx="63775">
                  <c:v>6375.86</c:v>
                </c:pt>
                <c:pt idx="63776">
                  <c:v>6375.96</c:v>
                </c:pt>
                <c:pt idx="63777">
                  <c:v>6376.06</c:v>
                </c:pt>
                <c:pt idx="63778">
                  <c:v>6376.16</c:v>
                </c:pt>
                <c:pt idx="63779">
                  <c:v>6376.26</c:v>
                </c:pt>
                <c:pt idx="63780">
                  <c:v>6376.36</c:v>
                </c:pt>
                <c:pt idx="63781">
                  <c:v>6376.46</c:v>
                </c:pt>
                <c:pt idx="63782">
                  <c:v>6376.56</c:v>
                </c:pt>
                <c:pt idx="63783">
                  <c:v>6376.66</c:v>
                </c:pt>
                <c:pt idx="63784">
                  <c:v>6376.76</c:v>
                </c:pt>
                <c:pt idx="63785">
                  <c:v>6376.86</c:v>
                </c:pt>
                <c:pt idx="63786">
                  <c:v>6376.96</c:v>
                </c:pt>
                <c:pt idx="63787">
                  <c:v>6377.06</c:v>
                </c:pt>
                <c:pt idx="63788">
                  <c:v>6377.16</c:v>
                </c:pt>
                <c:pt idx="63789">
                  <c:v>6377.26</c:v>
                </c:pt>
                <c:pt idx="63790">
                  <c:v>6377.36</c:v>
                </c:pt>
                <c:pt idx="63791">
                  <c:v>6377.46</c:v>
                </c:pt>
                <c:pt idx="63792">
                  <c:v>6377.56</c:v>
                </c:pt>
                <c:pt idx="63793">
                  <c:v>6377.66</c:v>
                </c:pt>
                <c:pt idx="63794">
                  <c:v>6377.76</c:v>
                </c:pt>
                <c:pt idx="63795">
                  <c:v>6377.86</c:v>
                </c:pt>
                <c:pt idx="63796">
                  <c:v>6377.96</c:v>
                </c:pt>
                <c:pt idx="63797">
                  <c:v>6378.06</c:v>
                </c:pt>
                <c:pt idx="63798">
                  <c:v>6378.16</c:v>
                </c:pt>
                <c:pt idx="63799">
                  <c:v>6378.26</c:v>
                </c:pt>
                <c:pt idx="63800">
                  <c:v>6378.36</c:v>
                </c:pt>
                <c:pt idx="63801">
                  <c:v>6378.46</c:v>
                </c:pt>
                <c:pt idx="63802">
                  <c:v>6378.56</c:v>
                </c:pt>
                <c:pt idx="63803">
                  <c:v>6378.66</c:v>
                </c:pt>
                <c:pt idx="63804">
                  <c:v>6378.76</c:v>
                </c:pt>
                <c:pt idx="63805">
                  <c:v>6378.86</c:v>
                </c:pt>
                <c:pt idx="63806">
                  <c:v>6378.96</c:v>
                </c:pt>
                <c:pt idx="63807">
                  <c:v>6379.06</c:v>
                </c:pt>
                <c:pt idx="63808">
                  <c:v>6379.16</c:v>
                </c:pt>
                <c:pt idx="63809">
                  <c:v>6379.26</c:v>
                </c:pt>
                <c:pt idx="63810">
                  <c:v>6379.36</c:v>
                </c:pt>
                <c:pt idx="63811">
                  <c:v>6379.46</c:v>
                </c:pt>
                <c:pt idx="63812">
                  <c:v>6379.56</c:v>
                </c:pt>
                <c:pt idx="63813">
                  <c:v>6379.66</c:v>
                </c:pt>
                <c:pt idx="63814">
                  <c:v>6379.76</c:v>
                </c:pt>
                <c:pt idx="63815">
                  <c:v>6379.86</c:v>
                </c:pt>
                <c:pt idx="63816">
                  <c:v>6379.96</c:v>
                </c:pt>
                <c:pt idx="63817">
                  <c:v>6380.06</c:v>
                </c:pt>
                <c:pt idx="63818">
                  <c:v>6380.16</c:v>
                </c:pt>
                <c:pt idx="63819">
                  <c:v>6380.26</c:v>
                </c:pt>
                <c:pt idx="63820">
                  <c:v>6380.36</c:v>
                </c:pt>
                <c:pt idx="63821">
                  <c:v>6380.46</c:v>
                </c:pt>
                <c:pt idx="63822">
                  <c:v>6380.56</c:v>
                </c:pt>
                <c:pt idx="63823">
                  <c:v>6380.66</c:v>
                </c:pt>
                <c:pt idx="63824">
                  <c:v>6380.76</c:v>
                </c:pt>
                <c:pt idx="63825">
                  <c:v>6380.86</c:v>
                </c:pt>
                <c:pt idx="63826">
                  <c:v>6380.96</c:v>
                </c:pt>
                <c:pt idx="63827">
                  <c:v>6381.06</c:v>
                </c:pt>
                <c:pt idx="63828">
                  <c:v>6381.16</c:v>
                </c:pt>
                <c:pt idx="63829">
                  <c:v>6381.26</c:v>
                </c:pt>
                <c:pt idx="63830">
                  <c:v>6381.36</c:v>
                </c:pt>
                <c:pt idx="63831">
                  <c:v>6381.46</c:v>
                </c:pt>
                <c:pt idx="63832">
                  <c:v>6381.56</c:v>
                </c:pt>
                <c:pt idx="63833">
                  <c:v>6381.66</c:v>
                </c:pt>
                <c:pt idx="63834">
                  <c:v>6381.76</c:v>
                </c:pt>
                <c:pt idx="63835">
                  <c:v>6381.86</c:v>
                </c:pt>
                <c:pt idx="63836">
                  <c:v>6381.96</c:v>
                </c:pt>
                <c:pt idx="63837">
                  <c:v>6382.06</c:v>
                </c:pt>
                <c:pt idx="63838">
                  <c:v>6382.16</c:v>
                </c:pt>
                <c:pt idx="63839">
                  <c:v>6382.26</c:v>
                </c:pt>
                <c:pt idx="63840">
                  <c:v>6382.36</c:v>
                </c:pt>
                <c:pt idx="63841">
                  <c:v>6382.46</c:v>
                </c:pt>
                <c:pt idx="63842">
                  <c:v>6382.56</c:v>
                </c:pt>
                <c:pt idx="63843">
                  <c:v>6382.66</c:v>
                </c:pt>
                <c:pt idx="63844">
                  <c:v>6382.76</c:v>
                </c:pt>
                <c:pt idx="63845">
                  <c:v>6382.86</c:v>
                </c:pt>
                <c:pt idx="63846">
                  <c:v>6382.96</c:v>
                </c:pt>
                <c:pt idx="63847">
                  <c:v>6383.06</c:v>
                </c:pt>
                <c:pt idx="63848">
                  <c:v>6383.16</c:v>
                </c:pt>
                <c:pt idx="63849">
                  <c:v>6383.26</c:v>
                </c:pt>
                <c:pt idx="63850">
                  <c:v>6383.36</c:v>
                </c:pt>
                <c:pt idx="63851">
                  <c:v>6383.46</c:v>
                </c:pt>
                <c:pt idx="63852">
                  <c:v>6383.56</c:v>
                </c:pt>
                <c:pt idx="63853">
                  <c:v>6383.66</c:v>
                </c:pt>
                <c:pt idx="63854">
                  <c:v>6383.76</c:v>
                </c:pt>
                <c:pt idx="63855">
                  <c:v>6383.86</c:v>
                </c:pt>
                <c:pt idx="63856">
                  <c:v>6383.96</c:v>
                </c:pt>
                <c:pt idx="63857">
                  <c:v>6384.06</c:v>
                </c:pt>
                <c:pt idx="63858">
                  <c:v>6384.16</c:v>
                </c:pt>
                <c:pt idx="63859">
                  <c:v>6384.26</c:v>
                </c:pt>
                <c:pt idx="63860">
                  <c:v>6384.36</c:v>
                </c:pt>
                <c:pt idx="63861">
                  <c:v>6384.46</c:v>
                </c:pt>
                <c:pt idx="63862">
                  <c:v>6384.56</c:v>
                </c:pt>
                <c:pt idx="63863">
                  <c:v>6384.66</c:v>
                </c:pt>
                <c:pt idx="63864">
                  <c:v>6384.76</c:v>
                </c:pt>
                <c:pt idx="63865">
                  <c:v>6384.86</c:v>
                </c:pt>
                <c:pt idx="63866">
                  <c:v>6384.96</c:v>
                </c:pt>
                <c:pt idx="63867">
                  <c:v>6385.06</c:v>
                </c:pt>
                <c:pt idx="63868">
                  <c:v>6385.16</c:v>
                </c:pt>
                <c:pt idx="63869">
                  <c:v>6385.26</c:v>
                </c:pt>
                <c:pt idx="63870">
                  <c:v>6385.36</c:v>
                </c:pt>
                <c:pt idx="63871">
                  <c:v>6385.46</c:v>
                </c:pt>
                <c:pt idx="63872">
                  <c:v>6385.56</c:v>
                </c:pt>
                <c:pt idx="63873">
                  <c:v>6385.66</c:v>
                </c:pt>
                <c:pt idx="63874">
                  <c:v>6385.76</c:v>
                </c:pt>
                <c:pt idx="63875">
                  <c:v>6385.86</c:v>
                </c:pt>
                <c:pt idx="63876">
                  <c:v>6385.96</c:v>
                </c:pt>
                <c:pt idx="63877">
                  <c:v>6386.06</c:v>
                </c:pt>
                <c:pt idx="63878">
                  <c:v>6386.16</c:v>
                </c:pt>
                <c:pt idx="63879">
                  <c:v>6386.26</c:v>
                </c:pt>
                <c:pt idx="63880">
                  <c:v>6386.36</c:v>
                </c:pt>
                <c:pt idx="63881">
                  <c:v>6386.46</c:v>
                </c:pt>
                <c:pt idx="63882">
                  <c:v>6386.56</c:v>
                </c:pt>
                <c:pt idx="63883">
                  <c:v>6386.66</c:v>
                </c:pt>
                <c:pt idx="63884">
                  <c:v>6386.76</c:v>
                </c:pt>
                <c:pt idx="63885">
                  <c:v>6386.86</c:v>
                </c:pt>
                <c:pt idx="63886">
                  <c:v>6386.96</c:v>
                </c:pt>
                <c:pt idx="63887">
                  <c:v>6387.06</c:v>
                </c:pt>
                <c:pt idx="63888">
                  <c:v>6387.16</c:v>
                </c:pt>
                <c:pt idx="63889">
                  <c:v>6387.26</c:v>
                </c:pt>
                <c:pt idx="63890">
                  <c:v>6387.36</c:v>
                </c:pt>
                <c:pt idx="63891">
                  <c:v>6387.46</c:v>
                </c:pt>
                <c:pt idx="63892">
                  <c:v>6387.56</c:v>
                </c:pt>
                <c:pt idx="63893">
                  <c:v>6387.66</c:v>
                </c:pt>
                <c:pt idx="63894">
                  <c:v>6387.76</c:v>
                </c:pt>
                <c:pt idx="63895">
                  <c:v>6387.86</c:v>
                </c:pt>
                <c:pt idx="63896">
                  <c:v>6387.96</c:v>
                </c:pt>
                <c:pt idx="63897">
                  <c:v>6388.06</c:v>
                </c:pt>
                <c:pt idx="63898">
                  <c:v>6388.16</c:v>
                </c:pt>
                <c:pt idx="63899">
                  <c:v>6388.26</c:v>
                </c:pt>
                <c:pt idx="63900">
                  <c:v>6388.36</c:v>
                </c:pt>
                <c:pt idx="63901">
                  <c:v>6388.46</c:v>
                </c:pt>
                <c:pt idx="63902">
                  <c:v>6388.56</c:v>
                </c:pt>
                <c:pt idx="63903">
                  <c:v>6388.66</c:v>
                </c:pt>
                <c:pt idx="63904">
                  <c:v>6388.76</c:v>
                </c:pt>
                <c:pt idx="63905">
                  <c:v>6388.86</c:v>
                </c:pt>
                <c:pt idx="63906">
                  <c:v>6388.96</c:v>
                </c:pt>
                <c:pt idx="63907">
                  <c:v>6389.06</c:v>
                </c:pt>
                <c:pt idx="63908">
                  <c:v>6389.16</c:v>
                </c:pt>
                <c:pt idx="63909">
                  <c:v>6389.26</c:v>
                </c:pt>
                <c:pt idx="63910">
                  <c:v>6389.36</c:v>
                </c:pt>
                <c:pt idx="63911">
                  <c:v>6389.46</c:v>
                </c:pt>
                <c:pt idx="63912">
                  <c:v>6389.56</c:v>
                </c:pt>
                <c:pt idx="63913">
                  <c:v>6389.66</c:v>
                </c:pt>
                <c:pt idx="63914">
                  <c:v>6389.76</c:v>
                </c:pt>
                <c:pt idx="63915">
                  <c:v>6389.86</c:v>
                </c:pt>
                <c:pt idx="63916">
                  <c:v>6389.96</c:v>
                </c:pt>
                <c:pt idx="63917">
                  <c:v>6390.06</c:v>
                </c:pt>
                <c:pt idx="63918">
                  <c:v>6390.16</c:v>
                </c:pt>
                <c:pt idx="63919">
                  <c:v>6390.26</c:v>
                </c:pt>
                <c:pt idx="63920">
                  <c:v>6390.36</c:v>
                </c:pt>
                <c:pt idx="63921">
                  <c:v>6390.46</c:v>
                </c:pt>
                <c:pt idx="63922">
                  <c:v>6390.56</c:v>
                </c:pt>
                <c:pt idx="63923">
                  <c:v>6390.66</c:v>
                </c:pt>
                <c:pt idx="63924">
                  <c:v>6390.76</c:v>
                </c:pt>
                <c:pt idx="63925">
                  <c:v>6390.86</c:v>
                </c:pt>
                <c:pt idx="63926">
                  <c:v>6390.96</c:v>
                </c:pt>
                <c:pt idx="63927">
                  <c:v>6391.06</c:v>
                </c:pt>
                <c:pt idx="63928">
                  <c:v>6391.16</c:v>
                </c:pt>
                <c:pt idx="63929">
                  <c:v>6391.26</c:v>
                </c:pt>
                <c:pt idx="63930">
                  <c:v>6391.36</c:v>
                </c:pt>
                <c:pt idx="63931">
                  <c:v>6391.46</c:v>
                </c:pt>
                <c:pt idx="63932">
                  <c:v>6391.56</c:v>
                </c:pt>
                <c:pt idx="63933">
                  <c:v>6391.66</c:v>
                </c:pt>
                <c:pt idx="63934">
                  <c:v>6391.76</c:v>
                </c:pt>
                <c:pt idx="63935">
                  <c:v>6391.86</c:v>
                </c:pt>
                <c:pt idx="63936">
                  <c:v>6391.96</c:v>
                </c:pt>
                <c:pt idx="63937">
                  <c:v>6392.06</c:v>
                </c:pt>
                <c:pt idx="63938">
                  <c:v>6392.16</c:v>
                </c:pt>
                <c:pt idx="63939">
                  <c:v>6392.26</c:v>
                </c:pt>
                <c:pt idx="63940">
                  <c:v>6392.36</c:v>
                </c:pt>
                <c:pt idx="63941">
                  <c:v>6392.46</c:v>
                </c:pt>
                <c:pt idx="63942">
                  <c:v>6392.56</c:v>
                </c:pt>
                <c:pt idx="63943">
                  <c:v>6392.66</c:v>
                </c:pt>
                <c:pt idx="63944">
                  <c:v>6392.76</c:v>
                </c:pt>
                <c:pt idx="63945">
                  <c:v>6392.86</c:v>
                </c:pt>
                <c:pt idx="63946">
                  <c:v>6392.96</c:v>
                </c:pt>
                <c:pt idx="63947">
                  <c:v>6393.06</c:v>
                </c:pt>
                <c:pt idx="63948">
                  <c:v>6393.16</c:v>
                </c:pt>
                <c:pt idx="63949">
                  <c:v>6393.26</c:v>
                </c:pt>
                <c:pt idx="63950">
                  <c:v>6393.36</c:v>
                </c:pt>
                <c:pt idx="63951">
                  <c:v>6393.46</c:v>
                </c:pt>
                <c:pt idx="63952">
                  <c:v>6393.56</c:v>
                </c:pt>
                <c:pt idx="63953">
                  <c:v>6393.66</c:v>
                </c:pt>
                <c:pt idx="63954">
                  <c:v>6393.76</c:v>
                </c:pt>
                <c:pt idx="63955">
                  <c:v>6393.86</c:v>
                </c:pt>
                <c:pt idx="63956">
                  <c:v>6393.96</c:v>
                </c:pt>
                <c:pt idx="63957">
                  <c:v>6394.06</c:v>
                </c:pt>
                <c:pt idx="63958">
                  <c:v>6394.16</c:v>
                </c:pt>
                <c:pt idx="63959">
                  <c:v>6394.26</c:v>
                </c:pt>
                <c:pt idx="63960">
                  <c:v>6394.36</c:v>
                </c:pt>
                <c:pt idx="63961">
                  <c:v>6394.46</c:v>
                </c:pt>
                <c:pt idx="63962">
                  <c:v>6394.56</c:v>
                </c:pt>
                <c:pt idx="63963">
                  <c:v>6394.66</c:v>
                </c:pt>
                <c:pt idx="63964">
                  <c:v>6394.76</c:v>
                </c:pt>
                <c:pt idx="63965">
                  <c:v>6394.86</c:v>
                </c:pt>
                <c:pt idx="63966">
                  <c:v>6394.96</c:v>
                </c:pt>
                <c:pt idx="63967">
                  <c:v>6395.06</c:v>
                </c:pt>
                <c:pt idx="63968">
                  <c:v>6395.16</c:v>
                </c:pt>
                <c:pt idx="63969">
                  <c:v>6395.26</c:v>
                </c:pt>
                <c:pt idx="63970">
                  <c:v>6395.36</c:v>
                </c:pt>
                <c:pt idx="63971">
                  <c:v>6395.46</c:v>
                </c:pt>
                <c:pt idx="63972">
                  <c:v>6395.56</c:v>
                </c:pt>
                <c:pt idx="63973">
                  <c:v>6395.66</c:v>
                </c:pt>
                <c:pt idx="63974">
                  <c:v>6395.76</c:v>
                </c:pt>
                <c:pt idx="63975">
                  <c:v>6395.86</c:v>
                </c:pt>
                <c:pt idx="63976">
                  <c:v>6395.96</c:v>
                </c:pt>
                <c:pt idx="63977">
                  <c:v>6396.06</c:v>
                </c:pt>
                <c:pt idx="63978">
                  <c:v>6396.16</c:v>
                </c:pt>
                <c:pt idx="63979">
                  <c:v>6396.26</c:v>
                </c:pt>
                <c:pt idx="63980">
                  <c:v>6396.36</c:v>
                </c:pt>
                <c:pt idx="63981">
                  <c:v>6396.46</c:v>
                </c:pt>
                <c:pt idx="63982">
                  <c:v>6396.56</c:v>
                </c:pt>
                <c:pt idx="63983">
                  <c:v>6396.66</c:v>
                </c:pt>
                <c:pt idx="63984">
                  <c:v>6396.76</c:v>
                </c:pt>
                <c:pt idx="63985">
                  <c:v>6396.86</c:v>
                </c:pt>
                <c:pt idx="63986">
                  <c:v>6396.96</c:v>
                </c:pt>
                <c:pt idx="63987">
                  <c:v>6397.06</c:v>
                </c:pt>
                <c:pt idx="63988">
                  <c:v>6397.16</c:v>
                </c:pt>
                <c:pt idx="63989">
                  <c:v>6397.26</c:v>
                </c:pt>
                <c:pt idx="63990">
                  <c:v>6397.36</c:v>
                </c:pt>
                <c:pt idx="63991">
                  <c:v>6397.46</c:v>
                </c:pt>
                <c:pt idx="63992">
                  <c:v>6397.56</c:v>
                </c:pt>
                <c:pt idx="63993">
                  <c:v>6397.66</c:v>
                </c:pt>
                <c:pt idx="63994">
                  <c:v>6397.76</c:v>
                </c:pt>
                <c:pt idx="63995">
                  <c:v>6397.86</c:v>
                </c:pt>
                <c:pt idx="63996">
                  <c:v>6397.96</c:v>
                </c:pt>
                <c:pt idx="63997">
                  <c:v>6398.06</c:v>
                </c:pt>
                <c:pt idx="63998">
                  <c:v>6398.16</c:v>
                </c:pt>
                <c:pt idx="63999">
                  <c:v>6398.26</c:v>
                </c:pt>
                <c:pt idx="64000">
                  <c:v>6398.36</c:v>
                </c:pt>
                <c:pt idx="64001">
                  <c:v>6398.46</c:v>
                </c:pt>
                <c:pt idx="64002">
                  <c:v>6398.56</c:v>
                </c:pt>
                <c:pt idx="64003">
                  <c:v>6398.66</c:v>
                </c:pt>
                <c:pt idx="64004">
                  <c:v>6398.76</c:v>
                </c:pt>
                <c:pt idx="64005">
                  <c:v>6398.86</c:v>
                </c:pt>
                <c:pt idx="64006">
                  <c:v>6398.96</c:v>
                </c:pt>
                <c:pt idx="64007">
                  <c:v>6399.06</c:v>
                </c:pt>
                <c:pt idx="64008">
                  <c:v>6399.16</c:v>
                </c:pt>
                <c:pt idx="64009">
                  <c:v>6399.26</c:v>
                </c:pt>
                <c:pt idx="64010">
                  <c:v>6399.36</c:v>
                </c:pt>
                <c:pt idx="64011">
                  <c:v>6399.46</c:v>
                </c:pt>
                <c:pt idx="64012">
                  <c:v>6399.56</c:v>
                </c:pt>
                <c:pt idx="64013">
                  <c:v>6399.66</c:v>
                </c:pt>
                <c:pt idx="64014">
                  <c:v>6399.76</c:v>
                </c:pt>
                <c:pt idx="64015">
                  <c:v>6399.86</c:v>
                </c:pt>
                <c:pt idx="64016">
                  <c:v>6399.96</c:v>
                </c:pt>
                <c:pt idx="64017">
                  <c:v>6400.06</c:v>
                </c:pt>
                <c:pt idx="64018">
                  <c:v>6400.16</c:v>
                </c:pt>
                <c:pt idx="64019">
                  <c:v>6400.26</c:v>
                </c:pt>
                <c:pt idx="64020">
                  <c:v>6400.36</c:v>
                </c:pt>
                <c:pt idx="64021">
                  <c:v>6400.46</c:v>
                </c:pt>
                <c:pt idx="64022">
                  <c:v>6400.56</c:v>
                </c:pt>
                <c:pt idx="64023">
                  <c:v>6400.66</c:v>
                </c:pt>
                <c:pt idx="64024">
                  <c:v>6400.76</c:v>
                </c:pt>
                <c:pt idx="64025">
                  <c:v>6400.86</c:v>
                </c:pt>
                <c:pt idx="64026">
                  <c:v>6400.96</c:v>
                </c:pt>
                <c:pt idx="64027">
                  <c:v>6401.06</c:v>
                </c:pt>
                <c:pt idx="64028">
                  <c:v>6401.16</c:v>
                </c:pt>
                <c:pt idx="64029">
                  <c:v>6401.26</c:v>
                </c:pt>
                <c:pt idx="64030">
                  <c:v>6401.36</c:v>
                </c:pt>
                <c:pt idx="64031">
                  <c:v>6401.46</c:v>
                </c:pt>
                <c:pt idx="64032">
                  <c:v>6401.56</c:v>
                </c:pt>
                <c:pt idx="64033">
                  <c:v>6401.66</c:v>
                </c:pt>
                <c:pt idx="64034">
                  <c:v>6401.76</c:v>
                </c:pt>
                <c:pt idx="64035">
                  <c:v>6401.86</c:v>
                </c:pt>
                <c:pt idx="64036">
                  <c:v>6401.96</c:v>
                </c:pt>
                <c:pt idx="64037">
                  <c:v>6402.06</c:v>
                </c:pt>
                <c:pt idx="64038">
                  <c:v>6402.16</c:v>
                </c:pt>
                <c:pt idx="64039">
                  <c:v>6402.26</c:v>
                </c:pt>
                <c:pt idx="64040">
                  <c:v>6402.36</c:v>
                </c:pt>
                <c:pt idx="64041">
                  <c:v>6402.46</c:v>
                </c:pt>
                <c:pt idx="64042">
                  <c:v>6402.56</c:v>
                </c:pt>
                <c:pt idx="64043">
                  <c:v>6402.66</c:v>
                </c:pt>
                <c:pt idx="64044">
                  <c:v>6402.76</c:v>
                </c:pt>
                <c:pt idx="64045">
                  <c:v>6402.86</c:v>
                </c:pt>
                <c:pt idx="64046">
                  <c:v>6402.96</c:v>
                </c:pt>
                <c:pt idx="64047">
                  <c:v>6403.06</c:v>
                </c:pt>
                <c:pt idx="64048">
                  <c:v>6403.16</c:v>
                </c:pt>
                <c:pt idx="64049">
                  <c:v>6403.26</c:v>
                </c:pt>
                <c:pt idx="64050">
                  <c:v>6403.36</c:v>
                </c:pt>
                <c:pt idx="64051">
                  <c:v>6403.46</c:v>
                </c:pt>
                <c:pt idx="64052">
                  <c:v>6403.56</c:v>
                </c:pt>
                <c:pt idx="64053">
                  <c:v>6403.66</c:v>
                </c:pt>
                <c:pt idx="64054">
                  <c:v>6403.76</c:v>
                </c:pt>
                <c:pt idx="64055">
                  <c:v>6403.86</c:v>
                </c:pt>
                <c:pt idx="64056">
                  <c:v>6403.96</c:v>
                </c:pt>
                <c:pt idx="64057">
                  <c:v>6404.06</c:v>
                </c:pt>
                <c:pt idx="64058">
                  <c:v>6404.16</c:v>
                </c:pt>
                <c:pt idx="64059">
                  <c:v>6404.26</c:v>
                </c:pt>
                <c:pt idx="64060">
                  <c:v>6404.36</c:v>
                </c:pt>
                <c:pt idx="64061">
                  <c:v>6404.46</c:v>
                </c:pt>
                <c:pt idx="64062">
                  <c:v>6404.56</c:v>
                </c:pt>
                <c:pt idx="64063">
                  <c:v>6404.66</c:v>
                </c:pt>
                <c:pt idx="64064">
                  <c:v>6404.76</c:v>
                </c:pt>
                <c:pt idx="64065">
                  <c:v>6404.86</c:v>
                </c:pt>
                <c:pt idx="64066">
                  <c:v>6404.96</c:v>
                </c:pt>
                <c:pt idx="64067">
                  <c:v>6405.06</c:v>
                </c:pt>
                <c:pt idx="64068">
                  <c:v>6405.16</c:v>
                </c:pt>
                <c:pt idx="64069">
                  <c:v>6405.26</c:v>
                </c:pt>
                <c:pt idx="64070">
                  <c:v>6405.36</c:v>
                </c:pt>
                <c:pt idx="64071">
                  <c:v>6405.46</c:v>
                </c:pt>
                <c:pt idx="64072">
                  <c:v>6405.56</c:v>
                </c:pt>
                <c:pt idx="64073">
                  <c:v>6405.66</c:v>
                </c:pt>
                <c:pt idx="64074">
                  <c:v>6405.76</c:v>
                </c:pt>
                <c:pt idx="64075">
                  <c:v>6405.86</c:v>
                </c:pt>
                <c:pt idx="64076">
                  <c:v>6405.96</c:v>
                </c:pt>
                <c:pt idx="64077">
                  <c:v>6406.06</c:v>
                </c:pt>
                <c:pt idx="64078">
                  <c:v>6406.16</c:v>
                </c:pt>
                <c:pt idx="64079">
                  <c:v>6406.26</c:v>
                </c:pt>
                <c:pt idx="64080">
                  <c:v>6406.36</c:v>
                </c:pt>
                <c:pt idx="64081">
                  <c:v>6406.46</c:v>
                </c:pt>
                <c:pt idx="64082">
                  <c:v>6406.56</c:v>
                </c:pt>
                <c:pt idx="64083">
                  <c:v>6406.66</c:v>
                </c:pt>
                <c:pt idx="64084">
                  <c:v>6406.76</c:v>
                </c:pt>
                <c:pt idx="64085">
                  <c:v>6406.86</c:v>
                </c:pt>
                <c:pt idx="64086">
                  <c:v>6406.96</c:v>
                </c:pt>
                <c:pt idx="64087">
                  <c:v>6407.06</c:v>
                </c:pt>
                <c:pt idx="64088">
                  <c:v>6407.16</c:v>
                </c:pt>
                <c:pt idx="64089">
                  <c:v>6407.26</c:v>
                </c:pt>
                <c:pt idx="64090">
                  <c:v>6407.36</c:v>
                </c:pt>
                <c:pt idx="64091">
                  <c:v>6407.46</c:v>
                </c:pt>
                <c:pt idx="64092">
                  <c:v>6407.56</c:v>
                </c:pt>
                <c:pt idx="64093">
                  <c:v>6407.66</c:v>
                </c:pt>
                <c:pt idx="64094">
                  <c:v>6407.76</c:v>
                </c:pt>
                <c:pt idx="64095">
                  <c:v>6407.86</c:v>
                </c:pt>
                <c:pt idx="64096">
                  <c:v>6407.96</c:v>
                </c:pt>
                <c:pt idx="64097">
                  <c:v>6408.06</c:v>
                </c:pt>
                <c:pt idx="64098">
                  <c:v>6408.16</c:v>
                </c:pt>
                <c:pt idx="64099">
                  <c:v>6408.26</c:v>
                </c:pt>
                <c:pt idx="64100">
                  <c:v>6408.36</c:v>
                </c:pt>
                <c:pt idx="64101">
                  <c:v>6408.46</c:v>
                </c:pt>
                <c:pt idx="64102">
                  <c:v>6408.56</c:v>
                </c:pt>
                <c:pt idx="64103">
                  <c:v>6408.66</c:v>
                </c:pt>
                <c:pt idx="64104">
                  <c:v>6408.76</c:v>
                </c:pt>
                <c:pt idx="64105">
                  <c:v>6408.86</c:v>
                </c:pt>
                <c:pt idx="64106">
                  <c:v>6408.96</c:v>
                </c:pt>
                <c:pt idx="64107">
                  <c:v>6409.06</c:v>
                </c:pt>
                <c:pt idx="64108">
                  <c:v>6409.16</c:v>
                </c:pt>
                <c:pt idx="64109">
                  <c:v>6409.26</c:v>
                </c:pt>
                <c:pt idx="64110">
                  <c:v>6409.36</c:v>
                </c:pt>
                <c:pt idx="64111">
                  <c:v>6409.46</c:v>
                </c:pt>
                <c:pt idx="64112">
                  <c:v>6409.56</c:v>
                </c:pt>
                <c:pt idx="64113">
                  <c:v>6409.66</c:v>
                </c:pt>
                <c:pt idx="64114">
                  <c:v>6409.76</c:v>
                </c:pt>
                <c:pt idx="64115">
                  <c:v>6409.86</c:v>
                </c:pt>
                <c:pt idx="64116">
                  <c:v>6409.96</c:v>
                </c:pt>
                <c:pt idx="64117">
                  <c:v>6410.06</c:v>
                </c:pt>
                <c:pt idx="64118">
                  <c:v>6410.16</c:v>
                </c:pt>
                <c:pt idx="64119">
                  <c:v>6410.26</c:v>
                </c:pt>
                <c:pt idx="64120">
                  <c:v>6410.36</c:v>
                </c:pt>
                <c:pt idx="64121">
                  <c:v>6410.46</c:v>
                </c:pt>
                <c:pt idx="64122">
                  <c:v>6410.56</c:v>
                </c:pt>
                <c:pt idx="64123">
                  <c:v>6410.66</c:v>
                </c:pt>
                <c:pt idx="64124">
                  <c:v>6410.76</c:v>
                </c:pt>
                <c:pt idx="64125">
                  <c:v>6410.86</c:v>
                </c:pt>
                <c:pt idx="64126">
                  <c:v>6410.96</c:v>
                </c:pt>
                <c:pt idx="64127">
                  <c:v>6411.06</c:v>
                </c:pt>
                <c:pt idx="64128">
                  <c:v>6411.16</c:v>
                </c:pt>
                <c:pt idx="64129">
                  <c:v>6411.26</c:v>
                </c:pt>
                <c:pt idx="64130">
                  <c:v>6411.36</c:v>
                </c:pt>
                <c:pt idx="64131">
                  <c:v>6411.46</c:v>
                </c:pt>
                <c:pt idx="64132">
                  <c:v>6411.56</c:v>
                </c:pt>
                <c:pt idx="64133">
                  <c:v>6411.66</c:v>
                </c:pt>
                <c:pt idx="64134">
                  <c:v>6411.76</c:v>
                </c:pt>
                <c:pt idx="64135">
                  <c:v>6411.86</c:v>
                </c:pt>
                <c:pt idx="64136">
                  <c:v>6411.96</c:v>
                </c:pt>
                <c:pt idx="64137">
                  <c:v>6412.06</c:v>
                </c:pt>
                <c:pt idx="64138">
                  <c:v>6412.16</c:v>
                </c:pt>
                <c:pt idx="64139">
                  <c:v>6412.26</c:v>
                </c:pt>
                <c:pt idx="64140">
                  <c:v>6412.36</c:v>
                </c:pt>
                <c:pt idx="64141">
                  <c:v>6412.46</c:v>
                </c:pt>
                <c:pt idx="64142">
                  <c:v>6412.56</c:v>
                </c:pt>
                <c:pt idx="64143">
                  <c:v>6412.66</c:v>
                </c:pt>
                <c:pt idx="64144">
                  <c:v>6412.76</c:v>
                </c:pt>
                <c:pt idx="64145">
                  <c:v>6412.86</c:v>
                </c:pt>
                <c:pt idx="64146">
                  <c:v>6412.96</c:v>
                </c:pt>
                <c:pt idx="64147">
                  <c:v>6413.06</c:v>
                </c:pt>
                <c:pt idx="64148">
                  <c:v>6413.16</c:v>
                </c:pt>
                <c:pt idx="64149">
                  <c:v>6413.26</c:v>
                </c:pt>
                <c:pt idx="64150">
                  <c:v>6413.36</c:v>
                </c:pt>
                <c:pt idx="64151">
                  <c:v>6413.46</c:v>
                </c:pt>
                <c:pt idx="64152">
                  <c:v>6413.56</c:v>
                </c:pt>
                <c:pt idx="64153">
                  <c:v>6413.66</c:v>
                </c:pt>
                <c:pt idx="64154">
                  <c:v>6413.76</c:v>
                </c:pt>
                <c:pt idx="64155">
                  <c:v>6413.86</c:v>
                </c:pt>
                <c:pt idx="64156">
                  <c:v>6413.96</c:v>
                </c:pt>
                <c:pt idx="64157">
                  <c:v>6414.06</c:v>
                </c:pt>
                <c:pt idx="64158">
                  <c:v>6414.16</c:v>
                </c:pt>
                <c:pt idx="64159">
                  <c:v>6414.26</c:v>
                </c:pt>
                <c:pt idx="64160">
                  <c:v>6414.36</c:v>
                </c:pt>
                <c:pt idx="64161">
                  <c:v>6414.46</c:v>
                </c:pt>
                <c:pt idx="64162">
                  <c:v>6414.56</c:v>
                </c:pt>
                <c:pt idx="64163">
                  <c:v>6414.66</c:v>
                </c:pt>
                <c:pt idx="64164">
                  <c:v>6414.76</c:v>
                </c:pt>
                <c:pt idx="64165">
                  <c:v>6414.86</c:v>
                </c:pt>
                <c:pt idx="64166">
                  <c:v>6414.96</c:v>
                </c:pt>
                <c:pt idx="64167">
                  <c:v>6415.06</c:v>
                </c:pt>
                <c:pt idx="64168">
                  <c:v>6415.16</c:v>
                </c:pt>
                <c:pt idx="64169">
                  <c:v>6415.26</c:v>
                </c:pt>
                <c:pt idx="64170">
                  <c:v>6415.36</c:v>
                </c:pt>
                <c:pt idx="64171">
                  <c:v>6415.46</c:v>
                </c:pt>
                <c:pt idx="64172">
                  <c:v>6415.56</c:v>
                </c:pt>
                <c:pt idx="64173">
                  <c:v>6415.66</c:v>
                </c:pt>
                <c:pt idx="64174">
                  <c:v>6415.76</c:v>
                </c:pt>
                <c:pt idx="64175">
                  <c:v>6415.86</c:v>
                </c:pt>
                <c:pt idx="64176">
                  <c:v>6415.96</c:v>
                </c:pt>
                <c:pt idx="64177">
                  <c:v>6416.06</c:v>
                </c:pt>
                <c:pt idx="64178">
                  <c:v>6416.16</c:v>
                </c:pt>
                <c:pt idx="64179">
                  <c:v>6416.26</c:v>
                </c:pt>
                <c:pt idx="64180">
                  <c:v>6416.36</c:v>
                </c:pt>
                <c:pt idx="64181">
                  <c:v>6416.46</c:v>
                </c:pt>
                <c:pt idx="64182">
                  <c:v>6416.56</c:v>
                </c:pt>
                <c:pt idx="64183">
                  <c:v>6416.66</c:v>
                </c:pt>
                <c:pt idx="64184">
                  <c:v>6416.76</c:v>
                </c:pt>
                <c:pt idx="64185">
                  <c:v>6416.86</c:v>
                </c:pt>
                <c:pt idx="64186">
                  <c:v>6416.96</c:v>
                </c:pt>
                <c:pt idx="64187">
                  <c:v>6417.06</c:v>
                </c:pt>
                <c:pt idx="64188">
                  <c:v>6417.16</c:v>
                </c:pt>
                <c:pt idx="64189">
                  <c:v>6417.26</c:v>
                </c:pt>
                <c:pt idx="64190">
                  <c:v>6417.36</c:v>
                </c:pt>
                <c:pt idx="64191">
                  <c:v>6417.46</c:v>
                </c:pt>
                <c:pt idx="64192">
                  <c:v>6417.56</c:v>
                </c:pt>
                <c:pt idx="64193">
                  <c:v>6417.66</c:v>
                </c:pt>
                <c:pt idx="64194">
                  <c:v>6417.76</c:v>
                </c:pt>
                <c:pt idx="64195">
                  <c:v>6417.86</c:v>
                </c:pt>
                <c:pt idx="64196">
                  <c:v>6417.96</c:v>
                </c:pt>
                <c:pt idx="64197">
                  <c:v>6418.06</c:v>
                </c:pt>
                <c:pt idx="64198">
                  <c:v>6418.16</c:v>
                </c:pt>
                <c:pt idx="64199">
                  <c:v>6418.26</c:v>
                </c:pt>
                <c:pt idx="64200">
                  <c:v>6418.36</c:v>
                </c:pt>
                <c:pt idx="64201">
                  <c:v>6418.46</c:v>
                </c:pt>
                <c:pt idx="64202">
                  <c:v>6418.56</c:v>
                </c:pt>
                <c:pt idx="64203">
                  <c:v>6418.66</c:v>
                </c:pt>
                <c:pt idx="64204">
                  <c:v>6418.76</c:v>
                </c:pt>
                <c:pt idx="64205">
                  <c:v>6418.86</c:v>
                </c:pt>
                <c:pt idx="64206">
                  <c:v>6418.96</c:v>
                </c:pt>
                <c:pt idx="64207">
                  <c:v>6419.06</c:v>
                </c:pt>
                <c:pt idx="64208">
                  <c:v>6419.16</c:v>
                </c:pt>
                <c:pt idx="64209">
                  <c:v>6419.26</c:v>
                </c:pt>
                <c:pt idx="64210">
                  <c:v>6419.36</c:v>
                </c:pt>
                <c:pt idx="64211">
                  <c:v>6419.46</c:v>
                </c:pt>
                <c:pt idx="64212">
                  <c:v>6419.56</c:v>
                </c:pt>
                <c:pt idx="64213">
                  <c:v>6419.66</c:v>
                </c:pt>
                <c:pt idx="64214">
                  <c:v>6419.76</c:v>
                </c:pt>
                <c:pt idx="64215">
                  <c:v>6419.86</c:v>
                </c:pt>
                <c:pt idx="64216">
                  <c:v>6419.96</c:v>
                </c:pt>
                <c:pt idx="64217">
                  <c:v>6420.06</c:v>
                </c:pt>
                <c:pt idx="64218">
                  <c:v>6420.16</c:v>
                </c:pt>
                <c:pt idx="64219">
                  <c:v>6420.26</c:v>
                </c:pt>
                <c:pt idx="64220">
                  <c:v>6420.36</c:v>
                </c:pt>
                <c:pt idx="64221">
                  <c:v>6420.46</c:v>
                </c:pt>
                <c:pt idx="64222">
                  <c:v>6420.56</c:v>
                </c:pt>
                <c:pt idx="64223">
                  <c:v>6420.66</c:v>
                </c:pt>
                <c:pt idx="64224">
                  <c:v>6420.76</c:v>
                </c:pt>
                <c:pt idx="64225">
                  <c:v>6420.86</c:v>
                </c:pt>
                <c:pt idx="64226">
                  <c:v>6420.96</c:v>
                </c:pt>
                <c:pt idx="64227">
                  <c:v>6421.06</c:v>
                </c:pt>
                <c:pt idx="64228">
                  <c:v>6421.16</c:v>
                </c:pt>
                <c:pt idx="64229">
                  <c:v>6421.26</c:v>
                </c:pt>
                <c:pt idx="64230">
                  <c:v>6421.36</c:v>
                </c:pt>
                <c:pt idx="64231">
                  <c:v>6421.46</c:v>
                </c:pt>
                <c:pt idx="64232">
                  <c:v>6421.56</c:v>
                </c:pt>
                <c:pt idx="64233">
                  <c:v>6421.66</c:v>
                </c:pt>
                <c:pt idx="64234">
                  <c:v>6421.76</c:v>
                </c:pt>
                <c:pt idx="64235">
                  <c:v>6421.86</c:v>
                </c:pt>
                <c:pt idx="64236">
                  <c:v>6421.96</c:v>
                </c:pt>
                <c:pt idx="64237">
                  <c:v>6422.06</c:v>
                </c:pt>
                <c:pt idx="64238">
                  <c:v>6422.16</c:v>
                </c:pt>
                <c:pt idx="64239">
                  <c:v>6422.26</c:v>
                </c:pt>
                <c:pt idx="64240">
                  <c:v>6422.36</c:v>
                </c:pt>
                <c:pt idx="64241">
                  <c:v>6422.46</c:v>
                </c:pt>
                <c:pt idx="64242">
                  <c:v>6422.56</c:v>
                </c:pt>
                <c:pt idx="64243">
                  <c:v>6422.66</c:v>
                </c:pt>
                <c:pt idx="64244">
                  <c:v>6422.76</c:v>
                </c:pt>
                <c:pt idx="64245">
                  <c:v>6422.86</c:v>
                </c:pt>
                <c:pt idx="64246">
                  <c:v>6422.96</c:v>
                </c:pt>
                <c:pt idx="64247">
                  <c:v>6423.06</c:v>
                </c:pt>
                <c:pt idx="64248">
                  <c:v>6423.16</c:v>
                </c:pt>
                <c:pt idx="64249">
                  <c:v>6423.26</c:v>
                </c:pt>
                <c:pt idx="64250">
                  <c:v>6423.36</c:v>
                </c:pt>
                <c:pt idx="64251">
                  <c:v>6423.46</c:v>
                </c:pt>
                <c:pt idx="64252">
                  <c:v>6423.56</c:v>
                </c:pt>
                <c:pt idx="64253">
                  <c:v>6423.66</c:v>
                </c:pt>
                <c:pt idx="64254">
                  <c:v>6423.76</c:v>
                </c:pt>
                <c:pt idx="64255">
                  <c:v>6423.86</c:v>
                </c:pt>
                <c:pt idx="64256">
                  <c:v>6423.96</c:v>
                </c:pt>
                <c:pt idx="64257">
                  <c:v>6424.06</c:v>
                </c:pt>
                <c:pt idx="64258">
                  <c:v>6424.16</c:v>
                </c:pt>
                <c:pt idx="64259">
                  <c:v>6424.26</c:v>
                </c:pt>
                <c:pt idx="64260">
                  <c:v>6424.36</c:v>
                </c:pt>
                <c:pt idx="64261">
                  <c:v>6424.46</c:v>
                </c:pt>
                <c:pt idx="64262">
                  <c:v>6424.56</c:v>
                </c:pt>
                <c:pt idx="64263">
                  <c:v>6424.66</c:v>
                </c:pt>
                <c:pt idx="64264">
                  <c:v>6424.76</c:v>
                </c:pt>
                <c:pt idx="64265">
                  <c:v>6424.86</c:v>
                </c:pt>
                <c:pt idx="64266">
                  <c:v>6424.96</c:v>
                </c:pt>
                <c:pt idx="64267">
                  <c:v>6425.06</c:v>
                </c:pt>
                <c:pt idx="64268">
                  <c:v>6425.16</c:v>
                </c:pt>
                <c:pt idx="64269">
                  <c:v>6425.26</c:v>
                </c:pt>
                <c:pt idx="64270">
                  <c:v>6425.36</c:v>
                </c:pt>
                <c:pt idx="64271">
                  <c:v>6425.46</c:v>
                </c:pt>
                <c:pt idx="64272">
                  <c:v>6425.56</c:v>
                </c:pt>
                <c:pt idx="64273">
                  <c:v>6425.66</c:v>
                </c:pt>
                <c:pt idx="64274">
                  <c:v>6425.76</c:v>
                </c:pt>
                <c:pt idx="64275">
                  <c:v>6425.86</c:v>
                </c:pt>
                <c:pt idx="64276">
                  <c:v>6425.96</c:v>
                </c:pt>
                <c:pt idx="64277">
                  <c:v>6426.06</c:v>
                </c:pt>
                <c:pt idx="64278">
                  <c:v>6426.16</c:v>
                </c:pt>
                <c:pt idx="64279">
                  <c:v>6426.26</c:v>
                </c:pt>
                <c:pt idx="64280">
                  <c:v>6426.36</c:v>
                </c:pt>
                <c:pt idx="64281">
                  <c:v>6426.46</c:v>
                </c:pt>
                <c:pt idx="64282">
                  <c:v>6426.56</c:v>
                </c:pt>
                <c:pt idx="64283">
                  <c:v>6426.66</c:v>
                </c:pt>
                <c:pt idx="64284">
                  <c:v>6426.76</c:v>
                </c:pt>
                <c:pt idx="64285">
                  <c:v>6426.86</c:v>
                </c:pt>
                <c:pt idx="64286">
                  <c:v>6426.96</c:v>
                </c:pt>
                <c:pt idx="64287">
                  <c:v>6427.06</c:v>
                </c:pt>
                <c:pt idx="64288">
                  <c:v>6427.16</c:v>
                </c:pt>
                <c:pt idx="64289">
                  <c:v>6427.26</c:v>
                </c:pt>
                <c:pt idx="64290">
                  <c:v>6427.36</c:v>
                </c:pt>
                <c:pt idx="64291">
                  <c:v>6427.46</c:v>
                </c:pt>
                <c:pt idx="64292">
                  <c:v>6427.56</c:v>
                </c:pt>
                <c:pt idx="64293">
                  <c:v>6427.66</c:v>
                </c:pt>
                <c:pt idx="64294">
                  <c:v>6427.76</c:v>
                </c:pt>
                <c:pt idx="64295">
                  <c:v>6427.86</c:v>
                </c:pt>
                <c:pt idx="64296">
                  <c:v>6427.96</c:v>
                </c:pt>
                <c:pt idx="64297">
                  <c:v>6428.06</c:v>
                </c:pt>
                <c:pt idx="64298">
                  <c:v>6428.16</c:v>
                </c:pt>
                <c:pt idx="64299">
                  <c:v>6428.26</c:v>
                </c:pt>
                <c:pt idx="64300">
                  <c:v>6428.36</c:v>
                </c:pt>
                <c:pt idx="64301">
                  <c:v>6428.46</c:v>
                </c:pt>
                <c:pt idx="64302">
                  <c:v>6428.56</c:v>
                </c:pt>
                <c:pt idx="64303">
                  <c:v>6428.66</c:v>
                </c:pt>
                <c:pt idx="64304">
                  <c:v>6428.76</c:v>
                </c:pt>
                <c:pt idx="64305">
                  <c:v>6428.86</c:v>
                </c:pt>
                <c:pt idx="64306">
                  <c:v>6428.96</c:v>
                </c:pt>
                <c:pt idx="64307">
                  <c:v>6429.06</c:v>
                </c:pt>
                <c:pt idx="64308">
                  <c:v>6429.16</c:v>
                </c:pt>
                <c:pt idx="64309">
                  <c:v>6429.26</c:v>
                </c:pt>
                <c:pt idx="64310">
                  <c:v>6429.36</c:v>
                </c:pt>
                <c:pt idx="64311">
                  <c:v>6429.46</c:v>
                </c:pt>
                <c:pt idx="64312">
                  <c:v>6429.56</c:v>
                </c:pt>
                <c:pt idx="64313">
                  <c:v>6429.66</c:v>
                </c:pt>
                <c:pt idx="64314">
                  <c:v>6429.76</c:v>
                </c:pt>
                <c:pt idx="64315">
                  <c:v>6429.86</c:v>
                </c:pt>
                <c:pt idx="64316">
                  <c:v>6429.96</c:v>
                </c:pt>
                <c:pt idx="64317">
                  <c:v>6430.06</c:v>
                </c:pt>
                <c:pt idx="64318">
                  <c:v>6430.16</c:v>
                </c:pt>
                <c:pt idx="64319">
                  <c:v>6430.26</c:v>
                </c:pt>
                <c:pt idx="64320">
                  <c:v>6430.36</c:v>
                </c:pt>
                <c:pt idx="64321">
                  <c:v>6430.46</c:v>
                </c:pt>
                <c:pt idx="64322">
                  <c:v>6430.56</c:v>
                </c:pt>
                <c:pt idx="64323">
                  <c:v>6430.66</c:v>
                </c:pt>
                <c:pt idx="64324">
                  <c:v>6430.76</c:v>
                </c:pt>
                <c:pt idx="64325">
                  <c:v>6430.86</c:v>
                </c:pt>
                <c:pt idx="64326">
                  <c:v>6430.96</c:v>
                </c:pt>
                <c:pt idx="64327">
                  <c:v>6431.06</c:v>
                </c:pt>
                <c:pt idx="64328">
                  <c:v>6431.16</c:v>
                </c:pt>
                <c:pt idx="64329">
                  <c:v>6431.26</c:v>
                </c:pt>
                <c:pt idx="64330">
                  <c:v>6431.36</c:v>
                </c:pt>
                <c:pt idx="64331">
                  <c:v>6431.46</c:v>
                </c:pt>
                <c:pt idx="64332">
                  <c:v>6431.56</c:v>
                </c:pt>
                <c:pt idx="64333">
                  <c:v>6431.66</c:v>
                </c:pt>
                <c:pt idx="64334">
                  <c:v>6431.76</c:v>
                </c:pt>
                <c:pt idx="64335">
                  <c:v>6431.86</c:v>
                </c:pt>
                <c:pt idx="64336">
                  <c:v>6431.96</c:v>
                </c:pt>
                <c:pt idx="64337">
                  <c:v>6432.06</c:v>
                </c:pt>
                <c:pt idx="64338">
                  <c:v>6432.16</c:v>
                </c:pt>
                <c:pt idx="64339">
                  <c:v>6432.26</c:v>
                </c:pt>
                <c:pt idx="64340">
                  <c:v>6432.36</c:v>
                </c:pt>
                <c:pt idx="64341">
                  <c:v>6432.46</c:v>
                </c:pt>
                <c:pt idx="64342">
                  <c:v>6432.56</c:v>
                </c:pt>
                <c:pt idx="64343">
                  <c:v>6432.66</c:v>
                </c:pt>
                <c:pt idx="64344">
                  <c:v>6432.76</c:v>
                </c:pt>
                <c:pt idx="64345">
                  <c:v>6432.86</c:v>
                </c:pt>
                <c:pt idx="64346">
                  <c:v>6432.96</c:v>
                </c:pt>
                <c:pt idx="64347">
                  <c:v>6433.06</c:v>
                </c:pt>
                <c:pt idx="64348">
                  <c:v>6433.16</c:v>
                </c:pt>
                <c:pt idx="64349">
                  <c:v>6433.26</c:v>
                </c:pt>
                <c:pt idx="64350">
                  <c:v>6433.36</c:v>
                </c:pt>
                <c:pt idx="64351">
                  <c:v>6433.46</c:v>
                </c:pt>
                <c:pt idx="64352">
                  <c:v>6433.56</c:v>
                </c:pt>
                <c:pt idx="64353">
                  <c:v>6433.66</c:v>
                </c:pt>
                <c:pt idx="64354">
                  <c:v>6433.76</c:v>
                </c:pt>
                <c:pt idx="64355">
                  <c:v>6433.86</c:v>
                </c:pt>
                <c:pt idx="64356">
                  <c:v>6433.96</c:v>
                </c:pt>
                <c:pt idx="64357">
                  <c:v>6434.06</c:v>
                </c:pt>
                <c:pt idx="64358">
                  <c:v>6434.16</c:v>
                </c:pt>
                <c:pt idx="64359">
                  <c:v>6434.26</c:v>
                </c:pt>
                <c:pt idx="64360">
                  <c:v>6434.36</c:v>
                </c:pt>
                <c:pt idx="64361">
                  <c:v>6434.46</c:v>
                </c:pt>
                <c:pt idx="64362">
                  <c:v>6434.56</c:v>
                </c:pt>
                <c:pt idx="64363">
                  <c:v>6434.66</c:v>
                </c:pt>
                <c:pt idx="64364">
                  <c:v>6434.76</c:v>
                </c:pt>
                <c:pt idx="64365">
                  <c:v>6434.86</c:v>
                </c:pt>
                <c:pt idx="64366">
                  <c:v>6434.96</c:v>
                </c:pt>
                <c:pt idx="64367">
                  <c:v>6435.06</c:v>
                </c:pt>
                <c:pt idx="64368">
                  <c:v>6435.16</c:v>
                </c:pt>
                <c:pt idx="64369">
                  <c:v>6435.26</c:v>
                </c:pt>
                <c:pt idx="64370">
                  <c:v>6435.36</c:v>
                </c:pt>
                <c:pt idx="64371">
                  <c:v>6435.46</c:v>
                </c:pt>
                <c:pt idx="64372">
                  <c:v>6435.56</c:v>
                </c:pt>
                <c:pt idx="64373">
                  <c:v>6435.66</c:v>
                </c:pt>
                <c:pt idx="64374">
                  <c:v>6435.76</c:v>
                </c:pt>
                <c:pt idx="64375">
                  <c:v>6435.86</c:v>
                </c:pt>
                <c:pt idx="64376">
                  <c:v>6435.96</c:v>
                </c:pt>
                <c:pt idx="64377">
                  <c:v>6436.06</c:v>
                </c:pt>
                <c:pt idx="64378">
                  <c:v>6436.16</c:v>
                </c:pt>
                <c:pt idx="64379">
                  <c:v>6436.26</c:v>
                </c:pt>
                <c:pt idx="64380">
                  <c:v>6436.36</c:v>
                </c:pt>
                <c:pt idx="64381">
                  <c:v>6436.46</c:v>
                </c:pt>
                <c:pt idx="64382">
                  <c:v>6436.56</c:v>
                </c:pt>
                <c:pt idx="64383">
                  <c:v>6436.66</c:v>
                </c:pt>
                <c:pt idx="64384">
                  <c:v>6436.76</c:v>
                </c:pt>
                <c:pt idx="64385">
                  <c:v>6436.86</c:v>
                </c:pt>
                <c:pt idx="64386">
                  <c:v>6436.96</c:v>
                </c:pt>
                <c:pt idx="64387">
                  <c:v>6437.06</c:v>
                </c:pt>
                <c:pt idx="64388">
                  <c:v>6437.16</c:v>
                </c:pt>
                <c:pt idx="64389">
                  <c:v>6437.26</c:v>
                </c:pt>
                <c:pt idx="64390">
                  <c:v>6437.36</c:v>
                </c:pt>
                <c:pt idx="64391">
                  <c:v>6437.46</c:v>
                </c:pt>
                <c:pt idx="64392">
                  <c:v>6437.56</c:v>
                </c:pt>
                <c:pt idx="64393">
                  <c:v>6437.66</c:v>
                </c:pt>
                <c:pt idx="64394">
                  <c:v>6437.76</c:v>
                </c:pt>
                <c:pt idx="64395">
                  <c:v>6437.86</c:v>
                </c:pt>
                <c:pt idx="64396">
                  <c:v>6437.96</c:v>
                </c:pt>
                <c:pt idx="64397">
                  <c:v>6438.06</c:v>
                </c:pt>
                <c:pt idx="64398">
                  <c:v>6438.16</c:v>
                </c:pt>
                <c:pt idx="64399">
                  <c:v>6438.26</c:v>
                </c:pt>
                <c:pt idx="64400">
                  <c:v>6438.36</c:v>
                </c:pt>
                <c:pt idx="64401">
                  <c:v>6438.46</c:v>
                </c:pt>
                <c:pt idx="64402">
                  <c:v>6438.56</c:v>
                </c:pt>
                <c:pt idx="64403">
                  <c:v>6438.66</c:v>
                </c:pt>
                <c:pt idx="64404">
                  <c:v>6438.76</c:v>
                </c:pt>
                <c:pt idx="64405">
                  <c:v>6438.86</c:v>
                </c:pt>
                <c:pt idx="64406">
                  <c:v>6438.96</c:v>
                </c:pt>
                <c:pt idx="64407">
                  <c:v>6439.06</c:v>
                </c:pt>
                <c:pt idx="64408">
                  <c:v>6439.16</c:v>
                </c:pt>
                <c:pt idx="64409">
                  <c:v>6439.26</c:v>
                </c:pt>
                <c:pt idx="64410">
                  <c:v>6439.36</c:v>
                </c:pt>
                <c:pt idx="64411">
                  <c:v>6439.46</c:v>
                </c:pt>
                <c:pt idx="64412">
                  <c:v>6439.56</c:v>
                </c:pt>
                <c:pt idx="64413">
                  <c:v>6439.66</c:v>
                </c:pt>
                <c:pt idx="64414">
                  <c:v>6439.76</c:v>
                </c:pt>
                <c:pt idx="64415">
                  <c:v>6439.86</c:v>
                </c:pt>
                <c:pt idx="64416">
                  <c:v>6439.96</c:v>
                </c:pt>
                <c:pt idx="64417">
                  <c:v>6440.06</c:v>
                </c:pt>
                <c:pt idx="64418">
                  <c:v>6440.16</c:v>
                </c:pt>
                <c:pt idx="64419">
                  <c:v>6440.26</c:v>
                </c:pt>
                <c:pt idx="64420">
                  <c:v>6440.36</c:v>
                </c:pt>
                <c:pt idx="64421">
                  <c:v>6440.46</c:v>
                </c:pt>
                <c:pt idx="64422">
                  <c:v>6440.56</c:v>
                </c:pt>
                <c:pt idx="64423">
                  <c:v>6440.66</c:v>
                </c:pt>
                <c:pt idx="64424">
                  <c:v>6440.76</c:v>
                </c:pt>
                <c:pt idx="64425">
                  <c:v>6440.86</c:v>
                </c:pt>
                <c:pt idx="64426">
                  <c:v>6440.96</c:v>
                </c:pt>
                <c:pt idx="64427">
                  <c:v>6441.06</c:v>
                </c:pt>
                <c:pt idx="64428">
                  <c:v>6441.16</c:v>
                </c:pt>
                <c:pt idx="64429">
                  <c:v>6441.26</c:v>
                </c:pt>
                <c:pt idx="64430">
                  <c:v>6441.36</c:v>
                </c:pt>
                <c:pt idx="64431">
                  <c:v>6441.46</c:v>
                </c:pt>
                <c:pt idx="64432">
                  <c:v>6441.56</c:v>
                </c:pt>
                <c:pt idx="64433">
                  <c:v>6441.66</c:v>
                </c:pt>
                <c:pt idx="64434">
                  <c:v>6441.76</c:v>
                </c:pt>
                <c:pt idx="64435">
                  <c:v>6441.86</c:v>
                </c:pt>
                <c:pt idx="64436">
                  <c:v>6441.96</c:v>
                </c:pt>
                <c:pt idx="64437">
                  <c:v>6442.06</c:v>
                </c:pt>
                <c:pt idx="64438">
                  <c:v>6442.16</c:v>
                </c:pt>
                <c:pt idx="64439">
                  <c:v>6442.26</c:v>
                </c:pt>
                <c:pt idx="64440">
                  <c:v>6442.36</c:v>
                </c:pt>
                <c:pt idx="64441">
                  <c:v>6442.46</c:v>
                </c:pt>
                <c:pt idx="64442">
                  <c:v>6442.56</c:v>
                </c:pt>
                <c:pt idx="64443">
                  <c:v>6442.66</c:v>
                </c:pt>
                <c:pt idx="64444">
                  <c:v>6442.76</c:v>
                </c:pt>
                <c:pt idx="64445">
                  <c:v>6442.86</c:v>
                </c:pt>
                <c:pt idx="64446">
                  <c:v>6442.96</c:v>
                </c:pt>
                <c:pt idx="64447">
                  <c:v>6443.06</c:v>
                </c:pt>
                <c:pt idx="64448">
                  <c:v>6443.16</c:v>
                </c:pt>
                <c:pt idx="64449">
                  <c:v>6443.26</c:v>
                </c:pt>
                <c:pt idx="64450">
                  <c:v>6443.36</c:v>
                </c:pt>
                <c:pt idx="64451">
                  <c:v>6443.46</c:v>
                </c:pt>
                <c:pt idx="64452">
                  <c:v>6443.56</c:v>
                </c:pt>
                <c:pt idx="64453">
                  <c:v>6443.66</c:v>
                </c:pt>
                <c:pt idx="64454">
                  <c:v>6443.76</c:v>
                </c:pt>
                <c:pt idx="64455">
                  <c:v>6443.86</c:v>
                </c:pt>
                <c:pt idx="64456">
                  <c:v>6443.96</c:v>
                </c:pt>
                <c:pt idx="64457">
                  <c:v>6444.06</c:v>
                </c:pt>
                <c:pt idx="64458">
                  <c:v>6444.16</c:v>
                </c:pt>
                <c:pt idx="64459">
                  <c:v>6444.26</c:v>
                </c:pt>
                <c:pt idx="64460">
                  <c:v>6444.36</c:v>
                </c:pt>
                <c:pt idx="64461">
                  <c:v>6444.46</c:v>
                </c:pt>
                <c:pt idx="64462">
                  <c:v>6444.56</c:v>
                </c:pt>
                <c:pt idx="64463">
                  <c:v>6444.66</c:v>
                </c:pt>
                <c:pt idx="64464">
                  <c:v>6444.76</c:v>
                </c:pt>
                <c:pt idx="64465">
                  <c:v>6444.86</c:v>
                </c:pt>
                <c:pt idx="64466">
                  <c:v>6444.96</c:v>
                </c:pt>
                <c:pt idx="64467">
                  <c:v>6445.06</c:v>
                </c:pt>
                <c:pt idx="64468">
                  <c:v>6445.16</c:v>
                </c:pt>
                <c:pt idx="64469">
                  <c:v>6445.26</c:v>
                </c:pt>
                <c:pt idx="64470">
                  <c:v>6445.36</c:v>
                </c:pt>
                <c:pt idx="64471">
                  <c:v>6445.46</c:v>
                </c:pt>
                <c:pt idx="64472">
                  <c:v>6445.56</c:v>
                </c:pt>
                <c:pt idx="64473">
                  <c:v>6445.66</c:v>
                </c:pt>
                <c:pt idx="64474">
                  <c:v>6445.76</c:v>
                </c:pt>
                <c:pt idx="64475">
                  <c:v>6445.86</c:v>
                </c:pt>
                <c:pt idx="64476">
                  <c:v>6445.96</c:v>
                </c:pt>
                <c:pt idx="64477">
                  <c:v>6446.06</c:v>
                </c:pt>
                <c:pt idx="64478">
                  <c:v>6446.16</c:v>
                </c:pt>
                <c:pt idx="64479">
                  <c:v>6446.26</c:v>
                </c:pt>
                <c:pt idx="64480">
                  <c:v>6446.36</c:v>
                </c:pt>
                <c:pt idx="64481">
                  <c:v>6446.46</c:v>
                </c:pt>
                <c:pt idx="64482">
                  <c:v>6446.56</c:v>
                </c:pt>
                <c:pt idx="64483">
                  <c:v>6446.66</c:v>
                </c:pt>
                <c:pt idx="64484">
                  <c:v>6446.76</c:v>
                </c:pt>
                <c:pt idx="64485">
                  <c:v>6446.86</c:v>
                </c:pt>
                <c:pt idx="64486">
                  <c:v>6446.96</c:v>
                </c:pt>
                <c:pt idx="64487">
                  <c:v>6447.06</c:v>
                </c:pt>
                <c:pt idx="64488">
                  <c:v>6447.16</c:v>
                </c:pt>
                <c:pt idx="64489">
                  <c:v>6447.26</c:v>
                </c:pt>
                <c:pt idx="64490">
                  <c:v>6447.36</c:v>
                </c:pt>
                <c:pt idx="64491">
                  <c:v>6447.46</c:v>
                </c:pt>
                <c:pt idx="64492">
                  <c:v>6447.56</c:v>
                </c:pt>
                <c:pt idx="64493">
                  <c:v>6447.66</c:v>
                </c:pt>
                <c:pt idx="64494">
                  <c:v>6447.76</c:v>
                </c:pt>
                <c:pt idx="64495">
                  <c:v>6447.86</c:v>
                </c:pt>
                <c:pt idx="64496">
                  <c:v>6447.96</c:v>
                </c:pt>
                <c:pt idx="64497">
                  <c:v>6448.06</c:v>
                </c:pt>
                <c:pt idx="64498">
                  <c:v>6448.16</c:v>
                </c:pt>
                <c:pt idx="64499">
                  <c:v>6448.26</c:v>
                </c:pt>
                <c:pt idx="64500">
                  <c:v>6448.36</c:v>
                </c:pt>
                <c:pt idx="64501">
                  <c:v>6448.46</c:v>
                </c:pt>
                <c:pt idx="64502">
                  <c:v>6448.56</c:v>
                </c:pt>
                <c:pt idx="64503">
                  <c:v>6448.66</c:v>
                </c:pt>
                <c:pt idx="64504">
                  <c:v>6448.76</c:v>
                </c:pt>
                <c:pt idx="64505">
                  <c:v>6448.86</c:v>
                </c:pt>
                <c:pt idx="64506">
                  <c:v>6448.96</c:v>
                </c:pt>
                <c:pt idx="64507">
                  <c:v>6449.06</c:v>
                </c:pt>
                <c:pt idx="64508">
                  <c:v>6449.16</c:v>
                </c:pt>
                <c:pt idx="64509">
                  <c:v>6449.26</c:v>
                </c:pt>
                <c:pt idx="64510">
                  <c:v>6449.36</c:v>
                </c:pt>
                <c:pt idx="64511">
                  <c:v>6449.46</c:v>
                </c:pt>
                <c:pt idx="64512">
                  <c:v>6449.56</c:v>
                </c:pt>
                <c:pt idx="64513">
                  <c:v>6449.66</c:v>
                </c:pt>
                <c:pt idx="64514">
                  <c:v>6449.76</c:v>
                </c:pt>
                <c:pt idx="64515">
                  <c:v>6449.86</c:v>
                </c:pt>
                <c:pt idx="64516">
                  <c:v>6449.96</c:v>
                </c:pt>
                <c:pt idx="64517">
                  <c:v>6450.06</c:v>
                </c:pt>
                <c:pt idx="64518">
                  <c:v>6450.16</c:v>
                </c:pt>
                <c:pt idx="64519">
                  <c:v>6450.26</c:v>
                </c:pt>
                <c:pt idx="64520">
                  <c:v>6450.36</c:v>
                </c:pt>
                <c:pt idx="64521">
                  <c:v>6450.46</c:v>
                </c:pt>
                <c:pt idx="64522">
                  <c:v>6450.56</c:v>
                </c:pt>
                <c:pt idx="64523">
                  <c:v>6450.66</c:v>
                </c:pt>
                <c:pt idx="64524">
                  <c:v>6450.76</c:v>
                </c:pt>
                <c:pt idx="64525">
                  <c:v>6450.86</c:v>
                </c:pt>
                <c:pt idx="64526">
                  <c:v>6450.96</c:v>
                </c:pt>
                <c:pt idx="64527">
                  <c:v>6451.06</c:v>
                </c:pt>
                <c:pt idx="64528">
                  <c:v>6451.16</c:v>
                </c:pt>
                <c:pt idx="64529">
                  <c:v>6451.26</c:v>
                </c:pt>
                <c:pt idx="64530">
                  <c:v>6451.36</c:v>
                </c:pt>
                <c:pt idx="64531">
                  <c:v>6451.46</c:v>
                </c:pt>
                <c:pt idx="64532">
                  <c:v>6451.56</c:v>
                </c:pt>
                <c:pt idx="64533">
                  <c:v>6451.66</c:v>
                </c:pt>
                <c:pt idx="64534">
                  <c:v>6451.76</c:v>
                </c:pt>
                <c:pt idx="64535">
                  <c:v>6451.86</c:v>
                </c:pt>
                <c:pt idx="64536">
                  <c:v>6451.96</c:v>
                </c:pt>
                <c:pt idx="64537">
                  <c:v>6452.06</c:v>
                </c:pt>
                <c:pt idx="64538">
                  <c:v>6452.16</c:v>
                </c:pt>
                <c:pt idx="64539">
                  <c:v>6452.26</c:v>
                </c:pt>
                <c:pt idx="64540">
                  <c:v>6452.36</c:v>
                </c:pt>
                <c:pt idx="64541">
                  <c:v>6452.46</c:v>
                </c:pt>
                <c:pt idx="64542">
                  <c:v>6452.56</c:v>
                </c:pt>
                <c:pt idx="64543">
                  <c:v>6452.66</c:v>
                </c:pt>
                <c:pt idx="64544">
                  <c:v>6452.76</c:v>
                </c:pt>
                <c:pt idx="64545">
                  <c:v>6452.86</c:v>
                </c:pt>
                <c:pt idx="64546">
                  <c:v>6452.96</c:v>
                </c:pt>
                <c:pt idx="64547">
                  <c:v>6453.06</c:v>
                </c:pt>
                <c:pt idx="64548">
                  <c:v>6453.16</c:v>
                </c:pt>
                <c:pt idx="64549">
                  <c:v>6453.26</c:v>
                </c:pt>
                <c:pt idx="64550">
                  <c:v>6453.36</c:v>
                </c:pt>
                <c:pt idx="64551">
                  <c:v>6453.46</c:v>
                </c:pt>
                <c:pt idx="64552">
                  <c:v>6453.56</c:v>
                </c:pt>
                <c:pt idx="64553">
                  <c:v>6453.66</c:v>
                </c:pt>
                <c:pt idx="64554">
                  <c:v>6453.76</c:v>
                </c:pt>
                <c:pt idx="64555">
                  <c:v>6453.86</c:v>
                </c:pt>
                <c:pt idx="64556">
                  <c:v>6453.96</c:v>
                </c:pt>
                <c:pt idx="64557">
                  <c:v>6454.06</c:v>
                </c:pt>
                <c:pt idx="64558">
                  <c:v>6454.16</c:v>
                </c:pt>
                <c:pt idx="64559">
                  <c:v>6454.26</c:v>
                </c:pt>
                <c:pt idx="64560">
                  <c:v>6454.36</c:v>
                </c:pt>
                <c:pt idx="64561">
                  <c:v>6454.46</c:v>
                </c:pt>
                <c:pt idx="64562">
                  <c:v>6454.56</c:v>
                </c:pt>
                <c:pt idx="64563">
                  <c:v>6454.66</c:v>
                </c:pt>
                <c:pt idx="64564">
                  <c:v>6454.76</c:v>
                </c:pt>
                <c:pt idx="64565">
                  <c:v>6454.86</c:v>
                </c:pt>
                <c:pt idx="64566">
                  <c:v>6454.96</c:v>
                </c:pt>
                <c:pt idx="64567">
                  <c:v>6455.06</c:v>
                </c:pt>
                <c:pt idx="64568">
                  <c:v>6455.16</c:v>
                </c:pt>
                <c:pt idx="64569">
                  <c:v>6455.26</c:v>
                </c:pt>
                <c:pt idx="64570">
                  <c:v>6455.36</c:v>
                </c:pt>
                <c:pt idx="64571">
                  <c:v>6455.46</c:v>
                </c:pt>
                <c:pt idx="64572">
                  <c:v>6455.56</c:v>
                </c:pt>
                <c:pt idx="64573">
                  <c:v>6455.66</c:v>
                </c:pt>
                <c:pt idx="64574">
                  <c:v>6455.76</c:v>
                </c:pt>
                <c:pt idx="64575">
                  <c:v>6455.86</c:v>
                </c:pt>
                <c:pt idx="64576">
                  <c:v>6455.96</c:v>
                </c:pt>
                <c:pt idx="64577">
                  <c:v>6456.06</c:v>
                </c:pt>
                <c:pt idx="64578">
                  <c:v>6456.16</c:v>
                </c:pt>
                <c:pt idx="64579">
                  <c:v>6456.26</c:v>
                </c:pt>
                <c:pt idx="64580">
                  <c:v>6456.36</c:v>
                </c:pt>
                <c:pt idx="64581">
                  <c:v>6456.46</c:v>
                </c:pt>
                <c:pt idx="64582">
                  <c:v>6456.56</c:v>
                </c:pt>
                <c:pt idx="64583">
                  <c:v>6456.66</c:v>
                </c:pt>
                <c:pt idx="64584">
                  <c:v>6456.76</c:v>
                </c:pt>
                <c:pt idx="64585">
                  <c:v>6456.86</c:v>
                </c:pt>
                <c:pt idx="64586">
                  <c:v>6456.96</c:v>
                </c:pt>
                <c:pt idx="64587">
                  <c:v>6457.06</c:v>
                </c:pt>
                <c:pt idx="64588">
                  <c:v>6457.16</c:v>
                </c:pt>
                <c:pt idx="64589">
                  <c:v>6457.26</c:v>
                </c:pt>
                <c:pt idx="64590">
                  <c:v>6457.36</c:v>
                </c:pt>
                <c:pt idx="64591">
                  <c:v>6457.46</c:v>
                </c:pt>
                <c:pt idx="64592">
                  <c:v>6457.56</c:v>
                </c:pt>
                <c:pt idx="64593">
                  <c:v>6457.66</c:v>
                </c:pt>
                <c:pt idx="64594">
                  <c:v>6457.76</c:v>
                </c:pt>
                <c:pt idx="64595">
                  <c:v>6457.86</c:v>
                </c:pt>
                <c:pt idx="64596">
                  <c:v>6457.96</c:v>
                </c:pt>
                <c:pt idx="64597">
                  <c:v>6458.06</c:v>
                </c:pt>
                <c:pt idx="64598">
                  <c:v>6458.16</c:v>
                </c:pt>
                <c:pt idx="64599">
                  <c:v>6458.26</c:v>
                </c:pt>
                <c:pt idx="64600">
                  <c:v>6458.36</c:v>
                </c:pt>
                <c:pt idx="64601">
                  <c:v>6458.46</c:v>
                </c:pt>
                <c:pt idx="64602">
                  <c:v>6458.56</c:v>
                </c:pt>
                <c:pt idx="64603">
                  <c:v>6458.66</c:v>
                </c:pt>
                <c:pt idx="64604">
                  <c:v>6458.76</c:v>
                </c:pt>
                <c:pt idx="64605">
                  <c:v>6458.86</c:v>
                </c:pt>
                <c:pt idx="64606">
                  <c:v>6458.96</c:v>
                </c:pt>
                <c:pt idx="64607">
                  <c:v>6459.06</c:v>
                </c:pt>
                <c:pt idx="64608">
                  <c:v>6459.16</c:v>
                </c:pt>
                <c:pt idx="64609">
                  <c:v>6459.26</c:v>
                </c:pt>
                <c:pt idx="64610">
                  <c:v>6459.36</c:v>
                </c:pt>
                <c:pt idx="64611">
                  <c:v>6459.46</c:v>
                </c:pt>
                <c:pt idx="64612">
                  <c:v>6459.56</c:v>
                </c:pt>
                <c:pt idx="64613">
                  <c:v>6459.66</c:v>
                </c:pt>
                <c:pt idx="64614">
                  <c:v>6459.76</c:v>
                </c:pt>
                <c:pt idx="64615">
                  <c:v>6459.86</c:v>
                </c:pt>
                <c:pt idx="64616">
                  <c:v>6459.96</c:v>
                </c:pt>
                <c:pt idx="64617">
                  <c:v>6460.06</c:v>
                </c:pt>
                <c:pt idx="64618">
                  <c:v>6460.16</c:v>
                </c:pt>
                <c:pt idx="64619">
                  <c:v>6460.26</c:v>
                </c:pt>
                <c:pt idx="64620">
                  <c:v>6460.36</c:v>
                </c:pt>
                <c:pt idx="64621">
                  <c:v>6460.46</c:v>
                </c:pt>
                <c:pt idx="64622">
                  <c:v>6460.56</c:v>
                </c:pt>
                <c:pt idx="64623">
                  <c:v>6460.66</c:v>
                </c:pt>
                <c:pt idx="64624">
                  <c:v>6460.76</c:v>
                </c:pt>
                <c:pt idx="64625">
                  <c:v>6460.86</c:v>
                </c:pt>
                <c:pt idx="64626">
                  <c:v>6460.96</c:v>
                </c:pt>
                <c:pt idx="64627">
                  <c:v>6461.06</c:v>
                </c:pt>
                <c:pt idx="64628">
                  <c:v>6461.16</c:v>
                </c:pt>
                <c:pt idx="64629">
                  <c:v>6461.26</c:v>
                </c:pt>
                <c:pt idx="64630">
                  <c:v>6461.36</c:v>
                </c:pt>
                <c:pt idx="64631">
                  <c:v>6461.46</c:v>
                </c:pt>
                <c:pt idx="64632">
                  <c:v>6461.56</c:v>
                </c:pt>
                <c:pt idx="64633">
                  <c:v>6461.66</c:v>
                </c:pt>
                <c:pt idx="64634">
                  <c:v>6461.76</c:v>
                </c:pt>
                <c:pt idx="64635">
                  <c:v>6461.86</c:v>
                </c:pt>
                <c:pt idx="64636">
                  <c:v>6461.96</c:v>
                </c:pt>
                <c:pt idx="64637">
                  <c:v>6462.06</c:v>
                </c:pt>
                <c:pt idx="64638">
                  <c:v>6462.16</c:v>
                </c:pt>
                <c:pt idx="64639">
                  <c:v>6462.26</c:v>
                </c:pt>
                <c:pt idx="64640">
                  <c:v>6462.36</c:v>
                </c:pt>
                <c:pt idx="64641">
                  <c:v>6462.46</c:v>
                </c:pt>
                <c:pt idx="64642">
                  <c:v>6462.56</c:v>
                </c:pt>
                <c:pt idx="64643">
                  <c:v>6462.66</c:v>
                </c:pt>
                <c:pt idx="64644">
                  <c:v>6462.76</c:v>
                </c:pt>
                <c:pt idx="64645">
                  <c:v>6462.86</c:v>
                </c:pt>
                <c:pt idx="64646">
                  <c:v>6462.96</c:v>
                </c:pt>
                <c:pt idx="64647">
                  <c:v>6463.06</c:v>
                </c:pt>
                <c:pt idx="64648">
                  <c:v>6463.16</c:v>
                </c:pt>
                <c:pt idx="64649">
                  <c:v>6463.26</c:v>
                </c:pt>
                <c:pt idx="64650">
                  <c:v>6463.36</c:v>
                </c:pt>
                <c:pt idx="64651">
                  <c:v>6463.46</c:v>
                </c:pt>
                <c:pt idx="64652">
                  <c:v>6463.56</c:v>
                </c:pt>
                <c:pt idx="64653">
                  <c:v>6463.66</c:v>
                </c:pt>
                <c:pt idx="64654">
                  <c:v>6463.76</c:v>
                </c:pt>
                <c:pt idx="64655">
                  <c:v>6463.86</c:v>
                </c:pt>
                <c:pt idx="64656">
                  <c:v>6463.96</c:v>
                </c:pt>
                <c:pt idx="64657">
                  <c:v>6464.06</c:v>
                </c:pt>
                <c:pt idx="64658">
                  <c:v>6464.16</c:v>
                </c:pt>
                <c:pt idx="64659">
                  <c:v>6464.26</c:v>
                </c:pt>
                <c:pt idx="64660">
                  <c:v>6464.36</c:v>
                </c:pt>
                <c:pt idx="64661">
                  <c:v>6464.46</c:v>
                </c:pt>
                <c:pt idx="64662">
                  <c:v>6464.56</c:v>
                </c:pt>
                <c:pt idx="64663">
                  <c:v>6464.66</c:v>
                </c:pt>
                <c:pt idx="64664">
                  <c:v>6464.76</c:v>
                </c:pt>
                <c:pt idx="64665">
                  <c:v>6464.86</c:v>
                </c:pt>
                <c:pt idx="64666">
                  <c:v>6464.96</c:v>
                </c:pt>
                <c:pt idx="64667">
                  <c:v>6465.06</c:v>
                </c:pt>
                <c:pt idx="64668">
                  <c:v>6465.16</c:v>
                </c:pt>
                <c:pt idx="64669">
                  <c:v>6465.26</c:v>
                </c:pt>
                <c:pt idx="64670">
                  <c:v>6465.36</c:v>
                </c:pt>
                <c:pt idx="64671">
                  <c:v>6465.46</c:v>
                </c:pt>
                <c:pt idx="64672">
                  <c:v>6465.56</c:v>
                </c:pt>
                <c:pt idx="64673">
                  <c:v>6465.66</c:v>
                </c:pt>
                <c:pt idx="64674">
                  <c:v>6465.76</c:v>
                </c:pt>
                <c:pt idx="64675">
                  <c:v>6465.86</c:v>
                </c:pt>
                <c:pt idx="64676">
                  <c:v>6465.96</c:v>
                </c:pt>
                <c:pt idx="64677">
                  <c:v>6466.06</c:v>
                </c:pt>
                <c:pt idx="64678">
                  <c:v>6466.16</c:v>
                </c:pt>
                <c:pt idx="64679">
                  <c:v>6466.26</c:v>
                </c:pt>
                <c:pt idx="64680">
                  <c:v>6466.36</c:v>
                </c:pt>
                <c:pt idx="64681">
                  <c:v>6466.46</c:v>
                </c:pt>
                <c:pt idx="64682">
                  <c:v>6466.56</c:v>
                </c:pt>
                <c:pt idx="64683">
                  <c:v>6466.66</c:v>
                </c:pt>
                <c:pt idx="64684">
                  <c:v>6466.76</c:v>
                </c:pt>
                <c:pt idx="64685">
                  <c:v>6466.86</c:v>
                </c:pt>
                <c:pt idx="64686">
                  <c:v>6466.96</c:v>
                </c:pt>
                <c:pt idx="64687">
                  <c:v>6467.06</c:v>
                </c:pt>
                <c:pt idx="64688">
                  <c:v>6467.16</c:v>
                </c:pt>
                <c:pt idx="64689">
                  <c:v>6467.26</c:v>
                </c:pt>
                <c:pt idx="64690">
                  <c:v>6467.36</c:v>
                </c:pt>
                <c:pt idx="64691">
                  <c:v>6467.46</c:v>
                </c:pt>
                <c:pt idx="64692">
                  <c:v>6467.56</c:v>
                </c:pt>
                <c:pt idx="64693">
                  <c:v>6467.66</c:v>
                </c:pt>
                <c:pt idx="64694">
                  <c:v>6467.76</c:v>
                </c:pt>
                <c:pt idx="64695">
                  <c:v>6467.86</c:v>
                </c:pt>
                <c:pt idx="64696">
                  <c:v>6467.96</c:v>
                </c:pt>
                <c:pt idx="64697">
                  <c:v>6468.06</c:v>
                </c:pt>
                <c:pt idx="64698">
                  <c:v>6468.16</c:v>
                </c:pt>
                <c:pt idx="64699">
                  <c:v>6468.26</c:v>
                </c:pt>
                <c:pt idx="64700">
                  <c:v>6468.36</c:v>
                </c:pt>
                <c:pt idx="64701">
                  <c:v>6468.46</c:v>
                </c:pt>
                <c:pt idx="64702">
                  <c:v>6468.56</c:v>
                </c:pt>
                <c:pt idx="64703">
                  <c:v>6468.66</c:v>
                </c:pt>
                <c:pt idx="64704">
                  <c:v>6468.76</c:v>
                </c:pt>
                <c:pt idx="64705">
                  <c:v>6468.86</c:v>
                </c:pt>
                <c:pt idx="64706">
                  <c:v>6468.96</c:v>
                </c:pt>
                <c:pt idx="64707">
                  <c:v>6469.06</c:v>
                </c:pt>
                <c:pt idx="64708">
                  <c:v>6469.16</c:v>
                </c:pt>
                <c:pt idx="64709">
                  <c:v>6469.26</c:v>
                </c:pt>
                <c:pt idx="64710">
                  <c:v>6469.36</c:v>
                </c:pt>
                <c:pt idx="64711">
                  <c:v>6469.46</c:v>
                </c:pt>
                <c:pt idx="64712">
                  <c:v>6469.56</c:v>
                </c:pt>
                <c:pt idx="64713">
                  <c:v>6469.66</c:v>
                </c:pt>
                <c:pt idx="64714">
                  <c:v>6469.76</c:v>
                </c:pt>
                <c:pt idx="64715">
                  <c:v>6469.86</c:v>
                </c:pt>
                <c:pt idx="64716">
                  <c:v>6469.96</c:v>
                </c:pt>
                <c:pt idx="64717">
                  <c:v>6470.06</c:v>
                </c:pt>
                <c:pt idx="64718">
                  <c:v>6470.16</c:v>
                </c:pt>
                <c:pt idx="64719">
                  <c:v>6470.26</c:v>
                </c:pt>
                <c:pt idx="64720">
                  <c:v>6470.36</c:v>
                </c:pt>
                <c:pt idx="64721">
                  <c:v>6470.46</c:v>
                </c:pt>
                <c:pt idx="64722">
                  <c:v>6470.56</c:v>
                </c:pt>
                <c:pt idx="64723">
                  <c:v>6470.66</c:v>
                </c:pt>
                <c:pt idx="64724">
                  <c:v>6470.76</c:v>
                </c:pt>
                <c:pt idx="64725">
                  <c:v>6470.86</c:v>
                </c:pt>
                <c:pt idx="64726">
                  <c:v>6470.96</c:v>
                </c:pt>
                <c:pt idx="64727">
                  <c:v>6471.06</c:v>
                </c:pt>
                <c:pt idx="64728">
                  <c:v>6471.16</c:v>
                </c:pt>
                <c:pt idx="64729">
                  <c:v>6471.26</c:v>
                </c:pt>
                <c:pt idx="64730">
                  <c:v>6471.36</c:v>
                </c:pt>
                <c:pt idx="64731">
                  <c:v>6471.46</c:v>
                </c:pt>
                <c:pt idx="64732">
                  <c:v>6471.56</c:v>
                </c:pt>
                <c:pt idx="64733">
                  <c:v>6471.66</c:v>
                </c:pt>
                <c:pt idx="64734">
                  <c:v>6471.76</c:v>
                </c:pt>
                <c:pt idx="64735">
                  <c:v>6471.86</c:v>
                </c:pt>
                <c:pt idx="64736">
                  <c:v>6471.96</c:v>
                </c:pt>
                <c:pt idx="64737">
                  <c:v>6472.06</c:v>
                </c:pt>
                <c:pt idx="64738">
                  <c:v>6472.16</c:v>
                </c:pt>
                <c:pt idx="64739">
                  <c:v>6472.26</c:v>
                </c:pt>
                <c:pt idx="64740">
                  <c:v>6472.36</c:v>
                </c:pt>
                <c:pt idx="64741">
                  <c:v>6472.46</c:v>
                </c:pt>
                <c:pt idx="64742">
                  <c:v>6472.56</c:v>
                </c:pt>
                <c:pt idx="64743">
                  <c:v>6472.66</c:v>
                </c:pt>
                <c:pt idx="64744">
                  <c:v>6472.76</c:v>
                </c:pt>
                <c:pt idx="64745">
                  <c:v>6472.86</c:v>
                </c:pt>
                <c:pt idx="64746">
                  <c:v>6472.96</c:v>
                </c:pt>
                <c:pt idx="64747">
                  <c:v>6473.06</c:v>
                </c:pt>
                <c:pt idx="64748">
                  <c:v>6473.16</c:v>
                </c:pt>
                <c:pt idx="64749">
                  <c:v>6473.26</c:v>
                </c:pt>
                <c:pt idx="64750">
                  <c:v>6473.36</c:v>
                </c:pt>
                <c:pt idx="64751">
                  <c:v>6473.46</c:v>
                </c:pt>
                <c:pt idx="64752">
                  <c:v>6473.56</c:v>
                </c:pt>
                <c:pt idx="64753">
                  <c:v>6473.66</c:v>
                </c:pt>
                <c:pt idx="64754">
                  <c:v>6473.76</c:v>
                </c:pt>
                <c:pt idx="64755">
                  <c:v>6473.86</c:v>
                </c:pt>
                <c:pt idx="64756">
                  <c:v>6473.96</c:v>
                </c:pt>
                <c:pt idx="64757">
                  <c:v>6474.06</c:v>
                </c:pt>
                <c:pt idx="64758">
                  <c:v>6474.16</c:v>
                </c:pt>
                <c:pt idx="64759">
                  <c:v>6474.26</c:v>
                </c:pt>
                <c:pt idx="64760">
                  <c:v>6474.36</c:v>
                </c:pt>
                <c:pt idx="64761">
                  <c:v>6474.46</c:v>
                </c:pt>
                <c:pt idx="64762">
                  <c:v>6474.56</c:v>
                </c:pt>
                <c:pt idx="64763">
                  <c:v>6474.66</c:v>
                </c:pt>
                <c:pt idx="64764">
                  <c:v>6474.76</c:v>
                </c:pt>
                <c:pt idx="64765">
                  <c:v>6474.86</c:v>
                </c:pt>
                <c:pt idx="64766">
                  <c:v>6474.96</c:v>
                </c:pt>
                <c:pt idx="64767">
                  <c:v>6475.06</c:v>
                </c:pt>
                <c:pt idx="64768">
                  <c:v>6475.16</c:v>
                </c:pt>
                <c:pt idx="64769">
                  <c:v>6475.26</c:v>
                </c:pt>
                <c:pt idx="64770">
                  <c:v>6475.36</c:v>
                </c:pt>
                <c:pt idx="64771">
                  <c:v>6475.46</c:v>
                </c:pt>
                <c:pt idx="64772">
                  <c:v>6475.56</c:v>
                </c:pt>
                <c:pt idx="64773">
                  <c:v>6475.66</c:v>
                </c:pt>
                <c:pt idx="64774">
                  <c:v>6475.76</c:v>
                </c:pt>
                <c:pt idx="64775">
                  <c:v>6475.86</c:v>
                </c:pt>
                <c:pt idx="64776">
                  <c:v>6475.96</c:v>
                </c:pt>
                <c:pt idx="64777">
                  <c:v>6476.06</c:v>
                </c:pt>
                <c:pt idx="64778">
                  <c:v>6476.16</c:v>
                </c:pt>
                <c:pt idx="64779">
                  <c:v>6476.26</c:v>
                </c:pt>
                <c:pt idx="64780">
                  <c:v>6476.36</c:v>
                </c:pt>
                <c:pt idx="64781">
                  <c:v>6476.46</c:v>
                </c:pt>
                <c:pt idx="64782">
                  <c:v>6476.56</c:v>
                </c:pt>
                <c:pt idx="64783">
                  <c:v>6476.66</c:v>
                </c:pt>
                <c:pt idx="64784">
                  <c:v>6476.76</c:v>
                </c:pt>
                <c:pt idx="64785">
                  <c:v>6476.86</c:v>
                </c:pt>
                <c:pt idx="64786">
                  <c:v>6476.96</c:v>
                </c:pt>
                <c:pt idx="64787">
                  <c:v>6477.06</c:v>
                </c:pt>
                <c:pt idx="64788">
                  <c:v>6477.16</c:v>
                </c:pt>
                <c:pt idx="64789">
                  <c:v>6477.26</c:v>
                </c:pt>
                <c:pt idx="64790">
                  <c:v>6477.36</c:v>
                </c:pt>
                <c:pt idx="64791">
                  <c:v>6477.46</c:v>
                </c:pt>
                <c:pt idx="64792">
                  <c:v>6477.56</c:v>
                </c:pt>
                <c:pt idx="64793">
                  <c:v>6477.66</c:v>
                </c:pt>
                <c:pt idx="64794">
                  <c:v>6477.76</c:v>
                </c:pt>
                <c:pt idx="64795">
                  <c:v>6477.86</c:v>
                </c:pt>
                <c:pt idx="64796">
                  <c:v>6477.96</c:v>
                </c:pt>
                <c:pt idx="64797">
                  <c:v>6478.06</c:v>
                </c:pt>
                <c:pt idx="64798">
                  <c:v>6478.16</c:v>
                </c:pt>
                <c:pt idx="64799">
                  <c:v>6478.26</c:v>
                </c:pt>
                <c:pt idx="64800">
                  <c:v>6478.36</c:v>
                </c:pt>
                <c:pt idx="64801">
                  <c:v>6478.46</c:v>
                </c:pt>
                <c:pt idx="64802">
                  <c:v>6478.56</c:v>
                </c:pt>
                <c:pt idx="64803">
                  <c:v>6478.66</c:v>
                </c:pt>
                <c:pt idx="64804">
                  <c:v>6478.76</c:v>
                </c:pt>
                <c:pt idx="64805">
                  <c:v>6478.86</c:v>
                </c:pt>
                <c:pt idx="64806">
                  <c:v>6478.96</c:v>
                </c:pt>
                <c:pt idx="64807">
                  <c:v>6479.06</c:v>
                </c:pt>
                <c:pt idx="64808">
                  <c:v>6479.16</c:v>
                </c:pt>
                <c:pt idx="64809">
                  <c:v>6479.26</c:v>
                </c:pt>
                <c:pt idx="64810">
                  <c:v>6479.36</c:v>
                </c:pt>
                <c:pt idx="64811">
                  <c:v>6479.46</c:v>
                </c:pt>
                <c:pt idx="64812">
                  <c:v>6479.56</c:v>
                </c:pt>
                <c:pt idx="64813">
                  <c:v>6479.66</c:v>
                </c:pt>
                <c:pt idx="64814">
                  <c:v>6479.76</c:v>
                </c:pt>
                <c:pt idx="64815">
                  <c:v>6479.86</c:v>
                </c:pt>
                <c:pt idx="64816">
                  <c:v>6479.96</c:v>
                </c:pt>
                <c:pt idx="64817">
                  <c:v>6480.06</c:v>
                </c:pt>
                <c:pt idx="64818">
                  <c:v>6480.16</c:v>
                </c:pt>
                <c:pt idx="64819">
                  <c:v>6480.26</c:v>
                </c:pt>
                <c:pt idx="64820">
                  <c:v>6480.36</c:v>
                </c:pt>
                <c:pt idx="64821">
                  <c:v>6480.46</c:v>
                </c:pt>
                <c:pt idx="64822">
                  <c:v>6480.56</c:v>
                </c:pt>
                <c:pt idx="64823">
                  <c:v>6480.66</c:v>
                </c:pt>
                <c:pt idx="64824">
                  <c:v>6480.76</c:v>
                </c:pt>
                <c:pt idx="64825">
                  <c:v>6480.86</c:v>
                </c:pt>
                <c:pt idx="64826">
                  <c:v>6480.96</c:v>
                </c:pt>
                <c:pt idx="64827">
                  <c:v>6481.06</c:v>
                </c:pt>
                <c:pt idx="64828">
                  <c:v>6481.16</c:v>
                </c:pt>
                <c:pt idx="64829">
                  <c:v>6481.26</c:v>
                </c:pt>
                <c:pt idx="64830">
                  <c:v>6481.36</c:v>
                </c:pt>
                <c:pt idx="64831">
                  <c:v>6481.46</c:v>
                </c:pt>
                <c:pt idx="64832">
                  <c:v>6481.56</c:v>
                </c:pt>
                <c:pt idx="64833">
                  <c:v>6481.66</c:v>
                </c:pt>
                <c:pt idx="64834">
                  <c:v>6481.76</c:v>
                </c:pt>
                <c:pt idx="64835">
                  <c:v>6481.86</c:v>
                </c:pt>
                <c:pt idx="64836">
                  <c:v>6481.96</c:v>
                </c:pt>
                <c:pt idx="64837">
                  <c:v>6482.06</c:v>
                </c:pt>
                <c:pt idx="64838">
                  <c:v>6482.16</c:v>
                </c:pt>
                <c:pt idx="64839">
                  <c:v>6482.26</c:v>
                </c:pt>
                <c:pt idx="64840">
                  <c:v>6482.36</c:v>
                </c:pt>
                <c:pt idx="64841">
                  <c:v>6482.46</c:v>
                </c:pt>
                <c:pt idx="64842">
                  <c:v>6482.56</c:v>
                </c:pt>
                <c:pt idx="64843">
                  <c:v>6482.66</c:v>
                </c:pt>
                <c:pt idx="64844">
                  <c:v>6482.76</c:v>
                </c:pt>
                <c:pt idx="64845">
                  <c:v>6482.86</c:v>
                </c:pt>
                <c:pt idx="64846">
                  <c:v>6482.96</c:v>
                </c:pt>
                <c:pt idx="64847">
                  <c:v>6483.06</c:v>
                </c:pt>
                <c:pt idx="64848">
                  <c:v>6483.16</c:v>
                </c:pt>
                <c:pt idx="64849">
                  <c:v>6483.26</c:v>
                </c:pt>
                <c:pt idx="64850">
                  <c:v>6483.36</c:v>
                </c:pt>
                <c:pt idx="64851">
                  <c:v>6483.46</c:v>
                </c:pt>
                <c:pt idx="64852">
                  <c:v>6483.56</c:v>
                </c:pt>
                <c:pt idx="64853">
                  <c:v>6483.66</c:v>
                </c:pt>
                <c:pt idx="64854">
                  <c:v>6483.76</c:v>
                </c:pt>
                <c:pt idx="64855">
                  <c:v>6483.86</c:v>
                </c:pt>
                <c:pt idx="64856">
                  <c:v>6483.96</c:v>
                </c:pt>
                <c:pt idx="64857">
                  <c:v>6484.06</c:v>
                </c:pt>
                <c:pt idx="64858">
                  <c:v>6484.16</c:v>
                </c:pt>
                <c:pt idx="64859">
                  <c:v>6484.26</c:v>
                </c:pt>
                <c:pt idx="64860">
                  <c:v>6484.36</c:v>
                </c:pt>
                <c:pt idx="64861">
                  <c:v>6484.46</c:v>
                </c:pt>
                <c:pt idx="64862">
                  <c:v>6484.56</c:v>
                </c:pt>
                <c:pt idx="64863">
                  <c:v>6484.66</c:v>
                </c:pt>
                <c:pt idx="64864">
                  <c:v>6484.76</c:v>
                </c:pt>
                <c:pt idx="64865">
                  <c:v>6484.86</c:v>
                </c:pt>
                <c:pt idx="64866">
                  <c:v>6484.96</c:v>
                </c:pt>
                <c:pt idx="64867">
                  <c:v>6485.06</c:v>
                </c:pt>
                <c:pt idx="64868">
                  <c:v>6485.16</c:v>
                </c:pt>
                <c:pt idx="64869">
                  <c:v>6485.26</c:v>
                </c:pt>
                <c:pt idx="64870">
                  <c:v>6485.36</c:v>
                </c:pt>
                <c:pt idx="64871">
                  <c:v>6485.46</c:v>
                </c:pt>
                <c:pt idx="64872">
                  <c:v>6485.56</c:v>
                </c:pt>
                <c:pt idx="64873">
                  <c:v>6485.66</c:v>
                </c:pt>
                <c:pt idx="64874">
                  <c:v>6485.76</c:v>
                </c:pt>
                <c:pt idx="64875">
                  <c:v>6485.86</c:v>
                </c:pt>
                <c:pt idx="64876">
                  <c:v>6485.96</c:v>
                </c:pt>
                <c:pt idx="64877">
                  <c:v>6486.06</c:v>
                </c:pt>
                <c:pt idx="64878">
                  <c:v>6486.16</c:v>
                </c:pt>
                <c:pt idx="64879">
                  <c:v>6486.26</c:v>
                </c:pt>
                <c:pt idx="64880">
                  <c:v>6486.36</c:v>
                </c:pt>
                <c:pt idx="64881">
                  <c:v>6486.46</c:v>
                </c:pt>
                <c:pt idx="64882">
                  <c:v>6486.56</c:v>
                </c:pt>
                <c:pt idx="64883">
                  <c:v>6486.66</c:v>
                </c:pt>
                <c:pt idx="64884">
                  <c:v>6486.76</c:v>
                </c:pt>
                <c:pt idx="64885">
                  <c:v>6486.86</c:v>
                </c:pt>
                <c:pt idx="64886">
                  <c:v>6486.96</c:v>
                </c:pt>
                <c:pt idx="64887">
                  <c:v>6487.06</c:v>
                </c:pt>
                <c:pt idx="64888">
                  <c:v>6487.16</c:v>
                </c:pt>
                <c:pt idx="64889">
                  <c:v>6487.26</c:v>
                </c:pt>
                <c:pt idx="64890">
                  <c:v>6487.36</c:v>
                </c:pt>
                <c:pt idx="64891">
                  <c:v>6487.46</c:v>
                </c:pt>
                <c:pt idx="64892">
                  <c:v>6487.56</c:v>
                </c:pt>
                <c:pt idx="64893">
                  <c:v>6487.66</c:v>
                </c:pt>
                <c:pt idx="64894">
                  <c:v>6487.76</c:v>
                </c:pt>
                <c:pt idx="64895">
                  <c:v>6487.86</c:v>
                </c:pt>
                <c:pt idx="64896">
                  <c:v>6487.96</c:v>
                </c:pt>
                <c:pt idx="64897">
                  <c:v>6488.06</c:v>
                </c:pt>
                <c:pt idx="64898">
                  <c:v>6488.16</c:v>
                </c:pt>
                <c:pt idx="64899">
                  <c:v>6488.26</c:v>
                </c:pt>
                <c:pt idx="64900">
                  <c:v>6488.36</c:v>
                </c:pt>
                <c:pt idx="64901">
                  <c:v>6488.46</c:v>
                </c:pt>
                <c:pt idx="64902">
                  <c:v>6488.56</c:v>
                </c:pt>
                <c:pt idx="64903">
                  <c:v>6488.66</c:v>
                </c:pt>
                <c:pt idx="64904">
                  <c:v>6488.76</c:v>
                </c:pt>
                <c:pt idx="64905">
                  <c:v>6488.86</c:v>
                </c:pt>
                <c:pt idx="64906">
                  <c:v>6488.96</c:v>
                </c:pt>
                <c:pt idx="64907">
                  <c:v>6489.06</c:v>
                </c:pt>
                <c:pt idx="64908">
                  <c:v>6489.16</c:v>
                </c:pt>
                <c:pt idx="64909">
                  <c:v>6489.26</c:v>
                </c:pt>
                <c:pt idx="64910">
                  <c:v>6489.36</c:v>
                </c:pt>
                <c:pt idx="64911">
                  <c:v>6489.46</c:v>
                </c:pt>
                <c:pt idx="64912">
                  <c:v>6489.56</c:v>
                </c:pt>
                <c:pt idx="64913">
                  <c:v>6489.66</c:v>
                </c:pt>
                <c:pt idx="64914">
                  <c:v>6489.76</c:v>
                </c:pt>
                <c:pt idx="64915">
                  <c:v>6489.86</c:v>
                </c:pt>
                <c:pt idx="64916">
                  <c:v>6489.96</c:v>
                </c:pt>
                <c:pt idx="64917">
                  <c:v>6490.06</c:v>
                </c:pt>
                <c:pt idx="64918">
                  <c:v>6490.16</c:v>
                </c:pt>
                <c:pt idx="64919">
                  <c:v>6490.26</c:v>
                </c:pt>
                <c:pt idx="64920">
                  <c:v>6490.36</c:v>
                </c:pt>
                <c:pt idx="64921">
                  <c:v>6490.46</c:v>
                </c:pt>
                <c:pt idx="64922">
                  <c:v>6490.56</c:v>
                </c:pt>
                <c:pt idx="64923">
                  <c:v>6490.66</c:v>
                </c:pt>
                <c:pt idx="64924">
                  <c:v>6490.76</c:v>
                </c:pt>
                <c:pt idx="64925">
                  <c:v>6490.86</c:v>
                </c:pt>
                <c:pt idx="64926">
                  <c:v>6490.96</c:v>
                </c:pt>
                <c:pt idx="64927">
                  <c:v>6491.06</c:v>
                </c:pt>
                <c:pt idx="64928">
                  <c:v>6491.16</c:v>
                </c:pt>
                <c:pt idx="64929">
                  <c:v>6491.26</c:v>
                </c:pt>
                <c:pt idx="64930">
                  <c:v>6491.36</c:v>
                </c:pt>
                <c:pt idx="64931">
                  <c:v>6491.46</c:v>
                </c:pt>
                <c:pt idx="64932">
                  <c:v>6491.56</c:v>
                </c:pt>
                <c:pt idx="64933">
                  <c:v>6491.66</c:v>
                </c:pt>
                <c:pt idx="64934">
                  <c:v>6491.76</c:v>
                </c:pt>
                <c:pt idx="64935">
                  <c:v>6491.86</c:v>
                </c:pt>
                <c:pt idx="64936">
                  <c:v>6491.96</c:v>
                </c:pt>
                <c:pt idx="64937">
                  <c:v>6492.06</c:v>
                </c:pt>
                <c:pt idx="64938">
                  <c:v>6492.16</c:v>
                </c:pt>
                <c:pt idx="64939">
                  <c:v>6492.26</c:v>
                </c:pt>
                <c:pt idx="64940">
                  <c:v>6492.36</c:v>
                </c:pt>
                <c:pt idx="64941">
                  <c:v>6492.46</c:v>
                </c:pt>
                <c:pt idx="64942">
                  <c:v>6492.56</c:v>
                </c:pt>
                <c:pt idx="64943">
                  <c:v>6492.66</c:v>
                </c:pt>
                <c:pt idx="64944">
                  <c:v>6492.76</c:v>
                </c:pt>
                <c:pt idx="64945">
                  <c:v>6492.86</c:v>
                </c:pt>
                <c:pt idx="64946">
                  <c:v>6492.96</c:v>
                </c:pt>
                <c:pt idx="64947">
                  <c:v>6493.06</c:v>
                </c:pt>
                <c:pt idx="64948">
                  <c:v>6493.16</c:v>
                </c:pt>
                <c:pt idx="64949">
                  <c:v>6493.26</c:v>
                </c:pt>
                <c:pt idx="64950">
                  <c:v>6493.36</c:v>
                </c:pt>
                <c:pt idx="64951">
                  <c:v>6493.46</c:v>
                </c:pt>
                <c:pt idx="64952">
                  <c:v>6493.56</c:v>
                </c:pt>
                <c:pt idx="64953">
                  <c:v>6493.66</c:v>
                </c:pt>
                <c:pt idx="64954">
                  <c:v>6493.76</c:v>
                </c:pt>
                <c:pt idx="64955">
                  <c:v>6493.86</c:v>
                </c:pt>
                <c:pt idx="64956">
                  <c:v>6493.96</c:v>
                </c:pt>
                <c:pt idx="64957">
                  <c:v>6494.06</c:v>
                </c:pt>
                <c:pt idx="64958">
                  <c:v>6494.16</c:v>
                </c:pt>
                <c:pt idx="64959">
                  <c:v>6494.26</c:v>
                </c:pt>
                <c:pt idx="64960">
                  <c:v>6494.36</c:v>
                </c:pt>
                <c:pt idx="64961">
                  <c:v>6494.46</c:v>
                </c:pt>
                <c:pt idx="64962">
                  <c:v>6494.56</c:v>
                </c:pt>
                <c:pt idx="64963">
                  <c:v>6494.66</c:v>
                </c:pt>
                <c:pt idx="64964">
                  <c:v>6494.76</c:v>
                </c:pt>
                <c:pt idx="64965">
                  <c:v>6494.86</c:v>
                </c:pt>
                <c:pt idx="64966">
                  <c:v>6494.96</c:v>
                </c:pt>
                <c:pt idx="64967">
                  <c:v>6495.06</c:v>
                </c:pt>
                <c:pt idx="64968">
                  <c:v>6495.16</c:v>
                </c:pt>
                <c:pt idx="64969">
                  <c:v>6495.26</c:v>
                </c:pt>
                <c:pt idx="64970">
                  <c:v>6495.36</c:v>
                </c:pt>
                <c:pt idx="64971">
                  <c:v>6495.46</c:v>
                </c:pt>
                <c:pt idx="64972">
                  <c:v>6495.56</c:v>
                </c:pt>
                <c:pt idx="64973">
                  <c:v>6495.66</c:v>
                </c:pt>
                <c:pt idx="64974">
                  <c:v>6495.76</c:v>
                </c:pt>
                <c:pt idx="64975">
                  <c:v>6495.86</c:v>
                </c:pt>
                <c:pt idx="64976">
                  <c:v>6495.96</c:v>
                </c:pt>
                <c:pt idx="64977">
                  <c:v>6496.06</c:v>
                </c:pt>
                <c:pt idx="64978">
                  <c:v>6496.16</c:v>
                </c:pt>
                <c:pt idx="64979">
                  <c:v>6496.26</c:v>
                </c:pt>
                <c:pt idx="64980">
                  <c:v>6496.36</c:v>
                </c:pt>
                <c:pt idx="64981">
                  <c:v>6496.46</c:v>
                </c:pt>
                <c:pt idx="64982">
                  <c:v>6496.56</c:v>
                </c:pt>
                <c:pt idx="64983">
                  <c:v>6496.66</c:v>
                </c:pt>
                <c:pt idx="64984">
                  <c:v>6496.76</c:v>
                </c:pt>
                <c:pt idx="64985">
                  <c:v>6496.86</c:v>
                </c:pt>
                <c:pt idx="64986">
                  <c:v>6496.96</c:v>
                </c:pt>
                <c:pt idx="64987">
                  <c:v>6497.06</c:v>
                </c:pt>
                <c:pt idx="64988">
                  <c:v>6497.16</c:v>
                </c:pt>
                <c:pt idx="64989">
                  <c:v>6497.26</c:v>
                </c:pt>
                <c:pt idx="64990">
                  <c:v>6497.36</c:v>
                </c:pt>
                <c:pt idx="64991">
                  <c:v>6497.46</c:v>
                </c:pt>
                <c:pt idx="64992">
                  <c:v>6497.56</c:v>
                </c:pt>
                <c:pt idx="64993">
                  <c:v>6497.66</c:v>
                </c:pt>
                <c:pt idx="64994">
                  <c:v>6497.76</c:v>
                </c:pt>
                <c:pt idx="64995">
                  <c:v>6497.86</c:v>
                </c:pt>
                <c:pt idx="64996">
                  <c:v>6497.96</c:v>
                </c:pt>
                <c:pt idx="64997">
                  <c:v>6498.06</c:v>
                </c:pt>
                <c:pt idx="64998">
                  <c:v>6498.16</c:v>
                </c:pt>
                <c:pt idx="64999">
                  <c:v>6498.26</c:v>
                </c:pt>
                <c:pt idx="65000">
                  <c:v>6498.36</c:v>
                </c:pt>
                <c:pt idx="65001">
                  <c:v>6498.46</c:v>
                </c:pt>
                <c:pt idx="65002">
                  <c:v>6498.56</c:v>
                </c:pt>
                <c:pt idx="65003">
                  <c:v>6498.66</c:v>
                </c:pt>
                <c:pt idx="65004">
                  <c:v>6498.76</c:v>
                </c:pt>
                <c:pt idx="65005">
                  <c:v>6498.86</c:v>
                </c:pt>
                <c:pt idx="65006">
                  <c:v>6498.96</c:v>
                </c:pt>
                <c:pt idx="65007">
                  <c:v>6499.06</c:v>
                </c:pt>
                <c:pt idx="65008">
                  <c:v>6499.16</c:v>
                </c:pt>
                <c:pt idx="65009">
                  <c:v>6499.26</c:v>
                </c:pt>
                <c:pt idx="65010">
                  <c:v>6499.36</c:v>
                </c:pt>
                <c:pt idx="65011">
                  <c:v>6499.46</c:v>
                </c:pt>
                <c:pt idx="65012">
                  <c:v>6499.56</c:v>
                </c:pt>
                <c:pt idx="65013">
                  <c:v>6499.66</c:v>
                </c:pt>
                <c:pt idx="65014">
                  <c:v>6499.76</c:v>
                </c:pt>
                <c:pt idx="65015">
                  <c:v>6499.86</c:v>
                </c:pt>
                <c:pt idx="65016">
                  <c:v>6499.96</c:v>
                </c:pt>
                <c:pt idx="65017">
                  <c:v>6500.06</c:v>
                </c:pt>
                <c:pt idx="65018">
                  <c:v>6500.16</c:v>
                </c:pt>
                <c:pt idx="65019">
                  <c:v>6500.26</c:v>
                </c:pt>
                <c:pt idx="65020">
                  <c:v>6500.36</c:v>
                </c:pt>
                <c:pt idx="65021">
                  <c:v>6500.46</c:v>
                </c:pt>
                <c:pt idx="65022">
                  <c:v>6500.56</c:v>
                </c:pt>
                <c:pt idx="65023">
                  <c:v>6500.66</c:v>
                </c:pt>
                <c:pt idx="65024">
                  <c:v>6500.76</c:v>
                </c:pt>
                <c:pt idx="65025">
                  <c:v>6500.86</c:v>
                </c:pt>
                <c:pt idx="65026">
                  <c:v>6500.96</c:v>
                </c:pt>
                <c:pt idx="65027">
                  <c:v>6501.06</c:v>
                </c:pt>
                <c:pt idx="65028">
                  <c:v>6501.16</c:v>
                </c:pt>
                <c:pt idx="65029">
                  <c:v>6501.26</c:v>
                </c:pt>
                <c:pt idx="65030">
                  <c:v>6501.36</c:v>
                </c:pt>
                <c:pt idx="65031">
                  <c:v>6501.46</c:v>
                </c:pt>
                <c:pt idx="65032">
                  <c:v>6501.56</c:v>
                </c:pt>
                <c:pt idx="65033">
                  <c:v>6501.66</c:v>
                </c:pt>
                <c:pt idx="65034">
                  <c:v>6501.76</c:v>
                </c:pt>
                <c:pt idx="65035">
                  <c:v>6501.86</c:v>
                </c:pt>
                <c:pt idx="65036">
                  <c:v>6501.96</c:v>
                </c:pt>
                <c:pt idx="65037">
                  <c:v>6502.06</c:v>
                </c:pt>
                <c:pt idx="65038">
                  <c:v>6502.16</c:v>
                </c:pt>
                <c:pt idx="65039">
                  <c:v>6502.26</c:v>
                </c:pt>
                <c:pt idx="65040">
                  <c:v>6502.36</c:v>
                </c:pt>
                <c:pt idx="65041">
                  <c:v>6502.46</c:v>
                </c:pt>
                <c:pt idx="65042">
                  <c:v>6502.56</c:v>
                </c:pt>
                <c:pt idx="65043">
                  <c:v>6502.66</c:v>
                </c:pt>
                <c:pt idx="65044">
                  <c:v>6502.76</c:v>
                </c:pt>
                <c:pt idx="65045">
                  <c:v>6502.86</c:v>
                </c:pt>
                <c:pt idx="65046">
                  <c:v>6502.96</c:v>
                </c:pt>
                <c:pt idx="65047">
                  <c:v>6503.06</c:v>
                </c:pt>
                <c:pt idx="65048">
                  <c:v>6503.16</c:v>
                </c:pt>
                <c:pt idx="65049">
                  <c:v>6503.26</c:v>
                </c:pt>
                <c:pt idx="65050">
                  <c:v>6503.36</c:v>
                </c:pt>
                <c:pt idx="65051">
                  <c:v>6503.46</c:v>
                </c:pt>
                <c:pt idx="65052">
                  <c:v>6503.56</c:v>
                </c:pt>
                <c:pt idx="65053">
                  <c:v>6503.66</c:v>
                </c:pt>
                <c:pt idx="65054">
                  <c:v>6503.76</c:v>
                </c:pt>
                <c:pt idx="65055">
                  <c:v>6503.86</c:v>
                </c:pt>
                <c:pt idx="65056">
                  <c:v>6503.96</c:v>
                </c:pt>
                <c:pt idx="65057">
                  <c:v>6504.06</c:v>
                </c:pt>
                <c:pt idx="65058">
                  <c:v>6504.16</c:v>
                </c:pt>
                <c:pt idx="65059">
                  <c:v>6504.26</c:v>
                </c:pt>
                <c:pt idx="65060">
                  <c:v>6504.36</c:v>
                </c:pt>
                <c:pt idx="65061">
                  <c:v>6504.46</c:v>
                </c:pt>
                <c:pt idx="65062">
                  <c:v>6504.56</c:v>
                </c:pt>
                <c:pt idx="65063">
                  <c:v>6504.66</c:v>
                </c:pt>
                <c:pt idx="65064">
                  <c:v>6504.76</c:v>
                </c:pt>
                <c:pt idx="65065">
                  <c:v>6504.86</c:v>
                </c:pt>
                <c:pt idx="65066">
                  <c:v>6504.96</c:v>
                </c:pt>
                <c:pt idx="65067">
                  <c:v>6505.06</c:v>
                </c:pt>
                <c:pt idx="65068">
                  <c:v>6505.16</c:v>
                </c:pt>
                <c:pt idx="65069">
                  <c:v>6505.26</c:v>
                </c:pt>
                <c:pt idx="65070">
                  <c:v>6505.36</c:v>
                </c:pt>
                <c:pt idx="65071">
                  <c:v>6505.46</c:v>
                </c:pt>
                <c:pt idx="65072">
                  <c:v>6505.56</c:v>
                </c:pt>
                <c:pt idx="65073">
                  <c:v>6505.66</c:v>
                </c:pt>
                <c:pt idx="65074">
                  <c:v>6505.76</c:v>
                </c:pt>
                <c:pt idx="65075">
                  <c:v>6505.86</c:v>
                </c:pt>
                <c:pt idx="65076">
                  <c:v>6505.96</c:v>
                </c:pt>
                <c:pt idx="65077">
                  <c:v>6506.06</c:v>
                </c:pt>
                <c:pt idx="65078">
                  <c:v>6506.16</c:v>
                </c:pt>
                <c:pt idx="65079">
                  <c:v>6506.26</c:v>
                </c:pt>
                <c:pt idx="65080">
                  <c:v>6506.36</c:v>
                </c:pt>
                <c:pt idx="65081">
                  <c:v>6506.46</c:v>
                </c:pt>
                <c:pt idx="65082">
                  <c:v>6506.56</c:v>
                </c:pt>
                <c:pt idx="65083">
                  <c:v>6506.66</c:v>
                </c:pt>
                <c:pt idx="65084">
                  <c:v>6506.76</c:v>
                </c:pt>
                <c:pt idx="65085">
                  <c:v>6506.86</c:v>
                </c:pt>
                <c:pt idx="65086">
                  <c:v>6506.96</c:v>
                </c:pt>
                <c:pt idx="65087">
                  <c:v>6507.06</c:v>
                </c:pt>
                <c:pt idx="65088">
                  <c:v>6507.16</c:v>
                </c:pt>
                <c:pt idx="65089">
                  <c:v>6507.26</c:v>
                </c:pt>
                <c:pt idx="65090">
                  <c:v>6507.36</c:v>
                </c:pt>
                <c:pt idx="65091">
                  <c:v>6507.46</c:v>
                </c:pt>
                <c:pt idx="65092">
                  <c:v>6507.56</c:v>
                </c:pt>
                <c:pt idx="65093">
                  <c:v>6507.66</c:v>
                </c:pt>
                <c:pt idx="65094">
                  <c:v>6507.76</c:v>
                </c:pt>
                <c:pt idx="65095">
                  <c:v>6507.86</c:v>
                </c:pt>
                <c:pt idx="65096">
                  <c:v>6507.96</c:v>
                </c:pt>
                <c:pt idx="65097">
                  <c:v>6508.06</c:v>
                </c:pt>
                <c:pt idx="65098">
                  <c:v>6508.16</c:v>
                </c:pt>
                <c:pt idx="65099">
                  <c:v>6508.26</c:v>
                </c:pt>
                <c:pt idx="65100">
                  <c:v>6508.36</c:v>
                </c:pt>
                <c:pt idx="65101">
                  <c:v>6508.46</c:v>
                </c:pt>
                <c:pt idx="65102">
                  <c:v>6508.56</c:v>
                </c:pt>
                <c:pt idx="65103">
                  <c:v>6508.66</c:v>
                </c:pt>
                <c:pt idx="65104">
                  <c:v>6508.76</c:v>
                </c:pt>
                <c:pt idx="65105">
                  <c:v>6508.86</c:v>
                </c:pt>
                <c:pt idx="65106">
                  <c:v>6508.96</c:v>
                </c:pt>
                <c:pt idx="65107">
                  <c:v>6509.06</c:v>
                </c:pt>
                <c:pt idx="65108">
                  <c:v>6509.16</c:v>
                </c:pt>
                <c:pt idx="65109">
                  <c:v>6509.26</c:v>
                </c:pt>
                <c:pt idx="65110">
                  <c:v>6509.36</c:v>
                </c:pt>
                <c:pt idx="65111">
                  <c:v>6509.46</c:v>
                </c:pt>
                <c:pt idx="65112">
                  <c:v>6509.56</c:v>
                </c:pt>
                <c:pt idx="65113">
                  <c:v>6509.66</c:v>
                </c:pt>
                <c:pt idx="65114">
                  <c:v>6509.76</c:v>
                </c:pt>
                <c:pt idx="65115">
                  <c:v>6509.86</c:v>
                </c:pt>
                <c:pt idx="65116">
                  <c:v>6509.96</c:v>
                </c:pt>
                <c:pt idx="65117">
                  <c:v>6510.06</c:v>
                </c:pt>
                <c:pt idx="65118">
                  <c:v>6510.16</c:v>
                </c:pt>
                <c:pt idx="65119">
                  <c:v>6510.26</c:v>
                </c:pt>
                <c:pt idx="65120">
                  <c:v>6510.36</c:v>
                </c:pt>
                <c:pt idx="65121">
                  <c:v>6510.46</c:v>
                </c:pt>
                <c:pt idx="65122">
                  <c:v>6510.56</c:v>
                </c:pt>
                <c:pt idx="65123">
                  <c:v>6510.66</c:v>
                </c:pt>
                <c:pt idx="65124">
                  <c:v>6510.76</c:v>
                </c:pt>
                <c:pt idx="65125">
                  <c:v>6510.86</c:v>
                </c:pt>
                <c:pt idx="65126">
                  <c:v>6510.96</c:v>
                </c:pt>
                <c:pt idx="65127">
                  <c:v>6511.06</c:v>
                </c:pt>
                <c:pt idx="65128">
                  <c:v>6511.16</c:v>
                </c:pt>
                <c:pt idx="65129">
                  <c:v>6511.26</c:v>
                </c:pt>
                <c:pt idx="65130">
                  <c:v>6511.36</c:v>
                </c:pt>
                <c:pt idx="65131">
                  <c:v>6511.46</c:v>
                </c:pt>
                <c:pt idx="65132">
                  <c:v>6511.56</c:v>
                </c:pt>
                <c:pt idx="65133">
                  <c:v>6511.66</c:v>
                </c:pt>
                <c:pt idx="65134">
                  <c:v>6511.76</c:v>
                </c:pt>
                <c:pt idx="65135">
                  <c:v>6511.86</c:v>
                </c:pt>
                <c:pt idx="65136">
                  <c:v>6511.96</c:v>
                </c:pt>
                <c:pt idx="65137">
                  <c:v>6512.06</c:v>
                </c:pt>
                <c:pt idx="65138">
                  <c:v>6512.16</c:v>
                </c:pt>
                <c:pt idx="65139">
                  <c:v>6512.26</c:v>
                </c:pt>
                <c:pt idx="65140">
                  <c:v>6512.36</c:v>
                </c:pt>
                <c:pt idx="65141">
                  <c:v>6512.46</c:v>
                </c:pt>
                <c:pt idx="65142">
                  <c:v>6512.56</c:v>
                </c:pt>
                <c:pt idx="65143">
                  <c:v>6512.66</c:v>
                </c:pt>
                <c:pt idx="65144">
                  <c:v>6512.76</c:v>
                </c:pt>
                <c:pt idx="65145">
                  <c:v>6512.86</c:v>
                </c:pt>
                <c:pt idx="65146">
                  <c:v>6512.96</c:v>
                </c:pt>
                <c:pt idx="65147">
                  <c:v>6513.06</c:v>
                </c:pt>
                <c:pt idx="65148">
                  <c:v>6513.16</c:v>
                </c:pt>
                <c:pt idx="65149">
                  <c:v>6513.26</c:v>
                </c:pt>
                <c:pt idx="65150">
                  <c:v>6513.36</c:v>
                </c:pt>
                <c:pt idx="65151">
                  <c:v>6513.46</c:v>
                </c:pt>
                <c:pt idx="65152">
                  <c:v>6513.56</c:v>
                </c:pt>
                <c:pt idx="65153">
                  <c:v>6513.66</c:v>
                </c:pt>
                <c:pt idx="65154">
                  <c:v>6513.76</c:v>
                </c:pt>
                <c:pt idx="65155">
                  <c:v>6513.86</c:v>
                </c:pt>
                <c:pt idx="65156">
                  <c:v>6513.96</c:v>
                </c:pt>
                <c:pt idx="65157">
                  <c:v>6514.06</c:v>
                </c:pt>
                <c:pt idx="65158">
                  <c:v>6514.16</c:v>
                </c:pt>
                <c:pt idx="65159">
                  <c:v>6514.26</c:v>
                </c:pt>
                <c:pt idx="65160">
                  <c:v>6514.36</c:v>
                </c:pt>
                <c:pt idx="65161">
                  <c:v>6514.46</c:v>
                </c:pt>
                <c:pt idx="65162">
                  <c:v>6514.56</c:v>
                </c:pt>
                <c:pt idx="65163">
                  <c:v>6514.66</c:v>
                </c:pt>
                <c:pt idx="65164">
                  <c:v>6514.76</c:v>
                </c:pt>
                <c:pt idx="65165">
                  <c:v>6514.86</c:v>
                </c:pt>
                <c:pt idx="65166">
                  <c:v>6514.96</c:v>
                </c:pt>
                <c:pt idx="65167">
                  <c:v>6515.06</c:v>
                </c:pt>
                <c:pt idx="65168">
                  <c:v>6515.16</c:v>
                </c:pt>
                <c:pt idx="65169">
                  <c:v>6515.26</c:v>
                </c:pt>
                <c:pt idx="65170">
                  <c:v>6515.36</c:v>
                </c:pt>
                <c:pt idx="65171">
                  <c:v>6515.46</c:v>
                </c:pt>
                <c:pt idx="65172">
                  <c:v>6515.56</c:v>
                </c:pt>
                <c:pt idx="65173">
                  <c:v>6515.66</c:v>
                </c:pt>
                <c:pt idx="65174">
                  <c:v>6515.76</c:v>
                </c:pt>
                <c:pt idx="65175">
                  <c:v>6515.86</c:v>
                </c:pt>
                <c:pt idx="65176">
                  <c:v>6515.96</c:v>
                </c:pt>
                <c:pt idx="65177">
                  <c:v>6516.06</c:v>
                </c:pt>
                <c:pt idx="65178">
                  <c:v>6516.16</c:v>
                </c:pt>
                <c:pt idx="65179">
                  <c:v>6516.26</c:v>
                </c:pt>
                <c:pt idx="65180">
                  <c:v>6516.36</c:v>
                </c:pt>
                <c:pt idx="65181">
                  <c:v>6516.46</c:v>
                </c:pt>
                <c:pt idx="65182">
                  <c:v>6516.56</c:v>
                </c:pt>
                <c:pt idx="65183">
                  <c:v>6516.66</c:v>
                </c:pt>
                <c:pt idx="65184">
                  <c:v>6516.76</c:v>
                </c:pt>
                <c:pt idx="65185">
                  <c:v>6516.86</c:v>
                </c:pt>
                <c:pt idx="65186">
                  <c:v>6516.96</c:v>
                </c:pt>
                <c:pt idx="65187">
                  <c:v>6517.06</c:v>
                </c:pt>
                <c:pt idx="65188">
                  <c:v>6517.16</c:v>
                </c:pt>
                <c:pt idx="65189">
                  <c:v>6517.26</c:v>
                </c:pt>
                <c:pt idx="65190">
                  <c:v>6517.36</c:v>
                </c:pt>
                <c:pt idx="65191">
                  <c:v>6517.46</c:v>
                </c:pt>
                <c:pt idx="65192">
                  <c:v>6517.56</c:v>
                </c:pt>
                <c:pt idx="65193">
                  <c:v>6517.66</c:v>
                </c:pt>
                <c:pt idx="65194">
                  <c:v>6517.76</c:v>
                </c:pt>
                <c:pt idx="65195">
                  <c:v>6517.86</c:v>
                </c:pt>
                <c:pt idx="65196">
                  <c:v>6517.96</c:v>
                </c:pt>
                <c:pt idx="65197">
                  <c:v>6518.06</c:v>
                </c:pt>
                <c:pt idx="65198">
                  <c:v>6518.16</c:v>
                </c:pt>
                <c:pt idx="65199">
                  <c:v>6518.26</c:v>
                </c:pt>
                <c:pt idx="65200">
                  <c:v>6518.36</c:v>
                </c:pt>
                <c:pt idx="65201">
                  <c:v>6518.46</c:v>
                </c:pt>
                <c:pt idx="65202">
                  <c:v>6518.56</c:v>
                </c:pt>
                <c:pt idx="65203">
                  <c:v>6518.66</c:v>
                </c:pt>
                <c:pt idx="65204">
                  <c:v>6518.76</c:v>
                </c:pt>
                <c:pt idx="65205">
                  <c:v>6518.86</c:v>
                </c:pt>
                <c:pt idx="65206">
                  <c:v>6518.96</c:v>
                </c:pt>
                <c:pt idx="65207">
                  <c:v>6519.06</c:v>
                </c:pt>
                <c:pt idx="65208">
                  <c:v>6519.16</c:v>
                </c:pt>
                <c:pt idx="65209">
                  <c:v>6519.26</c:v>
                </c:pt>
                <c:pt idx="65210">
                  <c:v>6519.36</c:v>
                </c:pt>
                <c:pt idx="65211">
                  <c:v>6519.46</c:v>
                </c:pt>
                <c:pt idx="65212">
                  <c:v>6519.56</c:v>
                </c:pt>
                <c:pt idx="65213">
                  <c:v>6519.66</c:v>
                </c:pt>
                <c:pt idx="65214">
                  <c:v>6519.76</c:v>
                </c:pt>
                <c:pt idx="65215">
                  <c:v>6519.86</c:v>
                </c:pt>
                <c:pt idx="65216">
                  <c:v>6519.96</c:v>
                </c:pt>
                <c:pt idx="65217">
                  <c:v>6520.06</c:v>
                </c:pt>
                <c:pt idx="65218">
                  <c:v>6520.16</c:v>
                </c:pt>
                <c:pt idx="65219">
                  <c:v>6520.26</c:v>
                </c:pt>
                <c:pt idx="65220">
                  <c:v>6520.36</c:v>
                </c:pt>
                <c:pt idx="65221">
                  <c:v>6520.46</c:v>
                </c:pt>
                <c:pt idx="65222">
                  <c:v>6520.56</c:v>
                </c:pt>
                <c:pt idx="65223">
                  <c:v>6520.66</c:v>
                </c:pt>
                <c:pt idx="65224">
                  <c:v>6520.76</c:v>
                </c:pt>
                <c:pt idx="65225">
                  <c:v>6520.86</c:v>
                </c:pt>
                <c:pt idx="65226">
                  <c:v>6520.96</c:v>
                </c:pt>
                <c:pt idx="65227">
                  <c:v>6521.06</c:v>
                </c:pt>
                <c:pt idx="65228">
                  <c:v>6521.16</c:v>
                </c:pt>
                <c:pt idx="65229">
                  <c:v>6521.26</c:v>
                </c:pt>
                <c:pt idx="65230">
                  <c:v>6521.36</c:v>
                </c:pt>
                <c:pt idx="65231">
                  <c:v>6521.46</c:v>
                </c:pt>
                <c:pt idx="65232">
                  <c:v>6521.56</c:v>
                </c:pt>
                <c:pt idx="65233">
                  <c:v>6521.66</c:v>
                </c:pt>
                <c:pt idx="65234">
                  <c:v>6521.76</c:v>
                </c:pt>
                <c:pt idx="65235">
                  <c:v>6521.86</c:v>
                </c:pt>
                <c:pt idx="65236">
                  <c:v>6521.96</c:v>
                </c:pt>
                <c:pt idx="65237">
                  <c:v>6522.06</c:v>
                </c:pt>
                <c:pt idx="65238">
                  <c:v>6522.16</c:v>
                </c:pt>
                <c:pt idx="65239">
                  <c:v>6522.26</c:v>
                </c:pt>
                <c:pt idx="65240">
                  <c:v>6522.36</c:v>
                </c:pt>
                <c:pt idx="65241">
                  <c:v>6522.46</c:v>
                </c:pt>
                <c:pt idx="65242">
                  <c:v>6522.56</c:v>
                </c:pt>
                <c:pt idx="65243">
                  <c:v>6522.66</c:v>
                </c:pt>
                <c:pt idx="65244">
                  <c:v>6522.76</c:v>
                </c:pt>
                <c:pt idx="65245">
                  <c:v>6522.86</c:v>
                </c:pt>
                <c:pt idx="65246">
                  <c:v>6522.96</c:v>
                </c:pt>
                <c:pt idx="65247">
                  <c:v>6523.06</c:v>
                </c:pt>
                <c:pt idx="65248">
                  <c:v>6523.16</c:v>
                </c:pt>
                <c:pt idx="65249">
                  <c:v>6523.26</c:v>
                </c:pt>
                <c:pt idx="65250">
                  <c:v>6523.36</c:v>
                </c:pt>
                <c:pt idx="65251">
                  <c:v>6523.46</c:v>
                </c:pt>
                <c:pt idx="65252">
                  <c:v>6523.56</c:v>
                </c:pt>
                <c:pt idx="65253">
                  <c:v>6523.66</c:v>
                </c:pt>
                <c:pt idx="65254">
                  <c:v>6523.76</c:v>
                </c:pt>
                <c:pt idx="65255">
                  <c:v>6523.86</c:v>
                </c:pt>
                <c:pt idx="65256">
                  <c:v>6523.96</c:v>
                </c:pt>
                <c:pt idx="65257">
                  <c:v>6524.06</c:v>
                </c:pt>
                <c:pt idx="65258">
                  <c:v>6524.16</c:v>
                </c:pt>
                <c:pt idx="65259">
                  <c:v>6524.26</c:v>
                </c:pt>
                <c:pt idx="65260">
                  <c:v>6524.36</c:v>
                </c:pt>
                <c:pt idx="65261">
                  <c:v>6524.46</c:v>
                </c:pt>
                <c:pt idx="65262">
                  <c:v>6524.56</c:v>
                </c:pt>
                <c:pt idx="65263">
                  <c:v>6524.66</c:v>
                </c:pt>
                <c:pt idx="65264">
                  <c:v>6524.76</c:v>
                </c:pt>
                <c:pt idx="65265">
                  <c:v>6524.86</c:v>
                </c:pt>
                <c:pt idx="65266">
                  <c:v>6524.96</c:v>
                </c:pt>
                <c:pt idx="65267">
                  <c:v>6525.06</c:v>
                </c:pt>
                <c:pt idx="65268">
                  <c:v>6525.16</c:v>
                </c:pt>
                <c:pt idx="65269">
                  <c:v>6525.26</c:v>
                </c:pt>
                <c:pt idx="65270">
                  <c:v>6525.36</c:v>
                </c:pt>
                <c:pt idx="65271">
                  <c:v>6525.46</c:v>
                </c:pt>
                <c:pt idx="65272">
                  <c:v>6525.56</c:v>
                </c:pt>
                <c:pt idx="65273">
                  <c:v>6525.66</c:v>
                </c:pt>
                <c:pt idx="65274">
                  <c:v>6525.76</c:v>
                </c:pt>
                <c:pt idx="65275">
                  <c:v>6525.86</c:v>
                </c:pt>
                <c:pt idx="65276">
                  <c:v>6525.96</c:v>
                </c:pt>
                <c:pt idx="65277">
                  <c:v>6526.06</c:v>
                </c:pt>
                <c:pt idx="65278">
                  <c:v>6526.16</c:v>
                </c:pt>
                <c:pt idx="65279">
                  <c:v>6526.26</c:v>
                </c:pt>
                <c:pt idx="65280">
                  <c:v>6526.36</c:v>
                </c:pt>
                <c:pt idx="65281">
                  <c:v>6526.46</c:v>
                </c:pt>
                <c:pt idx="65282">
                  <c:v>6526.56</c:v>
                </c:pt>
                <c:pt idx="65283">
                  <c:v>6526.66</c:v>
                </c:pt>
                <c:pt idx="65284">
                  <c:v>6526.76</c:v>
                </c:pt>
                <c:pt idx="65285">
                  <c:v>6526.86</c:v>
                </c:pt>
                <c:pt idx="65286">
                  <c:v>6526.96</c:v>
                </c:pt>
                <c:pt idx="65287">
                  <c:v>6527.06</c:v>
                </c:pt>
                <c:pt idx="65288">
                  <c:v>6527.16</c:v>
                </c:pt>
                <c:pt idx="65289">
                  <c:v>6527.26</c:v>
                </c:pt>
                <c:pt idx="65290">
                  <c:v>6527.36</c:v>
                </c:pt>
                <c:pt idx="65291">
                  <c:v>6527.46</c:v>
                </c:pt>
                <c:pt idx="65292">
                  <c:v>6527.56</c:v>
                </c:pt>
                <c:pt idx="65293">
                  <c:v>6527.66</c:v>
                </c:pt>
                <c:pt idx="65294">
                  <c:v>6527.76</c:v>
                </c:pt>
                <c:pt idx="65295">
                  <c:v>6527.86</c:v>
                </c:pt>
                <c:pt idx="65296">
                  <c:v>6527.96</c:v>
                </c:pt>
                <c:pt idx="65297">
                  <c:v>6528.06</c:v>
                </c:pt>
                <c:pt idx="65298">
                  <c:v>6528.16</c:v>
                </c:pt>
                <c:pt idx="65299">
                  <c:v>6528.26</c:v>
                </c:pt>
                <c:pt idx="65300">
                  <c:v>6528.36</c:v>
                </c:pt>
                <c:pt idx="65301">
                  <c:v>6528.46</c:v>
                </c:pt>
                <c:pt idx="65302">
                  <c:v>6528.56</c:v>
                </c:pt>
                <c:pt idx="65303">
                  <c:v>6528.66</c:v>
                </c:pt>
                <c:pt idx="65304">
                  <c:v>6528.76</c:v>
                </c:pt>
                <c:pt idx="65305">
                  <c:v>6528.86</c:v>
                </c:pt>
                <c:pt idx="65306">
                  <c:v>6528.96</c:v>
                </c:pt>
                <c:pt idx="65307">
                  <c:v>6529.06</c:v>
                </c:pt>
                <c:pt idx="65308">
                  <c:v>6529.16</c:v>
                </c:pt>
                <c:pt idx="65309">
                  <c:v>6529.26</c:v>
                </c:pt>
                <c:pt idx="65310">
                  <c:v>6529.36</c:v>
                </c:pt>
                <c:pt idx="65311">
                  <c:v>6529.46</c:v>
                </c:pt>
                <c:pt idx="65312">
                  <c:v>6529.56</c:v>
                </c:pt>
                <c:pt idx="65313">
                  <c:v>6529.66</c:v>
                </c:pt>
                <c:pt idx="65314">
                  <c:v>6529.76</c:v>
                </c:pt>
                <c:pt idx="65315">
                  <c:v>6529.86</c:v>
                </c:pt>
                <c:pt idx="65316">
                  <c:v>6529.96</c:v>
                </c:pt>
                <c:pt idx="65317">
                  <c:v>6530.06</c:v>
                </c:pt>
                <c:pt idx="65318">
                  <c:v>6530.16</c:v>
                </c:pt>
                <c:pt idx="65319">
                  <c:v>6530.26</c:v>
                </c:pt>
                <c:pt idx="65320">
                  <c:v>6530.36</c:v>
                </c:pt>
                <c:pt idx="65321">
                  <c:v>6530.46</c:v>
                </c:pt>
                <c:pt idx="65322">
                  <c:v>6530.56</c:v>
                </c:pt>
                <c:pt idx="65323">
                  <c:v>6530.66</c:v>
                </c:pt>
                <c:pt idx="65324">
                  <c:v>6530.76</c:v>
                </c:pt>
                <c:pt idx="65325">
                  <c:v>6530.86</c:v>
                </c:pt>
                <c:pt idx="65326">
                  <c:v>6530.96</c:v>
                </c:pt>
                <c:pt idx="65327">
                  <c:v>6531.06</c:v>
                </c:pt>
                <c:pt idx="65328">
                  <c:v>6531.16</c:v>
                </c:pt>
                <c:pt idx="65329">
                  <c:v>6531.26</c:v>
                </c:pt>
                <c:pt idx="65330">
                  <c:v>6531.36</c:v>
                </c:pt>
                <c:pt idx="65331">
                  <c:v>6531.46</c:v>
                </c:pt>
                <c:pt idx="65332">
                  <c:v>6531.56</c:v>
                </c:pt>
                <c:pt idx="65333">
                  <c:v>6531.66</c:v>
                </c:pt>
                <c:pt idx="65334">
                  <c:v>6531.76</c:v>
                </c:pt>
                <c:pt idx="65335">
                  <c:v>6531.86</c:v>
                </c:pt>
                <c:pt idx="65336">
                  <c:v>6531.96</c:v>
                </c:pt>
                <c:pt idx="65337">
                  <c:v>6532.06</c:v>
                </c:pt>
                <c:pt idx="65338">
                  <c:v>6532.16</c:v>
                </c:pt>
                <c:pt idx="65339">
                  <c:v>6532.26</c:v>
                </c:pt>
                <c:pt idx="65340">
                  <c:v>6532.36</c:v>
                </c:pt>
                <c:pt idx="65341">
                  <c:v>6532.46</c:v>
                </c:pt>
                <c:pt idx="65342">
                  <c:v>6532.56</c:v>
                </c:pt>
                <c:pt idx="65343">
                  <c:v>6532.66</c:v>
                </c:pt>
                <c:pt idx="65344">
                  <c:v>6532.76</c:v>
                </c:pt>
                <c:pt idx="65345">
                  <c:v>6532.86</c:v>
                </c:pt>
                <c:pt idx="65346">
                  <c:v>6532.96</c:v>
                </c:pt>
                <c:pt idx="65347">
                  <c:v>6533.06</c:v>
                </c:pt>
                <c:pt idx="65348">
                  <c:v>6533.16</c:v>
                </c:pt>
                <c:pt idx="65349">
                  <c:v>6533.26</c:v>
                </c:pt>
                <c:pt idx="65350">
                  <c:v>6533.36</c:v>
                </c:pt>
                <c:pt idx="65351">
                  <c:v>6533.46</c:v>
                </c:pt>
                <c:pt idx="65352">
                  <c:v>6533.56</c:v>
                </c:pt>
                <c:pt idx="65353">
                  <c:v>6533.66</c:v>
                </c:pt>
                <c:pt idx="65354">
                  <c:v>6533.76</c:v>
                </c:pt>
                <c:pt idx="65355">
                  <c:v>6533.86</c:v>
                </c:pt>
                <c:pt idx="65356">
                  <c:v>6533.96</c:v>
                </c:pt>
                <c:pt idx="65357">
                  <c:v>6534.06</c:v>
                </c:pt>
                <c:pt idx="65358">
                  <c:v>6534.16</c:v>
                </c:pt>
                <c:pt idx="65359">
                  <c:v>6534.26</c:v>
                </c:pt>
                <c:pt idx="65360">
                  <c:v>6534.36</c:v>
                </c:pt>
                <c:pt idx="65361">
                  <c:v>6534.46</c:v>
                </c:pt>
                <c:pt idx="65362">
                  <c:v>6534.56</c:v>
                </c:pt>
                <c:pt idx="65363">
                  <c:v>6534.66</c:v>
                </c:pt>
                <c:pt idx="65364">
                  <c:v>6534.76</c:v>
                </c:pt>
                <c:pt idx="65365">
                  <c:v>6534.86</c:v>
                </c:pt>
                <c:pt idx="65366">
                  <c:v>6534.96</c:v>
                </c:pt>
                <c:pt idx="65367">
                  <c:v>6535.06</c:v>
                </c:pt>
                <c:pt idx="65368">
                  <c:v>6535.16</c:v>
                </c:pt>
                <c:pt idx="65369">
                  <c:v>6535.26</c:v>
                </c:pt>
                <c:pt idx="65370">
                  <c:v>6535.36</c:v>
                </c:pt>
                <c:pt idx="65371">
                  <c:v>6535.46</c:v>
                </c:pt>
                <c:pt idx="65372">
                  <c:v>6535.56</c:v>
                </c:pt>
                <c:pt idx="65373">
                  <c:v>6535.66</c:v>
                </c:pt>
                <c:pt idx="65374">
                  <c:v>6535.76</c:v>
                </c:pt>
                <c:pt idx="65375">
                  <c:v>6535.86</c:v>
                </c:pt>
                <c:pt idx="65376">
                  <c:v>6535.96</c:v>
                </c:pt>
                <c:pt idx="65377">
                  <c:v>6536.06</c:v>
                </c:pt>
                <c:pt idx="65378">
                  <c:v>6536.16</c:v>
                </c:pt>
                <c:pt idx="65379">
                  <c:v>6536.26</c:v>
                </c:pt>
                <c:pt idx="65380">
                  <c:v>6536.36</c:v>
                </c:pt>
                <c:pt idx="65381">
                  <c:v>6536.46</c:v>
                </c:pt>
                <c:pt idx="65382">
                  <c:v>6536.56</c:v>
                </c:pt>
                <c:pt idx="65383">
                  <c:v>6536.66</c:v>
                </c:pt>
                <c:pt idx="65384">
                  <c:v>6536.76</c:v>
                </c:pt>
                <c:pt idx="65385">
                  <c:v>6536.86</c:v>
                </c:pt>
                <c:pt idx="65386">
                  <c:v>6536.96</c:v>
                </c:pt>
                <c:pt idx="65387">
                  <c:v>6537.06</c:v>
                </c:pt>
                <c:pt idx="65388">
                  <c:v>6537.16</c:v>
                </c:pt>
                <c:pt idx="65389">
                  <c:v>6537.26</c:v>
                </c:pt>
                <c:pt idx="65390">
                  <c:v>6537.36</c:v>
                </c:pt>
                <c:pt idx="65391">
                  <c:v>6537.46</c:v>
                </c:pt>
                <c:pt idx="65392">
                  <c:v>6537.56</c:v>
                </c:pt>
                <c:pt idx="65393">
                  <c:v>6537.66</c:v>
                </c:pt>
                <c:pt idx="65394">
                  <c:v>6537.76</c:v>
                </c:pt>
                <c:pt idx="65395">
                  <c:v>6537.86</c:v>
                </c:pt>
                <c:pt idx="65396">
                  <c:v>6537.96</c:v>
                </c:pt>
                <c:pt idx="65397">
                  <c:v>6538.06</c:v>
                </c:pt>
                <c:pt idx="65398">
                  <c:v>6538.16</c:v>
                </c:pt>
                <c:pt idx="65399">
                  <c:v>6538.26</c:v>
                </c:pt>
                <c:pt idx="65400">
                  <c:v>6538.36</c:v>
                </c:pt>
                <c:pt idx="65401">
                  <c:v>6538.46</c:v>
                </c:pt>
                <c:pt idx="65402">
                  <c:v>6538.56</c:v>
                </c:pt>
                <c:pt idx="65403">
                  <c:v>6538.66</c:v>
                </c:pt>
                <c:pt idx="65404">
                  <c:v>6538.76</c:v>
                </c:pt>
                <c:pt idx="65405">
                  <c:v>6538.86</c:v>
                </c:pt>
                <c:pt idx="65406">
                  <c:v>6538.96</c:v>
                </c:pt>
                <c:pt idx="65407">
                  <c:v>6539.06</c:v>
                </c:pt>
                <c:pt idx="65408">
                  <c:v>6539.16</c:v>
                </c:pt>
                <c:pt idx="65409">
                  <c:v>6539.26</c:v>
                </c:pt>
                <c:pt idx="65410">
                  <c:v>6539.36</c:v>
                </c:pt>
                <c:pt idx="65411">
                  <c:v>6539.46</c:v>
                </c:pt>
                <c:pt idx="65412">
                  <c:v>6539.56</c:v>
                </c:pt>
                <c:pt idx="65413">
                  <c:v>6539.66</c:v>
                </c:pt>
                <c:pt idx="65414">
                  <c:v>6539.76</c:v>
                </c:pt>
                <c:pt idx="65415">
                  <c:v>6539.86</c:v>
                </c:pt>
                <c:pt idx="65416">
                  <c:v>6539.96</c:v>
                </c:pt>
                <c:pt idx="65417">
                  <c:v>6540.06</c:v>
                </c:pt>
                <c:pt idx="65418">
                  <c:v>6540.16</c:v>
                </c:pt>
                <c:pt idx="65419">
                  <c:v>6540.26</c:v>
                </c:pt>
                <c:pt idx="65420">
                  <c:v>6540.36</c:v>
                </c:pt>
                <c:pt idx="65421">
                  <c:v>6540.46</c:v>
                </c:pt>
                <c:pt idx="65422">
                  <c:v>6540.56</c:v>
                </c:pt>
                <c:pt idx="65423">
                  <c:v>6540.66</c:v>
                </c:pt>
                <c:pt idx="65424">
                  <c:v>6540.76</c:v>
                </c:pt>
                <c:pt idx="65425">
                  <c:v>6540.86</c:v>
                </c:pt>
                <c:pt idx="65426">
                  <c:v>6540.96</c:v>
                </c:pt>
                <c:pt idx="65427">
                  <c:v>6541.06</c:v>
                </c:pt>
                <c:pt idx="65428">
                  <c:v>6541.16</c:v>
                </c:pt>
                <c:pt idx="65429">
                  <c:v>6541.26</c:v>
                </c:pt>
                <c:pt idx="65430">
                  <c:v>6541.36</c:v>
                </c:pt>
                <c:pt idx="65431">
                  <c:v>6541.46</c:v>
                </c:pt>
                <c:pt idx="65432">
                  <c:v>6541.56</c:v>
                </c:pt>
                <c:pt idx="65433">
                  <c:v>6541.66</c:v>
                </c:pt>
                <c:pt idx="65434">
                  <c:v>6541.76</c:v>
                </c:pt>
                <c:pt idx="65435">
                  <c:v>6541.86</c:v>
                </c:pt>
                <c:pt idx="65436">
                  <c:v>6541.96</c:v>
                </c:pt>
                <c:pt idx="65437">
                  <c:v>6542.06</c:v>
                </c:pt>
                <c:pt idx="65438">
                  <c:v>6542.16</c:v>
                </c:pt>
                <c:pt idx="65439">
                  <c:v>6542.26</c:v>
                </c:pt>
                <c:pt idx="65440">
                  <c:v>6542.36</c:v>
                </c:pt>
                <c:pt idx="65441">
                  <c:v>6542.46</c:v>
                </c:pt>
                <c:pt idx="65442">
                  <c:v>6542.56</c:v>
                </c:pt>
                <c:pt idx="65443">
                  <c:v>6542.66</c:v>
                </c:pt>
                <c:pt idx="65444">
                  <c:v>6542.76</c:v>
                </c:pt>
                <c:pt idx="65445">
                  <c:v>6542.86</c:v>
                </c:pt>
                <c:pt idx="65446">
                  <c:v>6542.96</c:v>
                </c:pt>
                <c:pt idx="65447">
                  <c:v>6543.06</c:v>
                </c:pt>
                <c:pt idx="65448">
                  <c:v>6543.16</c:v>
                </c:pt>
                <c:pt idx="65449">
                  <c:v>6543.26</c:v>
                </c:pt>
                <c:pt idx="65450">
                  <c:v>6543.36</c:v>
                </c:pt>
                <c:pt idx="65451">
                  <c:v>6543.46</c:v>
                </c:pt>
                <c:pt idx="65452">
                  <c:v>6543.56</c:v>
                </c:pt>
                <c:pt idx="65453">
                  <c:v>6543.66</c:v>
                </c:pt>
                <c:pt idx="65454">
                  <c:v>6543.76</c:v>
                </c:pt>
                <c:pt idx="65455">
                  <c:v>6543.86</c:v>
                </c:pt>
                <c:pt idx="65456">
                  <c:v>6543.96</c:v>
                </c:pt>
                <c:pt idx="65457">
                  <c:v>6544.06</c:v>
                </c:pt>
                <c:pt idx="65458">
                  <c:v>6544.16</c:v>
                </c:pt>
                <c:pt idx="65459">
                  <c:v>6544.26</c:v>
                </c:pt>
                <c:pt idx="65460">
                  <c:v>6544.36</c:v>
                </c:pt>
                <c:pt idx="65461">
                  <c:v>6544.46</c:v>
                </c:pt>
                <c:pt idx="65462">
                  <c:v>6544.56</c:v>
                </c:pt>
                <c:pt idx="65463">
                  <c:v>6544.66</c:v>
                </c:pt>
                <c:pt idx="65464">
                  <c:v>6544.76</c:v>
                </c:pt>
                <c:pt idx="65465">
                  <c:v>6544.86</c:v>
                </c:pt>
                <c:pt idx="65466">
                  <c:v>6544.96</c:v>
                </c:pt>
                <c:pt idx="65467">
                  <c:v>6545.06</c:v>
                </c:pt>
                <c:pt idx="65468">
                  <c:v>6545.16</c:v>
                </c:pt>
                <c:pt idx="65469">
                  <c:v>6545.26</c:v>
                </c:pt>
                <c:pt idx="65470">
                  <c:v>6545.36</c:v>
                </c:pt>
                <c:pt idx="65471">
                  <c:v>6545.46</c:v>
                </c:pt>
                <c:pt idx="65472">
                  <c:v>6545.56</c:v>
                </c:pt>
                <c:pt idx="65473">
                  <c:v>6545.66</c:v>
                </c:pt>
                <c:pt idx="65474">
                  <c:v>6545.76</c:v>
                </c:pt>
                <c:pt idx="65475">
                  <c:v>6545.86</c:v>
                </c:pt>
                <c:pt idx="65476">
                  <c:v>6545.96</c:v>
                </c:pt>
                <c:pt idx="65477">
                  <c:v>6546.06</c:v>
                </c:pt>
                <c:pt idx="65478">
                  <c:v>6546.16</c:v>
                </c:pt>
                <c:pt idx="65479">
                  <c:v>6546.26</c:v>
                </c:pt>
                <c:pt idx="65480">
                  <c:v>6546.36</c:v>
                </c:pt>
                <c:pt idx="65481">
                  <c:v>6546.46</c:v>
                </c:pt>
                <c:pt idx="65482">
                  <c:v>6546.56</c:v>
                </c:pt>
                <c:pt idx="65483">
                  <c:v>6546.66</c:v>
                </c:pt>
                <c:pt idx="65484">
                  <c:v>6546.76</c:v>
                </c:pt>
                <c:pt idx="65485">
                  <c:v>6546.86</c:v>
                </c:pt>
                <c:pt idx="65486">
                  <c:v>6546.96</c:v>
                </c:pt>
                <c:pt idx="65487">
                  <c:v>6547.06</c:v>
                </c:pt>
                <c:pt idx="65488">
                  <c:v>6547.16</c:v>
                </c:pt>
                <c:pt idx="65489">
                  <c:v>6547.26</c:v>
                </c:pt>
                <c:pt idx="65490">
                  <c:v>6547.36</c:v>
                </c:pt>
                <c:pt idx="65491">
                  <c:v>6547.46</c:v>
                </c:pt>
                <c:pt idx="65492">
                  <c:v>6547.56</c:v>
                </c:pt>
                <c:pt idx="65493">
                  <c:v>6547.66</c:v>
                </c:pt>
                <c:pt idx="65494">
                  <c:v>6547.76</c:v>
                </c:pt>
                <c:pt idx="65495">
                  <c:v>6547.86</c:v>
                </c:pt>
                <c:pt idx="65496">
                  <c:v>6547.96</c:v>
                </c:pt>
                <c:pt idx="65497">
                  <c:v>6548.06</c:v>
                </c:pt>
                <c:pt idx="65498">
                  <c:v>6548.16</c:v>
                </c:pt>
                <c:pt idx="65499">
                  <c:v>6548.26</c:v>
                </c:pt>
                <c:pt idx="65500">
                  <c:v>6548.36</c:v>
                </c:pt>
                <c:pt idx="65501">
                  <c:v>6548.46</c:v>
                </c:pt>
                <c:pt idx="65502">
                  <c:v>6548.56</c:v>
                </c:pt>
                <c:pt idx="65503">
                  <c:v>6548.66</c:v>
                </c:pt>
                <c:pt idx="65504">
                  <c:v>6548.76</c:v>
                </c:pt>
                <c:pt idx="65505">
                  <c:v>6548.86</c:v>
                </c:pt>
                <c:pt idx="65506">
                  <c:v>6548.96</c:v>
                </c:pt>
                <c:pt idx="65507">
                  <c:v>6549.06</c:v>
                </c:pt>
                <c:pt idx="65508">
                  <c:v>6549.16</c:v>
                </c:pt>
                <c:pt idx="65509">
                  <c:v>6549.26</c:v>
                </c:pt>
                <c:pt idx="65510">
                  <c:v>6549.36</c:v>
                </c:pt>
                <c:pt idx="65511">
                  <c:v>6549.46</c:v>
                </c:pt>
                <c:pt idx="65512">
                  <c:v>6549.56</c:v>
                </c:pt>
                <c:pt idx="65513">
                  <c:v>6549.66</c:v>
                </c:pt>
                <c:pt idx="65514">
                  <c:v>6549.76</c:v>
                </c:pt>
                <c:pt idx="65515">
                  <c:v>6549.86</c:v>
                </c:pt>
                <c:pt idx="65516">
                  <c:v>6549.96</c:v>
                </c:pt>
                <c:pt idx="65517">
                  <c:v>6550.06</c:v>
                </c:pt>
                <c:pt idx="65518">
                  <c:v>6550.16</c:v>
                </c:pt>
                <c:pt idx="65519">
                  <c:v>6550.26</c:v>
                </c:pt>
                <c:pt idx="65520">
                  <c:v>6550.36</c:v>
                </c:pt>
                <c:pt idx="65521">
                  <c:v>6550.46</c:v>
                </c:pt>
                <c:pt idx="65522">
                  <c:v>6550.56</c:v>
                </c:pt>
                <c:pt idx="65523">
                  <c:v>6550.66</c:v>
                </c:pt>
                <c:pt idx="65524">
                  <c:v>6550.76</c:v>
                </c:pt>
                <c:pt idx="65525">
                  <c:v>6550.86</c:v>
                </c:pt>
                <c:pt idx="65526">
                  <c:v>6550.96</c:v>
                </c:pt>
                <c:pt idx="65527">
                  <c:v>6551.06</c:v>
                </c:pt>
                <c:pt idx="65528">
                  <c:v>6551.16</c:v>
                </c:pt>
                <c:pt idx="65529">
                  <c:v>6551.26</c:v>
                </c:pt>
                <c:pt idx="65530">
                  <c:v>6551.36</c:v>
                </c:pt>
                <c:pt idx="65531">
                  <c:v>6551.46</c:v>
                </c:pt>
                <c:pt idx="65532">
                  <c:v>6551.56</c:v>
                </c:pt>
                <c:pt idx="65533">
                  <c:v>6551.66</c:v>
                </c:pt>
                <c:pt idx="65534">
                  <c:v>6551.76</c:v>
                </c:pt>
                <c:pt idx="65535">
                  <c:v>6551.86</c:v>
                </c:pt>
                <c:pt idx="65536">
                  <c:v>6551.96</c:v>
                </c:pt>
                <c:pt idx="65537">
                  <c:v>6552.06</c:v>
                </c:pt>
                <c:pt idx="65538">
                  <c:v>6552.16</c:v>
                </c:pt>
                <c:pt idx="65539">
                  <c:v>6552.26</c:v>
                </c:pt>
                <c:pt idx="65540">
                  <c:v>6552.36</c:v>
                </c:pt>
                <c:pt idx="65541">
                  <c:v>6552.46</c:v>
                </c:pt>
                <c:pt idx="65542">
                  <c:v>6552.56</c:v>
                </c:pt>
                <c:pt idx="65543">
                  <c:v>6552.66</c:v>
                </c:pt>
                <c:pt idx="65544">
                  <c:v>6552.76</c:v>
                </c:pt>
                <c:pt idx="65545">
                  <c:v>6552.86</c:v>
                </c:pt>
                <c:pt idx="65546">
                  <c:v>6552.96</c:v>
                </c:pt>
                <c:pt idx="65547">
                  <c:v>6553.06</c:v>
                </c:pt>
                <c:pt idx="65548">
                  <c:v>6553.16</c:v>
                </c:pt>
                <c:pt idx="65549">
                  <c:v>6553.26</c:v>
                </c:pt>
                <c:pt idx="65550">
                  <c:v>6553.36</c:v>
                </c:pt>
                <c:pt idx="65551">
                  <c:v>6553.46</c:v>
                </c:pt>
                <c:pt idx="65552">
                  <c:v>6553.56</c:v>
                </c:pt>
                <c:pt idx="65553">
                  <c:v>6553.66</c:v>
                </c:pt>
                <c:pt idx="65554">
                  <c:v>6553.76</c:v>
                </c:pt>
                <c:pt idx="65555">
                  <c:v>6553.86</c:v>
                </c:pt>
                <c:pt idx="65556">
                  <c:v>6553.96</c:v>
                </c:pt>
                <c:pt idx="65557">
                  <c:v>6554.06</c:v>
                </c:pt>
                <c:pt idx="65558">
                  <c:v>6554.16</c:v>
                </c:pt>
                <c:pt idx="65559">
                  <c:v>6554.26</c:v>
                </c:pt>
                <c:pt idx="65560">
                  <c:v>6554.36</c:v>
                </c:pt>
                <c:pt idx="65561">
                  <c:v>6554.46</c:v>
                </c:pt>
                <c:pt idx="65562">
                  <c:v>6554.56</c:v>
                </c:pt>
                <c:pt idx="65563">
                  <c:v>6554.66</c:v>
                </c:pt>
                <c:pt idx="65564">
                  <c:v>6554.76</c:v>
                </c:pt>
                <c:pt idx="65565">
                  <c:v>6554.86</c:v>
                </c:pt>
                <c:pt idx="65566">
                  <c:v>6554.96</c:v>
                </c:pt>
                <c:pt idx="65567">
                  <c:v>6555.06</c:v>
                </c:pt>
                <c:pt idx="65568">
                  <c:v>6555.16</c:v>
                </c:pt>
                <c:pt idx="65569">
                  <c:v>6555.26</c:v>
                </c:pt>
                <c:pt idx="65570">
                  <c:v>6555.36</c:v>
                </c:pt>
                <c:pt idx="65571">
                  <c:v>6555.46</c:v>
                </c:pt>
                <c:pt idx="65572">
                  <c:v>6555.56</c:v>
                </c:pt>
                <c:pt idx="65573">
                  <c:v>6555.66</c:v>
                </c:pt>
                <c:pt idx="65574">
                  <c:v>6555.76</c:v>
                </c:pt>
                <c:pt idx="65575">
                  <c:v>6555.86</c:v>
                </c:pt>
                <c:pt idx="65576">
                  <c:v>6555.96</c:v>
                </c:pt>
                <c:pt idx="65577">
                  <c:v>6556.06</c:v>
                </c:pt>
                <c:pt idx="65578">
                  <c:v>6556.16</c:v>
                </c:pt>
                <c:pt idx="65579">
                  <c:v>6556.26</c:v>
                </c:pt>
                <c:pt idx="65580">
                  <c:v>6556.36</c:v>
                </c:pt>
                <c:pt idx="65581">
                  <c:v>6556.46</c:v>
                </c:pt>
                <c:pt idx="65582">
                  <c:v>6556.56</c:v>
                </c:pt>
                <c:pt idx="65583">
                  <c:v>6556.66</c:v>
                </c:pt>
                <c:pt idx="65584">
                  <c:v>6556.76</c:v>
                </c:pt>
                <c:pt idx="65585">
                  <c:v>6556.86</c:v>
                </c:pt>
                <c:pt idx="65586">
                  <c:v>6556.96</c:v>
                </c:pt>
                <c:pt idx="65587">
                  <c:v>6557.06</c:v>
                </c:pt>
                <c:pt idx="65588">
                  <c:v>6557.16</c:v>
                </c:pt>
                <c:pt idx="65589">
                  <c:v>6557.26</c:v>
                </c:pt>
                <c:pt idx="65590">
                  <c:v>6557.36</c:v>
                </c:pt>
                <c:pt idx="65591">
                  <c:v>6557.46</c:v>
                </c:pt>
                <c:pt idx="65592">
                  <c:v>6557.56</c:v>
                </c:pt>
                <c:pt idx="65593">
                  <c:v>6557.66</c:v>
                </c:pt>
                <c:pt idx="65594">
                  <c:v>6557.76</c:v>
                </c:pt>
                <c:pt idx="65595">
                  <c:v>6557.86</c:v>
                </c:pt>
                <c:pt idx="65596">
                  <c:v>6557.96</c:v>
                </c:pt>
                <c:pt idx="65597">
                  <c:v>6558.06</c:v>
                </c:pt>
                <c:pt idx="65598">
                  <c:v>6558.16</c:v>
                </c:pt>
                <c:pt idx="65599">
                  <c:v>6558.26</c:v>
                </c:pt>
                <c:pt idx="65600">
                  <c:v>6558.36</c:v>
                </c:pt>
                <c:pt idx="65601">
                  <c:v>6558.46</c:v>
                </c:pt>
                <c:pt idx="65602">
                  <c:v>6558.56</c:v>
                </c:pt>
                <c:pt idx="65603">
                  <c:v>6558.66</c:v>
                </c:pt>
                <c:pt idx="65604">
                  <c:v>6558.76</c:v>
                </c:pt>
                <c:pt idx="65605">
                  <c:v>6558.86</c:v>
                </c:pt>
                <c:pt idx="65606">
                  <c:v>6558.96</c:v>
                </c:pt>
                <c:pt idx="65607">
                  <c:v>6559.06</c:v>
                </c:pt>
                <c:pt idx="65608">
                  <c:v>6559.16</c:v>
                </c:pt>
                <c:pt idx="65609">
                  <c:v>6559.26</c:v>
                </c:pt>
                <c:pt idx="65610">
                  <c:v>6559.36</c:v>
                </c:pt>
                <c:pt idx="65611">
                  <c:v>6559.46</c:v>
                </c:pt>
                <c:pt idx="65612">
                  <c:v>6559.56</c:v>
                </c:pt>
                <c:pt idx="65613">
                  <c:v>6559.66</c:v>
                </c:pt>
                <c:pt idx="65614">
                  <c:v>6559.76</c:v>
                </c:pt>
                <c:pt idx="65615">
                  <c:v>6559.86</c:v>
                </c:pt>
                <c:pt idx="65616">
                  <c:v>6559.96</c:v>
                </c:pt>
                <c:pt idx="65617">
                  <c:v>6560.06</c:v>
                </c:pt>
                <c:pt idx="65618">
                  <c:v>6560.16</c:v>
                </c:pt>
                <c:pt idx="65619">
                  <c:v>6560.26</c:v>
                </c:pt>
                <c:pt idx="65620">
                  <c:v>6560.36</c:v>
                </c:pt>
                <c:pt idx="65621">
                  <c:v>6560.46</c:v>
                </c:pt>
                <c:pt idx="65622">
                  <c:v>6560.56</c:v>
                </c:pt>
                <c:pt idx="65623">
                  <c:v>6560.66</c:v>
                </c:pt>
                <c:pt idx="65624">
                  <c:v>6560.76</c:v>
                </c:pt>
                <c:pt idx="65625">
                  <c:v>6560.86</c:v>
                </c:pt>
                <c:pt idx="65626">
                  <c:v>6560.96</c:v>
                </c:pt>
                <c:pt idx="65627">
                  <c:v>6561.06</c:v>
                </c:pt>
                <c:pt idx="65628">
                  <c:v>6561.16</c:v>
                </c:pt>
                <c:pt idx="65629">
                  <c:v>6561.26</c:v>
                </c:pt>
                <c:pt idx="65630">
                  <c:v>6561.36</c:v>
                </c:pt>
                <c:pt idx="65631">
                  <c:v>6561.46</c:v>
                </c:pt>
                <c:pt idx="65632">
                  <c:v>6561.56</c:v>
                </c:pt>
                <c:pt idx="65633">
                  <c:v>6561.66</c:v>
                </c:pt>
                <c:pt idx="65634">
                  <c:v>6561.76</c:v>
                </c:pt>
                <c:pt idx="65635">
                  <c:v>6561.86</c:v>
                </c:pt>
                <c:pt idx="65636">
                  <c:v>6561.96</c:v>
                </c:pt>
                <c:pt idx="65637">
                  <c:v>6562.06</c:v>
                </c:pt>
                <c:pt idx="65638">
                  <c:v>6562.16</c:v>
                </c:pt>
                <c:pt idx="65639">
                  <c:v>6562.26</c:v>
                </c:pt>
                <c:pt idx="65640">
                  <c:v>6562.36</c:v>
                </c:pt>
                <c:pt idx="65641">
                  <c:v>6562.46</c:v>
                </c:pt>
                <c:pt idx="65642">
                  <c:v>6562.56</c:v>
                </c:pt>
                <c:pt idx="65643">
                  <c:v>6562.66</c:v>
                </c:pt>
                <c:pt idx="65644">
                  <c:v>6562.76</c:v>
                </c:pt>
                <c:pt idx="65645">
                  <c:v>6562.86</c:v>
                </c:pt>
                <c:pt idx="65646">
                  <c:v>6562.96</c:v>
                </c:pt>
                <c:pt idx="65647">
                  <c:v>6563.06</c:v>
                </c:pt>
                <c:pt idx="65648">
                  <c:v>6563.16</c:v>
                </c:pt>
                <c:pt idx="65649">
                  <c:v>6563.26</c:v>
                </c:pt>
                <c:pt idx="65650">
                  <c:v>6563.36</c:v>
                </c:pt>
                <c:pt idx="65651">
                  <c:v>6563.46</c:v>
                </c:pt>
                <c:pt idx="65652">
                  <c:v>6563.56</c:v>
                </c:pt>
                <c:pt idx="65653">
                  <c:v>6563.66</c:v>
                </c:pt>
                <c:pt idx="65654">
                  <c:v>6563.76</c:v>
                </c:pt>
                <c:pt idx="65655">
                  <c:v>6563.86</c:v>
                </c:pt>
                <c:pt idx="65656">
                  <c:v>6563.96</c:v>
                </c:pt>
                <c:pt idx="65657">
                  <c:v>6564.06</c:v>
                </c:pt>
                <c:pt idx="65658">
                  <c:v>6564.16</c:v>
                </c:pt>
                <c:pt idx="65659">
                  <c:v>6564.26</c:v>
                </c:pt>
                <c:pt idx="65660">
                  <c:v>6564.36</c:v>
                </c:pt>
                <c:pt idx="65661">
                  <c:v>6564.46</c:v>
                </c:pt>
                <c:pt idx="65662">
                  <c:v>6564.56</c:v>
                </c:pt>
                <c:pt idx="65663">
                  <c:v>6564.66</c:v>
                </c:pt>
                <c:pt idx="65664">
                  <c:v>6564.76</c:v>
                </c:pt>
                <c:pt idx="65665">
                  <c:v>6564.86</c:v>
                </c:pt>
                <c:pt idx="65666">
                  <c:v>6564.96</c:v>
                </c:pt>
                <c:pt idx="65667">
                  <c:v>6565.06</c:v>
                </c:pt>
                <c:pt idx="65668">
                  <c:v>6565.16</c:v>
                </c:pt>
                <c:pt idx="65669">
                  <c:v>6565.26</c:v>
                </c:pt>
                <c:pt idx="65670">
                  <c:v>6565.36</c:v>
                </c:pt>
                <c:pt idx="65671">
                  <c:v>6565.46</c:v>
                </c:pt>
                <c:pt idx="65672">
                  <c:v>6565.56</c:v>
                </c:pt>
                <c:pt idx="65673">
                  <c:v>6565.66</c:v>
                </c:pt>
                <c:pt idx="65674">
                  <c:v>6565.76</c:v>
                </c:pt>
                <c:pt idx="65675">
                  <c:v>6565.86</c:v>
                </c:pt>
                <c:pt idx="65676">
                  <c:v>6565.96</c:v>
                </c:pt>
                <c:pt idx="65677">
                  <c:v>6566.06</c:v>
                </c:pt>
                <c:pt idx="65678">
                  <c:v>6566.16</c:v>
                </c:pt>
                <c:pt idx="65679">
                  <c:v>6566.26</c:v>
                </c:pt>
                <c:pt idx="65680">
                  <c:v>6566.36</c:v>
                </c:pt>
                <c:pt idx="65681">
                  <c:v>6566.46</c:v>
                </c:pt>
                <c:pt idx="65682">
                  <c:v>6566.56</c:v>
                </c:pt>
                <c:pt idx="65683">
                  <c:v>6566.66</c:v>
                </c:pt>
                <c:pt idx="65684">
                  <c:v>6566.76</c:v>
                </c:pt>
                <c:pt idx="65685">
                  <c:v>6566.86</c:v>
                </c:pt>
                <c:pt idx="65686">
                  <c:v>6566.96</c:v>
                </c:pt>
                <c:pt idx="65687">
                  <c:v>6567.06</c:v>
                </c:pt>
                <c:pt idx="65688">
                  <c:v>6567.16</c:v>
                </c:pt>
                <c:pt idx="65689">
                  <c:v>6567.26</c:v>
                </c:pt>
                <c:pt idx="65690">
                  <c:v>6567.36</c:v>
                </c:pt>
                <c:pt idx="65691">
                  <c:v>6567.46</c:v>
                </c:pt>
                <c:pt idx="65692">
                  <c:v>6567.56</c:v>
                </c:pt>
                <c:pt idx="65693">
                  <c:v>6567.66</c:v>
                </c:pt>
                <c:pt idx="65694">
                  <c:v>6567.76</c:v>
                </c:pt>
                <c:pt idx="65695">
                  <c:v>6567.86</c:v>
                </c:pt>
                <c:pt idx="65696">
                  <c:v>6567.96</c:v>
                </c:pt>
                <c:pt idx="65697">
                  <c:v>6568.06</c:v>
                </c:pt>
                <c:pt idx="65698">
                  <c:v>6568.16</c:v>
                </c:pt>
                <c:pt idx="65699">
                  <c:v>6568.26</c:v>
                </c:pt>
                <c:pt idx="65700">
                  <c:v>6568.36</c:v>
                </c:pt>
                <c:pt idx="65701">
                  <c:v>6568.46</c:v>
                </c:pt>
                <c:pt idx="65702">
                  <c:v>6568.56</c:v>
                </c:pt>
                <c:pt idx="65703">
                  <c:v>6568.66</c:v>
                </c:pt>
                <c:pt idx="65704">
                  <c:v>6568.76</c:v>
                </c:pt>
                <c:pt idx="65705">
                  <c:v>6568.86</c:v>
                </c:pt>
                <c:pt idx="65706">
                  <c:v>6568.96</c:v>
                </c:pt>
                <c:pt idx="65707">
                  <c:v>6569.06</c:v>
                </c:pt>
                <c:pt idx="65708">
                  <c:v>6569.16</c:v>
                </c:pt>
                <c:pt idx="65709">
                  <c:v>6569.26</c:v>
                </c:pt>
                <c:pt idx="65710">
                  <c:v>6569.36</c:v>
                </c:pt>
                <c:pt idx="65711">
                  <c:v>6569.46</c:v>
                </c:pt>
                <c:pt idx="65712">
                  <c:v>6569.56</c:v>
                </c:pt>
                <c:pt idx="65713">
                  <c:v>6569.66</c:v>
                </c:pt>
                <c:pt idx="65714">
                  <c:v>6569.76</c:v>
                </c:pt>
                <c:pt idx="65715">
                  <c:v>6569.86</c:v>
                </c:pt>
                <c:pt idx="65716">
                  <c:v>6569.96</c:v>
                </c:pt>
                <c:pt idx="65717">
                  <c:v>6570.06</c:v>
                </c:pt>
                <c:pt idx="65718">
                  <c:v>6570.16</c:v>
                </c:pt>
                <c:pt idx="65719">
                  <c:v>6570.26</c:v>
                </c:pt>
                <c:pt idx="65720">
                  <c:v>6570.36</c:v>
                </c:pt>
                <c:pt idx="65721">
                  <c:v>6570.46</c:v>
                </c:pt>
                <c:pt idx="65722">
                  <c:v>6570.56</c:v>
                </c:pt>
                <c:pt idx="65723">
                  <c:v>6570.66</c:v>
                </c:pt>
                <c:pt idx="65724">
                  <c:v>6570.76</c:v>
                </c:pt>
                <c:pt idx="65725">
                  <c:v>6570.86</c:v>
                </c:pt>
                <c:pt idx="65726">
                  <c:v>6570.96</c:v>
                </c:pt>
                <c:pt idx="65727">
                  <c:v>6571.06</c:v>
                </c:pt>
                <c:pt idx="65728">
                  <c:v>6571.16</c:v>
                </c:pt>
                <c:pt idx="65729">
                  <c:v>6571.26</c:v>
                </c:pt>
                <c:pt idx="65730">
                  <c:v>6571.36</c:v>
                </c:pt>
                <c:pt idx="65731">
                  <c:v>6571.46</c:v>
                </c:pt>
                <c:pt idx="65732">
                  <c:v>6571.56</c:v>
                </c:pt>
                <c:pt idx="65733">
                  <c:v>6571.66</c:v>
                </c:pt>
                <c:pt idx="65734">
                  <c:v>6571.76</c:v>
                </c:pt>
                <c:pt idx="65735">
                  <c:v>6571.86</c:v>
                </c:pt>
                <c:pt idx="65736">
                  <c:v>6571.96</c:v>
                </c:pt>
                <c:pt idx="65737">
                  <c:v>6572.06</c:v>
                </c:pt>
                <c:pt idx="65738">
                  <c:v>6572.16</c:v>
                </c:pt>
                <c:pt idx="65739">
                  <c:v>6572.26</c:v>
                </c:pt>
                <c:pt idx="65740">
                  <c:v>6572.36</c:v>
                </c:pt>
                <c:pt idx="65741">
                  <c:v>6572.46</c:v>
                </c:pt>
                <c:pt idx="65742">
                  <c:v>6572.56</c:v>
                </c:pt>
                <c:pt idx="65743">
                  <c:v>6572.66</c:v>
                </c:pt>
                <c:pt idx="65744">
                  <c:v>6572.76</c:v>
                </c:pt>
                <c:pt idx="65745">
                  <c:v>6572.86</c:v>
                </c:pt>
                <c:pt idx="65746">
                  <c:v>6572.96</c:v>
                </c:pt>
                <c:pt idx="65747">
                  <c:v>6573.06</c:v>
                </c:pt>
                <c:pt idx="65748">
                  <c:v>6573.16</c:v>
                </c:pt>
                <c:pt idx="65749">
                  <c:v>6573.26</c:v>
                </c:pt>
                <c:pt idx="65750">
                  <c:v>6573.36</c:v>
                </c:pt>
                <c:pt idx="65751">
                  <c:v>6573.46</c:v>
                </c:pt>
                <c:pt idx="65752">
                  <c:v>6573.56</c:v>
                </c:pt>
                <c:pt idx="65753">
                  <c:v>6573.66</c:v>
                </c:pt>
                <c:pt idx="65754">
                  <c:v>6573.76</c:v>
                </c:pt>
                <c:pt idx="65755">
                  <c:v>6573.86</c:v>
                </c:pt>
                <c:pt idx="65756">
                  <c:v>6573.96</c:v>
                </c:pt>
                <c:pt idx="65757">
                  <c:v>6574.06</c:v>
                </c:pt>
                <c:pt idx="65758">
                  <c:v>6574.16</c:v>
                </c:pt>
                <c:pt idx="65759">
                  <c:v>6574.26</c:v>
                </c:pt>
                <c:pt idx="65760">
                  <c:v>6574.36</c:v>
                </c:pt>
                <c:pt idx="65761">
                  <c:v>6574.46</c:v>
                </c:pt>
                <c:pt idx="65762">
                  <c:v>6574.56</c:v>
                </c:pt>
                <c:pt idx="65763">
                  <c:v>6574.66</c:v>
                </c:pt>
                <c:pt idx="65764">
                  <c:v>6574.76</c:v>
                </c:pt>
                <c:pt idx="65765">
                  <c:v>6574.86</c:v>
                </c:pt>
                <c:pt idx="65766">
                  <c:v>6574.96</c:v>
                </c:pt>
                <c:pt idx="65767">
                  <c:v>6575.06</c:v>
                </c:pt>
                <c:pt idx="65768">
                  <c:v>6575.16</c:v>
                </c:pt>
                <c:pt idx="65769">
                  <c:v>6575.26</c:v>
                </c:pt>
                <c:pt idx="65770">
                  <c:v>6575.36</c:v>
                </c:pt>
                <c:pt idx="65771">
                  <c:v>6575.46</c:v>
                </c:pt>
                <c:pt idx="65772">
                  <c:v>6575.56</c:v>
                </c:pt>
                <c:pt idx="65773">
                  <c:v>6575.66</c:v>
                </c:pt>
                <c:pt idx="65774">
                  <c:v>6575.76</c:v>
                </c:pt>
                <c:pt idx="65775">
                  <c:v>6575.86</c:v>
                </c:pt>
                <c:pt idx="65776">
                  <c:v>6575.96</c:v>
                </c:pt>
                <c:pt idx="65777">
                  <c:v>6576.06</c:v>
                </c:pt>
                <c:pt idx="65778">
                  <c:v>6576.16</c:v>
                </c:pt>
                <c:pt idx="65779">
                  <c:v>6576.26</c:v>
                </c:pt>
                <c:pt idx="65780">
                  <c:v>6576.36</c:v>
                </c:pt>
                <c:pt idx="65781">
                  <c:v>6576.46</c:v>
                </c:pt>
                <c:pt idx="65782">
                  <c:v>6576.56</c:v>
                </c:pt>
                <c:pt idx="65783">
                  <c:v>6576.66</c:v>
                </c:pt>
                <c:pt idx="65784">
                  <c:v>6576.76</c:v>
                </c:pt>
                <c:pt idx="65785">
                  <c:v>6576.86</c:v>
                </c:pt>
                <c:pt idx="65786">
                  <c:v>6576.96</c:v>
                </c:pt>
                <c:pt idx="65787">
                  <c:v>6577.06</c:v>
                </c:pt>
                <c:pt idx="65788">
                  <c:v>6577.16</c:v>
                </c:pt>
                <c:pt idx="65789">
                  <c:v>6577.26</c:v>
                </c:pt>
                <c:pt idx="65790">
                  <c:v>6577.36</c:v>
                </c:pt>
                <c:pt idx="65791">
                  <c:v>6577.46</c:v>
                </c:pt>
                <c:pt idx="65792">
                  <c:v>6577.56</c:v>
                </c:pt>
                <c:pt idx="65793">
                  <c:v>6577.66</c:v>
                </c:pt>
                <c:pt idx="65794">
                  <c:v>6577.76</c:v>
                </c:pt>
                <c:pt idx="65795">
                  <c:v>6577.86</c:v>
                </c:pt>
                <c:pt idx="65796">
                  <c:v>6577.96</c:v>
                </c:pt>
                <c:pt idx="65797">
                  <c:v>6578.06</c:v>
                </c:pt>
                <c:pt idx="65798">
                  <c:v>6578.16</c:v>
                </c:pt>
                <c:pt idx="65799">
                  <c:v>6578.26</c:v>
                </c:pt>
                <c:pt idx="65800">
                  <c:v>6578.36</c:v>
                </c:pt>
                <c:pt idx="65801">
                  <c:v>6578.46</c:v>
                </c:pt>
                <c:pt idx="65802">
                  <c:v>6578.56</c:v>
                </c:pt>
                <c:pt idx="65803">
                  <c:v>6578.66</c:v>
                </c:pt>
                <c:pt idx="65804">
                  <c:v>6578.76</c:v>
                </c:pt>
                <c:pt idx="65805">
                  <c:v>6578.86</c:v>
                </c:pt>
                <c:pt idx="65806">
                  <c:v>6578.96</c:v>
                </c:pt>
                <c:pt idx="65807">
                  <c:v>6579.06</c:v>
                </c:pt>
                <c:pt idx="65808">
                  <c:v>6579.16</c:v>
                </c:pt>
                <c:pt idx="65809">
                  <c:v>6579.26</c:v>
                </c:pt>
                <c:pt idx="65810">
                  <c:v>6579.36</c:v>
                </c:pt>
                <c:pt idx="65811">
                  <c:v>6579.46</c:v>
                </c:pt>
                <c:pt idx="65812">
                  <c:v>6579.56</c:v>
                </c:pt>
                <c:pt idx="65813">
                  <c:v>6579.66</c:v>
                </c:pt>
                <c:pt idx="65814">
                  <c:v>6579.76</c:v>
                </c:pt>
                <c:pt idx="65815">
                  <c:v>6579.86</c:v>
                </c:pt>
                <c:pt idx="65816">
                  <c:v>6579.96</c:v>
                </c:pt>
                <c:pt idx="65817">
                  <c:v>6580.06</c:v>
                </c:pt>
                <c:pt idx="65818">
                  <c:v>6580.16</c:v>
                </c:pt>
                <c:pt idx="65819">
                  <c:v>6580.26</c:v>
                </c:pt>
                <c:pt idx="65820">
                  <c:v>6580.36</c:v>
                </c:pt>
                <c:pt idx="65821">
                  <c:v>6580.46</c:v>
                </c:pt>
                <c:pt idx="65822">
                  <c:v>6580.56</c:v>
                </c:pt>
                <c:pt idx="65823">
                  <c:v>6580.66</c:v>
                </c:pt>
                <c:pt idx="65824">
                  <c:v>6580.76</c:v>
                </c:pt>
                <c:pt idx="65825">
                  <c:v>6580.86</c:v>
                </c:pt>
                <c:pt idx="65826">
                  <c:v>6580.96</c:v>
                </c:pt>
                <c:pt idx="65827">
                  <c:v>6581.06</c:v>
                </c:pt>
                <c:pt idx="65828">
                  <c:v>6581.16</c:v>
                </c:pt>
                <c:pt idx="65829">
                  <c:v>6581.26</c:v>
                </c:pt>
                <c:pt idx="65830">
                  <c:v>6581.36</c:v>
                </c:pt>
                <c:pt idx="65831">
                  <c:v>6581.46</c:v>
                </c:pt>
                <c:pt idx="65832">
                  <c:v>6581.56</c:v>
                </c:pt>
                <c:pt idx="65833">
                  <c:v>6581.66</c:v>
                </c:pt>
                <c:pt idx="65834">
                  <c:v>6581.76</c:v>
                </c:pt>
                <c:pt idx="65835">
                  <c:v>6581.86</c:v>
                </c:pt>
                <c:pt idx="65836">
                  <c:v>6581.96</c:v>
                </c:pt>
                <c:pt idx="65837">
                  <c:v>6582.06</c:v>
                </c:pt>
                <c:pt idx="65838">
                  <c:v>6582.16</c:v>
                </c:pt>
                <c:pt idx="65839">
                  <c:v>6582.26</c:v>
                </c:pt>
                <c:pt idx="65840">
                  <c:v>6582.36</c:v>
                </c:pt>
                <c:pt idx="65841">
                  <c:v>6582.46</c:v>
                </c:pt>
                <c:pt idx="65842">
                  <c:v>6582.56</c:v>
                </c:pt>
                <c:pt idx="65843">
                  <c:v>6582.66</c:v>
                </c:pt>
                <c:pt idx="65844">
                  <c:v>6582.76</c:v>
                </c:pt>
                <c:pt idx="65845">
                  <c:v>6582.86</c:v>
                </c:pt>
                <c:pt idx="65846">
                  <c:v>6582.96</c:v>
                </c:pt>
                <c:pt idx="65847">
                  <c:v>6583.06</c:v>
                </c:pt>
                <c:pt idx="65848">
                  <c:v>6583.16</c:v>
                </c:pt>
                <c:pt idx="65849">
                  <c:v>6583.26</c:v>
                </c:pt>
                <c:pt idx="65850">
                  <c:v>6583.36</c:v>
                </c:pt>
                <c:pt idx="65851">
                  <c:v>6583.46</c:v>
                </c:pt>
                <c:pt idx="65852">
                  <c:v>6583.56</c:v>
                </c:pt>
                <c:pt idx="65853">
                  <c:v>6583.66</c:v>
                </c:pt>
                <c:pt idx="65854">
                  <c:v>6583.76</c:v>
                </c:pt>
                <c:pt idx="65855">
                  <c:v>6583.86</c:v>
                </c:pt>
                <c:pt idx="65856">
                  <c:v>6583.96</c:v>
                </c:pt>
                <c:pt idx="65857">
                  <c:v>6584.06</c:v>
                </c:pt>
                <c:pt idx="65858">
                  <c:v>6584.16</c:v>
                </c:pt>
                <c:pt idx="65859">
                  <c:v>6584.26</c:v>
                </c:pt>
                <c:pt idx="65860">
                  <c:v>6584.36</c:v>
                </c:pt>
                <c:pt idx="65861">
                  <c:v>6584.46</c:v>
                </c:pt>
                <c:pt idx="65862">
                  <c:v>6584.56</c:v>
                </c:pt>
                <c:pt idx="65863">
                  <c:v>6584.66</c:v>
                </c:pt>
                <c:pt idx="65864">
                  <c:v>6584.76</c:v>
                </c:pt>
                <c:pt idx="65865">
                  <c:v>6584.86</c:v>
                </c:pt>
                <c:pt idx="65866">
                  <c:v>6584.96</c:v>
                </c:pt>
                <c:pt idx="65867">
                  <c:v>6585.06</c:v>
                </c:pt>
                <c:pt idx="65868">
                  <c:v>6585.16</c:v>
                </c:pt>
                <c:pt idx="65869">
                  <c:v>6585.26</c:v>
                </c:pt>
                <c:pt idx="65870">
                  <c:v>6585.36</c:v>
                </c:pt>
                <c:pt idx="65871">
                  <c:v>6585.46</c:v>
                </c:pt>
                <c:pt idx="65872">
                  <c:v>6585.56</c:v>
                </c:pt>
                <c:pt idx="65873">
                  <c:v>6585.66</c:v>
                </c:pt>
                <c:pt idx="65874">
                  <c:v>6585.76</c:v>
                </c:pt>
                <c:pt idx="65875">
                  <c:v>6585.86</c:v>
                </c:pt>
                <c:pt idx="65876">
                  <c:v>6585.96</c:v>
                </c:pt>
                <c:pt idx="65877">
                  <c:v>6586.06</c:v>
                </c:pt>
                <c:pt idx="65878">
                  <c:v>6586.16</c:v>
                </c:pt>
                <c:pt idx="65879">
                  <c:v>6586.26</c:v>
                </c:pt>
                <c:pt idx="65880">
                  <c:v>6586.36</c:v>
                </c:pt>
                <c:pt idx="65881">
                  <c:v>6586.46</c:v>
                </c:pt>
                <c:pt idx="65882">
                  <c:v>6586.56</c:v>
                </c:pt>
                <c:pt idx="65883">
                  <c:v>6586.66</c:v>
                </c:pt>
                <c:pt idx="65884">
                  <c:v>6586.76</c:v>
                </c:pt>
                <c:pt idx="65885">
                  <c:v>6586.86</c:v>
                </c:pt>
                <c:pt idx="65886">
                  <c:v>6586.96</c:v>
                </c:pt>
                <c:pt idx="65887">
                  <c:v>6587.06</c:v>
                </c:pt>
                <c:pt idx="65888">
                  <c:v>6587.16</c:v>
                </c:pt>
                <c:pt idx="65889">
                  <c:v>6587.26</c:v>
                </c:pt>
                <c:pt idx="65890">
                  <c:v>6587.36</c:v>
                </c:pt>
                <c:pt idx="65891">
                  <c:v>6587.46</c:v>
                </c:pt>
                <c:pt idx="65892">
                  <c:v>6587.56</c:v>
                </c:pt>
                <c:pt idx="65893">
                  <c:v>6587.66</c:v>
                </c:pt>
                <c:pt idx="65894">
                  <c:v>6587.76</c:v>
                </c:pt>
                <c:pt idx="65895">
                  <c:v>6587.86</c:v>
                </c:pt>
                <c:pt idx="65896">
                  <c:v>6587.96</c:v>
                </c:pt>
                <c:pt idx="65897">
                  <c:v>6588.06</c:v>
                </c:pt>
                <c:pt idx="65898">
                  <c:v>6588.16</c:v>
                </c:pt>
                <c:pt idx="65899">
                  <c:v>6588.26</c:v>
                </c:pt>
                <c:pt idx="65900">
                  <c:v>6588.36</c:v>
                </c:pt>
                <c:pt idx="65901">
                  <c:v>6588.46</c:v>
                </c:pt>
                <c:pt idx="65902">
                  <c:v>6588.56</c:v>
                </c:pt>
                <c:pt idx="65903">
                  <c:v>6588.66</c:v>
                </c:pt>
                <c:pt idx="65904">
                  <c:v>6588.76</c:v>
                </c:pt>
                <c:pt idx="65905">
                  <c:v>6588.86</c:v>
                </c:pt>
                <c:pt idx="65906">
                  <c:v>6588.96</c:v>
                </c:pt>
                <c:pt idx="65907">
                  <c:v>6589.06</c:v>
                </c:pt>
                <c:pt idx="65908">
                  <c:v>6589.16</c:v>
                </c:pt>
                <c:pt idx="65909">
                  <c:v>6589.26</c:v>
                </c:pt>
                <c:pt idx="65910">
                  <c:v>6589.36</c:v>
                </c:pt>
                <c:pt idx="65911">
                  <c:v>6589.46</c:v>
                </c:pt>
                <c:pt idx="65912">
                  <c:v>6589.56</c:v>
                </c:pt>
                <c:pt idx="65913">
                  <c:v>6589.66</c:v>
                </c:pt>
                <c:pt idx="65914">
                  <c:v>6589.76</c:v>
                </c:pt>
                <c:pt idx="65915">
                  <c:v>6589.86</c:v>
                </c:pt>
                <c:pt idx="65916">
                  <c:v>6589.96</c:v>
                </c:pt>
                <c:pt idx="65917">
                  <c:v>6590.06</c:v>
                </c:pt>
                <c:pt idx="65918">
                  <c:v>6590.16</c:v>
                </c:pt>
                <c:pt idx="65919">
                  <c:v>6590.26</c:v>
                </c:pt>
                <c:pt idx="65920">
                  <c:v>6590.36</c:v>
                </c:pt>
                <c:pt idx="65921">
                  <c:v>6590.46</c:v>
                </c:pt>
                <c:pt idx="65922">
                  <c:v>6590.56</c:v>
                </c:pt>
                <c:pt idx="65923">
                  <c:v>6590.66</c:v>
                </c:pt>
                <c:pt idx="65924">
                  <c:v>6590.76</c:v>
                </c:pt>
                <c:pt idx="65925">
                  <c:v>6590.86</c:v>
                </c:pt>
                <c:pt idx="65926">
                  <c:v>6590.96</c:v>
                </c:pt>
                <c:pt idx="65927">
                  <c:v>6591.06</c:v>
                </c:pt>
                <c:pt idx="65928">
                  <c:v>6591.16</c:v>
                </c:pt>
                <c:pt idx="65929">
                  <c:v>6591.26</c:v>
                </c:pt>
                <c:pt idx="65930">
                  <c:v>6591.36</c:v>
                </c:pt>
                <c:pt idx="65931">
                  <c:v>6591.46</c:v>
                </c:pt>
                <c:pt idx="65932">
                  <c:v>6591.56</c:v>
                </c:pt>
                <c:pt idx="65933">
                  <c:v>6591.66</c:v>
                </c:pt>
                <c:pt idx="65934">
                  <c:v>6591.76</c:v>
                </c:pt>
                <c:pt idx="65935">
                  <c:v>6591.86</c:v>
                </c:pt>
                <c:pt idx="65936">
                  <c:v>6591.96</c:v>
                </c:pt>
                <c:pt idx="65937">
                  <c:v>6592.06</c:v>
                </c:pt>
                <c:pt idx="65938">
                  <c:v>6592.16</c:v>
                </c:pt>
                <c:pt idx="65939">
                  <c:v>6592.26</c:v>
                </c:pt>
                <c:pt idx="65940">
                  <c:v>6592.36</c:v>
                </c:pt>
                <c:pt idx="65941">
                  <c:v>6592.46</c:v>
                </c:pt>
                <c:pt idx="65942">
                  <c:v>6592.56</c:v>
                </c:pt>
                <c:pt idx="65943">
                  <c:v>6592.66</c:v>
                </c:pt>
                <c:pt idx="65944">
                  <c:v>6592.76</c:v>
                </c:pt>
                <c:pt idx="65945">
                  <c:v>6592.86</c:v>
                </c:pt>
                <c:pt idx="65946">
                  <c:v>6592.96</c:v>
                </c:pt>
                <c:pt idx="65947">
                  <c:v>6593.06</c:v>
                </c:pt>
                <c:pt idx="65948">
                  <c:v>6593.16</c:v>
                </c:pt>
                <c:pt idx="65949">
                  <c:v>6593.26</c:v>
                </c:pt>
                <c:pt idx="65950">
                  <c:v>6593.36</c:v>
                </c:pt>
                <c:pt idx="65951">
                  <c:v>6593.46</c:v>
                </c:pt>
                <c:pt idx="65952">
                  <c:v>6593.56</c:v>
                </c:pt>
                <c:pt idx="65953">
                  <c:v>6593.66</c:v>
                </c:pt>
                <c:pt idx="65954">
                  <c:v>6593.76</c:v>
                </c:pt>
                <c:pt idx="65955">
                  <c:v>6593.86</c:v>
                </c:pt>
                <c:pt idx="65956">
                  <c:v>6593.96</c:v>
                </c:pt>
                <c:pt idx="65957">
                  <c:v>6594.06</c:v>
                </c:pt>
                <c:pt idx="65958">
                  <c:v>6594.16</c:v>
                </c:pt>
                <c:pt idx="65959">
                  <c:v>6594.26</c:v>
                </c:pt>
                <c:pt idx="65960">
                  <c:v>6594.36</c:v>
                </c:pt>
                <c:pt idx="65961">
                  <c:v>6594.46</c:v>
                </c:pt>
                <c:pt idx="65962">
                  <c:v>6594.56</c:v>
                </c:pt>
                <c:pt idx="65963">
                  <c:v>6594.66</c:v>
                </c:pt>
                <c:pt idx="65964">
                  <c:v>6594.76</c:v>
                </c:pt>
                <c:pt idx="65965">
                  <c:v>6594.86</c:v>
                </c:pt>
                <c:pt idx="65966">
                  <c:v>6594.96</c:v>
                </c:pt>
                <c:pt idx="65967">
                  <c:v>6595.06</c:v>
                </c:pt>
                <c:pt idx="65968">
                  <c:v>6595.16</c:v>
                </c:pt>
                <c:pt idx="65969">
                  <c:v>6595.26</c:v>
                </c:pt>
                <c:pt idx="65970">
                  <c:v>6595.36</c:v>
                </c:pt>
                <c:pt idx="65971">
                  <c:v>6595.46</c:v>
                </c:pt>
                <c:pt idx="65972">
                  <c:v>6595.56</c:v>
                </c:pt>
                <c:pt idx="65973">
                  <c:v>6595.66</c:v>
                </c:pt>
                <c:pt idx="65974">
                  <c:v>6595.76</c:v>
                </c:pt>
                <c:pt idx="65975">
                  <c:v>6595.86</c:v>
                </c:pt>
                <c:pt idx="65976">
                  <c:v>6595.96</c:v>
                </c:pt>
                <c:pt idx="65977">
                  <c:v>6596.06</c:v>
                </c:pt>
                <c:pt idx="65978">
                  <c:v>6596.16</c:v>
                </c:pt>
                <c:pt idx="65979">
                  <c:v>6596.26</c:v>
                </c:pt>
                <c:pt idx="65980">
                  <c:v>6596.36</c:v>
                </c:pt>
                <c:pt idx="65981">
                  <c:v>6596.46</c:v>
                </c:pt>
                <c:pt idx="65982">
                  <c:v>6596.56</c:v>
                </c:pt>
                <c:pt idx="65983">
                  <c:v>6596.66</c:v>
                </c:pt>
                <c:pt idx="65984">
                  <c:v>6596.76</c:v>
                </c:pt>
                <c:pt idx="65985">
                  <c:v>6596.86</c:v>
                </c:pt>
                <c:pt idx="65986">
                  <c:v>6596.96</c:v>
                </c:pt>
                <c:pt idx="65987">
                  <c:v>6597.06</c:v>
                </c:pt>
                <c:pt idx="65988">
                  <c:v>6597.16</c:v>
                </c:pt>
                <c:pt idx="65989">
                  <c:v>6597.26</c:v>
                </c:pt>
                <c:pt idx="65990">
                  <c:v>6597.36</c:v>
                </c:pt>
                <c:pt idx="65991">
                  <c:v>6597.46</c:v>
                </c:pt>
                <c:pt idx="65992">
                  <c:v>6597.56</c:v>
                </c:pt>
                <c:pt idx="65993">
                  <c:v>6597.66</c:v>
                </c:pt>
                <c:pt idx="65994">
                  <c:v>6597.76</c:v>
                </c:pt>
                <c:pt idx="65995">
                  <c:v>6597.86</c:v>
                </c:pt>
                <c:pt idx="65996">
                  <c:v>6597.96</c:v>
                </c:pt>
                <c:pt idx="65997">
                  <c:v>6598.06</c:v>
                </c:pt>
                <c:pt idx="65998">
                  <c:v>6598.16</c:v>
                </c:pt>
                <c:pt idx="65999">
                  <c:v>6598.26</c:v>
                </c:pt>
                <c:pt idx="66000">
                  <c:v>6598.36</c:v>
                </c:pt>
                <c:pt idx="66001">
                  <c:v>6598.46</c:v>
                </c:pt>
                <c:pt idx="66002">
                  <c:v>6598.56</c:v>
                </c:pt>
                <c:pt idx="66003">
                  <c:v>6598.66</c:v>
                </c:pt>
                <c:pt idx="66004">
                  <c:v>6598.76</c:v>
                </c:pt>
                <c:pt idx="66005">
                  <c:v>6598.86</c:v>
                </c:pt>
                <c:pt idx="66006">
                  <c:v>6598.96</c:v>
                </c:pt>
                <c:pt idx="66007">
                  <c:v>6599.06</c:v>
                </c:pt>
                <c:pt idx="66008">
                  <c:v>6599.16</c:v>
                </c:pt>
                <c:pt idx="66009">
                  <c:v>6599.26</c:v>
                </c:pt>
                <c:pt idx="66010">
                  <c:v>6599.36</c:v>
                </c:pt>
                <c:pt idx="66011">
                  <c:v>6599.46</c:v>
                </c:pt>
                <c:pt idx="66012">
                  <c:v>6599.56</c:v>
                </c:pt>
                <c:pt idx="66013">
                  <c:v>6599.66</c:v>
                </c:pt>
                <c:pt idx="66014">
                  <c:v>6599.76</c:v>
                </c:pt>
                <c:pt idx="66015">
                  <c:v>6599.86</c:v>
                </c:pt>
                <c:pt idx="66016">
                  <c:v>6599.96</c:v>
                </c:pt>
                <c:pt idx="66017">
                  <c:v>6600.06</c:v>
                </c:pt>
                <c:pt idx="66018">
                  <c:v>6600.16</c:v>
                </c:pt>
                <c:pt idx="66019">
                  <c:v>6600.26</c:v>
                </c:pt>
                <c:pt idx="66020">
                  <c:v>6600.36</c:v>
                </c:pt>
                <c:pt idx="66021">
                  <c:v>6600.46</c:v>
                </c:pt>
                <c:pt idx="66022">
                  <c:v>6600.56</c:v>
                </c:pt>
                <c:pt idx="66023">
                  <c:v>6600.66</c:v>
                </c:pt>
                <c:pt idx="66024">
                  <c:v>6600.76</c:v>
                </c:pt>
                <c:pt idx="66025">
                  <c:v>6600.86</c:v>
                </c:pt>
                <c:pt idx="66026">
                  <c:v>6600.96</c:v>
                </c:pt>
                <c:pt idx="66027">
                  <c:v>6601.06</c:v>
                </c:pt>
                <c:pt idx="66028">
                  <c:v>6601.16</c:v>
                </c:pt>
                <c:pt idx="66029">
                  <c:v>6601.26</c:v>
                </c:pt>
                <c:pt idx="66030">
                  <c:v>6601.36</c:v>
                </c:pt>
                <c:pt idx="66031">
                  <c:v>6601.46</c:v>
                </c:pt>
                <c:pt idx="66032">
                  <c:v>6601.56</c:v>
                </c:pt>
                <c:pt idx="66033">
                  <c:v>6601.66</c:v>
                </c:pt>
                <c:pt idx="66034">
                  <c:v>6601.76</c:v>
                </c:pt>
                <c:pt idx="66035">
                  <c:v>6601.86</c:v>
                </c:pt>
                <c:pt idx="66036">
                  <c:v>6601.96</c:v>
                </c:pt>
                <c:pt idx="66037">
                  <c:v>6602.06</c:v>
                </c:pt>
                <c:pt idx="66038">
                  <c:v>6602.16</c:v>
                </c:pt>
                <c:pt idx="66039">
                  <c:v>6602.26</c:v>
                </c:pt>
                <c:pt idx="66040">
                  <c:v>6602.36</c:v>
                </c:pt>
                <c:pt idx="66041">
                  <c:v>6602.46</c:v>
                </c:pt>
                <c:pt idx="66042">
                  <c:v>6602.56</c:v>
                </c:pt>
                <c:pt idx="66043">
                  <c:v>6602.66</c:v>
                </c:pt>
                <c:pt idx="66044">
                  <c:v>6602.76</c:v>
                </c:pt>
                <c:pt idx="66045">
                  <c:v>6602.86</c:v>
                </c:pt>
                <c:pt idx="66046">
                  <c:v>6602.96</c:v>
                </c:pt>
                <c:pt idx="66047">
                  <c:v>6603.06</c:v>
                </c:pt>
                <c:pt idx="66048">
                  <c:v>6603.16</c:v>
                </c:pt>
                <c:pt idx="66049">
                  <c:v>6603.26</c:v>
                </c:pt>
                <c:pt idx="66050">
                  <c:v>6603.36</c:v>
                </c:pt>
                <c:pt idx="66051">
                  <c:v>6603.46</c:v>
                </c:pt>
                <c:pt idx="66052">
                  <c:v>6603.56</c:v>
                </c:pt>
                <c:pt idx="66053">
                  <c:v>6603.66</c:v>
                </c:pt>
                <c:pt idx="66054">
                  <c:v>6603.76</c:v>
                </c:pt>
                <c:pt idx="66055">
                  <c:v>6603.86</c:v>
                </c:pt>
                <c:pt idx="66056">
                  <c:v>6603.96</c:v>
                </c:pt>
                <c:pt idx="66057">
                  <c:v>6604.06</c:v>
                </c:pt>
                <c:pt idx="66058">
                  <c:v>6604.16</c:v>
                </c:pt>
                <c:pt idx="66059">
                  <c:v>6604.26</c:v>
                </c:pt>
                <c:pt idx="66060">
                  <c:v>6604.36</c:v>
                </c:pt>
                <c:pt idx="66061">
                  <c:v>6604.46</c:v>
                </c:pt>
                <c:pt idx="66062">
                  <c:v>6604.56</c:v>
                </c:pt>
                <c:pt idx="66063">
                  <c:v>6604.66</c:v>
                </c:pt>
                <c:pt idx="66064">
                  <c:v>6604.76</c:v>
                </c:pt>
                <c:pt idx="66065">
                  <c:v>6604.86</c:v>
                </c:pt>
                <c:pt idx="66066">
                  <c:v>6604.96</c:v>
                </c:pt>
                <c:pt idx="66067">
                  <c:v>6605.06</c:v>
                </c:pt>
                <c:pt idx="66068">
                  <c:v>6605.16</c:v>
                </c:pt>
                <c:pt idx="66069">
                  <c:v>6605.26</c:v>
                </c:pt>
                <c:pt idx="66070">
                  <c:v>6605.36</c:v>
                </c:pt>
                <c:pt idx="66071">
                  <c:v>6605.46</c:v>
                </c:pt>
                <c:pt idx="66072">
                  <c:v>6605.56</c:v>
                </c:pt>
                <c:pt idx="66073">
                  <c:v>6605.66</c:v>
                </c:pt>
                <c:pt idx="66074">
                  <c:v>6605.76</c:v>
                </c:pt>
                <c:pt idx="66075">
                  <c:v>6605.86</c:v>
                </c:pt>
                <c:pt idx="66076">
                  <c:v>6605.96</c:v>
                </c:pt>
                <c:pt idx="66077">
                  <c:v>6606.06</c:v>
                </c:pt>
                <c:pt idx="66078">
                  <c:v>6606.16</c:v>
                </c:pt>
                <c:pt idx="66079">
                  <c:v>6606.26</c:v>
                </c:pt>
                <c:pt idx="66080">
                  <c:v>6606.36</c:v>
                </c:pt>
                <c:pt idx="66081">
                  <c:v>6606.46</c:v>
                </c:pt>
                <c:pt idx="66082">
                  <c:v>6606.56</c:v>
                </c:pt>
                <c:pt idx="66083">
                  <c:v>6606.66</c:v>
                </c:pt>
                <c:pt idx="66084">
                  <c:v>6606.76</c:v>
                </c:pt>
                <c:pt idx="66085">
                  <c:v>6606.86</c:v>
                </c:pt>
                <c:pt idx="66086">
                  <c:v>6606.96</c:v>
                </c:pt>
                <c:pt idx="66087">
                  <c:v>6607.06</c:v>
                </c:pt>
                <c:pt idx="66088">
                  <c:v>6607.16</c:v>
                </c:pt>
                <c:pt idx="66089">
                  <c:v>6607.26</c:v>
                </c:pt>
                <c:pt idx="66090">
                  <c:v>6607.36</c:v>
                </c:pt>
                <c:pt idx="66091">
                  <c:v>6607.46</c:v>
                </c:pt>
                <c:pt idx="66092">
                  <c:v>6607.56</c:v>
                </c:pt>
                <c:pt idx="66093">
                  <c:v>6607.66</c:v>
                </c:pt>
                <c:pt idx="66094">
                  <c:v>6607.76</c:v>
                </c:pt>
                <c:pt idx="66095">
                  <c:v>6607.86</c:v>
                </c:pt>
                <c:pt idx="66096">
                  <c:v>6607.96</c:v>
                </c:pt>
                <c:pt idx="66097">
                  <c:v>6608.06</c:v>
                </c:pt>
                <c:pt idx="66098">
                  <c:v>6608.16</c:v>
                </c:pt>
                <c:pt idx="66099">
                  <c:v>6608.26</c:v>
                </c:pt>
                <c:pt idx="66100">
                  <c:v>6608.36</c:v>
                </c:pt>
                <c:pt idx="66101">
                  <c:v>6608.46</c:v>
                </c:pt>
                <c:pt idx="66102">
                  <c:v>6608.56</c:v>
                </c:pt>
                <c:pt idx="66103">
                  <c:v>6608.66</c:v>
                </c:pt>
                <c:pt idx="66104">
                  <c:v>6608.76</c:v>
                </c:pt>
                <c:pt idx="66105">
                  <c:v>6608.86</c:v>
                </c:pt>
                <c:pt idx="66106">
                  <c:v>6608.96</c:v>
                </c:pt>
                <c:pt idx="66107">
                  <c:v>6609.06</c:v>
                </c:pt>
                <c:pt idx="66108">
                  <c:v>6609.16</c:v>
                </c:pt>
                <c:pt idx="66109">
                  <c:v>6609.26</c:v>
                </c:pt>
                <c:pt idx="66110">
                  <c:v>6609.36</c:v>
                </c:pt>
                <c:pt idx="66111">
                  <c:v>6609.46</c:v>
                </c:pt>
                <c:pt idx="66112">
                  <c:v>6609.56</c:v>
                </c:pt>
                <c:pt idx="66113">
                  <c:v>6609.66</c:v>
                </c:pt>
                <c:pt idx="66114">
                  <c:v>6609.76</c:v>
                </c:pt>
                <c:pt idx="66115">
                  <c:v>6609.86</c:v>
                </c:pt>
                <c:pt idx="66116">
                  <c:v>6609.96</c:v>
                </c:pt>
                <c:pt idx="66117">
                  <c:v>6610.06</c:v>
                </c:pt>
                <c:pt idx="66118">
                  <c:v>6610.16</c:v>
                </c:pt>
                <c:pt idx="66119">
                  <c:v>6610.26</c:v>
                </c:pt>
                <c:pt idx="66120">
                  <c:v>6610.36</c:v>
                </c:pt>
                <c:pt idx="66121">
                  <c:v>6610.46</c:v>
                </c:pt>
                <c:pt idx="66122">
                  <c:v>6610.56</c:v>
                </c:pt>
                <c:pt idx="66123">
                  <c:v>6610.66</c:v>
                </c:pt>
                <c:pt idx="66124">
                  <c:v>6610.76</c:v>
                </c:pt>
                <c:pt idx="66125">
                  <c:v>6610.86</c:v>
                </c:pt>
                <c:pt idx="66126">
                  <c:v>6610.96</c:v>
                </c:pt>
                <c:pt idx="66127">
                  <c:v>6611.06</c:v>
                </c:pt>
                <c:pt idx="66128">
                  <c:v>6611.16</c:v>
                </c:pt>
                <c:pt idx="66129">
                  <c:v>6611.26</c:v>
                </c:pt>
                <c:pt idx="66130">
                  <c:v>6611.36</c:v>
                </c:pt>
                <c:pt idx="66131">
                  <c:v>6611.46</c:v>
                </c:pt>
                <c:pt idx="66132">
                  <c:v>6611.56</c:v>
                </c:pt>
                <c:pt idx="66133">
                  <c:v>6611.66</c:v>
                </c:pt>
                <c:pt idx="66134">
                  <c:v>6611.76</c:v>
                </c:pt>
                <c:pt idx="66135">
                  <c:v>6611.86</c:v>
                </c:pt>
                <c:pt idx="66136">
                  <c:v>6611.96</c:v>
                </c:pt>
                <c:pt idx="66137">
                  <c:v>6612.06</c:v>
                </c:pt>
                <c:pt idx="66138">
                  <c:v>6612.16</c:v>
                </c:pt>
                <c:pt idx="66139">
                  <c:v>6612.26</c:v>
                </c:pt>
                <c:pt idx="66140">
                  <c:v>6612.36</c:v>
                </c:pt>
                <c:pt idx="66141">
                  <c:v>6612.46</c:v>
                </c:pt>
                <c:pt idx="66142">
                  <c:v>6612.56</c:v>
                </c:pt>
                <c:pt idx="66143">
                  <c:v>6612.66</c:v>
                </c:pt>
                <c:pt idx="66144">
                  <c:v>6612.76</c:v>
                </c:pt>
                <c:pt idx="66145">
                  <c:v>6612.86</c:v>
                </c:pt>
                <c:pt idx="66146">
                  <c:v>6612.96</c:v>
                </c:pt>
                <c:pt idx="66147">
                  <c:v>6613.06</c:v>
                </c:pt>
                <c:pt idx="66148">
                  <c:v>6613.16</c:v>
                </c:pt>
                <c:pt idx="66149">
                  <c:v>6613.26</c:v>
                </c:pt>
                <c:pt idx="66150">
                  <c:v>6613.36</c:v>
                </c:pt>
                <c:pt idx="66151">
                  <c:v>6613.46</c:v>
                </c:pt>
                <c:pt idx="66152">
                  <c:v>6613.56</c:v>
                </c:pt>
                <c:pt idx="66153">
                  <c:v>6613.66</c:v>
                </c:pt>
                <c:pt idx="66154">
                  <c:v>6613.76</c:v>
                </c:pt>
                <c:pt idx="66155">
                  <c:v>6613.86</c:v>
                </c:pt>
                <c:pt idx="66156">
                  <c:v>6613.96</c:v>
                </c:pt>
                <c:pt idx="66157">
                  <c:v>6614.06</c:v>
                </c:pt>
                <c:pt idx="66158">
                  <c:v>6614.16</c:v>
                </c:pt>
                <c:pt idx="66159">
                  <c:v>6614.26</c:v>
                </c:pt>
                <c:pt idx="66160">
                  <c:v>6614.36</c:v>
                </c:pt>
                <c:pt idx="66161">
                  <c:v>6614.46</c:v>
                </c:pt>
                <c:pt idx="66162">
                  <c:v>6614.56</c:v>
                </c:pt>
                <c:pt idx="66163">
                  <c:v>6614.66</c:v>
                </c:pt>
                <c:pt idx="66164">
                  <c:v>6614.76</c:v>
                </c:pt>
                <c:pt idx="66165">
                  <c:v>6614.86</c:v>
                </c:pt>
                <c:pt idx="66166">
                  <c:v>6614.96</c:v>
                </c:pt>
                <c:pt idx="66167">
                  <c:v>6615.06</c:v>
                </c:pt>
                <c:pt idx="66168">
                  <c:v>6615.16</c:v>
                </c:pt>
                <c:pt idx="66169">
                  <c:v>6615.26</c:v>
                </c:pt>
                <c:pt idx="66170">
                  <c:v>6615.36</c:v>
                </c:pt>
                <c:pt idx="66171">
                  <c:v>6615.46</c:v>
                </c:pt>
                <c:pt idx="66172">
                  <c:v>6615.56</c:v>
                </c:pt>
                <c:pt idx="66173">
                  <c:v>6615.66</c:v>
                </c:pt>
                <c:pt idx="66174">
                  <c:v>6615.76</c:v>
                </c:pt>
                <c:pt idx="66175">
                  <c:v>6615.86</c:v>
                </c:pt>
                <c:pt idx="66176">
                  <c:v>6615.96</c:v>
                </c:pt>
                <c:pt idx="66177">
                  <c:v>6616.06</c:v>
                </c:pt>
                <c:pt idx="66178">
                  <c:v>6616.16</c:v>
                </c:pt>
                <c:pt idx="66179">
                  <c:v>6616.26</c:v>
                </c:pt>
                <c:pt idx="66180">
                  <c:v>6616.36</c:v>
                </c:pt>
                <c:pt idx="66181">
                  <c:v>6616.46</c:v>
                </c:pt>
                <c:pt idx="66182">
                  <c:v>6616.56</c:v>
                </c:pt>
                <c:pt idx="66183">
                  <c:v>6616.66</c:v>
                </c:pt>
                <c:pt idx="66184">
                  <c:v>6616.76</c:v>
                </c:pt>
                <c:pt idx="66185">
                  <c:v>6616.86</c:v>
                </c:pt>
                <c:pt idx="66186">
                  <c:v>6616.96</c:v>
                </c:pt>
                <c:pt idx="66187">
                  <c:v>6617.06</c:v>
                </c:pt>
                <c:pt idx="66188">
                  <c:v>6617.16</c:v>
                </c:pt>
                <c:pt idx="66189">
                  <c:v>6617.26</c:v>
                </c:pt>
                <c:pt idx="66190">
                  <c:v>6617.36</c:v>
                </c:pt>
                <c:pt idx="66191">
                  <c:v>6617.46</c:v>
                </c:pt>
                <c:pt idx="66192">
                  <c:v>6617.56</c:v>
                </c:pt>
                <c:pt idx="66193">
                  <c:v>6617.66</c:v>
                </c:pt>
                <c:pt idx="66194">
                  <c:v>6617.76</c:v>
                </c:pt>
                <c:pt idx="66195">
                  <c:v>6617.86</c:v>
                </c:pt>
                <c:pt idx="66196">
                  <c:v>6617.96</c:v>
                </c:pt>
                <c:pt idx="66197">
                  <c:v>6618.06</c:v>
                </c:pt>
                <c:pt idx="66198">
                  <c:v>6618.16</c:v>
                </c:pt>
                <c:pt idx="66199">
                  <c:v>6618.26</c:v>
                </c:pt>
                <c:pt idx="66200">
                  <c:v>6618.36</c:v>
                </c:pt>
                <c:pt idx="66201">
                  <c:v>6618.46</c:v>
                </c:pt>
                <c:pt idx="66202">
                  <c:v>6618.56</c:v>
                </c:pt>
                <c:pt idx="66203">
                  <c:v>6618.66</c:v>
                </c:pt>
                <c:pt idx="66204">
                  <c:v>6618.76</c:v>
                </c:pt>
                <c:pt idx="66205">
                  <c:v>6618.86</c:v>
                </c:pt>
                <c:pt idx="66206">
                  <c:v>6618.96</c:v>
                </c:pt>
                <c:pt idx="66207">
                  <c:v>6619.06</c:v>
                </c:pt>
                <c:pt idx="66208">
                  <c:v>6619.16</c:v>
                </c:pt>
                <c:pt idx="66209">
                  <c:v>6619.26</c:v>
                </c:pt>
                <c:pt idx="66210">
                  <c:v>6619.36</c:v>
                </c:pt>
                <c:pt idx="66211">
                  <c:v>6619.46</c:v>
                </c:pt>
                <c:pt idx="66212">
                  <c:v>6619.56</c:v>
                </c:pt>
                <c:pt idx="66213">
                  <c:v>6619.66</c:v>
                </c:pt>
                <c:pt idx="66214">
                  <c:v>6619.76</c:v>
                </c:pt>
                <c:pt idx="66215">
                  <c:v>6619.86</c:v>
                </c:pt>
                <c:pt idx="66216">
                  <c:v>6619.96</c:v>
                </c:pt>
                <c:pt idx="66217">
                  <c:v>6620.06</c:v>
                </c:pt>
                <c:pt idx="66218">
                  <c:v>6620.16</c:v>
                </c:pt>
                <c:pt idx="66219">
                  <c:v>6620.26</c:v>
                </c:pt>
                <c:pt idx="66220">
                  <c:v>6620.36</c:v>
                </c:pt>
                <c:pt idx="66221">
                  <c:v>6620.46</c:v>
                </c:pt>
                <c:pt idx="66222">
                  <c:v>6620.56</c:v>
                </c:pt>
                <c:pt idx="66223">
                  <c:v>6620.66</c:v>
                </c:pt>
                <c:pt idx="66224">
                  <c:v>6620.76</c:v>
                </c:pt>
                <c:pt idx="66225">
                  <c:v>6620.86</c:v>
                </c:pt>
                <c:pt idx="66226">
                  <c:v>6620.96</c:v>
                </c:pt>
                <c:pt idx="66227">
                  <c:v>6621.06</c:v>
                </c:pt>
                <c:pt idx="66228">
                  <c:v>6621.16</c:v>
                </c:pt>
                <c:pt idx="66229">
                  <c:v>6621.26</c:v>
                </c:pt>
                <c:pt idx="66230">
                  <c:v>6621.36</c:v>
                </c:pt>
                <c:pt idx="66231">
                  <c:v>6621.46</c:v>
                </c:pt>
                <c:pt idx="66232">
                  <c:v>6621.56</c:v>
                </c:pt>
                <c:pt idx="66233">
                  <c:v>6621.66</c:v>
                </c:pt>
                <c:pt idx="66234">
                  <c:v>6621.76</c:v>
                </c:pt>
                <c:pt idx="66235">
                  <c:v>6621.86</c:v>
                </c:pt>
                <c:pt idx="66236">
                  <c:v>6621.96</c:v>
                </c:pt>
                <c:pt idx="66237">
                  <c:v>6622.06</c:v>
                </c:pt>
                <c:pt idx="66238">
                  <c:v>6622.16</c:v>
                </c:pt>
                <c:pt idx="66239">
                  <c:v>6622.26</c:v>
                </c:pt>
                <c:pt idx="66240">
                  <c:v>6622.36</c:v>
                </c:pt>
                <c:pt idx="66241">
                  <c:v>6622.46</c:v>
                </c:pt>
                <c:pt idx="66242">
                  <c:v>6622.56</c:v>
                </c:pt>
                <c:pt idx="66243">
                  <c:v>6622.66</c:v>
                </c:pt>
                <c:pt idx="66244">
                  <c:v>6622.76</c:v>
                </c:pt>
                <c:pt idx="66245">
                  <c:v>6622.86</c:v>
                </c:pt>
                <c:pt idx="66246">
                  <c:v>6622.96</c:v>
                </c:pt>
                <c:pt idx="66247">
                  <c:v>6623.06</c:v>
                </c:pt>
                <c:pt idx="66248">
                  <c:v>6623.16</c:v>
                </c:pt>
                <c:pt idx="66249">
                  <c:v>6623.26</c:v>
                </c:pt>
                <c:pt idx="66250">
                  <c:v>6623.36</c:v>
                </c:pt>
                <c:pt idx="66251">
                  <c:v>6623.46</c:v>
                </c:pt>
                <c:pt idx="66252">
                  <c:v>6623.56</c:v>
                </c:pt>
                <c:pt idx="66253">
                  <c:v>6623.66</c:v>
                </c:pt>
                <c:pt idx="66254">
                  <c:v>6623.76</c:v>
                </c:pt>
                <c:pt idx="66255">
                  <c:v>6623.86</c:v>
                </c:pt>
                <c:pt idx="66256">
                  <c:v>6623.96</c:v>
                </c:pt>
                <c:pt idx="66257">
                  <c:v>6624.06</c:v>
                </c:pt>
                <c:pt idx="66258">
                  <c:v>6624.16</c:v>
                </c:pt>
                <c:pt idx="66259">
                  <c:v>6624.26</c:v>
                </c:pt>
                <c:pt idx="66260">
                  <c:v>6624.36</c:v>
                </c:pt>
                <c:pt idx="66261">
                  <c:v>6624.46</c:v>
                </c:pt>
                <c:pt idx="66262">
                  <c:v>6624.56</c:v>
                </c:pt>
                <c:pt idx="66263">
                  <c:v>6624.66</c:v>
                </c:pt>
                <c:pt idx="66264">
                  <c:v>6624.76</c:v>
                </c:pt>
                <c:pt idx="66265">
                  <c:v>6624.86</c:v>
                </c:pt>
                <c:pt idx="66266">
                  <c:v>6624.96</c:v>
                </c:pt>
                <c:pt idx="66267">
                  <c:v>6625.06</c:v>
                </c:pt>
                <c:pt idx="66268">
                  <c:v>6625.16</c:v>
                </c:pt>
                <c:pt idx="66269">
                  <c:v>6625.26</c:v>
                </c:pt>
                <c:pt idx="66270">
                  <c:v>6625.36</c:v>
                </c:pt>
                <c:pt idx="66271">
                  <c:v>6625.46</c:v>
                </c:pt>
                <c:pt idx="66272">
                  <c:v>6625.56</c:v>
                </c:pt>
                <c:pt idx="66273">
                  <c:v>6625.66</c:v>
                </c:pt>
                <c:pt idx="66274">
                  <c:v>6625.76</c:v>
                </c:pt>
                <c:pt idx="66275">
                  <c:v>6625.86</c:v>
                </c:pt>
                <c:pt idx="66276">
                  <c:v>6625.96</c:v>
                </c:pt>
                <c:pt idx="66277">
                  <c:v>6626.06</c:v>
                </c:pt>
                <c:pt idx="66278">
                  <c:v>6626.16</c:v>
                </c:pt>
                <c:pt idx="66279">
                  <c:v>6626.26</c:v>
                </c:pt>
                <c:pt idx="66280">
                  <c:v>6626.36</c:v>
                </c:pt>
                <c:pt idx="66281">
                  <c:v>6626.46</c:v>
                </c:pt>
                <c:pt idx="66282">
                  <c:v>6626.56</c:v>
                </c:pt>
                <c:pt idx="66283">
                  <c:v>6626.66</c:v>
                </c:pt>
                <c:pt idx="66284">
                  <c:v>6626.76</c:v>
                </c:pt>
                <c:pt idx="66285">
                  <c:v>6626.86</c:v>
                </c:pt>
                <c:pt idx="66286">
                  <c:v>6626.96</c:v>
                </c:pt>
                <c:pt idx="66287">
                  <c:v>6627.06</c:v>
                </c:pt>
                <c:pt idx="66288">
                  <c:v>6627.16</c:v>
                </c:pt>
                <c:pt idx="66289">
                  <c:v>6627.26</c:v>
                </c:pt>
                <c:pt idx="66290">
                  <c:v>6627.36</c:v>
                </c:pt>
                <c:pt idx="66291">
                  <c:v>6627.46</c:v>
                </c:pt>
                <c:pt idx="66292">
                  <c:v>6627.56</c:v>
                </c:pt>
                <c:pt idx="66293">
                  <c:v>6627.66</c:v>
                </c:pt>
                <c:pt idx="66294">
                  <c:v>6627.76</c:v>
                </c:pt>
                <c:pt idx="66295">
                  <c:v>6627.86</c:v>
                </c:pt>
                <c:pt idx="66296">
                  <c:v>6627.96</c:v>
                </c:pt>
                <c:pt idx="66297">
                  <c:v>6628.06</c:v>
                </c:pt>
                <c:pt idx="66298">
                  <c:v>6628.16</c:v>
                </c:pt>
                <c:pt idx="66299">
                  <c:v>6628.26</c:v>
                </c:pt>
                <c:pt idx="66300">
                  <c:v>6628.36</c:v>
                </c:pt>
                <c:pt idx="66301">
                  <c:v>6628.46</c:v>
                </c:pt>
                <c:pt idx="66302">
                  <c:v>6628.56</c:v>
                </c:pt>
                <c:pt idx="66303">
                  <c:v>6628.66</c:v>
                </c:pt>
                <c:pt idx="66304">
                  <c:v>6628.76</c:v>
                </c:pt>
                <c:pt idx="66305">
                  <c:v>6628.86</c:v>
                </c:pt>
                <c:pt idx="66306">
                  <c:v>6628.96</c:v>
                </c:pt>
                <c:pt idx="66307">
                  <c:v>6629.06</c:v>
                </c:pt>
                <c:pt idx="66308">
                  <c:v>6629.16</c:v>
                </c:pt>
                <c:pt idx="66309">
                  <c:v>6629.26</c:v>
                </c:pt>
                <c:pt idx="66310">
                  <c:v>6629.36</c:v>
                </c:pt>
                <c:pt idx="66311">
                  <c:v>6629.46</c:v>
                </c:pt>
                <c:pt idx="66312">
                  <c:v>6629.56</c:v>
                </c:pt>
                <c:pt idx="66313">
                  <c:v>6629.66</c:v>
                </c:pt>
                <c:pt idx="66314">
                  <c:v>6629.76</c:v>
                </c:pt>
                <c:pt idx="66315">
                  <c:v>6629.86</c:v>
                </c:pt>
                <c:pt idx="66316">
                  <c:v>6629.96</c:v>
                </c:pt>
                <c:pt idx="66317">
                  <c:v>6630.06</c:v>
                </c:pt>
                <c:pt idx="66318">
                  <c:v>6630.16</c:v>
                </c:pt>
                <c:pt idx="66319">
                  <c:v>6630.26</c:v>
                </c:pt>
                <c:pt idx="66320">
                  <c:v>6630.36</c:v>
                </c:pt>
                <c:pt idx="66321">
                  <c:v>6630.46</c:v>
                </c:pt>
                <c:pt idx="66322">
                  <c:v>6630.56</c:v>
                </c:pt>
                <c:pt idx="66323">
                  <c:v>6630.66</c:v>
                </c:pt>
                <c:pt idx="66324">
                  <c:v>6630.76</c:v>
                </c:pt>
                <c:pt idx="66325">
                  <c:v>6630.86</c:v>
                </c:pt>
                <c:pt idx="66326">
                  <c:v>6630.96</c:v>
                </c:pt>
                <c:pt idx="66327">
                  <c:v>6631.06</c:v>
                </c:pt>
                <c:pt idx="66328">
                  <c:v>6631.16</c:v>
                </c:pt>
                <c:pt idx="66329">
                  <c:v>6631.26</c:v>
                </c:pt>
                <c:pt idx="66330">
                  <c:v>6631.36</c:v>
                </c:pt>
                <c:pt idx="66331">
                  <c:v>6631.46</c:v>
                </c:pt>
                <c:pt idx="66332">
                  <c:v>6631.56</c:v>
                </c:pt>
                <c:pt idx="66333">
                  <c:v>6631.66</c:v>
                </c:pt>
                <c:pt idx="66334">
                  <c:v>6631.76</c:v>
                </c:pt>
                <c:pt idx="66335">
                  <c:v>6631.86</c:v>
                </c:pt>
                <c:pt idx="66336">
                  <c:v>6631.96</c:v>
                </c:pt>
                <c:pt idx="66337">
                  <c:v>6632.06</c:v>
                </c:pt>
                <c:pt idx="66338">
                  <c:v>6632.16</c:v>
                </c:pt>
                <c:pt idx="66339">
                  <c:v>6632.26</c:v>
                </c:pt>
                <c:pt idx="66340">
                  <c:v>6632.36</c:v>
                </c:pt>
                <c:pt idx="66341">
                  <c:v>6632.46</c:v>
                </c:pt>
                <c:pt idx="66342">
                  <c:v>6632.56</c:v>
                </c:pt>
                <c:pt idx="66343">
                  <c:v>6632.66</c:v>
                </c:pt>
                <c:pt idx="66344">
                  <c:v>6632.76</c:v>
                </c:pt>
                <c:pt idx="66345">
                  <c:v>6632.86</c:v>
                </c:pt>
                <c:pt idx="66346">
                  <c:v>6632.96</c:v>
                </c:pt>
                <c:pt idx="66347">
                  <c:v>6633.06</c:v>
                </c:pt>
                <c:pt idx="66348">
                  <c:v>6633.16</c:v>
                </c:pt>
                <c:pt idx="66349">
                  <c:v>6633.26</c:v>
                </c:pt>
                <c:pt idx="66350">
                  <c:v>6633.36</c:v>
                </c:pt>
                <c:pt idx="66351">
                  <c:v>6633.46</c:v>
                </c:pt>
                <c:pt idx="66352">
                  <c:v>6633.56</c:v>
                </c:pt>
                <c:pt idx="66353">
                  <c:v>6633.66</c:v>
                </c:pt>
                <c:pt idx="66354">
                  <c:v>6633.76</c:v>
                </c:pt>
                <c:pt idx="66355">
                  <c:v>6633.86</c:v>
                </c:pt>
                <c:pt idx="66356">
                  <c:v>6633.96</c:v>
                </c:pt>
                <c:pt idx="66357">
                  <c:v>6634.06</c:v>
                </c:pt>
                <c:pt idx="66358">
                  <c:v>6634.16</c:v>
                </c:pt>
                <c:pt idx="66359">
                  <c:v>6634.26</c:v>
                </c:pt>
                <c:pt idx="66360">
                  <c:v>6634.36</c:v>
                </c:pt>
                <c:pt idx="66361">
                  <c:v>6634.46</c:v>
                </c:pt>
                <c:pt idx="66362">
                  <c:v>6634.56</c:v>
                </c:pt>
                <c:pt idx="66363">
                  <c:v>6634.66</c:v>
                </c:pt>
                <c:pt idx="66364">
                  <c:v>6634.76</c:v>
                </c:pt>
                <c:pt idx="66365">
                  <c:v>6634.86</c:v>
                </c:pt>
                <c:pt idx="66366">
                  <c:v>6634.96</c:v>
                </c:pt>
                <c:pt idx="66367">
                  <c:v>6635.06</c:v>
                </c:pt>
                <c:pt idx="66368">
                  <c:v>6635.16</c:v>
                </c:pt>
                <c:pt idx="66369">
                  <c:v>6635.26</c:v>
                </c:pt>
                <c:pt idx="66370">
                  <c:v>6635.36</c:v>
                </c:pt>
                <c:pt idx="66371">
                  <c:v>6635.46</c:v>
                </c:pt>
                <c:pt idx="66372">
                  <c:v>6635.56</c:v>
                </c:pt>
                <c:pt idx="66373">
                  <c:v>6635.66</c:v>
                </c:pt>
                <c:pt idx="66374">
                  <c:v>6635.76</c:v>
                </c:pt>
                <c:pt idx="66375">
                  <c:v>6635.86</c:v>
                </c:pt>
                <c:pt idx="66376">
                  <c:v>6635.96</c:v>
                </c:pt>
                <c:pt idx="66377">
                  <c:v>6636.06</c:v>
                </c:pt>
                <c:pt idx="66378">
                  <c:v>6636.16</c:v>
                </c:pt>
                <c:pt idx="66379">
                  <c:v>6636.26</c:v>
                </c:pt>
                <c:pt idx="66380">
                  <c:v>6636.36</c:v>
                </c:pt>
                <c:pt idx="66381">
                  <c:v>6636.46</c:v>
                </c:pt>
                <c:pt idx="66382">
                  <c:v>6636.56</c:v>
                </c:pt>
                <c:pt idx="66383">
                  <c:v>6636.66</c:v>
                </c:pt>
                <c:pt idx="66384">
                  <c:v>6636.76</c:v>
                </c:pt>
                <c:pt idx="66385">
                  <c:v>6636.86</c:v>
                </c:pt>
                <c:pt idx="66386">
                  <c:v>6636.96</c:v>
                </c:pt>
                <c:pt idx="66387">
                  <c:v>6637.06</c:v>
                </c:pt>
                <c:pt idx="66388">
                  <c:v>6637.16</c:v>
                </c:pt>
                <c:pt idx="66389">
                  <c:v>6637.26</c:v>
                </c:pt>
                <c:pt idx="66390">
                  <c:v>6637.36</c:v>
                </c:pt>
                <c:pt idx="66391">
                  <c:v>6637.46</c:v>
                </c:pt>
                <c:pt idx="66392">
                  <c:v>6637.56</c:v>
                </c:pt>
                <c:pt idx="66393">
                  <c:v>6637.66</c:v>
                </c:pt>
                <c:pt idx="66394">
                  <c:v>6637.76</c:v>
                </c:pt>
                <c:pt idx="66395">
                  <c:v>6637.86</c:v>
                </c:pt>
                <c:pt idx="66396">
                  <c:v>6637.96</c:v>
                </c:pt>
                <c:pt idx="66397">
                  <c:v>6638.06</c:v>
                </c:pt>
                <c:pt idx="66398">
                  <c:v>6638.16</c:v>
                </c:pt>
                <c:pt idx="66399">
                  <c:v>6638.26</c:v>
                </c:pt>
                <c:pt idx="66400">
                  <c:v>6638.36</c:v>
                </c:pt>
                <c:pt idx="66401">
                  <c:v>6638.46</c:v>
                </c:pt>
                <c:pt idx="66402">
                  <c:v>6638.56</c:v>
                </c:pt>
                <c:pt idx="66403">
                  <c:v>6638.66</c:v>
                </c:pt>
                <c:pt idx="66404">
                  <c:v>6638.76</c:v>
                </c:pt>
                <c:pt idx="66405">
                  <c:v>6638.86</c:v>
                </c:pt>
                <c:pt idx="66406">
                  <c:v>6638.96</c:v>
                </c:pt>
                <c:pt idx="66407">
                  <c:v>6639.06</c:v>
                </c:pt>
                <c:pt idx="66408">
                  <c:v>6639.16</c:v>
                </c:pt>
                <c:pt idx="66409">
                  <c:v>6639.26</c:v>
                </c:pt>
                <c:pt idx="66410">
                  <c:v>6639.36</c:v>
                </c:pt>
                <c:pt idx="66411">
                  <c:v>6639.46</c:v>
                </c:pt>
                <c:pt idx="66412">
                  <c:v>6639.56</c:v>
                </c:pt>
                <c:pt idx="66413">
                  <c:v>6639.66</c:v>
                </c:pt>
                <c:pt idx="66414">
                  <c:v>6639.76</c:v>
                </c:pt>
                <c:pt idx="66415">
                  <c:v>6639.86</c:v>
                </c:pt>
                <c:pt idx="66416">
                  <c:v>6639.96</c:v>
                </c:pt>
                <c:pt idx="66417">
                  <c:v>6640.06</c:v>
                </c:pt>
                <c:pt idx="66418">
                  <c:v>6640.16</c:v>
                </c:pt>
                <c:pt idx="66419">
                  <c:v>6640.26</c:v>
                </c:pt>
                <c:pt idx="66420">
                  <c:v>6640.36</c:v>
                </c:pt>
                <c:pt idx="66421">
                  <c:v>6640.46</c:v>
                </c:pt>
                <c:pt idx="66422">
                  <c:v>6640.56</c:v>
                </c:pt>
                <c:pt idx="66423">
                  <c:v>6640.66</c:v>
                </c:pt>
                <c:pt idx="66424">
                  <c:v>6640.76</c:v>
                </c:pt>
                <c:pt idx="66425">
                  <c:v>6640.86</c:v>
                </c:pt>
                <c:pt idx="66426">
                  <c:v>6640.96</c:v>
                </c:pt>
                <c:pt idx="66427">
                  <c:v>6641.06</c:v>
                </c:pt>
                <c:pt idx="66428">
                  <c:v>6641.16</c:v>
                </c:pt>
                <c:pt idx="66429">
                  <c:v>6641.26</c:v>
                </c:pt>
                <c:pt idx="66430">
                  <c:v>6641.36</c:v>
                </c:pt>
                <c:pt idx="66431">
                  <c:v>6641.46</c:v>
                </c:pt>
                <c:pt idx="66432">
                  <c:v>6641.56</c:v>
                </c:pt>
                <c:pt idx="66433">
                  <c:v>6641.66</c:v>
                </c:pt>
                <c:pt idx="66434">
                  <c:v>6641.76</c:v>
                </c:pt>
                <c:pt idx="66435">
                  <c:v>6641.86</c:v>
                </c:pt>
                <c:pt idx="66436">
                  <c:v>6641.96</c:v>
                </c:pt>
                <c:pt idx="66437">
                  <c:v>6642.06</c:v>
                </c:pt>
                <c:pt idx="66438">
                  <c:v>6642.16</c:v>
                </c:pt>
                <c:pt idx="66439">
                  <c:v>6642.26</c:v>
                </c:pt>
                <c:pt idx="66440">
                  <c:v>6642.36</c:v>
                </c:pt>
                <c:pt idx="66441">
                  <c:v>6642.46</c:v>
                </c:pt>
                <c:pt idx="66442">
                  <c:v>6642.56</c:v>
                </c:pt>
                <c:pt idx="66443">
                  <c:v>6642.66</c:v>
                </c:pt>
                <c:pt idx="66444">
                  <c:v>6642.76</c:v>
                </c:pt>
                <c:pt idx="66445">
                  <c:v>6642.86</c:v>
                </c:pt>
                <c:pt idx="66446">
                  <c:v>6642.96</c:v>
                </c:pt>
                <c:pt idx="66447">
                  <c:v>6643.06</c:v>
                </c:pt>
                <c:pt idx="66448">
                  <c:v>6643.16</c:v>
                </c:pt>
                <c:pt idx="66449">
                  <c:v>6643.26</c:v>
                </c:pt>
                <c:pt idx="66450">
                  <c:v>6643.36</c:v>
                </c:pt>
                <c:pt idx="66451">
                  <c:v>6643.46</c:v>
                </c:pt>
                <c:pt idx="66452">
                  <c:v>6643.56</c:v>
                </c:pt>
                <c:pt idx="66453">
                  <c:v>6643.66</c:v>
                </c:pt>
                <c:pt idx="66454">
                  <c:v>6643.76</c:v>
                </c:pt>
                <c:pt idx="66455">
                  <c:v>6643.86</c:v>
                </c:pt>
                <c:pt idx="66456">
                  <c:v>6643.96</c:v>
                </c:pt>
                <c:pt idx="66457">
                  <c:v>6644.06</c:v>
                </c:pt>
                <c:pt idx="66458">
                  <c:v>6644.16</c:v>
                </c:pt>
                <c:pt idx="66459">
                  <c:v>6644.26</c:v>
                </c:pt>
                <c:pt idx="66460">
                  <c:v>6644.36</c:v>
                </c:pt>
                <c:pt idx="66461">
                  <c:v>6644.46</c:v>
                </c:pt>
                <c:pt idx="66462">
                  <c:v>6644.56</c:v>
                </c:pt>
                <c:pt idx="66463">
                  <c:v>6644.66</c:v>
                </c:pt>
                <c:pt idx="66464">
                  <c:v>6644.76</c:v>
                </c:pt>
                <c:pt idx="66465">
                  <c:v>6644.86</c:v>
                </c:pt>
                <c:pt idx="66466">
                  <c:v>6644.96</c:v>
                </c:pt>
                <c:pt idx="66467">
                  <c:v>6645.06</c:v>
                </c:pt>
                <c:pt idx="66468">
                  <c:v>6645.16</c:v>
                </c:pt>
                <c:pt idx="66469">
                  <c:v>6645.26</c:v>
                </c:pt>
                <c:pt idx="66470">
                  <c:v>6645.36</c:v>
                </c:pt>
                <c:pt idx="66471">
                  <c:v>6645.46</c:v>
                </c:pt>
                <c:pt idx="66472">
                  <c:v>6645.56</c:v>
                </c:pt>
                <c:pt idx="66473">
                  <c:v>6645.66</c:v>
                </c:pt>
                <c:pt idx="66474">
                  <c:v>6645.76</c:v>
                </c:pt>
                <c:pt idx="66475">
                  <c:v>6645.86</c:v>
                </c:pt>
                <c:pt idx="66476">
                  <c:v>6645.96</c:v>
                </c:pt>
                <c:pt idx="66477">
                  <c:v>6646.06</c:v>
                </c:pt>
                <c:pt idx="66478">
                  <c:v>6646.16</c:v>
                </c:pt>
                <c:pt idx="66479">
                  <c:v>6646.26</c:v>
                </c:pt>
                <c:pt idx="66480">
                  <c:v>6646.36</c:v>
                </c:pt>
                <c:pt idx="66481">
                  <c:v>6646.46</c:v>
                </c:pt>
                <c:pt idx="66482">
                  <c:v>6646.56</c:v>
                </c:pt>
                <c:pt idx="66483">
                  <c:v>6646.66</c:v>
                </c:pt>
                <c:pt idx="66484">
                  <c:v>6646.76</c:v>
                </c:pt>
                <c:pt idx="66485">
                  <c:v>6646.86</c:v>
                </c:pt>
                <c:pt idx="66486">
                  <c:v>6646.96</c:v>
                </c:pt>
                <c:pt idx="66487">
                  <c:v>6647.06</c:v>
                </c:pt>
                <c:pt idx="66488">
                  <c:v>6647.16</c:v>
                </c:pt>
                <c:pt idx="66489">
                  <c:v>6647.26</c:v>
                </c:pt>
                <c:pt idx="66490">
                  <c:v>6647.36</c:v>
                </c:pt>
                <c:pt idx="66491">
                  <c:v>6647.46</c:v>
                </c:pt>
                <c:pt idx="66492">
                  <c:v>6647.56</c:v>
                </c:pt>
                <c:pt idx="66493">
                  <c:v>6647.66</c:v>
                </c:pt>
                <c:pt idx="66494">
                  <c:v>6647.76</c:v>
                </c:pt>
                <c:pt idx="66495">
                  <c:v>6647.86</c:v>
                </c:pt>
                <c:pt idx="66496">
                  <c:v>6647.96</c:v>
                </c:pt>
                <c:pt idx="66497">
                  <c:v>6648.06</c:v>
                </c:pt>
                <c:pt idx="66498">
                  <c:v>6648.16</c:v>
                </c:pt>
                <c:pt idx="66499">
                  <c:v>6648.26</c:v>
                </c:pt>
                <c:pt idx="66500">
                  <c:v>6648.36</c:v>
                </c:pt>
                <c:pt idx="66501">
                  <c:v>6648.46</c:v>
                </c:pt>
                <c:pt idx="66502">
                  <c:v>6648.56</c:v>
                </c:pt>
                <c:pt idx="66503">
                  <c:v>6648.66</c:v>
                </c:pt>
                <c:pt idx="66504">
                  <c:v>6648.76</c:v>
                </c:pt>
                <c:pt idx="66505">
                  <c:v>6648.86</c:v>
                </c:pt>
                <c:pt idx="66506">
                  <c:v>6648.96</c:v>
                </c:pt>
                <c:pt idx="66507">
                  <c:v>6649.06</c:v>
                </c:pt>
                <c:pt idx="66508">
                  <c:v>6649.16</c:v>
                </c:pt>
                <c:pt idx="66509">
                  <c:v>6649.26</c:v>
                </c:pt>
                <c:pt idx="66510">
                  <c:v>6649.36</c:v>
                </c:pt>
                <c:pt idx="66511">
                  <c:v>6649.46</c:v>
                </c:pt>
                <c:pt idx="66512">
                  <c:v>6649.56</c:v>
                </c:pt>
                <c:pt idx="66513">
                  <c:v>6649.66</c:v>
                </c:pt>
                <c:pt idx="66514">
                  <c:v>6649.76</c:v>
                </c:pt>
                <c:pt idx="66515">
                  <c:v>6649.86</c:v>
                </c:pt>
                <c:pt idx="66516">
                  <c:v>6649.96</c:v>
                </c:pt>
                <c:pt idx="66517">
                  <c:v>6650.06</c:v>
                </c:pt>
                <c:pt idx="66518">
                  <c:v>6650.16</c:v>
                </c:pt>
                <c:pt idx="66519">
                  <c:v>6650.26</c:v>
                </c:pt>
                <c:pt idx="66520">
                  <c:v>6650.36</c:v>
                </c:pt>
                <c:pt idx="66521">
                  <c:v>6650.46</c:v>
                </c:pt>
                <c:pt idx="66522">
                  <c:v>6650.56</c:v>
                </c:pt>
                <c:pt idx="66523">
                  <c:v>6650.66</c:v>
                </c:pt>
                <c:pt idx="66524">
                  <c:v>6650.76</c:v>
                </c:pt>
                <c:pt idx="66525">
                  <c:v>6650.86</c:v>
                </c:pt>
                <c:pt idx="66526">
                  <c:v>6650.96</c:v>
                </c:pt>
                <c:pt idx="66527">
                  <c:v>6651.06</c:v>
                </c:pt>
                <c:pt idx="66528">
                  <c:v>6651.16</c:v>
                </c:pt>
                <c:pt idx="66529">
                  <c:v>6651.26</c:v>
                </c:pt>
                <c:pt idx="66530">
                  <c:v>6651.36</c:v>
                </c:pt>
                <c:pt idx="66531">
                  <c:v>6651.46</c:v>
                </c:pt>
                <c:pt idx="66532">
                  <c:v>6651.56</c:v>
                </c:pt>
                <c:pt idx="66533">
                  <c:v>6651.66</c:v>
                </c:pt>
                <c:pt idx="66534">
                  <c:v>6651.76</c:v>
                </c:pt>
                <c:pt idx="66535">
                  <c:v>6651.86</c:v>
                </c:pt>
                <c:pt idx="66536">
                  <c:v>6651.96</c:v>
                </c:pt>
                <c:pt idx="66537">
                  <c:v>6652.06</c:v>
                </c:pt>
                <c:pt idx="66538">
                  <c:v>6652.16</c:v>
                </c:pt>
                <c:pt idx="66539">
                  <c:v>6652.26</c:v>
                </c:pt>
                <c:pt idx="66540">
                  <c:v>6652.36</c:v>
                </c:pt>
                <c:pt idx="66541">
                  <c:v>6652.46</c:v>
                </c:pt>
                <c:pt idx="66542">
                  <c:v>6652.56</c:v>
                </c:pt>
                <c:pt idx="66543">
                  <c:v>6652.66</c:v>
                </c:pt>
                <c:pt idx="66544">
                  <c:v>6652.76</c:v>
                </c:pt>
                <c:pt idx="66545">
                  <c:v>6652.86</c:v>
                </c:pt>
                <c:pt idx="66546">
                  <c:v>6652.96</c:v>
                </c:pt>
                <c:pt idx="66547">
                  <c:v>6653.06</c:v>
                </c:pt>
                <c:pt idx="66548">
                  <c:v>6653.16</c:v>
                </c:pt>
                <c:pt idx="66549">
                  <c:v>6653.26</c:v>
                </c:pt>
                <c:pt idx="66550">
                  <c:v>6653.36</c:v>
                </c:pt>
                <c:pt idx="66551">
                  <c:v>6653.46</c:v>
                </c:pt>
                <c:pt idx="66552">
                  <c:v>6653.56</c:v>
                </c:pt>
                <c:pt idx="66553">
                  <c:v>6653.66</c:v>
                </c:pt>
                <c:pt idx="66554">
                  <c:v>6653.76</c:v>
                </c:pt>
                <c:pt idx="66555">
                  <c:v>6653.86</c:v>
                </c:pt>
                <c:pt idx="66556">
                  <c:v>6653.96</c:v>
                </c:pt>
                <c:pt idx="66557">
                  <c:v>6654.06</c:v>
                </c:pt>
                <c:pt idx="66558">
                  <c:v>6654.16</c:v>
                </c:pt>
                <c:pt idx="66559">
                  <c:v>6654.26</c:v>
                </c:pt>
                <c:pt idx="66560">
                  <c:v>6654.36</c:v>
                </c:pt>
                <c:pt idx="66561">
                  <c:v>6654.46</c:v>
                </c:pt>
                <c:pt idx="66562">
                  <c:v>6654.56</c:v>
                </c:pt>
                <c:pt idx="66563">
                  <c:v>6654.66</c:v>
                </c:pt>
                <c:pt idx="66564">
                  <c:v>6654.76</c:v>
                </c:pt>
                <c:pt idx="66565">
                  <c:v>6654.86</c:v>
                </c:pt>
                <c:pt idx="66566">
                  <c:v>6654.96</c:v>
                </c:pt>
                <c:pt idx="66567">
                  <c:v>6655.06</c:v>
                </c:pt>
                <c:pt idx="66568">
                  <c:v>6655.16</c:v>
                </c:pt>
                <c:pt idx="66569">
                  <c:v>6655.26</c:v>
                </c:pt>
                <c:pt idx="66570">
                  <c:v>6655.36</c:v>
                </c:pt>
                <c:pt idx="66571">
                  <c:v>6655.46</c:v>
                </c:pt>
                <c:pt idx="66572">
                  <c:v>6655.56</c:v>
                </c:pt>
                <c:pt idx="66573">
                  <c:v>6655.66</c:v>
                </c:pt>
                <c:pt idx="66574">
                  <c:v>6655.76</c:v>
                </c:pt>
                <c:pt idx="66575">
                  <c:v>6655.86</c:v>
                </c:pt>
                <c:pt idx="66576">
                  <c:v>6655.96</c:v>
                </c:pt>
                <c:pt idx="66577">
                  <c:v>6656.06</c:v>
                </c:pt>
                <c:pt idx="66578">
                  <c:v>6656.16</c:v>
                </c:pt>
                <c:pt idx="66579">
                  <c:v>6656.26</c:v>
                </c:pt>
                <c:pt idx="66580">
                  <c:v>6656.36</c:v>
                </c:pt>
                <c:pt idx="66581">
                  <c:v>6656.46</c:v>
                </c:pt>
                <c:pt idx="66582">
                  <c:v>6656.56</c:v>
                </c:pt>
                <c:pt idx="66583">
                  <c:v>6656.66</c:v>
                </c:pt>
                <c:pt idx="66584">
                  <c:v>6656.76</c:v>
                </c:pt>
                <c:pt idx="66585">
                  <c:v>6656.86</c:v>
                </c:pt>
                <c:pt idx="66586">
                  <c:v>6656.96</c:v>
                </c:pt>
                <c:pt idx="66587">
                  <c:v>6657.06</c:v>
                </c:pt>
                <c:pt idx="66588">
                  <c:v>6657.16</c:v>
                </c:pt>
                <c:pt idx="66589">
                  <c:v>6657.26</c:v>
                </c:pt>
                <c:pt idx="66590">
                  <c:v>6657.36</c:v>
                </c:pt>
                <c:pt idx="66591">
                  <c:v>6657.46</c:v>
                </c:pt>
                <c:pt idx="66592">
                  <c:v>6657.56</c:v>
                </c:pt>
                <c:pt idx="66593">
                  <c:v>6657.66</c:v>
                </c:pt>
                <c:pt idx="66594">
                  <c:v>6657.76</c:v>
                </c:pt>
                <c:pt idx="66595">
                  <c:v>6657.86</c:v>
                </c:pt>
                <c:pt idx="66596">
                  <c:v>6657.96</c:v>
                </c:pt>
                <c:pt idx="66597">
                  <c:v>6658.06</c:v>
                </c:pt>
                <c:pt idx="66598">
                  <c:v>6658.16</c:v>
                </c:pt>
                <c:pt idx="66599">
                  <c:v>6658.26</c:v>
                </c:pt>
                <c:pt idx="66600">
                  <c:v>6658.36</c:v>
                </c:pt>
                <c:pt idx="66601">
                  <c:v>6658.46</c:v>
                </c:pt>
                <c:pt idx="66602">
                  <c:v>6658.56</c:v>
                </c:pt>
                <c:pt idx="66603">
                  <c:v>6658.66</c:v>
                </c:pt>
                <c:pt idx="66604">
                  <c:v>6658.76</c:v>
                </c:pt>
                <c:pt idx="66605">
                  <c:v>6658.86</c:v>
                </c:pt>
                <c:pt idx="66606">
                  <c:v>6658.96</c:v>
                </c:pt>
                <c:pt idx="66607">
                  <c:v>6659.06</c:v>
                </c:pt>
                <c:pt idx="66608">
                  <c:v>6659.16</c:v>
                </c:pt>
                <c:pt idx="66609">
                  <c:v>6659.26</c:v>
                </c:pt>
                <c:pt idx="66610">
                  <c:v>6659.36</c:v>
                </c:pt>
                <c:pt idx="66611">
                  <c:v>6659.46</c:v>
                </c:pt>
                <c:pt idx="66612">
                  <c:v>6659.56</c:v>
                </c:pt>
                <c:pt idx="66613">
                  <c:v>6659.66</c:v>
                </c:pt>
                <c:pt idx="66614">
                  <c:v>6659.76</c:v>
                </c:pt>
                <c:pt idx="66615">
                  <c:v>6659.86</c:v>
                </c:pt>
                <c:pt idx="66616">
                  <c:v>6659.96</c:v>
                </c:pt>
                <c:pt idx="66617">
                  <c:v>6660.06</c:v>
                </c:pt>
                <c:pt idx="66618">
                  <c:v>6660.16</c:v>
                </c:pt>
                <c:pt idx="66619">
                  <c:v>6660.26</c:v>
                </c:pt>
                <c:pt idx="66620">
                  <c:v>6660.36</c:v>
                </c:pt>
                <c:pt idx="66621">
                  <c:v>6660.46</c:v>
                </c:pt>
                <c:pt idx="66622">
                  <c:v>6660.56</c:v>
                </c:pt>
                <c:pt idx="66623">
                  <c:v>6660.66</c:v>
                </c:pt>
                <c:pt idx="66624">
                  <c:v>6660.76</c:v>
                </c:pt>
                <c:pt idx="66625">
                  <c:v>6660.86</c:v>
                </c:pt>
                <c:pt idx="66626">
                  <c:v>6660.96</c:v>
                </c:pt>
                <c:pt idx="66627">
                  <c:v>6661.06</c:v>
                </c:pt>
                <c:pt idx="66628">
                  <c:v>6661.16</c:v>
                </c:pt>
                <c:pt idx="66629">
                  <c:v>6661.26</c:v>
                </c:pt>
                <c:pt idx="66630">
                  <c:v>6661.36</c:v>
                </c:pt>
                <c:pt idx="66631">
                  <c:v>6661.46</c:v>
                </c:pt>
                <c:pt idx="66632">
                  <c:v>6661.56</c:v>
                </c:pt>
                <c:pt idx="66633">
                  <c:v>6661.66</c:v>
                </c:pt>
                <c:pt idx="66634">
                  <c:v>6661.76</c:v>
                </c:pt>
                <c:pt idx="66635">
                  <c:v>6661.86</c:v>
                </c:pt>
                <c:pt idx="66636">
                  <c:v>6661.96</c:v>
                </c:pt>
                <c:pt idx="66637">
                  <c:v>6662.06</c:v>
                </c:pt>
                <c:pt idx="66638">
                  <c:v>6662.16</c:v>
                </c:pt>
                <c:pt idx="66639">
                  <c:v>6662.26</c:v>
                </c:pt>
                <c:pt idx="66640">
                  <c:v>6662.36</c:v>
                </c:pt>
                <c:pt idx="66641">
                  <c:v>6662.46</c:v>
                </c:pt>
                <c:pt idx="66642">
                  <c:v>6662.56</c:v>
                </c:pt>
                <c:pt idx="66643">
                  <c:v>6662.66</c:v>
                </c:pt>
                <c:pt idx="66644">
                  <c:v>6662.76</c:v>
                </c:pt>
                <c:pt idx="66645">
                  <c:v>6662.86</c:v>
                </c:pt>
                <c:pt idx="66646">
                  <c:v>6662.96</c:v>
                </c:pt>
                <c:pt idx="66647">
                  <c:v>6663.06</c:v>
                </c:pt>
                <c:pt idx="66648">
                  <c:v>6663.16</c:v>
                </c:pt>
                <c:pt idx="66649">
                  <c:v>6663.26</c:v>
                </c:pt>
                <c:pt idx="66650">
                  <c:v>6663.36</c:v>
                </c:pt>
                <c:pt idx="66651">
                  <c:v>6663.46</c:v>
                </c:pt>
                <c:pt idx="66652">
                  <c:v>6663.56</c:v>
                </c:pt>
                <c:pt idx="66653">
                  <c:v>6663.66</c:v>
                </c:pt>
                <c:pt idx="66654">
                  <c:v>6663.76</c:v>
                </c:pt>
                <c:pt idx="66655">
                  <c:v>6663.86</c:v>
                </c:pt>
                <c:pt idx="66656">
                  <c:v>6663.96</c:v>
                </c:pt>
                <c:pt idx="66657">
                  <c:v>6664.06</c:v>
                </c:pt>
                <c:pt idx="66658">
                  <c:v>6664.16</c:v>
                </c:pt>
                <c:pt idx="66659">
                  <c:v>6664.26</c:v>
                </c:pt>
                <c:pt idx="66660">
                  <c:v>6664.36</c:v>
                </c:pt>
                <c:pt idx="66661">
                  <c:v>6664.46</c:v>
                </c:pt>
                <c:pt idx="66662">
                  <c:v>6664.56</c:v>
                </c:pt>
                <c:pt idx="66663">
                  <c:v>6664.66</c:v>
                </c:pt>
                <c:pt idx="66664">
                  <c:v>6664.76</c:v>
                </c:pt>
                <c:pt idx="66665">
                  <c:v>6664.86</c:v>
                </c:pt>
                <c:pt idx="66666">
                  <c:v>6664.96</c:v>
                </c:pt>
                <c:pt idx="66667">
                  <c:v>6665.06</c:v>
                </c:pt>
                <c:pt idx="66668">
                  <c:v>6665.16</c:v>
                </c:pt>
                <c:pt idx="66669">
                  <c:v>6665.26</c:v>
                </c:pt>
                <c:pt idx="66670">
                  <c:v>6665.36</c:v>
                </c:pt>
                <c:pt idx="66671">
                  <c:v>6665.46</c:v>
                </c:pt>
                <c:pt idx="66672">
                  <c:v>6665.56</c:v>
                </c:pt>
                <c:pt idx="66673">
                  <c:v>6665.66</c:v>
                </c:pt>
                <c:pt idx="66674">
                  <c:v>6665.76</c:v>
                </c:pt>
                <c:pt idx="66675">
                  <c:v>6665.86</c:v>
                </c:pt>
                <c:pt idx="66676">
                  <c:v>6665.96</c:v>
                </c:pt>
                <c:pt idx="66677">
                  <c:v>6666.06</c:v>
                </c:pt>
                <c:pt idx="66678">
                  <c:v>6666.16</c:v>
                </c:pt>
                <c:pt idx="66679">
                  <c:v>6666.26</c:v>
                </c:pt>
                <c:pt idx="66680">
                  <c:v>6666.36</c:v>
                </c:pt>
                <c:pt idx="66681">
                  <c:v>6666.46</c:v>
                </c:pt>
                <c:pt idx="66682">
                  <c:v>6666.56</c:v>
                </c:pt>
                <c:pt idx="66683">
                  <c:v>6666.66</c:v>
                </c:pt>
                <c:pt idx="66684">
                  <c:v>6666.76</c:v>
                </c:pt>
                <c:pt idx="66685">
                  <c:v>6666.86</c:v>
                </c:pt>
                <c:pt idx="66686">
                  <c:v>6666.96</c:v>
                </c:pt>
                <c:pt idx="66687">
                  <c:v>6667.06</c:v>
                </c:pt>
                <c:pt idx="66688">
                  <c:v>6667.16</c:v>
                </c:pt>
                <c:pt idx="66689">
                  <c:v>6667.26</c:v>
                </c:pt>
                <c:pt idx="66690">
                  <c:v>6667.36</c:v>
                </c:pt>
                <c:pt idx="66691">
                  <c:v>6667.46</c:v>
                </c:pt>
                <c:pt idx="66692">
                  <c:v>6667.56</c:v>
                </c:pt>
                <c:pt idx="66693">
                  <c:v>6667.66</c:v>
                </c:pt>
                <c:pt idx="66694">
                  <c:v>6667.76</c:v>
                </c:pt>
                <c:pt idx="66695">
                  <c:v>6667.86</c:v>
                </c:pt>
                <c:pt idx="66696">
                  <c:v>6667.96</c:v>
                </c:pt>
                <c:pt idx="66697">
                  <c:v>6668.06</c:v>
                </c:pt>
                <c:pt idx="66698">
                  <c:v>6668.16</c:v>
                </c:pt>
                <c:pt idx="66699">
                  <c:v>6668.26</c:v>
                </c:pt>
                <c:pt idx="66700">
                  <c:v>6668.36</c:v>
                </c:pt>
                <c:pt idx="66701">
                  <c:v>6668.46</c:v>
                </c:pt>
                <c:pt idx="66702">
                  <c:v>6668.56</c:v>
                </c:pt>
                <c:pt idx="66703">
                  <c:v>6668.66</c:v>
                </c:pt>
                <c:pt idx="66704">
                  <c:v>6668.76</c:v>
                </c:pt>
                <c:pt idx="66705">
                  <c:v>6668.86</c:v>
                </c:pt>
                <c:pt idx="66706">
                  <c:v>6668.96</c:v>
                </c:pt>
                <c:pt idx="66707">
                  <c:v>6669.06</c:v>
                </c:pt>
                <c:pt idx="66708">
                  <c:v>6669.16</c:v>
                </c:pt>
                <c:pt idx="66709">
                  <c:v>6669.26</c:v>
                </c:pt>
                <c:pt idx="66710">
                  <c:v>6669.36</c:v>
                </c:pt>
                <c:pt idx="66711">
                  <c:v>6669.46</c:v>
                </c:pt>
                <c:pt idx="66712">
                  <c:v>6669.56</c:v>
                </c:pt>
                <c:pt idx="66713">
                  <c:v>6669.66</c:v>
                </c:pt>
                <c:pt idx="66714">
                  <c:v>6669.76</c:v>
                </c:pt>
                <c:pt idx="66715">
                  <c:v>6669.86</c:v>
                </c:pt>
                <c:pt idx="66716">
                  <c:v>6669.96</c:v>
                </c:pt>
                <c:pt idx="66717">
                  <c:v>6670.06</c:v>
                </c:pt>
                <c:pt idx="66718">
                  <c:v>6670.16</c:v>
                </c:pt>
                <c:pt idx="66719">
                  <c:v>6670.26</c:v>
                </c:pt>
                <c:pt idx="66720">
                  <c:v>6670.36</c:v>
                </c:pt>
                <c:pt idx="66721">
                  <c:v>6670.46</c:v>
                </c:pt>
                <c:pt idx="66722">
                  <c:v>6670.56</c:v>
                </c:pt>
                <c:pt idx="66723">
                  <c:v>6670.66</c:v>
                </c:pt>
                <c:pt idx="66724">
                  <c:v>6670.76</c:v>
                </c:pt>
                <c:pt idx="66725">
                  <c:v>6670.86</c:v>
                </c:pt>
                <c:pt idx="66726">
                  <c:v>6670.96</c:v>
                </c:pt>
                <c:pt idx="66727">
                  <c:v>6671.06</c:v>
                </c:pt>
                <c:pt idx="66728">
                  <c:v>6671.16</c:v>
                </c:pt>
                <c:pt idx="66729">
                  <c:v>6671.26</c:v>
                </c:pt>
                <c:pt idx="66730">
                  <c:v>6671.36</c:v>
                </c:pt>
                <c:pt idx="66731">
                  <c:v>6671.46</c:v>
                </c:pt>
                <c:pt idx="66732">
                  <c:v>6671.56</c:v>
                </c:pt>
                <c:pt idx="66733">
                  <c:v>6671.66</c:v>
                </c:pt>
                <c:pt idx="66734">
                  <c:v>6671.76</c:v>
                </c:pt>
                <c:pt idx="66735">
                  <c:v>6671.86</c:v>
                </c:pt>
                <c:pt idx="66736">
                  <c:v>6671.96</c:v>
                </c:pt>
                <c:pt idx="66737">
                  <c:v>6672.06</c:v>
                </c:pt>
                <c:pt idx="66738">
                  <c:v>6672.16</c:v>
                </c:pt>
                <c:pt idx="66739">
                  <c:v>6672.26</c:v>
                </c:pt>
                <c:pt idx="66740">
                  <c:v>6672.36</c:v>
                </c:pt>
                <c:pt idx="66741">
                  <c:v>6672.46</c:v>
                </c:pt>
                <c:pt idx="66742">
                  <c:v>6672.56</c:v>
                </c:pt>
                <c:pt idx="66743">
                  <c:v>6672.66</c:v>
                </c:pt>
                <c:pt idx="66744">
                  <c:v>6672.76</c:v>
                </c:pt>
                <c:pt idx="66745">
                  <c:v>6672.86</c:v>
                </c:pt>
                <c:pt idx="66746">
                  <c:v>6672.96</c:v>
                </c:pt>
                <c:pt idx="66747">
                  <c:v>6673.06</c:v>
                </c:pt>
                <c:pt idx="66748">
                  <c:v>6673.16</c:v>
                </c:pt>
                <c:pt idx="66749">
                  <c:v>6673.26</c:v>
                </c:pt>
                <c:pt idx="66750">
                  <c:v>6673.36</c:v>
                </c:pt>
                <c:pt idx="66751">
                  <c:v>6673.46</c:v>
                </c:pt>
                <c:pt idx="66752">
                  <c:v>6673.56</c:v>
                </c:pt>
                <c:pt idx="66753">
                  <c:v>6673.66</c:v>
                </c:pt>
                <c:pt idx="66754">
                  <c:v>6673.76</c:v>
                </c:pt>
                <c:pt idx="66755">
                  <c:v>6673.86</c:v>
                </c:pt>
                <c:pt idx="66756">
                  <c:v>6673.96</c:v>
                </c:pt>
                <c:pt idx="66757">
                  <c:v>6674.06</c:v>
                </c:pt>
                <c:pt idx="66758">
                  <c:v>6674.16</c:v>
                </c:pt>
                <c:pt idx="66759">
                  <c:v>6674.26</c:v>
                </c:pt>
                <c:pt idx="66760">
                  <c:v>6674.36</c:v>
                </c:pt>
                <c:pt idx="66761">
                  <c:v>6674.46</c:v>
                </c:pt>
                <c:pt idx="66762">
                  <c:v>6674.56</c:v>
                </c:pt>
                <c:pt idx="66763">
                  <c:v>6674.66</c:v>
                </c:pt>
                <c:pt idx="66764">
                  <c:v>6674.76</c:v>
                </c:pt>
                <c:pt idx="66765">
                  <c:v>6674.86</c:v>
                </c:pt>
                <c:pt idx="66766">
                  <c:v>6674.96</c:v>
                </c:pt>
                <c:pt idx="66767">
                  <c:v>6675.06</c:v>
                </c:pt>
                <c:pt idx="66768">
                  <c:v>6675.16</c:v>
                </c:pt>
                <c:pt idx="66769">
                  <c:v>6675.26</c:v>
                </c:pt>
                <c:pt idx="66770">
                  <c:v>6675.36</c:v>
                </c:pt>
                <c:pt idx="66771">
                  <c:v>6675.46</c:v>
                </c:pt>
                <c:pt idx="66772">
                  <c:v>6675.56</c:v>
                </c:pt>
                <c:pt idx="66773">
                  <c:v>6675.66</c:v>
                </c:pt>
                <c:pt idx="66774">
                  <c:v>6675.76</c:v>
                </c:pt>
                <c:pt idx="66775">
                  <c:v>6675.86</c:v>
                </c:pt>
                <c:pt idx="66776">
                  <c:v>6675.96</c:v>
                </c:pt>
                <c:pt idx="66777">
                  <c:v>6676.06</c:v>
                </c:pt>
                <c:pt idx="66778">
                  <c:v>6676.16</c:v>
                </c:pt>
                <c:pt idx="66779">
                  <c:v>6676.26</c:v>
                </c:pt>
                <c:pt idx="66780">
                  <c:v>6676.36</c:v>
                </c:pt>
                <c:pt idx="66781">
                  <c:v>6676.46</c:v>
                </c:pt>
                <c:pt idx="66782">
                  <c:v>6676.56</c:v>
                </c:pt>
                <c:pt idx="66783">
                  <c:v>6676.66</c:v>
                </c:pt>
                <c:pt idx="66784">
                  <c:v>6676.76</c:v>
                </c:pt>
                <c:pt idx="66785">
                  <c:v>6676.86</c:v>
                </c:pt>
                <c:pt idx="66786">
                  <c:v>6676.96</c:v>
                </c:pt>
                <c:pt idx="66787">
                  <c:v>6677.06</c:v>
                </c:pt>
                <c:pt idx="66788">
                  <c:v>6677.16</c:v>
                </c:pt>
                <c:pt idx="66789">
                  <c:v>6677.26</c:v>
                </c:pt>
                <c:pt idx="66790">
                  <c:v>6677.36</c:v>
                </c:pt>
                <c:pt idx="66791">
                  <c:v>6677.46</c:v>
                </c:pt>
                <c:pt idx="66792">
                  <c:v>6677.56</c:v>
                </c:pt>
                <c:pt idx="66793">
                  <c:v>6677.66</c:v>
                </c:pt>
                <c:pt idx="66794">
                  <c:v>6677.76</c:v>
                </c:pt>
                <c:pt idx="66795">
                  <c:v>6677.86</c:v>
                </c:pt>
                <c:pt idx="66796">
                  <c:v>6677.96</c:v>
                </c:pt>
                <c:pt idx="66797">
                  <c:v>6678.06</c:v>
                </c:pt>
                <c:pt idx="66798">
                  <c:v>6678.16</c:v>
                </c:pt>
                <c:pt idx="66799">
                  <c:v>6678.26</c:v>
                </c:pt>
                <c:pt idx="66800">
                  <c:v>6678.36</c:v>
                </c:pt>
                <c:pt idx="66801">
                  <c:v>6678.46</c:v>
                </c:pt>
                <c:pt idx="66802">
                  <c:v>6678.56</c:v>
                </c:pt>
                <c:pt idx="66803">
                  <c:v>6678.66</c:v>
                </c:pt>
                <c:pt idx="66804">
                  <c:v>6678.76</c:v>
                </c:pt>
                <c:pt idx="66805">
                  <c:v>6678.86</c:v>
                </c:pt>
                <c:pt idx="66806">
                  <c:v>6678.96</c:v>
                </c:pt>
                <c:pt idx="66807">
                  <c:v>6679.06</c:v>
                </c:pt>
                <c:pt idx="66808">
                  <c:v>6679.16</c:v>
                </c:pt>
                <c:pt idx="66809">
                  <c:v>6679.26</c:v>
                </c:pt>
                <c:pt idx="66810">
                  <c:v>6679.36</c:v>
                </c:pt>
                <c:pt idx="66811">
                  <c:v>6679.46</c:v>
                </c:pt>
                <c:pt idx="66812">
                  <c:v>6679.56</c:v>
                </c:pt>
                <c:pt idx="66813">
                  <c:v>6679.66</c:v>
                </c:pt>
                <c:pt idx="66814">
                  <c:v>6679.76</c:v>
                </c:pt>
                <c:pt idx="66815">
                  <c:v>6679.86</c:v>
                </c:pt>
                <c:pt idx="66816">
                  <c:v>6679.96</c:v>
                </c:pt>
                <c:pt idx="66817">
                  <c:v>6680.06</c:v>
                </c:pt>
                <c:pt idx="66818">
                  <c:v>6680.16</c:v>
                </c:pt>
                <c:pt idx="66819">
                  <c:v>6680.26</c:v>
                </c:pt>
                <c:pt idx="66820">
                  <c:v>6680.36</c:v>
                </c:pt>
                <c:pt idx="66821">
                  <c:v>6680.46</c:v>
                </c:pt>
                <c:pt idx="66822">
                  <c:v>6680.56</c:v>
                </c:pt>
                <c:pt idx="66823">
                  <c:v>6680.66</c:v>
                </c:pt>
                <c:pt idx="66824">
                  <c:v>6680.76</c:v>
                </c:pt>
                <c:pt idx="66825">
                  <c:v>6680.86</c:v>
                </c:pt>
                <c:pt idx="66826">
                  <c:v>6680.96</c:v>
                </c:pt>
                <c:pt idx="66827">
                  <c:v>6681.06</c:v>
                </c:pt>
                <c:pt idx="66828">
                  <c:v>6681.16</c:v>
                </c:pt>
                <c:pt idx="66829">
                  <c:v>6681.26</c:v>
                </c:pt>
                <c:pt idx="66830">
                  <c:v>6681.36</c:v>
                </c:pt>
                <c:pt idx="66831">
                  <c:v>6681.46</c:v>
                </c:pt>
                <c:pt idx="66832">
                  <c:v>6681.56</c:v>
                </c:pt>
                <c:pt idx="66833">
                  <c:v>6681.66</c:v>
                </c:pt>
                <c:pt idx="66834">
                  <c:v>6681.76</c:v>
                </c:pt>
                <c:pt idx="66835">
                  <c:v>6681.86</c:v>
                </c:pt>
                <c:pt idx="66836">
                  <c:v>6681.96</c:v>
                </c:pt>
                <c:pt idx="66837">
                  <c:v>6682.06</c:v>
                </c:pt>
                <c:pt idx="66838">
                  <c:v>6682.16</c:v>
                </c:pt>
                <c:pt idx="66839">
                  <c:v>6682.26</c:v>
                </c:pt>
                <c:pt idx="66840">
                  <c:v>6682.36</c:v>
                </c:pt>
                <c:pt idx="66841">
                  <c:v>6682.46</c:v>
                </c:pt>
                <c:pt idx="66842">
                  <c:v>6682.56</c:v>
                </c:pt>
                <c:pt idx="66843">
                  <c:v>6682.66</c:v>
                </c:pt>
                <c:pt idx="66844">
                  <c:v>6682.76</c:v>
                </c:pt>
                <c:pt idx="66845">
                  <c:v>6682.86</c:v>
                </c:pt>
                <c:pt idx="66846">
                  <c:v>6682.96</c:v>
                </c:pt>
                <c:pt idx="66847">
                  <c:v>6683.06</c:v>
                </c:pt>
                <c:pt idx="66848">
                  <c:v>6683.16</c:v>
                </c:pt>
                <c:pt idx="66849">
                  <c:v>6683.26</c:v>
                </c:pt>
                <c:pt idx="66850">
                  <c:v>6683.36</c:v>
                </c:pt>
                <c:pt idx="66851">
                  <c:v>6683.46</c:v>
                </c:pt>
                <c:pt idx="66852">
                  <c:v>6683.56</c:v>
                </c:pt>
                <c:pt idx="66853">
                  <c:v>6683.66</c:v>
                </c:pt>
                <c:pt idx="66854">
                  <c:v>6683.76</c:v>
                </c:pt>
                <c:pt idx="66855">
                  <c:v>6683.86</c:v>
                </c:pt>
                <c:pt idx="66856">
                  <c:v>6683.96</c:v>
                </c:pt>
                <c:pt idx="66857">
                  <c:v>6684.06</c:v>
                </c:pt>
                <c:pt idx="66858">
                  <c:v>6684.16</c:v>
                </c:pt>
                <c:pt idx="66859">
                  <c:v>6684.26</c:v>
                </c:pt>
                <c:pt idx="66860">
                  <c:v>6684.36</c:v>
                </c:pt>
                <c:pt idx="66861">
                  <c:v>6684.46</c:v>
                </c:pt>
                <c:pt idx="66862">
                  <c:v>6684.56</c:v>
                </c:pt>
                <c:pt idx="66863">
                  <c:v>6684.66</c:v>
                </c:pt>
                <c:pt idx="66864">
                  <c:v>6684.76</c:v>
                </c:pt>
                <c:pt idx="66865">
                  <c:v>6684.86</c:v>
                </c:pt>
                <c:pt idx="66866">
                  <c:v>6684.96</c:v>
                </c:pt>
                <c:pt idx="66867">
                  <c:v>6685.06</c:v>
                </c:pt>
                <c:pt idx="66868">
                  <c:v>6685.16</c:v>
                </c:pt>
                <c:pt idx="66869">
                  <c:v>6685.26</c:v>
                </c:pt>
                <c:pt idx="66870">
                  <c:v>6685.36</c:v>
                </c:pt>
                <c:pt idx="66871">
                  <c:v>6685.46</c:v>
                </c:pt>
                <c:pt idx="66872">
                  <c:v>6685.56</c:v>
                </c:pt>
                <c:pt idx="66873">
                  <c:v>6685.66</c:v>
                </c:pt>
                <c:pt idx="66874">
                  <c:v>6685.76</c:v>
                </c:pt>
                <c:pt idx="66875">
                  <c:v>6685.86</c:v>
                </c:pt>
                <c:pt idx="66876">
                  <c:v>6685.96</c:v>
                </c:pt>
                <c:pt idx="66877">
                  <c:v>6686.06</c:v>
                </c:pt>
                <c:pt idx="66878">
                  <c:v>6686.16</c:v>
                </c:pt>
                <c:pt idx="66879">
                  <c:v>6686.26</c:v>
                </c:pt>
                <c:pt idx="66880">
                  <c:v>6686.36</c:v>
                </c:pt>
                <c:pt idx="66881">
                  <c:v>6686.46</c:v>
                </c:pt>
                <c:pt idx="66882">
                  <c:v>6686.56</c:v>
                </c:pt>
                <c:pt idx="66883">
                  <c:v>6686.66</c:v>
                </c:pt>
                <c:pt idx="66884">
                  <c:v>6686.76</c:v>
                </c:pt>
                <c:pt idx="66885">
                  <c:v>6686.86</c:v>
                </c:pt>
                <c:pt idx="66886">
                  <c:v>6686.96</c:v>
                </c:pt>
                <c:pt idx="66887">
                  <c:v>6687.06</c:v>
                </c:pt>
                <c:pt idx="66888">
                  <c:v>6687.16</c:v>
                </c:pt>
                <c:pt idx="66889">
                  <c:v>6687.26</c:v>
                </c:pt>
                <c:pt idx="66890">
                  <c:v>6687.36</c:v>
                </c:pt>
                <c:pt idx="66891">
                  <c:v>6687.46</c:v>
                </c:pt>
                <c:pt idx="66892">
                  <c:v>6687.56</c:v>
                </c:pt>
                <c:pt idx="66893">
                  <c:v>6687.66</c:v>
                </c:pt>
                <c:pt idx="66894">
                  <c:v>6687.76</c:v>
                </c:pt>
                <c:pt idx="66895">
                  <c:v>6687.86</c:v>
                </c:pt>
                <c:pt idx="66896">
                  <c:v>6687.96</c:v>
                </c:pt>
                <c:pt idx="66897">
                  <c:v>6688.06</c:v>
                </c:pt>
                <c:pt idx="66898">
                  <c:v>6688.16</c:v>
                </c:pt>
                <c:pt idx="66899">
                  <c:v>6688.26</c:v>
                </c:pt>
                <c:pt idx="66900">
                  <c:v>6688.36</c:v>
                </c:pt>
                <c:pt idx="66901">
                  <c:v>6688.46</c:v>
                </c:pt>
                <c:pt idx="66902">
                  <c:v>6688.56</c:v>
                </c:pt>
                <c:pt idx="66903">
                  <c:v>6688.66</c:v>
                </c:pt>
                <c:pt idx="66904">
                  <c:v>6688.76</c:v>
                </c:pt>
                <c:pt idx="66905">
                  <c:v>6688.86</c:v>
                </c:pt>
                <c:pt idx="66906">
                  <c:v>6688.96</c:v>
                </c:pt>
                <c:pt idx="66907">
                  <c:v>6689.06</c:v>
                </c:pt>
                <c:pt idx="66908">
                  <c:v>6689.16</c:v>
                </c:pt>
                <c:pt idx="66909">
                  <c:v>6689.26</c:v>
                </c:pt>
                <c:pt idx="66910">
                  <c:v>6689.36</c:v>
                </c:pt>
                <c:pt idx="66911">
                  <c:v>6689.46</c:v>
                </c:pt>
                <c:pt idx="66912">
                  <c:v>6689.56</c:v>
                </c:pt>
                <c:pt idx="66913">
                  <c:v>6689.66</c:v>
                </c:pt>
                <c:pt idx="66914">
                  <c:v>6689.76</c:v>
                </c:pt>
                <c:pt idx="66915">
                  <c:v>6689.86</c:v>
                </c:pt>
                <c:pt idx="66916">
                  <c:v>6689.96</c:v>
                </c:pt>
                <c:pt idx="66917">
                  <c:v>6690.06</c:v>
                </c:pt>
                <c:pt idx="66918">
                  <c:v>6690.16</c:v>
                </c:pt>
                <c:pt idx="66919">
                  <c:v>6690.26</c:v>
                </c:pt>
                <c:pt idx="66920">
                  <c:v>6690.36</c:v>
                </c:pt>
                <c:pt idx="66921">
                  <c:v>6690.46</c:v>
                </c:pt>
                <c:pt idx="66922">
                  <c:v>6690.56</c:v>
                </c:pt>
                <c:pt idx="66923">
                  <c:v>6690.66</c:v>
                </c:pt>
                <c:pt idx="66924">
                  <c:v>6690.76</c:v>
                </c:pt>
                <c:pt idx="66925">
                  <c:v>6690.86</c:v>
                </c:pt>
                <c:pt idx="66926">
                  <c:v>6690.96</c:v>
                </c:pt>
                <c:pt idx="66927">
                  <c:v>6691.06</c:v>
                </c:pt>
                <c:pt idx="66928">
                  <c:v>6691.16</c:v>
                </c:pt>
                <c:pt idx="66929">
                  <c:v>6691.26</c:v>
                </c:pt>
                <c:pt idx="66930">
                  <c:v>6691.36</c:v>
                </c:pt>
                <c:pt idx="66931">
                  <c:v>6691.46</c:v>
                </c:pt>
                <c:pt idx="66932">
                  <c:v>6691.56</c:v>
                </c:pt>
                <c:pt idx="66933">
                  <c:v>6691.66</c:v>
                </c:pt>
                <c:pt idx="66934">
                  <c:v>6691.76</c:v>
                </c:pt>
                <c:pt idx="66935">
                  <c:v>6691.86</c:v>
                </c:pt>
                <c:pt idx="66936">
                  <c:v>6691.96</c:v>
                </c:pt>
                <c:pt idx="66937">
                  <c:v>6692.06</c:v>
                </c:pt>
                <c:pt idx="66938">
                  <c:v>6692.16</c:v>
                </c:pt>
                <c:pt idx="66939">
                  <c:v>6692.26</c:v>
                </c:pt>
                <c:pt idx="66940">
                  <c:v>6692.36</c:v>
                </c:pt>
                <c:pt idx="66941">
                  <c:v>6692.46</c:v>
                </c:pt>
                <c:pt idx="66942">
                  <c:v>6692.56</c:v>
                </c:pt>
                <c:pt idx="66943">
                  <c:v>6692.66</c:v>
                </c:pt>
                <c:pt idx="66944">
                  <c:v>6692.76</c:v>
                </c:pt>
                <c:pt idx="66945">
                  <c:v>6692.86</c:v>
                </c:pt>
                <c:pt idx="66946">
                  <c:v>6692.96</c:v>
                </c:pt>
                <c:pt idx="66947">
                  <c:v>6693.06</c:v>
                </c:pt>
                <c:pt idx="66948">
                  <c:v>6693.16</c:v>
                </c:pt>
                <c:pt idx="66949">
                  <c:v>6693.26</c:v>
                </c:pt>
                <c:pt idx="66950">
                  <c:v>6693.36</c:v>
                </c:pt>
                <c:pt idx="66951">
                  <c:v>6693.46</c:v>
                </c:pt>
                <c:pt idx="66952">
                  <c:v>6693.56</c:v>
                </c:pt>
                <c:pt idx="66953">
                  <c:v>6693.66</c:v>
                </c:pt>
                <c:pt idx="66954">
                  <c:v>6693.76</c:v>
                </c:pt>
                <c:pt idx="66955">
                  <c:v>6693.86</c:v>
                </c:pt>
                <c:pt idx="66956">
                  <c:v>6693.96</c:v>
                </c:pt>
                <c:pt idx="66957">
                  <c:v>6694.06</c:v>
                </c:pt>
                <c:pt idx="66958">
                  <c:v>6694.16</c:v>
                </c:pt>
                <c:pt idx="66959">
                  <c:v>6694.26</c:v>
                </c:pt>
                <c:pt idx="66960">
                  <c:v>6694.36</c:v>
                </c:pt>
                <c:pt idx="66961">
                  <c:v>6694.46</c:v>
                </c:pt>
                <c:pt idx="66962">
                  <c:v>6694.56</c:v>
                </c:pt>
                <c:pt idx="66963">
                  <c:v>6694.66</c:v>
                </c:pt>
                <c:pt idx="66964">
                  <c:v>6694.76</c:v>
                </c:pt>
                <c:pt idx="66965">
                  <c:v>6694.86</c:v>
                </c:pt>
                <c:pt idx="66966">
                  <c:v>6694.96</c:v>
                </c:pt>
                <c:pt idx="66967">
                  <c:v>6695.06</c:v>
                </c:pt>
                <c:pt idx="66968">
                  <c:v>6695.16</c:v>
                </c:pt>
                <c:pt idx="66969">
                  <c:v>6695.26</c:v>
                </c:pt>
                <c:pt idx="66970">
                  <c:v>6695.36</c:v>
                </c:pt>
                <c:pt idx="66971">
                  <c:v>6695.46</c:v>
                </c:pt>
                <c:pt idx="66972">
                  <c:v>6695.56</c:v>
                </c:pt>
                <c:pt idx="66973">
                  <c:v>6695.66</c:v>
                </c:pt>
                <c:pt idx="66974">
                  <c:v>6695.76</c:v>
                </c:pt>
                <c:pt idx="66975">
                  <c:v>6695.86</c:v>
                </c:pt>
                <c:pt idx="66976">
                  <c:v>6695.96</c:v>
                </c:pt>
                <c:pt idx="66977">
                  <c:v>6696.06</c:v>
                </c:pt>
                <c:pt idx="66978">
                  <c:v>6696.16</c:v>
                </c:pt>
                <c:pt idx="66979">
                  <c:v>6696.26</c:v>
                </c:pt>
                <c:pt idx="66980">
                  <c:v>6696.36</c:v>
                </c:pt>
                <c:pt idx="66981">
                  <c:v>6696.46</c:v>
                </c:pt>
                <c:pt idx="66982">
                  <c:v>6696.56</c:v>
                </c:pt>
                <c:pt idx="66983">
                  <c:v>6696.66</c:v>
                </c:pt>
                <c:pt idx="66984">
                  <c:v>6696.76</c:v>
                </c:pt>
                <c:pt idx="66985">
                  <c:v>6696.86</c:v>
                </c:pt>
                <c:pt idx="66986">
                  <c:v>6696.96</c:v>
                </c:pt>
                <c:pt idx="66987">
                  <c:v>6697.06</c:v>
                </c:pt>
                <c:pt idx="66988">
                  <c:v>6697.16</c:v>
                </c:pt>
                <c:pt idx="66989">
                  <c:v>6697.26</c:v>
                </c:pt>
                <c:pt idx="66990">
                  <c:v>6697.36</c:v>
                </c:pt>
                <c:pt idx="66991">
                  <c:v>6697.46</c:v>
                </c:pt>
                <c:pt idx="66992">
                  <c:v>6697.56</c:v>
                </c:pt>
                <c:pt idx="66993">
                  <c:v>6697.66</c:v>
                </c:pt>
                <c:pt idx="66994">
                  <c:v>6697.76</c:v>
                </c:pt>
                <c:pt idx="66995">
                  <c:v>6697.86</c:v>
                </c:pt>
                <c:pt idx="66996">
                  <c:v>6697.96</c:v>
                </c:pt>
                <c:pt idx="66997">
                  <c:v>6698.06</c:v>
                </c:pt>
                <c:pt idx="66998">
                  <c:v>6698.16</c:v>
                </c:pt>
                <c:pt idx="66999">
                  <c:v>6698.26</c:v>
                </c:pt>
                <c:pt idx="67000">
                  <c:v>6698.36</c:v>
                </c:pt>
                <c:pt idx="67001">
                  <c:v>6698.46</c:v>
                </c:pt>
                <c:pt idx="67002">
                  <c:v>6698.56</c:v>
                </c:pt>
                <c:pt idx="67003">
                  <c:v>6698.66</c:v>
                </c:pt>
                <c:pt idx="67004">
                  <c:v>6698.76</c:v>
                </c:pt>
                <c:pt idx="67005">
                  <c:v>6698.86</c:v>
                </c:pt>
                <c:pt idx="67006">
                  <c:v>6698.96</c:v>
                </c:pt>
                <c:pt idx="67007">
                  <c:v>6699.06</c:v>
                </c:pt>
                <c:pt idx="67008">
                  <c:v>6699.16</c:v>
                </c:pt>
                <c:pt idx="67009">
                  <c:v>6699.26</c:v>
                </c:pt>
                <c:pt idx="67010">
                  <c:v>6699.36</c:v>
                </c:pt>
                <c:pt idx="67011">
                  <c:v>6699.46</c:v>
                </c:pt>
                <c:pt idx="67012">
                  <c:v>6699.56</c:v>
                </c:pt>
                <c:pt idx="67013">
                  <c:v>6699.66</c:v>
                </c:pt>
                <c:pt idx="67014">
                  <c:v>6699.76</c:v>
                </c:pt>
                <c:pt idx="67015">
                  <c:v>6699.86</c:v>
                </c:pt>
                <c:pt idx="67016">
                  <c:v>6699.96</c:v>
                </c:pt>
                <c:pt idx="67017">
                  <c:v>6700.06</c:v>
                </c:pt>
                <c:pt idx="67018">
                  <c:v>6700.16</c:v>
                </c:pt>
                <c:pt idx="67019">
                  <c:v>6700.26</c:v>
                </c:pt>
                <c:pt idx="67020">
                  <c:v>6700.36</c:v>
                </c:pt>
                <c:pt idx="67021">
                  <c:v>6700.46</c:v>
                </c:pt>
                <c:pt idx="67022">
                  <c:v>6700.56</c:v>
                </c:pt>
                <c:pt idx="67023">
                  <c:v>6700.66</c:v>
                </c:pt>
                <c:pt idx="67024">
                  <c:v>6700.76</c:v>
                </c:pt>
                <c:pt idx="67025">
                  <c:v>6700.86</c:v>
                </c:pt>
                <c:pt idx="67026">
                  <c:v>6700.96</c:v>
                </c:pt>
                <c:pt idx="67027">
                  <c:v>6701.06</c:v>
                </c:pt>
                <c:pt idx="67028">
                  <c:v>6701.16</c:v>
                </c:pt>
                <c:pt idx="67029">
                  <c:v>6701.26</c:v>
                </c:pt>
                <c:pt idx="67030">
                  <c:v>6701.36</c:v>
                </c:pt>
                <c:pt idx="67031">
                  <c:v>6701.46</c:v>
                </c:pt>
                <c:pt idx="67032">
                  <c:v>6701.56</c:v>
                </c:pt>
                <c:pt idx="67033">
                  <c:v>6701.66</c:v>
                </c:pt>
                <c:pt idx="67034">
                  <c:v>6701.76</c:v>
                </c:pt>
                <c:pt idx="67035">
                  <c:v>6701.86</c:v>
                </c:pt>
                <c:pt idx="67036">
                  <c:v>6701.96</c:v>
                </c:pt>
                <c:pt idx="67037">
                  <c:v>6702.06</c:v>
                </c:pt>
                <c:pt idx="67038">
                  <c:v>6702.16</c:v>
                </c:pt>
                <c:pt idx="67039">
                  <c:v>6702.26</c:v>
                </c:pt>
                <c:pt idx="67040">
                  <c:v>6702.36</c:v>
                </c:pt>
                <c:pt idx="67041">
                  <c:v>6702.46</c:v>
                </c:pt>
                <c:pt idx="67042">
                  <c:v>6702.56</c:v>
                </c:pt>
                <c:pt idx="67043">
                  <c:v>6702.66</c:v>
                </c:pt>
                <c:pt idx="67044">
                  <c:v>6702.76</c:v>
                </c:pt>
                <c:pt idx="67045">
                  <c:v>6702.86</c:v>
                </c:pt>
                <c:pt idx="67046">
                  <c:v>6702.96</c:v>
                </c:pt>
                <c:pt idx="67047">
                  <c:v>6703.06</c:v>
                </c:pt>
                <c:pt idx="67048">
                  <c:v>6703.16</c:v>
                </c:pt>
                <c:pt idx="67049">
                  <c:v>6703.26</c:v>
                </c:pt>
                <c:pt idx="67050">
                  <c:v>6703.36</c:v>
                </c:pt>
                <c:pt idx="67051">
                  <c:v>6703.46</c:v>
                </c:pt>
                <c:pt idx="67052">
                  <c:v>6703.56</c:v>
                </c:pt>
                <c:pt idx="67053">
                  <c:v>6703.66</c:v>
                </c:pt>
                <c:pt idx="67054">
                  <c:v>6703.76</c:v>
                </c:pt>
                <c:pt idx="67055">
                  <c:v>6703.86</c:v>
                </c:pt>
                <c:pt idx="67056">
                  <c:v>6703.96</c:v>
                </c:pt>
                <c:pt idx="67057">
                  <c:v>6704.06</c:v>
                </c:pt>
                <c:pt idx="67058">
                  <c:v>6704.16</c:v>
                </c:pt>
                <c:pt idx="67059">
                  <c:v>6704.26</c:v>
                </c:pt>
                <c:pt idx="67060">
                  <c:v>6704.36</c:v>
                </c:pt>
                <c:pt idx="67061">
                  <c:v>6704.46</c:v>
                </c:pt>
                <c:pt idx="67062">
                  <c:v>6704.56</c:v>
                </c:pt>
                <c:pt idx="67063">
                  <c:v>6704.66</c:v>
                </c:pt>
                <c:pt idx="67064">
                  <c:v>6704.76</c:v>
                </c:pt>
                <c:pt idx="67065">
                  <c:v>6704.86</c:v>
                </c:pt>
                <c:pt idx="67066">
                  <c:v>6704.96</c:v>
                </c:pt>
                <c:pt idx="67067">
                  <c:v>6705.06</c:v>
                </c:pt>
                <c:pt idx="67068">
                  <c:v>6705.16</c:v>
                </c:pt>
                <c:pt idx="67069">
                  <c:v>6705.26</c:v>
                </c:pt>
                <c:pt idx="67070">
                  <c:v>6705.36</c:v>
                </c:pt>
                <c:pt idx="67071">
                  <c:v>6705.46</c:v>
                </c:pt>
                <c:pt idx="67072">
                  <c:v>6705.56</c:v>
                </c:pt>
                <c:pt idx="67073">
                  <c:v>6705.66</c:v>
                </c:pt>
                <c:pt idx="67074">
                  <c:v>6705.76</c:v>
                </c:pt>
                <c:pt idx="67075">
                  <c:v>6705.86</c:v>
                </c:pt>
                <c:pt idx="67076">
                  <c:v>6705.96</c:v>
                </c:pt>
                <c:pt idx="67077">
                  <c:v>6706.06</c:v>
                </c:pt>
                <c:pt idx="67078">
                  <c:v>6706.16</c:v>
                </c:pt>
                <c:pt idx="67079">
                  <c:v>6706.26</c:v>
                </c:pt>
                <c:pt idx="67080">
                  <c:v>6706.36</c:v>
                </c:pt>
                <c:pt idx="67081">
                  <c:v>6706.46</c:v>
                </c:pt>
                <c:pt idx="67082">
                  <c:v>6706.56</c:v>
                </c:pt>
                <c:pt idx="67083">
                  <c:v>6706.66</c:v>
                </c:pt>
                <c:pt idx="67084">
                  <c:v>6706.76</c:v>
                </c:pt>
                <c:pt idx="67085">
                  <c:v>6706.86</c:v>
                </c:pt>
                <c:pt idx="67086">
                  <c:v>6706.96</c:v>
                </c:pt>
                <c:pt idx="67087">
                  <c:v>6707.06</c:v>
                </c:pt>
                <c:pt idx="67088">
                  <c:v>6707.16</c:v>
                </c:pt>
                <c:pt idx="67089">
                  <c:v>6707.26</c:v>
                </c:pt>
                <c:pt idx="67090">
                  <c:v>6707.36</c:v>
                </c:pt>
                <c:pt idx="67091">
                  <c:v>6707.46</c:v>
                </c:pt>
                <c:pt idx="67092">
                  <c:v>6707.56</c:v>
                </c:pt>
                <c:pt idx="67093">
                  <c:v>6707.66</c:v>
                </c:pt>
                <c:pt idx="67094">
                  <c:v>6707.76</c:v>
                </c:pt>
                <c:pt idx="67095">
                  <c:v>6707.86</c:v>
                </c:pt>
                <c:pt idx="67096">
                  <c:v>6707.96</c:v>
                </c:pt>
                <c:pt idx="67097">
                  <c:v>6708.06</c:v>
                </c:pt>
                <c:pt idx="67098">
                  <c:v>6708.16</c:v>
                </c:pt>
                <c:pt idx="67099">
                  <c:v>6708.26</c:v>
                </c:pt>
                <c:pt idx="67100">
                  <c:v>6708.36</c:v>
                </c:pt>
                <c:pt idx="67101">
                  <c:v>6708.46</c:v>
                </c:pt>
                <c:pt idx="67102">
                  <c:v>6708.56</c:v>
                </c:pt>
                <c:pt idx="67103">
                  <c:v>6708.66</c:v>
                </c:pt>
                <c:pt idx="67104">
                  <c:v>6708.76</c:v>
                </c:pt>
                <c:pt idx="67105">
                  <c:v>6708.86</c:v>
                </c:pt>
                <c:pt idx="67106">
                  <c:v>6708.96</c:v>
                </c:pt>
                <c:pt idx="67107">
                  <c:v>6709.06</c:v>
                </c:pt>
                <c:pt idx="67108">
                  <c:v>6709.16</c:v>
                </c:pt>
                <c:pt idx="67109">
                  <c:v>6709.26</c:v>
                </c:pt>
                <c:pt idx="67110">
                  <c:v>6709.36</c:v>
                </c:pt>
                <c:pt idx="67111">
                  <c:v>6709.46</c:v>
                </c:pt>
                <c:pt idx="67112">
                  <c:v>6709.56</c:v>
                </c:pt>
                <c:pt idx="67113">
                  <c:v>6709.66</c:v>
                </c:pt>
                <c:pt idx="67114">
                  <c:v>6709.76</c:v>
                </c:pt>
                <c:pt idx="67115">
                  <c:v>6709.86</c:v>
                </c:pt>
                <c:pt idx="67116">
                  <c:v>6709.96</c:v>
                </c:pt>
                <c:pt idx="67117">
                  <c:v>6710.06</c:v>
                </c:pt>
                <c:pt idx="67118">
                  <c:v>6710.16</c:v>
                </c:pt>
                <c:pt idx="67119">
                  <c:v>6710.26</c:v>
                </c:pt>
                <c:pt idx="67120">
                  <c:v>6710.36</c:v>
                </c:pt>
                <c:pt idx="67121">
                  <c:v>6710.46</c:v>
                </c:pt>
                <c:pt idx="67122">
                  <c:v>6710.56</c:v>
                </c:pt>
                <c:pt idx="67123">
                  <c:v>6710.66</c:v>
                </c:pt>
                <c:pt idx="67124">
                  <c:v>6710.76</c:v>
                </c:pt>
                <c:pt idx="67125">
                  <c:v>6710.86</c:v>
                </c:pt>
                <c:pt idx="67126">
                  <c:v>6710.96</c:v>
                </c:pt>
                <c:pt idx="67127">
                  <c:v>6711.06</c:v>
                </c:pt>
                <c:pt idx="67128">
                  <c:v>6711.16</c:v>
                </c:pt>
                <c:pt idx="67129">
                  <c:v>6711.26</c:v>
                </c:pt>
                <c:pt idx="67130">
                  <c:v>6711.36</c:v>
                </c:pt>
                <c:pt idx="67131">
                  <c:v>6711.46</c:v>
                </c:pt>
                <c:pt idx="67132">
                  <c:v>6711.56</c:v>
                </c:pt>
                <c:pt idx="67133">
                  <c:v>6711.66</c:v>
                </c:pt>
                <c:pt idx="67134">
                  <c:v>6711.76</c:v>
                </c:pt>
                <c:pt idx="67135">
                  <c:v>6711.86</c:v>
                </c:pt>
                <c:pt idx="67136">
                  <c:v>6711.96</c:v>
                </c:pt>
                <c:pt idx="67137">
                  <c:v>6712.06</c:v>
                </c:pt>
                <c:pt idx="67138">
                  <c:v>6712.16</c:v>
                </c:pt>
                <c:pt idx="67139">
                  <c:v>6712.26</c:v>
                </c:pt>
                <c:pt idx="67140">
                  <c:v>6712.36</c:v>
                </c:pt>
                <c:pt idx="67141">
                  <c:v>6712.46</c:v>
                </c:pt>
                <c:pt idx="67142">
                  <c:v>6712.56</c:v>
                </c:pt>
                <c:pt idx="67143">
                  <c:v>6712.66</c:v>
                </c:pt>
                <c:pt idx="67144">
                  <c:v>6712.76</c:v>
                </c:pt>
                <c:pt idx="67145">
                  <c:v>6712.86</c:v>
                </c:pt>
                <c:pt idx="67146">
                  <c:v>6712.96</c:v>
                </c:pt>
                <c:pt idx="67147">
                  <c:v>6713.06</c:v>
                </c:pt>
                <c:pt idx="67148">
                  <c:v>6713.16</c:v>
                </c:pt>
                <c:pt idx="67149">
                  <c:v>6713.26</c:v>
                </c:pt>
                <c:pt idx="67150">
                  <c:v>6713.36</c:v>
                </c:pt>
                <c:pt idx="67151">
                  <c:v>6713.46</c:v>
                </c:pt>
                <c:pt idx="67152">
                  <c:v>6713.56</c:v>
                </c:pt>
                <c:pt idx="67153">
                  <c:v>6713.66</c:v>
                </c:pt>
                <c:pt idx="67154">
                  <c:v>6713.76</c:v>
                </c:pt>
                <c:pt idx="67155">
                  <c:v>6713.86</c:v>
                </c:pt>
                <c:pt idx="67156">
                  <c:v>6713.96</c:v>
                </c:pt>
                <c:pt idx="67157">
                  <c:v>6714.06</c:v>
                </c:pt>
                <c:pt idx="67158">
                  <c:v>6714.16</c:v>
                </c:pt>
                <c:pt idx="67159">
                  <c:v>6714.26</c:v>
                </c:pt>
                <c:pt idx="67160">
                  <c:v>6714.36</c:v>
                </c:pt>
                <c:pt idx="67161">
                  <c:v>6714.46</c:v>
                </c:pt>
                <c:pt idx="67162">
                  <c:v>6714.56</c:v>
                </c:pt>
                <c:pt idx="67163">
                  <c:v>6714.66</c:v>
                </c:pt>
                <c:pt idx="67164">
                  <c:v>6714.76</c:v>
                </c:pt>
                <c:pt idx="67165">
                  <c:v>6714.86</c:v>
                </c:pt>
                <c:pt idx="67166">
                  <c:v>6714.96</c:v>
                </c:pt>
                <c:pt idx="67167">
                  <c:v>6715.06</c:v>
                </c:pt>
                <c:pt idx="67168">
                  <c:v>6715.16</c:v>
                </c:pt>
                <c:pt idx="67169">
                  <c:v>6715.26</c:v>
                </c:pt>
                <c:pt idx="67170">
                  <c:v>6715.36</c:v>
                </c:pt>
                <c:pt idx="67171">
                  <c:v>6715.46</c:v>
                </c:pt>
                <c:pt idx="67172">
                  <c:v>6715.56</c:v>
                </c:pt>
                <c:pt idx="67173">
                  <c:v>6715.66</c:v>
                </c:pt>
                <c:pt idx="67174">
                  <c:v>6715.76</c:v>
                </c:pt>
                <c:pt idx="67175">
                  <c:v>6715.86</c:v>
                </c:pt>
                <c:pt idx="67176">
                  <c:v>6715.96</c:v>
                </c:pt>
                <c:pt idx="67177">
                  <c:v>6716.06</c:v>
                </c:pt>
                <c:pt idx="67178">
                  <c:v>6716.16</c:v>
                </c:pt>
                <c:pt idx="67179">
                  <c:v>6716.26</c:v>
                </c:pt>
                <c:pt idx="67180">
                  <c:v>6716.36</c:v>
                </c:pt>
                <c:pt idx="67181">
                  <c:v>6716.46</c:v>
                </c:pt>
                <c:pt idx="67182">
                  <c:v>6716.56</c:v>
                </c:pt>
                <c:pt idx="67183">
                  <c:v>6716.66</c:v>
                </c:pt>
                <c:pt idx="67184">
                  <c:v>6716.76</c:v>
                </c:pt>
                <c:pt idx="67185">
                  <c:v>6716.86</c:v>
                </c:pt>
                <c:pt idx="67186">
                  <c:v>6716.96</c:v>
                </c:pt>
                <c:pt idx="67187">
                  <c:v>6717.06</c:v>
                </c:pt>
                <c:pt idx="67188">
                  <c:v>6717.16</c:v>
                </c:pt>
                <c:pt idx="67189">
                  <c:v>6717.26</c:v>
                </c:pt>
                <c:pt idx="67190">
                  <c:v>6717.36</c:v>
                </c:pt>
                <c:pt idx="67191">
                  <c:v>6717.46</c:v>
                </c:pt>
                <c:pt idx="67192">
                  <c:v>6717.56</c:v>
                </c:pt>
                <c:pt idx="67193">
                  <c:v>6717.66</c:v>
                </c:pt>
                <c:pt idx="67194">
                  <c:v>6717.76</c:v>
                </c:pt>
                <c:pt idx="67195">
                  <c:v>6717.86</c:v>
                </c:pt>
                <c:pt idx="67196">
                  <c:v>6717.96</c:v>
                </c:pt>
                <c:pt idx="67197">
                  <c:v>6718.06</c:v>
                </c:pt>
                <c:pt idx="67198">
                  <c:v>6718.16</c:v>
                </c:pt>
                <c:pt idx="67199">
                  <c:v>6718.26</c:v>
                </c:pt>
                <c:pt idx="67200">
                  <c:v>6718.36</c:v>
                </c:pt>
                <c:pt idx="67201">
                  <c:v>6718.46</c:v>
                </c:pt>
                <c:pt idx="67202">
                  <c:v>6718.56</c:v>
                </c:pt>
                <c:pt idx="67203">
                  <c:v>6718.66</c:v>
                </c:pt>
                <c:pt idx="67204">
                  <c:v>6718.76</c:v>
                </c:pt>
                <c:pt idx="67205">
                  <c:v>6718.86</c:v>
                </c:pt>
                <c:pt idx="67206">
                  <c:v>6718.96</c:v>
                </c:pt>
                <c:pt idx="67207">
                  <c:v>6719.06</c:v>
                </c:pt>
                <c:pt idx="67208">
                  <c:v>6719.16</c:v>
                </c:pt>
                <c:pt idx="67209">
                  <c:v>6719.26</c:v>
                </c:pt>
                <c:pt idx="67210">
                  <c:v>6719.36</c:v>
                </c:pt>
                <c:pt idx="67211">
                  <c:v>6719.46</c:v>
                </c:pt>
                <c:pt idx="67212">
                  <c:v>6719.56</c:v>
                </c:pt>
                <c:pt idx="67213">
                  <c:v>6719.66</c:v>
                </c:pt>
                <c:pt idx="67214">
                  <c:v>6719.76</c:v>
                </c:pt>
                <c:pt idx="67215">
                  <c:v>6719.86</c:v>
                </c:pt>
                <c:pt idx="67216">
                  <c:v>6719.96</c:v>
                </c:pt>
                <c:pt idx="67217">
                  <c:v>6720.06</c:v>
                </c:pt>
                <c:pt idx="67218">
                  <c:v>6720.16</c:v>
                </c:pt>
                <c:pt idx="67219">
                  <c:v>6720.26</c:v>
                </c:pt>
                <c:pt idx="67220">
                  <c:v>6720.36</c:v>
                </c:pt>
                <c:pt idx="67221">
                  <c:v>6720.46</c:v>
                </c:pt>
                <c:pt idx="67222">
                  <c:v>6720.56</c:v>
                </c:pt>
                <c:pt idx="67223">
                  <c:v>6720.66</c:v>
                </c:pt>
                <c:pt idx="67224">
                  <c:v>6720.76</c:v>
                </c:pt>
                <c:pt idx="67225">
                  <c:v>6720.86</c:v>
                </c:pt>
                <c:pt idx="67226">
                  <c:v>6720.96</c:v>
                </c:pt>
                <c:pt idx="67227">
                  <c:v>6721.06</c:v>
                </c:pt>
                <c:pt idx="67228">
                  <c:v>6721.16</c:v>
                </c:pt>
                <c:pt idx="67229">
                  <c:v>6721.26</c:v>
                </c:pt>
                <c:pt idx="67230">
                  <c:v>6721.36</c:v>
                </c:pt>
                <c:pt idx="67231">
                  <c:v>6721.46</c:v>
                </c:pt>
                <c:pt idx="67232">
                  <c:v>6721.56</c:v>
                </c:pt>
                <c:pt idx="67233">
                  <c:v>6721.66</c:v>
                </c:pt>
                <c:pt idx="67234">
                  <c:v>6721.76</c:v>
                </c:pt>
                <c:pt idx="67235">
                  <c:v>6721.86</c:v>
                </c:pt>
                <c:pt idx="67236">
                  <c:v>6721.96</c:v>
                </c:pt>
                <c:pt idx="67237">
                  <c:v>6722.06</c:v>
                </c:pt>
                <c:pt idx="67238">
                  <c:v>6722.16</c:v>
                </c:pt>
                <c:pt idx="67239">
                  <c:v>6722.26</c:v>
                </c:pt>
                <c:pt idx="67240">
                  <c:v>6722.36</c:v>
                </c:pt>
                <c:pt idx="67241">
                  <c:v>6722.46</c:v>
                </c:pt>
                <c:pt idx="67242">
                  <c:v>6722.56</c:v>
                </c:pt>
                <c:pt idx="67243">
                  <c:v>6722.66</c:v>
                </c:pt>
                <c:pt idx="67244">
                  <c:v>6722.76</c:v>
                </c:pt>
                <c:pt idx="67245">
                  <c:v>6722.86</c:v>
                </c:pt>
                <c:pt idx="67246">
                  <c:v>6722.96</c:v>
                </c:pt>
                <c:pt idx="67247">
                  <c:v>6723.06</c:v>
                </c:pt>
                <c:pt idx="67248">
                  <c:v>6723.16</c:v>
                </c:pt>
                <c:pt idx="67249">
                  <c:v>6723.26</c:v>
                </c:pt>
                <c:pt idx="67250">
                  <c:v>6723.36</c:v>
                </c:pt>
                <c:pt idx="67251">
                  <c:v>6723.46</c:v>
                </c:pt>
                <c:pt idx="67252">
                  <c:v>6723.56</c:v>
                </c:pt>
                <c:pt idx="67253">
                  <c:v>6723.66</c:v>
                </c:pt>
                <c:pt idx="67254">
                  <c:v>6723.76</c:v>
                </c:pt>
                <c:pt idx="67255">
                  <c:v>6723.86</c:v>
                </c:pt>
                <c:pt idx="67256">
                  <c:v>6723.96</c:v>
                </c:pt>
                <c:pt idx="67257">
                  <c:v>6724.06</c:v>
                </c:pt>
                <c:pt idx="67258">
                  <c:v>6724.16</c:v>
                </c:pt>
                <c:pt idx="67259">
                  <c:v>6724.26</c:v>
                </c:pt>
                <c:pt idx="67260">
                  <c:v>6724.36</c:v>
                </c:pt>
                <c:pt idx="67261">
                  <c:v>6724.46</c:v>
                </c:pt>
                <c:pt idx="67262">
                  <c:v>6724.56</c:v>
                </c:pt>
                <c:pt idx="67263">
                  <c:v>6724.66</c:v>
                </c:pt>
                <c:pt idx="67264">
                  <c:v>6724.76</c:v>
                </c:pt>
                <c:pt idx="67265">
                  <c:v>6724.86</c:v>
                </c:pt>
                <c:pt idx="67266">
                  <c:v>6724.96</c:v>
                </c:pt>
                <c:pt idx="67267">
                  <c:v>6725.06</c:v>
                </c:pt>
                <c:pt idx="67268">
                  <c:v>6725.16</c:v>
                </c:pt>
                <c:pt idx="67269">
                  <c:v>6725.26</c:v>
                </c:pt>
                <c:pt idx="67270">
                  <c:v>6725.36</c:v>
                </c:pt>
                <c:pt idx="67271">
                  <c:v>6725.46</c:v>
                </c:pt>
                <c:pt idx="67272">
                  <c:v>6725.56</c:v>
                </c:pt>
                <c:pt idx="67273">
                  <c:v>6725.66</c:v>
                </c:pt>
                <c:pt idx="67274">
                  <c:v>6725.76</c:v>
                </c:pt>
                <c:pt idx="67275">
                  <c:v>6725.86</c:v>
                </c:pt>
                <c:pt idx="67276">
                  <c:v>6725.96</c:v>
                </c:pt>
                <c:pt idx="67277">
                  <c:v>6726.06</c:v>
                </c:pt>
                <c:pt idx="67278">
                  <c:v>6726.16</c:v>
                </c:pt>
                <c:pt idx="67279">
                  <c:v>6726.26</c:v>
                </c:pt>
                <c:pt idx="67280">
                  <c:v>6726.36</c:v>
                </c:pt>
                <c:pt idx="67281">
                  <c:v>6726.46</c:v>
                </c:pt>
                <c:pt idx="67282">
                  <c:v>6726.56</c:v>
                </c:pt>
                <c:pt idx="67283">
                  <c:v>6726.66</c:v>
                </c:pt>
                <c:pt idx="67284">
                  <c:v>6726.76</c:v>
                </c:pt>
                <c:pt idx="67285">
                  <c:v>6726.86</c:v>
                </c:pt>
                <c:pt idx="67286">
                  <c:v>6726.96</c:v>
                </c:pt>
                <c:pt idx="67287">
                  <c:v>6727.06</c:v>
                </c:pt>
                <c:pt idx="67288">
                  <c:v>6727.16</c:v>
                </c:pt>
                <c:pt idx="67289">
                  <c:v>6727.26</c:v>
                </c:pt>
                <c:pt idx="67290">
                  <c:v>6727.36</c:v>
                </c:pt>
                <c:pt idx="67291">
                  <c:v>6727.46</c:v>
                </c:pt>
                <c:pt idx="67292">
                  <c:v>6727.56</c:v>
                </c:pt>
                <c:pt idx="67293">
                  <c:v>6727.66</c:v>
                </c:pt>
                <c:pt idx="67294">
                  <c:v>6727.76</c:v>
                </c:pt>
                <c:pt idx="67295">
                  <c:v>6727.86</c:v>
                </c:pt>
                <c:pt idx="67296">
                  <c:v>6727.96</c:v>
                </c:pt>
                <c:pt idx="67297">
                  <c:v>6728.06</c:v>
                </c:pt>
                <c:pt idx="67298">
                  <c:v>6728.16</c:v>
                </c:pt>
                <c:pt idx="67299">
                  <c:v>6728.26</c:v>
                </c:pt>
                <c:pt idx="67300">
                  <c:v>6728.36</c:v>
                </c:pt>
                <c:pt idx="67301">
                  <c:v>6728.46</c:v>
                </c:pt>
                <c:pt idx="67302">
                  <c:v>6728.56</c:v>
                </c:pt>
                <c:pt idx="67303">
                  <c:v>6728.66</c:v>
                </c:pt>
                <c:pt idx="67304">
                  <c:v>6728.76</c:v>
                </c:pt>
                <c:pt idx="67305">
                  <c:v>6728.86</c:v>
                </c:pt>
                <c:pt idx="67306">
                  <c:v>6728.96</c:v>
                </c:pt>
                <c:pt idx="67307">
                  <c:v>6729.06</c:v>
                </c:pt>
                <c:pt idx="67308">
                  <c:v>6729.16</c:v>
                </c:pt>
                <c:pt idx="67309">
                  <c:v>6729.26</c:v>
                </c:pt>
                <c:pt idx="67310">
                  <c:v>6729.36</c:v>
                </c:pt>
                <c:pt idx="67311">
                  <c:v>6729.46</c:v>
                </c:pt>
                <c:pt idx="67312">
                  <c:v>6729.56</c:v>
                </c:pt>
                <c:pt idx="67313">
                  <c:v>6729.66</c:v>
                </c:pt>
                <c:pt idx="67314">
                  <c:v>6729.76</c:v>
                </c:pt>
                <c:pt idx="67315">
                  <c:v>6729.86</c:v>
                </c:pt>
                <c:pt idx="67316">
                  <c:v>6729.96</c:v>
                </c:pt>
                <c:pt idx="67317">
                  <c:v>6730.06</c:v>
                </c:pt>
                <c:pt idx="67318">
                  <c:v>6730.16</c:v>
                </c:pt>
                <c:pt idx="67319">
                  <c:v>6730.26</c:v>
                </c:pt>
                <c:pt idx="67320">
                  <c:v>6730.36</c:v>
                </c:pt>
                <c:pt idx="67321">
                  <c:v>6730.46</c:v>
                </c:pt>
                <c:pt idx="67322">
                  <c:v>6730.56</c:v>
                </c:pt>
                <c:pt idx="67323">
                  <c:v>6730.66</c:v>
                </c:pt>
                <c:pt idx="67324">
                  <c:v>6730.76</c:v>
                </c:pt>
                <c:pt idx="67325">
                  <c:v>6730.86</c:v>
                </c:pt>
                <c:pt idx="67326">
                  <c:v>6730.96</c:v>
                </c:pt>
                <c:pt idx="67327">
                  <c:v>6731.06</c:v>
                </c:pt>
                <c:pt idx="67328">
                  <c:v>6731.16</c:v>
                </c:pt>
                <c:pt idx="67329">
                  <c:v>6731.26</c:v>
                </c:pt>
                <c:pt idx="67330">
                  <c:v>6731.36</c:v>
                </c:pt>
                <c:pt idx="67331">
                  <c:v>6731.46</c:v>
                </c:pt>
                <c:pt idx="67332">
                  <c:v>6731.56</c:v>
                </c:pt>
                <c:pt idx="67333">
                  <c:v>6731.66</c:v>
                </c:pt>
                <c:pt idx="67334">
                  <c:v>6731.76</c:v>
                </c:pt>
                <c:pt idx="67335">
                  <c:v>6731.86</c:v>
                </c:pt>
                <c:pt idx="67336">
                  <c:v>6731.96</c:v>
                </c:pt>
                <c:pt idx="67337">
                  <c:v>6732.06</c:v>
                </c:pt>
                <c:pt idx="67338">
                  <c:v>6732.16</c:v>
                </c:pt>
                <c:pt idx="67339">
                  <c:v>6732.26</c:v>
                </c:pt>
                <c:pt idx="67340">
                  <c:v>6732.36</c:v>
                </c:pt>
                <c:pt idx="67341">
                  <c:v>6732.46</c:v>
                </c:pt>
                <c:pt idx="67342">
                  <c:v>6732.56</c:v>
                </c:pt>
                <c:pt idx="67343">
                  <c:v>6732.66</c:v>
                </c:pt>
                <c:pt idx="67344">
                  <c:v>6732.76</c:v>
                </c:pt>
                <c:pt idx="67345">
                  <c:v>6732.86</c:v>
                </c:pt>
                <c:pt idx="67346">
                  <c:v>6732.96</c:v>
                </c:pt>
                <c:pt idx="67347">
                  <c:v>6733.06</c:v>
                </c:pt>
                <c:pt idx="67348">
                  <c:v>6733.16</c:v>
                </c:pt>
                <c:pt idx="67349">
                  <c:v>6733.26</c:v>
                </c:pt>
                <c:pt idx="67350">
                  <c:v>6733.36</c:v>
                </c:pt>
                <c:pt idx="67351">
                  <c:v>6733.46</c:v>
                </c:pt>
                <c:pt idx="67352">
                  <c:v>6733.56</c:v>
                </c:pt>
                <c:pt idx="67353">
                  <c:v>6733.66</c:v>
                </c:pt>
                <c:pt idx="67354">
                  <c:v>6733.76</c:v>
                </c:pt>
                <c:pt idx="67355">
                  <c:v>6733.86</c:v>
                </c:pt>
                <c:pt idx="67356">
                  <c:v>6733.96</c:v>
                </c:pt>
                <c:pt idx="67357">
                  <c:v>6734.06</c:v>
                </c:pt>
                <c:pt idx="67358">
                  <c:v>6734.16</c:v>
                </c:pt>
                <c:pt idx="67359">
                  <c:v>6734.26</c:v>
                </c:pt>
                <c:pt idx="67360">
                  <c:v>6734.36</c:v>
                </c:pt>
                <c:pt idx="67361">
                  <c:v>6734.46</c:v>
                </c:pt>
                <c:pt idx="67362">
                  <c:v>6734.56</c:v>
                </c:pt>
                <c:pt idx="67363">
                  <c:v>6734.66</c:v>
                </c:pt>
                <c:pt idx="67364">
                  <c:v>6734.76</c:v>
                </c:pt>
                <c:pt idx="67365">
                  <c:v>6734.86</c:v>
                </c:pt>
                <c:pt idx="67366">
                  <c:v>6734.96</c:v>
                </c:pt>
                <c:pt idx="67367">
                  <c:v>6735.06</c:v>
                </c:pt>
                <c:pt idx="67368">
                  <c:v>6735.16</c:v>
                </c:pt>
                <c:pt idx="67369">
                  <c:v>6735.26</c:v>
                </c:pt>
                <c:pt idx="67370">
                  <c:v>6735.36</c:v>
                </c:pt>
                <c:pt idx="67371">
                  <c:v>6735.46</c:v>
                </c:pt>
                <c:pt idx="67372">
                  <c:v>6735.56</c:v>
                </c:pt>
                <c:pt idx="67373">
                  <c:v>6735.66</c:v>
                </c:pt>
                <c:pt idx="67374">
                  <c:v>6735.76</c:v>
                </c:pt>
                <c:pt idx="67375">
                  <c:v>6735.86</c:v>
                </c:pt>
                <c:pt idx="67376">
                  <c:v>6735.96</c:v>
                </c:pt>
                <c:pt idx="67377">
                  <c:v>6736.06</c:v>
                </c:pt>
                <c:pt idx="67378">
                  <c:v>6736.16</c:v>
                </c:pt>
                <c:pt idx="67379">
                  <c:v>6736.26</c:v>
                </c:pt>
                <c:pt idx="67380">
                  <c:v>6736.36</c:v>
                </c:pt>
                <c:pt idx="67381">
                  <c:v>6736.46</c:v>
                </c:pt>
                <c:pt idx="67382">
                  <c:v>6736.56</c:v>
                </c:pt>
                <c:pt idx="67383">
                  <c:v>6736.66</c:v>
                </c:pt>
                <c:pt idx="67384">
                  <c:v>6736.76</c:v>
                </c:pt>
                <c:pt idx="67385">
                  <c:v>6736.86</c:v>
                </c:pt>
                <c:pt idx="67386">
                  <c:v>6736.96</c:v>
                </c:pt>
                <c:pt idx="67387">
                  <c:v>6737.06</c:v>
                </c:pt>
                <c:pt idx="67388">
                  <c:v>6737.16</c:v>
                </c:pt>
                <c:pt idx="67389">
                  <c:v>6737.26</c:v>
                </c:pt>
                <c:pt idx="67390">
                  <c:v>6737.36</c:v>
                </c:pt>
                <c:pt idx="67391">
                  <c:v>6737.46</c:v>
                </c:pt>
                <c:pt idx="67392">
                  <c:v>6737.56</c:v>
                </c:pt>
                <c:pt idx="67393">
                  <c:v>6737.66</c:v>
                </c:pt>
                <c:pt idx="67394">
                  <c:v>6737.76</c:v>
                </c:pt>
                <c:pt idx="67395">
                  <c:v>6737.86</c:v>
                </c:pt>
                <c:pt idx="67396">
                  <c:v>6737.96</c:v>
                </c:pt>
                <c:pt idx="67397">
                  <c:v>6738.06</c:v>
                </c:pt>
                <c:pt idx="67398">
                  <c:v>6738.16</c:v>
                </c:pt>
                <c:pt idx="67399">
                  <c:v>6738.26</c:v>
                </c:pt>
                <c:pt idx="67400">
                  <c:v>6738.36</c:v>
                </c:pt>
                <c:pt idx="67401">
                  <c:v>6738.46</c:v>
                </c:pt>
                <c:pt idx="67402">
                  <c:v>6738.56</c:v>
                </c:pt>
                <c:pt idx="67403">
                  <c:v>6738.66</c:v>
                </c:pt>
                <c:pt idx="67404">
                  <c:v>6738.76</c:v>
                </c:pt>
                <c:pt idx="67405">
                  <c:v>6738.86</c:v>
                </c:pt>
                <c:pt idx="67406">
                  <c:v>6738.96</c:v>
                </c:pt>
                <c:pt idx="67407">
                  <c:v>6739.06</c:v>
                </c:pt>
                <c:pt idx="67408">
                  <c:v>6739.16</c:v>
                </c:pt>
                <c:pt idx="67409">
                  <c:v>6739.26</c:v>
                </c:pt>
                <c:pt idx="67410">
                  <c:v>6739.36</c:v>
                </c:pt>
                <c:pt idx="67411">
                  <c:v>6739.46</c:v>
                </c:pt>
                <c:pt idx="67412">
                  <c:v>6739.56</c:v>
                </c:pt>
                <c:pt idx="67413">
                  <c:v>6739.66</c:v>
                </c:pt>
                <c:pt idx="67414">
                  <c:v>6739.76</c:v>
                </c:pt>
                <c:pt idx="67415">
                  <c:v>6739.86</c:v>
                </c:pt>
                <c:pt idx="67416">
                  <c:v>6739.96</c:v>
                </c:pt>
                <c:pt idx="67417">
                  <c:v>6740.06</c:v>
                </c:pt>
                <c:pt idx="67418">
                  <c:v>6740.16</c:v>
                </c:pt>
                <c:pt idx="67419">
                  <c:v>6740.26</c:v>
                </c:pt>
                <c:pt idx="67420">
                  <c:v>6740.36</c:v>
                </c:pt>
                <c:pt idx="67421">
                  <c:v>6740.46</c:v>
                </c:pt>
                <c:pt idx="67422">
                  <c:v>6740.56</c:v>
                </c:pt>
                <c:pt idx="67423">
                  <c:v>6740.66</c:v>
                </c:pt>
                <c:pt idx="67424">
                  <c:v>6740.76</c:v>
                </c:pt>
                <c:pt idx="67425">
                  <c:v>6740.86</c:v>
                </c:pt>
                <c:pt idx="67426">
                  <c:v>6740.96</c:v>
                </c:pt>
                <c:pt idx="67427">
                  <c:v>6741.06</c:v>
                </c:pt>
                <c:pt idx="67428">
                  <c:v>6741.16</c:v>
                </c:pt>
                <c:pt idx="67429">
                  <c:v>6741.26</c:v>
                </c:pt>
                <c:pt idx="67430">
                  <c:v>6741.36</c:v>
                </c:pt>
                <c:pt idx="67431">
                  <c:v>6741.46</c:v>
                </c:pt>
                <c:pt idx="67432">
                  <c:v>6741.56</c:v>
                </c:pt>
                <c:pt idx="67433">
                  <c:v>6741.66</c:v>
                </c:pt>
                <c:pt idx="67434">
                  <c:v>6741.76</c:v>
                </c:pt>
                <c:pt idx="67435">
                  <c:v>6741.86</c:v>
                </c:pt>
                <c:pt idx="67436">
                  <c:v>6741.96</c:v>
                </c:pt>
                <c:pt idx="67437">
                  <c:v>6742.06</c:v>
                </c:pt>
                <c:pt idx="67438">
                  <c:v>6742.16</c:v>
                </c:pt>
                <c:pt idx="67439">
                  <c:v>6742.26</c:v>
                </c:pt>
                <c:pt idx="67440">
                  <c:v>6742.36</c:v>
                </c:pt>
                <c:pt idx="67441">
                  <c:v>6742.46</c:v>
                </c:pt>
                <c:pt idx="67442">
                  <c:v>6742.56</c:v>
                </c:pt>
                <c:pt idx="67443">
                  <c:v>6742.66</c:v>
                </c:pt>
                <c:pt idx="67444">
                  <c:v>6742.76</c:v>
                </c:pt>
                <c:pt idx="67445">
                  <c:v>6742.86</c:v>
                </c:pt>
                <c:pt idx="67446">
                  <c:v>6742.96</c:v>
                </c:pt>
                <c:pt idx="67447">
                  <c:v>6743.06</c:v>
                </c:pt>
                <c:pt idx="67448">
                  <c:v>6743.16</c:v>
                </c:pt>
                <c:pt idx="67449">
                  <c:v>6743.26</c:v>
                </c:pt>
                <c:pt idx="67450">
                  <c:v>6743.36</c:v>
                </c:pt>
                <c:pt idx="67451">
                  <c:v>6743.46</c:v>
                </c:pt>
                <c:pt idx="67452">
                  <c:v>6743.56</c:v>
                </c:pt>
                <c:pt idx="67453">
                  <c:v>6743.66</c:v>
                </c:pt>
                <c:pt idx="67454">
                  <c:v>6743.76</c:v>
                </c:pt>
                <c:pt idx="67455">
                  <c:v>6743.86</c:v>
                </c:pt>
                <c:pt idx="67456">
                  <c:v>6743.96</c:v>
                </c:pt>
                <c:pt idx="67457">
                  <c:v>6744.06</c:v>
                </c:pt>
                <c:pt idx="67458">
                  <c:v>6744.16</c:v>
                </c:pt>
                <c:pt idx="67459">
                  <c:v>6744.26</c:v>
                </c:pt>
                <c:pt idx="67460">
                  <c:v>6744.36</c:v>
                </c:pt>
                <c:pt idx="67461">
                  <c:v>6744.46</c:v>
                </c:pt>
                <c:pt idx="67462">
                  <c:v>6744.56</c:v>
                </c:pt>
                <c:pt idx="67463">
                  <c:v>6744.66</c:v>
                </c:pt>
                <c:pt idx="67464">
                  <c:v>6744.76</c:v>
                </c:pt>
                <c:pt idx="67465">
                  <c:v>6744.86</c:v>
                </c:pt>
                <c:pt idx="67466">
                  <c:v>6744.96</c:v>
                </c:pt>
                <c:pt idx="67467">
                  <c:v>6745.06</c:v>
                </c:pt>
                <c:pt idx="67468">
                  <c:v>6745.16</c:v>
                </c:pt>
                <c:pt idx="67469">
                  <c:v>6745.26</c:v>
                </c:pt>
                <c:pt idx="67470">
                  <c:v>6745.36</c:v>
                </c:pt>
                <c:pt idx="67471">
                  <c:v>6745.46</c:v>
                </c:pt>
                <c:pt idx="67472">
                  <c:v>6745.56</c:v>
                </c:pt>
                <c:pt idx="67473">
                  <c:v>6745.66</c:v>
                </c:pt>
                <c:pt idx="67474">
                  <c:v>6745.76</c:v>
                </c:pt>
                <c:pt idx="67475">
                  <c:v>6745.86</c:v>
                </c:pt>
                <c:pt idx="67476">
                  <c:v>6745.96</c:v>
                </c:pt>
                <c:pt idx="67477">
                  <c:v>6746.06</c:v>
                </c:pt>
                <c:pt idx="67478">
                  <c:v>6746.16</c:v>
                </c:pt>
                <c:pt idx="67479">
                  <c:v>6746.26</c:v>
                </c:pt>
                <c:pt idx="67480">
                  <c:v>6746.36</c:v>
                </c:pt>
                <c:pt idx="67481">
                  <c:v>6746.46</c:v>
                </c:pt>
                <c:pt idx="67482">
                  <c:v>6746.56</c:v>
                </c:pt>
                <c:pt idx="67483">
                  <c:v>6746.66</c:v>
                </c:pt>
                <c:pt idx="67484">
                  <c:v>6746.76</c:v>
                </c:pt>
                <c:pt idx="67485">
                  <c:v>6746.86</c:v>
                </c:pt>
                <c:pt idx="67486">
                  <c:v>6746.96</c:v>
                </c:pt>
                <c:pt idx="67487">
                  <c:v>6747.06</c:v>
                </c:pt>
                <c:pt idx="67488">
                  <c:v>6747.16</c:v>
                </c:pt>
                <c:pt idx="67489">
                  <c:v>6747.26</c:v>
                </c:pt>
                <c:pt idx="67490">
                  <c:v>6747.36</c:v>
                </c:pt>
                <c:pt idx="67491">
                  <c:v>6747.46</c:v>
                </c:pt>
                <c:pt idx="67492">
                  <c:v>6747.56</c:v>
                </c:pt>
                <c:pt idx="67493">
                  <c:v>6747.66</c:v>
                </c:pt>
                <c:pt idx="67494">
                  <c:v>6747.76</c:v>
                </c:pt>
                <c:pt idx="67495">
                  <c:v>6747.86</c:v>
                </c:pt>
                <c:pt idx="67496">
                  <c:v>6747.96</c:v>
                </c:pt>
                <c:pt idx="67497">
                  <c:v>6748.06</c:v>
                </c:pt>
                <c:pt idx="67498">
                  <c:v>6748.16</c:v>
                </c:pt>
                <c:pt idx="67499">
                  <c:v>6748.26</c:v>
                </c:pt>
                <c:pt idx="67500">
                  <c:v>6748.36</c:v>
                </c:pt>
                <c:pt idx="67501">
                  <c:v>6748.46</c:v>
                </c:pt>
                <c:pt idx="67502">
                  <c:v>6748.56</c:v>
                </c:pt>
                <c:pt idx="67503">
                  <c:v>6748.66</c:v>
                </c:pt>
                <c:pt idx="67504">
                  <c:v>6748.76</c:v>
                </c:pt>
                <c:pt idx="67505">
                  <c:v>6748.86</c:v>
                </c:pt>
                <c:pt idx="67506">
                  <c:v>6748.96</c:v>
                </c:pt>
                <c:pt idx="67507">
                  <c:v>6749.06</c:v>
                </c:pt>
                <c:pt idx="67508">
                  <c:v>6749.16</c:v>
                </c:pt>
                <c:pt idx="67509">
                  <c:v>6749.26</c:v>
                </c:pt>
                <c:pt idx="67510">
                  <c:v>6749.36</c:v>
                </c:pt>
                <c:pt idx="67511">
                  <c:v>6749.46</c:v>
                </c:pt>
                <c:pt idx="67512">
                  <c:v>6749.56</c:v>
                </c:pt>
                <c:pt idx="67513">
                  <c:v>6749.66</c:v>
                </c:pt>
                <c:pt idx="67514">
                  <c:v>6749.76</c:v>
                </c:pt>
                <c:pt idx="67515">
                  <c:v>6749.86</c:v>
                </c:pt>
                <c:pt idx="67516">
                  <c:v>6749.96</c:v>
                </c:pt>
                <c:pt idx="67517">
                  <c:v>6750.06</c:v>
                </c:pt>
                <c:pt idx="67518">
                  <c:v>6750.16</c:v>
                </c:pt>
                <c:pt idx="67519">
                  <c:v>6750.26</c:v>
                </c:pt>
                <c:pt idx="67520">
                  <c:v>6750.36</c:v>
                </c:pt>
                <c:pt idx="67521">
                  <c:v>6750.46</c:v>
                </c:pt>
                <c:pt idx="67522">
                  <c:v>6750.56</c:v>
                </c:pt>
                <c:pt idx="67523">
                  <c:v>6750.66</c:v>
                </c:pt>
                <c:pt idx="67524">
                  <c:v>6750.76</c:v>
                </c:pt>
                <c:pt idx="67525">
                  <c:v>6750.86</c:v>
                </c:pt>
                <c:pt idx="67526">
                  <c:v>6750.96</c:v>
                </c:pt>
                <c:pt idx="67527">
                  <c:v>6751.06</c:v>
                </c:pt>
                <c:pt idx="67528">
                  <c:v>6751.16</c:v>
                </c:pt>
                <c:pt idx="67529">
                  <c:v>6751.26</c:v>
                </c:pt>
                <c:pt idx="67530">
                  <c:v>6751.36</c:v>
                </c:pt>
                <c:pt idx="67531">
                  <c:v>6751.46</c:v>
                </c:pt>
                <c:pt idx="67532">
                  <c:v>6751.56</c:v>
                </c:pt>
                <c:pt idx="67533">
                  <c:v>6751.66</c:v>
                </c:pt>
                <c:pt idx="67534">
                  <c:v>6751.76</c:v>
                </c:pt>
                <c:pt idx="67535">
                  <c:v>6751.86</c:v>
                </c:pt>
                <c:pt idx="67536">
                  <c:v>6751.96</c:v>
                </c:pt>
                <c:pt idx="67537">
                  <c:v>6752.06</c:v>
                </c:pt>
                <c:pt idx="67538">
                  <c:v>6752.16</c:v>
                </c:pt>
                <c:pt idx="67539">
                  <c:v>6752.26</c:v>
                </c:pt>
                <c:pt idx="67540">
                  <c:v>6752.36</c:v>
                </c:pt>
                <c:pt idx="67541">
                  <c:v>6752.46</c:v>
                </c:pt>
                <c:pt idx="67542">
                  <c:v>6752.56</c:v>
                </c:pt>
                <c:pt idx="67543">
                  <c:v>6752.66</c:v>
                </c:pt>
                <c:pt idx="67544">
                  <c:v>6752.76</c:v>
                </c:pt>
                <c:pt idx="67545">
                  <c:v>6752.86</c:v>
                </c:pt>
                <c:pt idx="67546">
                  <c:v>6752.96</c:v>
                </c:pt>
                <c:pt idx="67547">
                  <c:v>6753.06</c:v>
                </c:pt>
                <c:pt idx="67548">
                  <c:v>6753.16</c:v>
                </c:pt>
                <c:pt idx="67549">
                  <c:v>6753.26</c:v>
                </c:pt>
                <c:pt idx="67550">
                  <c:v>6753.36</c:v>
                </c:pt>
                <c:pt idx="67551">
                  <c:v>6753.46</c:v>
                </c:pt>
                <c:pt idx="67552">
                  <c:v>6753.56</c:v>
                </c:pt>
                <c:pt idx="67553">
                  <c:v>6753.66</c:v>
                </c:pt>
                <c:pt idx="67554">
                  <c:v>6753.76</c:v>
                </c:pt>
                <c:pt idx="67555">
                  <c:v>6753.86</c:v>
                </c:pt>
                <c:pt idx="67556">
                  <c:v>6753.96</c:v>
                </c:pt>
                <c:pt idx="67557">
                  <c:v>6754.06</c:v>
                </c:pt>
                <c:pt idx="67558">
                  <c:v>6754.16</c:v>
                </c:pt>
                <c:pt idx="67559">
                  <c:v>6754.26</c:v>
                </c:pt>
                <c:pt idx="67560">
                  <c:v>6754.36</c:v>
                </c:pt>
                <c:pt idx="67561">
                  <c:v>6754.46</c:v>
                </c:pt>
                <c:pt idx="67562">
                  <c:v>6754.56</c:v>
                </c:pt>
                <c:pt idx="67563">
                  <c:v>6754.66</c:v>
                </c:pt>
                <c:pt idx="67564">
                  <c:v>6754.76</c:v>
                </c:pt>
                <c:pt idx="67565">
                  <c:v>6754.86</c:v>
                </c:pt>
                <c:pt idx="67566">
                  <c:v>6754.96</c:v>
                </c:pt>
                <c:pt idx="67567">
                  <c:v>6755.06</c:v>
                </c:pt>
                <c:pt idx="67568">
                  <c:v>6755.16</c:v>
                </c:pt>
                <c:pt idx="67569">
                  <c:v>6755.26</c:v>
                </c:pt>
                <c:pt idx="67570">
                  <c:v>6755.36</c:v>
                </c:pt>
                <c:pt idx="67571">
                  <c:v>6755.46</c:v>
                </c:pt>
                <c:pt idx="67572">
                  <c:v>6755.56</c:v>
                </c:pt>
                <c:pt idx="67573">
                  <c:v>6755.66</c:v>
                </c:pt>
                <c:pt idx="67574">
                  <c:v>6755.76</c:v>
                </c:pt>
                <c:pt idx="67575">
                  <c:v>6755.86</c:v>
                </c:pt>
                <c:pt idx="67576">
                  <c:v>6755.96</c:v>
                </c:pt>
                <c:pt idx="67577">
                  <c:v>6756.06</c:v>
                </c:pt>
                <c:pt idx="67578">
                  <c:v>6756.16</c:v>
                </c:pt>
                <c:pt idx="67579">
                  <c:v>6756.26</c:v>
                </c:pt>
                <c:pt idx="67580">
                  <c:v>6756.36</c:v>
                </c:pt>
                <c:pt idx="67581">
                  <c:v>6756.46</c:v>
                </c:pt>
                <c:pt idx="67582">
                  <c:v>6756.56</c:v>
                </c:pt>
                <c:pt idx="67583">
                  <c:v>6756.66</c:v>
                </c:pt>
                <c:pt idx="67584">
                  <c:v>6756.76</c:v>
                </c:pt>
                <c:pt idx="67585">
                  <c:v>6756.86</c:v>
                </c:pt>
                <c:pt idx="67586">
                  <c:v>6756.96</c:v>
                </c:pt>
                <c:pt idx="67587">
                  <c:v>6757.06</c:v>
                </c:pt>
                <c:pt idx="67588">
                  <c:v>6757.16</c:v>
                </c:pt>
                <c:pt idx="67589">
                  <c:v>6757.26</c:v>
                </c:pt>
                <c:pt idx="67590">
                  <c:v>6757.36</c:v>
                </c:pt>
                <c:pt idx="67591">
                  <c:v>6757.46</c:v>
                </c:pt>
                <c:pt idx="67592">
                  <c:v>6757.56</c:v>
                </c:pt>
                <c:pt idx="67593">
                  <c:v>6757.66</c:v>
                </c:pt>
                <c:pt idx="67594">
                  <c:v>6757.76</c:v>
                </c:pt>
                <c:pt idx="67595">
                  <c:v>6757.86</c:v>
                </c:pt>
                <c:pt idx="67596">
                  <c:v>6757.96</c:v>
                </c:pt>
                <c:pt idx="67597">
                  <c:v>6758.06</c:v>
                </c:pt>
                <c:pt idx="67598">
                  <c:v>6758.16</c:v>
                </c:pt>
                <c:pt idx="67599">
                  <c:v>6758.26</c:v>
                </c:pt>
                <c:pt idx="67600">
                  <c:v>6758.36</c:v>
                </c:pt>
                <c:pt idx="67601">
                  <c:v>6758.46</c:v>
                </c:pt>
                <c:pt idx="67602">
                  <c:v>6758.56</c:v>
                </c:pt>
                <c:pt idx="67603">
                  <c:v>6758.66</c:v>
                </c:pt>
                <c:pt idx="67604">
                  <c:v>6758.76</c:v>
                </c:pt>
                <c:pt idx="67605">
                  <c:v>6758.86</c:v>
                </c:pt>
                <c:pt idx="67606">
                  <c:v>6758.96</c:v>
                </c:pt>
                <c:pt idx="67607">
                  <c:v>6759.06</c:v>
                </c:pt>
                <c:pt idx="67608">
                  <c:v>6759.16</c:v>
                </c:pt>
                <c:pt idx="67609">
                  <c:v>6759.26</c:v>
                </c:pt>
                <c:pt idx="67610">
                  <c:v>6759.36</c:v>
                </c:pt>
                <c:pt idx="67611">
                  <c:v>6759.46</c:v>
                </c:pt>
                <c:pt idx="67612">
                  <c:v>6759.56</c:v>
                </c:pt>
                <c:pt idx="67613">
                  <c:v>6759.66</c:v>
                </c:pt>
                <c:pt idx="67614">
                  <c:v>6759.76</c:v>
                </c:pt>
                <c:pt idx="67615">
                  <c:v>6759.86</c:v>
                </c:pt>
                <c:pt idx="67616">
                  <c:v>6759.96</c:v>
                </c:pt>
                <c:pt idx="67617">
                  <c:v>6760.06</c:v>
                </c:pt>
                <c:pt idx="67618">
                  <c:v>6760.16</c:v>
                </c:pt>
                <c:pt idx="67619">
                  <c:v>6760.26</c:v>
                </c:pt>
                <c:pt idx="67620">
                  <c:v>6760.36</c:v>
                </c:pt>
                <c:pt idx="67621">
                  <c:v>6760.46</c:v>
                </c:pt>
                <c:pt idx="67622">
                  <c:v>6760.56</c:v>
                </c:pt>
                <c:pt idx="67623">
                  <c:v>6760.66</c:v>
                </c:pt>
                <c:pt idx="67624">
                  <c:v>6760.76</c:v>
                </c:pt>
                <c:pt idx="67625">
                  <c:v>6760.86</c:v>
                </c:pt>
                <c:pt idx="67626">
                  <c:v>6760.96</c:v>
                </c:pt>
                <c:pt idx="67627">
                  <c:v>6761.06</c:v>
                </c:pt>
                <c:pt idx="67628">
                  <c:v>6761.16</c:v>
                </c:pt>
                <c:pt idx="67629">
                  <c:v>6761.26</c:v>
                </c:pt>
                <c:pt idx="67630">
                  <c:v>6761.36</c:v>
                </c:pt>
                <c:pt idx="67631">
                  <c:v>6761.46</c:v>
                </c:pt>
                <c:pt idx="67632">
                  <c:v>6761.56</c:v>
                </c:pt>
                <c:pt idx="67633">
                  <c:v>6761.66</c:v>
                </c:pt>
                <c:pt idx="67634">
                  <c:v>6761.76</c:v>
                </c:pt>
                <c:pt idx="67635">
                  <c:v>6761.86</c:v>
                </c:pt>
                <c:pt idx="67636">
                  <c:v>6761.96</c:v>
                </c:pt>
                <c:pt idx="67637">
                  <c:v>6762.06</c:v>
                </c:pt>
                <c:pt idx="67638">
                  <c:v>6762.16</c:v>
                </c:pt>
                <c:pt idx="67639">
                  <c:v>6762.26</c:v>
                </c:pt>
                <c:pt idx="67640">
                  <c:v>6762.36</c:v>
                </c:pt>
                <c:pt idx="67641">
                  <c:v>6762.46</c:v>
                </c:pt>
                <c:pt idx="67642">
                  <c:v>6762.56</c:v>
                </c:pt>
                <c:pt idx="67643">
                  <c:v>6762.66</c:v>
                </c:pt>
                <c:pt idx="67644">
                  <c:v>6762.76</c:v>
                </c:pt>
                <c:pt idx="67645">
                  <c:v>6762.86</c:v>
                </c:pt>
                <c:pt idx="67646">
                  <c:v>6762.96</c:v>
                </c:pt>
                <c:pt idx="67647">
                  <c:v>6763.06</c:v>
                </c:pt>
                <c:pt idx="67648">
                  <c:v>6763.16</c:v>
                </c:pt>
                <c:pt idx="67649">
                  <c:v>6763.26</c:v>
                </c:pt>
                <c:pt idx="67650">
                  <c:v>6763.36</c:v>
                </c:pt>
                <c:pt idx="67651">
                  <c:v>6763.46</c:v>
                </c:pt>
                <c:pt idx="67652">
                  <c:v>6763.56</c:v>
                </c:pt>
                <c:pt idx="67653">
                  <c:v>6763.66</c:v>
                </c:pt>
                <c:pt idx="67654">
                  <c:v>6763.76</c:v>
                </c:pt>
                <c:pt idx="67655">
                  <c:v>6763.86</c:v>
                </c:pt>
                <c:pt idx="67656">
                  <c:v>6763.96</c:v>
                </c:pt>
                <c:pt idx="67657">
                  <c:v>6764.06</c:v>
                </c:pt>
                <c:pt idx="67658">
                  <c:v>6764.16</c:v>
                </c:pt>
                <c:pt idx="67659">
                  <c:v>6764.26</c:v>
                </c:pt>
                <c:pt idx="67660">
                  <c:v>6764.36</c:v>
                </c:pt>
                <c:pt idx="67661">
                  <c:v>6764.46</c:v>
                </c:pt>
                <c:pt idx="67662">
                  <c:v>6764.56</c:v>
                </c:pt>
                <c:pt idx="67663">
                  <c:v>6764.66</c:v>
                </c:pt>
                <c:pt idx="67664">
                  <c:v>6764.76</c:v>
                </c:pt>
                <c:pt idx="67665">
                  <c:v>6764.86</c:v>
                </c:pt>
                <c:pt idx="67666">
                  <c:v>6764.96</c:v>
                </c:pt>
                <c:pt idx="67667">
                  <c:v>6765.06</c:v>
                </c:pt>
                <c:pt idx="67668">
                  <c:v>6765.16</c:v>
                </c:pt>
                <c:pt idx="67669">
                  <c:v>6765.26</c:v>
                </c:pt>
                <c:pt idx="67670">
                  <c:v>6765.36</c:v>
                </c:pt>
                <c:pt idx="67671">
                  <c:v>6765.46</c:v>
                </c:pt>
                <c:pt idx="67672">
                  <c:v>6765.56</c:v>
                </c:pt>
                <c:pt idx="67673">
                  <c:v>6765.66</c:v>
                </c:pt>
                <c:pt idx="67674">
                  <c:v>6765.76</c:v>
                </c:pt>
                <c:pt idx="67675">
                  <c:v>6765.86</c:v>
                </c:pt>
                <c:pt idx="67676">
                  <c:v>6765.96</c:v>
                </c:pt>
                <c:pt idx="67677">
                  <c:v>6766.06</c:v>
                </c:pt>
                <c:pt idx="67678">
                  <c:v>6766.16</c:v>
                </c:pt>
                <c:pt idx="67679">
                  <c:v>6766.26</c:v>
                </c:pt>
                <c:pt idx="67680">
                  <c:v>6766.36</c:v>
                </c:pt>
                <c:pt idx="67681">
                  <c:v>6766.46</c:v>
                </c:pt>
                <c:pt idx="67682">
                  <c:v>6766.56</c:v>
                </c:pt>
                <c:pt idx="67683">
                  <c:v>6766.66</c:v>
                </c:pt>
                <c:pt idx="67684">
                  <c:v>6766.76</c:v>
                </c:pt>
                <c:pt idx="67685">
                  <c:v>6766.86</c:v>
                </c:pt>
                <c:pt idx="67686">
                  <c:v>6766.96</c:v>
                </c:pt>
                <c:pt idx="67687">
                  <c:v>6767.06</c:v>
                </c:pt>
                <c:pt idx="67688">
                  <c:v>6767.16</c:v>
                </c:pt>
                <c:pt idx="67689">
                  <c:v>6767.26</c:v>
                </c:pt>
                <c:pt idx="67690">
                  <c:v>6767.36</c:v>
                </c:pt>
                <c:pt idx="67691">
                  <c:v>6767.46</c:v>
                </c:pt>
                <c:pt idx="67692">
                  <c:v>6767.56</c:v>
                </c:pt>
                <c:pt idx="67693">
                  <c:v>6767.66</c:v>
                </c:pt>
                <c:pt idx="67694">
                  <c:v>6767.76</c:v>
                </c:pt>
                <c:pt idx="67695">
                  <c:v>6767.86</c:v>
                </c:pt>
                <c:pt idx="67696">
                  <c:v>6767.96</c:v>
                </c:pt>
                <c:pt idx="67697">
                  <c:v>6768.06</c:v>
                </c:pt>
                <c:pt idx="67698">
                  <c:v>6768.16</c:v>
                </c:pt>
                <c:pt idx="67699">
                  <c:v>6768.26</c:v>
                </c:pt>
                <c:pt idx="67700">
                  <c:v>6768.36</c:v>
                </c:pt>
                <c:pt idx="67701">
                  <c:v>6768.46</c:v>
                </c:pt>
                <c:pt idx="67702">
                  <c:v>6768.56</c:v>
                </c:pt>
                <c:pt idx="67703">
                  <c:v>6768.66</c:v>
                </c:pt>
                <c:pt idx="67704">
                  <c:v>6768.76</c:v>
                </c:pt>
                <c:pt idx="67705">
                  <c:v>6768.86</c:v>
                </c:pt>
                <c:pt idx="67706">
                  <c:v>6768.96</c:v>
                </c:pt>
                <c:pt idx="67707">
                  <c:v>6769.06</c:v>
                </c:pt>
                <c:pt idx="67708">
                  <c:v>6769.16</c:v>
                </c:pt>
                <c:pt idx="67709">
                  <c:v>6769.26</c:v>
                </c:pt>
                <c:pt idx="67710">
                  <c:v>6769.36</c:v>
                </c:pt>
                <c:pt idx="67711">
                  <c:v>6769.46</c:v>
                </c:pt>
                <c:pt idx="67712">
                  <c:v>6769.56</c:v>
                </c:pt>
                <c:pt idx="67713">
                  <c:v>6769.66</c:v>
                </c:pt>
                <c:pt idx="67714">
                  <c:v>6769.76</c:v>
                </c:pt>
                <c:pt idx="67715">
                  <c:v>6769.86</c:v>
                </c:pt>
                <c:pt idx="67716">
                  <c:v>6769.96</c:v>
                </c:pt>
                <c:pt idx="67717">
                  <c:v>6770.06</c:v>
                </c:pt>
                <c:pt idx="67718">
                  <c:v>6770.16</c:v>
                </c:pt>
                <c:pt idx="67719">
                  <c:v>6770.26</c:v>
                </c:pt>
                <c:pt idx="67720">
                  <c:v>6770.36</c:v>
                </c:pt>
                <c:pt idx="67721">
                  <c:v>6770.46</c:v>
                </c:pt>
                <c:pt idx="67722">
                  <c:v>6770.56</c:v>
                </c:pt>
                <c:pt idx="67723">
                  <c:v>6770.66</c:v>
                </c:pt>
                <c:pt idx="67724">
                  <c:v>6770.76</c:v>
                </c:pt>
                <c:pt idx="67725">
                  <c:v>6770.86</c:v>
                </c:pt>
                <c:pt idx="67726">
                  <c:v>6770.96</c:v>
                </c:pt>
                <c:pt idx="67727">
                  <c:v>6771.06</c:v>
                </c:pt>
                <c:pt idx="67728">
                  <c:v>6771.16</c:v>
                </c:pt>
                <c:pt idx="67729">
                  <c:v>6771.26</c:v>
                </c:pt>
                <c:pt idx="67730">
                  <c:v>6771.36</c:v>
                </c:pt>
                <c:pt idx="67731">
                  <c:v>6771.46</c:v>
                </c:pt>
                <c:pt idx="67732">
                  <c:v>6771.56</c:v>
                </c:pt>
                <c:pt idx="67733">
                  <c:v>6771.66</c:v>
                </c:pt>
                <c:pt idx="67734">
                  <c:v>6771.76</c:v>
                </c:pt>
                <c:pt idx="67735">
                  <c:v>6771.86</c:v>
                </c:pt>
                <c:pt idx="67736">
                  <c:v>6771.96</c:v>
                </c:pt>
                <c:pt idx="67737">
                  <c:v>6772.06</c:v>
                </c:pt>
                <c:pt idx="67738">
                  <c:v>6772.16</c:v>
                </c:pt>
                <c:pt idx="67739">
                  <c:v>6772.26</c:v>
                </c:pt>
                <c:pt idx="67740">
                  <c:v>6772.36</c:v>
                </c:pt>
                <c:pt idx="67741">
                  <c:v>6772.46</c:v>
                </c:pt>
                <c:pt idx="67742">
                  <c:v>6772.56</c:v>
                </c:pt>
                <c:pt idx="67743">
                  <c:v>6772.66</c:v>
                </c:pt>
                <c:pt idx="67744">
                  <c:v>6772.76</c:v>
                </c:pt>
                <c:pt idx="67745">
                  <c:v>6772.86</c:v>
                </c:pt>
                <c:pt idx="67746">
                  <c:v>6772.96</c:v>
                </c:pt>
                <c:pt idx="67747">
                  <c:v>6773.06</c:v>
                </c:pt>
                <c:pt idx="67748">
                  <c:v>6773.16</c:v>
                </c:pt>
                <c:pt idx="67749">
                  <c:v>6773.26</c:v>
                </c:pt>
                <c:pt idx="67750">
                  <c:v>6773.36</c:v>
                </c:pt>
                <c:pt idx="67751">
                  <c:v>6773.46</c:v>
                </c:pt>
                <c:pt idx="67752">
                  <c:v>6773.56</c:v>
                </c:pt>
                <c:pt idx="67753">
                  <c:v>6773.66</c:v>
                </c:pt>
                <c:pt idx="67754">
                  <c:v>6773.76</c:v>
                </c:pt>
                <c:pt idx="67755">
                  <c:v>6773.86</c:v>
                </c:pt>
                <c:pt idx="67756">
                  <c:v>6773.96</c:v>
                </c:pt>
                <c:pt idx="67757">
                  <c:v>6774.06</c:v>
                </c:pt>
                <c:pt idx="67758">
                  <c:v>6774.16</c:v>
                </c:pt>
                <c:pt idx="67759">
                  <c:v>6774.26</c:v>
                </c:pt>
                <c:pt idx="67760">
                  <c:v>6774.36</c:v>
                </c:pt>
                <c:pt idx="67761">
                  <c:v>6774.46</c:v>
                </c:pt>
                <c:pt idx="67762">
                  <c:v>6774.56</c:v>
                </c:pt>
                <c:pt idx="67763">
                  <c:v>6774.66</c:v>
                </c:pt>
                <c:pt idx="67764">
                  <c:v>6774.76</c:v>
                </c:pt>
                <c:pt idx="67765">
                  <c:v>6774.86</c:v>
                </c:pt>
                <c:pt idx="67766">
                  <c:v>6774.96</c:v>
                </c:pt>
                <c:pt idx="67767">
                  <c:v>6775.06</c:v>
                </c:pt>
                <c:pt idx="67768">
                  <c:v>6775.16</c:v>
                </c:pt>
                <c:pt idx="67769">
                  <c:v>6775.26</c:v>
                </c:pt>
                <c:pt idx="67770">
                  <c:v>6775.36</c:v>
                </c:pt>
                <c:pt idx="67771">
                  <c:v>6775.46</c:v>
                </c:pt>
                <c:pt idx="67772">
                  <c:v>6775.56</c:v>
                </c:pt>
                <c:pt idx="67773">
                  <c:v>6775.66</c:v>
                </c:pt>
                <c:pt idx="67774">
                  <c:v>6775.76</c:v>
                </c:pt>
                <c:pt idx="67775">
                  <c:v>6775.86</c:v>
                </c:pt>
                <c:pt idx="67776">
                  <c:v>6775.96</c:v>
                </c:pt>
                <c:pt idx="67777">
                  <c:v>6776.06</c:v>
                </c:pt>
                <c:pt idx="67778">
                  <c:v>6776.16</c:v>
                </c:pt>
                <c:pt idx="67779">
                  <c:v>6776.26</c:v>
                </c:pt>
                <c:pt idx="67780">
                  <c:v>6776.36</c:v>
                </c:pt>
                <c:pt idx="67781">
                  <c:v>6776.46</c:v>
                </c:pt>
                <c:pt idx="67782">
                  <c:v>6776.56</c:v>
                </c:pt>
                <c:pt idx="67783">
                  <c:v>6776.66</c:v>
                </c:pt>
                <c:pt idx="67784">
                  <c:v>6776.76</c:v>
                </c:pt>
                <c:pt idx="67785">
                  <c:v>6776.86</c:v>
                </c:pt>
                <c:pt idx="67786">
                  <c:v>6776.96</c:v>
                </c:pt>
                <c:pt idx="67787">
                  <c:v>6777.06</c:v>
                </c:pt>
                <c:pt idx="67788">
                  <c:v>6777.16</c:v>
                </c:pt>
                <c:pt idx="67789">
                  <c:v>6777.26</c:v>
                </c:pt>
                <c:pt idx="67790">
                  <c:v>6777.36</c:v>
                </c:pt>
                <c:pt idx="67791">
                  <c:v>6777.46</c:v>
                </c:pt>
                <c:pt idx="67792">
                  <c:v>6777.56</c:v>
                </c:pt>
                <c:pt idx="67793">
                  <c:v>6777.66</c:v>
                </c:pt>
                <c:pt idx="67794">
                  <c:v>6777.76</c:v>
                </c:pt>
                <c:pt idx="67795">
                  <c:v>6777.86</c:v>
                </c:pt>
                <c:pt idx="67796">
                  <c:v>6777.96</c:v>
                </c:pt>
                <c:pt idx="67797">
                  <c:v>6778.06</c:v>
                </c:pt>
                <c:pt idx="67798">
                  <c:v>6778.16</c:v>
                </c:pt>
                <c:pt idx="67799">
                  <c:v>6778.26</c:v>
                </c:pt>
                <c:pt idx="67800">
                  <c:v>6778.36</c:v>
                </c:pt>
                <c:pt idx="67801">
                  <c:v>6778.46</c:v>
                </c:pt>
                <c:pt idx="67802">
                  <c:v>6778.56</c:v>
                </c:pt>
                <c:pt idx="67803">
                  <c:v>6778.66</c:v>
                </c:pt>
                <c:pt idx="67804">
                  <c:v>6778.76</c:v>
                </c:pt>
                <c:pt idx="67805">
                  <c:v>6778.86</c:v>
                </c:pt>
                <c:pt idx="67806">
                  <c:v>6778.96</c:v>
                </c:pt>
                <c:pt idx="67807">
                  <c:v>6779.06</c:v>
                </c:pt>
                <c:pt idx="67808">
                  <c:v>6779.16</c:v>
                </c:pt>
                <c:pt idx="67809">
                  <c:v>6779.26</c:v>
                </c:pt>
                <c:pt idx="67810">
                  <c:v>6779.36</c:v>
                </c:pt>
                <c:pt idx="67811">
                  <c:v>6779.46</c:v>
                </c:pt>
                <c:pt idx="67812">
                  <c:v>6779.56</c:v>
                </c:pt>
                <c:pt idx="67813">
                  <c:v>6779.66</c:v>
                </c:pt>
                <c:pt idx="67814">
                  <c:v>6779.76</c:v>
                </c:pt>
                <c:pt idx="67815">
                  <c:v>6779.86</c:v>
                </c:pt>
                <c:pt idx="67816">
                  <c:v>6779.96</c:v>
                </c:pt>
                <c:pt idx="67817">
                  <c:v>6780.06</c:v>
                </c:pt>
                <c:pt idx="67818">
                  <c:v>6780.16</c:v>
                </c:pt>
                <c:pt idx="67819">
                  <c:v>6780.26</c:v>
                </c:pt>
                <c:pt idx="67820">
                  <c:v>6780.36</c:v>
                </c:pt>
                <c:pt idx="67821">
                  <c:v>6780.46</c:v>
                </c:pt>
                <c:pt idx="67822">
                  <c:v>6780.56</c:v>
                </c:pt>
                <c:pt idx="67823">
                  <c:v>6780.66</c:v>
                </c:pt>
                <c:pt idx="67824">
                  <c:v>6780.76</c:v>
                </c:pt>
                <c:pt idx="67825">
                  <c:v>6780.86</c:v>
                </c:pt>
                <c:pt idx="67826">
                  <c:v>6780.96</c:v>
                </c:pt>
                <c:pt idx="67827">
                  <c:v>6781.06</c:v>
                </c:pt>
                <c:pt idx="67828">
                  <c:v>6781.16</c:v>
                </c:pt>
                <c:pt idx="67829">
                  <c:v>6781.26</c:v>
                </c:pt>
                <c:pt idx="67830">
                  <c:v>6781.36</c:v>
                </c:pt>
                <c:pt idx="67831">
                  <c:v>6781.46</c:v>
                </c:pt>
                <c:pt idx="67832">
                  <c:v>6781.56</c:v>
                </c:pt>
                <c:pt idx="67833">
                  <c:v>6781.66</c:v>
                </c:pt>
                <c:pt idx="67834">
                  <c:v>6781.76</c:v>
                </c:pt>
                <c:pt idx="67835">
                  <c:v>6781.86</c:v>
                </c:pt>
                <c:pt idx="67836">
                  <c:v>6781.96</c:v>
                </c:pt>
                <c:pt idx="67837">
                  <c:v>6782.06</c:v>
                </c:pt>
                <c:pt idx="67838">
                  <c:v>6782.16</c:v>
                </c:pt>
                <c:pt idx="67839">
                  <c:v>6782.26</c:v>
                </c:pt>
                <c:pt idx="67840">
                  <c:v>6782.36</c:v>
                </c:pt>
                <c:pt idx="67841">
                  <c:v>6782.46</c:v>
                </c:pt>
                <c:pt idx="67842">
                  <c:v>6782.56</c:v>
                </c:pt>
                <c:pt idx="67843">
                  <c:v>6782.66</c:v>
                </c:pt>
                <c:pt idx="67844">
                  <c:v>6782.76</c:v>
                </c:pt>
                <c:pt idx="67845">
                  <c:v>6782.86</c:v>
                </c:pt>
                <c:pt idx="67846">
                  <c:v>6782.96</c:v>
                </c:pt>
                <c:pt idx="67847">
                  <c:v>6783.06</c:v>
                </c:pt>
                <c:pt idx="67848">
                  <c:v>6783.16</c:v>
                </c:pt>
                <c:pt idx="67849">
                  <c:v>6783.26</c:v>
                </c:pt>
                <c:pt idx="67850">
                  <c:v>6783.36</c:v>
                </c:pt>
                <c:pt idx="67851">
                  <c:v>6783.46</c:v>
                </c:pt>
                <c:pt idx="67852">
                  <c:v>6783.56</c:v>
                </c:pt>
                <c:pt idx="67853">
                  <c:v>6783.66</c:v>
                </c:pt>
                <c:pt idx="67854">
                  <c:v>6783.76</c:v>
                </c:pt>
                <c:pt idx="67855">
                  <c:v>6783.86</c:v>
                </c:pt>
                <c:pt idx="67856">
                  <c:v>6783.96</c:v>
                </c:pt>
                <c:pt idx="67857">
                  <c:v>6784.06</c:v>
                </c:pt>
                <c:pt idx="67858">
                  <c:v>6784.16</c:v>
                </c:pt>
                <c:pt idx="67859">
                  <c:v>6784.26</c:v>
                </c:pt>
                <c:pt idx="67860">
                  <c:v>6784.36</c:v>
                </c:pt>
                <c:pt idx="67861">
                  <c:v>6784.46</c:v>
                </c:pt>
                <c:pt idx="67862">
                  <c:v>6784.56</c:v>
                </c:pt>
                <c:pt idx="67863">
                  <c:v>6784.66</c:v>
                </c:pt>
                <c:pt idx="67864">
                  <c:v>6784.76</c:v>
                </c:pt>
                <c:pt idx="67865">
                  <c:v>6784.86</c:v>
                </c:pt>
                <c:pt idx="67866">
                  <c:v>6784.96</c:v>
                </c:pt>
                <c:pt idx="67867">
                  <c:v>6785.06</c:v>
                </c:pt>
                <c:pt idx="67868">
                  <c:v>6785.16</c:v>
                </c:pt>
                <c:pt idx="67869">
                  <c:v>6785.26</c:v>
                </c:pt>
                <c:pt idx="67870">
                  <c:v>6785.36</c:v>
                </c:pt>
                <c:pt idx="67871">
                  <c:v>6785.46</c:v>
                </c:pt>
                <c:pt idx="67872">
                  <c:v>6785.56</c:v>
                </c:pt>
                <c:pt idx="67873">
                  <c:v>6785.66</c:v>
                </c:pt>
                <c:pt idx="67874">
                  <c:v>6785.76</c:v>
                </c:pt>
                <c:pt idx="67875">
                  <c:v>6785.86</c:v>
                </c:pt>
                <c:pt idx="67876">
                  <c:v>6785.96</c:v>
                </c:pt>
                <c:pt idx="67877">
                  <c:v>6786.06</c:v>
                </c:pt>
                <c:pt idx="67878">
                  <c:v>6786.16</c:v>
                </c:pt>
                <c:pt idx="67879">
                  <c:v>6786.26</c:v>
                </c:pt>
                <c:pt idx="67880">
                  <c:v>6786.36</c:v>
                </c:pt>
                <c:pt idx="67881">
                  <c:v>6786.46</c:v>
                </c:pt>
                <c:pt idx="67882">
                  <c:v>6786.56</c:v>
                </c:pt>
                <c:pt idx="67883">
                  <c:v>6786.66</c:v>
                </c:pt>
                <c:pt idx="67884">
                  <c:v>6786.76</c:v>
                </c:pt>
                <c:pt idx="67885">
                  <c:v>6786.86</c:v>
                </c:pt>
                <c:pt idx="67886">
                  <c:v>6786.96</c:v>
                </c:pt>
                <c:pt idx="67887">
                  <c:v>6787.06</c:v>
                </c:pt>
                <c:pt idx="67888">
                  <c:v>6787.16</c:v>
                </c:pt>
                <c:pt idx="67889">
                  <c:v>6787.26</c:v>
                </c:pt>
                <c:pt idx="67890">
                  <c:v>6787.36</c:v>
                </c:pt>
                <c:pt idx="67891">
                  <c:v>6787.46</c:v>
                </c:pt>
                <c:pt idx="67892">
                  <c:v>6787.56</c:v>
                </c:pt>
                <c:pt idx="67893">
                  <c:v>6787.66</c:v>
                </c:pt>
                <c:pt idx="67894">
                  <c:v>6787.76</c:v>
                </c:pt>
                <c:pt idx="67895">
                  <c:v>6787.86</c:v>
                </c:pt>
                <c:pt idx="67896">
                  <c:v>6787.96</c:v>
                </c:pt>
                <c:pt idx="67897">
                  <c:v>6788.06</c:v>
                </c:pt>
                <c:pt idx="67898">
                  <c:v>6788.16</c:v>
                </c:pt>
                <c:pt idx="67899">
                  <c:v>6788.26</c:v>
                </c:pt>
                <c:pt idx="67900">
                  <c:v>6788.36</c:v>
                </c:pt>
                <c:pt idx="67901">
                  <c:v>6788.46</c:v>
                </c:pt>
                <c:pt idx="67902">
                  <c:v>6788.56</c:v>
                </c:pt>
                <c:pt idx="67903">
                  <c:v>6788.66</c:v>
                </c:pt>
                <c:pt idx="67904">
                  <c:v>6788.76</c:v>
                </c:pt>
                <c:pt idx="67905">
                  <c:v>6788.86</c:v>
                </c:pt>
                <c:pt idx="67906">
                  <c:v>6788.96</c:v>
                </c:pt>
                <c:pt idx="67907">
                  <c:v>6789.06</c:v>
                </c:pt>
                <c:pt idx="67908">
                  <c:v>6789.16</c:v>
                </c:pt>
                <c:pt idx="67909">
                  <c:v>6789.26</c:v>
                </c:pt>
                <c:pt idx="67910">
                  <c:v>6789.36</c:v>
                </c:pt>
                <c:pt idx="67911">
                  <c:v>6789.46</c:v>
                </c:pt>
                <c:pt idx="67912">
                  <c:v>6789.56</c:v>
                </c:pt>
                <c:pt idx="67913">
                  <c:v>6789.66</c:v>
                </c:pt>
                <c:pt idx="67914">
                  <c:v>6789.76</c:v>
                </c:pt>
                <c:pt idx="67915">
                  <c:v>6789.86</c:v>
                </c:pt>
                <c:pt idx="67916">
                  <c:v>6789.96</c:v>
                </c:pt>
                <c:pt idx="67917">
                  <c:v>6790.06</c:v>
                </c:pt>
                <c:pt idx="67918">
                  <c:v>6790.16</c:v>
                </c:pt>
                <c:pt idx="67919">
                  <c:v>6790.26</c:v>
                </c:pt>
                <c:pt idx="67920">
                  <c:v>6790.36</c:v>
                </c:pt>
                <c:pt idx="67921">
                  <c:v>6790.46</c:v>
                </c:pt>
                <c:pt idx="67922">
                  <c:v>6790.56</c:v>
                </c:pt>
                <c:pt idx="67923">
                  <c:v>6790.66</c:v>
                </c:pt>
                <c:pt idx="67924">
                  <c:v>6790.76</c:v>
                </c:pt>
                <c:pt idx="67925">
                  <c:v>6790.86</c:v>
                </c:pt>
                <c:pt idx="67926">
                  <c:v>6790.96</c:v>
                </c:pt>
                <c:pt idx="67927">
                  <c:v>6791.06</c:v>
                </c:pt>
                <c:pt idx="67928">
                  <c:v>6791.16</c:v>
                </c:pt>
                <c:pt idx="67929">
                  <c:v>6791.26</c:v>
                </c:pt>
                <c:pt idx="67930">
                  <c:v>6791.36</c:v>
                </c:pt>
                <c:pt idx="67931">
                  <c:v>6791.46</c:v>
                </c:pt>
                <c:pt idx="67932">
                  <c:v>6791.56</c:v>
                </c:pt>
                <c:pt idx="67933">
                  <c:v>6791.66</c:v>
                </c:pt>
                <c:pt idx="67934">
                  <c:v>6791.76</c:v>
                </c:pt>
                <c:pt idx="67935">
                  <c:v>6791.86</c:v>
                </c:pt>
                <c:pt idx="67936">
                  <c:v>6791.96</c:v>
                </c:pt>
                <c:pt idx="67937">
                  <c:v>6792.06</c:v>
                </c:pt>
                <c:pt idx="67938">
                  <c:v>6792.16</c:v>
                </c:pt>
                <c:pt idx="67939">
                  <c:v>6792.26</c:v>
                </c:pt>
                <c:pt idx="67940">
                  <c:v>6792.36</c:v>
                </c:pt>
                <c:pt idx="67941">
                  <c:v>6792.46</c:v>
                </c:pt>
                <c:pt idx="67942">
                  <c:v>6792.56</c:v>
                </c:pt>
                <c:pt idx="67943">
                  <c:v>6792.66</c:v>
                </c:pt>
                <c:pt idx="67944">
                  <c:v>6792.76</c:v>
                </c:pt>
                <c:pt idx="67945">
                  <c:v>6792.86</c:v>
                </c:pt>
                <c:pt idx="67946">
                  <c:v>6792.96</c:v>
                </c:pt>
                <c:pt idx="67947">
                  <c:v>6793.06</c:v>
                </c:pt>
                <c:pt idx="67948">
                  <c:v>6793.16</c:v>
                </c:pt>
                <c:pt idx="67949">
                  <c:v>6793.26</c:v>
                </c:pt>
                <c:pt idx="67950">
                  <c:v>6793.36</c:v>
                </c:pt>
                <c:pt idx="67951">
                  <c:v>6793.46</c:v>
                </c:pt>
                <c:pt idx="67952">
                  <c:v>6793.56</c:v>
                </c:pt>
                <c:pt idx="67953">
                  <c:v>6793.66</c:v>
                </c:pt>
                <c:pt idx="67954">
                  <c:v>6793.76</c:v>
                </c:pt>
                <c:pt idx="67955">
                  <c:v>6793.86</c:v>
                </c:pt>
                <c:pt idx="67956">
                  <c:v>6793.96</c:v>
                </c:pt>
                <c:pt idx="67957">
                  <c:v>6794.06</c:v>
                </c:pt>
                <c:pt idx="67958">
                  <c:v>6794.16</c:v>
                </c:pt>
                <c:pt idx="67959">
                  <c:v>6794.26</c:v>
                </c:pt>
                <c:pt idx="67960">
                  <c:v>6794.36</c:v>
                </c:pt>
                <c:pt idx="67961">
                  <c:v>6794.46</c:v>
                </c:pt>
                <c:pt idx="67962">
                  <c:v>6794.56</c:v>
                </c:pt>
                <c:pt idx="67963">
                  <c:v>6794.66</c:v>
                </c:pt>
                <c:pt idx="67964">
                  <c:v>6794.76</c:v>
                </c:pt>
                <c:pt idx="67965">
                  <c:v>6794.86</c:v>
                </c:pt>
                <c:pt idx="67966">
                  <c:v>6794.96</c:v>
                </c:pt>
                <c:pt idx="67967">
                  <c:v>6795.06</c:v>
                </c:pt>
                <c:pt idx="67968">
                  <c:v>6795.16</c:v>
                </c:pt>
                <c:pt idx="67969">
                  <c:v>6795.26</c:v>
                </c:pt>
                <c:pt idx="67970">
                  <c:v>6795.36</c:v>
                </c:pt>
                <c:pt idx="67971">
                  <c:v>6795.46</c:v>
                </c:pt>
                <c:pt idx="67972">
                  <c:v>6795.56</c:v>
                </c:pt>
                <c:pt idx="67973">
                  <c:v>6795.66</c:v>
                </c:pt>
                <c:pt idx="67974">
                  <c:v>6795.76</c:v>
                </c:pt>
                <c:pt idx="67975">
                  <c:v>6795.86</c:v>
                </c:pt>
                <c:pt idx="67976">
                  <c:v>6795.96</c:v>
                </c:pt>
                <c:pt idx="67977">
                  <c:v>6796.06</c:v>
                </c:pt>
                <c:pt idx="67978">
                  <c:v>6796.16</c:v>
                </c:pt>
                <c:pt idx="67979">
                  <c:v>6796.26</c:v>
                </c:pt>
                <c:pt idx="67980">
                  <c:v>6796.36</c:v>
                </c:pt>
                <c:pt idx="67981">
                  <c:v>6796.46</c:v>
                </c:pt>
                <c:pt idx="67982">
                  <c:v>6796.56</c:v>
                </c:pt>
                <c:pt idx="67983">
                  <c:v>6796.66</c:v>
                </c:pt>
                <c:pt idx="67984">
                  <c:v>6796.76</c:v>
                </c:pt>
                <c:pt idx="67985">
                  <c:v>6796.86</c:v>
                </c:pt>
                <c:pt idx="67986">
                  <c:v>6796.96</c:v>
                </c:pt>
                <c:pt idx="67987">
                  <c:v>6797.06</c:v>
                </c:pt>
                <c:pt idx="67988">
                  <c:v>6797.16</c:v>
                </c:pt>
                <c:pt idx="67989">
                  <c:v>6797.26</c:v>
                </c:pt>
                <c:pt idx="67990">
                  <c:v>6797.36</c:v>
                </c:pt>
                <c:pt idx="67991">
                  <c:v>6797.46</c:v>
                </c:pt>
                <c:pt idx="67992">
                  <c:v>6797.56</c:v>
                </c:pt>
                <c:pt idx="67993">
                  <c:v>6797.66</c:v>
                </c:pt>
                <c:pt idx="67994">
                  <c:v>6797.76</c:v>
                </c:pt>
                <c:pt idx="67995">
                  <c:v>6797.86</c:v>
                </c:pt>
                <c:pt idx="67996">
                  <c:v>6797.96</c:v>
                </c:pt>
                <c:pt idx="67997">
                  <c:v>6798.06</c:v>
                </c:pt>
                <c:pt idx="67998">
                  <c:v>6798.16</c:v>
                </c:pt>
                <c:pt idx="67999">
                  <c:v>6798.26</c:v>
                </c:pt>
                <c:pt idx="68000">
                  <c:v>6798.36</c:v>
                </c:pt>
                <c:pt idx="68001">
                  <c:v>6798.46</c:v>
                </c:pt>
                <c:pt idx="68002">
                  <c:v>6798.56</c:v>
                </c:pt>
                <c:pt idx="68003">
                  <c:v>6798.66</c:v>
                </c:pt>
                <c:pt idx="68004">
                  <c:v>6798.76</c:v>
                </c:pt>
                <c:pt idx="68005">
                  <c:v>6798.86</c:v>
                </c:pt>
                <c:pt idx="68006">
                  <c:v>6798.96</c:v>
                </c:pt>
                <c:pt idx="68007">
                  <c:v>6799.06</c:v>
                </c:pt>
                <c:pt idx="68008">
                  <c:v>6799.16</c:v>
                </c:pt>
                <c:pt idx="68009">
                  <c:v>6799.26</c:v>
                </c:pt>
                <c:pt idx="68010">
                  <c:v>6799.36</c:v>
                </c:pt>
                <c:pt idx="68011">
                  <c:v>6799.46</c:v>
                </c:pt>
                <c:pt idx="68012">
                  <c:v>6799.56</c:v>
                </c:pt>
                <c:pt idx="68013">
                  <c:v>6799.66</c:v>
                </c:pt>
                <c:pt idx="68014">
                  <c:v>6799.76</c:v>
                </c:pt>
                <c:pt idx="68015">
                  <c:v>6799.86</c:v>
                </c:pt>
                <c:pt idx="68016">
                  <c:v>6799.96</c:v>
                </c:pt>
                <c:pt idx="68017">
                  <c:v>6800.06</c:v>
                </c:pt>
                <c:pt idx="68018">
                  <c:v>6800.16</c:v>
                </c:pt>
                <c:pt idx="68019">
                  <c:v>6800.26</c:v>
                </c:pt>
                <c:pt idx="68020">
                  <c:v>6800.36</c:v>
                </c:pt>
                <c:pt idx="68021">
                  <c:v>6800.46</c:v>
                </c:pt>
                <c:pt idx="68022">
                  <c:v>6800.56</c:v>
                </c:pt>
                <c:pt idx="68023">
                  <c:v>6800.66</c:v>
                </c:pt>
                <c:pt idx="68024">
                  <c:v>6800.76</c:v>
                </c:pt>
                <c:pt idx="68025">
                  <c:v>6800.86</c:v>
                </c:pt>
                <c:pt idx="68026">
                  <c:v>6800.96</c:v>
                </c:pt>
                <c:pt idx="68027">
                  <c:v>6801.06</c:v>
                </c:pt>
                <c:pt idx="68028">
                  <c:v>6801.16</c:v>
                </c:pt>
                <c:pt idx="68029">
                  <c:v>6801.26</c:v>
                </c:pt>
                <c:pt idx="68030">
                  <c:v>6801.36</c:v>
                </c:pt>
                <c:pt idx="68031">
                  <c:v>6801.46</c:v>
                </c:pt>
                <c:pt idx="68032">
                  <c:v>6801.56</c:v>
                </c:pt>
                <c:pt idx="68033">
                  <c:v>6801.66</c:v>
                </c:pt>
                <c:pt idx="68034">
                  <c:v>6801.76</c:v>
                </c:pt>
                <c:pt idx="68035">
                  <c:v>6801.86</c:v>
                </c:pt>
                <c:pt idx="68036">
                  <c:v>6801.96</c:v>
                </c:pt>
                <c:pt idx="68037">
                  <c:v>6802.06</c:v>
                </c:pt>
                <c:pt idx="68038">
                  <c:v>6802.16</c:v>
                </c:pt>
                <c:pt idx="68039">
                  <c:v>6802.26</c:v>
                </c:pt>
                <c:pt idx="68040">
                  <c:v>6802.36</c:v>
                </c:pt>
                <c:pt idx="68041">
                  <c:v>6802.46</c:v>
                </c:pt>
                <c:pt idx="68042">
                  <c:v>6802.56</c:v>
                </c:pt>
                <c:pt idx="68043">
                  <c:v>6802.66</c:v>
                </c:pt>
                <c:pt idx="68044">
                  <c:v>6802.76</c:v>
                </c:pt>
                <c:pt idx="68045">
                  <c:v>6802.86</c:v>
                </c:pt>
                <c:pt idx="68046">
                  <c:v>6802.96</c:v>
                </c:pt>
                <c:pt idx="68047">
                  <c:v>6803.06</c:v>
                </c:pt>
                <c:pt idx="68048">
                  <c:v>6803.16</c:v>
                </c:pt>
                <c:pt idx="68049">
                  <c:v>6803.26</c:v>
                </c:pt>
                <c:pt idx="68050">
                  <c:v>6803.36</c:v>
                </c:pt>
                <c:pt idx="68051">
                  <c:v>6803.46</c:v>
                </c:pt>
                <c:pt idx="68052">
                  <c:v>6803.56</c:v>
                </c:pt>
                <c:pt idx="68053">
                  <c:v>6803.66</c:v>
                </c:pt>
                <c:pt idx="68054">
                  <c:v>6803.76</c:v>
                </c:pt>
                <c:pt idx="68055">
                  <c:v>6803.86</c:v>
                </c:pt>
                <c:pt idx="68056">
                  <c:v>6803.96</c:v>
                </c:pt>
                <c:pt idx="68057">
                  <c:v>6804.06</c:v>
                </c:pt>
                <c:pt idx="68058">
                  <c:v>6804.16</c:v>
                </c:pt>
                <c:pt idx="68059">
                  <c:v>6804.26</c:v>
                </c:pt>
                <c:pt idx="68060">
                  <c:v>6804.36</c:v>
                </c:pt>
                <c:pt idx="68061">
                  <c:v>6804.46</c:v>
                </c:pt>
                <c:pt idx="68062">
                  <c:v>6804.56</c:v>
                </c:pt>
                <c:pt idx="68063">
                  <c:v>6804.66</c:v>
                </c:pt>
                <c:pt idx="68064">
                  <c:v>6804.76</c:v>
                </c:pt>
                <c:pt idx="68065">
                  <c:v>6804.86</c:v>
                </c:pt>
                <c:pt idx="68066">
                  <c:v>6804.96</c:v>
                </c:pt>
                <c:pt idx="68067">
                  <c:v>6805.06</c:v>
                </c:pt>
                <c:pt idx="68068">
                  <c:v>6805.16</c:v>
                </c:pt>
                <c:pt idx="68069">
                  <c:v>6805.26</c:v>
                </c:pt>
                <c:pt idx="68070">
                  <c:v>6805.36</c:v>
                </c:pt>
                <c:pt idx="68071">
                  <c:v>6805.46</c:v>
                </c:pt>
                <c:pt idx="68072">
                  <c:v>6805.56</c:v>
                </c:pt>
                <c:pt idx="68073">
                  <c:v>6805.66</c:v>
                </c:pt>
                <c:pt idx="68074">
                  <c:v>6805.76</c:v>
                </c:pt>
                <c:pt idx="68075">
                  <c:v>6805.86</c:v>
                </c:pt>
                <c:pt idx="68076">
                  <c:v>6805.96</c:v>
                </c:pt>
                <c:pt idx="68077">
                  <c:v>6806.06</c:v>
                </c:pt>
                <c:pt idx="68078">
                  <c:v>6806.16</c:v>
                </c:pt>
                <c:pt idx="68079">
                  <c:v>6806.26</c:v>
                </c:pt>
                <c:pt idx="68080">
                  <c:v>6806.36</c:v>
                </c:pt>
                <c:pt idx="68081">
                  <c:v>6806.46</c:v>
                </c:pt>
                <c:pt idx="68082">
                  <c:v>6806.56</c:v>
                </c:pt>
                <c:pt idx="68083">
                  <c:v>6806.66</c:v>
                </c:pt>
                <c:pt idx="68084">
                  <c:v>6806.76</c:v>
                </c:pt>
                <c:pt idx="68085">
                  <c:v>6806.86</c:v>
                </c:pt>
                <c:pt idx="68086">
                  <c:v>6806.96</c:v>
                </c:pt>
                <c:pt idx="68087">
                  <c:v>6807.06</c:v>
                </c:pt>
                <c:pt idx="68088">
                  <c:v>6807.16</c:v>
                </c:pt>
                <c:pt idx="68089">
                  <c:v>6807.26</c:v>
                </c:pt>
                <c:pt idx="68090">
                  <c:v>6807.36</c:v>
                </c:pt>
                <c:pt idx="68091">
                  <c:v>6807.46</c:v>
                </c:pt>
                <c:pt idx="68092">
                  <c:v>6807.56</c:v>
                </c:pt>
                <c:pt idx="68093">
                  <c:v>6807.66</c:v>
                </c:pt>
                <c:pt idx="68094">
                  <c:v>6807.76</c:v>
                </c:pt>
                <c:pt idx="68095">
                  <c:v>6807.86</c:v>
                </c:pt>
                <c:pt idx="68096">
                  <c:v>6807.96</c:v>
                </c:pt>
                <c:pt idx="68097">
                  <c:v>6808.06</c:v>
                </c:pt>
                <c:pt idx="68098">
                  <c:v>6808.16</c:v>
                </c:pt>
                <c:pt idx="68099">
                  <c:v>6808.26</c:v>
                </c:pt>
                <c:pt idx="68100">
                  <c:v>6808.36</c:v>
                </c:pt>
                <c:pt idx="68101">
                  <c:v>6808.46</c:v>
                </c:pt>
                <c:pt idx="68102">
                  <c:v>6808.56</c:v>
                </c:pt>
                <c:pt idx="68103">
                  <c:v>6808.66</c:v>
                </c:pt>
                <c:pt idx="68104">
                  <c:v>6808.76</c:v>
                </c:pt>
                <c:pt idx="68105">
                  <c:v>6808.86</c:v>
                </c:pt>
                <c:pt idx="68106">
                  <c:v>6808.96</c:v>
                </c:pt>
                <c:pt idx="68107">
                  <c:v>6809.06</c:v>
                </c:pt>
                <c:pt idx="68108">
                  <c:v>6809.16</c:v>
                </c:pt>
                <c:pt idx="68109">
                  <c:v>6809.26</c:v>
                </c:pt>
                <c:pt idx="68110">
                  <c:v>6809.36</c:v>
                </c:pt>
                <c:pt idx="68111">
                  <c:v>6809.46</c:v>
                </c:pt>
                <c:pt idx="68112">
                  <c:v>6809.56</c:v>
                </c:pt>
                <c:pt idx="68113">
                  <c:v>6809.66</c:v>
                </c:pt>
                <c:pt idx="68114">
                  <c:v>6809.76</c:v>
                </c:pt>
                <c:pt idx="68115">
                  <c:v>6809.86</c:v>
                </c:pt>
                <c:pt idx="68116">
                  <c:v>6809.96</c:v>
                </c:pt>
                <c:pt idx="68117">
                  <c:v>6810.06</c:v>
                </c:pt>
                <c:pt idx="68118">
                  <c:v>6810.16</c:v>
                </c:pt>
                <c:pt idx="68119">
                  <c:v>6810.26</c:v>
                </c:pt>
                <c:pt idx="68120">
                  <c:v>6810.36</c:v>
                </c:pt>
                <c:pt idx="68121">
                  <c:v>6810.46</c:v>
                </c:pt>
                <c:pt idx="68122">
                  <c:v>6810.56</c:v>
                </c:pt>
                <c:pt idx="68123">
                  <c:v>6810.66</c:v>
                </c:pt>
                <c:pt idx="68124">
                  <c:v>6810.76</c:v>
                </c:pt>
                <c:pt idx="68125">
                  <c:v>6810.86</c:v>
                </c:pt>
                <c:pt idx="68126">
                  <c:v>6810.96</c:v>
                </c:pt>
                <c:pt idx="68127">
                  <c:v>6811.06</c:v>
                </c:pt>
                <c:pt idx="68128">
                  <c:v>6811.16</c:v>
                </c:pt>
                <c:pt idx="68129">
                  <c:v>6811.26</c:v>
                </c:pt>
                <c:pt idx="68130">
                  <c:v>6811.36</c:v>
                </c:pt>
                <c:pt idx="68131">
                  <c:v>6811.46</c:v>
                </c:pt>
                <c:pt idx="68132">
                  <c:v>6811.56</c:v>
                </c:pt>
                <c:pt idx="68133">
                  <c:v>6811.66</c:v>
                </c:pt>
                <c:pt idx="68134">
                  <c:v>6811.76</c:v>
                </c:pt>
                <c:pt idx="68135">
                  <c:v>6811.86</c:v>
                </c:pt>
                <c:pt idx="68136">
                  <c:v>6811.96</c:v>
                </c:pt>
                <c:pt idx="68137">
                  <c:v>6812.06</c:v>
                </c:pt>
                <c:pt idx="68138">
                  <c:v>6812.16</c:v>
                </c:pt>
                <c:pt idx="68139">
                  <c:v>6812.26</c:v>
                </c:pt>
                <c:pt idx="68140">
                  <c:v>6812.36</c:v>
                </c:pt>
                <c:pt idx="68141">
                  <c:v>6812.46</c:v>
                </c:pt>
                <c:pt idx="68142">
                  <c:v>6812.56</c:v>
                </c:pt>
                <c:pt idx="68143">
                  <c:v>6812.66</c:v>
                </c:pt>
                <c:pt idx="68144">
                  <c:v>6812.76</c:v>
                </c:pt>
                <c:pt idx="68145">
                  <c:v>6812.86</c:v>
                </c:pt>
                <c:pt idx="68146">
                  <c:v>6812.96</c:v>
                </c:pt>
                <c:pt idx="68147">
                  <c:v>6813.06</c:v>
                </c:pt>
                <c:pt idx="68148">
                  <c:v>6813.16</c:v>
                </c:pt>
                <c:pt idx="68149">
                  <c:v>6813.26</c:v>
                </c:pt>
                <c:pt idx="68150">
                  <c:v>6813.36</c:v>
                </c:pt>
                <c:pt idx="68151">
                  <c:v>6813.46</c:v>
                </c:pt>
                <c:pt idx="68152">
                  <c:v>6813.56</c:v>
                </c:pt>
                <c:pt idx="68153">
                  <c:v>6813.66</c:v>
                </c:pt>
                <c:pt idx="68154">
                  <c:v>6813.76</c:v>
                </c:pt>
                <c:pt idx="68155">
                  <c:v>6813.86</c:v>
                </c:pt>
                <c:pt idx="68156">
                  <c:v>6813.96</c:v>
                </c:pt>
                <c:pt idx="68157">
                  <c:v>6814.06</c:v>
                </c:pt>
                <c:pt idx="68158">
                  <c:v>6814.16</c:v>
                </c:pt>
                <c:pt idx="68159">
                  <c:v>6814.26</c:v>
                </c:pt>
                <c:pt idx="68160">
                  <c:v>6814.36</c:v>
                </c:pt>
                <c:pt idx="68161">
                  <c:v>6814.46</c:v>
                </c:pt>
                <c:pt idx="68162">
                  <c:v>6814.56</c:v>
                </c:pt>
                <c:pt idx="68163">
                  <c:v>6814.66</c:v>
                </c:pt>
                <c:pt idx="68164">
                  <c:v>6814.76</c:v>
                </c:pt>
                <c:pt idx="68165">
                  <c:v>6814.86</c:v>
                </c:pt>
                <c:pt idx="68166">
                  <c:v>6814.96</c:v>
                </c:pt>
                <c:pt idx="68167">
                  <c:v>6815.06</c:v>
                </c:pt>
                <c:pt idx="68168">
                  <c:v>6815.16</c:v>
                </c:pt>
                <c:pt idx="68169">
                  <c:v>6815.26</c:v>
                </c:pt>
                <c:pt idx="68170">
                  <c:v>6815.36</c:v>
                </c:pt>
                <c:pt idx="68171">
                  <c:v>6815.46</c:v>
                </c:pt>
                <c:pt idx="68172">
                  <c:v>6815.56</c:v>
                </c:pt>
                <c:pt idx="68173">
                  <c:v>6815.66</c:v>
                </c:pt>
                <c:pt idx="68174">
                  <c:v>6815.76</c:v>
                </c:pt>
                <c:pt idx="68175">
                  <c:v>6815.86</c:v>
                </c:pt>
                <c:pt idx="68176">
                  <c:v>6815.96</c:v>
                </c:pt>
                <c:pt idx="68177">
                  <c:v>6816.06</c:v>
                </c:pt>
                <c:pt idx="68178">
                  <c:v>6816.16</c:v>
                </c:pt>
                <c:pt idx="68179">
                  <c:v>6816.26</c:v>
                </c:pt>
                <c:pt idx="68180">
                  <c:v>6816.36</c:v>
                </c:pt>
                <c:pt idx="68181">
                  <c:v>6816.46</c:v>
                </c:pt>
                <c:pt idx="68182">
                  <c:v>6816.56</c:v>
                </c:pt>
                <c:pt idx="68183">
                  <c:v>6816.66</c:v>
                </c:pt>
                <c:pt idx="68184">
                  <c:v>6816.76</c:v>
                </c:pt>
                <c:pt idx="68185">
                  <c:v>6816.86</c:v>
                </c:pt>
                <c:pt idx="68186">
                  <c:v>6816.96</c:v>
                </c:pt>
                <c:pt idx="68187">
                  <c:v>6817.06</c:v>
                </c:pt>
                <c:pt idx="68188">
                  <c:v>6817.16</c:v>
                </c:pt>
                <c:pt idx="68189">
                  <c:v>6817.26</c:v>
                </c:pt>
                <c:pt idx="68190">
                  <c:v>6817.36</c:v>
                </c:pt>
                <c:pt idx="68191">
                  <c:v>6817.46</c:v>
                </c:pt>
                <c:pt idx="68192">
                  <c:v>6817.56</c:v>
                </c:pt>
                <c:pt idx="68193">
                  <c:v>6817.66</c:v>
                </c:pt>
                <c:pt idx="68194">
                  <c:v>6817.76</c:v>
                </c:pt>
                <c:pt idx="68195">
                  <c:v>6817.86</c:v>
                </c:pt>
                <c:pt idx="68196">
                  <c:v>6817.96</c:v>
                </c:pt>
                <c:pt idx="68197">
                  <c:v>6818.06</c:v>
                </c:pt>
                <c:pt idx="68198">
                  <c:v>6818.16</c:v>
                </c:pt>
                <c:pt idx="68199">
                  <c:v>6818.26</c:v>
                </c:pt>
                <c:pt idx="68200">
                  <c:v>6818.36</c:v>
                </c:pt>
                <c:pt idx="68201">
                  <c:v>6818.46</c:v>
                </c:pt>
                <c:pt idx="68202">
                  <c:v>6818.56</c:v>
                </c:pt>
                <c:pt idx="68203">
                  <c:v>6818.66</c:v>
                </c:pt>
                <c:pt idx="68204">
                  <c:v>6818.76</c:v>
                </c:pt>
                <c:pt idx="68205">
                  <c:v>6818.86</c:v>
                </c:pt>
                <c:pt idx="68206">
                  <c:v>6818.96</c:v>
                </c:pt>
                <c:pt idx="68207">
                  <c:v>6819.06</c:v>
                </c:pt>
                <c:pt idx="68208">
                  <c:v>6819.16</c:v>
                </c:pt>
                <c:pt idx="68209">
                  <c:v>6819.26</c:v>
                </c:pt>
                <c:pt idx="68210">
                  <c:v>6819.36</c:v>
                </c:pt>
                <c:pt idx="68211">
                  <c:v>6819.46</c:v>
                </c:pt>
                <c:pt idx="68212">
                  <c:v>6819.56</c:v>
                </c:pt>
                <c:pt idx="68213">
                  <c:v>6819.66</c:v>
                </c:pt>
                <c:pt idx="68214">
                  <c:v>6819.76</c:v>
                </c:pt>
                <c:pt idx="68215">
                  <c:v>6819.86</c:v>
                </c:pt>
                <c:pt idx="68216">
                  <c:v>6819.96</c:v>
                </c:pt>
                <c:pt idx="68217">
                  <c:v>6820.06</c:v>
                </c:pt>
                <c:pt idx="68218">
                  <c:v>6820.16</c:v>
                </c:pt>
                <c:pt idx="68219">
                  <c:v>6820.26</c:v>
                </c:pt>
                <c:pt idx="68220">
                  <c:v>6820.36</c:v>
                </c:pt>
                <c:pt idx="68221">
                  <c:v>6820.46</c:v>
                </c:pt>
                <c:pt idx="68222">
                  <c:v>6820.56</c:v>
                </c:pt>
                <c:pt idx="68223">
                  <c:v>6820.66</c:v>
                </c:pt>
                <c:pt idx="68224">
                  <c:v>6820.76</c:v>
                </c:pt>
                <c:pt idx="68225">
                  <c:v>6820.86</c:v>
                </c:pt>
                <c:pt idx="68226">
                  <c:v>6820.96</c:v>
                </c:pt>
                <c:pt idx="68227">
                  <c:v>6821.06</c:v>
                </c:pt>
                <c:pt idx="68228">
                  <c:v>6821.16</c:v>
                </c:pt>
                <c:pt idx="68229">
                  <c:v>6821.26</c:v>
                </c:pt>
                <c:pt idx="68230">
                  <c:v>6821.36</c:v>
                </c:pt>
                <c:pt idx="68231">
                  <c:v>6821.46</c:v>
                </c:pt>
                <c:pt idx="68232">
                  <c:v>6821.56</c:v>
                </c:pt>
                <c:pt idx="68233">
                  <c:v>6821.66</c:v>
                </c:pt>
                <c:pt idx="68234">
                  <c:v>6821.76</c:v>
                </c:pt>
                <c:pt idx="68235">
                  <c:v>6821.86</c:v>
                </c:pt>
                <c:pt idx="68236">
                  <c:v>6821.96</c:v>
                </c:pt>
                <c:pt idx="68237">
                  <c:v>6822.06</c:v>
                </c:pt>
                <c:pt idx="68238">
                  <c:v>6822.16</c:v>
                </c:pt>
                <c:pt idx="68239">
                  <c:v>6822.26</c:v>
                </c:pt>
                <c:pt idx="68240">
                  <c:v>6822.36</c:v>
                </c:pt>
                <c:pt idx="68241">
                  <c:v>6822.46</c:v>
                </c:pt>
                <c:pt idx="68242">
                  <c:v>6822.56</c:v>
                </c:pt>
                <c:pt idx="68243">
                  <c:v>6822.66</c:v>
                </c:pt>
                <c:pt idx="68244">
                  <c:v>6822.76</c:v>
                </c:pt>
                <c:pt idx="68245">
                  <c:v>6822.86</c:v>
                </c:pt>
                <c:pt idx="68246">
                  <c:v>6822.96</c:v>
                </c:pt>
                <c:pt idx="68247">
                  <c:v>6823.06</c:v>
                </c:pt>
                <c:pt idx="68248">
                  <c:v>6823.16</c:v>
                </c:pt>
                <c:pt idx="68249">
                  <c:v>6823.26</c:v>
                </c:pt>
                <c:pt idx="68250">
                  <c:v>6823.36</c:v>
                </c:pt>
                <c:pt idx="68251">
                  <c:v>6823.46</c:v>
                </c:pt>
                <c:pt idx="68252">
                  <c:v>6823.56</c:v>
                </c:pt>
                <c:pt idx="68253">
                  <c:v>6823.66</c:v>
                </c:pt>
                <c:pt idx="68254">
                  <c:v>6823.76</c:v>
                </c:pt>
                <c:pt idx="68255">
                  <c:v>6823.86</c:v>
                </c:pt>
                <c:pt idx="68256">
                  <c:v>6823.96</c:v>
                </c:pt>
                <c:pt idx="68257">
                  <c:v>6824.06</c:v>
                </c:pt>
                <c:pt idx="68258">
                  <c:v>6824.16</c:v>
                </c:pt>
                <c:pt idx="68259">
                  <c:v>6824.26</c:v>
                </c:pt>
                <c:pt idx="68260">
                  <c:v>6824.36</c:v>
                </c:pt>
                <c:pt idx="68261">
                  <c:v>6824.46</c:v>
                </c:pt>
                <c:pt idx="68262">
                  <c:v>6824.56</c:v>
                </c:pt>
                <c:pt idx="68263">
                  <c:v>6824.66</c:v>
                </c:pt>
                <c:pt idx="68264">
                  <c:v>6824.76</c:v>
                </c:pt>
                <c:pt idx="68265">
                  <c:v>6824.86</c:v>
                </c:pt>
                <c:pt idx="68266">
                  <c:v>6824.96</c:v>
                </c:pt>
                <c:pt idx="68267">
                  <c:v>6825.06</c:v>
                </c:pt>
                <c:pt idx="68268">
                  <c:v>6825.16</c:v>
                </c:pt>
                <c:pt idx="68269">
                  <c:v>6825.26</c:v>
                </c:pt>
                <c:pt idx="68270">
                  <c:v>6825.36</c:v>
                </c:pt>
                <c:pt idx="68271">
                  <c:v>6825.46</c:v>
                </c:pt>
                <c:pt idx="68272">
                  <c:v>6825.56</c:v>
                </c:pt>
                <c:pt idx="68273">
                  <c:v>6825.66</c:v>
                </c:pt>
                <c:pt idx="68274">
                  <c:v>6825.76</c:v>
                </c:pt>
                <c:pt idx="68275">
                  <c:v>6825.86</c:v>
                </c:pt>
                <c:pt idx="68276">
                  <c:v>6825.96</c:v>
                </c:pt>
                <c:pt idx="68277">
                  <c:v>6826.06</c:v>
                </c:pt>
                <c:pt idx="68278">
                  <c:v>6826.16</c:v>
                </c:pt>
                <c:pt idx="68279">
                  <c:v>6826.26</c:v>
                </c:pt>
                <c:pt idx="68280">
                  <c:v>6826.36</c:v>
                </c:pt>
                <c:pt idx="68281">
                  <c:v>6826.46</c:v>
                </c:pt>
                <c:pt idx="68282">
                  <c:v>6826.56</c:v>
                </c:pt>
                <c:pt idx="68283">
                  <c:v>6826.66</c:v>
                </c:pt>
                <c:pt idx="68284">
                  <c:v>6826.76</c:v>
                </c:pt>
                <c:pt idx="68285">
                  <c:v>6826.86</c:v>
                </c:pt>
                <c:pt idx="68286">
                  <c:v>6826.96</c:v>
                </c:pt>
                <c:pt idx="68287">
                  <c:v>6827.06</c:v>
                </c:pt>
                <c:pt idx="68288">
                  <c:v>6827.16</c:v>
                </c:pt>
                <c:pt idx="68289">
                  <c:v>6827.26</c:v>
                </c:pt>
                <c:pt idx="68290">
                  <c:v>6827.36</c:v>
                </c:pt>
                <c:pt idx="68291">
                  <c:v>6827.46</c:v>
                </c:pt>
                <c:pt idx="68292">
                  <c:v>6827.56</c:v>
                </c:pt>
                <c:pt idx="68293">
                  <c:v>6827.66</c:v>
                </c:pt>
                <c:pt idx="68294">
                  <c:v>6827.76</c:v>
                </c:pt>
                <c:pt idx="68295">
                  <c:v>6827.86</c:v>
                </c:pt>
                <c:pt idx="68296">
                  <c:v>6827.96</c:v>
                </c:pt>
                <c:pt idx="68297">
                  <c:v>6828.06</c:v>
                </c:pt>
                <c:pt idx="68298">
                  <c:v>6828.16</c:v>
                </c:pt>
                <c:pt idx="68299">
                  <c:v>6828.26</c:v>
                </c:pt>
                <c:pt idx="68300">
                  <c:v>6828.36</c:v>
                </c:pt>
                <c:pt idx="68301">
                  <c:v>6828.46</c:v>
                </c:pt>
                <c:pt idx="68302">
                  <c:v>6828.56</c:v>
                </c:pt>
                <c:pt idx="68303">
                  <c:v>6828.66</c:v>
                </c:pt>
                <c:pt idx="68304">
                  <c:v>6828.76</c:v>
                </c:pt>
                <c:pt idx="68305">
                  <c:v>6828.86</c:v>
                </c:pt>
                <c:pt idx="68306">
                  <c:v>6828.96</c:v>
                </c:pt>
                <c:pt idx="68307">
                  <c:v>6829.06</c:v>
                </c:pt>
                <c:pt idx="68308">
                  <c:v>6829.16</c:v>
                </c:pt>
                <c:pt idx="68309">
                  <c:v>6829.26</c:v>
                </c:pt>
                <c:pt idx="68310">
                  <c:v>6829.36</c:v>
                </c:pt>
                <c:pt idx="68311">
                  <c:v>6829.46</c:v>
                </c:pt>
                <c:pt idx="68312">
                  <c:v>6829.56</c:v>
                </c:pt>
                <c:pt idx="68313">
                  <c:v>6829.66</c:v>
                </c:pt>
                <c:pt idx="68314">
                  <c:v>6829.76</c:v>
                </c:pt>
                <c:pt idx="68315">
                  <c:v>6829.86</c:v>
                </c:pt>
                <c:pt idx="68316">
                  <c:v>6829.96</c:v>
                </c:pt>
                <c:pt idx="68317">
                  <c:v>6830.06</c:v>
                </c:pt>
                <c:pt idx="68318">
                  <c:v>6830.16</c:v>
                </c:pt>
                <c:pt idx="68319">
                  <c:v>6830.26</c:v>
                </c:pt>
                <c:pt idx="68320">
                  <c:v>6830.36</c:v>
                </c:pt>
                <c:pt idx="68321">
                  <c:v>6830.46</c:v>
                </c:pt>
                <c:pt idx="68322">
                  <c:v>6830.56</c:v>
                </c:pt>
                <c:pt idx="68323">
                  <c:v>6830.66</c:v>
                </c:pt>
                <c:pt idx="68324">
                  <c:v>6830.76</c:v>
                </c:pt>
                <c:pt idx="68325">
                  <c:v>6830.86</c:v>
                </c:pt>
                <c:pt idx="68326">
                  <c:v>6830.96</c:v>
                </c:pt>
                <c:pt idx="68327">
                  <c:v>6831.06</c:v>
                </c:pt>
                <c:pt idx="68328">
                  <c:v>6831.16</c:v>
                </c:pt>
                <c:pt idx="68329">
                  <c:v>6831.26</c:v>
                </c:pt>
                <c:pt idx="68330">
                  <c:v>6831.36</c:v>
                </c:pt>
                <c:pt idx="68331">
                  <c:v>6831.46</c:v>
                </c:pt>
                <c:pt idx="68332">
                  <c:v>6831.56</c:v>
                </c:pt>
                <c:pt idx="68333">
                  <c:v>6831.66</c:v>
                </c:pt>
                <c:pt idx="68334">
                  <c:v>6831.76</c:v>
                </c:pt>
                <c:pt idx="68335">
                  <c:v>6831.86</c:v>
                </c:pt>
                <c:pt idx="68336">
                  <c:v>6831.96</c:v>
                </c:pt>
                <c:pt idx="68337">
                  <c:v>6832.06</c:v>
                </c:pt>
                <c:pt idx="68338">
                  <c:v>6832.16</c:v>
                </c:pt>
                <c:pt idx="68339">
                  <c:v>6832.26</c:v>
                </c:pt>
                <c:pt idx="68340">
                  <c:v>6832.36</c:v>
                </c:pt>
                <c:pt idx="68341">
                  <c:v>6832.46</c:v>
                </c:pt>
                <c:pt idx="68342">
                  <c:v>6832.56</c:v>
                </c:pt>
                <c:pt idx="68343">
                  <c:v>6832.66</c:v>
                </c:pt>
                <c:pt idx="68344">
                  <c:v>6832.76</c:v>
                </c:pt>
                <c:pt idx="68345">
                  <c:v>6832.86</c:v>
                </c:pt>
                <c:pt idx="68346">
                  <c:v>6832.96</c:v>
                </c:pt>
                <c:pt idx="68347">
                  <c:v>6833.06</c:v>
                </c:pt>
                <c:pt idx="68348">
                  <c:v>6833.16</c:v>
                </c:pt>
                <c:pt idx="68349">
                  <c:v>6833.26</c:v>
                </c:pt>
                <c:pt idx="68350">
                  <c:v>6833.36</c:v>
                </c:pt>
                <c:pt idx="68351">
                  <c:v>6833.46</c:v>
                </c:pt>
                <c:pt idx="68352">
                  <c:v>6833.56</c:v>
                </c:pt>
                <c:pt idx="68353">
                  <c:v>6833.66</c:v>
                </c:pt>
                <c:pt idx="68354">
                  <c:v>6833.76</c:v>
                </c:pt>
                <c:pt idx="68355">
                  <c:v>6833.86</c:v>
                </c:pt>
                <c:pt idx="68356">
                  <c:v>6833.96</c:v>
                </c:pt>
                <c:pt idx="68357">
                  <c:v>6834.06</c:v>
                </c:pt>
                <c:pt idx="68358">
                  <c:v>6834.16</c:v>
                </c:pt>
                <c:pt idx="68359">
                  <c:v>6834.26</c:v>
                </c:pt>
                <c:pt idx="68360">
                  <c:v>6834.36</c:v>
                </c:pt>
                <c:pt idx="68361">
                  <c:v>6834.46</c:v>
                </c:pt>
                <c:pt idx="68362">
                  <c:v>6834.56</c:v>
                </c:pt>
                <c:pt idx="68363">
                  <c:v>6834.66</c:v>
                </c:pt>
                <c:pt idx="68364">
                  <c:v>6834.76</c:v>
                </c:pt>
                <c:pt idx="68365">
                  <c:v>6834.86</c:v>
                </c:pt>
                <c:pt idx="68366">
                  <c:v>6834.96</c:v>
                </c:pt>
                <c:pt idx="68367">
                  <c:v>6835.06</c:v>
                </c:pt>
                <c:pt idx="68368">
                  <c:v>6835.16</c:v>
                </c:pt>
                <c:pt idx="68369">
                  <c:v>6835.26</c:v>
                </c:pt>
                <c:pt idx="68370">
                  <c:v>6835.36</c:v>
                </c:pt>
                <c:pt idx="68371">
                  <c:v>6835.46</c:v>
                </c:pt>
                <c:pt idx="68372">
                  <c:v>6835.56</c:v>
                </c:pt>
                <c:pt idx="68373">
                  <c:v>6835.66</c:v>
                </c:pt>
                <c:pt idx="68374">
                  <c:v>6835.76</c:v>
                </c:pt>
                <c:pt idx="68375">
                  <c:v>6835.86</c:v>
                </c:pt>
                <c:pt idx="68376">
                  <c:v>6835.96</c:v>
                </c:pt>
                <c:pt idx="68377">
                  <c:v>6836.06</c:v>
                </c:pt>
                <c:pt idx="68378">
                  <c:v>6836.16</c:v>
                </c:pt>
                <c:pt idx="68379">
                  <c:v>6836.26</c:v>
                </c:pt>
                <c:pt idx="68380">
                  <c:v>6836.36</c:v>
                </c:pt>
                <c:pt idx="68381">
                  <c:v>6836.46</c:v>
                </c:pt>
                <c:pt idx="68382">
                  <c:v>6836.56</c:v>
                </c:pt>
                <c:pt idx="68383">
                  <c:v>6836.66</c:v>
                </c:pt>
                <c:pt idx="68384">
                  <c:v>6836.76</c:v>
                </c:pt>
                <c:pt idx="68385">
                  <c:v>6836.86</c:v>
                </c:pt>
                <c:pt idx="68386">
                  <c:v>6836.96</c:v>
                </c:pt>
                <c:pt idx="68387">
                  <c:v>6837.06</c:v>
                </c:pt>
                <c:pt idx="68388">
                  <c:v>6837.16</c:v>
                </c:pt>
                <c:pt idx="68389">
                  <c:v>6837.26</c:v>
                </c:pt>
                <c:pt idx="68390">
                  <c:v>6837.36</c:v>
                </c:pt>
                <c:pt idx="68391">
                  <c:v>6837.46</c:v>
                </c:pt>
                <c:pt idx="68392">
                  <c:v>6837.56</c:v>
                </c:pt>
                <c:pt idx="68393">
                  <c:v>6837.66</c:v>
                </c:pt>
                <c:pt idx="68394">
                  <c:v>6837.76</c:v>
                </c:pt>
                <c:pt idx="68395">
                  <c:v>6837.86</c:v>
                </c:pt>
                <c:pt idx="68396">
                  <c:v>6837.96</c:v>
                </c:pt>
                <c:pt idx="68397">
                  <c:v>6838.06</c:v>
                </c:pt>
                <c:pt idx="68398">
                  <c:v>6838.16</c:v>
                </c:pt>
                <c:pt idx="68399">
                  <c:v>6838.26</c:v>
                </c:pt>
                <c:pt idx="68400">
                  <c:v>6838.36</c:v>
                </c:pt>
                <c:pt idx="68401">
                  <c:v>6838.46</c:v>
                </c:pt>
                <c:pt idx="68402">
                  <c:v>6838.56</c:v>
                </c:pt>
                <c:pt idx="68403">
                  <c:v>6838.66</c:v>
                </c:pt>
                <c:pt idx="68404">
                  <c:v>6838.76</c:v>
                </c:pt>
                <c:pt idx="68405">
                  <c:v>6838.86</c:v>
                </c:pt>
                <c:pt idx="68406">
                  <c:v>6838.96</c:v>
                </c:pt>
                <c:pt idx="68407">
                  <c:v>6839.06</c:v>
                </c:pt>
                <c:pt idx="68408">
                  <c:v>6839.16</c:v>
                </c:pt>
                <c:pt idx="68409">
                  <c:v>6839.26</c:v>
                </c:pt>
                <c:pt idx="68410">
                  <c:v>6839.36</c:v>
                </c:pt>
                <c:pt idx="68411">
                  <c:v>6839.46</c:v>
                </c:pt>
                <c:pt idx="68412">
                  <c:v>6839.56</c:v>
                </c:pt>
                <c:pt idx="68413">
                  <c:v>6839.66</c:v>
                </c:pt>
                <c:pt idx="68414">
                  <c:v>6839.76</c:v>
                </c:pt>
                <c:pt idx="68415">
                  <c:v>6839.86</c:v>
                </c:pt>
                <c:pt idx="68416">
                  <c:v>6839.96</c:v>
                </c:pt>
                <c:pt idx="68417">
                  <c:v>6840.06</c:v>
                </c:pt>
                <c:pt idx="68418">
                  <c:v>6840.16</c:v>
                </c:pt>
                <c:pt idx="68419">
                  <c:v>6840.26</c:v>
                </c:pt>
                <c:pt idx="68420">
                  <c:v>6840.36</c:v>
                </c:pt>
                <c:pt idx="68421">
                  <c:v>6840.46</c:v>
                </c:pt>
                <c:pt idx="68422">
                  <c:v>6840.56</c:v>
                </c:pt>
                <c:pt idx="68423">
                  <c:v>6840.66</c:v>
                </c:pt>
                <c:pt idx="68424">
                  <c:v>6840.76</c:v>
                </c:pt>
                <c:pt idx="68425">
                  <c:v>6840.86</c:v>
                </c:pt>
                <c:pt idx="68426">
                  <c:v>6840.96</c:v>
                </c:pt>
                <c:pt idx="68427">
                  <c:v>6841.06</c:v>
                </c:pt>
                <c:pt idx="68428">
                  <c:v>6841.16</c:v>
                </c:pt>
                <c:pt idx="68429">
                  <c:v>6841.26</c:v>
                </c:pt>
                <c:pt idx="68430">
                  <c:v>6841.36</c:v>
                </c:pt>
                <c:pt idx="68431">
                  <c:v>6841.46</c:v>
                </c:pt>
                <c:pt idx="68432">
                  <c:v>6841.56</c:v>
                </c:pt>
                <c:pt idx="68433">
                  <c:v>6841.66</c:v>
                </c:pt>
                <c:pt idx="68434">
                  <c:v>6841.76</c:v>
                </c:pt>
                <c:pt idx="68435">
                  <c:v>6841.86</c:v>
                </c:pt>
                <c:pt idx="68436">
                  <c:v>6841.96</c:v>
                </c:pt>
                <c:pt idx="68437">
                  <c:v>6842.06</c:v>
                </c:pt>
                <c:pt idx="68438">
                  <c:v>6842.16</c:v>
                </c:pt>
                <c:pt idx="68439">
                  <c:v>6842.26</c:v>
                </c:pt>
                <c:pt idx="68440">
                  <c:v>6842.36</c:v>
                </c:pt>
                <c:pt idx="68441">
                  <c:v>6842.46</c:v>
                </c:pt>
                <c:pt idx="68442">
                  <c:v>6842.56</c:v>
                </c:pt>
                <c:pt idx="68443">
                  <c:v>6842.66</c:v>
                </c:pt>
                <c:pt idx="68444">
                  <c:v>6842.76</c:v>
                </c:pt>
                <c:pt idx="68445">
                  <c:v>6842.86</c:v>
                </c:pt>
                <c:pt idx="68446">
                  <c:v>6842.96</c:v>
                </c:pt>
                <c:pt idx="68447">
                  <c:v>6843.06</c:v>
                </c:pt>
                <c:pt idx="68448">
                  <c:v>6843.16</c:v>
                </c:pt>
                <c:pt idx="68449">
                  <c:v>6843.26</c:v>
                </c:pt>
                <c:pt idx="68450">
                  <c:v>6843.36</c:v>
                </c:pt>
                <c:pt idx="68451">
                  <c:v>6843.46</c:v>
                </c:pt>
                <c:pt idx="68452">
                  <c:v>6843.56</c:v>
                </c:pt>
                <c:pt idx="68453">
                  <c:v>6843.66</c:v>
                </c:pt>
                <c:pt idx="68454">
                  <c:v>6843.76</c:v>
                </c:pt>
                <c:pt idx="68455">
                  <c:v>6843.86</c:v>
                </c:pt>
                <c:pt idx="68456">
                  <c:v>6843.96</c:v>
                </c:pt>
                <c:pt idx="68457">
                  <c:v>6844.06</c:v>
                </c:pt>
                <c:pt idx="68458">
                  <c:v>6844.16</c:v>
                </c:pt>
                <c:pt idx="68459">
                  <c:v>6844.26</c:v>
                </c:pt>
                <c:pt idx="68460">
                  <c:v>6844.36</c:v>
                </c:pt>
                <c:pt idx="68461">
                  <c:v>6844.46</c:v>
                </c:pt>
                <c:pt idx="68462">
                  <c:v>6844.56</c:v>
                </c:pt>
                <c:pt idx="68463">
                  <c:v>6844.66</c:v>
                </c:pt>
                <c:pt idx="68464">
                  <c:v>6844.76</c:v>
                </c:pt>
                <c:pt idx="68465">
                  <c:v>6844.86</c:v>
                </c:pt>
                <c:pt idx="68466">
                  <c:v>6844.96</c:v>
                </c:pt>
                <c:pt idx="68467">
                  <c:v>6845.06</c:v>
                </c:pt>
                <c:pt idx="68468">
                  <c:v>6845.16</c:v>
                </c:pt>
                <c:pt idx="68469">
                  <c:v>6845.26</c:v>
                </c:pt>
                <c:pt idx="68470">
                  <c:v>6845.36</c:v>
                </c:pt>
                <c:pt idx="68471">
                  <c:v>6845.46</c:v>
                </c:pt>
                <c:pt idx="68472">
                  <c:v>6845.56</c:v>
                </c:pt>
                <c:pt idx="68473">
                  <c:v>6845.66</c:v>
                </c:pt>
                <c:pt idx="68474">
                  <c:v>6845.76</c:v>
                </c:pt>
                <c:pt idx="68475">
                  <c:v>6845.86</c:v>
                </c:pt>
                <c:pt idx="68476">
                  <c:v>6845.96</c:v>
                </c:pt>
                <c:pt idx="68477">
                  <c:v>6846.06</c:v>
                </c:pt>
                <c:pt idx="68478">
                  <c:v>6846.16</c:v>
                </c:pt>
                <c:pt idx="68479">
                  <c:v>6846.26</c:v>
                </c:pt>
                <c:pt idx="68480">
                  <c:v>6846.36</c:v>
                </c:pt>
                <c:pt idx="68481">
                  <c:v>6846.46</c:v>
                </c:pt>
                <c:pt idx="68482">
                  <c:v>6846.56</c:v>
                </c:pt>
                <c:pt idx="68483">
                  <c:v>6846.66</c:v>
                </c:pt>
                <c:pt idx="68484">
                  <c:v>6846.76</c:v>
                </c:pt>
                <c:pt idx="68485">
                  <c:v>6846.86</c:v>
                </c:pt>
                <c:pt idx="68486">
                  <c:v>6846.96</c:v>
                </c:pt>
                <c:pt idx="68487">
                  <c:v>6847.06</c:v>
                </c:pt>
                <c:pt idx="68488">
                  <c:v>6847.16</c:v>
                </c:pt>
                <c:pt idx="68489">
                  <c:v>6847.26</c:v>
                </c:pt>
                <c:pt idx="68490">
                  <c:v>6847.36</c:v>
                </c:pt>
                <c:pt idx="68491">
                  <c:v>6847.46</c:v>
                </c:pt>
                <c:pt idx="68492">
                  <c:v>6847.56</c:v>
                </c:pt>
                <c:pt idx="68493">
                  <c:v>6847.66</c:v>
                </c:pt>
                <c:pt idx="68494">
                  <c:v>6847.76</c:v>
                </c:pt>
                <c:pt idx="68495">
                  <c:v>6847.86</c:v>
                </c:pt>
                <c:pt idx="68496">
                  <c:v>6847.96</c:v>
                </c:pt>
                <c:pt idx="68497">
                  <c:v>6848.06</c:v>
                </c:pt>
                <c:pt idx="68498">
                  <c:v>6848.16</c:v>
                </c:pt>
                <c:pt idx="68499">
                  <c:v>6848.26</c:v>
                </c:pt>
                <c:pt idx="68500">
                  <c:v>6848.36</c:v>
                </c:pt>
                <c:pt idx="68501">
                  <c:v>6848.46</c:v>
                </c:pt>
                <c:pt idx="68502">
                  <c:v>6848.56</c:v>
                </c:pt>
                <c:pt idx="68503">
                  <c:v>6848.66</c:v>
                </c:pt>
                <c:pt idx="68504">
                  <c:v>6848.76</c:v>
                </c:pt>
                <c:pt idx="68505">
                  <c:v>6848.86</c:v>
                </c:pt>
                <c:pt idx="68506">
                  <c:v>6848.96</c:v>
                </c:pt>
                <c:pt idx="68507">
                  <c:v>6849.06</c:v>
                </c:pt>
                <c:pt idx="68508">
                  <c:v>6849.16</c:v>
                </c:pt>
                <c:pt idx="68509">
                  <c:v>6849.26</c:v>
                </c:pt>
                <c:pt idx="68510">
                  <c:v>6849.36</c:v>
                </c:pt>
                <c:pt idx="68511">
                  <c:v>6849.46</c:v>
                </c:pt>
                <c:pt idx="68512">
                  <c:v>6849.56</c:v>
                </c:pt>
                <c:pt idx="68513">
                  <c:v>6849.66</c:v>
                </c:pt>
                <c:pt idx="68514">
                  <c:v>6849.76</c:v>
                </c:pt>
                <c:pt idx="68515">
                  <c:v>6849.86</c:v>
                </c:pt>
                <c:pt idx="68516">
                  <c:v>6849.96</c:v>
                </c:pt>
                <c:pt idx="68517">
                  <c:v>6850.06</c:v>
                </c:pt>
                <c:pt idx="68518">
                  <c:v>6850.16</c:v>
                </c:pt>
                <c:pt idx="68519">
                  <c:v>6850.26</c:v>
                </c:pt>
                <c:pt idx="68520">
                  <c:v>6850.36</c:v>
                </c:pt>
                <c:pt idx="68521">
                  <c:v>6850.46</c:v>
                </c:pt>
                <c:pt idx="68522">
                  <c:v>6850.56</c:v>
                </c:pt>
                <c:pt idx="68523">
                  <c:v>6850.66</c:v>
                </c:pt>
                <c:pt idx="68524">
                  <c:v>6850.76</c:v>
                </c:pt>
                <c:pt idx="68525">
                  <c:v>6850.86</c:v>
                </c:pt>
                <c:pt idx="68526">
                  <c:v>6850.96</c:v>
                </c:pt>
                <c:pt idx="68527">
                  <c:v>6851.06</c:v>
                </c:pt>
                <c:pt idx="68528">
                  <c:v>6851.16</c:v>
                </c:pt>
                <c:pt idx="68529">
                  <c:v>6851.26</c:v>
                </c:pt>
                <c:pt idx="68530">
                  <c:v>6851.36</c:v>
                </c:pt>
                <c:pt idx="68531">
                  <c:v>6851.46</c:v>
                </c:pt>
                <c:pt idx="68532">
                  <c:v>6851.56</c:v>
                </c:pt>
                <c:pt idx="68533">
                  <c:v>6851.66</c:v>
                </c:pt>
                <c:pt idx="68534">
                  <c:v>6851.76</c:v>
                </c:pt>
                <c:pt idx="68535">
                  <c:v>6851.86</c:v>
                </c:pt>
                <c:pt idx="68536">
                  <c:v>6851.96</c:v>
                </c:pt>
                <c:pt idx="68537">
                  <c:v>6852.06</c:v>
                </c:pt>
                <c:pt idx="68538">
                  <c:v>6852.16</c:v>
                </c:pt>
                <c:pt idx="68539">
                  <c:v>6852.26</c:v>
                </c:pt>
                <c:pt idx="68540">
                  <c:v>6852.36</c:v>
                </c:pt>
                <c:pt idx="68541">
                  <c:v>6852.46</c:v>
                </c:pt>
                <c:pt idx="68542">
                  <c:v>6852.56</c:v>
                </c:pt>
                <c:pt idx="68543">
                  <c:v>6852.66</c:v>
                </c:pt>
                <c:pt idx="68544">
                  <c:v>6852.76</c:v>
                </c:pt>
                <c:pt idx="68545">
                  <c:v>6852.86</c:v>
                </c:pt>
                <c:pt idx="68546">
                  <c:v>6852.96</c:v>
                </c:pt>
                <c:pt idx="68547">
                  <c:v>6853.06</c:v>
                </c:pt>
                <c:pt idx="68548">
                  <c:v>6853.16</c:v>
                </c:pt>
                <c:pt idx="68549">
                  <c:v>6853.26</c:v>
                </c:pt>
                <c:pt idx="68550">
                  <c:v>6853.36</c:v>
                </c:pt>
                <c:pt idx="68551">
                  <c:v>6853.46</c:v>
                </c:pt>
                <c:pt idx="68552">
                  <c:v>6853.56</c:v>
                </c:pt>
                <c:pt idx="68553">
                  <c:v>6853.66</c:v>
                </c:pt>
                <c:pt idx="68554">
                  <c:v>6853.76</c:v>
                </c:pt>
                <c:pt idx="68555">
                  <c:v>6853.86</c:v>
                </c:pt>
                <c:pt idx="68556">
                  <c:v>6853.96</c:v>
                </c:pt>
                <c:pt idx="68557">
                  <c:v>6854.06</c:v>
                </c:pt>
                <c:pt idx="68558">
                  <c:v>6854.16</c:v>
                </c:pt>
                <c:pt idx="68559">
                  <c:v>6854.26</c:v>
                </c:pt>
                <c:pt idx="68560">
                  <c:v>6854.36</c:v>
                </c:pt>
                <c:pt idx="68561">
                  <c:v>6854.46</c:v>
                </c:pt>
                <c:pt idx="68562">
                  <c:v>6854.56</c:v>
                </c:pt>
                <c:pt idx="68563">
                  <c:v>6854.66</c:v>
                </c:pt>
                <c:pt idx="68564">
                  <c:v>6854.76</c:v>
                </c:pt>
                <c:pt idx="68565">
                  <c:v>6854.86</c:v>
                </c:pt>
                <c:pt idx="68566">
                  <c:v>6854.96</c:v>
                </c:pt>
                <c:pt idx="68567">
                  <c:v>6855.06</c:v>
                </c:pt>
                <c:pt idx="68568">
                  <c:v>6855.16</c:v>
                </c:pt>
                <c:pt idx="68569">
                  <c:v>6855.26</c:v>
                </c:pt>
                <c:pt idx="68570">
                  <c:v>6855.36</c:v>
                </c:pt>
                <c:pt idx="68571">
                  <c:v>6855.46</c:v>
                </c:pt>
                <c:pt idx="68572">
                  <c:v>6855.56</c:v>
                </c:pt>
                <c:pt idx="68573">
                  <c:v>6855.66</c:v>
                </c:pt>
                <c:pt idx="68574">
                  <c:v>6855.76</c:v>
                </c:pt>
                <c:pt idx="68575">
                  <c:v>6855.86</c:v>
                </c:pt>
                <c:pt idx="68576">
                  <c:v>6855.96</c:v>
                </c:pt>
                <c:pt idx="68577">
                  <c:v>6856.06</c:v>
                </c:pt>
                <c:pt idx="68578">
                  <c:v>6856.16</c:v>
                </c:pt>
                <c:pt idx="68579">
                  <c:v>6856.26</c:v>
                </c:pt>
                <c:pt idx="68580">
                  <c:v>6856.36</c:v>
                </c:pt>
                <c:pt idx="68581">
                  <c:v>6856.46</c:v>
                </c:pt>
                <c:pt idx="68582">
                  <c:v>6856.56</c:v>
                </c:pt>
                <c:pt idx="68583">
                  <c:v>6856.66</c:v>
                </c:pt>
                <c:pt idx="68584">
                  <c:v>6856.76</c:v>
                </c:pt>
                <c:pt idx="68585">
                  <c:v>6856.86</c:v>
                </c:pt>
                <c:pt idx="68586">
                  <c:v>6856.96</c:v>
                </c:pt>
                <c:pt idx="68587">
                  <c:v>6857.06</c:v>
                </c:pt>
                <c:pt idx="68588">
                  <c:v>6857.16</c:v>
                </c:pt>
                <c:pt idx="68589">
                  <c:v>6857.26</c:v>
                </c:pt>
                <c:pt idx="68590">
                  <c:v>6857.36</c:v>
                </c:pt>
                <c:pt idx="68591">
                  <c:v>6857.46</c:v>
                </c:pt>
                <c:pt idx="68592">
                  <c:v>6857.56</c:v>
                </c:pt>
                <c:pt idx="68593">
                  <c:v>6857.66</c:v>
                </c:pt>
                <c:pt idx="68594">
                  <c:v>6857.76</c:v>
                </c:pt>
                <c:pt idx="68595">
                  <c:v>6857.86</c:v>
                </c:pt>
                <c:pt idx="68596">
                  <c:v>6857.96</c:v>
                </c:pt>
                <c:pt idx="68597">
                  <c:v>6858.06</c:v>
                </c:pt>
                <c:pt idx="68598">
                  <c:v>6858.16</c:v>
                </c:pt>
                <c:pt idx="68599">
                  <c:v>6858.26</c:v>
                </c:pt>
                <c:pt idx="68600">
                  <c:v>6858.36</c:v>
                </c:pt>
                <c:pt idx="68601">
                  <c:v>6858.46</c:v>
                </c:pt>
                <c:pt idx="68602">
                  <c:v>6858.56</c:v>
                </c:pt>
                <c:pt idx="68603">
                  <c:v>6858.66</c:v>
                </c:pt>
                <c:pt idx="68604">
                  <c:v>6858.76</c:v>
                </c:pt>
                <c:pt idx="68605">
                  <c:v>6858.86</c:v>
                </c:pt>
                <c:pt idx="68606">
                  <c:v>6858.96</c:v>
                </c:pt>
                <c:pt idx="68607">
                  <c:v>6859.06</c:v>
                </c:pt>
                <c:pt idx="68608">
                  <c:v>6859.16</c:v>
                </c:pt>
                <c:pt idx="68609">
                  <c:v>6859.26</c:v>
                </c:pt>
                <c:pt idx="68610">
                  <c:v>6859.36</c:v>
                </c:pt>
                <c:pt idx="68611">
                  <c:v>6859.46</c:v>
                </c:pt>
                <c:pt idx="68612">
                  <c:v>6859.56</c:v>
                </c:pt>
                <c:pt idx="68613">
                  <c:v>6859.66</c:v>
                </c:pt>
                <c:pt idx="68614">
                  <c:v>6859.76</c:v>
                </c:pt>
                <c:pt idx="68615">
                  <c:v>6859.86</c:v>
                </c:pt>
                <c:pt idx="68616">
                  <c:v>6859.96</c:v>
                </c:pt>
                <c:pt idx="68617">
                  <c:v>6860.06</c:v>
                </c:pt>
                <c:pt idx="68618">
                  <c:v>6860.16</c:v>
                </c:pt>
                <c:pt idx="68619">
                  <c:v>6860.26</c:v>
                </c:pt>
                <c:pt idx="68620">
                  <c:v>6860.36</c:v>
                </c:pt>
                <c:pt idx="68621">
                  <c:v>6860.46</c:v>
                </c:pt>
                <c:pt idx="68622">
                  <c:v>6860.56</c:v>
                </c:pt>
                <c:pt idx="68623">
                  <c:v>6860.66</c:v>
                </c:pt>
                <c:pt idx="68624">
                  <c:v>6860.76</c:v>
                </c:pt>
                <c:pt idx="68625">
                  <c:v>6860.86</c:v>
                </c:pt>
                <c:pt idx="68626">
                  <c:v>6860.96</c:v>
                </c:pt>
                <c:pt idx="68627">
                  <c:v>6861.06</c:v>
                </c:pt>
                <c:pt idx="68628">
                  <c:v>6861.16</c:v>
                </c:pt>
                <c:pt idx="68629">
                  <c:v>6861.26</c:v>
                </c:pt>
                <c:pt idx="68630">
                  <c:v>6861.36</c:v>
                </c:pt>
                <c:pt idx="68631">
                  <c:v>6861.46</c:v>
                </c:pt>
                <c:pt idx="68632">
                  <c:v>6861.56</c:v>
                </c:pt>
                <c:pt idx="68633">
                  <c:v>6861.66</c:v>
                </c:pt>
                <c:pt idx="68634">
                  <c:v>6861.76</c:v>
                </c:pt>
                <c:pt idx="68635">
                  <c:v>6861.86</c:v>
                </c:pt>
                <c:pt idx="68636">
                  <c:v>6861.96</c:v>
                </c:pt>
                <c:pt idx="68637">
                  <c:v>6862.06</c:v>
                </c:pt>
                <c:pt idx="68638">
                  <c:v>6862.16</c:v>
                </c:pt>
                <c:pt idx="68639">
                  <c:v>6862.26</c:v>
                </c:pt>
                <c:pt idx="68640">
                  <c:v>6862.36</c:v>
                </c:pt>
                <c:pt idx="68641">
                  <c:v>6862.46</c:v>
                </c:pt>
                <c:pt idx="68642">
                  <c:v>6862.56</c:v>
                </c:pt>
                <c:pt idx="68643">
                  <c:v>6862.66</c:v>
                </c:pt>
                <c:pt idx="68644">
                  <c:v>6862.76</c:v>
                </c:pt>
                <c:pt idx="68645">
                  <c:v>6862.86</c:v>
                </c:pt>
                <c:pt idx="68646">
                  <c:v>6862.96</c:v>
                </c:pt>
                <c:pt idx="68647">
                  <c:v>6863.06</c:v>
                </c:pt>
                <c:pt idx="68648">
                  <c:v>6863.16</c:v>
                </c:pt>
                <c:pt idx="68649">
                  <c:v>6863.26</c:v>
                </c:pt>
                <c:pt idx="68650">
                  <c:v>6863.36</c:v>
                </c:pt>
                <c:pt idx="68651">
                  <c:v>6863.46</c:v>
                </c:pt>
                <c:pt idx="68652">
                  <c:v>6863.56</c:v>
                </c:pt>
                <c:pt idx="68653">
                  <c:v>6863.66</c:v>
                </c:pt>
                <c:pt idx="68654">
                  <c:v>6863.76</c:v>
                </c:pt>
                <c:pt idx="68655">
                  <c:v>6863.86</c:v>
                </c:pt>
                <c:pt idx="68656">
                  <c:v>6863.96</c:v>
                </c:pt>
                <c:pt idx="68657">
                  <c:v>6864.06</c:v>
                </c:pt>
                <c:pt idx="68658">
                  <c:v>6864.16</c:v>
                </c:pt>
                <c:pt idx="68659">
                  <c:v>6864.26</c:v>
                </c:pt>
                <c:pt idx="68660">
                  <c:v>6864.36</c:v>
                </c:pt>
                <c:pt idx="68661">
                  <c:v>6864.46</c:v>
                </c:pt>
                <c:pt idx="68662">
                  <c:v>6864.56</c:v>
                </c:pt>
                <c:pt idx="68663">
                  <c:v>6864.66</c:v>
                </c:pt>
                <c:pt idx="68664">
                  <c:v>6864.76</c:v>
                </c:pt>
                <c:pt idx="68665">
                  <c:v>6864.86</c:v>
                </c:pt>
                <c:pt idx="68666">
                  <c:v>6864.96</c:v>
                </c:pt>
                <c:pt idx="68667">
                  <c:v>6865.06</c:v>
                </c:pt>
                <c:pt idx="68668">
                  <c:v>6865.16</c:v>
                </c:pt>
                <c:pt idx="68669">
                  <c:v>6865.26</c:v>
                </c:pt>
                <c:pt idx="68670">
                  <c:v>6865.36</c:v>
                </c:pt>
                <c:pt idx="68671">
                  <c:v>6865.46</c:v>
                </c:pt>
                <c:pt idx="68672">
                  <c:v>6865.56</c:v>
                </c:pt>
                <c:pt idx="68673">
                  <c:v>6865.66</c:v>
                </c:pt>
                <c:pt idx="68674">
                  <c:v>6865.76</c:v>
                </c:pt>
                <c:pt idx="68675">
                  <c:v>6865.86</c:v>
                </c:pt>
                <c:pt idx="68676">
                  <c:v>6865.96</c:v>
                </c:pt>
                <c:pt idx="68677">
                  <c:v>6866.06</c:v>
                </c:pt>
                <c:pt idx="68678">
                  <c:v>6866.16</c:v>
                </c:pt>
                <c:pt idx="68679">
                  <c:v>6866.26</c:v>
                </c:pt>
                <c:pt idx="68680">
                  <c:v>6866.36</c:v>
                </c:pt>
                <c:pt idx="68681">
                  <c:v>6866.46</c:v>
                </c:pt>
                <c:pt idx="68682">
                  <c:v>6866.56</c:v>
                </c:pt>
                <c:pt idx="68683">
                  <c:v>6866.66</c:v>
                </c:pt>
                <c:pt idx="68684">
                  <c:v>6866.76</c:v>
                </c:pt>
                <c:pt idx="68685">
                  <c:v>6866.86</c:v>
                </c:pt>
                <c:pt idx="68686">
                  <c:v>6866.96</c:v>
                </c:pt>
                <c:pt idx="68687">
                  <c:v>6867.06</c:v>
                </c:pt>
                <c:pt idx="68688">
                  <c:v>6867.16</c:v>
                </c:pt>
                <c:pt idx="68689">
                  <c:v>6867.26</c:v>
                </c:pt>
                <c:pt idx="68690">
                  <c:v>6867.36</c:v>
                </c:pt>
                <c:pt idx="68691">
                  <c:v>6867.46</c:v>
                </c:pt>
                <c:pt idx="68692">
                  <c:v>6867.56</c:v>
                </c:pt>
                <c:pt idx="68693">
                  <c:v>6867.66</c:v>
                </c:pt>
                <c:pt idx="68694">
                  <c:v>6867.76</c:v>
                </c:pt>
                <c:pt idx="68695">
                  <c:v>6867.86</c:v>
                </c:pt>
                <c:pt idx="68696">
                  <c:v>6867.96</c:v>
                </c:pt>
                <c:pt idx="68697">
                  <c:v>6868.06</c:v>
                </c:pt>
                <c:pt idx="68698">
                  <c:v>6868.16</c:v>
                </c:pt>
                <c:pt idx="68699">
                  <c:v>6868.26</c:v>
                </c:pt>
                <c:pt idx="68700">
                  <c:v>6868.36</c:v>
                </c:pt>
                <c:pt idx="68701">
                  <c:v>6868.46</c:v>
                </c:pt>
                <c:pt idx="68702">
                  <c:v>6868.56</c:v>
                </c:pt>
                <c:pt idx="68703">
                  <c:v>6868.66</c:v>
                </c:pt>
                <c:pt idx="68704">
                  <c:v>6868.76</c:v>
                </c:pt>
                <c:pt idx="68705">
                  <c:v>6868.86</c:v>
                </c:pt>
                <c:pt idx="68706">
                  <c:v>6868.96</c:v>
                </c:pt>
                <c:pt idx="68707">
                  <c:v>6869.06</c:v>
                </c:pt>
                <c:pt idx="68708">
                  <c:v>6869.16</c:v>
                </c:pt>
                <c:pt idx="68709">
                  <c:v>6869.26</c:v>
                </c:pt>
                <c:pt idx="68710">
                  <c:v>6869.36</c:v>
                </c:pt>
                <c:pt idx="68711">
                  <c:v>6869.46</c:v>
                </c:pt>
                <c:pt idx="68712">
                  <c:v>6869.56</c:v>
                </c:pt>
                <c:pt idx="68713">
                  <c:v>6869.66</c:v>
                </c:pt>
                <c:pt idx="68714">
                  <c:v>6869.76</c:v>
                </c:pt>
                <c:pt idx="68715">
                  <c:v>6869.86</c:v>
                </c:pt>
                <c:pt idx="68716">
                  <c:v>6869.96</c:v>
                </c:pt>
                <c:pt idx="68717">
                  <c:v>6870.06</c:v>
                </c:pt>
                <c:pt idx="68718">
                  <c:v>6870.16</c:v>
                </c:pt>
                <c:pt idx="68719">
                  <c:v>6870.26</c:v>
                </c:pt>
                <c:pt idx="68720">
                  <c:v>6870.36</c:v>
                </c:pt>
                <c:pt idx="68721">
                  <c:v>6870.46</c:v>
                </c:pt>
                <c:pt idx="68722">
                  <c:v>6870.56</c:v>
                </c:pt>
                <c:pt idx="68723">
                  <c:v>6870.66</c:v>
                </c:pt>
                <c:pt idx="68724">
                  <c:v>6870.76</c:v>
                </c:pt>
                <c:pt idx="68725">
                  <c:v>6870.86</c:v>
                </c:pt>
                <c:pt idx="68726">
                  <c:v>6870.96</c:v>
                </c:pt>
                <c:pt idx="68727">
                  <c:v>6871.06</c:v>
                </c:pt>
                <c:pt idx="68728">
                  <c:v>6871.16</c:v>
                </c:pt>
                <c:pt idx="68729">
                  <c:v>6871.26</c:v>
                </c:pt>
                <c:pt idx="68730">
                  <c:v>6871.36</c:v>
                </c:pt>
                <c:pt idx="68731">
                  <c:v>6871.46</c:v>
                </c:pt>
                <c:pt idx="68732">
                  <c:v>6871.56</c:v>
                </c:pt>
                <c:pt idx="68733">
                  <c:v>6871.66</c:v>
                </c:pt>
                <c:pt idx="68734">
                  <c:v>6871.76</c:v>
                </c:pt>
                <c:pt idx="68735">
                  <c:v>6871.86</c:v>
                </c:pt>
                <c:pt idx="68736">
                  <c:v>6871.96</c:v>
                </c:pt>
                <c:pt idx="68737">
                  <c:v>6872.06</c:v>
                </c:pt>
                <c:pt idx="68738">
                  <c:v>6872.16</c:v>
                </c:pt>
                <c:pt idx="68739">
                  <c:v>6872.26</c:v>
                </c:pt>
                <c:pt idx="68740">
                  <c:v>6872.36</c:v>
                </c:pt>
                <c:pt idx="68741">
                  <c:v>6872.46</c:v>
                </c:pt>
                <c:pt idx="68742">
                  <c:v>6872.56</c:v>
                </c:pt>
                <c:pt idx="68743">
                  <c:v>6872.66</c:v>
                </c:pt>
                <c:pt idx="68744">
                  <c:v>6872.76</c:v>
                </c:pt>
                <c:pt idx="68745">
                  <c:v>6872.86</c:v>
                </c:pt>
                <c:pt idx="68746">
                  <c:v>6872.96</c:v>
                </c:pt>
                <c:pt idx="68747">
                  <c:v>6873.06</c:v>
                </c:pt>
                <c:pt idx="68748">
                  <c:v>6873.16</c:v>
                </c:pt>
                <c:pt idx="68749">
                  <c:v>6873.26</c:v>
                </c:pt>
                <c:pt idx="68750">
                  <c:v>6873.36</c:v>
                </c:pt>
                <c:pt idx="68751">
                  <c:v>6873.46</c:v>
                </c:pt>
                <c:pt idx="68752">
                  <c:v>6873.56</c:v>
                </c:pt>
                <c:pt idx="68753">
                  <c:v>6873.66</c:v>
                </c:pt>
                <c:pt idx="68754">
                  <c:v>6873.76</c:v>
                </c:pt>
                <c:pt idx="68755">
                  <c:v>6873.86</c:v>
                </c:pt>
                <c:pt idx="68756">
                  <c:v>6873.96</c:v>
                </c:pt>
                <c:pt idx="68757">
                  <c:v>6874.06</c:v>
                </c:pt>
                <c:pt idx="68758">
                  <c:v>6874.16</c:v>
                </c:pt>
                <c:pt idx="68759">
                  <c:v>6874.26</c:v>
                </c:pt>
                <c:pt idx="68760">
                  <c:v>6874.36</c:v>
                </c:pt>
                <c:pt idx="68761">
                  <c:v>6874.46</c:v>
                </c:pt>
                <c:pt idx="68762">
                  <c:v>6874.56</c:v>
                </c:pt>
                <c:pt idx="68763">
                  <c:v>6874.66</c:v>
                </c:pt>
                <c:pt idx="68764">
                  <c:v>6874.76</c:v>
                </c:pt>
                <c:pt idx="68765">
                  <c:v>6874.86</c:v>
                </c:pt>
                <c:pt idx="68766">
                  <c:v>6874.96</c:v>
                </c:pt>
                <c:pt idx="68767">
                  <c:v>6875.06</c:v>
                </c:pt>
                <c:pt idx="68768">
                  <c:v>6875.16</c:v>
                </c:pt>
                <c:pt idx="68769">
                  <c:v>6875.26</c:v>
                </c:pt>
                <c:pt idx="68770">
                  <c:v>6875.36</c:v>
                </c:pt>
                <c:pt idx="68771">
                  <c:v>6875.46</c:v>
                </c:pt>
                <c:pt idx="68772">
                  <c:v>6875.56</c:v>
                </c:pt>
                <c:pt idx="68773">
                  <c:v>6875.66</c:v>
                </c:pt>
                <c:pt idx="68774">
                  <c:v>6875.76</c:v>
                </c:pt>
                <c:pt idx="68775">
                  <c:v>6875.86</c:v>
                </c:pt>
                <c:pt idx="68776">
                  <c:v>6875.96</c:v>
                </c:pt>
                <c:pt idx="68777">
                  <c:v>6876.06</c:v>
                </c:pt>
                <c:pt idx="68778">
                  <c:v>6876.16</c:v>
                </c:pt>
                <c:pt idx="68779">
                  <c:v>6876.26</c:v>
                </c:pt>
                <c:pt idx="68780">
                  <c:v>6876.36</c:v>
                </c:pt>
                <c:pt idx="68781">
                  <c:v>6876.46</c:v>
                </c:pt>
                <c:pt idx="68782">
                  <c:v>6876.56</c:v>
                </c:pt>
                <c:pt idx="68783">
                  <c:v>6876.66</c:v>
                </c:pt>
                <c:pt idx="68784">
                  <c:v>6876.76</c:v>
                </c:pt>
                <c:pt idx="68785">
                  <c:v>6876.86</c:v>
                </c:pt>
                <c:pt idx="68786">
                  <c:v>6876.96</c:v>
                </c:pt>
                <c:pt idx="68787">
                  <c:v>6877.06</c:v>
                </c:pt>
                <c:pt idx="68788">
                  <c:v>6877.16</c:v>
                </c:pt>
                <c:pt idx="68789">
                  <c:v>6877.26</c:v>
                </c:pt>
                <c:pt idx="68790">
                  <c:v>6877.36</c:v>
                </c:pt>
                <c:pt idx="68791">
                  <c:v>6877.46</c:v>
                </c:pt>
                <c:pt idx="68792">
                  <c:v>6877.56</c:v>
                </c:pt>
                <c:pt idx="68793">
                  <c:v>6877.66</c:v>
                </c:pt>
                <c:pt idx="68794">
                  <c:v>6877.76</c:v>
                </c:pt>
                <c:pt idx="68795">
                  <c:v>6877.86</c:v>
                </c:pt>
                <c:pt idx="68796">
                  <c:v>6877.96</c:v>
                </c:pt>
                <c:pt idx="68797">
                  <c:v>6878.06</c:v>
                </c:pt>
                <c:pt idx="68798">
                  <c:v>6878.16</c:v>
                </c:pt>
                <c:pt idx="68799">
                  <c:v>6878.26</c:v>
                </c:pt>
                <c:pt idx="68800">
                  <c:v>6878.36</c:v>
                </c:pt>
                <c:pt idx="68801">
                  <c:v>6878.46</c:v>
                </c:pt>
                <c:pt idx="68802">
                  <c:v>6878.56</c:v>
                </c:pt>
                <c:pt idx="68803">
                  <c:v>6878.66</c:v>
                </c:pt>
                <c:pt idx="68804">
                  <c:v>6878.76</c:v>
                </c:pt>
                <c:pt idx="68805">
                  <c:v>6878.86</c:v>
                </c:pt>
                <c:pt idx="68806">
                  <c:v>6878.96</c:v>
                </c:pt>
                <c:pt idx="68807">
                  <c:v>6879.06</c:v>
                </c:pt>
                <c:pt idx="68808">
                  <c:v>6879.16</c:v>
                </c:pt>
                <c:pt idx="68809">
                  <c:v>6879.26</c:v>
                </c:pt>
                <c:pt idx="68810">
                  <c:v>6879.36</c:v>
                </c:pt>
                <c:pt idx="68811">
                  <c:v>6879.46</c:v>
                </c:pt>
                <c:pt idx="68812">
                  <c:v>6879.56</c:v>
                </c:pt>
                <c:pt idx="68813">
                  <c:v>6879.66</c:v>
                </c:pt>
                <c:pt idx="68814">
                  <c:v>6879.76</c:v>
                </c:pt>
                <c:pt idx="68815">
                  <c:v>6879.86</c:v>
                </c:pt>
                <c:pt idx="68816">
                  <c:v>6879.96</c:v>
                </c:pt>
                <c:pt idx="68817">
                  <c:v>6880.06</c:v>
                </c:pt>
                <c:pt idx="68818">
                  <c:v>6880.16</c:v>
                </c:pt>
                <c:pt idx="68819">
                  <c:v>6880.26</c:v>
                </c:pt>
                <c:pt idx="68820">
                  <c:v>6880.36</c:v>
                </c:pt>
                <c:pt idx="68821">
                  <c:v>6880.46</c:v>
                </c:pt>
                <c:pt idx="68822">
                  <c:v>6880.56</c:v>
                </c:pt>
                <c:pt idx="68823">
                  <c:v>6880.66</c:v>
                </c:pt>
                <c:pt idx="68824">
                  <c:v>6880.76</c:v>
                </c:pt>
                <c:pt idx="68825">
                  <c:v>6880.86</c:v>
                </c:pt>
                <c:pt idx="68826">
                  <c:v>6880.96</c:v>
                </c:pt>
                <c:pt idx="68827">
                  <c:v>6881.06</c:v>
                </c:pt>
                <c:pt idx="68828">
                  <c:v>6881.16</c:v>
                </c:pt>
                <c:pt idx="68829">
                  <c:v>6881.26</c:v>
                </c:pt>
                <c:pt idx="68830">
                  <c:v>6881.36</c:v>
                </c:pt>
                <c:pt idx="68831">
                  <c:v>6881.46</c:v>
                </c:pt>
                <c:pt idx="68832">
                  <c:v>6881.56</c:v>
                </c:pt>
                <c:pt idx="68833">
                  <c:v>6881.66</c:v>
                </c:pt>
                <c:pt idx="68834">
                  <c:v>6881.76</c:v>
                </c:pt>
                <c:pt idx="68835">
                  <c:v>6881.86</c:v>
                </c:pt>
                <c:pt idx="68836">
                  <c:v>6881.96</c:v>
                </c:pt>
                <c:pt idx="68837">
                  <c:v>6882.06</c:v>
                </c:pt>
                <c:pt idx="68838">
                  <c:v>6882.16</c:v>
                </c:pt>
                <c:pt idx="68839">
                  <c:v>6882.26</c:v>
                </c:pt>
                <c:pt idx="68840">
                  <c:v>6882.36</c:v>
                </c:pt>
                <c:pt idx="68841">
                  <c:v>6882.46</c:v>
                </c:pt>
                <c:pt idx="68842">
                  <c:v>6882.56</c:v>
                </c:pt>
                <c:pt idx="68843">
                  <c:v>6882.66</c:v>
                </c:pt>
                <c:pt idx="68844">
                  <c:v>6882.76</c:v>
                </c:pt>
                <c:pt idx="68845">
                  <c:v>6882.86</c:v>
                </c:pt>
                <c:pt idx="68846">
                  <c:v>6882.96</c:v>
                </c:pt>
                <c:pt idx="68847">
                  <c:v>6883.06</c:v>
                </c:pt>
                <c:pt idx="68848">
                  <c:v>6883.16</c:v>
                </c:pt>
                <c:pt idx="68849">
                  <c:v>6883.26</c:v>
                </c:pt>
                <c:pt idx="68850">
                  <c:v>6883.36</c:v>
                </c:pt>
                <c:pt idx="68851">
                  <c:v>6883.46</c:v>
                </c:pt>
                <c:pt idx="68852">
                  <c:v>6883.56</c:v>
                </c:pt>
                <c:pt idx="68853">
                  <c:v>6883.66</c:v>
                </c:pt>
                <c:pt idx="68854">
                  <c:v>6883.76</c:v>
                </c:pt>
                <c:pt idx="68855">
                  <c:v>6883.86</c:v>
                </c:pt>
                <c:pt idx="68856">
                  <c:v>6883.96</c:v>
                </c:pt>
                <c:pt idx="68857">
                  <c:v>6884.06</c:v>
                </c:pt>
                <c:pt idx="68858">
                  <c:v>6884.16</c:v>
                </c:pt>
                <c:pt idx="68859">
                  <c:v>6884.26</c:v>
                </c:pt>
                <c:pt idx="68860">
                  <c:v>6884.36</c:v>
                </c:pt>
                <c:pt idx="68861">
                  <c:v>6884.46</c:v>
                </c:pt>
                <c:pt idx="68862">
                  <c:v>6884.56</c:v>
                </c:pt>
                <c:pt idx="68863">
                  <c:v>6884.66</c:v>
                </c:pt>
                <c:pt idx="68864">
                  <c:v>6884.76</c:v>
                </c:pt>
                <c:pt idx="68865">
                  <c:v>6884.86</c:v>
                </c:pt>
                <c:pt idx="68866">
                  <c:v>6884.96</c:v>
                </c:pt>
                <c:pt idx="68867">
                  <c:v>6885.06</c:v>
                </c:pt>
                <c:pt idx="68868">
                  <c:v>6885.16</c:v>
                </c:pt>
                <c:pt idx="68869">
                  <c:v>6885.26</c:v>
                </c:pt>
                <c:pt idx="68870">
                  <c:v>6885.36</c:v>
                </c:pt>
                <c:pt idx="68871">
                  <c:v>6885.46</c:v>
                </c:pt>
                <c:pt idx="68872">
                  <c:v>6885.56</c:v>
                </c:pt>
                <c:pt idx="68873">
                  <c:v>6885.66</c:v>
                </c:pt>
                <c:pt idx="68874">
                  <c:v>6885.76</c:v>
                </c:pt>
                <c:pt idx="68875">
                  <c:v>6885.86</c:v>
                </c:pt>
                <c:pt idx="68876">
                  <c:v>6885.96</c:v>
                </c:pt>
                <c:pt idx="68877">
                  <c:v>6886.06</c:v>
                </c:pt>
                <c:pt idx="68878">
                  <c:v>6886.16</c:v>
                </c:pt>
                <c:pt idx="68879">
                  <c:v>6886.26</c:v>
                </c:pt>
                <c:pt idx="68880">
                  <c:v>6886.36</c:v>
                </c:pt>
                <c:pt idx="68881">
                  <c:v>6886.46</c:v>
                </c:pt>
                <c:pt idx="68882">
                  <c:v>6886.56</c:v>
                </c:pt>
                <c:pt idx="68883">
                  <c:v>6886.66</c:v>
                </c:pt>
                <c:pt idx="68884">
                  <c:v>6886.76</c:v>
                </c:pt>
                <c:pt idx="68885">
                  <c:v>6886.86</c:v>
                </c:pt>
                <c:pt idx="68886">
                  <c:v>6886.96</c:v>
                </c:pt>
                <c:pt idx="68887">
                  <c:v>6887.06</c:v>
                </c:pt>
                <c:pt idx="68888">
                  <c:v>6887.16</c:v>
                </c:pt>
                <c:pt idx="68889">
                  <c:v>6887.26</c:v>
                </c:pt>
                <c:pt idx="68890">
                  <c:v>6887.36</c:v>
                </c:pt>
                <c:pt idx="68891">
                  <c:v>6887.46</c:v>
                </c:pt>
                <c:pt idx="68892">
                  <c:v>6887.56</c:v>
                </c:pt>
                <c:pt idx="68893">
                  <c:v>6887.66</c:v>
                </c:pt>
                <c:pt idx="68894">
                  <c:v>6887.76</c:v>
                </c:pt>
                <c:pt idx="68895">
                  <c:v>6887.86</c:v>
                </c:pt>
                <c:pt idx="68896">
                  <c:v>6887.96</c:v>
                </c:pt>
                <c:pt idx="68897">
                  <c:v>6888.06</c:v>
                </c:pt>
                <c:pt idx="68898">
                  <c:v>6888.16</c:v>
                </c:pt>
                <c:pt idx="68899">
                  <c:v>6888.26</c:v>
                </c:pt>
                <c:pt idx="68900">
                  <c:v>6888.36</c:v>
                </c:pt>
                <c:pt idx="68901">
                  <c:v>6888.46</c:v>
                </c:pt>
                <c:pt idx="68902">
                  <c:v>6888.56</c:v>
                </c:pt>
                <c:pt idx="68903">
                  <c:v>6888.66</c:v>
                </c:pt>
                <c:pt idx="68904">
                  <c:v>6888.76</c:v>
                </c:pt>
                <c:pt idx="68905">
                  <c:v>6888.86</c:v>
                </c:pt>
                <c:pt idx="68906">
                  <c:v>6888.96</c:v>
                </c:pt>
                <c:pt idx="68907">
                  <c:v>6889.06</c:v>
                </c:pt>
                <c:pt idx="68908">
                  <c:v>6889.16</c:v>
                </c:pt>
                <c:pt idx="68909">
                  <c:v>6889.26</c:v>
                </c:pt>
                <c:pt idx="68910">
                  <c:v>6889.36</c:v>
                </c:pt>
                <c:pt idx="68911">
                  <c:v>6889.46</c:v>
                </c:pt>
                <c:pt idx="68912">
                  <c:v>6889.56</c:v>
                </c:pt>
                <c:pt idx="68913">
                  <c:v>6889.66</c:v>
                </c:pt>
                <c:pt idx="68914">
                  <c:v>6889.76</c:v>
                </c:pt>
                <c:pt idx="68915">
                  <c:v>6889.86</c:v>
                </c:pt>
                <c:pt idx="68916">
                  <c:v>6889.96</c:v>
                </c:pt>
                <c:pt idx="68917">
                  <c:v>6890.06</c:v>
                </c:pt>
                <c:pt idx="68918">
                  <c:v>6890.16</c:v>
                </c:pt>
                <c:pt idx="68919">
                  <c:v>6890.26</c:v>
                </c:pt>
                <c:pt idx="68920">
                  <c:v>6890.36</c:v>
                </c:pt>
                <c:pt idx="68921">
                  <c:v>6890.46</c:v>
                </c:pt>
                <c:pt idx="68922">
                  <c:v>6890.56</c:v>
                </c:pt>
                <c:pt idx="68923">
                  <c:v>6890.66</c:v>
                </c:pt>
                <c:pt idx="68924">
                  <c:v>6890.76</c:v>
                </c:pt>
                <c:pt idx="68925">
                  <c:v>6890.86</c:v>
                </c:pt>
                <c:pt idx="68926">
                  <c:v>6890.96</c:v>
                </c:pt>
                <c:pt idx="68927">
                  <c:v>6891.06</c:v>
                </c:pt>
                <c:pt idx="68928">
                  <c:v>6891.16</c:v>
                </c:pt>
                <c:pt idx="68929">
                  <c:v>6891.26</c:v>
                </c:pt>
                <c:pt idx="68930">
                  <c:v>6891.36</c:v>
                </c:pt>
                <c:pt idx="68931">
                  <c:v>6891.46</c:v>
                </c:pt>
                <c:pt idx="68932">
                  <c:v>6891.56</c:v>
                </c:pt>
                <c:pt idx="68933">
                  <c:v>6891.66</c:v>
                </c:pt>
                <c:pt idx="68934">
                  <c:v>6891.76</c:v>
                </c:pt>
                <c:pt idx="68935">
                  <c:v>6891.86</c:v>
                </c:pt>
                <c:pt idx="68936">
                  <c:v>6891.96</c:v>
                </c:pt>
                <c:pt idx="68937">
                  <c:v>6892.06</c:v>
                </c:pt>
                <c:pt idx="68938">
                  <c:v>6892.16</c:v>
                </c:pt>
                <c:pt idx="68939">
                  <c:v>6892.26</c:v>
                </c:pt>
                <c:pt idx="68940">
                  <c:v>6892.36</c:v>
                </c:pt>
                <c:pt idx="68941">
                  <c:v>6892.46</c:v>
                </c:pt>
                <c:pt idx="68942">
                  <c:v>6892.56</c:v>
                </c:pt>
                <c:pt idx="68943">
                  <c:v>6892.66</c:v>
                </c:pt>
                <c:pt idx="68944">
                  <c:v>6892.76</c:v>
                </c:pt>
                <c:pt idx="68945">
                  <c:v>6892.86</c:v>
                </c:pt>
                <c:pt idx="68946">
                  <c:v>6892.96</c:v>
                </c:pt>
                <c:pt idx="68947">
                  <c:v>6893.06</c:v>
                </c:pt>
                <c:pt idx="68948">
                  <c:v>6893.16</c:v>
                </c:pt>
                <c:pt idx="68949">
                  <c:v>6893.26</c:v>
                </c:pt>
                <c:pt idx="68950">
                  <c:v>6893.36</c:v>
                </c:pt>
                <c:pt idx="68951">
                  <c:v>6893.46</c:v>
                </c:pt>
                <c:pt idx="68952">
                  <c:v>6893.56</c:v>
                </c:pt>
                <c:pt idx="68953">
                  <c:v>6893.66</c:v>
                </c:pt>
                <c:pt idx="68954">
                  <c:v>6893.76</c:v>
                </c:pt>
                <c:pt idx="68955">
                  <c:v>6893.86</c:v>
                </c:pt>
                <c:pt idx="68956">
                  <c:v>6893.96</c:v>
                </c:pt>
                <c:pt idx="68957">
                  <c:v>6894.06</c:v>
                </c:pt>
                <c:pt idx="68958">
                  <c:v>6894.16</c:v>
                </c:pt>
                <c:pt idx="68959">
                  <c:v>6894.26</c:v>
                </c:pt>
                <c:pt idx="68960">
                  <c:v>6894.36</c:v>
                </c:pt>
                <c:pt idx="68961">
                  <c:v>6894.46</c:v>
                </c:pt>
                <c:pt idx="68962">
                  <c:v>6894.56</c:v>
                </c:pt>
                <c:pt idx="68963">
                  <c:v>6894.66</c:v>
                </c:pt>
                <c:pt idx="68964">
                  <c:v>6894.76</c:v>
                </c:pt>
                <c:pt idx="68965">
                  <c:v>6894.86</c:v>
                </c:pt>
                <c:pt idx="68966">
                  <c:v>6894.96</c:v>
                </c:pt>
                <c:pt idx="68967">
                  <c:v>6895.06</c:v>
                </c:pt>
                <c:pt idx="68968">
                  <c:v>6895.16</c:v>
                </c:pt>
                <c:pt idx="68969">
                  <c:v>6895.26</c:v>
                </c:pt>
                <c:pt idx="68970">
                  <c:v>6895.36</c:v>
                </c:pt>
                <c:pt idx="68971">
                  <c:v>6895.46</c:v>
                </c:pt>
                <c:pt idx="68972">
                  <c:v>6895.56</c:v>
                </c:pt>
                <c:pt idx="68973">
                  <c:v>6895.66</c:v>
                </c:pt>
                <c:pt idx="68974">
                  <c:v>6895.76</c:v>
                </c:pt>
                <c:pt idx="68975">
                  <c:v>6895.86</c:v>
                </c:pt>
                <c:pt idx="68976">
                  <c:v>6895.96</c:v>
                </c:pt>
                <c:pt idx="68977">
                  <c:v>6896.06</c:v>
                </c:pt>
                <c:pt idx="68978">
                  <c:v>6896.16</c:v>
                </c:pt>
                <c:pt idx="68979">
                  <c:v>6896.26</c:v>
                </c:pt>
                <c:pt idx="68980">
                  <c:v>6896.36</c:v>
                </c:pt>
                <c:pt idx="68981">
                  <c:v>6896.46</c:v>
                </c:pt>
                <c:pt idx="68982">
                  <c:v>6896.56</c:v>
                </c:pt>
                <c:pt idx="68983">
                  <c:v>6896.66</c:v>
                </c:pt>
                <c:pt idx="68984">
                  <c:v>6896.76</c:v>
                </c:pt>
                <c:pt idx="68985">
                  <c:v>6896.86</c:v>
                </c:pt>
                <c:pt idx="68986">
                  <c:v>6896.96</c:v>
                </c:pt>
                <c:pt idx="68987">
                  <c:v>6897.06</c:v>
                </c:pt>
                <c:pt idx="68988">
                  <c:v>6897.16</c:v>
                </c:pt>
                <c:pt idx="68989">
                  <c:v>6897.26</c:v>
                </c:pt>
                <c:pt idx="68990">
                  <c:v>6897.36</c:v>
                </c:pt>
                <c:pt idx="68991">
                  <c:v>6897.46</c:v>
                </c:pt>
                <c:pt idx="68992">
                  <c:v>6897.56</c:v>
                </c:pt>
                <c:pt idx="68993">
                  <c:v>6897.66</c:v>
                </c:pt>
                <c:pt idx="68994">
                  <c:v>6897.76</c:v>
                </c:pt>
                <c:pt idx="68995">
                  <c:v>6897.86</c:v>
                </c:pt>
                <c:pt idx="68996">
                  <c:v>6897.96</c:v>
                </c:pt>
                <c:pt idx="68997">
                  <c:v>6898.06</c:v>
                </c:pt>
                <c:pt idx="68998">
                  <c:v>6898.16</c:v>
                </c:pt>
                <c:pt idx="68999">
                  <c:v>6898.26</c:v>
                </c:pt>
                <c:pt idx="69000">
                  <c:v>6898.36</c:v>
                </c:pt>
                <c:pt idx="69001">
                  <c:v>6898.46</c:v>
                </c:pt>
                <c:pt idx="69002">
                  <c:v>6898.56</c:v>
                </c:pt>
                <c:pt idx="69003">
                  <c:v>6898.66</c:v>
                </c:pt>
                <c:pt idx="69004">
                  <c:v>6898.76</c:v>
                </c:pt>
                <c:pt idx="69005">
                  <c:v>6898.86</c:v>
                </c:pt>
                <c:pt idx="69006">
                  <c:v>6898.96</c:v>
                </c:pt>
                <c:pt idx="69007">
                  <c:v>6899.06</c:v>
                </c:pt>
                <c:pt idx="69008">
                  <c:v>6899.16</c:v>
                </c:pt>
                <c:pt idx="69009">
                  <c:v>6899.26</c:v>
                </c:pt>
                <c:pt idx="69010">
                  <c:v>6899.36</c:v>
                </c:pt>
                <c:pt idx="69011">
                  <c:v>6899.46</c:v>
                </c:pt>
                <c:pt idx="69012">
                  <c:v>6899.56</c:v>
                </c:pt>
                <c:pt idx="69013">
                  <c:v>6899.66</c:v>
                </c:pt>
                <c:pt idx="69014">
                  <c:v>6899.76</c:v>
                </c:pt>
                <c:pt idx="69015">
                  <c:v>6899.86</c:v>
                </c:pt>
                <c:pt idx="69016">
                  <c:v>6899.96</c:v>
                </c:pt>
                <c:pt idx="69017">
                  <c:v>6900.06</c:v>
                </c:pt>
                <c:pt idx="69018">
                  <c:v>6900.16</c:v>
                </c:pt>
                <c:pt idx="69019">
                  <c:v>6900.26</c:v>
                </c:pt>
                <c:pt idx="69020">
                  <c:v>6900.36</c:v>
                </c:pt>
                <c:pt idx="69021">
                  <c:v>6900.46</c:v>
                </c:pt>
                <c:pt idx="69022">
                  <c:v>6900.56</c:v>
                </c:pt>
                <c:pt idx="69023">
                  <c:v>6900.66</c:v>
                </c:pt>
                <c:pt idx="69024">
                  <c:v>6900.76</c:v>
                </c:pt>
                <c:pt idx="69025">
                  <c:v>6900.86</c:v>
                </c:pt>
                <c:pt idx="69026">
                  <c:v>6900.96</c:v>
                </c:pt>
                <c:pt idx="69027">
                  <c:v>6901.06</c:v>
                </c:pt>
                <c:pt idx="69028">
                  <c:v>6901.16</c:v>
                </c:pt>
                <c:pt idx="69029">
                  <c:v>6901.26</c:v>
                </c:pt>
                <c:pt idx="69030">
                  <c:v>6901.36</c:v>
                </c:pt>
                <c:pt idx="69031">
                  <c:v>6901.46</c:v>
                </c:pt>
                <c:pt idx="69032">
                  <c:v>6901.56</c:v>
                </c:pt>
                <c:pt idx="69033">
                  <c:v>6901.66</c:v>
                </c:pt>
                <c:pt idx="69034">
                  <c:v>6901.76</c:v>
                </c:pt>
                <c:pt idx="69035">
                  <c:v>6901.86</c:v>
                </c:pt>
                <c:pt idx="69036">
                  <c:v>6901.96</c:v>
                </c:pt>
                <c:pt idx="69037">
                  <c:v>6902.06</c:v>
                </c:pt>
                <c:pt idx="69038">
                  <c:v>6902.16</c:v>
                </c:pt>
                <c:pt idx="69039">
                  <c:v>6902.26</c:v>
                </c:pt>
                <c:pt idx="69040">
                  <c:v>6902.36</c:v>
                </c:pt>
                <c:pt idx="69041">
                  <c:v>6902.46</c:v>
                </c:pt>
                <c:pt idx="69042">
                  <c:v>6902.56</c:v>
                </c:pt>
                <c:pt idx="69043">
                  <c:v>6902.66</c:v>
                </c:pt>
                <c:pt idx="69044">
                  <c:v>6902.76</c:v>
                </c:pt>
                <c:pt idx="69045">
                  <c:v>6902.86</c:v>
                </c:pt>
                <c:pt idx="69046">
                  <c:v>6902.96</c:v>
                </c:pt>
                <c:pt idx="69047">
                  <c:v>6903.06</c:v>
                </c:pt>
                <c:pt idx="69048">
                  <c:v>6903.16</c:v>
                </c:pt>
                <c:pt idx="69049">
                  <c:v>6903.26</c:v>
                </c:pt>
                <c:pt idx="69050">
                  <c:v>6903.36</c:v>
                </c:pt>
                <c:pt idx="69051">
                  <c:v>6903.46</c:v>
                </c:pt>
                <c:pt idx="69052">
                  <c:v>6903.56</c:v>
                </c:pt>
                <c:pt idx="69053">
                  <c:v>6903.66</c:v>
                </c:pt>
                <c:pt idx="69054">
                  <c:v>6903.76</c:v>
                </c:pt>
                <c:pt idx="69055">
                  <c:v>6903.86</c:v>
                </c:pt>
                <c:pt idx="69056">
                  <c:v>6903.96</c:v>
                </c:pt>
                <c:pt idx="69057">
                  <c:v>6904.06</c:v>
                </c:pt>
                <c:pt idx="69058">
                  <c:v>6904.16</c:v>
                </c:pt>
                <c:pt idx="69059">
                  <c:v>6904.26</c:v>
                </c:pt>
                <c:pt idx="69060">
                  <c:v>6904.36</c:v>
                </c:pt>
                <c:pt idx="69061">
                  <c:v>6904.46</c:v>
                </c:pt>
                <c:pt idx="69062">
                  <c:v>6904.56</c:v>
                </c:pt>
                <c:pt idx="69063">
                  <c:v>6904.66</c:v>
                </c:pt>
                <c:pt idx="69064">
                  <c:v>6904.76</c:v>
                </c:pt>
                <c:pt idx="69065">
                  <c:v>6904.86</c:v>
                </c:pt>
                <c:pt idx="69066">
                  <c:v>6904.96</c:v>
                </c:pt>
                <c:pt idx="69067">
                  <c:v>6905.06</c:v>
                </c:pt>
                <c:pt idx="69068">
                  <c:v>6905.16</c:v>
                </c:pt>
                <c:pt idx="69069">
                  <c:v>6905.26</c:v>
                </c:pt>
                <c:pt idx="69070">
                  <c:v>6905.36</c:v>
                </c:pt>
                <c:pt idx="69071">
                  <c:v>6905.46</c:v>
                </c:pt>
                <c:pt idx="69072">
                  <c:v>6905.56</c:v>
                </c:pt>
                <c:pt idx="69073">
                  <c:v>6905.66</c:v>
                </c:pt>
                <c:pt idx="69074">
                  <c:v>6905.76</c:v>
                </c:pt>
                <c:pt idx="69075">
                  <c:v>6905.86</c:v>
                </c:pt>
                <c:pt idx="69076">
                  <c:v>6905.96</c:v>
                </c:pt>
                <c:pt idx="69077">
                  <c:v>6906.06</c:v>
                </c:pt>
                <c:pt idx="69078">
                  <c:v>6906.16</c:v>
                </c:pt>
                <c:pt idx="69079">
                  <c:v>6906.26</c:v>
                </c:pt>
                <c:pt idx="69080">
                  <c:v>6906.36</c:v>
                </c:pt>
                <c:pt idx="69081">
                  <c:v>6906.46</c:v>
                </c:pt>
                <c:pt idx="69082">
                  <c:v>6906.56</c:v>
                </c:pt>
                <c:pt idx="69083">
                  <c:v>6906.66</c:v>
                </c:pt>
                <c:pt idx="69084">
                  <c:v>6906.76</c:v>
                </c:pt>
                <c:pt idx="69085">
                  <c:v>6906.86</c:v>
                </c:pt>
                <c:pt idx="69086">
                  <c:v>6906.96</c:v>
                </c:pt>
                <c:pt idx="69087">
                  <c:v>6907.06</c:v>
                </c:pt>
                <c:pt idx="69088">
                  <c:v>6907.16</c:v>
                </c:pt>
                <c:pt idx="69089">
                  <c:v>6907.26</c:v>
                </c:pt>
                <c:pt idx="69090">
                  <c:v>6907.36</c:v>
                </c:pt>
                <c:pt idx="69091">
                  <c:v>6907.46</c:v>
                </c:pt>
                <c:pt idx="69092">
                  <c:v>6907.56</c:v>
                </c:pt>
                <c:pt idx="69093">
                  <c:v>6907.66</c:v>
                </c:pt>
                <c:pt idx="69094">
                  <c:v>6907.76</c:v>
                </c:pt>
                <c:pt idx="69095">
                  <c:v>6907.86</c:v>
                </c:pt>
                <c:pt idx="69096">
                  <c:v>6907.96</c:v>
                </c:pt>
                <c:pt idx="69097">
                  <c:v>6908.06</c:v>
                </c:pt>
                <c:pt idx="69098">
                  <c:v>6908.16</c:v>
                </c:pt>
                <c:pt idx="69099">
                  <c:v>6908.26</c:v>
                </c:pt>
                <c:pt idx="69100">
                  <c:v>6908.36</c:v>
                </c:pt>
                <c:pt idx="69101">
                  <c:v>6908.46</c:v>
                </c:pt>
                <c:pt idx="69102">
                  <c:v>6908.56</c:v>
                </c:pt>
                <c:pt idx="69103">
                  <c:v>6908.66</c:v>
                </c:pt>
                <c:pt idx="69104">
                  <c:v>6908.76</c:v>
                </c:pt>
                <c:pt idx="69105">
                  <c:v>6908.86</c:v>
                </c:pt>
                <c:pt idx="69106">
                  <c:v>6908.96</c:v>
                </c:pt>
                <c:pt idx="69107">
                  <c:v>6909.06</c:v>
                </c:pt>
                <c:pt idx="69108">
                  <c:v>6909.16</c:v>
                </c:pt>
                <c:pt idx="69109">
                  <c:v>6909.26</c:v>
                </c:pt>
                <c:pt idx="69110">
                  <c:v>6909.36</c:v>
                </c:pt>
                <c:pt idx="69111">
                  <c:v>6909.46</c:v>
                </c:pt>
                <c:pt idx="69112">
                  <c:v>6909.56</c:v>
                </c:pt>
                <c:pt idx="69113">
                  <c:v>6909.66</c:v>
                </c:pt>
                <c:pt idx="69114">
                  <c:v>6909.76</c:v>
                </c:pt>
                <c:pt idx="69115">
                  <c:v>6909.86</c:v>
                </c:pt>
                <c:pt idx="69116">
                  <c:v>6909.96</c:v>
                </c:pt>
                <c:pt idx="69117">
                  <c:v>6910.06</c:v>
                </c:pt>
                <c:pt idx="69118">
                  <c:v>6910.16</c:v>
                </c:pt>
                <c:pt idx="69119">
                  <c:v>6910.26</c:v>
                </c:pt>
                <c:pt idx="69120">
                  <c:v>6910.36</c:v>
                </c:pt>
                <c:pt idx="69121">
                  <c:v>6910.46</c:v>
                </c:pt>
                <c:pt idx="69122">
                  <c:v>6910.56</c:v>
                </c:pt>
                <c:pt idx="69123">
                  <c:v>6910.66</c:v>
                </c:pt>
                <c:pt idx="69124">
                  <c:v>6910.76</c:v>
                </c:pt>
                <c:pt idx="69125">
                  <c:v>6910.86</c:v>
                </c:pt>
                <c:pt idx="69126">
                  <c:v>6910.96</c:v>
                </c:pt>
                <c:pt idx="69127">
                  <c:v>6911.06</c:v>
                </c:pt>
                <c:pt idx="69128">
                  <c:v>6911.16</c:v>
                </c:pt>
                <c:pt idx="69129">
                  <c:v>6911.26</c:v>
                </c:pt>
                <c:pt idx="69130">
                  <c:v>6911.36</c:v>
                </c:pt>
                <c:pt idx="69131">
                  <c:v>6911.46</c:v>
                </c:pt>
                <c:pt idx="69132">
                  <c:v>6911.56</c:v>
                </c:pt>
                <c:pt idx="69133">
                  <c:v>6911.66</c:v>
                </c:pt>
                <c:pt idx="69134">
                  <c:v>6911.76</c:v>
                </c:pt>
                <c:pt idx="69135">
                  <c:v>6911.86</c:v>
                </c:pt>
                <c:pt idx="69136">
                  <c:v>6911.96</c:v>
                </c:pt>
                <c:pt idx="69137">
                  <c:v>6912.06</c:v>
                </c:pt>
                <c:pt idx="69138">
                  <c:v>6912.16</c:v>
                </c:pt>
                <c:pt idx="69139">
                  <c:v>6912.26</c:v>
                </c:pt>
                <c:pt idx="69140">
                  <c:v>6912.36</c:v>
                </c:pt>
                <c:pt idx="69141">
                  <c:v>6912.46</c:v>
                </c:pt>
                <c:pt idx="69142">
                  <c:v>6912.56</c:v>
                </c:pt>
                <c:pt idx="69143">
                  <c:v>6912.66</c:v>
                </c:pt>
                <c:pt idx="69144">
                  <c:v>6912.76</c:v>
                </c:pt>
                <c:pt idx="69145">
                  <c:v>6912.86</c:v>
                </c:pt>
                <c:pt idx="69146">
                  <c:v>6912.96</c:v>
                </c:pt>
                <c:pt idx="69147">
                  <c:v>6913.06</c:v>
                </c:pt>
                <c:pt idx="69148">
                  <c:v>6913.16</c:v>
                </c:pt>
                <c:pt idx="69149">
                  <c:v>6913.26</c:v>
                </c:pt>
                <c:pt idx="69150">
                  <c:v>6913.36</c:v>
                </c:pt>
                <c:pt idx="69151">
                  <c:v>6913.46</c:v>
                </c:pt>
                <c:pt idx="69152">
                  <c:v>6913.56</c:v>
                </c:pt>
                <c:pt idx="69153">
                  <c:v>6913.66</c:v>
                </c:pt>
                <c:pt idx="69154">
                  <c:v>6913.76</c:v>
                </c:pt>
                <c:pt idx="69155">
                  <c:v>6913.86</c:v>
                </c:pt>
                <c:pt idx="69156">
                  <c:v>6913.96</c:v>
                </c:pt>
                <c:pt idx="69157">
                  <c:v>6914.06</c:v>
                </c:pt>
                <c:pt idx="69158">
                  <c:v>6914.16</c:v>
                </c:pt>
                <c:pt idx="69159">
                  <c:v>6914.26</c:v>
                </c:pt>
                <c:pt idx="69160">
                  <c:v>6914.36</c:v>
                </c:pt>
                <c:pt idx="69161">
                  <c:v>6914.46</c:v>
                </c:pt>
                <c:pt idx="69162">
                  <c:v>6914.56</c:v>
                </c:pt>
                <c:pt idx="69163">
                  <c:v>6914.66</c:v>
                </c:pt>
                <c:pt idx="69164">
                  <c:v>6914.76</c:v>
                </c:pt>
                <c:pt idx="69165">
                  <c:v>6914.86</c:v>
                </c:pt>
                <c:pt idx="69166">
                  <c:v>6914.96</c:v>
                </c:pt>
                <c:pt idx="69167">
                  <c:v>6915.06</c:v>
                </c:pt>
                <c:pt idx="69168">
                  <c:v>6915.16</c:v>
                </c:pt>
                <c:pt idx="69169">
                  <c:v>6915.26</c:v>
                </c:pt>
                <c:pt idx="69170">
                  <c:v>6915.36</c:v>
                </c:pt>
                <c:pt idx="69171">
                  <c:v>6915.46</c:v>
                </c:pt>
                <c:pt idx="69172">
                  <c:v>6915.56</c:v>
                </c:pt>
                <c:pt idx="69173">
                  <c:v>6915.66</c:v>
                </c:pt>
                <c:pt idx="69174">
                  <c:v>6915.76</c:v>
                </c:pt>
                <c:pt idx="69175">
                  <c:v>6915.86</c:v>
                </c:pt>
                <c:pt idx="69176">
                  <c:v>6915.96</c:v>
                </c:pt>
                <c:pt idx="69177">
                  <c:v>6916.06</c:v>
                </c:pt>
                <c:pt idx="69178">
                  <c:v>6916.16</c:v>
                </c:pt>
                <c:pt idx="69179">
                  <c:v>6916.26</c:v>
                </c:pt>
                <c:pt idx="69180">
                  <c:v>6916.36</c:v>
                </c:pt>
                <c:pt idx="69181">
                  <c:v>6916.46</c:v>
                </c:pt>
                <c:pt idx="69182">
                  <c:v>6916.56</c:v>
                </c:pt>
                <c:pt idx="69183">
                  <c:v>6916.66</c:v>
                </c:pt>
                <c:pt idx="69184">
                  <c:v>6916.76</c:v>
                </c:pt>
                <c:pt idx="69185">
                  <c:v>6916.86</c:v>
                </c:pt>
                <c:pt idx="69186">
                  <c:v>6916.96</c:v>
                </c:pt>
                <c:pt idx="69187">
                  <c:v>6917.06</c:v>
                </c:pt>
                <c:pt idx="69188">
                  <c:v>6917.16</c:v>
                </c:pt>
                <c:pt idx="69189">
                  <c:v>6917.26</c:v>
                </c:pt>
                <c:pt idx="69190">
                  <c:v>6917.36</c:v>
                </c:pt>
                <c:pt idx="69191">
                  <c:v>6917.46</c:v>
                </c:pt>
                <c:pt idx="69192">
                  <c:v>6917.56</c:v>
                </c:pt>
                <c:pt idx="69193">
                  <c:v>6917.66</c:v>
                </c:pt>
                <c:pt idx="69194">
                  <c:v>6917.76</c:v>
                </c:pt>
                <c:pt idx="69195">
                  <c:v>6917.86</c:v>
                </c:pt>
                <c:pt idx="69196">
                  <c:v>6917.96</c:v>
                </c:pt>
                <c:pt idx="69197">
                  <c:v>6918.06</c:v>
                </c:pt>
                <c:pt idx="69198">
                  <c:v>6918.16</c:v>
                </c:pt>
                <c:pt idx="69199">
                  <c:v>6918.26</c:v>
                </c:pt>
                <c:pt idx="69200">
                  <c:v>6918.36</c:v>
                </c:pt>
                <c:pt idx="69201">
                  <c:v>6918.46</c:v>
                </c:pt>
                <c:pt idx="69202">
                  <c:v>6918.56</c:v>
                </c:pt>
                <c:pt idx="69203">
                  <c:v>6918.66</c:v>
                </c:pt>
                <c:pt idx="69204">
                  <c:v>6918.76</c:v>
                </c:pt>
                <c:pt idx="69205">
                  <c:v>6918.86</c:v>
                </c:pt>
                <c:pt idx="69206">
                  <c:v>6918.96</c:v>
                </c:pt>
                <c:pt idx="69207">
                  <c:v>6919.06</c:v>
                </c:pt>
                <c:pt idx="69208">
                  <c:v>6919.16</c:v>
                </c:pt>
                <c:pt idx="69209">
                  <c:v>6919.26</c:v>
                </c:pt>
                <c:pt idx="69210">
                  <c:v>6919.36</c:v>
                </c:pt>
                <c:pt idx="69211">
                  <c:v>6919.46</c:v>
                </c:pt>
                <c:pt idx="69212">
                  <c:v>6919.56</c:v>
                </c:pt>
                <c:pt idx="69213">
                  <c:v>6919.66</c:v>
                </c:pt>
                <c:pt idx="69214">
                  <c:v>6919.76</c:v>
                </c:pt>
                <c:pt idx="69215">
                  <c:v>6919.86</c:v>
                </c:pt>
                <c:pt idx="69216">
                  <c:v>6919.96</c:v>
                </c:pt>
                <c:pt idx="69217">
                  <c:v>6920.06</c:v>
                </c:pt>
                <c:pt idx="69218">
                  <c:v>6920.16</c:v>
                </c:pt>
                <c:pt idx="69219">
                  <c:v>6920.26</c:v>
                </c:pt>
                <c:pt idx="69220">
                  <c:v>6920.36</c:v>
                </c:pt>
                <c:pt idx="69221">
                  <c:v>6920.46</c:v>
                </c:pt>
                <c:pt idx="69222">
                  <c:v>6920.56</c:v>
                </c:pt>
                <c:pt idx="69223">
                  <c:v>6920.66</c:v>
                </c:pt>
                <c:pt idx="69224">
                  <c:v>6920.76</c:v>
                </c:pt>
                <c:pt idx="69225">
                  <c:v>6920.86</c:v>
                </c:pt>
                <c:pt idx="69226">
                  <c:v>6920.96</c:v>
                </c:pt>
                <c:pt idx="69227">
                  <c:v>6921.06</c:v>
                </c:pt>
                <c:pt idx="69228">
                  <c:v>6921.16</c:v>
                </c:pt>
                <c:pt idx="69229">
                  <c:v>6921.26</c:v>
                </c:pt>
                <c:pt idx="69230">
                  <c:v>6921.36</c:v>
                </c:pt>
                <c:pt idx="69231">
                  <c:v>6921.46</c:v>
                </c:pt>
                <c:pt idx="69232">
                  <c:v>6921.56</c:v>
                </c:pt>
                <c:pt idx="69233">
                  <c:v>6921.66</c:v>
                </c:pt>
                <c:pt idx="69234">
                  <c:v>6921.76</c:v>
                </c:pt>
                <c:pt idx="69235">
                  <c:v>6921.86</c:v>
                </c:pt>
                <c:pt idx="69236">
                  <c:v>6921.96</c:v>
                </c:pt>
                <c:pt idx="69237">
                  <c:v>6922.06</c:v>
                </c:pt>
                <c:pt idx="69238">
                  <c:v>6922.16</c:v>
                </c:pt>
                <c:pt idx="69239">
                  <c:v>6922.26</c:v>
                </c:pt>
                <c:pt idx="69240">
                  <c:v>6922.36</c:v>
                </c:pt>
                <c:pt idx="69241">
                  <c:v>6922.46</c:v>
                </c:pt>
                <c:pt idx="69242">
                  <c:v>6922.56</c:v>
                </c:pt>
                <c:pt idx="69243">
                  <c:v>6922.66</c:v>
                </c:pt>
                <c:pt idx="69244">
                  <c:v>6922.76</c:v>
                </c:pt>
                <c:pt idx="69245">
                  <c:v>6922.86</c:v>
                </c:pt>
                <c:pt idx="69246">
                  <c:v>6922.96</c:v>
                </c:pt>
                <c:pt idx="69247">
                  <c:v>6923.06</c:v>
                </c:pt>
                <c:pt idx="69248">
                  <c:v>6923.16</c:v>
                </c:pt>
                <c:pt idx="69249">
                  <c:v>6923.26</c:v>
                </c:pt>
                <c:pt idx="69250">
                  <c:v>6923.36</c:v>
                </c:pt>
                <c:pt idx="69251">
                  <c:v>6923.46</c:v>
                </c:pt>
                <c:pt idx="69252">
                  <c:v>6923.56</c:v>
                </c:pt>
                <c:pt idx="69253">
                  <c:v>6923.66</c:v>
                </c:pt>
                <c:pt idx="69254">
                  <c:v>6923.76</c:v>
                </c:pt>
                <c:pt idx="69255">
                  <c:v>6923.86</c:v>
                </c:pt>
                <c:pt idx="69256">
                  <c:v>6923.96</c:v>
                </c:pt>
                <c:pt idx="69257">
                  <c:v>6924.06</c:v>
                </c:pt>
                <c:pt idx="69258">
                  <c:v>6924.16</c:v>
                </c:pt>
                <c:pt idx="69259">
                  <c:v>6924.26</c:v>
                </c:pt>
                <c:pt idx="69260">
                  <c:v>6924.36</c:v>
                </c:pt>
                <c:pt idx="69261">
                  <c:v>6924.46</c:v>
                </c:pt>
                <c:pt idx="69262">
                  <c:v>6924.56</c:v>
                </c:pt>
                <c:pt idx="69263">
                  <c:v>6924.66</c:v>
                </c:pt>
                <c:pt idx="69264">
                  <c:v>6924.76</c:v>
                </c:pt>
                <c:pt idx="69265">
                  <c:v>6924.86</c:v>
                </c:pt>
                <c:pt idx="69266">
                  <c:v>6924.96</c:v>
                </c:pt>
                <c:pt idx="69267">
                  <c:v>6925.06</c:v>
                </c:pt>
                <c:pt idx="69268">
                  <c:v>6925.16</c:v>
                </c:pt>
                <c:pt idx="69269">
                  <c:v>6925.26</c:v>
                </c:pt>
                <c:pt idx="69270">
                  <c:v>6925.36</c:v>
                </c:pt>
                <c:pt idx="69271">
                  <c:v>6925.46</c:v>
                </c:pt>
                <c:pt idx="69272">
                  <c:v>6925.56</c:v>
                </c:pt>
                <c:pt idx="69273">
                  <c:v>6925.66</c:v>
                </c:pt>
                <c:pt idx="69274">
                  <c:v>6925.76</c:v>
                </c:pt>
                <c:pt idx="69275">
                  <c:v>6925.86</c:v>
                </c:pt>
                <c:pt idx="69276">
                  <c:v>6925.96</c:v>
                </c:pt>
                <c:pt idx="69277">
                  <c:v>6926.06</c:v>
                </c:pt>
                <c:pt idx="69278">
                  <c:v>6926.16</c:v>
                </c:pt>
                <c:pt idx="69279">
                  <c:v>6926.26</c:v>
                </c:pt>
                <c:pt idx="69280">
                  <c:v>6926.36</c:v>
                </c:pt>
                <c:pt idx="69281">
                  <c:v>6926.46</c:v>
                </c:pt>
                <c:pt idx="69282">
                  <c:v>6926.56</c:v>
                </c:pt>
                <c:pt idx="69283">
                  <c:v>6926.66</c:v>
                </c:pt>
                <c:pt idx="69284">
                  <c:v>6926.76</c:v>
                </c:pt>
                <c:pt idx="69285">
                  <c:v>6926.86</c:v>
                </c:pt>
                <c:pt idx="69286">
                  <c:v>6926.96</c:v>
                </c:pt>
                <c:pt idx="69287">
                  <c:v>6927.06</c:v>
                </c:pt>
                <c:pt idx="69288">
                  <c:v>6927.16</c:v>
                </c:pt>
                <c:pt idx="69289">
                  <c:v>6927.26</c:v>
                </c:pt>
                <c:pt idx="69290">
                  <c:v>6927.36</c:v>
                </c:pt>
                <c:pt idx="69291">
                  <c:v>6927.46</c:v>
                </c:pt>
                <c:pt idx="69292">
                  <c:v>6927.56</c:v>
                </c:pt>
                <c:pt idx="69293">
                  <c:v>6927.66</c:v>
                </c:pt>
                <c:pt idx="69294">
                  <c:v>6927.76</c:v>
                </c:pt>
                <c:pt idx="69295">
                  <c:v>6927.86</c:v>
                </c:pt>
                <c:pt idx="69296">
                  <c:v>6927.96</c:v>
                </c:pt>
                <c:pt idx="69297">
                  <c:v>6928.06</c:v>
                </c:pt>
                <c:pt idx="69298">
                  <c:v>6928.16</c:v>
                </c:pt>
                <c:pt idx="69299">
                  <c:v>6928.26</c:v>
                </c:pt>
                <c:pt idx="69300">
                  <c:v>6928.36</c:v>
                </c:pt>
                <c:pt idx="69301">
                  <c:v>6928.46</c:v>
                </c:pt>
                <c:pt idx="69302">
                  <c:v>6928.56</c:v>
                </c:pt>
                <c:pt idx="69303">
                  <c:v>6928.66</c:v>
                </c:pt>
                <c:pt idx="69304">
                  <c:v>6928.76</c:v>
                </c:pt>
                <c:pt idx="69305">
                  <c:v>6928.86</c:v>
                </c:pt>
                <c:pt idx="69306">
                  <c:v>6928.96</c:v>
                </c:pt>
                <c:pt idx="69307">
                  <c:v>6929.06</c:v>
                </c:pt>
                <c:pt idx="69308">
                  <c:v>6929.16</c:v>
                </c:pt>
                <c:pt idx="69309">
                  <c:v>6929.26</c:v>
                </c:pt>
                <c:pt idx="69310">
                  <c:v>6929.36</c:v>
                </c:pt>
                <c:pt idx="69311">
                  <c:v>6929.46</c:v>
                </c:pt>
                <c:pt idx="69312">
                  <c:v>6929.56</c:v>
                </c:pt>
                <c:pt idx="69313">
                  <c:v>6929.66</c:v>
                </c:pt>
                <c:pt idx="69314">
                  <c:v>6929.76</c:v>
                </c:pt>
                <c:pt idx="69315">
                  <c:v>6929.86</c:v>
                </c:pt>
                <c:pt idx="69316">
                  <c:v>6929.96</c:v>
                </c:pt>
                <c:pt idx="69317">
                  <c:v>6930.06</c:v>
                </c:pt>
                <c:pt idx="69318">
                  <c:v>6930.16</c:v>
                </c:pt>
                <c:pt idx="69319">
                  <c:v>6930.26</c:v>
                </c:pt>
                <c:pt idx="69320">
                  <c:v>6930.36</c:v>
                </c:pt>
                <c:pt idx="69321">
                  <c:v>6930.46</c:v>
                </c:pt>
                <c:pt idx="69322">
                  <c:v>6930.56</c:v>
                </c:pt>
                <c:pt idx="69323">
                  <c:v>6930.66</c:v>
                </c:pt>
                <c:pt idx="69324">
                  <c:v>6930.76</c:v>
                </c:pt>
                <c:pt idx="69325">
                  <c:v>6930.86</c:v>
                </c:pt>
                <c:pt idx="69326">
                  <c:v>6930.96</c:v>
                </c:pt>
                <c:pt idx="69327">
                  <c:v>6931.06</c:v>
                </c:pt>
                <c:pt idx="69328">
                  <c:v>6931.16</c:v>
                </c:pt>
                <c:pt idx="69329">
                  <c:v>6931.26</c:v>
                </c:pt>
                <c:pt idx="69330">
                  <c:v>6931.36</c:v>
                </c:pt>
                <c:pt idx="69331">
                  <c:v>6931.46</c:v>
                </c:pt>
                <c:pt idx="69332">
                  <c:v>6931.56</c:v>
                </c:pt>
                <c:pt idx="69333">
                  <c:v>6931.66</c:v>
                </c:pt>
                <c:pt idx="69334">
                  <c:v>6931.76</c:v>
                </c:pt>
                <c:pt idx="69335">
                  <c:v>6931.86</c:v>
                </c:pt>
                <c:pt idx="69336">
                  <c:v>6931.96</c:v>
                </c:pt>
                <c:pt idx="69337">
                  <c:v>6932.06</c:v>
                </c:pt>
                <c:pt idx="69338">
                  <c:v>6932.16</c:v>
                </c:pt>
                <c:pt idx="69339">
                  <c:v>6932.26</c:v>
                </c:pt>
                <c:pt idx="69340">
                  <c:v>6932.36</c:v>
                </c:pt>
                <c:pt idx="69341">
                  <c:v>6932.46</c:v>
                </c:pt>
                <c:pt idx="69342">
                  <c:v>6932.56</c:v>
                </c:pt>
                <c:pt idx="69343">
                  <c:v>6932.66</c:v>
                </c:pt>
                <c:pt idx="69344">
                  <c:v>6932.76</c:v>
                </c:pt>
                <c:pt idx="69345">
                  <c:v>6932.86</c:v>
                </c:pt>
                <c:pt idx="69346">
                  <c:v>6932.96</c:v>
                </c:pt>
                <c:pt idx="69347">
                  <c:v>6933.06</c:v>
                </c:pt>
                <c:pt idx="69348">
                  <c:v>6933.16</c:v>
                </c:pt>
                <c:pt idx="69349">
                  <c:v>6933.26</c:v>
                </c:pt>
                <c:pt idx="69350">
                  <c:v>6933.36</c:v>
                </c:pt>
                <c:pt idx="69351">
                  <c:v>6933.46</c:v>
                </c:pt>
                <c:pt idx="69352">
                  <c:v>6933.56</c:v>
                </c:pt>
                <c:pt idx="69353">
                  <c:v>6933.66</c:v>
                </c:pt>
                <c:pt idx="69354">
                  <c:v>6933.76</c:v>
                </c:pt>
                <c:pt idx="69355">
                  <c:v>6933.86</c:v>
                </c:pt>
                <c:pt idx="69356">
                  <c:v>6933.96</c:v>
                </c:pt>
                <c:pt idx="69357">
                  <c:v>6934.06</c:v>
                </c:pt>
                <c:pt idx="69358">
                  <c:v>6934.16</c:v>
                </c:pt>
                <c:pt idx="69359">
                  <c:v>6934.26</c:v>
                </c:pt>
                <c:pt idx="69360">
                  <c:v>6934.36</c:v>
                </c:pt>
                <c:pt idx="69361">
                  <c:v>6934.46</c:v>
                </c:pt>
                <c:pt idx="69362">
                  <c:v>6934.56</c:v>
                </c:pt>
                <c:pt idx="69363">
                  <c:v>6934.66</c:v>
                </c:pt>
                <c:pt idx="69364">
                  <c:v>6934.76</c:v>
                </c:pt>
                <c:pt idx="69365">
                  <c:v>6934.86</c:v>
                </c:pt>
                <c:pt idx="69366">
                  <c:v>6934.96</c:v>
                </c:pt>
                <c:pt idx="69367">
                  <c:v>6935.06</c:v>
                </c:pt>
                <c:pt idx="69368">
                  <c:v>6935.16</c:v>
                </c:pt>
                <c:pt idx="69369">
                  <c:v>6935.26</c:v>
                </c:pt>
                <c:pt idx="69370">
                  <c:v>6935.36</c:v>
                </c:pt>
                <c:pt idx="69371">
                  <c:v>6935.46</c:v>
                </c:pt>
                <c:pt idx="69372">
                  <c:v>6935.56</c:v>
                </c:pt>
                <c:pt idx="69373">
                  <c:v>6935.66</c:v>
                </c:pt>
                <c:pt idx="69374">
                  <c:v>6935.76</c:v>
                </c:pt>
                <c:pt idx="69375">
                  <c:v>6935.86</c:v>
                </c:pt>
                <c:pt idx="69376">
                  <c:v>6935.96</c:v>
                </c:pt>
                <c:pt idx="69377">
                  <c:v>6936.06</c:v>
                </c:pt>
                <c:pt idx="69378">
                  <c:v>6936.16</c:v>
                </c:pt>
                <c:pt idx="69379">
                  <c:v>6936.26</c:v>
                </c:pt>
                <c:pt idx="69380">
                  <c:v>6936.36</c:v>
                </c:pt>
                <c:pt idx="69381">
                  <c:v>6936.46</c:v>
                </c:pt>
                <c:pt idx="69382">
                  <c:v>6936.56</c:v>
                </c:pt>
                <c:pt idx="69383">
                  <c:v>6936.66</c:v>
                </c:pt>
                <c:pt idx="69384">
                  <c:v>6936.76</c:v>
                </c:pt>
                <c:pt idx="69385">
                  <c:v>6936.86</c:v>
                </c:pt>
                <c:pt idx="69386">
                  <c:v>6936.96</c:v>
                </c:pt>
                <c:pt idx="69387">
                  <c:v>6937.06</c:v>
                </c:pt>
                <c:pt idx="69388">
                  <c:v>6937.16</c:v>
                </c:pt>
                <c:pt idx="69389">
                  <c:v>6937.26</c:v>
                </c:pt>
                <c:pt idx="69390">
                  <c:v>6937.36</c:v>
                </c:pt>
                <c:pt idx="69391">
                  <c:v>6937.46</c:v>
                </c:pt>
                <c:pt idx="69392">
                  <c:v>6937.56</c:v>
                </c:pt>
                <c:pt idx="69393">
                  <c:v>6937.66</c:v>
                </c:pt>
                <c:pt idx="69394">
                  <c:v>6937.76</c:v>
                </c:pt>
                <c:pt idx="69395">
                  <c:v>6937.86</c:v>
                </c:pt>
                <c:pt idx="69396">
                  <c:v>6937.96</c:v>
                </c:pt>
                <c:pt idx="69397">
                  <c:v>6938.06</c:v>
                </c:pt>
                <c:pt idx="69398">
                  <c:v>6938.16</c:v>
                </c:pt>
                <c:pt idx="69399">
                  <c:v>6938.26</c:v>
                </c:pt>
                <c:pt idx="69400">
                  <c:v>6938.36</c:v>
                </c:pt>
                <c:pt idx="69401">
                  <c:v>6938.46</c:v>
                </c:pt>
                <c:pt idx="69402">
                  <c:v>6938.56</c:v>
                </c:pt>
                <c:pt idx="69403">
                  <c:v>6938.66</c:v>
                </c:pt>
                <c:pt idx="69404">
                  <c:v>6938.76</c:v>
                </c:pt>
                <c:pt idx="69405">
                  <c:v>6938.86</c:v>
                </c:pt>
                <c:pt idx="69406">
                  <c:v>6938.96</c:v>
                </c:pt>
                <c:pt idx="69407">
                  <c:v>6939.06</c:v>
                </c:pt>
                <c:pt idx="69408">
                  <c:v>6939.16</c:v>
                </c:pt>
                <c:pt idx="69409">
                  <c:v>6939.26</c:v>
                </c:pt>
                <c:pt idx="69410">
                  <c:v>6939.36</c:v>
                </c:pt>
                <c:pt idx="69411">
                  <c:v>6939.46</c:v>
                </c:pt>
                <c:pt idx="69412">
                  <c:v>6939.56</c:v>
                </c:pt>
                <c:pt idx="69413">
                  <c:v>6939.66</c:v>
                </c:pt>
                <c:pt idx="69414">
                  <c:v>6939.76</c:v>
                </c:pt>
                <c:pt idx="69415">
                  <c:v>6939.86</c:v>
                </c:pt>
                <c:pt idx="69416">
                  <c:v>6939.96</c:v>
                </c:pt>
                <c:pt idx="69417">
                  <c:v>6940.06</c:v>
                </c:pt>
                <c:pt idx="69418">
                  <c:v>6940.16</c:v>
                </c:pt>
                <c:pt idx="69419">
                  <c:v>6940.26</c:v>
                </c:pt>
                <c:pt idx="69420">
                  <c:v>6940.36</c:v>
                </c:pt>
                <c:pt idx="69421">
                  <c:v>6940.46</c:v>
                </c:pt>
                <c:pt idx="69422">
                  <c:v>6940.56</c:v>
                </c:pt>
                <c:pt idx="69423">
                  <c:v>6940.66</c:v>
                </c:pt>
                <c:pt idx="69424">
                  <c:v>6940.76</c:v>
                </c:pt>
                <c:pt idx="69425">
                  <c:v>6940.86</c:v>
                </c:pt>
                <c:pt idx="69426">
                  <c:v>6940.96</c:v>
                </c:pt>
                <c:pt idx="69427">
                  <c:v>6941.06</c:v>
                </c:pt>
                <c:pt idx="69428">
                  <c:v>6941.16</c:v>
                </c:pt>
                <c:pt idx="69429">
                  <c:v>6941.26</c:v>
                </c:pt>
                <c:pt idx="69430">
                  <c:v>6941.36</c:v>
                </c:pt>
                <c:pt idx="69431">
                  <c:v>6941.46</c:v>
                </c:pt>
                <c:pt idx="69432">
                  <c:v>6941.56</c:v>
                </c:pt>
                <c:pt idx="69433">
                  <c:v>6941.66</c:v>
                </c:pt>
                <c:pt idx="69434">
                  <c:v>6941.76</c:v>
                </c:pt>
                <c:pt idx="69435">
                  <c:v>6941.86</c:v>
                </c:pt>
                <c:pt idx="69436">
                  <c:v>6941.96</c:v>
                </c:pt>
                <c:pt idx="69437">
                  <c:v>6942.06</c:v>
                </c:pt>
                <c:pt idx="69438">
                  <c:v>6942.16</c:v>
                </c:pt>
                <c:pt idx="69439">
                  <c:v>6942.26</c:v>
                </c:pt>
                <c:pt idx="69440">
                  <c:v>6942.36</c:v>
                </c:pt>
                <c:pt idx="69441">
                  <c:v>6942.46</c:v>
                </c:pt>
                <c:pt idx="69442">
                  <c:v>6942.56</c:v>
                </c:pt>
                <c:pt idx="69443">
                  <c:v>6942.66</c:v>
                </c:pt>
                <c:pt idx="69444">
                  <c:v>6942.76</c:v>
                </c:pt>
                <c:pt idx="69445">
                  <c:v>6942.86</c:v>
                </c:pt>
                <c:pt idx="69446">
                  <c:v>6942.96</c:v>
                </c:pt>
                <c:pt idx="69447">
                  <c:v>6943.06</c:v>
                </c:pt>
                <c:pt idx="69448">
                  <c:v>6943.16</c:v>
                </c:pt>
                <c:pt idx="69449">
                  <c:v>6943.26</c:v>
                </c:pt>
                <c:pt idx="69450">
                  <c:v>6943.36</c:v>
                </c:pt>
                <c:pt idx="69451">
                  <c:v>6943.46</c:v>
                </c:pt>
                <c:pt idx="69452">
                  <c:v>6943.56</c:v>
                </c:pt>
                <c:pt idx="69453">
                  <c:v>6943.66</c:v>
                </c:pt>
                <c:pt idx="69454">
                  <c:v>6943.76</c:v>
                </c:pt>
                <c:pt idx="69455">
                  <c:v>6943.86</c:v>
                </c:pt>
                <c:pt idx="69456">
                  <c:v>6943.96</c:v>
                </c:pt>
                <c:pt idx="69457">
                  <c:v>6944.06</c:v>
                </c:pt>
                <c:pt idx="69458">
                  <c:v>6944.16</c:v>
                </c:pt>
                <c:pt idx="69459">
                  <c:v>6944.26</c:v>
                </c:pt>
                <c:pt idx="69460">
                  <c:v>6944.36</c:v>
                </c:pt>
                <c:pt idx="69461">
                  <c:v>6944.46</c:v>
                </c:pt>
                <c:pt idx="69462">
                  <c:v>6944.56</c:v>
                </c:pt>
                <c:pt idx="69463">
                  <c:v>6944.66</c:v>
                </c:pt>
                <c:pt idx="69464">
                  <c:v>6944.76</c:v>
                </c:pt>
                <c:pt idx="69465">
                  <c:v>6944.86</c:v>
                </c:pt>
                <c:pt idx="69466">
                  <c:v>6944.96</c:v>
                </c:pt>
                <c:pt idx="69467">
                  <c:v>6945.06</c:v>
                </c:pt>
                <c:pt idx="69468">
                  <c:v>6945.16</c:v>
                </c:pt>
                <c:pt idx="69469">
                  <c:v>6945.26</c:v>
                </c:pt>
                <c:pt idx="69470">
                  <c:v>6945.36</c:v>
                </c:pt>
                <c:pt idx="69471">
                  <c:v>6945.46</c:v>
                </c:pt>
                <c:pt idx="69472">
                  <c:v>6945.56</c:v>
                </c:pt>
                <c:pt idx="69473">
                  <c:v>6945.66</c:v>
                </c:pt>
                <c:pt idx="69474">
                  <c:v>6945.76</c:v>
                </c:pt>
                <c:pt idx="69475">
                  <c:v>6945.86</c:v>
                </c:pt>
                <c:pt idx="69476">
                  <c:v>6945.96</c:v>
                </c:pt>
                <c:pt idx="69477">
                  <c:v>6946.06</c:v>
                </c:pt>
                <c:pt idx="69478">
                  <c:v>6946.16</c:v>
                </c:pt>
                <c:pt idx="69479">
                  <c:v>6946.26</c:v>
                </c:pt>
                <c:pt idx="69480">
                  <c:v>6946.36</c:v>
                </c:pt>
                <c:pt idx="69481">
                  <c:v>6946.46</c:v>
                </c:pt>
                <c:pt idx="69482">
                  <c:v>6946.56</c:v>
                </c:pt>
                <c:pt idx="69483">
                  <c:v>6946.66</c:v>
                </c:pt>
                <c:pt idx="69484">
                  <c:v>6946.76</c:v>
                </c:pt>
                <c:pt idx="69485">
                  <c:v>6946.86</c:v>
                </c:pt>
                <c:pt idx="69486">
                  <c:v>6946.96</c:v>
                </c:pt>
                <c:pt idx="69487">
                  <c:v>6947.06</c:v>
                </c:pt>
                <c:pt idx="69488">
                  <c:v>6947.16</c:v>
                </c:pt>
                <c:pt idx="69489">
                  <c:v>6947.26</c:v>
                </c:pt>
                <c:pt idx="69490">
                  <c:v>6947.36</c:v>
                </c:pt>
                <c:pt idx="69491">
                  <c:v>6947.46</c:v>
                </c:pt>
                <c:pt idx="69492">
                  <c:v>6947.56</c:v>
                </c:pt>
                <c:pt idx="69493">
                  <c:v>6947.66</c:v>
                </c:pt>
                <c:pt idx="69494">
                  <c:v>6947.76</c:v>
                </c:pt>
                <c:pt idx="69495">
                  <c:v>6947.86</c:v>
                </c:pt>
                <c:pt idx="69496">
                  <c:v>6947.96</c:v>
                </c:pt>
                <c:pt idx="69497">
                  <c:v>6948.06</c:v>
                </c:pt>
                <c:pt idx="69498">
                  <c:v>6948.16</c:v>
                </c:pt>
                <c:pt idx="69499">
                  <c:v>6948.26</c:v>
                </c:pt>
                <c:pt idx="69500">
                  <c:v>6948.36</c:v>
                </c:pt>
                <c:pt idx="69501">
                  <c:v>6948.46</c:v>
                </c:pt>
                <c:pt idx="69502">
                  <c:v>6948.56</c:v>
                </c:pt>
                <c:pt idx="69503">
                  <c:v>6948.66</c:v>
                </c:pt>
                <c:pt idx="69504">
                  <c:v>6948.76</c:v>
                </c:pt>
                <c:pt idx="69505">
                  <c:v>6948.86</c:v>
                </c:pt>
                <c:pt idx="69506">
                  <c:v>6948.96</c:v>
                </c:pt>
                <c:pt idx="69507">
                  <c:v>6949.06</c:v>
                </c:pt>
                <c:pt idx="69508">
                  <c:v>6949.16</c:v>
                </c:pt>
                <c:pt idx="69509">
                  <c:v>6949.26</c:v>
                </c:pt>
                <c:pt idx="69510">
                  <c:v>6949.36</c:v>
                </c:pt>
                <c:pt idx="69511">
                  <c:v>6949.46</c:v>
                </c:pt>
                <c:pt idx="69512">
                  <c:v>6949.56</c:v>
                </c:pt>
                <c:pt idx="69513">
                  <c:v>6949.66</c:v>
                </c:pt>
                <c:pt idx="69514">
                  <c:v>6949.76</c:v>
                </c:pt>
                <c:pt idx="69515">
                  <c:v>6949.86</c:v>
                </c:pt>
                <c:pt idx="69516">
                  <c:v>6949.96</c:v>
                </c:pt>
                <c:pt idx="69517">
                  <c:v>6950.06</c:v>
                </c:pt>
                <c:pt idx="69518">
                  <c:v>6950.16</c:v>
                </c:pt>
                <c:pt idx="69519">
                  <c:v>6950.26</c:v>
                </c:pt>
                <c:pt idx="69520">
                  <c:v>6950.36</c:v>
                </c:pt>
                <c:pt idx="69521">
                  <c:v>6950.46</c:v>
                </c:pt>
                <c:pt idx="69522">
                  <c:v>6950.56</c:v>
                </c:pt>
                <c:pt idx="69523">
                  <c:v>6950.66</c:v>
                </c:pt>
                <c:pt idx="69524">
                  <c:v>6950.76</c:v>
                </c:pt>
                <c:pt idx="69525">
                  <c:v>6950.86</c:v>
                </c:pt>
                <c:pt idx="69526">
                  <c:v>6950.96</c:v>
                </c:pt>
                <c:pt idx="69527">
                  <c:v>6951.06</c:v>
                </c:pt>
                <c:pt idx="69528">
                  <c:v>6951.16</c:v>
                </c:pt>
                <c:pt idx="69529">
                  <c:v>6951.26</c:v>
                </c:pt>
                <c:pt idx="69530">
                  <c:v>6951.36</c:v>
                </c:pt>
                <c:pt idx="69531">
                  <c:v>6951.46</c:v>
                </c:pt>
                <c:pt idx="69532">
                  <c:v>6951.56</c:v>
                </c:pt>
                <c:pt idx="69533">
                  <c:v>6951.66</c:v>
                </c:pt>
                <c:pt idx="69534">
                  <c:v>6951.76</c:v>
                </c:pt>
                <c:pt idx="69535">
                  <c:v>6951.86</c:v>
                </c:pt>
                <c:pt idx="69536">
                  <c:v>6951.96</c:v>
                </c:pt>
                <c:pt idx="69537">
                  <c:v>6952.06</c:v>
                </c:pt>
                <c:pt idx="69538">
                  <c:v>6952.16</c:v>
                </c:pt>
                <c:pt idx="69539">
                  <c:v>6952.26</c:v>
                </c:pt>
                <c:pt idx="69540">
                  <c:v>6952.36</c:v>
                </c:pt>
                <c:pt idx="69541">
                  <c:v>6952.46</c:v>
                </c:pt>
                <c:pt idx="69542">
                  <c:v>6952.56</c:v>
                </c:pt>
                <c:pt idx="69543">
                  <c:v>6952.66</c:v>
                </c:pt>
                <c:pt idx="69544">
                  <c:v>6952.76</c:v>
                </c:pt>
                <c:pt idx="69545">
                  <c:v>6952.86</c:v>
                </c:pt>
                <c:pt idx="69546">
                  <c:v>6952.96</c:v>
                </c:pt>
                <c:pt idx="69547">
                  <c:v>6953.06</c:v>
                </c:pt>
                <c:pt idx="69548">
                  <c:v>6953.16</c:v>
                </c:pt>
                <c:pt idx="69549">
                  <c:v>6953.26</c:v>
                </c:pt>
                <c:pt idx="69550">
                  <c:v>6953.36</c:v>
                </c:pt>
                <c:pt idx="69551">
                  <c:v>6953.46</c:v>
                </c:pt>
                <c:pt idx="69552">
                  <c:v>6953.56</c:v>
                </c:pt>
                <c:pt idx="69553">
                  <c:v>6953.66</c:v>
                </c:pt>
                <c:pt idx="69554">
                  <c:v>6953.76</c:v>
                </c:pt>
                <c:pt idx="69555">
                  <c:v>6953.86</c:v>
                </c:pt>
                <c:pt idx="69556">
                  <c:v>6953.96</c:v>
                </c:pt>
                <c:pt idx="69557">
                  <c:v>6954.06</c:v>
                </c:pt>
                <c:pt idx="69558">
                  <c:v>6954.16</c:v>
                </c:pt>
                <c:pt idx="69559">
                  <c:v>6954.26</c:v>
                </c:pt>
                <c:pt idx="69560">
                  <c:v>6954.36</c:v>
                </c:pt>
                <c:pt idx="69561">
                  <c:v>6954.46</c:v>
                </c:pt>
                <c:pt idx="69562">
                  <c:v>6954.56</c:v>
                </c:pt>
                <c:pt idx="69563">
                  <c:v>6954.66</c:v>
                </c:pt>
                <c:pt idx="69564">
                  <c:v>6954.76</c:v>
                </c:pt>
                <c:pt idx="69565">
                  <c:v>6954.86</c:v>
                </c:pt>
                <c:pt idx="69566">
                  <c:v>6954.96</c:v>
                </c:pt>
                <c:pt idx="69567">
                  <c:v>6955.06</c:v>
                </c:pt>
                <c:pt idx="69568">
                  <c:v>6955.16</c:v>
                </c:pt>
                <c:pt idx="69569">
                  <c:v>6955.26</c:v>
                </c:pt>
                <c:pt idx="69570">
                  <c:v>6955.36</c:v>
                </c:pt>
                <c:pt idx="69571">
                  <c:v>6955.46</c:v>
                </c:pt>
                <c:pt idx="69572">
                  <c:v>6955.56</c:v>
                </c:pt>
                <c:pt idx="69573">
                  <c:v>6955.66</c:v>
                </c:pt>
                <c:pt idx="69574">
                  <c:v>6955.76</c:v>
                </c:pt>
                <c:pt idx="69575">
                  <c:v>6955.86</c:v>
                </c:pt>
                <c:pt idx="69576">
                  <c:v>6955.96</c:v>
                </c:pt>
                <c:pt idx="69577">
                  <c:v>6956.06</c:v>
                </c:pt>
                <c:pt idx="69578">
                  <c:v>6956.16</c:v>
                </c:pt>
                <c:pt idx="69579">
                  <c:v>6956.26</c:v>
                </c:pt>
                <c:pt idx="69580">
                  <c:v>6956.36</c:v>
                </c:pt>
                <c:pt idx="69581">
                  <c:v>6956.46</c:v>
                </c:pt>
                <c:pt idx="69582">
                  <c:v>6956.56</c:v>
                </c:pt>
                <c:pt idx="69583">
                  <c:v>6956.66</c:v>
                </c:pt>
                <c:pt idx="69584">
                  <c:v>6956.76</c:v>
                </c:pt>
                <c:pt idx="69585">
                  <c:v>6956.86</c:v>
                </c:pt>
                <c:pt idx="69586">
                  <c:v>6956.96</c:v>
                </c:pt>
                <c:pt idx="69587">
                  <c:v>6957.06</c:v>
                </c:pt>
                <c:pt idx="69588">
                  <c:v>6957.16</c:v>
                </c:pt>
                <c:pt idx="69589">
                  <c:v>6957.26</c:v>
                </c:pt>
                <c:pt idx="69590">
                  <c:v>6957.36</c:v>
                </c:pt>
                <c:pt idx="69591">
                  <c:v>6957.46</c:v>
                </c:pt>
                <c:pt idx="69592">
                  <c:v>6957.56</c:v>
                </c:pt>
                <c:pt idx="69593">
                  <c:v>6957.66</c:v>
                </c:pt>
                <c:pt idx="69594">
                  <c:v>6957.76</c:v>
                </c:pt>
                <c:pt idx="69595">
                  <c:v>6957.86</c:v>
                </c:pt>
                <c:pt idx="69596">
                  <c:v>6957.96</c:v>
                </c:pt>
                <c:pt idx="69597">
                  <c:v>6958.06</c:v>
                </c:pt>
                <c:pt idx="69598">
                  <c:v>6958.16</c:v>
                </c:pt>
                <c:pt idx="69599">
                  <c:v>6958.26</c:v>
                </c:pt>
                <c:pt idx="69600">
                  <c:v>6958.36</c:v>
                </c:pt>
                <c:pt idx="69601">
                  <c:v>6958.46</c:v>
                </c:pt>
                <c:pt idx="69602">
                  <c:v>6958.56</c:v>
                </c:pt>
                <c:pt idx="69603">
                  <c:v>6958.66</c:v>
                </c:pt>
                <c:pt idx="69604">
                  <c:v>6958.76</c:v>
                </c:pt>
                <c:pt idx="69605">
                  <c:v>6958.86</c:v>
                </c:pt>
                <c:pt idx="69606">
                  <c:v>6958.96</c:v>
                </c:pt>
                <c:pt idx="69607">
                  <c:v>6959.06</c:v>
                </c:pt>
                <c:pt idx="69608">
                  <c:v>6959.16</c:v>
                </c:pt>
                <c:pt idx="69609">
                  <c:v>6959.26</c:v>
                </c:pt>
                <c:pt idx="69610">
                  <c:v>6959.36</c:v>
                </c:pt>
                <c:pt idx="69611">
                  <c:v>6959.46</c:v>
                </c:pt>
                <c:pt idx="69612">
                  <c:v>6959.56</c:v>
                </c:pt>
                <c:pt idx="69613">
                  <c:v>6959.66</c:v>
                </c:pt>
                <c:pt idx="69614">
                  <c:v>6959.76</c:v>
                </c:pt>
                <c:pt idx="69615">
                  <c:v>6959.86</c:v>
                </c:pt>
                <c:pt idx="69616">
                  <c:v>6959.96</c:v>
                </c:pt>
                <c:pt idx="69617">
                  <c:v>6960.06</c:v>
                </c:pt>
                <c:pt idx="69618">
                  <c:v>6960.16</c:v>
                </c:pt>
                <c:pt idx="69619">
                  <c:v>6960.26</c:v>
                </c:pt>
                <c:pt idx="69620">
                  <c:v>6960.36</c:v>
                </c:pt>
                <c:pt idx="69621">
                  <c:v>6960.46</c:v>
                </c:pt>
                <c:pt idx="69622">
                  <c:v>6960.56</c:v>
                </c:pt>
                <c:pt idx="69623">
                  <c:v>6960.66</c:v>
                </c:pt>
                <c:pt idx="69624">
                  <c:v>6960.76</c:v>
                </c:pt>
                <c:pt idx="69625">
                  <c:v>6960.86</c:v>
                </c:pt>
                <c:pt idx="69626">
                  <c:v>6960.96</c:v>
                </c:pt>
                <c:pt idx="69627">
                  <c:v>6961.06</c:v>
                </c:pt>
                <c:pt idx="69628">
                  <c:v>6961.16</c:v>
                </c:pt>
                <c:pt idx="69629">
                  <c:v>6961.26</c:v>
                </c:pt>
                <c:pt idx="69630">
                  <c:v>6961.36</c:v>
                </c:pt>
                <c:pt idx="69631">
                  <c:v>6961.46</c:v>
                </c:pt>
                <c:pt idx="69632">
                  <c:v>6961.56</c:v>
                </c:pt>
                <c:pt idx="69633">
                  <c:v>6961.66</c:v>
                </c:pt>
                <c:pt idx="69634">
                  <c:v>6961.76</c:v>
                </c:pt>
                <c:pt idx="69635">
                  <c:v>6961.86</c:v>
                </c:pt>
                <c:pt idx="69636">
                  <c:v>6961.96</c:v>
                </c:pt>
                <c:pt idx="69637">
                  <c:v>6962.06</c:v>
                </c:pt>
                <c:pt idx="69638">
                  <c:v>6962.16</c:v>
                </c:pt>
                <c:pt idx="69639">
                  <c:v>6962.26</c:v>
                </c:pt>
                <c:pt idx="69640">
                  <c:v>6962.36</c:v>
                </c:pt>
                <c:pt idx="69641">
                  <c:v>6962.46</c:v>
                </c:pt>
                <c:pt idx="69642">
                  <c:v>6962.56</c:v>
                </c:pt>
                <c:pt idx="69643">
                  <c:v>6962.66</c:v>
                </c:pt>
                <c:pt idx="69644">
                  <c:v>6962.76</c:v>
                </c:pt>
                <c:pt idx="69645">
                  <c:v>6962.86</c:v>
                </c:pt>
                <c:pt idx="69646">
                  <c:v>6962.96</c:v>
                </c:pt>
                <c:pt idx="69647">
                  <c:v>6963.06</c:v>
                </c:pt>
                <c:pt idx="69648">
                  <c:v>6963.16</c:v>
                </c:pt>
                <c:pt idx="69649">
                  <c:v>6963.26</c:v>
                </c:pt>
                <c:pt idx="69650">
                  <c:v>6963.36</c:v>
                </c:pt>
                <c:pt idx="69651">
                  <c:v>6963.46</c:v>
                </c:pt>
                <c:pt idx="69652">
                  <c:v>6963.56</c:v>
                </c:pt>
                <c:pt idx="69653">
                  <c:v>6963.66</c:v>
                </c:pt>
                <c:pt idx="69654">
                  <c:v>6963.76</c:v>
                </c:pt>
                <c:pt idx="69655">
                  <c:v>6963.86</c:v>
                </c:pt>
                <c:pt idx="69656">
                  <c:v>6963.96</c:v>
                </c:pt>
                <c:pt idx="69657">
                  <c:v>6964.06</c:v>
                </c:pt>
                <c:pt idx="69658">
                  <c:v>6964.16</c:v>
                </c:pt>
                <c:pt idx="69659">
                  <c:v>6964.26</c:v>
                </c:pt>
                <c:pt idx="69660">
                  <c:v>6964.36</c:v>
                </c:pt>
                <c:pt idx="69661">
                  <c:v>6964.46</c:v>
                </c:pt>
                <c:pt idx="69662">
                  <c:v>6964.56</c:v>
                </c:pt>
                <c:pt idx="69663">
                  <c:v>6964.66</c:v>
                </c:pt>
                <c:pt idx="69664">
                  <c:v>6964.76</c:v>
                </c:pt>
                <c:pt idx="69665">
                  <c:v>6964.86</c:v>
                </c:pt>
                <c:pt idx="69666">
                  <c:v>6964.96</c:v>
                </c:pt>
                <c:pt idx="69667">
                  <c:v>6965.06</c:v>
                </c:pt>
                <c:pt idx="69668">
                  <c:v>6965.16</c:v>
                </c:pt>
                <c:pt idx="69669">
                  <c:v>6965.26</c:v>
                </c:pt>
                <c:pt idx="69670">
                  <c:v>6965.36</c:v>
                </c:pt>
                <c:pt idx="69671">
                  <c:v>6965.46</c:v>
                </c:pt>
                <c:pt idx="69672">
                  <c:v>6965.56</c:v>
                </c:pt>
                <c:pt idx="69673">
                  <c:v>6965.66</c:v>
                </c:pt>
                <c:pt idx="69674">
                  <c:v>6965.76</c:v>
                </c:pt>
                <c:pt idx="69675">
                  <c:v>6965.86</c:v>
                </c:pt>
                <c:pt idx="69676">
                  <c:v>6965.96</c:v>
                </c:pt>
                <c:pt idx="69677">
                  <c:v>6966.06</c:v>
                </c:pt>
                <c:pt idx="69678">
                  <c:v>6966.16</c:v>
                </c:pt>
                <c:pt idx="69679">
                  <c:v>6966.26</c:v>
                </c:pt>
                <c:pt idx="69680">
                  <c:v>6966.36</c:v>
                </c:pt>
                <c:pt idx="69681">
                  <c:v>6966.46</c:v>
                </c:pt>
                <c:pt idx="69682">
                  <c:v>6966.56</c:v>
                </c:pt>
                <c:pt idx="69683">
                  <c:v>6966.66</c:v>
                </c:pt>
                <c:pt idx="69684">
                  <c:v>6966.76</c:v>
                </c:pt>
                <c:pt idx="69685">
                  <c:v>6966.86</c:v>
                </c:pt>
                <c:pt idx="69686">
                  <c:v>6966.96</c:v>
                </c:pt>
                <c:pt idx="69687">
                  <c:v>6967.06</c:v>
                </c:pt>
                <c:pt idx="69688">
                  <c:v>6967.16</c:v>
                </c:pt>
                <c:pt idx="69689">
                  <c:v>6967.26</c:v>
                </c:pt>
                <c:pt idx="69690">
                  <c:v>6967.36</c:v>
                </c:pt>
                <c:pt idx="69691">
                  <c:v>6967.46</c:v>
                </c:pt>
                <c:pt idx="69692">
                  <c:v>6967.56</c:v>
                </c:pt>
                <c:pt idx="69693">
                  <c:v>6967.66</c:v>
                </c:pt>
                <c:pt idx="69694">
                  <c:v>6967.76</c:v>
                </c:pt>
                <c:pt idx="69695">
                  <c:v>6967.86</c:v>
                </c:pt>
                <c:pt idx="69696">
                  <c:v>6967.96</c:v>
                </c:pt>
                <c:pt idx="69697">
                  <c:v>6968.06</c:v>
                </c:pt>
                <c:pt idx="69698">
                  <c:v>6968.16</c:v>
                </c:pt>
                <c:pt idx="69699">
                  <c:v>6968.26</c:v>
                </c:pt>
                <c:pt idx="69700">
                  <c:v>6968.36</c:v>
                </c:pt>
                <c:pt idx="69701">
                  <c:v>6968.46</c:v>
                </c:pt>
                <c:pt idx="69702">
                  <c:v>6968.56</c:v>
                </c:pt>
                <c:pt idx="69703">
                  <c:v>6968.66</c:v>
                </c:pt>
                <c:pt idx="69704">
                  <c:v>6968.76</c:v>
                </c:pt>
                <c:pt idx="69705">
                  <c:v>6968.86</c:v>
                </c:pt>
                <c:pt idx="69706">
                  <c:v>6968.96</c:v>
                </c:pt>
                <c:pt idx="69707">
                  <c:v>6969.06</c:v>
                </c:pt>
                <c:pt idx="69708">
                  <c:v>6969.16</c:v>
                </c:pt>
                <c:pt idx="69709">
                  <c:v>6969.26</c:v>
                </c:pt>
                <c:pt idx="69710">
                  <c:v>6969.36</c:v>
                </c:pt>
                <c:pt idx="69711">
                  <c:v>6969.46</c:v>
                </c:pt>
                <c:pt idx="69712">
                  <c:v>6969.56</c:v>
                </c:pt>
                <c:pt idx="69713">
                  <c:v>6969.66</c:v>
                </c:pt>
                <c:pt idx="69714">
                  <c:v>6969.76</c:v>
                </c:pt>
                <c:pt idx="69715">
                  <c:v>6969.86</c:v>
                </c:pt>
                <c:pt idx="69716">
                  <c:v>6969.96</c:v>
                </c:pt>
                <c:pt idx="69717">
                  <c:v>6970.06</c:v>
                </c:pt>
                <c:pt idx="69718">
                  <c:v>6970.16</c:v>
                </c:pt>
                <c:pt idx="69719">
                  <c:v>6970.26</c:v>
                </c:pt>
                <c:pt idx="69720">
                  <c:v>6970.36</c:v>
                </c:pt>
                <c:pt idx="69721">
                  <c:v>6970.46</c:v>
                </c:pt>
                <c:pt idx="69722">
                  <c:v>6970.56</c:v>
                </c:pt>
                <c:pt idx="69723">
                  <c:v>6970.66</c:v>
                </c:pt>
                <c:pt idx="69724">
                  <c:v>6970.76</c:v>
                </c:pt>
                <c:pt idx="69725">
                  <c:v>6970.86</c:v>
                </c:pt>
                <c:pt idx="69726">
                  <c:v>6970.96</c:v>
                </c:pt>
                <c:pt idx="69727">
                  <c:v>6971.06</c:v>
                </c:pt>
                <c:pt idx="69728">
                  <c:v>6971.16</c:v>
                </c:pt>
                <c:pt idx="69729">
                  <c:v>6971.26</c:v>
                </c:pt>
                <c:pt idx="69730">
                  <c:v>6971.36</c:v>
                </c:pt>
                <c:pt idx="69731">
                  <c:v>6971.46</c:v>
                </c:pt>
                <c:pt idx="69732">
                  <c:v>6971.56</c:v>
                </c:pt>
                <c:pt idx="69733">
                  <c:v>6971.66</c:v>
                </c:pt>
                <c:pt idx="69734">
                  <c:v>6971.76</c:v>
                </c:pt>
                <c:pt idx="69735">
                  <c:v>6971.86</c:v>
                </c:pt>
                <c:pt idx="69736">
                  <c:v>6971.96</c:v>
                </c:pt>
                <c:pt idx="69737">
                  <c:v>6972.06</c:v>
                </c:pt>
                <c:pt idx="69738">
                  <c:v>6972.16</c:v>
                </c:pt>
                <c:pt idx="69739">
                  <c:v>6972.26</c:v>
                </c:pt>
                <c:pt idx="69740">
                  <c:v>6972.36</c:v>
                </c:pt>
                <c:pt idx="69741">
                  <c:v>6972.46</c:v>
                </c:pt>
                <c:pt idx="69742">
                  <c:v>6972.56</c:v>
                </c:pt>
                <c:pt idx="69743">
                  <c:v>6972.66</c:v>
                </c:pt>
                <c:pt idx="69744">
                  <c:v>6972.76</c:v>
                </c:pt>
                <c:pt idx="69745">
                  <c:v>6972.86</c:v>
                </c:pt>
                <c:pt idx="69746">
                  <c:v>6972.96</c:v>
                </c:pt>
                <c:pt idx="69747">
                  <c:v>6973.06</c:v>
                </c:pt>
                <c:pt idx="69748">
                  <c:v>6973.16</c:v>
                </c:pt>
                <c:pt idx="69749">
                  <c:v>6973.26</c:v>
                </c:pt>
                <c:pt idx="69750">
                  <c:v>6973.36</c:v>
                </c:pt>
                <c:pt idx="69751">
                  <c:v>6973.46</c:v>
                </c:pt>
                <c:pt idx="69752">
                  <c:v>6973.56</c:v>
                </c:pt>
                <c:pt idx="69753">
                  <c:v>6973.66</c:v>
                </c:pt>
                <c:pt idx="69754">
                  <c:v>6973.76</c:v>
                </c:pt>
                <c:pt idx="69755">
                  <c:v>6973.86</c:v>
                </c:pt>
                <c:pt idx="69756">
                  <c:v>6973.96</c:v>
                </c:pt>
                <c:pt idx="69757">
                  <c:v>6974.06</c:v>
                </c:pt>
                <c:pt idx="69758">
                  <c:v>6974.16</c:v>
                </c:pt>
                <c:pt idx="69759">
                  <c:v>6974.26</c:v>
                </c:pt>
                <c:pt idx="69760">
                  <c:v>6974.36</c:v>
                </c:pt>
                <c:pt idx="69761">
                  <c:v>6974.46</c:v>
                </c:pt>
                <c:pt idx="69762">
                  <c:v>6974.56</c:v>
                </c:pt>
                <c:pt idx="69763">
                  <c:v>6974.66</c:v>
                </c:pt>
                <c:pt idx="69764">
                  <c:v>6974.76</c:v>
                </c:pt>
                <c:pt idx="69765">
                  <c:v>6974.86</c:v>
                </c:pt>
                <c:pt idx="69766">
                  <c:v>6974.96</c:v>
                </c:pt>
                <c:pt idx="69767">
                  <c:v>6975.06</c:v>
                </c:pt>
                <c:pt idx="69768">
                  <c:v>6975.16</c:v>
                </c:pt>
                <c:pt idx="69769">
                  <c:v>6975.26</c:v>
                </c:pt>
                <c:pt idx="69770">
                  <c:v>6975.36</c:v>
                </c:pt>
                <c:pt idx="69771">
                  <c:v>6975.46</c:v>
                </c:pt>
                <c:pt idx="69772">
                  <c:v>6975.56</c:v>
                </c:pt>
                <c:pt idx="69773">
                  <c:v>6975.66</c:v>
                </c:pt>
                <c:pt idx="69774">
                  <c:v>6975.76</c:v>
                </c:pt>
                <c:pt idx="69775">
                  <c:v>6975.86</c:v>
                </c:pt>
                <c:pt idx="69776">
                  <c:v>6975.96</c:v>
                </c:pt>
                <c:pt idx="69777">
                  <c:v>6976.06</c:v>
                </c:pt>
                <c:pt idx="69778">
                  <c:v>6976.16</c:v>
                </c:pt>
                <c:pt idx="69779">
                  <c:v>6976.26</c:v>
                </c:pt>
                <c:pt idx="69780">
                  <c:v>6976.36</c:v>
                </c:pt>
                <c:pt idx="69781">
                  <c:v>6976.46</c:v>
                </c:pt>
                <c:pt idx="69782">
                  <c:v>6976.56</c:v>
                </c:pt>
                <c:pt idx="69783">
                  <c:v>6976.66</c:v>
                </c:pt>
                <c:pt idx="69784">
                  <c:v>6976.76</c:v>
                </c:pt>
                <c:pt idx="69785">
                  <c:v>6976.86</c:v>
                </c:pt>
                <c:pt idx="69786">
                  <c:v>6976.96</c:v>
                </c:pt>
                <c:pt idx="69787">
                  <c:v>6977.06</c:v>
                </c:pt>
                <c:pt idx="69788">
                  <c:v>6977.16</c:v>
                </c:pt>
                <c:pt idx="69789">
                  <c:v>6977.26</c:v>
                </c:pt>
                <c:pt idx="69790">
                  <c:v>6977.36</c:v>
                </c:pt>
                <c:pt idx="69791">
                  <c:v>6977.46</c:v>
                </c:pt>
                <c:pt idx="69792">
                  <c:v>6977.56</c:v>
                </c:pt>
                <c:pt idx="69793">
                  <c:v>6977.66</c:v>
                </c:pt>
                <c:pt idx="69794">
                  <c:v>6977.76</c:v>
                </c:pt>
                <c:pt idx="69795">
                  <c:v>6977.86</c:v>
                </c:pt>
                <c:pt idx="69796">
                  <c:v>6977.96</c:v>
                </c:pt>
                <c:pt idx="69797">
                  <c:v>6978.06</c:v>
                </c:pt>
                <c:pt idx="69798">
                  <c:v>6978.16</c:v>
                </c:pt>
                <c:pt idx="69799">
                  <c:v>6978.26</c:v>
                </c:pt>
                <c:pt idx="69800">
                  <c:v>6978.36</c:v>
                </c:pt>
                <c:pt idx="69801">
                  <c:v>6978.46</c:v>
                </c:pt>
                <c:pt idx="69802">
                  <c:v>6978.56</c:v>
                </c:pt>
                <c:pt idx="69803">
                  <c:v>6978.66</c:v>
                </c:pt>
                <c:pt idx="69804">
                  <c:v>6978.76</c:v>
                </c:pt>
                <c:pt idx="69805">
                  <c:v>6978.86</c:v>
                </c:pt>
                <c:pt idx="69806">
                  <c:v>6978.96</c:v>
                </c:pt>
                <c:pt idx="69807">
                  <c:v>6979.06</c:v>
                </c:pt>
                <c:pt idx="69808">
                  <c:v>6979.16</c:v>
                </c:pt>
                <c:pt idx="69809">
                  <c:v>6979.26</c:v>
                </c:pt>
                <c:pt idx="69810">
                  <c:v>6979.36</c:v>
                </c:pt>
                <c:pt idx="69811">
                  <c:v>6979.46</c:v>
                </c:pt>
                <c:pt idx="69812">
                  <c:v>6979.56</c:v>
                </c:pt>
                <c:pt idx="69813">
                  <c:v>6979.66</c:v>
                </c:pt>
                <c:pt idx="69814">
                  <c:v>6979.76</c:v>
                </c:pt>
                <c:pt idx="69815">
                  <c:v>6979.86</c:v>
                </c:pt>
                <c:pt idx="69816">
                  <c:v>6979.96</c:v>
                </c:pt>
                <c:pt idx="69817">
                  <c:v>6980.06</c:v>
                </c:pt>
                <c:pt idx="69818">
                  <c:v>6980.16</c:v>
                </c:pt>
                <c:pt idx="69819">
                  <c:v>6980.26</c:v>
                </c:pt>
                <c:pt idx="69820">
                  <c:v>6980.36</c:v>
                </c:pt>
                <c:pt idx="69821">
                  <c:v>6980.46</c:v>
                </c:pt>
                <c:pt idx="69822">
                  <c:v>6980.56</c:v>
                </c:pt>
                <c:pt idx="69823">
                  <c:v>6980.66</c:v>
                </c:pt>
                <c:pt idx="69824">
                  <c:v>6980.76</c:v>
                </c:pt>
                <c:pt idx="69825">
                  <c:v>6980.86</c:v>
                </c:pt>
                <c:pt idx="69826">
                  <c:v>6980.96</c:v>
                </c:pt>
                <c:pt idx="69827">
                  <c:v>6981.06</c:v>
                </c:pt>
                <c:pt idx="69828">
                  <c:v>6981.16</c:v>
                </c:pt>
                <c:pt idx="69829">
                  <c:v>6981.26</c:v>
                </c:pt>
                <c:pt idx="69830">
                  <c:v>6981.36</c:v>
                </c:pt>
                <c:pt idx="69831">
                  <c:v>6981.46</c:v>
                </c:pt>
                <c:pt idx="69832">
                  <c:v>6981.56</c:v>
                </c:pt>
                <c:pt idx="69833">
                  <c:v>6981.66</c:v>
                </c:pt>
                <c:pt idx="69834">
                  <c:v>6981.76</c:v>
                </c:pt>
                <c:pt idx="69835">
                  <c:v>6981.86</c:v>
                </c:pt>
                <c:pt idx="69836">
                  <c:v>6981.96</c:v>
                </c:pt>
                <c:pt idx="69837">
                  <c:v>6982.06</c:v>
                </c:pt>
                <c:pt idx="69838">
                  <c:v>6982.16</c:v>
                </c:pt>
                <c:pt idx="69839">
                  <c:v>6982.26</c:v>
                </c:pt>
                <c:pt idx="69840">
                  <c:v>6982.36</c:v>
                </c:pt>
                <c:pt idx="69841">
                  <c:v>6982.46</c:v>
                </c:pt>
                <c:pt idx="69842">
                  <c:v>6982.56</c:v>
                </c:pt>
                <c:pt idx="69843">
                  <c:v>6982.66</c:v>
                </c:pt>
                <c:pt idx="69844">
                  <c:v>6982.76</c:v>
                </c:pt>
                <c:pt idx="69845">
                  <c:v>6982.86</c:v>
                </c:pt>
                <c:pt idx="69846">
                  <c:v>6982.96</c:v>
                </c:pt>
                <c:pt idx="69847">
                  <c:v>6983.06</c:v>
                </c:pt>
                <c:pt idx="69848">
                  <c:v>6983.16</c:v>
                </c:pt>
                <c:pt idx="69849">
                  <c:v>6983.26</c:v>
                </c:pt>
                <c:pt idx="69850">
                  <c:v>6983.36</c:v>
                </c:pt>
                <c:pt idx="69851">
                  <c:v>6983.46</c:v>
                </c:pt>
                <c:pt idx="69852">
                  <c:v>6983.56</c:v>
                </c:pt>
                <c:pt idx="69853">
                  <c:v>6983.66</c:v>
                </c:pt>
                <c:pt idx="69854">
                  <c:v>6983.76</c:v>
                </c:pt>
                <c:pt idx="69855">
                  <c:v>6983.86</c:v>
                </c:pt>
                <c:pt idx="69856">
                  <c:v>6983.96</c:v>
                </c:pt>
                <c:pt idx="69857">
                  <c:v>6984.06</c:v>
                </c:pt>
                <c:pt idx="69858">
                  <c:v>6984.16</c:v>
                </c:pt>
                <c:pt idx="69859">
                  <c:v>6984.26</c:v>
                </c:pt>
                <c:pt idx="69860">
                  <c:v>6984.36</c:v>
                </c:pt>
                <c:pt idx="69861">
                  <c:v>6984.46</c:v>
                </c:pt>
                <c:pt idx="69862">
                  <c:v>6984.56</c:v>
                </c:pt>
                <c:pt idx="69863">
                  <c:v>6984.66</c:v>
                </c:pt>
                <c:pt idx="69864">
                  <c:v>6984.76</c:v>
                </c:pt>
                <c:pt idx="69865">
                  <c:v>6984.86</c:v>
                </c:pt>
                <c:pt idx="69866">
                  <c:v>6984.96</c:v>
                </c:pt>
                <c:pt idx="69867">
                  <c:v>6985.06</c:v>
                </c:pt>
                <c:pt idx="69868">
                  <c:v>6985.16</c:v>
                </c:pt>
                <c:pt idx="69869">
                  <c:v>6985.26</c:v>
                </c:pt>
                <c:pt idx="69870">
                  <c:v>6985.36</c:v>
                </c:pt>
                <c:pt idx="69871">
                  <c:v>6985.46</c:v>
                </c:pt>
                <c:pt idx="69872">
                  <c:v>6985.56</c:v>
                </c:pt>
                <c:pt idx="69873">
                  <c:v>6985.66</c:v>
                </c:pt>
                <c:pt idx="69874">
                  <c:v>6985.76</c:v>
                </c:pt>
                <c:pt idx="69875">
                  <c:v>6985.86</c:v>
                </c:pt>
                <c:pt idx="69876">
                  <c:v>6985.96</c:v>
                </c:pt>
                <c:pt idx="69877">
                  <c:v>6986.06</c:v>
                </c:pt>
                <c:pt idx="69878">
                  <c:v>6986.16</c:v>
                </c:pt>
                <c:pt idx="69879">
                  <c:v>6986.26</c:v>
                </c:pt>
                <c:pt idx="69880">
                  <c:v>6986.36</c:v>
                </c:pt>
                <c:pt idx="69881">
                  <c:v>6986.46</c:v>
                </c:pt>
                <c:pt idx="69882">
                  <c:v>6986.56</c:v>
                </c:pt>
                <c:pt idx="69883">
                  <c:v>6986.66</c:v>
                </c:pt>
                <c:pt idx="69884">
                  <c:v>6986.76</c:v>
                </c:pt>
                <c:pt idx="69885">
                  <c:v>6986.86</c:v>
                </c:pt>
                <c:pt idx="69886">
                  <c:v>6986.96</c:v>
                </c:pt>
                <c:pt idx="69887">
                  <c:v>6987.06</c:v>
                </c:pt>
                <c:pt idx="69888">
                  <c:v>6987.16</c:v>
                </c:pt>
                <c:pt idx="69889">
                  <c:v>6987.26</c:v>
                </c:pt>
                <c:pt idx="69890">
                  <c:v>6987.36</c:v>
                </c:pt>
                <c:pt idx="69891">
                  <c:v>6987.46</c:v>
                </c:pt>
                <c:pt idx="69892">
                  <c:v>6987.56</c:v>
                </c:pt>
                <c:pt idx="69893">
                  <c:v>6987.66</c:v>
                </c:pt>
                <c:pt idx="69894">
                  <c:v>6987.76</c:v>
                </c:pt>
                <c:pt idx="69895">
                  <c:v>6987.86</c:v>
                </c:pt>
                <c:pt idx="69896">
                  <c:v>6987.96</c:v>
                </c:pt>
                <c:pt idx="69897">
                  <c:v>6988.06</c:v>
                </c:pt>
                <c:pt idx="69898">
                  <c:v>6988.16</c:v>
                </c:pt>
                <c:pt idx="69899">
                  <c:v>6988.26</c:v>
                </c:pt>
                <c:pt idx="69900">
                  <c:v>6988.36</c:v>
                </c:pt>
                <c:pt idx="69901">
                  <c:v>6988.46</c:v>
                </c:pt>
                <c:pt idx="69902">
                  <c:v>6988.56</c:v>
                </c:pt>
                <c:pt idx="69903">
                  <c:v>6988.66</c:v>
                </c:pt>
                <c:pt idx="69904">
                  <c:v>6988.76</c:v>
                </c:pt>
                <c:pt idx="69905">
                  <c:v>6988.86</c:v>
                </c:pt>
                <c:pt idx="69906">
                  <c:v>6988.96</c:v>
                </c:pt>
                <c:pt idx="69907">
                  <c:v>6989.06</c:v>
                </c:pt>
                <c:pt idx="69908">
                  <c:v>6989.16</c:v>
                </c:pt>
                <c:pt idx="69909">
                  <c:v>6989.26</c:v>
                </c:pt>
                <c:pt idx="69910">
                  <c:v>6989.36</c:v>
                </c:pt>
                <c:pt idx="69911">
                  <c:v>6989.46</c:v>
                </c:pt>
                <c:pt idx="69912">
                  <c:v>6989.56</c:v>
                </c:pt>
                <c:pt idx="69913">
                  <c:v>6989.66</c:v>
                </c:pt>
                <c:pt idx="69914">
                  <c:v>6989.76</c:v>
                </c:pt>
                <c:pt idx="69915">
                  <c:v>6989.86</c:v>
                </c:pt>
                <c:pt idx="69916">
                  <c:v>6989.96</c:v>
                </c:pt>
                <c:pt idx="69917">
                  <c:v>6990.06</c:v>
                </c:pt>
                <c:pt idx="69918">
                  <c:v>6990.16</c:v>
                </c:pt>
                <c:pt idx="69919">
                  <c:v>6990.26</c:v>
                </c:pt>
                <c:pt idx="69920">
                  <c:v>6990.36</c:v>
                </c:pt>
                <c:pt idx="69921">
                  <c:v>6990.46</c:v>
                </c:pt>
                <c:pt idx="69922">
                  <c:v>6990.56</c:v>
                </c:pt>
                <c:pt idx="69923">
                  <c:v>6990.66</c:v>
                </c:pt>
                <c:pt idx="69924">
                  <c:v>6990.76</c:v>
                </c:pt>
                <c:pt idx="69925">
                  <c:v>6990.86</c:v>
                </c:pt>
                <c:pt idx="69926">
                  <c:v>6990.96</c:v>
                </c:pt>
                <c:pt idx="69927">
                  <c:v>6991.06</c:v>
                </c:pt>
                <c:pt idx="69928">
                  <c:v>6991.16</c:v>
                </c:pt>
                <c:pt idx="69929">
                  <c:v>6991.26</c:v>
                </c:pt>
                <c:pt idx="69930">
                  <c:v>6991.36</c:v>
                </c:pt>
                <c:pt idx="69931">
                  <c:v>6991.46</c:v>
                </c:pt>
                <c:pt idx="69932">
                  <c:v>6991.56</c:v>
                </c:pt>
                <c:pt idx="69933">
                  <c:v>6991.66</c:v>
                </c:pt>
                <c:pt idx="69934">
                  <c:v>6991.76</c:v>
                </c:pt>
                <c:pt idx="69935">
                  <c:v>6991.86</c:v>
                </c:pt>
                <c:pt idx="69936">
                  <c:v>6991.96</c:v>
                </c:pt>
                <c:pt idx="69937">
                  <c:v>6992.06</c:v>
                </c:pt>
                <c:pt idx="69938">
                  <c:v>6992.16</c:v>
                </c:pt>
                <c:pt idx="69939">
                  <c:v>6992.26</c:v>
                </c:pt>
                <c:pt idx="69940">
                  <c:v>6992.36</c:v>
                </c:pt>
                <c:pt idx="69941">
                  <c:v>6992.46</c:v>
                </c:pt>
                <c:pt idx="69942">
                  <c:v>6992.56</c:v>
                </c:pt>
                <c:pt idx="69943">
                  <c:v>6992.66</c:v>
                </c:pt>
                <c:pt idx="69944">
                  <c:v>6992.76</c:v>
                </c:pt>
                <c:pt idx="69945">
                  <c:v>6992.86</c:v>
                </c:pt>
                <c:pt idx="69946">
                  <c:v>6992.96</c:v>
                </c:pt>
                <c:pt idx="69947">
                  <c:v>6993.06</c:v>
                </c:pt>
                <c:pt idx="69948">
                  <c:v>6993.16</c:v>
                </c:pt>
                <c:pt idx="69949">
                  <c:v>6993.26</c:v>
                </c:pt>
                <c:pt idx="69950">
                  <c:v>6993.36</c:v>
                </c:pt>
                <c:pt idx="69951">
                  <c:v>6993.46</c:v>
                </c:pt>
                <c:pt idx="69952">
                  <c:v>6993.56</c:v>
                </c:pt>
                <c:pt idx="69953">
                  <c:v>6993.66</c:v>
                </c:pt>
                <c:pt idx="69954">
                  <c:v>6993.76</c:v>
                </c:pt>
                <c:pt idx="69955">
                  <c:v>6993.86</c:v>
                </c:pt>
                <c:pt idx="69956">
                  <c:v>6993.96</c:v>
                </c:pt>
                <c:pt idx="69957">
                  <c:v>6994.06</c:v>
                </c:pt>
                <c:pt idx="69958">
                  <c:v>6994.16</c:v>
                </c:pt>
                <c:pt idx="69959">
                  <c:v>6994.26</c:v>
                </c:pt>
                <c:pt idx="69960">
                  <c:v>6994.36</c:v>
                </c:pt>
                <c:pt idx="69961">
                  <c:v>6994.46</c:v>
                </c:pt>
                <c:pt idx="69962">
                  <c:v>6994.56</c:v>
                </c:pt>
                <c:pt idx="69963">
                  <c:v>6994.66</c:v>
                </c:pt>
                <c:pt idx="69964">
                  <c:v>6994.76</c:v>
                </c:pt>
                <c:pt idx="69965">
                  <c:v>6994.86</c:v>
                </c:pt>
                <c:pt idx="69966">
                  <c:v>6994.96</c:v>
                </c:pt>
                <c:pt idx="69967">
                  <c:v>6995.06</c:v>
                </c:pt>
                <c:pt idx="69968">
                  <c:v>6995.16</c:v>
                </c:pt>
                <c:pt idx="69969">
                  <c:v>6995.26</c:v>
                </c:pt>
                <c:pt idx="69970">
                  <c:v>6995.36</c:v>
                </c:pt>
                <c:pt idx="69971">
                  <c:v>6995.46</c:v>
                </c:pt>
                <c:pt idx="69972">
                  <c:v>6995.56</c:v>
                </c:pt>
                <c:pt idx="69973">
                  <c:v>6995.66</c:v>
                </c:pt>
                <c:pt idx="69974">
                  <c:v>6995.76</c:v>
                </c:pt>
                <c:pt idx="69975">
                  <c:v>6995.86</c:v>
                </c:pt>
                <c:pt idx="69976">
                  <c:v>6995.96</c:v>
                </c:pt>
                <c:pt idx="69977">
                  <c:v>6996.06</c:v>
                </c:pt>
                <c:pt idx="69978">
                  <c:v>6996.16</c:v>
                </c:pt>
                <c:pt idx="69979">
                  <c:v>6996.26</c:v>
                </c:pt>
                <c:pt idx="69980">
                  <c:v>6996.36</c:v>
                </c:pt>
                <c:pt idx="69981">
                  <c:v>6996.46</c:v>
                </c:pt>
                <c:pt idx="69982">
                  <c:v>6996.56</c:v>
                </c:pt>
                <c:pt idx="69983">
                  <c:v>6996.66</c:v>
                </c:pt>
                <c:pt idx="69984">
                  <c:v>6996.76</c:v>
                </c:pt>
                <c:pt idx="69985">
                  <c:v>6996.86</c:v>
                </c:pt>
                <c:pt idx="69986">
                  <c:v>6996.96</c:v>
                </c:pt>
                <c:pt idx="69987">
                  <c:v>6997.06</c:v>
                </c:pt>
                <c:pt idx="69988">
                  <c:v>6997.16</c:v>
                </c:pt>
                <c:pt idx="69989">
                  <c:v>6997.26</c:v>
                </c:pt>
                <c:pt idx="69990">
                  <c:v>6997.36</c:v>
                </c:pt>
                <c:pt idx="69991">
                  <c:v>6997.46</c:v>
                </c:pt>
                <c:pt idx="69992">
                  <c:v>6997.56</c:v>
                </c:pt>
                <c:pt idx="69993">
                  <c:v>6997.66</c:v>
                </c:pt>
                <c:pt idx="69994">
                  <c:v>6997.76</c:v>
                </c:pt>
                <c:pt idx="69995">
                  <c:v>6997.86</c:v>
                </c:pt>
                <c:pt idx="69996">
                  <c:v>6997.96</c:v>
                </c:pt>
                <c:pt idx="69997">
                  <c:v>6998.06</c:v>
                </c:pt>
                <c:pt idx="69998">
                  <c:v>6998.16</c:v>
                </c:pt>
                <c:pt idx="69999">
                  <c:v>6998.26</c:v>
                </c:pt>
                <c:pt idx="70000">
                  <c:v>6998.36</c:v>
                </c:pt>
                <c:pt idx="70001">
                  <c:v>6998.46</c:v>
                </c:pt>
                <c:pt idx="70002">
                  <c:v>6998.56</c:v>
                </c:pt>
                <c:pt idx="70003">
                  <c:v>6998.66</c:v>
                </c:pt>
                <c:pt idx="70004">
                  <c:v>6998.76</c:v>
                </c:pt>
                <c:pt idx="70005">
                  <c:v>6998.86</c:v>
                </c:pt>
                <c:pt idx="70006">
                  <c:v>6998.96</c:v>
                </c:pt>
                <c:pt idx="70007">
                  <c:v>6999.06</c:v>
                </c:pt>
                <c:pt idx="70008">
                  <c:v>6999.16</c:v>
                </c:pt>
                <c:pt idx="70009">
                  <c:v>6999.26</c:v>
                </c:pt>
                <c:pt idx="70010">
                  <c:v>6999.36</c:v>
                </c:pt>
                <c:pt idx="70011">
                  <c:v>6999.46</c:v>
                </c:pt>
                <c:pt idx="70012">
                  <c:v>6999.56</c:v>
                </c:pt>
                <c:pt idx="70013">
                  <c:v>6999.66</c:v>
                </c:pt>
                <c:pt idx="70014">
                  <c:v>6999.76</c:v>
                </c:pt>
                <c:pt idx="70015">
                  <c:v>6999.86</c:v>
                </c:pt>
                <c:pt idx="70016">
                  <c:v>6999.96</c:v>
                </c:pt>
                <c:pt idx="70017">
                  <c:v>7000.06</c:v>
                </c:pt>
                <c:pt idx="70018">
                  <c:v>7000.16</c:v>
                </c:pt>
                <c:pt idx="70019">
                  <c:v>7000.26</c:v>
                </c:pt>
                <c:pt idx="70020">
                  <c:v>7000.36</c:v>
                </c:pt>
                <c:pt idx="70021">
                  <c:v>7000.46</c:v>
                </c:pt>
                <c:pt idx="70022">
                  <c:v>7000.56</c:v>
                </c:pt>
                <c:pt idx="70023">
                  <c:v>7000.66</c:v>
                </c:pt>
                <c:pt idx="70024">
                  <c:v>7000.76</c:v>
                </c:pt>
                <c:pt idx="70025">
                  <c:v>7000.86</c:v>
                </c:pt>
                <c:pt idx="70026">
                  <c:v>7000.96</c:v>
                </c:pt>
                <c:pt idx="70027">
                  <c:v>7001.06</c:v>
                </c:pt>
                <c:pt idx="70028">
                  <c:v>7001.16</c:v>
                </c:pt>
                <c:pt idx="70029">
                  <c:v>7001.26</c:v>
                </c:pt>
                <c:pt idx="70030">
                  <c:v>7001.36</c:v>
                </c:pt>
                <c:pt idx="70031">
                  <c:v>7001.46</c:v>
                </c:pt>
                <c:pt idx="70032">
                  <c:v>7001.56</c:v>
                </c:pt>
                <c:pt idx="70033">
                  <c:v>7001.66</c:v>
                </c:pt>
                <c:pt idx="70034">
                  <c:v>7001.76</c:v>
                </c:pt>
                <c:pt idx="70035">
                  <c:v>7001.86</c:v>
                </c:pt>
                <c:pt idx="70036">
                  <c:v>7001.96</c:v>
                </c:pt>
                <c:pt idx="70037">
                  <c:v>7002.06</c:v>
                </c:pt>
                <c:pt idx="70038">
                  <c:v>7002.16</c:v>
                </c:pt>
                <c:pt idx="70039">
                  <c:v>7002.26</c:v>
                </c:pt>
                <c:pt idx="70040">
                  <c:v>7002.36</c:v>
                </c:pt>
                <c:pt idx="70041">
                  <c:v>7002.46</c:v>
                </c:pt>
                <c:pt idx="70042">
                  <c:v>7002.56</c:v>
                </c:pt>
                <c:pt idx="70043">
                  <c:v>7002.66</c:v>
                </c:pt>
                <c:pt idx="70044">
                  <c:v>7002.76</c:v>
                </c:pt>
                <c:pt idx="70045">
                  <c:v>7002.86</c:v>
                </c:pt>
                <c:pt idx="70046">
                  <c:v>7002.96</c:v>
                </c:pt>
                <c:pt idx="70047">
                  <c:v>7003.06</c:v>
                </c:pt>
                <c:pt idx="70048">
                  <c:v>7003.16</c:v>
                </c:pt>
                <c:pt idx="70049">
                  <c:v>7003.26</c:v>
                </c:pt>
                <c:pt idx="70050">
                  <c:v>7003.36</c:v>
                </c:pt>
                <c:pt idx="70051">
                  <c:v>7003.46</c:v>
                </c:pt>
                <c:pt idx="70052">
                  <c:v>7003.56</c:v>
                </c:pt>
                <c:pt idx="70053">
                  <c:v>7003.66</c:v>
                </c:pt>
                <c:pt idx="70054">
                  <c:v>7003.76</c:v>
                </c:pt>
                <c:pt idx="70055">
                  <c:v>7003.86</c:v>
                </c:pt>
                <c:pt idx="70056">
                  <c:v>7003.96</c:v>
                </c:pt>
                <c:pt idx="70057">
                  <c:v>7004.06</c:v>
                </c:pt>
                <c:pt idx="70058">
                  <c:v>7004.16</c:v>
                </c:pt>
                <c:pt idx="70059">
                  <c:v>7004.26</c:v>
                </c:pt>
                <c:pt idx="70060">
                  <c:v>7004.36</c:v>
                </c:pt>
                <c:pt idx="70061">
                  <c:v>7004.46</c:v>
                </c:pt>
                <c:pt idx="70062">
                  <c:v>7004.56</c:v>
                </c:pt>
                <c:pt idx="70063">
                  <c:v>7004.66</c:v>
                </c:pt>
                <c:pt idx="70064">
                  <c:v>7004.76</c:v>
                </c:pt>
                <c:pt idx="70065">
                  <c:v>7004.86</c:v>
                </c:pt>
                <c:pt idx="70066">
                  <c:v>7004.96</c:v>
                </c:pt>
                <c:pt idx="70067">
                  <c:v>7005.06</c:v>
                </c:pt>
                <c:pt idx="70068">
                  <c:v>7005.16</c:v>
                </c:pt>
                <c:pt idx="70069">
                  <c:v>7005.26</c:v>
                </c:pt>
                <c:pt idx="70070">
                  <c:v>7005.36</c:v>
                </c:pt>
                <c:pt idx="70071">
                  <c:v>7005.46</c:v>
                </c:pt>
                <c:pt idx="70072">
                  <c:v>7005.56</c:v>
                </c:pt>
                <c:pt idx="70073">
                  <c:v>7005.66</c:v>
                </c:pt>
                <c:pt idx="70074">
                  <c:v>7005.76</c:v>
                </c:pt>
                <c:pt idx="70075">
                  <c:v>7005.86</c:v>
                </c:pt>
                <c:pt idx="70076">
                  <c:v>7005.96</c:v>
                </c:pt>
                <c:pt idx="70077">
                  <c:v>7006.06</c:v>
                </c:pt>
                <c:pt idx="70078">
                  <c:v>7006.16</c:v>
                </c:pt>
                <c:pt idx="70079">
                  <c:v>7006.26</c:v>
                </c:pt>
                <c:pt idx="70080">
                  <c:v>7006.36</c:v>
                </c:pt>
                <c:pt idx="70081">
                  <c:v>7006.46</c:v>
                </c:pt>
                <c:pt idx="70082">
                  <c:v>7006.56</c:v>
                </c:pt>
                <c:pt idx="70083">
                  <c:v>7006.66</c:v>
                </c:pt>
                <c:pt idx="70084">
                  <c:v>7006.76</c:v>
                </c:pt>
                <c:pt idx="70085">
                  <c:v>7006.86</c:v>
                </c:pt>
                <c:pt idx="70086">
                  <c:v>7006.96</c:v>
                </c:pt>
                <c:pt idx="70087">
                  <c:v>7007.06</c:v>
                </c:pt>
                <c:pt idx="70088">
                  <c:v>7007.16</c:v>
                </c:pt>
                <c:pt idx="70089">
                  <c:v>7007.26</c:v>
                </c:pt>
                <c:pt idx="70090">
                  <c:v>7007.36</c:v>
                </c:pt>
                <c:pt idx="70091">
                  <c:v>7007.46</c:v>
                </c:pt>
                <c:pt idx="70092">
                  <c:v>7007.56</c:v>
                </c:pt>
                <c:pt idx="70093">
                  <c:v>7007.66</c:v>
                </c:pt>
                <c:pt idx="70094">
                  <c:v>7007.76</c:v>
                </c:pt>
                <c:pt idx="70095">
                  <c:v>7007.86</c:v>
                </c:pt>
                <c:pt idx="70096">
                  <c:v>7007.96</c:v>
                </c:pt>
                <c:pt idx="70097">
                  <c:v>7008.06</c:v>
                </c:pt>
                <c:pt idx="70098">
                  <c:v>7008.16</c:v>
                </c:pt>
                <c:pt idx="70099">
                  <c:v>7008.26</c:v>
                </c:pt>
                <c:pt idx="70100">
                  <c:v>7008.36</c:v>
                </c:pt>
                <c:pt idx="70101">
                  <c:v>7008.46</c:v>
                </c:pt>
                <c:pt idx="70102">
                  <c:v>7008.56</c:v>
                </c:pt>
                <c:pt idx="70103">
                  <c:v>7008.66</c:v>
                </c:pt>
                <c:pt idx="70104">
                  <c:v>7008.76</c:v>
                </c:pt>
                <c:pt idx="70105">
                  <c:v>7008.86</c:v>
                </c:pt>
                <c:pt idx="70106">
                  <c:v>7008.96</c:v>
                </c:pt>
                <c:pt idx="70107">
                  <c:v>7009.06</c:v>
                </c:pt>
                <c:pt idx="70108">
                  <c:v>7009.16</c:v>
                </c:pt>
                <c:pt idx="70109">
                  <c:v>7009.26</c:v>
                </c:pt>
                <c:pt idx="70110">
                  <c:v>7009.36</c:v>
                </c:pt>
                <c:pt idx="70111">
                  <c:v>7009.46</c:v>
                </c:pt>
                <c:pt idx="70112">
                  <c:v>7009.56</c:v>
                </c:pt>
                <c:pt idx="70113">
                  <c:v>7009.66</c:v>
                </c:pt>
                <c:pt idx="70114">
                  <c:v>7009.76</c:v>
                </c:pt>
                <c:pt idx="70115">
                  <c:v>7009.86</c:v>
                </c:pt>
                <c:pt idx="70116">
                  <c:v>7009.96</c:v>
                </c:pt>
                <c:pt idx="70117">
                  <c:v>7010.06</c:v>
                </c:pt>
                <c:pt idx="70118">
                  <c:v>7010.16</c:v>
                </c:pt>
                <c:pt idx="70119">
                  <c:v>7010.26</c:v>
                </c:pt>
                <c:pt idx="70120">
                  <c:v>7010.36</c:v>
                </c:pt>
                <c:pt idx="70121">
                  <c:v>7010.46</c:v>
                </c:pt>
                <c:pt idx="70122">
                  <c:v>7010.56</c:v>
                </c:pt>
                <c:pt idx="70123">
                  <c:v>7010.66</c:v>
                </c:pt>
                <c:pt idx="70124">
                  <c:v>7010.76</c:v>
                </c:pt>
                <c:pt idx="70125">
                  <c:v>7010.86</c:v>
                </c:pt>
                <c:pt idx="70126">
                  <c:v>7010.96</c:v>
                </c:pt>
                <c:pt idx="70127">
                  <c:v>7011.06</c:v>
                </c:pt>
                <c:pt idx="70128">
                  <c:v>7011.16</c:v>
                </c:pt>
                <c:pt idx="70129">
                  <c:v>7011.26</c:v>
                </c:pt>
                <c:pt idx="70130">
                  <c:v>7011.36</c:v>
                </c:pt>
                <c:pt idx="70131">
                  <c:v>7011.46</c:v>
                </c:pt>
                <c:pt idx="70132">
                  <c:v>7011.56</c:v>
                </c:pt>
                <c:pt idx="70133">
                  <c:v>7011.66</c:v>
                </c:pt>
                <c:pt idx="70134">
                  <c:v>7011.76</c:v>
                </c:pt>
                <c:pt idx="70135">
                  <c:v>7011.86</c:v>
                </c:pt>
                <c:pt idx="70136">
                  <c:v>7011.96</c:v>
                </c:pt>
                <c:pt idx="70137">
                  <c:v>7012.06</c:v>
                </c:pt>
                <c:pt idx="70138">
                  <c:v>7012.16</c:v>
                </c:pt>
                <c:pt idx="70139">
                  <c:v>7012.26</c:v>
                </c:pt>
                <c:pt idx="70140">
                  <c:v>7012.36</c:v>
                </c:pt>
                <c:pt idx="70141">
                  <c:v>7012.46</c:v>
                </c:pt>
                <c:pt idx="70142">
                  <c:v>7012.56</c:v>
                </c:pt>
                <c:pt idx="70143">
                  <c:v>7012.66</c:v>
                </c:pt>
                <c:pt idx="70144">
                  <c:v>7012.76</c:v>
                </c:pt>
                <c:pt idx="70145">
                  <c:v>7012.86</c:v>
                </c:pt>
                <c:pt idx="70146">
                  <c:v>7012.96</c:v>
                </c:pt>
                <c:pt idx="70147">
                  <c:v>7013.06</c:v>
                </c:pt>
                <c:pt idx="70148">
                  <c:v>7013.16</c:v>
                </c:pt>
                <c:pt idx="70149">
                  <c:v>7013.26</c:v>
                </c:pt>
                <c:pt idx="70150">
                  <c:v>7013.36</c:v>
                </c:pt>
                <c:pt idx="70151">
                  <c:v>7013.46</c:v>
                </c:pt>
                <c:pt idx="70152">
                  <c:v>7013.56</c:v>
                </c:pt>
                <c:pt idx="70153">
                  <c:v>7013.66</c:v>
                </c:pt>
                <c:pt idx="70154">
                  <c:v>7013.76</c:v>
                </c:pt>
                <c:pt idx="70155">
                  <c:v>7013.86</c:v>
                </c:pt>
                <c:pt idx="70156">
                  <c:v>7013.96</c:v>
                </c:pt>
                <c:pt idx="70157">
                  <c:v>7014.06</c:v>
                </c:pt>
                <c:pt idx="70158">
                  <c:v>7014.16</c:v>
                </c:pt>
                <c:pt idx="70159">
                  <c:v>7014.26</c:v>
                </c:pt>
                <c:pt idx="70160">
                  <c:v>7014.36</c:v>
                </c:pt>
                <c:pt idx="70161">
                  <c:v>7014.46</c:v>
                </c:pt>
                <c:pt idx="70162">
                  <c:v>7014.56</c:v>
                </c:pt>
                <c:pt idx="70163">
                  <c:v>7014.66</c:v>
                </c:pt>
                <c:pt idx="70164">
                  <c:v>7014.76</c:v>
                </c:pt>
                <c:pt idx="70165">
                  <c:v>7014.86</c:v>
                </c:pt>
                <c:pt idx="70166">
                  <c:v>7014.96</c:v>
                </c:pt>
                <c:pt idx="70167">
                  <c:v>7015.06</c:v>
                </c:pt>
                <c:pt idx="70168">
                  <c:v>7015.16</c:v>
                </c:pt>
                <c:pt idx="70169">
                  <c:v>7015.26</c:v>
                </c:pt>
                <c:pt idx="70170">
                  <c:v>7015.36</c:v>
                </c:pt>
                <c:pt idx="70171">
                  <c:v>7015.46</c:v>
                </c:pt>
                <c:pt idx="70172">
                  <c:v>7015.56</c:v>
                </c:pt>
                <c:pt idx="70173">
                  <c:v>7015.66</c:v>
                </c:pt>
                <c:pt idx="70174">
                  <c:v>7015.76</c:v>
                </c:pt>
                <c:pt idx="70175">
                  <c:v>7015.86</c:v>
                </c:pt>
                <c:pt idx="70176">
                  <c:v>7015.96</c:v>
                </c:pt>
                <c:pt idx="70177">
                  <c:v>7016.06</c:v>
                </c:pt>
                <c:pt idx="70178">
                  <c:v>7016.16</c:v>
                </c:pt>
                <c:pt idx="70179">
                  <c:v>7016.26</c:v>
                </c:pt>
                <c:pt idx="70180">
                  <c:v>7016.36</c:v>
                </c:pt>
                <c:pt idx="70181">
                  <c:v>7016.46</c:v>
                </c:pt>
                <c:pt idx="70182">
                  <c:v>7016.56</c:v>
                </c:pt>
                <c:pt idx="70183">
                  <c:v>7016.66</c:v>
                </c:pt>
                <c:pt idx="70184">
                  <c:v>7016.76</c:v>
                </c:pt>
                <c:pt idx="70185">
                  <c:v>7016.86</c:v>
                </c:pt>
                <c:pt idx="70186">
                  <c:v>7016.96</c:v>
                </c:pt>
                <c:pt idx="70187">
                  <c:v>7017.06</c:v>
                </c:pt>
                <c:pt idx="70188">
                  <c:v>7017.16</c:v>
                </c:pt>
                <c:pt idx="70189">
                  <c:v>7017.26</c:v>
                </c:pt>
                <c:pt idx="70190">
                  <c:v>7017.36</c:v>
                </c:pt>
                <c:pt idx="70191">
                  <c:v>7017.46</c:v>
                </c:pt>
                <c:pt idx="70192">
                  <c:v>7017.56</c:v>
                </c:pt>
                <c:pt idx="70193">
                  <c:v>7017.66</c:v>
                </c:pt>
                <c:pt idx="70194">
                  <c:v>7017.76</c:v>
                </c:pt>
                <c:pt idx="70195">
                  <c:v>7017.86</c:v>
                </c:pt>
                <c:pt idx="70196">
                  <c:v>7017.96</c:v>
                </c:pt>
                <c:pt idx="70197">
                  <c:v>7018.06</c:v>
                </c:pt>
                <c:pt idx="70198">
                  <c:v>7018.16</c:v>
                </c:pt>
                <c:pt idx="70199">
                  <c:v>7018.26</c:v>
                </c:pt>
                <c:pt idx="70200">
                  <c:v>7018.36</c:v>
                </c:pt>
                <c:pt idx="70201">
                  <c:v>7018.46</c:v>
                </c:pt>
                <c:pt idx="70202">
                  <c:v>7018.56</c:v>
                </c:pt>
                <c:pt idx="70203">
                  <c:v>7018.66</c:v>
                </c:pt>
                <c:pt idx="70204">
                  <c:v>7018.76</c:v>
                </c:pt>
                <c:pt idx="70205">
                  <c:v>7018.86</c:v>
                </c:pt>
                <c:pt idx="70206">
                  <c:v>7018.96</c:v>
                </c:pt>
                <c:pt idx="70207">
                  <c:v>7019.06</c:v>
                </c:pt>
                <c:pt idx="70208">
                  <c:v>7019.16</c:v>
                </c:pt>
                <c:pt idx="70209">
                  <c:v>7019.26</c:v>
                </c:pt>
                <c:pt idx="70210">
                  <c:v>7019.36</c:v>
                </c:pt>
                <c:pt idx="70211">
                  <c:v>7019.46</c:v>
                </c:pt>
                <c:pt idx="70212">
                  <c:v>7019.56</c:v>
                </c:pt>
                <c:pt idx="70213">
                  <c:v>7019.66</c:v>
                </c:pt>
                <c:pt idx="70214">
                  <c:v>7019.76</c:v>
                </c:pt>
                <c:pt idx="70215">
                  <c:v>7019.86</c:v>
                </c:pt>
                <c:pt idx="70216">
                  <c:v>7019.96</c:v>
                </c:pt>
                <c:pt idx="70217">
                  <c:v>7020.06</c:v>
                </c:pt>
                <c:pt idx="70218">
                  <c:v>7020.16</c:v>
                </c:pt>
                <c:pt idx="70219">
                  <c:v>7020.26</c:v>
                </c:pt>
                <c:pt idx="70220">
                  <c:v>7020.36</c:v>
                </c:pt>
                <c:pt idx="70221">
                  <c:v>7020.46</c:v>
                </c:pt>
                <c:pt idx="70222">
                  <c:v>7020.56</c:v>
                </c:pt>
                <c:pt idx="70223">
                  <c:v>7020.66</c:v>
                </c:pt>
                <c:pt idx="70224">
                  <c:v>7020.76</c:v>
                </c:pt>
                <c:pt idx="70225">
                  <c:v>7020.86</c:v>
                </c:pt>
                <c:pt idx="70226">
                  <c:v>7020.96</c:v>
                </c:pt>
                <c:pt idx="70227">
                  <c:v>7021.06</c:v>
                </c:pt>
                <c:pt idx="70228">
                  <c:v>7021.16</c:v>
                </c:pt>
                <c:pt idx="70229">
                  <c:v>7021.26</c:v>
                </c:pt>
                <c:pt idx="70230">
                  <c:v>7021.36</c:v>
                </c:pt>
                <c:pt idx="70231">
                  <c:v>7021.46</c:v>
                </c:pt>
                <c:pt idx="70232">
                  <c:v>7021.56</c:v>
                </c:pt>
                <c:pt idx="70233">
                  <c:v>7021.66</c:v>
                </c:pt>
                <c:pt idx="70234">
                  <c:v>7021.76</c:v>
                </c:pt>
                <c:pt idx="70235">
                  <c:v>7021.86</c:v>
                </c:pt>
                <c:pt idx="70236">
                  <c:v>7021.96</c:v>
                </c:pt>
                <c:pt idx="70237">
                  <c:v>7022.06</c:v>
                </c:pt>
                <c:pt idx="70238">
                  <c:v>7022.16</c:v>
                </c:pt>
                <c:pt idx="70239">
                  <c:v>7022.26</c:v>
                </c:pt>
                <c:pt idx="70240">
                  <c:v>7022.36</c:v>
                </c:pt>
                <c:pt idx="70241">
                  <c:v>7022.46</c:v>
                </c:pt>
                <c:pt idx="70242">
                  <c:v>7022.56</c:v>
                </c:pt>
                <c:pt idx="70243">
                  <c:v>7022.66</c:v>
                </c:pt>
                <c:pt idx="70244">
                  <c:v>7022.76</c:v>
                </c:pt>
                <c:pt idx="70245">
                  <c:v>7022.86</c:v>
                </c:pt>
                <c:pt idx="70246">
                  <c:v>7022.96</c:v>
                </c:pt>
                <c:pt idx="70247">
                  <c:v>7023.06</c:v>
                </c:pt>
                <c:pt idx="70248">
                  <c:v>7023.16</c:v>
                </c:pt>
                <c:pt idx="70249">
                  <c:v>7023.26</c:v>
                </c:pt>
                <c:pt idx="70250">
                  <c:v>7023.36</c:v>
                </c:pt>
                <c:pt idx="70251">
                  <c:v>7023.46</c:v>
                </c:pt>
                <c:pt idx="70252">
                  <c:v>7023.56</c:v>
                </c:pt>
                <c:pt idx="70253">
                  <c:v>7023.66</c:v>
                </c:pt>
                <c:pt idx="70254">
                  <c:v>7023.76</c:v>
                </c:pt>
                <c:pt idx="70255">
                  <c:v>7023.86</c:v>
                </c:pt>
                <c:pt idx="70256">
                  <c:v>7023.96</c:v>
                </c:pt>
                <c:pt idx="70257">
                  <c:v>7024.06</c:v>
                </c:pt>
                <c:pt idx="70258">
                  <c:v>7024.16</c:v>
                </c:pt>
                <c:pt idx="70259">
                  <c:v>7024.26</c:v>
                </c:pt>
                <c:pt idx="70260">
                  <c:v>7024.36</c:v>
                </c:pt>
                <c:pt idx="70261">
                  <c:v>7024.46</c:v>
                </c:pt>
                <c:pt idx="70262">
                  <c:v>7024.56</c:v>
                </c:pt>
                <c:pt idx="70263">
                  <c:v>7024.66</c:v>
                </c:pt>
                <c:pt idx="70264">
                  <c:v>7024.76</c:v>
                </c:pt>
                <c:pt idx="70265">
                  <c:v>7024.86</c:v>
                </c:pt>
                <c:pt idx="70266">
                  <c:v>7024.96</c:v>
                </c:pt>
                <c:pt idx="70267">
                  <c:v>7025.06</c:v>
                </c:pt>
                <c:pt idx="70268">
                  <c:v>7025.16</c:v>
                </c:pt>
                <c:pt idx="70269">
                  <c:v>7025.26</c:v>
                </c:pt>
                <c:pt idx="70270">
                  <c:v>7025.36</c:v>
                </c:pt>
                <c:pt idx="70271">
                  <c:v>7025.46</c:v>
                </c:pt>
                <c:pt idx="70272">
                  <c:v>7025.56</c:v>
                </c:pt>
                <c:pt idx="70273">
                  <c:v>7025.66</c:v>
                </c:pt>
                <c:pt idx="70274">
                  <c:v>7025.76</c:v>
                </c:pt>
                <c:pt idx="70275">
                  <c:v>7025.86</c:v>
                </c:pt>
                <c:pt idx="70276">
                  <c:v>7025.96</c:v>
                </c:pt>
                <c:pt idx="70277">
                  <c:v>7026.06</c:v>
                </c:pt>
                <c:pt idx="70278">
                  <c:v>7026.16</c:v>
                </c:pt>
                <c:pt idx="70279">
                  <c:v>7026.26</c:v>
                </c:pt>
                <c:pt idx="70280">
                  <c:v>7026.36</c:v>
                </c:pt>
                <c:pt idx="70281">
                  <c:v>7026.46</c:v>
                </c:pt>
                <c:pt idx="70282">
                  <c:v>7026.56</c:v>
                </c:pt>
                <c:pt idx="70283">
                  <c:v>7026.66</c:v>
                </c:pt>
                <c:pt idx="70284">
                  <c:v>7026.76</c:v>
                </c:pt>
                <c:pt idx="70285">
                  <c:v>7026.86</c:v>
                </c:pt>
                <c:pt idx="70286">
                  <c:v>7026.96</c:v>
                </c:pt>
                <c:pt idx="70287">
                  <c:v>7027.06</c:v>
                </c:pt>
                <c:pt idx="70288">
                  <c:v>7027.16</c:v>
                </c:pt>
                <c:pt idx="70289">
                  <c:v>7027.26</c:v>
                </c:pt>
                <c:pt idx="70290">
                  <c:v>7027.36</c:v>
                </c:pt>
                <c:pt idx="70291">
                  <c:v>7027.46</c:v>
                </c:pt>
                <c:pt idx="70292">
                  <c:v>7027.56</c:v>
                </c:pt>
                <c:pt idx="70293">
                  <c:v>7027.66</c:v>
                </c:pt>
                <c:pt idx="70294">
                  <c:v>7027.76</c:v>
                </c:pt>
                <c:pt idx="70295">
                  <c:v>7027.86</c:v>
                </c:pt>
                <c:pt idx="70296">
                  <c:v>7027.96</c:v>
                </c:pt>
                <c:pt idx="70297">
                  <c:v>7028.06</c:v>
                </c:pt>
                <c:pt idx="70298">
                  <c:v>7028.16</c:v>
                </c:pt>
                <c:pt idx="70299">
                  <c:v>7028.26</c:v>
                </c:pt>
                <c:pt idx="70300">
                  <c:v>7028.36</c:v>
                </c:pt>
                <c:pt idx="70301">
                  <c:v>7028.46</c:v>
                </c:pt>
                <c:pt idx="70302">
                  <c:v>7028.56</c:v>
                </c:pt>
                <c:pt idx="70303">
                  <c:v>7028.66</c:v>
                </c:pt>
                <c:pt idx="70304">
                  <c:v>7028.76</c:v>
                </c:pt>
                <c:pt idx="70305">
                  <c:v>7028.86</c:v>
                </c:pt>
                <c:pt idx="70306">
                  <c:v>7028.96</c:v>
                </c:pt>
                <c:pt idx="70307">
                  <c:v>7029.06</c:v>
                </c:pt>
                <c:pt idx="70308">
                  <c:v>7029.16</c:v>
                </c:pt>
                <c:pt idx="70309">
                  <c:v>7029.26</c:v>
                </c:pt>
                <c:pt idx="70310">
                  <c:v>7029.36</c:v>
                </c:pt>
                <c:pt idx="70311">
                  <c:v>7029.46</c:v>
                </c:pt>
                <c:pt idx="70312">
                  <c:v>7029.56</c:v>
                </c:pt>
                <c:pt idx="70313">
                  <c:v>7029.66</c:v>
                </c:pt>
                <c:pt idx="70314">
                  <c:v>7029.76</c:v>
                </c:pt>
                <c:pt idx="70315">
                  <c:v>7029.86</c:v>
                </c:pt>
                <c:pt idx="70316">
                  <c:v>7029.96</c:v>
                </c:pt>
                <c:pt idx="70317">
                  <c:v>7030.06</c:v>
                </c:pt>
                <c:pt idx="70318">
                  <c:v>7030.16</c:v>
                </c:pt>
                <c:pt idx="70319">
                  <c:v>7030.26</c:v>
                </c:pt>
                <c:pt idx="70320">
                  <c:v>7030.36</c:v>
                </c:pt>
                <c:pt idx="70321">
                  <c:v>7030.46</c:v>
                </c:pt>
                <c:pt idx="70322">
                  <c:v>7030.56</c:v>
                </c:pt>
                <c:pt idx="70323">
                  <c:v>7030.66</c:v>
                </c:pt>
                <c:pt idx="70324">
                  <c:v>7030.76</c:v>
                </c:pt>
                <c:pt idx="70325">
                  <c:v>7030.86</c:v>
                </c:pt>
                <c:pt idx="70326">
                  <c:v>7030.96</c:v>
                </c:pt>
                <c:pt idx="70327">
                  <c:v>7031.06</c:v>
                </c:pt>
                <c:pt idx="70328">
                  <c:v>7031.16</c:v>
                </c:pt>
                <c:pt idx="70329">
                  <c:v>7031.26</c:v>
                </c:pt>
                <c:pt idx="70330">
                  <c:v>7031.36</c:v>
                </c:pt>
                <c:pt idx="70331">
                  <c:v>7031.46</c:v>
                </c:pt>
                <c:pt idx="70332">
                  <c:v>7031.56</c:v>
                </c:pt>
                <c:pt idx="70333">
                  <c:v>7031.66</c:v>
                </c:pt>
                <c:pt idx="70334">
                  <c:v>7031.76</c:v>
                </c:pt>
                <c:pt idx="70335">
                  <c:v>7031.86</c:v>
                </c:pt>
                <c:pt idx="70336">
                  <c:v>7031.96</c:v>
                </c:pt>
                <c:pt idx="70337">
                  <c:v>7032.06</c:v>
                </c:pt>
                <c:pt idx="70338">
                  <c:v>7032.16</c:v>
                </c:pt>
                <c:pt idx="70339">
                  <c:v>7032.26</c:v>
                </c:pt>
                <c:pt idx="70340">
                  <c:v>7032.36</c:v>
                </c:pt>
                <c:pt idx="70341">
                  <c:v>7032.46</c:v>
                </c:pt>
                <c:pt idx="70342">
                  <c:v>7032.56</c:v>
                </c:pt>
                <c:pt idx="70343">
                  <c:v>7032.66</c:v>
                </c:pt>
                <c:pt idx="70344">
                  <c:v>7032.76</c:v>
                </c:pt>
                <c:pt idx="70345">
                  <c:v>7032.86</c:v>
                </c:pt>
                <c:pt idx="70346">
                  <c:v>7032.96</c:v>
                </c:pt>
                <c:pt idx="70347">
                  <c:v>7033.06</c:v>
                </c:pt>
                <c:pt idx="70348">
                  <c:v>7033.16</c:v>
                </c:pt>
                <c:pt idx="70349">
                  <c:v>7033.26</c:v>
                </c:pt>
                <c:pt idx="70350">
                  <c:v>7033.36</c:v>
                </c:pt>
                <c:pt idx="70351">
                  <c:v>7033.46</c:v>
                </c:pt>
                <c:pt idx="70352">
                  <c:v>7033.56</c:v>
                </c:pt>
                <c:pt idx="70353">
                  <c:v>7033.66</c:v>
                </c:pt>
                <c:pt idx="70354">
                  <c:v>7033.76</c:v>
                </c:pt>
                <c:pt idx="70355">
                  <c:v>7033.86</c:v>
                </c:pt>
                <c:pt idx="70356">
                  <c:v>7033.96</c:v>
                </c:pt>
                <c:pt idx="70357">
                  <c:v>7034.06</c:v>
                </c:pt>
                <c:pt idx="70358">
                  <c:v>7034.16</c:v>
                </c:pt>
                <c:pt idx="70359">
                  <c:v>7034.26</c:v>
                </c:pt>
                <c:pt idx="70360">
                  <c:v>7034.36</c:v>
                </c:pt>
                <c:pt idx="70361">
                  <c:v>7034.46</c:v>
                </c:pt>
                <c:pt idx="70362">
                  <c:v>7034.56</c:v>
                </c:pt>
                <c:pt idx="70363">
                  <c:v>7034.66</c:v>
                </c:pt>
                <c:pt idx="70364">
                  <c:v>7034.76</c:v>
                </c:pt>
                <c:pt idx="70365">
                  <c:v>7034.86</c:v>
                </c:pt>
                <c:pt idx="70366">
                  <c:v>7034.96</c:v>
                </c:pt>
                <c:pt idx="70367">
                  <c:v>7035.06</c:v>
                </c:pt>
                <c:pt idx="70368">
                  <c:v>7035.16</c:v>
                </c:pt>
                <c:pt idx="70369">
                  <c:v>7035.26</c:v>
                </c:pt>
                <c:pt idx="70370">
                  <c:v>7035.36</c:v>
                </c:pt>
                <c:pt idx="70371">
                  <c:v>7035.46</c:v>
                </c:pt>
                <c:pt idx="70372">
                  <c:v>7035.56</c:v>
                </c:pt>
                <c:pt idx="70373">
                  <c:v>7035.66</c:v>
                </c:pt>
                <c:pt idx="70374">
                  <c:v>7035.76</c:v>
                </c:pt>
                <c:pt idx="70375">
                  <c:v>7035.86</c:v>
                </c:pt>
                <c:pt idx="70376">
                  <c:v>7035.96</c:v>
                </c:pt>
                <c:pt idx="70377">
                  <c:v>7036.06</c:v>
                </c:pt>
                <c:pt idx="70378">
                  <c:v>7036.16</c:v>
                </c:pt>
                <c:pt idx="70379">
                  <c:v>7036.26</c:v>
                </c:pt>
                <c:pt idx="70380">
                  <c:v>7036.36</c:v>
                </c:pt>
                <c:pt idx="70381">
                  <c:v>7036.46</c:v>
                </c:pt>
                <c:pt idx="70382">
                  <c:v>7036.56</c:v>
                </c:pt>
                <c:pt idx="70383">
                  <c:v>7036.66</c:v>
                </c:pt>
                <c:pt idx="70384">
                  <c:v>7036.76</c:v>
                </c:pt>
                <c:pt idx="70385">
                  <c:v>7036.86</c:v>
                </c:pt>
                <c:pt idx="70386">
                  <c:v>7036.96</c:v>
                </c:pt>
                <c:pt idx="70387">
                  <c:v>7037.06</c:v>
                </c:pt>
                <c:pt idx="70388">
                  <c:v>7037.16</c:v>
                </c:pt>
                <c:pt idx="70389">
                  <c:v>7037.26</c:v>
                </c:pt>
                <c:pt idx="70390">
                  <c:v>7037.36</c:v>
                </c:pt>
                <c:pt idx="70391">
                  <c:v>7037.46</c:v>
                </c:pt>
                <c:pt idx="70392">
                  <c:v>7037.56</c:v>
                </c:pt>
                <c:pt idx="70393">
                  <c:v>7037.66</c:v>
                </c:pt>
                <c:pt idx="70394">
                  <c:v>7037.76</c:v>
                </c:pt>
                <c:pt idx="70395">
                  <c:v>7037.86</c:v>
                </c:pt>
                <c:pt idx="70396">
                  <c:v>7037.96</c:v>
                </c:pt>
                <c:pt idx="70397">
                  <c:v>7038.06</c:v>
                </c:pt>
                <c:pt idx="70398">
                  <c:v>7038.16</c:v>
                </c:pt>
                <c:pt idx="70399">
                  <c:v>7038.26</c:v>
                </c:pt>
                <c:pt idx="70400">
                  <c:v>7038.36</c:v>
                </c:pt>
                <c:pt idx="70401">
                  <c:v>7038.46</c:v>
                </c:pt>
                <c:pt idx="70402">
                  <c:v>7038.56</c:v>
                </c:pt>
                <c:pt idx="70403">
                  <c:v>7038.66</c:v>
                </c:pt>
                <c:pt idx="70404">
                  <c:v>7038.76</c:v>
                </c:pt>
                <c:pt idx="70405">
                  <c:v>7038.86</c:v>
                </c:pt>
                <c:pt idx="70406">
                  <c:v>7038.96</c:v>
                </c:pt>
                <c:pt idx="70407">
                  <c:v>7039.06</c:v>
                </c:pt>
                <c:pt idx="70408">
                  <c:v>7039.16</c:v>
                </c:pt>
                <c:pt idx="70409">
                  <c:v>7039.26</c:v>
                </c:pt>
                <c:pt idx="70410">
                  <c:v>7039.36</c:v>
                </c:pt>
                <c:pt idx="70411">
                  <c:v>7039.46</c:v>
                </c:pt>
                <c:pt idx="70412">
                  <c:v>7039.56</c:v>
                </c:pt>
                <c:pt idx="70413">
                  <c:v>7039.66</c:v>
                </c:pt>
                <c:pt idx="70414">
                  <c:v>7039.76</c:v>
                </c:pt>
                <c:pt idx="70415">
                  <c:v>7039.86</c:v>
                </c:pt>
                <c:pt idx="70416">
                  <c:v>7039.96</c:v>
                </c:pt>
                <c:pt idx="70417">
                  <c:v>7040.06</c:v>
                </c:pt>
                <c:pt idx="70418">
                  <c:v>7040.16</c:v>
                </c:pt>
                <c:pt idx="70419">
                  <c:v>7040.26</c:v>
                </c:pt>
                <c:pt idx="70420">
                  <c:v>7040.36</c:v>
                </c:pt>
                <c:pt idx="70421">
                  <c:v>7040.46</c:v>
                </c:pt>
                <c:pt idx="70422">
                  <c:v>7040.56</c:v>
                </c:pt>
                <c:pt idx="70423">
                  <c:v>7040.66</c:v>
                </c:pt>
                <c:pt idx="70424">
                  <c:v>7040.76</c:v>
                </c:pt>
                <c:pt idx="70425">
                  <c:v>7040.86</c:v>
                </c:pt>
                <c:pt idx="70426">
                  <c:v>7040.96</c:v>
                </c:pt>
                <c:pt idx="70427">
                  <c:v>7041.06</c:v>
                </c:pt>
                <c:pt idx="70428">
                  <c:v>7041.16</c:v>
                </c:pt>
                <c:pt idx="70429">
                  <c:v>7041.26</c:v>
                </c:pt>
                <c:pt idx="70430">
                  <c:v>7041.36</c:v>
                </c:pt>
                <c:pt idx="70431">
                  <c:v>7041.46</c:v>
                </c:pt>
                <c:pt idx="70432">
                  <c:v>7041.56</c:v>
                </c:pt>
                <c:pt idx="70433">
                  <c:v>7041.66</c:v>
                </c:pt>
                <c:pt idx="70434">
                  <c:v>7041.76</c:v>
                </c:pt>
                <c:pt idx="70435">
                  <c:v>7041.86</c:v>
                </c:pt>
                <c:pt idx="70436">
                  <c:v>7041.96</c:v>
                </c:pt>
                <c:pt idx="70437">
                  <c:v>7042.06</c:v>
                </c:pt>
                <c:pt idx="70438">
                  <c:v>7042.16</c:v>
                </c:pt>
                <c:pt idx="70439">
                  <c:v>7042.26</c:v>
                </c:pt>
                <c:pt idx="70440">
                  <c:v>7042.36</c:v>
                </c:pt>
                <c:pt idx="70441">
                  <c:v>7042.46</c:v>
                </c:pt>
                <c:pt idx="70442">
                  <c:v>7042.56</c:v>
                </c:pt>
                <c:pt idx="70443">
                  <c:v>7042.66</c:v>
                </c:pt>
                <c:pt idx="70444">
                  <c:v>7042.76</c:v>
                </c:pt>
                <c:pt idx="70445">
                  <c:v>7042.86</c:v>
                </c:pt>
                <c:pt idx="70446">
                  <c:v>7042.96</c:v>
                </c:pt>
                <c:pt idx="70447">
                  <c:v>7043.06</c:v>
                </c:pt>
                <c:pt idx="70448">
                  <c:v>7043.16</c:v>
                </c:pt>
                <c:pt idx="70449">
                  <c:v>7043.26</c:v>
                </c:pt>
                <c:pt idx="70450">
                  <c:v>7043.36</c:v>
                </c:pt>
                <c:pt idx="70451">
                  <c:v>7043.46</c:v>
                </c:pt>
                <c:pt idx="70452">
                  <c:v>7043.56</c:v>
                </c:pt>
                <c:pt idx="70453">
                  <c:v>7043.66</c:v>
                </c:pt>
                <c:pt idx="70454">
                  <c:v>7043.76</c:v>
                </c:pt>
                <c:pt idx="70455">
                  <c:v>7043.86</c:v>
                </c:pt>
                <c:pt idx="70456">
                  <c:v>7043.96</c:v>
                </c:pt>
                <c:pt idx="70457">
                  <c:v>7044.06</c:v>
                </c:pt>
                <c:pt idx="70458">
                  <c:v>7044.16</c:v>
                </c:pt>
                <c:pt idx="70459">
                  <c:v>7044.26</c:v>
                </c:pt>
                <c:pt idx="70460">
                  <c:v>7044.36</c:v>
                </c:pt>
                <c:pt idx="70461">
                  <c:v>7044.46</c:v>
                </c:pt>
                <c:pt idx="70462">
                  <c:v>7044.56</c:v>
                </c:pt>
                <c:pt idx="70463">
                  <c:v>7044.66</c:v>
                </c:pt>
                <c:pt idx="70464">
                  <c:v>7044.76</c:v>
                </c:pt>
                <c:pt idx="70465">
                  <c:v>7044.86</c:v>
                </c:pt>
                <c:pt idx="70466">
                  <c:v>7044.96</c:v>
                </c:pt>
                <c:pt idx="70467">
                  <c:v>7045.06</c:v>
                </c:pt>
                <c:pt idx="70468">
                  <c:v>7045.16</c:v>
                </c:pt>
                <c:pt idx="70469">
                  <c:v>7045.26</c:v>
                </c:pt>
                <c:pt idx="70470">
                  <c:v>7045.36</c:v>
                </c:pt>
                <c:pt idx="70471">
                  <c:v>7045.46</c:v>
                </c:pt>
                <c:pt idx="70472">
                  <c:v>7045.56</c:v>
                </c:pt>
                <c:pt idx="70473">
                  <c:v>7045.66</c:v>
                </c:pt>
                <c:pt idx="70474">
                  <c:v>7045.76</c:v>
                </c:pt>
                <c:pt idx="70475">
                  <c:v>7045.86</c:v>
                </c:pt>
                <c:pt idx="70476">
                  <c:v>7045.96</c:v>
                </c:pt>
                <c:pt idx="70477">
                  <c:v>7046.06</c:v>
                </c:pt>
                <c:pt idx="70478">
                  <c:v>7046.16</c:v>
                </c:pt>
                <c:pt idx="70479">
                  <c:v>7046.26</c:v>
                </c:pt>
                <c:pt idx="70480">
                  <c:v>7046.36</c:v>
                </c:pt>
                <c:pt idx="70481">
                  <c:v>7046.46</c:v>
                </c:pt>
                <c:pt idx="70482">
                  <c:v>7046.56</c:v>
                </c:pt>
                <c:pt idx="70483">
                  <c:v>7046.66</c:v>
                </c:pt>
                <c:pt idx="70484">
                  <c:v>7046.76</c:v>
                </c:pt>
                <c:pt idx="70485">
                  <c:v>7046.86</c:v>
                </c:pt>
                <c:pt idx="70486">
                  <c:v>7046.96</c:v>
                </c:pt>
                <c:pt idx="70487">
                  <c:v>7047.06</c:v>
                </c:pt>
                <c:pt idx="70488">
                  <c:v>7047.16</c:v>
                </c:pt>
                <c:pt idx="70489">
                  <c:v>7047.26</c:v>
                </c:pt>
                <c:pt idx="70490">
                  <c:v>7047.36</c:v>
                </c:pt>
                <c:pt idx="70491">
                  <c:v>7047.46</c:v>
                </c:pt>
                <c:pt idx="70492">
                  <c:v>7047.56</c:v>
                </c:pt>
                <c:pt idx="70493">
                  <c:v>7047.66</c:v>
                </c:pt>
                <c:pt idx="70494">
                  <c:v>7047.76</c:v>
                </c:pt>
                <c:pt idx="70495">
                  <c:v>7047.86</c:v>
                </c:pt>
                <c:pt idx="70496">
                  <c:v>7047.96</c:v>
                </c:pt>
                <c:pt idx="70497">
                  <c:v>7048.06</c:v>
                </c:pt>
                <c:pt idx="70498">
                  <c:v>7048.16</c:v>
                </c:pt>
                <c:pt idx="70499">
                  <c:v>7048.26</c:v>
                </c:pt>
                <c:pt idx="70500">
                  <c:v>7048.36</c:v>
                </c:pt>
                <c:pt idx="70501">
                  <c:v>7048.46</c:v>
                </c:pt>
                <c:pt idx="70502">
                  <c:v>7048.56</c:v>
                </c:pt>
                <c:pt idx="70503">
                  <c:v>7048.66</c:v>
                </c:pt>
                <c:pt idx="70504">
                  <c:v>7048.76</c:v>
                </c:pt>
                <c:pt idx="70505">
                  <c:v>7048.86</c:v>
                </c:pt>
                <c:pt idx="70506">
                  <c:v>7048.96</c:v>
                </c:pt>
                <c:pt idx="70507">
                  <c:v>7049.06</c:v>
                </c:pt>
                <c:pt idx="70508">
                  <c:v>7049.16</c:v>
                </c:pt>
                <c:pt idx="70509">
                  <c:v>7049.26</c:v>
                </c:pt>
                <c:pt idx="70510">
                  <c:v>7049.36</c:v>
                </c:pt>
                <c:pt idx="70511">
                  <c:v>7049.46</c:v>
                </c:pt>
                <c:pt idx="70512">
                  <c:v>7049.56</c:v>
                </c:pt>
                <c:pt idx="70513">
                  <c:v>7049.66</c:v>
                </c:pt>
                <c:pt idx="70514">
                  <c:v>7049.76</c:v>
                </c:pt>
                <c:pt idx="70515">
                  <c:v>7049.86</c:v>
                </c:pt>
                <c:pt idx="70516">
                  <c:v>7049.96</c:v>
                </c:pt>
                <c:pt idx="70517">
                  <c:v>7050.06</c:v>
                </c:pt>
                <c:pt idx="70518">
                  <c:v>7050.16</c:v>
                </c:pt>
                <c:pt idx="70519">
                  <c:v>7050.26</c:v>
                </c:pt>
                <c:pt idx="70520">
                  <c:v>7050.36</c:v>
                </c:pt>
                <c:pt idx="70521">
                  <c:v>7050.46</c:v>
                </c:pt>
                <c:pt idx="70522">
                  <c:v>7050.56</c:v>
                </c:pt>
                <c:pt idx="70523">
                  <c:v>7050.66</c:v>
                </c:pt>
                <c:pt idx="70524">
                  <c:v>7050.76</c:v>
                </c:pt>
                <c:pt idx="70525">
                  <c:v>7050.86</c:v>
                </c:pt>
                <c:pt idx="70526">
                  <c:v>7050.96</c:v>
                </c:pt>
                <c:pt idx="70527">
                  <c:v>7051.06</c:v>
                </c:pt>
                <c:pt idx="70528">
                  <c:v>7051.16</c:v>
                </c:pt>
                <c:pt idx="70529">
                  <c:v>7051.26</c:v>
                </c:pt>
                <c:pt idx="70530">
                  <c:v>7051.36</c:v>
                </c:pt>
                <c:pt idx="70531">
                  <c:v>7051.46</c:v>
                </c:pt>
                <c:pt idx="70532">
                  <c:v>7051.56</c:v>
                </c:pt>
                <c:pt idx="70533">
                  <c:v>7051.66</c:v>
                </c:pt>
                <c:pt idx="70534">
                  <c:v>7051.76</c:v>
                </c:pt>
                <c:pt idx="70535">
                  <c:v>7051.86</c:v>
                </c:pt>
                <c:pt idx="70536">
                  <c:v>7051.96</c:v>
                </c:pt>
                <c:pt idx="70537">
                  <c:v>7052.06</c:v>
                </c:pt>
                <c:pt idx="70538">
                  <c:v>7052.16</c:v>
                </c:pt>
                <c:pt idx="70539">
                  <c:v>7052.26</c:v>
                </c:pt>
                <c:pt idx="70540">
                  <c:v>7052.36</c:v>
                </c:pt>
                <c:pt idx="70541">
                  <c:v>7052.46</c:v>
                </c:pt>
                <c:pt idx="70542">
                  <c:v>7052.56</c:v>
                </c:pt>
                <c:pt idx="70543">
                  <c:v>7052.66</c:v>
                </c:pt>
                <c:pt idx="70544">
                  <c:v>7052.76</c:v>
                </c:pt>
                <c:pt idx="70545">
                  <c:v>7052.86</c:v>
                </c:pt>
                <c:pt idx="70546">
                  <c:v>7052.96</c:v>
                </c:pt>
                <c:pt idx="70547">
                  <c:v>7053.06</c:v>
                </c:pt>
                <c:pt idx="70548">
                  <c:v>7053.16</c:v>
                </c:pt>
                <c:pt idx="70549">
                  <c:v>7053.26</c:v>
                </c:pt>
                <c:pt idx="70550">
                  <c:v>7053.36</c:v>
                </c:pt>
                <c:pt idx="70551">
                  <c:v>7053.46</c:v>
                </c:pt>
                <c:pt idx="70552">
                  <c:v>7053.56</c:v>
                </c:pt>
                <c:pt idx="70553">
                  <c:v>7053.66</c:v>
                </c:pt>
                <c:pt idx="70554">
                  <c:v>7053.76</c:v>
                </c:pt>
                <c:pt idx="70555">
                  <c:v>7053.86</c:v>
                </c:pt>
                <c:pt idx="70556">
                  <c:v>7053.96</c:v>
                </c:pt>
                <c:pt idx="70557">
                  <c:v>7054.06</c:v>
                </c:pt>
                <c:pt idx="70558">
                  <c:v>7054.16</c:v>
                </c:pt>
                <c:pt idx="70559">
                  <c:v>7054.26</c:v>
                </c:pt>
                <c:pt idx="70560">
                  <c:v>7054.36</c:v>
                </c:pt>
                <c:pt idx="70561">
                  <c:v>7054.46</c:v>
                </c:pt>
                <c:pt idx="70562">
                  <c:v>7054.56</c:v>
                </c:pt>
                <c:pt idx="70563">
                  <c:v>7054.66</c:v>
                </c:pt>
                <c:pt idx="70564">
                  <c:v>7054.76</c:v>
                </c:pt>
                <c:pt idx="70565">
                  <c:v>7054.86</c:v>
                </c:pt>
                <c:pt idx="70566">
                  <c:v>7054.96</c:v>
                </c:pt>
                <c:pt idx="70567">
                  <c:v>7055.06</c:v>
                </c:pt>
                <c:pt idx="70568">
                  <c:v>7055.16</c:v>
                </c:pt>
                <c:pt idx="70569">
                  <c:v>7055.26</c:v>
                </c:pt>
                <c:pt idx="70570">
                  <c:v>7055.36</c:v>
                </c:pt>
                <c:pt idx="70571">
                  <c:v>7055.46</c:v>
                </c:pt>
                <c:pt idx="70572">
                  <c:v>7055.56</c:v>
                </c:pt>
                <c:pt idx="70573">
                  <c:v>7055.66</c:v>
                </c:pt>
                <c:pt idx="70574">
                  <c:v>7055.76</c:v>
                </c:pt>
                <c:pt idx="70575">
                  <c:v>7055.86</c:v>
                </c:pt>
                <c:pt idx="70576">
                  <c:v>7055.96</c:v>
                </c:pt>
                <c:pt idx="70577">
                  <c:v>7056.06</c:v>
                </c:pt>
                <c:pt idx="70578">
                  <c:v>7056.16</c:v>
                </c:pt>
                <c:pt idx="70579">
                  <c:v>7056.26</c:v>
                </c:pt>
                <c:pt idx="70580">
                  <c:v>7056.36</c:v>
                </c:pt>
                <c:pt idx="70581">
                  <c:v>7056.46</c:v>
                </c:pt>
                <c:pt idx="70582">
                  <c:v>7056.56</c:v>
                </c:pt>
                <c:pt idx="70583">
                  <c:v>7056.66</c:v>
                </c:pt>
                <c:pt idx="70584">
                  <c:v>7056.76</c:v>
                </c:pt>
                <c:pt idx="70585">
                  <c:v>7056.86</c:v>
                </c:pt>
                <c:pt idx="70586">
                  <c:v>7056.96</c:v>
                </c:pt>
                <c:pt idx="70587">
                  <c:v>7057.06</c:v>
                </c:pt>
                <c:pt idx="70588">
                  <c:v>7057.16</c:v>
                </c:pt>
                <c:pt idx="70589">
                  <c:v>7057.26</c:v>
                </c:pt>
                <c:pt idx="70590">
                  <c:v>7057.36</c:v>
                </c:pt>
                <c:pt idx="70591">
                  <c:v>7057.46</c:v>
                </c:pt>
                <c:pt idx="70592">
                  <c:v>7057.56</c:v>
                </c:pt>
                <c:pt idx="70593">
                  <c:v>7057.66</c:v>
                </c:pt>
                <c:pt idx="70594">
                  <c:v>7057.76</c:v>
                </c:pt>
                <c:pt idx="70595">
                  <c:v>7057.86</c:v>
                </c:pt>
                <c:pt idx="70596">
                  <c:v>7057.96</c:v>
                </c:pt>
                <c:pt idx="70597">
                  <c:v>7058.06</c:v>
                </c:pt>
                <c:pt idx="70598">
                  <c:v>7058.16</c:v>
                </c:pt>
                <c:pt idx="70599">
                  <c:v>7058.26</c:v>
                </c:pt>
                <c:pt idx="70600">
                  <c:v>7058.36</c:v>
                </c:pt>
                <c:pt idx="70601">
                  <c:v>7058.46</c:v>
                </c:pt>
                <c:pt idx="70602">
                  <c:v>7058.56</c:v>
                </c:pt>
                <c:pt idx="70603">
                  <c:v>7058.66</c:v>
                </c:pt>
                <c:pt idx="70604">
                  <c:v>7058.76</c:v>
                </c:pt>
                <c:pt idx="70605">
                  <c:v>7058.86</c:v>
                </c:pt>
                <c:pt idx="70606">
                  <c:v>7058.96</c:v>
                </c:pt>
                <c:pt idx="70607">
                  <c:v>7059.06</c:v>
                </c:pt>
                <c:pt idx="70608">
                  <c:v>7059.16</c:v>
                </c:pt>
                <c:pt idx="70609">
                  <c:v>7059.26</c:v>
                </c:pt>
                <c:pt idx="70610">
                  <c:v>7059.36</c:v>
                </c:pt>
                <c:pt idx="70611">
                  <c:v>7059.46</c:v>
                </c:pt>
                <c:pt idx="70612">
                  <c:v>7059.56</c:v>
                </c:pt>
                <c:pt idx="70613">
                  <c:v>7059.66</c:v>
                </c:pt>
                <c:pt idx="70614">
                  <c:v>7059.76</c:v>
                </c:pt>
                <c:pt idx="70615">
                  <c:v>7059.86</c:v>
                </c:pt>
                <c:pt idx="70616">
                  <c:v>7059.96</c:v>
                </c:pt>
                <c:pt idx="70617">
                  <c:v>7060.06</c:v>
                </c:pt>
                <c:pt idx="70618">
                  <c:v>7060.16</c:v>
                </c:pt>
                <c:pt idx="70619">
                  <c:v>7060.26</c:v>
                </c:pt>
                <c:pt idx="70620">
                  <c:v>7060.36</c:v>
                </c:pt>
                <c:pt idx="70621">
                  <c:v>7060.46</c:v>
                </c:pt>
                <c:pt idx="70622">
                  <c:v>7060.56</c:v>
                </c:pt>
                <c:pt idx="70623">
                  <c:v>7060.66</c:v>
                </c:pt>
                <c:pt idx="70624">
                  <c:v>7060.76</c:v>
                </c:pt>
                <c:pt idx="70625">
                  <c:v>7060.86</c:v>
                </c:pt>
                <c:pt idx="70626">
                  <c:v>7060.96</c:v>
                </c:pt>
                <c:pt idx="70627">
                  <c:v>7061.06</c:v>
                </c:pt>
                <c:pt idx="70628">
                  <c:v>7061.16</c:v>
                </c:pt>
                <c:pt idx="70629">
                  <c:v>7061.26</c:v>
                </c:pt>
                <c:pt idx="70630">
                  <c:v>7061.36</c:v>
                </c:pt>
                <c:pt idx="70631">
                  <c:v>7061.46</c:v>
                </c:pt>
                <c:pt idx="70632">
                  <c:v>7061.56</c:v>
                </c:pt>
                <c:pt idx="70633">
                  <c:v>7061.66</c:v>
                </c:pt>
                <c:pt idx="70634">
                  <c:v>7061.76</c:v>
                </c:pt>
                <c:pt idx="70635">
                  <c:v>7061.86</c:v>
                </c:pt>
                <c:pt idx="70636">
                  <c:v>7061.96</c:v>
                </c:pt>
                <c:pt idx="70637">
                  <c:v>7062.06</c:v>
                </c:pt>
                <c:pt idx="70638">
                  <c:v>7062.16</c:v>
                </c:pt>
                <c:pt idx="70639">
                  <c:v>7062.26</c:v>
                </c:pt>
                <c:pt idx="70640">
                  <c:v>7062.36</c:v>
                </c:pt>
                <c:pt idx="70641">
                  <c:v>7062.46</c:v>
                </c:pt>
                <c:pt idx="70642">
                  <c:v>7062.56</c:v>
                </c:pt>
                <c:pt idx="70643">
                  <c:v>7062.66</c:v>
                </c:pt>
                <c:pt idx="70644">
                  <c:v>7062.76</c:v>
                </c:pt>
                <c:pt idx="70645">
                  <c:v>7062.86</c:v>
                </c:pt>
                <c:pt idx="70646">
                  <c:v>7062.96</c:v>
                </c:pt>
                <c:pt idx="70647">
                  <c:v>7063.06</c:v>
                </c:pt>
                <c:pt idx="70648">
                  <c:v>7063.16</c:v>
                </c:pt>
                <c:pt idx="70649">
                  <c:v>7063.26</c:v>
                </c:pt>
                <c:pt idx="70650">
                  <c:v>7063.36</c:v>
                </c:pt>
                <c:pt idx="70651">
                  <c:v>7063.46</c:v>
                </c:pt>
                <c:pt idx="70652">
                  <c:v>7063.56</c:v>
                </c:pt>
                <c:pt idx="70653">
                  <c:v>7063.66</c:v>
                </c:pt>
                <c:pt idx="70654">
                  <c:v>7063.76</c:v>
                </c:pt>
                <c:pt idx="70655">
                  <c:v>7063.86</c:v>
                </c:pt>
                <c:pt idx="70656">
                  <c:v>7063.96</c:v>
                </c:pt>
                <c:pt idx="70657">
                  <c:v>7064.06</c:v>
                </c:pt>
                <c:pt idx="70658">
                  <c:v>7064.16</c:v>
                </c:pt>
                <c:pt idx="70659">
                  <c:v>7064.26</c:v>
                </c:pt>
                <c:pt idx="70660">
                  <c:v>7064.36</c:v>
                </c:pt>
                <c:pt idx="70661">
                  <c:v>7064.46</c:v>
                </c:pt>
                <c:pt idx="70662">
                  <c:v>7064.56</c:v>
                </c:pt>
                <c:pt idx="70663">
                  <c:v>7064.66</c:v>
                </c:pt>
                <c:pt idx="70664">
                  <c:v>7064.76</c:v>
                </c:pt>
                <c:pt idx="70665">
                  <c:v>7064.86</c:v>
                </c:pt>
                <c:pt idx="70666">
                  <c:v>7064.96</c:v>
                </c:pt>
                <c:pt idx="70667">
                  <c:v>7065.06</c:v>
                </c:pt>
                <c:pt idx="70668">
                  <c:v>7065.16</c:v>
                </c:pt>
                <c:pt idx="70669">
                  <c:v>7065.26</c:v>
                </c:pt>
                <c:pt idx="70670">
                  <c:v>7065.36</c:v>
                </c:pt>
                <c:pt idx="70671">
                  <c:v>7065.46</c:v>
                </c:pt>
                <c:pt idx="70672">
                  <c:v>7065.56</c:v>
                </c:pt>
                <c:pt idx="70673">
                  <c:v>7065.66</c:v>
                </c:pt>
                <c:pt idx="70674">
                  <c:v>7065.76</c:v>
                </c:pt>
                <c:pt idx="70675">
                  <c:v>7065.86</c:v>
                </c:pt>
                <c:pt idx="70676">
                  <c:v>7065.96</c:v>
                </c:pt>
                <c:pt idx="70677">
                  <c:v>7066.06</c:v>
                </c:pt>
                <c:pt idx="70678">
                  <c:v>7066.16</c:v>
                </c:pt>
                <c:pt idx="70679">
                  <c:v>7066.26</c:v>
                </c:pt>
                <c:pt idx="70680">
                  <c:v>7066.36</c:v>
                </c:pt>
                <c:pt idx="70681">
                  <c:v>7066.46</c:v>
                </c:pt>
                <c:pt idx="70682">
                  <c:v>7066.56</c:v>
                </c:pt>
                <c:pt idx="70683">
                  <c:v>7066.66</c:v>
                </c:pt>
                <c:pt idx="70684">
                  <c:v>7066.76</c:v>
                </c:pt>
                <c:pt idx="70685">
                  <c:v>7066.86</c:v>
                </c:pt>
                <c:pt idx="70686">
                  <c:v>7066.96</c:v>
                </c:pt>
                <c:pt idx="70687">
                  <c:v>7067.06</c:v>
                </c:pt>
                <c:pt idx="70688">
                  <c:v>7067.16</c:v>
                </c:pt>
                <c:pt idx="70689">
                  <c:v>7067.26</c:v>
                </c:pt>
                <c:pt idx="70690">
                  <c:v>7067.36</c:v>
                </c:pt>
                <c:pt idx="70691">
                  <c:v>7067.46</c:v>
                </c:pt>
                <c:pt idx="70692">
                  <c:v>7067.56</c:v>
                </c:pt>
                <c:pt idx="70693">
                  <c:v>7067.66</c:v>
                </c:pt>
                <c:pt idx="70694">
                  <c:v>7067.76</c:v>
                </c:pt>
                <c:pt idx="70695">
                  <c:v>7067.86</c:v>
                </c:pt>
                <c:pt idx="70696">
                  <c:v>7067.96</c:v>
                </c:pt>
                <c:pt idx="70697">
                  <c:v>7068.06</c:v>
                </c:pt>
                <c:pt idx="70698">
                  <c:v>7068.16</c:v>
                </c:pt>
                <c:pt idx="70699">
                  <c:v>7068.26</c:v>
                </c:pt>
                <c:pt idx="70700">
                  <c:v>7068.36</c:v>
                </c:pt>
                <c:pt idx="70701">
                  <c:v>7068.46</c:v>
                </c:pt>
                <c:pt idx="70702">
                  <c:v>7068.56</c:v>
                </c:pt>
                <c:pt idx="70703">
                  <c:v>7068.66</c:v>
                </c:pt>
                <c:pt idx="70704">
                  <c:v>7068.76</c:v>
                </c:pt>
                <c:pt idx="70705">
                  <c:v>7068.86</c:v>
                </c:pt>
                <c:pt idx="70706">
                  <c:v>7068.96</c:v>
                </c:pt>
                <c:pt idx="70707">
                  <c:v>7069.06</c:v>
                </c:pt>
                <c:pt idx="70708">
                  <c:v>7069.16</c:v>
                </c:pt>
                <c:pt idx="70709">
                  <c:v>7069.26</c:v>
                </c:pt>
                <c:pt idx="70710">
                  <c:v>7069.36</c:v>
                </c:pt>
                <c:pt idx="70711">
                  <c:v>7069.46</c:v>
                </c:pt>
                <c:pt idx="70712">
                  <c:v>7069.56</c:v>
                </c:pt>
                <c:pt idx="70713">
                  <c:v>7069.66</c:v>
                </c:pt>
                <c:pt idx="70714">
                  <c:v>7069.76</c:v>
                </c:pt>
                <c:pt idx="70715">
                  <c:v>7069.86</c:v>
                </c:pt>
                <c:pt idx="70716">
                  <c:v>7069.96</c:v>
                </c:pt>
                <c:pt idx="70717">
                  <c:v>7070.06</c:v>
                </c:pt>
                <c:pt idx="70718">
                  <c:v>7070.16</c:v>
                </c:pt>
                <c:pt idx="70719">
                  <c:v>7070.26</c:v>
                </c:pt>
                <c:pt idx="70720">
                  <c:v>7070.36</c:v>
                </c:pt>
                <c:pt idx="70721">
                  <c:v>7070.46</c:v>
                </c:pt>
                <c:pt idx="70722">
                  <c:v>7070.56</c:v>
                </c:pt>
                <c:pt idx="70723">
                  <c:v>7070.66</c:v>
                </c:pt>
                <c:pt idx="70724">
                  <c:v>7070.76</c:v>
                </c:pt>
                <c:pt idx="70725">
                  <c:v>7070.86</c:v>
                </c:pt>
                <c:pt idx="70726">
                  <c:v>7070.96</c:v>
                </c:pt>
                <c:pt idx="70727">
                  <c:v>7071.06</c:v>
                </c:pt>
                <c:pt idx="70728">
                  <c:v>7071.16</c:v>
                </c:pt>
                <c:pt idx="70729">
                  <c:v>7071.26</c:v>
                </c:pt>
                <c:pt idx="70730">
                  <c:v>7071.36</c:v>
                </c:pt>
                <c:pt idx="70731">
                  <c:v>7071.46</c:v>
                </c:pt>
                <c:pt idx="70732">
                  <c:v>7071.56</c:v>
                </c:pt>
                <c:pt idx="70733">
                  <c:v>7071.66</c:v>
                </c:pt>
                <c:pt idx="70734">
                  <c:v>7071.76</c:v>
                </c:pt>
                <c:pt idx="70735">
                  <c:v>7071.86</c:v>
                </c:pt>
                <c:pt idx="70736">
                  <c:v>7071.96</c:v>
                </c:pt>
                <c:pt idx="70737">
                  <c:v>7072.06</c:v>
                </c:pt>
                <c:pt idx="70738">
                  <c:v>7072.16</c:v>
                </c:pt>
                <c:pt idx="70739">
                  <c:v>7072.26</c:v>
                </c:pt>
                <c:pt idx="70740">
                  <c:v>7072.36</c:v>
                </c:pt>
                <c:pt idx="70741">
                  <c:v>7072.46</c:v>
                </c:pt>
                <c:pt idx="70742">
                  <c:v>7072.56</c:v>
                </c:pt>
                <c:pt idx="70743">
                  <c:v>7072.66</c:v>
                </c:pt>
                <c:pt idx="70744">
                  <c:v>7072.76</c:v>
                </c:pt>
                <c:pt idx="70745">
                  <c:v>7072.86</c:v>
                </c:pt>
                <c:pt idx="70746">
                  <c:v>7072.96</c:v>
                </c:pt>
                <c:pt idx="70747">
                  <c:v>7073.06</c:v>
                </c:pt>
                <c:pt idx="70748">
                  <c:v>7073.16</c:v>
                </c:pt>
                <c:pt idx="70749">
                  <c:v>7073.26</c:v>
                </c:pt>
                <c:pt idx="70750">
                  <c:v>7073.36</c:v>
                </c:pt>
                <c:pt idx="70751">
                  <c:v>7073.46</c:v>
                </c:pt>
                <c:pt idx="70752">
                  <c:v>7073.56</c:v>
                </c:pt>
                <c:pt idx="70753">
                  <c:v>7073.66</c:v>
                </c:pt>
                <c:pt idx="70754">
                  <c:v>7073.76</c:v>
                </c:pt>
                <c:pt idx="70755">
                  <c:v>7073.86</c:v>
                </c:pt>
                <c:pt idx="70756">
                  <c:v>7073.96</c:v>
                </c:pt>
                <c:pt idx="70757">
                  <c:v>7074.06</c:v>
                </c:pt>
                <c:pt idx="70758">
                  <c:v>7074.16</c:v>
                </c:pt>
                <c:pt idx="70759">
                  <c:v>7074.26</c:v>
                </c:pt>
                <c:pt idx="70760">
                  <c:v>7074.36</c:v>
                </c:pt>
                <c:pt idx="70761">
                  <c:v>7074.46</c:v>
                </c:pt>
                <c:pt idx="70762">
                  <c:v>7074.56</c:v>
                </c:pt>
                <c:pt idx="70763">
                  <c:v>7074.66</c:v>
                </c:pt>
                <c:pt idx="70764">
                  <c:v>7074.76</c:v>
                </c:pt>
                <c:pt idx="70765">
                  <c:v>7074.86</c:v>
                </c:pt>
                <c:pt idx="70766">
                  <c:v>7074.96</c:v>
                </c:pt>
                <c:pt idx="70767">
                  <c:v>7075.06</c:v>
                </c:pt>
                <c:pt idx="70768">
                  <c:v>7075.16</c:v>
                </c:pt>
                <c:pt idx="70769">
                  <c:v>7075.26</c:v>
                </c:pt>
                <c:pt idx="70770">
                  <c:v>7075.36</c:v>
                </c:pt>
                <c:pt idx="70771">
                  <c:v>7075.46</c:v>
                </c:pt>
                <c:pt idx="70772">
                  <c:v>7075.56</c:v>
                </c:pt>
                <c:pt idx="70773">
                  <c:v>7075.66</c:v>
                </c:pt>
                <c:pt idx="70774">
                  <c:v>7075.76</c:v>
                </c:pt>
                <c:pt idx="70775">
                  <c:v>7075.86</c:v>
                </c:pt>
                <c:pt idx="70776">
                  <c:v>7075.96</c:v>
                </c:pt>
                <c:pt idx="70777">
                  <c:v>7076.06</c:v>
                </c:pt>
                <c:pt idx="70778">
                  <c:v>7076.16</c:v>
                </c:pt>
                <c:pt idx="70779">
                  <c:v>7076.26</c:v>
                </c:pt>
                <c:pt idx="70780">
                  <c:v>7076.36</c:v>
                </c:pt>
                <c:pt idx="70781">
                  <c:v>7076.46</c:v>
                </c:pt>
                <c:pt idx="70782">
                  <c:v>7076.56</c:v>
                </c:pt>
                <c:pt idx="70783">
                  <c:v>7076.66</c:v>
                </c:pt>
                <c:pt idx="70784">
                  <c:v>7076.76</c:v>
                </c:pt>
                <c:pt idx="70785">
                  <c:v>7076.86</c:v>
                </c:pt>
                <c:pt idx="70786">
                  <c:v>7076.96</c:v>
                </c:pt>
                <c:pt idx="70787">
                  <c:v>7077.06</c:v>
                </c:pt>
                <c:pt idx="70788">
                  <c:v>7077.16</c:v>
                </c:pt>
                <c:pt idx="70789">
                  <c:v>7077.26</c:v>
                </c:pt>
                <c:pt idx="70790">
                  <c:v>7077.36</c:v>
                </c:pt>
                <c:pt idx="70791">
                  <c:v>7077.46</c:v>
                </c:pt>
                <c:pt idx="70792">
                  <c:v>7077.56</c:v>
                </c:pt>
                <c:pt idx="70793">
                  <c:v>7077.66</c:v>
                </c:pt>
                <c:pt idx="70794">
                  <c:v>7077.76</c:v>
                </c:pt>
                <c:pt idx="70795">
                  <c:v>7077.86</c:v>
                </c:pt>
                <c:pt idx="70796">
                  <c:v>7077.96</c:v>
                </c:pt>
                <c:pt idx="70797">
                  <c:v>7078.06</c:v>
                </c:pt>
                <c:pt idx="70798">
                  <c:v>7078.16</c:v>
                </c:pt>
                <c:pt idx="70799">
                  <c:v>7078.26</c:v>
                </c:pt>
                <c:pt idx="70800">
                  <c:v>7078.36</c:v>
                </c:pt>
                <c:pt idx="70801">
                  <c:v>7078.46</c:v>
                </c:pt>
                <c:pt idx="70802">
                  <c:v>7078.56</c:v>
                </c:pt>
                <c:pt idx="70803">
                  <c:v>7078.66</c:v>
                </c:pt>
                <c:pt idx="70804">
                  <c:v>7078.76</c:v>
                </c:pt>
                <c:pt idx="70805">
                  <c:v>7078.86</c:v>
                </c:pt>
                <c:pt idx="70806">
                  <c:v>7078.96</c:v>
                </c:pt>
                <c:pt idx="70807">
                  <c:v>7079.06</c:v>
                </c:pt>
                <c:pt idx="70808">
                  <c:v>7079.16</c:v>
                </c:pt>
                <c:pt idx="70809">
                  <c:v>7079.26</c:v>
                </c:pt>
                <c:pt idx="70810">
                  <c:v>7079.36</c:v>
                </c:pt>
                <c:pt idx="70811">
                  <c:v>7079.46</c:v>
                </c:pt>
                <c:pt idx="70812">
                  <c:v>7079.56</c:v>
                </c:pt>
                <c:pt idx="70813">
                  <c:v>7079.66</c:v>
                </c:pt>
                <c:pt idx="70814">
                  <c:v>7079.76</c:v>
                </c:pt>
                <c:pt idx="70815">
                  <c:v>7079.86</c:v>
                </c:pt>
                <c:pt idx="70816">
                  <c:v>7079.96</c:v>
                </c:pt>
                <c:pt idx="70817">
                  <c:v>7080.06</c:v>
                </c:pt>
                <c:pt idx="70818">
                  <c:v>7080.16</c:v>
                </c:pt>
                <c:pt idx="70819">
                  <c:v>7080.26</c:v>
                </c:pt>
                <c:pt idx="70820">
                  <c:v>7080.36</c:v>
                </c:pt>
                <c:pt idx="70821">
                  <c:v>7080.46</c:v>
                </c:pt>
                <c:pt idx="70822">
                  <c:v>7080.56</c:v>
                </c:pt>
                <c:pt idx="70823">
                  <c:v>7080.66</c:v>
                </c:pt>
                <c:pt idx="70824">
                  <c:v>7080.76</c:v>
                </c:pt>
                <c:pt idx="70825">
                  <c:v>7080.86</c:v>
                </c:pt>
                <c:pt idx="70826">
                  <c:v>7080.96</c:v>
                </c:pt>
                <c:pt idx="70827">
                  <c:v>7081.06</c:v>
                </c:pt>
                <c:pt idx="70828">
                  <c:v>7081.16</c:v>
                </c:pt>
                <c:pt idx="70829">
                  <c:v>7081.26</c:v>
                </c:pt>
                <c:pt idx="70830">
                  <c:v>7081.36</c:v>
                </c:pt>
                <c:pt idx="70831">
                  <c:v>7081.46</c:v>
                </c:pt>
                <c:pt idx="70832">
                  <c:v>7081.56</c:v>
                </c:pt>
                <c:pt idx="70833">
                  <c:v>7081.66</c:v>
                </c:pt>
                <c:pt idx="70834">
                  <c:v>7081.76</c:v>
                </c:pt>
                <c:pt idx="70835">
                  <c:v>7081.86</c:v>
                </c:pt>
                <c:pt idx="70836">
                  <c:v>7081.96</c:v>
                </c:pt>
                <c:pt idx="70837">
                  <c:v>7082.06</c:v>
                </c:pt>
                <c:pt idx="70838">
                  <c:v>7082.16</c:v>
                </c:pt>
                <c:pt idx="70839">
                  <c:v>7082.26</c:v>
                </c:pt>
                <c:pt idx="70840">
                  <c:v>7082.36</c:v>
                </c:pt>
                <c:pt idx="70841">
                  <c:v>7082.46</c:v>
                </c:pt>
                <c:pt idx="70842">
                  <c:v>7082.56</c:v>
                </c:pt>
                <c:pt idx="70843">
                  <c:v>7082.66</c:v>
                </c:pt>
                <c:pt idx="70844">
                  <c:v>7082.76</c:v>
                </c:pt>
                <c:pt idx="70845">
                  <c:v>7082.86</c:v>
                </c:pt>
                <c:pt idx="70846">
                  <c:v>7082.96</c:v>
                </c:pt>
                <c:pt idx="70847">
                  <c:v>7083.06</c:v>
                </c:pt>
                <c:pt idx="70848">
                  <c:v>7083.16</c:v>
                </c:pt>
                <c:pt idx="70849">
                  <c:v>7083.26</c:v>
                </c:pt>
                <c:pt idx="70850">
                  <c:v>7083.36</c:v>
                </c:pt>
                <c:pt idx="70851">
                  <c:v>7083.46</c:v>
                </c:pt>
                <c:pt idx="70852">
                  <c:v>7083.56</c:v>
                </c:pt>
                <c:pt idx="70853">
                  <c:v>7083.66</c:v>
                </c:pt>
                <c:pt idx="70854">
                  <c:v>7083.76</c:v>
                </c:pt>
                <c:pt idx="70855">
                  <c:v>7083.86</c:v>
                </c:pt>
                <c:pt idx="70856">
                  <c:v>7083.96</c:v>
                </c:pt>
                <c:pt idx="70857">
                  <c:v>7084.06</c:v>
                </c:pt>
                <c:pt idx="70858">
                  <c:v>7084.16</c:v>
                </c:pt>
                <c:pt idx="70859">
                  <c:v>7084.26</c:v>
                </c:pt>
                <c:pt idx="70860">
                  <c:v>7084.36</c:v>
                </c:pt>
                <c:pt idx="70861">
                  <c:v>7084.46</c:v>
                </c:pt>
                <c:pt idx="70862">
                  <c:v>7084.56</c:v>
                </c:pt>
                <c:pt idx="70863">
                  <c:v>7084.66</c:v>
                </c:pt>
                <c:pt idx="70864">
                  <c:v>7084.76</c:v>
                </c:pt>
                <c:pt idx="70865">
                  <c:v>7084.86</c:v>
                </c:pt>
                <c:pt idx="70866">
                  <c:v>7084.96</c:v>
                </c:pt>
                <c:pt idx="70867">
                  <c:v>7085.06</c:v>
                </c:pt>
                <c:pt idx="70868">
                  <c:v>7085.16</c:v>
                </c:pt>
                <c:pt idx="70869">
                  <c:v>7085.26</c:v>
                </c:pt>
                <c:pt idx="70870">
                  <c:v>7085.36</c:v>
                </c:pt>
                <c:pt idx="70871">
                  <c:v>7085.46</c:v>
                </c:pt>
                <c:pt idx="70872">
                  <c:v>7085.56</c:v>
                </c:pt>
                <c:pt idx="70873">
                  <c:v>7085.66</c:v>
                </c:pt>
                <c:pt idx="70874">
                  <c:v>7085.76</c:v>
                </c:pt>
                <c:pt idx="70875">
                  <c:v>7085.86</c:v>
                </c:pt>
                <c:pt idx="70876">
                  <c:v>7085.96</c:v>
                </c:pt>
                <c:pt idx="70877">
                  <c:v>7086.06</c:v>
                </c:pt>
                <c:pt idx="70878">
                  <c:v>7086.16</c:v>
                </c:pt>
                <c:pt idx="70879">
                  <c:v>7086.26</c:v>
                </c:pt>
                <c:pt idx="70880">
                  <c:v>7086.36</c:v>
                </c:pt>
                <c:pt idx="70881">
                  <c:v>7086.46</c:v>
                </c:pt>
                <c:pt idx="70882">
                  <c:v>7086.56</c:v>
                </c:pt>
                <c:pt idx="70883">
                  <c:v>7086.66</c:v>
                </c:pt>
                <c:pt idx="70884">
                  <c:v>7086.76</c:v>
                </c:pt>
                <c:pt idx="70885">
                  <c:v>7086.86</c:v>
                </c:pt>
                <c:pt idx="70886">
                  <c:v>7086.96</c:v>
                </c:pt>
                <c:pt idx="70887">
                  <c:v>7087.06</c:v>
                </c:pt>
                <c:pt idx="70888">
                  <c:v>7087.16</c:v>
                </c:pt>
                <c:pt idx="70889">
                  <c:v>7087.26</c:v>
                </c:pt>
                <c:pt idx="70890">
                  <c:v>7087.36</c:v>
                </c:pt>
                <c:pt idx="70891">
                  <c:v>7087.46</c:v>
                </c:pt>
                <c:pt idx="70892">
                  <c:v>7087.56</c:v>
                </c:pt>
                <c:pt idx="70893">
                  <c:v>7087.66</c:v>
                </c:pt>
                <c:pt idx="70894">
                  <c:v>7087.76</c:v>
                </c:pt>
                <c:pt idx="70895">
                  <c:v>7087.86</c:v>
                </c:pt>
                <c:pt idx="70896">
                  <c:v>7087.96</c:v>
                </c:pt>
                <c:pt idx="70897">
                  <c:v>7088.06</c:v>
                </c:pt>
                <c:pt idx="70898">
                  <c:v>7088.16</c:v>
                </c:pt>
                <c:pt idx="70899">
                  <c:v>7088.26</c:v>
                </c:pt>
                <c:pt idx="70900">
                  <c:v>7088.36</c:v>
                </c:pt>
                <c:pt idx="70901">
                  <c:v>7088.46</c:v>
                </c:pt>
                <c:pt idx="70902">
                  <c:v>7088.56</c:v>
                </c:pt>
                <c:pt idx="70903">
                  <c:v>7088.66</c:v>
                </c:pt>
                <c:pt idx="70904">
                  <c:v>7088.76</c:v>
                </c:pt>
                <c:pt idx="70905">
                  <c:v>7088.86</c:v>
                </c:pt>
                <c:pt idx="70906">
                  <c:v>7088.96</c:v>
                </c:pt>
                <c:pt idx="70907">
                  <c:v>7089.06</c:v>
                </c:pt>
                <c:pt idx="70908">
                  <c:v>7089.16</c:v>
                </c:pt>
                <c:pt idx="70909">
                  <c:v>7089.26</c:v>
                </c:pt>
                <c:pt idx="70910">
                  <c:v>7089.36</c:v>
                </c:pt>
                <c:pt idx="70911">
                  <c:v>7089.46</c:v>
                </c:pt>
                <c:pt idx="70912">
                  <c:v>7089.56</c:v>
                </c:pt>
                <c:pt idx="70913">
                  <c:v>7089.66</c:v>
                </c:pt>
                <c:pt idx="70914">
                  <c:v>7089.76</c:v>
                </c:pt>
                <c:pt idx="70915">
                  <c:v>7089.86</c:v>
                </c:pt>
                <c:pt idx="70916">
                  <c:v>7089.96</c:v>
                </c:pt>
                <c:pt idx="70917">
                  <c:v>7090.06</c:v>
                </c:pt>
                <c:pt idx="70918">
                  <c:v>7090.16</c:v>
                </c:pt>
                <c:pt idx="70919">
                  <c:v>7090.26</c:v>
                </c:pt>
                <c:pt idx="70920">
                  <c:v>7090.36</c:v>
                </c:pt>
                <c:pt idx="70921">
                  <c:v>7090.46</c:v>
                </c:pt>
                <c:pt idx="70922">
                  <c:v>7090.56</c:v>
                </c:pt>
                <c:pt idx="70923">
                  <c:v>7090.66</c:v>
                </c:pt>
                <c:pt idx="70924">
                  <c:v>7090.76</c:v>
                </c:pt>
                <c:pt idx="70925">
                  <c:v>7090.86</c:v>
                </c:pt>
                <c:pt idx="70926">
                  <c:v>7090.96</c:v>
                </c:pt>
                <c:pt idx="70927">
                  <c:v>7091.06</c:v>
                </c:pt>
                <c:pt idx="70928">
                  <c:v>7091.16</c:v>
                </c:pt>
                <c:pt idx="70929">
                  <c:v>7091.26</c:v>
                </c:pt>
                <c:pt idx="70930">
                  <c:v>7091.36</c:v>
                </c:pt>
                <c:pt idx="70931">
                  <c:v>7091.46</c:v>
                </c:pt>
                <c:pt idx="70932">
                  <c:v>7091.56</c:v>
                </c:pt>
                <c:pt idx="70933">
                  <c:v>7091.66</c:v>
                </c:pt>
                <c:pt idx="70934">
                  <c:v>7091.76</c:v>
                </c:pt>
                <c:pt idx="70935">
                  <c:v>7091.86</c:v>
                </c:pt>
                <c:pt idx="70936">
                  <c:v>7091.96</c:v>
                </c:pt>
                <c:pt idx="70937">
                  <c:v>7092.06</c:v>
                </c:pt>
                <c:pt idx="70938">
                  <c:v>7092.16</c:v>
                </c:pt>
                <c:pt idx="70939">
                  <c:v>7092.26</c:v>
                </c:pt>
                <c:pt idx="70940">
                  <c:v>7092.36</c:v>
                </c:pt>
                <c:pt idx="70941">
                  <c:v>7092.46</c:v>
                </c:pt>
                <c:pt idx="70942">
                  <c:v>7092.56</c:v>
                </c:pt>
                <c:pt idx="70943">
                  <c:v>7092.66</c:v>
                </c:pt>
                <c:pt idx="70944">
                  <c:v>7092.76</c:v>
                </c:pt>
                <c:pt idx="70945">
                  <c:v>7092.86</c:v>
                </c:pt>
                <c:pt idx="70946">
                  <c:v>7092.96</c:v>
                </c:pt>
                <c:pt idx="70947">
                  <c:v>7093.06</c:v>
                </c:pt>
                <c:pt idx="70948">
                  <c:v>7093.16</c:v>
                </c:pt>
                <c:pt idx="70949">
                  <c:v>7093.26</c:v>
                </c:pt>
                <c:pt idx="70950">
                  <c:v>7093.36</c:v>
                </c:pt>
                <c:pt idx="70951">
                  <c:v>7093.46</c:v>
                </c:pt>
                <c:pt idx="70952">
                  <c:v>7093.56</c:v>
                </c:pt>
                <c:pt idx="70953">
                  <c:v>7093.66</c:v>
                </c:pt>
                <c:pt idx="70954">
                  <c:v>7093.76</c:v>
                </c:pt>
                <c:pt idx="70955">
                  <c:v>7093.86</c:v>
                </c:pt>
                <c:pt idx="70956">
                  <c:v>7093.96</c:v>
                </c:pt>
                <c:pt idx="70957">
                  <c:v>7094.06</c:v>
                </c:pt>
                <c:pt idx="70958">
                  <c:v>7094.16</c:v>
                </c:pt>
                <c:pt idx="70959">
                  <c:v>7094.26</c:v>
                </c:pt>
                <c:pt idx="70960">
                  <c:v>7094.36</c:v>
                </c:pt>
                <c:pt idx="70961">
                  <c:v>7094.46</c:v>
                </c:pt>
                <c:pt idx="70962">
                  <c:v>7094.56</c:v>
                </c:pt>
                <c:pt idx="70963">
                  <c:v>7094.66</c:v>
                </c:pt>
                <c:pt idx="70964">
                  <c:v>7094.76</c:v>
                </c:pt>
                <c:pt idx="70965">
                  <c:v>7094.86</c:v>
                </c:pt>
                <c:pt idx="70966">
                  <c:v>7094.96</c:v>
                </c:pt>
                <c:pt idx="70967">
                  <c:v>7095.06</c:v>
                </c:pt>
                <c:pt idx="70968">
                  <c:v>7095.16</c:v>
                </c:pt>
                <c:pt idx="70969">
                  <c:v>7095.26</c:v>
                </c:pt>
                <c:pt idx="70970">
                  <c:v>7095.36</c:v>
                </c:pt>
                <c:pt idx="70971">
                  <c:v>7095.46</c:v>
                </c:pt>
                <c:pt idx="70972">
                  <c:v>7095.56</c:v>
                </c:pt>
                <c:pt idx="70973">
                  <c:v>7095.66</c:v>
                </c:pt>
                <c:pt idx="70974">
                  <c:v>7095.76</c:v>
                </c:pt>
                <c:pt idx="70975">
                  <c:v>7095.86</c:v>
                </c:pt>
                <c:pt idx="70976">
                  <c:v>7095.96</c:v>
                </c:pt>
                <c:pt idx="70977">
                  <c:v>7096.06</c:v>
                </c:pt>
                <c:pt idx="70978">
                  <c:v>7096.16</c:v>
                </c:pt>
                <c:pt idx="70979">
                  <c:v>7096.26</c:v>
                </c:pt>
                <c:pt idx="70980">
                  <c:v>7096.36</c:v>
                </c:pt>
                <c:pt idx="70981">
                  <c:v>7096.46</c:v>
                </c:pt>
                <c:pt idx="70982">
                  <c:v>7096.56</c:v>
                </c:pt>
                <c:pt idx="70983">
                  <c:v>7096.66</c:v>
                </c:pt>
                <c:pt idx="70984">
                  <c:v>7096.76</c:v>
                </c:pt>
                <c:pt idx="70985">
                  <c:v>7096.86</c:v>
                </c:pt>
                <c:pt idx="70986">
                  <c:v>7096.96</c:v>
                </c:pt>
                <c:pt idx="70987">
                  <c:v>7097.06</c:v>
                </c:pt>
                <c:pt idx="70988">
                  <c:v>7097.16</c:v>
                </c:pt>
                <c:pt idx="70989">
                  <c:v>7097.26</c:v>
                </c:pt>
                <c:pt idx="70990">
                  <c:v>7097.36</c:v>
                </c:pt>
                <c:pt idx="70991">
                  <c:v>7097.46</c:v>
                </c:pt>
                <c:pt idx="70992">
                  <c:v>7097.56</c:v>
                </c:pt>
                <c:pt idx="70993">
                  <c:v>7097.66</c:v>
                </c:pt>
                <c:pt idx="70994">
                  <c:v>7097.76</c:v>
                </c:pt>
                <c:pt idx="70995">
                  <c:v>7097.86</c:v>
                </c:pt>
                <c:pt idx="70996">
                  <c:v>7097.96</c:v>
                </c:pt>
                <c:pt idx="70997">
                  <c:v>7098.06</c:v>
                </c:pt>
                <c:pt idx="70998">
                  <c:v>7098.16</c:v>
                </c:pt>
                <c:pt idx="70999">
                  <c:v>7098.26</c:v>
                </c:pt>
                <c:pt idx="71000">
                  <c:v>7098.36</c:v>
                </c:pt>
                <c:pt idx="71001">
                  <c:v>7098.46</c:v>
                </c:pt>
                <c:pt idx="71002">
                  <c:v>7098.56</c:v>
                </c:pt>
                <c:pt idx="71003">
                  <c:v>7098.66</c:v>
                </c:pt>
                <c:pt idx="71004">
                  <c:v>7098.76</c:v>
                </c:pt>
                <c:pt idx="71005">
                  <c:v>7098.86</c:v>
                </c:pt>
                <c:pt idx="71006">
                  <c:v>7098.96</c:v>
                </c:pt>
                <c:pt idx="71007">
                  <c:v>7099.06</c:v>
                </c:pt>
                <c:pt idx="71008">
                  <c:v>7099.16</c:v>
                </c:pt>
                <c:pt idx="71009">
                  <c:v>7099.26</c:v>
                </c:pt>
                <c:pt idx="71010">
                  <c:v>7099.36</c:v>
                </c:pt>
                <c:pt idx="71011">
                  <c:v>7099.46</c:v>
                </c:pt>
                <c:pt idx="71012">
                  <c:v>7099.56</c:v>
                </c:pt>
                <c:pt idx="71013">
                  <c:v>7099.66</c:v>
                </c:pt>
                <c:pt idx="71014">
                  <c:v>7099.76</c:v>
                </c:pt>
                <c:pt idx="71015">
                  <c:v>7099.86</c:v>
                </c:pt>
                <c:pt idx="71016">
                  <c:v>7099.96</c:v>
                </c:pt>
                <c:pt idx="71017">
                  <c:v>7100.06</c:v>
                </c:pt>
                <c:pt idx="71018">
                  <c:v>7100.16</c:v>
                </c:pt>
                <c:pt idx="71019">
                  <c:v>7100.26</c:v>
                </c:pt>
                <c:pt idx="71020">
                  <c:v>7100.36</c:v>
                </c:pt>
                <c:pt idx="71021">
                  <c:v>7100.46</c:v>
                </c:pt>
                <c:pt idx="71022">
                  <c:v>7100.56</c:v>
                </c:pt>
                <c:pt idx="71023">
                  <c:v>7100.66</c:v>
                </c:pt>
                <c:pt idx="71024">
                  <c:v>7100.76</c:v>
                </c:pt>
                <c:pt idx="71025">
                  <c:v>7100.86</c:v>
                </c:pt>
                <c:pt idx="71026">
                  <c:v>7100.96</c:v>
                </c:pt>
                <c:pt idx="71027">
                  <c:v>7101.06</c:v>
                </c:pt>
                <c:pt idx="71028">
                  <c:v>7101.16</c:v>
                </c:pt>
                <c:pt idx="71029">
                  <c:v>7101.26</c:v>
                </c:pt>
                <c:pt idx="71030">
                  <c:v>7101.36</c:v>
                </c:pt>
                <c:pt idx="71031">
                  <c:v>7101.46</c:v>
                </c:pt>
                <c:pt idx="71032">
                  <c:v>7101.56</c:v>
                </c:pt>
                <c:pt idx="71033">
                  <c:v>7101.66</c:v>
                </c:pt>
                <c:pt idx="71034">
                  <c:v>7101.76</c:v>
                </c:pt>
                <c:pt idx="71035">
                  <c:v>7101.86</c:v>
                </c:pt>
                <c:pt idx="71036">
                  <c:v>7101.96</c:v>
                </c:pt>
                <c:pt idx="71037">
                  <c:v>7102.06</c:v>
                </c:pt>
                <c:pt idx="71038">
                  <c:v>7102.16</c:v>
                </c:pt>
                <c:pt idx="71039">
                  <c:v>7102.26</c:v>
                </c:pt>
                <c:pt idx="71040">
                  <c:v>7102.36</c:v>
                </c:pt>
                <c:pt idx="71041">
                  <c:v>7102.46</c:v>
                </c:pt>
                <c:pt idx="71042">
                  <c:v>7102.56</c:v>
                </c:pt>
                <c:pt idx="71043">
                  <c:v>7102.66</c:v>
                </c:pt>
                <c:pt idx="71044">
                  <c:v>7102.76</c:v>
                </c:pt>
                <c:pt idx="71045">
                  <c:v>7102.86</c:v>
                </c:pt>
                <c:pt idx="71046">
                  <c:v>7102.96</c:v>
                </c:pt>
                <c:pt idx="71047">
                  <c:v>7103.06</c:v>
                </c:pt>
                <c:pt idx="71048">
                  <c:v>7103.16</c:v>
                </c:pt>
                <c:pt idx="71049">
                  <c:v>7103.26</c:v>
                </c:pt>
                <c:pt idx="71050">
                  <c:v>7103.36</c:v>
                </c:pt>
                <c:pt idx="71051">
                  <c:v>7103.46</c:v>
                </c:pt>
                <c:pt idx="71052">
                  <c:v>7103.56</c:v>
                </c:pt>
                <c:pt idx="71053">
                  <c:v>7103.66</c:v>
                </c:pt>
                <c:pt idx="71054">
                  <c:v>7103.76</c:v>
                </c:pt>
                <c:pt idx="71055">
                  <c:v>7103.86</c:v>
                </c:pt>
                <c:pt idx="71056">
                  <c:v>7103.96</c:v>
                </c:pt>
                <c:pt idx="71057">
                  <c:v>7104.06</c:v>
                </c:pt>
                <c:pt idx="71058">
                  <c:v>7104.16</c:v>
                </c:pt>
                <c:pt idx="71059">
                  <c:v>7104.26</c:v>
                </c:pt>
                <c:pt idx="71060">
                  <c:v>7104.36</c:v>
                </c:pt>
                <c:pt idx="71061">
                  <c:v>7104.46</c:v>
                </c:pt>
                <c:pt idx="71062">
                  <c:v>7104.56</c:v>
                </c:pt>
                <c:pt idx="71063">
                  <c:v>7104.66</c:v>
                </c:pt>
                <c:pt idx="71064">
                  <c:v>7104.76</c:v>
                </c:pt>
                <c:pt idx="71065">
                  <c:v>7104.86</c:v>
                </c:pt>
                <c:pt idx="71066">
                  <c:v>7104.96</c:v>
                </c:pt>
                <c:pt idx="71067">
                  <c:v>7105.06</c:v>
                </c:pt>
                <c:pt idx="71068">
                  <c:v>7105.16</c:v>
                </c:pt>
                <c:pt idx="71069">
                  <c:v>7105.26</c:v>
                </c:pt>
                <c:pt idx="71070">
                  <c:v>7105.36</c:v>
                </c:pt>
                <c:pt idx="71071">
                  <c:v>7105.46</c:v>
                </c:pt>
                <c:pt idx="71072">
                  <c:v>7105.56</c:v>
                </c:pt>
                <c:pt idx="71073">
                  <c:v>7105.66</c:v>
                </c:pt>
                <c:pt idx="71074">
                  <c:v>7105.76</c:v>
                </c:pt>
                <c:pt idx="71075">
                  <c:v>7105.86</c:v>
                </c:pt>
                <c:pt idx="71076">
                  <c:v>7105.96</c:v>
                </c:pt>
                <c:pt idx="71077">
                  <c:v>7106.06</c:v>
                </c:pt>
                <c:pt idx="71078">
                  <c:v>7106.16</c:v>
                </c:pt>
                <c:pt idx="71079">
                  <c:v>7106.26</c:v>
                </c:pt>
                <c:pt idx="71080">
                  <c:v>7106.36</c:v>
                </c:pt>
                <c:pt idx="71081">
                  <c:v>7106.46</c:v>
                </c:pt>
                <c:pt idx="71082">
                  <c:v>7106.56</c:v>
                </c:pt>
                <c:pt idx="71083">
                  <c:v>7106.66</c:v>
                </c:pt>
                <c:pt idx="71084">
                  <c:v>7106.76</c:v>
                </c:pt>
                <c:pt idx="71085">
                  <c:v>7106.86</c:v>
                </c:pt>
                <c:pt idx="71086">
                  <c:v>7106.96</c:v>
                </c:pt>
                <c:pt idx="71087">
                  <c:v>7107.06</c:v>
                </c:pt>
                <c:pt idx="71088">
                  <c:v>7107.16</c:v>
                </c:pt>
                <c:pt idx="71089">
                  <c:v>7107.26</c:v>
                </c:pt>
                <c:pt idx="71090">
                  <c:v>7107.36</c:v>
                </c:pt>
                <c:pt idx="71091">
                  <c:v>7107.46</c:v>
                </c:pt>
                <c:pt idx="71092">
                  <c:v>7107.56</c:v>
                </c:pt>
                <c:pt idx="71093">
                  <c:v>7107.66</c:v>
                </c:pt>
                <c:pt idx="71094">
                  <c:v>7107.76</c:v>
                </c:pt>
                <c:pt idx="71095">
                  <c:v>7107.86</c:v>
                </c:pt>
                <c:pt idx="71096">
                  <c:v>7107.96</c:v>
                </c:pt>
                <c:pt idx="71097">
                  <c:v>7108.06</c:v>
                </c:pt>
                <c:pt idx="71098">
                  <c:v>7108.16</c:v>
                </c:pt>
                <c:pt idx="71099">
                  <c:v>7108.26</c:v>
                </c:pt>
                <c:pt idx="71100">
                  <c:v>7108.36</c:v>
                </c:pt>
                <c:pt idx="71101">
                  <c:v>7108.46</c:v>
                </c:pt>
                <c:pt idx="71102">
                  <c:v>7108.56</c:v>
                </c:pt>
                <c:pt idx="71103">
                  <c:v>7108.66</c:v>
                </c:pt>
                <c:pt idx="71104">
                  <c:v>7108.76</c:v>
                </c:pt>
                <c:pt idx="71105">
                  <c:v>7108.86</c:v>
                </c:pt>
                <c:pt idx="71106">
                  <c:v>7108.96</c:v>
                </c:pt>
                <c:pt idx="71107">
                  <c:v>7109.06</c:v>
                </c:pt>
                <c:pt idx="71108">
                  <c:v>7109.16</c:v>
                </c:pt>
                <c:pt idx="71109">
                  <c:v>7109.26</c:v>
                </c:pt>
                <c:pt idx="71110">
                  <c:v>7109.36</c:v>
                </c:pt>
                <c:pt idx="71111">
                  <c:v>7109.46</c:v>
                </c:pt>
                <c:pt idx="71112">
                  <c:v>7109.56</c:v>
                </c:pt>
                <c:pt idx="71113">
                  <c:v>7109.66</c:v>
                </c:pt>
                <c:pt idx="71114">
                  <c:v>7109.76</c:v>
                </c:pt>
                <c:pt idx="71115">
                  <c:v>7109.86</c:v>
                </c:pt>
                <c:pt idx="71116">
                  <c:v>7109.96</c:v>
                </c:pt>
                <c:pt idx="71117">
                  <c:v>7110.06</c:v>
                </c:pt>
                <c:pt idx="71118">
                  <c:v>7110.16</c:v>
                </c:pt>
                <c:pt idx="71119">
                  <c:v>7110.26</c:v>
                </c:pt>
                <c:pt idx="71120">
                  <c:v>7110.36</c:v>
                </c:pt>
                <c:pt idx="71121">
                  <c:v>7110.46</c:v>
                </c:pt>
                <c:pt idx="71122">
                  <c:v>7110.56</c:v>
                </c:pt>
                <c:pt idx="71123">
                  <c:v>7110.66</c:v>
                </c:pt>
                <c:pt idx="71124">
                  <c:v>7110.76</c:v>
                </c:pt>
                <c:pt idx="71125">
                  <c:v>7110.86</c:v>
                </c:pt>
                <c:pt idx="71126">
                  <c:v>7110.96</c:v>
                </c:pt>
                <c:pt idx="71127">
                  <c:v>7111.06</c:v>
                </c:pt>
                <c:pt idx="71128">
                  <c:v>7111.16</c:v>
                </c:pt>
                <c:pt idx="71129">
                  <c:v>7111.26</c:v>
                </c:pt>
                <c:pt idx="71130">
                  <c:v>7111.36</c:v>
                </c:pt>
                <c:pt idx="71131">
                  <c:v>7111.46</c:v>
                </c:pt>
                <c:pt idx="71132">
                  <c:v>7111.56</c:v>
                </c:pt>
                <c:pt idx="71133">
                  <c:v>7111.66</c:v>
                </c:pt>
                <c:pt idx="71134">
                  <c:v>7111.76</c:v>
                </c:pt>
                <c:pt idx="71135">
                  <c:v>7111.86</c:v>
                </c:pt>
                <c:pt idx="71136">
                  <c:v>7111.96</c:v>
                </c:pt>
                <c:pt idx="71137">
                  <c:v>7112.06</c:v>
                </c:pt>
                <c:pt idx="71138">
                  <c:v>7112.16</c:v>
                </c:pt>
                <c:pt idx="71139">
                  <c:v>7112.26</c:v>
                </c:pt>
                <c:pt idx="71140">
                  <c:v>7112.36</c:v>
                </c:pt>
                <c:pt idx="71141">
                  <c:v>7112.46</c:v>
                </c:pt>
                <c:pt idx="71142">
                  <c:v>7112.56</c:v>
                </c:pt>
                <c:pt idx="71143">
                  <c:v>7112.66</c:v>
                </c:pt>
                <c:pt idx="71144">
                  <c:v>7112.76</c:v>
                </c:pt>
                <c:pt idx="71145">
                  <c:v>7112.86</c:v>
                </c:pt>
                <c:pt idx="71146">
                  <c:v>7112.96</c:v>
                </c:pt>
                <c:pt idx="71147">
                  <c:v>7113.06</c:v>
                </c:pt>
                <c:pt idx="71148">
                  <c:v>7113.16</c:v>
                </c:pt>
                <c:pt idx="71149">
                  <c:v>7113.26</c:v>
                </c:pt>
                <c:pt idx="71150">
                  <c:v>7113.36</c:v>
                </c:pt>
                <c:pt idx="71151">
                  <c:v>7113.46</c:v>
                </c:pt>
                <c:pt idx="71152">
                  <c:v>7113.56</c:v>
                </c:pt>
                <c:pt idx="71153">
                  <c:v>7113.66</c:v>
                </c:pt>
                <c:pt idx="71154">
                  <c:v>7113.76</c:v>
                </c:pt>
                <c:pt idx="71155">
                  <c:v>7113.86</c:v>
                </c:pt>
                <c:pt idx="71156">
                  <c:v>7113.96</c:v>
                </c:pt>
                <c:pt idx="71157">
                  <c:v>7114.06</c:v>
                </c:pt>
                <c:pt idx="71158">
                  <c:v>7114.16</c:v>
                </c:pt>
                <c:pt idx="71159">
                  <c:v>7114.26</c:v>
                </c:pt>
                <c:pt idx="71160">
                  <c:v>7114.36</c:v>
                </c:pt>
                <c:pt idx="71161">
                  <c:v>7114.46</c:v>
                </c:pt>
                <c:pt idx="71162">
                  <c:v>7114.56</c:v>
                </c:pt>
                <c:pt idx="71163">
                  <c:v>7114.66</c:v>
                </c:pt>
                <c:pt idx="71164">
                  <c:v>7114.76</c:v>
                </c:pt>
                <c:pt idx="71165">
                  <c:v>7114.86</c:v>
                </c:pt>
                <c:pt idx="71166">
                  <c:v>7114.96</c:v>
                </c:pt>
                <c:pt idx="71167">
                  <c:v>7115.06</c:v>
                </c:pt>
                <c:pt idx="71168">
                  <c:v>7115.16</c:v>
                </c:pt>
                <c:pt idx="71169">
                  <c:v>7115.26</c:v>
                </c:pt>
                <c:pt idx="71170">
                  <c:v>7115.36</c:v>
                </c:pt>
                <c:pt idx="71171">
                  <c:v>7115.46</c:v>
                </c:pt>
                <c:pt idx="71172">
                  <c:v>7115.56</c:v>
                </c:pt>
                <c:pt idx="71173">
                  <c:v>7115.66</c:v>
                </c:pt>
                <c:pt idx="71174">
                  <c:v>7115.76</c:v>
                </c:pt>
                <c:pt idx="71175">
                  <c:v>7115.86</c:v>
                </c:pt>
                <c:pt idx="71176">
                  <c:v>7115.96</c:v>
                </c:pt>
                <c:pt idx="71177">
                  <c:v>7116.06</c:v>
                </c:pt>
                <c:pt idx="71178">
                  <c:v>7116.16</c:v>
                </c:pt>
                <c:pt idx="71179">
                  <c:v>7116.26</c:v>
                </c:pt>
                <c:pt idx="71180">
                  <c:v>7116.36</c:v>
                </c:pt>
                <c:pt idx="71181">
                  <c:v>7116.46</c:v>
                </c:pt>
                <c:pt idx="71182">
                  <c:v>7116.56</c:v>
                </c:pt>
                <c:pt idx="71183">
                  <c:v>7116.66</c:v>
                </c:pt>
                <c:pt idx="71184">
                  <c:v>7116.76</c:v>
                </c:pt>
                <c:pt idx="71185">
                  <c:v>7116.86</c:v>
                </c:pt>
                <c:pt idx="71186">
                  <c:v>7116.96</c:v>
                </c:pt>
                <c:pt idx="71187">
                  <c:v>7117.06</c:v>
                </c:pt>
                <c:pt idx="71188">
                  <c:v>7117.16</c:v>
                </c:pt>
                <c:pt idx="71189">
                  <c:v>7117.26</c:v>
                </c:pt>
                <c:pt idx="71190">
                  <c:v>7117.36</c:v>
                </c:pt>
                <c:pt idx="71191">
                  <c:v>7117.46</c:v>
                </c:pt>
                <c:pt idx="71192">
                  <c:v>7117.56</c:v>
                </c:pt>
                <c:pt idx="71193">
                  <c:v>7117.66</c:v>
                </c:pt>
                <c:pt idx="71194">
                  <c:v>7117.76</c:v>
                </c:pt>
                <c:pt idx="71195">
                  <c:v>7117.86</c:v>
                </c:pt>
                <c:pt idx="71196">
                  <c:v>7117.96</c:v>
                </c:pt>
                <c:pt idx="71197">
                  <c:v>7118.06</c:v>
                </c:pt>
                <c:pt idx="71198">
                  <c:v>7118.16</c:v>
                </c:pt>
                <c:pt idx="71199">
                  <c:v>7118.26</c:v>
                </c:pt>
                <c:pt idx="71200">
                  <c:v>7118.36</c:v>
                </c:pt>
                <c:pt idx="71201">
                  <c:v>7118.46</c:v>
                </c:pt>
                <c:pt idx="71202">
                  <c:v>7118.56</c:v>
                </c:pt>
                <c:pt idx="71203">
                  <c:v>7118.66</c:v>
                </c:pt>
                <c:pt idx="71204">
                  <c:v>7118.76</c:v>
                </c:pt>
                <c:pt idx="71205">
                  <c:v>7118.86</c:v>
                </c:pt>
                <c:pt idx="71206">
                  <c:v>7118.96</c:v>
                </c:pt>
                <c:pt idx="71207">
                  <c:v>7119.06</c:v>
                </c:pt>
                <c:pt idx="71208">
                  <c:v>7119.16</c:v>
                </c:pt>
                <c:pt idx="71209">
                  <c:v>7119.26</c:v>
                </c:pt>
                <c:pt idx="71210">
                  <c:v>7119.36</c:v>
                </c:pt>
                <c:pt idx="71211">
                  <c:v>7119.46</c:v>
                </c:pt>
                <c:pt idx="71212">
                  <c:v>7119.56</c:v>
                </c:pt>
                <c:pt idx="71213">
                  <c:v>7119.66</c:v>
                </c:pt>
                <c:pt idx="71214">
                  <c:v>7119.76</c:v>
                </c:pt>
                <c:pt idx="71215">
                  <c:v>7119.86</c:v>
                </c:pt>
                <c:pt idx="71216">
                  <c:v>7119.96</c:v>
                </c:pt>
                <c:pt idx="71217">
                  <c:v>7120.06</c:v>
                </c:pt>
                <c:pt idx="71218">
                  <c:v>7120.16</c:v>
                </c:pt>
                <c:pt idx="71219">
                  <c:v>7120.26</c:v>
                </c:pt>
                <c:pt idx="71220">
                  <c:v>7120.36</c:v>
                </c:pt>
                <c:pt idx="71221">
                  <c:v>7120.46</c:v>
                </c:pt>
                <c:pt idx="71222">
                  <c:v>7120.56</c:v>
                </c:pt>
                <c:pt idx="71223">
                  <c:v>7120.66</c:v>
                </c:pt>
                <c:pt idx="71224">
                  <c:v>7120.76</c:v>
                </c:pt>
                <c:pt idx="71225">
                  <c:v>7120.86</c:v>
                </c:pt>
                <c:pt idx="71226">
                  <c:v>7120.96</c:v>
                </c:pt>
                <c:pt idx="71227">
                  <c:v>7121.06</c:v>
                </c:pt>
                <c:pt idx="71228">
                  <c:v>7121.16</c:v>
                </c:pt>
                <c:pt idx="71229">
                  <c:v>7121.26</c:v>
                </c:pt>
                <c:pt idx="71230">
                  <c:v>7121.36</c:v>
                </c:pt>
                <c:pt idx="71231">
                  <c:v>7121.46</c:v>
                </c:pt>
                <c:pt idx="71232">
                  <c:v>7121.56</c:v>
                </c:pt>
                <c:pt idx="71233">
                  <c:v>7121.66</c:v>
                </c:pt>
                <c:pt idx="71234">
                  <c:v>7121.76</c:v>
                </c:pt>
                <c:pt idx="71235">
                  <c:v>7121.86</c:v>
                </c:pt>
                <c:pt idx="71236">
                  <c:v>7121.96</c:v>
                </c:pt>
                <c:pt idx="71237">
                  <c:v>7122.06</c:v>
                </c:pt>
                <c:pt idx="71238">
                  <c:v>7122.16</c:v>
                </c:pt>
                <c:pt idx="71239">
                  <c:v>7122.26</c:v>
                </c:pt>
                <c:pt idx="71240">
                  <c:v>7122.36</c:v>
                </c:pt>
                <c:pt idx="71241">
                  <c:v>7122.46</c:v>
                </c:pt>
                <c:pt idx="71242">
                  <c:v>7122.56</c:v>
                </c:pt>
                <c:pt idx="71243">
                  <c:v>7122.66</c:v>
                </c:pt>
                <c:pt idx="71244">
                  <c:v>7122.76</c:v>
                </c:pt>
                <c:pt idx="71245">
                  <c:v>7122.86</c:v>
                </c:pt>
                <c:pt idx="71246">
                  <c:v>7122.96</c:v>
                </c:pt>
                <c:pt idx="71247">
                  <c:v>7123.06</c:v>
                </c:pt>
                <c:pt idx="71248">
                  <c:v>7123.16</c:v>
                </c:pt>
                <c:pt idx="71249">
                  <c:v>7123.26</c:v>
                </c:pt>
                <c:pt idx="71250">
                  <c:v>7123.36</c:v>
                </c:pt>
                <c:pt idx="71251">
                  <c:v>7123.46</c:v>
                </c:pt>
                <c:pt idx="71252">
                  <c:v>7123.56</c:v>
                </c:pt>
                <c:pt idx="71253">
                  <c:v>7123.66</c:v>
                </c:pt>
                <c:pt idx="71254">
                  <c:v>7123.76</c:v>
                </c:pt>
                <c:pt idx="71255">
                  <c:v>7123.86</c:v>
                </c:pt>
                <c:pt idx="71256">
                  <c:v>7123.96</c:v>
                </c:pt>
                <c:pt idx="71257">
                  <c:v>7124.06</c:v>
                </c:pt>
                <c:pt idx="71258">
                  <c:v>7124.16</c:v>
                </c:pt>
                <c:pt idx="71259">
                  <c:v>7124.26</c:v>
                </c:pt>
                <c:pt idx="71260">
                  <c:v>7124.36</c:v>
                </c:pt>
                <c:pt idx="71261">
                  <c:v>7124.46</c:v>
                </c:pt>
                <c:pt idx="71262">
                  <c:v>7124.56</c:v>
                </c:pt>
                <c:pt idx="71263">
                  <c:v>7124.66</c:v>
                </c:pt>
                <c:pt idx="71264">
                  <c:v>7124.76</c:v>
                </c:pt>
                <c:pt idx="71265">
                  <c:v>7124.86</c:v>
                </c:pt>
                <c:pt idx="71266">
                  <c:v>7124.96</c:v>
                </c:pt>
                <c:pt idx="71267">
                  <c:v>7125.06</c:v>
                </c:pt>
                <c:pt idx="71268">
                  <c:v>7125.16</c:v>
                </c:pt>
                <c:pt idx="71269">
                  <c:v>7125.26</c:v>
                </c:pt>
                <c:pt idx="71270">
                  <c:v>7125.36</c:v>
                </c:pt>
                <c:pt idx="71271">
                  <c:v>7125.46</c:v>
                </c:pt>
                <c:pt idx="71272">
                  <c:v>7125.56</c:v>
                </c:pt>
                <c:pt idx="71273">
                  <c:v>7125.66</c:v>
                </c:pt>
                <c:pt idx="71274">
                  <c:v>7125.76</c:v>
                </c:pt>
                <c:pt idx="71275">
                  <c:v>7125.86</c:v>
                </c:pt>
                <c:pt idx="71276">
                  <c:v>7125.96</c:v>
                </c:pt>
                <c:pt idx="71277">
                  <c:v>7126.06</c:v>
                </c:pt>
                <c:pt idx="71278">
                  <c:v>7126.16</c:v>
                </c:pt>
                <c:pt idx="71279">
                  <c:v>7126.26</c:v>
                </c:pt>
                <c:pt idx="71280">
                  <c:v>7126.36</c:v>
                </c:pt>
                <c:pt idx="71281">
                  <c:v>7126.46</c:v>
                </c:pt>
                <c:pt idx="71282">
                  <c:v>7126.56</c:v>
                </c:pt>
                <c:pt idx="71283">
                  <c:v>7126.66</c:v>
                </c:pt>
                <c:pt idx="71284">
                  <c:v>7126.76</c:v>
                </c:pt>
                <c:pt idx="71285">
                  <c:v>7126.86</c:v>
                </c:pt>
                <c:pt idx="71286">
                  <c:v>7126.96</c:v>
                </c:pt>
                <c:pt idx="71287">
                  <c:v>7127.06</c:v>
                </c:pt>
                <c:pt idx="71288">
                  <c:v>7127.16</c:v>
                </c:pt>
                <c:pt idx="71289">
                  <c:v>7127.26</c:v>
                </c:pt>
                <c:pt idx="71290">
                  <c:v>7127.36</c:v>
                </c:pt>
                <c:pt idx="71291">
                  <c:v>7127.46</c:v>
                </c:pt>
                <c:pt idx="71292">
                  <c:v>7127.56</c:v>
                </c:pt>
                <c:pt idx="71293">
                  <c:v>7127.66</c:v>
                </c:pt>
                <c:pt idx="71294">
                  <c:v>7127.76</c:v>
                </c:pt>
                <c:pt idx="71295">
                  <c:v>7127.86</c:v>
                </c:pt>
                <c:pt idx="71296">
                  <c:v>7127.96</c:v>
                </c:pt>
                <c:pt idx="71297">
                  <c:v>7128.06</c:v>
                </c:pt>
                <c:pt idx="71298">
                  <c:v>7128.16</c:v>
                </c:pt>
                <c:pt idx="71299">
                  <c:v>7128.26</c:v>
                </c:pt>
                <c:pt idx="71300">
                  <c:v>7128.36</c:v>
                </c:pt>
                <c:pt idx="71301">
                  <c:v>7128.46</c:v>
                </c:pt>
                <c:pt idx="71302">
                  <c:v>7128.56</c:v>
                </c:pt>
                <c:pt idx="71303">
                  <c:v>7128.66</c:v>
                </c:pt>
                <c:pt idx="71304">
                  <c:v>7128.76</c:v>
                </c:pt>
                <c:pt idx="71305">
                  <c:v>7128.86</c:v>
                </c:pt>
                <c:pt idx="71306">
                  <c:v>7128.96</c:v>
                </c:pt>
                <c:pt idx="71307">
                  <c:v>7129.06</c:v>
                </c:pt>
                <c:pt idx="71308">
                  <c:v>7129.16</c:v>
                </c:pt>
                <c:pt idx="71309">
                  <c:v>7129.26</c:v>
                </c:pt>
                <c:pt idx="71310">
                  <c:v>7129.36</c:v>
                </c:pt>
                <c:pt idx="71311">
                  <c:v>7129.46</c:v>
                </c:pt>
                <c:pt idx="71312">
                  <c:v>7129.56</c:v>
                </c:pt>
                <c:pt idx="71313">
                  <c:v>7129.66</c:v>
                </c:pt>
                <c:pt idx="71314">
                  <c:v>7129.76</c:v>
                </c:pt>
                <c:pt idx="71315">
                  <c:v>7129.86</c:v>
                </c:pt>
                <c:pt idx="71316">
                  <c:v>7129.96</c:v>
                </c:pt>
                <c:pt idx="71317">
                  <c:v>7130.06</c:v>
                </c:pt>
                <c:pt idx="71318">
                  <c:v>7130.16</c:v>
                </c:pt>
                <c:pt idx="71319">
                  <c:v>7130.26</c:v>
                </c:pt>
                <c:pt idx="71320">
                  <c:v>7130.36</c:v>
                </c:pt>
                <c:pt idx="71321">
                  <c:v>7130.46</c:v>
                </c:pt>
                <c:pt idx="71322">
                  <c:v>7130.56</c:v>
                </c:pt>
                <c:pt idx="71323">
                  <c:v>7130.66</c:v>
                </c:pt>
                <c:pt idx="71324">
                  <c:v>7130.76</c:v>
                </c:pt>
                <c:pt idx="71325">
                  <c:v>7130.86</c:v>
                </c:pt>
                <c:pt idx="71326">
                  <c:v>7130.96</c:v>
                </c:pt>
                <c:pt idx="71327">
                  <c:v>7131.06</c:v>
                </c:pt>
                <c:pt idx="71328">
                  <c:v>7131.16</c:v>
                </c:pt>
                <c:pt idx="71329">
                  <c:v>7131.26</c:v>
                </c:pt>
                <c:pt idx="71330">
                  <c:v>7131.36</c:v>
                </c:pt>
                <c:pt idx="71331">
                  <c:v>7131.46</c:v>
                </c:pt>
                <c:pt idx="71332">
                  <c:v>7131.56</c:v>
                </c:pt>
                <c:pt idx="71333">
                  <c:v>7131.66</c:v>
                </c:pt>
                <c:pt idx="71334">
                  <c:v>7131.76</c:v>
                </c:pt>
                <c:pt idx="71335">
                  <c:v>7131.86</c:v>
                </c:pt>
                <c:pt idx="71336">
                  <c:v>7131.96</c:v>
                </c:pt>
                <c:pt idx="71337">
                  <c:v>7132.06</c:v>
                </c:pt>
                <c:pt idx="71338">
                  <c:v>7132.16</c:v>
                </c:pt>
                <c:pt idx="71339">
                  <c:v>7132.26</c:v>
                </c:pt>
                <c:pt idx="71340">
                  <c:v>7132.36</c:v>
                </c:pt>
                <c:pt idx="71341">
                  <c:v>7132.46</c:v>
                </c:pt>
                <c:pt idx="71342">
                  <c:v>7132.56</c:v>
                </c:pt>
                <c:pt idx="71343">
                  <c:v>7132.66</c:v>
                </c:pt>
                <c:pt idx="71344">
                  <c:v>7132.76</c:v>
                </c:pt>
                <c:pt idx="71345">
                  <c:v>7132.86</c:v>
                </c:pt>
                <c:pt idx="71346">
                  <c:v>7132.96</c:v>
                </c:pt>
                <c:pt idx="71347">
                  <c:v>7133.06</c:v>
                </c:pt>
                <c:pt idx="71348">
                  <c:v>7133.16</c:v>
                </c:pt>
                <c:pt idx="71349">
                  <c:v>7133.26</c:v>
                </c:pt>
                <c:pt idx="71350">
                  <c:v>7133.36</c:v>
                </c:pt>
                <c:pt idx="71351">
                  <c:v>7133.46</c:v>
                </c:pt>
                <c:pt idx="71352">
                  <c:v>7133.56</c:v>
                </c:pt>
                <c:pt idx="71353">
                  <c:v>7133.66</c:v>
                </c:pt>
                <c:pt idx="71354">
                  <c:v>7133.76</c:v>
                </c:pt>
                <c:pt idx="71355">
                  <c:v>7133.86</c:v>
                </c:pt>
                <c:pt idx="71356">
                  <c:v>7133.96</c:v>
                </c:pt>
                <c:pt idx="71357">
                  <c:v>7134.06</c:v>
                </c:pt>
                <c:pt idx="71358">
                  <c:v>7134.16</c:v>
                </c:pt>
                <c:pt idx="71359">
                  <c:v>7134.26</c:v>
                </c:pt>
                <c:pt idx="71360">
                  <c:v>7134.36</c:v>
                </c:pt>
                <c:pt idx="71361">
                  <c:v>7134.46</c:v>
                </c:pt>
                <c:pt idx="71362">
                  <c:v>7134.56</c:v>
                </c:pt>
                <c:pt idx="71363">
                  <c:v>7134.66</c:v>
                </c:pt>
                <c:pt idx="71364">
                  <c:v>7134.76</c:v>
                </c:pt>
                <c:pt idx="71365">
                  <c:v>7134.86</c:v>
                </c:pt>
                <c:pt idx="71366">
                  <c:v>7134.96</c:v>
                </c:pt>
                <c:pt idx="71367">
                  <c:v>7135.06</c:v>
                </c:pt>
                <c:pt idx="71368">
                  <c:v>7135.16</c:v>
                </c:pt>
                <c:pt idx="71369">
                  <c:v>7135.26</c:v>
                </c:pt>
                <c:pt idx="71370">
                  <c:v>7135.36</c:v>
                </c:pt>
                <c:pt idx="71371">
                  <c:v>7135.46</c:v>
                </c:pt>
                <c:pt idx="71372">
                  <c:v>7135.56</c:v>
                </c:pt>
                <c:pt idx="71373">
                  <c:v>7135.66</c:v>
                </c:pt>
                <c:pt idx="71374">
                  <c:v>7135.76</c:v>
                </c:pt>
                <c:pt idx="71375">
                  <c:v>7135.86</c:v>
                </c:pt>
                <c:pt idx="71376">
                  <c:v>7135.96</c:v>
                </c:pt>
                <c:pt idx="71377">
                  <c:v>7136.06</c:v>
                </c:pt>
                <c:pt idx="71378">
                  <c:v>7136.16</c:v>
                </c:pt>
                <c:pt idx="71379">
                  <c:v>7136.26</c:v>
                </c:pt>
                <c:pt idx="71380">
                  <c:v>7136.36</c:v>
                </c:pt>
                <c:pt idx="71381">
                  <c:v>7136.46</c:v>
                </c:pt>
                <c:pt idx="71382">
                  <c:v>7136.56</c:v>
                </c:pt>
                <c:pt idx="71383">
                  <c:v>7136.66</c:v>
                </c:pt>
                <c:pt idx="71384">
                  <c:v>7136.76</c:v>
                </c:pt>
                <c:pt idx="71385">
                  <c:v>7136.86</c:v>
                </c:pt>
                <c:pt idx="71386">
                  <c:v>7136.96</c:v>
                </c:pt>
                <c:pt idx="71387">
                  <c:v>7137.06</c:v>
                </c:pt>
                <c:pt idx="71388">
                  <c:v>7137.16</c:v>
                </c:pt>
                <c:pt idx="71389">
                  <c:v>7137.26</c:v>
                </c:pt>
                <c:pt idx="71390">
                  <c:v>7137.36</c:v>
                </c:pt>
                <c:pt idx="71391">
                  <c:v>7137.46</c:v>
                </c:pt>
                <c:pt idx="71392">
                  <c:v>7137.56</c:v>
                </c:pt>
                <c:pt idx="71393">
                  <c:v>7137.66</c:v>
                </c:pt>
                <c:pt idx="71394">
                  <c:v>7137.76</c:v>
                </c:pt>
                <c:pt idx="71395">
                  <c:v>7137.86</c:v>
                </c:pt>
                <c:pt idx="71396">
                  <c:v>7137.96</c:v>
                </c:pt>
                <c:pt idx="71397">
                  <c:v>7138.06</c:v>
                </c:pt>
                <c:pt idx="71398">
                  <c:v>7138.16</c:v>
                </c:pt>
                <c:pt idx="71399">
                  <c:v>7138.26</c:v>
                </c:pt>
                <c:pt idx="71400">
                  <c:v>7138.36</c:v>
                </c:pt>
                <c:pt idx="71401">
                  <c:v>7138.46</c:v>
                </c:pt>
                <c:pt idx="71402">
                  <c:v>7138.56</c:v>
                </c:pt>
                <c:pt idx="71403">
                  <c:v>7138.66</c:v>
                </c:pt>
                <c:pt idx="71404">
                  <c:v>7138.76</c:v>
                </c:pt>
                <c:pt idx="71405">
                  <c:v>7138.86</c:v>
                </c:pt>
                <c:pt idx="71406">
                  <c:v>7138.96</c:v>
                </c:pt>
                <c:pt idx="71407">
                  <c:v>7139.06</c:v>
                </c:pt>
                <c:pt idx="71408">
                  <c:v>7139.16</c:v>
                </c:pt>
                <c:pt idx="71409">
                  <c:v>7139.26</c:v>
                </c:pt>
                <c:pt idx="71410">
                  <c:v>7139.36</c:v>
                </c:pt>
                <c:pt idx="71411">
                  <c:v>7139.46</c:v>
                </c:pt>
                <c:pt idx="71412">
                  <c:v>7139.56</c:v>
                </c:pt>
                <c:pt idx="71413">
                  <c:v>7139.66</c:v>
                </c:pt>
                <c:pt idx="71414">
                  <c:v>7139.76</c:v>
                </c:pt>
                <c:pt idx="71415">
                  <c:v>7139.86</c:v>
                </c:pt>
                <c:pt idx="71416">
                  <c:v>7139.96</c:v>
                </c:pt>
                <c:pt idx="71417">
                  <c:v>7140.06</c:v>
                </c:pt>
                <c:pt idx="71418">
                  <c:v>7140.16</c:v>
                </c:pt>
                <c:pt idx="71419">
                  <c:v>7140.26</c:v>
                </c:pt>
                <c:pt idx="71420">
                  <c:v>7140.36</c:v>
                </c:pt>
                <c:pt idx="71421">
                  <c:v>7140.46</c:v>
                </c:pt>
                <c:pt idx="71422">
                  <c:v>7140.56</c:v>
                </c:pt>
                <c:pt idx="71423">
                  <c:v>7140.66</c:v>
                </c:pt>
                <c:pt idx="71424">
                  <c:v>7140.76</c:v>
                </c:pt>
                <c:pt idx="71425">
                  <c:v>7140.86</c:v>
                </c:pt>
                <c:pt idx="71426">
                  <c:v>7140.96</c:v>
                </c:pt>
                <c:pt idx="71427">
                  <c:v>7141.06</c:v>
                </c:pt>
                <c:pt idx="71428">
                  <c:v>7141.16</c:v>
                </c:pt>
                <c:pt idx="71429">
                  <c:v>7141.26</c:v>
                </c:pt>
                <c:pt idx="71430">
                  <c:v>7141.36</c:v>
                </c:pt>
                <c:pt idx="71431">
                  <c:v>7141.46</c:v>
                </c:pt>
                <c:pt idx="71432">
                  <c:v>7141.56</c:v>
                </c:pt>
                <c:pt idx="71433">
                  <c:v>7141.66</c:v>
                </c:pt>
                <c:pt idx="71434">
                  <c:v>7141.76</c:v>
                </c:pt>
                <c:pt idx="71435">
                  <c:v>7141.86</c:v>
                </c:pt>
                <c:pt idx="71436">
                  <c:v>7141.96</c:v>
                </c:pt>
                <c:pt idx="71437">
                  <c:v>7142.06</c:v>
                </c:pt>
                <c:pt idx="71438">
                  <c:v>7142.16</c:v>
                </c:pt>
                <c:pt idx="71439">
                  <c:v>7142.26</c:v>
                </c:pt>
                <c:pt idx="71440">
                  <c:v>7142.36</c:v>
                </c:pt>
                <c:pt idx="71441">
                  <c:v>7142.46</c:v>
                </c:pt>
                <c:pt idx="71442">
                  <c:v>7142.56</c:v>
                </c:pt>
                <c:pt idx="71443">
                  <c:v>7142.66</c:v>
                </c:pt>
                <c:pt idx="71444">
                  <c:v>7142.76</c:v>
                </c:pt>
                <c:pt idx="71445">
                  <c:v>7142.86</c:v>
                </c:pt>
                <c:pt idx="71446">
                  <c:v>7142.96</c:v>
                </c:pt>
                <c:pt idx="71447">
                  <c:v>7143.06</c:v>
                </c:pt>
                <c:pt idx="71448">
                  <c:v>7143.16</c:v>
                </c:pt>
                <c:pt idx="71449">
                  <c:v>7143.26</c:v>
                </c:pt>
                <c:pt idx="71450">
                  <c:v>7143.36</c:v>
                </c:pt>
                <c:pt idx="71451">
                  <c:v>7143.46</c:v>
                </c:pt>
                <c:pt idx="71452">
                  <c:v>7143.56</c:v>
                </c:pt>
                <c:pt idx="71453">
                  <c:v>7143.66</c:v>
                </c:pt>
                <c:pt idx="71454">
                  <c:v>7143.76</c:v>
                </c:pt>
                <c:pt idx="71455">
                  <c:v>7143.86</c:v>
                </c:pt>
                <c:pt idx="71456">
                  <c:v>7143.96</c:v>
                </c:pt>
                <c:pt idx="71457">
                  <c:v>7144.06</c:v>
                </c:pt>
                <c:pt idx="71458">
                  <c:v>7144.16</c:v>
                </c:pt>
                <c:pt idx="71459">
                  <c:v>7144.26</c:v>
                </c:pt>
                <c:pt idx="71460">
                  <c:v>7144.36</c:v>
                </c:pt>
                <c:pt idx="71461">
                  <c:v>7144.46</c:v>
                </c:pt>
                <c:pt idx="71462">
                  <c:v>7144.56</c:v>
                </c:pt>
                <c:pt idx="71463">
                  <c:v>7144.66</c:v>
                </c:pt>
                <c:pt idx="71464">
                  <c:v>7144.76</c:v>
                </c:pt>
                <c:pt idx="71465">
                  <c:v>7144.86</c:v>
                </c:pt>
                <c:pt idx="71466">
                  <c:v>7144.96</c:v>
                </c:pt>
                <c:pt idx="71467">
                  <c:v>7145.06</c:v>
                </c:pt>
                <c:pt idx="71468">
                  <c:v>7145.16</c:v>
                </c:pt>
                <c:pt idx="71469">
                  <c:v>7145.26</c:v>
                </c:pt>
                <c:pt idx="71470">
                  <c:v>7145.36</c:v>
                </c:pt>
                <c:pt idx="71471">
                  <c:v>7145.46</c:v>
                </c:pt>
                <c:pt idx="71472">
                  <c:v>7145.56</c:v>
                </c:pt>
                <c:pt idx="71473">
                  <c:v>7145.66</c:v>
                </c:pt>
                <c:pt idx="71474">
                  <c:v>7145.76</c:v>
                </c:pt>
                <c:pt idx="71475">
                  <c:v>7145.86</c:v>
                </c:pt>
                <c:pt idx="71476">
                  <c:v>7145.96</c:v>
                </c:pt>
                <c:pt idx="71477">
                  <c:v>7146.06</c:v>
                </c:pt>
                <c:pt idx="71478">
                  <c:v>7146.16</c:v>
                </c:pt>
                <c:pt idx="71479">
                  <c:v>7146.26</c:v>
                </c:pt>
                <c:pt idx="71480">
                  <c:v>7146.36</c:v>
                </c:pt>
                <c:pt idx="71481">
                  <c:v>7146.46</c:v>
                </c:pt>
                <c:pt idx="71482">
                  <c:v>7146.56</c:v>
                </c:pt>
                <c:pt idx="71483">
                  <c:v>7146.66</c:v>
                </c:pt>
                <c:pt idx="71484">
                  <c:v>7146.76</c:v>
                </c:pt>
                <c:pt idx="71485">
                  <c:v>7146.86</c:v>
                </c:pt>
                <c:pt idx="71486">
                  <c:v>7146.96</c:v>
                </c:pt>
                <c:pt idx="71487">
                  <c:v>7147.06</c:v>
                </c:pt>
                <c:pt idx="71488">
                  <c:v>7147.16</c:v>
                </c:pt>
                <c:pt idx="71489">
                  <c:v>7147.26</c:v>
                </c:pt>
                <c:pt idx="71490">
                  <c:v>7147.36</c:v>
                </c:pt>
                <c:pt idx="71491">
                  <c:v>7147.46</c:v>
                </c:pt>
                <c:pt idx="71492">
                  <c:v>7147.56</c:v>
                </c:pt>
                <c:pt idx="71493">
                  <c:v>7147.66</c:v>
                </c:pt>
                <c:pt idx="71494">
                  <c:v>7147.76</c:v>
                </c:pt>
                <c:pt idx="71495">
                  <c:v>7147.86</c:v>
                </c:pt>
                <c:pt idx="71496">
                  <c:v>7147.96</c:v>
                </c:pt>
                <c:pt idx="71497">
                  <c:v>7148.06</c:v>
                </c:pt>
                <c:pt idx="71498">
                  <c:v>7148.16</c:v>
                </c:pt>
                <c:pt idx="71499">
                  <c:v>7148.26</c:v>
                </c:pt>
                <c:pt idx="71500">
                  <c:v>7148.36</c:v>
                </c:pt>
                <c:pt idx="71501">
                  <c:v>7148.46</c:v>
                </c:pt>
                <c:pt idx="71502">
                  <c:v>7148.56</c:v>
                </c:pt>
                <c:pt idx="71503">
                  <c:v>7148.66</c:v>
                </c:pt>
                <c:pt idx="71504">
                  <c:v>7148.76</c:v>
                </c:pt>
                <c:pt idx="71505">
                  <c:v>7148.86</c:v>
                </c:pt>
                <c:pt idx="71506">
                  <c:v>7148.96</c:v>
                </c:pt>
                <c:pt idx="71507">
                  <c:v>7149.06</c:v>
                </c:pt>
                <c:pt idx="71508">
                  <c:v>7149.16</c:v>
                </c:pt>
                <c:pt idx="71509">
                  <c:v>7149.26</c:v>
                </c:pt>
                <c:pt idx="71510">
                  <c:v>7149.36</c:v>
                </c:pt>
                <c:pt idx="71511">
                  <c:v>7149.46</c:v>
                </c:pt>
                <c:pt idx="71512">
                  <c:v>7149.56</c:v>
                </c:pt>
                <c:pt idx="71513">
                  <c:v>7149.66</c:v>
                </c:pt>
                <c:pt idx="71514">
                  <c:v>7149.76</c:v>
                </c:pt>
                <c:pt idx="71515">
                  <c:v>7149.86</c:v>
                </c:pt>
                <c:pt idx="71516">
                  <c:v>7149.96</c:v>
                </c:pt>
                <c:pt idx="71517">
                  <c:v>7150.06</c:v>
                </c:pt>
                <c:pt idx="71518">
                  <c:v>7150.16</c:v>
                </c:pt>
                <c:pt idx="71519">
                  <c:v>7150.26</c:v>
                </c:pt>
                <c:pt idx="71520">
                  <c:v>7150.36</c:v>
                </c:pt>
                <c:pt idx="71521">
                  <c:v>7150.46</c:v>
                </c:pt>
                <c:pt idx="71522">
                  <c:v>7150.56</c:v>
                </c:pt>
                <c:pt idx="71523">
                  <c:v>7150.66</c:v>
                </c:pt>
                <c:pt idx="71524">
                  <c:v>7150.76</c:v>
                </c:pt>
                <c:pt idx="71525">
                  <c:v>7150.86</c:v>
                </c:pt>
                <c:pt idx="71526">
                  <c:v>7150.96</c:v>
                </c:pt>
                <c:pt idx="71527">
                  <c:v>7151.06</c:v>
                </c:pt>
                <c:pt idx="71528">
                  <c:v>7151.16</c:v>
                </c:pt>
                <c:pt idx="71529">
                  <c:v>7151.26</c:v>
                </c:pt>
                <c:pt idx="71530">
                  <c:v>7151.36</c:v>
                </c:pt>
                <c:pt idx="71531">
                  <c:v>7151.46</c:v>
                </c:pt>
                <c:pt idx="71532">
                  <c:v>7151.56</c:v>
                </c:pt>
                <c:pt idx="71533">
                  <c:v>7151.66</c:v>
                </c:pt>
                <c:pt idx="71534">
                  <c:v>7151.76</c:v>
                </c:pt>
                <c:pt idx="71535">
                  <c:v>7151.86</c:v>
                </c:pt>
                <c:pt idx="71536">
                  <c:v>7151.96</c:v>
                </c:pt>
                <c:pt idx="71537">
                  <c:v>7152.06</c:v>
                </c:pt>
                <c:pt idx="71538">
                  <c:v>7152.16</c:v>
                </c:pt>
                <c:pt idx="71539">
                  <c:v>7152.26</c:v>
                </c:pt>
                <c:pt idx="71540">
                  <c:v>7152.36</c:v>
                </c:pt>
                <c:pt idx="71541">
                  <c:v>7152.46</c:v>
                </c:pt>
                <c:pt idx="71542">
                  <c:v>7152.56</c:v>
                </c:pt>
                <c:pt idx="71543">
                  <c:v>7152.66</c:v>
                </c:pt>
                <c:pt idx="71544">
                  <c:v>7152.76</c:v>
                </c:pt>
                <c:pt idx="71545">
                  <c:v>7152.86</c:v>
                </c:pt>
                <c:pt idx="71546">
                  <c:v>7152.96</c:v>
                </c:pt>
                <c:pt idx="71547">
                  <c:v>7153.06</c:v>
                </c:pt>
                <c:pt idx="71548">
                  <c:v>7153.16</c:v>
                </c:pt>
                <c:pt idx="71549">
                  <c:v>7153.26</c:v>
                </c:pt>
                <c:pt idx="71550">
                  <c:v>7153.36</c:v>
                </c:pt>
                <c:pt idx="71551">
                  <c:v>7153.46</c:v>
                </c:pt>
                <c:pt idx="71552">
                  <c:v>7153.56</c:v>
                </c:pt>
                <c:pt idx="71553">
                  <c:v>7153.66</c:v>
                </c:pt>
                <c:pt idx="71554">
                  <c:v>7153.76</c:v>
                </c:pt>
                <c:pt idx="71555">
                  <c:v>7153.86</c:v>
                </c:pt>
                <c:pt idx="71556">
                  <c:v>7153.96</c:v>
                </c:pt>
                <c:pt idx="71557">
                  <c:v>7154.06</c:v>
                </c:pt>
                <c:pt idx="71558">
                  <c:v>7154.16</c:v>
                </c:pt>
                <c:pt idx="71559">
                  <c:v>7154.26</c:v>
                </c:pt>
                <c:pt idx="71560">
                  <c:v>7154.36</c:v>
                </c:pt>
                <c:pt idx="71561">
                  <c:v>7154.46</c:v>
                </c:pt>
                <c:pt idx="71562">
                  <c:v>7154.56</c:v>
                </c:pt>
                <c:pt idx="71563">
                  <c:v>7154.66</c:v>
                </c:pt>
                <c:pt idx="71564">
                  <c:v>7154.76</c:v>
                </c:pt>
                <c:pt idx="71565">
                  <c:v>7154.86</c:v>
                </c:pt>
                <c:pt idx="71566">
                  <c:v>7154.96</c:v>
                </c:pt>
                <c:pt idx="71567">
                  <c:v>7155.06</c:v>
                </c:pt>
                <c:pt idx="71568">
                  <c:v>7155.16</c:v>
                </c:pt>
                <c:pt idx="71569">
                  <c:v>7155.26</c:v>
                </c:pt>
                <c:pt idx="71570">
                  <c:v>7155.36</c:v>
                </c:pt>
                <c:pt idx="71571">
                  <c:v>7155.46</c:v>
                </c:pt>
                <c:pt idx="71572">
                  <c:v>7155.56</c:v>
                </c:pt>
                <c:pt idx="71573">
                  <c:v>7155.66</c:v>
                </c:pt>
                <c:pt idx="71574">
                  <c:v>7155.76</c:v>
                </c:pt>
                <c:pt idx="71575">
                  <c:v>7155.86</c:v>
                </c:pt>
                <c:pt idx="71576">
                  <c:v>7155.96</c:v>
                </c:pt>
                <c:pt idx="71577">
                  <c:v>7156.06</c:v>
                </c:pt>
                <c:pt idx="71578">
                  <c:v>7156.16</c:v>
                </c:pt>
                <c:pt idx="71579">
                  <c:v>7156.26</c:v>
                </c:pt>
                <c:pt idx="71580">
                  <c:v>7156.36</c:v>
                </c:pt>
                <c:pt idx="71581">
                  <c:v>7156.46</c:v>
                </c:pt>
                <c:pt idx="71582">
                  <c:v>7156.56</c:v>
                </c:pt>
                <c:pt idx="71583">
                  <c:v>7156.66</c:v>
                </c:pt>
                <c:pt idx="71584">
                  <c:v>7156.76</c:v>
                </c:pt>
                <c:pt idx="71585">
                  <c:v>7156.86</c:v>
                </c:pt>
                <c:pt idx="71586">
                  <c:v>7156.96</c:v>
                </c:pt>
                <c:pt idx="71587">
                  <c:v>7157.06</c:v>
                </c:pt>
                <c:pt idx="71588">
                  <c:v>7157.16</c:v>
                </c:pt>
                <c:pt idx="71589">
                  <c:v>7157.26</c:v>
                </c:pt>
                <c:pt idx="71590">
                  <c:v>7157.36</c:v>
                </c:pt>
                <c:pt idx="71591">
                  <c:v>7157.46</c:v>
                </c:pt>
                <c:pt idx="71592">
                  <c:v>7157.56</c:v>
                </c:pt>
                <c:pt idx="71593">
                  <c:v>7157.66</c:v>
                </c:pt>
                <c:pt idx="71594">
                  <c:v>7157.76</c:v>
                </c:pt>
                <c:pt idx="71595">
                  <c:v>7157.86</c:v>
                </c:pt>
                <c:pt idx="71596">
                  <c:v>7157.96</c:v>
                </c:pt>
                <c:pt idx="71597">
                  <c:v>7158.06</c:v>
                </c:pt>
                <c:pt idx="71598">
                  <c:v>7158.16</c:v>
                </c:pt>
                <c:pt idx="71599">
                  <c:v>7158.26</c:v>
                </c:pt>
                <c:pt idx="71600">
                  <c:v>7158.36</c:v>
                </c:pt>
                <c:pt idx="71601">
                  <c:v>7158.46</c:v>
                </c:pt>
                <c:pt idx="71602">
                  <c:v>7158.56</c:v>
                </c:pt>
                <c:pt idx="71603">
                  <c:v>7158.66</c:v>
                </c:pt>
                <c:pt idx="71604">
                  <c:v>7158.76</c:v>
                </c:pt>
                <c:pt idx="71605">
                  <c:v>7158.86</c:v>
                </c:pt>
                <c:pt idx="71606">
                  <c:v>7158.96</c:v>
                </c:pt>
                <c:pt idx="71607">
                  <c:v>7159.06</c:v>
                </c:pt>
                <c:pt idx="71608">
                  <c:v>7159.16</c:v>
                </c:pt>
                <c:pt idx="71609">
                  <c:v>7159.26</c:v>
                </c:pt>
                <c:pt idx="71610">
                  <c:v>7159.36</c:v>
                </c:pt>
                <c:pt idx="71611">
                  <c:v>7159.46</c:v>
                </c:pt>
                <c:pt idx="71612">
                  <c:v>7159.56</c:v>
                </c:pt>
                <c:pt idx="71613">
                  <c:v>7159.66</c:v>
                </c:pt>
                <c:pt idx="71614">
                  <c:v>7159.76</c:v>
                </c:pt>
                <c:pt idx="71615">
                  <c:v>7159.86</c:v>
                </c:pt>
                <c:pt idx="71616">
                  <c:v>7159.96</c:v>
                </c:pt>
                <c:pt idx="71617">
                  <c:v>7160.06</c:v>
                </c:pt>
                <c:pt idx="71618">
                  <c:v>7160.16</c:v>
                </c:pt>
                <c:pt idx="71619">
                  <c:v>7160.26</c:v>
                </c:pt>
                <c:pt idx="71620">
                  <c:v>7160.36</c:v>
                </c:pt>
                <c:pt idx="71621">
                  <c:v>7160.46</c:v>
                </c:pt>
                <c:pt idx="71622">
                  <c:v>7160.56</c:v>
                </c:pt>
                <c:pt idx="71623">
                  <c:v>7160.66</c:v>
                </c:pt>
                <c:pt idx="71624">
                  <c:v>7160.76</c:v>
                </c:pt>
                <c:pt idx="71625">
                  <c:v>7160.86</c:v>
                </c:pt>
                <c:pt idx="71626">
                  <c:v>7160.96</c:v>
                </c:pt>
                <c:pt idx="71627">
                  <c:v>7161.06</c:v>
                </c:pt>
                <c:pt idx="71628">
                  <c:v>7161.16</c:v>
                </c:pt>
                <c:pt idx="71629">
                  <c:v>7161.26</c:v>
                </c:pt>
                <c:pt idx="71630">
                  <c:v>7161.36</c:v>
                </c:pt>
                <c:pt idx="71631">
                  <c:v>7161.46</c:v>
                </c:pt>
                <c:pt idx="71632">
                  <c:v>7161.56</c:v>
                </c:pt>
                <c:pt idx="71633">
                  <c:v>7161.66</c:v>
                </c:pt>
                <c:pt idx="71634">
                  <c:v>7161.76</c:v>
                </c:pt>
                <c:pt idx="71635">
                  <c:v>7161.86</c:v>
                </c:pt>
                <c:pt idx="71636">
                  <c:v>7161.96</c:v>
                </c:pt>
                <c:pt idx="71637">
                  <c:v>7162.06</c:v>
                </c:pt>
                <c:pt idx="71638">
                  <c:v>7162.16</c:v>
                </c:pt>
                <c:pt idx="71639">
                  <c:v>7162.26</c:v>
                </c:pt>
                <c:pt idx="71640">
                  <c:v>7162.36</c:v>
                </c:pt>
                <c:pt idx="71641">
                  <c:v>7162.46</c:v>
                </c:pt>
                <c:pt idx="71642">
                  <c:v>7162.56</c:v>
                </c:pt>
                <c:pt idx="71643">
                  <c:v>7162.66</c:v>
                </c:pt>
                <c:pt idx="71644">
                  <c:v>7162.76</c:v>
                </c:pt>
                <c:pt idx="71645">
                  <c:v>7162.86</c:v>
                </c:pt>
                <c:pt idx="71646">
                  <c:v>7162.96</c:v>
                </c:pt>
                <c:pt idx="71647">
                  <c:v>7163.06</c:v>
                </c:pt>
                <c:pt idx="71648">
                  <c:v>7163.16</c:v>
                </c:pt>
                <c:pt idx="71649">
                  <c:v>7163.26</c:v>
                </c:pt>
                <c:pt idx="71650">
                  <c:v>7163.36</c:v>
                </c:pt>
                <c:pt idx="71651">
                  <c:v>7163.46</c:v>
                </c:pt>
                <c:pt idx="71652">
                  <c:v>7163.56</c:v>
                </c:pt>
                <c:pt idx="71653">
                  <c:v>7163.66</c:v>
                </c:pt>
                <c:pt idx="71654">
                  <c:v>7163.76</c:v>
                </c:pt>
                <c:pt idx="71655">
                  <c:v>7163.86</c:v>
                </c:pt>
                <c:pt idx="71656">
                  <c:v>7163.96</c:v>
                </c:pt>
                <c:pt idx="71657">
                  <c:v>7164.06</c:v>
                </c:pt>
                <c:pt idx="71658">
                  <c:v>7164.16</c:v>
                </c:pt>
                <c:pt idx="71659">
                  <c:v>7164.26</c:v>
                </c:pt>
                <c:pt idx="71660">
                  <c:v>7164.36</c:v>
                </c:pt>
                <c:pt idx="71661">
                  <c:v>7164.46</c:v>
                </c:pt>
                <c:pt idx="71662">
                  <c:v>7164.56</c:v>
                </c:pt>
                <c:pt idx="71663">
                  <c:v>7164.66</c:v>
                </c:pt>
                <c:pt idx="71664">
                  <c:v>7164.76</c:v>
                </c:pt>
                <c:pt idx="71665">
                  <c:v>7164.86</c:v>
                </c:pt>
                <c:pt idx="71666">
                  <c:v>7164.96</c:v>
                </c:pt>
                <c:pt idx="71667">
                  <c:v>7165.06</c:v>
                </c:pt>
                <c:pt idx="71668">
                  <c:v>7165.16</c:v>
                </c:pt>
                <c:pt idx="71669">
                  <c:v>7165.26</c:v>
                </c:pt>
                <c:pt idx="71670">
                  <c:v>7165.36</c:v>
                </c:pt>
                <c:pt idx="71671">
                  <c:v>7165.46</c:v>
                </c:pt>
                <c:pt idx="71672">
                  <c:v>7165.56</c:v>
                </c:pt>
                <c:pt idx="71673">
                  <c:v>7165.66</c:v>
                </c:pt>
                <c:pt idx="71674">
                  <c:v>7165.76</c:v>
                </c:pt>
                <c:pt idx="71675">
                  <c:v>7165.86</c:v>
                </c:pt>
                <c:pt idx="71676">
                  <c:v>7165.96</c:v>
                </c:pt>
                <c:pt idx="71677">
                  <c:v>7166.06</c:v>
                </c:pt>
                <c:pt idx="71678">
                  <c:v>7166.16</c:v>
                </c:pt>
                <c:pt idx="71679">
                  <c:v>7166.26</c:v>
                </c:pt>
                <c:pt idx="71680">
                  <c:v>7166.36</c:v>
                </c:pt>
                <c:pt idx="71681">
                  <c:v>7166.46</c:v>
                </c:pt>
                <c:pt idx="71682">
                  <c:v>7166.56</c:v>
                </c:pt>
                <c:pt idx="71683">
                  <c:v>7166.66</c:v>
                </c:pt>
                <c:pt idx="71684">
                  <c:v>7166.76</c:v>
                </c:pt>
                <c:pt idx="71685">
                  <c:v>7166.86</c:v>
                </c:pt>
                <c:pt idx="71686">
                  <c:v>7166.96</c:v>
                </c:pt>
                <c:pt idx="71687">
                  <c:v>7167.06</c:v>
                </c:pt>
                <c:pt idx="71688">
                  <c:v>7167.16</c:v>
                </c:pt>
                <c:pt idx="71689">
                  <c:v>7167.26</c:v>
                </c:pt>
                <c:pt idx="71690">
                  <c:v>7167.36</c:v>
                </c:pt>
                <c:pt idx="71691">
                  <c:v>7167.46</c:v>
                </c:pt>
                <c:pt idx="71692">
                  <c:v>7167.56</c:v>
                </c:pt>
                <c:pt idx="71693">
                  <c:v>7167.66</c:v>
                </c:pt>
                <c:pt idx="71694">
                  <c:v>7167.76</c:v>
                </c:pt>
                <c:pt idx="71695">
                  <c:v>7167.86</c:v>
                </c:pt>
                <c:pt idx="71696">
                  <c:v>7167.96</c:v>
                </c:pt>
                <c:pt idx="71697">
                  <c:v>7168.06</c:v>
                </c:pt>
                <c:pt idx="71698">
                  <c:v>7168.16</c:v>
                </c:pt>
                <c:pt idx="71699">
                  <c:v>7168.26</c:v>
                </c:pt>
                <c:pt idx="71700">
                  <c:v>7168.36</c:v>
                </c:pt>
                <c:pt idx="71701">
                  <c:v>7168.46</c:v>
                </c:pt>
                <c:pt idx="71702">
                  <c:v>7168.56</c:v>
                </c:pt>
                <c:pt idx="71703">
                  <c:v>7168.66</c:v>
                </c:pt>
                <c:pt idx="71704">
                  <c:v>7168.76</c:v>
                </c:pt>
                <c:pt idx="71705">
                  <c:v>7168.86</c:v>
                </c:pt>
                <c:pt idx="71706">
                  <c:v>7168.96</c:v>
                </c:pt>
                <c:pt idx="71707">
                  <c:v>7169.06</c:v>
                </c:pt>
                <c:pt idx="71708">
                  <c:v>7169.16</c:v>
                </c:pt>
                <c:pt idx="71709">
                  <c:v>7169.26</c:v>
                </c:pt>
                <c:pt idx="71710">
                  <c:v>7169.36</c:v>
                </c:pt>
                <c:pt idx="71711">
                  <c:v>7169.46</c:v>
                </c:pt>
                <c:pt idx="71712">
                  <c:v>7169.56</c:v>
                </c:pt>
                <c:pt idx="71713">
                  <c:v>7169.66</c:v>
                </c:pt>
                <c:pt idx="71714">
                  <c:v>7169.76</c:v>
                </c:pt>
                <c:pt idx="71715">
                  <c:v>7169.86</c:v>
                </c:pt>
                <c:pt idx="71716">
                  <c:v>7169.96</c:v>
                </c:pt>
                <c:pt idx="71717">
                  <c:v>7170.06</c:v>
                </c:pt>
                <c:pt idx="71718">
                  <c:v>7170.16</c:v>
                </c:pt>
                <c:pt idx="71719">
                  <c:v>7170.26</c:v>
                </c:pt>
                <c:pt idx="71720">
                  <c:v>7170.36</c:v>
                </c:pt>
                <c:pt idx="71721">
                  <c:v>7170.46</c:v>
                </c:pt>
                <c:pt idx="71722">
                  <c:v>7170.56</c:v>
                </c:pt>
                <c:pt idx="71723">
                  <c:v>7170.66</c:v>
                </c:pt>
                <c:pt idx="71724">
                  <c:v>7170.76</c:v>
                </c:pt>
                <c:pt idx="71725">
                  <c:v>7170.86</c:v>
                </c:pt>
                <c:pt idx="71726">
                  <c:v>7170.96</c:v>
                </c:pt>
                <c:pt idx="71727">
                  <c:v>7171.06</c:v>
                </c:pt>
                <c:pt idx="71728">
                  <c:v>7171.16</c:v>
                </c:pt>
                <c:pt idx="71729">
                  <c:v>7171.26</c:v>
                </c:pt>
                <c:pt idx="71730">
                  <c:v>7171.36</c:v>
                </c:pt>
                <c:pt idx="71731">
                  <c:v>7171.46</c:v>
                </c:pt>
                <c:pt idx="71732">
                  <c:v>7171.56</c:v>
                </c:pt>
                <c:pt idx="71733">
                  <c:v>7171.66</c:v>
                </c:pt>
                <c:pt idx="71734">
                  <c:v>7171.76</c:v>
                </c:pt>
                <c:pt idx="71735">
                  <c:v>7171.86</c:v>
                </c:pt>
                <c:pt idx="71736">
                  <c:v>7171.96</c:v>
                </c:pt>
                <c:pt idx="71737">
                  <c:v>7172.06</c:v>
                </c:pt>
                <c:pt idx="71738">
                  <c:v>7172.16</c:v>
                </c:pt>
                <c:pt idx="71739">
                  <c:v>7172.26</c:v>
                </c:pt>
                <c:pt idx="71740">
                  <c:v>7172.36</c:v>
                </c:pt>
                <c:pt idx="71741">
                  <c:v>7172.46</c:v>
                </c:pt>
                <c:pt idx="71742">
                  <c:v>7172.56</c:v>
                </c:pt>
                <c:pt idx="71743">
                  <c:v>7172.66</c:v>
                </c:pt>
                <c:pt idx="71744">
                  <c:v>7172.76</c:v>
                </c:pt>
                <c:pt idx="71745">
                  <c:v>7172.86</c:v>
                </c:pt>
                <c:pt idx="71746">
                  <c:v>7172.96</c:v>
                </c:pt>
                <c:pt idx="71747">
                  <c:v>7173.06</c:v>
                </c:pt>
                <c:pt idx="71748">
                  <c:v>7173.16</c:v>
                </c:pt>
                <c:pt idx="71749">
                  <c:v>7173.26</c:v>
                </c:pt>
                <c:pt idx="71750">
                  <c:v>7173.36</c:v>
                </c:pt>
                <c:pt idx="71751">
                  <c:v>7173.46</c:v>
                </c:pt>
                <c:pt idx="71752">
                  <c:v>7173.56</c:v>
                </c:pt>
                <c:pt idx="71753">
                  <c:v>7173.66</c:v>
                </c:pt>
                <c:pt idx="71754">
                  <c:v>7173.76</c:v>
                </c:pt>
                <c:pt idx="71755">
                  <c:v>7173.86</c:v>
                </c:pt>
                <c:pt idx="71756">
                  <c:v>7173.96</c:v>
                </c:pt>
                <c:pt idx="71757">
                  <c:v>7174.06</c:v>
                </c:pt>
                <c:pt idx="71758">
                  <c:v>7174.16</c:v>
                </c:pt>
                <c:pt idx="71759">
                  <c:v>7174.26</c:v>
                </c:pt>
                <c:pt idx="71760">
                  <c:v>7174.36</c:v>
                </c:pt>
                <c:pt idx="71761">
                  <c:v>7174.46</c:v>
                </c:pt>
                <c:pt idx="71762">
                  <c:v>7174.56</c:v>
                </c:pt>
                <c:pt idx="71763">
                  <c:v>7174.66</c:v>
                </c:pt>
                <c:pt idx="71764">
                  <c:v>7174.76</c:v>
                </c:pt>
                <c:pt idx="71765">
                  <c:v>7174.86</c:v>
                </c:pt>
                <c:pt idx="71766">
                  <c:v>7174.96</c:v>
                </c:pt>
                <c:pt idx="71767">
                  <c:v>7175.06</c:v>
                </c:pt>
                <c:pt idx="71768">
                  <c:v>7175.16</c:v>
                </c:pt>
                <c:pt idx="71769">
                  <c:v>7175.26</c:v>
                </c:pt>
                <c:pt idx="71770">
                  <c:v>7175.36</c:v>
                </c:pt>
                <c:pt idx="71771">
                  <c:v>7175.46</c:v>
                </c:pt>
                <c:pt idx="71772">
                  <c:v>7175.56</c:v>
                </c:pt>
                <c:pt idx="71773">
                  <c:v>7175.66</c:v>
                </c:pt>
                <c:pt idx="71774">
                  <c:v>7175.76</c:v>
                </c:pt>
                <c:pt idx="71775">
                  <c:v>7175.86</c:v>
                </c:pt>
                <c:pt idx="71776">
                  <c:v>7175.96</c:v>
                </c:pt>
                <c:pt idx="71777">
                  <c:v>7176.06</c:v>
                </c:pt>
                <c:pt idx="71778">
                  <c:v>7176.16</c:v>
                </c:pt>
                <c:pt idx="71779">
                  <c:v>7176.26</c:v>
                </c:pt>
                <c:pt idx="71780">
                  <c:v>7176.36</c:v>
                </c:pt>
                <c:pt idx="71781">
                  <c:v>7176.46</c:v>
                </c:pt>
                <c:pt idx="71782">
                  <c:v>7176.56</c:v>
                </c:pt>
                <c:pt idx="71783">
                  <c:v>7176.66</c:v>
                </c:pt>
                <c:pt idx="71784">
                  <c:v>7176.76</c:v>
                </c:pt>
                <c:pt idx="71785">
                  <c:v>7176.86</c:v>
                </c:pt>
                <c:pt idx="71786">
                  <c:v>7176.96</c:v>
                </c:pt>
                <c:pt idx="71787">
                  <c:v>7177.06</c:v>
                </c:pt>
                <c:pt idx="71788">
                  <c:v>7177.16</c:v>
                </c:pt>
                <c:pt idx="71789">
                  <c:v>7177.26</c:v>
                </c:pt>
                <c:pt idx="71790">
                  <c:v>7177.36</c:v>
                </c:pt>
                <c:pt idx="71791">
                  <c:v>7177.46</c:v>
                </c:pt>
                <c:pt idx="71792">
                  <c:v>7177.56</c:v>
                </c:pt>
                <c:pt idx="71793">
                  <c:v>7177.66</c:v>
                </c:pt>
                <c:pt idx="71794">
                  <c:v>7177.76</c:v>
                </c:pt>
                <c:pt idx="71795">
                  <c:v>7177.86</c:v>
                </c:pt>
                <c:pt idx="71796">
                  <c:v>7177.96</c:v>
                </c:pt>
                <c:pt idx="71797">
                  <c:v>7178.06</c:v>
                </c:pt>
                <c:pt idx="71798">
                  <c:v>7178.16</c:v>
                </c:pt>
                <c:pt idx="71799">
                  <c:v>7178.26</c:v>
                </c:pt>
                <c:pt idx="71800">
                  <c:v>7178.36</c:v>
                </c:pt>
                <c:pt idx="71801">
                  <c:v>7178.46</c:v>
                </c:pt>
                <c:pt idx="71802">
                  <c:v>7178.56</c:v>
                </c:pt>
                <c:pt idx="71803">
                  <c:v>7178.66</c:v>
                </c:pt>
                <c:pt idx="71804">
                  <c:v>7178.76</c:v>
                </c:pt>
                <c:pt idx="71805">
                  <c:v>7178.86</c:v>
                </c:pt>
                <c:pt idx="71806">
                  <c:v>7178.96</c:v>
                </c:pt>
                <c:pt idx="71807">
                  <c:v>7179.06</c:v>
                </c:pt>
                <c:pt idx="71808">
                  <c:v>7179.16</c:v>
                </c:pt>
                <c:pt idx="71809">
                  <c:v>7179.26</c:v>
                </c:pt>
                <c:pt idx="71810">
                  <c:v>7179.36</c:v>
                </c:pt>
                <c:pt idx="71811">
                  <c:v>7179.46</c:v>
                </c:pt>
                <c:pt idx="71812">
                  <c:v>7179.56</c:v>
                </c:pt>
                <c:pt idx="71813">
                  <c:v>7179.66</c:v>
                </c:pt>
                <c:pt idx="71814">
                  <c:v>7179.76</c:v>
                </c:pt>
                <c:pt idx="71815">
                  <c:v>7179.86</c:v>
                </c:pt>
                <c:pt idx="71816">
                  <c:v>7179.96</c:v>
                </c:pt>
                <c:pt idx="71817">
                  <c:v>7180.06</c:v>
                </c:pt>
                <c:pt idx="71818">
                  <c:v>7180.16</c:v>
                </c:pt>
                <c:pt idx="71819">
                  <c:v>7180.26</c:v>
                </c:pt>
                <c:pt idx="71820">
                  <c:v>7180.36</c:v>
                </c:pt>
                <c:pt idx="71821">
                  <c:v>7180.46</c:v>
                </c:pt>
                <c:pt idx="71822">
                  <c:v>7180.56</c:v>
                </c:pt>
                <c:pt idx="71823">
                  <c:v>7180.66</c:v>
                </c:pt>
                <c:pt idx="71824">
                  <c:v>7180.76</c:v>
                </c:pt>
                <c:pt idx="71825">
                  <c:v>7180.86</c:v>
                </c:pt>
                <c:pt idx="71826">
                  <c:v>7180.96</c:v>
                </c:pt>
                <c:pt idx="71827">
                  <c:v>7181.06</c:v>
                </c:pt>
                <c:pt idx="71828">
                  <c:v>7181.16</c:v>
                </c:pt>
                <c:pt idx="71829">
                  <c:v>7181.26</c:v>
                </c:pt>
                <c:pt idx="71830">
                  <c:v>7181.36</c:v>
                </c:pt>
                <c:pt idx="71831">
                  <c:v>7181.46</c:v>
                </c:pt>
                <c:pt idx="71832">
                  <c:v>7181.56</c:v>
                </c:pt>
                <c:pt idx="71833">
                  <c:v>7181.66</c:v>
                </c:pt>
                <c:pt idx="71834">
                  <c:v>7181.76</c:v>
                </c:pt>
                <c:pt idx="71835">
                  <c:v>7181.86</c:v>
                </c:pt>
                <c:pt idx="71836">
                  <c:v>7181.96</c:v>
                </c:pt>
                <c:pt idx="71837">
                  <c:v>7182.06</c:v>
                </c:pt>
                <c:pt idx="71838">
                  <c:v>7182.16</c:v>
                </c:pt>
                <c:pt idx="71839">
                  <c:v>7182.26</c:v>
                </c:pt>
                <c:pt idx="71840">
                  <c:v>7182.36</c:v>
                </c:pt>
                <c:pt idx="71841">
                  <c:v>7182.46</c:v>
                </c:pt>
                <c:pt idx="71842">
                  <c:v>7182.56</c:v>
                </c:pt>
                <c:pt idx="71843">
                  <c:v>7182.66</c:v>
                </c:pt>
                <c:pt idx="71844">
                  <c:v>7182.76</c:v>
                </c:pt>
                <c:pt idx="71845">
                  <c:v>7182.86</c:v>
                </c:pt>
                <c:pt idx="71846">
                  <c:v>7182.96</c:v>
                </c:pt>
                <c:pt idx="71847">
                  <c:v>7183.06</c:v>
                </c:pt>
                <c:pt idx="71848">
                  <c:v>7183.16</c:v>
                </c:pt>
                <c:pt idx="71849">
                  <c:v>7183.26</c:v>
                </c:pt>
                <c:pt idx="71850">
                  <c:v>7183.36</c:v>
                </c:pt>
                <c:pt idx="71851">
                  <c:v>7183.46</c:v>
                </c:pt>
                <c:pt idx="71852">
                  <c:v>7183.56</c:v>
                </c:pt>
                <c:pt idx="71853">
                  <c:v>7183.66</c:v>
                </c:pt>
                <c:pt idx="71854">
                  <c:v>7183.76</c:v>
                </c:pt>
                <c:pt idx="71855">
                  <c:v>7183.86</c:v>
                </c:pt>
                <c:pt idx="71856">
                  <c:v>7183.96</c:v>
                </c:pt>
                <c:pt idx="71857">
                  <c:v>7184.06</c:v>
                </c:pt>
                <c:pt idx="71858">
                  <c:v>7184.16</c:v>
                </c:pt>
                <c:pt idx="71859">
                  <c:v>7184.26</c:v>
                </c:pt>
                <c:pt idx="71860">
                  <c:v>7184.36</c:v>
                </c:pt>
                <c:pt idx="71861">
                  <c:v>7184.46</c:v>
                </c:pt>
                <c:pt idx="71862">
                  <c:v>7184.56</c:v>
                </c:pt>
                <c:pt idx="71863">
                  <c:v>7184.66</c:v>
                </c:pt>
                <c:pt idx="71864">
                  <c:v>7184.76</c:v>
                </c:pt>
                <c:pt idx="71865">
                  <c:v>7184.86</c:v>
                </c:pt>
                <c:pt idx="71866">
                  <c:v>7184.96</c:v>
                </c:pt>
                <c:pt idx="71867">
                  <c:v>7185.06</c:v>
                </c:pt>
                <c:pt idx="71868">
                  <c:v>7185.16</c:v>
                </c:pt>
                <c:pt idx="71869">
                  <c:v>7185.26</c:v>
                </c:pt>
                <c:pt idx="71870">
                  <c:v>7185.36</c:v>
                </c:pt>
                <c:pt idx="71871">
                  <c:v>7185.46</c:v>
                </c:pt>
                <c:pt idx="71872">
                  <c:v>7185.56</c:v>
                </c:pt>
                <c:pt idx="71873">
                  <c:v>7185.66</c:v>
                </c:pt>
                <c:pt idx="71874">
                  <c:v>7185.76</c:v>
                </c:pt>
                <c:pt idx="71875">
                  <c:v>7185.86</c:v>
                </c:pt>
                <c:pt idx="71876">
                  <c:v>7185.96</c:v>
                </c:pt>
                <c:pt idx="71877">
                  <c:v>7186.06</c:v>
                </c:pt>
                <c:pt idx="71878">
                  <c:v>7186.16</c:v>
                </c:pt>
                <c:pt idx="71879">
                  <c:v>7186.26</c:v>
                </c:pt>
                <c:pt idx="71880">
                  <c:v>7186.36</c:v>
                </c:pt>
                <c:pt idx="71881">
                  <c:v>7186.46</c:v>
                </c:pt>
                <c:pt idx="71882">
                  <c:v>7186.56</c:v>
                </c:pt>
                <c:pt idx="71883">
                  <c:v>7186.66</c:v>
                </c:pt>
                <c:pt idx="71884">
                  <c:v>7186.76</c:v>
                </c:pt>
                <c:pt idx="71885">
                  <c:v>7186.86</c:v>
                </c:pt>
                <c:pt idx="71886">
                  <c:v>7186.96</c:v>
                </c:pt>
                <c:pt idx="71887">
                  <c:v>7187.06</c:v>
                </c:pt>
                <c:pt idx="71888">
                  <c:v>7187.16</c:v>
                </c:pt>
                <c:pt idx="71889">
                  <c:v>7187.26</c:v>
                </c:pt>
                <c:pt idx="71890">
                  <c:v>7187.36</c:v>
                </c:pt>
                <c:pt idx="71891">
                  <c:v>7187.46</c:v>
                </c:pt>
                <c:pt idx="71892">
                  <c:v>7187.56</c:v>
                </c:pt>
                <c:pt idx="71893">
                  <c:v>7187.66</c:v>
                </c:pt>
                <c:pt idx="71894">
                  <c:v>7187.76</c:v>
                </c:pt>
                <c:pt idx="71895">
                  <c:v>7187.86</c:v>
                </c:pt>
                <c:pt idx="71896">
                  <c:v>7187.96</c:v>
                </c:pt>
                <c:pt idx="71897">
                  <c:v>7188.06</c:v>
                </c:pt>
                <c:pt idx="71898">
                  <c:v>7188.16</c:v>
                </c:pt>
                <c:pt idx="71899">
                  <c:v>7188.26</c:v>
                </c:pt>
                <c:pt idx="71900">
                  <c:v>7188.36</c:v>
                </c:pt>
                <c:pt idx="71901">
                  <c:v>7188.46</c:v>
                </c:pt>
                <c:pt idx="71902">
                  <c:v>7188.56</c:v>
                </c:pt>
                <c:pt idx="71903">
                  <c:v>7188.66</c:v>
                </c:pt>
                <c:pt idx="71904">
                  <c:v>7188.76</c:v>
                </c:pt>
                <c:pt idx="71905">
                  <c:v>7188.86</c:v>
                </c:pt>
                <c:pt idx="71906">
                  <c:v>7188.96</c:v>
                </c:pt>
                <c:pt idx="71907">
                  <c:v>7189.06</c:v>
                </c:pt>
                <c:pt idx="71908">
                  <c:v>7189.16</c:v>
                </c:pt>
                <c:pt idx="71909">
                  <c:v>7189.26</c:v>
                </c:pt>
                <c:pt idx="71910">
                  <c:v>7189.36</c:v>
                </c:pt>
                <c:pt idx="71911">
                  <c:v>7189.46</c:v>
                </c:pt>
                <c:pt idx="71912">
                  <c:v>7189.56</c:v>
                </c:pt>
                <c:pt idx="71913">
                  <c:v>7189.66</c:v>
                </c:pt>
                <c:pt idx="71914">
                  <c:v>7189.76</c:v>
                </c:pt>
                <c:pt idx="71915">
                  <c:v>7189.86</c:v>
                </c:pt>
                <c:pt idx="71916">
                  <c:v>7189.96</c:v>
                </c:pt>
                <c:pt idx="71917">
                  <c:v>7190.06</c:v>
                </c:pt>
                <c:pt idx="71918">
                  <c:v>7190.16</c:v>
                </c:pt>
                <c:pt idx="71919">
                  <c:v>7190.26</c:v>
                </c:pt>
                <c:pt idx="71920">
                  <c:v>7190.36</c:v>
                </c:pt>
                <c:pt idx="71921">
                  <c:v>7190.46</c:v>
                </c:pt>
                <c:pt idx="71922">
                  <c:v>7190.56</c:v>
                </c:pt>
                <c:pt idx="71923">
                  <c:v>7190.66</c:v>
                </c:pt>
                <c:pt idx="71924">
                  <c:v>7190.76</c:v>
                </c:pt>
                <c:pt idx="71925">
                  <c:v>7190.86</c:v>
                </c:pt>
                <c:pt idx="71926">
                  <c:v>7190.96</c:v>
                </c:pt>
                <c:pt idx="71927">
                  <c:v>7191.06</c:v>
                </c:pt>
                <c:pt idx="71928">
                  <c:v>7191.16</c:v>
                </c:pt>
                <c:pt idx="71929">
                  <c:v>7191.26</c:v>
                </c:pt>
                <c:pt idx="71930">
                  <c:v>7191.36</c:v>
                </c:pt>
                <c:pt idx="71931">
                  <c:v>7191.46</c:v>
                </c:pt>
                <c:pt idx="71932">
                  <c:v>7191.56</c:v>
                </c:pt>
                <c:pt idx="71933">
                  <c:v>7191.66</c:v>
                </c:pt>
                <c:pt idx="71934">
                  <c:v>7191.76</c:v>
                </c:pt>
                <c:pt idx="71935">
                  <c:v>7191.86</c:v>
                </c:pt>
                <c:pt idx="71936">
                  <c:v>7191.96</c:v>
                </c:pt>
                <c:pt idx="71937">
                  <c:v>7192.06</c:v>
                </c:pt>
                <c:pt idx="71938">
                  <c:v>7192.16</c:v>
                </c:pt>
                <c:pt idx="71939">
                  <c:v>7192.26</c:v>
                </c:pt>
                <c:pt idx="71940">
                  <c:v>7192.36</c:v>
                </c:pt>
                <c:pt idx="71941">
                  <c:v>7192.46</c:v>
                </c:pt>
                <c:pt idx="71942">
                  <c:v>7192.56</c:v>
                </c:pt>
                <c:pt idx="71943">
                  <c:v>7192.66</c:v>
                </c:pt>
                <c:pt idx="71944">
                  <c:v>7192.76</c:v>
                </c:pt>
                <c:pt idx="71945">
                  <c:v>7192.86</c:v>
                </c:pt>
                <c:pt idx="71946">
                  <c:v>7192.96</c:v>
                </c:pt>
                <c:pt idx="71947">
                  <c:v>7193.06</c:v>
                </c:pt>
                <c:pt idx="71948">
                  <c:v>7193.16</c:v>
                </c:pt>
                <c:pt idx="71949">
                  <c:v>7193.26</c:v>
                </c:pt>
                <c:pt idx="71950">
                  <c:v>7193.36</c:v>
                </c:pt>
                <c:pt idx="71951">
                  <c:v>7193.46</c:v>
                </c:pt>
                <c:pt idx="71952">
                  <c:v>7193.56</c:v>
                </c:pt>
                <c:pt idx="71953">
                  <c:v>7193.66</c:v>
                </c:pt>
                <c:pt idx="71954">
                  <c:v>7193.76</c:v>
                </c:pt>
                <c:pt idx="71955">
                  <c:v>7193.86</c:v>
                </c:pt>
                <c:pt idx="71956">
                  <c:v>7193.96</c:v>
                </c:pt>
                <c:pt idx="71957">
                  <c:v>7194.06</c:v>
                </c:pt>
                <c:pt idx="71958">
                  <c:v>7194.16</c:v>
                </c:pt>
                <c:pt idx="71959">
                  <c:v>7194.26</c:v>
                </c:pt>
                <c:pt idx="71960">
                  <c:v>7194.36</c:v>
                </c:pt>
                <c:pt idx="71961">
                  <c:v>7194.46</c:v>
                </c:pt>
                <c:pt idx="71962">
                  <c:v>7194.56</c:v>
                </c:pt>
                <c:pt idx="71963">
                  <c:v>7194.66</c:v>
                </c:pt>
                <c:pt idx="71964">
                  <c:v>7194.76</c:v>
                </c:pt>
                <c:pt idx="71965">
                  <c:v>7194.86</c:v>
                </c:pt>
                <c:pt idx="71966">
                  <c:v>7194.96</c:v>
                </c:pt>
                <c:pt idx="71967">
                  <c:v>7195.06</c:v>
                </c:pt>
                <c:pt idx="71968">
                  <c:v>7195.16</c:v>
                </c:pt>
                <c:pt idx="71969">
                  <c:v>7195.26</c:v>
                </c:pt>
                <c:pt idx="71970">
                  <c:v>7195.36</c:v>
                </c:pt>
                <c:pt idx="71971">
                  <c:v>7195.46</c:v>
                </c:pt>
                <c:pt idx="71972">
                  <c:v>7195.56</c:v>
                </c:pt>
                <c:pt idx="71973">
                  <c:v>7195.66</c:v>
                </c:pt>
                <c:pt idx="71974">
                  <c:v>7195.76</c:v>
                </c:pt>
                <c:pt idx="71975">
                  <c:v>7195.86</c:v>
                </c:pt>
                <c:pt idx="71976">
                  <c:v>7195.96</c:v>
                </c:pt>
                <c:pt idx="71977">
                  <c:v>7196.06</c:v>
                </c:pt>
                <c:pt idx="71978">
                  <c:v>7196.16</c:v>
                </c:pt>
                <c:pt idx="71979">
                  <c:v>7196.26</c:v>
                </c:pt>
                <c:pt idx="71980">
                  <c:v>7196.36</c:v>
                </c:pt>
                <c:pt idx="71981">
                  <c:v>7196.46</c:v>
                </c:pt>
                <c:pt idx="71982">
                  <c:v>7196.56</c:v>
                </c:pt>
                <c:pt idx="71983">
                  <c:v>7196.66</c:v>
                </c:pt>
                <c:pt idx="71984">
                  <c:v>7196.76</c:v>
                </c:pt>
                <c:pt idx="71985">
                  <c:v>7196.86</c:v>
                </c:pt>
                <c:pt idx="71986">
                  <c:v>7196.96</c:v>
                </c:pt>
                <c:pt idx="71987">
                  <c:v>7197.06</c:v>
                </c:pt>
                <c:pt idx="71988">
                  <c:v>7197.16</c:v>
                </c:pt>
                <c:pt idx="71989">
                  <c:v>7197.26</c:v>
                </c:pt>
                <c:pt idx="71990">
                  <c:v>7197.36</c:v>
                </c:pt>
                <c:pt idx="71991">
                  <c:v>7197.46</c:v>
                </c:pt>
                <c:pt idx="71992">
                  <c:v>7197.56</c:v>
                </c:pt>
                <c:pt idx="71993">
                  <c:v>7197.66</c:v>
                </c:pt>
                <c:pt idx="71994">
                  <c:v>7197.76</c:v>
                </c:pt>
                <c:pt idx="71995">
                  <c:v>7197.86</c:v>
                </c:pt>
                <c:pt idx="71996">
                  <c:v>7197.96</c:v>
                </c:pt>
                <c:pt idx="71997">
                  <c:v>7198.06</c:v>
                </c:pt>
                <c:pt idx="71998">
                  <c:v>7198.16</c:v>
                </c:pt>
                <c:pt idx="71999">
                  <c:v>7198.26</c:v>
                </c:pt>
                <c:pt idx="72000">
                  <c:v>7198.36</c:v>
                </c:pt>
                <c:pt idx="72001">
                  <c:v>7198.46</c:v>
                </c:pt>
                <c:pt idx="72002">
                  <c:v>7198.56</c:v>
                </c:pt>
                <c:pt idx="72003">
                  <c:v>7198.66</c:v>
                </c:pt>
                <c:pt idx="72004">
                  <c:v>7198.76</c:v>
                </c:pt>
                <c:pt idx="72005">
                  <c:v>7198.86</c:v>
                </c:pt>
                <c:pt idx="72006">
                  <c:v>7198.96</c:v>
                </c:pt>
                <c:pt idx="72007">
                  <c:v>7199.06</c:v>
                </c:pt>
                <c:pt idx="72008">
                  <c:v>7199.16</c:v>
                </c:pt>
                <c:pt idx="72009">
                  <c:v>7199.26</c:v>
                </c:pt>
                <c:pt idx="72010">
                  <c:v>7199.36</c:v>
                </c:pt>
                <c:pt idx="72011">
                  <c:v>7199.46</c:v>
                </c:pt>
                <c:pt idx="72012">
                  <c:v>7199.56</c:v>
                </c:pt>
                <c:pt idx="72013">
                  <c:v>7199.66</c:v>
                </c:pt>
                <c:pt idx="72014">
                  <c:v>7199.76</c:v>
                </c:pt>
                <c:pt idx="72015">
                  <c:v>7199.86</c:v>
                </c:pt>
                <c:pt idx="72016">
                  <c:v>7199.96</c:v>
                </c:pt>
                <c:pt idx="72017">
                  <c:v>7200.06</c:v>
                </c:pt>
                <c:pt idx="72018">
                  <c:v>7200.16</c:v>
                </c:pt>
                <c:pt idx="72019">
                  <c:v>7200.26</c:v>
                </c:pt>
                <c:pt idx="72020">
                  <c:v>7200.36</c:v>
                </c:pt>
                <c:pt idx="72021">
                  <c:v>7200.46</c:v>
                </c:pt>
                <c:pt idx="72022">
                  <c:v>7200.56</c:v>
                </c:pt>
                <c:pt idx="72023">
                  <c:v>7200.66</c:v>
                </c:pt>
                <c:pt idx="72024">
                  <c:v>7200.76</c:v>
                </c:pt>
                <c:pt idx="72025">
                  <c:v>7200.86</c:v>
                </c:pt>
                <c:pt idx="72026">
                  <c:v>7200.96</c:v>
                </c:pt>
                <c:pt idx="72027">
                  <c:v>7201.06</c:v>
                </c:pt>
                <c:pt idx="72028">
                  <c:v>7201.16</c:v>
                </c:pt>
                <c:pt idx="72029">
                  <c:v>7201.26</c:v>
                </c:pt>
                <c:pt idx="72030">
                  <c:v>7201.36</c:v>
                </c:pt>
                <c:pt idx="72031">
                  <c:v>7201.46</c:v>
                </c:pt>
                <c:pt idx="72032">
                  <c:v>7201.56</c:v>
                </c:pt>
                <c:pt idx="72033">
                  <c:v>7201.66</c:v>
                </c:pt>
                <c:pt idx="72034">
                  <c:v>7201.76</c:v>
                </c:pt>
                <c:pt idx="72035">
                  <c:v>7201.86</c:v>
                </c:pt>
                <c:pt idx="72036">
                  <c:v>7201.96</c:v>
                </c:pt>
                <c:pt idx="72037">
                  <c:v>7202.06</c:v>
                </c:pt>
                <c:pt idx="72038">
                  <c:v>7202.16</c:v>
                </c:pt>
                <c:pt idx="72039">
                  <c:v>7202.26</c:v>
                </c:pt>
                <c:pt idx="72040">
                  <c:v>7202.36</c:v>
                </c:pt>
                <c:pt idx="72041">
                  <c:v>7202.46</c:v>
                </c:pt>
                <c:pt idx="72042">
                  <c:v>7202.56</c:v>
                </c:pt>
                <c:pt idx="72043">
                  <c:v>7202.66</c:v>
                </c:pt>
                <c:pt idx="72044">
                  <c:v>7202.76</c:v>
                </c:pt>
                <c:pt idx="72045">
                  <c:v>7202.86</c:v>
                </c:pt>
                <c:pt idx="72046">
                  <c:v>7202.96</c:v>
                </c:pt>
                <c:pt idx="72047">
                  <c:v>7203.06</c:v>
                </c:pt>
                <c:pt idx="72048">
                  <c:v>7203.16</c:v>
                </c:pt>
                <c:pt idx="72049">
                  <c:v>7203.26</c:v>
                </c:pt>
                <c:pt idx="72050">
                  <c:v>7203.36</c:v>
                </c:pt>
                <c:pt idx="72051">
                  <c:v>7203.46</c:v>
                </c:pt>
                <c:pt idx="72052">
                  <c:v>7203.56</c:v>
                </c:pt>
                <c:pt idx="72053">
                  <c:v>7203.66</c:v>
                </c:pt>
                <c:pt idx="72054">
                  <c:v>7203.76</c:v>
                </c:pt>
                <c:pt idx="72055">
                  <c:v>7203.86</c:v>
                </c:pt>
                <c:pt idx="72056">
                  <c:v>7203.96</c:v>
                </c:pt>
                <c:pt idx="72057">
                  <c:v>7204.06</c:v>
                </c:pt>
                <c:pt idx="72058">
                  <c:v>7204.16</c:v>
                </c:pt>
                <c:pt idx="72059">
                  <c:v>7204.26</c:v>
                </c:pt>
                <c:pt idx="72060">
                  <c:v>7204.36</c:v>
                </c:pt>
                <c:pt idx="72061">
                  <c:v>7204.46</c:v>
                </c:pt>
                <c:pt idx="72062">
                  <c:v>7204.56</c:v>
                </c:pt>
                <c:pt idx="72063">
                  <c:v>7204.66</c:v>
                </c:pt>
                <c:pt idx="72064">
                  <c:v>7204.76</c:v>
                </c:pt>
                <c:pt idx="72065">
                  <c:v>7204.86</c:v>
                </c:pt>
                <c:pt idx="72066">
                  <c:v>7204.96</c:v>
                </c:pt>
                <c:pt idx="72067">
                  <c:v>7205.06</c:v>
                </c:pt>
                <c:pt idx="72068">
                  <c:v>7205.16</c:v>
                </c:pt>
                <c:pt idx="72069">
                  <c:v>7205.26</c:v>
                </c:pt>
                <c:pt idx="72070">
                  <c:v>7205.36</c:v>
                </c:pt>
                <c:pt idx="72071">
                  <c:v>7205.46</c:v>
                </c:pt>
                <c:pt idx="72072">
                  <c:v>7205.56</c:v>
                </c:pt>
                <c:pt idx="72073">
                  <c:v>7205.66</c:v>
                </c:pt>
                <c:pt idx="72074">
                  <c:v>7205.76</c:v>
                </c:pt>
                <c:pt idx="72075">
                  <c:v>7205.86</c:v>
                </c:pt>
                <c:pt idx="72076">
                  <c:v>7205.96</c:v>
                </c:pt>
                <c:pt idx="72077">
                  <c:v>7206.06</c:v>
                </c:pt>
                <c:pt idx="72078">
                  <c:v>7206.16</c:v>
                </c:pt>
                <c:pt idx="72079">
                  <c:v>7206.26</c:v>
                </c:pt>
                <c:pt idx="72080">
                  <c:v>7206.36</c:v>
                </c:pt>
                <c:pt idx="72081">
                  <c:v>7206.46</c:v>
                </c:pt>
                <c:pt idx="72082">
                  <c:v>7206.56</c:v>
                </c:pt>
                <c:pt idx="72083">
                  <c:v>7206.66</c:v>
                </c:pt>
                <c:pt idx="72084">
                  <c:v>7206.76</c:v>
                </c:pt>
                <c:pt idx="72085">
                  <c:v>7206.86</c:v>
                </c:pt>
                <c:pt idx="72086">
                  <c:v>7206.96</c:v>
                </c:pt>
                <c:pt idx="72087">
                  <c:v>7207.06</c:v>
                </c:pt>
                <c:pt idx="72088">
                  <c:v>7207.16</c:v>
                </c:pt>
                <c:pt idx="72089">
                  <c:v>7207.26</c:v>
                </c:pt>
                <c:pt idx="72090">
                  <c:v>7207.36</c:v>
                </c:pt>
                <c:pt idx="72091">
                  <c:v>7207.46</c:v>
                </c:pt>
                <c:pt idx="72092">
                  <c:v>7207.56</c:v>
                </c:pt>
                <c:pt idx="72093">
                  <c:v>7207.66</c:v>
                </c:pt>
                <c:pt idx="72094">
                  <c:v>7207.76</c:v>
                </c:pt>
                <c:pt idx="72095">
                  <c:v>7207.86</c:v>
                </c:pt>
                <c:pt idx="72096">
                  <c:v>7207.96</c:v>
                </c:pt>
                <c:pt idx="72097">
                  <c:v>7208.06</c:v>
                </c:pt>
                <c:pt idx="72098">
                  <c:v>7208.16</c:v>
                </c:pt>
                <c:pt idx="72099">
                  <c:v>7208.26</c:v>
                </c:pt>
                <c:pt idx="72100">
                  <c:v>7208.36</c:v>
                </c:pt>
                <c:pt idx="72101">
                  <c:v>7208.46</c:v>
                </c:pt>
                <c:pt idx="72102">
                  <c:v>7208.56</c:v>
                </c:pt>
                <c:pt idx="72103">
                  <c:v>7208.66</c:v>
                </c:pt>
                <c:pt idx="72104">
                  <c:v>7208.76</c:v>
                </c:pt>
                <c:pt idx="72105">
                  <c:v>7208.86</c:v>
                </c:pt>
                <c:pt idx="72106">
                  <c:v>7208.96</c:v>
                </c:pt>
                <c:pt idx="72107">
                  <c:v>7209.06</c:v>
                </c:pt>
                <c:pt idx="72108">
                  <c:v>7209.16</c:v>
                </c:pt>
                <c:pt idx="72109">
                  <c:v>7209.26</c:v>
                </c:pt>
                <c:pt idx="72110">
                  <c:v>7209.36</c:v>
                </c:pt>
                <c:pt idx="72111">
                  <c:v>7209.46</c:v>
                </c:pt>
                <c:pt idx="72112">
                  <c:v>7209.56</c:v>
                </c:pt>
                <c:pt idx="72113">
                  <c:v>7209.66</c:v>
                </c:pt>
                <c:pt idx="72114">
                  <c:v>7209.76</c:v>
                </c:pt>
                <c:pt idx="72115">
                  <c:v>7209.86</c:v>
                </c:pt>
                <c:pt idx="72116">
                  <c:v>7209.96</c:v>
                </c:pt>
                <c:pt idx="72117">
                  <c:v>7210.06</c:v>
                </c:pt>
                <c:pt idx="72118">
                  <c:v>7210.16</c:v>
                </c:pt>
                <c:pt idx="72119">
                  <c:v>7210.26</c:v>
                </c:pt>
                <c:pt idx="72120">
                  <c:v>7210.36</c:v>
                </c:pt>
                <c:pt idx="72121">
                  <c:v>7210.46</c:v>
                </c:pt>
                <c:pt idx="72122">
                  <c:v>7210.56</c:v>
                </c:pt>
                <c:pt idx="72123">
                  <c:v>7210.66</c:v>
                </c:pt>
                <c:pt idx="72124">
                  <c:v>7210.76</c:v>
                </c:pt>
                <c:pt idx="72125">
                  <c:v>7210.86</c:v>
                </c:pt>
                <c:pt idx="72126">
                  <c:v>7210.96</c:v>
                </c:pt>
                <c:pt idx="72127">
                  <c:v>7211.06</c:v>
                </c:pt>
                <c:pt idx="72128">
                  <c:v>7211.16</c:v>
                </c:pt>
                <c:pt idx="72129">
                  <c:v>7211.26</c:v>
                </c:pt>
                <c:pt idx="72130">
                  <c:v>7211.36</c:v>
                </c:pt>
                <c:pt idx="72131">
                  <c:v>7211.46</c:v>
                </c:pt>
                <c:pt idx="72132">
                  <c:v>7211.56</c:v>
                </c:pt>
                <c:pt idx="72133">
                  <c:v>7211.66</c:v>
                </c:pt>
                <c:pt idx="72134">
                  <c:v>7211.76</c:v>
                </c:pt>
                <c:pt idx="72135">
                  <c:v>7211.86</c:v>
                </c:pt>
                <c:pt idx="72136">
                  <c:v>7211.96</c:v>
                </c:pt>
                <c:pt idx="72137">
                  <c:v>7212.06</c:v>
                </c:pt>
                <c:pt idx="72138">
                  <c:v>7212.16</c:v>
                </c:pt>
                <c:pt idx="72139">
                  <c:v>7212.26</c:v>
                </c:pt>
                <c:pt idx="72140">
                  <c:v>7212.36</c:v>
                </c:pt>
                <c:pt idx="72141">
                  <c:v>7212.46</c:v>
                </c:pt>
                <c:pt idx="72142">
                  <c:v>7212.56</c:v>
                </c:pt>
                <c:pt idx="72143">
                  <c:v>7212.66</c:v>
                </c:pt>
                <c:pt idx="72144">
                  <c:v>7212.76</c:v>
                </c:pt>
                <c:pt idx="72145">
                  <c:v>7212.86</c:v>
                </c:pt>
                <c:pt idx="72146">
                  <c:v>7212.96</c:v>
                </c:pt>
                <c:pt idx="72147">
                  <c:v>7213.06</c:v>
                </c:pt>
                <c:pt idx="72148">
                  <c:v>7213.16</c:v>
                </c:pt>
                <c:pt idx="72149">
                  <c:v>7213.26</c:v>
                </c:pt>
                <c:pt idx="72150">
                  <c:v>7213.36</c:v>
                </c:pt>
                <c:pt idx="72151">
                  <c:v>7213.46</c:v>
                </c:pt>
                <c:pt idx="72152">
                  <c:v>7213.56</c:v>
                </c:pt>
                <c:pt idx="72153">
                  <c:v>7213.66</c:v>
                </c:pt>
                <c:pt idx="72154">
                  <c:v>7213.76</c:v>
                </c:pt>
                <c:pt idx="72155">
                  <c:v>7213.86</c:v>
                </c:pt>
                <c:pt idx="72156">
                  <c:v>7213.96</c:v>
                </c:pt>
                <c:pt idx="72157">
                  <c:v>7214.06</c:v>
                </c:pt>
                <c:pt idx="72158">
                  <c:v>7214.16</c:v>
                </c:pt>
                <c:pt idx="72159">
                  <c:v>7214.26</c:v>
                </c:pt>
                <c:pt idx="72160">
                  <c:v>7214.36</c:v>
                </c:pt>
                <c:pt idx="72161">
                  <c:v>7214.46</c:v>
                </c:pt>
                <c:pt idx="72162">
                  <c:v>7214.56</c:v>
                </c:pt>
                <c:pt idx="72163">
                  <c:v>7214.66</c:v>
                </c:pt>
                <c:pt idx="72164">
                  <c:v>7214.76</c:v>
                </c:pt>
                <c:pt idx="72165">
                  <c:v>7214.86</c:v>
                </c:pt>
                <c:pt idx="72166">
                  <c:v>7214.96</c:v>
                </c:pt>
                <c:pt idx="72167">
                  <c:v>7215.06</c:v>
                </c:pt>
                <c:pt idx="72168">
                  <c:v>7215.16</c:v>
                </c:pt>
                <c:pt idx="72169">
                  <c:v>7215.26</c:v>
                </c:pt>
                <c:pt idx="72170">
                  <c:v>7215.36</c:v>
                </c:pt>
                <c:pt idx="72171">
                  <c:v>7215.46</c:v>
                </c:pt>
                <c:pt idx="72172">
                  <c:v>7215.56</c:v>
                </c:pt>
                <c:pt idx="72173">
                  <c:v>7215.66</c:v>
                </c:pt>
                <c:pt idx="72174">
                  <c:v>7215.76</c:v>
                </c:pt>
                <c:pt idx="72175">
                  <c:v>7215.86</c:v>
                </c:pt>
                <c:pt idx="72176">
                  <c:v>7215.96</c:v>
                </c:pt>
                <c:pt idx="72177">
                  <c:v>7216.06</c:v>
                </c:pt>
                <c:pt idx="72178">
                  <c:v>7216.16</c:v>
                </c:pt>
                <c:pt idx="72179">
                  <c:v>7216.26</c:v>
                </c:pt>
                <c:pt idx="72180">
                  <c:v>7216.36</c:v>
                </c:pt>
                <c:pt idx="72181">
                  <c:v>7216.46</c:v>
                </c:pt>
                <c:pt idx="72182">
                  <c:v>7216.56</c:v>
                </c:pt>
                <c:pt idx="72183">
                  <c:v>7216.66</c:v>
                </c:pt>
                <c:pt idx="72184">
                  <c:v>7216.76</c:v>
                </c:pt>
                <c:pt idx="72185">
                  <c:v>7216.86</c:v>
                </c:pt>
                <c:pt idx="72186">
                  <c:v>7216.96</c:v>
                </c:pt>
                <c:pt idx="72187">
                  <c:v>7217.06</c:v>
                </c:pt>
                <c:pt idx="72188">
                  <c:v>7217.16</c:v>
                </c:pt>
                <c:pt idx="72189">
                  <c:v>7217.26</c:v>
                </c:pt>
                <c:pt idx="72190">
                  <c:v>7217.36</c:v>
                </c:pt>
                <c:pt idx="72191">
                  <c:v>7217.46</c:v>
                </c:pt>
                <c:pt idx="72192">
                  <c:v>7217.56</c:v>
                </c:pt>
                <c:pt idx="72193">
                  <c:v>7217.66</c:v>
                </c:pt>
                <c:pt idx="72194">
                  <c:v>7217.76</c:v>
                </c:pt>
                <c:pt idx="72195">
                  <c:v>7217.86</c:v>
                </c:pt>
                <c:pt idx="72196">
                  <c:v>7217.96</c:v>
                </c:pt>
                <c:pt idx="72197">
                  <c:v>7218.06</c:v>
                </c:pt>
                <c:pt idx="72198">
                  <c:v>7218.16</c:v>
                </c:pt>
                <c:pt idx="72199">
                  <c:v>7218.26</c:v>
                </c:pt>
                <c:pt idx="72200">
                  <c:v>7218.36</c:v>
                </c:pt>
                <c:pt idx="72201">
                  <c:v>7218.46</c:v>
                </c:pt>
                <c:pt idx="72202">
                  <c:v>7218.56</c:v>
                </c:pt>
                <c:pt idx="72203">
                  <c:v>7218.66</c:v>
                </c:pt>
                <c:pt idx="72204">
                  <c:v>7218.76</c:v>
                </c:pt>
                <c:pt idx="72205">
                  <c:v>7218.86</c:v>
                </c:pt>
                <c:pt idx="72206">
                  <c:v>7218.96</c:v>
                </c:pt>
                <c:pt idx="72207">
                  <c:v>7219.06</c:v>
                </c:pt>
                <c:pt idx="72208">
                  <c:v>7219.16</c:v>
                </c:pt>
                <c:pt idx="72209">
                  <c:v>7219.26</c:v>
                </c:pt>
                <c:pt idx="72210">
                  <c:v>7219.36</c:v>
                </c:pt>
                <c:pt idx="72211">
                  <c:v>7219.46</c:v>
                </c:pt>
                <c:pt idx="72212">
                  <c:v>7219.56</c:v>
                </c:pt>
                <c:pt idx="72213">
                  <c:v>7219.66</c:v>
                </c:pt>
                <c:pt idx="72214">
                  <c:v>7219.76</c:v>
                </c:pt>
                <c:pt idx="72215">
                  <c:v>7219.86</c:v>
                </c:pt>
                <c:pt idx="72216">
                  <c:v>7219.96</c:v>
                </c:pt>
                <c:pt idx="72217">
                  <c:v>7220.06</c:v>
                </c:pt>
                <c:pt idx="72218">
                  <c:v>7220.16</c:v>
                </c:pt>
                <c:pt idx="72219">
                  <c:v>7220.26</c:v>
                </c:pt>
                <c:pt idx="72220">
                  <c:v>7220.36</c:v>
                </c:pt>
                <c:pt idx="72221">
                  <c:v>7220.46</c:v>
                </c:pt>
                <c:pt idx="72222">
                  <c:v>7220.56</c:v>
                </c:pt>
                <c:pt idx="72223">
                  <c:v>7220.66</c:v>
                </c:pt>
                <c:pt idx="72224">
                  <c:v>7220.76</c:v>
                </c:pt>
                <c:pt idx="72225">
                  <c:v>7220.86</c:v>
                </c:pt>
                <c:pt idx="72226">
                  <c:v>7220.96</c:v>
                </c:pt>
                <c:pt idx="72227">
                  <c:v>7221.06</c:v>
                </c:pt>
                <c:pt idx="72228">
                  <c:v>7221.16</c:v>
                </c:pt>
                <c:pt idx="72229">
                  <c:v>7221.26</c:v>
                </c:pt>
                <c:pt idx="72230">
                  <c:v>7221.36</c:v>
                </c:pt>
                <c:pt idx="72231">
                  <c:v>7221.46</c:v>
                </c:pt>
                <c:pt idx="72232">
                  <c:v>7221.56</c:v>
                </c:pt>
                <c:pt idx="72233">
                  <c:v>7221.66</c:v>
                </c:pt>
                <c:pt idx="72234">
                  <c:v>7221.76</c:v>
                </c:pt>
                <c:pt idx="72235">
                  <c:v>7221.86</c:v>
                </c:pt>
                <c:pt idx="72236">
                  <c:v>7221.96</c:v>
                </c:pt>
                <c:pt idx="72237">
                  <c:v>7222.06</c:v>
                </c:pt>
                <c:pt idx="72238">
                  <c:v>7222.16</c:v>
                </c:pt>
                <c:pt idx="72239">
                  <c:v>7222.26</c:v>
                </c:pt>
                <c:pt idx="72240">
                  <c:v>7222.36</c:v>
                </c:pt>
                <c:pt idx="72241">
                  <c:v>7222.46</c:v>
                </c:pt>
                <c:pt idx="72242">
                  <c:v>7222.56</c:v>
                </c:pt>
                <c:pt idx="72243">
                  <c:v>7222.66</c:v>
                </c:pt>
                <c:pt idx="72244">
                  <c:v>7222.76</c:v>
                </c:pt>
                <c:pt idx="72245">
                  <c:v>7222.86</c:v>
                </c:pt>
                <c:pt idx="72246">
                  <c:v>7222.96</c:v>
                </c:pt>
                <c:pt idx="72247">
                  <c:v>7223.06</c:v>
                </c:pt>
                <c:pt idx="72248">
                  <c:v>7223.16</c:v>
                </c:pt>
                <c:pt idx="72249">
                  <c:v>7223.26</c:v>
                </c:pt>
                <c:pt idx="72250">
                  <c:v>7223.36</c:v>
                </c:pt>
                <c:pt idx="72251">
                  <c:v>7223.46</c:v>
                </c:pt>
                <c:pt idx="72252">
                  <c:v>7223.56</c:v>
                </c:pt>
                <c:pt idx="72253">
                  <c:v>7223.66</c:v>
                </c:pt>
                <c:pt idx="72254">
                  <c:v>7223.76</c:v>
                </c:pt>
                <c:pt idx="72255">
                  <c:v>7223.86</c:v>
                </c:pt>
                <c:pt idx="72256">
                  <c:v>7223.96</c:v>
                </c:pt>
                <c:pt idx="72257">
                  <c:v>7224.06</c:v>
                </c:pt>
                <c:pt idx="72258">
                  <c:v>7224.16</c:v>
                </c:pt>
                <c:pt idx="72259">
                  <c:v>7224.26</c:v>
                </c:pt>
                <c:pt idx="72260">
                  <c:v>7224.36</c:v>
                </c:pt>
                <c:pt idx="72261">
                  <c:v>7224.46</c:v>
                </c:pt>
                <c:pt idx="72262">
                  <c:v>7224.56</c:v>
                </c:pt>
                <c:pt idx="72263">
                  <c:v>7224.66</c:v>
                </c:pt>
                <c:pt idx="72264">
                  <c:v>7224.76</c:v>
                </c:pt>
                <c:pt idx="72265">
                  <c:v>7224.86</c:v>
                </c:pt>
                <c:pt idx="72266">
                  <c:v>7224.96</c:v>
                </c:pt>
                <c:pt idx="72267">
                  <c:v>7225.06</c:v>
                </c:pt>
                <c:pt idx="72268">
                  <c:v>7225.16</c:v>
                </c:pt>
                <c:pt idx="72269">
                  <c:v>7225.26</c:v>
                </c:pt>
                <c:pt idx="72270">
                  <c:v>7225.36</c:v>
                </c:pt>
                <c:pt idx="72271">
                  <c:v>7225.46</c:v>
                </c:pt>
                <c:pt idx="72272">
                  <c:v>7225.56</c:v>
                </c:pt>
                <c:pt idx="72273">
                  <c:v>7225.66</c:v>
                </c:pt>
                <c:pt idx="72274">
                  <c:v>7225.76</c:v>
                </c:pt>
                <c:pt idx="72275">
                  <c:v>7225.86</c:v>
                </c:pt>
                <c:pt idx="72276">
                  <c:v>7225.96</c:v>
                </c:pt>
                <c:pt idx="72277">
                  <c:v>7226.06</c:v>
                </c:pt>
                <c:pt idx="72278">
                  <c:v>7226.16</c:v>
                </c:pt>
                <c:pt idx="72279">
                  <c:v>7226.26</c:v>
                </c:pt>
                <c:pt idx="72280">
                  <c:v>7226.36</c:v>
                </c:pt>
                <c:pt idx="72281">
                  <c:v>7226.46</c:v>
                </c:pt>
                <c:pt idx="72282">
                  <c:v>7226.56</c:v>
                </c:pt>
                <c:pt idx="72283">
                  <c:v>7226.66</c:v>
                </c:pt>
                <c:pt idx="72284">
                  <c:v>7226.76</c:v>
                </c:pt>
                <c:pt idx="72285">
                  <c:v>7226.86</c:v>
                </c:pt>
                <c:pt idx="72286">
                  <c:v>7226.96</c:v>
                </c:pt>
                <c:pt idx="72287">
                  <c:v>7227.06</c:v>
                </c:pt>
                <c:pt idx="72288">
                  <c:v>7227.16</c:v>
                </c:pt>
                <c:pt idx="72289">
                  <c:v>7227.26</c:v>
                </c:pt>
                <c:pt idx="72290">
                  <c:v>7227.36</c:v>
                </c:pt>
                <c:pt idx="72291">
                  <c:v>7227.46</c:v>
                </c:pt>
                <c:pt idx="72292">
                  <c:v>7227.56</c:v>
                </c:pt>
                <c:pt idx="72293">
                  <c:v>7227.66</c:v>
                </c:pt>
                <c:pt idx="72294">
                  <c:v>7227.76</c:v>
                </c:pt>
                <c:pt idx="72295">
                  <c:v>7227.86</c:v>
                </c:pt>
                <c:pt idx="72296">
                  <c:v>7227.96</c:v>
                </c:pt>
                <c:pt idx="72297">
                  <c:v>7228.06</c:v>
                </c:pt>
                <c:pt idx="72298">
                  <c:v>7228.16</c:v>
                </c:pt>
                <c:pt idx="72299">
                  <c:v>7228.26</c:v>
                </c:pt>
                <c:pt idx="72300">
                  <c:v>7228.36</c:v>
                </c:pt>
                <c:pt idx="72301">
                  <c:v>7228.46</c:v>
                </c:pt>
                <c:pt idx="72302">
                  <c:v>7228.56</c:v>
                </c:pt>
                <c:pt idx="72303">
                  <c:v>7228.66</c:v>
                </c:pt>
                <c:pt idx="72304">
                  <c:v>7228.76</c:v>
                </c:pt>
                <c:pt idx="72305">
                  <c:v>7228.86</c:v>
                </c:pt>
                <c:pt idx="72306">
                  <c:v>7228.96</c:v>
                </c:pt>
                <c:pt idx="72307">
                  <c:v>7229.06</c:v>
                </c:pt>
                <c:pt idx="72308">
                  <c:v>7229.16</c:v>
                </c:pt>
                <c:pt idx="72309">
                  <c:v>7229.26</c:v>
                </c:pt>
                <c:pt idx="72310">
                  <c:v>7229.36</c:v>
                </c:pt>
                <c:pt idx="72311">
                  <c:v>7229.46</c:v>
                </c:pt>
                <c:pt idx="72312">
                  <c:v>7229.56</c:v>
                </c:pt>
                <c:pt idx="72313">
                  <c:v>7229.66</c:v>
                </c:pt>
                <c:pt idx="72314">
                  <c:v>7229.76</c:v>
                </c:pt>
                <c:pt idx="72315">
                  <c:v>7229.86</c:v>
                </c:pt>
                <c:pt idx="72316">
                  <c:v>7229.96</c:v>
                </c:pt>
                <c:pt idx="72317">
                  <c:v>7230.06</c:v>
                </c:pt>
                <c:pt idx="72318">
                  <c:v>7230.16</c:v>
                </c:pt>
                <c:pt idx="72319">
                  <c:v>7230.26</c:v>
                </c:pt>
                <c:pt idx="72320">
                  <c:v>7230.36</c:v>
                </c:pt>
                <c:pt idx="72321">
                  <c:v>7230.46</c:v>
                </c:pt>
                <c:pt idx="72322">
                  <c:v>7230.56</c:v>
                </c:pt>
                <c:pt idx="72323">
                  <c:v>7230.66</c:v>
                </c:pt>
                <c:pt idx="72324">
                  <c:v>7230.76</c:v>
                </c:pt>
                <c:pt idx="72325">
                  <c:v>7230.86</c:v>
                </c:pt>
                <c:pt idx="72326">
                  <c:v>7230.96</c:v>
                </c:pt>
                <c:pt idx="72327">
                  <c:v>7231.06</c:v>
                </c:pt>
                <c:pt idx="72328">
                  <c:v>7231.16</c:v>
                </c:pt>
                <c:pt idx="72329">
                  <c:v>7231.26</c:v>
                </c:pt>
                <c:pt idx="72330">
                  <c:v>7231.36</c:v>
                </c:pt>
                <c:pt idx="72331">
                  <c:v>7231.46</c:v>
                </c:pt>
                <c:pt idx="72332">
                  <c:v>7231.56</c:v>
                </c:pt>
                <c:pt idx="72333">
                  <c:v>7231.66</c:v>
                </c:pt>
                <c:pt idx="72334">
                  <c:v>7231.76</c:v>
                </c:pt>
                <c:pt idx="72335">
                  <c:v>7231.86</c:v>
                </c:pt>
                <c:pt idx="72336">
                  <c:v>7231.96</c:v>
                </c:pt>
                <c:pt idx="72337">
                  <c:v>7232.06</c:v>
                </c:pt>
                <c:pt idx="72338">
                  <c:v>7232.16</c:v>
                </c:pt>
                <c:pt idx="72339">
                  <c:v>7232.26</c:v>
                </c:pt>
                <c:pt idx="72340">
                  <c:v>7232.36</c:v>
                </c:pt>
                <c:pt idx="72341">
                  <c:v>7232.46</c:v>
                </c:pt>
                <c:pt idx="72342">
                  <c:v>7232.56</c:v>
                </c:pt>
                <c:pt idx="72343">
                  <c:v>7232.66</c:v>
                </c:pt>
                <c:pt idx="72344">
                  <c:v>7232.76</c:v>
                </c:pt>
                <c:pt idx="72345">
                  <c:v>7232.86</c:v>
                </c:pt>
                <c:pt idx="72346">
                  <c:v>7232.96</c:v>
                </c:pt>
                <c:pt idx="72347">
                  <c:v>7233.06</c:v>
                </c:pt>
                <c:pt idx="72348">
                  <c:v>7233.16</c:v>
                </c:pt>
                <c:pt idx="72349">
                  <c:v>7233.26</c:v>
                </c:pt>
                <c:pt idx="72350">
                  <c:v>7233.36</c:v>
                </c:pt>
                <c:pt idx="72351">
                  <c:v>7233.46</c:v>
                </c:pt>
                <c:pt idx="72352">
                  <c:v>7233.56</c:v>
                </c:pt>
                <c:pt idx="72353">
                  <c:v>7233.66</c:v>
                </c:pt>
                <c:pt idx="72354">
                  <c:v>7233.76</c:v>
                </c:pt>
                <c:pt idx="72355">
                  <c:v>7233.86</c:v>
                </c:pt>
                <c:pt idx="72356">
                  <c:v>7233.96</c:v>
                </c:pt>
                <c:pt idx="72357">
                  <c:v>7234.06</c:v>
                </c:pt>
                <c:pt idx="72358">
                  <c:v>7234.16</c:v>
                </c:pt>
                <c:pt idx="72359">
                  <c:v>7234.26</c:v>
                </c:pt>
                <c:pt idx="72360">
                  <c:v>7234.36</c:v>
                </c:pt>
                <c:pt idx="72361">
                  <c:v>7234.46</c:v>
                </c:pt>
                <c:pt idx="72362">
                  <c:v>7234.56</c:v>
                </c:pt>
                <c:pt idx="72363">
                  <c:v>7234.66</c:v>
                </c:pt>
                <c:pt idx="72364">
                  <c:v>7234.76</c:v>
                </c:pt>
                <c:pt idx="72365">
                  <c:v>7234.86</c:v>
                </c:pt>
                <c:pt idx="72366">
                  <c:v>7234.96</c:v>
                </c:pt>
                <c:pt idx="72367">
                  <c:v>7235.06</c:v>
                </c:pt>
                <c:pt idx="72368">
                  <c:v>7235.16</c:v>
                </c:pt>
                <c:pt idx="72369">
                  <c:v>7235.26</c:v>
                </c:pt>
                <c:pt idx="72370">
                  <c:v>7235.36</c:v>
                </c:pt>
                <c:pt idx="72371">
                  <c:v>7235.46</c:v>
                </c:pt>
                <c:pt idx="72372">
                  <c:v>7235.56</c:v>
                </c:pt>
                <c:pt idx="72373">
                  <c:v>7235.66</c:v>
                </c:pt>
                <c:pt idx="72374">
                  <c:v>7235.76</c:v>
                </c:pt>
                <c:pt idx="72375">
                  <c:v>7235.86</c:v>
                </c:pt>
                <c:pt idx="72376">
                  <c:v>7235.96</c:v>
                </c:pt>
                <c:pt idx="72377">
                  <c:v>7236.06</c:v>
                </c:pt>
                <c:pt idx="72378">
                  <c:v>7236.16</c:v>
                </c:pt>
                <c:pt idx="72379">
                  <c:v>7236.26</c:v>
                </c:pt>
                <c:pt idx="72380">
                  <c:v>7236.36</c:v>
                </c:pt>
                <c:pt idx="72381">
                  <c:v>7236.46</c:v>
                </c:pt>
                <c:pt idx="72382">
                  <c:v>7236.56</c:v>
                </c:pt>
                <c:pt idx="72383">
                  <c:v>7236.66</c:v>
                </c:pt>
                <c:pt idx="72384">
                  <c:v>7236.76</c:v>
                </c:pt>
                <c:pt idx="72385">
                  <c:v>7236.86</c:v>
                </c:pt>
                <c:pt idx="72386">
                  <c:v>7236.96</c:v>
                </c:pt>
                <c:pt idx="72387">
                  <c:v>7237.06</c:v>
                </c:pt>
                <c:pt idx="72388">
                  <c:v>7237.16</c:v>
                </c:pt>
                <c:pt idx="72389">
                  <c:v>7237.26</c:v>
                </c:pt>
                <c:pt idx="72390">
                  <c:v>7237.36</c:v>
                </c:pt>
                <c:pt idx="72391">
                  <c:v>7237.46</c:v>
                </c:pt>
                <c:pt idx="72392">
                  <c:v>7237.56</c:v>
                </c:pt>
                <c:pt idx="72393">
                  <c:v>7237.66</c:v>
                </c:pt>
                <c:pt idx="72394">
                  <c:v>7237.76</c:v>
                </c:pt>
                <c:pt idx="72395">
                  <c:v>7237.86</c:v>
                </c:pt>
                <c:pt idx="72396">
                  <c:v>7237.96</c:v>
                </c:pt>
                <c:pt idx="72397">
                  <c:v>7238.06</c:v>
                </c:pt>
                <c:pt idx="72398">
                  <c:v>7238.16</c:v>
                </c:pt>
                <c:pt idx="72399">
                  <c:v>7238.26</c:v>
                </c:pt>
                <c:pt idx="72400">
                  <c:v>7238.36</c:v>
                </c:pt>
                <c:pt idx="72401">
                  <c:v>7238.46</c:v>
                </c:pt>
                <c:pt idx="72402">
                  <c:v>7238.56</c:v>
                </c:pt>
                <c:pt idx="72403">
                  <c:v>7238.66</c:v>
                </c:pt>
                <c:pt idx="72404">
                  <c:v>7238.76</c:v>
                </c:pt>
                <c:pt idx="72405">
                  <c:v>7238.86</c:v>
                </c:pt>
                <c:pt idx="72406">
                  <c:v>7238.96</c:v>
                </c:pt>
                <c:pt idx="72407">
                  <c:v>7239.06</c:v>
                </c:pt>
                <c:pt idx="72408">
                  <c:v>7239.16</c:v>
                </c:pt>
                <c:pt idx="72409">
                  <c:v>7239.26</c:v>
                </c:pt>
                <c:pt idx="72410">
                  <c:v>7239.36</c:v>
                </c:pt>
                <c:pt idx="72411">
                  <c:v>7239.46</c:v>
                </c:pt>
                <c:pt idx="72412">
                  <c:v>7239.56</c:v>
                </c:pt>
                <c:pt idx="72413">
                  <c:v>7239.66</c:v>
                </c:pt>
                <c:pt idx="72414">
                  <c:v>7239.76</c:v>
                </c:pt>
                <c:pt idx="72415">
                  <c:v>7239.86</c:v>
                </c:pt>
                <c:pt idx="72416">
                  <c:v>7239.96</c:v>
                </c:pt>
                <c:pt idx="72417">
                  <c:v>7240.06</c:v>
                </c:pt>
                <c:pt idx="72418">
                  <c:v>7240.16</c:v>
                </c:pt>
                <c:pt idx="72419">
                  <c:v>7240.26</c:v>
                </c:pt>
                <c:pt idx="72420">
                  <c:v>7240.36</c:v>
                </c:pt>
                <c:pt idx="72421">
                  <c:v>7240.46</c:v>
                </c:pt>
                <c:pt idx="72422">
                  <c:v>7240.56</c:v>
                </c:pt>
                <c:pt idx="72423">
                  <c:v>7240.66</c:v>
                </c:pt>
                <c:pt idx="72424">
                  <c:v>7240.76</c:v>
                </c:pt>
                <c:pt idx="72425">
                  <c:v>7240.86</c:v>
                </c:pt>
                <c:pt idx="72426">
                  <c:v>7240.96</c:v>
                </c:pt>
                <c:pt idx="72427">
                  <c:v>7241.06</c:v>
                </c:pt>
                <c:pt idx="72428">
                  <c:v>7241.16</c:v>
                </c:pt>
                <c:pt idx="72429">
                  <c:v>7241.26</c:v>
                </c:pt>
                <c:pt idx="72430">
                  <c:v>7241.36</c:v>
                </c:pt>
                <c:pt idx="72431">
                  <c:v>7241.46</c:v>
                </c:pt>
                <c:pt idx="72432">
                  <c:v>7241.56</c:v>
                </c:pt>
                <c:pt idx="72433">
                  <c:v>7241.66</c:v>
                </c:pt>
                <c:pt idx="72434">
                  <c:v>7241.76</c:v>
                </c:pt>
                <c:pt idx="72435">
                  <c:v>7241.86</c:v>
                </c:pt>
                <c:pt idx="72436">
                  <c:v>7241.96</c:v>
                </c:pt>
                <c:pt idx="72437">
                  <c:v>7242.06</c:v>
                </c:pt>
                <c:pt idx="72438">
                  <c:v>7242.16</c:v>
                </c:pt>
                <c:pt idx="72439">
                  <c:v>7242.26</c:v>
                </c:pt>
                <c:pt idx="72440">
                  <c:v>7242.36</c:v>
                </c:pt>
                <c:pt idx="72441">
                  <c:v>7242.46</c:v>
                </c:pt>
                <c:pt idx="72442">
                  <c:v>7242.56</c:v>
                </c:pt>
                <c:pt idx="72443">
                  <c:v>7242.66</c:v>
                </c:pt>
                <c:pt idx="72444">
                  <c:v>7242.76</c:v>
                </c:pt>
                <c:pt idx="72445">
                  <c:v>7242.86</c:v>
                </c:pt>
                <c:pt idx="72446">
                  <c:v>7242.96</c:v>
                </c:pt>
                <c:pt idx="72447">
                  <c:v>7243.06</c:v>
                </c:pt>
                <c:pt idx="72448">
                  <c:v>7243.16</c:v>
                </c:pt>
                <c:pt idx="72449">
                  <c:v>7243.26</c:v>
                </c:pt>
                <c:pt idx="72450">
                  <c:v>7243.36</c:v>
                </c:pt>
                <c:pt idx="72451">
                  <c:v>7243.46</c:v>
                </c:pt>
                <c:pt idx="72452">
                  <c:v>7243.56</c:v>
                </c:pt>
                <c:pt idx="72453">
                  <c:v>7243.66</c:v>
                </c:pt>
                <c:pt idx="72454">
                  <c:v>7243.76</c:v>
                </c:pt>
                <c:pt idx="72455">
                  <c:v>7243.86</c:v>
                </c:pt>
                <c:pt idx="72456">
                  <c:v>7243.96</c:v>
                </c:pt>
                <c:pt idx="72457">
                  <c:v>7244.06</c:v>
                </c:pt>
                <c:pt idx="72458">
                  <c:v>7244.16</c:v>
                </c:pt>
                <c:pt idx="72459">
                  <c:v>7244.26</c:v>
                </c:pt>
                <c:pt idx="72460">
                  <c:v>7244.36</c:v>
                </c:pt>
                <c:pt idx="72461">
                  <c:v>7244.46</c:v>
                </c:pt>
                <c:pt idx="72462">
                  <c:v>7244.56</c:v>
                </c:pt>
                <c:pt idx="72463">
                  <c:v>7244.66</c:v>
                </c:pt>
                <c:pt idx="72464">
                  <c:v>7244.76</c:v>
                </c:pt>
                <c:pt idx="72465">
                  <c:v>7244.86</c:v>
                </c:pt>
                <c:pt idx="72466">
                  <c:v>7244.96</c:v>
                </c:pt>
                <c:pt idx="72467">
                  <c:v>7245.06</c:v>
                </c:pt>
                <c:pt idx="72468">
                  <c:v>7245.16</c:v>
                </c:pt>
                <c:pt idx="72469">
                  <c:v>7245.26</c:v>
                </c:pt>
                <c:pt idx="72470">
                  <c:v>7245.36</c:v>
                </c:pt>
                <c:pt idx="72471">
                  <c:v>7245.46</c:v>
                </c:pt>
                <c:pt idx="72472">
                  <c:v>7245.56</c:v>
                </c:pt>
                <c:pt idx="72473">
                  <c:v>7245.66</c:v>
                </c:pt>
                <c:pt idx="72474">
                  <c:v>7245.76</c:v>
                </c:pt>
                <c:pt idx="72475">
                  <c:v>7245.86</c:v>
                </c:pt>
                <c:pt idx="72476">
                  <c:v>7245.96</c:v>
                </c:pt>
                <c:pt idx="72477">
                  <c:v>7246.06</c:v>
                </c:pt>
                <c:pt idx="72478">
                  <c:v>7246.16</c:v>
                </c:pt>
                <c:pt idx="72479">
                  <c:v>7246.26</c:v>
                </c:pt>
                <c:pt idx="72480">
                  <c:v>7246.36</c:v>
                </c:pt>
                <c:pt idx="72481">
                  <c:v>7246.46</c:v>
                </c:pt>
                <c:pt idx="72482">
                  <c:v>7246.56</c:v>
                </c:pt>
                <c:pt idx="72483">
                  <c:v>7246.66</c:v>
                </c:pt>
                <c:pt idx="72484">
                  <c:v>7246.76</c:v>
                </c:pt>
                <c:pt idx="72485">
                  <c:v>7246.86</c:v>
                </c:pt>
                <c:pt idx="72486">
                  <c:v>7246.96</c:v>
                </c:pt>
                <c:pt idx="72487">
                  <c:v>7247.06</c:v>
                </c:pt>
                <c:pt idx="72488">
                  <c:v>7247.16</c:v>
                </c:pt>
                <c:pt idx="72489">
                  <c:v>7247.26</c:v>
                </c:pt>
                <c:pt idx="72490">
                  <c:v>7247.36</c:v>
                </c:pt>
                <c:pt idx="72491">
                  <c:v>7247.46</c:v>
                </c:pt>
                <c:pt idx="72492">
                  <c:v>7247.56</c:v>
                </c:pt>
                <c:pt idx="72493">
                  <c:v>7247.66</c:v>
                </c:pt>
                <c:pt idx="72494">
                  <c:v>7247.76</c:v>
                </c:pt>
                <c:pt idx="72495">
                  <c:v>7247.86</c:v>
                </c:pt>
                <c:pt idx="72496">
                  <c:v>7247.96</c:v>
                </c:pt>
                <c:pt idx="72497">
                  <c:v>7248.06</c:v>
                </c:pt>
                <c:pt idx="72498">
                  <c:v>7248.16</c:v>
                </c:pt>
                <c:pt idx="72499">
                  <c:v>7248.26</c:v>
                </c:pt>
                <c:pt idx="72500">
                  <c:v>7248.36</c:v>
                </c:pt>
                <c:pt idx="72501">
                  <c:v>7248.46</c:v>
                </c:pt>
                <c:pt idx="72502">
                  <c:v>7248.56</c:v>
                </c:pt>
                <c:pt idx="72503">
                  <c:v>7248.66</c:v>
                </c:pt>
                <c:pt idx="72504">
                  <c:v>7248.76</c:v>
                </c:pt>
                <c:pt idx="72505">
                  <c:v>7248.86</c:v>
                </c:pt>
                <c:pt idx="72506">
                  <c:v>7248.96</c:v>
                </c:pt>
                <c:pt idx="72507">
                  <c:v>7249.06</c:v>
                </c:pt>
                <c:pt idx="72508">
                  <c:v>7249.16</c:v>
                </c:pt>
                <c:pt idx="72509">
                  <c:v>7249.26</c:v>
                </c:pt>
                <c:pt idx="72510">
                  <c:v>7249.36</c:v>
                </c:pt>
                <c:pt idx="72511">
                  <c:v>7249.46</c:v>
                </c:pt>
                <c:pt idx="72512">
                  <c:v>7249.56</c:v>
                </c:pt>
                <c:pt idx="72513">
                  <c:v>7249.66</c:v>
                </c:pt>
                <c:pt idx="72514">
                  <c:v>7249.76</c:v>
                </c:pt>
                <c:pt idx="72515">
                  <c:v>7249.86</c:v>
                </c:pt>
                <c:pt idx="72516">
                  <c:v>7249.96</c:v>
                </c:pt>
                <c:pt idx="72517">
                  <c:v>7250.06</c:v>
                </c:pt>
                <c:pt idx="72518">
                  <c:v>7250.16</c:v>
                </c:pt>
                <c:pt idx="72519">
                  <c:v>7250.26</c:v>
                </c:pt>
                <c:pt idx="72520">
                  <c:v>7250.36</c:v>
                </c:pt>
                <c:pt idx="72521">
                  <c:v>7250.46</c:v>
                </c:pt>
                <c:pt idx="72522">
                  <c:v>7250.56</c:v>
                </c:pt>
                <c:pt idx="72523">
                  <c:v>7250.66</c:v>
                </c:pt>
                <c:pt idx="72524">
                  <c:v>7250.76</c:v>
                </c:pt>
                <c:pt idx="72525">
                  <c:v>7250.86</c:v>
                </c:pt>
                <c:pt idx="72526">
                  <c:v>7250.96</c:v>
                </c:pt>
                <c:pt idx="72527">
                  <c:v>7251.06</c:v>
                </c:pt>
                <c:pt idx="72528">
                  <c:v>7251.16</c:v>
                </c:pt>
                <c:pt idx="72529">
                  <c:v>7251.26</c:v>
                </c:pt>
                <c:pt idx="72530">
                  <c:v>7251.36</c:v>
                </c:pt>
                <c:pt idx="72531">
                  <c:v>7251.46</c:v>
                </c:pt>
                <c:pt idx="72532">
                  <c:v>7251.56</c:v>
                </c:pt>
                <c:pt idx="72533">
                  <c:v>7251.66</c:v>
                </c:pt>
                <c:pt idx="72534">
                  <c:v>7251.76</c:v>
                </c:pt>
                <c:pt idx="72535">
                  <c:v>7251.86</c:v>
                </c:pt>
                <c:pt idx="72536">
                  <c:v>7251.96</c:v>
                </c:pt>
                <c:pt idx="72537">
                  <c:v>7252.06</c:v>
                </c:pt>
                <c:pt idx="72538">
                  <c:v>7252.16</c:v>
                </c:pt>
                <c:pt idx="72539">
                  <c:v>7252.26</c:v>
                </c:pt>
                <c:pt idx="72540">
                  <c:v>7252.36</c:v>
                </c:pt>
                <c:pt idx="72541">
                  <c:v>7252.46</c:v>
                </c:pt>
                <c:pt idx="72542">
                  <c:v>7252.56</c:v>
                </c:pt>
                <c:pt idx="72543">
                  <c:v>7252.66</c:v>
                </c:pt>
                <c:pt idx="72544">
                  <c:v>7252.76</c:v>
                </c:pt>
                <c:pt idx="72545">
                  <c:v>7252.86</c:v>
                </c:pt>
                <c:pt idx="72546">
                  <c:v>7252.96</c:v>
                </c:pt>
                <c:pt idx="72547">
                  <c:v>7253.06</c:v>
                </c:pt>
                <c:pt idx="72548">
                  <c:v>7253.16</c:v>
                </c:pt>
                <c:pt idx="72549">
                  <c:v>7253.26</c:v>
                </c:pt>
                <c:pt idx="72550">
                  <c:v>7253.36</c:v>
                </c:pt>
                <c:pt idx="72551">
                  <c:v>7253.46</c:v>
                </c:pt>
                <c:pt idx="72552">
                  <c:v>7253.56</c:v>
                </c:pt>
                <c:pt idx="72553">
                  <c:v>7253.66</c:v>
                </c:pt>
                <c:pt idx="72554">
                  <c:v>7253.76</c:v>
                </c:pt>
                <c:pt idx="72555">
                  <c:v>7253.86</c:v>
                </c:pt>
                <c:pt idx="72556">
                  <c:v>7253.96</c:v>
                </c:pt>
                <c:pt idx="72557">
                  <c:v>7254.06</c:v>
                </c:pt>
                <c:pt idx="72558">
                  <c:v>7254.16</c:v>
                </c:pt>
                <c:pt idx="72559">
                  <c:v>7254.26</c:v>
                </c:pt>
                <c:pt idx="72560">
                  <c:v>7254.36</c:v>
                </c:pt>
                <c:pt idx="72561">
                  <c:v>7254.46</c:v>
                </c:pt>
                <c:pt idx="72562">
                  <c:v>7254.56</c:v>
                </c:pt>
                <c:pt idx="72563">
                  <c:v>7254.66</c:v>
                </c:pt>
                <c:pt idx="72564">
                  <c:v>7254.76</c:v>
                </c:pt>
                <c:pt idx="72565">
                  <c:v>7254.86</c:v>
                </c:pt>
                <c:pt idx="72566">
                  <c:v>7254.96</c:v>
                </c:pt>
                <c:pt idx="72567">
                  <c:v>7255.06</c:v>
                </c:pt>
                <c:pt idx="72568">
                  <c:v>7255.16</c:v>
                </c:pt>
                <c:pt idx="72569">
                  <c:v>7255.26</c:v>
                </c:pt>
                <c:pt idx="72570">
                  <c:v>7255.36</c:v>
                </c:pt>
                <c:pt idx="72571">
                  <c:v>7255.46</c:v>
                </c:pt>
                <c:pt idx="72572">
                  <c:v>7255.56</c:v>
                </c:pt>
                <c:pt idx="72573">
                  <c:v>7255.66</c:v>
                </c:pt>
                <c:pt idx="72574">
                  <c:v>7255.76</c:v>
                </c:pt>
                <c:pt idx="72575">
                  <c:v>7255.86</c:v>
                </c:pt>
                <c:pt idx="72576">
                  <c:v>7255.96</c:v>
                </c:pt>
                <c:pt idx="72577">
                  <c:v>7256.06</c:v>
                </c:pt>
                <c:pt idx="72578">
                  <c:v>7256.16</c:v>
                </c:pt>
                <c:pt idx="72579">
                  <c:v>7256.26</c:v>
                </c:pt>
                <c:pt idx="72580">
                  <c:v>7256.36</c:v>
                </c:pt>
                <c:pt idx="72581">
                  <c:v>7256.46</c:v>
                </c:pt>
                <c:pt idx="72582">
                  <c:v>7256.56</c:v>
                </c:pt>
                <c:pt idx="72583">
                  <c:v>7256.66</c:v>
                </c:pt>
                <c:pt idx="72584">
                  <c:v>7256.76</c:v>
                </c:pt>
                <c:pt idx="72585">
                  <c:v>7256.86</c:v>
                </c:pt>
                <c:pt idx="72586">
                  <c:v>7256.96</c:v>
                </c:pt>
                <c:pt idx="72587">
                  <c:v>7257.06</c:v>
                </c:pt>
                <c:pt idx="72588">
                  <c:v>7257.16</c:v>
                </c:pt>
                <c:pt idx="72589">
                  <c:v>7257.26</c:v>
                </c:pt>
                <c:pt idx="72590">
                  <c:v>7257.36</c:v>
                </c:pt>
                <c:pt idx="72591">
                  <c:v>7257.46</c:v>
                </c:pt>
                <c:pt idx="72592">
                  <c:v>7257.56</c:v>
                </c:pt>
                <c:pt idx="72593">
                  <c:v>7257.66</c:v>
                </c:pt>
                <c:pt idx="72594">
                  <c:v>7257.76</c:v>
                </c:pt>
                <c:pt idx="72595">
                  <c:v>7257.86</c:v>
                </c:pt>
                <c:pt idx="72596">
                  <c:v>7257.96</c:v>
                </c:pt>
                <c:pt idx="72597">
                  <c:v>7258.06</c:v>
                </c:pt>
                <c:pt idx="72598">
                  <c:v>7258.16</c:v>
                </c:pt>
                <c:pt idx="72599">
                  <c:v>7258.26</c:v>
                </c:pt>
                <c:pt idx="72600">
                  <c:v>7258.36</c:v>
                </c:pt>
                <c:pt idx="72601">
                  <c:v>7258.46</c:v>
                </c:pt>
                <c:pt idx="72602">
                  <c:v>7258.56</c:v>
                </c:pt>
                <c:pt idx="72603">
                  <c:v>7258.66</c:v>
                </c:pt>
                <c:pt idx="72604">
                  <c:v>7258.76</c:v>
                </c:pt>
                <c:pt idx="72605">
                  <c:v>7258.86</c:v>
                </c:pt>
                <c:pt idx="72606">
                  <c:v>7258.96</c:v>
                </c:pt>
                <c:pt idx="72607">
                  <c:v>7259.06</c:v>
                </c:pt>
                <c:pt idx="72608">
                  <c:v>7259.16</c:v>
                </c:pt>
                <c:pt idx="72609">
                  <c:v>7259.26</c:v>
                </c:pt>
                <c:pt idx="72610">
                  <c:v>7259.36</c:v>
                </c:pt>
                <c:pt idx="72611">
                  <c:v>7259.46</c:v>
                </c:pt>
                <c:pt idx="72612">
                  <c:v>7259.56</c:v>
                </c:pt>
                <c:pt idx="72613">
                  <c:v>7259.66</c:v>
                </c:pt>
                <c:pt idx="72614">
                  <c:v>7259.76</c:v>
                </c:pt>
                <c:pt idx="72615">
                  <c:v>7259.86</c:v>
                </c:pt>
                <c:pt idx="72616">
                  <c:v>7259.96</c:v>
                </c:pt>
                <c:pt idx="72617">
                  <c:v>7260.06</c:v>
                </c:pt>
                <c:pt idx="72618">
                  <c:v>7260.16</c:v>
                </c:pt>
                <c:pt idx="72619">
                  <c:v>7260.26</c:v>
                </c:pt>
                <c:pt idx="72620">
                  <c:v>7260.36</c:v>
                </c:pt>
                <c:pt idx="72621">
                  <c:v>7260.46</c:v>
                </c:pt>
                <c:pt idx="72622">
                  <c:v>7260.56</c:v>
                </c:pt>
                <c:pt idx="72623">
                  <c:v>7260.66</c:v>
                </c:pt>
                <c:pt idx="72624">
                  <c:v>7260.76</c:v>
                </c:pt>
                <c:pt idx="72625">
                  <c:v>7260.86</c:v>
                </c:pt>
                <c:pt idx="72626">
                  <c:v>7260.96</c:v>
                </c:pt>
                <c:pt idx="72627">
                  <c:v>7261.06</c:v>
                </c:pt>
                <c:pt idx="72628">
                  <c:v>7261.16</c:v>
                </c:pt>
                <c:pt idx="72629">
                  <c:v>7261.26</c:v>
                </c:pt>
                <c:pt idx="72630">
                  <c:v>7261.36</c:v>
                </c:pt>
                <c:pt idx="72631">
                  <c:v>7261.46</c:v>
                </c:pt>
                <c:pt idx="72632">
                  <c:v>7261.56</c:v>
                </c:pt>
                <c:pt idx="72633">
                  <c:v>7261.66</c:v>
                </c:pt>
                <c:pt idx="72634">
                  <c:v>7261.76</c:v>
                </c:pt>
                <c:pt idx="72635">
                  <c:v>7261.86</c:v>
                </c:pt>
                <c:pt idx="72636">
                  <c:v>7261.96</c:v>
                </c:pt>
                <c:pt idx="72637">
                  <c:v>7262.06</c:v>
                </c:pt>
                <c:pt idx="72638">
                  <c:v>7262.16</c:v>
                </c:pt>
                <c:pt idx="72639">
                  <c:v>7262.26</c:v>
                </c:pt>
                <c:pt idx="72640">
                  <c:v>7262.36</c:v>
                </c:pt>
                <c:pt idx="72641">
                  <c:v>7262.46</c:v>
                </c:pt>
                <c:pt idx="72642">
                  <c:v>7262.56</c:v>
                </c:pt>
                <c:pt idx="72643">
                  <c:v>7262.66</c:v>
                </c:pt>
                <c:pt idx="72644">
                  <c:v>7262.76</c:v>
                </c:pt>
                <c:pt idx="72645">
                  <c:v>7262.86</c:v>
                </c:pt>
                <c:pt idx="72646">
                  <c:v>7262.96</c:v>
                </c:pt>
                <c:pt idx="72647">
                  <c:v>7263.06</c:v>
                </c:pt>
                <c:pt idx="72648">
                  <c:v>7263.16</c:v>
                </c:pt>
                <c:pt idx="72649">
                  <c:v>7263.26</c:v>
                </c:pt>
                <c:pt idx="72650">
                  <c:v>7263.36</c:v>
                </c:pt>
                <c:pt idx="72651">
                  <c:v>7263.46</c:v>
                </c:pt>
                <c:pt idx="72652">
                  <c:v>7263.56</c:v>
                </c:pt>
                <c:pt idx="72653">
                  <c:v>7263.66</c:v>
                </c:pt>
                <c:pt idx="72654">
                  <c:v>7263.76</c:v>
                </c:pt>
                <c:pt idx="72655">
                  <c:v>7263.86</c:v>
                </c:pt>
                <c:pt idx="72656">
                  <c:v>7263.96</c:v>
                </c:pt>
                <c:pt idx="72657">
                  <c:v>7264.06</c:v>
                </c:pt>
                <c:pt idx="72658">
                  <c:v>7264.16</c:v>
                </c:pt>
                <c:pt idx="72659">
                  <c:v>7264.26</c:v>
                </c:pt>
                <c:pt idx="72660">
                  <c:v>7264.36</c:v>
                </c:pt>
                <c:pt idx="72661">
                  <c:v>7264.46</c:v>
                </c:pt>
                <c:pt idx="72662">
                  <c:v>7264.56</c:v>
                </c:pt>
                <c:pt idx="72663">
                  <c:v>7264.66</c:v>
                </c:pt>
                <c:pt idx="72664">
                  <c:v>7264.76</c:v>
                </c:pt>
                <c:pt idx="72665">
                  <c:v>7264.86</c:v>
                </c:pt>
                <c:pt idx="72666">
                  <c:v>7264.96</c:v>
                </c:pt>
                <c:pt idx="72667">
                  <c:v>7265.06</c:v>
                </c:pt>
                <c:pt idx="72668">
                  <c:v>7265.16</c:v>
                </c:pt>
                <c:pt idx="72669">
                  <c:v>7265.26</c:v>
                </c:pt>
                <c:pt idx="72670">
                  <c:v>7265.36</c:v>
                </c:pt>
                <c:pt idx="72671">
                  <c:v>7265.46</c:v>
                </c:pt>
                <c:pt idx="72672">
                  <c:v>7265.56</c:v>
                </c:pt>
                <c:pt idx="72673">
                  <c:v>7265.66</c:v>
                </c:pt>
                <c:pt idx="72674">
                  <c:v>7265.76</c:v>
                </c:pt>
                <c:pt idx="72675">
                  <c:v>7265.86</c:v>
                </c:pt>
                <c:pt idx="72676">
                  <c:v>7265.96</c:v>
                </c:pt>
                <c:pt idx="72677">
                  <c:v>7266.06</c:v>
                </c:pt>
                <c:pt idx="72678">
                  <c:v>7266.16</c:v>
                </c:pt>
                <c:pt idx="72679">
                  <c:v>7266.26</c:v>
                </c:pt>
                <c:pt idx="72680">
                  <c:v>7266.36</c:v>
                </c:pt>
                <c:pt idx="72681">
                  <c:v>7266.46</c:v>
                </c:pt>
                <c:pt idx="72682">
                  <c:v>7266.56</c:v>
                </c:pt>
                <c:pt idx="72683">
                  <c:v>7266.66</c:v>
                </c:pt>
                <c:pt idx="72684">
                  <c:v>7266.76</c:v>
                </c:pt>
                <c:pt idx="72685">
                  <c:v>7266.86</c:v>
                </c:pt>
                <c:pt idx="72686">
                  <c:v>7266.96</c:v>
                </c:pt>
                <c:pt idx="72687">
                  <c:v>7267.06</c:v>
                </c:pt>
                <c:pt idx="72688">
                  <c:v>7267.16</c:v>
                </c:pt>
                <c:pt idx="72689">
                  <c:v>7267.26</c:v>
                </c:pt>
                <c:pt idx="72690">
                  <c:v>7267.36</c:v>
                </c:pt>
                <c:pt idx="72691">
                  <c:v>7267.46</c:v>
                </c:pt>
                <c:pt idx="72692">
                  <c:v>7267.56</c:v>
                </c:pt>
                <c:pt idx="72693">
                  <c:v>7267.66</c:v>
                </c:pt>
                <c:pt idx="72694">
                  <c:v>7267.76</c:v>
                </c:pt>
                <c:pt idx="72695">
                  <c:v>7267.86</c:v>
                </c:pt>
                <c:pt idx="72696">
                  <c:v>7267.96</c:v>
                </c:pt>
                <c:pt idx="72697">
                  <c:v>7268.06</c:v>
                </c:pt>
                <c:pt idx="72698">
                  <c:v>7268.16</c:v>
                </c:pt>
                <c:pt idx="72699">
                  <c:v>7268.26</c:v>
                </c:pt>
                <c:pt idx="72700">
                  <c:v>7268.36</c:v>
                </c:pt>
                <c:pt idx="72701">
                  <c:v>7268.46</c:v>
                </c:pt>
                <c:pt idx="72702">
                  <c:v>7268.56</c:v>
                </c:pt>
                <c:pt idx="72703">
                  <c:v>7268.66</c:v>
                </c:pt>
                <c:pt idx="72704">
                  <c:v>7268.76</c:v>
                </c:pt>
                <c:pt idx="72705">
                  <c:v>7268.86</c:v>
                </c:pt>
                <c:pt idx="72706">
                  <c:v>7268.96</c:v>
                </c:pt>
                <c:pt idx="72707">
                  <c:v>7269.06</c:v>
                </c:pt>
                <c:pt idx="72708">
                  <c:v>7269.16</c:v>
                </c:pt>
                <c:pt idx="72709">
                  <c:v>7269.26</c:v>
                </c:pt>
                <c:pt idx="72710">
                  <c:v>7269.36</c:v>
                </c:pt>
                <c:pt idx="72711">
                  <c:v>7269.46</c:v>
                </c:pt>
                <c:pt idx="72712">
                  <c:v>7269.56</c:v>
                </c:pt>
                <c:pt idx="72713">
                  <c:v>7269.66</c:v>
                </c:pt>
                <c:pt idx="72714">
                  <c:v>7269.76</c:v>
                </c:pt>
                <c:pt idx="72715">
                  <c:v>7269.86</c:v>
                </c:pt>
                <c:pt idx="72716">
                  <c:v>7269.96</c:v>
                </c:pt>
                <c:pt idx="72717">
                  <c:v>7270.06</c:v>
                </c:pt>
                <c:pt idx="72718">
                  <c:v>7270.16</c:v>
                </c:pt>
                <c:pt idx="72719">
                  <c:v>7270.26</c:v>
                </c:pt>
                <c:pt idx="72720">
                  <c:v>7270.36</c:v>
                </c:pt>
                <c:pt idx="72721">
                  <c:v>7270.46</c:v>
                </c:pt>
                <c:pt idx="72722">
                  <c:v>7270.56</c:v>
                </c:pt>
                <c:pt idx="72723">
                  <c:v>7270.66</c:v>
                </c:pt>
                <c:pt idx="72724">
                  <c:v>7270.76</c:v>
                </c:pt>
                <c:pt idx="72725">
                  <c:v>7270.86</c:v>
                </c:pt>
                <c:pt idx="72726">
                  <c:v>7270.96</c:v>
                </c:pt>
                <c:pt idx="72727">
                  <c:v>7271.06</c:v>
                </c:pt>
                <c:pt idx="72728">
                  <c:v>7271.16</c:v>
                </c:pt>
                <c:pt idx="72729">
                  <c:v>7271.26</c:v>
                </c:pt>
                <c:pt idx="72730">
                  <c:v>7271.36</c:v>
                </c:pt>
                <c:pt idx="72731">
                  <c:v>7271.46</c:v>
                </c:pt>
                <c:pt idx="72732">
                  <c:v>7271.56</c:v>
                </c:pt>
                <c:pt idx="72733">
                  <c:v>7271.66</c:v>
                </c:pt>
                <c:pt idx="72734">
                  <c:v>7271.76</c:v>
                </c:pt>
                <c:pt idx="72735">
                  <c:v>7271.86</c:v>
                </c:pt>
                <c:pt idx="72736">
                  <c:v>7271.96</c:v>
                </c:pt>
                <c:pt idx="72737">
                  <c:v>7272.06</c:v>
                </c:pt>
                <c:pt idx="72738">
                  <c:v>7272.16</c:v>
                </c:pt>
                <c:pt idx="72739">
                  <c:v>7272.26</c:v>
                </c:pt>
                <c:pt idx="72740">
                  <c:v>7272.36</c:v>
                </c:pt>
                <c:pt idx="72741">
                  <c:v>7272.46</c:v>
                </c:pt>
                <c:pt idx="72742">
                  <c:v>7272.56</c:v>
                </c:pt>
                <c:pt idx="72743">
                  <c:v>7272.66</c:v>
                </c:pt>
                <c:pt idx="72744">
                  <c:v>7272.76</c:v>
                </c:pt>
                <c:pt idx="72745">
                  <c:v>7272.86</c:v>
                </c:pt>
                <c:pt idx="72746">
                  <c:v>7272.96</c:v>
                </c:pt>
                <c:pt idx="72747">
                  <c:v>7273.06</c:v>
                </c:pt>
                <c:pt idx="72748">
                  <c:v>7273.16</c:v>
                </c:pt>
                <c:pt idx="72749">
                  <c:v>7273.26</c:v>
                </c:pt>
                <c:pt idx="72750">
                  <c:v>7273.36</c:v>
                </c:pt>
                <c:pt idx="72751">
                  <c:v>7273.46</c:v>
                </c:pt>
                <c:pt idx="72752">
                  <c:v>7273.56</c:v>
                </c:pt>
                <c:pt idx="72753">
                  <c:v>7273.66</c:v>
                </c:pt>
                <c:pt idx="72754">
                  <c:v>7273.76</c:v>
                </c:pt>
                <c:pt idx="72755">
                  <c:v>7273.86</c:v>
                </c:pt>
                <c:pt idx="72756">
                  <c:v>7273.96</c:v>
                </c:pt>
                <c:pt idx="72757">
                  <c:v>7274.06</c:v>
                </c:pt>
                <c:pt idx="72758">
                  <c:v>7274.16</c:v>
                </c:pt>
                <c:pt idx="72759">
                  <c:v>7274.26</c:v>
                </c:pt>
                <c:pt idx="72760">
                  <c:v>7274.36</c:v>
                </c:pt>
                <c:pt idx="72761">
                  <c:v>7274.46</c:v>
                </c:pt>
                <c:pt idx="72762">
                  <c:v>7274.56</c:v>
                </c:pt>
                <c:pt idx="72763">
                  <c:v>7274.66</c:v>
                </c:pt>
                <c:pt idx="72764">
                  <c:v>7274.76</c:v>
                </c:pt>
                <c:pt idx="72765">
                  <c:v>7274.86</c:v>
                </c:pt>
                <c:pt idx="72766">
                  <c:v>7274.96</c:v>
                </c:pt>
                <c:pt idx="72767">
                  <c:v>7275.06</c:v>
                </c:pt>
                <c:pt idx="72768">
                  <c:v>7275.16</c:v>
                </c:pt>
                <c:pt idx="72769">
                  <c:v>7275.26</c:v>
                </c:pt>
                <c:pt idx="72770">
                  <c:v>7275.36</c:v>
                </c:pt>
                <c:pt idx="72771">
                  <c:v>7275.46</c:v>
                </c:pt>
                <c:pt idx="72772">
                  <c:v>7275.56</c:v>
                </c:pt>
                <c:pt idx="72773">
                  <c:v>7275.66</c:v>
                </c:pt>
                <c:pt idx="72774">
                  <c:v>7275.76</c:v>
                </c:pt>
                <c:pt idx="72775">
                  <c:v>7275.86</c:v>
                </c:pt>
                <c:pt idx="72776">
                  <c:v>7275.96</c:v>
                </c:pt>
                <c:pt idx="72777">
                  <c:v>7276.06</c:v>
                </c:pt>
                <c:pt idx="72778">
                  <c:v>7276.16</c:v>
                </c:pt>
                <c:pt idx="72779">
                  <c:v>7276.26</c:v>
                </c:pt>
                <c:pt idx="72780">
                  <c:v>7276.36</c:v>
                </c:pt>
                <c:pt idx="72781">
                  <c:v>7276.46</c:v>
                </c:pt>
                <c:pt idx="72782">
                  <c:v>7276.56</c:v>
                </c:pt>
                <c:pt idx="72783">
                  <c:v>7276.66</c:v>
                </c:pt>
                <c:pt idx="72784">
                  <c:v>7276.76</c:v>
                </c:pt>
                <c:pt idx="72785">
                  <c:v>7276.86</c:v>
                </c:pt>
                <c:pt idx="72786">
                  <c:v>7276.96</c:v>
                </c:pt>
                <c:pt idx="72787">
                  <c:v>7277.06</c:v>
                </c:pt>
                <c:pt idx="72788">
                  <c:v>7277.16</c:v>
                </c:pt>
                <c:pt idx="72789">
                  <c:v>7277.26</c:v>
                </c:pt>
                <c:pt idx="72790">
                  <c:v>7277.36</c:v>
                </c:pt>
                <c:pt idx="72791">
                  <c:v>7277.46</c:v>
                </c:pt>
                <c:pt idx="72792">
                  <c:v>7277.56</c:v>
                </c:pt>
                <c:pt idx="72793">
                  <c:v>7277.66</c:v>
                </c:pt>
                <c:pt idx="72794">
                  <c:v>7277.76</c:v>
                </c:pt>
                <c:pt idx="72795">
                  <c:v>7277.86</c:v>
                </c:pt>
                <c:pt idx="72796">
                  <c:v>7277.96</c:v>
                </c:pt>
                <c:pt idx="72797">
                  <c:v>7278.06</c:v>
                </c:pt>
                <c:pt idx="72798">
                  <c:v>7278.16</c:v>
                </c:pt>
                <c:pt idx="72799">
                  <c:v>7278.26</c:v>
                </c:pt>
                <c:pt idx="72800">
                  <c:v>7278.36</c:v>
                </c:pt>
                <c:pt idx="72801">
                  <c:v>7278.46</c:v>
                </c:pt>
                <c:pt idx="72802">
                  <c:v>7278.56</c:v>
                </c:pt>
                <c:pt idx="72803">
                  <c:v>7278.66</c:v>
                </c:pt>
                <c:pt idx="72804">
                  <c:v>7278.76</c:v>
                </c:pt>
                <c:pt idx="72805">
                  <c:v>7278.86</c:v>
                </c:pt>
                <c:pt idx="72806">
                  <c:v>7278.96</c:v>
                </c:pt>
                <c:pt idx="72807">
                  <c:v>7279.06</c:v>
                </c:pt>
                <c:pt idx="72808">
                  <c:v>7279.16</c:v>
                </c:pt>
                <c:pt idx="72809">
                  <c:v>7279.26</c:v>
                </c:pt>
                <c:pt idx="72810">
                  <c:v>7279.36</c:v>
                </c:pt>
                <c:pt idx="72811">
                  <c:v>7279.46</c:v>
                </c:pt>
                <c:pt idx="72812">
                  <c:v>7279.56</c:v>
                </c:pt>
                <c:pt idx="72813">
                  <c:v>7279.66</c:v>
                </c:pt>
                <c:pt idx="72814">
                  <c:v>7279.76</c:v>
                </c:pt>
                <c:pt idx="72815">
                  <c:v>7279.86</c:v>
                </c:pt>
                <c:pt idx="72816">
                  <c:v>7279.96</c:v>
                </c:pt>
                <c:pt idx="72817">
                  <c:v>7280.06</c:v>
                </c:pt>
                <c:pt idx="72818">
                  <c:v>7280.16</c:v>
                </c:pt>
                <c:pt idx="72819">
                  <c:v>7280.26</c:v>
                </c:pt>
                <c:pt idx="72820">
                  <c:v>7280.36</c:v>
                </c:pt>
                <c:pt idx="72821">
                  <c:v>7280.46</c:v>
                </c:pt>
                <c:pt idx="72822">
                  <c:v>7280.56</c:v>
                </c:pt>
                <c:pt idx="72823">
                  <c:v>7280.66</c:v>
                </c:pt>
                <c:pt idx="72824">
                  <c:v>7280.76</c:v>
                </c:pt>
                <c:pt idx="72825">
                  <c:v>7280.86</c:v>
                </c:pt>
                <c:pt idx="72826">
                  <c:v>7280.96</c:v>
                </c:pt>
                <c:pt idx="72827">
                  <c:v>7281.06</c:v>
                </c:pt>
                <c:pt idx="72828">
                  <c:v>7281.16</c:v>
                </c:pt>
                <c:pt idx="72829">
                  <c:v>7281.26</c:v>
                </c:pt>
                <c:pt idx="72830">
                  <c:v>7281.36</c:v>
                </c:pt>
                <c:pt idx="72831">
                  <c:v>7281.46</c:v>
                </c:pt>
                <c:pt idx="72832">
                  <c:v>7281.56</c:v>
                </c:pt>
                <c:pt idx="72833">
                  <c:v>7281.66</c:v>
                </c:pt>
                <c:pt idx="72834">
                  <c:v>7281.76</c:v>
                </c:pt>
                <c:pt idx="72835">
                  <c:v>7281.86</c:v>
                </c:pt>
                <c:pt idx="72836">
                  <c:v>7281.96</c:v>
                </c:pt>
                <c:pt idx="72837">
                  <c:v>7282.06</c:v>
                </c:pt>
                <c:pt idx="72838">
                  <c:v>7282.16</c:v>
                </c:pt>
                <c:pt idx="72839">
                  <c:v>7282.26</c:v>
                </c:pt>
                <c:pt idx="72840">
                  <c:v>7282.36</c:v>
                </c:pt>
                <c:pt idx="72841">
                  <c:v>7282.46</c:v>
                </c:pt>
                <c:pt idx="72842">
                  <c:v>7282.56</c:v>
                </c:pt>
                <c:pt idx="72843">
                  <c:v>7282.66</c:v>
                </c:pt>
                <c:pt idx="72844">
                  <c:v>7282.76</c:v>
                </c:pt>
                <c:pt idx="72845">
                  <c:v>7282.86</c:v>
                </c:pt>
                <c:pt idx="72846">
                  <c:v>7282.96</c:v>
                </c:pt>
                <c:pt idx="72847">
                  <c:v>7283.06</c:v>
                </c:pt>
                <c:pt idx="72848">
                  <c:v>7283.16</c:v>
                </c:pt>
                <c:pt idx="72849">
                  <c:v>7283.26</c:v>
                </c:pt>
                <c:pt idx="72850">
                  <c:v>7283.36</c:v>
                </c:pt>
                <c:pt idx="72851">
                  <c:v>7283.46</c:v>
                </c:pt>
                <c:pt idx="72852">
                  <c:v>7283.56</c:v>
                </c:pt>
                <c:pt idx="72853">
                  <c:v>7283.66</c:v>
                </c:pt>
                <c:pt idx="72854">
                  <c:v>7283.76</c:v>
                </c:pt>
                <c:pt idx="72855">
                  <c:v>7283.86</c:v>
                </c:pt>
                <c:pt idx="72856">
                  <c:v>7283.96</c:v>
                </c:pt>
                <c:pt idx="72857">
                  <c:v>7284.06</c:v>
                </c:pt>
                <c:pt idx="72858">
                  <c:v>7284.16</c:v>
                </c:pt>
                <c:pt idx="72859">
                  <c:v>7284.26</c:v>
                </c:pt>
                <c:pt idx="72860">
                  <c:v>7284.36</c:v>
                </c:pt>
                <c:pt idx="72861">
                  <c:v>7284.46</c:v>
                </c:pt>
                <c:pt idx="72862">
                  <c:v>7284.56</c:v>
                </c:pt>
                <c:pt idx="72863">
                  <c:v>7284.66</c:v>
                </c:pt>
                <c:pt idx="72864">
                  <c:v>7284.76</c:v>
                </c:pt>
                <c:pt idx="72865">
                  <c:v>7284.86</c:v>
                </c:pt>
                <c:pt idx="72866">
                  <c:v>7284.96</c:v>
                </c:pt>
                <c:pt idx="72867">
                  <c:v>7285.06</c:v>
                </c:pt>
                <c:pt idx="72868">
                  <c:v>7285.16</c:v>
                </c:pt>
                <c:pt idx="72869">
                  <c:v>7285.26</c:v>
                </c:pt>
                <c:pt idx="72870">
                  <c:v>7285.36</c:v>
                </c:pt>
                <c:pt idx="72871">
                  <c:v>7285.46</c:v>
                </c:pt>
                <c:pt idx="72872">
                  <c:v>7285.56</c:v>
                </c:pt>
                <c:pt idx="72873">
                  <c:v>7285.66</c:v>
                </c:pt>
                <c:pt idx="72874">
                  <c:v>7285.76</c:v>
                </c:pt>
                <c:pt idx="72875">
                  <c:v>7285.86</c:v>
                </c:pt>
                <c:pt idx="72876">
                  <c:v>7285.96</c:v>
                </c:pt>
                <c:pt idx="72877">
                  <c:v>7286.06</c:v>
                </c:pt>
                <c:pt idx="72878">
                  <c:v>7286.16</c:v>
                </c:pt>
                <c:pt idx="72879">
                  <c:v>7286.26</c:v>
                </c:pt>
                <c:pt idx="72880">
                  <c:v>7286.36</c:v>
                </c:pt>
                <c:pt idx="72881">
                  <c:v>7286.46</c:v>
                </c:pt>
                <c:pt idx="72882">
                  <c:v>7286.56</c:v>
                </c:pt>
                <c:pt idx="72883">
                  <c:v>7286.66</c:v>
                </c:pt>
                <c:pt idx="72884">
                  <c:v>7286.76</c:v>
                </c:pt>
                <c:pt idx="72885">
                  <c:v>7286.86</c:v>
                </c:pt>
                <c:pt idx="72886">
                  <c:v>7286.96</c:v>
                </c:pt>
                <c:pt idx="72887">
                  <c:v>7287.06</c:v>
                </c:pt>
                <c:pt idx="72888">
                  <c:v>7287.16</c:v>
                </c:pt>
                <c:pt idx="72889">
                  <c:v>7287.26</c:v>
                </c:pt>
                <c:pt idx="72890">
                  <c:v>7287.36</c:v>
                </c:pt>
                <c:pt idx="72891">
                  <c:v>7287.46</c:v>
                </c:pt>
                <c:pt idx="72892">
                  <c:v>7287.56</c:v>
                </c:pt>
                <c:pt idx="72893">
                  <c:v>7287.66</c:v>
                </c:pt>
                <c:pt idx="72894">
                  <c:v>7287.76</c:v>
                </c:pt>
                <c:pt idx="72895">
                  <c:v>7287.86</c:v>
                </c:pt>
                <c:pt idx="72896">
                  <c:v>7287.96</c:v>
                </c:pt>
                <c:pt idx="72897">
                  <c:v>7288.06</c:v>
                </c:pt>
                <c:pt idx="72898">
                  <c:v>7288.16</c:v>
                </c:pt>
                <c:pt idx="72899">
                  <c:v>7288.26</c:v>
                </c:pt>
                <c:pt idx="72900">
                  <c:v>7288.36</c:v>
                </c:pt>
                <c:pt idx="72901">
                  <c:v>7288.46</c:v>
                </c:pt>
                <c:pt idx="72902">
                  <c:v>7288.56</c:v>
                </c:pt>
                <c:pt idx="72903">
                  <c:v>7288.66</c:v>
                </c:pt>
                <c:pt idx="72904">
                  <c:v>7288.76</c:v>
                </c:pt>
                <c:pt idx="72905">
                  <c:v>7288.86</c:v>
                </c:pt>
                <c:pt idx="72906">
                  <c:v>7288.96</c:v>
                </c:pt>
                <c:pt idx="72907">
                  <c:v>7289.06</c:v>
                </c:pt>
                <c:pt idx="72908">
                  <c:v>7289.16</c:v>
                </c:pt>
                <c:pt idx="72909">
                  <c:v>7289.26</c:v>
                </c:pt>
                <c:pt idx="72910">
                  <c:v>7289.36</c:v>
                </c:pt>
                <c:pt idx="72911">
                  <c:v>7289.46</c:v>
                </c:pt>
                <c:pt idx="72912">
                  <c:v>7289.56</c:v>
                </c:pt>
                <c:pt idx="72913">
                  <c:v>7289.66</c:v>
                </c:pt>
                <c:pt idx="72914">
                  <c:v>7289.76</c:v>
                </c:pt>
                <c:pt idx="72915">
                  <c:v>7289.86</c:v>
                </c:pt>
                <c:pt idx="72916">
                  <c:v>7289.96</c:v>
                </c:pt>
                <c:pt idx="72917">
                  <c:v>7290.06</c:v>
                </c:pt>
                <c:pt idx="72918">
                  <c:v>7290.16</c:v>
                </c:pt>
                <c:pt idx="72919">
                  <c:v>7290.26</c:v>
                </c:pt>
                <c:pt idx="72920">
                  <c:v>7290.36</c:v>
                </c:pt>
                <c:pt idx="72921">
                  <c:v>7290.46</c:v>
                </c:pt>
                <c:pt idx="72922">
                  <c:v>7290.56</c:v>
                </c:pt>
                <c:pt idx="72923">
                  <c:v>7290.66</c:v>
                </c:pt>
                <c:pt idx="72924">
                  <c:v>7290.76</c:v>
                </c:pt>
                <c:pt idx="72925">
                  <c:v>7290.86</c:v>
                </c:pt>
                <c:pt idx="72926">
                  <c:v>7290.96</c:v>
                </c:pt>
                <c:pt idx="72927">
                  <c:v>7291.06</c:v>
                </c:pt>
                <c:pt idx="72928">
                  <c:v>7291.16</c:v>
                </c:pt>
                <c:pt idx="72929">
                  <c:v>7291.26</c:v>
                </c:pt>
                <c:pt idx="72930">
                  <c:v>7291.36</c:v>
                </c:pt>
                <c:pt idx="72931">
                  <c:v>7291.46</c:v>
                </c:pt>
                <c:pt idx="72932">
                  <c:v>7291.56</c:v>
                </c:pt>
                <c:pt idx="72933">
                  <c:v>7291.66</c:v>
                </c:pt>
                <c:pt idx="72934">
                  <c:v>7291.76</c:v>
                </c:pt>
                <c:pt idx="72935">
                  <c:v>7291.86</c:v>
                </c:pt>
                <c:pt idx="72936">
                  <c:v>7291.96</c:v>
                </c:pt>
                <c:pt idx="72937">
                  <c:v>7292.06</c:v>
                </c:pt>
                <c:pt idx="72938">
                  <c:v>7292.16</c:v>
                </c:pt>
                <c:pt idx="72939">
                  <c:v>7292.26</c:v>
                </c:pt>
                <c:pt idx="72940">
                  <c:v>7292.36</c:v>
                </c:pt>
                <c:pt idx="72941">
                  <c:v>7292.46</c:v>
                </c:pt>
                <c:pt idx="72942">
                  <c:v>7292.56</c:v>
                </c:pt>
                <c:pt idx="72943">
                  <c:v>7292.66</c:v>
                </c:pt>
                <c:pt idx="72944">
                  <c:v>7292.76</c:v>
                </c:pt>
                <c:pt idx="72945">
                  <c:v>7292.86</c:v>
                </c:pt>
                <c:pt idx="72946">
                  <c:v>7292.96</c:v>
                </c:pt>
                <c:pt idx="72947">
                  <c:v>7293.06</c:v>
                </c:pt>
                <c:pt idx="72948">
                  <c:v>7293.16</c:v>
                </c:pt>
                <c:pt idx="72949">
                  <c:v>7293.26</c:v>
                </c:pt>
                <c:pt idx="72950">
                  <c:v>7293.36</c:v>
                </c:pt>
                <c:pt idx="72951">
                  <c:v>7293.46</c:v>
                </c:pt>
                <c:pt idx="72952">
                  <c:v>7293.56</c:v>
                </c:pt>
                <c:pt idx="72953">
                  <c:v>7293.66</c:v>
                </c:pt>
                <c:pt idx="72954">
                  <c:v>7293.76</c:v>
                </c:pt>
                <c:pt idx="72955">
                  <c:v>7293.86</c:v>
                </c:pt>
                <c:pt idx="72956">
                  <c:v>7293.96</c:v>
                </c:pt>
                <c:pt idx="72957">
                  <c:v>7294.06</c:v>
                </c:pt>
                <c:pt idx="72958">
                  <c:v>7294.16</c:v>
                </c:pt>
                <c:pt idx="72959">
                  <c:v>7294.26</c:v>
                </c:pt>
                <c:pt idx="72960">
                  <c:v>7294.36</c:v>
                </c:pt>
                <c:pt idx="72961">
                  <c:v>7294.46</c:v>
                </c:pt>
                <c:pt idx="72962">
                  <c:v>7294.56</c:v>
                </c:pt>
                <c:pt idx="72963">
                  <c:v>7294.66</c:v>
                </c:pt>
                <c:pt idx="72964">
                  <c:v>7294.76</c:v>
                </c:pt>
                <c:pt idx="72965">
                  <c:v>7294.86</c:v>
                </c:pt>
                <c:pt idx="72966">
                  <c:v>7294.96</c:v>
                </c:pt>
                <c:pt idx="72967">
                  <c:v>7295.06</c:v>
                </c:pt>
                <c:pt idx="72968">
                  <c:v>7295.16</c:v>
                </c:pt>
                <c:pt idx="72969">
                  <c:v>7295.26</c:v>
                </c:pt>
                <c:pt idx="72970">
                  <c:v>7295.36</c:v>
                </c:pt>
                <c:pt idx="72971">
                  <c:v>7295.46</c:v>
                </c:pt>
                <c:pt idx="72972">
                  <c:v>7295.56</c:v>
                </c:pt>
                <c:pt idx="72973">
                  <c:v>7295.66</c:v>
                </c:pt>
                <c:pt idx="72974">
                  <c:v>7295.76</c:v>
                </c:pt>
                <c:pt idx="72975">
                  <c:v>7295.86</c:v>
                </c:pt>
                <c:pt idx="72976">
                  <c:v>7295.96</c:v>
                </c:pt>
                <c:pt idx="72977">
                  <c:v>7296.06</c:v>
                </c:pt>
                <c:pt idx="72978">
                  <c:v>7296.16</c:v>
                </c:pt>
                <c:pt idx="72979">
                  <c:v>7296.26</c:v>
                </c:pt>
                <c:pt idx="72980">
                  <c:v>7296.36</c:v>
                </c:pt>
                <c:pt idx="72981">
                  <c:v>7296.46</c:v>
                </c:pt>
                <c:pt idx="72982">
                  <c:v>7296.56</c:v>
                </c:pt>
                <c:pt idx="72983">
                  <c:v>7296.66</c:v>
                </c:pt>
                <c:pt idx="72984">
                  <c:v>7296.76</c:v>
                </c:pt>
                <c:pt idx="72985">
                  <c:v>7296.86</c:v>
                </c:pt>
                <c:pt idx="72986">
                  <c:v>7296.96</c:v>
                </c:pt>
                <c:pt idx="72987">
                  <c:v>7297.06</c:v>
                </c:pt>
                <c:pt idx="72988">
                  <c:v>7297.16</c:v>
                </c:pt>
                <c:pt idx="72989">
                  <c:v>7297.26</c:v>
                </c:pt>
                <c:pt idx="72990">
                  <c:v>7297.36</c:v>
                </c:pt>
                <c:pt idx="72991">
                  <c:v>7297.46</c:v>
                </c:pt>
                <c:pt idx="72992">
                  <c:v>7297.56</c:v>
                </c:pt>
                <c:pt idx="72993">
                  <c:v>7297.66</c:v>
                </c:pt>
                <c:pt idx="72994">
                  <c:v>7297.76</c:v>
                </c:pt>
                <c:pt idx="72995">
                  <c:v>7297.86</c:v>
                </c:pt>
                <c:pt idx="72996">
                  <c:v>7297.96</c:v>
                </c:pt>
                <c:pt idx="72997">
                  <c:v>7298.06</c:v>
                </c:pt>
                <c:pt idx="72998">
                  <c:v>7298.16</c:v>
                </c:pt>
                <c:pt idx="72999">
                  <c:v>7298.26</c:v>
                </c:pt>
                <c:pt idx="73000">
                  <c:v>7298.36</c:v>
                </c:pt>
                <c:pt idx="73001">
                  <c:v>7298.46</c:v>
                </c:pt>
                <c:pt idx="73002">
                  <c:v>7298.56</c:v>
                </c:pt>
                <c:pt idx="73003">
                  <c:v>7298.66</c:v>
                </c:pt>
                <c:pt idx="73004">
                  <c:v>7298.76</c:v>
                </c:pt>
                <c:pt idx="73005">
                  <c:v>7298.86</c:v>
                </c:pt>
                <c:pt idx="73006">
                  <c:v>7298.96</c:v>
                </c:pt>
                <c:pt idx="73007">
                  <c:v>7299.06</c:v>
                </c:pt>
                <c:pt idx="73008">
                  <c:v>7299.16</c:v>
                </c:pt>
                <c:pt idx="73009">
                  <c:v>7299.26</c:v>
                </c:pt>
                <c:pt idx="73010">
                  <c:v>7299.36</c:v>
                </c:pt>
                <c:pt idx="73011">
                  <c:v>7299.46</c:v>
                </c:pt>
                <c:pt idx="73012">
                  <c:v>7299.56</c:v>
                </c:pt>
                <c:pt idx="73013">
                  <c:v>7299.66</c:v>
                </c:pt>
                <c:pt idx="73014">
                  <c:v>7299.76</c:v>
                </c:pt>
                <c:pt idx="73015">
                  <c:v>7299.86</c:v>
                </c:pt>
                <c:pt idx="73016">
                  <c:v>7299.96</c:v>
                </c:pt>
                <c:pt idx="73017">
                  <c:v>7300.06</c:v>
                </c:pt>
                <c:pt idx="73018">
                  <c:v>7300.16</c:v>
                </c:pt>
                <c:pt idx="73019">
                  <c:v>7300.26</c:v>
                </c:pt>
                <c:pt idx="73020">
                  <c:v>7300.36</c:v>
                </c:pt>
                <c:pt idx="73021">
                  <c:v>7300.46</c:v>
                </c:pt>
                <c:pt idx="73022">
                  <c:v>7300.56</c:v>
                </c:pt>
                <c:pt idx="73023">
                  <c:v>7300.66</c:v>
                </c:pt>
                <c:pt idx="73024">
                  <c:v>7300.76</c:v>
                </c:pt>
                <c:pt idx="73025">
                  <c:v>7300.86</c:v>
                </c:pt>
                <c:pt idx="73026">
                  <c:v>7300.96</c:v>
                </c:pt>
                <c:pt idx="73027">
                  <c:v>7301.06</c:v>
                </c:pt>
                <c:pt idx="73028">
                  <c:v>7301.16</c:v>
                </c:pt>
                <c:pt idx="73029">
                  <c:v>7301.26</c:v>
                </c:pt>
                <c:pt idx="73030">
                  <c:v>7301.36</c:v>
                </c:pt>
                <c:pt idx="73031">
                  <c:v>7301.46</c:v>
                </c:pt>
                <c:pt idx="73032">
                  <c:v>7301.56</c:v>
                </c:pt>
                <c:pt idx="73033">
                  <c:v>7301.66</c:v>
                </c:pt>
                <c:pt idx="73034">
                  <c:v>7301.76</c:v>
                </c:pt>
                <c:pt idx="73035">
                  <c:v>7301.86</c:v>
                </c:pt>
                <c:pt idx="73036">
                  <c:v>7301.96</c:v>
                </c:pt>
                <c:pt idx="73037">
                  <c:v>7302.06</c:v>
                </c:pt>
                <c:pt idx="73038">
                  <c:v>7302.16</c:v>
                </c:pt>
                <c:pt idx="73039">
                  <c:v>7302.26</c:v>
                </c:pt>
                <c:pt idx="73040">
                  <c:v>7302.36</c:v>
                </c:pt>
                <c:pt idx="73041">
                  <c:v>7302.46</c:v>
                </c:pt>
                <c:pt idx="73042">
                  <c:v>7302.56</c:v>
                </c:pt>
                <c:pt idx="73043">
                  <c:v>7302.66</c:v>
                </c:pt>
                <c:pt idx="73044">
                  <c:v>7302.76</c:v>
                </c:pt>
                <c:pt idx="73045">
                  <c:v>7302.86</c:v>
                </c:pt>
                <c:pt idx="73046">
                  <c:v>7302.96</c:v>
                </c:pt>
                <c:pt idx="73047">
                  <c:v>7303.06</c:v>
                </c:pt>
                <c:pt idx="73048">
                  <c:v>7303.16</c:v>
                </c:pt>
                <c:pt idx="73049">
                  <c:v>7303.26</c:v>
                </c:pt>
                <c:pt idx="73050">
                  <c:v>7303.36</c:v>
                </c:pt>
                <c:pt idx="73051">
                  <c:v>7303.46</c:v>
                </c:pt>
                <c:pt idx="73052">
                  <c:v>7303.56</c:v>
                </c:pt>
                <c:pt idx="73053">
                  <c:v>7303.66</c:v>
                </c:pt>
                <c:pt idx="73054">
                  <c:v>7303.76</c:v>
                </c:pt>
                <c:pt idx="73055">
                  <c:v>7303.86</c:v>
                </c:pt>
                <c:pt idx="73056">
                  <c:v>7303.96</c:v>
                </c:pt>
                <c:pt idx="73057">
                  <c:v>7304.06</c:v>
                </c:pt>
                <c:pt idx="73058">
                  <c:v>7304.16</c:v>
                </c:pt>
                <c:pt idx="73059">
                  <c:v>7304.26</c:v>
                </c:pt>
                <c:pt idx="73060">
                  <c:v>7304.36</c:v>
                </c:pt>
                <c:pt idx="73061">
                  <c:v>7304.46</c:v>
                </c:pt>
                <c:pt idx="73062">
                  <c:v>7304.56</c:v>
                </c:pt>
                <c:pt idx="73063">
                  <c:v>7304.66</c:v>
                </c:pt>
                <c:pt idx="73064">
                  <c:v>7304.76</c:v>
                </c:pt>
                <c:pt idx="73065">
                  <c:v>7304.86</c:v>
                </c:pt>
                <c:pt idx="73066">
                  <c:v>7304.96</c:v>
                </c:pt>
                <c:pt idx="73067">
                  <c:v>7305.06</c:v>
                </c:pt>
                <c:pt idx="73068">
                  <c:v>7305.16</c:v>
                </c:pt>
                <c:pt idx="73069">
                  <c:v>7305.26</c:v>
                </c:pt>
                <c:pt idx="73070">
                  <c:v>7305.36</c:v>
                </c:pt>
                <c:pt idx="73071">
                  <c:v>7305.46</c:v>
                </c:pt>
                <c:pt idx="73072">
                  <c:v>7305.56</c:v>
                </c:pt>
                <c:pt idx="73073">
                  <c:v>7305.66</c:v>
                </c:pt>
                <c:pt idx="73074">
                  <c:v>7305.76</c:v>
                </c:pt>
                <c:pt idx="73075">
                  <c:v>7305.86</c:v>
                </c:pt>
                <c:pt idx="73076">
                  <c:v>7305.96</c:v>
                </c:pt>
                <c:pt idx="73077">
                  <c:v>7306.06</c:v>
                </c:pt>
                <c:pt idx="73078">
                  <c:v>7306.16</c:v>
                </c:pt>
                <c:pt idx="73079">
                  <c:v>7306.26</c:v>
                </c:pt>
                <c:pt idx="73080">
                  <c:v>7306.36</c:v>
                </c:pt>
                <c:pt idx="73081">
                  <c:v>7306.46</c:v>
                </c:pt>
                <c:pt idx="73082">
                  <c:v>7306.56</c:v>
                </c:pt>
                <c:pt idx="73083">
                  <c:v>7306.66</c:v>
                </c:pt>
                <c:pt idx="73084">
                  <c:v>7306.76</c:v>
                </c:pt>
                <c:pt idx="73085">
                  <c:v>7306.86</c:v>
                </c:pt>
                <c:pt idx="73086">
                  <c:v>7306.96</c:v>
                </c:pt>
                <c:pt idx="73087">
                  <c:v>7307.06</c:v>
                </c:pt>
                <c:pt idx="73088">
                  <c:v>7307.16</c:v>
                </c:pt>
                <c:pt idx="73089">
                  <c:v>7307.26</c:v>
                </c:pt>
                <c:pt idx="73090">
                  <c:v>7307.36</c:v>
                </c:pt>
                <c:pt idx="73091">
                  <c:v>7307.46</c:v>
                </c:pt>
                <c:pt idx="73092">
                  <c:v>7307.56</c:v>
                </c:pt>
                <c:pt idx="73093">
                  <c:v>7307.66</c:v>
                </c:pt>
                <c:pt idx="73094">
                  <c:v>7307.76</c:v>
                </c:pt>
                <c:pt idx="73095">
                  <c:v>7307.86</c:v>
                </c:pt>
                <c:pt idx="73096">
                  <c:v>7307.96</c:v>
                </c:pt>
                <c:pt idx="73097">
                  <c:v>7308.06</c:v>
                </c:pt>
                <c:pt idx="73098">
                  <c:v>7308.16</c:v>
                </c:pt>
                <c:pt idx="73099">
                  <c:v>7308.26</c:v>
                </c:pt>
                <c:pt idx="73100">
                  <c:v>7308.36</c:v>
                </c:pt>
                <c:pt idx="73101">
                  <c:v>7308.46</c:v>
                </c:pt>
                <c:pt idx="73102">
                  <c:v>7308.56</c:v>
                </c:pt>
                <c:pt idx="73103">
                  <c:v>7308.66</c:v>
                </c:pt>
                <c:pt idx="73104">
                  <c:v>7308.76</c:v>
                </c:pt>
                <c:pt idx="73105">
                  <c:v>7308.86</c:v>
                </c:pt>
                <c:pt idx="73106">
                  <c:v>7308.96</c:v>
                </c:pt>
                <c:pt idx="73107">
                  <c:v>7309.06</c:v>
                </c:pt>
                <c:pt idx="73108">
                  <c:v>7309.16</c:v>
                </c:pt>
                <c:pt idx="73109">
                  <c:v>7309.26</c:v>
                </c:pt>
                <c:pt idx="73110">
                  <c:v>7309.36</c:v>
                </c:pt>
                <c:pt idx="73111">
                  <c:v>7309.46</c:v>
                </c:pt>
                <c:pt idx="73112">
                  <c:v>7309.56</c:v>
                </c:pt>
                <c:pt idx="73113">
                  <c:v>7309.66</c:v>
                </c:pt>
                <c:pt idx="73114">
                  <c:v>7309.76</c:v>
                </c:pt>
                <c:pt idx="73115">
                  <c:v>7309.86</c:v>
                </c:pt>
                <c:pt idx="73116">
                  <c:v>7309.96</c:v>
                </c:pt>
                <c:pt idx="73117">
                  <c:v>7310.06</c:v>
                </c:pt>
                <c:pt idx="73118">
                  <c:v>7310.16</c:v>
                </c:pt>
                <c:pt idx="73119">
                  <c:v>7310.26</c:v>
                </c:pt>
                <c:pt idx="73120">
                  <c:v>7310.36</c:v>
                </c:pt>
                <c:pt idx="73121">
                  <c:v>7310.46</c:v>
                </c:pt>
                <c:pt idx="73122">
                  <c:v>7310.56</c:v>
                </c:pt>
                <c:pt idx="73123">
                  <c:v>7310.66</c:v>
                </c:pt>
                <c:pt idx="73124">
                  <c:v>7310.76</c:v>
                </c:pt>
                <c:pt idx="73125">
                  <c:v>7310.86</c:v>
                </c:pt>
                <c:pt idx="73126">
                  <c:v>7310.96</c:v>
                </c:pt>
                <c:pt idx="73127">
                  <c:v>7311.06</c:v>
                </c:pt>
                <c:pt idx="73128">
                  <c:v>7311.16</c:v>
                </c:pt>
                <c:pt idx="73129">
                  <c:v>7311.26</c:v>
                </c:pt>
                <c:pt idx="73130">
                  <c:v>7311.36</c:v>
                </c:pt>
                <c:pt idx="73131">
                  <c:v>7311.46</c:v>
                </c:pt>
                <c:pt idx="73132">
                  <c:v>7311.56</c:v>
                </c:pt>
                <c:pt idx="73133">
                  <c:v>7311.66</c:v>
                </c:pt>
                <c:pt idx="73134">
                  <c:v>7311.76</c:v>
                </c:pt>
                <c:pt idx="73135">
                  <c:v>7311.86</c:v>
                </c:pt>
                <c:pt idx="73136">
                  <c:v>7311.96</c:v>
                </c:pt>
                <c:pt idx="73137">
                  <c:v>7312.06</c:v>
                </c:pt>
                <c:pt idx="73138">
                  <c:v>7312.16</c:v>
                </c:pt>
                <c:pt idx="73139">
                  <c:v>7312.26</c:v>
                </c:pt>
                <c:pt idx="73140">
                  <c:v>7312.36</c:v>
                </c:pt>
                <c:pt idx="73141">
                  <c:v>7312.46</c:v>
                </c:pt>
                <c:pt idx="73142">
                  <c:v>7312.56</c:v>
                </c:pt>
                <c:pt idx="73143">
                  <c:v>7312.66</c:v>
                </c:pt>
                <c:pt idx="73144">
                  <c:v>7312.76</c:v>
                </c:pt>
                <c:pt idx="73145">
                  <c:v>7312.86</c:v>
                </c:pt>
                <c:pt idx="73146">
                  <c:v>7312.96</c:v>
                </c:pt>
                <c:pt idx="73147">
                  <c:v>7313.06</c:v>
                </c:pt>
                <c:pt idx="73148">
                  <c:v>7313.16</c:v>
                </c:pt>
                <c:pt idx="73149">
                  <c:v>7313.26</c:v>
                </c:pt>
                <c:pt idx="73150">
                  <c:v>7313.36</c:v>
                </c:pt>
                <c:pt idx="73151">
                  <c:v>7313.46</c:v>
                </c:pt>
                <c:pt idx="73152">
                  <c:v>7313.56</c:v>
                </c:pt>
                <c:pt idx="73153">
                  <c:v>7313.66</c:v>
                </c:pt>
                <c:pt idx="73154">
                  <c:v>7313.76</c:v>
                </c:pt>
                <c:pt idx="73155">
                  <c:v>7313.86</c:v>
                </c:pt>
                <c:pt idx="73156">
                  <c:v>7313.96</c:v>
                </c:pt>
                <c:pt idx="73157">
                  <c:v>7314.06</c:v>
                </c:pt>
                <c:pt idx="73158">
                  <c:v>7314.16</c:v>
                </c:pt>
                <c:pt idx="73159">
                  <c:v>7314.26</c:v>
                </c:pt>
                <c:pt idx="73160">
                  <c:v>7314.36</c:v>
                </c:pt>
                <c:pt idx="73161">
                  <c:v>7314.46</c:v>
                </c:pt>
                <c:pt idx="73162">
                  <c:v>7314.56</c:v>
                </c:pt>
                <c:pt idx="73163">
                  <c:v>7314.66</c:v>
                </c:pt>
                <c:pt idx="73164">
                  <c:v>7314.76</c:v>
                </c:pt>
                <c:pt idx="73165">
                  <c:v>7314.86</c:v>
                </c:pt>
                <c:pt idx="73166">
                  <c:v>7314.96</c:v>
                </c:pt>
                <c:pt idx="73167">
                  <c:v>7315.06</c:v>
                </c:pt>
                <c:pt idx="73168">
                  <c:v>7315.16</c:v>
                </c:pt>
                <c:pt idx="73169">
                  <c:v>7315.26</c:v>
                </c:pt>
                <c:pt idx="73170">
                  <c:v>7315.36</c:v>
                </c:pt>
                <c:pt idx="73171">
                  <c:v>7315.46</c:v>
                </c:pt>
                <c:pt idx="73172">
                  <c:v>7315.56</c:v>
                </c:pt>
                <c:pt idx="73173">
                  <c:v>7315.66</c:v>
                </c:pt>
                <c:pt idx="73174">
                  <c:v>7315.76</c:v>
                </c:pt>
                <c:pt idx="73175">
                  <c:v>7315.86</c:v>
                </c:pt>
                <c:pt idx="73176">
                  <c:v>7315.96</c:v>
                </c:pt>
                <c:pt idx="73177">
                  <c:v>7316.06</c:v>
                </c:pt>
                <c:pt idx="73178">
                  <c:v>7316.16</c:v>
                </c:pt>
                <c:pt idx="73179">
                  <c:v>7316.26</c:v>
                </c:pt>
                <c:pt idx="73180">
                  <c:v>7316.36</c:v>
                </c:pt>
                <c:pt idx="73181">
                  <c:v>7316.46</c:v>
                </c:pt>
                <c:pt idx="73182">
                  <c:v>7316.56</c:v>
                </c:pt>
                <c:pt idx="73183">
                  <c:v>7316.66</c:v>
                </c:pt>
                <c:pt idx="73184">
                  <c:v>7316.76</c:v>
                </c:pt>
                <c:pt idx="73185">
                  <c:v>7316.86</c:v>
                </c:pt>
                <c:pt idx="73186">
                  <c:v>7316.96</c:v>
                </c:pt>
                <c:pt idx="73187">
                  <c:v>7317.06</c:v>
                </c:pt>
                <c:pt idx="73188">
                  <c:v>7317.16</c:v>
                </c:pt>
                <c:pt idx="73189">
                  <c:v>7317.26</c:v>
                </c:pt>
                <c:pt idx="73190">
                  <c:v>7317.36</c:v>
                </c:pt>
                <c:pt idx="73191">
                  <c:v>7317.46</c:v>
                </c:pt>
                <c:pt idx="73192">
                  <c:v>7317.56</c:v>
                </c:pt>
                <c:pt idx="73193">
                  <c:v>7317.66</c:v>
                </c:pt>
                <c:pt idx="73194">
                  <c:v>7317.76</c:v>
                </c:pt>
                <c:pt idx="73195">
                  <c:v>7317.86</c:v>
                </c:pt>
                <c:pt idx="73196">
                  <c:v>7317.96</c:v>
                </c:pt>
                <c:pt idx="73197">
                  <c:v>7318.06</c:v>
                </c:pt>
                <c:pt idx="73198">
                  <c:v>7318.16</c:v>
                </c:pt>
                <c:pt idx="73199">
                  <c:v>7318.26</c:v>
                </c:pt>
                <c:pt idx="73200">
                  <c:v>7318.36</c:v>
                </c:pt>
                <c:pt idx="73201">
                  <c:v>7318.46</c:v>
                </c:pt>
                <c:pt idx="73202">
                  <c:v>7318.56</c:v>
                </c:pt>
                <c:pt idx="73203">
                  <c:v>7318.66</c:v>
                </c:pt>
                <c:pt idx="73204">
                  <c:v>7318.76</c:v>
                </c:pt>
                <c:pt idx="73205">
                  <c:v>7318.86</c:v>
                </c:pt>
                <c:pt idx="73206">
                  <c:v>7318.96</c:v>
                </c:pt>
                <c:pt idx="73207">
                  <c:v>7319.06</c:v>
                </c:pt>
                <c:pt idx="73208">
                  <c:v>7319.16</c:v>
                </c:pt>
                <c:pt idx="73209">
                  <c:v>7319.26</c:v>
                </c:pt>
                <c:pt idx="73210">
                  <c:v>7319.36</c:v>
                </c:pt>
                <c:pt idx="73211">
                  <c:v>7319.46</c:v>
                </c:pt>
                <c:pt idx="73212">
                  <c:v>7319.56</c:v>
                </c:pt>
                <c:pt idx="73213">
                  <c:v>7319.66</c:v>
                </c:pt>
                <c:pt idx="73214">
                  <c:v>7319.76</c:v>
                </c:pt>
                <c:pt idx="73215">
                  <c:v>7319.86</c:v>
                </c:pt>
                <c:pt idx="73216">
                  <c:v>7319.96</c:v>
                </c:pt>
                <c:pt idx="73217">
                  <c:v>7320.06</c:v>
                </c:pt>
                <c:pt idx="73218">
                  <c:v>7320.16</c:v>
                </c:pt>
                <c:pt idx="73219">
                  <c:v>7320.26</c:v>
                </c:pt>
                <c:pt idx="73220">
                  <c:v>7320.36</c:v>
                </c:pt>
                <c:pt idx="73221">
                  <c:v>7320.46</c:v>
                </c:pt>
                <c:pt idx="73222">
                  <c:v>7320.56</c:v>
                </c:pt>
                <c:pt idx="73223">
                  <c:v>7320.66</c:v>
                </c:pt>
                <c:pt idx="73224">
                  <c:v>7320.76</c:v>
                </c:pt>
                <c:pt idx="73225">
                  <c:v>7320.86</c:v>
                </c:pt>
                <c:pt idx="73226">
                  <c:v>7320.96</c:v>
                </c:pt>
                <c:pt idx="73227">
                  <c:v>7321.06</c:v>
                </c:pt>
                <c:pt idx="73228">
                  <c:v>7321.16</c:v>
                </c:pt>
                <c:pt idx="73229">
                  <c:v>7321.26</c:v>
                </c:pt>
                <c:pt idx="73230">
                  <c:v>7321.36</c:v>
                </c:pt>
                <c:pt idx="73231">
                  <c:v>7321.46</c:v>
                </c:pt>
                <c:pt idx="73232">
                  <c:v>7321.56</c:v>
                </c:pt>
                <c:pt idx="73233">
                  <c:v>7321.66</c:v>
                </c:pt>
                <c:pt idx="73234">
                  <c:v>7321.76</c:v>
                </c:pt>
                <c:pt idx="73235">
                  <c:v>7321.86</c:v>
                </c:pt>
                <c:pt idx="73236">
                  <c:v>7321.96</c:v>
                </c:pt>
                <c:pt idx="73237">
                  <c:v>7322.06</c:v>
                </c:pt>
                <c:pt idx="73238">
                  <c:v>7322.16</c:v>
                </c:pt>
                <c:pt idx="73239">
                  <c:v>7322.26</c:v>
                </c:pt>
                <c:pt idx="73240">
                  <c:v>7322.36</c:v>
                </c:pt>
                <c:pt idx="73241">
                  <c:v>7322.46</c:v>
                </c:pt>
                <c:pt idx="73242">
                  <c:v>7322.56</c:v>
                </c:pt>
                <c:pt idx="73243">
                  <c:v>7322.66</c:v>
                </c:pt>
                <c:pt idx="73244">
                  <c:v>7322.76</c:v>
                </c:pt>
                <c:pt idx="73245">
                  <c:v>7322.86</c:v>
                </c:pt>
                <c:pt idx="73246">
                  <c:v>7322.96</c:v>
                </c:pt>
                <c:pt idx="73247">
                  <c:v>7323.06</c:v>
                </c:pt>
                <c:pt idx="73248">
                  <c:v>7323.16</c:v>
                </c:pt>
                <c:pt idx="73249">
                  <c:v>7323.26</c:v>
                </c:pt>
                <c:pt idx="73250">
                  <c:v>7323.36</c:v>
                </c:pt>
                <c:pt idx="73251">
                  <c:v>7323.46</c:v>
                </c:pt>
                <c:pt idx="73252">
                  <c:v>7323.56</c:v>
                </c:pt>
                <c:pt idx="73253">
                  <c:v>7323.66</c:v>
                </c:pt>
                <c:pt idx="73254">
                  <c:v>7323.76</c:v>
                </c:pt>
                <c:pt idx="73255">
                  <c:v>7323.86</c:v>
                </c:pt>
                <c:pt idx="73256">
                  <c:v>7323.96</c:v>
                </c:pt>
                <c:pt idx="73257">
                  <c:v>7324.06</c:v>
                </c:pt>
                <c:pt idx="73258">
                  <c:v>7324.16</c:v>
                </c:pt>
                <c:pt idx="73259">
                  <c:v>7324.26</c:v>
                </c:pt>
                <c:pt idx="73260">
                  <c:v>7324.36</c:v>
                </c:pt>
                <c:pt idx="73261">
                  <c:v>7324.46</c:v>
                </c:pt>
                <c:pt idx="73262">
                  <c:v>7324.56</c:v>
                </c:pt>
                <c:pt idx="73263">
                  <c:v>7324.66</c:v>
                </c:pt>
                <c:pt idx="73264">
                  <c:v>7324.76</c:v>
                </c:pt>
                <c:pt idx="73265">
                  <c:v>7324.86</c:v>
                </c:pt>
                <c:pt idx="73266">
                  <c:v>7324.96</c:v>
                </c:pt>
                <c:pt idx="73267">
                  <c:v>7325.06</c:v>
                </c:pt>
                <c:pt idx="73268">
                  <c:v>7325.16</c:v>
                </c:pt>
                <c:pt idx="73269">
                  <c:v>7325.26</c:v>
                </c:pt>
                <c:pt idx="73270">
                  <c:v>7325.36</c:v>
                </c:pt>
                <c:pt idx="73271">
                  <c:v>7325.46</c:v>
                </c:pt>
                <c:pt idx="73272">
                  <c:v>7325.56</c:v>
                </c:pt>
                <c:pt idx="73273">
                  <c:v>7325.66</c:v>
                </c:pt>
                <c:pt idx="73274">
                  <c:v>7325.76</c:v>
                </c:pt>
                <c:pt idx="73275">
                  <c:v>7325.86</c:v>
                </c:pt>
                <c:pt idx="73276">
                  <c:v>7325.96</c:v>
                </c:pt>
                <c:pt idx="73277">
                  <c:v>7326.06</c:v>
                </c:pt>
                <c:pt idx="73278">
                  <c:v>7326.16</c:v>
                </c:pt>
                <c:pt idx="73279">
                  <c:v>7326.26</c:v>
                </c:pt>
                <c:pt idx="73280">
                  <c:v>7326.36</c:v>
                </c:pt>
                <c:pt idx="73281">
                  <c:v>7326.46</c:v>
                </c:pt>
                <c:pt idx="73282">
                  <c:v>7326.56</c:v>
                </c:pt>
                <c:pt idx="73283">
                  <c:v>7326.66</c:v>
                </c:pt>
                <c:pt idx="73284">
                  <c:v>7326.76</c:v>
                </c:pt>
                <c:pt idx="73285">
                  <c:v>7326.86</c:v>
                </c:pt>
                <c:pt idx="73286">
                  <c:v>7326.96</c:v>
                </c:pt>
                <c:pt idx="73287">
                  <c:v>7327.06</c:v>
                </c:pt>
                <c:pt idx="73288">
                  <c:v>7327.16</c:v>
                </c:pt>
                <c:pt idx="73289">
                  <c:v>7327.26</c:v>
                </c:pt>
                <c:pt idx="73290">
                  <c:v>7327.36</c:v>
                </c:pt>
                <c:pt idx="73291">
                  <c:v>7327.46</c:v>
                </c:pt>
                <c:pt idx="73292">
                  <c:v>7327.56</c:v>
                </c:pt>
                <c:pt idx="73293">
                  <c:v>7327.66</c:v>
                </c:pt>
                <c:pt idx="73294">
                  <c:v>7327.76</c:v>
                </c:pt>
                <c:pt idx="73295">
                  <c:v>7327.86</c:v>
                </c:pt>
                <c:pt idx="73296">
                  <c:v>7327.96</c:v>
                </c:pt>
                <c:pt idx="73297">
                  <c:v>7328.06</c:v>
                </c:pt>
                <c:pt idx="73298">
                  <c:v>7328.16</c:v>
                </c:pt>
                <c:pt idx="73299">
                  <c:v>7328.26</c:v>
                </c:pt>
                <c:pt idx="73300">
                  <c:v>7328.36</c:v>
                </c:pt>
                <c:pt idx="73301">
                  <c:v>7328.46</c:v>
                </c:pt>
                <c:pt idx="73302">
                  <c:v>7328.56</c:v>
                </c:pt>
                <c:pt idx="73303">
                  <c:v>7328.66</c:v>
                </c:pt>
                <c:pt idx="73304">
                  <c:v>7328.76</c:v>
                </c:pt>
                <c:pt idx="73305">
                  <c:v>7328.86</c:v>
                </c:pt>
                <c:pt idx="73306">
                  <c:v>7328.96</c:v>
                </c:pt>
                <c:pt idx="73307">
                  <c:v>7329.06</c:v>
                </c:pt>
                <c:pt idx="73308">
                  <c:v>7329.16</c:v>
                </c:pt>
                <c:pt idx="73309">
                  <c:v>7329.26</c:v>
                </c:pt>
                <c:pt idx="73310">
                  <c:v>7329.36</c:v>
                </c:pt>
                <c:pt idx="73311">
                  <c:v>7329.46</c:v>
                </c:pt>
                <c:pt idx="73312">
                  <c:v>7329.56</c:v>
                </c:pt>
                <c:pt idx="73313">
                  <c:v>7329.66</c:v>
                </c:pt>
                <c:pt idx="73314">
                  <c:v>7329.76</c:v>
                </c:pt>
                <c:pt idx="73315">
                  <c:v>7329.86</c:v>
                </c:pt>
                <c:pt idx="73316">
                  <c:v>7329.96</c:v>
                </c:pt>
                <c:pt idx="73317">
                  <c:v>7330.06</c:v>
                </c:pt>
                <c:pt idx="73318">
                  <c:v>7330.16</c:v>
                </c:pt>
                <c:pt idx="73319">
                  <c:v>7330.26</c:v>
                </c:pt>
                <c:pt idx="73320">
                  <c:v>7330.36</c:v>
                </c:pt>
                <c:pt idx="73321">
                  <c:v>7330.46</c:v>
                </c:pt>
                <c:pt idx="73322">
                  <c:v>7330.56</c:v>
                </c:pt>
                <c:pt idx="73323">
                  <c:v>7330.66</c:v>
                </c:pt>
                <c:pt idx="73324">
                  <c:v>7330.76</c:v>
                </c:pt>
                <c:pt idx="73325">
                  <c:v>7330.86</c:v>
                </c:pt>
                <c:pt idx="73326">
                  <c:v>7330.96</c:v>
                </c:pt>
                <c:pt idx="73327">
                  <c:v>7331.06</c:v>
                </c:pt>
                <c:pt idx="73328">
                  <c:v>7331.16</c:v>
                </c:pt>
                <c:pt idx="73329">
                  <c:v>7331.26</c:v>
                </c:pt>
                <c:pt idx="73330">
                  <c:v>7331.36</c:v>
                </c:pt>
                <c:pt idx="73331">
                  <c:v>7331.46</c:v>
                </c:pt>
                <c:pt idx="73332">
                  <c:v>7331.56</c:v>
                </c:pt>
                <c:pt idx="73333">
                  <c:v>7331.66</c:v>
                </c:pt>
                <c:pt idx="73334">
                  <c:v>7331.76</c:v>
                </c:pt>
                <c:pt idx="73335">
                  <c:v>7331.86</c:v>
                </c:pt>
                <c:pt idx="73336">
                  <c:v>7331.96</c:v>
                </c:pt>
                <c:pt idx="73337">
                  <c:v>7332.06</c:v>
                </c:pt>
                <c:pt idx="73338">
                  <c:v>7332.16</c:v>
                </c:pt>
                <c:pt idx="73339">
                  <c:v>7332.26</c:v>
                </c:pt>
                <c:pt idx="73340">
                  <c:v>7332.36</c:v>
                </c:pt>
                <c:pt idx="73341">
                  <c:v>7332.46</c:v>
                </c:pt>
                <c:pt idx="73342">
                  <c:v>7332.56</c:v>
                </c:pt>
                <c:pt idx="73343">
                  <c:v>7332.66</c:v>
                </c:pt>
                <c:pt idx="73344">
                  <c:v>7332.76</c:v>
                </c:pt>
                <c:pt idx="73345">
                  <c:v>7332.86</c:v>
                </c:pt>
                <c:pt idx="73346">
                  <c:v>7332.96</c:v>
                </c:pt>
                <c:pt idx="73347">
                  <c:v>7333.06</c:v>
                </c:pt>
                <c:pt idx="73348">
                  <c:v>7333.16</c:v>
                </c:pt>
                <c:pt idx="73349">
                  <c:v>7333.26</c:v>
                </c:pt>
                <c:pt idx="73350">
                  <c:v>7333.36</c:v>
                </c:pt>
                <c:pt idx="73351">
                  <c:v>7333.46</c:v>
                </c:pt>
                <c:pt idx="73352">
                  <c:v>7333.56</c:v>
                </c:pt>
                <c:pt idx="73353">
                  <c:v>7333.66</c:v>
                </c:pt>
                <c:pt idx="73354">
                  <c:v>7333.76</c:v>
                </c:pt>
                <c:pt idx="73355">
                  <c:v>7333.86</c:v>
                </c:pt>
                <c:pt idx="73356">
                  <c:v>7333.96</c:v>
                </c:pt>
                <c:pt idx="73357">
                  <c:v>7334.06</c:v>
                </c:pt>
                <c:pt idx="73358">
                  <c:v>7334.16</c:v>
                </c:pt>
                <c:pt idx="73359">
                  <c:v>7334.26</c:v>
                </c:pt>
                <c:pt idx="73360">
                  <c:v>7334.36</c:v>
                </c:pt>
                <c:pt idx="73361">
                  <c:v>7334.46</c:v>
                </c:pt>
                <c:pt idx="73362">
                  <c:v>7334.56</c:v>
                </c:pt>
                <c:pt idx="73363">
                  <c:v>7334.66</c:v>
                </c:pt>
                <c:pt idx="73364">
                  <c:v>7334.76</c:v>
                </c:pt>
                <c:pt idx="73365">
                  <c:v>7334.86</c:v>
                </c:pt>
                <c:pt idx="73366">
                  <c:v>7334.96</c:v>
                </c:pt>
                <c:pt idx="73367">
                  <c:v>7335.06</c:v>
                </c:pt>
                <c:pt idx="73368">
                  <c:v>7335.16</c:v>
                </c:pt>
                <c:pt idx="73369">
                  <c:v>7335.26</c:v>
                </c:pt>
                <c:pt idx="73370">
                  <c:v>7335.36</c:v>
                </c:pt>
                <c:pt idx="73371">
                  <c:v>7335.46</c:v>
                </c:pt>
                <c:pt idx="73372">
                  <c:v>7335.56</c:v>
                </c:pt>
                <c:pt idx="73373">
                  <c:v>7335.66</c:v>
                </c:pt>
                <c:pt idx="73374">
                  <c:v>7335.76</c:v>
                </c:pt>
                <c:pt idx="73375">
                  <c:v>7335.86</c:v>
                </c:pt>
                <c:pt idx="73376">
                  <c:v>7335.96</c:v>
                </c:pt>
                <c:pt idx="73377">
                  <c:v>7336.06</c:v>
                </c:pt>
                <c:pt idx="73378">
                  <c:v>7336.16</c:v>
                </c:pt>
                <c:pt idx="73379">
                  <c:v>7336.26</c:v>
                </c:pt>
                <c:pt idx="73380">
                  <c:v>7336.36</c:v>
                </c:pt>
                <c:pt idx="73381">
                  <c:v>7336.46</c:v>
                </c:pt>
                <c:pt idx="73382">
                  <c:v>7336.56</c:v>
                </c:pt>
                <c:pt idx="73383">
                  <c:v>7336.66</c:v>
                </c:pt>
                <c:pt idx="73384">
                  <c:v>7336.76</c:v>
                </c:pt>
                <c:pt idx="73385">
                  <c:v>7336.86</c:v>
                </c:pt>
                <c:pt idx="73386">
                  <c:v>7336.96</c:v>
                </c:pt>
                <c:pt idx="73387">
                  <c:v>7337.06</c:v>
                </c:pt>
                <c:pt idx="73388">
                  <c:v>7337.16</c:v>
                </c:pt>
                <c:pt idx="73389">
                  <c:v>7337.26</c:v>
                </c:pt>
                <c:pt idx="73390">
                  <c:v>7337.36</c:v>
                </c:pt>
                <c:pt idx="73391">
                  <c:v>7337.46</c:v>
                </c:pt>
                <c:pt idx="73392">
                  <c:v>7337.56</c:v>
                </c:pt>
                <c:pt idx="73393">
                  <c:v>7337.66</c:v>
                </c:pt>
                <c:pt idx="73394">
                  <c:v>7337.76</c:v>
                </c:pt>
                <c:pt idx="73395">
                  <c:v>7337.86</c:v>
                </c:pt>
                <c:pt idx="73396">
                  <c:v>7337.96</c:v>
                </c:pt>
                <c:pt idx="73397">
                  <c:v>7338.06</c:v>
                </c:pt>
                <c:pt idx="73398">
                  <c:v>7338.16</c:v>
                </c:pt>
                <c:pt idx="73399">
                  <c:v>7338.26</c:v>
                </c:pt>
                <c:pt idx="73400">
                  <c:v>7338.36</c:v>
                </c:pt>
                <c:pt idx="73401">
                  <c:v>7338.46</c:v>
                </c:pt>
                <c:pt idx="73402">
                  <c:v>7338.56</c:v>
                </c:pt>
                <c:pt idx="73403">
                  <c:v>7338.66</c:v>
                </c:pt>
                <c:pt idx="73404">
                  <c:v>7338.76</c:v>
                </c:pt>
                <c:pt idx="73405">
                  <c:v>7338.86</c:v>
                </c:pt>
                <c:pt idx="73406">
                  <c:v>7338.96</c:v>
                </c:pt>
                <c:pt idx="73407">
                  <c:v>7339.06</c:v>
                </c:pt>
                <c:pt idx="73408">
                  <c:v>7339.16</c:v>
                </c:pt>
                <c:pt idx="73409">
                  <c:v>7339.26</c:v>
                </c:pt>
                <c:pt idx="73410">
                  <c:v>7339.36</c:v>
                </c:pt>
                <c:pt idx="73411">
                  <c:v>7339.46</c:v>
                </c:pt>
                <c:pt idx="73412">
                  <c:v>7339.56</c:v>
                </c:pt>
                <c:pt idx="73413">
                  <c:v>7339.66</c:v>
                </c:pt>
                <c:pt idx="73414">
                  <c:v>7339.76</c:v>
                </c:pt>
                <c:pt idx="73415">
                  <c:v>7339.86</c:v>
                </c:pt>
                <c:pt idx="73416">
                  <c:v>7339.96</c:v>
                </c:pt>
                <c:pt idx="73417">
                  <c:v>7340.06</c:v>
                </c:pt>
                <c:pt idx="73418">
                  <c:v>7340.16</c:v>
                </c:pt>
                <c:pt idx="73419">
                  <c:v>7340.26</c:v>
                </c:pt>
                <c:pt idx="73420">
                  <c:v>7340.36</c:v>
                </c:pt>
                <c:pt idx="73421">
                  <c:v>7340.46</c:v>
                </c:pt>
                <c:pt idx="73422">
                  <c:v>7340.56</c:v>
                </c:pt>
                <c:pt idx="73423">
                  <c:v>7340.66</c:v>
                </c:pt>
                <c:pt idx="73424">
                  <c:v>7340.76</c:v>
                </c:pt>
                <c:pt idx="73425">
                  <c:v>7340.86</c:v>
                </c:pt>
                <c:pt idx="73426">
                  <c:v>7340.96</c:v>
                </c:pt>
                <c:pt idx="73427">
                  <c:v>7341.06</c:v>
                </c:pt>
                <c:pt idx="73428">
                  <c:v>7341.16</c:v>
                </c:pt>
                <c:pt idx="73429">
                  <c:v>7341.26</c:v>
                </c:pt>
                <c:pt idx="73430">
                  <c:v>7341.36</c:v>
                </c:pt>
                <c:pt idx="73431">
                  <c:v>7341.46</c:v>
                </c:pt>
                <c:pt idx="73432">
                  <c:v>7341.56</c:v>
                </c:pt>
                <c:pt idx="73433">
                  <c:v>7341.66</c:v>
                </c:pt>
                <c:pt idx="73434">
                  <c:v>7341.76</c:v>
                </c:pt>
                <c:pt idx="73435">
                  <c:v>7341.86</c:v>
                </c:pt>
                <c:pt idx="73436">
                  <c:v>7341.96</c:v>
                </c:pt>
                <c:pt idx="73437">
                  <c:v>7342.06</c:v>
                </c:pt>
                <c:pt idx="73438">
                  <c:v>7342.16</c:v>
                </c:pt>
                <c:pt idx="73439">
                  <c:v>7342.26</c:v>
                </c:pt>
                <c:pt idx="73440">
                  <c:v>7342.36</c:v>
                </c:pt>
                <c:pt idx="73441">
                  <c:v>7342.46</c:v>
                </c:pt>
                <c:pt idx="73442">
                  <c:v>7342.56</c:v>
                </c:pt>
                <c:pt idx="73443">
                  <c:v>7342.66</c:v>
                </c:pt>
                <c:pt idx="73444">
                  <c:v>7342.76</c:v>
                </c:pt>
                <c:pt idx="73445">
                  <c:v>7342.86</c:v>
                </c:pt>
                <c:pt idx="73446">
                  <c:v>7342.96</c:v>
                </c:pt>
                <c:pt idx="73447">
                  <c:v>7343.06</c:v>
                </c:pt>
                <c:pt idx="73448">
                  <c:v>7343.16</c:v>
                </c:pt>
                <c:pt idx="73449">
                  <c:v>7343.26</c:v>
                </c:pt>
                <c:pt idx="73450">
                  <c:v>7343.36</c:v>
                </c:pt>
                <c:pt idx="73451">
                  <c:v>7343.46</c:v>
                </c:pt>
                <c:pt idx="73452">
                  <c:v>7343.56</c:v>
                </c:pt>
                <c:pt idx="73453">
                  <c:v>7343.66</c:v>
                </c:pt>
                <c:pt idx="73454">
                  <c:v>7343.76</c:v>
                </c:pt>
                <c:pt idx="73455">
                  <c:v>7343.86</c:v>
                </c:pt>
                <c:pt idx="73456">
                  <c:v>7343.96</c:v>
                </c:pt>
                <c:pt idx="73457">
                  <c:v>7344.06</c:v>
                </c:pt>
                <c:pt idx="73458">
                  <c:v>7344.16</c:v>
                </c:pt>
                <c:pt idx="73459">
                  <c:v>7344.26</c:v>
                </c:pt>
                <c:pt idx="73460">
                  <c:v>7344.36</c:v>
                </c:pt>
                <c:pt idx="73461">
                  <c:v>7344.46</c:v>
                </c:pt>
                <c:pt idx="73462">
                  <c:v>7344.56</c:v>
                </c:pt>
                <c:pt idx="73463">
                  <c:v>7344.66</c:v>
                </c:pt>
                <c:pt idx="73464">
                  <c:v>7344.76</c:v>
                </c:pt>
                <c:pt idx="73465">
                  <c:v>7344.86</c:v>
                </c:pt>
                <c:pt idx="73466">
                  <c:v>7344.96</c:v>
                </c:pt>
                <c:pt idx="73467">
                  <c:v>7345.06</c:v>
                </c:pt>
                <c:pt idx="73468">
                  <c:v>7345.16</c:v>
                </c:pt>
                <c:pt idx="73469">
                  <c:v>7345.26</c:v>
                </c:pt>
                <c:pt idx="73470">
                  <c:v>7345.36</c:v>
                </c:pt>
                <c:pt idx="73471">
                  <c:v>7345.46</c:v>
                </c:pt>
                <c:pt idx="73472">
                  <c:v>7345.56</c:v>
                </c:pt>
                <c:pt idx="73473">
                  <c:v>7345.66</c:v>
                </c:pt>
                <c:pt idx="73474">
                  <c:v>7345.76</c:v>
                </c:pt>
                <c:pt idx="73475">
                  <c:v>7345.86</c:v>
                </c:pt>
                <c:pt idx="73476">
                  <c:v>7345.96</c:v>
                </c:pt>
                <c:pt idx="73477">
                  <c:v>7346.06</c:v>
                </c:pt>
                <c:pt idx="73478">
                  <c:v>7346.16</c:v>
                </c:pt>
                <c:pt idx="73479">
                  <c:v>7346.26</c:v>
                </c:pt>
                <c:pt idx="73480">
                  <c:v>7346.36</c:v>
                </c:pt>
                <c:pt idx="73481">
                  <c:v>7346.46</c:v>
                </c:pt>
                <c:pt idx="73482">
                  <c:v>7346.56</c:v>
                </c:pt>
                <c:pt idx="73483">
                  <c:v>7346.66</c:v>
                </c:pt>
                <c:pt idx="73484">
                  <c:v>7346.76</c:v>
                </c:pt>
                <c:pt idx="73485">
                  <c:v>7346.86</c:v>
                </c:pt>
                <c:pt idx="73486">
                  <c:v>7346.96</c:v>
                </c:pt>
                <c:pt idx="73487">
                  <c:v>7347.06</c:v>
                </c:pt>
                <c:pt idx="73488">
                  <c:v>7347.16</c:v>
                </c:pt>
                <c:pt idx="73489">
                  <c:v>7347.26</c:v>
                </c:pt>
                <c:pt idx="73490">
                  <c:v>7347.36</c:v>
                </c:pt>
                <c:pt idx="73491">
                  <c:v>7347.46</c:v>
                </c:pt>
                <c:pt idx="73492">
                  <c:v>7347.56</c:v>
                </c:pt>
                <c:pt idx="73493">
                  <c:v>7347.66</c:v>
                </c:pt>
                <c:pt idx="73494">
                  <c:v>7347.76</c:v>
                </c:pt>
                <c:pt idx="73495">
                  <c:v>7347.86</c:v>
                </c:pt>
                <c:pt idx="73496">
                  <c:v>7347.96</c:v>
                </c:pt>
                <c:pt idx="73497">
                  <c:v>7348.06</c:v>
                </c:pt>
                <c:pt idx="73498">
                  <c:v>7348.16</c:v>
                </c:pt>
                <c:pt idx="73499">
                  <c:v>7348.26</c:v>
                </c:pt>
                <c:pt idx="73500">
                  <c:v>7348.36</c:v>
                </c:pt>
                <c:pt idx="73501">
                  <c:v>7348.46</c:v>
                </c:pt>
                <c:pt idx="73502">
                  <c:v>7348.56</c:v>
                </c:pt>
                <c:pt idx="73503">
                  <c:v>7348.66</c:v>
                </c:pt>
                <c:pt idx="73504">
                  <c:v>7348.76</c:v>
                </c:pt>
                <c:pt idx="73505">
                  <c:v>7348.86</c:v>
                </c:pt>
                <c:pt idx="73506">
                  <c:v>7348.96</c:v>
                </c:pt>
                <c:pt idx="73507">
                  <c:v>7349.06</c:v>
                </c:pt>
                <c:pt idx="73508">
                  <c:v>7349.16</c:v>
                </c:pt>
                <c:pt idx="73509">
                  <c:v>7349.26</c:v>
                </c:pt>
                <c:pt idx="73510">
                  <c:v>7349.36</c:v>
                </c:pt>
                <c:pt idx="73511">
                  <c:v>7349.46</c:v>
                </c:pt>
                <c:pt idx="73512">
                  <c:v>7349.56</c:v>
                </c:pt>
                <c:pt idx="73513">
                  <c:v>7349.66</c:v>
                </c:pt>
                <c:pt idx="73514">
                  <c:v>7349.76</c:v>
                </c:pt>
                <c:pt idx="73515">
                  <c:v>7349.86</c:v>
                </c:pt>
                <c:pt idx="73516">
                  <c:v>7349.96</c:v>
                </c:pt>
                <c:pt idx="73517">
                  <c:v>7350.06</c:v>
                </c:pt>
                <c:pt idx="73518">
                  <c:v>7350.16</c:v>
                </c:pt>
                <c:pt idx="73519">
                  <c:v>7350.26</c:v>
                </c:pt>
                <c:pt idx="73520">
                  <c:v>7350.36</c:v>
                </c:pt>
                <c:pt idx="73521">
                  <c:v>7350.46</c:v>
                </c:pt>
                <c:pt idx="73522">
                  <c:v>7350.56</c:v>
                </c:pt>
                <c:pt idx="73523">
                  <c:v>7350.66</c:v>
                </c:pt>
                <c:pt idx="73524">
                  <c:v>7350.76</c:v>
                </c:pt>
                <c:pt idx="73525">
                  <c:v>7350.86</c:v>
                </c:pt>
                <c:pt idx="73526">
                  <c:v>7350.96</c:v>
                </c:pt>
                <c:pt idx="73527">
                  <c:v>7351.06</c:v>
                </c:pt>
                <c:pt idx="73528">
                  <c:v>7351.16</c:v>
                </c:pt>
                <c:pt idx="73529">
                  <c:v>7351.26</c:v>
                </c:pt>
                <c:pt idx="73530">
                  <c:v>7351.36</c:v>
                </c:pt>
                <c:pt idx="73531">
                  <c:v>7351.46</c:v>
                </c:pt>
                <c:pt idx="73532">
                  <c:v>7351.56</c:v>
                </c:pt>
                <c:pt idx="73533">
                  <c:v>7351.66</c:v>
                </c:pt>
                <c:pt idx="73534">
                  <c:v>7351.76</c:v>
                </c:pt>
                <c:pt idx="73535">
                  <c:v>7351.86</c:v>
                </c:pt>
                <c:pt idx="73536">
                  <c:v>7351.96</c:v>
                </c:pt>
                <c:pt idx="73537">
                  <c:v>7352.06</c:v>
                </c:pt>
                <c:pt idx="73538">
                  <c:v>7352.16</c:v>
                </c:pt>
                <c:pt idx="73539">
                  <c:v>7352.26</c:v>
                </c:pt>
                <c:pt idx="73540">
                  <c:v>7352.36</c:v>
                </c:pt>
                <c:pt idx="73541">
                  <c:v>7352.46</c:v>
                </c:pt>
                <c:pt idx="73542">
                  <c:v>7352.56</c:v>
                </c:pt>
                <c:pt idx="73543">
                  <c:v>7352.66</c:v>
                </c:pt>
                <c:pt idx="73544">
                  <c:v>7352.76</c:v>
                </c:pt>
                <c:pt idx="73545">
                  <c:v>7352.86</c:v>
                </c:pt>
                <c:pt idx="73546">
                  <c:v>7352.96</c:v>
                </c:pt>
                <c:pt idx="73547">
                  <c:v>7353.06</c:v>
                </c:pt>
                <c:pt idx="73548">
                  <c:v>7353.16</c:v>
                </c:pt>
                <c:pt idx="73549">
                  <c:v>7353.26</c:v>
                </c:pt>
                <c:pt idx="73550">
                  <c:v>7353.36</c:v>
                </c:pt>
                <c:pt idx="73551">
                  <c:v>7353.46</c:v>
                </c:pt>
                <c:pt idx="73552">
                  <c:v>7353.56</c:v>
                </c:pt>
                <c:pt idx="73553">
                  <c:v>7353.66</c:v>
                </c:pt>
                <c:pt idx="73554">
                  <c:v>7353.76</c:v>
                </c:pt>
                <c:pt idx="73555">
                  <c:v>7353.86</c:v>
                </c:pt>
                <c:pt idx="73556">
                  <c:v>7353.96</c:v>
                </c:pt>
                <c:pt idx="73557">
                  <c:v>7354.06</c:v>
                </c:pt>
                <c:pt idx="73558">
                  <c:v>7354.16</c:v>
                </c:pt>
                <c:pt idx="73559">
                  <c:v>7354.26</c:v>
                </c:pt>
                <c:pt idx="73560">
                  <c:v>7354.36</c:v>
                </c:pt>
                <c:pt idx="73561">
                  <c:v>7354.46</c:v>
                </c:pt>
                <c:pt idx="73562">
                  <c:v>7354.56</c:v>
                </c:pt>
                <c:pt idx="73563">
                  <c:v>7354.66</c:v>
                </c:pt>
                <c:pt idx="73564">
                  <c:v>7354.76</c:v>
                </c:pt>
                <c:pt idx="73565">
                  <c:v>7354.86</c:v>
                </c:pt>
                <c:pt idx="73566">
                  <c:v>7354.96</c:v>
                </c:pt>
                <c:pt idx="73567">
                  <c:v>7355.06</c:v>
                </c:pt>
                <c:pt idx="73568">
                  <c:v>7355.16</c:v>
                </c:pt>
                <c:pt idx="73569">
                  <c:v>7355.26</c:v>
                </c:pt>
                <c:pt idx="73570">
                  <c:v>7355.36</c:v>
                </c:pt>
                <c:pt idx="73571">
                  <c:v>7355.46</c:v>
                </c:pt>
                <c:pt idx="73572">
                  <c:v>7355.56</c:v>
                </c:pt>
                <c:pt idx="73573">
                  <c:v>7355.66</c:v>
                </c:pt>
                <c:pt idx="73574">
                  <c:v>7355.76</c:v>
                </c:pt>
                <c:pt idx="73575">
                  <c:v>7355.86</c:v>
                </c:pt>
                <c:pt idx="73576">
                  <c:v>7355.96</c:v>
                </c:pt>
                <c:pt idx="73577">
                  <c:v>7356.06</c:v>
                </c:pt>
                <c:pt idx="73578">
                  <c:v>7356.16</c:v>
                </c:pt>
                <c:pt idx="73579">
                  <c:v>7356.26</c:v>
                </c:pt>
                <c:pt idx="73580">
                  <c:v>7356.36</c:v>
                </c:pt>
                <c:pt idx="73581">
                  <c:v>7356.46</c:v>
                </c:pt>
                <c:pt idx="73582">
                  <c:v>7356.56</c:v>
                </c:pt>
                <c:pt idx="73583">
                  <c:v>7356.66</c:v>
                </c:pt>
                <c:pt idx="73584">
                  <c:v>7356.76</c:v>
                </c:pt>
                <c:pt idx="73585">
                  <c:v>7356.86</c:v>
                </c:pt>
                <c:pt idx="73586">
                  <c:v>7356.96</c:v>
                </c:pt>
                <c:pt idx="73587">
                  <c:v>7357.06</c:v>
                </c:pt>
                <c:pt idx="73588">
                  <c:v>7357.16</c:v>
                </c:pt>
                <c:pt idx="73589">
                  <c:v>7357.26</c:v>
                </c:pt>
                <c:pt idx="73590">
                  <c:v>7357.36</c:v>
                </c:pt>
                <c:pt idx="73591">
                  <c:v>7357.46</c:v>
                </c:pt>
                <c:pt idx="73592">
                  <c:v>7357.56</c:v>
                </c:pt>
                <c:pt idx="73593">
                  <c:v>7357.66</c:v>
                </c:pt>
                <c:pt idx="73594">
                  <c:v>7357.76</c:v>
                </c:pt>
                <c:pt idx="73595">
                  <c:v>7357.86</c:v>
                </c:pt>
                <c:pt idx="73596">
                  <c:v>7357.96</c:v>
                </c:pt>
                <c:pt idx="73597">
                  <c:v>7358.06</c:v>
                </c:pt>
                <c:pt idx="73598">
                  <c:v>7358.16</c:v>
                </c:pt>
                <c:pt idx="73599">
                  <c:v>7358.26</c:v>
                </c:pt>
                <c:pt idx="73600">
                  <c:v>7358.36</c:v>
                </c:pt>
                <c:pt idx="73601">
                  <c:v>7358.46</c:v>
                </c:pt>
                <c:pt idx="73602">
                  <c:v>7358.56</c:v>
                </c:pt>
                <c:pt idx="73603">
                  <c:v>7358.66</c:v>
                </c:pt>
                <c:pt idx="73604">
                  <c:v>7358.76</c:v>
                </c:pt>
                <c:pt idx="73605">
                  <c:v>7358.86</c:v>
                </c:pt>
                <c:pt idx="73606">
                  <c:v>7358.96</c:v>
                </c:pt>
                <c:pt idx="73607">
                  <c:v>7359.06</c:v>
                </c:pt>
                <c:pt idx="73608">
                  <c:v>7359.16</c:v>
                </c:pt>
                <c:pt idx="73609">
                  <c:v>7359.26</c:v>
                </c:pt>
                <c:pt idx="73610">
                  <c:v>7359.36</c:v>
                </c:pt>
                <c:pt idx="73611">
                  <c:v>7359.46</c:v>
                </c:pt>
                <c:pt idx="73612">
                  <c:v>7359.56</c:v>
                </c:pt>
                <c:pt idx="73613">
                  <c:v>7359.66</c:v>
                </c:pt>
                <c:pt idx="73614">
                  <c:v>7359.76</c:v>
                </c:pt>
                <c:pt idx="73615">
                  <c:v>7359.86</c:v>
                </c:pt>
                <c:pt idx="73616">
                  <c:v>7359.96</c:v>
                </c:pt>
                <c:pt idx="73617">
                  <c:v>7360.06</c:v>
                </c:pt>
                <c:pt idx="73618">
                  <c:v>7360.16</c:v>
                </c:pt>
                <c:pt idx="73619">
                  <c:v>7360.26</c:v>
                </c:pt>
                <c:pt idx="73620">
                  <c:v>7360.36</c:v>
                </c:pt>
                <c:pt idx="73621">
                  <c:v>7360.46</c:v>
                </c:pt>
                <c:pt idx="73622">
                  <c:v>7360.56</c:v>
                </c:pt>
                <c:pt idx="73623">
                  <c:v>7360.66</c:v>
                </c:pt>
                <c:pt idx="73624">
                  <c:v>7360.76</c:v>
                </c:pt>
                <c:pt idx="73625">
                  <c:v>7360.86</c:v>
                </c:pt>
                <c:pt idx="73626">
                  <c:v>7360.96</c:v>
                </c:pt>
                <c:pt idx="73627">
                  <c:v>7361.06</c:v>
                </c:pt>
                <c:pt idx="73628">
                  <c:v>7361.16</c:v>
                </c:pt>
                <c:pt idx="73629">
                  <c:v>7361.26</c:v>
                </c:pt>
                <c:pt idx="73630">
                  <c:v>7361.36</c:v>
                </c:pt>
                <c:pt idx="73631">
                  <c:v>7361.46</c:v>
                </c:pt>
                <c:pt idx="73632">
                  <c:v>7361.56</c:v>
                </c:pt>
                <c:pt idx="73633">
                  <c:v>7361.66</c:v>
                </c:pt>
                <c:pt idx="73634">
                  <c:v>7361.76</c:v>
                </c:pt>
                <c:pt idx="73635">
                  <c:v>7361.86</c:v>
                </c:pt>
                <c:pt idx="73636">
                  <c:v>7361.96</c:v>
                </c:pt>
                <c:pt idx="73637">
                  <c:v>7362.06</c:v>
                </c:pt>
                <c:pt idx="73638">
                  <c:v>7362.16</c:v>
                </c:pt>
                <c:pt idx="73639">
                  <c:v>7362.26</c:v>
                </c:pt>
                <c:pt idx="73640">
                  <c:v>7362.36</c:v>
                </c:pt>
                <c:pt idx="73641">
                  <c:v>7362.46</c:v>
                </c:pt>
                <c:pt idx="73642">
                  <c:v>7362.56</c:v>
                </c:pt>
                <c:pt idx="73643">
                  <c:v>7362.66</c:v>
                </c:pt>
                <c:pt idx="73644">
                  <c:v>7362.76</c:v>
                </c:pt>
                <c:pt idx="73645">
                  <c:v>7362.86</c:v>
                </c:pt>
                <c:pt idx="73646">
                  <c:v>7362.96</c:v>
                </c:pt>
                <c:pt idx="73647">
                  <c:v>7363.06</c:v>
                </c:pt>
                <c:pt idx="73648">
                  <c:v>7363.16</c:v>
                </c:pt>
                <c:pt idx="73649">
                  <c:v>7363.26</c:v>
                </c:pt>
                <c:pt idx="73650">
                  <c:v>7363.36</c:v>
                </c:pt>
                <c:pt idx="73651">
                  <c:v>7363.46</c:v>
                </c:pt>
                <c:pt idx="73652">
                  <c:v>7363.56</c:v>
                </c:pt>
                <c:pt idx="73653">
                  <c:v>7363.66</c:v>
                </c:pt>
                <c:pt idx="73654">
                  <c:v>7363.76</c:v>
                </c:pt>
                <c:pt idx="73655">
                  <c:v>7363.86</c:v>
                </c:pt>
                <c:pt idx="73656">
                  <c:v>7363.96</c:v>
                </c:pt>
                <c:pt idx="73657">
                  <c:v>7364.06</c:v>
                </c:pt>
                <c:pt idx="73658">
                  <c:v>7364.16</c:v>
                </c:pt>
                <c:pt idx="73659">
                  <c:v>7364.26</c:v>
                </c:pt>
                <c:pt idx="73660">
                  <c:v>7364.36</c:v>
                </c:pt>
                <c:pt idx="73661">
                  <c:v>7364.46</c:v>
                </c:pt>
                <c:pt idx="73662">
                  <c:v>7364.56</c:v>
                </c:pt>
                <c:pt idx="73663">
                  <c:v>7364.66</c:v>
                </c:pt>
                <c:pt idx="73664">
                  <c:v>7364.76</c:v>
                </c:pt>
                <c:pt idx="73665">
                  <c:v>7364.86</c:v>
                </c:pt>
                <c:pt idx="73666">
                  <c:v>7364.96</c:v>
                </c:pt>
                <c:pt idx="73667">
                  <c:v>7365.06</c:v>
                </c:pt>
                <c:pt idx="73668">
                  <c:v>7365.16</c:v>
                </c:pt>
                <c:pt idx="73669">
                  <c:v>7365.26</c:v>
                </c:pt>
                <c:pt idx="73670">
                  <c:v>7365.36</c:v>
                </c:pt>
                <c:pt idx="73671">
                  <c:v>7365.46</c:v>
                </c:pt>
                <c:pt idx="73672">
                  <c:v>7365.56</c:v>
                </c:pt>
                <c:pt idx="73673">
                  <c:v>7365.66</c:v>
                </c:pt>
                <c:pt idx="73674">
                  <c:v>7365.76</c:v>
                </c:pt>
                <c:pt idx="73675">
                  <c:v>7365.86</c:v>
                </c:pt>
                <c:pt idx="73676">
                  <c:v>7365.96</c:v>
                </c:pt>
                <c:pt idx="73677">
                  <c:v>7366.06</c:v>
                </c:pt>
                <c:pt idx="73678">
                  <c:v>7366.16</c:v>
                </c:pt>
                <c:pt idx="73679">
                  <c:v>7366.26</c:v>
                </c:pt>
                <c:pt idx="73680">
                  <c:v>7366.36</c:v>
                </c:pt>
                <c:pt idx="73681">
                  <c:v>7366.46</c:v>
                </c:pt>
                <c:pt idx="73682">
                  <c:v>7366.56</c:v>
                </c:pt>
                <c:pt idx="73683">
                  <c:v>7366.66</c:v>
                </c:pt>
                <c:pt idx="73684">
                  <c:v>7366.76</c:v>
                </c:pt>
                <c:pt idx="73685">
                  <c:v>7366.86</c:v>
                </c:pt>
                <c:pt idx="73686">
                  <c:v>7366.96</c:v>
                </c:pt>
                <c:pt idx="73687">
                  <c:v>7367.06</c:v>
                </c:pt>
                <c:pt idx="73688">
                  <c:v>7367.16</c:v>
                </c:pt>
                <c:pt idx="73689">
                  <c:v>7367.26</c:v>
                </c:pt>
                <c:pt idx="73690">
                  <c:v>7367.36</c:v>
                </c:pt>
                <c:pt idx="73691">
                  <c:v>7367.46</c:v>
                </c:pt>
                <c:pt idx="73692">
                  <c:v>7367.56</c:v>
                </c:pt>
                <c:pt idx="73693">
                  <c:v>7367.66</c:v>
                </c:pt>
                <c:pt idx="73694">
                  <c:v>7367.76</c:v>
                </c:pt>
                <c:pt idx="73695">
                  <c:v>7367.86</c:v>
                </c:pt>
                <c:pt idx="73696">
                  <c:v>7367.96</c:v>
                </c:pt>
                <c:pt idx="73697">
                  <c:v>7368.06</c:v>
                </c:pt>
                <c:pt idx="73698">
                  <c:v>7368.16</c:v>
                </c:pt>
                <c:pt idx="73699">
                  <c:v>7368.26</c:v>
                </c:pt>
                <c:pt idx="73700">
                  <c:v>7368.36</c:v>
                </c:pt>
                <c:pt idx="73701">
                  <c:v>7368.46</c:v>
                </c:pt>
                <c:pt idx="73702">
                  <c:v>7368.56</c:v>
                </c:pt>
                <c:pt idx="73703">
                  <c:v>7368.66</c:v>
                </c:pt>
                <c:pt idx="73704">
                  <c:v>7368.76</c:v>
                </c:pt>
                <c:pt idx="73705">
                  <c:v>7368.86</c:v>
                </c:pt>
                <c:pt idx="73706">
                  <c:v>7368.96</c:v>
                </c:pt>
                <c:pt idx="73707">
                  <c:v>7369.06</c:v>
                </c:pt>
                <c:pt idx="73708">
                  <c:v>7369.16</c:v>
                </c:pt>
                <c:pt idx="73709">
                  <c:v>7369.26</c:v>
                </c:pt>
                <c:pt idx="73710">
                  <c:v>7369.36</c:v>
                </c:pt>
                <c:pt idx="73711">
                  <c:v>7369.46</c:v>
                </c:pt>
                <c:pt idx="73712">
                  <c:v>7369.56</c:v>
                </c:pt>
                <c:pt idx="73713">
                  <c:v>7369.66</c:v>
                </c:pt>
                <c:pt idx="73714">
                  <c:v>7369.76</c:v>
                </c:pt>
                <c:pt idx="73715">
                  <c:v>7369.86</c:v>
                </c:pt>
                <c:pt idx="73716">
                  <c:v>7369.96</c:v>
                </c:pt>
                <c:pt idx="73717">
                  <c:v>7370.06</c:v>
                </c:pt>
                <c:pt idx="73718">
                  <c:v>7370.16</c:v>
                </c:pt>
                <c:pt idx="73719">
                  <c:v>7370.26</c:v>
                </c:pt>
                <c:pt idx="73720">
                  <c:v>7370.36</c:v>
                </c:pt>
                <c:pt idx="73721">
                  <c:v>7370.46</c:v>
                </c:pt>
                <c:pt idx="73722">
                  <c:v>7370.56</c:v>
                </c:pt>
                <c:pt idx="73723">
                  <c:v>7370.66</c:v>
                </c:pt>
                <c:pt idx="73724">
                  <c:v>7370.76</c:v>
                </c:pt>
                <c:pt idx="73725">
                  <c:v>7370.86</c:v>
                </c:pt>
                <c:pt idx="73726">
                  <c:v>7370.96</c:v>
                </c:pt>
                <c:pt idx="73727">
                  <c:v>7371.06</c:v>
                </c:pt>
                <c:pt idx="73728">
                  <c:v>7371.16</c:v>
                </c:pt>
                <c:pt idx="73729">
                  <c:v>7371.26</c:v>
                </c:pt>
                <c:pt idx="73730">
                  <c:v>7371.36</c:v>
                </c:pt>
                <c:pt idx="73731">
                  <c:v>7371.46</c:v>
                </c:pt>
                <c:pt idx="73732">
                  <c:v>7371.56</c:v>
                </c:pt>
                <c:pt idx="73733">
                  <c:v>7371.66</c:v>
                </c:pt>
                <c:pt idx="73734">
                  <c:v>7371.76</c:v>
                </c:pt>
                <c:pt idx="73735">
                  <c:v>7371.86</c:v>
                </c:pt>
                <c:pt idx="73736">
                  <c:v>7371.96</c:v>
                </c:pt>
                <c:pt idx="73737">
                  <c:v>7372.06</c:v>
                </c:pt>
                <c:pt idx="73738">
                  <c:v>7372.16</c:v>
                </c:pt>
                <c:pt idx="73739">
                  <c:v>7372.26</c:v>
                </c:pt>
                <c:pt idx="73740">
                  <c:v>7372.36</c:v>
                </c:pt>
                <c:pt idx="73741">
                  <c:v>7372.46</c:v>
                </c:pt>
                <c:pt idx="73742">
                  <c:v>7372.56</c:v>
                </c:pt>
                <c:pt idx="73743">
                  <c:v>7372.66</c:v>
                </c:pt>
                <c:pt idx="73744">
                  <c:v>7372.76</c:v>
                </c:pt>
                <c:pt idx="73745">
                  <c:v>7372.86</c:v>
                </c:pt>
                <c:pt idx="73746">
                  <c:v>7372.96</c:v>
                </c:pt>
                <c:pt idx="73747">
                  <c:v>7373.06</c:v>
                </c:pt>
                <c:pt idx="73748">
                  <c:v>7373.16</c:v>
                </c:pt>
                <c:pt idx="73749">
                  <c:v>7373.26</c:v>
                </c:pt>
                <c:pt idx="73750">
                  <c:v>7373.36</c:v>
                </c:pt>
                <c:pt idx="73751">
                  <c:v>7373.46</c:v>
                </c:pt>
                <c:pt idx="73752">
                  <c:v>7373.56</c:v>
                </c:pt>
                <c:pt idx="73753">
                  <c:v>7373.66</c:v>
                </c:pt>
                <c:pt idx="73754">
                  <c:v>7373.76</c:v>
                </c:pt>
                <c:pt idx="73755">
                  <c:v>7373.86</c:v>
                </c:pt>
                <c:pt idx="73756">
                  <c:v>7373.96</c:v>
                </c:pt>
                <c:pt idx="73757">
                  <c:v>7374.06</c:v>
                </c:pt>
                <c:pt idx="73758">
                  <c:v>7374.16</c:v>
                </c:pt>
                <c:pt idx="73759">
                  <c:v>7374.26</c:v>
                </c:pt>
                <c:pt idx="73760">
                  <c:v>7374.36</c:v>
                </c:pt>
                <c:pt idx="73761">
                  <c:v>7374.46</c:v>
                </c:pt>
                <c:pt idx="73762">
                  <c:v>7374.56</c:v>
                </c:pt>
                <c:pt idx="73763">
                  <c:v>7374.66</c:v>
                </c:pt>
                <c:pt idx="73764">
                  <c:v>7374.76</c:v>
                </c:pt>
                <c:pt idx="73765">
                  <c:v>7374.86</c:v>
                </c:pt>
                <c:pt idx="73766">
                  <c:v>7374.96</c:v>
                </c:pt>
                <c:pt idx="73767">
                  <c:v>7375.06</c:v>
                </c:pt>
                <c:pt idx="73768">
                  <c:v>7375.16</c:v>
                </c:pt>
                <c:pt idx="73769">
                  <c:v>7375.26</c:v>
                </c:pt>
                <c:pt idx="73770">
                  <c:v>7375.36</c:v>
                </c:pt>
                <c:pt idx="73771">
                  <c:v>7375.46</c:v>
                </c:pt>
                <c:pt idx="73772">
                  <c:v>7375.56</c:v>
                </c:pt>
                <c:pt idx="73773">
                  <c:v>7375.66</c:v>
                </c:pt>
                <c:pt idx="73774">
                  <c:v>7375.76</c:v>
                </c:pt>
                <c:pt idx="73775">
                  <c:v>7375.86</c:v>
                </c:pt>
                <c:pt idx="73776">
                  <c:v>7375.96</c:v>
                </c:pt>
                <c:pt idx="73777">
                  <c:v>7376.06</c:v>
                </c:pt>
                <c:pt idx="73778">
                  <c:v>7376.16</c:v>
                </c:pt>
                <c:pt idx="73779">
                  <c:v>7376.26</c:v>
                </c:pt>
                <c:pt idx="73780">
                  <c:v>7376.36</c:v>
                </c:pt>
                <c:pt idx="73781">
                  <c:v>7376.46</c:v>
                </c:pt>
                <c:pt idx="73782">
                  <c:v>7376.56</c:v>
                </c:pt>
                <c:pt idx="73783">
                  <c:v>7376.66</c:v>
                </c:pt>
                <c:pt idx="73784">
                  <c:v>7376.76</c:v>
                </c:pt>
                <c:pt idx="73785">
                  <c:v>7376.86</c:v>
                </c:pt>
                <c:pt idx="73786">
                  <c:v>7376.96</c:v>
                </c:pt>
                <c:pt idx="73787">
                  <c:v>7377.06</c:v>
                </c:pt>
                <c:pt idx="73788">
                  <c:v>7377.16</c:v>
                </c:pt>
                <c:pt idx="73789">
                  <c:v>7377.26</c:v>
                </c:pt>
                <c:pt idx="73790">
                  <c:v>7377.36</c:v>
                </c:pt>
                <c:pt idx="73791">
                  <c:v>7377.46</c:v>
                </c:pt>
                <c:pt idx="73792">
                  <c:v>7377.56</c:v>
                </c:pt>
                <c:pt idx="73793">
                  <c:v>7377.66</c:v>
                </c:pt>
                <c:pt idx="73794">
                  <c:v>7377.76</c:v>
                </c:pt>
                <c:pt idx="73795">
                  <c:v>7377.86</c:v>
                </c:pt>
                <c:pt idx="73796">
                  <c:v>7377.96</c:v>
                </c:pt>
                <c:pt idx="73797">
                  <c:v>7378.06</c:v>
                </c:pt>
                <c:pt idx="73798">
                  <c:v>7378.16</c:v>
                </c:pt>
                <c:pt idx="73799">
                  <c:v>7378.26</c:v>
                </c:pt>
                <c:pt idx="73800">
                  <c:v>7378.36</c:v>
                </c:pt>
                <c:pt idx="73801">
                  <c:v>7378.46</c:v>
                </c:pt>
                <c:pt idx="73802">
                  <c:v>7378.56</c:v>
                </c:pt>
                <c:pt idx="73803">
                  <c:v>7378.66</c:v>
                </c:pt>
                <c:pt idx="73804">
                  <c:v>7378.76</c:v>
                </c:pt>
                <c:pt idx="73805">
                  <c:v>7378.86</c:v>
                </c:pt>
                <c:pt idx="73806">
                  <c:v>7378.96</c:v>
                </c:pt>
                <c:pt idx="73807">
                  <c:v>7379.06</c:v>
                </c:pt>
                <c:pt idx="73808">
                  <c:v>7379.16</c:v>
                </c:pt>
                <c:pt idx="73809">
                  <c:v>7379.26</c:v>
                </c:pt>
                <c:pt idx="73810">
                  <c:v>7379.36</c:v>
                </c:pt>
                <c:pt idx="73811">
                  <c:v>7379.46</c:v>
                </c:pt>
                <c:pt idx="73812">
                  <c:v>7379.56</c:v>
                </c:pt>
                <c:pt idx="73813">
                  <c:v>7379.66</c:v>
                </c:pt>
                <c:pt idx="73814">
                  <c:v>7379.76</c:v>
                </c:pt>
                <c:pt idx="73815">
                  <c:v>7379.86</c:v>
                </c:pt>
                <c:pt idx="73816">
                  <c:v>7379.96</c:v>
                </c:pt>
                <c:pt idx="73817">
                  <c:v>7380.06</c:v>
                </c:pt>
                <c:pt idx="73818">
                  <c:v>7380.16</c:v>
                </c:pt>
                <c:pt idx="73819">
                  <c:v>7380.26</c:v>
                </c:pt>
                <c:pt idx="73820">
                  <c:v>7380.36</c:v>
                </c:pt>
                <c:pt idx="73821">
                  <c:v>7380.46</c:v>
                </c:pt>
                <c:pt idx="73822">
                  <c:v>7380.56</c:v>
                </c:pt>
                <c:pt idx="73823">
                  <c:v>7380.66</c:v>
                </c:pt>
                <c:pt idx="73824">
                  <c:v>7380.76</c:v>
                </c:pt>
                <c:pt idx="73825">
                  <c:v>7380.86</c:v>
                </c:pt>
                <c:pt idx="73826">
                  <c:v>7380.96</c:v>
                </c:pt>
                <c:pt idx="73827">
                  <c:v>7381.06</c:v>
                </c:pt>
                <c:pt idx="73828">
                  <c:v>7381.16</c:v>
                </c:pt>
                <c:pt idx="73829">
                  <c:v>7381.26</c:v>
                </c:pt>
                <c:pt idx="73830">
                  <c:v>7381.36</c:v>
                </c:pt>
                <c:pt idx="73831">
                  <c:v>7381.46</c:v>
                </c:pt>
                <c:pt idx="73832">
                  <c:v>7381.56</c:v>
                </c:pt>
                <c:pt idx="73833">
                  <c:v>7381.66</c:v>
                </c:pt>
                <c:pt idx="73834">
                  <c:v>7381.76</c:v>
                </c:pt>
                <c:pt idx="73835">
                  <c:v>7381.86</c:v>
                </c:pt>
                <c:pt idx="73836">
                  <c:v>7381.96</c:v>
                </c:pt>
                <c:pt idx="73837">
                  <c:v>7382.06</c:v>
                </c:pt>
                <c:pt idx="73838">
                  <c:v>7382.16</c:v>
                </c:pt>
                <c:pt idx="73839">
                  <c:v>7382.26</c:v>
                </c:pt>
                <c:pt idx="73840">
                  <c:v>7382.36</c:v>
                </c:pt>
                <c:pt idx="73841">
                  <c:v>7382.46</c:v>
                </c:pt>
                <c:pt idx="73842">
                  <c:v>7382.56</c:v>
                </c:pt>
                <c:pt idx="73843">
                  <c:v>7382.66</c:v>
                </c:pt>
                <c:pt idx="73844">
                  <c:v>7382.76</c:v>
                </c:pt>
                <c:pt idx="73845">
                  <c:v>7382.86</c:v>
                </c:pt>
                <c:pt idx="73846">
                  <c:v>7382.96</c:v>
                </c:pt>
                <c:pt idx="73847">
                  <c:v>7383.06</c:v>
                </c:pt>
                <c:pt idx="73848">
                  <c:v>7383.16</c:v>
                </c:pt>
                <c:pt idx="73849">
                  <c:v>7383.26</c:v>
                </c:pt>
                <c:pt idx="73850">
                  <c:v>7383.36</c:v>
                </c:pt>
                <c:pt idx="73851">
                  <c:v>7383.46</c:v>
                </c:pt>
                <c:pt idx="73852">
                  <c:v>7383.56</c:v>
                </c:pt>
                <c:pt idx="73853">
                  <c:v>7383.66</c:v>
                </c:pt>
                <c:pt idx="73854">
                  <c:v>7383.76</c:v>
                </c:pt>
                <c:pt idx="73855">
                  <c:v>7383.86</c:v>
                </c:pt>
                <c:pt idx="73856">
                  <c:v>7383.96</c:v>
                </c:pt>
                <c:pt idx="73857">
                  <c:v>7384.06</c:v>
                </c:pt>
                <c:pt idx="73858">
                  <c:v>7384.16</c:v>
                </c:pt>
                <c:pt idx="73859">
                  <c:v>7384.26</c:v>
                </c:pt>
                <c:pt idx="73860">
                  <c:v>7384.36</c:v>
                </c:pt>
                <c:pt idx="73861">
                  <c:v>7384.46</c:v>
                </c:pt>
                <c:pt idx="73862">
                  <c:v>7384.56</c:v>
                </c:pt>
                <c:pt idx="73863">
                  <c:v>7384.66</c:v>
                </c:pt>
                <c:pt idx="73864">
                  <c:v>7384.76</c:v>
                </c:pt>
                <c:pt idx="73865">
                  <c:v>7384.86</c:v>
                </c:pt>
                <c:pt idx="73866">
                  <c:v>7384.96</c:v>
                </c:pt>
                <c:pt idx="73867">
                  <c:v>7385.06</c:v>
                </c:pt>
                <c:pt idx="73868">
                  <c:v>7385.16</c:v>
                </c:pt>
                <c:pt idx="73869">
                  <c:v>7385.26</c:v>
                </c:pt>
                <c:pt idx="73870">
                  <c:v>7385.36</c:v>
                </c:pt>
                <c:pt idx="73871">
                  <c:v>7385.46</c:v>
                </c:pt>
                <c:pt idx="73872">
                  <c:v>7385.56</c:v>
                </c:pt>
                <c:pt idx="73873">
                  <c:v>7385.66</c:v>
                </c:pt>
                <c:pt idx="73874">
                  <c:v>7385.76</c:v>
                </c:pt>
                <c:pt idx="73875">
                  <c:v>7385.86</c:v>
                </c:pt>
                <c:pt idx="73876">
                  <c:v>7385.96</c:v>
                </c:pt>
                <c:pt idx="73877">
                  <c:v>7386.06</c:v>
                </c:pt>
                <c:pt idx="73878">
                  <c:v>7386.16</c:v>
                </c:pt>
                <c:pt idx="73879">
                  <c:v>7386.26</c:v>
                </c:pt>
                <c:pt idx="73880">
                  <c:v>7386.36</c:v>
                </c:pt>
                <c:pt idx="73881">
                  <c:v>7386.46</c:v>
                </c:pt>
                <c:pt idx="73882">
                  <c:v>7386.56</c:v>
                </c:pt>
                <c:pt idx="73883">
                  <c:v>7386.66</c:v>
                </c:pt>
                <c:pt idx="73884">
                  <c:v>7386.76</c:v>
                </c:pt>
                <c:pt idx="73885">
                  <c:v>7386.86</c:v>
                </c:pt>
                <c:pt idx="73886">
                  <c:v>7386.96</c:v>
                </c:pt>
                <c:pt idx="73887">
                  <c:v>7387.06</c:v>
                </c:pt>
                <c:pt idx="73888">
                  <c:v>7387.16</c:v>
                </c:pt>
                <c:pt idx="73889">
                  <c:v>7387.26</c:v>
                </c:pt>
                <c:pt idx="73890">
                  <c:v>7387.36</c:v>
                </c:pt>
                <c:pt idx="73891">
                  <c:v>7387.46</c:v>
                </c:pt>
                <c:pt idx="73892">
                  <c:v>7387.56</c:v>
                </c:pt>
                <c:pt idx="73893">
                  <c:v>7387.66</c:v>
                </c:pt>
                <c:pt idx="73894">
                  <c:v>7387.76</c:v>
                </c:pt>
                <c:pt idx="73895">
                  <c:v>7387.86</c:v>
                </c:pt>
                <c:pt idx="73896">
                  <c:v>7387.96</c:v>
                </c:pt>
                <c:pt idx="73897">
                  <c:v>7388.06</c:v>
                </c:pt>
                <c:pt idx="73898">
                  <c:v>7388.16</c:v>
                </c:pt>
                <c:pt idx="73899">
                  <c:v>7388.26</c:v>
                </c:pt>
                <c:pt idx="73900">
                  <c:v>7388.36</c:v>
                </c:pt>
                <c:pt idx="73901">
                  <c:v>7388.46</c:v>
                </c:pt>
                <c:pt idx="73902">
                  <c:v>7388.56</c:v>
                </c:pt>
                <c:pt idx="73903">
                  <c:v>7388.66</c:v>
                </c:pt>
                <c:pt idx="73904">
                  <c:v>7388.76</c:v>
                </c:pt>
                <c:pt idx="73905">
                  <c:v>7388.86</c:v>
                </c:pt>
                <c:pt idx="73906">
                  <c:v>7388.96</c:v>
                </c:pt>
                <c:pt idx="73907">
                  <c:v>7389.06</c:v>
                </c:pt>
                <c:pt idx="73908">
                  <c:v>7389.16</c:v>
                </c:pt>
                <c:pt idx="73909">
                  <c:v>7389.26</c:v>
                </c:pt>
                <c:pt idx="73910">
                  <c:v>7389.36</c:v>
                </c:pt>
                <c:pt idx="73911">
                  <c:v>7389.46</c:v>
                </c:pt>
                <c:pt idx="73912">
                  <c:v>7389.56</c:v>
                </c:pt>
                <c:pt idx="73913">
                  <c:v>7389.66</c:v>
                </c:pt>
                <c:pt idx="73914">
                  <c:v>7389.76</c:v>
                </c:pt>
                <c:pt idx="73915">
                  <c:v>7389.86</c:v>
                </c:pt>
                <c:pt idx="73916">
                  <c:v>7389.96</c:v>
                </c:pt>
                <c:pt idx="73917">
                  <c:v>7390.06</c:v>
                </c:pt>
                <c:pt idx="73918">
                  <c:v>7390.16</c:v>
                </c:pt>
                <c:pt idx="73919">
                  <c:v>7390.26</c:v>
                </c:pt>
                <c:pt idx="73920">
                  <c:v>7390.36</c:v>
                </c:pt>
                <c:pt idx="73921">
                  <c:v>7390.46</c:v>
                </c:pt>
                <c:pt idx="73922">
                  <c:v>7390.56</c:v>
                </c:pt>
                <c:pt idx="73923">
                  <c:v>7390.66</c:v>
                </c:pt>
                <c:pt idx="73924">
                  <c:v>7390.76</c:v>
                </c:pt>
                <c:pt idx="73925">
                  <c:v>7390.86</c:v>
                </c:pt>
                <c:pt idx="73926">
                  <c:v>7390.96</c:v>
                </c:pt>
                <c:pt idx="73927">
                  <c:v>7391.06</c:v>
                </c:pt>
                <c:pt idx="73928">
                  <c:v>7391.16</c:v>
                </c:pt>
                <c:pt idx="73929">
                  <c:v>7391.26</c:v>
                </c:pt>
                <c:pt idx="73930">
                  <c:v>7391.36</c:v>
                </c:pt>
                <c:pt idx="73931">
                  <c:v>7391.46</c:v>
                </c:pt>
                <c:pt idx="73932">
                  <c:v>7391.56</c:v>
                </c:pt>
                <c:pt idx="73933">
                  <c:v>7391.66</c:v>
                </c:pt>
                <c:pt idx="73934">
                  <c:v>7391.76</c:v>
                </c:pt>
                <c:pt idx="73935">
                  <c:v>7391.86</c:v>
                </c:pt>
                <c:pt idx="73936">
                  <c:v>7391.96</c:v>
                </c:pt>
                <c:pt idx="73937">
                  <c:v>7392.06</c:v>
                </c:pt>
                <c:pt idx="73938">
                  <c:v>7392.16</c:v>
                </c:pt>
                <c:pt idx="73939">
                  <c:v>7392.26</c:v>
                </c:pt>
                <c:pt idx="73940">
                  <c:v>7392.36</c:v>
                </c:pt>
                <c:pt idx="73941">
                  <c:v>7392.46</c:v>
                </c:pt>
                <c:pt idx="73942">
                  <c:v>7392.56</c:v>
                </c:pt>
                <c:pt idx="73943">
                  <c:v>7392.66</c:v>
                </c:pt>
                <c:pt idx="73944">
                  <c:v>7392.76</c:v>
                </c:pt>
                <c:pt idx="73945">
                  <c:v>7392.86</c:v>
                </c:pt>
                <c:pt idx="73946">
                  <c:v>7392.96</c:v>
                </c:pt>
                <c:pt idx="73947">
                  <c:v>7393.06</c:v>
                </c:pt>
                <c:pt idx="73948">
                  <c:v>7393.16</c:v>
                </c:pt>
                <c:pt idx="73949">
                  <c:v>7393.26</c:v>
                </c:pt>
                <c:pt idx="73950">
                  <c:v>7393.36</c:v>
                </c:pt>
                <c:pt idx="73951">
                  <c:v>7393.46</c:v>
                </c:pt>
                <c:pt idx="73952">
                  <c:v>7393.56</c:v>
                </c:pt>
                <c:pt idx="73953">
                  <c:v>7393.66</c:v>
                </c:pt>
                <c:pt idx="73954">
                  <c:v>7393.76</c:v>
                </c:pt>
                <c:pt idx="73955">
                  <c:v>7393.86</c:v>
                </c:pt>
                <c:pt idx="73956">
                  <c:v>7393.96</c:v>
                </c:pt>
                <c:pt idx="73957">
                  <c:v>7394.06</c:v>
                </c:pt>
                <c:pt idx="73958">
                  <c:v>7394.16</c:v>
                </c:pt>
                <c:pt idx="73959">
                  <c:v>7394.26</c:v>
                </c:pt>
                <c:pt idx="73960">
                  <c:v>7394.36</c:v>
                </c:pt>
                <c:pt idx="73961">
                  <c:v>7394.46</c:v>
                </c:pt>
                <c:pt idx="73962">
                  <c:v>7394.56</c:v>
                </c:pt>
                <c:pt idx="73963">
                  <c:v>7394.66</c:v>
                </c:pt>
                <c:pt idx="73964">
                  <c:v>7394.76</c:v>
                </c:pt>
                <c:pt idx="73965">
                  <c:v>7394.86</c:v>
                </c:pt>
                <c:pt idx="73966">
                  <c:v>7394.96</c:v>
                </c:pt>
                <c:pt idx="73967">
                  <c:v>7395.06</c:v>
                </c:pt>
                <c:pt idx="73968">
                  <c:v>7395.16</c:v>
                </c:pt>
                <c:pt idx="73969">
                  <c:v>7395.26</c:v>
                </c:pt>
                <c:pt idx="73970">
                  <c:v>7395.36</c:v>
                </c:pt>
                <c:pt idx="73971">
                  <c:v>7395.46</c:v>
                </c:pt>
                <c:pt idx="73972">
                  <c:v>7395.56</c:v>
                </c:pt>
                <c:pt idx="73973">
                  <c:v>7395.66</c:v>
                </c:pt>
                <c:pt idx="73974">
                  <c:v>7395.76</c:v>
                </c:pt>
                <c:pt idx="73975">
                  <c:v>7395.86</c:v>
                </c:pt>
                <c:pt idx="73976">
                  <c:v>7395.96</c:v>
                </c:pt>
                <c:pt idx="73977">
                  <c:v>7396.06</c:v>
                </c:pt>
                <c:pt idx="73978">
                  <c:v>7396.16</c:v>
                </c:pt>
                <c:pt idx="73979">
                  <c:v>7396.26</c:v>
                </c:pt>
                <c:pt idx="73980">
                  <c:v>7396.36</c:v>
                </c:pt>
                <c:pt idx="73981">
                  <c:v>7396.46</c:v>
                </c:pt>
                <c:pt idx="73982">
                  <c:v>7396.56</c:v>
                </c:pt>
                <c:pt idx="73983">
                  <c:v>7396.66</c:v>
                </c:pt>
                <c:pt idx="73984">
                  <c:v>7396.76</c:v>
                </c:pt>
                <c:pt idx="73985">
                  <c:v>7396.86</c:v>
                </c:pt>
                <c:pt idx="73986">
                  <c:v>7396.96</c:v>
                </c:pt>
                <c:pt idx="73987">
                  <c:v>7397.06</c:v>
                </c:pt>
                <c:pt idx="73988">
                  <c:v>7397.16</c:v>
                </c:pt>
                <c:pt idx="73989">
                  <c:v>7397.26</c:v>
                </c:pt>
                <c:pt idx="73990">
                  <c:v>7397.36</c:v>
                </c:pt>
                <c:pt idx="73991">
                  <c:v>7397.46</c:v>
                </c:pt>
                <c:pt idx="73992">
                  <c:v>7397.56</c:v>
                </c:pt>
                <c:pt idx="73993">
                  <c:v>7397.66</c:v>
                </c:pt>
                <c:pt idx="73994">
                  <c:v>7397.76</c:v>
                </c:pt>
                <c:pt idx="73995">
                  <c:v>7397.86</c:v>
                </c:pt>
                <c:pt idx="73996">
                  <c:v>7397.96</c:v>
                </c:pt>
                <c:pt idx="73997">
                  <c:v>7398.06</c:v>
                </c:pt>
                <c:pt idx="73998">
                  <c:v>7398.16</c:v>
                </c:pt>
                <c:pt idx="73999">
                  <c:v>7398.26</c:v>
                </c:pt>
                <c:pt idx="74000">
                  <c:v>7398.36</c:v>
                </c:pt>
                <c:pt idx="74001">
                  <c:v>7398.46</c:v>
                </c:pt>
                <c:pt idx="74002">
                  <c:v>7398.56</c:v>
                </c:pt>
                <c:pt idx="74003">
                  <c:v>7398.66</c:v>
                </c:pt>
                <c:pt idx="74004">
                  <c:v>7398.76</c:v>
                </c:pt>
                <c:pt idx="74005">
                  <c:v>7398.86</c:v>
                </c:pt>
                <c:pt idx="74006">
                  <c:v>7398.96</c:v>
                </c:pt>
                <c:pt idx="74007">
                  <c:v>7399.06</c:v>
                </c:pt>
                <c:pt idx="74008">
                  <c:v>7399.16</c:v>
                </c:pt>
                <c:pt idx="74009">
                  <c:v>7399.26</c:v>
                </c:pt>
                <c:pt idx="74010">
                  <c:v>7399.36</c:v>
                </c:pt>
                <c:pt idx="74011">
                  <c:v>7399.46</c:v>
                </c:pt>
                <c:pt idx="74012">
                  <c:v>7399.56</c:v>
                </c:pt>
                <c:pt idx="74013">
                  <c:v>7399.66</c:v>
                </c:pt>
                <c:pt idx="74014">
                  <c:v>7399.76</c:v>
                </c:pt>
                <c:pt idx="74015">
                  <c:v>7399.86</c:v>
                </c:pt>
                <c:pt idx="74016">
                  <c:v>7399.96</c:v>
                </c:pt>
                <c:pt idx="74017">
                  <c:v>7400.06</c:v>
                </c:pt>
                <c:pt idx="74018">
                  <c:v>7400.16</c:v>
                </c:pt>
                <c:pt idx="74019">
                  <c:v>7400.26</c:v>
                </c:pt>
                <c:pt idx="74020">
                  <c:v>7400.36</c:v>
                </c:pt>
                <c:pt idx="74021">
                  <c:v>7400.46</c:v>
                </c:pt>
                <c:pt idx="74022">
                  <c:v>7400.56</c:v>
                </c:pt>
                <c:pt idx="74023">
                  <c:v>7400.66</c:v>
                </c:pt>
                <c:pt idx="74024">
                  <c:v>7400.76</c:v>
                </c:pt>
                <c:pt idx="74025">
                  <c:v>7400.86</c:v>
                </c:pt>
                <c:pt idx="74026">
                  <c:v>7400.96</c:v>
                </c:pt>
                <c:pt idx="74027">
                  <c:v>7401.06</c:v>
                </c:pt>
                <c:pt idx="74028">
                  <c:v>7401.16</c:v>
                </c:pt>
                <c:pt idx="74029">
                  <c:v>7401.26</c:v>
                </c:pt>
                <c:pt idx="74030">
                  <c:v>7401.36</c:v>
                </c:pt>
                <c:pt idx="74031">
                  <c:v>7401.46</c:v>
                </c:pt>
                <c:pt idx="74032">
                  <c:v>7401.56</c:v>
                </c:pt>
                <c:pt idx="74033">
                  <c:v>7401.66</c:v>
                </c:pt>
                <c:pt idx="74034">
                  <c:v>7401.76</c:v>
                </c:pt>
                <c:pt idx="74035">
                  <c:v>7401.86</c:v>
                </c:pt>
                <c:pt idx="74036">
                  <c:v>7401.96</c:v>
                </c:pt>
                <c:pt idx="74037">
                  <c:v>7402.06</c:v>
                </c:pt>
                <c:pt idx="74038">
                  <c:v>7402.16</c:v>
                </c:pt>
                <c:pt idx="74039">
                  <c:v>7402.26</c:v>
                </c:pt>
                <c:pt idx="74040">
                  <c:v>7402.36</c:v>
                </c:pt>
                <c:pt idx="74041">
                  <c:v>7402.46</c:v>
                </c:pt>
                <c:pt idx="74042">
                  <c:v>7402.56</c:v>
                </c:pt>
                <c:pt idx="74043">
                  <c:v>7402.66</c:v>
                </c:pt>
                <c:pt idx="74044">
                  <c:v>7402.76</c:v>
                </c:pt>
                <c:pt idx="74045">
                  <c:v>7402.86</c:v>
                </c:pt>
                <c:pt idx="74046">
                  <c:v>7402.96</c:v>
                </c:pt>
                <c:pt idx="74047">
                  <c:v>7403.06</c:v>
                </c:pt>
                <c:pt idx="74048">
                  <c:v>7403.16</c:v>
                </c:pt>
                <c:pt idx="74049">
                  <c:v>7403.26</c:v>
                </c:pt>
                <c:pt idx="74050">
                  <c:v>7403.36</c:v>
                </c:pt>
                <c:pt idx="74051">
                  <c:v>7403.46</c:v>
                </c:pt>
                <c:pt idx="74052">
                  <c:v>7403.56</c:v>
                </c:pt>
                <c:pt idx="74053">
                  <c:v>7403.66</c:v>
                </c:pt>
                <c:pt idx="74054">
                  <c:v>7403.76</c:v>
                </c:pt>
                <c:pt idx="74055">
                  <c:v>7403.86</c:v>
                </c:pt>
                <c:pt idx="74056">
                  <c:v>7403.96</c:v>
                </c:pt>
                <c:pt idx="74057">
                  <c:v>7404.06</c:v>
                </c:pt>
                <c:pt idx="74058">
                  <c:v>7404.16</c:v>
                </c:pt>
                <c:pt idx="74059">
                  <c:v>7404.26</c:v>
                </c:pt>
                <c:pt idx="74060">
                  <c:v>7404.36</c:v>
                </c:pt>
                <c:pt idx="74061">
                  <c:v>7404.46</c:v>
                </c:pt>
                <c:pt idx="74062">
                  <c:v>7404.56</c:v>
                </c:pt>
                <c:pt idx="74063">
                  <c:v>7404.66</c:v>
                </c:pt>
                <c:pt idx="74064">
                  <c:v>7404.76</c:v>
                </c:pt>
                <c:pt idx="74065">
                  <c:v>7404.86</c:v>
                </c:pt>
                <c:pt idx="74066">
                  <c:v>7404.96</c:v>
                </c:pt>
                <c:pt idx="74067">
                  <c:v>7405.06</c:v>
                </c:pt>
                <c:pt idx="74068">
                  <c:v>7405.16</c:v>
                </c:pt>
                <c:pt idx="74069">
                  <c:v>7405.26</c:v>
                </c:pt>
                <c:pt idx="74070">
                  <c:v>7405.36</c:v>
                </c:pt>
                <c:pt idx="74071">
                  <c:v>7405.46</c:v>
                </c:pt>
                <c:pt idx="74072">
                  <c:v>7405.56</c:v>
                </c:pt>
                <c:pt idx="74073">
                  <c:v>7405.66</c:v>
                </c:pt>
                <c:pt idx="74074">
                  <c:v>7405.76</c:v>
                </c:pt>
                <c:pt idx="74075">
                  <c:v>7405.86</c:v>
                </c:pt>
                <c:pt idx="74076">
                  <c:v>7405.96</c:v>
                </c:pt>
                <c:pt idx="74077">
                  <c:v>7406.06</c:v>
                </c:pt>
                <c:pt idx="74078">
                  <c:v>7406.16</c:v>
                </c:pt>
                <c:pt idx="74079">
                  <c:v>7406.26</c:v>
                </c:pt>
                <c:pt idx="74080">
                  <c:v>7406.36</c:v>
                </c:pt>
                <c:pt idx="74081">
                  <c:v>7406.46</c:v>
                </c:pt>
                <c:pt idx="74082">
                  <c:v>7406.56</c:v>
                </c:pt>
                <c:pt idx="74083">
                  <c:v>7406.66</c:v>
                </c:pt>
                <c:pt idx="74084">
                  <c:v>7406.76</c:v>
                </c:pt>
                <c:pt idx="74085">
                  <c:v>7406.86</c:v>
                </c:pt>
                <c:pt idx="74086">
                  <c:v>7406.96</c:v>
                </c:pt>
                <c:pt idx="74087">
                  <c:v>7407.06</c:v>
                </c:pt>
                <c:pt idx="74088">
                  <c:v>7407.16</c:v>
                </c:pt>
                <c:pt idx="74089">
                  <c:v>7407.26</c:v>
                </c:pt>
                <c:pt idx="74090">
                  <c:v>7407.36</c:v>
                </c:pt>
                <c:pt idx="74091">
                  <c:v>7407.46</c:v>
                </c:pt>
                <c:pt idx="74092">
                  <c:v>7407.56</c:v>
                </c:pt>
                <c:pt idx="74093">
                  <c:v>7407.66</c:v>
                </c:pt>
                <c:pt idx="74094">
                  <c:v>7407.76</c:v>
                </c:pt>
                <c:pt idx="74095">
                  <c:v>7407.86</c:v>
                </c:pt>
                <c:pt idx="74096">
                  <c:v>7407.96</c:v>
                </c:pt>
                <c:pt idx="74097">
                  <c:v>7408.06</c:v>
                </c:pt>
                <c:pt idx="74098">
                  <c:v>7408.16</c:v>
                </c:pt>
                <c:pt idx="74099">
                  <c:v>7408.26</c:v>
                </c:pt>
                <c:pt idx="74100">
                  <c:v>7408.36</c:v>
                </c:pt>
                <c:pt idx="74101">
                  <c:v>7408.46</c:v>
                </c:pt>
                <c:pt idx="74102">
                  <c:v>7408.56</c:v>
                </c:pt>
                <c:pt idx="74103">
                  <c:v>7408.66</c:v>
                </c:pt>
                <c:pt idx="74104">
                  <c:v>7408.76</c:v>
                </c:pt>
                <c:pt idx="74105">
                  <c:v>7408.86</c:v>
                </c:pt>
                <c:pt idx="74106">
                  <c:v>7408.96</c:v>
                </c:pt>
                <c:pt idx="74107">
                  <c:v>7409.06</c:v>
                </c:pt>
                <c:pt idx="74108">
                  <c:v>7409.16</c:v>
                </c:pt>
                <c:pt idx="74109">
                  <c:v>7409.26</c:v>
                </c:pt>
                <c:pt idx="74110">
                  <c:v>7409.36</c:v>
                </c:pt>
                <c:pt idx="74111">
                  <c:v>7409.46</c:v>
                </c:pt>
                <c:pt idx="74112">
                  <c:v>7409.56</c:v>
                </c:pt>
                <c:pt idx="74113">
                  <c:v>7409.66</c:v>
                </c:pt>
                <c:pt idx="74114">
                  <c:v>7409.76</c:v>
                </c:pt>
                <c:pt idx="74115">
                  <c:v>7409.86</c:v>
                </c:pt>
                <c:pt idx="74116">
                  <c:v>7409.96</c:v>
                </c:pt>
                <c:pt idx="74117">
                  <c:v>7410.06</c:v>
                </c:pt>
                <c:pt idx="74118">
                  <c:v>7410.16</c:v>
                </c:pt>
                <c:pt idx="74119">
                  <c:v>7410.26</c:v>
                </c:pt>
                <c:pt idx="74120">
                  <c:v>7410.36</c:v>
                </c:pt>
                <c:pt idx="74121">
                  <c:v>7410.46</c:v>
                </c:pt>
                <c:pt idx="74122">
                  <c:v>7410.56</c:v>
                </c:pt>
                <c:pt idx="74123">
                  <c:v>7410.66</c:v>
                </c:pt>
                <c:pt idx="74124">
                  <c:v>7410.76</c:v>
                </c:pt>
                <c:pt idx="74125">
                  <c:v>7410.86</c:v>
                </c:pt>
                <c:pt idx="74126">
                  <c:v>7410.96</c:v>
                </c:pt>
                <c:pt idx="74127">
                  <c:v>7411.06</c:v>
                </c:pt>
                <c:pt idx="74128">
                  <c:v>7411.16</c:v>
                </c:pt>
                <c:pt idx="74129">
                  <c:v>7411.26</c:v>
                </c:pt>
                <c:pt idx="74130">
                  <c:v>7411.36</c:v>
                </c:pt>
                <c:pt idx="74131">
                  <c:v>7411.46</c:v>
                </c:pt>
                <c:pt idx="74132">
                  <c:v>7411.56</c:v>
                </c:pt>
                <c:pt idx="74133">
                  <c:v>7411.66</c:v>
                </c:pt>
                <c:pt idx="74134">
                  <c:v>7411.76</c:v>
                </c:pt>
                <c:pt idx="74135">
                  <c:v>7411.86</c:v>
                </c:pt>
                <c:pt idx="74136">
                  <c:v>7411.96</c:v>
                </c:pt>
                <c:pt idx="74137">
                  <c:v>7412.06</c:v>
                </c:pt>
                <c:pt idx="74138">
                  <c:v>7412.16</c:v>
                </c:pt>
                <c:pt idx="74139">
                  <c:v>7412.26</c:v>
                </c:pt>
                <c:pt idx="74140">
                  <c:v>7412.36</c:v>
                </c:pt>
                <c:pt idx="74141">
                  <c:v>7412.46</c:v>
                </c:pt>
                <c:pt idx="74142">
                  <c:v>7412.56</c:v>
                </c:pt>
                <c:pt idx="74143">
                  <c:v>7412.66</c:v>
                </c:pt>
                <c:pt idx="74144">
                  <c:v>7412.76</c:v>
                </c:pt>
                <c:pt idx="74145">
                  <c:v>7412.86</c:v>
                </c:pt>
                <c:pt idx="74146">
                  <c:v>7412.96</c:v>
                </c:pt>
                <c:pt idx="74147">
                  <c:v>7413.06</c:v>
                </c:pt>
                <c:pt idx="74148">
                  <c:v>7413.16</c:v>
                </c:pt>
                <c:pt idx="74149">
                  <c:v>7413.26</c:v>
                </c:pt>
                <c:pt idx="74150">
                  <c:v>7413.36</c:v>
                </c:pt>
                <c:pt idx="74151">
                  <c:v>7413.46</c:v>
                </c:pt>
                <c:pt idx="74152">
                  <c:v>7413.56</c:v>
                </c:pt>
                <c:pt idx="74153">
                  <c:v>7413.66</c:v>
                </c:pt>
                <c:pt idx="74154">
                  <c:v>7413.76</c:v>
                </c:pt>
                <c:pt idx="74155">
                  <c:v>7413.86</c:v>
                </c:pt>
                <c:pt idx="74156">
                  <c:v>7413.96</c:v>
                </c:pt>
                <c:pt idx="74157">
                  <c:v>7414.06</c:v>
                </c:pt>
                <c:pt idx="74158">
                  <c:v>7414.16</c:v>
                </c:pt>
                <c:pt idx="74159">
                  <c:v>7414.26</c:v>
                </c:pt>
                <c:pt idx="74160">
                  <c:v>7414.36</c:v>
                </c:pt>
                <c:pt idx="74161">
                  <c:v>7414.46</c:v>
                </c:pt>
                <c:pt idx="74162">
                  <c:v>7414.56</c:v>
                </c:pt>
                <c:pt idx="74163">
                  <c:v>7414.66</c:v>
                </c:pt>
                <c:pt idx="74164">
                  <c:v>7414.76</c:v>
                </c:pt>
                <c:pt idx="74165">
                  <c:v>7414.86</c:v>
                </c:pt>
                <c:pt idx="74166">
                  <c:v>7414.96</c:v>
                </c:pt>
                <c:pt idx="74167">
                  <c:v>7415.06</c:v>
                </c:pt>
                <c:pt idx="74168">
                  <c:v>7415.16</c:v>
                </c:pt>
                <c:pt idx="74169">
                  <c:v>7415.26</c:v>
                </c:pt>
                <c:pt idx="74170">
                  <c:v>7415.36</c:v>
                </c:pt>
                <c:pt idx="74171">
                  <c:v>7415.46</c:v>
                </c:pt>
                <c:pt idx="74172">
                  <c:v>7415.56</c:v>
                </c:pt>
                <c:pt idx="74173">
                  <c:v>7415.66</c:v>
                </c:pt>
                <c:pt idx="74174">
                  <c:v>7415.76</c:v>
                </c:pt>
                <c:pt idx="74175">
                  <c:v>7415.86</c:v>
                </c:pt>
                <c:pt idx="74176">
                  <c:v>7415.96</c:v>
                </c:pt>
                <c:pt idx="74177">
                  <c:v>7416.06</c:v>
                </c:pt>
                <c:pt idx="74178">
                  <c:v>7416.16</c:v>
                </c:pt>
                <c:pt idx="74179">
                  <c:v>7416.26</c:v>
                </c:pt>
                <c:pt idx="74180">
                  <c:v>7416.36</c:v>
                </c:pt>
                <c:pt idx="74181">
                  <c:v>7416.46</c:v>
                </c:pt>
                <c:pt idx="74182">
                  <c:v>7416.56</c:v>
                </c:pt>
                <c:pt idx="74183">
                  <c:v>7416.66</c:v>
                </c:pt>
                <c:pt idx="74184">
                  <c:v>7416.76</c:v>
                </c:pt>
                <c:pt idx="74185">
                  <c:v>7416.86</c:v>
                </c:pt>
                <c:pt idx="74186">
                  <c:v>7416.96</c:v>
                </c:pt>
                <c:pt idx="74187">
                  <c:v>7417.06</c:v>
                </c:pt>
                <c:pt idx="74188">
                  <c:v>7417.16</c:v>
                </c:pt>
                <c:pt idx="74189">
                  <c:v>7417.26</c:v>
                </c:pt>
                <c:pt idx="74190">
                  <c:v>7417.36</c:v>
                </c:pt>
                <c:pt idx="74191">
                  <c:v>7417.46</c:v>
                </c:pt>
                <c:pt idx="74192">
                  <c:v>7417.56</c:v>
                </c:pt>
                <c:pt idx="74193">
                  <c:v>7417.66</c:v>
                </c:pt>
                <c:pt idx="74194">
                  <c:v>7417.76</c:v>
                </c:pt>
                <c:pt idx="74195">
                  <c:v>7417.86</c:v>
                </c:pt>
                <c:pt idx="74196">
                  <c:v>7417.96</c:v>
                </c:pt>
                <c:pt idx="74197">
                  <c:v>7418.06</c:v>
                </c:pt>
                <c:pt idx="74198">
                  <c:v>7418.16</c:v>
                </c:pt>
                <c:pt idx="74199">
                  <c:v>7418.26</c:v>
                </c:pt>
                <c:pt idx="74200">
                  <c:v>7418.36</c:v>
                </c:pt>
                <c:pt idx="74201">
                  <c:v>7418.46</c:v>
                </c:pt>
                <c:pt idx="74202">
                  <c:v>7418.56</c:v>
                </c:pt>
                <c:pt idx="74203">
                  <c:v>7418.66</c:v>
                </c:pt>
                <c:pt idx="74204">
                  <c:v>7418.76</c:v>
                </c:pt>
                <c:pt idx="74205">
                  <c:v>7418.86</c:v>
                </c:pt>
                <c:pt idx="74206">
                  <c:v>7418.96</c:v>
                </c:pt>
                <c:pt idx="74207">
                  <c:v>7419.06</c:v>
                </c:pt>
                <c:pt idx="74208">
                  <c:v>7419.16</c:v>
                </c:pt>
                <c:pt idx="74209">
                  <c:v>7419.26</c:v>
                </c:pt>
                <c:pt idx="74210">
                  <c:v>7419.36</c:v>
                </c:pt>
                <c:pt idx="74211">
                  <c:v>7419.46</c:v>
                </c:pt>
                <c:pt idx="74212">
                  <c:v>7419.56</c:v>
                </c:pt>
                <c:pt idx="74213">
                  <c:v>7419.66</c:v>
                </c:pt>
                <c:pt idx="74214">
                  <c:v>7419.76</c:v>
                </c:pt>
                <c:pt idx="74215">
                  <c:v>7419.86</c:v>
                </c:pt>
                <c:pt idx="74216">
                  <c:v>7419.96</c:v>
                </c:pt>
                <c:pt idx="74217">
                  <c:v>7420.06</c:v>
                </c:pt>
                <c:pt idx="74218">
                  <c:v>7420.16</c:v>
                </c:pt>
                <c:pt idx="74219">
                  <c:v>7420.26</c:v>
                </c:pt>
                <c:pt idx="74220">
                  <c:v>7420.36</c:v>
                </c:pt>
                <c:pt idx="74221">
                  <c:v>7420.46</c:v>
                </c:pt>
                <c:pt idx="74222">
                  <c:v>7420.56</c:v>
                </c:pt>
                <c:pt idx="74223">
                  <c:v>7420.66</c:v>
                </c:pt>
                <c:pt idx="74224">
                  <c:v>7420.76</c:v>
                </c:pt>
                <c:pt idx="74225">
                  <c:v>7420.86</c:v>
                </c:pt>
                <c:pt idx="74226">
                  <c:v>7420.96</c:v>
                </c:pt>
                <c:pt idx="74227">
                  <c:v>7421.06</c:v>
                </c:pt>
                <c:pt idx="74228">
                  <c:v>7421.16</c:v>
                </c:pt>
                <c:pt idx="74229">
                  <c:v>7421.26</c:v>
                </c:pt>
                <c:pt idx="74230">
                  <c:v>7421.36</c:v>
                </c:pt>
                <c:pt idx="74231">
                  <c:v>7421.46</c:v>
                </c:pt>
                <c:pt idx="74232">
                  <c:v>7421.56</c:v>
                </c:pt>
                <c:pt idx="74233">
                  <c:v>7421.66</c:v>
                </c:pt>
                <c:pt idx="74234">
                  <c:v>7421.76</c:v>
                </c:pt>
                <c:pt idx="74235">
                  <c:v>7421.86</c:v>
                </c:pt>
                <c:pt idx="74236">
                  <c:v>7421.96</c:v>
                </c:pt>
                <c:pt idx="74237">
                  <c:v>7422.06</c:v>
                </c:pt>
                <c:pt idx="74238">
                  <c:v>7422.16</c:v>
                </c:pt>
                <c:pt idx="74239">
                  <c:v>7422.26</c:v>
                </c:pt>
                <c:pt idx="74240">
                  <c:v>7422.36</c:v>
                </c:pt>
                <c:pt idx="74241">
                  <c:v>7422.46</c:v>
                </c:pt>
                <c:pt idx="74242">
                  <c:v>7422.56</c:v>
                </c:pt>
                <c:pt idx="74243">
                  <c:v>7422.66</c:v>
                </c:pt>
                <c:pt idx="74244">
                  <c:v>7422.76</c:v>
                </c:pt>
                <c:pt idx="74245">
                  <c:v>7422.86</c:v>
                </c:pt>
                <c:pt idx="74246">
                  <c:v>7422.96</c:v>
                </c:pt>
                <c:pt idx="74247">
                  <c:v>7423.06</c:v>
                </c:pt>
                <c:pt idx="74248">
                  <c:v>7423.16</c:v>
                </c:pt>
                <c:pt idx="74249">
                  <c:v>7423.26</c:v>
                </c:pt>
                <c:pt idx="74250">
                  <c:v>7423.36</c:v>
                </c:pt>
                <c:pt idx="74251">
                  <c:v>7423.46</c:v>
                </c:pt>
                <c:pt idx="74252">
                  <c:v>7423.56</c:v>
                </c:pt>
                <c:pt idx="74253">
                  <c:v>7423.66</c:v>
                </c:pt>
                <c:pt idx="74254">
                  <c:v>7423.76</c:v>
                </c:pt>
                <c:pt idx="74255">
                  <c:v>7423.86</c:v>
                </c:pt>
                <c:pt idx="74256">
                  <c:v>7423.96</c:v>
                </c:pt>
                <c:pt idx="74257">
                  <c:v>7424.06</c:v>
                </c:pt>
                <c:pt idx="74258">
                  <c:v>7424.16</c:v>
                </c:pt>
                <c:pt idx="74259">
                  <c:v>7424.26</c:v>
                </c:pt>
                <c:pt idx="74260">
                  <c:v>7424.36</c:v>
                </c:pt>
                <c:pt idx="74261">
                  <c:v>7424.46</c:v>
                </c:pt>
                <c:pt idx="74262">
                  <c:v>7424.56</c:v>
                </c:pt>
                <c:pt idx="74263">
                  <c:v>7424.66</c:v>
                </c:pt>
                <c:pt idx="74264">
                  <c:v>7424.76</c:v>
                </c:pt>
                <c:pt idx="74265">
                  <c:v>7424.86</c:v>
                </c:pt>
                <c:pt idx="74266">
                  <c:v>7424.96</c:v>
                </c:pt>
                <c:pt idx="74267">
                  <c:v>7425.06</c:v>
                </c:pt>
                <c:pt idx="74268">
                  <c:v>7425.16</c:v>
                </c:pt>
                <c:pt idx="74269">
                  <c:v>7425.26</c:v>
                </c:pt>
                <c:pt idx="74270">
                  <c:v>7425.36</c:v>
                </c:pt>
                <c:pt idx="74271">
                  <c:v>7425.46</c:v>
                </c:pt>
                <c:pt idx="74272">
                  <c:v>7425.56</c:v>
                </c:pt>
                <c:pt idx="74273">
                  <c:v>7425.66</c:v>
                </c:pt>
                <c:pt idx="74274">
                  <c:v>7425.76</c:v>
                </c:pt>
                <c:pt idx="74275">
                  <c:v>7425.86</c:v>
                </c:pt>
                <c:pt idx="74276">
                  <c:v>7425.96</c:v>
                </c:pt>
                <c:pt idx="74277">
                  <c:v>7426.06</c:v>
                </c:pt>
                <c:pt idx="74278">
                  <c:v>7426.16</c:v>
                </c:pt>
                <c:pt idx="74279">
                  <c:v>7426.26</c:v>
                </c:pt>
                <c:pt idx="74280">
                  <c:v>7426.36</c:v>
                </c:pt>
                <c:pt idx="74281">
                  <c:v>7426.46</c:v>
                </c:pt>
                <c:pt idx="74282">
                  <c:v>7426.56</c:v>
                </c:pt>
                <c:pt idx="74283">
                  <c:v>7426.66</c:v>
                </c:pt>
                <c:pt idx="74284">
                  <c:v>7426.76</c:v>
                </c:pt>
                <c:pt idx="74285">
                  <c:v>7426.86</c:v>
                </c:pt>
                <c:pt idx="74286">
                  <c:v>7426.96</c:v>
                </c:pt>
                <c:pt idx="74287">
                  <c:v>7427.06</c:v>
                </c:pt>
                <c:pt idx="74288">
                  <c:v>7427.16</c:v>
                </c:pt>
                <c:pt idx="74289">
                  <c:v>7427.26</c:v>
                </c:pt>
                <c:pt idx="74290">
                  <c:v>7427.36</c:v>
                </c:pt>
                <c:pt idx="74291">
                  <c:v>7427.46</c:v>
                </c:pt>
                <c:pt idx="74292">
                  <c:v>7427.56</c:v>
                </c:pt>
                <c:pt idx="74293">
                  <c:v>7427.66</c:v>
                </c:pt>
                <c:pt idx="74294">
                  <c:v>7427.76</c:v>
                </c:pt>
                <c:pt idx="74295">
                  <c:v>7427.86</c:v>
                </c:pt>
                <c:pt idx="74296">
                  <c:v>7427.96</c:v>
                </c:pt>
                <c:pt idx="74297">
                  <c:v>7428.06</c:v>
                </c:pt>
                <c:pt idx="74298">
                  <c:v>7428.16</c:v>
                </c:pt>
                <c:pt idx="74299">
                  <c:v>7428.26</c:v>
                </c:pt>
                <c:pt idx="74300">
                  <c:v>7428.36</c:v>
                </c:pt>
                <c:pt idx="74301">
                  <c:v>7428.46</c:v>
                </c:pt>
                <c:pt idx="74302">
                  <c:v>7428.56</c:v>
                </c:pt>
                <c:pt idx="74303">
                  <c:v>7428.66</c:v>
                </c:pt>
                <c:pt idx="74304">
                  <c:v>7428.76</c:v>
                </c:pt>
                <c:pt idx="74305">
                  <c:v>7428.86</c:v>
                </c:pt>
                <c:pt idx="74306">
                  <c:v>7428.96</c:v>
                </c:pt>
                <c:pt idx="74307">
                  <c:v>7429.06</c:v>
                </c:pt>
                <c:pt idx="74308">
                  <c:v>7429.16</c:v>
                </c:pt>
                <c:pt idx="74309">
                  <c:v>7429.26</c:v>
                </c:pt>
                <c:pt idx="74310">
                  <c:v>7429.36</c:v>
                </c:pt>
                <c:pt idx="74311">
                  <c:v>7429.46</c:v>
                </c:pt>
                <c:pt idx="74312">
                  <c:v>7429.56</c:v>
                </c:pt>
                <c:pt idx="74313">
                  <c:v>7429.66</c:v>
                </c:pt>
                <c:pt idx="74314">
                  <c:v>7429.76</c:v>
                </c:pt>
                <c:pt idx="74315">
                  <c:v>7429.86</c:v>
                </c:pt>
                <c:pt idx="74316">
                  <c:v>7429.96</c:v>
                </c:pt>
                <c:pt idx="74317">
                  <c:v>7430.06</c:v>
                </c:pt>
                <c:pt idx="74318">
                  <c:v>7430.16</c:v>
                </c:pt>
                <c:pt idx="74319">
                  <c:v>7430.26</c:v>
                </c:pt>
                <c:pt idx="74320">
                  <c:v>7430.36</c:v>
                </c:pt>
                <c:pt idx="74321">
                  <c:v>7430.46</c:v>
                </c:pt>
                <c:pt idx="74322">
                  <c:v>7430.56</c:v>
                </c:pt>
                <c:pt idx="74323">
                  <c:v>7430.66</c:v>
                </c:pt>
                <c:pt idx="74324">
                  <c:v>7430.76</c:v>
                </c:pt>
                <c:pt idx="74325">
                  <c:v>7430.86</c:v>
                </c:pt>
                <c:pt idx="74326">
                  <c:v>7430.96</c:v>
                </c:pt>
                <c:pt idx="74327">
                  <c:v>7431.06</c:v>
                </c:pt>
                <c:pt idx="74328">
                  <c:v>7431.16</c:v>
                </c:pt>
                <c:pt idx="74329">
                  <c:v>7431.26</c:v>
                </c:pt>
                <c:pt idx="74330">
                  <c:v>7431.36</c:v>
                </c:pt>
                <c:pt idx="74331">
                  <c:v>7431.46</c:v>
                </c:pt>
                <c:pt idx="74332">
                  <c:v>7431.56</c:v>
                </c:pt>
                <c:pt idx="74333">
                  <c:v>7431.66</c:v>
                </c:pt>
                <c:pt idx="74334">
                  <c:v>7431.76</c:v>
                </c:pt>
                <c:pt idx="74335">
                  <c:v>7431.86</c:v>
                </c:pt>
                <c:pt idx="74336">
                  <c:v>7431.96</c:v>
                </c:pt>
                <c:pt idx="74337">
                  <c:v>7432.06</c:v>
                </c:pt>
                <c:pt idx="74338">
                  <c:v>7432.16</c:v>
                </c:pt>
                <c:pt idx="74339">
                  <c:v>7432.26</c:v>
                </c:pt>
                <c:pt idx="74340">
                  <c:v>7432.36</c:v>
                </c:pt>
                <c:pt idx="74341">
                  <c:v>7432.46</c:v>
                </c:pt>
                <c:pt idx="74342">
                  <c:v>7432.56</c:v>
                </c:pt>
                <c:pt idx="74343">
                  <c:v>7432.66</c:v>
                </c:pt>
                <c:pt idx="74344">
                  <c:v>7432.76</c:v>
                </c:pt>
                <c:pt idx="74345">
                  <c:v>7432.86</c:v>
                </c:pt>
                <c:pt idx="74346">
                  <c:v>7432.96</c:v>
                </c:pt>
                <c:pt idx="74347">
                  <c:v>7433.06</c:v>
                </c:pt>
                <c:pt idx="74348">
                  <c:v>7433.16</c:v>
                </c:pt>
                <c:pt idx="74349">
                  <c:v>7433.26</c:v>
                </c:pt>
                <c:pt idx="74350">
                  <c:v>7433.36</c:v>
                </c:pt>
                <c:pt idx="74351">
                  <c:v>7433.46</c:v>
                </c:pt>
                <c:pt idx="74352">
                  <c:v>7433.56</c:v>
                </c:pt>
                <c:pt idx="74353">
                  <c:v>7433.66</c:v>
                </c:pt>
                <c:pt idx="74354">
                  <c:v>7433.76</c:v>
                </c:pt>
                <c:pt idx="74355">
                  <c:v>7433.86</c:v>
                </c:pt>
                <c:pt idx="74356">
                  <c:v>7433.96</c:v>
                </c:pt>
                <c:pt idx="74357">
                  <c:v>7434.06</c:v>
                </c:pt>
                <c:pt idx="74358">
                  <c:v>7434.16</c:v>
                </c:pt>
                <c:pt idx="74359">
                  <c:v>7434.26</c:v>
                </c:pt>
                <c:pt idx="74360">
                  <c:v>7434.36</c:v>
                </c:pt>
                <c:pt idx="74361">
                  <c:v>7434.46</c:v>
                </c:pt>
                <c:pt idx="74362">
                  <c:v>7434.56</c:v>
                </c:pt>
                <c:pt idx="74363">
                  <c:v>7434.66</c:v>
                </c:pt>
                <c:pt idx="74364">
                  <c:v>7434.76</c:v>
                </c:pt>
                <c:pt idx="74365">
                  <c:v>7434.86</c:v>
                </c:pt>
                <c:pt idx="74366">
                  <c:v>7434.96</c:v>
                </c:pt>
                <c:pt idx="74367">
                  <c:v>7435.06</c:v>
                </c:pt>
                <c:pt idx="74368">
                  <c:v>7435.16</c:v>
                </c:pt>
                <c:pt idx="74369">
                  <c:v>7435.26</c:v>
                </c:pt>
                <c:pt idx="74370">
                  <c:v>7435.36</c:v>
                </c:pt>
                <c:pt idx="74371">
                  <c:v>7435.46</c:v>
                </c:pt>
                <c:pt idx="74372">
                  <c:v>7435.56</c:v>
                </c:pt>
                <c:pt idx="74373">
                  <c:v>7435.66</c:v>
                </c:pt>
                <c:pt idx="74374">
                  <c:v>7435.76</c:v>
                </c:pt>
                <c:pt idx="74375">
                  <c:v>7435.86</c:v>
                </c:pt>
                <c:pt idx="74376">
                  <c:v>7435.96</c:v>
                </c:pt>
                <c:pt idx="74377">
                  <c:v>7436.06</c:v>
                </c:pt>
                <c:pt idx="74378">
                  <c:v>7436.16</c:v>
                </c:pt>
                <c:pt idx="74379">
                  <c:v>7436.26</c:v>
                </c:pt>
                <c:pt idx="74380">
                  <c:v>7436.36</c:v>
                </c:pt>
                <c:pt idx="74381">
                  <c:v>7436.46</c:v>
                </c:pt>
                <c:pt idx="74382">
                  <c:v>7436.56</c:v>
                </c:pt>
                <c:pt idx="74383">
                  <c:v>7436.66</c:v>
                </c:pt>
                <c:pt idx="74384">
                  <c:v>7436.76</c:v>
                </c:pt>
                <c:pt idx="74385">
                  <c:v>7436.86</c:v>
                </c:pt>
                <c:pt idx="74386">
                  <c:v>7436.96</c:v>
                </c:pt>
                <c:pt idx="74387">
                  <c:v>7437.06</c:v>
                </c:pt>
                <c:pt idx="74388">
                  <c:v>7437.16</c:v>
                </c:pt>
                <c:pt idx="74389">
                  <c:v>7437.26</c:v>
                </c:pt>
                <c:pt idx="74390">
                  <c:v>7437.36</c:v>
                </c:pt>
                <c:pt idx="74391">
                  <c:v>7437.46</c:v>
                </c:pt>
                <c:pt idx="74392">
                  <c:v>7437.56</c:v>
                </c:pt>
                <c:pt idx="74393">
                  <c:v>7437.66</c:v>
                </c:pt>
                <c:pt idx="74394">
                  <c:v>7437.76</c:v>
                </c:pt>
                <c:pt idx="74395">
                  <c:v>7437.86</c:v>
                </c:pt>
                <c:pt idx="74396">
                  <c:v>7437.96</c:v>
                </c:pt>
                <c:pt idx="74397">
                  <c:v>7438.06</c:v>
                </c:pt>
                <c:pt idx="74398">
                  <c:v>7438.16</c:v>
                </c:pt>
                <c:pt idx="74399">
                  <c:v>7438.26</c:v>
                </c:pt>
                <c:pt idx="74400">
                  <c:v>7438.36</c:v>
                </c:pt>
                <c:pt idx="74401">
                  <c:v>7438.46</c:v>
                </c:pt>
                <c:pt idx="74402">
                  <c:v>7438.56</c:v>
                </c:pt>
                <c:pt idx="74403">
                  <c:v>7438.66</c:v>
                </c:pt>
                <c:pt idx="74404">
                  <c:v>7438.76</c:v>
                </c:pt>
                <c:pt idx="74405">
                  <c:v>7438.86</c:v>
                </c:pt>
                <c:pt idx="74406">
                  <c:v>7438.96</c:v>
                </c:pt>
                <c:pt idx="74407">
                  <c:v>7439.06</c:v>
                </c:pt>
                <c:pt idx="74408">
                  <c:v>7439.16</c:v>
                </c:pt>
                <c:pt idx="74409">
                  <c:v>7439.26</c:v>
                </c:pt>
                <c:pt idx="74410">
                  <c:v>7439.36</c:v>
                </c:pt>
                <c:pt idx="74411">
                  <c:v>7439.46</c:v>
                </c:pt>
                <c:pt idx="74412">
                  <c:v>7439.56</c:v>
                </c:pt>
                <c:pt idx="74413">
                  <c:v>7439.66</c:v>
                </c:pt>
                <c:pt idx="74414">
                  <c:v>7439.76</c:v>
                </c:pt>
                <c:pt idx="74415">
                  <c:v>7439.86</c:v>
                </c:pt>
                <c:pt idx="74416">
                  <c:v>7439.96</c:v>
                </c:pt>
                <c:pt idx="74417">
                  <c:v>7440.06</c:v>
                </c:pt>
                <c:pt idx="74418">
                  <c:v>7440.16</c:v>
                </c:pt>
                <c:pt idx="74419">
                  <c:v>7440.26</c:v>
                </c:pt>
                <c:pt idx="74420">
                  <c:v>7440.36</c:v>
                </c:pt>
                <c:pt idx="74421">
                  <c:v>7440.46</c:v>
                </c:pt>
                <c:pt idx="74422">
                  <c:v>7440.56</c:v>
                </c:pt>
                <c:pt idx="74423">
                  <c:v>7440.66</c:v>
                </c:pt>
                <c:pt idx="74424">
                  <c:v>7440.76</c:v>
                </c:pt>
                <c:pt idx="74425">
                  <c:v>7440.86</c:v>
                </c:pt>
                <c:pt idx="74426">
                  <c:v>7440.96</c:v>
                </c:pt>
                <c:pt idx="74427">
                  <c:v>7441.06</c:v>
                </c:pt>
                <c:pt idx="74428">
                  <c:v>7441.16</c:v>
                </c:pt>
                <c:pt idx="74429">
                  <c:v>7441.26</c:v>
                </c:pt>
                <c:pt idx="74430">
                  <c:v>7441.36</c:v>
                </c:pt>
                <c:pt idx="74431">
                  <c:v>7441.46</c:v>
                </c:pt>
                <c:pt idx="74432">
                  <c:v>7441.56</c:v>
                </c:pt>
                <c:pt idx="74433">
                  <c:v>7441.66</c:v>
                </c:pt>
                <c:pt idx="74434">
                  <c:v>7441.76</c:v>
                </c:pt>
                <c:pt idx="74435">
                  <c:v>7441.86</c:v>
                </c:pt>
                <c:pt idx="74436">
                  <c:v>7441.96</c:v>
                </c:pt>
                <c:pt idx="74437">
                  <c:v>7442.06</c:v>
                </c:pt>
                <c:pt idx="74438">
                  <c:v>7442.16</c:v>
                </c:pt>
                <c:pt idx="74439">
                  <c:v>7442.26</c:v>
                </c:pt>
                <c:pt idx="74440">
                  <c:v>7442.36</c:v>
                </c:pt>
                <c:pt idx="74441">
                  <c:v>7442.46</c:v>
                </c:pt>
                <c:pt idx="74442">
                  <c:v>7442.56</c:v>
                </c:pt>
                <c:pt idx="74443">
                  <c:v>7442.66</c:v>
                </c:pt>
                <c:pt idx="74444">
                  <c:v>7442.76</c:v>
                </c:pt>
                <c:pt idx="74445">
                  <c:v>7442.86</c:v>
                </c:pt>
                <c:pt idx="74446">
                  <c:v>7442.96</c:v>
                </c:pt>
                <c:pt idx="74447">
                  <c:v>7443.06</c:v>
                </c:pt>
                <c:pt idx="74448">
                  <c:v>7443.16</c:v>
                </c:pt>
                <c:pt idx="74449">
                  <c:v>7443.26</c:v>
                </c:pt>
                <c:pt idx="74450">
                  <c:v>7443.36</c:v>
                </c:pt>
                <c:pt idx="74451">
                  <c:v>7443.46</c:v>
                </c:pt>
                <c:pt idx="74452">
                  <c:v>7443.56</c:v>
                </c:pt>
                <c:pt idx="74453">
                  <c:v>7443.66</c:v>
                </c:pt>
                <c:pt idx="74454">
                  <c:v>7443.76</c:v>
                </c:pt>
                <c:pt idx="74455">
                  <c:v>7443.86</c:v>
                </c:pt>
                <c:pt idx="74456">
                  <c:v>7443.96</c:v>
                </c:pt>
                <c:pt idx="74457">
                  <c:v>7444.06</c:v>
                </c:pt>
                <c:pt idx="74458">
                  <c:v>7444.16</c:v>
                </c:pt>
                <c:pt idx="74459">
                  <c:v>7444.26</c:v>
                </c:pt>
                <c:pt idx="74460">
                  <c:v>7444.36</c:v>
                </c:pt>
                <c:pt idx="74461">
                  <c:v>7444.46</c:v>
                </c:pt>
                <c:pt idx="74462">
                  <c:v>7444.56</c:v>
                </c:pt>
                <c:pt idx="74463">
                  <c:v>7444.66</c:v>
                </c:pt>
                <c:pt idx="74464">
                  <c:v>7444.76</c:v>
                </c:pt>
                <c:pt idx="74465">
                  <c:v>7444.86</c:v>
                </c:pt>
                <c:pt idx="74466">
                  <c:v>7444.96</c:v>
                </c:pt>
                <c:pt idx="74467">
                  <c:v>7445.06</c:v>
                </c:pt>
                <c:pt idx="74468">
                  <c:v>7445.16</c:v>
                </c:pt>
                <c:pt idx="74469">
                  <c:v>7445.26</c:v>
                </c:pt>
                <c:pt idx="74470">
                  <c:v>7445.36</c:v>
                </c:pt>
                <c:pt idx="74471">
                  <c:v>7445.46</c:v>
                </c:pt>
                <c:pt idx="74472">
                  <c:v>7445.56</c:v>
                </c:pt>
                <c:pt idx="74473">
                  <c:v>7445.66</c:v>
                </c:pt>
                <c:pt idx="74474">
                  <c:v>7445.76</c:v>
                </c:pt>
                <c:pt idx="74475">
                  <c:v>7445.86</c:v>
                </c:pt>
                <c:pt idx="74476">
                  <c:v>7445.96</c:v>
                </c:pt>
                <c:pt idx="74477">
                  <c:v>7446.06</c:v>
                </c:pt>
                <c:pt idx="74478">
                  <c:v>7446.16</c:v>
                </c:pt>
                <c:pt idx="74479">
                  <c:v>7446.26</c:v>
                </c:pt>
                <c:pt idx="74480">
                  <c:v>7446.36</c:v>
                </c:pt>
                <c:pt idx="74481">
                  <c:v>7446.46</c:v>
                </c:pt>
                <c:pt idx="74482">
                  <c:v>7446.56</c:v>
                </c:pt>
                <c:pt idx="74483">
                  <c:v>7446.66</c:v>
                </c:pt>
                <c:pt idx="74484">
                  <c:v>7446.76</c:v>
                </c:pt>
                <c:pt idx="74485">
                  <c:v>7446.86</c:v>
                </c:pt>
                <c:pt idx="74486">
                  <c:v>7446.96</c:v>
                </c:pt>
                <c:pt idx="74487">
                  <c:v>7447.06</c:v>
                </c:pt>
                <c:pt idx="74488">
                  <c:v>7447.16</c:v>
                </c:pt>
                <c:pt idx="74489">
                  <c:v>7447.26</c:v>
                </c:pt>
                <c:pt idx="74490">
                  <c:v>7447.36</c:v>
                </c:pt>
                <c:pt idx="74491">
                  <c:v>7447.46</c:v>
                </c:pt>
                <c:pt idx="74492">
                  <c:v>7447.56</c:v>
                </c:pt>
                <c:pt idx="74493">
                  <c:v>7447.66</c:v>
                </c:pt>
                <c:pt idx="74494">
                  <c:v>7447.76</c:v>
                </c:pt>
                <c:pt idx="74495">
                  <c:v>7447.86</c:v>
                </c:pt>
                <c:pt idx="74496">
                  <c:v>7447.96</c:v>
                </c:pt>
                <c:pt idx="74497">
                  <c:v>7448.06</c:v>
                </c:pt>
                <c:pt idx="74498">
                  <c:v>7448.16</c:v>
                </c:pt>
                <c:pt idx="74499">
                  <c:v>7448.26</c:v>
                </c:pt>
                <c:pt idx="74500">
                  <c:v>7448.36</c:v>
                </c:pt>
                <c:pt idx="74501">
                  <c:v>7448.46</c:v>
                </c:pt>
                <c:pt idx="74502">
                  <c:v>7448.56</c:v>
                </c:pt>
                <c:pt idx="74503">
                  <c:v>7448.66</c:v>
                </c:pt>
                <c:pt idx="74504">
                  <c:v>7448.76</c:v>
                </c:pt>
                <c:pt idx="74505">
                  <c:v>7448.86</c:v>
                </c:pt>
                <c:pt idx="74506">
                  <c:v>7448.96</c:v>
                </c:pt>
                <c:pt idx="74507">
                  <c:v>7449.06</c:v>
                </c:pt>
                <c:pt idx="74508">
                  <c:v>7449.16</c:v>
                </c:pt>
                <c:pt idx="74509">
                  <c:v>7449.26</c:v>
                </c:pt>
                <c:pt idx="74510">
                  <c:v>7449.36</c:v>
                </c:pt>
                <c:pt idx="74511">
                  <c:v>7449.46</c:v>
                </c:pt>
                <c:pt idx="74512">
                  <c:v>7449.56</c:v>
                </c:pt>
                <c:pt idx="74513">
                  <c:v>7449.66</c:v>
                </c:pt>
                <c:pt idx="74514">
                  <c:v>7449.76</c:v>
                </c:pt>
                <c:pt idx="74515">
                  <c:v>7449.86</c:v>
                </c:pt>
                <c:pt idx="74516">
                  <c:v>7449.96</c:v>
                </c:pt>
                <c:pt idx="74517">
                  <c:v>7450.06</c:v>
                </c:pt>
                <c:pt idx="74518">
                  <c:v>7450.16</c:v>
                </c:pt>
                <c:pt idx="74519">
                  <c:v>7450.26</c:v>
                </c:pt>
                <c:pt idx="74520">
                  <c:v>7450.36</c:v>
                </c:pt>
                <c:pt idx="74521">
                  <c:v>7450.46</c:v>
                </c:pt>
                <c:pt idx="74522">
                  <c:v>7450.56</c:v>
                </c:pt>
                <c:pt idx="74523">
                  <c:v>7450.66</c:v>
                </c:pt>
                <c:pt idx="74524">
                  <c:v>7450.76</c:v>
                </c:pt>
                <c:pt idx="74525">
                  <c:v>7450.86</c:v>
                </c:pt>
                <c:pt idx="74526">
                  <c:v>7450.96</c:v>
                </c:pt>
                <c:pt idx="74527">
                  <c:v>7451.06</c:v>
                </c:pt>
                <c:pt idx="74528">
                  <c:v>7451.16</c:v>
                </c:pt>
                <c:pt idx="74529">
                  <c:v>7451.26</c:v>
                </c:pt>
                <c:pt idx="74530">
                  <c:v>7451.36</c:v>
                </c:pt>
                <c:pt idx="74531">
                  <c:v>7451.46</c:v>
                </c:pt>
                <c:pt idx="74532">
                  <c:v>7451.56</c:v>
                </c:pt>
                <c:pt idx="74533">
                  <c:v>7451.66</c:v>
                </c:pt>
                <c:pt idx="74534">
                  <c:v>7451.76</c:v>
                </c:pt>
                <c:pt idx="74535">
                  <c:v>7451.86</c:v>
                </c:pt>
                <c:pt idx="74536">
                  <c:v>7451.96</c:v>
                </c:pt>
                <c:pt idx="74537">
                  <c:v>7452.06</c:v>
                </c:pt>
                <c:pt idx="74538">
                  <c:v>7452.16</c:v>
                </c:pt>
                <c:pt idx="74539">
                  <c:v>7452.26</c:v>
                </c:pt>
                <c:pt idx="74540">
                  <c:v>7452.36</c:v>
                </c:pt>
                <c:pt idx="74541">
                  <c:v>7452.46</c:v>
                </c:pt>
                <c:pt idx="74542">
                  <c:v>7452.56</c:v>
                </c:pt>
                <c:pt idx="74543">
                  <c:v>7452.66</c:v>
                </c:pt>
                <c:pt idx="74544">
                  <c:v>7452.76</c:v>
                </c:pt>
                <c:pt idx="74545">
                  <c:v>7452.86</c:v>
                </c:pt>
                <c:pt idx="74546">
                  <c:v>7452.96</c:v>
                </c:pt>
                <c:pt idx="74547">
                  <c:v>7453.06</c:v>
                </c:pt>
                <c:pt idx="74548">
                  <c:v>7453.16</c:v>
                </c:pt>
                <c:pt idx="74549">
                  <c:v>7453.26</c:v>
                </c:pt>
                <c:pt idx="74550">
                  <c:v>7453.36</c:v>
                </c:pt>
                <c:pt idx="74551">
                  <c:v>7453.46</c:v>
                </c:pt>
                <c:pt idx="74552">
                  <c:v>7453.56</c:v>
                </c:pt>
                <c:pt idx="74553">
                  <c:v>7453.66</c:v>
                </c:pt>
                <c:pt idx="74554">
                  <c:v>7453.76</c:v>
                </c:pt>
                <c:pt idx="74555">
                  <c:v>7453.86</c:v>
                </c:pt>
                <c:pt idx="74556">
                  <c:v>7453.96</c:v>
                </c:pt>
                <c:pt idx="74557">
                  <c:v>7454.06</c:v>
                </c:pt>
                <c:pt idx="74558">
                  <c:v>7454.16</c:v>
                </c:pt>
                <c:pt idx="74559">
                  <c:v>7454.26</c:v>
                </c:pt>
                <c:pt idx="74560">
                  <c:v>7454.36</c:v>
                </c:pt>
                <c:pt idx="74561">
                  <c:v>7454.46</c:v>
                </c:pt>
                <c:pt idx="74562">
                  <c:v>7454.56</c:v>
                </c:pt>
                <c:pt idx="74563">
                  <c:v>7454.66</c:v>
                </c:pt>
                <c:pt idx="74564">
                  <c:v>7454.76</c:v>
                </c:pt>
                <c:pt idx="74565">
                  <c:v>7454.86</c:v>
                </c:pt>
                <c:pt idx="74566">
                  <c:v>7454.96</c:v>
                </c:pt>
                <c:pt idx="74567">
                  <c:v>7455.06</c:v>
                </c:pt>
                <c:pt idx="74568">
                  <c:v>7455.16</c:v>
                </c:pt>
                <c:pt idx="74569">
                  <c:v>7455.26</c:v>
                </c:pt>
                <c:pt idx="74570">
                  <c:v>7455.36</c:v>
                </c:pt>
                <c:pt idx="74571">
                  <c:v>7455.46</c:v>
                </c:pt>
                <c:pt idx="74572">
                  <c:v>7455.56</c:v>
                </c:pt>
                <c:pt idx="74573">
                  <c:v>7455.66</c:v>
                </c:pt>
                <c:pt idx="74574">
                  <c:v>7455.76</c:v>
                </c:pt>
                <c:pt idx="74575">
                  <c:v>7455.86</c:v>
                </c:pt>
                <c:pt idx="74576">
                  <c:v>7455.96</c:v>
                </c:pt>
                <c:pt idx="74577">
                  <c:v>7456.06</c:v>
                </c:pt>
                <c:pt idx="74578">
                  <c:v>7456.16</c:v>
                </c:pt>
                <c:pt idx="74579">
                  <c:v>7456.26</c:v>
                </c:pt>
                <c:pt idx="74580">
                  <c:v>7456.36</c:v>
                </c:pt>
                <c:pt idx="74581">
                  <c:v>7456.46</c:v>
                </c:pt>
                <c:pt idx="74582">
                  <c:v>7456.56</c:v>
                </c:pt>
                <c:pt idx="74583">
                  <c:v>7456.66</c:v>
                </c:pt>
                <c:pt idx="74584">
                  <c:v>7456.76</c:v>
                </c:pt>
                <c:pt idx="74585">
                  <c:v>7456.86</c:v>
                </c:pt>
                <c:pt idx="74586">
                  <c:v>7456.96</c:v>
                </c:pt>
                <c:pt idx="74587">
                  <c:v>7457.06</c:v>
                </c:pt>
                <c:pt idx="74588">
                  <c:v>7457.16</c:v>
                </c:pt>
                <c:pt idx="74589">
                  <c:v>7457.26</c:v>
                </c:pt>
                <c:pt idx="74590">
                  <c:v>7457.36</c:v>
                </c:pt>
                <c:pt idx="74591">
                  <c:v>7457.46</c:v>
                </c:pt>
                <c:pt idx="74592">
                  <c:v>7457.56</c:v>
                </c:pt>
                <c:pt idx="74593">
                  <c:v>7457.66</c:v>
                </c:pt>
                <c:pt idx="74594">
                  <c:v>7457.76</c:v>
                </c:pt>
                <c:pt idx="74595">
                  <c:v>7457.86</c:v>
                </c:pt>
                <c:pt idx="74596">
                  <c:v>7457.96</c:v>
                </c:pt>
                <c:pt idx="74597">
                  <c:v>7458.06</c:v>
                </c:pt>
                <c:pt idx="74598">
                  <c:v>7458.16</c:v>
                </c:pt>
                <c:pt idx="74599">
                  <c:v>7458.26</c:v>
                </c:pt>
                <c:pt idx="74600">
                  <c:v>7458.36</c:v>
                </c:pt>
                <c:pt idx="74601">
                  <c:v>7458.46</c:v>
                </c:pt>
                <c:pt idx="74602">
                  <c:v>7458.56</c:v>
                </c:pt>
                <c:pt idx="74603">
                  <c:v>7458.66</c:v>
                </c:pt>
                <c:pt idx="74604">
                  <c:v>7458.76</c:v>
                </c:pt>
                <c:pt idx="74605">
                  <c:v>7458.86</c:v>
                </c:pt>
                <c:pt idx="74606">
                  <c:v>7458.96</c:v>
                </c:pt>
                <c:pt idx="74607">
                  <c:v>7459.06</c:v>
                </c:pt>
                <c:pt idx="74608">
                  <c:v>7459.16</c:v>
                </c:pt>
                <c:pt idx="74609">
                  <c:v>7459.26</c:v>
                </c:pt>
                <c:pt idx="74610">
                  <c:v>7459.36</c:v>
                </c:pt>
                <c:pt idx="74611">
                  <c:v>7459.46</c:v>
                </c:pt>
                <c:pt idx="74612">
                  <c:v>7459.56</c:v>
                </c:pt>
                <c:pt idx="74613">
                  <c:v>7459.66</c:v>
                </c:pt>
                <c:pt idx="74614">
                  <c:v>7459.76</c:v>
                </c:pt>
                <c:pt idx="74615">
                  <c:v>7459.86</c:v>
                </c:pt>
                <c:pt idx="74616">
                  <c:v>7459.96</c:v>
                </c:pt>
                <c:pt idx="74617">
                  <c:v>7460.06</c:v>
                </c:pt>
                <c:pt idx="74618">
                  <c:v>7460.16</c:v>
                </c:pt>
                <c:pt idx="74619">
                  <c:v>7460.26</c:v>
                </c:pt>
                <c:pt idx="74620">
                  <c:v>7460.36</c:v>
                </c:pt>
                <c:pt idx="74621">
                  <c:v>7460.46</c:v>
                </c:pt>
                <c:pt idx="74622">
                  <c:v>7460.56</c:v>
                </c:pt>
                <c:pt idx="74623">
                  <c:v>7460.66</c:v>
                </c:pt>
                <c:pt idx="74624">
                  <c:v>7460.76</c:v>
                </c:pt>
                <c:pt idx="74625">
                  <c:v>7460.86</c:v>
                </c:pt>
                <c:pt idx="74626">
                  <c:v>7460.96</c:v>
                </c:pt>
                <c:pt idx="74627">
                  <c:v>7461.06</c:v>
                </c:pt>
                <c:pt idx="74628">
                  <c:v>7461.16</c:v>
                </c:pt>
                <c:pt idx="74629">
                  <c:v>7461.26</c:v>
                </c:pt>
                <c:pt idx="74630">
                  <c:v>7461.36</c:v>
                </c:pt>
                <c:pt idx="74631">
                  <c:v>7461.46</c:v>
                </c:pt>
                <c:pt idx="74632">
                  <c:v>7461.56</c:v>
                </c:pt>
                <c:pt idx="74633">
                  <c:v>7461.66</c:v>
                </c:pt>
                <c:pt idx="74634">
                  <c:v>7461.76</c:v>
                </c:pt>
                <c:pt idx="74635">
                  <c:v>7461.86</c:v>
                </c:pt>
                <c:pt idx="74636">
                  <c:v>7461.96</c:v>
                </c:pt>
                <c:pt idx="74637">
                  <c:v>7462.06</c:v>
                </c:pt>
                <c:pt idx="74638">
                  <c:v>7462.16</c:v>
                </c:pt>
                <c:pt idx="74639">
                  <c:v>7462.26</c:v>
                </c:pt>
                <c:pt idx="74640">
                  <c:v>7462.36</c:v>
                </c:pt>
                <c:pt idx="74641">
                  <c:v>7462.46</c:v>
                </c:pt>
                <c:pt idx="74642">
                  <c:v>7462.56</c:v>
                </c:pt>
                <c:pt idx="74643">
                  <c:v>7462.66</c:v>
                </c:pt>
                <c:pt idx="74644">
                  <c:v>7462.76</c:v>
                </c:pt>
                <c:pt idx="74645">
                  <c:v>7462.86</c:v>
                </c:pt>
                <c:pt idx="74646">
                  <c:v>7462.96</c:v>
                </c:pt>
                <c:pt idx="74647">
                  <c:v>7463.06</c:v>
                </c:pt>
                <c:pt idx="74648">
                  <c:v>7463.16</c:v>
                </c:pt>
                <c:pt idx="74649">
                  <c:v>7463.26</c:v>
                </c:pt>
                <c:pt idx="74650">
                  <c:v>7463.36</c:v>
                </c:pt>
                <c:pt idx="74651">
                  <c:v>7463.46</c:v>
                </c:pt>
                <c:pt idx="74652">
                  <c:v>7463.56</c:v>
                </c:pt>
                <c:pt idx="74653">
                  <c:v>7463.66</c:v>
                </c:pt>
                <c:pt idx="74654">
                  <c:v>7463.76</c:v>
                </c:pt>
                <c:pt idx="74655">
                  <c:v>7463.86</c:v>
                </c:pt>
                <c:pt idx="74656">
                  <c:v>7463.96</c:v>
                </c:pt>
                <c:pt idx="74657">
                  <c:v>7464.06</c:v>
                </c:pt>
                <c:pt idx="74658">
                  <c:v>7464.16</c:v>
                </c:pt>
                <c:pt idx="74659">
                  <c:v>7464.26</c:v>
                </c:pt>
                <c:pt idx="74660">
                  <c:v>7464.36</c:v>
                </c:pt>
                <c:pt idx="74661">
                  <c:v>7464.46</c:v>
                </c:pt>
                <c:pt idx="74662">
                  <c:v>7464.56</c:v>
                </c:pt>
                <c:pt idx="74663">
                  <c:v>7464.66</c:v>
                </c:pt>
                <c:pt idx="74664">
                  <c:v>7464.76</c:v>
                </c:pt>
                <c:pt idx="74665">
                  <c:v>7464.86</c:v>
                </c:pt>
                <c:pt idx="74666">
                  <c:v>7464.96</c:v>
                </c:pt>
                <c:pt idx="74667">
                  <c:v>7465.06</c:v>
                </c:pt>
                <c:pt idx="74668">
                  <c:v>7465.16</c:v>
                </c:pt>
                <c:pt idx="74669">
                  <c:v>7465.26</c:v>
                </c:pt>
                <c:pt idx="74670">
                  <c:v>7465.36</c:v>
                </c:pt>
                <c:pt idx="74671">
                  <c:v>7465.46</c:v>
                </c:pt>
                <c:pt idx="74672">
                  <c:v>7465.56</c:v>
                </c:pt>
                <c:pt idx="74673">
                  <c:v>7465.66</c:v>
                </c:pt>
                <c:pt idx="74674">
                  <c:v>7465.76</c:v>
                </c:pt>
                <c:pt idx="74675">
                  <c:v>7465.86</c:v>
                </c:pt>
                <c:pt idx="74676">
                  <c:v>7465.96</c:v>
                </c:pt>
                <c:pt idx="74677">
                  <c:v>7466.06</c:v>
                </c:pt>
                <c:pt idx="74678">
                  <c:v>7466.16</c:v>
                </c:pt>
                <c:pt idx="74679">
                  <c:v>7466.26</c:v>
                </c:pt>
                <c:pt idx="74680">
                  <c:v>7466.36</c:v>
                </c:pt>
                <c:pt idx="74681">
                  <c:v>7466.46</c:v>
                </c:pt>
                <c:pt idx="74682">
                  <c:v>7466.56</c:v>
                </c:pt>
                <c:pt idx="74683">
                  <c:v>7466.66</c:v>
                </c:pt>
                <c:pt idx="74684">
                  <c:v>7466.76</c:v>
                </c:pt>
                <c:pt idx="74685">
                  <c:v>7466.86</c:v>
                </c:pt>
                <c:pt idx="74686">
                  <c:v>7466.96</c:v>
                </c:pt>
                <c:pt idx="74687">
                  <c:v>7467.06</c:v>
                </c:pt>
                <c:pt idx="74688">
                  <c:v>7467.16</c:v>
                </c:pt>
                <c:pt idx="74689">
                  <c:v>7467.26</c:v>
                </c:pt>
                <c:pt idx="74690">
                  <c:v>7467.36</c:v>
                </c:pt>
                <c:pt idx="74691">
                  <c:v>7467.46</c:v>
                </c:pt>
                <c:pt idx="74692">
                  <c:v>7467.56</c:v>
                </c:pt>
                <c:pt idx="74693">
                  <c:v>7467.66</c:v>
                </c:pt>
                <c:pt idx="74694">
                  <c:v>7467.76</c:v>
                </c:pt>
                <c:pt idx="74695">
                  <c:v>7467.86</c:v>
                </c:pt>
                <c:pt idx="74696">
                  <c:v>7467.96</c:v>
                </c:pt>
                <c:pt idx="74697">
                  <c:v>7468.06</c:v>
                </c:pt>
                <c:pt idx="74698">
                  <c:v>7468.16</c:v>
                </c:pt>
                <c:pt idx="74699">
                  <c:v>7468.26</c:v>
                </c:pt>
                <c:pt idx="74700">
                  <c:v>7468.36</c:v>
                </c:pt>
                <c:pt idx="74701">
                  <c:v>7468.46</c:v>
                </c:pt>
                <c:pt idx="74702">
                  <c:v>7468.56</c:v>
                </c:pt>
                <c:pt idx="74703">
                  <c:v>7468.66</c:v>
                </c:pt>
                <c:pt idx="74704">
                  <c:v>7468.76</c:v>
                </c:pt>
                <c:pt idx="74705">
                  <c:v>7468.86</c:v>
                </c:pt>
                <c:pt idx="74706">
                  <c:v>7468.96</c:v>
                </c:pt>
                <c:pt idx="74707">
                  <c:v>7469.06</c:v>
                </c:pt>
                <c:pt idx="74708">
                  <c:v>7469.16</c:v>
                </c:pt>
                <c:pt idx="74709">
                  <c:v>7469.26</c:v>
                </c:pt>
                <c:pt idx="74710">
                  <c:v>7469.36</c:v>
                </c:pt>
                <c:pt idx="74711">
                  <c:v>7469.46</c:v>
                </c:pt>
                <c:pt idx="74712">
                  <c:v>7469.56</c:v>
                </c:pt>
                <c:pt idx="74713">
                  <c:v>7469.66</c:v>
                </c:pt>
                <c:pt idx="74714">
                  <c:v>7469.76</c:v>
                </c:pt>
                <c:pt idx="74715">
                  <c:v>7469.86</c:v>
                </c:pt>
                <c:pt idx="74716">
                  <c:v>7469.96</c:v>
                </c:pt>
                <c:pt idx="74717">
                  <c:v>7470.06</c:v>
                </c:pt>
                <c:pt idx="74718">
                  <c:v>7470.16</c:v>
                </c:pt>
                <c:pt idx="74719">
                  <c:v>7470.26</c:v>
                </c:pt>
                <c:pt idx="74720">
                  <c:v>7470.36</c:v>
                </c:pt>
                <c:pt idx="74721">
                  <c:v>7470.46</c:v>
                </c:pt>
                <c:pt idx="74722">
                  <c:v>7470.56</c:v>
                </c:pt>
                <c:pt idx="74723">
                  <c:v>7470.66</c:v>
                </c:pt>
                <c:pt idx="74724">
                  <c:v>7470.76</c:v>
                </c:pt>
                <c:pt idx="74725">
                  <c:v>7470.86</c:v>
                </c:pt>
                <c:pt idx="74726">
                  <c:v>7470.96</c:v>
                </c:pt>
                <c:pt idx="74727">
                  <c:v>7471.06</c:v>
                </c:pt>
                <c:pt idx="74728">
                  <c:v>7471.16</c:v>
                </c:pt>
                <c:pt idx="74729">
                  <c:v>7471.26</c:v>
                </c:pt>
                <c:pt idx="74730">
                  <c:v>7471.36</c:v>
                </c:pt>
                <c:pt idx="74731">
                  <c:v>7471.46</c:v>
                </c:pt>
                <c:pt idx="74732">
                  <c:v>7471.56</c:v>
                </c:pt>
                <c:pt idx="74733">
                  <c:v>7471.66</c:v>
                </c:pt>
                <c:pt idx="74734">
                  <c:v>7471.76</c:v>
                </c:pt>
                <c:pt idx="74735">
                  <c:v>7471.86</c:v>
                </c:pt>
                <c:pt idx="74736">
                  <c:v>7471.96</c:v>
                </c:pt>
                <c:pt idx="74737">
                  <c:v>7472.06</c:v>
                </c:pt>
                <c:pt idx="74738">
                  <c:v>7472.16</c:v>
                </c:pt>
                <c:pt idx="74739">
                  <c:v>7472.26</c:v>
                </c:pt>
                <c:pt idx="74740">
                  <c:v>7472.36</c:v>
                </c:pt>
                <c:pt idx="74741">
                  <c:v>7472.46</c:v>
                </c:pt>
                <c:pt idx="74742">
                  <c:v>7472.56</c:v>
                </c:pt>
                <c:pt idx="74743">
                  <c:v>7472.66</c:v>
                </c:pt>
                <c:pt idx="74744">
                  <c:v>7472.76</c:v>
                </c:pt>
                <c:pt idx="74745">
                  <c:v>7472.86</c:v>
                </c:pt>
                <c:pt idx="74746">
                  <c:v>7472.96</c:v>
                </c:pt>
                <c:pt idx="74747">
                  <c:v>7473.06</c:v>
                </c:pt>
                <c:pt idx="74748">
                  <c:v>7473.16</c:v>
                </c:pt>
                <c:pt idx="74749">
                  <c:v>7473.26</c:v>
                </c:pt>
                <c:pt idx="74750">
                  <c:v>7473.36</c:v>
                </c:pt>
                <c:pt idx="74751">
                  <c:v>7473.46</c:v>
                </c:pt>
                <c:pt idx="74752">
                  <c:v>7473.56</c:v>
                </c:pt>
                <c:pt idx="74753">
                  <c:v>7473.66</c:v>
                </c:pt>
                <c:pt idx="74754">
                  <c:v>7473.76</c:v>
                </c:pt>
                <c:pt idx="74755">
                  <c:v>7473.86</c:v>
                </c:pt>
                <c:pt idx="74756">
                  <c:v>7473.96</c:v>
                </c:pt>
                <c:pt idx="74757">
                  <c:v>7474.06</c:v>
                </c:pt>
                <c:pt idx="74758">
                  <c:v>7474.16</c:v>
                </c:pt>
                <c:pt idx="74759">
                  <c:v>7474.26</c:v>
                </c:pt>
                <c:pt idx="74760">
                  <c:v>7474.36</c:v>
                </c:pt>
                <c:pt idx="74761">
                  <c:v>7474.46</c:v>
                </c:pt>
                <c:pt idx="74762">
                  <c:v>7474.56</c:v>
                </c:pt>
                <c:pt idx="74763">
                  <c:v>7474.66</c:v>
                </c:pt>
                <c:pt idx="74764">
                  <c:v>7474.76</c:v>
                </c:pt>
                <c:pt idx="74765">
                  <c:v>7474.86</c:v>
                </c:pt>
                <c:pt idx="74766">
                  <c:v>7474.96</c:v>
                </c:pt>
                <c:pt idx="74767">
                  <c:v>7475.06</c:v>
                </c:pt>
                <c:pt idx="74768">
                  <c:v>7475.16</c:v>
                </c:pt>
                <c:pt idx="74769">
                  <c:v>7475.26</c:v>
                </c:pt>
                <c:pt idx="74770">
                  <c:v>7475.36</c:v>
                </c:pt>
                <c:pt idx="74771">
                  <c:v>7475.46</c:v>
                </c:pt>
                <c:pt idx="74772">
                  <c:v>7475.56</c:v>
                </c:pt>
                <c:pt idx="74773">
                  <c:v>7475.66</c:v>
                </c:pt>
                <c:pt idx="74774">
                  <c:v>7475.76</c:v>
                </c:pt>
                <c:pt idx="74775">
                  <c:v>7475.86</c:v>
                </c:pt>
                <c:pt idx="74776">
                  <c:v>7475.96</c:v>
                </c:pt>
                <c:pt idx="74777">
                  <c:v>7476.06</c:v>
                </c:pt>
                <c:pt idx="74778">
                  <c:v>7476.16</c:v>
                </c:pt>
                <c:pt idx="74779">
                  <c:v>7476.26</c:v>
                </c:pt>
                <c:pt idx="74780">
                  <c:v>7476.36</c:v>
                </c:pt>
                <c:pt idx="74781">
                  <c:v>7476.46</c:v>
                </c:pt>
                <c:pt idx="74782">
                  <c:v>7476.56</c:v>
                </c:pt>
                <c:pt idx="74783">
                  <c:v>7476.66</c:v>
                </c:pt>
                <c:pt idx="74784">
                  <c:v>7476.76</c:v>
                </c:pt>
                <c:pt idx="74785">
                  <c:v>7476.86</c:v>
                </c:pt>
                <c:pt idx="74786">
                  <c:v>7476.96</c:v>
                </c:pt>
                <c:pt idx="74787">
                  <c:v>7477.06</c:v>
                </c:pt>
                <c:pt idx="74788">
                  <c:v>7477.16</c:v>
                </c:pt>
                <c:pt idx="74789">
                  <c:v>7477.26</c:v>
                </c:pt>
                <c:pt idx="74790">
                  <c:v>7477.36</c:v>
                </c:pt>
                <c:pt idx="74791">
                  <c:v>7477.46</c:v>
                </c:pt>
                <c:pt idx="74792">
                  <c:v>7477.56</c:v>
                </c:pt>
                <c:pt idx="74793">
                  <c:v>7477.66</c:v>
                </c:pt>
                <c:pt idx="74794">
                  <c:v>7477.76</c:v>
                </c:pt>
                <c:pt idx="74795">
                  <c:v>7477.86</c:v>
                </c:pt>
                <c:pt idx="74796">
                  <c:v>7477.96</c:v>
                </c:pt>
                <c:pt idx="74797">
                  <c:v>7478.06</c:v>
                </c:pt>
                <c:pt idx="74798">
                  <c:v>7478.16</c:v>
                </c:pt>
                <c:pt idx="74799">
                  <c:v>7478.26</c:v>
                </c:pt>
                <c:pt idx="74800">
                  <c:v>7478.36</c:v>
                </c:pt>
                <c:pt idx="74801">
                  <c:v>7478.46</c:v>
                </c:pt>
                <c:pt idx="74802">
                  <c:v>7478.56</c:v>
                </c:pt>
                <c:pt idx="74803">
                  <c:v>7478.66</c:v>
                </c:pt>
                <c:pt idx="74804">
                  <c:v>7478.76</c:v>
                </c:pt>
                <c:pt idx="74805">
                  <c:v>7478.86</c:v>
                </c:pt>
                <c:pt idx="74806">
                  <c:v>7478.96</c:v>
                </c:pt>
                <c:pt idx="74807">
                  <c:v>7479.06</c:v>
                </c:pt>
                <c:pt idx="74808">
                  <c:v>7479.16</c:v>
                </c:pt>
                <c:pt idx="74809">
                  <c:v>7479.26</c:v>
                </c:pt>
                <c:pt idx="74810">
                  <c:v>7479.36</c:v>
                </c:pt>
                <c:pt idx="74811">
                  <c:v>7479.46</c:v>
                </c:pt>
                <c:pt idx="74812">
                  <c:v>7479.56</c:v>
                </c:pt>
                <c:pt idx="74813">
                  <c:v>7479.66</c:v>
                </c:pt>
                <c:pt idx="74814">
                  <c:v>7479.76</c:v>
                </c:pt>
                <c:pt idx="74815">
                  <c:v>7479.86</c:v>
                </c:pt>
                <c:pt idx="74816">
                  <c:v>7479.96</c:v>
                </c:pt>
                <c:pt idx="74817">
                  <c:v>7480.06</c:v>
                </c:pt>
                <c:pt idx="74818">
                  <c:v>7480.16</c:v>
                </c:pt>
                <c:pt idx="74819">
                  <c:v>7480.26</c:v>
                </c:pt>
                <c:pt idx="74820">
                  <c:v>7480.36</c:v>
                </c:pt>
                <c:pt idx="74821">
                  <c:v>7480.46</c:v>
                </c:pt>
                <c:pt idx="74822">
                  <c:v>7480.56</c:v>
                </c:pt>
                <c:pt idx="74823">
                  <c:v>7480.66</c:v>
                </c:pt>
                <c:pt idx="74824">
                  <c:v>7480.76</c:v>
                </c:pt>
                <c:pt idx="74825">
                  <c:v>7480.86</c:v>
                </c:pt>
                <c:pt idx="74826">
                  <c:v>7480.96</c:v>
                </c:pt>
                <c:pt idx="74827">
                  <c:v>7481.06</c:v>
                </c:pt>
                <c:pt idx="74828">
                  <c:v>7481.16</c:v>
                </c:pt>
                <c:pt idx="74829">
                  <c:v>7481.26</c:v>
                </c:pt>
                <c:pt idx="74830">
                  <c:v>7481.36</c:v>
                </c:pt>
                <c:pt idx="74831">
                  <c:v>7481.46</c:v>
                </c:pt>
                <c:pt idx="74832">
                  <c:v>7481.56</c:v>
                </c:pt>
                <c:pt idx="74833">
                  <c:v>7481.66</c:v>
                </c:pt>
                <c:pt idx="74834">
                  <c:v>7481.76</c:v>
                </c:pt>
                <c:pt idx="74835">
                  <c:v>7481.86</c:v>
                </c:pt>
                <c:pt idx="74836">
                  <c:v>7481.96</c:v>
                </c:pt>
                <c:pt idx="74837">
                  <c:v>7482.06</c:v>
                </c:pt>
                <c:pt idx="74838">
                  <c:v>7482.16</c:v>
                </c:pt>
                <c:pt idx="74839">
                  <c:v>7482.26</c:v>
                </c:pt>
                <c:pt idx="74840">
                  <c:v>7482.36</c:v>
                </c:pt>
                <c:pt idx="74841">
                  <c:v>7482.46</c:v>
                </c:pt>
                <c:pt idx="74842">
                  <c:v>7482.56</c:v>
                </c:pt>
                <c:pt idx="74843">
                  <c:v>7482.66</c:v>
                </c:pt>
                <c:pt idx="74844">
                  <c:v>7482.76</c:v>
                </c:pt>
                <c:pt idx="74845">
                  <c:v>7482.86</c:v>
                </c:pt>
                <c:pt idx="74846">
                  <c:v>7482.96</c:v>
                </c:pt>
                <c:pt idx="74847">
                  <c:v>7483.06</c:v>
                </c:pt>
                <c:pt idx="74848">
                  <c:v>7483.16</c:v>
                </c:pt>
                <c:pt idx="74849">
                  <c:v>7483.26</c:v>
                </c:pt>
                <c:pt idx="74850">
                  <c:v>7483.36</c:v>
                </c:pt>
                <c:pt idx="74851">
                  <c:v>7483.46</c:v>
                </c:pt>
                <c:pt idx="74852">
                  <c:v>7483.56</c:v>
                </c:pt>
                <c:pt idx="74853">
                  <c:v>7483.66</c:v>
                </c:pt>
                <c:pt idx="74854">
                  <c:v>7483.76</c:v>
                </c:pt>
                <c:pt idx="74855">
                  <c:v>7483.86</c:v>
                </c:pt>
                <c:pt idx="74856">
                  <c:v>7483.96</c:v>
                </c:pt>
                <c:pt idx="74857">
                  <c:v>7484.06</c:v>
                </c:pt>
                <c:pt idx="74858">
                  <c:v>7484.16</c:v>
                </c:pt>
                <c:pt idx="74859">
                  <c:v>7484.26</c:v>
                </c:pt>
                <c:pt idx="74860">
                  <c:v>7484.36</c:v>
                </c:pt>
                <c:pt idx="74861">
                  <c:v>7484.46</c:v>
                </c:pt>
                <c:pt idx="74862">
                  <c:v>7484.56</c:v>
                </c:pt>
                <c:pt idx="74863">
                  <c:v>7484.66</c:v>
                </c:pt>
                <c:pt idx="74864">
                  <c:v>7484.76</c:v>
                </c:pt>
                <c:pt idx="74865">
                  <c:v>7484.86</c:v>
                </c:pt>
                <c:pt idx="74866">
                  <c:v>7484.96</c:v>
                </c:pt>
                <c:pt idx="74867">
                  <c:v>7485.06</c:v>
                </c:pt>
                <c:pt idx="74868">
                  <c:v>7485.16</c:v>
                </c:pt>
                <c:pt idx="74869">
                  <c:v>7485.26</c:v>
                </c:pt>
                <c:pt idx="74870">
                  <c:v>7485.36</c:v>
                </c:pt>
                <c:pt idx="74871">
                  <c:v>7485.46</c:v>
                </c:pt>
                <c:pt idx="74872">
                  <c:v>7485.56</c:v>
                </c:pt>
                <c:pt idx="74873">
                  <c:v>7485.66</c:v>
                </c:pt>
                <c:pt idx="74874">
                  <c:v>7485.76</c:v>
                </c:pt>
                <c:pt idx="74875">
                  <c:v>7485.86</c:v>
                </c:pt>
                <c:pt idx="74876">
                  <c:v>7485.96</c:v>
                </c:pt>
                <c:pt idx="74877">
                  <c:v>7486.06</c:v>
                </c:pt>
                <c:pt idx="74878">
                  <c:v>7486.16</c:v>
                </c:pt>
                <c:pt idx="74879">
                  <c:v>7486.26</c:v>
                </c:pt>
                <c:pt idx="74880">
                  <c:v>7486.36</c:v>
                </c:pt>
                <c:pt idx="74881">
                  <c:v>7486.46</c:v>
                </c:pt>
                <c:pt idx="74882">
                  <c:v>7486.56</c:v>
                </c:pt>
                <c:pt idx="74883">
                  <c:v>7486.66</c:v>
                </c:pt>
                <c:pt idx="74884">
                  <c:v>7486.76</c:v>
                </c:pt>
                <c:pt idx="74885">
                  <c:v>7486.86</c:v>
                </c:pt>
                <c:pt idx="74886">
                  <c:v>7486.96</c:v>
                </c:pt>
                <c:pt idx="74887">
                  <c:v>7487.06</c:v>
                </c:pt>
                <c:pt idx="74888">
                  <c:v>7487.16</c:v>
                </c:pt>
                <c:pt idx="74889">
                  <c:v>7487.26</c:v>
                </c:pt>
                <c:pt idx="74890">
                  <c:v>7487.36</c:v>
                </c:pt>
                <c:pt idx="74891">
                  <c:v>7487.46</c:v>
                </c:pt>
                <c:pt idx="74892">
                  <c:v>7487.56</c:v>
                </c:pt>
                <c:pt idx="74893">
                  <c:v>7487.66</c:v>
                </c:pt>
                <c:pt idx="74894">
                  <c:v>7487.76</c:v>
                </c:pt>
                <c:pt idx="74895">
                  <c:v>7487.86</c:v>
                </c:pt>
                <c:pt idx="74896">
                  <c:v>7487.96</c:v>
                </c:pt>
                <c:pt idx="74897">
                  <c:v>7488.06</c:v>
                </c:pt>
                <c:pt idx="74898">
                  <c:v>7488.16</c:v>
                </c:pt>
                <c:pt idx="74899">
                  <c:v>7488.26</c:v>
                </c:pt>
                <c:pt idx="74900">
                  <c:v>7488.36</c:v>
                </c:pt>
                <c:pt idx="74901">
                  <c:v>7488.46</c:v>
                </c:pt>
                <c:pt idx="74902">
                  <c:v>7488.56</c:v>
                </c:pt>
                <c:pt idx="74903">
                  <c:v>7488.66</c:v>
                </c:pt>
                <c:pt idx="74904">
                  <c:v>7488.76</c:v>
                </c:pt>
                <c:pt idx="74905">
                  <c:v>7488.86</c:v>
                </c:pt>
                <c:pt idx="74906">
                  <c:v>7488.96</c:v>
                </c:pt>
                <c:pt idx="74907">
                  <c:v>7489.06</c:v>
                </c:pt>
                <c:pt idx="74908">
                  <c:v>7489.16</c:v>
                </c:pt>
                <c:pt idx="74909">
                  <c:v>7489.26</c:v>
                </c:pt>
                <c:pt idx="74910">
                  <c:v>7489.36</c:v>
                </c:pt>
                <c:pt idx="74911">
                  <c:v>7489.46</c:v>
                </c:pt>
                <c:pt idx="74912">
                  <c:v>7489.56</c:v>
                </c:pt>
                <c:pt idx="74913">
                  <c:v>7489.66</c:v>
                </c:pt>
                <c:pt idx="74914">
                  <c:v>7489.76</c:v>
                </c:pt>
                <c:pt idx="74915">
                  <c:v>7489.86</c:v>
                </c:pt>
                <c:pt idx="74916">
                  <c:v>7489.96</c:v>
                </c:pt>
                <c:pt idx="74917">
                  <c:v>7490.06</c:v>
                </c:pt>
                <c:pt idx="74918">
                  <c:v>7490.16</c:v>
                </c:pt>
                <c:pt idx="74919">
                  <c:v>7490.26</c:v>
                </c:pt>
                <c:pt idx="74920">
                  <c:v>7490.36</c:v>
                </c:pt>
                <c:pt idx="74921">
                  <c:v>7490.46</c:v>
                </c:pt>
                <c:pt idx="74922">
                  <c:v>7490.56</c:v>
                </c:pt>
                <c:pt idx="74923">
                  <c:v>7490.66</c:v>
                </c:pt>
                <c:pt idx="74924">
                  <c:v>7490.76</c:v>
                </c:pt>
                <c:pt idx="74925">
                  <c:v>7490.86</c:v>
                </c:pt>
                <c:pt idx="74926">
                  <c:v>7490.96</c:v>
                </c:pt>
                <c:pt idx="74927">
                  <c:v>7491.06</c:v>
                </c:pt>
                <c:pt idx="74928">
                  <c:v>7491.16</c:v>
                </c:pt>
                <c:pt idx="74929">
                  <c:v>7491.26</c:v>
                </c:pt>
                <c:pt idx="74930">
                  <c:v>7491.36</c:v>
                </c:pt>
                <c:pt idx="74931">
                  <c:v>7491.46</c:v>
                </c:pt>
                <c:pt idx="74932">
                  <c:v>7491.56</c:v>
                </c:pt>
                <c:pt idx="74933">
                  <c:v>7491.66</c:v>
                </c:pt>
                <c:pt idx="74934">
                  <c:v>7491.76</c:v>
                </c:pt>
                <c:pt idx="74935">
                  <c:v>7491.86</c:v>
                </c:pt>
                <c:pt idx="74936">
                  <c:v>7491.96</c:v>
                </c:pt>
                <c:pt idx="74937">
                  <c:v>7492.06</c:v>
                </c:pt>
                <c:pt idx="74938">
                  <c:v>7492.16</c:v>
                </c:pt>
                <c:pt idx="74939">
                  <c:v>7492.26</c:v>
                </c:pt>
                <c:pt idx="74940">
                  <c:v>7492.36</c:v>
                </c:pt>
                <c:pt idx="74941">
                  <c:v>7492.46</c:v>
                </c:pt>
                <c:pt idx="74942">
                  <c:v>7492.56</c:v>
                </c:pt>
                <c:pt idx="74943">
                  <c:v>7492.66</c:v>
                </c:pt>
                <c:pt idx="74944">
                  <c:v>7492.76</c:v>
                </c:pt>
                <c:pt idx="74945">
                  <c:v>7492.86</c:v>
                </c:pt>
                <c:pt idx="74946">
                  <c:v>7492.96</c:v>
                </c:pt>
                <c:pt idx="74947">
                  <c:v>7493.06</c:v>
                </c:pt>
                <c:pt idx="74948">
                  <c:v>7493.16</c:v>
                </c:pt>
                <c:pt idx="74949">
                  <c:v>7493.26</c:v>
                </c:pt>
                <c:pt idx="74950">
                  <c:v>7493.36</c:v>
                </c:pt>
                <c:pt idx="74951">
                  <c:v>7493.46</c:v>
                </c:pt>
                <c:pt idx="74952">
                  <c:v>7493.56</c:v>
                </c:pt>
                <c:pt idx="74953">
                  <c:v>7493.66</c:v>
                </c:pt>
                <c:pt idx="74954">
                  <c:v>7493.76</c:v>
                </c:pt>
                <c:pt idx="74955">
                  <c:v>7493.86</c:v>
                </c:pt>
                <c:pt idx="74956">
                  <c:v>7493.96</c:v>
                </c:pt>
                <c:pt idx="74957">
                  <c:v>7494.06</c:v>
                </c:pt>
                <c:pt idx="74958">
                  <c:v>7494.16</c:v>
                </c:pt>
                <c:pt idx="74959">
                  <c:v>7494.26</c:v>
                </c:pt>
                <c:pt idx="74960">
                  <c:v>7494.36</c:v>
                </c:pt>
                <c:pt idx="74961">
                  <c:v>7494.46</c:v>
                </c:pt>
                <c:pt idx="74962">
                  <c:v>7494.56</c:v>
                </c:pt>
                <c:pt idx="74963">
                  <c:v>7494.66</c:v>
                </c:pt>
                <c:pt idx="74964">
                  <c:v>7494.76</c:v>
                </c:pt>
                <c:pt idx="74965">
                  <c:v>7494.86</c:v>
                </c:pt>
                <c:pt idx="74966">
                  <c:v>7494.96</c:v>
                </c:pt>
                <c:pt idx="74967">
                  <c:v>7495.06</c:v>
                </c:pt>
                <c:pt idx="74968">
                  <c:v>7495.16</c:v>
                </c:pt>
                <c:pt idx="74969">
                  <c:v>7495.26</c:v>
                </c:pt>
                <c:pt idx="74970">
                  <c:v>7495.36</c:v>
                </c:pt>
                <c:pt idx="74971">
                  <c:v>7495.46</c:v>
                </c:pt>
                <c:pt idx="74972">
                  <c:v>7495.56</c:v>
                </c:pt>
                <c:pt idx="74973">
                  <c:v>7495.66</c:v>
                </c:pt>
                <c:pt idx="74974">
                  <c:v>7495.76</c:v>
                </c:pt>
                <c:pt idx="74975">
                  <c:v>7495.86</c:v>
                </c:pt>
                <c:pt idx="74976">
                  <c:v>7495.96</c:v>
                </c:pt>
                <c:pt idx="74977">
                  <c:v>7496.06</c:v>
                </c:pt>
                <c:pt idx="74978">
                  <c:v>7496.16</c:v>
                </c:pt>
                <c:pt idx="74979">
                  <c:v>7496.26</c:v>
                </c:pt>
                <c:pt idx="74980">
                  <c:v>7496.36</c:v>
                </c:pt>
                <c:pt idx="74981">
                  <c:v>7496.46</c:v>
                </c:pt>
                <c:pt idx="74982">
                  <c:v>7496.56</c:v>
                </c:pt>
                <c:pt idx="74983">
                  <c:v>7496.66</c:v>
                </c:pt>
                <c:pt idx="74984">
                  <c:v>7496.76</c:v>
                </c:pt>
                <c:pt idx="74985">
                  <c:v>7496.86</c:v>
                </c:pt>
                <c:pt idx="74986">
                  <c:v>7496.96</c:v>
                </c:pt>
                <c:pt idx="74987">
                  <c:v>7497.06</c:v>
                </c:pt>
                <c:pt idx="74988">
                  <c:v>7497.16</c:v>
                </c:pt>
                <c:pt idx="74989">
                  <c:v>7497.26</c:v>
                </c:pt>
                <c:pt idx="74990">
                  <c:v>7497.36</c:v>
                </c:pt>
                <c:pt idx="74991">
                  <c:v>7497.46</c:v>
                </c:pt>
                <c:pt idx="74992">
                  <c:v>7497.56</c:v>
                </c:pt>
                <c:pt idx="74993">
                  <c:v>7497.66</c:v>
                </c:pt>
                <c:pt idx="74994">
                  <c:v>7497.76</c:v>
                </c:pt>
                <c:pt idx="74995">
                  <c:v>7497.86</c:v>
                </c:pt>
                <c:pt idx="74996">
                  <c:v>7497.96</c:v>
                </c:pt>
                <c:pt idx="74997">
                  <c:v>7498.06</c:v>
                </c:pt>
                <c:pt idx="74998">
                  <c:v>7498.16</c:v>
                </c:pt>
                <c:pt idx="74999">
                  <c:v>7498.26</c:v>
                </c:pt>
                <c:pt idx="75000">
                  <c:v>7498.36</c:v>
                </c:pt>
                <c:pt idx="75001">
                  <c:v>7498.46</c:v>
                </c:pt>
                <c:pt idx="75002">
                  <c:v>7498.56</c:v>
                </c:pt>
                <c:pt idx="75003">
                  <c:v>7498.66</c:v>
                </c:pt>
                <c:pt idx="75004">
                  <c:v>7498.76</c:v>
                </c:pt>
                <c:pt idx="75005">
                  <c:v>7498.86</c:v>
                </c:pt>
                <c:pt idx="75006">
                  <c:v>7498.96</c:v>
                </c:pt>
                <c:pt idx="75007">
                  <c:v>7499.06</c:v>
                </c:pt>
                <c:pt idx="75008">
                  <c:v>7499.16</c:v>
                </c:pt>
                <c:pt idx="75009">
                  <c:v>7499.26</c:v>
                </c:pt>
                <c:pt idx="75010">
                  <c:v>7499.36</c:v>
                </c:pt>
                <c:pt idx="75011">
                  <c:v>7499.46</c:v>
                </c:pt>
                <c:pt idx="75012">
                  <c:v>7499.56</c:v>
                </c:pt>
                <c:pt idx="75013">
                  <c:v>7499.66</c:v>
                </c:pt>
                <c:pt idx="75014">
                  <c:v>7499.76</c:v>
                </c:pt>
                <c:pt idx="75015">
                  <c:v>7499.86</c:v>
                </c:pt>
                <c:pt idx="75016">
                  <c:v>7499.96</c:v>
                </c:pt>
                <c:pt idx="75017">
                  <c:v>7500.06</c:v>
                </c:pt>
                <c:pt idx="75018">
                  <c:v>7500.16</c:v>
                </c:pt>
                <c:pt idx="75019">
                  <c:v>7500.26</c:v>
                </c:pt>
                <c:pt idx="75020">
                  <c:v>7500.36</c:v>
                </c:pt>
                <c:pt idx="75021">
                  <c:v>7500.46</c:v>
                </c:pt>
                <c:pt idx="75022">
                  <c:v>7500.56</c:v>
                </c:pt>
                <c:pt idx="75023">
                  <c:v>7500.66</c:v>
                </c:pt>
                <c:pt idx="75024">
                  <c:v>7500.76</c:v>
                </c:pt>
                <c:pt idx="75025">
                  <c:v>7500.86</c:v>
                </c:pt>
                <c:pt idx="75026">
                  <c:v>7500.96</c:v>
                </c:pt>
                <c:pt idx="75027">
                  <c:v>7501.06</c:v>
                </c:pt>
                <c:pt idx="75028">
                  <c:v>7501.16</c:v>
                </c:pt>
                <c:pt idx="75029">
                  <c:v>7501.26</c:v>
                </c:pt>
                <c:pt idx="75030">
                  <c:v>7501.36</c:v>
                </c:pt>
                <c:pt idx="75031">
                  <c:v>7501.46</c:v>
                </c:pt>
                <c:pt idx="75032">
                  <c:v>7501.56</c:v>
                </c:pt>
                <c:pt idx="75033">
                  <c:v>7501.66</c:v>
                </c:pt>
                <c:pt idx="75034">
                  <c:v>7501.76</c:v>
                </c:pt>
                <c:pt idx="75035">
                  <c:v>7501.86</c:v>
                </c:pt>
                <c:pt idx="75036">
                  <c:v>7501.96</c:v>
                </c:pt>
                <c:pt idx="75037">
                  <c:v>7502.06</c:v>
                </c:pt>
                <c:pt idx="75038">
                  <c:v>7502.16</c:v>
                </c:pt>
                <c:pt idx="75039">
                  <c:v>7502.26</c:v>
                </c:pt>
                <c:pt idx="75040">
                  <c:v>7502.36</c:v>
                </c:pt>
                <c:pt idx="75041">
                  <c:v>7502.46</c:v>
                </c:pt>
                <c:pt idx="75042">
                  <c:v>7502.56</c:v>
                </c:pt>
                <c:pt idx="75043">
                  <c:v>7502.66</c:v>
                </c:pt>
                <c:pt idx="75044">
                  <c:v>7502.76</c:v>
                </c:pt>
                <c:pt idx="75045">
                  <c:v>7502.86</c:v>
                </c:pt>
                <c:pt idx="75046">
                  <c:v>7502.96</c:v>
                </c:pt>
                <c:pt idx="75047">
                  <c:v>7503.06</c:v>
                </c:pt>
                <c:pt idx="75048">
                  <c:v>7503.16</c:v>
                </c:pt>
                <c:pt idx="75049">
                  <c:v>7503.26</c:v>
                </c:pt>
                <c:pt idx="75050">
                  <c:v>7503.36</c:v>
                </c:pt>
                <c:pt idx="75051">
                  <c:v>7503.46</c:v>
                </c:pt>
                <c:pt idx="75052">
                  <c:v>7503.56</c:v>
                </c:pt>
                <c:pt idx="75053">
                  <c:v>7503.66</c:v>
                </c:pt>
                <c:pt idx="75054">
                  <c:v>7503.76</c:v>
                </c:pt>
                <c:pt idx="75055">
                  <c:v>7503.86</c:v>
                </c:pt>
                <c:pt idx="75056">
                  <c:v>7503.96</c:v>
                </c:pt>
                <c:pt idx="75057">
                  <c:v>7504.06</c:v>
                </c:pt>
                <c:pt idx="75058">
                  <c:v>7504.16</c:v>
                </c:pt>
                <c:pt idx="75059">
                  <c:v>7504.26</c:v>
                </c:pt>
                <c:pt idx="75060">
                  <c:v>7504.36</c:v>
                </c:pt>
                <c:pt idx="75061">
                  <c:v>7504.46</c:v>
                </c:pt>
                <c:pt idx="75062">
                  <c:v>7504.56</c:v>
                </c:pt>
                <c:pt idx="75063">
                  <c:v>7504.66</c:v>
                </c:pt>
                <c:pt idx="75064">
                  <c:v>7504.76</c:v>
                </c:pt>
                <c:pt idx="75065">
                  <c:v>7504.86</c:v>
                </c:pt>
                <c:pt idx="75066">
                  <c:v>7504.96</c:v>
                </c:pt>
                <c:pt idx="75067">
                  <c:v>7505.06</c:v>
                </c:pt>
                <c:pt idx="75068">
                  <c:v>7505.16</c:v>
                </c:pt>
                <c:pt idx="75069">
                  <c:v>7505.26</c:v>
                </c:pt>
                <c:pt idx="75070">
                  <c:v>7505.36</c:v>
                </c:pt>
                <c:pt idx="75071">
                  <c:v>7505.46</c:v>
                </c:pt>
                <c:pt idx="75072">
                  <c:v>7505.56</c:v>
                </c:pt>
                <c:pt idx="75073">
                  <c:v>7505.66</c:v>
                </c:pt>
                <c:pt idx="75074">
                  <c:v>7505.76</c:v>
                </c:pt>
                <c:pt idx="75075">
                  <c:v>7505.86</c:v>
                </c:pt>
                <c:pt idx="75076">
                  <c:v>7505.96</c:v>
                </c:pt>
                <c:pt idx="75077">
                  <c:v>7506.06</c:v>
                </c:pt>
                <c:pt idx="75078">
                  <c:v>7506.16</c:v>
                </c:pt>
                <c:pt idx="75079">
                  <c:v>7506.26</c:v>
                </c:pt>
                <c:pt idx="75080">
                  <c:v>7506.36</c:v>
                </c:pt>
                <c:pt idx="75081">
                  <c:v>7506.46</c:v>
                </c:pt>
                <c:pt idx="75082">
                  <c:v>7506.56</c:v>
                </c:pt>
                <c:pt idx="75083">
                  <c:v>7506.66</c:v>
                </c:pt>
                <c:pt idx="75084">
                  <c:v>7506.76</c:v>
                </c:pt>
                <c:pt idx="75085">
                  <c:v>7506.86</c:v>
                </c:pt>
                <c:pt idx="75086">
                  <c:v>7506.96</c:v>
                </c:pt>
                <c:pt idx="75087">
                  <c:v>7507.06</c:v>
                </c:pt>
                <c:pt idx="75088">
                  <c:v>7507.16</c:v>
                </c:pt>
                <c:pt idx="75089">
                  <c:v>7507.26</c:v>
                </c:pt>
                <c:pt idx="75090">
                  <c:v>7507.36</c:v>
                </c:pt>
                <c:pt idx="75091">
                  <c:v>7507.46</c:v>
                </c:pt>
                <c:pt idx="75092">
                  <c:v>7507.56</c:v>
                </c:pt>
                <c:pt idx="75093">
                  <c:v>7507.66</c:v>
                </c:pt>
                <c:pt idx="75094">
                  <c:v>7507.76</c:v>
                </c:pt>
                <c:pt idx="75095">
                  <c:v>7507.86</c:v>
                </c:pt>
                <c:pt idx="75096">
                  <c:v>7507.96</c:v>
                </c:pt>
                <c:pt idx="75097">
                  <c:v>7508.06</c:v>
                </c:pt>
                <c:pt idx="75098">
                  <c:v>7508.16</c:v>
                </c:pt>
                <c:pt idx="75099">
                  <c:v>7508.26</c:v>
                </c:pt>
                <c:pt idx="75100">
                  <c:v>7508.36</c:v>
                </c:pt>
                <c:pt idx="75101">
                  <c:v>7508.46</c:v>
                </c:pt>
                <c:pt idx="75102">
                  <c:v>7508.56</c:v>
                </c:pt>
                <c:pt idx="75103">
                  <c:v>7508.66</c:v>
                </c:pt>
                <c:pt idx="75104">
                  <c:v>7508.76</c:v>
                </c:pt>
                <c:pt idx="75105">
                  <c:v>7508.86</c:v>
                </c:pt>
                <c:pt idx="75106">
                  <c:v>7508.96</c:v>
                </c:pt>
                <c:pt idx="75107">
                  <c:v>7509.06</c:v>
                </c:pt>
                <c:pt idx="75108">
                  <c:v>7509.16</c:v>
                </c:pt>
                <c:pt idx="75109">
                  <c:v>7509.26</c:v>
                </c:pt>
                <c:pt idx="75110">
                  <c:v>7509.36</c:v>
                </c:pt>
                <c:pt idx="75111">
                  <c:v>7509.46</c:v>
                </c:pt>
                <c:pt idx="75112">
                  <c:v>7509.56</c:v>
                </c:pt>
                <c:pt idx="75113">
                  <c:v>7509.66</c:v>
                </c:pt>
                <c:pt idx="75114">
                  <c:v>7509.76</c:v>
                </c:pt>
                <c:pt idx="75115">
                  <c:v>7509.86</c:v>
                </c:pt>
                <c:pt idx="75116">
                  <c:v>7509.96</c:v>
                </c:pt>
                <c:pt idx="75117">
                  <c:v>7510.06</c:v>
                </c:pt>
                <c:pt idx="75118">
                  <c:v>7510.16</c:v>
                </c:pt>
                <c:pt idx="75119">
                  <c:v>7510.26</c:v>
                </c:pt>
                <c:pt idx="75120">
                  <c:v>7510.36</c:v>
                </c:pt>
                <c:pt idx="75121">
                  <c:v>7510.46</c:v>
                </c:pt>
                <c:pt idx="75122">
                  <c:v>7510.56</c:v>
                </c:pt>
                <c:pt idx="75123">
                  <c:v>7510.66</c:v>
                </c:pt>
                <c:pt idx="75124">
                  <c:v>7510.76</c:v>
                </c:pt>
                <c:pt idx="75125">
                  <c:v>7510.86</c:v>
                </c:pt>
                <c:pt idx="75126">
                  <c:v>7510.96</c:v>
                </c:pt>
                <c:pt idx="75127">
                  <c:v>7511.06</c:v>
                </c:pt>
                <c:pt idx="75128">
                  <c:v>7511.16</c:v>
                </c:pt>
                <c:pt idx="75129">
                  <c:v>7511.26</c:v>
                </c:pt>
                <c:pt idx="75130">
                  <c:v>7511.36</c:v>
                </c:pt>
                <c:pt idx="75131">
                  <c:v>7511.46</c:v>
                </c:pt>
                <c:pt idx="75132">
                  <c:v>7511.56</c:v>
                </c:pt>
                <c:pt idx="75133">
                  <c:v>7511.66</c:v>
                </c:pt>
                <c:pt idx="75134">
                  <c:v>7511.76</c:v>
                </c:pt>
                <c:pt idx="75135">
                  <c:v>7511.86</c:v>
                </c:pt>
                <c:pt idx="75136">
                  <c:v>7511.96</c:v>
                </c:pt>
                <c:pt idx="75137">
                  <c:v>7512.06</c:v>
                </c:pt>
                <c:pt idx="75138">
                  <c:v>7512.16</c:v>
                </c:pt>
                <c:pt idx="75139">
                  <c:v>7512.26</c:v>
                </c:pt>
                <c:pt idx="75140">
                  <c:v>7512.36</c:v>
                </c:pt>
                <c:pt idx="75141">
                  <c:v>7512.46</c:v>
                </c:pt>
                <c:pt idx="75142">
                  <c:v>7512.56</c:v>
                </c:pt>
                <c:pt idx="75143">
                  <c:v>7512.66</c:v>
                </c:pt>
                <c:pt idx="75144">
                  <c:v>7512.76</c:v>
                </c:pt>
                <c:pt idx="75145">
                  <c:v>7512.86</c:v>
                </c:pt>
                <c:pt idx="75146">
                  <c:v>7512.96</c:v>
                </c:pt>
                <c:pt idx="75147">
                  <c:v>7513.06</c:v>
                </c:pt>
                <c:pt idx="75148">
                  <c:v>7513.16</c:v>
                </c:pt>
                <c:pt idx="75149">
                  <c:v>7513.26</c:v>
                </c:pt>
                <c:pt idx="75150">
                  <c:v>7513.36</c:v>
                </c:pt>
                <c:pt idx="75151">
                  <c:v>7513.46</c:v>
                </c:pt>
                <c:pt idx="75152">
                  <c:v>7513.56</c:v>
                </c:pt>
                <c:pt idx="75153">
                  <c:v>7513.66</c:v>
                </c:pt>
                <c:pt idx="75154">
                  <c:v>7513.76</c:v>
                </c:pt>
                <c:pt idx="75155">
                  <c:v>7513.86</c:v>
                </c:pt>
                <c:pt idx="75156">
                  <c:v>7513.96</c:v>
                </c:pt>
                <c:pt idx="75157">
                  <c:v>7514.06</c:v>
                </c:pt>
                <c:pt idx="75158">
                  <c:v>7514.16</c:v>
                </c:pt>
                <c:pt idx="75159">
                  <c:v>7514.26</c:v>
                </c:pt>
                <c:pt idx="75160">
                  <c:v>7514.36</c:v>
                </c:pt>
                <c:pt idx="75161">
                  <c:v>7514.46</c:v>
                </c:pt>
                <c:pt idx="75162">
                  <c:v>7514.56</c:v>
                </c:pt>
                <c:pt idx="75163">
                  <c:v>7514.66</c:v>
                </c:pt>
                <c:pt idx="75164">
                  <c:v>7514.76</c:v>
                </c:pt>
                <c:pt idx="75165">
                  <c:v>7514.86</c:v>
                </c:pt>
                <c:pt idx="75166">
                  <c:v>7514.96</c:v>
                </c:pt>
                <c:pt idx="75167">
                  <c:v>7515.06</c:v>
                </c:pt>
                <c:pt idx="75168">
                  <c:v>7515.16</c:v>
                </c:pt>
                <c:pt idx="75169">
                  <c:v>7515.26</c:v>
                </c:pt>
                <c:pt idx="75170">
                  <c:v>7515.36</c:v>
                </c:pt>
                <c:pt idx="75171">
                  <c:v>7515.46</c:v>
                </c:pt>
                <c:pt idx="75172">
                  <c:v>7515.56</c:v>
                </c:pt>
                <c:pt idx="75173">
                  <c:v>7515.66</c:v>
                </c:pt>
                <c:pt idx="75174">
                  <c:v>7515.76</c:v>
                </c:pt>
                <c:pt idx="75175">
                  <c:v>7515.86</c:v>
                </c:pt>
                <c:pt idx="75176">
                  <c:v>7515.96</c:v>
                </c:pt>
                <c:pt idx="75177">
                  <c:v>7516.06</c:v>
                </c:pt>
                <c:pt idx="75178">
                  <c:v>7516.16</c:v>
                </c:pt>
                <c:pt idx="75179">
                  <c:v>7516.26</c:v>
                </c:pt>
                <c:pt idx="75180">
                  <c:v>7516.36</c:v>
                </c:pt>
                <c:pt idx="75181">
                  <c:v>7516.46</c:v>
                </c:pt>
                <c:pt idx="75182">
                  <c:v>7516.56</c:v>
                </c:pt>
                <c:pt idx="75183">
                  <c:v>7516.66</c:v>
                </c:pt>
                <c:pt idx="75184">
                  <c:v>7516.76</c:v>
                </c:pt>
                <c:pt idx="75185">
                  <c:v>7516.86</c:v>
                </c:pt>
                <c:pt idx="75186">
                  <c:v>7516.96</c:v>
                </c:pt>
                <c:pt idx="75187">
                  <c:v>7517.06</c:v>
                </c:pt>
                <c:pt idx="75188">
                  <c:v>7517.16</c:v>
                </c:pt>
                <c:pt idx="75189">
                  <c:v>7517.26</c:v>
                </c:pt>
                <c:pt idx="75190">
                  <c:v>7517.36</c:v>
                </c:pt>
                <c:pt idx="75191">
                  <c:v>7517.46</c:v>
                </c:pt>
                <c:pt idx="75192">
                  <c:v>7517.56</c:v>
                </c:pt>
                <c:pt idx="75193">
                  <c:v>7517.66</c:v>
                </c:pt>
                <c:pt idx="75194">
                  <c:v>7517.76</c:v>
                </c:pt>
                <c:pt idx="75195">
                  <c:v>7517.86</c:v>
                </c:pt>
                <c:pt idx="75196">
                  <c:v>7517.96</c:v>
                </c:pt>
                <c:pt idx="75197">
                  <c:v>7518.06</c:v>
                </c:pt>
                <c:pt idx="75198">
                  <c:v>7518.16</c:v>
                </c:pt>
                <c:pt idx="75199">
                  <c:v>7518.26</c:v>
                </c:pt>
                <c:pt idx="75200">
                  <c:v>7518.36</c:v>
                </c:pt>
                <c:pt idx="75201">
                  <c:v>7518.46</c:v>
                </c:pt>
                <c:pt idx="75202">
                  <c:v>7518.56</c:v>
                </c:pt>
                <c:pt idx="75203">
                  <c:v>7518.66</c:v>
                </c:pt>
                <c:pt idx="75204">
                  <c:v>7518.76</c:v>
                </c:pt>
                <c:pt idx="75205">
                  <c:v>7518.86</c:v>
                </c:pt>
                <c:pt idx="75206">
                  <c:v>7518.96</c:v>
                </c:pt>
                <c:pt idx="75207">
                  <c:v>7519.06</c:v>
                </c:pt>
                <c:pt idx="75208">
                  <c:v>7519.16</c:v>
                </c:pt>
                <c:pt idx="75209">
                  <c:v>7519.26</c:v>
                </c:pt>
                <c:pt idx="75210">
                  <c:v>7519.36</c:v>
                </c:pt>
                <c:pt idx="75211">
                  <c:v>7519.46</c:v>
                </c:pt>
                <c:pt idx="75212">
                  <c:v>7519.56</c:v>
                </c:pt>
                <c:pt idx="75213">
                  <c:v>7519.66</c:v>
                </c:pt>
                <c:pt idx="75214">
                  <c:v>7519.76</c:v>
                </c:pt>
                <c:pt idx="75215">
                  <c:v>7519.86</c:v>
                </c:pt>
                <c:pt idx="75216">
                  <c:v>7519.96</c:v>
                </c:pt>
                <c:pt idx="75217">
                  <c:v>7520.06</c:v>
                </c:pt>
                <c:pt idx="75218">
                  <c:v>7520.16</c:v>
                </c:pt>
                <c:pt idx="75219">
                  <c:v>7520.26</c:v>
                </c:pt>
                <c:pt idx="75220">
                  <c:v>7520.36</c:v>
                </c:pt>
                <c:pt idx="75221">
                  <c:v>7520.46</c:v>
                </c:pt>
                <c:pt idx="75222">
                  <c:v>7520.56</c:v>
                </c:pt>
                <c:pt idx="75223">
                  <c:v>7520.66</c:v>
                </c:pt>
                <c:pt idx="75224">
                  <c:v>7520.76</c:v>
                </c:pt>
                <c:pt idx="75225">
                  <c:v>7520.86</c:v>
                </c:pt>
                <c:pt idx="75226">
                  <c:v>7520.96</c:v>
                </c:pt>
                <c:pt idx="75227">
                  <c:v>7521.06</c:v>
                </c:pt>
                <c:pt idx="75228">
                  <c:v>7521.16</c:v>
                </c:pt>
                <c:pt idx="75229">
                  <c:v>7521.26</c:v>
                </c:pt>
                <c:pt idx="75230">
                  <c:v>7521.36</c:v>
                </c:pt>
                <c:pt idx="75231">
                  <c:v>7521.46</c:v>
                </c:pt>
                <c:pt idx="75232">
                  <c:v>7521.56</c:v>
                </c:pt>
                <c:pt idx="75233">
                  <c:v>7521.66</c:v>
                </c:pt>
                <c:pt idx="75234">
                  <c:v>7521.76</c:v>
                </c:pt>
                <c:pt idx="75235">
                  <c:v>7521.86</c:v>
                </c:pt>
                <c:pt idx="75236">
                  <c:v>7521.96</c:v>
                </c:pt>
                <c:pt idx="75237">
                  <c:v>7522.06</c:v>
                </c:pt>
                <c:pt idx="75238">
                  <c:v>7522.16</c:v>
                </c:pt>
                <c:pt idx="75239">
                  <c:v>7522.26</c:v>
                </c:pt>
                <c:pt idx="75240">
                  <c:v>7522.36</c:v>
                </c:pt>
                <c:pt idx="75241">
                  <c:v>7522.46</c:v>
                </c:pt>
                <c:pt idx="75242">
                  <c:v>7522.56</c:v>
                </c:pt>
                <c:pt idx="75243">
                  <c:v>7522.66</c:v>
                </c:pt>
                <c:pt idx="75244">
                  <c:v>7522.76</c:v>
                </c:pt>
                <c:pt idx="75245">
                  <c:v>7522.86</c:v>
                </c:pt>
                <c:pt idx="75246">
                  <c:v>7522.96</c:v>
                </c:pt>
                <c:pt idx="75247">
                  <c:v>7523.06</c:v>
                </c:pt>
                <c:pt idx="75248">
                  <c:v>7523.16</c:v>
                </c:pt>
                <c:pt idx="75249">
                  <c:v>7523.26</c:v>
                </c:pt>
                <c:pt idx="75250">
                  <c:v>7523.36</c:v>
                </c:pt>
                <c:pt idx="75251">
                  <c:v>7523.46</c:v>
                </c:pt>
                <c:pt idx="75252">
                  <c:v>7523.56</c:v>
                </c:pt>
                <c:pt idx="75253">
                  <c:v>7523.66</c:v>
                </c:pt>
                <c:pt idx="75254">
                  <c:v>7523.76</c:v>
                </c:pt>
                <c:pt idx="75255">
                  <c:v>7523.86</c:v>
                </c:pt>
                <c:pt idx="75256">
                  <c:v>7523.96</c:v>
                </c:pt>
                <c:pt idx="75257">
                  <c:v>7524.06</c:v>
                </c:pt>
                <c:pt idx="75258">
                  <c:v>7524.16</c:v>
                </c:pt>
                <c:pt idx="75259">
                  <c:v>7524.26</c:v>
                </c:pt>
                <c:pt idx="75260">
                  <c:v>7524.36</c:v>
                </c:pt>
                <c:pt idx="75261">
                  <c:v>7524.46</c:v>
                </c:pt>
                <c:pt idx="75262">
                  <c:v>7524.56</c:v>
                </c:pt>
                <c:pt idx="75263">
                  <c:v>7524.66</c:v>
                </c:pt>
                <c:pt idx="75264">
                  <c:v>7524.76</c:v>
                </c:pt>
                <c:pt idx="75265">
                  <c:v>7524.86</c:v>
                </c:pt>
                <c:pt idx="75266">
                  <c:v>7524.96</c:v>
                </c:pt>
                <c:pt idx="75267">
                  <c:v>7525.06</c:v>
                </c:pt>
                <c:pt idx="75268">
                  <c:v>7525.16</c:v>
                </c:pt>
                <c:pt idx="75269">
                  <c:v>7525.26</c:v>
                </c:pt>
                <c:pt idx="75270">
                  <c:v>7525.36</c:v>
                </c:pt>
                <c:pt idx="75271">
                  <c:v>7525.46</c:v>
                </c:pt>
                <c:pt idx="75272">
                  <c:v>7525.56</c:v>
                </c:pt>
                <c:pt idx="75273">
                  <c:v>7525.66</c:v>
                </c:pt>
                <c:pt idx="75274">
                  <c:v>7525.76</c:v>
                </c:pt>
                <c:pt idx="75275">
                  <c:v>7525.86</c:v>
                </c:pt>
                <c:pt idx="75276">
                  <c:v>7525.96</c:v>
                </c:pt>
                <c:pt idx="75277">
                  <c:v>7526.06</c:v>
                </c:pt>
                <c:pt idx="75278">
                  <c:v>7526.16</c:v>
                </c:pt>
                <c:pt idx="75279">
                  <c:v>7526.26</c:v>
                </c:pt>
                <c:pt idx="75280">
                  <c:v>7526.36</c:v>
                </c:pt>
                <c:pt idx="75281">
                  <c:v>7526.46</c:v>
                </c:pt>
                <c:pt idx="75282">
                  <c:v>7526.56</c:v>
                </c:pt>
                <c:pt idx="75283">
                  <c:v>7526.66</c:v>
                </c:pt>
                <c:pt idx="75284">
                  <c:v>7526.76</c:v>
                </c:pt>
                <c:pt idx="75285">
                  <c:v>7526.86</c:v>
                </c:pt>
                <c:pt idx="75286">
                  <c:v>7526.96</c:v>
                </c:pt>
                <c:pt idx="75287">
                  <c:v>7527.06</c:v>
                </c:pt>
                <c:pt idx="75288">
                  <c:v>7527.16</c:v>
                </c:pt>
                <c:pt idx="75289">
                  <c:v>7527.26</c:v>
                </c:pt>
                <c:pt idx="75290">
                  <c:v>7527.36</c:v>
                </c:pt>
                <c:pt idx="75291">
                  <c:v>7527.46</c:v>
                </c:pt>
                <c:pt idx="75292">
                  <c:v>7527.56</c:v>
                </c:pt>
                <c:pt idx="75293">
                  <c:v>7527.66</c:v>
                </c:pt>
                <c:pt idx="75294">
                  <c:v>7527.76</c:v>
                </c:pt>
                <c:pt idx="75295">
                  <c:v>7527.86</c:v>
                </c:pt>
                <c:pt idx="75296">
                  <c:v>7527.96</c:v>
                </c:pt>
                <c:pt idx="75297">
                  <c:v>7528.06</c:v>
                </c:pt>
                <c:pt idx="75298">
                  <c:v>7528.16</c:v>
                </c:pt>
                <c:pt idx="75299">
                  <c:v>7528.26</c:v>
                </c:pt>
                <c:pt idx="75300">
                  <c:v>7528.36</c:v>
                </c:pt>
                <c:pt idx="75301">
                  <c:v>7528.46</c:v>
                </c:pt>
                <c:pt idx="75302">
                  <c:v>7528.56</c:v>
                </c:pt>
                <c:pt idx="75303">
                  <c:v>7528.66</c:v>
                </c:pt>
                <c:pt idx="75304">
                  <c:v>7528.76</c:v>
                </c:pt>
                <c:pt idx="75305">
                  <c:v>7528.86</c:v>
                </c:pt>
                <c:pt idx="75306">
                  <c:v>7528.96</c:v>
                </c:pt>
                <c:pt idx="75307">
                  <c:v>7529.06</c:v>
                </c:pt>
                <c:pt idx="75308">
                  <c:v>7529.16</c:v>
                </c:pt>
                <c:pt idx="75309">
                  <c:v>7529.26</c:v>
                </c:pt>
                <c:pt idx="75310">
                  <c:v>7529.36</c:v>
                </c:pt>
                <c:pt idx="75311">
                  <c:v>7529.46</c:v>
                </c:pt>
                <c:pt idx="75312">
                  <c:v>7529.56</c:v>
                </c:pt>
                <c:pt idx="75313">
                  <c:v>7529.66</c:v>
                </c:pt>
                <c:pt idx="75314">
                  <c:v>7529.76</c:v>
                </c:pt>
                <c:pt idx="75315">
                  <c:v>7529.86</c:v>
                </c:pt>
                <c:pt idx="75316">
                  <c:v>7529.96</c:v>
                </c:pt>
                <c:pt idx="75317">
                  <c:v>7530.06</c:v>
                </c:pt>
                <c:pt idx="75318">
                  <c:v>7530.16</c:v>
                </c:pt>
                <c:pt idx="75319">
                  <c:v>7530.26</c:v>
                </c:pt>
                <c:pt idx="75320">
                  <c:v>7530.36</c:v>
                </c:pt>
                <c:pt idx="75321">
                  <c:v>7530.46</c:v>
                </c:pt>
                <c:pt idx="75322">
                  <c:v>7530.56</c:v>
                </c:pt>
                <c:pt idx="75323">
                  <c:v>7530.66</c:v>
                </c:pt>
                <c:pt idx="75324">
                  <c:v>7530.76</c:v>
                </c:pt>
                <c:pt idx="75325">
                  <c:v>7530.86</c:v>
                </c:pt>
                <c:pt idx="75326">
                  <c:v>7530.96</c:v>
                </c:pt>
                <c:pt idx="75327">
                  <c:v>7531.06</c:v>
                </c:pt>
                <c:pt idx="75328">
                  <c:v>7531.16</c:v>
                </c:pt>
                <c:pt idx="75329">
                  <c:v>7531.26</c:v>
                </c:pt>
                <c:pt idx="75330">
                  <c:v>7531.36</c:v>
                </c:pt>
                <c:pt idx="75331">
                  <c:v>7531.46</c:v>
                </c:pt>
                <c:pt idx="75332">
                  <c:v>7531.56</c:v>
                </c:pt>
                <c:pt idx="75333">
                  <c:v>7531.66</c:v>
                </c:pt>
                <c:pt idx="75334">
                  <c:v>7531.76</c:v>
                </c:pt>
                <c:pt idx="75335">
                  <c:v>7531.86</c:v>
                </c:pt>
                <c:pt idx="75336">
                  <c:v>7531.96</c:v>
                </c:pt>
                <c:pt idx="75337">
                  <c:v>7532.06</c:v>
                </c:pt>
                <c:pt idx="75338">
                  <c:v>7532.16</c:v>
                </c:pt>
                <c:pt idx="75339">
                  <c:v>7532.26</c:v>
                </c:pt>
                <c:pt idx="75340">
                  <c:v>7532.36</c:v>
                </c:pt>
                <c:pt idx="75341">
                  <c:v>7532.46</c:v>
                </c:pt>
                <c:pt idx="75342">
                  <c:v>7532.56</c:v>
                </c:pt>
                <c:pt idx="75343">
                  <c:v>7532.66</c:v>
                </c:pt>
                <c:pt idx="75344">
                  <c:v>7532.76</c:v>
                </c:pt>
                <c:pt idx="75345">
                  <c:v>7532.86</c:v>
                </c:pt>
                <c:pt idx="75346">
                  <c:v>7532.96</c:v>
                </c:pt>
                <c:pt idx="75347">
                  <c:v>7533.06</c:v>
                </c:pt>
                <c:pt idx="75348">
                  <c:v>7533.16</c:v>
                </c:pt>
                <c:pt idx="75349">
                  <c:v>7533.26</c:v>
                </c:pt>
                <c:pt idx="75350">
                  <c:v>7533.36</c:v>
                </c:pt>
                <c:pt idx="75351">
                  <c:v>7533.46</c:v>
                </c:pt>
                <c:pt idx="75352">
                  <c:v>7533.56</c:v>
                </c:pt>
                <c:pt idx="75353">
                  <c:v>7533.66</c:v>
                </c:pt>
                <c:pt idx="75354">
                  <c:v>7533.76</c:v>
                </c:pt>
                <c:pt idx="75355">
                  <c:v>7533.86</c:v>
                </c:pt>
                <c:pt idx="75356">
                  <c:v>7533.96</c:v>
                </c:pt>
                <c:pt idx="75357">
                  <c:v>7534.06</c:v>
                </c:pt>
                <c:pt idx="75358">
                  <c:v>7534.16</c:v>
                </c:pt>
                <c:pt idx="75359">
                  <c:v>7534.26</c:v>
                </c:pt>
                <c:pt idx="75360">
                  <c:v>7534.36</c:v>
                </c:pt>
                <c:pt idx="75361">
                  <c:v>7534.46</c:v>
                </c:pt>
                <c:pt idx="75362">
                  <c:v>7534.56</c:v>
                </c:pt>
                <c:pt idx="75363">
                  <c:v>7534.66</c:v>
                </c:pt>
                <c:pt idx="75364">
                  <c:v>7534.76</c:v>
                </c:pt>
                <c:pt idx="75365">
                  <c:v>7534.86</c:v>
                </c:pt>
                <c:pt idx="75366">
                  <c:v>7534.96</c:v>
                </c:pt>
                <c:pt idx="75367">
                  <c:v>7535.06</c:v>
                </c:pt>
                <c:pt idx="75368">
                  <c:v>7535.16</c:v>
                </c:pt>
                <c:pt idx="75369">
                  <c:v>7535.26</c:v>
                </c:pt>
                <c:pt idx="75370">
                  <c:v>7535.36</c:v>
                </c:pt>
                <c:pt idx="75371">
                  <c:v>7535.46</c:v>
                </c:pt>
                <c:pt idx="75372">
                  <c:v>7535.56</c:v>
                </c:pt>
                <c:pt idx="75373">
                  <c:v>7535.66</c:v>
                </c:pt>
                <c:pt idx="75374">
                  <c:v>7535.76</c:v>
                </c:pt>
                <c:pt idx="75375">
                  <c:v>7535.86</c:v>
                </c:pt>
                <c:pt idx="75376">
                  <c:v>7535.96</c:v>
                </c:pt>
                <c:pt idx="75377">
                  <c:v>7536.06</c:v>
                </c:pt>
                <c:pt idx="75378">
                  <c:v>7536.16</c:v>
                </c:pt>
                <c:pt idx="75379">
                  <c:v>7536.26</c:v>
                </c:pt>
                <c:pt idx="75380">
                  <c:v>7536.36</c:v>
                </c:pt>
                <c:pt idx="75381">
                  <c:v>7536.46</c:v>
                </c:pt>
                <c:pt idx="75382">
                  <c:v>7536.56</c:v>
                </c:pt>
                <c:pt idx="75383">
                  <c:v>7536.66</c:v>
                </c:pt>
                <c:pt idx="75384">
                  <c:v>7536.76</c:v>
                </c:pt>
                <c:pt idx="75385">
                  <c:v>7536.86</c:v>
                </c:pt>
                <c:pt idx="75386">
                  <c:v>7536.96</c:v>
                </c:pt>
                <c:pt idx="75387">
                  <c:v>7537.06</c:v>
                </c:pt>
                <c:pt idx="75388">
                  <c:v>7537.16</c:v>
                </c:pt>
                <c:pt idx="75389">
                  <c:v>7537.26</c:v>
                </c:pt>
                <c:pt idx="75390">
                  <c:v>7537.36</c:v>
                </c:pt>
                <c:pt idx="75391">
                  <c:v>7537.46</c:v>
                </c:pt>
                <c:pt idx="75392">
                  <c:v>7537.56</c:v>
                </c:pt>
                <c:pt idx="75393">
                  <c:v>7537.66</c:v>
                </c:pt>
                <c:pt idx="75394">
                  <c:v>7537.76</c:v>
                </c:pt>
                <c:pt idx="75395">
                  <c:v>7537.86</c:v>
                </c:pt>
                <c:pt idx="75396">
                  <c:v>7537.96</c:v>
                </c:pt>
                <c:pt idx="75397">
                  <c:v>7538.06</c:v>
                </c:pt>
                <c:pt idx="75398">
                  <c:v>7538.16</c:v>
                </c:pt>
                <c:pt idx="75399">
                  <c:v>7538.26</c:v>
                </c:pt>
                <c:pt idx="75400">
                  <c:v>7538.36</c:v>
                </c:pt>
                <c:pt idx="75401">
                  <c:v>7538.46</c:v>
                </c:pt>
                <c:pt idx="75402">
                  <c:v>7538.56</c:v>
                </c:pt>
                <c:pt idx="75403">
                  <c:v>7538.66</c:v>
                </c:pt>
                <c:pt idx="75404">
                  <c:v>7538.76</c:v>
                </c:pt>
                <c:pt idx="75405">
                  <c:v>7538.86</c:v>
                </c:pt>
                <c:pt idx="75406">
                  <c:v>7538.96</c:v>
                </c:pt>
                <c:pt idx="75407">
                  <c:v>7539.06</c:v>
                </c:pt>
                <c:pt idx="75408">
                  <c:v>7539.16</c:v>
                </c:pt>
                <c:pt idx="75409">
                  <c:v>7539.26</c:v>
                </c:pt>
                <c:pt idx="75410">
                  <c:v>7539.36</c:v>
                </c:pt>
                <c:pt idx="75411">
                  <c:v>7539.46</c:v>
                </c:pt>
                <c:pt idx="75412">
                  <c:v>7539.56</c:v>
                </c:pt>
                <c:pt idx="75413">
                  <c:v>7539.66</c:v>
                </c:pt>
                <c:pt idx="75414">
                  <c:v>7539.76</c:v>
                </c:pt>
                <c:pt idx="75415">
                  <c:v>7539.86</c:v>
                </c:pt>
                <c:pt idx="75416">
                  <c:v>7539.96</c:v>
                </c:pt>
                <c:pt idx="75417">
                  <c:v>7540.06</c:v>
                </c:pt>
                <c:pt idx="75418">
                  <c:v>7540.16</c:v>
                </c:pt>
                <c:pt idx="75419">
                  <c:v>7540.26</c:v>
                </c:pt>
                <c:pt idx="75420">
                  <c:v>7540.36</c:v>
                </c:pt>
                <c:pt idx="75421">
                  <c:v>7540.46</c:v>
                </c:pt>
                <c:pt idx="75422">
                  <c:v>7540.56</c:v>
                </c:pt>
                <c:pt idx="75423">
                  <c:v>7540.66</c:v>
                </c:pt>
                <c:pt idx="75424">
                  <c:v>7540.76</c:v>
                </c:pt>
                <c:pt idx="75425">
                  <c:v>7540.86</c:v>
                </c:pt>
                <c:pt idx="75426">
                  <c:v>7540.96</c:v>
                </c:pt>
                <c:pt idx="75427">
                  <c:v>7541.06</c:v>
                </c:pt>
                <c:pt idx="75428">
                  <c:v>7541.16</c:v>
                </c:pt>
                <c:pt idx="75429">
                  <c:v>7541.26</c:v>
                </c:pt>
                <c:pt idx="75430">
                  <c:v>7541.36</c:v>
                </c:pt>
                <c:pt idx="75431">
                  <c:v>7541.46</c:v>
                </c:pt>
                <c:pt idx="75432">
                  <c:v>7541.56</c:v>
                </c:pt>
                <c:pt idx="75433">
                  <c:v>7541.66</c:v>
                </c:pt>
                <c:pt idx="75434">
                  <c:v>7541.76</c:v>
                </c:pt>
                <c:pt idx="75435">
                  <c:v>7541.86</c:v>
                </c:pt>
                <c:pt idx="75436">
                  <c:v>7541.96</c:v>
                </c:pt>
                <c:pt idx="75437">
                  <c:v>7542.06</c:v>
                </c:pt>
                <c:pt idx="75438">
                  <c:v>7542.16</c:v>
                </c:pt>
                <c:pt idx="75439">
                  <c:v>7542.26</c:v>
                </c:pt>
                <c:pt idx="75440">
                  <c:v>7542.36</c:v>
                </c:pt>
                <c:pt idx="75441">
                  <c:v>7542.46</c:v>
                </c:pt>
                <c:pt idx="75442">
                  <c:v>7542.56</c:v>
                </c:pt>
                <c:pt idx="75443">
                  <c:v>7542.66</c:v>
                </c:pt>
                <c:pt idx="75444">
                  <c:v>7542.76</c:v>
                </c:pt>
                <c:pt idx="75445">
                  <c:v>7542.86</c:v>
                </c:pt>
                <c:pt idx="75446">
                  <c:v>7542.96</c:v>
                </c:pt>
                <c:pt idx="75447">
                  <c:v>7543.06</c:v>
                </c:pt>
                <c:pt idx="75448">
                  <c:v>7543.16</c:v>
                </c:pt>
                <c:pt idx="75449">
                  <c:v>7543.26</c:v>
                </c:pt>
                <c:pt idx="75450">
                  <c:v>7543.36</c:v>
                </c:pt>
                <c:pt idx="75451">
                  <c:v>7543.46</c:v>
                </c:pt>
                <c:pt idx="75452">
                  <c:v>7543.56</c:v>
                </c:pt>
                <c:pt idx="75453">
                  <c:v>7543.66</c:v>
                </c:pt>
                <c:pt idx="75454">
                  <c:v>7543.76</c:v>
                </c:pt>
                <c:pt idx="75455">
                  <c:v>7543.86</c:v>
                </c:pt>
                <c:pt idx="75456">
                  <c:v>7543.96</c:v>
                </c:pt>
                <c:pt idx="75457">
                  <c:v>7544.06</c:v>
                </c:pt>
                <c:pt idx="75458">
                  <c:v>7544.16</c:v>
                </c:pt>
                <c:pt idx="75459">
                  <c:v>7544.26</c:v>
                </c:pt>
                <c:pt idx="75460">
                  <c:v>7544.36</c:v>
                </c:pt>
                <c:pt idx="75461">
                  <c:v>7544.46</c:v>
                </c:pt>
                <c:pt idx="75462">
                  <c:v>7544.56</c:v>
                </c:pt>
                <c:pt idx="75463">
                  <c:v>7544.66</c:v>
                </c:pt>
                <c:pt idx="75464">
                  <c:v>7544.76</c:v>
                </c:pt>
                <c:pt idx="75465">
                  <c:v>7544.86</c:v>
                </c:pt>
                <c:pt idx="75466">
                  <c:v>7544.96</c:v>
                </c:pt>
                <c:pt idx="75467">
                  <c:v>7545.06</c:v>
                </c:pt>
                <c:pt idx="75468">
                  <c:v>7545.16</c:v>
                </c:pt>
                <c:pt idx="75469">
                  <c:v>7545.26</c:v>
                </c:pt>
                <c:pt idx="75470">
                  <c:v>7545.36</c:v>
                </c:pt>
                <c:pt idx="75471">
                  <c:v>7545.46</c:v>
                </c:pt>
                <c:pt idx="75472">
                  <c:v>7545.56</c:v>
                </c:pt>
                <c:pt idx="75473">
                  <c:v>7545.66</c:v>
                </c:pt>
                <c:pt idx="75474">
                  <c:v>7545.76</c:v>
                </c:pt>
                <c:pt idx="75475">
                  <c:v>7545.86</c:v>
                </c:pt>
                <c:pt idx="75476">
                  <c:v>7545.96</c:v>
                </c:pt>
                <c:pt idx="75477">
                  <c:v>7546.06</c:v>
                </c:pt>
                <c:pt idx="75478">
                  <c:v>7546.16</c:v>
                </c:pt>
                <c:pt idx="75479">
                  <c:v>7546.26</c:v>
                </c:pt>
                <c:pt idx="75480">
                  <c:v>7546.36</c:v>
                </c:pt>
                <c:pt idx="75481">
                  <c:v>7546.46</c:v>
                </c:pt>
                <c:pt idx="75482">
                  <c:v>7546.56</c:v>
                </c:pt>
                <c:pt idx="75483">
                  <c:v>7546.66</c:v>
                </c:pt>
                <c:pt idx="75484">
                  <c:v>7546.76</c:v>
                </c:pt>
                <c:pt idx="75485">
                  <c:v>7546.86</c:v>
                </c:pt>
                <c:pt idx="75486">
                  <c:v>7546.96</c:v>
                </c:pt>
                <c:pt idx="75487">
                  <c:v>7547.06</c:v>
                </c:pt>
                <c:pt idx="75488">
                  <c:v>7547.16</c:v>
                </c:pt>
                <c:pt idx="75489">
                  <c:v>7547.26</c:v>
                </c:pt>
                <c:pt idx="75490">
                  <c:v>7547.36</c:v>
                </c:pt>
                <c:pt idx="75491">
                  <c:v>7547.46</c:v>
                </c:pt>
                <c:pt idx="75492">
                  <c:v>7547.56</c:v>
                </c:pt>
                <c:pt idx="75493">
                  <c:v>7547.66</c:v>
                </c:pt>
                <c:pt idx="75494">
                  <c:v>7547.76</c:v>
                </c:pt>
                <c:pt idx="75495">
                  <c:v>7547.86</c:v>
                </c:pt>
                <c:pt idx="75496">
                  <c:v>7547.96</c:v>
                </c:pt>
                <c:pt idx="75497">
                  <c:v>7548.06</c:v>
                </c:pt>
                <c:pt idx="75498">
                  <c:v>7548.16</c:v>
                </c:pt>
                <c:pt idx="75499">
                  <c:v>7548.26</c:v>
                </c:pt>
                <c:pt idx="75500">
                  <c:v>7548.36</c:v>
                </c:pt>
                <c:pt idx="75501">
                  <c:v>7548.46</c:v>
                </c:pt>
                <c:pt idx="75502">
                  <c:v>7548.56</c:v>
                </c:pt>
                <c:pt idx="75503">
                  <c:v>7548.66</c:v>
                </c:pt>
                <c:pt idx="75504">
                  <c:v>7548.76</c:v>
                </c:pt>
                <c:pt idx="75505">
                  <c:v>7548.86</c:v>
                </c:pt>
                <c:pt idx="75506">
                  <c:v>7548.96</c:v>
                </c:pt>
                <c:pt idx="75507">
                  <c:v>7549.06</c:v>
                </c:pt>
                <c:pt idx="75508">
                  <c:v>7549.16</c:v>
                </c:pt>
                <c:pt idx="75509">
                  <c:v>7549.26</c:v>
                </c:pt>
                <c:pt idx="75510">
                  <c:v>7549.36</c:v>
                </c:pt>
                <c:pt idx="75511">
                  <c:v>7549.46</c:v>
                </c:pt>
                <c:pt idx="75512">
                  <c:v>7549.56</c:v>
                </c:pt>
                <c:pt idx="75513">
                  <c:v>7549.66</c:v>
                </c:pt>
                <c:pt idx="75514">
                  <c:v>7549.76</c:v>
                </c:pt>
                <c:pt idx="75515">
                  <c:v>7549.86</c:v>
                </c:pt>
                <c:pt idx="75516">
                  <c:v>7549.96</c:v>
                </c:pt>
                <c:pt idx="75517">
                  <c:v>7550.06</c:v>
                </c:pt>
                <c:pt idx="75518">
                  <c:v>7550.16</c:v>
                </c:pt>
                <c:pt idx="75519">
                  <c:v>7550.26</c:v>
                </c:pt>
                <c:pt idx="75520">
                  <c:v>7550.36</c:v>
                </c:pt>
                <c:pt idx="75521">
                  <c:v>7550.46</c:v>
                </c:pt>
                <c:pt idx="75522">
                  <c:v>7550.56</c:v>
                </c:pt>
                <c:pt idx="75523">
                  <c:v>7550.66</c:v>
                </c:pt>
                <c:pt idx="75524">
                  <c:v>7550.76</c:v>
                </c:pt>
                <c:pt idx="75525">
                  <c:v>7550.86</c:v>
                </c:pt>
                <c:pt idx="75526">
                  <c:v>7550.96</c:v>
                </c:pt>
                <c:pt idx="75527">
                  <c:v>7551.06</c:v>
                </c:pt>
                <c:pt idx="75528">
                  <c:v>7551.16</c:v>
                </c:pt>
                <c:pt idx="75529">
                  <c:v>7551.26</c:v>
                </c:pt>
                <c:pt idx="75530">
                  <c:v>7551.36</c:v>
                </c:pt>
                <c:pt idx="75531">
                  <c:v>7551.46</c:v>
                </c:pt>
                <c:pt idx="75532">
                  <c:v>7551.56</c:v>
                </c:pt>
                <c:pt idx="75533">
                  <c:v>7551.66</c:v>
                </c:pt>
                <c:pt idx="75534">
                  <c:v>7551.76</c:v>
                </c:pt>
                <c:pt idx="75535">
                  <c:v>7551.86</c:v>
                </c:pt>
                <c:pt idx="75536">
                  <c:v>7551.96</c:v>
                </c:pt>
                <c:pt idx="75537">
                  <c:v>7552.06</c:v>
                </c:pt>
                <c:pt idx="75538">
                  <c:v>7552.16</c:v>
                </c:pt>
                <c:pt idx="75539">
                  <c:v>7552.26</c:v>
                </c:pt>
                <c:pt idx="75540">
                  <c:v>7552.36</c:v>
                </c:pt>
                <c:pt idx="75541">
                  <c:v>7552.46</c:v>
                </c:pt>
                <c:pt idx="75542">
                  <c:v>7552.56</c:v>
                </c:pt>
                <c:pt idx="75543">
                  <c:v>7552.66</c:v>
                </c:pt>
                <c:pt idx="75544">
                  <c:v>7552.76</c:v>
                </c:pt>
                <c:pt idx="75545">
                  <c:v>7552.86</c:v>
                </c:pt>
                <c:pt idx="75546">
                  <c:v>7552.96</c:v>
                </c:pt>
                <c:pt idx="75547">
                  <c:v>7553.06</c:v>
                </c:pt>
                <c:pt idx="75548">
                  <c:v>7553.16</c:v>
                </c:pt>
                <c:pt idx="75549">
                  <c:v>7553.26</c:v>
                </c:pt>
                <c:pt idx="75550">
                  <c:v>7553.36</c:v>
                </c:pt>
                <c:pt idx="75551">
                  <c:v>7553.46</c:v>
                </c:pt>
                <c:pt idx="75552">
                  <c:v>7553.56</c:v>
                </c:pt>
                <c:pt idx="75553">
                  <c:v>7553.66</c:v>
                </c:pt>
                <c:pt idx="75554">
                  <c:v>7553.76</c:v>
                </c:pt>
                <c:pt idx="75555">
                  <c:v>7553.86</c:v>
                </c:pt>
                <c:pt idx="75556">
                  <c:v>7553.96</c:v>
                </c:pt>
                <c:pt idx="75557">
                  <c:v>7554.06</c:v>
                </c:pt>
                <c:pt idx="75558">
                  <c:v>7554.16</c:v>
                </c:pt>
                <c:pt idx="75559">
                  <c:v>7554.26</c:v>
                </c:pt>
                <c:pt idx="75560">
                  <c:v>7554.36</c:v>
                </c:pt>
                <c:pt idx="75561">
                  <c:v>7554.46</c:v>
                </c:pt>
                <c:pt idx="75562">
                  <c:v>7554.56</c:v>
                </c:pt>
                <c:pt idx="75563">
                  <c:v>7554.66</c:v>
                </c:pt>
                <c:pt idx="75564">
                  <c:v>7554.76</c:v>
                </c:pt>
                <c:pt idx="75565">
                  <c:v>7554.86</c:v>
                </c:pt>
                <c:pt idx="75566">
                  <c:v>7554.96</c:v>
                </c:pt>
                <c:pt idx="75567">
                  <c:v>7555.06</c:v>
                </c:pt>
                <c:pt idx="75568">
                  <c:v>7555.16</c:v>
                </c:pt>
                <c:pt idx="75569">
                  <c:v>7555.26</c:v>
                </c:pt>
                <c:pt idx="75570">
                  <c:v>7555.36</c:v>
                </c:pt>
                <c:pt idx="75571">
                  <c:v>7555.46</c:v>
                </c:pt>
                <c:pt idx="75572">
                  <c:v>7555.56</c:v>
                </c:pt>
                <c:pt idx="75573">
                  <c:v>7555.66</c:v>
                </c:pt>
                <c:pt idx="75574">
                  <c:v>7555.76</c:v>
                </c:pt>
                <c:pt idx="75575">
                  <c:v>7555.86</c:v>
                </c:pt>
                <c:pt idx="75576">
                  <c:v>7555.96</c:v>
                </c:pt>
                <c:pt idx="75577">
                  <c:v>7556.06</c:v>
                </c:pt>
                <c:pt idx="75578">
                  <c:v>7556.16</c:v>
                </c:pt>
                <c:pt idx="75579">
                  <c:v>7556.26</c:v>
                </c:pt>
                <c:pt idx="75580">
                  <c:v>7556.36</c:v>
                </c:pt>
                <c:pt idx="75581">
                  <c:v>7556.46</c:v>
                </c:pt>
                <c:pt idx="75582">
                  <c:v>7556.56</c:v>
                </c:pt>
                <c:pt idx="75583">
                  <c:v>7556.66</c:v>
                </c:pt>
                <c:pt idx="75584">
                  <c:v>7556.76</c:v>
                </c:pt>
                <c:pt idx="75585">
                  <c:v>7556.86</c:v>
                </c:pt>
                <c:pt idx="75586">
                  <c:v>7556.96</c:v>
                </c:pt>
                <c:pt idx="75587">
                  <c:v>7557.06</c:v>
                </c:pt>
                <c:pt idx="75588">
                  <c:v>7557.16</c:v>
                </c:pt>
                <c:pt idx="75589">
                  <c:v>7557.26</c:v>
                </c:pt>
                <c:pt idx="75590">
                  <c:v>7557.36</c:v>
                </c:pt>
                <c:pt idx="75591">
                  <c:v>7557.46</c:v>
                </c:pt>
                <c:pt idx="75592">
                  <c:v>7557.56</c:v>
                </c:pt>
                <c:pt idx="75593">
                  <c:v>7557.66</c:v>
                </c:pt>
                <c:pt idx="75594">
                  <c:v>7557.76</c:v>
                </c:pt>
                <c:pt idx="75595">
                  <c:v>7557.86</c:v>
                </c:pt>
                <c:pt idx="75596">
                  <c:v>7557.96</c:v>
                </c:pt>
                <c:pt idx="75597">
                  <c:v>7558.06</c:v>
                </c:pt>
                <c:pt idx="75598">
                  <c:v>7558.16</c:v>
                </c:pt>
                <c:pt idx="75599">
                  <c:v>7558.26</c:v>
                </c:pt>
                <c:pt idx="75600">
                  <c:v>7558.36</c:v>
                </c:pt>
                <c:pt idx="75601">
                  <c:v>7558.46</c:v>
                </c:pt>
                <c:pt idx="75602">
                  <c:v>7558.56</c:v>
                </c:pt>
                <c:pt idx="75603">
                  <c:v>7558.66</c:v>
                </c:pt>
                <c:pt idx="75604">
                  <c:v>7558.76</c:v>
                </c:pt>
                <c:pt idx="75605">
                  <c:v>7558.86</c:v>
                </c:pt>
                <c:pt idx="75606">
                  <c:v>7558.96</c:v>
                </c:pt>
                <c:pt idx="75607">
                  <c:v>7559.06</c:v>
                </c:pt>
                <c:pt idx="75608">
                  <c:v>7559.16</c:v>
                </c:pt>
                <c:pt idx="75609">
                  <c:v>7559.26</c:v>
                </c:pt>
                <c:pt idx="75610">
                  <c:v>7559.36</c:v>
                </c:pt>
                <c:pt idx="75611">
                  <c:v>7559.46</c:v>
                </c:pt>
                <c:pt idx="75612">
                  <c:v>7559.56</c:v>
                </c:pt>
                <c:pt idx="75613">
                  <c:v>7559.66</c:v>
                </c:pt>
                <c:pt idx="75614">
                  <c:v>7559.76</c:v>
                </c:pt>
                <c:pt idx="75615">
                  <c:v>7559.86</c:v>
                </c:pt>
                <c:pt idx="75616">
                  <c:v>7559.96</c:v>
                </c:pt>
                <c:pt idx="75617">
                  <c:v>7560.06</c:v>
                </c:pt>
                <c:pt idx="75618">
                  <c:v>7560.16</c:v>
                </c:pt>
                <c:pt idx="75619">
                  <c:v>7560.26</c:v>
                </c:pt>
                <c:pt idx="75620">
                  <c:v>7560.36</c:v>
                </c:pt>
                <c:pt idx="75621">
                  <c:v>7560.46</c:v>
                </c:pt>
                <c:pt idx="75622">
                  <c:v>7560.56</c:v>
                </c:pt>
                <c:pt idx="75623">
                  <c:v>7560.66</c:v>
                </c:pt>
                <c:pt idx="75624">
                  <c:v>7560.76</c:v>
                </c:pt>
                <c:pt idx="75625">
                  <c:v>7560.86</c:v>
                </c:pt>
                <c:pt idx="75626">
                  <c:v>7560.96</c:v>
                </c:pt>
                <c:pt idx="75627">
                  <c:v>7561.06</c:v>
                </c:pt>
                <c:pt idx="75628">
                  <c:v>7561.16</c:v>
                </c:pt>
                <c:pt idx="75629">
                  <c:v>7561.26</c:v>
                </c:pt>
                <c:pt idx="75630">
                  <c:v>7561.36</c:v>
                </c:pt>
                <c:pt idx="75631">
                  <c:v>7561.46</c:v>
                </c:pt>
                <c:pt idx="75632">
                  <c:v>7561.56</c:v>
                </c:pt>
                <c:pt idx="75633">
                  <c:v>7561.66</c:v>
                </c:pt>
                <c:pt idx="75634">
                  <c:v>7561.76</c:v>
                </c:pt>
                <c:pt idx="75635">
                  <c:v>7561.86</c:v>
                </c:pt>
                <c:pt idx="75636">
                  <c:v>7561.96</c:v>
                </c:pt>
                <c:pt idx="75637">
                  <c:v>7562.06</c:v>
                </c:pt>
                <c:pt idx="75638">
                  <c:v>7562.16</c:v>
                </c:pt>
                <c:pt idx="75639">
                  <c:v>7562.26</c:v>
                </c:pt>
                <c:pt idx="75640">
                  <c:v>7562.36</c:v>
                </c:pt>
                <c:pt idx="75641">
                  <c:v>7562.46</c:v>
                </c:pt>
                <c:pt idx="75642">
                  <c:v>7562.56</c:v>
                </c:pt>
                <c:pt idx="75643">
                  <c:v>7562.66</c:v>
                </c:pt>
                <c:pt idx="75644">
                  <c:v>7562.76</c:v>
                </c:pt>
                <c:pt idx="75645">
                  <c:v>7562.86</c:v>
                </c:pt>
                <c:pt idx="75646">
                  <c:v>7562.96</c:v>
                </c:pt>
                <c:pt idx="75647">
                  <c:v>7563.06</c:v>
                </c:pt>
                <c:pt idx="75648">
                  <c:v>7563.16</c:v>
                </c:pt>
                <c:pt idx="75649">
                  <c:v>7563.26</c:v>
                </c:pt>
                <c:pt idx="75650">
                  <c:v>7563.36</c:v>
                </c:pt>
                <c:pt idx="75651">
                  <c:v>7563.46</c:v>
                </c:pt>
                <c:pt idx="75652">
                  <c:v>7563.56</c:v>
                </c:pt>
                <c:pt idx="75653">
                  <c:v>7563.66</c:v>
                </c:pt>
                <c:pt idx="75654">
                  <c:v>7563.76</c:v>
                </c:pt>
                <c:pt idx="75655">
                  <c:v>7563.86</c:v>
                </c:pt>
                <c:pt idx="75656">
                  <c:v>7563.96</c:v>
                </c:pt>
                <c:pt idx="75657">
                  <c:v>7564.06</c:v>
                </c:pt>
                <c:pt idx="75658">
                  <c:v>7564.16</c:v>
                </c:pt>
                <c:pt idx="75659">
                  <c:v>7564.26</c:v>
                </c:pt>
                <c:pt idx="75660">
                  <c:v>7564.36</c:v>
                </c:pt>
                <c:pt idx="75661">
                  <c:v>7564.46</c:v>
                </c:pt>
                <c:pt idx="75662">
                  <c:v>7564.56</c:v>
                </c:pt>
                <c:pt idx="75663">
                  <c:v>7564.66</c:v>
                </c:pt>
                <c:pt idx="75664">
                  <c:v>7564.76</c:v>
                </c:pt>
                <c:pt idx="75665">
                  <c:v>7564.86</c:v>
                </c:pt>
                <c:pt idx="75666">
                  <c:v>7564.96</c:v>
                </c:pt>
                <c:pt idx="75667">
                  <c:v>7565.06</c:v>
                </c:pt>
                <c:pt idx="75668">
                  <c:v>7565.16</c:v>
                </c:pt>
                <c:pt idx="75669">
                  <c:v>7565.26</c:v>
                </c:pt>
                <c:pt idx="75670">
                  <c:v>7565.36</c:v>
                </c:pt>
                <c:pt idx="75671">
                  <c:v>7565.46</c:v>
                </c:pt>
                <c:pt idx="75672">
                  <c:v>7565.56</c:v>
                </c:pt>
                <c:pt idx="75673">
                  <c:v>7565.66</c:v>
                </c:pt>
                <c:pt idx="75674">
                  <c:v>7565.76</c:v>
                </c:pt>
                <c:pt idx="75675">
                  <c:v>7565.86</c:v>
                </c:pt>
                <c:pt idx="75676">
                  <c:v>7565.96</c:v>
                </c:pt>
                <c:pt idx="75677">
                  <c:v>7566.06</c:v>
                </c:pt>
                <c:pt idx="75678">
                  <c:v>7566.16</c:v>
                </c:pt>
                <c:pt idx="75679">
                  <c:v>7566.26</c:v>
                </c:pt>
                <c:pt idx="75680">
                  <c:v>7566.36</c:v>
                </c:pt>
                <c:pt idx="75681">
                  <c:v>7566.46</c:v>
                </c:pt>
                <c:pt idx="75682">
                  <c:v>7566.56</c:v>
                </c:pt>
                <c:pt idx="75683">
                  <c:v>7566.66</c:v>
                </c:pt>
                <c:pt idx="75684">
                  <c:v>7566.76</c:v>
                </c:pt>
                <c:pt idx="75685">
                  <c:v>7566.86</c:v>
                </c:pt>
                <c:pt idx="75686">
                  <c:v>7566.96</c:v>
                </c:pt>
                <c:pt idx="75687">
                  <c:v>7567.06</c:v>
                </c:pt>
                <c:pt idx="75688">
                  <c:v>7567.16</c:v>
                </c:pt>
                <c:pt idx="75689">
                  <c:v>7567.26</c:v>
                </c:pt>
                <c:pt idx="75690">
                  <c:v>7567.36</c:v>
                </c:pt>
                <c:pt idx="75691">
                  <c:v>7567.46</c:v>
                </c:pt>
                <c:pt idx="75692">
                  <c:v>7567.56</c:v>
                </c:pt>
                <c:pt idx="75693">
                  <c:v>7567.66</c:v>
                </c:pt>
                <c:pt idx="75694">
                  <c:v>7567.76</c:v>
                </c:pt>
                <c:pt idx="75695">
                  <c:v>7567.86</c:v>
                </c:pt>
                <c:pt idx="75696">
                  <c:v>7567.96</c:v>
                </c:pt>
                <c:pt idx="75697">
                  <c:v>7568.06</c:v>
                </c:pt>
                <c:pt idx="75698">
                  <c:v>7568.16</c:v>
                </c:pt>
                <c:pt idx="75699">
                  <c:v>7568.26</c:v>
                </c:pt>
                <c:pt idx="75700">
                  <c:v>7568.36</c:v>
                </c:pt>
                <c:pt idx="75701">
                  <c:v>7568.46</c:v>
                </c:pt>
                <c:pt idx="75702">
                  <c:v>7568.56</c:v>
                </c:pt>
                <c:pt idx="75703">
                  <c:v>7568.66</c:v>
                </c:pt>
                <c:pt idx="75704">
                  <c:v>7568.76</c:v>
                </c:pt>
                <c:pt idx="75705">
                  <c:v>7568.86</c:v>
                </c:pt>
                <c:pt idx="75706">
                  <c:v>7568.96</c:v>
                </c:pt>
                <c:pt idx="75707">
                  <c:v>7569.06</c:v>
                </c:pt>
                <c:pt idx="75708">
                  <c:v>7569.16</c:v>
                </c:pt>
                <c:pt idx="75709">
                  <c:v>7569.26</c:v>
                </c:pt>
                <c:pt idx="75710">
                  <c:v>7569.36</c:v>
                </c:pt>
                <c:pt idx="75711">
                  <c:v>7569.46</c:v>
                </c:pt>
                <c:pt idx="75712">
                  <c:v>7569.56</c:v>
                </c:pt>
                <c:pt idx="75713">
                  <c:v>7569.66</c:v>
                </c:pt>
                <c:pt idx="75714">
                  <c:v>7569.76</c:v>
                </c:pt>
                <c:pt idx="75715">
                  <c:v>7569.86</c:v>
                </c:pt>
                <c:pt idx="75716">
                  <c:v>7569.96</c:v>
                </c:pt>
                <c:pt idx="75717">
                  <c:v>7570.06</c:v>
                </c:pt>
                <c:pt idx="75718">
                  <c:v>7570.16</c:v>
                </c:pt>
                <c:pt idx="75719">
                  <c:v>7570.26</c:v>
                </c:pt>
                <c:pt idx="75720">
                  <c:v>7570.36</c:v>
                </c:pt>
                <c:pt idx="75721">
                  <c:v>7570.46</c:v>
                </c:pt>
                <c:pt idx="75722">
                  <c:v>7570.56</c:v>
                </c:pt>
                <c:pt idx="75723">
                  <c:v>7570.66</c:v>
                </c:pt>
                <c:pt idx="75724">
                  <c:v>7570.76</c:v>
                </c:pt>
                <c:pt idx="75725">
                  <c:v>7570.86</c:v>
                </c:pt>
                <c:pt idx="75726">
                  <c:v>7570.96</c:v>
                </c:pt>
                <c:pt idx="75727">
                  <c:v>7571.06</c:v>
                </c:pt>
                <c:pt idx="75728">
                  <c:v>7571.16</c:v>
                </c:pt>
                <c:pt idx="75729">
                  <c:v>7571.26</c:v>
                </c:pt>
                <c:pt idx="75730">
                  <c:v>7571.36</c:v>
                </c:pt>
                <c:pt idx="75731">
                  <c:v>7571.46</c:v>
                </c:pt>
                <c:pt idx="75732">
                  <c:v>7571.56</c:v>
                </c:pt>
                <c:pt idx="75733">
                  <c:v>7571.66</c:v>
                </c:pt>
                <c:pt idx="75734">
                  <c:v>7571.76</c:v>
                </c:pt>
                <c:pt idx="75735">
                  <c:v>7571.86</c:v>
                </c:pt>
                <c:pt idx="75736">
                  <c:v>7571.96</c:v>
                </c:pt>
                <c:pt idx="75737">
                  <c:v>7572.06</c:v>
                </c:pt>
                <c:pt idx="75738">
                  <c:v>7572.16</c:v>
                </c:pt>
                <c:pt idx="75739">
                  <c:v>7572.26</c:v>
                </c:pt>
                <c:pt idx="75740">
                  <c:v>7572.36</c:v>
                </c:pt>
                <c:pt idx="75741">
                  <c:v>7572.46</c:v>
                </c:pt>
                <c:pt idx="75742">
                  <c:v>7572.56</c:v>
                </c:pt>
                <c:pt idx="75743">
                  <c:v>7572.66</c:v>
                </c:pt>
                <c:pt idx="75744">
                  <c:v>7572.76</c:v>
                </c:pt>
                <c:pt idx="75745">
                  <c:v>7572.86</c:v>
                </c:pt>
                <c:pt idx="75746">
                  <c:v>7572.96</c:v>
                </c:pt>
                <c:pt idx="75747">
                  <c:v>7573.06</c:v>
                </c:pt>
                <c:pt idx="75748">
                  <c:v>7573.16</c:v>
                </c:pt>
                <c:pt idx="75749">
                  <c:v>7573.26</c:v>
                </c:pt>
                <c:pt idx="75750">
                  <c:v>7573.36</c:v>
                </c:pt>
                <c:pt idx="75751">
                  <c:v>7573.46</c:v>
                </c:pt>
                <c:pt idx="75752">
                  <c:v>7573.56</c:v>
                </c:pt>
                <c:pt idx="75753">
                  <c:v>7573.66</c:v>
                </c:pt>
                <c:pt idx="75754">
                  <c:v>7573.76</c:v>
                </c:pt>
                <c:pt idx="75755">
                  <c:v>7573.86</c:v>
                </c:pt>
                <c:pt idx="75756">
                  <c:v>7573.96</c:v>
                </c:pt>
                <c:pt idx="75757">
                  <c:v>7574.06</c:v>
                </c:pt>
                <c:pt idx="75758">
                  <c:v>7574.16</c:v>
                </c:pt>
                <c:pt idx="75759">
                  <c:v>7574.26</c:v>
                </c:pt>
                <c:pt idx="75760">
                  <c:v>7574.36</c:v>
                </c:pt>
                <c:pt idx="75761">
                  <c:v>7574.46</c:v>
                </c:pt>
                <c:pt idx="75762">
                  <c:v>7574.56</c:v>
                </c:pt>
                <c:pt idx="75763">
                  <c:v>7574.66</c:v>
                </c:pt>
                <c:pt idx="75764">
                  <c:v>7574.76</c:v>
                </c:pt>
                <c:pt idx="75765">
                  <c:v>7574.86</c:v>
                </c:pt>
                <c:pt idx="75766">
                  <c:v>7574.96</c:v>
                </c:pt>
                <c:pt idx="75767">
                  <c:v>7575.06</c:v>
                </c:pt>
                <c:pt idx="75768">
                  <c:v>7575.16</c:v>
                </c:pt>
                <c:pt idx="75769">
                  <c:v>7575.26</c:v>
                </c:pt>
                <c:pt idx="75770">
                  <c:v>7575.36</c:v>
                </c:pt>
                <c:pt idx="75771">
                  <c:v>7575.46</c:v>
                </c:pt>
                <c:pt idx="75772">
                  <c:v>7575.56</c:v>
                </c:pt>
                <c:pt idx="75773">
                  <c:v>7575.66</c:v>
                </c:pt>
                <c:pt idx="75774">
                  <c:v>7575.76</c:v>
                </c:pt>
                <c:pt idx="75775">
                  <c:v>7575.86</c:v>
                </c:pt>
                <c:pt idx="75776">
                  <c:v>7575.96</c:v>
                </c:pt>
                <c:pt idx="75777">
                  <c:v>7576.06</c:v>
                </c:pt>
                <c:pt idx="75778">
                  <c:v>7576.16</c:v>
                </c:pt>
                <c:pt idx="75779">
                  <c:v>7576.26</c:v>
                </c:pt>
                <c:pt idx="75780">
                  <c:v>7576.36</c:v>
                </c:pt>
                <c:pt idx="75781">
                  <c:v>7576.46</c:v>
                </c:pt>
                <c:pt idx="75782">
                  <c:v>7576.56</c:v>
                </c:pt>
                <c:pt idx="75783">
                  <c:v>7576.66</c:v>
                </c:pt>
                <c:pt idx="75784">
                  <c:v>7576.76</c:v>
                </c:pt>
                <c:pt idx="75785">
                  <c:v>7576.86</c:v>
                </c:pt>
                <c:pt idx="75786">
                  <c:v>7576.96</c:v>
                </c:pt>
                <c:pt idx="75787">
                  <c:v>7577.06</c:v>
                </c:pt>
                <c:pt idx="75788">
                  <c:v>7577.16</c:v>
                </c:pt>
                <c:pt idx="75789">
                  <c:v>7577.26</c:v>
                </c:pt>
                <c:pt idx="75790">
                  <c:v>7577.36</c:v>
                </c:pt>
                <c:pt idx="75791">
                  <c:v>7577.46</c:v>
                </c:pt>
                <c:pt idx="75792">
                  <c:v>7577.56</c:v>
                </c:pt>
                <c:pt idx="75793">
                  <c:v>7577.66</c:v>
                </c:pt>
                <c:pt idx="75794">
                  <c:v>7577.76</c:v>
                </c:pt>
                <c:pt idx="75795">
                  <c:v>7577.86</c:v>
                </c:pt>
                <c:pt idx="75796">
                  <c:v>7577.96</c:v>
                </c:pt>
                <c:pt idx="75797">
                  <c:v>7578.06</c:v>
                </c:pt>
                <c:pt idx="75798">
                  <c:v>7578.16</c:v>
                </c:pt>
                <c:pt idx="75799">
                  <c:v>7578.26</c:v>
                </c:pt>
                <c:pt idx="75800">
                  <c:v>7578.36</c:v>
                </c:pt>
                <c:pt idx="75801">
                  <c:v>7578.46</c:v>
                </c:pt>
                <c:pt idx="75802">
                  <c:v>7578.56</c:v>
                </c:pt>
                <c:pt idx="75803">
                  <c:v>7578.66</c:v>
                </c:pt>
                <c:pt idx="75804">
                  <c:v>7578.76</c:v>
                </c:pt>
                <c:pt idx="75805">
                  <c:v>7578.86</c:v>
                </c:pt>
                <c:pt idx="75806">
                  <c:v>7578.96</c:v>
                </c:pt>
                <c:pt idx="75807">
                  <c:v>7579.06</c:v>
                </c:pt>
                <c:pt idx="75808">
                  <c:v>7579.16</c:v>
                </c:pt>
                <c:pt idx="75809">
                  <c:v>7579.26</c:v>
                </c:pt>
                <c:pt idx="75810">
                  <c:v>7579.36</c:v>
                </c:pt>
                <c:pt idx="75811">
                  <c:v>7579.46</c:v>
                </c:pt>
                <c:pt idx="75812">
                  <c:v>7579.56</c:v>
                </c:pt>
                <c:pt idx="75813">
                  <c:v>7579.66</c:v>
                </c:pt>
                <c:pt idx="75814">
                  <c:v>7579.76</c:v>
                </c:pt>
                <c:pt idx="75815">
                  <c:v>7579.86</c:v>
                </c:pt>
                <c:pt idx="75816">
                  <c:v>7579.96</c:v>
                </c:pt>
                <c:pt idx="75817">
                  <c:v>7580.06</c:v>
                </c:pt>
                <c:pt idx="75818">
                  <c:v>7580.16</c:v>
                </c:pt>
                <c:pt idx="75819">
                  <c:v>7580.26</c:v>
                </c:pt>
                <c:pt idx="75820">
                  <c:v>7580.36</c:v>
                </c:pt>
                <c:pt idx="75821">
                  <c:v>7580.46</c:v>
                </c:pt>
                <c:pt idx="75822">
                  <c:v>7580.56</c:v>
                </c:pt>
                <c:pt idx="75823">
                  <c:v>7580.66</c:v>
                </c:pt>
                <c:pt idx="75824">
                  <c:v>7580.76</c:v>
                </c:pt>
                <c:pt idx="75825">
                  <c:v>7580.86</c:v>
                </c:pt>
                <c:pt idx="75826">
                  <c:v>7580.96</c:v>
                </c:pt>
                <c:pt idx="75827">
                  <c:v>7581.06</c:v>
                </c:pt>
                <c:pt idx="75828">
                  <c:v>7581.16</c:v>
                </c:pt>
                <c:pt idx="75829">
                  <c:v>7581.26</c:v>
                </c:pt>
                <c:pt idx="75830">
                  <c:v>7581.36</c:v>
                </c:pt>
                <c:pt idx="75831">
                  <c:v>7581.46</c:v>
                </c:pt>
                <c:pt idx="75832">
                  <c:v>7581.56</c:v>
                </c:pt>
                <c:pt idx="75833">
                  <c:v>7581.66</c:v>
                </c:pt>
                <c:pt idx="75834">
                  <c:v>7581.76</c:v>
                </c:pt>
                <c:pt idx="75835">
                  <c:v>7581.86</c:v>
                </c:pt>
                <c:pt idx="75836">
                  <c:v>7581.96</c:v>
                </c:pt>
                <c:pt idx="75837">
                  <c:v>7582.06</c:v>
                </c:pt>
                <c:pt idx="75838">
                  <c:v>7582.16</c:v>
                </c:pt>
                <c:pt idx="75839">
                  <c:v>7582.26</c:v>
                </c:pt>
                <c:pt idx="75840">
                  <c:v>7582.36</c:v>
                </c:pt>
                <c:pt idx="75841">
                  <c:v>7582.46</c:v>
                </c:pt>
                <c:pt idx="75842">
                  <c:v>7582.56</c:v>
                </c:pt>
                <c:pt idx="75843">
                  <c:v>7582.66</c:v>
                </c:pt>
                <c:pt idx="75844">
                  <c:v>7582.76</c:v>
                </c:pt>
                <c:pt idx="75845">
                  <c:v>7582.86</c:v>
                </c:pt>
                <c:pt idx="75846">
                  <c:v>7582.96</c:v>
                </c:pt>
                <c:pt idx="75847">
                  <c:v>7583.06</c:v>
                </c:pt>
                <c:pt idx="75848">
                  <c:v>7583.16</c:v>
                </c:pt>
                <c:pt idx="75849">
                  <c:v>7583.26</c:v>
                </c:pt>
                <c:pt idx="75850">
                  <c:v>7583.36</c:v>
                </c:pt>
                <c:pt idx="75851">
                  <c:v>7583.46</c:v>
                </c:pt>
                <c:pt idx="75852">
                  <c:v>7583.56</c:v>
                </c:pt>
                <c:pt idx="75853">
                  <c:v>7583.66</c:v>
                </c:pt>
                <c:pt idx="75854">
                  <c:v>7583.76</c:v>
                </c:pt>
                <c:pt idx="75855">
                  <c:v>7583.86</c:v>
                </c:pt>
                <c:pt idx="75856">
                  <c:v>7583.96</c:v>
                </c:pt>
                <c:pt idx="75857">
                  <c:v>7584.06</c:v>
                </c:pt>
                <c:pt idx="75858">
                  <c:v>7584.16</c:v>
                </c:pt>
                <c:pt idx="75859">
                  <c:v>7584.26</c:v>
                </c:pt>
                <c:pt idx="75860">
                  <c:v>7584.36</c:v>
                </c:pt>
                <c:pt idx="75861">
                  <c:v>7584.46</c:v>
                </c:pt>
                <c:pt idx="75862">
                  <c:v>7584.56</c:v>
                </c:pt>
                <c:pt idx="75863">
                  <c:v>7584.66</c:v>
                </c:pt>
                <c:pt idx="75864">
                  <c:v>7584.76</c:v>
                </c:pt>
                <c:pt idx="75865">
                  <c:v>7584.86</c:v>
                </c:pt>
                <c:pt idx="75866">
                  <c:v>7584.96</c:v>
                </c:pt>
                <c:pt idx="75867">
                  <c:v>7585.06</c:v>
                </c:pt>
                <c:pt idx="75868">
                  <c:v>7585.16</c:v>
                </c:pt>
                <c:pt idx="75869">
                  <c:v>7585.26</c:v>
                </c:pt>
                <c:pt idx="75870">
                  <c:v>7585.36</c:v>
                </c:pt>
                <c:pt idx="75871">
                  <c:v>7585.46</c:v>
                </c:pt>
                <c:pt idx="75872">
                  <c:v>7585.56</c:v>
                </c:pt>
                <c:pt idx="75873">
                  <c:v>7585.66</c:v>
                </c:pt>
                <c:pt idx="75874">
                  <c:v>7585.76</c:v>
                </c:pt>
                <c:pt idx="75875">
                  <c:v>7585.86</c:v>
                </c:pt>
                <c:pt idx="75876">
                  <c:v>7585.96</c:v>
                </c:pt>
                <c:pt idx="75877">
                  <c:v>7586.06</c:v>
                </c:pt>
                <c:pt idx="75878">
                  <c:v>7586.16</c:v>
                </c:pt>
                <c:pt idx="75879">
                  <c:v>7586.26</c:v>
                </c:pt>
                <c:pt idx="75880">
                  <c:v>7586.36</c:v>
                </c:pt>
                <c:pt idx="75881">
                  <c:v>7586.46</c:v>
                </c:pt>
                <c:pt idx="75882">
                  <c:v>7586.56</c:v>
                </c:pt>
                <c:pt idx="75883">
                  <c:v>7586.66</c:v>
                </c:pt>
                <c:pt idx="75884">
                  <c:v>7586.76</c:v>
                </c:pt>
                <c:pt idx="75885">
                  <c:v>7586.86</c:v>
                </c:pt>
                <c:pt idx="75886">
                  <c:v>7586.96</c:v>
                </c:pt>
                <c:pt idx="75887">
                  <c:v>7587.06</c:v>
                </c:pt>
                <c:pt idx="75888">
                  <c:v>7587.16</c:v>
                </c:pt>
                <c:pt idx="75889">
                  <c:v>7587.26</c:v>
                </c:pt>
                <c:pt idx="75890">
                  <c:v>7587.36</c:v>
                </c:pt>
                <c:pt idx="75891">
                  <c:v>7587.46</c:v>
                </c:pt>
                <c:pt idx="75892">
                  <c:v>7587.56</c:v>
                </c:pt>
                <c:pt idx="75893">
                  <c:v>7587.66</c:v>
                </c:pt>
                <c:pt idx="75894">
                  <c:v>7587.76</c:v>
                </c:pt>
                <c:pt idx="75895">
                  <c:v>7587.86</c:v>
                </c:pt>
                <c:pt idx="75896">
                  <c:v>7587.96</c:v>
                </c:pt>
                <c:pt idx="75897">
                  <c:v>7588.06</c:v>
                </c:pt>
                <c:pt idx="75898">
                  <c:v>7588.16</c:v>
                </c:pt>
                <c:pt idx="75899">
                  <c:v>7588.26</c:v>
                </c:pt>
                <c:pt idx="75900">
                  <c:v>7588.36</c:v>
                </c:pt>
                <c:pt idx="75901">
                  <c:v>7588.46</c:v>
                </c:pt>
                <c:pt idx="75902">
                  <c:v>7588.56</c:v>
                </c:pt>
                <c:pt idx="75903">
                  <c:v>7588.66</c:v>
                </c:pt>
                <c:pt idx="75904">
                  <c:v>7588.76</c:v>
                </c:pt>
                <c:pt idx="75905">
                  <c:v>7588.86</c:v>
                </c:pt>
                <c:pt idx="75906">
                  <c:v>7588.96</c:v>
                </c:pt>
                <c:pt idx="75907">
                  <c:v>7589.06</c:v>
                </c:pt>
                <c:pt idx="75908">
                  <c:v>7589.16</c:v>
                </c:pt>
                <c:pt idx="75909">
                  <c:v>7589.26</c:v>
                </c:pt>
                <c:pt idx="75910">
                  <c:v>7589.36</c:v>
                </c:pt>
                <c:pt idx="75911">
                  <c:v>7589.46</c:v>
                </c:pt>
                <c:pt idx="75912">
                  <c:v>7589.56</c:v>
                </c:pt>
                <c:pt idx="75913">
                  <c:v>7589.66</c:v>
                </c:pt>
                <c:pt idx="75914">
                  <c:v>7589.76</c:v>
                </c:pt>
                <c:pt idx="75915">
                  <c:v>7589.86</c:v>
                </c:pt>
                <c:pt idx="75916">
                  <c:v>7589.96</c:v>
                </c:pt>
                <c:pt idx="75917">
                  <c:v>7590.06</c:v>
                </c:pt>
                <c:pt idx="75918">
                  <c:v>7590.16</c:v>
                </c:pt>
                <c:pt idx="75919">
                  <c:v>7590.26</c:v>
                </c:pt>
                <c:pt idx="75920">
                  <c:v>7590.36</c:v>
                </c:pt>
                <c:pt idx="75921">
                  <c:v>7590.46</c:v>
                </c:pt>
                <c:pt idx="75922">
                  <c:v>7590.56</c:v>
                </c:pt>
                <c:pt idx="75923">
                  <c:v>7590.66</c:v>
                </c:pt>
                <c:pt idx="75924">
                  <c:v>7590.76</c:v>
                </c:pt>
                <c:pt idx="75925">
                  <c:v>7590.86</c:v>
                </c:pt>
                <c:pt idx="75926">
                  <c:v>7590.96</c:v>
                </c:pt>
                <c:pt idx="75927">
                  <c:v>7591.06</c:v>
                </c:pt>
                <c:pt idx="75928">
                  <c:v>7591.16</c:v>
                </c:pt>
                <c:pt idx="75929">
                  <c:v>7591.26</c:v>
                </c:pt>
                <c:pt idx="75930">
                  <c:v>7591.36</c:v>
                </c:pt>
                <c:pt idx="75931">
                  <c:v>7591.46</c:v>
                </c:pt>
                <c:pt idx="75932">
                  <c:v>7591.56</c:v>
                </c:pt>
                <c:pt idx="75933">
                  <c:v>7591.66</c:v>
                </c:pt>
                <c:pt idx="75934">
                  <c:v>7591.76</c:v>
                </c:pt>
                <c:pt idx="75935">
                  <c:v>7591.86</c:v>
                </c:pt>
                <c:pt idx="75936">
                  <c:v>7591.96</c:v>
                </c:pt>
                <c:pt idx="75937">
                  <c:v>7592.06</c:v>
                </c:pt>
                <c:pt idx="75938">
                  <c:v>7592.16</c:v>
                </c:pt>
                <c:pt idx="75939">
                  <c:v>7592.26</c:v>
                </c:pt>
                <c:pt idx="75940">
                  <c:v>7592.36</c:v>
                </c:pt>
                <c:pt idx="75941">
                  <c:v>7592.46</c:v>
                </c:pt>
                <c:pt idx="75942">
                  <c:v>7592.56</c:v>
                </c:pt>
                <c:pt idx="75943">
                  <c:v>7592.66</c:v>
                </c:pt>
                <c:pt idx="75944">
                  <c:v>7592.76</c:v>
                </c:pt>
                <c:pt idx="75945">
                  <c:v>7592.86</c:v>
                </c:pt>
                <c:pt idx="75946">
                  <c:v>7592.96</c:v>
                </c:pt>
                <c:pt idx="75947">
                  <c:v>7593.06</c:v>
                </c:pt>
                <c:pt idx="75948">
                  <c:v>7593.16</c:v>
                </c:pt>
                <c:pt idx="75949">
                  <c:v>7593.26</c:v>
                </c:pt>
                <c:pt idx="75950">
                  <c:v>7593.36</c:v>
                </c:pt>
                <c:pt idx="75951">
                  <c:v>7593.46</c:v>
                </c:pt>
                <c:pt idx="75952">
                  <c:v>7593.56</c:v>
                </c:pt>
                <c:pt idx="75953">
                  <c:v>7593.66</c:v>
                </c:pt>
                <c:pt idx="75954">
                  <c:v>7593.76</c:v>
                </c:pt>
                <c:pt idx="75955">
                  <c:v>7593.86</c:v>
                </c:pt>
                <c:pt idx="75956">
                  <c:v>7593.96</c:v>
                </c:pt>
                <c:pt idx="75957">
                  <c:v>7594.06</c:v>
                </c:pt>
                <c:pt idx="75958">
                  <c:v>7594.16</c:v>
                </c:pt>
                <c:pt idx="75959">
                  <c:v>7594.26</c:v>
                </c:pt>
                <c:pt idx="75960">
                  <c:v>7594.36</c:v>
                </c:pt>
                <c:pt idx="75961">
                  <c:v>7594.46</c:v>
                </c:pt>
                <c:pt idx="75962">
                  <c:v>7594.56</c:v>
                </c:pt>
                <c:pt idx="75963">
                  <c:v>7594.66</c:v>
                </c:pt>
                <c:pt idx="75964">
                  <c:v>7594.76</c:v>
                </c:pt>
                <c:pt idx="75965">
                  <c:v>7594.86</c:v>
                </c:pt>
                <c:pt idx="75966">
                  <c:v>7594.96</c:v>
                </c:pt>
                <c:pt idx="75967">
                  <c:v>7595.06</c:v>
                </c:pt>
                <c:pt idx="75968">
                  <c:v>7595.16</c:v>
                </c:pt>
                <c:pt idx="75969">
                  <c:v>7595.26</c:v>
                </c:pt>
                <c:pt idx="75970">
                  <c:v>7595.36</c:v>
                </c:pt>
                <c:pt idx="75971">
                  <c:v>7595.46</c:v>
                </c:pt>
                <c:pt idx="75972">
                  <c:v>7595.56</c:v>
                </c:pt>
                <c:pt idx="75973">
                  <c:v>7595.66</c:v>
                </c:pt>
                <c:pt idx="75974">
                  <c:v>7595.76</c:v>
                </c:pt>
                <c:pt idx="75975">
                  <c:v>7595.86</c:v>
                </c:pt>
                <c:pt idx="75976">
                  <c:v>7595.96</c:v>
                </c:pt>
                <c:pt idx="75977">
                  <c:v>7596.06</c:v>
                </c:pt>
                <c:pt idx="75978">
                  <c:v>7596.16</c:v>
                </c:pt>
                <c:pt idx="75979">
                  <c:v>7596.26</c:v>
                </c:pt>
                <c:pt idx="75980">
                  <c:v>7596.36</c:v>
                </c:pt>
                <c:pt idx="75981">
                  <c:v>7596.46</c:v>
                </c:pt>
                <c:pt idx="75982">
                  <c:v>7596.56</c:v>
                </c:pt>
                <c:pt idx="75983">
                  <c:v>7596.66</c:v>
                </c:pt>
                <c:pt idx="75984">
                  <c:v>7596.76</c:v>
                </c:pt>
                <c:pt idx="75985">
                  <c:v>7596.86</c:v>
                </c:pt>
                <c:pt idx="75986">
                  <c:v>7596.96</c:v>
                </c:pt>
                <c:pt idx="75987">
                  <c:v>7597.06</c:v>
                </c:pt>
                <c:pt idx="75988">
                  <c:v>7597.16</c:v>
                </c:pt>
                <c:pt idx="75989">
                  <c:v>7597.26</c:v>
                </c:pt>
                <c:pt idx="75990">
                  <c:v>7597.36</c:v>
                </c:pt>
                <c:pt idx="75991">
                  <c:v>7597.46</c:v>
                </c:pt>
                <c:pt idx="75992">
                  <c:v>7597.56</c:v>
                </c:pt>
                <c:pt idx="75993">
                  <c:v>7597.66</c:v>
                </c:pt>
                <c:pt idx="75994">
                  <c:v>7597.76</c:v>
                </c:pt>
                <c:pt idx="75995">
                  <c:v>7597.86</c:v>
                </c:pt>
                <c:pt idx="75996">
                  <c:v>7597.96</c:v>
                </c:pt>
                <c:pt idx="75997">
                  <c:v>7598.06</c:v>
                </c:pt>
                <c:pt idx="75998">
                  <c:v>7598.16</c:v>
                </c:pt>
                <c:pt idx="75999">
                  <c:v>7598.26</c:v>
                </c:pt>
                <c:pt idx="76000">
                  <c:v>7598.36</c:v>
                </c:pt>
                <c:pt idx="76001">
                  <c:v>7598.46</c:v>
                </c:pt>
                <c:pt idx="76002">
                  <c:v>7598.56</c:v>
                </c:pt>
                <c:pt idx="76003">
                  <c:v>7598.66</c:v>
                </c:pt>
                <c:pt idx="76004">
                  <c:v>7598.76</c:v>
                </c:pt>
                <c:pt idx="76005">
                  <c:v>7598.86</c:v>
                </c:pt>
                <c:pt idx="76006">
                  <c:v>7598.96</c:v>
                </c:pt>
                <c:pt idx="76007">
                  <c:v>7599.06</c:v>
                </c:pt>
                <c:pt idx="76008">
                  <c:v>7599.16</c:v>
                </c:pt>
                <c:pt idx="76009">
                  <c:v>7599.26</c:v>
                </c:pt>
                <c:pt idx="76010">
                  <c:v>7599.36</c:v>
                </c:pt>
                <c:pt idx="76011">
                  <c:v>7599.46</c:v>
                </c:pt>
                <c:pt idx="76012">
                  <c:v>7599.56</c:v>
                </c:pt>
                <c:pt idx="76013">
                  <c:v>7599.66</c:v>
                </c:pt>
                <c:pt idx="76014">
                  <c:v>7599.76</c:v>
                </c:pt>
                <c:pt idx="76015">
                  <c:v>7599.86</c:v>
                </c:pt>
                <c:pt idx="76016">
                  <c:v>7599.96</c:v>
                </c:pt>
                <c:pt idx="76017">
                  <c:v>7600.06</c:v>
                </c:pt>
                <c:pt idx="76018">
                  <c:v>7600.16</c:v>
                </c:pt>
                <c:pt idx="76019">
                  <c:v>7600.26</c:v>
                </c:pt>
                <c:pt idx="76020">
                  <c:v>7600.36</c:v>
                </c:pt>
                <c:pt idx="76021">
                  <c:v>7600.46</c:v>
                </c:pt>
                <c:pt idx="76022">
                  <c:v>7600.56</c:v>
                </c:pt>
                <c:pt idx="76023">
                  <c:v>7600.66</c:v>
                </c:pt>
                <c:pt idx="76024">
                  <c:v>7600.76</c:v>
                </c:pt>
                <c:pt idx="76025">
                  <c:v>7600.86</c:v>
                </c:pt>
                <c:pt idx="76026">
                  <c:v>7600.96</c:v>
                </c:pt>
                <c:pt idx="76027">
                  <c:v>7601.06</c:v>
                </c:pt>
                <c:pt idx="76028">
                  <c:v>7601.16</c:v>
                </c:pt>
                <c:pt idx="76029">
                  <c:v>7601.26</c:v>
                </c:pt>
                <c:pt idx="76030">
                  <c:v>7601.36</c:v>
                </c:pt>
                <c:pt idx="76031">
                  <c:v>7601.46</c:v>
                </c:pt>
                <c:pt idx="76032">
                  <c:v>7601.56</c:v>
                </c:pt>
                <c:pt idx="76033">
                  <c:v>7601.66</c:v>
                </c:pt>
                <c:pt idx="76034">
                  <c:v>7601.76</c:v>
                </c:pt>
                <c:pt idx="76035">
                  <c:v>7601.86</c:v>
                </c:pt>
                <c:pt idx="76036">
                  <c:v>7601.96</c:v>
                </c:pt>
                <c:pt idx="76037">
                  <c:v>7602.06</c:v>
                </c:pt>
                <c:pt idx="76038">
                  <c:v>7602.16</c:v>
                </c:pt>
                <c:pt idx="76039">
                  <c:v>7602.26</c:v>
                </c:pt>
                <c:pt idx="76040">
                  <c:v>7602.36</c:v>
                </c:pt>
                <c:pt idx="76041">
                  <c:v>7602.46</c:v>
                </c:pt>
                <c:pt idx="76042">
                  <c:v>7602.56</c:v>
                </c:pt>
                <c:pt idx="76043">
                  <c:v>7602.66</c:v>
                </c:pt>
                <c:pt idx="76044">
                  <c:v>7602.76</c:v>
                </c:pt>
                <c:pt idx="76045">
                  <c:v>7602.86</c:v>
                </c:pt>
                <c:pt idx="76046">
                  <c:v>7602.96</c:v>
                </c:pt>
                <c:pt idx="76047">
                  <c:v>7603.06</c:v>
                </c:pt>
                <c:pt idx="76048">
                  <c:v>7603.16</c:v>
                </c:pt>
                <c:pt idx="76049">
                  <c:v>7603.26</c:v>
                </c:pt>
                <c:pt idx="76050">
                  <c:v>7603.36</c:v>
                </c:pt>
                <c:pt idx="76051">
                  <c:v>7603.46</c:v>
                </c:pt>
                <c:pt idx="76052">
                  <c:v>7603.56</c:v>
                </c:pt>
                <c:pt idx="76053">
                  <c:v>7603.66</c:v>
                </c:pt>
                <c:pt idx="76054">
                  <c:v>7603.76</c:v>
                </c:pt>
                <c:pt idx="76055">
                  <c:v>7603.86</c:v>
                </c:pt>
                <c:pt idx="76056">
                  <c:v>7603.96</c:v>
                </c:pt>
                <c:pt idx="76057">
                  <c:v>7604.06</c:v>
                </c:pt>
                <c:pt idx="76058">
                  <c:v>7604.16</c:v>
                </c:pt>
                <c:pt idx="76059">
                  <c:v>7604.26</c:v>
                </c:pt>
                <c:pt idx="76060">
                  <c:v>7604.36</c:v>
                </c:pt>
                <c:pt idx="76061">
                  <c:v>7604.46</c:v>
                </c:pt>
                <c:pt idx="76062">
                  <c:v>7604.56</c:v>
                </c:pt>
                <c:pt idx="76063">
                  <c:v>7604.66</c:v>
                </c:pt>
                <c:pt idx="76064">
                  <c:v>7604.76</c:v>
                </c:pt>
                <c:pt idx="76065">
                  <c:v>7604.86</c:v>
                </c:pt>
                <c:pt idx="76066">
                  <c:v>7604.96</c:v>
                </c:pt>
                <c:pt idx="76067">
                  <c:v>7605.06</c:v>
                </c:pt>
                <c:pt idx="76068">
                  <c:v>7605.16</c:v>
                </c:pt>
                <c:pt idx="76069">
                  <c:v>7605.26</c:v>
                </c:pt>
                <c:pt idx="76070">
                  <c:v>7605.36</c:v>
                </c:pt>
                <c:pt idx="76071">
                  <c:v>7605.46</c:v>
                </c:pt>
                <c:pt idx="76072">
                  <c:v>7605.56</c:v>
                </c:pt>
                <c:pt idx="76073">
                  <c:v>7605.66</c:v>
                </c:pt>
                <c:pt idx="76074">
                  <c:v>7605.76</c:v>
                </c:pt>
                <c:pt idx="76075">
                  <c:v>7605.86</c:v>
                </c:pt>
                <c:pt idx="76076">
                  <c:v>7605.96</c:v>
                </c:pt>
                <c:pt idx="76077">
                  <c:v>7606.06</c:v>
                </c:pt>
                <c:pt idx="76078">
                  <c:v>7606.16</c:v>
                </c:pt>
                <c:pt idx="76079">
                  <c:v>7606.26</c:v>
                </c:pt>
                <c:pt idx="76080">
                  <c:v>7606.36</c:v>
                </c:pt>
                <c:pt idx="76081">
                  <c:v>7606.46</c:v>
                </c:pt>
                <c:pt idx="76082">
                  <c:v>7606.56</c:v>
                </c:pt>
                <c:pt idx="76083">
                  <c:v>7606.66</c:v>
                </c:pt>
                <c:pt idx="76084">
                  <c:v>7606.76</c:v>
                </c:pt>
                <c:pt idx="76085">
                  <c:v>7606.86</c:v>
                </c:pt>
                <c:pt idx="76086">
                  <c:v>7606.96</c:v>
                </c:pt>
                <c:pt idx="76087">
                  <c:v>7607.06</c:v>
                </c:pt>
                <c:pt idx="76088">
                  <c:v>7607.16</c:v>
                </c:pt>
                <c:pt idx="76089">
                  <c:v>7607.26</c:v>
                </c:pt>
                <c:pt idx="76090">
                  <c:v>7607.36</c:v>
                </c:pt>
                <c:pt idx="76091">
                  <c:v>7607.46</c:v>
                </c:pt>
                <c:pt idx="76092">
                  <c:v>7607.56</c:v>
                </c:pt>
                <c:pt idx="76093">
                  <c:v>7607.66</c:v>
                </c:pt>
                <c:pt idx="76094">
                  <c:v>7607.76</c:v>
                </c:pt>
                <c:pt idx="76095">
                  <c:v>7607.86</c:v>
                </c:pt>
                <c:pt idx="76096">
                  <c:v>7607.96</c:v>
                </c:pt>
                <c:pt idx="76097">
                  <c:v>7608.06</c:v>
                </c:pt>
                <c:pt idx="76098">
                  <c:v>7608.16</c:v>
                </c:pt>
                <c:pt idx="76099">
                  <c:v>7608.26</c:v>
                </c:pt>
                <c:pt idx="76100">
                  <c:v>7608.36</c:v>
                </c:pt>
                <c:pt idx="76101">
                  <c:v>7608.46</c:v>
                </c:pt>
                <c:pt idx="76102">
                  <c:v>7608.56</c:v>
                </c:pt>
                <c:pt idx="76103">
                  <c:v>7608.66</c:v>
                </c:pt>
                <c:pt idx="76104">
                  <c:v>7608.76</c:v>
                </c:pt>
                <c:pt idx="76105">
                  <c:v>7608.86</c:v>
                </c:pt>
                <c:pt idx="76106">
                  <c:v>7608.96</c:v>
                </c:pt>
                <c:pt idx="76107">
                  <c:v>7609.06</c:v>
                </c:pt>
                <c:pt idx="76108">
                  <c:v>7609.16</c:v>
                </c:pt>
                <c:pt idx="76109">
                  <c:v>7609.26</c:v>
                </c:pt>
                <c:pt idx="76110">
                  <c:v>7609.36</c:v>
                </c:pt>
                <c:pt idx="76111">
                  <c:v>7609.46</c:v>
                </c:pt>
                <c:pt idx="76112">
                  <c:v>7609.56</c:v>
                </c:pt>
                <c:pt idx="76113">
                  <c:v>7609.66</c:v>
                </c:pt>
                <c:pt idx="76114">
                  <c:v>7609.76</c:v>
                </c:pt>
                <c:pt idx="76115">
                  <c:v>7609.86</c:v>
                </c:pt>
                <c:pt idx="76116">
                  <c:v>7609.96</c:v>
                </c:pt>
                <c:pt idx="76117">
                  <c:v>7610.06</c:v>
                </c:pt>
                <c:pt idx="76118">
                  <c:v>7610.16</c:v>
                </c:pt>
                <c:pt idx="76119">
                  <c:v>7610.26</c:v>
                </c:pt>
                <c:pt idx="76120">
                  <c:v>7610.36</c:v>
                </c:pt>
                <c:pt idx="76121">
                  <c:v>7610.46</c:v>
                </c:pt>
                <c:pt idx="76122">
                  <c:v>7610.56</c:v>
                </c:pt>
                <c:pt idx="76123">
                  <c:v>7610.66</c:v>
                </c:pt>
                <c:pt idx="76124">
                  <c:v>7610.76</c:v>
                </c:pt>
                <c:pt idx="76125">
                  <c:v>7610.86</c:v>
                </c:pt>
                <c:pt idx="76126">
                  <c:v>7610.96</c:v>
                </c:pt>
                <c:pt idx="76127">
                  <c:v>7611.06</c:v>
                </c:pt>
                <c:pt idx="76128">
                  <c:v>7611.16</c:v>
                </c:pt>
                <c:pt idx="76129">
                  <c:v>7611.26</c:v>
                </c:pt>
                <c:pt idx="76130">
                  <c:v>7611.36</c:v>
                </c:pt>
                <c:pt idx="76131">
                  <c:v>7611.46</c:v>
                </c:pt>
                <c:pt idx="76132">
                  <c:v>7611.56</c:v>
                </c:pt>
                <c:pt idx="76133">
                  <c:v>7611.66</c:v>
                </c:pt>
                <c:pt idx="76134">
                  <c:v>7611.76</c:v>
                </c:pt>
                <c:pt idx="76135">
                  <c:v>7611.86</c:v>
                </c:pt>
                <c:pt idx="76136">
                  <c:v>7611.96</c:v>
                </c:pt>
                <c:pt idx="76137">
                  <c:v>7612.06</c:v>
                </c:pt>
                <c:pt idx="76138">
                  <c:v>7612.16</c:v>
                </c:pt>
                <c:pt idx="76139">
                  <c:v>7612.26</c:v>
                </c:pt>
                <c:pt idx="76140">
                  <c:v>7612.36</c:v>
                </c:pt>
                <c:pt idx="76141">
                  <c:v>7612.46</c:v>
                </c:pt>
                <c:pt idx="76142">
                  <c:v>7612.56</c:v>
                </c:pt>
                <c:pt idx="76143">
                  <c:v>7612.66</c:v>
                </c:pt>
                <c:pt idx="76144">
                  <c:v>7612.76</c:v>
                </c:pt>
                <c:pt idx="76145">
                  <c:v>7612.86</c:v>
                </c:pt>
                <c:pt idx="76146">
                  <c:v>7612.96</c:v>
                </c:pt>
                <c:pt idx="76147">
                  <c:v>7613.06</c:v>
                </c:pt>
                <c:pt idx="76148">
                  <c:v>7613.16</c:v>
                </c:pt>
                <c:pt idx="76149">
                  <c:v>7613.26</c:v>
                </c:pt>
                <c:pt idx="76150">
                  <c:v>7613.36</c:v>
                </c:pt>
                <c:pt idx="76151">
                  <c:v>7613.46</c:v>
                </c:pt>
                <c:pt idx="76152">
                  <c:v>7613.56</c:v>
                </c:pt>
                <c:pt idx="76153">
                  <c:v>7613.66</c:v>
                </c:pt>
                <c:pt idx="76154">
                  <c:v>7613.76</c:v>
                </c:pt>
                <c:pt idx="76155">
                  <c:v>7613.86</c:v>
                </c:pt>
                <c:pt idx="76156">
                  <c:v>7613.96</c:v>
                </c:pt>
                <c:pt idx="76157">
                  <c:v>7614.06</c:v>
                </c:pt>
                <c:pt idx="76158">
                  <c:v>7614.16</c:v>
                </c:pt>
                <c:pt idx="76159">
                  <c:v>7614.26</c:v>
                </c:pt>
                <c:pt idx="76160">
                  <c:v>7614.36</c:v>
                </c:pt>
                <c:pt idx="76161">
                  <c:v>7614.46</c:v>
                </c:pt>
                <c:pt idx="76162">
                  <c:v>7614.56</c:v>
                </c:pt>
                <c:pt idx="76163">
                  <c:v>7614.66</c:v>
                </c:pt>
                <c:pt idx="76164">
                  <c:v>7614.76</c:v>
                </c:pt>
                <c:pt idx="76165">
                  <c:v>7614.86</c:v>
                </c:pt>
                <c:pt idx="76166">
                  <c:v>7614.96</c:v>
                </c:pt>
                <c:pt idx="76167">
                  <c:v>7615.06</c:v>
                </c:pt>
                <c:pt idx="76168">
                  <c:v>7615.16</c:v>
                </c:pt>
                <c:pt idx="76169">
                  <c:v>7615.26</c:v>
                </c:pt>
                <c:pt idx="76170">
                  <c:v>7615.36</c:v>
                </c:pt>
                <c:pt idx="76171">
                  <c:v>7615.46</c:v>
                </c:pt>
                <c:pt idx="76172">
                  <c:v>7615.56</c:v>
                </c:pt>
                <c:pt idx="76173">
                  <c:v>7615.66</c:v>
                </c:pt>
                <c:pt idx="76174">
                  <c:v>7615.76</c:v>
                </c:pt>
                <c:pt idx="76175">
                  <c:v>7615.86</c:v>
                </c:pt>
                <c:pt idx="76176">
                  <c:v>7615.96</c:v>
                </c:pt>
                <c:pt idx="76177">
                  <c:v>7616.06</c:v>
                </c:pt>
                <c:pt idx="76178">
                  <c:v>7616.16</c:v>
                </c:pt>
                <c:pt idx="76179">
                  <c:v>7616.26</c:v>
                </c:pt>
                <c:pt idx="76180">
                  <c:v>7616.36</c:v>
                </c:pt>
                <c:pt idx="76181">
                  <c:v>7616.46</c:v>
                </c:pt>
                <c:pt idx="76182">
                  <c:v>7616.56</c:v>
                </c:pt>
                <c:pt idx="76183">
                  <c:v>7616.66</c:v>
                </c:pt>
                <c:pt idx="76184">
                  <c:v>7616.76</c:v>
                </c:pt>
                <c:pt idx="76185">
                  <c:v>7616.86</c:v>
                </c:pt>
                <c:pt idx="76186">
                  <c:v>7616.96</c:v>
                </c:pt>
                <c:pt idx="76187">
                  <c:v>7617.06</c:v>
                </c:pt>
                <c:pt idx="76188">
                  <c:v>7617.16</c:v>
                </c:pt>
                <c:pt idx="76189">
                  <c:v>7617.26</c:v>
                </c:pt>
                <c:pt idx="76190">
                  <c:v>7617.36</c:v>
                </c:pt>
                <c:pt idx="76191">
                  <c:v>7617.46</c:v>
                </c:pt>
                <c:pt idx="76192">
                  <c:v>7617.56</c:v>
                </c:pt>
                <c:pt idx="76193">
                  <c:v>7617.66</c:v>
                </c:pt>
                <c:pt idx="76194">
                  <c:v>7617.76</c:v>
                </c:pt>
                <c:pt idx="76195">
                  <c:v>7617.86</c:v>
                </c:pt>
                <c:pt idx="76196">
                  <c:v>7617.96</c:v>
                </c:pt>
                <c:pt idx="76197">
                  <c:v>7618.06</c:v>
                </c:pt>
                <c:pt idx="76198">
                  <c:v>7618.16</c:v>
                </c:pt>
                <c:pt idx="76199">
                  <c:v>7618.26</c:v>
                </c:pt>
                <c:pt idx="76200">
                  <c:v>7618.36</c:v>
                </c:pt>
                <c:pt idx="76201">
                  <c:v>7618.46</c:v>
                </c:pt>
                <c:pt idx="76202">
                  <c:v>7618.56</c:v>
                </c:pt>
                <c:pt idx="76203">
                  <c:v>7618.66</c:v>
                </c:pt>
                <c:pt idx="76204">
                  <c:v>7618.76</c:v>
                </c:pt>
                <c:pt idx="76205">
                  <c:v>7618.86</c:v>
                </c:pt>
                <c:pt idx="76206">
                  <c:v>7618.96</c:v>
                </c:pt>
                <c:pt idx="76207">
                  <c:v>7619.06</c:v>
                </c:pt>
                <c:pt idx="76208">
                  <c:v>7619.16</c:v>
                </c:pt>
                <c:pt idx="76209">
                  <c:v>7619.26</c:v>
                </c:pt>
                <c:pt idx="76210">
                  <c:v>7619.36</c:v>
                </c:pt>
                <c:pt idx="76211">
                  <c:v>7619.46</c:v>
                </c:pt>
                <c:pt idx="76212">
                  <c:v>7619.56</c:v>
                </c:pt>
                <c:pt idx="76213">
                  <c:v>7619.66</c:v>
                </c:pt>
                <c:pt idx="76214">
                  <c:v>7619.76</c:v>
                </c:pt>
                <c:pt idx="76215">
                  <c:v>7619.86</c:v>
                </c:pt>
                <c:pt idx="76216">
                  <c:v>7619.96</c:v>
                </c:pt>
                <c:pt idx="76217">
                  <c:v>7620.06</c:v>
                </c:pt>
                <c:pt idx="76218">
                  <c:v>7620.16</c:v>
                </c:pt>
                <c:pt idx="76219">
                  <c:v>7620.26</c:v>
                </c:pt>
                <c:pt idx="76220">
                  <c:v>7620.36</c:v>
                </c:pt>
                <c:pt idx="76221">
                  <c:v>7620.46</c:v>
                </c:pt>
                <c:pt idx="76222">
                  <c:v>7620.56</c:v>
                </c:pt>
                <c:pt idx="76223">
                  <c:v>7620.66</c:v>
                </c:pt>
                <c:pt idx="76224">
                  <c:v>7620.76</c:v>
                </c:pt>
                <c:pt idx="76225">
                  <c:v>7620.86</c:v>
                </c:pt>
                <c:pt idx="76226">
                  <c:v>7620.96</c:v>
                </c:pt>
                <c:pt idx="76227">
                  <c:v>7621.06</c:v>
                </c:pt>
                <c:pt idx="76228">
                  <c:v>7621.16</c:v>
                </c:pt>
                <c:pt idx="76229">
                  <c:v>7621.26</c:v>
                </c:pt>
                <c:pt idx="76230">
                  <c:v>7621.36</c:v>
                </c:pt>
                <c:pt idx="76231">
                  <c:v>7621.46</c:v>
                </c:pt>
                <c:pt idx="76232">
                  <c:v>7621.56</c:v>
                </c:pt>
                <c:pt idx="76233">
                  <c:v>7621.66</c:v>
                </c:pt>
                <c:pt idx="76234">
                  <c:v>7621.76</c:v>
                </c:pt>
                <c:pt idx="76235">
                  <c:v>7621.86</c:v>
                </c:pt>
                <c:pt idx="76236">
                  <c:v>7621.96</c:v>
                </c:pt>
                <c:pt idx="76237">
                  <c:v>7622.06</c:v>
                </c:pt>
                <c:pt idx="76238">
                  <c:v>7622.16</c:v>
                </c:pt>
                <c:pt idx="76239">
                  <c:v>7622.26</c:v>
                </c:pt>
                <c:pt idx="76240">
                  <c:v>7622.36</c:v>
                </c:pt>
                <c:pt idx="76241">
                  <c:v>7622.46</c:v>
                </c:pt>
                <c:pt idx="76242">
                  <c:v>7622.56</c:v>
                </c:pt>
                <c:pt idx="76243">
                  <c:v>7622.66</c:v>
                </c:pt>
                <c:pt idx="76244">
                  <c:v>7622.76</c:v>
                </c:pt>
                <c:pt idx="76245">
                  <c:v>7622.86</c:v>
                </c:pt>
                <c:pt idx="76246">
                  <c:v>7622.96</c:v>
                </c:pt>
                <c:pt idx="76247">
                  <c:v>7623.06</c:v>
                </c:pt>
                <c:pt idx="76248">
                  <c:v>7623.16</c:v>
                </c:pt>
                <c:pt idx="76249">
                  <c:v>7623.26</c:v>
                </c:pt>
                <c:pt idx="76250">
                  <c:v>7623.36</c:v>
                </c:pt>
                <c:pt idx="76251">
                  <c:v>7623.46</c:v>
                </c:pt>
                <c:pt idx="76252">
                  <c:v>7623.56</c:v>
                </c:pt>
                <c:pt idx="76253">
                  <c:v>7623.66</c:v>
                </c:pt>
                <c:pt idx="76254">
                  <c:v>7623.76</c:v>
                </c:pt>
                <c:pt idx="76255">
                  <c:v>7623.86</c:v>
                </c:pt>
                <c:pt idx="76256">
                  <c:v>7623.96</c:v>
                </c:pt>
                <c:pt idx="76257">
                  <c:v>7624.06</c:v>
                </c:pt>
                <c:pt idx="76258">
                  <c:v>7624.16</c:v>
                </c:pt>
                <c:pt idx="76259">
                  <c:v>7624.26</c:v>
                </c:pt>
                <c:pt idx="76260">
                  <c:v>7624.36</c:v>
                </c:pt>
                <c:pt idx="76261">
                  <c:v>7624.46</c:v>
                </c:pt>
                <c:pt idx="76262">
                  <c:v>7624.56</c:v>
                </c:pt>
                <c:pt idx="76263">
                  <c:v>7624.66</c:v>
                </c:pt>
                <c:pt idx="76264">
                  <c:v>7624.76</c:v>
                </c:pt>
                <c:pt idx="76265">
                  <c:v>7624.86</c:v>
                </c:pt>
                <c:pt idx="76266">
                  <c:v>7624.96</c:v>
                </c:pt>
                <c:pt idx="76267">
                  <c:v>7625.06</c:v>
                </c:pt>
                <c:pt idx="76268">
                  <c:v>7625.16</c:v>
                </c:pt>
                <c:pt idx="76269">
                  <c:v>7625.26</c:v>
                </c:pt>
                <c:pt idx="76270">
                  <c:v>7625.36</c:v>
                </c:pt>
                <c:pt idx="76271">
                  <c:v>7625.46</c:v>
                </c:pt>
                <c:pt idx="76272">
                  <c:v>7625.56</c:v>
                </c:pt>
                <c:pt idx="76273">
                  <c:v>7625.66</c:v>
                </c:pt>
                <c:pt idx="76274">
                  <c:v>7625.76</c:v>
                </c:pt>
                <c:pt idx="76275">
                  <c:v>7625.86</c:v>
                </c:pt>
                <c:pt idx="76276">
                  <c:v>7625.96</c:v>
                </c:pt>
                <c:pt idx="76277">
                  <c:v>7626.06</c:v>
                </c:pt>
                <c:pt idx="76278">
                  <c:v>7626.16</c:v>
                </c:pt>
                <c:pt idx="76279">
                  <c:v>7626.26</c:v>
                </c:pt>
                <c:pt idx="76280">
                  <c:v>7626.36</c:v>
                </c:pt>
                <c:pt idx="76281">
                  <c:v>7626.46</c:v>
                </c:pt>
                <c:pt idx="76282">
                  <c:v>7626.56</c:v>
                </c:pt>
                <c:pt idx="76283">
                  <c:v>7626.66</c:v>
                </c:pt>
                <c:pt idx="76284">
                  <c:v>7626.76</c:v>
                </c:pt>
                <c:pt idx="76285">
                  <c:v>7626.86</c:v>
                </c:pt>
                <c:pt idx="76286">
                  <c:v>7626.96</c:v>
                </c:pt>
                <c:pt idx="76287">
                  <c:v>7627.06</c:v>
                </c:pt>
                <c:pt idx="76288">
                  <c:v>7627.16</c:v>
                </c:pt>
                <c:pt idx="76289">
                  <c:v>7627.26</c:v>
                </c:pt>
                <c:pt idx="76290">
                  <c:v>7627.36</c:v>
                </c:pt>
                <c:pt idx="76291">
                  <c:v>7627.46</c:v>
                </c:pt>
                <c:pt idx="76292">
                  <c:v>7627.56</c:v>
                </c:pt>
                <c:pt idx="76293">
                  <c:v>7627.66</c:v>
                </c:pt>
                <c:pt idx="76294">
                  <c:v>7627.76</c:v>
                </c:pt>
                <c:pt idx="76295">
                  <c:v>7627.86</c:v>
                </c:pt>
                <c:pt idx="76296">
                  <c:v>7627.96</c:v>
                </c:pt>
                <c:pt idx="76297">
                  <c:v>7628.06</c:v>
                </c:pt>
                <c:pt idx="76298">
                  <c:v>7628.16</c:v>
                </c:pt>
                <c:pt idx="76299">
                  <c:v>7628.26</c:v>
                </c:pt>
                <c:pt idx="76300">
                  <c:v>7628.36</c:v>
                </c:pt>
                <c:pt idx="76301">
                  <c:v>7628.46</c:v>
                </c:pt>
                <c:pt idx="76302">
                  <c:v>7628.56</c:v>
                </c:pt>
                <c:pt idx="76303">
                  <c:v>7628.66</c:v>
                </c:pt>
                <c:pt idx="76304">
                  <c:v>7628.76</c:v>
                </c:pt>
                <c:pt idx="76305">
                  <c:v>7628.86</c:v>
                </c:pt>
                <c:pt idx="76306">
                  <c:v>7628.96</c:v>
                </c:pt>
                <c:pt idx="76307">
                  <c:v>7629.06</c:v>
                </c:pt>
                <c:pt idx="76308">
                  <c:v>7629.16</c:v>
                </c:pt>
                <c:pt idx="76309">
                  <c:v>7629.26</c:v>
                </c:pt>
                <c:pt idx="76310">
                  <c:v>7629.36</c:v>
                </c:pt>
                <c:pt idx="76311">
                  <c:v>7629.46</c:v>
                </c:pt>
                <c:pt idx="76312">
                  <c:v>7629.56</c:v>
                </c:pt>
                <c:pt idx="76313">
                  <c:v>7629.66</c:v>
                </c:pt>
                <c:pt idx="76314">
                  <c:v>7629.76</c:v>
                </c:pt>
                <c:pt idx="76315">
                  <c:v>7629.86</c:v>
                </c:pt>
                <c:pt idx="76316">
                  <c:v>7629.96</c:v>
                </c:pt>
                <c:pt idx="76317">
                  <c:v>7630.06</c:v>
                </c:pt>
                <c:pt idx="76318">
                  <c:v>7630.16</c:v>
                </c:pt>
                <c:pt idx="76319">
                  <c:v>7630.26</c:v>
                </c:pt>
                <c:pt idx="76320">
                  <c:v>7630.36</c:v>
                </c:pt>
                <c:pt idx="76321">
                  <c:v>7630.46</c:v>
                </c:pt>
                <c:pt idx="76322">
                  <c:v>7630.56</c:v>
                </c:pt>
                <c:pt idx="76323">
                  <c:v>7630.66</c:v>
                </c:pt>
                <c:pt idx="76324">
                  <c:v>7630.76</c:v>
                </c:pt>
                <c:pt idx="76325">
                  <c:v>7630.86</c:v>
                </c:pt>
                <c:pt idx="76326">
                  <c:v>7630.96</c:v>
                </c:pt>
                <c:pt idx="76327">
                  <c:v>7631.06</c:v>
                </c:pt>
                <c:pt idx="76328">
                  <c:v>7631.16</c:v>
                </c:pt>
                <c:pt idx="76329">
                  <c:v>7631.26</c:v>
                </c:pt>
                <c:pt idx="76330">
                  <c:v>7631.36</c:v>
                </c:pt>
                <c:pt idx="76331">
                  <c:v>7631.46</c:v>
                </c:pt>
                <c:pt idx="76332">
                  <c:v>7631.56</c:v>
                </c:pt>
                <c:pt idx="76333">
                  <c:v>7631.66</c:v>
                </c:pt>
                <c:pt idx="76334">
                  <c:v>7631.76</c:v>
                </c:pt>
                <c:pt idx="76335">
                  <c:v>7631.86</c:v>
                </c:pt>
                <c:pt idx="76336">
                  <c:v>7631.96</c:v>
                </c:pt>
                <c:pt idx="76337">
                  <c:v>7632.06</c:v>
                </c:pt>
                <c:pt idx="76338">
                  <c:v>7632.16</c:v>
                </c:pt>
                <c:pt idx="76339">
                  <c:v>7632.26</c:v>
                </c:pt>
                <c:pt idx="76340">
                  <c:v>7632.36</c:v>
                </c:pt>
                <c:pt idx="76341">
                  <c:v>7632.46</c:v>
                </c:pt>
                <c:pt idx="76342">
                  <c:v>7632.56</c:v>
                </c:pt>
                <c:pt idx="76343">
                  <c:v>7632.66</c:v>
                </c:pt>
                <c:pt idx="76344">
                  <c:v>7632.76</c:v>
                </c:pt>
                <c:pt idx="76345">
                  <c:v>7632.86</c:v>
                </c:pt>
                <c:pt idx="76346">
                  <c:v>7632.96</c:v>
                </c:pt>
                <c:pt idx="76347">
                  <c:v>7633.06</c:v>
                </c:pt>
                <c:pt idx="76348">
                  <c:v>7633.16</c:v>
                </c:pt>
                <c:pt idx="76349">
                  <c:v>7633.26</c:v>
                </c:pt>
                <c:pt idx="76350">
                  <c:v>7633.36</c:v>
                </c:pt>
                <c:pt idx="76351">
                  <c:v>7633.46</c:v>
                </c:pt>
                <c:pt idx="76352">
                  <c:v>7633.56</c:v>
                </c:pt>
                <c:pt idx="76353">
                  <c:v>7633.66</c:v>
                </c:pt>
                <c:pt idx="76354">
                  <c:v>7633.76</c:v>
                </c:pt>
                <c:pt idx="76355">
                  <c:v>7633.86</c:v>
                </c:pt>
                <c:pt idx="76356">
                  <c:v>7633.96</c:v>
                </c:pt>
                <c:pt idx="76357">
                  <c:v>7634.06</c:v>
                </c:pt>
                <c:pt idx="76358">
                  <c:v>7634.16</c:v>
                </c:pt>
                <c:pt idx="76359">
                  <c:v>7634.26</c:v>
                </c:pt>
                <c:pt idx="76360">
                  <c:v>7634.36</c:v>
                </c:pt>
                <c:pt idx="76361">
                  <c:v>7634.46</c:v>
                </c:pt>
                <c:pt idx="76362">
                  <c:v>7634.56</c:v>
                </c:pt>
                <c:pt idx="76363">
                  <c:v>7634.66</c:v>
                </c:pt>
                <c:pt idx="76364">
                  <c:v>7634.76</c:v>
                </c:pt>
                <c:pt idx="76365">
                  <c:v>7634.86</c:v>
                </c:pt>
                <c:pt idx="76366">
                  <c:v>7634.96</c:v>
                </c:pt>
                <c:pt idx="76367">
                  <c:v>7635.06</c:v>
                </c:pt>
                <c:pt idx="76368">
                  <c:v>7635.16</c:v>
                </c:pt>
                <c:pt idx="76369">
                  <c:v>7635.26</c:v>
                </c:pt>
                <c:pt idx="76370">
                  <c:v>7635.36</c:v>
                </c:pt>
                <c:pt idx="76371">
                  <c:v>7635.46</c:v>
                </c:pt>
                <c:pt idx="76372">
                  <c:v>7635.56</c:v>
                </c:pt>
                <c:pt idx="76373">
                  <c:v>7635.66</c:v>
                </c:pt>
                <c:pt idx="76374">
                  <c:v>7635.76</c:v>
                </c:pt>
                <c:pt idx="76375">
                  <c:v>7635.86</c:v>
                </c:pt>
                <c:pt idx="76376">
                  <c:v>7635.96</c:v>
                </c:pt>
                <c:pt idx="76377">
                  <c:v>7636.06</c:v>
                </c:pt>
                <c:pt idx="76378">
                  <c:v>7636.16</c:v>
                </c:pt>
                <c:pt idx="76379">
                  <c:v>7636.26</c:v>
                </c:pt>
                <c:pt idx="76380">
                  <c:v>7636.36</c:v>
                </c:pt>
                <c:pt idx="76381">
                  <c:v>7636.46</c:v>
                </c:pt>
                <c:pt idx="76382">
                  <c:v>7636.56</c:v>
                </c:pt>
                <c:pt idx="76383">
                  <c:v>7636.66</c:v>
                </c:pt>
                <c:pt idx="76384">
                  <c:v>7636.76</c:v>
                </c:pt>
                <c:pt idx="76385">
                  <c:v>7636.86</c:v>
                </c:pt>
                <c:pt idx="76386">
                  <c:v>7636.96</c:v>
                </c:pt>
                <c:pt idx="76387">
                  <c:v>7637.06</c:v>
                </c:pt>
                <c:pt idx="76388">
                  <c:v>7637.16</c:v>
                </c:pt>
                <c:pt idx="76389">
                  <c:v>7637.26</c:v>
                </c:pt>
                <c:pt idx="76390">
                  <c:v>7637.36</c:v>
                </c:pt>
                <c:pt idx="76391">
                  <c:v>7637.46</c:v>
                </c:pt>
                <c:pt idx="76392">
                  <c:v>7637.56</c:v>
                </c:pt>
                <c:pt idx="76393">
                  <c:v>7637.66</c:v>
                </c:pt>
                <c:pt idx="76394">
                  <c:v>7637.76</c:v>
                </c:pt>
                <c:pt idx="76395">
                  <c:v>7637.86</c:v>
                </c:pt>
                <c:pt idx="76396">
                  <c:v>7637.96</c:v>
                </c:pt>
                <c:pt idx="76397">
                  <c:v>7638.06</c:v>
                </c:pt>
                <c:pt idx="76398">
                  <c:v>7638.16</c:v>
                </c:pt>
                <c:pt idx="76399">
                  <c:v>7638.26</c:v>
                </c:pt>
                <c:pt idx="76400">
                  <c:v>7638.36</c:v>
                </c:pt>
                <c:pt idx="76401">
                  <c:v>7638.46</c:v>
                </c:pt>
                <c:pt idx="76402">
                  <c:v>7638.56</c:v>
                </c:pt>
                <c:pt idx="76403">
                  <c:v>7638.66</c:v>
                </c:pt>
                <c:pt idx="76404">
                  <c:v>7638.76</c:v>
                </c:pt>
                <c:pt idx="76405">
                  <c:v>7638.86</c:v>
                </c:pt>
                <c:pt idx="76406">
                  <c:v>7638.96</c:v>
                </c:pt>
                <c:pt idx="76407">
                  <c:v>7639.06</c:v>
                </c:pt>
                <c:pt idx="76408">
                  <c:v>7639.16</c:v>
                </c:pt>
                <c:pt idx="76409">
                  <c:v>7639.26</c:v>
                </c:pt>
                <c:pt idx="76410">
                  <c:v>7639.36</c:v>
                </c:pt>
                <c:pt idx="76411">
                  <c:v>7639.46</c:v>
                </c:pt>
                <c:pt idx="76412">
                  <c:v>7639.56</c:v>
                </c:pt>
                <c:pt idx="76413">
                  <c:v>7639.66</c:v>
                </c:pt>
                <c:pt idx="76414">
                  <c:v>7639.76</c:v>
                </c:pt>
                <c:pt idx="76415">
                  <c:v>7639.86</c:v>
                </c:pt>
                <c:pt idx="76416">
                  <c:v>7639.96</c:v>
                </c:pt>
                <c:pt idx="76417">
                  <c:v>7640.06</c:v>
                </c:pt>
                <c:pt idx="76418">
                  <c:v>7640.16</c:v>
                </c:pt>
                <c:pt idx="76419">
                  <c:v>7640.26</c:v>
                </c:pt>
                <c:pt idx="76420">
                  <c:v>7640.36</c:v>
                </c:pt>
                <c:pt idx="76421">
                  <c:v>7640.46</c:v>
                </c:pt>
                <c:pt idx="76422">
                  <c:v>7640.56</c:v>
                </c:pt>
                <c:pt idx="76423">
                  <c:v>7640.66</c:v>
                </c:pt>
                <c:pt idx="76424">
                  <c:v>7640.76</c:v>
                </c:pt>
                <c:pt idx="76425">
                  <c:v>7640.86</c:v>
                </c:pt>
                <c:pt idx="76426">
                  <c:v>7640.96</c:v>
                </c:pt>
                <c:pt idx="76427">
                  <c:v>7641.06</c:v>
                </c:pt>
                <c:pt idx="76428">
                  <c:v>7641.16</c:v>
                </c:pt>
                <c:pt idx="76429">
                  <c:v>7641.26</c:v>
                </c:pt>
                <c:pt idx="76430">
                  <c:v>7641.36</c:v>
                </c:pt>
                <c:pt idx="76431">
                  <c:v>7641.46</c:v>
                </c:pt>
                <c:pt idx="76432">
                  <c:v>7641.56</c:v>
                </c:pt>
                <c:pt idx="76433">
                  <c:v>7641.66</c:v>
                </c:pt>
                <c:pt idx="76434">
                  <c:v>7641.76</c:v>
                </c:pt>
                <c:pt idx="76435">
                  <c:v>7641.86</c:v>
                </c:pt>
                <c:pt idx="76436">
                  <c:v>7641.96</c:v>
                </c:pt>
                <c:pt idx="76437">
                  <c:v>7642.06</c:v>
                </c:pt>
                <c:pt idx="76438">
                  <c:v>7642.16</c:v>
                </c:pt>
                <c:pt idx="76439">
                  <c:v>7642.26</c:v>
                </c:pt>
                <c:pt idx="76440">
                  <c:v>7642.36</c:v>
                </c:pt>
                <c:pt idx="76441">
                  <c:v>7642.46</c:v>
                </c:pt>
                <c:pt idx="76442">
                  <c:v>7642.56</c:v>
                </c:pt>
                <c:pt idx="76443">
                  <c:v>7642.66</c:v>
                </c:pt>
                <c:pt idx="76444">
                  <c:v>7642.76</c:v>
                </c:pt>
                <c:pt idx="76445">
                  <c:v>7642.86</c:v>
                </c:pt>
                <c:pt idx="76446">
                  <c:v>7642.96</c:v>
                </c:pt>
                <c:pt idx="76447">
                  <c:v>7643.06</c:v>
                </c:pt>
                <c:pt idx="76448">
                  <c:v>7643.16</c:v>
                </c:pt>
                <c:pt idx="76449">
                  <c:v>7643.26</c:v>
                </c:pt>
                <c:pt idx="76450">
                  <c:v>7643.36</c:v>
                </c:pt>
                <c:pt idx="76451">
                  <c:v>7643.46</c:v>
                </c:pt>
                <c:pt idx="76452">
                  <c:v>7643.56</c:v>
                </c:pt>
                <c:pt idx="76453">
                  <c:v>7643.66</c:v>
                </c:pt>
                <c:pt idx="76454">
                  <c:v>7643.76</c:v>
                </c:pt>
                <c:pt idx="76455">
                  <c:v>7643.86</c:v>
                </c:pt>
                <c:pt idx="76456">
                  <c:v>7643.96</c:v>
                </c:pt>
                <c:pt idx="76457">
                  <c:v>7644.06</c:v>
                </c:pt>
                <c:pt idx="76458">
                  <c:v>7644.16</c:v>
                </c:pt>
                <c:pt idx="76459">
                  <c:v>7644.26</c:v>
                </c:pt>
                <c:pt idx="76460">
                  <c:v>7644.36</c:v>
                </c:pt>
                <c:pt idx="76461">
                  <c:v>7644.46</c:v>
                </c:pt>
                <c:pt idx="76462">
                  <c:v>7644.56</c:v>
                </c:pt>
                <c:pt idx="76463">
                  <c:v>7644.66</c:v>
                </c:pt>
                <c:pt idx="76464">
                  <c:v>7644.76</c:v>
                </c:pt>
                <c:pt idx="76465">
                  <c:v>7644.86</c:v>
                </c:pt>
                <c:pt idx="76466">
                  <c:v>7644.96</c:v>
                </c:pt>
                <c:pt idx="76467">
                  <c:v>7645.06</c:v>
                </c:pt>
                <c:pt idx="76468">
                  <c:v>7645.16</c:v>
                </c:pt>
                <c:pt idx="76469">
                  <c:v>7645.26</c:v>
                </c:pt>
                <c:pt idx="76470">
                  <c:v>7645.36</c:v>
                </c:pt>
                <c:pt idx="76471">
                  <c:v>7645.46</c:v>
                </c:pt>
                <c:pt idx="76472">
                  <c:v>7645.56</c:v>
                </c:pt>
                <c:pt idx="76473">
                  <c:v>7645.66</c:v>
                </c:pt>
                <c:pt idx="76474">
                  <c:v>7645.76</c:v>
                </c:pt>
                <c:pt idx="76475">
                  <c:v>7645.86</c:v>
                </c:pt>
                <c:pt idx="76476">
                  <c:v>7645.96</c:v>
                </c:pt>
                <c:pt idx="76477">
                  <c:v>7646.06</c:v>
                </c:pt>
                <c:pt idx="76478">
                  <c:v>7646.16</c:v>
                </c:pt>
                <c:pt idx="76479">
                  <c:v>7646.26</c:v>
                </c:pt>
                <c:pt idx="76480">
                  <c:v>7646.36</c:v>
                </c:pt>
                <c:pt idx="76481">
                  <c:v>7646.46</c:v>
                </c:pt>
                <c:pt idx="76482">
                  <c:v>7646.56</c:v>
                </c:pt>
                <c:pt idx="76483">
                  <c:v>7646.66</c:v>
                </c:pt>
                <c:pt idx="76484">
                  <c:v>7646.76</c:v>
                </c:pt>
                <c:pt idx="76485">
                  <c:v>7646.86</c:v>
                </c:pt>
                <c:pt idx="76486">
                  <c:v>7646.96</c:v>
                </c:pt>
                <c:pt idx="76487">
                  <c:v>7647.06</c:v>
                </c:pt>
                <c:pt idx="76488">
                  <c:v>7647.16</c:v>
                </c:pt>
                <c:pt idx="76489">
                  <c:v>7647.26</c:v>
                </c:pt>
                <c:pt idx="76490">
                  <c:v>7647.36</c:v>
                </c:pt>
                <c:pt idx="76491">
                  <c:v>7647.46</c:v>
                </c:pt>
                <c:pt idx="76492">
                  <c:v>7647.56</c:v>
                </c:pt>
                <c:pt idx="76493">
                  <c:v>7647.66</c:v>
                </c:pt>
                <c:pt idx="76494">
                  <c:v>7647.76</c:v>
                </c:pt>
                <c:pt idx="76495">
                  <c:v>7647.86</c:v>
                </c:pt>
                <c:pt idx="76496">
                  <c:v>7647.96</c:v>
                </c:pt>
                <c:pt idx="76497">
                  <c:v>7648.06</c:v>
                </c:pt>
                <c:pt idx="76498">
                  <c:v>7648.16</c:v>
                </c:pt>
                <c:pt idx="76499">
                  <c:v>7648.26</c:v>
                </c:pt>
                <c:pt idx="76500">
                  <c:v>7648.36</c:v>
                </c:pt>
                <c:pt idx="76501">
                  <c:v>7648.46</c:v>
                </c:pt>
                <c:pt idx="76502">
                  <c:v>7648.56</c:v>
                </c:pt>
                <c:pt idx="76503">
                  <c:v>7648.66</c:v>
                </c:pt>
                <c:pt idx="76504">
                  <c:v>7648.76</c:v>
                </c:pt>
                <c:pt idx="76505">
                  <c:v>7648.86</c:v>
                </c:pt>
                <c:pt idx="76506">
                  <c:v>7648.96</c:v>
                </c:pt>
                <c:pt idx="76507">
                  <c:v>7649.06</c:v>
                </c:pt>
                <c:pt idx="76508">
                  <c:v>7649.16</c:v>
                </c:pt>
                <c:pt idx="76509">
                  <c:v>7649.26</c:v>
                </c:pt>
                <c:pt idx="76510">
                  <c:v>7649.36</c:v>
                </c:pt>
                <c:pt idx="76511">
                  <c:v>7649.46</c:v>
                </c:pt>
                <c:pt idx="76512">
                  <c:v>7649.56</c:v>
                </c:pt>
                <c:pt idx="76513">
                  <c:v>7649.66</c:v>
                </c:pt>
                <c:pt idx="76514">
                  <c:v>7649.76</c:v>
                </c:pt>
                <c:pt idx="76515">
                  <c:v>7649.86</c:v>
                </c:pt>
                <c:pt idx="76516">
                  <c:v>7649.96</c:v>
                </c:pt>
                <c:pt idx="76517">
                  <c:v>7650.06</c:v>
                </c:pt>
                <c:pt idx="76518">
                  <c:v>7650.16</c:v>
                </c:pt>
                <c:pt idx="76519">
                  <c:v>7650.26</c:v>
                </c:pt>
                <c:pt idx="76520">
                  <c:v>7650.36</c:v>
                </c:pt>
                <c:pt idx="76521">
                  <c:v>7650.46</c:v>
                </c:pt>
                <c:pt idx="76522">
                  <c:v>7650.56</c:v>
                </c:pt>
                <c:pt idx="76523">
                  <c:v>7650.66</c:v>
                </c:pt>
                <c:pt idx="76524">
                  <c:v>7650.76</c:v>
                </c:pt>
                <c:pt idx="76525">
                  <c:v>7650.86</c:v>
                </c:pt>
                <c:pt idx="76526">
                  <c:v>7650.96</c:v>
                </c:pt>
                <c:pt idx="76527">
                  <c:v>7651.06</c:v>
                </c:pt>
                <c:pt idx="76528">
                  <c:v>7651.16</c:v>
                </c:pt>
                <c:pt idx="76529">
                  <c:v>7651.26</c:v>
                </c:pt>
                <c:pt idx="76530">
                  <c:v>7651.36</c:v>
                </c:pt>
                <c:pt idx="76531">
                  <c:v>7651.46</c:v>
                </c:pt>
                <c:pt idx="76532">
                  <c:v>7651.56</c:v>
                </c:pt>
                <c:pt idx="76533">
                  <c:v>7651.66</c:v>
                </c:pt>
                <c:pt idx="76534">
                  <c:v>7651.76</c:v>
                </c:pt>
                <c:pt idx="76535">
                  <c:v>7651.86</c:v>
                </c:pt>
                <c:pt idx="76536">
                  <c:v>7651.96</c:v>
                </c:pt>
                <c:pt idx="76537">
                  <c:v>7652.06</c:v>
                </c:pt>
                <c:pt idx="76538">
                  <c:v>7652.16</c:v>
                </c:pt>
                <c:pt idx="76539">
                  <c:v>7652.26</c:v>
                </c:pt>
                <c:pt idx="76540">
                  <c:v>7652.36</c:v>
                </c:pt>
                <c:pt idx="76541">
                  <c:v>7652.46</c:v>
                </c:pt>
                <c:pt idx="76542">
                  <c:v>7652.56</c:v>
                </c:pt>
                <c:pt idx="76543">
                  <c:v>7652.66</c:v>
                </c:pt>
                <c:pt idx="76544">
                  <c:v>7652.76</c:v>
                </c:pt>
                <c:pt idx="76545">
                  <c:v>7652.86</c:v>
                </c:pt>
                <c:pt idx="76546">
                  <c:v>7652.96</c:v>
                </c:pt>
                <c:pt idx="76547">
                  <c:v>7653.06</c:v>
                </c:pt>
                <c:pt idx="76548">
                  <c:v>7653.16</c:v>
                </c:pt>
                <c:pt idx="76549">
                  <c:v>7653.26</c:v>
                </c:pt>
                <c:pt idx="76550">
                  <c:v>7653.36</c:v>
                </c:pt>
                <c:pt idx="76551">
                  <c:v>7653.46</c:v>
                </c:pt>
                <c:pt idx="76552">
                  <c:v>7653.56</c:v>
                </c:pt>
                <c:pt idx="76553">
                  <c:v>7653.66</c:v>
                </c:pt>
                <c:pt idx="76554">
                  <c:v>7653.76</c:v>
                </c:pt>
                <c:pt idx="76555">
                  <c:v>7653.86</c:v>
                </c:pt>
                <c:pt idx="76556">
                  <c:v>7653.96</c:v>
                </c:pt>
                <c:pt idx="76557">
                  <c:v>7654.06</c:v>
                </c:pt>
                <c:pt idx="76558">
                  <c:v>7654.16</c:v>
                </c:pt>
                <c:pt idx="76559">
                  <c:v>7654.26</c:v>
                </c:pt>
                <c:pt idx="76560">
                  <c:v>7654.36</c:v>
                </c:pt>
                <c:pt idx="76561">
                  <c:v>7654.46</c:v>
                </c:pt>
                <c:pt idx="76562">
                  <c:v>7654.56</c:v>
                </c:pt>
                <c:pt idx="76563">
                  <c:v>7654.66</c:v>
                </c:pt>
                <c:pt idx="76564">
                  <c:v>7654.76</c:v>
                </c:pt>
                <c:pt idx="76565">
                  <c:v>7654.86</c:v>
                </c:pt>
                <c:pt idx="76566">
                  <c:v>7654.96</c:v>
                </c:pt>
                <c:pt idx="76567">
                  <c:v>7655.06</c:v>
                </c:pt>
                <c:pt idx="76568">
                  <c:v>7655.16</c:v>
                </c:pt>
                <c:pt idx="76569">
                  <c:v>7655.26</c:v>
                </c:pt>
                <c:pt idx="76570">
                  <c:v>7655.36</c:v>
                </c:pt>
                <c:pt idx="76571">
                  <c:v>7655.46</c:v>
                </c:pt>
                <c:pt idx="76572">
                  <c:v>7655.56</c:v>
                </c:pt>
                <c:pt idx="76573">
                  <c:v>7655.66</c:v>
                </c:pt>
                <c:pt idx="76574">
                  <c:v>7655.76</c:v>
                </c:pt>
                <c:pt idx="76575">
                  <c:v>7655.86</c:v>
                </c:pt>
                <c:pt idx="76576">
                  <c:v>7655.96</c:v>
                </c:pt>
                <c:pt idx="76577">
                  <c:v>7656.06</c:v>
                </c:pt>
                <c:pt idx="76578">
                  <c:v>7656.16</c:v>
                </c:pt>
                <c:pt idx="76579">
                  <c:v>7656.26</c:v>
                </c:pt>
                <c:pt idx="76580">
                  <c:v>7656.36</c:v>
                </c:pt>
                <c:pt idx="76581">
                  <c:v>7656.46</c:v>
                </c:pt>
                <c:pt idx="76582">
                  <c:v>7656.56</c:v>
                </c:pt>
                <c:pt idx="76583">
                  <c:v>7656.66</c:v>
                </c:pt>
                <c:pt idx="76584">
                  <c:v>7656.76</c:v>
                </c:pt>
                <c:pt idx="76585">
                  <c:v>7656.86</c:v>
                </c:pt>
                <c:pt idx="76586">
                  <c:v>7656.96</c:v>
                </c:pt>
                <c:pt idx="76587">
                  <c:v>7657.06</c:v>
                </c:pt>
                <c:pt idx="76588">
                  <c:v>7657.16</c:v>
                </c:pt>
                <c:pt idx="76589">
                  <c:v>7657.26</c:v>
                </c:pt>
                <c:pt idx="76590">
                  <c:v>7657.36</c:v>
                </c:pt>
                <c:pt idx="76591">
                  <c:v>7657.46</c:v>
                </c:pt>
                <c:pt idx="76592">
                  <c:v>7657.56</c:v>
                </c:pt>
                <c:pt idx="76593">
                  <c:v>7657.66</c:v>
                </c:pt>
                <c:pt idx="76594">
                  <c:v>7657.76</c:v>
                </c:pt>
                <c:pt idx="76595">
                  <c:v>7657.86</c:v>
                </c:pt>
                <c:pt idx="76596">
                  <c:v>7657.96</c:v>
                </c:pt>
                <c:pt idx="76597">
                  <c:v>7658.06</c:v>
                </c:pt>
                <c:pt idx="76598">
                  <c:v>7658.16</c:v>
                </c:pt>
                <c:pt idx="76599">
                  <c:v>7658.26</c:v>
                </c:pt>
                <c:pt idx="76600">
                  <c:v>7658.36</c:v>
                </c:pt>
                <c:pt idx="76601">
                  <c:v>7658.46</c:v>
                </c:pt>
                <c:pt idx="76602">
                  <c:v>7658.56</c:v>
                </c:pt>
                <c:pt idx="76603">
                  <c:v>7658.66</c:v>
                </c:pt>
                <c:pt idx="76604">
                  <c:v>7658.76</c:v>
                </c:pt>
                <c:pt idx="76605">
                  <c:v>7658.86</c:v>
                </c:pt>
                <c:pt idx="76606">
                  <c:v>7658.96</c:v>
                </c:pt>
                <c:pt idx="76607">
                  <c:v>7659.06</c:v>
                </c:pt>
                <c:pt idx="76608">
                  <c:v>7659.16</c:v>
                </c:pt>
                <c:pt idx="76609">
                  <c:v>7659.26</c:v>
                </c:pt>
                <c:pt idx="76610">
                  <c:v>7659.36</c:v>
                </c:pt>
                <c:pt idx="76611">
                  <c:v>7659.46</c:v>
                </c:pt>
                <c:pt idx="76612">
                  <c:v>7659.56</c:v>
                </c:pt>
                <c:pt idx="76613">
                  <c:v>7659.66</c:v>
                </c:pt>
                <c:pt idx="76614">
                  <c:v>7659.76</c:v>
                </c:pt>
                <c:pt idx="76615">
                  <c:v>7659.86</c:v>
                </c:pt>
                <c:pt idx="76616">
                  <c:v>7659.96</c:v>
                </c:pt>
                <c:pt idx="76617">
                  <c:v>7660.06</c:v>
                </c:pt>
                <c:pt idx="76618">
                  <c:v>7660.16</c:v>
                </c:pt>
                <c:pt idx="76619">
                  <c:v>7660.26</c:v>
                </c:pt>
                <c:pt idx="76620">
                  <c:v>7660.36</c:v>
                </c:pt>
                <c:pt idx="76621">
                  <c:v>7660.46</c:v>
                </c:pt>
                <c:pt idx="76622">
                  <c:v>7660.56</c:v>
                </c:pt>
                <c:pt idx="76623">
                  <c:v>7660.66</c:v>
                </c:pt>
                <c:pt idx="76624">
                  <c:v>7660.76</c:v>
                </c:pt>
                <c:pt idx="76625">
                  <c:v>7660.86</c:v>
                </c:pt>
                <c:pt idx="76626">
                  <c:v>7660.96</c:v>
                </c:pt>
                <c:pt idx="76627">
                  <c:v>7661.06</c:v>
                </c:pt>
                <c:pt idx="76628">
                  <c:v>7661.16</c:v>
                </c:pt>
                <c:pt idx="76629">
                  <c:v>7661.26</c:v>
                </c:pt>
                <c:pt idx="76630">
                  <c:v>7661.36</c:v>
                </c:pt>
                <c:pt idx="76631">
                  <c:v>7661.46</c:v>
                </c:pt>
                <c:pt idx="76632">
                  <c:v>7661.56</c:v>
                </c:pt>
                <c:pt idx="76633">
                  <c:v>7661.66</c:v>
                </c:pt>
                <c:pt idx="76634">
                  <c:v>7661.76</c:v>
                </c:pt>
                <c:pt idx="76635">
                  <c:v>7661.86</c:v>
                </c:pt>
                <c:pt idx="76636">
                  <c:v>7661.96</c:v>
                </c:pt>
                <c:pt idx="76637">
                  <c:v>7662.06</c:v>
                </c:pt>
                <c:pt idx="76638">
                  <c:v>7662.16</c:v>
                </c:pt>
                <c:pt idx="76639">
                  <c:v>7662.26</c:v>
                </c:pt>
                <c:pt idx="76640">
                  <c:v>7662.36</c:v>
                </c:pt>
                <c:pt idx="76641">
                  <c:v>7662.46</c:v>
                </c:pt>
                <c:pt idx="76642">
                  <c:v>7662.56</c:v>
                </c:pt>
                <c:pt idx="76643">
                  <c:v>7662.66</c:v>
                </c:pt>
                <c:pt idx="76644">
                  <c:v>7662.76</c:v>
                </c:pt>
                <c:pt idx="76645">
                  <c:v>7662.86</c:v>
                </c:pt>
                <c:pt idx="76646">
                  <c:v>7662.96</c:v>
                </c:pt>
                <c:pt idx="76647">
                  <c:v>7663.06</c:v>
                </c:pt>
                <c:pt idx="76648">
                  <c:v>7663.16</c:v>
                </c:pt>
                <c:pt idx="76649">
                  <c:v>7663.26</c:v>
                </c:pt>
                <c:pt idx="76650">
                  <c:v>7663.36</c:v>
                </c:pt>
                <c:pt idx="76651">
                  <c:v>7663.46</c:v>
                </c:pt>
                <c:pt idx="76652">
                  <c:v>7663.56</c:v>
                </c:pt>
                <c:pt idx="76653">
                  <c:v>7663.66</c:v>
                </c:pt>
                <c:pt idx="76654">
                  <c:v>7663.76</c:v>
                </c:pt>
                <c:pt idx="76655">
                  <c:v>7663.86</c:v>
                </c:pt>
                <c:pt idx="76656">
                  <c:v>7663.96</c:v>
                </c:pt>
                <c:pt idx="76657">
                  <c:v>7664.06</c:v>
                </c:pt>
                <c:pt idx="76658">
                  <c:v>7664.16</c:v>
                </c:pt>
                <c:pt idx="76659">
                  <c:v>7664.26</c:v>
                </c:pt>
                <c:pt idx="76660">
                  <c:v>7664.36</c:v>
                </c:pt>
                <c:pt idx="76661">
                  <c:v>7664.46</c:v>
                </c:pt>
                <c:pt idx="76662">
                  <c:v>7664.56</c:v>
                </c:pt>
                <c:pt idx="76663">
                  <c:v>7664.66</c:v>
                </c:pt>
                <c:pt idx="76664">
                  <c:v>7664.76</c:v>
                </c:pt>
                <c:pt idx="76665">
                  <c:v>7664.86</c:v>
                </c:pt>
                <c:pt idx="76666">
                  <c:v>7664.96</c:v>
                </c:pt>
                <c:pt idx="76667">
                  <c:v>7665.06</c:v>
                </c:pt>
                <c:pt idx="76668">
                  <c:v>7665.16</c:v>
                </c:pt>
                <c:pt idx="76669">
                  <c:v>7665.26</c:v>
                </c:pt>
                <c:pt idx="76670">
                  <c:v>7665.36</c:v>
                </c:pt>
                <c:pt idx="76671">
                  <c:v>7665.46</c:v>
                </c:pt>
                <c:pt idx="76672">
                  <c:v>7665.56</c:v>
                </c:pt>
                <c:pt idx="76673">
                  <c:v>7665.66</c:v>
                </c:pt>
                <c:pt idx="76674">
                  <c:v>7665.76</c:v>
                </c:pt>
                <c:pt idx="76675">
                  <c:v>7665.86</c:v>
                </c:pt>
                <c:pt idx="76676">
                  <c:v>7665.96</c:v>
                </c:pt>
                <c:pt idx="76677">
                  <c:v>7666.06</c:v>
                </c:pt>
                <c:pt idx="76678">
                  <c:v>7666.16</c:v>
                </c:pt>
                <c:pt idx="76679">
                  <c:v>7666.26</c:v>
                </c:pt>
                <c:pt idx="76680">
                  <c:v>7666.36</c:v>
                </c:pt>
                <c:pt idx="76681">
                  <c:v>7666.46</c:v>
                </c:pt>
                <c:pt idx="76682">
                  <c:v>7666.56</c:v>
                </c:pt>
                <c:pt idx="76683">
                  <c:v>7666.66</c:v>
                </c:pt>
                <c:pt idx="76684">
                  <c:v>7666.76</c:v>
                </c:pt>
                <c:pt idx="76685">
                  <c:v>7666.86</c:v>
                </c:pt>
                <c:pt idx="76686">
                  <c:v>7666.96</c:v>
                </c:pt>
                <c:pt idx="76687">
                  <c:v>7667.06</c:v>
                </c:pt>
                <c:pt idx="76688">
                  <c:v>7667.16</c:v>
                </c:pt>
                <c:pt idx="76689">
                  <c:v>7667.26</c:v>
                </c:pt>
                <c:pt idx="76690">
                  <c:v>7667.36</c:v>
                </c:pt>
                <c:pt idx="76691">
                  <c:v>7667.46</c:v>
                </c:pt>
                <c:pt idx="76692">
                  <c:v>7667.56</c:v>
                </c:pt>
                <c:pt idx="76693">
                  <c:v>7667.66</c:v>
                </c:pt>
                <c:pt idx="76694">
                  <c:v>7667.76</c:v>
                </c:pt>
                <c:pt idx="76695">
                  <c:v>7667.86</c:v>
                </c:pt>
                <c:pt idx="76696">
                  <c:v>7667.96</c:v>
                </c:pt>
                <c:pt idx="76697">
                  <c:v>7668.06</c:v>
                </c:pt>
                <c:pt idx="76698">
                  <c:v>7668.16</c:v>
                </c:pt>
                <c:pt idx="76699">
                  <c:v>7668.26</c:v>
                </c:pt>
                <c:pt idx="76700">
                  <c:v>7668.36</c:v>
                </c:pt>
                <c:pt idx="76701">
                  <c:v>7668.46</c:v>
                </c:pt>
                <c:pt idx="76702">
                  <c:v>7668.56</c:v>
                </c:pt>
                <c:pt idx="76703">
                  <c:v>7668.66</c:v>
                </c:pt>
                <c:pt idx="76704">
                  <c:v>7668.76</c:v>
                </c:pt>
                <c:pt idx="76705">
                  <c:v>7668.86</c:v>
                </c:pt>
                <c:pt idx="76706">
                  <c:v>7668.96</c:v>
                </c:pt>
                <c:pt idx="76707">
                  <c:v>7669.06</c:v>
                </c:pt>
                <c:pt idx="76708">
                  <c:v>7669.16</c:v>
                </c:pt>
                <c:pt idx="76709">
                  <c:v>7669.26</c:v>
                </c:pt>
                <c:pt idx="76710">
                  <c:v>7669.36</c:v>
                </c:pt>
                <c:pt idx="76711">
                  <c:v>7669.46</c:v>
                </c:pt>
                <c:pt idx="76712">
                  <c:v>7669.56</c:v>
                </c:pt>
                <c:pt idx="76713">
                  <c:v>7669.66</c:v>
                </c:pt>
                <c:pt idx="76714">
                  <c:v>7669.76</c:v>
                </c:pt>
                <c:pt idx="76715">
                  <c:v>7669.86</c:v>
                </c:pt>
                <c:pt idx="76716">
                  <c:v>7669.96</c:v>
                </c:pt>
                <c:pt idx="76717">
                  <c:v>7670.06</c:v>
                </c:pt>
                <c:pt idx="76718">
                  <c:v>7670.16</c:v>
                </c:pt>
                <c:pt idx="76719">
                  <c:v>7670.26</c:v>
                </c:pt>
                <c:pt idx="76720">
                  <c:v>7670.36</c:v>
                </c:pt>
                <c:pt idx="76721">
                  <c:v>7670.46</c:v>
                </c:pt>
                <c:pt idx="76722">
                  <c:v>7670.56</c:v>
                </c:pt>
                <c:pt idx="76723">
                  <c:v>7670.66</c:v>
                </c:pt>
                <c:pt idx="76724">
                  <c:v>7670.76</c:v>
                </c:pt>
                <c:pt idx="76725">
                  <c:v>7670.86</c:v>
                </c:pt>
                <c:pt idx="76726">
                  <c:v>7670.96</c:v>
                </c:pt>
                <c:pt idx="76727">
                  <c:v>7671.06</c:v>
                </c:pt>
                <c:pt idx="76728">
                  <c:v>7671.16</c:v>
                </c:pt>
                <c:pt idx="76729">
                  <c:v>7671.26</c:v>
                </c:pt>
                <c:pt idx="76730">
                  <c:v>7671.36</c:v>
                </c:pt>
                <c:pt idx="76731">
                  <c:v>7671.46</c:v>
                </c:pt>
                <c:pt idx="76732">
                  <c:v>7671.56</c:v>
                </c:pt>
                <c:pt idx="76733">
                  <c:v>7671.66</c:v>
                </c:pt>
                <c:pt idx="76734">
                  <c:v>7671.76</c:v>
                </c:pt>
                <c:pt idx="76735">
                  <c:v>7671.86</c:v>
                </c:pt>
                <c:pt idx="76736">
                  <c:v>7671.96</c:v>
                </c:pt>
                <c:pt idx="76737">
                  <c:v>7672.06</c:v>
                </c:pt>
                <c:pt idx="76738">
                  <c:v>7672.16</c:v>
                </c:pt>
                <c:pt idx="76739">
                  <c:v>7672.26</c:v>
                </c:pt>
                <c:pt idx="76740">
                  <c:v>7672.36</c:v>
                </c:pt>
                <c:pt idx="76741">
                  <c:v>7672.46</c:v>
                </c:pt>
                <c:pt idx="76742">
                  <c:v>7672.56</c:v>
                </c:pt>
                <c:pt idx="76743">
                  <c:v>7672.66</c:v>
                </c:pt>
                <c:pt idx="76744">
                  <c:v>7672.76</c:v>
                </c:pt>
                <c:pt idx="76745">
                  <c:v>7672.86</c:v>
                </c:pt>
                <c:pt idx="76746">
                  <c:v>7672.96</c:v>
                </c:pt>
                <c:pt idx="76747">
                  <c:v>7673.06</c:v>
                </c:pt>
                <c:pt idx="76748">
                  <c:v>7673.16</c:v>
                </c:pt>
                <c:pt idx="76749">
                  <c:v>7673.26</c:v>
                </c:pt>
                <c:pt idx="76750">
                  <c:v>7673.36</c:v>
                </c:pt>
                <c:pt idx="76751">
                  <c:v>7673.46</c:v>
                </c:pt>
                <c:pt idx="76752">
                  <c:v>7673.56</c:v>
                </c:pt>
                <c:pt idx="76753">
                  <c:v>7673.66</c:v>
                </c:pt>
                <c:pt idx="76754">
                  <c:v>7673.76</c:v>
                </c:pt>
                <c:pt idx="76755">
                  <c:v>7673.86</c:v>
                </c:pt>
                <c:pt idx="76756">
                  <c:v>7673.96</c:v>
                </c:pt>
                <c:pt idx="76757">
                  <c:v>7674.06</c:v>
                </c:pt>
                <c:pt idx="76758">
                  <c:v>7674.16</c:v>
                </c:pt>
                <c:pt idx="76759">
                  <c:v>7674.26</c:v>
                </c:pt>
                <c:pt idx="76760">
                  <c:v>7674.36</c:v>
                </c:pt>
                <c:pt idx="76761">
                  <c:v>7674.46</c:v>
                </c:pt>
                <c:pt idx="76762">
                  <c:v>7674.56</c:v>
                </c:pt>
                <c:pt idx="76763">
                  <c:v>7674.66</c:v>
                </c:pt>
                <c:pt idx="76764">
                  <c:v>7674.76</c:v>
                </c:pt>
                <c:pt idx="76765">
                  <c:v>7674.86</c:v>
                </c:pt>
                <c:pt idx="76766">
                  <c:v>7674.96</c:v>
                </c:pt>
                <c:pt idx="76767">
                  <c:v>7675.06</c:v>
                </c:pt>
                <c:pt idx="76768">
                  <c:v>7675.16</c:v>
                </c:pt>
                <c:pt idx="76769">
                  <c:v>7675.26</c:v>
                </c:pt>
                <c:pt idx="76770">
                  <c:v>7675.36</c:v>
                </c:pt>
                <c:pt idx="76771">
                  <c:v>7675.46</c:v>
                </c:pt>
                <c:pt idx="76772">
                  <c:v>7675.56</c:v>
                </c:pt>
                <c:pt idx="76773">
                  <c:v>7675.66</c:v>
                </c:pt>
                <c:pt idx="76774">
                  <c:v>7675.76</c:v>
                </c:pt>
                <c:pt idx="76775">
                  <c:v>7675.86</c:v>
                </c:pt>
                <c:pt idx="76776">
                  <c:v>7675.96</c:v>
                </c:pt>
                <c:pt idx="76777">
                  <c:v>7676.06</c:v>
                </c:pt>
                <c:pt idx="76778">
                  <c:v>7676.16</c:v>
                </c:pt>
                <c:pt idx="76779">
                  <c:v>7676.26</c:v>
                </c:pt>
                <c:pt idx="76780">
                  <c:v>7676.36</c:v>
                </c:pt>
                <c:pt idx="76781">
                  <c:v>7676.46</c:v>
                </c:pt>
                <c:pt idx="76782">
                  <c:v>7676.56</c:v>
                </c:pt>
                <c:pt idx="76783">
                  <c:v>7676.66</c:v>
                </c:pt>
                <c:pt idx="76784">
                  <c:v>7676.76</c:v>
                </c:pt>
                <c:pt idx="76785">
                  <c:v>7676.86</c:v>
                </c:pt>
                <c:pt idx="76786">
                  <c:v>7676.96</c:v>
                </c:pt>
                <c:pt idx="76787">
                  <c:v>7677.06</c:v>
                </c:pt>
                <c:pt idx="76788">
                  <c:v>7677.16</c:v>
                </c:pt>
                <c:pt idx="76789">
                  <c:v>7677.26</c:v>
                </c:pt>
                <c:pt idx="76790">
                  <c:v>7677.36</c:v>
                </c:pt>
                <c:pt idx="76791">
                  <c:v>7677.46</c:v>
                </c:pt>
                <c:pt idx="76792">
                  <c:v>7677.56</c:v>
                </c:pt>
                <c:pt idx="76793">
                  <c:v>7677.66</c:v>
                </c:pt>
                <c:pt idx="76794">
                  <c:v>7677.76</c:v>
                </c:pt>
                <c:pt idx="76795">
                  <c:v>7677.86</c:v>
                </c:pt>
                <c:pt idx="76796">
                  <c:v>7677.96</c:v>
                </c:pt>
                <c:pt idx="76797">
                  <c:v>7678.06</c:v>
                </c:pt>
                <c:pt idx="76798">
                  <c:v>7678.16</c:v>
                </c:pt>
                <c:pt idx="76799">
                  <c:v>7678.26</c:v>
                </c:pt>
                <c:pt idx="76800">
                  <c:v>7678.36</c:v>
                </c:pt>
                <c:pt idx="76801">
                  <c:v>7678.46</c:v>
                </c:pt>
                <c:pt idx="76802">
                  <c:v>7678.56</c:v>
                </c:pt>
                <c:pt idx="76803">
                  <c:v>7678.66</c:v>
                </c:pt>
                <c:pt idx="76804">
                  <c:v>7678.76</c:v>
                </c:pt>
                <c:pt idx="76805">
                  <c:v>7678.86</c:v>
                </c:pt>
                <c:pt idx="76806">
                  <c:v>7678.96</c:v>
                </c:pt>
                <c:pt idx="76807">
                  <c:v>7679.06</c:v>
                </c:pt>
                <c:pt idx="76808">
                  <c:v>7679.16</c:v>
                </c:pt>
                <c:pt idx="76809">
                  <c:v>7679.26</c:v>
                </c:pt>
                <c:pt idx="76810">
                  <c:v>7679.36</c:v>
                </c:pt>
                <c:pt idx="76811">
                  <c:v>7679.46</c:v>
                </c:pt>
                <c:pt idx="76812">
                  <c:v>7679.56</c:v>
                </c:pt>
                <c:pt idx="76813">
                  <c:v>7679.66</c:v>
                </c:pt>
                <c:pt idx="76814">
                  <c:v>7679.76</c:v>
                </c:pt>
                <c:pt idx="76815">
                  <c:v>7679.86</c:v>
                </c:pt>
                <c:pt idx="76816">
                  <c:v>7679.96</c:v>
                </c:pt>
                <c:pt idx="76817">
                  <c:v>7680.06</c:v>
                </c:pt>
                <c:pt idx="76818">
                  <c:v>7680.16</c:v>
                </c:pt>
                <c:pt idx="76819">
                  <c:v>7680.26</c:v>
                </c:pt>
                <c:pt idx="76820">
                  <c:v>7680.36</c:v>
                </c:pt>
                <c:pt idx="76821">
                  <c:v>7680.46</c:v>
                </c:pt>
                <c:pt idx="76822">
                  <c:v>7680.56</c:v>
                </c:pt>
                <c:pt idx="76823">
                  <c:v>7680.66</c:v>
                </c:pt>
                <c:pt idx="76824">
                  <c:v>7680.76</c:v>
                </c:pt>
                <c:pt idx="76825">
                  <c:v>7680.86</c:v>
                </c:pt>
                <c:pt idx="76826">
                  <c:v>7680.96</c:v>
                </c:pt>
                <c:pt idx="76827">
                  <c:v>7681.06</c:v>
                </c:pt>
                <c:pt idx="76828">
                  <c:v>7681.16</c:v>
                </c:pt>
                <c:pt idx="76829">
                  <c:v>7681.26</c:v>
                </c:pt>
                <c:pt idx="76830">
                  <c:v>7681.36</c:v>
                </c:pt>
                <c:pt idx="76831">
                  <c:v>7681.46</c:v>
                </c:pt>
                <c:pt idx="76832">
                  <c:v>7681.56</c:v>
                </c:pt>
                <c:pt idx="76833">
                  <c:v>7681.66</c:v>
                </c:pt>
                <c:pt idx="76834">
                  <c:v>7681.76</c:v>
                </c:pt>
                <c:pt idx="76835">
                  <c:v>7681.86</c:v>
                </c:pt>
                <c:pt idx="76836">
                  <c:v>7681.96</c:v>
                </c:pt>
                <c:pt idx="76837">
                  <c:v>7682.06</c:v>
                </c:pt>
                <c:pt idx="76838">
                  <c:v>7682.16</c:v>
                </c:pt>
                <c:pt idx="76839">
                  <c:v>7682.26</c:v>
                </c:pt>
                <c:pt idx="76840">
                  <c:v>7682.36</c:v>
                </c:pt>
                <c:pt idx="76841">
                  <c:v>7682.46</c:v>
                </c:pt>
                <c:pt idx="76842">
                  <c:v>7682.56</c:v>
                </c:pt>
                <c:pt idx="76843">
                  <c:v>7682.66</c:v>
                </c:pt>
                <c:pt idx="76844">
                  <c:v>7682.76</c:v>
                </c:pt>
                <c:pt idx="76845">
                  <c:v>7682.86</c:v>
                </c:pt>
                <c:pt idx="76846">
                  <c:v>7682.96</c:v>
                </c:pt>
                <c:pt idx="76847">
                  <c:v>7683.06</c:v>
                </c:pt>
                <c:pt idx="76848">
                  <c:v>7683.16</c:v>
                </c:pt>
                <c:pt idx="76849">
                  <c:v>7683.26</c:v>
                </c:pt>
                <c:pt idx="76850">
                  <c:v>7683.36</c:v>
                </c:pt>
                <c:pt idx="76851">
                  <c:v>7683.46</c:v>
                </c:pt>
                <c:pt idx="76852">
                  <c:v>7683.56</c:v>
                </c:pt>
                <c:pt idx="76853">
                  <c:v>7683.66</c:v>
                </c:pt>
                <c:pt idx="76854">
                  <c:v>7683.76</c:v>
                </c:pt>
                <c:pt idx="76855">
                  <c:v>7683.86</c:v>
                </c:pt>
                <c:pt idx="76856">
                  <c:v>7683.96</c:v>
                </c:pt>
                <c:pt idx="76857">
                  <c:v>7684.06</c:v>
                </c:pt>
                <c:pt idx="76858">
                  <c:v>7684.16</c:v>
                </c:pt>
                <c:pt idx="76859">
                  <c:v>7684.26</c:v>
                </c:pt>
                <c:pt idx="76860">
                  <c:v>7684.36</c:v>
                </c:pt>
                <c:pt idx="76861">
                  <c:v>7684.46</c:v>
                </c:pt>
                <c:pt idx="76862">
                  <c:v>7684.56</c:v>
                </c:pt>
                <c:pt idx="76863">
                  <c:v>7684.66</c:v>
                </c:pt>
                <c:pt idx="76864">
                  <c:v>7684.76</c:v>
                </c:pt>
                <c:pt idx="76865">
                  <c:v>7684.86</c:v>
                </c:pt>
                <c:pt idx="76866">
                  <c:v>7684.96</c:v>
                </c:pt>
                <c:pt idx="76867">
                  <c:v>7685.06</c:v>
                </c:pt>
                <c:pt idx="76868">
                  <c:v>7685.16</c:v>
                </c:pt>
                <c:pt idx="76869">
                  <c:v>7685.26</c:v>
                </c:pt>
                <c:pt idx="76870">
                  <c:v>7685.36</c:v>
                </c:pt>
                <c:pt idx="76871">
                  <c:v>7685.46</c:v>
                </c:pt>
                <c:pt idx="76872">
                  <c:v>7685.56</c:v>
                </c:pt>
                <c:pt idx="76873">
                  <c:v>7685.66</c:v>
                </c:pt>
                <c:pt idx="76874">
                  <c:v>7685.76</c:v>
                </c:pt>
                <c:pt idx="76875">
                  <c:v>7685.86</c:v>
                </c:pt>
                <c:pt idx="76876">
                  <c:v>7685.96</c:v>
                </c:pt>
                <c:pt idx="76877">
                  <c:v>7686.06</c:v>
                </c:pt>
                <c:pt idx="76878">
                  <c:v>7686.16</c:v>
                </c:pt>
                <c:pt idx="76879">
                  <c:v>7686.26</c:v>
                </c:pt>
                <c:pt idx="76880">
                  <c:v>7686.36</c:v>
                </c:pt>
                <c:pt idx="76881">
                  <c:v>7686.46</c:v>
                </c:pt>
                <c:pt idx="76882">
                  <c:v>7686.56</c:v>
                </c:pt>
                <c:pt idx="76883">
                  <c:v>7686.66</c:v>
                </c:pt>
                <c:pt idx="76884">
                  <c:v>7686.76</c:v>
                </c:pt>
                <c:pt idx="76885">
                  <c:v>7686.86</c:v>
                </c:pt>
                <c:pt idx="76886">
                  <c:v>7686.96</c:v>
                </c:pt>
                <c:pt idx="76887">
                  <c:v>7687.06</c:v>
                </c:pt>
                <c:pt idx="76888">
                  <c:v>7687.16</c:v>
                </c:pt>
                <c:pt idx="76889">
                  <c:v>7687.26</c:v>
                </c:pt>
                <c:pt idx="76890">
                  <c:v>7687.36</c:v>
                </c:pt>
                <c:pt idx="76891">
                  <c:v>7687.46</c:v>
                </c:pt>
                <c:pt idx="76892">
                  <c:v>7687.56</c:v>
                </c:pt>
                <c:pt idx="76893">
                  <c:v>7687.66</c:v>
                </c:pt>
                <c:pt idx="76894">
                  <c:v>7687.76</c:v>
                </c:pt>
                <c:pt idx="76895">
                  <c:v>7687.86</c:v>
                </c:pt>
                <c:pt idx="76896">
                  <c:v>7687.96</c:v>
                </c:pt>
                <c:pt idx="76897">
                  <c:v>7688.06</c:v>
                </c:pt>
                <c:pt idx="76898">
                  <c:v>7688.16</c:v>
                </c:pt>
                <c:pt idx="76899">
                  <c:v>7688.26</c:v>
                </c:pt>
                <c:pt idx="76900">
                  <c:v>7688.36</c:v>
                </c:pt>
                <c:pt idx="76901">
                  <c:v>7688.46</c:v>
                </c:pt>
                <c:pt idx="76902">
                  <c:v>7688.56</c:v>
                </c:pt>
                <c:pt idx="76903">
                  <c:v>7688.66</c:v>
                </c:pt>
                <c:pt idx="76904">
                  <c:v>7688.76</c:v>
                </c:pt>
                <c:pt idx="76905">
                  <c:v>7688.86</c:v>
                </c:pt>
                <c:pt idx="76906">
                  <c:v>7688.96</c:v>
                </c:pt>
                <c:pt idx="76907">
                  <c:v>7689.06</c:v>
                </c:pt>
                <c:pt idx="76908">
                  <c:v>7689.16</c:v>
                </c:pt>
                <c:pt idx="76909">
                  <c:v>7689.26</c:v>
                </c:pt>
                <c:pt idx="76910">
                  <c:v>7689.36</c:v>
                </c:pt>
                <c:pt idx="76911">
                  <c:v>7689.46</c:v>
                </c:pt>
                <c:pt idx="76912">
                  <c:v>7689.56</c:v>
                </c:pt>
                <c:pt idx="76913">
                  <c:v>7689.66</c:v>
                </c:pt>
                <c:pt idx="76914">
                  <c:v>7689.76</c:v>
                </c:pt>
                <c:pt idx="76915">
                  <c:v>7689.86</c:v>
                </c:pt>
                <c:pt idx="76916">
                  <c:v>7689.96</c:v>
                </c:pt>
                <c:pt idx="76917">
                  <c:v>7690.06</c:v>
                </c:pt>
                <c:pt idx="76918">
                  <c:v>7690.16</c:v>
                </c:pt>
                <c:pt idx="76919">
                  <c:v>7690.26</c:v>
                </c:pt>
                <c:pt idx="76920">
                  <c:v>7690.36</c:v>
                </c:pt>
                <c:pt idx="76921">
                  <c:v>7690.46</c:v>
                </c:pt>
                <c:pt idx="76922">
                  <c:v>7690.56</c:v>
                </c:pt>
                <c:pt idx="76923">
                  <c:v>7690.66</c:v>
                </c:pt>
                <c:pt idx="76924">
                  <c:v>7690.76</c:v>
                </c:pt>
                <c:pt idx="76925">
                  <c:v>7690.86</c:v>
                </c:pt>
                <c:pt idx="76926">
                  <c:v>7690.96</c:v>
                </c:pt>
                <c:pt idx="76927">
                  <c:v>7691.06</c:v>
                </c:pt>
                <c:pt idx="76928">
                  <c:v>7691.16</c:v>
                </c:pt>
                <c:pt idx="76929">
                  <c:v>7691.26</c:v>
                </c:pt>
                <c:pt idx="76930">
                  <c:v>7691.36</c:v>
                </c:pt>
                <c:pt idx="76931">
                  <c:v>7691.46</c:v>
                </c:pt>
                <c:pt idx="76932">
                  <c:v>7691.56</c:v>
                </c:pt>
                <c:pt idx="76933">
                  <c:v>7691.66</c:v>
                </c:pt>
                <c:pt idx="76934">
                  <c:v>7691.76</c:v>
                </c:pt>
                <c:pt idx="76935">
                  <c:v>7691.86</c:v>
                </c:pt>
                <c:pt idx="76936">
                  <c:v>7691.96</c:v>
                </c:pt>
                <c:pt idx="76937">
                  <c:v>7692.06</c:v>
                </c:pt>
                <c:pt idx="76938">
                  <c:v>7692.16</c:v>
                </c:pt>
                <c:pt idx="76939">
                  <c:v>7692.26</c:v>
                </c:pt>
                <c:pt idx="76940">
                  <c:v>7692.36</c:v>
                </c:pt>
                <c:pt idx="76941">
                  <c:v>7692.46</c:v>
                </c:pt>
                <c:pt idx="76942">
                  <c:v>7692.56</c:v>
                </c:pt>
                <c:pt idx="76943">
                  <c:v>7692.66</c:v>
                </c:pt>
                <c:pt idx="76944">
                  <c:v>7692.76</c:v>
                </c:pt>
                <c:pt idx="76945">
                  <c:v>7692.86</c:v>
                </c:pt>
                <c:pt idx="76946">
                  <c:v>7692.96</c:v>
                </c:pt>
                <c:pt idx="76947">
                  <c:v>7693.06</c:v>
                </c:pt>
                <c:pt idx="76948">
                  <c:v>7693.16</c:v>
                </c:pt>
                <c:pt idx="76949">
                  <c:v>7693.26</c:v>
                </c:pt>
                <c:pt idx="76950">
                  <c:v>7693.36</c:v>
                </c:pt>
                <c:pt idx="76951">
                  <c:v>7693.46</c:v>
                </c:pt>
                <c:pt idx="76952">
                  <c:v>7693.56</c:v>
                </c:pt>
                <c:pt idx="76953">
                  <c:v>7693.66</c:v>
                </c:pt>
                <c:pt idx="76954">
                  <c:v>7693.76</c:v>
                </c:pt>
                <c:pt idx="76955">
                  <c:v>7693.86</c:v>
                </c:pt>
                <c:pt idx="76956">
                  <c:v>7693.96</c:v>
                </c:pt>
                <c:pt idx="76957">
                  <c:v>7694.06</c:v>
                </c:pt>
                <c:pt idx="76958">
                  <c:v>7694.16</c:v>
                </c:pt>
                <c:pt idx="76959">
                  <c:v>7694.26</c:v>
                </c:pt>
                <c:pt idx="76960">
                  <c:v>7694.36</c:v>
                </c:pt>
                <c:pt idx="76961">
                  <c:v>7694.46</c:v>
                </c:pt>
                <c:pt idx="76962">
                  <c:v>7694.56</c:v>
                </c:pt>
                <c:pt idx="76963">
                  <c:v>7694.66</c:v>
                </c:pt>
                <c:pt idx="76964">
                  <c:v>7694.76</c:v>
                </c:pt>
                <c:pt idx="76965">
                  <c:v>7694.86</c:v>
                </c:pt>
                <c:pt idx="76966">
                  <c:v>7694.96</c:v>
                </c:pt>
                <c:pt idx="76967">
                  <c:v>7695.06</c:v>
                </c:pt>
                <c:pt idx="76968">
                  <c:v>7695.16</c:v>
                </c:pt>
                <c:pt idx="76969">
                  <c:v>7695.26</c:v>
                </c:pt>
                <c:pt idx="76970">
                  <c:v>7695.36</c:v>
                </c:pt>
                <c:pt idx="76971">
                  <c:v>7695.46</c:v>
                </c:pt>
                <c:pt idx="76972">
                  <c:v>7695.56</c:v>
                </c:pt>
                <c:pt idx="76973">
                  <c:v>7695.66</c:v>
                </c:pt>
                <c:pt idx="76974">
                  <c:v>7695.76</c:v>
                </c:pt>
                <c:pt idx="76975">
                  <c:v>7695.86</c:v>
                </c:pt>
                <c:pt idx="76976">
                  <c:v>7695.96</c:v>
                </c:pt>
                <c:pt idx="76977">
                  <c:v>7696.06</c:v>
                </c:pt>
                <c:pt idx="76978">
                  <c:v>7696.16</c:v>
                </c:pt>
                <c:pt idx="76979">
                  <c:v>7696.26</c:v>
                </c:pt>
                <c:pt idx="76980">
                  <c:v>7696.36</c:v>
                </c:pt>
                <c:pt idx="76981">
                  <c:v>7696.46</c:v>
                </c:pt>
                <c:pt idx="76982">
                  <c:v>7696.56</c:v>
                </c:pt>
                <c:pt idx="76983">
                  <c:v>7696.66</c:v>
                </c:pt>
                <c:pt idx="76984">
                  <c:v>7696.76</c:v>
                </c:pt>
                <c:pt idx="76985">
                  <c:v>7696.86</c:v>
                </c:pt>
                <c:pt idx="76986">
                  <c:v>7696.96</c:v>
                </c:pt>
                <c:pt idx="76987">
                  <c:v>7697.06</c:v>
                </c:pt>
                <c:pt idx="76988">
                  <c:v>7697.16</c:v>
                </c:pt>
                <c:pt idx="76989">
                  <c:v>7697.26</c:v>
                </c:pt>
                <c:pt idx="76990">
                  <c:v>7697.36</c:v>
                </c:pt>
                <c:pt idx="76991">
                  <c:v>7697.46</c:v>
                </c:pt>
                <c:pt idx="76992">
                  <c:v>7697.56</c:v>
                </c:pt>
                <c:pt idx="76993">
                  <c:v>7697.66</c:v>
                </c:pt>
                <c:pt idx="76994">
                  <c:v>7697.76</c:v>
                </c:pt>
                <c:pt idx="76995">
                  <c:v>7697.86</c:v>
                </c:pt>
                <c:pt idx="76996">
                  <c:v>7697.96</c:v>
                </c:pt>
                <c:pt idx="76997">
                  <c:v>7698.06</c:v>
                </c:pt>
                <c:pt idx="76998">
                  <c:v>7698.16</c:v>
                </c:pt>
                <c:pt idx="76999">
                  <c:v>7698.26</c:v>
                </c:pt>
                <c:pt idx="77000">
                  <c:v>7698.36</c:v>
                </c:pt>
                <c:pt idx="77001">
                  <c:v>7698.46</c:v>
                </c:pt>
                <c:pt idx="77002">
                  <c:v>7698.56</c:v>
                </c:pt>
                <c:pt idx="77003">
                  <c:v>7698.66</c:v>
                </c:pt>
                <c:pt idx="77004">
                  <c:v>7698.76</c:v>
                </c:pt>
                <c:pt idx="77005">
                  <c:v>7698.86</c:v>
                </c:pt>
                <c:pt idx="77006">
                  <c:v>7698.96</c:v>
                </c:pt>
                <c:pt idx="77007">
                  <c:v>7699.06</c:v>
                </c:pt>
                <c:pt idx="77008">
                  <c:v>7699.16</c:v>
                </c:pt>
                <c:pt idx="77009">
                  <c:v>7699.26</c:v>
                </c:pt>
                <c:pt idx="77010">
                  <c:v>7699.36</c:v>
                </c:pt>
                <c:pt idx="77011">
                  <c:v>7699.46</c:v>
                </c:pt>
                <c:pt idx="77012">
                  <c:v>7699.56</c:v>
                </c:pt>
                <c:pt idx="77013">
                  <c:v>7699.66</c:v>
                </c:pt>
                <c:pt idx="77014">
                  <c:v>7699.76</c:v>
                </c:pt>
                <c:pt idx="77015">
                  <c:v>7699.86</c:v>
                </c:pt>
                <c:pt idx="77016">
                  <c:v>7699.96</c:v>
                </c:pt>
                <c:pt idx="77017">
                  <c:v>7700.06</c:v>
                </c:pt>
                <c:pt idx="77018">
                  <c:v>7700.16</c:v>
                </c:pt>
                <c:pt idx="77019">
                  <c:v>7700.26</c:v>
                </c:pt>
                <c:pt idx="77020">
                  <c:v>7700.36</c:v>
                </c:pt>
                <c:pt idx="77021">
                  <c:v>7700.46</c:v>
                </c:pt>
                <c:pt idx="77022">
                  <c:v>7700.56</c:v>
                </c:pt>
                <c:pt idx="77023">
                  <c:v>7700.66</c:v>
                </c:pt>
                <c:pt idx="77024">
                  <c:v>7700.76</c:v>
                </c:pt>
                <c:pt idx="77025">
                  <c:v>7700.86</c:v>
                </c:pt>
                <c:pt idx="77026">
                  <c:v>7700.96</c:v>
                </c:pt>
                <c:pt idx="77027">
                  <c:v>7701.06</c:v>
                </c:pt>
                <c:pt idx="77028">
                  <c:v>7701.16</c:v>
                </c:pt>
                <c:pt idx="77029">
                  <c:v>7701.26</c:v>
                </c:pt>
                <c:pt idx="77030">
                  <c:v>7701.36</c:v>
                </c:pt>
                <c:pt idx="77031">
                  <c:v>7701.46</c:v>
                </c:pt>
                <c:pt idx="77032">
                  <c:v>7701.56</c:v>
                </c:pt>
                <c:pt idx="77033">
                  <c:v>7701.66</c:v>
                </c:pt>
                <c:pt idx="77034">
                  <c:v>7701.76</c:v>
                </c:pt>
                <c:pt idx="77035">
                  <c:v>7701.86</c:v>
                </c:pt>
                <c:pt idx="77036">
                  <c:v>7701.96</c:v>
                </c:pt>
                <c:pt idx="77037">
                  <c:v>7702.06</c:v>
                </c:pt>
                <c:pt idx="77038">
                  <c:v>7702.16</c:v>
                </c:pt>
                <c:pt idx="77039">
                  <c:v>7702.26</c:v>
                </c:pt>
                <c:pt idx="77040">
                  <c:v>7702.36</c:v>
                </c:pt>
                <c:pt idx="77041">
                  <c:v>7702.46</c:v>
                </c:pt>
                <c:pt idx="77042">
                  <c:v>7702.56</c:v>
                </c:pt>
                <c:pt idx="77043">
                  <c:v>7702.66</c:v>
                </c:pt>
                <c:pt idx="77044">
                  <c:v>7702.76</c:v>
                </c:pt>
                <c:pt idx="77045">
                  <c:v>7702.86</c:v>
                </c:pt>
                <c:pt idx="77046">
                  <c:v>7702.96</c:v>
                </c:pt>
                <c:pt idx="77047">
                  <c:v>7703.06</c:v>
                </c:pt>
                <c:pt idx="77048">
                  <c:v>7703.16</c:v>
                </c:pt>
                <c:pt idx="77049">
                  <c:v>7703.26</c:v>
                </c:pt>
                <c:pt idx="77050">
                  <c:v>7703.36</c:v>
                </c:pt>
                <c:pt idx="77051">
                  <c:v>7703.46</c:v>
                </c:pt>
                <c:pt idx="77052">
                  <c:v>7703.56</c:v>
                </c:pt>
                <c:pt idx="77053">
                  <c:v>7703.66</c:v>
                </c:pt>
                <c:pt idx="77054">
                  <c:v>7703.76</c:v>
                </c:pt>
                <c:pt idx="77055">
                  <c:v>7703.86</c:v>
                </c:pt>
                <c:pt idx="77056">
                  <c:v>7703.96</c:v>
                </c:pt>
                <c:pt idx="77057">
                  <c:v>7704.06</c:v>
                </c:pt>
                <c:pt idx="77058">
                  <c:v>7704.16</c:v>
                </c:pt>
                <c:pt idx="77059">
                  <c:v>7704.26</c:v>
                </c:pt>
                <c:pt idx="77060">
                  <c:v>7704.36</c:v>
                </c:pt>
                <c:pt idx="77061">
                  <c:v>7704.46</c:v>
                </c:pt>
                <c:pt idx="77062">
                  <c:v>7704.56</c:v>
                </c:pt>
                <c:pt idx="77063">
                  <c:v>7704.66</c:v>
                </c:pt>
                <c:pt idx="77064">
                  <c:v>7704.76</c:v>
                </c:pt>
                <c:pt idx="77065">
                  <c:v>7704.86</c:v>
                </c:pt>
                <c:pt idx="77066">
                  <c:v>7704.96</c:v>
                </c:pt>
                <c:pt idx="77067">
                  <c:v>7705.06</c:v>
                </c:pt>
                <c:pt idx="77068">
                  <c:v>7705.16</c:v>
                </c:pt>
                <c:pt idx="77069">
                  <c:v>7705.26</c:v>
                </c:pt>
                <c:pt idx="77070">
                  <c:v>7705.36</c:v>
                </c:pt>
                <c:pt idx="77071">
                  <c:v>7705.46</c:v>
                </c:pt>
                <c:pt idx="77072">
                  <c:v>7705.56</c:v>
                </c:pt>
                <c:pt idx="77073">
                  <c:v>7705.66</c:v>
                </c:pt>
                <c:pt idx="77074">
                  <c:v>7705.76</c:v>
                </c:pt>
                <c:pt idx="77075">
                  <c:v>7705.86</c:v>
                </c:pt>
                <c:pt idx="77076">
                  <c:v>7705.96</c:v>
                </c:pt>
                <c:pt idx="77077">
                  <c:v>7706.06</c:v>
                </c:pt>
                <c:pt idx="77078">
                  <c:v>7706.16</c:v>
                </c:pt>
                <c:pt idx="77079">
                  <c:v>7706.26</c:v>
                </c:pt>
                <c:pt idx="77080">
                  <c:v>7706.36</c:v>
                </c:pt>
                <c:pt idx="77081">
                  <c:v>7706.46</c:v>
                </c:pt>
                <c:pt idx="77082">
                  <c:v>7706.56</c:v>
                </c:pt>
                <c:pt idx="77083">
                  <c:v>7706.66</c:v>
                </c:pt>
                <c:pt idx="77084">
                  <c:v>7706.76</c:v>
                </c:pt>
                <c:pt idx="77085">
                  <c:v>7706.86</c:v>
                </c:pt>
                <c:pt idx="77086">
                  <c:v>7706.96</c:v>
                </c:pt>
                <c:pt idx="77087">
                  <c:v>7707.06</c:v>
                </c:pt>
                <c:pt idx="77088">
                  <c:v>7707.16</c:v>
                </c:pt>
                <c:pt idx="77089">
                  <c:v>7707.26</c:v>
                </c:pt>
                <c:pt idx="77090">
                  <c:v>7707.36</c:v>
                </c:pt>
                <c:pt idx="77091">
                  <c:v>7707.46</c:v>
                </c:pt>
                <c:pt idx="77092">
                  <c:v>7707.56</c:v>
                </c:pt>
                <c:pt idx="77093">
                  <c:v>7707.66</c:v>
                </c:pt>
                <c:pt idx="77094">
                  <c:v>7707.76</c:v>
                </c:pt>
                <c:pt idx="77095">
                  <c:v>7707.86</c:v>
                </c:pt>
                <c:pt idx="77096">
                  <c:v>7707.96</c:v>
                </c:pt>
                <c:pt idx="77097">
                  <c:v>7708.06</c:v>
                </c:pt>
                <c:pt idx="77098">
                  <c:v>7708.16</c:v>
                </c:pt>
                <c:pt idx="77099">
                  <c:v>7708.26</c:v>
                </c:pt>
                <c:pt idx="77100">
                  <c:v>7708.36</c:v>
                </c:pt>
                <c:pt idx="77101">
                  <c:v>7708.46</c:v>
                </c:pt>
                <c:pt idx="77102">
                  <c:v>7708.56</c:v>
                </c:pt>
                <c:pt idx="77103">
                  <c:v>7708.66</c:v>
                </c:pt>
                <c:pt idx="77104">
                  <c:v>7708.76</c:v>
                </c:pt>
                <c:pt idx="77105">
                  <c:v>7708.86</c:v>
                </c:pt>
                <c:pt idx="77106">
                  <c:v>7708.96</c:v>
                </c:pt>
                <c:pt idx="77107">
                  <c:v>7709.06</c:v>
                </c:pt>
                <c:pt idx="77108">
                  <c:v>7709.16</c:v>
                </c:pt>
                <c:pt idx="77109">
                  <c:v>7709.26</c:v>
                </c:pt>
                <c:pt idx="77110">
                  <c:v>7709.36</c:v>
                </c:pt>
                <c:pt idx="77111">
                  <c:v>7709.46</c:v>
                </c:pt>
                <c:pt idx="77112">
                  <c:v>7709.56</c:v>
                </c:pt>
                <c:pt idx="77113">
                  <c:v>7709.66</c:v>
                </c:pt>
                <c:pt idx="77114">
                  <c:v>7709.76</c:v>
                </c:pt>
                <c:pt idx="77115">
                  <c:v>7709.86</c:v>
                </c:pt>
                <c:pt idx="77116">
                  <c:v>7709.96</c:v>
                </c:pt>
                <c:pt idx="77117">
                  <c:v>7710.06</c:v>
                </c:pt>
                <c:pt idx="77118">
                  <c:v>7710.16</c:v>
                </c:pt>
                <c:pt idx="77119">
                  <c:v>7710.26</c:v>
                </c:pt>
                <c:pt idx="77120">
                  <c:v>7710.36</c:v>
                </c:pt>
                <c:pt idx="77121">
                  <c:v>7710.46</c:v>
                </c:pt>
                <c:pt idx="77122">
                  <c:v>7710.56</c:v>
                </c:pt>
                <c:pt idx="77123">
                  <c:v>7710.66</c:v>
                </c:pt>
                <c:pt idx="77124">
                  <c:v>7710.76</c:v>
                </c:pt>
                <c:pt idx="77125">
                  <c:v>7710.86</c:v>
                </c:pt>
                <c:pt idx="77126">
                  <c:v>7710.96</c:v>
                </c:pt>
                <c:pt idx="77127">
                  <c:v>7711.06</c:v>
                </c:pt>
                <c:pt idx="77128">
                  <c:v>7711.16</c:v>
                </c:pt>
                <c:pt idx="77129">
                  <c:v>7711.26</c:v>
                </c:pt>
                <c:pt idx="77130">
                  <c:v>7711.36</c:v>
                </c:pt>
                <c:pt idx="77131">
                  <c:v>7711.46</c:v>
                </c:pt>
                <c:pt idx="77132">
                  <c:v>7711.56</c:v>
                </c:pt>
                <c:pt idx="77133">
                  <c:v>7711.66</c:v>
                </c:pt>
                <c:pt idx="77134">
                  <c:v>7711.76</c:v>
                </c:pt>
                <c:pt idx="77135">
                  <c:v>7711.86</c:v>
                </c:pt>
                <c:pt idx="77136">
                  <c:v>7711.96</c:v>
                </c:pt>
                <c:pt idx="77137">
                  <c:v>7712.06</c:v>
                </c:pt>
                <c:pt idx="77138">
                  <c:v>7712.16</c:v>
                </c:pt>
                <c:pt idx="77139">
                  <c:v>7712.26</c:v>
                </c:pt>
                <c:pt idx="77140">
                  <c:v>7712.36</c:v>
                </c:pt>
                <c:pt idx="77141">
                  <c:v>7712.46</c:v>
                </c:pt>
                <c:pt idx="77142">
                  <c:v>7712.56</c:v>
                </c:pt>
                <c:pt idx="77143">
                  <c:v>7712.66</c:v>
                </c:pt>
                <c:pt idx="77144">
                  <c:v>7712.76</c:v>
                </c:pt>
                <c:pt idx="77145">
                  <c:v>7712.86</c:v>
                </c:pt>
                <c:pt idx="77146">
                  <c:v>7712.96</c:v>
                </c:pt>
                <c:pt idx="77147">
                  <c:v>7713.06</c:v>
                </c:pt>
                <c:pt idx="77148">
                  <c:v>7713.16</c:v>
                </c:pt>
                <c:pt idx="77149">
                  <c:v>7713.26</c:v>
                </c:pt>
                <c:pt idx="77150">
                  <c:v>7713.36</c:v>
                </c:pt>
                <c:pt idx="77151">
                  <c:v>7713.46</c:v>
                </c:pt>
                <c:pt idx="77152">
                  <c:v>7713.56</c:v>
                </c:pt>
                <c:pt idx="77153">
                  <c:v>7713.66</c:v>
                </c:pt>
                <c:pt idx="77154">
                  <c:v>7713.76</c:v>
                </c:pt>
                <c:pt idx="77155">
                  <c:v>7713.86</c:v>
                </c:pt>
                <c:pt idx="77156">
                  <c:v>7713.96</c:v>
                </c:pt>
                <c:pt idx="77157">
                  <c:v>7714.06</c:v>
                </c:pt>
                <c:pt idx="77158">
                  <c:v>7714.16</c:v>
                </c:pt>
                <c:pt idx="77159">
                  <c:v>7714.26</c:v>
                </c:pt>
                <c:pt idx="77160">
                  <c:v>7714.36</c:v>
                </c:pt>
                <c:pt idx="77161">
                  <c:v>7714.46</c:v>
                </c:pt>
                <c:pt idx="77162">
                  <c:v>7714.56</c:v>
                </c:pt>
                <c:pt idx="77163">
                  <c:v>7714.66</c:v>
                </c:pt>
                <c:pt idx="77164">
                  <c:v>7714.76</c:v>
                </c:pt>
                <c:pt idx="77165">
                  <c:v>7714.86</c:v>
                </c:pt>
                <c:pt idx="77166">
                  <c:v>7714.96</c:v>
                </c:pt>
                <c:pt idx="77167">
                  <c:v>7715.06</c:v>
                </c:pt>
                <c:pt idx="77168">
                  <c:v>7715.16</c:v>
                </c:pt>
                <c:pt idx="77169">
                  <c:v>7715.26</c:v>
                </c:pt>
                <c:pt idx="77170">
                  <c:v>7715.36</c:v>
                </c:pt>
                <c:pt idx="77171">
                  <c:v>7715.46</c:v>
                </c:pt>
                <c:pt idx="77172">
                  <c:v>7715.56</c:v>
                </c:pt>
                <c:pt idx="77173">
                  <c:v>7715.66</c:v>
                </c:pt>
                <c:pt idx="77174">
                  <c:v>7715.76</c:v>
                </c:pt>
                <c:pt idx="77175">
                  <c:v>7715.86</c:v>
                </c:pt>
                <c:pt idx="77176">
                  <c:v>7715.96</c:v>
                </c:pt>
                <c:pt idx="77177">
                  <c:v>7716.06</c:v>
                </c:pt>
                <c:pt idx="77178">
                  <c:v>7716.16</c:v>
                </c:pt>
                <c:pt idx="77179">
                  <c:v>7716.26</c:v>
                </c:pt>
                <c:pt idx="77180">
                  <c:v>7716.36</c:v>
                </c:pt>
                <c:pt idx="77181">
                  <c:v>7716.46</c:v>
                </c:pt>
                <c:pt idx="77182">
                  <c:v>7716.56</c:v>
                </c:pt>
                <c:pt idx="77183">
                  <c:v>7716.66</c:v>
                </c:pt>
                <c:pt idx="77184">
                  <c:v>7716.76</c:v>
                </c:pt>
                <c:pt idx="77185">
                  <c:v>7716.86</c:v>
                </c:pt>
                <c:pt idx="77186">
                  <c:v>7716.96</c:v>
                </c:pt>
                <c:pt idx="77187">
                  <c:v>7717.06</c:v>
                </c:pt>
                <c:pt idx="77188">
                  <c:v>7717.16</c:v>
                </c:pt>
                <c:pt idx="77189">
                  <c:v>7717.26</c:v>
                </c:pt>
                <c:pt idx="77190">
                  <c:v>7717.36</c:v>
                </c:pt>
                <c:pt idx="77191">
                  <c:v>7717.46</c:v>
                </c:pt>
                <c:pt idx="77192">
                  <c:v>7717.56</c:v>
                </c:pt>
                <c:pt idx="77193">
                  <c:v>7717.66</c:v>
                </c:pt>
                <c:pt idx="77194">
                  <c:v>7717.76</c:v>
                </c:pt>
                <c:pt idx="77195">
                  <c:v>7717.86</c:v>
                </c:pt>
                <c:pt idx="77196">
                  <c:v>7717.96</c:v>
                </c:pt>
                <c:pt idx="77197">
                  <c:v>7718.06</c:v>
                </c:pt>
                <c:pt idx="77198">
                  <c:v>7718.16</c:v>
                </c:pt>
                <c:pt idx="77199">
                  <c:v>7718.26</c:v>
                </c:pt>
                <c:pt idx="77200">
                  <c:v>7718.36</c:v>
                </c:pt>
                <c:pt idx="77201">
                  <c:v>7718.46</c:v>
                </c:pt>
                <c:pt idx="77202">
                  <c:v>7718.56</c:v>
                </c:pt>
                <c:pt idx="77203">
                  <c:v>7718.66</c:v>
                </c:pt>
                <c:pt idx="77204">
                  <c:v>7718.76</c:v>
                </c:pt>
                <c:pt idx="77205">
                  <c:v>7718.86</c:v>
                </c:pt>
                <c:pt idx="77206">
                  <c:v>7718.96</c:v>
                </c:pt>
                <c:pt idx="77207">
                  <c:v>7719.06</c:v>
                </c:pt>
                <c:pt idx="77208">
                  <c:v>7719.16</c:v>
                </c:pt>
                <c:pt idx="77209">
                  <c:v>7719.26</c:v>
                </c:pt>
                <c:pt idx="77210">
                  <c:v>7719.36</c:v>
                </c:pt>
                <c:pt idx="77211">
                  <c:v>7719.46</c:v>
                </c:pt>
                <c:pt idx="77212">
                  <c:v>7719.56</c:v>
                </c:pt>
                <c:pt idx="77213">
                  <c:v>7719.66</c:v>
                </c:pt>
                <c:pt idx="77214">
                  <c:v>7719.76</c:v>
                </c:pt>
                <c:pt idx="77215">
                  <c:v>7719.86</c:v>
                </c:pt>
                <c:pt idx="77216">
                  <c:v>7719.96</c:v>
                </c:pt>
                <c:pt idx="77217">
                  <c:v>7720.06</c:v>
                </c:pt>
                <c:pt idx="77218">
                  <c:v>7720.16</c:v>
                </c:pt>
                <c:pt idx="77219">
                  <c:v>7720.26</c:v>
                </c:pt>
                <c:pt idx="77220">
                  <c:v>7720.36</c:v>
                </c:pt>
                <c:pt idx="77221">
                  <c:v>7720.46</c:v>
                </c:pt>
                <c:pt idx="77222">
                  <c:v>7720.56</c:v>
                </c:pt>
                <c:pt idx="77223">
                  <c:v>7720.66</c:v>
                </c:pt>
                <c:pt idx="77224">
                  <c:v>7720.76</c:v>
                </c:pt>
                <c:pt idx="77225">
                  <c:v>7720.86</c:v>
                </c:pt>
                <c:pt idx="77226">
                  <c:v>7720.96</c:v>
                </c:pt>
                <c:pt idx="77227">
                  <c:v>7721.06</c:v>
                </c:pt>
                <c:pt idx="77228">
                  <c:v>7721.16</c:v>
                </c:pt>
                <c:pt idx="77229">
                  <c:v>7721.26</c:v>
                </c:pt>
                <c:pt idx="77230">
                  <c:v>7721.36</c:v>
                </c:pt>
                <c:pt idx="77231">
                  <c:v>7721.46</c:v>
                </c:pt>
                <c:pt idx="77232">
                  <c:v>7721.56</c:v>
                </c:pt>
                <c:pt idx="77233">
                  <c:v>7721.66</c:v>
                </c:pt>
                <c:pt idx="77234">
                  <c:v>7721.76</c:v>
                </c:pt>
                <c:pt idx="77235">
                  <c:v>7721.86</c:v>
                </c:pt>
                <c:pt idx="77236">
                  <c:v>7721.96</c:v>
                </c:pt>
                <c:pt idx="77237">
                  <c:v>7722.06</c:v>
                </c:pt>
                <c:pt idx="77238">
                  <c:v>7722.16</c:v>
                </c:pt>
                <c:pt idx="77239">
                  <c:v>7722.26</c:v>
                </c:pt>
                <c:pt idx="77240">
                  <c:v>7722.36</c:v>
                </c:pt>
                <c:pt idx="77241">
                  <c:v>7722.46</c:v>
                </c:pt>
                <c:pt idx="77242">
                  <c:v>7722.56</c:v>
                </c:pt>
                <c:pt idx="77243">
                  <c:v>7722.66</c:v>
                </c:pt>
                <c:pt idx="77244">
                  <c:v>7722.76</c:v>
                </c:pt>
                <c:pt idx="77245">
                  <c:v>7722.86</c:v>
                </c:pt>
                <c:pt idx="77246">
                  <c:v>7722.96</c:v>
                </c:pt>
                <c:pt idx="77247">
                  <c:v>7723.06</c:v>
                </c:pt>
                <c:pt idx="77248">
                  <c:v>7723.16</c:v>
                </c:pt>
                <c:pt idx="77249">
                  <c:v>7723.26</c:v>
                </c:pt>
                <c:pt idx="77250">
                  <c:v>7723.36</c:v>
                </c:pt>
                <c:pt idx="77251">
                  <c:v>7723.46</c:v>
                </c:pt>
                <c:pt idx="77252">
                  <c:v>7723.56</c:v>
                </c:pt>
                <c:pt idx="77253">
                  <c:v>7723.66</c:v>
                </c:pt>
                <c:pt idx="77254">
                  <c:v>7723.76</c:v>
                </c:pt>
                <c:pt idx="77255">
                  <c:v>7723.86</c:v>
                </c:pt>
                <c:pt idx="77256">
                  <c:v>7723.96</c:v>
                </c:pt>
                <c:pt idx="77257">
                  <c:v>7724.06</c:v>
                </c:pt>
                <c:pt idx="77258">
                  <c:v>7724.16</c:v>
                </c:pt>
                <c:pt idx="77259">
                  <c:v>7724.26</c:v>
                </c:pt>
                <c:pt idx="77260">
                  <c:v>7724.36</c:v>
                </c:pt>
                <c:pt idx="77261">
                  <c:v>7724.46</c:v>
                </c:pt>
                <c:pt idx="77262">
                  <c:v>7724.56</c:v>
                </c:pt>
                <c:pt idx="77263">
                  <c:v>7724.66</c:v>
                </c:pt>
                <c:pt idx="77264">
                  <c:v>7724.76</c:v>
                </c:pt>
                <c:pt idx="77265">
                  <c:v>7724.86</c:v>
                </c:pt>
                <c:pt idx="77266">
                  <c:v>7724.96</c:v>
                </c:pt>
                <c:pt idx="77267">
                  <c:v>7725.06</c:v>
                </c:pt>
                <c:pt idx="77268">
                  <c:v>7725.16</c:v>
                </c:pt>
                <c:pt idx="77269">
                  <c:v>7725.26</c:v>
                </c:pt>
                <c:pt idx="77270">
                  <c:v>7725.36</c:v>
                </c:pt>
                <c:pt idx="77271">
                  <c:v>7725.46</c:v>
                </c:pt>
                <c:pt idx="77272">
                  <c:v>7725.56</c:v>
                </c:pt>
                <c:pt idx="77273">
                  <c:v>7725.66</c:v>
                </c:pt>
                <c:pt idx="77274">
                  <c:v>7725.76</c:v>
                </c:pt>
                <c:pt idx="77275">
                  <c:v>7725.86</c:v>
                </c:pt>
                <c:pt idx="77276">
                  <c:v>7725.96</c:v>
                </c:pt>
                <c:pt idx="77277">
                  <c:v>7726.06</c:v>
                </c:pt>
                <c:pt idx="77278">
                  <c:v>7726.16</c:v>
                </c:pt>
                <c:pt idx="77279">
                  <c:v>7726.26</c:v>
                </c:pt>
                <c:pt idx="77280">
                  <c:v>7726.36</c:v>
                </c:pt>
                <c:pt idx="77281">
                  <c:v>7726.46</c:v>
                </c:pt>
                <c:pt idx="77282">
                  <c:v>7726.56</c:v>
                </c:pt>
                <c:pt idx="77283">
                  <c:v>7726.66</c:v>
                </c:pt>
                <c:pt idx="77284">
                  <c:v>7726.76</c:v>
                </c:pt>
                <c:pt idx="77285">
                  <c:v>7726.86</c:v>
                </c:pt>
                <c:pt idx="77286">
                  <c:v>7726.96</c:v>
                </c:pt>
                <c:pt idx="77287">
                  <c:v>7727.06</c:v>
                </c:pt>
                <c:pt idx="77288">
                  <c:v>7727.16</c:v>
                </c:pt>
                <c:pt idx="77289">
                  <c:v>7727.26</c:v>
                </c:pt>
                <c:pt idx="77290">
                  <c:v>7727.36</c:v>
                </c:pt>
                <c:pt idx="77291">
                  <c:v>7727.46</c:v>
                </c:pt>
                <c:pt idx="77292">
                  <c:v>7727.56</c:v>
                </c:pt>
                <c:pt idx="77293">
                  <c:v>7727.66</c:v>
                </c:pt>
                <c:pt idx="77294">
                  <c:v>7727.76</c:v>
                </c:pt>
                <c:pt idx="77295">
                  <c:v>7727.86</c:v>
                </c:pt>
                <c:pt idx="77296">
                  <c:v>7727.96</c:v>
                </c:pt>
                <c:pt idx="77297">
                  <c:v>7728.06</c:v>
                </c:pt>
                <c:pt idx="77298">
                  <c:v>7728.16</c:v>
                </c:pt>
                <c:pt idx="77299">
                  <c:v>7728.26</c:v>
                </c:pt>
                <c:pt idx="77300">
                  <c:v>7728.36</c:v>
                </c:pt>
                <c:pt idx="77301">
                  <c:v>7728.46</c:v>
                </c:pt>
                <c:pt idx="77302">
                  <c:v>7728.56</c:v>
                </c:pt>
                <c:pt idx="77303">
                  <c:v>7728.66</c:v>
                </c:pt>
                <c:pt idx="77304">
                  <c:v>7728.76</c:v>
                </c:pt>
                <c:pt idx="77305">
                  <c:v>7728.86</c:v>
                </c:pt>
                <c:pt idx="77306">
                  <c:v>7728.96</c:v>
                </c:pt>
                <c:pt idx="77307">
                  <c:v>7729.06</c:v>
                </c:pt>
                <c:pt idx="77308">
                  <c:v>7729.16</c:v>
                </c:pt>
                <c:pt idx="77309">
                  <c:v>7729.26</c:v>
                </c:pt>
                <c:pt idx="77310">
                  <c:v>7729.36</c:v>
                </c:pt>
                <c:pt idx="77311">
                  <c:v>7729.46</c:v>
                </c:pt>
                <c:pt idx="77312">
                  <c:v>7729.56</c:v>
                </c:pt>
                <c:pt idx="77313">
                  <c:v>7729.66</c:v>
                </c:pt>
                <c:pt idx="77314">
                  <c:v>7729.76</c:v>
                </c:pt>
                <c:pt idx="77315">
                  <c:v>7729.86</c:v>
                </c:pt>
                <c:pt idx="77316">
                  <c:v>7729.96</c:v>
                </c:pt>
                <c:pt idx="77317">
                  <c:v>7730.06</c:v>
                </c:pt>
                <c:pt idx="77318">
                  <c:v>7730.16</c:v>
                </c:pt>
                <c:pt idx="77319">
                  <c:v>7730.26</c:v>
                </c:pt>
                <c:pt idx="77320">
                  <c:v>7730.36</c:v>
                </c:pt>
                <c:pt idx="77321">
                  <c:v>7730.46</c:v>
                </c:pt>
                <c:pt idx="77322">
                  <c:v>7730.56</c:v>
                </c:pt>
                <c:pt idx="77323">
                  <c:v>7730.66</c:v>
                </c:pt>
                <c:pt idx="77324">
                  <c:v>7730.76</c:v>
                </c:pt>
                <c:pt idx="77325">
                  <c:v>7730.86</c:v>
                </c:pt>
                <c:pt idx="77326">
                  <c:v>7730.96</c:v>
                </c:pt>
                <c:pt idx="77327">
                  <c:v>7731.06</c:v>
                </c:pt>
                <c:pt idx="77328">
                  <c:v>7731.16</c:v>
                </c:pt>
                <c:pt idx="77329">
                  <c:v>7731.26</c:v>
                </c:pt>
                <c:pt idx="77330">
                  <c:v>7731.36</c:v>
                </c:pt>
                <c:pt idx="77331">
                  <c:v>7731.46</c:v>
                </c:pt>
                <c:pt idx="77332">
                  <c:v>7731.56</c:v>
                </c:pt>
                <c:pt idx="77333">
                  <c:v>7731.66</c:v>
                </c:pt>
                <c:pt idx="77334">
                  <c:v>7731.76</c:v>
                </c:pt>
                <c:pt idx="77335">
                  <c:v>7731.86</c:v>
                </c:pt>
                <c:pt idx="77336">
                  <c:v>7731.96</c:v>
                </c:pt>
                <c:pt idx="77337">
                  <c:v>7732.06</c:v>
                </c:pt>
                <c:pt idx="77338">
                  <c:v>7732.16</c:v>
                </c:pt>
                <c:pt idx="77339">
                  <c:v>7732.26</c:v>
                </c:pt>
                <c:pt idx="77340">
                  <c:v>7732.36</c:v>
                </c:pt>
                <c:pt idx="77341">
                  <c:v>7732.46</c:v>
                </c:pt>
                <c:pt idx="77342">
                  <c:v>7732.56</c:v>
                </c:pt>
                <c:pt idx="77343">
                  <c:v>7732.66</c:v>
                </c:pt>
                <c:pt idx="77344">
                  <c:v>7732.76</c:v>
                </c:pt>
                <c:pt idx="77345">
                  <c:v>7732.86</c:v>
                </c:pt>
                <c:pt idx="77346">
                  <c:v>7732.96</c:v>
                </c:pt>
                <c:pt idx="77347">
                  <c:v>7733.06</c:v>
                </c:pt>
                <c:pt idx="77348">
                  <c:v>7733.16</c:v>
                </c:pt>
                <c:pt idx="77349">
                  <c:v>7733.26</c:v>
                </c:pt>
                <c:pt idx="77350">
                  <c:v>7733.36</c:v>
                </c:pt>
                <c:pt idx="77351">
                  <c:v>7733.46</c:v>
                </c:pt>
                <c:pt idx="77352">
                  <c:v>7733.56</c:v>
                </c:pt>
                <c:pt idx="77353">
                  <c:v>7733.66</c:v>
                </c:pt>
                <c:pt idx="77354">
                  <c:v>7733.76</c:v>
                </c:pt>
                <c:pt idx="77355">
                  <c:v>7733.86</c:v>
                </c:pt>
                <c:pt idx="77356">
                  <c:v>7733.96</c:v>
                </c:pt>
                <c:pt idx="77357">
                  <c:v>7734.06</c:v>
                </c:pt>
                <c:pt idx="77358">
                  <c:v>7734.16</c:v>
                </c:pt>
                <c:pt idx="77359">
                  <c:v>7734.26</c:v>
                </c:pt>
                <c:pt idx="77360">
                  <c:v>7734.36</c:v>
                </c:pt>
                <c:pt idx="77361">
                  <c:v>7734.46</c:v>
                </c:pt>
                <c:pt idx="77362">
                  <c:v>7734.56</c:v>
                </c:pt>
                <c:pt idx="77363">
                  <c:v>7734.66</c:v>
                </c:pt>
                <c:pt idx="77364">
                  <c:v>7734.76</c:v>
                </c:pt>
                <c:pt idx="77365">
                  <c:v>7734.86</c:v>
                </c:pt>
                <c:pt idx="77366">
                  <c:v>7734.96</c:v>
                </c:pt>
                <c:pt idx="77367">
                  <c:v>7735.06</c:v>
                </c:pt>
                <c:pt idx="77368">
                  <c:v>7735.16</c:v>
                </c:pt>
                <c:pt idx="77369">
                  <c:v>7735.26</c:v>
                </c:pt>
                <c:pt idx="77370">
                  <c:v>7735.36</c:v>
                </c:pt>
                <c:pt idx="77371">
                  <c:v>7735.46</c:v>
                </c:pt>
                <c:pt idx="77372">
                  <c:v>7735.56</c:v>
                </c:pt>
                <c:pt idx="77373">
                  <c:v>7735.66</c:v>
                </c:pt>
                <c:pt idx="77374">
                  <c:v>7735.76</c:v>
                </c:pt>
                <c:pt idx="77375">
                  <c:v>7735.86</c:v>
                </c:pt>
                <c:pt idx="77376">
                  <c:v>7735.96</c:v>
                </c:pt>
                <c:pt idx="77377">
                  <c:v>7736.06</c:v>
                </c:pt>
                <c:pt idx="77378">
                  <c:v>7736.16</c:v>
                </c:pt>
                <c:pt idx="77379">
                  <c:v>7736.26</c:v>
                </c:pt>
                <c:pt idx="77380">
                  <c:v>7736.36</c:v>
                </c:pt>
                <c:pt idx="77381">
                  <c:v>7736.46</c:v>
                </c:pt>
                <c:pt idx="77382">
                  <c:v>7736.56</c:v>
                </c:pt>
                <c:pt idx="77383">
                  <c:v>7736.66</c:v>
                </c:pt>
                <c:pt idx="77384">
                  <c:v>7736.76</c:v>
                </c:pt>
                <c:pt idx="77385">
                  <c:v>7736.86</c:v>
                </c:pt>
                <c:pt idx="77386">
                  <c:v>7736.96</c:v>
                </c:pt>
                <c:pt idx="77387">
                  <c:v>7737.06</c:v>
                </c:pt>
                <c:pt idx="77388">
                  <c:v>7737.16</c:v>
                </c:pt>
                <c:pt idx="77389">
                  <c:v>7737.26</c:v>
                </c:pt>
                <c:pt idx="77390">
                  <c:v>7737.36</c:v>
                </c:pt>
                <c:pt idx="77391">
                  <c:v>7737.46</c:v>
                </c:pt>
                <c:pt idx="77392">
                  <c:v>7737.56</c:v>
                </c:pt>
                <c:pt idx="77393">
                  <c:v>7737.66</c:v>
                </c:pt>
                <c:pt idx="77394">
                  <c:v>7737.76</c:v>
                </c:pt>
                <c:pt idx="77395">
                  <c:v>7737.86</c:v>
                </c:pt>
                <c:pt idx="77396">
                  <c:v>7737.96</c:v>
                </c:pt>
                <c:pt idx="77397">
                  <c:v>7738.06</c:v>
                </c:pt>
                <c:pt idx="77398">
                  <c:v>7738.16</c:v>
                </c:pt>
                <c:pt idx="77399">
                  <c:v>7738.26</c:v>
                </c:pt>
                <c:pt idx="77400">
                  <c:v>7738.36</c:v>
                </c:pt>
                <c:pt idx="77401">
                  <c:v>7738.46</c:v>
                </c:pt>
                <c:pt idx="77402">
                  <c:v>7738.56</c:v>
                </c:pt>
                <c:pt idx="77403">
                  <c:v>7738.66</c:v>
                </c:pt>
                <c:pt idx="77404">
                  <c:v>7738.76</c:v>
                </c:pt>
                <c:pt idx="77405">
                  <c:v>7738.86</c:v>
                </c:pt>
                <c:pt idx="77406">
                  <c:v>7738.96</c:v>
                </c:pt>
                <c:pt idx="77407">
                  <c:v>7739.06</c:v>
                </c:pt>
                <c:pt idx="77408">
                  <c:v>7739.16</c:v>
                </c:pt>
                <c:pt idx="77409">
                  <c:v>7739.26</c:v>
                </c:pt>
                <c:pt idx="77410">
                  <c:v>7739.36</c:v>
                </c:pt>
                <c:pt idx="77411">
                  <c:v>7739.46</c:v>
                </c:pt>
                <c:pt idx="77412">
                  <c:v>7739.56</c:v>
                </c:pt>
                <c:pt idx="77413">
                  <c:v>7739.66</c:v>
                </c:pt>
                <c:pt idx="77414">
                  <c:v>7739.76</c:v>
                </c:pt>
                <c:pt idx="77415">
                  <c:v>7739.86</c:v>
                </c:pt>
                <c:pt idx="77416">
                  <c:v>7739.96</c:v>
                </c:pt>
                <c:pt idx="77417">
                  <c:v>7740.06</c:v>
                </c:pt>
                <c:pt idx="77418">
                  <c:v>7740.16</c:v>
                </c:pt>
                <c:pt idx="77419">
                  <c:v>7740.26</c:v>
                </c:pt>
                <c:pt idx="77420">
                  <c:v>7740.36</c:v>
                </c:pt>
                <c:pt idx="77421">
                  <c:v>7740.46</c:v>
                </c:pt>
                <c:pt idx="77422">
                  <c:v>7740.56</c:v>
                </c:pt>
                <c:pt idx="77423">
                  <c:v>7740.66</c:v>
                </c:pt>
                <c:pt idx="77424">
                  <c:v>7740.76</c:v>
                </c:pt>
                <c:pt idx="77425">
                  <c:v>7740.86</c:v>
                </c:pt>
                <c:pt idx="77426">
                  <c:v>7740.96</c:v>
                </c:pt>
                <c:pt idx="77427">
                  <c:v>7741.06</c:v>
                </c:pt>
                <c:pt idx="77428">
                  <c:v>7741.16</c:v>
                </c:pt>
                <c:pt idx="77429">
                  <c:v>7741.26</c:v>
                </c:pt>
                <c:pt idx="77430">
                  <c:v>7741.36</c:v>
                </c:pt>
                <c:pt idx="77431">
                  <c:v>7741.46</c:v>
                </c:pt>
                <c:pt idx="77432">
                  <c:v>7741.56</c:v>
                </c:pt>
                <c:pt idx="77433">
                  <c:v>7741.66</c:v>
                </c:pt>
                <c:pt idx="77434">
                  <c:v>7741.76</c:v>
                </c:pt>
                <c:pt idx="77435">
                  <c:v>7741.86</c:v>
                </c:pt>
                <c:pt idx="77436">
                  <c:v>7741.96</c:v>
                </c:pt>
                <c:pt idx="77437">
                  <c:v>7742.06</c:v>
                </c:pt>
                <c:pt idx="77438">
                  <c:v>7742.16</c:v>
                </c:pt>
                <c:pt idx="77439">
                  <c:v>7742.26</c:v>
                </c:pt>
                <c:pt idx="77440">
                  <c:v>7742.36</c:v>
                </c:pt>
                <c:pt idx="77441">
                  <c:v>7742.46</c:v>
                </c:pt>
                <c:pt idx="77442">
                  <c:v>7742.56</c:v>
                </c:pt>
                <c:pt idx="77443">
                  <c:v>7742.66</c:v>
                </c:pt>
                <c:pt idx="77444">
                  <c:v>7742.76</c:v>
                </c:pt>
                <c:pt idx="77445">
                  <c:v>7742.86</c:v>
                </c:pt>
                <c:pt idx="77446">
                  <c:v>7742.96</c:v>
                </c:pt>
                <c:pt idx="77447">
                  <c:v>7743.06</c:v>
                </c:pt>
                <c:pt idx="77448">
                  <c:v>7743.16</c:v>
                </c:pt>
                <c:pt idx="77449">
                  <c:v>7743.26</c:v>
                </c:pt>
                <c:pt idx="77450">
                  <c:v>7743.36</c:v>
                </c:pt>
                <c:pt idx="77451">
                  <c:v>7743.46</c:v>
                </c:pt>
                <c:pt idx="77452">
                  <c:v>7743.56</c:v>
                </c:pt>
                <c:pt idx="77453">
                  <c:v>7743.66</c:v>
                </c:pt>
                <c:pt idx="77454">
                  <c:v>7743.76</c:v>
                </c:pt>
                <c:pt idx="77455">
                  <c:v>7743.86</c:v>
                </c:pt>
                <c:pt idx="77456">
                  <c:v>7743.96</c:v>
                </c:pt>
                <c:pt idx="77457">
                  <c:v>7744.06</c:v>
                </c:pt>
                <c:pt idx="77458">
                  <c:v>7744.16</c:v>
                </c:pt>
                <c:pt idx="77459">
                  <c:v>7744.26</c:v>
                </c:pt>
                <c:pt idx="77460">
                  <c:v>7744.36</c:v>
                </c:pt>
                <c:pt idx="77461">
                  <c:v>7744.46</c:v>
                </c:pt>
                <c:pt idx="77462">
                  <c:v>7744.56</c:v>
                </c:pt>
                <c:pt idx="77463">
                  <c:v>7744.66</c:v>
                </c:pt>
                <c:pt idx="77464">
                  <c:v>7744.76</c:v>
                </c:pt>
                <c:pt idx="77465">
                  <c:v>7744.86</c:v>
                </c:pt>
                <c:pt idx="77466">
                  <c:v>7744.96</c:v>
                </c:pt>
                <c:pt idx="77467">
                  <c:v>7745.06</c:v>
                </c:pt>
                <c:pt idx="77468">
                  <c:v>7745.16</c:v>
                </c:pt>
                <c:pt idx="77469">
                  <c:v>7745.26</c:v>
                </c:pt>
                <c:pt idx="77470">
                  <c:v>7745.36</c:v>
                </c:pt>
                <c:pt idx="77471">
                  <c:v>7745.46</c:v>
                </c:pt>
                <c:pt idx="77472">
                  <c:v>7745.56</c:v>
                </c:pt>
                <c:pt idx="77473">
                  <c:v>7745.66</c:v>
                </c:pt>
                <c:pt idx="77474">
                  <c:v>7745.76</c:v>
                </c:pt>
                <c:pt idx="77475">
                  <c:v>7745.86</c:v>
                </c:pt>
                <c:pt idx="77476">
                  <c:v>7745.96</c:v>
                </c:pt>
                <c:pt idx="77477">
                  <c:v>7746.06</c:v>
                </c:pt>
                <c:pt idx="77478">
                  <c:v>7746.16</c:v>
                </c:pt>
                <c:pt idx="77479">
                  <c:v>7746.26</c:v>
                </c:pt>
                <c:pt idx="77480">
                  <c:v>7746.36</c:v>
                </c:pt>
                <c:pt idx="77481">
                  <c:v>7746.46</c:v>
                </c:pt>
                <c:pt idx="77482">
                  <c:v>7746.56</c:v>
                </c:pt>
                <c:pt idx="77483">
                  <c:v>7746.66</c:v>
                </c:pt>
                <c:pt idx="77484">
                  <c:v>7746.76</c:v>
                </c:pt>
                <c:pt idx="77485">
                  <c:v>7746.86</c:v>
                </c:pt>
                <c:pt idx="77486">
                  <c:v>7746.96</c:v>
                </c:pt>
                <c:pt idx="77487">
                  <c:v>7747.06</c:v>
                </c:pt>
                <c:pt idx="77488">
                  <c:v>7747.16</c:v>
                </c:pt>
                <c:pt idx="77489">
                  <c:v>7747.26</c:v>
                </c:pt>
                <c:pt idx="77490">
                  <c:v>7747.36</c:v>
                </c:pt>
                <c:pt idx="77491">
                  <c:v>7747.46</c:v>
                </c:pt>
                <c:pt idx="77492">
                  <c:v>7747.56</c:v>
                </c:pt>
                <c:pt idx="77493">
                  <c:v>7747.66</c:v>
                </c:pt>
                <c:pt idx="77494">
                  <c:v>7747.76</c:v>
                </c:pt>
                <c:pt idx="77495">
                  <c:v>7747.86</c:v>
                </c:pt>
                <c:pt idx="77496">
                  <c:v>7747.96</c:v>
                </c:pt>
                <c:pt idx="77497">
                  <c:v>7748.06</c:v>
                </c:pt>
                <c:pt idx="77498">
                  <c:v>7748.16</c:v>
                </c:pt>
                <c:pt idx="77499">
                  <c:v>7748.26</c:v>
                </c:pt>
                <c:pt idx="77500">
                  <c:v>7748.36</c:v>
                </c:pt>
                <c:pt idx="77501">
                  <c:v>7748.46</c:v>
                </c:pt>
                <c:pt idx="77502">
                  <c:v>7748.56</c:v>
                </c:pt>
                <c:pt idx="77503">
                  <c:v>7748.66</c:v>
                </c:pt>
                <c:pt idx="77504">
                  <c:v>7748.76</c:v>
                </c:pt>
                <c:pt idx="77505">
                  <c:v>7748.86</c:v>
                </c:pt>
                <c:pt idx="77506">
                  <c:v>7748.96</c:v>
                </c:pt>
                <c:pt idx="77507">
                  <c:v>7749.06</c:v>
                </c:pt>
                <c:pt idx="77508">
                  <c:v>7749.16</c:v>
                </c:pt>
                <c:pt idx="77509">
                  <c:v>7749.26</c:v>
                </c:pt>
                <c:pt idx="77510">
                  <c:v>7749.36</c:v>
                </c:pt>
                <c:pt idx="77511">
                  <c:v>7749.46</c:v>
                </c:pt>
                <c:pt idx="77512">
                  <c:v>7749.56</c:v>
                </c:pt>
                <c:pt idx="77513">
                  <c:v>7749.66</c:v>
                </c:pt>
                <c:pt idx="77514">
                  <c:v>7749.76</c:v>
                </c:pt>
                <c:pt idx="77515">
                  <c:v>7749.86</c:v>
                </c:pt>
                <c:pt idx="77516">
                  <c:v>7749.96</c:v>
                </c:pt>
                <c:pt idx="77517">
                  <c:v>7750.06</c:v>
                </c:pt>
                <c:pt idx="77518">
                  <c:v>7750.16</c:v>
                </c:pt>
                <c:pt idx="77519">
                  <c:v>7750.26</c:v>
                </c:pt>
                <c:pt idx="77520">
                  <c:v>7750.36</c:v>
                </c:pt>
                <c:pt idx="77521">
                  <c:v>7750.46</c:v>
                </c:pt>
                <c:pt idx="77522">
                  <c:v>7750.56</c:v>
                </c:pt>
                <c:pt idx="77523">
                  <c:v>7750.66</c:v>
                </c:pt>
                <c:pt idx="77524">
                  <c:v>7750.76</c:v>
                </c:pt>
                <c:pt idx="77525">
                  <c:v>7750.86</c:v>
                </c:pt>
                <c:pt idx="77526">
                  <c:v>7750.96</c:v>
                </c:pt>
                <c:pt idx="77527">
                  <c:v>7751.06</c:v>
                </c:pt>
                <c:pt idx="77528">
                  <c:v>7751.16</c:v>
                </c:pt>
                <c:pt idx="77529">
                  <c:v>7751.26</c:v>
                </c:pt>
                <c:pt idx="77530">
                  <c:v>7751.36</c:v>
                </c:pt>
                <c:pt idx="77531">
                  <c:v>7751.46</c:v>
                </c:pt>
                <c:pt idx="77532">
                  <c:v>7751.56</c:v>
                </c:pt>
                <c:pt idx="77533">
                  <c:v>7751.66</c:v>
                </c:pt>
                <c:pt idx="77534">
                  <c:v>7751.76</c:v>
                </c:pt>
                <c:pt idx="77535">
                  <c:v>7751.86</c:v>
                </c:pt>
                <c:pt idx="77536">
                  <c:v>7751.96</c:v>
                </c:pt>
                <c:pt idx="77537">
                  <c:v>7752.06</c:v>
                </c:pt>
                <c:pt idx="77538">
                  <c:v>7752.16</c:v>
                </c:pt>
                <c:pt idx="77539">
                  <c:v>7752.26</c:v>
                </c:pt>
                <c:pt idx="77540">
                  <c:v>7752.36</c:v>
                </c:pt>
                <c:pt idx="77541">
                  <c:v>7752.46</c:v>
                </c:pt>
                <c:pt idx="77542">
                  <c:v>7752.56</c:v>
                </c:pt>
                <c:pt idx="77543">
                  <c:v>7752.66</c:v>
                </c:pt>
                <c:pt idx="77544">
                  <c:v>7752.76</c:v>
                </c:pt>
                <c:pt idx="77545">
                  <c:v>7752.86</c:v>
                </c:pt>
                <c:pt idx="77546">
                  <c:v>7752.96</c:v>
                </c:pt>
                <c:pt idx="77547">
                  <c:v>7753.06</c:v>
                </c:pt>
                <c:pt idx="77548">
                  <c:v>7753.16</c:v>
                </c:pt>
                <c:pt idx="77549">
                  <c:v>7753.26</c:v>
                </c:pt>
                <c:pt idx="77550">
                  <c:v>7753.36</c:v>
                </c:pt>
                <c:pt idx="77551">
                  <c:v>7753.46</c:v>
                </c:pt>
                <c:pt idx="77552">
                  <c:v>7753.56</c:v>
                </c:pt>
                <c:pt idx="77553">
                  <c:v>7753.66</c:v>
                </c:pt>
                <c:pt idx="77554">
                  <c:v>7753.76</c:v>
                </c:pt>
                <c:pt idx="77555">
                  <c:v>7753.86</c:v>
                </c:pt>
                <c:pt idx="77556">
                  <c:v>7753.96</c:v>
                </c:pt>
                <c:pt idx="77557">
                  <c:v>7754.06</c:v>
                </c:pt>
                <c:pt idx="77558">
                  <c:v>7754.16</c:v>
                </c:pt>
                <c:pt idx="77559">
                  <c:v>7754.26</c:v>
                </c:pt>
                <c:pt idx="77560">
                  <c:v>7754.36</c:v>
                </c:pt>
                <c:pt idx="77561">
                  <c:v>7754.46</c:v>
                </c:pt>
                <c:pt idx="77562">
                  <c:v>7754.56</c:v>
                </c:pt>
                <c:pt idx="77563">
                  <c:v>7754.66</c:v>
                </c:pt>
                <c:pt idx="77564">
                  <c:v>7754.76</c:v>
                </c:pt>
                <c:pt idx="77565">
                  <c:v>7754.86</c:v>
                </c:pt>
                <c:pt idx="77566">
                  <c:v>7754.96</c:v>
                </c:pt>
                <c:pt idx="77567">
                  <c:v>7755.06</c:v>
                </c:pt>
                <c:pt idx="77568">
                  <c:v>7755.16</c:v>
                </c:pt>
                <c:pt idx="77569">
                  <c:v>7755.26</c:v>
                </c:pt>
                <c:pt idx="77570">
                  <c:v>7755.36</c:v>
                </c:pt>
                <c:pt idx="77571">
                  <c:v>7755.46</c:v>
                </c:pt>
                <c:pt idx="77572">
                  <c:v>7755.56</c:v>
                </c:pt>
                <c:pt idx="77573">
                  <c:v>7755.66</c:v>
                </c:pt>
                <c:pt idx="77574">
                  <c:v>7755.76</c:v>
                </c:pt>
                <c:pt idx="77575">
                  <c:v>7755.86</c:v>
                </c:pt>
                <c:pt idx="77576">
                  <c:v>7755.96</c:v>
                </c:pt>
                <c:pt idx="77577">
                  <c:v>7756.06</c:v>
                </c:pt>
                <c:pt idx="77578">
                  <c:v>7756.16</c:v>
                </c:pt>
                <c:pt idx="77579">
                  <c:v>7756.26</c:v>
                </c:pt>
                <c:pt idx="77580">
                  <c:v>7756.36</c:v>
                </c:pt>
                <c:pt idx="77581">
                  <c:v>7756.46</c:v>
                </c:pt>
                <c:pt idx="77582">
                  <c:v>7756.56</c:v>
                </c:pt>
                <c:pt idx="77583">
                  <c:v>7756.66</c:v>
                </c:pt>
                <c:pt idx="77584">
                  <c:v>7756.76</c:v>
                </c:pt>
                <c:pt idx="77585">
                  <c:v>7756.86</c:v>
                </c:pt>
                <c:pt idx="77586">
                  <c:v>7756.96</c:v>
                </c:pt>
                <c:pt idx="77587">
                  <c:v>7757.06</c:v>
                </c:pt>
                <c:pt idx="77588">
                  <c:v>7757.16</c:v>
                </c:pt>
                <c:pt idx="77589">
                  <c:v>7757.26</c:v>
                </c:pt>
                <c:pt idx="77590">
                  <c:v>7757.36</c:v>
                </c:pt>
                <c:pt idx="77591">
                  <c:v>7757.46</c:v>
                </c:pt>
                <c:pt idx="77592">
                  <c:v>7757.56</c:v>
                </c:pt>
                <c:pt idx="77593">
                  <c:v>7757.66</c:v>
                </c:pt>
                <c:pt idx="77594">
                  <c:v>7757.76</c:v>
                </c:pt>
                <c:pt idx="77595">
                  <c:v>7757.86</c:v>
                </c:pt>
                <c:pt idx="77596">
                  <c:v>7757.96</c:v>
                </c:pt>
                <c:pt idx="77597">
                  <c:v>7758.06</c:v>
                </c:pt>
                <c:pt idx="77598">
                  <c:v>7758.16</c:v>
                </c:pt>
                <c:pt idx="77599">
                  <c:v>7758.26</c:v>
                </c:pt>
                <c:pt idx="77600">
                  <c:v>7758.36</c:v>
                </c:pt>
                <c:pt idx="77601">
                  <c:v>7758.46</c:v>
                </c:pt>
                <c:pt idx="77602">
                  <c:v>7758.56</c:v>
                </c:pt>
                <c:pt idx="77603">
                  <c:v>7758.66</c:v>
                </c:pt>
                <c:pt idx="77604">
                  <c:v>7758.76</c:v>
                </c:pt>
                <c:pt idx="77605">
                  <c:v>7758.86</c:v>
                </c:pt>
                <c:pt idx="77606">
                  <c:v>7758.96</c:v>
                </c:pt>
                <c:pt idx="77607">
                  <c:v>7759.06</c:v>
                </c:pt>
                <c:pt idx="77608">
                  <c:v>7759.16</c:v>
                </c:pt>
                <c:pt idx="77609">
                  <c:v>7759.26</c:v>
                </c:pt>
                <c:pt idx="77610">
                  <c:v>7759.36</c:v>
                </c:pt>
                <c:pt idx="77611">
                  <c:v>7759.46</c:v>
                </c:pt>
                <c:pt idx="77612">
                  <c:v>7759.56</c:v>
                </c:pt>
                <c:pt idx="77613">
                  <c:v>7759.66</c:v>
                </c:pt>
                <c:pt idx="77614">
                  <c:v>7759.76</c:v>
                </c:pt>
                <c:pt idx="77615">
                  <c:v>7759.86</c:v>
                </c:pt>
                <c:pt idx="77616">
                  <c:v>7759.96</c:v>
                </c:pt>
                <c:pt idx="77617">
                  <c:v>7760.06</c:v>
                </c:pt>
                <c:pt idx="77618">
                  <c:v>7760.16</c:v>
                </c:pt>
                <c:pt idx="77619">
                  <c:v>7760.26</c:v>
                </c:pt>
                <c:pt idx="77620">
                  <c:v>7760.36</c:v>
                </c:pt>
                <c:pt idx="77621">
                  <c:v>7760.46</c:v>
                </c:pt>
                <c:pt idx="77622">
                  <c:v>7760.56</c:v>
                </c:pt>
                <c:pt idx="77623">
                  <c:v>7760.66</c:v>
                </c:pt>
                <c:pt idx="77624">
                  <c:v>7760.76</c:v>
                </c:pt>
                <c:pt idx="77625">
                  <c:v>7760.86</c:v>
                </c:pt>
                <c:pt idx="77626">
                  <c:v>7760.96</c:v>
                </c:pt>
                <c:pt idx="77627">
                  <c:v>7761.06</c:v>
                </c:pt>
                <c:pt idx="77628">
                  <c:v>7761.16</c:v>
                </c:pt>
                <c:pt idx="77629">
                  <c:v>7761.26</c:v>
                </c:pt>
                <c:pt idx="77630">
                  <c:v>7761.36</c:v>
                </c:pt>
                <c:pt idx="77631">
                  <c:v>7761.46</c:v>
                </c:pt>
                <c:pt idx="77632">
                  <c:v>7761.56</c:v>
                </c:pt>
                <c:pt idx="77633">
                  <c:v>7761.66</c:v>
                </c:pt>
                <c:pt idx="77634">
                  <c:v>7761.76</c:v>
                </c:pt>
                <c:pt idx="77635">
                  <c:v>7761.86</c:v>
                </c:pt>
                <c:pt idx="77636">
                  <c:v>7761.96</c:v>
                </c:pt>
                <c:pt idx="77637">
                  <c:v>7762.06</c:v>
                </c:pt>
                <c:pt idx="77638">
                  <c:v>7762.16</c:v>
                </c:pt>
                <c:pt idx="77639">
                  <c:v>7762.26</c:v>
                </c:pt>
                <c:pt idx="77640">
                  <c:v>7762.36</c:v>
                </c:pt>
                <c:pt idx="77641">
                  <c:v>7762.46</c:v>
                </c:pt>
                <c:pt idx="77642">
                  <c:v>7762.56</c:v>
                </c:pt>
                <c:pt idx="77643">
                  <c:v>7762.66</c:v>
                </c:pt>
                <c:pt idx="77644">
                  <c:v>7762.76</c:v>
                </c:pt>
                <c:pt idx="77645">
                  <c:v>7762.86</c:v>
                </c:pt>
                <c:pt idx="77646">
                  <c:v>7762.96</c:v>
                </c:pt>
                <c:pt idx="77647">
                  <c:v>7763.06</c:v>
                </c:pt>
                <c:pt idx="77648">
                  <c:v>7763.16</c:v>
                </c:pt>
                <c:pt idx="77649">
                  <c:v>7763.26</c:v>
                </c:pt>
                <c:pt idx="77650">
                  <c:v>7763.36</c:v>
                </c:pt>
                <c:pt idx="77651">
                  <c:v>7763.46</c:v>
                </c:pt>
                <c:pt idx="77652">
                  <c:v>7763.56</c:v>
                </c:pt>
                <c:pt idx="77653">
                  <c:v>7763.66</c:v>
                </c:pt>
                <c:pt idx="77654">
                  <c:v>7763.76</c:v>
                </c:pt>
                <c:pt idx="77655">
                  <c:v>7763.86</c:v>
                </c:pt>
                <c:pt idx="77656">
                  <c:v>7763.96</c:v>
                </c:pt>
                <c:pt idx="77657">
                  <c:v>7764.06</c:v>
                </c:pt>
                <c:pt idx="77658">
                  <c:v>7764.16</c:v>
                </c:pt>
                <c:pt idx="77659">
                  <c:v>7764.26</c:v>
                </c:pt>
                <c:pt idx="77660">
                  <c:v>7764.36</c:v>
                </c:pt>
                <c:pt idx="77661">
                  <c:v>7764.46</c:v>
                </c:pt>
                <c:pt idx="77662">
                  <c:v>7764.56</c:v>
                </c:pt>
                <c:pt idx="77663">
                  <c:v>7764.66</c:v>
                </c:pt>
                <c:pt idx="77664">
                  <c:v>7764.76</c:v>
                </c:pt>
                <c:pt idx="77665">
                  <c:v>7764.86</c:v>
                </c:pt>
                <c:pt idx="77666">
                  <c:v>7764.96</c:v>
                </c:pt>
                <c:pt idx="77667">
                  <c:v>7765.06</c:v>
                </c:pt>
                <c:pt idx="77668">
                  <c:v>7765.16</c:v>
                </c:pt>
                <c:pt idx="77669">
                  <c:v>7765.26</c:v>
                </c:pt>
                <c:pt idx="77670">
                  <c:v>7765.36</c:v>
                </c:pt>
                <c:pt idx="77671">
                  <c:v>7765.46</c:v>
                </c:pt>
                <c:pt idx="77672">
                  <c:v>7765.56</c:v>
                </c:pt>
                <c:pt idx="77673">
                  <c:v>7765.66</c:v>
                </c:pt>
                <c:pt idx="77674">
                  <c:v>7765.76</c:v>
                </c:pt>
                <c:pt idx="77675">
                  <c:v>7765.86</c:v>
                </c:pt>
                <c:pt idx="77676">
                  <c:v>7765.96</c:v>
                </c:pt>
                <c:pt idx="77677">
                  <c:v>7766.06</c:v>
                </c:pt>
                <c:pt idx="77678">
                  <c:v>7766.16</c:v>
                </c:pt>
                <c:pt idx="77679">
                  <c:v>7766.26</c:v>
                </c:pt>
                <c:pt idx="77680">
                  <c:v>7766.36</c:v>
                </c:pt>
                <c:pt idx="77681">
                  <c:v>7766.46</c:v>
                </c:pt>
                <c:pt idx="77682">
                  <c:v>7766.56</c:v>
                </c:pt>
                <c:pt idx="77683">
                  <c:v>7766.66</c:v>
                </c:pt>
                <c:pt idx="77684">
                  <c:v>7766.76</c:v>
                </c:pt>
                <c:pt idx="77685">
                  <c:v>7766.86</c:v>
                </c:pt>
                <c:pt idx="77686">
                  <c:v>7766.96</c:v>
                </c:pt>
                <c:pt idx="77687">
                  <c:v>7767.06</c:v>
                </c:pt>
                <c:pt idx="77688">
                  <c:v>7767.16</c:v>
                </c:pt>
                <c:pt idx="77689">
                  <c:v>7767.26</c:v>
                </c:pt>
                <c:pt idx="77690">
                  <c:v>7767.36</c:v>
                </c:pt>
                <c:pt idx="77691">
                  <c:v>7767.46</c:v>
                </c:pt>
                <c:pt idx="77692">
                  <c:v>7767.56</c:v>
                </c:pt>
                <c:pt idx="77693">
                  <c:v>7767.66</c:v>
                </c:pt>
                <c:pt idx="77694">
                  <c:v>7767.76</c:v>
                </c:pt>
                <c:pt idx="77695">
                  <c:v>7767.86</c:v>
                </c:pt>
                <c:pt idx="77696">
                  <c:v>7767.96</c:v>
                </c:pt>
                <c:pt idx="77697">
                  <c:v>7768.06</c:v>
                </c:pt>
                <c:pt idx="77698">
                  <c:v>7768.16</c:v>
                </c:pt>
                <c:pt idx="77699">
                  <c:v>7768.26</c:v>
                </c:pt>
                <c:pt idx="77700">
                  <c:v>7768.36</c:v>
                </c:pt>
                <c:pt idx="77701">
                  <c:v>7768.46</c:v>
                </c:pt>
                <c:pt idx="77702">
                  <c:v>7768.56</c:v>
                </c:pt>
                <c:pt idx="77703">
                  <c:v>7768.66</c:v>
                </c:pt>
                <c:pt idx="77704">
                  <c:v>7768.76</c:v>
                </c:pt>
                <c:pt idx="77705">
                  <c:v>7768.86</c:v>
                </c:pt>
                <c:pt idx="77706">
                  <c:v>7768.96</c:v>
                </c:pt>
                <c:pt idx="77707">
                  <c:v>7769.06</c:v>
                </c:pt>
                <c:pt idx="77708">
                  <c:v>7769.16</c:v>
                </c:pt>
                <c:pt idx="77709">
                  <c:v>7769.26</c:v>
                </c:pt>
                <c:pt idx="77710">
                  <c:v>7769.36</c:v>
                </c:pt>
                <c:pt idx="77711">
                  <c:v>7769.46</c:v>
                </c:pt>
                <c:pt idx="77712">
                  <c:v>7769.56</c:v>
                </c:pt>
                <c:pt idx="77713">
                  <c:v>7769.66</c:v>
                </c:pt>
                <c:pt idx="77714">
                  <c:v>7769.76</c:v>
                </c:pt>
                <c:pt idx="77715">
                  <c:v>7769.86</c:v>
                </c:pt>
                <c:pt idx="77716">
                  <c:v>7769.96</c:v>
                </c:pt>
                <c:pt idx="77717">
                  <c:v>7770.06</c:v>
                </c:pt>
                <c:pt idx="77718">
                  <c:v>7770.16</c:v>
                </c:pt>
                <c:pt idx="77719">
                  <c:v>7770.26</c:v>
                </c:pt>
                <c:pt idx="77720">
                  <c:v>7770.36</c:v>
                </c:pt>
                <c:pt idx="77721">
                  <c:v>7770.46</c:v>
                </c:pt>
                <c:pt idx="77722">
                  <c:v>7770.56</c:v>
                </c:pt>
                <c:pt idx="77723">
                  <c:v>7770.66</c:v>
                </c:pt>
                <c:pt idx="77724">
                  <c:v>7770.76</c:v>
                </c:pt>
                <c:pt idx="77725">
                  <c:v>7770.86</c:v>
                </c:pt>
                <c:pt idx="77726">
                  <c:v>7770.96</c:v>
                </c:pt>
                <c:pt idx="77727">
                  <c:v>7771.06</c:v>
                </c:pt>
                <c:pt idx="77728">
                  <c:v>7771.16</c:v>
                </c:pt>
                <c:pt idx="77729">
                  <c:v>7771.26</c:v>
                </c:pt>
                <c:pt idx="77730">
                  <c:v>7771.36</c:v>
                </c:pt>
                <c:pt idx="77731">
                  <c:v>7771.46</c:v>
                </c:pt>
                <c:pt idx="77732">
                  <c:v>7771.56</c:v>
                </c:pt>
                <c:pt idx="77733">
                  <c:v>7771.66</c:v>
                </c:pt>
                <c:pt idx="77734">
                  <c:v>7771.76</c:v>
                </c:pt>
                <c:pt idx="77735">
                  <c:v>7771.86</c:v>
                </c:pt>
                <c:pt idx="77736">
                  <c:v>7771.96</c:v>
                </c:pt>
                <c:pt idx="77737">
                  <c:v>7772.06</c:v>
                </c:pt>
                <c:pt idx="77738">
                  <c:v>7772.16</c:v>
                </c:pt>
                <c:pt idx="77739">
                  <c:v>7772.26</c:v>
                </c:pt>
                <c:pt idx="77740">
                  <c:v>7772.36</c:v>
                </c:pt>
                <c:pt idx="77741">
                  <c:v>7772.46</c:v>
                </c:pt>
                <c:pt idx="77742">
                  <c:v>7772.56</c:v>
                </c:pt>
                <c:pt idx="77743">
                  <c:v>7772.66</c:v>
                </c:pt>
                <c:pt idx="77744">
                  <c:v>7772.76</c:v>
                </c:pt>
                <c:pt idx="77745">
                  <c:v>7772.86</c:v>
                </c:pt>
                <c:pt idx="77746">
                  <c:v>7772.96</c:v>
                </c:pt>
                <c:pt idx="77747">
                  <c:v>7773.06</c:v>
                </c:pt>
                <c:pt idx="77748">
                  <c:v>7773.16</c:v>
                </c:pt>
                <c:pt idx="77749">
                  <c:v>7773.26</c:v>
                </c:pt>
                <c:pt idx="77750">
                  <c:v>7773.36</c:v>
                </c:pt>
                <c:pt idx="77751">
                  <c:v>7773.46</c:v>
                </c:pt>
                <c:pt idx="77752">
                  <c:v>7773.56</c:v>
                </c:pt>
                <c:pt idx="77753">
                  <c:v>7773.66</c:v>
                </c:pt>
                <c:pt idx="77754">
                  <c:v>7773.76</c:v>
                </c:pt>
                <c:pt idx="77755">
                  <c:v>7773.86</c:v>
                </c:pt>
                <c:pt idx="77756">
                  <c:v>7773.96</c:v>
                </c:pt>
                <c:pt idx="77757">
                  <c:v>7774.06</c:v>
                </c:pt>
                <c:pt idx="77758">
                  <c:v>7774.16</c:v>
                </c:pt>
                <c:pt idx="77759">
                  <c:v>7774.26</c:v>
                </c:pt>
                <c:pt idx="77760">
                  <c:v>7774.36</c:v>
                </c:pt>
                <c:pt idx="77761">
                  <c:v>7774.46</c:v>
                </c:pt>
                <c:pt idx="77762">
                  <c:v>7774.56</c:v>
                </c:pt>
                <c:pt idx="77763">
                  <c:v>7774.66</c:v>
                </c:pt>
                <c:pt idx="77764">
                  <c:v>7774.76</c:v>
                </c:pt>
                <c:pt idx="77765">
                  <c:v>7774.86</c:v>
                </c:pt>
                <c:pt idx="77766">
                  <c:v>7774.96</c:v>
                </c:pt>
                <c:pt idx="77767">
                  <c:v>7775.06</c:v>
                </c:pt>
                <c:pt idx="77768">
                  <c:v>7775.16</c:v>
                </c:pt>
                <c:pt idx="77769">
                  <c:v>7775.26</c:v>
                </c:pt>
                <c:pt idx="77770">
                  <c:v>7775.36</c:v>
                </c:pt>
                <c:pt idx="77771">
                  <c:v>7775.46</c:v>
                </c:pt>
                <c:pt idx="77772">
                  <c:v>7775.56</c:v>
                </c:pt>
                <c:pt idx="77773">
                  <c:v>7775.66</c:v>
                </c:pt>
                <c:pt idx="77774">
                  <c:v>7775.76</c:v>
                </c:pt>
                <c:pt idx="77775">
                  <c:v>7775.86</c:v>
                </c:pt>
                <c:pt idx="77776">
                  <c:v>7775.96</c:v>
                </c:pt>
                <c:pt idx="77777">
                  <c:v>7776.06</c:v>
                </c:pt>
                <c:pt idx="77778">
                  <c:v>7776.16</c:v>
                </c:pt>
                <c:pt idx="77779">
                  <c:v>7776.26</c:v>
                </c:pt>
                <c:pt idx="77780">
                  <c:v>7776.36</c:v>
                </c:pt>
                <c:pt idx="77781">
                  <c:v>7776.46</c:v>
                </c:pt>
                <c:pt idx="77782">
                  <c:v>7776.56</c:v>
                </c:pt>
                <c:pt idx="77783">
                  <c:v>7776.66</c:v>
                </c:pt>
                <c:pt idx="77784">
                  <c:v>7776.76</c:v>
                </c:pt>
                <c:pt idx="77785">
                  <c:v>7776.86</c:v>
                </c:pt>
                <c:pt idx="77786">
                  <c:v>7776.96</c:v>
                </c:pt>
                <c:pt idx="77787">
                  <c:v>7777.06</c:v>
                </c:pt>
                <c:pt idx="77788">
                  <c:v>7777.16</c:v>
                </c:pt>
                <c:pt idx="77789">
                  <c:v>7777.26</c:v>
                </c:pt>
                <c:pt idx="77790">
                  <c:v>7777.36</c:v>
                </c:pt>
                <c:pt idx="77791">
                  <c:v>7777.46</c:v>
                </c:pt>
                <c:pt idx="77792">
                  <c:v>7777.56</c:v>
                </c:pt>
                <c:pt idx="77793">
                  <c:v>7777.66</c:v>
                </c:pt>
                <c:pt idx="77794">
                  <c:v>7777.76</c:v>
                </c:pt>
                <c:pt idx="77795">
                  <c:v>7777.86</c:v>
                </c:pt>
                <c:pt idx="77796">
                  <c:v>7777.96</c:v>
                </c:pt>
                <c:pt idx="77797">
                  <c:v>7778.06</c:v>
                </c:pt>
                <c:pt idx="77798">
                  <c:v>7778.16</c:v>
                </c:pt>
                <c:pt idx="77799">
                  <c:v>7778.26</c:v>
                </c:pt>
                <c:pt idx="77800">
                  <c:v>7778.36</c:v>
                </c:pt>
                <c:pt idx="77801">
                  <c:v>7778.46</c:v>
                </c:pt>
                <c:pt idx="77802">
                  <c:v>7778.56</c:v>
                </c:pt>
                <c:pt idx="77803">
                  <c:v>7778.66</c:v>
                </c:pt>
                <c:pt idx="77804">
                  <c:v>7778.76</c:v>
                </c:pt>
                <c:pt idx="77805">
                  <c:v>7778.86</c:v>
                </c:pt>
                <c:pt idx="77806">
                  <c:v>7778.96</c:v>
                </c:pt>
                <c:pt idx="77807">
                  <c:v>7779.06</c:v>
                </c:pt>
                <c:pt idx="77808">
                  <c:v>7779.16</c:v>
                </c:pt>
                <c:pt idx="77809">
                  <c:v>7779.26</c:v>
                </c:pt>
                <c:pt idx="77810">
                  <c:v>7779.36</c:v>
                </c:pt>
                <c:pt idx="77811">
                  <c:v>7779.46</c:v>
                </c:pt>
                <c:pt idx="77812">
                  <c:v>7779.56</c:v>
                </c:pt>
                <c:pt idx="77813">
                  <c:v>7779.66</c:v>
                </c:pt>
                <c:pt idx="77814">
                  <c:v>7779.76</c:v>
                </c:pt>
                <c:pt idx="77815">
                  <c:v>7779.86</c:v>
                </c:pt>
                <c:pt idx="77816">
                  <c:v>7779.96</c:v>
                </c:pt>
                <c:pt idx="77817">
                  <c:v>7780.06</c:v>
                </c:pt>
                <c:pt idx="77818">
                  <c:v>7780.16</c:v>
                </c:pt>
                <c:pt idx="77819">
                  <c:v>7780.26</c:v>
                </c:pt>
                <c:pt idx="77820">
                  <c:v>7780.36</c:v>
                </c:pt>
                <c:pt idx="77821">
                  <c:v>7780.46</c:v>
                </c:pt>
                <c:pt idx="77822">
                  <c:v>7780.56</c:v>
                </c:pt>
                <c:pt idx="77823">
                  <c:v>7780.66</c:v>
                </c:pt>
                <c:pt idx="77824">
                  <c:v>7780.76</c:v>
                </c:pt>
                <c:pt idx="77825">
                  <c:v>7780.86</c:v>
                </c:pt>
                <c:pt idx="77826">
                  <c:v>7780.96</c:v>
                </c:pt>
                <c:pt idx="77827">
                  <c:v>7781.06</c:v>
                </c:pt>
                <c:pt idx="77828">
                  <c:v>7781.16</c:v>
                </c:pt>
                <c:pt idx="77829">
                  <c:v>7781.26</c:v>
                </c:pt>
                <c:pt idx="77830">
                  <c:v>7781.36</c:v>
                </c:pt>
                <c:pt idx="77831">
                  <c:v>7781.46</c:v>
                </c:pt>
                <c:pt idx="77832">
                  <c:v>7781.56</c:v>
                </c:pt>
                <c:pt idx="77833">
                  <c:v>7781.66</c:v>
                </c:pt>
                <c:pt idx="77834">
                  <c:v>7781.76</c:v>
                </c:pt>
                <c:pt idx="77835">
                  <c:v>7781.86</c:v>
                </c:pt>
                <c:pt idx="77836">
                  <c:v>7781.96</c:v>
                </c:pt>
                <c:pt idx="77837">
                  <c:v>7782.06</c:v>
                </c:pt>
                <c:pt idx="77838">
                  <c:v>7782.16</c:v>
                </c:pt>
                <c:pt idx="77839">
                  <c:v>7782.26</c:v>
                </c:pt>
                <c:pt idx="77840">
                  <c:v>7782.36</c:v>
                </c:pt>
                <c:pt idx="77841">
                  <c:v>7782.46</c:v>
                </c:pt>
                <c:pt idx="77842">
                  <c:v>7782.56</c:v>
                </c:pt>
                <c:pt idx="77843">
                  <c:v>7782.66</c:v>
                </c:pt>
                <c:pt idx="77844">
                  <c:v>7782.76</c:v>
                </c:pt>
                <c:pt idx="77845">
                  <c:v>7782.86</c:v>
                </c:pt>
                <c:pt idx="77846">
                  <c:v>7782.96</c:v>
                </c:pt>
                <c:pt idx="77847">
                  <c:v>7783.06</c:v>
                </c:pt>
                <c:pt idx="77848">
                  <c:v>7783.16</c:v>
                </c:pt>
                <c:pt idx="77849">
                  <c:v>7783.26</c:v>
                </c:pt>
                <c:pt idx="77850">
                  <c:v>7783.36</c:v>
                </c:pt>
                <c:pt idx="77851">
                  <c:v>7783.46</c:v>
                </c:pt>
                <c:pt idx="77852">
                  <c:v>7783.56</c:v>
                </c:pt>
                <c:pt idx="77853">
                  <c:v>7783.66</c:v>
                </c:pt>
                <c:pt idx="77854">
                  <c:v>7783.76</c:v>
                </c:pt>
                <c:pt idx="77855">
                  <c:v>7783.86</c:v>
                </c:pt>
                <c:pt idx="77856">
                  <c:v>7783.96</c:v>
                </c:pt>
                <c:pt idx="77857">
                  <c:v>7784.06</c:v>
                </c:pt>
                <c:pt idx="77858">
                  <c:v>7784.16</c:v>
                </c:pt>
                <c:pt idx="77859">
                  <c:v>7784.26</c:v>
                </c:pt>
                <c:pt idx="77860">
                  <c:v>7784.36</c:v>
                </c:pt>
                <c:pt idx="77861">
                  <c:v>7784.46</c:v>
                </c:pt>
                <c:pt idx="77862">
                  <c:v>7784.56</c:v>
                </c:pt>
                <c:pt idx="77863">
                  <c:v>7784.66</c:v>
                </c:pt>
                <c:pt idx="77864">
                  <c:v>7784.76</c:v>
                </c:pt>
                <c:pt idx="77865">
                  <c:v>7784.86</c:v>
                </c:pt>
                <c:pt idx="77866">
                  <c:v>7784.96</c:v>
                </c:pt>
                <c:pt idx="77867">
                  <c:v>7785.06</c:v>
                </c:pt>
                <c:pt idx="77868">
                  <c:v>7785.16</c:v>
                </c:pt>
                <c:pt idx="77869">
                  <c:v>7785.26</c:v>
                </c:pt>
                <c:pt idx="77870">
                  <c:v>7785.36</c:v>
                </c:pt>
                <c:pt idx="77871">
                  <c:v>7785.46</c:v>
                </c:pt>
                <c:pt idx="77872">
                  <c:v>7785.56</c:v>
                </c:pt>
                <c:pt idx="77873">
                  <c:v>7785.66</c:v>
                </c:pt>
                <c:pt idx="77874">
                  <c:v>7785.76</c:v>
                </c:pt>
                <c:pt idx="77875">
                  <c:v>7785.86</c:v>
                </c:pt>
                <c:pt idx="77876">
                  <c:v>7785.96</c:v>
                </c:pt>
                <c:pt idx="77877">
                  <c:v>7786.06</c:v>
                </c:pt>
                <c:pt idx="77878">
                  <c:v>7786.16</c:v>
                </c:pt>
                <c:pt idx="77879">
                  <c:v>7786.26</c:v>
                </c:pt>
                <c:pt idx="77880">
                  <c:v>7786.36</c:v>
                </c:pt>
                <c:pt idx="77881">
                  <c:v>7786.46</c:v>
                </c:pt>
                <c:pt idx="77882">
                  <c:v>7786.56</c:v>
                </c:pt>
                <c:pt idx="77883">
                  <c:v>7786.66</c:v>
                </c:pt>
                <c:pt idx="77884">
                  <c:v>7786.76</c:v>
                </c:pt>
                <c:pt idx="77885">
                  <c:v>7786.86</c:v>
                </c:pt>
                <c:pt idx="77886">
                  <c:v>7786.96</c:v>
                </c:pt>
                <c:pt idx="77887">
                  <c:v>7787.06</c:v>
                </c:pt>
                <c:pt idx="77888">
                  <c:v>7787.16</c:v>
                </c:pt>
                <c:pt idx="77889">
                  <c:v>7787.26</c:v>
                </c:pt>
                <c:pt idx="77890">
                  <c:v>7787.36</c:v>
                </c:pt>
                <c:pt idx="77891">
                  <c:v>7787.46</c:v>
                </c:pt>
                <c:pt idx="77892">
                  <c:v>7787.56</c:v>
                </c:pt>
                <c:pt idx="77893">
                  <c:v>7787.66</c:v>
                </c:pt>
                <c:pt idx="77894">
                  <c:v>7787.76</c:v>
                </c:pt>
                <c:pt idx="77895">
                  <c:v>7787.86</c:v>
                </c:pt>
                <c:pt idx="77896">
                  <c:v>7787.96</c:v>
                </c:pt>
                <c:pt idx="77897">
                  <c:v>7788.06</c:v>
                </c:pt>
                <c:pt idx="77898">
                  <c:v>7788.16</c:v>
                </c:pt>
                <c:pt idx="77899">
                  <c:v>7788.26</c:v>
                </c:pt>
                <c:pt idx="77900">
                  <c:v>7788.36</c:v>
                </c:pt>
                <c:pt idx="77901">
                  <c:v>7788.46</c:v>
                </c:pt>
                <c:pt idx="77902">
                  <c:v>7788.56</c:v>
                </c:pt>
                <c:pt idx="77903">
                  <c:v>7788.66</c:v>
                </c:pt>
                <c:pt idx="77904">
                  <c:v>7788.76</c:v>
                </c:pt>
                <c:pt idx="77905">
                  <c:v>7788.86</c:v>
                </c:pt>
                <c:pt idx="77906">
                  <c:v>7788.96</c:v>
                </c:pt>
                <c:pt idx="77907">
                  <c:v>7789.06</c:v>
                </c:pt>
                <c:pt idx="77908">
                  <c:v>7789.16</c:v>
                </c:pt>
                <c:pt idx="77909">
                  <c:v>7789.26</c:v>
                </c:pt>
                <c:pt idx="77910">
                  <c:v>7789.36</c:v>
                </c:pt>
                <c:pt idx="77911">
                  <c:v>7789.46</c:v>
                </c:pt>
                <c:pt idx="77912">
                  <c:v>7789.56</c:v>
                </c:pt>
                <c:pt idx="77913">
                  <c:v>7789.66</c:v>
                </c:pt>
                <c:pt idx="77914">
                  <c:v>7789.76</c:v>
                </c:pt>
                <c:pt idx="77915">
                  <c:v>7789.86</c:v>
                </c:pt>
                <c:pt idx="77916">
                  <c:v>7789.96</c:v>
                </c:pt>
                <c:pt idx="77917">
                  <c:v>7790.06</c:v>
                </c:pt>
                <c:pt idx="77918">
                  <c:v>7790.16</c:v>
                </c:pt>
                <c:pt idx="77919">
                  <c:v>7790.26</c:v>
                </c:pt>
                <c:pt idx="77920">
                  <c:v>7790.36</c:v>
                </c:pt>
                <c:pt idx="77921">
                  <c:v>7790.46</c:v>
                </c:pt>
                <c:pt idx="77922">
                  <c:v>7790.56</c:v>
                </c:pt>
                <c:pt idx="77923">
                  <c:v>7790.66</c:v>
                </c:pt>
                <c:pt idx="77924">
                  <c:v>7790.76</c:v>
                </c:pt>
                <c:pt idx="77925">
                  <c:v>7790.86</c:v>
                </c:pt>
                <c:pt idx="77926">
                  <c:v>7790.96</c:v>
                </c:pt>
                <c:pt idx="77927">
                  <c:v>7791.06</c:v>
                </c:pt>
                <c:pt idx="77928">
                  <c:v>7791.16</c:v>
                </c:pt>
                <c:pt idx="77929">
                  <c:v>7791.26</c:v>
                </c:pt>
                <c:pt idx="77930">
                  <c:v>7791.36</c:v>
                </c:pt>
                <c:pt idx="77931">
                  <c:v>7791.46</c:v>
                </c:pt>
                <c:pt idx="77932">
                  <c:v>7791.56</c:v>
                </c:pt>
                <c:pt idx="77933">
                  <c:v>7791.66</c:v>
                </c:pt>
                <c:pt idx="77934">
                  <c:v>7791.76</c:v>
                </c:pt>
                <c:pt idx="77935">
                  <c:v>7791.86</c:v>
                </c:pt>
                <c:pt idx="77936">
                  <c:v>7791.96</c:v>
                </c:pt>
                <c:pt idx="77937">
                  <c:v>7792.06</c:v>
                </c:pt>
                <c:pt idx="77938">
                  <c:v>7792.16</c:v>
                </c:pt>
                <c:pt idx="77939">
                  <c:v>7792.26</c:v>
                </c:pt>
                <c:pt idx="77940">
                  <c:v>7792.36</c:v>
                </c:pt>
                <c:pt idx="77941">
                  <c:v>7792.46</c:v>
                </c:pt>
                <c:pt idx="77942">
                  <c:v>7792.56</c:v>
                </c:pt>
                <c:pt idx="77943">
                  <c:v>7792.66</c:v>
                </c:pt>
                <c:pt idx="77944">
                  <c:v>7792.76</c:v>
                </c:pt>
                <c:pt idx="77945">
                  <c:v>7792.86</c:v>
                </c:pt>
                <c:pt idx="77946">
                  <c:v>7792.96</c:v>
                </c:pt>
                <c:pt idx="77947">
                  <c:v>7793.06</c:v>
                </c:pt>
                <c:pt idx="77948">
                  <c:v>7793.16</c:v>
                </c:pt>
                <c:pt idx="77949">
                  <c:v>7793.26</c:v>
                </c:pt>
                <c:pt idx="77950">
                  <c:v>7793.36</c:v>
                </c:pt>
                <c:pt idx="77951">
                  <c:v>7793.46</c:v>
                </c:pt>
                <c:pt idx="77952">
                  <c:v>7793.56</c:v>
                </c:pt>
                <c:pt idx="77953">
                  <c:v>7793.66</c:v>
                </c:pt>
                <c:pt idx="77954">
                  <c:v>7793.76</c:v>
                </c:pt>
                <c:pt idx="77955">
                  <c:v>7793.86</c:v>
                </c:pt>
                <c:pt idx="77956">
                  <c:v>7793.96</c:v>
                </c:pt>
                <c:pt idx="77957">
                  <c:v>7794.06</c:v>
                </c:pt>
                <c:pt idx="77958">
                  <c:v>7794.16</c:v>
                </c:pt>
                <c:pt idx="77959">
                  <c:v>7794.26</c:v>
                </c:pt>
                <c:pt idx="77960">
                  <c:v>7794.36</c:v>
                </c:pt>
                <c:pt idx="77961">
                  <c:v>7794.46</c:v>
                </c:pt>
                <c:pt idx="77962">
                  <c:v>7794.56</c:v>
                </c:pt>
                <c:pt idx="77963">
                  <c:v>7794.66</c:v>
                </c:pt>
                <c:pt idx="77964">
                  <c:v>7794.76</c:v>
                </c:pt>
                <c:pt idx="77965">
                  <c:v>7794.86</c:v>
                </c:pt>
                <c:pt idx="77966">
                  <c:v>7794.96</c:v>
                </c:pt>
                <c:pt idx="77967">
                  <c:v>7795.06</c:v>
                </c:pt>
                <c:pt idx="77968">
                  <c:v>7795.16</c:v>
                </c:pt>
                <c:pt idx="77969">
                  <c:v>7795.26</c:v>
                </c:pt>
                <c:pt idx="77970">
                  <c:v>7795.36</c:v>
                </c:pt>
                <c:pt idx="77971">
                  <c:v>7795.46</c:v>
                </c:pt>
                <c:pt idx="77972">
                  <c:v>7795.56</c:v>
                </c:pt>
                <c:pt idx="77973">
                  <c:v>7795.66</c:v>
                </c:pt>
                <c:pt idx="77974">
                  <c:v>7795.76</c:v>
                </c:pt>
                <c:pt idx="77975">
                  <c:v>7795.86</c:v>
                </c:pt>
                <c:pt idx="77976">
                  <c:v>7795.96</c:v>
                </c:pt>
                <c:pt idx="77977">
                  <c:v>7796.06</c:v>
                </c:pt>
                <c:pt idx="77978">
                  <c:v>7796.16</c:v>
                </c:pt>
                <c:pt idx="77979">
                  <c:v>7796.26</c:v>
                </c:pt>
                <c:pt idx="77980">
                  <c:v>7796.36</c:v>
                </c:pt>
                <c:pt idx="77981">
                  <c:v>7796.46</c:v>
                </c:pt>
                <c:pt idx="77982">
                  <c:v>7796.56</c:v>
                </c:pt>
                <c:pt idx="77983">
                  <c:v>7796.66</c:v>
                </c:pt>
                <c:pt idx="77984">
                  <c:v>7796.76</c:v>
                </c:pt>
                <c:pt idx="77985">
                  <c:v>7796.86</c:v>
                </c:pt>
                <c:pt idx="77986">
                  <c:v>7796.96</c:v>
                </c:pt>
                <c:pt idx="77987">
                  <c:v>7797.06</c:v>
                </c:pt>
                <c:pt idx="77988">
                  <c:v>7797.16</c:v>
                </c:pt>
                <c:pt idx="77989">
                  <c:v>7797.26</c:v>
                </c:pt>
                <c:pt idx="77990">
                  <c:v>7797.36</c:v>
                </c:pt>
                <c:pt idx="77991">
                  <c:v>7797.46</c:v>
                </c:pt>
                <c:pt idx="77992">
                  <c:v>7797.56</c:v>
                </c:pt>
                <c:pt idx="77993">
                  <c:v>7797.66</c:v>
                </c:pt>
                <c:pt idx="77994">
                  <c:v>7797.76</c:v>
                </c:pt>
                <c:pt idx="77995">
                  <c:v>7797.86</c:v>
                </c:pt>
                <c:pt idx="77996">
                  <c:v>7797.96</c:v>
                </c:pt>
                <c:pt idx="77997">
                  <c:v>7798.06</c:v>
                </c:pt>
                <c:pt idx="77998">
                  <c:v>7798.16</c:v>
                </c:pt>
                <c:pt idx="77999">
                  <c:v>7798.26</c:v>
                </c:pt>
                <c:pt idx="78000">
                  <c:v>7798.36</c:v>
                </c:pt>
                <c:pt idx="78001">
                  <c:v>7798.46</c:v>
                </c:pt>
                <c:pt idx="78002">
                  <c:v>7798.56</c:v>
                </c:pt>
                <c:pt idx="78003">
                  <c:v>7798.66</c:v>
                </c:pt>
                <c:pt idx="78004">
                  <c:v>7798.76</c:v>
                </c:pt>
                <c:pt idx="78005">
                  <c:v>7798.86</c:v>
                </c:pt>
                <c:pt idx="78006">
                  <c:v>7798.96</c:v>
                </c:pt>
                <c:pt idx="78007">
                  <c:v>7799.06</c:v>
                </c:pt>
                <c:pt idx="78008">
                  <c:v>7799.16</c:v>
                </c:pt>
                <c:pt idx="78009">
                  <c:v>7799.26</c:v>
                </c:pt>
                <c:pt idx="78010">
                  <c:v>7799.36</c:v>
                </c:pt>
                <c:pt idx="78011">
                  <c:v>7799.46</c:v>
                </c:pt>
                <c:pt idx="78012">
                  <c:v>7799.56</c:v>
                </c:pt>
                <c:pt idx="78013">
                  <c:v>7799.66</c:v>
                </c:pt>
                <c:pt idx="78014">
                  <c:v>7799.76</c:v>
                </c:pt>
                <c:pt idx="78015">
                  <c:v>7799.86</c:v>
                </c:pt>
                <c:pt idx="78016">
                  <c:v>7799.96</c:v>
                </c:pt>
                <c:pt idx="78017">
                  <c:v>7800.06</c:v>
                </c:pt>
                <c:pt idx="78018">
                  <c:v>7800.16</c:v>
                </c:pt>
                <c:pt idx="78019">
                  <c:v>7800.26</c:v>
                </c:pt>
                <c:pt idx="78020">
                  <c:v>7800.36</c:v>
                </c:pt>
                <c:pt idx="78021">
                  <c:v>7800.46</c:v>
                </c:pt>
                <c:pt idx="78022">
                  <c:v>7800.56</c:v>
                </c:pt>
                <c:pt idx="78023">
                  <c:v>7800.66</c:v>
                </c:pt>
                <c:pt idx="78024">
                  <c:v>7800.76</c:v>
                </c:pt>
                <c:pt idx="78025">
                  <c:v>7800.86</c:v>
                </c:pt>
                <c:pt idx="78026">
                  <c:v>7800.96</c:v>
                </c:pt>
                <c:pt idx="78027">
                  <c:v>7801.06</c:v>
                </c:pt>
                <c:pt idx="78028">
                  <c:v>7801.16</c:v>
                </c:pt>
                <c:pt idx="78029">
                  <c:v>7801.26</c:v>
                </c:pt>
                <c:pt idx="78030">
                  <c:v>7801.36</c:v>
                </c:pt>
                <c:pt idx="78031">
                  <c:v>7801.46</c:v>
                </c:pt>
                <c:pt idx="78032">
                  <c:v>7801.56</c:v>
                </c:pt>
                <c:pt idx="78033">
                  <c:v>7801.66</c:v>
                </c:pt>
                <c:pt idx="78034">
                  <c:v>7801.76</c:v>
                </c:pt>
                <c:pt idx="78035">
                  <c:v>7801.86</c:v>
                </c:pt>
                <c:pt idx="78036">
                  <c:v>7801.96</c:v>
                </c:pt>
                <c:pt idx="78037">
                  <c:v>7802.06</c:v>
                </c:pt>
                <c:pt idx="78038">
                  <c:v>7802.16</c:v>
                </c:pt>
                <c:pt idx="78039">
                  <c:v>7802.26</c:v>
                </c:pt>
                <c:pt idx="78040">
                  <c:v>7802.36</c:v>
                </c:pt>
                <c:pt idx="78041">
                  <c:v>7802.46</c:v>
                </c:pt>
                <c:pt idx="78042">
                  <c:v>7802.56</c:v>
                </c:pt>
                <c:pt idx="78043">
                  <c:v>7802.66</c:v>
                </c:pt>
                <c:pt idx="78044">
                  <c:v>7802.76</c:v>
                </c:pt>
                <c:pt idx="78045">
                  <c:v>7802.86</c:v>
                </c:pt>
                <c:pt idx="78046">
                  <c:v>7802.96</c:v>
                </c:pt>
                <c:pt idx="78047">
                  <c:v>7803.06</c:v>
                </c:pt>
                <c:pt idx="78048">
                  <c:v>7803.16</c:v>
                </c:pt>
                <c:pt idx="78049">
                  <c:v>7803.26</c:v>
                </c:pt>
                <c:pt idx="78050">
                  <c:v>7803.36</c:v>
                </c:pt>
                <c:pt idx="78051">
                  <c:v>7803.46</c:v>
                </c:pt>
                <c:pt idx="78052">
                  <c:v>7803.56</c:v>
                </c:pt>
                <c:pt idx="78053">
                  <c:v>7803.66</c:v>
                </c:pt>
                <c:pt idx="78054">
                  <c:v>7803.76</c:v>
                </c:pt>
                <c:pt idx="78055">
                  <c:v>7803.86</c:v>
                </c:pt>
                <c:pt idx="78056">
                  <c:v>7803.96</c:v>
                </c:pt>
                <c:pt idx="78057">
                  <c:v>7804.06</c:v>
                </c:pt>
                <c:pt idx="78058">
                  <c:v>7804.16</c:v>
                </c:pt>
                <c:pt idx="78059">
                  <c:v>7804.26</c:v>
                </c:pt>
                <c:pt idx="78060">
                  <c:v>7804.36</c:v>
                </c:pt>
                <c:pt idx="78061">
                  <c:v>7804.46</c:v>
                </c:pt>
                <c:pt idx="78062">
                  <c:v>7804.56</c:v>
                </c:pt>
                <c:pt idx="78063">
                  <c:v>7804.66</c:v>
                </c:pt>
                <c:pt idx="78064">
                  <c:v>7804.76</c:v>
                </c:pt>
                <c:pt idx="78065">
                  <c:v>7804.86</c:v>
                </c:pt>
                <c:pt idx="78066">
                  <c:v>7804.96</c:v>
                </c:pt>
                <c:pt idx="78067">
                  <c:v>7805.06</c:v>
                </c:pt>
                <c:pt idx="78068">
                  <c:v>7805.16</c:v>
                </c:pt>
                <c:pt idx="78069">
                  <c:v>7805.26</c:v>
                </c:pt>
                <c:pt idx="78070">
                  <c:v>7805.36</c:v>
                </c:pt>
                <c:pt idx="78071">
                  <c:v>7805.46</c:v>
                </c:pt>
                <c:pt idx="78072">
                  <c:v>7805.56</c:v>
                </c:pt>
                <c:pt idx="78073">
                  <c:v>7805.66</c:v>
                </c:pt>
                <c:pt idx="78074">
                  <c:v>7805.76</c:v>
                </c:pt>
                <c:pt idx="78075">
                  <c:v>7805.86</c:v>
                </c:pt>
                <c:pt idx="78076">
                  <c:v>7805.96</c:v>
                </c:pt>
                <c:pt idx="78077">
                  <c:v>7806.06</c:v>
                </c:pt>
                <c:pt idx="78078">
                  <c:v>7806.16</c:v>
                </c:pt>
                <c:pt idx="78079">
                  <c:v>7806.26</c:v>
                </c:pt>
                <c:pt idx="78080">
                  <c:v>7806.36</c:v>
                </c:pt>
                <c:pt idx="78081">
                  <c:v>7806.46</c:v>
                </c:pt>
                <c:pt idx="78082">
                  <c:v>7806.56</c:v>
                </c:pt>
                <c:pt idx="78083">
                  <c:v>7806.66</c:v>
                </c:pt>
                <c:pt idx="78084">
                  <c:v>7806.76</c:v>
                </c:pt>
                <c:pt idx="78085">
                  <c:v>7806.86</c:v>
                </c:pt>
                <c:pt idx="78086">
                  <c:v>7806.96</c:v>
                </c:pt>
                <c:pt idx="78087">
                  <c:v>7807.06</c:v>
                </c:pt>
                <c:pt idx="78088">
                  <c:v>7807.16</c:v>
                </c:pt>
                <c:pt idx="78089">
                  <c:v>7807.26</c:v>
                </c:pt>
                <c:pt idx="78090">
                  <c:v>7807.36</c:v>
                </c:pt>
                <c:pt idx="78091">
                  <c:v>7807.46</c:v>
                </c:pt>
                <c:pt idx="78092">
                  <c:v>7807.56</c:v>
                </c:pt>
                <c:pt idx="78093">
                  <c:v>7807.66</c:v>
                </c:pt>
                <c:pt idx="78094">
                  <c:v>7807.76</c:v>
                </c:pt>
                <c:pt idx="78095">
                  <c:v>7807.86</c:v>
                </c:pt>
                <c:pt idx="78096">
                  <c:v>7807.96</c:v>
                </c:pt>
                <c:pt idx="78097">
                  <c:v>7808.06</c:v>
                </c:pt>
                <c:pt idx="78098">
                  <c:v>7808.16</c:v>
                </c:pt>
                <c:pt idx="78099">
                  <c:v>7808.26</c:v>
                </c:pt>
                <c:pt idx="78100">
                  <c:v>7808.36</c:v>
                </c:pt>
                <c:pt idx="78101">
                  <c:v>7808.46</c:v>
                </c:pt>
                <c:pt idx="78102">
                  <c:v>7808.56</c:v>
                </c:pt>
                <c:pt idx="78103">
                  <c:v>7808.66</c:v>
                </c:pt>
                <c:pt idx="78104">
                  <c:v>7808.76</c:v>
                </c:pt>
                <c:pt idx="78105">
                  <c:v>7808.86</c:v>
                </c:pt>
                <c:pt idx="78106">
                  <c:v>7808.96</c:v>
                </c:pt>
                <c:pt idx="78107">
                  <c:v>7809.06</c:v>
                </c:pt>
                <c:pt idx="78108">
                  <c:v>7809.16</c:v>
                </c:pt>
                <c:pt idx="78109">
                  <c:v>7809.26</c:v>
                </c:pt>
                <c:pt idx="78110">
                  <c:v>7809.36</c:v>
                </c:pt>
                <c:pt idx="78111">
                  <c:v>7809.46</c:v>
                </c:pt>
                <c:pt idx="78112">
                  <c:v>7809.56</c:v>
                </c:pt>
                <c:pt idx="78113">
                  <c:v>7809.66</c:v>
                </c:pt>
                <c:pt idx="78114">
                  <c:v>7809.76</c:v>
                </c:pt>
                <c:pt idx="78115">
                  <c:v>7809.86</c:v>
                </c:pt>
                <c:pt idx="78116">
                  <c:v>7809.96</c:v>
                </c:pt>
                <c:pt idx="78117">
                  <c:v>7810.06</c:v>
                </c:pt>
                <c:pt idx="78118">
                  <c:v>7810.16</c:v>
                </c:pt>
                <c:pt idx="78119">
                  <c:v>7810.26</c:v>
                </c:pt>
                <c:pt idx="78120">
                  <c:v>7810.36</c:v>
                </c:pt>
                <c:pt idx="78121">
                  <c:v>7810.46</c:v>
                </c:pt>
                <c:pt idx="78122">
                  <c:v>7810.56</c:v>
                </c:pt>
                <c:pt idx="78123">
                  <c:v>7810.66</c:v>
                </c:pt>
                <c:pt idx="78124">
                  <c:v>7810.76</c:v>
                </c:pt>
                <c:pt idx="78125">
                  <c:v>7810.86</c:v>
                </c:pt>
                <c:pt idx="78126">
                  <c:v>7810.96</c:v>
                </c:pt>
                <c:pt idx="78127">
                  <c:v>7811.06</c:v>
                </c:pt>
                <c:pt idx="78128">
                  <c:v>7811.16</c:v>
                </c:pt>
                <c:pt idx="78129">
                  <c:v>7811.26</c:v>
                </c:pt>
                <c:pt idx="78130">
                  <c:v>7811.36</c:v>
                </c:pt>
                <c:pt idx="78131">
                  <c:v>7811.46</c:v>
                </c:pt>
                <c:pt idx="78132">
                  <c:v>7811.56</c:v>
                </c:pt>
                <c:pt idx="78133">
                  <c:v>7811.66</c:v>
                </c:pt>
                <c:pt idx="78134">
                  <c:v>7811.76</c:v>
                </c:pt>
                <c:pt idx="78135">
                  <c:v>7811.86</c:v>
                </c:pt>
                <c:pt idx="78136">
                  <c:v>7811.96</c:v>
                </c:pt>
                <c:pt idx="78137">
                  <c:v>7812.06</c:v>
                </c:pt>
                <c:pt idx="78138">
                  <c:v>7812.16</c:v>
                </c:pt>
                <c:pt idx="78139">
                  <c:v>7812.26</c:v>
                </c:pt>
                <c:pt idx="78140">
                  <c:v>7812.36</c:v>
                </c:pt>
                <c:pt idx="78141">
                  <c:v>7812.46</c:v>
                </c:pt>
                <c:pt idx="78142">
                  <c:v>7812.56</c:v>
                </c:pt>
                <c:pt idx="78143">
                  <c:v>7812.66</c:v>
                </c:pt>
                <c:pt idx="78144">
                  <c:v>7812.76</c:v>
                </c:pt>
                <c:pt idx="78145">
                  <c:v>7812.86</c:v>
                </c:pt>
                <c:pt idx="78146">
                  <c:v>7812.96</c:v>
                </c:pt>
                <c:pt idx="78147">
                  <c:v>7813.06</c:v>
                </c:pt>
                <c:pt idx="78148">
                  <c:v>7813.16</c:v>
                </c:pt>
                <c:pt idx="78149">
                  <c:v>7813.26</c:v>
                </c:pt>
                <c:pt idx="78150">
                  <c:v>7813.36</c:v>
                </c:pt>
                <c:pt idx="78151">
                  <c:v>7813.46</c:v>
                </c:pt>
                <c:pt idx="78152">
                  <c:v>7813.56</c:v>
                </c:pt>
                <c:pt idx="78153">
                  <c:v>7813.66</c:v>
                </c:pt>
                <c:pt idx="78154">
                  <c:v>7813.76</c:v>
                </c:pt>
                <c:pt idx="78155">
                  <c:v>7813.86</c:v>
                </c:pt>
                <c:pt idx="78156">
                  <c:v>7813.96</c:v>
                </c:pt>
                <c:pt idx="78157">
                  <c:v>7814.06</c:v>
                </c:pt>
                <c:pt idx="78158">
                  <c:v>7814.16</c:v>
                </c:pt>
                <c:pt idx="78159">
                  <c:v>7814.26</c:v>
                </c:pt>
                <c:pt idx="78160">
                  <c:v>7814.36</c:v>
                </c:pt>
                <c:pt idx="78161">
                  <c:v>7814.46</c:v>
                </c:pt>
                <c:pt idx="78162">
                  <c:v>7814.56</c:v>
                </c:pt>
                <c:pt idx="78163">
                  <c:v>7814.66</c:v>
                </c:pt>
                <c:pt idx="78164">
                  <c:v>7814.76</c:v>
                </c:pt>
                <c:pt idx="78165">
                  <c:v>7814.86</c:v>
                </c:pt>
                <c:pt idx="78166">
                  <c:v>7814.96</c:v>
                </c:pt>
                <c:pt idx="78167">
                  <c:v>7815.06</c:v>
                </c:pt>
                <c:pt idx="78168">
                  <c:v>7815.16</c:v>
                </c:pt>
                <c:pt idx="78169">
                  <c:v>7815.26</c:v>
                </c:pt>
                <c:pt idx="78170">
                  <c:v>7815.36</c:v>
                </c:pt>
                <c:pt idx="78171">
                  <c:v>7815.46</c:v>
                </c:pt>
                <c:pt idx="78172">
                  <c:v>7815.56</c:v>
                </c:pt>
                <c:pt idx="78173">
                  <c:v>7815.66</c:v>
                </c:pt>
                <c:pt idx="78174">
                  <c:v>7815.76</c:v>
                </c:pt>
                <c:pt idx="78175">
                  <c:v>7815.86</c:v>
                </c:pt>
                <c:pt idx="78176">
                  <c:v>7815.96</c:v>
                </c:pt>
                <c:pt idx="78177">
                  <c:v>7816.06</c:v>
                </c:pt>
                <c:pt idx="78178">
                  <c:v>7816.16</c:v>
                </c:pt>
                <c:pt idx="78179">
                  <c:v>7816.26</c:v>
                </c:pt>
                <c:pt idx="78180">
                  <c:v>7816.36</c:v>
                </c:pt>
                <c:pt idx="78181">
                  <c:v>7816.46</c:v>
                </c:pt>
                <c:pt idx="78182">
                  <c:v>7816.56</c:v>
                </c:pt>
                <c:pt idx="78183">
                  <c:v>7816.66</c:v>
                </c:pt>
                <c:pt idx="78184">
                  <c:v>7816.76</c:v>
                </c:pt>
                <c:pt idx="78185">
                  <c:v>7816.86</c:v>
                </c:pt>
                <c:pt idx="78186">
                  <c:v>7816.96</c:v>
                </c:pt>
                <c:pt idx="78187">
                  <c:v>7817.06</c:v>
                </c:pt>
                <c:pt idx="78188">
                  <c:v>7817.16</c:v>
                </c:pt>
                <c:pt idx="78189">
                  <c:v>7817.26</c:v>
                </c:pt>
                <c:pt idx="78190">
                  <c:v>7817.36</c:v>
                </c:pt>
                <c:pt idx="78191">
                  <c:v>7817.46</c:v>
                </c:pt>
                <c:pt idx="78192">
                  <c:v>7817.56</c:v>
                </c:pt>
                <c:pt idx="78193">
                  <c:v>7817.66</c:v>
                </c:pt>
                <c:pt idx="78194">
                  <c:v>7817.76</c:v>
                </c:pt>
                <c:pt idx="78195">
                  <c:v>7817.86</c:v>
                </c:pt>
                <c:pt idx="78196">
                  <c:v>7817.96</c:v>
                </c:pt>
                <c:pt idx="78197">
                  <c:v>7818.06</c:v>
                </c:pt>
                <c:pt idx="78198">
                  <c:v>7818.16</c:v>
                </c:pt>
                <c:pt idx="78199">
                  <c:v>7818.26</c:v>
                </c:pt>
                <c:pt idx="78200">
                  <c:v>7818.36</c:v>
                </c:pt>
                <c:pt idx="78201">
                  <c:v>7818.46</c:v>
                </c:pt>
                <c:pt idx="78202">
                  <c:v>7818.56</c:v>
                </c:pt>
                <c:pt idx="78203">
                  <c:v>7818.66</c:v>
                </c:pt>
                <c:pt idx="78204">
                  <c:v>7818.76</c:v>
                </c:pt>
                <c:pt idx="78205">
                  <c:v>7818.86</c:v>
                </c:pt>
                <c:pt idx="78206">
                  <c:v>7818.96</c:v>
                </c:pt>
                <c:pt idx="78207">
                  <c:v>7819.06</c:v>
                </c:pt>
                <c:pt idx="78208">
                  <c:v>7819.16</c:v>
                </c:pt>
                <c:pt idx="78209">
                  <c:v>7819.26</c:v>
                </c:pt>
                <c:pt idx="78210">
                  <c:v>7819.36</c:v>
                </c:pt>
                <c:pt idx="78211">
                  <c:v>7819.46</c:v>
                </c:pt>
                <c:pt idx="78212">
                  <c:v>7819.56</c:v>
                </c:pt>
                <c:pt idx="78213">
                  <c:v>7819.66</c:v>
                </c:pt>
                <c:pt idx="78214">
                  <c:v>7819.76</c:v>
                </c:pt>
                <c:pt idx="78215">
                  <c:v>7819.86</c:v>
                </c:pt>
                <c:pt idx="78216">
                  <c:v>7819.96</c:v>
                </c:pt>
                <c:pt idx="78217">
                  <c:v>7820.06</c:v>
                </c:pt>
                <c:pt idx="78218">
                  <c:v>7820.16</c:v>
                </c:pt>
                <c:pt idx="78219">
                  <c:v>7820.26</c:v>
                </c:pt>
                <c:pt idx="78220">
                  <c:v>7820.36</c:v>
                </c:pt>
                <c:pt idx="78221">
                  <c:v>7820.46</c:v>
                </c:pt>
                <c:pt idx="78222">
                  <c:v>7820.56</c:v>
                </c:pt>
                <c:pt idx="78223">
                  <c:v>7820.66</c:v>
                </c:pt>
                <c:pt idx="78224">
                  <c:v>7820.76</c:v>
                </c:pt>
                <c:pt idx="78225">
                  <c:v>7820.86</c:v>
                </c:pt>
                <c:pt idx="78226">
                  <c:v>7820.96</c:v>
                </c:pt>
                <c:pt idx="78227">
                  <c:v>7821.06</c:v>
                </c:pt>
                <c:pt idx="78228">
                  <c:v>7821.16</c:v>
                </c:pt>
                <c:pt idx="78229">
                  <c:v>7821.26</c:v>
                </c:pt>
                <c:pt idx="78230">
                  <c:v>7821.36</c:v>
                </c:pt>
                <c:pt idx="78231">
                  <c:v>7821.46</c:v>
                </c:pt>
                <c:pt idx="78232">
                  <c:v>7821.56</c:v>
                </c:pt>
                <c:pt idx="78233">
                  <c:v>7821.66</c:v>
                </c:pt>
                <c:pt idx="78234">
                  <c:v>7821.76</c:v>
                </c:pt>
                <c:pt idx="78235">
                  <c:v>7821.86</c:v>
                </c:pt>
                <c:pt idx="78236">
                  <c:v>7821.96</c:v>
                </c:pt>
                <c:pt idx="78237">
                  <c:v>7822.06</c:v>
                </c:pt>
                <c:pt idx="78238">
                  <c:v>7822.16</c:v>
                </c:pt>
                <c:pt idx="78239">
                  <c:v>7822.26</c:v>
                </c:pt>
                <c:pt idx="78240">
                  <c:v>7822.36</c:v>
                </c:pt>
                <c:pt idx="78241">
                  <c:v>7822.46</c:v>
                </c:pt>
                <c:pt idx="78242">
                  <c:v>7822.56</c:v>
                </c:pt>
                <c:pt idx="78243">
                  <c:v>7822.66</c:v>
                </c:pt>
                <c:pt idx="78244">
                  <c:v>7822.76</c:v>
                </c:pt>
                <c:pt idx="78245">
                  <c:v>7822.86</c:v>
                </c:pt>
                <c:pt idx="78246">
                  <c:v>7822.96</c:v>
                </c:pt>
                <c:pt idx="78247">
                  <c:v>7823.06</c:v>
                </c:pt>
                <c:pt idx="78248">
                  <c:v>7823.16</c:v>
                </c:pt>
                <c:pt idx="78249">
                  <c:v>7823.26</c:v>
                </c:pt>
                <c:pt idx="78250">
                  <c:v>7823.36</c:v>
                </c:pt>
                <c:pt idx="78251">
                  <c:v>7823.46</c:v>
                </c:pt>
                <c:pt idx="78252">
                  <c:v>7823.56</c:v>
                </c:pt>
                <c:pt idx="78253">
                  <c:v>7823.66</c:v>
                </c:pt>
                <c:pt idx="78254">
                  <c:v>7823.76</c:v>
                </c:pt>
                <c:pt idx="78255">
                  <c:v>7823.86</c:v>
                </c:pt>
                <c:pt idx="78256">
                  <c:v>7823.96</c:v>
                </c:pt>
                <c:pt idx="78257">
                  <c:v>7824.06</c:v>
                </c:pt>
                <c:pt idx="78258">
                  <c:v>7824.16</c:v>
                </c:pt>
                <c:pt idx="78259">
                  <c:v>7824.26</c:v>
                </c:pt>
                <c:pt idx="78260">
                  <c:v>7824.36</c:v>
                </c:pt>
                <c:pt idx="78261">
                  <c:v>7824.46</c:v>
                </c:pt>
                <c:pt idx="78262">
                  <c:v>7824.56</c:v>
                </c:pt>
                <c:pt idx="78263">
                  <c:v>7824.66</c:v>
                </c:pt>
                <c:pt idx="78264">
                  <c:v>7824.76</c:v>
                </c:pt>
                <c:pt idx="78265">
                  <c:v>7824.86</c:v>
                </c:pt>
                <c:pt idx="78266">
                  <c:v>7824.96</c:v>
                </c:pt>
                <c:pt idx="78267">
                  <c:v>7825.06</c:v>
                </c:pt>
                <c:pt idx="78268">
                  <c:v>7825.16</c:v>
                </c:pt>
                <c:pt idx="78269">
                  <c:v>7825.26</c:v>
                </c:pt>
                <c:pt idx="78270">
                  <c:v>7825.36</c:v>
                </c:pt>
                <c:pt idx="78271">
                  <c:v>7825.46</c:v>
                </c:pt>
                <c:pt idx="78272">
                  <c:v>7825.56</c:v>
                </c:pt>
                <c:pt idx="78273">
                  <c:v>7825.66</c:v>
                </c:pt>
                <c:pt idx="78274">
                  <c:v>7825.76</c:v>
                </c:pt>
                <c:pt idx="78275">
                  <c:v>7825.86</c:v>
                </c:pt>
                <c:pt idx="78276">
                  <c:v>7825.96</c:v>
                </c:pt>
                <c:pt idx="78277">
                  <c:v>7826.06</c:v>
                </c:pt>
                <c:pt idx="78278">
                  <c:v>7826.16</c:v>
                </c:pt>
                <c:pt idx="78279">
                  <c:v>7826.26</c:v>
                </c:pt>
                <c:pt idx="78280">
                  <c:v>7826.36</c:v>
                </c:pt>
                <c:pt idx="78281">
                  <c:v>7826.46</c:v>
                </c:pt>
                <c:pt idx="78282">
                  <c:v>7826.56</c:v>
                </c:pt>
                <c:pt idx="78283">
                  <c:v>7826.66</c:v>
                </c:pt>
                <c:pt idx="78284">
                  <c:v>7826.76</c:v>
                </c:pt>
                <c:pt idx="78285">
                  <c:v>7826.86</c:v>
                </c:pt>
                <c:pt idx="78286">
                  <c:v>7826.96</c:v>
                </c:pt>
                <c:pt idx="78287">
                  <c:v>7827.06</c:v>
                </c:pt>
                <c:pt idx="78288">
                  <c:v>7827.16</c:v>
                </c:pt>
                <c:pt idx="78289">
                  <c:v>7827.26</c:v>
                </c:pt>
                <c:pt idx="78290">
                  <c:v>7827.36</c:v>
                </c:pt>
                <c:pt idx="78291">
                  <c:v>7827.46</c:v>
                </c:pt>
                <c:pt idx="78292">
                  <c:v>7827.56</c:v>
                </c:pt>
                <c:pt idx="78293">
                  <c:v>7827.66</c:v>
                </c:pt>
                <c:pt idx="78294">
                  <c:v>7827.76</c:v>
                </c:pt>
                <c:pt idx="78295">
                  <c:v>7827.86</c:v>
                </c:pt>
                <c:pt idx="78296">
                  <c:v>7827.96</c:v>
                </c:pt>
                <c:pt idx="78297">
                  <c:v>7828.06</c:v>
                </c:pt>
                <c:pt idx="78298">
                  <c:v>7828.16</c:v>
                </c:pt>
                <c:pt idx="78299">
                  <c:v>7828.26</c:v>
                </c:pt>
                <c:pt idx="78300">
                  <c:v>7828.36</c:v>
                </c:pt>
                <c:pt idx="78301">
                  <c:v>7828.46</c:v>
                </c:pt>
                <c:pt idx="78302">
                  <c:v>7828.56</c:v>
                </c:pt>
                <c:pt idx="78303">
                  <c:v>7828.66</c:v>
                </c:pt>
                <c:pt idx="78304">
                  <c:v>7828.76</c:v>
                </c:pt>
                <c:pt idx="78305">
                  <c:v>7828.86</c:v>
                </c:pt>
                <c:pt idx="78306">
                  <c:v>7828.96</c:v>
                </c:pt>
                <c:pt idx="78307">
                  <c:v>7829.06</c:v>
                </c:pt>
                <c:pt idx="78308">
                  <c:v>7829.16</c:v>
                </c:pt>
                <c:pt idx="78309">
                  <c:v>7829.26</c:v>
                </c:pt>
                <c:pt idx="78310">
                  <c:v>7829.36</c:v>
                </c:pt>
                <c:pt idx="78311">
                  <c:v>7829.46</c:v>
                </c:pt>
                <c:pt idx="78312">
                  <c:v>7829.56</c:v>
                </c:pt>
                <c:pt idx="78313">
                  <c:v>7829.66</c:v>
                </c:pt>
                <c:pt idx="78314">
                  <c:v>7829.76</c:v>
                </c:pt>
                <c:pt idx="78315">
                  <c:v>7829.86</c:v>
                </c:pt>
                <c:pt idx="78316">
                  <c:v>7829.96</c:v>
                </c:pt>
                <c:pt idx="78317">
                  <c:v>7830.06</c:v>
                </c:pt>
                <c:pt idx="78318">
                  <c:v>7830.16</c:v>
                </c:pt>
                <c:pt idx="78319">
                  <c:v>7830.26</c:v>
                </c:pt>
                <c:pt idx="78320">
                  <c:v>7830.36</c:v>
                </c:pt>
                <c:pt idx="78321">
                  <c:v>7830.46</c:v>
                </c:pt>
                <c:pt idx="78322">
                  <c:v>7830.56</c:v>
                </c:pt>
                <c:pt idx="78323">
                  <c:v>7830.66</c:v>
                </c:pt>
                <c:pt idx="78324">
                  <c:v>7830.76</c:v>
                </c:pt>
                <c:pt idx="78325">
                  <c:v>7830.86</c:v>
                </c:pt>
                <c:pt idx="78326">
                  <c:v>7830.96</c:v>
                </c:pt>
                <c:pt idx="78327">
                  <c:v>7831.06</c:v>
                </c:pt>
                <c:pt idx="78328">
                  <c:v>7831.16</c:v>
                </c:pt>
                <c:pt idx="78329">
                  <c:v>7831.26</c:v>
                </c:pt>
                <c:pt idx="78330">
                  <c:v>7831.36</c:v>
                </c:pt>
                <c:pt idx="78331">
                  <c:v>7831.46</c:v>
                </c:pt>
                <c:pt idx="78332">
                  <c:v>7831.56</c:v>
                </c:pt>
                <c:pt idx="78333">
                  <c:v>7831.66</c:v>
                </c:pt>
                <c:pt idx="78334">
                  <c:v>7831.76</c:v>
                </c:pt>
                <c:pt idx="78335">
                  <c:v>7831.86</c:v>
                </c:pt>
                <c:pt idx="78336">
                  <c:v>7831.96</c:v>
                </c:pt>
                <c:pt idx="78337">
                  <c:v>7832.06</c:v>
                </c:pt>
                <c:pt idx="78338">
                  <c:v>7832.16</c:v>
                </c:pt>
                <c:pt idx="78339">
                  <c:v>7832.26</c:v>
                </c:pt>
                <c:pt idx="78340">
                  <c:v>7832.36</c:v>
                </c:pt>
                <c:pt idx="78341">
                  <c:v>7832.46</c:v>
                </c:pt>
                <c:pt idx="78342">
                  <c:v>7832.56</c:v>
                </c:pt>
                <c:pt idx="78343">
                  <c:v>7832.66</c:v>
                </c:pt>
                <c:pt idx="78344">
                  <c:v>7832.76</c:v>
                </c:pt>
                <c:pt idx="78345">
                  <c:v>7832.86</c:v>
                </c:pt>
                <c:pt idx="78346">
                  <c:v>7832.96</c:v>
                </c:pt>
                <c:pt idx="78347">
                  <c:v>7833.06</c:v>
                </c:pt>
                <c:pt idx="78348">
                  <c:v>7833.16</c:v>
                </c:pt>
                <c:pt idx="78349">
                  <c:v>7833.26</c:v>
                </c:pt>
                <c:pt idx="78350">
                  <c:v>7833.36</c:v>
                </c:pt>
                <c:pt idx="78351">
                  <c:v>7833.46</c:v>
                </c:pt>
                <c:pt idx="78352">
                  <c:v>7833.56</c:v>
                </c:pt>
                <c:pt idx="78353">
                  <c:v>7833.66</c:v>
                </c:pt>
                <c:pt idx="78354">
                  <c:v>7833.76</c:v>
                </c:pt>
                <c:pt idx="78355">
                  <c:v>7833.86</c:v>
                </c:pt>
                <c:pt idx="78356">
                  <c:v>7833.96</c:v>
                </c:pt>
                <c:pt idx="78357">
                  <c:v>7834.06</c:v>
                </c:pt>
                <c:pt idx="78358">
                  <c:v>7834.16</c:v>
                </c:pt>
                <c:pt idx="78359">
                  <c:v>7834.26</c:v>
                </c:pt>
                <c:pt idx="78360">
                  <c:v>7834.36</c:v>
                </c:pt>
                <c:pt idx="78361">
                  <c:v>7834.46</c:v>
                </c:pt>
                <c:pt idx="78362">
                  <c:v>7834.56</c:v>
                </c:pt>
                <c:pt idx="78363">
                  <c:v>7834.66</c:v>
                </c:pt>
                <c:pt idx="78364">
                  <c:v>7834.76</c:v>
                </c:pt>
                <c:pt idx="78365">
                  <c:v>7834.86</c:v>
                </c:pt>
                <c:pt idx="78366">
                  <c:v>7834.96</c:v>
                </c:pt>
                <c:pt idx="78367">
                  <c:v>7835.06</c:v>
                </c:pt>
                <c:pt idx="78368">
                  <c:v>7835.16</c:v>
                </c:pt>
                <c:pt idx="78369">
                  <c:v>7835.26</c:v>
                </c:pt>
                <c:pt idx="78370">
                  <c:v>7835.36</c:v>
                </c:pt>
                <c:pt idx="78371">
                  <c:v>7835.46</c:v>
                </c:pt>
                <c:pt idx="78372">
                  <c:v>7835.56</c:v>
                </c:pt>
                <c:pt idx="78373">
                  <c:v>7835.66</c:v>
                </c:pt>
                <c:pt idx="78374">
                  <c:v>7835.76</c:v>
                </c:pt>
                <c:pt idx="78375">
                  <c:v>7835.86</c:v>
                </c:pt>
                <c:pt idx="78376">
                  <c:v>7835.96</c:v>
                </c:pt>
                <c:pt idx="78377">
                  <c:v>7836.06</c:v>
                </c:pt>
                <c:pt idx="78378">
                  <c:v>7836.16</c:v>
                </c:pt>
                <c:pt idx="78379">
                  <c:v>7836.26</c:v>
                </c:pt>
                <c:pt idx="78380">
                  <c:v>7836.36</c:v>
                </c:pt>
                <c:pt idx="78381">
                  <c:v>7836.46</c:v>
                </c:pt>
                <c:pt idx="78382">
                  <c:v>7836.56</c:v>
                </c:pt>
                <c:pt idx="78383">
                  <c:v>7836.66</c:v>
                </c:pt>
                <c:pt idx="78384">
                  <c:v>7836.76</c:v>
                </c:pt>
                <c:pt idx="78385">
                  <c:v>7836.86</c:v>
                </c:pt>
                <c:pt idx="78386">
                  <c:v>7836.96</c:v>
                </c:pt>
                <c:pt idx="78387">
                  <c:v>7837.06</c:v>
                </c:pt>
                <c:pt idx="78388">
                  <c:v>7837.16</c:v>
                </c:pt>
                <c:pt idx="78389">
                  <c:v>7837.26</c:v>
                </c:pt>
                <c:pt idx="78390">
                  <c:v>7837.36</c:v>
                </c:pt>
                <c:pt idx="78391">
                  <c:v>7837.46</c:v>
                </c:pt>
                <c:pt idx="78392">
                  <c:v>7837.56</c:v>
                </c:pt>
                <c:pt idx="78393">
                  <c:v>7837.66</c:v>
                </c:pt>
                <c:pt idx="78394">
                  <c:v>7837.76</c:v>
                </c:pt>
                <c:pt idx="78395">
                  <c:v>7837.86</c:v>
                </c:pt>
                <c:pt idx="78396">
                  <c:v>7837.96</c:v>
                </c:pt>
                <c:pt idx="78397">
                  <c:v>7838.06</c:v>
                </c:pt>
                <c:pt idx="78398">
                  <c:v>7838.16</c:v>
                </c:pt>
                <c:pt idx="78399">
                  <c:v>7838.26</c:v>
                </c:pt>
                <c:pt idx="78400">
                  <c:v>7838.36</c:v>
                </c:pt>
                <c:pt idx="78401">
                  <c:v>7838.46</c:v>
                </c:pt>
                <c:pt idx="78402">
                  <c:v>7838.56</c:v>
                </c:pt>
                <c:pt idx="78403">
                  <c:v>7838.66</c:v>
                </c:pt>
                <c:pt idx="78404">
                  <c:v>7838.76</c:v>
                </c:pt>
                <c:pt idx="78405">
                  <c:v>7838.86</c:v>
                </c:pt>
                <c:pt idx="78406">
                  <c:v>7838.96</c:v>
                </c:pt>
                <c:pt idx="78407">
                  <c:v>7839.06</c:v>
                </c:pt>
                <c:pt idx="78408">
                  <c:v>7839.16</c:v>
                </c:pt>
                <c:pt idx="78409">
                  <c:v>7839.26</c:v>
                </c:pt>
                <c:pt idx="78410">
                  <c:v>7839.36</c:v>
                </c:pt>
                <c:pt idx="78411">
                  <c:v>7839.46</c:v>
                </c:pt>
                <c:pt idx="78412">
                  <c:v>7839.56</c:v>
                </c:pt>
                <c:pt idx="78413">
                  <c:v>7839.66</c:v>
                </c:pt>
                <c:pt idx="78414">
                  <c:v>7839.76</c:v>
                </c:pt>
                <c:pt idx="78415">
                  <c:v>7839.86</c:v>
                </c:pt>
                <c:pt idx="78416">
                  <c:v>7839.96</c:v>
                </c:pt>
                <c:pt idx="78417">
                  <c:v>7840.06</c:v>
                </c:pt>
                <c:pt idx="78418">
                  <c:v>7840.16</c:v>
                </c:pt>
                <c:pt idx="78419">
                  <c:v>7840.26</c:v>
                </c:pt>
                <c:pt idx="78420">
                  <c:v>7840.36</c:v>
                </c:pt>
                <c:pt idx="78421">
                  <c:v>7840.46</c:v>
                </c:pt>
                <c:pt idx="78422">
                  <c:v>7840.56</c:v>
                </c:pt>
                <c:pt idx="78423">
                  <c:v>7840.66</c:v>
                </c:pt>
                <c:pt idx="78424">
                  <c:v>7840.76</c:v>
                </c:pt>
                <c:pt idx="78425">
                  <c:v>7840.86</c:v>
                </c:pt>
                <c:pt idx="78426">
                  <c:v>7840.96</c:v>
                </c:pt>
                <c:pt idx="78427">
                  <c:v>7841.06</c:v>
                </c:pt>
                <c:pt idx="78428">
                  <c:v>7841.16</c:v>
                </c:pt>
                <c:pt idx="78429">
                  <c:v>7841.26</c:v>
                </c:pt>
                <c:pt idx="78430">
                  <c:v>7841.36</c:v>
                </c:pt>
                <c:pt idx="78431">
                  <c:v>7841.46</c:v>
                </c:pt>
                <c:pt idx="78432">
                  <c:v>7841.56</c:v>
                </c:pt>
                <c:pt idx="78433">
                  <c:v>7841.66</c:v>
                </c:pt>
                <c:pt idx="78434">
                  <c:v>7841.76</c:v>
                </c:pt>
                <c:pt idx="78435">
                  <c:v>7841.86</c:v>
                </c:pt>
                <c:pt idx="78436">
                  <c:v>7841.96</c:v>
                </c:pt>
                <c:pt idx="78437">
                  <c:v>7842.06</c:v>
                </c:pt>
                <c:pt idx="78438">
                  <c:v>7842.16</c:v>
                </c:pt>
                <c:pt idx="78439">
                  <c:v>7842.26</c:v>
                </c:pt>
                <c:pt idx="78440">
                  <c:v>7842.36</c:v>
                </c:pt>
                <c:pt idx="78441">
                  <c:v>7842.46</c:v>
                </c:pt>
                <c:pt idx="78442">
                  <c:v>7842.56</c:v>
                </c:pt>
                <c:pt idx="78443">
                  <c:v>7842.66</c:v>
                </c:pt>
                <c:pt idx="78444">
                  <c:v>7842.76</c:v>
                </c:pt>
                <c:pt idx="78445">
                  <c:v>7842.86</c:v>
                </c:pt>
                <c:pt idx="78446">
                  <c:v>7842.96</c:v>
                </c:pt>
                <c:pt idx="78447">
                  <c:v>7843.06</c:v>
                </c:pt>
                <c:pt idx="78448">
                  <c:v>7843.16</c:v>
                </c:pt>
                <c:pt idx="78449">
                  <c:v>7843.26</c:v>
                </c:pt>
                <c:pt idx="78450">
                  <c:v>7843.36</c:v>
                </c:pt>
                <c:pt idx="78451">
                  <c:v>7843.46</c:v>
                </c:pt>
                <c:pt idx="78452">
                  <c:v>7843.56</c:v>
                </c:pt>
                <c:pt idx="78453">
                  <c:v>7843.66</c:v>
                </c:pt>
                <c:pt idx="78454">
                  <c:v>7843.76</c:v>
                </c:pt>
                <c:pt idx="78455">
                  <c:v>7843.86</c:v>
                </c:pt>
                <c:pt idx="78456">
                  <c:v>7843.96</c:v>
                </c:pt>
                <c:pt idx="78457">
                  <c:v>7844.06</c:v>
                </c:pt>
                <c:pt idx="78458">
                  <c:v>7844.16</c:v>
                </c:pt>
                <c:pt idx="78459">
                  <c:v>7844.26</c:v>
                </c:pt>
                <c:pt idx="78460">
                  <c:v>7844.36</c:v>
                </c:pt>
                <c:pt idx="78461">
                  <c:v>7844.46</c:v>
                </c:pt>
                <c:pt idx="78462">
                  <c:v>7844.56</c:v>
                </c:pt>
                <c:pt idx="78463">
                  <c:v>7844.66</c:v>
                </c:pt>
                <c:pt idx="78464">
                  <c:v>7844.76</c:v>
                </c:pt>
                <c:pt idx="78465">
                  <c:v>7844.86</c:v>
                </c:pt>
                <c:pt idx="78466">
                  <c:v>7844.96</c:v>
                </c:pt>
                <c:pt idx="78467">
                  <c:v>7845.06</c:v>
                </c:pt>
                <c:pt idx="78468">
                  <c:v>7845.16</c:v>
                </c:pt>
                <c:pt idx="78469">
                  <c:v>7845.26</c:v>
                </c:pt>
                <c:pt idx="78470">
                  <c:v>7845.36</c:v>
                </c:pt>
                <c:pt idx="78471">
                  <c:v>7845.46</c:v>
                </c:pt>
                <c:pt idx="78472">
                  <c:v>7845.56</c:v>
                </c:pt>
                <c:pt idx="78473">
                  <c:v>7845.66</c:v>
                </c:pt>
                <c:pt idx="78474">
                  <c:v>7845.76</c:v>
                </c:pt>
                <c:pt idx="78475">
                  <c:v>7845.86</c:v>
                </c:pt>
                <c:pt idx="78476">
                  <c:v>7845.96</c:v>
                </c:pt>
                <c:pt idx="78477">
                  <c:v>7846.06</c:v>
                </c:pt>
                <c:pt idx="78478">
                  <c:v>7846.16</c:v>
                </c:pt>
                <c:pt idx="78479">
                  <c:v>7846.26</c:v>
                </c:pt>
                <c:pt idx="78480">
                  <c:v>7846.36</c:v>
                </c:pt>
                <c:pt idx="78481">
                  <c:v>7846.46</c:v>
                </c:pt>
                <c:pt idx="78482">
                  <c:v>7846.56</c:v>
                </c:pt>
                <c:pt idx="78483">
                  <c:v>7846.66</c:v>
                </c:pt>
                <c:pt idx="78484">
                  <c:v>7846.76</c:v>
                </c:pt>
                <c:pt idx="78485">
                  <c:v>7846.86</c:v>
                </c:pt>
                <c:pt idx="78486">
                  <c:v>7846.96</c:v>
                </c:pt>
                <c:pt idx="78487">
                  <c:v>7847.06</c:v>
                </c:pt>
                <c:pt idx="78488">
                  <c:v>7847.16</c:v>
                </c:pt>
                <c:pt idx="78489">
                  <c:v>7847.26</c:v>
                </c:pt>
                <c:pt idx="78490">
                  <c:v>7847.36</c:v>
                </c:pt>
                <c:pt idx="78491">
                  <c:v>7847.46</c:v>
                </c:pt>
                <c:pt idx="78492">
                  <c:v>7847.56</c:v>
                </c:pt>
                <c:pt idx="78493">
                  <c:v>7847.66</c:v>
                </c:pt>
                <c:pt idx="78494">
                  <c:v>7847.76</c:v>
                </c:pt>
                <c:pt idx="78495">
                  <c:v>7847.86</c:v>
                </c:pt>
                <c:pt idx="78496">
                  <c:v>7847.96</c:v>
                </c:pt>
                <c:pt idx="78497">
                  <c:v>7848.06</c:v>
                </c:pt>
                <c:pt idx="78498">
                  <c:v>7848.16</c:v>
                </c:pt>
                <c:pt idx="78499">
                  <c:v>7848.26</c:v>
                </c:pt>
                <c:pt idx="78500">
                  <c:v>7848.36</c:v>
                </c:pt>
                <c:pt idx="78501">
                  <c:v>7848.46</c:v>
                </c:pt>
                <c:pt idx="78502">
                  <c:v>7848.56</c:v>
                </c:pt>
                <c:pt idx="78503">
                  <c:v>7848.66</c:v>
                </c:pt>
                <c:pt idx="78504">
                  <c:v>7848.76</c:v>
                </c:pt>
                <c:pt idx="78505">
                  <c:v>7848.86</c:v>
                </c:pt>
                <c:pt idx="78506">
                  <c:v>7848.96</c:v>
                </c:pt>
                <c:pt idx="78507">
                  <c:v>7849.06</c:v>
                </c:pt>
                <c:pt idx="78508">
                  <c:v>7849.16</c:v>
                </c:pt>
                <c:pt idx="78509">
                  <c:v>7849.26</c:v>
                </c:pt>
                <c:pt idx="78510">
                  <c:v>7849.36</c:v>
                </c:pt>
                <c:pt idx="78511">
                  <c:v>7849.46</c:v>
                </c:pt>
                <c:pt idx="78512">
                  <c:v>7849.56</c:v>
                </c:pt>
                <c:pt idx="78513">
                  <c:v>7849.66</c:v>
                </c:pt>
                <c:pt idx="78514">
                  <c:v>7849.76</c:v>
                </c:pt>
                <c:pt idx="78515">
                  <c:v>7849.86</c:v>
                </c:pt>
                <c:pt idx="78516">
                  <c:v>7849.96</c:v>
                </c:pt>
                <c:pt idx="78517">
                  <c:v>7850.06</c:v>
                </c:pt>
                <c:pt idx="78518">
                  <c:v>7850.16</c:v>
                </c:pt>
                <c:pt idx="78519">
                  <c:v>7850.26</c:v>
                </c:pt>
                <c:pt idx="78520">
                  <c:v>7850.36</c:v>
                </c:pt>
                <c:pt idx="78521">
                  <c:v>7850.46</c:v>
                </c:pt>
                <c:pt idx="78522">
                  <c:v>7850.56</c:v>
                </c:pt>
                <c:pt idx="78523">
                  <c:v>7850.66</c:v>
                </c:pt>
                <c:pt idx="78524">
                  <c:v>7850.76</c:v>
                </c:pt>
                <c:pt idx="78525">
                  <c:v>7850.86</c:v>
                </c:pt>
                <c:pt idx="78526">
                  <c:v>7850.96</c:v>
                </c:pt>
                <c:pt idx="78527">
                  <c:v>7851.06</c:v>
                </c:pt>
                <c:pt idx="78528">
                  <c:v>7851.16</c:v>
                </c:pt>
                <c:pt idx="78529">
                  <c:v>7851.26</c:v>
                </c:pt>
                <c:pt idx="78530">
                  <c:v>7851.36</c:v>
                </c:pt>
                <c:pt idx="78531">
                  <c:v>7851.46</c:v>
                </c:pt>
                <c:pt idx="78532">
                  <c:v>7851.56</c:v>
                </c:pt>
                <c:pt idx="78533">
                  <c:v>7851.66</c:v>
                </c:pt>
                <c:pt idx="78534">
                  <c:v>7851.76</c:v>
                </c:pt>
                <c:pt idx="78535">
                  <c:v>7851.86</c:v>
                </c:pt>
                <c:pt idx="78536">
                  <c:v>7851.96</c:v>
                </c:pt>
                <c:pt idx="78537">
                  <c:v>7852.06</c:v>
                </c:pt>
                <c:pt idx="78538">
                  <c:v>7852.16</c:v>
                </c:pt>
                <c:pt idx="78539">
                  <c:v>7852.26</c:v>
                </c:pt>
                <c:pt idx="78540">
                  <c:v>7852.36</c:v>
                </c:pt>
                <c:pt idx="78541">
                  <c:v>7852.46</c:v>
                </c:pt>
                <c:pt idx="78542">
                  <c:v>7852.56</c:v>
                </c:pt>
                <c:pt idx="78543">
                  <c:v>7852.66</c:v>
                </c:pt>
                <c:pt idx="78544">
                  <c:v>7852.76</c:v>
                </c:pt>
                <c:pt idx="78545">
                  <c:v>7852.86</c:v>
                </c:pt>
                <c:pt idx="78546">
                  <c:v>7852.96</c:v>
                </c:pt>
                <c:pt idx="78547">
                  <c:v>7853.06</c:v>
                </c:pt>
                <c:pt idx="78548">
                  <c:v>7853.16</c:v>
                </c:pt>
                <c:pt idx="78549">
                  <c:v>7853.26</c:v>
                </c:pt>
                <c:pt idx="78550">
                  <c:v>7853.36</c:v>
                </c:pt>
                <c:pt idx="78551">
                  <c:v>7853.46</c:v>
                </c:pt>
                <c:pt idx="78552">
                  <c:v>7853.56</c:v>
                </c:pt>
                <c:pt idx="78553">
                  <c:v>7853.66</c:v>
                </c:pt>
                <c:pt idx="78554">
                  <c:v>7853.76</c:v>
                </c:pt>
                <c:pt idx="78555">
                  <c:v>7853.86</c:v>
                </c:pt>
                <c:pt idx="78556">
                  <c:v>7853.96</c:v>
                </c:pt>
                <c:pt idx="78557">
                  <c:v>7854.06</c:v>
                </c:pt>
                <c:pt idx="78558">
                  <c:v>7854.16</c:v>
                </c:pt>
                <c:pt idx="78559">
                  <c:v>7854.26</c:v>
                </c:pt>
                <c:pt idx="78560">
                  <c:v>7854.36</c:v>
                </c:pt>
                <c:pt idx="78561">
                  <c:v>7854.46</c:v>
                </c:pt>
                <c:pt idx="78562">
                  <c:v>7854.56</c:v>
                </c:pt>
                <c:pt idx="78563">
                  <c:v>7854.66</c:v>
                </c:pt>
                <c:pt idx="78564">
                  <c:v>7854.76</c:v>
                </c:pt>
                <c:pt idx="78565">
                  <c:v>7854.86</c:v>
                </c:pt>
                <c:pt idx="78566">
                  <c:v>7854.96</c:v>
                </c:pt>
                <c:pt idx="78567">
                  <c:v>7855.06</c:v>
                </c:pt>
                <c:pt idx="78568">
                  <c:v>7855.16</c:v>
                </c:pt>
                <c:pt idx="78569">
                  <c:v>7855.26</c:v>
                </c:pt>
                <c:pt idx="78570">
                  <c:v>7855.36</c:v>
                </c:pt>
                <c:pt idx="78571">
                  <c:v>7855.46</c:v>
                </c:pt>
                <c:pt idx="78572">
                  <c:v>7855.56</c:v>
                </c:pt>
                <c:pt idx="78573">
                  <c:v>7855.66</c:v>
                </c:pt>
                <c:pt idx="78574">
                  <c:v>7855.76</c:v>
                </c:pt>
                <c:pt idx="78575">
                  <c:v>7855.86</c:v>
                </c:pt>
                <c:pt idx="78576">
                  <c:v>7855.96</c:v>
                </c:pt>
                <c:pt idx="78577">
                  <c:v>7856.06</c:v>
                </c:pt>
                <c:pt idx="78578">
                  <c:v>7856.16</c:v>
                </c:pt>
                <c:pt idx="78579">
                  <c:v>7856.26</c:v>
                </c:pt>
                <c:pt idx="78580">
                  <c:v>7856.36</c:v>
                </c:pt>
                <c:pt idx="78581">
                  <c:v>7856.46</c:v>
                </c:pt>
                <c:pt idx="78582">
                  <c:v>7856.56</c:v>
                </c:pt>
                <c:pt idx="78583">
                  <c:v>7856.66</c:v>
                </c:pt>
                <c:pt idx="78584">
                  <c:v>7856.76</c:v>
                </c:pt>
                <c:pt idx="78585">
                  <c:v>7856.86</c:v>
                </c:pt>
                <c:pt idx="78586">
                  <c:v>7856.96</c:v>
                </c:pt>
                <c:pt idx="78587">
                  <c:v>7857.06</c:v>
                </c:pt>
                <c:pt idx="78588">
                  <c:v>7857.16</c:v>
                </c:pt>
                <c:pt idx="78589">
                  <c:v>7857.26</c:v>
                </c:pt>
                <c:pt idx="78590">
                  <c:v>7857.36</c:v>
                </c:pt>
                <c:pt idx="78591">
                  <c:v>7857.46</c:v>
                </c:pt>
                <c:pt idx="78592">
                  <c:v>7857.56</c:v>
                </c:pt>
                <c:pt idx="78593">
                  <c:v>7857.66</c:v>
                </c:pt>
                <c:pt idx="78594">
                  <c:v>7857.76</c:v>
                </c:pt>
                <c:pt idx="78595">
                  <c:v>7857.86</c:v>
                </c:pt>
                <c:pt idx="78596">
                  <c:v>7857.96</c:v>
                </c:pt>
                <c:pt idx="78597">
                  <c:v>7858.06</c:v>
                </c:pt>
                <c:pt idx="78598">
                  <c:v>7858.16</c:v>
                </c:pt>
                <c:pt idx="78599">
                  <c:v>7858.26</c:v>
                </c:pt>
                <c:pt idx="78600">
                  <c:v>7858.36</c:v>
                </c:pt>
                <c:pt idx="78601">
                  <c:v>7858.46</c:v>
                </c:pt>
                <c:pt idx="78602">
                  <c:v>7858.56</c:v>
                </c:pt>
                <c:pt idx="78603">
                  <c:v>7858.66</c:v>
                </c:pt>
                <c:pt idx="78604">
                  <c:v>7858.76</c:v>
                </c:pt>
                <c:pt idx="78605">
                  <c:v>7858.86</c:v>
                </c:pt>
                <c:pt idx="78606">
                  <c:v>7858.96</c:v>
                </c:pt>
                <c:pt idx="78607">
                  <c:v>7859.06</c:v>
                </c:pt>
                <c:pt idx="78608">
                  <c:v>7859.16</c:v>
                </c:pt>
                <c:pt idx="78609">
                  <c:v>7859.26</c:v>
                </c:pt>
                <c:pt idx="78610">
                  <c:v>7859.36</c:v>
                </c:pt>
                <c:pt idx="78611">
                  <c:v>7859.46</c:v>
                </c:pt>
                <c:pt idx="78612">
                  <c:v>7859.56</c:v>
                </c:pt>
                <c:pt idx="78613">
                  <c:v>7859.66</c:v>
                </c:pt>
                <c:pt idx="78614">
                  <c:v>7859.76</c:v>
                </c:pt>
                <c:pt idx="78615">
                  <c:v>7859.86</c:v>
                </c:pt>
                <c:pt idx="78616">
                  <c:v>7859.96</c:v>
                </c:pt>
                <c:pt idx="78617">
                  <c:v>7860.06</c:v>
                </c:pt>
                <c:pt idx="78618">
                  <c:v>7860.16</c:v>
                </c:pt>
                <c:pt idx="78619">
                  <c:v>7860.26</c:v>
                </c:pt>
                <c:pt idx="78620">
                  <c:v>7860.36</c:v>
                </c:pt>
                <c:pt idx="78621">
                  <c:v>7860.46</c:v>
                </c:pt>
                <c:pt idx="78622">
                  <c:v>7860.56</c:v>
                </c:pt>
                <c:pt idx="78623">
                  <c:v>7860.66</c:v>
                </c:pt>
                <c:pt idx="78624">
                  <c:v>7860.76</c:v>
                </c:pt>
                <c:pt idx="78625">
                  <c:v>7860.86</c:v>
                </c:pt>
                <c:pt idx="78626">
                  <c:v>7860.96</c:v>
                </c:pt>
                <c:pt idx="78627">
                  <c:v>7861.06</c:v>
                </c:pt>
                <c:pt idx="78628">
                  <c:v>7861.16</c:v>
                </c:pt>
                <c:pt idx="78629">
                  <c:v>7861.26</c:v>
                </c:pt>
                <c:pt idx="78630">
                  <c:v>7861.36</c:v>
                </c:pt>
                <c:pt idx="78631">
                  <c:v>7861.46</c:v>
                </c:pt>
                <c:pt idx="78632">
                  <c:v>7861.56</c:v>
                </c:pt>
                <c:pt idx="78633">
                  <c:v>7861.66</c:v>
                </c:pt>
                <c:pt idx="78634">
                  <c:v>7861.76</c:v>
                </c:pt>
                <c:pt idx="78635">
                  <c:v>7861.86</c:v>
                </c:pt>
                <c:pt idx="78636">
                  <c:v>7861.96</c:v>
                </c:pt>
                <c:pt idx="78637">
                  <c:v>7862.06</c:v>
                </c:pt>
                <c:pt idx="78638">
                  <c:v>7862.16</c:v>
                </c:pt>
                <c:pt idx="78639">
                  <c:v>7862.26</c:v>
                </c:pt>
                <c:pt idx="78640">
                  <c:v>7862.36</c:v>
                </c:pt>
                <c:pt idx="78641">
                  <c:v>7862.46</c:v>
                </c:pt>
                <c:pt idx="78642">
                  <c:v>7862.56</c:v>
                </c:pt>
                <c:pt idx="78643">
                  <c:v>7862.66</c:v>
                </c:pt>
                <c:pt idx="78644">
                  <c:v>7862.76</c:v>
                </c:pt>
                <c:pt idx="78645">
                  <c:v>7862.86</c:v>
                </c:pt>
                <c:pt idx="78646">
                  <c:v>7862.96</c:v>
                </c:pt>
                <c:pt idx="78647">
                  <c:v>7863.06</c:v>
                </c:pt>
                <c:pt idx="78648">
                  <c:v>7863.16</c:v>
                </c:pt>
                <c:pt idx="78649">
                  <c:v>7863.26</c:v>
                </c:pt>
                <c:pt idx="78650">
                  <c:v>7863.36</c:v>
                </c:pt>
                <c:pt idx="78651">
                  <c:v>7863.46</c:v>
                </c:pt>
                <c:pt idx="78652">
                  <c:v>7863.56</c:v>
                </c:pt>
                <c:pt idx="78653">
                  <c:v>7863.66</c:v>
                </c:pt>
                <c:pt idx="78654">
                  <c:v>7863.76</c:v>
                </c:pt>
                <c:pt idx="78655">
                  <c:v>7863.86</c:v>
                </c:pt>
                <c:pt idx="78656">
                  <c:v>7863.96</c:v>
                </c:pt>
                <c:pt idx="78657">
                  <c:v>7864.06</c:v>
                </c:pt>
                <c:pt idx="78658">
                  <c:v>7864.16</c:v>
                </c:pt>
                <c:pt idx="78659">
                  <c:v>7864.26</c:v>
                </c:pt>
                <c:pt idx="78660">
                  <c:v>7864.36</c:v>
                </c:pt>
                <c:pt idx="78661">
                  <c:v>7864.46</c:v>
                </c:pt>
                <c:pt idx="78662">
                  <c:v>7864.56</c:v>
                </c:pt>
                <c:pt idx="78663">
                  <c:v>7864.66</c:v>
                </c:pt>
                <c:pt idx="78664">
                  <c:v>7864.76</c:v>
                </c:pt>
                <c:pt idx="78665">
                  <c:v>7864.86</c:v>
                </c:pt>
                <c:pt idx="78666">
                  <c:v>7864.96</c:v>
                </c:pt>
                <c:pt idx="78667">
                  <c:v>7865.06</c:v>
                </c:pt>
                <c:pt idx="78668">
                  <c:v>7865.16</c:v>
                </c:pt>
                <c:pt idx="78669">
                  <c:v>7865.26</c:v>
                </c:pt>
                <c:pt idx="78670">
                  <c:v>7865.36</c:v>
                </c:pt>
                <c:pt idx="78671">
                  <c:v>7865.46</c:v>
                </c:pt>
                <c:pt idx="78672">
                  <c:v>7865.56</c:v>
                </c:pt>
                <c:pt idx="78673">
                  <c:v>7865.66</c:v>
                </c:pt>
                <c:pt idx="78674">
                  <c:v>7865.76</c:v>
                </c:pt>
                <c:pt idx="78675">
                  <c:v>7865.86</c:v>
                </c:pt>
                <c:pt idx="78676">
                  <c:v>7865.96</c:v>
                </c:pt>
                <c:pt idx="78677">
                  <c:v>7866.06</c:v>
                </c:pt>
                <c:pt idx="78678">
                  <c:v>7866.16</c:v>
                </c:pt>
                <c:pt idx="78679">
                  <c:v>7866.26</c:v>
                </c:pt>
                <c:pt idx="78680">
                  <c:v>7866.36</c:v>
                </c:pt>
                <c:pt idx="78681">
                  <c:v>7866.46</c:v>
                </c:pt>
                <c:pt idx="78682">
                  <c:v>7866.56</c:v>
                </c:pt>
                <c:pt idx="78683">
                  <c:v>7866.66</c:v>
                </c:pt>
                <c:pt idx="78684">
                  <c:v>7866.76</c:v>
                </c:pt>
                <c:pt idx="78685">
                  <c:v>7866.86</c:v>
                </c:pt>
                <c:pt idx="78686">
                  <c:v>7866.96</c:v>
                </c:pt>
                <c:pt idx="78687">
                  <c:v>7867.06</c:v>
                </c:pt>
                <c:pt idx="78688">
                  <c:v>7867.16</c:v>
                </c:pt>
                <c:pt idx="78689">
                  <c:v>7867.26</c:v>
                </c:pt>
                <c:pt idx="78690">
                  <c:v>7867.36</c:v>
                </c:pt>
                <c:pt idx="78691">
                  <c:v>7867.46</c:v>
                </c:pt>
                <c:pt idx="78692">
                  <c:v>7867.56</c:v>
                </c:pt>
                <c:pt idx="78693">
                  <c:v>7867.66</c:v>
                </c:pt>
                <c:pt idx="78694">
                  <c:v>7867.76</c:v>
                </c:pt>
                <c:pt idx="78695">
                  <c:v>7867.86</c:v>
                </c:pt>
                <c:pt idx="78696">
                  <c:v>7867.96</c:v>
                </c:pt>
                <c:pt idx="78697">
                  <c:v>7868.06</c:v>
                </c:pt>
                <c:pt idx="78698">
                  <c:v>7868.16</c:v>
                </c:pt>
                <c:pt idx="78699">
                  <c:v>7868.26</c:v>
                </c:pt>
                <c:pt idx="78700">
                  <c:v>7868.36</c:v>
                </c:pt>
                <c:pt idx="78701">
                  <c:v>7868.46</c:v>
                </c:pt>
                <c:pt idx="78702">
                  <c:v>7868.56</c:v>
                </c:pt>
                <c:pt idx="78703">
                  <c:v>7868.66</c:v>
                </c:pt>
                <c:pt idx="78704">
                  <c:v>7868.76</c:v>
                </c:pt>
                <c:pt idx="78705">
                  <c:v>7868.86</c:v>
                </c:pt>
                <c:pt idx="78706">
                  <c:v>7868.96</c:v>
                </c:pt>
                <c:pt idx="78707">
                  <c:v>7869.06</c:v>
                </c:pt>
                <c:pt idx="78708">
                  <c:v>7869.16</c:v>
                </c:pt>
                <c:pt idx="78709">
                  <c:v>7869.26</c:v>
                </c:pt>
                <c:pt idx="78710">
                  <c:v>7869.36</c:v>
                </c:pt>
                <c:pt idx="78711">
                  <c:v>7869.46</c:v>
                </c:pt>
                <c:pt idx="78712">
                  <c:v>7869.56</c:v>
                </c:pt>
                <c:pt idx="78713">
                  <c:v>7869.66</c:v>
                </c:pt>
                <c:pt idx="78714">
                  <c:v>7869.76</c:v>
                </c:pt>
                <c:pt idx="78715">
                  <c:v>7869.86</c:v>
                </c:pt>
                <c:pt idx="78716">
                  <c:v>7869.96</c:v>
                </c:pt>
                <c:pt idx="78717">
                  <c:v>7870.06</c:v>
                </c:pt>
                <c:pt idx="78718">
                  <c:v>7870.16</c:v>
                </c:pt>
                <c:pt idx="78719">
                  <c:v>7870.26</c:v>
                </c:pt>
                <c:pt idx="78720">
                  <c:v>7870.36</c:v>
                </c:pt>
                <c:pt idx="78721">
                  <c:v>7870.46</c:v>
                </c:pt>
                <c:pt idx="78722">
                  <c:v>7870.56</c:v>
                </c:pt>
                <c:pt idx="78723">
                  <c:v>7870.66</c:v>
                </c:pt>
                <c:pt idx="78724">
                  <c:v>7870.76</c:v>
                </c:pt>
                <c:pt idx="78725">
                  <c:v>7870.86</c:v>
                </c:pt>
                <c:pt idx="78726">
                  <c:v>7870.96</c:v>
                </c:pt>
                <c:pt idx="78727">
                  <c:v>7871.06</c:v>
                </c:pt>
                <c:pt idx="78728">
                  <c:v>7871.16</c:v>
                </c:pt>
                <c:pt idx="78729">
                  <c:v>7871.26</c:v>
                </c:pt>
                <c:pt idx="78730">
                  <c:v>7871.36</c:v>
                </c:pt>
                <c:pt idx="78731">
                  <c:v>7871.46</c:v>
                </c:pt>
                <c:pt idx="78732">
                  <c:v>7871.56</c:v>
                </c:pt>
                <c:pt idx="78733">
                  <c:v>7871.66</c:v>
                </c:pt>
                <c:pt idx="78734">
                  <c:v>7871.76</c:v>
                </c:pt>
                <c:pt idx="78735">
                  <c:v>7871.86</c:v>
                </c:pt>
                <c:pt idx="78736">
                  <c:v>7871.96</c:v>
                </c:pt>
                <c:pt idx="78737">
                  <c:v>7872.06</c:v>
                </c:pt>
                <c:pt idx="78738">
                  <c:v>7872.16</c:v>
                </c:pt>
                <c:pt idx="78739">
                  <c:v>7872.26</c:v>
                </c:pt>
                <c:pt idx="78740">
                  <c:v>7872.36</c:v>
                </c:pt>
                <c:pt idx="78741">
                  <c:v>7872.46</c:v>
                </c:pt>
                <c:pt idx="78742">
                  <c:v>7872.56</c:v>
                </c:pt>
                <c:pt idx="78743">
                  <c:v>7872.66</c:v>
                </c:pt>
                <c:pt idx="78744">
                  <c:v>7872.76</c:v>
                </c:pt>
                <c:pt idx="78745">
                  <c:v>7872.86</c:v>
                </c:pt>
                <c:pt idx="78746">
                  <c:v>7872.96</c:v>
                </c:pt>
                <c:pt idx="78747">
                  <c:v>7873.06</c:v>
                </c:pt>
                <c:pt idx="78748">
                  <c:v>7873.16</c:v>
                </c:pt>
                <c:pt idx="78749">
                  <c:v>7873.26</c:v>
                </c:pt>
                <c:pt idx="78750">
                  <c:v>7873.36</c:v>
                </c:pt>
                <c:pt idx="78751">
                  <c:v>7873.46</c:v>
                </c:pt>
                <c:pt idx="78752">
                  <c:v>7873.56</c:v>
                </c:pt>
                <c:pt idx="78753">
                  <c:v>7873.66</c:v>
                </c:pt>
                <c:pt idx="78754">
                  <c:v>7873.76</c:v>
                </c:pt>
                <c:pt idx="78755">
                  <c:v>7873.86</c:v>
                </c:pt>
                <c:pt idx="78756">
                  <c:v>7873.96</c:v>
                </c:pt>
                <c:pt idx="78757">
                  <c:v>7874.06</c:v>
                </c:pt>
                <c:pt idx="78758">
                  <c:v>7874.16</c:v>
                </c:pt>
                <c:pt idx="78759">
                  <c:v>7874.26</c:v>
                </c:pt>
                <c:pt idx="78760">
                  <c:v>7874.36</c:v>
                </c:pt>
                <c:pt idx="78761">
                  <c:v>7874.46</c:v>
                </c:pt>
                <c:pt idx="78762">
                  <c:v>7874.56</c:v>
                </c:pt>
                <c:pt idx="78763">
                  <c:v>7874.66</c:v>
                </c:pt>
                <c:pt idx="78764">
                  <c:v>7874.76</c:v>
                </c:pt>
                <c:pt idx="78765">
                  <c:v>7874.86</c:v>
                </c:pt>
                <c:pt idx="78766">
                  <c:v>7874.96</c:v>
                </c:pt>
                <c:pt idx="78767">
                  <c:v>7875.06</c:v>
                </c:pt>
                <c:pt idx="78768">
                  <c:v>7875.16</c:v>
                </c:pt>
                <c:pt idx="78769">
                  <c:v>7875.26</c:v>
                </c:pt>
                <c:pt idx="78770">
                  <c:v>7875.36</c:v>
                </c:pt>
                <c:pt idx="78771">
                  <c:v>7875.46</c:v>
                </c:pt>
                <c:pt idx="78772">
                  <c:v>7875.56</c:v>
                </c:pt>
                <c:pt idx="78773">
                  <c:v>7875.66</c:v>
                </c:pt>
                <c:pt idx="78774">
                  <c:v>7875.76</c:v>
                </c:pt>
                <c:pt idx="78775">
                  <c:v>7875.86</c:v>
                </c:pt>
                <c:pt idx="78776">
                  <c:v>7875.96</c:v>
                </c:pt>
                <c:pt idx="78777">
                  <c:v>7876.06</c:v>
                </c:pt>
                <c:pt idx="78778">
                  <c:v>7876.16</c:v>
                </c:pt>
                <c:pt idx="78779">
                  <c:v>7876.26</c:v>
                </c:pt>
                <c:pt idx="78780">
                  <c:v>7876.36</c:v>
                </c:pt>
                <c:pt idx="78781">
                  <c:v>7876.46</c:v>
                </c:pt>
                <c:pt idx="78782">
                  <c:v>7876.56</c:v>
                </c:pt>
                <c:pt idx="78783">
                  <c:v>7876.66</c:v>
                </c:pt>
                <c:pt idx="78784">
                  <c:v>7876.76</c:v>
                </c:pt>
                <c:pt idx="78785">
                  <c:v>7876.86</c:v>
                </c:pt>
                <c:pt idx="78786">
                  <c:v>7876.96</c:v>
                </c:pt>
                <c:pt idx="78787">
                  <c:v>7877.06</c:v>
                </c:pt>
                <c:pt idx="78788">
                  <c:v>7877.16</c:v>
                </c:pt>
                <c:pt idx="78789">
                  <c:v>7877.26</c:v>
                </c:pt>
                <c:pt idx="78790">
                  <c:v>7877.36</c:v>
                </c:pt>
                <c:pt idx="78791">
                  <c:v>7877.46</c:v>
                </c:pt>
                <c:pt idx="78792">
                  <c:v>7877.56</c:v>
                </c:pt>
                <c:pt idx="78793">
                  <c:v>7877.66</c:v>
                </c:pt>
                <c:pt idx="78794">
                  <c:v>7877.76</c:v>
                </c:pt>
                <c:pt idx="78795">
                  <c:v>7877.86</c:v>
                </c:pt>
                <c:pt idx="78796">
                  <c:v>7877.96</c:v>
                </c:pt>
                <c:pt idx="78797">
                  <c:v>7878.06</c:v>
                </c:pt>
                <c:pt idx="78798">
                  <c:v>7878.16</c:v>
                </c:pt>
                <c:pt idx="78799">
                  <c:v>7878.26</c:v>
                </c:pt>
                <c:pt idx="78800">
                  <c:v>7878.36</c:v>
                </c:pt>
                <c:pt idx="78801">
                  <c:v>7878.46</c:v>
                </c:pt>
                <c:pt idx="78802">
                  <c:v>7878.56</c:v>
                </c:pt>
                <c:pt idx="78803">
                  <c:v>7878.66</c:v>
                </c:pt>
                <c:pt idx="78804">
                  <c:v>7878.76</c:v>
                </c:pt>
                <c:pt idx="78805">
                  <c:v>7878.86</c:v>
                </c:pt>
                <c:pt idx="78806">
                  <c:v>7878.96</c:v>
                </c:pt>
                <c:pt idx="78807">
                  <c:v>7879.06</c:v>
                </c:pt>
                <c:pt idx="78808">
                  <c:v>7879.16</c:v>
                </c:pt>
                <c:pt idx="78809">
                  <c:v>7879.26</c:v>
                </c:pt>
                <c:pt idx="78810">
                  <c:v>7879.36</c:v>
                </c:pt>
                <c:pt idx="78811">
                  <c:v>7879.46</c:v>
                </c:pt>
                <c:pt idx="78812">
                  <c:v>7879.56</c:v>
                </c:pt>
                <c:pt idx="78813">
                  <c:v>7879.66</c:v>
                </c:pt>
                <c:pt idx="78814">
                  <c:v>7879.76</c:v>
                </c:pt>
                <c:pt idx="78815">
                  <c:v>7879.86</c:v>
                </c:pt>
                <c:pt idx="78816">
                  <c:v>7879.96</c:v>
                </c:pt>
                <c:pt idx="78817">
                  <c:v>7880.06</c:v>
                </c:pt>
                <c:pt idx="78818">
                  <c:v>7880.16</c:v>
                </c:pt>
                <c:pt idx="78819">
                  <c:v>7880.26</c:v>
                </c:pt>
                <c:pt idx="78820">
                  <c:v>7880.36</c:v>
                </c:pt>
                <c:pt idx="78821">
                  <c:v>7880.46</c:v>
                </c:pt>
                <c:pt idx="78822">
                  <c:v>7880.56</c:v>
                </c:pt>
                <c:pt idx="78823">
                  <c:v>7880.66</c:v>
                </c:pt>
                <c:pt idx="78824">
                  <c:v>7880.76</c:v>
                </c:pt>
                <c:pt idx="78825">
                  <c:v>7880.86</c:v>
                </c:pt>
                <c:pt idx="78826">
                  <c:v>7880.96</c:v>
                </c:pt>
                <c:pt idx="78827">
                  <c:v>7881.06</c:v>
                </c:pt>
                <c:pt idx="78828">
                  <c:v>7881.16</c:v>
                </c:pt>
                <c:pt idx="78829">
                  <c:v>7881.26</c:v>
                </c:pt>
                <c:pt idx="78830">
                  <c:v>7881.36</c:v>
                </c:pt>
                <c:pt idx="78831">
                  <c:v>7881.46</c:v>
                </c:pt>
                <c:pt idx="78832">
                  <c:v>7881.56</c:v>
                </c:pt>
                <c:pt idx="78833">
                  <c:v>7881.66</c:v>
                </c:pt>
                <c:pt idx="78834">
                  <c:v>7881.76</c:v>
                </c:pt>
                <c:pt idx="78835">
                  <c:v>7881.86</c:v>
                </c:pt>
                <c:pt idx="78836">
                  <c:v>7881.96</c:v>
                </c:pt>
                <c:pt idx="78837">
                  <c:v>7882.06</c:v>
                </c:pt>
                <c:pt idx="78838">
                  <c:v>7882.16</c:v>
                </c:pt>
                <c:pt idx="78839">
                  <c:v>7882.26</c:v>
                </c:pt>
                <c:pt idx="78840">
                  <c:v>7882.36</c:v>
                </c:pt>
                <c:pt idx="78841">
                  <c:v>7882.46</c:v>
                </c:pt>
                <c:pt idx="78842">
                  <c:v>7882.56</c:v>
                </c:pt>
                <c:pt idx="78843">
                  <c:v>7882.66</c:v>
                </c:pt>
                <c:pt idx="78844">
                  <c:v>7882.76</c:v>
                </c:pt>
                <c:pt idx="78845">
                  <c:v>7882.86</c:v>
                </c:pt>
                <c:pt idx="78846">
                  <c:v>7882.96</c:v>
                </c:pt>
                <c:pt idx="78847">
                  <c:v>7883.06</c:v>
                </c:pt>
                <c:pt idx="78848">
                  <c:v>7883.16</c:v>
                </c:pt>
                <c:pt idx="78849">
                  <c:v>7883.26</c:v>
                </c:pt>
                <c:pt idx="78850">
                  <c:v>7883.36</c:v>
                </c:pt>
                <c:pt idx="78851">
                  <c:v>7883.46</c:v>
                </c:pt>
                <c:pt idx="78852">
                  <c:v>7883.56</c:v>
                </c:pt>
                <c:pt idx="78853">
                  <c:v>7883.66</c:v>
                </c:pt>
                <c:pt idx="78854">
                  <c:v>7883.76</c:v>
                </c:pt>
                <c:pt idx="78855">
                  <c:v>7883.86</c:v>
                </c:pt>
                <c:pt idx="78856">
                  <c:v>7883.96</c:v>
                </c:pt>
                <c:pt idx="78857">
                  <c:v>7884.06</c:v>
                </c:pt>
                <c:pt idx="78858">
                  <c:v>7884.16</c:v>
                </c:pt>
                <c:pt idx="78859">
                  <c:v>7884.26</c:v>
                </c:pt>
                <c:pt idx="78860">
                  <c:v>7884.36</c:v>
                </c:pt>
                <c:pt idx="78861">
                  <c:v>7884.46</c:v>
                </c:pt>
                <c:pt idx="78862">
                  <c:v>7884.56</c:v>
                </c:pt>
                <c:pt idx="78863">
                  <c:v>7884.66</c:v>
                </c:pt>
                <c:pt idx="78864">
                  <c:v>7884.76</c:v>
                </c:pt>
                <c:pt idx="78865">
                  <c:v>7884.86</c:v>
                </c:pt>
                <c:pt idx="78866">
                  <c:v>7884.96</c:v>
                </c:pt>
                <c:pt idx="78867">
                  <c:v>7885.06</c:v>
                </c:pt>
                <c:pt idx="78868">
                  <c:v>7885.16</c:v>
                </c:pt>
                <c:pt idx="78869">
                  <c:v>7885.26</c:v>
                </c:pt>
                <c:pt idx="78870">
                  <c:v>7885.36</c:v>
                </c:pt>
                <c:pt idx="78871">
                  <c:v>7885.46</c:v>
                </c:pt>
                <c:pt idx="78872">
                  <c:v>7885.56</c:v>
                </c:pt>
                <c:pt idx="78873">
                  <c:v>7885.66</c:v>
                </c:pt>
                <c:pt idx="78874">
                  <c:v>7885.76</c:v>
                </c:pt>
                <c:pt idx="78875">
                  <c:v>7885.86</c:v>
                </c:pt>
                <c:pt idx="78876">
                  <c:v>7885.96</c:v>
                </c:pt>
                <c:pt idx="78877">
                  <c:v>7886.06</c:v>
                </c:pt>
                <c:pt idx="78878">
                  <c:v>7886.16</c:v>
                </c:pt>
                <c:pt idx="78879">
                  <c:v>7886.26</c:v>
                </c:pt>
                <c:pt idx="78880">
                  <c:v>7886.36</c:v>
                </c:pt>
                <c:pt idx="78881">
                  <c:v>7886.46</c:v>
                </c:pt>
                <c:pt idx="78882">
                  <c:v>7886.56</c:v>
                </c:pt>
                <c:pt idx="78883">
                  <c:v>7886.66</c:v>
                </c:pt>
                <c:pt idx="78884">
                  <c:v>7886.76</c:v>
                </c:pt>
                <c:pt idx="78885">
                  <c:v>7886.86</c:v>
                </c:pt>
                <c:pt idx="78886">
                  <c:v>7886.96</c:v>
                </c:pt>
                <c:pt idx="78887">
                  <c:v>7887.06</c:v>
                </c:pt>
                <c:pt idx="78888">
                  <c:v>7887.16</c:v>
                </c:pt>
                <c:pt idx="78889">
                  <c:v>7887.26</c:v>
                </c:pt>
                <c:pt idx="78890">
                  <c:v>7887.36</c:v>
                </c:pt>
                <c:pt idx="78891">
                  <c:v>7887.46</c:v>
                </c:pt>
                <c:pt idx="78892">
                  <c:v>7887.56</c:v>
                </c:pt>
                <c:pt idx="78893">
                  <c:v>7887.66</c:v>
                </c:pt>
                <c:pt idx="78894">
                  <c:v>7887.76</c:v>
                </c:pt>
                <c:pt idx="78895">
                  <c:v>7887.86</c:v>
                </c:pt>
                <c:pt idx="78896">
                  <c:v>7887.96</c:v>
                </c:pt>
                <c:pt idx="78897">
                  <c:v>7888.06</c:v>
                </c:pt>
                <c:pt idx="78898">
                  <c:v>7888.16</c:v>
                </c:pt>
                <c:pt idx="78899">
                  <c:v>7888.26</c:v>
                </c:pt>
                <c:pt idx="78900">
                  <c:v>7888.36</c:v>
                </c:pt>
                <c:pt idx="78901">
                  <c:v>7888.46</c:v>
                </c:pt>
                <c:pt idx="78902">
                  <c:v>7888.56</c:v>
                </c:pt>
                <c:pt idx="78903">
                  <c:v>7888.66</c:v>
                </c:pt>
                <c:pt idx="78904">
                  <c:v>7888.76</c:v>
                </c:pt>
                <c:pt idx="78905">
                  <c:v>7888.86</c:v>
                </c:pt>
                <c:pt idx="78906">
                  <c:v>7888.96</c:v>
                </c:pt>
                <c:pt idx="78907">
                  <c:v>7889.06</c:v>
                </c:pt>
                <c:pt idx="78908">
                  <c:v>7889.16</c:v>
                </c:pt>
                <c:pt idx="78909">
                  <c:v>7889.26</c:v>
                </c:pt>
                <c:pt idx="78910">
                  <c:v>7889.36</c:v>
                </c:pt>
                <c:pt idx="78911">
                  <c:v>7889.46</c:v>
                </c:pt>
                <c:pt idx="78912">
                  <c:v>7889.56</c:v>
                </c:pt>
                <c:pt idx="78913">
                  <c:v>7889.66</c:v>
                </c:pt>
                <c:pt idx="78914">
                  <c:v>7889.76</c:v>
                </c:pt>
                <c:pt idx="78915">
                  <c:v>7889.86</c:v>
                </c:pt>
                <c:pt idx="78916">
                  <c:v>7889.96</c:v>
                </c:pt>
                <c:pt idx="78917">
                  <c:v>7890.06</c:v>
                </c:pt>
                <c:pt idx="78918">
                  <c:v>7890.16</c:v>
                </c:pt>
                <c:pt idx="78919">
                  <c:v>7890.26</c:v>
                </c:pt>
                <c:pt idx="78920">
                  <c:v>7890.36</c:v>
                </c:pt>
                <c:pt idx="78921">
                  <c:v>7890.46</c:v>
                </c:pt>
                <c:pt idx="78922">
                  <c:v>7890.56</c:v>
                </c:pt>
                <c:pt idx="78923">
                  <c:v>7890.66</c:v>
                </c:pt>
                <c:pt idx="78924">
                  <c:v>7890.76</c:v>
                </c:pt>
                <c:pt idx="78925">
                  <c:v>7890.86</c:v>
                </c:pt>
                <c:pt idx="78926">
                  <c:v>7890.96</c:v>
                </c:pt>
                <c:pt idx="78927">
                  <c:v>7891.06</c:v>
                </c:pt>
                <c:pt idx="78928">
                  <c:v>7891.16</c:v>
                </c:pt>
                <c:pt idx="78929">
                  <c:v>7891.26</c:v>
                </c:pt>
                <c:pt idx="78930">
                  <c:v>7891.36</c:v>
                </c:pt>
                <c:pt idx="78931">
                  <c:v>7891.46</c:v>
                </c:pt>
                <c:pt idx="78932">
                  <c:v>7891.56</c:v>
                </c:pt>
                <c:pt idx="78933">
                  <c:v>7891.66</c:v>
                </c:pt>
                <c:pt idx="78934">
                  <c:v>7891.76</c:v>
                </c:pt>
                <c:pt idx="78935">
                  <c:v>7891.86</c:v>
                </c:pt>
                <c:pt idx="78936">
                  <c:v>7891.96</c:v>
                </c:pt>
                <c:pt idx="78937">
                  <c:v>7892.06</c:v>
                </c:pt>
                <c:pt idx="78938">
                  <c:v>7892.16</c:v>
                </c:pt>
                <c:pt idx="78939">
                  <c:v>7892.26</c:v>
                </c:pt>
                <c:pt idx="78940">
                  <c:v>7892.36</c:v>
                </c:pt>
                <c:pt idx="78941">
                  <c:v>7892.46</c:v>
                </c:pt>
                <c:pt idx="78942">
                  <c:v>7892.56</c:v>
                </c:pt>
                <c:pt idx="78943">
                  <c:v>7892.66</c:v>
                </c:pt>
                <c:pt idx="78944">
                  <c:v>7892.76</c:v>
                </c:pt>
                <c:pt idx="78945">
                  <c:v>7892.86</c:v>
                </c:pt>
                <c:pt idx="78946">
                  <c:v>7892.96</c:v>
                </c:pt>
                <c:pt idx="78947">
                  <c:v>7893.06</c:v>
                </c:pt>
                <c:pt idx="78948">
                  <c:v>7893.16</c:v>
                </c:pt>
                <c:pt idx="78949">
                  <c:v>7893.26</c:v>
                </c:pt>
                <c:pt idx="78950">
                  <c:v>7893.36</c:v>
                </c:pt>
                <c:pt idx="78951">
                  <c:v>7893.46</c:v>
                </c:pt>
                <c:pt idx="78952">
                  <c:v>7893.56</c:v>
                </c:pt>
                <c:pt idx="78953">
                  <c:v>7893.66</c:v>
                </c:pt>
                <c:pt idx="78954">
                  <c:v>7893.76</c:v>
                </c:pt>
                <c:pt idx="78955">
                  <c:v>7893.86</c:v>
                </c:pt>
                <c:pt idx="78956">
                  <c:v>7893.96</c:v>
                </c:pt>
                <c:pt idx="78957">
                  <c:v>7894.06</c:v>
                </c:pt>
                <c:pt idx="78958">
                  <c:v>7894.16</c:v>
                </c:pt>
                <c:pt idx="78959">
                  <c:v>7894.26</c:v>
                </c:pt>
                <c:pt idx="78960">
                  <c:v>7894.36</c:v>
                </c:pt>
                <c:pt idx="78961">
                  <c:v>7894.46</c:v>
                </c:pt>
                <c:pt idx="78962">
                  <c:v>7894.56</c:v>
                </c:pt>
                <c:pt idx="78963">
                  <c:v>7894.66</c:v>
                </c:pt>
                <c:pt idx="78964">
                  <c:v>7894.76</c:v>
                </c:pt>
                <c:pt idx="78965">
                  <c:v>7894.86</c:v>
                </c:pt>
                <c:pt idx="78966">
                  <c:v>7894.96</c:v>
                </c:pt>
                <c:pt idx="78967">
                  <c:v>7895.06</c:v>
                </c:pt>
                <c:pt idx="78968">
                  <c:v>7895.16</c:v>
                </c:pt>
                <c:pt idx="78969">
                  <c:v>7895.26</c:v>
                </c:pt>
                <c:pt idx="78970">
                  <c:v>7895.36</c:v>
                </c:pt>
                <c:pt idx="78971">
                  <c:v>7895.46</c:v>
                </c:pt>
                <c:pt idx="78972">
                  <c:v>7895.56</c:v>
                </c:pt>
                <c:pt idx="78973">
                  <c:v>7895.66</c:v>
                </c:pt>
                <c:pt idx="78974">
                  <c:v>7895.76</c:v>
                </c:pt>
                <c:pt idx="78975">
                  <c:v>7895.86</c:v>
                </c:pt>
                <c:pt idx="78976">
                  <c:v>7895.96</c:v>
                </c:pt>
                <c:pt idx="78977">
                  <c:v>7896.06</c:v>
                </c:pt>
                <c:pt idx="78978">
                  <c:v>7896.16</c:v>
                </c:pt>
                <c:pt idx="78979">
                  <c:v>7896.26</c:v>
                </c:pt>
                <c:pt idx="78980">
                  <c:v>7896.36</c:v>
                </c:pt>
                <c:pt idx="78981">
                  <c:v>7896.46</c:v>
                </c:pt>
                <c:pt idx="78982">
                  <c:v>7896.56</c:v>
                </c:pt>
                <c:pt idx="78983">
                  <c:v>7896.66</c:v>
                </c:pt>
                <c:pt idx="78984">
                  <c:v>7896.76</c:v>
                </c:pt>
                <c:pt idx="78985">
                  <c:v>7896.86</c:v>
                </c:pt>
                <c:pt idx="78986">
                  <c:v>7896.96</c:v>
                </c:pt>
                <c:pt idx="78987">
                  <c:v>7897.06</c:v>
                </c:pt>
                <c:pt idx="78988">
                  <c:v>7897.16</c:v>
                </c:pt>
                <c:pt idx="78989">
                  <c:v>7897.26</c:v>
                </c:pt>
                <c:pt idx="78990">
                  <c:v>7897.36</c:v>
                </c:pt>
                <c:pt idx="78991">
                  <c:v>7897.46</c:v>
                </c:pt>
                <c:pt idx="78992">
                  <c:v>7897.56</c:v>
                </c:pt>
                <c:pt idx="78993">
                  <c:v>7897.66</c:v>
                </c:pt>
                <c:pt idx="78994">
                  <c:v>7897.76</c:v>
                </c:pt>
                <c:pt idx="78995">
                  <c:v>7897.86</c:v>
                </c:pt>
                <c:pt idx="78996">
                  <c:v>7897.96</c:v>
                </c:pt>
                <c:pt idx="78997">
                  <c:v>7898.06</c:v>
                </c:pt>
                <c:pt idx="78998">
                  <c:v>7898.16</c:v>
                </c:pt>
                <c:pt idx="78999">
                  <c:v>7898.26</c:v>
                </c:pt>
                <c:pt idx="79000">
                  <c:v>7898.36</c:v>
                </c:pt>
                <c:pt idx="79001">
                  <c:v>7898.46</c:v>
                </c:pt>
                <c:pt idx="79002">
                  <c:v>7898.56</c:v>
                </c:pt>
                <c:pt idx="79003">
                  <c:v>7898.66</c:v>
                </c:pt>
                <c:pt idx="79004">
                  <c:v>7898.76</c:v>
                </c:pt>
                <c:pt idx="79005">
                  <c:v>7898.86</c:v>
                </c:pt>
                <c:pt idx="79006">
                  <c:v>7898.96</c:v>
                </c:pt>
                <c:pt idx="79007">
                  <c:v>7899.06</c:v>
                </c:pt>
                <c:pt idx="79008">
                  <c:v>7899.16</c:v>
                </c:pt>
                <c:pt idx="79009">
                  <c:v>7899.26</c:v>
                </c:pt>
                <c:pt idx="79010">
                  <c:v>7899.36</c:v>
                </c:pt>
                <c:pt idx="79011">
                  <c:v>7899.46</c:v>
                </c:pt>
                <c:pt idx="79012">
                  <c:v>7899.56</c:v>
                </c:pt>
                <c:pt idx="79013">
                  <c:v>7899.66</c:v>
                </c:pt>
                <c:pt idx="79014">
                  <c:v>7899.76</c:v>
                </c:pt>
                <c:pt idx="79015">
                  <c:v>7899.86</c:v>
                </c:pt>
                <c:pt idx="79016">
                  <c:v>7899.96</c:v>
                </c:pt>
                <c:pt idx="79017">
                  <c:v>7900.06</c:v>
                </c:pt>
                <c:pt idx="79018">
                  <c:v>7900.16</c:v>
                </c:pt>
                <c:pt idx="79019">
                  <c:v>7900.26</c:v>
                </c:pt>
                <c:pt idx="79020">
                  <c:v>7900.36</c:v>
                </c:pt>
                <c:pt idx="79021">
                  <c:v>7900.46</c:v>
                </c:pt>
                <c:pt idx="79022">
                  <c:v>7900.56</c:v>
                </c:pt>
                <c:pt idx="79023">
                  <c:v>7900.66</c:v>
                </c:pt>
                <c:pt idx="79024">
                  <c:v>7900.76</c:v>
                </c:pt>
                <c:pt idx="79025">
                  <c:v>7900.86</c:v>
                </c:pt>
                <c:pt idx="79026">
                  <c:v>7900.96</c:v>
                </c:pt>
                <c:pt idx="79027">
                  <c:v>7901.06</c:v>
                </c:pt>
                <c:pt idx="79028">
                  <c:v>7901.16</c:v>
                </c:pt>
                <c:pt idx="79029">
                  <c:v>7901.26</c:v>
                </c:pt>
                <c:pt idx="79030">
                  <c:v>7901.36</c:v>
                </c:pt>
                <c:pt idx="79031">
                  <c:v>7901.46</c:v>
                </c:pt>
                <c:pt idx="79032">
                  <c:v>7901.56</c:v>
                </c:pt>
                <c:pt idx="79033">
                  <c:v>7901.66</c:v>
                </c:pt>
                <c:pt idx="79034">
                  <c:v>7901.76</c:v>
                </c:pt>
                <c:pt idx="79035">
                  <c:v>7901.86</c:v>
                </c:pt>
                <c:pt idx="79036">
                  <c:v>7901.96</c:v>
                </c:pt>
                <c:pt idx="79037">
                  <c:v>7902.06</c:v>
                </c:pt>
                <c:pt idx="79038">
                  <c:v>7902.16</c:v>
                </c:pt>
                <c:pt idx="79039">
                  <c:v>7902.26</c:v>
                </c:pt>
                <c:pt idx="79040">
                  <c:v>7902.36</c:v>
                </c:pt>
                <c:pt idx="79041">
                  <c:v>7902.46</c:v>
                </c:pt>
                <c:pt idx="79042">
                  <c:v>7902.56</c:v>
                </c:pt>
                <c:pt idx="79043">
                  <c:v>7902.66</c:v>
                </c:pt>
                <c:pt idx="79044">
                  <c:v>7902.76</c:v>
                </c:pt>
                <c:pt idx="79045">
                  <c:v>7902.86</c:v>
                </c:pt>
                <c:pt idx="79046">
                  <c:v>7902.96</c:v>
                </c:pt>
                <c:pt idx="79047">
                  <c:v>7903.06</c:v>
                </c:pt>
                <c:pt idx="79048">
                  <c:v>7903.16</c:v>
                </c:pt>
                <c:pt idx="79049">
                  <c:v>7903.26</c:v>
                </c:pt>
                <c:pt idx="79050">
                  <c:v>7903.36</c:v>
                </c:pt>
                <c:pt idx="79051">
                  <c:v>7903.46</c:v>
                </c:pt>
                <c:pt idx="79052">
                  <c:v>7903.56</c:v>
                </c:pt>
                <c:pt idx="79053">
                  <c:v>7903.66</c:v>
                </c:pt>
                <c:pt idx="79054">
                  <c:v>7903.76</c:v>
                </c:pt>
                <c:pt idx="79055">
                  <c:v>7903.86</c:v>
                </c:pt>
                <c:pt idx="79056">
                  <c:v>7903.96</c:v>
                </c:pt>
                <c:pt idx="79057">
                  <c:v>7904.06</c:v>
                </c:pt>
                <c:pt idx="79058">
                  <c:v>7904.16</c:v>
                </c:pt>
                <c:pt idx="79059">
                  <c:v>7904.26</c:v>
                </c:pt>
                <c:pt idx="79060">
                  <c:v>7904.36</c:v>
                </c:pt>
                <c:pt idx="79061">
                  <c:v>7904.46</c:v>
                </c:pt>
                <c:pt idx="79062">
                  <c:v>7904.56</c:v>
                </c:pt>
                <c:pt idx="79063">
                  <c:v>7904.66</c:v>
                </c:pt>
                <c:pt idx="79064">
                  <c:v>7904.76</c:v>
                </c:pt>
                <c:pt idx="79065">
                  <c:v>7904.86</c:v>
                </c:pt>
                <c:pt idx="79066">
                  <c:v>7904.96</c:v>
                </c:pt>
                <c:pt idx="79067">
                  <c:v>7905.06</c:v>
                </c:pt>
                <c:pt idx="79068">
                  <c:v>7905.16</c:v>
                </c:pt>
                <c:pt idx="79069">
                  <c:v>7905.26</c:v>
                </c:pt>
                <c:pt idx="79070">
                  <c:v>7905.36</c:v>
                </c:pt>
                <c:pt idx="79071">
                  <c:v>7905.46</c:v>
                </c:pt>
                <c:pt idx="79072">
                  <c:v>7905.56</c:v>
                </c:pt>
                <c:pt idx="79073">
                  <c:v>7905.66</c:v>
                </c:pt>
                <c:pt idx="79074">
                  <c:v>7905.76</c:v>
                </c:pt>
                <c:pt idx="79075">
                  <c:v>7905.86</c:v>
                </c:pt>
                <c:pt idx="79076">
                  <c:v>7905.96</c:v>
                </c:pt>
                <c:pt idx="79077">
                  <c:v>7906.06</c:v>
                </c:pt>
                <c:pt idx="79078">
                  <c:v>7906.16</c:v>
                </c:pt>
                <c:pt idx="79079">
                  <c:v>7906.26</c:v>
                </c:pt>
                <c:pt idx="79080">
                  <c:v>7906.36</c:v>
                </c:pt>
                <c:pt idx="79081">
                  <c:v>7906.46</c:v>
                </c:pt>
                <c:pt idx="79082">
                  <c:v>7906.56</c:v>
                </c:pt>
                <c:pt idx="79083">
                  <c:v>7906.66</c:v>
                </c:pt>
                <c:pt idx="79084">
                  <c:v>7906.76</c:v>
                </c:pt>
                <c:pt idx="79085">
                  <c:v>7906.86</c:v>
                </c:pt>
                <c:pt idx="79086">
                  <c:v>7906.96</c:v>
                </c:pt>
                <c:pt idx="79087">
                  <c:v>7907.06</c:v>
                </c:pt>
                <c:pt idx="79088">
                  <c:v>7907.16</c:v>
                </c:pt>
                <c:pt idx="79089">
                  <c:v>7907.26</c:v>
                </c:pt>
                <c:pt idx="79090">
                  <c:v>7907.36</c:v>
                </c:pt>
                <c:pt idx="79091">
                  <c:v>7907.46</c:v>
                </c:pt>
                <c:pt idx="79092">
                  <c:v>7907.56</c:v>
                </c:pt>
                <c:pt idx="79093">
                  <c:v>7907.66</c:v>
                </c:pt>
                <c:pt idx="79094">
                  <c:v>7907.76</c:v>
                </c:pt>
                <c:pt idx="79095">
                  <c:v>7907.86</c:v>
                </c:pt>
                <c:pt idx="79096">
                  <c:v>7907.96</c:v>
                </c:pt>
                <c:pt idx="79097">
                  <c:v>7908.06</c:v>
                </c:pt>
                <c:pt idx="79098">
                  <c:v>7908.16</c:v>
                </c:pt>
                <c:pt idx="79099">
                  <c:v>7908.26</c:v>
                </c:pt>
                <c:pt idx="79100">
                  <c:v>7908.36</c:v>
                </c:pt>
                <c:pt idx="79101">
                  <c:v>7908.46</c:v>
                </c:pt>
                <c:pt idx="79102">
                  <c:v>7908.56</c:v>
                </c:pt>
                <c:pt idx="79103">
                  <c:v>7908.66</c:v>
                </c:pt>
                <c:pt idx="79104">
                  <c:v>7908.76</c:v>
                </c:pt>
                <c:pt idx="79105">
                  <c:v>7908.86</c:v>
                </c:pt>
                <c:pt idx="79106">
                  <c:v>7908.96</c:v>
                </c:pt>
                <c:pt idx="79107">
                  <c:v>7909.06</c:v>
                </c:pt>
                <c:pt idx="79108">
                  <c:v>7909.16</c:v>
                </c:pt>
                <c:pt idx="79109">
                  <c:v>7909.26</c:v>
                </c:pt>
                <c:pt idx="79110">
                  <c:v>7909.36</c:v>
                </c:pt>
                <c:pt idx="79111">
                  <c:v>7909.46</c:v>
                </c:pt>
                <c:pt idx="79112">
                  <c:v>7909.56</c:v>
                </c:pt>
                <c:pt idx="79113">
                  <c:v>7909.66</c:v>
                </c:pt>
                <c:pt idx="79114">
                  <c:v>7909.76</c:v>
                </c:pt>
                <c:pt idx="79115">
                  <c:v>7909.86</c:v>
                </c:pt>
                <c:pt idx="79116">
                  <c:v>7909.96</c:v>
                </c:pt>
                <c:pt idx="79117">
                  <c:v>7910.06</c:v>
                </c:pt>
                <c:pt idx="79118">
                  <c:v>7910.16</c:v>
                </c:pt>
                <c:pt idx="79119">
                  <c:v>7910.26</c:v>
                </c:pt>
                <c:pt idx="79120">
                  <c:v>7910.36</c:v>
                </c:pt>
                <c:pt idx="79121">
                  <c:v>7910.46</c:v>
                </c:pt>
                <c:pt idx="79122">
                  <c:v>7910.56</c:v>
                </c:pt>
                <c:pt idx="79123">
                  <c:v>7910.66</c:v>
                </c:pt>
                <c:pt idx="79124">
                  <c:v>7910.76</c:v>
                </c:pt>
                <c:pt idx="79125">
                  <c:v>7910.86</c:v>
                </c:pt>
                <c:pt idx="79126">
                  <c:v>7910.96</c:v>
                </c:pt>
                <c:pt idx="79127">
                  <c:v>7911.06</c:v>
                </c:pt>
                <c:pt idx="79128">
                  <c:v>7911.16</c:v>
                </c:pt>
                <c:pt idx="79129">
                  <c:v>7911.26</c:v>
                </c:pt>
                <c:pt idx="79130">
                  <c:v>7911.36</c:v>
                </c:pt>
                <c:pt idx="79131">
                  <c:v>7911.46</c:v>
                </c:pt>
                <c:pt idx="79132">
                  <c:v>7911.56</c:v>
                </c:pt>
                <c:pt idx="79133">
                  <c:v>7911.66</c:v>
                </c:pt>
                <c:pt idx="79134">
                  <c:v>7911.76</c:v>
                </c:pt>
                <c:pt idx="79135">
                  <c:v>7911.86</c:v>
                </c:pt>
                <c:pt idx="79136">
                  <c:v>7911.96</c:v>
                </c:pt>
                <c:pt idx="79137">
                  <c:v>7912.06</c:v>
                </c:pt>
                <c:pt idx="79138">
                  <c:v>7912.16</c:v>
                </c:pt>
                <c:pt idx="79139">
                  <c:v>7912.26</c:v>
                </c:pt>
                <c:pt idx="79140">
                  <c:v>7912.36</c:v>
                </c:pt>
                <c:pt idx="79141">
                  <c:v>7912.46</c:v>
                </c:pt>
                <c:pt idx="79142">
                  <c:v>7912.56</c:v>
                </c:pt>
                <c:pt idx="79143">
                  <c:v>7912.66</c:v>
                </c:pt>
                <c:pt idx="79144">
                  <c:v>7912.76</c:v>
                </c:pt>
                <c:pt idx="79145">
                  <c:v>7912.86</c:v>
                </c:pt>
                <c:pt idx="79146">
                  <c:v>7912.96</c:v>
                </c:pt>
                <c:pt idx="79147">
                  <c:v>7913.06</c:v>
                </c:pt>
                <c:pt idx="79148">
                  <c:v>7913.16</c:v>
                </c:pt>
                <c:pt idx="79149">
                  <c:v>7913.26</c:v>
                </c:pt>
                <c:pt idx="79150">
                  <c:v>7913.36</c:v>
                </c:pt>
                <c:pt idx="79151">
                  <c:v>7913.46</c:v>
                </c:pt>
                <c:pt idx="79152">
                  <c:v>7913.56</c:v>
                </c:pt>
                <c:pt idx="79153">
                  <c:v>7913.66</c:v>
                </c:pt>
                <c:pt idx="79154">
                  <c:v>7913.76</c:v>
                </c:pt>
                <c:pt idx="79155">
                  <c:v>7913.86</c:v>
                </c:pt>
                <c:pt idx="79156">
                  <c:v>7913.96</c:v>
                </c:pt>
                <c:pt idx="79157">
                  <c:v>7914.06</c:v>
                </c:pt>
                <c:pt idx="79158">
                  <c:v>7914.16</c:v>
                </c:pt>
                <c:pt idx="79159">
                  <c:v>7914.26</c:v>
                </c:pt>
                <c:pt idx="79160">
                  <c:v>7914.36</c:v>
                </c:pt>
                <c:pt idx="79161">
                  <c:v>7914.46</c:v>
                </c:pt>
                <c:pt idx="79162">
                  <c:v>7914.56</c:v>
                </c:pt>
                <c:pt idx="79163">
                  <c:v>7914.66</c:v>
                </c:pt>
                <c:pt idx="79164">
                  <c:v>7914.76</c:v>
                </c:pt>
                <c:pt idx="79165">
                  <c:v>7914.86</c:v>
                </c:pt>
                <c:pt idx="79166">
                  <c:v>7914.96</c:v>
                </c:pt>
                <c:pt idx="79167">
                  <c:v>7915.06</c:v>
                </c:pt>
                <c:pt idx="79168">
                  <c:v>7915.16</c:v>
                </c:pt>
                <c:pt idx="79169">
                  <c:v>7915.26</c:v>
                </c:pt>
                <c:pt idx="79170">
                  <c:v>7915.36</c:v>
                </c:pt>
                <c:pt idx="79171">
                  <c:v>7915.46</c:v>
                </c:pt>
                <c:pt idx="79172">
                  <c:v>7915.56</c:v>
                </c:pt>
                <c:pt idx="79173">
                  <c:v>7915.66</c:v>
                </c:pt>
                <c:pt idx="79174">
                  <c:v>7915.76</c:v>
                </c:pt>
                <c:pt idx="79175">
                  <c:v>7915.86</c:v>
                </c:pt>
                <c:pt idx="79176">
                  <c:v>7915.96</c:v>
                </c:pt>
                <c:pt idx="79177">
                  <c:v>7916.06</c:v>
                </c:pt>
                <c:pt idx="79178">
                  <c:v>7916.16</c:v>
                </c:pt>
                <c:pt idx="79179">
                  <c:v>7916.26</c:v>
                </c:pt>
                <c:pt idx="79180">
                  <c:v>7916.36</c:v>
                </c:pt>
                <c:pt idx="79181">
                  <c:v>7916.46</c:v>
                </c:pt>
                <c:pt idx="79182">
                  <c:v>7916.56</c:v>
                </c:pt>
                <c:pt idx="79183">
                  <c:v>7916.66</c:v>
                </c:pt>
                <c:pt idx="79184">
                  <c:v>7916.76</c:v>
                </c:pt>
                <c:pt idx="79185">
                  <c:v>7916.86</c:v>
                </c:pt>
                <c:pt idx="79186">
                  <c:v>7916.96</c:v>
                </c:pt>
                <c:pt idx="79187">
                  <c:v>7917.06</c:v>
                </c:pt>
                <c:pt idx="79188">
                  <c:v>7917.16</c:v>
                </c:pt>
                <c:pt idx="79189">
                  <c:v>7917.26</c:v>
                </c:pt>
                <c:pt idx="79190">
                  <c:v>7917.36</c:v>
                </c:pt>
                <c:pt idx="79191">
                  <c:v>7917.46</c:v>
                </c:pt>
                <c:pt idx="79192">
                  <c:v>7917.56</c:v>
                </c:pt>
                <c:pt idx="79193">
                  <c:v>7917.66</c:v>
                </c:pt>
                <c:pt idx="79194">
                  <c:v>7917.76</c:v>
                </c:pt>
                <c:pt idx="79195">
                  <c:v>7917.86</c:v>
                </c:pt>
                <c:pt idx="79196">
                  <c:v>7917.96</c:v>
                </c:pt>
                <c:pt idx="79197">
                  <c:v>7918.06</c:v>
                </c:pt>
                <c:pt idx="79198">
                  <c:v>7918.16</c:v>
                </c:pt>
                <c:pt idx="79199">
                  <c:v>7918.26</c:v>
                </c:pt>
                <c:pt idx="79200">
                  <c:v>7918.36</c:v>
                </c:pt>
                <c:pt idx="79201">
                  <c:v>7918.46</c:v>
                </c:pt>
                <c:pt idx="79202">
                  <c:v>7918.56</c:v>
                </c:pt>
                <c:pt idx="79203">
                  <c:v>7918.66</c:v>
                </c:pt>
                <c:pt idx="79204">
                  <c:v>7918.76</c:v>
                </c:pt>
                <c:pt idx="79205">
                  <c:v>7918.86</c:v>
                </c:pt>
                <c:pt idx="79206">
                  <c:v>7918.96</c:v>
                </c:pt>
                <c:pt idx="79207">
                  <c:v>7919.06</c:v>
                </c:pt>
                <c:pt idx="79208">
                  <c:v>7919.16</c:v>
                </c:pt>
                <c:pt idx="79209">
                  <c:v>7919.26</c:v>
                </c:pt>
                <c:pt idx="79210">
                  <c:v>7919.36</c:v>
                </c:pt>
                <c:pt idx="79211">
                  <c:v>7919.46</c:v>
                </c:pt>
                <c:pt idx="79212">
                  <c:v>7919.56</c:v>
                </c:pt>
                <c:pt idx="79213">
                  <c:v>7919.66</c:v>
                </c:pt>
                <c:pt idx="79214">
                  <c:v>7919.76</c:v>
                </c:pt>
                <c:pt idx="79215">
                  <c:v>7919.86</c:v>
                </c:pt>
                <c:pt idx="79216">
                  <c:v>7919.96</c:v>
                </c:pt>
                <c:pt idx="79217">
                  <c:v>7920.06</c:v>
                </c:pt>
                <c:pt idx="79218">
                  <c:v>7920.16</c:v>
                </c:pt>
                <c:pt idx="79219">
                  <c:v>7920.26</c:v>
                </c:pt>
                <c:pt idx="79220">
                  <c:v>7920.36</c:v>
                </c:pt>
                <c:pt idx="79221">
                  <c:v>7920.46</c:v>
                </c:pt>
                <c:pt idx="79222">
                  <c:v>7920.56</c:v>
                </c:pt>
                <c:pt idx="79223">
                  <c:v>7920.66</c:v>
                </c:pt>
                <c:pt idx="79224">
                  <c:v>7920.76</c:v>
                </c:pt>
                <c:pt idx="79225">
                  <c:v>7920.86</c:v>
                </c:pt>
                <c:pt idx="79226">
                  <c:v>7920.96</c:v>
                </c:pt>
                <c:pt idx="79227">
                  <c:v>7921.06</c:v>
                </c:pt>
                <c:pt idx="79228">
                  <c:v>7921.16</c:v>
                </c:pt>
                <c:pt idx="79229">
                  <c:v>7921.26</c:v>
                </c:pt>
                <c:pt idx="79230">
                  <c:v>7921.36</c:v>
                </c:pt>
                <c:pt idx="79231">
                  <c:v>7921.46</c:v>
                </c:pt>
                <c:pt idx="79232">
                  <c:v>7921.56</c:v>
                </c:pt>
                <c:pt idx="79233">
                  <c:v>7921.66</c:v>
                </c:pt>
                <c:pt idx="79234">
                  <c:v>7921.76</c:v>
                </c:pt>
                <c:pt idx="79235">
                  <c:v>7921.86</c:v>
                </c:pt>
                <c:pt idx="79236">
                  <c:v>7921.96</c:v>
                </c:pt>
                <c:pt idx="79237">
                  <c:v>7922.06</c:v>
                </c:pt>
                <c:pt idx="79238">
                  <c:v>7922.16</c:v>
                </c:pt>
                <c:pt idx="79239">
                  <c:v>7922.26</c:v>
                </c:pt>
                <c:pt idx="79240">
                  <c:v>7922.36</c:v>
                </c:pt>
                <c:pt idx="79241">
                  <c:v>7922.46</c:v>
                </c:pt>
                <c:pt idx="79242">
                  <c:v>7922.56</c:v>
                </c:pt>
                <c:pt idx="79243">
                  <c:v>7922.66</c:v>
                </c:pt>
                <c:pt idx="79244">
                  <c:v>7922.76</c:v>
                </c:pt>
                <c:pt idx="79245">
                  <c:v>7922.86</c:v>
                </c:pt>
                <c:pt idx="79246">
                  <c:v>7922.96</c:v>
                </c:pt>
                <c:pt idx="79247">
                  <c:v>7923.06</c:v>
                </c:pt>
                <c:pt idx="79248">
                  <c:v>7923.16</c:v>
                </c:pt>
                <c:pt idx="79249">
                  <c:v>7923.26</c:v>
                </c:pt>
                <c:pt idx="79250">
                  <c:v>7923.36</c:v>
                </c:pt>
                <c:pt idx="79251">
                  <c:v>7923.46</c:v>
                </c:pt>
                <c:pt idx="79252">
                  <c:v>7923.56</c:v>
                </c:pt>
                <c:pt idx="79253">
                  <c:v>7923.66</c:v>
                </c:pt>
                <c:pt idx="79254">
                  <c:v>7923.76</c:v>
                </c:pt>
                <c:pt idx="79255">
                  <c:v>7923.86</c:v>
                </c:pt>
                <c:pt idx="79256">
                  <c:v>7923.96</c:v>
                </c:pt>
                <c:pt idx="79257">
                  <c:v>7924.06</c:v>
                </c:pt>
                <c:pt idx="79258">
                  <c:v>7924.16</c:v>
                </c:pt>
                <c:pt idx="79259">
                  <c:v>7924.26</c:v>
                </c:pt>
                <c:pt idx="79260">
                  <c:v>7924.36</c:v>
                </c:pt>
                <c:pt idx="79261">
                  <c:v>7924.46</c:v>
                </c:pt>
                <c:pt idx="79262">
                  <c:v>7924.56</c:v>
                </c:pt>
                <c:pt idx="79263">
                  <c:v>7924.66</c:v>
                </c:pt>
                <c:pt idx="79264">
                  <c:v>7924.76</c:v>
                </c:pt>
                <c:pt idx="79265">
                  <c:v>7924.86</c:v>
                </c:pt>
                <c:pt idx="79266">
                  <c:v>7924.96</c:v>
                </c:pt>
                <c:pt idx="79267">
                  <c:v>7925.06</c:v>
                </c:pt>
                <c:pt idx="79268">
                  <c:v>7925.16</c:v>
                </c:pt>
                <c:pt idx="79269">
                  <c:v>7925.26</c:v>
                </c:pt>
                <c:pt idx="79270">
                  <c:v>7925.36</c:v>
                </c:pt>
                <c:pt idx="79271">
                  <c:v>7925.46</c:v>
                </c:pt>
                <c:pt idx="79272">
                  <c:v>7925.56</c:v>
                </c:pt>
                <c:pt idx="79273">
                  <c:v>7925.66</c:v>
                </c:pt>
                <c:pt idx="79274">
                  <c:v>7925.76</c:v>
                </c:pt>
                <c:pt idx="79275">
                  <c:v>7925.86</c:v>
                </c:pt>
                <c:pt idx="79276">
                  <c:v>7925.96</c:v>
                </c:pt>
                <c:pt idx="79277">
                  <c:v>7926.06</c:v>
                </c:pt>
                <c:pt idx="79278">
                  <c:v>7926.16</c:v>
                </c:pt>
                <c:pt idx="79279">
                  <c:v>7926.26</c:v>
                </c:pt>
                <c:pt idx="79280">
                  <c:v>7926.36</c:v>
                </c:pt>
                <c:pt idx="79281">
                  <c:v>7926.46</c:v>
                </c:pt>
                <c:pt idx="79282">
                  <c:v>7926.56</c:v>
                </c:pt>
                <c:pt idx="79283">
                  <c:v>7926.66</c:v>
                </c:pt>
                <c:pt idx="79284">
                  <c:v>7926.76</c:v>
                </c:pt>
                <c:pt idx="79285">
                  <c:v>7926.86</c:v>
                </c:pt>
                <c:pt idx="79286">
                  <c:v>7926.96</c:v>
                </c:pt>
                <c:pt idx="79287">
                  <c:v>7927.06</c:v>
                </c:pt>
                <c:pt idx="79288">
                  <c:v>7927.16</c:v>
                </c:pt>
                <c:pt idx="79289">
                  <c:v>7927.26</c:v>
                </c:pt>
                <c:pt idx="79290">
                  <c:v>7927.36</c:v>
                </c:pt>
                <c:pt idx="79291">
                  <c:v>7927.46</c:v>
                </c:pt>
                <c:pt idx="79292">
                  <c:v>7927.56</c:v>
                </c:pt>
                <c:pt idx="79293">
                  <c:v>7927.66</c:v>
                </c:pt>
                <c:pt idx="79294">
                  <c:v>7927.76</c:v>
                </c:pt>
                <c:pt idx="79295">
                  <c:v>7927.86</c:v>
                </c:pt>
                <c:pt idx="79296">
                  <c:v>7927.96</c:v>
                </c:pt>
                <c:pt idx="79297">
                  <c:v>7928.06</c:v>
                </c:pt>
                <c:pt idx="79298">
                  <c:v>7928.16</c:v>
                </c:pt>
                <c:pt idx="79299">
                  <c:v>7928.26</c:v>
                </c:pt>
                <c:pt idx="79300">
                  <c:v>7928.36</c:v>
                </c:pt>
                <c:pt idx="79301">
                  <c:v>7928.46</c:v>
                </c:pt>
                <c:pt idx="79302">
                  <c:v>7928.56</c:v>
                </c:pt>
                <c:pt idx="79303">
                  <c:v>7928.66</c:v>
                </c:pt>
                <c:pt idx="79304">
                  <c:v>7928.76</c:v>
                </c:pt>
                <c:pt idx="79305">
                  <c:v>7928.86</c:v>
                </c:pt>
                <c:pt idx="79306">
                  <c:v>7928.96</c:v>
                </c:pt>
                <c:pt idx="79307">
                  <c:v>7929.06</c:v>
                </c:pt>
                <c:pt idx="79308">
                  <c:v>7929.16</c:v>
                </c:pt>
                <c:pt idx="79309">
                  <c:v>7929.26</c:v>
                </c:pt>
                <c:pt idx="79310">
                  <c:v>7929.36</c:v>
                </c:pt>
                <c:pt idx="79311">
                  <c:v>7929.46</c:v>
                </c:pt>
                <c:pt idx="79312">
                  <c:v>7929.56</c:v>
                </c:pt>
                <c:pt idx="79313">
                  <c:v>7929.66</c:v>
                </c:pt>
                <c:pt idx="79314">
                  <c:v>7929.76</c:v>
                </c:pt>
                <c:pt idx="79315">
                  <c:v>7929.86</c:v>
                </c:pt>
                <c:pt idx="79316">
                  <c:v>7929.96</c:v>
                </c:pt>
                <c:pt idx="79317">
                  <c:v>7930.06</c:v>
                </c:pt>
                <c:pt idx="79318">
                  <c:v>7930.16</c:v>
                </c:pt>
                <c:pt idx="79319">
                  <c:v>7930.26</c:v>
                </c:pt>
                <c:pt idx="79320">
                  <c:v>7930.36</c:v>
                </c:pt>
                <c:pt idx="79321">
                  <c:v>7930.46</c:v>
                </c:pt>
                <c:pt idx="79322">
                  <c:v>7930.56</c:v>
                </c:pt>
                <c:pt idx="79323">
                  <c:v>7930.66</c:v>
                </c:pt>
                <c:pt idx="79324">
                  <c:v>7930.76</c:v>
                </c:pt>
                <c:pt idx="79325">
                  <c:v>7930.86</c:v>
                </c:pt>
                <c:pt idx="79326">
                  <c:v>7930.96</c:v>
                </c:pt>
                <c:pt idx="79327">
                  <c:v>7931.06</c:v>
                </c:pt>
                <c:pt idx="79328">
                  <c:v>7931.16</c:v>
                </c:pt>
                <c:pt idx="79329">
                  <c:v>7931.26</c:v>
                </c:pt>
                <c:pt idx="79330">
                  <c:v>7931.36</c:v>
                </c:pt>
                <c:pt idx="79331">
                  <c:v>7931.46</c:v>
                </c:pt>
                <c:pt idx="79332">
                  <c:v>7931.56</c:v>
                </c:pt>
                <c:pt idx="79333">
                  <c:v>7931.66</c:v>
                </c:pt>
                <c:pt idx="79334">
                  <c:v>7931.76</c:v>
                </c:pt>
                <c:pt idx="79335">
                  <c:v>7931.86</c:v>
                </c:pt>
                <c:pt idx="79336">
                  <c:v>7931.96</c:v>
                </c:pt>
                <c:pt idx="79337">
                  <c:v>7932.06</c:v>
                </c:pt>
                <c:pt idx="79338">
                  <c:v>7932.16</c:v>
                </c:pt>
                <c:pt idx="79339">
                  <c:v>7932.26</c:v>
                </c:pt>
                <c:pt idx="79340">
                  <c:v>7932.36</c:v>
                </c:pt>
                <c:pt idx="79341">
                  <c:v>7932.46</c:v>
                </c:pt>
                <c:pt idx="79342">
                  <c:v>7932.56</c:v>
                </c:pt>
                <c:pt idx="79343">
                  <c:v>7932.66</c:v>
                </c:pt>
                <c:pt idx="79344">
                  <c:v>7932.76</c:v>
                </c:pt>
                <c:pt idx="79345">
                  <c:v>7932.86</c:v>
                </c:pt>
                <c:pt idx="79346">
                  <c:v>7932.96</c:v>
                </c:pt>
                <c:pt idx="79347">
                  <c:v>7933.06</c:v>
                </c:pt>
                <c:pt idx="79348">
                  <c:v>7933.16</c:v>
                </c:pt>
                <c:pt idx="79349">
                  <c:v>7933.26</c:v>
                </c:pt>
                <c:pt idx="79350">
                  <c:v>7933.36</c:v>
                </c:pt>
                <c:pt idx="79351">
                  <c:v>7933.46</c:v>
                </c:pt>
                <c:pt idx="79352">
                  <c:v>7933.56</c:v>
                </c:pt>
                <c:pt idx="79353">
                  <c:v>7933.66</c:v>
                </c:pt>
                <c:pt idx="79354">
                  <c:v>7933.76</c:v>
                </c:pt>
                <c:pt idx="79355">
                  <c:v>7933.86</c:v>
                </c:pt>
                <c:pt idx="79356">
                  <c:v>7933.96</c:v>
                </c:pt>
                <c:pt idx="79357">
                  <c:v>7934.06</c:v>
                </c:pt>
                <c:pt idx="79358">
                  <c:v>7934.16</c:v>
                </c:pt>
                <c:pt idx="79359">
                  <c:v>7934.26</c:v>
                </c:pt>
                <c:pt idx="79360">
                  <c:v>7934.36</c:v>
                </c:pt>
                <c:pt idx="79361">
                  <c:v>7934.46</c:v>
                </c:pt>
                <c:pt idx="79362">
                  <c:v>7934.56</c:v>
                </c:pt>
                <c:pt idx="79363">
                  <c:v>7934.66</c:v>
                </c:pt>
                <c:pt idx="79364">
                  <c:v>7934.76</c:v>
                </c:pt>
                <c:pt idx="79365">
                  <c:v>7934.86</c:v>
                </c:pt>
                <c:pt idx="79366">
                  <c:v>7934.96</c:v>
                </c:pt>
                <c:pt idx="79367">
                  <c:v>7935.06</c:v>
                </c:pt>
                <c:pt idx="79368">
                  <c:v>7935.16</c:v>
                </c:pt>
                <c:pt idx="79369">
                  <c:v>7935.26</c:v>
                </c:pt>
                <c:pt idx="79370">
                  <c:v>7935.36</c:v>
                </c:pt>
                <c:pt idx="79371">
                  <c:v>7935.46</c:v>
                </c:pt>
                <c:pt idx="79372">
                  <c:v>7935.56</c:v>
                </c:pt>
                <c:pt idx="79373">
                  <c:v>7935.66</c:v>
                </c:pt>
                <c:pt idx="79374">
                  <c:v>7935.76</c:v>
                </c:pt>
                <c:pt idx="79375">
                  <c:v>7935.86</c:v>
                </c:pt>
                <c:pt idx="79376">
                  <c:v>7935.96</c:v>
                </c:pt>
                <c:pt idx="79377">
                  <c:v>7936.06</c:v>
                </c:pt>
                <c:pt idx="79378">
                  <c:v>7936.16</c:v>
                </c:pt>
                <c:pt idx="79379">
                  <c:v>7936.26</c:v>
                </c:pt>
                <c:pt idx="79380">
                  <c:v>7936.36</c:v>
                </c:pt>
                <c:pt idx="79381">
                  <c:v>7936.46</c:v>
                </c:pt>
                <c:pt idx="79382">
                  <c:v>7936.56</c:v>
                </c:pt>
                <c:pt idx="79383">
                  <c:v>7936.66</c:v>
                </c:pt>
                <c:pt idx="79384">
                  <c:v>7936.76</c:v>
                </c:pt>
                <c:pt idx="79385">
                  <c:v>7936.86</c:v>
                </c:pt>
                <c:pt idx="79386">
                  <c:v>7936.96</c:v>
                </c:pt>
                <c:pt idx="79387">
                  <c:v>7937.06</c:v>
                </c:pt>
                <c:pt idx="79388">
                  <c:v>7937.16</c:v>
                </c:pt>
                <c:pt idx="79389">
                  <c:v>7937.26</c:v>
                </c:pt>
                <c:pt idx="79390">
                  <c:v>7937.36</c:v>
                </c:pt>
                <c:pt idx="79391">
                  <c:v>7937.46</c:v>
                </c:pt>
                <c:pt idx="79392">
                  <c:v>7937.56</c:v>
                </c:pt>
                <c:pt idx="79393">
                  <c:v>7937.66</c:v>
                </c:pt>
                <c:pt idx="79394">
                  <c:v>7937.76</c:v>
                </c:pt>
                <c:pt idx="79395">
                  <c:v>7937.86</c:v>
                </c:pt>
                <c:pt idx="79396">
                  <c:v>7937.96</c:v>
                </c:pt>
                <c:pt idx="79397">
                  <c:v>7938.06</c:v>
                </c:pt>
                <c:pt idx="79398">
                  <c:v>7938.16</c:v>
                </c:pt>
                <c:pt idx="79399">
                  <c:v>7938.26</c:v>
                </c:pt>
                <c:pt idx="79400">
                  <c:v>7938.36</c:v>
                </c:pt>
                <c:pt idx="79401">
                  <c:v>7938.46</c:v>
                </c:pt>
                <c:pt idx="79402">
                  <c:v>7938.56</c:v>
                </c:pt>
                <c:pt idx="79403">
                  <c:v>7938.66</c:v>
                </c:pt>
                <c:pt idx="79404">
                  <c:v>7938.76</c:v>
                </c:pt>
                <c:pt idx="79405">
                  <c:v>7938.86</c:v>
                </c:pt>
                <c:pt idx="79406">
                  <c:v>7938.96</c:v>
                </c:pt>
                <c:pt idx="79407">
                  <c:v>7939.06</c:v>
                </c:pt>
                <c:pt idx="79408">
                  <c:v>7939.16</c:v>
                </c:pt>
                <c:pt idx="79409">
                  <c:v>7939.26</c:v>
                </c:pt>
                <c:pt idx="79410">
                  <c:v>7939.36</c:v>
                </c:pt>
                <c:pt idx="79411">
                  <c:v>7939.46</c:v>
                </c:pt>
                <c:pt idx="79412">
                  <c:v>7939.56</c:v>
                </c:pt>
                <c:pt idx="79413">
                  <c:v>7939.66</c:v>
                </c:pt>
                <c:pt idx="79414">
                  <c:v>7939.76</c:v>
                </c:pt>
                <c:pt idx="79415">
                  <c:v>7939.86</c:v>
                </c:pt>
                <c:pt idx="79416">
                  <c:v>7939.96</c:v>
                </c:pt>
                <c:pt idx="79417">
                  <c:v>7940.06</c:v>
                </c:pt>
                <c:pt idx="79418">
                  <c:v>7940.16</c:v>
                </c:pt>
                <c:pt idx="79419">
                  <c:v>7940.26</c:v>
                </c:pt>
                <c:pt idx="79420">
                  <c:v>7940.36</c:v>
                </c:pt>
                <c:pt idx="79421">
                  <c:v>7940.46</c:v>
                </c:pt>
                <c:pt idx="79422">
                  <c:v>7940.56</c:v>
                </c:pt>
                <c:pt idx="79423">
                  <c:v>7940.66</c:v>
                </c:pt>
                <c:pt idx="79424">
                  <c:v>7940.76</c:v>
                </c:pt>
                <c:pt idx="79425">
                  <c:v>7940.86</c:v>
                </c:pt>
                <c:pt idx="79426">
                  <c:v>7940.96</c:v>
                </c:pt>
                <c:pt idx="79427">
                  <c:v>7941.06</c:v>
                </c:pt>
                <c:pt idx="79428">
                  <c:v>7941.16</c:v>
                </c:pt>
                <c:pt idx="79429">
                  <c:v>7941.26</c:v>
                </c:pt>
                <c:pt idx="79430">
                  <c:v>7941.36</c:v>
                </c:pt>
                <c:pt idx="79431">
                  <c:v>7941.46</c:v>
                </c:pt>
                <c:pt idx="79432">
                  <c:v>7941.56</c:v>
                </c:pt>
                <c:pt idx="79433">
                  <c:v>7941.66</c:v>
                </c:pt>
                <c:pt idx="79434">
                  <c:v>7941.76</c:v>
                </c:pt>
                <c:pt idx="79435">
                  <c:v>7941.86</c:v>
                </c:pt>
                <c:pt idx="79436">
                  <c:v>7941.96</c:v>
                </c:pt>
                <c:pt idx="79437">
                  <c:v>7942.06</c:v>
                </c:pt>
                <c:pt idx="79438">
                  <c:v>7942.16</c:v>
                </c:pt>
                <c:pt idx="79439">
                  <c:v>7942.26</c:v>
                </c:pt>
                <c:pt idx="79440">
                  <c:v>7942.36</c:v>
                </c:pt>
                <c:pt idx="79441">
                  <c:v>7942.46</c:v>
                </c:pt>
                <c:pt idx="79442">
                  <c:v>7942.56</c:v>
                </c:pt>
                <c:pt idx="79443">
                  <c:v>7942.66</c:v>
                </c:pt>
                <c:pt idx="79444">
                  <c:v>7942.76</c:v>
                </c:pt>
                <c:pt idx="79445">
                  <c:v>7942.86</c:v>
                </c:pt>
                <c:pt idx="79446">
                  <c:v>7942.96</c:v>
                </c:pt>
                <c:pt idx="79447">
                  <c:v>7943.06</c:v>
                </c:pt>
                <c:pt idx="79448">
                  <c:v>7943.16</c:v>
                </c:pt>
                <c:pt idx="79449">
                  <c:v>7943.26</c:v>
                </c:pt>
                <c:pt idx="79450">
                  <c:v>7943.36</c:v>
                </c:pt>
                <c:pt idx="79451">
                  <c:v>7943.46</c:v>
                </c:pt>
                <c:pt idx="79452">
                  <c:v>7943.56</c:v>
                </c:pt>
                <c:pt idx="79453">
                  <c:v>7943.66</c:v>
                </c:pt>
                <c:pt idx="79454">
                  <c:v>7943.76</c:v>
                </c:pt>
                <c:pt idx="79455">
                  <c:v>7943.86</c:v>
                </c:pt>
                <c:pt idx="79456">
                  <c:v>7943.96</c:v>
                </c:pt>
                <c:pt idx="79457">
                  <c:v>7944.06</c:v>
                </c:pt>
                <c:pt idx="79458">
                  <c:v>7944.16</c:v>
                </c:pt>
                <c:pt idx="79459">
                  <c:v>7944.26</c:v>
                </c:pt>
                <c:pt idx="79460">
                  <c:v>7944.36</c:v>
                </c:pt>
                <c:pt idx="79461">
                  <c:v>7944.46</c:v>
                </c:pt>
                <c:pt idx="79462">
                  <c:v>7944.56</c:v>
                </c:pt>
                <c:pt idx="79463">
                  <c:v>7944.66</c:v>
                </c:pt>
                <c:pt idx="79464">
                  <c:v>7944.76</c:v>
                </c:pt>
                <c:pt idx="79465">
                  <c:v>7944.86</c:v>
                </c:pt>
                <c:pt idx="79466">
                  <c:v>7944.96</c:v>
                </c:pt>
                <c:pt idx="79467">
                  <c:v>7945.06</c:v>
                </c:pt>
                <c:pt idx="79468">
                  <c:v>7945.16</c:v>
                </c:pt>
                <c:pt idx="79469">
                  <c:v>7945.26</c:v>
                </c:pt>
                <c:pt idx="79470">
                  <c:v>7945.36</c:v>
                </c:pt>
                <c:pt idx="79471">
                  <c:v>7945.46</c:v>
                </c:pt>
                <c:pt idx="79472">
                  <c:v>7945.56</c:v>
                </c:pt>
                <c:pt idx="79473">
                  <c:v>7945.66</c:v>
                </c:pt>
                <c:pt idx="79474">
                  <c:v>7945.76</c:v>
                </c:pt>
                <c:pt idx="79475">
                  <c:v>7945.86</c:v>
                </c:pt>
                <c:pt idx="79476">
                  <c:v>7945.96</c:v>
                </c:pt>
                <c:pt idx="79477">
                  <c:v>7946.06</c:v>
                </c:pt>
                <c:pt idx="79478">
                  <c:v>7946.16</c:v>
                </c:pt>
                <c:pt idx="79479">
                  <c:v>7946.26</c:v>
                </c:pt>
                <c:pt idx="79480">
                  <c:v>7946.36</c:v>
                </c:pt>
                <c:pt idx="79481">
                  <c:v>7946.46</c:v>
                </c:pt>
                <c:pt idx="79482">
                  <c:v>7946.56</c:v>
                </c:pt>
                <c:pt idx="79483">
                  <c:v>7946.66</c:v>
                </c:pt>
                <c:pt idx="79484">
                  <c:v>7946.76</c:v>
                </c:pt>
                <c:pt idx="79485">
                  <c:v>7946.86</c:v>
                </c:pt>
                <c:pt idx="79486">
                  <c:v>7946.96</c:v>
                </c:pt>
                <c:pt idx="79487">
                  <c:v>7947.06</c:v>
                </c:pt>
                <c:pt idx="79488">
                  <c:v>7947.16</c:v>
                </c:pt>
                <c:pt idx="79489">
                  <c:v>7947.26</c:v>
                </c:pt>
                <c:pt idx="79490">
                  <c:v>7947.36</c:v>
                </c:pt>
                <c:pt idx="79491">
                  <c:v>7947.46</c:v>
                </c:pt>
                <c:pt idx="79492">
                  <c:v>7947.56</c:v>
                </c:pt>
                <c:pt idx="79493">
                  <c:v>7947.66</c:v>
                </c:pt>
                <c:pt idx="79494">
                  <c:v>7947.76</c:v>
                </c:pt>
                <c:pt idx="79495">
                  <c:v>7947.86</c:v>
                </c:pt>
                <c:pt idx="79496">
                  <c:v>7947.96</c:v>
                </c:pt>
                <c:pt idx="79497">
                  <c:v>7948.06</c:v>
                </c:pt>
                <c:pt idx="79498">
                  <c:v>7948.16</c:v>
                </c:pt>
                <c:pt idx="79499">
                  <c:v>7948.26</c:v>
                </c:pt>
                <c:pt idx="79500">
                  <c:v>7948.36</c:v>
                </c:pt>
                <c:pt idx="79501">
                  <c:v>7948.46</c:v>
                </c:pt>
                <c:pt idx="79502">
                  <c:v>7948.56</c:v>
                </c:pt>
                <c:pt idx="79503">
                  <c:v>7948.66</c:v>
                </c:pt>
                <c:pt idx="79504">
                  <c:v>7948.76</c:v>
                </c:pt>
                <c:pt idx="79505">
                  <c:v>7948.86</c:v>
                </c:pt>
                <c:pt idx="79506">
                  <c:v>7948.96</c:v>
                </c:pt>
                <c:pt idx="79507">
                  <c:v>7949.06</c:v>
                </c:pt>
                <c:pt idx="79508">
                  <c:v>7949.16</c:v>
                </c:pt>
                <c:pt idx="79509">
                  <c:v>7949.26</c:v>
                </c:pt>
                <c:pt idx="79510">
                  <c:v>7949.36</c:v>
                </c:pt>
                <c:pt idx="79511">
                  <c:v>7949.46</c:v>
                </c:pt>
                <c:pt idx="79512">
                  <c:v>7949.56</c:v>
                </c:pt>
                <c:pt idx="79513">
                  <c:v>7949.66</c:v>
                </c:pt>
                <c:pt idx="79514">
                  <c:v>7949.76</c:v>
                </c:pt>
                <c:pt idx="79515">
                  <c:v>7949.86</c:v>
                </c:pt>
                <c:pt idx="79516">
                  <c:v>7949.96</c:v>
                </c:pt>
                <c:pt idx="79517">
                  <c:v>7950.06</c:v>
                </c:pt>
                <c:pt idx="79518">
                  <c:v>7950.16</c:v>
                </c:pt>
                <c:pt idx="79519">
                  <c:v>7950.26</c:v>
                </c:pt>
                <c:pt idx="79520">
                  <c:v>7950.36</c:v>
                </c:pt>
                <c:pt idx="79521">
                  <c:v>7950.46</c:v>
                </c:pt>
                <c:pt idx="79522">
                  <c:v>7950.56</c:v>
                </c:pt>
                <c:pt idx="79523">
                  <c:v>7950.66</c:v>
                </c:pt>
                <c:pt idx="79524">
                  <c:v>7950.76</c:v>
                </c:pt>
                <c:pt idx="79525">
                  <c:v>7950.86</c:v>
                </c:pt>
                <c:pt idx="79526">
                  <c:v>7950.96</c:v>
                </c:pt>
                <c:pt idx="79527">
                  <c:v>7951.06</c:v>
                </c:pt>
                <c:pt idx="79528">
                  <c:v>7951.16</c:v>
                </c:pt>
                <c:pt idx="79529">
                  <c:v>7951.26</c:v>
                </c:pt>
                <c:pt idx="79530">
                  <c:v>7951.36</c:v>
                </c:pt>
                <c:pt idx="79531">
                  <c:v>7951.46</c:v>
                </c:pt>
                <c:pt idx="79532">
                  <c:v>7951.56</c:v>
                </c:pt>
                <c:pt idx="79533">
                  <c:v>7951.66</c:v>
                </c:pt>
                <c:pt idx="79534">
                  <c:v>7951.76</c:v>
                </c:pt>
                <c:pt idx="79535">
                  <c:v>7951.86</c:v>
                </c:pt>
                <c:pt idx="79536">
                  <c:v>7951.96</c:v>
                </c:pt>
                <c:pt idx="79537">
                  <c:v>7952.06</c:v>
                </c:pt>
                <c:pt idx="79538">
                  <c:v>7952.16</c:v>
                </c:pt>
                <c:pt idx="79539">
                  <c:v>7952.26</c:v>
                </c:pt>
                <c:pt idx="79540">
                  <c:v>7952.36</c:v>
                </c:pt>
                <c:pt idx="79541">
                  <c:v>7952.46</c:v>
                </c:pt>
                <c:pt idx="79542">
                  <c:v>7952.56</c:v>
                </c:pt>
                <c:pt idx="79543">
                  <c:v>7952.66</c:v>
                </c:pt>
                <c:pt idx="79544">
                  <c:v>7952.76</c:v>
                </c:pt>
                <c:pt idx="79545">
                  <c:v>7952.86</c:v>
                </c:pt>
                <c:pt idx="79546">
                  <c:v>7952.96</c:v>
                </c:pt>
                <c:pt idx="79547">
                  <c:v>7953.06</c:v>
                </c:pt>
                <c:pt idx="79548">
                  <c:v>7953.16</c:v>
                </c:pt>
                <c:pt idx="79549">
                  <c:v>7953.26</c:v>
                </c:pt>
                <c:pt idx="79550">
                  <c:v>7953.36</c:v>
                </c:pt>
                <c:pt idx="79551">
                  <c:v>7953.46</c:v>
                </c:pt>
                <c:pt idx="79552">
                  <c:v>7953.56</c:v>
                </c:pt>
                <c:pt idx="79553">
                  <c:v>7953.66</c:v>
                </c:pt>
                <c:pt idx="79554">
                  <c:v>7953.76</c:v>
                </c:pt>
                <c:pt idx="79555">
                  <c:v>7953.86</c:v>
                </c:pt>
                <c:pt idx="79556">
                  <c:v>7953.96</c:v>
                </c:pt>
                <c:pt idx="79557">
                  <c:v>7954.06</c:v>
                </c:pt>
                <c:pt idx="79558">
                  <c:v>7954.16</c:v>
                </c:pt>
                <c:pt idx="79559">
                  <c:v>7954.26</c:v>
                </c:pt>
                <c:pt idx="79560">
                  <c:v>7954.36</c:v>
                </c:pt>
                <c:pt idx="79561">
                  <c:v>7954.46</c:v>
                </c:pt>
                <c:pt idx="79562">
                  <c:v>7954.56</c:v>
                </c:pt>
                <c:pt idx="79563">
                  <c:v>7954.66</c:v>
                </c:pt>
                <c:pt idx="79564">
                  <c:v>7954.76</c:v>
                </c:pt>
                <c:pt idx="79565">
                  <c:v>7954.86</c:v>
                </c:pt>
                <c:pt idx="79566">
                  <c:v>7954.96</c:v>
                </c:pt>
                <c:pt idx="79567">
                  <c:v>7955.06</c:v>
                </c:pt>
                <c:pt idx="79568">
                  <c:v>7955.16</c:v>
                </c:pt>
                <c:pt idx="79569">
                  <c:v>7955.26</c:v>
                </c:pt>
                <c:pt idx="79570">
                  <c:v>7955.36</c:v>
                </c:pt>
                <c:pt idx="79571">
                  <c:v>7955.46</c:v>
                </c:pt>
                <c:pt idx="79572">
                  <c:v>7955.56</c:v>
                </c:pt>
                <c:pt idx="79573">
                  <c:v>7955.66</c:v>
                </c:pt>
                <c:pt idx="79574">
                  <c:v>7955.76</c:v>
                </c:pt>
                <c:pt idx="79575">
                  <c:v>7955.86</c:v>
                </c:pt>
                <c:pt idx="79576">
                  <c:v>7955.96</c:v>
                </c:pt>
                <c:pt idx="79577">
                  <c:v>7956.06</c:v>
                </c:pt>
                <c:pt idx="79578">
                  <c:v>7956.16</c:v>
                </c:pt>
                <c:pt idx="79579">
                  <c:v>7956.26</c:v>
                </c:pt>
                <c:pt idx="79580">
                  <c:v>7956.36</c:v>
                </c:pt>
                <c:pt idx="79581">
                  <c:v>7956.46</c:v>
                </c:pt>
                <c:pt idx="79582">
                  <c:v>7956.56</c:v>
                </c:pt>
                <c:pt idx="79583">
                  <c:v>7956.66</c:v>
                </c:pt>
                <c:pt idx="79584">
                  <c:v>7956.76</c:v>
                </c:pt>
                <c:pt idx="79585">
                  <c:v>7956.86</c:v>
                </c:pt>
                <c:pt idx="79586">
                  <c:v>7956.96</c:v>
                </c:pt>
                <c:pt idx="79587">
                  <c:v>7957.06</c:v>
                </c:pt>
                <c:pt idx="79588">
                  <c:v>7957.16</c:v>
                </c:pt>
                <c:pt idx="79589">
                  <c:v>7957.26</c:v>
                </c:pt>
                <c:pt idx="79590">
                  <c:v>7957.36</c:v>
                </c:pt>
                <c:pt idx="79591">
                  <c:v>7957.46</c:v>
                </c:pt>
                <c:pt idx="79592">
                  <c:v>7957.56</c:v>
                </c:pt>
                <c:pt idx="79593">
                  <c:v>7957.66</c:v>
                </c:pt>
                <c:pt idx="79594">
                  <c:v>7957.76</c:v>
                </c:pt>
                <c:pt idx="79595">
                  <c:v>7957.86</c:v>
                </c:pt>
                <c:pt idx="79596">
                  <c:v>7957.96</c:v>
                </c:pt>
                <c:pt idx="79597">
                  <c:v>7958.06</c:v>
                </c:pt>
                <c:pt idx="79598">
                  <c:v>7958.16</c:v>
                </c:pt>
                <c:pt idx="79599">
                  <c:v>7958.26</c:v>
                </c:pt>
                <c:pt idx="79600">
                  <c:v>7958.36</c:v>
                </c:pt>
                <c:pt idx="79601">
                  <c:v>7958.46</c:v>
                </c:pt>
                <c:pt idx="79602">
                  <c:v>7958.56</c:v>
                </c:pt>
                <c:pt idx="79603">
                  <c:v>7958.66</c:v>
                </c:pt>
                <c:pt idx="79604">
                  <c:v>7958.76</c:v>
                </c:pt>
                <c:pt idx="79605">
                  <c:v>7958.86</c:v>
                </c:pt>
                <c:pt idx="79606">
                  <c:v>7958.96</c:v>
                </c:pt>
                <c:pt idx="79607">
                  <c:v>7959.06</c:v>
                </c:pt>
                <c:pt idx="79608">
                  <c:v>7959.16</c:v>
                </c:pt>
                <c:pt idx="79609">
                  <c:v>7959.26</c:v>
                </c:pt>
                <c:pt idx="79610">
                  <c:v>7959.36</c:v>
                </c:pt>
                <c:pt idx="79611">
                  <c:v>7959.46</c:v>
                </c:pt>
                <c:pt idx="79612">
                  <c:v>7959.56</c:v>
                </c:pt>
                <c:pt idx="79613">
                  <c:v>7959.66</c:v>
                </c:pt>
                <c:pt idx="79614">
                  <c:v>7959.76</c:v>
                </c:pt>
                <c:pt idx="79615">
                  <c:v>7959.86</c:v>
                </c:pt>
                <c:pt idx="79616">
                  <c:v>7959.96</c:v>
                </c:pt>
                <c:pt idx="79617">
                  <c:v>7960.06</c:v>
                </c:pt>
                <c:pt idx="79618">
                  <c:v>7960.16</c:v>
                </c:pt>
                <c:pt idx="79619">
                  <c:v>7960.26</c:v>
                </c:pt>
                <c:pt idx="79620">
                  <c:v>7960.36</c:v>
                </c:pt>
                <c:pt idx="79621">
                  <c:v>7960.46</c:v>
                </c:pt>
                <c:pt idx="79622">
                  <c:v>7960.56</c:v>
                </c:pt>
                <c:pt idx="79623">
                  <c:v>7960.66</c:v>
                </c:pt>
                <c:pt idx="79624">
                  <c:v>7960.76</c:v>
                </c:pt>
                <c:pt idx="79625">
                  <c:v>7960.86</c:v>
                </c:pt>
                <c:pt idx="79626">
                  <c:v>7960.96</c:v>
                </c:pt>
                <c:pt idx="79627">
                  <c:v>7961.06</c:v>
                </c:pt>
                <c:pt idx="79628">
                  <c:v>7961.16</c:v>
                </c:pt>
                <c:pt idx="79629">
                  <c:v>7961.26</c:v>
                </c:pt>
                <c:pt idx="79630">
                  <c:v>7961.36</c:v>
                </c:pt>
                <c:pt idx="79631">
                  <c:v>7961.46</c:v>
                </c:pt>
                <c:pt idx="79632">
                  <c:v>7961.56</c:v>
                </c:pt>
                <c:pt idx="79633">
                  <c:v>7961.66</c:v>
                </c:pt>
                <c:pt idx="79634">
                  <c:v>7961.76</c:v>
                </c:pt>
                <c:pt idx="79635">
                  <c:v>7961.86</c:v>
                </c:pt>
                <c:pt idx="79636">
                  <c:v>7961.96</c:v>
                </c:pt>
                <c:pt idx="79637">
                  <c:v>7962.06</c:v>
                </c:pt>
                <c:pt idx="79638">
                  <c:v>7962.16</c:v>
                </c:pt>
                <c:pt idx="79639">
                  <c:v>7962.26</c:v>
                </c:pt>
                <c:pt idx="79640">
                  <c:v>7962.36</c:v>
                </c:pt>
                <c:pt idx="79641">
                  <c:v>7962.46</c:v>
                </c:pt>
                <c:pt idx="79642">
                  <c:v>7962.56</c:v>
                </c:pt>
                <c:pt idx="79643">
                  <c:v>7962.66</c:v>
                </c:pt>
                <c:pt idx="79644">
                  <c:v>7962.76</c:v>
                </c:pt>
                <c:pt idx="79645">
                  <c:v>7962.86</c:v>
                </c:pt>
                <c:pt idx="79646">
                  <c:v>7962.96</c:v>
                </c:pt>
                <c:pt idx="79647">
                  <c:v>7963.06</c:v>
                </c:pt>
                <c:pt idx="79648">
                  <c:v>7963.16</c:v>
                </c:pt>
                <c:pt idx="79649">
                  <c:v>7963.26</c:v>
                </c:pt>
                <c:pt idx="79650">
                  <c:v>7963.36</c:v>
                </c:pt>
                <c:pt idx="79651">
                  <c:v>7963.46</c:v>
                </c:pt>
                <c:pt idx="79652">
                  <c:v>7963.56</c:v>
                </c:pt>
                <c:pt idx="79653">
                  <c:v>7963.66</c:v>
                </c:pt>
                <c:pt idx="79654">
                  <c:v>7963.76</c:v>
                </c:pt>
                <c:pt idx="79655">
                  <c:v>7963.86</c:v>
                </c:pt>
                <c:pt idx="79656">
                  <c:v>7963.96</c:v>
                </c:pt>
                <c:pt idx="79657">
                  <c:v>7964.06</c:v>
                </c:pt>
                <c:pt idx="79658">
                  <c:v>7964.16</c:v>
                </c:pt>
                <c:pt idx="79659">
                  <c:v>7964.26</c:v>
                </c:pt>
                <c:pt idx="79660">
                  <c:v>7964.36</c:v>
                </c:pt>
                <c:pt idx="79661">
                  <c:v>7964.46</c:v>
                </c:pt>
                <c:pt idx="79662">
                  <c:v>7964.56</c:v>
                </c:pt>
                <c:pt idx="79663">
                  <c:v>7964.66</c:v>
                </c:pt>
                <c:pt idx="79664">
                  <c:v>7964.76</c:v>
                </c:pt>
                <c:pt idx="79665">
                  <c:v>7964.86</c:v>
                </c:pt>
                <c:pt idx="79666">
                  <c:v>7964.96</c:v>
                </c:pt>
                <c:pt idx="79667">
                  <c:v>7965.06</c:v>
                </c:pt>
                <c:pt idx="79668">
                  <c:v>7965.16</c:v>
                </c:pt>
                <c:pt idx="79669">
                  <c:v>7965.26</c:v>
                </c:pt>
                <c:pt idx="79670">
                  <c:v>7965.36</c:v>
                </c:pt>
                <c:pt idx="79671">
                  <c:v>7965.46</c:v>
                </c:pt>
                <c:pt idx="79672">
                  <c:v>7965.56</c:v>
                </c:pt>
                <c:pt idx="79673">
                  <c:v>7965.66</c:v>
                </c:pt>
                <c:pt idx="79674">
                  <c:v>7965.76</c:v>
                </c:pt>
                <c:pt idx="79675">
                  <c:v>7965.86</c:v>
                </c:pt>
                <c:pt idx="79676">
                  <c:v>7965.96</c:v>
                </c:pt>
                <c:pt idx="79677">
                  <c:v>7966.06</c:v>
                </c:pt>
                <c:pt idx="79678">
                  <c:v>7966.16</c:v>
                </c:pt>
                <c:pt idx="79679">
                  <c:v>7966.26</c:v>
                </c:pt>
                <c:pt idx="79680">
                  <c:v>7966.36</c:v>
                </c:pt>
                <c:pt idx="79681">
                  <c:v>7966.46</c:v>
                </c:pt>
                <c:pt idx="79682">
                  <c:v>7966.56</c:v>
                </c:pt>
                <c:pt idx="79683">
                  <c:v>7966.66</c:v>
                </c:pt>
                <c:pt idx="79684">
                  <c:v>7966.76</c:v>
                </c:pt>
                <c:pt idx="79685">
                  <c:v>7966.86</c:v>
                </c:pt>
                <c:pt idx="79686">
                  <c:v>7966.96</c:v>
                </c:pt>
                <c:pt idx="79687">
                  <c:v>7967.06</c:v>
                </c:pt>
                <c:pt idx="79688">
                  <c:v>7967.16</c:v>
                </c:pt>
                <c:pt idx="79689">
                  <c:v>7967.26</c:v>
                </c:pt>
                <c:pt idx="79690">
                  <c:v>7967.36</c:v>
                </c:pt>
                <c:pt idx="79691">
                  <c:v>7967.46</c:v>
                </c:pt>
                <c:pt idx="79692">
                  <c:v>7967.56</c:v>
                </c:pt>
                <c:pt idx="79693">
                  <c:v>7967.66</c:v>
                </c:pt>
                <c:pt idx="79694">
                  <c:v>7967.76</c:v>
                </c:pt>
                <c:pt idx="79695">
                  <c:v>7967.86</c:v>
                </c:pt>
                <c:pt idx="79696">
                  <c:v>7967.96</c:v>
                </c:pt>
                <c:pt idx="79697">
                  <c:v>7968.06</c:v>
                </c:pt>
                <c:pt idx="79698">
                  <c:v>7968.16</c:v>
                </c:pt>
                <c:pt idx="79699">
                  <c:v>7968.26</c:v>
                </c:pt>
                <c:pt idx="79700">
                  <c:v>7968.36</c:v>
                </c:pt>
                <c:pt idx="79701">
                  <c:v>7968.46</c:v>
                </c:pt>
                <c:pt idx="79702">
                  <c:v>7968.56</c:v>
                </c:pt>
                <c:pt idx="79703">
                  <c:v>7968.66</c:v>
                </c:pt>
                <c:pt idx="79704">
                  <c:v>7968.76</c:v>
                </c:pt>
                <c:pt idx="79705">
                  <c:v>7968.86</c:v>
                </c:pt>
                <c:pt idx="79706">
                  <c:v>7968.96</c:v>
                </c:pt>
                <c:pt idx="79707">
                  <c:v>7969.06</c:v>
                </c:pt>
                <c:pt idx="79708">
                  <c:v>7969.16</c:v>
                </c:pt>
                <c:pt idx="79709">
                  <c:v>7969.26</c:v>
                </c:pt>
                <c:pt idx="79710">
                  <c:v>7969.36</c:v>
                </c:pt>
                <c:pt idx="79711">
                  <c:v>7969.46</c:v>
                </c:pt>
                <c:pt idx="79712">
                  <c:v>7969.56</c:v>
                </c:pt>
                <c:pt idx="79713">
                  <c:v>7969.66</c:v>
                </c:pt>
                <c:pt idx="79714">
                  <c:v>7969.76</c:v>
                </c:pt>
                <c:pt idx="79715">
                  <c:v>7969.86</c:v>
                </c:pt>
                <c:pt idx="79716">
                  <c:v>7969.96</c:v>
                </c:pt>
                <c:pt idx="79717">
                  <c:v>7970.06</c:v>
                </c:pt>
                <c:pt idx="79718">
                  <c:v>7970.16</c:v>
                </c:pt>
                <c:pt idx="79719">
                  <c:v>7970.26</c:v>
                </c:pt>
                <c:pt idx="79720">
                  <c:v>7970.36</c:v>
                </c:pt>
                <c:pt idx="79721">
                  <c:v>7970.46</c:v>
                </c:pt>
                <c:pt idx="79722">
                  <c:v>7970.56</c:v>
                </c:pt>
                <c:pt idx="79723">
                  <c:v>7970.66</c:v>
                </c:pt>
                <c:pt idx="79724">
                  <c:v>7970.76</c:v>
                </c:pt>
                <c:pt idx="79725">
                  <c:v>7970.86</c:v>
                </c:pt>
                <c:pt idx="79726">
                  <c:v>7970.96</c:v>
                </c:pt>
                <c:pt idx="79727">
                  <c:v>7971.06</c:v>
                </c:pt>
                <c:pt idx="79728">
                  <c:v>7971.16</c:v>
                </c:pt>
                <c:pt idx="79729">
                  <c:v>7971.26</c:v>
                </c:pt>
                <c:pt idx="79730">
                  <c:v>7971.36</c:v>
                </c:pt>
                <c:pt idx="79731">
                  <c:v>7971.46</c:v>
                </c:pt>
                <c:pt idx="79732">
                  <c:v>7971.56</c:v>
                </c:pt>
                <c:pt idx="79733">
                  <c:v>7971.66</c:v>
                </c:pt>
                <c:pt idx="79734">
                  <c:v>7971.76</c:v>
                </c:pt>
                <c:pt idx="79735">
                  <c:v>7971.86</c:v>
                </c:pt>
                <c:pt idx="79736">
                  <c:v>7971.96</c:v>
                </c:pt>
                <c:pt idx="79737">
                  <c:v>7972.06</c:v>
                </c:pt>
                <c:pt idx="79738">
                  <c:v>7972.16</c:v>
                </c:pt>
                <c:pt idx="79739">
                  <c:v>7972.26</c:v>
                </c:pt>
                <c:pt idx="79740">
                  <c:v>7972.36</c:v>
                </c:pt>
                <c:pt idx="79741">
                  <c:v>7972.46</c:v>
                </c:pt>
                <c:pt idx="79742">
                  <c:v>7972.56</c:v>
                </c:pt>
                <c:pt idx="79743">
                  <c:v>7972.66</c:v>
                </c:pt>
                <c:pt idx="79744">
                  <c:v>7972.76</c:v>
                </c:pt>
                <c:pt idx="79745">
                  <c:v>7972.86</c:v>
                </c:pt>
                <c:pt idx="79746">
                  <c:v>7972.96</c:v>
                </c:pt>
                <c:pt idx="79747">
                  <c:v>7973.06</c:v>
                </c:pt>
                <c:pt idx="79748">
                  <c:v>7973.16</c:v>
                </c:pt>
                <c:pt idx="79749">
                  <c:v>7973.26</c:v>
                </c:pt>
                <c:pt idx="79750">
                  <c:v>7973.36</c:v>
                </c:pt>
                <c:pt idx="79751">
                  <c:v>7973.46</c:v>
                </c:pt>
                <c:pt idx="79752">
                  <c:v>7973.56</c:v>
                </c:pt>
                <c:pt idx="79753">
                  <c:v>7973.66</c:v>
                </c:pt>
                <c:pt idx="79754">
                  <c:v>7973.76</c:v>
                </c:pt>
                <c:pt idx="79755">
                  <c:v>7973.86</c:v>
                </c:pt>
                <c:pt idx="79756">
                  <c:v>7973.96</c:v>
                </c:pt>
                <c:pt idx="79757">
                  <c:v>7974.06</c:v>
                </c:pt>
                <c:pt idx="79758">
                  <c:v>7974.16</c:v>
                </c:pt>
                <c:pt idx="79759">
                  <c:v>7974.26</c:v>
                </c:pt>
                <c:pt idx="79760">
                  <c:v>7974.36</c:v>
                </c:pt>
                <c:pt idx="79761">
                  <c:v>7974.46</c:v>
                </c:pt>
                <c:pt idx="79762">
                  <c:v>7974.56</c:v>
                </c:pt>
                <c:pt idx="79763">
                  <c:v>7974.66</c:v>
                </c:pt>
                <c:pt idx="79764">
                  <c:v>7974.76</c:v>
                </c:pt>
                <c:pt idx="79765">
                  <c:v>7974.86</c:v>
                </c:pt>
                <c:pt idx="79766">
                  <c:v>7974.96</c:v>
                </c:pt>
                <c:pt idx="79767">
                  <c:v>7975.06</c:v>
                </c:pt>
                <c:pt idx="79768">
                  <c:v>7975.16</c:v>
                </c:pt>
                <c:pt idx="79769">
                  <c:v>7975.26</c:v>
                </c:pt>
                <c:pt idx="79770">
                  <c:v>7975.36</c:v>
                </c:pt>
                <c:pt idx="79771">
                  <c:v>7975.46</c:v>
                </c:pt>
                <c:pt idx="79772">
                  <c:v>7975.56</c:v>
                </c:pt>
                <c:pt idx="79773">
                  <c:v>7975.66</c:v>
                </c:pt>
                <c:pt idx="79774">
                  <c:v>7975.76</c:v>
                </c:pt>
                <c:pt idx="79775">
                  <c:v>7975.86</c:v>
                </c:pt>
                <c:pt idx="79776">
                  <c:v>7975.96</c:v>
                </c:pt>
                <c:pt idx="79777">
                  <c:v>7976.06</c:v>
                </c:pt>
                <c:pt idx="79778">
                  <c:v>7976.16</c:v>
                </c:pt>
                <c:pt idx="79779">
                  <c:v>7976.26</c:v>
                </c:pt>
                <c:pt idx="79780">
                  <c:v>7976.36</c:v>
                </c:pt>
                <c:pt idx="79781">
                  <c:v>7976.46</c:v>
                </c:pt>
                <c:pt idx="79782">
                  <c:v>7976.56</c:v>
                </c:pt>
                <c:pt idx="79783">
                  <c:v>7976.66</c:v>
                </c:pt>
                <c:pt idx="79784">
                  <c:v>7976.76</c:v>
                </c:pt>
                <c:pt idx="79785">
                  <c:v>7976.86</c:v>
                </c:pt>
                <c:pt idx="79786">
                  <c:v>7976.96</c:v>
                </c:pt>
                <c:pt idx="79787">
                  <c:v>7977.06</c:v>
                </c:pt>
                <c:pt idx="79788">
                  <c:v>7977.16</c:v>
                </c:pt>
                <c:pt idx="79789">
                  <c:v>7977.26</c:v>
                </c:pt>
                <c:pt idx="79790">
                  <c:v>7977.36</c:v>
                </c:pt>
                <c:pt idx="79791">
                  <c:v>7977.46</c:v>
                </c:pt>
                <c:pt idx="79792">
                  <c:v>7977.56</c:v>
                </c:pt>
                <c:pt idx="79793">
                  <c:v>7977.66</c:v>
                </c:pt>
                <c:pt idx="79794">
                  <c:v>7977.76</c:v>
                </c:pt>
                <c:pt idx="79795">
                  <c:v>7977.86</c:v>
                </c:pt>
                <c:pt idx="79796">
                  <c:v>7977.96</c:v>
                </c:pt>
                <c:pt idx="79797">
                  <c:v>7978.06</c:v>
                </c:pt>
                <c:pt idx="79798">
                  <c:v>7978.16</c:v>
                </c:pt>
                <c:pt idx="79799">
                  <c:v>7978.26</c:v>
                </c:pt>
                <c:pt idx="79800">
                  <c:v>7978.36</c:v>
                </c:pt>
                <c:pt idx="79801">
                  <c:v>7978.46</c:v>
                </c:pt>
                <c:pt idx="79802">
                  <c:v>7978.56</c:v>
                </c:pt>
                <c:pt idx="79803">
                  <c:v>7978.66</c:v>
                </c:pt>
                <c:pt idx="79804">
                  <c:v>7978.76</c:v>
                </c:pt>
                <c:pt idx="79805">
                  <c:v>7978.86</c:v>
                </c:pt>
                <c:pt idx="79806">
                  <c:v>7978.96</c:v>
                </c:pt>
                <c:pt idx="79807">
                  <c:v>7979.06</c:v>
                </c:pt>
                <c:pt idx="79808">
                  <c:v>7979.16</c:v>
                </c:pt>
                <c:pt idx="79809">
                  <c:v>7979.26</c:v>
                </c:pt>
                <c:pt idx="79810">
                  <c:v>7979.36</c:v>
                </c:pt>
                <c:pt idx="79811">
                  <c:v>7979.46</c:v>
                </c:pt>
                <c:pt idx="79812">
                  <c:v>7979.56</c:v>
                </c:pt>
                <c:pt idx="79813">
                  <c:v>7979.66</c:v>
                </c:pt>
                <c:pt idx="79814">
                  <c:v>7979.76</c:v>
                </c:pt>
                <c:pt idx="79815">
                  <c:v>7979.86</c:v>
                </c:pt>
                <c:pt idx="79816">
                  <c:v>7979.96</c:v>
                </c:pt>
                <c:pt idx="79817">
                  <c:v>7980.06</c:v>
                </c:pt>
                <c:pt idx="79818">
                  <c:v>7980.16</c:v>
                </c:pt>
                <c:pt idx="79819">
                  <c:v>7980.26</c:v>
                </c:pt>
                <c:pt idx="79820">
                  <c:v>7980.36</c:v>
                </c:pt>
                <c:pt idx="79821">
                  <c:v>7980.46</c:v>
                </c:pt>
                <c:pt idx="79822">
                  <c:v>7980.56</c:v>
                </c:pt>
                <c:pt idx="79823">
                  <c:v>7980.66</c:v>
                </c:pt>
                <c:pt idx="79824">
                  <c:v>7980.76</c:v>
                </c:pt>
                <c:pt idx="79825">
                  <c:v>7980.86</c:v>
                </c:pt>
                <c:pt idx="79826">
                  <c:v>7980.96</c:v>
                </c:pt>
                <c:pt idx="79827">
                  <c:v>7981.06</c:v>
                </c:pt>
                <c:pt idx="79828">
                  <c:v>7981.16</c:v>
                </c:pt>
                <c:pt idx="79829">
                  <c:v>7981.26</c:v>
                </c:pt>
                <c:pt idx="79830">
                  <c:v>7981.36</c:v>
                </c:pt>
                <c:pt idx="79831">
                  <c:v>7981.46</c:v>
                </c:pt>
                <c:pt idx="79832">
                  <c:v>7981.56</c:v>
                </c:pt>
                <c:pt idx="79833">
                  <c:v>7981.66</c:v>
                </c:pt>
                <c:pt idx="79834">
                  <c:v>7981.76</c:v>
                </c:pt>
                <c:pt idx="79835">
                  <c:v>7981.86</c:v>
                </c:pt>
                <c:pt idx="79836">
                  <c:v>7981.96</c:v>
                </c:pt>
                <c:pt idx="79837">
                  <c:v>7982.06</c:v>
                </c:pt>
                <c:pt idx="79838">
                  <c:v>7982.16</c:v>
                </c:pt>
                <c:pt idx="79839">
                  <c:v>7982.26</c:v>
                </c:pt>
                <c:pt idx="79840">
                  <c:v>7982.36</c:v>
                </c:pt>
                <c:pt idx="79841">
                  <c:v>7982.46</c:v>
                </c:pt>
                <c:pt idx="79842">
                  <c:v>7982.56</c:v>
                </c:pt>
                <c:pt idx="79843">
                  <c:v>7982.66</c:v>
                </c:pt>
                <c:pt idx="79844">
                  <c:v>7982.76</c:v>
                </c:pt>
                <c:pt idx="79845">
                  <c:v>7982.86</c:v>
                </c:pt>
                <c:pt idx="79846">
                  <c:v>7982.96</c:v>
                </c:pt>
                <c:pt idx="79847">
                  <c:v>7983.06</c:v>
                </c:pt>
                <c:pt idx="79848">
                  <c:v>7983.16</c:v>
                </c:pt>
                <c:pt idx="79849">
                  <c:v>7983.26</c:v>
                </c:pt>
                <c:pt idx="79850">
                  <c:v>7983.36</c:v>
                </c:pt>
                <c:pt idx="79851">
                  <c:v>7983.46</c:v>
                </c:pt>
                <c:pt idx="79852">
                  <c:v>7983.56</c:v>
                </c:pt>
                <c:pt idx="79853">
                  <c:v>7983.66</c:v>
                </c:pt>
                <c:pt idx="79854">
                  <c:v>7983.76</c:v>
                </c:pt>
                <c:pt idx="79855">
                  <c:v>7983.86</c:v>
                </c:pt>
                <c:pt idx="79856">
                  <c:v>7983.96</c:v>
                </c:pt>
                <c:pt idx="79857">
                  <c:v>7984.06</c:v>
                </c:pt>
                <c:pt idx="79858">
                  <c:v>7984.16</c:v>
                </c:pt>
                <c:pt idx="79859">
                  <c:v>7984.26</c:v>
                </c:pt>
                <c:pt idx="79860">
                  <c:v>7984.36</c:v>
                </c:pt>
                <c:pt idx="79861">
                  <c:v>7984.46</c:v>
                </c:pt>
                <c:pt idx="79862">
                  <c:v>7984.56</c:v>
                </c:pt>
                <c:pt idx="79863">
                  <c:v>7984.66</c:v>
                </c:pt>
                <c:pt idx="79864">
                  <c:v>7984.76</c:v>
                </c:pt>
                <c:pt idx="79865">
                  <c:v>7984.86</c:v>
                </c:pt>
                <c:pt idx="79866">
                  <c:v>7984.96</c:v>
                </c:pt>
                <c:pt idx="79867">
                  <c:v>7985.06</c:v>
                </c:pt>
                <c:pt idx="79868">
                  <c:v>7985.16</c:v>
                </c:pt>
                <c:pt idx="79869">
                  <c:v>7985.26</c:v>
                </c:pt>
                <c:pt idx="79870">
                  <c:v>7985.36</c:v>
                </c:pt>
                <c:pt idx="79871">
                  <c:v>7985.46</c:v>
                </c:pt>
                <c:pt idx="79872">
                  <c:v>7985.56</c:v>
                </c:pt>
                <c:pt idx="79873">
                  <c:v>7985.66</c:v>
                </c:pt>
                <c:pt idx="79874">
                  <c:v>7985.76</c:v>
                </c:pt>
                <c:pt idx="79875">
                  <c:v>7985.86</c:v>
                </c:pt>
                <c:pt idx="79876">
                  <c:v>7985.96</c:v>
                </c:pt>
                <c:pt idx="79877">
                  <c:v>7986.06</c:v>
                </c:pt>
                <c:pt idx="79878">
                  <c:v>7986.16</c:v>
                </c:pt>
                <c:pt idx="79879">
                  <c:v>7986.26</c:v>
                </c:pt>
                <c:pt idx="79880">
                  <c:v>7986.36</c:v>
                </c:pt>
                <c:pt idx="79881">
                  <c:v>7986.46</c:v>
                </c:pt>
                <c:pt idx="79882">
                  <c:v>7986.56</c:v>
                </c:pt>
                <c:pt idx="79883">
                  <c:v>7986.66</c:v>
                </c:pt>
                <c:pt idx="79884">
                  <c:v>7986.76</c:v>
                </c:pt>
                <c:pt idx="79885">
                  <c:v>7986.86</c:v>
                </c:pt>
                <c:pt idx="79886">
                  <c:v>7986.96</c:v>
                </c:pt>
                <c:pt idx="79887">
                  <c:v>7987.06</c:v>
                </c:pt>
                <c:pt idx="79888">
                  <c:v>7987.16</c:v>
                </c:pt>
                <c:pt idx="79889">
                  <c:v>7987.26</c:v>
                </c:pt>
                <c:pt idx="79890">
                  <c:v>7987.36</c:v>
                </c:pt>
                <c:pt idx="79891">
                  <c:v>7987.46</c:v>
                </c:pt>
                <c:pt idx="79892">
                  <c:v>7987.56</c:v>
                </c:pt>
                <c:pt idx="79893">
                  <c:v>7987.66</c:v>
                </c:pt>
                <c:pt idx="79894">
                  <c:v>7987.76</c:v>
                </c:pt>
                <c:pt idx="79895">
                  <c:v>7987.86</c:v>
                </c:pt>
                <c:pt idx="79896">
                  <c:v>7987.96</c:v>
                </c:pt>
                <c:pt idx="79897">
                  <c:v>7988.06</c:v>
                </c:pt>
                <c:pt idx="79898">
                  <c:v>7988.16</c:v>
                </c:pt>
                <c:pt idx="79899">
                  <c:v>7988.26</c:v>
                </c:pt>
                <c:pt idx="79900">
                  <c:v>7988.36</c:v>
                </c:pt>
                <c:pt idx="79901">
                  <c:v>7988.46</c:v>
                </c:pt>
                <c:pt idx="79902">
                  <c:v>7988.56</c:v>
                </c:pt>
                <c:pt idx="79903">
                  <c:v>7988.66</c:v>
                </c:pt>
                <c:pt idx="79904">
                  <c:v>7988.76</c:v>
                </c:pt>
                <c:pt idx="79905">
                  <c:v>7988.86</c:v>
                </c:pt>
                <c:pt idx="79906">
                  <c:v>7988.96</c:v>
                </c:pt>
                <c:pt idx="79907">
                  <c:v>7989.06</c:v>
                </c:pt>
                <c:pt idx="79908">
                  <c:v>7989.16</c:v>
                </c:pt>
                <c:pt idx="79909">
                  <c:v>7989.26</c:v>
                </c:pt>
                <c:pt idx="79910">
                  <c:v>7989.36</c:v>
                </c:pt>
                <c:pt idx="79911">
                  <c:v>7989.46</c:v>
                </c:pt>
                <c:pt idx="79912">
                  <c:v>7989.56</c:v>
                </c:pt>
                <c:pt idx="79913">
                  <c:v>7989.66</c:v>
                </c:pt>
                <c:pt idx="79914">
                  <c:v>7989.76</c:v>
                </c:pt>
                <c:pt idx="79915">
                  <c:v>7989.86</c:v>
                </c:pt>
                <c:pt idx="79916">
                  <c:v>7989.96</c:v>
                </c:pt>
                <c:pt idx="79917">
                  <c:v>7990.06</c:v>
                </c:pt>
                <c:pt idx="79918">
                  <c:v>7990.16</c:v>
                </c:pt>
                <c:pt idx="79919">
                  <c:v>7990.26</c:v>
                </c:pt>
                <c:pt idx="79920">
                  <c:v>7990.36</c:v>
                </c:pt>
                <c:pt idx="79921">
                  <c:v>7990.46</c:v>
                </c:pt>
                <c:pt idx="79922">
                  <c:v>7990.56</c:v>
                </c:pt>
                <c:pt idx="79923">
                  <c:v>7990.66</c:v>
                </c:pt>
                <c:pt idx="79924">
                  <c:v>7990.76</c:v>
                </c:pt>
                <c:pt idx="79925">
                  <c:v>7990.86</c:v>
                </c:pt>
                <c:pt idx="79926">
                  <c:v>7990.96</c:v>
                </c:pt>
                <c:pt idx="79927">
                  <c:v>7991.06</c:v>
                </c:pt>
                <c:pt idx="79928">
                  <c:v>7991.16</c:v>
                </c:pt>
                <c:pt idx="79929">
                  <c:v>7991.26</c:v>
                </c:pt>
                <c:pt idx="79930">
                  <c:v>7991.36</c:v>
                </c:pt>
                <c:pt idx="79931">
                  <c:v>7991.46</c:v>
                </c:pt>
                <c:pt idx="79932">
                  <c:v>7991.56</c:v>
                </c:pt>
                <c:pt idx="79933">
                  <c:v>7991.66</c:v>
                </c:pt>
                <c:pt idx="79934">
                  <c:v>7991.76</c:v>
                </c:pt>
                <c:pt idx="79935">
                  <c:v>7991.86</c:v>
                </c:pt>
                <c:pt idx="79936">
                  <c:v>7991.96</c:v>
                </c:pt>
                <c:pt idx="79937">
                  <c:v>7992.06</c:v>
                </c:pt>
                <c:pt idx="79938">
                  <c:v>7992.16</c:v>
                </c:pt>
                <c:pt idx="79939">
                  <c:v>7992.26</c:v>
                </c:pt>
                <c:pt idx="79940">
                  <c:v>7992.36</c:v>
                </c:pt>
                <c:pt idx="79941">
                  <c:v>7992.46</c:v>
                </c:pt>
                <c:pt idx="79942">
                  <c:v>7992.56</c:v>
                </c:pt>
                <c:pt idx="79943">
                  <c:v>7992.66</c:v>
                </c:pt>
                <c:pt idx="79944">
                  <c:v>7992.76</c:v>
                </c:pt>
                <c:pt idx="79945">
                  <c:v>7992.86</c:v>
                </c:pt>
                <c:pt idx="79946">
                  <c:v>7992.96</c:v>
                </c:pt>
                <c:pt idx="79947">
                  <c:v>7993.06</c:v>
                </c:pt>
                <c:pt idx="79948">
                  <c:v>7993.16</c:v>
                </c:pt>
                <c:pt idx="79949">
                  <c:v>7993.26</c:v>
                </c:pt>
                <c:pt idx="79950">
                  <c:v>7993.36</c:v>
                </c:pt>
                <c:pt idx="79951">
                  <c:v>7993.46</c:v>
                </c:pt>
                <c:pt idx="79952">
                  <c:v>7993.56</c:v>
                </c:pt>
                <c:pt idx="79953">
                  <c:v>7993.66</c:v>
                </c:pt>
                <c:pt idx="79954">
                  <c:v>7993.76</c:v>
                </c:pt>
                <c:pt idx="79955">
                  <c:v>7993.86</c:v>
                </c:pt>
                <c:pt idx="79956">
                  <c:v>7993.96</c:v>
                </c:pt>
                <c:pt idx="79957">
                  <c:v>7994.06</c:v>
                </c:pt>
                <c:pt idx="79958">
                  <c:v>7994.16</c:v>
                </c:pt>
                <c:pt idx="79959">
                  <c:v>7994.26</c:v>
                </c:pt>
                <c:pt idx="79960">
                  <c:v>7994.36</c:v>
                </c:pt>
                <c:pt idx="79961">
                  <c:v>7994.46</c:v>
                </c:pt>
                <c:pt idx="79962">
                  <c:v>7994.56</c:v>
                </c:pt>
                <c:pt idx="79963">
                  <c:v>7994.66</c:v>
                </c:pt>
                <c:pt idx="79964">
                  <c:v>7994.76</c:v>
                </c:pt>
                <c:pt idx="79965">
                  <c:v>7994.86</c:v>
                </c:pt>
                <c:pt idx="79966">
                  <c:v>7994.96</c:v>
                </c:pt>
                <c:pt idx="79967">
                  <c:v>7995.06</c:v>
                </c:pt>
                <c:pt idx="79968">
                  <c:v>7995.16</c:v>
                </c:pt>
                <c:pt idx="79969">
                  <c:v>7995.26</c:v>
                </c:pt>
                <c:pt idx="79970">
                  <c:v>7995.36</c:v>
                </c:pt>
                <c:pt idx="79971">
                  <c:v>7995.46</c:v>
                </c:pt>
                <c:pt idx="79972">
                  <c:v>7995.56</c:v>
                </c:pt>
                <c:pt idx="79973">
                  <c:v>7995.66</c:v>
                </c:pt>
                <c:pt idx="79974">
                  <c:v>7995.76</c:v>
                </c:pt>
                <c:pt idx="79975">
                  <c:v>7995.86</c:v>
                </c:pt>
                <c:pt idx="79976">
                  <c:v>7995.96</c:v>
                </c:pt>
                <c:pt idx="79977">
                  <c:v>7996.06</c:v>
                </c:pt>
                <c:pt idx="79978">
                  <c:v>7996.16</c:v>
                </c:pt>
                <c:pt idx="79979">
                  <c:v>7996.26</c:v>
                </c:pt>
                <c:pt idx="79980">
                  <c:v>7996.36</c:v>
                </c:pt>
                <c:pt idx="79981">
                  <c:v>7996.46</c:v>
                </c:pt>
                <c:pt idx="79982">
                  <c:v>7996.56</c:v>
                </c:pt>
                <c:pt idx="79983">
                  <c:v>7996.66</c:v>
                </c:pt>
                <c:pt idx="79984">
                  <c:v>7996.76</c:v>
                </c:pt>
                <c:pt idx="79985">
                  <c:v>7996.86</c:v>
                </c:pt>
                <c:pt idx="79986">
                  <c:v>7996.96</c:v>
                </c:pt>
                <c:pt idx="79987">
                  <c:v>7997.06</c:v>
                </c:pt>
                <c:pt idx="79988">
                  <c:v>7997.16</c:v>
                </c:pt>
                <c:pt idx="79989">
                  <c:v>7997.26</c:v>
                </c:pt>
                <c:pt idx="79990">
                  <c:v>7997.36</c:v>
                </c:pt>
                <c:pt idx="79991">
                  <c:v>7997.46</c:v>
                </c:pt>
                <c:pt idx="79992">
                  <c:v>7997.56</c:v>
                </c:pt>
                <c:pt idx="79993">
                  <c:v>7997.66</c:v>
                </c:pt>
                <c:pt idx="79994">
                  <c:v>7997.76</c:v>
                </c:pt>
                <c:pt idx="79995">
                  <c:v>7997.86</c:v>
                </c:pt>
                <c:pt idx="79996">
                  <c:v>7997.96</c:v>
                </c:pt>
                <c:pt idx="79997">
                  <c:v>7998.06</c:v>
                </c:pt>
                <c:pt idx="79998">
                  <c:v>7998.16</c:v>
                </c:pt>
                <c:pt idx="79999">
                  <c:v>7998.26</c:v>
                </c:pt>
                <c:pt idx="80000">
                  <c:v>7998.36</c:v>
                </c:pt>
                <c:pt idx="80001">
                  <c:v>7998.46</c:v>
                </c:pt>
                <c:pt idx="80002">
                  <c:v>7998.56</c:v>
                </c:pt>
                <c:pt idx="80003">
                  <c:v>7998.66</c:v>
                </c:pt>
                <c:pt idx="80004">
                  <c:v>7998.76</c:v>
                </c:pt>
                <c:pt idx="80005">
                  <c:v>7998.86</c:v>
                </c:pt>
                <c:pt idx="80006">
                  <c:v>7998.96</c:v>
                </c:pt>
                <c:pt idx="80007">
                  <c:v>7999.06</c:v>
                </c:pt>
                <c:pt idx="80008">
                  <c:v>7999.16</c:v>
                </c:pt>
                <c:pt idx="80009">
                  <c:v>7999.26</c:v>
                </c:pt>
                <c:pt idx="80010">
                  <c:v>7999.36</c:v>
                </c:pt>
                <c:pt idx="80011">
                  <c:v>7999.46</c:v>
                </c:pt>
                <c:pt idx="80012">
                  <c:v>7999.56</c:v>
                </c:pt>
                <c:pt idx="80013">
                  <c:v>7999.66</c:v>
                </c:pt>
                <c:pt idx="80014">
                  <c:v>7999.76</c:v>
                </c:pt>
                <c:pt idx="80015">
                  <c:v>7999.86</c:v>
                </c:pt>
                <c:pt idx="80016">
                  <c:v>7999.96</c:v>
                </c:pt>
                <c:pt idx="80017">
                  <c:v>8000.06</c:v>
                </c:pt>
                <c:pt idx="80018">
                  <c:v>8000.16</c:v>
                </c:pt>
                <c:pt idx="80019">
                  <c:v>8000.26</c:v>
                </c:pt>
                <c:pt idx="80020">
                  <c:v>8000.36</c:v>
                </c:pt>
                <c:pt idx="80021">
                  <c:v>8000.46</c:v>
                </c:pt>
                <c:pt idx="80022">
                  <c:v>8000.56</c:v>
                </c:pt>
                <c:pt idx="80023">
                  <c:v>8000.66</c:v>
                </c:pt>
                <c:pt idx="80024">
                  <c:v>8000.76</c:v>
                </c:pt>
                <c:pt idx="80025">
                  <c:v>8000.86</c:v>
                </c:pt>
                <c:pt idx="80026">
                  <c:v>8000.96</c:v>
                </c:pt>
                <c:pt idx="80027">
                  <c:v>8001.06</c:v>
                </c:pt>
                <c:pt idx="80028">
                  <c:v>8001.16</c:v>
                </c:pt>
                <c:pt idx="80029">
                  <c:v>8001.26</c:v>
                </c:pt>
                <c:pt idx="80030">
                  <c:v>8001.36</c:v>
                </c:pt>
                <c:pt idx="80031">
                  <c:v>8001.46</c:v>
                </c:pt>
                <c:pt idx="80032">
                  <c:v>8001.56</c:v>
                </c:pt>
                <c:pt idx="80033">
                  <c:v>8001.66</c:v>
                </c:pt>
                <c:pt idx="80034">
                  <c:v>8001.76</c:v>
                </c:pt>
                <c:pt idx="80035">
                  <c:v>8001.86</c:v>
                </c:pt>
                <c:pt idx="80036">
                  <c:v>8001.96</c:v>
                </c:pt>
                <c:pt idx="80037">
                  <c:v>8002.06</c:v>
                </c:pt>
                <c:pt idx="80038">
                  <c:v>8002.16</c:v>
                </c:pt>
                <c:pt idx="80039">
                  <c:v>8002.26</c:v>
                </c:pt>
                <c:pt idx="80040">
                  <c:v>8002.36</c:v>
                </c:pt>
                <c:pt idx="80041">
                  <c:v>8002.46</c:v>
                </c:pt>
                <c:pt idx="80042">
                  <c:v>8002.56</c:v>
                </c:pt>
                <c:pt idx="80043">
                  <c:v>8002.66</c:v>
                </c:pt>
                <c:pt idx="80044">
                  <c:v>8002.76</c:v>
                </c:pt>
                <c:pt idx="80045">
                  <c:v>8002.86</c:v>
                </c:pt>
                <c:pt idx="80046">
                  <c:v>8002.96</c:v>
                </c:pt>
                <c:pt idx="80047">
                  <c:v>8003.06</c:v>
                </c:pt>
                <c:pt idx="80048">
                  <c:v>8003.16</c:v>
                </c:pt>
                <c:pt idx="80049">
                  <c:v>8003.26</c:v>
                </c:pt>
                <c:pt idx="80050">
                  <c:v>8003.36</c:v>
                </c:pt>
                <c:pt idx="80051">
                  <c:v>8003.46</c:v>
                </c:pt>
                <c:pt idx="80052">
                  <c:v>8003.56</c:v>
                </c:pt>
                <c:pt idx="80053">
                  <c:v>8003.66</c:v>
                </c:pt>
                <c:pt idx="80054">
                  <c:v>8003.76</c:v>
                </c:pt>
                <c:pt idx="80055">
                  <c:v>8003.86</c:v>
                </c:pt>
                <c:pt idx="80056">
                  <c:v>8003.96</c:v>
                </c:pt>
                <c:pt idx="80057">
                  <c:v>8004.06</c:v>
                </c:pt>
                <c:pt idx="80058">
                  <c:v>8004.16</c:v>
                </c:pt>
                <c:pt idx="80059">
                  <c:v>8004.26</c:v>
                </c:pt>
                <c:pt idx="80060">
                  <c:v>8004.36</c:v>
                </c:pt>
                <c:pt idx="80061">
                  <c:v>8004.46</c:v>
                </c:pt>
                <c:pt idx="80062">
                  <c:v>8004.56</c:v>
                </c:pt>
                <c:pt idx="80063">
                  <c:v>8004.66</c:v>
                </c:pt>
                <c:pt idx="80064">
                  <c:v>8004.76</c:v>
                </c:pt>
                <c:pt idx="80065">
                  <c:v>8004.86</c:v>
                </c:pt>
                <c:pt idx="80066">
                  <c:v>8004.96</c:v>
                </c:pt>
                <c:pt idx="80067">
                  <c:v>8005.06</c:v>
                </c:pt>
                <c:pt idx="80068">
                  <c:v>8005.16</c:v>
                </c:pt>
                <c:pt idx="80069">
                  <c:v>8005.26</c:v>
                </c:pt>
                <c:pt idx="80070">
                  <c:v>8005.36</c:v>
                </c:pt>
                <c:pt idx="80071">
                  <c:v>8005.46</c:v>
                </c:pt>
                <c:pt idx="80072">
                  <c:v>8005.56</c:v>
                </c:pt>
                <c:pt idx="80073">
                  <c:v>8005.66</c:v>
                </c:pt>
                <c:pt idx="80074">
                  <c:v>8005.76</c:v>
                </c:pt>
                <c:pt idx="80075">
                  <c:v>8005.86</c:v>
                </c:pt>
                <c:pt idx="80076">
                  <c:v>8005.96</c:v>
                </c:pt>
                <c:pt idx="80077">
                  <c:v>8006.06</c:v>
                </c:pt>
                <c:pt idx="80078">
                  <c:v>8006.16</c:v>
                </c:pt>
                <c:pt idx="80079">
                  <c:v>8006.26</c:v>
                </c:pt>
                <c:pt idx="80080">
                  <c:v>8006.36</c:v>
                </c:pt>
                <c:pt idx="80081">
                  <c:v>8006.46</c:v>
                </c:pt>
                <c:pt idx="80082">
                  <c:v>8006.56</c:v>
                </c:pt>
                <c:pt idx="80083">
                  <c:v>8006.66</c:v>
                </c:pt>
                <c:pt idx="80084">
                  <c:v>8006.76</c:v>
                </c:pt>
                <c:pt idx="80085">
                  <c:v>8006.86</c:v>
                </c:pt>
                <c:pt idx="80086">
                  <c:v>8006.96</c:v>
                </c:pt>
                <c:pt idx="80087">
                  <c:v>8007.06</c:v>
                </c:pt>
                <c:pt idx="80088">
                  <c:v>8007.16</c:v>
                </c:pt>
                <c:pt idx="80089">
                  <c:v>8007.26</c:v>
                </c:pt>
                <c:pt idx="80090">
                  <c:v>8007.36</c:v>
                </c:pt>
                <c:pt idx="80091">
                  <c:v>8007.46</c:v>
                </c:pt>
                <c:pt idx="80092">
                  <c:v>8007.56</c:v>
                </c:pt>
                <c:pt idx="80093">
                  <c:v>8007.66</c:v>
                </c:pt>
                <c:pt idx="80094">
                  <c:v>8007.76</c:v>
                </c:pt>
                <c:pt idx="80095">
                  <c:v>8007.86</c:v>
                </c:pt>
                <c:pt idx="80096">
                  <c:v>8007.96</c:v>
                </c:pt>
                <c:pt idx="80097">
                  <c:v>8008.06</c:v>
                </c:pt>
                <c:pt idx="80098">
                  <c:v>8008.16</c:v>
                </c:pt>
                <c:pt idx="80099">
                  <c:v>8008.26</c:v>
                </c:pt>
                <c:pt idx="80100">
                  <c:v>8008.36</c:v>
                </c:pt>
                <c:pt idx="80101">
                  <c:v>8008.46</c:v>
                </c:pt>
                <c:pt idx="80102">
                  <c:v>8008.56</c:v>
                </c:pt>
                <c:pt idx="80103">
                  <c:v>8008.66</c:v>
                </c:pt>
                <c:pt idx="80104">
                  <c:v>8008.76</c:v>
                </c:pt>
                <c:pt idx="80105">
                  <c:v>8008.86</c:v>
                </c:pt>
                <c:pt idx="80106">
                  <c:v>8008.96</c:v>
                </c:pt>
                <c:pt idx="80107">
                  <c:v>8009.06</c:v>
                </c:pt>
                <c:pt idx="80108">
                  <c:v>8009.16</c:v>
                </c:pt>
                <c:pt idx="80109">
                  <c:v>8009.26</c:v>
                </c:pt>
                <c:pt idx="80110">
                  <c:v>8009.36</c:v>
                </c:pt>
                <c:pt idx="80111">
                  <c:v>8009.46</c:v>
                </c:pt>
                <c:pt idx="80112">
                  <c:v>8009.56</c:v>
                </c:pt>
                <c:pt idx="80113">
                  <c:v>8009.66</c:v>
                </c:pt>
                <c:pt idx="80114">
                  <c:v>8009.76</c:v>
                </c:pt>
                <c:pt idx="80115">
                  <c:v>8009.86</c:v>
                </c:pt>
                <c:pt idx="80116">
                  <c:v>8009.96</c:v>
                </c:pt>
                <c:pt idx="80117">
                  <c:v>8010.06</c:v>
                </c:pt>
                <c:pt idx="80118">
                  <c:v>8010.16</c:v>
                </c:pt>
                <c:pt idx="80119">
                  <c:v>8010.26</c:v>
                </c:pt>
                <c:pt idx="80120">
                  <c:v>8010.36</c:v>
                </c:pt>
                <c:pt idx="80121">
                  <c:v>8010.46</c:v>
                </c:pt>
                <c:pt idx="80122">
                  <c:v>8010.56</c:v>
                </c:pt>
                <c:pt idx="80123">
                  <c:v>8010.66</c:v>
                </c:pt>
                <c:pt idx="80124">
                  <c:v>8010.76</c:v>
                </c:pt>
                <c:pt idx="80125">
                  <c:v>8010.86</c:v>
                </c:pt>
                <c:pt idx="80126">
                  <c:v>8010.96</c:v>
                </c:pt>
                <c:pt idx="80127">
                  <c:v>8011.06</c:v>
                </c:pt>
                <c:pt idx="80128">
                  <c:v>8011.16</c:v>
                </c:pt>
                <c:pt idx="80129">
                  <c:v>8011.26</c:v>
                </c:pt>
                <c:pt idx="80130">
                  <c:v>8011.36</c:v>
                </c:pt>
                <c:pt idx="80131">
                  <c:v>8011.46</c:v>
                </c:pt>
                <c:pt idx="80132">
                  <c:v>8011.56</c:v>
                </c:pt>
                <c:pt idx="80133">
                  <c:v>8011.66</c:v>
                </c:pt>
                <c:pt idx="80134">
                  <c:v>8011.76</c:v>
                </c:pt>
                <c:pt idx="80135">
                  <c:v>8011.86</c:v>
                </c:pt>
                <c:pt idx="80136">
                  <c:v>8011.96</c:v>
                </c:pt>
                <c:pt idx="80137">
                  <c:v>8012.06</c:v>
                </c:pt>
                <c:pt idx="80138">
                  <c:v>8012.16</c:v>
                </c:pt>
                <c:pt idx="80139">
                  <c:v>8012.26</c:v>
                </c:pt>
                <c:pt idx="80140">
                  <c:v>8012.36</c:v>
                </c:pt>
                <c:pt idx="80141">
                  <c:v>8012.46</c:v>
                </c:pt>
                <c:pt idx="80142">
                  <c:v>8012.56</c:v>
                </c:pt>
                <c:pt idx="80143">
                  <c:v>8012.66</c:v>
                </c:pt>
                <c:pt idx="80144">
                  <c:v>8012.76</c:v>
                </c:pt>
                <c:pt idx="80145">
                  <c:v>8012.86</c:v>
                </c:pt>
                <c:pt idx="80146">
                  <c:v>8012.96</c:v>
                </c:pt>
                <c:pt idx="80147">
                  <c:v>8013.06</c:v>
                </c:pt>
                <c:pt idx="80148">
                  <c:v>8013.16</c:v>
                </c:pt>
                <c:pt idx="80149">
                  <c:v>8013.26</c:v>
                </c:pt>
                <c:pt idx="80150">
                  <c:v>8013.36</c:v>
                </c:pt>
                <c:pt idx="80151">
                  <c:v>8013.46</c:v>
                </c:pt>
                <c:pt idx="80152">
                  <c:v>8013.56</c:v>
                </c:pt>
                <c:pt idx="80153">
                  <c:v>8013.66</c:v>
                </c:pt>
                <c:pt idx="80154">
                  <c:v>8013.76</c:v>
                </c:pt>
                <c:pt idx="80155">
                  <c:v>8013.86</c:v>
                </c:pt>
                <c:pt idx="80156">
                  <c:v>8013.96</c:v>
                </c:pt>
                <c:pt idx="80157">
                  <c:v>8014.06</c:v>
                </c:pt>
                <c:pt idx="80158">
                  <c:v>8014.16</c:v>
                </c:pt>
                <c:pt idx="80159">
                  <c:v>8014.26</c:v>
                </c:pt>
                <c:pt idx="80160">
                  <c:v>8014.36</c:v>
                </c:pt>
                <c:pt idx="80161">
                  <c:v>8014.46</c:v>
                </c:pt>
                <c:pt idx="80162">
                  <c:v>8014.56</c:v>
                </c:pt>
                <c:pt idx="80163">
                  <c:v>8014.66</c:v>
                </c:pt>
                <c:pt idx="80164">
                  <c:v>8014.76</c:v>
                </c:pt>
                <c:pt idx="80165">
                  <c:v>8014.86</c:v>
                </c:pt>
                <c:pt idx="80166">
                  <c:v>8014.96</c:v>
                </c:pt>
                <c:pt idx="80167">
                  <c:v>8015.06</c:v>
                </c:pt>
                <c:pt idx="80168">
                  <c:v>8015.16</c:v>
                </c:pt>
                <c:pt idx="80169">
                  <c:v>8015.26</c:v>
                </c:pt>
                <c:pt idx="80170">
                  <c:v>8015.36</c:v>
                </c:pt>
                <c:pt idx="80171">
                  <c:v>8015.46</c:v>
                </c:pt>
                <c:pt idx="80172">
                  <c:v>8015.56</c:v>
                </c:pt>
                <c:pt idx="80173">
                  <c:v>8015.66</c:v>
                </c:pt>
                <c:pt idx="80174">
                  <c:v>8015.76</c:v>
                </c:pt>
                <c:pt idx="80175">
                  <c:v>8015.86</c:v>
                </c:pt>
                <c:pt idx="80176">
                  <c:v>8015.96</c:v>
                </c:pt>
                <c:pt idx="80177">
                  <c:v>8016.06</c:v>
                </c:pt>
                <c:pt idx="80178">
                  <c:v>8016.16</c:v>
                </c:pt>
                <c:pt idx="80179">
                  <c:v>8016.26</c:v>
                </c:pt>
                <c:pt idx="80180">
                  <c:v>8016.36</c:v>
                </c:pt>
                <c:pt idx="80181">
                  <c:v>8016.46</c:v>
                </c:pt>
                <c:pt idx="80182">
                  <c:v>8016.56</c:v>
                </c:pt>
                <c:pt idx="80183">
                  <c:v>8016.66</c:v>
                </c:pt>
                <c:pt idx="80184">
                  <c:v>8016.76</c:v>
                </c:pt>
                <c:pt idx="80185">
                  <c:v>8016.86</c:v>
                </c:pt>
                <c:pt idx="80186">
                  <c:v>8016.96</c:v>
                </c:pt>
                <c:pt idx="80187">
                  <c:v>8017.06</c:v>
                </c:pt>
                <c:pt idx="80188">
                  <c:v>8017.16</c:v>
                </c:pt>
                <c:pt idx="80189">
                  <c:v>8017.26</c:v>
                </c:pt>
                <c:pt idx="80190">
                  <c:v>8017.36</c:v>
                </c:pt>
                <c:pt idx="80191">
                  <c:v>8017.46</c:v>
                </c:pt>
                <c:pt idx="80192">
                  <c:v>8017.56</c:v>
                </c:pt>
                <c:pt idx="80193">
                  <c:v>8017.66</c:v>
                </c:pt>
                <c:pt idx="80194">
                  <c:v>8017.76</c:v>
                </c:pt>
                <c:pt idx="80195">
                  <c:v>8017.86</c:v>
                </c:pt>
                <c:pt idx="80196">
                  <c:v>8017.96</c:v>
                </c:pt>
                <c:pt idx="80197">
                  <c:v>8018.06</c:v>
                </c:pt>
                <c:pt idx="80198">
                  <c:v>8018.16</c:v>
                </c:pt>
                <c:pt idx="80199">
                  <c:v>8018.26</c:v>
                </c:pt>
                <c:pt idx="80200">
                  <c:v>8018.36</c:v>
                </c:pt>
                <c:pt idx="80201">
                  <c:v>8018.46</c:v>
                </c:pt>
                <c:pt idx="80202">
                  <c:v>8018.56</c:v>
                </c:pt>
                <c:pt idx="80203">
                  <c:v>8018.66</c:v>
                </c:pt>
                <c:pt idx="80204">
                  <c:v>8018.76</c:v>
                </c:pt>
                <c:pt idx="80205">
                  <c:v>8018.86</c:v>
                </c:pt>
                <c:pt idx="80206">
                  <c:v>8018.96</c:v>
                </c:pt>
                <c:pt idx="80207">
                  <c:v>8019.06</c:v>
                </c:pt>
                <c:pt idx="80208">
                  <c:v>8019.16</c:v>
                </c:pt>
                <c:pt idx="80209">
                  <c:v>8019.26</c:v>
                </c:pt>
                <c:pt idx="80210">
                  <c:v>8019.36</c:v>
                </c:pt>
                <c:pt idx="80211">
                  <c:v>8019.46</c:v>
                </c:pt>
                <c:pt idx="80212">
                  <c:v>8019.56</c:v>
                </c:pt>
                <c:pt idx="80213">
                  <c:v>8019.66</c:v>
                </c:pt>
                <c:pt idx="80214">
                  <c:v>8019.76</c:v>
                </c:pt>
                <c:pt idx="80215">
                  <c:v>8019.86</c:v>
                </c:pt>
                <c:pt idx="80216">
                  <c:v>8019.96</c:v>
                </c:pt>
                <c:pt idx="80217">
                  <c:v>8020.06</c:v>
                </c:pt>
                <c:pt idx="80218">
                  <c:v>8020.16</c:v>
                </c:pt>
                <c:pt idx="80219">
                  <c:v>8020.26</c:v>
                </c:pt>
                <c:pt idx="80220">
                  <c:v>8020.36</c:v>
                </c:pt>
                <c:pt idx="80221">
                  <c:v>8020.46</c:v>
                </c:pt>
                <c:pt idx="80222">
                  <c:v>8020.56</c:v>
                </c:pt>
                <c:pt idx="80223">
                  <c:v>8020.66</c:v>
                </c:pt>
                <c:pt idx="80224">
                  <c:v>8020.76</c:v>
                </c:pt>
                <c:pt idx="80225">
                  <c:v>8020.86</c:v>
                </c:pt>
                <c:pt idx="80226">
                  <c:v>8020.96</c:v>
                </c:pt>
                <c:pt idx="80227">
                  <c:v>8021.06</c:v>
                </c:pt>
                <c:pt idx="80228">
                  <c:v>8021.16</c:v>
                </c:pt>
                <c:pt idx="80229">
                  <c:v>8021.26</c:v>
                </c:pt>
                <c:pt idx="80230">
                  <c:v>8021.36</c:v>
                </c:pt>
                <c:pt idx="80231">
                  <c:v>8021.46</c:v>
                </c:pt>
                <c:pt idx="80232">
                  <c:v>8021.56</c:v>
                </c:pt>
                <c:pt idx="80233">
                  <c:v>8021.66</c:v>
                </c:pt>
                <c:pt idx="80234">
                  <c:v>8021.76</c:v>
                </c:pt>
                <c:pt idx="80235">
                  <c:v>8021.86</c:v>
                </c:pt>
                <c:pt idx="80236">
                  <c:v>8021.96</c:v>
                </c:pt>
                <c:pt idx="80237">
                  <c:v>8022.06</c:v>
                </c:pt>
                <c:pt idx="80238">
                  <c:v>8022.16</c:v>
                </c:pt>
                <c:pt idx="80239">
                  <c:v>8022.26</c:v>
                </c:pt>
                <c:pt idx="80240">
                  <c:v>8022.36</c:v>
                </c:pt>
                <c:pt idx="80241">
                  <c:v>8022.46</c:v>
                </c:pt>
                <c:pt idx="80242">
                  <c:v>8022.56</c:v>
                </c:pt>
                <c:pt idx="80243">
                  <c:v>8022.66</c:v>
                </c:pt>
                <c:pt idx="80244">
                  <c:v>8022.76</c:v>
                </c:pt>
                <c:pt idx="80245">
                  <c:v>8022.86</c:v>
                </c:pt>
                <c:pt idx="80246">
                  <c:v>8022.96</c:v>
                </c:pt>
                <c:pt idx="80247">
                  <c:v>8023.06</c:v>
                </c:pt>
                <c:pt idx="80248">
                  <c:v>8023.16</c:v>
                </c:pt>
                <c:pt idx="80249">
                  <c:v>8023.26</c:v>
                </c:pt>
                <c:pt idx="80250">
                  <c:v>8023.36</c:v>
                </c:pt>
                <c:pt idx="80251">
                  <c:v>8023.46</c:v>
                </c:pt>
                <c:pt idx="80252">
                  <c:v>8023.56</c:v>
                </c:pt>
                <c:pt idx="80253">
                  <c:v>8023.66</c:v>
                </c:pt>
                <c:pt idx="80254">
                  <c:v>8023.76</c:v>
                </c:pt>
                <c:pt idx="80255">
                  <c:v>8023.86</c:v>
                </c:pt>
                <c:pt idx="80256">
                  <c:v>8023.96</c:v>
                </c:pt>
                <c:pt idx="80257">
                  <c:v>8024.06</c:v>
                </c:pt>
                <c:pt idx="80258">
                  <c:v>8024.16</c:v>
                </c:pt>
                <c:pt idx="80259">
                  <c:v>8024.26</c:v>
                </c:pt>
                <c:pt idx="80260">
                  <c:v>8024.36</c:v>
                </c:pt>
                <c:pt idx="80261">
                  <c:v>8024.46</c:v>
                </c:pt>
                <c:pt idx="80262">
                  <c:v>8024.56</c:v>
                </c:pt>
                <c:pt idx="80263">
                  <c:v>8024.66</c:v>
                </c:pt>
                <c:pt idx="80264">
                  <c:v>8024.76</c:v>
                </c:pt>
                <c:pt idx="80265">
                  <c:v>8024.86</c:v>
                </c:pt>
                <c:pt idx="80266">
                  <c:v>8024.96</c:v>
                </c:pt>
                <c:pt idx="80267">
                  <c:v>8025.06</c:v>
                </c:pt>
                <c:pt idx="80268">
                  <c:v>8025.16</c:v>
                </c:pt>
                <c:pt idx="80269">
                  <c:v>8025.26</c:v>
                </c:pt>
                <c:pt idx="80270">
                  <c:v>8025.36</c:v>
                </c:pt>
                <c:pt idx="80271">
                  <c:v>8025.46</c:v>
                </c:pt>
                <c:pt idx="80272">
                  <c:v>8025.56</c:v>
                </c:pt>
                <c:pt idx="80273">
                  <c:v>8025.66</c:v>
                </c:pt>
                <c:pt idx="80274">
                  <c:v>8025.76</c:v>
                </c:pt>
                <c:pt idx="80275">
                  <c:v>8025.86</c:v>
                </c:pt>
                <c:pt idx="80276">
                  <c:v>8025.96</c:v>
                </c:pt>
                <c:pt idx="80277">
                  <c:v>8026.06</c:v>
                </c:pt>
                <c:pt idx="80278">
                  <c:v>8026.16</c:v>
                </c:pt>
                <c:pt idx="80279">
                  <c:v>8026.26</c:v>
                </c:pt>
                <c:pt idx="80280">
                  <c:v>8026.36</c:v>
                </c:pt>
                <c:pt idx="80281">
                  <c:v>8026.46</c:v>
                </c:pt>
                <c:pt idx="80282">
                  <c:v>8026.56</c:v>
                </c:pt>
                <c:pt idx="80283">
                  <c:v>8026.66</c:v>
                </c:pt>
                <c:pt idx="80284">
                  <c:v>8026.76</c:v>
                </c:pt>
                <c:pt idx="80285">
                  <c:v>8026.86</c:v>
                </c:pt>
                <c:pt idx="80286">
                  <c:v>8026.96</c:v>
                </c:pt>
                <c:pt idx="80287">
                  <c:v>8027.06</c:v>
                </c:pt>
                <c:pt idx="80288">
                  <c:v>8027.16</c:v>
                </c:pt>
                <c:pt idx="80289">
                  <c:v>8027.26</c:v>
                </c:pt>
                <c:pt idx="80290">
                  <c:v>8027.36</c:v>
                </c:pt>
                <c:pt idx="80291">
                  <c:v>8027.46</c:v>
                </c:pt>
                <c:pt idx="80292">
                  <c:v>8027.56</c:v>
                </c:pt>
                <c:pt idx="80293">
                  <c:v>8027.66</c:v>
                </c:pt>
                <c:pt idx="80294">
                  <c:v>8027.76</c:v>
                </c:pt>
                <c:pt idx="80295">
                  <c:v>8027.86</c:v>
                </c:pt>
                <c:pt idx="80296">
                  <c:v>8027.96</c:v>
                </c:pt>
                <c:pt idx="80297">
                  <c:v>8028.06</c:v>
                </c:pt>
                <c:pt idx="80298">
                  <c:v>8028.16</c:v>
                </c:pt>
                <c:pt idx="80299">
                  <c:v>8028.26</c:v>
                </c:pt>
                <c:pt idx="80300">
                  <c:v>8028.36</c:v>
                </c:pt>
                <c:pt idx="80301">
                  <c:v>8028.46</c:v>
                </c:pt>
                <c:pt idx="80302">
                  <c:v>8028.56</c:v>
                </c:pt>
                <c:pt idx="80303">
                  <c:v>8028.66</c:v>
                </c:pt>
                <c:pt idx="80304">
                  <c:v>8028.76</c:v>
                </c:pt>
                <c:pt idx="80305">
                  <c:v>8028.86</c:v>
                </c:pt>
                <c:pt idx="80306">
                  <c:v>8028.96</c:v>
                </c:pt>
                <c:pt idx="80307">
                  <c:v>8029.06</c:v>
                </c:pt>
                <c:pt idx="80308">
                  <c:v>8029.16</c:v>
                </c:pt>
                <c:pt idx="80309">
                  <c:v>8029.26</c:v>
                </c:pt>
                <c:pt idx="80310">
                  <c:v>8029.36</c:v>
                </c:pt>
                <c:pt idx="80311">
                  <c:v>8029.46</c:v>
                </c:pt>
                <c:pt idx="80312">
                  <c:v>8029.56</c:v>
                </c:pt>
                <c:pt idx="80313">
                  <c:v>8029.66</c:v>
                </c:pt>
                <c:pt idx="80314">
                  <c:v>8029.76</c:v>
                </c:pt>
                <c:pt idx="80315">
                  <c:v>8029.86</c:v>
                </c:pt>
                <c:pt idx="80316">
                  <c:v>8029.96</c:v>
                </c:pt>
                <c:pt idx="80317">
                  <c:v>8030.06</c:v>
                </c:pt>
                <c:pt idx="80318">
                  <c:v>8030.16</c:v>
                </c:pt>
                <c:pt idx="80319">
                  <c:v>8030.26</c:v>
                </c:pt>
                <c:pt idx="80320">
                  <c:v>8030.36</c:v>
                </c:pt>
                <c:pt idx="80321">
                  <c:v>8030.46</c:v>
                </c:pt>
                <c:pt idx="80322">
                  <c:v>8030.56</c:v>
                </c:pt>
                <c:pt idx="80323">
                  <c:v>8030.66</c:v>
                </c:pt>
                <c:pt idx="80324">
                  <c:v>8030.76</c:v>
                </c:pt>
                <c:pt idx="80325">
                  <c:v>8030.86</c:v>
                </c:pt>
                <c:pt idx="80326">
                  <c:v>8030.96</c:v>
                </c:pt>
                <c:pt idx="80327">
                  <c:v>8031.06</c:v>
                </c:pt>
                <c:pt idx="80328">
                  <c:v>8031.16</c:v>
                </c:pt>
                <c:pt idx="80329">
                  <c:v>8031.26</c:v>
                </c:pt>
                <c:pt idx="80330">
                  <c:v>8031.36</c:v>
                </c:pt>
                <c:pt idx="80331">
                  <c:v>8031.46</c:v>
                </c:pt>
                <c:pt idx="80332">
                  <c:v>8031.56</c:v>
                </c:pt>
                <c:pt idx="80333">
                  <c:v>8031.66</c:v>
                </c:pt>
                <c:pt idx="80334">
                  <c:v>8031.76</c:v>
                </c:pt>
                <c:pt idx="80335">
                  <c:v>8031.86</c:v>
                </c:pt>
                <c:pt idx="80336">
                  <c:v>8031.96</c:v>
                </c:pt>
                <c:pt idx="80337">
                  <c:v>8032.06</c:v>
                </c:pt>
                <c:pt idx="80338">
                  <c:v>8032.16</c:v>
                </c:pt>
                <c:pt idx="80339">
                  <c:v>8032.26</c:v>
                </c:pt>
                <c:pt idx="80340">
                  <c:v>8032.36</c:v>
                </c:pt>
                <c:pt idx="80341">
                  <c:v>8032.46</c:v>
                </c:pt>
                <c:pt idx="80342">
                  <c:v>8032.56</c:v>
                </c:pt>
                <c:pt idx="80343">
                  <c:v>8032.66</c:v>
                </c:pt>
                <c:pt idx="80344">
                  <c:v>8032.76</c:v>
                </c:pt>
                <c:pt idx="80345">
                  <c:v>8032.86</c:v>
                </c:pt>
                <c:pt idx="80346">
                  <c:v>8032.96</c:v>
                </c:pt>
                <c:pt idx="80347">
                  <c:v>8033.06</c:v>
                </c:pt>
                <c:pt idx="80348">
                  <c:v>8033.16</c:v>
                </c:pt>
                <c:pt idx="80349">
                  <c:v>8033.26</c:v>
                </c:pt>
                <c:pt idx="80350">
                  <c:v>8033.36</c:v>
                </c:pt>
                <c:pt idx="80351">
                  <c:v>8033.46</c:v>
                </c:pt>
                <c:pt idx="80352">
                  <c:v>8033.56</c:v>
                </c:pt>
                <c:pt idx="80353">
                  <c:v>8033.66</c:v>
                </c:pt>
                <c:pt idx="80354">
                  <c:v>8033.76</c:v>
                </c:pt>
                <c:pt idx="80355">
                  <c:v>8033.86</c:v>
                </c:pt>
                <c:pt idx="80356">
                  <c:v>8033.96</c:v>
                </c:pt>
                <c:pt idx="80357">
                  <c:v>8034.06</c:v>
                </c:pt>
                <c:pt idx="80358">
                  <c:v>8034.16</c:v>
                </c:pt>
                <c:pt idx="80359">
                  <c:v>8034.26</c:v>
                </c:pt>
                <c:pt idx="80360">
                  <c:v>8034.36</c:v>
                </c:pt>
                <c:pt idx="80361">
                  <c:v>8034.46</c:v>
                </c:pt>
                <c:pt idx="80362">
                  <c:v>8034.56</c:v>
                </c:pt>
                <c:pt idx="80363">
                  <c:v>8034.66</c:v>
                </c:pt>
                <c:pt idx="80364">
                  <c:v>8034.76</c:v>
                </c:pt>
                <c:pt idx="80365">
                  <c:v>8034.86</c:v>
                </c:pt>
                <c:pt idx="80366">
                  <c:v>8034.96</c:v>
                </c:pt>
                <c:pt idx="80367">
                  <c:v>8035.06</c:v>
                </c:pt>
                <c:pt idx="80368">
                  <c:v>8035.16</c:v>
                </c:pt>
                <c:pt idx="80369">
                  <c:v>8035.26</c:v>
                </c:pt>
                <c:pt idx="80370">
                  <c:v>8035.36</c:v>
                </c:pt>
                <c:pt idx="80371">
                  <c:v>8035.46</c:v>
                </c:pt>
                <c:pt idx="80372">
                  <c:v>8035.56</c:v>
                </c:pt>
                <c:pt idx="80373">
                  <c:v>8035.66</c:v>
                </c:pt>
                <c:pt idx="80374">
                  <c:v>8035.76</c:v>
                </c:pt>
                <c:pt idx="80375">
                  <c:v>8035.86</c:v>
                </c:pt>
                <c:pt idx="80376">
                  <c:v>8035.96</c:v>
                </c:pt>
                <c:pt idx="80377">
                  <c:v>8036.06</c:v>
                </c:pt>
                <c:pt idx="80378">
                  <c:v>8036.16</c:v>
                </c:pt>
                <c:pt idx="80379">
                  <c:v>8036.26</c:v>
                </c:pt>
                <c:pt idx="80380">
                  <c:v>8036.36</c:v>
                </c:pt>
                <c:pt idx="80381">
                  <c:v>8036.46</c:v>
                </c:pt>
                <c:pt idx="80382">
                  <c:v>8036.56</c:v>
                </c:pt>
                <c:pt idx="80383">
                  <c:v>8036.66</c:v>
                </c:pt>
                <c:pt idx="80384">
                  <c:v>8036.76</c:v>
                </c:pt>
                <c:pt idx="80385">
                  <c:v>8036.86</c:v>
                </c:pt>
                <c:pt idx="80386">
                  <c:v>8036.96</c:v>
                </c:pt>
                <c:pt idx="80387">
                  <c:v>8037.06</c:v>
                </c:pt>
                <c:pt idx="80388">
                  <c:v>8037.16</c:v>
                </c:pt>
                <c:pt idx="80389">
                  <c:v>8037.26</c:v>
                </c:pt>
                <c:pt idx="80390">
                  <c:v>8037.36</c:v>
                </c:pt>
                <c:pt idx="80391">
                  <c:v>8037.46</c:v>
                </c:pt>
                <c:pt idx="80392">
                  <c:v>8037.56</c:v>
                </c:pt>
                <c:pt idx="80393">
                  <c:v>8037.66</c:v>
                </c:pt>
                <c:pt idx="80394">
                  <c:v>8037.76</c:v>
                </c:pt>
                <c:pt idx="80395">
                  <c:v>8037.86</c:v>
                </c:pt>
                <c:pt idx="80396">
                  <c:v>8037.96</c:v>
                </c:pt>
                <c:pt idx="80397">
                  <c:v>8038.06</c:v>
                </c:pt>
                <c:pt idx="80398">
                  <c:v>8038.16</c:v>
                </c:pt>
                <c:pt idx="80399">
                  <c:v>8038.26</c:v>
                </c:pt>
                <c:pt idx="80400">
                  <c:v>8038.36</c:v>
                </c:pt>
                <c:pt idx="80401">
                  <c:v>8038.46</c:v>
                </c:pt>
                <c:pt idx="80402">
                  <c:v>8038.56</c:v>
                </c:pt>
                <c:pt idx="80403">
                  <c:v>8038.66</c:v>
                </c:pt>
                <c:pt idx="80404">
                  <c:v>8038.76</c:v>
                </c:pt>
                <c:pt idx="80405">
                  <c:v>8038.86</c:v>
                </c:pt>
                <c:pt idx="80406">
                  <c:v>8038.96</c:v>
                </c:pt>
                <c:pt idx="80407">
                  <c:v>8039.06</c:v>
                </c:pt>
                <c:pt idx="80408">
                  <c:v>8039.16</c:v>
                </c:pt>
                <c:pt idx="80409">
                  <c:v>8039.26</c:v>
                </c:pt>
                <c:pt idx="80410">
                  <c:v>8039.36</c:v>
                </c:pt>
                <c:pt idx="80411">
                  <c:v>8039.46</c:v>
                </c:pt>
                <c:pt idx="80412">
                  <c:v>8039.56</c:v>
                </c:pt>
                <c:pt idx="80413">
                  <c:v>8039.66</c:v>
                </c:pt>
                <c:pt idx="80414">
                  <c:v>8039.76</c:v>
                </c:pt>
                <c:pt idx="80415">
                  <c:v>8039.86</c:v>
                </c:pt>
                <c:pt idx="80416">
                  <c:v>8039.96</c:v>
                </c:pt>
                <c:pt idx="80417">
                  <c:v>8040.06</c:v>
                </c:pt>
                <c:pt idx="80418">
                  <c:v>8040.16</c:v>
                </c:pt>
                <c:pt idx="80419">
                  <c:v>8040.26</c:v>
                </c:pt>
                <c:pt idx="80420">
                  <c:v>8040.36</c:v>
                </c:pt>
                <c:pt idx="80421">
                  <c:v>8040.46</c:v>
                </c:pt>
                <c:pt idx="80422">
                  <c:v>8040.56</c:v>
                </c:pt>
                <c:pt idx="80423">
                  <c:v>8040.66</c:v>
                </c:pt>
                <c:pt idx="80424">
                  <c:v>8040.76</c:v>
                </c:pt>
                <c:pt idx="80425">
                  <c:v>8040.86</c:v>
                </c:pt>
                <c:pt idx="80426">
                  <c:v>8040.96</c:v>
                </c:pt>
                <c:pt idx="80427">
                  <c:v>8041.06</c:v>
                </c:pt>
                <c:pt idx="80428">
                  <c:v>8041.16</c:v>
                </c:pt>
                <c:pt idx="80429">
                  <c:v>8041.26</c:v>
                </c:pt>
                <c:pt idx="80430">
                  <c:v>8041.36</c:v>
                </c:pt>
                <c:pt idx="80431">
                  <c:v>8041.46</c:v>
                </c:pt>
                <c:pt idx="80432">
                  <c:v>8041.56</c:v>
                </c:pt>
                <c:pt idx="80433">
                  <c:v>8041.66</c:v>
                </c:pt>
                <c:pt idx="80434">
                  <c:v>8041.76</c:v>
                </c:pt>
                <c:pt idx="80435">
                  <c:v>8041.86</c:v>
                </c:pt>
                <c:pt idx="80436">
                  <c:v>8041.96</c:v>
                </c:pt>
                <c:pt idx="80437">
                  <c:v>8042.06</c:v>
                </c:pt>
                <c:pt idx="80438">
                  <c:v>8042.16</c:v>
                </c:pt>
                <c:pt idx="80439">
                  <c:v>8042.26</c:v>
                </c:pt>
                <c:pt idx="80440">
                  <c:v>8042.36</c:v>
                </c:pt>
                <c:pt idx="80441">
                  <c:v>8042.46</c:v>
                </c:pt>
                <c:pt idx="80442">
                  <c:v>8042.56</c:v>
                </c:pt>
                <c:pt idx="80443">
                  <c:v>8042.66</c:v>
                </c:pt>
                <c:pt idx="80444">
                  <c:v>8042.76</c:v>
                </c:pt>
                <c:pt idx="80445">
                  <c:v>8042.86</c:v>
                </c:pt>
                <c:pt idx="80446">
                  <c:v>8042.96</c:v>
                </c:pt>
                <c:pt idx="80447">
                  <c:v>8043.06</c:v>
                </c:pt>
                <c:pt idx="80448">
                  <c:v>8043.16</c:v>
                </c:pt>
                <c:pt idx="80449">
                  <c:v>8043.26</c:v>
                </c:pt>
                <c:pt idx="80450">
                  <c:v>8043.36</c:v>
                </c:pt>
                <c:pt idx="80451">
                  <c:v>8043.46</c:v>
                </c:pt>
                <c:pt idx="80452">
                  <c:v>8043.56</c:v>
                </c:pt>
                <c:pt idx="80453">
                  <c:v>8043.66</c:v>
                </c:pt>
                <c:pt idx="80454">
                  <c:v>8043.76</c:v>
                </c:pt>
                <c:pt idx="80455">
                  <c:v>8043.86</c:v>
                </c:pt>
                <c:pt idx="80456">
                  <c:v>8043.96</c:v>
                </c:pt>
                <c:pt idx="80457">
                  <c:v>8044.06</c:v>
                </c:pt>
                <c:pt idx="80458">
                  <c:v>8044.16</c:v>
                </c:pt>
                <c:pt idx="80459">
                  <c:v>8044.26</c:v>
                </c:pt>
                <c:pt idx="80460">
                  <c:v>8044.36</c:v>
                </c:pt>
                <c:pt idx="80461">
                  <c:v>8044.46</c:v>
                </c:pt>
                <c:pt idx="80462">
                  <c:v>8044.56</c:v>
                </c:pt>
                <c:pt idx="80463">
                  <c:v>8044.66</c:v>
                </c:pt>
                <c:pt idx="80464">
                  <c:v>8044.76</c:v>
                </c:pt>
                <c:pt idx="80465">
                  <c:v>8044.86</c:v>
                </c:pt>
                <c:pt idx="80466">
                  <c:v>8044.96</c:v>
                </c:pt>
                <c:pt idx="80467">
                  <c:v>8045.06</c:v>
                </c:pt>
                <c:pt idx="80468">
                  <c:v>8045.16</c:v>
                </c:pt>
                <c:pt idx="80469">
                  <c:v>8045.26</c:v>
                </c:pt>
                <c:pt idx="80470">
                  <c:v>8045.36</c:v>
                </c:pt>
                <c:pt idx="80471">
                  <c:v>8045.46</c:v>
                </c:pt>
                <c:pt idx="80472">
                  <c:v>8045.56</c:v>
                </c:pt>
                <c:pt idx="80473">
                  <c:v>8045.66</c:v>
                </c:pt>
                <c:pt idx="80474">
                  <c:v>8045.76</c:v>
                </c:pt>
                <c:pt idx="80475">
                  <c:v>8045.86</c:v>
                </c:pt>
                <c:pt idx="80476">
                  <c:v>8045.96</c:v>
                </c:pt>
                <c:pt idx="80477">
                  <c:v>8046.06</c:v>
                </c:pt>
                <c:pt idx="80478">
                  <c:v>8046.16</c:v>
                </c:pt>
                <c:pt idx="80479">
                  <c:v>8046.26</c:v>
                </c:pt>
                <c:pt idx="80480">
                  <c:v>8046.36</c:v>
                </c:pt>
                <c:pt idx="80481">
                  <c:v>8046.46</c:v>
                </c:pt>
                <c:pt idx="80482">
                  <c:v>8046.56</c:v>
                </c:pt>
                <c:pt idx="80483">
                  <c:v>8046.66</c:v>
                </c:pt>
                <c:pt idx="80484">
                  <c:v>8046.76</c:v>
                </c:pt>
                <c:pt idx="80485">
                  <c:v>8046.86</c:v>
                </c:pt>
                <c:pt idx="80486">
                  <c:v>8046.96</c:v>
                </c:pt>
                <c:pt idx="80487">
                  <c:v>8047.06</c:v>
                </c:pt>
                <c:pt idx="80488">
                  <c:v>8047.16</c:v>
                </c:pt>
                <c:pt idx="80489">
                  <c:v>8047.26</c:v>
                </c:pt>
                <c:pt idx="80490">
                  <c:v>8047.36</c:v>
                </c:pt>
                <c:pt idx="80491">
                  <c:v>8047.46</c:v>
                </c:pt>
                <c:pt idx="80492">
                  <c:v>8047.56</c:v>
                </c:pt>
                <c:pt idx="80493">
                  <c:v>8047.66</c:v>
                </c:pt>
                <c:pt idx="80494">
                  <c:v>8047.76</c:v>
                </c:pt>
                <c:pt idx="80495">
                  <c:v>8047.86</c:v>
                </c:pt>
                <c:pt idx="80496">
                  <c:v>8047.96</c:v>
                </c:pt>
                <c:pt idx="80497">
                  <c:v>8048.06</c:v>
                </c:pt>
                <c:pt idx="80498">
                  <c:v>8048.16</c:v>
                </c:pt>
                <c:pt idx="80499">
                  <c:v>8048.26</c:v>
                </c:pt>
                <c:pt idx="80500">
                  <c:v>8048.36</c:v>
                </c:pt>
                <c:pt idx="80501">
                  <c:v>8048.46</c:v>
                </c:pt>
                <c:pt idx="80502">
                  <c:v>8048.56</c:v>
                </c:pt>
                <c:pt idx="80503">
                  <c:v>8048.66</c:v>
                </c:pt>
                <c:pt idx="80504">
                  <c:v>8048.76</c:v>
                </c:pt>
                <c:pt idx="80505">
                  <c:v>8048.86</c:v>
                </c:pt>
                <c:pt idx="80506">
                  <c:v>8048.96</c:v>
                </c:pt>
                <c:pt idx="80507">
                  <c:v>8049.06</c:v>
                </c:pt>
                <c:pt idx="80508">
                  <c:v>8049.16</c:v>
                </c:pt>
                <c:pt idx="80509">
                  <c:v>8049.26</c:v>
                </c:pt>
                <c:pt idx="80510">
                  <c:v>8049.36</c:v>
                </c:pt>
                <c:pt idx="80511">
                  <c:v>8049.46</c:v>
                </c:pt>
                <c:pt idx="80512">
                  <c:v>8049.56</c:v>
                </c:pt>
                <c:pt idx="80513">
                  <c:v>8049.66</c:v>
                </c:pt>
                <c:pt idx="80514">
                  <c:v>8049.76</c:v>
                </c:pt>
                <c:pt idx="80515">
                  <c:v>8049.86</c:v>
                </c:pt>
                <c:pt idx="80516">
                  <c:v>8049.96</c:v>
                </c:pt>
                <c:pt idx="80517">
                  <c:v>8050.06</c:v>
                </c:pt>
                <c:pt idx="80518">
                  <c:v>8050.16</c:v>
                </c:pt>
                <c:pt idx="80519">
                  <c:v>8050.26</c:v>
                </c:pt>
                <c:pt idx="80520">
                  <c:v>8050.36</c:v>
                </c:pt>
                <c:pt idx="80521">
                  <c:v>8050.46</c:v>
                </c:pt>
                <c:pt idx="80522">
                  <c:v>8050.56</c:v>
                </c:pt>
                <c:pt idx="80523">
                  <c:v>8050.66</c:v>
                </c:pt>
                <c:pt idx="80524">
                  <c:v>8050.76</c:v>
                </c:pt>
                <c:pt idx="80525">
                  <c:v>8050.86</c:v>
                </c:pt>
                <c:pt idx="80526">
                  <c:v>8050.96</c:v>
                </c:pt>
                <c:pt idx="80527">
                  <c:v>8051.06</c:v>
                </c:pt>
                <c:pt idx="80528">
                  <c:v>8051.16</c:v>
                </c:pt>
                <c:pt idx="80529">
                  <c:v>8051.26</c:v>
                </c:pt>
                <c:pt idx="80530">
                  <c:v>8051.36</c:v>
                </c:pt>
                <c:pt idx="80531">
                  <c:v>8051.46</c:v>
                </c:pt>
                <c:pt idx="80532">
                  <c:v>8051.56</c:v>
                </c:pt>
                <c:pt idx="80533">
                  <c:v>8051.66</c:v>
                </c:pt>
                <c:pt idx="80534">
                  <c:v>8051.76</c:v>
                </c:pt>
                <c:pt idx="80535">
                  <c:v>8051.86</c:v>
                </c:pt>
                <c:pt idx="80536">
                  <c:v>8051.96</c:v>
                </c:pt>
                <c:pt idx="80537">
                  <c:v>8052.06</c:v>
                </c:pt>
                <c:pt idx="80538">
                  <c:v>8052.16</c:v>
                </c:pt>
                <c:pt idx="80539">
                  <c:v>8052.26</c:v>
                </c:pt>
                <c:pt idx="80540">
                  <c:v>8052.36</c:v>
                </c:pt>
                <c:pt idx="80541">
                  <c:v>8052.46</c:v>
                </c:pt>
                <c:pt idx="80542">
                  <c:v>8052.56</c:v>
                </c:pt>
                <c:pt idx="80543">
                  <c:v>8052.66</c:v>
                </c:pt>
                <c:pt idx="80544">
                  <c:v>8052.76</c:v>
                </c:pt>
                <c:pt idx="80545">
                  <c:v>8052.86</c:v>
                </c:pt>
                <c:pt idx="80546">
                  <c:v>8052.96</c:v>
                </c:pt>
                <c:pt idx="80547">
                  <c:v>8053.06</c:v>
                </c:pt>
                <c:pt idx="80548">
                  <c:v>8053.16</c:v>
                </c:pt>
                <c:pt idx="80549">
                  <c:v>8053.26</c:v>
                </c:pt>
                <c:pt idx="80550">
                  <c:v>8053.36</c:v>
                </c:pt>
                <c:pt idx="80551">
                  <c:v>8053.46</c:v>
                </c:pt>
                <c:pt idx="80552">
                  <c:v>8053.56</c:v>
                </c:pt>
                <c:pt idx="80553">
                  <c:v>8053.66</c:v>
                </c:pt>
                <c:pt idx="80554">
                  <c:v>8053.76</c:v>
                </c:pt>
                <c:pt idx="80555">
                  <c:v>8053.86</c:v>
                </c:pt>
                <c:pt idx="80556">
                  <c:v>8053.96</c:v>
                </c:pt>
                <c:pt idx="80557">
                  <c:v>8054.06</c:v>
                </c:pt>
                <c:pt idx="80558">
                  <c:v>8054.16</c:v>
                </c:pt>
                <c:pt idx="80559">
                  <c:v>8054.26</c:v>
                </c:pt>
                <c:pt idx="80560">
                  <c:v>8054.36</c:v>
                </c:pt>
                <c:pt idx="80561">
                  <c:v>8054.46</c:v>
                </c:pt>
                <c:pt idx="80562">
                  <c:v>8054.56</c:v>
                </c:pt>
                <c:pt idx="80563">
                  <c:v>8054.66</c:v>
                </c:pt>
                <c:pt idx="80564">
                  <c:v>8054.76</c:v>
                </c:pt>
                <c:pt idx="80565">
                  <c:v>8054.86</c:v>
                </c:pt>
                <c:pt idx="80566">
                  <c:v>8054.96</c:v>
                </c:pt>
                <c:pt idx="80567">
                  <c:v>8055.06</c:v>
                </c:pt>
                <c:pt idx="80568">
                  <c:v>8055.16</c:v>
                </c:pt>
                <c:pt idx="80569">
                  <c:v>8055.26</c:v>
                </c:pt>
                <c:pt idx="80570">
                  <c:v>8055.36</c:v>
                </c:pt>
                <c:pt idx="80571">
                  <c:v>8055.46</c:v>
                </c:pt>
                <c:pt idx="80572">
                  <c:v>8055.56</c:v>
                </c:pt>
                <c:pt idx="80573">
                  <c:v>8055.66</c:v>
                </c:pt>
                <c:pt idx="80574">
                  <c:v>8055.76</c:v>
                </c:pt>
                <c:pt idx="80575">
                  <c:v>8055.86</c:v>
                </c:pt>
                <c:pt idx="80576">
                  <c:v>8055.96</c:v>
                </c:pt>
                <c:pt idx="80577">
                  <c:v>8056.06</c:v>
                </c:pt>
                <c:pt idx="80578">
                  <c:v>8056.16</c:v>
                </c:pt>
                <c:pt idx="80579">
                  <c:v>8056.26</c:v>
                </c:pt>
                <c:pt idx="80580">
                  <c:v>8056.36</c:v>
                </c:pt>
                <c:pt idx="80581">
                  <c:v>8056.46</c:v>
                </c:pt>
                <c:pt idx="80582">
                  <c:v>8056.56</c:v>
                </c:pt>
                <c:pt idx="80583">
                  <c:v>8056.66</c:v>
                </c:pt>
                <c:pt idx="80584">
                  <c:v>8056.76</c:v>
                </c:pt>
                <c:pt idx="80585">
                  <c:v>8056.86</c:v>
                </c:pt>
                <c:pt idx="80586">
                  <c:v>8056.96</c:v>
                </c:pt>
                <c:pt idx="80587">
                  <c:v>8057.06</c:v>
                </c:pt>
                <c:pt idx="80588">
                  <c:v>8057.16</c:v>
                </c:pt>
                <c:pt idx="80589">
                  <c:v>8057.26</c:v>
                </c:pt>
                <c:pt idx="80590">
                  <c:v>8057.36</c:v>
                </c:pt>
                <c:pt idx="80591">
                  <c:v>8057.46</c:v>
                </c:pt>
                <c:pt idx="80592">
                  <c:v>8057.56</c:v>
                </c:pt>
                <c:pt idx="80593">
                  <c:v>8057.66</c:v>
                </c:pt>
                <c:pt idx="80594">
                  <c:v>8057.76</c:v>
                </c:pt>
                <c:pt idx="80595">
                  <c:v>8057.86</c:v>
                </c:pt>
                <c:pt idx="80596">
                  <c:v>8057.96</c:v>
                </c:pt>
                <c:pt idx="80597">
                  <c:v>8058.06</c:v>
                </c:pt>
                <c:pt idx="80598">
                  <c:v>8058.16</c:v>
                </c:pt>
                <c:pt idx="80599">
                  <c:v>8058.26</c:v>
                </c:pt>
                <c:pt idx="80600">
                  <c:v>8058.36</c:v>
                </c:pt>
                <c:pt idx="80601">
                  <c:v>8058.46</c:v>
                </c:pt>
                <c:pt idx="80602">
                  <c:v>8058.56</c:v>
                </c:pt>
                <c:pt idx="80603">
                  <c:v>8058.66</c:v>
                </c:pt>
                <c:pt idx="80604">
                  <c:v>8058.76</c:v>
                </c:pt>
                <c:pt idx="80605">
                  <c:v>8058.86</c:v>
                </c:pt>
                <c:pt idx="80606">
                  <c:v>8058.96</c:v>
                </c:pt>
                <c:pt idx="80607">
                  <c:v>8059.06</c:v>
                </c:pt>
                <c:pt idx="80608">
                  <c:v>8059.16</c:v>
                </c:pt>
                <c:pt idx="80609">
                  <c:v>8059.26</c:v>
                </c:pt>
                <c:pt idx="80610">
                  <c:v>8059.36</c:v>
                </c:pt>
                <c:pt idx="80611">
                  <c:v>8059.46</c:v>
                </c:pt>
                <c:pt idx="80612">
                  <c:v>8059.56</c:v>
                </c:pt>
                <c:pt idx="80613">
                  <c:v>8059.66</c:v>
                </c:pt>
                <c:pt idx="80614">
                  <c:v>8059.76</c:v>
                </c:pt>
                <c:pt idx="80615">
                  <c:v>8059.86</c:v>
                </c:pt>
                <c:pt idx="80616">
                  <c:v>8059.96</c:v>
                </c:pt>
                <c:pt idx="80617">
                  <c:v>8060.06</c:v>
                </c:pt>
                <c:pt idx="80618">
                  <c:v>8060.16</c:v>
                </c:pt>
                <c:pt idx="80619">
                  <c:v>8060.26</c:v>
                </c:pt>
                <c:pt idx="80620">
                  <c:v>8060.36</c:v>
                </c:pt>
                <c:pt idx="80621">
                  <c:v>8060.46</c:v>
                </c:pt>
                <c:pt idx="80622">
                  <c:v>8060.56</c:v>
                </c:pt>
                <c:pt idx="80623">
                  <c:v>8060.66</c:v>
                </c:pt>
                <c:pt idx="80624">
                  <c:v>8060.76</c:v>
                </c:pt>
                <c:pt idx="80625">
                  <c:v>8060.86</c:v>
                </c:pt>
                <c:pt idx="80626">
                  <c:v>8060.96</c:v>
                </c:pt>
                <c:pt idx="80627">
                  <c:v>8061.06</c:v>
                </c:pt>
                <c:pt idx="80628">
                  <c:v>8061.16</c:v>
                </c:pt>
                <c:pt idx="80629">
                  <c:v>8061.26</c:v>
                </c:pt>
                <c:pt idx="80630">
                  <c:v>8061.36</c:v>
                </c:pt>
                <c:pt idx="80631">
                  <c:v>8061.46</c:v>
                </c:pt>
                <c:pt idx="80632">
                  <c:v>8061.56</c:v>
                </c:pt>
                <c:pt idx="80633">
                  <c:v>8061.66</c:v>
                </c:pt>
                <c:pt idx="80634">
                  <c:v>8061.76</c:v>
                </c:pt>
                <c:pt idx="80635">
                  <c:v>8061.86</c:v>
                </c:pt>
                <c:pt idx="80636">
                  <c:v>8061.96</c:v>
                </c:pt>
                <c:pt idx="80637">
                  <c:v>8062.06</c:v>
                </c:pt>
                <c:pt idx="80638">
                  <c:v>8062.16</c:v>
                </c:pt>
                <c:pt idx="80639">
                  <c:v>8062.26</c:v>
                </c:pt>
                <c:pt idx="80640">
                  <c:v>8062.36</c:v>
                </c:pt>
                <c:pt idx="80641">
                  <c:v>8062.46</c:v>
                </c:pt>
                <c:pt idx="80642">
                  <c:v>8062.56</c:v>
                </c:pt>
                <c:pt idx="80643">
                  <c:v>8062.66</c:v>
                </c:pt>
                <c:pt idx="80644">
                  <c:v>8062.76</c:v>
                </c:pt>
                <c:pt idx="80645">
                  <c:v>8062.86</c:v>
                </c:pt>
                <c:pt idx="80646">
                  <c:v>8062.96</c:v>
                </c:pt>
                <c:pt idx="80647">
                  <c:v>8063.06</c:v>
                </c:pt>
                <c:pt idx="80648">
                  <c:v>8063.16</c:v>
                </c:pt>
                <c:pt idx="80649">
                  <c:v>8063.26</c:v>
                </c:pt>
                <c:pt idx="80650">
                  <c:v>8063.36</c:v>
                </c:pt>
                <c:pt idx="80651">
                  <c:v>8063.46</c:v>
                </c:pt>
                <c:pt idx="80652">
                  <c:v>8063.56</c:v>
                </c:pt>
                <c:pt idx="80653">
                  <c:v>8063.66</c:v>
                </c:pt>
                <c:pt idx="80654">
                  <c:v>8063.76</c:v>
                </c:pt>
                <c:pt idx="80655">
                  <c:v>8063.86</c:v>
                </c:pt>
                <c:pt idx="80656">
                  <c:v>8063.96</c:v>
                </c:pt>
                <c:pt idx="80657">
                  <c:v>8064.06</c:v>
                </c:pt>
                <c:pt idx="80658">
                  <c:v>8064.16</c:v>
                </c:pt>
                <c:pt idx="80659">
                  <c:v>8064.26</c:v>
                </c:pt>
                <c:pt idx="80660">
                  <c:v>8064.36</c:v>
                </c:pt>
                <c:pt idx="80661">
                  <c:v>8064.46</c:v>
                </c:pt>
                <c:pt idx="80662">
                  <c:v>8064.56</c:v>
                </c:pt>
                <c:pt idx="80663">
                  <c:v>8064.66</c:v>
                </c:pt>
                <c:pt idx="80664">
                  <c:v>8064.76</c:v>
                </c:pt>
                <c:pt idx="80665">
                  <c:v>8064.86</c:v>
                </c:pt>
                <c:pt idx="80666">
                  <c:v>8064.96</c:v>
                </c:pt>
                <c:pt idx="80667">
                  <c:v>8065.06</c:v>
                </c:pt>
                <c:pt idx="80668">
                  <c:v>8065.16</c:v>
                </c:pt>
                <c:pt idx="80669">
                  <c:v>8065.26</c:v>
                </c:pt>
                <c:pt idx="80670">
                  <c:v>8065.36</c:v>
                </c:pt>
                <c:pt idx="80671">
                  <c:v>8065.46</c:v>
                </c:pt>
                <c:pt idx="80672">
                  <c:v>8065.56</c:v>
                </c:pt>
                <c:pt idx="80673">
                  <c:v>8065.66</c:v>
                </c:pt>
                <c:pt idx="80674">
                  <c:v>8065.76</c:v>
                </c:pt>
                <c:pt idx="80675">
                  <c:v>8065.86</c:v>
                </c:pt>
                <c:pt idx="80676">
                  <c:v>8065.96</c:v>
                </c:pt>
                <c:pt idx="80677">
                  <c:v>8066.06</c:v>
                </c:pt>
                <c:pt idx="80678">
                  <c:v>8066.16</c:v>
                </c:pt>
                <c:pt idx="80679">
                  <c:v>8066.26</c:v>
                </c:pt>
                <c:pt idx="80680">
                  <c:v>8066.36</c:v>
                </c:pt>
                <c:pt idx="80681">
                  <c:v>8066.46</c:v>
                </c:pt>
                <c:pt idx="80682">
                  <c:v>8066.56</c:v>
                </c:pt>
                <c:pt idx="80683">
                  <c:v>8066.66</c:v>
                </c:pt>
                <c:pt idx="80684">
                  <c:v>8066.76</c:v>
                </c:pt>
                <c:pt idx="80685">
                  <c:v>8066.86</c:v>
                </c:pt>
                <c:pt idx="80686">
                  <c:v>8066.96</c:v>
                </c:pt>
                <c:pt idx="80687">
                  <c:v>8067.06</c:v>
                </c:pt>
                <c:pt idx="80688">
                  <c:v>8067.16</c:v>
                </c:pt>
                <c:pt idx="80689">
                  <c:v>8067.26</c:v>
                </c:pt>
                <c:pt idx="80690">
                  <c:v>8067.36</c:v>
                </c:pt>
                <c:pt idx="80691">
                  <c:v>8067.46</c:v>
                </c:pt>
                <c:pt idx="80692">
                  <c:v>8067.56</c:v>
                </c:pt>
                <c:pt idx="80693">
                  <c:v>8067.66</c:v>
                </c:pt>
                <c:pt idx="80694">
                  <c:v>8067.76</c:v>
                </c:pt>
                <c:pt idx="80695">
                  <c:v>8067.86</c:v>
                </c:pt>
                <c:pt idx="80696">
                  <c:v>8067.96</c:v>
                </c:pt>
                <c:pt idx="80697">
                  <c:v>8068.06</c:v>
                </c:pt>
                <c:pt idx="80698">
                  <c:v>8068.16</c:v>
                </c:pt>
                <c:pt idx="80699">
                  <c:v>8068.26</c:v>
                </c:pt>
                <c:pt idx="80700">
                  <c:v>8068.36</c:v>
                </c:pt>
                <c:pt idx="80701">
                  <c:v>8068.46</c:v>
                </c:pt>
                <c:pt idx="80702">
                  <c:v>8068.56</c:v>
                </c:pt>
                <c:pt idx="80703">
                  <c:v>8068.66</c:v>
                </c:pt>
                <c:pt idx="80704">
                  <c:v>8068.76</c:v>
                </c:pt>
                <c:pt idx="80705">
                  <c:v>8068.86</c:v>
                </c:pt>
                <c:pt idx="80706">
                  <c:v>8068.96</c:v>
                </c:pt>
                <c:pt idx="80707">
                  <c:v>8069.06</c:v>
                </c:pt>
                <c:pt idx="80708">
                  <c:v>8069.16</c:v>
                </c:pt>
                <c:pt idx="80709">
                  <c:v>8069.26</c:v>
                </c:pt>
                <c:pt idx="80710">
                  <c:v>8069.36</c:v>
                </c:pt>
                <c:pt idx="80711">
                  <c:v>8069.46</c:v>
                </c:pt>
                <c:pt idx="80712">
                  <c:v>8069.56</c:v>
                </c:pt>
                <c:pt idx="80713">
                  <c:v>8069.66</c:v>
                </c:pt>
                <c:pt idx="80714">
                  <c:v>8069.76</c:v>
                </c:pt>
                <c:pt idx="80715">
                  <c:v>8069.86</c:v>
                </c:pt>
                <c:pt idx="80716">
                  <c:v>8069.96</c:v>
                </c:pt>
                <c:pt idx="80717">
                  <c:v>8070.06</c:v>
                </c:pt>
                <c:pt idx="80718">
                  <c:v>8070.16</c:v>
                </c:pt>
                <c:pt idx="80719">
                  <c:v>8070.26</c:v>
                </c:pt>
                <c:pt idx="80720">
                  <c:v>8070.36</c:v>
                </c:pt>
                <c:pt idx="80721">
                  <c:v>8070.46</c:v>
                </c:pt>
                <c:pt idx="80722">
                  <c:v>8070.56</c:v>
                </c:pt>
                <c:pt idx="80723">
                  <c:v>8070.66</c:v>
                </c:pt>
                <c:pt idx="80724">
                  <c:v>8070.76</c:v>
                </c:pt>
                <c:pt idx="80725">
                  <c:v>8070.86</c:v>
                </c:pt>
                <c:pt idx="80726">
                  <c:v>8070.96</c:v>
                </c:pt>
                <c:pt idx="80727">
                  <c:v>8071.06</c:v>
                </c:pt>
                <c:pt idx="80728">
                  <c:v>8071.16</c:v>
                </c:pt>
                <c:pt idx="80729">
                  <c:v>8071.26</c:v>
                </c:pt>
                <c:pt idx="80730">
                  <c:v>8071.36</c:v>
                </c:pt>
                <c:pt idx="80731">
                  <c:v>8071.46</c:v>
                </c:pt>
                <c:pt idx="80732">
                  <c:v>8071.56</c:v>
                </c:pt>
                <c:pt idx="80733">
                  <c:v>8071.66</c:v>
                </c:pt>
                <c:pt idx="80734">
                  <c:v>8071.76</c:v>
                </c:pt>
                <c:pt idx="80735">
                  <c:v>8071.86</c:v>
                </c:pt>
                <c:pt idx="80736">
                  <c:v>8071.96</c:v>
                </c:pt>
                <c:pt idx="80737">
                  <c:v>8072.06</c:v>
                </c:pt>
                <c:pt idx="80738">
                  <c:v>8072.16</c:v>
                </c:pt>
                <c:pt idx="80739">
                  <c:v>8072.26</c:v>
                </c:pt>
                <c:pt idx="80740">
                  <c:v>8072.36</c:v>
                </c:pt>
                <c:pt idx="80741">
                  <c:v>8072.46</c:v>
                </c:pt>
                <c:pt idx="80742">
                  <c:v>8072.56</c:v>
                </c:pt>
                <c:pt idx="80743">
                  <c:v>8072.66</c:v>
                </c:pt>
                <c:pt idx="80744">
                  <c:v>8072.76</c:v>
                </c:pt>
                <c:pt idx="80745">
                  <c:v>8072.86</c:v>
                </c:pt>
                <c:pt idx="80746">
                  <c:v>8072.96</c:v>
                </c:pt>
                <c:pt idx="80747">
                  <c:v>8073.06</c:v>
                </c:pt>
                <c:pt idx="80748">
                  <c:v>8073.16</c:v>
                </c:pt>
                <c:pt idx="80749">
                  <c:v>8073.26</c:v>
                </c:pt>
                <c:pt idx="80750">
                  <c:v>8073.36</c:v>
                </c:pt>
                <c:pt idx="80751">
                  <c:v>8073.46</c:v>
                </c:pt>
                <c:pt idx="80752">
                  <c:v>8073.56</c:v>
                </c:pt>
                <c:pt idx="80753">
                  <c:v>8073.66</c:v>
                </c:pt>
                <c:pt idx="80754">
                  <c:v>8073.76</c:v>
                </c:pt>
                <c:pt idx="80755">
                  <c:v>8073.86</c:v>
                </c:pt>
                <c:pt idx="80756">
                  <c:v>8073.96</c:v>
                </c:pt>
                <c:pt idx="80757">
                  <c:v>8074.06</c:v>
                </c:pt>
                <c:pt idx="80758">
                  <c:v>8074.16</c:v>
                </c:pt>
                <c:pt idx="80759">
                  <c:v>8074.26</c:v>
                </c:pt>
                <c:pt idx="80760">
                  <c:v>8074.36</c:v>
                </c:pt>
                <c:pt idx="80761">
                  <c:v>8074.46</c:v>
                </c:pt>
                <c:pt idx="80762">
                  <c:v>8074.56</c:v>
                </c:pt>
                <c:pt idx="80763">
                  <c:v>8074.66</c:v>
                </c:pt>
                <c:pt idx="80764">
                  <c:v>8074.76</c:v>
                </c:pt>
                <c:pt idx="80765">
                  <c:v>8074.86</c:v>
                </c:pt>
                <c:pt idx="80766">
                  <c:v>8074.96</c:v>
                </c:pt>
                <c:pt idx="80767">
                  <c:v>8075.06</c:v>
                </c:pt>
                <c:pt idx="80768">
                  <c:v>8075.16</c:v>
                </c:pt>
                <c:pt idx="80769">
                  <c:v>8075.26</c:v>
                </c:pt>
                <c:pt idx="80770">
                  <c:v>8075.36</c:v>
                </c:pt>
                <c:pt idx="80771">
                  <c:v>8075.46</c:v>
                </c:pt>
                <c:pt idx="80772">
                  <c:v>8075.56</c:v>
                </c:pt>
                <c:pt idx="80773">
                  <c:v>8075.66</c:v>
                </c:pt>
                <c:pt idx="80774">
                  <c:v>8075.76</c:v>
                </c:pt>
                <c:pt idx="80775">
                  <c:v>8075.86</c:v>
                </c:pt>
                <c:pt idx="80776">
                  <c:v>8075.96</c:v>
                </c:pt>
                <c:pt idx="80777">
                  <c:v>8076.06</c:v>
                </c:pt>
                <c:pt idx="80778">
                  <c:v>8076.16</c:v>
                </c:pt>
                <c:pt idx="80779">
                  <c:v>8076.26</c:v>
                </c:pt>
                <c:pt idx="80780">
                  <c:v>8076.36</c:v>
                </c:pt>
                <c:pt idx="80781">
                  <c:v>8076.46</c:v>
                </c:pt>
                <c:pt idx="80782">
                  <c:v>8076.56</c:v>
                </c:pt>
                <c:pt idx="80783">
                  <c:v>8076.66</c:v>
                </c:pt>
                <c:pt idx="80784">
                  <c:v>8076.76</c:v>
                </c:pt>
                <c:pt idx="80785">
                  <c:v>8076.86</c:v>
                </c:pt>
                <c:pt idx="80786">
                  <c:v>8076.96</c:v>
                </c:pt>
                <c:pt idx="80787">
                  <c:v>8077.06</c:v>
                </c:pt>
                <c:pt idx="80788">
                  <c:v>8077.16</c:v>
                </c:pt>
                <c:pt idx="80789">
                  <c:v>8077.26</c:v>
                </c:pt>
                <c:pt idx="80790">
                  <c:v>8077.36</c:v>
                </c:pt>
                <c:pt idx="80791">
                  <c:v>8077.46</c:v>
                </c:pt>
                <c:pt idx="80792">
                  <c:v>8077.56</c:v>
                </c:pt>
                <c:pt idx="80793">
                  <c:v>8077.66</c:v>
                </c:pt>
                <c:pt idx="80794">
                  <c:v>8077.76</c:v>
                </c:pt>
                <c:pt idx="80795">
                  <c:v>8077.86</c:v>
                </c:pt>
                <c:pt idx="80796">
                  <c:v>8077.96</c:v>
                </c:pt>
                <c:pt idx="80797">
                  <c:v>8078.06</c:v>
                </c:pt>
                <c:pt idx="80798">
                  <c:v>8078.16</c:v>
                </c:pt>
                <c:pt idx="80799">
                  <c:v>8078.26</c:v>
                </c:pt>
                <c:pt idx="80800">
                  <c:v>8078.36</c:v>
                </c:pt>
                <c:pt idx="80801">
                  <c:v>8078.46</c:v>
                </c:pt>
                <c:pt idx="80802">
                  <c:v>8078.56</c:v>
                </c:pt>
                <c:pt idx="80803">
                  <c:v>8078.66</c:v>
                </c:pt>
                <c:pt idx="80804">
                  <c:v>8078.76</c:v>
                </c:pt>
                <c:pt idx="80805">
                  <c:v>8078.86</c:v>
                </c:pt>
                <c:pt idx="80806">
                  <c:v>8078.96</c:v>
                </c:pt>
                <c:pt idx="80807">
                  <c:v>8079.06</c:v>
                </c:pt>
                <c:pt idx="80808">
                  <c:v>8079.16</c:v>
                </c:pt>
                <c:pt idx="80809">
                  <c:v>8079.26</c:v>
                </c:pt>
                <c:pt idx="80810">
                  <c:v>8079.36</c:v>
                </c:pt>
                <c:pt idx="80811">
                  <c:v>8079.46</c:v>
                </c:pt>
                <c:pt idx="80812">
                  <c:v>8079.56</c:v>
                </c:pt>
                <c:pt idx="80813">
                  <c:v>8079.66</c:v>
                </c:pt>
                <c:pt idx="80814">
                  <c:v>8079.76</c:v>
                </c:pt>
                <c:pt idx="80815">
                  <c:v>8079.86</c:v>
                </c:pt>
                <c:pt idx="80816">
                  <c:v>8079.96</c:v>
                </c:pt>
                <c:pt idx="80817">
                  <c:v>8080.06</c:v>
                </c:pt>
                <c:pt idx="80818">
                  <c:v>8080.16</c:v>
                </c:pt>
                <c:pt idx="80819">
                  <c:v>8080.26</c:v>
                </c:pt>
                <c:pt idx="80820">
                  <c:v>8080.36</c:v>
                </c:pt>
                <c:pt idx="80821">
                  <c:v>8080.46</c:v>
                </c:pt>
                <c:pt idx="80822">
                  <c:v>8080.56</c:v>
                </c:pt>
                <c:pt idx="80823">
                  <c:v>8080.66</c:v>
                </c:pt>
                <c:pt idx="80824">
                  <c:v>8080.76</c:v>
                </c:pt>
                <c:pt idx="80825">
                  <c:v>8080.86</c:v>
                </c:pt>
                <c:pt idx="80826">
                  <c:v>8080.96</c:v>
                </c:pt>
                <c:pt idx="80827">
                  <c:v>8081.06</c:v>
                </c:pt>
                <c:pt idx="80828">
                  <c:v>8081.16</c:v>
                </c:pt>
                <c:pt idx="80829">
                  <c:v>8081.26</c:v>
                </c:pt>
                <c:pt idx="80830">
                  <c:v>8081.36</c:v>
                </c:pt>
                <c:pt idx="80831">
                  <c:v>8081.46</c:v>
                </c:pt>
                <c:pt idx="80832">
                  <c:v>8081.56</c:v>
                </c:pt>
                <c:pt idx="80833">
                  <c:v>8081.66</c:v>
                </c:pt>
                <c:pt idx="80834">
                  <c:v>8081.76</c:v>
                </c:pt>
                <c:pt idx="80835">
                  <c:v>8081.86</c:v>
                </c:pt>
                <c:pt idx="80836">
                  <c:v>8081.96</c:v>
                </c:pt>
                <c:pt idx="80837">
                  <c:v>8082.06</c:v>
                </c:pt>
                <c:pt idx="80838">
                  <c:v>8082.16</c:v>
                </c:pt>
                <c:pt idx="80839">
                  <c:v>8082.26</c:v>
                </c:pt>
                <c:pt idx="80840">
                  <c:v>8082.36</c:v>
                </c:pt>
                <c:pt idx="80841">
                  <c:v>8082.46</c:v>
                </c:pt>
                <c:pt idx="80842">
                  <c:v>8082.56</c:v>
                </c:pt>
                <c:pt idx="80843">
                  <c:v>8082.66</c:v>
                </c:pt>
                <c:pt idx="80844">
                  <c:v>8082.76</c:v>
                </c:pt>
                <c:pt idx="80845">
                  <c:v>8082.86</c:v>
                </c:pt>
                <c:pt idx="80846">
                  <c:v>8082.96</c:v>
                </c:pt>
                <c:pt idx="80847">
                  <c:v>8083.06</c:v>
                </c:pt>
                <c:pt idx="80848">
                  <c:v>8083.16</c:v>
                </c:pt>
                <c:pt idx="80849">
                  <c:v>8083.26</c:v>
                </c:pt>
                <c:pt idx="80850">
                  <c:v>8083.36</c:v>
                </c:pt>
                <c:pt idx="80851">
                  <c:v>8083.46</c:v>
                </c:pt>
                <c:pt idx="80852">
                  <c:v>8083.56</c:v>
                </c:pt>
                <c:pt idx="80853">
                  <c:v>8083.66</c:v>
                </c:pt>
                <c:pt idx="80854">
                  <c:v>8083.76</c:v>
                </c:pt>
                <c:pt idx="80855">
                  <c:v>8083.86</c:v>
                </c:pt>
                <c:pt idx="80856">
                  <c:v>8083.96</c:v>
                </c:pt>
                <c:pt idx="80857">
                  <c:v>8084.06</c:v>
                </c:pt>
                <c:pt idx="80858">
                  <c:v>8084.16</c:v>
                </c:pt>
                <c:pt idx="80859">
                  <c:v>8084.26</c:v>
                </c:pt>
                <c:pt idx="80860">
                  <c:v>8084.36</c:v>
                </c:pt>
                <c:pt idx="80861">
                  <c:v>8084.46</c:v>
                </c:pt>
                <c:pt idx="80862">
                  <c:v>8084.56</c:v>
                </c:pt>
                <c:pt idx="80863">
                  <c:v>8084.66</c:v>
                </c:pt>
                <c:pt idx="80864">
                  <c:v>8084.76</c:v>
                </c:pt>
                <c:pt idx="80865">
                  <c:v>8084.86</c:v>
                </c:pt>
                <c:pt idx="80866">
                  <c:v>8084.96</c:v>
                </c:pt>
                <c:pt idx="80867">
                  <c:v>8085.06</c:v>
                </c:pt>
                <c:pt idx="80868">
                  <c:v>8085.16</c:v>
                </c:pt>
                <c:pt idx="80869">
                  <c:v>8085.26</c:v>
                </c:pt>
                <c:pt idx="80870">
                  <c:v>8085.36</c:v>
                </c:pt>
                <c:pt idx="80871">
                  <c:v>8085.46</c:v>
                </c:pt>
                <c:pt idx="80872">
                  <c:v>8085.56</c:v>
                </c:pt>
                <c:pt idx="80873">
                  <c:v>8085.66</c:v>
                </c:pt>
                <c:pt idx="80874">
                  <c:v>8085.76</c:v>
                </c:pt>
                <c:pt idx="80875">
                  <c:v>8085.86</c:v>
                </c:pt>
                <c:pt idx="80876">
                  <c:v>8085.96</c:v>
                </c:pt>
                <c:pt idx="80877">
                  <c:v>8086.06</c:v>
                </c:pt>
                <c:pt idx="80878">
                  <c:v>8086.16</c:v>
                </c:pt>
                <c:pt idx="80879">
                  <c:v>8086.26</c:v>
                </c:pt>
                <c:pt idx="80880">
                  <c:v>8086.36</c:v>
                </c:pt>
                <c:pt idx="80881">
                  <c:v>8086.46</c:v>
                </c:pt>
                <c:pt idx="80882">
                  <c:v>8086.56</c:v>
                </c:pt>
                <c:pt idx="80883">
                  <c:v>8086.66</c:v>
                </c:pt>
                <c:pt idx="80884">
                  <c:v>8086.76</c:v>
                </c:pt>
                <c:pt idx="80885">
                  <c:v>8086.86</c:v>
                </c:pt>
                <c:pt idx="80886">
                  <c:v>8086.96</c:v>
                </c:pt>
                <c:pt idx="80887">
                  <c:v>8087.06</c:v>
                </c:pt>
                <c:pt idx="80888">
                  <c:v>8087.16</c:v>
                </c:pt>
                <c:pt idx="80889">
                  <c:v>8087.26</c:v>
                </c:pt>
                <c:pt idx="80890">
                  <c:v>8087.36</c:v>
                </c:pt>
                <c:pt idx="80891">
                  <c:v>8087.46</c:v>
                </c:pt>
                <c:pt idx="80892">
                  <c:v>8087.56</c:v>
                </c:pt>
                <c:pt idx="80893">
                  <c:v>8087.66</c:v>
                </c:pt>
                <c:pt idx="80894">
                  <c:v>8087.76</c:v>
                </c:pt>
                <c:pt idx="80895">
                  <c:v>8087.86</c:v>
                </c:pt>
                <c:pt idx="80896">
                  <c:v>8087.96</c:v>
                </c:pt>
                <c:pt idx="80897">
                  <c:v>8088.06</c:v>
                </c:pt>
                <c:pt idx="80898">
                  <c:v>8088.16</c:v>
                </c:pt>
                <c:pt idx="80899">
                  <c:v>8088.26</c:v>
                </c:pt>
                <c:pt idx="80900">
                  <c:v>8088.36</c:v>
                </c:pt>
                <c:pt idx="80901">
                  <c:v>8088.46</c:v>
                </c:pt>
                <c:pt idx="80902">
                  <c:v>8088.56</c:v>
                </c:pt>
                <c:pt idx="80903">
                  <c:v>8088.66</c:v>
                </c:pt>
                <c:pt idx="80904">
                  <c:v>8088.76</c:v>
                </c:pt>
                <c:pt idx="80905">
                  <c:v>8088.86</c:v>
                </c:pt>
                <c:pt idx="80906">
                  <c:v>8088.96</c:v>
                </c:pt>
                <c:pt idx="80907">
                  <c:v>8089.06</c:v>
                </c:pt>
                <c:pt idx="80908">
                  <c:v>8089.16</c:v>
                </c:pt>
                <c:pt idx="80909">
                  <c:v>8089.26</c:v>
                </c:pt>
                <c:pt idx="80910">
                  <c:v>8089.36</c:v>
                </c:pt>
                <c:pt idx="80911">
                  <c:v>8089.46</c:v>
                </c:pt>
                <c:pt idx="80912">
                  <c:v>8089.56</c:v>
                </c:pt>
                <c:pt idx="80913">
                  <c:v>8089.66</c:v>
                </c:pt>
                <c:pt idx="80914">
                  <c:v>8089.76</c:v>
                </c:pt>
                <c:pt idx="80915">
                  <c:v>8089.86</c:v>
                </c:pt>
                <c:pt idx="80916">
                  <c:v>8089.96</c:v>
                </c:pt>
                <c:pt idx="80917">
                  <c:v>8090.06</c:v>
                </c:pt>
                <c:pt idx="80918">
                  <c:v>8090.16</c:v>
                </c:pt>
                <c:pt idx="80919">
                  <c:v>8090.26</c:v>
                </c:pt>
                <c:pt idx="80920">
                  <c:v>8090.36</c:v>
                </c:pt>
                <c:pt idx="80921">
                  <c:v>8090.46</c:v>
                </c:pt>
                <c:pt idx="80922">
                  <c:v>8090.56</c:v>
                </c:pt>
                <c:pt idx="80923">
                  <c:v>8090.66</c:v>
                </c:pt>
                <c:pt idx="80924">
                  <c:v>8090.76</c:v>
                </c:pt>
                <c:pt idx="80925">
                  <c:v>8090.86</c:v>
                </c:pt>
                <c:pt idx="80926">
                  <c:v>8090.96</c:v>
                </c:pt>
                <c:pt idx="80927">
                  <c:v>8091.06</c:v>
                </c:pt>
                <c:pt idx="80928">
                  <c:v>8091.16</c:v>
                </c:pt>
                <c:pt idx="80929">
                  <c:v>8091.26</c:v>
                </c:pt>
                <c:pt idx="80930">
                  <c:v>8091.36</c:v>
                </c:pt>
                <c:pt idx="80931">
                  <c:v>8091.46</c:v>
                </c:pt>
                <c:pt idx="80932">
                  <c:v>8091.56</c:v>
                </c:pt>
                <c:pt idx="80933">
                  <c:v>8091.66</c:v>
                </c:pt>
                <c:pt idx="80934">
                  <c:v>8091.76</c:v>
                </c:pt>
                <c:pt idx="80935">
                  <c:v>8091.86</c:v>
                </c:pt>
                <c:pt idx="80936">
                  <c:v>8091.96</c:v>
                </c:pt>
                <c:pt idx="80937">
                  <c:v>8092.06</c:v>
                </c:pt>
                <c:pt idx="80938">
                  <c:v>8092.16</c:v>
                </c:pt>
                <c:pt idx="80939">
                  <c:v>8092.26</c:v>
                </c:pt>
                <c:pt idx="80940">
                  <c:v>8092.36</c:v>
                </c:pt>
                <c:pt idx="80941">
                  <c:v>8092.46</c:v>
                </c:pt>
                <c:pt idx="80942">
                  <c:v>8092.56</c:v>
                </c:pt>
                <c:pt idx="80943">
                  <c:v>8092.66</c:v>
                </c:pt>
                <c:pt idx="80944">
                  <c:v>8092.76</c:v>
                </c:pt>
                <c:pt idx="80945">
                  <c:v>8092.86</c:v>
                </c:pt>
                <c:pt idx="80946">
                  <c:v>8092.96</c:v>
                </c:pt>
                <c:pt idx="80947">
                  <c:v>8093.06</c:v>
                </c:pt>
                <c:pt idx="80948">
                  <c:v>8093.16</c:v>
                </c:pt>
                <c:pt idx="80949">
                  <c:v>8093.26</c:v>
                </c:pt>
                <c:pt idx="80950">
                  <c:v>8093.36</c:v>
                </c:pt>
                <c:pt idx="80951">
                  <c:v>8093.46</c:v>
                </c:pt>
                <c:pt idx="80952">
                  <c:v>8093.56</c:v>
                </c:pt>
                <c:pt idx="80953">
                  <c:v>8093.66</c:v>
                </c:pt>
                <c:pt idx="80954">
                  <c:v>8093.76</c:v>
                </c:pt>
                <c:pt idx="80955">
                  <c:v>8093.86</c:v>
                </c:pt>
                <c:pt idx="80956">
                  <c:v>8093.96</c:v>
                </c:pt>
                <c:pt idx="80957">
                  <c:v>8094.06</c:v>
                </c:pt>
                <c:pt idx="80958">
                  <c:v>8094.16</c:v>
                </c:pt>
                <c:pt idx="80959">
                  <c:v>8094.26</c:v>
                </c:pt>
                <c:pt idx="80960">
                  <c:v>8094.36</c:v>
                </c:pt>
                <c:pt idx="80961">
                  <c:v>8094.46</c:v>
                </c:pt>
                <c:pt idx="80962">
                  <c:v>8094.56</c:v>
                </c:pt>
                <c:pt idx="80963">
                  <c:v>8094.66</c:v>
                </c:pt>
                <c:pt idx="80964">
                  <c:v>8094.76</c:v>
                </c:pt>
                <c:pt idx="80965">
                  <c:v>8094.86</c:v>
                </c:pt>
                <c:pt idx="80966">
                  <c:v>8094.96</c:v>
                </c:pt>
                <c:pt idx="80967">
                  <c:v>8095.06</c:v>
                </c:pt>
                <c:pt idx="80968">
                  <c:v>8095.16</c:v>
                </c:pt>
                <c:pt idx="80969">
                  <c:v>8095.26</c:v>
                </c:pt>
                <c:pt idx="80970">
                  <c:v>8095.36</c:v>
                </c:pt>
                <c:pt idx="80971">
                  <c:v>8095.46</c:v>
                </c:pt>
                <c:pt idx="80972">
                  <c:v>8095.56</c:v>
                </c:pt>
                <c:pt idx="80973">
                  <c:v>8095.66</c:v>
                </c:pt>
                <c:pt idx="80974">
                  <c:v>8095.76</c:v>
                </c:pt>
                <c:pt idx="80975">
                  <c:v>8095.86</c:v>
                </c:pt>
                <c:pt idx="80976">
                  <c:v>8095.96</c:v>
                </c:pt>
                <c:pt idx="80977">
                  <c:v>8096.06</c:v>
                </c:pt>
                <c:pt idx="80978">
                  <c:v>8096.16</c:v>
                </c:pt>
                <c:pt idx="80979">
                  <c:v>8096.26</c:v>
                </c:pt>
                <c:pt idx="80980">
                  <c:v>8096.36</c:v>
                </c:pt>
                <c:pt idx="80981">
                  <c:v>8096.46</c:v>
                </c:pt>
                <c:pt idx="80982">
                  <c:v>8096.56</c:v>
                </c:pt>
                <c:pt idx="80983">
                  <c:v>8096.66</c:v>
                </c:pt>
                <c:pt idx="80984">
                  <c:v>8096.76</c:v>
                </c:pt>
                <c:pt idx="80985">
                  <c:v>8096.86</c:v>
                </c:pt>
                <c:pt idx="80986">
                  <c:v>8096.96</c:v>
                </c:pt>
                <c:pt idx="80987">
                  <c:v>8097.06</c:v>
                </c:pt>
                <c:pt idx="80988">
                  <c:v>8097.16</c:v>
                </c:pt>
                <c:pt idx="80989">
                  <c:v>8097.26</c:v>
                </c:pt>
                <c:pt idx="80990">
                  <c:v>8097.36</c:v>
                </c:pt>
                <c:pt idx="80991">
                  <c:v>8097.46</c:v>
                </c:pt>
                <c:pt idx="80992">
                  <c:v>8097.56</c:v>
                </c:pt>
                <c:pt idx="80993">
                  <c:v>8097.66</c:v>
                </c:pt>
                <c:pt idx="80994">
                  <c:v>8097.76</c:v>
                </c:pt>
                <c:pt idx="80995">
                  <c:v>8097.86</c:v>
                </c:pt>
                <c:pt idx="80996">
                  <c:v>8097.96</c:v>
                </c:pt>
                <c:pt idx="80997">
                  <c:v>8098.06</c:v>
                </c:pt>
                <c:pt idx="80998">
                  <c:v>8098.16</c:v>
                </c:pt>
                <c:pt idx="80999">
                  <c:v>8098.26</c:v>
                </c:pt>
                <c:pt idx="81000">
                  <c:v>8098.36</c:v>
                </c:pt>
                <c:pt idx="81001">
                  <c:v>8098.46</c:v>
                </c:pt>
                <c:pt idx="81002">
                  <c:v>8098.56</c:v>
                </c:pt>
                <c:pt idx="81003">
                  <c:v>8098.66</c:v>
                </c:pt>
                <c:pt idx="81004">
                  <c:v>8098.76</c:v>
                </c:pt>
                <c:pt idx="81005">
                  <c:v>8098.86</c:v>
                </c:pt>
                <c:pt idx="81006">
                  <c:v>8098.96</c:v>
                </c:pt>
                <c:pt idx="81007">
                  <c:v>8099.06</c:v>
                </c:pt>
                <c:pt idx="81008">
                  <c:v>8099.16</c:v>
                </c:pt>
                <c:pt idx="81009">
                  <c:v>8099.26</c:v>
                </c:pt>
                <c:pt idx="81010">
                  <c:v>8099.36</c:v>
                </c:pt>
                <c:pt idx="81011">
                  <c:v>8099.46</c:v>
                </c:pt>
                <c:pt idx="81012">
                  <c:v>8099.56</c:v>
                </c:pt>
                <c:pt idx="81013">
                  <c:v>8099.66</c:v>
                </c:pt>
                <c:pt idx="81014">
                  <c:v>8099.76</c:v>
                </c:pt>
                <c:pt idx="81015">
                  <c:v>8099.86</c:v>
                </c:pt>
                <c:pt idx="81016">
                  <c:v>8099.96</c:v>
                </c:pt>
                <c:pt idx="81017">
                  <c:v>8100.06</c:v>
                </c:pt>
                <c:pt idx="81018">
                  <c:v>8100.16</c:v>
                </c:pt>
                <c:pt idx="81019">
                  <c:v>8100.26</c:v>
                </c:pt>
                <c:pt idx="81020">
                  <c:v>8100.36</c:v>
                </c:pt>
                <c:pt idx="81021">
                  <c:v>8100.46</c:v>
                </c:pt>
                <c:pt idx="81022">
                  <c:v>8100.56</c:v>
                </c:pt>
                <c:pt idx="81023">
                  <c:v>8100.66</c:v>
                </c:pt>
                <c:pt idx="81024">
                  <c:v>8100.76</c:v>
                </c:pt>
                <c:pt idx="81025">
                  <c:v>8100.86</c:v>
                </c:pt>
                <c:pt idx="81026">
                  <c:v>8100.96</c:v>
                </c:pt>
                <c:pt idx="81027">
                  <c:v>8101.06</c:v>
                </c:pt>
                <c:pt idx="81028">
                  <c:v>8101.16</c:v>
                </c:pt>
                <c:pt idx="81029">
                  <c:v>8101.26</c:v>
                </c:pt>
                <c:pt idx="81030">
                  <c:v>8101.36</c:v>
                </c:pt>
                <c:pt idx="81031">
                  <c:v>8101.46</c:v>
                </c:pt>
                <c:pt idx="81032">
                  <c:v>8101.56</c:v>
                </c:pt>
                <c:pt idx="81033">
                  <c:v>8101.66</c:v>
                </c:pt>
                <c:pt idx="81034">
                  <c:v>8101.76</c:v>
                </c:pt>
                <c:pt idx="81035">
                  <c:v>8101.86</c:v>
                </c:pt>
                <c:pt idx="81036">
                  <c:v>8101.96</c:v>
                </c:pt>
                <c:pt idx="81037">
                  <c:v>8102.06</c:v>
                </c:pt>
                <c:pt idx="81038">
                  <c:v>8102.16</c:v>
                </c:pt>
                <c:pt idx="81039">
                  <c:v>8102.26</c:v>
                </c:pt>
                <c:pt idx="81040">
                  <c:v>8102.36</c:v>
                </c:pt>
                <c:pt idx="81041">
                  <c:v>8102.46</c:v>
                </c:pt>
                <c:pt idx="81042">
                  <c:v>8102.56</c:v>
                </c:pt>
                <c:pt idx="81043">
                  <c:v>8102.66</c:v>
                </c:pt>
                <c:pt idx="81044">
                  <c:v>8102.76</c:v>
                </c:pt>
                <c:pt idx="81045">
                  <c:v>8102.86</c:v>
                </c:pt>
                <c:pt idx="81046">
                  <c:v>8102.96</c:v>
                </c:pt>
                <c:pt idx="81047">
                  <c:v>8103.06</c:v>
                </c:pt>
                <c:pt idx="81048">
                  <c:v>8103.16</c:v>
                </c:pt>
                <c:pt idx="81049">
                  <c:v>8103.26</c:v>
                </c:pt>
                <c:pt idx="81050">
                  <c:v>8103.36</c:v>
                </c:pt>
                <c:pt idx="81051">
                  <c:v>8103.46</c:v>
                </c:pt>
                <c:pt idx="81052">
                  <c:v>8103.56</c:v>
                </c:pt>
                <c:pt idx="81053">
                  <c:v>8103.66</c:v>
                </c:pt>
                <c:pt idx="81054">
                  <c:v>8103.76</c:v>
                </c:pt>
                <c:pt idx="81055">
                  <c:v>8103.86</c:v>
                </c:pt>
                <c:pt idx="81056">
                  <c:v>8103.96</c:v>
                </c:pt>
                <c:pt idx="81057">
                  <c:v>8104.06</c:v>
                </c:pt>
                <c:pt idx="81058">
                  <c:v>8104.16</c:v>
                </c:pt>
                <c:pt idx="81059">
                  <c:v>8104.26</c:v>
                </c:pt>
                <c:pt idx="81060">
                  <c:v>8104.36</c:v>
                </c:pt>
                <c:pt idx="81061">
                  <c:v>8104.46</c:v>
                </c:pt>
                <c:pt idx="81062">
                  <c:v>8104.56</c:v>
                </c:pt>
                <c:pt idx="81063">
                  <c:v>8104.66</c:v>
                </c:pt>
                <c:pt idx="81064">
                  <c:v>8104.76</c:v>
                </c:pt>
                <c:pt idx="81065">
                  <c:v>8104.86</c:v>
                </c:pt>
                <c:pt idx="81066">
                  <c:v>8104.96</c:v>
                </c:pt>
                <c:pt idx="81067">
                  <c:v>8105.06</c:v>
                </c:pt>
                <c:pt idx="81068">
                  <c:v>8105.16</c:v>
                </c:pt>
                <c:pt idx="81069">
                  <c:v>8105.26</c:v>
                </c:pt>
                <c:pt idx="81070">
                  <c:v>8105.36</c:v>
                </c:pt>
                <c:pt idx="81071">
                  <c:v>8105.46</c:v>
                </c:pt>
                <c:pt idx="81072">
                  <c:v>8105.56</c:v>
                </c:pt>
                <c:pt idx="81073">
                  <c:v>8105.66</c:v>
                </c:pt>
                <c:pt idx="81074">
                  <c:v>8105.76</c:v>
                </c:pt>
                <c:pt idx="81075">
                  <c:v>8105.86</c:v>
                </c:pt>
                <c:pt idx="81076">
                  <c:v>8105.96</c:v>
                </c:pt>
                <c:pt idx="81077">
                  <c:v>8106.06</c:v>
                </c:pt>
                <c:pt idx="81078">
                  <c:v>8106.16</c:v>
                </c:pt>
                <c:pt idx="81079">
                  <c:v>8106.26</c:v>
                </c:pt>
                <c:pt idx="81080">
                  <c:v>8106.36</c:v>
                </c:pt>
                <c:pt idx="81081">
                  <c:v>8106.46</c:v>
                </c:pt>
                <c:pt idx="81082">
                  <c:v>8106.56</c:v>
                </c:pt>
                <c:pt idx="81083">
                  <c:v>8106.66</c:v>
                </c:pt>
                <c:pt idx="81084">
                  <c:v>8106.76</c:v>
                </c:pt>
                <c:pt idx="81085">
                  <c:v>8106.86</c:v>
                </c:pt>
                <c:pt idx="81086">
                  <c:v>8106.96</c:v>
                </c:pt>
                <c:pt idx="81087">
                  <c:v>8107.06</c:v>
                </c:pt>
                <c:pt idx="81088">
                  <c:v>8107.16</c:v>
                </c:pt>
                <c:pt idx="81089">
                  <c:v>8107.26</c:v>
                </c:pt>
                <c:pt idx="81090">
                  <c:v>8107.36</c:v>
                </c:pt>
                <c:pt idx="81091">
                  <c:v>8107.46</c:v>
                </c:pt>
                <c:pt idx="81092">
                  <c:v>8107.56</c:v>
                </c:pt>
                <c:pt idx="81093">
                  <c:v>8107.66</c:v>
                </c:pt>
                <c:pt idx="81094">
                  <c:v>8107.76</c:v>
                </c:pt>
                <c:pt idx="81095">
                  <c:v>8107.86</c:v>
                </c:pt>
                <c:pt idx="81096">
                  <c:v>8107.96</c:v>
                </c:pt>
                <c:pt idx="81097">
                  <c:v>8108.06</c:v>
                </c:pt>
                <c:pt idx="81098">
                  <c:v>8108.16</c:v>
                </c:pt>
                <c:pt idx="81099">
                  <c:v>8108.26</c:v>
                </c:pt>
                <c:pt idx="81100">
                  <c:v>8108.36</c:v>
                </c:pt>
                <c:pt idx="81101">
                  <c:v>8108.46</c:v>
                </c:pt>
                <c:pt idx="81102">
                  <c:v>8108.56</c:v>
                </c:pt>
                <c:pt idx="81103">
                  <c:v>8108.66</c:v>
                </c:pt>
                <c:pt idx="81104">
                  <c:v>8108.76</c:v>
                </c:pt>
                <c:pt idx="81105">
                  <c:v>8108.86</c:v>
                </c:pt>
                <c:pt idx="81106">
                  <c:v>8108.96</c:v>
                </c:pt>
                <c:pt idx="81107">
                  <c:v>8109.06</c:v>
                </c:pt>
                <c:pt idx="81108">
                  <c:v>8109.16</c:v>
                </c:pt>
                <c:pt idx="81109">
                  <c:v>8109.26</c:v>
                </c:pt>
                <c:pt idx="81110">
                  <c:v>8109.36</c:v>
                </c:pt>
                <c:pt idx="81111">
                  <c:v>8109.46</c:v>
                </c:pt>
                <c:pt idx="81112">
                  <c:v>8109.56</c:v>
                </c:pt>
                <c:pt idx="81113">
                  <c:v>8109.66</c:v>
                </c:pt>
                <c:pt idx="81114">
                  <c:v>8109.76</c:v>
                </c:pt>
                <c:pt idx="81115">
                  <c:v>8109.86</c:v>
                </c:pt>
                <c:pt idx="81116">
                  <c:v>8109.96</c:v>
                </c:pt>
                <c:pt idx="81117">
                  <c:v>8110.06</c:v>
                </c:pt>
                <c:pt idx="81118">
                  <c:v>8110.16</c:v>
                </c:pt>
                <c:pt idx="81119">
                  <c:v>8110.26</c:v>
                </c:pt>
                <c:pt idx="81120">
                  <c:v>8110.36</c:v>
                </c:pt>
                <c:pt idx="81121">
                  <c:v>8110.46</c:v>
                </c:pt>
                <c:pt idx="81122">
                  <c:v>8110.56</c:v>
                </c:pt>
                <c:pt idx="81123">
                  <c:v>8110.66</c:v>
                </c:pt>
                <c:pt idx="81124">
                  <c:v>8110.76</c:v>
                </c:pt>
                <c:pt idx="81125">
                  <c:v>8110.86</c:v>
                </c:pt>
                <c:pt idx="81126">
                  <c:v>8110.96</c:v>
                </c:pt>
                <c:pt idx="81127">
                  <c:v>8111.06</c:v>
                </c:pt>
                <c:pt idx="81128">
                  <c:v>8111.16</c:v>
                </c:pt>
                <c:pt idx="81129">
                  <c:v>8111.26</c:v>
                </c:pt>
                <c:pt idx="81130">
                  <c:v>8111.36</c:v>
                </c:pt>
                <c:pt idx="81131">
                  <c:v>8111.46</c:v>
                </c:pt>
                <c:pt idx="81132">
                  <c:v>8111.56</c:v>
                </c:pt>
                <c:pt idx="81133">
                  <c:v>8111.66</c:v>
                </c:pt>
                <c:pt idx="81134">
                  <c:v>8111.76</c:v>
                </c:pt>
                <c:pt idx="81135">
                  <c:v>8111.86</c:v>
                </c:pt>
                <c:pt idx="81136">
                  <c:v>8111.96</c:v>
                </c:pt>
                <c:pt idx="81137">
                  <c:v>8112.06</c:v>
                </c:pt>
                <c:pt idx="81138">
                  <c:v>8112.16</c:v>
                </c:pt>
                <c:pt idx="81139">
                  <c:v>8112.26</c:v>
                </c:pt>
                <c:pt idx="81140">
                  <c:v>8112.36</c:v>
                </c:pt>
                <c:pt idx="81141">
                  <c:v>8112.46</c:v>
                </c:pt>
                <c:pt idx="81142">
                  <c:v>8112.56</c:v>
                </c:pt>
                <c:pt idx="81143">
                  <c:v>8112.66</c:v>
                </c:pt>
                <c:pt idx="81144">
                  <c:v>8112.76</c:v>
                </c:pt>
                <c:pt idx="81145">
                  <c:v>8112.86</c:v>
                </c:pt>
                <c:pt idx="81146">
                  <c:v>8112.96</c:v>
                </c:pt>
                <c:pt idx="81147">
                  <c:v>8113.06</c:v>
                </c:pt>
                <c:pt idx="81148">
                  <c:v>8113.16</c:v>
                </c:pt>
                <c:pt idx="81149">
                  <c:v>8113.26</c:v>
                </c:pt>
                <c:pt idx="81150">
                  <c:v>8113.36</c:v>
                </c:pt>
                <c:pt idx="81151">
                  <c:v>8113.46</c:v>
                </c:pt>
                <c:pt idx="81152">
                  <c:v>8113.56</c:v>
                </c:pt>
                <c:pt idx="81153">
                  <c:v>8113.66</c:v>
                </c:pt>
                <c:pt idx="81154">
                  <c:v>8113.76</c:v>
                </c:pt>
                <c:pt idx="81155">
                  <c:v>8113.86</c:v>
                </c:pt>
                <c:pt idx="81156">
                  <c:v>8113.96</c:v>
                </c:pt>
                <c:pt idx="81157">
                  <c:v>8114.06</c:v>
                </c:pt>
                <c:pt idx="81158">
                  <c:v>8114.16</c:v>
                </c:pt>
                <c:pt idx="81159">
                  <c:v>8114.26</c:v>
                </c:pt>
                <c:pt idx="81160">
                  <c:v>8114.36</c:v>
                </c:pt>
                <c:pt idx="81161">
                  <c:v>8114.46</c:v>
                </c:pt>
                <c:pt idx="81162">
                  <c:v>8114.56</c:v>
                </c:pt>
                <c:pt idx="81163">
                  <c:v>8114.66</c:v>
                </c:pt>
                <c:pt idx="81164">
                  <c:v>8114.76</c:v>
                </c:pt>
                <c:pt idx="81165">
                  <c:v>8114.86</c:v>
                </c:pt>
                <c:pt idx="81166">
                  <c:v>8114.96</c:v>
                </c:pt>
                <c:pt idx="81167">
                  <c:v>8115.06</c:v>
                </c:pt>
                <c:pt idx="81168">
                  <c:v>8115.16</c:v>
                </c:pt>
                <c:pt idx="81169">
                  <c:v>8115.26</c:v>
                </c:pt>
                <c:pt idx="81170">
                  <c:v>8115.36</c:v>
                </c:pt>
                <c:pt idx="81171">
                  <c:v>8115.46</c:v>
                </c:pt>
                <c:pt idx="81172">
                  <c:v>8115.56</c:v>
                </c:pt>
                <c:pt idx="81173">
                  <c:v>8115.66</c:v>
                </c:pt>
                <c:pt idx="81174">
                  <c:v>8115.76</c:v>
                </c:pt>
                <c:pt idx="81175">
                  <c:v>8115.86</c:v>
                </c:pt>
                <c:pt idx="81176">
                  <c:v>8115.96</c:v>
                </c:pt>
                <c:pt idx="81177">
                  <c:v>8116.06</c:v>
                </c:pt>
                <c:pt idx="81178">
                  <c:v>8116.16</c:v>
                </c:pt>
                <c:pt idx="81179">
                  <c:v>8116.26</c:v>
                </c:pt>
                <c:pt idx="81180">
                  <c:v>8116.36</c:v>
                </c:pt>
                <c:pt idx="81181">
                  <c:v>8116.46</c:v>
                </c:pt>
                <c:pt idx="81182">
                  <c:v>8116.56</c:v>
                </c:pt>
                <c:pt idx="81183">
                  <c:v>8116.66</c:v>
                </c:pt>
                <c:pt idx="81184">
                  <c:v>8116.76</c:v>
                </c:pt>
                <c:pt idx="81185">
                  <c:v>8116.86</c:v>
                </c:pt>
                <c:pt idx="81186">
                  <c:v>8116.96</c:v>
                </c:pt>
                <c:pt idx="81187">
                  <c:v>8117.06</c:v>
                </c:pt>
                <c:pt idx="81188">
                  <c:v>8117.16</c:v>
                </c:pt>
                <c:pt idx="81189">
                  <c:v>8117.26</c:v>
                </c:pt>
                <c:pt idx="81190">
                  <c:v>8117.36</c:v>
                </c:pt>
                <c:pt idx="81191">
                  <c:v>8117.46</c:v>
                </c:pt>
                <c:pt idx="81192">
                  <c:v>8117.56</c:v>
                </c:pt>
                <c:pt idx="81193">
                  <c:v>8117.66</c:v>
                </c:pt>
                <c:pt idx="81194">
                  <c:v>8117.76</c:v>
                </c:pt>
                <c:pt idx="81195">
                  <c:v>8117.86</c:v>
                </c:pt>
                <c:pt idx="81196">
                  <c:v>8117.96</c:v>
                </c:pt>
                <c:pt idx="81197">
                  <c:v>8118.06</c:v>
                </c:pt>
                <c:pt idx="81198">
                  <c:v>8118.16</c:v>
                </c:pt>
                <c:pt idx="81199">
                  <c:v>8118.26</c:v>
                </c:pt>
                <c:pt idx="81200">
                  <c:v>8118.36</c:v>
                </c:pt>
                <c:pt idx="81201">
                  <c:v>8118.46</c:v>
                </c:pt>
                <c:pt idx="81202">
                  <c:v>8118.56</c:v>
                </c:pt>
                <c:pt idx="81203">
                  <c:v>8118.66</c:v>
                </c:pt>
                <c:pt idx="81204">
                  <c:v>8118.76</c:v>
                </c:pt>
                <c:pt idx="81205">
                  <c:v>8118.86</c:v>
                </c:pt>
                <c:pt idx="81206">
                  <c:v>8118.96</c:v>
                </c:pt>
                <c:pt idx="81207">
                  <c:v>8119.06</c:v>
                </c:pt>
                <c:pt idx="81208">
                  <c:v>8119.16</c:v>
                </c:pt>
                <c:pt idx="81209">
                  <c:v>8119.26</c:v>
                </c:pt>
                <c:pt idx="81210">
                  <c:v>8119.36</c:v>
                </c:pt>
                <c:pt idx="81211">
                  <c:v>8119.46</c:v>
                </c:pt>
                <c:pt idx="81212">
                  <c:v>8119.56</c:v>
                </c:pt>
                <c:pt idx="81213">
                  <c:v>8119.66</c:v>
                </c:pt>
                <c:pt idx="81214">
                  <c:v>8119.76</c:v>
                </c:pt>
                <c:pt idx="81215">
                  <c:v>8119.86</c:v>
                </c:pt>
                <c:pt idx="81216">
                  <c:v>8119.96</c:v>
                </c:pt>
                <c:pt idx="81217">
                  <c:v>8120.06</c:v>
                </c:pt>
                <c:pt idx="81218">
                  <c:v>8120.16</c:v>
                </c:pt>
                <c:pt idx="81219">
                  <c:v>8120.26</c:v>
                </c:pt>
                <c:pt idx="81220">
                  <c:v>8120.36</c:v>
                </c:pt>
                <c:pt idx="81221">
                  <c:v>8120.46</c:v>
                </c:pt>
                <c:pt idx="81222">
                  <c:v>8120.56</c:v>
                </c:pt>
                <c:pt idx="81223">
                  <c:v>8120.66</c:v>
                </c:pt>
                <c:pt idx="81224">
                  <c:v>8120.76</c:v>
                </c:pt>
                <c:pt idx="81225">
                  <c:v>8120.86</c:v>
                </c:pt>
                <c:pt idx="81226">
                  <c:v>8120.96</c:v>
                </c:pt>
                <c:pt idx="81227">
                  <c:v>8121.06</c:v>
                </c:pt>
                <c:pt idx="81228">
                  <c:v>8121.16</c:v>
                </c:pt>
                <c:pt idx="81229">
                  <c:v>8121.26</c:v>
                </c:pt>
                <c:pt idx="81230">
                  <c:v>8121.36</c:v>
                </c:pt>
                <c:pt idx="81231">
                  <c:v>8121.46</c:v>
                </c:pt>
                <c:pt idx="81232">
                  <c:v>8121.56</c:v>
                </c:pt>
                <c:pt idx="81233">
                  <c:v>8121.66</c:v>
                </c:pt>
                <c:pt idx="81234">
                  <c:v>8121.76</c:v>
                </c:pt>
                <c:pt idx="81235">
                  <c:v>8121.86</c:v>
                </c:pt>
                <c:pt idx="81236">
                  <c:v>8121.96</c:v>
                </c:pt>
                <c:pt idx="81237">
                  <c:v>8122.06</c:v>
                </c:pt>
                <c:pt idx="81238">
                  <c:v>8122.16</c:v>
                </c:pt>
                <c:pt idx="81239">
                  <c:v>8122.26</c:v>
                </c:pt>
                <c:pt idx="81240">
                  <c:v>8122.36</c:v>
                </c:pt>
                <c:pt idx="81241">
                  <c:v>8122.46</c:v>
                </c:pt>
                <c:pt idx="81242">
                  <c:v>8122.56</c:v>
                </c:pt>
                <c:pt idx="81243">
                  <c:v>8122.66</c:v>
                </c:pt>
                <c:pt idx="81244">
                  <c:v>8122.76</c:v>
                </c:pt>
                <c:pt idx="81245">
                  <c:v>8122.86</c:v>
                </c:pt>
                <c:pt idx="81246">
                  <c:v>8122.96</c:v>
                </c:pt>
                <c:pt idx="81247">
                  <c:v>8123.06</c:v>
                </c:pt>
                <c:pt idx="81248">
                  <c:v>8123.16</c:v>
                </c:pt>
                <c:pt idx="81249">
                  <c:v>8123.26</c:v>
                </c:pt>
                <c:pt idx="81250">
                  <c:v>8123.36</c:v>
                </c:pt>
                <c:pt idx="81251">
                  <c:v>8123.46</c:v>
                </c:pt>
                <c:pt idx="81252">
                  <c:v>8123.56</c:v>
                </c:pt>
                <c:pt idx="81253">
                  <c:v>8123.66</c:v>
                </c:pt>
                <c:pt idx="81254">
                  <c:v>8123.76</c:v>
                </c:pt>
                <c:pt idx="81255">
                  <c:v>8123.86</c:v>
                </c:pt>
                <c:pt idx="81256">
                  <c:v>8123.96</c:v>
                </c:pt>
                <c:pt idx="81257">
                  <c:v>8124.06</c:v>
                </c:pt>
                <c:pt idx="81258">
                  <c:v>8124.16</c:v>
                </c:pt>
                <c:pt idx="81259">
                  <c:v>8124.26</c:v>
                </c:pt>
                <c:pt idx="81260">
                  <c:v>8124.36</c:v>
                </c:pt>
                <c:pt idx="81261">
                  <c:v>8124.46</c:v>
                </c:pt>
                <c:pt idx="81262">
                  <c:v>8124.56</c:v>
                </c:pt>
                <c:pt idx="81263">
                  <c:v>8124.66</c:v>
                </c:pt>
                <c:pt idx="81264">
                  <c:v>8124.76</c:v>
                </c:pt>
                <c:pt idx="81265">
                  <c:v>8124.86</c:v>
                </c:pt>
                <c:pt idx="81266">
                  <c:v>8124.96</c:v>
                </c:pt>
                <c:pt idx="81267">
                  <c:v>8125.06</c:v>
                </c:pt>
                <c:pt idx="81268">
                  <c:v>8125.16</c:v>
                </c:pt>
                <c:pt idx="81269">
                  <c:v>8125.26</c:v>
                </c:pt>
                <c:pt idx="81270">
                  <c:v>8125.36</c:v>
                </c:pt>
                <c:pt idx="81271">
                  <c:v>8125.46</c:v>
                </c:pt>
                <c:pt idx="81272">
                  <c:v>8125.56</c:v>
                </c:pt>
                <c:pt idx="81273">
                  <c:v>8125.66</c:v>
                </c:pt>
                <c:pt idx="81274">
                  <c:v>8125.76</c:v>
                </c:pt>
                <c:pt idx="81275">
                  <c:v>8125.86</c:v>
                </c:pt>
                <c:pt idx="81276">
                  <c:v>8125.96</c:v>
                </c:pt>
                <c:pt idx="81277">
                  <c:v>8126.06</c:v>
                </c:pt>
                <c:pt idx="81278">
                  <c:v>8126.16</c:v>
                </c:pt>
                <c:pt idx="81279">
                  <c:v>8126.26</c:v>
                </c:pt>
                <c:pt idx="81280">
                  <c:v>8126.36</c:v>
                </c:pt>
                <c:pt idx="81281">
                  <c:v>8126.46</c:v>
                </c:pt>
                <c:pt idx="81282">
                  <c:v>8126.56</c:v>
                </c:pt>
                <c:pt idx="81283">
                  <c:v>8126.66</c:v>
                </c:pt>
                <c:pt idx="81284">
                  <c:v>8126.76</c:v>
                </c:pt>
                <c:pt idx="81285">
                  <c:v>8126.86</c:v>
                </c:pt>
                <c:pt idx="81286">
                  <c:v>8126.96</c:v>
                </c:pt>
                <c:pt idx="81287">
                  <c:v>8127.06</c:v>
                </c:pt>
                <c:pt idx="81288">
                  <c:v>8127.16</c:v>
                </c:pt>
                <c:pt idx="81289">
                  <c:v>8127.26</c:v>
                </c:pt>
                <c:pt idx="81290">
                  <c:v>8127.36</c:v>
                </c:pt>
                <c:pt idx="81291">
                  <c:v>8127.46</c:v>
                </c:pt>
                <c:pt idx="81292">
                  <c:v>8127.56</c:v>
                </c:pt>
                <c:pt idx="81293">
                  <c:v>8127.66</c:v>
                </c:pt>
                <c:pt idx="81294">
                  <c:v>8127.76</c:v>
                </c:pt>
                <c:pt idx="81295">
                  <c:v>8127.86</c:v>
                </c:pt>
                <c:pt idx="81296">
                  <c:v>8127.96</c:v>
                </c:pt>
                <c:pt idx="81297">
                  <c:v>8128.06</c:v>
                </c:pt>
                <c:pt idx="81298">
                  <c:v>8128.16</c:v>
                </c:pt>
                <c:pt idx="81299">
                  <c:v>8128.26</c:v>
                </c:pt>
                <c:pt idx="81300">
                  <c:v>8128.36</c:v>
                </c:pt>
                <c:pt idx="81301">
                  <c:v>8128.46</c:v>
                </c:pt>
                <c:pt idx="81302">
                  <c:v>8128.56</c:v>
                </c:pt>
                <c:pt idx="81303">
                  <c:v>8128.66</c:v>
                </c:pt>
                <c:pt idx="81304">
                  <c:v>8128.76</c:v>
                </c:pt>
                <c:pt idx="81305">
                  <c:v>8128.86</c:v>
                </c:pt>
                <c:pt idx="81306">
                  <c:v>8128.96</c:v>
                </c:pt>
                <c:pt idx="81307">
                  <c:v>8129.06</c:v>
                </c:pt>
                <c:pt idx="81308">
                  <c:v>8129.16</c:v>
                </c:pt>
                <c:pt idx="81309">
                  <c:v>8129.26</c:v>
                </c:pt>
                <c:pt idx="81310">
                  <c:v>8129.36</c:v>
                </c:pt>
                <c:pt idx="81311">
                  <c:v>8129.46</c:v>
                </c:pt>
                <c:pt idx="81312">
                  <c:v>8129.56</c:v>
                </c:pt>
                <c:pt idx="81313">
                  <c:v>8129.66</c:v>
                </c:pt>
                <c:pt idx="81314">
                  <c:v>8129.76</c:v>
                </c:pt>
                <c:pt idx="81315">
                  <c:v>8129.86</c:v>
                </c:pt>
                <c:pt idx="81316">
                  <c:v>8129.96</c:v>
                </c:pt>
                <c:pt idx="81317">
                  <c:v>8130.06</c:v>
                </c:pt>
                <c:pt idx="81318">
                  <c:v>8130.16</c:v>
                </c:pt>
                <c:pt idx="81319">
                  <c:v>8130.26</c:v>
                </c:pt>
                <c:pt idx="81320">
                  <c:v>8130.36</c:v>
                </c:pt>
                <c:pt idx="81321">
                  <c:v>8130.46</c:v>
                </c:pt>
                <c:pt idx="81322">
                  <c:v>8130.56</c:v>
                </c:pt>
                <c:pt idx="81323">
                  <c:v>8130.66</c:v>
                </c:pt>
                <c:pt idx="81324">
                  <c:v>8130.76</c:v>
                </c:pt>
                <c:pt idx="81325">
                  <c:v>8130.86</c:v>
                </c:pt>
                <c:pt idx="81326">
                  <c:v>8130.96</c:v>
                </c:pt>
                <c:pt idx="81327">
                  <c:v>8131.06</c:v>
                </c:pt>
                <c:pt idx="81328">
                  <c:v>8131.16</c:v>
                </c:pt>
                <c:pt idx="81329">
                  <c:v>8131.26</c:v>
                </c:pt>
                <c:pt idx="81330">
                  <c:v>8131.36</c:v>
                </c:pt>
                <c:pt idx="81331">
                  <c:v>8131.46</c:v>
                </c:pt>
                <c:pt idx="81332">
                  <c:v>8131.56</c:v>
                </c:pt>
                <c:pt idx="81333">
                  <c:v>8131.66</c:v>
                </c:pt>
                <c:pt idx="81334">
                  <c:v>8131.76</c:v>
                </c:pt>
                <c:pt idx="81335">
                  <c:v>8131.86</c:v>
                </c:pt>
                <c:pt idx="81336">
                  <c:v>8131.96</c:v>
                </c:pt>
                <c:pt idx="81337">
                  <c:v>8132.06</c:v>
                </c:pt>
                <c:pt idx="81338">
                  <c:v>8132.16</c:v>
                </c:pt>
                <c:pt idx="81339">
                  <c:v>8132.26</c:v>
                </c:pt>
                <c:pt idx="81340">
                  <c:v>8132.36</c:v>
                </c:pt>
                <c:pt idx="81341">
                  <c:v>8132.46</c:v>
                </c:pt>
                <c:pt idx="81342">
                  <c:v>8132.56</c:v>
                </c:pt>
                <c:pt idx="81343">
                  <c:v>8132.66</c:v>
                </c:pt>
                <c:pt idx="81344">
                  <c:v>8132.76</c:v>
                </c:pt>
                <c:pt idx="81345">
                  <c:v>8132.86</c:v>
                </c:pt>
                <c:pt idx="81346">
                  <c:v>8132.96</c:v>
                </c:pt>
                <c:pt idx="81347">
                  <c:v>8133.06</c:v>
                </c:pt>
                <c:pt idx="81348">
                  <c:v>8133.16</c:v>
                </c:pt>
                <c:pt idx="81349">
                  <c:v>8133.26</c:v>
                </c:pt>
                <c:pt idx="81350">
                  <c:v>8133.36</c:v>
                </c:pt>
                <c:pt idx="81351">
                  <c:v>8133.46</c:v>
                </c:pt>
                <c:pt idx="81352">
                  <c:v>8133.56</c:v>
                </c:pt>
                <c:pt idx="81353">
                  <c:v>8133.66</c:v>
                </c:pt>
                <c:pt idx="81354">
                  <c:v>8133.76</c:v>
                </c:pt>
                <c:pt idx="81355">
                  <c:v>8133.86</c:v>
                </c:pt>
                <c:pt idx="81356">
                  <c:v>8133.96</c:v>
                </c:pt>
                <c:pt idx="81357">
                  <c:v>8134.06</c:v>
                </c:pt>
                <c:pt idx="81358">
                  <c:v>8134.16</c:v>
                </c:pt>
                <c:pt idx="81359">
                  <c:v>8134.26</c:v>
                </c:pt>
                <c:pt idx="81360">
                  <c:v>8134.36</c:v>
                </c:pt>
                <c:pt idx="81361">
                  <c:v>8134.46</c:v>
                </c:pt>
                <c:pt idx="81362">
                  <c:v>8134.56</c:v>
                </c:pt>
                <c:pt idx="81363">
                  <c:v>8134.66</c:v>
                </c:pt>
                <c:pt idx="81364">
                  <c:v>8134.76</c:v>
                </c:pt>
                <c:pt idx="81365">
                  <c:v>8134.86</c:v>
                </c:pt>
                <c:pt idx="81366">
                  <c:v>8134.96</c:v>
                </c:pt>
                <c:pt idx="81367">
                  <c:v>8135.06</c:v>
                </c:pt>
                <c:pt idx="81368">
                  <c:v>8135.16</c:v>
                </c:pt>
                <c:pt idx="81369">
                  <c:v>8135.26</c:v>
                </c:pt>
                <c:pt idx="81370">
                  <c:v>8135.36</c:v>
                </c:pt>
                <c:pt idx="81371">
                  <c:v>8135.46</c:v>
                </c:pt>
                <c:pt idx="81372">
                  <c:v>8135.56</c:v>
                </c:pt>
                <c:pt idx="81373">
                  <c:v>8135.66</c:v>
                </c:pt>
                <c:pt idx="81374">
                  <c:v>8135.76</c:v>
                </c:pt>
                <c:pt idx="81375">
                  <c:v>8135.86</c:v>
                </c:pt>
                <c:pt idx="81376">
                  <c:v>8135.96</c:v>
                </c:pt>
                <c:pt idx="81377">
                  <c:v>8136.06</c:v>
                </c:pt>
                <c:pt idx="81378">
                  <c:v>8136.16</c:v>
                </c:pt>
                <c:pt idx="81379">
                  <c:v>8136.26</c:v>
                </c:pt>
                <c:pt idx="81380">
                  <c:v>8136.36</c:v>
                </c:pt>
                <c:pt idx="81381">
                  <c:v>8136.46</c:v>
                </c:pt>
                <c:pt idx="81382">
                  <c:v>8136.56</c:v>
                </c:pt>
                <c:pt idx="81383">
                  <c:v>8136.66</c:v>
                </c:pt>
                <c:pt idx="81384">
                  <c:v>8136.76</c:v>
                </c:pt>
                <c:pt idx="81385">
                  <c:v>8136.86</c:v>
                </c:pt>
                <c:pt idx="81386">
                  <c:v>8136.96</c:v>
                </c:pt>
                <c:pt idx="81387">
                  <c:v>8137.06</c:v>
                </c:pt>
                <c:pt idx="81388">
                  <c:v>8137.16</c:v>
                </c:pt>
                <c:pt idx="81389">
                  <c:v>8137.26</c:v>
                </c:pt>
                <c:pt idx="81390">
                  <c:v>8137.36</c:v>
                </c:pt>
                <c:pt idx="81391">
                  <c:v>8137.46</c:v>
                </c:pt>
                <c:pt idx="81392">
                  <c:v>8137.56</c:v>
                </c:pt>
                <c:pt idx="81393">
                  <c:v>8137.66</c:v>
                </c:pt>
                <c:pt idx="81394">
                  <c:v>8137.76</c:v>
                </c:pt>
                <c:pt idx="81395">
                  <c:v>8137.86</c:v>
                </c:pt>
                <c:pt idx="81396">
                  <c:v>8137.96</c:v>
                </c:pt>
                <c:pt idx="81397">
                  <c:v>8138.06</c:v>
                </c:pt>
                <c:pt idx="81398">
                  <c:v>8138.16</c:v>
                </c:pt>
                <c:pt idx="81399">
                  <c:v>8138.26</c:v>
                </c:pt>
                <c:pt idx="81400">
                  <c:v>8138.36</c:v>
                </c:pt>
                <c:pt idx="81401">
                  <c:v>8138.46</c:v>
                </c:pt>
                <c:pt idx="81402">
                  <c:v>8138.56</c:v>
                </c:pt>
                <c:pt idx="81403">
                  <c:v>8138.66</c:v>
                </c:pt>
                <c:pt idx="81404">
                  <c:v>8138.76</c:v>
                </c:pt>
                <c:pt idx="81405">
                  <c:v>8138.86</c:v>
                </c:pt>
                <c:pt idx="81406">
                  <c:v>8138.96</c:v>
                </c:pt>
                <c:pt idx="81407">
                  <c:v>8139.06</c:v>
                </c:pt>
                <c:pt idx="81408">
                  <c:v>8139.16</c:v>
                </c:pt>
                <c:pt idx="81409">
                  <c:v>8139.26</c:v>
                </c:pt>
                <c:pt idx="81410">
                  <c:v>8139.36</c:v>
                </c:pt>
                <c:pt idx="81411">
                  <c:v>8139.46</c:v>
                </c:pt>
                <c:pt idx="81412">
                  <c:v>8139.56</c:v>
                </c:pt>
                <c:pt idx="81413">
                  <c:v>8139.66</c:v>
                </c:pt>
                <c:pt idx="81414">
                  <c:v>8139.76</c:v>
                </c:pt>
                <c:pt idx="81415">
                  <c:v>8139.86</c:v>
                </c:pt>
                <c:pt idx="81416">
                  <c:v>8139.96</c:v>
                </c:pt>
                <c:pt idx="81417">
                  <c:v>8140.06</c:v>
                </c:pt>
                <c:pt idx="81418">
                  <c:v>8140.16</c:v>
                </c:pt>
                <c:pt idx="81419">
                  <c:v>8140.26</c:v>
                </c:pt>
                <c:pt idx="81420">
                  <c:v>8140.36</c:v>
                </c:pt>
                <c:pt idx="81421">
                  <c:v>8140.46</c:v>
                </c:pt>
                <c:pt idx="81422">
                  <c:v>8140.56</c:v>
                </c:pt>
                <c:pt idx="81423">
                  <c:v>8140.66</c:v>
                </c:pt>
                <c:pt idx="81424">
                  <c:v>8140.76</c:v>
                </c:pt>
                <c:pt idx="81425">
                  <c:v>8140.86</c:v>
                </c:pt>
                <c:pt idx="81426">
                  <c:v>8140.96</c:v>
                </c:pt>
                <c:pt idx="81427">
                  <c:v>8141.06</c:v>
                </c:pt>
                <c:pt idx="81428">
                  <c:v>8141.16</c:v>
                </c:pt>
                <c:pt idx="81429">
                  <c:v>8141.26</c:v>
                </c:pt>
                <c:pt idx="81430">
                  <c:v>8141.36</c:v>
                </c:pt>
                <c:pt idx="81431">
                  <c:v>8141.46</c:v>
                </c:pt>
                <c:pt idx="81432">
                  <c:v>8141.56</c:v>
                </c:pt>
                <c:pt idx="81433">
                  <c:v>8141.66</c:v>
                </c:pt>
                <c:pt idx="81434">
                  <c:v>8141.76</c:v>
                </c:pt>
                <c:pt idx="81435">
                  <c:v>8141.86</c:v>
                </c:pt>
                <c:pt idx="81436">
                  <c:v>8141.96</c:v>
                </c:pt>
                <c:pt idx="81437">
                  <c:v>8142.06</c:v>
                </c:pt>
                <c:pt idx="81438">
                  <c:v>8142.16</c:v>
                </c:pt>
                <c:pt idx="81439">
                  <c:v>8142.26</c:v>
                </c:pt>
                <c:pt idx="81440">
                  <c:v>8142.36</c:v>
                </c:pt>
                <c:pt idx="81441">
                  <c:v>8142.46</c:v>
                </c:pt>
                <c:pt idx="81442">
                  <c:v>8142.56</c:v>
                </c:pt>
                <c:pt idx="81443">
                  <c:v>8142.66</c:v>
                </c:pt>
                <c:pt idx="81444">
                  <c:v>8142.76</c:v>
                </c:pt>
                <c:pt idx="81445">
                  <c:v>8142.86</c:v>
                </c:pt>
                <c:pt idx="81446">
                  <c:v>8142.96</c:v>
                </c:pt>
                <c:pt idx="81447">
                  <c:v>8143.06</c:v>
                </c:pt>
                <c:pt idx="81448">
                  <c:v>8143.16</c:v>
                </c:pt>
                <c:pt idx="81449">
                  <c:v>8143.26</c:v>
                </c:pt>
                <c:pt idx="81450">
                  <c:v>8143.36</c:v>
                </c:pt>
                <c:pt idx="81451">
                  <c:v>8143.46</c:v>
                </c:pt>
                <c:pt idx="81452">
                  <c:v>8143.56</c:v>
                </c:pt>
                <c:pt idx="81453">
                  <c:v>8143.66</c:v>
                </c:pt>
                <c:pt idx="81454">
                  <c:v>8143.76</c:v>
                </c:pt>
                <c:pt idx="81455">
                  <c:v>8143.86</c:v>
                </c:pt>
                <c:pt idx="81456">
                  <c:v>8143.96</c:v>
                </c:pt>
                <c:pt idx="81457">
                  <c:v>8144.06</c:v>
                </c:pt>
                <c:pt idx="81458">
                  <c:v>8144.16</c:v>
                </c:pt>
                <c:pt idx="81459">
                  <c:v>8144.26</c:v>
                </c:pt>
                <c:pt idx="81460">
                  <c:v>8144.36</c:v>
                </c:pt>
                <c:pt idx="81461">
                  <c:v>8144.46</c:v>
                </c:pt>
                <c:pt idx="81462">
                  <c:v>8144.56</c:v>
                </c:pt>
                <c:pt idx="81463">
                  <c:v>8144.66</c:v>
                </c:pt>
                <c:pt idx="81464">
                  <c:v>8144.76</c:v>
                </c:pt>
                <c:pt idx="81465">
                  <c:v>8144.86</c:v>
                </c:pt>
                <c:pt idx="81466">
                  <c:v>8144.96</c:v>
                </c:pt>
                <c:pt idx="81467">
                  <c:v>8145.06</c:v>
                </c:pt>
                <c:pt idx="81468">
                  <c:v>8145.16</c:v>
                </c:pt>
                <c:pt idx="81469">
                  <c:v>8145.26</c:v>
                </c:pt>
                <c:pt idx="81470">
                  <c:v>8145.36</c:v>
                </c:pt>
                <c:pt idx="81471">
                  <c:v>8145.46</c:v>
                </c:pt>
                <c:pt idx="81472">
                  <c:v>8145.56</c:v>
                </c:pt>
                <c:pt idx="81473">
                  <c:v>8145.66</c:v>
                </c:pt>
                <c:pt idx="81474">
                  <c:v>8145.76</c:v>
                </c:pt>
                <c:pt idx="81475">
                  <c:v>8145.86</c:v>
                </c:pt>
                <c:pt idx="81476">
                  <c:v>8145.96</c:v>
                </c:pt>
                <c:pt idx="81477">
                  <c:v>8146.06</c:v>
                </c:pt>
                <c:pt idx="81478">
                  <c:v>8146.16</c:v>
                </c:pt>
                <c:pt idx="81479">
                  <c:v>8146.26</c:v>
                </c:pt>
                <c:pt idx="81480">
                  <c:v>8146.36</c:v>
                </c:pt>
                <c:pt idx="81481">
                  <c:v>8146.46</c:v>
                </c:pt>
                <c:pt idx="81482">
                  <c:v>8146.56</c:v>
                </c:pt>
                <c:pt idx="81483">
                  <c:v>8146.66</c:v>
                </c:pt>
                <c:pt idx="81484">
                  <c:v>8146.76</c:v>
                </c:pt>
                <c:pt idx="81485">
                  <c:v>8146.86</c:v>
                </c:pt>
                <c:pt idx="81486">
                  <c:v>8146.96</c:v>
                </c:pt>
                <c:pt idx="81487">
                  <c:v>8147.06</c:v>
                </c:pt>
                <c:pt idx="81488">
                  <c:v>8147.16</c:v>
                </c:pt>
                <c:pt idx="81489">
                  <c:v>8147.26</c:v>
                </c:pt>
                <c:pt idx="81490">
                  <c:v>8147.36</c:v>
                </c:pt>
                <c:pt idx="81491">
                  <c:v>8147.46</c:v>
                </c:pt>
                <c:pt idx="81492">
                  <c:v>8147.56</c:v>
                </c:pt>
                <c:pt idx="81493">
                  <c:v>8147.66</c:v>
                </c:pt>
                <c:pt idx="81494">
                  <c:v>8147.76</c:v>
                </c:pt>
                <c:pt idx="81495">
                  <c:v>8147.86</c:v>
                </c:pt>
                <c:pt idx="81496">
                  <c:v>8147.96</c:v>
                </c:pt>
                <c:pt idx="81497">
                  <c:v>8148.06</c:v>
                </c:pt>
                <c:pt idx="81498">
                  <c:v>8148.16</c:v>
                </c:pt>
                <c:pt idx="81499">
                  <c:v>8148.26</c:v>
                </c:pt>
                <c:pt idx="81500">
                  <c:v>8148.36</c:v>
                </c:pt>
                <c:pt idx="81501">
                  <c:v>8148.46</c:v>
                </c:pt>
                <c:pt idx="81502">
                  <c:v>8148.56</c:v>
                </c:pt>
                <c:pt idx="81503">
                  <c:v>8148.66</c:v>
                </c:pt>
                <c:pt idx="81504">
                  <c:v>8148.76</c:v>
                </c:pt>
                <c:pt idx="81505">
                  <c:v>8148.86</c:v>
                </c:pt>
                <c:pt idx="81506">
                  <c:v>8148.96</c:v>
                </c:pt>
                <c:pt idx="81507">
                  <c:v>8149.06</c:v>
                </c:pt>
                <c:pt idx="81508">
                  <c:v>8149.16</c:v>
                </c:pt>
                <c:pt idx="81509">
                  <c:v>8149.26</c:v>
                </c:pt>
                <c:pt idx="81510">
                  <c:v>8149.36</c:v>
                </c:pt>
                <c:pt idx="81511">
                  <c:v>8149.46</c:v>
                </c:pt>
                <c:pt idx="81512">
                  <c:v>8149.56</c:v>
                </c:pt>
                <c:pt idx="81513">
                  <c:v>8149.66</c:v>
                </c:pt>
                <c:pt idx="81514">
                  <c:v>8149.76</c:v>
                </c:pt>
                <c:pt idx="81515">
                  <c:v>8149.86</c:v>
                </c:pt>
                <c:pt idx="81516">
                  <c:v>8149.96</c:v>
                </c:pt>
                <c:pt idx="81517">
                  <c:v>8150.06</c:v>
                </c:pt>
                <c:pt idx="81518">
                  <c:v>8150.16</c:v>
                </c:pt>
                <c:pt idx="81519">
                  <c:v>8150.26</c:v>
                </c:pt>
                <c:pt idx="81520">
                  <c:v>8150.36</c:v>
                </c:pt>
                <c:pt idx="81521">
                  <c:v>8150.46</c:v>
                </c:pt>
                <c:pt idx="81522">
                  <c:v>8150.56</c:v>
                </c:pt>
                <c:pt idx="81523">
                  <c:v>8150.66</c:v>
                </c:pt>
                <c:pt idx="81524">
                  <c:v>8150.76</c:v>
                </c:pt>
                <c:pt idx="81525">
                  <c:v>8150.86</c:v>
                </c:pt>
                <c:pt idx="81526">
                  <c:v>8150.96</c:v>
                </c:pt>
                <c:pt idx="81527">
                  <c:v>8151.06</c:v>
                </c:pt>
                <c:pt idx="81528">
                  <c:v>8151.16</c:v>
                </c:pt>
                <c:pt idx="81529">
                  <c:v>8151.26</c:v>
                </c:pt>
                <c:pt idx="81530">
                  <c:v>8151.36</c:v>
                </c:pt>
                <c:pt idx="81531">
                  <c:v>8151.46</c:v>
                </c:pt>
                <c:pt idx="81532">
                  <c:v>8151.56</c:v>
                </c:pt>
                <c:pt idx="81533">
                  <c:v>8151.66</c:v>
                </c:pt>
                <c:pt idx="81534">
                  <c:v>8151.76</c:v>
                </c:pt>
                <c:pt idx="81535">
                  <c:v>8151.86</c:v>
                </c:pt>
                <c:pt idx="81536">
                  <c:v>8151.96</c:v>
                </c:pt>
                <c:pt idx="81537">
                  <c:v>8152.06</c:v>
                </c:pt>
                <c:pt idx="81538">
                  <c:v>8152.16</c:v>
                </c:pt>
                <c:pt idx="81539">
                  <c:v>8152.26</c:v>
                </c:pt>
                <c:pt idx="81540">
                  <c:v>8152.36</c:v>
                </c:pt>
                <c:pt idx="81541">
                  <c:v>8152.46</c:v>
                </c:pt>
                <c:pt idx="81542">
                  <c:v>8152.56</c:v>
                </c:pt>
                <c:pt idx="81543">
                  <c:v>8152.66</c:v>
                </c:pt>
                <c:pt idx="81544">
                  <c:v>8152.76</c:v>
                </c:pt>
                <c:pt idx="81545">
                  <c:v>8152.86</c:v>
                </c:pt>
                <c:pt idx="81546">
                  <c:v>8152.96</c:v>
                </c:pt>
                <c:pt idx="81547">
                  <c:v>8153.06</c:v>
                </c:pt>
                <c:pt idx="81548">
                  <c:v>8153.16</c:v>
                </c:pt>
                <c:pt idx="81549">
                  <c:v>8153.26</c:v>
                </c:pt>
                <c:pt idx="81550">
                  <c:v>8153.36</c:v>
                </c:pt>
                <c:pt idx="81551">
                  <c:v>8153.46</c:v>
                </c:pt>
                <c:pt idx="81552">
                  <c:v>8153.56</c:v>
                </c:pt>
                <c:pt idx="81553">
                  <c:v>8153.66</c:v>
                </c:pt>
                <c:pt idx="81554">
                  <c:v>8153.76</c:v>
                </c:pt>
                <c:pt idx="81555">
                  <c:v>8153.86</c:v>
                </c:pt>
                <c:pt idx="81556">
                  <c:v>8153.96</c:v>
                </c:pt>
                <c:pt idx="81557">
                  <c:v>8154.06</c:v>
                </c:pt>
                <c:pt idx="81558">
                  <c:v>8154.16</c:v>
                </c:pt>
                <c:pt idx="81559">
                  <c:v>8154.26</c:v>
                </c:pt>
                <c:pt idx="81560">
                  <c:v>8154.36</c:v>
                </c:pt>
                <c:pt idx="81561">
                  <c:v>8154.46</c:v>
                </c:pt>
                <c:pt idx="81562">
                  <c:v>8154.56</c:v>
                </c:pt>
                <c:pt idx="81563">
                  <c:v>8154.66</c:v>
                </c:pt>
                <c:pt idx="81564">
                  <c:v>8154.76</c:v>
                </c:pt>
                <c:pt idx="81565">
                  <c:v>8154.86</c:v>
                </c:pt>
                <c:pt idx="81566">
                  <c:v>8154.96</c:v>
                </c:pt>
                <c:pt idx="81567">
                  <c:v>8155.06</c:v>
                </c:pt>
                <c:pt idx="81568">
                  <c:v>8155.16</c:v>
                </c:pt>
                <c:pt idx="81569">
                  <c:v>8155.26</c:v>
                </c:pt>
                <c:pt idx="81570">
                  <c:v>8155.36</c:v>
                </c:pt>
                <c:pt idx="81571">
                  <c:v>8155.46</c:v>
                </c:pt>
                <c:pt idx="81572">
                  <c:v>8155.56</c:v>
                </c:pt>
                <c:pt idx="81573">
                  <c:v>8155.66</c:v>
                </c:pt>
                <c:pt idx="81574">
                  <c:v>8155.76</c:v>
                </c:pt>
                <c:pt idx="81575">
                  <c:v>8155.86</c:v>
                </c:pt>
                <c:pt idx="81576">
                  <c:v>8155.96</c:v>
                </c:pt>
                <c:pt idx="81577">
                  <c:v>8156.06</c:v>
                </c:pt>
                <c:pt idx="81578">
                  <c:v>8156.16</c:v>
                </c:pt>
                <c:pt idx="81579">
                  <c:v>8156.26</c:v>
                </c:pt>
                <c:pt idx="81580">
                  <c:v>8156.36</c:v>
                </c:pt>
                <c:pt idx="81581">
                  <c:v>8156.46</c:v>
                </c:pt>
                <c:pt idx="81582">
                  <c:v>8156.56</c:v>
                </c:pt>
                <c:pt idx="81583">
                  <c:v>8156.66</c:v>
                </c:pt>
                <c:pt idx="81584">
                  <c:v>8156.76</c:v>
                </c:pt>
                <c:pt idx="81585">
                  <c:v>8156.86</c:v>
                </c:pt>
                <c:pt idx="81586">
                  <c:v>8156.96</c:v>
                </c:pt>
                <c:pt idx="81587">
                  <c:v>8157.06</c:v>
                </c:pt>
                <c:pt idx="81588">
                  <c:v>8157.16</c:v>
                </c:pt>
                <c:pt idx="81589">
                  <c:v>8157.26</c:v>
                </c:pt>
                <c:pt idx="81590">
                  <c:v>8157.36</c:v>
                </c:pt>
                <c:pt idx="81591">
                  <c:v>8157.46</c:v>
                </c:pt>
                <c:pt idx="81592">
                  <c:v>8157.56</c:v>
                </c:pt>
                <c:pt idx="81593">
                  <c:v>8157.66</c:v>
                </c:pt>
                <c:pt idx="81594">
                  <c:v>8157.76</c:v>
                </c:pt>
                <c:pt idx="81595">
                  <c:v>8157.86</c:v>
                </c:pt>
                <c:pt idx="81596">
                  <c:v>8157.96</c:v>
                </c:pt>
                <c:pt idx="81597">
                  <c:v>8158.06</c:v>
                </c:pt>
                <c:pt idx="81598">
                  <c:v>8158.16</c:v>
                </c:pt>
                <c:pt idx="81599">
                  <c:v>8158.26</c:v>
                </c:pt>
                <c:pt idx="81600">
                  <c:v>8158.36</c:v>
                </c:pt>
                <c:pt idx="81601">
                  <c:v>8158.46</c:v>
                </c:pt>
                <c:pt idx="81602">
                  <c:v>8158.56</c:v>
                </c:pt>
                <c:pt idx="81603">
                  <c:v>8158.66</c:v>
                </c:pt>
                <c:pt idx="81604">
                  <c:v>8158.76</c:v>
                </c:pt>
                <c:pt idx="81605">
                  <c:v>8158.86</c:v>
                </c:pt>
                <c:pt idx="81606">
                  <c:v>8158.96</c:v>
                </c:pt>
                <c:pt idx="81607">
                  <c:v>8159.06</c:v>
                </c:pt>
                <c:pt idx="81608">
                  <c:v>8159.16</c:v>
                </c:pt>
                <c:pt idx="81609">
                  <c:v>8159.26</c:v>
                </c:pt>
                <c:pt idx="81610">
                  <c:v>8159.36</c:v>
                </c:pt>
                <c:pt idx="81611">
                  <c:v>8159.46</c:v>
                </c:pt>
                <c:pt idx="81612">
                  <c:v>8159.56</c:v>
                </c:pt>
                <c:pt idx="81613">
                  <c:v>8159.66</c:v>
                </c:pt>
                <c:pt idx="81614">
                  <c:v>8159.76</c:v>
                </c:pt>
                <c:pt idx="81615">
                  <c:v>8159.86</c:v>
                </c:pt>
                <c:pt idx="81616">
                  <c:v>8159.96</c:v>
                </c:pt>
                <c:pt idx="81617">
                  <c:v>8160.06</c:v>
                </c:pt>
                <c:pt idx="81618">
                  <c:v>8160.16</c:v>
                </c:pt>
                <c:pt idx="81619">
                  <c:v>8160.26</c:v>
                </c:pt>
                <c:pt idx="81620">
                  <c:v>8160.36</c:v>
                </c:pt>
                <c:pt idx="81621">
                  <c:v>8160.46</c:v>
                </c:pt>
                <c:pt idx="81622">
                  <c:v>8160.56</c:v>
                </c:pt>
                <c:pt idx="81623">
                  <c:v>8160.66</c:v>
                </c:pt>
                <c:pt idx="81624">
                  <c:v>8160.76</c:v>
                </c:pt>
                <c:pt idx="81625">
                  <c:v>8160.86</c:v>
                </c:pt>
                <c:pt idx="81626">
                  <c:v>8160.96</c:v>
                </c:pt>
                <c:pt idx="81627">
                  <c:v>8161.06</c:v>
                </c:pt>
                <c:pt idx="81628">
                  <c:v>8161.16</c:v>
                </c:pt>
                <c:pt idx="81629">
                  <c:v>8161.26</c:v>
                </c:pt>
                <c:pt idx="81630">
                  <c:v>8161.36</c:v>
                </c:pt>
                <c:pt idx="81631">
                  <c:v>8161.46</c:v>
                </c:pt>
                <c:pt idx="81632">
                  <c:v>8161.56</c:v>
                </c:pt>
                <c:pt idx="81633">
                  <c:v>8161.66</c:v>
                </c:pt>
                <c:pt idx="81634">
                  <c:v>8161.76</c:v>
                </c:pt>
                <c:pt idx="81635">
                  <c:v>8161.86</c:v>
                </c:pt>
                <c:pt idx="81636">
                  <c:v>8161.96</c:v>
                </c:pt>
                <c:pt idx="81637">
                  <c:v>8162.06</c:v>
                </c:pt>
                <c:pt idx="81638">
                  <c:v>8162.16</c:v>
                </c:pt>
                <c:pt idx="81639">
                  <c:v>8162.26</c:v>
                </c:pt>
                <c:pt idx="81640">
                  <c:v>8162.36</c:v>
                </c:pt>
                <c:pt idx="81641">
                  <c:v>8162.46</c:v>
                </c:pt>
                <c:pt idx="81642">
                  <c:v>8162.56</c:v>
                </c:pt>
                <c:pt idx="81643">
                  <c:v>8162.66</c:v>
                </c:pt>
                <c:pt idx="81644">
                  <c:v>8162.76</c:v>
                </c:pt>
                <c:pt idx="81645">
                  <c:v>8162.86</c:v>
                </c:pt>
                <c:pt idx="81646">
                  <c:v>8162.96</c:v>
                </c:pt>
                <c:pt idx="81647">
                  <c:v>8163.06</c:v>
                </c:pt>
                <c:pt idx="81648">
                  <c:v>8163.16</c:v>
                </c:pt>
                <c:pt idx="81649">
                  <c:v>8163.26</c:v>
                </c:pt>
                <c:pt idx="81650">
                  <c:v>8163.36</c:v>
                </c:pt>
                <c:pt idx="81651">
                  <c:v>8163.46</c:v>
                </c:pt>
                <c:pt idx="81652">
                  <c:v>8163.56</c:v>
                </c:pt>
                <c:pt idx="81653">
                  <c:v>8163.66</c:v>
                </c:pt>
                <c:pt idx="81654">
                  <c:v>8163.76</c:v>
                </c:pt>
                <c:pt idx="81655">
                  <c:v>8163.86</c:v>
                </c:pt>
                <c:pt idx="81656">
                  <c:v>8163.96</c:v>
                </c:pt>
                <c:pt idx="81657">
                  <c:v>8164.06</c:v>
                </c:pt>
                <c:pt idx="81658">
                  <c:v>8164.16</c:v>
                </c:pt>
                <c:pt idx="81659">
                  <c:v>8164.26</c:v>
                </c:pt>
                <c:pt idx="81660">
                  <c:v>8164.36</c:v>
                </c:pt>
                <c:pt idx="81661">
                  <c:v>8164.46</c:v>
                </c:pt>
                <c:pt idx="81662">
                  <c:v>8164.56</c:v>
                </c:pt>
                <c:pt idx="81663">
                  <c:v>8164.66</c:v>
                </c:pt>
                <c:pt idx="81664">
                  <c:v>8164.76</c:v>
                </c:pt>
                <c:pt idx="81665">
                  <c:v>8164.86</c:v>
                </c:pt>
                <c:pt idx="81666">
                  <c:v>8164.96</c:v>
                </c:pt>
                <c:pt idx="81667">
                  <c:v>8165.06</c:v>
                </c:pt>
                <c:pt idx="81668">
                  <c:v>8165.16</c:v>
                </c:pt>
                <c:pt idx="81669">
                  <c:v>8165.26</c:v>
                </c:pt>
                <c:pt idx="81670">
                  <c:v>8165.36</c:v>
                </c:pt>
                <c:pt idx="81671">
                  <c:v>8165.46</c:v>
                </c:pt>
                <c:pt idx="81672">
                  <c:v>8165.56</c:v>
                </c:pt>
                <c:pt idx="81673">
                  <c:v>8165.66</c:v>
                </c:pt>
                <c:pt idx="81674">
                  <c:v>8165.76</c:v>
                </c:pt>
                <c:pt idx="81675">
                  <c:v>8165.86</c:v>
                </c:pt>
                <c:pt idx="81676">
                  <c:v>8165.96</c:v>
                </c:pt>
                <c:pt idx="81677">
                  <c:v>8166.06</c:v>
                </c:pt>
                <c:pt idx="81678">
                  <c:v>8166.16</c:v>
                </c:pt>
                <c:pt idx="81679">
                  <c:v>8166.26</c:v>
                </c:pt>
                <c:pt idx="81680">
                  <c:v>8166.36</c:v>
                </c:pt>
                <c:pt idx="81681">
                  <c:v>8166.46</c:v>
                </c:pt>
                <c:pt idx="81682">
                  <c:v>8166.56</c:v>
                </c:pt>
                <c:pt idx="81683">
                  <c:v>8166.66</c:v>
                </c:pt>
                <c:pt idx="81684">
                  <c:v>8166.76</c:v>
                </c:pt>
                <c:pt idx="81685">
                  <c:v>8166.86</c:v>
                </c:pt>
                <c:pt idx="81686">
                  <c:v>8166.96</c:v>
                </c:pt>
                <c:pt idx="81687">
                  <c:v>8167.06</c:v>
                </c:pt>
                <c:pt idx="81688">
                  <c:v>8167.16</c:v>
                </c:pt>
                <c:pt idx="81689">
                  <c:v>8167.26</c:v>
                </c:pt>
                <c:pt idx="81690">
                  <c:v>8167.36</c:v>
                </c:pt>
                <c:pt idx="81691">
                  <c:v>8167.46</c:v>
                </c:pt>
                <c:pt idx="81692">
                  <c:v>8167.56</c:v>
                </c:pt>
                <c:pt idx="81693">
                  <c:v>8167.66</c:v>
                </c:pt>
                <c:pt idx="81694">
                  <c:v>8167.76</c:v>
                </c:pt>
                <c:pt idx="81695">
                  <c:v>8167.86</c:v>
                </c:pt>
                <c:pt idx="81696">
                  <c:v>8167.96</c:v>
                </c:pt>
                <c:pt idx="81697">
                  <c:v>8168.06</c:v>
                </c:pt>
                <c:pt idx="81698">
                  <c:v>8168.16</c:v>
                </c:pt>
                <c:pt idx="81699">
                  <c:v>8168.26</c:v>
                </c:pt>
                <c:pt idx="81700">
                  <c:v>8168.36</c:v>
                </c:pt>
                <c:pt idx="81701">
                  <c:v>8168.46</c:v>
                </c:pt>
                <c:pt idx="81702">
                  <c:v>8168.56</c:v>
                </c:pt>
                <c:pt idx="81703">
                  <c:v>8168.66</c:v>
                </c:pt>
                <c:pt idx="81704">
                  <c:v>8168.76</c:v>
                </c:pt>
                <c:pt idx="81705">
                  <c:v>8168.86</c:v>
                </c:pt>
                <c:pt idx="81706">
                  <c:v>8168.96</c:v>
                </c:pt>
                <c:pt idx="81707">
                  <c:v>8169.06</c:v>
                </c:pt>
                <c:pt idx="81708">
                  <c:v>8169.16</c:v>
                </c:pt>
                <c:pt idx="81709">
                  <c:v>8169.26</c:v>
                </c:pt>
                <c:pt idx="81710">
                  <c:v>8169.36</c:v>
                </c:pt>
                <c:pt idx="81711">
                  <c:v>8169.46</c:v>
                </c:pt>
                <c:pt idx="81712">
                  <c:v>8169.56</c:v>
                </c:pt>
                <c:pt idx="81713">
                  <c:v>8169.66</c:v>
                </c:pt>
                <c:pt idx="81714">
                  <c:v>8169.76</c:v>
                </c:pt>
                <c:pt idx="81715">
                  <c:v>8169.86</c:v>
                </c:pt>
                <c:pt idx="81716">
                  <c:v>8169.96</c:v>
                </c:pt>
                <c:pt idx="81717">
                  <c:v>8170.06</c:v>
                </c:pt>
                <c:pt idx="81718">
                  <c:v>8170.16</c:v>
                </c:pt>
                <c:pt idx="81719">
                  <c:v>8170.26</c:v>
                </c:pt>
                <c:pt idx="81720">
                  <c:v>8170.36</c:v>
                </c:pt>
                <c:pt idx="81721">
                  <c:v>8170.46</c:v>
                </c:pt>
                <c:pt idx="81722">
                  <c:v>8170.56</c:v>
                </c:pt>
                <c:pt idx="81723">
                  <c:v>8170.66</c:v>
                </c:pt>
                <c:pt idx="81724">
                  <c:v>8170.76</c:v>
                </c:pt>
                <c:pt idx="81725">
                  <c:v>8170.86</c:v>
                </c:pt>
                <c:pt idx="81726">
                  <c:v>8170.96</c:v>
                </c:pt>
                <c:pt idx="81727">
                  <c:v>8171.06</c:v>
                </c:pt>
                <c:pt idx="81728">
                  <c:v>8171.16</c:v>
                </c:pt>
                <c:pt idx="81729">
                  <c:v>8171.26</c:v>
                </c:pt>
                <c:pt idx="81730">
                  <c:v>8171.36</c:v>
                </c:pt>
                <c:pt idx="81731">
                  <c:v>8171.46</c:v>
                </c:pt>
                <c:pt idx="81732">
                  <c:v>8171.56</c:v>
                </c:pt>
                <c:pt idx="81733">
                  <c:v>8171.66</c:v>
                </c:pt>
                <c:pt idx="81734">
                  <c:v>8171.76</c:v>
                </c:pt>
                <c:pt idx="81735">
                  <c:v>8171.86</c:v>
                </c:pt>
                <c:pt idx="81736">
                  <c:v>8171.96</c:v>
                </c:pt>
                <c:pt idx="81737">
                  <c:v>8172.06</c:v>
                </c:pt>
                <c:pt idx="81738">
                  <c:v>8172.16</c:v>
                </c:pt>
                <c:pt idx="81739">
                  <c:v>8172.26</c:v>
                </c:pt>
                <c:pt idx="81740">
                  <c:v>8172.36</c:v>
                </c:pt>
                <c:pt idx="81741">
                  <c:v>8172.46</c:v>
                </c:pt>
                <c:pt idx="81742">
                  <c:v>8172.56</c:v>
                </c:pt>
                <c:pt idx="81743">
                  <c:v>8172.66</c:v>
                </c:pt>
                <c:pt idx="81744">
                  <c:v>8172.76</c:v>
                </c:pt>
                <c:pt idx="81745">
                  <c:v>8172.86</c:v>
                </c:pt>
                <c:pt idx="81746">
                  <c:v>8172.96</c:v>
                </c:pt>
                <c:pt idx="81747">
                  <c:v>8173.06</c:v>
                </c:pt>
                <c:pt idx="81748">
                  <c:v>8173.16</c:v>
                </c:pt>
                <c:pt idx="81749">
                  <c:v>8173.26</c:v>
                </c:pt>
                <c:pt idx="81750">
                  <c:v>8173.36</c:v>
                </c:pt>
                <c:pt idx="81751">
                  <c:v>8173.46</c:v>
                </c:pt>
                <c:pt idx="81752">
                  <c:v>8173.56</c:v>
                </c:pt>
                <c:pt idx="81753">
                  <c:v>8173.66</c:v>
                </c:pt>
                <c:pt idx="81754">
                  <c:v>8173.76</c:v>
                </c:pt>
                <c:pt idx="81755">
                  <c:v>8173.86</c:v>
                </c:pt>
                <c:pt idx="81756">
                  <c:v>8173.96</c:v>
                </c:pt>
                <c:pt idx="81757">
                  <c:v>8174.06</c:v>
                </c:pt>
                <c:pt idx="81758">
                  <c:v>8174.16</c:v>
                </c:pt>
                <c:pt idx="81759">
                  <c:v>8174.26</c:v>
                </c:pt>
                <c:pt idx="81760">
                  <c:v>8174.36</c:v>
                </c:pt>
                <c:pt idx="81761">
                  <c:v>8174.46</c:v>
                </c:pt>
                <c:pt idx="81762">
                  <c:v>8174.56</c:v>
                </c:pt>
                <c:pt idx="81763">
                  <c:v>8174.66</c:v>
                </c:pt>
                <c:pt idx="81764">
                  <c:v>8174.76</c:v>
                </c:pt>
                <c:pt idx="81765">
                  <c:v>8174.86</c:v>
                </c:pt>
                <c:pt idx="81766">
                  <c:v>8174.96</c:v>
                </c:pt>
                <c:pt idx="81767">
                  <c:v>8175.06</c:v>
                </c:pt>
                <c:pt idx="81768">
                  <c:v>8175.16</c:v>
                </c:pt>
                <c:pt idx="81769">
                  <c:v>8175.26</c:v>
                </c:pt>
                <c:pt idx="81770">
                  <c:v>8175.36</c:v>
                </c:pt>
                <c:pt idx="81771">
                  <c:v>8175.46</c:v>
                </c:pt>
                <c:pt idx="81772">
                  <c:v>8175.56</c:v>
                </c:pt>
                <c:pt idx="81773">
                  <c:v>8175.66</c:v>
                </c:pt>
                <c:pt idx="81774">
                  <c:v>8175.76</c:v>
                </c:pt>
                <c:pt idx="81775">
                  <c:v>8175.86</c:v>
                </c:pt>
                <c:pt idx="81776">
                  <c:v>8175.96</c:v>
                </c:pt>
                <c:pt idx="81777">
                  <c:v>8176.06</c:v>
                </c:pt>
                <c:pt idx="81778">
                  <c:v>8176.16</c:v>
                </c:pt>
                <c:pt idx="81779">
                  <c:v>8176.26</c:v>
                </c:pt>
                <c:pt idx="81780">
                  <c:v>8176.36</c:v>
                </c:pt>
                <c:pt idx="81781">
                  <c:v>8176.46</c:v>
                </c:pt>
                <c:pt idx="81782">
                  <c:v>8176.56</c:v>
                </c:pt>
                <c:pt idx="81783">
                  <c:v>8176.66</c:v>
                </c:pt>
                <c:pt idx="81784">
                  <c:v>8176.76</c:v>
                </c:pt>
                <c:pt idx="81785">
                  <c:v>8176.86</c:v>
                </c:pt>
                <c:pt idx="81786">
                  <c:v>8176.96</c:v>
                </c:pt>
                <c:pt idx="81787">
                  <c:v>8177.06</c:v>
                </c:pt>
                <c:pt idx="81788">
                  <c:v>8177.16</c:v>
                </c:pt>
                <c:pt idx="81789">
                  <c:v>8177.26</c:v>
                </c:pt>
                <c:pt idx="81790">
                  <c:v>8177.36</c:v>
                </c:pt>
                <c:pt idx="81791">
                  <c:v>8177.46</c:v>
                </c:pt>
                <c:pt idx="81792">
                  <c:v>8177.56</c:v>
                </c:pt>
                <c:pt idx="81793">
                  <c:v>8177.66</c:v>
                </c:pt>
                <c:pt idx="81794">
                  <c:v>8177.76</c:v>
                </c:pt>
                <c:pt idx="81795">
                  <c:v>8177.86</c:v>
                </c:pt>
                <c:pt idx="81796">
                  <c:v>8177.96</c:v>
                </c:pt>
                <c:pt idx="81797">
                  <c:v>8178.06</c:v>
                </c:pt>
                <c:pt idx="81798">
                  <c:v>8178.16</c:v>
                </c:pt>
                <c:pt idx="81799">
                  <c:v>8178.26</c:v>
                </c:pt>
                <c:pt idx="81800">
                  <c:v>8178.36</c:v>
                </c:pt>
                <c:pt idx="81801">
                  <c:v>8178.46</c:v>
                </c:pt>
                <c:pt idx="81802">
                  <c:v>8178.56</c:v>
                </c:pt>
                <c:pt idx="81803">
                  <c:v>8178.66</c:v>
                </c:pt>
                <c:pt idx="81804">
                  <c:v>8178.76</c:v>
                </c:pt>
                <c:pt idx="81805">
                  <c:v>8178.86</c:v>
                </c:pt>
                <c:pt idx="81806">
                  <c:v>8178.96</c:v>
                </c:pt>
                <c:pt idx="81807">
                  <c:v>8179.06</c:v>
                </c:pt>
                <c:pt idx="81808">
                  <c:v>8179.16</c:v>
                </c:pt>
                <c:pt idx="81809">
                  <c:v>8179.26</c:v>
                </c:pt>
                <c:pt idx="81810">
                  <c:v>8179.36</c:v>
                </c:pt>
                <c:pt idx="81811">
                  <c:v>8179.46</c:v>
                </c:pt>
                <c:pt idx="81812">
                  <c:v>8179.56</c:v>
                </c:pt>
                <c:pt idx="81813">
                  <c:v>8179.66</c:v>
                </c:pt>
                <c:pt idx="81814">
                  <c:v>8179.76</c:v>
                </c:pt>
                <c:pt idx="81815">
                  <c:v>8179.86</c:v>
                </c:pt>
                <c:pt idx="81816">
                  <c:v>8179.96</c:v>
                </c:pt>
                <c:pt idx="81817">
                  <c:v>8180.06</c:v>
                </c:pt>
                <c:pt idx="81818">
                  <c:v>8180.16</c:v>
                </c:pt>
                <c:pt idx="81819">
                  <c:v>8180.26</c:v>
                </c:pt>
                <c:pt idx="81820">
                  <c:v>8180.36</c:v>
                </c:pt>
                <c:pt idx="81821">
                  <c:v>8180.46</c:v>
                </c:pt>
                <c:pt idx="81822">
                  <c:v>8180.56</c:v>
                </c:pt>
                <c:pt idx="81823">
                  <c:v>8180.66</c:v>
                </c:pt>
                <c:pt idx="81824">
                  <c:v>8180.76</c:v>
                </c:pt>
                <c:pt idx="81825">
                  <c:v>8180.86</c:v>
                </c:pt>
                <c:pt idx="81826">
                  <c:v>8180.96</c:v>
                </c:pt>
                <c:pt idx="81827">
                  <c:v>8181.06</c:v>
                </c:pt>
                <c:pt idx="81828">
                  <c:v>8181.16</c:v>
                </c:pt>
                <c:pt idx="81829">
                  <c:v>8181.26</c:v>
                </c:pt>
                <c:pt idx="81830">
                  <c:v>8181.36</c:v>
                </c:pt>
                <c:pt idx="81831">
                  <c:v>8181.46</c:v>
                </c:pt>
                <c:pt idx="81832">
                  <c:v>8181.56</c:v>
                </c:pt>
                <c:pt idx="81833">
                  <c:v>8181.66</c:v>
                </c:pt>
                <c:pt idx="81834">
                  <c:v>8181.76</c:v>
                </c:pt>
                <c:pt idx="81835">
                  <c:v>8181.86</c:v>
                </c:pt>
                <c:pt idx="81836">
                  <c:v>8181.96</c:v>
                </c:pt>
                <c:pt idx="81837">
                  <c:v>8182.06</c:v>
                </c:pt>
                <c:pt idx="81838">
                  <c:v>8182.16</c:v>
                </c:pt>
                <c:pt idx="81839">
                  <c:v>8182.26</c:v>
                </c:pt>
                <c:pt idx="81840">
                  <c:v>8182.36</c:v>
                </c:pt>
                <c:pt idx="81841">
                  <c:v>8182.46</c:v>
                </c:pt>
                <c:pt idx="81842">
                  <c:v>8182.56</c:v>
                </c:pt>
                <c:pt idx="81843">
                  <c:v>8182.66</c:v>
                </c:pt>
                <c:pt idx="81844">
                  <c:v>8182.76</c:v>
                </c:pt>
                <c:pt idx="81845">
                  <c:v>8182.86</c:v>
                </c:pt>
                <c:pt idx="81846">
                  <c:v>8182.96</c:v>
                </c:pt>
                <c:pt idx="81847">
                  <c:v>8183.06</c:v>
                </c:pt>
                <c:pt idx="81848">
                  <c:v>8183.16</c:v>
                </c:pt>
                <c:pt idx="81849">
                  <c:v>8183.26</c:v>
                </c:pt>
                <c:pt idx="81850">
                  <c:v>8183.36</c:v>
                </c:pt>
                <c:pt idx="81851">
                  <c:v>8183.46</c:v>
                </c:pt>
                <c:pt idx="81852">
                  <c:v>8183.56</c:v>
                </c:pt>
                <c:pt idx="81853">
                  <c:v>8183.66</c:v>
                </c:pt>
                <c:pt idx="81854">
                  <c:v>8183.76</c:v>
                </c:pt>
                <c:pt idx="81855">
                  <c:v>8183.86</c:v>
                </c:pt>
                <c:pt idx="81856">
                  <c:v>8183.96</c:v>
                </c:pt>
                <c:pt idx="81857">
                  <c:v>8184.06</c:v>
                </c:pt>
                <c:pt idx="81858">
                  <c:v>8184.16</c:v>
                </c:pt>
                <c:pt idx="81859">
                  <c:v>8184.26</c:v>
                </c:pt>
                <c:pt idx="81860">
                  <c:v>8184.36</c:v>
                </c:pt>
                <c:pt idx="81861">
                  <c:v>8184.46</c:v>
                </c:pt>
                <c:pt idx="81862">
                  <c:v>8184.56</c:v>
                </c:pt>
                <c:pt idx="81863">
                  <c:v>8184.66</c:v>
                </c:pt>
                <c:pt idx="81864">
                  <c:v>8184.76</c:v>
                </c:pt>
                <c:pt idx="81865">
                  <c:v>8184.86</c:v>
                </c:pt>
                <c:pt idx="81866">
                  <c:v>8184.96</c:v>
                </c:pt>
                <c:pt idx="81867">
                  <c:v>8185.06</c:v>
                </c:pt>
                <c:pt idx="81868">
                  <c:v>8185.16</c:v>
                </c:pt>
                <c:pt idx="81869">
                  <c:v>8185.26</c:v>
                </c:pt>
                <c:pt idx="81870">
                  <c:v>8185.36</c:v>
                </c:pt>
                <c:pt idx="81871">
                  <c:v>8185.46</c:v>
                </c:pt>
                <c:pt idx="81872">
                  <c:v>8185.56</c:v>
                </c:pt>
                <c:pt idx="81873">
                  <c:v>8185.66</c:v>
                </c:pt>
                <c:pt idx="81874">
                  <c:v>8185.76</c:v>
                </c:pt>
                <c:pt idx="81875">
                  <c:v>8185.86</c:v>
                </c:pt>
                <c:pt idx="81876">
                  <c:v>8185.96</c:v>
                </c:pt>
                <c:pt idx="81877">
                  <c:v>8186.06</c:v>
                </c:pt>
                <c:pt idx="81878">
                  <c:v>8186.16</c:v>
                </c:pt>
                <c:pt idx="81879">
                  <c:v>8186.26</c:v>
                </c:pt>
                <c:pt idx="81880">
                  <c:v>8186.36</c:v>
                </c:pt>
                <c:pt idx="81881">
                  <c:v>8186.46</c:v>
                </c:pt>
                <c:pt idx="81882">
                  <c:v>8186.56</c:v>
                </c:pt>
                <c:pt idx="81883">
                  <c:v>8186.66</c:v>
                </c:pt>
                <c:pt idx="81884">
                  <c:v>8186.76</c:v>
                </c:pt>
                <c:pt idx="81885">
                  <c:v>8186.86</c:v>
                </c:pt>
                <c:pt idx="81886">
                  <c:v>8186.96</c:v>
                </c:pt>
                <c:pt idx="81887">
                  <c:v>8187.06</c:v>
                </c:pt>
                <c:pt idx="81888">
                  <c:v>8187.16</c:v>
                </c:pt>
                <c:pt idx="81889">
                  <c:v>8187.26</c:v>
                </c:pt>
                <c:pt idx="81890">
                  <c:v>8187.36</c:v>
                </c:pt>
                <c:pt idx="81891">
                  <c:v>8187.46</c:v>
                </c:pt>
                <c:pt idx="81892">
                  <c:v>8187.56</c:v>
                </c:pt>
                <c:pt idx="81893">
                  <c:v>8187.66</c:v>
                </c:pt>
                <c:pt idx="81894">
                  <c:v>8187.76</c:v>
                </c:pt>
                <c:pt idx="81895">
                  <c:v>8187.86</c:v>
                </c:pt>
                <c:pt idx="81896">
                  <c:v>8187.96</c:v>
                </c:pt>
                <c:pt idx="81897">
                  <c:v>8188.06</c:v>
                </c:pt>
                <c:pt idx="81898">
                  <c:v>8188.16</c:v>
                </c:pt>
                <c:pt idx="81899">
                  <c:v>8188.26</c:v>
                </c:pt>
                <c:pt idx="81900">
                  <c:v>8188.36</c:v>
                </c:pt>
                <c:pt idx="81901">
                  <c:v>8188.46</c:v>
                </c:pt>
                <c:pt idx="81902">
                  <c:v>8188.56</c:v>
                </c:pt>
                <c:pt idx="81903">
                  <c:v>8188.66</c:v>
                </c:pt>
                <c:pt idx="81904">
                  <c:v>8188.76</c:v>
                </c:pt>
                <c:pt idx="81905">
                  <c:v>8188.86</c:v>
                </c:pt>
                <c:pt idx="81906">
                  <c:v>8188.96</c:v>
                </c:pt>
                <c:pt idx="81907">
                  <c:v>8189.06</c:v>
                </c:pt>
                <c:pt idx="81908">
                  <c:v>8189.16</c:v>
                </c:pt>
                <c:pt idx="81909">
                  <c:v>8189.26</c:v>
                </c:pt>
                <c:pt idx="81910">
                  <c:v>8189.36</c:v>
                </c:pt>
                <c:pt idx="81911">
                  <c:v>8189.46</c:v>
                </c:pt>
                <c:pt idx="81912">
                  <c:v>8189.56</c:v>
                </c:pt>
                <c:pt idx="81913">
                  <c:v>8189.66</c:v>
                </c:pt>
                <c:pt idx="81914">
                  <c:v>8189.76</c:v>
                </c:pt>
                <c:pt idx="81915">
                  <c:v>8189.86</c:v>
                </c:pt>
                <c:pt idx="81916">
                  <c:v>8189.96</c:v>
                </c:pt>
                <c:pt idx="81917">
                  <c:v>8190.06</c:v>
                </c:pt>
                <c:pt idx="81918">
                  <c:v>8190.16</c:v>
                </c:pt>
                <c:pt idx="81919">
                  <c:v>8190.26</c:v>
                </c:pt>
                <c:pt idx="81920">
                  <c:v>8190.36</c:v>
                </c:pt>
                <c:pt idx="81921">
                  <c:v>8190.46</c:v>
                </c:pt>
                <c:pt idx="81922">
                  <c:v>8190.56</c:v>
                </c:pt>
                <c:pt idx="81923">
                  <c:v>8190.66</c:v>
                </c:pt>
                <c:pt idx="81924">
                  <c:v>8190.76</c:v>
                </c:pt>
                <c:pt idx="81925">
                  <c:v>8190.86</c:v>
                </c:pt>
                <c:pt idx="81926">
                  <c:v>8190.96</c:v>
                </c:pt>
                <c:pt idx="81927">
                  <c:v>8191.06</c:v>
                </c:pt>
                <c:pt idx="81928">
                  <c:v>8191.16</c:v>
                </c:pt>
                <c:pt idx="81929">
                  <c:v>8191.26</c:v>
                </c:pt>
                <c:pt idx="81930">
                  <c:v>8191.36</c:v>
                </c:pt>
                <c:pt idx="81931">
                  <c:v>8191.46</c:v>
                </c:pt>
                <c:pt idx="81932">
                  <c:v>8191.56</c:v>
                </c:pt>
                <c:pt idx="81933">
                  <c:v>8191.66</c:v>
                </c:pt>
                <c:pt idx="81934">
                  <c:v>8191.76</c:v>
                </c:pt>
                <c:pt idx="81935">
                  <c:v>8191.86</c:v>
                </c:pt>
                <c:pt idx="81936">
                  <c:v>8191.96</c:v>
                </c:pt>
                <c:pt idx="81937">
                  <c:v>8192.06</c:v>
                </c:pt>
                <c:pt idx="81938">
                  <c:v>8192.16</c:v>
                </c:pt>
                <c:pt idx="81939">
                  <c:v>8192.26</c:v>
                </c:pt>
                <c:pt idx="81940">
                  <c:v>8192.36</c:v>
                </c:pt>
                <c:pt idx="81941">
                  <c:v>8192.46</c:v>
                </c:pt>
                <c:pt idx="81942">
                  <c:v>8192.56</c:v>
                </c:pt>
                <c:pt idx="81943">
                  <c:v>8192.66</c:v>
                </c:pt>
                <c:pt idx="81944">
                  <c:v>8192.76</c:v>
                </c:pt>
                <c:pt idx="81945">
                  <c:v>8192.86</c:v>
                </c:pt>
                <c:pt idx="81946">
                  <c:v>8192.96</c:v>
                </c:pt>
                <c:pt idx="81947">
                  <c:v>8193.06</c:v>
                </c:pt>
                <c:pt idx="81948">
                  <c:v>8193.16</c:v>
                </c:pt>
                <c:pt idx="81949">
                  <c:v>8193.26</c:v>
                </c:pt>
                <c:pt idx="81950">
                  <c:v>8193.36</c:v>
                </c:pt>
                <c:pt idx="81951">
                  <c:v>8193.46</c:v>
                </c:pt>
                <c:pt idx="81952">
                  <c:v>8193.56</c:v>
                </c:pt>
                <c:pt idx="81953">
                  <c:v>8193.66</c:v>
                </c:pt>
                <c:pt idx="81954">
                  <c:v>8193.76</c:v>
                </c:pt>
                <c:pt idx="81955">
                  <c:v>8193.86</c:v>
                </c:pt>
                <c:pt idx="81956">
                  <c:v>8193.96</c:v>
                </c:pt>
                <c:pt idx="81957">
                  <c:v>8194.06</c:v>
                </c:pt>
                <c:pt idx="81958">
                  <c:v>8194.16</c:v>
                </c:pt>
                <c:pt idx="81959">
                  <c:v>8194.26</c:v>
                </c:pt>
                <c:pt idx="81960">
                  <c:v>8194.36</c:v>
                </c:pt>
                <c:pt idx="81961">
                  <c:v>8194.46</c:v>
                </c:pt>
                <c:pt idx="81962">
                  <c:v>8194.56</c:v>
                </c:pt>
                <c:pt idx="81963">
                  <c:v>8194.66</c:v>
                </c:pt>
                <c:pt idx="81964">
                  <c:v>8194.76</c:v>
                </c:pt>
                <c:pt idx="81965">
                  <c:v>8194.86</c:v>
                </c:pt>
                <c:pt idx="81966">
                  <c:v>8194.96</c:v>
                </c:pt>
                <c:pt idx="81967">
                  <c:v>8195.06</c:v>
                </c:pt>
                <c:pt idx="81968">
                  <c:v>8195.16</c:v>
                </c:pt>
                <c:pt idx="81969">
                  <c:v>8195.26</c:v>
                </c:pt>
                <c:pt idx="81970">
                  <c:v>8195.36</c:v>
                </c:pt>
                <c:pt idx="81971">
                  <c:v>8195.46</c:v>
                </c:pt>
                <c:pt idx="81972">
                  <c:v>8195.56</c:v>
                </c:pt>
                <c:pt idx="81973">
                  <c:v>8195.66</c:v>
                </c:pt>
                <c:pt idx="81974">
                  <c:v>8195.76</c:v>
                </c:pt>
                <c:pt idx="81975">
                  <c:v>8195.86</c:v>
                </c:pt>
                <c:pt idx="81976">
                  <c:v>8195.96</c:v>
                </c:pt>
                <c:pt idx="81977">
                  <c:v>8196.06</c:v>
                </c:pt>
                <c:pt idx="81978">
                  <c:v>8196.16</c:v>
                </c:pt>
                <c:pt idx="81979">
                  <c:v>8196.26</c:v>
                </c:pt>
                <c:pt idx="81980">
                  <c:v>8196.36</c:v>
                </c:pt>
                <c:pt idx="81981">
                  <c:v>8196.46</c:v>
                </c:pt>
                <c:pt idx="81982">
                  <c:v>8196.56</c:v>
                </c:pt>
                <c:pt idx="81983">
                  <c:v>8196.66</c:v>
                </c:pt>
                <c:pt idx="81984">
                  <c:v>8196.76</c:v>
                </c:pt>
                <c:pt idx="81985">
                  <c:v>8196.86</c:v>
                </c:pt>
                <c:pt idx="81986">
                  <c:v>8196.96</c:v>
                </c:pt>
                <c:pt idx="81987">
                  <c:v>8197.06</c:v>
                </c:pt>
                <c:pt idx="81988">
                  <c:v>8197.16</c:v>
                </c:pt>
                <c:pt idx="81989">
                  <c:v>8197.26</c:v>
                </c:pt>
                <c:pt idx="81990">
                  <c:v>8197.36</c:v>
                </c:pt>
                <c:pt idx="81991">
                  <c:v>8197.46</c:v>
                </c:pt>
                <c:pt idx="81992">
                  <c:v>8197.56</c:v>
                </c:pt>
                <c:pt idx="81993">
                  <c:v>8197.66</c:v>
                </c:pt>
                <c:pt idx="81994">
                  <c:v>8197.76</c:v>
                </c:pt>
                <c:pt idx="81995">
                  <c:v>8197.86</c:v>
                </c:pt>
                <c:pt idx="81996">
                  <c:v>8197.96</c:v>
                </c:pt>
                <c:pt idx="81997">
                  <c:v>8198.06</c:v>
                </c:pt>
                <c:pt idx="81998">
                  <c:v>8198.16</c:v>
                </c:pt>
                <c:pt idx="81999">
                  <c:v>8198.26</c:v>
                </c:pt>
                <c:pt idx="82000">
                  <c:v>8198.36</c:v>
                </c:pt>
                <c:pt idx="82001">
                  <c:v>8198.46</c:v>
                </c:pt>
                <c:pt idx="82002">
                  <c:v>8198.56</c:v>
                </c:pt>
                <c:pt idx="82003">
                  <c:v>8198.66</c:v>
                </c:pt>
                <c:pt idx="82004">
                  <c:v>8198.76</c:v>
                </c:pt>
                <c:pt idx="82005">
                  <c:v>8198.86</c:v>
                </c:pt>
                <c:pt idx="82006">
                  <c:v>8198.96</c:v>
                </c:pt>
                <c:pt idx="82007">
                  <c:v>8199.06</c:v>
                </c:pt>
                <c:pt idx="82008">
                  <c:v>8199.16</c:v>
                </c:pt>
                <c:pt idx="82009">
                  <c:v>8199.26</c:v>
                </c:pt>
                <c:pt idx="82010">
                  <c:v>8199.36</c:v>
                </c:pt>
                <c:pt idx="82011">
                  <c:v>8199.46</c:v>
                </c:pt>
                <c:pt idx="82012">
                  <c:v>8199.56</c:v>
                </c:pt>
                <c:pt idx="82013">
                  <c:v>8199.66</c:v>
                </c:pt>
                <c:pt idx="82014">
                  <c:v>8199.76</c:v>
                </c:pt>
                <c:pt idx="82015">
                  <c:v>8199.86</c:v>
                </c:pt>
                <c:pt idx="82016">
                  <c:v>8199.96</c:v>
                </c:pt>
                <c:pt idx="82017">
                  <c:v>8200.06</c:v>
                </c:pt>
                <c:pt idx="82018">
                  <c:v>8200.16</c:v>
                </c:pt>
                <c:pt idx="82019">
                  <c:v>8200.26</c:v>
                </c:pt>
                <c:pt idx="82020">
                  <c:v>8200.36</c:v>
                </c:pt>
                <c:pt idx="82021">
                  <c:v>8200.46</c:v>
                </c:pt>
                <c:pt idx="82022">
                  <c:v>8200.56</c:v>
                </c:pt>
                <c:pt idx="82023">
                  <c:v>8200.66</c:v>
                </c:pt>
                <c:pt idx="82024">
                  <c:v>8200.76</c:v>
                </c:pt>
                <c:pt idx="82025">
                  <c:v>8200.86</c:v>
                </c:pt>
                <c:pt idx="82026">
                  <c:v>8200.96</c:v>
                </c:pt>
                <c:pt idx="82027">
                  <c:v>8201.06</c:v>
                </c:pt>
                <c:pt idx="82028">
                  <c:v>8201.16</c:v>
                </c:pt>
                <c:pt idx="82029">
                  <c:v>8201.26</c:v>
                </c:pt>
                <c:pt idx="82030">
                  <c:v>8201.36</c:v>
                </c:pt>
                <c:pt idx="82031">
                  <c:v>8201.46</c:v>
                </c:pt>
                <c:pt idx="82032">
                  <c:v>8201.56</c:v>
                </c:pt>
                <c:pt idx="82033">
                  <c:v>8201.66</c:v>
                </c:pt>
                <c:pt idx="82034">
                  <c:v>8201.76</c:v>
                </c:pt>
                <c:pt idx="82035">
                  <c:v>8201.86</c:v>
                </c:pt>
                <c:pt idx="82036">
                  <c:v>8201.96</c:v>
                </c:pt>
                <c:pt idx="82037">
                  <c:v>8202.06</c:v>
                </c:pt>
                <c:pt idx="82038">
                  <c:v>8202.16</c:v>
                </c:pt>
                <c:pt idx="82039">
                  <c:v>8202.26</c:v>
                </c:pt>
                <c:pt idx="82040">
                  <c:v>8202.36</c:v>
                </c:pt>
                <c:pt idx="82041">
                  <c:v>8202.46</c:v>
                </c:pt>
                <c:pt idx="82042">
                  <c:v>8202.56</c:v>
                </c:pt>
                <c:pt idx="82043">
                  <c:v>8202.66</c:v>
                </c:pt>
                <c:pt idx="82044">
                  <c:v>8202.76</c:v>
                </c:pt>
                <c:pt idx="82045">
                  <c:v>8202.86</c:v>
                </c:pt>
                <c:pt idx="82046">
                  <c:v>8202.96</c:v>
                </c:pt>
                <c:pt idx="82047">
                  <c:v>8203.06</c:v>
                </c:pt>
                <c:pt idx="82048">
                  <c:v>8203.16</c:v>
                </c:pt>
                <c:pt idx="82049">
                  <c:v>8203.26</c:v>
                </c:pt>
                <c:pt idx="82050">
                  <c:v>8203.36</c:v>
                </c:pt>
                <c:pt idx="82051">
                  <c:v>8203.46</c:v>
                </c:pt>
                <c:pt idx="82052">
                  <c:v>8203.56</c:v>
                </c:pt>
                <c:pt idx="82053">
                  <c:v>8203.66</c:v>
                </c:pt>
                <c:pt idx="82054">
                  <c:v>8203.76</c:v>
                </c:pt>
                <c:pt idx="82055">
                  <c:v>8203.86</c:v>
                </c:pt>
                <c:pt idx="82056">
                  <c:v>8203.96</c:v>
                </c:pt>
                <c:pt idx="82057">
                  <c:v>8204.06</c:v>
                </c:pt>
                <c:pt idx="82058">
                  <c:v>8204.16</c:v>
                </c:pt>
                <c:pt idx="82059">
                  <c:v>8204.26</c:v>
                </c:pt>
                <c:pt idx="82060">
                  <c:v>8204.36</c:v>
                </c:pt>
                <c:pt idx="82061">
                  <c:v>8204.46</c:v>
                </c:pt>
                <c:pt idx="82062">
                  <c:v>8204.56</c:v>
                </c:pt>
                <c:pt idx="82063">
                  <c:v>8204.66</c:v>
                </c:pt>
                <c:pt idx="82064">
                  <c:v>8204.76</c:v>
                </c:pt>
                <c:pt idx="82065">
                  <c:v>8204.86</c:v>
                </c:pt>
                <c:pt idx="82066">
                  <c:v>8204.96</c:v>
                </c:pt>
                <c:pt idx="82067">
                  <c:v>8205.06</c:v>
                </c:pt>
                <c:pt idx="82068">
                  <c:v>8205.16</c:v>
                </c:pt>
                <c:pt idx="82069">
                  <c:v>8205.26</c:v>
                </c:pt>
                <c:pt idx="82070">
                  <c:v>8205.36</c:v>
                </c:pt>
                <c:pt idx="82071">
                  <c:v>8205.46</c:v>
                </c:pt>
                <c:pt idx="82072">
                  <c:v>8205.56</c:v>
                </c:pt>
                <c:pt idx="82073">
                  <c:v>8205.66</c:v>
                </c:pt>
                <c:pt idx="82074">
                  <c:v>8205.76</c:v>
                </c:pt>
                <c:pt idx="82075">
                  <c:v>8205.86</c:v>
                </c:pt>
                <c:pt idx="82076">
                  <c:v>8205.96</c:v>
                </c:pt>
                <c:pt idx="82077">
                  <c:v>8206.06</c:v>
                </c:pt>
                <c:pt idx="82078">
                  <c:v>8206.16</c:v>
                </c:pt>
                <c:pt idx="82079">
                  <c:v>8206.26</c:v>
                </c:pt>
                <c:pt idx="82080">
                  <c:v>8206.36</c:v>
                </c:pt>
                <c:pt idx="82081">
                  <c:v>8206.46</c:v>
                </c:pt>
                <c:pt idx="82082">
                  <c:v>8206.56</c:v>
                </c:pt>
                <c:pt idx="82083">
                  <c:v>8206.66</c:v>
                </c:pt>
                <c:pt idx="82084">
                  <c:v>8206.76</c:v>
                </c:pt>
                <c:pt idx="82085">
                  <c:v>8206.86</c:v>
                </c:pt>
                <c:pt idx="82086">
                  <c:v>8206.96</c:v>
                </c:pt>
                <c:pt idx="82087">
                  <c:v>8207.06</c:v>
                </c:pt>
                <c:pt idx="82088">
                  <c:v>8207.16</c:v>
                </c:pt>
                <c:pt idx="82089">
                  <c:v>8207.26</c:v>
                </c:pt>
                <c:pt idx="82090">
                  <c:v>8207.36</c:v>
                </c:pt>
                <c:pt idx="82091">
                  <c:v>8207.46</c:v>
                </c:pt>
                <c:pt idx="82092">
                  <c:v>8207.56</c:v>
                </c:pt>
                <c:pt idx="82093">
                  <c:v>8207.66</c:v>
                </c:pt>
                <c:pt idx="82094">
                  <c:v>8207.76</c:v>
                </c:pt>
                <c:pt idx="82095">
                  <c:v>8207.86</c:v>
                </c:pt>
                <c:pt idx="82096">
                  <c:v>8207.96</c:v>
                </c:pt>
                <c:pt idx="82097">
                  <c:v>8208.06</c:v>
                </c:pt>
                <c:pt idx="82098">
                  <c:v>8208.16</c:v>
                </c:pt>
                <c:pt idx="82099">
                  <c:v>8208.26</c:v>
                </c:pt>
                <c:pt idx="82100">
                  <c:v>8208.36</c:v>
                </c:pt>
                <c:pt idx="82101">
                  <c:v>8208.46</c:v>
                </c:pt>
                <c:pt idx="82102">
                  <c:v>8208.56</c:v>
                </c:pt>
                <c:pt idx="82103">
                  <c:v>8208.66</c:v>
                </c:pt>
                <c:pt idx="82104">
                  <c:v>8208.76</c:v>
                </c:pt>
                <c:pt idx="82105">
                  <c:v>8208.86</c:v>
                </c:pt>
                <c:pt idx="82106">
                  <c:v>8208.96</c:v>
                </c:pt>
                <c:pt idx="82107">
                  <c:v>8209.06</c:v>
                </c:pt>
                <c:pt idx="82108">
                  <c:v>8209.16</c:v>
                </c:pt>
                <c:pt idx="82109">
                  <c:v>8209.26</c:v>
                </c:pt>
                <c:pt idx="82110">
                  <c:v>8209.36</c:v>
                </c:pt>
                <c:pt idx="82111">
                  <c:v>8209.46</c:v>
                </c:pt>
                <c:pt idx="82112">
                  <c:v>8209.56</c:v>
                </c:pt>
                <c:pt idx="82113">
                  <c:v>8209.66</c:v>
                </c:pt>
                <c:pt idx="82114">
                  <c:v>8209.76</c:v>
                </c:pt>
                <c:pt idx="82115">
                  <c:v>8209.86</c:v>
                </c:pt>
                <c:pt idx="82116">
                  <c:v>8209.96</c:v>
                </c:pt>
                <c:pt idx="82117">
                  <c:v>8210.06</c:v>
                </c:pt>
                <c:pt idx="82118">
                  <c:v>8210.16</c:v>
                </c:pt>
                <c:pt idx="82119">
                  <c:v>8210.26</c:v>
                </c:pt>
                <c:pt idx="82120">
                  <c:v>8210.36</c:v>
                </c:pt>
                <c:pt idx="82121">
                  <c:v>8210.46</c:v>
                </c:pt>
                <c:pt idx="82122">
                  <c:v>8210.56</c:v>
                </c:pt>
                <c:pt idx="82123">
                  <c:v>8210.66</c:v>
                </c:pt>
                <c:pt idx="82124">
                  <c:v>8210.76</c:v>
                </c:pt>
                <c:pt idx="82125">
                  <c:v>8210.86</c:v>
                </c:pt>
                <c:pt idx="82126">
                  <c:v>8210.96</c:v>
                </c:pt>
                <c:pt idx="82127">
                  <c:v>8211.06</c:v>
                </c:pt>
                <c:pt idx="82128">
                  <c:v>8211.16</c:v>
                </c:pt>
                <c:pt idx="82129">
                  <c:v>8211.26</c:v>
                </c:pt>
                <c:pt idx="82130">
                  <c:v>8211.36</c:v>
                </c:pt>
                <c:pt idx="82131">
                  <c:v>8211.46</c:v>
                </c:pt>
                <c:pt idx="82132">
                  <c:v>8211.56</c:v>
                </c:pt>
                <c:pt idx="82133">
                  <c:v>8211.66</c:v>
                </c:pt>
                <c:pt idx="82134">
                  <c:v>8211.76</c:v>
                </c:pt>
                <c:pt idx="82135">
                  <c:v>8211.86</c:v>
                </c:pt>
                <c:pt idx="82136">
                  <c:v>8211.96</c:v>
                </c:pt>
                <c:pt idx="82137">
                  <c:v>8212.06</c:v>
                </c:pt>
                <c:pt idx="82138">
                  <c:v>8212.16</c:v>
                </c:pt>
                <c:pt idx="82139">
                  <c:v>8212.26</c:v>
                </c:pt>
                <c:pt idx="82140">
                  <c:v>8212.36</c:v>
                </c:pt>
                <c:pt idx="82141">
                  <c:v>8212.46</c:v>
                </c:pt>
                <c:pt idx="82142">
                  <c:v>8212.56</c:v>
                </c:pt>
                <c:pt idx="82143">
                  <c:v>8212.66</c:v>
                </c:pt>
                <c:pt idx="82144">
                  <c:v>8212.76</c:v>
                </c:pt>
                <c:pt idx="82145">
                  <c:v>8212.86</c:v>
                </c:pt>
                <c:pt idx="82146">
                  <c:v>8212.96</c:v>
                </c:pt>
                <c:pt idx="82147">
                  <c:v>8213.06</c:v>
                </c:pt>
                <c:pt idx="82148">
                  <c:v>8213.16</c:v>
                </c:pt>
                <c:pt idx="82149">
                  <c:v>8213.26</c:v>
                </c:pt>
                <c:pt idx="82150">
                  <c:v>8213.36</c:v>
                </c:pt>
                <c:pt idx="82151">
                  <c:v>8213.46</c:v>
                </c:pt>
                <c:pt idx="82152">
                  <c:v>8213.56</c:v>
                </c:pt>
                <c:pt idx="82153">
                  <c:v>8213.66</c:v>
                </c:pt>
                <c:pt idx="82154">
                  <c:v>8213.76</c:v>
                </c:pt>
                <c:pt idx="82155">
                  <c:v>8213.86</c:v>
                </c:pt>
                <c:pt idx="82156">
                  <c:v>8213.96</c:v>
                </c:pt>
                <c:pt idx="82157">
                  <c:v>8214.06</c:v>
                </c:pt>
                <c:pt idx="82158">
                  <c:v>8214.16</c:v>
                </c:pt>
                <c:pt idx="82159">
                  <c:v>8214.26</c:v>
                </c:pt>
                <c:pt idx="82160">
                  <c:v>8214.36</c:v>
                </c:pt>
                <c:pt idx="82161">
                  <c:v>8214.46</c:v>
                </c:pt>
                <c:pt idx="82162">
                  <c:v>8214.56</c:v>
                </c:pt>
                <c:pt idx="82163">
                  <c:v>8214.66</c:v>
                </c:pt>
                <c:pt idx="82164">
                  <c:v>8214.76</c:v>
                </c:pt>
                <c:pt idx="82165">
                  <c:v>8214.86</c:v>
                </c:pt>
                <c:pt idx="82166">
                  <c:v>8214.96</c:v>
                </c:pt>
                <c:pt idx="82167">
                  <c:v>8215.06</c:v>
                </c:pt>
                <c:pt idx="82168">
                  <c:v>8215.16</c:v>
                </c:pt>
                <c:pt idx="82169">
                  <c:v>8215.26</c:v>
                </c:pt>
                <c:pt idx="82170">
                  <c:v>8215.36</c:v>
                </c:pt>
                <c:pt idx="82171">
                  <c:v>8215.46</c:v>
                </c:pt>
                <c:pt idx="82172">
                  <c:v>8215.56</c:v>
                </c:pt>
                <c:pt idx="82173">
                  <c:v>8215.66</c:v>
                </c:pt>
                <c:pt idx="82174">
                  <c:v>8215.76</c:v>
                </c:pt>
                <c:pt idx="82175">
                  <c:v>8215.86</c:v>
                </c:pt>
                <c:pt idx="82176">
                  <c:v>8215.96</c:v>
                </c:pt>
                <c:pt idx="82177">
                  <c:v>8216.06</c:v>
                </c:pt>
                <c:pt idx="82178">
                  <c:v>8216.16</c:v>
                </c:pt>
                <c:pt idx="82179">
                  <c:v>8216.26</c:v>
                </c:pt>
                <c:pt idx="82180">
                  <c:v>8216.36</c:v>
                </c:pt>
                <c:pt idx="82181">
                  <c:v>8216.46</c:v>
                </c:pt>
                <c:pt idx="82182">
                  <c:v>8216.56</c:v>
                </c:pt>
                <c:pt idx="82183">
                  <c:v>8216.66</c:v>
                </c:pt>
                <c:pt idx="82184">
                  <c:v>8216.76</c:v>
                </c:pt>
                <c:pt idx="82185">
                  <c:v>8216.86</c:v>
                </c:pt>
                <c:pt idx="82186">
                  <c:v>8216.96</c:v>
                </c:pt>
                <c:pt idx="82187">
                  <c:v>8217.06</c:v>
                </c:pt>
                <c:pt idx="82188">
                  <c:v>8217.16</c:v>
                </c:pt>
                <c:pt idx="82189">
                  <c:v>8217.26</c:v>
                </c:pt>
                <c:pt idx="82190">
                  <c:v>8217.36</c:v>
                </c:pt>
                <c:pt idx="82191">
                  <c:v>8217.46</c:v>
                </c:pt>
                <c:pt idx="82192">
                  <c:v>8217.56</c:v>
                </c:pt>
                <c:pt idx="82193">
                  <c:v>8217.66</c:v>
                </c:pt>
                <c:pt idx="82194">
                  <c:v>8217.76</c:v>
                </c:pt>
                <c:pt idx="82195">
                  <c:v>8217.86</c:v>
                </c:pt>
                <c:pt idx="82196">
                  <c:v>8217.96</c:v>
                </c:pt>
                <c:pt idx="82197">
                  <c:v>8218.06</c:v>
                </c:pt>
                <c:pt idx="82198">
                  <c:v>8218.16</c:v>
                </c:pt>
                <c:pt idx="82199">
                  <c:v>8218.26</c:v>
                </c:pt>
                <c:pt idx="82200">
                  <c:v>8218.36</c:v>
                </c:pt>
                <c:pt idx="82201">
                  <c:v>8218.46</c:v>
                </c:pt>
                <c:pt idx="82202">
                  <c:v>8218.56</c:v>
                </c:pt>
                <c:pt idx="82203">
                  <c:v>8218.66</c:v>
                </c:pt>
                <c:pt idx="82204">
                  <c:v>8218.76</c:v>
                </c:pt>
                <c:pt idx="82205">
                  <c:v>8218.86</c:v>
                </c:pt>
                <c:pt idx="82206">
                  <c:v>8218.96</c:v>
                </c:pt>
                <c:pt idx="82207">
                  <c:v>8219.06</c:v>
                </c:pt>
                <c:pt idx="82208">
                  <c:v>8219.16</c:v>
                </c:pt>
                <c:pt idx="82209">
                  <c:v>8219.26</c:v>
                </c:pt>
                <c:pt idx="82210">
                  <c:v>8219.36</c:v>
                </c:pt>
                <c:pt idx="82211">
                  <c:v>8219.46</c:v>
                </c:pt>
                <c:pt idx="82212">
                  <c:v>8219.56</c:v>
                </c:pt>
                <c:pt idx="82213">
                  <c:v>8219.66</c:v>
                </c:pt>
                <c:pt idx="82214">
                  <c:v>8219.76</c:v>
                </c:pt>
                <c:pt idx="82215">
                  <c:v>8219.86</c:v>
                </c:pt>
                <c:pt idx="82216">
                  <c:v>8219.96</c:v>
                </c:pt>
                <c:pt idx="82217">
                  <c:v>8220.06</c:v>
                </c:pt>
                <c:pt idx="82218">
                  <c:v>8220.16</c:v>
                </c:pt>
                <c:pt idx="82219">
                  <c:v>8220.26</c:v>
                </c:pt>
                <c:pt idx="82220">
                  <c:v>8220.36</c:v>
                </c:pt>
                <c:pt idx="82221">
                  <c:v>8220.46</c:v>
                </c:pt>
                <c:pt idx="82222">
                  <c:v>8220.56</c:v>
                </c:pt>
                <c:pt idx="82223">
                  <c:v>8220.66</c:v>
                </c:pt>
                <c:pt idx="82224">
                  <c:v>8220.76</c:v>
                </c:pt>
                <c:pt idx="82225">
                  <c:v>8220.86</c:v>
                </c:pt>
                <c:pt idx="82226">
                  <c:v>8220.96</c:v>
                </c:pt>
                <c:pt idx="82227">
                  <c:v>8221.06</c:v>
                </c:pt>
                <c:pt idx="82228">
                  <c:v>8221.16</c:v>
                </c:pt>
                <c:pt idx="82229">
                  <c:v>8221.26</c:v>
                </c:pt>
                <c:pt idx="82230">
                  <c:v>8221.36</c:v>
                </c:pt>
                <c:pt idx="82231">
                  <c:v>8221.46</c:v>
                </c:pt>
                <c:pt idx="82232">
                  <c:v>8221.56</c:v>
                </c:pt>
                <c:pt idx="82233">
                  <c:v>8221.66</c:v>
                </c:pt>
                <c:pt idx="82234">
                  <c:v>8221.76</c:v>
                </c:pt>
                <c:pt idx="82235">
                  <c:v>8221.86</c:v>
                </c:pt>
                <c:pt idx="82236">
                  <c:v>8221.96</c:v>
                </c:pt>
                <c:pt idx="82237">
                  <c:v>8222.06</c:v>
                </c:pt>
                <c:pt idx="82238">
                  <c:v>8222.16</c:v>
                </c:pt>
                <c:pt idx="82239">
                  <c:v>8222.26</c:v>
                </c:pt>
                <c:pt idx="82240">
                  <c:v>8222.36</c:v>
                </c:pt>
                <c:pt idx="82241">
                  <c:v>8222.46</c:v>
                </c:pt>
                <c:pt idx="82242">
                  <c:v>8222.56</c:v>
                </c:pt>
                <c:pt idx="82243">
                  <c:v>8222.66</c:v>
                </c:pt>
                <c:pt idx="82244">
                  <c:v>8222.76</c:v>
                </c:pt>
                <c:pt idx="82245">
                  <c:v>8222.86</c:v>
                </c:pt>
                <c:pt idx="82246">
                  <c:v>8222.96</c:v>
                </c:pt>
                <c:pt idx="82247">
                  <c:v>8223.06</c:v>
                </c:pt>
                <c:pt idx="82248">
                  <c:v>8223.16</c:v>
                </c:pt>
                <c:pt idx="82249">
                  <c:v>8223.26</c:v>
                </c:pt>
                <c:pt idx="82250">
                  <c:v>8223.36</c:v>
                </c:pt>
                <c:pt idx="82251">
                  <c:v>8223.46</c:v>
                </c:pt>
                <c:pt idx="82252">
                  <c:v>8223.56</c:v>
                </c:pt>
                <c:pt idx="82253">
                  <c:v>8223.66</c:v>
                </c:pt>
                <c:pt idx="82254">
                  <c:v>8223.76</c:v>
                </c:pt>
                <c:pt idx="82255">
                  <c:v>8223.86</c:v>
                </c:pt>
                <c:pt idx="82256">
                  <c:v>8223.96</c:v>
                </c:pt>
                <c:pt idx="82257">
                  <c:v>8224.06</c:v>
                </c:pt>
                <c:pt idx="82258">
                  <c:v>8224.16</c:v>
                </c:pt>
                <c:pt idx="82259">
                  <c:v>8224.26</c:v>
                </c:pt>
                <c:pt idx="82260">
                  <c:v>8224.36</c:v>
                </c:pt>
                <c:pt idx="82261">
                  <c:v>8224.46</c:v>
                </c:pt>
                <c:pt idx="82262">
                  <c:v>8224.56</c:v>
                </c:pt>
                <c:pt idx="82263">
                  <c:v>8224.66</c:v>
                </c:pt>
                <c:pt idx="82264">
                  <c:v>8224.76</c:v>
                </c:pt>
                <c:pt idx="82265">
                  <c:v>8224.86</c:v>
                </c:pt>
                <c:pt idx="82266">
                  <c:v>8224.96</c:v>
                </c:pt>
                <c:pt idx="82267">
                  <c:v>8225.06</c:v>
                </c:pt>
                <c:pt idx="82268">
                  <c:v>8225.16</c:v>
                </c:pt>
                <c:pt idx="82269">
                  <c:v>8225.26</c:v>
                </c:pt>
                <c:pt idx="82270">
                  <c:v>8225.36</c:v>
                </c:pt>
                <c:pt idx="82271">
                  <c:v>8225.46</c:v>
                </c:pt>
                <c:pt idx="82272">
                  <c:v>8225.56</c:v>
                </c:pt>
                <c:pt idx="82273">
                  <c:v>8225.66</c:v>
                </c:pt>
                <c:pt idx="82274">
                  <c:v>8225.76</c:v>
                </c:pt>
                <c:pt idx="82275">
                  <c:v>8225.86</c:v>
                </c:pt>
                <c:pt idx="82276">
                  <c:v>8225.96</c:v>
                </c:pt>
                <c:pt idx="82277">
                  <c:v>8226.06</c:v>
                </c:pt>
                <c:pt idx="82278">
                  <c:v>8226.16</c:v>
                </c:pt>
                <c:pt idx="82279">
                  <c:v>8226.26</c:v>
                </c:pt>
                <c:pt idx="82280">
                  <c:v>8226.36</c:v>
                </c:pt>
                <c:pt idx="82281">
                  <c:v>8226.46</c:v>
                </c:pt>
                <c:pt idx="82282">
                  <c:v>8226.56</c:v>
                </c:pt>
                <c:pt idx="82283">
                  <c:v>8226.66</c:v>
                </c:pt>
                <c:pt idx="82284">
                  <c:v>8226.76</c:v>
                </c:pt>
                <c:pt idx="82285">
                  <c:v>8226.86</c:v>
                </c:pt>
                <c:pt idx="82286">
                  <c:v>8226.96</c:v>
                </c:pt>
                <c:pt idx="82287">
                  <c:v>8227.06</c:v>
                </c:pt>
                <c:pt idx="82288">
                  <c:v>8227.16</c:v>
                </c:pt>
                <c:pt idx="82289">
                  <c:v>8227.26</c:v>
                </c:pt>
                <c:pt idx="82290">
                  <c:v>8227.36</c:v>
                </c:pt>
                <c:pt idx="82291">
                  <c:v>8227.46</c:v>
                </c:pt>
                <c:pt idx="82292">
                  <c:v>8227.56</c:v>
                </c:pt>
                <c:pt idx="82293">
                  <c:v>8227.66</c:v>
                </c:pt>
                <c:pt idx="82294">
                  <c:v>8227.76</c:v>
                </c:pt>
                <c:pt idx="82295">
                  <c:v>8227.86</c:v>
                </c:pt>
                <c:pt idx="82296">
                  <c:v>8227.96</c:v>
                </c:pt>
                <c:pt idx="82297">
                  <c:v>8228.06</c:v>
                </c:pt>
                <c:pt idx="82298">
                  <c:v>8228.16</c:v>
                </c:pt>
                <c:pt idx="82299">
                  <c:v>8228.26</c:v>
                </c:pt>
                <c:pt idx="82300">
                  <c:v>8228.36</c:v>
                </c:pt>
                <c:pt idx="82301">
                  <c:v>8228.46</c:v>
                </c:pt>
                <c:pt idx="82302">
                  <c:v>8228.56</c:v>
                </c:pt>
                <c:pt idx="82303">
                  <c:v>8228.66</c:v>
                </c:pt>
                <c:pt idx="82304">
                  <c:v>8228.76</c:v>
                </c:pt>
                <c:pt idx="82305">
                  <c:v>8228.86</c:v>
                </c:pt>
                <c:pt idx="82306">
                  <c:v>8228.96</c:v>
                </c:pt>
                <c:pt idx="82307">
                  <c:v>8229.06</c:v>
                </c:pt>
                <c:pt idx="82308">
                  <c:v>8229.16</c:v>
                </c:pt>
                <c:pt idx="82309">
                  <c:v>8229.26</c:v>
                </c:pt>
                <c:pt idx="82310">
                  <c:v>8229.36</c:v>
                </c:pt>
                <c:pt idx="82311">
                  <c:v>8229.46</c:v>
                </c:pt>
                <c:pt idx="82312">
                  <c:v>8229.56</c:v>
                </c:pt>
                <c:pt idx="82313">
                  <c:v>8229.66</c:v>
                </c:pt>
                <c:pt idx="82314">
                  <c:v>8229.76</c:v>
                </c:pt>
                <c:pt idx="82315">
                  <c:v>8229.86</c:v>
                </c:pt>
                <c:pt idx="82316">
                  <c:v>8229.96</c:v>
                </c:pt>
                <c:pt idx="82317">
                  <c:v>8230.06</c:v>
                </c:pt>
                <c:pt idx="82318">
                  <c:v>8230.16</c:v>
                </c:pt>
                <c:pt idx="82319">
                  <c:v>8230.26</c:v>
                </c:pt>
                <c:pt idx="82320">
                  <c:v>8230.36</c:v>
                </c:pt>
                <c:pt idx="82321">
                  <c:v>8230.46</c:v>
                </c:pt>
                <c:pt idx="82322">
                  <c:v>8230.56</c:v>
                </c:pt>
                <c:pt idx="82323">
                  <c:v>8230.66</c:v>
                </c:pt>
                <c:pt idx="82324">
                  <c:v>8230.76</c:v>
                </c:pt>
                <c:pt idx="82325">
                  <c:v>8230.86</c:v>
                </c:pt>
                <c:pt idx="82326">
                  <c:v>8230.96</c:v>
                </c:pt>
                <c:pt idx="82327">
                  <c:v>8231.06</c:v>
                </c:pt>
                <c:pt idx="82328">
                  <c:v>8231.16</c:v>
                </c:pt>
                <c:pt idx="82329">
                  <c:v>8231.26</c:v>
                </c:pt>
                <c:pt idx="82330">
                  <c:v>8231.36</c:v>
                </c:pt>
                <c:pt idx="82331">
                  <c:v>8231.46</c:v>
                </c:pt>
                <c:pt idx="82332">
                  <c:v>8231.56</c:v>
                </c:pt>
                <c:pt idx="82333">
                  <c:v>8231.66</c:v>
                </c:pt>
                <c:pt idx="82334">
                  <c:v>8231.76</c:v>
                </c:pt>
                <c:pt idx="82335">
                  <c:v>8231.86</c:v>
                </c:pt>
                <c:pt idx="82336">
                  <c:v>8231.96</c:v>
                </c:pt>
                <c:pt idx="82337">
                  <c:v>8232.06</c:v>
                </c:pt>
                <c:pt idx="82338">
                  <c:v>8232.16</c:v>
                </c:pt>
                <c:pt idx="82339">
                  <c:v>8232.26</c:v>
                </c:pt>
                <c:pt idx="82340">
                  <c:v>8232.36</c:v>
                </c:pt>
                <c:pt idx="82341">
                  <c:v>8232.46</c:v>
                </c:pt>
                <c:pt idx="82342">
                  <c:v>8232.56</c:v>
                </c:pt>
                <c:pt idx="82343">
                  <c:v>8232.66</c:v>
                </c:pt>
                <c:pt idx="82344">
                  <c:v>8232.76</c:v>
                </c:pt>
                <c:pt idx="82345">
                  <c:v>8232.86</c:v>
                </c:pt>
                <c:pt idx="82346">
                  <c:v>8232.96</c:v>
                </c:pt>
                <c:pt idx="82347">
                  <c:v>8233.06</c:v>
                </c:pt>
                <c:pt idx="82348">
                  <c:v>8233.16</c:v>
                </c:pt>
                <c:pt idx="82349">
                  <c:v>8233.26</c:v>
                </c:pt>
                <c:pt idx="82350">
                  <c:v>8233.36</c:v>
                </c:pt>
                <c:pt idx="82351">
                  <c:v>8233.46</c:v>
                </c:pt>
                <c:pt idx="82352">
                  <c:v>8233.56</c:v>
                </c:pt>
                <c:pt idx="82353">
                  <c:v>8233.66</c:v>
                </c:pt>
                <c:pt idx="82354">
                  <c:v>8233.76</c:v>
                </c:pt>
                <c:pt idx="82355">
                  <c:v>8233.86</c:v>
                </c:pt>
                <c:pt idx="82356">
                  <c:v>8233.96</c:v>
                </c:pt>
                <c:pt idx="82357">
                  <c:v>8234.06</c:v>
                </c:pt>
                <c:pt idx="82358">
                  <c:v>8234.16</c:v>
                </c:pt>
                <c:pt idx="82359">
                  <c:v>8234.26</c:v>
                </c:pt>
                <c:pt idx="82360">
                  <c:v>8234.36</c:v>
                </c:pt>
                <c:pt idx="82361">
                  <c:v>8234.46</c:v>
                </c:pt>
                <c:pt idx="82362">
                  <c:v>8234.56</c:v>
                </c:pt>
                <c:pt idx="82363">
                  <c:v>8234.66</c:v>
                </c:pt>
                <c:pt idx="82364">
                  <c:v>8234.76</c:v>
                </c:pt>
                <c:pt idx="82365">
                  <c:v>8234.86</c:v>
                </c:pt>
                <c:pt idx="82366">
                  <c:v>8234.96</c:v>
                </c:pt>
                <c:pt idx="82367">
                  <c:v>8235.06</c:v>
                </c:pt>
                <c:pt idx="82368">
                  <c:v>8235.16</c:v>
                </c:pt>
                <c:pt idx="82369">
                  <c:v>8235.26</c:v>
                </c:pt>
                <c:pt idx="82370">
                  <c:v>8235.36</c:v>
                </c:pt>
                <c:pt idx="82371">
                  <c:v>8235.46</c:v>
                </c:pt>
                <c:pt idx="82372">
                  <c:v>8235.56</c:v>
                </c:pt>
                <c:pt idx="82373">
                  <c:v>8235.66</c:v>
                </c:pt>
                <c:pt idx="82374">
                  <c:v>8235.76</c:v>
                </c:pt>
                <c:pt idx="82375">
                  <c:v>8235.86</c:v>
                </c:pt>
                <c:pt idx="82376">
                  <c:v>8235.96</c:v>
                </c:pt>
                <c:pt idx="82377">
                  <c:v>8236.06</c:v>
                </c:pt>
                <c:pt idx="82378">
                  <c:v>8236.16</c:v>
                </c:pt>
                <c:pt idx="82379">
                  <c:v>8236.26</c:v>
                </c:pt>
                <c:pt idx="82380">
                  <c:v>8236.36</c:v>
                </c:pt>
                <c:pt idx="82381">
                  <c:v>8236.46</c:v>
                </c:pt>
                <c:pt idx="82382">
                  <c:v>8236.56</c:v>
                </c:pt>
                <c:pt idx="82383">
                  <c:v>8236.66</c:v>
                </c:pt>
                <c:pt idx="82384">
                  <c:v>8236.76</c:v>
                </c:pt>
                <c:pt idx="82385">
                  <c:v>8236.86</c:v>
                </c:pt>
                <c:pt idx="82386">
                  <c:v>8236.96</c:v>
                </c:pt>
                <c:pt idx="82387">
                  <c:v>8237.06</c:v>
                </c:pt>
                <c:pt idx="82388">
                  <c:v>8237.16</c:v>
                </c:pt>
                <c:pt idx="82389">
                  <c:v>8237.26</c:v>
                </c:pt>
                <c:pt idx="82390">
                  <c:v>8237.36</c:v>
                </c:pt>
                <c:pt idx="82391">
                  <c:v>8237.46</c:v>
                </c:pt>
                <c:pt idx="82392">
                  <c:v>8237.56</c:v>
                </c:pt>
                <c:pt idx="82393">
                  <c:v>8237.66</c:v>
                </c:pt>
                <c:pt idx="82394">
                  <c:v>8237.76</c:v>
                </c:pt>
                <c:pt idx="82395">
                  <c:v>8237.86</c:v>
                </c:pt>
                <c:pt idx="82396">
                  <c:v>8237.96</c:v>
                </c:pt>
                <c:pt idx="82397">
                  <c:v>8238.06</c:v>
                </c:pt>
                <c:pt idx="82398">
                  <c:v>8238.16</c:v>
                </c:pt>
                <c:pt idx="82399">
                  <c:v>8238.26</c:v>
                </c:pt>
                <c:pt idx="82400">
                  <c:v>8238.36</c:v>
                </c:pt>
                <c:pt idx="82401">
                  <c:v>8238.46</c:v>
                </c:pt>
                <c:pt idx="82402">
                  <c:v>8238.56</c:v>
                </c:pt>
                <c:pt idx="82403">
                  <c:v>8238.66</c:v>
                </c:pt>
                <c:pt idx="82404">
                  <c:v>8238.76</c:v>
                </c:pt>
                <c:pt idx="82405">
                  <c:v>8238.86</c:v>
                </c:pt>
                <c:pt idx="82406">
                  <c:v>8238.96</c:v>
                </c:pt>
                <c:pt idx="82407">
                  <c:v>8239.06</c:v>
                </c:pt>
                <c:pt idx="82408">
                  <c:v>8239.16</c:v>
                </c:pt>
                <c:pt idx="82409">
                  <c:v>8239.26</c:v>
                </c:pt>
                <c:pt idx="82410">
                  <c:v>8239.36</c:v>
                </c:pt>
                <c:pt idx="82411">
                  <c:v>8239.46</c:v>
                </c:pt>
                <c:pt idx="82412">
                  <c:v>8239.56</c:v>
                </c:pt>
                <c:pt idx="82413">
                  <c:v>8239.66</c:v>
                </c:pt>
                <c:pt idx="82414">
                  <c:v>8239.76</c:v>
                </c:pt>
                <c:pt idx="82415">
                  <c:v>8239.86</c:v>
                </c:pt>
                <c:pt idx="82416">
                  <c:v>8239.96</c:v>
                </c:pt>
                <c:pt idx="82417">
                  <c:v>8240.06</c:v>
                </c:pt>
                <c:pt idx="82418">
                  <c:v>8240.16</c:v>
                </c:pt>
                <c:pt idx="82419">
                  <c:v>8240.26</c:v>
                </c:pt>
                <c:pt idx="82420">
                  <c:v>8240.36</c:v>
                </c:pt>
                <c:pt idx="82421">
                  <c:v>8240.46</c:v>
                </c:pt>
                <c:pt idx="82422">
                  <c:v>8240.56</c:v>
                </c:pt>
                <c:pt idx="82423">
                  <c:v>8240.66</c:v>
                </c:pt>
                <c:pt idx="82424">
                  <c:v>8240.76</c:v>
                </c:pt>
                <c:pt idx="82425">
                  <c:v>8240.86</c:v>
                </c:pt>
                <c:pt idx="82426">
                  <c:v>8240.96</c:v>
                </c:pt>
                <c:pt idx="82427">
                  <c:v>8241.06</c:v>
                </c:pt>
                <c:pt idx="82428">
                  <c:v>8241.16</c:v>
                </c:pt>
                <c:pt idx="82429">
                  <c:v>8241.26</c:v>
                </c:pt>
                <c:pt idx="82430">
                  <c:v>8241.36</c:v>
                </c:pt>
                <c:pt idx="82431">
                  <c:v>8241.46</c:v>
                </c:pt>
                <c:pt idx="82432">
                  <c:v>8241.56</c:v>
                </c:pt>
                <c:pt idx="82433">
                  <c:v>8241.66</c:v>
                </c:pt>
                <c:pt idx="82434">
                  <c:v>8241.76</c:v>
                </c:pt>
                <c:pt idx="82435">
                  <c:v>8241.86</c:v>
                </c:pt>
                <c:pt idx="82436">
                  <c:v>8241.96</c:v>
                </c:pt>
                <c:pt idx="82437">
                  <c:v>8242.06</c:v>
                </c:pt>
                <c:pt idx="82438">
                  <c:v>8242.16</c:v>
                </c:pt>
                <c:pt idx="82439">
                  <c:v>8242.26</c:v>
                </c:pt>
                <c:pt idx="82440">
                  <c:v>8242.36</c:v>
                </c:pt>
                <c:pt idx="82441">
                  <c:v>8242.46</c:v>
                </c:pt>
                <c:pt idx="82442">
                  <c:v>8242.56</c:v>
                </c:pt>
                <c:pt idx="82443">
                  <c:v>8242.66</c:v>
                </c:pt>
                <c:pt idx="82444">
                  <c:v>8242.76</c:v>
                </c:pt>
                <c:pt idx="82445">
                  <c:v>8242.86</c:v>
                </c:pt>
                <c:pt idx="82446">
                  <c:v>8242.96</c:v>
                </c:pt>
                <c:pt idx="82447">
                  <c:v>8243.06</c:v>
                </c:pt>
                <c:pt idx="82448">
                  <c:v>8243.16</c:v>
                </c:pt>
                <c:pt idx="82449">
                  <c:v>8243.26</c:v>
                </c:pt>
                <c:pt idx="82450">
                  <c:v>8243.36</c:v>
                </c:pt>
                <c:pt idx="82451">
                  <c:v>8243.46</c:v>
                </c:pt>
                <c:pt idx="82452">
                  <c:v>8243.56</c:v>
                </c:pt>
                <c:pt idx="82453">
                  <c:v>8243.66</c:v>
                </c:pt>
                <c:pt idx="82454">
                  <c:v>8243.76</c:v>
                </c:pt>
                <c:pt idx="82455">
                  <c:v>8243.86</c:v>
                </c:pt>
                <c:pt idx="82456">
                  <c:v>8243.96</c:v>
                </c:pt>
                <c:pt idx="82457">
                  <c:v>8244.06</c:v>
                </c:pt>
                <c:pt idx="82458">
                  <c:v>8244.16</c:v>
                </c:pt>
                <c:pt idx="82459">
                  <c:v>8244.26</c:v>
                </c:pt>
                <c:pt idx="82460">
                  <c:v>8244.36</c:v>
                </c:pt>
                <c:pt idx="82461">
                  <c:v>8244.46</c:v>
                </c:pt>
                <c:pt idx="82462">
                  <c:v>8244.56</c:v>
                </c:pt>
                <c:pt idx="82463">
                  <c:v>8244.66</c:v>
                </c:pt>
                <c:pt idx="82464">
                  <c:v>8244.76</c:v>
                </c:pt>
                <c:pt idx="82465">
                  <c:v>8244.86</c:v>
                </c:pt>
                <c:pt idx="82466">
                  <c:v>8244.96</c:v>
                </c:pt>
                <c:pt idx="82467">
                  <c:v>8245.06</c:v>
                </c:pt>
                <c:pt idx="82468">
                  <c:v>8245.16</c:v>
                </c:pt>
                <c:pt idx="82469">
                  <c:v>8245.26</c:v>
                </c:pt>
                <c:pt idx="82470">
                  <c:v>8245.36</c:v>
                </c:pt>
                <c:pt idx="82471">
                  <c:v>8245.46</c:v>
                </c:pt>
                <c:pt idx="82472">
                  <c:v>8245.56</c:v>
                </c:pt>
                <c:pt idx="82473">
                  <c:v>8245.66</c:v>
                </c:pt>
                <c:pt idx="82474">
                  <c:v>8245.76</c:v>
                </c:pt>
                <c:pt idx="82475">
                  <c:v>8245.86</c:v>
                </c:pt>
                <c:pt idx="82476">
                  <c:v>8245.96</c:v>
                </c:pt>
                <c:pt idx="82477">
                  <c:v>8246.06</c:v>
                </c:pt>
                <c:pt idx="82478">
                  <c:v>8246.16</c:v>
                </c:pt>
                <c:pt idx="82479">
                  <c:v>8246.26</c:v>
                </c:pt>
                <c:pt idx="82480">
                  <c:v>8246.36</c:v>
                </c:pt>
                <c:pt idx="82481">
                  <c:v>8246.46</c:v>
                </c:pt>
                <c:pt idx="82482">
                  <c:v>8246.56</c:v>
                </c:pt>
                <c:pt idx="82483">
                  <c:v>8246.66</c:v>
                </c:pt>
                <c:pt idx="82484">
                  <c:v>8246.76</c:v>
                </c:pt>
                <c:pt idx="82485">
                  <c:v>8246.86</c:v>
                </c:pt>
                <c:pt idx="82486">
                  <c:v>8246.96</c:v>
                </c:pt>
                <c:pt idx="82487">
                  <c:v>8247.06</c:v>
                </c:pt>
                <c:pt idx="82488">
                  <c:v>8247.16</c:v>
                </c:pt>
                <c:pt idx="82489">
                  <c:v>8247.26</c:v>
                </c:pt>
                <c:pt idx="82490">
                  <c:v>8247.36</c:v>
                </c:pt>
                <c:pt idx="82491">
                  <c:v>8247.46</c:v>
                </c:pt>
                <c:pt idx="82492">
                  <c:v>8247.56</c:v>
                </c:pt>
                <c:pt idx="82493">
                  <c:v>8247.66</c:v>
                </c:pt>
                <c:pt idx="82494">
                  <c:v>8247.76</c:v>
                </c:pt>
                <c:pt idx="82495">
                  <c:v>8247.86</c:v>
                </c:pt>
                <c:pt idx="82496">
                  <c:v>8247.96</c:v>
                </c:pt>
                <c:pt idx="82497">
                  <c:v>8248.06</c:v>
                </c:pt>
                <c:pt idx="82498">
                  <c:v>8248.16</c:v>
                </c:pt>
                <c:pt idx="82499">
                  <c:v>8248.26</c:v>
                </c:pt>
                <c:pt idx="82500">
                  <c:v>8248.36</c:v>
                </c:pt>
                <c:pt idx="82501">
                  <c:v>8248.46</c:v>
                </c:pt>
                <c:pt idx="82502">
                  <c:v>8248.56</c:v>
                </c:pt>
                <c:pt idx="82503">
                  <c:v>8248.66</c:v>
                </c:pt>
                <c:pt idx="82504">
                  <c:v>8248.76</c:v>
                </c:pt>
                <c:pt idx="82505">
                  <c:v>8248.86</c:v>
                </c:pt>
                <c:pt idx="82506">
                  <c:v>8248.96</c:v>
                </c:pt>
                <c:pt idx="82507">
                  <c:v>8249.06</c:v>
                </c:pt>
                <c:pt idx="82508">
                  <c:v>8249.16</c:v>
                </c:pt>
                <c:pt idx="82509">
                  <c:v>8249.26</c:v>
                </c:pt>
                <c:pt idx="82510">
                  <c:v>8249.36</c:v>
                </c:pt>
                <c:pt idx="82511">
                  <c:v>8249.46</c:v>
                </c:pt>
                <c:pt idx="82512">
                  <c:v>8249.56</c:v>
                </c:pt>
                <c:pt idx="82513">
                  <c:v>8249.66</c:v>
                </c:pt>
                <c:pt idx="82514">
                  <c:v>8249.76</c:v>
                </c:pt>
                <c:pt idx="82515">
                  <c:v>8249.86</c:v>
                </c:pt>
                <c:pt idx="82516">
                  <c:v>8249.96</c:v>
                </c:pt>
                <c:pt idx="82517">
                  <c:v>8250.06</c:v>
                </c:pt>
                <c:pt idx="82518">
                  <c:v>8250.16</c:v>
                </c:pt>
                <c:pt idx="82519">
                  <c:v>8250.26</c:v>
                </c:pt>
                <c:pt idx="82520">
                  <c:v>8250.36</c:v>
                </c:pt>
                <c:pt idx="82521">
                  <c:v>8250.46</c:v>
                </c:pt>
                <c:pt idx="82522">
                  <c:v>8250.56</c:v>
                </c:pt>
                <c:pt idx="82523">
                  <c:v>8250.66</c:v>
                </c:pt>
                <c:pt idx="82524">
                  <c:v>8250.76</c:v>
                </c:pt>
                <c:pt idx="82525">
                  <c:v>8250.86</c:v>
                </c:pt>
                <c:pt idx="82526">
                  <c:v>8250.96</c:v>
                </c:pt>
                <c:pt idx="82527">
                  <c:v>8251.06</c:v>
                </c:pt>
                <c:pt idx="82528">
                  <c:v>8251.16</c:v>
                </c:pt>
                <c:pt idx="82529">
                  <c:v>8251.26</c:v>
                </c:pt>
                <c:pt idx="82530">
                  <c:v>8251.36</c:v>
                </c:pt>
                <c:pt idx="82531">
                  <c:v>8251.46</c:v>
                </c:pt>
                <c:pt idx="82532">
                  <c:v>8251.56</c:v>
                </c:pt>
                <c:pt idx="82533">
                  <c:v>8251.66</c:v>
                </c:pt>
                <c:pt idx="82534">
                  <c:v>8251.76</c:v>
                </c:pt>
                <c:pt idx="82535">
                  <c:v>8251.86</c:v>
                </c:pt>
                <c:pt idx="82536">
                  <c:v>8251.96</c:v>
                </c:pt>
                <c:pt idx="82537">
                  <c:v>8252.06</c:v>
                </c:pt>
                <c:pt idx="82538">
                  <c:v>8252.16</c:v>
                </c:pt>
                <c:pt idx="82539">
                  <c:v>8252.26</c:v>
                </c:pt>
                <c:pt idx="82540">
                  <c:v>8252.36</c:v>
                </c:pt>
                <c:pt idx="82541">
                  <c:v>8252.46</c:v>
                </c:pt>
                <c:pt idx="82542">
                  <c:v>8252.56</c:v>
                </c:pt>
                <c:pt idx="82543">
                  <c:v>8252.66</c:v>
                </c:pt>
                <c:pt idx="82544">
                  <c:v>8252.76</c:v>
                </c:pt>
                <c:pt idx="82545">
                  <c:v>8252.86</c:v>
                </c:pt>
                <c:pt idx="82546">
                  <c:v>8252.96</c:v>
                </c:pt>
                <c:pt idx="82547">
                  <c:v>8253.06</c:v>
                </c:pt>
                <c:pt idx="82548">
                  <c:v>8253.16</c:v>
                </c:pt>
                <c:pt idx="82549">
                  <c:v>8253.26</c:v>
                </c:pt>
                <c:pt idx="82550">
                  <c:v>8253.36</c:v>
                </c:pt>
                <c:pt idx="82551">
                  <c:v>8253.46</c:v>
                </c:pt>
                <c:pt idx="82552">
                  <c:v>8253.56</c:v>
                </c:pt>
                <c:pt idx="82553">
                  <c:v>8253.66</c:v>
                </c:pt>
                <c:pt idx="82554">
                  <c:v>8253.76</c:v>
                </c:pt>
                <c:pt idx="82555">
                  <c:v>8253.86</c:v>
                </c:pt>
                <c:pt idx="82556">
                  <c:v>8253.96</c:v>
                </c:pt>
                <c:pt idx="82557">
                  <c:v>8254.06</c:v>
                </c:pt>
                <c:pt idx="82558">
                  <c:v>8254.16</c:v>
                </c:pt>
                <c:pt idx="82559">
                  <c:v>8254.26</c:v>
                </c:pt>
                <c:pt idx="82560">
                  <c:v>8254.36</c:v>
                </c:pt>
                <c:pt idx="82561">
                  <c:v>8254.46</c:v>
                </c:pt>
                <c:pt idx="82562">
                  <c:v>8254.56</c:v>
                </c:pt>
                <c:pt idx="82563">
                  <c:v>8254.66</c:v>
                </c:pt>
                <c:pt idx="82564">
                  <c:v>8254.76</c:v>
                </c:pt>
                <c:pt idx="82565">
                  <c:v>8254.86</c:v>
                </c:pt>
                <c:pt idx="82566">
                  <c:v>8254.96</c:v>
                </c:pt>
                <c:pt idx="82567">
                  <c:v>8255.06</c:v>
                </c:pt>
                <c:pt idx="82568">
                  <c:v>8255.16</c:v>
                </c:pt>
                <c:pt idx="82569">
                  <c:v>8255.26</c:v>
                </c:pt>
                <c:pt idx="82570">
                  <c:v>8255.36</c:v>
                </c:pt>
                <c:pt idx="82571">
                  <c:v>8255.46</c:v>
                </c:pt>
                <c:pt idx="82572">
                  <c:v>8255.56</c:v>
                </c:pt>
                <c:pt idx="82573">
                  <c:v>8255.66</c:v>
                </c:pt>
                <c:pt idx="82574">
                  <c:v>8255.76</c:v>
                </c:pt>
                <c:pt idx="82575">
                  <c:v>8255.86</c:v>
                </c:pt>
                <c:pt idx="82576">
                  <c:v>8255.96</c:v>
                </c:pt>
                <c:pt idx="82577">
                  <c:v>8256.06</c:v>
                </c:pt>
                <c:pt idx="82578">
                  <c:v>8256.16</c:v>
                </c:pt>
                <c:pt idx="82579">
                  <c:v>8256.26</c:v>
                </c:pt>
                <c:pt idx="82580">
                  <c:v>8256.36</c:v>
                </c:pt>
                <c:pt idx="82581">
                  <c:v>8256.46</c:v>
                </c:pt>
                <c:pt idx="82582">
                  <c:v>8256.56</c:v>
                </c:pt>
                <c:pt idx="82583">
                  <c:v>8256.66</c:v>
                </c:pt>
                <c:pt idx="82584">
                  <c:v>8256.76</c:v>
                </c:pt>
                <c:pt idx="82585">
                  <c:v>8256.86</c:v>
                </c:pt>
                <c:pt idx="82586">
                  <c:v>8256.96</c:v>
                </c:pt>
                <c:pt idx="82587">
                  <c:v>8257.06</c:v>
                </c:pt>
                <c:pt idx="82588">
                  <c:v>8257.16</c:v>
                </c:pt>
                <c:pt idx="82589">
                  <c:v>8257.26</c:v>
                </c:pt>
                <c:pt idx="82590">
                  <c:v>8257.36</c:v>
                </c:pt>
                <c:pt idx="82591">
                  <c:v>8257.46</c:v>
                </c:pt>
                <c:pt idx="82592">
                  <c:v>8257.56</c:v>
                </c:pt>
                <c:pt idx="82593">
                  <c:v>8257.66</c:v>
                </c:pt>
                <c:pt idx="82594">
                  <c:v>8257.76</c:v>
                </c:pt>
                <c:pt idx="82595">
                  <c:v>8257.86</c:v>
                </c:pt>
                <c:pt idx="82596">
                  <c:v>8257.96</c:v>
                </c:pt>
                <c:pt idx="82597">
                  <c:v>8258.06</c:v>
                </c:pt>
                <c:pt idx="82598">
                  <c:v>8258.16</c:v>
                </c:pt>
                <c:pt idx="82599">
                  <c:v>8258.26</c:v>
                </c:pt>
                <c:pt idx="82600">
                  <c:v>8258.36</c:v>
                </c:pt>
                <c:pt idx="82601">
                  <c:v>8258.46</c:v>
                </c:pt>
                <c:pt idx="82602">
                  <c:v>8258.56</c:v>
                </c:pt>
                <c:pt idx="82603">
                  <c:v>8258.66</c:v>
                </c:pt>
                <c:pt idx="82604">
                  <c:v>8258.76</c:v>
                </c:pt>
                <c:pt idx="82605">
                  <c:v>8258.86</c:v>
                </c:pt>
                <c:pt idx="82606">
                  <c:v>8258.96</c:v>
                </c:pt>
                <c:pt idx="82607">
                  <c:v>8259.06</c:v>
                </c:pt>
                <c:pt idx="82608">
                  <c:v>8259.16</c:v>
                </c:pt>
                <c:pt idx="82609">
                  <c:v>8259.26</c:v>
                </c:pt>
                <c:pt idx="82610">
                  <c:v>8259.36</c:v>
                </c:pt>
                <c:pt idx="82611">
                  <c:v>8259.46</c:v>
                </c:pt>
                <c:pt idx="82612">
                  <c:v>8259.56</c:v>
                </c:pt>
                <c:pt idx="82613">
                  <c:v>8259.66</c:v>
                </c:pt>
                <c:pt idx="82614">
                  <c:v>8259.76</c:v>
                </c:pt>
                <c:pt idx="82615">
                  <c:v>8259.86</c:v>
                </c:pt>
                <c:pt idx="82616">
                  <c:v>8259.96</c:v>
                </c:pt>
                <c:pt idx="82617">
                  <c:v>8260.06</c:v>
                </c:pt>
                <c:pt idx="82618">
                  <c:v>8260.16</c:v>
                </c:pt>
                <c:pt idx="82619">
                  <c:v>8260.26</c:v>
                </c:pt>
                <c:pt idx="82620">
                  <c:v>8260.36</c:v>
                </c:pt>
                <c:pt idx="82621">
                  <c:v>8260.46</c:v>
                </c:pt>
                <c:pt idx="82622">
                  <c:v>8260.56</c:v>
                </c:pt>
                <c:pt idx="82623">
                  <c:v>8260.66</c:v>
                </c:pt>
                <c:pt idx="82624">
                  <c:v>8260.76</c:v>
                </c:pt>
                <c:pt idx="82625">
                  <c:v>8260.86</c:v>
                </c:pt>
                <c:pt idx="82626">
                  <c:v>8260.96</c:v>
                </c:pt>
                <c:pt idx="82627">
                  <c:v>8261.06</c:v>
                </c:pt>
                <c:pt idx="82628">
                  <c:v>8261.16</c:v>
                </c:pt>
                <c:pt idx="82629">
                  <c:v>8261.26</c:v>
                </c:pt>
                <c:pt idx="82630">
                  <c:v>8261.36</c:v>
                </c:pt>
                <c:pt idx="82631">
                  <c:v>8261.46</c:v>
                </c:pt>
                <c:pt idx="82632">
                  <c:v>8261.56</c:v>
                </c:pt>
                <c:pt idx="82633">
                  <c:v>8261.66</c:v>
                </c:pt>
                <c:pt idx="82634">
                  <c:v>8261.76</c:v>
                </c:pt>
                <c:pt idx="82635">
                  <c:v>8261.86</c:v>
                </c:pt>
                <c:pt idx="82636">
                  <c:v>8261.96</c:v>
                </c:pt>
                <c:pt idx="82637">
                  <c:v>8262.06</c:v>
                </c:pt>
                <c:pt idx="82638">
                  <c:v>8262.16</c:v>
                </c:pt>
                <c:pt idx="82639">
                  <c:v>8262.26</c:v>
                </c:pt>
                <c:pt idx="82640">
                  <c:v>8262.36</c:v>
                </c:pt>
                <c:pt idx="82641">
                  <c:v>8262.46</c:v>
                </c:pt>
                <c:pt idx="82642">
                  <c:v>8262.56</c:v>
                </c:pt>
                <c:pt idx="82643">
                  <c:v>8262.66</c:v>
                </c:pt>
                <c:pt idx="82644">
                  <c:v>8262.76</c:v>
                </c:pt>
                <c:pt idx="82645">
                  <c:v>8262.86</c:v>
                </c:pt>
                <c:pt idx="82646">
                  <c:v>8262.96</c:v>
                </c:pt>
                <c:pt idx="82647">
                  <c:v>8263.06</c:v>
                </c:pt>
                <c:pt idx="82648">
                  <c:v>8263.16</c:v>
                </c:pt>
                <c:pt idx="82649">
                  <c:v>8263.26</c:v>
                </c:pt>
                <c:pt idx="82650">
                  <c:v>8263.36</c:v>
                </c:pt>
                <c:pt idx="82651">
                  <c:v>8263.46</c:v>
                </c:pt>
                <c:pt idx="82652">
                  <c:v>8263.56</c:v>
                </c:pt>
                <c:pt idx="82653">
                  <c:v>8263.66</c:v>
                </c:pt>
                <c:pt idx="82654">
                  <c:v>8263.76</c:v>
                </c:pt>
                <c:pt idx="82655">
                  <c:v>8263.86</c:v>
                </c:pt>
                <c:pt idx="82656">
                  <c:v>8263.96</c:v>
                </c:pt>
                <c:pt idx="82657">
                  <c:v>8264.06</c:v>
                </c:pt>
                <c:pt idx="82658">
                  <c:v>8264.16</c:v>
                </c:pt>
                <c:pt idx="82659">
                  <c:v>8264.26</c:v>
                </c:pt>
                <c:pt idx="82660">
                  <c:v>8264.36</c:v>
                </c:pt>
                <c:pt idx="82661">
                  <c:v>8264.46</c:v>
                </c:pt>
                <c:pt idx="82662">
                  <c:v>8264.56</c:v>
                </c:pt>
                <c:pt idx="82663">
                  <c:v>8264.66</c:v>
                </c:pt>
                <c:pt idx="82664">
                  <c:v>8264.76</c:v>
                </c:pt>
                <c:pt idx="82665">
                  <c:v>8264.86</c:v>
                </c:pt>
                <c:pt idx="82666">
                  <c:v>8264.96</c:v>
                </c:pt>
                <c:pt idx="82667">
                  <c:v>8265.06</c:v>
                </c:pt>
                <c:pt idx="82668">
                  <c:v>8265.16</c:v>
                </c:pt>
                <c:pt idx="82669">
                  <c:v>8265.26</c:v>
                </c:pt>
                <c:pt idx="82670">
                  <c:v>8265.36</c:v>
                </c:pt>
                <c:pt idx="82671">
                  <c:v>8265.46</c:v>
                </c:pt>
                <c:pt idx="82672">
                  <c:v>8265.56</c:v>
                </c:pt>
                <c:pt idx="82673">
                  <c:v>8265.66</c:v>
                </c:pt>
                <c:pt idx="82674">
                  <c:v>8265.76</c:v>
                </c:pt>
                <c:pt idx="82675">
                  <c:v>8265.86</c:v>
                </c:pt>
                <c:pt idx="82676">
                  <c:v>8265.96</c:v>
                </c:pt>
                <c:pt idx="82677">
                  <c:v>8266.06</c:v>
                </c:pt>
                <c:pt idx="82678">
                  <c:v>8266.16</c:v>
                </c:pt>
                <c:pt idx="82679">
                  <c:v>8266.26</c:v>
                </c:pt>
                <c:pt idx="82680">
                  <c:v>8266.36</c:v>
                </c:pt>
                <c:pt idx="82681">
                  <c:v>8266.46</c:v>
                </c:pt>
                <c:pt idx="82682">
                  <c:v>8266.56</c:v>
                </c:pt>
                <c:pt idx="82683">
                  <c:v>8266.66</c:v>
                </c:pt>
                <c:pt idx="82684">
                  <c:v>8266.76</c:v>
                </c:pt>
                <c:pt idx="82685">
                  <c:v>8266.86</c:v>
                </c:pt>
                <c:pt idx="82686">
                  <c:v>8266.96</c:v>
                </c:pt>
                <c:pt idx="82687">
                  <c:v>8267.06</c:v>
                </c:pt>
                <c:pt idx="82688">
                  <c:v>8267.16</c:v>
                </c:pt>
                <c:pt idx="82689">
                  <c:v>8267.26</c:v>
                </c:pt>
                <c:pt idx="82690">
                  <c:v>8267.36</c:v>
                </c:pt>
                <c:pt idx="82691">
                  <c:v>8267.46</c:v>
                </c:pt>
                <c:pt idx="82692">
                  <c:v>8267.56</c:v>
                </c:pt>
                <c:pt idx="82693">
                  <c:v>8267.66</c:v>
                </c:pt>
                <c:pt idx="82694">
                  <c:v>8267.76</c:v>
                </c:pt>
                <c:pt idx="82695">
                  <c:v>8267.86</c:v>
                </c:pt>
                <c:pt idx="82696">
                  <c:v>8267.96</c:v>
                </c:pt>
                <c:pt idx="82697">
                  <c:v>8268.06</c:v>
                </c:pt>
                <c:pt idx="82698">
                  <c:v>8268.16</c:v>
                </c:pt>
                <c:pt idx="82699">
                  <c:v>8268.26</c:v>
                </c:pt>
                <c:pt idx="82700">
                  <c:v>8268.36</c:v>
                </c:pt>
                <c:pt idx="82701">
                  <c:v>8268.46</c:v>
                </c:pt>
                <c:pt idx="82702">
                  <c:v>8268.56</c:v>
                </c:pt>
                <c:pt idx="82703">
                  <c:v>8268.66</c:v>
                </c:pt>
                <c:pt idx="82704">
                  <c:v>8268.76</c:v>
                </c:pt>
                <c:pt idx="82705">
                  <c:v>8268.86</c:v>
                </c:pt>
                <c:pt idx="82706">
                  <c:v>8268.96</c:v>
                </c:pt>
                <c:pt idx="82707">
                  <c:v>8269.06</c:v>
                </c:pt>
                <c:pt idx="82708">
                  <c:v>8269.16</c:v>
                </c:pt>
                <c:pt idx="82709">
                  <c:v>8269.26</c:v>
                </c:pt>
                <c:pt idx="82710">
                  <c:v>8269.36</c:v>
                </c:pt>
                <c:pt idx="82711">
                  <c:v>8269.46</c:v>
                </c:pt>
                <c:pt idx="82712">
                  <c:v>8269.56</c:v>
                </c:pt>
                <c:pt idx="82713">
                  <c:v>8269.66</c:v>
                </c:pt>
                <c:pt idx="82714">
                  <c:v>8269.76</c:v>
                </c:pt>
                <c:pt idx="82715">
                  <c:v>8269.86</c:v>
                </c:pt>
                <c:pt idx="82716">
                  <c:v>8269.96</c:v>
                </c:pt>
                <c:pt idx="82717">
                  <c:v>8270.06</c:v>
                </c:pt>
                <c:pt idx="82718">
                  <c:v>8270.16</c:v>
                </c:pt>
                <c:pt idx="82719">
                  <c:v>8270.26</c:v>
                </c:pt>
                <c:pt idx="82720">
                  <c:v>8270.36</c:v>
                </c:pt>
                <c:pt idx="82721">
                  <c:v>8270.46</c:v>
                </c:pt>
                <c:pt idx="82722">
                  <c:v>8270.56</c:v>
                </c:pt>
                <c:pt idx="82723">
                  <c:v>8270.66</c:v>
                </c:pt>
                <c:pt idx="82724">
                  <c:v>8270.76</c:v>
                </c:pt>
                <c:pt idx="82725">
                  <c:v>8270.86</c:v>
                </c:pt>
                <c:pt idx="82726">
                  <c:v>8270.96</c:v>
                </c:pt>
                <c:pt idx="82727">
                  <c:v>8271.06</c:v>
                </c:pt>
                <c:pt idx="82728">
                  <c:v>8271.16</c:v>
                </c:pt>
                <c:pt idx="82729">
                  <c:v>8271.26</c:v>
                </c:pt>
                <c:pt idx="82730">
                  <c:v>8271.36</c:v>
                </c:pt>
                <c:pt idx="82731">
                  <c:v>8271.46</c:v>
                </c:pt>
                <c:pt idx="82732">
                  <c:v>8271.56</c:v>
                </c:pt>
                <c:pt idx="82733">
                  <c:v>8271.66</c:v>
                </c:pt>
                <c:pt idx="82734">
                  <c:v>8271.76</c:v>
                </c:pt>
                <c:pt idx="82735">
                  <c:v>8271.86</c:v>
                </c:pt>
                <c:pt idx="82736">
                  <c:v>8271.96</c:v>
                </c:pt>
                <c:pt idx="82737">
                  <c:v>8272.06</c:v>
                </c:pt>
                <c:pt idx="82738">
                  <c:v>8272.16</c:v>
                </c:pt>
                <c:pt idx="82739">
                  <c:v>8272.26</c:v>
                </c:pt>
                <c:pt idx="82740">
                  <c:v>8272.36</c:v>
                </c:pt>
                <c:pt idx="82741">
                  <c:v>8272.46</c:v>
                </c:pt>
                <c:pt idx="82742">
                  <c:v>8272.56</c:v>
                </c:pt>
                <c:pt idx="82743">
                  <c:v>8272.66</c:v>
                </c:pt>
                <c:pt idx="82744">
                  <c:v>8272.76</c:v>
                </c:pt>
                <c:pt idx="82745">
                  <c:v>8272.86</c:v>
                </c:pt>
                <c:pt idx="82746">
                  <c:v>8272.96</c:v>
                </c:pt>
                <c:pt idx="82747">
                  <c:v>8273.06</c:v>
                </c:pt>
                <c:pt idx="82748">
                  <c:v>8273.16</c:v>
                </c:pt>
                <c:pt idx="82749">
                  <c:v>8273.26</c:v>
                </c:pt>
                <c:pt idx="82750">
                  <c:v>8273.36</c:v>
                </c:pt>
                <c:pt idx="82751">
                  <c:v>8273.46</c:v>
                </c:pt>
                <c:pt idx="82752">
                  <c:v>8273.56</c:v>
                </c:pt>
                <c:pt idx="82753">
                  <c:v>8273.66</c:v>
                </c:pt>
                <c:pt idx="82754">
                  <c:v>8273.76</c:v>
                </c:pt>
                <c:pt idx="82755">
                  <c:v>8273.86</c:v>
                </c:pt>
                <c:pt idx="82756">
                  <c:v>8273.96</c:v>
                </c:pt>
                <c:pt idx="82757">
                  <c:v>8274.06</c:v>
                </c:pt>
                <c:pt idx="82758">
                  <c:v>8274.16</c:v>
                </c:pt>
                <c:pt idx="82759">
                  <c:v>8274.26</c:v>
                </c:pt>
                <c:pt idx="82760">
                  <c:v>8274.36</c:v>
                </c:pt>
                <c:pt idx="82761">
                  <c:v>8274.46</c:v>
                </c:pt>
                <c:pt idx="82762">
                  <c:v>8274.56</c:v>
                </c:pt>
                <c:pt idx="82763">
                  <c:v>8274.66</c:v>
                </c:pt>
                <c:pt idx="82764">
                  <c:v>8274.76</c:v>
                </c:pt>
                <c:pt idx="82765">
                  <c:v>8274.86</c:v>
                </c:pt>
                <c:pt idx="82766">
                  <c:v>8274.96</c:v>
                </c:pt>
                <c:pt idx="82767">
                  <c:v>8275.06</c:v>
                </c:pt>
                <c:pt idx="82768">
                  <c:v>8275.16</c:v>
                </c:pt>
                <c:pt idx="82769">
                  <c:v>8275.26</c:v>
                </c:pt>
                <c:pt idx="82770">
                  <c:v>8275.36</c:v>
                </c:pt>
                <c:pt idx="82771">
                  <c:v>8275.46</c:v>
                </c:pt>
                <c:pt idx="82772">
                  <c:v>8275.56</c:v>
                </c:pt>
                <c:pt idx="82773">
                  <c:v>8275.66</c:v>
                </c:pt>
                <c:pt idx="82774">
                  <c:v>8275.76</c:v>
                </c:pt>
                <c:pt idx="82775">
                  <c:v>8275.86</c:v>
                </c:pt>
                <c:pt idx="82776">
                  <c:v>8275.96</c:v>
                </c:pt>
                <c:pt idx="82777">
                  <c:v>8276.06</c:v>
                </c:pt>
                <c:pt idx="82778">
                  <c:v>8276.16</c:v>
                </c:pt>
                <c:pt idx="82779">
                  <c:v>8276.26</c:v>
                </c:pt>
                <c:pt idx="82780">
                  <c:v>8276.36</c:v>
                </c:pt>
                <c:pt idx="82781">
                  <c:v>8276.46</c:v>
                </c:pt>
                <c:pt idx="82782">
                  <c:v>8276.56</c:v>
                </c:pt>
                <c:pt idx="82783">
                  <c:v>8276.66</c:v>
                </c:pt>
                <c:pt idx="82784">
                  <c:v>8276.76</c:v>
                </c:pt>
                <c:pt idx="82785">
                  <c:v>8276.86</c:v>
                </c:pt>
                <c:pt idx="82786">
                  <c:v>8276.96</c:v>
                </c:pt>
                <c:pt idx="82787">
                  <c:v>8277.06</c:v>
                </c:pt>
                <c:pt idx="82788">
                  <c:v>8277.16</c:v>
                </c:pt>
                <c:pt idx="82789">
                  <c:v>8277.26</c:v>
                </c:pt>
                <c:pt idx="82790">
                  <c:v>8277.36</c:v>
                </c:pt>
                <c:pt idx="82791">
                  <c:v>8277.46</c:v>
                </c:pt>
                <c:pt idx="82792">
                  <c:v>8277.56</c:v>
                </c:pt>
                <c:pt idx="82793">
                  <c:v>8277.66</c:v>
                </c:pt>
                <c:pt idx="82794">
                  <c:v>8277.76</c:v>
                </c:pt>
                <c:pt idx="82795">
                  <c:v>8277.86</c:v>
                </c:pt>
                <c:pt idx="82796">
                  <c:v>8277.96</c:v>
                </c:pt>
                <c:pt idx="82797">
                  <c:v>8278.06</c:v>
                </c:pt>
                <c:pt idx="82798">
                  <c:v>8278.16</c:v>
                </c:pt>
                <c:pt idx="82799">
                  <c:v>8278.26</c:v>
                </c:pt>
                <c:pt idx="82800">
                  <c:v>8278.36</c:v>
                </c:pt>
                <c:pt idx="82801">
                  <c:v>8278.46</c:v>
                </c:pt>
                <c:pt idx="82802">
                  <c:v>8278.56</c:v>
                </c:pt>
                <c:pt idx="82803">
                  <c:v>8278.66</c:v>
                </c:pt>
                <c:pt idx="82804">
                  <c:v>8278.76</c:v>
                </c:pt>
                <c:pt idx="82805">
                  <c:v>8278.86</c:v>
                </c:pt>
                <c:pt idx="82806">
                  <c:v>8278.96</c:v>
                </c:pt>
                <c:pt idx="82807">
                  <c:v>8279.06</c:v>
                </c:pt>
                <c:pt idx="82808">
                  <c:v>8279.16</c:v>
                </c:pt>
                <c:pt idx="82809">
                  <c:v>8279.26</c:v>
                </c:pt>
                <c:pt idx="82810">
                  <c:v>8279.36</c:v>
                </c:pt>
                <c:pt idx="82811">
                  <c:v>8279.46</c:v>
                </c:pt>
                <c:pt idx="82812">
                  <c:v>8279.56</c:v>
                </c:pt>
                <c:pt idx="82813">
                  <c:v>8279.66</c:v>
                </c:pt>
                <c:pt idx="82814">
                  <c:v>8279.76</c:v>
                </c:pt>
                <c:pt idx="82815">
                  <c:v>8279.86</c:v>
                </c:pt>
                <c:pt idx="82816">
                  <c:v>8279.96</c:v>
                </c:pt>
                <c:pt idx="82817">
                  <c:v>8280.06</c:v>
                </c:pt>
                <c:pt idx="82818">
                  <c:v>8280.16</c:v>
                </c:pt>
                <c:pt idx="82819">
                  <c:v>8280.26</c:v>
                </c:pt>
                <c:pt idx="82820">
                  <c:v>8280.36</c:v>
                </c:pt>
                <c:pt idx="82821">
                  <c:v>8280.46</c:v>
                </c:pt>
                <c:pt idx="82822">
                  <c:v>8280.56</c:v>
                </c:pt>
                <c:pt idx="82823">
                  <c:v>8280.66</c:v>
                </c:pt>
                <c:pt idx="82824">
                  <c:v>8280.76</c:v>
                </c:pt>
                <c:pt idx="82825">
                  <c:v>8280.86</c:v>
                </c:pt>
                <c:pt idx="82826">
                  <c:v>8280.96</c:v>
                </c:pt>
                <c:pt idx="82827">
                  <c:v>8281.06</c:v>
                </c:pt>
                <c:pt idx="82828">
                  <c:v>8281.16</c:v>
                </c:pt>
                <c:pt idx="82829">
                  <c:v>8281.26</c:v>
                </c:pt>
                <c:pt idx="82830">
                  <c:v>8281.36</c:v>
                </c:pt>
                <c:pt idx="82831">
                  <c:v>8281.46</c:v>
                </c:pt>
                <c:pt idx="82832">
                  <c:v>8281.56</c:v>
                </c:pt>
                <c:pt idx="82833">
                  <c:v>8281.66</c:v>
                </c:pt>
                <c:pt idx="82834">
                  <c:v>8281.76</c:v>
                </c:pt>
                <c:pt idx="82835">
                  <c:v>8281.86</c:v>
                </c:pt>
                <c:pt idx="82836">
                  <c:v>8281.96</c:v>
                </c:pt>
                <c:pt idx="82837">
                  <c:v>8282.06</c:v>
                </c:pt>
                <c:pt idx="82838">
                  <c:v>8282.16</c:v>
                </c:pt>
                <c:pt idx="82839">
                  <c:v>8282.26</c:v>
                </c:pt>
                <c:pt idx="82840">
                  <c:v>8282.36</c:v>
                </c:pt>
                <c:pt idx="82841">
                  <c:v>8282.46</c:v>
                </c:pt>
                <c:pt idx="82842">
                  <c:v>8282.56</c:v>
                </c:pt>
                <c:pt idx="82843">
                  <c:v>8282.66</c:v>
                </c:pt>
                <c:pt idx="82844">
                  <c:v>8282.76</c:v>
                </c:pt>
                <c:pt idx="82845">
                  <c:v>8282.86</c:v>
                </c:pt>
                <c:pt idx="82846">
                  <c:v>8282.96</c:v>
                </c:pt>
                <c:pt idx="82847">
                  <c:v>8283.06</c:v>
                </c:pt>
                <c:pt idx="82848">
                  <c:v>8283.16</c:v>
                </c:pt>
                <c:pt idx="82849">
                  <c:v>8283.26</c:v>
                </c:pt>
                <c:pt idx="82850">
                  <c:v>8283.36</c:v>
                </c:pt>
                <c:pt idx="82851">
                  <c:v>8283.46</c:v>
                </c:pt>
                <c:pt idx="82852">
                  <c:v>8283.56</c:v>
                </c:pt>
                <c:pt idx="82853">
                  <c:v>8283.66</c:v>
                </c:pt>
                <c:pt idx="82854">
                  <c:v>8283.76</c:v>
                </c:pt>
                <c:pt idx="82855">
                  <c:v>8283.86</c:v>
                </c:pt>
                <c:pt idx="82856">
                  <c:v>8283.96</c:v>
                </c:pt>
                <c:pt idx="82857">
                  <c:v>8284.06</c:v>
                </c:pt>
                <c:pt idx="82858">
                  <c:v>8284.16</c:v>
                </c:pt>
                <c:pt idx="82859">
                  <c:v>8284.26</c:v>
                </c:pt>
                <c:pt idx="82860">
                  <c:v>8284.36</c:v>
                </c:pt>
                <c:pt idx="82861">
                  <c:v>8284.46</c:v>
                </c:pt>
                <c:pt idx="82862">
                  <c:v>8284.56</c:v>
                </c:pt>
                <c:pt idx="82863">
                  <c:v>8284.66</c:v>
                </c:pt>
                <c:pt idx="82864">
                  <c:v>8284.76</c:v>
                </c:pt>
                <c:pt idx="82865">
                  <c:v>8284.86</c:v>
                </c:pt>
                <c:pt idx="82866">
                  <c:v>8284.96</c:v>
                </c:pt>
                <c:pt idx="82867">
                  <c:v>8285.06</c:v>
                </c:pt>
                <c:pt idx="82868">
                  <c:v>8285.16</c:v>
                </c:pt>
                <c:pt idx="82869">
                  <c:v>8285.26</c:v>
                </c:pt>
                <c:pt idx="82870">
                  <c:v>8285.36</c:v>
                </c:pt>
                <c:pt idx="82871">
                  <c:v>8285.46</c:v>
                </c:pt>
                <c:pt idx="82872">
                  <c:v>8285.56</c:v>
                </c:pt>
                <c:pt idx="82873">
                  <c:v>8285.66</c:v>
                </c:pt>
                <c:pt idx="82874">
                  <c:v>8285.76</c:v>
                </c:pt>
                <c:pt idx="82875">
                  <c:v>8285.86</c:v>
                </c:pt>
                <c:pt idx="82876">
                  <c:v>8285.96</c:v>
                </c:pt>
                <c:pt idx="82877">
                  <c:v>8286.06</c:v>
                </c:pt>
                <c:pt idx="82878">
                  <c:v>8286.16</c:v>
                </c:pt>
                <c:pt idx="82879">
                  <c:v>8286.26</c:v>
                </c:pt>
                <c:pt idx="82880">
                  <c:v>8286.36</c:v>
                </c:pt>
                <c:pt idx="82881">
                  <c:v>8286.46</c:v>
                </c:pt>
                <c:pt idx="82882">
                  <c:v>8286.56</c:v>
                </c:pt>
                <c:pt idx="82883">
                  <c:v>8286.66</c:v>
                </c:pt>
                <c:pt idx="82884">
                  <c:v>8286.76</c:v>
                </c:pt>
                <c:pt idx="82885">
                  <c:v>8286.86</c:v>
                </c:pt>
                <c:pt idx="82886">
                  <c:v>8286.96</c:v>
                </c:pt>
                <c:pt idx="82887">
                  <c:v>8287.06</c:v>
                </c:pt>
                <c:pt idx="82888">
                  <c:v>8287.16</c:v>
                </c:pt>
                <c:pt idx="82889">
                  <c:v>8287.26</c:v>
                </c:pt>
                <c:pt idx="82890">
                  <c:v>8287.36</c:v>
                </c:pt>
                <c:pt idx="82891">
                  <c:v>8287.46</c:v>
                </c:pt>
                <c:pt idx="82892">
                  <c:v>8287.56</c:v>
                </c:pt>
                <c:pt idx="82893">
                  <c:v>8287.66</c:v>
                </c:pt>
                <c:pt idx="82894">
                  <c:v>8287.76</c:v>
                </c:pt>
                <c:pt idx="82895">
                  <c:v>8287.86</c:v>
                </c:pt>
                <c:pt idx="82896">
                  <c:v>8287.96</c:v>
                </c:pt>
                <c:pt idx="82897">
                  <c:v>8288.06</c:v>
                </c:pt>
                <c:pt idx="82898">
                  <c:v>8288.16</c:v>
                </c:pt>
                <c:pt idx="82899">
                  <c:v>8288.26</c:v>
                </c:pt>
                <c:pt idx="82900">
                  <c:v>8288.36</c:v>
                </c:pt>
                <c:pt idx="82901">
                  <c:v>8288.46</c:v>
                </c:pt>
                <c:pt idx="82902">
                  <c:v>8288.56</c:v>
                </c:pt>
                <c:pt idx="82903">
                  <c:v>8288.66</c:v>
                </c:pt>
                <c:pt idx="82904">
                  <c:v>8288.76</c:v>
                </c:pt>
                <c:pt idx="82905">
                  <c:v>8288.86</c:v>
                </c:pt>
                <c:pt idx="82906">
                  <c:v>8288.96</c:v>
                </c:pt>
                <c:pt idx="82907">
                  <c:v>8289.06</c:v>
                </c:pt>
                <c:pt idx="82908">
                  <c:v>8289.16</c:v>
                </c:pt>
                <c:pt idx="82909">
                  <c:v>8289.26</c:v>
                </c:pt>
                <c:pt idx="82910">
                  <c:v>8289.36</c:v>
                </c:pt>
                <c:pt idx="82911">
                  <c:v>8289.46</c:v>
                </c:pt>
                <c:pt idx="82912">
                  <c:v>8289.56</c:v>
                </c:pt>
                <c:pt idx="82913">
                  <c:v>8289.66</c:v>
                </c:pt>
                <c:pt idx="82914">
                  <c:v>8289.76</c:v>
                </c:pt>
                <c:pt idx="82915">
                  <c:v>8289.86</c:v>
                </c:pt>
                <c:pt idx="82916">
                  <c:v>8289.96</c:v>
                </c:pt>
                <c:pt idx="82917">
                  <c:v>8290.06</c:v>
                </c:pt>
                <c:pt idx="82918">
                  <c:v>8290.16</c:v>
                </c:pt>
                <c:pt idx="82919">
                  <c:v>8290.26</c:v>
                </c:pt>
                <c:pt idx="82920">
                  <c:v>8290.36</c:v>
                </c:pt>
                <c:pt idx="82921">
                  <c:v>8290.46</c:v>
                </c:pt>
                <c:pt idx="82922">
                  <c:v>8290.56</c:v>
                </c:pt>
                <c:pt idx="82923">
                  <c:v>8290.66</c:v>
                </c:pt>
                <c:pt idx="82924">
                  <c:v>8290.76</c:v>
                </c:pt>
                <c:pt idx="82925">
                  <c:v>8290.86</c:v>
                </c:pt>
                <c:pt idx="82926">
                  <c:v>8290.96</c:v>
                </c:pt>
                <c:pt idx="82927">
                  <c:v>8291.06</c:v>
                </c:pt>
                <c:pt idx="82928">
                  <c:v>8291.16</c:v>
                </c:pt>
                <c:pt idx="82929">
                  <c:v>8291.26</c:v>
                </c:pt>
                <c:pt idx="82930">
                  <c:v>8291.36</c:v>
                </c:pt>
                <c:pt idx="82931">
                  <c:v>8291.46</c:v>
                </c:pt>
                <c:pt idx="82932">
                  <c:v>8291.56</c:v>
                </c:pt>
                <c:pt idx="82933">
                  <c:v>8291.66</c:v>
                </c:pt>
                <c:pt idx="82934">
                  <c:v>8291.76</c:v>
                </c:pt>
                <c:pt idx="82935">
                  <c:v>8291.86</c:v>
                </c:pt>
                <c:pt idx="82936">
                  <c:v>8291.96</c:v>
                </c:pt>
                <c:pt idx="82937">
                  <c:v>8292.06</c:v>
                </c:pt>
                <c:pt idx="82938">
                  <c:v>8292.16</c:v>
                </c:pt>
                <c:pt idx="82939">
                  <c:v>8292.26</c:v>
                </c:pt>
                <c:pt idx="82940">
                  <c:v>8292.36</c:v>
                </c:pt>
                <c:pt idx="82941">
                  <c:v>8292.46</c:v>
                </c:pt>
                <c:pt idx="82942">
                  <c:v>8292.56</c:v>
                </c:pt>
                <c:pt idx="82943">
                  <c:v>8292.66</c:v>
                </c:pt>
                <c:pt idx="82944">
                  <c:v>8292.76</c:v>
                </c:pt>
                <c:pt idx="82945">
                  <c:v>8292.86</c:v>
                </c:pt>
                <c:pt idx="82946">
                  <c:v>8292.96</c:v>
                </c:pt>
                <c:pt idx="82947">
                  <c:v>8293.06</c:v>
                </c:pt>
                <c:pt idx="82948">
                  <c:v>8293.16</c:v>
                </c:pt>
                <c:pt idx="82949">
                  <c:v>8293.26</c:v>
                </c:pt>
                <c:pt idx="82950">
                  <c:v>8293.36</c:v>
                </c:pt>
                <c:pt idx="82951">
                  <c:v>8293.46</c:v>
                </c:pt>
                <c:pt idx="82952">
                  <c:v>8293.56</c:v>
                </c:pt>
                <c:pt idx="82953">
                  <c:v>8293.66</c:v>
                </c:pt>
                <c:pt idx="82954">
                  <c:v>8293.76</c:v>
                </c:pt>
                <c:pt idx="82955">
                  <c:v>8293.86</c:v>
                </c:pt>
                <c:pt idx="82956">
                  <c:v>8293.96</c:v>
                </c:pt>
                <c:pt idx="82957">
                  <c:v>8294.06</c:v>
                </c:pt>
                <c:pt idx="82958">
                  <c:v>8294.16</c:v>
                </c:pt>
                <c:pt idx="82959">
                  <c:v>8294.26</c:v>
                </c:pt>
                <c:pt idx="82960">
                  <c:v>8294.36</c:v>
                </c:pt>
                <c:pt idx="82961">
                  <c:v>8294.46</c:v>
                </c:pt>
                <c:pt idx="82962">
                  <c:v>8294.56</c:v>
                </c:pt>
                <c:pt idx="82963">
                  <c:v>8294.66</c:v>
                </c:pt>
                <c:pt idx="82964">
                  <c:v>8294.76</c:v>
                </c:pt>
                <c:pt idx="82965">
                  <c:v>8294.86</c:v>
                </c:pt>
                <c:pt idx="82966">
                  <c:v>8294.96</c:v>
                </c:pt>
                <c:pt idx="82967">
                  <c:v>8295.06</c:v>
                </c:pt>
                <c:pt idx="82968">
                  <c:v>8295.16</c:v>
                </c:pt>
                <c:pt idx="82969">
                  <c:v>8295.26</c:v>
                </c:pt>
                <c:pt idx="82970">
                  <c:v>8295.36</c:v>
                </c:pt>
                <c:pt idx="82971">
                  <c:v>8295.46</c:v>
                </c:pt>
                <c:pt idx="82972">
                  <c:v>8295.56</c:v>
                </c:pt>
                <c:pt idx="82973">
                  <c:v>8295.66</c:v>
                </c:pt>
                <c:pt idx="82974">
                  <c:v>8295.76</c:v>
                </c:pt>
                <c:pt idx="82975">
                  <c:v>8295.86</c:v>
                </c:pt>
                <c:pt idx="82976">
                  <c:v>8295.96</c:v>
                </c:pt>
                <c:pt idx="82977">
                  <c:v>8296.06</c:v>
                </c:pt>
                <c:pt idx="82978">
                  <c:v>8296.16</c:v>
                </c:pt>
                <c:pt idx="82979">
                  <c:v>8296.26</c:v>
                </c:pt>
                <c:pt idx="82980">
                  <c:v>8296.36</c:v>
                </c:pt>
                <c:pt idx="82981">
                  <c:v>8296.46</c:v>
                </c:pt>
                <c:pt idx="82982">
                  <c:v>8296.56</c:v>
                </c:pt>
                <c:pt idx="82983">
                  <c:v>8296.66</c:v>
                </c:pt>
                <c:pt idx="82984">
                  <c:v>8296.76</c:v>
                </c:pt>
                <c:pt idx="82985">
                  <c:v>8296.86</c:v>
                </c:pt>
                <c:pt idx="82986">
                  <c:v>8296.96</c:v>
                </c:pt>
                <c:pt idx="82987">
                  <c:v>8297.06</c:v>
                </c:pt>
                <c:pt idx="82988">
                  <c:v>8297.16</c:v>
                </c:pt>
                <c:pt idx="82989">
                  <c:v>8297.26</c:v>
                </c:pt>
                <c:pt idx="82990">
                  <c:v>8297.36</c:v>
                </c:pt>
                <c:pt idx="82991">
                  <c:v>8297.46</c:v>
                </c:pt>
                <c:pt idx="82992">
                  <c:v>8297.56</c:v>
                </c:pt>
                <c:pt idx="82993">
                  <c:v>8297.66</c:v>
                </c:pt>
                <c:pt idx="82994">
                  <c:v>8297.76</c:v>
                </c:pt>
                <c:pt idx="82995">
                  <c:v>8297.86</c:v>
                </c:pt>
                <c:pt idx="82996">
                  <c:v>8297.96</c:v>
                </c:pt>
                <c:pt idx="82997">
                  <c:v>8298.06</c:v>
                </c:pt>
                <c:pt idx="82998">
                  <c:v>8298.16</c:v>
                </c:pt>
                <c:pt idx="82999">
                  <c:v>8298.26</c:v>
                </c:pt>
                <c:pt idx="83000">
                  <c:v>8298.36</c:v>
                </c:pt>
                <c:pt idx="83001">
                  <c:v>8298.46</c:v>
                </c:pt>
                <c:pt idx="83002">
                  <c:v>8298.56</c:v>
                </c:pt>
                <c:pt idx="83003">
                  <c:v>8298.66</c:v>
                </c:pt>
                <c:pt idx="83004">
                  <c:v>8298.76</c:v>
                </c:pt>
                <c:pt idx="83005">
                  <c:v>8298.86</c:v>
                </c:pt>
                <c:pt idx="83006">
                  <c:v>8298.96</c:v>
                </c:pt>
                <c:pt idx="83007">
                  <c:v>8299.06</c:v>
                </c:pt>
                <c:pt idx="83008">
                  <c:v>8299.16</c:v>
                </c:pt>
                <c:pt idx="83009">
                  <c:v>8299.26</c:v>
                </c:pt>
                <c:pt idx="83010">
                  <c:v>8299.36</c:v>
                </c:pt>
                <c:pt idx="83011">
                  <c:v>8299.46</c:v>
                </c:pt>
                <c:pt idx="83012">
                  <c:v>8299.56</c:v>
                </c:pt>
                <c:pt idx="83013">
                  <c:v>8299.66</c:v>
                </c:pt>
                <c:pt idx="83014">
                  <c:v>8299.76</c:v>
                </c:pt>
                <c:pt idx="83015">
                  <c:v>8299.86</c:v>
                </c:pt>
                <c:pt idx="83016">
                  <c:v>8299.96</c:v>
                </c:pt>
                <c:pt idx="83017">
                  <c:v>8300.06</c:v>
                </c:pt>
                <c:pt idx="83018">
                  <c:v>8300.16</c:v>
                </c:pt>
                <c:pt idx="83019">
                  <c:v>8300.26</c:v>
                </c:pt>
                <c:pt idx="83020">
                  <c:v>8300.36</c:v>
                </c:pt>
                <c:pt idx="83021">
                  <c:v>8300.46</c:v>
                </c:pt>
                <c:pt idx="83022">
                  <c:v>8300.56</c:v>
                </c:pt>
                <c:pt idx="83023">
                  <c:v>8300.66</c:v>
                </c:pt>
                <c:pt idx="83024">
                  <c:v>8300.76</c:v>
                </c:pt>
                <c:pt idx="83025">
                  <c:v>8300.86</c:v>
                </c:pt>
                <c:pt idx="83026">
                  <c:v>8300.96</c:v>
                </c:pt>
                <c:pt idx="83027">
                  <c:v>8301.06</c:v>
                </c:pt>
                <c:pt idx="83028">
                  <c:v>8301.16</c:v>
                </c:pt>
                <c:pt idx="83029">
                  <c:v>8301.26</c:v>
                </c:pt>
                <c:pt idx="83030">
                  <c:v>8301.36</c:v>
                </c:pt>
                <c:pt idx="83031">
                  <c:v>8301.46</c:v>
                </c:pt>
                <c:pt idx="83032">
                  <c:v>8301.56</c:v>
                </c:pt>
                <c:pt idx="83033">
                  <c:v>8301.66</c:v>
                </c:pt>
                <c:pt idx="83034">
                  <c:v>8301.76</c:v>
                </c:pt>
                <c:pt idx="83035">
                  <c:v>8301.86</c:v>
                </c:pt>
                <c:pt idx="83036">
                  <c:v>8301.96</c:v>
                </c:pt>
                <c:pt idx="83037">
                  <c:v>8302.06</c:v>
                </c:pt>
                <c:pt idx="83038">
                  <c:v>8302.16</c:v>
                </c:pt>
                <c:pt idx="83039">
                  <c:v>8302.26</c:v>
                </c:pt>
                <c:pt idx="83040">
                  <c:v>8302.36</c:v>
                </c:pt>
                <c:pt idx="83041">
                  <c:v>8302.46</c:v>
                </c:pt>
                <c:pt idx="83042">
                  <c:v>8302.56</c:v>
                </c:pt>
                <c:pt idx="83043">
                  <c:v>8302.66</c:v>
                </c:pt>
                <c:pt idx="83044">
                  <c:v>8302.76</c:v>
                </c:pt>
                <c:pt idx="83045">
                  <c:v>8302.86</c:v>
                </c:pt>
                <c:pt idx="83046">
                  <c:v>8302.96</c:v>
                </c:pt>
                <c:pt idx="83047">
                  <c:v>8303.06</c:v>
                </c:pt>
                <c:pt idx="83048">
                  <c:v>8303.16</c:v>
                </c:pt>
                <c:pt idx="83049">
                  <c:v>8303.26</c:v>
                </c:pt>
                <c:pt idx="83050">
                  <c:v>8303.36</c:v>
                </c:pt>
                <c:pt idx="83051">
                  <c:v>8303.46</c:v>
                </c:pt>
                <c:pt idx="83052">
                  <c:v>8303.56</c:v>
                </c:pt>
                <c:pt idx="83053">
                  <c:v>8303.66</c:v>
                </c:pt>
                <c:pt idx="83054">
                  <c:v>8303.76</c:v>
                </c:pt>
                <c:pt idx="83055">
                  <c:v>8303.86</c:v>
                </c:pt>
                <c:pt idx="83056">
                  <c:v>8303.96</c:v>
                </c:pt>
                <c:pt idx="83057">
                  <c:v>8304.06</c:v>
                </c:pt>
                <c:pt idx="83058">
                  <c:v>8304.16</c:v>
                </c:pt>
                <c:pt idx="83059">
                  <c:v>8304.26</c:v>
                </c:pt>
                <c:pt idx="83060">
                  <c:v>8304.36</c:v>
                </c:pt>
                <c:pt idx="83061">
                  <c:v>8304.46</c:v>
                </c:pt>
                <c:pt idx="83062">
                  <c:v>8304.56</c:v>
                </c:pt>
                <c:pt idx="83063">
                  <c:v>8304.66</c:v>
                </c:pt>
                <c:pt idx="83064">
                  <c:v>8304.76</c:v>
                </c:pt>
                <c:pt idx="83065">
                  <c:v>8304.86</c:v>
                </c:pt>
                <c:pt idx="83066">
                  <c:v>8304.96</c:v>
                </c:pt>
                <c:pt idx="83067">
                  <c:v>8305.06</c:v>
                </c:pt>
                <c:pt idx="83068">
                  <c:v>8305.16</c:v>
                </c:pt>
                <c:pt idx="83069">
                  <c:v>8305.26</c:v>
                </c:pt>
                <c:pt idx="83070">
                  <c:v>8305.36</c:v>
                </c:pt>
                <c:pt idx="83071">
                  <c:v>8305.46</c:v>
                </c:pt>
                <c:pt idx="83072">
                  <c:v>8305.56</c:v>
                </c:pt>
                <c:pt idx="83073">
                  <c:v>8305.66</c:v>
                </c:pt>
                <c:pt idx="83074">
                  <c:v>8305.76</c:v>
                </c:pt>
                <c:pt idx="83075">
                  <c:v>8305.86</c:v>
                </c:pt>
                <c:pt idx="83076">
                  <c:v>8305.96</c:v>
                </c:pt>
                <c:pt idx="83077">
                  <c:v>8306.06</c:v>
                </c:pt>
                <c:pt idx="83078">
                  <c:v>8306.16</c:v>
                </c:pt>
                <c:pt idx="83079">
                  <c:v>8306.26</c:v>
                </c:pt>
                <c:pt idx="83080">
                  <c:v>8306.36</c:v>
                </c:pt>
                <c:pt idx="83081">
                  <c:v>8306.46</c:v>
                </c:pt>
                <c:pt idx="83082">
                  <c:v>8306.56</c:v>
                </c:pt>
                <c:pt idx="83083">
                  <c:v>8306.66</c:v>
                </c:pt>
                <c:pt idx="83084">
                  <c:v>8306.76</c:v>
                </c:pt>
                <c:pt idx="83085">
                  <c:v>8306.86</c:v>
                </c:pt>
                <c:pt idx="83086">
                  <c:v>8306.96</c:v>
                </c:pt>
                <c:pt idx="83087">
                  <c:v>8307.06</c:v>
                </c:pt>
                <c:pt idx="83088">
                  <c:v>8307.16</c:v>
                </c:pt>
                <c:pt idx="83089">
                  <c:v>8307.26</c:v>
                </c:pt>
                <c:pt idx="83090">
                  <c:v>8307.36</c:v>
                </c:pt>
                <c:pt idx="83091">
                  <c:v>8307.46</c:v>
                </c:pt>
                <c:pt idx="83092">
                  <c:v>8307.56</c:v>
                </c:pt>
                <c:pt idx="83093">
                  <c:v>8307.66</c:v>
                </c:pt>
                <c:pt idx="83094">
                  <c:v>8307.76</c:v>
                </c:pt>
                <c:pt idx="83095">
                  <c:v>8307.86</c:v>
                </c:pt>
                <c:pt idx="83096">
                  <c:v>8307.96</c:v>
                </c:pt>
                <c:pt idx="83097">
                  <c:v>8308.06</c:v>
                </c:pt>
                <c:pt idx="83098">
                  <c:v>8308.16</c:v>
                </c:pt>
                <c:pt idx="83099">
                  <c:v>8308.26</c:v>
                </c:pt>
                <c:pt idx="83100">
                  <c:v>8308.36</c:v>
                </c:pt>
                <c:pt idx="83101">
                  <c:v>8308.46</c:v>
                </c:pt>
                <c:pt idx="83102">
                  <c:v>8308.56</c:v>
                </c:pt>
                <c:pt idx="83103">
                  <c:v>8308.66</c:v>
                </c:pt>
                <c:pt idx="83104">
                  <c:v>8308.76</c:v>
                </c:pt>
                <c:pt idx="83105">
                  <c:v>8308.86</c:v>
                </c:pt>
                <c:pt idx="83106">
                  <c:v>8308.96</c:v>
                </c:pt>
                <c:pt idx="83107">
                  <c:v>8309.06</c:v>
                </c:pt>
                <c:pt idx="83108">
                  <c:v>8309.16</c:v>
                </c:pt>
                <c:pt idx="83109">
                  <c:v>8309.26</c:v>
                </c:pt>
                <c:pt idx="83110">
                  <c:v>8309.36</c:v>
                </c:pt>
                <c:pt idx="83111">
                  <c:v>8309.46</c:v>
                </c:pt>
                <c:pt idx="83112">
                  <c:v>8309.56</c:v>
                </c:pt>
                <c:pt idx="83113">
                  <c:v>8309.66</c:v>
                </c:pt>
                <c:pt idx="83114">
                  <c:v>8309.76</c:v>
                </c:pt>
                <c:pt idx="83115">
                  <c:v>8309.86</c:v>
                </c:pt>
                <c:pt idx="83116">
                  <c:v>8309.96</c:v>
                </c:pt>
                <c:pt idx="83117">
                  <c:v>8310.06</c:v>
                </c:pt>
                <c:pt idx="83118">
                  <c:v>8310.16</c:v>
                </c:pt>
                <c:pt idx="83119">
                  <c:v>8310.26</c:v>
                </c:pt>
                <c:pt idx="83120">
                  <c:v>8310.36</c:v>
                </c:pt>
                <c:pt idx="83121">
                  <c:v>8310.46</c:v>
                </c:pt>
                <c:pt idx="83122">
                  <c:v>8310.56</c:v>
                </c:pt>
                <c:pt idx="83123">
                  <c:v>8310.66</c:v>
                </c:pt>
                <c:pt idx="83124">
                  <c:v>8310.76</c:v>
                </c:pt>
                <c:pt idx="83125">
                  <c:v>8310.86</c:v>
                </c:pt>
                <c:pt idx="83126">
                  <c:v>8310.96</c:v>
                </c:pt>
                <c:pt idx="83127">
                  <c:v>8311.06</c:v>
                </c:pt>
                <c:pt idx="83128">
                  <c:v>8311.16</c:v>
                </c:pt>
                <c:pt idx="83129">
                  <c:v>8311.26</c:v>
                </c:pt>
                <c:pt idx="83130">
                  <c:v>8311.36</c:v>
                </c:pt>
                <c:pt idx="83131">
                  <c:v>8311.46</c:v>
                </c:pt>
                <c:pt idx="83132">
                  <c:v>8311.56</c:v>
                </c:pt>
                <c:pt idx="83133">
                  <c:v>8311.66</c:v>
                </c:pt>
                <c:pt idx="83134">
                  <c:v>8311.76</c:v>
                </c:pt>
                <c:pt idx="83135">
                  <c:v>8311.86</c:v>
                </c:pt>
                <c:pt idx="83136">
                  <c:v>8311.96</c:v>
                </c:pt>
                <c:pt idx="83137">
                  <c:v>8312.06</c:v>
                </c:pt>
                <c:pt idx="83138">
                  <c:v>8312.16</c:v>
                </c:pt>
                <c:pt idx="83139">
                  <c:v>8312.26</c:v>
                </c:pt>
                <c:pt idx="83140">
                  <c:v>8312.36</c:v>
                </c:pt>
                <c:pt idx="83141">
                  <c:v>8312.46</c:v>
                </c:pt>
                <c:pt idx="83142">
                  <c:v>8312.56</c:v>
                </c:pt>
                <c:pt idx="83143">
                  <c:v>8312.66</c:v>
                </c:pt>
                <c:pt idx="83144">
                  <c:v>8312.76</c:v>
                </c:pt>
                <c:pt idx="83145">
                  <c:v>8312.86</c:v>
                </c:pt>
                <c:pt idx="83146">
                  <c:v>8312.96</c:v>
                </c:pt>
                <c:pt idx="83147">
                  <c:v>8313.06</c:v>
                </c:pt>
                <c:pt idx="83148">
                  <c:v>8313.16</c:v>
                </c:pt>
                <c:pt idx="83149">
                  <c:v>8313.26</c:v>
                </c:pt>
                <c:pt idx="83150">
                  <c:v>8313.36</c:v>
                </c:pt>
                <c:pt idx="83151">
                  <c:v>8313.46</c:v>
                </c:pt>
                <c:pt idx="83152">
                  <c:v>8313.56</c:v>
                </c:pt>
                <c:pt idx="83153">
                  <c:v>8313.66</c:v>
                </c:pt>
                <c:pt idx="83154">
                  <c:v>8313.76</c:v>
                </c:pt>
                <c:pt idx="83155">
                  <c:v>8313.86</c:v>
                </c:pt>
                <c:pt idx="83156">
                  <c:v>8313.96</c:v>
                </c:pt>
                <c:pt idx="83157">
                  <c:v>8314.06</c:v>
                </c:pt>
                <c:pt idx="83158">
                  <c:v>8314.16</c:v>
                </c:pt>
                <c:pt idx="83159">
                  <c:v>8314.26</c:v>
                </c:pt>
                <c:pt idx="83160">
                  <c:v>8314.36</c:v>
                </c:pt>
                <c:pt idx="83161">
                  <c:v>8314.46</c:v>
                </c:pt>
                <c:pt idx="83162">
                  <c:v>8314.56</c:v>
                </c:pt>
                <c:pt idx="83163">
                  <c:v>8314.66</c:v>
                </c:pt>
                <c:pt idx="83164">
                  <c:v>8314.76</c:v>
                </c:pt>
                <c:pt idx="83165">
                  <c:v>8314.86</c:v>
                </c:pt>
                <c:pt idx="83166">
                  <c:v>8314.96</c:v>
                </c:pt>
                <c:pt idx="83167">
                  <c:v>8315.06</c:v>
                </c:pt>
                <c:pt idx="83168">
                  <c:v>8315.16</c:v>
                </c:pt>
                <c:pt idx="83169">
                  <c:v>8315.26</c:v>
                </c:pt>
                <c:pt idx="83170">
                  <c:v>8315.36</c:v>
                </c:pt>
                <c:pt idx="83171">
                  <c:v>8315.46</c:v>
                </c:pt>
                <c:pt idx="83172">
                  <c:v>8315.56</c:v>
                </c:pt>
                <c:pt idx="83173">
                  <c:v>8315.66</c:v>
                </c:pt>
                <c:pt idx="83174">
                  <c:v>8315.76</c:v>
                </c:pt>
                <c:pt idx="83175">
                  <c:v>8315.86</c:v>
                </c:pt>
                <c:pt idx="83176">
                  <c:v>8315.96</c:v>
                </c:pt>
                <c:pt idx="83177">
                  <c:v>8316.06</c:v>
                </c:pt>
                <c:pt idx="83178">
                  <c:v>8316.16</c:v>
                </c:pt>
                <c:pt idx="83179">
                  <c:v>8316.26</c:v>
                </c:pt>
                <c:pt idx="83180">
                  <c:v>8316.36</c:v>
                </c:pt>
                <c:pt idx="83181">
                  <c:v>8316.46</c:v>
                </c:pt>
                <c:pt idx="83182">
                  <c:v>8316.56</c:v>
                </c:pt>
                <c:pt idx="83183">
                  <c:v>8316.66</c:v>
                </c:pt>
                <c:pt idx="83184">
                  <c:v>8316.76</c:v>
                </c:pt>
                <c:pt idx="83185">
                  <c:v>8316.86</c:v>
                </c:pt>
                <c:pt idx="83186">
                  <c:v>8316.96</c:v>
                </c:pt>
                <c:pt idx="83187">
                  <c:v>8317.06</c:v>
                </c:pt>
                <c:pt idx="83188">
                  <c:v>8317.16</c:v>
                </c:pt>
                <c:pt idx="83189">
                  <c:v>8317.26</c:v>
                </c:pt>
                <c:pt idx="83190">
                  <c:v>8317.36</c:v>
                </c:pt>
                <c:pt idx="83191">
                  <c:v>8317.46</c:v>
                </c:pt>
                <c:pt idx="83192">
                  <c:v>8317.56</c:v>
                </c:pt>
                <c:pt idx="83193">
                  <c:v>8317.66</c:v>
                </c:pt>
                <c:pt idx="83194">
                  <c:v>8317.76</c:v>
                </c:pt>
                <c:pt idx="83195">
                  <c:v>8317.86</c:v>
                </c:pt>
                <c:pt idx="83196">
                  <c:v>8317.96</c:v>
                </c:pt>
                <c:pt idx="83197">
                  <c:v>8318.06</c:v>
                </c:pt>
                <c:pt idx="83198">
                  <c:v>8318.16</c:v>
                </c:pt>
                <c:pt idx="83199">
                  <c:v>8318.26</c:v>
                </c:pt>
                <c:pt idx="83200">
                  <c:v>8318.36</c:v>
                </c:pt>
                <c:pt idx="83201">
                  <c:v>8318.46</c:v>
                </c:pt>
                <c:pt idx="83202">
                  <c:v>8318.56</c:v>
                </c:pt>
                <c:pt idx="83203">
                  <c:v>8318.66</c:v>
                </c:pt>
                <c:pt idx="83204">
                  <c:v>8318.76</c:v>
                </c:pt>
                <c:pt idx="83205">
                  <c:v>8318.86</c:v>
                </c:pt>
                <c:pt idx="83206">
                  <c:v>8318.96</c:v>
                </c:pt>
                <c:pt idx="83207">
                  <c:v>8319.06</c:v>
                </c:pt>
                <c:pt idx="83208">
                  <c:v>8319.16</c:v>
                </c:pt>
                <c:pt idx="83209">
                  <c:v>8319.26</c:v>
                </c:pt>
                <c:pt idx="83210">
                  <c:v>8319.36</c:v>
                </c:pt>
                <c:pt idx="83211">
                  <c:v>8319.46</c:v>
                </c:pt>
                <c:pt idx="83212">
                  <c:v>8319.56</c:v>
                </c:pt>
                <c:pt idx="83213">
                  <c:v>8319.66</c:v>
                </c:pt>
                <c:pt idx="83214">
                  <c:v>8319.76</c:v>
                </c:pt>
                <c:pt idx="83215">
                  <c:v>8319.86</c:v>
                </c:pt>
                <c:pt idx="83216">
                  <c:v>8319.96</c:v>
                </c:pt>
                <c:pt idx="83217">
                  <c:v>8320.06</c:v>
                </c:pt>
                <c:pt idx="83218">
                  <c:v>8320.16</c:v>
                </c:pt>
                <c:pt idx="83219">
                  <c:v>8320.26</c:v>
                </c:pt>
                <c:pt idx="83220">
                  <c:v>8320.36</c:v>
                </c:pt>
                <c:pt idx="83221">
                  <c:v>8320.46</c:v>
                </c:pt>
                <c:pt idx="83222">
                  <c:v>8320.56</c:v>
                </c:pt>
                <c:pt idx="83223">
                  <c:v>8320.66</c:v>
                </c:pt>
                <c:pt idx="83224">
                  <c:v>8320.76</c:v>
                </c:pt>
                <c:pt idx="83225">
                  <c:v>8320.86</c:v>
                </c:pt>
                <c:pt idx="83226">
                  <c:v>8320.96</c:v>
                </c:pt>
                <c:pt idx="83227">
                  <c:v>8321.06</c:v>
                </c:pt>
                <c:pt idx="83228">
                  <c:v>8321.16</c:v>
                </c:pt>
                <c:pt idx="83229">
                  <c:v>8321.26</c:v>
                </c:pt>
                <c:pt idx="83230">
                  <c:v>8321.36</c:v>
                </c:pt>
                <c:pt idx="83231">
                  <c:v>8321.46</c:v>
                </c:pt>
                <c:pt idx="83232">
                  <c:v>8321.56</c:v>
                </c:pt>
                <c:pt idx="83233">
                  <c:v>8321.66</c:v>
                </c:pt>
                <c:pt idx="83234">
                  <c:v>8321.76</c:v>
                </c:pt>
                <c:pt idx="83235">
                  <c:v>8321.86</c:v>
                </c:pt>
                <c:pt idx="83236">
                  <c:v>8321.96</c:v>
                </c:pt>
                <c:pt idx="83237">
                  <c:v>8322.06</c:v>
                </c:pt>
                <c:pt idx="83238">
                  <c:v>8322.16</c:v>
                </c:pt>
                <c:pt idx="83239">
                  <c:v>8322.26</c:v>
                </c:pt>
                <c:pt idx="83240">
                  <c:v>8322.36</c:v>
                </c:pt>
                <c:pt idx="83241">
                  <c:v>8322.46</c:v>
                </c:pt>
                <c:pt idx="83242">
                  <c:v>8322.56</c:v>
                </c:pt>
                <c:pt idx="83243">
                  <c:v>8322.66</c:v>
                </c:pt>
                <c:pt idx="83244">
                  <c:v>8322.76</c:v>
                </c:pt>
                <c:pt idx="83245">
                  <c:v>8322.86</c:v>
                </c:pt>
                <c:pt idx="83246">
                  <c:v>8322.96</c:v>
                </c:pt>
                <c:pt idx="83247">
                  <c:v>8323.06</c:v>
                </c:pt>
                <c:pt idx="83248">
                  <c:v>8323.16</c:v>
                </c:pt>
                <c:pt idx="83249">
                  <c:v>8323.26</c:v>
                </c:pt>
                <c:pt idx="83250">
                  <c:v>8323.36</c:v>
                </c:pt>
                <c:pt idx="83251">
                  <c:v>8323.46</c:v>
                </c:pt>
                <c:pt idx="83252">
                  <c:v>8323.56</c:v>
                </c:pt>
                <c:pt idx="83253">
                  <c:v>8323.66</c:v>
                </c:pt>
                <c:pt idx="83254">
                  <c:v>8323.76</c:v>
                </c:pt>
                <c:pt idx="83255">
                  <c:v>8323.86</c:v>
                </c:pt>
                <c:pt idx="83256">
                  <c:v>8323.96</c:v>
                </c:pt>
                <c:pt idx="83257">
                  <c:v>8324.06</c:v>
                </c:pt>
                <c:pt idx="83258">
                  <c:v>8324.16</c:v>
                </c:pt>
                <c:pt idx="83259">
                  <c:v>8324.26</c:v>
                </c:pt>
                <c:pt idx="83260">
                  <c:v>8324.36</c:v>
                </c:pt>
                <c:pt idx="83261">
                  <c:v>8324.46</c:v>
                </c:pt>
                <c:pt idx="83262">
                  <c:v>8324.56</c:v>
                </c:pt>
                <c:pt idx="83263">
                  <c:v>8324.66</c:v>
                </c:pt>
                <c:pt idx="83264">
                  <c:v>8324.76</c:v>
                </c:pt>
                <c:pt idx="83265">
                  <c:v>8324.86</c:v>
                </c:pt>
                <c:pt idx="83266">
                  <c:v>8324.96</c:v>
                </c:pt>
                <c:pt idx="83267">
                  <c:v>8325.06</c:v>
                </c:pt>
                <c:pt idx="83268">
                  <c:v>8325.16</c:v>
                </c:pt>
                <c:pt idx="83269">
                  <c:v>8325.26</c:v>
                </c:pt>
                <c:pt idx="83270">
                  <c:v>8325.36</c:v>
                </c:pt>
                <c:pt idx="83271">
                  <c:v>8325.46</c:v>
                </c:pt>
                <c:pt idx="83272">
                  <c:v>8325.56</c:v>
                </c:pt>
                <c:pt idx="83273">
                  <c:v>8325.66</c:v>
                </c:pt>
                <c:pt idx="83274">
                  <c:v>8325.76</c:v>
                </c:pt>
                <c:pt idx="83275">
                  <c:v>8325.86</c:v>
                </c:pt>
                <c:pt idx="83276">
                  <c:v>8325.96</c:v>
                </c:pt>
                <c:pt idx="83277">
                  <c:v>8326.06</c:v>
                </c:pt>
                <c:pt idx="83278">
                  <c:v>8326.16</c:v>
                </c:pt>
                <c:pt idx="83279">
                  <c:v>8326.26</c:v>
                </c:pt>
                <c:pt idx="83280">
                  <c:v>8326.36</c:v>
                </c:pt>
                <c:pt idx="83281">
                  <c:v>8326.46</c:v>
                </c:pt>
                <c:pt idx="83282">
                  <c:v>8326.56</c:v>
                </c:pt>
                <c:pt idx="83283">
                  <c:v>8326.66</c:v>
                </c:pt>
                <c:pt idx="83284">
                  <c:v>8326.76</c:v>
                </c:pt>
                <c:pt idx="83285">
                  <c:v>8326.86</c:v>
                </c:pt>
                <c:pt idx="83286">
                  <c:v>8326.96</c:v>
                </c:pt>
                <c:pt idx="83287">
                  <c:v>8327.06</c:v>
                </c:pt>
                <c:pt idx="83288">
                  <c:v>8327.16</c:v>
                </c:pt>
                <c:pt idx="83289">
                  <c:v>8327.26</c:v>
                </c:pt>
                <c:pt idx="83290">
                  <c:v>8327.36</c:v>
                </c:pt>
                <c:pt idx="83291">
                  <c:v>8327.46</c:v>
                </c:pt>
                <c:pt idx="83292">
                  <c:v>8327.56</c:v>
                </c:pt>
                <c:pt idx="83293">
                  <c:v>8327.66</c:v>
                </c:pt>
                <c:pt idx="83294">
                  <c:v>8327.76</c:v>
                </c:pt>
                <c:pt idx="83295">
                  <c:v>8327.86</c:v>
                </c:pt>
                <c:pt idx="83296">
                  <c:v>8327.96</c:v>
                </c:pt>
                <c:pt idx="83297">
                  <c:v>8328.06</c:v>
                </c:pt>
                <c:pt idx="83298">
                  <c:v>8328.16</c:v>
                </c:pt>
                <c:pt idx="83299">
                  <c:v>8328.26</c:v>
                </c:pt>
                <c:pt idx="83300">
                  <c:v>8328.36</c:v>
                </c:pt>
                <c:pt idx="83301">
                  <c:v>8328.46</c:v>
                </c:pt>
                <c:pt idx="83302">
                  <c:v>8328.56</c:v>
                </c:pt>
                <c:pt idx="83303">
                  <c:v>8328.66</c:v>
                </c:pt>
                <c:pt idx="83304">
                  <c:v>8328.76</c:v>
                </c:pt>
                <c:pt idx="83305">
                  <c:v>8328.86</c:v>
                </c:pt>
                <c:pt idx="83306">
                  <c:v>8328.96</c:v>
                </c:pt>
                <c:pt idx="83307">
                  <c:v>8329.06</c:v>
                </c:pt>
                <c:pt idx="83308">
                  <c:v>8329.16</c:v>
                </c:pt>
                <c:pt idx="83309">
                  <c:v>8329.26</c:v>
                </c:pt>
                <c:pt idx="83310">
                  <c:v>8329.36</c:v>
                </c:pt>
                <c:pt idx="83311">
                  <c:v>8329.46</c:v>
                </c:pt>
                <c:pt idx="83312">
                  <c:v>8329.56</c:v>
                </c:pt>
                <c:pt idx="83313">
                  <c:v>8329.66</c:v>
                </c:pt>
                <c:pt idx="83314">
                  <c:v>8329.76</c:v>
                </c:pt>
                <c:pt idx="83315">
                  <c:v>8329.86</c:v>
                </c:pt>
                <c:pt idx="83316">
                  <c:v>8329.96</c:v>
                </c:pt>
                <c:pt idx="83317">
                  <c:v>8330.06</c:v>
                </c:pt>
                <c:pt idx="83318">
                  <c:v>8330.16</c:v>
                </c:pt>
                <c:pt idx="83319">
                  <c:v>8330.26</c:v>
                </c:pt>
                <c:pt idx="83320">
                  <c:v>8330.36</c:v>
                </c:pt>
                <c:pt idx="83321">
                  <c:v>8330.46</c:v>
                </c:pt>
                <c:pt idx="83322">
                  <c:v>8330.56</c:v>
                </c:pt>
                <c:pt idx="83323">
                  <c:v>8330.66</c:v>
                </c:pt>
                <c:pt idx="83324">
                  <c:v>8330.76</c:v>
                </c:pt>
                <c:pt idx="83325">
                  <c:v>8330.86</c:v>
                </c:pt>
                <c:pt idx="83326">
                  <c:v>8330.96</c:v>
                </c:pt>
                <c:pt idx="83327">
                  <c:v>8331.06</c:v>
                </c:pt>
                <c:pt idx="83328">
                  <c:v>8331.16</c:v>
                </c:pt>
                <c:pt idx="83329">
                  <c:v>8331.26</c:v>
                </c:pt>
                <c:pt idx="83330">
                  <c:v>8331.36</c:v>
                </c:pt>
                <c:pt idx="83331">
                  <c:v>8331.46</c:v>
                </c:pt>
                <c:pt idx="83332">
                  <c:v>8331.56</c:v>
                </c:pt>
                <c:pt idx="83333">
                  <c:v>8331.66</c:v>
                </c:pt>
                <c:pt idx="83334">
                  <c:v>8331.76</c:v>
                </c:pt>
                <c:pt idx="83335">
                  <c:v>8331.86</c:v>
                </c:pt>
                <c:pt idx="83336">
                  <c:v>8331.96</c:v>
                </c:pt>
                <c:pt idx="83337">
                  <c:v>8332.06</c:v>
                </c:pt>
                <c:pt idx="83338">
                  <c:v>8332.16</c:v>
                </c:pt>
                <c:pt idx="83339">
                  <c:v>8332.26</c:v>
                </c:pt>
                <c:pt idx="83340">
                  <c:v>8332.36</c:v>
                </c:pt>
                <c:pt idx="83341">
                  <c:v>8332.46</c:v>
                </c:pt>
                <c:pt idx="83342">
                  <c:v>8332.56</c:v>
                </c:pt>
                <c:pt idx="83343">
                  <c:v>8332.66</c:v>
                </c:pt>
                <c:pt idx="83344">
                  <c:v>8332.76</c:v>
                </c:pt>
                <c:pt idx="83345">
                  <c:v>8332.86</c:v>
                </c:pt>
                <c:pt idx="83346">
                  <c:v>8332.96</c:v>
                </c:pt>
                <c:pt idx="83347">
                  <c:v>8333.06</c:v>
                </c:pt>
                <c:pt idx="83348">
                  <c:v>8333.16</c:v>
                </c:pt>
                <c:pt idx="83349">
                  <c:v>8333.26</c:v>
                </c:pt>
                <c:pt idx="83350">
                  <c:v>8333.36</c:v>
                </c:pt>
                <c:pt idx="83351">
                  <c:v>8333.46</c:v>
                </c:pt>
                <c:pt idx="83352">
                  <c:v>8333.56</c:v>
                </c:pt>
                <c:pt idx="83353">
                  <c:v>8333.66</c:v>
                </c:pt>
                <c:pt idx="83354">
                  <c:v>8333.76</c:v>
                </c:pt>
                <c:pt idx="83355">
                  <c:v>8333.86</c:v>
                </c:pt>
                <c:pt idx="83356">
                  <c:v>8333.96</c:v>
                </c:pt>
                <c:pt idx="83357">
                  <c:v>8334.06</c:v>
                </c:pt>
                <c:pt idx="83358">
                  <c:v>8334.16</c:v>
                </c:pt>
                <c:pt idx="83359">
                  <c:v>8334.26</c:v>
                </c:pt>
                <c:pt idx="83360">
                  <c:v>8334.36</c:v>
                </c:pt>
                <c:pt idx="83361">
                  <c:v>8334.46</c:v>
                </c:pt>
                <c:pt idx="83362">
                  <c:v>8334.56</c:v>
                </c:pt>
                <c:pt idx="83363">
                  <c:v>8334.66</c:v>
                </c:pt>
                <c:pt idx="83364">
                  <c:v>8334.76</c:v>
                </c:pt>
                <c:pt idx="83365">
                  <c:v>8334.86</c:v>
                </c:pt>
                <c:pt idx="83366">
                  <c:v>8334.96</c:v>
                </c:pt>
                <c:pt idx="83367">
                  <c:v>8335.06</c:v>
                </c:pt>
                <c:pt idx="83368">
                  <c:v>8335.16</c:v>
                </c:pt>
                <c:pt idx="83369">
                  <c:v>8335.26</c:v>
                </c:pt>
                <c:pt idx="83370">
                  <c:v>8335.36</c:v>
                </c:pt>
                <c:pt idx="83371">
                  <c:v>8335.46</c:v>
                </c:pt>
                <c:pt idx="83372">
                  <c:v>8335.56</c:v>
                </c:pt>
                <c:pt idx="83373">
                  <c:v>8335.66</c:v>
                </c:pt>
                <c:pt idx="83374">
                  <c:v>8335.76</c:v>
                </c:pt>
                <c:pt idx="83375">
                  <c:v>8335.86</c:v>
                </c:pt>
                <c:pt idx="83376">
                  <c:v>8335.96</c:v>
                </c:pt>
                <c:pt idx="83377">
                  <c:v>8336.06</c:v>
                </c:pt>
                <c:pt idx="83378">
                  <c:v>8336.16</c:v>
                </c:pt>
                <c:pt idx="83379">
                  <c:v>8336.26</c:v>
                </c:pt>
                <c:pt idx="83380">
                  <c:v>8336.36</c:v>
                </c:pt>
                <c:pt idx="83381">
                  <c:v>8336.46</c:v>
                </c:pt>
                <c:pt idx="83382">
                  <c:v>8336.56</c:v>
                </c:pt>
                <c:pt idx="83383">
                  <c:v>8336.66</c:v>
                </c:pt>
                <c:pt idx="83384">
                  <c:v>8336.76</c:v>
                </c:pt>
                <c:pt idx="83385">
                  <c:v>8336.86</c:v>
                </c:pt>
                <c:pt idx="83386">
                  <c:v>8336.96</c:v>
                </c:pt>
                <c:pt idx="83387">
                  <c:v>8337.06</c:v>
                </c:pt>
                <c:pt idx="83388">
                  <c:v>8337.16</c:v>
                </c:pt>
                <c:pt idx="83389">
                  <c:v>8337.26</c:v>
                </c:pt>
                <c:pt idx="83390">
                  <c:v>8337.36</c:v>
                </c:pt>
                <c:pt idx="83391">
                  <c:v>8337.46</c:v>
                </c:pt>
                <c:pt idx="83392">
                  <c:v>8337.56</c:v>
                </c:pt>
                <c:pt idx="83393">
                  <c:v>8337.66</c:v>
                </c:pt>
                <c:pt idx="83394">
                  <c:v>8337.76</c:v>
                </c:pt>
                <c:pt idx="83395">
                  <c:v>8337.86</c:v>
                </c:pt>
                <c:pt idx="83396">
                  <c:v>8337.96</c:v>
                </c:pt>
                <c:pt idx="83397">
                  <c:v>8338.06</c:v>
                </c:pt>
                <c:pt idx="83398">
                  <c:v>8338.16</c:v>
                </c:pt>
                <c:pt idx="83399">
                  <c:v>8338.26</c:v>
                </c:pt>
                <c:pt idx="83400">
                  <c:v>8338.36</c:v>
                </c:pt>
                <c:pt idx="83401">
                  <c:v>8338.46</c:v>
                </c:pt>
                <c:pt idx="83402">
                  <c:v>8338.56</c:v>
                </c:pt>
                <c:pt idx="83403">
                  <c:v>8338.66</c:v>
                </c:pt>
                <c:pt idx="83404">
                  <c:v>8338.76</c:v>
                </c:pt>
                <c:pt idx="83405">
                  <c:v>8338.86</c:v>
                </c:pt>
                <c:pt idx="83406">
                  <c:v>8338.96</c:v>
                </c:pt>
                <c:pt idx="83407">
                  <c:v>8339.06</c:v>
                </c:pt>
                <c:pt idx="83408">
                  <c:v>8339.16</c:v>
                </c:pt>
                <c:pt idx="83409">
                  <c:v>8339.26</c:v>
                </c:pt>
                <c:pt idx="83410">
                  <c:v>8339.36</c:v>
                </c:pt>
                <c:pt idx="83411">
                  <c:v>8339.46</c:v>
                </c:pt>
                <c:pt idx="83412">
                  <c:v>8339.56</c:v>
                </c:pt>
                <c:pt idx="83413">
                  <c:v>8339.66</c:v>
                </c:pt>
                <c:pt idx="83414">
                  <c:v>8339.76</c:v>
                </c:pt>
                <c:pt idx="83415">
                  <c:v>8339.86</c:v>
                </c:pt>
                <c:pt idx="83416">
                  <c:v>8339.96</c:v>
                </c:pt>
                <c:pt idx="83417">
                  <c:v>8340.06</c:v>
                </c:pt>
                <c:pt idx="83418">
                  <c:v>8340.16</c:v>
                </c:pt>
                <c:pt idx="83419">
                  <c:v>8340.26</c:v>
                </c:pt>
                <c:pt idx="83420">
                  <c:v>8340.36</c:v>
                </c:pt>
                <c:pt idx="83421">
                  <c:v>8340.46</c:v>
                </c:pt>
                <c:pt idx="83422">
                  <c:v>8340.56</c:v>
                </c:pt>
                <c:pt idx="83423">
                  <c:v>8340.66</c:v>
                </c:pt>
                <c:pt idx="83424">
                  <c:v>8340.76</c:v>
                </c:pt>
                <c:pt idx="83425">
                  <c:v>8340.86</c:v>
                </c:pt>
                <c:pt idx="83426">
                  <c:v>8340.96</c:v>
                </c:pt>
                <c:pt idx="83427">
                  <c:v>8341.06</c:v>
                </c:pt>
                <c:pt idx="83428">
                  <c:v>8341.16</c:v>
                </c:pt>
                <c:pt idx="83429">
                  <c:v>8341.26</c:v>
                </c:pt>
                <c:pt idx="83430">
                  <c:v>8341.36</c:v>
                </c:pt>
                <c:pt idx="83431">
                  <c:v>8341.46</c:v>
                </c:pt>
                <c:pt idx="83432">
                  <c:v>8341.56</c:v>
                </c:pt>
                <c:pt idx="83433">
                  <c:v>8341.66</c:v>
                </c:pt>
                <c:pt idx="83434">
                  <c:v>8341.76</c:v>
                </c:pt>
                <c:pt idx="83435">
                  <c:v>8341.86</c:v>
                </c:pt>
                <c:pt idx="83436">
                  <c:v>8341.96</c:v>
                </c:pt>
                <c:pt idx="83437">
                  <c:v>8342.06</c:v>
                </c:pt>
                <c:pt idx="83438">
                  <c:v>8342.16</c:v>
                </c:pt>
                <c:pt idx="83439">
                  <c:v>8342.26</c:v>
                </c:pt>
                <c:pt idx="83440">
                  <c:v>8342.36</c:v>
                </c:pt>
                <c:pt idx="83441">
                  <c:v>8342.46</c:v>
                </c:pt>
                <c:pt idx="83442">
                  <c:v>8342.56</c:v>
                </c:pt>
                <c:pt idx="83443">
                  <c:v>8342.66</c:v>
                </c:pt>
                <c:pt idx="83444">
                  <c:v>8342.76</c:v>
                </c:pt>
                <c:pt idx="83445">
                  <c:v>8342.86</c:v>
                </c:pt>
                <c:pt idx="83446">
                  <c:v>8342.96</c:v>
                </c:pt>
                <c:pt idx="83447">
                  <c:v>8343.06</c:v>
                </c:pt>
                <c:pt idx="83448">
                  <c:v>8343.16</c:v>
                </c:pt>
                <c:pt idx="83449">
                  <c:v>8343.26</c:v>
                </c:pt>
                <c:pt idx="83450">
                  <c:v>8343.36</c:v>
                </c:pt>
                <c:pt idx="83451">
                  <c:v>8343.46</c:v>
                </c:pt>
                <c:pt idx="83452">
                  <c:v>8343.56</c:v>
                </c:pt>
                <c:pt idx="83453">
                  <c:v>8343.66</c:v>
                </c:pt>
                <c:pt idx="83454">
                  <c:v>8343.76</c:v>
                </c:pt>
                <c:pt idx="83455">
                  <c:v>8343.86</c:v>
                </c:pt>
                <c:pt idx="83456">
                  <c:v>8343.96</c:v>
                </c:pt>
                <c:pt idx="83457">
                  <c:v>8344.06</c:v>
                </c:pt>
                <c:pt idx="83458">
                  <c:v>8344.16</c:v>
                </c:pt>
                <c:pt idx="83459">
                  <c:v>8344.26</c:v>
                </c:pt>
                <c:pt idx="83460">
                  <c:v>8344.36</c:v>
                </c:pt>
                <c:pt idx="83461">
                  <c:v>8344.46</c:v>
                </c:pt>
                <c:pt idx="83462">
                  <c:v>8344.56</c:v>
                </c:pt>
                <c:pt idx="83463">
                  <c:v>8344.66</c:v>
                </c:pt>
                <c:pt idx="83464">
                  <c:v>8344.76</c:v>
                </c:pt>
                <c:pt idx="83465">
                  <c:v>8344.86</c:v>
                </c:pt>
                <c:pt idx="83466">
                  <c:v>8344.96</c:v>
                </c:pt>
                <c:pt idx="83467">
                  <c:v>8345.06</c:v>
                </c:pt>
                <c:pt idx="83468">
                  <c:v>8345.16</c:v>
                </c:pt>
                <c:pt idx="83469">
                  <c:v>8345.26</c:v>
                </c:pt>
                <c:pt idx="83470">
                  <c:v>8345.36</c:v>
                </c:pt>
                <c:pt idx="83471">
                  <c:v>8345.46</c:v>
                </c:pt>
                <c:pt idx="83472">
                  <c:v>8345.56</c:v>
                </c:pt>
                <c:pt idx="83473">
                  <c:v>8345.66</c:v>
                </c:pt>
                <c:pt idx="83474">
                  <c:v>8345.76</c:v>
                </c:pt>
                <c:pt idx="83475">
                  <c:v>8345.86</c:v>
                </c:pt>
                <c:pt idx="83476">
                  <c:v>8345.96</c:v>
                </c:pt>
                <c:pt idx="83477">
                  <c:v>8346.06</c:v>
                </c:pt>
                <c:pt idx="83478">
                  <c:v>8346.16</c:v>
                </c:pt>
                <c:pt idx="83479">
                  <c:v>8346.26</c:v>
                </c:pt>
                <c:pt idx="83480">
                  <c:v>8346.36</c:v>
                </c:pt>
                <c:pt idx="83481">
                  <c:v>8346.46</c:v>
                </c:pt>
                <c:pt idx="83482">
                  <c:v>8346.56</c:v>
                </c:pt>
                <c:pt idx="83483">
                  <c:v>8346.66</c:v>
                </c:pt>
                <c:pt idx="83484">
                  <c:v>8346.76</c:v>
                </c:pt>
                <c:pt idx="83485">
                  <c:v>8346.86</c:v>
                </c:pt>
                <c:pt idx="83486">
                  <c:v>8346.96</c:v>
                </c:pt>
                <c:pt idx="83487">
                  <c:v>8347.06</c:v>
                </c:pt>
                <c:pt idx="83488">
                  <c:v>8347.16</c:v>
                </c:pt>
                <c:pt idx="83489">
                  <c:v>8347.26</c:v>
                </c:pt>
                <c:pt idx="83490">
                  <c:v>8347.36</c:v>
                </c:pt>
                <c:pt idx="83491">
                  <c:v>8347.46</c:v>
                </c:pt>
                <c:pt idx="83492">
                  <c:v>8347.56</c:v>
                </c:pt>
                <c:pt idx="83493">
                  <c:v>8347.66</c:v>
                </c:pt>
                <c:pt idx="83494">
                  <c:v>8347.76</c:v>
                </c:pt>
                <c:pt idx="83495">
                  <c:v>8347.86</c:v>
                </c:pt>
                <c:pt idx="83496">
                  <c:v>8347.96</c:v>
                </c:pt>
                <c:pt idx="83497">
                  <c:v>8348.06</c:v>
                </c:pt>
                <c:pt idx="83498">
                  <c:v>8348.16</c:v>
                </c:pt>
                <c:pt idx="83499">
                  <c:v>8348.26</c:v>
                </c:pt>
                <c:pt idx="83500">
                  <c:v>8348.36</c:v>
                </c:pt>
                <c:pt idx="83501">
                  <c:v>8348.46</c:v>
                </c:pt>
                <c:pt idx="83502">
                  <c:v>8348.56</c:v>
                </c:pt>
                <c:pt idx="83503">
                  <c:v>8348.66</c:v>
                </c:pt>
                <c:pt idx="83504">
                  <c:v>8348.76</c:v>
                </c:pt>
                <c:pt idx="83505">
                  <c:v>8348.86</c:v>
                </c:pt>
                <c:pt idx="83506">
                  <c:v>8348.96</c:v>
                </c:pt>
                <c:pt idx="83507">
                  <c:v>8349.06</c:v>
                </c:pt>
                <c:pt idx="83508">
                  <c:v>8349.16</c:v>
                </c:pt>
                <c:pt idx="83509">
                  <c:v>8349.26</c:v>
                </c:pt>
                <c:pt idx="83510">
                  <c:v>8349.36</c:v>
                </c:pt>
                <c:pt idx="83511">
                  <c:v>8349.46</c:v>
                </c:pt>
                <c:pt idx="83512">
                  <c:v>8349.56</c:v>
                </c:pt>
                <c:pt idx="83513">
                  <c:v>8349.66</c:v>
                </c:pt>
                <c:pt idx="83514">
                  <c:v>8349.76</c:v>
                </c:pt>
                <c:pt idx="83515">
                  <c:v>8349.86</c:v>
                </c:pt>
                <c:pt idx="83516">
                  <c:v>8349.96</c:v>
                </c:pt>
                <c:pt idx="83517">
                  <c:v>8350.06</c:v>
                </c:pt>
                <c:pt idx="83518">
                  <c:v>8350.16</c:v>
                </c:pt>
                <c:pt idx="83519">
                  <c:v>8350.26</c:v>
                </c:pt>
                <c:pt idx="83520">
                  <c:v>8350.36</c:v>
                </c:pt>
                <c:pt idx="83521">
                  <c:v>8350.46</c:v>
                </c:pt>
                <c:pt idx="83522">
                  <c:v>8350.56</c:v>
                </c:pt>
                <c:pt idx="83523">
                  <c:v>8350.66</c:v>
                </c:pt>
                <c:pt idx="83524">
                  <c:v>8350.76</c:v>
                </c:pt>
                <c:pt idx="83525">
                  <c:v>8350.86</c:v>
                </c:pt>
                <c:pt idx="83526">
                  <c:v>8350.96</c:v>
                </c:pt>
                <c:pt idx="83527">
                  <c:v>8351.06</c:v>
                </c:pt>
                <c:pt idx="83528">
                  <c:v>8351.16</c:v>
                </c:pt>
                <c:pt idx="83529">
                  <c:v>8351.26</c:v>
                </c:pt>
                <c:pt idx="83530">
                  <c:v>8351.36</c:v>
                </c:pt>
                <c:pt idx="83531">
                  <c:v>8351.46</c:v>
                </c:pt>
                <c:pt idx="83532">
                  <c:v>8351.56</c:v>
                </c:pt>
                <c:pt idx="83533">
                  <c:v>8351.66</c:v>
                </c:pt>
                <c:pt idx="83534">
                  <c:v>8351.76</c:v>
                </c:pt>
                <c:pt idx="83535">
                  <c:v>8351.86</c:v>
                </c:pt>
                <c:pt idx="83536">
                  <c:v>8351.96</c:v>
                </c:pt>
                <c:pt idx="83537">
                  <c:v>8352.06</c:v>
                </c:pt>
                <c:pt idx="83538">
                  <c:v>8352.16</c:v>
                </c:pt>
                <c:pt idx="83539">
                  <c:v>8352.26</c:v>
                </c:pt>
                <c:pt idx="83540">
                  <c:v>8352.36</c:v>
                </c:pt>
                <c:pt idx="83541">
                  <c:v>8352.46</c:v>
                </c:pt>
                <c:pt idx="83542">
                  <c:v>8352.56</c:v>
                </c:pt>
                <c:pt idx="83543">
                  <c:v>8352.66</c:v>
                </c:pt>
                <c:pt idx="83544">
                  <c:v>8352.76</c:v>
                </c:pt>
                <c:pt idx="83545">
                  <c:v>8352.86</c:v>
                </c:pt>
                <c:pt idx="83546">
                  <c:v>8352.96</c:v>
                </c:pt>
                <c:pt idx="83547">
                  <c:v>8353.06</c:v>
                </c:pt>
                <c:pt idx="83548">
                  <c:v>8353.16</c:v>
                </c:pt>
                <c:pt idx="83549">
                  <c:v>8353.26</c:v>
                </c:pt>
                <c:pt idx="83550">
                  <c:v>8353.36</c:v>
                </c:pt>
                <c:pt idx="83551">
                  <c:v>8353.46</c:v>
                </c:pt>
                <c:pt idx="83552">
                  <c:v>8353.56</c:v>
                </c:pt>
                <c:pt idx="83553">
                  <c:v>8353.66</c:v>
                </c:pt>
                <c:pt idx="83554">
                  <c:v>8353.76</c:v>
                </c:pt>
                <c:pt idx="83555">
                  <c:v>8353.86</c:v>
                </c:pt>
                <c:pt idx="83556">
                  <c:v>8353.96</c:v>
                </c:pt>
                <c:pt idx="83557">
                  <c:v>8354.06</c:v>
                </c:pt>
                <c:pt idx="83558">
                  <c:v>8354.16</c:v>
                </c:pt>
                <c:pt idx="83559">
                  <c:v>8354.26</c:v>
                </c:pt>
                <c:pt idx="83560">
                  <c:v>8354.36</c:v>
                </c:pt>
                <c:pt idx="83561">
                  <c:v>8354.46</c:v>
                </c:pt>
                <c:pt idx="83562">
                  <c:v>8354.56</c:v>
                </c:pt>
                <c:pt idx="83563">
                  <c:v>8354.66</c:v>
                </c:pt>
                <c:pt idx="83564">
                  <c:v>8354.76</c:v>
                </c:pt>
                <c:pt idx="83565">
                  <c:v>8354.86</c:v>
                </c:pt>
                <c:pt idx="83566">
                  <c:v>8354.96</c:v>
                </c:pt>
                <c:pt idx="83567">
                  <c:v>8355.06</c:v>
                </c:pt>
                <c:pt idx="83568">
                  <c:v>8355.16</c:v>
                </c:pt>
                <c:pt idx="83569">
                  <c:v>8355.26</c:v>
                </c:pt>
                <c:pt idx="83570">
                  <c:v>8355.36</c:v>
                </c:pt>
                <c:pt idx="83571">
                  <c:v>8355.46</c:v>
                </c:pt>
                <c:pt idx="83572">
                  <c:v>8355.56</c:v>
                </c:pt>
                <c:pt idx="83573">
                  <c:v>8355.66</c:v>
                </c:pt>
                <c:pt idx="83574">
                  <c:v>8355.76</c:v>
                </c:pt>
                <c:pt idx="83575">
                  <c:v>8355.86</c:v>
                </c:pt>
                <c:pt idx="83576">
                  <c:v>8355.96</c:v>
                </c:pt>
                <c:pt idx="83577">
                  <c:v>8356.06</c:v>
                </c:pt>
                <c:pt idx="83578">
                  <c:v>8356.16</c:v>
                </c:pt>
                <c:pt idx="83579">
                  <c:v>8356.26</c:v>
                </c:pt>
                <c:pt idx="83580">
                  <c:v>8356.36</c:v>
                </c:pt>
                <c:pt idx="83581">
                  <c:v>8356.46</c:v>
                </c:pt>
                <c:pt idx="83582">
                  <c:v>8356.56</c:v>
                </c:pt>
                <c:pt idx="83583">
                  <c:v>8356.66</c:v>
                </c:pt>
                <c:pt idx="83584">
                  <c:v>8356.76</c:v>
                </c:pt>
                <c:pt idx="83585">
                  <c:v>8356.86</c:v>
                </c:pt>
                <c:pt idx="83586">
                  <c:v>8356.96</c:v>
                </c:pt>
                <c:pt idx="83587">
                  <c:v>8357.06</c:v>
                </c:pt>
                <c:pt idx="83588">
                  <c:v>8357.16</c:v>
                </c:pt>
                <c:pt idx="83589">
                  <c:v>8357.26</c:v>
                </c:pt>
                <c:pt idx="83590">
                  <c:v>8357.36</c:v>
                </c:pt>
                <c:pt idx="83591">
                  <c:v>8357.46</c:v>
                </c:pt>
                <c:pt idx="83592">
                  <c:v>8357.56</c:v>
                </c:pt>
                <c:pt idx="83593">
                  <c:v>8357.66</c:v>
                </c:pt>
                <c:pt idx="83594">
                  <c:v>8357.76</c:v>
                </c:pt>
                <c:pt idx="83595">
                  <c:v>8357.86</c:v>
                </c:pt>
                <c:pt idx="83596">
                  <c:v>8357.96</c:v>
                </c:pt>
                <c:pt idx="83597">
                  <c:v>8358.06</c:v>
                </c:pt>
                <c:pt idx="83598">
                  <c:v>8358.16</c:v>
                </c:pt>
                <c:pt idx="83599">
                  <c:v>8358.26</c:v>
                </c:pt>
                <c:pt idx="83600">
                  <c:v>8358.36</c:v>
                </c:pt>
                <c:pt idx="83601">
                  <c:v>8358.46</c:v>
                </c:pt>
                <c:pt idx="83602">
                  <c:v>8358.56</c:v>
                </c:pt>
                <c:pt idx="83603">
                  <c:v>8358.66</c:v>
                </c:pt>
                <c:pt idx="83604">
                  <c:v>8358.76</c:v>
                </c:pt>
                <c:pt idx="83605">
                  <c:v>8358.86</c:v>
                </c:pt>
                <c:pt idx="83606">
                  <c:v>8358.96</c:v>
                </c:pt>
                <c:pt idx="83607">
                  <c:v>8359.06</c:v>
                </c:pt>
                <c:pt idx="83608">
                  <c:v>8359.16</c:v>
                </c:pt>
                <c:pt idx="83609">
                  <c:v>8359.26</c:v>
                </c:pt>
                <c:pt idx="83610">
                  <c:v>8359.36</c:v>
                </c:pt>
                <c:pt idx="83611">
                  <c:v>8359.46</c:v>
                </c:pt>
                <c:pt idx="83612">
                  <c:v>8359.56</c:v>
                </c:pt>
                <c:pt idx="83613">
                  <c:v>8359.66</c:v>
                </c:pt>
                <c:pt idx="83614">
                  <c:v>8359.76</c:v>
                </c:pt>
                <c:pt idx="83615">
                  <c:v>8359.86</c:v>
                </c:pt>
                <c:pt idx="83616">
                  <c:v>8359.96</c:v>
                </c:pt>
                <c:pt idx="83617">
                  <c:v>8360.06</c:v>
                </c:pt>
                <c:pt idx="83618">
                  <c:v>8360.16</c:v>
                </c:pt>
                <c:pt idx="83619">
                  <c:v>8360.26</c:v>
                </c:pt>
                <c:pt idx="83620">
                  <c:v>8360.36</c:v>
                </c:pt>
                <c:pt idx="83621">
                  <c:v>8360.46</c:v>
                </c:pt>
                <c:pt idx="83622">
                  <c:v>8360.56</c:v>
                </c:pt>
                <c:pt idx="83623">
                  <c:v>8360.66</c:v>
                </c:pt>
                <c:pt idx="83624">
                  <c:v>8360.76</c:v>
                </c:pt>
                <c:pt idx="83625">
                  <c:v>8360.86</c:v>
                </c:pt>
                <c:pt idx="83626">
                  <c:v>8360.96</c:v>
                </c:pt>
                <c:pt idx="83627">
                  <c:v>8361.06</c:v>
                </c:pt>
                <c:pt idx="83628">
                  <c:v>8361.16</c:v>
                </c:pt>
                <c:pt idx="83629">
                  <c:v>8361.26</c:v>
                </c:pt>
                <c:pt idx="83630">
                  <c:v>8361.36</c:v>
                </c:pt>
                <c:pt idx="83631">
                  <c:v>8361.46</c:v>
                </c:pt>
                <c:pt idx="83632">
                  <c:v>8361.56</c:v>
                </c:pt>
                <c:pt idx="83633">
                  <c:v>8361.66</c:v>
                </c:pt>
                <c:pt idx="83634">
                  <c:v>8361.76</c:v>
                </c:pt>
                <c:pt idx="83635">
                  <c:v>8361.86</c:v>
                </c:pt>
                <c:pt idx="83636">
                  <c:v>8361.96</c:v>
                </c:pt>
                <c:pt idx="83637">
                  <c:v>8362.06</c:v>
                </c:pt>
                <c:pt idx="83638">
                  <c:v>8362.16</c:v>
                </c:pt>
                <c:pt idx="83639">
                  <c:v>8362.26</c:v>
                </c:pt>
                <c:pt idx="83640">
                  <c:v>8362.36</c:v>
                </c:pt>
                <c:pt idx="83641">
                  <c:v>8362.46</c:v>
                </c:pt>
                <c:pt idx="83642">
                  <c:v>8362.56</c:v>
                </c:pt>
                <c:pt idx="83643">
                  <c:v>8362.66</c:v>
                </c:pt>
                <c:pt idx="83644">
                  <c:v>8362.76</c:v>
                </c:pt>
                <c:pt idx="83645">
                  <c:v>8362.86</c:v>
                </c:pt>
                <c:pt idx="83646">
                  <c:v>8362.96</c:v>
                </c:pt>
                <c:pt idx="83647">
                  <c:v>8363.06</c:v>
                </c:pt>
                <c:pt idx="83648">
                  <c:v>8363.16</c:v>
                </c:pt>
                <c:pt idx="83649">
                  <c:v>8363.26</c:v>
                </c:pt>
                <c:pt idx="83650">
                  <c:v>8363.36</c:v>
                </c:pt>
                <c:pt idx="83651">
                  <c:v>8363.46</c:v>
                </c:pt>
                <c:pt idx="83652">
                  <c:v>8363.56</c:v>
                </c:pt>
                <c:pt idx="83653">
                  <c:v>8363.66</c:v>
                </c:pt>
                <c:pt idx="83654">
                  <c:v>8363.76</c:v>
                </c:pt>
                <c:pt idx="83655">
                  <c:v>8363.86</c:v>
                </c:pt>
                <c:pt idx="83656">
                  <c:v>8363.96</c:v>
                </c:pt>
                <c:pt idx="83657">
                  <c:v>8364.06</c:v>
                </c:pt>
                <c:pt idx="83658">
                  <c:v>8364.16</c:v>
                </c:pt>
                <c:pt idx="83659">
                  <c:v>8364.26</c:v>
                </c:pt>
                <c:pt idx="83660">
                  <c:v>8364.36</c:v>
                </c:pt>
                <c:pt idx="83661">
                  <c:v>8364.46</c:v>
                </c:pt>
                <c:pt idx="83662">
                  <c:v>8364.56</c:v>
                </c:pt>
                <c:pt idx="83663">
                  <c:v>8364.66</c:v>
                </c:pt>
                <c:pt idx="83664">
                  <c:v>8364.76</c:v>
                </c:pt>
                <c:pt idx="83665">
                  <c:v>8364.86</c:v>
                </c:pt>
                <c:pt idx="83666">
                  <c:v>8364.96</c:v>
                </c:pt>
                <c:pt idx="83667">
                  <c:v>8365.06</c:v>
                </c:pt>
                <c:pt idx="83668">
                  <c:v>8365.16</c:v>
                </c:pt>
                <c:pt idx="83669">
                  <c:v>8365.26</c:v>
                </c:pt>
                <c:pt idx="83670">
                  <c:v>8365.36</c:v>
                </c:pt>
                <c:pt idx="83671">
                  <c:v>8365.46</c:v>
                </c:pt>
                <c:pt idx="83672">
                  <c:v>8365.56</c:v>
                </c:pt>
                <c:pt idx="83673">
                  <c:v>8365.66</c:v>
                </c:pt>
                <c:pt idx="83674">
                  <c:v>8365.76</c:v>
                </c:pt>
                <c:pt idx="83675">
                  <c:v>8365.86</c:v>
                </c:pt>
                <c:pt idx="83676">
                  <c:v>8365.96</c:v>
                </c:pt>
                <c:pt idx="83677">
                  <c:v>8366.06</c:v>
                </c:pt>
                <c:pt idx="83678">
                  <c:v>8366.16</c:v>
                </c:pt>
                <c:pt idx="83679">
                  <c:v>8366.26</c:v>
                </c:pt>
                <c:pt idx="83680">
                  <c:v>8366.36</c:v>
                </c:pt>
                <c:pt idx="83681">
                  <c:v>8366.46</c:v>
                </c:pt>
                <c:pt idx="83682">
                  <c:v>8366.56</c:v>
                </c:pt>
                <c:pt idx="83683">
                  <c:v>8366.66</c:v>
                </c:pt>
                <c:pt idx="83684">
                  <c:v>8366.76</c:v>
                </c:pt>
                <c:pt idx="83685">
                  <c:v>8366.86</c:v>
                </c:pt>
                <c:pt idx="83686">
                  <c:v>8366.96</c:v>
                </c:pt>
                <c:pt idx="83687">
                  <c:v>8367.06</c:v>
                </c:pt>
                <c:pt idx="83688">
                  <c:v>8367.16</c:v>
                </c:pt>
                <c:pt idx="83689">
                  <c:v>8367.26</c:v>
                </c:pt>
                <c:pt idx="83690">
                  <c:v>8367.36</c:v>
                </c:pt>
                <c:pt idx="83691">
                  <c:v>8367.46</c:v>
                </c:pt>
                <c:pt idx="83692">
                  <c:v>8367.56</c:v>
                </c:pt>
                <c:pt idx="83693">
                  <c:v>8367.66</c:v>
                </c:pt>
                <c:pt idx="83694">
                  <c:v>8367.76</c:v>
                </c:pt>
                <c:pt idx="83695">
                  <c:v>8367.86</c:v>
                </c:pt>
                <c:pt idx="83696">
                  <c:v>8367.96</c:v>
                </c:pt>
                <c:pt idx="83697">
                  <c:v>8368.06</c:v>
                </c:pt>
                <c:pt idx="83698">
                  <c:v>8368.16</c:v>
                </c:pt>
                <c:pt idx="83699">
                  <c:v>8368.26</c:v>
                </c:pt>
                <c:pt idx="83700">
                  <c:v>8368.36</c:v>
                </c:pt>
                <c:pt idx="83701">
                  <c:v>8368.46</c:v>
                </c:pt>
                <c:pt idx="83702">
                  <c:v>8368.56</c:v>
                </c:pt>
                <c:pt idx="83703">
                  <c:v>8368.66</c:v>
                </c:pt>
                <c:pt idx="83704">
                  <c:v>8368.76</c:v>
                </c:pt>
                <c:pt idx="83705">
                  <c:v>8368.86</c:v>
                </c:pt>
                <c:pt idx="83706">
                  <c:v>8368.96</c:v>
                </c:pt>
                <c:pt idx="83707">
                  <c:v>8369.06</c:v>
                </c:pt>
                <c:pt idx="83708">
                  <c:v>8369.16</c:v>
                </c:pt>
                <c:pt idx="83709">
                  <c:v>8369.26</c:v>
                </c:pt>
                <c:pt idx="83710">
                  <c:v>8369.36</c:v>
                </c:pt>
                <c:pt idx="83711">
                  <c:v>8369.46</c:v>
                </c:pt>
                <c:pt idx="83712">
                  <c:v>8369.56</c:v>
                </c:pt>
                <c:pt idx="83713">
                  <c:v>8369.66</c:v>
                </c:pt>
                <c:pt idx="83714">
                  <c:v>8369.76</c:v>
                </c:pt>
                <c:pt idx="83715">
                  <c:v>8369.86</c:v>
                </c:pt>
                <c:pt idx="83716">
                  <c:v>8369.96</c:v>
                </c:pt>
                <c:pt idx="83717">
                  <c:v>8370.06</c:v>
                </c:pt>
                <c:pt idx="83718">
                  <c:v>8370.16</c:v>
                </c:pt>
                <c:pt idx="83719">
                  <c:v>8370.26</c:v>
                </c:pt>
                <c:pt idx="83720">
                  <c:v>8370.36</c:v>
                </c:pt>
                <c:pt idx="83721">
                  <c:v>8370.46</c:v>
                </c:pt>
                <c:pt idx="83722">
                  <c:v>8370.56</c:v>
                </c:pt>
                <c:pt idx="83723">
                  <c:v>8370.66</c:v>
                </c:pt>
                <c:pt idx="83724">
                  <c:v>8370.76</c:v>
                </c:pt>
                <c:pt idx="83725">
                  <c:v>8370.86</c:v>
                </c:pt>
                <c:pt idx="83726">
                  <c:v>8370.96</c:v>
                </c:pt>
                <c:pt idx="83727">
                  <c:v>8371.06</c:v>
                </c:pt>
                <c:pt idx="83728">
                  <c:v>8371.16</c:v>
                </c:pt>
                <c:pt idx="83729">
                  <c:v>8371.26</c:v>
                </c:pt>
                <c:pt idx="83730">
                  <c:v>8371.36</c:v>
                </c:pt>
                <c:pt idx="83731">
                  <c:v>8371.46</c:v>
                </c:pt>
                <c:pt idx="83732">
                  <c:v>8371.56</c:v>
                </c:pt>
                <c:pt idx="83733">
                  <c:v>8371.66</c:v>
                </c:pt>
                <c:pt idx="83734">
                  <c:v>8371.76</c:v>
                </c:pt>
                <c:pt idx="83735">
                  <c:v>8371.86</c:v>
                </c:pt>
                <c:pt idx="83736">
                  <c:v>8371.96</c:v>
                </c:pt>
                <c:pt idx="83737">
                  <c:v>8372.06</c:v>
                </c:pt>
                <c:pt idx="83738">
                  <c:v>8372.16</c:v>
                </c:pt>
                <c:pt idx="83739">
                  <c:v>8372.26</c:v>
                </c:pt>
                <c:pt idx="83740">
                  <c:v>8372.36</c:v>
                </c:pt>
                <c:pt idx="83741">
                  <c:v>8372.46</c:v>
                </c:pt>
                <c:pt idx="83742">
                  <c:v>8372.56</c:v>
                </c:pt>
                <c:pt idx="83743">
                  <c:v>8372.66</c:v>
                </c:pt>
                <c:pt idx="83744">
                  <c:v>8372.76</c:v>
                </c:pt>
                <c:pt idx="83745">
                  <c:v>8372.86</c:v>
                </c:pt>
                <c:pt idx="83746">
                  <c:v>8372.96</c:v>
                </c:pt>
                <c:pt idx="83747">
                  <c:v>8373.06</c:v>
                </c:pt>
                <c:pt idx="83748">
                  <c:v>8373.16</c:v>
                </c:pt>
                <c:pt idx="83749">
                  <c:v>8373.26</c:v>
                </c:pt>
                <c:pt idx="83750">
                  <c:v>8373.36</c:v>
                </c:pt>
                <c:pt idx="83751">
                  <c:v>8373.46</c:v>
                </c:pt>
                <c:pt idx="83752">
                  <c:v>8373.56</c:v>
                </c:pt>
                <c:pt idx="83753">
                  <c:v>8373.66</c:v>
                </c:pt>
                <c:pt idx="83754">
                  <c:v>8373.76</c:v>
                </c:pt>
                <c:pt idx="83755">
                  <c:v>8373.86</c:v>
                </c:pt>
                <c:pt idx="83756">
                  <c:v>8373.96</c:v>
                </c:pt>
                <c:pt idx="83757">
                  <c:v>8374.06</c:v>
                </c:pt>
                <c:pt idx="83758">
                  <c:v>8374.16</c:v>
                </c:pt>
                <c:pt idx="83759">
                  <c:v>8374.26</c:v>
                </c:pt>
                <c:pt idx="83760">
                  <c:v>8374.36</c:v>
                </c:pt>
                <c:pt idx="83761">
                  <c:v>8374.46</c:v>
                </c:pt>
                <c:pt idx="83762">
                  <c:v>8374.56</c:v>
                </c:pt>
                <c:pt idx="83763">
                  <c:v>8374.66</c:v>
                </c:pt>
                <c:pt idx="83764">
                  <c:v>8374.76</c:v>
                </c:pt>
                <c:pt idx="83765">
                  <c:v>8374.86</c:v>
                </c:pt>
                <c:pt idx="83766">
                  <c:v>8374.96</c:v>
                </c:pt>
                <c:pt idx="83767">
                  <c:v>8375.06</c:v>
                </c:pt>
                <c:pt idx="83768">
                  <c:v>8375.16</c:v>
                </c:pt>
                <c:pt idx="83769">
                  <c:v>8375.26</c:v>
                </c:pt>
                <c:pt idx="83770">
                  <c:v>8375.36</c:v>
                </c:pt>
                <c:pt idx="83771">
                  <c:v>8375.46</c:v>
                </c:pt>
                <c:pt idx="83772">
                  <c:v>8375.56</c:v>
                </c:pt>
                <c:pt idx="83773">
                  <c:v>8375.66</c:v>
                </c:pt>
                <c:pt idx="83774">
                  <c:v>8375.76</c:v>
                </c:pt>
                <c:pt idx="83775">
                  <c:v>8375.86</c:v>
                </c:pt>
                <c:pt idx="83776">
                  <c:v>8375.96</c:v>
                </c:pt>
                <c:pt idx="83777">
                  <c:v>8376.06</c:v>
                </c:pt>
                <c:pt idx="83778">
                  <c:v>8376.16</c:v>
                </c:pt>
                <c:pt idx="83779">
                  <c:v>8376.26</c:v>
                </c:pt>
                <c:pt idx="83780">
                  <c:v>8376.36</c:v>
                </c:pt>
                <c:pt idx="83781">
                  <c:v>8376.46</c:v>
                </c:pt>
                <c:pt idx="83782">
                  <c:v>8376.56</c:v>
                </c:pt>
                <c:pt idx="83783">
                  <c:v>8376.66</c:v>
                </c:pt>
                <c:pt idx="83784">
                  <c:v>8376.76</c:v>
                </c:pt>
                <c:pt idx="83785">
                  <c:v>8376.86</c:v>
                </c:pt>
                <c:pt idx="83786">
                  <c:v>8376.96</c:v>
                </c:pt>
                <c:pt idx="83787">
                  <c:v>8377.06</c:v>
                </c:pt>
                <c:pt idx="83788">
                  <c:v>8377.16</c:v>
                </c:pt>
                <c:pt idx="83789">
                  <c:v>8377.26</c:v>
                </c:pt>
                <c:pt idx="83790">
                  <c:v>8377.36</c:v>
                </c:pt>
                <c:pt idx="83791">
                  <c:v>8377.46</c:v>
                </c:pt>
                <c:pt idx="83792">
                  <c:v>8377.56</c:v>
                </c:pt>
                <c:pt idx="83793">
                  <c:v>8377.66</c:v>
                </c:pt>
                <c:pt idx="83794">
                  <c:v>8377.76</c:v>
                </c:pt>
                <c:pt idx="83795">
                  <c:v>8377.86</c:v>
                </c:pt>
                <c:pt idx="83796">
                  <c:v>8377.96</c:v>
                </c:pt>
                <c:pt idx="83797">
                  <c:v>8378.06</c:v>
                </c:pt>
                <c:pt idx="83798">
                  <c:v>8378.16</c:v>
                </c:pt>
                <c:pt idx="83799">
                  <c:v>8378.26</c:v>
                </c:pt>
                <c:pt idx="83800">
                  <c:v>8378.36</c:v>
                </c:pt>
                <c:pt idx="83801">
                  <c:v>8378.46</c:v>
                </c:pt>
                <c:pt idx="83802">
                  <c:v>8378.56</c:v>
                </c:pt>
                <c:pt idx="83803">
                  <c:v>8378.66</c:v>
                </c:pt>
                <c:pt idx="83804">
                  <c:v>8378.76</c:v>
                </c:pt>
                <c:pt idx="83805">
                  <c:v>8378.86</c:v>
                </c:pt>
                <c:pt idx="83806">
                  <c:v>8378.96</c:v>
                </c:pt>
                <c:pt idx="83807">
                  <c:v>8379.06</c:v>
                </c:pt>
                <c:pt idx="83808">
                  <c:v>8379.16</c:v>
                </c:pt>
                <c:pt idx="83809">
                  <c:v>8379.26</c:v>
                </c:pt>
                <c:pt idx="83810">
                  <c:v>8379.36</c:v>
                </c:pt>
                <c:pt idx="83811">
                  <c:v>8379.46</c:v>
                </c:pt>
                <c:pt idx="83812">
                  <c:v>8379.56</c:v>
                </c:pt>
                <c:pt idx="83813">
                  <c:v>8379.66</c:v>
                </c:pt>
                <c:pt idx="83814">
                  <c:v>8379.76</c:v>
                </c:pt>
                <c:pt idx="83815">
                  <c:v>8379.86</c:v>
                </c:pt>
                <c:pt idx="83816">
                  <c:v>8379.96</c:v>
                </c:pt>
                <c:pt idx="83817">
                  <c:v>8380.06</c:v>
                </c:pt>
                <c:pt idx="83818">
                  <c:v>8380.16</c:v>
                </c:pt>
                <c:pt idx="83819">
                  <c:v>8380.26</c:v>
                </c:pt>
                <c:pt idx="83820">
                  <c:v>8380.36</c:v>
                </c:pt>
                <c:pt idx="83821">
                  <c:v>8380.46</c:v>
                </c:pt>
                <c:pt idx="83822">
                  <c:v>8380.56</c:v>
                </c:pt>
                <c:pt idx="83823">
                  <c:v>8380.66</c:v>
                </c:pt>
                <c:pt idx="83824">
                  <c:v>8380.76</c:v>
                </c:pt>
                <c:pt idx="83825">
                  <c:v>8380.86</c:v>
                </c:pt>
                <c:pt idx="83826">
                  <c:v>8380.96</c:v>
                </c:pt>
                <c:pt idx="83827">
                  <c:v>8381.06</c:v>
                </c:pt>
                <c:pt idx="83828">
                  <c:v>8381.16</c:v>
                </c:pt>
                <c:pt idx="83829">
                  <c:v>8381.26</c:v>
                </c:pt>
                <c:pt idx="83830">
                  <c:v>8381.36</c:v>
                </c:pt>
                <c:pt idx="83831">
                  <c:v>8381.46</c:v>
                </c:pt>
                <c:pt idx="83832">
                  <c:v>8381.56</c:v>
                </c:pt>
                <c:pt idx="83833">
                  <c:v>8381.66</c:v>
                </c:pt>
                <c:pt idx="83834">
                  <c:v>8381.76</c:v>
                </c:pt>
                <c:pt idx="83835">
                  <c:v>8381.86</c:v>
                </c:pt>
                <c:pt idx="83836">
                  <c:v>8381.96</c:v>
                </c:pt>
                <c:pt idx="83837">
                  <c:v>8382.06</c:v>
                </c:pt>
                <c:pt idx="83838">
                  <c:v>8382.16</c:v>
                </c:pt>
                <c:pt idx="83839">
                  <c:v>8382.26</c:v>
                </c:pt>
                <c:pt idx="83840">
                  <c:v>8382.36</c:v>
                </c:pt>
                <c:pt idx="83841">
                  <c:v>8382.46</c:v>
                </c:pt>
                <c:pt idx="83842">
                  <c:v>8382.56</c:v>
                </c:pt>
                <c:pt idx="83843">
                  <c:v>8382.66</c:v>
                </c:pt>
                <c:pt idx="83844">
                  <c:v>8382.76</c:v>
                </c:pt>
                <c:pt idx="83845">
                  <c:v>8382.86</c:v>
                </c:pt>
                <c:pt idx="83846">
                  <c:v>8382.96</c:v>
                </c:pt>
                <c:pt idx="83847">
                  <c:v>8383.06</c:v>
                </c:pt>
                <c:pt idx="83848">
                  <c:v>8383.16</c:v>
                </c:pt>
                <c:pt idx="83849">
                  <c:v>8383.26</c:v>
                </c:pt>
                <c:pt idx="83850">
                  <c:v>8383.36</c:v>
                </c:pt>
                <c:pt idx="83851">
                  <c:v>8383.46</c:v>
                </c:pt>
                <c:pt idx="83852">
                  <c:v>8383.56</c:v>
                </c:pt>
                <c:pt idx="83853">
                  <c:v>8383.66</c:v>
                </c:pt>
                <c:pt idx="83854">
                  <c:v>8383.76</c:v>
                </c:pt>
                <c:pt idx="83855">
                  <c:v>8383.86</c:v>
                </c:pt>
                <c:pt idx="83856">
                  <c:v>8383.96</c:v>
                </c:pt>
                <c:pt idx="83857">
                  <c:v>8384.06</c:v>
                </c:pt>
                <c:pt idx="83858">
                  <c:v>8384.16</c:v>
                </c:pt>
                <c:pt idx="83859">
                  <c:v>8384.26</c:v>
                </c:pt>
                <c:pt idx="83860">
                  <c:v>8384.36</c:v>
                </c:pt>
                <c:pt idx="83861">
                  <c:v>8384.46</c:v>
                </c:pt>
                <c:pt idx="83862">
                  <c:v>8384.56</c:v>
                </c:pt>
                <c:pt idx="83863">
                  <c:v>8384.66</c:v>
                </c:pt>
                <c:pt idx="83864">
                  <c:v>8384.76</c:v>
                </c:pt>
                <c:pt idx="83865">
                  <c:v>8384.86</c:v>
                </c:pt>
                <c:pt idx="83866">
                  <c:v>8384.96</c:v>
                </c:pt>
                <c:pt idx="83867">
                  <c:v>8385.06</c:v>
                </c:pt>
                <c:pt idx="83868">
                  <c:v>8385.16</c:v>
                </c:pt>
                <c:pt idx="83869">
                  <c:v>8385.26</c:v>
                </c:pt>
                <c:pt idx="83870">
                  <c:v>8385.36</c:v>
                </c:pt>
                <c:pt idx="83871">
                  <c:v>8385.46</c:v>
                </c:pt>
                <c:pt idx="83872">
                  <c:v>8385.56</c:v>
                </c:pt>
                <c:pt idx="83873">
                  <c:v>8385.66</c:v>
                </c:pt>
                <c:pt idx="83874">
                  <c:v>8385.76</c:v>
                </c:pt>
                <c:pt idx="83875">
                  <c:v>8385.86</c:v>
                </c:pt>
                <c:pt idx="83876">
                  <c:v>8385.96</c:v>
                </c:pt>
                <c:pt idx="83877">
                  <c:v>8386.06</c:v>
                </c:pt>
                <c:pt idx="83878">
                  <c:v>8386.16</c:v>
                </c:pt>
                <c:pt idx="83879">
                  <c:v>8386.26</c:v>
                </c:pt>
                <c:pt idx="83880">
                  <c:v>8386.36</c:v>
                </c:pt>
                <c:pt idx="83881">
                  <c:v>8386.46</c:v>
                </c:pt>
                <c:pt idx="83882">
                  <c:v>8386.56</c:v>
                </c:pt>
                <c:pt idx="83883">
                  <c:v>8386.66</c:v>
                </c:pt>
                <c:pt idx="83884">
                  <c:v>8386.76</c:v>
                </c:pt>
                <c:pt idx="83885">
                  <c:v>8386.86</c:v>
                </c:pt>
                <c:pt idx="83886">
                  <c:v>8386.96</c:v>
                </c:pt>
                <c:pt idx="83887">
                  <c:v>8387.06</c:v>
                </c:pt>
                <c:pt idx="83888">
                  <c:v>8387.16</c:v>
                </c:pt>
                <c:pt idx="83889">
                  <c:v>8387.26</c:v>
                </c:pt>
                <c:pt idx="83890">
                  <c:v>8387.36</c:v>
                </c:pt>
                <c:pt idx="83891">
                  <c:v>8387.46</c:v>
                </c:pt>
                <c:pt idx="83892">
                  <c:v>8387.56</c:v>
                </c:pt>
                <c:pt idx="83893">
                  <c:v>8387.66</c:v>
                </c:pt>
                <c:pt idx="83894">
                  <c:v>8387.76</c:v>
                </c:pt>
                <c:pt idx="83895">
                  <c:v>8387.86</c:v>
                </c:pt>
                <c:pt idx="83896">
                  <c:v>8387.96</c:v>
                </c:pt>
                <c:pt idx="83897">
                  <c:v>8388.06</c:v>
                </c:pt>
                <c:pt idx="83898">
                  <c:v>8388.16</c:v>
                </c:pt>
                <c:pt idx="83899">
                  <c:v>8388.26</c:v>
                </c:pt>
                <c:pt idx="83900">
                  <c:v>8388.36</c:v>
                </c:pt>
                <c:pt idx="83901">
                  <c:v>8388.46</c:v>
                </c:pt>
                <c:pt idx="83902">
                  <c:v>8388.56</c:v>
                </c:pt>
                <c:pt idx="83903">
                  <c:v>8388.66</c:v>
                </c:pt>
                <c:pt idx="83904">
                  <c:v>8388.76</c:v>
                </c:pt>
                <c:pt idx="83905">
                  <c:v>8388.86</c:v>
                </c:pt>
                <c:pt idx="83906">
                  <c:v>8388.96</c:v>
                </c:pt>
                <c:pt idx="83907">
                  <c:v>8389.06</c:v>
                </c:pt>
                <c:pt idx="83908">
                  <c:v>8389.16</c:v>
                </c:pt>
                <c:pt idx="83909">
                  <c:v>8389.26</c:v>
                </c:pt>
                <c:pt idx="83910">
                  <c:v>8389.36</c:v>
                </c:pt>
                <c:pt idx="83911">
                  <c:v>8389.46</c:v>
                </c:pt>
                <c:pt idx="83912">
                  <c:v>8389.56</c:v>
                </c:pt>
                <c:pt idx="83913">
                  <c:v>8389.66</c:v>
                </c:pt>
                <c:pt idx="83914">
                  <c:v>8389.76</c:v>
                </c:pt>
                <c:pt idx="83915">
                  <c:v>8389.86</c:v>
                </c:pt>
                <c:pt idx="83916">
                  <c:v>8389.96</c:v>
                </c:pt>
                <c:pt idx="83917">
                  <c:v>8390.06</c:v>
                </c:pt>
                <c:pt idx="83918">
                  <c:v>8390.16</c:v>
                </c:pt>
                <c:pt idx="83919">
                  <c:v>8390.26</c:v>
                </c:pt>
                <c:pt idx="83920">
                  <c:v>8390.36</c:v>
                </c:pt>
                <c:pt idx="83921">
                  <c:v>8390.46</c:v>
                </c:pt>
                <c:pt idx="83922">
                  <c:v>8390.56</c:v>
                </c:pt>
                <c:pt idx="83923">
                  <c:v>8390.66</c:v>
                </c:pt>
                <c:pt idx="83924">
                  <c:v>8390.76</c:v>
                </c:pt>
                <c:pt idx="83925">
                  <c:v>8390.86</c:v>
                </c:pt>
                <c:pt idx="83926">
                  <c:v>8390.96</c:v>
                </c:pt>
                <c:pt idx="83927">
                  <c:v>8391.06</c:v>
                </c:pt>
                <c:pt idx="83928">
                  <c:v>8391.16</c:v>
                </c:pt>
                <c:pt idx="83929">
                  <c:v>8391.26</c:v>
                </c:pt>
                <c:pt idx="83930">
                  <c:v>8391.36</c:v>
                </c:pt>
                <c:pt idx="83931">
                  <c:v>8391.46</c:v>
                </c:pt>
                <c:pt idx="83932">
                  <c:v>8391.56</c:v>
                </c:pt>
                <c:pt idx="83933">
                  <c:v>8391.66</c:v>
                </c:pt>
                <c:pt idx="83934">
                  <c:v>8391.76</c:v>
                </c:pt>
                <c:pt idx="83935">
                  <c:v>8391.86</c:v>
                </c:pt>
                <c:pt idx="83936">
                  <c:v>8391.96</c:v>
                </c:pt>
                <c:pt idx="83937">
                  <c:v>8392.06</c:v>
                </c:pt>
                <c:pt idx="83938">
                  <c:v>8392.16</c:v>
                </c:pt>
                <c:pt idx="83939">
                  <c:v>8392.26</c:v>
                </c:pt>
                <c:pt idx="83940">
                  <c:v>8392.36</c:v>
                </c:pt>
                <c:pt idx="83941">
                  <c:v>8392.46</c:v>
                </c:pt>
                <c:pt idx="83942">
                  <c:v>8392.56</c:v>
                </c:pt>
                <c:pt idx="83943">
                  <c:v>8392.66</c:v>
                </c:pt>
                <c:pt idx="83944">
                  <c:v>8392.76</c:v>
                </c:pt>
                <c:pt idx="83945">
                  <c:v>8392.86</c:v>
                </c:pt>
                <c:pt idx="83946">
                  <c:v>8392.96</c:v>
                </c:pt>
                <c:pt idx="83947">
                  <c:v>8393.06</c:v>
                </c:pt>
                <c:pt idx="83948">
                  <c:v>8393.16</c:v>
                </c:pt>
                <c:pt idx="83949">
                  <c:v>8393.26</c:v>
                </c:pt>
                <c:pt idx="83950">
                  <c:v>8393.36</c:v>
                </c:pt>
                <c:pt idx="83951">
                  <c:v>8393.46</c:v>
                </c:pt>
                <c:pt idx="83952">
                  <c:v>8393.56</c:v>
                </c:pt>
                <c:pt idx="83953">
                  <c:v>8393.66</c:v>
                </c:pt>
                <c:pt idx="83954">
                  <c:v>8393.76</c:v>
                </c:pt>
                <c:pt idx="83955">
                  <c:v>8393.86</c:v>
                </c:pt>
                <c:pt idx="83956">
                  <c:v>8393.96</c:v>
                </c:pt>
                <c:pt idx="83957">
                  <c:v>8394.06</c:v>
                </c:pt>
                <c:pt idx="83958">
                  <c:v>8394.16</c:v>
                </c:pt>
                <c:pt idx="83959">
                  <c:v>8394.26</c:v>
                </c:pt>
                <c:pt idx="83960">
                  <c:v>8394.36</c:v>
                </c:pt>
                <c:pt idx="83961">
                  <c:v>8394.46</c:v>
                </c:pt>
                <c:pt idx="83962">
                  <c:v>8394.56</c:v>
                </c:pt>
                <c:pt idx="83963">
                  <c:v>8394.66</c:v>
                </c:pt>
                <c:pt idx="83964">
                  <c:v>8394.76</c:v>
                </c:pt>
                <c:pt idx="83965">
                  <c:v>8394.86</c:v>
                </c:pt>
                <c:pt idx="83966">
                  <c:v>8394.96</c:v>
                </c:pt>
                <c:pt idx="83967">
                  <c:v>8395.06</c:v>
                </c:pt>
                <c:pt idx="83968">
                  <c:v>8395.16</c:v>
                </c:pt>
                <c:pt idx="83969">
                  <c:v>8395.26</c:v>
                </c:pt>
                <c:pt idx="83970">
                  <c:v>8395.36</c:v>
                </c:pt>
                <c:pt idx="83971">
                  <c:v>8395.46</c:v>
                </c:pt>
                <c:pt idx="83972">
                  <c:v>8395.56</c:v>
                </c:pt>
                <c:pt idx="83973">
                  <c:v>8395.66</c:v>
                </c:pt>
                <c:pt idx="83974">
                  <c:v>8395.76</c:v>
                </c:pt>
                <c:pt idx="83975">
                  <c:v>8395.86</c:v>
                </c:pt>
                <c:pt idx="83976">
                  <c:v>8395.96</c:v>
                </c:pt>
                <c:pt idx="83977">
                  <c:v>8396.06</c:v>
                </c:pt>
                <c:pt idx="83978">
                  <c:v>8396.16</c:v>
                </c:pt>
                <c:pt idx="83979">
                  <c:v>8396.26</c:v>
                </c:pt>
                <c:pt idx="83980">
                  <c:v>8396.36</c:v>
                </c:pt>
                <c:pt idx="83981">
                  <c:v>8396.46</c:v>
                </c:pt>
                <c:pt idx="83982">
                  <c:v>8396.56</c:v>
                </c:pt>
                <c:pt idx="83983">
                  <c:v>8396.66</c:v>
                </c:pt>
                <c:pt idx="83984">
                  <c:v>8396.76</c:v>
                </c:pt>
                <c:pt idx="83985">
                  <c:v>8396.86</c:v>
                </c:pt>
                <c:pt idx="83986">
                  <c:v>8396.96</c:v>
                </c:pt>
                <c:pt idx="83987">
                  <c:v>8397.06</c:v>
                </c:pt>
                <c:pt idx="83988">
                  <c:v>8397.16</c:v>
                </c:pt>
                <c:pt idx="83989">
                  <c:v>8397.26</c:v>
                </c:pt>
                <c:pt idx="83990">
                  <c:v>8397.36</c:v>
                </c:pt>
                <c:pt idx="83991">
                  <c:v>8397.46</c:v>
                </c:pt>
                <c:pt idx="83992">
                  <c:v>8397.56</c:v>
                </c:pt>
                <c:pt idx="83993">
                  <c:v>8397.66</c:v>
                </c:pt>
                <c:pt idx="83994">
                  <c:v>8397.76</c:v>
                </c:pt>
                <c:pt idx="83995">
                  <c:v>8397.86</c:v>
                </c:pt>
                <c:pt idx="83996">
                  <c:v>8397.96</c:v>
                </c:pt>
                <c:pt idx="83997">
                  <c:v>8398.06</c:v>
                </c:pt>
                <c:pt idx="83998">
                  <c:v>8398.16</c:v>
                </c:pt>
                <c:pt idx="83999">
                  <c:v>8398.26</c:v>
                </c:pt>
                <c:pt idx="84000">
                  <c:v>8398.36</c:v>
                </c:pt>
                <c:pt idx="84001">
                  <c:v>8398.46</c:v>
                </c:pt>
                <c:pt idx="84002">
                  <c:v>8398.56</c:v>
                </c:pt>
                <c:pt idx="84003">
                  <c:v>8398.66</c:v>
                </c:pt>
                <c:pt idx="84004">
                  <c:v>8398.76</c:v>
                </c:pt>
                <c:pt idx="84005">
                  <c:v>8398.86</c:v>
                </c:pt>
                <c:pt idx="84006">
                  <c:v>8398.96</c:v>
                </c:pt>
                <c:pt idx="84007">
                  <c:v>8399.06</c:v>
                </c:pt>
                <c:pt idx="84008">
                  <c:v>8399.16</c:v>
                </c:pt>
                <c:pt idx="84009">
                  <c:v>8399.26</c:v>
                </c:pt>
                <c:pt idx="84010">
                  <c:v>8399.36</c:v>
                </c:pt>
                <c:pt idx="84011">
                  <c:v>8399.46</c:v>
                </c:pt>
                <c:pt idx="84012">
                  <c:v>8399.56</c:v>
                </c:pt>
                <c:pt idx="84013">
                  <c:v>8399.66</c:v>
                </c:pt>
                <c:pt idx="84014">
                  <c:v>8399.76</c:v>
                </c:pt>
                <c:pt idx="84015">
                  <c:v>8399.86</c:v>
                </c:pt>
                <c:pt idx="84016">
                  <c:v>8399.96</c:v>
                </c:pt>
                <c:pt idx="84017">
                  <c:v>8400.06</c:v>
                </c:pt>
                <c:pt idx="84018">
                  <c:v>8400.16</c:v>
                </c:pt>
                <c:pt idx="84019">
                  <c:v>8400.26</c:v>
                </c:pt>
                <c:pt idx="84020">
                  <c:v>8400.36</c:v>
                </c:pt>
                <c:pt idx="84021">
                  <c:v>8400.46</c:v>
                </c:pt>
                <c:pt idx="84022">
                  <c:v>8400.56</c:v>
                </c:pt>
                <c:pt idx="84023">
                  <c:v>8400.66</c:v>
                </c:pt>
                <c:pt idx="84024">
                  <c:v>8400.76</c:v>
                </c:pt>
                <c:pt idx="84025">
                  <c:v>8400.86</c:v>
                </c:pt>
                <c:pt idx="84026">
                  <c:v>8400.96</c:v>
                </c:pt>
                <c:pt idx="84027">
                  <c:v>8401.06</c:v>
                </c:pt>
                <c:pt idx="84028">
                  <c:v>8401.16</c:v>
                </c:pt>
                <c:pt idx="84029">
                  <c:v>8401.26</c:v>
                </c:pt>
                <c:pt idx="84030">
                  <c:v>8401.36</c:v>
                </c:pt>
                <c:pt idx="84031">
                  <c:v>8401.46</c:v>
                </c:pt>
                <c:pt idx="84032">
                  <c:v>8401.56</c:v>
                </c:pt>
                <c:pt idx="84033">
                  <c:v>8401.66</c:v>
                </c:pt>
                <c:pt idx="84034">
                  <c:v>8401.76</c:v>
                </c:pt>
                <c:pt idx="84035">
                  <c:v>8401.86</c:v>
                </c:pt>
                <c:pt idx="84036">
                  <c:v>8401.96</c:v>
                </c:pt>
                <c:pt idx="84037">
                  <c:v>8402.06</c:v>
                </c:pt>
                <c:pt idx="84038">
                  <c:v>8402.16</c:v>
                </c:pt>
                <c:pt idx="84039">
                  <c:v>8402.26</c:v>
                </c:pt>
                <c:pt idx="84040">
                  <c:v>8402.36</c:v>
                </c:pt>
                <c:pt idx="84041">
                  <c:v>8402.46</c:v>
                </c:pt>
                <c:pt idx="84042">
                  <c:v>8402.56</c:v>
                </c:pt>
                <c:pt idx="84043">
                  <c:v>8402.66</c:v>
                </c:pt>
                <c:pt idx="84044">
                  <c:v>8402.76</c:v>
                </c:pt>
                <c:pt idx="84045">
                  <c:v>8402.86</c:v>
                </c:pt>
                <c:pt idx="84046">
                  <c:v>8402.96</c:v>
                </c:pt>
                <c:pt idx="84047">
                  <c:v>8403.06</c:v>
                </c:pt>
                <c:pt idx="84048">
                  <c:v>8403.16</c:v>
                </c:pt>
                <c:pt idx="84049">
                  <c:v>8403.26</c:v>
                </c:pt>
                <c:pt idx="84050">
                  <c:v>8403.36</c:v>
                </c:pt>
                <c:pt idx="84051">
                  <c:v>8403.46</c:v>
                </c:pt>
                <c:pt idx="84052">
                  <c:v>8403.56</c:v>
                </c:pt>
                <c:pt idx="84053">
                  <c:v>8403.66</c:v>
                </c:pt>
                <c:pt idx="84054">
                  <c:v>8403.76</c:v>
                </c:pt>
                <c:pt idx="84055">
                  <c:v>8403.86</c:v>
                </c:pt>
                <c:pt idx="84056">
                  <c:v>8403.96</c:v>
                </c:pt>
                <c:pt idx="84057">
                  <c:v>8404.06</c:v>
                </c:pt>
                <c:pt idx="84058">
                  <c:v>8404.16</c:v>
                </c:pt>
                <c:pt idx="84059">
                  <c:v>8404.26</c:v>
                </c:pt>
                <c:pt idx="84060">
                  <c:v>8404.36</c:v>
                </c:pt>
                <c:pt idx="84061">
                  <c:v>8404.46</c:v>
                </c:pt>
                <c:pt idx="84062">
                  <c:v>8404.56</c:v>
                </c:pt>
                <c:pt idx="84063">
                  <c:v>8404.66</c:v>
                </c:pt>
                <c:pt idx="84064">
                  <c:v>8404.76</c:v>
                </c:pt>
                <c:pt idx="84065">
                  <c:v>8404.86</c:v>
                </c:pt>
                <c:pt idx="84066">
                  <c:v>8404.96</c:v>
                </c:pt>
                <c:pt idx="84067">
                  <c:v>8405.06</c:v>
                </c:pt>
                <c:pt idx="84068">
                  <c:v>8405.16</c:v>
                </c:pt>
                <c:pt idx="84069">
                  <c:v>8405.26</c:v>
                </c:pt>
                <c:pt idx="84070">
                  <c:v>8405.36</c:v>
                </c:pt>
                <c:pt idx="84071">
                  <c:v>8405.46</c:v>
                </c:pt>
                <c:pt idx="84072">
                  <c:v>8405.56</c:v>
                </c:pt>
                <c:pt idx="84073">
                  <c:v>8405.66</c:v>
                </c:pt>
                <c:pt idx="84074">
                  <c:v>8405.76</c:v>
                </c:pt>
                <c:pt idx="84075">
                  <c:v>8405.86</c:v>
                </c:pt>
                <c:pt idx="84076">
                  <c:v>8405.96</c:v>
                </c:pt>
                <c:pt idx="84077">
                  <c:v>8406.06</c:v>
                </c:pt>
                <c:pt idx="84078">
                  <c:v>8406.16</c:v>
                </c:pt>
                <c:pt idx="84079">
                  <c:v>8406.26</c:v>
                </c:pt>
                <c:pt idx="84080">
                  <c:v>8406.36</c:v>
                </c:pt>
                <c:pt idx="84081">
                  <c:v>8406.46</c:v>
                </c:pt>
                <c:pt idx="84082">
                  <c:v>8406.56</c:v>
                </c:pt>
                <c:pt idx="84083">
                  <c:v>8406.66</c:v>
                </c:pt>
                <c:pt idx="84084">
                  <c:v>8406.76</c:v>
                </c:pt>
                <c:pt idx="84085">
                  <c:v>8406.86</c:v>
                </c:pt>
                <c:pt idx="84086">
                  <c:v>8406.96</c:v>
                </c:pt>
                <c:pt idx="84087">
                  <c:v>8407.06</c:v>
                </c:pt>
                <c:pt idx="84088">
                  <c:v>8407.16</c:v>
                </c:pt>
                <c:pt idx="84089">
                  <c:v>8407.26</c:v>
                </c:pt>
                <c:pt idx="84090">
                  <c:v>8407.36</c:v>
                </c:pt>
                <c:pt idx="84091">
                  <c:v>8407.46</c:v>
                </c:pt>
                <c:pt idx="84092">
                  <c:v>8407.56</c:v>
                </c:pt>
                <c:pt idx="84093">
                  <c:v>8407.66</c:v>
                </c:pt>
                <c:pt idx="84094">
                  <c:v>8407.76</c:v>
                </c:pt>
                <c:pt idx="84095">
                  <c:v>8407.86</c:v>
                </c:pt>
                <c:pt idx="84096">
                  <c:v>8407.96</c:v>
                </c:pt>
                <c:pt idx="84097">
                  <c:v>8408.06</c:v>
                </c:pt>
                <c:pt idx="84098">
                  <c:v>8408.16</c:v>
                </c:pt>
                <c:pt idx="84099">
                  <c:v>8408.26</c:v>
                </c:pt>
                <c:pt idx="84100">
                  <c:v>8408.36</c:v>
                </c:pt>
                <c:pt idx="84101">
                  <c:v>8408.46</c:v>
                </c:pt>
                <c:pt idx="84102">
                  <c:v>8408.56</c:v>
                </c:pt>
                <c:pt idx="84103">
                  <c:v>8408.66</c:v>
                </c:pt>
                <c:pt idx="84104">
                  <c:v>8408.76</c:v>
                </c:pt>
                <c:pt idx="84105">
                  <c:v>8408.86</c:v>
                </c:pt>
                <c:pt idx="84106">
                  <c:v>8408.96</c:v>
                </c:pt>
                <c:pt idx="84107">
                  <c:v>8409.06</c:v>
                </c:pt>
                <c:pt idx="84108">
                  <c:v>8409.16</c:v>
                </c:pt>
                <c:pt idx="84109">
                  <c:v>8409.26</c:v>
                </c:pt>
                <c:pt idx="84110">
                  <c:v>8409.36</c:v>
                </c:pt>
                <c:pt idx="84111">
                  <c:v>8409.46</c:v>
                </c:pt>
                <c:pt idx="84112">
                  <c:v>8409.56</c:v>
                </c:pt>
                <c:pt idx="84113">
                  <c:v>8409.66</c:v>
                </c:pt>
                <c:pt idx="84114">
                  <c:v>8409.76</c:v>
                </c:pt>
                <c:pt idx="84115">
                  <c:v>8409.86</c:v>
                </c:pt>
                <c:pt idx="84116">
                  <c:v>8409.96</c:v>
                </c:pt>
                <c:pt idx="84117">
                  <c:v>8410.06</c:v>
                </c:pt>
                <c:pt idx="84118">
                  <c:v>8410.16</c:v>
                </c:pt>
                <c:pt idx="84119">
                  <c:v>8410.26</c:v>
                </c:pt>
                <c:pt idx="84120">
                  <c:v>8410.36</c:v>
                </c:pt>
                <c:pt idx="84121">
                  <c:v>8410.46</c:v>
                </c:pt>
                <c:pt idx="84122">
                  <c:v>8410.56</c:v>
                </c:pt>
                <c:pt idx="84123">
                  <c:v>8410.66</c:v>
                </c:pt>
                <c:pt idx="84124">
                  <c:v>8410.76</c:v>
                </c:pt>
                <c:pt idx="84125">
                  <c:v>8410.86</c:v>
                </c:pt>
                <c:pt idx="84126">
                  <c:v>8410.96</c:v>
                </c:pt>
                <c:pt idx="84127">
                  <c:v>8411.06</c:v>
                </c:pt>
                <c:pt idx="84128">
                  <c:v>8411.16</c:v>
                </c:pt>
                <c:pt idx="84129">
                  <c:v>8411.26</c:v>
                </c:pt>
                <c:pt idx="84130">
                  <c:v>8411.36</c:v>
                </c:pt>
                <c:pt idx="84131">
                  <c:v>8411.46</c:v>
                </c:pt>
                <c:pt idx="84132">
                  <c:v>8411.56</c:v>
                </c:pt>
                <c:pt idx="84133">
                  <c:v>8411.66</c:v>
                </c:pt>
                <c:pt idx="84134">
                  <c:v>8411.76</c:v>
                </c:pt>
                <c:pt idx="84135">
                  <c:v>8411.86</c:v>
                </c:pt>
                <c:pt idx="84136">
                  <c:v>8411.96</c:v>
                </c:pt>
                <c:pt idx="84137">
                  <c:v>8412.06</c:v>
                </c:pt>
                <c:pt idx="84138">
                  <c:v>8412.16</c:v>
                </c:pt>
                <c:pt idx="84139">
                  <c:v>8412.26</c:v>
                </c:pt>
                <c:pt idx="84140">
                  <c:v>8412.36</c:v>
                </c:pt>
                <c:pt idx="84141">
                  <c:v>8412.46</c:v>
                </c:pt>
                <c:pt idx="84142">
                  <c:v>8412.56</c:v>
                </c:pt>
                <c:pt idx="84143">
                  <c:v>8412.66</c:v>
                </c:pt>
                <c:pt idx="84144">
                  <c:v>8412.76</c:v>
                </c:pt>
                <c:pt idx="84145">
                  <c:v>8412.86</c:v>
                </c:pt>
                <c:pt idx="84146">
                  <c:v>8412.96</c:v>
                </c:pt>
                <c:pt idx="84147">
                  <c:v>8413.06</c:v>
                </c:pt>
                <c:pt idx="84148">
                  <c:v>8413.16</c:v>
                </c:pt>
                <c:pt idx="84149">
                  <c:v>8413.26</c:v>
                </c:pt>
                <c:pt idx="84150">
                  <c:v>8413.36</c:v>
                </c:pt>
                <c:pt idx="84151">
                  <c:v>8413.46</c:v>
                </c:pt>
                <c:pt idx="84152">
                  <c:v>8413.56</c:v>
                </c:pt>
                <c:pt idx="84153">
                  <c:v>8413.66</c:v>
                </c:pt>
                <c:pt idx="84154">
                  <c:v>8413.76</c:v>
                </c:pt>
                <c:pt idx="84155">
                  <c:v>8413.86</c:v>
                </c:pt>
                <c:pt idx="84156">
                  <c:v>8413.96</c:v>
                </c:pt>
                <c:pt idx="84157">
                  <c:v>8414.06</c:v>
                </c:pt>
                <c:pt idx="84158">
                  <c:v>8414.16</c:v>
                </c:pt>
                <c:pt idx="84159">
                  <c:v>8414.26</c:v>
                </c:pt>
                <c:pt idx="84160">
                  <c:v>8414.36</c:v>
                </c:pt>
                <c:pt idx="84161">
                  <c:v>8414.46</c:v>
                </c:pt>
                <c:pt idx="84162">
                  <c:v>8414.56</c:v>
                </c:pt>
                <c:pt idx="84163">
                  <c:v>8414.66</c:v>
                </c:pt>
                <c:pt idx="84164">
                  <c:v>8414.76</c:v>
                </c:pt>
                <c:pt idx="84165">
                  <c:v>8414.86</c:v>
                </c:pt>
                <c:pt idx="84166">
                  <c:v>8414.96</c:v>
                </c:pt>
                <c:pt idx="84167">
                  <c:v>8415.06</c:v>
                </c:pt>
                <c:pt idx="84168">
                  <c:v>8415.16</c:v>
                </c:pt>
                <c:pt idx="84169">
                  <c:v>8415.26</c:v>
                </c:pt>
                <c:pt idx="84170">
                  <c:v>8415.36</c:v>
                </c:pt>
                <c:pt idx="84171">
                  <c:v>8415.46</c:v>
                </c:pt>
                <c:pt idx="84172">
                  <c:v>8415.56</c:v>
                </c:pt>
                <c:pt idx="84173">
                  <c:v>8415.66</c:v>
                </c:pt>
                <c:pt idx="84174">
                  <c:v>8415.76</c:v>
                </c:pt>
                <c:pt idx="84175">
                  <c:v>8415.86</c:v>
                </c:pt>
                <c:pt idx="84176">
                  <c:v>8415.96</c:v>
                </c:pt>
                <c:pt idx="84177">
                  <c:v>8416.06</c:v>
                </c:pt>
                <c:pt idx="84178">
                  <c:v>8416.16</c:v>
                </c:pt>
                <c:pt idx="84179">
                  <c:v>8416.26</c:v>
                </c:pt>
                <c:pt idx="84180">
                  <c:v>8416.36</c:v>
                </c:pt>
                <c:pt idx="84181">
                  <c:v>8416.46</c:v>
                </c:pt>
                <c:pt idx="84182">
                  <c:v>8416.56</c:v>
                </c:pt>
                <c:pt idx="84183">
                  <c:v>8416.66</c:v>
                </c:pt>
                <c:pt idx="84184">
                  <c:v>8416.76</c:v>
                </c:pt>
                <c:pt idx="84185">
                  <c:v>8416.86</c:v>
                </c:pt>
                <c:pt idx="84186">
                  <c:v>8416.96</c:v>
                </c:pt>
                <c:pt idx="84187">
                  <c:v>8417.06</c:v>
                </c:pt>
                <c:pt idx="84188">
                  <c:v>8417.16</c:v>
                </c:pt>
                <c:pt idx="84189">
                  <c:v>8417.26</c:v>
                </c:pt>
                <c:pt idx="84190">
                  <c:v>8417.36</c:v>
                </c:pt>
                <c:pt idx="84191">
                  <c:v>8417.46</c:v>
                </c:pt>
                <c:pt idx="84192">
                  <c:v>8417.56</c:v>
                </c:pt>
                <c:pt idx="84193">
                  <c:v>8417.66</c:v>
                </c:pt>
                <c:pt idx="84194">
                  <c:v>8417.76</c:v>
                </c:pt>
                <c:pt idx="84195">
                  <c:v>8417.86</c:v>
                </c:pt>
                <c:pt idx="84196">
                  <c:v>8417.96</c:v>
                </c:pt>
                <c:pt idx="84197">
                  <c:v>8418.06</c:v>
                </c:pt>
                <c:pt idx="84198">
                  <c:v>8418.16</c:v>
                </c:pt>
                <c:pt idx="84199">
                  <c:v>8418.26</c:v>
                </c:pt>
                <c:pt idx="84200">
                  <c:v>8418.36</c:v>
                </c:pt>
                <c:pt idx="84201">
                  <c:v>8418.46</c:v>
                </c:pt>
                <c:pt idx="84202">
                  <c:v>8418.56</c:v>
                </c:pt>
                <c:pt idx="84203">
                  <c:v>8418.66</c:v>
                </c:pt>
                <c:pt idx="84204">
                  <c:v>8418.76</c:v>
                </c:pt>
                <c:pt idx="84205">
                  <c:v>8418.86</c:v>
                </c:pt>
                <c:pt idx="84206">
                  <c:v>8418.96</c:v>
                </c:pt>
                <c:pt idx="84207">
                  <c:v>8419.06</c:v>
                </c:pt>
                <c:pt idx="84208">
                  <c:v>8419.16</c:v>
                </c:pt>
                <c:pt idx="84209">
                  <c:v>8419.26</c:v>
                </c:pt>
                <c:pt idx="84210">
                  <c:v>8419.36</c:v>
                </c:pt>
                <c:pt idx="84211">
                  <c:v>8419.46</c:v>
                </c:pt>
                <c:pt idx="84212">
                  <c:v>8419.56</c:v>
                </c:pt>
                <c:pt idx="84213">
                  <c:v>8419.66</c:v>
                </c:pt>
                <c:pt idx="84214">
                  <c:v>8419.76</c:v>
                </c:pt>
                <c:pt idx="84215">
                  <c:v>8419.86</c:v>
                </c:pt>
                <c:pt idx="84216">
                  <c:v>8419.96</c:v>
                </c:pt>
                <c:pt idx="84217">
                  <c:v>8420.06</c:v>
                </c:pt>
                <c:pt idx="84218">
                  <c:v>8420.16</c:v>
                </c:pt>
                <c:pt idx="84219">
                  <c:v>8420.26</c:v>
                </c:pt>
                <c:pt idx="84220">
                  <c:v>8420.36</c:v>
                </c:pt>
                <c:pt idx="84221">
                  <c:v>8420.46</c:v>
                </c:pt>
                <c:pt idx="84222">
                  <c:v>8420.56</c:v>
                </c:pt>
                <c:pt idx="84223">
                  <c:v>8420.66</c:v>
                </c:pt>
                <c:pt idx="84224">
                  <c:v>8420.76</c:v>
                </c:pt>
                <c:pt idx="84225">
                  <c:v>8420.86</c:v>
                </c:pt>
                <c:pt idx="84226">
                  <c:v>8420.96</c:v>
                </c:pt>
                <c:pt idx="84227">
                  <c:v>8421.06</c:v>
                </c:pt>
                <c:pt idx="84228">
                  <c:v>8421.16</c:v>
                </c:pt>
                <c:pt idx="84229">
                  <c:v>8421.26</c:v>
                </c:pt>
                <c:pt idx="84230">
                  <c:v>8421.36</c:v>
                </c:pt>
                <c:pt idx="84231">
                  <c:v>8421.46</c:v>
                </c:pt>
                <c:pt idx="84232">
                  <c:v>8421.56</c:v>
                </c:pt>
                <c:pt idx="84233">
                  <c:v>8421.66</c:v>
                </c:pt>
                <c:pt idx="84234">
                  <c:v>8421.76</c:v>
                </c:pt>
                <c:pt idx="84235">
                  <c:v>8421.86</c:v>
                </c:pt>
                <c:pt idx="84236">
                  <c:v>8421.96</c:v>
                </c:pt>
                <c:pt idx="84237">
                  <c:v>8422.06</c:v>
                </c:pt>
                <c:pt idx="84238">
                  <c:v>8422.16</c:v>
                </c:pt>
                <c:pt idx="84239">
                  <c:v>8422.26</c:v>
                </c:pt>
                <c:pt idx="84240">
                  <c:v>8422.36</c:v>
                </c:pt>
                <c:pt idx="84241">
                  <c:v>8422.46</c:v>
                </c:pt>
                <c:pt idx="84242">
                  <c:v>8422.56</c:v>
                </c:pt>
                <c:pt idx="84243">
                  <c:v>8422.66</c:v>
                </c:pt>
                <c:pt idx="84244">
                  <c:v>8422.76</c:v>
                </c:pt>
                <c:pt idx="84245">
                  <c:v>8422.86</c:v>
                </c:pt>
                <c:pt idx="84246">
                  <c:v>8422.96</c:v>
                </c:pt>
                <c:pt idx="84247">
                  <c:v>8423.06</c:v>
                </c:pt>
                <c:pt idx="84248">
                  <c:v>8423.16</c:v>
                </c:pt>
                <c:pt idx="84249">
                  <c:v>8423.26</c:v>
                </c:pt>
                <c:pt idx="84250">
                  <c:v>8423.36</c:v>
                </c:pt>
                <c:pt idx="84251">
                  <c:v>8423.46</c:v>
                </c:pt>
                <c:pt idx="84252">
                  <c:v>8423.56</c:v>
                </c:pt>
                <c:pt idx="84253">
                  <c:v>8423.66</c:v>
                </c:pt>
                <c:pt idx="84254">
                  <c:v>8423.76</c:v>
                </c:pt>
                <c:pt idx="84255">
                  <c:v>8423.86</c:v>
                </c:pt>
                <c:pt idx="84256">
                  <c:v>8423.96</c:v>
                </c:pt>
                <c:pt idx="84257">
                  <c:v>8424.06</c:v>
                </c:pt>
                <c:pt idx="84258">
                  <c:v>8424.16</c:v>
                </c:pt>
                <c:pt idx="84259">
                  <c:v>8424.26</c:v>
                </c:pt>
                <c:pt idx="84260">
                  <c:v>8424.36</c:v>
                </c:pt>
                <c:pt idx="84261">
                  <c:v>8424.46</c:v>
                </c:pt>
                <c:pt idx="84262">
                  <c:v>8424.56</c:v>
                </c:pt>
                <c:pt idx="84263">
                  <c:v>8424.66</c:v>
                </c:pt>
                <c:pt idx="84264">
                  <c:v>8424.76</c:v>
                </c:pt>
                <c:pt idx="84265">
                  <c:v>8424.86</c:v>
                </c:pt>
                <c:pt idx="84266">
                  <c:v>8424.96</c:v>
                </c:pt>
                <c:pt idx="84267">
                  <c:v>8425.06</c:v>
                </c:pt>
                <c:pt idx="84268">
                  <c:v>8425.16</c:v>
                </c:pt>
                <c:pt idx="84269">
                  <c:v>8425.26</c:v>
                </c:pt>
                <c:pt idx="84270">
                  <c:v>8425.36</c:v>
                </c:pt>
                <c:pt idx="84271">
                  <c:v>8425.46</c:v>
                </c:pt>
                <c:pt idx="84272">
                  <c:v>8425.56</c:v>
                </c:pt>
                <c:pt idx="84273">
                  <c:v>8425.66</c:v>
                </c:pt>
                <c:pt idx="84274">
                  <c:v>8425.76</c:v>
                </c:pt>
                <c:pt idx="84275">
                  <c:v>8425.86</c:v>
                </c:pt>
                <c:pt idx="84276">
                  <c:v>8425.96</c:v>
                </c:pt>
                <c:pt idx="84277">
                  <c:v>8426.06</c:v>
                </c:pt>
                <c:pt idx="84278">
                  <c:v>8426.16</c:v>
                </c:pt>
                <c:pt idx="84279">
                  <c:v>8426.26</c:v>
                </c:pt>
                <c:pt idx="84280">
                  <c:v>8426.36</c:v>
                </c:pt>
                <c:pt idx="84281">
                  <c:v>8426.46</c:v>
                </c:pt>
                <c:pt idx="84282">
                  <c:v>8426.56</c:v>
                </c:pt>
                <c:pt idx="84283">
                  <c:v>8426.66</c:v>
                </c:pt>
                <c:pt idx="84284">
                  <c:v>8426.76</c:v>
                </c:pt>
                <c:pt idx="84285">
                  <c:v>8426.86</c:v>
                </c:pt>
                <c:pt idx="84286">
                  <c:v>8426.96</c:v>
                </c:pt>
                <c:pt idx="84287">
                  <c:v>8427.06</c:v>
                </c:pt>
                <c:pt idx="84288">
                  <c:v>8427.16</c:v>
                </c:pt>
                <c:pt idx="84289">
                  <c:v>8427.26</c:v>
                </c:pt>
                <c:pt idx="84290">
                  <c:v>8427.36</c:v>
                </c:pt>
                <c:pt idx="84291">
                  <c:v>8427.46</c:v>
                </c:pt>
                <c:pt idx="84292">
                  <c:v>8427.56</c:v>
                </c:pt>
                <c:pt idx="84293">
                  <c:v>8427.66</c:v>
                </c:pt>
                <c:pt idx="84294">
                  <c:v>8427.76</c:v>
                </c:pt>
                <c:pt idx="84295">
                  <c:v>8427.86</c:v>
                </c:pt>
                <c:pt idx="84296">
                  <c:v>8427.96</c:v>
                </c:pt>
                <c:pt idx="84297">
                  <c:v>8428.06</c:v>
                </c:pt>
                <c:pt idx="84298">
                  <c:v>8428.16</c:v>
                </c:pt>
                <c:pt idx="84299">
                  <c:v>8428.26</c:v>
                </c:pt>
                <c:pt idx="84300">
                  <c:v>8428.36</c:v>
                </c:pt>
                <c:pt idx="84301">
                  <c:v>8428.46</c:v>
                </c:pt>
                <c:pt idx="84302">
                  <c:v>8428.56</c:v>
                </c:pt>
                <c:pt idx="84303">
                  <c:v>8428.66</c:v>
                </c:pt>
                <c:pt idx="84304">
                  <c:v>8428.76</c:v>
                </c:pt>
                <c:pt idx="84305">
                  <c:v>8428.86</c:v>
                </c:pt>
                <c:pt idx="84306">
                  <c:v>8428.96</c:v>
                </c:pt>
                <c:pt idx="84307">
                  <c:v>8429.06</c:v>
                </c:pt>
                <c:pt idx="84308">
                  <c:v>8429.16</c:v>
                </c:pt>
                <c:pt idx="84309">
                  <c:v>8429.26</c:v>
                </c:pt>
                <c:pt idx="84310">
                  <c:v>8429.36</c:v>
                </c:pt>
                <c:pt idx="84311">
                  <c:v>8429.46</c:v>
                </c:pt>
                <c:pt idx="84312">
                  <c:v>8429.56</c:v>
                </c:pt>
                <c:pt idx="84313">
                  <c:v>8429.66</c:v>
                </c:pt>
                <c:pt idx="84314">
                  <c:v>8429.76</c:v>
                </c:pt>
                <c:pt idx="84315">
                  <c:v>8429.86</c:v>
                </c:pt>
                <c:pt idx="84316">
                  <c:v>8429.96</c:v>
                </c:pt>
                <c:pt idx="84317">
                  <c:v>8430.06</c:v>
                </c:pt>
                <c:pt idx="84318">
                  <c:v>8430.16</c:v>
                </c:pt>
                <c:pt idx="84319">
                  <c:v>8430.26</c:v>
                </c:pt>
                <c:pt idx="84320">
                  <c:v>8430.36</c:v>
                </c:pt>
                <c:pt idx="84321">
                  <c:v>8430.46</c:v>
                </c:pt>
                <c:pt idx="84322">
                  <c:v>8430.56</c:v>
                </c:pt>
                <c:pt idx="84323">
                  <c:v>8430.66</c:v>
                </c:pt>
                <c:pt idx="84324">
                  <c:v>8430.76</c:v>
                </c:pt>
                <c:pt idx="84325">
                  <c:v>8430.86</c:v>
                </c:pt>
                <c:pt idx="84326">
                  <c:v>8430.96</c:v>
                </c:pt>
                <c:pt idx="84327">
                  <c:v>8431.06</c:v>
                </c:pt>
                <c:pt idx="84328">
                  <c:v>8431.16</c:v>
                </c:pt>
                <c:pt idx="84329">
                  <c:v>8431.26</c:v>
                </c:pt>
                <c:pt idx="84330">
                  <c:v>8431.36</c:v>
                </c:pt>
                <c:pt idx="84331">
                  <c:v>8431.46</c:v>
                </c:pt>
                <c:pt idx="84332">
                  <c:v>8431.56</c:v>
                </c:pt>
                <c:pt idx="84333">
                  <c:v>8431.66</c:v>
                </c:pt>
                <c:pt idx="84334">
                  <c:v>8431.76</c:v>
                </c:pt>
                <c:pt idx="84335">
                  <c:v>8431.86</c:v>
                </c:pt>
                <c:pt idx="84336">
                  <c:v>8431.96</c:v>
                </c:pt>
                <c:pt idx="84337">
                  <c:v>8432.06</c:v>
                </c:pt>
                <c:pt idx="84338">
                  <c:v>8432.16</c:v>
                </c:pt>
                <c:pt idx="84339">
                  <c:v>8432.26</c:v>
                </c:pt>
                <c:pt idx="84340">
                  <c:v>8432.36</c:v>
                </c:pt>
                <c:pt idx="84341">
                  <c:v>8432.46</c:v>
                </c:pt>
                <c:pt idx="84342">
                  <c:v>8432.56</c:v>
                </c:pt>
                <c:pt idx="84343">
                  <c:v>8432.66</c:v>
                </c:pt>
                <c:pt idx="84344">
                  <c:v>8432.76</c:v>
                </c:pt>
                <c:pt idx="84345">
                  <c:v>8432.86</c:v>
                </c:pt>
                <c:pt idx="84346">
                  <c:v>8432.96</c:v>
                </c:pt>
                <c:pt idx="84347">
                  <c:v>8433.06</c:v>
                </c:pt>
                <c:pt idx="84348">
                  <c:v>8433.16</c:v>
                </c:pt>
                <c:pt idx="84349">
                  <c:v>8433.26</c:v>
                </c:pt>
                <c:pt idx="84350">
                  <c:v>8433.36</c:v>
                </c:pt>
                <c:pt idx="84351">
                  <c:v>8433.46</c:v>
                </c:pt>
                <c:pt idx="84352">
                  <c:v>8433.56</c:v>
                </c:pt>
                <c:pt idx="84353">
                  <c:v>8433.66</c:v>
                </c:pt>
                <c:pt idx="84354">
                  <c:v>8433.76</c:v>
                </c:pt>
                <c:pt idx="84355">
                  <c:v>8433.86</c:v>
                </c:pt>
                <c:pt idx="84356">
                  <c:v>8433.96</c:v>
                </c:pt>
                <c:pt idx="84357">
                  <c:v>8434.06</c:v>
                </c:pt>
                <c:pt idx="84358">
                  <c:v>8434.16</c:v>
                </c:pt>
                <c:pt idx="84359">
                  <c:v>8434.26</c:v>
                </c:pt>
                <c:pt idx="84360">
                  <c:v>8434.36</c:v>
                </c:pt>
                <c:pt idx="84361">
                  <c:v>8434.46</c:v>
                </c:pt>
                <c:pt idx="84362">
                  <c:v>8434.56</c:v>
                </c:pt>
                <c:pt idx="84363">
                  <c:v>8434.66</c:v>
                </c:pt>
                <c:pt idx="84364">
                  <c:v>8434.76</c:v>
                </c:pt>
                <c:pt idx="84365">
                  <c:v>8434.86</c:v>
                </c:pt>
                <c:pt idx="84366">
                  <c:v>8434.96</c:v>
                </c:pt>
                <c:pt idx="84367">
                  <c:v>8435.06</c:v>
                </c:pt>
                <c:pt idx="84368">
                  <c:v>8435.16</c:v>
                </c:pt>
                <c:pt idx="84369">
                  <c:v>8435.26</c:v>
                </c:pt>
                <c:pt idx="84370">
                  <c:v>8435.36</c:v>
                </c:pt>
                <c:pt idx="84371">
                  <c:v>8435.46</c:v>
                </c:pt>
                <c:pt idx="84372">
                  <c:v>8435.56</c:v>
                </c:pt>
                <c:pt idx="84373">
                  <c:v>8435.66</c:v>
                </c:pt>
                <c:pt idx="84374">
                  <c:v>8435.76</c:v>
                </c:pt>
                <c:pt idx="84375">
                  <c:v>8435.86</c:v>
                </c:pt>
                <c:pt idx="84376">
                  <c:v>8435.96</c:v>
                </c:pt>
                <c:pt idx="84377">
                  <c:v>8436.06</c:v>
                </c:pt>
                <c:pt idx="84378">
                  <c:v>8436.16</c:v>
                </c:pt>
                <c:pt idx="84379">
                  <c:v>8436.26</c:v>
                </c:pt>
                <c:pt idx="84380">
                  <c:v>8436.36</c:v>
                </c:pt>
                <c:pt idx="84381">
                  <c:v>8436.46</c:v>
                </c:pt>
                <c:pt idx="84382">
                  <c:v>8436.56</c:v>
                </c:pt>
                <c:pt idx="84383">
                  <c:v>8436.66</c:v>
                </c:pt>
                <c:pt idx="84384">
                  <c:v>8436.76</c:v>
                </c:pt>
                <c:pt idx="84385">
                  <c:v>8436.86</c:v>
                </c:pt>
                <c:pt idx="84386">
                  <c:v>8436.96</c:v>
                </c:pt>
                <c:pt idx="84387">
                  <c:v>8437.06</c:v>
                </c:pt>
                <c:pt idx="84388">
                  <c:v>8437.16</c:v>
                </c:pt>
                <c:pt idx="84389">
                  <c:v>8437.26</c:v>
                </c:pt>
                <c:pt idx="84390">
                  <c:v>8437.36</c:v>
                </c:pt>
                <c:pt idx="84391">
                  <c:v>8437.46</c:v>
                </c:pt>
                <c:pt idx="84392">
                  <c:v>8437.56</c:v>
                </c:pt>
                <c:pt idx="84393">
                  <c:v>8437.66</c:v>
                </c:pt>
                <c:pt idx="84394">
                  <c:v>8437.76</c:v>
                </c:pt>
                <c:pt idx="84395">
                  <c:v>8437.86</c:v>
                </c:pt>
                <c:pt idx="84396">
                  <c:v>8437.96</c:v>
                </c:pt>
                <c:pt idx="84397">
                  <c:v>8438.06</c:v>
                </c:pt>
                <c:pt idx="84398">
                  <c:v>8438.16</c:v>
                </c:pt>
                <c:pt idx="84399">
                  <c:v>8438.26</c:v>
                </c:pt>
                <c:pt idx="84400">
                  <c:v>8438.36</c:v>
                </c:pt>
                <c:pt idx="84401">
                  <c:v>8438.46</c:v>
                </c:pt>
                <c:pt idx="84402">
                  <c:v>8438.56</c:v>
                </c:pt>
                <c:pt idx="84403">
                  <c:v>8438.66</c:v>
                </c:pt>
                <c:pt idx="84404">
                  <c:v>8438.76</c:v>
                </c:pt>
                <c:pt idx="84405">
                  <c:v>8438.86</c:v>
                </c:pt>
                <c:pt idx="84406">
                  <c:v>8438.96</c:v>
                </c:pt>
                <c:pt idx="84407">
                  <c:v>8439.06</c:v>
                </c:pt>
                <c:pt idx="84408">
                  <c:v>8439.16</c:v>
                </c:pt>
                <c:pt idx="84409">
                  <c:v>8439.26</c:v>
                </c:pt>
                <c:pt idx="84410">
                  <c:v>8439.36</c:v>
                </c:pt>
                <c:pt idx="84411">
                  <c:v>8439.46</c:v>
                </c:pt>
                <c:pt idx="84412">
                  <c:v>8439.56</c:v>
                </c:pt>
                <c:pt idx="84413">
                  <c:v>8439.66</c:v>
                </c:pt>
                <c:pt idx="84414">
                  <c:v>8439.76</c:v>
                </c:pt>
                <c:pt idx="84415">
                  <c:v>8439.86</c:v>
                </c:pt>
                <c:pt idx="84416">
                  <c:v>8439.96</c:v>
                </c:pt>
                <c:pt idx="84417">
                  <c:v>8440.06</c:v>
                </c:pt>
                <c:pt idx="84418">
                  <c:v>8440.16</c:v>
                </c:pt>
                <c:pt idx="84419">
                  <c:v>8440.26</c:v>
                </c:pt>
                <c:pt idx="84420">
                  <c:v>8440.36</c:v>
                </c:pt>
                <c:pt idx="84421">
                  <c:v>8440.46</c:v>
                </c:pt>
                <c:pt idx="84422">
                  <c:v>8440.56</c:v>
                </c:pt>
                <c:pt idx="84423">
                  <c:v>8440.66</c:v>
                </c:pt>
                <c:pt idx="84424">
                  <c:v>8440.76</c:v>
                </c:pt>
                <c:pt idx="84425">
                  <c:v>8440.86</c:v>
                </c:pt>
                <c:pt idx="84426">
                  <c:v>8440.96</c:v>
                </c:pt>
                <c:pt idx="84427">
                  <c:v>8441.06</c:v>
                </c:pt>
                <c:pt idx="84428">
                  <c:v>8441.16</c:v>
                </c:pt>
                <c:pt idx="84429">
                  <c:v>8441.26</c:v>
                </c:pt>
                <c:pt idx="84430">
                  <c:v>8441.36</c:v>
                </c:pt>
                <c:pt idx="84431">
                  <c:v>8441.46</c:v>
                </c:pt>
                <c:pt idx="84432">
                  <c:v>8441.56</c:v>
                </c:pt>
                <c:pt idx="84433">
                  <c:v>8441.66</c:v>
                </c:pt>
                <c:pt idx="84434">
                  <c:v>8441.76</c:v>
                </c:pt>
                <c:pt idx="84435">
                  <c:v>8441.86</c:v>
                </c:pt>
                <c:pt idx="84436">
                  <c:v>8441.96</c:v>
                </c:pt>
                <c:pt idx="84437">
                  <c:v>8442.06</c:v>
                </c:pt>
                <c:pt idx="84438">
                  <c:v>8442.16</c:v>
                </c:pt>
                <c:pt idx="84439">
                  <c:v>8442.26</c:v>
                </c:pt>
                <c:pt idx="84440">
                  <c:v>8442.36</c:v>
                </c:pt>
                <c:pt idx="84441">
                  <c:v>8442.46</c:v>
                </c:pt>
                <c:pt idx="84442">
                  <c:v>8442.56</c:v>
                </c:pt>
                <c:pt idx="84443">
                  <c:v>8442.66</c:v>
                </c:pt>
                <c:pt idx="84444">
                  <c:v>8442.76</c:v>
                </c:pt>
                <c:pt idx="84445">
                  <c:v>8442.86</c:v>
                </c:pt>
                <c:pt idx="84446">
                  <c:v>8442.96</c:v>
                </c:pt>
                <c:pt idx="84447">
                  <c:v>8443.06</c:v>
                </c:pt>
                <c:pt idx="84448">
                  <c:v>8443.16</c:v>
                </c:pt>
                <c:pt idx="84449">
                  <c:v>8443.26</c:v>
                </c:pt>
                <c:pt idx="84450">
                  <c:v>8443.36</c:v>
                </c:pt>
                <c:pt idx="84451">
                  <c:v>8443.46</c:v>
                </c:pt>
                <c:pt idx="84452">
                  <c:v>8443.56</c:v>
                </c:pt>
                <c:pt idx="84453">
                  <c:v>8443.66</c:v>
                </c:pt>
                <c:pt idx="84454">
                  <c:v>8443.76</c:v>
                </c:pt>
                <c:pt idx="84455">
                  <c:v>8443.86</c:v>
                </c:pt>
                <c:pt idx="84456">
                  <c:v>8443.96</c:v>
                </c:pt>
                <c:pt idx="84457">
                  <c:v>8444.06</c:v>
                </c:pt>
                <c:pt idx="84458">
                  <c:v>8444.16</c:v>
                </c:pt>
                <c:pt idx="84459">
                  <c:v>8444.26</c:v>
                </c:pt>
                <c:pt idx="84460">
                  <c:v>8444.36</c:v>
                </c:pt>
                <c:pt idx="84461">
                  <c:v>8444.46</c:v>
                </c:pt>
                <c:pt idx="84462">
                  <c:v>8444.56</c:v>
                </c:pt>
                <c:pt idx="84463">
                  <c:v>8444.66</c:v>
                </c:pt>
                <c:pt idx="84464">
                  <c:v>8444.76</c:v>
                </c:pt>
                <c:pt idx="84465">
                  <c:v>8444.86</c:v>
                </c:pt>
                <c:pt idx="84466">
                  <c:v>8444.96</c:v>
                </c:pt>
                <c:pt idx="84467">
                  <c:v>8445.06</c:v>
                </c:pt>
                <c:pt idx="84468">
                  <c:v>8445.16</c:v>
                </c:pt>
                <c:pt idx="84469">
                  <c:v>8445.26</c:v>
                </c:pt>
                <c:pt idx="84470">
                  <c:v>8445.36</c:v>
                </c:pt>
                <c:pt idx="84471">
                  <c:v>8445.46</c:v>
                </c:pt>
                <c:pt idx="84472">
                  <c:v>8445.56</c:v>
                </c:pt>
                <c:pt idx="84473">
                  <c:v>8445.66</c:v>
                </c:pt>
                <c:pt idx="84474">
                  <c:v>8445.76</c:v>
                </c:pt>
                <c:pt idx="84475">
                  <c:v>8445.86</c:v>
                </c:pt>
                <c:pt idx="84476">
                  <c:v>8445.96</c:v>
                </c:pt>
                <c:pt idx="84477">
                  <c:v>8446.06</c:v>
                </c:pt>
                <c:pt idx="84478">
                  <c:v>8446.16</c:v>
                </c:pt>
                <c:pt idx="84479">
                  <c:v>8446.26</c:v>
                </c:pt>
                <c:pt idx="84480">
                  <c:v>8446.36</c:v>
                </c:pt>
                <c:pt idx="84481">
                  <c:v>8446.46</c:v>
                </c:pt>
                <c:pt idx="84482">
                  <c:v>8446.56</c:v>
                </c:pt>
                <c:pt idx="84483">
                  <c:v>8446.66</c:v>
                </c:pt>
                <c:pt idx="84484">
                  <c:v>8446.76</c:v>
                </c:pt>
                <c:pt idx="84485">
                  <c:v>8446.86</c:v>
                </c:pt>
                <c:pt idx="84486">
                  <c:v>8446.96</c:v>
                </c:pt>
                <c:pt idx="84487">
                  <c:v>8447.06</c:v>
                </c:pt>
                <c:pt idx="84488">
                  <c:v>8447.16</c:v>
                </c:pt>
                <c:pt idx="84489">
                  <c:v>8447.26</c:v>
                </c:pt>
                <c:pt idx="84490">
                  <c:v>8447.36</c:v>
                </c:pt>
                <c:pt idx="84491">
                  <c:v>8447.46</c:v>
                </c:pt>
                <c:pt idx="84492">
                  <c:v>8447.56</c:v>
                </c:pt>
                <c:pt idx="84493">
                  <c:v>8447.66</c:v>
                </c:pt>
                <c:pt idx="84494">
                  <c:v>8447.76</c:v>
                </c:pt>
                <c:pt idx="84495">
                  <c:v>8447.86</c:v>
                </c:pt>
                <c:pt idx="84496">
                  <c:v>8447.96</c:v>
                </c:pt>
                <c:pt idx="84497">
                  <c:v>8448.06</c:v>
                </c:pt>
                <c:pt idx="84498">
                  <c:v>8448.16</c:v>
                </c:pt>
                <c:pt idx="84499">
                  <c:v>8448.26</c:v>
                </c:pt>
                <c:pt idx="84500">
                  <c:v>8448.36</c:v>
                </c:pt>
                <c:pt idx="84501">
                  <c:v>8448.46</c:v>
                </c:pt>
                <c:pt idx="84502">
                  <c:v>8448.56</c:v>
                </c:pt>
                <c:pt idx="84503">
                  <c:v>8448.66</c:v>
                </c:pt>
                <c:pt idx="84504">
                  <c:v>8448.76</c:v>
                </c:pt>
                <c:pt idx="84505">
                  <c:v>8448.86</c:v>
                </c:pt>
                <c:pt idx="84506">
                  <c:v>8448.96</c:v>
                </c:pt>
                <c:pt idx="84507">
                  <c:v>8449.06</c:v>
                </c:pt>
                <c:pt idx="84508">
                  <c:v>8449.16</c:v>
                </c:pt>
                <c:pt idx="84509">
                  <c:v>8449.26</c:v>
                </c:pt>
                <c:pt idx="84510">
                  <c:v>8449.36</c:v>
                </c:pt>
                <c:pt idx="84511">
                  <c:v>8449.46</c:v>
                </c:pt>
                <c:pt idx="84512">
                  <c:v>8449.56</c:v>
                </c:pt>
                <c:pt idx="84513">
                  <c:v>8449.66</c:v>
                </c:pt>
                <c:pt idx="84514">
                  <c:v>8449.76</c:v>
                </c:pt>
                <c:pt idx="84515">
                  <c:v>8449.86</c:v>
                </c:pt>
                <c:pt idx="84516">
                  <c:v>8449.96</c:v>
                </c:pt>
                <c:pt idx="84517">
                  <c:v>8450.06</c:v>
                </c:pt>
                <c:pt idx="84518">
                  <c:v>8450.16</c:v>
                </c:pt>
                <c:pt idx="84519">
                  <c:v>8450.26</c:v>
                </c:pt>
                <c:pt idx="84520">
                  <c:v>8450.36</c:v>
                </c:pt>
                <c:pt idx="84521">
                  <c:v>8450.46</c:v>
                </c:pt>
                <c:pt idx="84522">
                  <c:v>8450.56</c:v>
                </c:pt>
                <c:pt idx="84523">
                  <c:v>8450.66</c:v>
                </c:pt>
                <c:pt idx="84524">
                  <c:v>8450.76</c:v>
                </c:pt>
                <c:pt idx="84525">
                  <c:v>8450.86</c:v>
                </c:pt>
                <c:pt idx="84526">
                  <c:v>8450.96</c:v>
                </c:pt>
                <c:pt idx="84527">
                  <c:v>8451.06</c:v>
                </c:pt>
                <c:pt idx="84528">
                  <c:v>8451.16</c:v>
                </c:pt>
                <c:pt idx="84529">
                  <c:v>8451.26</c:v>
                </c:pt>
                <c:pt idx="84530">
                  <c:v>8451.36</c:v>
                </c:pt>
                <c:pt idx="84531">
                  <c:v>8451.46</c:v>
                </c:pt>
                <c:pt idx="84532">
                  <c:v>8451.56</c:v>
                </c:pt>
                <c:pt idx="84533">
                  <c:v>8451.66</c:v>
                </c:pt>
                <c:pt idx="84534">
                  <c:v>8451.76</c:v>
                </c:pt>
                <c:pt idx="84535">
                  <c:v>8451.86</c:v>
                </c:pt>
                <c:pt idx="84536">
                  <c:v>8451.96</c:v>
                </c:pt>
                <c:pt idx="84537">
                  <c:v>8452.06</c:v>
                </c:pt>
                <c:pt idx="84538">
                  <c:v>8452.16</c:v>
                </c:pt>
                <c:pt idx="84539">
                  <c:v>8452.26</c:v>
                </c:pt>
                <c:pt idx="84540">
                  <c:v>8452.36</c:v>
                </c:pt>
                <c:pt idx="84541">
                  <c:v>8452.46</c:v>
                </c:pt>
                <c:pt idx="84542">
                  <c:v>8452.56</c:v>
                </c:pt>
                <c:pt idx="84543">
                  <c:v>8452.66</c:v>
                </c:pt>
                <c:pt idx="84544">
                  <c:v>8452.76</c:v>
                </c:pt>
                <c:pt idx="84545">
                  <c:v>8452.86</c:v>
                </c:pt>
                <c:pt idx="84546">
                  <c:v>8452.96</c:v>
                </c:pt>
                <c:pt idx="84547">
                  <c:v>8453.06</c:v>
                </c:pt>
                <c:pt idx="84548">
                  <c:v>8453.16</c:v>
                </c:pt>
                <c:pt idx="84549">
                  <c:v>8453.26</c:v>
                </c:pt>
                <c:pt idx="84550">
                  <c:v>8453.36</c:v>
                </c:pt>
                <c:pt idx="84551">
                  <c:v>8453.46</c:v>
                </c:pt>
                <c:pt idx="84552">
                  <c:v>8453.56</c:v>
                </c:pt>
                <c:pt idx="84553">
                  <c:v>8453.66</c:v>
                </c:pt>
                <c:pt idx="84554">
                  <c:v>8453.76</c:v>
                </c:pt>
                <c:pt idx="84555">
                  <c:v>8453.86</c:v>
                </c:pt>
                <c:pt idx="84556">
                  <c:v>8453.96</c:v>
                </c:pt>
                <c:pt idx="84557">
                  <c:v>8454.06</c:v>
                </c:pt>
                <c:pt idx="84558">
                  <c:v>8454.16</c:v>
                </c:pt>
                <c:pt idx="84559">
                  <c:v>8454.26</c:v>
                </c:pt>
                <c:pt idx="84560">
                  <c:v>8454.36</c:v>
                </c:pt>
                <c:pt idx="84561">
                  <c:v>8454.46</c:v>
                </c:pt>
                <c:pt idx="84562">
                  <c:v>8454.56</c:v>
                </c:pt>
                <c:pt idx="84563">
                  <c:v>8454.66</c:v>
                </c:pt>
                <c:pt idx="84564">
                  <c:v>8454.76</c:v>
                </c:pt>
                <c:pt idx="84565">
                  <c:v>8454.86</c:v>
                </c:pt>
                <c:pt idx="84566">
                  <c:v>8454.96</c:v>
                </c:pt>
                <c:pt idx="84567">
                  <c:v>8455.06</c:v>
                </c:pt>
                <c:pt idx="84568">
                  <c:v>8455.16</c:v>
                </c:pt>
                <c:pt idx="84569">
                  <c:v>8455.26</c:v>
                </c:pt>
                <c:pt idx="84570">
                  <c:v>8455.36</c:v>
                </c:pt>
                <c:pt idx="84571">
                  <c:v>8455.46</c:v>
                </c:pt>
                <c:pt idx="84572">
                  <c:v>8455.56</c:v>
                </c:pt>
                <c:pt idx="84573">
                  <c:v>8455.66</c:v>
                </c:pt>
                <c:pt idx="84574">
                  <c:v>8455.76</c:v>
                </c:pt>
                <c:pt idx="84575">
                  <c:v>8455.86</c:v>
                </c:pt>
                <c:pt idx="84576">
                  <c:v>8455.96</c:v>
                </c:pt>
                <c:pt idx="84577">
                  <c:v>8456.06</c:v>
                </c:pt>
                <c:pt idx="84578">
                  <c:v>8456.16</c:v>
                </c:pt>
                <c:pt idx="84579">
                  <c:v>8456.26</c:v>
                </c:pt>
                <c:pt idx="84580">
                  <c:v>8456.36</c:v>
                </c:pt>
                <c:pt idx="84581">
                  <c:v>8456.46</c:v>
                </c:pt>
                <c:pt idx="84582">
                  <c:v>8456.56</c:v>
                </c:pt>
                <c:pt idx="84583">
                  <c:v>8456.66</c:v>
                </c:pt>
                <c:pt idx="84584">
                  <c:v>8456.76</c:v>
                </c:pt>
                <c:pt idx="84585">
                  <c:v>8456.86</c:v>
                </c:pt>
                <c:pt idx="84586">
                  <c:v>8456.96</c:v>
                </c:pt>
                <c:pt idx="84587">
                  <c:v>8457.06</c:v>
                </c:pt>
                <c:pt idx="84588">
                  <c:v>8457.16</c:v>
                </c:pt>
                <c:pt idx="84589">
                  <c:v>8457.26</c:v>
                </c:pt>
                <c:pt idx="84590">
                  <c:v>8457.36</c:v>
                </c:pt>
                <c:pt idx="84591">
                  <c:v>8457.46</c:v>
                </c:pt>
                <c:pt idx="84592">
                  <c:v>8457.56</c:v>
                </c:pt>
                <c:pt idx="84593">
                  <c:v>8457.66</c:v>
                </c:pt>
                <c:pt idx="84594">
                  <c:v>8457.76</c:v>
                </c:pt>
                <c:pt idx="84595">
                  <c:v>8457.86</c:v>
                </c:pt>
                <c:pt idx="84596">
                  <c:v>8457.96</c:v>
                </c:pt>
                <c:pt idx="84597">
                  <c:v>8458.06</c:v>
                </c:pt>
                <c:pt idx="84598">
                  <c:v>8458.16</c:v>
                </c:pt>
                <c:pt idx="84599">
                  <c:v>8458.26</c:v>
                </c:pt>
                <c:pt idx="84600">
                  <c:v>8458.36</c:v>
                </c:pt>
                <c:pt idx="84601">
                  <c:v>8458.46</c:v>
                </c:pt>
                <c:pt idx="84602">
                  <c:v>8458.56</c:v>
                </c:pt>
                <c:pt idx="84603">
                  <c:v>8458.66</c:v>
                </c:pt>
                <c:pt idx="84604">
                  <c:v>8458.76</c:v>
                </c:pt>
                <c:pt idx="84605">
                  <c:v>8458.86</c:v>
                </c:pt>
                <c:pt idx="84606">
                  <c:v>8458.96</c:v>
                </c:pt>
                <c:pt idx="84607">
                  <c:v>8459.06</c:v>
                </c:pt>
                <c:pt idx="84608">
                  <c:v>8459.16</c:v>
                </c:pt>
                <c:pt idx="84609">
                  <c:v>8459.26</c:v>
                </c:pt>
                <c:pt idx="84610">
                  <c:v>8459.36</c:v>
                </c:pt>
                <c:pt idx="84611">
                  <c:v>8459.46</c:v>
                </c:pt>
                <c:pt idx="84612">
                  <c:v>8459.56</c:v>
                </c:pt>
                <c:pt idx="84613">
                  <c:v>8459.66</c:v>
                </c:pt>
                <c:pt idx="84614">
                  <c:v>8459.76</c:v>
                </c:pt>
                <c:pt idx="84615">
                  <c:v>8459.86</c:v>
                </c:pt>
                <c:pt idx="84616">
                  <c:v>8459.96</c:v>
                </c:pt>
                <c:pt idx="84617">
                  <c:v>8460.06</c:v>
                </c:pt>
                <c:pt idx="84618">
                  <c:v>8460.16</c:v>
                </c:pt>
                <c:pt idx="84619">
                  <c:v>8460.26</c:v>
                </c:pt>
                <c:pt idx="84620">
                  <c:v>8460.36</c:v>
                </c:pt>
                <c:pt idx="84621">
                  <c:v>8460.46</c:v>
                </c:pt>
                <c:pt idx="84622">
                  <c:v>8460.56</c:v>
                </c:pt>
                <c:pt idx="84623">
                  <c:v>8460.66</c:v>
                </c:pt>
                <c:pt idx="84624">
                  <c:v>8460.76</c:v>
                </c:pt>
                <c:pt idx="84625">
                  <c:v>8460.86</c:v>
                </c:pt>
                <c:pt idx="84626">
                  <c:v>8460.96</c:v>
                </c:pt>
                <c:pt idx="84627">
                  <c:v>8461.06</c:v>
                </c:pt>
                <c:pt idx="84628">
                  <c:v>8461.16</c:v>
                </c:pt>
                <c:pt idx="84629">
                  <c:v>8461.26</c:v>
                </c:pt>
                <c:pt idx="84630">
                  <c:v>8461.36</c:v>
                </c:pt>
                <c:pt idx="84631">
                  <c:v>8461.46</c:v>
                </c:pt>
                <c:pt idx="84632">
                  <c:v>8461.56</c:v>
                </c:pt>
                <c:pt idx="84633">
                  <c:v>8461.66</c:v>
                </c:pt>
                <c:pt idx="84634">
                  <c:v>8461.76</c:v>
                </c:pt>
                <c:pt idx="84635">
                  <c:v>8461.86</c:v>
                </c:pt>
                <c:pt idx="84636">
                  <c:v>8461.96</c:v>
                </c:pt>
                <c:pt idx="84637">
                  <c:v>8462.06</c:v>
                </c:pt>
                <c:pt idx="84638">
                  <c:v>8462.16</c:v>
                </c:pt>
                <c:pt idx="84639">
                  <c:v>8462.26</c:v>
                </c:pt>
                <c:pt idx="84640">
                  <c:v>8462.36</c:v>
                </c:pt>
                <c:pt idx="84641">
                  <c:v>8462.46</c:v>
                </c:pt>
                <c:pt idx="84642">
                  <c:v>8462.56</c:v>
                </c:pt>
                <c:pt idx="84643">
                  <c:v>8462.66</c:v>
                </c:pt>
                <c:pt idx="84644">
                  <c:v>8462.76</c:v>
                </c:pt>
                <c:pt idx="84645">
                  <c:v>8462.86</c:v>
                </c:pt>
                <c:pt idx="84646">
                  <c:v>8462.96</c:v>
                </c:pt>
                <c:pt idx="84647">
                  <c:v>8463.06</c:v>
                </c:pt>
                <c:pt idx="84648">
                  <c:v>8463.16</c:v>
                </c:pt>
                <c:pt idx="84649">
                  <c:v>8463.26</c:v>
                </c:pt>
                <c:pt idx="84650">
                  <c:v>8463.36</c:v>
                </c:pt>
                <c:pt idx="84651">
                  <c:v>8463.46</c:v>
                </c:pt>
                <c:pt idx="84652">
                  <c:v>8463.56</c:v>
                </c:pt>
                <c:pt idx="84653">
                  <c:v>8463.66</c:v>
                </c:pt>
                <c:pt idx="84654">
                  <c:v>8463.76</c:v>
                </c:pt>
                <c:pt idx="84655">
                  <c:v>8463.86</c:v>
                </c:pt>
                <c:pt idx="84656">
                  <c:v>8463.96</c:v>
                </c:pt>
                <c:pt idx="84657">
                  <c:v>8464.06</c:v>
                </c:pt>
                <c:pt idx="84658">
                  <c:v>8464.16</c:v>
                </c:pt>
                <c:pt idx="84659">
                  <c:v>8464.26</c:v>
                </c:pt>
                <c:pt idx="84660">
                  <c:v>8464.36</c:v>
                </c:pt>
                <c:pt idx="84661">
                  <c:v>8464.46</c:v>
                </c:pt>
                <c:pt idx="84662">
                  <c:v>8464.56</c:v>
                </c:pt>
                <c:pt idx="84663">
                  <c:v>8464.66</c:v>
                </c:pt>
                <c:pt idx="84664">
                  <c:v>8464.76</c:v>
                </c:pt>
                <c:pt idx="84665">
                  <c:v>8464.86</c:v>
                </c:pt>
                <c:pt idx="84666">
                  <c:v>8464.96</c:v>
                </c:pt>
                <c:pt idx="84667">
                  <c:v>8465.06</c:v>
                </c:pt>
                <c:pt idx="84668">
                  <c:v>8465.16</c:v>
                </c:pt>
                <c:pt idx="84669">
                  <c:v>8465.26</c:v>
                </c:pt>
                <c:pt idx="84670">
                  <c:v>8465.36</c:v>
                </c:pt>
                <c:pt idx="84671">
                  <c:v>8465.46</c:v>
                </c:pt>
                <c:pt idx="84672">
                  <c:v>8465.56</c:v>
                </c:pt>
                <c:pt idx="84673">
                  <c:v>8465.66</c:v>
                </c:pt>
                <c:pt idx="84674">
                  <c:v>8465.76</c:v>
                </c:pt>
                <c:pt idx="84675">
                  <c:v>8465.86</c:v>
                </c:pt>
                <c:pt idx="84676">
                  <c:v>8465.96</c:v>
                </c:pt>
                <c:pt idx="84677">
                  <c:v>8466.06</c:v>
                </c:pt>
                <c:pt idx="84678">
                  <c:v>8466.16</c:v>
                </c:pt>
                <c:pt idx="84679">
                  <c:v>8466.26</c:v>
                </c:pt>
                <c:pt idx="84680">
                  <c:v>8466.36</c:v>
                </c:pt>
                <c:pt idx="84681">
                  <c:v>8466.46</c:v>
                </c:pt>
                <c:pt idx="84682">
                  <c:v>8466.56</c:v>
                </c:pt>
                <c:pt idx="84683">
                  <c:v>8466.66</c:v>
                </c:pt>
                <c:pt idx="84684">
                  <c:v>8466.76</c:v>
                </c:pt>
                <c:pt idx="84685">
                  <c:v>8466.86</c:v>
                </c:pt>
                <c:pt idx="84686">
                  <c:v>8466.96</c:v>
                </c:pt>
                <c:pt idx="84687">
                  <c:v>8467.06</c:v>
                </c:pt>
                <c:pt idx="84688">
                  <c:v>8467.16</c:v>
                </c:pt>
                <c:pt idx="84689">
                  <c:v>8467.26</c:v>
                </c:pt>
                <c:pt idx="84690">
                  <c:v>8467.36</c:v>
                </c:pt>
                <c:pt idx="84691">
                  <c:v>8467.46</c:v>
                </c:pt>
                <c:pt idx="84692">
                  <c:v>8467.56</c:v>
                </c:pt>
                <c:pt idx="84693">
                  <c:v>8467.66</c:v>
                </c:pt>
                <c:pt idx="84694">
                  <c:v>8467.76</c:v>
                </c:pt>
                <c:pt idx="84695">
                  <c:v>8467.86</c:v>
                </c:pt>
                <c:pt idx="84696">
                  <c:v>8467.96</c:v>
                </c:pt>
                <c:pt idx="84697">
                  <c:v>8468.06</c:v>
                </c:pt>
                <c:pt idx="84698">
                  <c:v>8468.16</c:v>
                </c:pt>
                <c:pt idx="84699">
                  <c:v>8468.26</c:v>
                </c:pt>
                <c:pt idx="84700">
                  <c:v>8468.36</c:v>
                </c:pt>
                <c:pt idx="84701">
                  <c:v>8468.46</c:v>
                </c:pt>
                <c:pt idx="84702">
                  <c:v>8468.56</c:v>
                </c:pt>
                <c:pt idx="84703">
                  <c:v>8468.66</c:v>
                </c:pt>
                <c:pt idx="84704">
                  <c:v>8468.76</c:v>
                </c:pt>
                <c:pt idx="84705">
                  <c:v>8468.86</c:v>
                </c:pt>
                <c:pt idx="84706">
                  <c:v>8468.96</c:v>
                </c:pt>
                <c:pt idx="84707">
                  <c:v>8469.06</c:v>
                </c:pt>
                <c:pt idx="84708">
                  <c:v>8469.16</c:v>
                </c:pt>
                <c:pt idx="84709">
                  <c:v>8469.26</c:v>
                </c:pt>
                <c:pt idx="84710">
                  <c:v>8469.36</c:v>
                </c:pt>
                <c:pt idx="84711">
                  <c:v>8469.46</c:v>
                </c:pt>
                <c:pt idx="84712">
                  <c:v>8469.56</c:v>
                </c:pt>
                <c:pt idx="84713">
                  <c:v>8469.66</c:v>
                </c:pt>
                <c:pt idx="84714">
                  <c:v>8469.76</c:v>
                </c:pt>
                <c:pt idx="84715">
                  <c:v>8469.86</c:v>
                </c:pt>
                <c:pt idx="84716">
                  <c:v>8469.96</c:v>
                </c:pt>
                <c:pt idx="84717">
                  <c:v>8470.06</c:v>
                </c:pt>
                <c:pt idx="84718">
                  <c:v>8470.16</c:v>
                </c:pt>
                <c:pt idx="84719">
                  <c:v>8470.26</c:v>
                </c:pt>
                <c:pt idx="84720">
                  <c:v>8470.36</c:v>
                </c:pt>
                <c:pt idx="84721">
                  <c:v>8470.46</c:v>
                </c:pt>
                <c:pt idx="84722">
                  <c:v>8470.56</c:v>
                </c:pt>
                <c:pt idx="84723">
                  <c:v>8470.66</c:v>
                </c:pt>
                <c:pt idx="84724">
                  <c:v>8470.76</c:v>
                </c:pt>
                <c:pt idx="84725">
                  <c:v>8470.86</c:v>
                </c:pt>
                <c:pt idx="84726">
                  <c:v>8470.96</c:v>
                </c:pt>
                <c:pt idx="84727">
                  <c:v>8471.06</c:v>
                </c:pt>
                <c:pt idx="84728">
                  <c:v>8471.16</c:v>
                </c:pt>
                <c:pt idx="84729">
                  <c:v>8471.26</c:v>
                </c:pt>
                <c:pt idx="84730">
                  <c:v>8471.36</c:v>
                </c:pt>
                <c:pt idx="84731">
                  <c:v>8471.46</c:v>
                </c:pt>
                <c:pt idx="84732">
                  <c:v>8471.56</c:v>
                </c:pt>
                <c:pt idx="84733">
                  <c:v>8471.66</c:v>
                </c:pt>
                <c:pt idx="84734">
                  <c:v>8471.76</c:v>
                </c:pt>
                <c:pt idx="84735">
                  <c:v>8471.86</c:v>
                </c:pt>
                <c:pt idx="84736">
                  <c:v>8471.96</c:v>
                </c:pt>
                <c:pt idx="84737">
                  <c:v>8472.06</c:v>
                </c:pt>
                <c:pt idx="84738">
                  <c:v>8472.16</c:v>
                </c:pt>
                <c:pt idx="84739">
                  <c:v>8472.26</c:v>
                </c:pt>
                <c:pt idx="84740">
                  <c:v>8472.36</c:v>
                </c:pt>
                <c:pt idx="84741">
                  <c:v>8472.46</c:v>
                </c:pt>
                <c:pt idx="84742">
                  <c:v>8472.56</c:v>
                </c:pt>
                <c:pt idx="84743">
                  <c:v>8472.66</c:v>
                </c:pt>
                <c:pt idx="84744">
                  <c:v>8472.76</c:v>
                </c:pt>
                <c:pt idx="84745">
                  <c:v>8472.86</c:v>
                </c:pt>
                <c:pt idx="84746">
                  <c:v>8472.96</c:v>
                </c:pt>
                <c:pt idx="84747">
                  <c:v>8473.06</c:v>
                </c:pt>
                <c:pt idx="84748">
                  <c:v>8473.16</c:v>
                </c:pt>
                <c:pt idx="84749">
                  <c:v>8473.26</c:v>
                </c:pt>
                <c:pt idx="84750">
                  <c:v>8473.36</c:v>
                </c:pt>
                <c:pt idx="84751">
                  <c:v>8473.46</c:v>
                </c:pt>
                <c:pt idx="84752">
                  <c:v>8473.56</c:v>
                </c:pt>
                <c:pt idx="84753">
                  <c:v>8473.66</c:v>
                </c:pt>
                <c:pt idx="84754">
                  <c:v>8473.76</c:v>
                </c:pt>
                <c:pt idx="84755">
                  <c:v>8473.86</c:v>
                </c:pt>
                <c:pt idx="84756">
                  <c:v>8473.96</c:v>
                </c:pt>
                <c:pt idx="84757">
                  <c:v>8474.06</c:v>
                </c:pt>
                <c:pt idx="84758">
                  <c:v>8474.16</c:v>
                </c:pt>
                <c:pt idx="84759">
                  <c:v>8474.26</c:v>
                </c:pt>
                <c:pt idx="84760">
                  <c:v>8474.36</c:v>
                </c:pt>
                <c:pt idx="84761">
                  <c:v>8474.46</c:v>
                </c:pt>
                <c:pt idx="84762">
                  <c:v>8474.56</c:v>
                </c:pt>
                <c:pt idx="84763">
                  <c:v>8474.66</c:v>
                </c:pt>
                <c:pt idx="84764">
                  <c:v>8474.76</c:v>
                </c:pt>
                <c:pt idx="84765">
                  <c:v>8474.86</c:v>
                </c:pt>
                <c:pt idx="84766">
                  <c:v>8474.96</c:v>
                </c:pt>
                <c:pt idx="84767">
                  <c:v>8475.06</c:v>
                </c:pt>
                <c:pt idx="84768">
                  <c:v>8475.16</c:v>
                </c:pt>
                <c:pt idx="84769">
                  <c:v>8475.26</c:v>
                </c:pt>
                <c:pt idx="84770">
                  <c:v>8475.36</c:v>
                </c:pt>
                <c:pt idx="84771">
                  <c:v>8475.46</c:v>
                </c:pt>
                <c:pt idx="84772">
                  <c:v>8475.56</c:v>
                </c:pt>
                <c:pt idx="84773">
                  <c:v>8475.66</c:v>
                </c:pt>
                <c:pt idx="84774">
                  <c:v>8475.76</c:v>
                </c:pt>
                <c:pt idx="84775">
                  <c:v>8475.86</c:v>
                </c:pt>
                <c:pt idx="84776">
                  <c:v>8475.96</c:v>
                </c:pt>
                <c:pt idx="84777">
                  <c:v>8476.06</c:v>
                </c:pt>
                <c:pt idx="84778">
                  <c:v>8476.16</c:v>
                </c:pt>
                <c:pt idx="84779">
                  <c:v>8476.26</c:v>
                </c:pt>
                <c:pt idx="84780">
                  <c:v>8476.36</c:v>
                </c:pt>
                <c:pt idx="84781">
                  <c:v>8476.46</c:v>
                </c:pt>
                <c:pt idx="84782">
                  <c:v>8476.56</c:v>
                </c:pt>
                <c:pt idx="84783">
                  <c:v>8476.66</c:v>
                </c:pt>
                <c:pt idx="84784">
                  <c:v>8476.76</c:v>
                </c:pt>
                <c:pt idx="84785">
                  <c:v>8476.86</c:v>
                </c:pt>
                <c:pt idx="84786">
                  <c:v>8476.96</c:v>
                </c:pt>
                <c:pt idx="84787">
                  <c:v>8477.06</c:v>
                </c:pt>
                <c:pt idx="84788">
                  <c:v>8477.16</c:v>
                </c:pt>
                <c:pt idx="84789">
                  <c:v>8477.26</c:v>
                </c:pt>
                <c:pt idx="84790">
                  <c:v>8477.36</c:v>
                </c:pt>
                <c:pt idx="84791">
                  <c:v>8477.46</c:v>
                </c:pt>
                <c:pt idx="84792">
                  <c:v>8477.56</c:v>
                </c:pt>
                <c:pt idx="84793">
                  <c:v>8477.66</c:v>
                </c:pt>
                <c:pt idx="84794">
                  <c:v>8477.76</c:v>
                </c:pt>
                <c:pt idx="84795">
                  <c:v>8477.86</c:v>
                </c:pt>
                <c:pt idx="84796">
                  <c:v>8477.96</c:v>
                </c:pt>
                <c:pt idx="84797">
                  <c:v>8478.06</c:v>
                </c:pt>
                <c:pt idx="84798">
                  <c:v>8478.16</c:v>
                </c:pt>
                <c:pt idx="84799">
                  <c:v>8478.26</c:v>
                </c:pt>
                <c:pt idx="84800">
                  <c:v>8478.36</c:v>
                </c:pt>
                <c:pt idx="84801">
                  <c:v>8478.46</c:v>
                </c:pt>
                <c:pt idx="84802">
                  <c:v>8478.56</c:v>
                </c:pt>
                <c:pt idx="84803">
                  <c:v>8478.66</c:v>
                </c:pt>
                <c:pt idx="84804">
                  <c:v>8478.76</c:v>
                </c:pt>
                <c:pt idx="84805">
                  <c:v>8478.86</c:v>
                </c:pt>
                <c:pt idx="84806">
                  <c:v>8478.96</c:v>
                </c:pt>
                <c:pt idx="84807">
                  <c:v>8479.06</c:v>
                </c:pt>
                <c:pt idx="84808">
                  <c:v>8479.16</c:v>
                </c:pt>
                <c:pt idx="84809">
                  <c:v>8479.26</c:v>
                </c:pt>
                <c:pt idx="84810">
                  <c:v>8479.36</c:v>
                </c:pt>
                <c:pt idx="84811">
                  <c:v>8479.46</c:v>
                </c:pt>
                <c:pt idx="84812">
                  <c:v>8479.56</c:v>
                </c:pt>
                <c:pt idx="84813">
                  <c:v>8479.66</c:v>
                </c:pt>
                <c:pt idx="84814">
                  <c:v>8479.76</c:v>
                </c:pt>
                <c:pt idx="84815">
                  <c:v>8479.86</c:v>
                </c:pt>
                <c:pt idx="84816">
                  <c:v>8479.96</c:v>
                </c:pt>
                <c:pt idx="84817">
                  <c:v>8480.06</c:v>
                </c:pt>
                <c:pt idx="84818">
                  <c:v>8480.16</c:v>
                </c:pt>
                <c:pt idx="84819">
                  <c:v>8480.26</c:v>
                </c:pt>
                <c:pt idx="84820">
                  <c:v>8480.36</c:v>
                </c:pt>
                <c:pt idx="84821">
                  <c:v>8480.46</c:v>
                </c:pt>
                <c:pt idx="84822">
                  <c:v>8480.56</c:v>
                </c:pt>
                <c:pt idx="84823">
                  <c:v>8480.66</c:v>
                </c:pt>
                <c:pt idx="84824">
                  <c:v>8480.76</c:v>
                </c:pt>
                <c:pt idx="84825">
                  <c:v>8480.86</c:v>
                </c:pt>
                <c:pt idx="84826">
                  <c:v>8480.96</c:v>
                </c:pt>
                <c:pt idx="84827">
                  <c:v>8481.06</c:v>
                </c:pt>
                <c:pt idx="84828">
                  <c:v>8481.16</c:v>
                </c:pt>
                <c:pt idx="84829">
                  <c:v>8481.26</c:v>
                </c:pt>
                <c:pt idx="84830">
                  <c:v>8481.36</c:v>
                </c:pt>
                <c:pt idx="84831">
                  <c:v>8481.46</c:v>
                </c:pt>
                <c:pt idx="84832">
                  <c:v>8481.56</c:v>
                </c:pt>
                <c:pt idx="84833">
                  <c:v>8481.66</c:v>
                </c:pt>
                <c:pt idx="84834">
                  <c:v>8481.76</c:v>
                </c:pt>
                <c:pt idx="84835">
                  <c:v>8481.86</c:v>
                </c:pt>
                <c:pt idx="84836">
                  <c:v>8481.96</c:v>
                </c:pt>
                <c:pt idx="84837">
                  <c:v>8482.06</c:v>
                </c:pt>
                <c:pt idx="84838">
                  <c:v>8482.16</c:v>
                </c:pt>
                <c:pt idx="84839">
                  <c:v>8482.26</c:v>
                </c:pt>
                <c:pt idx="84840">
                  <c:v>8482.36</c:v>
                </c:pt>
                <c:pt idx="84841">
                  <c:v>8482.46</c:v>
                </c:pt>
                <c:pt idx="84842">
                  <c:v>8482.56</c:v>
                </c:pt>
                <c:pt idx="84843">
                  <c:v>8482.66</c:v>
                </c:pt>
                <c:pt idx="84844">
                  <c:v>8482.76</c:v>
                </c:pt>
                <c:pt idx="84845">
                  <c:v>8482.86</c:v>
                </c:pt>
                <c:pt idx="84846">
                  <c:v>8482.96</c:v>
                </c:pt>
                <c:pt idx="84847">
                  <c:v>8483.06</c:v>
                </c:pt>
                <c:pt idx="84848">
                  <c:v>8483.16</c:v>
                </c:pt>
                <c:pt idx="84849">
                  <c:v>8483.26</c:v>
                </c:pt>
                <c:pt idx="84850">
                  <c:v>8483.36</c:v>
                </c:pt>
                <c:pt idx="84851">
                  <c:v>8483.46</c:v>
                </c:pt>
                <c:pt idx="84852">
                  <c:v>8483.56</c:v>
                </c:pt>
                <c:pt idx="84853">
                  <c:v>8483.66</c:v>
                </c:pt>
                <c:pt idx="84854">
                  <c:v>8483.76</c:v>
                </c:pt>
                <c:pt idx="84855">
                  <c:v>8483.86</c:v>
                </c:pt>
                <c:pt idx="84856">
                  <c:v>8483.96</c:v>
                </c:pt>
                <c:pt idx="84857">
                  <c:v>8484.06</c:v>
                </c:pt>
                <c:pt idx="84858">
                  <c:v>8484.16</c:v>
                </c:pt>
                <c:pt idx="84859">
                  <c:v>8484.26</c:v>
                </c:pt>
                <c:pt idx="84860">
                  <c:v>8484.36</c:v>
                </c:pt>
                <c:pt idx="84861">
                  <c:v>8484.46</c:v>
                </c:pt>
                <c:pt idx="84862">
                  <c:v>8484.56</c:v>
                </c:pt>
                <c:pt idx="84863">
                  <c:v>8484.66</c:v>
                </c:pt>
                <c:pt idx="84864">
                  <c:v>8484.76</c:v>
                </c:pt>
                <c:pt idx="84865">
                  <c:v>8484.86</c:v>
                </c:pt>
                <c:pt idx="84866">
                  <c:v>8484.96</c:v>
                </c:pt>
                <c:pt idx="84867">
                  <c:v>8485.06</c:v>
                </c:pt>
                <c:pt idx="84868">
                  <c:v>8485.16</c:v>
                </c:pt>
                <c:pt idx="84869">
                  <c:v>8485.26</c:v>
                </c:pt>
                <c:pt idx="84870">
                  <c:v>8485.36</c:v>
                </c:pt>
                <c:pt idx="84871">
                  <c:v>8485.46</c:v>
                </c:pt>
                <c:pt idx="84872">
                  <c:v>8485.56</c:v>
                </c:pt>
                <c:pt idx="84873">
                  <c:v>8485.66</c:v>
                </c:pt>
                <c:pt idx="84874">
                  <c:v>8485.76</c:v>
                </c:pt>
                <c:pt idx="84875">
                  <c:v>8485.86</c:v>
                </c:pt>
                <c:pt idx="84876">
                  <c:v>8485.96</c:v>
                </c:pt>
                <c:pt idx="84877">
                  <c:v>8486.06</c:v>
                </c:pt>
                <c:pt idx="84878">
                  <c:v>8486.16</c:v>
                </c:pt>
                <c:pt idx="84879">
                  <c:v>8486.26</c:v>
                </c:pt>
                <c:pt idx="84880">
                  <c:v>8486.36</c:v>
                </c:pt>
                <c:pt idx="84881">
                  <c:v>8486.46</c:v>
                </c:pt>
                <c:pt idx="84882">
                  <c:v>8486.56</c:v>
                </c:pt>
                <c:pt idx="84883">
                  <c:v>8486.66</c:v>
                </c:pt>
                <c:pt idx="84884">
                  <c:v>8486.76</c:v>
                </c:pt>
                <c:pt idx="84885">
                  <c:v>8486.86</c:v>
                </c:pt>
                <c:pt idx="84886">
                  <c:v>8486.96</c:v>
                </c:pt>
                <c:pt idx="84887">
                  <c:v>8487.06</c:v>
                </c:pt>
                <c:pt idx="84888">
                  <c:v>8487.16</c:v>
                </c:pt>
                <c:pt idx="84889">
                  <c:v>8487.26</c:v>
                </c:pt>
                <c:pt idx="84890">
                  <c:v>8487.36</c:v>
                </c:pt>
                <c:pt idx="84891">
                  <c:v>8487.46</c:v>
                </c:pt>
                <c:pt idx="84892">
                  <c:v>8487.56</c:v>
                </c:pt>
                <c:pt idx="84893">
                  <c:v>8487.66</c:v>
                </c:pt>
                <c:pt idx="84894">
                  <c:v>8487.76</c:v>
                </c:pt>
                <c:pt idx="84895">
                  <c:v>8487.86</c:v>
                </c:pt>
                <c:pt idx="84896">
                  <c:v>8487.96</c:v>
                </c:pt>
                <c:pt idx="84897">
                  <c:v>8488.06</c:v>
                </c:pt>
                <c:pt idx="84898">
                  <c:v>8488.16</c:v>
                </c:pt>
                <c:pt idx="84899">
                  <c:v>8488.26</c:v>
                </c:pt>
                <c:pt idx="84900">
                  <c:v>8488.36</c:v>
                </c:pt>
                <c:pt idx="84901">
                  <c:v>8488.46</c:v>
                </c:pt>
                <c:pt idx="84902">
                  <c:v>8488.56</c:v>
                </c:pt>
                <c:pt idx="84903">
                  <c:v>8488.66</c:v>
                </c:pt>
                <c:pt idx="84904">
                  <c:v>8488.76</c:v>
                </c:pt>
                <c:pt idx="84905">
                  <c:v>8488.86</c:v>
                </c:pt>
                <c:pt idx="84906">
                  <c:v>8488.96</c:v>
                </c:pt>
                <c:pt idx="84907">
                  <c:v>8489.06</c:v>
                </c:pt>
                <c:pt idx="84908">
                  <c:v>8489.16</c:v>
                </c:pt>
                <c:pt idx="84909">
                  <c:v>8489.26</c:v>
                </c:pt>
                <c:pt idx="84910">
                  <c:v>8489.36</c:v>
                </c:pt>
                <c:pt idx="84911">
                  <c:v>8489.46</c:v>
                </c:pt>
                <c:pt idx="84912">
                  <c:v>8489.56</c:v>
                </c:pt>
                <c:pt idx="84913">
                  <c:v>8489.66</c:v>
                </c:pt>
                <c:pt idx="84914">
                  <c:v>8489.76</c:v>
                </c:pt>
                <c:pt idx="84915">
                  <c:v>8489.86</c:v>
                </c:pt>
                <c:pt idx="84916">
                  <c:v>8489.96</c:v>
                </c:pt>
                <c:pt idx="84917">
                  <c:v>8490.06</c:v>
                </c:pt>
                <c:pt idx="84918">
                  <c:v>8490.16</c:v>
                </c:pt>
                <c:pt idx="84919">
                  <c:v>8490.26</c:v>
                </c:pt>
                <c:pt idx="84920">
                  <c:v>8490.36</c:v>
                </c:pt>
                <c:pt idx="84921">
                  <c:v>8490.46</c:v>
                </c:pt>
                <c:pt idx="84922">
                  <c:v>8490.56</c:v>
                </c:pt>
                <c:pt idx="84923">
                  <c:v>8490.66</c:v>
                </c:pt>
                <c:pt idx="84924">
                  <c:v>8490.76</c:v>
                </c:pt>
                <c:pt idx="84925">
                  <c:v>8490.86</c:v>
                </c:pt>
                <c:pt idx="84926">
                  <c:v>8490.96</c:v>
                </c:pt>
                <c:pt idx="84927">
                  <c:v>8491.06</c:v>
                </c:pt>
                <c:pt idx="84928">
                  <c:v>8491.16</c:v>
                </c:pt>
                <c:pt idx="84929">
                  <c:v>8491.26</c:v>
                </c:pt>
                <c:pt idx="84930">
                  <c:v>8491.36</c:v>
                </c:pt>
                <c:pt idx="84931">
                  <c:v>8491.46</c:v>
                </c:pt>
                <c:pt idx="84932">
                  <c:v>8491.56</c:v>
                </c:pt>
                <c:pt idx="84933">
                  <c:v>8491.66</c:v>
                </c:pt>
                <c:pt idx="84934">
                  <c:v>8491.76</c:v>
                </c:pt>
                <c:pt idx="84935">
                  <c:v>8491.86</c:v>
                </c:pt>
                <c:pt idx="84936">
                  <c:v>8491.96</c:v>
                </c:pt>
                <c:pt idx="84937">
                  <c:v>8492.06</c:v>
                </c:pt>
                <c:pt idx="84938">
                  <c:v>8492.16</c:v>
                </c:pt>
                <c:pt idx="84939">
                  <c:v>8492.26</c:v>
                </c:pt>
                <c:pt idx="84940">
                  <c:v>8492.36</c:v>
                </c:pt>
                <c:pt idx="84941">
                  <c:v>8492.46</c:v>
                </c:pt>
                <c:pt idx="84942">
                  <c:v>8492.56</c:v>
                </c:pt>
                <c:pt idx="84943">
                  <c:v>8492.66</c:v>
                </c:pt>
                <c:pt idx="84944">
                  <c:v>8492.76</c:v>
                </c:pt>
                <c:pt idx="84945">
                  <c:v>8492.86</c:v>
                </c:pt>
                <c:pt idx="84946">
                  <c:v>8492.96</c:v>
                </c:pt>
                <c:pt idx="84947">
                  <c:v>8493.06</c:v>
                </c:pt>
                <c:pt idx="84948">
                  <c:v>8493.16</c:v>
                </c:pt>
                <c:pt idx="84949">
                  <c:v>8493.26</c:v>
                </c:pt>
                <c:pt idx="84950">
                  <c:v>8493.36</c:v>
                </c:pt>
                <c:pt idx="84951">
                  <c:v>8493.46</c:v>
                </c:pt>
                <c:pt idx="84952">
                  <c:v>8493.56</c:v>
                </c:pt>
                <c:pt idx="84953">
                  <c:v>8493.66</c:v>
                </c:pt>
                <c:pt idx="84954">
                  <c:v>8493.76</c:v>
                </c:pt>
                <c:pt idx="84955">
                  <c:v>8493.86</c:v>
                </c:pt>
                <c:pt idx="84956">
                  <c:v>8493.96</c:v>
                </c:pt>
                <c:pt idx="84957">
                  <c:v>8494.06</c:v>
                </c:pt>
                <c:pt idx="84958">
                  <c:v>8494.16</c:v>
                </c:pt>
                <c:pt idx="84959">
                  <c:v>8494.26</c:v>
                </c:pt>
                <c:pt idx="84960">
                  <c:v>8494.36</c:v>
                </c:pt>
                <c:pt idx="84961">
                  <c:v>8494.46</c:v>
                </c:pt>
                <c:pt idx="84962">
                  <c:v>8494.56</c:v>
                </c:pt>
                <c:pt idx="84963">
                  <c:v>8494.66</c:v>
                </c:pt>
                <c:pt idx="84964">
                  <c:v>8494.76</c:v>
                </c:pt>
                <c:pt idx="84965">
                  <c:v>8494.86</c:v>
                </c:pt>
                <c:pt idx="84966">
                  <c:v>8494.96</c:v>
                </c:pt>
                <c:pt idx="84967">
                  <c:v>8495.06</c:v>
                </c:pt>
                <c:pt idx="84968">
                  <c:v>8495.16</c:v>
                </c:pt>
                <c:pt idx="84969">
                  <c:v>8495.26</c:v>
                </c:pt>
                <c:pt idx="84970">
                  <c:v>8495.36</c:v>
                </c:pt>
                <c:pt idx="84971">
                  <c:v>8495.46</c:v>
                </c:pt>
                <c:pt idx="84972">
                  <c:v>8495.56</c:v>
                </c:pt>
                <c:pt idx="84973">
                  <c:v>8495.66</c:v>
                </c:pt>
                <c:pt idx="84974">
                  <c:v>8495.76</c:v>
                </c:pt>
                <c:pt idx="84975">
                  <c:v>8495.86</c:v>
                </c:pt>
                <c:pt idx="84976">
                  <c:v>8495.96</c:v>
                </c:pt>
                <c:pt idx="84977">
                  <c:v>8496.06</c:v>
                </c:pt>
                <c:pt idx="84978">
                  <c:v>8496.16</c:v>
                </c:pt>
                <c:pt idx="84979">
                  <c:v>8496.26</c:v>
                </c:pt>
                <c:pt idx="84980">
                  <c:v>8496.36</c:v>
                </c:pt>
                <c:pt idx="84981">
                  <c:v>8496.46</c:v>
                </c:pt>
                <c:pt idx="84982">
                  <c:v>8496.56</c:v>
                </c:pt>
                <c:pt idx="84983">
                  <c:v>8496.66</c:v>
                </c:pt>
                <c:pt idx="84984">
                  <c:v>8496.76</c:v>
                </c:pt>
                <c:pt idx="84985">
                  <c:v>8496.86</c:v>
                </c:pt>
                <c:pt idx="84986">
                  <c:v>8496.96</c:v>
                </c:pt>
                <c:pt idx="84987">
                  <c:v>8497.06</c:v>
                </c:pt>
                <c:pt idx="84988">
                  <c:v>8497.16</c:v>
                </c:pt>
                <c:pt idx="84989">
                  <c:v>8497.26</c:v>
                </c:pt>
                <c:pt idx="84990">
                  <c:v>8497.36</c:v>
                </c:pt>
                <c:pt idx="84991">
                  <c:v>8497.46</c:v>
                </c:pt>
                <c:pt idx="84992">
                  <c:v>8497.56</c:v>
                </c:pt>
                <c:pt idx="84993">
                  <c:v>8497.66</c:v>
                </c:pt>
                <c:pt idx="84994">
                  <c:v>8497.76</c:v>
                </c:pt>
                <c:pt idx="84995">
                  <c:v>8497.86</c:v>
                </c:pt>
                <c:pt idx="84996">
                  <c:v>8497.96</c:v>
                </c:pt>
                <c:pt idx="84997">
                  <c:v>8498.06</c:v>
                </c:pt>
                <c:pt idx="84998">
                  <c:v>8498.16</c:v>
                </c:pt>
                <c:pt idx="84999">
                  <c:v>8498.26</c:v>
                </c:pt>
                <c:pt idx="85000">
                  <c:v>8498.36</c:v>
                </c:pt>
                <c:pt idx="85001">
                  <c:v>8498.46</c:v>
                </c:pt>
                <c:pt idx="85002">
                  <c:v>8498.56</c:v>
                </c:pt>
                <c:pt idx="85003">
                  <c:v>8498.66</c:v>
                </c:pt>
                <c:pt idx="85004">
                  <c:v>8498.76</c:v>
                </c:pt>
                <c:pt idx="85005">
                  <c:v>8498.86</c:v>
                </c:pt>
                <c:pt idx="85006">
                  <c:v>8498.96</c:v>
                </c:pt>
                <c:pt idx="85007">
                  <c:v>8499.06</c:v>
                </c:pt>
                <c:pt idx="85008">
                  <c:v>8499.16</c:v>
                </c:pt>
                <c:pt idx="85009">
                  <c:v>8499.26</c:v>
                </c:pt>
                <c:pt idx="85010">
                  <c:v>8499.36</c:v>
                </c:pt>
                <c:pt idx="85011">
                  <c:v>8499.46</c:v>
                </c:pt>
                <c:pt idx="85012">
                  <c:v>8499.56</c:v>
                </c:pt>
                <c:pt idx="85013">
                  <c:v>8499.66</c:v>
                </c:pt>
                <c:pt idx="85014">
                  <c:v>8499.76</c:v>
                </c:pt>
                <c:pt idx="85015">
                  <c:v>8499.86</c:v>
                </c:pt>
                <c:pt idx="85016">
                  <c:v>8499.96</c:v>
                </c:pt>
                <c:pt idx="85017">
                  <c:v>8500.06</c:v>
                </c:pt>
                <c:pt idx="85018">
                  <c:v>8500.16</c:v>
                </c:pt>
                <c:pt idx="85019">
                  <c:v>8500.26</c:v>
                </c:pt>
                <c:pt idx="85020">
                  <c:v>8500.36</c:v>
                </c:pt>
                <c:pt idx="85021">
                  <c:v>8500.46</c:v>
                </c:pt>
                <c:pt idx="85022">
                  <c:v>8500.56</c:v>
                </c:pt>
                <c:pt idx="85023">
                  <c:v>8500.66</c:v>
                </c:pt>
                <c:pt idx="85024">
                  <c:v>8500.76</c:v>
                </c:pt>
                <c:pt idx="85025">
                  <c:v>8500.86</c:v>
                </c:pt>
                <c:pt idx="85026">
                  <c:v>8500.96</c:v>
                </c:pt>
                <c:pt idx="85027">
                  <c:v>8501.06</c:v>
                </c:pt>
                <c:pt idx="85028">
                  <c:v>8501.16</c:v>
                </c:pt>
                <c:pt idx="85029">
                  <c:v>8501.26</c:v>
                </c:pt>
                <c:pt idx="85030">
                  <c:v>8501.36</c:v>
                </c:pt>
                <c:pt idx="85031">
                  <c:v>8501.46</c:v>
                </c:pt>
                <c:pt idx="85032">
                  <c:v>8501.56</c:v>
                </c:pt>
                <c:pt idx="85033">
                  <c:v>8501.66</c:v>
                </c:pt>
                <c:pt idx="85034">
                  <c:v>8501.76</c:v>
                </c:pt>
                <c:pt idx="85035">
                  <c:v>8501.86</c:v>
                </c:pt>
                <c:pt idx="85036">
                  <c:v>8501.96</c:v>
                </c:pt>
                <c:pt idx="85037">
                  <c:v>8502.06</c:v>
                </c:pt>
                <c:pt idx="85038">
                  <c:v>8502.16</c:v>
                </c:pt>
                <c:pt idx="85039">
                  <c:v>8502.26</c:v>
                </c:pt>
                <c:pt idx="85040">
                  <c:v>8502.36</c:v>
                </c:pt>
                <c:pt idx="85041">
                  <c:v>8502.46</c:v>
                </c:pt>
                <c:pt idx="85042">
                  <c:v>8502.56</c:v>
                </c:pt>
                <c:pt idx="85043">
                  <c:v>8502.66</c:v>
                </c:pt>
                <c:pt idx="85044">
                  <c:v>8502.76</c:v>
                </c:pt>
                <c:pt idx="85045">
                  <c:v>8502.86</c:v>
                </c:pt>
                <c:pt idx="85046">
                  <c:v>8502.96</c:v>
                </c:pt>
                <c:pt idx="85047">
                  <c:v>8503.06</c:v>
                </c:pt>
                <c:pt idx="85048">
                  <c:v>8503.16</c:v>
                </c:pt>
                <c:pt idx="85049">
                  <c:v>8503.26</c:v>
                </c:pt>
                <c:pt idx="85050">
                  <c:v>8503.36</c:v>
                </c:pt>
                <c:pt idx="85051">
                  <c:v>8503.46</c:v>
                </c:pt>
                <c:pt idx="85052">
                  <c:v>8503.56</c:v>
                </c:pt>
                <c:pt idx="85053">
                  <c:v>8503.66</c:v>
                </c:pt>
                <c:pt idx="85054">
                  <c:v>8503.76</c:v>
                </c:pt>
                <c:pt idx="85055">
                  <c:v>8503.86</c:v>
                </c:pt>
                <c:pt idx="85056">
                  <c:v>8503.96</c:v>
                </c:pt>
                <c:pt idx="85057">
                  <c:v>8504.06</c:v>
                </c:pt>
                <c:pt idx="85058">
                  <c:v>8504.16</c:v>
                </c:pt>
                <c:pt idx="85059">
                  <c:v>8504.26</c:v>
                </c:pt>
                <c:pt idx="85060">
                  <c:v>8504.36</c:v>
                </c:pt>
                <c:pt idx="85061">
                  <c:v>8504.46</c:v>
                </c:pt>
                <c:pt idx="85062">
                  <c:v>8504.56</c:v>
                </c:pt>
                <c:pt idx="85063">
                  <c:v>8504.66</c:v>
                </c:pt>
                <c:pt idx="85064">
                  <c:v>8504.76</c:v>
                </c:pt>
                <c:pt idx="85065">
                  <c:v>8504.86</c:v>
                </c:pt>
                <c:pt idx="85066">
                  <c:v>8504.96</c:v>
                </c:pt>
                <c:pt idx="85067">
                  <c:v>8505.06</c:v>
                </c:pt>
                <c:pt idx="85068">
                  <c:v>8505.16</c:v>
                </c:pt>
                <c:pt idx="85069">
                  <c:v>8505.26</c:v>
                </c:pt>
                <c:pt idx="85070">
                  <c:v>8505.36</c:v>
                </c:pt>
                <c:pt idx="85071">
                  <c:v>8505.46</c:v>
                </c:pt>
                <c:pt idx="85072">
                  <c:v>8505.56</c:v>
                </c:pt>
                <c:pt idx="85073">
                  <c:v>8505.66</c:v>
                </c:pt>
                <c:pt idx="85074">
                  <c:v>8505.76</c:v>
                </c:pt>
                <c:pt idx="85075">
                  <c:v>8505.86</c:v>
                </c:pt>
                <c:pt idx="85076">
                  <c:v>8505.96</c:v>
                </c:pt>
                <c:pt idx="85077">
                  <c:v>8506.06</c:v>
                </c:pt>
                <c:pt idx="85078">
                  <c:v>8506.16</c:v>
                </c:pt>
                <c:pt idx="85079">
                  <c:v>8506.26</c:v>
                </c:pt>
                <c:pt idx="85080">
                  <c:v>8506.36</c:v>
                </c:pt>
                <c:pt idx="85081">
                  <c:v>8506.46</c:v>
                </c:pt>
                <c:pt idx="85082">
                  <c:v>8506.56</c:v>
                </c:pt>
                <c:pt idx="85083">
                  <c:v>8506.66</c:v>
                </c:pt>
                <c:pt idx="85084">
                  <c:v>8506.76</c:v>
                </c:pt>
                <c:pt idx="85085">
                  <c:v>8506.86</c:v>
                </c:pt>
                <c:pt idx="85086">
                  <c:v>8506.96</c:v>
                </c:pt>
                <c:pt idx="85087">
                  <c:v>8507.06</c:v>
                </c:pt>
                <c:pt idx="85088">
                  <c:v>8507.16</c:v>
                </c:pt>
                <c:pt idx="85089">
                  <c:v>8507.26</c:v>
                </c:pt>
                <c:pt idx="85090">
                  <c:v>8507.36</c:v>
                </c:pt>
                <c:pt idx="85091">
                  <c:v>8507.46</c:v>
                </c:pt>
                <c:pt idx="85092">
                  <c:v>8507.56</c:v>
                </c:pt>
                <c:pt idx="85093">
                  <c:v>8507.66</c:v>
                </c:pt>
                <c:pt idx="85094">
                  <c:v>8507.76</c:v>
                </c:pt>
                <c:pt idx="85095">
                  <c:v>8507.86</c:v>
                </c:pt>
                <c:pt idx="85096">
                  <c:v>8507.96</c:v>
                </c:pt>
                <c:pt idx="85097">
                  <c:v>8508.06</c:v>
                </c:pt>
                <c:pt idx="85098">
                  <c:v>8508.16</c:v>
                </c:pt>
                <c:pt idx="85099">
                  <c:v>8508.26</c:v>
                </c:pt>
                <c:pt idx="85100">
                  <c:v>8508.36</c:v>
                </c:pt>
                <c:pt idx="85101">
                  <c:v>8508.46</c:v>
                </c:pt>
                <c:pt idx="85102">
                  <c:v>8508.56</c:v>
                </c:pt>
                <c:pt idx="85103">
                  <c:v>8508.66</c:v>
                </c:pt>
                <c:pt idx="85104">
                  <c:v>8508.76</c:v>
                </c:pt>
                <c:pt idx="85105">
                  <c:v>8508.86</c:v>
                </c:pt>
                <c:pt idx="85106">
                  <c:v>8508.96</c:v>
                </c:pt>
                <c:pt idx="85107">
                  <c:v>8509.06</c:v>
                </c:pt>
                <c:pt idx="85108">
                  <c:v>8509.16</c:v>
                </c:pt>
                <c:pt idx="85109">
                  <c:v>8509.26</c:v>
                </c:pt>
                <c:pt idx="85110">
                  <c:v>8509.36</c:v>
                </c:pt>
                <c:pt idx="85111">
                  <c:v>8509.46</c:v>
                </c:pt>
                <c:pt idx="85112">
                  <c:v>8509.56</c:v>
                </c:pt>
                <c:pt idx="85113">
                  <c:v>8509.66</c:v>
                </c:pt>
                <c:pt idx="85114">
                  <c:v>8509.76</c:v>
                </c:pt>
                <c:pt idx="85115">
                  <c:v>8509.86</c:v>
                </c:pt>
                <c:pt idx="85116">
                  <c:v>8509.96</c:v>
                </c:pt>
                <c:pt idx="85117">
                  <c:v>8510.06</c:v>
                </c:pt>
                <c:pt idx="85118">
                  <c:v>8510.16</c:v>
                </c:pt>
                <c:pt idx="85119">
                  <c:v>8510.26</c:v>
                </c:pt>
                <c:pt idx="85120">
                  <c:v>8510.36</c:v>
                </c:pt>
                <c:pt idx="85121">
                  <c:v>8510.46</c:v>
                </c:pt>
                <c:pt idx="85122">
                  <c:v>8510.56</c:v>
                </c:pt>
                <c:pt idx="85123">
                  <c:v>8510.66</c:v>
                </c:pt>
                <c:pt idx="85124">
                  <c:v>8510.76</c:v>
                </c:pt>
                <c:pt idx="85125">
                  <c:v>8510.86</c:v>
                </c:pt>
                <c:pt idx="85126">
                  <c:v>8510.96</c:v>
                </c:pt>
                <c:pt idx="85127">
                  <c:v>8511.06</c:v>
                </c:pt>
                <c:pt idx="85128">
                  <c:v>8511.16</c:v>
                </c:pt>
                <c:pt idx="85129">
                  <c:v>8511.26</c:v>
                </c:pt>
                <c:pt idx="85130">
                  <c:v>8511.36</c:v>
                </c:pt>
                <c:pt idx="85131">
                  <c:v>8511.46</c:v>
                </c:pt>
                <c:pt idx="85132">
                  <c:v>8511.56</c:v>
                </c:pt>
                <c:pt idx="85133">
                  <c:v>8511.66</c:v>
                </c:pt>
                <c:pt idx="85134">
                  <c:v>8511.76</c:v>
                </c:pt>
                <c:pt idx="85135">
                  <c:v>8511.86</c:v>
                </c:pt>
                <c:pt idx="85136">
                  <c:v>8511.96</c:v>
                </c:pt>
                <c:pt idx="85137">
                  <c:v>8512.06</c:v>
                </c:pt>
                <c:pt idx="85138">
                  <c:v>8512.16</c:v>
                </c:pt>
                <c:pt idx="85139">
                  <c:v>8512.26</c:v>
                </c:pt>
                <c:pt idx="85140">
                  <c:v>8512.36</c:v>
                </c:pt>
                <c:pt idx="85141">
                  <c:v>8512.46</c:v>
                </c:pt>
                <c:pt idx="85142">
                  <c:v>8512.56</c:v>
                </c:pt>
                <c:pt idx="85143">
                  <c:v>8512.66</c:v>
                </c:pt>
                <c:pt idx="85144">
                  <c:v>8512.76</c:v>
                </c:pt>
                <c:pt idx="85145">
                  <c:v>8512.86</c:v>
                </c:pt>
                <c:pt idx="85146">
                  <c:v>8512.96</c:v>
                </c:pt>
                <c:pt idx="85147">
                  <c:v>8513.06</c:v>
                </c:pt>
                <c:pt idx="85148">
                  <c:v>8513.16</c:v>
                </c:pt>
                <c:pt idx="85149">
                  <c:v>8513.26</c:v>
                </c:pt>
                <c:pt idx="85150">
                  <c:v>8513.36</c:v>
                </c:pt>
                <c:pt idx="85151">
                  <c:v>8513.46</c:v>
                </c:pt>
                <c:pt idx="85152">
                  <c:v>8513.56</c:v>
                </c:pt>
                <c:pt idx="85153">
                  <c:v>8513.66</c:v>
                </c:pt>
                <c:pt idx="85154">
                  <c:v>8513.76</c:v>
                </c:pt>
                <c:pt idx="85155">
                  <c:v>8513.86</c:v>
                </c:pt>
                <c:pt idx="85156">
                  <c:v>8513.96</c:v>
                </c:pt>
                <c:pt idx="85157">
                  <c:v>8514.06</c:v>
                </c:pt>
                <c:pt idx="85158">
                  <c:v>8514.16</c:v>
                </c:pt>
                <c:pt idx="85159">
                  <c:v>8514.26</c:v>
                </c:pt>
                <c:pt idx="85160">
                  <c:v>8514.36</c:v>
                </c:pt>
                <c:pt idx="85161">
                  <c:v>8514.46</c:v>
                </c:pt>
                <c:pt idx="85162">
                  <c:v>8514.56</c:v>
                </c:pt>
                <c:pt idx="85163">
                  <c:v>8514.66</c:v>
                </c:pt>
                <c:pt idx="85164">
                  <c:v>8514.76</c:v>
                </c:pt>
                <c:pt idx="85165">
                  <c:v>8514.86</c:v>
                </c:pt>
                <c:pt idx="85166">
                  <c:v>8514.96</c:v>
                </c:pt>
                <c:pt idx="85167">
                  <c:v>8515.06</c:v>
                </c:pt>
                <c:pt idx="85168">
                  <c:v>8515.16</c:v>
                </c:pt>
                <c:pt idx="85169">
                  <c:v>8515.26</c:v>
                </c:pt>
                <c:pt idx="85170">
                  <c:v>8515.36</c:v>
                </c:pt>
                <c:pt idx="85171">
                  <c:v>8515.46</c:v>
                </c:pt>
                <c:pt idx="85172">
                  <c:v>8515.56</c:v>
                </c:pt>
                <c:pt idx="85173">
                  <c:v>8515.66</c:v>
                </c:pt>
                <c:pt idx="85174">
                  <c:v>8515.76</c:v>
                </c:pt>
                <c:pt idx="85175">
                  <c:v>8515.86</c:v>
                </c:pt>
                <c:pt idx="85176">
                  <c:v>8515.96</c:v>
                </c:pt>
                <c:pt idx="85177">
                  <c:v>8516.06</c:v>
                </c:pt>
                <c:pt idx="85178">
                  <c:v>8516.16</c:v>
                </c:pt>
                <c:pt idx="85179">
                  <c:v>8516.26</c:v>
                </c:pt>
                <c:pt idx="85180">
                  <c:v>8516.36</c:v>
                </c:pt>
                <c:pt idx="85181">
                  <c:v>8516.46</c:v>
                </c:pt>
                <c:pt idx="85182">
                  <c:v>8516.56</c:v>
                </c:pt>
                <c:pt idx="85183">
                  <c:v>8516.66</c:v>
                </c:pt>
                <c:pt idx="85184">
                  <c:v>8516.76</c:v>
                </c:pt>
                <c:pt idx="85185">
                  <c:v>8516.86</c:v>
                </c:pt>
                <c:pt idx="85186">
                  <c:v>8516.96</c:v>
                </c:pt>
                <c:pt idx="85187">
                  <c:v>8517.06</c:v>
                </c:pt>
                <c:pt idx="85188">
                  <c:v>8517.16</c:v>
                </c:pt>
                <c:pt idx="85189">
                  <c:v>8517.26</c:v>
                </c:pt>
                <c:pt idx="85190">
                  <c:v>8517.36</c:v>
                </c:pt>
                <c:pt idx="85191">
                  <c:v>8517.46</c:v>
                </c:pt>
                <c:pt idx="85192">
                  <c:v>8517.56</c:v>
                </c:pt>
                <c:pt idx="85193">
                  <c:v>8517.66</c:v>
                </c:pt>
                <c:pt idx="85194">
                  <c:v>8517.76</c:v>
                </c:pt>
                <c:pt idx="85195">
                  <c:v>8517.86</c:v>
                </c:pt>
                <c:pt idx="85196">
                  <c:v>8517.96</c:v>
                </c:pt>
                <c:pt idx="85197">
                  <c:v>8518.06</c:v>
                </c:pt>
                <c:pt idx="85198">
                  <c:v>8518.16</c:v>
                </c:pt>
                <c:pt idx="85199">
                  <c:v>8518.26</c:v>
                </c:pt>
                <c:pt idx="85200">
                  <c:v>8518.36</c:v>
                </c:pt>
                <c:pt idx="85201">
                  <c:v>8518.46</c:v>
                </c:pt>
                <c:pt idx="85202">
                  <c:v>8518.56</c:v>
                </c:pt>
                <c:pt idx="85203">
                  <c:v>8518.66</c:v>
                </c:pt>
                <c:pt idx="85204">
                  <c:v>8518.76</c:v>
                </c:pt>
                <c:pt idx="85205">
                  <c:v>8518.86</c:v>
                </c:pt>
                <c:pt idx="85206">
                  <c:v>8518.96</c:v>
                </c:pt>
                <c:pt idx="85207">
                  <c:v>8519.06</c:v>
                </c:pt>
                <c:pt idx="85208">
                  <c:v>8519.16</c:v>
                </c:pt>
                <c:pt idx="85209">
                  <c:v>8519.26</c:v>
                </c:pt>
                <c:pt idx="85210">
                  <c:v>8519.36</c:v>
                </c:pt>
                <c:pt idx="85211">
                  <c:v>8519.46</c:v>
                </c:pt>
                <c:pt idx="85212">
                  <c:v>8519.56</c:v>
                </c:pt>
                <c:pt idx="85213">
                  <c:v>8519.66</c:v>
                </c:pt>
                <c:pt idx="85214">
                  <c:v>8519.76</c:v>
                </c:pt>
                <c:pt idx="85215">
                  <c:v>8519.86</c:v>
                </c:pt>
                <c:pt idx="85216">
                  <c:v>8519.96</c:v>
                </c:pt>
                <c:pt idx="85217">
                  <c:v>8520.06</c:v>
                </c:pt>
                <c:pt idx="85218">
                  <c:v>8520.16</c:v>
                </c:pt>
                <c:pt idx="85219">
                  <c:v>8520.26</c:v>
                </c:pt>
                <c:pt idx="85220">
                  <c:v>8520.36</c:v>
                </c:pt>
                <c:pt idx="85221">
                  <c:v>8520.46</c:v>
                </c:pt>
                <c:pt idx="85222">
                  <c:v>8520.56</c:v>
                </c:pt>
                <c:pt idx="85223">
                  <c:v>8520.66</c:v>
                </c:pt>
                <c:pt idx="85224">
                  <c:v>8520.76</c:v>
                </c:pt>
                <c:pt idx="85225">
                  <c:v>8520.86</c:v>
                </c:pt>
                <c:pt idx="85226">
                  <c:v>8520.96</c:v>
                </c:pt>
                <c:pt idx="85227">
                  <c:v>8521.06</c:v>
                </c:pt>
                <c:pt idx="85228">
                  <c:v>8521.16</c:v>
                </c:pt>
                <c:pt idx="85229">
                  <c:v>8521.26</c:v>
                </c:pt>
                <c:pt idx="85230">
                  <c:v>8521.36</c:v>
                </c:pt>
                <c:pt idx="85231">
                  <c:v>8521.46</c:v>
                </c:pt>
                <c:pt idx="85232">
                  <c:v>8521.56</c:v>
                </c:pt>
                <c:pt idx="85233">
                  <c:v>8521.66</c:v>
                </c:pt>
                <c:pt idx="85234">
                  <c:v>8521.76</c:v>
                </c:pt>
                <c:pt idx="85235">
                  <c:v>8521.86</c:v>
                </c:pt>
                <c:pt idx="85236">
                  <c:v>8521.96</c:v>
                </c:pt>
                <c:pt idx="85237">
                  <c:v>8522.06</c:v>
                </c:pt>
                <c:pt idx="85238">
                  <c:v>8522.16</c:v>
                </c:pt>
                <c:pt idx="85239">
                  <c:v>8522.26</c:v>
                </c:pt>
                <c:pt idx="85240">
                  <c:v>8522.36</c:v>
                </c:pt>
                <c:pt idx="85241">
                  <c:v>8522.46</c:v>
                </c:pt>
                <c:pt idx="85242">
                  <c:v>8522.56</c:v>
                </c:pt>
                <c:pt idx="85243">
                  <c:v>8522.66</c:v>
                </c:pt>
                <c:pt idx="85244">
                  <c:v>8522.76</c:v>
                </c:pt>
                <c:pt idx="85245">
                  <c:v>8522.86</c:v>
                </c:pt>
                <c:pt idx="85246">
                  <c:v>8522.96</c:v>
                </c:pt>
                <c:pt idx="85247">
                  <c:v>8523.06</c:v>
                </c:pt>
                <c:pt idx="85248">
                  <c:v>8523.16</c:v>
                </c:pt>
                <c:pt idx="85249">
                  <c:v>8523.26</c:v>
                </c:pt>
                <c:pt idx="85250">
                  <c:v>8523.36</c:v>
                </c:pt>
                <c:pt idx="85251">
                  <c:v>8523.46</c:v>
                </c:pt>
                <c:pt idx="85252">
                  <c:v>8523.56</c:v>
                </c:pt>
                <c:pt idx="85253">
                  <c:v>8523.66</c:v>
                </c:pt>
                <c:pt idx="85254">
                  <c:v>8523.76</c:v>
                </c:pt>
                <c:pt idx="85255">
                  <c:v>8523.86</c:v>
                </c:pt>
                <c:pt idx="85256">
                  <c:v>8523.96</c:v>
                </c:pt>
                <c:pt idx="85257">
                  <c:v>8524.06</c:v>
                </c:pt>
                <c:pt idx="85258">
                  <c:v>8524.16</c:v>
                </c:pt>
                <c:pt idx="85259">
                  <c:v>8524.26</c:v>
                </c:pt>
                <c:pt idx="85260">
                  <c:v>8524.36</c:v>
                </c:pt>
                <c:pt idx="85261">
                  <c:v>8524.46</c:v>
                </c:pt>
                <c:pt idx="85262">
                  <c:v>8524.56</c:v>
                </c:pt>
                <c:pt idx="85263">
                  <c:v>8524.66</c:v>
                </c:pt>
                <c:pt idx="85264">
                  <c:v>8524.76</c:v>
                </c:pt>
                <c:pt idx="85265">
                  <c:v>8524.86</c:v>
                </c:pt>
                <c:pt idx="85266">
                  <c:v>8524.96</c:v>
                </c:pt>
                <c:pt idx="85267">
                  <c:v>8525.06</c:v>
                </c:pt>
                <c:pt idx="85268">
                  <c:v>8525.16</c:v>
                </c:pt>
                <c:pt idx="85269">
                  <c:v>8525.26</c:v>
                </c:pt>
                <c:pt idx="85270">
                  <c:v>8525.36</c:v>
                </c:pt>
                <c:pt idx="85271">
                  <c:v>8525.46</c:v>
                </c:pt>
                <c:pt idx="85272">
                  <c:v>8525.56</c:v>
                </c:pt>
                <c:pt idx="85273">
                  <c:v>8525.66</c:v>
                </c:pt>
                <c:pt idx="85274">
                  <c:v>8525.76</c:v>
                </c:pt>
                <c:pt idx="85275">
                  <c:v>8525.86</c:v>
                </c:pt>
                <c:pt idx="85276">
                  <c:v>8525.96</c:v>
                </c:pt>
                <c:pt idx="85277">
                  <c:v>8526.06</c:v>
                </c:pt>
                <c:pt idx="85278">
                  <c:v>8526.16</c:v>
                </c:pt>
                <c:pt idx="85279">
                  <c:v>8526.26</c:v>
                </c:pt>
                <c:pt idx="85280">
                  <c:v>8526.36</c:v>
                </c:pt>
                <c:pt idx="85281">
                  <c:v>8526.46</c:v>
                </c:pt>
                <c:pt idx="85282">
                  <c:v>8526.56</c:v>
                </c:pt>
                <c:pt idx="85283">
                  <c:v>8526.66</c:v>
                </c:pt>
                <c:pt idx="85284">
                  <c:v>8526.76</c:v>
                </c:pt>
                <c:pt idx="85285">
                  <c:v>8526.86</c:v>
                </c:pt>
                <c:pt idx="85286">
                  <c:v>8526.96</c:v>
                </c:pt>
                <c:pt idx="85287">
                  <c:v>8527.06</c:v>
                </c:pt>
                <c:pt idx="85288">
                  <c:v>8527.16</c:v>
                </c:pt>
                <c:pt idx="85289">
                  <c:v>8527.26</c:v>
                </c:pt>
                <c:pt idx="85290">
                  <c:v>8527.36</c:v>
                </c:pt>
                <c:pt idx="85291">
                  <c:v>8527.46</c:v>
                </c:pt>
                <c:pt idx="85292">
                  <c:v>8527.56</c:v>
                </c:pt>
                <c:pt idx="85293">
                  <c:v>8527.66</c:v>
                </c:pt>
                <c:pt idx="85294">
                  <c:v>8527.76</c:v>
                </c:pt>
                <c:pt idx="85295">
                  <c:v>8527.86</c:v>
                </c:pt>
                <c:pt idx="85296">
                  <c:v>8527.96</c:v>
                </c:pt>
                <c:pt idx="85297">
                  <c:v>8528.06</c:v>
                </c:pt>
                <c:pt idx="85298">
                  <c:v>8528.16</c:v>
                </c:pt>
                <c:pt idx="85299">
                  <c:v>8528.26</c:v>
                </c:pt>
                <c:pt idx="85300">
                  <c:v>8528.36</c:v>
                </c:pt>
                <c:pt idx="85301">
                  <c:v>8528.46</c:v>
                </c:pt>
                <c:pt idx="85302">
                  <c:v>8528.56</c:v>
                </c:pt>
                <c:pt idx="85303">
                  <c:v>8528.66</c:v>
                </c:pt>
                <c:pt idx="85304">
                  <c:v>8528.76</c:v>
                </c:pt>
                <c:pt idx="85305">
                  <c:v>8528.86</c:v>
                </c:pt>
                <c:pt idx="85306">
                  <c:v>8528.96</c:v>
                </c:pt>
                <c:pt idx="85307">
                  <c:v>8529.06</c:v>
                </c:pt>
                <c:pt idx="85308">
                  <c:v>8529.16</c:v>
                </c:pt>
                <c:pt idx="85309">
                  <c:v>8529.26</c:v>
                </c:pt>
                <c:pt idx="85310">
                  <c:v>8529.36</c:v>
                </c:pt>
                <c:pt idx="85311">
                  <c:v>8529.46</c:v>
                </c:pt>
                <c:pt idx="85312">
                  <c:v>8529.56</c:v>
                </c:pt>
                <c:pt idx="85313">
                  <c:v>8529.66</c:v>
                </c:pt>
                <c:pt idx="85314">
                  <c:v>8529.76</c:v>
                </c:pt>
                <c:pt idx="85315">
                  <c:v>8529.86</c:v>
                </c:pt>
                <c:pt idx="85316">
                  <c:v>8529.96</c:v>
                </c:pt>
                <c:pt idx="85317">
                  <c:v>8530.06</c:v>
                </c:pt>
                <c:pt idx="85318">
                  <c:v>8530.16</c:v>
                </c:pt>
                <c:pt idx="85319">
                  <c:v>8530.26</c:v>
                </c:pt>
                <c:pt idx="85320">
                  <c:v>8530.36</c:v>
                </c:pt>
                <c:pt idx="85321">
                  <c:v>8530.46</c:v>
                </c:pt>
                <c:pt idx="85322">
                  <c:v>8530.56</c:v>
                </c:pt>
                <c:pt idx="85323">
                  <c:v>8530.66</c:v>
                </c:pt>
                <c:pt idx="85324">
                  <c:v>8530.76</c:v>
                </c:pt>
                <c:pt idx="85325">
                  <c:v>8530.86</c:v>
                </c:pt>
                <c:pt idx="85326">
                  <c:v>8530.96</c:v>
                </c:pt>
                <c:pt idx="85327">
                  <c:v>8531.06</c:v>
                </c:pt>
                <c:pt idx="85328">
                  <c:v>8531.16</c:v>
                </c:pt>
                <c:pt idx="85329">
                  <c:v>8531.26</c:v>
                </c:pt>
                <c:pt idx="85330">
                  <c:v>8531.36</c:v>
                </c:pt>
                <c:pt idx="85331">
                  <c:v>8531.46</c:v>
                </c:pt>
                <c:pt idx="85332">
                  <c:v>8531.56</c:v>
                </c:pt>
                <c:pt idx="85333">
                  <c:v>8531.66</c:v>
                </c:pt>
                <c:pt idx="85334">
                  <c:v>8531.76</c:v>
                </c:pt>
                <c:pt idx="85335">
                  <c:v>8531.86</c:v>
                </c:pt>
                <c:pt idx="85336">
                  <c:v>8531.96</c:v>
                </c:pt>
                <c:pt idx="85337">
                  <c:v>8532.06</c:v>
                </c:pt>
                <c:pt idx="85338">
                  <c:v>8532.16</c:v>
                </c:pt>
                <c:pt idx="85339">
                  <c:v>8532.26</c:v>
                </c:pt>
                <c:pt idx="85340">
                  <c:v>8532.36</c:v>
                </c:pt>
                <c:pt idx="85341">
                  <c:v>8532.46</c:v>
                </c:pt>
                <c:pt idx="85342">
                  <c:v>8532.56</c:v>
                </c:pt>
                <c:pt idx="85343">
                  <c:v>8532.66</c:v>
                </c:pt>
                <c:pt idx="85344">
                  <c:v>8532.76</c:v>
                </c:pt>
                <c:pt idx="85345">
                  <c:v>8532.86</c:v>
                </c:pt>
                <c:pt idx="85346">
                  <c:v>8532.96</c:v>
                </c:pt>
                <c:pt idx="85347">
                  <c:v>8533.06</c:v>
                </c:pt>
                <c:pt idx="85348">
                  <c:v>8533.16</c:v>
                </c:pt>
                <c:pt idx="85349">
                  <c:v>8533.26</c:v>
                </c:pt>
                <c:pt idx="85350">
                  <c:v>8533.36</c:v>
                </c:pt>
                <c:pt idx="85351">
                  <c:v>8533.46</c:v>
                </c:pt>
                <c:pt idx="85352">
                  <c:v>8533.56</c:v>
                </c:pt>
                <c:pt idx="85353">
                  <c:v>8533.66</c:v>
                </c:pt>
                <c:pt idx="85354">
                  <c:v>8533.76</c:v>
                </c:pt>
                <c:pt idx="85355">
                  <c:v>8533.86</c:v>
                </c:pt>
                <c:pt idx="85356">
                  <c:v>8533.96</c:v>
                </c:pt>
                <c:pt idx="85357">
                  <c:v>8534.06</c:v>
                </c:pt>
                <c:pt idx="85358">
                  <c:v>8534.16</c:v>
                </c:pt>
                <c:pt idx="85359">
                  <c:v>8534.26</c:v>
                </c:pt>
                <c:pt idx="85360">
                  <c:v>8534.36</c:v>
                </c:pt>
                <c:pt idx="85361">
                  <c:v>8534.46</c:v>
                </c:pt>
                <c:pt idx="85362">
                  <c:v>8534.56</c:v>
                </c:pt>
                <c:pt idx="85363">
                  <c:v>8534.66</c:v>
                </c:pt>
                <c:pt idx="85364">
                  <c:v>8534.76</c:v>
                </c:pt>
                <c:pt idx="85365">
                  <c:v>8534.86</c:v>
                </c:pt>
                <c:pt idx="85366">
                  <c:v>8534.96</c:v>
                </c:pt>
                <c:pt idx="85367">
                  <c:v>8535.06</c:v>
                </c:pt>
                <c:pt idx="85368">
                  <c:v>8535.16</c:v>
                </c:pt>
                <c:pt idx="85369">
                  <c:v>8535.26</c:v>
                </c:pt>
                <c:pt idx="85370">
                  <c:v>8535.36</c:v>
                </c:pt>
                <c:pt idx="85371">
                  <c:v>8535.46</c:v>
                </c:pt>
                <c:pt idx="85372">
                  <c:v>8535.56</c:v>
                </c:pt>
                <c:pt idx="85373">
                  <c:v>8535.66</c:v>
                </c:pt>
                <c:pt idx="85374">
                  <c:v>8535.76</c:v>
                </c:pt>
                <c:pt idx="85375">
                  <c:v>8535.86</c:v>
                </c:pt>
                <c:pt idx="85376">
                  <c:v>8535.96</c:v>
                </c:pt>
                <c:pt idx="85377">
                  <c:v>8536.06</c:v>
                </c:pt>
                <c:pt idx="85378">
                  <c:v>8536.16</c:v>
                </c:pt>
                <c:pt idx="85379">
                  <c:v>8536.26</c:v>
                </c:pt>
                <c:pt idx="85380">
                  <c:v>8536.36</c:v>
                </c:pt>
                <c:pt idx="85381">
                  <c:v>8536.46</c:v>
                </c:pt>
                <c:pt idx="85382">
                  <c:v>8536.56</c:v>
                </c:pt>
                <c:pt idx="85383">
                  <c:v>8536.66</c:v>
                </c:pt>
                <c:pt idx="85384">
                  <c:v>8536.76</c:v>
                </c:pt>
                <c:pt idx="85385">
                  <c:v>8536.86</c:v>
                </c:pt>
                <c:pt idx="85386">
                  <c:v>8536.96</c:v>
                </c:pt>
                <c:pt idx="85387">
                  <c:v>8537.06</c:v>
                </c:pt>
                <c:pt idx="85388">
                  <c:v>8537.16</c:v>
                </c:pt>
                <c:pt idx="85389">
                  <c:v>8537.26</c:v>
                </c:pt>
                <c:pt idx="85390">
                  <c:v>8537.36</c:v>
                </c:pt>
                <c:pt idx="85391">
                  <c:v>8537.46</c:v>
                </c:pt>
                <c:pt idx="85392">
                  <c:v>8537.56</c:v>
                </c:pt>
                <c:pt idx="85393">
                  <c:v>8537.66</c:v>
                </c:pt>
                <c:pt idx="85394">
                  <c:v>8537.76</c:v>
                </c:pt>
                <c:pt idx="85395">
                  <c:v>8537.86</c:v>
                </c:pt>
                <c:pt idx="85396">
                  <c:v>8537.96</c:v>
                </c:pt>
                <c:pt idx="85397">
                  <c:v>8538.06</c:v>
                </c:pt>
                <c:pt idx="85398">
                  <c:v>8538.16</c:v>
                </c:pt>
                <c:pt idx="85399">
                  <c:v>8538.26</c:v>
                </c:pt>
                <c:pt idx="85400">
                  <c:v>8538.36</c:v>
                </c:pt>
                <c:pt idx="85401">
                  <c:v>8538.46</c:v>
                </c:pt>
                <c:pt idx="85402">
                  <c:v>8538.56</c:v>
                </c:pt>
                <c:pt idx="85403">
                  <c:v>8538.66</c:v>
                </c:pt>
                <c:pt idx="85404">
                  <c:v>8538.76</c:v>
                </c:pt>
                <c:pt idx="85405">
                  <c:v>8538.86</c:v>
                </c:pt>
                <c:pt idx="85406">
                  <c:v>8538.96</c:v>
                </c:pt>
                <c:pt idx="85407">
                  <c:v>8539.06</c:v>
                </c:pt>
                <c:pt idx="85408">
                  <c:v>8539.16</c:v>
                </c:pt>
                <c:pt idx="85409">
                  <c:v>8539.26</c:v>
                </c:pt>
                <c:pt idx="85410">
                  <c:v>8539.36</c:v>
                </c:pt>
                <c:pt idx="85411">
                  <c:v>8539.46</c:v>
                </c:pt>
                <c:pt idx="85412">
                  <c:v>8539.56</c:v>
                </c:pt>
                <c:pt idx="85413">
                  <c:v>8539.66</c:v>
                </c:pt>
                <c:pt idx="85414">
                  <c:v>8539.76</c:v>
                </c:pt>
                <c:pt idx="85415">
                  <c:v>8539.86</c:v>
                </c:pt>
                <c:pt idx="85416">
                  <c:v>8539.96</c:v>
                </c:pt>
                <c:pt idx="85417">
                  <c:v>8540.06</c:v>
                </c:pt>
                <c:pt idx="85418">
                  <c:v>8540.16</c:v>
                </c:pt>
                <c:pt idx="85419">
                  <c:v>8540.26</c:v>
                </c:pt>
                <c:pt idx="85420">
                  <c:v>8540.36</c:v>
                </c:pt>
                <c:pt idx="85421">
                  <c:v>8540.46</c:v>
                </c:pt>
                <c:pt idx="85422">
                  <c:v>8540.56</c:v>
                </c:pt>
                <c:pt idx="85423">
                  <c:v>8540.66</c:v>
                </c:pt>
                <c:pt idx="85424">
                  <c:v>8540.76</c:v>
                </c:pt>
                <c:pt idx="85425">
                  <c:v>8540.86</c:v>
                </c:pt>
                <c:pt idx="85426">
                  <c:v>8540.96</c:v>
                </c:pt>
                <c:pt idx="85427">
                  <c:v>8541.06</c:v>
                </c:pt>
                <c:pt idx="85428">
                  <c:v>8541.16</c:v>
                </c:pt>
                <c:pt idx="85429">
                  <c:v>8541.26</c:v>
                </c:pt>
                <c:pt idx="85430">
                  <c:v>8541.36</c:v>
                </c:pt>
                <c:pt idx="85431">
                  <c:v>8541.46</c:v>
                </c:pt>
                <c:pt idx="85432">
                  <c:v>8541.56</c:v>
                </c:pt>
                <c:pt idx="85433">
                  <c:v>8541.66</c:v>
                </c:pt>
                <c:pt idx="85434">
                  <c:v>8541.76</c:v>
                </c:pt>
                <c:pt idx="85435">
                  <c:v>8541.86</c:v>
                </c:pt>
                <c:pt idx="85436">
                  <c:v>8541.96</c:v>
                </c:pt>
                <c:pt idx="85437">
                  <c:v>8542.06</c:v>
                </c:pt>
                <c:pt idx="85438">
                  <c:v>8542.16</c:v>
                </c:pt>
                <c:pt idx="85439">
                  <c:v>8542.26</c:v>
                </c:pt>
                <c:pt idx="85440">
                  <c:v>8542.36</c:v>
                </c:pt>
                <c:pt idx="85441">
                  <c:v>8542.46</c:v>
                </c:pt>
                <c:pt idx="85442">
                  <c:v>8542.56</c:v>
                </c:pt>
                <c:pt idx="85443">
                  <c:v>8542.66</c:v>
                </c:pt>
                <c:pt idx="85444">
                  <c:v>8542.76</c:v>
                </c:pt>
                <c:pt idx="85445">
                  <c:v>8542.86</c:v>
                </c:pt>
                <c:pt idx="85446">
                  <c:v>8542.96</c:v>
                </c:pt>
                <c:pt idx="85447">
                  <c:v>8543.06</c:v>
                </c:pt>
                <c:pt idx="85448">
                  <c:v>8543.16</c:v>
                </c:pt>
                <c:pt idx="85449">
                  <c:v>8543.26</c:v>
                </c:pt>
                <c:pt idx="85450">
                  <c:v>8543.36</c:v>
                </c:pt>
                <c:pt idx="85451">
                  <c:v>8543.46</c:v>
                </c:pt>
                <c:pt idx="85452">
                  <c:v>8543.56</c:v>
                </c:pt>
                <c:pt idx="85453">
                  <c:v>8543.66</c:v>
                </c:pt>
                <c:pt idx="85454">
                  <c:v>8543.76</c:v>
                </c:pt>
                <c:pt idx="85455">
                  <c:v>8543.86</c:v>
                </c:pt>
                <c:pt idx="85456">
                  <c:v>8543.96</c:v>
                </c:pt>
                <c:pt idx="85457">
                  <c:v>8544.06</c:v>
                </c:pt>
                <c:pt idx="85458">
                  <c:v>8544.16</c:v>
                </c:pt>
                <c:pt idx="85459">
                  <c:v>8544.26</c:v>
                </c:pt>
                <c:pt idx="85460">
                  <c:v>8544.36</c:v>
                </c:pt>
                <c:pt idx="85461">
                  <c:v>8544.46</c:v>
                </c:pt>
                <c:pt idx="85462">
                  <c:v>8544.56</c:v>
                </c:pt>
                <c:pt idx="85463">
                  <c:v>8544.66</c:v>
                </c:pt>
                <c:pt idx="85464">
                  <c:v>8544.76</c:v>
                </c:pt>
                <c:pt idx="85465">
                  <c:v>8544.86</c:v>
                </c:pt>
                <c:pt idx="85466">
                  <c:v>8544.96</c:v>
                </c:pt>
                <c:pt idx="85467">
                  <c:v>8545.06</c:v>
                </c:pt>
                <c:pt idx="85468">
                  <c:v>8545.16</c:v>
                </c:pt>
                <c:pt idx="85469">
                  <c:v>8545.26</c:v>
                </c:pt>
                <c:pt idx="85470">
                  <c:v>8545.36</c:v>
                </c:pt>
                <c:pt idx="85471">
                  <c:v>8545.46</c:v>
                </c:pt>
                <c:pt idx="85472">
                  <c:v>8545.56</c:v>
                </c:pt>
                <c:pt idx="85473">
                  <c:v>8545.66</c:v>
                </c:pt>
                <c:pt idx="85474">
                  <c:v>8545.76</c:v>
                </c:pt>
                <c:pt idx="85475">
                  <c:v>8545.86</c:v>
                </c:pt>
                <c:pt idx="85476">
                  <c:v>8545.96</c:v>
                </c:pt>
                <c:pt idx="85477">
                  <c:v>8546.06</c:v>
                </c:pt>
                <c:pt idx="85478">
                  <c:v>8546.16</c:v>
                </c:pt>
                <c:pt idx="85479">
                  <c:v>8546.26</c:v>
                </c:pt>
                <c:pt idx="85480">
                  <c:v>8546.36</c:v>
                </c:pt>
                <c:pt idx="85481">
                  <c:v>8546.46</c:v>
                </c:pt>
                <c:pt idx="85482">
                  <c:v>8546.56</c:v>
                </c:pt>
                <c:pt idx="85483">
                  <c:v>8546.66</c:v>
                </c:pt>
                <c:pt idx="85484">
                  <c:v>8546.76</c:v>
                </c:pt>
                <c:pt idx="85485">
                  <c:v>8546.86</c:v>
                </c:pt>
                <c:pt idx="85486">
                  <c:v>8546.96</c:v>
                </c:pt>
                <c:pt idx="85487">
                  <c:v>8547.06</c:v>
                </c:pt>
                <c:pt idx="85488">
                  <c:v>8547.16</c:v>
                </c:pt>
                <c:pt idx="85489">
                  <c:v>8547.26</c:v>
                </c:pt>
                <c:pt idx="85490">
                  <c:v>8547.36</c:v>
                </c:pt>
                <c:pt idx="85491">
                  <c:v>8547.46</c:v>
                </c:pt>
                <c:pt idx="85492">
                  <c:v>8547.56</c:v>
                </c:pt>
                <c:pt idx="85493">
                  <c:v>8547.66</c:v>
                </c:pt>
                <c:pt idx="85494">
                  <c:v>8547.76</c:v>
                </c:pt>
                <c:pt idx="85495">
                  <c:v>8547.86</c:v>
                </c:pt>
                <c:pt idx="85496">
                  <c:v>8547.96</c:v>
                </c:pt>
                <c:pt idx="85497">
                  <c:v>8548.06</c:v>
                </c:pt>
                <c:pt idx="85498">
                  <c:v>8548.16</c:v>
                </c:pt>
                <c:pt idx="85499">
                  <c:v>8548.26</c:v>
                </c:pt>
                <c:pt idx="85500">
                  <c:v>8548.36</c:v>
                </c:pt>
                <c:pt idx="85501">
                  <c:v>8548.46</c:v>
                </c:pt>
                <c:pt idx="85502">
                  <c:v>8548.56</c:v>
                </c:pt>
                <c:pt idx="85503">
                  <c:v>8548.66</c:v>
                </c:pt>
                <c:pt idx="85504">
                  <c:v>8548.76</c:v>
                </c:pt>
                <c:pt idx="85505">
                  <c:v>8548.86</c:v>
                </c:pt>
                <c:pt idx="85506">
                  <c:v>8548.96</c:v>
                </c:pt>
                <c:pt idx="85507">
                  <c:v>8549.06</c:v>
                </c:pt>
                <c:pt idx="85508">
                  <c:v>8549.16</c:v>
                </c:pt>
                <c:pt idx="85509">
                  <c:v>8549.26</c:v>
                </c:pt>
                <c:pt idx="85510">
                  <c:v>8549.36</c:v>
                </c:pt>
                <c:pt idx="85511">
                  <c:v>8549.46</c:v>
                </c:pt>
                <c:pt idx="85512">
                  <c:v>8549.56</c:v>
                </c:pt>
                <c:pt idx="85513">
                  <c:v>8549.66</c:v>
                </c:pt>
                <c:pt idx="85514">
                  <c:v>8549.76</c:v>
                </c:pt>
                <c:pt idx="85515">
                  <c:v>8549.86</c:v>
                </c:pt>
                <c:pt idx="85516">
                  <c:v>8549.96</c:v>
                </c:pt>
                <c:pt idx="85517">
                  <c:v>8550.06</c:v>
                </c:pt>
                <c:pt idx="85518">
                  <c:v>8550.16</c:v>
                </c:pt>
                <c:pt idx="85519">
                  <c:v>8550.26</c:v>
                </c:pt>
                <c:pt idx="85520">
                  <c:v>8550.36</c:v>
                </c:pt>
                <c:pt idx="85521">
                  <c:v>8550.46</c:v>
                </c:pt>
                <c:pt idx="85522">
                  <c:v>8550.56</c:v>
                </c:pt>
                <c:pt idx="85523">
                  <c:v>8550.66</c:v>
                </c:pt>
                <c:pt idx="85524">
                  <c:v>8550.76</c:v>
                </c:pt>
                <c:pt idx="85525">
                  <c:v>8550.86</c:v>
                </c:pt>
                <c:pt idx="85526">
                  <c:v>8550.96</c:v>
                </c:pt>
                <c:pt idx="85527">
                  <c:v>8551.06</c:v>
                </c:pt>
                <c:pt idx="85528">
                  <c:v>8551.16</c:v>
                </c:pt>
                <c:pt idx="85529">
                  <c:v>8551.26</c:v>
                </c:pt>
                <c:pt idx="85530">
                  <c:v>8551.36</c:v>
                </c:pt>
                <c:pt idx="85531">
                  <c:v>8551.46</c:v>
                </c:pt>
                <c:pt idx="85532">
                  <c:v>8551.56</c:v>
                </c:pt>
                <c:pt idx="85533">
                  <c:v>8551.66</c:v>
                </c:pt>
                <c:pt idx="85534">
                  <c:v>8551.76</c:v>
                </c:pt>
                <c:pt idx="85535">
                  <c:v>8551.86</c:v>
                </c:pt>
                <c:pt idx="85536">
                  <c:v>8551.96</c:v>
                </c:pt>
                <c:pt idx="85537">
                  <c:v>8552.06</c:v>
                </c:pt>
                <c:pt idx="85538">
                  <c:v>8552.16</c:v>
                </c:pt>
                <c:pt idx="85539">
                  <c:v>8552.26</c:v>
                </c:pt>
                <c:pt idx="85540">
                  <c:v>8552.36</c:v>
                </c:pt>
                <c:pt idx="85541">
                  <c:v>8552.46</c:v>
                </c:pt>
                <c:pt idx="85542">
                  <c:v>8552.56</c:v>
                </c:pt>
                <c:pt idx="85543">
                  <c:v>8552.66</c:v>
                </c:pt>
                <c:pt idx="85544">
                  <c:v>8552.76</c:v>
                </c:pt>
                <c:pt idx="85545">
                  <c:v>8552.86</c:v>
                </c:pt>
                <c:pt idx="85546">
                  <c:v>8552.96</c:v>
                </c:pt>
                <c:pt idx="85547">
                  <c:v>8553.06</c:v>
                </c:pt>
                <c:pt idx="85548">
                  <c:v>8553.16</c:v>
                </c:pt>
                <c:pt idx="85549">
                  <c:v>8553.26</c:v>
                </c:pt>
                <c:pt idx="85550">
                  <c:v>8553.36</c:v>
                </c:pt>
                <c:pt idx="85551">
                  <c:v>8553.46</c:v>
                </c:pt>
                <c:pt idx="85552">
                  <c:v>8553.56</c:v>
                </c:pt>
                <c:pt idx="85553">
                  <c:v>8553.66</c:v>
                </c:pt>
                <c:pt idx="85554">
                  <c:v>8553.76</c:v>
                </c:pt>
                <c:pt idx="85555">
                  <c:v>8553.86</c:v>
                </c:pt>
                <c:pt idx="85556">
                  <c:v>8553.96</c:v>
                </c:pt>
                <c:pt idx="85557">
                  <c:v>8554.06</c:v>
                </c:pt>
                <c:pt idx="85558">
                  <c:v>8554.16</c:v>
                </c:pt>
                <c:pt idx="85559">
                  <c:v>8554.26</c:v>
                </c:pt>
                <c:pt idx="85560">
                  <c:v>8554.36</c:v>
                </c:pt>
                <c:pt idx="85561">
                  <c:v>8554.46</c:v>
                </c:pt>
                <c:pt idx="85562">
                  <c:v>8554.56</c:v>
                </c:pt>
                <c:pt idx="85563">
                  <c:v>8554.66</c:v>
                </c:pt>
                <c:pt idx="85564">
                  <c:v>8554.76</c:v>
                </c:pt>
                <c:pt idx="85565">
                  <c:v>8554.86</c:v>
                </c:pt>
                <c:pt idx="85566">
                  <c:v>8554.96</c:v>
                </c:pt>
                <c:pt idx="85567">
                  <c:v>8555.06</c:v>
                </c:pt>
                <c:pt idx="85568">
                  <c:v>8555.16</c:v>
                </c:pt>
                <c:pt idx="85569">
                  <c:v>8555.26</c:v>
                </c:pt>
                <c:pt idx="85570">
                  <c:v>8555.36</c:v>
                </c:pt>
                <c:pt idx="85571">
                  <c:v>8555.46</c:v>
                </c:pt>
                <c:pt idx="85572">
                  <c:v>8555.56</c:v>
                </c:pt>
                <c:pt idx="85573">
                  <c:v>8555.66</c:v>
                </c:pt>
                <c:pt idx="85574">
                  <c:v>8555.76</c:v>
                </c:pt>
                <c:pt idx="85575">
                  <c:v>8555.86</c:v>
                </c:pt>
                <c:pt idx="85576">
                  <c:v>8555.96</c:v>
                </c:pt>
                <c:pt idx="85577">
                  <c:v>8556.06</c:v>
                </c:pt>
                <c:pt idx="85578">
                  <c:v>8556.16</c:v>
                </c:pt>
                <c:pt idx="85579">
                  <c:v>8556.26</c:v>
                </c:pt>
                <c:pt idx="85580">
                  <c:v>8556.36</c:v>
                </c:pt>
                <c:pt idx="85581">
                  <c:v>8556.46</c:v>
                </c:pt>
                <c:pt idx="85582">
                  <c:v>8556.56</c:v>
                </c:pt>
                <c:pt idx="85583">
                  <c:v>8556.66</c:v>
                </c:pt>
                <c:pt idx="85584">
                  <c:v>8556.76</c:v>
                </c:pt>
                <c:pt idx="85585">
                  <c:v>8556.86</c:v>
                </c:pt>
                <c:pt idx="85586">
                  <c:v>8556.96</c:v>
                </c:pt>
                <c:pt idx="85587">
                  <c:v>8557.06</c:v>
                </c:pt>
                <c:pt idx="85588">
                  <c:v>8557.16</c:v>
                </c:pt>
                <c:pt idx="85589">
                  <c:v>8557.26</c:v>
                </c:pt>
                <c:pt idx="85590">
                  <c:v>8557.36</c:v>
                </c:pt>
                <c:pt idx="85591">
                  <c:v>8557.46</c:v>
                </c:pt>
                <c:pt idx="85592">
                  <c:v>8557.56</c:v>
                </c:pt>
                <c:pt idx="85593">
                  <c:v>8557.66</c:v>
                </c:pt>
                <c:pt idx="85594">
                  <c:v>8557.76</c:v>
                </c:pt>
                <c:pt idx="85595">
                  <c:v>8557.86</c:v>
                </c:pt>
                <c:pt idx="85596">
                  <c:v>8557.96</c:v>
                </c:pt>
                <c:pt idx="85597">
                  <c:v>8558.06</c:v>
                </c:pt>
                <c:pt idx="85598">
                  <c:v>8558.16</c:v>
                </c:pt>
                <c:pt idx="85599">
                  <c:v>8558.26</c:v>
                </c:pt>
                <c:pt idx="85600">
                  <c:v>8558.36</c:v>
                </c:pt>
                <c:pt idx="85601">
                  <c:v>8558.46</c:v>
                </c:pt>
                <c:pt idx="85602">
                  <c:v>8558.56</c:v>
                </c:pt>
                <c:pt idx="85603">
                  <c:v>8558.66</c:v>
                </c:pt>
                <c:pt idx="85604">
                  <c:v>8558.76</c:v>
                </c:pt>
                <c:pt idx="85605">
                  <c:v>8558.86</c:v>
                </c:pt>
                <c:pt idx="85606">
                  <c:v>8558.96</c:v>
                </c:pt>
                <c:pt idx="85607">
                  <c:v>8559.06</c:v>
                </c:pt>
                <c:pt idx="85608">
                  <c:v>8559.16</c:v>
                </c:pt>
                <c:pt idx="85609">
                  <c:v>8559.26</c:v>
                </c:pt>
                <c:pt idx="85610">
                  <c:v>8559.36</c:v>
                </c:pt>
                <c:pt idx="85611">
                  <c:v>8559.46</c:v>
                </c:pt>
                <c:pt idx="85612">
                  <c:v>8559.56</c:v>
                </c:pt>
                <c:pt idx="85613">
                  <c:v>8559.66</c:v>
                </c:pt>
                <c:pt idx="85614">
                  <c:v>8559.76</c:v>
                </c:pt>
                <c:pt idx="85615">
                  <c:v>8559.86</c:v>
                </c:pt>
                <c:pt idx="85616">
                  <c:v>8559.96</c:v>
                </c:pt>
                <c:pt idx="85617">
                  <c:v>8560.06</c:v>
                </c:pt>
                <c:pt idx="85618">
                  <c:v>8560.16</c:v>
                </c:pt>
                <c:pt idx="85619">
                  <c:v>8560.26</c:v>
                </c:pt>
                <c:pt idx="85620">
                  <c:v>8560.36</c:v>
                </c:pt>
                <c:pt idx="85621">
                  <c:v>8560.46</c:v>
                </c:pt>
                <c:pt idx="85622">
                  <c:v>8560.56</c:v>
                </c:pt>
                <c:pt idx="85623">
                  <c:v>8560.66</c:v>
                </c:pt>
                <c:pt idx="85624">
                  <c:v>8560.76</c:v>
                </c:pt>
                <c:pt idx="85625">
                  <c:v>8560.86</c:v>
                </c:pt>
                <c:pt idx="85626">
                  <c:v>8560.96</c:v>
                </c:pt>
                <c:pt idx="85627">
                  <c:v>8561.06</c:v>
                </c:pt>
                <c:pt idx="85628">
                  <c:v>8561.16</c:v>
                </c:pt>
                <c:pt idx="85629">
                  <c:v>8561.26</c:v>
                </c:pt>
                <c:pt idx="85630">
                  <c:v>8561.36</c:v>
                </c:pt>
                <c:pt idx="85631">
                  <c:v>8561.46</c:v>
                </c:pt>
                <c:pt idx="85632">
                  <c:v>8561.56</c:v>
                </c:pt>
                <c:pt idx="85633">
                  <c:v>8561.66</c:v>
                </c:pt>
                <c:pt idx="85634">
                  <c:v>8561.76</c:v>
                </c:pt>
                <c:pt idx="85635">
                  <c:v>8561.86</c:v>
                </c:pt>
                <c:pt idx="85636">
                  <c:v>8561.96</c:v>
                </c:pt>
                <c:pt idx="85637">
                  <c:v>8562.06</c:v>
                </c:pt>
                <c:pt idx="85638">
                  <c:v>8562.16</c:v>
                </c:pt>
                <c:pt idx="85639">
                  <c:v>8562.26</c:v>
                </c:pt>
                <c:pt idx="85640">
                  <c:v>8562.36</c:v>
                </c:pt>
                <c:pt idx="85641">
                  <c:v>8562.46</c:v>
                </c:pt>
                <c:pt idx="85642">
                  <c:v>8562.56</c:v>
                </c:pt>
                <c:pt idx="85643">
                  <c:v>8562.66</c:v>
                </c:pt>
                <c:pt idx="85644">
                  <c:v>8562.76</c:v>
                </c:pt>
                <c:pt idx="85645">
                  <c:v>8562.86</c:v>
                </c:pt>
                <c:pt idx="85646">
                  <c:v>8562.96</c:v>
                </c:pt>
                <c:pt idx="85647">
                  <c:v>8563.06</c:v>
                </c:pt>
                <c:pt idx="85648">
                  <c:v>8563.16</c:v>
                </c:pt>
                <c:pt idx="85649">
                  <c:v>8563.26</c:v>
                </c:pt>
                <c:pt idx="85650">
                  <c:v>8563.36</c:v>
                </c:pt>
                <c:pt idx="85651">
                  <c:v>8563.46</c:v>
                </c:pt>
                <c:pt idx="85652">
                  <c:v>8563.56</c:v>
                </c:pt>
                <c:pt idx="85653">
                  <c:v>8563.66</c:v>
                </c:pt>
                <c:pt idx="85654">
                  <c:v>8563.76</c:v>
                </c:pt>
                <c:pt idx="85655">
                  <c:v>8563.86</c:v>
                </c:pt>
                <c:pt idx="85656">
                  <c:v>8563.96</c:v>
                </c:pt>
                <c:pt idx="85657">
                  <c:v>8564.06</c:v>
                </c:pt>
                <c:pt idx="85658">
                  <c:v>8564.16</c:v>
                </c:pt>
                <c:pt idx="85659">
                  <c:v>8564.26</c:v>
                </c:pt>
                <c:pt idx="85660">
                  <c:v>8564.36</c:v>
                </c:pt>
                <c:pt idx="85661">
                  <c:v>8564.46</c:v>
                </c:pt>
                <c:pt idx="85662">
                  <c:v>8564.56</c:v>
                </c:pt>
                <c:pt idx="85663">
                  <c:v>8564.66</c:v>
                </c:pt>
                <c:pt idx="85664">
                  <c:v>8564.76</c:v>
                </c:pt>
                <c:pt idx="85665">
                  <c:v>8564.86</c:v>
                </c:pt>
                <c:pt idx="85666">
                  <c:v>8564.96</c:v>
                </c:pt>
                <c:pt idx="85667">
                  <c:v>8565.06</c:v>
                </c:pt>
                <c:pt idx="85668">
                  <c:v>8565.16</c:v>
                </c:pt>
                <c:pt idx="85669">
                  <c:v>8565.26</c:v>
                </c:pt>
                <c:pt idx="85670">
                  <c:v>8565.36</c:v>
                </c:pt>
                <c:pt idx="85671">
                  <c:v>8565.46</c:v>
                </c:pt>
                <c:pt idx="85672">
                  <c:v>8565.56</c:v>
                </c:pt>
                <c:pt idx="85673">
                  <c:v>8565.66</c:v>
                </c:pt>
                <c:pt idx="85674">
                  <c:v>8565.76</c:v>
                </c:pt>
                <c:pt idx="85675">
                  <c:v>8565.86</c:v>
                </c:pt>
                <c:pt idx="85676">
                  <c:v>8565.96</c:v>
                </c:pt>
                <c:pt idx="85677">
                  <c:v>8566.06</c:v>
                </c:pt>
                <c:pt idx="85678">
                  <c:v>8566.16</c:v>
                </c:pt>
                <c:pt idx="85679">
                  <c:v>8566.26</c:v>
                </c:pt>
                <c:pt idx="85680">
                  <c:v>8566.36</c:v>
                </c:pt>
                <c:pt idx="85681">
                  <c:v>8566.46</c:v>
                </c:pt>
                <c:pt idx="85682">
                  <c:v>8566.56</c:v>
                </c:pt>
                <c:pt idx="85683">
                  <c:v>8566.66</c:v>
                </c:pt>
                <c:pt idx="85684">
                  <c:v>8566.76</c:v>
                </c:pt>
                <c:pt idx="85685">
                  <c:v>8566.86</c:v>
                </c:pt>
                <c:pt idx="85686">
                  <c:v>8566.96</c:v>
                </c:pt>
                <c:pt idx="85687">
                  <c:v>8567.06</c:v>
                </c:pt>
                <c:pt idx="85688">
                  <c:v>8567.16</c:v>
                </c:pt>
                <c:pt idx="85689">
                  <c:v>8567.26</c:v>
                </c:pt>
                <c:pt idx="85690">
                  <c:v>8567.36</c:v>
                </c:pt>
                <c:pt idx="85691">
                  <c:v>8567.46</c:v>
                </c:pt>
                <c:pt idx="85692">
                  <c:v>8567.56</c:v>
                </c:pt>
                <c:pt idx="85693">
                  <c:v>8567.66</c:v>
                </c:pt>
                <c:pt idx="85694">
                  <c:v>8567.76</c:v>
                </c:pt>
                <c:pt idx="85695">
                  <c:v>8567.86</c:v>
                </c:pt>
                <c:pt idx="85696">
                  <c:v>8567.96</c:v>
                </c:pt>
                <c:pt idx="85697">
                  <c:v>8568.06</c:v>
                </c:pt>
                <c:pt idx="85698">
                  <c:v>8568.16</c:v>
                </c:pt>
                <c:pt idx="85699">
                  <c:v>8568.26</c:v>
                </c:pt>
                <c:pt idx="85700">
                  <c:v>8568.36</c:v>
                </c:pt>
                <c:pt idx="85701">
                  <c:v>8568.46</c:v>
                </c:pt>
                <c:pt idx="85702">
                  <c:v>8568.56</c:v>
                </c:pt>
                <c:pt idx="85703">
                  <c:v>8568.66</c:v>
                </c:pt>
                <c:pt idx="85704">
                  <c:v>8568.76</c:v>
                </c:pt>
                <c:pt idx="85705">
                  <c:v>8568.86</c:v>
                </c:pt>
                <c:pt idx="85706">
                  <c:v>8568.96</c:v>
                </c:pt>
                <c:pt idx="85707">
                  <c:v>8569.06</c:v>
                </c:pt>
                <c:pt idx="85708">
                  <c:v>8569.16</c:v>
                </c:pt>
                <c:pt idx="85709">
                  <c:v>8569.26</c:v>
                </c:pt>
                <c:pt idx="85710">
                  <c:v>8569.36</c:v>
                </c:pt>
                <c:pt idx="85711">
                  <c:v>8569.46</c:v>
                </c:pt>
                <c:pt idx="85712">
                  <c:v>8569.56</c:v>
                </c:pt>
                <c:pt idx="85713">
                  <c:v>8569.66</c:v>
                </c:pt>
                <c:pt idx="85714">
                  <c:v>8569.76</c:v>
                </c:pt>
                <c:pt idx="85715">
                  <c:v>8569.86</c:v>
                </c:pt>
                <c:pt idx="85716">
                  <c:v>8569.96</c:v>
                </c:pt>
                <c:pt idx="85717">
                  <c:v>8570.06</c:v>
                </c:pt>
                <c:pt idx="85718">
                  <c:v>8570.16</c:v>
                </c:pt>
                <c:pt idx="85719">
                  <c:v>8570.26</c:v>
                </c:pt>
                <c:pt idx="85720">
                  <c:v>8570.36</c:v>
                </c:pt>
                <c:pt idx="85721">
                  <c:v>8570.46</c:v>
                </c:pt>
                <c:pt idx="85722">
                  <c:v>8570.56</c:v>
                </c:pt>
                <c:pt idx="85723">
                  <c:v>8570.66</c:v>
                </c:pt>
                <c:pt idx="85724">
                  <c:v>8570.76</c:v>
                </c:pt>
                <c:pt idx="85725">
                  <c:v>8570.86</c:v>
                </c:pt>
                <c:pt idx="85726">
                  <c:v>8570.96</c:v>
                </c:pt>
                <c:pt idx="85727">
                  <c:v>8571.06</c:v>
                </c:pt>
                <c:pt idx="85728">
                  <c:v>8571.16</c:v>
                </c:pt>
                <c:pt idx="85729">
                  <c:v>8571.26</c:v>
                </c:pt>
                <c:pt idx="85730">
                  <c:v>8571.36</c:v>
                </c:pt>
                <c:pt idx="85731">
                  <c:v>8571.46</c:v>
                </c:pt>
                <c:pt idx="85732">
                  <c:v>8571.56</c:v>
                </c:pt>
                <c:pt idx="85733">
                  <c:v>8571.66</c:v>
                </c:pt>
                <c:pt idx="85734">
                  <c:v>8571.76</c:v>
                </c:pt>
                <c:pt idx="85735">
                  <c:v>8571.86</c:v>
                </c:pt>
                <c:pt idx="85736">
                  <c:v>8571.96</c:v>
                </c:pt>
                <c:pt idx="85737">
                  <c:v>8572.06</c:v>
                </c:pt>
                <c:pt idx="85738">
                  <c:v>8572.16</c:v>
                </c:pt>
                <c:pt idx="85739">
                  <c:v>8572.26</c:v>
                </c:pt>
                <c:pt idx="85740">
                  <c:v>8572.36</c:v>
                </c:pt>
                <c:pt idx="85741">
                  <c:v>8572.46</c:v>
                </c:pt>
                <c:pt idx="85742">
                  <c:v>8572.56</c:v>
                </c:pt>
                <c:pt idx="85743">
                  <c:v>8572.66</c:v>
                </c:pt>
                <c:pt idx="85744">
                  <c:v>8572.76</c:v>
                </c:pt>
                <c:pt idx="85745">
                  <c:v>8572.86</c:v>
                </c:pt>
                <c:pt idx="85746">
                  <c:v>8572.96</c:v>
                </c:pt>
                <c:pt idx="85747">
                  <c:v>8573.06</c:v>
                </c:pt>
                <c:pt idx="85748">
                  <c:v>8573.16</c:v>
                </c:pt>
                <c:pt idx="85749">
                  <c:v>8573.26</c:v>
                </c:pt>
                <c:pt idx="85750">
                  <c:v>8573.36</c:v>
                </c:pt>
                <c:pt idx="85751">
                  <c:v>8573.46</c:v>
                </c:pt>
                <c:pt idx="85752">
                  <c:v>8573.56</c:v>
                </c:pt>
                <c:pt idx="85753">
                  <c:v>8573.66</c:v>
                </c:pt>
                <c:pt idx="85754">
                  <c:v>8573.76</c:v>
                </c:pt>
                <c:pt idx="85755">
                  <c:v>8573.86</c:v>
                </c:pt>
                <c:pt idx="85756">
                  <c:v>8573.96</c:v>
                </c:pt>
                <c:pt idx="85757">
                  <c:v>8574.06</c:v>
                </c:pt>
                <c:pt idx="85758">
                  <c:v>8574.16</c:v>
                </c:pt>
                <c:pt idx="85759">
                  <c:v>8574.26</c:v>
                </c:pt>
                <c:pt idx="85760">
                  <c:v>8574.36</c:v>
                </c:pt>
                <c:pt idx="85761">
                  <c:v>8574.46</c:v>
                </c:pt>
                <c:pt idx="85762">
                  <c:v>8574.56</c:v>
                </c:pt>
                <c:pt idx="85763">
                  <c:v>8574.66</c:v>
                </c:pt>
                <c:pt idx="85764">
                  <c:v>8574.76</c:v>
                </c:pt>
                <c:pt idx="85765">
                  <c:v>8574.86</c:v>
                </c:pt>
                <c:pt idx="85766">
                  <c:v>8574.96</c:v>
                </c:pt>
                <c:pt idx="85767">
                  <c:v>8575.06</c:v>
                </c:pt>
                <c:pt idx="85768">
                  <c:v>8575.16</c:v>
                </c:pt>
                <c:pt idx="85769">
                  <c:v>8575.26</c:v>
                </c:pt>
                <c:pt idx="85770">
                  <c:v>8575.36</c:v>
                </c:pt>
                <c:pt idx="85771">
                  <c:v>8575.46</c:v>
                </c:pt>
                <c:pt idx="85772">
                  <c:v>8575.56</c:v>
                </c:pt>
                <c:pt idx="85773">
                  <c:v>8575.66</c:v>
                </c:pt>
                <c:pt idx="85774">
                  <c:v>8575.76</c:v>
                </c:pt>
                <c:pt idx="85775">
                  <c:v>8575.86</c:v>
                </c:pt>
                <c:pt idx="85776">
                  <c:v>8575.96</c:v>
                </c:pt>
                <c:pt idx="85777">
                  <c:v>8576.06</c:v>
                </c:pt>
                <c:pt idx="85778">
                  <c:v>8576.16</c:v>
                </c:pt>
                <c:pt idx="85779">
                  <c:v>8576.26</c:v>
                </c:pt>
                <c:pt idx="85780">
                  <c:v>8576.36</c:v>
                </c:pt>
                <c:pt idx="85781">
                  <c:v>8576.46</c:v>
                </c:pt>
                <c:pt idx="85782">
                  <c:v>8576.56</c:v>
                </c:pt>
                <c:pt idx="85783">
                  <c:v>8576.66</c:v>
                </c:pt>
                <c:pt idx="85784">
                  <c:v>8576.76</c:v>
                </c:pt>
                <c:pt idx="85785">
                  <c:v>8576.86</c:v>
                </c:pt>
                <c:pt idx="85786">
                  <c:v>8576.96</c:v>
                </c:pt>
                <c:pt idx="85787">
                  <c:v>8577.06</c:v>
                </c:pt>
                <c:pt idx="85788">
                  <c:v>8577.16</c:v>
                </c:pt>
                <c:pt idx="85789">
                  <c:v>8577.26</c:v>
                </c:pt>
                <c:pt idx="85790">
                  <c:v>8577.36</c:v>
                </c:pt>
                <c:pt idx="85791">
                  <c:v>8577.46</c:v>
                </c:pt>
                <c:pt idx="85792">
                  <c:v>8577.56</c:v>
                </c:pt>
                <c:pt idx="85793">
                  <c:v>8577.66</c:v>
                </c:pt>
                <c:pt idx="85794">
                  <c:v>8577.76</c:v>
                </c:pt>
                <c:pt idx="85795">
                  <c:v>8577.86</c:v>
                </c:pt>
                <c:pt idx="85796">
                  <c:v>8577.96</c:v>
                </c:pt>
                <c:pt idx="85797">
                  <c:v>8578.06</c:v>
                </c:pt>
                <c:pt idx="85798">
                  <c:v>8578.16</c:v>
                </c:pt>
                <c:pt idx="85799">
                  <c:v>8578.26</c:v>
                </c:pt>
                <c:pt idx="85800">
                  <c:v>8578.36</c:v>
                </c:pt>
                <c:pt idx="85801">
                  <c:v>8578.46</c:v>
                </c:pt>
                <c:pt idx="85802">
                  <c:v>8578.56</c:v>
                </c:pt>
                <c:pt idx="85803">
                  <c:v>8578.66</c:v>
                </c:pt>
                <c:pt idx="85804">
                  <c:v>8578.76</c:v>
                </c:pt>
                <c:pt idx="85805">
                  <c:v>8578.86</c:v>
                </c:pt>
                <c:pt idx="85806">
                  <c:v>8578.96</c:v>
                </c:pt>
                <c:pt idx="85807">
                  <c:v>8579.06</c:v>
                </c:pt>
                <c:pt idx="85808">
                  <c:v>8579.16</c:v>
                </c:pt>
                <c:pt idx="85809">
                  <c:v>8579.26</c:v>
                </c:pt>
                <c:pt idx="85810">
                  <c:v>8579.36</c:v>
                </c:pt>
                <c:pt idx="85811">
                  <c:v>8579.46</c:v>
                </c:pt>
                <c:pt idx="85812">
                  <c:v>8579.56</c:v>
                </c:pt>
                <c:pt idx="85813">
                  <c:v>8579.66</c:v>
                </c:pt>
                <c:pt idx="85814">
                  <c:v>8579.76</c:v>
                </c:pt>
                <c:pt idx="85815">
                  <c:v>8579.86</c:v>
                </c:pt>
                <c:pt idx="85816">
                  <c:v>8579.96</c:v>
                </c:pt>
                <c:pt idx="85817">
                  <c:v>8580.06</c:v>
                </c:pt>
                <c:pt idx="85818">
                  <c:v>8580.16</c:v>
                </c:pt>
                <c:pt idx="85819">
                  <c:v>8580.26</c:v>
                </c:pt>
                <c:pt idx="85820">
                  <c:v>8580.36</c:v>
                </c:pt>
                <c:pt idx="85821">
                  <c:v>8580.46</c:v>
                </c:pt>
                <c:pt idx="85822">
                  <c:v>8580.56</c:v>
                </c:pt>
                <c:pt idx="85823">
                  <c:v>8580.66</c:v>
                </c:pt>
                <c:pt idx="85824">
                  <c:v>8580.76</c:v>
                </c:pt>
                <c:pt idx="85825">
                  <c:v>8580.86</c:v>
                </c:pt>
                <c:pt idx="85826">
                  <c:v>8580.96</c:v>
                </c:pt>
                <c:pt idx="85827">
                  <c:v>8581.06</c:v>
                </c:pt>
                <c:pt idx="85828">
                  <c:v>8581.16</c:v>
                </c:pt>
                <c:pt idx="85829">
                  <c:v>8581.26</c:v>
                </c:pt>
                <c:pt idx="85830">
                  <c:v>8581.36</c:v>
                </c:pt>
                <c:pt idx="85831">
                  <c:v>8581.46</c:v>
                </c:pt>
                <c:pt idx="85832">
                  <c:v>8581.56</c:v>
                </c:pt>
                <c:pt idx="85833">
                  <c:v>8581.66</c:v>
                </c:pt>
                <c:pt idx="85834">
                  <c:v>8581.76</c:v>
                </c:pt>
                <c:pt idx="85835">
                  <c:v>8581.86</c:v>
                </c:pt>
                <c:pt idx="85836">
                  <c:v>8581.96</c:v>
                </c:pt>
                <c:pt idx="85837">
                  <c:v>8582.06</c:v>
                </c:pt>
                <c:pt idx="85838">
                  <c:v>8582.16</c:v>
                </c:pt>
                <c:pt idx="85839">
                  <c:v>8582.26</c:v>
                </c:pt>
                <c:pt idx="85840">
                  <c:v>8582.36</c:v>
                </c:pt>
                <c:pt idx="85841">
                  <c:v>8582.46</c:v>
                </c:pt>
                <c:pt idx="85842">
                  <c:v>8582.56</c:v>
                </c:pt>
                <c:pt idx="85843">
                  <c:v>8582.66</c:v>
                </c:pt>
                <c:pt idx="85844">
                  <c:v>8582.76</c:v>
                </c:pt>
                <c:pt idx="85845">
                  <c:v>8582.86</c:v>
                </c:pt>
                <c:pt idx="85846">
                  <c:v>8582.96</c:v>
                </c:pt>
                <c:pt idx="85847">
                  <c:v>8583.06</c:v>
                </c:pt>
                <c:pt idx="85848">
                  <c:v>8583.16</c:v>
                </c:pt>
                <c:pt idx="85849">
                  <c:v>8583.26</c:v>
                </c:pt>
                <c:pt idx="85850">
                  <c:v>8583.36</c:v>
                </c:pt>
                <c:pt idx="85851">
                  <c:v>8583.46</c:v>
                </c:pt>
                <c:pt idx="85852">
                  <c:v>8583.56</c:v>
                </c:pt>
                <c:pt idx="85853">
                  <c:v>8583.66</c:v>
                </c:pt>
                <c:pt idx="85854">
                  <c:v>8583.76</c:v>
                </c:pt>
                <c:pt idx="85855">
                  <c:v>8583.86</c:v>
                </c:pt>
                <c:pt idx="85856">
                  <c:v>8583.96</c:v>
                </c:pt>
                <c:pt idx="85857">
                  <c:v>8584.06</c:v>
                </c:pt>
                <c:pt idx="85858">
                  <c:v>8584.16</c:v>
                </c:pt>
                <c:pt idx="85859">
                  <c:v>8584.26</c:v>
                </c:pt>
                <c:pt idx="85860">
                  <c:v>8584.36</c:v>
                </c:pt>
                <c:pt idx="85861">
                  <c:v>8584.46</c:v>
                </c:pt>
                <c:pt idx="85862">
                  <c:v>8584.56</c:v>
                </c:pt>
                <c:pt idx="85863">
                  <c:v>8584.66</c:v>
                </c:pt>
                <c:pt idx="85864">
                  <c:v>8584.76</c:v>
                </c:pt>
                <c:pt idx="85865">
                  <c:v>8584.86</c:v>
                </c:pt>
                <c:pt idx="85866">
                  <c:v>8584.96</c:v>
                </c:pt>
                <c:pt idx="85867">
                  <c:v>8585.06</c:v>
                </c:pt>
                <c:pt idx="85868">
                  <c:v>8585.16</c:v>
                </c:pt>
                <c:pt idx="85869">
                  <c:v>8585.26</c:v>
                </c:pt>
                <c:pt idx="85870">
                  <c:v>8585.36</c:v>
                </c:pt>
                <c:pt idx="85871">
                  <c:v>8585.46</c:v>
                </c:pt>
                <c:pt idx="85872">
                  <c:v>8585.56</c:v>
                </c:pt>
                <c:pt idx="85873">
                  <c:v>8585.66</c:v>
                </c:pt>
                <c:pt idx="85874">
                  <c:v>8585.76</c:v>
                </c:pt>
                <c:pt idx="85875">
                  <c:v>8585.86</c:v>
                </c:pt>
                <c:pt idx="85876">
                  <c:v>8585.96</c:v>
                </c:pt>
                <c:pt idx="85877">
                  <c:v>8586.06</c:v>
                </c:pt>
                <c:pt idx="85878">
                  <c:v>8586.16</c:v>
                </c:pt>
                <c:pt idx="85879">
                  <c:v>8586.26</c:v>
                </c:pt>
                <c:pt idx="85880">
                  <c:v>8586.36</c:v>
                </c:pt>
                <c:pt idx="85881">
                  <c:v>8586.46</c:v>
                </c:pt>
                <c:pt idx="85882">
                  <c:v>8586.56</c:v>
                </c:pt>
                <c:pt idx="85883">
                  <c:v>8586.66</c:v>
                </c:pt>
                <c:pt idx="85884">
                  <c:v>8586.76</c:v>
                </c:pt>
                <c:pt idx="85885">
                  <c:v>8586.86</c:v>
                </c:pt>
                <c:pt idx="85886">
                  <c:v>8586.96</c:v>
                </c:pt>
                <c:pt idx="85887">
                  <c:v>8587.06</c:v>
                </c:pt>
                <c:pt idx="85888">
                  <c:v>8587.16</c:v>
                </c:pt>
                <c:pt idx="85889">
                  <c:v>8587.26</c:v>
                </c:pt>
                <c:pt idx="85890">
                  <c:v>8587.36</c:v>
                </c:pt>
                <c:pt idx="85891">
                  <c:v>8587.46</c:v>
                </c:pt>
                <c:pt idx="85892">
                  <c:v>8587.56</c:v>
                </c:pt>
                <c:pt idx="85893">
                  <c:v>8587.66</c:v>
                </c:pt>
                <c:pt idx="85894">
                  <c:v>8587.76</c:v>
                </c:pt>
                <c:pt idx="85895">
                  <c:v>8587.86</c:v>
                </c:pt>
                <c:pt idx="85896">
                  <c:v>8587.96</c:v>
                </c:pt>
                <c:pt idx="85897">
                  <c:v>8588.06</c:v>
                </c:pt>
                <c:pt idx="85898">
                  <c:v>8588.16</c:v>
                </c:pt>
                <c:pt idx="85899">
                  <c:v>8588.26</c:v>
                </c:pt>
                <c:pt idx="85900">
                  <c:v>8588.36</c:v>
                </c:pt>
                <c:pt idx="85901">
                  <c:v>8588.46</c:v>
                </c:pt>
                <c:pt idx="85902">
                  <c:v>8588.56</c:v>
                </c:pt>
                <c:pt idx="85903">
                  <c:v>8588.66</c:v>
                </c:pt>
                <c:pt idx="85904">
                  <c:v>8588.76</c:v>
                </c:pt>
                <c:pt idx="85905">
                  <c:v>8588.86</c:v>
                </c:pt>
                <c:pt idx="85906">
                  <c:v>8588.96</c:v>
                </c:pt>
                <c:pt idx="85907">
                  <c:v>8589.06</c:v>
                </c:pt>
                <c:pt idx="85908">
                  <c:v>8589.16</c:v>
                </c:pt>
                <c:pt idx="85909">
                  <c:v>8589.26</c:v>
                </c:pt>
                <c:pt idx="85910">
                  <c:v>8589.36</c:v>
                </c:pt>
                <c:pt idx="85911">
                  <c:v>8589.46</c:v>
                </c:pt>
                <c:pt idx="85912">
                  <c:v>8589.56</c:v>
                </c:pt>
                <c:pt idx="85913">
                  <c:v>8589.66</c:v>
                </c:pt>
                <c:pt idx="85914">
                  <c:v>8589.76</c:v>
                </c:pt>
                <c:pt idx="85915">
                  <c:v>8589.86</c:v>
                </c:pt>
                <c:pt idx="85916">
                  <c:v>8589.96</c:v>
                </c:pt>
                <c:pt idx="85917">
                  <c:v>8590.06</c:v>
                </c:pt>
                <c:pt idx="85918">
                  <c:v>8590.16</c:v>
                </c:pt>
                <c:pt idx="85919">
                  <c:v>8590.26</c:v>
                </c:pt>
                <c:pt idx="85920">
                  <c:v>8590.36</c:v>
                </c:pt>
                <c:pt idx="85921">
                  <c:v>8590.46</c:v>
                </c:pt>
                <c:pt idx="85922">
                  <c:v>8590.56</c:v>
                </c:pt>
                <c:pt idx="85923">
                  <c:v>8590.66</c:v>
                </c:pt>
                <c:pt idx="85924">
                  <c:v>8590.76</c:v>
                </c:pt>
                <c:pt idx="85925">
                  <c:v>8590.86</c:v>
                </c:pt>
                <c:pt idx="85926">
                  <c:v>8590.96</c:v>
                </c:pt>
                <c:pt idx="85927">
                  <c:v>8591.06</c:v>
                </c:pt>
                <c:pt idx="85928">
                  <c:v>8591.16</c:v>
                </c:pt>
                <c:pt idx="85929">
                  <c:v>8591.26</c:v>
                </c:pt>
                <c:pt idx="85930">
                  <c:v>8591.36</c:v>
                </c:pt>
                <c:pt idx="85931">
                  <c:v>8591.46</c:v>
                </c:pt>
                <c:pt idx="85932">
                  <c:v>8591.56</c:v>
                </c:pt>
                <c:pt idx="85933">
                  <c:v>8591.66</c:v>
                </c:pt>
                <c:pt idx="85934">
                  <c:v>8591.76</c:v>
                </c:pt>
                <c:pt idx="85935">
                  <c:v>8591.86</c:v>
                </c:pt>
                <c:pt idx="85936">
                  <c:v>8591.96</c:v>
                </c:pt>
                <c:pt idx="85937">
                  <c:v>8592.06</c:v>
                </c:pt>
                <c:pt idx="85938">
                  <c:v>8592.16</c:v>
                </c:pt>
                <c:pt idx="85939">
                  <c:v>8592.26</c:v>
                </c:pt>
                <c:pt idx="85940">
                  <c:v>8592.36</c:v>
                </c:pt>
                <c:pt idx="85941">
                  <c:v>8592.46</c:v>
                </c:pt>
                <c:pt idx="85942">
                  <c:v>8592.56</c:v>
                </c:pt>
                <c:pt idx="85943">
                  <c:v>8592.66</c:v>
                </c:pt>
                <c:pt idx="85944">
                  <c:v>8592.76</c:v>
                </c:pt>
                <c:pt idx="85945">
                  <c:v>8592.86</c:v>
                </c:pt>
                <c:pt idx="85946">
                  <c:v>8592.96</c:v>
                </c:pt>
                <c:pt idx="85947">
                  <c:v>8593.06</c:v>
                </c:pt>
                <c:pt idx="85948">
                  <c:v>8593.16</c:v>
                </c:pt>
                <c:pt idx="85949">
                  <c:v>8593.26</c:v>
                </c:pt>
                <c:pt idx="85950">
                  <c:v>8593.36</c:v>
                </c:pt>
                <c:pt idx="85951">
                  <c:v>8593.46</c:v>
                </c:pt>
                <c:pt idx="85952">
                  <c:v>8593.56</c:v>
                </c:pt>
                <c:pt idx="85953">
                  <c:v>8593.66</c:v>
                </c:pt>
                <c:pt idx="85954">
                  <c:v>8593.76</c:v>
                </c:pt>
                <c:pt idx="85955">
                  <c:v>8593.86</c:v>
                </c:pt>
                <c:pt idx="85956">
                  <c:v>8593.96</c:v>
                </c:pt>
                <c:pt idx="85957">
                  <c:v>8594.06</c:v>
                </c:pt>
                <c:pt idx="85958">
                  <c:v>8594.16</c:v>
                </c:pt>
                <c:pt idx="85959">
                  <c:v>8594.26</c:v>
                </c:pt>
                <c:pt idx="85960">
                  <c:v>8594.36</c:v>
                </c:pt>
                <c:pt idx="85961">
                  <c:v>8594.46</c:v>
                </c:pt>
                <c:pt idx="85962">
                  <c:v>8594.56</c:v>
                </c:pt>
                <c:pt idx="85963">
                  <c:v>8594.66</c:v>
                </c:pt>
                <c:pt idx="85964">
                  <c:v>8594.76</c:v>
                </c:pt>
                <c:pt idx="85965">
                  <c:v>8594.86</c:v>
                </c:pt>
                <c:pt idx="85966">
                  <c:v>8594.96</c:v>
                </c:pt>
                <c:pt idx="85967">
                  <c:v>8595.06</c:v>
                </c:pt>
                <c:pt idx="85968">
                  <c:v>8595.16</c:v>
                </c:pt>
                <c:pt idx="85969">
                  <c:v>8595.26</c:v>
                </c:pt>
                <c:pt idx="85970">
                  <c:v>8595.36</c:v>
                </c:pt>
                <c:pt idx="85971">
                  <c:v>8595.46</c:v>
                </c:pt>
                <c:pt idx="85972">
                  <c:v>8595.56</c:v>
                </c:pt>
                <c:pt idx="85973">
                  <c:v>8595.66</c:v>
                </c:pt>
                <c:pt idx="85974">
                  <c:v>8595.76</c:v>
                </c:pt>
                <c:pt idx="85975">
                  <c:v>8595.86</c:v>
                </c:pt>
                <c:pt idx="85976">
                  <c:v>8595.96</c:v>
                </c:pt>
                <c:pt idx="85977">
                  <c:v>8596.06</c:v>
                </c:pt>
                <c:pt idx="85978">
                  <c:v>8596.16</c:v>
                </c:pt>
                <c:pt idx="85979">
                  <c:v>8596.26</c:v>
                </c:pt>
                <c:pt idx="85980">
                  <c:v>8596.36</c:v>
                </c:pt>
                <c:pt idx="85981">
                  <c:v>8596.46</c:v>
                </c:pt>
                <c:pt idx="85982">
                  <c:v>8596.56</c:v>
                </c:pt>
                <c:pt idx="85983">
                  <c:v>8596.66</c:v>
                </c:pt>
                <c:pt idx="85984">
                  <c:v>8596.76</c:v>
                </c:pt>
                <c:pt idx="85985">
                  <c:v>8596.86</c:v>
                </c:pt>
                <c:pt idx="85986">
                  <c:v>8596.96</c:v>
                </c:pt>
                <c:pt idx="85987">
                  <c:v>8597.06</c:v>
                </c:pt>
                <c:pt idx="85988">
                  <c:v>8597.16</c:v>
                </c:pt>
                <c:pt idx="85989">
                  <c:v>8597.26</c:v>
                </c:pt>
                <c:pt idx="85990">
                  <c:v>8597.36</c:v>
                </c:pt>
                <c:pt idx="85991">
                  <c:v>8597.46</c:v>
                </c:pt>
                <c:pt idx="85992">
                  <c:v>8597.56</c:v>
                </c:pt>
                <c:pt idx="85993">
                  <c:v>8597.66</c:v>
                </c:pt>
                <c:pt idx="85994">
                  <c:v>8597.76</c:v>
                </c:pt>
                <c:pt idx="85995">
                  <c:v>8597.86</c:v>
                </c:pt>
                <c:pt idx="85996">
                  <c:v>8597.96</c:v>
                </c:pt>
                <c:pt idx="85997">
                  <c:v>8598.06</c:v>
                </c:pt>
                <c:pt idx="85998">
                  <c:v>8598.16</c:v>
                </c:pt>
                <c:pt idx="85999">
                  <c:v>8598.26</c:v>
                </c:pt>
                <c:pt idx="86000">
                  <c:v>8598.36</c:v>
                </c:pt>
                <c:pt idx="86001">
                  <c:v>8598.46</c:v>
                </c:pt>
                <c:pt idx="86002">
                  <c:v>8598.56</c:v>
                </c:pt>
                <c:pt idx="86003">
                  <c:v>8598.66</c:v>
                </c:pt>
                <c:pt idx="86004">
                  <c:v>8598.76</c:v>
                </c:pt>
                <c:pt idx="86005">
                  <c:v>8598.86</c:v>
                </c:pt>
                <c:pt idx="86006">
                  <c:v>8598.96</c:v>
                </c:pt>
                <c:pt idx="86007">
                  <c:v>8599.06</c:v>
                </c:pt>
                <c:pt idx="86008">
                  <c:v>8599.16</c:v>
                </c:pt>
                <c:pt idx="86009">
                  <c:v>8599.26</c:v>
                </c:pt>
                <c:pt idx="86010">
                  <c:v>8599.36</c:v>
                </c:pt>
                <c:pt idx="86011">
                  <c:v>8599.46</c:v>
                </c:pt>
                <c:pt idx="86012">
                  <c:v>8599.56</c:v>
                </c:pt>
                <c:pt idx="86013">
                  <c:v>8599.66</c:v>
                </c:pt>
                <c:pt idx="86014">
                  <c:v>8599.76</c:v>
                </c:pt>
                <c:pt idx="86015">
                  <c:v>8599.86</c:v>
                </c:pt>
                <c:pt idx="86016">
                  <c:v>8599.96</c:v>
                </c:pt>
                <c:pt idx="86017">
                  <c:v>8600.06</c:v>
                </c:pt>
                <c:pt idx="86018">
                  <c:v>8600.16</c:v>
                </c:pt>
                <c:pt idx="86019">
                  <c:v>8600.26</c:v>
                </c:pt>
                <c:pt idx="86020">
                  <c:v>8600.36</c:v>
                </c:pt>
                <c:pt idx="86021">
                  <c:v>8600.46</c:v>
                </c:pt>
                <c:pt idx="86022">
                  <c:v>8600.56</c:v>
                </c:pt>
                <c:pt idx="86023">
                  <c:v>8600.66</c:v>
                </c:pt>
                <c:pt idx="86024">
                  <c:v>8600.76</c:v>
                </c:pt>
                <c:pt idx="86025">
                  <c:v>8600.86</c:v>
                </c:pt>
                <c:pt idx="86026">
                  <c:v>8600.96</c:v>
                </c:pt>
                <c:pt idx="86027">
                  <c:v>8601.06</c:v>
                </c:pt>
                <c:pt idx="86028">
                  <c:v>8601.16</c:v>
                </c:pt>
                <c:pt idx="86029">
                  <c:v>8601.26</c:v>
                </c:pt>
                <c:pt idx="86030">
                  <c:v>8601.36</c:v>
                </c:pt>
                <c:pt idx="86031">
                  <c:v>8601.46</c:v>
                </c:pt>
                <c:pt idx="86032">
                  <c:v>8601.56</c:v>
                </c:pt>
                <c:pt idx="86033">
                  <c:v>8601.66</c:v>
                </c:pt>
                <c:pt idx="86034">
                  <c:v>8601.76</c:v>
                </c:pt>
                <c:pt idx="86035">
                  <c:v>8601.86</c:v>
                </c:pt>
                <c:pt idx="86036">
                  <c:v>8601.96</c:v>
                </c:pt>
                <c:pt idx="86037">
                  <c:v>8602.06</c:v>
                </c:pt>
                <c:pt idx="86038">
                  <c:v>8602.16</c:v>
                </c:pt>
                <c:pt idx="86039">
                  <c:v>8602.26</c:v>
                </c:pt>
                <c:pt idx="86040">
                  <c:v>8602.36</c:v>
                </c:pt>
                <c:pt idx="86041">
                  <c:v>8602.46</c:v>
                </c:pt>
                <c:pt idx="86042">
                  <c:v>8602.56</c:v>
                </c:pt>
                <c:pt idx="86043">
                  <c:v>8602.66</c:v>
                </c:pt>
                <c:pt idx="86044">
                  <c:v>8602.76</c:v>
                </c:pt>
                <c:pt idx="86045">
                  <c:v>8602.86</c:v>
                </c:pt>
                <c:pt idx="86046">
                  <c:v>8602.96</c:v>
                </c:pt>
                <c:pt idx="86047">
                  <c:v>8603.06</c:v>
                </c:pt>
                <c:pt idx="86048">
                  <c:v>8603.16</c:v>
                </c:pt>
                <c:pt idx="86049">
                  <c:v>8603.26</c:v>
                </c:pt>
                <c:pt idx="86050">
                  <c:v>8603.36</c:v>
                </c:pt>
                <c:pt idx="86051">
                  <c:v>8603.46</c:v>
                </c:pt>
                <c:pt idx="86052">
                  <c:v>8603.56</c:v>
                </c:pt>
                <c:pt idx="86053">
                  <c:v>8603.66</c:v>
                </c:pt>
                <c:pt idx="86054">
                  <c:v>8603.76</c:v>
                </c:pt>
                <c:pt idx="86055">
                  <c:v>8603.86</c:v>
                </c:pt>
                <c:pt idx="86056">
                  <c:v>8603.96</c:v>
                </c:pt>
                <c:pt idx="86057">
                  <c:v>8604.06</c:v>
                </c:pt>
                <c:pt idx="86058">
                  <c:v>8604.16</c:v>
                </c:pt>
                <c:pt idx="86059">
                  <c:v>8604.26</c:v>
                </c:pt>
                <c:pt idx="86060">
                  <c:v>8604.36</c:v>
                </c:pt>
                <c:pt idx="86061">
                  <c:v>8604.46</c:v>
                </c:pt>
                <c:pt idx="86062">
                  <c:v>8604.56</c:v>
                </c:pt>
                <c:pt idx="86063">
                  <c:v>8604.66</c:v>
                </c:pt>
                <c:pt idx="86064">
                  <c:v>8604.76</c:v>
                </c:pt>
                <c:pt idx="86065">
                  <c:v>8604.86</c:v>
                </c:pt>
                <c:pt idx="86066">
                  <c:v>8604.96</c:v>
                </c:pt>
                <c:pt idx="86067">
                  <c:v>8605.06</c:v>
                </c:pt>
                <c:pt idx="86068">
                  <c:v>8605.16</c:v>
                </c:pt>
                <c:pt idx="86069">
                  <c:v>8605.26</c:v>
                </c:pt>
                <c:pt idx="86070">
                  <c:v>8605.36</c:v>
                </c:pt>
                <c:pt idx="86071">
                  <c:v>8605.46</c:v>
                </c:pt>
                <c:pt idx="86072">
                  <c:v>8605.56</c:v>
                </c:pt>
                <c:pt idx="86073">
                  <c:v>8605.66</c:v>
                </c:pt>
                <c:pt idx="86074">
                  <c:v>8605.76</c:v>
                </c:pt>
                <c:pt idx="86075">
                  <c:v>8605.86</c:v>
                </c:pt>
                <c:pt idx="86076">
                  <c:v>8605.96</c:v>
                </c:pt>
                <c:pt idx="86077">
                  <c:v>8606.06</c:v>
                </c:pt>
                <c:pt idx="86078">
                  <c:v>8606.16</c:v>
                </c:pt>
                <c:pt idx="86079">
                  <c:v>8606.26</c:v>
                </c:pt>
                <c:pt idx="86080">
                  <c:v>8606.36</c:v>
                </c:pt>
                <c:pt idx="86081">
                  <c:v>8606.46</c:v>
                </c:pt>
                <c:pt idx="86082">
                  <c:v>8606.56</c:v>
                </c:pt>
                <c:pt idx="86083">
                  <c:v>8606.66</c:v>
                </c:pt>
                <c:pt idx="86084">
                  <c:v>8606.76</c:v>
                </c:pt>
                <c:pt idx="86085">
                  <c:v>8606.86</c:v>
                </c:pt>
                <c:pt idx="86086">
                  <c:v>8606.96</c:v>
                </c:pt>
                <c:pt idx="86087">
                  <c:v>8607.06</c:v>
                </c:pt>
                <c:pt idx="86088">
                  <c:v>8607.16</c:v>
                </c:pt>
                <c:pt idx="86089">
                  <c:v>8607.26</c:v>
                </c:pt>
                <c:pt idx="86090">
                  <c:v>8607.36</c:v>
                </c:pt>
                <c:pt idx="86091">
                  <c:v>8607.46</c:v>
                </c:pt>
                <c:pt idx="86092">
                  <c:v>8607.56</c:v>
                </c:pt>
                <c:pt idx="86093">
                  <c:v>8607.66</c:v>
                </c:pt>
                <c:pt idx="86094">
                  <c:v>8607.76</c:v>
                </c:pt>
                <c:pt idx="86095">
                  <c:v>8607.86</c:v>
                </c:pt>
                <c:pt idx="86096">
                  <c:v>8607.96</c:v>
                </c:pt>
                <c:pt idx="86097">
                  <c:v>8608.06</c:v>
                </c:pt>
                <c:pt idx="86098">
                  <c:v>8608.16</c:v>
                </c:pt>
                <c:pt idx="86099">
                  <c:v>8608.26</c:v>
                </c:pt>
                <c:pt idx="86100">
                  <c:v>8608.36</c:v>
                </c:pt>
                <c:pt idx="86101">
                  <c:v>8608.46</c:v>
                </c:pt>
                <c:pt idx="86102">
                  <c:v>8608.56</c:v>
                </c:pt>
                <c:pt idx="86103">
                  <c:v>8608.66</c:v>
                </c:pt>
                <c:pt idx="86104">
                  <c:v>8608.76</c:v>
                </c:pt>
                <c:pt idx="86105">
                  <c:v>8608.86</c:v>
                </c:pt>
                <c:pt idx="86106">
                  <c:v>8608.96</c:v>
                </c:pt>
                <c:pt idx="86107">
                  <c:v>8609.06</c:v>
                </c:pt>
                <c:pt idx="86108">
                  <c:v>8609.16</c:v>
                </c:pt>
                <c:pt idx="86109">
                  <c:v>8609.26</c:v>
                </c:pt>
                <c:pt idx="86110">
                  <c:v>8609.36</c:v>
                </c:pt>
                <c:pt idx="86111">
                  <c:v>8609.46</c:v>
                </c:pt>
                <c:pt idx="86112">
                  <c:v>8609.56</c:v>
                </c:pt>
                <c:pt idx="86113">
                  <c:v>8609.66</c:v>
                </c:pt>
                <c:pt idx="86114">
                  <c:v>8609.76</c:v>
                </c:pt>
                <c:pt idx="86115">
                  <c:v>8609.86</c:v>
                </c:pt>
                <c:pt idx="86116">
                  <c:v>8609.96</c:v>
                </c:pt>
                <c:pt idx="86117">
                  <c:v>8610.06</c:v>
                </c:pt>
                <c:pt idx="86118">
                  <c:v>8610.16</c:v>
                </c:pt>
                <c:pt idx="86119">
                  <c:v>8610.26</c:v>
                </c:pt>
                <c:pt idx="86120">
                  <c:v>8610.36</c:v>
                </c:pt>
                <c:pt idx="86121">
                  <c:v>8610.46</c:v>
                </c:pt>
                <c:pt idx="86122">
                  <c:v>8610.56</c:v>
                </c:pt>
                <c:pt idx="86123">
                  <c:v>8610.66</c:v>
                </c:pt>
                <c:pt idx="86124">
                  <c:v>8610.76</c:v>
                </c:pt>
                <c:pt idx="86125">
                  <c:v>8610.86</c:v>
                </c:pt>
                <c:pt idx="86126">
                  <c:v>8610.96</c:v>
                </c:pt>
                <c:pt idx="86127">
                  <c:v>8611.06</c:v>
                </c:pt>
                <c:pt idx="86128">
                  <c:v>8611.16</c:v>
                </c:pt>
                <c:pt idx="86129">
                  <c:v>8611.26</c:v>
                </c:pt>
                <c:pt idx="86130">
                  <c:v>8611.36</c:v>
                </c:pt>
                <c:pt idx="86131">
                  <c:v>8611.46</c:v>
                </c:pt>
                <c:pt idx="86132">
                  <c:v>8611.56</c:v>
                </c:pt>
                <c:pt idx="86133">
                  <c:v>8611.66</c:v>
                </c:pt>
                <c:pt idx="86134">
                  <c:v>8611.76</c:v>
                </c:pt>
                <c:pt idx="86135">
                  <c:v>8611.86</c:v>
                </c:pt>
                <c:pt idx="86136">
                  <c:v>8611.96</c:v>
                </c:pt>
                <c:pt idx="86137">
                  <c:v>8612.06</c:v>
                </c:pt>
                <c:pt idx="86138">
                  <c:v>8612.16</c:v>
                </c:pt>
                <c:pt idx="86139">
                  <c:v>8612.26</c:v>
                </c:pt>
                <c:pt idx="86140">
                  <c:v>8612.36</c:v>
                </c:pt>
                <c:pt idx="86141">
                  <c:v>8612.46</c:v>
                </c:pt>
                <c:pt idx="86142">
                  <c:v>8612.56</c:v>
                </c:pt>
                <c:pt idx="86143">
                  <c:v>8612.66</c:v>
                </c:pt>
                <c:pt idx="86144">
                  <c:v>8612.76</c:v>
                </c:pt>
                <c:pt idx="86145">
                  <c:v>8612.86</c:v>
                </c:pt>
                <c:pt idx="86146">
                  <c:v>8612.96</c:v>
                </c:pt>
                <c:pt idx="86147">
                  <c:v>8613.06</c:v>
                </c:pt>
                <c:pt idx="86148">
                  <c:v>8613.16</c:v>
                </c:pt>
                <c:pt idx="86149">
                  <c:v>8613.26</c:v>
                </c:pt>
                <c:pt idx="86150">
                  <c:v>8613.36</c:v>
                </c:pt>
                <c:pt idx="86151">
                  <c:v>8613.46</c:v>
                </c:pt>
                <c:pt idx="86152">
                  <c:v>8613.56</c:v>
                </c:pt>
                <c:pt idx="86153">
                  <c:v>8613.66</c:v>
                </c:pt>
                <c:pt idx="86154">
                  <c:v>8613.76</c:v>
                </c:pt>
                <c:pt idx="86155">
                  <c:v>8613.86</c:v>
                </c:pt>
                <c:pt idx="86156">
                  <c:v>8613.96</c:v>
                </c:pt>
                <c:pt idx="86157">
                  <c:v>8614.06</c:v>
                </c:pt>
                <c:pt idx="86158">
                  <c:v>8614.16</c:v>
                </c:pt>
                <c:pt idx="86159">
                  <c:v>8614.26</c:v>
                </c:pt>
                <c:pt idx="86160">
                  <c:v>8614.36</c:v>
                </c:pt>
                <c:pt idx="86161">
                  <c:v>8614.46</c:v>
                </c:pt>
                <c:pt idx="86162">
                  <c:v>8614.56</c:v>
                </c:pt>
                <c:pt idx="86163">
                  <c:v>8614.66</c:v>
                </c:pt>
                <c:pt idx="86164">
                  <c:v>8614.76</c:v>
                </c:pt>
                <c:pt idx="86165">
                  <c:v>8614.86</c:v>
                </c:pt>
                <c:pt idx="86166">
                  <c:v>8614.96</c:v>
                </c:pt>
                <c:pt idx="86167">
                  <c:v>8615.06</c:v>
                </c:pt>
                <c:pt idx="86168">
                  <c:v>8615.16</c:v>
                </c:pt>
                <c:pt idx="86169">
                  <c:v>8615.26</c:v>
                </c:pt>
                <c:pt idx="86170">
                  <c:v>8615.36</c:v>
                </c:pt>
                <c:pt idx="86171">
                  <c:v>8615.46</c:v>
                </c:pt>
                <c:pt idx="86172">
                  <c:v>8615.56</c:v>
                </c:pt>
                <c:pt idx="86173">
                  <c:v>8615.66</c:v>
                </c:pt>
                <c:pt idx="86174">
                  <c:v>8615.76</c:v>
                </c:pt>
                <c:pt idx="86175">
                  <c:v>8615.86</c:v>
                </c:pt>
                <c:pt idx="86176">
                  <c:v>8615.96</c:v>
                </c:pt>
                <c:pt idx="86177">
                  <c:v>8616.06</c:v>
                </c:pt>
                <c:pt idx="86178">
                  <c:v>8616.16</c:v>
                </c:pt>
                <c:pt idx="86179">
                  <c:v>8616.26</c:v>
                </c:pt>
                <c:pt idx="86180">
                  <c:v>8616.36</c:v>
                </c:pt>
                <c:pt idx="86181">
                  <c:v>8616.46</c:v>
                </c:pt>
                <c:pt idx="86182">
                  <c:v>8616.56</c:v>
                </c:pt>
                <c:pt idx="86183">
                  <c:v>8616.66</c:v>
                </c:pt>
                <c:pt idx="86184">
                  <c:v>8616.76</c:v>
                </c:pt>
                <c:pt idx="86185">
                  <c:v>8616.86</c:v>
                </c:pt>
                <c:pt idx="86186">
                  <c:v>8616.96</c:v>
                </c:pt>
                <c:pt idx="86187">
                  <c:v>8617.06</c:v>
                </c:pt>
                <c:pt idx="86188">
                  <c:v>8617.16</c:v>
                </c:pt>
                <c:pt idx="86189">
                  <c:v>8617.26</c:v>
                </c:pt>
                <c:pt idx="86190">
                  <c:v>8617.36</c:v>
                </c:pt>
                <c:pt idx="86191">
                  <c:v>8617.46</c:v>
                </c:pt>
                <c:pt idx="86192">
                  <c:v>8617.56</c:v>
                </c:pt>
                <c:pt idx="86193">
                  <c:v>8617.66</c:v>
                </c:pt>
                <c:pt idx="86194">
                  <c:v>8617.76</c:v>
                </c:pt>
                <c:pt idx="86195">
                  <c:v>8617.86</c:v>
                </c:pt>
                <c:pt idx="86196">
                  <c:v>8617.96</c:v>
                </c:pt>
                <c:pt idx="86197">
                  <c:v>8618.06</c:v>
                </c:pt>
                <c:pt idx="86198">
                  <c:v>8618.16</c:v>
                </c:pt>
                <c:pt idx="86199">
                  <c:v>8618.26</c:v>
                </c:pt>
                <c:pt idx="86200">
                  <c:v>8618.36</c:v>
                </c:pt>
                <c:pt idx="86201">
                  <c:v>8618.46</c:v>
                </c:pt>
                <c:pt idx="86202">
                  <c:v>8618.56</c:v>
                </c:pt>
                <c:pt idx="86203">
                  <c:v>8618.66</c:v>
                </c:pt>
                <c:pt idx="86204">
                  <c:v>8618.76</c:v>
                </c:pt>
                <c:pt idx="86205">
                  <c:v>8618.86</c:v>
                </c:pt>
                <c:pt idx="86206">
                  <c:v>8618.96</c:v>
                </c:pt>
                <c:pt idx="86207">
                  <c:v>8619.06</c:v>
                </c:pt>
                <c:pt idx="86208">
                  <c:v>8619.16</c:v>
                </c:pt>
                <c:pt idx="86209">
                  <c:v>8619.26</c:v>
                </c:pt>
                <c:pt idx="86210">
                  <c:v>8619.36</c:v>
                </c:pt>
                <c:pt idx="86211">
                  <c:v>8619.46</c:v>
                </c:pt>
                <c:pt idx="86212">
                  <c:v>8619.56</c:v>
                </c:pt>
                <c:pt idx="86213">
                  <c:v>8619.66</c:v>
                </c:pt>
                <c:pt idx="86214">
                  <c:v>8619.76</c:v>
                </c:pt>
                <c:pt idx="86215">
                  <c:v>8619.86</c:v>
                </c:pt>
                <c:pt idx="86216">
                  <c:v>8619.96</c:v>
                </c:pt>
                <c:pt idx="86217">
                  <c:v>8620.06</c:v>
                </c:pt>
                <c:pt idx="86218">
                  <c:v>8620.16</c:v>
                </c:pt>
                <c:pt idx="86219">
                  <c:v>8620.26</c:v>
                </c:pt>
                <c:pt idx="86220">
                  <c:v>8620.36</c:v>
                </c:pt>
                <c:pt idx="86221">
                  <c:v>8620.46</c:v>
                </c:pt>
                <c:pt idx="86222">
                  <c:v>8620.56</c:v>
                </c:pt>
                <c:pt idx="86223">
                  <c:v>8620.66</c:v>
                </c:pt>
                <c:pt idx="86224">
                  <c:v>8620.76</c:v>
                </c:pt>
                <c:pt idx="86225">
                  <c:v>8620.86</c:v>
                </c:pt>
                <c:pt idx="86226">
                  <c:v>8620.96</c:v>
                </c:pt>
                <c:pt idx="86227">
                  <c:v>8621.06</c:v>
                </c:pt>
                <c:pt idx="86228">
                  <c:v>8621.16</c:v>
                </c:pt>
                <c:pt idx="86229">
                  <c:v>8621.26</c:v>
                </c:pt>
                <c:pt idx="86230">
                  <c:v>8621.36</c:v>
                </c:pt>
                <c:pt idx="86231">
                  <c:v>8621.46</c:v>
                </c:pt>
                <c:pt idx="86232">
                  <c:v>8621.56</c:v>
                </c:pt>
                <c:pt idx="86233">
                  <c:v>8621.66</c:v>
                </c:pt>
                <c:pt idx="86234">
                  <c:v>8621.76</c:v>
                </c:pt>
                <c:pt idx="86235">
                  <c:v>8621.86</c:v>
                </c:pt>
                <c:pt idx="86236">
                  <c:v>8621.96</c:v>
                </c:pt>
                <c:pt idx="86237">
                  <c:v>8622.06</c:v>
                </c:pt>
                <c:pt idx="86238">
                  <c:v>8622.16</c:v>
                </c:pt>
                <c:pt idx="86239">
                  <c:v>8622.26</c:v>
                </c:pt>
                <c:pt idx="86240">
                  <c:v>8622.36</c:v>
                </c:pt>
                <c:pt idx="86241">
                  <c:v>8622.46</c:v>
                </c:pt>
                <c:pt idx="86242">
                  <c:v>8622.56</c:v>
                </c:pt>
                <c:pt idx="86243">
                  <c:v>8622.66</c:v>
                </c:pt>
                <c:pt idx="86244">
                  <c:v>8622.76</c:v>
                </c:pt>
                <c:pt idx="86245">
                  <c:v>8622.86</c:v>
                </c:pt>
                <c:pt idx="86246">
                  <c:v>8622.96</c:v>
                </c:pt>
                <c:pt idx="86247">
                  <c:v>8623.06</c:v>
                </c:pt>
                <c:pt idx="86248">
                  <c:v>8623.16</c:v>
                </c:pt>
                <c:pt idx="86249">
                  <c:v>8623.26</c:v>
                </c:pt>
                <c:pt idx="86250">
                  <c:v>8623.36</c:v>
                </c:pt>
                <c:pt idx="86251">
                  <c:v>8623.46</c:v>
                </c:pt>
                <c:pt idx="86252">
                  <c:v>8623.56</c:v>
                </c:pt>
                <c:pt idx="86253">
                  <c:v>8623.66</c:v>
                </c:pt>
                <c:pt idx="86254">
                  <c:v>8623.76</c:v>
                </c:pt>
                <c:pt idx="86255">
                  <c:v>8623.86</c:v>
                </c:pt>
                <c:pt idx="86256">
                  <c:v>8623.96</c:v>
                </c:pt>
                <c:pt idx="86257">
                  <c:v>8624.06</c:v>
                </c:pt>
                <c:pt idx="86258">
                  <c:v>8624.16</c:v>
                </c:pt>
                <c:pt idx="86259">
                  <c:v>8624.26</c:v>
                </c:pt>
                <c:pt idx="86260">
                  <c:v>8624.36</c:v>
                </c:pt>
                <c:pt idx="86261">
                  <c:v>8624.46</c:v>
                </c:pt>
                <c:pt idx="86262">
                  <c:v>8624.56</c:v>
                </c:pt>
                <c:pt idx="86263">
                  <c:v>8624.66</c:v>
                </c:pt>
                <c:pt idx="86264">
                  <c:v>8624.76</c:v>
                </c:pt>
                <c:pt idx="86265">
                  <c:v>8624.86</c:v>
                </c:pt>
                <c:pt idx="86266">
                  <c:v>8624.96</c:v>
                </c:pt>
                <c:pt idx="86267">
                  <c:v>8625.06</c:v>
                </c:pt>
                <c:pt idx="86268">
                  <c:v>8625.16</c:v>
                </c:pt>
                <c:pt idx="86269">
                  <c:v>8625.26</c:v>
                </c:pt>
                <c:pt idx="86270">
                  <c:v>8625.36</c:v>
                </c:pt>
                <c:pt idx="86271">
                  <c:v>8625.46</c:v>
                </c:pt>
                <c:pt idx="86272">
                  <c:v>8625.56</c:v>
                </c:pt>
                <c:pt idx="86273">
                  <c:v>8625.66</c:v>
                </c:pt>
                <c:pt idx="86274">
                  <c:v>8625.76</c:v>
                </c:pt>
                <c:pt idx="86275">
                  <c:v>8625.86</c:v>
                </c:pt>
                <c:pt idx="86276">
                  <c:v>8625.96</c:v>
                </c:pt>
                <c:pt idx="86277">
                  <c:v>8626.06</c:v>
                </c:pt>
                <c:pt idx="86278">
                  <c:v>8626.16</c:v>
                </c:pt>
                <c:pt idx="86279">
                  <c:v>8626.26</c:v>
                </c:pt>
                <c:pt idx="86280">
                  <c:v>8626.36</c:v>
                </c:pt>
                <c:pt idx="86281">
                  <c:v>8626.46</c:v>
                </c:pt>
                <c:pt idx="86282">
                  <c:v>8626.56</c:v>
                </c:pt>
                <c:pt idx="86283">
                  <c:v>8626.66</c:v>
                </c:pt>
                <c:pt idx="86284">
                  <c:v>8626.76</c:v>
                </c:pt>
                <c:pt idx="86285">
                  <c:v>8626.86</c:v>
                </c:pt>
                <c:pt idx="86286">
                  <c:v>8626.96</c:v>
                </c:pt>
                <c:pt idx="86287">
                  <c:v>8627.06</c:v>
                </c:pt>
                <c:pt idx="86288">
                  <c:v>8627.16</c:v>
                </c:pt>
                <c:pt idx="86289">
                  <c:v>8627.26</c:v>
                </c:pt>
                <c:pt idx="86290">
                  <c:v>8627.36</c:v>
                </c:pt>
                <c:pt idx="86291">
                  <c:v>8627.46</c:v>
                </c:pt>
                <c:pt idx="86292">
                  <c:v>8627.56</c:v>
                </c:pt>
                <c:pt idx="86293">
                  <c:v>8627.66</c:v>
                </c:pt>
                <c:pt idx="86294">
                  <c:v>8627.76</c:v>
                </c:pt>
                <c:pt idx="86295">
                  <c:v>8627.86</c:v>
                </c:pt>
                <c:pt idx="86296">
                  <c:v>8627.96</c:v>
                </c:pt>
                <c:pt idx="86297">
                  <c:v>8628.06</c:v>
                </c:pt>
                <c:pt idx="86298">
                  <c:v>8628.16</c:v>
                </c:pt>
                <c:pt idx="86299">
                  <c:v>8628.26</c:v>
                </c:pt>
                <c:pt idx="86300">
                  <c:v>8628.36</c:v>
                </c:pt>
                <c:pt idx="86301">
                  <c:v>8628.46</c:v>
                </c:pt>
                <c:pt idx="86302">
                  <c:v>8628.56</c:v>
                </c:pt>
                <c:pt idx="86303">
                  <c:v>8628.66</c:v>
                </c:pt>
                <c:pt idx="86304">
                  <c:v>8628.76</c:v>
                </c:pt>
                <c:pt idx="86305">
                  <c:v>8628.86</c:v>
                </c:pt>
                <c:pt idx="86306">
                  <c:v>8628.96</c:v>
                </c:pt>
                <c:pt idx="86307">
                  <c:v>8629.06</c:v>
                </c:pt>
                <c:pt idx="86308">
                  <c:v>8629.16</c:v>
                </c:pt>
                <c:pt idx="86309">
                  <c:v>8629.26</c:v>
                </c:pt>
                <c:pt idx="86310">
                  <c:v>8629.36</c:v>
                </c:pt>
                <c:pt idx="86311">
                  <c:v>8629.46</c:v>
                </c:pt>
                <c:pt idx="86312">
                  <c:v>8629.56</c:v>
                </c:pt>
                <c:pt idx="86313">
                  <c:v>8629.66</c:v>
                </c:pt>
                <c:pt idx="86314">
                  <c:v>8629.76</c:v>
                </c:pt>
                <c:pt idx="86315">
                  <c:v>8629.86</c:v>
                </c:pt>
                <c:pt idx="86316">
                  <c:v>8629.96</c:v>
                </c:pt>
                <c:pt idx="86317">
                  <c:v>8630.06</c:v>
                </c:pt>
                <c:pt idx="86318">
                  <c:v>8630.16</c:v>
                </c:pt>
                <c:pt idx="86319">
                  <c:v>8630.26</c:v>
                </c:pt>
                <c:pt idx="86320">
                  <c:v>8630.36</c:v>
                </c:pt>
                <c:pt idx="86321">
                  <c:v>8630.46</c:v>
                </c:pt>
                <c:pt idx="86322">
                  <c:v>8630.56</c:v>
                </c:pt>
                <c:pt idx="86323">
                  <c:v>8630.66</c:v>
                </c:pt>
                <c:pt idx="86324">
                  <c:v>8630.76</c:v>
                </c:pt>
                <c:pt idx="86325">
                  <c:v>8630.86</c:v>
                </c:pt>
                <c:pt idx="86326">
                  <c:v>8630.96</c:v>
                </c:pt>
                <c:pt idx="86327">
                  <c:v>8631.06</c:v>
                </c:pt>
                <c:pt idx="86328">
                  <c:v>8631.16</c:v>
                </c:pt>
                <c:pt idx="86329">
                  <c:v>8631.26</c:v>
                </c:pt>
                <c:pt idx="86330">
                  <c:v>8631.36</c:v>
                </c:pt>
                <c:pt idx="86331">
                  <c:v>8631.46</c:v>
                </c:pt>
                <c:pt idx="86332">
                  <c:v>8631.56</c:v>
                </c:pt>
                <c:pt idx="86333">
                  <c:v>8631.66</c:v>
                </c:pt>
                <c:pt idx="86334">
                  <c:v>8631.76</c:v>
                </c:pt>
                <c:pt idx="86335">
                  <c:v>8631.86</c:v>
                </c:pt>
                <c:pt idx="86336">
                  <c:v>8631.96</c:v>
                </c:pt>
                <c:pt idx="86337">
                  <c:v>8632.06</c:v>
                </c:pt>
                <c:pt idx="86338">
                  <c:v>8632.16</c:v>
                </c:pt>
                <c:pt idx="86339">
                  <c:v>8632.26</c:v>
                </c:pt>
                <c:pt idx="86340">
                  <c:v>8632.36</c:v>
                </c:pt>
                <c:pt idx="86341">
                  <c:v>8632.46</c:v>
                </c:pt>
                <c:pt idx="86342">
                  <c:v>8632.56</c:v>
                </c:pt>
                <c:pt idx="86343">
                  <c:v>8632.66</c:v>
                </c:pt>
                <c:pt idx="86344">
                  <c:v>8632.76</c:v>
                </c:pt>
                <c:pt idx="86345">
                  <c:v>8632.86</c:v>
                </c:pt>
                <c:pt idx="86346">
                  <c:v>8632.96</c:v>
                </c:pt>
                <c:pt idx="86347">
                  <c:v>8633.06</c:v>
                </c:pt>
                <c:pt idx="86348">
                  <c:v>8633.16</c:v>
                </c:pt>
                <c:pt idx="86349">
                  <c:v>8633.26</c:v>
                </c:pt>
                <c:pt idx="86350">
                  <c:v>8633.36</c:v>
                </c:pt>
                <c:pt idx="86351">
                  <c:v>8633.46</c:v>
                </c:pt>
                <c:pt idx="86352">
                  <c:v>8633.56</c:v>
                </c:pt>
                <c:pt idx="86353">
                  <c:v>8633.66</c:v>
                </c:pt>
                <c:pt idx="86354">
                  <c:v>8633.76</c:v>
                </c:pt>
                <c:pt idx="86355">
                  <c:v>8633.86</c:v>
                </c:pt>
                <c:pt idx="86356">
                  <c:v>8633.96</c:v>
                </c:pt>
                <c:pt idx="86357">
                  <c:v>8634.06</c:v>
                </c:pt>
                <c:pt idx="86358">
                  <c:v>8634.16</c:v>
                </c:pt>
                <c:pt idx="86359">
                  <c:v>8634.26</c:v>
                </c:pt>
                <c:pt idx="86360">
                  <c:v>8634.36</c:v>
                </c:pt>
                <c:pt idx="86361">
                  <c:v>8634.46</c:v>
                </c:pt>
                <c:pt idx="86362">
                  <c:v>8634.56</c:v>
                </c:pt>
                <c:pt idx="86363">
                  <c:v>8634.66</c:v>
                </c:pt>
                <c:pt idx="86364">
                  <c:v>8634.76</c:v>
                </c:pt>
                <c:pt idx="86365">
                  <c:v>8634.86</c:v>
                </c:pt>
                <c:pt idx="86366">
                  <c:v>8634.96</c:v>
                </c:pt>
                <c:pt idx="86367">
                  <c:v>8635.06</c:v>
                </c:pt>
                <c:pt idx="86368">
                  <c:v>8635.16</c:v>
                </c:pt>
                <c:pt idx="86369">
                  <c:v>8635.26</c:v>
                </c:pt>
                <c:pt idx="86370">
                  <c:v>8635.36</c:v>
                </c:pt>
                <c:pt idx="86371">
                  <c:v>8635.46</c:v>
                </c:pt>
                <c:pt idx="86372">
                  <c:v>8635.56</c:v>
                </c:pt>
                <c:pt idx="86373">
                  <c:v>8635.66</c:v>
                </c:pt>
                <c:pt idx="86374">
                  <c:v>8635.76</c:v>
                </c:pt>
                <c:pt idx="86375">
                  <c:v>8635.86</c:v>
                </c:pt>
                <c:pt idx="86376">
                  <c:v>8635.96</c:v>
                </c:pt>
                <c:pt idx="86377">
                  <c:v>8636.06</c:v>
                </c:pt>
                <c:pt idx="86378">
                  <c:v>8636.16</c:v>
                </c:pt>
                <c:pt idx="86379">
                  <c:v>8636.26</c:v>
                </c:pt>
                <c:pt idx="86380">
                  <c:v>8636.36</c:v>
                </c:pt>
                <c:pt idx="86381">
                  <c:v>8636.46</c:v>
                </c:pt>
                <c:pt idx="86382">
                  <c:v>8636.56</c:v>
                </c:pt>
                <c:pt idx="86383">
                  <c:v>8636.66</c:v>
                </c:pt>
                <c:pt idx="86384">
                  <c:v>8636.76</c:v>
                </c:pt>
                <c:pt idx="86385">
                  <c:v>8636.86</c:v>
                </c:pt>
                <c:pt idx="86386">
                  <c:v>8636.96</c:v>
                </c:pt>
                <c:pt idx="86387">
                  <c:v>8637.06</c:v>
                </c:pt>
                <c:pt idx="86388">
                  <c:v>8637.16</c:v>
                </c:pt>
                <c:pt idx="86389">
                  <c:v>8637.26</c:v>
                </c:pt>
                <c:pt idx="86390">
                  <c:v>8637.36</c:v>
                </c:pt>
                <c:pt idx="86391">
                  <c:v>8637.46</c:v>
                </c:pt>
                <c:pt idx="86392">
                  <c:v>8637.56</c:v>
                </c:pt>
                <c:pt idx="86393">
                  <c:v>8637.66</c:v>
                </c:pt>
                <c:pt idx="86394">
                  <c:v>8637.76</c:v>
                </c:pt>
                <c:pt idx="86395">
                  <c:v>8637.86</c:v>
                </c:pt>
                <c:pt idx="86396">
                  <c:v>8637.96</c:v>
                </c:pt>
                <c:pt idx="86397">
                  <c:v>8638.06</c:v>
                </c:pt>
                <c:pt idx="86398">
                  <c:v>8638.16</c:v>
                </c:pt>
                <c:pt idx="86399">
                  <c:v>8638.26</c:v>
                </c:pt>
                <c:pt idx="86400">
                  <c:v>8638.36</c:v>
                </c:pt>
                <c:pt idx="86401">
                  <c:v>8638.46</c:v>
                </c:pt>
                <c:pt idx="86402">
                  <c:v>8638.56</c:v>
                </c:pt>
                <c:pt idx="86403">
                  <c:v>8638.66</c:v>
                </c:pt>
                <c:pt idx="86404">
                  <c:v>8638.76</c:v>
                </c:pt>
                <c:pt idx="86405">
                  <c:v>8638.86</c:v>
                </c:pt>
                <c:pt idx="86406">
                  <c:v>8638.96</c:v>
                </c:pt>
                <c:pt idx="86407">
                  <c:v>8639.06</c:v>
                </c:pt>
                <c:pt idx="86408">
                  <c:v>8639.16</c:v>
                </c:pt>
                <c:pt idx="86409">
                  <c:v>8639.26</c:v>
                </c:pt>
                <c:pt idx="86410">
                  <c:v>8639.36</c:v>
                </c:pt>
                <c:pt idx="86411">
                  <c:v>8639.46</c:v>
                </c:pt>
                <c:pt idx="86412">
                  <c:v>8639.56</c:v>
                </c:pt>
                <c:pt idx="86413">
                  <c:v>8639.66</c:v>
                </c:pt>
                <c:pt idx="86414">
                  <c:v>8639.76</c:v>
                </c:pt>
                <c:pt idx="86415">
                  <c:v>8639.86</c:v>
                </c:pt>
                <c:pt idx="86416">
                  <c:v>8639.96</c:v>
                </c:pt>
                <c:pt idx="86417">
                  <c:v>8640.06</c:v>
                </c:pt>
                <c:pt idx="86418">
                  <c:v>8640.16</c:v>
                </c:pt>
                <c:pt idx="86419">
                  <c:v>8640.26</c:v>
                </c:pt>
                <c:pt idx="86420">
                  <c:v>8640.36</c:v>
                </c:pt>
                <c:pt idx="86421">
                  <c:v>8640.46</c:v>
                </c:pt>
                <c:pt idx="86422">
                  <c:v>8640.56</c:v>
                </c:pt>
                <c:pt idx="86423">
                  <c:v>8640.66</c:v>
                </c:pt>
                <c:pt idx="86424">
                  <c:v>8640.76</c:v>
                </c:pt>
                <c:pt idx="86425">
                  <c:v>8640.86</c:v>
                </c:pt>
                <c:pt idx="86426">
                  <c:v>8640.96</c:v>
                </c:pt>
                <c:pt idx="86427">
                  <c:v>8641.06</c:v>
                </c:pt>
                <c:pt idx="86428">
                  <c:v>8641.16</c:v>
                </c:pt>
                <c:pt idx="86429">
                  <c:v>8641.26</c:v>
                </c:pt>
                <c:pt idx="86430">
                  <c:v>8641.36</c:v>
                </c:pt>
                <c:pt idx="86431">
                  <c:v>8641.46</c:v>
                </c:pt>
                <c:pt idx="86432">
                  <c:v>8641.56</c:v>
                </c:pt>
                <c:pt idx="86433">
                  <c:v>8641.66</c:v>
                </c:pt>
                <c:pt idx="86434">
                  <c:v>8641.76</c:v>
                </c:pt>
                <c:pt idx="86435">
                  <c:v>8641.86</c:v>
                </c:pt>
                <c:pt idx="86436">
                  <c:v>8641.96</c:v>
                </c:pt>
                <c:pt idx="86437">
                  <c:v>8642.06</c:v>
                </c:pt>
                <c:pt idx="86438">
                  <c:v>8642.16</c:v>
                </c:pt>
                <c:pt idx="86439">
                  <c:v>8642.26</c:v>
                </c:pt>
                <c:pt idx="86440">
                  <c:v>8642.36</c:v>
                </c:pt>
                <c:pt idx="86441">
                  <c:v>8642.46</c:v>
                </c:pt>
                <c:pt idx="86442">
                  <c:v>8642.56</c:v>
                </c:pt>
                <c:pt idx="86443">
                  <c:v>8642.66</c:v>
                </c:pt>
                <c:pt idx="86444">
                  <c:v>8642.76</c:v>
                </c:pt>
                <c:pt idx="86445">
                  <c:v>8642.86</c:v>
                </c:pt>
                <c:pt idx="86446">
                  <c:v>8642.96</c:v>
                </c:pt>
                <c:pt idx="86447">
                  <c:v>8643.06</c:v>
                </c:pt>
                <c:pt idx="86448">
                  <c:v>8643.16</c:v>
                </c:pt>
                <c:pt idx="86449">
                  <c:v>8643.26</c:v>
                </c:pt>
                <c:pt idx="86450">
                  <c:v>8643.36</c:v>
                </c:pt>
                <c:pt idx="86451">
                  <c:v>8643.46</c:v>
                </c:pt>
                <c:pt idx="86452">
                  <c:v>8643.56</c:v>
                </c:pt>
                <c:pt idx="86453">
                  <c:v>8643.66</c:v>
                </c:pt>
                <c:pt idx="86454">
                  <c:v>8643.76</c:v>
                </c:pt>
                <c:pt idx="86455">
                  <c:v>8643.86</c:v>
                </c:pt>
                <c:pt idx="86456">
                  <c:v>8643.96</c:v>
                </c:pt>
                <c:pt idx="86457">
                  <c:v>8644.06</c:v>
                </c:pt>
                <c:pt idx="86458">
                  <c:v>8644.16</c:v>
                </c:pt>
                <c:pt idx="86459">
                  <c:v>8644.26</c:v>
                </c:pt>
                <c:pt idx="86460">
                  <c:v>8644.36</c:v>
                </c:pt>
                <c:pt idx="86461">
                  <c:v>8644.46</c:v>
                </c:pt>
                <c:pt idx="86462">
                  <c:v>8644.56</c:v>
                </c:pt>
                <c:pt idx="86463">
                  <c:v>8644.66</c:v>
                </c:pt>
                <c:pt idx="86464">
                  <c:v>8644.76</c:v>
                </c:pt>
                <c:pt idx="86465">
                  <c:v>8644.86</c:v>
                </c:pt>
                <c:pt idx="86466">
                  <c:v>8644.96</c:v>
                </c:pt>
                <c:pt idx="86467">
                  <c:v>8645.06</c:v>
                </c:pt>
                <c:pt idx="86468">
                  <c:v>8645.16</c:v>
                </c:pt>
                <c:pt idx="86469">
                  <c:v>8645.26</c:v>
                </c:pt>
                <c:pt idx="86470">
                  <c:v>8645.36</c:v>
                </c:pt>
                <c:pt idx="86471">
                  <c:v>8645.46</c:v>
                </c:pt>
                <c:pt idx="86472">
                  <c:v>8645.56</c:v>
                </c:pt>
                <c:pt idx="86473">
                  <c:v>8645.66</c:v>
                </c:pt>
                <c:pt idx="86474">
                  <c:v>8645.76</c:v>
                </c:pt>
                <c:pt idx="86475">
                  <c:v>8645.86</c:v>
                </c:pt>
                <c:pt idx="86476">
                  <c:v>8645.96</c:v>
                </c:pt>
                <c:pt idx="86477">
                  <c:v>8646.06</c:v>
                </c:pt>
                <c:pt idx="86478">
                  <c:v>8646.16</c:v>
                </c:pt>
                <c:pt idx="86479">
                  <c:v>8646.26</c:v>
                </c:pt>
                <c:pt idx="86480">
                  <c:v>8646.36</c:v>
                </c:pt>
                <c:pt idx="86481">
                  <c:v>8646.46</c:v>
                </c:pt>
                <c:pt idx="86482">
                  <c:v>8646.56</c:v>
                </c:pt>
                <c:pt idx="86483">
                  <c:v>8646.66</c:v>
                </c:pt>
                <c:pt idx="86484">
                  <c:v>8646.76</c:v>
                </c:pt>
                <c:pt idx="86485">
                  <c:v>8646.86</c:v>
                </c:pt>
                <c:pt idx="86486">
                  <c:v>8646.96</c:v>
                </c:pt>
                <c:pt idx="86487">
                  <c:v>8647.06</c:v>
                </c:pt>
                <c:pt idx="86488">
                  <c:v>8647.16</c:v>
                </c:pt>
                <c:pt idx="86489">
                  <c:v>8647.26</c:v>
                </c:pt>
                <c:pt idx="86490">
                  <c:v>8647.36</c:v>
                </c:pt>
                <c:pt idx="86491">
                  <c:v>8647.46</c:v>
                </c:pt>
                <c:pt idx="86492">
                  <c:v>8647.56</c:v>
                </c:pt>
                <c:pt idx="86493">
                  <c:v>8647.66</c:v>
                </c:pt>
                <c:pt idx="86494">
                  <c:v>8647.76</c:v>
                </c:pt>
                <c:pt idx="86495">
                  <c:v>8647.86</c:v>
                </c:pt>
                <c:pt idx="86496">
                  <c:v>8647.96</c:v>
                </c:pt>
                <c:pt idx="86497">
                  <c:v>8648.06</c:v>
                </c:pt>
                <c:pt idx="86498">
                  <c:v>8648.16</c:v>
                </c:pt>
                <c:pt idx="86499">
                  <c:v>8648.26</c:v>
                </c:pt>
                <c:pt idx="86500">
                  <c:v>8648.36</c:v>
                </c:pt>
                <c:pt idx="86501">
                  <c:v>8648.46</c:v>
                </c:pt>
                <c:pt idx="86502">
                  <c:v>8648.56</c:v>
                </c:pt>
                <c:pt idx="86503">
                  <c:v>8648.66</c:v>
                </c:pt>
                <c:pt idx="86504">
                  <c:v>8648.76</c:v>
                </c:pt>
                <c:pt idx="86505">
                  <c:v>8648.86</c:v>
                </c:pt>
                <c:pt idx="86506">
                  <c:v>8648.96</c:v>
                </c:pt>
                <c:pt idx="86507">
                  <c:v>8649.06</c:v>
                </c:pt>
                <c:pt idx="86508">
                  <c:v>8649.16</c:v>
                </c:pt>
                <c:pt idx="86509">
                  <c:v>8649.26</c:v>
                </c:pt>
                <c:pt idx="86510">
                  <c:v>8649.36</c:v>
                </c:pt>
                <c:pt idx="86511">
                  <c:v>8649.46</c:v>
                </c:pt>
                <c:pt idx="86512">
                  <c:v>8649.56</c:v>
                </c:pt>
                <c:pt idx="86513">
                  <c:v>8649.66</c:v>
                </c:pt>
                <c:pt idx="86514">
                  <c:v>8649.76</c:v>
                </c:pt>
                <c:pt idx="86515">
                  <c:v>8649.86</c:v>
                </c:pt>
                <c:pt idx="86516">
                  <c:v>8649.96</c:v>
                </c:pt>
                <c:pt idx="86517">
                  <c:v>8650.06</c:v>
                </c:pt>
                <c:pt idx="86518">
                  <c:v>8650.16</c:v>
                </c:pt>
                <c:pt idx="86519">
                  <c:v>8650.26</c:v>
                </c:pt>
                <c:pt idx="86520">
                  <c:v>8650.36</c:v>
                </c:pt>
                <c:pt idx="86521">
                  <c:v>8650.46</c:v>
                </c:pt>
                <c:pt idx="86522">
                  <c:v>8650.56</c:v>
                </c:pt>
                <c:pt idx="86523">
                  <c:v>8650.66</c:v>
                </c:pt>
                <c:pt idx="86524">
                  <c:v>8650.76</c:v>
                </c:pt>
                <c:pt idx="86525">
                  <c:v>8650.86</c:v>
                </c:pt>
                <c:pt idx="86526">
                  <c:v>8650.96</c:v>
                </c:pt>
                <c:pt idx="86527">
                  <c:v>8651.06</c:v>
                </c:pt>
                <c:pt idx="86528">
                  <c:v>8651.16</c:v>
                </c:pt>
                <c:pt idx="86529">
                  <c:v>8651.26</c:v>
                </c:pt>
                <c:pt idx="86530">
                  <c:v>8651.36</c:v>
                </c:pt>
                <c:pt idx="86531">
                  <c:v>8651.46</c:v>
                </c:pt>
                <c:pt idx="86532">
                  <c:v>8651.56</c:v>
                </c:pt>
                <c:pt idx="86533">
                  <c:v>8651.66</c:v>
                </c:pt>
                <c:pt idx="86534">
                  <c:v>8651.76</c:v>
                </c:pt>
                <c:pt idx="86535">
                  <c:v>8651.86</c:v>
                </c:pt>
                <c:pt idx="86536">
                  <c:v>8651.96</c:v>
                </c:pt>
                <c:pt idx="86537">
                  <c:v>8652.06</c:v>
                </c:pt>
                <c:pt idx="86538">
                  <c:v>8652.16</c:v>
                </c:pt>
                <c:pt idx="86539">
                  <c:v>8652.26</c:v>
                </c:pt>
                <c:pt idx="86540">
                  <c:v>8652.36</c:v>
                </c:pt>
                <c:pt idx="86541">
                  <c:v>8652.46</c:v>
                </c:pt>
                <c:pt idx="86542">
                  <c:v>8652.56</c:v>
                </c:pt>
                <c:pt idx="86543">
                  <c:v>8652.66</c:v>
                </c:pt>
                <c:pt idx="86544">
                  <c:v>8652.76</c:v>
                </c:pt>
                <c:pt idx="86545">
                  <c:v>8652.86</c:v>
                </c:pt>
                <c:pt idx="86546">
                  <c:v>8652.96</c:v>
                </c:pt>
                <c:pt idx="86547">
                  <c:v>8653.06</c:v>
                </c:pt>
                <c:pt idx="86548">
                  <c:v>8653.16</c:v>
                </c:pt>
                <c:pt idx="86549">
                  <c:v>8653.26</c:v>
                </c:pt>
                <c:pt idx="86550">
                  <c:v>8653.36</c:v>
                </c:pt>
                <c:pt idx="86551">
                  <c:v>8653.46</c:v>
                </c:pt>
                <c:pt idx="86552">
                  <c:v>8653.56</c:v>
                </c:pt>
                <c:pt idx="86553">
                  <c:v>8653.66</c:v>
                </c:pt>
                <c:pt idx="86554">
                  <c:v>8653.76</c:v>
                </c:pt>
                <c:pt idx="86555">
                  <c:v>8653.86</c:v>
                </c:pt>
                <c:pt idx="86556">
                  <c:v>8653.96</c:v>
                </c:pt>
                <c:pt idx="86557">
                  <c:v>8654.06</c:v>
                </c:pt>
                <c:pt idx="86558">
                  <c:v>8654.16</c:v>
                </c:pt>
                <c:pt idx="86559">
                  <c:v>8654.26</c:v>
                </c:pt>
                <c:pt idx="86560">
                  <c:v>8654.36</c:v>
                </c:pt>
                <c:pt idx="86561">
                  <c:v>8654.46</c:v>
                </c:pt>
                <c:pt idx="86562">
                  <c:v>8654.56</c:v>
                </c:pt>
                <c:pt idx="86563">
                  <c:v>8654.66</c:v>
                </c:pt>
                <c:pt idx="86564">
                  <c:v>8654.76</c:v>
                </c:pt>
                <c:pt idx="86565">
                  <c:v>8654.86</c:v>
                </c:pt>
                <c:pt idx="86566">
                  <c:v>8654.96</c:v>
                </c:pt>
                <c:pt idx="86567">
                  <c:v>8655.06</c:v>
                </c:pt>
                <c:pt idx="86568">
                  <c:v>8655.16</c:v>
                </c:pt>
                <c:pt idx="86569">
                  <c:v>8655.26</c:v>
                </c:pt>
                <c:pt idx="86570">
                  <c:v>8655.36</c:v>
                </c:pt>
                <c:pt idx="86571">
                  <c:v>8655.46</c:v>
                </c:pt>
                <c:pt idx="86572">
                  <c:v>8655.56</c:v>
                </c:pt>
                <c:pt idx="86573">
                  <c:v>8655.66</c:v>
                </c:pt>
                <c:pt idx="86574">
                  <c:v>8655.76</c:v>
                </c:pt>
                <c:pt idx="86575">
                  <c:v>8655.86</c:v>
                </c:pt>
                <c:pt idx="86576">
                  <c:v>8655.96</c:v>
                </c:pt>
                <c:pt idx="86577">
                  <c:v>8656.06</c:v>
                </c:pt>
                <c:pt idx="86578">
                  <c:v>8656.16</c:v>
                </c:pt>
                <c:pt idx="86579">
                  <c:v>8656.26</c:v>
                </c:pt>
                <c:pt idx="86580">
                  <c:v>8656.36</c:v>
                </c:pt>
                <c:pt idx="86581">
                  <c:v>8656.46</c:v>
                </c:pt>
                <c:pt idx="86582">
                  <c:v>8656.56</c:v>
                </c:pt>
                <c:pt idx="86583">
                  <c:v>8656.66</c:v>
                </c:pt>
                <c:pt idx="86584">
                  <c:v>8656.76</c:v>
                </c:pt>
                <c:pt idx="86585">
                  <c:v>8656.86</c:v>
                </c:pt>
                <c:pt idx="86586">
                  <c:v>8656.96</c:v>
                </c:pt>
                <c:pt idx="86587">
                  <c:v>8657.06</c:v>
                </c:pt>
                <c:pt idx="86588">
                  <c:v>8657.16</c:v>
                </c:pt>
                <c:pt idx="86589">
                  <c:v>8657.26</c:v>
                </c:pt>
                <c:pt idx="86590">
                  <c:v>8657.36</c:v>
                </c:pt>
                <c:pt idx="86591">
                  <c:v>8657.46</c:v>
                </c:pt>
                <c:pt idx="86592">
                  <c:v>8657.56</c:v>
                </c:pt>
                <c:pt idx="86593">
                  <c:v>8657.66</c:v>
                </c:pt>
                <c:pt idx="86594">
                  <c:v>8657.76</c:v>
                </c:pt>
                <c:pt idx="86595">
                  <c:v>8657.86</c:v>
                </c:pt>
                <c:pt idx="86596">
                  <c:v>8657.96</c:v>
                </c:pt>
                <c:pt idx="86597">
                  <c:v>8658.06</c:v>
                </c:pt>
                <c:pt idx="86598">
                  <c:v>8658.16</c:v>
                </c:pt>
                <c:pt idx="86599">
                  <c:v>8658.26</c:v>
                </c:pt>
                <c:pt idx="86600">
                  <c:v>8658.36</c:v>
                </c:pt>
                <c:pt idx="86601">
                  <c:v>8658.46</c:v>
                </c:pt>
                <c:pt idx="86602">
                  <c:v>8658.56</c:v>
                </c:pt>
                <c:pt idx="86603">
                  <c:v>8658.66</c:v>
                </c:pt>
                <c:pt idx="86604">
                  <c:v>8658.76</c:v>
                </c:pt>
                <c:pt idx="86605">
                  <c:v>8658.86</c:v>
                </c:pt>
                <c:pt idx="86606">
                  <c:v>8658.96</c:v>
                </c:pt>
                <c:pt idx="86607">
                  <c:v>8659.06</c:v>
                </c:pt>
                <c:pt idx="86608">
                  <c:v>8659.16</c:v>
                </c:pt>
                <c:pt idx="86609">
                  <c:v>8659.26</c:v>
                </c:pt>
                <c:pt idx="86610">
                  <c:v>8659.36</c:v>
                </c:pt>
                <c:pt idx="86611">
                  <c:v>8659.46</c:v>
                </c:pt>
                <c:pt idx="86612">
                  <c:v>8659.56</c:v>
                </c:pt>
                <c:pt idx="86613">
                  <c:v>8659.66</c:v>
                </c:pt>
                <c:pt idx="86614">
                  <c:v>8659.76</c:v>
                </c:pt>
                <c:pt idx="86615">
                  <c:v>8659.86</c:v>
                </c:pt>
                <c:pt idx="86616">
                  <c:v>8659.96</c:v>
                </c:pt>
                <c:pt idx="86617">
                  <c:v>8660.06</c:v>
                </c:pt>
                <c:pt idx="86618">
                  <c:v>8660.16</c:v>
                </c:pt>
                <c:pt idx="86619">
                  <c:v>8660.26</c:v>
                </c:pt>
                <c:pt idx="86620">
                  <c:v>8660.36</c:v>
                </c:pt>
                <c:pt idx="86621">
                  <c:v>8660.46</c:v>
                </c:pt>
                <c:pt idx="86622">
                  <c:v>8660.56</c:v>
                </c:pt>
                <c:pt idx="86623">
                  <c:v>8660.66</c:v>
                </c:pt>
                <c:pt idx="86624">
                  <c:v>8660.76</c:v>
                </c:pt>
                <c:pt idx="86625">
                  <c:v>8660.86</c:v>
                </c:pt>
                <c:pt idx="86626">
                  <c:v>8660.96</c:v>
                </c:pt>
                <c:pt idx="86627">
                  <c:v>8661.06</c:v>
                </c:pt>
                <c:pt idx="86628">
                  <c:v>8661.16</c:v>
                </c:pt>
                <c:pt idx="86629">
                  <c:v>8661.26</c:v>
                </c:pt>
                <c:pt idx="86630">
                  <c:v>8661.36</c:v>
                </c:pt>
                <c:pt idx="86631">
                  <c:v>8661.46</c:v>
                </c:pt>
                <c:pt idx="86632">
                  <c:v>8661.56</c:v>
                </c:pt>
                <c:pt idx="86633">
                  <c:v>8661.66</c:v>
                </c:pt>
                <c:pt idx="86634">
                  <c:v>8661.76</c:v>
                </c:pt>
                <c:pt idx="86635">
                  <c:v>8661.86</c:v>
                </c:pt>
                <c:pt idx="86636">
                  <c:v>8661.96</c:v>
                </c:pt>
                <c:pt idx="86637">
                  <c:v>8662.06</c:v>
                </c:pt>
                <c:pt idx="86638">
                  <c:v>8662.16</c:v>
                </c:pt>
                <c:pt idx="86639">
                  <c:v>8662.26</c:v>
                </c:pt>
                <c:pt idx="86640">
                  <c:v>8662.36</c:v>
                </c:pt>
                <c:pt idx="86641">
                  <c:v>8662.46</c:v>
                </c:pt>
                <c:pt idx="86642">
                  <c:v>8662.56</c:v>
                </c:pt>
                <c:pt idx="86643">
                  <c:v>8662.66</c:v>
                </c:pt>
                <c:pt idx="86644">
                  <c:v>8662.76</c:v>
                </c:pt>
                <c:pt idx="86645">
                  <c:v>8662.86</c:v>
                </c:pt>
                <c:pt idx="86646">
                  <c:v>8662.96</c:v>
                </c:pt>
                <c:pt idx="86647">
                  <c:v>8663.06</c:v>
                </c:pt>
                <c:pt idx="86648">
                  <c:v>8663.16</c:v>
                </c:pt>
                <c:pt idx="86649">
                  <c:v>8663.26</c:v>
                </c:pt>
                <c:pt idx="86650">
                  <c:v>8663.36</c:v>
                </c:pt>
                <c:pt idx="86651">
                  <c:v>8663.46</c:v>
                </c:pt>
                <c:pt idx="86652">
                  <c:v>8663.56</c:v>
                </c:pt>
                <c:pt idx="86653">
                  <c:v>8663.66</c:v>
                </c:pt>
                <c:pt idx="86654">
                  <c:v>8663.76</c:v>
                </c:pt>
                <c:pt idx="86655">
                  <c:v>8663.86</c:v>
                </c:pt>
                <c:pt idx="86656">
                  <c:v>8663.96</c:v>
                </c:pt>
                <c:pt idx="86657">
                  <c:v>8664.06</c:v>
                </c:pt>
                <c:pt idx="86658">
                  <c:v>8664.16</c:v>
                </c:pt>
                <c:pt idx="86659">
                  <c:v>8664.26</c:v>
                </c:pt>
                <c:pt idx="86660">
                  <c:v>8664.36</c:v>
                </c:pt>
                <c:pt idx="86661">
                  <c:v>8664.46</c:v>
                </c:pt>
                <c:pt idx="86662">
                  <c:v>8664.56</c:v>
                </c:pt>
                <c:pt idx="86663">
                  <c:v>8664.66</c:v>
                </c:pt>
                <c:pt idx="86664">
                  <c:v>8664.76</c:v>
                </c:pt>
                <c:pt idx="86665">
                  <c:v>8664.86</c:v>
                </c:pt>
                <c:pt idx="86666">
                  <c:v>8664.96</c:v>
                </c:pt>
                <c:pt idx="86667">
                  <c:v>8665.06</c:v>
                </c:pt>
                <c:pt idx="86668">
                  <c:v>8665.16</c:v>
                </c:pt>
                <c:pt idx="86669">
                  <c:v>8665.26</c:v>
                </c:pt>
                <c:pt idx="86670">
                  <c:v>8665.36</c:v>
                </c:pt>
                <c:pt idx="86671">
                  <c:v>8665.46</c:v>
                </c:pt>
                <c:pt idx="86672">
                  <c:v>8665.56</c:v>
                </c:pt>
                <c:pt idx="86673">
                  <c:v>8665.66</c:v>
                </c:pt>
                <c:pt idx="86674">
                  <c:v>8665.76</c:v>
                </c:pt>
                <c:pt idx="86675">
                  <c:v>8665.86</c:v>
                </c:pt>
                <c:pt idx="86676">
                  <c:v>8665.96</c:v>
                </c:pt>
                <c:pt idx="86677">
                  <c:v>8666.06</c:v>
                </c:pt>
                <c:pt idx="86678">
                  <c:v>8666.16</c:v>
                </c:pt>
                <c:pt idx="86679">
                  <c:v>8666.26</c:v>
                </c:pt>
                <c:pt idx="86680">
                  <c:v>8666.36</c:v>
                </c:pt>
                <c:pt idx="86681">
                  <c:v>8666.46</c:v>
                </c:pt>
                <c:pt idx="86682">
                  <c:v>8666.56</c:v>
                </c:pt>
                <c:pt idx="86683">
                  <c:v>8666.66</c:v>
                </c:pt>
                <c:pt idx="86684">
                  <c:v>8666.76</c:v>
                </c:pt>
                <c:pt idx="86685">
                  <c:v>8666.86</c:v>
                </c:pt>
                <c:pt idx="86686">
                  <c:v>8666.96</c:v>
                </c:pt>
                <c:pt idx="86687">
                  <c:v>8667.06</c:v>
                </c:pt>
                <c:pt idx="86688">
                  <c:v>8667.16</c:v>
                </c:pt>
                <c:pt idx="86689">
                  <c:v>8667.26</c:v>
                </c:pt>
                <c:pt idx="86690">
                  <c:v>8667.36</c:v>
                </c:pt>
                <c:pt idx="86691">
                  <c:v>8667.46</c:v>
                </c:pt>
                <c:pt idx="86692">
                  <c:v>8667.56</c:v>
                </c:pt>
                <c:pt idx="86693">
                  <c:v>8667.66</c:v>
                </c:pt>
                <c:pt idx="86694">
                  <c:v>8667.76</c:v>
                </c:pt>
                <c:pt idx="86695">
                  <c:v>8667.86</c:v>
                </c:pt>
                <c:pt idx="86696">
                  <c:v>8667.96</c:v>
                </c:pt>
                <c:pt idx="86697">
                  <c:v>8668.06</c:v>
                </c:pt>
                <c:pt idx="86698">
                  <c:v>8668.16</c:v>
                </c:pt>
                <c:pt idx="86699">
                  <c:v>8668.26</c:v>
                </c:pt>
                <c:pt idx="86700">
                  <c:v>8668.36</c:v>
                </c:pt>
                <c:pt idx="86701">
                  <c:v>8668.46</c:v>
                </c:pt>
                <c:pt idx="86702">
                  <c:v>8668.56</c:v>
                </c:pt>
                <c:pt idx="86703">
                  <c:v>8668.66</c:v>
                </c:pt>
                <c:pt idx="86704">
                  <c:v>8668.76</c:v>
                </c:pt>
                <c:pt idx="86705">
                  <c:v>8668.86</c:v>
                </c:pt>
                <c:pt idx="86706">
                  <c:v>8668.96</c:v>
                </c:pt>
                <c:pt idx="86707">
                  <c:v>8669.06</c:v>
                </c:pt>
                <c:pt idx="86708">
                  <c:v>8669.16</c:v>
                </c:pt>
                <c:pt idx="86709">
                  <c:v>8669.26</c:v>
                </c:pt>
                <c:pt idx="86710">
                  <c:v>8669.36</c:v>
                </c:pt>
                <c:pt idx="86711">
                  <c:v>8669.46</c:v>
                </c:pt>
                <c:pt idx="86712">
                  <c:v>8669.56</c:v>
                </c:pt>
                <c:pt idx="86713">
                  <c:v>8669.66</c:v>
                </c:pt>
                <c:pt idx="86714">
                  <c:v>8669.76</c:v>
                </c:pt>
                <c:pt idx="86715">
                  <c:v>8669.86</c:v>
                </c:pt>
                <c:pt idx="86716">
                  <c:v>8669.96</c:v>
                </c:pt>
                <c:pt idx="86717">
                  <c:v>8670.06</c:v>
                </c:pt>
                <c:pt idx="86718">
                  <c:v>8670.16</c:v>
                </c:pt>
                <c:pt idx="86719">
                  <c:v>8670.26</c:v>
                </c:pt>
                <c:pt idx="86720">
                  <c:v>8670.36</c:v>
                </c:pt>
                <c:pt idx="86721">
                  <c:v>8670.46</c:v>
                </c:pt>
                <c:pt idx="86722">
                  <c:v>8670.56</c:v>
                </c:pt>
                <c:pt idx="86723">
                  <c:v>8670.66</c:v>
                </c:pt>
                <c:pt idx="86724">
                  <c:v>8670.76</c:v>
                </c:pt>
                <c:pt idx="86725">
                  <c:v>8670.86</c:v>
                </c:pt>
                <c:pt idx="86726">
                  <c:v>8670.96</c:v>
                </c:pt>
                <c:pt idx="86727">
                  <c:v>8671.06</c:v>
                </c:pt>
                <c:pt idx="86728">
                  <c:v>8671.16</c:v>
                </c:pt>
                <c:pt idx="86729">
                  <c:v>8671.26</c:v>
                </c:pt>
                <c:pt idx="86730">
                  <c:v>8671.36</c:v>
                </c:pt>
                <c:pt idx="86731">
                  <c:v>8671.46</c:v>
                </c:pt>
                <c:pt idx="86732">
                  <c:v>8671.56</c:v>
                </c:pt>
                <c:pt idx="86733">
                  <c:v>8671.66</c:v>
                </c:pt>
                <c:pt idx="86734">
                  <c:v>8671.76</c:v>
                </c:pt>
                <c:pt idx="86735">
                  <c:v>8671.86</c:v>
                </c:pt>
                <c:pt idx="86736">
                  <c:v>8671.96</c:v>
                </c:pt>
                <c:pt idx="86737">
                  <c:v>8672.06</c:v>
                </c:pt>
                <c:pt idx="86738">
                  <c:v>8672.16</c:v>
                </c:pt>
                <c:pt idx="86739">
                  <c:v>8672.26</c:v>
                </c:pt>
                <c:pt idx="86740">
                  <c:v>8672.36</c:v>
                </c:pt>
                <c:pt idx="86741">
                  <c:v>8672.46</c:v>
                </c:pt>
                <c:pt idx="86742">
                  <c:v>8672.56</c:v>
                </c:pt>
                <c:pt idx="86743">
                  <c:v>8672.66</c:v>
                </c:pt>
                <c:pt idx="86744">
                  <c:v>8672.76</c:v>
                </c:pt>
                <c:pt idx="86745">
                  <c:v>8672.86</c:v>
                </c:pt>
                <c:pt idx="86746">
                  <c:v>8672.96</c:v>
                </c:pt>
                <c:pt idx="86747">
                  <c:v>8673.06</c:v>
                </c:pt>
                <c:pt idx="86748">
                  <c:v>8673.16</c:v>
                </c:pt>
                <c:pt idx="86749">
                  <c:v>8673.26</c:v>
                </c:pt>
                <c:pt idx="86750">
                  <c:v>8673.36</c:v>
                </c:pt>
                <c:pt idx="86751">
                  <c:v>8673.46</c:v>
                </c:pt>
                <c:pt idx="86752">
                  <c:v>8673.56</c:v>
                </c:pt>
                <c:pt idx="86753">
                  <c:v>8673.66</c:v>
                </c:pt>
                <c:pt idx="86754">
                  <c:v>8673.76</c:v>
                </c:pt>
                <c:pt idx="86755">
                  <c:v>8673.86</c:v>
                </c:pt>
                <c:pt idx="86756">
                  <c:v>8673.96</c:v>
                </c:pt>
                <c:pt idx="86757">
                  <c:v>8674.06</c:v>
                </c:pt>
                <c:pt idx="86758">
                  <c:v>8674.16</c:v>
                </c:pt>
                <c:pt idx="86759">
                  <c:v>8674.26</c:v>
                </c:pt>
                <c:pt idx="86760">
                  <c:v>8674.36</c:v>
                </c:pt>
                <c:pt idx="86761">
                  <c:v>8674.46</c:v>
                </c:pt>
                <c:pt idx="86762">
                  <c:v>8674.56</c:v>
                </c:pt>
                <c:pt idx="86763">
                  <c:v>8674.66</c:v>
                </c:pt>
                <c:pt idx="86764">
                  <c:v>8674.76</c:v>
                </c:pt>
                <c:pt idx="86765">
                  <c:v>8674.86</c:v>
                </c:pt>
                <c:pt idx="86766">
                  <c:v>8674.96</c:v>
                </c:pt>
                <c:pt idx="86767">
                  <c:v>8675.06</c:v>
                </c:pt>
                <c:pt idx="86768">
                  <c:v>8675.16</c:v>
                </c:pt>
                <c:pt idx="86769">
                  <c:v>8675.26</c:v>
                </c:pt>
                <c:pt idx="86770">
                  <c:v>8675.36</c:v>
                </c:pt>
                <c:pt idx="86771">
                  <c:v>8675.46</c:v>
                </c:pt>
                <c:pt idx="86772">
                  <c:v>8675.56</c:v>
                </c:pt>
                <c:pt idx="86773">
                  <c:v>8675.66</c:v>
                </c:pt>
                <c:pt idx="86774">
                  <c:v>8675.76</c:v>
                </c:pt>
                <c:pt idx="86775">
                  <c:v>8675.86</c:v>
                </c:pt>
                <c:pt idx="86776">
                  <c:v>8675.96</c:v>
                </c:pt>
                <c:pt idx="86777">
                  <c:v>8676.06</c:v>
                </c:pt>
                <c:pt idx="86778">
                  <c:v>8676.16</c:v>
                </c:pt>
                <c:pt idx="86779">
                  <c:v>8676.26</c:v>
                </c:pt>
                <c:pt idx="86780">
                  <c:v>8676.36</c:v>
                </c:pt>
                <c:pt idx="86781">
                  <c:v>8676.46</c:v>
                </c:pt>
                <c:pt idx="86782">
                  <c:v>8676.56</c:v>
                </c:pt>
                <c:pt idx="86783">
                  <c:v>8676.66</c:v>
                </c:pt>
                <c:pt idx="86784">
                  <c:v>8676.76</c:v>
                </c:pt>
                <c:pt idx="86785">
                  <c:v>8676.86</c:v>
                </c:pt>
                <c:pt idx="86786">
                  <c:v>8676.96</c:v>
                </c:pt>
                <c:pt idx="86787">
                  <c:v>8677.06</c:v>
                </c:pt>
                <c:pt idx="86788">
                  <c:v>8677.16</c:v>
                </c:pt>
                <c:pt idx="86789">
                  <c:v>8677.26</c:v>
                </c:pt>
                <c:pt idx="86790">
                  <c:v>8677.36</c:v>
                </c:pt>
                <c:pt idx="86791">
                  <c:v>8677.46</c:v>
                </c:pt>
                <c:pt idx="86792">
                  <c:v>8677.56</c:v>
                </c:pt>
                <c:pt idx="86793">
                  <c:v>8677.66</c:v>
                </c:pt>
                <c:pt idx="86794">
                  <c:v>8677.76</c:v>
                </c:pt>
                <c:pt idx="86795">
                  <c:v>8677.86</c:v>
                </c:pt>
                <c:pt idx="86796">
                  <c:v>8677.96</c:v>
                </c:pt>
                <c:pt idx="86797">
                  <c:v>8678.06</c:v>
                </c:pt>
                <c:pt idx="86798">
                  <c:v>8678.16</c:v>
                </c:pt>
                <c:pt idx="86799">
                  <c:v>8678.26</c:v>
                </c:pt>
                <c:pt idx="86800">
                  <c:v>8678.36</c:v>
                </c:pt>
                <c:pt idx="86801">
                  <c:v>8678.46</c:v>
                </c:pt>
                <c:pt idx="86802">
                  <c:v>8678.56</c:v>
                </c:pt>
                <c:pt idx="86803">
                  <c:v>8678.66</c:v>
                </c:pt>
                <c:pt idx="86804">
                  <c:v>8678.76</c:v>
                </c:pt>
                <c:pt idx="86805">
                  <c:v>8678.86</c:v>
                </c:pt>
                <c:pt idx="86806">
                  <c:v>8678.96</c:v>
                </c:pt>
                <c:pt idx="86807">
                  <c:v>8679.06</c:v>
                </c:pt>
                <c:pt idx="86808">
                  <c:v>8679.16</c:v>
                </c:pt>
                <c:pt idx="86809">
                  <c:v>8679.26</c:v>
                </c:pt>
                <c:pt idx="86810">
                  <c:v>8679.36</c:v>
                </c:pt>
                <c:pt idx="86811">
                  <c:v>8679.46</c:v>
                </c:pt>
                <c:pt idx="86812">
                  <c:v>8679.56</c:v>
                </c:pt>
                <c:pt idx="86813">
                  <c:v>8679.66</c:v>
                </c:pt>
                <c:pt idx="86814">
                  <c:v>8679.76</c:v>
                </c:pt>
                <c:pt idx="86815">
                  <c:v>8679.86</c:v>
                </c:pt>
                <c:pt idx="86816">
                  <c:v>8679.96</c:v>
                </c:pt>
                <c:pt idx="86817">
                  <c:v>8680.06</c:v>
                </c:pt>
                <c:pt idx="86818">
                  <c:v>8680.16</c:v>
                </c:pt>
                <c:pt idx="86819">
                  <c:v>8680.26</c:v>
                </c:pt>
                <c:pt idx="86820">
                  <c:v>8680.36</c:v>
                </c:pt>
                <c:pt idx="86821">
                  <c:v>8680.46</c:v>
                </c:pt>
                <c:pt idx="86822">
                  <c:v>8680.56</c:v>
                </c:pt>
                <c:pt idx="86823">
                  <c:v>8680.66</c:v>
                </c:pt>
                <c:pt idx="86824">
                  <c:v>8680.76</c:v>
                </c:pt>
                <c:pt idx="86825">
                  <c:v>8680.86</c:v>
                </c:pt>
                <c:pt idx="86826">
                  <c:v>8680.96</c:v>
                </c:pt>
                <c:pt idx="86827">
                  <c:v>8681.06</c:v>
                </c:pt>
                <c:pt idx="86828">
                  <c:v>8681.16</c:v>
                </c:pt>
                <c:pt idx="86829">
                  <c:v>8681.26</c:v>
                </c:pt>
                <c:pt idx="86830">
                  <c:v>8681.36</c:v>
                </c:pt>
                <c:pt idx="86831">
                  <c:v>8681.46</c:v>
                </c:pt>
                <c:pt idx="86832">
                  <c:v>8681.56</c:v>
                </c:pt>
                <c:pt idx="86833">
                  <c:v>8681.66</c:v>
                </c:pt>
                <c:pt idx="86834">
                  <c:v>8681.76</c:v>
                </c:pt>
                <c:pt idx="86835">
                  <c:v>8681.86</c:v>
                </c:pt>
                <c:pt idx="86836">
                  <c:v>8681.96</c:v>
                </c:pt>
                <c:pt idx="86837">
                  <c:v>8682.06</c:v>
                </c:pt>
                <c:pt idx="86838">
                  <c:v>8682.16</c:v>
                </c:pt>
                <c:pt idx="86839">
                  <c:v>8682.26</c:v>
                </c:pt>
                <c:pt idx="86840">
                  <c:v>8682.36</c:v>
                </c:pt>
                <c:pt idx="86841">
                  <c:v>8682.46</c:v>
                </c:pt>
                <c:pt idx="86842">
                  <c:v>8682.56</c:v>
                </c:pt>
                <c:pt idx="86843">
                  <c:v>8682.66</c:v>
                </c:pt>
                <c:pt idx="86844">
                  <c:v>8682.76</c:v>
                </c:pt>
                <c:pt idx="86845">
                  <c:v>8682.86</c:v>
                </c:pt>
                <c:pt idx="86846">
                  <c:v>8682.96</c:v>
                </c:pt>
                <c:pt idx="86847">
                  <c:v>8683.06</c:v>
                </c:pt>
                <c:pt idx="86848">
                  <c:v>8683.16</c:v>
                </c:pt>
                <c:pt idx="86849">
                  <c:v>8683.26</c:v>
                </c:pt>
                <c:pt idx="86850">
                  <c:v>8683.36</c:v>
                </c:pt>
                <c:pt idx="86851">
                  <c:v>8683.46</c:v>
                </c:pt>
                <c:pt idx="86852">
                  <c:v>8683.56</c:v>
                </c:pt>
                <c:pt idx="86853">
                  <c:v>8683.66</c:v>
                </c:pt>
                <c:pt idx="86854">
                  <c:v>8683.76</c:v>
                </c:pt>
                <c:pt idx="86855">
                  <c:v>8683.86</c:v>
                </c:pt>
                <c:pt idx="86856">
                  <c:v>8683.96</c:v>
                </c:pt>
                <c:pt idx="86857">
                  <c:v>8684.06</c:v>
                </c:pt>
                <c:pt idx="86858">
                  <c:v>8684.16</c:v>
                </c:pt>
                <c:pt idx="86859">
                  <c:v>8684.26</c:v>
                </c:pt>
                <c:pt idx="86860">
                  <c:v>8684.36</c:v>
                </c:pt>
                <c:pt idx="86861">
                  <c:v>8684.46</c:v>
                </c:pt>
                <c:pt idx="86862">
                  <c:v>8684.56</c:v>
                </c:pt>
                <c:pt idx="86863">
                  <c:v>8684.66</c:v>
                </c:pt>
                <c:pt idx="86864">
                  <c:v>8684.76</c:v>
                </c:pt>
                <c:pt idx="86865">
                  <c:v>8684.86</c:v>
                </c:pt>
                <c:pt idx="86866">
                  <c:v>8684.96</c:v>
                </c:pt>
                <c:pt idx="86867">
                  <c:v>8685.06</c:v>
                </c:pt>
                <c:pt idx="86868">
                  <c:v>8685.16</c:v>
                </c:pt>
                <c:pt idx="86869">
                  <c:v>8685.26</c:v>
                </c:pt>
                <c:pt idx="86870">
                  <c:v>8685.36</c:v>
                </c:pt>
                <c:pt idx="86871">
                  <c:v>8685.46</c:v>
                </c:pt>
                <c:pt idx="86872">
                  <c:v>8685.56</c:v>
                </c:pt>
                <c:pt idx="86873">
                  <c:v>8685.66</c:v>
                </c:pt>
                <c:pt idx="86874">
                  <c:v>8685.76</c:v>
                </c:pt>
                <c:pt idx="86875">
                  <c:v>8685.86</c:v>
                </c:pt>
                <c:pt idx="86876">
                  <c:v>8685.96</c:v>
                </c:pt>
                <c:pt idx="86877">
                  <c:v>8686.06</c:v>
                </c:pt>
                <c:pt idx="86878">
                  <c:v>8686.16</c:v>
                </c:pt>
                <c:pt idx="86879">
                  <c:v>8686.26</c:v>
                </c:pt>
                <c:pt idx="86880">
                  <c:v>8686.36</c:v>
                </c:pt>
                <c:pt idx="86881">
                  <c:v>8686.46</c:v>
                </c:pt>
                <c:pt idx="86882">
                  <c:v>8686.56</c:v>
                </c:pt>
                <c:pt idx="86883">
                  <c:v>8686.66</c:v>
                </c:pt>
                <c:pt idx="86884">
                  <c:v>8686.76</c:v>
                </c:pt>
                <c:pt idx="86885">
                  <c:v>8686.86</c:v>
                </c:pt>
                <c:pt idx="86886">
                  <c:v>8686.96</c:v>
                </c:pt>
                <c:pt idx="86887">
                  <c:v>8687.06</c:v>
                </c:pt>
                <c:pt idx="86888">
                  <c:v>8687.16</c:v>
                </c:pt>
                <c:pt idx="86889">
                  <c:v>8687.26</c:v>
                </c:pt>
                <c:pt idx="86890">
                  <c:v>8687.36</c:v>
                </c:pt>
                <c:pt idx="86891">
                  <c:v>8687.46</c:v>
                </c:pt>
                <c:pt idx="86892">
                  <c:v>8687.56</c:v>
                </c:pt>
                <c:pt idx="86893">
                  <c:v>8687.66</c:v>
                </c:pt>
                <c:pt idx="86894">
                  <c:v>8687.76</c:v>
                </c:pt>
                <c:pt idx="86895">
                  <c:v>8687.86</c:v>
                </c:pt>
                <c:pt idx="86896">
                  <c:v>8687.96</c:v>
                </c:pt>
                <c:pt idx="86897">
                  <c:v>8688.06</c:v>
                </c:pt>
                <c:pt idx="86898">
                  <c:v>8688.16</c:v>
                </c:pt>
                <c:pt idx="86899">
                  <c:v>8688.26</c:v>
                </c:pt>
                <c:pt idx="86900">
                  <c:v>8688.36</c:v>
                </c:pt>
                <c:pt idx="86901">
                  <c:v>8688.46</c:v>
                </c:pt>
                <c:pt idx="86902">
                  <c:v>8688.56</c:v>
                </c:pt>
                <c:pt idx="86903">
                  <c:v>8688.66</c:v>
                </c:pt>
                <c:pt idx="86904">
                  <c:v>8688.76</c:v>
                </c:pt>
                <c:pt idx="86905">
                  <c:v>8688.86</c:v>
                </c:pt>
                <c:pt idx="86906">
                  <c:v>8688.96</c:v>
                </c:pt>
                <c:pt idx="86907">
                  <c:v>8689.06</c:v>
                </c:pt>
                <c:pt idx="86908">
                  <c:v>8689.16</c:v>
                </c:pt>
                <c:pt idx="86909">
                  <c:v>8689.26</c:v>
                </c:pt>
                <c:pt idx="86910">
                  <c:v>8689.36</c:v>
                </c:pt>
                <c:pt idx="86911">
                  <c:v>8689.46</c:v>
                </c:pt>
                <c:pt idx="86912">
                  <c:v>8689.56</c:v>
                </c:pt>
                <c:pt idx="86913">
                  <c:v>8689.66</c:v>
                </c:pt>
                <c:pt idx="86914">
                  <c:v>8689.76</c:v>
                </c:pt>
                <c:pt idx="86915">
                  <c:v>8689.86</c:v>
                </c:pt>
                <c:pt idx="86916">
                  <c:v>8689.96</c:v>
                </c:pt>
                <c:pt idx="86917">
                  <c:v>8690.06</c:v>
                </c:pt>
                <c:pt idx="86918">
                  <c:v>8690.16</c:v>
                </c:pt>
                <c:pt idx="86919">
                  <c:v>8690.26</c:v>
                </c:pt>
                <c:pt idx="86920">
                  <c:v>8690.36</c:v>
                </c:pt>
                <c:pt idx="86921">
                  <c:v>8690.46</c:v>
                </c:pt>
                <c:pt idx="86922">
                  <c:v>8690.56</c:v>
                </c:pt>
                <c:pt idx="86923">
                  <c:v>8690.66</c:v>
                </c:pt>
                <c:pt idx="86924">
                  <c:v>8690.76</c:v>
                </c:pt>
                <c:pt idx="86925">
                  <c:v>8690.86</c:v>
                </c:pt>
                <c:pt idx="86926">
                  <c:v>8690.96</c:v>
                </c:pt>
                <c:pt idx="86927">
                  <c:v>8691.06</c:v>
                </c:pt>
                <c:pt idx="86928">
                  <c:v>8691.16</c:v>
                </c:pt>
                <c:pt idx="86929">
                  <c:v>8691.26</c:v>
                </c:pt>
                <c:pt idx="86930">
                  <c:v>8691.36</c:v>
                </c:pt>
                <c:pt idx="86931">
                  <c:v>8691.46</c:v>
                </c:pt>
                <c:pt idx="86932">
                  <c:v>8691.56</c:v>
                </c:pt>
                <c:pt idx="86933">
                  <c:v>8691.66</c:v>
                </c:pt>
                <c:pt idx="86934">
                  <c:v>8691.76</c:v>
                </c:pt>
                <c:pt idx="86935">
                  <c:v>8691.86</c:v>
                </c:pt>
                <c:pt idx="86936">
                  <c:v>8691.96</c:v>
                </c:pt>
                <c:pt idx="86937">
                  <c:v>8692.06</c:v>
                </c:pt>
                <c:pt idx="86938">
                  <c:v>8692.16</c:v>
                </c:pt>
                <c:pt idx="86939">
                  <c:v>8692.26</c:v>
                </c:pt>
                <c:pt idx="86940">
                  <c:v>8692.36</c:v>
                </c:pt>
                <c:pt idx="86941">
                  <c:v>8692.46</c:v>
                </c:pt>
                <c:pt idx="86942">
                  <c:v>8692.56</c:v>
                </c:pt>
                <c:pt idx="86943">
                  <c:v>8692.66</c:v>
                </c:pt>
                <c:pt idx="86944">
                  <c:v>8692.76</c:v>
                </c:pt>
                <c:pt idx="86945">
                  <c:v>8692.86</c:v>
                </c:pt>
                <c:pt idx="86946">
                  <c:v>8692.96</c:v>
                </c:pt>
                <c:pt idx="86947">
                  <c:v>8693.06</c:v>
                </c:pt>
                <c:pt idx="86948">
                  <c:v>8693.16</c:v>
                </c:pt>
                <c:pt idx="86949">
                  <c:v>8693.26</c:v>
                </c:pt>
                <c:pt idx="86950">
                  <c:v>8693.36</c:v>
                </c:pt>
                <c:pt idx="86951">
                  <c:v>8693.46</c:v>
                </c:pt>
                <c:pt idx="86952">
                  <c:v>8693.56</c:v>
                </c:pt>
                <c:pt idx="86953">
                  <c:v>8693.66</c:v>
                </c:pt>
                <c:pt idx="86954">
                  <c:v>8693.76</c:v>
                </c:pt>
                <c:pt idx="86955">
                  <c:v>8693.86</c:v>
                </c:pt>
                <c:pt idx="86956">
                  <c:v>8693.96</c:v>
                </c:pt>
                <c:pt idx="86957">
                  <c:v>8694.06</c:v>
                </c:pt>
                <c:pt idx="86958">
                  <c:v>8694.16</c:v>
                </c:pt>
                <c:pt idx="86959">
                  <c:v>8694.26</c:v>
                </c:pt>
                <c:pt idx="86960">
                  <c:v>8694.36</c:v>
                </c:pt>
                <c:pt idx="86961">
                  <c:v>8694.46</c:v>
                </c:pt>
                <c:pt idx="86962">
                  <c:v>8694.56</c:v>
                </c:pt>
                <c:pt idx="86963">
                  <c:v>8694.66</c:v>
                </c:pt>
                <c:pt idx="86964">
                  <c:v>8694.76</c:v>
                </c:pt>
                <c:pt idx="86965">
                  <c:v>8694.86</c:v>
                </c:pt>
                <c:pt idx="86966">
                  <c:v>8694.96</c:v>
                </c:pt>
                <c:pt idx="86967">
                  <c:v>8695.06</c:v>
                </c:pt>
                <c:pt idx="86968">
                  <c:v>8695.16</c:v>
                </c:pt>
                <c:pt idx="86969">
                  <c:v>8695.26</c:v>
                </c:pt>
                <c:pt idx="86970">
                  <c:v>8695.36</c:v>
                </c:pt>
                <c:pt idx="86971">
                  <c:v>8695.46</c:v>
                </c:pt>
                <c:pt idx="86972">
                  <c:v>8695.56</c:v>
                </c:pt>
                <c:pt idx="86973">
                  <c:v>8695.66</c:v>
                </c:pt>
                <c:pt idx="86974">
                  <c:v>8695.76</c:v>
                </c:pt>
                <c:pt idx="86975">
                  <c:v>8695.86</c:v>
                </c:pt>
                <c:pt idx="86976">
                  <c:v>8695.96</c:v>
                </c:pt>
                <c:pt idx="86977">
                  <c:v>8696.06</c:v>
                </c:pt>
                <c:pt idx="86978">
                  <c:v>8696.16</c:v>
                </c:pt>
                <c:pt idx="86979">
                  <c:v>8696.26</c:v>
                </c:pt>
                <c:pt idx="86980">
                  <c:v>8696.36</c:v>
                </c:pt>
                <c:pt idx="86981">
                  <c:v>8696.46</c:v>
                </c:pt>
                <c:pt idx="86982">
                  <c:v>8696.56</c:v>
                </c:pt>
                <c:pt idx="86983">
                  <c:v>8696.66</c:v>
                </c:pt>
                <c:pt idx="86984">
                  <c:v>8696.76</c:v>
                </c:pt>
                <c:pt idx="86985">
                  <c:v>8696.86</c:v>
                </c:pt>
                <c:pt idx="86986">
                  <c:v>8696.96</c:v>
                </c:pt>
                <c:pt idx="86987">
                  <c:v>8697.06</c:v>
                </c:pt>
                <c:pt idx="86988">
                  <c:v>8697.16</c:v>
                </c:pt>
                <c:pt idx="86989">
                  <c:v>8697.26</c:v>
                </c:pt>
                <c:pt idx="86990">
                  <c:v>8697.36</c:v>
                </c:pt>
                <c:pt idx="86991">
                  <c:v>8697.46</c:v>
                </c:pt>
                <c:pt idx="86992">
                  <c:v>8697.56</c:v>
                </c:pt>
                <c:pt idx="86993">
                  <c:v>8697.66</c:v>
                </c:pt>
                <c:pt idx="86994">
                  <c:v>8697.76</c:v>
                </c:pt>
                <c:pt idx="86995">
                  <c:v>8697.86</c:v>
                </c:pt>
                <c:pt idx="86996">
                  <c:v>8697.96</c:v>
                </c:pt>
                <c:pt idx="86997">
                  <c:v>8698.06</c:v>
                </c:pt>
                <c:pt idx="86998">
                  <c:v>8698.16</c:v>
                </c:pt>
                <c:pt idx="86999">
                  <c:v>8698.26</c:v>
                </c:pt>
                <c:pt idx="87000">
                  <c:v>8698.36</c:v>
                </c:pt>
                <c:pt idx="87001">
                  <c:v>8698.46</c:v>
                </c:pt>
                <c:pt idx="87002">
                  <c:v>8698.56</c:v>
                </c:pt>
                <c:pt idx="87003">
                  <c:v>8698.66</c:v>
                </c:pt>
                <c:pt idx="87004">
                  <c:v>8698.76</c:v>
                </c:pt>
                <c:pt idx="87005">
                  <c:v>8698.86</c:v>
                </c:pt>
                <c:pt idx="87006">
                  <c:v>8698.96</c:v>
                </c:pt>
                <c:pt idx="87007">
                  <c:v>8699.06</c:v>
                </c:pt>
                <c:pt idx="87008">
                  <c:v>8699.16</c:v>
                </c:pt>
                <c:pt idx="87009">
                  <c:v>8699.26</c:v>
                </c:pt>
                <c:pt idx="87010">
                  <c:v>8699.36</c:v>
                </c:pt>
                <c:pt idx="87011">
                  <c:v>8699.46</c:v>
                </c:pt>
                <c:pt idx="87012">
                  <c:v>8699.56</c:v>
                </c:pt>
                <c:pt idx="87013">
                  <c:v>8699.66</c:v>
                </c:pt>
                <c:pt idx="87014">
                  <c:v>8699.76</c:v>
                </c:pt>
                <c:pt idx="87015">
                  <c:v>8699.86</c:v>
                </c:pt>
                <c:pt idx="87016">
                  <c:v>8699.96</c:v>
                </c:pt>
                <c:pt idx="87017">
                  <c:v>8700.06</c:v>
                </c:pt>
                <c:pt idx="87018">
                  <c:v>8700.16</c:v>
                </c:pt>
                <c:pt idx="87019">
                  <c:v>8700.26</c:v>
                </c:pt>
                <c:pt idx="87020">
                  <c:v>8700.36</c:v>
                </c:pt>
                <c:pt idx="87021">
                  <c:v>8700.46</c:v>
                </c:pt>
                <c:pt idx="87022">
                  <c:v>8700.56</c:v>
                </c:pt>
                <c:pt idx="87023">
                  <c:v>8700.66</c:v>
                </c:pt>
                <c:pt idx="87024">
                  <c:v>8700.76</c:v>
                </c:pt>
                <c:pt idx="87025">
                  <c:v>8700.86</c:v>
                </c:pt>
                <c:pt idx="87026">
                  <c:v>8700.96</c:v>
                </c:pt>
                <c:pt idx="87027">
                  <c:v>8701.06</c:v>
                </c:pt>
                <c:pt idx="87028">
                  <c:v>8701.16</c:v>
                </c:pt>
                <c:pt idx="87029">
                  <c:v>8701.26</c:v>
                </c:pt>
                <c:pt idx="87030">
                  <c:v>8701.36</c:v>
                </c:pt>
                <c:pt idx="87031">
                  <c:v>8701.46</c:v>
                </c:pt>
                <c:pt idx="87032">
                  <c:v>8701.56</c:v>
                </c:pt>
                <c:pt idx="87033">
                  <c:v>8701.66</c:v>
                </c:pt>
                <c:pt idx="87034">
                  <c:v>8701.76</c:v>
                </c:pt>
                <c:pt idx="87035">
                  <c:v>8701.86</c:v>
                </c:pt>
                <c:pt idx="87036">
                  <c:v>8701.96</c:v>
                </c:pt>
                <c:pt idx="87037">
                  <c:v>8702.06</c:v>
                </c:pt>
                <c:pt idx="87038">
                  <c:v>8702.16</c:v>
                </c:pt>
                <c:pt idx="87039">
                  <c:v>8702.26</c:v>
                </c:pt>
                <c:pt idx="87040">
                  <c:v>8702.36</c:v>
                </c:pt>
                <c:pt idx="87041">
                  <c:v>8702.46</c:v>
                </c:pt>
                <c:pt idx="87042">
                  <c:v>8702.56</c:v>
                </c:pt>
                <c:pt idx="87043">
                  <c:v>8702.66</c:v>
                </c:pt>
                <c:pt idx="87044">
                  <c:v>8702.76</c:v>
                </c:pt>
                <c:pt idx="87045">
                  <c:v>8702.86</c:v>
                </c:pt>
                <c:pt idx="87046">
                  <c:v>8702.96</c:v>
                </c:pt>
                <c:pt idx="87047">
                  <c:v>8703.06</c:v>
                </c:pt>
                <c:pt idx="87048">
                  <c:v>8703.16</c:v>
                </c:pt>
                <c:pt idx="87049">
                  <c:v>8703.26</c:v>
                </c:pt>
                <c:pt idx="87050">
                  <c:v>8703.36</c:v>
                </c:pt>
                <c:pt idx="87051">
                  <c:v>8703.46</c:v>
                </c:pt>
                <c:pt idx="87052">
                  <c:v>8703.56</c:v>
                </c:pt>
                <c:pt idx="87053">
                  <c:v>8703.66</c:v>
                </c:pt>
                <c:pt idx="87054">
                  <c:v>8703.76</c:v>
                </c:pt>
                <c:pt idx="87055">
                  <c:v>8703.86</c:v>
                </c:pt>
                <c:pt idx="87056">
                  <c:v>8703.96</c:v>
                </c:pt>
                <c:pt idx="87057">
                  <c:v>8704.06</c:v>
                </c:pt>
                <c:pt idx="87058">
                  <c:v>8704.16</c:v>
                </c:pt>
                <c:pt idx="87059">
                  <c:v>8704.26</c:v>
                </c:pt>
                <c:pt idx="87060">
                  <c:v>8704.36</c:v>
                </c:pt>
                <c:pt idx="87061">
                  <c:v>8704.46</c:v>
                </c:pt>
                <c:pt idx="87062">
                  <c:v>8704.56</c:v>
                </c:pt>
                <c:pt idx="87063">
                  <c:v>8704.66</c:v>
                </c:pt>
                <c:pt idx="87064">
                  <c:v>8704.76</c:v>
                </c:pt>
                <c:pt idx="87065">
                  <c:v>8704.86</c:v>
                </c:pt>
                <c:pt idx="87066">
                  <c:v>8704.96</c:v>
                </c:pt>
                <c:pt idx="87067">
                  <c:v>8705.06</c:v>
                </c:pt>
                <c:pt idx="87068">
                  <c:v>8705.16</c:v>
                </c:pt>
                <c:pt idx="87069">
                  <c:v>8705.26</c:v>
                </c:pt>
                <c:pt idx="87070">
                  <c:v>8705.36</c:v>
                </c:pt>
                <c:pt idx="87071">
                  <c:v>8705.46</c:v>
                </c:pt>
                <c:pt idx="87072">
                  <c:v>8705.56</c:v>
                </c:pt>
                <c:pt idx="87073">
                  <c:v>8705.66</c:v>
                </c:pt>
                <c:pt idx="87074">
                  <c:v>8705.76</c:v>
                </c:pt>
                <c:pt idx="87075">
                  <c:v>8705.86</c:v>
                </c:pt>
                <c:pt idx="87076">
                  <c:v>8705.96</c:v>
                </c:pt>
                <c:pt idx="87077">
                  <c:v>8706.06</c:v>
                </c:pt>
                <c:pt idx="87078">
                  <c:v>8706.16</c:v>
                </c:pt>
                <c:pt idx="87079">
                  <c:v>8706.26</c:v>
                </c:pt>
                <c:pt idx="87080">
                  <c:v>8706.36</c:v>
                </c:pt>
                <c:pt idx="87081">
                  <c:v>8706.46</c:v>
                </c:pt>
                <c:pt idx="87082">
                  <c:v>8706.56</c:v>
                </c:pt>
                <c:pt idx="87083">
                  <c:v>8706.66</c:v>
                </c:pt>
                <c:pt idx="87084">
                  <c:v>8706.76</c:v>
                </c:pt>
                <c:pt idx="87085">
                  <c:v>8706.86</c:v>
                </c:pt>
                <c:pt idx="87086">
                  <c:v>8706.96</c:v>
                </c:pt>
                <c:pt idx="87087">
                  <c:v>8707.06</c:v>
                </c:pt>
                <c:pt idx="87088">
                  <c:v>8707.16</c:v>
                </c:pt>
                <c:pt idx="87089">
                  <c:v>8707.26</c:v>
                </c:pt>
                <c:pt idx="87090">
                  <c:v>8707.36</c:v>
                </c:pt>
                <c:pt idx="87091">
                  <c:v>8707.46</c:v>
                </c:pt>
                <c:pt idx="87092">
                  <c:v>8707.56</c:v>
                </c:pt>
                <c:pt idx="87093">
                  <c:v>8707.66</c:v>
                </c:pt>
                <c:pt idx="87094">
                  <c:v>8707.76</c:v>
                </c:pt>
                <c:pt idx="87095">
                  <c:v>8707.86</c:v>
                </c:pt>
                <c:pt idx="87096">
                  <c:v>8707.96</c:v>
                </c:pt>
                <c:pt idx="87097">
                  <c:v>8708.06</c:v>
                </c:pt>
                <c:pt idx="87098">
                  <c:v>8708.16</c:v>
                </c:pt>
                <c:pt idx="87099">
                  <c:v>8708.26</c:v>
                </c:pt>
                <c:pt idx="87100">
                  <c:v>8708.36</c:v>
                </c:pt>
                <c:pt idx="87101">
                  <c:v>8708.46</c:v>
                </c:pt>
                <c:pt idx="87102">
                  <c:v>8708.56</c:v>
                </c:pt>
                <c:pt idx="87103">
                  <c:v>8708.66</c:v>
                </c:pt>
                <c:pt idx="87104">
                  <c:v>8708.76</c:v>
                </c:pt>
                <c:pt idx="87105">
                  <c:v>8708.86</c:v>
                </c:pt>
                <c:pt idx="87106">
                  <c:v>8708.96</c:v>
                </c:pt>
                <c:pt idx="87107">
                  <c:v>8709.06</c:v>
                </c:pt>
                <c:pt idx="87108">
                  <c:v>8709.16</c:v>
                </c:pt>
                <c:pt idx="87109">
                  <c:v>8709.26</c:v>
                </c:pt>
                <c:pt idx="87110">
                  <c:v>8709.36</c:v>
                </c:pt>
                <c:pt idx="87111">
                  <c:v>8709.46</c:v>
                </c:pt>
                <c:pt idx="87112">
                  <c:v>8709.56</c:v>
                </c:pt>
                <c:pt idx="87113">
                  <c:v>8709.66</c:v>
                </c:pt>
                <c:pt idx="87114">
                  <c:v>8709.76</c:v>
                </c:pt>
                <c:pt idx="87115">
                  <c:v>8709.86</c:v>
                </c:pt>
                <c:pt idx="87116">
                  <c:v>8709.96</c:v>
                </c:pt>
                <c:pt idx="87117">
                  <c:v>8710.06</c:v>
                </c:pt>
                <c:pt idx="87118">
                  <c:v>8710.16</c:v>
                </c:pt>
                <c:pt idx="87119">
                  <c:v>8710.26</c:v>
                </c:pt>
                <c:pt idx="87120">
                  <c:v>8710.36</c:v>
                </c:pt>
                <c:pt idx="87121">
                  <c:v>8710.46</c:v>
                </c:pt>
                <c:pt idx="87122">
                  <c:v>8710.56</c:v>
                </c:pt>
                <c:pt idx="87123">
                  <c:v>8710.66</c:v>
                </c:pt>
                <c:pt idx="87124">
                  <c:v>8710.76</c:v>
                </c:pt>
                <c:pt idx="87125">
                  <c:v>8710.86</c:v>
                </c:pt>
                <c:pt idx="87126">
                  <c:v>8710.96</c:v>
                </c:pt>
                <c:pt idx="87127">
                  <c:v>8711.06</c:v>
                </c:pt>
                <c:pt idx="87128">
                  <c:v>8711.16</c:v>
                </c:pt>
                <c:pt idx="87129">
                  <c:v>8711.26</c:v>
                </c:pt>
                <c:pt idx="87130">
                  <c:v>8711.36</c:v>
                </c:pt>
                <c:pt idx="87131">
                  <c:v>8711.46</c:v>
                </c:pt>
                <c:pt idx="87132">
                  <c:v>8711.56</c:v>
                </c:pt>
                <c:pt idx="87133">
                  <c:v>8711.66</c:v>
                </c:pt>
                <c:pt idx="87134">
                  <c:v>8711.76</c:v>
                </c:pt>
                <c:pt idx="87135">
                  <c:v>8711.86</c:v>
                </c:pt>
                <c:pt idx="87136">
                  <c:v>8711.96</c:v>
                </c:pt>
                <c:pt idx="87137">
                  <c:v>8712.06</c:v>
                </c:pt>
                <c:pt idx="87138">
                  <c:v>8712.16</c:v>
                </c:pt>
                <c:pt idx="87139">
                  <c:v>8712.26</c:v>
                </c:pt>
                <c:pt idx="87140">
                  <c:v>8712.36</c:v>
                </c:pt>
                <c:pt idx="87141">
                  <c:v>8712.46</c:v>
                </c:pt>
                <c:pt idx="87142">
                  <c:v>8712.56</c:v>
                </c:pt>
                <c:pt idx="87143">
                  <c:v>8712.66</c:v>
                </c:pt>
                <c:pt idx="87144">
                  <c:v>8712.76</c:v>
                </c:pt>
                <c:pt idx="87145">
                  <c:v>8712.86</c:v>
                </c:pt>
                <c:pt idx="87146">
                  <c:v>8712.96</c:v>
                </c:pt>
                <c:pt idx="87147">
                  <c:v>8713.06</c:v>
                </c:pt>
                <c:pt idx="87148">
                  <c:v>8713.16</c:v>
                </c:pt>
                <c:pt idx="87149">
                  <c:v>8713.26</c:v>
                </c:pt>
                <c:pt idx="87150">
                  <c:v>8713.36</c:v>
                </c:pt>
                <c:pt idx="87151">
                  <c:v>8713.46</c:v>
                </c:pt>
                <c:pt idx="87152">
                  <c:v>8713.56</c:v>
                </c:pt>
                <c:pt idx="87153">
                  <c:v>8713.66</c:v>
                </c:pt>
                <c:pt idx="87154">
                  <c:v>8713.76</c:v>
                </c:pt>
                <c:pt idx="87155">
                  <c:v>8713.86</c:v>
                </c:pt>
                <c:pt idx="87156">
                  <c:v>8713.96</c:v>
                </c:pt>
                <c:pt idx="87157">
                  <c:v>8714.06</c:v>
                </c:pt>
                <c:pt idx="87158">
                  <c:v>8714.16</c:v>
                </c:pt>
                <c:pt idx="87159">
                  <c:v>8714.26</c:v>
                </c:pt>
                <c:pt idx="87160">
                  <c:v>8714.36</c:v>
                </c:pt>
                <c:pt idx="87161">
                  <c:v>8714.46</c:v>
                </c:pt>
                <c:pt idx="87162">
                  <c:v>8714.56</c:v>
                </c:pt>
                <c:pt idx="87163">
                  <c:v>8714.66</c:v>
                </c:pt>
                <c:pt idx="87164">
                  <c:v>8714.76</c:v>
                </c:pt>
                <c:pt idx="87165">
                  <c:v>8714.86</c:v>
                </c:pt>
                <c:pt idx="87166">
                  <c:v>8714.96</c:v>
                </c:pt>
                <c:pt idx="87167">
                  <c:v>8715.06</c:v>
                </c:pt>
                <c:pt idx="87168">
                  <c:v>8715.16</c:v>
                </c:pt>
                <c:pt idx="87169">
                  <c:v>8715.26</c:v>
                </c:pt>
                <c:pt idx="87170">
                  <c:v>8715.36</c:v>
                </c:pt>
                <c:pt idx="87171">
                  <c:v>8715.46</c:v>
                </c:pt>
                <c:pt idx="87172">
                  <c:v>8715.56</c:v>
                </c:pt>
                <c:pt idx="87173">
                  <c:v>8715.66</c:v>
                </c:pt>
                <c:pt idx="87174">
                  <c:v>8715.76</c:v>
                </c:pt>
                <c:pt idx="87175">
                  <c:v>8715.86</c:v>
                </c:pt>
                <c:pt idx="87176">
                  <c:v>8715.96</c:v>
                </c:pt>
                <c:pt idx="87177">
                  <c:v>8716.06</c:v>
                </c:pt>
                <c:pt idx="87178">
                  <c:v>8716.16</c:v>
                </c:pt>
                <c:pt idx="87179">
                  <c:v>8716.26</c:v>
                </c:pt>
                <c:pt idx="87180">
                  <c:v>8716.36</c:v>
                </c:pt>
                <c:pt idx="87181">
                  <c:v>8716.46</c:v>
                </c:pt>
                <c:pt idx="87182">
                  <c:v>8716.56</c:v>
                </c:pt>
                <c:pt idx="87183">
                  <c:v>8716.66</c:v>
                </c:pt>
                <c:pt idx="87184">
                  <c:v>8716.76</c:v>
                </c:pt>
                <c:pt idx="87185">
                  <c:v>8716.86</c:v>
                </c:pt>
                <c:pt idx="87186">
                  <c:v>8716.96</c:v>
                </c:pt>
                <c:pt idx="87187">
                  <c:v>8717.06</c:v>
                </c:pt>
                <c:pt idx="87188">
                  <c:v>8717.16</c:v>
                </c:pt>
                <c:pt idx="87189">
                  <c:v>8717.26</c:v>
                </c:pt>
                <c:pt idx="87190">
                  <c:v>8717.36</c:v>
                </c:pt>
                <c:pt idx="87191">
                  <c:v>8717.46</c:v>
                </c:pt>
                <c:pt idx="87192">
                  <c:v>8717.56</c:v>
                </c:pt>
                <c:pt idx="87193">
                  <c:v>8717.66</c:v>
                </c:pt>
                <c:pt idx="87194">
                  <c:v>8717.76</c:v>
                </c:pt>
                <c:pt idx="87195">
                  <c:v>8717.86</c:v>
                </c:pt>
                <c:pt idx="87196">
                  <c:v>8717.96</c:v>
                </c:pt>
                <c:pt idx="87197">
                  <c:v>8718.06</c:v>
                </c:pt>
                <c:pt idx="87198">
                  <c:v>8718.16</c:v>
                </c:pt>
                <c:pt idx="87199">
                  <c:v>8718.26</c:v>
                </c:pt>
                <c:pt idx="87200">
                  <c:v>8718.36</c:v>
                </c:pt>
                <c:pt idx="87201">
                  <c:v>8718.46</c:v>
                </c:pt>
                <c:pt idx="87202">
                  <c:v>8718.56</c:v>
                </c:pt>
                <c:pt idx="87203">
                  <c:v>8718.66</c:v>
                </c:pt>
                <c:pt idx="87204">
                  <c:v>8718.76</c:v>
                </c:pt>
                <c:pt idx="87205">
                  <c:v>8718.86</c:v>
                </c:pt>
                <c:pt idx="87206">
                  <c:v>8718.96</c:v>
                </c:pt>
                <c:pt idx="87207">
                  <c:v>8719.06</c:v>
                </c:pt>
                <c:pt idx="87208">
                  <c:v>8719.16</c:v>
                </c:pt>
                <c:pt idx="87209">
                  <c:v>8719.26</c:v>
                </c:pt>
                <c:pt idx="87210">
                  <c:v>8719.36</c:v>
                </c:pt>
                <c:pt idx="87211">
                  <c:v>8719.46</c:v>
                </c:pt>
                <c:pt idx="87212">
                  <c:v>8719.56</c:v>
                </c:pt>
                <c:pt idx="87213">
                  <c:v>8719.66</c:v>
                </c:pt>
                <c:pt idx="87214">
                  <c:v>8719.76</c:v>
                </c:pt>
                <c:pt idx="87215">
                  <c:v>8719.86</c:v>
                </c:pt>
                <c:pt idx="87216">
                  <c:v>8719.96</c:v>
                </c:pt>
                <c:pt idx="87217">
                  <c:v>8720.06</c:v>
                </c:pt>
                <c:pt idx="87218">
                  <c:v>8720.16</c:v>
                </c:pt>
                <c:pt idx="87219">
                  <c:v>8720.26</c:v>
                </c:pt>
                <c:pt idx="87220">
                  <c:v>8720.36</c:v>
                </c:pt>
                <c:pt idx="87221">
                  <c:v>8720.46</c:v>
                </c:pt>
                <c:pt idx="87222">
                  <c:v>8720.56</c:v>
                </c:pt>
                <c:pt idx="87223">
                  <c:v>8720.66</c:v>
                </c:pt>
                <c:pt idx="87224">
                  <c:v>8720.76</c:v>
                </c:pt>
                <c:pt idx="87225">
                  <c:v>8720.86</c:v>
                </c:pt>
                <c:pt idx="87226">
                  <c:v>8720.96</c:v>
                </c:pt>
                <c:pt idx="87227">
                  <c:v>8721.06</c:v>
                </c:pt>
                <c:pt idx="87228">
                  <c:v>8721.16</c:v>
                </c:pt>
                <c:pt idx="87229">
                  <c:v>8721.26</c:v>
                </c:pt>
                <c:pt idx="87230">
                  <c:v>8721.36</c:v>
                </c:pt>
                <c:pt idx="87231">
                  <c:v>8721.46</c:v>
                </c:pt>
                <c:pt idx="87232">
                  <c:v>8721.56</c:v>
                </c:pt>
                <c:pt idx="87233">
                  <c:v>8721.66</c:v>
                </c:pt>
                <c:pt idx="87234">
                  <c:v>8721.76</c:v>
                </c:pt>
                <c:pt idx="87235">
                  <c:v>8721.86</c:v>
                </c:pt>
                <c:pt idx="87236">
                  <c:v>8721.96</c:v>
                </c:pt>
                <c:pt idx="87237">
                  <c:v>8722.06</c:v>
                </c:pt>
                <c:pt idx="87238">
                  <c:v>8722.16</c:v>
                </c:pt>
                <c:pt idx="87239">
                  <c:v>8722.26</c:v>
                </c:pt>
                <c:pt idx="87240">
                  <c:v>8722.36</c:v>
                </c:pt>
                <c:pt idx="87241">
                  <c:v>8722.46</c:v>
                </c:pt>
                <c:pt idx="87242">
                  <c:v>8722.56</c:v>
                </c:pt>
                <c:pt idx="87243">
                  <c:v>8722.66</c:v>
                </c:pt>
                <c:pt idx="87244">
                  <c:v>8722.76</c:v>
                </c:pt>
                <c:pt idx="87245">
                  <c:v>8722.86</c:v>
                </c:pt>
                <c:pt idx="87246">
                  <c:v>8722.96</c:v>
                </c:pt>
                <c:pt idx="87247">
                  <c:v>8723.06</c:v>
                </c:pt>
                <c:pt idx="87248">
                  <c:v>8723.16</c:v>
                </c:pt>
                <c:pt idx="87249">
                  <c:v>8723.26</c:v>
                </c:pt>
                <c:pt idx="87250">
                  <c:v>8723.36</c:v>
                </c:pt>
                <c:pt idx="87251">
                  <c:v>8723.46</c:v>
                </c:pt>
                <c:pt idx="87252">
                  <c:v>8723.56</c:v>
                </c:pt>
                <c:pt idx="87253">
                  <c:v>8723.66</c:v>
                </c:pt>
                <c:pt idx="87254">
                  <c:v>8723.76</c:v>
                </c:pt>
                <c:pt idx="87255">
                  <c:v>8723.86</c:v>
                </c:pt>
                <c:pt idx="87256">
                  <c:v>8723.96</c:v>
                </c:pt>
                <c:pt idx="87257">
                  <c:v>8724.06</c:v>
                </c:pt>
                <c:pt idx="87258">
                  <c:v>8724.16</c:v>
                </c:pt>
                <c:pt idx="87259">
                  <c:v>8724.26</c:v>
                </c:pt>
                <c:pt idx="87260">
                  <c:v>8724.36</c:v>
                </c:pt>
                <c:pt idx="87261">
                  <c:v>8724.46</c:v>
                </c:pt>
                <c:pt idx="87262">
                  <c:v>8724.56</c:v>
                </c:pt>
                <c:pt idx="87263">
                  <c:v>8724.66</c:v>
                </c:pt>
                <c:pt idx="87264">
                  <c:v>8724.76</c:v>
                </c:pt>
                <c:pt idx="87265">
                  <c:v>8724.86</c:v>
                </c:pt>
                <c:pt idx="87266">
                  <c:v>8724.96</c:v>
                </c:pt>
                <c:pt idx="87267">
                  <c:v>8725.06</c:v>
                </c:pt>
                <c:pt idx="87268">
                  <c:v>8725.16</c:v>
                </c:pt>
                <c:pt idx="87269">
                  <c:v>8725.26</c:v>
                </c:pt>
                <c:pt idx="87270">
                  <c:v>8725.36</c:v>
                </c:pt>
                <c:pt idx="87271">
                  <c:v>8725.46</c:v>
                </c:pt>
                <c:pt idx="87272">
                  <c:v>8725.56</c:v>
                </c:pt>
                <c:pt idx="87273">
                  <c:v>8725.66</c:v>
                </c:pt>
                <c:pt idx="87274">
                  <c:v>8725.76</c:v>
                </c:pt>
                <c:pt idx="87275">
                  <c:v>8725.86</c:v>
                </c:pt>
                <c:pt idx="87276">
                  <c:v>8725.96</c:v>
                </c:pt>
                <c:pt idx="87277">
                  <c:v>8726.06</c:v>
                </c:pt>
                <c:pt idx="87278">
                  <c:v>8726.16</c:v>
                </c:pt>
                <c:pt idx="87279">
                  <c:v>8726.26</c:v>
                </c:pt>
                <c:pt idx="87280">
                  <c:v>8726.36</c:v>
                </c:pt>
                <c:pt idx="87281">
                  <c:v>8726.46</c:v>
                </c:pt>
                <c:pt idx="87282">
                  <c:v>8726.56</c:v>
                </c:pt>
                <c:pt idx="87283">
                  <c:v>8726.66</c:v>
                </c:pt>
                <c:pt idx="87284">
                  <c:v>8726.76</c:v>
                </c:pt>
                <c:pt idx="87285">
                  <c:v>8726.86</c:v>
                </c:pt>
                <c:pt idx="87286">
                  <c:v>8726.96</c:v>
                </c:pt>
                <c:pt idx="87287">
                  <c:v>8727.06</c:v>
                </c:pt>
                <c:pt idx="87288">
                  <c:v>8727.16</c:v>
                </c:pt>
                <c:pt idx="87289">
                  <c:v>8727.26</c:v>
                </c:pt>
                <c:pt idx="87290">
                  <c:v>8727.36</c:v>
                </c:pt>
                <c:pt idx="87291">
                  <c:v>8727.46</c:v>
                </c:pt>
                <c:pt idx="87292">
                  <c:v>8727.56</c:v>
                </c:pt>
                <c:pt idx="87293">
                  <c:v>8727.66</c:v>
                </c:pt>
                <c:pt idx="87294">
                  <c:v>8727.76</c:v>
                </c:pt>
                <c:pt idx="87295">
                  <c:v>8727.86</c:v>
                </c:pt>
                <c:pt idx="87296">
                  <c:v>8727.96</c:v>
                </c:pt>
                <c:pt idx="87297">
                  <c:v>8728.06</c:v>
                </c:pt>
                <c:pt idx="87298">
                  <c:v>8728.16</c:v>
                </c:pt>
                <c:pt idx="87299">
                  <c:v>8728.26</c:v>
                </c:pt>
                <c:pt idx="87300">
                  <c:v>8728.36</c:v>
                </c:pt>
                <c:pt idx="87301">
                  <c:v>8728.46</c:v>
                </c:pt>
                <c:pt idx="87302">
                  <c:v>8728.56</c:v>
                </c:pt>
                <c:pt idx="87303">
                  <c:v>8728.66</c:v>
                </c:pt>
                <c:pt idx="87304">
                  <c:v>8728.76</c:v>
                </c:pt>
                <c:pt idx="87305">
                  <c:v>8728.86</c:v>
                </c:pt>
                <c:pt idx="87306">
                  <c:v>8728.96</c:v>
                </c:pt>
                <c:pt idx="87307">
                  <c:v>8729.06</c:v>
                </c:pt>
                <c:pt idx="87308">
                  <c:v>8729.16</c:v>
                </c:pt>
                <c:pt idx="87309">
                  <c:v>8729.26</c:v>
                </c:pt>
                <c:pt idx="87310">
                  <c:v>8729.36</c:v>
                </c:pt>
                <c:pt idx="87311">
                  <c:v>8729.46</c:v>
                </c:pt>
                <c:pt idx="87312">
                  <c:v>8729.56</c:v>
                </c:pt>
                <c:pt idx="87313">
                  <c:v>8729.66</c:v>
                </c:pt>
                <c:pt idx="87314">
                  <c:v>8729.76</c:v>
                </c:pt>
                <c:pt idx="87315">
                  <c:v>8729.86</c:v>
                </c:pt>
                <c:pt idx="87316">
                  <c:v>8729.96</c:v>
                </c:pt>
                <c:pt idx="87317">
                  <c:v>8730.06</c:v>
                </c:pt>
                <c:pt idx="87318">
                  <c:v>8730.16</c:v>
                </c:pt>
                <c:pt idx="87319">
                  <c:v>8730.26</c:v>
                </c:pt>
                <c:pt idx="87320">
                  <c:v>8730.36</c:v>
                </c:pt>
                <c:pt idx="87321">
                  <c:v>8730.46</c:v>
                </c:pt>
                <c:pt idx="87322">
                  <c:v>8730.56</c:v>
                </c:pt>
                <c:pt idx="87323">
                  <c:v>8730.66</c:v>
                </c:pt>
                <c:pt idx="87324">
                  <c:v>8730.76</c:v>
                </c:pt>
                <c:pt idx="87325">
                  <c:v>8730.86</c:v>
                </c:pt>
                <c:pt idx="87326">
                  <c:v>8730.96</c:v>
                </c:pt>
                <c:pt idx="87327">
                  <c:v>8731.06</c:v>
                </c:pt>
                <c:pt idx="87328">
                  <c:v>8731.16</c:v>
                </c:pt>
                <c:pt idx="87329">
                  <c:v>8731.26</c:v>
                </c:pt>
                <c:pt idx="87330">
                  <c:v>8731.36</c:v>
                </c:pt>
                <c:pt idx="87331">
                  <c:v>8731.46</c:v>
                </c:pt>
                <c:pt idx="87332">
                  <c:v>8731.56</c:v>
                </c:pt>
                <c:pt idx="87333">
                  <c:v>8731.66</c:v>
                </c:pt>
                <c:pt idx="87334">
                  <c:v>8731.76</c:v>
                </c:pt>
                <c:pt idx="87335">
                  <c:v>8731.86</c:v>
                </c:pt>
                <c:pt idx="87336">
                  <c:v>8731.96</c:v>
                </c:pt>
                <c:pt idx="87337">
                  <c:v>8732.06</c:v>
                </c:pt>
                <c:pt idx="87338">
                  <c:v>8732.16</c:v>
                </c:pt>
                <c:pt idx="87339">
                  <c:v>8732.26</c:v>
                </c:pt>
                <c:pt idx="87340">
                  <c:v>8732.36</c:v>
                </c:pt>
                <c:pt idx="87341">
                  <c:v>8732.46</c:v>
                </c:pt>
                <c:pt idx="87342">
                  <c:v>8732.56</c:v>
                </c:pt>
                <c:pt idx="87343">
                  <c:v>8732.66</c:v>
                </c:pt>
                <c:pt idx="87344">
                  <c:v>8732.76</c:v>
                </c:pt>
                <c:pt idx="87345">
                  <c:v>8732.86</c:v>
                </c:pt>
                <c:pt idx="87346">
                  <c:v>8732.96</c:v>
                </c:pt>
                <c:pt idx="87347">
                  <c:v>8733.06</c:v>
                </c:pt>
                <c:pt idx="87348">
                  <c:v>8733.16</c:v>
                </c:pt>
                <c:pt idx="87349">
                  <c:v>8733.26</c:v>
                </c:pt>
                <c:pt idx="87350">
                  <c:v>8733.36</c:v>
                </c:pt>
                <c:pt idx="87351">
                  <c:v>8733.46</c:v>
                </c:pt>
                <c:pt idx="87352">
                  <c:v>8733.56</c:v>
                </c:pt>
                <c:pt idx="87353">
                  <c:v>8733.66</c:v>
                </c:pt>
                <c:pt idx="87354">
                  <c:v>8733.76</c:v>
                </c:pt>
                <c:pt idx="87355">
                  <c:v>8733.86</c:v>
                </c:pt>
                <c:pt idx="87356">
                  <c:v>8733.96</c:v>
                </c:pt>
                <c:pt idx="87357">
                  <c:v>8734.06</c:v>
                </c:pt>
                <c:pt idx="87358">
                  <c:v>8734.16</c:v>
                </c:pt>
                <c:pt idx="87359">
                  <c:v>8734.26</c:v>
                </c:pt>
                <c:pt idx="87360">
                  <c:v>8734.36</c:v>
                </c:pt>
                <c:pt idx="87361">
                  <c:v>8734.46</c:v>
                </c:pt>
                <c:pt idx="87362">
                  <c:v>8734.56</c:v>
                </c:pt>
                <c:pt idx="87363">
                  <c:v>8734.66</c:v>
                </c:pt>
                <c:pt idx="87364">
                  <c:v>8734.76</c:v>
                </c:pt>
                <c:pt idx="87365">
                  <c:v>8734.86</c:v>
                </c:pt>
                <c:pt idx="87366">
                  <c:v>8734.96</c:v>
                </c:pt>
                <c:pt idx="87367">
                  <c:v>8735.06</c:v>
                </c:pt>
                <c:pt idx="87368">
                  <c:v>8735.16</c:v>
                </c:pt>
                <c:pt idx="87369">
                  <c:v>8735.26</c:v>
                </c:pt>
                <c:pt idx="87370">
                  <c:v>8735.36</c:v>
                </c:pt>
                <c:pt idx="87371">
                  <c:v>8735.46</c:v>
                </c:pt>
                <c:pt idx="87372">
                  <c:v>8735.56</c:v>
                </c:pt>
                <c:pt idx="87373">
                  <c:v>8735.66</c:v>
                </c:pt>
                <c:pt idx="87374">
                  <c:v>8735.76</c:v>
                </c:pt>
                <c:pt idx="87375">
                  <c:v>8735.86</c:v>
                </c:pt>
                <c:pt idx="87376">
                  <c:v>8735.96</c:v>
                </c:pt>
                <c:pt idx="87377">
                  <c:v>8736.06</c:v>
                </c:pt>
                <c:pt idx="87378">
                  <c:v>8736.16</c:v>
                </c:pt>
                <c:pt idx="87379">
                  <c:v>8736.26</c:v>
                </c:pt>
                <c:pt idx="87380">
                  <c:v>8736.36</c:v>
                </c:pt>
                <c:pt idx="87381">
                  <c:v>8736.46</c:v>
                </c:pt>
                <c:pt idx="87382">
                  <c:v>8736.56</c:v>
                </c:pt>
                <c:pt idx="87383">
                  <c:v>8736.66</c:v>
                </c:pt>
                <c:pt idx="87384">
                  <c:v>8736.76</c:v>
                </c:pt>
                <c:pt idx="87385">
                  <c:v>8736.86</c:v>
                </c:pt>
                <c:pt idx="87386">
                  <c:v>8736.96</c:v>
                </c:pt>
                <c:pt idx="87387">
                  <c:v>8737.06</c:v>
                </c:pt>
                <c:pt idx="87388">
                  <c:v>8737.16</c:v>
                </c:pt>
                <c:pt idx="87389">
                  <c:v>8737.26</c:v>
                </c:pt>
                <c:pt idx="87390">
                  <c:v>8737.36</c:v>
                </c:pt>
                <c:pt idx="87391">
                  <c:v>8737.46</c:v>
                </c:pt>
                <c:pt idx="87392">
                  <c:v>8737.56</c:v>
                </c:pt>
                <c:pt idx="87393">
                  <c:v>8737.66</c:v>
                </c:pt>
                <c:pt idx="87394">
                  <c:v>8737.76</c:v>
                </c:pt>
                <c:pt idx="87395">
                  <c:v>8737.86</c:v>
                </c:pt>
                <c:pt idx="87396">
                  <c:v>8737.96</c:v>
                </c:pt>
                <c:pt idx="87397">
                  <c:v>8738.06</c:v>
                </c:pt>
                <c:pt idx="87398">
                  <c:v>8738.16</c:v>
                </c:pt>
                <c:pt idx="87399">
                  <c:v>8738.26</c:v>
                </c:pt>
                <c:pt idx="87400">
                  <c:v>8738.36</c:v>
                </c:pt>
                <c:pt idx="87401">
                  <c:v>8738.46</c:v>
                </c:pt>
                <c:pt idx="87402">
                  <c:v>8738.56</c:v>
                </c:pt>
                <c:pt idx="87403">
                  <c:v>8738.66</c:v>
                </c:pt>
                <c:pt idx="87404">
                  <c:v>8738.76</c:v>
                </c:pt>
                <c:pt idx="87405">
                  <c:v>8738.86</c:v>
                </c:pt>
                <c:pt idx="87406">
                  <c:v>8738.96</c:v>
                </c:pt>
                <c:pt idx="87407">
                  <c:v>8739.06</c:v>
                </c:pt>
                <c:pt idx="87408">
                  <c:v>8739.16</c:v>
                </c:pt>
                <c:pt idx="87409">
                  <c:v>8739.26</c:v>
                </c:pt>
                <c:pt idx="87410">
                  <c:v>8739.36</c:v>
                </c:pt>
                <c:pt idx="87411">
                  <c:v>8739.46</c:v>
                </c:pt>
                <c:pt idx="87412">
                  <c:v>8739.56</c:v>
                </c:pt>
                <c:pt idx="87413">
                  <c:v>8739.66</c:v>
                </c:pt>
                <c:pt idx="87414">
                  <c:v>8739.76</c:v>
                </c:pt>
                <c:pt idx="87415">
                  <c:v>8739.86</c:v>
                </c:pt>
                <c:pt idx="87416">
                  <c:v>8739.96</c:v>
                </c:pt>
                <c:pt idx="87417">
                  <c:v>8740.06</c:v>
                </c:pt>
                <c:pt idx="87418">
                  <c:v>8740.16</c:v>
                </c:pt>
                <c:pt idx="87419">
                  <c:v>8740.26</c:v>
                </c:pt>
                <c:pt idx="87420">
                  <c:v>8740.36</c:v>
                </c:pt>
                <c:pt idx="87421">
                  <c:v>8740.46</c:v>
                </c:pt>
                <c:pt idx="87422">
                  <c:v>8740.56</c:v>
                </c:pt>
                <c:pt idx="87423">
                  <c:v>8740.66</c:v>
                </c:pt>
                <c:pt idx="87424">
                  <c:v>8740.76</c:v>
                </c:pt>
                <c:pt idx="87425">
                  <c:v>8740.86</c:v>
                </c:pt>
                <c:pt idx="87426">
                  <c:v>8740.96</c:v>
                </c:pt>
                <c:pt idx="87427">
                  <c:v>8741.06</c:v>
                </c:pt>
                <c:pt idx="87428">
                  <c:v>8741.16</c:v>
                </c:pt>
                <c:pt idx="87429">
                  <c:v>8741.26</c:v>
                </c:pt>
                <c:pt idx="87430">
                  <c:v>8741.36</c:v>
                </c:pt>
                <c:pt idx="87431">
                  <c:v>8741.46</c:v>
                </c:pt>
                <c:pt idx="87432">
                  <c:v>8741.56</c:v>
                </c:pt>
                <c:pt idx="87433">
                  <c:v>8741.66</c:v>
                </c:pt>
                <c:pt idx="87434">
                  <c:v>8741.76</c:v>
                </c:pt>
                <c:pt idx="87435">
                  <c:v>8741.86</c:v>
                </c:pt>
                <c:pt idx="87436">
                  <c:v>8741.96</c:v>
                </c:pt>
                <c:pt idx="87437">
                  <c:v>8742.06</c:v>
                </c:pt>
                <c:pt idx="87438">
                  <c:v>8742.16</c:v>
                </c:pt>
                <c:pt idx="87439">
                  <c:v>8742.26</c:v>
                </c:pt>
                <c:pt idx="87440">
                  <c:v>8742.36</c:v>
                </c:pt>
                <c:pt idx="87441">
                  <c:v>8742.46</c:v>
                </c:pt>
                <c:pt idx="87442">
                  <c:v>8742.56</c:v>
                </c:pt>
                <c:pt idx="87443">
                  <c:v>8742.66</c:v>
                </c:pt>
                <c:pt idx="87444">
                  <c:v>8742.76</c:v>
                </c:pt>
                <c:pt idx="87445">
                  <c:v>8742.86</c:v>
                </c:pt>
                <c:pt idx="87446">
                  <c:v>8742.96</c:v>
                </c:pt>
                <c:pt idx="87447">
                  <c:v>8743.06</c:v>
                </c:pt>
                <c:pt idx="87448">
                  <c:v>8743.16</c:v>
                </c:pt>
                <c:pt idx="87449">
                  <c:v>8743.26</c:v>
                </c:pt>
                <c:pt idx="87450">
                  <c:v>8743.36</c:v>
                </c:pt>
                <c:pt idx="87451">
                  <c:v>8743.46</c:v>
                </c:pt>
                <c:pt idx="87452">
                  <c:v>8743.56</c:v>
                </c:pt>
                <c:pt idx="87453">
                  <c:v>8743.66</c:v>
                </c:pt>
                <c:pt idx="87454">
                  <c:v>8743.76</c:v>
                </c:pt>
                <c:pt idx="87455">
                  <c:v>8743.86</c:v>
                </c:pt>
                <c:pt idx="87456">
                  <c:v>8743.96</c:v>
                </c:pt>
                <c:pt idx="87457">
                  <c:v>8744.06</c:v>
                </c:pt>
                <c:pt idx="87458">
                  <c:v>8744.16</c:v>
                </c:pt>
                <c:pt idx="87459">
                  <c:v>8744.26</c:v>
                </c:pt>
                <c:pt idx="87460">
                  <c:v>8744.36</c:v>
                </c:pt>
                <c:pt idx="87461">
                  <c:v>8744.46</c:v>
                </c:pt>
                <c:pt idx="87462">
                  <c:v>8744.56</c:v>
                </c:pt>
                <c:pt idx="87463">
                  <c:v>8744.66</c:v>
                </c:pt>
                <c:pt idx="87464">
                  <c:v>8744.76</c:v>
                </c:pt>
                <c:pt idx="87465">
                  <c:v>8744.86</c:v>
                </c:pt>
                <c:pt idx="87466">
                  <c:v>8744.96</c:v>
                </c:pt>
                <c:pt idx="87467">
                  <c:v>8745.06</c:v>
                </c:pt>
                <c:pt idx="87468">
                  <c:v>8745.16</c:v>
                </c:pt>
                <c:pt idx="87469">
                  <c:v>8745.26</c:v>
                </c:pt>
                <c:pt idx="87470">
                  <c:v>8745.36</c:v>
                </c:pt>
                <c:pt idx="87471">
                  <c:v>8745.46</c:v>
                </c:pt>
                <c:pt idx="87472">
                  <c:v>8745.56</c:v>
                </c:pt>
                <c:pt idx="87473">
                  <c:v>8745.66</c:v>
                </c:pt>
                <c:pt idx="87474">
                  <c:v>8745.76</c:v>
                </c:pt>
                <c:pt idx="87475">
                  <c:v>8745.86</c:v>
                </c:pt>
                <c:pt idx="87476">
                  <c:v>8745.96</c:v>
                </c:pt>
                <c:pt idx="87477">
                  <c:v>8746.06</c:v>
                </c:pt>
                <c:pt idx="87478">
                  <c:v>8746.16</c:v>
                </c:pt>
                <c:pt idx="87479">
                  <c:v>8746.26</c:v>
                </c:pt>
                <c:pt idx="87480">
                  <c:v>8746.36</c:v>
                </c:pt>
                <c:pt idx="87481">
                  <c:v>8746.46</c:v>
                </c:pt>
                <c:pt idx="87482">
                  <c:v>8746.56</c:v>
                </c:pt>
                <c:pt idx="87483">
                  <c:v>8746.66</c:v>
                </c:pt>
                <c:pt idx="87484">
                  <c:v>8746.76</c:v>
                </c:pt>
                <c:pt idx="87485">
                  <c:v>8746.86</c:v>
                </c:pt>
                <c:pt idx="87486">
                  <c:v>8746.96</c:v>
                </c:pt>
                <c:pt idx="87487">
                  <c:v>8747.06</c:v>
                </c:pt>
                <c:pt idx="87488">
                  <c:v>8747.16</c:v>
                </c:pt>
                <c:pt idx="87489">
                  <c:v>8747.26</c:v>
                </c:pt>
                <c:pt idx="87490">
                  <c:v>8747.36</c:v>
                </c:pt>
                <c:pt idx="87491">
                  <c:v>8747.46</c:v>
                </c:pt>
                <c:pt idx="87492">
                  <c:v>8747.56</c:v>
                </c:pt>
                <c:pt idx="87493">
                  <c:v>8747.66</c:v>
                </c:pt>
                <c:pt idx="87494">
                  <c:v>8747.76</c:v>
                </c:pt>
                <c:pt idx="87495">
                  <c:v>8747.86</c:v>
                </c:pt>
                <c:pt idx="87496">
                  <c:v>8747.96</c:v>
                </c:pt>
                <c:pt idx="87497">
                  <c:v>8748.06</c:v>
                </c:pt>
                <c:pt idx="87498">
                  <c:v>8748.16</c:v>
                </c:pt>
                <c:pt idx="87499">
                  <c:v>8748.26</c:v>
                </c:pt>
                <c:pt idx="87500">
                  <c:v>8748.36</c:v>
                </c:pt>
                <c:pt idx="87501">
                  <c:v>8748.46</c:v>
                </c:pt>
                <c:pt idx="87502">
                  <c:v>8748.56</c:v>
                </c:pt>
                <c:pt idx="87503">
                  <c:v>8748.66</c:v>
                </c:pt>
                <c:pt idx="87504">
                  <c:v>8748.76</c:v>
                </c:pt>
                <c:pt idx="87505">
                  <c:v>8748.86</c:v>
                </c:pt>
                <c:pt idx="87506">
                  <c:v>8748.96</c:v>
                </c:pt>
                <c:pt idx="87507">
                  <c:v>8749.06</c:v>
                </c:pt>
                <c:pt idx="87508">
                  <c:v>8749.16</c:v>
                </c:pt>
                <c:pt idx="87509">
                  <c:v>8749.26</c:v>
                </c:pt>
                <c:pt idx="87510">
                  <c:v>8749.36</c:v>
                </c:pt>
                <c:pt idx="87511">
                  <c:v>8749.46</c:v>
                </c:pt>
                <c:pt idx="87512">
                  <c:v>8749.56</c:v>
                </c:pt>
                <c:pt idx="87513">
                  <c:v>8749.66</c:v>
                </c:pt>
                <c:pt idx="87514">
                  <c:v>8749.76</c:v>
                </c:pt>
                <c:pt idx="87515">
                  <c:v>8749.86</c:v>
                </c:pt>
                <c:pt idx="87516">
                  <c:v>8749.96</c:v>
                </c:pt>
                <c:pt idx="87517">
                  <c:v>8750.06</c:v>
                </c:pt>
                <c:pt idx="87518">
                  <c:v>8750.16</c:v>
                </c:pt>
                <c:pt idx="87519">
                  <c:v>8750.26</c:v>
                </c:pt>
                <c:pt idx="87520">
                  <c:v>8750.36</c:v>
                </c:pt>
                <c:pt idx="87521">
                  <c:v>8750.46</c:v>
                </c:pt>
                <c:pt idx="87522">
                  <c:v>8750.56</c:v>
                </c:pt>
                <c:pt idx="87523">
                  <c:v>8750.66</c:v>
                </c:pt>
                <c:pt idx="87524">
                  <c:v>8750.76</c:v>
                </c:pt>
                <c:pt idx="87525">
                  <c:v>8750.86</c:v>
                </c:pt>
                <c:pt idx="87526">
                  <c:v>8750.96</c:v>
                </c:pt>
                <c:pt idx="87527">
                  <c:v>8751.06</c:v>
                </c:pt>
                <c:pt idx="87528">
                  <c:v>8751.16</c:v>
                </c:pt>
                <c:pt idx="87529">
                  <c:v>8751.26</c:v>
                </c:pt>
                <c:pt idx="87530">
                  <c:v>8751.36</c:v>
                </c:pt>
                <c:pt idx="87531">
                  <c:v>8751.46</c:v>
                </c:pt>
                <c:pt idx="87532">
                  <c:v>8751.56</c:v>
                </c:pt>
                <c:pt idx="87533">
                  <c:v>8751.66</c:v>
                </c:pt>
                <c:pt idx="87534">
                  <c:v>8751.76</c:v>
                </c:pt>
                <c:pt idx="87535">
                  <c:v>8751.86</c:v>
                </c:pt>
                <c:pt idx="87536">
                  <c:v>8751.96</c:v>
                </c:pt>
                <c:pt idx="87537">
                  <c:v>8752.06</c:v>
                </c:pt>
                <c:pt idx="87538">
                  <c:v>8752.16</c:v>
                </c:pt>
                <c:pt idx="87539">
                  <c:v>8752.26</c:v>
                </c:pt>
                <c:pt idx="87540">
                  <c:v>8752.36</c:v>
                </c:pt>
                <c:pt idx="87541">
                  <c:v>8752.46</c:v>
                </c:pt>
                <c:pt idx="87542">
                  <c:v>8752.56</c:v>
                </c:pt>
                <c:pt idx="87543">
                  <c:v>8752.66</c:v>
                </c:pt>
                <c:pt idx="87544">
                  <c:v>8752.76</c:v>
                </c:pt>
                <c:pt idx="87545">
                  <c:v>8752.86</c:v>
                </c:pt>
                <c:pt idx="87546">
                  <c:v>8752.96</c:v>
                </c:pt>
                <c:pt idx="87547">
                  <c:v>8753.06</c:v>
                </c:pt>
                <c:pt idx="87548">
                  <c:v>8753.16</c:v>
                </c:pt>
                <c:pt idx="87549">
                  <c:v>8753.26</c:v>
                </c:pt>
                <c:pt idx="87550">
                  <c:v>8753.36</c:v>
                </c:pt>
                <c:pt idx="87551">
                  <c:v>8753.46</c:v>
                </c:pt>
                <c:pt idx="87552">
                  <c:v>8753.56</c:v>
                </c:pt>
                <c:pt idx="87553">
                  <c:v>8753.66</c:v>
                </c:pt>
                <c:pt idx="87554">
                  <c:v>8753.76</c:v>
                </c:pt>
                <c:pt idx="87555">
                  <c:v>8753.86</c:v>
                </c:pt>
                <c:pt idx="87556">
                  <c:v>8753.96</c:v>
                </c:pt>
                <c:pt idx="87557">
                  <c:v>8754.06</c:v>
                </c:pt>
                <c:pt idx="87558">
                  <c:v>8754.16</c:v>
                </c:pt>
                <c:pt idx="87559">
                  <c:v>8754.26</c:v>
                </c:pt>
                <c:pt idx="87560">
                  <c:v>8754.36</c:v>
                </c:pt>
                <c:pt idx="87561">
                  <c:v>8754.46</c:v>
                </c:pt>
                <c:pt idx="87562">
                  <c:v>8754.56</c:v>
                </c:pt>
                <c:pt idx="87563">
                  <c:v>8754.66</c:v>
                </c:pt>
                <c:pt idx="87564">
                  <c:v>8754.76</c:v>
                </c:pt>
                <c:pt idx="87565">
                  <c:v>8754.86</c:v>
                </c:pt>
                <c:pt idx="87566">
                  <c:v>8754.96</c:v>
                </c:pt>
                <c:pt idx="87567">
                  <c:v>8755.06</c:v>
                </c:pt>
                <c:pt idx="87568">
                  <c:v>8755.16</c:v>
                </c:pt>
                <c:pt idx="87569">
                  <c:v>8755.26</c:v>
                </c:pt>
                <c:pt idx="87570">
                  <c:v>8755.36</c:v>
                </c:pt>
                <c:pt idx="87571">
                  <c:v>8755.46</c:v>
                </c:pt>
                <c:pt idx="87572">
                  <c:v>8755.56</c:v>
                </c:pt>
                <c:pt idx="87573">
                  <c:v>8755.66</c:v>
                </c:pt>
                <c:pt idx="87574">
                  <c:v>8755.76</c:v>
                </c:pt>
                <c:pt idx="87575">
                  <c:v>8755.86</c:v>
                </c:pt>
                <c:pt idx="87576">
                  <c:v>8755.96</c:v>
                </c:pt>
                <c:pt idx="87577">
                  <c:v>8756.06</c:v>
                </c:pt>
                <c:pt idx="87578">
                  <c:v>8756.16</c:v>
                </c:pt>
                <c:pt idx="87579">
                  <c:v>8756.26</c:v>
                </c:pt>
                <c:pt idx="87580">
                  <c:v>8756.36</c:v>
                </c:pt>
                <c:pt idx="87581">
                  <c:v>8756.46</c:v>
                </c:pt>
                <c:pt idx="87582">
                  <c:v>8756.56</c:v>
                </c:pt>
                <c:pt idx="87583">
                  <c:v>8756.66</c:v>
                </c:pt>
                <c:pt idx="87584">
                  <c:v>8756.76</c:v>
                </c:pt>
                <c:pt idx="87585">
                  <c:v>8756.86</c:v>
                </c:pt>
                <c:pt idx="87586">
                  <c:v>8756.96</c:v>
                </c:pt>
                <c:pt idx="87587">
                  <c:v>8757.06</c:v>
                </c:pt>
                <c:pt idx="87588">
                  <c:v>8757.16</c:v>
                </c:pt>
                <c:pt idx="87589">
                  <c:v>8757.26</c:v>
                </c:pt>
                <c:pt idx="87590">
                  <c:v>8757.36</c:v>
                </c:pt>
                <c:pt idx="87591">
                  <c:v>8757.46</c:v>
                </c:pt>
                <c:pt idx="87592">
                  <c:v>8757.56</c:v>
                </c:pt>
                <c:pt idx="87593">
                  <c:v>8757.66</c:v>
                </c:pt>
                <c:pt idx="87594">
                  <c:v>8757.76</c:v>
                </c:pt>
                <c:pt idx="87595">
                  <c:v>8757.86</c:v>
                </c:pt>
                <c:pt idx="87596">
                  <c:v>8757.96</c:v>
                </c:pt>
                <c:pt idx="87597">
                  <c:v>8758.06</c:v>
                </c:pt>
                <c:pt idx="87598">
                  <c:v>8758.16</c:v>
                </c:pt>
                <c:pt idx="87599">
                  <c:v>8758.26</c:v>
                </c:pt>
                <c:pt idx="87600">
                  <c:v>8758.36</c:v>
                </c:pt>
                <c:pt idx="87601">
                  <c:v>8758.46</c:v>
                </c:pt>
                <c:pt idx="87602">
                  <c:v>8758.56</c:v>
                </c:pt>
                <c:pt idx="87603">
                  <c:v>8758.66</c:v>
                </c:pt>
                <c:pt idx="87604">
                  <c:v>8758.76</c:v>
                </c:pt>
                <c:pt idx="87605">
                  <c:v>8758.86</c:v>
                </c:pt>
                <c:pt idx="87606">
                  <c:v>8758.96</c:v>
                </c:pt>
                <c:pt idx="87607">
                  <c:v>8759.06</c:v>
                </c:pt>
                <c:pt idx="87608">
                  <c:v>8759.16</c:v>
                </c:pt>
                <c:pt idx="87609">
                  <c:v>8759.26</c:v>
                </c:pt>
                <c:pt idx="87610">
                  <c:v>8759.36</c:v>
                </c:pt>
                <c:pt idx="87611">
                  <c:v>8759.46</c:v>
                </c:pt>
                <c:pt idx="87612">
                  <c:v>8759.56</c:v>
                </c:pt>
                <c:pt idx="87613">
                  <c:v>8759.66</c:v>
                </c:pt>
                <c:pt idx="87614">
                  <c:v>8759.76</c:v>
                </c:pt>
                <c:pt idx="87615">
                  <c:v>8759.86</c:v>
                </c:pt>
                <c:pt idx="87616">
                  <c:v>8759.96</c:v>
                </c:pt>
                <c:pt idx="87617">
                  <c:v>8760.06</c:v>
                </c:pt>
                <c:pt idx="87618">
                  <c:v>8760.16</c:v>
                </c:pt>
                <c:pt idx="87619">
                  <c:v>8760.26</c:v>
                </c:pt>
                <c:pt idx="87620">
                  <c:v>8760.36</c:v>
                </c:pt>
                <c:pt idx="87621">
                  <c:v>8760.46</c:v>
                </c:pt>
                <c:pt idx="87622">
                  <c:v>8760.56</c:v>
                </c:pt>
                <c:pt idx="87623">
                  <c:v>8760.66</c:v>
                </c:pt>
                <c:pt idx="87624">
                  <c:v>8760.76</c:v>
                </c:pt>
                <c:pt idx="87625">
                  <c:v>8760.86</c:v>
                </c:pt>
                <c:pt idx="87626">
                  <c:v>8760.96</c:v>
                </c:pt>
                <c:pt idx="87627">
                  <c:v>8761.06</c:v>
                </c:pt>
                <c:pt idx="87628">
                  <c:v>8761.16</c:v>
                </c:pt>
                <c:pt idx="87629">
                  <c:v>8761.26</c:v>
                </c:pt>
                <c:pt idx="87630">
                  <c:v>8761.36</c:v>
                </c:pt>
                <c:pt idx="87631">
                  <c:v>8761.46</c:v>
                </c:pt>
                <c:pt idx="87632">
                  <c:v>8761.56</c:v>
                </c:pt>
                <c:pt idx="87633">
                  <c:v>8761.66</c:v>
                </c:pt>
                <c:pt idx="87634">
                  <c:v>8761.76</c:v>
                </c:pt>
                <c:pt idx="87635">
                  <c:v>8761.86</c:v>
                </c:pt>
                <c:pt idx="87636">
                  <c:v>8761.96</c:v>
                </c:pt>
                <c:pt idx="87637">
                  <c:v>8762.06</c:v>
                </c:pt>
                <c:pt idx="87638">
                  <c:v>8762.16</c:v>
                </c:pt>
                <c:pt idx="87639">
                  <c:v>8762.26</c:v>
                </c:pt>
                <c:pt idx="87640">
                  <c:v>8762.36</c:v>
                </c:pt>
                <c:pt idx="87641">
                  <c:v>8762.46</c:v>
                </c:pt>
                <c:pt idx="87642">
                  <c:v>8762.56</c:v>
                </c:pt>
                <c:pt idx="87643">
                  <c:v>8762.66</c:v>
                </c:pt>
                <c:pt idx="87644">
                  <c:v>8762.76</c:v>
                </c:pt>
                <c:pt idx="87645">
                  <c:v>8762.86</c:v>
                </c:pt>
                <c:pt idx="87646">
                  <c:v>8762.96</c:v>
                </c:pt>
                <c:pt idx="87647">
                  <c:v>8763.06</c:v>
                </c:pt>
                <c:pt idx="87648">
                  <c:v>8763.16</c:v>
                </c:pt>
                <c:pt idx="87649">
                  <c:v>8763.26</c:v>
                </c:pt>
                <c:pt idx="87650">
                  <c:v>8763.36</c:v>
                </c:pt>
                <c:pt idx="87651">
                  <c:v>8763.46</c:v>
                </c:pt>
                <c:pt idx="87652">
                  <c:v>8763.56</c:v>
                </c:pt>
                <c:pt idx="87653">
                  <c:v>8763.66</c:v>
                </c:pt>
                <c:pt idx="87654">
                  <c:v>8763.76</c:v>
                </c:pt>
                <c:pt idx="87655">
                  <c:v>8763.86</c:v>
                </c:pt>
                <c:pt idx="87656">
                  <c:v>8763.96</c:v>
                </c:pt>
                <c:pt idx="87657">
                  <c:v>8764.06</c:v>
                </c:pt>
                <c:pt idx="87658">
                  <c:v>8764.16</c:v>
                </c:pt>
                <c:pt idx="87659">
                  <c:v>8764.26</c:v>
                </c:pt>
                <c:pt idx="87660">
                  <c:v>8764.36</c:v>
                </c:pt>
                <c:pt idx="87661">
                  <c:v>8764.46</c:v>
                </c:pt>
                <c:pt idx="87662">
                  <c:v>8764.56</c:v>
                </c:pt>
                <c:pt idx="87663">
                  <c:v>8764.66</c:v>
                </c:pt>
                <c:pt idx="87664">
                  <c:v>8764.76</c:v>
                </c:pt>
                <c:pt idx="87665">
                  <c:v>8764.86</c:v>
                </c:pt>
                <c:pt idx="87666">
                  <c:v>8764.96</c:v>
                </c:pt>
                <c:pt idx="87667">
                  <c:v>8765.06</c:v>
                </c:pt>
                <c:pt idx="87668">
                  <c:v>8765.16</c:v>
                </c:pt>
                <c:pt idx="87669">
                  <c:v>8765.26</c:v>
                </c:pt>
                <c:pt idx="87670">
                  <c:v>8765.36</c:v>
                </c:pt>
                <c:pt idx="87671">
                  <c:v>8765.46</c:v>
                </c:pt>
                <c:pt idx="87672">
                  <c:v>8765.56</c:v>
                </c:pt>
                <c:pt idx="87673">
                  <c:v>8765.66</c:v>
                </c:pt>
                <c:pt idx="87674">
                  <c:v>8765.76</c:v>
                </c:pt>
                <c:pt idx="87675">
                  <c:v>8765.86</c:v>
                </c:pt>
                <c:pt idx="87676">
                  <c:v>8765.96</c:v>
                </c:pt>
                <c:pt idx="87677">
                  <c:v>8766.06</c:v>
                </c:pt>
                <c:pt idx="87678">
                  <c:v>8766.16</c:v>
                </c:pt>
                <c:pt idx="87679">
                  <c:v>8766.26</c:v>
                </c:pt>
                <c:pt idx="87680">
                  <c:v>8766.36</c:v>
                </c:pt>
                <c:pt idx="87681">
                  <c:v>8766.46</c:v>
                </c:pt>
                <c:pt idx="87682">
                  <c:v>8766.56</c:v>
                </c:pt>
                <c:pt idx="87683">
                  <c:v>8766.66</c:v>
                </c:pt>
                <c:pt idx="87684">
                  <c:v>8766.76</c:v>
                </c:pt>
                <c:pt idx="87685">
                  <c:v>8766.86</c:v>
                </c:pt>
                <c:pt idx="87686">
                  <c:v>8766.96</c:v>
                </c:pt>
                <c:pt idx="87687">
                  <c:v>8767.06</c:v>
                </c:pt>
                <c:pt idx="87688">
                  <c:v>8767.16</c:v>
                </c:pt>
                <c:pt idx="87689">
                  <c:v>8767.26</c:v>
                </c:pt>
                <c:pt idx="87690">
                  <c:v>8767.36</c:v>
                </c:pt>
                <c:pt idx="87691">
                  <c:v>8767.46</c:v>
                </c:pt>
                <c:pt idx="87692">
                  <c:v>8767.56</c:v>
                </c:pt>
                <c:pt idx="87693">
                  <c:v>8767.66</c:v>
                </c:pt>
                <c:pt idx="87694">
                  <c:v>8767.76</c:v>
                </c:pt>
                <c:pt idx="87695">
                  <c:v>8767.86</c:v>
                </c:pt>
                <c:pt idx="87696">
                  <c:v>8767.96</c:v>
                </c:pt>
                <c:pt idx="87697">
                  <c:v>8768.06</c:v>
                </c:pt>
                <c:pt idx="87698">
                  <c:v>8768.16</c:v>
                </c:pt>
                <c:pt idx="87699">
                  <c:v>8768.26</c:v>
                </c:pt>
                <c:pt idx="87700">
                  <c:v>8768.36</c:v>
                </c:pt>
                <c:pt idx="87701">
                  <c:v>8768.46</c:v>
                </c:pt>
                <c:pt idx="87702">
                  <c:v>8768.56</c:v>
                </c:pt>
                <c:pt idx="87703">
                  <c:v>8768.66</c:v>
                </c:pt>
                <c:pt idx="87704">
                  <c:v>8768.76</c:v>
                </c:pt>
                <c:pt idx="87705">
                  <c:v>8768.86</c:v>
                </c:pt>
                <c:pt idx="87706">
                  <c:v>8768.96</c:v>
                </c:pt>
                <c:pt idx="87707">
                  <c:v>8769.06</c:v>
                </c:pt>
                <c:pt idx="87708">
                  <c:v>8769.16</c:v>
                </c:pt>
                <c:pt idx="87709">
                  <c:v>8769.26</c:v>
                </c:pt>
                <c:pt idx="87710">
                  <c:v>8769.36</c:v>
                </c:pt>
                <c:pt idx="87711">
                  <c:v>8769.46</c:v>
                </c:pt>
                <c:pt idx="87712">
                  <c:v>8769.56</c:v>
                </c:pt>
                <c:pt idx="87713">
                  <c:v>8769.66</c:v>
                </c:pt>
                <c:pt idx="87714">
                  <c:v>8769.76</c:v>
                </c:pt>
                <c:pt idx="87715">
                  <c:v>8769.86</c:v>
                </c:pt>
                <c:pt idx="87716">
                  <c:v>8769.96</c:v>
                </c:pt>
                <c:pt idx="87717">
                  <c:v>8770.06</c:v>
                </c:pt>
                <c:pt idx="87718">
                  <c:v>8770.16</c:v>
                </c:pt>
                <c:pt idx="87719">
                  <c:v>8770.26</c:v>
                </c:pt>
                <c:pt idx="87720">
                  <c:v>8770.36</c:v>
                </c:pt>
                <c:pt idx="87721">
                  <c:v>8770.46</c:v>
                </c:pt>
                <c:pt idx="87722">
                  <c:v>8770.56</c:v>
                </c:pt>
                <c:pt idx="87723">
                  <c:v>8770.66</c:v>
                </c:pt>
                <c:pt idx="87724">
                  <c:v>8770.76</c:v>
                </c:pt>
                <c:pt idx="87725">
                  <c:v>8770.86</c:v>
                </c:pt>
                <c:pt idx="87726">
                  <c:v>8770.96</c:v>
                </c:pt>
                <c:pt idx="87727">
                  <c:v>8771.06</c:v>
                </c:pt>
                <c:pt idx="87728">
                  <c:v>8771.16</c:v>
                </c:pt>
                <c:pt idx="87729">
                  <c:v>8771.26</c:v>
                </c:pt>
                <c:pt idx="87730">
                  <c:v>8771.36</c:v>
                </c:pt>
                <c:pt idx="87731">
                  <c:v>8771.46</c:v>
                </c:pt>
                <c:pt idx="87732">
                  <c:v>8771.56</c:v>
                </c:pt>
                <c:pt idx="87733">
                  <c:v>8771.66</c:v>
                </c:pt>
                <c:pt idx="87734">
                  <c:v>8771.76</c:v>
                </c:pt>
                <c:pt idx="87735">
                  <c:v>8771.86</c:v>
                </c:pt>
                <c:pt idx="87736">
                  <c:v>8771.96</c:v>
                </c:pt>
                <c:pt idx="87737">
                  <c:v>8772.06</c:v>
                </c:pt>
                <c:pt idx="87738">
                  <c:v>8772.16</c:v>
                </c:pt>
                <c:pt idx="87739">
                  <c:v>8772.26</c:v>
                </c:pt>
                <c:pt idx="87740">
                  <c:v>8772.36</c:v>
                </c:pt>
                <c:pt idx="87741">
                  <c:v>8772.46</c:v>
                </c:pt>
                <c:pt idx="87742">
                  <c:v>8772.56</c:v>
                </c:pt>
                <c:pt idx="87743">
                  <c:v>8772.66</c:v>
                </c:pt>
                <c:pt idx="87744">
                  <c:v>8772.76</c:v>
                </c:pt>
                <c:pt idx="87745">
                  <c:v>8772.86</c:v>
                </c:pt>
                <c:pt idx="87746">
                  <c:v>8772.96</c:v>
                </c:pt>
                <c:pt idx="87747">
                  <c:v>8773.06</c:v>
                </c:pt>
                <c:pt idx="87748">
                  <c:v>8773.16</c:v>
                </c:pt>
                <c:pt idx="87749">
                  <c:v>8773.26</c:v>
                </c:pt>
                <c:pt idx="87750">
                  <c:v>8773.36</c:v>
                </c:pt>
                <c:pt idx="87751">
                  <c:v>8773.46</c:v>
                </c:pt>
                <c:pt idx="87752">
                  <c:v>8773.56</c:v>
                </c:pt>
                <c:pt idx="87753">
                  <c:v>8773.66</c:v>
                </c:pt>
                <c:pt idx="87754">
                  <c:v>8773.76</c:v>
                </c:pt>
                <c:pt idx="87755">
                  <c:v>8773.86</c:v>
                </c:pt>
                <c:pt idx="87756">
                  <c:v>8773.96</c:v>
                </c:pt>
                <c:pt idx="87757">
                  <c:v>8774.06</c:v>
                </c:pt>
                <c:pt idx="87758">
                  <c:v>8774.16</c:v>
                </c:pt>
                <c:pt idx="87759">
                  <c:v>8774.26</c:v>
                </c:pt>
                <c:pt idx="87760">
                  <c:v>8774.36</c:v>
                </c:pt>
                <c:pt idx="87761">
                  <c:v>8774.46</c:v>
                </c:pt>
                <c:pt idx="87762">
                  <c:v>8774.56</c:v>
                </c:pt>
                <c:pt idx="87763">
                  <c:v>8774.66</c:v>
                </c:pt>
                <c:pt idx="87764">
                  <c:v>8774.76</c:v>
                </c:pt>
                <c:pt idx="87765">
                  <c:v>8774.86</c:v>
                </c:pt>
                <c:pt idx="87766">
                  <c:v>8774.96</c:v>
                </c:pt>
                <c:pt idx="87767">
                  <c:v>8775.06</c:v>
                </c:pt>
                <c:pt idx="87768">
                  <c:v>8775.16</c:v>
                </c:pt>
                <c:pt idx="87769">
                  <c:v>8775.26</c:v>
                </c:pt>
                <c:pt idx="87770">
                  <c:v>8775.36</c:v>
                </c:pt>
                <c:pt idx="87771">
                  <c:v>8775.46</c:v>
                </c:pt>
                <c:pt idx="87772">
                  <c:v>8775.56</c:v>
                </c:pt>
                <c:pt idx="87773">
                  <c:v>8775.66</c:v>
                </c:pt>
                <c:pt idx="87774">
                  <c:v>8775.76</c:v>
                </c:pt>
                <c:pt idx="87775">
                  <c:v>8775.86</c:v>
                </c:pt>
                <c:pt idx="87776">
                  <c:v>8775.96</c:v>
                </c:pt>
                <c:pt idx="87777">
                  <c:v>8776.06</c:v>
                </c:pt>
                <c:pt idx="87778">
                  <c:v>8776.16</c:v>
                </c:pt>
                <c:pt idx="87779">
                  <c:v>8776.26</c:v>
                </c:pt>
                <c:pt idx="87780">
                  <c:v>8776.36</c:v>
                </c:pt>
                <c:pt idx="87781">
                  <c:v>8776.46</c:v>
                </c:pt>
                <c:pt idx="87782">
                  <c:v>8776.56</c:v>
                </c:pt>
                <c:pt idx="87783">
                  <c:v>8776.66</c:v>
                </c:pt>
                <c:pt idx="87784">
                  <c:v>8776.76</c:v>
                </c:pt>
                <c:pt idx="87785">
                  <c:v>8776.86</c:v>
                </c:pt>
                <c:pt idx="87786">
                  <c:v>8776.96</c:v>
                </c:pt>
                <c:pt idx="87787">
                  <c:v>8777.06</c:v>
                </c:pt>
                <c:pt idx="87788">
                  <c:v>8777.16</c:v>
                </c:pt>
                <c:pt idx="87789">
                  <c:v>8777.26</c:v>
                </c:pt>
                <c:pt idx="87790">
                  <c:v>8777.36</c:v>
                </c:pt>
                <c:pt idx="87791">
                  <c:v>8777.46</c:v>
                </c:pt>
                <c:pt idx="87792">
                  <c:v>8777.56</c:v>
                </c:pt>
                <c:pt idx="87793">
                  <c:v>8777.66</c:v>
                </c:pt>
                <c:pt idx="87794">
                  <c:v>8777.76</c:v>
                </c:pt>
                <c:pt idx="87795">
                  <c:v>8777.86</c:v>
                </c:pt>
                <c:pt idx="87796">
                  <c:v>8777.96</c:v>
                </c:pt>
                <c:pt idx="87797">
                  <c:v>8778.06</c:v>
                </c:pt>
                <c:pt idx="87798">
                  <c:v>8778.16</c:v>
                </c:pt>
                <c:pt idx="87799">
                  <c:v>8778.26</c:v>
                </c:pt>
                <c:pt idx="87800">
                  <c:v>8778.36</c:v>
                </c:pt>
                <c:pt idx="87801">
                  <c:v>8778.46</c:v>
                </c:pt>
                <c:pt idx="87802">
                  <c:v>8778.56</c:v>
                </c:pt>
                <c:pt idx="87803">
                  <c:v>8778.66</c:v>
                </c:pt>
                <c:pt idx="87804">
                  <c:v>8778.76</c:v>
                </c:pt>
                <c:pt idx="87805">
                  <c:v>8778.86</c:v>
                </c:pt>
                <c:pt idx="87806">
                  <c:v>8778.96</c:v>
                </c:pt>
                <c:pt idx="87807">
                  <c:v>8779.06</c:v>
                </c:pt>
                <c:pt idx="87808">
                  <c:v>8779.16</c:v>
                </c:pt>
                <c:pt idx="87809">
                  <c:v>8779.26</c:v>
                </c:pt>
                <c:pt idx="87810">
                  <c:v>8779.36</c:v>
                </c:pt>
                <c:pt idx="87811">
                  <c:v>8779.46</c:v>
                </c:pt>
                <c:pt idx="87812">
                  <c:v>8779.56</c:v>
                </c:pt>
                <c:pt idx="87813">
                  <c:v>8779.66</c:v>
                </c:pt>
                <c:pt idx="87814">
                  <c:v>8779.76</c:v>
                </c:pt>
                <c:pt idx="87815">
                  <c:v>8779.86</c:v>
                </c:pt>
                <c:pt idx="87816">
                  <c:v>8779.96</c:v>
                </c:pt>
                <c:pt idx="87817">
                  <c:v>8780.06</c:v>
                </c:pt>
                <c:pt idx="87818">
                  <c:v>8780.16</c:v>
                </c:pt>
                <c:pt idx="87819">
                  <c:v>8780.26</c:v>
                </c:pt>
                <c:pt idx="87820">
                  <c:v>8780.36</c:v>
                </c:pt>
                <c:pt idx="87821">
                  <c:v>8780.46</c:v>
                </c:pt>
                <c:pt idx="87822">
                  <c:v>8780.56</c:v>
                </c:pt>
                <c:pt idx="87823">
                  <c:v>8780.66</c:v>
                </c:pt>
                <c:pt idx="87824">
                  <c:v>8780.76</c:v>
                </c:pt>
                <c:pt idx="87825">
                  <c:v>8780.86</c:v>
                </c:pt>
                <c:pt idx="87826">
                  <c:v>8780.96</c:v>
                </c:pt>
                <c:pt idx="87827">
                  <c:v>8781.06</c:v>
                </c:pt>
                <c:pt idx="87828">
                  <c:v>8781.16</c:v>
                </c:pt>
                <c:pt idx="87829">
                  <c:v>8781.26</c:v>
                </c:pt>
                <c:pt idx="87830">
                  <c:v>8781.36</c:v>
                </c:pt>
                <c:pt idx="87831">
                  <c:v>8781.46</c:v>
                </c:pt>
                <c:pt idx="87832">
                  <c:v>8781.56</c:v>
                </c:pt>
                <c:pt idx="87833">
                  <c:v>8781.66</c:v>
                </c:pt>
                <c:pt idx="87834">
                  <c:v>8781.76</c:v>
                </c:pt>
                <c:pt idx="87835">
                  <c:v>8781.86</c:v>
                </c:pt>
                <c:pt idx="87836">
                  <c:v>8781.96</c:v>
                </c:pt>
                <c:pt idx="87837">
                  <c:v>8782.06</c:v>
                </c:pt>
                <c:pt idx="87838">
                  <c:v>8782.16</c:v>
                </c:pt>
                <c:pt idx="87839">
                  <c:v>8782.26</c:v>
                </c:pt>
                <c:pt idx="87840">
                  <c:v>8782.36</c:v>
                </c:pt>
                <c:pt idx="87841">
                  <c:v>8782.46</c:v>
                </c:pt>
                <c:pt idx="87842">
                  <c:v>8782.56</c:v>
                </c:pt>
                <c:pt idx="87843">
                  <c:v>8782.66</c:v>
                </c:pt>
                <c:pt idx="87844">
                  <c:v>8782.76</c:v>
                </c:pt>
                <c:pt idx="87845">
                  <c:v>8782.86</c:v>
                </c:pt>
                <c:pt idx="87846">
                  <c:v>8782.96</c:v>
                </c:pt>
                <c:pt idx="87847">
                  <c:v>8783.06</c:v>
                </c:pt>
                <c:pt idx="87848">
                  <c:v>8783.16</c:v>
                </c:pt>
                <c:pt idx="87849">
                  <c:v>8783.26</c:v>
                </c:pt>
                <c:pt idx="87850">
                  <c:v>8783.36</c:v>
                </c:pt>
                <c:pt idx="87851">
                  <c:v>8783.46</c:v>
                </c:pt>
                <c:pt idx="87852">
                  <c:v>8783.56</c:v>
                </c:pt>
                <c:pt idx="87853">
                  <c:v>8783.66</c:v>
                </c:pt>
                <c:pt idx="87854">
                  <c:v>8783.76</c:v>
                </c:pt>
                <c:pt idx="87855">
                  <c:v>8783.86</c:v>
                </c:pt>
                <c:pt idx="87856">
                  <c:v>8783.96</c:v>
                </c:pt>
                <c:pt idx="87857">
                  <c:v>8784.06</c:v>
                </c:pt>
                <c:pt idx="87858">
                  <c:v>8784.16</c:v>
                </c:pt>
                <c:pt idx="87859">
                  <c:v>8784.26</c:v>
                </c:pt>
                <c:pt idx="87860">
                  <c:v>8784.36</c:v>
                </c:pt>
                <c:pt idx="87861">
                  <c:v>8784.46</c:v>
                </c:pt>
                <c:pt idx="87862">
                  <c:v>8784.56</c:v>
                </c:pt>
                <c:pt idx="87863">
                  <c:v>8784.66</c:v>
                </c:pt>
                <c:pt idx="87864">
                  <c:v>8784.76</c:v>
                </c:pt>
                <c:pt idx="87865">
                  <c:v>8784.86</c:v>
                </c:pt>
                <c:pt idx="87866">
                  <c:v>8784.96</c:v>
                </c:pt>
                <c:pt idx="87867">
                  <c:v>8785.06</c:v>
                </c:pt>
                <c:pt idx="87868">
                  <c:v>8785.16</c:v>
                </c:pt>
                <c:pt idx="87869">
                  <c:v>8785.26</c:v>
                </c:pt>
                <c:pt idx="87870">
                  <c:v>8785.36</c:v>
                </c:pt>
                <c:pt idx="87871">
                  <c:v>8785.46</c:v>
                </c:pt>
                <c:pt idx="87872">
                  <c:v>8785.56</c:v>
                </c:pt>
                <c:pt idx="87873">
                  <c:v>8785.66</c:v>
                </c:pt>
                <c:pt idx="87874">
                  <c:v>8785.76</c:v>
                </c:pt>
                <c:pt idx="87875">
                  <c:v>8785.86</c:v>
                </c:pt>
                <c:pt idx="87876">
                  <c:v>8785.96</c:v>
                </c:pt>
                <c:pt idx="87877">
                  <c:v>8786.06</c:v>
                </c:pt>
                <c:pt idx="87878">
                  <c:v>8786.16</c:v>
                </c:pt>
                <c:pt idx="87879">
                  <c:v>8786.26</c:v>
                </c:pt>
                <c:pt idx="87880">
                  <c:v>8786.36</c:v>
                </c:pt>
                <c:pt idx="87881">
                  <c:v>8786.46</c:v>
                </c:pt>
                <c:pt idx="87882">
                  <c:v>8786.56</c:v>
                </c:pt>
                <c:pt idx="87883">
                  <c:v>8786.66</c:v>
                </c:pt>
                <c:pt idx="87884">
                  <c:v>8786.76</c:v>
                </c:pt>
                <c:pt idx="87885">
                  <c:v>8786.86</c:v>
                </c:pt>
                <c:pt idx="87886">
                  <c:v>8786.96</c:v>
                </c:pt>
                <c:pt idx="87887">
                  <c:v>8787.06</c:v>
                </c:pt>
                <c:pt idx="87888">
                  <c:v>8787.16</c:v>
                </c:pt>
                <c:pt idx="87889">
                  <c:v>8787.26</c:v>
                </c:pt>
                <c:pt idx="87890">
                  <c:v>8787.36</c:v>
                </c:pt>
                <c:pt idx="87891">
                  <c:v>8787.46</c:v>
                </c:pt>
                <c:pt idx="87892">
                  <c:v>8787.56</c:v>
                </c:pt>
                <c:pt idx="87893">
                  <c:v>8787.66</c:v>
                </c:pt>
                <c:pt idx="87894">
                  <c:v>8787.76</c:v>
                </c:pt>
                <c:pt idx="87895">
                  <c:v>8787.86</c:v>
                </c:pt>
                <c:pt idx="87896">
                  <c:v>8787.96</c:v>
                </c:pt>
                <c:pt idx="87897">
                  <c:v>8788.06</c:v>
                </c:pt>
                <c:pt idx="87898">
                  <c:v>8788.16</c:v>
                </c:pt>
                <c:pt idx="87899">
                  <c:v>8788.26</c:v>
                </c:pt>
                <c:pt idx="87900">
                  <c:v>8788.36</c:v>
                </c:pt>
                <c:pt idx="87901">
                  <c:v>8788.46</c:v>
                </c:pt>
                <c:pt idx="87902">
                  <c:v>8788.56</c:v>
                </c:pt>
                <c:pt idx="87903">
                  <c:v>8788.66</c:v>
                </c:pt>
                <c:pt idx="87904">
                  <c:v>8788.76</c:v>
                </c:pt>
                <c:pt idx="87905">
                  <c:v>8788.86</c:v>
                </c:pt>
                <c:pt idx="87906">
                  <c:v>8788.96</c:v>
                </c:pt>
                <c:pt idx="87907">
                  <c:v>8789.06</c:v>
                </c:pt>
                <c:pt idx="87908">
                  <c:v>8789.16</c:v>
                </c:pt>
                <c:pt idx="87909">
                  <c:v>8789.26</c:v>
                </c:pt>
                <c:pt idx="87910">
                  <c:v>8789.36</c:v>
                </c:pt>
                <c:pt idx="87911">
                  <c:v>8789.46</c:v>
                </c:pt>
                <c:pt idx="87912">
                  <c:v>8789.56</c:v>
                </c:pt>
                <c:pt idx="87913">
                  <c:v>8789.66</c:v>
                </c:pt>
                <c:pt idx="87914">
                  <c:v>8789.76</c:v>
                </c:pt>
                <c:pt idx="87915">
                  <c:v>8789.86</c:v>
                </c:pt>
                <c:pt idx="87916">
                  <c:v>8789.96</c:v>
                </c:pt>
                <c:pt idx="87917">
                  <c:v>8790.06</c:v>
                </c:pt>
                <c:pt idx="87918">
                  <c:v>8790.16</c:v>
                </c:pt>
                <c:pt idx="87919">
                  <c:v>8790.26</c:v>
                </c:pt>
                <c:pt idx="87920">
                  <c:v>8790.36</c:v>
                </c:pt>
                <c:pt idx="87921">
                  <c:v>8790.46</c:v>
                </c:pt>
                <c:pt idx="87922">
                  <c:v>8790.56</c:v>
                </c:pt>
                <c:pt idx="87923">
                  <c:v>8790.66</c:v>
                </c:pt>
                <c:pt idx="87924">
                  <c:v>8790.76</c:v>
                </c:pt>
                <c:pt idx="87925">
                  <c:v>8790.86</c:v>
                </c:pt>
                <c:pt idx="87926">
                  <c:v>8790.96</c:v>
                </c:pt>
                <c:pt idx="87927">
                  <c:v>8791.06</c:v>
                </c:pt>
                <c:pt idx="87928">
                  <c:v>8791.16</c:v>
                </c:pt>
                <c:pt idx="87929">
                  <c:v>8791.26</c:v>
                </c:pt>
                <c:pt idx="87930">
                  <c:v>8791.36</c:v>
                </c:pt>
                <c:pt idx="87931">
                  <c:v>8791.46</c:v>
                </c:pt>
                <c:pt idx="87932">
                  <c:v>8791.56</c:v>
                </c:pt>
                <c:pt idx="87933">
                  <c:v>8791.66</c:v>
                </c:pt>
                <c:pt idx="87934">
                  <c:v>8791.76</c:v>
                </c:pt>
                <c:pt idx="87935">
                  <c:v>8791.86</c:v>
                </c:pt>
                <c:pt idx="87936">
                  <c:v>8791.96</c:v>
                </c:pt>
                <c:pt idx="87937">
                  <c:v>8792.06</c:v>
                </c:pt>
                <c:pt idx="87938">
                  <c:v>8792.16</c:v>
                </c:pt>
                <c:pt idx="87939">
                  <c:v>8792.26</c:v>
                </c:pt>
                <c:pt idx="87940">
                  <c:v>8792.36</c:v>
                </c:pt>
                <c:pt idx="87941">
                  <c:v>8792.46</c:v>
                </c:pt>
                <c:pt idx="87942">
                  <c:v>8792.56</c:v>
                </c:pt>
                <c:pt idx="87943">
                  <c:v>8792.66</c:v>
                </c:pt>
                <c:pt idx="87944">
                  <c:v>8792.76</c:v>
                </c:pt>
                <c:pt idx="87945">
                  <c:v>8792.86</c:v>
                </c:pt>
                <c:pt idx="87946">
                  <c:v>8792.96</c:v>
                </c:pt>
                <c:pt idx="87947">
                  <c:v>8793.06</c:v>
                </c:pt>
                <c:pt idx="87948">
                  <c:v>8793.16</c:v>
                </c:pt>
                <c:pt idx="87949">
                  <c:v>8793.26</c:v>
                </c:pt>
                <c:pt idx="87950">
                  <c:v>8793.36</c:v>
                </c:pt>
                <c:pt idx="87951">
                  <c:v>8793.46</c:v>
                </c:pt>
                <c:pt idx="87952">
                  <c:v>8793.56</c:v>
                </c:pt>
                <c:pt idx="87953">
                  <c:v>8793.66</c:v>
                </c:pt>
                <c:pt idx="87954">
                  <c:v>8793.76</c:v>
                </c:pt>
                <c:pt idx="87955">
                  <c:v>8793.86</c:v>
                </c:pt>
                <c:pt idx="87956">
                  <c:v>8793.96</c:v>
                </c:pt>
                <c:pt idx="87957">
                  <c:v>8794.06</c:v>
                </c:pt>
                <c:pt idx="87958">
                  <c:v>8794.16</c:v>
                </c:pt>
                <c:pt idx="87959">
                  <c:v>8794.26</c:v>
                </c:pt>
                <c:pt idx="87960">
                  <c:v>8794.36</c:v>
                </c:pt>
                <c:pt idx="87961">
                  <c:v>8794.46</c:v>
                </c:pt>
                <c:pt idx="87962">
                  <c:v>8794.56</c:v>
                </c:pt>
                <c:pt idx="87963">
                  <c:v>8794.66</c:v>
                </c:pt>
                <c:pt idx="87964">
                  <c:v>8794.76</c:v>
                </c:pt>
                <c:pt idx="87965">
                  <c:v>8794.86</c:v>
                </c:pt>
                <c:pt idx="87966">
                  <c:v>8794.96</c:v>
                </c:pt>
                <c:pt idx="87967">
                  <c:v>8795.06</c:v>
                </c:pt>
                <c:pt idx="87968">
                  <c:v>8795.16</c:v>
                </c:pt>
                <c:pt idx="87969">
                  <c:v>8795.26</c:v>
                </c:pt>
                <c:pt idx="87970">
                  <c:v>8795.36</c:v>
                </c:pt>
                <c:pt idx="87971">
                  <c:v>8795.46</c:v>
                </c:pt>
                <c:pt idx="87972">
                  <c:v>8795.56</c:v>
                </c:pt>
                <c:pt idx="87973">
                  <c:v>8795.66</c:v>
                </c:pt>
                <c:pt idx="87974">
                  <c:v>8795.76</c:v>
                </c:pt>
                <c:pt idx="87975">
                  <c:v>8795.86</c:v>
                </c:pt>
                <c:pt idx="87976">
                  <c:v>8795.96</c:v>
                </c:pt>
                <c:pt idx="87977">
                  <c:v>8796.06</c:v>
                </c:pt>
                <c:pt idx="87978">
                  <c:v>8796.16</c:v>
                </c:pt>
                <c:pt idx="87979">
                  <c:v>8796.26</c:v>
                </c:pt>
                <c:pt idx="87980">
                  <c:v>8796.36</c:v>
                </c:pt>
                <c:pt idx="87981">
                  <c:v>8796.46</c:v>
                </c:pt>
                <c:pt idx="87982">
                  <c:v>8796.56</c:v>
                </c:pt>
                <c:pt idx="87983">
                  <c:v>8796.66</c:v>
                </c:pt>
                <c:pt idx="87984">
                  <c:v>8796.76</c:v>
                </c:pt>
                <c:pt idx="87985">
                  <c:v>8796.86</c:v>
                </c:pt>
                <c:pt idx="87986">
                  <c:v>8796.96</c:v>
                </c:pt>
                <c:pt idx="87987">
                  <c:v>8797.06</c:v>
                </c:pt>
                <c:pt idx="87988">
                  <c:v>8797.16</c:v>
                </c:pt>
                <c:pt idx="87989">
                  <c:v>8797.26</c:v>
                </c:pt>
                <c:pt idx="87990">
                  <c:v>8797.36</c:v>
                </c:pt>
                <c:pt idx="87991">
                  <c:v>8797.46</c:v>
                </c:pt>
                <c:pt idx="87992">
                  <c:v>8797.56</c:v>
                </c:pt>
                <c:pt idx="87993">
                  <c:v>8797.66</c:v>
                </c:pt>
                <c:pt idx="87994">
                  <c:v>8797.76</c:v>
                </c:pt>
                <c:pt idx="87995">
                  <c:v>8797.86</c:v>
                </c:pt>
                <c:pt idx="87996">
                  <c:v>8797.96</c:v>
                </c:pt>
                <c:pt idx="87997">
                  <c:v>8798.06</c:v>
                </c:pt>
                <c:pt idx="87998">
                  <c:v>8798.16</c:v>
                </c:pt>
                <c:pt idx="87999">
                  <c:v>8798.26</c:v>
                </c:pt>
                <c:pt idx="88000">
                  <c:v>8798.36</c:v>
                </c:pt>
                <c:pt idx="88001">
                  <c:v>8798.46</c:v>
                </c:pt>
                <c:pt idx="88002">
                  <c:v>8798.56</c:v>
                </c:pt>
                <c:pt idx="88003">
                  <c:v>8798.66</c:v>
                </c:pt>
                <c:pt idx="88004">
                  <c:v>8798.76</c:v>
                </c:pt>
                <c:pt idx="88005">
                  <c:v>8798.86</c:v>
                </c:pt>
                <c:pt idx="88006">
                  <c:v>8798.96</c:v>
                </c:pt>
                <c:pt idx="88007">
                  <c:v>8799.06</c:v>
                </c:pt>
                <c:pt idx="88008">
                  <c:v>8799.16</c:v>
                </c:pt>
                <c:pt idx="88009">
                  <c:v>8799.26</c:v>
                </c:pt>
                <c:pt idx="88010">
                  <c:v>8799.36</c:v>
                </c:pt>
                <c:pt idx="88011">
                  <c:v>8799.46</c:v>
                </c:pt>
                <c:pt idx="88012">
                  <c:v>8799.56</c:v>
                </c:pt>
                <c:pt idx="88013">
                  <c:v>8799.66</c:v>
                </c:pt>
                <c:pt idx="88014">
                  <c:v>8799.76</c:v>
                </c:pt>
                <c:pt idx="88015">
                  <c:v>8799.86</c:v>
                </c:pt>
                <c:pt idx="88016">
                  <c:v>8799.96</c:v>
                </c:pt>
                <c:pt idx="88017">
                  <c:v>8800.06</c:v>
                </c:pt>
                <c:pt idx="88018">
                  <c:v>8800.16</c:v>
                </c:pt>
                <c:pt idx="88019">
                  <c:v>8800.26</c:v>
                </c:pt>
                <c:pt idx="88020">
                  <c:v>8800.36</c:v>
                </c:pt>
                <c:pt idx="88021">
                  <c:v>8800.46</c:v>
                </c:pt>
                <c:pt idx="88022">
                  <c:v>8800.56</c:v>
                </c:pt>
                <c:pt idx="88023">
                  <c:v>8800.66</c:v>
                </c:pt>
                <c:pt idx="88024">
                  <c:v>8800.76</c:v>
                </c:pt>
                <c:pt idx="88025">
                  <c:v>8800.86</c:v>
                </c:pt>
                <c:pt idx="88026">
                  <c:v>8800.96</c:v>
                </c:pt>
                <c:pt idx="88027">
                  <c:v>8801.06</c:v>
                </c:pt>
                <c:pt idx="88028">
                  <c:v>8801.16</c:v>
                </c:pt>
                <c:pt idx="88029">
                  <c:v>8801.26</c:v>
                </c:pt>
                <c:pt idx="88030">
                  <c:v>8801.36</c:v>
                </c:pt>
                <c:pt idx="88031">
                  <c:v>8801.46</c:v>
                </c:pt>
                <c:pt idx="88032">
                  <c:v>8801.56</c:v>
                </c:pt>
                <c:pt idx="88033">
                  <c:v>8801.66</c:v>
                </c:pt>
                <c:pt idx="88034">
                  <c:v>8801.76</c:v>
                </c:pt>
                <c:pt idx="88035">
                  <c:v>8801.86</c:v>
                </c:pt>
                <c:pt idx="88036">
                  <c:v>8801.96</c:v>
                </c:pt>
                <c:pt idx="88037">
                  <c:v>8802.06</c:v>
                </c:pt>
                <c:pt idx="88038">
                  <c:v>8802.16</c:v>
                </c:pt>
                <c:pt idx="88039">
                  <c:v>8802.26</c:v>
                </c:pt>
                <c:pt idx="88040">
                  <c:v>8802.36</c:v>
                </c:pt>
                <c:pt idx="88041">
                  <c:v>8802.46</c:v>
                </c:pt>
                <c:pt idx="88042">
                  <c:v>8802.56</c:v>
                </c:pt>
                <c:pt idx="88043">
                  <c:v>8802.66</c:v>
                </c:pt>
                <c:pt idx="88044">
                  <c:v>8802.76</c:v>
                </c:pt>
                <c:pt idx="88045">
                  <c:v>8802.86</c:v>
                </c:pt>
                <c:pt idx="88046">
                  <c:v>8802.96</c:v>
                </c:pt>
                <c:pt idx="88047">
                  <c:v>8803.06</c:v>
                </c:pt>
                <c:pt idx="88048">
                  <c:v>8803.16</c:v>
                </c:pt>
                <c:pt idx="88049">
                  <c:v>8803.26</c:v>
                </c:pt>
                <c:pt idx="88050">
                  <c:v>8803.36</c:v>
                </c:pt>
                <c:pt idx="88051">
                  <c:v>8803.46</c:v>
                </c:pt>
                <c:pt idx="88052">
                  <c:v>8803.56</c:v>
                </c:pt>
                <c:pt idx="88053">
                  <c:v>8803.66</c:v>
                </c:pt>
                <c:pt idx="88054">
                  <c:v>8803.76</c:v>
                </c:pt>
                <c:pt idx="88055">
                  <c:v>8803.86</c:v>
                </c:pt>
                <c:pt idx="88056">
                  <c:v>8803.96</c:v>
                </c:pt>
                <c:pt idx="88057">
                  <c:v>8804.06</c:v>
                </c:pt>
                <c:pt idx="88058">
                  <c:v>8804.16</c:v>
                </c:pt>
                <c:pt idx="88059">
                  <c:v>8804.26</c:v>
                </c:pt>
                <c:pt idx="88060">
                  <c:v>8804.36</c:v>
                </c:pt>
                <c:pt idx="88061">
                  <c:v>8804.46</c:v>
                </c:pt>
                <c:pt idx="88062">
                  <c:v>8804.56</c:v>
                </c:pt>
                <c:pt idx="88063">
                  <c:v>8804.66</c:v>
                </c:pt>
                <c:pt idx="88064">
                  <c:v>8804.76</c:v>
                </c:pt>
                <c:pt idx="88065">
                  <c:v>8804.86</c:v>
                </c:pt>
                <c:pt idx="88066">
                  <c:v>8804.96</c:v>
                </c:pt>
                <c:pt idx="88067">
                  <c:v>8805.06</c:v>
                </c:pt>
                <c:pt idx="88068">
                  <c:v>8805.16</c:v>
                </c:pt>
                <c:pt idx="88069">
                  <c:v>8805.26</c:v>
                </c:pt>
                <c:pt idx="88070">
                  <c:v>8805.36</c:v>
                </c:pt>
                <c:pt idx="88071">
                  <c:v>8805.46</c:v>
                </c:pt>
                <c:pt idx="88072">
                  <c:v>8805.56</c:v>
                </c:pt>
                <c:pt idx="88073">
                  <c:v>8805.66</c:v>
                </c:pt>
                <c:pt idx="88074">
                  <c:v>8805.76</c:v>
                </c:pt>
                <c:pt idx="88075">
                  <c:v>8805.86</c:v>
                </c:pt>
                <c:pt idx="88076">
                  <c:v>8805.96</c:v>
                </c:pt>
                <c:pt idx="88077">
                  <c:v>8806.06</c:v>
                </c:pt>
                <c:pt idx="88078">
                  <c:v>8806.16</c:v>
                </c:pt>
                <c:pt idx="88079">
                  <c:v>8806.26</c:v>
                </c:pt>
                <c:pt idx="88080">
                  <c:v>8806.36</c:v>
                </c:pt>
                <c:pt idx="88081">
                  <c:v>8806.46</c:v>
                </c:pt>
                <c:pt idx="88082">
                  <c:v>8806.56</c:v>
                </c:pt>
                <c:pt idx="88083">
                  <c:v>8806.66</c:v>
                </c:pt>
                <c:pt idx="88084">
                  <c:v>8806.76</c:v>
                </c:pt>
                <c:pt idx="88085">
                  <c:v>8806.86</c:v>
                </c:pt>
                <c:pt idx="88086">
                  <c:v>8806.96</c:v>
                </c:pt>
                <c:pt idx="88087">
                  <c:v>8807.06</c:v>
                </c:pt>
                <c:pt idx="88088">
                  <c:v>8807.16</c:v>
                </c:pt>
                <c:pt idx="88089">
                  <c:v>8807.26</c:v>
                </c:pt>
                <c:pt idx="88090">
                  <c:v>8807.36</c:v>
                </c:pt>
                <c:pt idx="88091">
                  <c:v>8807.46</c:v>
                </c:pt>
                <c:pt idx="88092">
                  <c:v>8807.56</c:v>
                </c:pt>
                <c:pt idx="88093">
                  <c:v>8807.66</c:v>
                </c:pt>
                <c:pt idx="88094">
                  <c:v>8807.76</c:v>
                </c:pt>
                <c:pt idx="88095">
                  <c:v>8807.86</c:v>
                </c:pt>
                <c:pt idx="88096">
                  <c:v>8807.96</c:v>
                </c:pt>
                <c:pt idx="88097">
                  <c:v>8808.06</c:v>
                </c:pt>
                <c:pt idx="88098">
                  <c:v>8808.16</c:v>
                </c:pt>
                <c:pt idx="88099">
                  <c:v>8808.26</c:v>
                </c:pt>
                <c:pt idx="88100">
                  <c:v>8808.36</c:v>
                </c:pt>
                <c:pt idx="88101">
                  <c:v>8808.46</c:v>
                </c:pt>
                <c:pt idx="88102">
                  <c:v>8808.56</c:v>
                </c:pt>
                <c:pt idx="88103">
                  <c:v>8808.66</c:v>
                </c:pt>
                <c:pt idx="88104">
                  <c:v>8808.76</c:v>
                </c:pt>
                <c:pt idx="88105">
                  <c:v>8808.86</c:v>
                </c:pt>
                <c:pt idx="88106">
                  <c:v>8808.96</c:v>
                </c:pt>
                <c:pt idx="88107">
                  <c:v>8809.06</c:v>
                </c:pt>
                <c:pt idx="88108">
                  <c:v>8809.16</c:v>
                </c:pt>
                <c:pt idx="88109">
                  <c:v>8809.26</c:v>
                </c:pt>
                <c:pt idx="88110">
                  <c:v>8809.36</c:v>
                </c:pt>
                <c:pt idx="88111">
                  <c:v>8809.46</c:v>
                </c:pt>
                <c:pt idx="88112">
                  <c:v>8809.56</c:v>
                </c:pt>
                <c:pt idx="88113">
                  <c:v>8809.66</c:v>
                </c:pt>
                <c:pt idx="88114">
                  <c:v>8809.76</c:v>
                </c:pt>
                <c:pt idx="88115">
                  <c:v>8809.86</c:v>
                </c:pt>
                <c:pt idx="88116">
                  <c:v>8809.96</c:v>
                </c:pt>
                <c:pt idx="88117">
                  <c:v>8810.06</c:v>
                </c:pt>
                <c:pt idx="88118">
                  <c:v>8810.16</c:v>
                </c:pt>
                <c:pt idx="88119">
                  <c:v>8810.26</c:v>
                </c:pt>
                <c:pt idx="88120">
                  <c:v>8810.36</c:v>
                </c:pt>
                <c:pt idx="88121">
                  <c:v>8810.46</c:v>
                </c:pt>
                <c:pt idx="88122">
                  <c:v>8810.56</c:v>
                </c:pt>
                <c:pt idx="88123">
                  <c:v>8810.66</c:v>
                </c:pt>
                <c:pt idx="88124">
                  <c:v>8810.76</c:v>
                </c:pt>
                <c:pt idx="88125">
                  <c:v>8810.86</c:v>
                </c:pt>
                <c:pt idx="88126">
                  <c:v>8810.96</c:v>
                </c:pt>
                <c:pt idx="88127">
                  <c:v>8811.06</c:v>
                </c:pt>
                <c:pt idx="88128">
                  <c:v>8811.16</c:v>
                </c:pt>
                <c:pt idx="88129">
                  <c:v>8811.26</c:v>
                </c:pt>
                <c:pt idx="88130">
                  <c:v>8811.36</c:v>
                </c:pt>
                <c:pt idx="88131">
                  <c:v>8811.46</c:v>
                </c:pt>
                <c:pt idx="88132">
                  <c:v>8811.56</c:v>
                </c:pt>
                <c:pt idx="88133">
                  <c:v>8811.66</c:v>
                </c:pt>
                <c:pt idx="88134">
                  <c:v>8811.76</c:v>
                </c:pt>
                <c:pt idx="88135">
                  <c:v>8811.86</c:v>
                </c:pt>
                <c:pt idx="88136">
                  <c:v>8811.96</c:v>
                </c:pt>
                <c:pt idx="88137">
                  <c:v>8812.06</c:v>
                </c:pt>
                <c:pt idx="88138">
                  <c:v>8812.16</c:v>
                </c:pt>
                <c:pt idx="88139">
                  <c:v>8812.26</c:v>
                </c:pt>
                <c:pt idx="88140">
                  <c:v>8812.36</c:v>
                </c:pt>
                <c:pt idx="88141">
                  <c:v>8812.46</c:v>
                </c:pt>
                <c:pt idx="88142">
                  <c:v>8812.56</c:v>
                </c:pt>
                <c:pt idx="88143">
                  <c:v>8812.66</c:v>
                </c:pt>
                <c:pt idx="88144">
                  <c:v>8812.76</c:v>
                </c:pt>
                <c:pt idx="88145">
                  <c:v>8812.86</c:v>
                </c:pt>
                <c:pt idx="88146">
                  <c:v>8812.96</c:v>
                </c:pt>
                <c:pt idx="88147">
                  <c:v>8813.06</c:v>
                </c:pt>
                <c:pt idx="88148">
                  <c:v>8813.16</c:v>
                </c:pt>
                <c:pt idx="88149">
                  <c:v>8813.26</c:v>
                </c:pt>
                <c:pt idx="88150">
                  <c:v>8813.36</c:v>
                </c:pt>
                <c:pt idx="88151">
                  <c:v>8813.46</c:v>
                </c:pt>
                <c:pt idx="88152">
                  <c:v>8813.56</c:v>
                </c:pt>
                <c:pt idx="88153">
                  <c:v>8813.66</c:v>
                </c:pt>
                <c:pt idx="88154">
                  <c:v>8813.76</c:v>
                </c:pt>
                <c:pt idx="88155">
                  <c:v>8813.86</c:v>
                </c:pt>
                <c:pt idx="88156">
                  <c:v>8813.96</c:v>
                </c:pt>
                <c:pt idx="88157">
                  <c:v>8814.06</c:v>
                </c:pt>
                <c:pt idx="88158">
                  <c:v>8814.16</c:v>
                </c:pt>
                <c:pt idx="88159">
                  <c:v>8814.26</c:v>
                </c:pt>
                <c:pt idx="88160">
                  <c:v>8814.36</c:v>
                </c:pt>
                <c:pt idx="88161">
                  <c:v>8814.46</c:v>
                </c:pt>
                <c:pt idx="88162">
                  <c:v>8814.56</c:v>
                </c:pt>
                <c:pt idx="88163">
                  <c:v>8814.66</c:v>
                </c:pt>
                <c:pt idx="88164">
                  <c:v>8814.76</c:v>
                </c:pt>
                <c:pt idx="88165">
                  <c:v>8814.86</c:v>
                </c:pt>
                <c:pt idx="88166">
                  <c:v>8814.96</c:v>
                </c:pt>
                <c:pt idx="88167">
                  <c:v>8815.06</c:v>
                </c:pt>
                <c:pt idx="88168">
                  <c:v>8815.16</c:v>
                </c:pt>
                <c:pt idx="88169">
                  <c:v>8815.26</c:v>
                </c:pt>
                <c:pt idx="88170">
                  <c:v>8815.36</c:v>
                </c:pt>
                <c:pt idx="88171">
                  <c:v>8815.46</c:v>
                </c:pt>
                <c:pt idx="88172">
                  <c:v>8815.56</c:v>
                </c:pt>
                <c:pt idx="88173">
                  <c:v>8815.66</c:v>
                </c:pt>
                <c:pt idx="88174">
                  <c:v>8815.76</c:v>
                </c:pt>
                <c:pt idx="88175">
                  <c:v>8815.86</c:v>
                </c:pt>
                <c:pt idx="88176">
                  <c:v>8815.96</c:v>
                </c:pt>
                <c:pt idx="88177">
                  <c:v>8816.06</c:v>
                </c:pt>
                <c:pt idx="88178">
                  <c:v>8816.16</c:v>
                </c:pt>
                <c:pt idx="88179">
                  <c:v>8816.26</c:v>
                </c:pt>
                <c:pt idx="88180">
                  <c:v>8816.36</c:v>
                </c:pt>
                <c:pt idx="88181">
                  <c:v>8816.46</c:v>
                </c:pt>
                <c:pt idx="88182">
                  <c:v>8816.56</c:v>
                </c:pt>
                <c:pt idx="88183">
                  <c:v>8816.66</c:v>
                </c:pt>
                <c:pt idx="88184">
                  <c:v>8816.76</c:v>
                </c:pt>
                <c:pt idx="88185">
                  <c:v>8816.86</c:v>
                </c:pt>
                <c:pt idx="88186">
                  <c:v>8816.96</c:v>
                </c:pt>
                <c:pt idx="88187">
                  <c:v>8817.06</c:v>
                </c:pt>
                <c:pt idx="88188">
                  <c:v>8817.16</c:v>
                </c:pt>
                <c:pt idx="88189">
                  <c:v>8817.26</c:v>
                </c:pt>
                <c:pt idx="88190">
                  <c:v>8817.36</c:v>
                </c:pt>
                <c:pt idx="88191">
                  <c:v>8817.46</c:v>
                </c:pt>
                <c:pt idx="88192">
                  <c:v>8817.56</c:v>
                </c:pt>
                <c:pt idx="88193">
                  <c:v>8817.66</c:v>
                </c:pt>
                <c:pt idx="88194">
                  <c:v>8817.76</c:v>
                </c:pt>
                <c:pt idx="88195">
                  <c:v>8817.86</c:v>
                </c:pt>
                <c:pt idx="88196">
                  <c:v>8817.96</c:v>
                </c:pt>
                <c:pt idx="88197">
                  <c:v>8818.06</c:v>
                </c:pt>
                <c:pt idx="88198">
                  <c:v>8818.16</c:v>
                </c:pt>
                <c:pt idx="88199">
                  <c:v>8818.26</c:v>
                </c:pt>
                <c:pt idx="88200">
                  <c:v>8818.36</c:v>
                </c:pt>
                <c:pt idx="88201">
                  <c:v>8818.46</c:v>
                </c:pt>
                <c:pt idx="88202">
                  <c:v>8818.56</c:v>
                </c:pt>
                <c:pt idx="88203">
                  <c:v>8818.66</c:v>
                </c:pt>
                <c:pt idx="88204">
                  <c:v>8818.76</c:v>
                </c:pt>
                <c:pt idx="88205">
                  <c:v>8818.86</c:v>
                </c:pt>
                <c:pt idx="88206">
                  <c:v>8818.96</c:v>
                </c:pt>
                <c:pt idx="88207">
                  <c:v>8819.06</c:v>
                </c:pt>
                <c:pt idx="88208">
                  <c:v>8819.16</c:v>
                </c:pt>
                <c:pt idx="88209">
                  <c:v>8819.26</c:v>
                </c:pt>
                <c:pt idx="88210">
                  <c:v>8819.36</c:v>
                </c:pt>
                <c:pt idx="88211">
                  <c:v>8819.46</c:v>
                </c:pt>
                <c:pt idx="88212">
                  <c:v>8819.56</c:v>
                </c:pt>
                <c:pt idx="88213">
                  <c:v>8819.66</c:v>
                </c:pt>
                <c:pt idx="88214">
                  <c:v>8819.76</c:v>
                </c:pt>
                <c:pt idx="88215">
                  <c:v>8819.86</c:v>
                </c:pt>
                <c:pt idx="88216">
                  <c:v>8819.96</c:v>
                </c:pt>
                <c:pt idx="88217">
                  <c:v>8820.06</c:v>
                </c:pt>
                <c:pt idx="88218">
                  <c:v>8820.16</c:v>
                </c:pt>
                <c:pt idx="88219">
                  <c:v>8820.26</c:v>
                </c:pt>
                <c:pt idx="88220">
                  <c:v>8820.36</c:v>
                </c:pt>
                <c:pt idx="88221">
                  <c:v>8820.46</c:v>
                </c:pt>
                <c:pt idx="88222">
                  <c:v>8820.56</c:v>
                </c:pt>
                <c:pt idx="88223">
                  <c:v>8820.66</c:v>
                </c:pt>
                <c:pt idx="88224">
                  <c:v>8820.76</c:v>
                </c:pt>
                <c:pt idx="88225">
                  <c:v>8820.86</c:v>
                </c:pt>
                <c:pt idx="88226">
                  <c:v>8820.96</c:v>
                </c:pt>
                <c:pt idx="88227">
                  <c:v>8821.06</c:v>
                </c:pt>
                <c:pt idx="88228">
                  <c:v>8821.16</c:v>
                </c:pt>
                <c:pt idx="88229">
                  <c:v>8821.26</c:v>
                </c:pt>
                <c:pt idx="88230">
                  <c:v>8821.36</c:v>
                </c:pt>
                <c:pt idx="88231">
                  <c:v>8821.46</c:v>
                </c:pt>
                <c:pt idx="88232">
                  <c:v>8821.56</c:v>
                </c:pt>
                <c:pt idx="88233">
                  <c:v>8821.66</c:v>
                </c:pt>
                <c:pt idx="88234">
                  <c:v>8821.76</c:v>
                </c:pt>
                <c:pt idx="88235">
                  <c:v>8821.86</c:v>
                </c:pt>
                <c:pt idx="88236">
                  <c:v>8821.96</c:v>
                </c:pt>
                <c:pt idx="88237">
                  <c:v>8822.06</c:v>
                </c:pt>
                <c:pt idx="88238">
                  <c:v>8822.16</c:v>
                </c:pt>
                <c:pt idx="88239">
                  <c:v>8822.26</c:v>
                </c:pt>
                <c:pt idx="88240">
                  <c:v>8822.36</c:v>
                </c:pt>
                <c:pt idx="88241">
                  <c:v>8822.46</c:v>
                </c:pt>
                <c:pt idx="88242">
                  <c:v>8822.56</c:v>
                </c:pt>
                <c:pt idx="88243">
                  <c:v>8822.66</c:v>
                </c:pt>
                <c:pt idx="88244">
                  <c:v>8822.76</c:v>
                </c:pt>
                <c:pt idx="88245">
                  <c:v>8822.86</c:v>
                </c:pt>
                <c:pt idx="88246">
                  <c:v>8822.96</c:v>
                </c:pt>
                <c:pt idx="88247">
                  <c:v>8823.06</c:v>
                </c:pt>
                <c:pt idx="88248">
                  <c:v>8823.16</c:v>
                </c:pt>
                <c:pt idx="88249">
                  <c:v>8823.26</c:v>
                </c:pt>
                <c:pt idx="88250">
                  <c:v>8823.36</c:v>
                </c:pt>
                <c:pt idx="88251">
                  <c:v>8823.46</c:v>
                </c:pt>
                <c:pt idx="88252">
                  <c:v>8823.56</c:v>
                </c:pt>
                <c:pt idx="88253">
                  <c:v>8823.66</c:v>
                </c:pt>
                <c:pt idx="88254">
                  <c:v>8823.76</c:v>
                </c:pt>
                <c:pt idx="88255">
                  <c:v>8823.86</c:v>
                </c:pt>
                <c:pt idx="88256">
                  <c:v>8823.96</c:v>
                </c:pt>
                <c:pt idx="88257">
                  <c:v>8824.06</c:v>
                </c:pt>
                <c:pt idx="88258">
                  <c:v>8824.16</c:v>
                </c:pt>
                <c:pt idx="88259">
                  <c:v>8824.26</c:v>
                </c:pt>
                <c:pt idx="88260">
                  <c:v>8824.36</c:v>
                </c:pt>
                <c:pt idx="88261">
                  <c:v>8824.46</c:v>
                </c:pt>
                <c:pt idx="88262">
                  <c:v>8824.56</c:v>
                </c:pt>
                <c:pt idx="88263">
                  <c:v>8824.66</c:v>
                </c:pt>
                <c:pt idx="88264">
                  <c:v>8824.76</c:v>
                </c:pt>
                <c:pt idx="88265">
                  <c:v>8824.86</c:v>
                </c:pt>
                <c:pt idx="88266">
                  <c:v>8824.96</c:v>
                </c:pt>
                <c:pt idx="88267">
                  <c:v>8825.06</c:v>
                </c:pt>
                <c:pt idx="88268">
                  <c:v>8825.16</c:v>
                </c:pt>
                <c:pt idx="88269">
                  <c:v>8825.26</c:v>
                </c:pt>
                <c:pt idx="88270">
                  <c:v>8825.36</c:v>
                </c:pt>
                <c:pt idx="88271">
                  <c:v>8825.46</c:v>
                </c:pt>
                <c:pt idx="88272">
                  <c:v>8825.56</c:v>
                </c:pt>
                <c:pt idx="88273">
                  <c:v>8825.66</c:v>
                </c:pt>
                <c:pt idx="88274">
                  <c:v>8825.76</c:v>
                </c:pt>
                <c:pt idx="88275">
                  <c:v>8825.86</c:v>
                </c:pt>
                <c:pt idx="88276">
                  <c:v>8825.96</c:v>
                </c:pt>
                <c:pt idx="88277">
                  <c:v>8826.06</c:v>
                </c:pt>
                <c:pt idx="88278">
                  <c:v>8826.16</c:v>
                </c:pt>
                <c:pt idx="88279">
                  <c:v>8826.26</c:v>
                </c:pt>
                <c:pt idx="88280">
                  <c:v>8826.36</c:v>
                </c:pt>
                <c:pt idx="88281">
                  <c:v>8826.46</c:v>
                </c:pt>
                <c:pt idx="88282">
                  <c:v>8826.56</c:v>
                </c:pt>
                <c:pt idx="88283">
                  <c:v>8826.66</c:v>
                </c:pt>
                <c:pt idx="88284">
                  <c:v>8826.76</c:v>
                </c:pt>
                <c:pt idx="88285">
                  <c:v>8826.86</c:v>
                </c:pt>
                <c:pt idx="88286">
                  <c:v>8826.96</c:v>
                </c:pt>
                <c:pt idx="88287">
                  <c:v>8827.06</c:v>
                </c:pt>
                <c:pt idx="88288">
                  <c:v>8827.16</c:v>
                </c:pt>
                <c:pt idx="88289">
                  <c:v>8827.26</c:v>
                </c:pt>
                <c:pt idx="88290">
                  <c:v>8827.36</c:v>
                </c:pt>
                <c:pt idx="88291">
                  <c:v>8827.46</c:v>
                </c:pt>
                <c:pt idx="88292">
                  <c:v>8827.56</c:v>
                </c:pt>
                <c:pt idx="88293">
                  <c:v>8827.66</c:v>
                </c:pt>
                <c:pt idx="88294">
                  <c:v>8827.76</c:v>
                </c:pt>
                <c:pt idx="88295">
                  <c:v>8827.86</c:v>
                </c:pt>
                <c:pt idx="88296">
                  <c:v>8827.96</c:v>
                </c:pt>
                <c:pt idx="88297">
                  <c:v>8828.06</c:v>
                </c:pt>
                <c:pt idx="88298">
                  <c:v>8828.16</c:v>
                </c:pt>
                <c:pt idx="88299">
                  <c:v>8828.26</c:v>
                </c:pt>
                <c:pt idx="88300">
                  <c:v>8828.36</c:v>
                </c:pt>
                <c:pt idx="88301">
                  <c:v>8828.46</c:v>
                </c:pt>
                <c:pt idx="88302">
                  <c:v>8828.56</c:v>
                </c:pt>
                <c:pt idx="88303">
                  <c:v>8828.66</c:v>
                </c:pt>
                <c:pt idx="88304">
                  <c:v>8828.76</c:v>
                </c:pt>
                <c:pt idx="88305">
                  <c:v>8828.86</c:v>
                </c:pt>
                <c:pt idx="88306">
                  <c:v>8828.96</c:v>
                </c:pt>
                <c:pt idx="88307">
                  <c:v>8829.06</c:v>
                </c:pt>
                <c:pt idx="88308">
                  <c:v>8829.16</c:v>
                </c:pt>
                <c:pt idx="88309">
                  <c:v>8829.26</c:v>
                </c:pt>
                <c:pt idx="88310">
                  <c:v>8829.36</c:v>
                </c:pt>
                <c:pt idx="88311">
                  <c:v>8829.46</c:v>
                </c:pt>
                <c:pt idx="88312">
                  <c:v>8829.56</c:v>
                </c:pt>
                <c:pt idx="88313">
                  <c:v>8829.66</c:v>
                </c:pt>
                <c:pt idx="88314">
                  <c:v>8829.76</c:v>
                </c:pt>
                <c:pt idx="88315">
                  <c:v>8829.86</c:v>
                </c:pt>
                <c:pt idx="88316">
                  <c:v>8829.96</c:v>
                </c:pt>
                <c:pt idx="88317">
                  <c:v>8830.06</c:v>
                </c:pt>
                <c:pt idx="88318">
                  <c:v>8830.16</c:v>
                </c:pt>
                <c:pt idx="88319">
                  <c:v>8830.26</c:v>
                </c:pt>
                <c:pt idx="88320">
                  <c:v>8830.36</c:v>
                </c:pt>
                <c:pt idx="88321">
                  <c:v>8830.46</c:v>
                </c:pt>
                <c:pt idx="88322">
                  <c:v>8830.56</c:v>
                </c:pt>
                <c:pt idx="88323">
                  <c:v>8830.66</c:v>
                </c:pt>
                <c:pt idx="88324">
                  <c:v>8830.76</c:v>
                </c:pt>
                <c:pt idx="88325">
                  <c:v>8830.86</c:v>
                </c:pt>
                <c:pt idx="88326">
                  <c:v>8830.96</c:v>
                </c:pt>
                <c:pt idx="88327">
                  <c:v>8831.06</c:v>
                </c:pt>
                <c:pt idx="88328">
                  <c:v>8831.16</c:v>
                </c:pt>
                <c:pt idx="88329">
                  <c:v>8831.26</c:v>
                </c:pt>
                <c:pt idx="88330">
                  <c:v>8831.36</c:v>
                </c:pt>
                <c:pt idx="88331">
                  <c:v>8831.46</c:v>
                </c:pt>
                <c:pt idx="88332">
                  <c:v>8831.56</c:v>
                </c:pt>
                <c:pt idx="88333">
                  <c:v>8831.66</c:v>
                </c:pt>
                <c:pt idx="88334">
                  <c:v>8831.76</c:v>
                </c:pt>
                <c:pt idx="88335">
                  <c:v>8831.86</c:v>
                </c:pt>
                <c:pt idx="88336">
                  <c:v>8831.96</c:v>
                </c:pt>
                <c:pt idx="88337">
                  <c:v>8832.06</c:v>
                </c:pt>
                <c:pt idx="88338">
                  <c:v>8832.16</c:v>
                </c:pt>
                <c:pt idx="88339">
                  <c:v>8832.26</c:v>
                </c:pt>
                <c:pt idx="88340">
                  <c:v>8832.36</c:v>
                </c:pt>
                <c:pt idx="88341">
                  <c:v>8832.46</c:v>
                </c:pt>
                <c:pt idx="88342">
                  <c:v>8832.56</c:v>
                </c:pt>
                <c:pt idx="88343">
                  <c:v>8832.66</c:v>
                </c:pt>
                <c:pt idx="88344">
                  <c:v>8832.76</c:v>
                </c:pt>
                <c:pt idx="88345">
                  <c:v>8832.86</c:v>
                </c:pt>
                <c:pt idx="88346">
                  <c:v>8832.96</c:v>
                </c:pt>
                <c:pt idx="88347">
                  <c:v>8833.06</c:v>
                </c:pt>
                <c:pt idx="88348">
                  <c:v>8833.16</c:v>
                </c:pt>
                <c:pt idx="88349">
                  <c:v>8833.26</c:v>
                </c:pt>
                <c:pt idx="88350">
                  <c:v>8833.36</c:v>
                </c:pt>
                <c:pt idx="88351">
                  <c:v>8833.46</c:v>
                </c:pt>
                <c:pt idx="88352">
                  <c:v>8833.56</c:v>
                </c:pt>
                <c:pt idx="88353">
                  <c:v>8833.66</c:v>
                </c:pt>
                <c:pt idx="88354">
                  <c:v>8833.76</c:v>
                </c:pt>
                <c:pt idx="88355">
                  <c:v>8833.86</c:v>
                </c:pt>
                <c:pt idx="88356">
                  <c:v>8833.96</c:v>
                </c:pt>
                <c:pt idx="88357">
                  <c:v>8834.06</c:v>
                </c:pt>
                <c:pt idx="88358">
                  <c:v>8834.16</c:v>
                </c:pt>
                <c:pt idx="88359">
                  <c:v>8834.26</c:v>
                </c:pt>
                <c:pt idx="88360">
                  <c:v>8834.36</c:v>
                </c:pt>
                <c:pt idx="88361">
                  <c:v>8834.46</c:v>
                </c:pt>
                <c:pt idx="88362">
                  <c:v>8834.56</c:v>
                </c:pt>
                <c:pt idx="88363">
                  <c:v>8834.66</c:v>
                </c:pt>
                <c:pt idx="88364">
                  <c:v>8834.76</c:v>
                </c:pt>
                <c:pt idx="88365">
                  <c:v>8834.86</c:v>
                </c:pt>
                <c:pt idx="88366">
                  <c:v>8834.96</c:v>
                </c:pt>
                <c:pt idx="88367">
                  <c:v>8835.06</c:v>
                </c:pt>
                <c:pt idx="88368">
                  <c:v>8835.16</c:v>
                </c:pt>
                <c:pt idx="88369">
                  <c:v>8835.26</c:v>
                </c:pt>
                <c:pt idx="88370">
                  <c:v>8835.36</c:v>
                </c:pt>
                <c:pt idx="88371">
                  <c:v>8835.46</c:v>
                </c:pt>
                <c:pt idx="88372">
                  <c:v>8835.56</c:v>
                </c:pt>
                <c:pt idx="88373">
                  <c:v>8835.66</c:v>
                </c:pt>
                <c:pt idx="88374">
                  <c:v>8835.76</c:v>
                </c:pt>
                <c:pt idx="88375">
                  <c:v>8835.86</c:v>
                </c:pt>
                <c:pt idx="88376">
                  <c:v>8835.96</c:v>
                </c:pt>
                <c:pt idx="88377">
                  <c:v>8836.06</c:v>
                </c:pt>
                <c:pt idx="88378">
                  <c:v>8836.16</c:v>
                </c:pt>
                <c:pt idx="88379">
                  <c:v>8836.26</c:v>
                </c:pt>
                <c:pt idx="88380">
                  <c:v>8836.36</c:v>
                </c:pt>
                <c:pt idx="88381">
                  <c:v>8836.46</c:v>
                </c:pt>
                <c:pt idx="88382">
                  <c:v>8836.56</c:v>
                </c:pt>
                <c:pt idx="88383">
                  <c:v>8836.66</c:v>
                </c:pt>
                <c:pt idx="88384">
                  <c:v>8836.76</c:v>
                </c:pt>
                <c:pt idx="88385">
                  <c:v>8836.86</c:v>
                </c:pt>
                <c:pt idx="88386">
                  <c:v>8836.96</c:v>
                </c:pt>
                <c:pt idx="88387">
                  <c:v>8837.06</c:v>
                </c:pt>
                <c:pt idx="88388">
                  <c:v>8837.16</c:v>
                </c:pt>
                <c:pt idx="88389">
                  <c:v>8837.26</c:v>
                </c:pt>
                <c:pt idx="88390">
                  <c:v>8837.36</c:v>
                </c:pt>
                <c:pt idx="88391">
                  <c:v>8837.46</c:v>
                </c:pt>
                <c:pt idx="88392">
                  <c:v>8837.56</c:v>
                </c:pt>
                <c:pt idx="88393">
                  <c:v>8837.66</c:v>
                </c:pt>
                <c:pt idx="88394">
                  <c:v>8837.76</c:v>
                </c:pt>
                <c:pt idx="88395">
                  <c:v>8837.86</c:v>
                </c:pt>
                <c:pt idx="88396">
                  <c:v>8837.96</c:v>
                </c:pt>
                <c:pt idx="88397">
                  <c:v>8838.06</c:v>
                </c:pt>
                <c:pt idx="88398">
                  <c:v>8838.16</c:v>
                </c:pt>
                <c:pt idx="88399">
                  <c:v>8838.26</c:v>
                </c:pt>
                <c:pt idx="88400">
                  <c:v>8838.36</c:v>
                </c:pt>
                <c:pt idx="88401">
                  <c:v>8838.46</c:v>
                </c:pt>
                <c:pt idx="88402">
                  <c:v>8838.56</c:v>
                </c:pt>
                <c:pt idx="88403">
                  <c:v>8838.66</c:v>
                </c:pt>
                <c:pt idx="88404">
                  <c:v>8838.76</c:v>
                </c:pt>
                <c:pt idx="88405">
                  <c:v>8838.86</c:v>
                </c:pt>
                <c:pt idx="88406">
                  <c:v>8838.96</c:v>
                </c:pt>
                <c:pt idx="88407">
                  <c:v>8839.06</c:v>
                </c:pt>
                <c:pt idx="88408">
                  <c:v>8839.16</c:v>
                </c:pt>
                <c:pt idx="88409">
                  <c:v>8839.26</c:v>
                </c:pt>
                <c:pt idx="88410">
                  <c:v>8839.36</c:v>
                </c:pt>
                <c:pt idx="88411">
                  <c:v>8839.46</c:v>
                </c:pt>
                <c:pt idx="88412">
                  <c:v>8839.56</c:v>
                </c:pt>
                <c:pt idx="88413">
                  <c:v>8839.66</c:v>
                </c:pt>
                <c:pt idx="88414">
                  <c:v>8839.76</c:v>
                </c:pt>
                <c:pt idx="88415">
                  <c:v>8839.86</c:v>
                </c:pt>
                <c:pt idx="88416">
                  <c:v>8839.96</c:v>
                </c:pt>
                <c:pt idx="88417">
                  <c:v>8840.06</c:v>
                </c:pt>
                <c:pt idx="88418">
                  <c:v>8840.16</c:v>
                </c:pt>
                <c:pt idx="88419">
                  <c:v>8840.26</c:v>
                </c:pt>
                <c:pt idx="88420">
                  <c:v>8840.36</c:v>
                </c:pt>
                <c:pt idx="88421">
                  <c:v>8840.46</c:v>
                </c:pt>
                <c:pt idx="88422">
                  <c:v>8840.56</c:v>
                </c:pt>
                <c:pt idx="88423">
                  <c:v>8840.66</c:v>
                </c:pt>
                <c:pt idx="88424">
                  <c:v>8840.76</c:v>
                </c:pt>
                <c:pt idx="88425">
                  <c:v>8840.86</c:v>
                </c:pt>
                <c:pt idx="88426">
                  <c:v>8840.96</c:v>
                </c:pt>
                <c:pt idx="88427">
                  <c:v>8841.06</c:v>
                </c:pt>
                <c:pt idx="88428">
                  <c:v>8841.16</c:v>
                </c:pt>
                <c:pt idx="88429">
                  <c:v>8841.26</c:v>
                </c:pt>
                <c:pt idx="88430">
                  <c:v>8841.36</c:v>
                </c:pt>
                <c:pt idx="88431">
                  <c:v>8841.46</c:v>
                </c:pt>
                <c:pt idx="88432">
                  <c:v>8841.56</c:v>
                </c:pt>
                <c:pt idx="88433">
                  <c:v>8841.66</c:v>
                </c:pt>
                <c:pt idx="88434">
                  <c:v>8841.76</c:v>
                </c:pt>
                <c:pt idx="88435">
                  <c:v>8841.86</c:v>
                </c:pt>
                <c:pt idx="88436">
                  <c:v>8841.96</c:v>
                </c:pt>
                <c:pt idx="88437">
                  <c:v>8842.06</c:v>
                </c:pt>
                <c:pt idx="88438">
                  <c:v>8842.16</c:v>
                </c:pt>
                <c:pt idx="88439">
                  <c:v>8842.26</c:v>
                </c:pt>
                <c:pt idx="88440">
                  <c:v>8842.36</c:v>
                </c:pt>
                <c:pt idx="88441">
                  <c:v>8842.46</c:v>
                </c:pt>
                <c:pt idx="88442">
                  <c:v>8842.56</c:v>
                </c:pt>
                <c:pt idx="88443">
                  <c:v>8842.66</c:v>
                </c:pt>
                <c:pt idx="88444">
                  <c:v>8842.76</c:v>
                </c:pt>
                <c:pt idx="88445">
                  <c:v>8842.86</c:v>
                </c:pt>
                <c:pt idx="88446">
                  <c:v>8842.96</c:v>
                </c:pt>
                <c:pt idx="88447">
                  <c:v>8843.06</c:v>
                </c:pt>
                <c:pt idx="88448">
                  <c:v>8843.16</c:v>
                </c:pt>
                <c:pt idx="88449">
                  <c:v>8843.26</c:v>
                </c:pt>
                <c:pt idx="88450">
                  <c:v>8843.36</c:v>
                </c:pt>
                <c:pt idx="88451">
                  <c:v>8843.46</c:v>
                </c:pt>
                <c:pt idx="88452">
                  <c:v>8843.56</c:v>
                </c:pt>
                <c:pt idx="88453">
                  <c:v>8843.66</c:v>
                </c:pt>
                <c:pt idx="88454">
                  <c:v>8843.76</c:v>
                </c:pt>
                <c:pt idx="88455">
                  <c:v>8843.86</c:v>
                </c:pt>
                <c:pt idx="88456">
                  <c:v>8843.96</c:v>
                </c:pt>
                <c:pt idx="88457">
                  <c:v>8844.06</c:v>
                </c:pt>
                <c:pt idx="88458">
                  <c:v>8844.16</c:v>
                </c:pt>
                <c:pt idx="88459">
                  <c:v>8844.26</c:v>
                </c:pt>
                <c:pt idx="88460">
                  <c:v>8844.36</c:v>
                </c:pt>
                <c:pt idx="88461">
                  <c:v>8844.46</c:v>
                </c:pt>
                <c:pt idx="88462">
                  <c:v>8844.56</c:v>
                </c:pt>
                <c:pt idx="88463">
                  <c:v>8844.66</c:v>
                </c:pt>
                <c:pt idx="88464">
                  <c:v>8844.76</c:v>
                </c:pt>
                <c:pt idx="88465">
                  <c:v>8844.86</c:v>
                </c:pt>
                <c:pt idx="88466">
                  <c:v>8844.96</c:v>
                </c:pt>
                <c:pt idx="88467">
                  <c:v>8845.06</c:v>
                </c:pt>
                <c:pt idx="88468">
                  <c:v>8845.16</c:v>
                </c:pt>
                <c:pt idx="88469">
                  <c:v>8845.26</c:v>
                </c:pt>
                <c:pt idx="88470">
                  <c:v>8845.36</c:v>
                </c:pt>
                <c:pt idx="88471">
                  <c:v>8845.46</c:v>
                </c:pt>
                <c:pt idx="88472">
                  <c:v>8845.56</c:v>
                </c:pt>
                <c:pt idx="88473">
                  <c:v>8845.66</c:v>
                </c:pt>
                <c:pt idx="88474">
                  <c:v>8845.76</c:v>
                </c:pt>
                <c:pt idx="88475">
                  <c:v>8845.86</c:v>
                </c:pt>
                <c:pt idx="88476">
                  <c:v>8845.96</c:v>
                </c:pt>
                <c:pt idx="88477">
                  <c:v>8846.06</c:v>
                </c:pt>
                <c:pt idx="88478">
                  <c:v>8846.16</c:v>
                </c:pt>
                <c:pt idx="88479">
                  <c:v>8846.26</c:v>
                </c:pt>
                <c:pt idx="88480">
                  <c:v>8846.36</c:v>
                </c:pt>
                <c:pt idx="88481">
                  <c:v>8846.46</c:v>
                </c:pt>
                <c:pt idx="88482">
                  <c:v>8846.56</c:v>
                </c:pt>
                <c:pt idx="88483">
                  <c:v>8846.66</c:v>
                </c:pt>
                <c:pt idx="88484">
                  <c:v>8846.76</c:v>
                </c:pt>
                <c:pt idx="88485">
                  <c:v>8846.86</c:v>
                </c:pt>
                <c:pt idx="88486">
                  <c:v>8846.96</c:v>
                </c:pt>
                <c:pt idx="88487">
                  <c:v>8847.06</c:v>
                </c:pt>
                <c:pt idx="88488">
                  <c:v>8847.16</c:v>
                </c:pt>
                <c:pt idx="88489">
                  <c:v>8847.26</c:v>
                </c:pt>
                <c:pt idx="88490">
                  <c:v>8847.36</c:v>
                </c:pt>
                <c:pt idx="88491">
                  <c:v>8847.46</c:v>
                </c:pt>
                <c:pt idx="88492">
                  <c:v>8847.56</c:v>
                </c:pt>
                <c:pt idx="88493">
                  <c:v>8847.66</c:v>
                </c:pt>
                <c:pt idx="88494">
                  <c:v>8847.76</c:v>
                </c:pt>
                <c:pt idx="88495">
                  <c:v>8847.86</c:v>
                </c:pt>
                <c:pt idx="88496">
                  <c:v>8847.96</c:v>
                </c:pt>
                <c:pt idx="88497">
                  <c:v>8848.06</c:v>
                </c:pt>
                <c:pt idx="88498">
                  <c:v>8848.16</c:v>
                </c:pt>
                <c:pt idx="88499">
                  <c:v>8848.26</c:v>
                </c:pt>
                <c:pt idx="88500">
                  <c:v>8848.36</c:v>
                </c:pt>
                <c:pt idx="88501">
                  <c:v>8848.46</c:v>
                </c:pt>
                <c:pt idx="88502">
                  <c:v>8848.56</c:v>
                </c:pt>
                <c:pt idx="88503">
                  <c:v>8848.66</c:v>
                </c:pt>
                <c:pt idx="88504">
                  <c:v>8848.76</c:v>
                </c:pt>
                <c:pt idx="88505">
                  <c:v>8848.86</c:v>
                </c:pt>
                <c:pt idx="88506">
                  <c:v>8848.96</c:v>
                </c:pt>
                <c:pt idx="88507">
                  <c:v>8849.06</c:v>
                </c:pt>
                <c:pt idx="88508">
                  <c:v>8849.16</c:v>
                </c:pt>
                <c:pt idx="88509">
                  <c:v>8849.26</c:v>
                </c:pt>
                <c:pt idx="88510">
                  <c:v>8849.36</c:v>
                </c:pt>
                <c:pt idx="88511">
                  <c:v>8849.46</c:v>
                </c:pt>
                <c:pt idx="88512">
                  <c:v>8849.56</c:v>
                </c:pt>
                <c:pt idx="88513">
                  <c:v>8849.66</c:v>
                </c:pt>
                <c:pt idx="88514">
                  <c:v>8849.76</c:v>
                </c:pt>
                <c:pt idx="88515">
                  <c:v>8849.86</c:v>
                </c:pt>
                <c:pt idx="88516">
                  <c:v>8849.96</c:v>
                </c:pt>
                <c:pt idx="88517">
                  <c:v>8850.06</c:v>
                </c:pt>
                <c:pt idx="88518">
                  <c:v>8850.16</c:v>
                </c:pt>
                <c:pt idx="88519">
                  <c:v>8850.26</c:v>
                </c:pt>
                <c:pt idx="88520">
                  <c:v>8850.36</c:v>
                </c:pt>
                <c:pt idx="88521">
                  <c:v>8850.46</c:v>
                </c:pt>
                <c:pt idx="88522">
                  <c:v>8850.56</c:v>
                </c:pt>
                <c:pt idx="88523">
                  <c:v>8850.66</c:v>
                </c:pt>
                <c:pt idx="88524">
                  <c:v>8850.76</c:v>
                </c:pt>
                <c:pt idx="88525">
                  <c:v>8850.86</c:v>
                </c:pt>
                <c:pt idx="88526">
                  <c:v>8850.96</c:v>
                </c:pt>
                <c:pt idx="88527">
                  <c:v>8851.06</c:v>
                </c:pt>
                <c:pt idx="88528">
                  <c:v>8851.16</c:v>
                </c:pt>
                <c:pt idx="88529">
                  <c:v>8851.26</c:v>
                </c:pt>
                <c:pt idx="88530">
                  <c:v>8851.36</c:v>
                </c:pt>
                <c:pt idx="88531">
                  <c:v>8851.46</c:v>
                </c:pt>
                <c:pt idx="88532">
                  <c:v>8851.56</c:v>
                </c:pt>
                <c:pt idx="88533">
                  <c:v>8851.66</c:v>
                </c:pt>
                <c:pt idx="88534">
                  <c:v>8851.76</c:v>
                </c:pt>
                <c:pt idx="88535">
                  <c:v>8851.86</c:v>
                </c:pt>
                <c:pt idx="88536">
                  <c:v>8851.96</c:v>
                </c:pt>
                <c:pt idx="88537">
                  <c:v>8852.06</c:v>
                </c:pt>
                <c:pt idx="88538">
                  <c:v>8852.16</c:v>
                </c:pt>
                <c:pt idx="88539">
                  <c:v>8852.26</c:v>
                </c:pt>
                <c:pt idx="88540">
                  <c:v>8852.36</c:v>
                </c:pt>
                <c:pt idx="88541">
                  <c:v>8852.46</c:v>
                </c:pt>
                <c:pt idx="88542">
                  <c:v>8852.56</c:v>
                </c:pt>
                <c:pt idx="88543">
                  <c:v>8852.66</c:v>
                </c:pt>
                <c:pt idx="88544">
                  <c:v>8852.76</c:v>
                </c:pt>
                <c:pt idx="88545">
                  <c:v>8852.86</c:v>
                </c:pt>
                <c:pt idx="88546">
                  <c:v>8852.96</c:v>
                </c:pt>
                <c:pt idx="88547">
                  <c:v>8853.06</c:v>
                </c:pt>
                <c:pt idx="88548">
                  <c:v>8853.16</c:v>
                </c:pt>
                <c:pt idx="88549">
                  <c:v>8853.26</c:v>
                </c:pt>
                <c:pt idx="88550">
                  <c:v>8853.36</c:v>
                </c:pt>
                <c:pt idx="88551">
                  <c:v>8853.46</c:v>
                </c:pt>
                <c:pt idx="88552">
                  <c:v>8853.56</c:v>
                </c:pt>
                <c:pt idx="88553">
                  <c:v>8853.66</c:v>
                </c:pt>
                <c:pt idx="88554">
                  <c:v>8853.76</c:v>
                </c:pt>
                <c:pt idx="88555">
                  <c:v>8853.86</c:v>
                </c:pt>
                <c:pt idx="88556">
                  <c:v>8853.96</c:v>
                </c:pt>
                <c:pt idx="88557">
                  <c:v>8854.06</c:v>
                </c:pt>
                <c:pt idx="88558">
                  <c:v>8854.16</c:v>
                </c:pt>
                <c:pt idx="88559">
                  <c:v>8854.26</c:v>
                </c:pt>
                <c:pt idx="88560">
                  <c:v>8854.36</c:v>
                </c:pt>
                <c:pt idx="88561">
                  <c:v>8854.46</c:v>
                </c:pt>
                <c:pt idx="88562">
                  <c:v>8854.56</c:v>
                </c:pt>
                <c:pt idx="88563">
                  <c:v>8854.66</c:v>
                </c:pt>
                <c:pt idx="88564">
                  <c:v>8854.76</c:v>
                </c:pt>
                <c:pt idx="88565">
                  <c:v>8854.86</c:v>
                </c:pt>
                <c:pt idx="88566">
                  <c:v>8854.96</c:v>
                </c:pt>
                <c:pt idx="88567">
                  <c:v>8855.06</c:v>
                </c:pt>
                <c:pt idx="88568">
                  <c:v>8855.16</c:v>
                </c:pt>
                <c:pt idx="88569">
                  <c:v>8855.26</c:v>
                </c:pt>
                <c:pt idx="88570">
                  <c:v>8855.36</c:v>
                </c:pt>
                <c:pt idx="88571">
                  <c:v>8855.46</c:v>
                </c:pt>
                <c:pt idx="88572">
                  <c:v>8855.56</c:v>
                </c:pt>
                <c:pt idx="88573">
                  <c:v>8855.66</c:v>
                </c:pt>
                <c:pt idx="88574">
                  <c:v>8855.76</c:v>
                </c:pt>
                <c:pt idx="88575">
                  <c:v>8855.86</c:v>
                </c:pt>
                <c:pt idx="88576">
                  <c:v>8855.96</c:v>
                </c:pt>
                <c:pt idx="88577">
                  <c:v>8856.06</c:v>
                </c:pt>
                <c:pt idx="88578">
                  <c:v>8856.16</c:v>
                </c:pt>
                <c:pt idx="88579">
                  <c:v>8856.26</c:v>
                </c:pt>
                <c:pt idx="88580">
                  <c:v>8856.36</c:v>
                </c:pt>
                <c:pt idx="88581">
                  <c:v>8856.46</c:v>
                </c:pt>
                <c:pt idx="88582">
                  <c:v>8856.56</c:v>
                </c:pt>
                <c:pt idx="88583">
                  <c:v>8856.66</c:v>
                </c:pt>
                <c:pt idx="88584">
                  <c:v>8856.76</c:v>
                </c:pt>
                <c:pt idx="88585">
                  <c:v>8856.86</c:v>
                </c:pt>
                <c:pt idx="88586">
                  <c:v>8856.96</c:v>
                </c:pt>
                <c:pt idx="88587">
                  <c:v>8857.06</c:v>
                </c:pt>
                <c:pt idx="88588">
                  <c:v>8857.16</c:v>
                </c:pt>
                <c:pt idx="88589">
                  <c:v>8857.26</c:v>
                </c:pt>
                <c:pt idx="88590">
                  <c:v>8857.36</c:v>
                </c:pt>
                <c:pt idx="88591">
                  <c:v>8857.46</c:v>
                </c:pt>
                <c:pt idx="88592">
                  <c:v>8857.56</c:v>
                </c:pt>
                <c:pt idx="88593">
                  <c:v>8857.66</c:v>
                </c:pt>
                <c:pt idx="88594">
                  <c:v>8857.76</c:v>
                </c:pt>
                <c:pt idx="88595">
                  <c:v>8857.86</c:v>
                </c:pt>
                <c:pt idx="88596">
                  <c:v>8857.96</c:v>
                </c:pt>
                <c:pt idx="88597">
                  <c:v>8858.06</c:v>
                </c:pt>
                <c:pt idx="88598">
                  <c:v>8858.16</c:v>
                </c:pt>
                <c:pt idx="88599">
                  <c:v>8858.26</c:v>
                </c:pt>
                <c:pt idx="88600">
                  <c:v>8858.36</c:v>
                </c:pt>
                <c:pt idx="88601">
                  <c:v>8858.46</c:v>
                </c:pt>
                <c:pt idx="88602">
                  <c:v>8858.56</c:v>
                </c:pt>
                <c:pt idx="88603">
                  <c:v>8858.66</c:v>
                </c:pt>
                <c:pt idx="88604">
                  <c:v>8858.76</c:v>
                </c:pt>
                <c:pt idx="88605">
                  <c:v>8858.86</c:v>
                </c:pt>
                <c:pt idx="88606">
                  <c:v>8858.96</c:v>
                </c:pt>
                <c:pt idx="88607">
                  <c:v>8859.06</c:v>
                </c:pt>
                <c:pt idx="88608">
                  <c:v>8859.16</c:v>
                </c:pt>
                <c:pt idx="88609">
                  <c:v>8859.26</c:v>
                </c:pt>
                <c:pt idx="88610">
                  <c:v>8859.36</c:v>
                </c:pt>
                <c:pt idx="88611">
                  <c:v>8859.46</c:v>
                </c:pt>
                <c:pt idx="88612">
                  <c:v>8859.56</c:v>
                </c:pt>
                <c:pt idx="88613">
                  <c:v>8859.66</c:v>
                </c:pt>
                <c:pt idx="88614">
                  <c:v>8859.76</c:v>
                </c:pt>
                <c:pt idx="88615">
                  <c:v>8859.86</c:v>
                </c:pt>
                <c:pt idx="88616">
                  <c:v>8859.96</c:v>
                </c:pt>
                <c:pt idx="88617">
                  <c:v>8860.06</c:v>
                </c:pt>
                <c:pt idx="88618">
                  <c:v>8860.16</c:v>
                </c:pt>
                <c:pt idx="88619">
                  <c:v>8860.26</c:v>
                </c:pt>
                <c:pt idx="88620">
                  <c:v>8860.36</c:v>
                </c:pt>
                <c:pt idx="88621">
                  <c:v>8860.46</c:v>
                </c:pt>
                <c:pt idx="88622">
                  <c:v>8860.56</c:v>
                </c:pt>
                <c:pt idx="88623">
                  <c:v>8860.66</c:v>
                </c:pt>
                <c:pt idx="88624">
                  <c:v>8860.76</c:v>
                </c:pt>
                <c:pt idx="88625">
                  <c:v>8860.86</c:v>
                </c:pt>
                <c:pt idx="88626">
                  <c:v>8860.96</c:v>
                </c:pt>
                <c:pt idx="88627">
                  <c:v>8861.06</c:v>
                </c:pt>
                <c:pt idx="88628">
                  <c:v>8861.16</c:v>
                </c:pt>
                <c:pt idx="88629">
                  <c:v>8861.26</c:v>
                </c:pt>
                <c:pt idx="88630">
                  <c:v>8861.36</c:v>
                </c:pt>
                <c:pt idx="88631">
                  <c:v>8861.46</c:v>
                </c:pt>
                <c:pt idx="88632">
                  <c:v>8861.56</c:v>
                </c:pt>
                <c:pt idx="88633">
                  <c:v>8861.66</c:v>
                </c:pt>
                <c:pt idx="88634">
                  <c:v>8861.76</c:v>
                </c:pt>
                <c:pt idx="88635">
                  <c:v>8861.86</c:v>
                </c:pt>
                <c:pt idx="88636">
                  <c:v>8861.96</c:v>
                </c:pt>
                <c:pt idx="88637">
                  <c:v>8862.06</c:v>
                </c:pt>
                <c:pt idx="88638">
                  <c:v>8862.16</c:v>
                </c:pt>
                <c:pt idx="88639">
                  <c:v>8862.26</c:v>
                </c:pt>
                <c:pt idx="88640">
                  <c:v>8862.36</c:v>
                </c:pt>
                <c:pt idx="88641">
                  <c:v>8862.46</c:v>
                </c:pt>
                <c:pt idx="88642">
                  <c:v>8862.56</c:v>
                </c:pt>
                <c:pt idx="88643">
                  <c:v>8862.66</c:v>
                </c:pt>
                <c:pt idx="88644">
                  <c:v>8862.76</c:v>
                </c:pt>
                <c:pt idx="88645">
                  <c:v>8862.86</c:v>
                </c:pt>
                <c:pt idx="88646">
                  <c:v>8862.96</c:v>
                </c:pt>
                <c:pt idx="88647">
                  <c:v>8863.06</c:v>
                </c:pt>
                <c:pt idx="88648">
                  <c:v>8863.16</c:v>
                </c:pt>
                <c:pt idx="88649">
                  <c:v>8863.26</c:v>
                </c:pt>
                <c:pt idx="88650">
                  <c:v>8863.36</c:v>
                </c:pt>
                <c:pt idx="88651">
                  <c:v>8863.46</c:v>
                </c:pt>
                <c:pt idx="88652">
                  <c:v>8863.56</c:v>
                </c:pt>
                <c:pt idx="88653">
                  <c:v>8863.66</c:v>
                </c:pt>
                <c:pt idx="88654">
                  <c:v>8863.76</c:v>
                </c:pt>
                <c:pt idx="88655">
                  <c:v>8863.86</c:v>
                </c:pt>
                <c:pt idx="88656">
                  <c:v>8863.96</c:v>
                </c:pt>
                <c:pt idx="88657">
                  <c:v>8864.06</c:v>
                </c:pt>
                <c:pt idx="88658">
                  <c:v>8864.16</c:v>
                </c:pt>
                <c:pt idx="88659">
                  <c:v>8864.26</c:v>
                </c:pt>
                <c:pt idx="88660">
                  <c:v>8864.36</c:v>
                </c:pt>
                <c:pt idx="88661">
                  <c:v>8864.46</c:v>
                </c:pt>
                <c:pt idx="88662">
                  <c:v>8864.56</c:v>
                </c:pt>
                <c:pt idx="88663">
                  <c:v>8864.66</c:v>
                </c:pt>
                <c:pt idx="88664">
                  <c:v>8864.76</c:v>
                </c:pt>
                <c:pt idx="88665">
                  <c:v>8864.86</c:v>
                </c:pt>
                <c:pt idx="88666">
                  <c:v>8864.96</c:v>
                </c:pt>
                <c:pt idx="88667">
                  <c:v>8865.06</c:v>
                </c:pt>
                <c:pt idx="88668">
                  <c:v>8865.16</c:v>
                </c:pt>
                <c:pt idx="88669">
                  <c:v>8865.26</c:v>
                </c:pt>
                <c:pt idx="88670">
                  <c:v>8865.36</c:v>
                </c:pt>
                <c:pt idx="88671">
                  <c:v>8865.46</c:v>
                </c:pt>
                <c:pt idx="88672">
                  <c:v>8865.56</c:v>
                </c:pt>
                <c:pt idx="88673">
                  <c:v>8865.66</c:v>
                </c:pt>
                <c:pt idx="88674">
                  <c:v>8865.76</c:v>
                </c:pt>
                <c:pt idx="88675">
                  <c:v>8865.86</c:v>
                </c:pt>
                <c:pt idx="88676">
                  <c:v>8865.96</c:v>
                </c:pt>
                <c:pt idx="88677">
                  <c:v>8866.06</c:v>
                </c:pt>
                <c:pt idx="88678">
                  <c:v>8866.16</c:v>
                </c:pt>
                <c:pt idx="88679">
                  <c:v>8866.26</c:v>
                </c:pt>
                <c:pt idx="88680">
                  <c:v>8866.36</c:v>
                </c:pt>
                <c:pt idx="88681">
                  <c:v>8866.46</c:v>
                </c:pt>
                <c:pt idx="88682">
                  <c:v>8866.56</c:v>
                </c:pt>
                <c:pt idx="88683">
                  <c:v>8866.66</c:v>
                </c:pt>
                <c:pt idx="88684">
                  <c:v>8866.76</c:v>
                </c:pt>
                <c:pt idx="88685">
                  <c:v>8866.86</c:v>
                </c:pt>
                <c:pt idx="88686">
                  <c:v>8866.96</c:v>
                </c:pt>
                <c:pt idx="88687">
                  <c:v>8867.06</c:v>
                </c:pt>
                <c:pt idx="88688">
                  <c:v>8867.16</c:v>
                </c:pt>
                <c:pt idx="88689">
                  <c:v>8867.26</c:v>
                </c:pt>
                <c:pt idx="88690">
                  <c:v>8867.36</c:v>
                </c:pt>
                <c:pt idx="88691">
                  <c:v>8867.46</c:v>
                </c:pt>
                <c:pt idx="88692">
                  <c:v>8867.56</c:v>
                </c:pt>
                <c:pt idx="88693">
                  <c:v>8867.66</c:v>
                </c:pt>
                <c:pt idx="88694">
                  <c:v>8867.76</c:v>
                </c:pt>
                <c:pt idx="88695">
                  <c:v>8867.86</c:v>
                </c:pt>
                <c:pt idx="88696">
                  <c:v>8867.96</c:v>
                </c:pt>
                <c:pt idx="88697">
                  <c:v>8868.06</c:v>
                </c:pt>
                <c:pt idx="88698">
                  <c:v>8868.16</c:v>
                </c:pt>
                <c:pt idx="88699">
                  <c:v>8868.26</c:v>
                </c:pt>
                <c:pt idx="88700">
                  <c:v>8868.36</c:v>
                </c:pt>
                <c:pt idx="88701">
                  <c:v>8868.46</c:v>
                </c:pt>
                <c:pt idx="88702">
                  <c:v>8868.56</c:v>
                </c:pt>
                <c:pt idx="88703">
                  <c:v>8868.66</c:v>
                </c:pt>
                <c:pt idx="88704">
                  <c:v>8868.76</c:v>
                </c:pt>
                <c:pt idx="88705">
                  <c:v>8868.86</c:v>
                </c:pt>
                <c:pt idx="88706">
                  <c:v>8868.96</c:v>
                </c:pt>
                <c:pt idx="88707">
                  <c:v>8869.06</c:v>
                </c:pt>
                <c:pt idx="88708">
                  <c:v>8869.16</c:v>
                </c:pt>
                <c:pt idx="88709">
                  <c:v>8869.26</c:v>
                </c:pt>
                <c:pt idx="88710">
                  <c:v>8869.36</c:v>
                </c:pt>
                <c:pt idx="88711">
                  <c:v>8869.46</c:v>
                </c:pt>
                <c:pt idx="88712">
                  <c:v>8869.56</c:v>
                </c:pt>
                <c:pt idx="88713">
                  <c:v>8869.66</c:v>
                </c:pt>
                <c:pt idx="88714">
                  <c:v>8869.76</c:v>
                </c:pt>
                <c:pt idx="88715">
                  <c:v>8869.86</c:v>
                </c:pt>
                <c:pt idx="88716">
                  <c:v>8869.96</c:v>
                </c:pt>
                <c:pt idx="88717">
                  <c:v>8870.06</c:v>
                </c:pt>
                <c:pt idx="88718">
                  <c:v>8870.16</c:v>
                </c:pt>
                <c:pt idx="88719">
                  <c:v>8870.26</c:v>
                </c:pt>
                <c:pt idx="88720">
                  <c:v>8870.36</c:v>
                </c:pt>
                <c:pt idx="88721">
                  <c:v>8870.46</c:v>
                </c:pt>
                <c:pt idx="88722">
                  <c:v>8870.56</c:v>
                </c:pt>
                <c:pt idx="88723">
                  <c:v>8870.66</c:v>
                </c:pt>
                <c:pt idx="88724">
                  <c:v>8870.76</c:v>
                </c:pt>
                <c:pt idx="88725">
                  <c:v>8870.86</c:v>
                </c:pt>
                <c:pt idx="88726">
                  <c:v>8870.96</c:v>
                </c:pt>
                <c:pt idx="88727">
                  <c:v>8871.06</c:v>
                </c:pt>
                <c:pt idx="88728">
                  <c:v>8871.16</c:v>
                </c:pt>
                <c:pt idx="88729">
                  <c:v>8871.26</c:v>
                </c:pt>
                <c:pt idx="88730">
                  <c:v>8871.36</c:v>
                </c:pt>
                <c:pt idx="88731">
                  <c:v>8871.46</c:v>
                </c:pt>
                <c:pt idx="88732">
                  <c:v>8871.56</c:v>
                </c:pt>
                <c:pt idx="88733">
                  <c:v>8871.66</c:v>
                </c:pt>
                <c:pt idx="88734">
                  <c:v>8871.76</c:v>
                </c:pt>
                <c:pt idx="88735">
                  <c:v>8871.86</c:v>
                </c:pt>
                <c:pt idx="88736">
                  <c:v>8871.96</c:v>
                </c:pt>
                <c:pt idx="88737">
                  <c:v>8872.06</c:v>
                </c:pt>
                <c:pt idx="88738">
                  <c:v>8872.16</c:v>
                </c:pt>
                <c:pt idx="88739">
                  <c:v>8872.26</c:v>
                </c:pt>
                <c:pt idx="88740">
                  <c:v>8872.36</c:v>
                </c:pt>
                <c:pt idx="88741">
                  <c:v>8872.46</c:v>
                </c:pt>
                <c:pt idx="88742">
                  <c:v>8872.56</c:v>
                </c:pt>
                <c:pt idx="88743">
                  <c:v>8872.66</c:v>
                </c:pt>
                <c:pt idx="88744">
                  <c:v>8872.76</c:v>
                </c:pt>
                <c:pt idx="88745">
                  <c:v>8872.86</c:v>
                </c:pt>
                <c:pt idx="88746">
                  <c:v>8872.96</c:v>
                </c:pt>
                <c:pt idx="88747">
                  <c:v>8873.06</c:v>
                </c:pt>
                <c:pt idx="88748">
                  <c:v>8873.16</c:v>
                </c:pt>
                <c:pt idx="88749">
                  <c:v>8873.26</c:v>
                </c:pt>
                <c:pt idx="88750">
                  <c:v>8873.36</c:v>
                </c:pt>
                <c:pt idx="88751">
                  <c:v>8873.46</c:v>
                </c:pt>
                <c:pt idx="88752">
                  <c:v>8873.56</c:v>
                </c:pt>
                <c:pt idx="88753">
                  <c:v>8873.66</c:v>
                </c:pt>
                <c:pt idx="88754">
                  <c:v>8873.76</c:v>
                </c:pt>
                <c:pt idx="88755">
                  <c:v>8873.86</c:v>
                </c:pt>
                <c:pt idx="88756">
                  <c:v>8873.96</c:v>
                </c:pt>
                <c:pt idx="88757">
                  <c:v>8874.06</c:v>
                </c:pt>
                <c:pt idx="88758">
                  <c:v>8874.16</c:v>
                </c:pt>
                <c:pt idx="88759">
                  <c:v>8874.26</c:v>
                </c:pt>
                <c:pt idx="88760">
                  <c:v>8874.36</c:v>
                </c:pt>
                <c:pt idx="88761">
                  <c:v>8874.46</c:v>
                </c:pt>
                <c:pt idx="88762">
                  <c:v>8874.56</c:v>
                </c:pt>
                <c:pt idx="88763">
                  <c:v>8874.66</c:v>
                </c:pt>
                <c:pt idx="88764">
                  <c:v>8874.76</c:v>
                </c:pt>
                <c:pt idx="88765">
                  <c:v>8874.86</c:v>
                </c:pt>
                <c:pt idx="88766">
                  <c:v>8874.96</c:v>
                </c:pt>
                <c:pt idx="88767">
                  <c:v>8875.06</c:v>
                </c:pt>
                <c:pt idx="88768">
                  <c:v>8875.16</c:v>
                </c:pt>
                <c:pt idx="88769">
                  <c:v>8875.26</c:v>
                </c:pt>
                <c:pt idx="88770">
                  <c:v>8875.36</c:v>
                </c:pt>
                <c:pt idx="88771">
                  <c:v>8875.46</c:v>
                </c:pt>
                <c:pt idx="88772">
                  <c:v>8875.56</c:v>
                </c:pt>
                <c:pt idx="88773">
                  <c:v>8875.66</c:v>
                </c:pt>
                <c:pt idx="88774">
                  <c:v>8875.76</c:v>
                </c:pt>
                <c:pt idx="88775">
                  <c:v>8875.86</c:v>
                </c:pt>
                <c:pt idx="88776">
                  <c:v>8875.96</c:v>
                </c:pt>
                <c:pt idx="88777">
                  <c:v>8876.06</c:v>
                </c:pt>
                <c:pt idx="88778">
                  <c:v>8876.16</c:v>
                </c:pt>
                <c:pt idx="88779">
                  <c:v>8876.26</c:v>
                </c:pt>
                <c:pt idx="88780">
                  <c:v>8876.36</c:v>
                </c:pt>
                <c:pt idx="88781">
                  <c:v>8876.46</c:v>
                </c:pt>
                <c:pt idx="88782">
                  <c:v>8876.56</c:v>
                </c:pt>
                <c:pt idx="88783">
                  <c:v>8876.66</c:v>
                </c:pt>
                <c:pt idx="88784">
                  <c:v>8876.76</c:v>
                </c:pt>
                <c:pt idx="88785">
                  <c:v>8876.86</c:v>
                </c:pt>
                <c:pt idx="88786">
                  <c:v>8876.96</c:v>
                </c:pt>
                <c:pt idx="88787">
                  <c:v>8877.06</c:v>
                </c:pt>
                <c:pt idx="88788">
                  <c:v>8877.16</c:v>
                </c:pt>
                <c:pt idx="88789">
                  <c:v>8877.26</c:v>
                </c:pt>
                <c:pt idx="88790">
                  <c:v>8877.36</c:v>
                </c:pt>
                <c:pt idx="88791">
                  <c:v>8877.46</c:v>
                </c:pt>
                <c:pt idx="88792">
                  <c:v>8877.56</c:v>
                </c:pt>
                <c:pt idx="88793">
                  <c:v>8877.66</c:v>
                </c:pt>
                <c:pt idx="88794">
                  <c:v>8877.76</c:v>
                </c:pt>
                <c:pt idx="88795">
                  <c:v>8877.86</c:v>
                </c:pt>
                <c:pt idx="88796">
                  <c:v>8877.96</c:v>
                </c:pt>
                <c:pt idx="88797">
                  <c:v>8878.06</c:v>
                </c:pt>
                <c:pt idx="88798">
                  <c:v>8878.16</c:v>
                </c:pt>
                <c:pt idx="88799">
                  <c:v>8878.26</c:v>
                </c:pt>
                <c:pt idx="88800">
                  <c:v>8878.36</c:v>
                </c:pt>
                <c:pt idx="88801">
                  <c:v>8878.46</c:v>
                </c:pt>
                <c:pt idx="88802">
                  <c:v>8878.56</c:v>
                </c:pt>
                <c:pt idx="88803">
                  <c:v>8878.66</c:v>
                </c:pt>
                <c:pt idx="88804">
                  <c:v>8878.76</c:v>
                </c:pt>
                <c:pt idx="88805">
                  <c:v>8878.86</c:v>
                </c:pt>
                <c:pt idx="88806">
                  <c:v>8878.96</c:v>
                </c:pt>
                <c:pt idx="88807">
                  <c:v>8879.06</c:v>
                </c:pt>
                <c:pt idx="88808">
                  <c:v>8879.16</c:v>
                </c:pt>
                <c:pt idx="88809">
                  <c:v>8879.26</c:v>
                </c:pt>
                <c:pt idx="88810">
                  <c:v>8879.36</c:v>
                </c:pt>
                <c:pt idx="88811">
                  <c:v>8879.46</c:v>
                </c:pt>
                <c:pt idx="88812">
                  <c:v>8879.56</c:v>
                </c:pt>
                <c:pt idx="88813">
                  <c:v>8879.66</c:v>
                </c:pt>
                <c:pt idx="88814">
                  <c:v>8879.76</c:v>
                </c:pt>
                <c:pt idx="88815">
                  <c:v>8879.86</c:v>
                </c:pt>
                <c:pt idx="88816">
                  <c:v>8879.96</c:v>
                </c:pt>
                <c:pt idx="88817">
                  <c:v>8880.06</c:v>
                </c:pt>
                <c:pt idx="88818">
                  <c:v>8880.16</c:v>
                </c:pt>
                <c:pt idx="88819">
                  <c:v>8880.26</c:v>
                </c:pt>
                <c:pt idx="88820">
                  <c:v>8880.36</c:v>
                </c:pt>
                <c:pt idx="88821">
                  <c:v>8880.46</c:v>
                </c:pt>
                <c:pt idx="88822">
                  <c:v>8880.56</c:v>
                </c:pt>
                <c:pt idx="88823">
                  <c:v>8880.66</c:v>
                </c:pt>
                <c:pt idx="88824">
                  <c:v>8880.76</c:v>
                </c:pt>
                <c:pt idx="88825">
                  <c:v>8880.86</c:v>
                </c:pt>
                <c:pt idx="88826">
                  <c:v>8880.96</c:v>
                </c:pt>
                <c:pt idx="88827">
                  <c:v>8881.06</c:v>
                </c:pt>
                <c:pt idx="88828">
                  <c:v>8881.16</c:v>
                </c:pt>
                <c:pt idx="88829">
                  <c:v>8881.26</c:v>
                </c:pt>
                <c:pt idx="88830">
                  <c:v>8881.36</c:v>
                </c:pt>
                <c:pt idx="88831">
                  <c:v>8881.46</c:v>
                </c:pt>
                <c:pt idx="88832">
                  <c:v>8881.56</c:v>
                </c:pt>
                <c:pt idx="88833">
                  <c:v>8881.66</c:v>
                </c:pt>
                <c:pt idx="88834">
                  <c:v>8881.76</c:v>
                </c:pt>
                <c:pt idx="88835">
                  <c:v>8881.86</c:v>
                </c:pt>
                <c:pt idx="88836">
                  <c:v>8881.96</c:v>
                </c:pt>
                <c:pt idx="88837">
                  <c:v>8882.06</c:v>
                </c:pt>
                <c:pt idx="88838">
                  <c:v>8882.16</c:v>
                </c:pt>
                <c:pt idx="88839">
                  <c:v>8882.26</c:v>
                </c:pt>
                <c:pt idx="88840">
                  <c:v>8882.36</c:v>
                </c:pt>
                <c:pt idx="88841">
                  <c:v>8882.46</c:v>
                </c:pt>
                <c:pt idx="88842">
                  <c:v>8882.56</c:v>
                </c:pt>
                <c:pt idx="88843">
                  <c:v>8882.66</c:v>
                </c:pt>
                <c:pt idx="88844">
                  <c:v>8882.76</c:v>
                </c:pt>
                <c:pt idx="88845">
                  <c:v>8882.86</c:v>
                </c:pt>
                <c:pt idx="88846">
                  <c:v>8882.96</c:v>
                </c:pt>
                <c:pt idx="88847">
                  <c:v>8883.06</c:v>
                </c:pt>
                <c:pt idx="88848">
                  <c:v>8883.16</c:v>
                </c:pt>
                <c:pt idx="88849">
                  <c:v>8883.26</c:v>
                </c:pt>
                <c:pt idx="88850">
                  <c:v>8883.36</c:v>
                </c:pt>
                <c:pt idx="88851">
                  <c:v>8883.46</c:v>
                </c:pt>
                <c:pt idx="88852">
                  <c:v>8883.56</c:v>
                </c:pt>
                <c:pt idx="88853">
                  <c:v>8883.66</c:v>
                </c:pt>
                <c:pt idx="88854">
                  <c:v>8883.76</c:v>
                </c:pt>
                <c:pt idx="88855">
                  <c:v>8883.86</c:v>
                </c:pt>
                <c:pt idx="88856">
                  <c:v>8883.96</c:v>
                </c:pt>
                <c:pt idx="88857">
                  <c:v>8884.06</c:v>
                </c:pt>
                <c:pt idx="88858">
                  <c:v>8884.16</c:v>
                </c:pt>
                <c:pt idx="88859">
                  <c:v>8884.26</c:v>
                </c:pt>
                <c:pt idx="88860">
                  <c:v>8884.36</c:v>
                </c:pt>
                <c:pt idx="88861">
                  <c:v>8884.46</c:v>
                </c:pt>
                <c:pt idx="88862">
                  <c:v>8884.56</c:v>
                </c:pt>
                <c:pt idx="88863">
                  <c:v>8884.66</c:v>
                </c:pt>
                <c:pt idx="88864">
                  <c:v>8884.76</c:v>
                </c:pt>
                <c:pt idx="88865">
                  <c:v>8884.86</c:v>
                </c:pt>
                <c:pt idx="88866">
                  <c:v>8884.96</c:v>
                </c:pt>
                <c:pt idx="88867">
                  <c:v>8885.06</c:v>
                </c:pt>
                <c:pt idx="88868">
                  <c:v>8885.16</c:v>
                </c:pt>
                <c:pt idx="88869">
                  <c:v>8885.26</c:v>
                </c:pt>
                <c:pt idx="88870">
                  <c:v>8885.36</c:v>
                </c:pt>
                <c:pt idx="88871">
                  <c:v>8885.46</c:v>
                </c:pt>
                <c:pt idx="88872">
                  <c:v>8885.56</c:v>
                </c:pt>
                <c:pt idx="88873">
                  <c:v>8885.66</c:v>
                </c:pt>
                <c:pt idx="88874">
                  <c:v>8885.76</c:v>
                </c:pt>
                <c:pt idx="88875">
                  <c:v>8885.86</c:v>
                </c:pt>
                <c:pt idx="88876">
                  <c:v>8885.96</c:v>
                </c:pt>
                <c:pt idx="88877">
                  <c:v>8886.06</c:v>
                </c:pt>
                <c:pt idx="88878">
                  <c:v>8886.16</c:v>
                </c:pt>
                <c:pt idx="88879">
                  <c:v>8886.26</c:v>
                </c:pt>
                <c:pt idx="88880">
                  <c:v>8886.36</c:v>
                </c:pt>
                <c:pt idx="88881">
                  <c:v>8886.46</c:v>
                </c:pt>
                <c:pt idx="88882">
                  <c:v>8886.56</c:v>
                </c:pt>
                <c:pt idx="88883">
                  <c:v>8886.66</c:v>
                </c:pt>
                <c:pt idx="88884">
                  <c:v>8886.76</c:v>
                </c:pt>
                <c:pt idx="88885">
                  <c:v>8886.86</c:v>
                </c:pt>
                <c:pt idx="88886">
                  <c:v>8886.96</c:v>
                </c:pt>
                <c:pt idx="88887">
                  <c:v>8887.06</c:v>
                </c:pt>
                <c:pt idx="88888">
                  <c:v>8887.16</c:v>
                </c:pt>
                <c:pt idx="88889">
                  <c:v>8887.26</c:v>
                </c:pt>
                <c:pt idx="88890">
                  <c:v>8887.36</c:v>
                </c:pt>
                <c:pt idx="88891">
                  <c:v>8887.46</c:v>
                </c:pt>
                <c:pt idx="88892">
                  <c:v>8887.56</c:v>
                </c:pt>
                <c:pt idx="88893">
                  <c:v>8887.66</c:v>
                </c:pt>
                <c:pt idx="88894">
                  <c:v>8887.76</c:v>
                </c:pt>
                <c:pt idx="88895">
                  <c:v>8887.86</c:v>
                </c:pt>
                <c:pt idx="88896">
                  <c:v>8887.96</c:v>
                </c:pt>
                <c:pt idx="88897">
                  <c:v>8888.06</c:v>
                </c:pt>
                <c:pt idx="88898">
                  <c:v>8888.16</c:v>
                </c:pt>
                <c:pt idx="88899">
                  <c:v>8888.26</c:v>
                </c:pt>
                <c:pt idx="88900">
                  <c:v>8888.36</c:v>
                </c:pt>
                <c:pt idx="88901">
                  <c:v>8888.46</c:v>
                </c:pt>
                <c:pt idx="88902">
                  <c:v>8888.56</c:v>
                </c:pt>
                <c:pt idx="88903">
                  <c:v>8888.66</c:v>
                </c:pt>
                <c:pt idx="88904">
                  <c:v>8888.76</c:v>
                </c:pt>
                <c:pt idx="88905">
                  <c:v>8888.86</c:v>
                </c:pt>
                <c:pt idx="88906">
                  <c:v>8888.96</c:v>
                </c:pt>
                <c:pt idx="88907">
                  <c:v>8889.06</c:v>
                </c:pt>
                <c:pt idx="88908">
                  <c:v>8889.16</c:v>
                </c:pt>
                <c:pt idx="88909">
                  <c:v>8889.26</c:v>
                </c:pt>
                <c:pt idx="88910">
                  <c:v>8889.36</c:v>
                </c:pt>
                <c:pt idx="88911">
                  <c:v>8889.46</c:v>
                </c:pt>
                <c:pt idx="88912">
                  <c:v>8889.56</c:v>
                </c:pt>
                <c:pt idx="88913">
                  <c:v>8889.66</c:v>
                </c:pt>
                <c:pt idx="88914">
                  <c:v>8889.76</c:v>
                </c:pt>
                <c:pt idx="88915">
                  <c:v>8889.86</c:v>
                </c:pt>
                <c:pt idx="88916">
                  <c:v>8889.96</c:v>
                </c:pt>
                <c:pt idx="88917">
                  <c:v>8890.06</c:v>
                </c:pt>
                <c:pt idx="88918">
                  <c:v>8890.16</c:v>
                </c:pt>
                <c:pt idx="88919">
                  <c:v>8890.26</c:v>
                </c:pt>
                <c:pt idx="88920">
                  <c:v>8890.36</c:v>
                </c:pt>
                <c:pt idx="88921">
                  <c:v>8890.46</c:v>
                </c:pt>
                <c:pt idx="88922">
                  <c:v>8890.56</c:v>
                </c:pt>
                <c:pt idx="88923">
                  <c:v>8890.66</c:v>
                </c:pt>
                <c:pt idx="88924">
                  <c:v>8890.76</c:v>
                </c:pt>
                <c:pt idx="88925">
                  <c:v>8890.86</c:v>
                </c:pt>
                <c:pt idx="88926">
                  <c:v>8890.96</c:v>
                </c:pt>
                <c:pt idx="88927">
                  <c:v>8891.06</c:v>
                </c:pt>
                <c:pt idx="88928">
                  <c:v>8891.16</c:v>
                </c:pt>
                <c:pt idx="88929">
                  <c:v>8891.26</c:v>
                </c:pt>
                <c:pt idx="88930">
                  <c:v>8891.36</c:v>
                </c:pt>
                <c:pt idx="88931">
                  <c:v>8891.46</c:v>
                </c:pt>
                <c:pt idx="88932">
                  <c:v>8891.56</c:v>
                </c:pt>
                <c:pt idx="88933">
                  <c:v>8891.66</c:v>
                </c:pt>
                <c:pt idx="88934">
                  <c:v>8891.76</c:v>
                </c:pt>
                <c:pt idx="88935">
                  <c:v>8891.86</c:v>
                </c:pt>
                <c:pt idx="88936">
                  <c:v>8891.96</c:v>
                </c:pt>
                <c:pt idx="88937">
                  <c:v>8892.06</c:v>
                </c:pt>
                <c:pt idx="88938">
                  <c:v>8892.16</c:v>
                </c:pt>
                <c:pt idx="88939">
                  <c:v>8892.26</c:v>
                </c:pt>
                <c:pt idx="88940">
                  <c:v>8892.36</c:v>
                </c:pt>
                <c:pt idx="88941">
                  <c:v>8892.46</c:v>
                </c:pt>
                <c:pt idx="88942">
                  <c:v>8892.56</c:v>
                </c:pt>
                <c:pt idx="88943">
                  <c:v>8892.66</c:v>
                </c:pt>
                <c:pt idx="88944">
                  <c:v>8892.76</c:v>
                </c:pt>
                <c:pt idx="88945">
                  <c:v>8892.86</c:v>
                </c:pt>
                <c:pt idx="88946">
                  <c:v>8892.96</c:v>
                </c:pt>
                <c:pt idx="88947">
                  <c:v>8893.06</c:v>
                </c:pt>
                <c:pt idx="88948">
                  <c:v>8893.16</c:v>
                </c:pt>
                <c:pt idx="88949">
                  <c:v>8893.26</c:v>
                </c:pt>
                <c:pt idx="88950">
                  <c:v>8893.36</c:v>
                </c:pt>
                <c:pt idx="88951">
                  <c:v>8893.46</c:v>
                </c:pt>
                <c:pt idx="88952">
                  <c:v>8893.56</c:v>
                </c:pt>
                <c:pt idx="88953">
                  <c:v>8893.66</c:v>
                </c:pt>
                <c:pt idx="88954">
                  <c:v>8893.76</c:v>
                </c:pt>
                <c:pt idx="88955">
                  <c:v>8893.86</c:v>
                </c:pt>
                <c:pt idx="88956">
                  <c:v>8893.96</c:v>
                </c:pt>
                <c:pt idx="88957">
                  <c:v>8894.06</c:v>
                </c:pt>
                <c:pt idx="88958">
                  <c:v>8894.16</c:v>
                </c:pt>
                <c:pt idx="88959">
                  <c:v>8894.26</c:v>
                </c:pt>
                <c:pt idx="88960">
                  <c:v>8894.36</c:v>
                </c:pt>
                <c:pt idx="88961">
                  <c:v>8894.46</c:v>
                </c:pt>
                <c:pt idx="88962">
                  <c:v>8894.56</c:v>
                </c:pt>
                <c:pt idx="88963">
                  <c:v>8894.66</c:v>
                </c:pt>
                <c:pt idx="88964">
                  <c:v>8894.76</c:v>
                </c:pt>
                <c:pt idx="88965">
                  <c:v>8894.86</c:v>
                </c:pt>
                <c:pt idx="88966">
                  <c:v>8894.96</c:v>
                </c:pt>
                <c:pt idx="88967">
                  <c:v>8895.06</c:v>
                </c:pt>
                <c:pt idx="88968">
                  <c:v>8895.16</c:v>
                </c:pt>
                <c:pt idx="88969">
                  <c:v>8895.26</c:v>
                </c:pt>
                <c:pt idx="88970">
                  <c:v>8895.36</c:v>
                </c:pt>
                <c:pt idx="88971">
                  <c:v>8895.46</c:v>
                </c:pt>
                <c:pt idx="88972">
                  <c:v>8895.56</c:v>
                </c:pt>
                <c:pt idx="88973">
                  <c:v>8895.66</c:v>
                </c:pt>
                <c:pt idx="88974">
                  <c:v>8895.76</c:v>
                </c:pt>
                <c:pt idx="88975">
                  <c:v>8895.86</c:v>
                </c:pt>
                <c:pt idx="88976">
                  <c:v>8895.96</c:v>
                </c:pt>
                <c:pt idx="88977">
                  <c:v>8896.06</c:v>
                </c:pt>
                <c:pt idx="88978">
                  <c:v>8896.16</c:v>
                </c:pt>
                <c:pt idx="88979">
                  <c:v>8896.26</c:v>
                </c:pt>
                <c:pt idx="88980">
                  <c:v>8896.36</c:v>
                </c:pt>
                <c:pt idx="88981">
                  <c:v>8896.46</c:v>
                </c:pt>
                <c:pt idx="88982">
                  <c:v>8896.56</c:v>
                </c:pt>
                <c:pt idx="88983">
                  <c:v>8896.66</c:v>
                </c:pt>
                <c:pt idx="88984">
                  <c:v>8896.76</c:v>
                </c:pt>
                <c:pt idx="88985">
                  <c:v>8896.86</c:v>
                </c:pt>
                <c:pt idx="88986">
                  <c:v>8896.96</c:v>
                </c:pt>
                <c:pt idx="88987">
                  <c:v>8897.06</c:v>
                </c:pt>
                <c:pt idx="88988">
                  <c:v>8897.16</c:v>
                </c:pt>
                <c:pt idx="88989">
                  <c:v>8897.26</c:v>
                </c:pt>
                <c:pt idx="88990">
                  <c:v>8897.36</c:v>
                </c:pt>
                <c:pt idx="88991">
                  <c:v>8897.46</c:v>
                </c:pt>
                <c:pt idx="88992">
                  <c:v>8897.56</c:v>
                </c:pt>
                <c:pt idx="88993">
                  <c:v>8897.66</c:v>
                </c:pt>
                <c:pt idx="88994">
                  <c:v>8897.76</c:v>
                </c:pt>
                <c:pt idx="88995">
                  <c:v>8897.86</c:v>
                </c:pt>
                <c:pt idx="88996">
                  <c:v>8897.96</c:v>
                </c:pt>
                <c:pt idx="88997">
                  <c:v>8898.06</c:v>
                </c:pt>
                <c:pt idx="88998">
                  <c:v>8898.16</c:v>
                </c:pt>
                <c:pt idx="88999">
                  <c:v>8898.26</c:v>
                </c:pt>
                <c:pt idx="89000">
                  <c:v>8898.36</c:v>
                </c:pt>
                <c:pt idx="89001">
                  <c:v>8898.46</c:v>
                </c:pt>
                <c:pt idx="89002">
                  <c:v>8898.56</c:v>
                </c:pt>
                <c:pt idx="89003">
                  <c:v>8898.66</c:v>
                </c:pt>
                <c:pt idx="89004">
                  <c:v>8898.76</c:v>
                </c:pt>
                <c:pt idx="89005">
                  <c:v>8898.86</c:v>
                </c:pt>
                <c:pt idx="89006">
                  <c:v>8898.96</c:v>
                </c:pt>
                <c:pt idx="89007">
                  <c:v>8899.06</c:v>
                </c:pt>
                <c:pt idx="89008">
                  <c:v>8899.16</c:v>
                </c:pt>
                <c:pt idx="89009">
                  <c:v>8899.26</c:v>
                </c:pt>
                <c:pt idx="89010">
                  <c:v>8899.36</c:v>
                </c:pt>
                <c:pt idx="89011">
                  <c:v>8899.46</c:v>
                </c:pt>
                <c:pt idx="89012">
                  <c:v>8899.56</c:v>
                </c:pt>
                <c:pt idx="89013">
                  <c:v>8899.66</c:v>
                </c:pt>
                <c:pt idx="89014">
                  <c:v>8899.76</c:v>
                </c:pt>
                <c:pt idx="89015">
                  <c:v>8899.86</c:v>
                </c:pt>
                <c:pt idx="89016">
                  <c:v>8899.96</c:v>
                </c:pt>
                <c:pt idx="89017">
                  <c:v>8900.06</c:v>
                </c:pt>
                <c:pt idx="89018">
                  <c:v>8900.16</c:v>
                </c:pt>
                <c:pt idx="89019">
                  <c:v>8900.26</c:v>
                </c:pt>
                <c:pt idx="89020">
                  <c:v>8900.36</c:v>
                </c:pt>
                <c:pt idx="89021">
                  <c:v>8900.46</c:v>
                </c:pt>
                <c:pt idx="89022">
                  <c:v>8900.56</c:v>
                </c:pt>
                <c:pt idx="89023">
                  <c:v>8900.66</c:v>
                </c:pt>
                <c:pt idx="89024">
                  <c:v>8900.76</c:v>
                </c:pt>
                <c:pt idx="89025">
                  <c:v>8900.86</c:v>
                </c:pt>
                <c:pt idx="89026">
                  <c:v>8900.96</c:v>
                </c:pt>
                <c:pt idx="89027">
                  <c:v>8901.06</c:v>
                </c:pt>
                <c:pt idx="89028">
                  <c:v>8901.16</c:v>
                </c:pt>
                <c:pt idx="89029">
                  <c:v>8901.26</c:v>
                </c:pt>
                <c:pt idx="89030">
                  <c:v>8901.36</c:v>
                </c:pt>
                <c:pt idx="89031">
                  <c:v>8901.46</c:v>
                </c:pt>
                <c:pt idx="89032">
                  <c:v>8901.56</c:v>
                </c:pt>
                <c:pt idx="89033">
                  <c:v>8901.66</c:v>
                </c:pt>
                <c:pt idx="89034">
                  <c:v>8901.76</c:v>
                </c:pt>
                <c:pt idx="89035">
                  <c:v>8901.86</c:v>
                </c:pt>
                <c:pt idx="89036">
                  <c:v>8901.96</c:v>
                </c:pt>
                <c:pt idx="89037">
                  <c:v>8902.06</c:v>
                </c:pt>
                <c:pt idx="89038">
                  <c:v>8902.16</c:v>
                </c:pt>
                <c:pt idx="89039">
                  <c:v>8902.26</c:v>
                </c:pt>
                <c:pt idx="89040">
                  <c:v>8902.36</c:v>
                </c:pt>
                <c:pt idx="89041">
                  <c:v>8902.46</c:v>
                </c:pt>
                <c:pt idx="89042">
                  <c:v>8902.56</c:v>
                </c:pt>
                <c:pt idx="89043">
                  <c:v>8902.66</c:v>
                </c:pt>
                <c:pt idx="89044">
                  <c:v>8902.76</c:v>
                </c:pt>
                <c:pt idx="89045">
                  <c:v>8902.86</c:v>
                </c:pt>
                <c:pt idx="89046">
                  <c:v>8902.96</c:v>
                </c:pt>
                <c:pt idx="89047">
                  <c:v>8903.06</c:v>
                </c:pt>
                <c:pt idx="89048">
                  <c:v>8903.16</c:v>
                </c:pt>
                <c:pt idx="89049">
                  <c:v>8903.26</c:v>
                </c:pt>
                <c:pt idx="89050">
                  <c:v>8903.36</c:v>
                </c:pt>
                <c:pt idx="89051">
                  <c:v>8903.46</c:v>
                </c:pt>
                <c:pt idx="89052">
                  <c:v>8903.56</c:v>
                </c:pt>
                <c:pt idx="89053">
                  <c:v>8903.66</c:v>
                </c:pt>
                <c:pt idx="89054">
                  <c:v>8903.76</c:v>
                </c:pt>
                <c:pt idx="89055">
                  <c:v>8903.86</c:v>
                </c:pt>
                <c:pt idx="89056">
                  <c:v>8903.96</c:v>
                </c:pt>
                <c:pt idx="89057">
                  <c:v>8904.06</c:v>
                </c:pt>
                <c:pt idx="89058">
                  <c:v>8904.16</c:v>
                </c:pt>
                <c:pt idx="89059">
                  <c:v>8904.26</c:v>
                </c:pt>
                <c:pt idx="89060">
                  <c:v>8904.36</c:v>
                </c:pt>
                <c:pt idx="89061">
                  <c:v>8904.46</c:v>
                </c:pt>
                <c:pt idx="89062">
                  <c:v>8904.56</c:v>
                </c:pt>
                <c:pt idx="89063">
                  <c:v>8904.66</c:v>
                </c:pt>
                <c:pt idx="89064">
                  <c:v>8904.76</c:v>
                </c:pt>
                <c:pt idx="89065">
                  <c:v>8904.86</c:v>
                </c:pt>
                <c:pt idx="89066">
                  <c:v>8904.96</c:v>
                </c:pt>
                <c:pt idx="89067">
                  <c:v>8905.06</c:v>
                </c:pt>
                <c:pt idx="89068">
                  <c:v>8905.16</c:v>
                </c:pt>
                <c:pt idx="89069">
                  <c:v>8905.26</c:v>
                </c:pt>
                <c:pt idx="89070">
                  <c:v>8905.36</c:v>
                </c:pt>
                <c:pt idx="89071">
                  <c:v>8905.46</c:v>
                </c:pt>
                <c:pt idx="89072">
                  <c:v>8905.56</c:v>
                </c:pt>
                <c:pt idx="89073">
                  <c:v>8905.66</c:v>
                </c:pt>
                <c:pt idx="89074">
                  <c:v>8905.76</c:v>
                </c:pt>
                <c:pt idx="89075">
                  <c:v>8905.86</c:v>
                </c:pt>
                <c:pt idx="89076">
                  <c:v>8905.96</c:v>
                </c:pt>
                <c:pt idx="89077">
                  <c:v>8906.06</c:v>
                </c:pt>
                <c:pt idx="89078">
                  <c:v>8906.16</c:v>
                </c:pt>
                <c:pt idx="89079">
                  <c:v>8906.26</c:v>
                </c:pt>
                <c:pt idx="89080">
                  <c:v>8906.36</c:v>
                </c:pt>
                <c:pt idx="89081">
                  <c:v>8906.46</c:v>
                </c:pt>
                <c:pt idx="89082">
                  <c:v>8906.56</c:v>
                </c:pt>
                <c:pt idx="89083">
                  <c:v>8906.66</c:v>
                </c:pt>
                <c:pt idx="89084">
                  <c:v>8906.76</c:v>
                </c:pt>
                <c:pt idx="89085">
                  <c:v>8906.86</c:v>
                </c:pt>
                <c:pt idx="89086">
                  <c:v>8906.96</c:v>
                </c:pt>
                <c:pt idx="89087">
                  <c:v>8907.06</c:v>
                </c:pt>
                <c:pt idx="89088">
                  <c:v>8907.16</c:v>
                </c:pt>
                <c:pt idx="89089">
                  <c:v>8907.26</c:v>
                </c:pt>
                <c:pt idx="89090">
                  <c:v>8907.36</c:v>
                </c:pt>
                <c:pt idx="89091">
                  <c:v>8907.46</c:v>
                </c:pt>
                <c:pt idx="89092">
                  <c:v>8907.56</c:v>
                </c:pt>
                <c:pt idx="89093">
                  <c:v>8907.66</c:v>
                </c:pt>
                <c:pt idx="89094">
                  <c:v>8907.76</c:v>
                </c:pt>
                <c:pt idx="89095">
                  <c:v>8907.86</c:v>
                </c:pt>
                <c:pt idx="89096">
                  <c:v>8907.96</c:v>
                </c:pt>
                <c:pt idx="89097">
                  <c:v>8908.06</c:v>
                </c:pt>
                <c:pt idx="89098">
                  <c:v>8908.16</c:v>
                </c:pt>
                <c:pt idx="89099">
                  <c:v>8908.26</c:v>
                </c:pt>
                <c:pt idx="89100">
                  <c:v>8908.36</c:v>
                </c:pt>
                <c:pt idx="89101">
                  <c:v>8908.46</c:v>
                </c:pt>
                <c:pt idx="89102">
                  <c:v>8908.56</c:v>
                </c:pt>
                <c:pt idx="89103">
                  <c:v>8908.66</c:v>
                </c:pt>
                <c:pt idx="89104">
                  <c:v>8908.76</c:v>
                </c:pt>
                <c:pt idx="89105">
                  <c:v>8908.86</c:v>
                </c:pt>
                <c:pt idx="89106">
                  <c:v>8908.96</c:v>
                </c:pt>
                <c:pt idx="89107">
                  <c:v>8909.06</c:v>
                </c:pt>
                <c:pt idx="89108">
                  <c:v>8909.16</c:v>
                </c:pt>
                <c:pt idx="89109">
                  <c:v>8909.26</c:v>
                </c:pt>
                <c:pt idx="89110">
                  <c:v>8909.36</c:v>
                </c:pt>
                <c:pt idx="89111">
                  <c:v>8909.46</c:v>
                </c:pt>
                <c:pt idx="89112">
                  <c:v>8909.56</c:v>
                </c:pt>
                <c:pt idx="89113">
                  <c:v>8909.66</c:v>
                </c:pt>
                <c:pt idx="89114">
                  <c:v>8909.76</c:v>
                </c:pt>
                <c:pt idx="89115">
                  <c:v>8909.86</c:v>
                </c:pt>
                <c:pt idx="89116">
                  <c:v>8909.96</c:v>
                </c:pt>
                <c:pt idx="89117">
                  <c:v>8910.06</c:v>
                </c:pt>
                <c:pt idx="89118">
                  <c:v>8910.16</c:v>
                </c:pt>
                <c:pt idx="89119">
                  <c:v>8910.26</c:v>
                </c:pt>
                <c:pt idx="89120">
                  <c:v>8910.36</c:v>
                </c:pt>
                <c:pt idx="89121">
                  <c:v>8910.46</c:v>
                </c:pt>
                <c:pt idx="89122">
                  <c:v>8910.56</c:v>
                </c:pt>
                <c:pt idx="89123">
                  <c:v>8910.66</c:v>
                </c:pt>
                <c:pt idx="89124">
                  <c:v>8910.76</c:v>
                </c:pt>
                <c:pt idx="89125">
                  <c:v>8910.86</c:v>
                </c:pt>
                <c:pt idx="89126">
                  <c:v>8910.96</c:v>
                </c:pt>
                <c:pt idx="89127">
                  <c:v>8911.06</c:v>
                </c:pt>
                <c:pt idx="89128">
                  <c:v>8911.16</c:v>
                </c:pt>
                <c:pt idx="89129">
                  <c:v>8911.26</c:v>
                </c:pt>
                <c:pt idx="89130">
                  <c:v>8911.36</c:v>
                </c:pt>
                <c:pt idx="89131">
                  <c:v>8911.46</c:v>
                </c:pt>
                <c:pt idx="89132">
                  <c:v>8911.56</c:v>
                </c:pt>
                <c:pt idx="89133">
                  <c:v>8911.66</c:v>
                </c:pt>
                <c:pt idx="89134">
                  <c:v>8911.76</c:v>
                </c:pt>
                <c:pt idx="89135">
                  <c:v>8911.86</c:v>
                </c:pt>
                <c:pt idx="89136">
                  <c:v>8911.96</c:v>
                </c:pt>
                <c:pt idx="89137">
                  <c:v>8912.06</c:v>
                </c:pt>
                <c:pt idx="89138">
                  <c:v>8912.16</c:v>
                </c:pt>
                <c:pt idx="89139">
                  <c:v>8912.26</c:v>
                </c:pt>
                <c:pt idx="89140">
                  <c:v>8912.36</c:v>
                </c:pt>
                <c:pt idx="89141">
                  <c:v>8912.46</c:v>
                </c:pt>
                <c:pt idx="89142">
                  <c:v>8912.56</c:v>
                </c:pt>
                <c:pt idx="89143">
                  <c:v>8912.66</c:v>
                </c:pt>
                <c:pt idx="89144">
                  <c:v>8912.76</c:v>
                </c:pt>
                <c:pt idx="89145">
                  <c:v>8912.86</c:v>
                </c:pt>
                <c:pt idx="89146">
                  <c:v>8912.96</c:v>
                </c:pt>
                <c:pt idx="89147">
                  <c:v>8913.06</c:v>
                </c:pt>
                <c:pt idx="89148">
                  <c:v>8913.16</c:v>
                </c:pt>
                <c:pt idx="89149">
                  <c:v>8913.26</c:v>
                </c:pt>
                <c:pt idx="89150">
                  <c:v>8913.36</c:v>
                </c:pt>
                <c:pt idx="89151">
                  <c:v>8913.46</c:v>
                </c:pt>
                <c:pt idx="89152">
                  <c:v>8913.56</c:v>
                </c:pt>
                <c:pt idx="89153">
                  <c:v>8913.66</c:v>
                </c:pt>
                <c:pt idx="89154">
                  <c:v>8913.76</c:v>
                </c:pt>
                <c:pt idx="89155">
                  <c:v>8913.86</c:v>
                </c:pt>
                <c:pt idx="89156">
                  <c:v>8913.96</c:v>
                </c:pt>
                <c:pt idx="89157">
                  <c:v>8914.06</c:v>
                </c:pt>
                <c:pt idx="89158">
                  <c:v>8914.16</c:v>
                </c:pt>
                <c:pt idx="89159">
                  <c:v>8914.26</c:v>
                </c:pt>
                <c:pt idx="89160">
                  <c:v>8914.36</c:v>
                </c:pt>
                <c:pt idx="89161">
                  <c:v>8914.46</c:v>
                </c:pt>
                <c:pt idx="89162">
                  <c:v>8914.56</c:v>
                </c:pt>
                <c:pt idx="89163">
                  <c:v>8914.66</c:v>
                </c:pt>
                <c:pt idx="89164">
                  <c:v>8914.76</c:v>
                </c:pt>
                <c:pt idx="89165">
                  <c:v>8914.86</c:v>
                </c:pt>
                <c:pt idx="89166">
                  <c:v>8914.96</c:v>
                </c:pt>
                <c:pt idx="89167">
                  <c:v>8915.06</c:v>
                </c:pt>
                <c:pt idx="89168">
                  <c:v>8915.16</c:v>
                </c:pt>
                <c:pt idx="89169">
                  <c:v>8915.26</c:v>
                </c:pt>
                <c:pt idx="89170">
                  <c:v>8915.36</c:v>
                </c:pt>
                <c:pt idx="89171">
                  <c:v>8915.46</c:v>
                </c:pt>
                <c:pt idx="89172">
                  <c:v>8915.56</c:v>
                </c:pt>
                <c:pt idx="89173">
                  <c:v>8915.66</c:v>
                </c:pt>
                <c:pt idx="89174">
                  <c:v>8915.76</c:v>
                </c:pt>
                <c:pt idx="89175">
                  <c:v>8915.86</c:v>
                </c:pt>
                <c:pt idx="89176">
                  <c:v>8915.96</c:v>
                </c:pt>
                <c:pt idx="89177">
                  <c:v>8916.06</c:v>
                </c:pt>
                <c:pt idx="89178">
                  <c:v>8916.16</c:v>
                </c:pt>
                <c:pt idx="89179">
                  <c:v>8916.26</c:v>
                </c:pt>
                <c:pt idx="89180">
                  <c:v>8916.36</c:v>
                </c:pt>
                <c:pt idx="89181">
                  <c:v>8916.46</c:v>
                </c:pt>
                <c:pt idx="89182">
                  <c:v>8916.56</c:v>
                </c:pt>
                <c:pt idx="89183">
                  <c:v>8916.66</c:v>
                </c:pt>
                <c:pt idx="89184">
                  <c:v>8916.76</c:v>
                </c:pt>
                <c:pt idx="89185">
                  <c:v>8916.86</c:v>
                </c:pt>
                <c:pt idx="89186">
                  <c:v>8916.96</c:v>
                </c:pt>
                <c:pt idx="89187">
                  <c:v>8917.06</c:v>
                </c:pt>
                <c:pt idx="89188">
                  <c:v>8917.16</c:v>
                </c:pt>
                <c:pt idx="89189">
                  <c:v>8917.26</c:v>
                </c:pt>
                <c:pt idx="89190">
                  <c:v>8917.36</c:v>
                </c:pt>
                <c:pt idx="89191">
                  <c:v>8917.46</c:v>
                </c:pt>
                <c:pt idx="89192">
                  <c:v>8917.56</c:v>
                </c:pt>
                <c:pt idx="89193">
                  <c:v>8917.66</c:v>
                </c:pt>
                <c:pt idx="89194">
                  <c:v>8917.76</c:v>
                </c:pt>
                <c:pt idx="89195">
                  <c:v>8917.86</c:v>
                </c:pt>
                <c:pt idx="89196">
                  <c:v>8917.96</c:v>
                </c:pt>
                <c:pt idx="89197">
                  <c:v>8918.06</c:v>
                </c:pt>
                <c:pt idx="89198">
                  <c:v>8918.16</c:v>
                </c:pt>
                <c:pt idx="89199">
                  <c:v>8918.26</c:v>
                </c:pt>
                <c:pt idx="89200">
                  <c:v>8918.36</c:v>
                </c:pt>
                <c:pt idx="89201">
                  <c:v>8918.46</c:v>
                </c:pt>
                <c:pt idx="89202">
                  <c:v>8918.56</c:v>
                </c:pt>
                <c:pt idx="89203">
                  <c:v>8918.66</c:v>
                </c:pt>
                <c:pt idx="89204">
                  <c:v>8918.76</c:v>
                </c:pt>
                <c:pt idx="89205">
                  <c:v>8918.86</c:v>
                </c:pt>
                <c:pt idx="89206">
                  <c:v>8918.96</c:v>
                </c:pt>
                <c:pt idx="89207">
                  <c:v>8919.06</c:v>
                </c:pt>
                <c:pt idx="89208">
                  <c:v>8919.16</c:v>
                </c:pt>
                <c:pt idx="89209">
                  <c:v>8919.26</c:v>
                </c:pt>
                <c:pt idx="89210">
                  <c:v>8919.36</c:v>
                </c:pt>
                <c:pt idx="89211">
                  <c:v>8919.46</c:v>
                </c:pt>
                <c:pt idx="89212">
                  <c:v>8919.56</c:v>
                </c:pt>
                <c:pt idx="89213">
                  <c:v>8919.66</c:v>
                </c:pt>
                <c:pt idx="89214">
                  <c:v>8919.76</c:v>
                </c:pt>
                <c:pt idx="89215">
                  <c:v>8919.86</c:v>
                </c:pt>
                <c:pt idx="89216">
                  <c:v>8919.96</c:v>
                </c:pt>
                <c:pt idx="89217">
                  <c:v>8920.06</c:v>
                </c:pt>
                <c:pt idx="89218">
                  <c:v>8920.16</c:v>
                </c:pt>
                <c:pt idx="89219">
                  <c:v>8920.26</c:v>
                </c:pt>
                <c:pt idx="89220">
                  <c:v>8920.36</c:v>
                </c:pt>
                <c:pt idx="89221">
                  <c:v>8920.46</c:v>
                </c:pt>
                <c:pt idx="89222">
                  <c:v>8920.56</c:v>
                </c:pt>
                <c:pt idx="89223">
                  <c:v>8920.66</c:v>
                </c:pt>
                <c:pt idx="89224">
                  <c:v>8920.76</c:v>
                </c:pt>
                <c:pt idx="89225">
                  <c:v>8920.86</c:v>
                </c:pt>
                <c:pt idx="89226">
                  <c:v>8920.96</c:v>
                </c:pt>
                <c:pt idx="89227">
                  <c:v>8921.06</c:v>
                </c:pt>
                <c:pt idx="89228">
                  <c:v>8921.16</c:v>
                </c:pt>
                <c:pt idx="89229">
                  <c:v>8921.26</c:v>
                </c:pt>
                <c:pt idx="89230">
                  <c:v>8921.36</c:v>
                </c:pt>
                <c:pt idx="89231">
                  <c:v>8921.46</c:v>
                </c:pt>
                <c:pt idx="89232">
                  <c:v>8921.56</c:v>
                </c:pt>
                <c:pt idx="89233">
                  <c:v>8921.66</c:v>
                </c:pt>
                <c:pt idx="89234">
                  <c:v>8921.76</c:v>
                </c:pt>
                <c:pt idx="89235">
                  <c:v>8921.86</c:v>
                </c:pt>
                <c:pt idx="89236">
                  <c:v>8921.96</c:v>
                </c:pt>
                <c:pt idx="89237">
                  <c:v>8922.06</c:v>
                </c:pt>
                <c:pt idx="89238">
                  <c:v>8922.16</c:v>
                </c:pt>
                <c:pt idx="89239">
                  <c:v>8922.26</c:v>
                </c:pt>
                <c:pt idx="89240">
                  <c:v>8922.36</c:v>
                </c:pt>
                <c:pt idx="89241">
                  <c:v>8922.46</c:v>
                </c:pt>
                <c:pt idx="89242">
                  <c:v>8922.56</c:v>
                </c:pt>
                <c:pt idx="89243">
                  <c:v>8922.66</c:v>
                </c:pt>
                <c:pt idx="89244">
                  <c:v>8922.76</c:v>
                </c:pt>
                <c:pt idx="89245">
                  <c:v>8922.86</c:v>
                </c:pt>
                <c:pt idx="89246">
                  <c:v>8922.96</c:v>
                </c:pt>
                <c:pt idx="89247">
                  <c:v>8923.06</c:v>
                </c:pt>
                <c:pt idx="89248">
                  <c:v>8923.16</c:v>
                </c:pt>
                <c:pt idx="89249">
                  <c:v>8923.26</c:v>
                </c:pt>
                <c:pt idx="89250">
                  <c:v>8923.36</c:v>
                </c:pt>
                <c:pt idx="89251">
                  <c:v>8923.46</c:v>
                </c:pt>
                <c:pt idx="89252">
                  <c:v>8923.56</c:v>
                </c:pt>
                <c:pt idx="89253">
                  <c:v>8923.66</c:v>
                </c:pt>
                <c:pt idx="89254">
                  <c:v>8923.76</c:v>
                </c:pt>
                <c:pt idx="89255">
                  <c:v>8923.86</c:v>
                </c:pt>
                <c:pt idx="89256">
                  <c:v>8923.96</c:v>
                </c:pt>
                <c:pt idx="89257">
                  <c:v>8924.06</c:v>
                </c:pt>
                <c:pt idx="89258">
                  <c:v>8924.16</c:v>
                </c:pt>
                <c:pt idx="89259">
                  <c:v>8924.26</c:v>
                </c:pt>
                <c:pt idx="89260">
                  <c:v>8924.36</c:v>
                </c:pt>
                <c:pt idx="89261">
                  <c:v>8924.46</c:v>
                </c:pt>
                <c:pt idx="89262">
                  <c:v>8924.56</c:v>
                </c:pt>
                <c:pt idx="89263">
                  <c:v>8924.66</c:v>
                </c:pt>
                <c:pt idx="89264">
                  <c:v>8924.76</c:v>
                </c:pt>
                <c:pt idx="89265">
                  <c:v>8924.86</c:v>
                </c:pt>
                <c:pt idx="89266">
                  <c:v>8924.96</c:v>
                </c:pt>
                <c:pt idx="89267">
                  <c:v>8925.06</c:v>
                </c:pt>
                <c:pt idx="89268">
                  <c:v>8925.16</c:v>
                </c:pt>
                <c:pt idx="89269">
                  <c:v>8925.26</c:v>
                </c:pt>
                <c:pt idx="89270">
                  <c:v>8925.36</c:v>
                </c:pt>
                <c:pt idx="89271">
                  <c:v>8925.46</c:v>
                </c:pt>
                <c:pt idx="89272">
                  <c:v>8925.56</c:v>
                </c:pt>
                <c:pt idx="89273">
                  <c:v>8925.66</c:v>
                </c:pt>
                <c:pt idx="89274">
                  <c:v>8925.76</c:v>
                </c:pt>
                <c:pt idx="89275">
                  <c:v>8925.86</c:v>
                </c:pt>
                <c:pt idx="89276">
                  <c:v>8925.96</c:v>
                </c:pt>
                <c:pt idx="89277">
                  <c:v>8926.06</c:v>
                </c:pt>
                <c:pt idx="89278">
                  <c:v>8926.16</c:v>
                </c:pt>
                <c:pt idx="89279">
                  <c:v>8926.26</c:v>
                </c:pt>
                <c:pt idx="89280">
                  <c:v>8926.36</c:v>
                </c:pt>
                <c:pt idx="89281">
                  <c:v>8926.46</c:v>
                </c:pt>
                <c:pt idx="89282">
                  <c:v>8926.56</c:v>
                </c:pt>
                <c:pt idx="89283">
                  <c:v>8926.66</c:v>
                </c:pt>
                <c:pt idx="89284">
                  <c:v>8926.76</c:v>
                </c:pt>
                <c:pt idx="89285">
                  <c:v>8926.86</c:v>
                </c:pt>
                <c:pt idx="89286">
                  <c:v>8926.96</c:v>
                </c:pt>
                <c:pt idx="89287">
                  <c:v>8927.06</c:v>
                </c:pt>
                <c:pt idx="89288">
                  <c:v>8927.16</c:v>
                </c:pt>
                <c:pt idx="89289">
                  <c:v>8927.26</c:v>
                </c:pt>
                <c:pt idx="89290">
                  <c:v>8927.36</c:v>
                </c:pt>
                <c:pt idx="89291">
                  <c:v>8927.46</c:v>
                </c:pt>
                <c:pt idx="89292">
                  <c:v>8927.56</c:v>
                </c:pt>
                <c:pt idx="89293">
                  <c:v>8927.66</c:v>
                </c:pt>
                <c:pt idx="89294">
                  <c:v>8927.76</c:v>
                </c:pt>
                <c:pt idx="89295">
                  <c:v>8927.86</c:v>
                </c:pt>
                <c:pt idx="89296">
                  <c:v>8927.96</c:v>
                </c:pt>
                <c:pt idx="89297">
                  <c:v>8928.06</c:v>
                </c:pt>
                <c:pt idx="89298">
                  <c:v>8928.16</c:v>
                </c:pt>
                <c:pt idx="89299">
                  <c:v>8928.26</c:v>
                </c:pt>
                <c:pt idx="89300">
                  <c:v>8928.36</c:v>
                </c:pt>
                <c:pt idx="89301">
                  <c:v>8928.46</c:v>
                </c:pt>
                <c:pt idx="89302">
                  <c:v>8928.56</c:v>
                </c:pt>
                <c:pt idx="89303">
                  <c:v>8928.66</c:v>
                </c:pt>
                <c:pt idx="89304">
                  <c:v>8928.76</c:v>
                </c:pt>
                <c:pt idx="89305">
                  <c:v>8928.86</c:v>
                </c:pt>
                <c:pt idx="89306">
                  <c:v>8928.96</c:v>
                </c:pt>
                <c:pt idx="89307">
                  <c:v>8929.06</c:v>
                </c:pt>
                <c:pt idx="89308">
                  <c:v>8929.16</c:v>
                </c:pt>
                <c:pt idx="89309">
                  <c:v>8929.26</c:v>
                </c:pt>
                <c:pt idx="89310">
                  <c:v>8929.36</c:v>
                </c:pt>
                <c:pt idx="89311">
                  <c:v>8929.46</c:v>
                </c:pt>
                <c:pt idx="89312">
                  <c:v>8929.56</c:v>
                </c:pt>
                <c:pt idx="89313">
                  <c:v>8929.66</c:v>
                </c:pt>
                <c:pt idx="89314">
                  <c:v>8929.76</c:v>
                </c:pt>
                <c:pt idx="89315">
                  <c:v>8929.86</c:v>
                </c:pt>
                <c:pt idx="89316">
                  <c:v>8929.96</c:v>
                </c:pt>
                <c:pt idx="89317">
                  <c:v>8930.06</c:v>
                </c:pt>
                <c:pt idx="89318">
                  <c:v>8930.16</c:v>
                </c:pt>
                <c:pt idx="89319">
                  <c:v>8930.26</c:v>
                </c:pt>
                <c:pt idx="89320">
                  <c:v>8930.36</c:v>
                </c:pt>
                <c:pt idx="89321">
                  <c:v>8930.46</c:v>
                </c:pt>
                <c:pt idx="89322">
                  <c:v>8930.56</c:v>
                </c:pt>
                <c:pt idx="89323">
                  <c:v>8930.66</c:v>
                </c:pt>
                <c:pt idx="89324">
                  <c:v>8930.76</c:v>
                </c:pt>
                <c:pt idx="89325">
                  <c:v>8930.86</c:v>
                </c:pt>
                <c:pt idx="89326">
                  <c:v>8930.96</c:v>
                </c:pt>
                <c:pt idx="89327">
                  <c:v>8931.06</c:v>
                </c:pt>
                <c:pt idx="89328">
                  <c:v>8931.16</c:v>
                </c:pt>
                <c:pt idx="89329">
                  <c:v>8931.26</c:v>
                </c:pt>
                <c:pt idx="89330">
                  <c:v>8931.36</c:v>
                </c:pt>
                <c:pt idx="89331">
                  <c:v>8931.46</c:v>
                </c:pt>
                <c:pt idx="89332">
                  <c:v>8931.56</c:v>
                </c:pt>
                <c:pt idx="89333">
                  <c:v>8931.66</c:v>
                </c:pt>
                <c:pt idx="89334">
                  <c:v>8931.76</c:v>
                </c:pt>
                <c:pt idx="89335">
                  <c:v>8931.86</c:v>
                </c:pt>
                <c:pt idx="89336">
                  <c:v>8931.96</c:v>
                </c:pt>
                <c:pt idx="89337">
                  <c:v>8932.06</c:v>
                </c:pt>
                <c:pt idx="89338">
                  <c:v>8932.16</c:v>
                </c:pt>
                <c:pt idx="89339">
                  <c:v>8932.26</c:v>
                </c:pt>
                <c:pt idx="89340">
                  <c:v>8932.36</c:v>
                </c:pt>
                <c:pt idx="89341">
                  <c:v>8932.46</c:v>
                </c:pt>
                <c:pt idx="89342">
                  <c:v>8932.56</c:v>
                </c:pt>
                <c:pt idx="89343">
                  <c:v>8932.66</c:v>
                </c:pt>
                <c:pt idx="89344">
                  <c:v>8932.76</c:v>
                </c:pt>
                <c:pt idx="89345">
                  <c:v>8932.86</c:v>
                </c:pt>
                <c:pt idx="89346">
                  <c:v>8932.96</c:v>
                </c:pt>
                <c:pt idx="89347">
                  <c:v>8933.06</c:v>
                </c:pt>
                <c:pt idx="89348">
                  <c:v>8933.16</c:v>
                </c:pt>
                <c:pt idx="89349">
                  <c:v>8933.26</c:v>
                </c:pt>
                <c:pt idx="89350">
                  <c:v>8933.36</c:v>
                </c:pt>
                <c:pt idx="89351">
                  <c:v>8933.46</c:v>
                </c:pt>
                <c:pt idx="89352">
                  <c:v>8933.56</c:v>
                </c:pt>
                <c:pt idx="89353">
                  <c:v>8933.66</c:v>
                </c:pt>
                <c:pt idx="89354">
                  <c:v>8933.76</c:v>
                </c:pt>
                <c:pt idx="89355">
                  <c:v>8933.86</c:v>
                </c:pt>
                <c:pt idx="89356">
                  <c:v>8933.96</c:v>
                </c:pt>
                <c:pt idx="89357">
                  <c:v>8934.06</c:v>
                </c:pt>
                <c:pt idx="89358">
                  <c:v>8934.16</c:v>
                </c:pt>
                <c:pt idx="89359">
                  <c:v>8934.26</c:v>
                </c:pt>
                <c:pt idx="89360">
                  <c:v>8934.36</c:v>
                </c:pt>
                <c:pt idx="89361">
                  <c:v>8934.46</c:v>
                </c:pt>
                <c:pt idx="89362">
                  <c:v>8934.56</c:v>
                </c:pt>
                <c:pt idx="89363">
                  <c:v>8934.66</c:v>
                </c:pt>
                <c:pt idx="89364">
                  <c:v>8934.76</c:v>
                </c:pt>
                <c:pt idx="89365">
                  <c:v>8934.86</c:v>
                </c:pt>
                <c:pt idx="89366">
                  <c:v>8934.96</c:v>
                </c:pt>
                <c:pt idx="89367">
                  <c:v>8935.06</c:v>
                </c:pt>
                <c:pt idx="89368">
                  <c:v>8935.16</c:v>
                </c:pt>
                <c:pt idx="89369">
                  <c:v>8935.26</c:v>
                </c:pt>
                <c:pt idx="89370">
                  <c:v>8935.36</c:v>
                </c:pt>
                <c:pt idx="89371">
                  <c:v>8935.46</c:v>
                </c:pt>
                <c:pt idx="89372">
                  <c:v>8935.56</c:v>
                </c:pt>
                <c:pt idx="89373">
                  <c:v>8935.66</c:v>
                </c:pt>
                <c:pt idx="89374">
                  <c:v>8935.76</c:v>
                </c:pt>
                <c:pt idx="89375">
                  <c:v>8935.86</c:v>
                </c:pt>
                <c:pt idx="89376">
                  <c:v>8935.96</c:v>
                </c:pt>
                <c:pt idx="89377">
                  <c:v>8936.06</c:v>
                </c:pt>
                <c:pt idx="89378">
                  <c:v>8936.16</c:v>
                </c:pt>
                <c:pt idx="89379">
                  <c:v>8936.26</c:v>
                </c:pt>
                <c:pt idx="89380">
                  <c:v>8936.36</c:v>
                </c:pt>
                <c:pt idx="89381">
                  <c:v>8936.46</c:v>
                </c:pt>
                <c:pt idx="89382">
                  <c:v>8936.56</c:v>
                </c:pt>
                <c:pt idx="89383">
                  <c:v>8936.66</c:v>
                </c:pt>
                <c:pt idx="89384">
                  <c:v>8936.76</c:v>
                </c:pt>
                <c:pt idx="89385">
                  <c:v>8936.86</c:v>
                </c:pt>
                <c:pt idx="89386">
                  <c:v>8936.96</c:v>
                </c:pt>
                <c:pt idx="89387">
                  <c:v>8937.06</c:v>
                </c:pt>
                <c:pt idx="89388">
                  <c:v>8937.16</c:v>
                </c:pt>
                <c:pt idx="89389">
                  <c:v>8937.26</c:v>
                </c:pt>
                <c:pt idx="89390">
                  <c:v>8937.36</c:v>
                </c:pt>
                <c:pt idx="89391">
                  <c:v>8937.46</c:v>
                </c:pt>
                <c:pt idx="89392">
                  <c:v>8937.56</c:v>
                </c:pt>
                <c:pt idx="89393">
                  <c:v>8937.66</c:v>
                </c:pt>
                <c:pt idx="89394">
                  <c:v>8937.76</c:v>
                </c:pt>
                <c:pt idx="89395">
                  <c:v>8937.86</c:v>
                </c:pt>
                <c:pt idx="89396">
                  <c:v>8937.96</c:v>
                </c:pt>
                <c:pt idx="89397">
                  <c:v>8938.06</c:v>
                </c:pt>
                <c:pt idx="89398">
                  <c:v>8938.16</c:v>
                </c:pt>
                <c:pt idx="89399">
                  <c:v>8938.26</c:v>
                </c:pt>
                <c:pt idx="89400">
                  <c:v>8938.36</c:v>
                </c:pt>
                <c:pt idx="89401">
                  <c:v>8938.46</c:v>
                </c:pt>
                <c:pt idx="89402">
                  <c:v>8938.56</c:v>
                </c:pt>
                <c:pt idx="89403">
                  <c:v>8938.66</c:v>
                </c:pt>
                <c:pt idx="89404">
                  <c:v>8938.76</c:v>
                </c:pt>
                <c:pt idx="89405">
                  <c:v>8938.86</c:v>
                </c:pt>
                <c:pt idx="89406">
                  <c:v>8938.96</c:v>
                </c:pt>
                <c:pt idx="89407">
                  <c:v>8939.06</c:v>
                </c:pt>
                <c:pt idx="89408">
                  <c:v>8939.16</c:v>
                </c:pt>
                <c:pt idx="89409">
                  <c:v>8939.26</c:v>
                </c:pt>
                <c:pt idx="89410">
                  <c:v>8939.36</c:v>
                </c:pt>
                <c:pt idx="89411">
                  <c:v>8939.46</c:v>
                </c:pt>
                <c:pt idx="89412">
                  <c:v>8939.56</c:v>
                </c:pt>
                <c:pt idx="89413">
                  <c:v>8939.66</c:v>
                </c:pt>
                <c:pt idx="89414">
                  <c:v>8939.76</c:v>
                </c:pt>
                <c:pt idx="89415">
                  <c:v>8939.86</c:v>
                </c:pt>
                <c:pt idx="89416">
                  <c:v>8939.96</c:v>
                </c:pt>
                <c:pt idx="89417">
                  <c:v>8940.06</c:v>
                </c:pt>
                <c:pt idx="89418">
                  <c:v>8940.16</c:v>
                </c:pt>
                <c:pt idx="89419">
                  <c:v>8940.26</c:v>
                </c:pt>
                <c:pt idx="89420">
                  <c:v>8940.36</c:v>
                </c:pt>
                <c:pt idx="89421">
                  <c:v>8940.46</c:v>
                </c:pt>
                <c:pt idx="89422">
                  <c:v>8940.56</c:v>
                </c:pt>
                <c:pt idx="89423">
                  <c:v>8940.66</c:v>
                </c:pt>
                <c:pt idx="89424">
                  <c:v>8940.76</c:v>
                </c:pt>
                <c:pt idx="89425">
                  <c:v>8940.86</c:v>
                </c:pt>
                <c:pt idx="89426">
                  <c:v>8940.96</c:v>
                </c:pt>
                <c:pt idx="89427">
                  <c:v>8941.06</c:v>
                </c:pt>
                <c:pt idx="89428">
                  <c:v>8941.16</c:v>
                </c:pt>
                <c:pt idx="89429">
                  <c:v>8941.26</c:v>
                </c:pt>
                <c:pt idx="89430">
                  <c:v>8941.36</c:v>
                </c:pt>
                <c:pt idx="89431">
                  <c:v>8941.46</c:v>
                </c:pt>
                <c:pt idx="89432">
                  <c:v>8941.56</c:v>
                </c:pt>
                <c:pt idx="89433">
                  <c:v>8941.66</c:v>
                </c:pt>
                <c:pt idx="89434">
                  <c:v>8941.76</c:v>
                </c:pt>
                <c:pt idx="89435">
                  <c:v>8941.86</c:v>
                </c:pt>
                <c:pt idx="89436">
                  <c:v>8941.96</c:v>
                </c:pt>
                <c:pt idx="89437">
                  <c:v>8942.06</c:v>
                </c:pt>
                <c:pt idx="89438">
                  <c:v>8942.16</c:v>
                </c:pt>
                <c:pt idx="89439">
                  <c:v>8942.26</c:v>
                </c:pt>
                <c:pt idx="89440">
                  <c:v>8942.36</c:v>
                </c:pt>
                <c:pt idx="89441">
                  <c:v>8942.46</c:v>
                </c:pt>
                <c:pt idx="89442">
                  <c:v>8942.56</c:v>
                </c:pt>
                <c:pt idx="89443">
                  <c:v>8942.66</c:v>
                </c:pt>
                <c:pt idx="89444">
                  <c:v>8942.76</c:v>
                </c:pt>
                <c:pt idx="89445">
                  <c:v>8942.86</c:v>
                </c:pt>
                <c:pt idx="89446">
                  <c:v>8942.96</c:v>
                </c:pt>
                <c:pt idx="89447">
                  <c:v>8943.06</c:v>
                </c:pt>
                <c:pt idx="89448">
                  <c:v>8943.16</c:v>
                </c:pt>
                <c:pt idx="89449">
                  <c:v>8943.26</c:v>
                </c:pt>
                <c:pt idx="89450">
                  <c:v>8943.36</c:v>
                </c:pt>
                <c:pt idx="89451">
                  <c:v>8943.46</c:v>
                </c:pt>
                <c:pt idx="89452">
                  <c:v>8943.56</c:v>
                </c:pt>
                <c:pt idx="89453">
                  <c:v>8943.66</c:v>
                </c:pt>
                <c:pt idx="89454">
                  <c:v>8943.76</c:v>
                </c:pt>
                <c:pt idx="89455">
                  <c:v>8943.86</c:v>
                </c:pt>
                <c:pt idx="89456">
                  <c:v>8943.96</c:v>
                </c:pt>
                <c:pt idx="89457">
                  <c:v>8944.06</c:v>
                </c:pt>
                <c:pt idx="89458">
                  <c:v>8944.16</c:v>
                </c:pt>
                <c:pt idx="89459">
                  <c:v>8944.26</c:v>
                </c:pt>
                <c:pt idx="89460">
                  <c:v>8944.36</c:v>
                </c:pt>
                <c:pt idx="89461">
                  <c:v>8944.46</c:v>
                </c:pt>
                <c:pt idx="89462">
                  <c:v>8944.56</c:v>
                </c:pt>
                <c:pt idx="89463">
                  <c:v>8944.66</c:v>
                </c:pt>
                <c:pt idx="89464">
                  <c:v>8944.76</c:v>
                </c:pt>
                <c:pt idx="89465">
                  <c:v>8944.86</c:v>
                </c:pt>
                <c:pt idx="89466">
                  <c:v>8944.96</c:v>
                </c:pt>
                <c:pt idx="89467">
                  <c:v>8945.06</c:v>
                </c:pt>
                <c:pt idx="89468">
                  <c:v>8945.16</c:v>
                </c:pt>
                <c:pt idx="89469">
                  <c:v>8945.26</c:v>
                </c:pt>
                <c:pt idx="89470">
                  <c:v>8945.36</c:v>
                </c:pt>
                <c:pt idx="89471">
                  <c:v>8945.46</c:v>
                </c:pt>
                <c:pt idx="89472">
                  <c:v>8945.56</c:v>
                </c:pt>
                <c:pt idx="89473">
                  <c:v>8945.66</c:v>
                </c:pt>
                <c:pt idx="89474">
                  <c:v>8945.76</c:v>
                </c:pt>
                <c:pt idx="89475">
                  <c:v>8945.86</c:v>
                </c:pt>
                <c:pt idx="89476">
                  <c:v>8945.96</c:v>
                </c:pt>
                <c:pt idx="89477">
                  <c:v>8946.06</c:v>
                </c:pt>
                <c:pt idx="89478">
                  <c:v>8946.16</c:v>
                </c:pt>
                <c:pt idx="89479">
                  <c:v>8946.26</c:v>
                </c:pt>
                <c:pt idx="89480">
                  <c:v>8946.36</c:v>
                </c:pt>
                <c:pt idx="89481">
                  <c:v>8946.46</c:v>
                </c:pt>
                <c:pt idx="89482">
                  <c:v>8946.56</c:v>
                </c:pt>
                <c:pt idx="89483">
                  <c:v>8946.66</c:v>
                </c:pt>
                <c:pt idx="89484">
                  <c:v>8946.76</c:v>
                </c:pt>
                <c:pt idx="89485">
                  <c:v>8946.86</c:v>
                </c:pt>
                <c:pt idx="89486">
                  <c:v>8946.96</c:v>
                </c:pt>
                <c:pt idx="89487">
                  <c:v>8947.06</c:v>
                </c:pt>
                <c:pt idx="89488">
                  <c:v>8947.16</c:v>
                </c:pt>
                <c:pt idx="89489">
                  <c:v>8947.26</c:v>
                </c:pt>
                <c:pt idx="89490">
                  <c:v>8947.36</c:v>
                </c:pt>
                <c:pt idx="89491">
                  <c:v>8947.46</c:v>
                </c:pt>
                <c:pt idx="89492">
                  <c:v>8947.56</c:v>
                </c:pt>
                <c:pt idx="89493">
                  <c:v>8947.66</c:v>
                </c:pt>
                <c:pt idx="89494">
                  <c:v>8947.76</c:v>
                </c:pt>
                <c:pt idx="89495">
                  <c:v>8947.86</c:v>
                </c:pt>
                <c:pt idx="89496">
                  <c:v>8947.96</c:v>
                </c:pt>
                <c:pt idx="89497">
                  <c:v>8948.06</c:v>
                </c:pt>
                <c:pt idx="89498">
                  <c:v>8948.16</c:v>
                </c:pt>
                <c:pt idx="89499">
                  <c:v>8948.26</c:v>
                </c:pt>
                <c:pt idx="89500">
                  <c:v>8948.36</c:v>
                </c:pt>
                <c:pt idx="89501">
                  <c:v>8948.46</c:v>
                </c:pt>
                <c:pt idx="89502">
                  <c:v>8948.56</c:v>
                </c:pt>
                <c:pt idx="89503">
                  <c:v>8948.66</c:v>
                </c:pt>
                <c:pt idx="89504">
                  <c:v>8948.76</c:v>
                </c:pt>
                <c:pt idx="89505">
                  <c:v>8948.86</c:v>
                </c:pt>
                <c:pt idx="89506">
                  <c:v>8948.96</c:v>
                </c:pt>
                <c:pt idx="89507">
                  <c:v>8949.06</c:v>
                </c:pt>
                <c:pt idx="89508">
                  <c:v>8949.16</c:v>
                </c:pt>
                <c:pt idx="89509">
                  <c:v>8949.26</c:v>
                </c:pt>
                <c:pt idx="89510">
                  <c:v>8949.36</c:v>
                </c:pt>
                <c:pt idx="89511">
                  <c:v>8949.46</c:v>
                </c:pt>
                <c:pt idx="89512">
                  <c:v>8949.56</c:v>
                </c:pt>
                <c:pt idx="89513">
                  <c:v>8949.66</c:v>
                </c:pt>
                <c:pt idx="89514">
                  <c:v>8949.76</c:v>
                </c:pt>
                <c:pt idx="89515">
                  <c:v>8949.86</c:v>
                </c:pt>
                <c:pt idx="89516">
                  <c:v>8949.96</c:v>
                </c:pt>
                <c:pt idx="89517">
                  <c:v>8950.06</c:v>
                </c:pt>
                <c:pt idx="89518">
                  <c:v>8950.16</c:v>
                </c:pt>
                <c:pt idx="89519">
                  <c:v>8950.26</c:v>
                </c:pt>
                <c:pt idx="89520">
                  <c:v>8950.36</c:v>
                </c:pt>
                <c:pt idx="89521">
                  <c:v>8950.46</c:v>
                </c:pt>
                <c:pt idx="89522">
                  <c:v>8950.56</c:v>
                </c:pt>
                <c:pt idx="89523">
                  <c:v>8950.66</c:v>
                </c:pt>
                <c:pt idx="89524">
                  <c:v>8950.76</c:v>
                </c:pt>
                <c:pt idx="89525">
                  <c:v>8950.86</c:v>
                </c:pt>
                <c:pt idx="89526">
                  <c:v>8950.96</c:v>
                </c:pt>
                <c:pt idx="89527">
                  <c:v>8951.06</c:v>
                </c:pt>
                <c:pt idx="89528">
                  <c:v>8951.16</c:v>
                </c:pt>
                <c:pt idx="89529">
                  <c:v>8951.26</c:v>
                </c:pt>
                <c:pt idx="89530">
                  <c:v>8951.36</c:v>
                </c:pt>
                <c:pt idx="89531">
                  <c:v>8951.46</c:v>
                </c:pt>
                <c:pt idx="89532">
                  <c:v>8951.56</c:v>
                </c:pt>
                <c:pt idx="89533">
                  <c:v>8951.66</c:v>
                </c:pt>
                <c:pt idx="89534">
                  <c:v>8951.76</c:v>
                </c:pt>
                <c:pt idx="89535">
                  <c:v>8951.86</c:v>
                </c:pt>
                <c:pt idx="89536">
                  <c:v>8951.96</c:v>
                </c:pt>
                <c:pt idx="89537">
                  <c:v>8952.06</c:v>
                </c:pt>
                <c:pt idx="89538">
                  <c:v>8952.16</c:v>
                </c:pt>
                <c:pt idx="89539">
                  <c:v>8952.26</c:v>
                </c:pt>
                <c:pt idx="89540">
                  <c:v>8952.36</c:v>
                </c:pt>
                <c:pt idx="89541">
                  <c:v>8952.46</c:v>
                </c:pt>
                <c:pt idx="89542">
                  <c:v>8952.56</c:v>
                </c:pt>
                <c:pt idx="89543">
                  <c:v>8952.66</c:v>
                </c:pt>
                <c:pt idx="89544">
                  <c:v>8952.76</c:v>
                </c:pt>
                <c:pt idx="89545">
                  <c:v>8952.86</c:v>
                </c:pt>
                <c:pt idx="89546">
                  <c:v>8952.96</c:v>
                </c:pt>
                <c:pt idx="89547">
                  <c:v>8953.06</c:v>
                </c:pt>
                <c:pt idx="89548">
                  <c:v>8953.16</c:v>
                </c:pt>
                <c:pt idx="89549">
                  <c:v>8953.26</c:v>
                </c:pt>
                <c:pt idx="89550">
                  <c:v>8953.36</c:v>
                </c:pt>
                <c:pt idx="89551">
                  <c:v>8953.46</c:v>
                </c:pt>
                <c:pt idx="89552">
                  <c:v>8953.56</c:v>
                </c:pt>
                <c:pt idx="89553">
                  <c:v>8953.66</c:v>
                </c:pt>
                <c:pt idx="89554">
                  <c:v>8953.76</c:v>
                </c:pt>
                <c:pt idx="89555">
                  <c:v>8953.86</c:v>
                </c:pt>
                <c:pt idx="89556">
                  <c:v>8953.96</c:v>
                </c:pt>
                <c:pt idx="89557">
                  <c:v>8954.06</c:v>
                </c:pt>
                <c:pt idx="89558">
                  <c:v>8954.16</c:v>
                </c:pt>
                <c:pt idx="89559">
                  <c:v>8954.26</c:v>
                </c:pt>
                <c:pt idx="89560">
                  <c:v>8954.36</c:v>
                </c:pt>
                <c:pt idx="89561">
                  <c:v>8954.46</c:v>
                </c:pt>
                <c:pt idx="89562">
                  <c:v>8954.56</c:v>
                </c:pt>
                <c:pt idx="89563">
                  <c:v>8954.66</c:v>
                </c:pt>
                <c:pt idx="89564">
                  <c:v>8954.76</c:v>
                </c:pt>
                <c:pt idx="89565">
                  <c:v>8954.86</c:v>
                </c:pt>
                <c:pt idx="89566">
                  <c:v>8954.96</c:v>
                </c:pt>
                <c:pt idx="89567">
                  <c:v>8955.06</c:v>
                </c:pt>
                <c:pt idx="89568">
                  <c:v>8955.16</c:v>
                </c:pt>
                <c:pt idx="89569">
                  <c:v>8955.26</c:v>
                </c:pt>
                <c:pt idx="89570">
                  <c:v>8955.36</c:v>
                </c:pt>
                <c:pt idx="89571">
                  <c:v>8955.46</c:v>
                </c:pt>
                <c:pt idx="89572">
                  <c:v>8955.56</c:v>
                </c:pt>
                <c:pt idx="89573">
                  <c:v>8955.66</c:v>
                </c:pt>
                <c:pt idx="89574">
                  <c:v>8955.76</c:v>
                </c:pt>
                <c:pt idx="89575">
                  <c:v>8955.86</c:v>
                </c:pt>
                <c:pt idx="89576">
                  <c:v>8955.96</c:v>
                </c:pt>
                <c:pt idx="89577">
                  <c:v>8956.06</c:v>
                </c:pt>
                <c:pt idx="89578">
                  <c:v>8956.16</c:v>
                </c:pt>
                <c:pt idx="89579">
                  <c:v>8956.26</c:v>
                </c:pt>
                <c:pt idx="89580">
                  <c:v>8956.36</c:v>
                </c:pt>
                <c:pt idx="89581">
                  <c:v>8956.46</c:v>
                </c:pt>
                <c:pt idx="89582">
                  <c:v>8956.56</c:v>
                </c:pt>
                <c:pt idx="89583">
                  <c:v>8956.66</c:v>
                </c:pt>
                <c:pt idx="89584">
                  <c:v>8956.76</c:v>
                </c:pt>
                <c:pt idx="89585">
                  <c:v>8956.86</c:v>
                </c:pt>
                <c:pt idx="89586">
                  <c:v>8956.96</c:v>
                </c:pt>
                <c:pt idx="89587">
                  <c:v>8957.06</c:v>
                </c:pt>
                <c:pt idx="89588">
                  <c:v>8957.16</c:v>
                </c:pt>
                <c:pt idx="89589">
                  <c:v>8957.26</c:v>
                </c:pt>
                <c:pt idx="89590">
                  <c:v>8957.36</c:v>
                </c:pt>
                <c:pt idx="89591">
                  <c:v>8957.46</c:v>
                </c:pt>
                <c:pt idx="89592">
                  <c:v>8957.56</c:v>
                </c:pt>
                <c:pt idx="89593">
                  <c:v>8957.66</c:v>
                </c:pt>
                <c:pt idx="89594">
                  <c:v>8957.76</c:v>
                </c:pt>
                <c:pt idx="89595">
                  <c:v>8957.86</c:v>
                </c:pt>
                <c:pt idx="89596">
                  <c:v>8957.96</c:v>
                </c:pt>
                <c:pt idx="89597">
                  <c:v>8958.06</c:v>
                </c:pt>
                <c:pt idx="89598">
                  <c:v>8958.16</c:v>
                </c:pt>
                <c:pt idx="89599">
                  <c:v>8958.26</c:v>
                </c:pt>
                <c:pt idx="89600">
                  <c:v>8958.36</c:v>
                </c:pt>
                <c:pt idx="89601">
                  <c:v>8958.46</c:v>
                </c:pt>
                <c:pt idx="89602">
                  <c:v>8958.56</c:v>
                </c:pt>
                <c:pt idx="89603">
                  <c:v>8958.66</c:v>
                </c:pt>
                <c:pt idx="89604">
                  <c:v>8958.76</c:v>
                </c:pt>
                <c:pt idx="89605">
                  <c:v>8958.86</c:v>
                </c:pt>
                <c:pt idx="89606">
                  <c:v>8958.96</c:v>
                </c:pt>
                <c:pt idx="89607">
                  <c:v>8959.06</c:v>
                </c:pt>
                <c:pt idx="89608">
                  <c:v>8959.16</c:v>
                </c:pt>
                <c:pt idx="89609">
                  <c:v>8959.26</c:v>
                </c:pt>
                <c:pt idx="89610">
                  <c:v>8959.36</c:v>
                </c:pt>
                <c:pt idx="89611">
                  <c:v>8959.46</c:v>
                </c:pt>
                <c:pt idx="89612">
                  <c:v>8959.56</c:v>
                </c:pt>
                <c:pt idx="89613">
                  <c:v>8959.66</c:v>
                </c:pt>
                <c:pt idx="89614">
                  <c:v>8959.76</c:v>
                </c:pt>
                <c:pt idx="89615">
                  <c:v>8959.86</c:v>
                </c:pt>
                <c:pt idx="89616">
                  <c:v>8959.96</c:v>
                </c:pt>
                <c:pt idx="89617">
                  <c:v>8960.06</c:v>
                </c:pt>
                <c:pt idx="89618">
                  <c:v>8960.16</c:v>
                </c:pt>
                <c:pt idx="89619">
                  <c:v>8960.26</c:v>
                </c:pt>
                <c:pt idx="89620">
                  <c:v>8960.36</c:v>
                </c:pt>
                <c:pt idx="89621">
                  <c:v>8960.46</c:v>
                </c:pt>
                <c:pt idx="89622">
                  <c:v>8960.56</c:v>
                </c:pt>
                <c:pt idx="89623">
                  <c:v>8960.66</c:v>
                </c:pt>
                <c:pt idx="89624">
                  <c:v>8960.76</c:v>
                </c:pt>
                <c:pt idx="89625">
                  <c:v>8960.86</c:v>
                </c:pt>
                <c:pt idx="89626">
                  <c:v>8960.96</c:v>
                </c:pt>
                <c:pt idx="89627">
                  <c:v>8961.06</c:v>
                </c:pt>
                <c:pt idx="89628">
                  <c:v>8961.16</c:v>
                </c:pt>
                <c:pt idx="89629">
                  <c:v>8961.26</c:v>
                </c:pt>
                <c:pt idx="89630">
                  <c:v>8961.36</c:v>
                </c:pt>
                <c:pt idx="89631">
                  <c:v>8961.46</c:v>
                </c:pt>
                <c:pt idx="89632">
                  <c:v>8961.56</c:v>
                </c:pt>
                <c:pt idx="89633">
                  <c:v>8961.66</c:v>
                </c:pt>
                <c:pt idx="89634">
                  <c:v>8961.76</c:v>
                </c:pt>
                <c:pt idx="89635">
                  <c:v>8961.86</c:v>
                </c:pt>
                <c:pt idx="89636">
                  <c:v>8961.96</c:v>
                </c:pt>
                <c:pt idx="89637">
                  <c:v>8962.06</c:v>
                </c:pt>
                <c:pt idx="89638">
                  <c:v>8962.16</c:v>
                </c:pt>
                <c:pt idx="89639">
                  <c:v>8962.26</c:v>
                </c:pt>
                <c:pt idx="89640">
                  <c:v>8962.36</c:v>
                </c:pt>
                <c:pt idx="89641">
                  <c:v>8962.46</c:v>
                </c:pt>
                <c:pt idx="89642">
                  <c:v>8962.56</c:v>
                </c:pt>
                <c:pt idx="89643">
                  <c:v>8962.66</c:v>
                </c:pt>
                <c:pt idx="89644">
                  <c:v>8962.76</c:v>
                </c:pt>
                <c:pt idx="89645">
                  <c:v>8962.86</c:v>
                </c:pt>
                <c:pt idx="89646">
                  <c:v>8962.96</c:v>
                </c:pt>
                <c:pt idx="89647">
                  <c:v>8963.06</c:v>
                </c:pt>
                <c:pt idx="89648">
                  <c:v>8963.16</c:v>
                </c:pt>
                <c:pt idx="89649">
                  <c:v>8963.26</c:v>
                </c:pt>
                <c:pt idx="89650">
                  <c:v>8963.36</c:v>
                </c:pt>
                <c:pt idx="89651">
                  <c:v>8963.46</c:v>
                </c:pt>
                <c:pt idx="89652">
                  <c:v>8963.56</c:v>
                </c:pt>
                <c:pt idx="89653">
                  <c:v>8963.66</c:v>
                </c:pt>
                <c:pt idx="89654">
                  <c:v>8963.76</c:v>
                </c:pt>
                <c:pt idx="89655">
                  <c:v>8963.86</c:v>
                </c:pt>
                <c:pt idx="89656">
                  <c:v>8963.96</c:v>
                </c:pt>
                <c:pt idx="89657">
                  <c:v>8964.06</c:v>
                </c:pt>
                <c:pt idx="89658">
                  <c:v>8964.16</c:v>
                </c:pt>
                <c:pt idx="89659">
                  <c:v>8964.26</c:v>
                </c:pt>
                <c:pt idx="89660">
                  <c:v>8964.36</c:v>
                </c:pt>
                <c:pt idx="89661">
                  <c:v>8964.46</c:v>
                </c:pt>
                <c:pt idx="89662">
                  <c:v>8964.56</c:v>
                </c:pt>
                <c:pt idx="89663">
                  <c:v>8964.66</c:v>
                </c:pt>
                <c:pt idx="89664">
                  <c:v>8964.76</c:v>
                </c:pt>
                <c:pt idx="89665">
                  <c:v>8964.86</c:v>
                </c:pt>
                <c:pt idx="89666">
                  <c:v>8964.96</c:v>
                </c:pt>
                <c:pt idx="89667">
                  <c:v>8965.06</c:v>
                </c:pt>
                <c:pt idx="89668">
                  <c:v>8965.16</c:v>
                </c:pt>
                <c:pt idx="89669">
                  <c:v>8965.26</c:v>
                </c:pt>
                <c:pt idx="89670">
                  <c:v>8965.36</c:v>
                </c:pt>
                <c:pt idx="89671">
                  <c:v>8965.46</c:v>
                </c:pt>
                <c:pt idx="89672">
                  <c:v>8965.56</c:v>
                </c:pt>
                <c:pt idx="89673">
                  <c:v>8965.66</c:v>
                </c:pt>
                <c:pt idx="89674">
                  <c:v>8965.76</c:v>
                </c:pt>
                <c:pt idx="89675">
                  <c:v>8965.86</c:v>
                </c:pt>
                <c:pt idx="89676">
                  <c:v>8965.96</c:v>
                </c:pt>
                <c:pt idx="89677">
                  <c:v>8966.06</c:v>
                </c:pt>
                <c:pt idx="89678">
                  <c:v>8966.16</c:v>
                </c:pt>
                <c:pt idx="89679">
                  <c:v>8966.26</c:v>
                </c:pt>
                <c:pt idx="89680">
                  <c:v>8966.36</c:v>
                </c:pt>
                <c:pt idx="89681">
                  <c:v>8966.46</c:v>
                </c:pt>
                <c:pt idx="89682">
                  <c:v>8966.56</c:v>
                </c:pt>
                <c:pt idx="89683">
                  <c:v>8966.66</c:v>
                </c:pt>
                <c:pt idx="89684">
                  <c:v>8966.76</c:v>
                </c:pt>
                <c:pt idx="89685">
                  <c:v>8966.86</c:v>
                </c:pt>
                <c:pt idx="89686">
                  <c:v>8966.96</c:v>
                </c:pt>
                <c:pt idx="89687">
                  <c:v>8967.06</c:v>
                </c:pt>
                <c:pt idx="89688">
                  <c:v>8967.16</c:v>
                </c:pt>
                <c:pt idx="89689">
                  <c:v>8967.26</c:v>
                </c:pt>
                <c:pt idx="89690">
                  <c:v>8967.36</c:v>
                </c:pt>
                <c:pt idx="89691">
                  <c:v>8967.46</c:v>
                </c:pt>
                <c:pt idx="89692">
                  <c:v>8967.56</c:v>
                </c:pt>
                <c:pt idx="89693">
                  <c:v>8967.66</c:v>
                </c:pt>
                <c:pt idx="89694">
                  <c:v>8967.76</c:v>
                </c:pt>
                <c:pt idx="89695">
                  <c:v>8967.86</c:v>
                </c:pt>
                <c:pt idx="89696">
                  <c:v>8967.96</c:v>
                </c:pt>
                <c:pt idx="89697">
                  <c:v>8968.06</c:v>
                </c:pt>
                <c:pt idx="89698">
                  <c:v>8968.16</c:v>
                </c:pt>
                <c:pt idx="89699">
                  <c:v>8968.26</c:v>
                </c:pt>
                <c:pt idx="89700">
                  <c:v>8968.36</c:v>
                </c:pt>
                <c:pt idx="89701">
                  <c:v>8968.46</c:v>
                </c:pt>
                <c:pt idx="89702">
                  <c:v>8968.56</c:v>
                </c:pt>
                <c:pt idx="89703">
                  <c:v>8968.66</c:v>
                </c:pt>
                <c:pt idx="89704">
                  <c:v>8968.76</c:v>
                </c:pt>
                <c:pt idx="89705">
                  <c:v>8968.86</c:v>
                </c:pt>
                <c:pt idx="89706">
                  <c:v>8968.96</c:v>
                </c:pt>
                <c:pt idx="89707">
                  <c:v>8969.06</c:v>
                </c:pt>
                <c:pt idx="89708">
                  <c:v>8969.16</c:v>
                </c:pt>
                <c:pt idx="89709">
                  <c:v>8969.26</c:v>
                </c:pt>
                <c:pt idx="89710">
                  <c:v>8969.36</c:v>
                </c:pt>
                <c:pt idx="89711">
                  <c:v>8969.46</c:v>
                </c:pt>
                <c:pt idx="89712">
                  <c:v>8969.56</c:v>
                </c:pt>
                <c:pt idx="89713">
                  <c:v>8969.66</c:v>
                </c:pt>
                <c:pt idx="89714">
                  <c:v>8969.76</c:v>
                </c:pt>
                <c:pt idx="89715">
                  <c:v>8969.86</c:v>
                </c:pt>
                <c:pt idx="89716">
                  <c:v>8969.96</c:v>
                </c:pt>
                <c:pt idx="89717">
                  <c:v>8970.06</c:v>
                </c:pt>
                <c:pt idx="89718">
                  <c:v>8970.16</c:v>
                </c:pt>
                <c:pt idx="89719">
                  <c:v>8970.26</c:v>
                </c:pt>
                <c:pt idx="89720">
                  <c:v>8970.36</c:v>
                </c:pt>
                <c:pt idx="89721">
                  <c:v>8970.46</c:v>
                </c:pt>
                <c:pt idx="89722">
                  <c:v>8970.56</c:v>
                </c:pt>
                <c:pt idx="89723">
                  <c:v>8970.66</c:v>
                </c:pt>
                <c:pt idx="89724">
                  <c:v>8970.76</c:v>
                </c:pt>
                <c:pt idx="89725">
                  <c:v>8970.86</c:v>
                </c:pt>
                <c:pt idx="89726">
                  <c:v>8970.96</c:v>
                </c:pt>
                <c:pt idx="89727">
                  <c:v>8971.06</c:v>
                </c:pt>
                <c:pt idx="89728">
                  <c:v>8971.16</c:v>
                </c:pt>
                <c:pt idx="89729">
                  <c:v>8971.26</c:v>
                </c:pt>
                <c:pt idx="89730">
                  <c:v>8971.36</c:v>
                </c:pt>
                <c:pt idx="89731">
                  <c:v>8971.46</c:v>
                </c:pt>
                <c:pt idx="89732">
                  <c:v>8971.56</c:v>
                </c:pt>
                <c:pt idx="89733">
                  <c:v>8971.66</c:v>
                </c:pt>
                <c:pt idx="89734">
                  <c:v>8971.76</c:v>
                </c:pt>
                <c:pt idx="89735">
                  <c:v>8971.86</c:v>
                </c:pt>
                <c:pt idx="89736">
                  <c:v>8971.96</c:v>
                </c:pt>
                <c:pt idx="89737">
                  <c:v>8972.06</c:v>
                </c:pt>
                <c:pt idx="89738">
                  <c:v>8972.16</c:v>
                </c:pt>
                <c:pt idx="89739">
                  <c:v>8972.26</c:v>
                </c:pt>
                <c:pt idx="89740">
                  <c:v>8972.36</c:v>
                </c:pt>
                <c:pt idx="89741">
                  <c:v>8972.46</c:v>
                </c:pt>
                <c:pt idx="89742">
                  <c:v>8972.56</c:v>
                </c:pt>
                <c:pt idx="89743">
                  <c:v>8972.66</c:v>
                </c:pt>
                <c:pt idx="89744">
                  <c:v>8972.76</c:v>
                </c:pt>
                <c:pt idx="89745">
                  <c:v>8972.86</c:v>
                </c:pt>
                <c:pt idx="89746">
                  <c:v>8972.96</c:v>
                </c:pt>
                <c:pt idx="89747">
                  <c:v>8973.06</c:v>
                </c:pt>
                <c:pt idx="89748">
                  <c:v>8973.16</c:v>
                </c:pt>
                <c:pt idx="89749">
                  <c:v>8973.26</c:v>
                </c:pt>
                <c:pt idx="89750">
                  <c:v>8973.36</c:v>
                </c:pt>
                <c:pt idx="89751">
                  <c:v>8973.46</c:v>
                </c:pt>
                <c:pt idx="89752">
                  <c:v>8973.56</c:v>
                </c:pt>
                <c:pt idx="89753">
                  <c:v>8973.66</c:v>
                </c:pt>
                <c:pt idx="89754">
                  <c:v>8973.76</c:v>
                </c:pt>
                <c:pt idx="89755">
                  <c:v>8973.86</c:v>
                </c:pt>
                <c:pt idx="89756">
                  <c:v>8973.96</c:v>
                </c:pt>
                <c:pt idx="89757">
                  <c:v>8974.06</c:v>
                </c:pt>
                <c:pt idx="89758">
                  <c:v>8974.16</c:v>
                </c:pt>
                <c:pt idx="89759">
                  <c:v>8974.26</c:v>
                </c:pt>
                <c:pt idx="89760">
                  <c:v>8974.36</c:v>
                </c:pt>
                <c:pt idx="89761">
                  <c:v>8974.46</c:v>
                </c:pt>
                <c:pt idx="89762">
                  <c:v>8974.56</c:v>
                </c:pt>
                <c:pt idx="89763">
                  <c:v>8974.66</c:v>
                </c:pt>
                <c:pt idx="89764">
                  <c:v>8974.76</c:v>
                </c:pt>
                <c:pt idx="89765">
                  <c:v>8974.86</c:v>
                </c:pt>
                <c:pt idx="89766">
                  <c:v>8974.96</c:v>
                </c:pt>
                <c:pt idx="89767">
                  <c:v>8975.06</c:v>
                </c:pt>
                <c:pt idx="89768">
                  <c:v>8975.16</c:v>
                </c:pt>
                <c:pt idx="89769">
                  <c:v>8975.26</c:v>
                </c:pt>
                <c:pt idx="89770">
                  <c:v>8975.36</c:v>
                </c:pt>
                <c:pt idx="89771">
                  <c:v>8975.46</c:v>
                </c:pt>
                <c:pt idx="89772">
                  <c:v>8975.56</c:v>
                </c:pt>
                <c:pt idx="89773">
                  <c:v>8975.66</c:v>
                </c:pt>
                <c:pt idx="89774">
                  <c:v>8975.76</c:v>
                </c:pt>
                <c:pt idx="89775">
                  <c:v>8975.86</c:v>
                </c:pt>
                <c:pt idx="89776">
                  <c:v>8975.96</c:v>
                </c:pt>
                <c:pt idx="89777">
                  <c:v>8976.06</c:v>
                </c:pt>
                <c:pt idx="89778">
                  <c:v>8976.16</c:v>
                </c:pt>
                <c:pt idx="89779">
                  <c:v>8976.26</c:v>
                </c:pt>
                <c:pt idx="89780">
                  <c:v>8976.36</c:v>
                </c:pt>
                <c:pt idx="89781">
                  <c:v>8976.46</c:v>
                </c:pt>
                <c:pt idx="89782">
                  <c:v>8976.56</c:v>
                </c:pt>
                <c:pt idx="89783">
                  <c:v>8976.66</c:v>
                </c:pt>
                <c:pt idx="89784">
                  <c:v>8976.76</c:v>
                </c:pt>
                <c:pt idx="89785">
                  <c:v>8976.86</c:v>
                </c:pt>
                <c:pt idx="89786">
                  <c:v>8976.96</c:v>
                </c:pt>
                <c:pt idx="89787">
                  <c:v>8977.06</c:v>
                </c:pt>
                <c:pt idx="89788">
                  <c:v>8977.16</c:v>
                </c:pt>
                <c:pt idx="89789">
                  <c:v>8977.26</c:v>
                </c:pt>
                <c:pt idx="89790">
                  <c:v>8977.36</c:v>
                </c:pt>
                <c:pt idx="89791">
                  <c:v>8977.46</c:v>
                </c:pt>
                <c:pt idx="89792">
                  <c:v>8977.56</c:v>
                </c:pt>
                <c:pt idx="89793">
                  <c:v>8977.66</c:v>
                </c:pt>
                <c:pt idx="89794">
                  <c:v>8977.76</c:v>
                </c:pt>
                <c:pt idx="89795">
                  <c:v>8977.86</c:v>
                </c:pt>
                <c:pt idx="89796">
                  <c:v>8977.96</c:v>
                </c:pt>
                <c:pt idx="89797">
                  <c:v>8978.06</c:v>
                </c:pt>
                <c:pt idx="89798">
                  <c:v>8978.16</c:v>
                </c:pt>
                <c:pt idx="89799">
                  <c:v>8978.26</c:v>
                </c:pt>
                <c:pt idx="89800">
                  <c:v>8978.36</c:v>
                </c:pt>
                <c:pt idx="89801">
                  <c:v>8978.46</c:v>
                </c:pt>
                <c:pt idx="89802">
                  <c:v>8978.56</c:v>
                </c:pt>
                <c:pt idx="89803">
                  <c:v>8978.66</c:v>
                </c:pt>
                <c:pt idx="89804">
                  <c:v>8978.76</c:v>
                </c:pt>
                <c:pt idx="89805">
                  <c:v>8978.86</c:v>
                </c:pt>
                <c:pt idx="89806">
                  <c:v>8978.96</c:v>
                </c:pt>
                <c:pt idx="89807">
                  <c:v>8979.06</c:v>
                </c:pt>
                <c:pt idx="89808">
                  <c:v>8979.16</c:v>
                </c:pt>
                <c:pt idx="89809">
                  <c:v>8979.26</c:v>
                </c:pt>
                <c:pt idx="89810">
                  <c:v>8979.36</c:v>
                </c:pt>
                <c:pt idx="89811">
                  <c:v>8979.46</c:v>
                </c:pt>
                <c:pt idx="89812">
                  <c:v>8979.56</c:v>
                </c:pt>
                <c:pt idx="89813">
                  <c:v>8979.66</c:v>
                </c:pt>
                <c:pt idx="89814">
                  <c:v>8979.76</c:v>
                </c:pt>
                <c:pt idx="89815">
                  <c:v>8979.86</c:v>
                </c:pt>
                <c:pt idx="89816">
                  <c:v>8979.96</c:v>
                </c:pt>
                <c:pt idx="89817">
                  <c:v>8980.06</c:v>
                </c:pt>
                <c:pt idx="89818">
                  <c:v>8980.16</c:v>
                </c:pt>
                <c:pt idx="89819">
                  <c:v>8980.26</c:v>
                </c:pt>
                <c:pt idx="89820">
                  <c:v>8980.36</c:v>
                </c:pt>
                <c:pt idx="89821">
                  <c:v>8980.46</c:v>
                </c:pt>
                <c:pt idx="89822">
                  <c:v>8980.56</c:v>
                </c:pt>
                <c:pt idx="89823">
                  <c:v>8980.66</c:v>
                </c:pt>
                <c:pt idx="89824">
                  <c:v>8980.76</c:v>
                </c:pt>
                <c:pt idx="89825">
                  <c:v>8980.86</c:v>
                </c:pt>
                <c:pt idx="89826">
                  <c:v>8980.96</c:v>
                </c:pt>
                <c:pt idx="89827">
                  <c:v>8981.06</c:v>
                </c:pt>
                <c:pt idx="89828">
                  <c:v>8981.16</c:v>
                </c:pt>
                <c:pt idx="89829">
                  <c:v>8981.26</c:v>
                </c:pt>
                <c:pt idx="89830">
                  <c:v>8981.36</c:v>
                </c:pt>
                <c:pt idx="89831">
                  <c:v>8981.46</c:v>
                </c:pt>
                <c:pt idx="89832">
                  <c:v>8981.56</c:v>
                </c:pt>
                <c:pt idx="89833">
                  <c:v>8981.66</c:v>
                </c:pt>
                <c:pt idx="89834">
                  <c:v>8981.76</c:v>
                </c:pt>
                <c:pt idx="89835">
                  <c:v>8981.86</c:v>
                </c:pt>
                <c:pt idx="89836">
                  <c:v>8981.96</c:v>
                </c:pt>
                <c:pt idx="89837">
                  <c:v>8982.06</c:v>
                </c:pt>
                <c:pt idx="89838">
                  <c:v>8982.16</c:v>
                </c:pt>
                <c:pt idx="89839">
                  <c:v>8982.26</c:v>
                </c:pt>
                <c:pt idx="89840">
                  <c:v>8982.36</c:v>
                </c:pt>
                <c:pt idx="89841">
                  <c:v>8982.46</c:v>
                </c:pt>
                <c:pt idx="89842">
                  <c:v>8982.56</c:v>
                </c:pt>
                <c:pt idx="89843">
                  <c:v>8982.66</c:v>
                </c:pt>
                <c:pt idx="89844">
                  <c:v>8982.76</c:v>
                </c:pt>
                <c:pt idx="89845">
                  <c:v>8982.86</c:v>
                </c:pt>
                <c:pt idx="89846">
                  <c:v>8982.96</c:v>
                </c:pt>
                <c:pt idx="89847">
                  <c:v>8983.06</c:v>
                </c:pt>
                <c:pt idx="89848">
                  <c:v>8983.16</c:v>
                </c:pt>
                <c:pt idx="89849">
                  <c:v>8983.26</c:v>
                </c:pt>
                <c:pt idx="89850">
                  <c:v>8983.36</c:v>
                </c:pt>
                <c:pt idx="89851">
                  <c:v>8983.46</c:v>
                </c:pt>
                <c:pt idx="89852">
                  <c:v>8983.56</c:v>
                </c:pt>
                <c:pt idx="89853">
                  <c:v>8983.66</c:v>
                </c:pt>
                <c:pt idx="89854">
                  <c:v>8983.76</c:v>
                </c:pt>
                <c:pt idx="89855">
                  <c:v>8983.86</c:v>
                </c:pt>
                <c:pt idx="89856">
                  <c:v>8983.96</c:v>
                </c:pt>
                <c:pt idx="89857">
                  <c:v>8984.06</c:v>
                </c:pt>
                <c:pt idx="89858">
                  <c:v>8984.16</c:v>
                </c:pt>
                <c:pt idx="89859">
                  <c:v>8984.26</c:v>
                </c:pt>
                <c:pt idx="89860">
                  <c:v>8984.36</c:v>
                </c:pt>
                <c:pt idx="89861">
                  <c:v>8984.46</c:v>
                </c:pt>
                <c:pt idx="89862">
                  <c:v>8984.56</c:v>
                </c:pt>
                <c:pt idx="89863">
                  <c:v>8984.66</c:v>
                </c:pt>
                <c:pt idx="89864">
                  <c:v>8984.76</c:v>
                </c:pt>
                <c:pt idx="89865">
                  <c:v>8984.86</c:v>
                </c:pt>
                <c:pt idx="89866">
                  <c:v>8984.96</c:v>
                </c:pt>
                <c:pt idx="89867">
                  <c:v>8985.06</c:v>
                </c:pt>
                <c:pt idx="89868">
                  <c:v>8985.16</c:v>
                </c:pt>
                <c:pt idx="89869">
                  <c:v>8985.26</c:v>
                </c:pt>
                <c:pt idx="89870">
                  <c:v>8985.36</c:v>
                </c:pt>
                <c:pt idx="89871">
                  <c:v>8985.46</c:v>
                </c:pt>
                <c:pt idx="89872">
                  <c:v>8985.56</c:v>
                </c:pt>
                <c:pt idx="89873">
                  <c:v>8985.66</c:v>
                </c:pt>
                <c:pt idx="89874">
                  <c:v>8985.76</c:v>
                </c:pt>
                <c:pt idx="89875">
                  <c:v>8985.86</c:v>
                </c:pt>
                <c:pt idx="89876">
                  <c:v>8985.96</c:v>
                </c:pt>
                <c:pt idx="89877">
                  <c:v>8986.06</c:v>
                </c:pt>
                <c:pt idx="89878">
                  <c:v>8986.16</c:v>
                </c:pt>
                <c:pt idx="89879">
                  <c:v>8986.26</c:v>
                </c:pt>
                <c:pt idx="89880">
                  <c:v>8986.36</c:v>
                </c:pt>
                <c:pt idx="89881">
                  <c:v>8986.46</c:v>
                </c:pt>
                <c:pt idx="89882">
                  <c:v>8986.56</c:v>
                </c:pt>
                <c:pt idx="89883">
                  <c:v>8986.66</c:v>
                </c:pt>
                <c:pt idx="89884">
                  <c:v>8986.76</c:v>
                </c:pt>
                <c:pt idx="89885">
                  <c:v>8986.86</c:v>
                </c:pt>
                <c:pt idx="89886">
                  <c:v>8986.96</c:v>
                </c:pt>
                <c:pt idx="89887">
                  <c:v>8987.06</c:v>
                </c:pt>
                <c:pt idx="89888">
                  <c:v>8987.16</c:v>
                </c:pt>
                <c:pt idx="89889">
                  <c:v>8987.26</c:v>
                </c:pt>
                <c:pt idx="89890">
                  <c:v>8987.36</c:v>
                </c:pt>
                <c:pt idx="89891">
                  <c:v>8987.46</c:v>
                </c:pt>
                <c:pt idx="89892">
                  <c:v>8987.56</c:v>
                </c:pt>
                <c:pt idx="89893">
                  <c:v>8987.66</c:v>
                </c:pt>
                <c:pt idx="89894">
                  <c:v>8987.76</c:v>
                </c:pt>
                <c:pt idx="89895">
                  <c:v>8987.86</c:v>
                </c:pt>
                <c:pt idx="89896">
                  <c:v>8987.96</c:v>
                </c:pt>
                <c:pt idx="89897">
                  <c:v>8988.06</c:v>
                </c:pt>
                <c:pt idx="89898">
                  <c:v>8988.16</c:v>
                </c:pt>
                <c:pt idx="89899">
                  <c:v>8988.26</c:v>
                </c:pt>
                <c:pt idx="89900">
                  <c:v>8988.36</c:v>
                </c:pt>
                <c:pt idx="89901">
                  <c:v>8988.46</c:v>
                </c:pt>
                <c:pt idx="89902">
                  <c:v>8988.56</c:v>
                </c:pt>
                <c:pt idx="89903">
                  <c:v>8988.66</c:v>
                </c:pt>
                <c:pt idx="89904">
                  <c:v>8988.76</c:v>
                </c:pt>
                <c:pt idx="89905">
                  <c:v>8988.86</c:v>
                </c:pt>
                <c:pt idx="89906">
                  <c:v>8988.96</c:v>
                </c:pt>
                <c:pt idx="89907">
                  <c:v>8989.06</c:v>
                </c:pt>
                <c:pt idx="89908">
                  <c:v>8989.16</c:v>
                </c:pt>
                <c:pt idx="89909">
                  <c:v>8989.26</c:v>
                </c:pt>
                <c:pt idx="89910">
                  <c:v>8989.36</c:v>
                </c:pt>
                <c:pt idx="89911">
                  <c:v>8989.46</c:v>
                </c:pt>
                <c:pt idx="89912">
                  <c:v>8989.56</c:v>
                </c:pt>
                <c:pt idx="89913">
                  <c:v>8989.66</c:v>
                </c:pt>
                <c:pt idx="89914">
                  <c:v>8989.76</c:v>
                </c:pt>
                <c:pt idx="89915">
                  <c:v>8989.86</c:v>
                </c:pt>
                <c:pt idx="89916">
                  <c:v>8989.96</c:v>
                </c:pt>
                <c:pt idx="89917">
                  <c:v>8990.06</c:v>
                </c:pt>
                <c:pt idx="89918">
                  <c:v>8990.16</c:v>
                </c:pt>
                <c:pt idx="89919">
                  <c:v>8990.26</c:v>
                </c:pt>
                <c:pt idx="89920">
                  <c:v>8990.36</c:v>
                </c:pt>
                <c:pt idx="89921">
                  <c:v>8990.46</c:v>
                </c:pt>
                <c:pt idx="89922">
                  <c:v>8990.56</c:v>
                </c:pt>
                <c:pt idx="89923">
                  <c:v>8990.66</c:v>
                </c:pt>
                <c:pt idx="89924">
                  <c:v>8990.76</c:v>
                </c:pt>
                <c:pt idx="89925">
                  <c:v>8990.86</c:v>
                </c:pt>
                <c:pt idx="89926">
                  <c:v>8990.96</c:v>
                </c:pt>
                <c:pt idx="89927">
                  <c:v>8991.06</c:v>
                </c:pt>
                <c:pt idx="89928">
                  <c:v>8991.16</c:v>
                </c:pt>
                <c:pt idx="89929">
                  <c:v>8991.26</c:v>
                </c:pt>
                <c:pt idx="89930">
                  <c:v>8991.36</c:v>
                </c:pt>
                <c:pt idx="89931">
                  <c:v>8991.46</c:v>
                </c:pt>
                <c:pt idx="89932">
                  <c:v>8991.56</c:v>
                </c:pt>
                <c:pt idx="89933">
                  <c:v>8991.66</c:v>
                </c:pt>
                <c:pt idx="89934">
                  <c:v>8991.76</c:v>
                </c:pt>
                <c:pt idx="89935">
                  <c:v>8991.86</c:v>
                </c:pt>
                <c:pt idx="89936">
                  <c:v>8991.96</c:v>
                </c:pt>
                <c:pt idx="89937">
                  <c:v>8992.06</c:v>
                </c:pt>
                <c:pt idx="89938">
                  <c:v>8992.16</c:v>
                </c:pt>
                <c:pt idx="89939">
                  <c:v>8992.26</c:v>
                </c:pt>
                <c:pt idx="89940">
                  <c:v>8992.36</c:v>
                </c:pt>
                <c:pt idx="89941">
                  <c:v>8992.46</c:v>
                </c:pt>
                <c:pt idx="89942">
                  <c:v>8992.56</c:v>
                </c:pt>
                <c:pt idx="89943">
                  <c:v>8992.66</c:v>
                </c:pt>
                <c:pt idx="89944">
                  <c:v>8992.76</c:v>
                </c:pt>
                <c:pt idx="89945">
                  <c:v>8992.86</c:v>
                </c:pt>
                <c:pt idx="89946">
                  <c:v>8992.96</c:v>
                </c:pt>
                <c:pt idx="89947">
                  <c:v>8993.06</c:v>
                </c:pt>
                <c:pt idx="89948">
                  <c:v>8993.16</c:v>
                </c:pt>
                <c:pt idx="89949">
                  <c:v>8993.26</c:v>
                </c:pt>
                <c:pt idx="89950">
                  <c:v>8993.36</c:v>
                </c:pt>
                <c:pt idx="89951">
                  <c:v>8993.46</c:v>
                </c:pt>
                <c:pt idx="89952">
                  <c:v>8993.56</c:v>
                </c:pt>
                <c:pt idx="89953">
                  <c:v>8993.66</c:v>
                </c:pt>
                <c:pt idx="89954">
                  <c:v>8993.76</c:v>
                </c:pt>
                <c:pt idx="89955">
                  <c:v>8993.86</c:v>
                </c:pt>
                <c:pt idx="89956">
                  <c:v>8993.96</c:v>
                </c:pt>
                <c:pt idx="89957">
                  <c:v>8994.06</c:v>
                </c:pt>
                <c:pt idx="89958">
                  <c:v>8994.16</c:v>
                </c:pt>
                <c:pt idx="89959">
                  <c:v>8994.26</c:v>
                </c:pt>
                <c:pt idx="89960">
                  <c:v>8994.36</c:v>
                </c:pt>
                <c:pt idx="89961">
                  <c:v>8994.46</c:v>
                </c:pt>
                <c:pt idx="89962">
                  <c:v>8994.56</c:v>
                </c:pt>
                <c:pt idx="89963">
                  <c:v>8994.66</c:v>
                </c:pt>
                <c:pt idx="89964">
                  <c:v>8994.76</c:v>
                </c:pt>
                <c:pt idx="89965">
                  <c:v>8994.86</c:v>
                </c:pt>
                <c:pt idx="89966">
                  <c:v>8994.96</c:v>
                </c:pt>
                <c:pt idx="89967">
                  <c:v>8995.06</c:v>
                </c:pt>
                <c:pt idx="89968">
                  <c:v>8995.16</c:v>
                </c:pt>
                <c:pt idx="89969">
                  <c:v>8995.26</c:v>
                </c:pt>
                <c:pt idx="89970">
                  <c:v>8995.36</c:v>
                </c:pt>
                <c:pt idx="89971">
                  <c:v>8995.46</c:v>
                </c:pt>
                <c:pt idx="89972">
                  <c:v>8995.56</c:v>
                </c:pt>
                <c:pt idx="89973">
                  <c:v>8995.66</c:v>
                </c:pt>
                <c:pt idx="89974">
                  <c:v>8995.76</c:v>
                </c:pt>
                <c:pt idx="89975">
                  <c:v>8995.86</c:v>
                </c:pt>
                <c:pt idx="89976">
                  <c:v>8995.96</c:v>
                </c:pt>
                <c:pt idx="89977">
                  <c:v>8996.06</c:v>
                </c:pt>
                <c:pt idx="89978">
                  <c:v>8996.16</c:v>
                </c:pt>
                <c:pt idx="89979">
                  <c:v>8996.26</c:v>
                </c:pt>
                <c:pt idx="89980">
                  <c:v>8996.36</c:v>
                </c:pt>
                <c:pt idx="89981">
                  <c:v>8996.46</c:v>
                </c:pt>
                <c:pt idx="89982">
                  <c:v>8996.56</c:v>
                </c:pt>
                <c:pt idx="89983">
                  <c:v>8996.66</c:v>
                </c:pt>
                <c:pt idx="89984">
                  <c:v>8996.76</c:v>
                </c:pt>
                <c:pt idx="89985">
                  <c:v>8996.86</c:v>
                </c:pt>
                <c:pt idx="89986">
                  <c:v>8996.96</c:v>
                </c:pt>
                <c:pt idx="89987">
                  <c:v>8997.06</c:v>
                </c:pt>
                <c:pt idx="89988">
                  <c:v>8997.16</c:v>
                </c:pt>
                <c:pt idx="89989">
                  <c:v>8997.26</c:v>
                </c:pt>
                <c:pt idx="89990">
                  <c:v>8997.36</c:v>
                </c:pt>
                <c:pt idx="89991">
                  <c:v>8997.46</c:v>
                </c:pt>
                <c:pt idx="89992">
                  <c:v>8997.56</c:v>
                </c:pt>
                <c:pt idx="89993">
                  <c:v>8997.66</c:v>
                </c:pt>
                <c:pt idx="89994">
                  <c:v>8997.76</c:v>
                </c:pt>
                <c:pt idx="89995">
                  <c:v>8997.86</c:v>
                </c:pt>
                <c:pt idx="89996">
                  <c:v>8997.96</c:v>
                </c:pt>
                <c:pt idx="89997">
                  <c:v>8998.06</c:v>
                </c:pt>
                <c:pt idx="89998">
                  <c:v>8998.16</c:v>
                </c:pt>
                <c:pt idx="89999">
                  <c:v>8998.26</c:v>
                </c:pt>
                <c:pt idx="90000">
                  <c:v>8998.36</c:v>
                </c:pt>
                <c:pt idx="90001">
                  <c:v>8998.46</c:v>
                </c:pt>
                <c:pt idx="90002">
                  <c:v>8998.56</c:v>
                </c:pt>
                <c:pt idx="90003">
                  <c:v>8998.66</c:v>
                </c:pt>
                <c:pt idx="90004">
                  <c:v>8998.76</c:v>
                </c:pt>
                <c:pt idx="90005">
                  <c:v>8998.86</c:v>
                </c:pt>
                <c:pt idx="90006">
                  <c:v>8998.96</c:v>
                </c:pt>
                <c:pt idx="90007">
                  <c:v>8999.06</c:v>
                </c:pt>
                <c:pt idx="90008">
                  <c:v>8999.16</c:v>
                </c:pt>
                <c:pt idx="90009">
                  <c:v>8999.26</c:v>
                </c:pt>
                <c:pt idx="90010">
                  <c:v>8999.36</c:v>
                </c:pt>
                <c:pt idx="90011">
                  <c:v>8999.46</c:v>
                </c:pt>
                <c:pt idx="90012">
                  <c:v>8999.56</c:v>
                </c:pt>
                <c:pt idx="90013">
                  <c:v>8999.66</c:v>
                </c:pt>
                <c:pt idx="90014">
                  <c:v>8999.76</c:v>
                </c:pt>
                <c:pt idx="90015">
                  <c:v>8999.86</c:v>
                </c:pt>
                <c:pt idx="90016">
                  <c:v>8999.96</c:v>
                </c:pt>
                <c:pt idx="90017">
                  <c:v>9000.06</c:v>
                </c:pt>
                <c:pt idx="90018">
                  <c:v>9000.16</c:v>
                </c:pt>
                <c:pt idx="90019">
                  <c:v>9000.26</c:v>
                </c:pt>
                <c:pt idx="90020">
                  <c:v>9000.36</c:v>
                </c:pt>
                <c:pt idx="90021">
                  <c:v>9000.46</c:v>
                </c:pt>
                <c:pt idx="90022">
                  <c:v>9000.56</c:v>
                </c:pt>
                <c:pt idx="90023">
                  <c:v>9000.66</c:v>
                </c:pt>
                <c:pt idx="90024">
                  <c:v>9000.76</c:v>
                </c:pt>
                <c:pt idx="90025">
                  <c:v>9000.86</c:v>
                </c:pt>
                <c:pt idx="90026">
                  <c:v>9000.96</c:v>
                </c:pt>
                <c:pt idx="90027">
                  <c:v>9001.06</c:v>
                </c:pt>
                <c:pt idx="90028">
                  <c:v>9001.16</c:v>
                </c:pt>
                <c:pt idx="90029">
                  <c:v>9001.26</c:v>
                </c:pt>
                <c:pt idx="90030">
                  <c:v>9001.36</c:v>
                </c:pt>
                <c:pt idx="90031">
                  <c:v>9001.46</c:v>
                </c:pt>
                <c:pt idx="90032">
                  <c:v>9001.56</c:v>
                </c:pt>
                <c:pt idx="90033">
                  <c:v>9001.66</c:v>
                </c:pt>
                <c:pt idx="90034">
                  <c:v>9001.76</c:v>
                </c:pt>
                <c:pt idx="90035">
                  <c:v>9001.86</c:v>
                </c:pt>
                <c:pt idx="90036">
                  <c:v>9001.96</c:v>
                </c:pt>
                <c:pt idx="90037">
                  <c:v>9002.06</c:v>
                </c:pt>
                <c:pt idx="90038">
                  <c:v>9002.16</c:v>
                </c:pt>
                <c:pt idx="90039">
                  <c:v>9002.26</c:v>
                </c:pt>
                <c:pt idx="90040">
                  <c:v>9002.36</c:v>
                </c:pt>
                <c:pt idx="90041">
                  <c:v>9002.46</c:v>
                </c:pt>
                <c:pt idx="90042">
                  <c:v>9002.56</c:v>
                </c:pt>
                <c:pt idx="90043">
                  <c:v>9002.66</c:v>
                </c:pt>
                <c:pt idx="90044">
                  <c:v>9002.76</c:v>
                </c:pt>
                <c:pt idx="90045">
                  <c:v>9002.86</c:v>
                </c:pt>
                <c:pt idx="90046">
                  <c:v>9002.96</c:v>
                </c:pt>
                <c:pt idx="90047">
                  <c:v>9003.06</c:v>
                </c:pt>
                <c:pt idx="90048">
                  <c:v>9003.16</c:v>
                </c:pt>
                <c:pt idx="90049">
                  <c:v>9003.26</c:v>
                </c:pt>
                <c:pt idx="90050">
                  <c:v>9003.36</c:v>
                </c:pt>
                <c:pt idx="90051">
                  <c:v>9003.46</c:v>
                </c:pt>
                <c:pt idx="90052">
                  <c:v>9003.56</c:v>
                </c:pt>
                <c:pt idx="90053">
                  <c:v>9003.66</c:v>
                </c:pt>
                <c:pt idx="90054">
                  <c:v>9003.76</c:v>
                </c:pt>
                <c:pt idx="90055">
                  <c:v>9003.86</c:v>
                </c:pt>
                <c:pt idx="90056">
                  <c:v>9003.96</c:v>
                </c:pt>
                <c:pt idx="90057">
                  <c:v>9004.06</c:v>
                </c:pt>
                <c:pt idx="90058">
                  <c:v>9004.16</c:v>
                </c:pt>
                <c:pt idx="90059">
                  <c:v>9004.26</c:v>
                </c:pt>
                <c:pt idx="90060">
                  <c:v>9004.36</c:v>
                </c:pt>
                <c:pt idx="90061">
                  <c:v>9004.46</c:v>
                </c:pt>
                <c:pt idx="90062">
                  <c:v>9004.56</c:v>
                </c:pt>
                <c:pt idx="90063">
                  <c:v>9004.66</c:v>
                </c:pt>
                <c:pt idx="90064">
                  <c:v>9004.76</c:v>
                </c:pt>
                <c:pt idx="90065">
                  <c:v>9004.86</c:v>
                </c:pt>
                <c:pt idx="90066">
                  <c:v>9004.96</c:v>
                </c:pt>
                <c:pt idx="90067">
                  <c:v>9005.06</c:v>
                </c:pt>
                <c:pt idx="90068">
                  <c:v>9005.16</c:v>
                </c:pt>
                <c:pt idx="90069">
                  <c:v>9005.26</c:v>
                </c:pt>
                <c:pt idx="90070">
                  <c:v>9005.36</c:v>
                </c:pt>
                <c:pt idx="90071">
                  <c:v>9005.46</c:v>
                </c:pt>
                <c:pt idx="90072">
                  <c:v>9005.56</c:v>
                </c:pt>
                <c:pt idx="90073">
                  <c:v>9005.66</c:v>
                </c:pt>
                <c:pt idx="90074">
                  <c:v>9005.76</c:v>
                </c:pt>
                <c:pt idx="90075">
                  <c:v>9005.86</c:v>
                </c:pt>
                <c:pt idx="90076">
                  <c:v>9005.96</c:v>
                </c:pt>
                <c:pt idx="90077">
                  <c:v>9006.06</c:v>
                </c:pt>
                <c:pt idx="90078">
                  <c:v>9006.16</c:v>
                </c:pt>
                <c:pt idx="90079">
                  <c:v>9006.26</c:v>
                </c:pt>
                <c:pt idx="90080">
                  <c:v>9006.36</c:v>
                </c:pt>
                <c:pt idx="90081">
                  <c:v>9006.46</c:v>
                </c:pt>
                <c:pt idx="90082">
                  <c:v>9006.56</c:v>
                </c:pt>
                <c:pt idx="90083">
                  <c:v>9006.66</c:v>
                </c:pt>
                <c:pt idx="90084">
                  <c:v>9006.76</c:v>
                </c:pt>
                <c:pt idx="90085">
                  <c:v>9006.86</c:v>
                </c:pt>
                <c:pt idx="90086">
                  <c:v>9006.96</c:v>
                </c:pt>
                <c:pt idx="90087">
                  <c:v>9007.06</c:v>
                </c:pt>
                <c:pt idx="90088">
                  <c:v>9007.16</c:v>
                </c:pt>
                <c:pt idx="90089">
                  <c:v>9007.26</c:v>
                </c:pt>
                <c:pt idx="90090">
                  <c:v>9007.36</c:v>
                </c:pt>
                <c:pt idx="90091">
                  <c:v>9007.46</c:v>
                </c:pt>
                <c:pt idx="90092">
                  <c:v>9007.56</c:v>
                </c:pt>
                <c:pt idx="90093">
                  <c:v>9007.66</c:v>
                </c:pt>
                <c:pt idx="90094">
                  <c:v>9007.76</c:v>
                </c:pt>
                <c:pt idx="90095">
                  <c:v>9007.86</c:v>
                </c:pt>
                <c:pt idx="90096">
                  <c:v>9007.96</c:v>
                </c:pt>
                <c:pt idx="90097">
                  <c:v>9008.06</c:v>
                </c:pt>
                <c:pt idx="90098">
                  <c:v>9008.16</c:v>
                </c:pt>
                <c:pt idx="90099">
                  <c:v>9008.26</c:v>
                </c:pt>
                <c:pt idx="90100">
                  <c:v>9008.36</c:v>
                </c:pt>
                <c:pt idx="90101">
                  <c:v>9008.46</c:v>
                </c:pt>
                <c:pt idx="90102">
                  <c:v>9008.56</c:v>
                </c:pt>
                <c:pt idx="90103">
                  <c:v>9008.66</c:v>
                </c:pt>
                <c:pt idx="90104">
                  <c:v>9008.76</c:v>
                </c:pt>
                <c:pt idx="90105">
                  <c:v>9008.86</c:v>
                </c:pt>
                <c:pt idx="90106">
                  <c:v>9008.96</c:v>
                </c:pt>
                <c:pt idx="90107">
                  <c:v>9009.06</c:v>
                </c:pt>
                <c:pt idx="90108">
                  <c:v>9009.16</c:v>
                </c:pt>
                <c:pt idx="90109">
                  <c:v>9009.26</c:v>
                </c:pt>
                <c:pt idx="90110">
                  <c:v>9009.36</c:v>
                </c:pt>
                <c:pt idx="90111">
                  <c:v>9009.46</c:v>
                </c:pt>
                <c:pt idx="90112">
                  <c:v>9009.56</c:v>
                </c:pt>
                <c:pt idx="90113">
                  <c:v>9009.66</c:v>
                </c:pt>
                <c:pt idx="90114">
                  <c:v>9009.76</c:v>
                </c:pt>
                <c:pt idx="90115">
                  <c:v>9009.86</c:v>
                </c:pt>
                <c:pt idx="90116">
                  <c:v>9009.96</c:v>
                </c:pt>
                <c:pt idx="90117">
                  <c:v>9010.06</c:v>
                </c:pt>
                <c:pt idx="90118">
                  <c:v>9010.16</c:v>
                </c:pt>
                <c:pt idx="90119">
                  <c:v>9010.26</c:v>
                </c:pt>
                <c:pt idx="90120">
                  <c:v>9010.36</c:v>
                </c:pt>
                <c:pt idx="90121">
                  <c:v>9010.46</c:v>
                </c:pt>
                <c:pt idx="90122">
                  <c:v>9010.56</c:v>
                </c:pt>
                <c:pt idx="90123">
                  <c:v>9010.66</c:v>
                </c:pt>
                <c:pt idx="90124">
                  <c:v>9010.76</c:v>
                </c:pt>
                <c:pt idx="90125">
                  <c:v>9010.86</c:v>
                </c:pt>
                <c:pt idx="90126">
                  <c:v>9010.96</c:v>
                </c:pt>
                <c:pt idx="90127">
                  <c:v>9011.06</c:v>
                </c:pt>
                <c:pt idx="90128">
                  <c:v>9011.16</c:v>
                </c:pt>
                <c:pt idx="90129">
                  <c:v>9011.26</c:v>
                </c:pt>
                <c:pt idx="90130">
                  <c:v>9011.36</c:v>
                </c:pt>
                <c:pt idx="90131">
                  <c:v>9011.46</c:v>
                </c:pt>
                <c:pt idx="90132">
                  <c:v>9011.56</c:v>
                </c:pt>
                <c:pt idx="90133">
                  <c:v>9011.66</c:v>
                </c:pt>
                <c:pt idx="90134">
                  <c:v>9011.76</c:v>
                </c:pt>
                <c:pt idx="90135">
                  <c:v>9011.86</c:v>
                </c:pt>
                <c:pt idx="90136">
                  <c:v>9011.96</c:v>
                </c:pt>
                <c:pt idx="90137">
                  <c:v>9012.06</c:v>
                </c:pt>
                <c:pt idx="90138">
                  <c:v>9012.16</c:v>
                </c:pt>
                <c:pt idx="90139">
                  <c:v>9012.26</c:v>
                </c:pt>
                <c:pt idx="90140">
                  <c:v>9012.36</c:v>
                </c:pt>
                <c:pt idx="90141">
                  <c:v>9012.46</c:v>
                </c:pt>
                <c:pt idx="90142">
                  <c:v>9012.56</c:v>
                </c:pt>
                <c:pt idx="90143">
                  <c:v>9012.66</c:v>
                </c:pt>
                <c:pt idx="90144">
                  <c:v>9012.76</c:v>
                </c:pt>
                <c:pt idx="90145">
                  <c:v>9012.86</c:v>
                </c:pt>
                <c:pt idx="90146">
                  <c:v>9012.96</c:v>
                </c:pt>
                <c:pt idx="90147">
                  <c:v>9013.06</c:v>
                </c:pt>
                <c:pt idx="90148">
                  <c:v>9013.16</c:v>
                </c:pt>
                <c:pt idx="90149">
                  <c:v>9013.26</c:v>
                </c:pt>
                <c:pt idx="90150">
                  <c:v>9013.36</c:v>
                </c:pt>
                <c:pt idx="90151">
                  <c:v>9013.46</c:v>
                </c:pt>
                <c:pt idx="90152">
                  <c:v>9013.56</c:v>
                </c:pt>
                <c:pt idx="90153">
                  <c:v>9013.66</c:v>
                </c:pt>
                <c:pt idx="90154">
                  <c:v>9013.76</c:v>
                </c:pt>
                <c:pt idx="90155">
                  <c:v>9013.86</c:v>
                </c:pt>
                <c:pt idx="90156">
                  <c:v>9013.96</c:v>
                </c:pt>
                <c:pt idx="90157">
                  <c:v>9014.06</c:v>
                </c:pt>
                <c:pt idx="90158">
                  <c:v>9014.16</c:v>
                </c:pt>
                <c:pt idx="90159">
                  <c:v>9014.26</c:v>
                </c:pt>
                <c:pt idx="90160">
                  <c:v>9014.36</c:v>
                </c:pt>
                <c:pt idx="90161">
                  <c:v>9014.46</c:v>
                </c:pt>
                <c:pt idx="90162">
                  <c:v>9014.56</c:v>
                </c:pt>
                <c:pt idx="90163">
                  <c:v>9014.66</c:v>
                </c:pt>
                <c:pt idx="90164">
                  <c:v>9014.76</c:v>
                </c:pt>
                <c:pt idx="90165">
                  <c:v>9014.86</c:v>
                </c:pt>
                <c:pt idx="90166">
                  <c:v>9014.96</c:v>
                </c:pt>
                <c:pt idx="90167">
                  <c:v>9015.06</c:v>
                </c:pt>
                <c:pt idx="90168">
                  <c:v>9015.16</c:v>
                </c:pt>
                <c:pt idx="90169">
                  <c:v>9015.26</c:v>
                </c:pt>
                <c:pt idx="90170">
                  <c:v>9015.36</c:v>
                </c:pt>
                <c:pt idx="90171">
                  <c:v>9015.46</c:v>
                </c:pt>
                <c:pt idx="90172">
                  <c:v>9015.56</c:v>
                </c:pt>
                <c:pt idx="90173">
                  <c:v>9015.66</c:v>
                </c:pt>
                <c:pt idx="90174">
                  <c:v>9015.76</c:v>
                </c:pt>
                <c:pt idx="90175">
                  <c:v>9015.86</c:v>
                </c:pt>
                <c:pt idx="90176">
                  <c:v>9015.96</c:v>
                </c:pt>
                <c:pt idx="90177">
                  <c:v>9016.06</c:v>
                </c:pt>
                <c:pt idx="90178">
                  <c:v>9016.16</c:v>
                </c:pt>
                <c:pt idx="90179">
                  <c:v>9016.26</c:v>
                </c:pt>
                <c:pt idx="90180">
                  <c:v>9016.36</c:v>
                </c:pt>
                <c:pt idx="90181">
                  <c:v>9016.46</c:v>
                </c:pt>
                <c:pt idx="90182">
                  <c:v>9016.56</c:v>
                </c:pt>
                <c:pt idx="90183">
                  <c:v>9016.66</c:v>
                </c:pt>
                <c:pt idx="90184">
                  <c:v>9016.76</c:v>
                </c:pt>
                <c:pt idx="90185">
                  <c:v>9016.86</c:v>
                </c:pt>
                <c:pt idx="90186">
                  <c:v>9016.96</c:v>
                </c:pt>
                <c:pt idx="90187">
                  <c:v>9017.06</c:v>
                </c:pt>
                <c:pt idx="90188">
                  <c:v>9017.16</c:v>
                </c:pt>
                <c:pt idx="90189">
                  <c:v>9017.26</c:v>
                </c:pt>
                <c:pt idx="90190">
                  <c:v>9017.36</c:v>
                </c:pt>
                <c:pt idx="90191">
                  <c:v>9017.46</c:v>
                </c:pt>
                <c:pt idx="90192">
                  <c:v>9017.56</c:v>
                </c:pt>
                <c:pt idx="90193">
                  <c:v>9017.66</c:v>
                </c:pt>
                <c:pt idx="90194">
                  <c:v>9017.76</c:v>
                </c:pt>
                <c:pt idx="90195">
                  <c:v>9017.86</c:v>
                </c:pt>
                <c:pt idx="90196">
                  <c:v>9017.96</c:v>
                </c:pt>
                <c:pt idx="90197">
                  <c:v>9018.06</c:v>
                </c:pt>
                <c:pt idx="90198">
                  <c:v>9018.16</c:v>
                </c:pt>
                <c:pt idx="90199">
                  <c:v>9018.26</c:v>
                </c:pt>
                <c:pt idx="90200">
                  <c:v>9018.36</c:v>
                </c:pt>
                <c:pt idx="90201">
                  <c:v>9018.46</c:v>
                </c:pt>
                <c:pt idx="90202">
                  <c:v>9018.56</c:v>
                </c:pt>
                <c:pt idx="90203">
                  <c:v>9018.66</c:v>
                </c:pt>
                <c:pt idx="90204">
                  <c:v>9018.76</c:v>
                </c:pt>
                <c:pt idx="90205">
                  <c:v>9018.86</c:v>
                </c:pt>
                <c:pt idx="90206">
                  <c:v>9018.96</c:v>
                </c:pt>
                <c:pt idx="90207">
                  <c:v>9019.06</c:v>
                </c:pt>
                <c:pt idx="90208">
                  <c:v>9019.16</c:v>
                </c:pt>
                <c:pt idx="90209">
                  <c:v>9019.26</c:v>
                </c:pt>
                <c:pt idx="90210">
                  <c:v>9019.36</c:v>
                </c:pt>
                <c:pt idx="90211">
                  <c:v>9019.46</c:v>
                </c:pt>
                <c:pt idx="90212">
                  <c:v>9019.56</c:v>
                </c:pt>
                <c:pt idx="90213">
                  <c:v>9019.66</c:v>
                </c:pt>
                <c:pt idx="90214">
                  <c:v>9019.76</c:v>
                </c:pt>
                <c:pt idx="90215">
                  <c:v>9019.86</c:v>
                </c:pt>
                <c:pt idx="90216">
                  <c:v>9019.96</c:v>
                </c:pt>
                <c:pt idx="90217">
                  <c:v>9020.06</c:v>
                </c:pt>
                <c:pt idx="90218">
                  <c:v>9020.16</c:v>
                </c:pt>
                <c:pt idx="90219">
                  <c:v>9020.26</c:v>
                </c:pt>
                <c:pt idx="90220">
                  <c:v>9020.36</c:v>
                </c:pt>
                <c:pt idx="90221">
                  <c:v>9020.46</c:v>
                </c:pt>
                <c:pt idx="90222">
                  <c:v>9020.56</c:v>
                </c:pt>
                <c:pt idx="90223">
                  <c:v>9020.66</c:v>
                </c:pt>
                <c:pt idx="90224">
                  <c:v>9020.76</c:v>
                </c:pt>
                <c:pt idx="90225">
                  <c:v>9020.86</c:v>
                </c:pt>
                <c:pt idx="90226">
                  <c:v>9020.96</c:v>
                </c:pt>
                <c:pt idx="90227">
                  <c:v>9021.06</c:v>
                </c:pt>
                <c:pt idx="90228">
                  <c:v>9021.16</c:v>
                </c:pt>
                <c:pt idx="90229">
                  <c:v>9021.26</c:v>
                </c:pt>
                <c:pt idx="90230">
                  <c:v>9021.36</c:v>
                </c:pt>
                <c:pt idx="90231">
                  <c:v>9021.46</c:v>
                </c:pt>
                <c:pt idx="90232">
                  <c:v>9021.56</c:v>
                </c:pt>
                <c:pt idx="90233">
                  <c:v>9021.66</c:v>
                </c:pt>
                <c:pt idx="90234">
                  <c:v>9021.76</c:v>
                </c:pt>
                <c:pt idx="90235">
                  <c:v>9021.86</c:v>
                </c:pt>
                <c:pt idx="90236">
                  <c:v>9021.96</c:v>
                </c:pt>
                <c:pt idx="90237">
                  <c:v>9022.06</c:v>
                </c:pt>
                <c:pt idx="90238">
                  <c:v>9022.16</c:v>
                </c:pt>
                <c:pt idx="90239">
                  <c:v>9022.26</c:v>
                </c:pt>
                <c:pt idx="90240">
                  <c:v>9022.36</c:v>
                </c:pt>
                <c:pt idx="90241">
                  <c:v>9022.46</c:v>
                </c:pt>
                <c:pt idx="90242">
                  <c:v>9022.56</c:v>
                </c:pt>
                <c:pt idx="90243">
                  <c:v>9022.66</c:v>
                </c:pt>
                <c:pt idx="90244">
                  <c:v>9022.76</c:v>
                </c:pt>
                <c:pt idx="90245">
                  <c:v>9022.86</c:v>
                </c:pt>
                <c:pt idx="90246">
                  <c:v>9022.96</c:v>
                </c:pt>
                <c:pt idx="90247">
                  <c:v>9023.06</c:v>
                </c:pt>
                <c:pt idx="90248">
                  <c:v>9023.16</c:v>
                </c:pt>
                <c:pt idx="90249">
                  <c:v>9023.26</c:v>
                </c:pt>
                <c:pt idx="90250">
                  <c:v>9023.36</c:v>
                </c:pt>
                <c:pt idx="90251">
                  <c:v>9023.46</c:v>
                </c:pt>
                <c:pt idx="90252">
                  <c:v>9023.56</c:v>
                </c:pt>
                <c:pt idx="90253">
                  <c:v>9023.66</c:v>
                </c:pt>
                <c:pt idx="90254">
                  <c:v>9023.76</c:v>
                </c:pt>
                <c:pt idx="90255">
                  <c:v>9023.86</c:v>
                </c:pt>
                <c:pt idx="90256">
                  <c:v>9023.96</c:v>
                </c:pt>
                <c:pt idx="90257">
                  <c:v>9024.06</c:v>
                </c:pt>
                <c:pt idx="90258">
                  <c:v>9024.16</c:v>
                </c:pt>
                <c:pt idx="90259">
                  <c:v>9024.26</c:v>
                </c:pt>
                <c:pt idx="90260">
                  <c:v>9024.36</c:v>
                </c:pt>
                <c:pt idx="90261">
                  <c:v>9024.46</c:v>
                </c:pt>
                <c:pt idx="90262">
                  <c:v>9024.56</c:v>
                </c:pt>
                <c:pt idx="90263">
                  <c:v>9024.66</c:v>
                </c:pt>
                <c:pt idx="90264">
                  <c:v>9024.76</c:v>
                </c:pt>
                <c:pt idx="90265">
                  <c:v>9024.86</c:v>
                </c:pt>
                <c:pt idx="90266">
                  <c:v>9024.96</c:v>
                </c:pt>
                <c:pt idx="90267">
                  <c:v>9025.06</c:v>
                </c:pt>
                <c:pt idx="90268">
                  <c:v>9025.16</c:v>
                </c:pt>
                <c:pt idx="90269">
                  <c:v>9025.26</c:v>
                </c:pt>
                <c:pt idx="90270">
                  <c:v>9025.36</c:v>
                </c:pt>
                <c:pt idx="90271">
                  <c:v>9025.46</c:v>
                </c:pt>
                <c:pt idx="90272">
                  <c:v>9025.56</c:v>
                </c:pt>
                <c:pt idx="90273">
                  <c:v>9025.66</c:v>
                </c:pt>
                <c:pt idx="90274">
                  <c:v>9025.76</c:v>
                </c:pt>
                <c:pt idx="90275">
                  <c:v>9025.86</c:v>
                </c:pt>
                <c:pt idx="90276">
                  <c:v>9025.96</c:v>
                </c:pt>
                <c:pt idx="90277">
                  <c:v>9026.06</c:v>
                </c:pt>
                <c:pt idx="90278">
                  <c:v>9026.16</c:v>
                </c:pt>
                <c:pt idx="90279">
                  <c:v>9026.26</c:v>
                </c:pt>
                <c:pt idx="90280">
                  <c:v>9026.36</c:v>
                </c:pt>
                <c:pt idx="90281">
                  <c:v>9026.46</c:v>
                </c:pt>
                <c:pt idx="90282">
                  <c:v>9026.56</c:v>
                </c:pt>
                <c:pt idx="90283">
                  <c:v>9026.66</c:v>
                </c:pt>
                <c:pt idx="90284">
                  <c:v>9026.76</c:v>
                </c:pt>
                <c:pt idx="90285">
                  <c:v>9026.86</c:v>
                </c:pt>
                <c:pt idx="90286">
                  <c:v>9026.96</c:v>
                </c:pt>
                <c:pt idx="90287">
                  <c:v>9027.06</c:v>
                </c:pt>
                <c:pt idx="90288">
                  <c:v>9027.16</c:v>
                </c:pt>
                <c:pt idx="90289">
                  <c:v>9027.26</c:v>
                </c:pt>
                <c:pt idx="90290">
                  <c:v>9027.36</c:v>
                </c:pt>
                <c:pt idx="90291">
                  <c:v>9027.46</c:v>
                </c:pt>
                <c:pt idx="90292">
                  <c:v>9027.56</c:v>
                </c:pt>
                <c:pt idx="90293">
                  <c:v>9027.66</c:v>
                </c:pt>
                <c:pt idx="90294">
                  <c:v>9027.76</c:v>
                </c:pt>
                <c:pt idx="90295">
                  <c:v>9027.86</c:v>
                </c:pt>
                <c:pt idx="90296">
                  <c:v>9027.96</c:v>
                </c:pt>
                <c:pt idx="90297">
                  <c:v>9028.06</c:v>
                </c:pt>
                <c:pt idx="90298">
                  <c:v>9028.16</c:v>
                </c:pt>
                <c:pt idx="90299">
                  <c:v>9028.26</c:v>
                </c:pt>
                <c:pt idx="90300">
                  <c:v>9028.36</c:v>
                </c:pt>
                <c:pt idx="90301">
                  <c:v>9028.46</c:v>
                </c:pt>
                <c:pt idx="90302">
                  <c:v>9028.56</c:v>
                </c:pt>
                <c:pt idx="90303">
                  <c:v>9028.66</c:v>
                </c:pt>
                <c:pt idx="90304">
                  <c:v>9028.76</c:v>
                </c:pt>
                <c:pt idx="90305">
                  <c:v>9028.86</c:v>
                </c:pt>
                <c:pt idx="90306">
                  <c:v>9028.96</c:v>
                </c:pt>
                <c:pt idx="90307">
                  <c:v>9029.06</c:v>
                </c:pt>
                <c:pt idx="90308">
                  <c:v>9029.16</c:v>
                </c:pt>
                <c:pt idx="90309">
                  <c:v>9029.26</c:v>
                </c:pt>
                <c:pt idx="90310">
                  <c:v>9029.36</c:v>
                </c:pt>
                <c:pt idx="90311">
                  <c:v>9029.46</c:v>
                </c:pt>
                <c:pt idx="90312">
                  <c:v>9029.56</c:v>
                </c:pt>
                <c:pt idx="90313">
                  <c:v>9029.66</c:v>
                </c:pt>
                <c:pt idx="90314">
                  <c:v>9029.76</c:v>
                </c:pt>
                <c:pt idx="90315">
                  <c:v>9029.86</c:v>
                </c:pt>
                <c:pt idx="90316">
                  <c:v>9029.96</c:v>
                </c:pt>
                <c:pt idx="90317">
                  <c:v>9030.06</c:v>
                </c:pt>
                <c:pt idx="90318">
                  <c:v>9030.16</c:v>
                </c:pt>
                <c:pt idx="90319">
                  <c:v>9030.26</c:v>
                </c:pt>
                <c:pt idx="90320">
                  <c:v>9030.36</c:v>
                </c:pt>
                <c:pt idx="90321">
                  <c:v>9030.46</c:v>
                </c:pt>
                <c:pt idx="90322">
                  <c:v>9030.56</c:v>
                </c:pt>
                <c:pt idx="90323">
                  <c:v>9030.66</c:v>
                </c:pt>
                <c:pt idx="90324">
                  <c:v>9030.76</c:v>
                </c:pt>
                <c:pt idx="90325">
                  <c:v>9030.86</c:v>
                </c:pt>
                <c:pt idx="90326">
                  <c:v>9030.96</c:v>
                </c:pt>
                <c:pt idx="90327">
                  <c:v>9031.06</c:v>
                </c:pt>
                <c:pt idx="90328">
                  <c:v>9031.16</c:v>
                </c:pt>
                <c:pt idx="90329">
                  <c:v>9031.26</c:v>
                </c:pt>
                <c:pt idx="90330">
                  <c:v>9031.36</c:v>
                </c:pt>
                <c:pt idx="90331">
                  <c:v>9031.46</c:v>
                </c:pt>
                <c:pt idx="90332">
                  <c:v>9031.56</c:v>
                </c:pt>
                <c:pt idx="90333">
                  <c:v>9031.66</c:v>
                </c:pt>
                <c:pt idx="90334">
                  <c:v>9031.76</c:v>
                </c:pt>
                <c:pt idx="90335">
                  <c:v>9031.86</c:v>
                </c:pt>
                <c:pt idx="90336">
                  <c:v>9031.96</c:v>
                </c:pt>
                <c:pt idx="90337">
                  <c:v>9032.06</c:v>
                </c:pt>
                <c:pt idx="90338">
                  <c:v>9032.16</c:v>
                </c:pt>
                <c:pt idx="90339">
                  <c:v>9032.26</c:v>
                </c:pt>
                <c:pt idx="90340">
                  <c:v>9032.36</c:v>
                </c:pt>
                <c:pt idx="90341">
                  <c:v>9032.46</c:v>
                </c:pt>
                <c:pt idx="90342">
                  <c:v>9032.56</c:v>
                </c:pt>
                <c:pt idx="90343">
                  <c:v>9032.66</c:v>
                </c:pt>
                <c:pt idx="90344">
                  <c:v>9032.76</c:v>
                </c:pt>
                <c:pt idx="90345">
                  <c:v>9032.86</c:v>
                </c:pt>
                <c:pt idx="90346">
                  <c:v>9032.96</c:v>
                </c:pt>
                <c:pt idx="90347">
                  <c:v>9033.06</c:v>
                </c:pt>
                <c:pt idx="90348">
                  <c:v>9033.16</c:v>
                </c:pt>
                <c:pt idx="90349">
                  <c:v>9033.26</c:v>
                </c:pt>
                <c:pt idx="90350">
                  <c:v>9033.36</c:v>
                </c:pt>
                <c:pt idx="90351">
                  <c:v>9033.46</c:v>
                </c:pt>
                <c:pt idx="90352">
                  <c:v>9033.56</c:v>
                </c:pt>
                <c:pt idx="90353">
                  <c:v>9033.66</c:v>
                </c:pt>
                <c:pt idx="90354">
                  <c:v>9033.76</c:v>
                </c:pt>
                <c:pt idx="90355">
                  <c:v>9033.86</c:v>
                </c:pt>
                <c:pt idx="90356">
                  <c:v>9033.96</c:v>
                </c:pt>
                <c:pt idx="90357">
                  <c:v>9034.06</c:v>
                </c:pt>
                <c:pt idx="90358">
                  <c:v>9034.16</c:v>
                </c:pt>
                <c:pt idx="90359">
                  <c:v>9034.26</c:v>
                </c:pt>
                <c:pt idx="90360">
                  <c:v>9034.36</c:v>
                </c:pt>
                <c:pt idx="90361">
                  <c:v>9034.46</c:v>
                </c:pt>
                <c:pt idx="90362">
                  <c:v>9034.56</c:v>
                </c:pt>
                <c:pt idx="90363">
                  <c:v>9034.66</c:v>
                </c:pt>
                <c:pt idx="90364">
                  <c:v>9034.76</c:v>
                </c:pt>
                <c:pt idx="90365">
                  <c:v>9034.86</c:v>
                </c:pt>
                <c:pt idx="90366">
                  <c:v>9034.96</c:v>
                </c:pt>
                <c:pt idx="90367">
                  <c:v>9035.06</c:v>
                </c:pt>
                <c:pt idx="90368">
                  <c:v>9035.16</c:v>
                </c:pt>
                <c:pt idx="90369">
                  <c:v>9035.26</c:v>
                </c:pt>
                <c:pt idx="90370">
                  <c:v>9035.36</c:v>
                </c:pt>
                <c:pt idx="90371">
                  <c:v>9035.46</c:v>
                </c:pt>
                <c:pt idx="90372">
                  <c:v>9035.56</c:v>
                </c:pt>
                <c:pt idx="90373">
                  <c:v>9035.66</c:v>
                </c:pt>
                <c:pt idx="90374">
                  <c:v>9035.76</c:v>
                </c:pt>
                <c:pt idx="90375">
                  <c:v>9035.86</c:v>
                </c:pt>
                <c:pt idx="90376">
                  <c:v>9035.96</c:v>
                </c:pt>
                <c:pt idx="90377">
                  <c:v>9036.06</c:v>
                </c:pt>
                <c:pt idx="90378">
                  <c:v>9036.16</c:v>
                </c:pt>
                <c:pt idx="90379">
                  <c:v>9036.26</c:v>
                </c:pt>
                <c:pt idx="90380">
                  <c:v>9036.36</c:v>
                </c:pt>
                <c:pt idx="90381">
                  <c:v>9036.46</c:v>
                </c:pt>
                <c:pt idx="90382">
                  <c:v>9036.56</c:v>
                </c:pt>
                <c:pt idx="90383">
                  <c:v>9036.66</c:v>
                </c:pt>
                <c:pt idx="90384">
                  <c:v>9036.76</c:v>
                </c:pt>
                <c:pt idx="90385">
                  <c:v>9036.86</c:v>
                </c:pt>
                <c:pt idx="90386">
                  <c:v>9036.96</c:v>
                </c:pt>
                <c:pt idx="90387">
                  <c:v>9037.06</c:v>
                </c:pt>
                <c:pt idx="90388">
                  <c:v>9037.16</c:v>
                </c:pt>
                <c:pt idx="90389">
                  <c:v>9037.26</c:v>
                </c:pt>
                <c:pt idx="90390">
                  <c:v>9037.36</c:v>
                </c:pt>
                <c:pt idx="90391">
                  <c:v>9037.46</c:v>
                </c:pt>
                <c:pt idx="90392">
                  <c:v>9037.56</c:v>
                </c:pt>
                <c:pt idx="90393">
                  <c:v>9037.66</c:v>
                </c:pt>
                <c:pt idx="90394">
                  <c:v>9037.76</c:v>
                </c:pt>
                <c:pt idx="90395">
                  <c:v>9037.86</c:v>
                </c:pt>
                <c:pt idx="90396">
                  <c:v>9037.96</c:v>
                </c:pt>
                <c:pt idx="90397">
                  <c:v>9038.06</c:v>
                </c:pt>
                <c:pt idx="90398">
                  <c:v>9038.16</c:v>
                </c:pt>
                <c:pt idx="90399">
                  <c:v>9038.26</c:v>
                </c:pt>
                <c:pt idx="90400">
                  <c:v>9038.36</c:v>
                </c:pt>
                <c:pt idx="90401">
                  <c:v>9038.46</c:v>
                </c:pt>
                <c:pt idx="90402">
                  <c:v>9038.56</c:v>
                </c:pt>
                <c:pt idx="90403">
                  <c:v>9038.66</c:v>
                </c:pt>
                <c:pt idx="90404">
                  <c:v>9038.76</c:v>
                </c:pt>
                <c:pt idx="90405">
                  <c:v>9038.86</c:v>
                </c:pt>
                <c:pt idx="90406">
                  <c:v>9038.96</c:v>
                </c:pt>
                <c:pt idx="90407">
                  <c:v>9039.06</c:v>
                </c:pt>
                <c:pt idx="90408">
                  <c:v>9039.16</c:v>
                </c:pt>
                <c:pt idx="90409">
                  <c:v>9039.26</c:v>
                </c:pt>
                <c:pt idx="90410">
                  <c:v>9039.36</c:v>
                </c:pt>
                <c:pt idx="90411">
                  <c:v>9039.46</c:v>
                </c:pt>
                <c:pt idx="90412">
                  <c:v>9039.56</c:v>
                </c:pt>
                <c:pt idx="90413">
                  <c:v>9039.66</c:v>
                </c:pt>
                <c:pt idx="90414">
                  <c:v>9039.76</c:v>
                </c:pt>
                <c:pt idx="90415">
                  <c:v>9039.86</c:v>
                </c:pt>
                <c:pt idx="90416">
                  <c:v>9039.96</c:v>
                </c:pt>
                <c:pt idx="90417">
                  <c:v>9040.06</c:v>
                </c:pt>
                <c:pt idx="90418">
                  <c:v>9040.16</c:v>
                </c:pt>
                <c:pt idx="90419">
                  <c:v>9040.26</c:v>
                </c:pt>
                <c:pt idx="90420">
                  <c:v>9040.36</c:v>
                </c:pt>
                <c:pt idx="90421">
                  <c:v>9040.46</c:v>
                </c:pt>
                <c:pt idx="90422">
                  <c:v>9040.56</c:v>
                </c:pt>
                <c:pt idx="90423">
                  <c:v>9040.66</c:v>
                </c:pt>
                <c:pt idx="90424">
                  <c:v>9040.76</c:v>
                </c:pt>
                <c:pt idx="90425">
                  <c:v>9040.86</c:v>
                </c:pt>
                <c:pt idx="90426">
                  <c:v>9040.96</c:v>
                </c:pt>
                <c:pt idx="90427">
                  <c:v>9041.06</c:v>
                </c:pt>
                <c:pt idx="90428">
                  <c:v>9041.16</c:v>
                </c:pt>
                <c:pt idx="90429">
                  <c:v>9041.26</c:v>
                </c:pt>
                <c:pt idx="90430">
                  <c:v>9041.36</c:v>
                </c:pt>
                <c:pt idx="90431">
                  <c:v>9041.46</c:v>
                </c:pt>
                <c:pt idx="90432">
                  <c:v>9041.56</c:v>
                </c:pt>
                <c:pt idx="90433">
                  <c:v>9041.66</c:v>
                </c:pt>
                <c:pt idx="90434">
                  <c:v>9041.76</c:v>
                </c:pt>
                <c:pt idx="90435">
                  <c:v>9041.86</c:v>
                </c:pt>
                <c:pt idx="90436">
                  <c:v>9041.96</c:v>
                </c:pt>
                <c:pt idx="90437">
                  <c:v>9042.06</c:v>
                </c:pt>
                <c:pt idx="90438">
                  <c:v>9042.16</c:v>
                </c:pt>
                <c:pt idx="90439">
                  <c:v>9042.26</c:v>
                </c:pt>
                <c:pt idx="90440">
                  <c:v>9042.36</c:v>
                </c:pt>
                <c:pt idx="90441">
                  <c:v>9042.46</c:v>
                </c:pt>
                <c:pt idx="90442">
                  <c:v>9042.56</c:v>
                </c:pt>
                <c:pt idx="90443">
                  <c:v>9042.66</c:v>
                </c:pt>
                <c:pt idx="90444">
                  <c:v>9042.76</c:v>
                </c:pt>
                <c:pt idx="90445">
                  <c:v>9042.86</c:v>
                </c:pt>
                <c:pt idx="90446">
                  <c:v>9042.96</c:v>
                </c:pt>
                <c:pt idx="90447">
                  <c:v>9043.06</c:v>
                </c:pt>
                <c:pt idx="90448">
                  <c:v>9043.16</c:v>
                </c:pt>
                <c:pt idx="90449">
                  <c:v>9043.26</c:v>
                </c:pt>
                <c:pt idx="90450">
                  <c:v>9043.36</c:v>
                </c:pt>
                <c:pt idx="90451">
                  <c:v>9043.46</c:v>
                </c:pt>
                <c:pt idx="90452">
                  <c:v>9043.56</c:v>
                </c:pt>
                <c:pt idx="90453">
                  <c:v>9043.66</c:v>
                </c:pt>
                <c:pt idx="90454">
                  <c:v>9043.76</c:v>
                </c:pt>
                <c:pt idx="90455">
                  <c:v>9043.86</c:v>
                </c:pt>
                <c:pt idx="90456">
                  <c:v>9043.96</c:v>
                </c:pt>
                <c:pt idx="90457">
                  <c:v>9044.06</c:v>
                </c:pt>
                <c:pt idx="90458">
                  <c:v>9044.16</c:v>
                </c:pt>
                <c:pt idx="90459">
                  <c:v>9044.26</c:v>
                </c:pt>
                <c:pt idx="90460">
                  <c:v>9044.36</c:v>
                </c:pt>
                <c:pt idx="90461">
                  <c:v>9044.46</c:v>
                </c:pt>
                <c:pt idx="90462">
                  <c:v>9044.56</c:v>
                </c:pt>
                <c:pt idx="90463">
                  <c:v>9044.66</c:v>
                </c:pt>
                <c:pt idx="90464">
                  <c:v>9044.76</c:v>
                </c:pt>
                <c:pt idx="90465">
                  <c:v>9044.86</c:v>
                </c:pt>
                <c:pt idx="90466">
                  <c:v>9044.96</c:v>
                </c:pt>
                <c:pt idx="90467">
                  <c:v>9045.06</c:v>
                </c:pt>
                <c:pt idx="90468">
                  <c:v>9045.16</c:v>
                </c:pt>
                <c:pt idx="90469">
                  <c:v>9045.26</c:v>
                </c:pt>
                <c:pt idx="90470">
                  <c:v>9045.36</c:v>
                </c:pt>
                <c:pt idx="90471">
                  <c:v>9045.46</c:v>
                </c:pt>
                <c:pt idx="90472">
                  <c:v>9045.56</c:v>
                </c:pt>
                <c:pt idx="90473">
                  <c:v>9045.66</c:v>
                </c:pt>
                <c:pt idx="90474">
                  <c:v>9045.76</c:v>
                </c:pt>
                <c:pt idx="90475">
                  <c:v>9045.86</c:v>
                </c:pt>
                <c:pt idx="90476">
                  <c:v>9045.96</c:v>
                </c:pt>
                <c:pt idx="90477">
                  <c:v>9046.06</c:v>
                </c:pt>
                <c:pt idx="90478">
                  <c:v>9046.16</c:v>
                </c:pt>
                <c:pt idx="90479">
                  <c:v>9046.26</c:v>
                </c:pt>
                <c:pt idx="90480">
                  <c:v>9046.36</c:v>
                </c:pt>
                <c:pt idx="90481">
                  <c:v>9046.46</c:v>
                </c:pt>
                <c:pt idx="90482">
                  <c:v>9046.56</c:v>
                </c:pt>
                <c:pt idx="90483">
                  <c:v>9046.66</c:v>
                </c:pt>
                <c:pt idx="90484">
                  <c:v>9046.76</c:v>
                </c:pt>
                <c:pt idx="90485">
                  <c:v>9046.86</c:v>
                </c:pt>
                <c:pt idx="90486">
                  <c:v>9046.96</c:v>
                </c:pt>
                <c:pt idx="90487">
                  <c:v>9047.06</c:v>
                </c:pt>
                <c:pt idx="90488">
                  <c:v>9047.16</c:v>
                </c:pt>
                <c:pt idx="90489">
                  <c:v>9047.26</c:v>
                </c:pt>
                <c:pt idx="90490">
                  <c:v>9047.36</c:v>
                </c:pt>
                <c:pt idx="90491">
                  <c:v>9047.46</c:v>
                </c:pt>
                <c:pt idx="90492">
                  <c:v>9047.56</c:v>
                </c:pt>
                <c:pt idx="90493">
                  <c:v>9047.66</c:v>
                </c:pt>
                <c:pt idx="90494">
                  <c:v>9047.76</c:v>
                </c:pt>
                <c:pt idx="90495">
                  <c:v>9047.86</c:v>
                </c:pt>
                <c:pt idx="90496">
                  <c:v>9047.96</c:v>
                </c:pt>
                <c:pt idx="90497">
                  <c:v>9048.06</c:v>
                </c:pt>
                <c:pt idx="90498">
                  <c:v>9048.16</c:v>
                </c:pt>
                <c:pt idx="90499">
                  <c:v>9048.26</c:v>
                </c:pt>
                <c:pt idx="90500">
                  <c:v>9048.36</c:v>
                </c:pt>
                <c:pt idx="90501">
                  <c:v>9048.46</c:v>
                </c:pt>
                <c:pt idx="90502">
                  <c:v>9048.56</c:v>
                </c:pt>
                <c:pt idx="90503">
                  <c:v>9048.66</c:v>
                </c:pt>
                <c:pt idx="90504">
                  <c:v>9048.76</c:v>
                </c:pt>
                <c:pt idx="90505">
                  <c:v>9048.86</c:v>
                </c:pt>
                <c:pt idx="90506">
                  <c:v>9048.96</c:v>
                </c:pt>
                <c:pt idx="90507">
                  <c:v>9049.06</c:v>
                </c:pt>
                <c:pt idx="90508">
                  <c:v>9049.16</c:v>
                </c:pt>
                <c:pt idx="90509">
                  <c:v>9049.26</c:v>
                </c:pt>
                <c:pt idx="90510">
                  <c:v>9049.36</c:v>
                </c:pt>
                <c:pt idx="90511">
                  <c:v>9049.46</c:v>
                </c:pt>
                <c:pt idx="90512">
                  <c:v>9049.56</c:v>
                </c:pt>
                <c:pt idx="90513">
                  <c:v>9049.66</c:v>
                </c:pt>
                <c:pt idx="90514">
                  <c:v>9049.76</c:v>
                </c:pt>
                <c:pt idx="90515">
                  <c:v>9049.86</c:v>
                </c:pt>
                <c:pt idx="90516">
                  <c:v>9049.96</c:v>
                </c:pt>
                <c:pt idx="90517">
                  <c:v>9050.06</c:v>
                </c:pt>
                <c:pt idx="90518">
                  <c:v>9050.16</c:v>
                </c:pt>
                <c:pt idx="90519">
                  <c:v>9050.26</c:v>
                </c:pt>
                <c:pt idx="90520">
                  <c:v>9050.36</c:v>
                </c:pt>
                <c:pt idx="90521">
                  <c:v>9050.46</c:v>
                </c:pt>
                <c:pt idx="90522">
                  <c:v>9050.56</c:v>
                </c:pt>
                <c:pt idx="90523">
                  <c:v>9050.66</c:v>
                </c:pt>
                <c:pt idx="90524">
                  <c:v>9050.76</c:v>
                </c:pt>
                <c:pt idx="90525">
                  <c:v>9050.86</c:v>
                </c:pt>
                <c:pt idx="90526">
                  <c:v>9050.96</c:v>
                </c:pt>
                <c:pt idx="90527">
                  <c:v>9051.06</c:v>
                </c:pt>
                <c:pt idx="90528">
                  <c:v>9051.16</c:v>
                </c:pt>
                <c:pt idx="90529">
                  <c:v>9051.26</c:v>
                </c:pt>
                <c:pt idx="90530">
                  <c:v>9051.36</c:v>
                </c:pt>
                <c:pt idx="90531">
                  <c:v>9051.46</c:v>
                </c:pt>
                <c:pt idx="90532">
                  <c:v>9051.56</c:v>
                </c:pt>
                <c:pt idx="90533">
                  <c:v>9051.66</c:v>
                </c:pt>
                <c:pt idx="90534">
                  <c:v>9051.76</c:v>
                </c:pt>
                <c:pt idx="90535">
                  <c:v>9051.86</c:v>
                </c:pt>
                <c:pt idx="90536">
                  <c:v>9051.96</c:v>
                </c:pt>
                <c:pt idx="90537">
                  <c:v>9052.06</c:v>
                </c:pt>
                <c:pt idx="90538">
                  <c:v>9052.16</c:v>
                </c:pt>
                <c:pt idx="90539">
                  <c:v>9052.26</c:v>
                </c:pt>
                <c:pt idx="90540">
                  <c:v>9052.36</c:v>
                </c:pt>
                <c:pt idx="90541">
                  <c:v>9052.46</c:v>
                </c:pt>
                <c:pt idx="90542">
                  <c:v>9052.56</c:v>
                </c:pt>
                <c:pt idx="90543">
                  <c:v>9052.66</c:v>
                </c:pt>
                <c:pt idx="90544">
                  <c:v>9052.76</c:v>
                </c:pt>
                <c:pt idx="90545">
                  <c:v>9052.86</c:v>
                </c:pt>
                <c:pt idx="90546">
                  <c:v>9052.96</c:v>
                </c:pt>
                <c:pt idx="90547">
                  <c:v>9053.06</c:v>
                </c:pt>
                <c:pt idx="90548">
                  <c:v>9053.16</c:v>
                </c:pt>
                <c:pt idx="90549">
                  <c:v>9053.26</c:v>
                </c:pt>
                <c:pt idx="90550">
                  <c:v>9053.36</c:v>
                </c:pt>
                <c:pt idx="90551">
                  <c:v>9053.46</c:v>
                </c:pt>
                <c:pt idx="90552">
                  <c:v>9053.56</c:v>
                </c:pt>
                <c:pt idx="90553">
                  <c:v>9053.66</c:v>
                </c:pt>
                <c:pt idx="90554">
                  <c:v>9053.76</c:v>
                </c:pt>
                <c:pt idx="90555">
                  <c:v>9053.86</c:v>
                </c:pt>
                <c:pt idx="90556">
                  <c:v>9053.96</c:v>
                </c:pt>
                <c:pt idx="90557">
                  <c:v>9054.06</c:v>
                </c:pt>
                <c:pt idx="90558">
                  <c:v>9054.16</c:v>
                </c:pt>
                <c:pt idx="90559">
                  <c:v>9054.26</c:v>
                </c:pt>
                <c:pt idx="90560">
                  <c:v>9054.36</c:v>
                </c:pt>
                <c:pt idx="90561">
                  <c:v>9054.46</c:v>
                </c:pt>
                <c:pt idx="90562">
                  <c:v>9054.56</c:v>
                </c:pt>
                <c:pt idx="90563">
                  <c:v>9054.66</c:v>
                </c:pt>
                <c:pt idx="90564">
                  <c:v>9054.76</c:v>
                </c:pt>
                <c:pt idx="90565">
                  <c:v>9054.86</c:v>
                </c:pt>
                <c:pt idx="90566">
                  <c:v>9054.96</c:v>
                </c:pt>
                <c:pt idx="90567">
                  <c:v>9055.06</c:v>
                </c:pt>
                <c:pt idx="90568">
                  <c:v>9055.16</c:v>
                </c:pt>
                <c:pt idx="90569">
                  <c:v>9055.26</c:v>
                </c:pt>
                <c:pt idx="90570">
                  <c:v>9055.36</c:v>
                </c:pt>
                <c:pt idx="90571">
                  <c:v>9055.46</c:v>
                </c:pt>
                <c:pt idx="90572">
                  <c:v>9055.56</c:v>
                </c:pt>
                <c:pt idx="90573">
                  <c:v>9055.66</c:v>
                </c:pt>
                <c:pt idx="90574">
                  <c:v>9055.76</c:v>
                </c:pt>
                <c:pt idx="90575">
                  <c:v>9055.86</c:v>
                </c:pt>
                <c:pt idx="90576">
                  <c:v>9055.96</c:v>
                </c:pt>
                <c:pt idx="90577">
                  <c:v>9056.06</c:v>
                </c:pt>
                <c:pt idx="90578">
                  <c:v>9056.16</c:v>
                </c:pt>
                <c:pt idx="90579">
                  <c:v>9056.26</c:v>
                </c:pt>
                <c:pt idx="90580">
                  <c:v>9056.36</c:v>
                </c:pt>
                <c:pt idx="90581">
                  <c:v>9056.46</c:v>
                </c:pt>
                <c:pt idx="90582">
                  <c:v>9056.56</c:v>
                </c:pt>
                <c:pt idx="90583">
                  <c:v>9056.66</c:v>
                </c:pt>
                <c:pt idx="90584">
                  <c:v>9056.76</c:v>
                </c:pt>
                <c:pt idx="90585">
                  <c:v>9056.86</c:v>
                </c:pt>
                <c:pt idx="90586">
                  <c:v>9056.96</c:v>
                </c:pt>
                <c:pt idx="90587">
                  <c:v>9057.06</c:v>
                </c:pt>
                <c:pt idx="90588">
                  <c:v>9057.16</c:v>
                </c:pt>
                <c:pt idx="90589">
                  <c:v>9057.26</c:v>
                </c:pt>
                <c:pt idx="90590">
                  <c:v>9057.36</c:v>
                </c:pt>
                <c:pt idx="90591">
                  <c:v>9057.46</c:v>
                </c:pt>
                <c:pt idx="90592">
                  <c:v>9057.56</c:v>
                </c:pt>
                <c:pt idx="90593">
                  <c:v>9057.66</c:v>
                </c:pt>
                <c:pt idx="90594">
                  <c:v>9057.76</c:v>
                </c:pt>
                <c:pt idx="90595">
                  <c:v>9057.86</c:v>
                </c:pt>
                <c:pt idx="90596">
                  <c:v>9057.96</c:v>
                </c:pt>
                <c:pt idx="90597">
                  <c:v>9058.06</c:v>
                </c:pt>
                <c:pt idx="90598">
                  <c:v>9058.16</c:v>
                </c:pt>
                <c:pt idx="90599">
                  <c:v>9058.26</c:v>
                </c:pt>
                <c:pt idx="90600">
                  <c:v>9058.36</c:v>
                </c:pt>
                <c:pt idx="90601">
                  <c:v>9058.46</c:v>
                </c:pt>
                <c:pt idx="90602">
                  <c:v>9058.56</c:v>
                </c:pt>
                <c:pt idx="90603">
                  <c:v>9058.66</c:v>
                </c:pt>
                <c:pt idx="90604">
                  <c:v>9058.76</c:v>
                </c:pt>
                <c:pt idx="90605">
                  <c:v>9058.86</c:v>
                </c:pt>
                <c:pt idx="90606">
                  <c:v>9058.96</c:v>
                </c:pt>
                <c:pt idx="90607">
                  <c:v>9059.06</c:v>
                </c:pt>
                <c:pt idx="90608">
                  <c:v>9059.16</c:v>
                </c:pt>
                <c:pt idx="90609">
                  <c:v>9059.26</c:v>
                </c:pt>
                <c:pt idx="90610">
                  <c:v>9059.36</c:v>
                </c:pt>
                <c:pt idx="90611">
                  <c:v>9059.46</c:v>
                </c:pt>
                <c:pt idx="90612">
                  <c:v>9059.56</c:v>
                </c:pt>
                <c:pt idx="90613">
                  <c:v>9059.66</c:v>
                </c:pt>
                <c:pt idx="90614">
                  <c:v>9059.76</c:v>
                </c:pt>
                <c:pt idx="90615">
                  <c:v>9059.86</c:v>
                </c:pt>
                <c:pt idx="90616">
                  <c:v>9059.96</c:v>
                </c:pt>
                <c:pt idx="90617">
                  <c:v>9060.06</c:v>
                </c:pt>
                <c:pt idx="90618">
                  <c:v>9060.16</c:v>
                </c:pt>
                <c:pt idx="90619">
                  <c:v>9060.26</c:v>
                </c:pt>
                <c:pt idx="90620">
                  <c:v>9060.36</c:v>
                </c:pt>
                <c:pt idx="90621">
                  <c:v>9060.46</c:v>
                </c:pt>
                <c:pt idx="90622">
                  <c:v>9060.56</c:v>
                </c:pt>
                <c:pt idx="90623">
                  <c:v>9060.66</c:v>
                </c:pt>
                <c:pt idx="90624">
                  <c:v>9060.76</c:v>
                </c:pt>
                <c:pt idx="90625">
                  <c:v>9060.86</c:v>
                </c:pt>
                <c:pt idx="90626">
                  <c:v>9060.96</c:v>
                </c:pt>
                <c:pt idx="90627">
                  <c:v>9061.06</c:v>
                </c:pt>
                <c:pt idx="90628">
                  <c:v>9061.16</c:v>
                </c:pt>
                <c:pt idx="90629">
                  <c:v>9061.26</c:v>
                </c:pt>
                <c:pt idx="90630">
                  <c:v>9061.36</c:v>
                </c:pt>
                <c:pt idx="90631">
                  <c:v>9061.46</c:v>
                </c:pt>
                <c:pt idx="90632">
                  <c:v>9061.56</c:v>
                </c:pt>
                <c:pt idx="90633">
                  <c:v>9061.66</c:v>
                </c:pt>
                <c:pt idx="90634">
                  <c:v>9061.76</c:v>
                </c:pt>
                <c:pt idx="90635">
                  <c:v>9061.86</c:v>
                </c:pt>
                <c:pt idx="90636">
                  <c:v>9061.96</c:v>
                </c:pt>
                <c:pt idx="90637">
                  <c:v>9062.06</c:v>
                </c:pt>
                <c:pt idx="90638">
                  <c:v>9062.16</c:v>
                </c:pt>
                <c:pt idx="90639">
                  <c:v>9062.26</c:v>
                </c:pt>
                <c:pt idx="90640">
                  <c:v>9062.36</c:v>
                </c:pt>
                <c:pt idx="90641">
                  <c:v>9062.46</c:v>
                </c:pt>
                <c:pt idx="90642">
                  <c:v>9062.56</c:v>
                </c:pt>
                <c:pt idx="90643">
                  <c:v>9062.66</c:v>
                </c:pt>
                <c:pt idx="90644">
                  <c:v>9062.76</c:v>
                </c:pt>
                <c:pt idx="90645">
                  <c:v>9062.86</c:v>
                </c:pt>
                <c:pt idx="90646">
                  <c:v>9062.96</c:v>
                </c:pt>
                <c:pt idx="90647">
                  <c:v>9063.06</c:v>
                </c:pt>
                <c:pt idx="90648">
                  <c:v>9063.16</c:v>
                </c:pt>
                <c:pt idx="90649">
                  <c:v>9063.26</c:v>
                </c:pt>
                <c:pt idx="90650">
                  <c:v>9063.36</c:v>
                </c:pt>
                <c:pt idx="90651">
                  <c:v>9063.46</c:v>
                </c:pt>
                <c:pt idx="90652">
                  <c:v>9063.56</c:v>
                </c:pt>
                <c:pt idx="90653">
                  <c:v>9063.66</c:v>
                </c:pt>
                <c:pt idx="90654">
                  <c:v>9063.76</c:v>
                </c:pt>
                <c:pt idx="90655">
                  <c:v>9063.86</c:v>
                </c:pt>
                <c:pt idx="90656">
                  <c:v>9063.96</c:v>
                </c:pt>
                <c:pt idx="90657">
                  <c:v>9064.06</c:v>
                </c:pt>
                <c:pt idx="90658">
                  <c:v>9064.16</c:v>
                </c:pt>
                <c:pt idx="90659">
                  <c:v>9064.26</c:v>
                </c:pt>
                <c:pt idx="90660">
                  <c:v>9064.36</c:v>
                </c:pt>
                <c:pt idx="90661">
                  <c:v>9064.46</c:v>
                </c:pt>
                <c:pt idx="90662">
                  <c:v>9064.56</c:v>
                </c:pt>
                <c:pt idx="90663">
                  <c:v>9064.66</c:v>
                </c:pt>
                <c:pt idx="90664">
                  <c:v>9064.76</c:v>
                </c:pt>
                <c:pt idx="90665">
                  <c:v>9064.86</c:v>
                </c:pt>
                <c:pt idx="90666">
                  <c:v>9064.96</c:v>
                </c:pt>
                <c:pt idx="90667">
                  <c:v>9065.06</c:v>
                </c:pt>
                <c:pt idx="90668">
                  <c:v>9065.16</c:v>
                </c:pt>
                <c:pt idx="90669">
                  <c:v>9065.26</c:v>
                </c:pt>
                <c:pt idx="90670">
                  <c:v>9065.36</c:v>
                </c:pt>
                <c:pt idx="90671">
                  <c:v>9065.46</c:v>
                </c:pt>
                <c:pt idx="90672">
                  <c:v>9065.56</c:v>
                </c:pt>
                <c:pt idx="90673">
                  <c:v>9065.66</c:v>
                </c:pt>
                <c:pt idx="90674">
                  <c:v>9065.76</c:v>
                </c:pt>
                <c:pt idx="90675">
                  <c:v>9065.86</c:v>
                </c:pt>
                <c:pt idx="90676">
                  <c:v>9065.96</c:v>
                </c:pt>
                <c:pt idx="90677">
                  <c:v>9066.06</c:v>
                </c:pt>
                <c:pt idx="90678">
                  <c:v>9066.16</c:v>
                </c:pt>
                <c:pt idx="90679">
                  <c:v>9066.26</c:v>
                </c:pt>
                <c:pt idx="90680">
                  <c:v>9066.36</c:v>
                </c:pt>
                <c:pt idx="90681">
                  <c:v>9066.46</c:v>
                </c:pt>
                <c:pt idx="90682">
                  <c:v>9066.56</c:v>
                </c:pt>
                <c:pt idx="90683">
                  <c:v>9066.66</c:v>
                </c:pt>
                <c:pt idx="90684">
                  <c:v>9066.76</c:v>
                </c:pt>
                <c:pt idx="90685">
                  <c:v>9066.86</c:v>
                </c:pt>
                <c:pt idx="90686">
                  <c:v>9066.96</c:v>
                </c:pt>
                <c:pt idx="90687">
                  <c:v>9067.06</c:v>
                </c:pt>
                <c:pt idx="90688">
                  <c:v>9067.16</c:v>
                </c:pt>
                <c:pt idx="90689">
                  <c:v>9067.26</c:v>
                </c:pt>
                <c:pt idx="90690">
                  <c:v>9067.36</c:v>
                </c:pt>
                <c:pt idx="90691">
                  <c:v>9067.46</c:v>
                </c:pt>
                <c:pt idx="90692">
                  <c:v>9067.56</c:v>
                </c:pt>
                <c:pt idx="90693">
                  <c:v>9067.66</c:v>
                </c:pt>
                <c:pt idx="90694">
                  <c:v>9067.76</c:v>
                </c:pt>
                <c:pt idx="90695">
                  <c:v>9067.86</c:v>
                </c:pt>
                <c:pt idx="90696">
                  <c:v>9067.96</c:v>
                </c:pt>
                <c:pt idx="90697">
                  <c:v>9068.06</c:v>
                </c:pt>
                <c:pt idx="90698">
                  <c:v>9068.16</c:v>
                </c:pt>
                <c:pt idx="90699">
                  <c:v>9068.26</c:v>
                </c:pt>
                <c:pt idx="90700">
                  <c:v>9068.36</c:v>
                </c:pt>
                <c:pt idx="90701">
                  <c:v>9068.46</c:v>
                </c:pt>
                <c:pt idx="90702">
                  <c:v>9068.56</c:v>
                </c:pt>
                <c:pt idx="90703">
                  <c:v>9068.66</c:v>
                </c:pt>
                <c:pt idx="90704">
                  <c:v>9068.76</c:v>
                </c:pt>
                <c:pt idx="90705">
                  <c:v>9068.86</c:v>
                </c:pt>
                <c:pt idx="90706">
                  <c:v>9068.96</c:v>
                </c:pt>
                <c:pt idx="90707">
                  <c:v>9069.06</c:v>
                </c:pt>
                <c:pt idx="90708">
                  <c:v>9069.16</c:v>
                </c:pt>
                <c:pt idx="90709">
                  <c:v>9069.26</c:v>
                </c:pt>
                <c:pt idx="90710">
                  <c:v>9069.36</c:v>
                </c:pt>
                <c:pt idx="90711">
                  <c:v>9069.46</c:v>
                </c:pt>
                <c:pt idx="90712">
                  <c:v>9069.56</c:v>
                </c:pt>
                <c:pt idx="90713">
                  <c:v>9069.66</c:v>
                </c:pt>
                <c:pt idx="90714">
                  <c:v>9069.76</c:v>
                </c:pt>
                <c:pt idx="90715">
                  <c:v>9069.86</c:v>
                </c:pt>
                <c:pt idx="90716">
                  <c:v>9069.96</c:v>
                </c:pt>
                <c:pt idx="90717">
                  <c:v>9070.06</c:v>
                </c:pt>
                <c:pt idx="90718">
                  <c:v>9070.16</c:v>
                </c:pt>
                <c:pt idx="90719">
                  <c:v>9070.26</c:v>
                </c:pt>
                <c:pt idx="90720">
                  <c:v>9070.36</c:v>
                </c:pt>
                <c:pt idx="90721">
                  <c:v>9070.46</c:v>
                </c:pt>
                <c:pt idx="90722">
                  <c:v>9070.56</c:v>
                </c:pt>
                <c:pt idx="90723">
                  <c:v>9070.66</c:v>
                </c:pt>
                <c:pt idx="90724">
                  <c:v>9070.76</c:v>
                </c:pt>
                <c:pt idx="90725">
                  <c:v>9070.86</c:v>
                </c:pt>
                <c:pt idx="90726">
                  <c:v>9070.96</c:v>
                </c:pt>
                <c:pt idx="90727">
                  <c:v>9071.06</c:v>
                </c:pt>
                <c:pt idx="90728">
                  <c:v>9071.16</c:v>
                </c:pt>
                <c:pt idx="90729">
                  <c:v>9071.26</c:v>
                </c:pt>
                <c:pt idx="90730">
                  <c:v>9071.36</c:v>
                </c:pt>
                <c:pt idx="90731">
                  <c:v>9071.46</c:v>
                </c:pt>
                <c:pt idx="90732">
                  <c:v>9071.56</c:v>
                </c:pt>
                <c:pt idx="90733">
                  <c:v>9071.66</c:v>
                </c:pt>
                <c:pt idx="90734">
                  <c:v>9071.76</c:v>
                </c:pt>
                <c:pt idx="90735">
                  <c:v>9071.86</c:v>
                </c:pt>
                <c:pt idx="90736">
                  <c:v>9071.96</c:v>
                </c:pt>
                <c:pt idx="90737">
                  <c:v>9072.06</c:v>
                </c:pt>
                <c:pt idx="90738">
                  <c:v>9072.16</c:v>
                </c:pt>
                <c:pt idx="90739">
                  <c:v>9072.26</c:v>
                </c:pt>
                <c:pt idx="90740">
                  <c:v>9072.36</c:v>
                </c:pt>
                <c:pt idx="90741">
                  <c:v>9072.46</c:v>
                </c:pt>
                <c:pt idx="90742">
                  <c:v>9072.56</c:v>
                </c:pt>
                <c:pt idx="90743">
                  <c:v>9072.66</c:v>
                </c:pt>
                <c:pt idx="90744">
                  <c:v>9072.76</c:v>
                </c:pt>
                <c:pt idx="90745">
                  <c:v>9072.86</c:v>
                </c:pt>
                <c:pt idx="90746">
                  <c:v>9072.96</c:v>
                </c:pt>
                <c:pt idx="90747">
                  <c:v>9073.06</c:v>
                </c:pt>
                <c:pt idx="90748">
                  <c:v>9073.16</c:v>
                </c:pt>
                <c:pt idx="90749">
                  <c:v>9073.26</c:v>
                </c:pt>
                <c:pt idx="90750">
                  <c:v>9073.36</c:v>
                </c:pt>
                <c:pt idx="90751">
                  <c:v>9073.46</c:v>
                </c:pt>
                <c:pt idx="90752">
                  <c:v>9073.56</c:v>
                </c:pt>
                <c:pt idx="90753">
                  <c:v>9073.66</c:v>
                </c:pt>
                <c:pt idx="90754">
                  <c:v>9073.76</c:v>
                </c:pt>
                <c:pt idx="90755">
                  <c:v>9073.86</c:v>
                </c:pt>
                <c:pt idx="90756">
                  <c:v>9073.96</c:v>
                </c:pt>
                <c:pt idx="90757">
                  <c:v>9074.06</c:v>
                </c:pt>
                <c:pt idx="90758">
                  <c:v>9074.16</c:v>
                </c:pt>
                <c:pt idx="90759">
                  <c:v>9074.26</c:v>
                </c:pt>
                <c:pt idx="90760">
                  <c:v>9074.36</c:v>
                </c:pt>
                <c:pt idx="90761">
                  <c:v>9074.46</c:v>
                </c:pt>
                <c:pt idx="90762">
                  <c:v>9074.56</c:v>
                </c:pt>
                <c:pt idx="90763">
                  <c:v>9074.66</c:v>
                </c:pt>
                <c:pt idx="90764">
                  <c:v>9074.76</c:v>
                </c:pt>
                <c:pt idx="90765">
                  <c:v>9074.86</c:v>
                </c:pt>
                <c:pt idx="90766">
                  <c:v>9074.96</c:v>
                </c:pt>
                <c:pt idx="90767">
                  <c:v>9075.06</c:v>
                </c:pt>
                <c:pt idx="90768">
                  <c:v>9075.16</c:v>
                </c:pt>
                <c:pt idx="90769">
                  <c:v>9075.26</c:v>
                </c:pt>
                <c:pt idx="90770">
                  <c:v>9075.36</c:v>
                </c:pt>
                <c:pt idx="90771">
                  <c:v>9075.46</c:v>
                </c:pt>
                <c:pt idx="90772">
                  <c:v>9075.56</c:v>
                </c:pt>
                <c:pt idx="90773">
                  <c:v>9075.66</c:v>
                </c:pt>
                <c:pt idx="90774">
                  <c:v>9075.76</c:v>
                </c:pt>
                <c:pt idx="90775">
                  <c:v>9075.86</c:v>
                </c:pt>
                <c:pt idx="90776">
                  <c:v>9075.96</c:v>
                </c:pt>
                <c:pt idx="90777">
                  <c:v>9076.06</c:v>
                </c:pt>
                <c:pt idx="90778">
                  <c:v>9076.16</c:v>
                </c:pt>
                <c:pt idx="90779">
                  <c:v>9076.26</c:v>
                </c:pt>
                <c:pt idx="90780">
                  <c:v>9076.36</c:v>
                </c:pt>
                <c:pt idx="90781">
                  <c:v>9076.46</c:v>
                </c:pt>
                <c:pt idx="90782">
                  <c:v>9076.56</c:v>
                </c:pt>
                <c:pt idx="90783">
                  <c:v>9076.66</c:v>
                </c:pt>
                <c:pt idx="90784">
                  <c:v>9076.76</c:v>
                </c:pt>
                <c:pt idx="90785">
                  <c:v>9076.86</c:v>
                </c:pt>
                <c:pt idx="90786">
                  <c:v>9076.96</c:v>
                </c:pt>
                <c:pt idx="90787">
                  <c:v>9077.06</c:v>
                </c:pt>
                <c:pt idx="90788">
                  <c:v>9077.16</c:v>
                </c:pt>
                <c:pt idx="90789">
                  <c:v>9077.26</c:v>
                </c:pt>
                <c:pt idx="90790">
                  <c:v>9077.36</c:v>
                </c:pt>
                <c:pt idx="90791">
                  <c:v>9077.46</c:v>
                </c:pt>
                <c:pt idx="90792">
                  <c:v>9077.56</c:v>
                </c:pt>
                <c:pt idx="90793">
                  <c:v>9077.66</c:v>
                </c:pt>
                <c:pt idx="90794">
                  <c:v>9077.76</c:v>
                </c:pt>
                <c:pt idx="90795">
                  <c:v>9077.86</c:v>
                </c:pt>
                <c:pt idx="90796">
                  <c:v>9077.96</c:v>
                </c:pt>
                <c:pt idx="90797">
                  <c:v>9078.06</c:v>
                </c:pt>
                <c:pt idx="90798">
                  <c:v>9078.16</c:v>
                </c:pt>
                <c:pt idx="90799">
                  <c:v>9078.26</c:v>
                </c:pt>
                <c:pt idx="90800">
                  <c:v>9078.36</c:v>
                </c:pt>
                <c:pt idx="90801">
                  <c:v>9078.46</c:v>
                </c:pt>
                <c:pt idx="90802">
                  <c:v>9078.56</c:v>
                </c:pt>
                <c:pt idx="90803">
                  <c:v>9078.66</c:v>
                </c:pt>
                <c:pt idx="90804">
                  <c:v>9078.76</c:v>
                </c:pt>
                <c:pt idx="90805">
                  <c:v>9078.86</c:v>
                </c:pt>
                <c:pt idx="90806">
                  <c:v>9078.96</c:v>
                </c:pt>
                <c:pt idx="90807">
                  <c:v>9079.06</c:v>
                </c:pt>
                <c:pt idx="90808">
                  <c:v>9079.16</c:v>
                </c:pt>
                <c:pt idx="90809">
                  <c:v>9079.26</c:v>
                </c:pt>
                <c:pt idx="90810">
                  <c:v>9079.36</c:v>
                </c:pt>
                <c:pt idx="90811">
                  <c:v>9079.46</c:v>
                </c:pt>
                <c:pt idx="90812">
                  <c:v>9079.56</c:v>
                </c:pt>
                <c:pt idx="90813">
                  <c:v>9079.66</c:v>
                </c:pt>
                <c:pt idx="90814">
                  <c:v>9079.76</c:v>
                </c:pt>
                <c:pt idx="90815">
                  <c:v>9079.86</c:v>
                </c:pt>
                <c:pt idx="90816">
                  <c:v>9079.96</c:v>
                </c:pt>
                <c:pt idx="90817">
                  <c:v>9080.06</c:v>
                </c:pt>
                <c:pt idx="90818">
                  <c:v>9080.16</c:v>
                </c:pt>
                <c:pt idx="90819">
                  <c:v>9080.26</c:v>
                </c:pt>
                <c:pt idx="90820">
                  <c:v>9080.36</c:v>
                </c:pt>
                <c:pt idx="90821">
                  <c:v>9080.46</c:v>
                </c:pt>
                <c:pt idx="90822">
                  <c:v>9080.56</c:v>
                </c:pt>
                <c:pt idx="90823">
                  <c:v>9080.66</c:v>
                </c:pt>
                <c:pt idx="90824">
                  <c:v>9080.76</c:v>
                </c:pt>
                <c:pt idx="90825">
                  <c:v>9080.86</c:v>
                </c:pt>
                <c:pt idx="90826">
                  <c:v>9080.96</c:v>
                </c:pt>
                <c:pt idx="90827">
                  <c:v>9081.06</c:v>
                </c:pt>
                <c:pt idx="90828">
                  <c:v>9081.16</c:v>
                </c:pt>
                <c:pt idx="90829">
                  <c:v>9081.26</c:v>
                </c:pt>
                <c:pt idx="90830">
                  <c:v>9081.36</c:v>
                </c:pt>
                <c:pt idx="90831">
                  <c:v>9081.46</c:v>
                </c:pt>
                <c:pt idx="90832">
                  <c:v>9081.56</c:v>
                </c:pt>
                <c:pt idx="90833">
                  <c:v>9081.66</c:v>
                </c:pt>
                <c:pt idx="90834">
                  <c:v>9081.76</c:v>
                </c:pt>
                <c:pt idx="90835">
                  <c:v>9081.86</c:v>
                </c:pt>
                <c:pt idx="90836">
                  <c:v>9081.96</c:v>
                </c:pt>
                <c:pt idx="90837">
                  <c:v>9082.06</c:v>
                </c:pt>
                <c:pt idx="90838">
                  <c:v>9082.16</c:v>
                </c:pt>
                <c:pt idx="90839">
                  <c:v>9082.26</c:v>
                </c:pt>
                <c:pt idx="90840">
                  <c:v>9082.36</c:v>
                </c:pt>
                <c:pt idx="90841">
                  <c:v>9082.46</c:v>
                </c:pt>
                <c:pt idx="90842">
                  <c:v>9082.56</c:v>
                </c:pt>
                <c:pt idx="90843">
                  <c:v>9082.66</c:v>
                </c:pt>
                <c:pt idx="90844">
                  <c:v>9082.76</c:v>
                </c:pt>
                <c:pt idx="90845">
                  <c:v>9082.86</c:v>
                </c:pt>
                <c:pt idx="90846">
                  <c:v>9082.96</c:v>
                </c:pt>
                <c:pt idx="90847">
                  <c:v>9083.06</c:v>
                </c:pt>
                <c:pt idx="90848">
                  <c:v>9083.16</c:v>
                </c:pt>
                <c:pt idx="90849">
                  <c:v>9083.26</c:v>
                </c:pt>
                <c:pt idx="90850">
                  <c:v>9083.36</c:v>
                </c:pt>
                <c:pt idx="90851">
                  <c:v>9083.46</c:v>
                </c:pt>
                <c:pt idx="90852">
                  <c:v>9083.56</c:v>
                </c:pt>
                <c:pt idx="90853">
                  <c:v>9083.66</c:v>
                </c:pt>
                <c:pt idx="90854">
                  <c:v>9083.76</c:v>
                </c:pt>
                <c:pt idx="90855">
                  <c:v>9083.86</c:v>
                </c:pt>
                <c:pt idx="90856">
                  <c:v>9083.96</c:v>
                </c:pt>
                <c:pt idx="90857">
                  <c:v>9084.06</c:v>
                </c:pt>
                <c:pt idx="90858">
                  <c:v>9084.16</c:v>
                </c:pt>
                <c:pt idx="90859">
                  <c:v>9084.26</c:v>
                </c:pt>
                <c:pt idx="90860">
                  <c:v>9084.36</c:v>
                </c:pt>
                <c:pt idx="90861">
                  <c:v>9084.46</c:v>
                </c:pt>
                <c:pt idx="90862">
                  <c:v>9084.56</c:v>
                </c:pt>
                <c:pt idx="90863">
                  <c:v>9084.66</c:v>
                </c:pt>
                <c:pt idx="90864">
                  <c:v>9084.76</c:v>
                </c:pt>
                <c:pt idx="90865">
                  <c:v>9084.86</c:v>
                </c:pt>
                <c:pt idx="90866">
                  <c:v>9084.96</c:v>
                </c:pt>
                <c:pt idx="90867">
                  <c:v>9085.06</c:v>
                </c:pt>
                <c:pt idx="90868">
                  <c:v>9085.16</c:v>
                </c:pt>
                <c:pt idx="90869">
                  <c:v>9085.26</c:v>
                </c:pt>
                <c:pt idx="90870">
                  <c:v>9085.36</c:v>
                </c:pt>
                <c:pt idx="90871">
                  <c:v>9085.46</c:v>
                </c:pt>
                <c:pt idx="90872">
                  <c:v>9085.56</c:v>
                </c:pt>
                <c:pt idx="90873">
                  <c:v>9085.66</c:v>
                </c:pt>
                <c:pt idx="90874">
                  <c:v>9085.76</c:v>
                </c:pt>
                <c:pt idx="90875">
                  <c:v>9085.86</c:v>
                </c:pt>
                <c:pt idx="90876">
                  <c:v>9085.96</c:v>
                </c:pt>
                <c:pt idx="90877">
                  <c:v>9086.06</c:v>
                </c:pt>
                <c:pt idx="90878">
                  <c:v>9086.16</c:v>
                </c:pt>
                <c:pt idx="90879">
                  <c:v>9086.26</c:v>
                </c:pt>
                <c:pt idx="90880">
                  <c:v>9086.36</c:v>
                </c:pt>
                <c:pt idx="90881">
                  <c:v>9086.46</c:v>
                </c:pt>
                <c:pt idx="90882">
                  <c:v>9086.56</c:v>
                </c:pt>
                <c:pt idx="90883">
                  <c:v>9086.66</c:v>
                </c:pt>
                <c:pt idx="90884">
                  <c:v>9086.76</c:v>
                </c:pt>
                <c:pt idx="90885">
                  <c:v>9086.86</c:v>
                </c:pt>
                <c:pt idx="90886">
                  <c:v>9086.96</c:v>
                </c:pt>
                <c:pt idx="90887">
                  <c:v>9087.06</c:v>
                </c:pt>
                <c:pt idx="90888">
                  <c:v>9087.16</c:v>
                </c:pt>
                <c:pt idx="90889">
                  <c:v>9087.26</c:v>
                </c:pt>
                <c:pt idx="90890">
                  <c:v>9087.36</c:v>
                </c:pt>
                <c:pt idx="90891">
                  <c:v>9087.46</c:v>
                </c:pt>
                <c:pt idx="90892">
                  <c:v>9087.56</c:v>
                </c:pt>
                <c:pt idx="90893">
                  <c:v>9087.66</c:v>
                </c:pt>
                <c:pt idx="90894">
                  <c:v>9087.76</c:v>
                </c:pt>
                <c:pt idx="90895">
                  <c:v>9087.86</c:v>
                </c:pt>
                <c:pt idx="90896">
                  <c:v>9087.96</c:v>
                </c:pt>
                <c:pt idx="90897">
                  <c:v>9088.06</c:v>
                </c:pt>
                <c:pt idx="90898">
                  <c:v>9088.16</c:v>
                </c:pt>
                <c:pt idx="90899">
                  <c:v>9088.26</c:v>
                </c:pt>
                <c:pt idx="90900">
                  <c:v>9088.36</c:v>
                </c:pt>
                <c:pt idx="90901">
                  <c:v>9088.46</c:v>
                </c:pt>
                <c:pt idx="90902">
                  <c:v>9088.56</c:v>
                </c:pt>
                <c:pt idx="90903">
                  <c:v>9088.66</c:v>
                </c:pt>
                <c:pt idx="90904">
                  <c:v>9088.76</c:v>
                </c:pt>
                <c:pt idx="90905">
                  <c:v>9088.86</c:v>
                </c:pt>
                <c:pt idx="90906">
                  <c:v>9088.96</c:v>
                </c:pt>
                <c:pt idx="90907">
                  <c:v>9089.06</c:v>
                </c:pt>
                <c:pt idx="90908">
                  <c:v>9089.16</c:v>
                </c:pt>
                <c:pt idx="90909">
                  <c:v>9089.26</c:v>
                </c:pt>
                <c:pt idx="90910">
                  <c:v>9089.36</c:v>
                </c:pt>
                <c:pt idx="90911">
                  <c:v>9089.46</c:v>
                </c:pt>
                <c:pt idx="90912">
                  <c:v>9089.56</c:v>
                </c:pt>
                <c:pt idx="90913">
                  <c:v>9089.66</c:v>
                </c:pt>
                <c:pt idx="90914">
                  <c:v>9089.76</c:v>
                </c:pt>
                <c:pt idx="90915">
                  <c:v>9089.86</c:v>
                </c:pt>
                <c:pt idx="90916">
                  <c:v>9089.96</c:v>
                </c:pt>
                <c:pt idx="90917">
                  <c:v>9090.06</c:v>
                </c:pt>
                <c:pt idx="90918">
                  <c:v>9090.16</c:v>
                </c:pt>
                <c:pt idx="90919">
                  <c:v>9090.26</c:v>
                </c:pt>
                <c:pt idx="90920">
                  <c:v>9090.36</c:v>
                </c:pt>
                <c:pt idx="90921">
                  <c:v>9090.46</c:v>
                </c:pt>
                <c:pt idx="90922">
                  <c:v>9090.56</c:v>
                </c:pt>
                <c:pt idx="90923">
                  <c:v>9090.66</c:v>
                </c:pt>
                <c:pt idx="90924">
                  <c:v>9090.76</c:v>
                </c:pt>
                <c:pt idx="90925">
                  <c:v>9090.86</c:v>
                </c:pt>
                <c:pt idx="90926">
                  <c:v>9090.96</c:v>
                </c:pt>
                <c:pt idx="90927">
                  <c:v>9091.06</c:v>
                </c:pt>
                <c:pt idx="90928">
                  <c:v>9091.16</c:v>
                </c:pt>
                <c:pt idx="90929">
                  <c:v>9091.26</c:v>
                </c:pt>
                <c:pt idx="90930">
                  <c:v>9091.36</c:v>
                </c:pt>
                <c:pt idx="90931">
                  <c:v>9091.46</c:v>
                </c:pt>
                <c:pt idx="90932">
                  <c:v>9091.56</c:v>
                </c:pt>
                <c:pt idx="90933">
                  <c:v>9091.66</c:v>
                </c:pt>
                <c:pt idx="90934">
                  <c:v>9091.76</c:v>
                </c:pt>
                <c:pt idx="90935">
                  <c:v>9091.86</c:v>
                </c:pt>
                <c:pt idx="90936">
                  <c:v>9091.96</c:v>
                </c:pt>
                <c:pt idx="90937">
                  <c:v>9092.06</c:v>
                </c:pt>
                <c:pt idx="90938">
                  <c:v>9092.16</c:v>
                </c:pt>
                <c:pt idx="90939">
                  <c:v>9092.26</c:v>
                </c:pt>
                <c:pt idx="90940">
                  <c:v>9092.36</c:v>
                </c:pt>
                <c:pt idx="90941">
                  <c:v>9092.46</c:v>
                </c:pt>
                <c:pt idx="90942">
                  <c:v>9092.56</c:v>
                </c:pt>
                <c:pt idx="90943">
                  <c:v>9092.66</c:v>
                </c:pt>
                <c:pt idx="90944">
                  <c:v>9092.76</c:v>
                </c:pt>
                <c:pt idx="90945">
                  <c:v>9092.86</c:v>
                </c:pt>
                <c:pt idx="90946">
                  <c:v>9092.96</c:v>
                </c:pt>
                <c:pt idx="90947">
                  <c:v>9093.06</c:v>
                </c:pt>
                <c:pt idx="90948">
                  <c:v>9093.16</c:v>
                </c:pt>
                <c:pt idx="90949">
                  <c:v>9093.26</c:v>
                </c:pt>
                <c:pt idx="90950">
                  <c:v>9093.36</c:v>
                </c:pt>
                <c:pt idx="90951">
                  <c:v>9093.46</c:v>
                </c:pt>
                <c:pt idx="90952">
                  <c:v>9093.56</c:v>
                </c:pt>
                <c:pt idx="90953">
                  <c:v>9093.66</c:v>
                </c:pt>
                <c:pt idx="90954">
                  <c:v>9093.76</c:v>
                </c:pt>
                <c:pt idx="90955">
                  <c:v>9093.86</c:v>
                </c:pt>
                <c:pt idx="90956">
                  <c:v>9093.96</c:v>
                </c:pt>
                <c:pt idx="90957">
                  <c:v>9094.06</c:v>
                </c:pt>
                <c:pt idx="90958">
                  <c:v>9094.16</c:v>
                </c:pt>
                <c:pt idx="90959">
                  <c:v>9094.26</c:v>
                </c:pt>
                <c:pt idx="90960">
                  <c:v>9094.36</c:v>
                </c:pt>
                <c:pt idx="90961">
                  <c:v>9094.46</c:v>
                </c:pt>
                <c:pt idx="90962">
                  <c:v>9094.56</c:v>
                </c:pt>
                <c:pt idx="90963">
                  <c:v>9094.66</c:v>
                </c:pt>
                <c:pt idx="90964">
                  <c:v>9094.76</c:v>
                </c:pt>
                <c:pt idx="90965">
                  <c:v>9094.86</c:v>
                </c:pt>
                <c:pt idx="90966">
                  <c:v>9094.96</c:v>
                </c:pt>
                <c:pt idx="90967">
                  <c:v>9095.06</c:v>
                </c:pt>
                <c:pt idx="90968">
                  <c:v>9095.16</c:v>
                </c:pt>
                <c:pt idx="90969">
                  <c:v>9095.26</c:v>
                </c:pt>
                <c:pt idx="90970">
                  <c:v>9095.36</c:v>
                </c:pt>
                <c:pt idx="90971">
                  <c:v>9095.46</c:v>
                </c:pt>
                <c:pt idx="90972">
                  <c:v>9095.56</c:v>
                </c:pt>
                <c:pt idx="90973">
                  <c:v>9095.66</c:v>
                </c:pt>
                <c:pt idx="90974">
                  <c:v>9095.76</c:v>
                </c:pt>
                <c:pt idx="90975">
                  <c:v>9095.86</c:v>
                </c:pt>
                <c:pt idx="90976">
                  <c:v>9095.96</c:v>
                </c:pt>
                <c:pt idx="90977">
                  <c:v>9096.06</c:v>
                </c:pt>
                <c:pt idx="90978">
                  <c:v>9096.16</c:v>
                </c:pt>
                <c:pt idx="90979">
                  <c:v>9096.26</c:v>
                </c:pt>
                <c:pt idx="90980">
                  <c:v>9096.36</c:v>
                </c:pt>
                <c:pt idx="90981">
                  <c:v>9096.46</c:v>
                </c:pt>
                <c:pt idx="90982">
                  <c:v>9096.56</c:v>
                </c:pt>
                <c:pt idx="90983">
                  <c:v>9096.66</c:v>
                </c:pt>
                <c:pt idx="90984">
                  <c:v>9096.76</c:v>
                </c:pt>
                <c:pt idx="90985">
                  <c:v>9096.86</c:v>
                </c:pt>
                <c:pt idx="90986">
                  <c:v>9096.96</c:v>
                </c:pt>
                <c:pt idx="90987">
                  <c:v>9097.06</c:v>
                </c:pt>
                <c:pt idx="90988">
                  <c:v>9097.16</c:v>
                </c:pt>
                <c:pt idx="90989">
                  <c:v>9097.26</c:v>
                </c:pt>
                <c:pt idx="90990">
                  <c:v>9097.36</c:v>
                </c:pt>
                <c:pt idx="90991">
                  <c:v>9097.46</c:v>
                </c:pt>
                <c:pt idx="90992">
                  <c:v>9097.56</c:v>
                </c:pt>
                <c:pt idx="90993">
                  <c:v>9097.66</c:v>
                </c:pt>
                <c:pt idx="90994">
                  <c:v>9097.76</c:v>
                </c:pt>
                <c:pt idx="90995">
                  <c:v>9097.86</c:v>
                </c:pt>
                <c:pt idx="90996">
                  <c:v>9097.96</c:v>
                </c:pt>
                <c:pt idx="90997">
                  <c:v>9098.06</c:v>
                </c:pt>
                <c:pt idx="90998">
                  <c:v>9098.16</c:v>
                </c:pt>
                <c:pt idx="90999">
                  <c:v>9098.26</c:v>
                </c:pt>
                <c:pt idx="91000">
                  <c:v>9098.36</c:v>
                </c:pt>
                <c:pt idx="91001">
                  <c:v>9098.46</c:v>
                </c:pt>
                <c:pt idx="91002">
                  <c:v>9098.56</c:v>
                </c:pt>
                <c:pt idx="91003">
                  <c:v>9098.66</c:v>
                </c:pt>
                <c:pt idx="91004">
                  <c:v>9098.76</c:v>
                </c:pt>
                <c:pt idx="91005">
                  <c:v>9098.86</c:v>
                </c:pt>
                <c:pt idx="91006">
                  <c:v>9098.96</c:v>
                </c:pt>
                <c:pt idx="91007">
                  <c:v>9099.06</c:v>
                </c:pt>
                <c:pt idx="91008">
                  <c:v>9099.16</c:v>
                </c:pt>
                <c:pt idx="91009">
                  <c:v>9099.26</c:v>
                </c:pt>
                <c:pt idx="91010">
                  <c:v>9099.36</c:v>
                </c:pt>
                <c:pt idx="91011">
                  <c:v>9099.46</c:v>
                </c:pt>
                <c:pt idx="91012">
                  <c:v>9099.56</c:v>
                </c:pt>
                <c:pt idx="91013">
                  <c:v>9099.66</c:v>
                </c:pt>
                <c:pt idx="91014">
                  <c:v>9099.76</c:v>
                </c:pt>
                <c:pt idx="91015">
                  <c:v>9099.86</c:v>
                </c:pt>
                <c:pt idx="91016">
                  <c:v>9099.96</c:v>
                </c:pt>
                <c:pt idx="91017">
                  <c:v>9100.06</c:v>
                </c:pt>
                <c:pt idx="91018">
                  <c:v>9100.16</c:v>
                </c:pt>
                <c:pt idx="91019">
                  <c:v>9100.26</c:v>
                </c:pt>
                <c:pt idx="91020">
                  <c:v>9100.36</c:v>
                </c:pt>
                <c:pt idx="91021">
                  <c:v>9100.46</c:v>
                </c:pt>
                <c:pt idx="91022">
                  <c:v>9100.56</c:v>
                </c:pt>
                <c:pt idx="91023">
                  <c:v>9100.66</c:v>
                </c:pt>
                <c:pt idx="91024">
                  <c:v>9100.76</c:v>
                </c:pt>
                <c:pt idx="91025">
                  <c:v>9100.86</c:v>
                </c:pt>
                <c:pt idx="91026">
                  <c:v>9100.96</c:v>
                </c:pt>
                <c:pt idx="91027">
                  <c:v>9101.06</c:v>
                </c:pt>
                <c:pt idx="91028">
                  <c:v>9101.16</c:v>
                </c:pt>
                <c:pt idx="91029">
                  <c:v>9101.26</c:v>
                </c:pt>
                <c:pt idx="91030">
                  <c:v>9101.36</c:v>
                </c:pt>
                <c:pt idx="91031">
                  <c:v>9101.46</c:v>
                </c:pt>
                <c:pt idx="91032">
                  <c:v>9101.56</c:v>
                </c:pt>
                <c:pt idx="91033">
                  <c:v>9101.66</c:v>
                </c:pt>
                <c:pt idx="91034">
                  <c:v>9101.76</c:v>
                </c:pt>
                <c:pt idx="91035">
                  <c:v>9101.86</c:v>
                </c:pt>
                <c:pt idx="91036">
                  <c:v>9101.96</c:v>
                </c:pt>
                <c:pt idx="91037">
                  <c:v>9102.06</c:v>
                </c:pt>
                <c:pt idx="91038">
                  <c:v>9102.16</c:v>
                </c:pt>
                <c:pt idx="91039">
                  <c:v>9102.26</c:v>
                </c:pt>
                <c:pt idx="91040">
                  <c:v>9102.36</c:v>
                </c:pt>
                <c:pt idx="91041">
                  <c:v>9102.46</c:v>
                </c:pt>
                <c:pt idx="91042">
                  <c:v>9102.56</c:v>
                </c:pt>
                <c:pt idx="91043">
                  <c:v>9102.66</c:v>
                </c:pt>
                <c:pt idx="91044">
                  <c:v>9102.76</c:v>
                </c:pt>
                <c:pt idx="91045">
                  <c:v>9102.86</c:v>
                </c:pt>
                <c:pt idx="91046">
                  <c:v>9102.96</c:v>
                </c:pt>
                <c:pt idx="91047">
                  <c:v>9103.06</c:v>
                </c:pt>
                <c:pt idx="91048">
                  <c:v>9103.16</c:v>
                </c:pt>
                <c:pt idx="91049">
                  <c:v>9103.26</c:v>
                </c:pt>
                <c:pt idx="91050">
                  <c:v>9103.36</c:v>
                </c:pt>
                <c:pt idx="91051">
                  <c:v>9103.46</c:v>
                </c:pt>
                <c:pt idx="91052">
                  <c:v>9103.56</c:v>
                </c:pt>
                <c:pt idx="91053">
                  <c:v>9103.66</c:v>
                </c:pt>
                <c:pt idx="91054">
                  <c:v>9103.76</c:v>
                </c:pt>
                <c:pt idx="91055">
                  <c:v>9103.86</c:v>
                </c:pt>
                <c:pt idx="91056">
                  <c:v>9103.96</c:v>
                </c:pt>
                <c:pt idx="91057">
                  <c:v>9104.06</c:v>
                </c:pt>
                <c:pt idx="91058">
                  <c:v>9104.16</c:v>
                </c:pt>
                <c:pt idx="91059">
                  <c:v>9104.26</c:v>
                </c:pt>
                <c:pt idx="91060">
                  <c:v>9104.36</c:v>
                </c:pt>
                <c:pt idx="91061">
                  <c:v>9104.46</c:v>
                </c:pt>
                <c:pt idx="91062">
                  <c:v>9104.56</c:v>
                </c:pt>
                <c:pt idx="91063">
                  <c:v>9104.66</c:v>
                </c:pt>
                <c:pt idx="91064">
                  <c:v>9104.76</c:v>
                </c:pt>
                <c:pt idx="91065">
                  <c:v>9104.86</c:v>
                </c:pt>
                <c:pt idx="91066">
                  <c:v>9104.96</c:v>
                </c:pt>
                <c:pt idx="91067">
                  <c:v>9105.06</c:v>
                </c:pt>
                <c:pt idx="91068">
                  <c:v>9105.16</c:v>
                </c:pt>
                <c:pt idx="91069">
                  <c:v>9105.26</c:v>
                </c:pt>
                <c:pt idx="91070">
                  <c:v>9105.36</c:v>
                </c:pt>
                <c:pt idx="91071">
                  <c:v>9105.46</c:v>
                </c:pt>
                <c:pt idx="91072">
                  <c:v>9105.56</c:v>
                </c:pt>
                <c:pt idx="91073">
                  <c:v>9105.66</c:v>
                </c:pt>
                <c:pt idx="91074">
                  <c:v>9105.76</c:v>
                </c:pt>
                <c:pt idx="91075">
                  <c:v>9105.86</c:v>
                </c:pt>
                <c:pt idx="91076">
                  <c:v>9105.96</c:v>
                </c:pt>
                <c:pt idx="91077">
                  <c:v>9106.06</c:v>
                </c:pt>
                <c:pt idx="91078">
                  <c:v>9106.16</c:v>
                </c:pt>
                <c:pt idx="91079">
                  <c:v>9106.26</c:v>
                </c:pt>
                <c:pt idx="91080">
                  <c:v>9106.36</c:v>
                </c:pt>
                <c:pt idx="91081">
                  <c:v>9106.46</c:v>
                </c:pt>
                <c:pt idx="91082">
                  <c:v>9106.56</c:v>
                </c:pt>
                <c:pt idx="91083">
                  <c:v>9106.66</c:v>
                </c:pt>
                <c:pt idx="91084">
                  <c:v>9106.76</c:v>
                </c:pt>
                <c:pt idx="91085">
                  <c:v>9106.86</c:v>
                </c:pt>
                <c:pt idx="91086">
                  <c:v>9106.96</c:v>
                </c:pt>
                <c:pt idx="91087">
                  <c:v>9107.06</c:v>
                </c:pt>
                <c:pt idx="91088">
                  <c:v>9107.16</c:v>
                </c:pt>
                <c:pt idx="91089">
                  <c:v>9107.26</c:v>
                </c:pt>
                <c:pt idx="91090">
                  <c:v>9107.36</c:v>
                </c:pt>
                <c:pt idx="91091">
                  <c:v>9107.46</c:v>
                </c:pt>
                <c:pt idx="91092">
                  <c:v>9107.56</c:v>
                </c:pt>
                <c:pt idx="91093">
                  <c:v>9107.66</c:v>
                </c:pt>
                <c:pt idx="91094">
                  <c:v>9107.76</c:v>
                </c:pt>
                <c:pt idx="91095">
                  <c:v>9107.86</c:v>
                </c:pt>
                <c:pt idx="91096">
                  <c:v>9107.96</c:v>
                </c:pt>
                <c:pt idx="91097">
                  <c:v>9108.06</c:v>
                </c:pt>
                <c:pt idx="91098">
                  <c:v>9108.16</c:v>
                </c:pt>
                <c:pt idx="91099">
                  <c:v>9108.26</c:v>
                </c:pt>
                <c:pt idx="91100">
                  <c:v>9108.36</c:v>
                </c:pt>
                <c:pt idx="91101">
                  <c:v>9108.46</c:v>
                </c:pt>
                <c:pt idx="91102">
                  <c:v>9108.56</c:v>
                </c:pt>
                <c:pt idx="91103">
                  <c:v>9108.66</c:v>
                </c:pt>
                <c:pt idx="91104">
                  <c:v>9108.76</c:v>
                </c:pt>
                <c:pt idx="91105">
                  <c:v>9108.86</c:v>
                </c:pt>
                <c:pt idx="91106">
                  <c:v>9108.96</c:v>
                </c:pt>
                <c:pt idx="91107">
                  <c:v>9109.06</c:v>
                </c:pt>
                <c:pt idx="91108">
                  <c:v>9109.16</c:v>
                </c:pt>
                <c:pt idx="91109">
                  <c:v>9109.26</c:v>
                </c:pt>
                <c:pt idx="91110">
                  <c:v>9109.36</c:v>
                </c:pt>
                <c:pt idx="91111">
                  <c:v>9109.46</c:v>
                </c:pt>
                <c:pt idx="91112">
                  <c:v>9109.56</c:v>
                </c:pt>
                <c:pt idx="91113">
                  <c:v>9109.66</c:v>
                </c:pt>
                <c:pt idx="91114">
                  <c:v>9109.76</c:v>
                </c:pt>
                <c:pt idx="91115">
                  <c:v>9109.86</c:v>
                </c:pt>
                <c:pt idx="91116">
                  <c:v>9109.96</c:v>
                </c:pt>
                <c:pt idx="91117">
                  <c:v>9110.06</c:v>
                </c:pt>
                <c:pt idx="91118">
                  <c:v>9110.16</c:v>
                </c:pt>
                <c:pt idx="91119">
                  <c:v>9110.26</c:v>
                </c:pt>
                <c:pt idx="91120">
                  <c:v>9110.36</c:v>
                </c:pt>
                <c:pt idx="91121">
                  <c:v>9110.46</c:v>
                </c:pt>
                <c:pt idx="91122">
                  <c:v>9110.56</c:v>
                </c:pt>
                <c:pt idx="91123">
                  <c:v>9110.66</c:v>
                </c:pt>
                <c:pt idx="91124">
                  <c:v>9110.76</c:v>
                </c:pt>
                <c:pt idx="91125">
                  <c:v>9110.86</c:v>
                </c:pt>
                <c:pt idx="91126">
                  <c:v>9110.96</c:v>
                </c:pt>
                <c:pt idx="91127">
                  <c:v>9111.06</c:v>
                </c:pt>
                <c:pt idx="91128">
                  <c:v>9111.16</c:v>
                </c:pt>
                <c:pt idx="91129">
                  <c:v>9111.26</c:v>
                </c:pt>
                <c:pt idx="91130">
                  <c:v>9111.36</c:v>
                </c:pt>
                <c:pt idx="91131">
                  <c:v>9111.46</c:v>
                </c:pt>
                <c:pt idx="91132">
                  <c:v>9111.56</c:v>
                </c:pt>
                <c:pt idx="91133">
                  <c:v>9111.66</c:v>
                </c:pt>
                <c:pt idx="91134">
                  <c:v>9111.76</c:v>
                </c:pt>
                <c:pt idx="91135">
                  <c:v>9111.86</c:v>
                </c:pt>
                <c:pt idx="91136">
                  <c:v>9111.96</c:v>
                </c:pt>
                <c:pt idx="91137">
                  <c:v>9112.06</c:v>
                </c:pt>
                <c:pt idx="91138">
                  <c:v>9112.16</c:v>
                </c:pt>
                <c:pt idx="91139">
                  <c:v>9112.26</c:v>
                </c:pt>
                <c:pt idx="91140">
                  <c:v>9112.36</c:v>
                </c:pt>
                <c:pt idx="91141">
                  <c:v>9112.46</c:v>
                </c:pt>
                <c:pt idx="91142">
                  <c:v>9112.56</c:v>
                </c:pt>
                <c:pt idx="91143">
                  <c:v>9112.66</c:v>
                </c:pt>
                <c:pt idx="91144">
                  <c:v>9112.76</c:v>
                </c:pt>
                <c:pt idx="91145">
                  <c:v>9112.86</c:v>
                </c:pt>
                <c:pt idx="91146">
                  <c:v>9112.96</c:v>
                </c:pt>
                <c:pt idx="91147">
                  <c:v>9113.06</c:v>
                </c:pt>
                <c:pt idx="91148">
                  <c:v>9113.16</c:v>
                </c:pt>
                <c:pt idx="91149">
                  <c:v>9113.26</c:v>
                </c:pt>
                <c:pt idx="91150">
                  <c:v>9113.36</c:v>
                </c:pt>
                <c:pt idx="91151">
                  <c:v>9113.46</c:v>
                </c:pt>
                <c:pt idx="91152">
                  <c:v>9113.56</c:v>
                </c:pt>
                <c:pt idx="91153">
                  <c:v>9113.66</c:v>
                </c:pt>
                <c:pt idx="91154">
                  <c:v>9113.76</c:v>
                </c:pt>
                <c:pt idx="91155">
                  <c:v>9113.86</c:v>
                </c:pt>
                <c:pt idx="91156">
                  <c:v>9113.96</c:v>
                </c:pt>
                <c:pt idx="91157">
                  <c:v>9114.06</c:v>
                </c:pt>
                <c:pt idx="91158">
                  <c:v>9114.16</c:v>
                </c:pt>
                <c:pt idx="91159">
                  <c:v>9114.26</c:v>
                </c:pt>
                <c:pt idx="91160">
                  <c:v>9114.36</c:v>
                </c:pt>
                <c:pt idx="91161">
                  <c:v>9114.46</c:v>
                </c:pt>
                <c:pt idx="91162">
                  <c:v>9114.56</c:v>
                </c:pt>
                <c:pt idx="91163">
                  <c:v>9114.66</c:v>
                </c:pt>
                <c:pt idx="91164">
                  <c:v>9114.76</c:v>
                </c:pt>
                <c:pt idx="91165">
                  <c:v>9114.86</c:v>
                </c:pt>
                <c:pt idx="91166">
                  <c:v>9114.96</c:v>
                </c:pt>
                <c:pt idx="91167">
                  <c:v>9115.06</c:v>
                </c:pt>
                <c:pt idx="91168">
                  <c:v>9115.16</c:v>
                </c:pt>
                <c:pt idx="91169">
                  <c:v>9115.26</c:v>
                </c:pt>
                <c:pt idx="91170">
                  <c:v>9115.36</c:v>
                </c:pt>
                <c:pt idx="91171">
                  <c:v>9115.46</c:v>
                </c:pt>
                <c:pt idx="91172">
                  <c:v>9115.56</c:v>
                </c:pt>
                <c:pt idx="91173">
                  <c:v>9115.66</c:v>
                </c:pt>
                <c:pt idx="91174">
                  <c:v>9115.76</c:v>
                </c:pt>
                <c:pt idx="91175">
                  <c:v>9115.86</c:v>
                </c:pt>
                <c:pt idx="91176">
                  <c:v>9115.96</c:v>
                </c:pt>
                <c:pt idx="91177">
                  <c:v>9116.06</c:v>
                </c:pt>
                <c:pt idx="91178">
                  <c:v>9116.16</c:v>
                </c:pt>
                <c:pt idx="91179">
                  <c:v>9116.26</c:v>
                </c:pt>
                <c:pt idx="91180">
                  <c:v>9116.36</c:v>
                </c:pt>
                <c:pt idx="91181">
                  <c:v>9116.46</c:v>
                </c:pt>
                <c:pt idx="91182">
                  <c:v>9116.56</c:v>
                </c:pt>
                <c:pt idx="91183">
                  <c:v>9116.66</c:v>
                </c:pt>
                <c:pt idx="91184">
                  <c:v>9116.76</c:v>
                </c:pt>
                <c:pt idx="91185">
                  <c:v>9116.86</c:v>
                </c:pt>
                <c:pt idx="91186">
                  <c:v>9116.96</c:v>
                </c:pt>
                <c:pt idx="91187">
                  <c:v>9117.06</c:v>
                </c:pt>
                <c:pt idx="91188">
                  <c:v>9117.16</c:v>
                </c:pt>
                <c:pt idx="91189">
                  <c:v>9117.26</c:v>
                </c:pt>
                <c:pt idx="91190">
                  <c:v>9117.36</c:v>
                </c:pt>
                <c:pt idx="91191">
                  <c:v>9117.46</c:v>
                </c:pt>
                <c:pt idx="91192">
                  <c:v>9117.56</c:v>
                </c:pt>
                <c:pt idx="91193">
                  <c:v>9117.66</c:v>
                </c:pt>
                <c:pt idx="91194">
                  <c:v>9117.76</c:v>
                </c:pt>
                <c:pt idx="91195">
                  <c:v>9117.86</c:v>
                </c:pt>
                <c:pt idx="91196">
                  <c:v>9117.96</c:v>
                </c:pt>
                <c:pt idx="91197">
                  <c:v>9118.06</c:v>
                </c:pt>
                <c:pt idx="91198">
                  <c:v>9118.16</c:v>
                </c:pt>
                <c:pt idx="91199">
                  <c:v>9118.26</c:v>
                </c:pt>
                <c:pt idx="91200">
                  <c:v>9118.36</c:v>
                </c:pt>
                <c:pt idx="91201">
                  <c:v>9118.46</c:v>
                </c:pt>
                <c:pt idx="91202">
                  <c:v>9118.56</c:v>
                </c:pt>
                <c:pt idx="91203">
                  <c:v>9118.66</c:v>
                </c:pt>
                <c:pt idx="91204">
                  <c:v>9118.76</c:v>
                </c:pt>
                <c:pt idx="91205">
                  <c:v>9118.86</c:v>
                </c:pt>
                <c:pt idx="91206">
                  <c:v>9118.96</c:v>
                </c:pt>
                <c:pt idx="91207">
                  <c:v>9119.06</c:v>
                </c:pt>
                <c:pt idx="91208">
                  <c:v>9119.16</c:v>
                </c:pt>
                <c:pt idx="91209">
                  <c:v>9119.26</c:v>
                </c:pt>
                <c:pt idx="91210">
                  <c:v>9119.36</c:v>
                </c:pt>
                <c:pt idx="91211">
                  <c:v>9119.46</c:v>
                </c:pt>
                <c:pt idx="91212">
                  <c:v>9119.56</c:v>
                </c:pt>
                <c:pt idx="91213">
                  <c:v>9119.66</c:v>
                </c:pt>
                <c:pt idx="91214">
                  <c:v>9119.76</c:v>
                </c:pt>
                <c:pt idx="91215">
                  <c:v>9119.86</c:v>
                </c:pt>
                <c:pt idx="91216">
                  <c:v>9119.96</c:v>
                </c:pt>
                <c:pt idx="91217">
                  <c:v>9120.06</c:v>
                </c:pt>
                <c:pt idx="91218">
                  <c:v>9120.16</c:v>
                </c:pt>
                <c:pt idx="91219">
                  <c:v>9120.26</c:v>
                </c:pt>
                <c:pt idx="91220">
                  <c:v>9120.36</c:v>
                </c:pt>
                <c:pt idx="91221">
                  <c:v>9120.46</c:v>
                </c:pt>
                <c:pt idx="91222">
                  <c:v>9120.56</c:v>
                </c:pt>
                <c:pt idx="91223">
                  <c:v>9120.66</c:v>
                </c:pt>
                <c:pt idx="91224">
                  <c:v>9120.76</c:v>
                </c:pt>
                <c:pt idx="91225">
                  <c:v>9120.86</c:v>
                </c:pt>
                <c:pt idx="91226">
                  <c:v>9120.96</c:v>
                </c:pt>
                <c:pt idx="91227">
                  <c:v>9121.06</c:v>
                </c:pt>
                <c:pt idx="91228">
                  <c:v>9121.16</c:v>
                </c:pt>
                <c:pt idx="91229">
                  <c:v>9121.26</c:v>
                </c:pt>
                <c:pt idx="91230">
                  <c:v>9121.36</c:v>
                </c:pt>
                <c:pt idx="91231">
                  <c:v>9121.46</c:v>
                </c:pt>
                <c:pt idx="91232">
                  <c:v>9121.56</c:v>
                </c:pt>
                <c:pt idx="91233">
                  <c:v>9121.66</c:v>
                </c:pt>
                <c:pt idx="91234">
                  <c:v>9121.76</c:v>
                </c:pt>
                <c:pt idx="91235">
                  <c:v>9121.86</c:v>
                </c:pt>
                <c:pt idx="91236">
                  <c:v>9121.96</c:v>
                </c:pt>
                <c:pt idx="91237">
                  <c:v>9122.06</c:v>
                </c:pt>
                <c:pt idx="91238">
                  <c:v>9122.16</c:v>
                </c:pt>
                <c:pt idx="91239">
                  <c:v>9122.26</c:v>
                </c:pt>
                <c:pt idx="91240">
                  <c:v>9122.36</c:v>
                </c:pt>
                <c:pt idx="91241">
                  <c:v>9122.46</c:v>
                </c:pt>
                <c:pt idx="91242">
                  <c:v>9122.56</c:v>
                </c:pt>
                <c:pt idx="91243">
                  <c:v>9122.66</c:v>
                </c:pt>
                <c:pt idx="91244">
                  <c:v>9122.76</c:v>
                </c:pt>
                <c:pt idx="91245">
                  <c:v>9122.86</c:v>
                </c:pt>
                <c:pt idx="91246">
                  <c:v>9122.96</c:v>
                </c:pt>
                <c:pt idx="91247">
                  <c:v>9123.06</c:v>
                </c:pt>
                <c:pt idx="91248">
                  <c:v>9123.16</c:v>
                </c:pt>
                <c:pt idx="91249">
                  <c:v>9123.26</c:v>
                </c:pt>
                <c:pt idx="91250">
                  <c:v>9123.36</c:v>
                </c:pt>
                <c:pt idx="91251">
                  <c:v>9123.46</c:v>
                </c:pt>
                <c:pt idx="91252">
                  <c:v>9123.56</c:v>
                </c:pt>
                <c:pt idx="91253">
                  <c:v>9123.66</c:v>
                </c:pt>
                <c:pt idx="91254">
                  <c:v>9123.76</c:v>
                </c:pt>
                <c:pt idx="91255">
                  <c:v>9123.86</c:v>
                </c:pt>
                <c:pt idx="91256">
                  <c:v>9123.96</c:v>
                </c:pt>
                <c:pt idx="91257">
                  <c:v>9124.06</c:v>
                </c:pt>
                <c:pt idx="91258">
                  <c:v>9124.16</c:v>
                </c:pt>
                <c:pt idx="91259">
                  <c:v>9124.26</c:v>
                </c:pt>
                <c:pt idx="91260">
                  <c:v>9124.36</c:v>
                </c:pt>
                <c:pt idx="91261">
                  <c:v>9124.46</c:v>
                </c:pt>
                <c:pt idx="91262">
                  <c:v>9124.56</c:v>
                </c:pt>
                <c:pt idx="91263">
                  <c:v>9124.66</c:v>
                </c:pt>
                <c:pt idx="91264">
                  <c:v>9124.76</c:v>
                </c:pt>
                <c:pt idx="91265">
                  <c:v>9124.86</c:v>
                </c:pt>
                <c:pt idx="91266">
                  <c:v>9124.96</c:v>
                </c:pt>
                <c:pt idx="91267">
                  <c:v>9125.06</c:v>
                </c:pt>
                <c:pt idx="91268">
                  <c:v>9125.16</c:v>
                </c:pt>
                <c:pt idx="91269">
                  <c:v>9125.26</c:v>
                </c:pt>
                <c:pt idx="91270">
                  <c:v>9125.36</c:v>
                </c:pt>
                <c:pt idx="91271">
                  <c:v>9125.46</c:v>
                </c:pt>
                <c:pt idx="91272">
                  <c:v>9125.56</c:v>
                </c:pt>
                <c:pt idx="91273">
                  <c:v>9125.66</c:v>
                </c:pt>
                <c:pt idx="91274">
                  <c:v>9125.76</c:v>
                </c:pt>
                <c:pt idx="91275">
                  <c:v>9125.86</c:v>
                </c:pt>
                <c:pt idx="91276">
                  <c:v>9125.96</c:v>
                </c:pt>
                <c:pt idx="91277">
                  <c:v>9126.06</c:v>
                </c:pt>
                <c:pt idx="91278">
                  <c:v>9126.16</c:v>
                </c:pt>
                <c:pt idx="91279">
                  <c:v>9126.26</c:v>
                </c:pt>
                <c:pt idx="91280">
                  <c:v>9126.36</c:v>
                </c:pt>
                <c:pt idx="91281">
                  <c:v>9126.46</c:v>
                </c:pt>
                <c:pt idx="91282">
                  <c:v>9126.56</c:v>
                </c:pt>
                <c:pt idx="91283">
                  <c:v>9126.66</c:v>
                </c:pt>
                <c:pt idx="91284">
                  <c:v>9126.76</c:v>
                </c:pt>
                <c:pt idx="91285">
                  <c:v>9126.86</c:v>
                </c:pt>
                <c:pt idx="91286">
                  <c:v>9126.96</c:v>
                </c:pt>
                <c:pt idx="91287">
                  <c:v>9127.06</c:v>
                </c:pt>
                <c:pt idx="91288">
                  <c:v>9127.16</c:v>
                </c:pt>
                <c:pt idx="91289">
                  <c:v>9127.26</c:v>
                </c:pt>
                <c:pt idx="91290">
                  <c:v>9127.36</c:v>
                </c:pt>
                <c:pt idx="91291">
                  <c:v>9127.46</c:v>
                </c:pt>
                <c:pt idx="91292">
                  <c:v>9127.56</c:v>
                </c:pt>
                <c:pt idx="91293">
                  <c:v>9127.66</c:v>
                </c:pt>
                <c:pt idx="91294">
                  <c:v>9127.76</c:v>
                </c:pt>
                <c:pt idx="91295">
                  <c:v>9127.86</c:v>
                </c:pt>
                <c:pt idx="91296">
                  <c:v>9127.96</c:v>
                </c:pt>
                <c:pt idx="91297">
                  <c:v>9128.06</c:v>
                </c:pt>
                <c:pt idx="91298">
                  <c:v>9128.16</c:v>
                </c:pt>
                <c:pt idx="91299">
                  <c:v>9128.26</c:v>
                </c:pt>
                <c:pt idx="91300">
                  <c:v>9128.36</c:v>
                </c:pt>
                <c:pt idx="91301">
                  <c:v>9128.46</c:v>
                </c:pt>
                <c:pt idx="91302">
                  <c:v>9128.56</c:v>
                </c:pt>
                <c:pt idx="91303">
                  <c:v>9128.66</c:v>
                </c:pt>
                <c:pt idx="91304">
                  <c:v>9128.76</c:v>
                </c:pt>
                <c:pt idx="91305">
                  <c:v>9128.86</c:v>
                </c:pt>
                <c:pt idx="91306">
                  <c:v>9128.96</c:v>
                </c:pt>
                <c:pt idx="91307">
                  <c:v>9129.06</c:v>
                </c:pt>
                <c:pt idx="91308">
                  <c:v>9129.16</c:v>
                </c:pt>
                <c:pt idx="91309">
                  <c:v>9129.26</c:v>
                </c:pt>
                <c:pt idx="91310">
                  <c:v>9129.36</c:v>
                </c:pt>
                <c:pt idx="91311">
                  <c:v>9129.46</c:v>
                </c:pt>
                <c:pt idx="91312">
                  <c:v>9129.56</c:v>
                </c:pt>
                <c:pt idx="91313">
                  <c:v>9129.66</c:v>
                </c:pt>
                <c:pt idx="91314">
                  <c:v>9129.76</c:v>
                </c:pt>
                <c:pt idx="91315">
                  <c:v>9129.86</c:v>
                </c:pt>
                <c:pt idx="91316">
                  <c:v>9129.96</c:v>
                </c:pt>
                <c:pt idx="91317">
                  <c:v>9130.06</c:v>
                </c:pt>
                <c:pt idx="91318">
                  <c:v>9130.16</c:v>
                </c:pt>
                <c:pt idx="91319">
                  <c:v>9130.26</c:v>
                </c:pt>
                <c:pt idx="91320">
                  <c:v>9130.36</c:v>
                </c:pt>
                <c:pt idx="91321">
                  <c:v>9130.46</c:v>
                </c:pt>
                <c:pt idx="91322">
                  <c:v>9130.56</c:v>
                </c:pt>
                <c:pt idx="91323">
                  <c:v>9130.66</c:v>
                </c:pt>
                <c:pt idx="91324">
                  <c:v>9130.76</c:v>
                </c:pt>
                <c:pt idx="91325">
                  <c:v>9130.86</c:v>
                </c:pt>
                <c:pt idx="91326">
                  <c:v>9130.96</c:v>
                </c:pt>
                <c:pt idx="91327">
                  <c:v>9131.06</c:v>
                </c:pt>
                <c:pt idx="91328">
                  <c:v>9131.16</c:v>
                </c:pt>
                <c:pt idx="91329">
                  <c:v>9131.26</c:v>
                </c:pt>
                <c:pt idx="91330">
                  <c:v>9131.36</c:v>
                </c:pt>
                <c:pt idx="91331">
                  <c:v>9131.46</c:v>
                </c:pt>
                <c:pt idx="91332">
                  <c:v>9131.56</c:v>
                </c:pt>
                <c:pt idx="91333">
                  <c:v>9131.66</c:v>
                </c:pt>
                <c:pt idx="91334">
                  <c:v>9131.76</c:v>
                </c:pt>
                <c:pt idx="91335">
                  <c:v>9131.86</c:v>
                </c:pt>
                <c:pt idx="91336">
                  <c:v>9131.96</c:v>
                </c:pt>
                <c:pt idx="91337">
                  <c:v>9132.06</c:v>
                </c:pt>
                <c:pt idx="91338">
                  <c:v>9132.16</c:v>
                </c:pt>
                <c:pt idx="91339">
                  <c:v>9132.26</c:v>
                </c:pt>
                <c:pt idx="91340">
                  <c:v>9132.36</c:v>
                </c:pt>
                <c:pt idx="91341">
                  <c:v>9132.46</c:v>
                </c:pt>
                <c:pt idx="91342">
                  <c:v>9132.56</c:v>
                </c:pt>
                <c:pt idx="91343">
                  <c:v>9132.66</c:v>
                </c:pt>
                <c:pt idx="91344">
                  <c:v>9132.76</c:v>
                </c:pt>
                <c:pt idx="91345">
                  <c:v>9132.86</c:v>
                </c:pt>
                <c:pt idx="91346">
                  <c:v>9132.96</c:v>
                </c:pt>
                <c:pt idx="91347">
                  <c:v>9133.06</c:v>
                </c:pt>
                <c:pt idx="91348">
                  <c:v>9133.16</c:v>
                </c:pt>
                <c:pt idx="91349">
                  <c:v>9133.26</c:v>
                </c:pt>
                <c:pt idx="91350">
                  <c:v>9133.36</c:v>
                </c:pt>
                <c:pt idx="91351">
                  <c:v>9133.46</c:v>
                </c:pt>
                <c:pt idx="91352">
                  <c:v>9133.56</c:v>
                </c:pt>
                <c:pt idx="91353">
                  <c:v>9133.66</c:v>
                </c:pt>
                <c:pt idx="91354">
                  <c:v>9133.76</c:v>
                </c:pt>
                <c:pt idx="91355">
                  <c:v>9133.86</c:v>
                </c:pt>
                <c:pt idx="91356">
                  <c:v>9133.96</c:v>
                </c:pt>
                <c:pt idx="91357">
                  <c:v>9134.06</c:v>
                </c:pt>
                <c:pt idx="91358">
                  <c:v>9134.16</c:v>
                </c:pt>
                <c:pt idx="91359">
                  <c:v>9134.26</c:v>
                </c:pt>
                <c:pt idx="91360">
                  <c:v>9134.36</c:v>
                </c:pt>
                <c:pt idx="91361">
                  <c:v>9134.46</c:v>
                </c:pt>
                <c:pt idx="91362">
                  <c:v>9134.56</c:v>
                </c:pt>
                <c:pt idx="91363">
                  <c:v>9134.66</c:v>
                </c:pt>
                <c:pt idx="91364">
                  <c:v>9134.76</c:v>
                </c:pt>
                <c:pt idx="91365">
                  <c:v>9134.86</c:v>
                </c:pt>
                <c:pt idx="91366">
                  <c:v>9134.96</c:v>
                </c:pt>
                <c:pt idx="91367">
                  <c:v>9135.06</c:v>
                </c:pt>
                <c:pt idx="91368">
                  <c:v>9135.16</c:v>
                </c:pt>
                <c:pt idx="91369">
                  <c:v>9135.26</c:v>
                </c:pt>
                <c:pt idx="91370">
                  <c:v>9135.36</c:v>
                </c:pt>
                <c:pt idx="91371">
                  <c:v>9135.46</c:v>
                </c:pt>
                <c:pt idx="91372">
                  <c:v>9135.56</c:v>
                </c:pt>
                <c:pt idx="91373">
                  <c:v>9135.66</c:v>
                </c:pt>
                <c:pt idx="91374">
                  <c:v>9135.76</c:v>
                </c:pt>
                <c:pt idx="91375">
                  <c:v>9135.86</c:v>
                </c:pt>
                <c:pt idx="91376">
                  <c:v>9135.96</c:v>
                </c:pt>
                <c:pt idx="91377">
                  <c:v>9136.06</c:v>
                </c:pt>
                <c:pt idx="91378">
                  <c:v>9136.16</c:v>
                </c:pt>
                <c:pt idx="91379">
                  <c:v>9136.26</c:v>
                </c:pt>
                <c:pt idx="91380">
                  <c:v>9136.36</c:v>
                </c:pt>
                <c:pt idx="91381">
                  <c:v>9136.46</c:v>
                </c:pt>
                <c:pt idx="91382">
                  <c:v>9136.56</c:v>
                </c:pt>
                <c:pt idx="91383">
                  <c:v>9136.66</c:v>
                </c:pt>
                <c:pt idx="91384">
                  <c:v>9136.76</c:v>
                </c:pt>
                <c:pt idx="91385">
                  <c:v>9136.86</c:v>
                </c:pt>
                <c:pt idx="91386">
                  <c:v>9136.96</c:v>
                </c:pt>
                <c:pt idx="91387">
                  <c:v>9137.06</c:v>
                </c:pt>
                <c:pt idx="91388">
                  <c:v>9137.16</c:v>
                </c:pt>
                <c:pt idx="91389">
                  <c:v>9137.26</c:v>
                </c:pt>
                <c:pt idx="91390">
                  <c:v>9137.36</c:v>
                </c:pt>
                <c:pt idx="91391">
                  <c:v>9137.46</c:v>
                </c:pt>
                <c:pt idx="91392">
                  <c:v>9137.56</c:v>
                </c:pt>
                <c:pt idx="91393">
                  <c:v>9137.66</c:v>
                </c:pt>
                <c:pt idx="91394">
                  <c:v>9137.76</c:v>
                </c:pt>
                <c:pt idx="91395">
                  <c:v>9137.86</c:v>
                </c:pt>
                <c:pt idx="91396">
                  <c:v>9137.96</c:v>
                </c:pt>
                <c:pt idx="91397">
                  <c:v>9138.06</c:v>
                </c:pt>
                <c:pt idx="91398">
                  <c:v>9138.16</c:v>
                </c:pt>
                <c:pt idx="91399">
                  <c:v>9138.26</c:v>
                </c:pt>
                <c:pt idx="91400">
                  <c:v>9138.36</c:v>
                </c:pt>
                <c:pt idx="91401">
                  <c:v>9138.46</c:v>
                </c:pt>
                <c:pt idx="91402">
                  <c:v>9138.56</c:v>
                </c:pt>
                <c:pt idx="91403">
                  <c:v>9138.66</c:v>
                </c:pt>
                <c:pt idx="91404">
                  <c:v>9138.76</c:v>
                </c:pt>
                <c:pt idx="91405">
                  <c:v>9138.86</c:v>
                </c:pt>
                <c:pt idx="91406">
                  <c:v>9138.96</c:v>
                </c:pt>
                <c:pt idx="91407">
                  <c:v>9139.06</c:v>
                </c:pt>
                <c:pt idx="91408">
                  <c:v>9139.16</c:v>
                </c:pt>
                <c:pt idx="91409">
                  <c:v>9139.26</c:v>
                </c:pt>
                <c:pt idx="91410">
                  <c:v>9139.36</c:v>
                </c:pt>
                <c:pt idx="91411">
                  <c:v>9139.46</c:v>
                </c:pt>
                <c:pt idx="91412">
                  <c:v>9139.56</c:v>
                </c:pt>
                <c:pt idx="91413">
                  <c:v>9139.66</c:v>
                </c:pt>
                <c:pt idx="91414">
                  <c:v>9139.76</c:v>
                </c:pt>
                <c:pt idx="91415">
                  <c:v>9139.86</c:v>
                </c:pt>
                <c:pt idx="91416">
                  <c:v>9139.96</c:v>
                </c:pt>
                <c:pt idx="91417">
                  <c:v>9140.06</c:v>
                </c:pt>
                <c:pt idx="91418">
                  <c:v>9140.16</c:v>
                </c:pt>
                <c:pt idx="91419">
                  <c:v>9140.26</c:v>
                </c:pt>
                <c:pt idx="91420">
                  <c:v>9140.36</c:v>
                </c:pt>
                <c:pt idx="91421">
                  <c:v>9140.46</c:v>
                </c:pt>
                <c:pt idx="91422">
                  <c:v>9140.56</c:v>
                </c:pt>
                <c:pt idx="91423">
                  <c:v>9140.66</c:v>
                </c:pt>
                <c:pt idx="91424">
                  <c:v>9140.76</c:v>
                </c:pt>
                <c:pt idx="91425">
                  <c:v>9140.86</c:v>
                </c:pt>
                <c:pt idx="91426">
                  <c:v>9140.96</c:v>
                </c:pt>
                <c:pt idx="91427">
                  <c:v>9141.06</c:v>
                </c:pt>
                <c:pt idx="91428">
                  <c:v>9141.16</c:v>
                </c:pt>
                <c:pt idx="91429">
                  <c:v>9141.26</c:v>
                </c:pt>
                <c:pt idx="91430">
                  <c:v>9141.36</c:v>
                </c:pt>
                <c:pt idx="91431">
                  <c:v>9141.46</c:v>
                </c:pt>
                <c:pt idx="91432">
                  <c:v>9141.56</c:v>
                </c:pt>
                <c:pt idx="91433">
                  <c:v>9141.66</c:v>
                </c:pt>
                <c:pt idx="91434">
                  <c:v>9141.76</c:v>
                </c:pt>
                <c:pt idx="91435">
                  <c:v>9141.86</c:v>
                </c:pt>
                <c:pt idx="91436">
                  <c:v>9141.96</c:v>
                </c:pt>
                <c:pt idx="91437">
                  <c:v>9142.06</c:v>
                </c:pt>
                <c:pt idx="91438">
                  <c:v>9142.16</c:v>
                </c:pt>
                <c:pt idx="91439">
                  <c:v>9142.26</c:v>
                </c:pt>
                <c:pt idx="91440">
                  <c:v>9142.36</c:v>
                </c:pt>
                <c:pt idx="91441">
                  <c:v>9142.46</c:v>
                </c:pt>
                <c:pt idx="91442">
                  <c:v>9142.56</c:v>
                </c:pt>
                <c:pt idx="91443">
                  <c:v>9142.66</c:v>
                </c:pt>
                <c:pt idx="91444">
                  <c:v>9142.76</c:v>
                </c:pt>
                <c:pt idx="91445">
                  <c:v>9142.86</c:v>
                </c:pt>
                <c:pt idx="91446">
                  <c:v>9142.96</c:v>
                </c:pt>
                <c:pt idx="91447">
                  <c:v>9143.06</c:v>
                </c:pt>
                <c:pt idx="91448">
                  <c:v>9143.16</c:v>
                </c:pt>
                <c:pt idx="91449">
                  <c:v>9143.26</c:v>
                </c:pt>
                <c:pt idx="91450">
                  <c:v>9143.36</c:v>
                </c:pt>
                <c:pt idx="91451">
                  <c:v>9143.46</c:v>
                </c:pt>
                <c:pt idx="91452">
                  <c:v>9143.56</c:v>
                </c:pt>
                <c:pt idx="91453">
                  <c:v>9143.66</c:v>
                </c:pt>
                <c:pt idx="91454">
                  <c:v>9143.76</c:v>
                </c:pt>
                <c:pt idx="91455">
                  <c:v>9143.86</c:v>
                </c:pt>
                <c:pt idx="91456">
                  <c:v>9143.96</c:v>
                </c:pt>
                <c:pt idx="91457">
                  <c:v>9144.06</c:v>
                </c:pt>
                <c:pt idx="91458">
                  <c:v>9144.16</c:v>
                </c:pt>
                <c:pt idx="91459">
                  <c:v>9144.26</c:v>
                </c:pt>
                <c:pt idx="91460">
                  <c:v>9144.36</c:v>
                </c:pt>
                <c:pt idx="91461">
                  <c:v>9144.46</c:v>
                </c:pt>
                <c:pt idx="91462">
                  <c:v>9144.56</c:v>
                </c:pt>
                <c:pt idx="91463">
                  <c:v>9144.66</c:v>
                </c:pt>
                <c:pt idx="91464">
                  <c:v>9144.76</c:v>
                </c:pt>
                <c:pt idx="91465">
                  <c:v>9144.86</c:v>
                </c:pt>
                <c:pt idx="91466">
                  <c:v>9144.96</c:v>
                </c:pt>
                <c:pt idx="91467">
                  <c:v>9145.06</c:v>
                </c:pt>
                <c:pt idx="91468">
                  <c:v>9145.16</c:v>
                </c:pt>
                <c:pt idx="91469">
                  <c:v>9145.26</c:v>
                </c:pt>
                <c:pt idx="91470">
                  <c:v>9145.36</c:v>
                </c:pt>
                <c:pt idx="91471">
                  <c:v>9145.46</c:v>
                </c:pt>
                <c:pt idx="91472">
                  <c:v>9145.56</c:v>
                </c:pt>
                <c:pt idx="91473">
                  <c:v>9145.66</c:v>
                </c:pt>
                <c:pt idx="91474">
                  <c:v>9145.76</c:v>
                </c:pt>
                <c:pt idx="91475">
                  <c:v>9145.86</c:v>
                </c:pt>
                <c:pt idx="91476">
                  <c:v>9145.96</c:v>
                </c:pt>
                <c:pt idx="91477">
                  <c:v>9146.06</c:v>
                </c:pt>
                <c:pt idx="91478">
                  <c:v>9146.16</c:v>
                </c:pt>
                <c:pt idx="91479">
                  <c:v>9146.26</c:v>
                </c:pt>
                <c:pt idx="91480">
                  <c:v>9146.36</c:v>
                </c:pt>
                <c:pt idx="91481">
                  <c:v>9146.46</c:v>
                </c:pt>
                <c:pt idx="91482">
                  <c:v>9146.56</c:v>
                </c:pt>
                <c:pt idx="91483">
                  <c:v>9146.66</c:v>
                </c:pt>
                <c:pt idx="91484">
                  <c:v>9146.76</c:v>
                </c:pt>
                <c:pt idx="91485">
                  <c:v>9146.86</c:v>
                </c:pt>
                <c:pt idx="91486">
                  <c:v>9146.96</c:v>
                </c:pt>
                <c:pt idx="91487">
                  <c:v>9147.06</c:v>
                </c:pt>
                <c:pt idx="91488">
                  <c:v>9147.16</c:v>
                </c:pt>
                <c:pt idx="91489">
                  <c:v>9147.26</c:v>
                </c:pt>
                <c:pt idx="91490">
                  <c:v>9147.36</c:v>
                </c:pt>
                <c:pt idx="91491">
                  <c:v>9147.46</c:v>
                </c:pt>
                <c:pt idx="91492">
                  <c:v>9147.56</c:v>
                </c:pt>
                <c:pt idx="91493">
                  <c:v>9147.66</c:v>
                </c:pt>
                <c:pt idx="91494">
                  <c:v>9147.76</c:v>
                </c:pt>
                <c:pt idx="91495">
                  <c:v>9147.86</c:v>
                </c:pt>
                <c:pt idx="91496">
                  <c:v>9147.96</c:v>
                </c:pt>
                <c:pt idx="91497">
                  <c:v>9148.06</c:v>
                </c:pt>
                <c:pt idx="91498">
                  <c:v>9148.16</c:v>
                </c:pt>
                <c:pt idx="91499">
                  <c:v>9148.26</c:v>
                </c:pt>
                <c:pt idx="91500">
                  <c:v>9148.36</c:v>
                </c:pt>
                <c:pt idx="91501">
                  <c:v>9148.46</c:v>
                </c:pt>
                <c:pt idx="91502">
                  <c:v>9148.56</c:v>
                </c:pt>
                <c:pt idx="91503">
                  <c:v>9148.66</c:v>
                </c:pt>
                <c:pt idx="91504">
                  <c:v>9148.76</c:v>
                </c:pt>
                <c:pt idx="91505">
                  <c:v>9148.86</c:v>
                </c:pt>
                <c:pt idx="91506">
                  <c:v>9148.96</c:v>
                </c:pt>
                <c:pt idx="91507">
                  <c:v>9149.06</c:v>
                </c:pt>
                <c:pt idx="91508">
                  <c:v>9149.16</c:v>
                </c:pt>
                <c:pt idx="91509">
                  <c:v>9149.26</c:v>
                </c:pt>
                <c:pt idx="91510">
                  <c:v>9149.36</c:v>
                </c:pt>
                <c:pt idx="91511">
                  <c:v>9149.46</c:v>
                </c:pt>
                <c:pt idx="91512">
                  <c:v>9149.56</c:v>
                </c:pt>
                <c:pt idx="91513">
                  <c:v>9149.66</c:v>
                </c:pt>
                <c:pt idx="91514">
                  <c:v>9149.76</c:v>
                </c:pt>
                <c:pt idx="91515">
                  <c:v>9149.86</c:v>
                </c:pt>
                <c:pt idx="91516">
                  <c:v>9149.96</c:v>
                </c:pt>
                <c:pt idx="91517">
                  <c:v>9150.06</c:v>
                </c:pt>
                <c:pt idx="91518">
                  <c:v>9150.16</c:v>
                </c:pt>
                <c:pt idx="91519">
                  <c:v>9150.26</c:v>
                </c:pt>
                <c:pt idx="91520">
                  <c:v>9150.36</c:v>
                </c:pt>
                <c:pt idx="91521">
                  <c:v>9150.46</c:v>
                </c:pt>
                <c:pt idx="91522">
                  <c:v>9150.56</c:v>
                </c:pt>
                <c:pt idx="91523">
                  <c:v>9150.66</c:v>
                </c:pt>
                <c:pt idx="91524">
                  <c:v>9150.76</c:v>
                </c:pt>
                <c:pt idx="91525">
                  <c:v>9150.86</c:v>
                </c:pt>
                <c:pt idx="91526">
                  <c:v>9150.96</c:v>
                </c:pt>
                <c:pt idx="91527">
                  <c:v>9151.06</c:v>
                </c:pt>
                <c:pt idx="91528">
                  <c:v>9151.16</c:v>
                </c:pt>
                <c:pt idx="91529">
                  <c:v>9151.26</c:v>
                </c:pt>
                <c:pt idx="91530">
                  <c:v>9151.36</c:v>
                </c:pt>
                <c:pt idx="91531">
                  <c:v>9151.46</c:v>
                </c:pt>
                <c:pt idx="91532">
                  <c:v>9151.56</c:v>
                </c:pt>
                <c:pt idx="91533">
                  <c:v>9151.66</c:v>
                </c:pt>
                <c:pt idx="91534">
                  <c:v>9151.76</c:v>
                </c:pt>
                <c:pt idx="91535">
                  <c:v>9151.86</c:v>
                </c:pt>
                <c:pt idx="91536">
                  <c:v>9151.96</c:v>
                </c:pt>
                <c:pt idx="91537">
                  <c:v>9152.06</c:v>
                </c:pt>
                <c:pt idx="91538">
                  <c:v>9152.16</c:v>
                </c:pt>
                <c:pt idx="91539">
                  <c:v>9152.26</c:v>
                </c:pt>
                <c:pt idx="91540">
                  <c:v>9152.36</c:v>
                </c:pt>
                <c:pt idx="91541">
                  <c:v>9152.46</c:v>
                </c:pt>
                <c:pt idx="91542">
                  <c:v>9152.56</c:v>
                </c:pt>
                <c:pt idx="91543">
                  <c:v>9152.66</c:v>
                </c:pt>
                <c:pt idx="91544">
                  <c:v>9152.76</c:v>
                </c:pt>
                <c:pt idx="91545">
                  <c:v>9152.86</c:v>
                </c:pt>
                <c:pt idx="91546">
                  <c:v>9152.96</c:v>
                </c:pt>
                <c:pt idx="91547">
                  <c:v>9153.06</c:v>
                </c:pt>
                <c:pt idx="91548">
                  <c:v>9153.16</c:v>
                </c:pt>
                <c:pt idx="91549">
                  <c:v>9153.26</c:v>
                </c:pt>
                <c:pt idx="91550">
                  <c:v>9153.36</c:v>
                </c:pt>
                <c:pt idx="91551">
                  <c:v>9153.46</c:v>
                </c:pt>
                <c:pt idx="91552">
                  <c:v>9153.56</c:v>
                </c:pt>
                <c:pt idx="91553">
                  <c:v>9153.66</c:v>
                </c:pt>
                <c:pt idx="91554">
                  <c:v>9153.76</c:v>
                </c:pt>
                <c:pt idx="91555">
                  <c:v>9153.86</c:v>
                </c:pt>
                <c:pt idx="91556">
                  <c:v>9153.96</c:v>
                </c:pt>
                <c:pt idx="91557">
                  <c:v>9154.06</c:v>
                </c:pt>
                <c:pt idx="91558">
                  <c:v>9154.16</c:v>
                </c:pt>
                <c:pt idx="91559">
                  <c:v>9154.26</c:v>
                </c:pt>
                <c:pt idx="91560">
                  <c:v>9154.36</c:v>
                </c:pt>
                <c:pt idx="91561">
                  <c:v>9154.46</c:v>
                </c:pt>
                <c:pt idx="91562">
                  <c:v>9154.56</c:v>
                </c:pt>
                <c:pt idx="91563">
                  <c:v>9154.66</c:v>
                </c:pt>
                <c:pt idx="91564">
                  <c:v>9154.76</c:v>
                </c:pt>
                <c:pt idx="91565">
                  <c:v>9154.86</c:v>
                </c:pt>
                <c:pt idx="91566">
                  <c:v>9154.96</c:v>
                </c:pt>
                <c:pt idx="91567">
                  <c:v>9155.06</c:v>
                </c:pt>
                <c:pt idx="91568">
                  <c:v>9155.16</c:v>
                </c:pt>
                <c:pt idx="91569">
                  <c:v>9155.26</c:v>
                </c:pt>
                <c:pt idx="91570">
                  <c:v>9155.36</c:v>
                </c:pt>
                <c:pt idx="91571">
                  <c:v>9155.46</c:v>
                </c:pt>
                <c:pt idx="91572">
                  <c:v>9155.56</c:v>
                </c:pt>
                <c:pt idx="91573">
                  <c:v>9155.66</c:v>
                </c:pt>
                <c:pt idx="91574">
                  <c:v>9155.76</c:v>
                </c:pt>
                <c:pt idx="91575">
                  <c:v>9155.86</c:v>
                </c:pt>
                <c:pt idx="91576">
                  <c:v>9155.96</c:v>
                </c:pt>
                <c:pt idx="91577">
                  <c:v>9156.06</c:v>
                </c:pt>
                <c:pt idx="91578">
                  <c:v>9156.16</c:v>
                </c:pt>
                <c:pt idx="91579">
                  <c:v>9156.26</c:v>
                </c:pt>
                <c:pt idx="91580">
                  <c:v>9156.36</c:v>
                </c:pt>
                <c:pt idx="91581">
                  <c:v>9156.46</c:v>
                </c:pt>
                <c:pt idx="91582">
                  <c:v>9156.56</c:v>
                </c:pt>
                <c:pt idx="91583">
                  <c:v>9156.66</c:v>
                </c:pt>
                <c:pt idx="91584">
                  <c:v>9156.76</c:v>
                </c:pt>
                <c:pt idx="91585">
                  <c:v>9156.86</c:v>
                </c:pt>
                <c:pt idx="91586">
                  <c:v>9156.96</c:v>
                </c:pt>
                <c:pt idx="91587">
                  <c:v>9157.06</c:v>
                </c:pt>
                <c:pt idx="91588">
                  <c:v>9157.16</c:v>
                </c:pt>
                <c:pt idx="91589">
                  <c:v>9157.26</c:v>
                </c:pt>
                <c:pt idx="91590">
                  <c:v>9157.36</c:v>
                </c:pt>
                <c:pt idx="91591">
                  <c:v>9157.46</c:v>
                </c:pt>
                <c:pt idx="91592">
                  <c:v>9157.56</c:v>
                </c:pt>
                <c:pt idx="91593">
                  <c:v>9157.66</c:v>
                </c:pt>
                <c:pt idx="91594">
                  <c:v>9157.76</c:v>
                </c:pt>
                <c:pt idx="91595">
                  <c:v>9157.86</c:v>
                </c:pt>
                <c:pt idx="91596">
                  <c:v>9157.96</c:v>
                </c:pt>
                <c:pt idx="91597">
                  <c:v>9158.06</c:v>
                </c:pt>
                <c:pt idx="91598">
                  <c:v>9158.16</c:v>
                </c:pt>
                <c:pt idx="91599">
                  <c:v>9158.26</c:v>
                </c:pt>
                <c:pt idx="91600">
                  <c:v>9158.36</c:v>
                </c:pt>
                <c:pt idx="91601">
                  <c:v>9158.46</c:v>
                </c:pt>
                <c:pt idx="91602">
                  <c:v>9158.56</c:v>
                </c:pt>
                <c:pt idx="91603">
                  <c:v>9158.66</c:v>
                </c:pt>
                <c:pt idx="91604">
                  <c:v>9158.76</c:v>
                </c:pt>
                <c:pt idx="91605">
                  <c:v>9158.86</c:v>
                </c:pt>
                <c:pt idx="91606">
                  <c:v>9158.96</c:v>
                </c:pt>
                <c:pt idx="91607">
                  <c:v>9159.06</c:v>
                </c:pt>
                <c:pt idx="91608">
                  <c:v>9159.16</c:v>
                </c:pt>
                <c:pt idx="91609">
                  <c:v>9159.26</c:v>
                </c:pt>
                <c:pt idx="91610">
                  <c:v>9159.36</c:v>
                </c:pt>
                <c:pt idx="91611">
                  <c:v>9159.46</c:v>
                </c:pt>
                <c:pt idx="91612">
                  <c:v>9159.56</c:v>
                </c:pt>
                <c:pt idx="91613">
                  <c:v>9159.66</c:v>
                </c:pt>
                <c:pt idx="91614">
                  <c:v>9159.76</c:v>
                </c:pt>
                <c:pt idx="91615">
                  <c:v>9159.86</c:v>
                </c:pt>
                <c:pt idx="91616">
                  <c:v>9159.96</c:v>
                </c:pt>
                <c:pt idx="91617">
                  <c:v>9160.06</c:v>
                </c:pt>
                <c:pt idx="91618">
                  <c:v>9160.16</c:v>
                </c:pt>
                <c:pt idx="91619">
                  <c:v>9160.26</c:v>
                </c:pt>
                <c:pt idx="91620">
                  <c:v>9160.36</c:v>
                </c:pt>
                <c:pt idx="91621">
                  <c:v>9160.46</c:v>
                </c:pt>
                <c:pt idx="91622">
                  <c:v>9160.56</c:v>
                </c:pt>
                <c:pt idx="91623">
                  <c:v>9160.66</c:v>
                </c:pt>
                <c:pt idx="91624">
                  <c:v>9160.76</c:v>
                </c:pt>
                <c:pt idx="91625">
                  <c:v>9160.86</c:v>
                </c:pt>
                <c:pt idx="91626">
                  <c:v>9160.96</c:v>
                </c:pt>
                <c:pt idx="91627">
                  <c:v>9161.06</c:v>
                </c:pt>
                <c:pt idx="91628">
                  <c:v>9161.16</c:v>
                </c:pt>
                <c:pt idx="91629">
                  <c:v>9161.26</c:v>
                </c:pt>
                <c:pt idx="91630">
                  <c:v>9161.36</c:v>
                </c:pt>
                <c:pt idx="91631">
                  <c:v>9161.46</c:v>
                </c:pt>
                <c:pt idx="91632">
                  <c:v>9161.56</c:v>
                </c:pt>
                <c:pt idx="91633">
                  <c:v>9161.66</c:v>
                </c:pt>
                <c:pt idx="91634">
                  <c:v>9161.76</c:v>
                </c:pt>
                <c:pt idx="91635">
                  <c:v>9161.86</c:v>
                </c:pt>
                <c:pt idx="91636">
                  <c:v>9161.96</c:v>
                </c:pt>
                <c:pt idx="91637">
                  <c:v>9162.06</c:v>
                </c:pt>
                <c:pt idx="91638">
                  <c:v>9162.16</c:v>
                </c:pt>
                <c:pt idx="91639">
                  <c:v>9162.26</c:v>
                </c:pt>
                <c:pt idx="91640">
                  <c:v>9162.36</c:v>
                </c:pt>
                <c:pt idx="91641">
                  <c:v>9162.46</c:v>
                </c:pt>
                <c:pt idx="91642">
                  <c:v>9162.56</c:v>
                </c:pt>
                <c:pt idx="91643">
                  <c:v>9162.66</c:v>
                </c:pt>
                <c:pt idx="91644">
                  <c:v>9162.76</c:v>
                </c:pt>
                <c:pt idx="91645">
                  <c:v>9162.86</c:v>
                </c:pt>
                <c:pt idx="91646">
                  <c:v>9162.96</c:v>
                </c:pt>
                <c:pt idx="91647">
                  <c:v>9163.06</c:v>
                </c:pt>
                <c:pt idx="91648">
                  <c:v>9163.16</c:v>
                </c:pt>
                <c:pt idx="91649">
                  <c:v>9163.26</c:v>
                </c:pt>
                <c:pt idx="91650">
                  <c:v>9163.36</c:v>
                </c:pt>
                <c:pt idx="91651">
                  <c:v>9163.46</c:v>
                </c:pt>
                <c:pt idx="91652">
                  <c:v>9163.56</c:v>
                </c:pt>
                <c:pt idx="91653">
                  <c:v>9163.66</c:v>
                </c:pt>
                <c:pt idx="91654">
                  <c:v>9163.76</c:v>
                </c:pt>
                <c:pt idx="91655">
                  <c:v>9163.86</c:v>
                </c:pt>
                <c:pt idx="91656">
                  <c:v>9163.96</c:v>
                </c:pt>
                <c:pt idx="91657">
                  <c:v>9164.06</c:v>
                </c:pt>
                <c:pt idx="91658">
                  <c:v>9164.16</c:v>
                </c:pt>
                <c:pt idx="91659">
                  <c:v>9164.26</c:v>
                </c:pt>
                <c:pt idx="91660">
                  <c:v>9164.36</c:v>
                </c:pt>
                <c:pt idx="91661">
                  <c:v>9164.46</c:v>
                </c:pt>
                <c:pt idx="91662">
                  <c:v>9164.56</c:v>
                </c:pt>
                <c:pt idx="91663">
                  <c:v>9164.66</c:v>
                </c:pt>
                <c:pt idx="91664">
                  <c:v>9164.76</c:v>
                </c:pt>
                <c:pt idx="91665">
                  <c:v>9164.86</c:v>
                </c:pt>
                <c:pt idx="91666">
                  <c:v>9164.96</c:v>
                </c:pt>
                <c:pt idx="91667">
                  <c:v>9165.06</c:v>
                </c:pt>
                <c:pt idx="91668">
                  <c:v>9165.16</c:v>
                </c:pt>
                <c:pt idx="91669">
                  <c:v>9165.26</c:v>
                </c:pt>
                <c:pt idx="91670">
                  <c:v>9165.36</c:v>
                </c:pt>
                <c:pt idx="91671">
                  <c:v>9165.46</c:v>
                </c:pt>
                <c:pt idx="91672">
                  <c:v>9165.56</c:v>
                </c:pt>
                <c:pt idx="91673">
                  <c:v>9165.66</c:v>
                </c:pt>
                <c:pt idx="91674">
                  <c:v>9165.76</c:v>
                </c:pt>
                <c:pt idx="91675">
                  <c:v>9165.86</c:v>
                </c:pt>
                <c:pt idx="91676">
                  <c:v>9165.96</c:v>
                </c:pt>
                <c:pt idx="91677">
                  <c:v>9166.06</c:v>
                </c:pt>
                <c:pt idx="91678">
                  <c:v>9166.16</c:v>
                </c:pt>
                <c:pt idx="91679">
                  <c:v>9166.26</c:v>
                </c:pt>
                <c:pt idx="91680">
                  <c:v>9166.36</c:v>
                </c:pt>
                <c:pt idx="91681">
                  <c:v>9166.46</c:v>
                </c:pt>
                <c:pt idx="91682">
                  <c:v>9166.56</c:v>
                </c:pt>
                <c:pt idx="91683">
                  <c:v>9166.66</c:v>
                </c:pt>
                <c:pt idx="91684">
                  <c:v>9166.76</c:v>
                </c:pt>
                <c:pt idx="91685">
                  <c:v>9166.86</c:v>
                </c:pt>
                <c:pt idx="91686">
                  <c:v>9166.96</c:v>
                </c:pt>
                <c:pt idx="91687">
                  <c:v>9167.06</c:v>
                </c:pt>
                <c:pt idx="91688">
                  <c:v>9167.16</c:v>
                </c:pt>
                <c:pt idx="91689">
                  <c:v>9167.26</c:v>
                </c:pt>
                <c:pt idx="91690">
                  <c:v>9167.36</c:v>
                </c:pt>
                <c:pt idx="91691">
                  <c:v>9167.46</c:v>
                </c:pt>
                <c:pt idx="91692">
                  <c:v>9167.56</c:v>
                </c:pt>
                <c:pt idx="91693">
                  <c:v>9167.66</c:v>
                </c:pt>
                <c:pt idx="91694">
                  <c:v>9167.76</c:v>
                </c:pt>
                <c:pt idx="91695">
                  <c:v>9167.86</c:v>
                </c:pt>
                <c:pt idx="91696">
                  <c:v>9167.96</c:v>
                </c:pt>
                <c:pt idx="91697">
                  <c:v>9168.06</c:v>
                </c:pt>
                <c:pt idx="91698">
                  <c:v>9168.16</c:v>
                </c:pt>
                <c:pt idx="91699">
                  <c:v>9168.26</c:v>
                </c:pt>
                <c:pt idx="91700">
                  <c:v>9168.36</c:v>
                </c:pt>
                <c:pt idx="91701">
                  <c:v>9168.46</c:v>
                </c:pt>
                <c:pt idx="91702">
                  <c:v>9168.56</c:v>
                </c:pt>
                <c:pt idx="91703">
                  <c:v>9168.66</c:v>
                </c:pt>
                <c:pt idx="91704">
                  <c:v>9168.76</c:v>
                </c:pt>
                <c:pt idx="91705">
                  <c:v>9168.86</c:v>
                </c:pt>
                <c:pt idx="91706">
                  <c:v>9168.96</c:v>
                </c:pt>
                <c:pt idx="91707">
                  <c:v>9169.06</c:v>
                </c:pt>
                <c:pt idx="91708">
                  <c:v>9169.16</c:v>
                </c:pt>
                <c:pt idx="91709">
                  <c:v>9169.26</c:v>
                </c:pt>
                <c:pt idx="91710">
                  <c:v>9169.36</c:v>
                </c:pt>
                <c:pt idx="91711">
                  <c:v>9169.46</c:v>
                </c:pt>
                <c:pt idx="91712">
                  <c:v>9169.56</c:v>
                </c:pt>
                <c:pt idx="91713">
                  <c:v>9169.66</c:v>
                </c:pt>
                <c:pt idx="91714">
                  <c:v>9169.76</c:v>
                </c:pt>
                <c:pt idx="91715">
                  <c:v>9169.86</c:v>
                </c:pt>
                <c:pt idx="91716">
                  <c:v>9169.96</c:v>
                </c:pt>
                <c:pt idx="91717">
                  <c:v>9170.06</c:v>
                </c:pt>
                <c:pt idx="91718">
                  <c:v>9170.16</c:v>
                </c:pt>
                <c:pt idx="91719">
                  <c:v>9170.26</c:v>
                </c:pt>
                <c:pt idx="91720">
                  <c:v>9170.36</c:v>
                </c:pt>
                <c:pt idx="91721">
                  <c:v>9170.46</c:v>
                </c:pt>
                <c:pt idx="91722">
                  <c:v>9170.56</c:v>
                </c:pt>
                <c:pt idx="91723">
                  <c:v>9170.66</c:v>
                </c:pt>
                <c:pt idx="91724">
                  <c:v>9170.76</c:v>
                </c:pt>
                <c:pt idx="91725">
                  <c:v>9170.86</c:v>
                </c:pt>
                <c:pt idx="91726">
                  <c:v>9170.96</c:v>
                </c:pt>
                <c:pt idx="91727">
                  <c:v>9171.06</c:v>
                </c:pt>
                <c:pt idx="91728">
                  <c:v>9171.16</c:v>
                </c:pt>
                <c:pt idx="91729">
                  <c:v>9171.26</c:v>
                </c:pt>
                <c:pt idx="91730">
                  <c:v>9171.36</c:v>
                </c:pt>
                <c:pt idx="91731">
                  <c:v>9171.46</c:v>
                </c:pt>
                <c:pt idx="91732">
                  <c:v>9171.56</c:v>
                </c:pt>
                <c:pt idx="91733">
                  <c:v>9171.66</c:v>
                </c:pt>
                <c:pt idx="91734">
                  <c:v>9171.76</c:v>
                </c:pt>
                <c:pt idx="91735">
                  <c:v>9171.86</c:v>
                </c:pt>
                <c:pt idx="91736">
                  <c:v>9171.96</c:v>
                </c:pt>
                <c:pt idx="91737">
                  <c:v>9172.06</c:v>
                </c:pt>
                <c:pt idx="91738">
                  <c:v>9172.16</c:v>
                </c:pt>
                <c:pt idx="91739">
                  <c:v>9172.26</c:v>
                </c:pt>
                <c:pt idx="91740">
                  <c:v>9172.36</c:v>
                </c:pt>
                <c:pt idx="91741">
                  <c:v>9172.46</c:v>
                </c:pt>
                <c:pt idx="91742">
                  <c:v>9172.56</c:v>
                </c:pt>
                <c:pt idx="91743">
                  <c:v>9172.66</c:v>
                </c:pt>
                <c:pt idx="91744">
                  <c:v>9172.76</c:v>
                </c:pt>
                <c:pt idx="91745">
                  <c:v>9172.86</c:v>
                </c:pt>
                <c:pt idx="91746">
                  <c:v>9172.96</c:v>
                </c:pt>
                <c:pt idx="91747">
                  <c:v>9173.06</c:v>
                </c:pt>
                <c:pt idx="91748">
                  <c:v>9173.16</c:v>
                </c:pt>
                <c:pt idx="91749">
                  <c:v>9173.26</c:v>
                </c:pt>
                <c:pt idx="91750">
                  <c:v>9173.36</c:v>
                </c:pt>
                <c:pt idx="91751">
                  <c:v>9173.46</c:v>
                </c:pt>
                <c:pt idx="91752">
                  <c:v>9173.56</c:v>
                </c:pt>
                <c:pt idx="91753">
                  <c:v>9173.66</c:v>
                </c:pt>
                <c:pt idx="91754">
                  <c:v>9173.76</c:v>
                </c:pt>
                <c:pt idx="91755">
                  <c:v>9173.86</c:v>
                </c:pt>
                <c:pt idx="91756">
                  <c:v>9173.96</c:v>
                </c:pt>
                <c:pt idx="91757">
                  <c:v>9174.06</c:v>
                </c:pt>
                <c:pt idx="91758">
                  <c:v>9174.16</c:v>
                </c:pt>
                <c:pt idx="91759">
                  <c:v>9174.26</c:v>
                </c:pt>
                <c:pt idx="91760">
                  <c:v>9174.36</c:v>
                </c:pt>
                <c:pt idx="91761">
                  <c:v>9174.46</c:v>
                </c:pt>
                <c:pt idx="91762">
                  <c:v>9174.56</c:v>
                </c:pt>
                <c:pt idx="91763">
                  <c:v>9174.66</c:v>
                </c:pt>
                <c:pt idx="91764">
                  <c:v>9174.76</c:v>
                </c:pt>
                <c:pt idx="91765">
                  <c:v>9174.86</c:v>
                </c:pt>
                <c:pt idx="91766">
                  <c:v>9174.96</c:v>
                </c:pt>
                <c:pt idx="91767">
                  <c:v>9175.06</c:v>
                </c:pt>
                <c:pt idx="91768">
                  <c:v>9175.16</c:v>
                </c:pt>
                <c:pt idx="91769">
                  <c:v>9175.26</c:v>
                </c:pt>
                <c:pt idx="91770">
                  <c:v>9175.36</c:v>
                </c:pt>
                <c:pt idx="91771">
                  <c:v>9175.46</c:v>
                </c:pt>
                <c:pt idx="91772">
                  <c:v>9175.56</c:v>
                </c:pt>
                <c:pt idx="91773">
                  <c:v>9175.66</c:v>
                </c:pt>
                <c:pt idx="91774">
                  <c:v>9175.76</c:v>
                </c:pt>
                <c:pt idx="91775">
                  <c:v>9175.86</c:v>
                </c:pt>
                <c:pt idx="91776">
                  <c:v>9175.96</c:v>
                </c:pt>
                <c:pt idx="91777">
                  <c:v>9176.06</c:v>
                </c:pt>
                <c:pt idx="91778">
                  <c:v>9176.16</c:v>
                </c:pt>
                <c:pt idx="91779">
                  <c:v>9176.26</c:v>
                </c:pt>
                <c:pt idx="91780">
                  <c:v>9176.36</c:v>
                </c:pt>
                <c:pt idx="91781">
                  <c:v>9176.46</c:v>
                </c:pt>
                <c:pt idx="91782">
                  <c:v>9176.56</c:v>
                </c:pt>
                <c:pt idx="91783">
                  <c:v>9176.66</c:v>
                </c:pt>
                <c:pt idx="91784">
                  <c:v>9176.76</c:v>
                </c:pt>
                <c:pt idx="91785">
                  <c:v>9176.86</c:v>
                </c:pt>
                <c:pt idx="91786">
                  <c:v>9176.96</c:v>
                </c:pt>
                <c:pt idx="91787">
                  <c:v>9177.06</c:v>
                </c:pt>
                <c:pt idx="91788">
                  <c:v>9177.16</c:v>
                </c:pt>
                <c:pt idx="91789">
                  <c:v>9177.26</c:v>
                </c:pt>
                <c:pt idx="91790">
                  <c:v>9177.36</c:v>
                </c:pt>
                <c:pt idx="91791">
                  <c:v>9177.46</c:v>
                </c:pt>
                <c:pt idx="91792">
                  <c:v>9177.56</c:v>
                </c:pt>
                <c:pt idx="91793">
                  <c:v>9177.66</c:v>
                </c:pt>
                <c:pt idx="91794">
                  <c:v>9177.76</c:v>
                </c:pt>
                <c:pt idx="91795">
                  <c:v>9177.86</c:v>
                </c:pt>
                <c:pt idx="91796">
                  <c:v>9177.96</c:v>
                </c:pt>
                <c:pt idx="91797">
                  <c:v>9178.06</c:v>
                </c:pt>
                <c:pt idx="91798">
                  <c:v>9178.16</c:v>
                </c:pt>
                <c:pt idx="91799">
                  <c:v>9178.26</c:v>
                </c:pt>
                <c:pt idx="91800">
                  <c:v>9178.36</c:v>
                </c:pt>
                <c:pt idx="91801">
                  <c:v>9178.46</c:v>
                </c:pt>
                <c:pt idx="91802">
                  <c:v>9178.56</c:v>
                </c:pt>
                <c:pt idx="91803">
                  <c:v>9178.66</c:v>
                </c:pt>
                <c:pt idx="91804">
                  <c:v>9178.76</c:v>
                </c:pt>
                <c:pt idx="91805">
                  <c:v>9178.86</c:v>
                </c:pt>
                <c:pt idx="91806">
                  <c:v>9178.96</c:v>
                </c:pt>
                <c:pt idx="91807">
                  <c:v>9179.06</c:v>
                </c:pt>
                <c:pt idx="91808">
                  <c:v>9179.16</c:v>
                </c:pt>
                <c:pt idx="91809">
                  <c:v>9179.26</c:v>
                </c:pt>
                <c:pt idx="91810">
                  <c:v>9179.36</c:v>
                </c:pt>
                <c:pt idx="91811">
                  <c:v>9179.46</c:v>
                </c:pt>
                <c:pt idx="91812">
                  <c:v>9179.56</c:v>
                </c:pt>
                <c:pt idx="91813">
                  <c:v>9179.66</c:v>
                </c:pt>
                <c:pt idx="91814">
                  <c:v>9179.76</c:v>
                </c:pt>
                <c:pt idx="91815">
                  <c:v>9179.86</c:v>
                </c:pt>
                <c:pt idx="91816">
                  <c:v>9179.96</c:v>
                </c:pt>
                <c:pt idx="91817">
                  <c:v>9180.06</c:v>
                </c:pt>
                <c:pt idx="91818">
                  <c:v>9180.16</c:v>
                </c:pt>
                <c:pt idx="91819">
                  <c:v>9180.26</c:v>
                </c:pt>
                <c:pt idx="91820">
                  <c:v>9180.36</c:v>
                </c:pt>
                <c:pt idx="91821">
                  <c:v>9180.46</c:v>
                </c:pt>
                <c:pt idx="91822">
                  <c:v>9180.56</c:v>
                </c:pt>
                <c:pt idx="91823">
                  <c:v>9180.66</c:v>
                </c:pt>
                <c:pt idx="91824">
                  <c:v>9180.76</c:v>
                </c:pt>
                <c:pt idx="91825">
                  <c:v>9180.86</c:v>
                </c:pt>
                <c:pt idx="91826">
                  <c:v>9180.96</c:v>
                </c:pt>
                <c:pt idx="91827">
                  <c:v>9181.06</c:v>
                </c:pt>
                <c:pt idx="91828">
                  <c:v>9181.16</c:v>
                </c:pt>
                <c:pt idx="91829">
                  <c:v>9181.26</c:v>
                </c:pt>
                <c:pt idx="91830">
                  <c:v>9181.36</c:v>
                </c:pt>
                <c:pt idx="91831">
                  <c:v>9181.46</c:v>
                </c:pt>
                <c:pt idx="91832">
                  <c:v>9181.56</c:v>
                </c:pt>
                <c:pt idx="91833">
                  <c:v>9181.66</c:v>
                </c:pt>
                <c:pt idx="91834">
                  <c:v>9181.76</c:v>
                </c:pt>
                <c:pt idx="91835">
                  <c:v>9181.86</c:v>
                </c:pt>
                <c:pt idx="91836">
                  <c:v>9181.96</c:v>
                </c:pt>
                <c:pt idx="91837">
                  <c:v>9182.06</c:v>
                </c:pt>
                <c:pt idx="91838">
                  <c:v>9182.16</c:v>
                </c:pt>
                <c:pt idx="91839">
                  <c:v>9182.26</c:v>
                </c:pt>
                <c:pt idx="91840">
                  <c:v>9182.36</c:v>
                </c:pt>
                <c:pt idx="91841">
                  <c:v>9182.46</c:v>
                </c:pt>
                <c:pt idx="91842">
                  <c:v>9182.56</c:v>
                </c:pt>
                <c:pt idx="91843">
                  <c:v>9182.66</c:v>
                </c:pt>
                <c:pt idx="91844">
                  <c:v>9182.76</c:v>
                </c:pt>
                <c:pt idx="91845">
                  <c:v>9182.86</c:v>
                </c:pt>
                <c:pt idx="91846">
                  <c:v>9182.96</c:v>
                </c:pt>
                <c:pt idx="91847">
                  <c:v>9183.06</c:v>
                </c:pt>
                <c:pt idx="91848">
                  <c:v>9183.16</c:v>
                </c:pt>
                <c:pt idx="91849">
                  <c:v>9183.26</c:v>
                </c:pt>
                <c:pt idx="91850">
                  <c:v>9183.36</c:v>
                </c:pt>
                <c:pt idx="91851">
                  <c:v>9183.46</c:v>
                </c:pt>
                <c:pt idx="91852">
                  <c:v>9183.56</c:v>
                </c:pt>
                <c:pt idx="91853">
                  <c:v>9183.66</c:v>
                </c:pt>
                <c:pt idx="91854">
                  <c:v>9183.76</c:v>
                </c:pt>
                <c:pt idx="91855">
                  <c:v>9183.86</c:v>
                </c:pt>
                <c:pt idx="91856">
                  <c:v>9183.96</c:v>
                </c:pt>
                <c:pt idx="91857">
                  <c:v>9184.06</c:v>
                </c:pt>
                <c:pt idx="91858">
                  <c:v>9184.16</c:v>
                </c:pt>
                <c:pt idx="91859">
                  <c:v>9184.26</c:v>
                </c:pt>
                <c:pt idx="91860">
                  <c:v>9184.36</c:v>
                </c:pt>
                <c:pt idx="91861">
                  <c:v>9184.46</c:v>
                </c:pt>
                <c:pt idx="91862">
                  <c:v>9184.56</c:v>
                </c:pt>
                <c:pt idx="91863">
                  <c:v>9184.66</c:v>
                </c:pt>
                <c:pt idx="91864">
                  <c:v>9184.76</c:v>
                </c:pt>
                <c:pt idx="91865">
                  <c:v>9184.86</c:v>
                </c:pt>
                <c:pt idx="91866">
                  <c:v>9184.96</c:v>
                </c:pt>
                <c:pt idx="91867">
                  <c:v>9185.06</c:v>
                </c:pt>
                <c:pt idx="91868">
                  <c:v>9185.16</c:v>
                </c:pt>
                <c:pt idx="91869">
                  <c:v>9185.26</c:v>
                </c:pt>
                <c:pt idx="91870">
                  <c:v>9185.36</c:v>
                </c:pt>
                <c:pt idx="91871">
                  <c:v>9185.46</c:v>
                </c:pt>
                <c:pt idx="91872">
                  <c:v>9185.56</c:v>
                </c:pt>
                <c:pt idx="91873">
                  <c:v>9185.66</c:v>
                </c:pt>
                <c:pt idx="91874">
                  <c:v>9185.76</c:v>
                </c:pt>
                <c:pt idx="91875">
                  <c:v>9185.86</c:v>
                </c:pt>
                <c:pt idx="91876">
                  <c:v>9185.96</c:v>
                </c:pt>
                <c:pt idx="91877">
                  <c:v>9186.06</c:v>
                </c:pt>
                <c:pt idx="91878">
                  <c:v>9186.16</c:v>
                </c:pt>
                <c:pt idx="91879">
                  <c:v>9186.26</c:v>
                </c:pt>
                <c:pt idx="91880">
                  <c:v>9186.36</c:v>
                </c:pt>
                <c:pt idx="91881">
                  <c:v>9186.46</c:v>
                </c:pt>
                <c:pt idx="91882">
                  <c:v>9186.56</c:v>
                </c:pt>
                <c:pt idx="91883">
                  <c:v>9186.66</c:v>
                </c:pt>
                <c:pt idx="91884">
                  <c:v>9186.76</c:v>
                </c:pt>
                <c:pt idx="91885">
                  <c:v>9186.86</c:v>
                </c:pt>
                <c:pt idx="91886">
                  <c:v>9186.96</c:v>
                </c:pt>
                <c:pt idx="91887">
                  <c:v>9187.06</c:v>
                </c:pt>
                <c:pt idx="91888">
                  <c:v>9187.16</c:v>
                </c:pt>
                <c:pt idx="91889">
                  <c:v>9187.26</c:v>
                </c:pt>
                <c:pt idx="91890">
                  <c:v>9187.36</c:v>
                </c:pt>
                <c:pt idx="91891">
                  <c:v>9187.46</c:v>
                </c:pt>
                <c:pt idx="91892">
                  <c:v>9187.56</c:v>
                </c:pt>
                <c:pt idx="91893">
                  <c:v>9187.66</c:v>
                </c:pt>
                <c:pt idx="91894">
                  <c:v>9187.76</c:v>
                </c:pt>
                <c:pt idx="91895">
                  <c:v>9187.86</c:v>
                </c:pt>
                <c:pt idx="91896">
                  <c:v>9187.96</c:v>
                </c:pt>
                <c:pt idx="91897">
                  <c:v>9188.06</c:v>
                </c:pt>
                <c:pt idx="91898">
                  <c:v>9188.16</c:v>
                </c:pt>
                <c:pt idx="91899">
                  <c:v>9188.26</c:v>
                </c:pt>
                <c:pt idx="91900">
                  <c:v>9188.36</c:v>
                </c:pt>
                <c:pt idx="91901">
                  <c:v>9188.46</c:v>
                </c:pt>
                <c:pt idx="91902">
                  <c:v>9188.56</c:v>
                </c:pt>
                <c:pt idx="91903">
                  <c:v>9188.66</c:v>
                </c:pt>
                <c:pt idx="91904">
                  <c:v>9188.76</c:v>
                </c:pt>
                <c:pt idx="91905">
                  <c:v>9188.86</c:v>
                </c:pt>
                <c:pt idx="91906">
                  <c:v>9188.96</c:v>
                </c:pt>
                <c:pt idx="91907">
                  <c:v>9189.06</c:v>
                </c:pt>
                <c:pt idx="91908">
                  <c:v>9189.16</c:v>
                </c:pt>
                <c:pt idx="91909">
                  <c:v>9189.26</c:v>
                </c:pt>
                <c:pt idx="91910">
                  <c:v>9189.36</c:v>
                </c:pt>
                <c:pt idx="91911">
                  <c:v>9189.46</c:v>
                </c:pt>
                <c:pt idx="91912">
                  <c:v>9189.56</c:v>
                </c:pt>
                <c:pt idx="91913">
                  <c:v>9189.66</c:v>
                </c:pt>
                <c:pt idx="91914">
                  <c:v>9189.76</c:v>
                </c:pt>
                <c:pt idx="91915">
                  <c:v>9189.86</c:v>
                </c:pt>
                <c:pt idx="91916">
                  <c:v>9189.96</c:v>
                </c:pt>
                <c:pt idx="91917">
                  <c:v>9190.06</c:v>
                </c:pt>
                <c:pt idx="91918">
                  <c:v>9190.16</c:v>
                </c:pt>
                <c:pt idx="91919">
                  <c:v>9190.26</c:v>
                </c:pt>
                <c:pt idx="91920">
                  <c:v>9190.36</c:v>
                </c:pt>
                <c:pt idx="91921">
                  <c:v>9190.46</c:v>
                </c:pt>
                <c:pt idx="91922">
                  <c:v>9190.56</c:v>
                </c:pt>
                <c:pt idx="91923">
                  <c:v>9190.66</c:v>
                </c:pt>
                <c:pt idx="91924">
                  <c:v>9190.76</c:v>
                </c:pt>
                <c:pt idx="91925">
                  <c:v>9190.86</c:v>
                </c:pt>
                <c:pt idx="91926">
                  <c:v>9190.96</c:v>
                </c:pt>
                <c:pt idx="91927">
                  <c:v>9191.06</c:v>
                </c:pt>
                <c:pt idx="91928">
                  <c:v>9191.16</c:v>
                </c:pt>
                <c:pt idx="91929">
                  <c:v>9191.26</c:v>
                </c:pt>
                <c:pt idx="91930">
                  <c:v>9191.36</c:v>
                </c:pt>
                <c:pt idx="91931">
                  <c:v>9191.46</c:v>
                </c:pt>
                <c:pt idx="91932">
                  <c:v>9191.56</c:v>
                </c:pt>
                <c:pt idx="91933">
                  <c:v>9191.66</c:v>
                </c:pt>
                <c:pt idx="91934">
                  <c:v>9191.76</c:v>
                </c:pt>
                <c:pt idx="91935">
                  <c:v>9191.86</c:v>
                </c:pt>
                <c:pt idx="91936">
                  <c:v>9191.96</c:v>
                </c:pt>
                <c:pt idx="91937">
                  <c:v>9192.06</c:v>
                </c:pt>
                <c:pt idx="91938">
                  <c:v>9192.16</c:v>
                </c:pt>
                <c:pt idx="91939">
                  <c:v>9192.26</c:v>
                </c:pt>
                <c:pt idx="91940">
                  <c:v>9192.36</c:v>
                </c:pt>
                <c:pt idx="91941">
                  <c:v>9192.46</c:v>
                </c:pt>
                <c:pt idx="91942">
                  <c:v>9192.56</c:v>
                </c:pt>
                <c:pt idx="91943">
                  <c:v>9192.66</c:v>
                </c:pt>
                <c:pt idx="91944">
                  <c:v>9192.76</c:v>
                </c:pt>
                <c:pt idx="91945">
                  <c:v>9192.86</c:v>
                </c:pt>
                <c:pt idx="91946">
                  <c:v>9192.96</c:v>
                </c:pt>
                <c:pt idx="91947">
                  <c:v>9193.06</c:v>
                </c:pt>
                <c:pt idx="91948">
                  <c:v>9193.16</c:v>
                </c:pt>
                <c:pt idx="91949">
                  <c:v>9193.26</c:v>
                </c:pt>
                <c:pt idx="91950">
                  <c:v>9193.36</c:v>
                </c:pt>
                <c:pt idx="91951">
                  <c:v>9193.46</c:v>
                </c:pt>
                <c:pt idx="91952">
                  <c:v>9193.56</c:v>
                </c:pt>
                <c:pt idx="91953">
                  <c:v>9193.66</c:v>
                </c:pt>
                <c:pt idx="91954">
                  <c:v>9193.76</c:v>
                </c:pt>
                <c:pt idx="91955">
                  <c:v>9193.86</c:v>
                </c:pt>
                <c:pt idx="91956">
                  <c:v>9193.96</c:v>
                </c:pt>
                <c:pt idx="91957">
                  <c:v>9194.06</c:v>
                </c:pt>
                <c:pt idx="91958">
                  <c:v>9194.16</c:v>
                </c:pt>
                <c:pt idx="91959">
                  <c:v>9194.26</c:v>
                </c:pt>
                <c:pt idx="91960">
                  <c:v>9194.36</c:v>
                </c:pt>
                <c:pt idx="91961">
                  <c:v>9194.46</c:v>
                </c:pt>
                <c:pt idx="91962">
                  <c:v>9194.56</c:v>
                </c:pt>
                <c:pt idx="91963">
                  <c:v>9194.66</c:v>
                </c:pt>
                <c:pt idx="91964">
                  <c:v>9194.76</c:v>
                </c:pt>
                <c:pt idx="91965">
                  <c:v>9194.86</c:v>
                </c:pt>
                <c:pt idx="91966">
                  <c:v>9194.96</c:v>
                </c:pt>
                <c:pt idx="91967">
                  <c:v>9195.06</c:v>
                </c:pt>
                <c:pt idx="91968">
                  <c:v>9195.16</c:v>
                </c:pt>
                <c:pt idx="91969">
                  <c:v>9195.26</c:v>
                </c:pt>
                <c:pt idx="91970">
                  <c:v>9195.36</c:v>
                </c:pt>
                <c:pt idx="91971">
                  <c:v>9195.46</c:v>
                </c:pt>
                <c:pt idx="91972">
                  <c:v>9195.56</c:v>
                </c:pt>
                <c:pt idx="91973">
                  <c:v>9195.66</c:v>
                </c:pt>
                <c:pt idx="91974">
                  <c:v>9195.76</c:v>
                </c:pt>
                <c:pt idx="91975">
                  <c:v>9195.86</c:v>
                </c:pt>
                <c:pt idx="91976">
                  <c:v>9195.96</c:v>
                </c:pt>
                <c:pt idx="91977">
                  <c:v>9196.06</c:v>
                </c:pt>
                <c:pt idx="91978">
                  <c:v>9196.16</c:v>
                </c:pt>
                <c:pt idx="91979">
                  <c:v>9196.26</c:v>
                </c:pt>
                <c:pt idx="91980">
                  <c:v>9196.36</c:v>
                </c:pt>
                <c:pt idx="91981">
                  <c:v>9196.46</c:v>
                </c:pt>
                <c:pt idx="91982">
                  <c:v>9196.56</c:v>
                </c:pt>
                <c:pt idx="91983">
                  <c:v>9196.66</c:v>
                </c:pt>
                <c:pt idx="91984">
                  <c:v>9196.76</c:v>
                </c:pt>
                <c:pt idx="91985">
                  <c:v>9196.86</c:v>
                </c:pt>
                <c:pt idx="91986">
                  <c:v>9196.96</c:v>
                </c:pt>
                <c:pt idx="91987">
                  <c:v>9197.06</c:v>
                </c:pt>
                <c:pt idx="91988">
                  <c:v>9197.16</c:v>
                </c:pt>
                <c:pt idx="91989">
                  <c:v>9197.26</c:v>
                </c:pt>
                <c:pt idx="91990">
                  <c:v>9197.36</c:v>
                </c:pt>
                <c:pt idx="91991">
                  <c:v>9197.46</c:v>
                </c:pt>
                <c:pt idx="91992">
                  <c:v>9197.56</c:v>
                </c:pt>
                <c:pt idx="91993">
                  <c:v>9197.66</c:v>
                </c:pt>
                <c:pt idx="91994">
                  <c:v>9197.76</c:v>
                </c:pt>
                <c:pt idx="91995">
                  <c:v>9197.86</c:v>
                </c:pt>
                <c:pt idx="91996">
                  <c:v>9197.96</c:v>
                </c:pt>
                <c:pt idx="91997">
                  <c:v>9198.06</c:v>
                </c:pt>
                <c:pt idx="91998">
                  <c:v>9198.16</c:v>
                </c:pt>
                <c:pt idx="91999">
                  <c:v>9198.26</c:v>
                </c:pt>
                <c:pt idx="92000">
                  <c:v>9198.36</c:v>
                </c:pt>
                <c:pt idx="92001">
                  <c:v>9198.46</c:v>
                </c:pt>
                <c:pt idx="92002">
                  <c:v>9198.56</c:v>
                </c:pt>
                <c:pt idx="92003">
                  <c:v>9198.66</c:v>
                </c:pt>
                <c:pt idx="92004">
                  <c:v>9198.76</c:v>
                </c:pt>
                <c:pt idx="92005">
                  <c:v>9198.86</c:v>
                </c:pt>
                <c:pt idx="92006">
                  <c:v>9198.96</c:v>
                </c:pt>
                <c:pt idx="92007">
                  <c:v>9199.06</c:v>
                </c:pt>
                <c:pt idx="92008">
                  <c:v>9199.16</c:v>
                </c:pt>
                <c:pt idx="92009">
                  <c:v>9199.26</c:v>
                </c:pt>
                <c:pt idx="92010">
                  <c:v>9199.36</c:v>
                </c:pt>
                <c:pt idx="92011">
                  <c:v>9199.46</c:v>
                </c:pt>
                <c:pt idx="92012">
                  <c:v>9199.56</c:v>
                </c:pt>
                <c:pt idx="92013">
                  <c:v>9199.66</c:v>
                </c:pt>
                <c:pt idx="92014">
                  <c:v>9199.76</c:v>
                </c:pt>
                <c:pt idx="92015">
                  <c:v>9199.86</c:v>
                </c:pt>
                <c:pt idx="92016">
                  <c:v>9199.96</c:v>
                </c:pt>
                <c:pt idx="92017">
                  <c:v>9200.06</c:v>
                </c:pt>
                <c:pt idx="92018">
                  <c:v>9200.16</c:v>
                </c:pt>
                <c:pt idx="92019">
                  <c:v>9200.26</c:v>
                </c:pt>
                <c:pt idx="92020">
                  <c:v>9200.36</c:v>
                </c:pt>
                <c:pt idx="92021">
                  <c:v>9200.46</c:v>
                </c:pt>
                <c:pt idx="92022">
                  <c:v>9200.56</c:v>
                </c:pt>
                <c:pt idx="92023">
                  <c:v>9200.66</c:v>
                </c:pt>
                <c:pt idx="92024">
                  <c:v>9200.76</c:v>
                </c:pt>
                <c:pt idx="92025">
                  <c:v>9200.86</c:v>
                </c:pt>
                <c:pt idx="92026">
                  <c:v>9200.96</c:v>
                </c:pt>
                <c:pt idx="92027">
                  <c:v>9201.06</c:v>
                </c:pt>
                <c:pt idx="92028">
                  <c:v>9201.16</c:v>
                </c:pt>
                <c:pt idx="92029">
                  <c:v>9201.26</c:v>
                </c:pt>
                <c:pt idx="92030">
                  <c:v>9201.36</c:v>
                </c:pt>
                <c:pt idx="92031">
                  <c:v>9201.46</c:v>
                </c:pt>
                <c:pt idx="92032">
                  <c:v>9201.56</c:v>
                </c:pt>
                <c:pt idx="92033">
                  <c:v>9201.66</c:v>
                </c:pt>
                <c:pt idx="92034">
                  <c:v>9201.76</c:v>
                </c:pt>
                <c:pt idx="92035">
                  <c:v>9201.86</c:v>
                </c:pt>
                <c:pt idx="92036">
                  <c:v>9201.96</c:v>
                </c:pt>
                <c:pt idx="92037">
                  <c:v>9202.06</c:v>
                </c:pt>
                <c:pt idx="92038">
                  <c:v>9202.16</c:v>
                </c:pt>
                <c:pt idx="92039">
                  <c:v>9202.26</c:v>
                </c:pt>
                <c:pt idx="92040">
                  <c:v>9202.36</c:v>
                </c:pt>
                <c:pt idx="92041">
                  <c:v>9202.46</c:v>
                </c:pt>
                <c:pt idx="92042">
                  <c:v>9202.56</c:v>
                </c:pt>
                <c:pt idx="92043">
                  <c:v>9202.66</c:v>
                </c:pt>
                <c:pt idx="92044">
                  <c:v>9202.76</c:v>
                </c:pt>
                <c:pt idx="92045">
                  <c:v>9202.86</c:v>
                </c:pt>
                <c:pt idx="92046">
                  <c:v>9202.96</c:v>
                </c:pt>
                <c:pt idx="92047">
                  <c:v>9203.06</c:v>
                </c:pt>
                <c:pt idx="92048">
                  <c:v>9203.16</c:v>
                </c:pt>
                <c:pt idx="92049">
                  <c:v>9203.26</c:v>
                </c:pt>
                <c:pt idx="92050">
                  <c:v>9203.36</c:v>
                </c:pt>
                <c:pt idx="92051">
                  <c:v>9203.46</c:v>
                </c:pt>
                <c:pt idx="92052">
                  <c:v>9203.56</c:v>
                </c:pt>
                <c:pt idx="92053">
                  <c:v>9203.66</c:v>
                </c:pt>
                <c:pt idx="92054">
                  <c:v>9203.76</c:v>
                </c:pt>
                <c:pt idx="92055">
                  <c:v>9203.86</c:v>
                </c:pt>
                <c:pt idx="92056">
                  <c:v>9203.96</c:v>
                </c:pt>
                <c:pt idx="92057">
                  <c:v>9204.06</c:v>
                </c:pt>
                <c:pt idx="92058">
                  <c:v>9204.16</c:v>
                </c:pt>
                <c:pt idx="92059">
                  <c:v>9204.26</c:v>
                </c:pt>
                <c:pt idx="92060">
                  <c:v>9204.36</c:v>
                </c:pt>
                <c:pt idx="92061">
                  <c:v>9204.46</c:v>
                </c:pt>
                <c:pt idx="92062">
                  <c:v>9204.56</c:v>
                </c:pt>
                <c:pt idx="92063">
                  <c:v>9204.66</c:v>
                </c:pt>
                <c:pt idx="92064">
                  <c:v>9204.76</c:v>
                </c:pt>
                <c:pt idx="92065">
                  <c:v>9204.86</c:v>
                </c:pt>
                <c:pt idx="92066">
                  <c:v>9204.96</c:v>
                </c:pt>
                <c:pt idx="92067">
                  <c:v>9205.06</c:v>
                </c:pt>
                <c:pt idx="92068">
                  <c:v>9205.16</c:v>
                </c:pt>
                <c:pt idx="92069">
                  <c:v>9205.26</c:v>
                </c:pt>
                <c:pt idx="92070">
                  <c:v>9205.36</c:v>
                </c:pt>
                <c:pt idx="92071">
                  <c:v>9205.46</c:v>
                </c:pt>
                <c:pt idx="92072">
                  <c:v>9205.56</c:v>
                </c:pt>
                <c:pt idx="92073">
                  <c:v>9205.66</c:v>
                </c:pt>
                <c:pt idx="92074">
                  <c:v>9205.76</c:v>
                </c:pt>
                <c:pt idx="92075">
                  <c:v>9205.86</c:v>
                </c:pt>
                <c:pt idx="92076">
                  <c:v>9205.96</c:v>
                </c:pt>
                <c:pt idx="92077">
                  <c:v>9206.06</c:v>
                </c:pt>
                <c:pt idx="92078">
                  <c:v>9206.16</c:v>
                </c:pt>
                <c:pt idx="92079">
                  <c:v>9206.26</c:v>
                </c:pt>
                <c:pt idx="92080">
                  <c:v>9206.36</c:v>
                </c:pt>
                <c:pt idx="92081">
                  <c:v>9206.46</c:v>
                </c:pt>
                <c:pt idx="92082">
                  <c:v>9206.56</c:v>
                </c:pt>
                <c:pt idx="92083">
                  <c:v>9206.66</c:v>
                </c:pt>
                <c:pt idx="92084">
                  <c:v>9206.76</c:v>
                </c:pt>
                <c:pt idx="92085">
                  <c:v>9206.86</c:v>
                </c:pt>
                <c:pt idx="92086">
                  <c:v>9206.96</c:v>
                </c:pt>
                <c:pt idx="92087">
                  <c:v>9207.06</c:v>
                </c:pt>
                <c:pt idx="92088">
                  <c:v>9207.16</c:v>
                </c:pt>
                <c:pt idx="92089">
                  <c:v>9207.26</c:v>
                </c:pt>
                <c:pt idx="92090">
                  <c:v>9207.36</c:v>
                </c:pt>
                <c:pt idx="92091">
                  <c:v>9207.46</c:v>
                </c:pt>
                <c:pt idx="92092">
                  <c:v>9207.56</c:v>
                </c:pt>
                <c:pt idx="92093">
                  <c:v>9207.66</c:v>
                </c:pt>
                <c:pt idx="92094">
                  <c:v>9207.76</c:v>
                </c:pt>
                <c:pt idx="92095">
                  <c:v>9207.86</c:v>
                </c:pt>
                <c:pt idx="92096">
                  <c:v>9207.96</c:v>
                </c:pt>
                <c:pt idx="92097">
                  <c:v>9208.06</c:v>
                </c:pt>
                <c:pt idx="92098">
                  <c:v>9208.16</c:v>
                </c:pt>
                <c:pt idx="92099">
                  <c:v>9208.26</c:v>
                </c:pt>
                <c:pt idx="92100">
                  <c:v>9208.36</c:v>
                </c:pt>
                <c:pt idx="92101">
                  <c:v>9208.46</c:v>
                </c:pt>
                <c:pt idx="92102">
                  <c:v>9208.56</c:v>
                </c:pt>
                <c:pt idx="92103">
                  <c:v>9208.66</c:v>
                </c:pt>
                <c:pt idx="92104">
                  <c:v>9208.76</c:v>
                </c:pt>
                <c:pt idx="92105">
                  <c:v>9208.86</c:v>
                </c:pt>
                <c:pt idx="92106">
                  <c:v>9208.96</c:v>
                </c:pt>
                <c:pt idx="92107">
                  <c:v>9209.06</c:v>
                </c:pt>
                <c:pt idx="92108">
                  <c:v>9209.16</c:v>
                </c:pt>
                <c:pt idx="92109">
                  <c:v>9209.26</c:v>
                </c:pt>
                <c:pt idx="92110">
                  <c:v>9209.36</c:v>
                </c:pt>
                <c:pt idx="92111">
                  <c:v>9209.46</c:v>
                </c:pt>
                <c:pt idx="92112">
                  <c:v>9209.56</c:v>
                </c:pt>
                <c:pt idx="92113">
                  <c:v>9209.66</c:v>
                </c:pt>
                <c:pt idx="92114">
                  <c:v>9209.76</c:v>
                </c:pt>
                <c:pt idx="92115">
                  <c:v>9209.86</c:v>
                </c:pt>
                <c:pt idx="92116">
                  <c:v>9209.96</c:v>
                </c:pt>
                <c:pt idx="92117">
                  <c:v>9210.06</c:v>
                </c:pt>
                <c:pt idx="92118">
                  <c:v>9210.16</c:v>
                </c:pt>
                <c:pt idx="92119">
                  <c:v>9210.26</c:v>
                </c:pt>
                <c:pt idx="92120">
                  <c:v>9210.36</c:v>
                </c:pt>
                <c:pt idx="92121">
                  <c:v>9210.46</c:v>
                </c:pt>
                <c:pt idx="92122">
                  <c:v>9210.56</c:v>
                </c:pt>
                <c:pt idx="92123">
                  <c:v>9210.66</c:v>
                </c:pt>
                <c:pt idx="92124">
                  <c:v>9210.76</c:v>
                </c:pt>
                <c:pt idx="92125">
                  <c:v>9210.86</c:v>
                </c:pt>
                <c:pt idx="92126">
                  <c:v>9210.96</c:v>
                </c:pt>
                <c:pt idx="92127">
                  <c:v>9211.06</c:v>
                </c:pt>
                <c:pt idx="92128">
                  <c:v>9211.16</c:v>
                </c:pt>
                <c:pt idx="92129">
                  <c:v>9211.26</c:v>
                </c:pt>
                <c:pt idx="92130">
                  <c:v>9211.36</c:v>
                </c:pt>
                <c:pt idx="92131">
                  <c:v>9211.46</c:v>
                </c:pt>
                <c:pt idx="92132">
                  <c:v>9211.56</c:v>
                </c:pt>
                <c:pt idx="92133">
                  <c:v>9211.66</c:v>
                </c:pt>
                <c:pt idx="92134">
                  <c:v>9211.76</c:v>
                </c:pt>
                <c:pt idx="92135">
                  <c:v>9211.86</c:v>
                </c:pt>
                <c:pt idx="92136">
                  <c:v>9211.96</c:v>
                </c:pt>
                <c:pt idx="92137">
                  <c:v>9212.06</c:v>
                </c:pt>
                <c:pt idx="92138">
                  <c:v>9212.16</c:v>
                </c:pt>
                <c:pt idx="92139">
                  <c:v>9212.26</c:v>
                </c:pt>
                <c:pt idx="92140">
                  <c:v>9212.36</c:v>
                </c:pt>
                <c:pt idx="92141">
                  <c:v>9212.46</c:v>
                </c:pt>
                <c:pt idx="92142">
                  <c:v>9212.56</c:v>
                </c:pt>
                <c:pt idx="92143">
                  <c:v>9212.66</c:v>
                </c:pt>
                <c:pt idx="92144">
                  <c:v>9212.76</c:v>
                </c:pt>
                <c:pt idx="92145">
                  <c:v>9212.86</c:v>
                </c:pt>
                <c:pt idx="92146">
                  <c:v>9212.96</c:v>
                </c:pt>
                <c:pt idx="92147">
                  <c:v>9213.06</c:v>
                </c:pt>
                <c:pt idx="92148">
                  <c:v>9213.16</c:v>
                </c:pt>
                <c:pt idx="92149">
                  <c:v>9213.26</c:v>
                </c:pt>
                <c:pt idx="92150">
                  <c:v>9213.36</c:v>
                </c:pt>
                <c:pt idx="92151">
                  <c:v>9213.46</c:v>
                </c:pt>
                <c:pt idx="92152">
                  <c:v>9213.56</c:v>
                </c:pt>
                <c:pt idx="92153">
                  <c:v>9213.66</c:v>
                </c:pt>
                <c:pt idx="92154">
                  <c:v>9213.76</c:v>
                </c:pt>
                <c:pt idx="92155">
                  <c:v>9213.86</c:v>
                </c:pt>
                <c:pt idx="92156">
                  <c:v>9213.96</c:v>
                </c:pt>
                <c:pt idx="92157">
                  <c:v>9214.06</c:v>
                </c:pt>
                <c:pt idx="92158">
                  <c:v>9214.16</c:v>
                </c:pt>
                <c:pt idx="92159">
                  <c:v>9214.26</c:v>
                </c:pt>
                <c:pt idx="92160">
                  <c:v>9214.36</c:v>
                </c:pt>
                <c:pt idx="92161">
                  <c:v>9214.46</c:v>
                </c:pt>
                <c:pt idx="92162">
                  <c:v>9214.56</c:v>
                </c:pt>
                <c:pt idx="92163">
                  <c:v>9214.66</c:v>
                </c:pt>
                <c:pt idx="92164">
                  <c:v>9214.76</c:v>
                </c:pt>
                <c:pt idx="92165">
                  <c:v>9214.86</c:v>
                </c:pt>
                <c:pt idx="92166">
                  <c:v>9214.96</c:v>
                </c:pt>
                <c:pt idx="92167">
                  <c:v>9215.06</c:v>
                </c:pt>
                <c:pt idx="92168">
                  <c:v>9215.16</c:v>
                </c:pt>
                <c:pt idx="92169">
                  <c:v>9215.26</c:v>
                </c:pt>
                <c:pt idx="92170">
                  <c:v>9215.36</c:v>
                </c:pt>
                <c:pt idx="92171">
                  <c:v>9215.46</c:v>
                </c:pt>
                <c:pt idx="92172">
                  <c:v>9215.56</c:v>
                </c:pt>
                <c:pt idx="92173">
                  <c:v>9215.66</c:v>
                </c:pt>
                <c:pt idx="92174">
                  <c:v>9215.76</c:v>
                </c:pt>
                <c:pt idx="92175">
                  <c:v>9215.86</c:v>
                </c:pt>
                <c:pt idx="92176">
                  <c:v>9215.96</c:v>
                </c:pt>
                <c:pt idx="92177">
                  <c:v>9216.06</c:v>
                </c:pt>
                <c:pt idx="92178">
                  <c:v>9216.16</c:v>
                </c:pt>
                <c:pt idx="92179">
                  <c:v>9216.26</c:v>
                </c:pt>
                <c:pt idx="92180">
                  <c:v>9216.36</c:v>
                </c:pt>
                <c:pt idx="92181">
                  <c:v>9216.46</c:v>
                </c:pt>
                <c:pt idx="92182">
                  <c:v>9216.56</c:v>
                </c:pt>
                <c:pt idx="92183">
                  <c:v>9216.66</c:v>
                </c:pt>
                <c:pt idx="92184">
                  <c:v>9216.76</c:v>
                </c:pt>
                <c:pt idx="92185">
                  <c:v>9216.86</c:v>
                </c:pt>
                <c:pt idx="92186">
                  <c:v>9216.96</c:v>
                </c:pt>
                <c:pt idx="92187">
                  <c:v>9217.06</c:v>
                </c:pt>
                <c:pt idx="92188">
                  <c:v>9217.16</c:v>
                </c:pt>
                <c:pt idx="92189">
                  <c:v>9217.26</c:v>
                </c:pt>
                <c:pt idx="92190">
                  <c:v>9217.36</c:v>
                </c:pt>
                <c:pt idx="92191">
                  <c:v>9217.46</c:v>
                </c:pt>
                <c:pt idx="92192">
                  <c:v>9217.56</c:v>
                </c:pt>
                <c:pt idx="92193">
                  <c:v>9217.66</c:v>
                </c:pt>
                <c:pt idx="92194">
                  <c:v>9217.76</c:v>
                </c:pt>
                <c:pt idx="92195">
                  <c:v>9217.86</c:v>
                </c:pt>
                <c:pt idx="92196">
                  <c:v>9217.96</c:v>
                </c:pt>
                <c:pt idx="92197">
                  <c:v>9218.06</c:v>
                </c:pt>
                <c:pt idx="92198">
                  <c:v>9218.16</c:v>
                </c:pt>
                <c:pt idx="92199">
                  <c:v>9218.26</c:v>
                </c:pt>
                <c:pt idx="92200">
                  <c:v>9218.36</c:v>
                </c:pt>
                <c:pt idx="92201">
                  <c:v>9218.46</c:v>
                </c:pt>
                <c:pt idx="92202">
                  <c:v>9218.56</c:v>
                </c:pt>
                <c:pt idx="92203">
                  <c:v>9218.66</c:v>
                </c:pt>
                <c:pt idx="92204">
                  <c:v>9218.76</c:v>
                </c:pt>
                <c:pt idx="92205">
                  <c:v>9218.86</c:v>
                </c:pt>
                <c:pt idx="92206">
                  <c:v>9218.96</c:v>
                </c:pt>
                <c:pt idx="92207">
                  <c:v>9219.06</c:v>
                </c:pt>
                <c:pt idx="92208">
                  <c:v>9219.16</c:v>
                </c:pt>
                <c:pt idx="92209">
                  <c:v>9219.26</c:v>
                </c:pt>
                <c:pt idx="92210">
                  <c:v>9219.36</c:v>
                </c:pt>
                <c:pt idx="92211">
                  <c:v>9219.46</c:v>
                </c:pt>
                <c:pt idx="92212">
                  <c:v>9219.56</c:v>
                </c:pt>
                <c:pt idx="92213">
                  <c:v>9219.66</c:v>
                </c:pt>
                <c:pt idx="92214">
                  <c:v>9219.76</c:v>
                </c:pt>
                <c:pt idx="92215">
                  <c:v>9219.86</c:v>
                </c:pt>
                <c:pt idx="92216">
                  <c:v>9219.96</c:v>
                </c:pt>
                <c:pt idx="92217">
                  <c:v>9220.06</c:v>
                </c:pt>
                <c:pt idx="92218">
                  <c:v>9220.16</c:v>
                </c:pt>
                <c:pt idx="92219">
                  <c:v>9220.26</c:v>
                </c:pt>
                <c:pt idx="92220">
                  <c:v>9220.36</c:v>
                </c:pt>
                <c:pt idx="92221">
                  <c:v>9220.46</c:v>
                </c:pt>
                <c:pt idx="92222">
                  <c:v>9220.56</c:v>
                </c:pt>
                <c:pt idx="92223">
                  <c:v>9220.66</c:v>
                </c:pt>
                <c:pt idx="92224">
                  <c:v>9220.76</c:v>
                </c:pt>
                <c:pt idx="92225">
                  <c:v>9220.86</c:v>
                </c:pt>
                <c:pt idx="92226">
                  <c:v>9220.96</c:v>
                </c:pt>
                <c:pt idx="92227">
                  <c:v>9221.06</c:v>
                </c:pt>
                <c:pt idx="92228">
                  <c:v>9221.16</c:v>
                </c:pt>
                <c:pt idx="92229">
                  <c:v>9221.26</c:v>
                </c:pt>
                <c:pt idx="92230">
                  <c:v>9221.36</c:v>
                </c:pt>
                <c:pt idx="92231">
                  <c:v>9221.46</c:v>
                </c:pt>
                <c:pt idx="92232">
                  <c:v>9221.56</c:v>
                </c:pt>
                <c:pt idx="92233">
                  <c:v>9221.66</c:v>
                </c:pt>
                <c:pt idx="92234">
                  <c:v>9221.76</c:v>
                </c:pt>
                <c:pt idx="92235">
                  <c:v>9221.86</c:v>
                </c:pt>
                <c:pt idx="92236">
                  <c:v>9221.96</c:v>
                </c:pt>
                <c:pt idx="92237">
                  <c:v>9222.06</c:v>
                </c:pt>
                <c:pt idx="92238">
                  <c:v>9222.16</c:v>
                </c:pt>
                <c:pt idx="92239">
                  <c:v>9222.26</c:v>
                </c:pt>
                <c:pt idx="92240">
                  <c:v>9222.36</c:v>
                </c:pt>
                <c:pt idx="92241">
                  <c:v>9222.46</c:v>
                </c:pt>
                <c:pt idx="92242">
                  <c:v>9222.56</c:v>
                </c:pt>
                <c:pt idx="92243">
                  <c:v>9222.66</c:v>
                </c:pt>
                <c:pt idx="92244">
                  <c:v>9222.76</c:v>
                </c:pt>
                <c:pt idx="92245">
                  <c:v>9222.86</c:v>
                </c:pt>
                <c:pt idx="92246">
                  <c:v>9222.96</c:v>
                </c:pt>
                <c:pt idx="92247">
                  <c:v>9223.06</c:v>
                </c:pt>
                <c:pt idx="92248">
                  <c:v>9223.16</c:v>
                </c:pt>
                <c:pt idx="92249">
                  <c:v>9223.26</c:v>
                </c:pt>
                <c:pt idx="92250">
                  <c:v>9223.36</c:v>
                </c:pt>
                <c:pt idx="92251">
                  <c:v>9223.46</c:v>
                </c:pt>
                <c:pt idx="92252">
                  <c:v>9223.56</c:v>
                </c:pt>
                <c:pt idx="92253">
                  <c:v>9223.66</c:v>
                </c:pt>
                <c:pt idx="92254">
                  <c:v>9223.76</c:v>
                </c:pt>
                <c:pt idx="92255">
                  <c:v>9223.86</c:v>
                </c:pt>
                <c:pt idx="92256">
                  <c:v>9223.96</c:v>
                </c:pt>
                <c:pt idx="92257">
                  <c:v>9224.06</c:v>
                </c:pt>
                <c:pt idx="92258">
                  <c:v>9224.16</c:v>
                </c:pt>
                <c:pt idx="92259">
                  <c:v>9224.26</c:v>
                </c:pt>
                <c:pt idx="92260">
                  <c:v>9224.36</c:v>
                </c:pt>
                <c:pt idx="92261">
                  <c:v>9224.46</c:v>
                </c:pt>
                <c:pt idx="92262">
                  <c:v>9224.56</c:v>
                </c:pt>
                <c:pt idx="92263">
                  <c:v>9224.66</c:v>
                </c:pt>
                <c:pt idx="92264">
                  <c:v>9224.76</c:v>
                </c:pt>
                <c:pt idx="92265">
                  <c:v>9224.86</c:v>
                </c:pt>
                <c:pt idx="92266">
                  <c:v>9224.96</c:v>
                </c:pt>
                <c:pt idx="92267">
                  <c:v>9225.06</c:v>
                </c:pt>
                <c:pt idx="92268">
                  <c:v>9225.16</c:v>
                </c:pt>
                <c:pt idx="92269">
                  <c:v>9225.26</c:v>
                </c:pt>
                <c:pt idx="92270">
                  <c:v>9225.36</c:v>
                </c:pt>
                <c:pt idx="92271">
                  <c:v>9225.46</c:v>
                </c:pt>
                <c:pt idx="92272">
                  <c:v>9225.56</c:v>
                </c:pt>
                <c:pt idx="92273">
                  <c:v>9225.66</c:v>
                </c:pt>
                <c:pt idx="92274">
                  <c:v>9225.76</c:v>
                </c:pt>
                <c:pt idx="92275">
                  <c:v>9225.86</c:v>
                </c:pt>
                <c:pt idx="92276">
                  <c:v>9225.96</c:v>
                </c:pt>
                <c:pt idx="92277">
                  <c:v>9226.06</c:v>
                </c:pt>
                <c:pt idx="92278">
                  <c:v>9226.16</c:v>
                </c:pt>
                <c:pt idx="92279">
                  <c:v>9226.26</c:v>
                </c:pt>
                <c:pt idx="92280">
                  <c:v>9226.36</c:v>
                </c:pt>
                <c:pt idx="92281">
                  <c:v>9226.46</c:v>
                </c:pt>
                <c:pt idx="92282">
                  <c:v>9226.56</c:v>
                </c:pt>
                <c:pt idx="92283">
                  <c:v>9226.66</c:v>
                </c:pt>
                <c:pt idx="92284">
                  <c:v>9226.76</c:v>
                </c:pt>
                <c:pt idx="92285">
                  <c:v>9226.86</c:v>
                </c:pt>
                <c:pt idx="92286">
                  <c:v>9226.96</c:v>
                </c:pt>
                <c:pt idx="92287">
                  <c:v>9227.06</c:v>
                </c:pt>
                <c:pt idx="92288">
                  <c:v>9227.16</c:v>
                </c:pt>
                <c:pt idx="92289">
                  <c:v>9227.26</c:v>
                </c:pt>
                <c:pt idx="92290">
                  <c:v>9227.36</c:v>
                </c:pt>
                <c:pt idx="92291">
                  <c:v>9227.46</c:v>
                </c:pt>
                <c:pt idx="92292">
                  <c:v>9227.56</c:v>
                </c:pt>
                <c:pt idx="92293">
                  <c:v>9227.66</c:v>
                </c:pt>
                <c:pt idx="92294">
                  <c:v>9227.76</c:v>
                </c:pt>
                <c:pt idx="92295">
                  <c:v>9227.86</c:v>
                </c:pt>
                <c:pt idx="92296">
                  <c:v>9227.96</c:v>
                </c:pt>
                <c:pt idx="92297">
                  <c:v>9228.06</c:v>
                </c:pt>
                <c:pt idx="92298">
                  <c:v>9228.16</c:v>
                </c:pt>
                <c:pt idx="92299">
                  <c:v>9228.26</c:v>
                </c:pt>
                <c:pt idx="92300">
                  <c:v>9228.36</c:v>
                </c:pt>
                <c:pt idx="92301">
                  <c:v>9228.46</c:v>
                </c:pt>
                <c:pt idx="92302">
                  <c:v>9228.56</c:v>
                </c:pt>
                <c:pt idx="92303">
                  <c:v>9228.66</c:v>
                </c:pt>
                <c:pt idx="92304">
                  <c:v>9228.76</c:v>
                </c:pt>
                <c:pt idx="92305">
                  <c:v>9228.86</c:v>
                </c:pt>
                <c:pt idx="92306">
                  <c:v>9228.96</c:v>
                </c:pt>
                <c:pt idx="92307">
                  <c:v>9229.06</c:v>
                </c:pt>
                <c:pt idx="92308">
                  <c:v>9229.16</c:v>
                </c:pt>
                <c:pt idx="92309">
                  <c:v>9229.26</c:v>
                </c:pt>
                <c:pt idx="92310">
                  <c:v>9229.36</c:v>
                </c:pt>
                <c:pt idx="92311">
                  <c:v>9229.46</c:v>
                </c:pt>
                <c:pt idx="92312">
                  <c:v>9229.56</c:v>
                </c:pt>
                <c:pt idx="92313">
                  <c:v>9229.66</c:v>
                </c:pt>
                <c:pt idx="92314">
                  <c:v>9229.76</c:v>
                </c:pt>
                <c:pt idx="92315">
                  <c:v>9229.86</c:v>
                </c:pt>
                <c:pt idx="92316">
                  <c:v>9229.96</c:v>
                </c:pt>
                <c:pt idx="92317">
                  <c:v>9230.06</c:v>
                </c:pt>
                <c:pt idx="92318">
                  <c:v>9230.16</c:v>
                </c:pt>
                <c:pt idx="92319">
                  <c:v>9230.26</c:v>
                </c:pt>
                <c:pt idx="92320">
                  <c:v>9230.36</c:v>
                </c:pt>
                <c:pt idx="92321">
                  <c:v>9230.46</c:v>
                </c:pt>
                <c:pt idx="92322">
                  <c:v>9230.56</c:v>
                </c:pt>
                <c:pt idx="92323">
                  <c:v>9230.66</c:v>
                </c:pt>
                <c:pt idx="92324">
                  <c:v>9230.76</c:v>
                </c:pt>
                <c:pt idx="92325">
                  <c:v>9230.86</c:v>
                </c:pt>
                <c:pt idx="92326">
                  <c:v>9230.96</c:v>
                </c:pt>
                <c:pt idx="92327">
                  <c:v>9231.06</c:v>
                </c:pt>
                <c:pt idx="92328">
                  <c:v>9231.16</c:v>
                </c:pt>
                <c:pt idx="92329">
                  <c:v>9231.26</c:v>
                </c:pt>
                <c:pt idx="92330">
                  <c:v>9231.36</c:v>
                </c:pt>
                <c:pt idx="92331">
                  <c:v>9231.46</c:v>
                </c:pt>
                <c:pt idx="92332">
                  <c:v>9231.56</c:v>
                </c:pt>
                <c:pt idx="92333">
                  <c:v>9231.66</c:v>
                </c:pt>
                <c:pt idx="92334">
                  <c:v>9231.76</c:v>
                </c:pt>
                <c:pt idx="92335">
                  <c:v>9231.86</c:v>
                </c:pt>
                <c:pt idx="92336">
                  <c:v>9231.96</c:v>
                </c:pt>
                <c:pt idx="92337">
                  <c:v>9232.06</c:v>
                </c:pt>
                <c:pt idx="92338">
                  <c:v>9232.16</c:v>
                </c:pt>
                <c:pt idx="92339">
                  <c:v>9232.26</c:v>
                </c:pt>
                <c:pt idx="92340">
                  <c:v>9232.36</c:v>
                </c:pt>
                <c:pt idx="92341">
                  <c:v>9232.46</c:v>
                </c:pt>
                <c:pt idx="92342">
                  <c:v>9232.56</c:v>
                </c:pt>
                <c:pt idx="92343">
                  <c:v>9232.66</c:v>
                </c:pt>
                <c:pt idx="92344">
                  <c:v>9232.76</c:v>
                </c:pt>
                <c:pt idx="92345">
                  <c:v>9232.86</c:v>
                </c:pt>
                <c:pt idx="92346">
                  <c:v>9232.96</c:v>
                </c:pt>
                <c:pt idx="92347">
                  <c:v>9233.06</c:v>
                </c:pt>
                <c:pt idx="92348">
                  <c:v>9233.16</c:v>
                </c:pt>
                <c:pt idx="92349">
                  <c:v>9233.26</c:v>
                </c:pt>
                <c:pt idx="92350">
                  <c:v>9233.36</c:v>
                </c:pt>
                <c:pt idx="92351">
                  <c:v>9233.46</c:v>
                </c:pt>
                <c:pt idx="92352">
                  <c:v>9233.56</c:v>
                </c:pt>
                <c:pt idx="92353">
                  <c:v>9233.66</c:v>
                </c:pt>
                <c:pt idx="92354">
                  <c:v>9233.76</c:v>
                </c:pt>
                <c:pt idx="92355">
                  <c:v>9233.86</c:v>
                </c:pt>
                <c:pt idx="92356">
                  <c:v>9233.96</c:v>
                </c:pt>
                <c:pt idx="92357">
                  <c:v>9234.06</c:v>
                </c:pt>
                <c:pt idx="92358">
                  <c:v>9234.16</c:v>
                </c:pt>
                <c:pt idx="92359">
                  <c:v>9234.26</c:v>
                </c:pt>
                <c:pt idx="92360">
                  <c:v>9234.36</c:v>
                </c:pt>
                <c:pt idx="92361">
                  <c:v>9234.46</c:v>
                </c:pt>
                <c:pt idx="92362">
                  <c:v>9234.56</c:v>
                </c:pt>
                <c:pt idx="92363">
                  <c:v>9234.66</c:v>
                </c:pt>
                <c:pt idx="92364">
                  <c:v>9234.76</c:v>
                </c:pt>
                <c:pt idx="92365">
                  <c:v>9234.86</c:v>
                </c:pt>
                <c:pt idx="92366">
                  <c:v>9234.96</c:v>
                </c:pt>
                <c:pt idx="92367">
                  <c:v>9235.06</c:v>
                </c:pt>
                <c:pt idx="92368">
                  <c:v>9235.16</c:v>
                </c:pt>
                <c:pt idx="92369">
                  <c:v>9235.26</c:v>
                </c:pt>
                <c:pt idx="92370">
                  <c:v>9235.36</c:v>
                </c:pt>
                <c:pt idx="92371">
                  <c:v>9235.46</c:v>
                </c:pt>
                <c:pt idx="92372">
                  <c:v>9235.56</c:v>
                </c:pt>
                <c:pt idx="92373">
                  <c:v>9235.66</c:v>
                </c:pt>
                <c:pt idx="92374">
                  <c:v>9235.76</c:v>
                </c:pt>
                <c:pt idx="92375">
                  <c:v>9235.86</c:v>
                </c:pt>
                <c:pt idx="92376">
                  <c:v>9235.96</c:v>
                </c:pt>
                <c:pt idx="92377">
                  <c:v>9236.06</c:v>
                </c:pt>
                <c:pt idx="92378">
                  <c:v>9236.16</c:v>
                </c:pt>
                <c:pt idx="92379">
                  <c:v>9236.26</c:v>
                </c:pt>
                <c:pt idx="92380">
                  <c:v>9236.36</c:v>
                </c:pt>
                <c:pt idx="92381">
                  <c:v>9236.46</c:v>
                </c:pt>
                <c:pt idx="92382">
                  <c:v>9236.56</c:v>
                </c:pt>
                <c:pt idx="92383">
                  <c:v>9236.66</c:v>
                </c:pt>
                <c:pt idx="92384">
                  <c:v>9236.76</c:v>
                </c:pt>
                <c:pt idx="92385">
                  <c:v>9236.86</c:v>
                </c:pt>
                <c:pt idx="92386">
                  <c:v>9236.96</c:v>
                </c:pt>
                <c:pt idx="92387">
                  <c:v>9237.06</c:v>
                </c:pt>
                <c:pt idx="92388">
                  <c:v>9237.16</c:v>
                </c:pt>
                <c:pt idx="92389">
                  <c:v>9237.26</c:v>
                </c:pt>
                <c:pt idx="92390">
                  <c:v>9237.36</c:v>
                </c:pt>
                <c:pt idx="92391">
                  <c:v>9237.46</c:v>
                </c:pt>
                <c:pt idx="92392">
                  <c:v>9237.56</c:v>
                </c:pt>
                <c:pt idx="92393">
                  <c:v>9237.66</c:v>
                </c:pt>
                <c:pt idx="92394">
                  <c:v>9237.76</c:v>
                </c:pt>
                <c:pt idx="92395">
                  <c:v>9237.86</c:v>
                </c:pt>
                <c:pt idx="92396">
                  <c:v>9237.96</c:v>
                </c:pt>
                <c:pt idx="92397">
                  <c:v>9238.06</c:v>
                </c:pt>
                <c:pt idx="92398">
                  <c:v>9238.16</c:v>
                </c:pt>
                <c:pt idx="92399">
                  <c:v>9238.26</c:v>
                </c:pt>
                <c:pt idx="92400">
                  <c:v>9238.36</c:v>
                </c:pt>
                <c:pt idx="92401">
                  <c:v>9238.46</c:v>
                </c:pt>
                <c:pt idx="92402">
                  <c:v>9238.56</c:v>
                </c:pt>
                <c:pt idx="92403">
                  <c:v>9238.66</c:v>
                </c:pt>
                <c:pt idx="92404">
                  <c:v>9238.76</c:v>
                </c:pt>
                <c:pt idx="92405">
                  <c:v>9238.86</c:v>
                </c:pt>
                <c:pt idx="92406">
                  <c:v>9238.96</c:v>
                </c:pt>
                <c:pt idx="92407">
                  <c:v>9239.06</c:v>
                </c:pt>
                <c:pt idx="92408">
                  <c:v>9239.16</c:v>
                </c:pt>
                <c:pt idx="92409">
                  <c:v>9239.26</c:v>
                </c:pt>
                <c:pt idx="92410">
                  <c:v>9239.36</c:v>
                </c:pt>
                <c:pt idx="92411">
                  <c:v>9239.46</c:v>
                </c:pt>
                <c:pt idx="92412">
                  <c:v>9239.56</c:v>
                </c:pt>
                <c:pt idx="92413">
                  <c:v>9239.66</c:v>
                </c:pt>
                <c:pt idx="92414">
                  <c:v>9239.76</c:v>
                </c:pt>
                <c:pt idx="92415">
                  <c:v>9239.86</c:v>
                </c:pt>
                <c:pt idx="92416">
                  <c:v>9239.96</c:v>
                </c:pt>
                <c:pt idx="92417">
                  <c:v>9240.06</c:v>
                </c:pt>
                <c:pt idx="92418">
                  <c:v>9240.16</c:v>
                </c:pt>
                <c:pt idx="92419">
                  <c:v>9240.26</c:v>
                </c:pt>
                <c:pt idx="92420">
                  <c:v>9240.36</c:v>
                </c:pt>
                <c:pt idx="92421">
                  <c:v>9240.46</c:v>
                </c:pt>
                <c:pt idx="92422">
                  <c:v>9240.56</c:v>
                </c:pt>
                <c:pt idx="92423">
                  <c:v>9240.66</c:v>
                </c:pt>
                <c:pt idx="92424">
                  <c:v>9240.76</c:v>
                </c:pt>
                <c:pt idx="92425">
                  <c:v>9240.86</c:v>
                </c:pt>
                <c:pt idx="92426">
                  <c:v>9240.96</c:v>
                </c:pt>
                <c:pt idx="92427">
                  <c:v>9241.06</c:v>
                </c:pt>
                <c:pt idx="92428">
                  <c:v>9241.16</c:v>
                </c:pt>
                <c:pt idx="92429">
                  <c:v>9241.26</c:v>
                </c:pt>
                <c:pt idx="92430">
                  <c:v>9241.36</c:v>
                </c:pt>
                <c:pt idx="92431">
                  <c:v>9241.46</c:v>
                </c:pt>
                <c:pt idx="92432">
                  <c:v>9241.56</c:v>
                </c:pt>
                <c:pt idx="92433">
                  <c:v>9241.66</c:v>
                </c:pt>
                <c:pt idx="92434">
                  <c:v>9241.76</c:v>
                </c:pt>
                <c:pt idx="92435">
                  <c:v>9241.86</c:v>
                </c:pt>
                <c:pt idx="92436">
                  <c:v>9241.96</c:v>
                </c:pt>
                <c:pt idx="92437">
                  <c:v>9242.06</c:v>
                </c:pt>
                <c:pt idx="92438">
                  <c:v>9242.16</c:v>
                </c:pt>
                <c:pt idx="92439">
                  <c:v>9242.26</c:v>
                </c:pt>
                <c:pt idx="92440">
                  <c:v>9242.36</c:v>
                </c:pt>
                <c:pt idx="92441">
                  <c:v>9242.46</c:v>
                </c:pt>
                <c:pt idx="92442">
                  <c:v>9242.56</c:v>
                </c:pt>
                <c:pt idx="92443">
                  <c:v>9242.66</c:v>
                </c:pt>
                <c:pt idx="92444">
                  <c:v>9242.76</c:v>
                </c:pt>
                <c:pt idx="92445">
                  <c:v>9242.86</c:v>
                </c:pt>
                <c:pt idx="92446">
                  <c:v>9242.96</c:v>
                </c:pt>
                <c:pt idx="92447">
                  <c:v>9243.06</c:v>
                </c:pt>
                <c:pt idx="92448">
                  <c:v>9243.16</c:v>
                </c:pt>
                <c:pt idx="92449">
                  <c:v>9243.26</c:v>
                </c:pt>
                <c:pt idx="92450">
                  <c:v>9243.36</c:v>
                </c:pt>
                <c:pt idx="92451">
                  <c:v>9243.46</c:v>
                </c:pt>
                <c:pt idx="92452">
                  <c:v>9243.56</c:v>
                </c:pt>
                <c:pt idx="92453">
                  <c:v>9243.66</c:v>
                </c:pt>
                <c:pt idx="92454">
                  <c:v>9243.76</c:v>
                </c:pt>
                <c:pt idx="92455">
                  <c:v>9243.86</c:v>
                </c:pt>
                <c:pt idx="92456">
                  <c:v>9243.96</c:v>
                </c:pt>
                <c:pt idx="92457">
                  <c:v>9244.06</c:v>
                </c:pt>
                <c:pt idx="92458">
                  <c:v>9244.16</c:v>
                </c:pt>
                <c:pt idx="92459">
                  <c:v>9244.26</c:v>
                </c:pt>
                <c:pt idx="92460">
                  <c:v>9244.36</c:v>
                </c:pt>
                <c:pt idx="92461">
                  <c:v>9244.46</c:v>
                </c:pt>
                <c:pt idx="92462">
                  <c:v>9244.56</c:v>
                </c:pt>
                <c:pt idx="92463">
                  <c:v>9244.66</c:v>
                </c:pt>
                <c:pt idx="92464">
                  <c:v>9244.76</c:v>
                </c:pt>
                <c:pt idx="92465">
                  <c:v>9244.86</c:v>
                </c:pt>
                <c:pt idx="92466">
                  <c:v>9244.96</c:v>
                </c:pt>
                <c:pt idx="92467">
                  <c:v>9245.06</c:v>
                </c:pt>
                <c:pt idx="92468">
                  <c:v>9245.16</c:v>
                </c:pt>
                <c:pt idx="92469">
                  <c:v>9245.26</c:v>
                </c:pt>
                <c:pt idx="92470">
                  <c:v>9245.36</c:v>
                </c:pt>
                <c:pt idx="92471">
                  <c:v>9245.46</c:v>
                </c:pt>
                <c:pt idx="92472">
                  <c:v>9245.56</c:v>
                </c:pt>
                <c:pt idx="92473">
                  <c:v>9245.66</c:v>
                </c:pt>
                <c:pt idx="92474">
                  <c:v>9245.76</c:v>
                </c:pt>
                <c:pt idx="92475">
                  <c:v>9245.86</c:v>
                </c:pt>
                <c:pt idx="92476">
                  <c:v>9245.96</c:v>
                </c:pt>
                <c:pt idx="92477">
                  <c:v>9246.06</c:v>
                </c:pt>
                <c:pt idx="92478">
                  <c:v>9246.16</c:v>
                </c:pt>
                <c:pt idx="92479">
                  <c:v>9246.26</c:v>
                </c:pt>
                <c:pt idx="92480">
                  <c:v>9246.36</c:v>
                </c:pt>
                <c:pt idx="92481">
                  <c:v>9246.46</c:v>
                </c:pt>
                <c:pt idx="92482">
                  <c:v>9246.56</c:v>
                </c:pt>
                <c:pt idx="92483">
                  <c:v>9246.66</c:v>
                </c:pt>
                <c:pt idx="92484">
                  <c:v>9246.76</c:v>
                </c:pt>
                <c:pt idx="92485">
                  <c:v>9246.86</c:v>
                </c:pt>
                <c:pt idx="92486">
                  <c:v>9246.96</c:v>
                </c:pt>
                <c:pt idx="92487">
                  <c:v>9247.06</c:v>
                </c:pt>
                <c:pt idx="92488">
                  <c:v>9247.16</c:v>
                </c:pt>
                <c:pt idx="92489">
                  <c:v>9247.26</c:v>
                </c:pt>
                <c:pt idx="92490">
                  <c:v>9247.36</c:v>
                </c:pt>
                <c:pt idx="92491">
                  <c:v>9247.46</c:v>
                </c:pt>
                <c:pt idx="92492">
                  <c:v>9247.56</c:v>
                </c:pt>
                <c:pt idx="92493">
                  <c:v>9247.66</c:v>
                </c:pt>
                <c:pt idx="92494">
                  <c:v>9247.76</c:v>
                </c:pt>
                <c:pt idx="92495">
                  <c:v>9247.86</c:v>
                </c:pt>
                <c:pt idx="92496">
                  <c:v>9247.96</c:v>
                </c:pt>
                <c:pt idx="92497">
                  <c:v>9248.06</c:v>
                </c:pt>
                <c:pt idx="92498">
                  <c:v>9248.16</c:v>
                </c:pt>
                <c:pt idx="92499">
                  <c:v>9248.26</c:v>
                </c:pt>
                <c:pt idx="92500">
                  <c:v>9248.36</c:v>
                </c:pt>
                <c:pt idx="92501">
                  <c:v>9248.46</c:v>
                </c:pt>
                <c:pt idx="92502">
                  <c:v>9248.56</c:v>
                </c:pt>
                <c:pt idx="92503">
                  <c:v>9248.66</c:v>
                </c:pt>
                <c:pt idx="92504">
                  <c:v>9248.76</c:v>
                </c:pt>
                <c:pt idx="92505">
                  <c:v>9248.86</c:v>
                </c:pt>
                <c:pt idx="92506">
                  <c:v>9248.96</c:v>
                </c:pt>
                <c:pt idx="92507">
                  <c:v>9249.06</c:v>
                </c:pt>
                <c:pt idx="92508">
                  <c:v>9249.16</c:v>
                </c:pt>
                <c:pt idx="92509">
                  <c:v>9249.26</c:v>
                </c:pt>
                <c:pt idx="92510">
                  <c:v>9249.36</c:v>
                </c:pt>
                <c:pt idx="92511">
                  <c:v>9249.46</c:v>
                </c:pt>
                <c:pt idx="92512">
                  <c:v>9249.56</c:v>
                </c:pt>
                <c:pt idx="92513">
                  <c:v>9249.66</c:v>
                </c:pt>
                <c:pt idx="92514">
                  <c:v>9249.76</c:v>
                </c:pt>
                <c:pt idx="92515">
                  <c:v>9249.86</c:v>
                </c:pt>
                <c:pt idx="92516">
                  <c:v>9249.96</c:v>
                </c:pt>
                <c:pt idx="92517">
                  <c:v>9250.06</c:v>
                </c:pt>
                <c:pt idx="92518">
                  <c:v>9250.16</c:v>
                </c:pt>
                <c:pt idx="92519">
                  <c:v>9250.26</c:v>
                </c:pt>
                <c:pt idx="92520">
                  <c:v>9250.36</c:v>
                </c:pt>
                <c:pt idx="92521">
                  <c:v>9250.46</c:v>
                </c:pt>
                <c:pt idx="92522">
                  <c:v>9250.56</c:v>
                </c:pt>
                <c:pt idx="92523">
                  <c:v>9250.66</c:v>
                </c:pt>
                <c:pt idx="92524">
                  <c:v>9250.76</c:v>
                </c:pt>
                <c:pt idx="92525">
                  <c:v>9250.86</c:v>
                </c:pt>
                <c:pt idx="92526">
                  <c:v>9250.96</c:v>
                </c:pt>
                <c:pt idx="92527">
                  <c:v>9251.06</c:v>
                </c:pt>
                <c:pt idx="92528">
                  <c:v>9251.16</c:v>
                </c:pt>
                <c:pt idx="92529">
                  <c:v>9251.26</c:v>
                </c:pt>
                <c:pt idx="92530">
                  <c:v>9251.36</c:v>
                </c:pt>
                <c:pt idx="92531">
                  <c:v>9251.46</c:v>
                </c:pt>
                <c:pt idx="92532">
                  <c:v>9251.56</c:v>
                </c:pt>
                <c:pt idx="92533">
                  <c:v>9251.66</c:v>
                </c:pt>
                <c:pt idx="92534">
                  <c:v>9251.76</c:v>
                </c:pt>
                <c:pt idx="92535">
                  <c:v>9251.86</c:v>
                </c:pt>
                <c:pt idx="92536">
                  <c:v>9251.96</c:v>
                </c:pt>
                <c:pt idx="92537">
                  <c:v>9252.06</c:v>
                </c:pt>
                <c:pt idx="92538">
                  <c:v>9252.16</c:v>
                </c:pt>
                <c:pt idx="92539">
                  <c:v>9252.26</c:v>
                </c:pt>
                <c:pt idx="92540">
                  <c:v>9252.36</c:v>
                </c:pt>
                <c:pt idx="92541">
                  <c:v>9252.46</c:v>
                </c:pt>
                <c:pt idx="92542">
                  <c:v>9252.56</c:v>
                </c:pt>
                <c:pt idx="92543">
                  <c:v>9252.66</c:v>
                </c:pt>
                <c:pt idx="92544">
                  <c:v>9252.76</c:v>
                </c:pt>
                <c:pt idx="92545">
                  <c:v>9252.86</c:v>
                </c:pt>
                <c:pt idx="92546">
                  <c:v>9252.96</c:v>
                </c:pt>
                <c:pt idx="92547">
                  <c:v>9253.06</c:v>
                </c:pt>
                <c:pt idx="92548">
                  <c:v>9253.16</c:v>
                </c:pt>
                <c:pt idx="92549">
                  <c:v>9253.26</c:v>
                </c:pt>
                <c:pt idx="92550">
                  <c:v>9253.36</c:v>
                </c:pt>
                <c:pt idx="92551">
                  <c:v>9253.46</c:v>
                </c:pt>
                <c:pt idx="92552">
                  <c:v>9253.56</c:v>
                </c:pt>
                <c:pt idx="92553">
                  <c:v>9253.66</c:v>
                </c:pt>
                <c:pt idx="92554">
                  <c:v>9253.76</c:v>
                </c:pt>
                <c:pt idx="92555">
                  <c:v>9253.86</c:v>
                </c:pt>
                <c:pt idx="92556">
                  <c:v>9253.96</c:v>
                </c:pt>
                <c:pt idx="92557">
                  <c:v>9254.06</c:v>
                </c:pt>
                <c:pt idx="92558">
                  <c:v>9254.16</c:v>
                </c:pt>
                <c:pt idx="92559">
                  <c:v>9254.26</c:v>
                </c:pt>
                <c:pt idx="92560">
                  <c:v>9254.36</c:v>
                </c:pt>
                <c:pt idx="92561">
                  <c:v>9254.46</c:v>
                </c:pt>
                <c:pt idx="92562">
                  <c:v>9254.56</c:v>
                </c:pt>
                <c:pt idx="92563">
                  <c:v>9254.66</c:v>
                </c:pt>
                <c:pt idx="92564">
                  <c:v>9254.76</c:v>
                </c:pt>
                <c:pt idx="92565">
                  <c:v>9254.86</c:v>
                </c:pt>
                <c:pt idx="92566">
                  <c:v>9254.96</c:v>
                </c:pt>
                <c:pt idx="92567">
                  <c:v>9255.06</c:v>
                </c:pt>
                <c:pt idx="92568">
                  <c:v>9255.16</c:v>
                </c:pt>
                <c:pt idx="92569">
                  <c:v>9255.26</c:v>
                </c:pt>
                <c:pt idx="92570">
                  <c:v>9255.36</c:v>
                </c:pt>
                <c:pt idx="92571">
                  <c:v>9255.46</c:v>
                </c:pt>
                <c:pt idx="92572">
                  <c:v>9255.56</c:v>
                </c:pt>
                <c:pt idx="92573">
                  <c:v>9255.66</c:v>
                </c:pt>
                <c:pt idx="92574">
                  <c:v>9255.76</c:v>
                </c:pt>
                <c:pt idx="92575">
                  <c:v>9255.86</c:v>
                </c:pt>
                <c:pt idx="92576">
                  <c:v>9255.96</c:v>
                </c:pt>
                <c:pt idx="92577">
                  <c:v>9256.06</c:v>
                </c:pt>
                <c:pt idx="92578">
                  <c:v>9256.16</c:v>
                </c:pt>
                <c:pt idx="92579">
                  <c:v>9256.26</c:v>
                </c:pt>
                <c:pt idx="92580">
                  <c:v>9256.36</c:v>
                </c:pt>
                <c:pt idx="92581">
                  <c:v>9256.46</c:v>
                </c:pt>
                <c:pt idx="92582">
                  <c:v>9256.56</c:v>
                </c:pt>
                <c:pt idx="92583">
                  <c:v>9256.66</c:v>
                </c:pt>
                <c:pt idx="92584">
                  <c:v>9256.76</c:v>
                </c:pt>
                <c:pt idx="92585">
                  <c:v>9256.86</c:v>
                </c:pt>
                <c:pt idx="92586">
                  <c:v>9256.96</c:v>
                </c:pt>
                <c:pt idx="92587">
                  <c:v>9257.06</c:v>
                </c:pt>
                <c:pt idx="92588">
                  <c:v>9257.16</c:v>
                </c:pt>
                <c:pt idx="92589">
                  <c:v>9257.26</c:v>
                </c:pt>
                <c:pt idx="92590">
                  <c:v>9257.36</c:v>
                </c:pt>
                <c:pt idx="92591">
                  <c:v>9257.46</c:v>
                </c:pt>
                <c:pt idx="92592">
                  <c:v>9257.56</c:v>
                </c:pt>
                <c:pt idx="92593">
                  <c:v>9257.66</c:v>
                </c:pt>
                <c:pt idx="92594">
                  <c:v>9257.76</c:v>
                </c:pt>
                <c:pt idx="92595">
                  <c:v>9257.86</c:v>
                </c:pt>
                <c:pt idx="92596">
                  <c:v>9257.96</c:v>
                </c:pt>
                <c:pt idx="92597">
                  <c:v>9258.06</c:v>
                </c:pt>
                <c:pt idx="92598">
                  <c:v>9258.16</c:v>
                </c:pt>
                <c:pt idx="92599">
                  <c:v>9258.26</c:v>
                </c:pt>
                <c:pt idx="92600">
                  <c:v>9258.36</c:v>
                </c:pt>
                <c:pt idx="92601">
                  <c:v>9258.46</c:v>
                </c:pt>
                <c:pt idx="92602">
                  <c:v>9258.56</c:v>
                </c:pt>
                <c:pt idx="92603">
                  <c:v>9258.66</c:v>
                </c:pt>
                <c:pt idx="92604">
                  <c:v>9258.76</c:v>
                </c:pt>
                <c:pt idx="92605">
                  <c:v>9258.86</c:v>
                </c:pt>
                <c:pt idx="92606">
                  <c:v>9258.96</c:v>
                </c:pt>
                <c:pt idx="92607">
                  <c:v>9259.06</c:v>
                </c:pt>
                <c:pt idx="92608">
                  <c:v>9259.16</c:v>
                </c:pt>
                <c:pt idx="92609">
                  <c:v>9259.26</c:v>
                </c:pt>
                <c:pt idx="92610">
                  <c:v>9259.36</c:v>
                </c:pt>
                <c:pt idx="92611">
                  <c:v>9259.46</c:v>
                </c:pt>
                <c:pt idx="92612">
                  <c:v>9259.56</c:v>
                </c:pt>
                <c:pt idx="92613">
                  <c:v>9259.66</c:v>
                </c:pt>
                <c:pt idx="92614">
                  <c:v>9259.76</c:v>
                </c:pt>
                <c:pt idx="92615">
                  <c:v>9259.86</c:v>
                </c:pt>
                <c:pt idx="92616">
                  <c:v>9259.96</c:v>
                </c:pt>
                <c:pt idx="92617">
                  <c:v>9260.06</c:v>
                </c:pt>
                <c:pt idx="92618">
                  <c:v>9260.16</c:v>
                </c:pt>
                <c:pt idx="92619">
                  <c:v>9260.26</c:v>
                </c:pt>
                <c:pt idx="92620">
                  <c:v>9260.36</c:v>
                </c:pt>
                <c:pt idx="92621">
                  <c:v>9260.46</c:v>
                </c:pt>
                <c:pt idx="92622">
                  <c:v>9260.56</c:v>
                </c:pt>
                <c:pt idx="92623">
                  <c:v>9260.66</c:v>
                </c:pt>
                <c:pt idx="92624">
                  <c:v>9260.76</c:v>
                </c:pt>
                <c:pt idx="92625">
                  <c:v>9260.86</c:v>
                </c:pt>
                <c:pt idx="92626">
                  <c:v>9260.96</c:v>
                </c:pt>
                <c:pt idx="92627">
                  <c:v>9261.06</c:v>
                </c:pt>
                <c:pt idx="92628">
                  <c:v>9261.16</c:v>
                </c:pt>
                <c:pt idx="92629">
                  <c:v>9261.26</c:v>
                </c:pt>
                <c:pt idx="92630">
                  <c:v>9261.36</c:v>
                </c:pt>
                <c:pt idx="92631">
                  <c:v>9261.46</c:v>
                </c:pt>
                <c:pt idx="92632">
                  <c:v>9261.56</c:v>
                </c:pt>
                <c:pt idx="92633">
                  <c:v>9261.66</c:v>
                </c:pt>
                <c:pt idx="92634">
                  <c:v>9261.76</c:v>
                </c:pt>
                <c:pt idx="92635">
                  <c:v>9261.86</c:v>
                </c:pt>
                <c:pt idx="92636">
                  <c:v>9261.96</c:v>
                </c:pt>
                <c:pt idx="92637">
                  <c:v>9262.06</c:v>
                </c:pt>
                <c:pt idx="92638">
                  <c:v>9262.16</c:v>
                </c:pt>
                <c:pt idx="92639">
                  <c:v>9262.26</c:v>
                </c:pt>
                <c:pt idx="92640">
                  <c:v>9262.36</c:v>
                </c:pt>
                <c:pt idx="92641">
                  <c:v>9262.46</c:v>
                </c:pt>
                <c:pt idx="92642">
                  <c:v>9262.56</c:v>
                </c:pt>
                <c:pt idx="92643">
                  <c:v>9262.66</c:v>
                </c:pt>
                <c:pt idx="92644">
                  <c:v>9262.76</c:v>
                </c:pt>
                <c:pt idx="92645">
                  <c:v>9262.86</c:v>
                </c:pt>
                <c:pt idx="92646">
                  <c:v>9262.96</c:v>
                </c:pt>
                <c:pt idx="92647">
                  <c:v>9263.06</c:v>
                </c:pt>
                <c:pt idx="92648">
                  <c:v>9263.16</c:v>
                </c:pt>
                <c:pt idx="92649">
                  <c:v>9263.26</c:v>
                </c:pt>
                <c:pt idx="92650">
                  <c:v>9263.36</c:v>
                </c:pt>
                <c:pt idx="92651">
                  <c:v>9263.46</c:v>
                </c:pt>
                <c:pt idx="92652">
                  <c:v>9263.56</c:v>
                </c:pt>
                <c:pt idx="92653">
                  <c:v>9263.66</c:v>
                </c:pt>
                <c:pt idx="92654">
                  <c:v>9263.76</c:v>
                </c:pt>
                <c:pt idx="92655">
                  <c:v>9263.86</c:v>
                </c:pt>
                <c:pt idx="92656">
                  <c:v>9263.96</c:v>
                </c:pt>
                <c:pt idx="92657">
                  <c:v>9264.06</c:v>
                </c:pt>
                <c:pt idx="92658">
                  <c:v>9264.16</c:v>
                </c:pt>
                <c:pt idx="92659">
                  <c:v>9264.26</c:v>
                </c:pt>
                <c:pt idx="92660">
                  <c:v>9264.36</c:v>
                </c:pt>
                <c:pt idx="92661">
                  <c:v>9264.46</c:v>
                </c:pt>
                <c:pt idx="92662">
                  <c:v>9264.56</c:v>
                </c:pt>
                <c:pt idx="92663">
                  <c:v>9264.66</c:v>
                </c:pt>
                <c:pt idx="92664">
                  <c:v>9264.76</c:v>
                </c:pt>
                <c:pt idx="92665">
                  <c:v>9264.86</c:v>
                </c:pt>
                <c:pt idx="92666">
                  <c:v>9264.96</c:v>
                </c:pt>
                <c:pt idx="92667">
                  <c:v>9265.06</c:v>
                </c:pt>
                <c:pt idx="92668">
                  <c:v>9265.16</c:v>
                </c:pt>
                <c:pt idx="92669">
                  <c:v>9265.26</c:v>
                </c:pt>
                <c:pt idx="92670">
                  <c:v>9265.36</c:v>
                </c:pt>
                <c:pt idx="92671">
                  <c:v>9265.46</c:v>
                </c:pt>
                <c:pt idx="92672">
                  <c:v>9265.56</c:v>
                </c:pt>
                <c:pt idx="92673">
                  <c:v>9265.66</c:v>
                </c:pt>
                <c:pt idx="92674">
                  <c:v>9265.76</c:v>
                </c:pt>
                <c:pt idx="92675">
                  <c:v>9265.86</c:v>
                </c:pt>
                <c:pt idx="92676">
                  <c:v>9265.96</c:v>
                </c:pt>
                <c:pt idx="92677">
                  <c:v>9266.06</c:v>
                </c:pt>
                <c:pt idx="92678">
                  <c:v>9266.16</c:v>
                </c:pt>
                <c:pt idx="92679">
                  <c:v>9266.26</c:v>
                </c:pt>
                <c:pt idx="92680">
                  <c:v>9266.36</c:v>
                </c:pt>
                <c:pt idx="92681">
                  <c:v>9266.46</c:v>
                </c:pt>
                <c:pt idx="92682">
                  <c:v>9266.56</c:v>
                </c:pt>
                <c:pt idx="92683">
                  <c:v>9266.66</c:v>
                </c:pt>
                <c:pt idx="92684">
                  <c:v>9266.76</c:v>
                </c:pt>
                <c:pt idx="92685">
                  <c:v>9266.86</c:v>
                </c:pt>
                <c:pt idx="92686">
                  <c:v>9266.96</c:v>
                </c:pt>
                <c:pt idx="92687">
                  <c:v>9267.06</c:v>
                </c:pt>
                <c:pt idx="92688">
                  <c:v>9267.16</c:v>
                </c:pt>
                <c:pt idx="92689">
                  <c:v>9267.26</c:v>
                </c:pt>
                <c:pt idx="92690">
                  <c:v>9267.36</c:v>
                </c:pt>
                <c:pt idx="92691">
                  <c:v>9267.46</c:v>
                </c:pt>
                <c:pt idx="92692">
                  <c:v>9267.56</c:v>
                </c:pt>
                <c:pt idx="92693">
                  <c:v>9267.66</c:v>
                </c:pt>
                <c:pt idx="92694">
                  <c:v>9267.76</c:v>
                </c:pt>
                <c:pt idx="92695">
                  <c:v>9267.86</c:v>
                </c:pt>
                <c:pt idx="92696">
                  <c:v>9267.96</c:v>
                </c:pt>
                <c:pt idx="92697">
                  <c:v>9268.06</c:v>
                </c:pt>
                <c:pt idx="92698">
                  <c:v>9268.16</c:v>
                </c:pt>
                <c:pt idx="92699">
                  <c:v>9268.26</c:v>
                </c:pt>
                <c:pt idx="92700">
                  <c:v>9268.36</c:v>
                </c:pt>
                <c:pt idx="92701">
                  <c:v>9268.46</c:v>
                </c:pt>
                <c:pt idx="92702">
                  <c:v>9268.56</c:v>
                </c:pt>
                <c:pt idx="92703">
                  <c:v>9268.66</c:v>
                </c:pt>
                <c:pt idx="92704">
                  <c:v>9268.76</c:v>
                </c:pt>
                <c:pt idx="92705">
                  <c:v>9268.86</c:v>
                </c:pt>
                <c:pt idx="92706">
                  <c:v>9268.96</c:v>
                </c:pt>
                <c:pt idx="92707">
                  <c:v>9269.06</c:v>
                </c:pt>
                <c:pt idx="92708">
                  <c:v>9269.16</c:v>
                </c:pt>
                <c:pt idx="92709">
                  <c:v>9269.26</c:v>
                </c:pt>
                <c:pt idx="92710">
                  <c:v>9269.36</c:v>
                </c:pt>
                <c:pt idx="92711">
                  <c:v>9269.46</c:v>
                </c:pt>
                <c:pt idx="92712">
                  <c:v>9269.56</c:v>
                </c:pt>
                <c:pt idx="92713">
                  <c:v>9269.66</c:v>
                </c:pt>
                <c:pt idx="92714">
                  <c:v>9269.76</c:v>
                </c:pt>
                <c:pt idx="92715">
                  <c:v>9269.86</c:v>
                </c:pt>
                <c:pt idx="92716">
                  <c:v>9269.96</c:v>
                </c:pt>
                <c:pt idx="92717">
                  <c:v>9270.06</c:v>
                </c:pt>
                <c:pt idx="92718">
                  <c:v>9270.16</c:v>
                </c:pt>
                <c:pt idx="92719">
                  <c:v>9270.26</c:v>
                </c:pt>
                <c:pt idx="92720">
                  <c:v>9270.36</c:v>
                </c:pt>
                <c:pt idx="92721">
                  <c:v>9270.46</c:v>
                </c:pt>
                <c:pt idx="92722">
                  <c:v>9270.56</c:v>
                </c:pt>
                <c:pt idx="92723">
                  <c:v>9270.66</c:v>
                </c:pt>
                <c:pt idx="92724">
                  <c:v>9270.76</c:v>
                </c:pt>
                <c:pt idx="92725">
                  <c:v>9270.86</c:v>
                </c:pt>
                <c:pt idx="92726">
                  <c:v>9270.96</c:v>
                </c:pt>
                <c:pt idx="92727">
                  <c:v>9271.06</c:v>
                </c:pt>
                <c:pt idx="92728">
                  <c:v>9271.16</c:v>
                </c:pt>
                <c:pt idx="92729">
                  <c:v>9271.26</c:v>
                </c:pt>
                <c:pt idx="92730">
                  <c:v>9271.36</c:v>
                </c:pt>
                <c:pt idx="92731">
                  <c:v>9271.46</c:v>
                </c:pt>
                <c:pt idx="92732">
                  <c:v>9271.56</c:v>
                </c:pt>
                <c:pt idx="92733">
                  <c:v>9271.66</c:v>
                </c:pt>
                <c:pt idx="92734">
                  <c:v>9271.76</c:v>
                </c:pt>
                <c:pt idx="92735">
                  <c:v>9271.86</c:v>
                </c:pt>
                <c:pt idx="92736">
                  <c:v>9271.96</c:v>
                </c:pt>
                <c:pt idx="92737">
                  <c:v>9272.06</c:v>
                </c:pt>
                <c:pt idx="92738">
                  <c:v>9272.16</c:v>
                </c:pt>
                <c:pt idx="92739">
                  <c:v>9272.26</c:v>
                </c:pt>
                <c:pt idx="92740">
                  <c:v>9272.36</c:v>
                </c:pt>
                <c:pt idx="92741">
                  <c:v>9272.46</c:v>
                </c:pt>
                <c:pt idx="92742">
                  <c:v>9272.56</c:v>
                </c:pt>
                <c:pt idx="92743">
                  <c:v>9272.66</c:v>
                </c:pt>
                <c:pt idx="92744">
                  <c:v>9272.76</c:v>
                </c:pt>
                <c:pt idx="92745">
                  <c:v>9272.86</c:v>
                </c:pt>
                <c:pt idx="92746">
                  <c:v>9272.96</c:v>
                </c:pt>
                <c:pt idx="92747">
                  <c:v>9273.06</c:v>
                </c:pt>
                <c:pt idx="92748">
                  <c:v>9273.16</c:v>
                </c:pt>
                <c:pt idx="92749">
                  <c:v>9273.26</c:v>
                </c:pt>
                <c:pt idx="92750">
                  <c:v>9273.36</c:v>
                </c:pt>
                <c:pt idx="92751">
                  <c:v>9273.46</c:v>
                </c:pt>
                <c:pt idx="92752">
                  <c:v>9273.56</c:v>
                </c:pt>
                <c:pt idx="92753">
                  <c:v>9273.66</c:v>
                </c:pt>
                <c:pt idx="92754">
                  <c:v>9273.76</c:v>
                </c:pt>
                <c:pt idx="92755">
                  <c:v>9273.86</c:v>
                </c:pt>
                <c:pt idx="92756">
                  <c:v>9273.96</c:v>
                </c:pt>
                <c:pt idx="92757">
                  <c:v>9274.06</c:v>
                </c:pt>
                <c:pt idx="92758">
                  <c:v>9274.16</c:v>
                </c:pt>
                <c:pt idx="92759">
                  <c:v>9274.26</c:v>
                </c:pt>
                <c:pt idx="92760">
                  <c:v>9274.36</c:v>
                </c:pt>
                <c:pt idx="92761">
                  <c:v>9274.46</c:v>
                </c:pt>
                <c:pt idx="92762">
                  <c:v>9274.56</c:v>
                </c:pt>
                <c:pt idx="92763">
                  <c:v>9274.66</c:v>
                </c:pt>
                <c:pt idx="92764">
                  <c:v>9274.76</c:v>
                </c:pt>
                <c:pt idx="92765">
                  <c:v>9274.86</c:v>
                </c:pt>
                <c:pt idx="92766">
                  <c:v>9274.96</c:v>
                </c:pt>
                <c:pt idx="92767">
                  <c:v>9275.06</c:v>
                </c:pt>
                <c:pt idx="92768">
                  <c:v>9275.16</c:v>
                </c:pt>
                <c:pt idx="92769">
                  <c:v>9275.26</c:v>
                </c:pt>
                <c:pt idx="92770">
                  <c:v>9275.36</c:v>
                </c:pt>
                <c:pt idx="92771">
                  <c:v>9275.46</c:v>
                </c:pt>
                <c:pt idx="92772">
                  <c:v>9275.56</c:v>
                </c:pt>
                <c:pt idx="92773">
                  <c:v>9275.66</c:v>
                </c:pt>
                <c:pt idx="92774">
                  <c:v>9275.76</c:v>
                </c:pt>
                <c:pt idx="92775">
                  <c:v>9275.86</c:v>
                </c:pt>
                <c:pt idx="92776">
                  <c:v>9275.96</c:v>
                </c:pt>
                <c:pt idx="92777">
                  <c:v>9276.06</c:v>
                </c:pt>
                <c:pt idx="92778">
                  <c:v>9276.16</c:v>
                </c:pt>
                <c:pt idx="92779">
                  <c:v>9276.26</c:v>
                </c:pt>
                <c:pt idx="92780">
                  <c:v>9276.36</c:v>
                </c:pt>
                <c:pt idx="92781">
                  <c:v>9276.46</c:v>
                </c:pt>
                <c:pt idx="92782">
                  <c:v>9276.56</c:v>
                </c:pt>
                <c:pt idx="92783">
                  <c:v>9276.66</c:v>
                </c:pt>
                <c:pt idx="92784">
                  <c:v>9276.76</c:v>
                </c:pt>
                <c:pt idx="92785">
                  <c:v>9276.86</c:v>
                </c:pt>
                <c:pt idx="92786">
                  <c:v>9276.96</c:v>
                </c:pt>
                <c:pt idx="92787">
                  <c:v>9277.06</c:v>
                </c:pt>
                <c:pt idx="92788">
                  <c:v>9277.16</c:v>
                </c:pt>
                <c:pt idx="92789">
                  <c:v>9277.26</c:v>
                </c:pt>
                <c:pt idx="92790">
                  <c:v>9277.36</c:v>
                </c:pt>
                <c:pt idx="92791">
                  <c:v>9277.46</c:v>
                </c:pt>
                <c:pt idx="92792">
                  <c:v>9277.56</c:v>
                </c:pt>
                <c:pt idx="92793">
                  <c:v>9277.66</c:v>
                </c:pt>
                <c:pt idx="92794">
                  <c:v>9277.76</c:v>
                </c:pt>
                <c:pt idx="92795">
                  <c:v>9277.86</c:v>
                </c:pt>
                <c:pt idx="92796">
                  <c:v>9277.96</c:v>
                </c:pt>
                <c:pt idx="92797">
                  <c:v>9278.06</c:v>
                </c:pt>
                <c:pt idx="92798">
                  <c:v>9278.16</c:v>
                </c:pt>
                <c:pt idx="92799">
                  <c:v>9278.26</c:v>
                </c:pt>
                <c:pt idx="92800">
                  <c:v>9278.36</c:v>
                </c:pt>
                <c:pt idx="92801">
                  <c:v>9278.46</c:v>
                </c:pt>
                <c:pt idx="92802">
                  <c:v>9278.56</c:v>
                </c:pt>
                <c:pt idx="92803">
                  <c:v>9278.66</c:v>
                </c:pt>
                <c:pt idx="92804">
                  <c:v>9278.76</c:v>
                </c:pt>
                <c:pt idx="92805">
                  <c:v>9278.86</c:v>
                </c:pt>
                <c:pt idx="92806">
                  <c:v>9278.96</c:v>
                </c:pt>
                <c:pt idx="92807">
                  <c:v>9279.06</c:v>
                </c:pt>
                <c:pt idx="92808">
                  <c:v>9279.16</c:v>
                </c:pt>
                <c:pt idx="92809">
                  <c:v>9279.26</c:v>
                </c:pt>
                <c:pt idx="92810">
                  <c:v>9279.36</c:v>
                </c:pt>
                <c:pt idx="92811">
                  <c:v>9279.46</c:v>
                </c:pt>
                <c:pt idx="92812">
                  <c:v>9279.56</c:v>
                </c:pt>
                <c:pt idx="92813">
                  <c:v>9279.66</c:v>
                </c:pt>
                <c:pt idx="92814">
                  <c:v>9279.76</c:v>
                </c:pt>
                <c:pt idx="92815">
                  <c:v>9279.86</c:v>
                </c:pt>
                <c:pt idx="92816">
                  <c:v>9279.96</c:v>
                </c:pt>
                <c:pt idx="92817">
                  <c:v>9280.06</c:v>
                </c:pt>
                <c:pt idx="92818">
                  <c:v>9280.16</c:v>
                </c:pt>
                <c:pt idx="92819">
                  <c:v>9280.26</c:v>
                </c:pt>
                <c:pt idx="92820">
                  <c:v>9280.36</c:v>
                </c:pt>
                <c:pt idx="92821">
                  <c:v>9280.46</c:v>
                </c:pt>
                <c:pt idx="92822">
                  <c:v>9280.56</c:v>
                </c:pt>
                <c:pt idx="92823">
                  <c:v>9280.66</c:v>
                </c:pt>
                <c:pt idx="92824">
                  <c:v>9280.76</c:v>
                </c:pt>
                <c:pt idx="92825">
                  <c:v>9280.86</c:v>
                </c:pt>
                <c:pt idx="92826">
                  <c:v>9280.96</c:v>
                </c:pt>
                <c:pt idx="92827">
                  <c:v>9281.06</c:v>
                </c:pt>
                <c:pt idx="92828">
                  <c:v>9281.16</c:v>
                </c:pt>
                <c:pt idx="92829">
                  <c:v>9281.26</c:v>
                </c:pt>
                <c:pt idx="92830">
                  <c:v>9281.36</c:v>
                </c:pt>
                <c:pt idx="92831">
                  <c:v>9281.46</c:v>
                </c:pt>
                <c:pt idx="92832">
                  <c:v>9281.56</c:v>
                </c:pt>
                <c:pt idx="92833">
                  <c:v>9281.66</c:v>
                </c:pt>
                <c:pt idx="92834">
                  <c:v>9281.76</c:v>
                </c:pt>
                <c:pt idx="92835">
                  <c:v>9281.86</c:v>
                </c:pt>
                <c:pt idx="92836">
                  <c:v>9281.96</c:v>
                </c:pt>
                <c:pt idx="92837">
                  <c:v>9282.06</c:v>
                </c:pt>
                <c:pt idx="92838">
                  <c:v>9282.16</c:v>
                </c:pt>
                <c:pt idx="92839">
                  <c:v>9282.26</c:v>
                </c:pt>
                <c:pt idx="92840">
                  <c:v>9282.36</c:v>
                </c:pt>
                <c:pt idx="92841">
                  <c:v>9282.46</c:v>
                </c:pt>
                <c:pt idx="92842">
                  <c:v>9282.56</c:v>
                </c:pt>
                <c:pt idx="92843">
                  <c:v>9282.66</c:v>
                </c:pt>
                <c:pt idx="92844">
                  <c:v>9282.76</c:v>
                </c:pt>
                <c:pt idx="92845">
                  <c:v>9282.86</c:v>
                </c:pt>
                <c:pt idx="92846">
                  <c:v>9282.96</c:v>
                </c:pt>
                <c:pt idx="92847">
                  <c:v>9283.06</c:v>
                </c:pt>
                <c:pt idx="92848">
                  <c:v>9283.16</c:v>
                </c:pt>
                <c:pt idx="92849">
                  <c:v>9283.26</c:v>
                </c:pt>
                <c:pt idx="92850">
                  <c:v>9283.36</c:v>
                </c:pt>
                <c:pt idx="92851">
                  <c:v>9283.46</c:v>
                </c:pt>
                <c:pt idx="92852">
                  <c:v>9283.56</c:v>
                </c:pt>
                <c:pt idx="92853">
                  <c:v>9283.66</c:v>
                </c:pt>
                <c:pt idx="92854">
                  <c:v>9283.76</c:v>
                </c:pt>
                <c:pt idx="92855">
                  <c:v>9283.86</c:v>
                </c:pt>
                <c:pt idx="92856">
                  <c:v>9283.96</c:v>
                </c:pt>
                <c:pt idx="92857">
                  <c:v>9284.06</c:v>
                </c:pt>
                <c:pt idx="92858">
                  <c:v>9284.16</c:v>
                </c:pt>
                <c:pt idx="92859">
                  <c:v>9284.26</c:v>
                </c:pt>
                <c:pt idx="92860">
                  <c:v>9284.36</c:v>
                </c:pt>
                <c:pt idx="92861">
                  <c:v>9284.46</c:v>
                </c:pt>
                <c:pt idx="92862">
                  <c:v>9284.56</c:v>
                </c:pt>
                <c:pt idx="92863">
                  <c:v>9284.66</c:v>
                </c:pt>
                <c:pt idx="92864">
                  <c:v>9284.76</c:v>
                </c:pt>
                <c:pt idx="92865">
                  <c:v>9284.86</c:v>
                </c:pt>
                <c:pt idx="92866">
                  <c:v>9284.96</c:v>
                </c:pt>
                <c:pt idx="92867">
                  <c:v>9285.06</c:v>
                </c:pt>
                <c:pt idx="92868">
                  <c:v>9285.16</c:v>
                </c:pt>
                <c:pt idx="92869">
                  <c:v>9285.26</c:v>
                </c:pt>
                <c:pt idx="92870">
                  <c:v>9285.36</c:v>
                </c:pt>
                <c:pt idx="92871">
                  <c:v>9285.46</c:v>
                </c:pt>
                <c:pt idx="92872">
                  <c:v>9285.56</c:v>
                </c:pt>
                <c:pt idx="92873">
                  <c:v>9285.66</c:v>
                </c:pt>
                <c:pt idx="92874">
                  <c:v>9285.76</c:v>
                </c:pt>
                <c:pt idx="92875">
                  <c:v>9285.86</c:v>
                </c:pt>
                <c:pt idx="92876">
                  <c:v>9285.96</c:v>
                </c:pt>
                <c:pt idx="92877">
                  <c:v>9286.06</c:v>
                </c:pt>
                <c:pt idx="92878">
                  <c:v>9286.16</c:v>
                </c:pt>
                <c:pt idx="92879">
                  <c:v>9286.26</c:v>
                </c:pt>
                <c:pt idx="92880">
                  <c:v>9286.36</c:v>
                </c:pt>
                <c:pt idx="92881">
                  <c:v>9286.46</c:v>
                </c:pt>
                <c:pt idx="92882">
                  <c:v>9286.56</c:v>
                </c:pt>
                <c:pt idx="92883">
                  <c:v>9286.66</c:v>
                </c:pt>
                <c:pt idx="92884">
                  <c:v>9286.76</c:v>
                </c:pt>
                <c:pt idx="92885">
                  <c:v>9286.86</c:v>
                </c:pt>
                <c:pt idx="92886">
                  <c:v>9286.96</c:v>
                </c:pt>
                <c:pt idx="92887">
                  <c:v>9287.06</c:v>
                </c:pt>
                <c:pt idx="92888">
                  <c:v>9287.16</c:v>
                </c:pt>
                <c:pt idx="92889">
                  <c:v>9287.26</c:v>
                </c:pt>
                <c:pt idx="92890">
                  <c:v>9287.36</c:v>
                </c:pt>
                <c:pt idx="92891">
                  <c:v>9287.46</c:v>
                </c:pt>
                <c:pt idx="92892">
                  <c:v>9287.56</c:v>
                </c:pt>
                <c:pt idx="92893">
                  <c:v>9287.66</c:v>
                </c:pt>
                <c:pt idx="92894">
                  <c:v>9287.76</c:v>
                </c:pt>
                <c:pt idx="92895">
                  <c:v>9287.86</c:v>
                </c:pt>
                <c:pt idx="92896">
                  <c:v>9287.96</c:v>
                </c:pt>
                <c:pt idx="92897">
                  <c:v>9288.06</c:v>
                </c:pt>
                <c:pt idx="92898">
                  <c:v>9288.16</c:v>
                </c:pt>
                <c:pt idx="92899">
                  <c:v>9288.26</c:v>
                </c:pt>
                <c:pt idx="92900">
                  <c:v>9288.36</c:v>
                </c:pt>
                <c:pt idx="92901">
                  <c:v>9288.46</c:v>
                </c:pt>
                <c:pt idx="92902">
                  <c:v>9288.56</c:v>
                </c:pt>
                <c:pt idx="92903">
                  <c:v>9288.66</c:v>
                </c:pt>
                <c:pt idx="92904">
                  <c:v>9288.76</c:v>
                </c:pt>
                <c:pt idx="92905">
                  <c:v>9288.86</c:v>
                </c:pt>
                <c:pt idx="92906">
                  <c:v>9288.96</c:v>
                </c:pt>
                <c:pt idx="92907">
                  <c:v>9289.06</c:v>
                </c:pt>
                <c:pt idx="92908">
                  <c:v>9289.16</c:v>
                </c:pt>
                <c:pt idx="92909">
                  <c:v>9289.26</c:v>
                </c:pt>
                <c:pt idx="92910">
                  <c:v>9289.36</c:v>
                </c:pt>
                <c:pt idx="92911">
                  <c:v>9289.46</c:v>
                </c:pt>
                <c:pt idx="92912">
                  <c:v>9289.56</c:v>
                </c:pt>
                <c:pt idx="92913">
                  <c:v>9289.66</c:v>
                </c:pt>
                <c:pt idx="92914">
                  <c:v>9289.76</c:v>
                </c:pt>
                <c:pt idx="92915">
                  <c:v>9289.86</c:v>
                </c:pt>
                <c:pt idx="92916">
                  <c:v>9289.96</c:v>
                </c:pt>
                <c:pt idx="92917">
                  <c:v>9290.06</c:v>
                </c:pt>
                <c:pt idx="92918">
                  <c:v>9290.16</c:v>
                </c:pt>
                <c:pt idx="92919">
                  <c:v>9290.26</c:v>
                </c:pt>
                <c:pt idx="92920">
                  <c:v>9290.36</c:v>
                </c:pt>
                <c:pt idx="92921">
                  <c:v>9290.46</c:v>
                </c:pt>
                <c:pt idx="92922">
                  <c:v>9290.56</c:v>
                </c:pt>
                <c:pt idx="92923">
                  <c:v>9290.66</c:v>
                </c:pt>
                <c:pt idx="92924">
                  <c:v>9290.76</c:v>
                </c:pt>
                <c:pt idx="92925">
                  <c:v>9290.86</c:v>
                </c:pt>
                <c:pt idx="92926">
                  <c:v>9290.96</c:v>
                </c:pt>
                <c:pt idx="92927">
                  <c:v>9291.06</c:v>
                </c:pt>
                <c:pt idx="92928">
                  <c:v>9291.16</c:v>
                </c:pt>
                <c:pt idx="92929">
                  <c:v>9291.26</c:v>
                </c:pt>
                <c:pt idx="92930">
                  <c:v>9291.36</c:v>
                </c:pt>
                <c:pt idx="92931">
                  <c:v>9291.46</c:v>
                </c:pt>
                <c:pt idx="92932">
                  <c:v>9291.56</c:v>
                </c:pt>
                <c:pt idx="92933">
                  <c:v>9291.66</c:v>
                </c:pt>
                <c:pt idx="92934">
                  <c:v>9291.76</c:v>
                </c:pt>
                <c:pt idx="92935">
                  <c:v>9291.86</c:v>
                </c:pt>
                <c:pt idx="92936">
                  <c:v>9291.96</c:v>
                </c:pt>
                <c:pt idx="92937">
                  <c:v>9292.06</c:v>
                </c:pt>
                <c:pt idx="92938">
                  <c:v>9292.16</c:v>
                </c:pt>
                <c:pt idx="92939">
                  <c:v>9292.26</c:v>
                </c:pt>
                <c:pt idx="92940">
                  <c:v>9292.36</c:v>
                </c:pt>
                <c:pt idx="92941">
                  <c:v>9292.46</c:v>
                </c:pt>
                <c:pt idx="92942">
                  <c:v>9292.56</c:v>
                </c:pt>
                <c:pt idx="92943">
                  <c:v>9292.66</c:v>
                </c:pt>
                <c:pt idx="92944">
                  <c:v>9292.76</c:v>
                </c:pt>
                <c:pt idx="92945">
                  <c:v>9292.86</c:v>
                </c:pt>
                <c:pt idx="92946">
                  <c:v>9292.96</c:v>
                </c:pt>
                <c:pt idx="92947">
                  <c:v>9293.06</c:v>
                </c:pt>
                <c:pt idx="92948">
                  <c:v>9293.16</c:v>
                </c:pt>
                <c:pt idx="92949">
                  <c:v>9293.26</c:v>
                </c:pt>
                <c:pt idx="92950">
                  <c:v>9293.36</c:v>
                </c:pt>
                <c:pt idx="92951">
                  <c:v>9293.46</c:v>
                </c:pt>
                <c:pt idx="92952">
                  <c:v>9293.56</c:v>
                </c:pt>
                <c:pt idx="92953">
                  <c:v>9293.66</c:v>
                </c:pt>
                <c:pt idx="92954">
                  <c:v>9293.76</c:v>
                </c:pt>
                <c:pt idx="92955">
                  <c:v>9293.86</c:v>
                </c:pt>
                <c:pt idx="92956">
                  <c:v>9293.96</c:v>
                </c:pt>
                <c:pt idx="92957">
                  <c:v>9294.06</c:v>
                </c:pt>
                <c:pt idx="92958">
                  <c:v>9294.16</c:v>
                </c:pt>
                <c:pt idx="92959">
                  <c:v>9294.26</c:v>
                </c:pt>
                <c:pt idx="92960">
                  <c:v>9294.36</c:v>
                </c:pt>
                <c:pt idx="92961">
                  <c:v>9294.46</c:v>
                </c:pt>
                <c:pt idx="92962">
                  <c:v>9294.56</c:v>
                </c:pt>
                <c:pt idx="92963">
                  <c:v>9294.66</c:v>
                </c:pt>
                <c:pt idx="92964">
                  <c:v>9294.76</c:v>
                </c:pt>
                <c:pt idx="92965">
                  <c:v>9294.86</c:v>
                </c:pt>
                <c:pt idx="92966">
                  <c:v>9294.96</c:v>
                </c:pt>
                <c:pt idx="92967">
                  <c:v>9295.06</c:v>
                </c:pt>
                <c:pt idx="92968">
                  <c:v>9295.16</c:v>
                </c:pt>
                <c:pt idx="92969">
                  <c:v>9295.26</c:v>
                </c:pt>
                <c:pt idx="92970">
                  <c:v>9295.36</c:v>
                </c:pt>
                <c:pt idx="92971">
                  <c:v>9295.46</c:v>
                </c:pt>
                <c:pt idx="92972">
                  <c:v>9295.56</c:v>
                </c:pt>
                <c:pt idx="92973">
                  <c:v>9295.66</c:v>
                </c:pt>
                <c:pt idx="92974">
                  <c:v>9295.76</c:v>
                </c:pt>
                <c:pt idx="92975">
                  <c:v>9295.86</c:v>
                </c:pt>
                <c:pt idx="92976">
                  <c:v>9295.96</c:v>
                </c:pt>
                <c:pt idx="92977">
                  <c:v>9296.06</c:v>
                </c:pt>
                <c:pt idx="92978">
                  <c:v>9296.16</c:v>
                </c:pt>
                <c:pt idx="92979">
                  <c:v>9296.26</c:v>
                </c:pt>
                <c:pt idx="92980">
                  <c:v>9296.36</c:v>
                </c:pt>
                <c:pt idx="92981">
                  <c:v>9296.46</c:v>
                </c:pt>
                <c:pt idx="92982">
                  <c:v>9296.56</c:v>
                </c:pt>
                <c:pt idx="92983">
                  <c:v>9296.66</c:v>
                </c:pt>
                <c:pt idx="92984">
                  <c:v>9296.76</c:v>
                </c:pt>
                <c:pt idx="92985">
                  <c:v>9296.86</c:v>
                </c:pt>
                <c:pt idx="92986">
                  <c:v>9296.96</c:v>
                </c:pt>
                <c:pt idx="92987">
                  <c:v>9297.06</c:v>
                </c:pt>
                <c:pt idx="92988">
                  <c:v>9297.16</c:v>
                </c:pt>
                <c:pt idx="92989">
                  <c:v>9297.26</c:v>
                </c:pt>
                <c:pt idx="92990">
                  <c:v>9297.36</c:v>
                </c:pt>
                <c:pt idx="92991">
                  <c:v>9297.46</c:v>
                </c:pt>
                <c:pt idx="92992">
                  <c:v>9297.56</c:v>
                </c:pt>
                <c:pt idx="92993">
                  <c:v>9297.66</c:v>
                </c:pt>
                <c:pt idx="92994">
                  <c:v>9297.76</c:v>
                </c:pt>
                <c:pt idx="92995">
                  <c:v>9297.86</c:v>
                </c:pt>
                <c:pt idx="92996">
                  <c:v>9297.96</c:v>
                </c:pt>
                <c:pt idx="92997">
                  <c:v>9298.06</c:v>
                </c:pt>
                <c:pt idx="92998">
                  <c:v>9298.16</c:v>
                </c:pt>
                <c:pt idx="92999">
                  <c:v>9298.26</c:v>
                </c:pt>
                <c:pt idx="93000">
                  <c:v>9298.36</c:v>
                </c:pt>
                <c:pt idx="93001">
                  <c:v>9298.46</c:v>
                </c:pt>
                <c:pt idx="93002">
                  <c:v>9298.56</c:v>
                </c:pt>
                <c:pt idx="93003">
                  <c:v>9298.66</c:v>
                </c:pt>
                <c:pt idx="93004">
                  <c:v>9298.76</c:v>
                </c:pt>
                <c:pt idx="93005">
                  <c:v>9298.86</c:v>
                </c:pt>
                <c:pt idx="93006">
                  <c:v>9298.96</c:v>
                </c:pt>
                <c:pt idx="93007">
                  <c:v>9299.06</c:v>
                </c:pt>
                <c:pt idx="93008">
                  <c:v>9299.16</c:v>
                </c:pt>
                <c:pt idx="93009">
                  <c:v>9299.26</c:v>
                </c:pt>
                <c:pt idx="93010">
                  <c:v>9299.36</c:v>
                </c:pt>
                <c:pt idx="93011">
                  <c:v>9299.46</c:v>
                </c:pt>
                <c:pt idx="93012">
                  <c:v>9299.56</c:v>
                </c:pt>
                <c:pt idx="93013">
                  <c:v>9299.66</c:v>
                </c:pt>
                <c:pt idx="93014">
                  <c:v>9299.76</c:v>
                </c:pt>
                <c:pt idx="93015">
                  <c:v>9299.86</c:v>
                </c:pt>
                <c:pt idx="93016">
                  <c:v>9299.96</c:v>
                </c:pt>
                <c:pt idx="93017">
                  <c:v>9300.06</c:v>
                </c:pt>
                <c:pt idx="93018">
                  <c:v>9300.16</c:v>
                </c:pt>
                <c:pt idx="93019">
                  <c:v>9300.26</c:v>
                </c:pt>
                <c:pt idx="93020">
                  <c:v>9300.36</c:v>
                </c:pt>
                <c:pt idx="93021">
                  <c:v>9300.46</c:v>
                </c:pt>
                <c:pt idx="93022">
                  <c:v>9300.56</c:v>
                </c:pt>
                <c:pt idx="93023">
                  <c:v>9300.66</c:v>
                </c:pt>
                <c:pt idx="93024">
                  <c:v>9300.76</c:v>
                </c:pt>
                <c:pt idx="93025">
                  <c:v>9300.86</c:v>
                </c:pt>
                <c:pt idx="93026">
                  <c:v>9300.96</c:v>
                </c:pt>
                <c:pt idx="93027">
                  <c:v>9301.06</c:v>
                </c:pt>
                <c:pt idx="93028">
                  <c:v>9301.16</c:v>
                </c:pt>
                <c:pt idx="93029">
                  <c:v>9301.26</c:v>
                </c:pt>
                <c:pt idx="93030">
                  <c:v>9301.36</c:v>
                </c:pt>
                <c:pt idx="93031">
                  <c:v>9301.46</c:v>
                </c:pt>
                <c:pt idx="93032">
                  <c:v>9301.56</c:v>
                </c:pt>
                <c:pt idx="93033">
                  <c:v>9301.66</c:v>
                </c:pt>
                <c:pt idx="93034">
                  <c:v>9301.76</c:v>
                </c:pt>
                <c:pt idx="93035">
                  <c:v>9301.86</c:v>
                </c:pt>
                <c:pt idx="93036">
                  <c:v>9301.96</c:v>
                </c:pt>
                <c:pt idx="93037">
                  <c:v>9302.06</c:v>
                </c:pt>
                <c:pt idx="93038">
                  <c:v>9302.16</c:v>
                </c:pt>
                <c:pt idx="93039">
                  <c:v>9302.26</c:v>
                </c:pt>
                <c:pt idx="93040">
                  <c:v>9302.36</c:v>
                </c:pt>
                <c:pt idx="93041">
                  <c:v>9302.46</c:v>
                </c:pt>
                <c:pt idx="93042">
                  <c:v>9302.56</c:v>
                </c:pt>
                <c:pt idx="93043">
                  <c:v>9302.66</c:v>
                </c:pt>
                <c:pt idx="93044">
                  <c:v>9302.76</c:v>
                </c:pt>
                <c:pt idx="93045">
                  <c:v>9302.86</c:v>
                </c:pt>
                <c:pt idx="93046">
                  <c:v>9302.96</c:v>
                </c:pt>
                <c:pt idx="93047">
                  <c:v>9303.06</c:v>
                </c:pt>
                <c:pt idx="93048">
                  <c:v>9303.16</c:v>
                </c:pt>
                <c:pt idx="93049">
                  <c:v>9303.26</c:v>
                </c:pt>
                <c:pt idx="93050">
                  <c:v>9303.36</c:v>
                </c:pt>
                <c:pt idx="93051">
                  <c:v>9303.46</c:v>
                </c:pt>
                <c:pt idx="93052">
                  <c:v>9303.56</c:v>
                </c:pt>
                <c:pt idx="93053">
                  <c:v>9303.66</c:v>
                </c:pt>
                <c:pt idx="93054">
                  <c:v>9303.76</c:v>
                </c:pt>
                <c:pt idx="93055">
                  <c:v>9303.86</c:v>
                </c:pt>
                <c:pt idx="93056">
                  <c:v>9303.96</c:v>
                </c:pt>
                <c:pt idx="93057">
                  <c:v>9304.06</c:v>
                </c:pt>
                <c:pt idx="93058">
                  <c:v>9304.16</c:v>
                </c:pt>
                <c:pt idx="93059">
                  <c:v>9304.26</c:v>
                </c:pt>
                <c:pt idx="93060">
                  <c:v>9304.36</c:v>
                </c:pt>
                <c:pt idx="93061">
                  <c:v>9304.46</c:v>
                </c:pt>
                <c:pt idx="93062">
                  <c:v>9304.56</c:v>
                </c:pt>
                <c:pt idx="93063">
                  <c:v>9304.66</c:v>
                </c:pt>
                <c:pt idx="93064">
                  <c:v>9304.76</c:v>
                </c:pt>
                <c:pt idx="93065">
                  <c:v>9304.86</c:v>
                </c:pt>
                <c:pt idx="93066">
                  <c:v>9304.96</c:v>
                </c:pt>
                <c:pt idx="93067">
                  <c:v>9305.06</c:v>
                </c:pt>
                <c:pt idx="93068">
                  <c:v>9305.16</c:v>
                </c:pt>
                <c:pt idx="93069">
                  <c:v>9305.26</c:v>
                </c:pt>
                <c:pt idx="93070">
                  <c:v>9305.36</c:v>
                </c:pt>
                <c:pt idx="93071">
                  <c:v>9305.46</c:v>
                </c:pt>
                <c:pt idx="93072">
                  <c:v>9305.56</c:v>
                </c:pt>
                <c:pt idx="93073">
                  <c:v>9305.66</c:v>
                </c:pt>
                <c:pt idx="93074">
                  <c:v>9305.76</c:v>
                </c:pt>
                <c:pt idx="93075">
                  <c:v>9305.86</c:v>
                </c:pt>
                <c:pt idx="93076">
                  <c:v>9305.96</c:v>
                </c:pt>
                <c:pt idx="93077">
                  <c:v>9306.06</c:v>
                </c:pt>
                <c:pt idx="93078">
                  <c:v>9306.16</c:v>
                </c:pt>
                <c:pt idx="93079">
                  <c:v>9306.26</c:v>
                </c:pt>
                <c:pt idx="93080">
                  <c:v>9306.36</c:v>
                </c:pt>
                <c:pt idx="93081">
                  <c:v>9306.46</c:v>
                </c:pt>
                <c:pt idx="93082">
                  <c:v>9306.56</c:v>
                </c:pt>
                <c:pt idx="93083">
                  <c:v>9306.66</c:v>
                </c:pt>
                <c:pt idx="93084">
                  <c:v>9306.76</c:v>
                </c:pt>
                <c:pt idx="93085">
                  <c:v>9306.86</c:v>
                </c:pt>
                <c:pt idx="93086">
                  <c:v>9306.96</c:v>
                </c:pt>
                <c:pt idx="93087">
                  <c:v>9307.06</c:v>
                </c:pt>
                <c:pt idx="93088">
                  <c:v>9307.16</c:v>
                </c:pt>
                <c:pt idx="93089">
                  <c:v>9307.26</c:v>
                </c:pt>
                <c:pt idx="93090">
                  <c:v>9307.36</c:v>
                </c:pt>
                <c:pt idx="93091">
                  <c:v>9307.46</c:v>
                </c:pt>
                <c:pt idx="93092">
                  <c:v>9307.56</c:v>
                </c:pt>
                <c:pt idx="93093">
                  <c:v>9307.66</c:v>
                </c:pt>
                <c:pt idx="93094">
                  <c:v>9307.76</c:v>
                </c:pt>
                <c:pt idx="93095">
                  <c:v>9307.86</c:v>
                </c:pt>
                <c:pt idx="93096">
                  <c:v>9307.96</c:v>
                </c:pt>
                <c:pt idx="93097">
                  <c:v>9308.06</c:v>
                </c:pt>
                <c:pt idx="93098">
                  <c:v>9308.16</c:v>
                </c:pt>
                <c:pt idx="93099">
                  <c:v>9308.26</c:v>
                </c:pt>
                <c:pt idx="93100">
                  <c:v>9308.36</c:v>
                </c:pt>
                <c:pt idx="93101">
                  <c:v>9308.46</c:v>
                </c:pt>
                <c:pt idx="93102">
                  <c:v>9308.56</c:v>
                </c:pt>
                <c:pt idx="93103">
                  <c:v>9308.66</c:v>
                </c:pt>
                <c:pt idx="93104">
                  <c:v>9308.76</c:v>
                </c:pt>
                <c:pt idx="93105">
                  <c:v>9308.86</c:v>
                </c:pt>
                <c:pt idx="93106">
                  <c:v>9308.96</c:v>
                </c:pt>
                <c:pt idx="93107">
                  <c:v>9309.06</c:v>
                </c:pt>
                <c:pt idx="93108">
                  <c:v>9309.16</c:v>
                </c:pt>
                <c:pt idx="93109">
                  <c:v>9309.26</c:v>
                </c:pt>
                <c:pt idx="93110">
                  <c:v>9309.36</c:v>
                </c:pt>
                <c:pt idx="93111">
                  <c:v>9309.46</c:v>
                </c:pt>
                <c:pt idx="93112">
                  <c:v>9309.56</c:v>
                </c:pt>
                <c:pt idx="93113">
                  <c:v>9309.66</c:v>
                </c:pt>
                <c:pt idx="93114">
                  <c:v>9309.76</c:v>
                </c:pt>
                <c:pt idx="93115">
                  <c:v>9309.86</c:v>
                </c:pt>
                <c:pt idx="93116">
                  <c:v>9309.96</c:v>
                </c:pt>
                <c:pt idx="93117">
                  <c:v>9310.06</c:v>
                </c:pt>
                <c:pt idx="93118">
                  <c:v>9310.16</c:v>
                </c:pt>
                <c:pt idx="93119">
                  <c:v>9310.26</c:v>
                </c:pt>
                <c:pt idx="93120">
                  <c:v>9310.36</c:v>
                </c:pt>
                <c:pt idx="93121">
                  <c:v>9310.46</c:v>
                </c:pt>
                <c:pt idx="93122">
                  <c:v>9310.56</c:v>
                </c:pt>
                <c:pt idx="93123">
                  <c:v>9310.66</c:v>
                </c:pt>
                <c:pt idx="93124">
                  <c:v>9310.76</c:v>
                </c:pt>
                <c:pt idx="93125">
                  <c:v>9310.86</c:v>
                </c:pt>
                <c:pt idx="93126">
                  <c:v>9310.96</c:v>
                </c:pt>
                <c:pt idx="93127">
                  <c:v>9311.06</c:v>
                </c:pt>
                <c:pt idx="93128">
                  <c:v>9311.16</c:v>
                </c:pt>
                <c:pt idx="93129">
                  <c:v>9311.26</c:v>
                </c:pt>
                <c:pt idx="93130">
                  <c:v>9311.36</c:v>
                </c:pt>
                <c:pt idx="93131">
                  <c:v>9311.46</c:v>
                </c:pt>
                <c:pt idx="93132">
                  <c:v>9311.56</c:v>
                </c:pt>
                <c:pt idx="93133">
                  <c:v>9311.66</c:v>
                </c:pt>
                <c:pt idx="93134">
                  <c:v>9311.76</c:v>
                </c:pt>
                <c:pt idx="93135">
                  <c:v>9311.86</c:v>
                </c:pt>
                <c:pt idx="93136">
                  <c:v>9311.96</c:v>
                </c:pt>
                <c:pt idx="93137">
                  <c:v>9312.06</c:v>
                </c:pt>
                <c:pt idx="93138">
                  <c:v>9312.16</c:v>
                </c:pt>
                <c:pt idx="93139">
                  <c:v>9312.26</c:v>
                </c:pt>
                <c:pt idx="93140">
                  <c:v>9312.36</c:v>
                </c:pt>
                <c:pt idx="93141">
                  <c:v>9312.46</c:v>
                </c:pt>
                <c:pt idx="93142">
                  <c:v>9312.56</c:v>
                </c:pt>
                <c:pt idx="93143">
                  <c:v>9312.66</c:v>
                </c:pt>
                <c:pt idx="93144">
                  <c:v>9312.76</c:v>
                </c:pt>
                <c:pt idx="93145">
                  <c:v>9312.86</c:v>
                </c:pt>
                <c:pt idx="93146">
                  <c:v>9312.96</c:v>
                </c:pt>
                <c:pt idx="93147">
                  <c:v>9313.06</c:v>
                </c:pt>
                <c:pt idx="93148">
                  <c:v>9313.16</c:v>
                </c:pt>
                <c:pt idx="93149">
                  <c:v>9313.26</c:v>
                </c:pt>
                <c:pt idx="93150">
                  <c:v>9313.36</c:v>
                </c:pt>
                <c:pt idx="93151">
                  <c:v>9313.46</c:v>
                </c:pt>
                <c:pt idx="93152">
                  <c:v>9313.56</c:v>
                </c:pt>
                <c:pt idx="93153">
                  <c:v>9313.66</c:v>
                </c:pt>
                <c:pt idx="93154">
                  <c:v>9313.76</c:v>
                </c:pt>
                <c:pt idx="93155">
                  <c:v>9313.86</c:v>
                </c:pt>
                <c:pt idx="93156">
                  <c:v>9313.96</c:v>
                </c:pt>
                <c:pt idx="93157">
                  <c:v>9314.06</c:v>
                </c:pt>
                <c:pt idx="93158">
                  <c:v>9314.16</c:v>
                </c:pt>
                <c:pt idx="93159">
                  <c:v>9314.26</c:v>
                </c:pt>
                <c:pt idx="93160">
                  <c:v>9314.36</c:v>
                </c:pt>
                <c:pt idx="93161">
                  <c:v>9314.46</c:v>
                </c:pt>
                <c:pt idx="93162">
                  <c:v>9314.56</c:v>
                </c:pt>
                <c:pt idx="93163">
                  <c:v>9314.66</c:v>
                </c:pt>
                <c:pt idx="93164">
                  <c:v>9314.76</c:v>
                </c:pt>
                <c:pt idx="93165">
                  <c:v>9314.86</c:v>
                </c:pt>
                <c:pt idx="93166">
                  <c:v>9314.96</c:v>
                </c:pt>
                <c:pt idx="93167">
                  <c:v>9315.06</c:v>
                </c:pt>
                <c:pt idx="93168">
                  <c:v>9315.16</c:v>
                </c:pt>
                <c:pt idx="93169">
                  <c:v>9315.26</c:v>
                </c:pt>
                <c:pt idx="93170">
                  <c:v>9315.36</c:v>
                </c:pt>
                <c:pt idx="93171">
                  <c:v>9315.46</c:v>
                </c:pt>
                <c:pt idx="93172">
                  <c:v>9315.56</c:v>
                </c:pt>
                <c:pt idx="93173">
                  <c:v>9315.66</c:v>
                </c:pt>
                <c:pt idx="93174">
                  <c:v>9315.76</c:v>
                </c:pt>
                <c:pt idx="93175">
                  <c:v>9315.86</c:v>
                </c:pt>
                <c:pt idx="93176">
                  <c:v>9315.96</c:v>
                </c:pt>
                <c:pt idx="93177">
                  <c:v>9316.06</c:v>
                </c:pt>
                <c:pt idx="93178">
                  <c:v>9316.16</c:v>
                </c:pt>
                <c:pt idx="93179">
                  <c:v>9316.26</c:v>
                </c:pt>
                <c:pt idx="93180">
                  <c:v>9316.36</c:v>
                </c:pt>
                <c:pt idx="93181">
                  <c:v>9316.46</c:v>
                </c:pt>
                <c:pt idx="93182">
                  <c:v>9316.56</c:v>
                </c:pt>
                <c:pt idx="93183">
                  <c:v>9316.66</c:v>
                </c:pt>
                <c:pt idx="93184">
                  <c:v>9316.76</c:v>
                </c:pt>
                <c:pt idx="93185">
                  <c:v>9316.86</c:v>
                </c:pt>
                <c:pt idx="93186">
                  <c:v>9316.96</c:v>
                </c:pt>
                <c:pt idx="93187">
                  <c:v>9317.06</c:v>
                </c:pt>
                <c:pt idx="93188">
                  <c:v>9317.16</c:v>
                </c:pt>
                <c:pt idx="93189">
                  <c:v>9317.26</c:v>
                </c:pt>
                <c:pt idx="93190">
                  <c:v>9317.36</c:v>
                </c:pt>
                <c:pt idx="93191">
                  <c:v>9317.46</c:v>
                </c:pt>
                <c:pt idx="93192">
                  <c:v>9317.56</c:v>
                </c:pt>
                <c:pt idx="93193">
                  <c:v>9317.66</c:v>
                </c:pt>
                <c:pt idx="93194">
                  <c:v>9317.76</c:v>
                </c:pt>
                <c:pt idx="93195">
                  <c:v>9317.86</c:v>
                </c:pt>
                <c:pt idx="93196">
                  <c:v>9317.96</c:v>
                </c:pt>
                <c:pt idx="93197">
                  <c:v>9318.06</c:v>
                </c:pt>
                <c:pt idx="93198">
                  <c:v>9318.16</c:v>
                </c:pt>
                <c:pt idx="93199">
                  <c:v>9318.26</c:v>
                </c:pt>
                <c:pt idx="93200">
                  <c:v>9318.36</c:v>
                </c:pt>
                <c:pt idx="93201">
                  <c:v>9318.46</c:v>
                </c:pt>
                <c:pt idx="93202">
                  <c:v>9318.56</c:v>
                </c:pt>
                <c:pt idx="93203">
                  <c:v>9318.66</c:v>
                </c:pt>
                <c:pt idx="93204">
                  <c:v>9318.76</c:v>
                </c:pt>
                <c:pt idx="93205">
                  <c:v>9318.86</c:v>
                </c:pt>
                <c:pt idx="93206">
                  <c:v>9318.96</c:v>
                </c:pt>
                <c:pt idx="93207">
                  <c:v>9319.06</c:v>
                </c:pt>
                <c:pt idx="93208">
                  <c:v>9319.16</c:v>
                </c:pt>
                <c:pt idx="93209">
                  <c:v>9319.26</c:v>
                </c:pt>
                <c:pt idx="93210">
                  <c:v>9319.36</c:v>
                </c:pt>
                <c:pt idx="93211">
                  <c:v>9319.46</c:v>
                </c:pt>
                <c:pt idx="93212">
                  <c:v>9319.56</c:v>
                </c:pt>
                <c:pt idx="93213">
                  <c:v>9319.66</c:v>
                </c:pt>
                <c:pt idx="93214">
                  <c:v>9319.76</c:v>
                </c:pt>
                <c:pt idx="93215">
                  <c:v>9319.86</c:v>
                </c:pt>
                <c:pt idx="93216">
                  <c:v>9319.96</c:v>
                </c:pt>
                <c:pt idx="93217">
                  <c:v>9320.06</c:v>
                </c:pt>
                <c:pt idx="93218">
                  <c:v>9320.16</c:v>
                </c:pt>
                <c:pt idx="93219">
                  <c:v>9320.26</c:v>
                </c:pt>
                <c:pt idx="93220">
                  <c:v>9320.36</c:v>
                </c:pt>
                <c:pt idx="93221">
                  <c:v>9320.46</c:v>
                </c:pt>
                <c:pt idx="93222">
                  <c:v>9320.56</c:v>
                </c:pt>
                <c:pt idx="93223">
                  <c:v>9320.66</c:v>
                </c:pt>
                <c:pt idx="93224">
                  <c:v>9320.76</c:v>
                </c:pt>
                <c:pt idx="93225">
                  <c:v>9320.86</c:v>
                </c:pt>
                <c:pt idx="93226">
                  <c:v>9320.96</c:v>
                </c:pt>
                <c:pt idx="93227">
                  <c:v>9321.06</c:v>
                </c:pt>
                <c:pt idx="93228">
                  <c:v>9321.16</c:v>
                </c:pt>
                <c:pt idx="93229">
                  <c:v>9321.26</c:v>
                </c:pt>
                <c:pt idx="93230">
                  <c:v>9321.36</c:v>
                </c:pt>
                <c:pt idx="93231">
                  <c:v>9321.46</c:v>
                </c:pt>
                <c:pt idx="93232">
                  <c:v>9321.56</c:v>
                </c:pt>
                <c:pt idx="93233">
                  <c:v>9321.66</c:v>
                </c:pt>
                <c:pt idx="93234">
                  <c:v>9321.76</c:v>
                </c:pt>
                <c:pt idx="93235">
                  <c:v>9321.86</c:v>
                </c:pt>
                <c:pt idx="93236">
                  <c:v>9321.96</c:v>
                </c:pt>
                <c:pt idx="93237">
                  <c:v>9322.06</c:v>
                </c:pt>
                <c:pt idx="93238">
                  <c:v>9322.16</c:v>
                </c:pt>
                <c:pt idx="93239">
                  <c:v>9322.26</c:v>
                </c:pt>
                <c:pt idx="93240">
                  <c:v>9322.36</c:v>
                </c:pt>
                <c:pt idx="93241">
                  <c:v>9322.46</c:v>
                </c:pt>
                <c:pt idx="93242">
                  <c:v>9322.56</c:v>
                </c:pt>
                <c:pt idx="93243">
                  <c:v>9322.66</c:v>
                </c:pt>
                <c:pt idx="93244">
                  <c:v>9322.76</c:v>
                </c:pt>
                <c:pt idx="93245">
                  <c:v>9322.86</c:v>
                </c:pt>
                <c:pt idx="93246">
                  <c:v>9322.96</c:v>
                </c:pt>
                <c:pt idx="93247">
                  <c:v>9323.06</c:v>
                </c:pt>
                <c:pt idx="93248">
                  <c:v>9323.16</c:v>
                </c:pt>
                <c:pt idx="93249">
                  <c:v>9323.26</c:v>
                </c:pt>
                <c:pt idx="93250">
                  <c:v>9323.36</c:v>
                </c:pt>
                <c:pt idx="93251">
                  <c:v>9323.46</c:v>
                </c:pt>
                <c:pt idx="93252">
                  <c:v>9323.56</c:v>
                </c:pt>
                <c:pt idx="93253">
                  <c:v>9323.66</c:v>
                </c:pt>
                <c:pt idx="93254">
                  <c:v>9323.76</c:v>
                </c:pt>
                <c:pt idx="93255">
                  <c:v>9323.86</c:v>
                </c:pt>
                <c:pt idx="93256">
                  <c:v>9323.96</c:v>
                </c:pt>
                <c:pt idx="93257">
                  <c:v>9324.06</c:v>
                </c:pt>
                <c:pt idx="93258">
                  <c:v>9324.16</c:v>
                </c:pt>
                <c:pt idx="93259">
                  <c:v>9324.26</c:v>
                </c:pt>
                <c:pt idx="93260">
                  <c:v>9324.36</c:v>
                </c:pt>
                <c:pt idx="93261">
                  <c:v>9324.46</c:v>
                </c:pt>
                <c:pt idx="93262">
                  <c:v>9324.56</c:v>
                </c:pt>
                <c:pt idx="93263">
                  <c:v>9324.66</c:v>
                </c:pt>
                <c:pt idx="93264">
                  <c:v>9324.76</c:v>
                </c:pt>
                <c:pt idx="93265">
                  <c:v>9324.86</c:v>
                </c:pt>
                <c:pt idx="93266">
                  <c:v>9324.96</c:v>
                </c:pt>
                <c:pt idx="93267">
                  <c:v>9325.06</c:v>
                </c:pt>
                <c:pt idx="93268">
                  <c:v>9325.16</c:v>
                </c:pt>
                <c:pt idx="93269">
                  <c:v>9325.26</c:v>
                </c:pt>
                <c:pt idx="93270">
                  <c:v>9325.36</c:v>
                </c:pt>
                <c:pt idx="93271">
                  <c:v>9325.46</c:v>
                </c:pt>
                <c:pt idx="93272">
                  <c:v>9325.56</c:v>
                </c:pt>
                <c:pt idx="93273">
                  <c:v>9325.66</c:v>
                </c:pt>
                <c:pt idx="93274">
                  <c:v>9325.76</c:v>
                </c:pt>
                <c:pt idx="93275">
                  <c:v>9325.86</c:v>
                </c:pt>
                <c:pt idx="93276">
                  <c:v>9325.96</c:v>
                </c:pt>
                <c:pt idx="93277">
                  <c:v>9326.06</c:v>
                </c:pt>
                <c:pt idx="93278">
                  <c:v>9326.16</c:v>
                </c:pt>
                <c:pt idx="93279">
                  <c:v>9326.26</c:v>
                </c:pt>
                <c:pt idx="93280">
                  <c:v>9326.36</c:v>
                </c:pt>
                <c:pt idx="93281">
                  <c:v>9326.46</c:v>
                </c:pt>
                <c:pt idx="93282">
                  <c:v>9326.56</c:v>
                </c:pt>
                <c:pt idx="93283">
                  <c:v>9326.66</c:v>
                </c:pt>
                <c:pt idx="93284">
                  <c:v>9326.76</c:v>
                </c:pt>
                <c:pt idx="93285">
                  <c:v>9326.86</c:v>
                </c:pt>
                <c:pt idx="93286">
                  <c:v>9326.96</c:v>
                </c:pt>
                <c:pt idx="93287">
                  <c:v>9327.06</c:v>
                </c:pt>
                <c:pt idx="93288">
                  <c:v>9327.16</c:v>
                </c:pt>
                <c:pt idx="93289">
                  <c:v>9327.26</c:v>
                </c:pt>
                <c:pt idx="93290">
                  <c:v>9327.36</c:v>
                </c:pt>
                <c:pt idx="93291">
                  <c:v>9327.46</c:v>
                </c:pt>
                <c:pt idx="93292">
                  <c:v>9327.56</c:v>
                </c:pt>
                <c:pt idx="93293">
                  <c:v>9327.66</c:v>
                </c:pt>
                <c:pt idx="93294">
                  <c:v>9327.76</c:v>
                </c:pt>
                <c:pt idx="93295">
                  <c:v>9327.86</c:v>
                </c:pt>
                <c:pt idx="93296">
                  <c:v>9327.96</c:v>
                </c:pt>
                <c:pt idx="93297">
                  <c:v>9328.06</c:v>
                </c:pt>
                <c:pt idx="93298">
                  <c:v>9328.16</c:v>
                </c:pt>
                <c:pt idx="93299">
                  <c:v>9328.26</c:v>
                </c:pt>
                <c:pt idx="93300">
                  <c:v>9328.36</c:v>
                </c:pt>
                <c:pt idx="93301">
                  <c:v>9328.46</c:v>
                </c:pt>
                <c:pt idx="93302">
                  <c:v>9328.56</c:v>
                </c:pt>
                <c:pt idx="93303">
                  <c:v>9328.66</c:v>
                </c:pt>
                <c:pt idx="93304">
                  <c:v>9328.76</c:v>
                </c:pt>
                <c:pt idx="93305">
                  <c:v>9328.86</c:v>
                </c:pt>
                <c:pt idx="93306">
                  <c:v>9328.96</c:v>
                </c:pt>
                <c:pt idx="93307">
                  <c:v>9329.06</c:v>
                </c:pt>
                <c:pt idx="93308">
                  <c:v>9329.16</c:v>
                </c:pt>
                <c:pt idx="93309">
                  <c:v>9329.26</c:v>
                </c:pt>
                <c:pt idx="93310">
                  <c:v>9329.36</c:v>
                </c:pt>
                <c:pt idx="93311">
                  <c:v>9329.46</c:v>
                </c:pt>
                <c:pt idx="93312">
                  <c:v>9329.56</c:v>
                </c:pt>
                <c:pt idx="93313">
                  <c:v>9329.66</c:v>
                </c:pt>
                <c:pt idx="93314">
                  <c:v>9329.76</c:v>
                </c:pt>
                <c:pt idx="93315">
                  <c:v>9329.86</c:v>
                </c:pt>
                <c:pt idx="93316">
                  <c:v>9329.96</c:v>
                </c:pt>
                <c:pt idx="93317">
                  <c:v>9330.06</c:v>
                </c:pt>
                <c:pt idx="93318">
                  <c:v>9330.16</c:v>
                </c:pt>
                <c:pt idx="93319">
                  <c:v>9330.26</c:v>
                </c:pt>
                <c:pt idx="93320">
                  <c:v>9330.36</c:v>
                </c:pt>
                <c:pt idx="93321">
                  <c:v>9330.46</c:v>
                </c:pt>
                <c:pt idx="93322">
                  <c:v>9330.56</c:v>
                </c:pt>
                <c:pt idx="93323">
                  <c:v>9330.66</c:v>
                </c:pt>
                <c:pt idx="93324">
                  <c:v>9330.76</c:v>
                </c:pt>
                <c:pt idx="93325">
                  <c:v>9330.86</c:v>
                </c:pt>
                <c:pt idx="93326">
                  <c:v>9330.96</c:v>
                </c:pt>
                <c:pt idx="93327">
                  <c:v>9331.06</c:v>
                </c:pt>
                <c:pt idx="93328">
                  <c:v>9331.16</c:v>
                </c:pt>
                <c:pt idx="93329">
                  <c:v>9331.26</c:v>
                </c:pt>
                <c:pt idx="93330">
                  <c:v>9331.36</c:v>
                </c:pt>
                <c:pt idx="93331">
                  <c:v>9331.46</c:v>
                </c:pt>
                <c:pt idx="93332">
                  <c:v>9331.56</c:v>
                </c:pt>
                <c:pt idx="93333">
                  <c:v>9331.66</c:v>
                </c:pt>
                <c:pt idx="93334">
                  <c:v>9331.76</c:v>
                </c:pt>
                <c:pt idx="93335">
                  <c:v>9331.86</c:v>
                </c:pt>
                <c:pt idx="93336">
                  <c:v>9331.96</c:v>
                </c:pt>
                <c:pt idx="93337">
                  <c:v>9332.06</c:v>
                </c:pt>
                <c:pt idx="93338">
                  <c:v>9332.16</c:v>
                </c:pt>
                <c:pt idx="93339">
                  <c:v>9332.26</c:v>
                </c:pt>
                <c:pt idx="93340">
                  <c:v>9332.36</c:v>
                </c:pt>
                <c:pt idx="93341">
                  <c:v>9332.46</c:v>
                </c:pt>
                <c:pt idx="93342">
                  <c:v>9332.56</c:v>
                </c:pt>
                <c:pt idx="93343">
                  <c:v>9332.66</c:v>
                </c:pt>
                <c:pt idx="93344">
                  <c:v>9332.76</c:v>
                </c:pt>
                <c:pt idx="93345">
                  <c:v>9332.86</c:v>
                </c:pt>
                <c:pt idx="93346">
                  <c:v>9332.96</c:v>
                </c:pt>
                <c:pt idx="93347">
                  <c:v>9333.06</c:v>
                </c:pt>
                <c:pt idx="93348">
                  <c:v>9333.16</c:v>
                </c:pt>
                <c:pt idx="93349">
                  <c:v>9333.26</c:v>
                </c:pt>
                <c:pt idx="93350">
                  <c:v>9333.36</c:v>
                </c:pt>
                <c:pt idx="93351">
                  <c:v>9333.46</c:v>
                </c:pt>
                <c:pt idx="93352">
                  <c:v>9333.56</c:v>
                </c:pt>
                <c:pt idx="93353">
                  <c:v>9333.66</c:v>
                </c:pt>
                <c:pt idx="93354">
                  <c:v>9333.76</c:v>
                </c:pt>
                <c:pt idx="93355">
                  <c:v>9333.86</c:v>
                </c:pt>
                <c:pt idx="93356">
                  <c:v>9333.96</c:v>
                </c:pt>
                <c:pt idx="93357">
                  <c:v>9334.06</c:v>
                </c:pt>
                <c:pt idx="93358">
                  <c:v>9334.16</c:v>
                </c:pt>
                <c:pt idx="93359">
                  <c:v>9334.26</c:v>
                </c:pt>
                <c:pt idx="93360">
                  <c:v>9334.36</c:v>
                </c:pt>
                <c:pt idx="93361">
                  <c:v>9334.46</c:v>
                </c:pt>
                <c:pt idx="93362">
                  <c:v>9334.56</c:v>
                </c:pt>
                <c:pt idx="93363">
                  <c:v>9334.66</c:v>
                </c:pt>
                <c:pt idx="93364">
                  <c:v>9334.76</c:v>
                </c:pt>
                <c:pt idx="93365">
                  <c:v>9334.86</c:v>
                </c:pt>
                <c:pt idx="93366">
                  <c:v>9334.96</c:v>
                </c:pt>
                <c:pt idx="93367">
                  <c:v>9335.06</c:v>
                </c:pt>
                <c:pt idx="93368">
                  <c:v>9335.16</c:v>
                </c:pt>
                <c:pt idx="93369">
                  <c:v>9335.26</c:v>
                </c:pt>
                <c:pt idx="93370">
                  <c:v>9335.36</c:v>
                </c:pt>
                <c:pt idx="93371">
                  <c:v>9335.46</c:v>
                </c:pt>
                <c:pt idx="93372">
                  <c:v>9335.56</c:v>
                </c:pt>
                <c:pt idx="93373">
                  <c:v>9335.66</c:v>
                </c:pt>
                <c:pt idx="93374">
                  <c:v>9335.76</c:v>
                </c:pt>
                <c:pt idx="93375">
                  <c:v>9335.86</c:v>
                </c:pt>
                <c:pt idx="93376">
                  <c:v>9335.96</c:v>
                </c:pt>
                <c:pt idx="93377">
                  <c:v>9336.06</c:v>
                </c:pt>
                <c:pt idx="93378">
                  <c:v>9336.16</c:v>
                </c:pt>
                <c:pt idx="93379">
                  <c:v>9336.26</c:v>
                </c:pt>
                <c:pt idx="93380">
                  <c:v>9336.36</c:v>
                </c:pt>
                <c:pt idx="93381">
                  <c:v>9336.46</c:v>
                </c:pt>
                <c:pt idx="93382">
                  <c:v>9336.56</c:v>
                </c:pt>
                <c:pt idx="93383">
                  <c:v>9336.66</c:v>
                </c:pt>
                <c:pt idx="93384">
                  <c:v>9336.76</c:v>
                </c:pt>
                <c:pt idx="93385">
                  <c:v>9336.86</c:v>
                </c:pt>
                <c:pt idx="93386">
                  <c:v>9336.96</c:v>
                </c:pt>
                <c:pt idx="93387">
                  <c:v>9337.06</c:v>
                </c:pt>
                <c:pt idx="93388">
                  <c:v>9337.16</c:v>
                </c:pt>
                <c:pt idx="93389">
                  <c:v>9337.26</c:v>
                </c:pt>
                <c:pt idx="93390">
                  <c:v>9337.36</c:v>
                </c:pt>
                <c:pt idx="93391">
                  <c:v>9337.46</c:v>
                </c:pt>
                <c:pt idx="93392">
                  <c:v>9337.56</c:v>
                </c:pt>
                <c:pt idx="93393">
                  <c:v>9337.66</c:v>
                </c:pt>
                <c:pt idx="93394">
                  <c:v>9337.76</c:v>
                </c:pt>
                <c:pt idx="93395">
                  <c:v>9337.86</c:v>
                </c:pt>
                <c:pt idx="93396">
                  <c:v>9337.96</c:v>
                </c:pt>
                <c:pt idx="93397">
                  <c:v>9338.06</c:v>
                </c:pt>
                <c:pt idx="93398">
                  <c:v>9338.16</c:v>
                </c:pt>
                <c:pt idx="93399">
                  <c:v>9338.26</c:v>
                </c:pt>
                <c:pt idx="93400">
                  <c:v>9338.36</c:v>
                </c:pt>
                <c:pt idx="93401">
                  <c:v>9338.46</c:v>
                </c:pt>
                <c:pt idx="93402">
                  <c:v>9338.56</c:v>
                </c:pt>
                <c:pt idx="93403">
                  <c:v>9338.66</c:v>
                </c:pt>
                <c:pt idx="93404">
                  <c:v>9338.76</c:v>
                </c:pt>
                <c:pt idx="93405">
                  <c:v>9338.86</c:v>
                </c:pt>
                <c:pt idx="93406">
                  <c:v>9338.96</c:v>
                </c:pt>
                <c:pt idx="93407">
                  <c:v>9339.06</c:v>
                </c:pt>
                <c:pt idx="93408">
                  <c:v>9339.16</c:v>
                </c:pt>
                <c:pt idx="93409">
                  <c:v>9339.26</c:v>
                </c:pt>
                <c:pt idx="93410">
                  <c:v>9339.36</c:v>
                </c:pt>
                <c:pt idx="93411">
                  <c:v>9339.46</c:v>
                </c:pt>
                <c:pt idx="93412">
                  <c:v>9339.56</c:v>
                </c:pt>
                <c:pt idx="93413">
                  <c:v>9339.66</c:v>
                </c:pt>
                <c:pt idx="93414">
                  <c:v>9339.76</c:v>
                </c:pt>
                <c:pt idx="93415">
                  <c:v>9339.86</c:v>
                </c:pt>
                <c:pt idx="93416">
                  <c:v>9339.96</c:v>
                </c:pt>
                <c:pt idx="93417">
                  <c:v>9340.06</c:v>
                </c:pt>
                <c:pt idx="93418">
                  <c:v>9340.16</c:v>
                </c:pt>
                <c:pt idx="93419">
                  <c:v>9340.26</c:v>
                </c:pt>
                <c:pt idx="93420">
                  <c:v>9340.36</c:v>
                </c:pt>
                <c:pt idx="93421">
                  <c:v>9340.46</c:v>
                </c:pt>
                <c:pt idx="93422">
                  <c:v>9340.56</c:v>
                </c:pt>
                <c:pt idx="93423">
                  <c:v>9340.66</c:v>
                </c:pt>
                <c:pt idx="93424">
                  <c:v>9340.76</c:v>
                </c:pt>
                <c:pt idx="93425">
                  <c:v>9340.86</c:v>
                </c:pt>
                <c:pt idx="93426">
                  <c:v>9340.96</c:v>
                </c:pt>
                <c:pt idx="93427">
                  <c:v>9341.06</c:v>
                </c:pt>
                <c:pt idx="93428">
                  <c:v>9341.16</c:v>
                </c:pt>
                <c:pt idx="93429">
                  <c:v>9341.26</c:v>
                </c:pt>
                <c:pt idx="93430">
                  <c:v>9341.36</c:v>
                </c:pt>
                <c:pt idx="93431">
                  <c:v>9341.46</c:v>
                </c:pt>
                <c:pt idx="93432">
                  <c:v>9341.56</c:v>
                </c:pt>
                <c:pt idx="93433">
                  <c:v>9341.66</c:v>
                </c:pt>
                <c:pt idx="93434">
                  <c:v>9341.76</c:v>
                </c:pt>
                <c:pt idx="93435">
                  <c:v>9341.86</c:v>
                </c:pt>
                <c:pt idx="93436">
                  <c:v>9341.96</c:v>
                </c:pt>
                <c:pt idx="93437">
                  <c:v>9342.06</c:v>
                </c:pt>
                <c:pt idx="93438">
                  <c:v>9342.16</c:v>
                </c:pt>
                <c:pt idx="93439">
                  <c:v>9342.26</c:v>
                </c:pt>
                <c:pt idx="93440">
                  <c:v>9342.36</c:v>
                </c:pt>
                <c:pt idx="93441">
                  <c:v>9342.46</c:v>
                </c:pt>
                <c:pt idx="93442">
                  <c:v>9342.56</c:v>
                </c:pt>
                <c:pt idx="93443">
                  <c:v>9342.66</c:v>
                </c:pt>
                <c:pt idx="93444">
                  <c:v>9342.76</c:v>
                </c:pt>
                <c:pt idx="93445">
                  <c:v>9342.86</c:v>
                </c:pt>
                <c:pt idx="93446">
                  <c:v>9342.96</c:v>
                </c:pt>
                <c:pt idx="93447">
                  <c:v>9343.06</c:v>
                </c:pt>
                <c:pt idx="93448">
                  <c:v>9343.16</c:v>
                </c:pt>
                <c:pt idx="93449">
                  <c:v>9343.26</c:v>
                </c:pt>
                <c:pt idx="93450">
                  <c:v>9343.36</c:v>
                </c:pt>
                <c:pt idx="93451">
                  <c:v>9343.46</c:v>
                </c:pt>
                <c:pt idx="93452">
                  <c:v>9343.56</c:v>
                </c:pt>
                <c:pt idx="93453">
                  <c:v>9343.66</c:v>
                </c:pt>
                <c:pt idx="93454">
                  <c:v>9343.76</c:v>
                </c:pt>
                <c:pt idx="93455">
                  <c:v>9343.86</c:v>
                </c:pt>
                <c:pt idx="93456">
                  <c:v>9343.96</c:v>
                </c:pt>
                <c:pt idx="93457">
                  <c:v>9344.06</c:v>
                </c:pt>
                <c:pt idx="93458">
                  <c:v>9344.16</c:v>
                </c:pt>
                <c:pt idx="93459">
                  <c:v>9344.26</c:v>
                </c:pt>
                <c:pt idx="93460">
                  <c:v>9344.36</c:v>
                </c:pt>
                <c:pt idx="93461">
                  <c:v>9344.46</c:v>
                </c:pt>
                <c:pt idx="93462">
                  <c:v>9344.56</c:v>
                </c:pt>
                <c:pt idx="93463">
                  <c:v>9344.66</c:v>
                </c:pt>
                <c:pt idx="93464">
                  <c:v>9344.76</c:v>
                </c:pt>
                <c:pt idx="93465">
                  <c:v>9344.86</c:v>
                </c:pt>
                <c:pt idx="93466">
                  <c:v>9344.96</c:v>
                </c:pt>
                <c:pt idx="93467">
                  <c:v>9345.06</c:v>
                </c:pt>
                <c:pt idx="93468">
                  <c:v>9345.16</c:v>
                </c:pt>
                <c:pt idx="93469">
                  <c:v>9345.26</c:v>
                </c:pt>
                <c:pt idx="93470">
                  <c:v>9345.36</c:v>
                </c:pt>
                <c:pt idx="93471">
                  <c:v>9345.46</c:v>
                </c:pt>
                <c:pt idx="93472">
                  <c:v>9345.56</c:v>
                </c:pt>
                <c:pt idx="93473">
                  <c:v>9345.66</c:v>
                </c:pt>
                <c:pt idx="93474">
                  <c:v>9345.76</c:v>
                </c:pt>
                <c:pt idx="93475">
                  <c:v>9345.86</c:v>
                </c:pt>
                <c:pt idx="93476">
                  <c:v>9345.96</c:v>
                </c:pt>
                <c:pt idx="93477">
                  <c:v>9346.06</c:v>
                </c:pt>
                <c:pt idx="93478">
                  <c:v>9346.16</c:v>
                </c:pt>
                <c:pt idx="93479">
                  <c:v>9346.26</c:v>
                </c:pt>
                <c:pt idx="93480">
                  <c:v>9346.36</c:v>
                </c:pt>
                <c:pt idx="93481">
                  <c:v>9346.46</c:v>
                </c:pt>
                <c:pt idx="93482">
                  <c:v>9346.56</c:v>
                </c:pt>
                <c:pt idx="93483">
                  <c:v>9346.66</c:v>
                </c:pt>
                <c:pt idx="93484">
                  <c:v>9346.76</c:v>
                </c:pt>
                <c:pt idx="93485">
                  <c:v>9346.86</c:v>
                </c:pt>
                <c:pt idx="93486">
                  <c:v>9346.96</c:v>
                </c:pt>
                <c:pt idx="93487">
                  <c:v>9347.06</c:v>
                </c:pt>
                <c:pt idx="93488">
                  <c:v>9347.16</c:v>
                </c:pt>
                <c:pt idx="93489">
                  <c:v>9347.26</c:v>
                </c:pt>
                <c:pt idx="93490">
                  <c:v>9347.36</c:v>
                </c:pt>
                <c:pt idx="93491">
                  <c:v>9347.46</c:v>
                </c:pt>
                <c:pt idx="93492">
                  <c:v>9347.56</c:v>
                </c:pt>
                <c:pt idx="93493">
                  <c:v>9347.66</c:v>
                </c:pt>
                <c:pt idx="93494">
                  <c:v>9347.76</c:v>
                </c:pt>
                <c:pt idx="93495">
                  <c:v>9347.86</c:v>
                </c:pt>
                <c:pt idx="93496">
                  <c:v>9347.96</c:v>
                </c:pt>
                <c:pt idx="93497">
                  <c:v>9348.06</c:v>
                </c:pt>
                <c:pt idx="93498">
                  <c:v>9348.16</c:v>
                </c:pt>
                <c:pt idx="93499">
                  <c:v>9348.26</c:v>
                </c:pt>
                <c:pt idx="93500">
                  <c:v>9348.36</c:v>
                </c:pt>
                <c:pt idx="93501">
                  <c:v>9348.46</c:v>
                </c:pt>
                <c:pt idx="93502">
                  <c:v>9348.56</c:v>
                </c:pt>
                <c:pt idx="93503">
                  <c:v>9348.66</c:v>
                </c:pt>
                <c:pt idx="93504">
                  <c:v>9348.76</c:v>
                </c:pt>
                <c:pt idx="93505">
                  <c:v>9348.86</c:v>
                </c:pt>
                <c:pt idx="93506">
                  <c:v>9348.96</c:v>
                </c:pt>
                <c:pt idx="93507">
                  <c:v>9349.06</c:v>
                </c:pt>
                <c:pt idx="93508">
                  <c:v>9349.16</c:v>
                </c:pt>
                <c:pt idx="93509">
                  <c:v>9349.26</c:v>
                </c:pt>
                <c:pt idx="93510">
                  <c:v>9349.36</c:v>
                </c:pt>
                <c:pt idx="93511">
                  <c:v>9349.46</c:v>
                </c:pt>
                <c:pt idx="93512">
                  <c:v>9349.56</c:v>
                </c:pt>
                <c:pt idx="93513">
                  <c:v>9349.66</c:v>
                </c:pt>
                <c:pt idx="93514">
                  <c:v>9349.76</c:v>
                </c:pt>
                <c:pt idx="93515">
                  <c:v>9349.86</c:v>
                </c:pt>
                <c:pt idx="93516">
                  <c:v>9349.96</c:v>
                </c:pt>
                <c:pt idx="93517">
                  <c:v>9350.06</c:v>
                </c:pt>
                <c:pt idx="93518">
                  <c:v>9350.16</c:v>
                </c:pt>
                <c:pt idx="93519">
                  <c:v>9350.26</c:v>
                </c:pt>
                <c:pt idx="93520">
                  <c:v>9350.36</c:v>
                </c:pt>
                <c:pt idx="93521">
                  <c:v>9350.46</c:v>
                </c:pt>
                <c:pt idx="93522">
                  <c:v>9350.56</c:v>
                </c:pt>
                <c:pt idx="93523">
                  <c:v>9350.66</c:v>
                </c:pt>
                <c:pt idx="93524">
                  <c:v>9350.76</c:v>
                </c:pt>
                <c:pt idx="93525">
                  <c:v>9350.86</c:v>
                </c:pt>
                <c:pt idx="93526">
                  <c:v>9350.96</c:v>
                </c:pt>
                <c:pt idx="93527">
                  <c:v>9351.06</c:v>
                </c:pt>
                <c:pt idx="93528">
                  <c:v>9351.16</c:v>
                </c:pt>
                <c:pt idx="93529">
                  <c:v>9351.26</c:v>
                </c:pt>
                <c:pt idx="93530">
                  <c:v>9351.36</c:v>
                </c:pt>
                <c:pt idx="93531">
                  <c:v>9351.46</c:v>
                </c:pt>
                <c:pt idx="93532">
                  <c:v>9351.56</c:v>
                </c:pt>
                <c:pt idx="93533">
                  <c:v>9351.66</c:v>
                </c:pt>
                <c:pt idx="93534">
                  <c:v>9351.76</c:v>
                </c:pt>
                <c:pt idx="93535">
                  <c:v>9351.86</c:v>
                </c:pt>
                <c:pt idx="93536">
                  <c:v>9351.96</c:v>
                </c:pt>
                <c:pt idx="93537">
                  <c:v>9352.06</c:v>
                </c:pt>
                <c:pt idx="93538">
                  <c:v>9352.16</c:v>
                </c:pt>
                <c:pt idx="93539">
                  <c:v>9352.26</c:v>
                </c:pt>
                <c:pt idx="93540">
                  <c:v>9352.36</c:v>
                </c:pt>
                <c:pt idx="93541">
                  <c:v>9352.46</c:v>
                </c:pt>
                <c:pt idx="93542">
                  <c:v>9352.56</c:v>
                </c:pt>
                <c:pt idx="93543">
                  <c:v>9352.66</c:v>
                </c:pt>
                <c:pt idx="93544">
                  <c:v>9352.76</c:v>
                </c:pt>
                <c:pt idx="93545">
                  <c:v>9352.86</c:v>
                </c:pt>
                <c:pt idx="93546">
                  <c:v>9352.96</c:v>
                </c:pt>
                <c:pt idx="93547">
                  <c:v>9353.06</c:v>
                </c:pt>
                <c:pt idx="93548">
                  <c:v>9353.16</c:v>
                </c:pt>
                <c:pt idx="93549">
                  <c:v>9353.26</c:v>
                </c:pt>
                <c:pt idx="93550">
                  <c:v>9353.36</c:v>
                </c:pt>
                <c:pt idx="93551">
                  <c:v>9353.46</c:v>
                </c:pt>
                <c:pt idx="93552">
                  <c:v>9353.56</c:v>
                </c:pt>
                <c:pt idx="93553">
                  <c:v>9353.66</c:v>
                </c:pt>
                <c:pt idx="93554">
                  <c:v>9353.76</c:v>
                </c:pt>
                <c:pt idx="93555">
                  <c:v>9353.86</c:v>
                </c:pt>
                <c:pt idx="93556">
                  <c:v>9353.96</c:v>
                </c:pt>
                <c:pt idx="93557">
                  <c:v>9354.06</c:v>
                </c:pt>
                <c:pt idx="93558">
                  <c:v>9354.16</c:v>
                </c:pt>
                <c:pt idx="93559">
                  <c:v>9354.26</c:v>
                </c:pt>
                <c:pt idx="93560">
                  <c:v>9354.36</c:v>
                </c:pt>
                <c:pt idx="93561">
                  <c:v>9354.46</c:v>
                </c:pt>
                <c:pt idx="93562">
                  <c:v>9354.56</c:v>
                </c:pt>
                <c:pt idx="93563">
                  <c:v>9354.66</c:v>
                </c:pt>
                <c:pt idx="93564">
                  <c:v>9354.76</c:v>
                </c:pt>
                <c:pt idx="93565">
                  <c:v>9354.86</c:v>
                </c:pt>
                <c:pt idx="93566">
                  <c:v>9354.96</c:v>
                </c:pt>
                <c:pt idx="93567">
                  <c:v>9355.06</c:v>
                </c:pt>
                <c:pt idx="93568">
                  <c:v>9355.16</c:v>
                </c:pt>
                <c:pt idx="93569">
                  <c:v>9355.26</c:v>
                </c:pt>
                <c:pt idx="93570">
                  <c:v>9355.36</c:v>
                </c:pt>
                <c:pt idx="93571">
                  <c:v>9355.46</c:v>
                </c:pt>
                <c:pt idx="93572">
                  <c:v>9355.56</c:v>
                </c:pt>
                <c:pt idx="93573">
                  <c:v>9355.66</c:v>
                </c:pt>
                <c:pt idx="93574">
                  <c:v>9355.76</c:v>
                </c:pt>
                <c:pt idx="93575">
                  <c:v>9355.86</c:v>
                </c:pt>
                <c:pt idx="93576">
                  <c:v>9355.96</c:v>
                </c:pt>
                <c:pt idx="93577">
                  <c:v>9356.06</c:v>
                </c:pt>
                <c:pt idx="93578">
                  <c:v>9356.16</c:v>
                </c:pt>
                <c:pt idx="93579">
                  <c:v>9356.26</c:v>
                </c:pt>
                <c:pt idx="93580">
                  <c:v>9356.36</c:v>
                </c:pt>
                <c:pt idx="93581">
                  <c:v>9356.46</c:v>
                </c:pt>
                <c:pt idx="93582">
                  <c:v>9356.56</c:v>
                </c:pt>
                <c:pt idx="93583">
                  <c:v>9356.66</c:v>
                </c:pt>
                <c:pt idx="93584">
                  <c:v>9356.76</c:v>
                </c:pt>
                <c:pt idx="93585">
                  <c:v>9356.86</c:v>
                </c:pt>
                <c:pt idx="93586">
                  <c:v>9356.96</c:v>
                </c:pt>
                <c:pt idx="93587">
                  <c:v>9357.06</c:v>
                </c:pt>
                <c:pt idx="93588">
                  <c:v>9357.16</c:v>
                </c:pt>
                <c:pt idx="93589">
                  <c:v>9357.26</c:v>
                </c:pt>
                <c:pt idx="93590">
                  <c:v>9357.36</c:v>
                </c:pt>
                <c:pt idx="93591">
                  <c:v>9357.46</c:v>
                </c:pt>
                <c:pt idx="93592">
                  <c:v>9357.56</c:v>
                </c:pt>
                <c:pt idx="93593">
                  <c:v>9357.66</c:v>
                </c:pt>
                <c:pt idx="93594">
                  <c:v>9357.76</c:v>
                </c:pt>
                <c:pt idx="93595">
                  <c:v>9357.86</c:v>
                </c:pt>
                <c:pt idx="93596">
                  <c:v>9357.96</c:v>
                </c:pt>
                <c:pt idx="93597">
                  <c:v>9358.06</c:v>
                </c:pt>
                <c:pt idx="93598">
                  <c:v>9358.16</c:v>
                </c:pt>
                <c:pt idx="93599">
                  <c:v>9358.26</c:v>
                </c:pt>
                <c:pt idx="93600">
                  <c:v>9358.36</c:v>
                </c:pt>
                <c:pt idx="93601">
                  <c:v>9358.46</c:v>
                </c:pt>
                <c:pt idx="93602">
                  <c:v>9358.56</c:v>
                </c:pt>
                <c:pt idx="93603">
                  <c:v>9358.66</c:v>
                </c:pt>
                <c:pt idx="93604">
                  <c:v>9358.76</c:v>
                </c:pt>
                <c:pt idx="93605">
                  <c:v>9358.86</c:v>
                </c:pt>
                <c:pt idx="93606">
                  <c:v>9358.96</c:v>
                </c:pt>
                <c:pt idx="93607">
                  <c:v>9359.06</c:v>
                </c:pt>
                <c:pt idx="93608">
                  <c:v>9359.16</c:v>
                </c:pt>
                <c:pt idx="93609">
                  <c:v>9359.26</c:v>
                </c:pt>
                <c:pt idx="93610">
                  <c:v>9359.36</c:v>
                </c:pt>
                <c:pt idx="93611">
                  <c:v>9359.46</c:v>
                </c:pt>
                <c:pt idx="93612">
                  <c:v>9359.56</c:v>
                </c:pt>
                <c:pt idx="93613">
                  <c:v>9359.66</c:v>
                </c:pt>
                <c:pt idx="93614">
                  <c:v>9359.76</c:v>
                </c:pt>
                <c:pt idx="93615">
                  <c:v>9359.86</c:v>
                </c:pt>
                <c:pt idx="93616">
                  <c:v>9359.96</c:v>
                </c:pt>
                <c:pt idx="93617">
                  <c:v>9360.06</c:v>
                </c:pt>
                <c:pt idx="93618">
                  <c:v>9360.16</c:v>
                </c:pt>
                <c:pt idx="93619">
                  <c:v>9360.26</c:v>
                </c:pt>
                <c:pt idx="93620">
                  <c:v>9360.36</c:v>
                </c:pt>
                <c:pt idx="93621">
                  <c:v>9360.46</c:v>
                </c:pt>
                <c:pt idx="93622">
                  <c:v>9360.56</c:v>
                </c:pt>
                <c:pt idx="93623">
                  <c:v>9360.66</c:v>
                </c:pt>
                <c:pt idx="93624">
                  <c:v>9360.76</c:v>
                </c:pt>
                <c:pt idx="93625">
                  <c:v>9360.86</c:v>
                </c:pt>
                <c:pt idx="93626">
                  <c:v>9360.96</c:v>
                </c:pt>
                <c:pt idx="93627">
                  <c:v>9361.06</c:v>
                </c:pt>
                <c:pt idx="93628">
                  <c:v>9361.16</c:v>
                </c:pt>
                <c:pt idx="93629">
                  <c:v>9361.26</c:v>
                </c:pt>
                <c:pt idx="93630">
                  <c:v>9361.36</c:v>
                </c:pt>
                <c:pt idx="93631">
                  <c:v>9361.46</c:v>
                </c:pt>
                <c:pt idx="93632">
                  <c:v>9361.56</c:v>
                </c:pt>
                <c:pt idx="93633">
                  <c:v>9361.66</c:v>
                </c:pt>
                <c:pt idx="93634">
                  <c:v>9361.76</c:v>
                </c:pt>
                <c:pt idx="93635">
                  <c:v>9361.86</c:v>
                </c:pt>
                <c:pt idx="93636">
                  <c:v>9361.96</c:v>
                </c:pt>
                <c:pt idx="93637">
                  <c:v>9362.06</c:v>
                </c:pt>
                <c:pt idx="93638">
                  <c:v>9362.16</c:v>
                </c:pt>
                <c:pt idx="93639">
                  <c:v>9362.26</c:v>
                </c:pt>
                <c:pt idx="93640">
                  <c:v>9362.36</c:v>
                </c:pt>
                <c:pt idx="93641">
                  <c:v>9362.46</c:v>
                </c:pt>
                <c:pt idx="93642">
                  <c:v>9362.56</c:v>
                </c:pt>
                <c:pt idx="93643">
                  <c:v>9362.66</c:v>
                </c:pt>
                <c:pt idx="93644">
                  <c:v>9362.76</c:v>
                </c:pt>
                <c:pt idx="93645">
                  <c:v>9362.86</c:v>
                </c:pt>
                <c:pt idx="93646">
                  <c:v>9362.96</c:v>
                </c:pt>
                <c:pt idx="93647">
                  <c:v>9363.06</c:v>
                </c:pt>
                <c:pt idx="93648">
                  <c:v>9363.16</c:v>
                </c:pt>
                <c:pt idx="93649">
                  <c:v>9363.26</c:v>
                </c:pt>
                <c:pt idx="93650">
                  <c:v>9363.36</c:v>
                </c:pt>
                <c:pt idx="93651">
                  <c:v>9363.46</c:v>
                </c:pt>
                <c:pt idx="93652">
                  <c:v>9363.56</c:v>
                </c:pt>
                <c:pt idx="93653">
                  <c:v>9363.66</c:v>
                </c:pt>
                <c:pt idx="93654">
                  <c:v>9363.76</c:v>
                </c:pt>
                <c:pt idx="93655">
                  <c:v>9363.86</c:v>
                </c:pt>
                <c:pt idx="93656">
                  <c:v>9363.96</c:v>
                </c:pt>
                <c:pt idx="93657">
                  <c:v>9364.06</c:v>
                </c:pt>
                <c:pt idx="93658">
                  <c:v>9364.16</c:v>
                </c:pt>
                <c:pt idx="93659">
                  <c:v>9364.26</c:v>
                </c:pt>
                <c:pt idx="93660">
                  <c:v>9364.36</c:v>
                </c:pt>
                <c:pt idx="93661">
                  <c:v>9364.46</c:v>
                </c:pt>
                <c:pt idx="93662">
                  <c:v>9364.56</c:v>
                </c:pt>
                <c:pt idx="93663">
                  <c:v>9364.66</c:v>
                </c:pt>
                <c:pt idx="93664">
                  <c:v>9364.76</c:v>
                </c:pt>
                <c:pt idx="93665">
                  <c:v>9364.86</c:v>
                </c:pt>
                <c:pt idx="93666">
                  <c:v>9364.96</c:v>
                </c:pt>
                <c:pt idx="93667">
                  <c:v>9365.06</c:v>
                </c:pt>
                <c:pt idx="93668">
                  <c:v>9365.16</c:v>
                </c:pt>
                <c:pt idx="93669">
                  <c:v>9365.26</c:v>
                </c:pt>
                <c:pt idx="93670">
                  <c:v>9365.36</c:v>
                </c:pt>
                <c:pt idx="93671">
                  <c:v>9365.46</c:v>
                </c:pt>
                <c:pt idx="93672">
                  <c:v>9365.56</c:v>
                </c:pt>
                <c:pt idx="93673">
                  <c:v>9365.66</c:v>
                </c:pt>
                <c:pt idx="93674">
                  <c:v>9365.76</c:v>
                </c:pt>
                <c:pt idx="93675">
                  <c:v>9365.86</c:v>
                </c:pt>
                <c:pt idx="93676">
                  <c:v>9365.96</c:v>
                </c:pt>
                <c:pt idx="93677">
                  <c:v>9366.06</c:v>
                </c:pt>
                <c:pt idx="93678">
                  <c:v>9366.16</c:v>
                </c:pt>
                <c:pt idx="93679">
                  <c:v>9366.26</c:v>
                </c:pt>
                <c:pt idx="93680">
                  <c:v>9366.36</c:v>
                </c:pt>
                <c:pt idx="93681">
                  <c:v>9366.46</c:v>
                </c:pt>
                <c:pt idx="93682">
                  <c:v>9366.56</c:v>
                </c:pt>
                <c:pt idx="93683">
                  <c:v>9366.66</c:v>
                </c:pt>
                <c:pt idx="93684">
                  <c:v>9366.76</c:v>
                </c:pt>
                <c:pt idx="93685">
                  <c:v>9366.86</c:v>
                </c:pt>
                <c:pt idx="93686">
                  <c:v>9366.96</c:v>
                </c:pt>
                <c:pt idx="93687">
                  <c:v>9367.06</c:v>
                </c:pt>
                <c:pt idx="93688">
                  <c:v>9367.16</c:v>
                </c:pt>
                <c:pt idx="93689">
                  <c:v>9367.26</c:v>
                </c:pt>
                <c:pt idx="93690">
                  <c:v>9367.36</c:v>
                </c:pt>
                <c:pt idx="93691">
                  <c:v>9367.46</c:v>
                </c:pt>
                <c:pt idx="93692">
                  <c:v>9367.56</c:v>
                </c:pt>
                <c:pt idx="93693">
                  <c:v>9367.66</c:v>
                </c:pt>
                <c:pt idx="93694">
                  <c:v>9367.76</c:v>
                </c:pt>
                <c:pt idx="93695">
                  <c:v>9367.86</c:v>
                </c:pt>
                <c:pt idx="93696">
                  <c:v>9367.96</c:v>
                </c:pt>
                <c:pt idx="93697">
                  <c:v>9368.06</c:v>
                </c:pt>
                <c:pt idx="93698">
                  <c:v>9368.16</c:v>
                </c:pt>
                <c:pt idx="93699">
                  <c:v>9368.26</c:v>
                </c:pt>
                <c:pt idx="93700">
                  <c:v>9368.36</c:v>
                </c:pt>
                <c:pt idx="93701">
                  <c:v>9368.46</c:v>
                </c:pt>
                <c:pt idx="93702">
                  <c:v>9368.56</c:v>
                </c:pt>
                <c:pt idx="93703">
                  <c:v>9368.66</c:v>
                </c:pt>
                <c:pt idx="93704">
                  <c:v>9368.76</c:v>
                </c:pt>
                <c:pt idx="93705">
                  <c:v>9368.86</c:v>
                </c:pt>
                <c:pt idx="93706">
                  <c:v>9368.96</c:v>
                </c:pt>
                <c:pt idx="93707">
                  <c:v>9369.06</c:v>
                </c:pt>
                <c:pt idx="93708">
                  <c:v>9369.16</c:v>
                </c:pt>
                <c:pt idx="93709">
                  <c:v>9369.26</c:v>
                </c:pt>
                <c:pt idx="93710">
                  <c:v>9369.36</c:v>
                </c:pt>
                <c:pt idx="93711">
                  <c:v>9369.46</c:v>
                </c:pt>
                <c:pt idx="93712">
                  <c:v>9369.56</c:v>
                </c:pt>
                <c:pt idx="93713">
                  <c:v>9369.66</c:v>
                </c:pt>
                <c:pt idx="93714">
                  <c:v>9369.76</c:v>
                </c:pt>
                <c:pt idx="93715">
                  <c:v>9369.86</c:v>
                </c:pt>
                <c:pt idx="93716">
                  <c:v>9369.96</c:v>
                </c:pt>
                <c:pt idx="93717">
                  <c:v>9370.06</c:v>
                </c:pt>
                <c:pt idx="93718">
                  <c:v>9370.16</c:v>
                </c:pt>
                <c:pt idx="93719">
                  <c:v>9370.26</c:v>
                </c:pt>
                <c:pt idx="93720">
                  <c:v>9370.36</c:v>
                </c:pt>
                <c:pt idx="93721">
                  <c:v>9370.46</c:v>
                </c:pt>
                <c:pt idx="93722">
                  <c:v>9370.56</c:v>
                </c:pt>
                <c:pt idx="93723">
                  <c:v>9370.66</c:v>
                </c:pt>
                <c:pt idx="93724">
                  <c:v>9370.76</c:v>
                </c:pt>
                <c:pt idx="93725">
                  <c:v>9370.86</c:v>
                </c:pt>
                <c:pt idx="93726">
                  <c:v>9370.96</c:v>
                </c:pt>
                <c:pt idx="93727">
                  <c:v>9371.06</c:v>
                </c:pt>
                <c:pt idx="93728">
                  <c:v>9371.16</c:v>
                </c:pt>
                <c:pt idx="93729">
                  <c:v>9371.26</c:v>
                </c:pt>
                <c:pt idx="93730">
                  <c:v>9371.36</c:v>
                </c:pt>
                <c:pt idx="93731">
                  <c:v>9371.46</c:v>
                </c:pt>
                <c:pt idx="93732">
                  <c:v>9371.56</c:v>
                </c:pt>
                <c:pt idx="93733">
                  <c:v>9371.66</c:v>
                </c:pt>
                <c:pt idx="93734">
                  <c:v>9371.76</c:v>
                </c:pt>
                <c:pt idx="93735">
                  <c:v>9371.86</c:v>
                </c:pt>
                <c:pt idx="93736">
                  <c:v>9371.96</c:v>
                </c:pt>
                <c:pt idx="93737">
                  <c:v>9372.06</c:v>
                </c:pt>
                <c:pt idx="93738">
                  <c:v>9372.16</c:v>
                </c:pt>
                <c:pt idx="93739">
                  <c:v>9372.26</c:v>
                </c:pt>
                <c:pt idx="93740">
                  <c:v>9372.36</c:v>
                </c:pt>
                <c:pt idx="93741">
                  <c:v>9372.46</c:v>
                </c:pt>
                <c:pt idx="93742">
                  <c:v>9372.56</c:v>
                </c:pt>
                <c:pt idx="93743">
                  <c:v>9372.66</c:v>
                </c:pt>
                <c:pt idx="93744">
                  <c:v>9372.76</c:v>
                </c:pt>
                <c:pt idx="93745">
                  <c:v>9372.86</c:v>
                </c:pt>
                <c:pt idx="93746">
                  <c:v>9372.96</c:v>
                </c:pt>
                <c:pt idx="93747">
                  <c:v>9373.06</c:v>
                </c:pt>
                <c:pt idx="93748">
                  <c:v>9373.16</c:v>
                </c:pt>
                <c:pt idx="93749">
                  <c:v>9373.26</c:v>
                </c:pt>
                <c:pt idx="93750">
                  <c:v>9373.36</c:v>
                </c:pt>
                <c:pt idx="93751">
                  <c:v>9373.46</c:v>
                </c:pt>
                <c:pt idx="93752">
                  <c:v>9373.56</c:v>
                </c:pt>
                <c:pt idx="93753">
                  <c:v>9373.66</c:v>
                </c:pt>
                <c:pt idx="93754">
                  <c:v>9373.76</c:v>
                </c:pt>
                <c:pt idx="93755">
                  <c:v>9373.86</c:v>
                </c:pt>
                <c:pt idx="93756">
                  <c:v>9373.96</c:v>
                </c:pt>
                <c:pt idx="93757">
                  <c:v>9374.06</c:v>
                </c:pt>
                <c:pt idx="93758">
                  <c:v>9374.16</c:v>
                </c:pt>
                <c:pt idx="93759">
                  <c:v>9374.26</c:v>
                </c:pt>
                <c:pt idx="93760">
                  <c:v>9374.36</c:v>
                </c:pt>
                <c:pt idx="93761">
                  <c:v>9374.46</c:v>
                </c:pt>
                <c:pt idx="93762">
                  <c:v>9374.56</c:v>
                </c:pt>
                <c:pt idx="93763">
                  <c:v>9374.66</c:v>
                </c:pt>
                <c:pt idx="93764">
                  <c:v>9374.76</c:v>
                </c:pt>
                <c:pt idx="93765">
                  <c:v>9374.86</c:v>
                </c:pt>
                <c:pt idx="93766">
                  <c:v>9374.96</c:v>
                </c:pt>
                <c:pt idx="93767">
                  <c:v>9375.06</c:v>
                </c:pt>
                <c:pt idx="93768">
                  <c:v>9375.16</c:v>
                </c:pt>
                <c:pt idx="93769">
                  <c:v>9375.26</c:v>
                </c:pt>
                <c:pt idx="93770">
                  <c:v>9375.36</c:v>
                </c:pt>
                <c:pt idx="93771">
                  <c:v>9375.46</c:v>
                </c:pt>
                <c:pt idx="93772">
                  <c:v>9375.56</c:v>
                </c:pt>
                <c:pt idx="93773">
                  <c:v>9375.66</c:v>
                </c:pt>
                <c:pt idx="93774">
                  <c:v>9375.76</c:v>
                </c:pt>
                <c:pt idx="93775">
                  <c:v>9375.86</c:v>
                </c:pt>
                <c:pt idx="93776">
                  <c:v>9375.96</c:v>
                </c:pt>
                <c:pt idx="93777">
                  <c:v>9376.06</c:v>
                </c:pt>
                <c:pt idx="93778">
                  <c:v>9376.16</c:v>
                </c:pt>
                <c:pt idx="93779">
                  <c:v>9376.26</c:v>
                </c:pt>
                <c:pt idx="93780">
                  <c:v>9376.36</c:v>
                </c:pt>
                <c:pt idx="93781">
                  <c:v>9376.46</c:v>
                </c:pt>
                <c:pt idx="93782">
                  <c:v>9376.56</c:v>
                </c:pt>
                <c:pt idx="93783">
                  <c:v>9376.66</c:v>
                </c:pt>
                <c:pt idx="93784">
                  <c:v>9376.76</c:v>
                </c:pt>
                <c:pt idx="93785">
                  <c:v>9376.86</c:v>
                </c:pt>
                <c:pt idx="93786">
                  <c:v>9376.96</c:v>
                </c:pt>
                <c:pt idx="93787">
                  <c:v>9377.06</c:v>
                </c:pt>
                <c:pt idx="93788">
                  <c:v>9377.16</c:v>
                </c:pt>
                <c:pt idx="93789">
                  <c:v>9377.26</c:v>
                </c:pt>
                <c:pt idx="93790">
                  <c:v>9377.36</c:v>
                </c:pt>
                <c:pt idx="93791">
                  <c:v>9377.46</c:v>
                </c:pt>
                <c:pt idx="93792">
                  <c:v>9377.56</c:v>
                </c:pt>
                <c:pt idx="93793">
                  <c:v>9377.66</c:v>
                </c:pt>
                <c:pt idx="93794">
                  <c:v>9377.76</c:v>
                </c:pt>
                <c:pt idx="93795">
                  <c:v>9377.86</c:v>
                </c:pt>
                <c:pt idx="93796">
                  <c:v>9377.96</c:v>
                </c:pt>
                <c:pt idx="93797">
                  <c:v>9378.06</c:v>
                </c:pt>
                <c:pt idx="93798">
                  <c:v>9378.16</c:v>
                </c:pt>
                <c:pt idx="93799">
                  <c:v>9378.26</c:v>
                </c:pt>
                <c:pt idx="93800">
                  <c:v>9378.36</c:v>
                </c:pt>
                <c:pt idx="93801">
                  <c:v>9378.46</c:v>
                </c:pt>
                <c:pt idx="93802">
                  <c:v>9378.56</c:v>
                </c:pt>
                <c:pt idx="93803">
                  <c:v>9378.66</c:v>
                </c:pt>
                <c:pt idx="93804">
                  <c:v>9378.76</c:v>
                </c:pt>
                <c:pt idx="93805">
                  <c:v>9378.86</c:v>
                </c:pt>
                <c:pt idx="93806">
                  <c:v>9378.96</c:v>
                </c:pt>
                <c:pt idx="93807">
                  <c:v>9379.06</c:v>
                </c:pt>
                <c:pt idx="93808">
                  <c:v>9379.16</c:v>
                </c:pt>
                <c:pt idx="93809">
                  <c:v>9379.26</c:v>
                </c:pt>
                <c:pt idx="93810">
                  <c:v>9379.36</c:v>
                </c:pt>
                <c:pt idx="93811">
                  <c:v>9379.46</c:v>
                </c:pt>
                <c:pt idx="93812">
                  <c:v>9379.56</c:v>
                </c:pt>
                <c:pt idx="93813">
                  <c:v>9379.66</c:v>
                </c:pt>
                <c:pt idx="93814">
                  <c:v>9379.76</c:v>
                </c:pt>
                <c:pt idx="93815">
                  <c:v>9379.86</c:v>
                </c:pt>
                <c:pt idx="93816">
                  <c:v>9379.96</c:v>
                </c:pt>
                <c:pt idx="93817">
                  <c:v>9380.06</c:v>
                </c:pt>
                <c:pt idx="93818">
                  <c:v>9380.16</c:v>
                </c:pt>
                <c:pt idx="93819">
                  <c:v>9380.26</c:v>
                </c:pt>
                <c:pt idx="93820">
                  <c:v>9380.36</c:v>
                </c:pt>
                <c:pt idx="93821">
                  <c:v>9380.46</c:v>
                </c:pt>
                <c:pt idx="93822">
                  <c:v>9380.56</c:v>
                </c:pt>
                <c:pt idx="93823">
                  <c:v>9380.66</c:v>
                </c:pt>
                <c:pt idx="93824">
                  <c:v>9380.76</c:v>
                </c:pt>
                <c:pt idx="93825">
                  <c:v>9380.86</c:v>
                </c:pt>
                <c:pt idx="93826">
                  <c:v>9380.96</c:v>
                </c:pt>
                <c:pt idx="93827">
                  <c:v>9381.06</c:v>
                </c:pt>
                <c:pt idx="93828">
                  <c:v>9381.16</c:v>
                </c:pt>
                <c:pt idx="93829">
                  <c:v>9381.26</c:v>
                </c:pt>
                <c:pt idx="93830">
                  <c:v>9381.36</c:v>
                </c:pt>
                <c:pt idx="93831">
                  <c:v>9381.46</c:v>
                </c:pt>
                <c:pt idx="93832">
                  <c:v>9381.56</c:v>
                </c:pt>
                <c:pt idx="93833">
                  <c:v>9381.66</c:v>
                </c:pt>
                <c:pt idx="93834">
                  <c:v>9381.76</c:v>
                </c:pt>
                <c:pt idx="93835">
                  <c:v>9381.86</c:v>
                </c:pt>
                <c:pt idx="93836">
                  <c:v>9381.96</c:v>
                </c:pt>
                <c:pt idx="93837">
                  <c:v>9382.06</c:v>
                </c:pt>
                <c:pt idx="93838">
                  <c:v>9382.16</c:v>
                </c:pt>
                <c:pt idx="93839">
                  <c:v>9382.26</c:v>
                </c:pt>
                <c:pt idx="93840">
                  <c:v>9382.36</c:v>
                </c:pt>
                <c:pt idx="93841">
                  <c:v>9382.46</c:v>
                </c:pt>
                <c:pt idx="93842">
                  <c:v>9382.56</c:v>
                </c:pt>
                <c:pt idx="93843">
                  <c:v>9382.66</c:v>
                </c:pt>
                <c:pt idx="93844">
                  <c:v>9382.76</c:v>
                </c:pt>
                <c:pt idx="93845">
                  <c:v>9382.86</c:v>
                </c:pt>
                <c:pt idx="93846">
                  <c:v>9382.96</c:v>
                </c:pt>
                <c:pt idx="93847">
                  <c:v>9383.06</c:v>
                </c:pt>
                <c:pt idx="93848">
                  <c:v>9383.16</c:v>
                </c:pt>
                <c:pt idx="93849">
                  <c:v>9383.26</c:v>
                </c:pt>
                <c:pt idx="93850">
                  <c:v>9383.36</c:v>
                </c:pt>
                <c:pt idx="93851">
                  <c:v>9383.46</c:v>
                </c:pt>
                <c:pt idx="93852">
                  <c:v>9383.56</c:v>
                </c:pt>
                <c:pt idx="93853">
                  <c:v>9383.66</c:v>
                </c:pt>
                <c:pt idx="93854">
                  <c:v>9383.76</c:v>
                </c:pt>
                <c:pt idx="93855">
                  <c:v>9383.86</c:v>
                </c:pt>
                <c:pt idx="93856">
                  <c:v>9383.96</c:v>
                </c:pt>
                <c:pt idx="93857">
                  <c:v>9384.06</c:v>
                </c:pt>
                <c:pt idx="93858">
                  <c:v>9384.16</c:v>
                </c:pt>
                <c:pt idx="93859">
                  <c:v>9384.26</c:v>
                </c:pt>
                <c:pt idx="93860">
                  <c:v>9384.36</c:v>
                </c:pt>
                <c:pt idx="93861">
                  <c:v>9384.46</c:v>
                </c:pt>
                <c:pt idx="93862">
                  <c:v>9384.56</c:v>
                </c:pt>
                <c:pt idx="93863">
                  <c:v>9384.66</c:v>
                </c:pt>
                <c:pt idx="93864">
                  <c:v>9384.76</c:v>
                </c:pt>
                <c:pt idx="93865">
                  <c:v>9384.86</c:v>
                </c:pt>
                <c:pt idx="93866">
                  <c:v>9384.96</c:v>
                </c:pt>
                <c:pt idx="93867">
                  <c:v>9385.06</c:v>
                </c:pt>
                <c:pt idx="93868">
                  <c:v>9385.16</c:v>
                </c:pt>
                <c:pt idx="93869">
                  <c:v>9385.26</c:v>
                </c:pt>
                <c:pt idx="93870">
                  <c:v>9385.36</c:v>
                </c:pt>
                <c:pt idx="93871">
                  <c:v>9385.46</c:v>
                </c:pt>
                <c:pt idx="93872">
                  <c:v>9385.56</c:v>
                </c:pt>
                <c:pt idx="93873">
                  <c:v>9385.66</c:v>
                </c:pt>
                <c:pt idx="93874">
                  <c:v>9385.76</c:v>
                </c:pt>
                <c:pt idx="93875">
                  <c:v>9385.86</c:v>
                </c:pt>
                <c:pt idx="93876">
                  <c:v>9385.96</c:v>
                </c:pt>
                <c:pt idx="93877">
                  <c:v>9386.06</c:v>
                </c:pt>
                <c:pt idx="93878">
                  <c:v>9386.16</c:v>
                </c:pt>
                <c:pt idx="93879">
                  <c:v>9386.26</c:v>
                </c:pt>
                <c:pt idx="93880">
                  <c:v>9386.36</c:v>
                </c:pt>
                <c:pt idx="93881">
                  <c:v>9386.46</c:v>
                </c:pt>
                <c:pt idx="93882">
                  <c:v>9386.56</c:v>
                </c:pt>
                <c:pt idx="93883">
                  <c:v>9386.66</c:v>
                </c:pt>
                <c:pt idx="93884">
                  <c:v>9386.76</c:v>
                </c:pt>
                <c:pt idx="93885">
                  <c:v>9386.86</c:v>
                </c:pt>
                <c:pt idx="93886">
                  <c:v>9386.96</c:v>
                </c:pt>
                <c:pt idx="93887">
                  <c:v>9387.06</c:v>
                </c:pt>
                <c:pt idx="93888">
                  <c:v>9387.16</c:v>
                </c:pt>
                <c:pt idx="93889">
                  <c:v>9387.26</c:v>
                </c:pt>
                <c:pt idx="93890">
                  <c:v>9387.36</c:v>
                </c:pt>
                <c:pt idx="93891">
                  <c:v>9387.46</c:v>
                </c:pt>
                <c:pt idx="93892">
                  <c:v>9387.56</c:v>
                </c:pt>
                <c:pt idx="93893">
                  <c:v>9387.66</c:v>
                </c:pt>
                <c:pt idx="93894">
                  <c:v>9387.76</c:v>
                </c:pt>
                <c:pt idx="93895">
                  <c:v>9387.86</c:v>
                </c:pt>
                <c:pt idx="93896">
                  <c:v>9387.96</c:v>
                </c:pt>
                <c:pt idx="93897">
                  <c:v>9388.06</c:v>
                </c:pt>
                <c:pt idx="93898">
                  <c:v>9388.16</c:v>
                </c:pt>
                <c:pt idx="93899">
                  <c:v>9388.26</c:v>
                </c:pt>
                <c:pt idx="93900">
                  <c:v>9388.36</c:v>
                </c:pt>
                <c:pt idx="93901">
                  <c:v>9388.46</c:v>
                </c:pt>
                <c:pt idx="93902">
                  <c:v>9388.56</c:v>
                </c:pt>
                <c:pt idx="93903">
                  <c:v>9388.66</c:v>
                </c:pt>
                <c:pt idx="93904">
                  <c:v>9388.76</c:v>
                </c:pt>
                <c:pt idx="93905">
                  <c:v>9388.86</c:v>
                </c:pt>
                <c:pt idx="93906">
                  <c:v>9388.96</c:v>
                </c:pt>
                <c:pt idx="93907">
                  <c:v>9389.06</c:v>
                </c:pt>
                <c:pt idx="93908">
                  <c:v>9389.16</c:v>
                </c:pt>
                <c:pt idx="93909">
                  <c:v>9389.26</c:v>
                </c:pt>
                <c:pt idx="93910">
                  <c:v>9389.36</c:v>
                </c:pt>
                <c:pt idx="93911">
                  <c:v>9389.46</c:v>
                </c:pt>
                <c:pt idx="93912">
                  <c:v>9389.56</c:v>
                </c:pt>
                <c:pt idx="93913">
                  <c:v>9389.66</c:v>
                </c:pt>
                <c:pt idx="93914">
                  <c:v>9389.76</c:v>
                </c:pt>
                <c:pt idx="93915">
                  <c:v>9389.86</c:v>
                </c:pt>
                <c:pt idx="93916">
                  <c:v>9389.96</c:v>
                </c:pt>
                <c:pt idx="93917">
                  <c:v>9390.06</c:v>
                </c:pt>
                <c:pt idx="93918">
                  <c:v>9390.16</c:v>
                </c:pt>
                <c:pt idx="93919">
                  <c:v>9390.26</c:v>
                </c:pt>
                <c:pt idx="93920">
                  <c:v>9390.36</c:v>
                </c:pt>
                <c:pt idx="93921">
                  <c:v>9390.46</c:v>
                </c:pt>
                <c:pt idx="93922">
                  <c:v>9390.56</c:v>
                </c:pt>
                <c:pt idx="93923">
                  <c:v>9390.66</c:v>
                </c:pt>
                <c:pt idx="93924">
                  <c:v>9390.76</c:v>
                </c:pt>
                <c:pt idx="93925">
                  <c:v>9390.86</c:v>
                </c:pt>
                <c:pt idx="93926">
                  <c:v>9390.96</c:v>
                </c:pt>
                <c:pt idx="93927">
                  <c:v>9391.06</c:v>
                </c:pt>
                <c:pt idx="93928">
                  <c:v>9391.16</c:v>
                </c:pt>
                <c:pt idx="93929">
                  <c:v>9391.26</c:v>
                </c:pt>
                <c:pt idx="93930">
                  <c:v>9391.36</c:v>
                </c:pt>
                <c:pt idx="93931">
                  <c:v>9391.46</c:v>
                </c:pt>
                <c:pt idx="93932">
                  <c:v>9391.56</c:v>
                </c:pt>
                <c:pt idx="93933">
                  <c:v>9391.66</c:v>
                </c:pt>
                <c:pt idx="93934">
                  <c:v>9391.76</c:v>
                </c:pt>
                <c:pt idx="93935">
                  <c:v>9391.86</c:v>
                </c:pt>
                <c:pt idx="93936">
                  <c:v>9391.96</c:v>
                </c:pt>
                <c:pt idx="93937">
                  <c:v>9392.06</c:v>
                </c:pt>
                <c:pt idx="93938">
                  <c:v>9392.16</c:v>
                </c:pt>
                <c:pt idx="93939">
                  <c:v>9392.26</c:v>
                </c:pt>
                <c:pt idx="93940">
                  <c:v>9392.36</c:v>
                </c:pt>
                <c:pt idx="93941">
                  <c:v>9392.46</c:v>
                </c:pt>
                <c:pt idx="93942">
                  <c:v>9392.56</c:v>
                </c:pt>
                <c:pt idx="93943">
                  <c:v>9392.66</c:v>
                </c:pt>
                <c:pt idx="93944">
                  <c:v>9392.76</c:v>
                </c:pt>
                <c:pt idx="93945">
                  <c:v>9392.86</c:v>
                </c:pt>
                <c:pt idx="93946">
                  <c:v>9392.96</c:v>
                </c:pt>
                <c:pt idx="93947">
                  <c:v>9393.06</c:v>
                </c:pt>
                <c:pt idx="93948">
                  <c:v>9393.16</c:v>
                </c:pt>
                <c:pt idx="93949">
                  <c:v>9393.26</c:v>
                </c:pt>
                <c:pt idx="93950">
                  <c:v>9393.36</c:v>
                </c:pt>
                <c:pt idx="93951">
                  <c:v>9393.46</c:v>
                </c:pt>
                <c:pt idx="93952">
                  <c:v>9393.56</c:v>
                </c:pt>
                <c:pt idx="93953">
                  <c:v>9393.66</c:v>
                </c:pt>
                <c:pt idx="93954">
                  <c:v>9393.76</c:v>
                </c:pt>
                <c:pt idx="93955">
                  <c:v>9393.86</c:v>
                </c:pt>
                <c:pt idx="93956">
                  <c:v>9393.96</c:v>
                </c:pt>
                <c:pt idx="93957">
                  <c:v>9394.06</c:v>
                </c:pt>
                <c:pt idx="93958">
                  <c:v>9394.16</c:v>
                </c:pt>
                <c:pt idx="93959">
                  <c:v>9394.26</c:v>
                </c:pt>
                <c:pt idx="93960">
                  <c:v>9394.36</c:v>
                </c:pt>
                <c:pt idx="93961">
                  <c:v>9394.46</c:v>
                </c:pt>
                <c:pt idx="93962">
                  <c:v>9394.56</c:v>
                </c:pt>
                <c:pt idx="93963">
                  <c:v>9394.66</c:v>
                </c:pt>
                <c:pt idx="93964">
                  <c:v>9394.76</c:v>
                </c:pt>
                <c:pt idx="93965">
                  <c:v>9394.86</c:v>
                </c:pt>
                <c:pt idx="93966">
                  <c:v>9394.96</c:v>
                </c:pt>
                <c:pt idx="93967">
                  <c:v>9395.06</c:v>
                </c:pt>
                <c:pt idx="93968">
                  <c:v>9395.16</c:v>
                </c:pt>
                <c:pt idx="93969">
                  <c:v>9395.26</c:v>
                </c:pt>
                <c:pt idx="93970">
                  <c:v>9395.36</c:v>
                </c:pt>
                <c:pt idx="93971">
                  <c:v>9395.46</c:v>
                </c:pt>
                <c:pt idx="93972">
                  <c:v>9395.56</c:v>
                </c:pt>
                <c:pt idx="93973">
                  <c:v>9395.66</c:v>
                </c:pt>
                <c:pt idx="93974">
                  <c:v>9395.76</c:v>
                </c:pt>
                <c:pt idx="93975">
                  <c:v>9395.86</c:v>
                </c:pt>
                <c:pt idx="93976">
                  <c:v>9395.96</c:v>
                </c:pt>
                <c:pt idx="93977">
                  <c:v>9396.06</c:v>
                </c:pt>
                <c:pt idx="93978">
                  <c:v>9396.16</c:v>
                </c:pt>
                <c:pt idx="93979">
                  <c:v>9396.26</c:v>
                </c:pt>
                <c:pt idx="93980">
                  <c:v>9396.36</c:v>
                </c:pt>
                <c:pt idx="93981">
                  <c:v>9396.46</c:v>
                </c:pt>
                <c:pt idx="93982">
                  <c:v>9396.56</c:v>
                </c:pt>
                <c:pt idx="93983">
                  <c:v>9396.66</c:v>
                </c:pt>
                <c:pt idx="93984">
                  <c:v>9396.76</c:v>
                </c:pt>
                <c:pt idx="93985">
                  <c:v>9396.86</c:v>
                </c:pt>
                <c:pt idx="93986">
                  <c:v>9396.96</c:v>
                </c:pt>
                <c:pt idx="93987">
                  <c:v>9397.06</c:v>
                </c:pt>
                <c:pt idx="93988">
                  <c:v>9397.16</c:v>
                </c:pt>
                <c:pt idx="93989">
                  <c:v>9397.26</c:v>
                </c:pt>
                <c:pt idx="93990">
                  <c:v>9397.36</c:v>
                </c:pt>
                <c:pt idx="93991">
                  <c:v>9397.46</c:v>
                </c:pt>
                <c:pt idx="93992">
                  <c:v>9397.56</c:v>
                </c:pt>
                <c:pt idx="93993">
                  <c:v>9397.66</c:v>
                </c:pt>
                <c:pt idx="93994">
                  <c:v>9397.76</c:v>
                </c:pt>
                <c:pt idx="93995">
                  <c:v>9397.86</c:v>
                </c:pt>
                <c:pt idx="93996">
                  <c:v>9397.96</c:v>
                </c:pt>
                <c:pt idx="93997">
                  <c:v>9398.06</c:v>
                </c:pt>
                <c:pt idx="93998">
                  <c:v>9398.16</c:v>
                </c:pt>
                <c:pt idx="93999">
                  <c:v>9398.26</c:v>
                </c:pt>
                <c:pt idx="94000">
                  <c:v>9398.36</c:v>
                </c:pt>
                <c:pt idx="94001">
                  <c:v>9398.46</c:v>
                </c:pt>
                <c:pt idx="94002">
                  <c:v>9398.56</c:v>
                </c:pt>
                <c:pt idx="94003">
                  <c:v>9398.66</c:v>
                </c:pt>
                <c:pt idx="94004">
                  <c:v>9398.76</c:v>
                </c:pt>
                <c:pt idx="94005">
                  <c:v>9398.86</c:v>
                </c:pt>
                <c:pt idx="94006">
                  <c:v>9398.96</c:v>
                </c:pt>
                <c:pt idx="94007">
                  <c:v>9399.06</c:v>
                </c:pt>
                <c:pt idx="94008">
                  <c:v>9399.16</c:v>
                </c:pt>
                <c:pt idx="94009">
                  <c:v>9399.26</c:v>
                </c:pt>
                <c:pt idx="94010">
                  <c:v>9399.36</c:v>
                </c:pt>
                <c:pt idx="94011">
                  <c:v>9399.46</c:v>
                </c:pt>
                <c:pt idx="94012">
                  <c:v>9399.56</c:v>
                </c:pt>
                <c:pt idx="94013">
                  <c:v>9399.66</c:v>
                </c:pt>
                <c:pt idx="94014">
                  <c:v>9399.76</c:v>
                </c:pt>
                <c:pt idx="94015">
                  <c:v>9399.86</c:v>
                </c:pt>
                <c:pt idx="94016">
                  <c:v>9399.96</c:v>
                </c:pt>
                <c:pt idx="94017">
                  <c:v>9400.06</c:v>
                </c:pt>
                <c:pt idx="94018">
                  <c:v>9400.16</c:v>
                </c:pt>
                <c:pt idx="94019">
                  <c:v>9400.26</c:v>
                </c:pt>
                <c:pt idx="94020">
                  <c:v>9400.36</c:v>
                </c:pt>
                <c:pt idx="94021">
                  <c:v>9400.46</c:v>
                </c:pt>
                <c:pt idx="94022">
                  <c:v>9400.56</c:v>
                </c:pt>
                <c:pt idx="94023">
                  <c:v>9400.66</c:v>
                </c:pt>
                <c:pt idx="94024">
                  <c:v>9400.76</c:v>
                </c:pt>
                <c:pt idx="94025">
                  <c:v>9400.86</c:v>
                </c:pt>
                <c:pt idx="94026">
                  <c:v>9400.96</c:v>
                </c:pt>
                <c:pt idx="94027">
                  <c:v>9401.06</c:v>
                </c:pt>
                <c:pt idx="94028">
                  <c:v>9401.16</c:v>
                </c:pt>
                <c:pt idx="94029">
                  <c:v>9401.26</c:v>
                </c:pt>
                <c:pt idx="94030">
                  <c:v>9401.36</c:v>
                </c:pt>
                <c:pt idx="94031">
                  <c:v>9401.46</c:v>
                </c:pt>
                <c:pt idx="94032">
                  <c:v>9401.56</c:v>
                </c:pt>
                <c:pt idx="94033">
                  <c:v>9401.66</c:v>
                </c:pt>
                <c:pt idx="94034">
                  <c:v>9401.76</c:v>
                </c:pt>
                <c:pt idx="94035">
                  <c:v>9401.86</c:v>
                </c:pt>
                <c:pt idx="94036">
                  <c:v>9401.96</c:v>
                </c:pt>
                <c:pt idx="94037">
                  <c:v>9402.06</c:v>
                </c:pt>
                <c:pt idx="94038">
                  <c:v>9402.16</c:v>
                </c:pt>
                <c:pt idx="94039">
                  <c:v>9402.26</c:v>
                </c:pt>
                <c:pt idx="94040">
                  <c:v>9402.36</c:v>
                </c:pt>
                <c:pt idx="94041">
                  <c:v>9402.46</c:v>
                </c:pt>
                <c:pt idx="94042">
                  <c:v>9402.56</c:v>
                </c:pt>
                <c:pt idx="94043">
                  <c:v>9402.66</c:v>
                </c:pt>
                <c:pt idx="94044">
                  <c:v>9402.76</c:v>
                </c:pt>
                <c:pt idx="94045">
                  <c:v>9402.86</c:v>
                </c:pt>
                <c:pt idx="94046">
                  <c:v>9402.96</c:v>
                </c:pt>
                <c:pt idx="94047">
                  <c:v>9403.06</c:v>
                </c:pt>
                <c:pt idx="94048">
                  <c:v>9403.16</c:v>
                </c:pt>
                <c:pt idx="94049">
                  <c:v>9403.26</c:v>
                </c:pt>
                <c:pt idx="94050">
                  <c:v>9403.36</c:v>
                </c:pt>
                <c:pt idx="94051">
                  <c:v>9403.46</c:v>
                </c:pt>
                <c:pt idx="94052">
                  <c:v>9403.56</c:v>
                </c:pt>
                <c:pt idx="94053">
                  <c:v>9403.66</c:v>
                </c:pt>
                <c:pt idx="94054">
                  <c:v>9403.76</c:v>
                </c:pt>
                <c:pt idx="94055">
                  <c:v>9403.86</c:v>
                </c:pt>
                <c:pt idx="94056">
                  <c:v>9403.96</c:v>
                </c:pt>
                <c:pt idx="94057">
                  <c:v>9404.06</c:v>
                </c:pt>
                <c:pt idx="94058">
                  <c:v>9404.16</c:v>
                </c:pt>
                <c:pt idx="94059">
                  <c:v>9404.26</c:v>
                </c:pt>
                <c:pt idx="94060">
                  <c:v>9404.36</c:v>
                </c:pt>
                <c:pt idx="94061">
                  <c:v>9404.46</c:v>
                </c:pt>
                <c:pt idx="94062">
                  <c:v>9404.56</c:v>
                </c:pt>
                <c:pt idx="94063">
                  <c:v>9404.66</c:v>
                </c:pt>
                <c:pt idx="94064">
                  <c:v>9404.76</c:v>
                </c:pt>
                <c:pt idx="94065">
                  <c:v>9404.86</c:v>
                </c:pt>
                <c:pt idx="94066">
                  <c:v>9404.96</c:v>
                </c:pt>
                <c:pt idx="94067">
                  <c:v>9405.06</c:v>
                </c:pt>
                <c:pt idx="94068">
                  <c:v>9405.16</c:v>
                </c:pt>
                <c:pt idx="94069">
                  <c:v>9405.26</c:v>
                </c:pt>
                <c:pt idx="94070">
                  <c:v>9405.36</c:v>
                </c:pt>
                <c:pt idx="94071">
                  <c:v>9405.46</c:v>
                </c:pt>
                <c:pt idx="94072">
                  <c:v>9405.56</c:v>
                </c:pt>
                <c:pt idx="94073">
                  <c:v>9405.66</c:v>
                </c:pt>
                <c:pt idx="94074">
                  <c:v>9405.76</c:v>
                </c:pt>
                <c:pt idx="94075">
                  <c:v>9405.86</c:v>
                </c:pt>
                <c:pt idx="94076">
                  <c:v>9405.96</c:v>
                </c:pt>
                <c:pt idx="94077">
                  <c:v>9406.06</c:v>
                </c:pt>
                <c:pt idx="94078">
                  <c:v>9406.16</c:v>
                </c:pt>
                <c:pt idx="94079">
                  <c:v>9406.26</c:v>
                </c:pt>
                <c:pt idx="94080">
                  <c:v>9406.36</c:v>
                </c:pt>
                <c:pt idx="94081">
                  <c:v>9406.46</c:v>
                </c:pt>
                <c:pt idx="94082">
                  <c:v>9406.56</c:v>
                </c:pt>
                <c:pt idx="94083">
                  <c:v>9406.66</c:v>
                </c:pt>
                <c:pt idx="94084">
                  <c:v>9406.76</c:v>
                </c:pt>
                <c:pt idx="94085">
                  <c:v>9406.86</c:v>
                </c:pt>
                <c:pt idx="94086">
                  <c:v>9406.96</c:v>
                </c:pt>
                <c:pt idx="94087">
                  <c:v>9407.06</c:v>
                </c:pt>
                <c:pt idx="94088">
                  <c:v>9407.16</c:v>
                </c:pt>
                <c:pt idx="94089">
                  <c:v>9407.26</c:v>
                </c:pt>
                <c:pt idx="94090">
                  <c:v>9407.36</c:v>
                </c:pt>
                <c:pt idx="94091">
                  <c:v>9407.46</c:v>
                </c:pt>
                <c:pt idx="94092">
                  <c:v>9407.56</c:v>
                </c:pt>
                <c:pt idx="94093">
                  <c:v>9407.66</c:v>
                </c:pt>
                <c:pt idx="94094">
                  <c:v>9407.76</c:v>
                </c:pt>
                <c:pt idx="94095">
                  <c:v>9407.86</c:v>
                </c:pt>
                <c:pt idx="94096">
                  <c:v>9407.96</c:v>
                </c:pt>
                <c:pt idx="94097">
                  <c:v>9408.06</c:v>
                </c:pt>
                <c:pt idx="94098">
                  <c:v>9408.16</c:v>
                </c:pt>
                <c:pt idx="94099">
                  <c:v>9408.26</c:v>
                </c:pt>
                <c:pt idx="94100">
                  <c:v>9408.36</c:v>
                </c:pt>
                <c:pt idx="94101">
                  <c:v>9408.46</c:v>
                </c:pt>
                <c:pt idx="94102">
                  <c:v>9408.56</c:v>
                </c:pt>
                <c:pt idx="94103">
                  <c:v>9408.66</c:v>
                </c:pt>
                <c:pt idx="94104">
                  <c:v>9408.76</c:v>
                </c:pt>
                <c:pt idx="94105">
                  <c:v>9408.86</c:v>
                </c:pt>
                <c:pt idx="94106">
                  <c:v>9408.96</c:v>
                </c:pt>
                <c:pt idx="94107">
                  <c:v>9409.06</c:v>
                </c:pt>
                <c:pt idx="94108">
                  <c:v>9409.16</c:v>
                </c:pt>
                <c:pt idx="94109">
                  <c:v>9409.26</c:v>
                </c:pt>
                <c:pt idx="94110">
                  <c:v>9409.36</c:v>
                </c:pt>
                <c:pt idx="94111">
                  <c:v>9409.46</c:v>
                </c:pt>
                <c:pt idx="94112">
                  <c:v>9409.56</c:v>
                </c:pt>
                <c:pt idx="94113">
                  <c:v>9409.66</c:v>
                </c:pt>
                <c:pt idx="94114">
                  <c:v>9409.76</c:v>
                </c:pt>
                <c:pt idx="94115">
                  <c:v>9409.86</c:v>
                </c:pt>
                <c:pt idx="94116">
                  <c:v>9409.96</c:v>
                </c:pt>
                <c:pt idx="94117">
                  <c:v>9410.06</c:v>
                </c:pt>
                <c:pt idx="94118">
                  <c:v>9410.16</c:v>
                </c:pt>
                <c:pt idx="94119">
                  <c:v>9410.26</c:v>
                </c:pt>
                <c:pt idx="94120">
                  <c:v>9410.36</c:v>
                </c:pt>
                <c:pt idx="94121">
                  <c:v>9410.46</c:v>
                </c:pt>
                <c:pt idx="94122">
                  <c:v>9410.56</c:v>
                </c:pt>
                <c:pt idx="94123">
                  <c:v>9410.66</c:v>
                </c:pt>
                <c:pt idx="94124">
                  <c:v>9410.76</c:v>
                </c:pt>
                <c:pt idx="94125">
                  <c:v>9410.86</c:v>
                </c:pt>
                <c:pt idx="94126">
                  <c:v>9410.96</c:v>
                </c:pt>
                <c:pt idx="94127">
                  <c:v>9411.06</c:v>
                </c:pt>
                <c:pt idx="94128">
                  <c:v>9411.16</c:v>
                </c:pt>
                <c:pt idx="94129">
                  <c:v>9411.26</c:v>
                </c:pt>
                <c:pt idx="94130">
                  <c:v>9411.36</c:v>
                </c:pt>
                <c:pt idx="94131">
                  <c:v>9411.46</c:v>
                </c:pt>
                <c:pt idx="94132">
                  <c:v>9411.56</c:v>
                </c:pt>
                <c:pt idx="94133">
                  <c:v>9411.66</c:v>
                </c:pt>
                <c:pt idx="94134">
                  <c:v>9411.76</c:v>
                </c:pt>
                <c:pt idx="94135">
                  <c:v>9411.86</c:v>
                </c:pt>
                <c:pt idx="94136">
                  <c:v>9411.96</c:v>
                </c:pt>
                <c:pt idx="94137">
                  <c:v>9412.06</c:v>
                </c:pt>
                <c:pt idx="94138">
                  <c:v>9412.16</c:v>
                </c:pt>
                <c:pt idx="94139">
                  <c:v>9412.26</c:v>
                </c:pt>
                <c:pt idx="94140">
                  <c:v>9412.36</c:v>
                </c:pt>
                <c:pt idx="94141">
                  <c:v>9412.46</c:v>
                </c:pt>
                <c:pt idx="94142">
                  <c:v>9412.56</c:v>
                </c:pt>
                <c:pt idx="94143">
                  <c:v>9412.66</c:v>
                </c:pt>
                <c:pt idx="94144">
                  <c:v>9412.76</c:v>
                </c:pt>
                <c:pt idx="94145">
                  <c:v>9412.86</c:v>
                </c:pt>
                <c:pt idx="94146">
                  <c:v>9412.96</c:v>
                </c:pt>
                <c:pt idx="94147">
                  <c:v>9413.06</c:v>
                </c:pt>
                <c:pt idx="94148">
                  <c:v>9413.16</c:v>
                </c:pt>
                <c:pt idx="94149">
                  <c:v>9413.26</c:v>
                </c:pt>
                <c:pt idx="94150">
                  <c:v>9413.36</c:v>
                </c:pt>
                <c:pt idx="94151">
                  <c:v>9413.46</c:v>
                </c:pt>
                <c:pt idx="94152">
                  <c:v>9413.56</c:v>
                </c:pt>
                <c:pt idx="94153">
                  <c:v>9413.66</c:v>
                </c:pt>
                <c:pt idx="94154">
                  <c:v>9413.76</c:v>
                </c:pt>
                <c:pt idx="94155">
                  <c:v>9413.86</c:v>
                </c:pt>
                <c:pt idx="94156">
                  <c:v>9413.96</c:v>
                </c:pt>
                <c:pt idx="94157">
                  <c:v>9414.06</c:v>
                </c:pt>
                <c:pt idx="94158">
                  <c:v>9414.16</c:v>
                </c:pt>
                <c:pt idx="94159">
                  <c:v>9414.26</c:v>
                </c:pt>
                <c:pt idx="94160">
                  <c:v>9414.36</c:v>
                </c:pt>
                <c:pt idx="94161">
                  <c:v>9414.46</c:v>
                </c:pt>
                <c:pt idx="94162">
                  <c:v>9414.56</c:v>
                </c:pt>
                <c:pt idx="94163">
                  <c:v>9414.66</c:v>
                </c:pt>
                <c:pt idx="94164">
                  <c:v>9414.76</c:v>
                </c:pt>
                <c:pt idx="94165">
                  <c:v>9414.86</c:v>
                </c:pt>
                <c:pt idx="94166">
                  <c:v>9414.96</c:v>
                </c:pt>
                <c:pt idx="94167">
                  <c:v>9415.06</c:v>
                </c:pt>
                <c:pt idx="94168">
                  <c:v>9415.16</c:v>
                </c:pt>
                <c:pt idx="94169">
                  <c:v>9415.26</c:v>
                </c:pt>
                <c:pt idx="94170">
                  <c:v>9415.36</c:v>
                </c:pt>
                <c:pt idx="94171">
                  <c:v>9415.46</c:v>
                </c:pt>
                <c:pt idx="94172">
                  <c:v>9415.56</c:v>
                </c:pt>
                <c:pt idx="94173">
                  <c:v>9415.66</c:v>
                </c:pt>
                <c:pt idx="94174">
                  <c:v>9415.76</c:v>
                </c:pt>
                <c:pt idx="94175">
                  <c:v>9415.86</c:v>
                </c:pt>
                <c:pt idx="94176">
                  <c:v>9415.96</c:v>
                </c:pt>
                <c:pt idx="94177">
                  <c:v>9416.06</c:v>
                </c:pt>
                <c:pt idx="94178">
                  <c:v>9416.16</c:v>
                </c:pt>
                <c:pt idx="94179">
                  <c:v>9416.26</c:v>
                </c:pt>
                <c:pt idx="94180">
                  <c:v>9416.36</c:v>
                </c:pt>
                <c:pt idx="94181">
                  <c:v>9416.46</c:v>
                </c:pt>
                <c:pt idx="94182">
                  <c:v>9416.56</c:v>
                </c:pt>
                <c:pt idx="94183">
                  <c:v>9416.66</c:v>
                </c:pt>
                <c:pt idx="94184">
                  <c:v>9416.76</c:v>
                </c:pt>
                <c:pt idx="94185">
                  <c:v>9416.86</c:v>
                </c:pt>
                <c:pt idx="94186">
                  <c:v>9416.96</c:v>
                </c:pt>
                <c:pt idx="94187">
                  <c:v>9417.06</c:v>
                </c:pt>
                <c:pt idx="94188">
                  <c:v>9417.16</c:v>
                </c:pt>
                <c:pt idx="94189">
                  <c:v>9417.26</c:v>
                </c:pt>
                <c:pt idx="94190">
                  <c:v>9417.36</c:v>
                </c:pt>
                <c:pt idx="94191">
                  <c:v>9417.46</c:v>
                </c:pt>
                <c:pt idx="94192">
                  <c:v>9417.56</c:v>
                </c:pt>
                <c:pt idx="94193">
                  <c:v>9417.66</c:v>
                </c:pt>
                <c:pt idx="94194">
                  <c:v>9417.76</c:v>
                </c:pt>
                <c:pt idx="94195">
                  <c:v>9417.86</c:v>
                </c:pt>
                <c:pt idx="94196">
                  <c:v>9417.96</c:v>
                </c:pt>
                <c:pt idx="94197">
                  <c:v>9418.06</c:v>
                </c:pt>
                <c:pt idx="94198">
                  <c:v>9418.16</c:v>
                </c:pt>
                <c:pt idx="94199">
                  <c:v>9418.26</c:v>
                </c:pt>
                <c:pt idx="94200">
                  <c:v>9418.36</c:v>
                </c:pt>
                <c:pt idx="94201">
                  <c:v>9418.46</c:v>
                </c:pt>
                <c:pt idx="94202">
                  <c:v>9418.56</c:v>
                </c:pt>
                <c:pt idx="94203">
                  <c:v>9418.66</c:v>
                </c:pt>
                <c:pt idx="94204">
                  <c:v>9418.76</c:v>
                </c:pt>
                <c:pt idx="94205">
                  <c:v>9418.86</c:v>
                </c:pt>
                <c:pt idx="94206">
                  <c:v>9418.96</c:v>
                </c:pt>
                <c:pt idx="94207">
                  <c:v>9419.06</c:v>
                </c:pt>
                <c:pt idx="94208">
                  <c:v>9419.16</c:v>
                </c:pt>
                <c:pt idx="94209">
                  <c:v>9419.26</c:v>
                </c:pt>
                <c:pt idx="94210">
                  <c:v>9419.36</c:v>
                </c:pt>
                <c:pt idx="94211">
                  <c:v>9419.46</c:v>
                </c:pt>
                <c:pt idx="94212">
                  <c:v>9419.56</c:v>
                </c:pt>
                <c:pt idx="94213">
                  <c:v>9419.66</c:v>
                </c:pt>
                <c:pt idx="94214">
                  <c:v>9419.76</c:v>
                </c:pt>
                <c:pt idx="94215">
                  <c:v>9419.86</c:v>
                </c:pt>
                <c:pt idx="94216">
                  <c:v>9419.96</c:v>
                </c:pt>
                <c:pt idx="94217">
                  <c:v>9420.06</c:v>
                </c:pt>
                <c:pt idx="94218">
                  <c:v>9420.16</c:v>
                </c:pt>
                <c:pt idx="94219">
                  <c:v>9420.26</c:v>
                </c:pt>
                <c:pt idx="94220">
                  <c:v>9420.36</c:v>
                </c:pt>
                <c:pt idx="94221">
                  <c:v>9420.46</c:v>
                </c:pt>
                <c:pt idx="94222">
                  <c:v>9420.56</c:v>
                </c:pt>
                <c:pt idx="94223">
                  <c:v>9420.66</c:v>
                </c:pt>
                <c:pt idx="94224">
                  <c:v>9420.76</c:v>
                </c:pt>
                <c:pt idx="94225">
                  <c:v>9420.86</c:v>
                </c:pt>
                <c:pt idx="94226">
                  <c:v>9420.96</c:v>
                </c:pt>
                <c:pt idx="94227">
                  <c:v>9421.06</c:v>
                </c:pt>
                <c:pt idx="94228">
                  <c:v>9421.16</c:v>
                </c:pt>
                <c:pt idx="94229">
                  <c:v>9421.26</c:v>
                </c:pt>
                <c:pt idx="94230">
                  <c:v>9421.36</c:v>
                </c:pt>
                <c:pt idx="94231">
                  <c:v>9421.46</c:v>
                </c:pt>
                <c:pt idx="94232">
                  <c:v>9421.56</c:v>
                </c:pt>
                <c:pt idx="94233">
                  <c:v>9421.66</c:v>
                </c:pt>
                <c:pt idx="94234">
                  <c:v>9421.76</c:v>
                </c:pt>
                <c:pt idx="94235">
                  <c:v>9421.86</c:v>
                </c:pt>
                <c:pt idx="94236">
                  <c:v>9421.96</c:v>
                </c:pt>
                <c:pt idx="94237">
                  <c:v>9422.06</c:v>
                </c:pt>
                <c:pt idx="94238">
                  <c:v>9422.16</c:v>
                </c:pt>
                <c:pt idx="94239">
                  <c:v>9422.26</c:v>
                </c:pt>
                <c:pt idx="94240">
                  <c:v>9422.36</c:v>
                </c:pt>
                <c:pt idx="94241">
                  <c:v>9422.46</c:v>
                </c:pt>
                <c:pt idx="94242">
                  <c:v>9422.56</c:v>
                </c:pt>
                <c:pt idx="94243">
                  <c:v>9422.66</c:v>
                </c:pt>
                <c:pt idx="94244">
                  <c:v>9422.76</c:v>
                </c:pt>
                <c:pt idx="94245">
                  <c:v>9422.86</c:v>
                </c:pt>
                <c:pt idx="94246">
                  <c:v>9422.96</c:v>
                </c:pt>
                <c:pt idx="94247">
                  <c:v>9423.06</c:v>
                </c:pt>
                <c:pt idx="94248">
                  <c:v>9423.16</c:v>
                </c:pt>
                <c:pt idx="94249">
                  <c:v>9423.26</c:v>
                </c:pt>
                <c:pt idx="94250">
                  <c:v>9423.36</c:v>
                </c:pt>
                <c:pt idx="94251">
                  <c:v>9423.46</c:v>
                </c:pt>
                <c:pt idx="94252">
                  <c:v>9423.56</c:v>
                </c:pt>
                <c:pt idx="94253">
                  <c:v>9423.66</c:v>
                </c:pt>
                <c:pt idx="94254">
                  <c:v>9423.76</c:v>
                </c:pt>
                <c:pt idx="94255">
                  <c:v>9423.86</c:v>
                </c:pt>
                <c:pt idx="94256">
                  <c:v>9423.96</c:v>
                </c:pt>
                <c:pt idx="94257">
                  <c:v>9424.06</c:v>
                </c:pt>
                <c:pt idx="94258">
                  <c:v>9424.16</c:v>
                </c:pt>
                <c:pt idx="94259">
                  <c:v>9424.26</c:v>
                </c:pt>
                <c:pt idx="94260">
                  <c:v>9424.36</c:v>
                </c:pt>
                <c:pt idx="94261">
                  <c:v>9424.46</c:v>
                </c:pt>
                <c:pt idx="94262">
                  <c:v>9424.56</c:v>
                </c:pt>
                <c:pt idx="94263">
                  <c:v>9424.66</c:v>
                </c:pt>
                <c:pt idx="94264">
                  <c:v>9424.76</c:v>
                </c:pt>
                <c:pt idx="94265">
                  <c:v>9424.86</c:v>
                </c:pt>
                <c:pt idx="94266">
                  <c:v>9424.96</c:v>
                </c:pt>
                <c:pt idx="94267">
                  <c:v>9425.06</c:v>
                </c:pt>
                <c:pt idx="94268">
                  <c:v>9425.16</c:v>
                </c:pt>
                <c:pt idx="94269">
                  <c:v>9425.26</c:v>
                </c:pt>
                <c:pt idx="94270">
                  <c:v>9425.36</c:v>
                </c:pt>
                <c:pt idx="94271">
                  <c:v>9425.46</c:v>
                </c:pt>
                <c:pt idx="94272">
                  <c:v>9425.56</c:v>
                </c:pt>
                <c:pt idx="94273">
                  <c:v>9425.66</c:v>
                </c:pt>
                <c:pt idx="94274">
                  <c:v>9425.76</c:v>
                </c:pt>
                <c:pt idx="94275">
                  <c:v>9425.86</c:v>
                </c:pt>
                <c:pt idx="94276">
                  <c:v>9425.96</c:v>
                </c:pt>
                <c:pt idx="94277">
                  <c:v>9426.06</c:v>
                </c:pt>
                <c:pt idx="94278">
                  <c:v>9426.16</c:v>
                </c:pt>
                <c:pt idx="94279">
                  <c:v>9426.26</c:v>
                </c:pt>
                <c:pt idx="94280">
                  <c:v>9426.36</c:v>
                </c:pt>
                <c:pt idx="94281">
                  <c:v>9426.46</c:v>
                </c:pt>
                <c:pt idx="94282">
                  <c:v>9426.56</c:v>
                </c:pt>
                <c:pt idx="94283">
                  <c:v>9426.66</c:v>
                </c:pt>
                <c:pt idx="94284">
                  <c:v>9426.76</c:v>
                </c:pt>
                <c:pt idx="94285">
                  <c:v>9426.86</c:v>
                </c:pt>
                <c:pt idx="94286">
                  <c:v>9426.96</c:v>
                </c:pt>
                <c:pt idx="94287">
                  <c:v>9427.06</c:v>
                </c:pt>
                <c:pt idx="94288">
                  <c:v>9427.16</c:v>
                </c:pt>
                <c:pt idx="94289">
                  <c:v>9427.26</c:v>
                </c:pt>
                <c:pt idx="94290">
                  <c:v>9427.36</c:v>
                </c:pt>
                <c:pt idx="94291">
                  <c:v>9427.46</c:v>
                </c:pt>
                <c:pt idx="94292">
                  <c:v>9427.56</c:v>
                </c:pt>
                <c:pt idx="94293">
                  <c:v>9427.66</c:v>
                </c:pt>
                <c:pt idx="94294">
                  <c:v>9427.76</c:v>
                </c:pt>
                <c:pt idx="94295">
                  <c:v>9427.86</c:v>
                </c:pt>
                <c:pt idx="94296">
                  <c:v>9427.96</c:v>
                </c:pt>
                <c:pt idx="94297">
                  <c:v>9428.06</c:v>
                </c:pt>
                <c:pt idx="94298">
                  <c:v>9428.16</c:v>
                </c:pt>
                <c:pt idx="94299">
                  <c:v>9428.26</c:v>
                </c:pt>
                <c:pt idx="94300">
                  <c:v>9428.36</c:v>
                </c:pt>
                <c:pt idx="94301">
                  <c:v>9428.46</c:v>
                </c:pt>
                <c:pt idx="94302">
                  <c:v>9428.56</c:v>
                </c:pt>
                <c:pt idx="94303">
                  <c:v>9428.66</c:v>
                </c:pt>
                <c:pt idx="94304">
                  <c:v>9428.76</c:v>
                </c:pt>
                <c:pt idx="94305">
                  <c:v>9428.86</c:v>
                </c:pt>
                <c:pt idx="94306">
                  <c:v>9428.96</c:v>
                </c:pt>
                <c:pt idx="94307">
                  <c:v>9429.06</c:v>
                </c:pt>
                <c:pt idx="94308">
                  <c:v>9429.16</c:v>
                </c:pt>
                <c:pt idx="94309">
                  <c:v>9429.26</c:v>
                </c:pt>
                <c:pt idx="94310">
                  <c:v>9429.36</c:v>
                </c:pt>
                <c:pt idx="94311">
                  <c:v>9429.46</c:v>
                </c:pt>
                <c:pt idx="94312">
                  <c:v>9429.56</c:v>
                </c:pt>
                <c:pt idx="94313">
                  <c:v>9429.66</c:v>
                </c:pt>
                <c:pt idx="94314">
                  <c:v>9429.76</c:v>
                </c:pt>
                <c:pt idx="94315">
                  <c:v>9429.86</c:v>
                </c:pt>
                <c:pt idx="94316">
                  <c:v>9429.96</c:v>
                </c:pt>
                <c:pt idx="94317">
                  <c:v>9430.06</c:v>
                </c:pt>
                <c:pt idx="94318">
                  <c:v>9430.16</c:v>
                </c:pt>
                <c:pt idx="94319">
                  <c:v>9430.26</c:v>
                </c:pt>
                <c:pt idx="94320">
                  <c:v>9430.36</c:v>
                </c:pt>
                <c:pt idx="94321">
                  <c:v>9430.46</c:v>
                </c:pt>
                <c:pt idx="94322">
                  <c:v>9430.56</c:v>
                </c:pt>
                <c:pt idx="94323">
                  <c:v>9430.66</c:v>
                </c:pt>
                <c:pt idx="94324">
                  <c:v>9430.76</c:v>
                </c:pt>
                <c:pt idx="94325">
                  <c:v>9430.86</c:v>
                </c:pt>
                <c:pt idx="94326">
                  <c:v>9430.96</c:v>
                </c:pt>
                <c:pt idx="94327">
                  <c:v>9431.06</c:v>
                </c:pt>
                <c:pt idx="94328">
                  <c:v>9431.16</c:v>
                </c:pt>
                <c:pt idx="94329">
                  <c:v>9431.26</c:v>
                </c:pt>
                <c:pt idx="94330">
                  <c:v>9431.36</c:v>
                </c:pt>
                <c:pt idx="94331">
                  <c:v>9431.46</c:v>
                </c:pt>
                <c:pt idx="94332">
                  <c:v>9431.56</c:v>
                </c:pt>
                <c:pt idx="94333">
                  <c:v>9431.66</c:v>
                </c:pt>
                <c:pt idx="94334">
                  <c:v>9431.76</c:v>
                </c:pt>
                <c:pt idx="94335">
                  <c:v>9431.86</c:v>
                </c:pt>
                <c:pt idx="94336">
                  <c:v>9431.96</c:v>
                </c:pt>
                <c:pt idx="94337">
                  <c:v>9432.06</c:v>
                </c:pt>
                <c:pt idx="94338">
                  <c:v>9432.16</c:v>
                </c:pt>
                <c:pt idx="94339">
                  <c:v>9432.26</c:v>
                </c:pt>
                <c:pt idx="94340">
                  <c:v>9432.36</c:v>
                </c:pt>
                <c:pt idx="94341">
                  <c:v>9432.46</c:v>
                </c:pt>
                <c:pt idx="94342">
                  <c:v>9432.56</c:v>
                </c:pt>
                <c:pt idx="94343">
                  <c:v>9432.66</c:v>
                </c:pt>
                <c:pt idx="94344">
                  <c:v>9432.76</c:v>
                </c:pt>
                <c:pt idx="94345">
                  <c:v>9432.86</c:v>
                </c:pt>
                <c:pt idx="94346">
                  <c:v>9432.96</c:v>
                </c:pt>
                <c:pt idx="94347">
                  <c:v>9433.06</c:v>
                </c:pt>
                <c:pt idx="94348">
                  <c:v>9433.16</c:v>
                </c:pt>
                <c:pt idx="94349">
                  <c:v>9433.26</c:v>
                </c:pt>
                <c:pt idx="94350">
                  <c:v>9433.36</c:v>
                </c:pt>
                <c:pt idx="94351">
                  <c:v>9433.46</c:v>
                </c:pt>
                <c:pt idx="94352">
                  <c:v>9433.56</c:v>
                </c:pt>
                <c:pt idx="94353">
                  <c:v>9433.66</c:v>
                </c:pt>
                <c:pt idx="94354">
                  <c:v>9433.76</c:v>
                </c:pt>
                <c:pt idx="94355">
                  <c:v>9433.86</c:v>
                </c:pt>
                <c:pt idx="94356">
                  <c:v>9433.96</c:v>
                </c:pt>
                <c:pt idx="94357">
                  <c:v>9434.06</c:v>
                </c:pt>
                <c:pt idx="94358">
                  <c:v>9434.16</c:v>
                </c:pt>
                <c:pt idx="94359">
                  <c:v>9434.26</c:v>
                </c:pt>
                <c:pt idx="94360">
                  <c:v>9434.36</c:v>
                </c:pt>
                <c:pt idx="94361">
                  <c:v>9434.46</c:v>
                </c:pt>
                <c:pt idx="94362">
                  <c:v>9434.56</c:v>
                </c:pt>
                <c:pt idx="94363">
                  <c:v>9434.66</c:v>
                </c:pt>
                <c:pt idx="94364">
                  <c:v>9434.76</c:v>
                </c:pt>
                <c:pt idx="94365">
                  <c:v>9434.86</c:v>
                </c:pt>
                <c:pt idx="94366">
                  <c:v>9434.96</c:v>
                </c:pt>
                <c:pt idx="94367">
                  <c:v>9435.06</c:v>
                </c:pt>
                <c:pt idx="94368">
                  <c:v>9435.16</c:v>
                </c:pt>
                <c:pt idx="94369">
                  <c:v>9435.26</c:v>
                </c:pt>
                <c:pt idx="94370">
                  <c:v>9435.36</c:v>
                </c:pt>
                <c:pt idx="94371">
                  <c:v>9435.46</c:v>
                </c:pt>
                <c:pt idx="94372">
                  <c:v>9435.56</c:v>
                </c:pt>
                <c:pt idx="94373">
                  <c:v>9435.66</c:v>
                </c:pt>
                <c:pt idx="94374">
                  <c:v>9435.76</c:v>
                </c:pt>
                <c:pt idx="94375">
                  <c:v>9435.86</c:v>
                </c:pt>
                <c:pt idx="94376">
                  <c:v>9435.96</c:v>
                </c:pt>
                <c:pt idx="94377">
                  <c:v>9436.06</c:v>
                </c:pt>
                <c:pt idx="94378">
                  <c:v>9436.16</c:v>
                </c:pt>
                <c:pt idx="94379">
                  <c:v>9436.26</c:v>
                </c:pt>
                <c:pt idx="94380">
                  <c:v>9436.36</c:v>
                </c:pt>
                <c:pt idx="94381">
                  <c:v>9436.46</c:v>
                </c:pt>
                <c:pt idx="94382">
                  <c:v>9436.56</c:v>
                </c:pt>
                <c:pt idx="94383">
                  <c:v>9436.66</c:v>
                </c:pt>
                <c:pt idx="94384">
                  <c:v>9436.76</c:v>
                </c:pt>
                <c:pt idx="94385">
                  <c:v>9436.86</c:v>
                </c:pt>
                <c:pt idx="94386">
                  <c:v>9436.96</c:v>
                </c:pt>
                <c:pt idx="94387">
                  <c:v>9437.06</c:v>
                </c:pt>
                <c:pt idx="94388">
                  <c:v>9437.16</c:v>
                </c:pt>
                <c:pt idx="94389">
                  <c:v>9437.26</c:v>
                </c:pt>
                <c:pt idx="94390">
                  <c:v>9437.36</c:v>
                </c:pt>
                <c:pt idx="94391">
                  <c:v>9437.46</c:v>
                </c:pt>
                <c:pt idx="94392">
                  <c:v>9437.56</c:v>
                </c:pt>
                <c:pt idx="94393">
                  <c:v>9437.66</c:v>
                </c:pt>
                <c:pt idx="94394">
                  <c:v>9437.76</c:v>
                </c:pt>
                <c:pt idx="94395">
                  <c:v>9437.86</c:v>
                </c:pt>
                <c:pt idx="94396">
                  <c:v>9437.96</c:v>
                </c:pt>
                <c:pt idx="94397">
                  <c:v>9438.06</c:v>
                </c:pt>
                <c:pt idx="94398">
                  <c:v>9438.16</c:v>
                </c:pt>
                <c:pt idx="94399">
                  <c:v>9438.26</c:v>
                </c:pt>
                <c:pt idx="94400">
                  <c:v>9438.36</c:v>
                </c:pt>
                <c:pt idx="94401">
                  <c:v>9438.46</c:v>
                </c:pt>
                <c:pt idx="94402">
                  <c:v>9438.56</c:v>
                </c:pt>
                <c:pt idx="94403">
                  <c:v>9438.66</c:v>
                </c:pt>
                <c:pt idx="94404">
                  <c:v>9438.76</c:v>
                </c:pt>
                <c:pt idx="94405">
                  <c:v>9438.86</c:v>
                </c:pt>
                <c:pt idx="94406">
                  <c:v>9438.96</c:v>
                </c:pt>
                <c:pt idx="94407">
                  <c:v>9439.06</c:v>
                </c:pt>
                <c:pt idx="94408">
                  <c:v>9439.16</c:v>
                </c:pt>
                <c:pt idx="94409">
                  <c:v>9439.26</c:v>
                </c:pt>
                <c:pt idx="94410">
                  <c:v>9439.36</c:v>
                </c:pt>
                <c:pt idx="94411">
                  <c:v>9439.46</c:v>
                </c:pt>
                <c:pt idx="94412">
                  <c:v>9439.56</c:v>
                </c:pt>
                <c:pt idx="94413">
                  <c:v>9439.66</c:v>
                </c:pt>
                <c:pt idx="94414">
                  <c:v>9439.76</c:v>
                </c:pt>
                <c:pt idx="94415">
                  <c:v>9439.86</c:v>
                </c:pt>
                <c:pt idx="94416">
                  <c:v>9439.96</c:v>
                </c:pt>
                <c:pt idx="94417">
                  <c:v>9440.06</c:v>
                </c:pt>
                <c:pt idx="94418">
                  <c:v>9440.16</c:v>
                </c:pt>
                <c:pt idx="94419">
                  <c:v>9440.26</c:v>
                </c:pt>
                <c:pt idx="94420">
                  <c:v>9440.36</c:v>
                </c:pt>
                <c:pt idx="94421">
                  <c:v>9440.46</c:v>
                </c:pt>
                <c:pt idx="94422">
                  <c:v>9440.56</c:v>
                </c:pt>
                <c:pt idx="94423">
                  <c:v>9440.66</c:v>
                </c:pt>
                <c:pt idx="94424">
                  <c:v>9440.76</c:v>
                </c:pt>
                <c:pt idx="94425">
                  <c:v>9440.86</c:v>
                </c:pt>
                <c:pt idx="94426">
                  <c:v>9440.96</c:v>
                </c:pt>
                <c:pt idx="94427">
                  <c:v>9441.06</c:v>
                </c:pt>
                <c:pt idx="94428">
                  <c:v>9441.16</c:v>
                </c:pt>
                <c:pt idx="94429">
                  <c:v>9441.26</c:v>
                </c:pt>
                <c:pt idx="94430">
                  <c:v>9441.36</c:v>
                </c:pt>
                <c:pt idx="94431">
                  <c:v>9441.46</c:v>
                </c:pt>
                <c:pt idx="94432">
                  <c:v>9441.56</c:v>
                </c:pt>
                <c:pt idx="94433">
                  <c:v>9441.66</c:v>
                </c:pt>
                <c:pt idx="94434">
                  <c:v>9441.76</c:v>
                </c:pt>
                <c:pt idx="94435">
                  <c:v>9441.86</c:v>
                </c:pt>
                <c:pt idx="94436">
                  <c:v>9441.96</c:v>
                </c:pt>
                <c:pt idx="94437">
                  <c:v>9442.06</c:v>
                </c:pt>
                <c:pt idx="94438">
                  <c:v>9442.16</c:v>
                </c:pt>
                <c:pt idx="94439">
                  <c:v>9442.26</c:v>
                </c:pt>
                <c:pt idx="94440">
                  <c:v>9442.36</c:v>
                </c:pt>
                <c:pt idx="94441">
                  <c:v>9442.46</c:v>
                </c:pt>
                <c:pt idx="94442">
                  <c:v>9442.56</c:v>
                </c:pt>
                <c:pt idx="94443">
                  <c:v>9442.66</c:v>
                </c:pt>
                <c:pt idx="94444">
                  <c:v>9442.76</c:v>
                </c:pt>
                <c:pt idx="94445">
                  <c:v>9442.86</c:v>
                </c:pt>
                <c:pt idx="94446">
                  <c:v>9442.96</c:v>
                </c:pt>
                <c:pt idx="94447">
                  <c:v>9443.06</c:v>
                </c:pt>
                <c:pt idx="94448">
                  <c:v>9443.16</c:v>
                </c:pt>
                <c:pt idx="94449">
                  <c:v>9443.26</c:v>
                </c:pt>
                <c:pt idx="94450">
                  <c:v>9443.36</c:v>
                </c:pt>
                <c:pt idx="94451">
                  <c:v>9443.46</c:v>
                </c:pt>
                <c:pt idx="94452">
                  <c:v>9443.56</c:v>
                </c:pt>
                <c:pt idx="94453">
                  <c:v>9443.66</c:v>
                </c:pt>
                <c:pt idx="94454">
                  <c:v>9443.76</c:v>
                </c:pt>
                <c:pt idx="94455">
                  <c:v>9443.86</c:v>
                </c:pt>
                <c:pt idx="94456">
                  <c:v>9443.96</c:v>
                </c:pt>
                <c:pt idx="94457">
                  <c:v>9444.06</c:v>
                </c:pt>
                <c:pt idx="94458">
                  <c:v>9444.16</c:v>
                </c:pt>
                <c:pt idx="94459">
                  <c:v>9444.26</c:v>
                </c:pt>
                <c:pt idx="94460">
                  <c:v>9444.36</c:v>
                </c:pt>
                <c:pt idx="94461">
                  <c:v>9444.46</c:v>
                </c:pt>
                <c:pt idx="94462">
                  <c:v>9444.56</c:v>
                </c:pt>
                <c:pt idx="94463">
                  <c:v>9444.66</c:v>
                </c:pt>
                <c:pt idx="94464">
                  <c:v>9444.76</c:v>
                </c:pt>
                <c:pt idx="94465">
                  <c:v>9444.86</c:v>
                </c:pt>
                <c:pt idx="94466">
                  <c:v>9444.96</c:v>
                </c:pt>
                <c:pt idx="94467">
                  <c:v>9445.06</c:v>
                </c:pt>
                <c:pt idx="94468">
                  <c:v>9445.16</c:v>
                </c:pt>
                <c:pt idx="94469">
                  <c:v>9445.26</c:v>
                </c:pt>
                <c:pt idx="94470">
                  <c:v>9445.36</c:v>
                </c:pt>
                <c:pt idx="94471">
                  <c:v>9445.46</c:v>
                </c:pt>
                <c:pt idx="94472">
                  <c:v>9445.56</c:v>
                </c:pt>
                <c:pt idx="94473">
                  <c:v>9445.66</c:v>
                </c:pt>
                <c:pt idx="94474">
                  <c:v>9445.76</c:v>
                </c:pt>
                <c:pt idx="94475">
                  <c:v>9445.86</c:v>
                </c:pt>
                <c:pt idx="94476">
                  <c:v>9445.96</c:v>
                </c:pt>
                <c:pt idx="94477">
                  <c:v>9446.06</c:v>
                </c:pt>
                <c:pt idx="94478">
                  <c:v>9446.16</c:v>
                </c:pt>
                <c:pt idx="94479">
                  <c:v>9446.26</c:v>
                </c:pt>
                <c:pt idx="94480">
                  <c:v>9446.36</c:v>
                </c:pt>
                <c:pt idx="94481">
                  <c:v>9446.46</c:v>
                </c:pt>
                <c:pt idx="94482">
                  <c:v>9446.56</c:v>
                </c:pt>
                <c:pt idx="94483">
                  <c:v>9446.66</c:v>
                </c:pt>
                <c:pt idx="94484">
                  <c:v>9446.76</c:v>
                </c:pt>
                <c:pt idx="94485">
                  <c:v>9446.86</c:v>
                </c:pt>
                <c:pt idx="94486">
                  <c:v>9446.96</c:v>
                </c:pt>
                <c:pt idx="94487">
                  <c:v>9447.06</c:v>
                </c:pt>
                <c:pt idx="94488">
                  <c:v>9447.16</c:v>
                </c:pt>
                <c:pt idx="94489">
                  <c:v>9447.26</c:v>
                </c:pt>
                <c:pt idx="94490">
                  <c:v>9447.36</c:v>
                </c:pt>
                <c:pt idx="94491">
                  <c:v>9447.46</c:v>
                </c:pt>
                <c:pt idx="94492">
                  <c:v>9447.56</c:v>
                </c:pt>
                <c:pt idx="94493">
                  <c:v>9447.66</c:v>
                </c:pt>
                <c:pt idx="94494">
                  <c:v>9447.76</c:v>
                </c:pt>
                <c:pt idx="94495">
                  <c:v>9447.86</c:v>
                </c:pt>
                <c:pt idx="94496">
                  <c:v>9447.96</c:v>
                </c:pt>
                <c:pt idx="94497">
                  <c:v>9448.06</c:v>
                </c:pt>
                <c:pt idx="94498">
                  <c:v>9448.16</c:v>
                </c:pt>
                <c:pt idx="94499">
                  <c:v>9448.26</c:v>
                </c:pt>
                <c:pt idx="94500">
                  <c:v>9448.36</c:v>
                </c:pt>
                <c:pt idx="94501">
                  <c:v>9448.46</c:v>
                </c:pt>
                <c:pt idx="94502">
                  <c:v>9448.56</c:v>
                </c:pt>
                <c:pt idx="94503">
                  <c:v>9448.66</c:v>
                </c:pt>
                <c:pt idx="94504">
                  <c:v>9448.76</c:v>
                </c:pt>
                <c:pt idx="94505">
                  <c:v>9448.86</c:v>
                </c:pt>
                <c:pt idx="94506">
                  <c:v>9448.96</c:v>
                </c:pt>
                <c:pt idx="94507">
                  <c:v>9449.06</c:v>
                </c:pt>
                <c:pt idx="94508">
                  <c:v>9449.16</c:v>
                </c:pt>
                <c:pt idx="94509">
                  <c:v>9449.26</c:v>
                </c:pt>
                <c:pt idx="94510">
                  <c:v>9449.36</c:v>
                </c:pt>
                <c:pt idx="94511">
                  <c:v>9449.46</c:v>
                </c:pt>
                <c:pt idx="94512">
                  <c:v>9449.56</c:v>
                </c:pt>
                <c:pt idx="94513">
                  <c:v>9449.66</c:v>
                </c:pt>
                <c:pt idx="94514">
                  <c:v>9449.76</c:v>
                </c:pt>
                <c:pt idx="94515">
                  <c:v>9449.86</c:v>
                </c:pt>
                <c:pt idx="94516">
                  <c:v>9449.96</c:v>
                </c:pt>
                <c:pt idx="94517">
                  <c:v>9450.06</c:v>
                </c:pt>
                <c:pt idx="94518">
                  <c:v>9450.16</c:v>
                </c:pt>
                <c:pt idx="94519">
                  <c:v>9450.26</c:v>
                </c:pt>
                <c:pt idx="94520">
                  <c:v>9450.36</c:v>
                </c:pt>
                <c:pt idx="94521">
                  <c:v>9450.46</c:v>
                </c:pt>
                <c:pt idx="94522">
                  <c:v>9450.56</c:v>
                </c:pt>
                <c:pt idx="94523">
                  <c:v>9450.66</c:v>
                </c:pt>
                <c:pt idx="94524">
                  <c:v>9450.76</c:v>
                </c:pt>
                <c:pt idx="94525">
                  <c:v>9450.86</c:v>
                </c:pt>
                <c:pt idx="94526">
                  <c:v>9450.96</c:v>
                </c:pt>
                <c:pt idx="94527">
                  <c:v>9451.06</c:v>
                </c:pt>
                <c:pt idx="94528">
                  <c:v>9451.16</c:v>
                </c:pt>
                <c:pt idx="94529">
                  <c:v>9451.26</c:v>
                </c:pt>
                <c:pt idx="94530">
                  <c:v>9451.36</c:v>
                </c:pt>
                <c:pt idx="94531">
                  <c:v>9451.46</c:v>
                </c:pt>
                <c:pt idx="94532">
                  <c:v>9451.56</c:v>
                </c:pt>
                <c:pt idx="94533">
                  <c:v>9451.66</c:v>
                </c:pt>
                <c:pt idx="94534">
                  <c:v>9451.76</c:v>
                </c:pt>
                <c:pt idx="94535">
                  <c:v>9451.86</c:v>
                </c:pt>
                <c:pt idx="94536">
                  <c:v>9451.96</c:v>
                </c:pt>
                <c:pt idx="94537">
                  <c:v>9452.06</c:v>
                </c:pt>
                <c:pt idx="94538">
                  <c:v>9452.16</c:v>
                </c:pt>
                <c:pt idx="94539">
                  <c:v>9452.26</c:v>
                </c:pt>
                <c:pt idx="94540">
                  <c:v>9452.36</c:v>
                </c:pt>
                <c:pt idx="94541">
                  <c:v>9452.46</c:v>
                </c:pt>
                <c:pt idx="94542">
                  <c:v>9452.56</c:v>
                </c:pt>
                <c:pt idx="94543">
                  <c:v>9452.66</c:v>
                </c:pt>
                <c:pt idx="94544">
                  <c:v>9452.76</c:v>
                </c:pt>
                <c:pt idx="94545">
                  <c:v>9452.86</c:v>
                </c:pt>
                <c:pt idx="94546">
                  <c:v>9452.96</c:v>
                </c:pt>
                <c:pt idx="94547">
                  <c:v>9453.06</c:v>
                </c:pt>
                <c:pt idx="94548">
                  <c:v>9453.16</c:v>
                </c:pt>
                <c:pt idx="94549">
                  <c:v>9453.26</c:v>
                </c:pt>
                <c:pt idx="94550">
                  <c:v>9453.36</c:v>
                </c:pt>
                <c:pt idx="94551">
                  <c:v>9453.46</c:v>
                </c:pt>
                <c:pt idx="94552">
                  <c:v>9453.56</c:v>
                </c:pt>
                <c:pt idx="94553">
                  <c:v>9453.66</c:v>
                </c:pt>
                <c:pt idx="94554">
                  <c:v>9453.76</c:v>
                </c:pt>
                <c:pt idx="94555">
                  <c:v>9453.86</c:v>
                </c:pt>
                <c:pt idx="94556">
                  <c:v>9453.96</c:v>
                </c:pt>
                <c:pt idx="94557">
                  <c:v>9454.06</c:v>
                </c:pt>
                <c:pt idx="94558">
                  <c:v>9454.16</c:v>
                </c:pt>
                <c:pt idx="94559">
                  <c:v>9454.26</c:v>
                </c:pt>
                <c:pt idx="94560">
                  <c:v>9454.36</c:v>
                </c:pt>
                <c:pt idx="94561">
                  <c:v>9454.46</c:v>
                </c:pt>
                <c:pt idx="94562">
                  <c:v>9454.56</c:v>
                </c:pt>
                <c:pt idx="94563">
                  <c:v>9454.66</c:v>
                </c:pt>
                <c:pt idx="94564">
                  <c:v>9454.76</c:v>
                </c:pt>
                <c:pt idx="94565">
                  <c:v>9454.86</c:v>
                </c:pt>
                <c:pt idx="94566">
                  <c:v>9454.96</c:v>
                </c:pt>
                <c:pt idx="94567">
                  <c:v>9455.06</c:v>
                </c:pt>
                <c:pt idx="94568">
                  <c:v>9455.16</c:v>
                </c:pt>
                <c:pt idx="94569">
                  <c:v>9455.26</c:v>
                </c:pt>
                <c:pt idx="94570">
                  <c:v>9455.36</c:v>
                </c:pt>
                <c:pt idx="94571">
                  <c:v>9455.46</c:v>
                </c:pt>
                <c:pt idx="94572">
                  <c:v>9455.56</c:v>
                </c:pt>
                <c:pt idx="94573">
                  <c:v>9455.66</c:v>
                </c:pt>
                <c:pt idx="94574">
                  <c:v>9455.76</c:v>
                </c:pt>
                <c:pt idx="94575">
                  <c:v>9455.86</c:v>
                </c:pt>
                <c:pt idx="94576">
                  <c:v>9455.96</c:v>
                </c:pt>
                <c:pt idx="94577">
                  <c:v>9456.06</c:v>
                </c:pt>
                <c:pt idx="94578">
                  <c:v>9456.16</c:v>
                </c:pt>
                <c:pt idx="94579">
                  <c:v>9456.26</c:v>
                </c:pt>
                <c:pt idx="94580">
                  <c:v>9456.36</c:v>
                </c:pt>
                <c:pt idx="94581">
                  <c:v>9456.46</c:v>
                </c:pt>
                <c:pt idx="94582">
                  <c:v>9456.56</c:v>
                </c:pt>
                <c:pt idx="94583">
                  <c:v>9456.66</c:v>
                </c:pt>
                <c:pt idx="94584">
                  <c:v>9456.76</c:v>
                </c:pt>
                <c:pt idx="94585">
                  <c:v>9456.86</c:v>
                </c:pt>
                <c:pt idx="94586">
                  <c:v>9456.96</c:v>
                </c:pt>
                <c:pt idx="94587">
                  <c:v>9457.06</c:v>
                </c:pt>
                <c:pt idx="94588">
                  <c:v>9457.16</c:v>
                </c:pt>
                <c:pt idx="94589">
                  <c:v>9457.26</c:v>
                </c:pt>
                <c:pt idx="94590">
                  <c:v>9457.36</c:v>
                </c:pt>
                <c:pt idx="94591">
                  <c:v>9457.46</c:v>
                </c:pt>
                <c:pt idx="94592">
                  <c:v>9457.56</c:v>
                </c:pt>
                <c:pt idx="94593">
                  <c:v>9457.66</c:v>
                </c:pt>
                <c:pt idx="94594">
                  <c:v>9457.76</c:v>
                </c:pt>
                <c:pt idx="94595">
                  <c:v>9457.86</c:v>
                </c:pt>
                <c:pt idx="94596">
                  <c:v>9457.96</c:v>
                </c:pt>
                <c:pt idx="94597">
                  <c:v>9458.06</c:v>
                </c:pt>
                <c:pt idx="94598">
                  <c:v>9458.16</c:v>
                </c:pt>
                <c:pt idx="94599">
                  <c:v>9458.26</c:v>
                </c:pt>
                <c:pt idx="94600">
                  <c:v>9458.36</c:v>
                </c:pt>
                <c:pt idx="94601">
                  <c:v>9458.46</c:v>
                </c:pt>
                <c:pt idx="94602">
                  <c:v>9458.56</c:v>
                </c:pt>
                <c:pt idx="94603">
                  <c:v>9458.66</c:v>
                </c:pt>
                <c:pt idx="94604">
                  <c:v>9458.76</c:v>
                </c:pt>
                <c:pt idx="94605">
                  <c:v>9458.86</c:v>
                </c:pt>
                <c:pt idx="94606">
                  <c:v>9458.96</c:v>
                </c:pt>
                <c:pt idx="94607">
                  <c:v>9459.06</c:v>
                </c:pt>
                <c:pt idx="94608">
                  <c:v>9459.16</c:v>
                </c:pt>
                <c:pt idx="94609">
                  <c:v>9459.26</c:v>
                </c:pt>
                <c:pt idx="94610">
                  <c:v>9459.36</c:v>
                </c:pt>
                <c:pt idx="94611">
                  <c:v>9459.46</c:v>
                </c:pt>
                <c:pt idx="94612">
                  <c:v>9459.56</c:v>
                </c:pt>
                <c:pt idx="94613">
                  <c:v>9459.66</c:v>
                </c:pt>
                <c:pt idx="94614">
                  <c:v>9459.76</c:v>
                </c:pt>
                <c:pt idx="94615">
                  <c:v>9459.86</c:v>
                </c:pt>
                <c:pt idx="94616">
                  <c:v>9459.96</c:v>
                </c:pt>
                <c:pt idx="94617">
                  <c:v>9460.06</c:v>
                </c:pt>
                <c:pt idx="94618">
                  <c:v>9460.16</c:v>
                </c:pt>
                <c:pt idx="94619">
                  <c:v>9460.26</c:v>
                </c:pt>
                <c:pt idx="94620">
                  <c:v>9460.36</c:v>
                </c:pt>
                <c:pt idx="94621">
                  <c:v>9460.46</c:v>
                </c:pt>
                <c:pt idx="94622">
                  <c:v>9460.56</c:v>
                </c:pt>
                <c:pt idx="94623">
                  <c:v>9460.66</c:v>
                </c:pt>
                <c:pt idx="94624">
                  <c:v>9460.76</c:v>
                </c:pt>
                <c:pt idx="94625">
                  <c:v>9460.86</c:v>
                </c:pt>
                <c:pt idx="94626">
                  <c:v>9460.96</c:v>
                </c:pt>
                <c:pt idx="94627">
                  <c:v>9461.06</c:v>
                </c:pt>
                <c:pt idx="94628">
                  <c:v>9461.16</c:v>
                </c:pt>
                <c:pt idx="94629">
                  <c:v>9461.26</c:v>
                </c:pt>
                <c:pt idx="94630">
                  <c:v>9461.36</c:v>
                </c:pt>
                <c:pt idx="94631">
                  <c:v>9461.46</c:v>
                </c:pt>
                <c:pt idx="94632">
                  <c:v>9461.56</c:v>
                </c:pt>
                <c:pt idx="94633">
                  <c:v>9461.66</c:v>
                </c:pt>
                <c:pt idx="94634">
                  <c:v>9461.76</c:v>
                </c:pt>
                <c:pt idx="94635">
                  <c:v>9461.86</c:v>
                </c:pt>
                <c:pt idx="94636">
                  <c:v>9461.96</c:v>
                </c:pt>
                <c:pt idx="94637">
                  <c:v>9462.06</c:v>
                </c:pt>
                <c:pt idx="94638">
                  <c:v>9462.16</c:v>
                </c:pt>
                <c:pt idx="94639">
                  <c:v>9462.26</c:v>
                </c:pt>
                <c:pt idx="94640">
                  <c:v>9462.36</c:v>
                </c:pt>
                <c:pt idx="94641">
                  <c:v>9462.46</c:v>
                </c:pt>
                <c:pt idx="94642">
                  <c:v>9462.56</c:v>
                </c:pt>
                <c:pt idx="94643">
                  <c:v>9462.66</c:v>
                </c:pt>
                <c:pt idx="94644">
                  <c:v>9462.76</c:v>
                </c:pt>
                <c:pt idx="94645">
                  <c:v>9462.86</c:v>
                </c:pt>
                <c:pt idx="94646">
                  <c:v>9462.96</c:v>
                </c:pt>
                <c:pt idx="94647">
                  <c:v>9463.06</c:v>
                </c:pt>
                <c:pt idx="94648">
                  <c:v>9463.16</c:v>
                </c:pt>
                <c:pt idx="94649">
                  <c:v>9463.26</c:v>
                </c:pt>
                <c:pt idx="94650">
                  <c:v>9463.36</c:v>
                </c:pt>
                <c:pt idx="94651">
                  <c:v>9463.46</c:v>
                </c:pt>
                <c:pt idx="94652">
                  <c:v>9463.56</c:v>
                </c:pt>
                <c:pt idx="94653">
                  <c:v>9463.66</c:v>
                </c:pt>
                <c:pt idx="94654">
                  <c:v>9463.76</c:v>
                </c:pt>
                <c:pt idx="94655">
                  <c:v>9463.86</c:v>
                </c:pt>
                <c:pt idx="94656">
                  <c:v>9463.96</c:v>
                </c:pt>
                <c:pt idx="94657">
                  <c:v>9464.06</c:v>
                </c:pt>
                <c:pt idx="94658">
                  <c:v>9464.16</c:v>
                </c:pt>
                <c:pt idx="94659">
                  <c:v>9464.26</c:v>
                </c:pt>
                <c:pt idx="94660">
                  <c:v>9464.36</c:v>
                </c:pt>
                <c:pt idx="94661">
                  <c:v>9464.46</c:v>
                </c:pt>
                <c:pt idx="94662">
                  <c:v>9464.56</c:v>
                </c:pt>
                <c:pt idx="94663">
                  <c:v>9464.66</c:v>
                </c:pt>
                <c:pt idx="94664">
                  <c:v>9464.76</c:v>
                </c:pt>
                <c:pt idx="94665">
                  <c:v>9464.86</c:v>
                </c:pt>
                <c:pt idx="94666">
                  <c:v>9464.96</c:v>
                </c:pt>
                <c:pt idx="94667">
                  <c:v>9465.06</c:v>
                </c:pt>
                <c:pt idx="94668">
                  <c:v>9465.16</c:v>
                </c:pt>
                <c:pt idx="94669">
                  <c:v>9465.26</c:v>
                </c:pt>
                <c:pt idx="94670">
                  <c:v>9465.36</c:v>
                </c:pt>
                <c:pt idx="94671">
                  <c:v>9465.46</c:v>
                </c:pt>
                <c:pt idx="94672">
                  <c:v>9465.56</c:v>
                </c:pt>
                <c:pt idx="94673">
                  <c:v>9465.66</c:v>
                </c:pt>
                <c:pt idx="94674">
                  <c:v>9465.76</c:v>
                </c:pt>
                <c:pt idx="94675">
                  <c:v>9465.86</c:v>
                </c:pt>
                <c:pt idx="94676">
                  <c:v>9465.96</c:v>
                </c:pt>
                <c:pt idx="94677">
                  <c:v>9466.06</c:v>
                </c:pt>
                <c:pt idx="94678">
                  <c:v>9466.16</c:v>
                </c:pt>
                <c:pt idx="94679">
                  <c:v>9466.26</c:v>
                </c:pt>
                <c:pt idx="94680">
                  <c:v>9466.36</c:v>
                </c:pt>
                <c:pt idx="94681">
                  <c:v>9466.46</c:v>
                </c:pt>
                <c:pt idx="94682">
                  <c:v>9466.56</c:v>
                </c:pt>
                <c:pt idx="94683">
                  <c:v>9466.66</c:v>
                </c:pt>
                <c:pt idx="94684">
                  <c:v>9466.76</c:v>
                </c:pt>
                <c:pt idx="94685">
                  <c:v>9466.86</c:v>
                </c:pt>
                <c:pt idx="94686">
                  <c:v>9466.96</c:v>
                </c:pt>
                <c:pt idx="94687">
                  <c:v>9467.06</c:v>
                </c:pt>
                <c:pt idx="94688">
                  <c:v>9467.16</c:v>
                </c:pt>
                <c:pt idx="94689">
                  <c:v>9467.26</c:v>
                </c:pt>
                <c:pt idx="94690">
                  <c:v>9467.36</c:v>
                </c:pt>
                <c:pt idx="94691">
                  <c:v>9467.46</c:v>
                </c:pt>
                <c:pt idx="94692">
                  <c:v>9467.56</c:v>
                </c:pt>
                <c:pt idx="94693">
                  <c:v>9467.66</c:v>
                </c:pt>
                <c:pt idx="94694">
                  <c:v>9467.76</c:v>
                </c:pt>
                <c:pt idx="94695">
                  <c:v>9467.86</c:v>
                </c:pt>
                <c:pt idx="94696">
                  <c:v>9467.96</c:v>
                </c:pt>
                <c:pt idx="94697">
                  <c:v>9468.06</c:v>
                </c:pt>
                <c:pt idx="94698">
                  <c:v>9468.16</c:v>
                </c:pt>
                <c:pt idx="94699">
                  <c:v>9468.26</c:v>
                </c:pt>
                <c:pt idx="94700">
                  <c:v>9468.36</c:v>
                </c:pt>
                <c:pt idx="94701">
                  <c:v>9468.46</c:v>
                </c:pt>
                <c:pt idx="94702">
                  <c:v>9468.56</c:v>
                </c:pt>
                <c:pt idx="94703">
                  <c:v>9468.66</c:v>
                </c:pt>
                <c:pt idx="94704">
                  <c:v>9468.76</c:v>
                </c:pt>
                <c:pt idx="94705">
                  <c:v>9468.86</c:v>
                </c:pt>
                <c:pt idx="94706">
                  <c:v>9468.96</c:v>
                </c:pt>
                <c:pt idx="94707">
                  <c:v>9469.06</c:v>
                </c:pt>
                <c:pt idx="94708">
                  <c:v>9469.16</c:v>
                </c:pt>
                <c:pt idx="94709">
                  <c:v>9469.26</c:v>
                </c:pt>
                <c:pt idx="94710">
                  <c:v>9469.36</c:v>
                </c:pt>
                <c:pt idx="94711">
                  <c:v>9469.46</c:v>
                </c:pt>
                <c:pt idx="94712">
                  <c:v>9469.56</c:v>
                </c:pt>
                <c:pt idx="94713">
                  <c:v>9469.66</c:v>
                </c:pt>
                <c:pt idx="94714">
                  <c:v>9469.76</c:v>
                </c:pt>
                <c:pt idx="94715">
                  <c:v>9469.86</c:v>
                </c:pt>
                <c:pt idx="94716">
                  <c:v>9469.96</c:v>
                </c:pt>
                <c:pt idx="94717">
                  <c:v>9470.06</c:v>
                </c:pt>
                <c:pt idx="94718">
                  <c:v>9470.16</c:v>
                </c:pt>
                <c:pt idx="94719">
                  <c:v>9470.26</c:v>
                </c:pt>
                <c:pt idx="94720">
                  <c:v>9470.36</c:v>
                </c:pt>
                <c:pt idx="94721">
                  <c:v>9470.46</c:v>
                </c:pt>
                <c:pt idx="94722">
                  <c:v>9470.56</c:v>
                </c:pt>
                <c:pt idx="94723">
                  <c:v>9470.66</c:v>
                </c:pt>
                <c:pt idx="94724">
                  <c:v>9470.76</c:v>
                </c:pt>
                <c:pt idx="94725">
                  <c:v>9470.86</c:v>
                </c:pt>
                <c:pt idx="94726">
                  <c:v>9470.96</c:v>
                </c:pt>
                <c:pt idx="94727">
                  <c:v>9471.06</c:v>
                </c:pt>
                <c:pt idx="94728">
                  <c:v>9471.16</c:v>
                </c:pt>
                <c:pt idx="94729">
                  <c:v>9471.26</c:v>
                </c:pt>
                <c:pt idx="94730">
                  <c:v>9471.36</c:v>
                </c:pt>
                <c:pt idx="94731">
                  <c:v>9471.46</c:v>
                </c:pt>
                <c:pt idx="94732">
                  <c:v>9471.56</c:v>
                </c:pt>
                <c:pt idx="94733">
                  <c:v>9471.66</c:v>
                </c:pt>
                <c:pt idx="94734">
                  <c:v>9471.76</c:v>
                </c:pt>
                <c:pt idx="94735">
                  <c:v>9471.86</c:v>
                </c:pt>
                <c:pt idx="94736">
                  <c:v>9471.96</c:v>
                </c:pt>
                <c:pt idx="94737">
                  <c:v>9472.06</c:v>
                </c:pt>
                <c:pt idx="94738">
                  <c:v>9472.16</c:v>
                </c:pt>
                <c:pt idx="94739">
                  <c:v>9472.26</c:v>
                </c:pt>
                <c:pt idx="94740">
                  <c:v>9472.36</c:v>
                </c:pt>
                <c:pt idx="94741">
                  <c:v>9472.46</c:v>
                </c:pt>
                <c:pt idx="94742">
                  <c:v>9472.56</c:v>
                </c:pt>
                <c:pt idx="94743">
                  <c:v>9472.66</c:v>
                </c:pt>
                <c:pt idx="94744">
                  <c:v>9472.76</c:v>
                </c:pt>
                <c:pt idx="94745">
                  <c:v>9472.86</c:v>
                </c:pt>
                <c:pt idx="94746">
                  <c:v>9472.96</c:v>
                </c:pt>
                <c:pt idx="94747">
                  <c:v>9473.06</c:v>
                </c:pt>
                <c:pt idx="94748">
                  <c:v>9473.16</c:v>
                </c:pt>
                <c:pt idx="94749">
                  <c:v>9473.26</c:v>
                </c:pt>
                <c:pt idx="94750">
                  <c:v>9473.36</c:v>
                </c:pt>
                <c:pt idx="94751">
                  <c:v>9473.46</c:v>
                </c:pt>
                <c:pt idx="94752">
                  <c:v>9473.56</c:v>
                </c:pt>
                <c:pt idx="94753">
                  <c:v>9473.66</c:v>
                </c:pt>
                <c:pt idx="94754">
                  <c:v>9473.76</c:v>
                </c:pt>
                <c:pt idx="94755">
                  <c:v>9473.86</c:v>
                </c:pt>
                <c:pt idx="94756">
                  <c:v>9473.96</c:v>
                </c:pt>
                <c:pt idx="94757">
                  <c:v>9474.06</c:v>
                </c:pt>
                <c:pt idx="94758">
                  <c:v>9474.16</c:v>
                </c:pt>
                <c:pt idx="94759">
                  <c:v>9474.26</c:v>
                </c:pt>
                <c:pt idx="94760">
                  <c:v>9474.36</c:v>
                </c:pt>
                <c:pt idx="94761">
                  <c:v>9474.46</c:v>
                </c:pt>
                <c:pt idx="94762">
                  <c:v>9474.56</c:v>
                </c:pt>
                <c:pt idx="94763">
                  <c:v>9474.66</c:v>
                </c:pt>
                <c:pt idx="94764">
                  <c:v>9474.76</c:v>
                </c:pt>
                <c:pt idx="94765">
                  <c:v>9474.86</c:v>
                </c:pt>
                <c:pt idx="94766">
                  <c:v>9474.96</c:v>
                </c:pt>
                <c:pt idx="94767">
                  <c:v>9475.06</c:v>
                </c:pt>
                <c:pt idx="94768">
                  <c:v>9475.16</c:v>
                </c:pt>
                <c:pt idx="94769">
                  <c:v>9475.26</c:v>
                </c:pt>
                <c:pt idx="94770">
                  <c:v>9475.36</c:v>
                </c:pt>
                <c:pt idx="94771">
                  <c:v>9475.46</c:v>
                </c:pt>
                <c:pt idx="94772">
                  <c:v>9475.56</c:v>
                </c:pt>
                <c:pt idx="94773">
                  <c:v>9475.66</c:v>
                </c:pt>
                <c:pt idx="94774">
                  <c:v>9475.76</c:v>
                </c:pt>
                <c:pt idx="94775">
                  <c:v>9475.86</c:v>
                </c:pt>
                <c:pt idx="94776">
                  <c:v>9475.96</c:v>
                </c:pt>
                <c:pt idx="94777">
                  <c:v>9476.06</c:v>
                </c:pt>
                <c:pt idx="94778">
                  <c:v>9476.16</c:v>
                </c:pt>
                <c:pt idx="94779">
                  <c:v>9476.26</c:v>
                </c:pt>
                <c:pt idx="94780">
                  <c:v>9476.36</c:v>
                </c:pt>
                <c:pt idx="94781">
                  <c:v>9476.46</c:v>
                </c:pt>
                <c:pt idx="94782">
                  <c:v>9476.56</c:v>
                </c:pt>
                <c:pt idx="94783">
                  <c:v>9476.66</c:v>
                </c:pt>
                <c:pt idx="94784">
                  <c:v>9476.76</c:v>
                </c:pt>
                <c:pt idx="94785">
                  <c:v>9476.86</c:v>
                </c:pt>
                <c:pt idx="94786">
                  <c:v>9476.96</c:v>
                </c:pt>
                <c:pt idx="94787">
                  <c:v>9477.06</c:v>
                </c:pt>
                <c:pt idx="94788">
                  <c:v>9477.16</c:v>
                </c:pt>
                <c:pt idx="94789">
                  <c:v>9477.26</c:v>
                </c:pt>
                <c:pt idx="94790">
                  <c:v>9477.36</c:v>
                </c:pt>
                <c:pt idx="94791">
                  <c:v>9477.46</c:v>
                </c:pt>
                <c:pt idx="94792">
                  <c:v>9477.56</c:v>
                </c:pt>
                <c:pt idx="94793">
                  <c:v>9477.66</c:v>
                </c:pt>
                <c:pt idx="94794">
                  <c:v>9477.76</c:v>
                </c:pt>
                <c:pt idx="94795">
                  <c:v>9477.86</c:v>
                </c:pt>
                <c:pt idx="94796">
                  <c:v>9477.96</c:v>
                </c:pt>
                <c:pt idx="94797">
                  <c:v>9478.06</c:v>
                </c:pt>
                <c:pt idx="94798">
                  <c:v>9478.16</c:v>
                </c:pt>
                <c:pt idx="94799">
                  <c:v>9478.26</c:v>
                </c:pt>
                <c:pt idx="94800">
                  <c:v>9478.36</c:v>
                </c:pt>
                <c:pt idx="94801">
                  <c:v>9478.46</c:v>
                </c:pt>
                <c:pt idx="94802">
                  <c:v>9478.56</c:v>
                </c:pt>
                <c:pt idx="94803">
                  <c:v>9478.66</c:v>
                </c:pt>
                <c:pt idx="94804">
                  <c:v>9478.76</c:v>
                </c:pt>
                <c:pt idx="94805">
                  <c:v>9478.86</c:v>
                </c:pt>
                <c:pt idx="94806">
                  <c:v>9478.96</c:v>
                </c:pt>
                <c:pt idx="94807">
                  <c:v>9479.06</c:v>
                </c:pt>
                <c:pt idx="94808">
                  <c:v>9479.16</c:v>
                </c:pt>
                <c:pt idx="94809">
                  <c:v>9479.26</c:v>
                </c:pt>
                <c:pt idx="94810">
                  <c:v>9479.36</c:v>
                </c:pt>
                <c:pt idx="94811">
                  <c:v>9479.46</c:v>
                </c:pt>
                <c:pt idx="94812">
                  <c:v>9479.56</c:v>
                </c:pt>
                <c:pt idx="94813">
                  <c:v>9479.66</c:v>
                </c:pt>
                <c:pt idx="94814">
                  <c:v>9479.76</c:v>
                </c:pt>
                <c:pt idx="94815">
                  <c:v>9479.86</c:v>
                </c:pt>
                <c:pt idx="94816">
                  <c:v>9479.96</c:v>
                </c:pt>
                <c:pt idx="94817">
                  <c:v>9480.06</c:v>
                </c:pt>
                <c:pt idx="94818">
                  <c:v>9480.16</c:v>
                </c:pt>
                <c:pt idx="94819">
                  <c:v>9480.26</c:v>
                </c:pt>
                <c:pt idx="94820">
                  <c:v>9480.36</c:v>
                </c:pt>
                <c:pt idx="94821">
                  <c:v>9480.46</c:v>
                </c:pt>
                <c:pt idx="94822">
                  <c:v>9480.56</c:v>
                </c:pt>
                <c:pt idx="94823">
                  <c:v>9480.66</c:v>
                </c:pt>
                <c:pt idx="94824">
                  <c:v>9480.76</c:v>
                </c:pt>
                <c:pt idx="94825">
                  <c:v>9480.86</c:v>
                </c:pt>
                <c:pt idx="94826">
                  <c:v>9480.96</c:v>
                </c:pt>
                <c:pt idx="94827">
                  <c:v>9481.06</c:v>
                </c:pt>
                <c:pt idx="94828">
                  <c:v>9481.16</c:v>
                </c:pt>
                <c:pt idx="94829">
                  <c:v>9481.26</c:v>
                </c:pt>
                <c:pt idx="94830">
                  <c:v>9481.36</c:v>
                </c:pt>
                <c:pt idx="94831">
                  <c:v>9481.46</c:v>
                </c:pt>
                <c:pt idx="94832">
                  <c:v>9481.56</c:v>
                </c:pt>
                <c:pt idx="94833">
                  <c:v>9481.66</c:v>
                </c:pt>
                <c:pt idx="94834">
                  <c:v>9481.76</c:v>
                </c:pt>
                <c:pt idx="94835">
                  <c:v>9481.86</c:v>
                </c:pt>
                <c:pt idx="94836">
                  <c:v>9481.96</c:v>
                </c:pt>
                <c:pt idx="94837">
                  <c:v>9482.06</c:v>
                </c:pt>
                <c:pt idx="94838">
                  <c:v>9482.16</c:v>
                </c:pt>
                <c:pt idx="94839">
                  <c:v>9482.26</c:v>
                </c:pt>
                <c:pt idx="94840">
                  <c:v>9482.36</c:v>
                </c:pt>
                <c:pt idx="94841">
                  <c:v>9482.46</c:v>
                </c:pt>
                <c:pt idx="94842">
                  <c:v>9482.56</c:v>
                </c:pt>
                <c:pt idx="94843">
                  <c:v>9482.66</c:v>
                </c:pt>
                <c:pt idx="94844">
                  <c:v>9482.76</c:v>
                </c:pt>
                <c:pt idx="94845">
                  <c:v>9482.86</c:v>
                </c:pt>
                <c:pt idx="94846">
                  <c:v>9482.96</c:v>
                </c:pt>
                <c:pt idx="94847">
                  <c:v>9483.06</c:v>
                </c:pt>
                <c:pt idx="94848">
                  <c:v>9483.16</c:v>
                </c:pt>
                <c:pt idx="94849">
                  <c:v>9483.26</c:v>
                </c:pt>
                <c:pt idx="94850">
                  <c:v>9483.36</c:v>
                </c:pt>
                <c:pt idx="94851">
                  <c:v>9483.46</c:v>
                </c:pt>
                <c:pt idx="94852">
                  <c:v>9483.56</c:v>
                </c:pt>
                <c:pt idx="94853">
                  <c:v>9483.66</c:v>
                </c:pt>
                <c:pt idx="94854">
                  <c:v>9483.76</c:v>
                </c:pt>
                <c:pt idx="94855">
                  <c:v>9483.86</c:v>
                </c:pt>
                <c:pt idx="94856">
                  <c:v>9483.96</c:v>
                </c:pt>
                <c:pt idx="94857">
                  <c:v>9484.06</c:v>
                </c:pt>
                <c:pt idx="94858">
                  <c:v>9484.16</c:v>
                </c:pt>
                <c:pt idx="94859">
                  <c:v>9484.26</c:v>
                </c:pt>
                <c:pt idx="94860">
                  <c:v>9484.36</c:v>
                </c:pt>
                <c:pt idx="94861">
                  <c:v>9484.46</c:v>
                </c:pt>
                <c:pt idx="94862">
                  <c:v>9484.56</c:v>
                </c:pt>
                <c:pt idx="94863">
                  <c:v>9484.66</c:v>
                </c:pt>
                <c:pt idx="94864">
                  <c:v>9484.76</c:v>
                </c:pt>
                <c:pt idx="94865">
                  <c:v>9484.86</c:v>
                </c:pt>
                <c:pt idx="94866">
                  <c:v>9484.96</c:v>
                </c:pt>
                <c:pt idx="94867">
                  <c:v>9485.06</c:v>
                </c:pt>
                <c:pt idx="94868">
                  <c:v>9485.16</c:v>
                </c:pt>
                <c:pt idx="94869">
                  <c:v>9485.26</c:v>
                </c:pt>
                <c:pt idx="94870">
                  <c:v>9485.36</c:v>
                </c:pt>
                <c:pt idx="94871">
                  <c:v>9485.46</c:v>
                </c:pt>
                <c:pt idx="94872">
                  <c:v>9485.56</c:v>
                </c:pt>
                <c:pt idx="94873">
                  <c:v>9485.66</c:v>
                </c:pt>
                <c:pt idx="94874">
                  <c:v>9485.76</c:v>
                </c:pt>
                <c:pt idx="94875">
                  <c:v>9485.86</c:v>
                </c:pt>
                <c:pt idx="94876">
                  <c:v>9485.96</c:v>
                </c:pt>
                <c:pt idx="94877">
                  <c:v>9486.06</c:v>
                </c:pt>
                <c:pt idx="94878">
                  <c:v>9486.16</c:v>
                </c:pt>
                <c:pt idx="94879">
                  <c:v>9486.26</c:v>
                </c:pt>
                <c:pt idx="94880">
                  <c:v>9486.36</c:v>
                </c:pt>
                <c:pt idx="94881">
                  <c:v>9486.46</c:v>
                </c:pt>
                <c:pt idx="94882">
                  <c:v>9486.56</c:v>
                </c:pt>
                <c:pt idx="94883">
                  <c:v>9486.66</c:v>
                </c:pt>
                <c:pt idx="94884">
                  <c:v>9486.76</c:v>
                </c:pt>
                <c:pt idx="94885">
                  <c:v>9486.86</c:v>
                </c:pt>
                <c:pt idx="94886">
                  <c:v>9486.96</c:v>
                </c:pt>
                <c:pt idx="94887">
                  <c:v>9487.06</c:v>
                </c:pt>
                <c:pt idx="94888">
                  <c:v>9487.16</c:v>
                </c:pt>
                <c:pt idx="94889">
                  <c:v>9487.26</c:v>
                </c:pt>
                <c:pt idx="94890">
                  <c:v>9487.36</c:v>
                </c:pt>
                <c:pt idx="94891">
                  <c:v>9487.46</c:v>
                </c:pt>
                <c:pt idx="94892">
                  <c:v>9487.56</c:v>
                </c:pt>
                <c:pt idx="94893">
                  <c:v>9487.66</c:v>
                </c:pt>
                <c:pt idx="94894">
                  <c:v>9487.76</c:v>
                </c:pt>
                <c:pt idx="94895">
                  <c:v>9487.86</c:v>
                </c:pt>
                <c:pt idx="94896">
                  <c:v>9487.96</c:v>
                </c:pt>
                <c:pt idx="94897">
                  <c:v>9488.06</c:v>
                </c:pt>
                <c:pt idx="94898">
                  <c:v>9488.16</c:v>
                </c:pt>
                <c:pt idx="94899">
                  <c:v>9488.26</c:v>
                </c:pt>
                <c:pt idx="94900">
                  <c:v>9488.36</c:v>
                </c:pt>
                <c:pt idx="94901">
                  <c:v>9488.46</c:v>
                </c:pt>
                <c:pt idx="94902">
                  <c:v>9488.56</c:v>
                </c:pt>
                <c:pt idx="94903">
                  <c:v>9488.66</c:v>
                </c:pt>
                <c:pt idx="94904">
                  <c:v>9488.76</c:v>
                </c:pt>
                <c:pt idx="94905">
                  <c:v>9488.86</c:v>
                </c:pt>
                <c:pt idx="94906">
                  <c:v>9488.96</c:v>
                </c:pt>
                <c:pt idx="94907">
                  <c:v>9489.06</c:v>
                </c:pt>
                <c:pt idx="94908">
                  <c:v>9489.16</c:v>
                </c:pt>
                <c:pt idx="94909">
                  <c:v>9489.26</c:v>
                </c:pt>
                <c:pt idx="94910">
                  <c:v>9489.36</c:v>
                </c:pt>
                <c:pt idx="94911">
                  <c:v>9489.46</c:v>
                </c:pt>
                <c:pt idx="94912">
                  <c:v>9489.56</c:v>
                </c:pt>
                <c:pt idx="94913">
                  <c:v>9489.66</c:v>
                </c:pt>
                <c:pt idx="94914">
                  <c:v>9489.76</c:v>
                </c:pt>
                <c:pt idx="94915">
                  <c:v>9489.86</c:v>
                </c:pt>
                <c:pt idx="94916">
                  <c:v>9489.96</c:v>
                </c:pt>
                <c:pt idx="94917">
                  <c:v>9490.06</c:v>
                </c:pt>
                <c:pt idx="94918">
                  <c:v>9490.16</c:v>
                </c:pt>
                <c:pt idx="94919">
                  <c:v>9490.26</c:v>
                </c:pt>
                <c:pt idx="94920">
                  <c:v>9490.36</c:v>
                </c:pt>
                <c:pt idx="94921">
                  <c:v>9490.46</c:v>
                </c:pt>
                <c:pt idx="94922">
                  <c:v>9490.56</c:v>
                </c:pt>
                <c:pt idx="94923">
                  <c:v>9490.66</c:v>
                </c:pt>
                <c:pt idx="94924">
                  <c:v>9490.76</c:v>
                </c:pt>
                <c:pt idx="94925">
                  <c:v>9490.86</c:v>
                </c:pt>
                <c:pt idx="94926">
                  <c:v>9490.96</c:v>
                </c:pt>
                <c:pt idx="94927">
                  <c:v>9491.06</c:v>
                </c:pt>
                <c:pt idx="94928">
                  <c:v>9491.16</c:v>
                </c:pt>
                <c:pt idx="94929">
                  <c:v>9491.26</c:v>
                </c:pt>
                <c:pt idx="94930">
                  <c:v>9491.36</c:v>
                </c:pt>
                <c:pt idx="94931">
                  <c:v>9491.46</c:v>
                </c:pt>
                <c:pt idx="94932">
                  <c:v>9491.56</c:v>
                </c:pt>
                <c:pt idx="94933">
                  <c:v>9491.66</c:v>
                </c:pt>
                <c:pt idx="94934">
                  <c:v>9491.76</c:v>
                </c:pt>
                <c:pt idx="94935">
                  <c:v>9491.86</c:v>
                </c:pt>
                <c:pt idx="94936">
                  <c:v>9491.96</c:v>
                </c:pt>
                <c:pt idx="94937">
                  <c:v>9492.06</c:v>
                </c:pt>
                <c:pt idx="94938">
                  <c:v>9492.16</c:v>
                </c:pt>
                <c:pt idx="94939">
                  <c:v>9492.26</c:v>
                </c:pt>
                <c:pt idx="94940">
                  <c:v>9492.36</c:v>
                </c:pt>
                <c:pt idx="94941">
                  <c:v>9492.46</c:v>
                </c:pt>
                <c:pt idx="94942">
                  <c:v>9492.56</c:v>
                </c:pt>
                <c:pt idx="94943">
                  <c:v>9492.66</c:v>
                </c:pt>
                <c:pt idx="94944">
                  <c:v>9492.76</c:v>
                </c:pt>
                <c:pt idx="94945">
                  <c:v>9492.86</c:v>
                </c:pt>
                <c:pt idx="94946">
                  <c:v>9492.96</c:v>
                </c:pt>
                <c:pt idx="94947">
                  <c:v>9493.06</c:v>
                </c:pt>
                <c:pt idx="94948">
                  <c:v>9493.16</c:v>
                </c:pt>
                <c:pt idx="94949">
                  <c:v>9493.26</c:v>
                </c:pt>
                <c:pt idx="94950">
                  <c:v>9493.36</c:v>
                </c:pt>
                <c:pt idx="94951">
                  <c:v>9493.46</c:v>
                </c:pt>
                <c:pt idx="94952">
                  <c:v>9493.56</c:v>
                </c:pt>
                <c:pt idx="94953">
                  <c:v>9493.66</c:v>
                </c:pt>
                <c:pt idx="94954">
                  <c:v>9493.76</c:v>
                </c:pt>
                <c:pt idx="94955">
                  <c:v>9493.86</c:v>
                </c:pt>
                <c:pt idx="94956">
                  <c:v>9493.96</c:v>
                </c:pt>
                <c:pt idx="94957">
                  <c:v>9494.06</c:v>
                </c:pt>
                <c:pt idx="94958">
                  <c:v>9494.16</c:v>
                </c:pt>
                <c:pt idx="94959">
                  <c:v>9494.26</c:v>
                </c:pt>
                <c:pt idx="94960">
                  <c:v>9494.36</c:v>
                </c:pt>
                <c:pt idx="94961">
                  <c:v>9494.46</c:v>
                </c:pt>
                <c:pt idx="94962">
                  <c:v>9494.56</c:v>
                </c:pt>
                <c:pt idx="94963">
                  <c:v>9494.66</c:v>
                </c:pt>
                <c:pt idx="94964">
                  <c:v>9494.76</c:v>
                </c:pt>
                <c:pt idx="94965">
                  <c:v>9494.86</c:v>
                </c:pt>
                <c:pt idx="94966">
                  <c:v>9494.96</c:v>
                </c:pt>
                <c:pt idx="94967">
                  <c:v>9495.06</c:v>
                </c:pt>
                <c:pt idx="94968">
                  <c:v>9495.16</c:v>
                </c:pt>
                <c:pt idx="94969">
                  <c:v>9495.26</c:v>
                </c:pt>
                <c:pt idx="94970">
                  <c:v>9495.36</c:v>
                </c:pt>
                <c:pt idx="94971">
                  <c:v>9495.46</c:v>
                </c:pt>
                <c:pt idx="94972">
                  <c:v>9495.56</c:v>
                </c:pt>
                <c:pt idx="94973">
                  <c:v>9495.66</c:v>
                </c:pt>
                <c:pt idx="94974">
                  <c:v>9495.76</c:v>
                </c:pt>
                <c:pt idx="94975">
                  <c:v>9495.86</c:v>
                </c:pt>
                <c:pt idx="94976">
                  <c:v>9495.96</c:v>
                </c:pt>
                <c:pt idx="94977">
                  <c:v>9496.06</c:v>
                </c:pt>
                <c:pt idx="94978">
                  <c:v>9496.16</c:v>
                </c:pt>
                <c:pt idx="94979">
                  <c:v>9496.26</c:v>
                </c:pt>
                <c:pt idx="94980">
                  <c:v>9496.36</c:v>
                </c:pt>
                <c:pt idx="94981">
                  <c:v>9496.46</c:v>
                </c:pt>
                <c:pt idx="94982">
                  <c:v>9496.56</c:v>
                </c:pt>
                <c:pt idx="94983">
                  <c:v>9496.66</c:v>
                </c:pt>
                <c:pt idx="94984">
                  <c:v>9496.76</c:v>
                </c:pt>
                <c:pt idx="94985">
                  <c:v>9496.86</c:v>
                </c:pt>
                <c:pt idx="94986">
                  <c:v>9496.96</c:v>
                </c:pt>
                <c:pt idx="94987">
                  <c:v>9497.06</c:v>
                </c:pt>
                <c:pt idx="94988">
                  <c:v>9497.16</c:v>
                </c:pt>
                <c:pt idx="94989">
                  <c:v>9497.26</c:v>
                </c:pt>
                <c:pt idx="94990">
                  <c:v>9497.36</c:v>
                </c:pt>
                <c:pt idx="94991">
                  <c:v>9497.46</c:v>
                </c:pt>
                <c:pt idx="94992">
                  <c:v>9497.56</c:v>
                </c:pt>
                <c:pt idx="94993">
                  <c:v>9497.66</c:v>
                </c:pt>
                <c:pt idx="94994">
                  <c:v>9497.76</c:v>
                </c:pt>
                <c:pt idx="94995">
                  <c:v>9497.86</c:v>
                </c:pt>
                <c:pt idx="94996">
                  <c:v>9497.96</c:v>
                </c:pt>
                <c:pt idx="94997">
                  <c:v>9498.06</c:v>
                </c:pt>
                <c:pt idx="94998">
                  <c:v>9498.16</c:v>
                </c:pt>
                <c:pt idx="94999">
                  <c:v>9498.26</c:v>
                </c:pt>
                <c:pt idx="95000">
                  <c:v>9498.36</c:v>
                </c:pt>
                <c:pt idx="95001">
                  <c:v>9498.46</c:v>
                </c:pt>
                <c:pt idx="95002">
                  <c:v>9498.56</c:v>
                </c:pt>
                <c:pt idx="95003">
                  <c:v>9498.66</c:v>
                </c:pt>
                <c:pt idx="95004">
                  <c:v>9498.76</c:v>
                </c:pt>
                <c:pt idx="95005">
                  <c:v>9498.86</c:v>
                </c:pt>
                <c:pt idx="95006">
                  <c:v>9498.96</c:v>
                </c:pt>
                <c:pt idx="95007">
                  <c:v>9499.06</c:v>
                </c:pt>
                <c:pt idx="95008">
                  <c:v>9499.16</c:v>
                </c:pt>
                <c:pt idx="95009">
                  <c:v>9499.26</c:v>
                </c:pt>
                <c:pt idx="95010">
                  <c:v>9499.36</c:v>
                </c:pt>
                <c:pt idx="95011">
                  <c:v>9499.46</c:v>
                </c:pt>
                <c:pt idx="95012">
                  <c:v>9499.56</c:v>
                </c:pt>
                <c:pt idx="95013">
                  <c:v>9499.66</c:v>
                </c:pt>
                <c:pt idx="95014">
                  <c:v>9499.76</c:v>
                </c:pt>
                <c:pt idx="95015">
                  <c:v>9499.86</c:v>
                </c:pt>
                <c:pt idx="95016">
                  <c:v>9499.96</c:v>
                </c:pt>
                <c:pt idx="95017">
                  <c:v>9500.06</c:v>
                </c:pt>
                <c:pt idx="95018">
                  <c:v>9500.16</c:v>
                </c:pt>
                <c:pt idx="95019">
                  <c:v>9500.26</c:v>
                </c:pt>
                <c:pt idx="95020">
                  <c:v>9500.36</c:v>
                </c:pt>
                <c:pt idx="95021">
                  <c:v>9500.46</c:v>
                </c:pt>
                <c:pt idx="95022">
                  <c:v>9500.56</c:v>
                </c:pt>
                <c:pt idx="95023">
                  <c:v>9500.66</c:v>
                </c:pt>
                <c:pt idx="95024">
                  <c:v>9500.76</c:v>
                </c:pt>
                <c:pt idx="95025">
                  <c:v>9500.86</c:v>
                </c:pt>
                <c:pt idx="95026">
                  <c:v>9500.96</c:v>
                </c:pt>
                <c:pt idx="95027">
                  <c:v>9501.06</c:v>
                </c:pt>
                <c:pt idx="95028">
                  <c:v>9501.16</c:v>
                </c:pt>
                <c:pt idx="95029">
                  <c:v>9501.26</c:v>
                </c:pt>
                <c:pt idx="95030">
                  <c:v>9501.36</c:v>
                </c:pt>
                <c:pt idx="95031">
                  <c:v>9501.46</c:v>
                </c:pt>
                <c:pt idx="95032">
                  <c:v>9501.56</c:v>
                </c:pt>
                <c:pt idx="95033">
                  <c:v>9501.66</c:v>
                </c:pt>
                <c:pt idx="95034">
                  <c:v>9501.76</c:v>
                </c:pt>
                <c:pt idx="95035">
                  <c:v>9501.86</c:v>
                </c:pt>
                <c:pt idx="95036">
                  <c:v>9501.96</c:v>
                </c:pt>
                <c:pt idx="95037">
                  <c:v>9502.06</c:v>
                </c:pt>
                <c:pt idx="95038">
                  <c:v>9502.16</c:v>
                </c:pt>
                <c:pt idx="95039">
                  <c:v>9502.26</c:v>
                </c:pt>
                <c:pt idx="95040">
                  <c:v>9502.36</c:v>
                </c:pt>
                <c:pt idx="95041">
                  <c:v>9502.46</c:v>
                </c:pt>
                <c:pt idx="95042">
                  <c:v>9502.56</c:v>
                </c:pt>
                <c:pt idx="95043">
                  <c:v>9502.66</c:v>
                </c:pt>
                <c:pt idx="95044">
                  <c:v>9502.76</c:v>
                </c:pt>
                <c:pt idx="95045">
                  <c:v>9502.86</c:v>
                </c:pt>
                <c:pt idx="95046">
                  <c:v>9502.96</c:v>
                </c:pt>
                <c:pt idx="95047">
                  <c:v>9503.06</c:v>
                </c:pt>
                <c:pt idx="95048">
                  <c:v>9503.16</c:v>
                </c:pt>
                <c:pt idx="95049">
                  <c:v>9503.26</c:v>
                </c:pt>
                <c:pt idx="95050">
                  <c:v>9503.36</c:v>
                </c:pt>
                <c:pt idx="95051">
                  <c:v>9503.46</c:v>
                </c:pt>
                <c:pt idx="95052">
                  <c:v>9503.56</c:v>
                </c:pt>
                <c:pt idx="95053">
                  <c:v>9503.66</c:v>
                </c:pt>
                <c:pt idx="95054">
                  <c:v>9503.76</c:v>
                </c:pt>
                <c:pt idx="95055">
                  <c:v>9503.86</c:v>
                </c:pt>
                <c:pt idx="95056">
                  <c:v>9503.96</c:v>
                </c:pt>
                <c:pt idx="95057">
                  <c:v>9504.06</c:v>
                </c:pt>
                <c:pt idx="95058">
                  <c:v>9504.16</c:v>
                </c:pt>
                <c:pt idx="95059">
                  <c:v>9504.26</c:v>
                </c:pt>
                <c:pt idx="95060">
                  <c:v>9504.36</c:v>
                </c:pt>
                <c:pt idx="95061">
                  <c:v>9504.46</c:v>
                </c:pt>
                <c:pt idx="95062">
                  <c:v>9504.56</c:v>
                </c:pt>
                <c:pt idx="95063">
                  <c:v>9504.66</c:v>
                </c:pt>
                <c:pt idx="95064">
                  <c:v>9504.76</c:v>
                </c:pt>
                <c:pt idx="95065">
                  <c:v>9504.86</c:v>
                </c:pt>
                <c:pt idx="95066">
                  <c:v>9504.96</c:v>
                </c:pt>
                <c:pt idx="95067">
                  <c:v>9505.06</c:v>
                </c:pt>
                <c:pt idx="95068">
                  <c:v>9505.16</c:v>
                </c:pt>
                <c:pt idx="95069">
                  <c:v>9505.26</c:v>
                </c:pt>
                <c:pt idx="95070">
                  <c:v>9505.36</c:v>
                </c:pt>
                <c:pt idx="95071">
                  <c:v>9505.46</c:v>
                </c:pt>
                <c:pt idx="95072">
                  <c:v>9505.56</c:v>
                </c:pt>
                <c:pt idx="95073">
                  <c:v>9505.66</c:v>
                </c:pt>
                <c:pt idx="95074">
                  <c:v>9505.76</c:v>
                </c:pt>
                <c:pt idx="95075">
                  <c:v>9505.86</c:v>
                </c:pt>
                <c:pt idx="95076">
                  <c:v>9505.96</c:v>
                </c:pt>
                <c:pt idx="95077">
                  <c:v>9506.06</c:v>
                </c:pt>
                <c:pt idx="95078">
                  <c:v>9506.16</c:v>
                </c:pt>
                <c:pt idx="95079">
                  <c:v>9506.26</c:v>
                </c:pt>
                <c:pt idx="95080">
                  <c:v>9506.36</c:v>
                </c:pt>
                <c:pt idx="95081">
                  <c:v>9506.46</c:v>
                </c:pt>
                <c:pt idx="95082">
                  <c:v>9506.56</c:v>
                </c:pt>
                <c:pt idx="95083">
                  <c:v>9506.66</c:v>
                </c:pt>
                <c:pt idx="95084">
                  <c:v>9506.76</c:v>
                </c:pt>
                <c:pt idx="95085">
                  <c:v>9506.86</c:v>
                </c:pt>
                <c:pt idx="95086">
                  <c:v>9506.96</c:v>
                </c:pt>
                <c:pt idx="95087">
                  <c:v>9507.06</c:v>
                </c:pt>
                <c:pt idx="95088">
                  <c:v>9507.16</c:v>
                </c:pt>
                <c:pt idx="95089">
                  <c:v>9507.26</c:v>
                </c:pt>
                <c:pt idx="95090">
                  <c:v>9507.36</c:v>
                </c:pt>
                <c:pt idx="95091">
                  <c:v>9507.46</c:v>
                </c:pt>
                <c:pt idx="95092">
                  <c:v>9507.56</c:v>
                </c:pt>
                <c:pt idx="95093">
                  <c:v>9507.66</c:v>
                </c:pt>
                <c:pt idx="95094">
                  <c:v>9507.76</c:v>
                </c:pt>
                <c:pt idx="95095">
                  <c:v>9507.86</c:v>
                </c:pt>
                <c:pt idx="95096">
                  <c:v>9507.96</c:v>
                </c:pt>
                <c:pt idx="95097">
                  <c:v>9508.06</c:v>
                </c:pt>
                <c:pt idx="95098">
                  <c:v>9508.16</c:v>
                </c:pt>
                <c:pt idx="95099">
                  <c:v>9508.26</c:v>
                </c:pt>
                <c:pt idx="95100">
                  <c:v>9508.36</c:v>
                </c:pt>
                <c:pt idx="95101">
                  <c:v>9508.46</c:v>
                </c:pt>
                <c:pt idx="95102">
                  <c:v>9508.56</c:v>
                </c:pt>
                <c:pt idx="95103">
                  <c:v>9508.66</c:v>
                </c:pt>
                <c:pt idx="95104">
                  <c:v>9508.76</c:v>
                </c:pt>
                <c:pt idx="95105">
                  <c:v>9508.86</c:v>
                </c:pt>
                <c:pt idx="95106">
                  <c:v>9508.96</c:v>
                </c:pt>
                <c:pt idx="95107">
                  <c:v>9509.06</c:v>
                </c:pt>
                <c:pt idx="95108">
                  <c:v>9509.16</c:v>
                </c:pt>
                <c:pt idx="95109">
                  <c:v>9509.26</c:v>
                </c:pt>
                <c:pt idx="95110">
                  <c:v>9509.36</c:v>
                </c:pt>
                <c:pt idx="95111">
                  <c:v>9509.46</c:v>
                </c:pt>
                <c:pt idx="95112">
                  <c:v>9509.56</c:v>
                </c:pt>
                <c:pt idx="95113">
                  <c:v>9509.66</c:v>
                </c:pt>
                <c:pt idx="95114">
                  <c:v>9509.76</c:v>
                </c:pt>
                <c:pt idx="95115">
                  <c:v>9509.86</c:v>
                </c:pt>
                <c:pt idx="95116">
                  <c:v>9509.96</c:v>
                </c:pt>
                <c:pt idx="95117">
                  <c:v>9510.06</c:v>
                </c:pt>
                <c:pt idx="95118">
                  <c:v>9510.16</c:v>
                </c:pt>
                <c:pt idx="95119">
                  <c:v>9510.26</c:v>
                </c:pt>
                <c:pt idx="95120">
                  <c:v>9510.36</c:v>
                </c:pt>
                <c:pt idx="95121">
                  <c:v>9510.46</c:v>
                </c:pt>
                <c:pt idx="95122">
                  <c:v>9510.56</c:v>
                </c:pt>
                <c:pt idx="95123">
                  <c:v>9510.66</c:v>
                </c:pt>
                <c:pt idx="95124">
                  <c:v>9510.76</c:v>
                </c:pt>
                <c:pt idx="95125">
                  <c:v>9510.86</c:v>
                </c:pt>
                <c:pt idx="95126">
                  <c:v>9510.96</c:v>
                </c:pt>
                <c:pt idx="95127">
                  <c:v>9511.06</c:v>
                </c:pt>
                <c:pt idx="95128">
                  <c:v>9511.16</c:v>
                </c:pt>
                <c:pt idx="95129">
                  <c:v>9511.26</c:v>
                </c:pt>
                <c:pt idx="95130">
                  <c:v>9511.36</c:v>
                </c:pt>
                <c:pt idx="95131">
                  <c:v>9511.46</c:v>
                </c:pt>
                <c:pt idx="95132">
                  <c:v>9511.56</c:v>
                </c:pt>
                <c:pt idx="95133">
                  <c:v>9511.66</c:v>
                </c:pt>
                <c:pt idx="95134">
                  <c:v>9511.76</c:v>
                </c:pt>
                <c:pt idx="95135">
                  <c:v>9511.86</c:v>
                </c:pt>
                <c:pt idx="95136">
                  <c:v>9511.96</c:v>
                </c:pt>
                <c:pt idx="95137">
                  <c:v>9512.06</c:v>
                </c:pt>
                <c:pt idx="95138">
                  <c:v>9512.16</c:v>
                </c:pt>
                <c:pt idx="95139">
                  <c:v>9512.26</c:v>
                </c:pt>
                <c:pt idx="95140">
                  <c:v>9512.36</c:v>
                </c:pt>
                <c:pt idx="95141">
                  <c:v>9512.46</c:v>
                </c:pt>
                <c:pt idx="95142">
                  <c:v>9512.56</c:v>
                </c:pt>
                <c:pt idx="95143">
                  <c:v>9512.66</c:v>
                </c:pt>
                <c:pt idx="95144">
                  <c:v>9512.76</c:v>
                </c:pt>
                <c:pt idx="95145">
                  <c:v>9512.86</c:v>
                </c:pt>
                <c:pt idx="95146">
                  <c:v>9512.96</c:v>
                </c:pt>
                <c:pt idx="95147">
                  <c:v>9513.06</c:v>
                </c:pt>
                <c:pt idx="95148">
                  <c:v>9513.16</c:v>
                </c:pt>
                <c:pt idx="95149">
                  <c:v>9513.26</c:v>
                </c:pt>
                <c:pt idx="95150">
                  <c:v>9513.36</c:v>
                </c:pt>
                <c:pt idx="95151">
                  <c:v>9513.46</c:v>
                </c:pt>
                <c:pt idx="95152">
                  <c:v>9513.56</c:v>
                </c:pt>
                <c:pt idx="95153">
                  <c:v>9513.66</c:v>
                </c:pt>
                <c:pt idx="95154">
                  <c:v>9513.76</c:v>
                </c:pt>
                <c:pt idx="95155">
                  <c:v>9513.86</c:v>
                </c:pt>
                <c:pt idx="95156">
                  <c:v>9513.96</c:v>
                </c:pt>
                <c:pt idx="95157">
                  <c:v>9514.06</c:v>
                </c:pt>
                <c:pt idx="95158">
                  <c:v>9514.16</c:v>
                </c:pt>
                <c:pt idx="95159">
                  <c:v>9514.26</c:v>
                </c:pt>
                <c:pt idx="95160">
                  <c:v>9514.36</c:v>
                </c:pt>
                <c:pt idx="95161">
                  <c:v>9514.46</c:v>
                </c:pt>
                <c:pt idx="95162">
                  <c:v>9514.56</c:v>
                </c:pt>
                <c:pt idx="95163">
                  <c:v>9514.66</c:v>
                </c:pt>
                <c:pt idx="95164">
                  <c:v>9514.76</c:v>
                </c:pt>
                <c:pt idx="95165">
                  <c:v>9514.86</c:v>
                </c:pt>
                <c:pt idx="95166">
                  <c:v>9514.96</c:v>
                </c:pt>
                <c:pt idx="95167">
                  <c:v>9515.06</c:v>
                </c:pt>
                <c:pt idx="95168">
                  <c:v>9515.16</c:v>
                </c:pt>
                <c:pt idx="95169">
                  <c:v>9515.26</c:v>
                </c:pt>
                <c:pt idx="95170">
                  <c:v>9515.36</c:v>
                </c:pt>
                <c:pt idx="95171">
                  <c:v>9515.46</c:v>
                </c:pt>
                <c:pt idx="95172">
                  <c:v>9515.56</c:v>
                </c:pt>
                <c:pt idx="95173">
                  <c:v>9515.66</c:v>
                </c:pt>
                <c:pt idx="95174">
                  <c:v>9515.76</c:v>
                </c:pt>
                <c:pt idx="95175">
                  <c:v>9515.86</c:v>
                </c:pt>
                <c:pt idx="95176">
                  <c:v>9515.96</c:v>
                </c:pt>
                <c:pt idx="95177">
                  <c:v>9516.06</c:v>
                </c:pt>
                <c:pt idx="95178">
                  <c:v>9516.16</c:v>
                </c:pt>
                <c:pt idx="95179">
                  <c:v>9516.26</c:v>
                </c:pt>
                <c:pt idx="95180">
                  <c:v>9516.36</c:v>
                </c:pt>
                <c:pt idx="95181">
                  <c:v>9516.46</c:v>
                </c:pt>
                <c:pt idx="95182">
                  <c:v>9516.56</c:v>
                </c:pt>
                <c:pt idx="95183">
                  <c:v>9516.66</c:v>
                </c:pt>
                <c:pt idx="95184">
                  <c:v>9516.76</c:v>
                </c:pt>
                <c:pt idx="95185">
                  <c:v>9516.86</c:v>
                </c:pt>
                <c:pt idx="95186">
                  <c:v>9516.96</c:v>
                </c:pt>
                <c:pt idx="95187">
                  <c:v>9517.06</c:v>
                </c:pt>
                <c:pt idx="95188">
                  <c:v>9517.16</c:v>
                </c:pt>
                <c:pt idx="95189">
                  <c:v>9517.26</c:v>
                </c:pt>
                <c:pt idx="95190">
                  <c:v>9517.36</c:v>
                </c:pt>
                <c:pt idx="95191">
                  <c:v>9517.46</c:v>
                </c:pt>
                <c:pt idx="95192">
                  <c:v>9517.56</c:v>
                </c:pt>
                <c:pt idx="95193">
                  <c:v>9517.66</c:v>
                </c:pt>
                <c:pt idx="95194">
                  <c:v>9517.76</c:v>
                </c:pt>
                <c:pt idx="95195">
                  <c:v>9517.86</c:v>
                </c:pt>
                <c:pt idx="95196">
                  <c:v>9517.96</c:v>
                </c:pt>
                <c:pt idx="95197">
                  <c:v>9518.06</c:v>
                </c:pt>
                <c:pt idx="95198">
                  <c:v>9518.16</c:v>
                </c:pt>
                <c:pt idx="95199">
                  <c:v>9518.26</c:v>
                </c:pt>
                <c:pt idx="95200">
                  <c:v>9518.36</c:v>
                </c:pt>
                <c:pt idx="95201">
                  <c:v>9518.46</c:v>
                </c:pt>
                <c:pt idx="95202">
                  <c:v>9518.56</c:v>
                </c:pt>
                <c:pt idx="95203">
                  <c:v>9518.66</c:v>
                </c:pt>
                <c:pt idx="95204">
                  <c:v>9518.76</c:v>
                </c:pt>
                <c:pt idx="95205">
                  <c:v>9518.86</c:v>
                </c:pt>
                <c:pt idx="95206">
                  <c:v>9518.96</c:v>
                </c:pt>
                <c:pt idx="95207">
                  <c:v>9519.06</c:v>
                </c:pt>
                <c:pt idx="95208">
                  <c:v>9519.16</c:v>
                </c:pt>
                <c:pt idx="95209">
                  <c:v>9519.26</c:v>
                </c:pt>
                <c:pt idx="95210">
                  <c:v>9519.36</c:v>
                </c:pt>
                <c:pt idx="95211">
                  <c:v>9519.46</c:v>
                </c:pt>
                <c:pt idx="95212">
                  <c:v>9519.56</c:v>
                </c:pt>
                <c:pt idx="95213">
                  <c:v>9519.66</c:v>
                </c:pt>
                <c:pt idx="95214">
                  <c:v>9519.76</c:v>
                </c:pt>
                <c:pt idx="95215">
                  <c:v>9519.86</c:v>
                </c:pt>
                <c:pt idx="95216">
                  <c:v>9519.96</c:v>
                </c:pt>
                <c:pt idx="95217">
                  <c:v>9520.06</c:v>
                </c:pt>
                <c:pt idx="95218">
                  <c:v>9520.16</c:v>
                </c:pt>
                <c:pt idx="95219">
                  <c:v>9520.26</c:v>
                </c:pt>
                <c:pt idx="95220">
                  <c:v>9520.36</c:v>
                </c:pt>
                <c:pt idx="95221">
                  <c:v>9520.46</c:v>
                </c:pt>
                <c:pt idx="95222">
                  <c:v>9520.56</c:v>
                </c:pt>
                <c:pt idx="95223">
                  <c:v>9520.66</c:v>
                </c:pt>
                <c:pt idx="95224">
                  <c:v>9520.76</c:v>
                </c:pt>
                <c:pt idx="95225">
                  <c:v>9520.86</c:v>
                </c:pt>
                <c:pt idx="95226">
                  <c:v>9520.96</c:v>
                </c:pt>
                <c:pt idx="95227">
                  <c:v>9521.06</c:v>
                </c:pt>
                <c:pt idx="95228">
                  <c:v>9521.16</c:v>
                </c:pt>
                <c:pt idx="95229">
                  <c:v>9521.26</c:v>
                </c:pt>
                <c:pt idx="95230">
                  <c:v>9521.36</c:v>
                </c:pt>
                <c:pt idx="95231">
                  <c:v>9521.46</c:v>
                </c:pt>
                <c:pt idx="95232">
                  <c:v>9521.56</c:v>
                </c:pt>
                <c:pt idx="95233">
                  <c:v>9521.66</c:v>
                </c:pt>
                <c:pt idx="95234">
                  <c:v>9521.76</c:v>
                </c:pt>
                <c:pt idx="95235">
                  <c:v>9521.86</c:v>
                </c:pt>
                <c:pt idx="95236">
                  <c:v>9521.96</c:v>
                </c:pt>
                <c:pt idx="95237">
                  <c:v>9522.06</c:v>
                </c:pt>
                <c:pt idx="95238">
                  <c:v>9522.16</c:v>
                </c:pt>
                <c:pt idx="95239">
                  <c:v>9522.26</c:v>
                </c:pt>
                <c:pt idx="95240">
                  <c:v>9522.36</c:v>
                </c:pt>
                <c:pt idx="95241">
                  <c:v>9522.46</c:v>
                </c:pt>
                <c:pt idx="95242">
                  <c:v>9522.56</c:v>
                </c:pt>
                <c:pt idx="95243">
                  <c:v>9522.66</c:v>
                </c:pt>
                <c:pt idx="95244">
                  <c:v>9522.76</c:v>
                </c:pt>
                <c:pt idx="95245">
                  <c:v>9522.86</c:v>
                </c:pt>
                <c:pt idx="95246">
                  <c:v>9522.96</c:v>
                </c:pt>
                <c:pt idx="95247">
                  <c:v>9523.06</c:v>
                </c:pt>
                <c:pt idx="95248">
                  <c:v>9523.16</c:v>
                </c:pt>
                <c:pt idx="95249">
                  <c:v>9523.26</c:v>
                </c:pt>
                <c:pt idx="95250">
                  <c:v>9523.36</c:v>
                </c:pt>
                <c:pt idx="95251">
                  <c:v>9523.46</c:v>
                </c:pt>
                <c:pt idx="95252">
                  <c:v>9523.56</c:v>
                </c:pt>
                <c:pt idx="95253">
                  <c:v>9523.66</c:v>
                </c:pt>
                <c:pt idx="95254">
                  <c:v>9523.76</c:v>
                </c:pt>
                <c:pt idx="95255">
                  <c:v>9523.86</c:v>
                </c:pt>
                <c:pt idx="95256">
                  <c:v>9523.96</c:v>
                </c:pt>
                <c:pt idx="95257">
                  <c:v>9524.06</c:v>
                </c:pt>
                <c:pt idx="95258">
                  <c:v>9524.16</c:v>
                </c:pt>
                <c:pt idx="95259">
                  <c:v>9524.26</c:v>
                </c:pt>
                <c:pt idx="95260">
                  <c:v>9524.36</c:v>
                </c:pt>
                <c:pt idx="95261">
                  <c:v>9524.46</c:v>
                </c:pt>
                <c:pt idx="95262">
                  <c:v>9524.56</c:v>
                </c:pt>
                <c:pt idx="95263">
                  <c:v>9524.66</c:v>
                </c:pt>
                <c:pt idx="95264">
                  <c:v>9524.76</c:v>
                </c:pt>
                <c:pt idx="95265">
                  <c:v>9524.86</c:v>
                </c:pt>
                <c:pt idx="95266">
                  <c:v>9524.96</c:v>
                </c:pt>
                <c:pt idx="95267">
                  <c:v>9525.06</c:v>
                </c:pt>
                <c:pt idx="95268">
                  <c:v>9525.16</c:v>
                </c:pt>
                <c:pt idx="95269">
                  <c:v>9525.26</c:v>
                </c:pt>
                <c:pt idx="95270">
                  <c:v>9525.36</c:v>
                </c:pt>
                <c:pt idx="95271">
                  <c:v>9525.46</c:v>
                </c:pt>
                <c:pt idx="95272">
                  <c:v>9525.56</c:v>
                </c:pt>
                <c:pt idx="95273">
                  <c:v>9525.66</c:v>
                </c:pt>
                <c:pt idx="95274">
                  <c:v>9525.76</c:v>
                </c:pt>
                <c:pt idx="95275">
                  <c:v>9525.86</c:v>
                </c:pt>
                <c:pt idx="95276">
                  <c:v>9525.96</c:v>
                </c:pt>
                <c:pt idx="95277">
                  <c:v>9526.06</c:v>
                </c:pt>
                <c:pt idx="95278">
                  <c:v>9526.16</c:v>
                </c:pt>
                <c:pt idx="95279">
                  <c:v>9526.26</c:v>
                </c:pt>
                <c:pt idx="95280">
                  <c:v>9526.36</c:v>
                </c:pt>
                <c:pt idx="95281">
                  <c:v>9526.46</c:v>
                </c:pt>
                <c:pt idx="95282">
                  <c:v>9526.56</c:v>
                </c:pt>
                <c:pt idx="95283">
                  <c:v>9526.66</c:v>
                </c:pt>
                <c:pt idx="95284">
                  <c:v>9526.76</c:v>
                </c:pt>
                <c:pt idx="95285">
                  <c:v>9526.86</c:v>
                </c:pt>
                <c:pt idx="95286">
                  <c:v>9526.96</c:v>
                </c:pt>
                <c:pt idx="95287">
                  <c:v>9527.06</c:v>
                </c:pt>
                <c:pt idx="95288">
                  <c:v>9527.16</c:v>
                </c:pt>
                <c:pt idx="95289">
                  <c:v>9527.26</c:v>
                </c:pt>
                <c:pt idx="95290">
                  <c:v>9527.36</c:v>
                </c:pt>
                <c:pt idx="95291">
                  <c:v>9527.46</c:v>
                </c:pt>
                <c:pt idx="95292">
                  <c:v>9527.56</c:v>
                </c:pt>
                <c:pt idx="95293">
                  <c:v>9527.66</c:v>
                </c:pt>
                <c:pt idx="95294">
                  <c:v>9527.76</c:v>
                </c:pt>
                <c:pt idx="95295">
                  <c:v>9527.86</c:v>
                </c:pt>
                <c:pt idx="95296">
                  <c:v>9527.96</c:v>
                </c:pt>
                <c:pt idx="95297">
                  <c:v>9528.06</c:v>
                </c:pt>
                <c:pt idx="95298">
                  <c:v>9528.16</c:v>
                </c:pt>
                <c:pt idx="95299">
                  <c:v>9528.26</c:v>
                </c:pt>
                <c:pt idx="95300">
                  <c:v>9528.36</c:v>
                </c:pt>
                <c:pt idx="95301">
                  <c:v>9528.46</c:v>
                </c:pt>
                <c:pt idx="95302">
                  <c:v>9528.56</c:v>
                </c:pt>
                <c:pt idx="95303">
                  <c:v>9528.66</c:v>
                </c:pt>
                <c:pt idx="95304">
                  <c:v>9528.76</c:v>
                </c:pt>
                <c:pt idx="95305">
                  <c:v>9528.86</c:v>
                </c:pt>
                <c:pt idx="95306">
                  <c:v>9528.96</c:v>
                </c:pt>
                <c:pt idx="95307">
                  <c:v>9529.06</c:v>
                </c:pt>
                <c:pt idx="95308">
                  <c:v>9529.16</c:v>
                </c:pt>
                <c:pt idx="95309">
                  <c:v>9529.26</c:v>
                </c:pt>
                <c:pt idx="95310">
                  <c:v>9529.36</c:v>
                </c:pt>
                <c:pt idx="95311">
                  <c:v>9529.46</c:v>
                </c:pt>
                <c:pt idx="95312">
                  <c:v>9529.56</c:v>
                </c:pt>
                <c:pt idx="95313">
                  <c:v>9529.66</c:v>
                </c:pt>
                <c:pt idx="95314">
                  <c:v>9529.76</c:v>
                </c:pt>
                <c:pt idx="95315">
                  <c:v>9529.86</c:v>
                </c:pt>
                <c:pt idx="95316">
                  <c:v>9529.96</c:v>
                </c:pt>
                <c:pt idx="95317">
                  <c:v>9530.06</c:v>
                </c:pt>
                <c:pt idx="95318">
                  <c:v>9530.16</c:v>
                </c:pt>
                <c:pt idx="95319">
                  <c:v>9530.26</c:v>
                </c:pt>
                <c:pt idx="95320">
                  <c:v>9530.36</c:v>
                </c:pt>
                <c:pt idx="95321">
                  <c:v>9530.46</c:v>
                </c:pt>
                <c:pt idx="95322">
                  <c:v>9530.56</c:v>
                </c:pt>
                <c:pt idx="95323">
                  <c:v>9530.66</c:v>
                </c:pt>
                <c:pt idx="95324">
                  <c:v>9530.76</c:v>
                </c:pt>
                <c:pt idx="95325">
                  <c:v>9530.86</c:v>
                </c:pt>
                <c:pt idx="95326">
                  <c:v>9530.96</c:v>
                </c:pt>
                <c:pt idx="95327">
                  <c:v>9531.06</c:v>
                </c:pt>
                <c:pt idx="95328">
                  <c:v>9531.16</c:v>
                </c:pt>
                <c:pt idx="95329">
                  <c:v>9531.26</c:v>
                </c:pt>
                <c:pt idx="95330">
                  <c:v>9531.36</c:v>
                </c:pt>
                <c:pt idx="95331">
                  <c:v>9531.46</c:v>
                </c:pt>
                <c:pt idx="95332">
                  <c:v>9531.56</c:v>
                </c:pt>
                <c:pt idx="95333">
                  <c:v>9531.66</c:v>
                </c:pt>
                <c:pt idx="95334">
                  <c:v>9531.76</c:v>
                </c:pt>
                <c:pt idx="95335">
                  <c:v>9531.86</c:v>
                </c:pt>
                <c:pt idx="95336">
                  <c:v>9531.96</c:v>
                </c:pt>
                <c:pt idx="95337">
                  <c:v>9532.06</c:v>
                </c:pt>
                <c:pt idx="95338">
                  <c:v>9532.16</c:v>
                </c:pt>
                <c:pt idx="95339">
                  <c:v>9532.26</c:v>
                </c:pt>
                <c:pt idx="95340">
                  <c:v>9532.36</c:v>
                </c:pt>
                <c:pt idx="95341">
                  <c:v>9532.46</c:v>
                </c:pt>
                <c:pt idx="95342">
                  <c:v>9532.56</c:v>
                </c:pt>
                <c:pt idx="95343">
                  <c:v>9532.66</c:v>
                </c:pt>
                <c:pt idx="95344">
                  <c:v>9532.76</c:v>
                </c:pt>
                <c:pt idx="95345">
                  <c:v>9532.86</c:v>
                </c:pt>
                <c:pt idx="95346">
                  <c:v>9532.96</c:v>
                </c:pt>
                <c:pt idx="95347">
                  <c:v>9533.06</c:v>
                </c:pt>
                <c:pt idx="95348">
                  <c:v>9533.16</c:v>
                </c:pt>
                <c:pt idx="95349">
                  <c:v>9533.26</c:v>
                </c:pt>
                <c:pt idx="95350">
                  <c:v>9533.36</c:v>
                </c:pt>
                <c:pt idx="95351">
                  <c:v>9533.46</c:v>
                </c:pt>
                <c:pt idx="95352">
                  <c:v>9533.56</c:v>
                </c:pt>
                <c:pt idx="95353">
                  <c:v>9533.66</c:v>
                </c:pt>
                <c:pt idx="95354">
                  <c:v>9533.76</c:v>
                </c:pt>
                <c:pt idx="95355">
                  <c:v>9533.86</c:v>
                </c:pt>
                <c:pt idx="95356">
                  <c:v>9533.96</c:v>
                </c:pt>
                <c:pt idx="95357">
                  <c:v>9534.06</c:v>
                </c:pt>
                <c:pt idx="95358">
                  <c:v>9534.16</c:v>
                </c:pt>
                <c:pt idx="95359">
                  <c:v>9534.26</c:v>
                </c:pt>
                <c:pt idx="95360">
                  <c:v>9534.36</c:v>
                </c:pt>
                <c:pt idx="95361">
                  <c:v>9534.46</c:v>
                </c:pt>
                <c:pt idx="95362">
                  <c:v>9534.56</c:v>
                </c:pt>
                <c:pt idx="95363">
                  <c:v>9534.66</c:v>
                </c:pt>
                <c:pt idx="95364">
                  <c:v>9534.76</c:v>
                </c:pt>
                <c:pt idx="95365">
                  <c:v>9534.86</c:v>
                </c:pt>
                <c:pt idx="95366">
                  <c:v>9534.96</c:v>
                </c:pt>
                <c:pt idx="95367">
                  <c:v>9535.06</c:v>
                </c:pt>
                <c:pt idx="95368">
                  <c:v>9535.16</c:v>
                </c:pt>
                <c:pt idx="95369">
                  <c:v>9535.26</c:v>
                </c:pt>
                <c:pt idx="95370">
                  <c:v>9535.36</c:v>
                </c:pt>
                <c:pt idx="95371">
                  <c:v>9535.46</c:v>
                </c:pt>
                <c:pt idx="95372">
                  <c:v>9535.56</c:v>
                </c:pt>
                <c:pt idx="95373">
                  <c:v>9535.66</c:v>
                </c:pt>
                <c:pt idx="95374">
                  <c:v>9535.76</c:v>
                </c:pt>
                <c:pt idx="95375">
                  <c:v>9535.86</c:v>
                </c:pt>
                <c:pt idx="95376">
                  <c:v>9535.96</c:v>
                </c:pt>
                <c:pt idx="95377">
                  <c:v>9536.06</c:v>
                </c:pt>
                <c:pt idx="95378">
                  <c:v>9536.16</c:v>
                </c:pt>
                <c:pt idx="95379">
                  <c:v>9536.26</c:v>
                </c:pt>
                <c:pt idx="95380">
                  <c:v>9536.36</c:v>
                </c:pt>
                <c:pt idx="95381">
                  <c:v>9536.46</c:v>
                </c:pt>
                <c:pt idx="95382">
                  <c:v>9536.56</c:v>
                </c:pt>
                <c:pt idx="95383">
                  <c:v>9536.66</c:v>
                </c:pt>
                <c:pt idx="95384">
                  <c:v>9536.76</c:v>
                </c:pt>
                <c:pt idx="95385">
                  <c:v>9536.86</c:v>
                </c:pt>
                <c:pt idx="95386">
                  <c:v>9536.96</c:v>
                </c:pt>
                <c:pt idx="95387">
                  <c:v>9537.06</c:v>
                </c:pt>
                <c:pt idx="95388">
                  <c:v>9537.16</c:v>
                </c:pt>
                <c:pt idx="95389">
                  <c:v>9537.26</c:v>
                </c:pt>
                <c:pt idx="95390">
                  <c:v>9537.36</c:v>
                </c:pt>
                <c:pt idx="95391">
                  <c:v>9537.46</c:v>
                </c:pt>
                <c:pt idx="95392">
                  <c:v>9537.56</c:v>
                </c:pt>
                <c:pt idx="95393">
                  <c:v>9537.66</c:v>
                </c:pt>
                <c:pt idx="95394">
                  <c:v>9537.76</c:v>
                </c:pt>
                <c:pt idx="95395">
                  <c:v>9537.86</c:v>
                </c:pt>
                <c:pt idx="95396">
                  <c:v>9537.96</c:v>
                </c:pt>
                <c:pt idx="95397">
                  <c:v>9538.06</c:v>
                </c:pt>
                <c:pt idx="95398">
                  <c:v>9538.16</c:v>
                </c:pt>
                <c:pt idx="95399">
                  <c:v>9538.26</c:v>
                </c:pt>
                <c:pt idx="95400">
                  <c:v>9538.36</c:v>
                </c:pt>
                <c:pt idx="95401">
                  <c:v>9538.46</c:v>
                </c:pt>
                <c:pt idx="95402">
                  <c:v>9538.56</c:v>
                </c:pt>
                <c:pt idx="95403">
                  <c:v>9538.66</c:v>
                </c:pt>
                <c:pt idx="95404">
                  <c:v>9538.76</c:v>
                </c:pt>
                <c:pt idx="95405">
                  <c:v>9538.86</c:v>
                </c:pt>
                <c:pt idx="95406">
                  <c:v>9538.96</c:v>
                </c:pt>
                <c:pt idx="95407">
                  <c:v>9539.06</c:v>
                </c:pt>
                <c:pt idx="95408">
                  <c:v>9539.16</c:v>
                </c:pt>
                <c:pt idx="95409">
                  <c:v>9539.26</c:v>
                </c:pt>
                <c:pt idx="95410">
                  <c:v>9539.36</c:v>
                </c:pt>
                <c:pt idx="95411">
                  <c:v>9539.46</c:v>
                </c:pt>
                <c:pt idx="95412">
                  <c:v>9539.56</c:v>
                </c:pt>
                <c:pt idx="95413">
                  <c:v>9539.66</c:v>
                </c:pt>
                <c:pt idx="95414">
                  <c:v>9539.76</c:v>
                </c:pt>
                <c:pt idx="95415">
                  <c:v>9539.86</c:v>
                </c:pt>
                <c:pt idx="95416">
                  <c:v>9539.96</c:v>
                </c:pt>
                <c:pt idx="95417">
                  <c:v>9540.06</c:v>
                </c:pt>
                <c:pt idx="95418">
                  <c:v>9540.16</c:v>
                </c:pt>
                <c:pt idx="95419">
                  <c:v>9540.26</c:v>
                </c:pt>
                <c:pt idx="95420">
                  <c:v>9540.36</c:v>
                </c:pt>
                <c:pt idx="95421">
                  <c:v>9540.46</c:v>
                </c:pt>
                <c:pt idx="95422">
                  <c:v>9540.56</c:v>
                </c:pt>
                <c:pt idx="95423">
                  <c:v>9540.66</c:v>
                </c:pt>
                <c:pt idx="95424">
                  <c:v>9540.76</c:v>
                </c:pt>
                <c:pt idx="95425">
                  <c:v>9540.86</c:v>
                </c:pt>
                <c:pt idx="95426">
                  <c:v>9540.96</c:v>
                </c:pt>
                <c:pt idx="95427">
                  <c:v>9541.06</c:v>
                </c:pt>
                <c:pt idx="95428">
                  <c:v>9541.16</c:v>
                </c:pt>
                <c:pt idx="95429">
                  <c:v>9541.26</c:v>
                </c:pt>
                <c:pt idx="95430">
                  <c:v>9541.36</c:v>
                </c:pt>
                <c:pt idx="95431">
                  <c:v>9541.46</c:v>
                </c:pt>
                <c:pt idx="95432">
                  <c:v>9541.56</c:v>
                </c:pt>
                <c:pt idx="95433">
                  <c:v>9541.66</c:v>
                </c:pt>
                <c:pt idx="95434">
                  <c:v>9541.76</c:v>
                </c:pt>
                <c:pt idx="95435">
                  <c:v>9541.86</c:v>
                </c:pt>
                <c:pt idx="95436">
                  <c:v>9541.96</c:v>
                </c:pt>
                <c:pt idx="95437">
                  <c:v>9542.06</c:v>
                </c:pt>
                <c:pt idx="95438">
                  <c:v>9542.16</c:v>
                </c:pt>
                <c:pt idx="95439">
                  <c:v>9542.26</c:v>
                </c:pt>
                <c:pt idx="95440">
                  <c:v>9542.36</c:v>
                </c:pt>
                <c:pt idx="95441">
                  <c:v>9542.46</c:v>
                </c:pt>
                <c:pt idx="95442">
                  <c:v>9542.56</c:v>
                </c:pt>
                <c:pt idx="95443">
                  <c:v>9542.66</c:v>
                </c:pt>
                <c:pt idx="95444">
                  <c:v>9542.76</c:v>
                </c:pt>
                <c:pt idx="95445">
                  <c:v>9542.86</c:v>
                </c:pt>
                <c:pt idx="95446">
                  <c:v>9542.96</c:v>
                </c:pt>
                <c:pt idx="95447">
                  <c:v>9543.06</c:v>
                </c:pt>
                <c:pt idx="95448">
                  <c:v>9543.16</c:v>
                </c:pt>
                <c:pt idx="95449">
                  <c:v>9543.26</c:v>
                </c:pt>
                <c:pt idx="95450">
                  <c:v>9543.36</c:v>
                </c:pt>
                <c:pt idx="95451">
                  <c:v>9543.46</c:v>
                </c:pt>
                <c:pt idx="95452">
                  <c:v>9543.56</c:v>
                </c:pt>
                <c:pt idx="95453">
                  <c:v>9543.66</c:v>
                </c:pt>
                <c:pt idx="95454">
                  <c:v>9543.76</c:v>
                </c:pt>
                <c:pt idx="95455">
                  <c:v>9543.86</c:v>
                </c:pt>
                <c:pt idx="95456">
                  <c:v>9543.96</c:v>
                </c:pt>
                <c:pt idx="95457">
                  <c:v>9544.06</c:v>
                </c:pt>
                <c:pt idx="95458">
                  <c:v>9544.16</c:v>
                </c:pt>
                <c:pt idx="95459">
                  <c:v>9544.26</c:v>
                </c:pt>
                <c:pt idx="95460">
                  <c:v>9544.36</c:v>
                </c:pt>
                <c:pt idx="95461">
                  <c:v>9544.46</c:v>
                </c:pt>
                <c:pt idx="95462">
                  <c:v>9544.56</c:v>
                </c:pt>
                <c:pt idx="95463">
                  <c:v>9544.66</c:v>
                </c:pt>
                <c:pt idx="95464">
                  <c:v>9544.76</c:v>
                </c:pt>
                <c:pt idx="95465">
                  <c:v>9544.86</c:v>
                </c:pt>
                <c:pt idx="95466">
                  <c:v>9544.96</c:v>
                </c:pt>
                <c:pt idx="95467">
                  <c:v>9545.06</c:v>
                </c:pt>
                <c:pt idx="95468">
                  <c:v>9545.16</c:v>
                </c:pt>
                <c:pt idx="95469">
                  <c:v>9545.26</c:v>
                </c:pt>
                <c:pt idx="95470">
                  <c:v>9545.36</c:v>
                </c:pt>
                <c:pt idx="95471">
                  <c:v>9545.46</c:v>
                </c:pt>
                <c:pt idx="95472">
                  <c:v>9545.56</c:v>
                </c:pt>
                <c:pt idx="95473">
                  <c:v>9545.66</c:v>
                </c:pt>
                <c:pt idx="95474">
                  <c:v>9545.76</c:v>
                </c:pt>
                <c:pt idx="95475">
                  <c:v>9545.86</c:v>
                </c:pt>
                <c:pt idx="95476">
                  <c:v>9545.96</c:v>
                </c:pt>
                <c:pt idx="95477">
                  <c:v>9546.06</c:v>
                </c:pt>
                <c:pt idx="95478">
                  <c:v>9546.16</c:v>
                </c:pt>
                <c:pt idx="95479">
                  <c:v>9546.26</c:v>
                </c:pt>
                <c:pt idx="95480">
                  <c:v>9546.36</c:v>
                </c:pt>
                <c:pt idx="95481">
                  <c:v>9546.46</c:v>
                </c:pt>
                <c:pt idx="95482">
                  <c:v>9546.56</c:v>
                </c:pt>
                <c:pt idx="95483">
                  <c:v>9546.66</c:v>
                </c:pt>
                <c:pt idx="95484">
                  <c:v>9546.76</c:v>
                </c:pt>
                <c:pt idx="95485">
                  <c:v>9546.86</c:v>
                </c:pt>
                <c:pt idx="95486">
                  <c:v>9546.96</c:v>
                </c:pt>
                <c:pt idx="95487">
                  <c:v>9547.06</c:v>
                </c:pt>
                <c:pt idx="95488">
                  <c:v>9547.16</c:v>
                </c:pt>
                <c:pt idx="95489">
                  <c:v>9547.26</c:v>
                </c:pt>
                <c:pt idx="95490">
                  <c:v>9547.36</c:v>
                </c:pt>
                <c:pt idx="95491">
                  <c:v>9547.46</c:v>
                </c:pt>
                <c:pt idx="95492">
                  <c:v>9547.56</c:v>
                </c:pt>
                <c:pt idx="95493">
                  <c:v>9547.66</c:v>
                </c:pt>
                <c:pt idx="95494">
                  <c:v>9547.76</c:v>
                </c:pt>
                <c:pt idx="95495">
                  <c:v>9547.86</c:v>
                </c:pt>
                <c:pt idx="95496">
                  <c:v>9547.96</c:v>
                </c:pt>
                <c:pt idx="95497">
                  <c:v>9548.06</c:v>
                </c:pt>
                <c:pt idx="95498">
                  <c:v>9548.16</c:v>
                </c:pt>
                <c:pt idx="95499">
                  <c:v>9548.26</c:v>
                </c:pt>
                <c:pt idx="95500">
                  <c:v>9548.36</c:v>
                </c:pt>
                <c:pt idx="95501">
                  <c:v>9548.46</c:v>
                </c:pt>
                <c:pt idx="95502">
                  <c:v>9548.56</c:v>
                </c:pt>
                <c:pt idx="95503">
                  <c:v>9548.66</c:v>
                </c:pt>
                <c:pt idx="95504">
                  <c:v>9548.76</c:v>
                </c:pt>
                <c:pt idx="95505">
                  <c:v>9548.86</c:v>
                </c:pt>
                <c:pt idx="95506">
                  <c:v>9548.96</c:v>
                </c:pt>
                <c:pt idx="95507">
                  <c:v>9549.06</c:v>
                </c:pt>
                <c:pt idx="95508">
                  <c:v>9549.16</c:v>
                </c:pt>
                <c:pt idx="95509">
                  <c:v>9549.26</c:v>
                </c:pt>
                <c:pt idx="95510">
                  <c:v>9549.36</c:v>
                </c:pt>
                <c:pt idx="95511">
                  <c:v>9549.46</c:v>
                </c:pt>
                <c:pt idx="95512">
                  <c:v>9549.56</c:v>
                </c:pt>
                <c:pt idx="95513">
                  <c:v>9549.66</c:v>
                </c:pt>
                <c:pt idx="95514">
                  <c:v>9549.76</c:v>
                </c:pt>
                <c:pt idx="95515">
                  <c:v>9549.86</c:v>
                </c:pt>
                <c:pt idx="95516">
                  <c:v>9549.96</c:v>
                </c:pt>
                <c:pt idx="95517">
                  <c:v>9550.06</c:v>
                </c:pt>
                <c:pt idx="95518">
                  <c:v>9550.16</c:v>
                </c:pt>
                <c:pt idx="95519">
                  <c:v>9550.26</c:v>
                </c:pt>
                <c:pt idx="95520">
                  <c:v>9550.36</c:v>
                </c:pt>
                <c:pt idx="95521">
                  <c:v>9550.46</c:v>
                </c:pt>
                <c:pt idx="95522">
                  <c:v>9550.56</c:v>
                </c:pt>
                <c:pt idx="95523">
                  <c:v>9550.66</c:v>
                </c:pt>
                <c:pt idx="95524">
                  <c:v>9550.76</c:v>
                </c:pt>
                <c:pt idx="95525">
                  <c:v>9550.86</c:v>
                </c:pt>
                <c:pt idx="95526">
                  <c:v>9550.96</c:v>
                </c:pt>
                <c:pt idx="95527">
                  <c:v>9551.06</c:v>
                </c:pt>
                <c:pt idx="95528">
                  <c:v>9551.16</c:v>
                </c:pt>
                <c:pt idx="95529">
                  <c:v>9551.26</c:v>
                </c:pt>
                <c:pt idx="95530">
                  <c:v>9551.36</c:v>
                </c:pt>
                <c:pt idx="95531">
                  <c:v>9551.46</c:v>
                </c:pt>
                <c:pt idx="95532">
                  <c:v>9551.56</c:v>
                </c:pt>
                <c:pt idx="95533">
                  <c:v>9551.66</c:v>
                </c:pt>
                <c:pt idx="95534">
                  <c:v>9551.76</c:v>
                </c:pt>
                <c:pt idx="95535">
                  <c:v>9551.86</c:v>
                </c:pt>
                <c:pt idx="95536">
                  <c:v>9551.96</c:v>
                </c:pt>
                <c:pt idx="95537">
                  <c:v>9552.06</c:v>
                </c:pt>
                <c:pt idx="95538">
                  <c:v>9552.16</c:v>
                </c:pt>
                <c:pt idx="95539">
                  <c:v>9552.26</c:v>
                </c:pt>
                <c:pt idx="95540">
                  <c:v>9552.36</c:v>
                </c:pt>
                <c:pt idx="95541">
                  <c:v>9552.46</c:v>
                </c:pt>
                <c:pt idx="95542">
                  <c:v>9552.56</c:v>
                </c:pt>
                <c:pt idx="95543">
                  <c:v>9552.66</c:v>
                </c:pt>
                <c:pt idx="95544">
                  <c:v>9552.76</c:v>
                </c:pt>
                <c:pt idx="95545">
                  <c:v>9552.86</c:v>
                </c:pt>
                <c:pt idx="95546">
                  <c:v>9552.96</c:v>
                </c:pt>
                <c:pt idx="95547">
                  <c:v>9553.06</c:v>
                </c:pt>
                <c:pt idx="95548">
                  <c:v>9553.16</c:v>
                </c:pt>
                <c:pt idx="95549">
                  <c:v>9553.26</c:v>
                </c:pt>
                <c:pt idx="95550">
                  <c:v>9553.36</c:v>
                </c:pt>
                <c:pt idx="95551">
                  <c:v>9553.46</c:v>
                </c:pt>
                <c:pt idx="95552">
                  <c:v>9553.56</c:v>
                </c:pt>
                <c:pt idx="95553">
                  <c:v>9553.66</c:v>
                </c:pt>
                <c:pt idx="95554">
                  <c:v>9553.76</c:v>
                </c:pt>
                <c:pt idx="95555">
                  <c:v>9553.86</c:v>
                </c:pt>
                <c:pt idx="95556">
                  <c:v>9553.96</c:v>
                </c:pt>
                <c:pt idx="95557">
                  <c:v>9554.06</c:v>
                </c:pt>
                <c:pt idx="95558">
                  <c:v>9554.16</c:v>
                </c:pt>
                <c:pt idx="95559">
                  <c:v>9554.26</c:v>
                </c:pt>
                <c:pt idx="95560">
                  <c:v>9554.36</c:v>
                </c:pt>
                <c:pt idx="95561">
                  <c:v>9554.46</c:v>
                </c:pt>
                <c:pt idx="95562">
                  <c:v>9554.56</c:v>
                </c:pt>
                <c:pt idx="95563">
                  <c:v>9554.66</c:v>
                </c:pt>
                <c:pt idx="95564">
                  <c:v>9554.76</c:v>
                </c:pt>
                <c:pt idx="95565">
                  <c:v>9554.86</c:v>
                </c:pt>
                <c:pt idx="95566">
                  <c:v>9554.96</c:v>
                </c:pt>
                <c:pt idx="95567">
                  <c:v>9555.06</c:v>
                </c:pt>
                <c:pt idx="95568">
                  <c:v>9555.16</c:v>
                </c:pt>
                <c:pt idx="95569">
                  <c:v>9555.26</c:v>
                </c:pt>
                <c:pt idx="95570">
                  <c:v>9555.36</c:v>
                </c:pt>
                <c:pt idx="95571">
                  <c:v>9555.46</c:v>
                </c:pt>
                <c:pt idx="95572">
                  <c:v>9555.56</c:v>
                </c:pt>
                <c:pt idx="95573">
                  <c:v>9555.66</c:v>
                </c:pt>
                <c:pt idx="95574">
                  <c:v>9555.76</c:v>
                </c:pt>
                <c:pt idx="95575">
                  <c:v>9555.86</c:v>
                </c:pt>
                <c:pt idx="95576">
                  <c:v>9555.96</c:v>
                </c:pt>
                <c:pt idx="95577">
                  <c:v>9556.06</c:v>
                </c:pt>
                <c:pt idx="95578">
                  <c:v>9556.16</c:v>
                </c:pt>
                <c:pt idx="95579">
                  <c:v>9556.26</c:v>
                </c:pt>
                <c:pt idx="95580">
                  <c:v>9556.36</c:v>
                </c:pt>
                <c:pt idx="95581">
                  <c:v>9556.46</c:v>
                </c:pt>
                <c:pt idx="95582">
                  <c:v>9556.56</c:v>
                </c:pt>
                <c:pt idx="95583">
                  <c:v>9556.66</c:v>
                </c:pt>
                <c:pt idx="95584">
                  <c:v>9556.76</c:v>
                </c:pt>
                <c:pt idx="95585">
                  <c:v>9556.86</c:v>
                </c:pt>
                <c:pt idx="95586">
                  <c:v>9556.96</c:v>
                </c:pt>
                <c:pt idx="95587">
                  <c:v>9557.06</c:v>
                </c:pt>
                <c:pt idx="95588">
                  <c:v>9557.16</c:v>
                </c:pt>
                <c:pt idx="95589">
                  <c:v>9557.26</c:v>
                </c:pt>
                <c:pt idx="95590">
                  <c:v>9557.36</c:v>
                </c:pt>
                <c:pt idx="95591">
                  <c:v>9557.46</c:v>
                </c:pt>
                <c:pt idx="95592">
                  <c:v>9557.56</c:v>
                </c:pt>
                <c:pt idx="95593">
                  <c:v>9557.66</c:v>
                </c:pt>
                <c:pt idx="95594">
                  <c:v>9557.76</c:v>
                </c:pt>
                <c:pt idx="95595">
                  <c:v>9557.86</c:v>
                </c:pt>
                <c:pt idx="95596">
                  <c:v>9557.96</c:v>
                </c:pt>
                <c:pt idx="95597">
                  <c:v>9558.06</c:v>
                </c:pt>
                <c:pt idx="95598">
                  <c:v>9558.16</c:v>
                </c:pt>
                <c:pt idx="95599">
                  <c:v>9558.26</c:v>
                </c:pt>
                <c:pt idx="95600">
                  <c:v>9558.36</c:v>
                </c:pt>
                <c:pt idx="95601">
                  <c:v>9558.46</c:v>
                </c:pt>
                <c:pt idx="95602">
                  <c:v>9558.56</c:v>
                </c:pt>
                <c:pt idx="95603">
                  <c:v>9558.66</c:v>
                </c:pt>
                <c:pt idx="95604">
                  <c:v>9558.76</c:v>
                </c:pt>
                <c:pt idx="95605">
                  <c:v>9558.86</c:v>
                </c:pt>
                <c:pt idx="95606">
                  <c:v>9558.96</c:v>
                </c:pt>
                <c:pt idx="95607">
                  <c:v>9559.06</c:v>
                </c:pt>
                <c:pt idx="95608">
                  <c:v>9559.16</c:v>
                </c:pt>
                <c:pt idx="95609">
                  <c:v>9559.26</c:v>
                </c:pt>
                <c:pt idx="95610">
                  <c:v>9559.36</c:v>
                </c:pt>
                <c:pt idx="95611">
                  <c:v>9559.46</c:v>
                </c:pt>
                <c:pt idx="95612">
                  <c:v>9559.56</c:v>
                </c:pt>
                <c:pt idx="95613">
                  <c:v>9559.66</c:v>
                </c:pt>
                <c:pt idx="95614">
                  <c:v>9559.76</c:v>
                </c:pt>
                <c:pt idx="95615">
                  <c:v>9559.86</c:v>
                </c:pt>
                <c:pt idx="95616">
                  <c:v>9559.96</c:v>
                </c:pt>
                <c:pt idx="95617">
                  <c:v>9560.06</c:v>
                </c:pt>
                <c:pt idx="95618">
                  <c:v>9560.16</c:v>
                </c:pt>
                <c:pt idx="95619">
                  <c:v>9560.26</c:v>
                </c:pt>
                <c:pt idx="95620">
                  <c:v>9560.36</c:v>
                </c:pt>
                <c:pt idx="95621">
                  <c:v>9560.46</c:v>
                </c:pt>
                <c:pt idx="95622">
                  <c:v>9560.56</c:v>
                </c:pt>
                <c:pt idx="95623">
                  <c:v>9560.66</c:v>
                </c:pt>
                <c:pt idx="95624">
                  <c:v>9560.76</c:v>
                </c:pt>
                <c:pt idx="95625">
                  <c:v>9560.86</c:v>
                </c:pt>
                <c:pt idx="95626">
                  <c:v>9560.96</c:v>
                </c:pt>
                <c:pt idx="95627">
                  <c:v>9561.06</c:v>
                </c:pt>
                <c:pt idx="95628">
                  <c:v>9561.16</c:v>
                </c:pt>
                <c:pt idx="95629">
                  <c:v>9561.26</c:v>
                </c:pt>
                <c:pt idx="95630">
                  <c:v>9561.36</c:v>
                </c:pt>
                <c:pt idx="95631">
                  <c:v>9561.46</c:v>
                </c:pt>
                <c:pt idx="95632">
                  <c:v>9561.56</c:v>
                </c:pt>
                <c:pt idx="95633">
                  <c:v>9561.66</c:v>
                </c:pt>
                <c:pt idx="95634">
                  <c:v>9561.76</c:v>
                </c:pt>
                <c:pt idx="95635">
                  <c:v>9561.86</c:v>
                </c:pt>
                <c:pt idx="95636">
                  <c:v>9561.96</c:v>
                </c:pt>
                <c:pt idx="95637">
                  <c:v>9562.06</c:v>
                </c:pt>
                <c:pt idx="95638">
                  <c:v>9562.16</c:v>
                </c:pt>
                <c:pt idx="95639">
                  <c:v>9562.26</c:v>
                </c:pt>
                <c:pt idx="95640">
                  <c:v>9562.36</c:v>
                </c:pt>
                <c:pt idx="95641">
                  <c:v>9562.46</c:v>
                </c:pt>
                <c:pt idx="95642">
                  <c:v>9562.56</c:v>
                </c:pt>
                <c:pt idx="95643">
                  <c:v>9562.66</c:v>
                </c:pt>
                <c:pt idx="95644">
                  <c:v>9562.76</c:v>
                </c:pt>
                <c:pt idx="95645">
                  <c:v>9562.86</c:v>
                </c:pt>
                <c:pt idx="95646">
                  <c:v>9562.96</c:v>
                </c:pt>
                <c:pt idx="95647">
                  <c:v>9563.06</c:v>
                </c:pt>
                <c:pt idx="95648">
                  <c:v>9563.16</c:v>
                </c:pt>
                <c:pt idx="95649">
                  <c:v>9563.26</c:v>
                </c:pt>
                <c:pt idx="95650">
                  <c:v>9563.36</c:v>
                </c:pt>
                <c:pt idx="95651">
                  <c:v>9563.46</c:v>
                </c:pt>
                <c:pt idx="95652">
                  <c:v>9563.56</c:v>
                </c:pt>
                <c:pt idx="95653">
                  <c:v>9563.66</c:v>
                </c:pt>
                <c:pt idx="95654">
                  <c:v>9563.76</c:v>
                </c:pt>
                <c:pt idx="95655">
                  <c:v>9563.86</c:v>
                </c:pt>
                <c:pt idx="95656">
                  <c:v>9563.96</c:v>
                </c:pt>
                <c:pt idx="95657">
                  <c:v>9564.06</c:v>
                </c:pt>
                <c:pt idx="95658">
                  <c:v>9564.16</c:v>
                </c:pt>
                <c:pt idx="95659">
                  <c:v>9564.26</c:v>
                </c:pt>
                <c:pt idx="95660">
                  <c:v>9564.36</c:v>
                </c:pt>
                <c:pt idx="95661">
                  <c:v>9564.46</c:v>
                </c:pt>
                <c:pt idx="95662">
                  <c:v>9564.56</c:v>
                </c:pt>
                <c:pt idx="95663">
                  <c:v>9564.66</c:v>
                </c:pt>
                <c:pt idx="95664">
                  <c:v>9564.76</c:v>
                </c:pt>
                <c:pt idx="95665">
                  <c:v>9564.86</c:v>
                </c:pt>
                <c:pt idx="95666">
                  <c:v>9564.96</c:v>
                </c:pt>
                <c:pt idx="95667">
                  <c:v>9565.06</c:v>
                </c:pt>
                <c:pt idx="95668">
                  <c:v>9565.16</c:v>
                </c:pt>
                <c:pt idx="95669">
                  <c:v>9565.26</c:v>
                </c:pt>
                <c:pt idx="95670">
                  <c:v>9565.36</c:v>
                </c:pt>
                <c:pt idx="95671">
                  <c:v>9565.46</c:v>
                </c:pt>
                <c:pt idx="95672">
                  <c:v>9565.56</c:v>
                </c:pt>
                <c:pt idx="95673">
                  <c:v>9565.66</c:v>
                </c:pt>
                <c:pt idx="95674">
                  <c:v>9565.76</c:v>
                </c:pt>
                <c:pt idx="95675">
                  <c:v>9565.86</c:v>
                </c:pt>
                <c:pt idx="95676">
                  <c:v>9565.96</c:v>
                </c:pt>
                <c:pt idx="95677">
                  <c:v>9566.06</c:v>
                </c:pt>
                <c:pt idx="95678">
                  <c:v>9566.16</c:v>
                </c:pt>
                <c:pt idx="95679">
                  <c:v>9566.26</c:v>
                </c:pt>
                <c:pt idx="95680">
                  <c:v>9566.36</c:v>
                </c:pt>
                <c:pt idx="95681">
                  <c:v>9566.46</c:v>
                </c:pt>
                <c:pt idx="95682">
                  <c:v>9566.56</c:v>
                </c:pt>
                <c:pt idx="95683">
                  <c:v>9566.66</c:v>
                </c:pt>
                <c:pt idx="95684">
                  <c:v>9566.76</c:v>
                </c:pt>
                <c:pt idx="95685">
                  <c:v>9566.86</c:v>
                </c:pt>
                <c:pt idx="95686">
                  <c:v>9566.96</c:v>
                </c:pt>
                <c:pt idx="95687">
                  <c:v>9567.06</c:v>
                </c:pt>
                <c:pt idx="95688">
                  <c:v>9567.16</c:v>
                </c:pt>
                <c:pt idx="95689">
                  <c:v>9567.26</c:v>
                </c:pt>
                <c:pt idx="95690">
                  <c:v>9567.36</c:v>
                </c:pt>
                <c:pt idx="95691">
                  <c:v>9567.46</c:v>
                </c:pt>
                <c:pt idx="95692">
                  <c:v>9567.56</c:v>
                </c:pt>
                <c:pt idx="95693">
                  <c:v>9567.66</c:v>
                </c:pt>
                <c:pt idx="95694">
                  <c:v>9567.76</c:v>
                </c:pt>
                <c:pt idx="95695">
                  <c:v>9567.86</c:v>
                </c:pt>
                <c:pt idx="95696">
                  <c:v>9567.96</c:v>
                </c:pt>
                <c:pt idx="95697">
                  <c:v>9568.06</c:v>
                </c:pt>
                <c:pt idx="95698">
                  <c:v>9568.16</c:v>
                </c:pt>
                <c:pt idx="95699">
                  <c:v>9568.26</c:v>
                </c:pt>
                <c:pt idx="95700">
                  <c:v>9568.36</c:v>
                </c:pt>
                <c:pt idx="95701">
                  <c:v>9568.46</c:v>
                </c:pt>
                <c:pt idx="95702">
                  <c:v>9568.56</c:v>
                </c:pt>
                <c:pt idx="95703">
                  <c:v>9568.66</c:v>
                </c:pt>
                <c:pt idx="95704">
                  <c:v>9568.76</c:v>
                </c:pt>
                <c:pt idx="95705">
                  <c:v>9568.86</c:v>
                </c:pt>
                <c:pt idx="95706">
                  <c:v>9568.96</c:v>
                </c:pt>
                <c:pt idx="95707">
                  <c:v>9569.06</c:v>
                </c:pt>
                <c:pt idx="95708">
                  <c:v>9569.16</c:v>
                </c:pt>
                <c:pt idx="95709">
                  <c:v>9569.26</c:v>
                </c:pt>
                <c:pt idx="95710">
                  <c:v>9569.36</c:v>
                </c:pt>
                <c:pt idx="95711">
                  <c:v>9569.46</c:v>
                </c:pt>
                <c:pt idx="95712">
                  <c:v>9569.56</c:v>
                </c:pt>
                <c:pt idx="95713">
                  <c:v>9569.66</c:v>
                </c:pt>
                <c:pt idx="95714">
                  <c:v>9569.76</c:v>
                </c:pt>
                <c:pt idx="95715">
                  <c:v>9569.86</c:v>
                </c:pt>
                <c:pt idx="95716">
                  <c:v>9569.96</c:v>
                </c:pt>
                <c:pt idx="95717">
                  <c:v>9570.06</c:v>
                </c:pt>
                <c:pt idx="95718">
                  <c:v>9570.16</c:v>
                </c:pt>
                <c:pt idx="95719">
                  <c:v>9570.26</c:v>
                </c:pt>
                <c:pt idx="95720">
                  <c:v>9570.36</c:v>
                </c:pt>
                <c:pt idx="95721">
                  <c:v>9570.46</c:v>
                </c:pt>
                <c:pt idx="95722">
                  <c:v>9570.56</c:v>
                </c:pt>
                <c:pt idx="95723">
                  <c:v>9570.66</c:v>
                </c:pt>
                <c:pt idx="95724">
                  <c:v>9570.76</c:v>
                </c:pt>
                <c:pt idx="95725">
                  <c:v>9570.86</c:v>
                </c:pt>
                <c:pt idx="95726">
                  <c:v>9570.96</c:v>
                </c:pt>
                <c:pt idx="95727">
                  <c:v>9571.06</c:v>
                </c:pt>
                <c:pt idx="95728">
                  <c:v>9571.16</c:v>
                </c:pt>
                <c:pt idx="95729">
                  <c:v>9571.26</c:v>
                </c:pt>
                <c:pt idx="95730">
                  <c:v>9571.36</c:v>
                </c:pt>
                <c:pt idx="95731">
                  <c:v>9571.46</c:v>
                </c:pt>
                <c:pt idx="95732">
                  <c:v>9571.56</c:v>
                </c:pt>
                <c:pt idx="95733">
                  <c:v>9571.66</c:v>
                </c:pt>
                <c:pt idx="95734">
                  <c:v>9571.76</c:v>
                </c:pt>
                <c:pt idx="95735">
                  <c:v>9571.86</c:v>
                </c:pt>
                <c:pt idx="95736">
                  <c:v>9571.96</c:v>
                </c:pt>
                <c:pt idx="95737">
                  <c:v>9572.06</c:v>
                </c:pt>
                <c:pt idx="95738">
                  <c:v>9572.16</c:v>
                </c:pt>
                <c:pt idx="95739">
                  <c:v>9572.26</c:v>
                </c:pt>
                <c:pt idx="95740">
                  <c:v>9572.36</c:v>
                </c:pt>
                <c:pt idx="95741">
                  <c:v>9572.46</c:v>
                </c:pt>
                <c:pt idx="95742">
                  <c:v>9572.56</c:v>
                </c:pt>
                <c:pt idx="95743">
                  <c:v>9572.66</c:v>
                </c:pt>
                <c:pt idx="95744">
                  <c:v>9572.76</c:v>
                </c:pt>
                <c:pt idx="95745">
                  <c:v>9572.86</c:v>
                </c:pt>
                <c:pt idx="95746">
                  <c:v>9572.96</c:v>
                </c:pt>
                <c:pt idx="95747">
                  <c:v>9573.06</c:v>
                </c:pt>
                <c:pt idx="95748">
                  <c:v>9573.16</c:v>
                </c:pt>
                <c:pt idx="95749">
                  <c:v>9573.26</c:v>
                </c:pt>
                <c:pt idx="95750">
                  <c:v>9573.36</c:v>
                </c:pt>
                <c:pt idx="95751">
                  <c:v>9573.46</c:v>
                </c:pt>
                <c:pt idx="95752">
                  <c:v>9573.56</c:v>
                </c:pt>
                <c:pt idx="95753">
                  <c:v>9573.66</c:v>
                </c:pt>
                <c:pt idx="95754">
                  <c:v>9573.76</c:v>
                </c:pt>
                <c:pt idx="95755">
                  <c:v>9573.86</c:v>
                </c:pt>
                <c:pt idx="95756">
                  <c:v>9573.96</c:v>
                </c:pt>
                <c:pt idx="95757">
                  <c:v>9574.06</c:v>
                </c:pt>
                <c:pt idx="95758">
                  <c:v>9574.16</c:v>
                </c:pt>
                <c:pt idx="95759">
                  <c:v>9574.26</c:v>
                </c:pt>
                <c:pt idx="95760">
                  <c:v>9574.36</c:v>
                </c:pt>
                <c:pt idx="95761">
                  <c:v>9574.46</c:v>
                </c:pt>
                <c:pt idx="95762">
                  <c:v>9574.56</c:v>
                </c:pt>
                <c:pt idx="95763">
                  <c:v>9574.66</c:v>
                </c:pt>
                <c:pt idx="95764">
                  <c:v>9574.76</c:v>
                </c:pt>
                <c:pt idx="95765">
                  <c:v>9574.86</c:v>
                </c:pt>
                <c:pt idx="95766">
                  <c:v>9574.96</c:v>
                </c:pt>
                <c:pt idx="95767">
                  <c:v>9575.06</c:v>
                </c:pt>
                <c:pt idx="95768">
                  <c:v>9575.16</c:v>
                </c:pt>
                <c:pt idx="95769">
                  <c:v>9575.26</c:v>
                </c:pt>
                <c:pt idx="95770">
                  <c:v>9575.36</c:v>
                </c:pt>
                <c:pt idx="95771">
                  <c:v>9575.46</c:v>
                </c:pt>
                <c:pt idx="95772">
                  <c:v>9575.56</c:v>
                </c:pt>
                <c:pt idx="95773">
                  <c:v>9575.66</c:v>
                </c:pt>
                <c:pt idx="95774">
                  <c:v>9575.76</c:v>
                </c:pt>
                <c:pt idx="95775">
                  <c:v>9575.86</c:v>
                </c:pt>
                <c:pt idx="95776">
                  <c:v>9575.96</c:v>
                </c:pt>
                <c:pt idx="95777">
                  <c:v>9576.06</c:v>
                </c:pt>
                <c:pt idx="95778">
                  <c:v>9576.16</c:v>
                </c:pt>
                <c:pt idx="95779">
                  <c:v>9576.26</c:v>
                </c:pt>
                <c:pt idx="95780">
                  <c:v>9576.36</c:v>
                </c:pt>
                <c:pt idx="95781">
                  <c:v>9576.46</c:v>
                </c:pt>
                <c:pt idx="95782">
                  <c:v>9576.56</c:v>
                </c:pt>
                <c:pt idx="95783">
                  <c:v>9576.66</c:v>
                </c:pt>
                <c:pt idx="95784">
                  <c:v>9576.76</c:v>
                </c:pt>
                <c:pt idx="95785">
                  <c:v>9576.86</c:v>
                </c:pt>
                <c:pt idx="95786">
                  <c:v>9576.96</c:v>
                </c:pt>
                <c:pt idx="95787">
                  <c:v>9577.06</c:v>
                </c:pt>
                <c:pt idx="95788">
                  <c:v>9577.16</c:v>
                </c:pt>
                <c:pt idx="95789">
                  <c:v>9577.26</c:v>
                </c:pt>
                <c:pt idx="95790">
                  <c:v>9577.36</c:v>
                </c:pt>
                <c:pt idx="95791">
                  <c:v>9577.46</c:v>
                </c:pt>
                <c:pt idx="95792">
                  <c:v>9577.56</c:v>
                </c:pt>
                <c:pt idx="95793">
                  <c:v>9577.66</c:v>
                </c:pt>
                <c:pt idx="95794">
                  <c:v>9577.76</c:v>
                </c:pt>
                <c:pt idx="95795">
                  <c:v>9577.86</c:v>
                </c:pt>
                <c:pt idx="95796">
                  <c:v>9577.96</c:v>
                </c:pt>
                <c:pt idx="95797">
                  <c:v>9578.06</c:v>
                </c:pt>
                <c:pt idx="95798">
                  <c:v>9578.16</c:v>
                </c:pt>
                <c:pt idx="95799">
                  <c:v>9578.26</c:v>
                </c:pt>
                <c:pt idx="95800">
                  <c:v>9578.36</c:v>
                </c:pt>
                <c:pt idx="95801">
                  <c:v>9578.46</c:v>
                </c:pt>
                <c:pt idx="95802">
                  <c:v>9578.56</c:v>
                </c:pt>
                <c:pt idx="95803">
                  <c:v>9578.66</c:v>
                </c:pt>
                <c:pt idx="95804">
                  <c:v>9578.76</c:v>
                </c:pt>
                <c:pt idx="95805">
                  <c:v>9578.86</c:v>
                </c:pt>
                <c:pt idx="95806">
                  <c:v>9578.96</c:v>
                </c:pt>
                <c:pt idx="95807">
                  <c:v>9579.06</c:v>
                </c:pt>
                <c:pt idx="95808">
                  <c:v>9579.16</c:v>
                </c:pt>
                <c:pt idx="95809">
                  <c:v>9579.26</c:v>
                </c:pt>
                <c:pt idx="95810">
                  <c:v>9579.36</c:v>
                </c:pt>
                <c:pt idx="95811">
                  <c:v>9579.46</c:v>
                </c:pt>
                <c:pt idx="95812">
                  <c:v>9579.56</c:v>
                </c:pt>
                <c:pt idx="95813">
                  <c:v>9579.66</c:v>
                </c:pt>
                <c:pt idx="95814">
                  <c:v>9579.76</c:v>
                </c:pt>
                <c:pt idx="95815">
                  <c:v>9579.86</c:v>
                </c:pt>
                <c:pt idx="95816">
                  <c:v>9579.96</c:v>
                </c:pt>
                <c:pt idx="95817">
                  <c:v>9580.06</c:v>
                </c:pt>
                <c:pt idx="95818">
                  <c:v>9580.16</c:v>
                </c:pt>
                <c:pt idx="95819">
                  <c:v>9580.26</c:v>
                </c:pt>
                <c:pt idx="95820">
                  <c:v>9580.36</c:v>
                </c:pt>
                <c:pt idx="95821">
                  <c:v>9580.46</c:v>
                </c:pt>
                <c:pt idx="95822">
                  <c:v>9580.56</c:v>
                </c:pt>
                <c:pt idx="95823">
                  <c:v>9580.66</c:v>
                </c:pt>
                <c:pt idx="95824">
                  <c:v>9580.76</c:v>
                </c:pt>
                <c:pt idx="95825">
                  <c:v>9580.86</c:v>
                </c:pt>
                <c:pt idx="95826">
                  <c:v>9580.96</c:v>
                </c:pt>
                <c:pt idx="95827">
                  <c:v>9581.06</c:v>
                </c:pt>
                <c:pt idx="95828">
                  <c:v>9581.16</c:v>
                </c:pt>
                <c:pt idx="95829">
                  <c:v>9581.26</c:v>
                </c:pt>
                <c:pt idx="95830">
                  <c:v>9581.36</c:v>
                </c:pt>
                <c:pt idx="95831">
                  <c:v>9581.46</c:v>
                </c:pt>
                <c:pt idx="95832">
                  <c:v>9581.56</c:v>
                </c:pt>
                <c:pt idx="95833">
                  <c:v>9581.66</c:v>
                </c:pt>
                <c:pt idx="95834">
                  <c:v>9581.76</c:v>
                </c:pt>
                <c:pt idx="95835">
                  <c:v>9581.86</c:v>
                </c:pt>
                <c:pt idx="95836">
                  <c:v>9581.96</c:v>
                </c:pt>
                <c:pt idx="95837">
                  <c:v>9582.06</c:v>
                </c:pt>
                <c:pt idx="95838">
                  <c:v>9582.16</c:v>
                </c:pt>
                <c:pt idx="95839">
                  <c:v>9582.26</c:v>
                </c:pt>
                <c:pt idx="95840">
                  <c:v>9582.36</c:v>
                </c:pt>
                <c:pt idx="95841">
                  <c:v>9582.46</c:v>
                </c:pt>
                <c:pt idx="95842">
                  <c:v>9582.56</c:v>
                </c:pt>
                <c:pt idx="95843">
                  <c:v>9582.66</c:v>
                </c:pt>
                <c:pt idx="95844">
                  <c:v>9582.76</c:v>
                </c:pt>
                <c:pt idx="95845">
                  <c:v>9582.86</c:v>
                </c:pt>
                <c:pt idx="95846">
                  <c:v>9582.96</c:v>
                </c:pt>
                <c:pt idx="95847">
                  <c:v>9583.06</c:v>
                </c:pt>
                <c:pt idx="95848">
                  <c:v>9583.16</c:v>
                </c:pt>
                <c:pt idx="95849">
                  <c:v>9583.26</c:v>
                </c:pt>
                <c:pt idx="95850">
                  <c:v>9583.36</c:v>
                </c:pt>
                <c:pt idx="95851">
                  <c:v>9583.46</c:v>
                </c:pt>
                <c:pt idx="95852">
                  <c:v>9583.56</c:v>
                </c:pt>
                <c:pt idx="95853">
                  <c:v>9583.66</c:v>
                </c:pt>
                <c:pt idx="95854">
                  <c:v>9583.76</c:v>
                </c:pt>
                <c:pt idx="95855">
                  <c:v>9583.86</c:v>
                </c:pt>
                <c:pt idx="95856">
                  <c:v>9583.96</c:v>
                </c:pt>
                <c:pt idx="95857">
                  <c:v>9584.06</c:v>
                </c:pt>
                <c:pt idx="95858">
                  <c:v>9584.16</c:v>
                </c:pt>
                <c:pt idx="95859">
                  <c:v>9584.26</c:v>
                </c:pt>
                <c:pt idx="95860">
                  <c:v>9584.36</c:v>
                </c:pt>
                <c:pt idx="95861">
                  <c:v>9584.46</c:v>
                </c:pt>
                <c:pt idx="95862">
                  <c:v>9584.56</c:v>
                </c:pt>
                <c:pt idx="95863">
                  <c:v>9584.66</c:v>
                </c:pt>
                <c:pt idx="95864">
                  <c:v>9584.76</c:v>
                </c:pt>
                <c:pt idx="95865">
                  <c:v>9584.86</c:v>
                </c:pt>
                <c:pt idx="95866">
                  <c:v>9584.96</c:v>
                </c:pt>
                <c:pt idx="95867">
                  <c:v>9585.06</c:v>
                </c:pt>
                <c:pt idx="95868">
                  <c:v>9585.16</c:v>
                </c:pt>
                <c:pt idx="95869">
                  <c:v>9585.26</c:v>
                </c:pt>
                <c:pt idx="95870">
                  <c:v>9585.36</c:v>
                </c:pt>
                <c:pt idx="95871">
                  <c:v>9585.46</c:v>
                </c:pt>
                <c:pt idx="95872">
                  <c:v>9585.56</c:v>
                </c:pt>
                <c:pt idx="95873">
                  <c:v>9585.66</c:v>
                </c:pt>
                <c:pt idx="95874">
                  <c:v>9585.76</c:v>
                </c:pt>
                <c:pt idx="95875">
                  <c:v>9585.86</c:v>
                </c:pt>
                <c:pt idx="95876">
                  <c:v>9585.96</c:v>
                </c:pt>
                <c:pt idx="95877">
                  <c:v>9586.06</c:v>
                </c:pt>
                <c:pt idx="95878">
                  <c:v>9586.16</c:v>
                </c:pt>
                <c:pt idx="95879">
                  <c:v>9586.26</c:v>
                </c:pt>
                <c:pt idx="95880">
                  <c:v>9586.36</c:v>
                </c:pt>
                <c:pt idx="95881">
                  <c:v>9586.46</c:v>
                </c:pt>
                <c:pt idx="95882">
                  <c:v>9586.56</c:v>
                </c:pt>
                <c:pt idx="95883">
                  <c:v>9586.66</c:v>
                </c:pt>
                <c:pt idx="95884">
                  <c:v>9586.76</c:v>
                </c:pt>
                <c:pt idx="95885">
                  <c:v>9586.86</c:v>
                </c:pt>
                <c:pt idx="95886">
                  <c:v>9586.96</c:v>
                </c:pt>
                <c:pt idx="95887">
                  <c:v>9587.06</c:v>
                </c:pt>
                <c:pt idx="95888">
                  <c:v>9587.16</c:v>
                </c:pt>
                <c:pt idx="95889">
                  <c:v>9587.26</c:v>
                </c:pt>
                <c:pt idx="95890">
                  <c:v>9587.36</c:v>
                </c:pt>
                <c:pt idx="95891">
                  <c:v>9587.46</c:v>
                </c:pt>
                <c:pt idx="95892">
                  <c:v>9587.56</c:v>
                </c:pt>
                <c:pt idx="95893">
                  <c:v>9587.66</c:v>
                </c:pt>
                <c:pt idx="95894">
                  <c:v>9587.76</c:v>
                </c:pt>
                <c:pt idx="95895">
                  <c:v>9587.86</c:v>
                </c:pt>
                <c:pt idx="95896">
                  <c:v>9587.96</c:v>
                </c:pt>
                <c:pt idx="95897">
                  <c:v>9588.06</c:v>
                </c:pt>
                <c:pt idx="95898">
                  <c:v>9588.16</c:v>
                </c:pt>
                <c:pt idx="95899">
                  <c:v>9588.26</c:v>
                </c:pt>
                <c:pt idx="95900">
                  <c:v>9588.36</c:v>
                </c:pt>
                <c:pt idx="95901">
                  <c:v>9588.46</c:v>
                </c:pt>
                <c:pt idx="95902">
                  <c:v>9588.56</c:v>
                </c:pt>
                <c:pt idx="95903">
                  <c:v>9588.66</c:v>
                </c:pt>
                <c:pt idx="95904">
                  <c:v>9588.76</c:v>
                </c:pt>
                <c:pt idx="95905">
                  <c:v>9588.86</c:v>
                </c:pt>
                <c:pt idx="95906">
                  <c:v>9588.96</c:v>
                </c:pt>
                <c:pt idx="95907">
                  <c:v>9589.06</c:v>
                </c:pt>
                <c:pt idx="95908">
                  <c:v>9589.16</c:v>
                </c:pt>
                <c:pt idx="95909">
                  <c:v>9589.26</c:v>
                </c:pt>
                <c:pt idx="95910">
                  <c:v>9589.36</c:v>
                </c:pt>
                <c:pt idx="95911">
                  <c:v>9589.46</c:v>
                </c:pt>
                <c:pt idx="95912">
                  <c:v>9589.56</c:v>
                </c:pt>
                <c:pt idx="95913">
                  <c:v>9589.66</c:v>
                </c:pt>
                <c:pt idx="95914">
                  <c:v>9589.76</c:v>
                </c:pt>
                <c:pt idx="95915">
                  <c:v>9589.86</c:v>
                </c:pt>
                <c:pt idx="95916">
                  <c:v>9589.96</c:v>
                </c:pt>
                <c:pt idx="95917">
                  <c:v>9590.06</c:v>
                </c:pt>
                <c:pt idx="95918">
                  <c:v>9590.16</c:v>
                </c:pt>
                <c:pt idx="95919">
                  <c:v>9590.26</c:v>
                </c:pt>
                <c:pt idx="95920">
                  <c:v>9590.36</c:v>
                </c:pt>
                <c:pt idx="95921">
                  <c:v>9590.46</c:v>
                </c:pt>
                <c:pt idx="95922">
                  <c:v>9590.56</c:v>
                </c:pt>
                <c:pt idx="95923">
                  <c:v>9590.66</c:v>
                </c:pt>
                <c:pt idx="95924">
                  <c:v>9590.76</c:v>
                </c:pt>
                <c:pt idx="95925">
                  <c:v>9590.86</c:v>
                </c:pt>
                <c:pt idx="95926">
                  <c:v>9590.96</c:v>
                </c:pt>
                <c:pt idx="95927">
                  <c:v>9591.06</c:v>
                </c:pt>
                <c:pt idx="95928">
                  <c:v>9591.16</c:v>
                </c:pt>
                <c:pt idx="95929">
                  <c:v>9591.26</c:v>
                </c:pt>
                <c:pt idx="95930">
                  <c:v>9591.36</c:v>
                </c:pt>
                <c:pt idx="95931">
                  <c:v>9591.46</c:v>
                </c:pt>
                <c:pt idx="95932">
                  <c:v>9591.56</c:v>
                </c:pt>
                <c:pt idx="95933">
                  <c:v>9591.66</c:v>
                </c:pt>
                <c:pt idx="95934">
                  <c:v>9591.76</c:v>
                </c:pt>
                <c:pt idx="95935">
                  <c:v>9591.86</c:v>
                </c:pt>
                <c:pt idx="95936">
                  <c:v>9591.96</c:v>
                </c:pt>
                <c:pt idx="95937">
                  <c:v>9592.06</c:v>
                </c:pt>
                <c:pt idx="95938">
                  <c:v>9592.16</c:v>
                </c:pt>
                <c:pt idx="95939">
                  <c:v>9592.26</c:v>
                </c:pt>
                <c:pt idx="95940">
                  <c:v>9592.36</c:v>
                </c:pt>
                <c:pt idx="95941">
                  <c:v>9592.46</c:v>
                </c:pt>
                <c:pt idx="95942">
                  <c:v>9592.56</c:v>
                </c:pt>
                <c:pt idx="95943">
                  <c:v>9592.66</c:v>
                </c:pt>
                <c:pt idx="95944">
                  <c:v>9592.76</c:v>
                </c:pt>
                <c:pt idx="95945">
                  <c:v>9592.86</c:v>
                </c:pt>
                <c:pt idx="95946">
                  <c:v>9592.96</c:v>
                </c:pt>
                <c:pt idx="95947">
                  <c:v>9593.06</c:v>
                </c:pt>
                <c:pt idx="95948">
                  <c:v>9593.16</c:v>
                </c:pt>
                <c:pt idx="95949">
                  <c:v>9593.26</c:v>
                </c:pt>
                <c:pt idx="95950">
                  <c:v>9593.36</c:v>
                </c:pt>
                <c:pt idx="95951">
                  <c:v>9593.46</c:v>
                </c:pt>
                <c:pt idx="95952">
                  <c:v>9593.56</c:v>
                </c:pt>
                <c:pt idx="95953">
                  <c:v>9593.66</c:v>
                </c:pt>
                <c:pt idx="95954">
                  <c:v>9593.76</c:v>
                </c:pt>
                <c:pt idx="95955">
                  <c:v>9593.86</c:v>
                </c:pt>
                <c:pt idx="95956">
                  <c:v>9593.96</c:v>
                </c:pt>
                <c:pt idx="95957">
                  <c:v>9594.06</c:v>
                </c:pt>
                <c:pt idx="95958">
                  <c:v>9594.16</c:v>
                </c:pt>
                <c:pt idx="95959">
                  <c:v>9594.26</c:v>
                </c:pt>
                <c:pt idx="95960">
                  <c:v>9594.36</c:v>
                </c:pt>
                <c:pt idx="95961">
                  <c:v>9594.46</c:v>
                </c:pt>
                <c:pt idx="95962">
                  <c:v>9594.56</c:v>
                </c:pt>
                <c:pt idx="95963">
                  <c:v>9594.66</c:v>
                </c:pt>
                <c:pt idx="95964">
                  <c:v>9594.76</c:v>
                </c:pt>
                <c:pt idx="95965">
                  <c:v>9594.86</c:v>
                </c:pt>
                <c:pt idx="95966">
                  <c:v>9594.96</c:v>
                </c:pt>
                <c:pt idx="95967">
                  <c:v>9595.06</c:v>
                </c:pt>
                <c:pt idx="95968">
                  <c:v>9595.16</c:v>
                </c:pt>
                <c:pt idx="95969">
                  <c:v>9595.26</c:v>
                </c:pt>
                <c:pt idx="95970">
                  <c:v>9595.36</c:v>
                </c:pt>
                <c:pt idx="95971">
                  <c:v>9595.46</c:v>
                </c:pt>
                <c:pt idx="95972">
                  <c:v>9595.56</c:v>
                </c:pt>
                <c:pt idx="95973">
                  <c:v>9595.66</c:v>
                </c:pt>
                <c:pt idx="95974">
                  <c:v>9595.76</c:v>
                </c:pt>
                <c:pt idx="95975">
                  <c:v>9595.86</c:v>
                </c:pt>
                <c:pt idx="95976">
                  <c:v>9595.96</c:v>
                </c:pt>
                <c:pt idx="95977">
                  <c:v>9596.06</c:v>
                </c:pt>
                <c:pt idx="95978">
                  <c:v>9596.16</c:v>
                </c:pt>
                <c:pt idx="95979">
                  <c:v>9596.26</c:v>
                </c:pt>
                <c:pt idx="95980">
                  <c:v>9596.36</c:v>
                </c:pt>
                <c:pt idx="95981">
                  <c:v>9596.46</c:v>
                </c:pt>
                <c:pt idx="95982">
                  <c:v>9596.56</c:v>
                </c:pt>
                <c:pt idx="95983">
                  <c:v>9596.66</c:v>
                </c:pt>
                <c:pt idx="95984">
                  <c:v>9596.76</c:v>
                </c:pt>
                <c:pt idx="95985">
                  <c:v>9596.86</c:v>
                </c:pt>
                <c:pt idx="95986">
                  <c:v>9596.96</c:v>
                </c:pt>
                <c:pt idx="95987">
                  <c:v>9597.06</c:v>
                </c:pt>
                <c:pt idx="95988">
                  <c:v>9597.16</c:v>
                </c:pt>
                <c:pt idx="95989">
                  <c:v>9597.26</c:v>
                </c:pt>
                <c:pt idx="95990">
                  <c:v>9597.36</c:v>
                </c:pt>
                <c:pt idx="95991">
                  <c:v>9597.46</c:v>
                </c:pt>
                <c:pt idx="95992">
                  <c:v>9597.56</c:v>
                </c:pt>
                <c:pt idx="95993">
                  <c:v>9597.66</c:v>
                </c:pt>
                <c:pt idx="95994">
                  <c:v>9597.76</c:v>
                </c:pt>
                <c:pt idx="95995">
                  <c:v>9597.86</c:v>
                </c:pt>
                <c:pt idx="95996">
                  <c:v>9597.96</c:v>
                </c:pt>
                <c:pt idx="95997">
                  <c:v>9598.06</c:v>
                </c:pt>
                <c:pt idx="95998">
                  <c:v>9598.16</c:v>
                </c:pt>
                <c:pt idx="95999">
                  <c:v>9598.26</c:v>
                </c:pt>
                <c:pt idx="96000">
                  <c:v>9598.36</c:v>
                </c:pt>
                <c:pt idx="96001">
                  <c:v>9598.46</c:v>
                </c:pt>
                <c:pt idx="96002">
                  <c:v>9598.56</c:v>
                </c:pt>
                <c:pt idx="96003">
                  <c:v>9598.66</c:v>
                </c:pt>
                <c:pt idx="96004">
                  <c:v>9598.76</c:v>
                </c:pt>
                <c:pt idx="96005">
                  <c:v>9598.86</c:v>
                </c:pt>
                <c:pt idx="96006">
                  <c:v>9598.96</c:v>
                </c:pt>
                <c:pt idx="96007">
                  <c:v>9599.06</c:v>
                </c:pt>
                <c:pt idx="96008">
                  <c:v>9599.16</c:v>
                </c:pt>
                <c:pt idx="96009">
                  <c:v>9599.26</c:v>
                </c:pt>
                <c:pt idx="96010">
                  <c:v>9599.36</c:v>
                </c:pt>
                <c:pt idx="96011">
                  <c:v>9599.46</c:v>
                </c:pt>
                <c:pt idx="96012">
                  <c:v>9599.56</c:v>
                </c:pt>
                <c:pt idx="96013">
                  <c:v>9599.66</c:v>
                </c:pt>
                <c:pt idx="96014">
                  <c:v>9599.76</c:v>
                </c:pt>
                <c:pt idx="96015">
                  <c:v>9599.86</c:v>
                </c:pt>
                <c:pt idx="96016">
                  <c:v>9599.96</c:v>
                </c:pt>
                <c:pt idx="96017">
                  <c:v>9600.06</c:v>
                </c:pt>
                <c:pt idx="96018">
                  <c:v>9600.16</c:v>
                </c:pt>
                <c:pt idx="96019">
                  <c:v>9600.26</c:v>
                </c:pt>
                <c:pt idx="96020">
                  <c:v>9600.36</c:v>
                </c:pt>
                <c:pt idx="96021">
                  <c:v>9600.46</c:v>
                </c:pt>
                <c:pt idx="96022">
                  <c:v>9600.56</c:v>
                </c:pt>
                <c:pt idx="96023">
                  <c:v>9600.66</c:v>
                </c:pt>
                <c:pt idx="96024">
                  <c:v>9600.76</c:v>
                </c:pt>
                <c:pt idx="96025">
                  <c:v>9600.86</c:v>
                </c:pt>
                <c:pt idx="96026">
                  <c:v>9600.96</c:v>
                </c:pt>
                <c:pt idx="96027">
                  <c:v>9601.06</c:v>
                </c:pt>
                <c:pt idx="96028">
                  <c:v>9601.16</c:v>
                </c:pt>
                <c:pt idx="96029">
                  <c:v>9601.26</c:v>
                </c:pt>
                <c:pt idx="96030">
                  <c:v>9601.36</c:v>
                </c:pt>
                <c:pt idx="96031">
                  <c:v>9601.46</c:v>
                </c:pt>
                <c:pt idx="96032">
                  <c:v>9601.56</c:v>
                </c:pt>
                <c:pt idx="96033">
                  <c:v>9601.66</c:v>
                </c:pt>
                <c:pt idx="96034">
                  <c:v>9601.76</c:v>
                </c:pt>
                <c:pt idx="96035">
                  <c:v>9601.86</c:v>
                </c:pt>
                <c:pt idx="96036">
                  <c:v>9601.96</c:v>
                </c:pt>
                <c:pt idx="96037">
                  <c:v>9602.06</c:v>
                </c:pt>
                <c:pt idx="96038">
                  <c:v>9602.16</c:v>
                </c:pt>
                <c:pt idx="96039">
                  <c:v>9602.26</c:v>
                </c:pt>
                <c:pt idx="96040">
                  <c:v>9602.36</c:v>
                </c:pt>
                <c:pt idx="96041">
                  <c:v>9602.46</c:v>
                </c:pt>
                <c:pt idx="96042">
                  <c:v>9602.56</c:v>
                </c:pt>
                <c:pt idx="96043">
                  <c:v>9602.66</c:v>
                </c:pt>
                <c:pt idx="96044">
                  <c:v>9602.76</c:v>
                </c:pt>
                <c:pt idx="96045">
                  <c:v>9602.86</c:v>
                </c:pt>
                <c:pt idx="96046">
                  <c:v>9602.96</c:v>
                </c:pt>
                <c:pt idx="96047">
                  <c:v>9603.06</c:v>
                </c:pt>
                <c:pt idx="96048">
                  <c:v>9603.16</c:v>
                </c:pt>
                <c:pt idx="96049">
                  <c:v>9603.26</c:v>
                </c:pt>
                <c:pt idx="96050">
                  <c:v>9603.36</c:v>
                </c:pt>
                <c:pt idx="96051">
                  <c:v>9603.46</c:v>
                </c:pt>
                <c:pt idx="96052">
                  <c:v>9603.56</c:v>
                </c:pt>
                <c:pt idx="96053">
                  <c:v>9603.66</c:v>
                </c:pt>
                <c:pt idx="96054">
                  <c:v>9603.76</c:v>
                </c:pt>
                <c:pt idx="96055">
                  <c:v>9603.86</c:v>
                </c:pt>
                <c:pt idx="96056">
                  <c:v>9603.96</c:v>
                </c:pt>
                <c:pt idx="96057">
                  <c:v>9604.06</c:v>
                </c:pt>
                <c:pt idx="96058">
                  <c:v>9604.16</c:v>
                </c:pt>
                <c:pt idx="96059">
                  <c:v>9604.26</c:v>
                </c:pt>
                <c:pt idx="96060">
                  <c:v>9604.36</c:v>
                </c:pt>
                <c:pt idx="96061">
                  <c:v>9604.46</c:v>
                </c:pt>
                <c:pt idx="96062">
                  <c:v>9604.56</c:v>
                </c:pt>
                <c:pt idx="96063">
                  <c:v>9604.66</c:v>
                </c:pt>
                <c:pt idx="96064">
                  <c:v>9604.76</c:v>
                </c:pt>
                <c:pt idx="96065">
                  <c:v>9604.86</c:v>
                </c:pt>
                <c:pt idx="96066">
                  <c:v>9604.96</c:v>
                </c:pt>
                <c:pt idx="96067">
                  <c:v>9605.06</c:v>
                </c:pt>
                <c:pt idx="96068">
                  <c:v>9605.16</c:v>
                </c:pt>
                <c:pt idx="96069">
                  <c:v>9605.26</c:v>
                </c:pt>
                <c:pt idx="96070">
                  <c:v>9605.36</c:v>
                </c:pt>
                <c:pt idx="96071">
                  <c:v>9605.46</c:v>
                </c:pt>
                <c:pt idx="96072">
                  <c:v>9605.56</c:v>
                </c:pt>
                <c:pt idx="96073">
                  <c:v>9605.66</c:v>
                </c:pt>
                <c:pt idx="96074">
                  <c:v>9605.76</c:v>
                </c:pt>
                <c:pt idx="96075">
                  <c:v>9605.86</c:v>
                </c:pt>
                <c:pt idx="96076">
                  <c:v>9605.96</c:v>
                </c:pt>
                <c:pt idx="96077">
                  <c:v>9606.06</c:v>
                </c:pt>
                <c:pt idx="96078">
                  <c:v>9606.16</c:v>
                </c:pt>
                <c:pt idx="96079">
                  <c:v>9606.26</c:v>
                </c:pt>
                <c:pt idx="96080">
                  <c:v>9606.36</c:v>
                </c:pt>
                <c:pt idx="96081">
                  <c:v>9606.46</c:v>
                </c:pt>
                <c:pt idx="96082">
                  <c:v>9606.56</c:v>
                </c:pt>
                <c:pt idx="96083">
                  <c:v>9606.66</c:v>
                </c:pt>
                <c:pt idx="96084">
                  <c:v>9606.76</c:v>
                </c:pt>
                <c:pt idx="96085">
                  <c:v>9606.86</c:v>
                </c:pt>
                <c:pt idx="96086">
                  <c:v>9606.96</c:v>
                </c:pt>
                <c:pt idx="96087">
                  <c:v>9607.06</c:v>
                </c:pt>
                <c:pt idx="96088">
                  <c:v>9607.16</c:v>
                </c:pt>
                <c:pt idx="96089">
                  <c:v>9607.26</c:v>
                </c:pt>
                <c:pt idx="96090">
                  <c:v>9607.36</c:v>
                </c:pt>
                <c:pt idx="96091">
                  <c:v>9607.46</c:v>
                </c:pt>
                <c:pt idx="96092">
                  <c:v>9607.56</c:v>
                </c:pt>
                <c:pt idx="96093">
                  <c:v>9607.66</c:v>
                </c:pt>
                <c:pt idx="96094">
                  <c:v>9607.76</c:v>
                </c:pt>
                <c:pt idx="96095">
                  <c:v>9607.86</c:v>
                </c:pt>
                <c:pt idx="96096">
                  <c:v>9607.96</c:v>
                </c:pt>
                <c:pt idx="96097">
                  <c:v>9608.06</c:v>
                </c:pt>
                <c:pt idx="96098">
                  <c:v>9608.16</c:v>
                </c:pt>
                <c:pt idx="96099">
                  <c:v>9608.26</c:v>
                </c:pt>
                <c:pt idx="96100">
                  <c:v>9608.36</c:v>
                </c:pt>
                <c:pt idx="96101">
                  <c:v>9608.46</c:v>
                </c:pt>
                <c:pt idx="96102">
                  <c:v>9608.56</c:v>
                </c:pt>
                <c:pt idx="96103">
                  <c:v>9608.66</c:v>
                </c:pt>
                <c:pt idx="96104">
                  <c:v>9608.76</c:v>
                </c:pt>
                <c:pt idx="96105">
                  <c:v>9608.86</c:v>
                </c:pt>
                <c:pt idx="96106">
                  <c:v>9608.96</c:v>
                </c:pt>
                <c:pt idx="96107">
                  <c:v>9609.06</c:v>
                </c:pt>
                <c:pt idx="96108">
                  <c:v>9609.16</c:v>
                </c:pt>
                <c:pt idx="96109">
                  <c:v>9609.26</c:v>
                </c:pt>
                <c:pt idx="96110">
                  <c:v>9609.36</c:v>
                </c:pt>
                <c:pt idx="96111">
                  <c:v>9609.46</c:v>
                </c:pt>
                <c:pt idx="96112">
                  <c:v>9609.56</c:v>
                </c:pt>
                <c:pt idx="96113">
                  <c:v>9609.66</c:v>
                </c:pt>
                <c:pt idx="96114">
                  <c:v>9609.76</c:v>
                </c:pt>
                <c:pt idx="96115">
                  <c:v>9609.86</c:v>
                </c:pt>
                <c:pt idx="96116">
                  <c:v>9609.96</c:v>
                </c:pt>
                <c:pt idx="96117">
                  <c:v>9610.06</c:v>
                </c:pt>
                <c:pt idx="96118">
                  <c:v>9610.16</c:v>
                </c:pt>
                <c:pt idx="96119">
                  <c:v>9610.26</c:v>
                </c:pt>
                <c:pt idx="96120">
                  <c:v>9610.36</c:v>
                </c:pt>
                <c:pt idx="96121">
                  <c:v>9610.46</c:v>
                </c:pt>
                <c:pt idx="96122">
                  <c:v>9610.56</c:v>
                </c:pt>
                <c:pt idx="96123">
                  <c:v>9610.66</c:v>
                </c:pt>
                <c:pt idx="96124">
                  <c:v>9610.76</c:v>
                </c:pt>
                <c:pt idx="96125">
                  <c:v>9610.86</c:v>
                </c:pt>
                <c:pt idx="96126">
                  <c:v>9610.96</c:v>
                </c:pt>
                <c:pt idx="96127">
                  <c:v>9611.06</c:v>
                </c:pt>
                <c:pt idx="96128">
                  <c:v>9611.16</c:v>
                </c:pt>
                <c:pt idx="96129">
                  <c:v>9611.26</c:v>
                </c:pt>
                <c:pt idx="96130">
                  <c:v>9611.36</c:v>
                </c:pt>
                <c:pt idx="96131">
                  <c:v>9611.46</c:v>
                </c:pt>
                <c:pt idx="96132">
                  <c:v>9611.56</c:v>
                </c:pt>
                <c:pt idx="96133">
                  <c:v>9611.66</c:v>
                </c:pt>
                <c:pt idx="96134">
                  <c:v>9611.76</c:v>
                </c:pt>
                <c:pt idx="96135">
                  <c:v>9611.86</c:v>
                </c:pt>
                <c:pt idx="96136">
                  <c:v>9611.96</c:v>
                </c:pt>
                <c:pt idx="96137">
                  <c:v>9612.06</c:v>
                </c:pt>
                <c:pt idx="96138">
                  <c:v>9612.16</c:v>
                </c:pt>
                <c:pt idx="96139">
                  <c:v>9612.26</c:v>
                </c:pt>
                <c:pt idx="96140">
                  <c:v>9612.36</c:v>
                </c:pt>
                <c:pt idx="96141">
                  <c:v>9612.46</c:v>
                </c:pt>
                <c:pt idx="96142">
                  <c:v>9612.56</c:v>
                </c:pt>
                <c:pt idx="96143">
                  <c:v>9612.66</c:v>
                </c:pt>
                <c:pt idx="96144">
                  <c:v>9612.76</c:v>
                </c:pt>
                <c:pt idx="96145">
                  <c:v>9612.86</c:v>
                </c:pt>
                <c:pt idx="96146">
                  <c:v>9612.96</c:v>
                </c:pt>
                <c:pt idx="96147">
                  <c:v>9613.06</c:v>
                </c:pt>
                <c:pt idx="96148">
                  <c:v>9613.16</c:v>
                </c:pt>
                <c:pt idx="96149">
                  <c:v>9613.26</c:v>
                </c:pt>
                <c:pt idx="96150">
                  <c:v>9613.36</c:v>
                </c:pt>
                <c:pt idx="96151">
                  <c:v>9613.46</c:v>
                </c:pt>
                <c:pt idx="96152">
                  <c:v>9613.56</c:v>
                </c:pt>
                <c:pt idx="96153">
                  <c:v>9613.66</c:v>
                </c:pt>
                <c:pt idx="96154">
                  <c:v>9613.76</c:v>
                </c:pt>
                <c:pt idx="96155">
                  <c:v>9613.86</c:v>
                </c:pt>
                <c:pt idx="96156">
                  <c:v>9613.96</c:v>
                </c:pt>
                <c:pt idx="96157">
                  <c:v>9614.06</c:v>
                </c:pt>
                <c:pt idx="96158">
                  <c:v>9614.16</c:v>
                </c:pt>
                <c:pt idx="96159">
                  <c:v>9614.26</c:v>
                </c:pt>
                <c:pt idx="96160">
                  <c:v>9614.36</c:v>
                </c:pt>
                <c:pt idx="96161">
                  <c:v>9614.46</c:v>
                </c:pt>
                <c:pt idx="96162">
                  <c:v>9614.56</c:v>
                </c:pt>
                <c:pt idx="96163">
                  <c:v>9614.66</c:v>
                </c:pt>
                <c:pt idx="96164">
                  <c:v>9614.76</c:v>
                </c:pt>
                <c:pt idx="96165">
                  <c:v>9614.86</c:v>
                </c:pt>
                <c:pt idx="96166">
                  <c:v>9614.96</c:v>
                </c:pt>
                <c:pt idx="96167">
                  <c:v>9615.06</c:v>
                </c:pt>
                <c:pt idx="96168">
                  <c:v>9615.16</c:v>
                </c:pt>
                <c:pt idx="96169">
                  <c:v>9615.26</c:v>
                </c:pt>
                <c:pt idx="96170">
                  <c:v>9615.36</c:v>
                </c:pt>
                <c:pt idx="96171">
                  <c:v>9615.46</c:v>
                </c:pt>
                <c:pt idx="96172">
                  <c:v>9615.56</c:v>
                </c:pt>
                <c:pt idx="96173">
                  <c:v>9615.66</c:v>
                </c:pt>
                <c:pt idx="96174">
                  <c:v>9615.76</c:v>
                </c:pt>
                <c:pt idx="96175">
                  <c:v>9615.86</c:v>
                </c:pt>
                <c:pt idx="96176">
                  <c:v>9615.96</c:v>
                </c:pt>
                <c:pt idx="96177">
                  <c:v>9616.06</c:v>
                </c:pt>
                <c:pt idx="96178">
                  <c:v>9616.16</c:v>
                </c:pt>
                <c:pt idx="96179">
                  <c:v>9616.26</c:v>
                </c:pt>
                <c:pt idx="96180">
                  <c:v>9616.36</c:v>
                </c:pt>
                <c:pt idx="96181">
                  <c:v>9616.46</c:v>
                </c:pt>
                <c:pt idx="96182">
                  <c:v>9616.56</c:v>
                </c:pt>
                <c:pt idx="96183">
                  <c:v>9616.66</c:v>
                </c:pt>
                <c:pt idx="96184">
                  <c:v>9616.76</c:v>
                </c:pt>
                <c:pt idx="96185">
                  <c:v>9616.86</c:v>
                </c:pt>
                <c:pt idx="96186">
                  <c:v>9616.96</c:v>
                </c:pt>
                <c:pt idx="96187">
                  <c:v>9617.06</c:v>
                </c:pt>
                <c:pt idx="96188">
                  <c:v>9617.16</c:v>
                </c:pt>
                <c:pt idx="96189">
                  <c:v>9617.26</c:v>
                </c:pt>
                <c:pt idx="96190">
                  <c:v>9617.36</c:v>
                </c:pt>
                <c:pt idx="96191">
                  <c:v>9617.46</c:v>
                </c:pt>
                <c:pt idx="96192">
                  <c:v>9617.56</c:v>
                </c:pt>
                <c:pt idx="96193">
                  <c:v>9617.66</c:v>
                </c:pt>
                <c:pt idx="96194">
                  <c:v>9617.76</c:v>
                </c:pt>
                <c:pt idx="96195">
                  <c:v>9617.86</c:v>
                </c:pt>
                <c:pt idx="96196">
                  <c:v>9617.96</c:v>
                </c:pt>
                <c:pt idx="96197">
                  <c:v>9618.06</c:v>
                </c:pt>
                <c:pt idx="96198">
                  <c:v>9618.16</c:v>
                </c:pt>
                <c:pt idx="96199">
                  <c:v>9618.26</c:v>
                </c:pt>
                <c:pt idx="96200">
                  <c:v>9618.36</c:v>
                </c:pt>
                <c:pt idx="96201">
                  <c:v>9618.46</c:v>
                </c:pt>
                <c:pt idx="96202">
                  <c:v>9618.56</c:v>
                </c:pt>
                <c:pt idx="96203">
                  <c:v>9618.66</c:v>
                </c:pt>
                <c:pt idx="96204">
                  <c:v>9618.76</c:v>
                </c:pt>
                <c:pt idx="96205">
                  <c:v>9618.86</c:v>
                </c:pt>
                <c:pt idx="96206">
                  <c:v>9618.96</c:v>
                </c:pt>
                <c:pt idx="96207">
                  <c:v>9619.06</c:v>
                </c:pt>
                <c:pt idx="96208">
                  <c:v>9619.16</c:v>
                </c:pt>
                <c:pt idx="96209">
                  <c:v>9619.26</c:v>
                </c:pt>
                <c:pt idx="96210">
                  <c:v>9619.36</c:v>
                </c:pt>
                <c:pt idx="96211">
                  <c:v>9619.46</c:v>
                </c:pt>
                <c:pt idx="96212">
                  <c:v>9619.56</c:v>
                </c:pt>
                <c:pt idx="96213">
                  <c:v>9619.66</c:v>
                </c:pt>
                <c:pt idx="96214">
                  <c:v>9619.76</c:v>
                </c:pt>
                <c:pt idx="96215">
                  <c:v>9619.86</c:v>
                </c:pt>
                <c:pt idx="96216">
                  <c:v>9619.96</c:v>
                </c:pt>
                <c:pt idx="96217">
                  <c:v>9620.06</c:v>
                </c:pt>
                <c:pt idx="96218">
                  <c:v>9620.16</c:v>
                </c:pt>
                <c:pt idx="96219">
                  <c:v>9620.26</c:v>
                </c:pt>
                <c:pt idx="96220">
                  <c:v>9620.36</c:v>
                </c:pt>
                <c:pt idx="96221">
                  <c:v>9620.46</c:v>
                </c:pt>
                <c:pt idx="96222">
                  <c:v>9620.56</c:v>
                </c:pt>
                <c:pt idx="96223">
                  <c:v>9620.66</c:v>
                </c:pt>
                <c:pt idx="96224">
                  <c:v>9620.76</c:v>
                </c:pt>
                <c:pt idx="96225">
                  <c:v>9620.86</c:v>
                </c:pt>
                <c:pt idx="96226">
                  <c:v>9620.96</c:v>
                </c:pt>
                <c:pt idx="96227">
                  <c:v>9621.06</c:v>
                </c:pt>
                <c:pt idx="96228">
                  <c:v>9621.16</c:v>
                </c:pt>
                <c:pt idx="96229">
                  <c:v>9621.26</c:v>
                </c:pt>
                <c:pt idx="96230">
                  <c:v>9621.36</c:v>
                </c:pt>
                <c:pt idx="96231">
                  <c:v>9621.46</c:v>
                </c:pt>
                <c:pt idx="96232">
                  <c:v>9621.56</c:v>
                </c:pt>
                <c:pt idx="96233">
                  <c:v>9621.66</c:v>
                </c:pt>
                <c:pt idx="96234">
                  <c:v>9621.76</c:v>
                </c:pt>
                <c:pt idx="96235">
                  <c:v>9621.86</c:v>
                </c:pt>
                <c:pt idx="96236">
                  <c:v>9621.96</c:v>
                </c:pt>
                <c:pt idx="96237">
                  <c:v>9622.06</c:v>
                </c:pt>
                <c:pt idx="96238">
                  <c:v>9622.16</c:v>
                </c:pt>
                <c:pt idx="96239">
                  <c:v>9622.26</c:v>
                </c:pt>
                <c:pt idx="96240">
                  <c:v>9622.36</c:v>
                </c:pt>
                <c:pt idx="96241">
                  <c:v>9622.46</c:v>
                </c:pt>
                <c:pt idx="96242">
                  <c:v>9622.56</c:v>
                </c:pt>
                <c:pt idx="96243">
                  <c:v>9622.66</c:v>
                </c:pt>
                <c:pt idx="96244">
                  <c:v>9622.76</c:v>
                </c:pt>
                <c:pt idx="96245">
                  <c:v>9622.86</c:v>
                </c:pt>
                <c:pt idx="96246">
                  <c:v>9622.96</c:v>
                </c:pt>
                <c:pt idx="96247">
                  <c:v>9623.06</c:v>
                </c:pt>
                <c:pt idx="96248">
                  <c:v>9623.16</c:v>
                </c:pt>
                <c:pt idx="96249">
                  <c:v>9623.26</c:v>
                </c:pt>
                <c:pt idx="96250">
                  <c:v>9623.36</c:v>
                </c:pt>
                <c:pt idx="96251">
                  <c:v>9623.46</c:v>
                </c:pt>
                <c:pt idx="96252">
                  <c:v>9623.56</c:v>
                </c:pt>
                <c:pt idx="96253">
                  <c:v>9623.66</c:v>
                </c:pt>
                <c:pt idx="96254">
                  <c:v>9623.76</c:v>
                </c:pt>
                <c:pt idx="96255">
                  <c:v>9623.86</c:v>
                </c:pt>
                <c:pt idx="96256">
                  <c:v>9623.96</c:v>
                </c:pt>
                <c:pt idx="96257">
                  <c:v>9624.06</c:v>
                </c:pt>
                <c:pt idx="96258">
                  <c:v>9624.16</c:v>
                </c:pt>
                <c:pt idx="96259">
                  <c:v>9624.26</c:v>
                </c:pt>
                <c:pt idx="96260">
                  <c:v>9624.36</c:v>
                </c:pt>
                <c:pt idx="96261">
                  <c:v>9624.46</c:v>
                </c:pt>
                <c:pt idx="96262">
                  <c:v>9624.56</c:v>
                </c:pt>
                <c:pt idx="96263">
                  <c:v>9624.66</c:v>
                </c:pt>
                <c:pt idx="96264">
                  <c:v>9624.76</c:v>
                </c:pt>
                <c:pt idx="96265">
                  <c:v>9624.86</c:v>
                </c:pt>
                <c:pt idx="96266">
                  <c:v>9624.96</c:v>
                </c:pt>
                <c:pt idx="96267">
                  <c:v>9625.06</c:v>
                </c:pt>
                <c:pt idx="96268">
                  <c:v>9625.16</c:v>
                </c:pt>
                <c:pt idx="96269">
                  <c:v>9625.26</c:v>
                </c:pt>
                <c:pt idx="96270">
                  <c:v>9625.36</c:v>
                </c:pt>
                <c:pt idx="96271">
                  <c:v>9625.46</c:v>
                </c:pt>
                <c:pt idx="96272">
                  <c:v>9625.56</c:v>
                </c:pt>
                <c:pt idx="96273">
                  <c:v>9625.66</c:v>
                </c:pt>
                <c:pt idx="96274">
                  <c:v>9625.76</c:v>
                </c:pt>
                <c:pt idx="96275">
                  <c:v>9625.86</c:v>
                </c:pt>
                <c:pt idx="96276">
                  <c:v>9625.96</c:v>
                </c:pt>
                <c:pt idx="96277">
                  <c:v>9626.06</c:v>
                </c:pt>
                <c:pt idx="96278">
                  <c:v>9626.16</c:v>
                </c:pt>
                <c:pt idx="96279">
                  <c:v>9626.26</c:v>
                </c:pt>
                <c:pt idx="96280">
                  <c:v>9626.36</c:v>
                </c:pt>
                <c:pt idx="96281">
                  <c:v>9626.46</c:v>
                </c:pt>
                <c:pt idx="96282">
                  <c:v>9626.56</c:v>
                </c:pt>
                <c:pt idx="96283">
                  <c:v>9626.66</c:v>
                </c:pt>
                <c:pt idx="96284">
                  <c:v>9626.76</c:v>
                </c:pt>
                <c:pt idx="96285">
                  <c:v>9626.86</c:v>
                </c:pt>
                <c:pt idx="96286">
                  <c:v>9626.96</c:v>
                </c:pt>
                <c:pt idx="96287">
                  <c:v>9627.06</c:v>
                </c:pt>
                <c:pt idx="96288">
                  <c:v>9627.16</c:v>
                </c:pt>
                <c:pt idx="96289">
                  <c:v>9627.26</c:v>
                </c:pt>
                <c:pt idx="96290">
                  <c:v>9627.36</c:v>
                </c:pt>
                <c:pt idx="96291">
                  <c:v>9627.46</c:v>
                </c:pt>
                <c:pt idx="96292">
                  <c:v>9627.56</c:v>
                </c:pt>
                <c:pt idx="96293">
                  <c:v>9627.66</c:v>
                </c:pt>
                <c:pt idx="96294">
                  <c:v>9627.76</c:v>
                </c:pt>
                <c:pt idx="96295">
                  <c:v>9627.86</c:v>
                </c:pt>
                <c:pt idx="96296">
                  <c:v>9627.96</c:v>
                </c:pt>
                <c:pt idx="96297">
                  <c:v>9628.06</c:v>
                </c:pt>
                <c:pt idx="96298">
                  <c:v>9628.16</c:v>
                </c:pt>
                <c:pt idx="96299">
                  <c:v>9628.26</c:v>
                </c:pt>
                <c:pt idx="96300">
                  <c:v>9628.36</c:v>
                </c:pt>
                <c:pt idx="96301">
                  <c:v>9628.46</c:v>
                </c:pt>
                <c:pt idx="96302">
                  <c:v>9628.56</c:v>
                </c:pt>
                <c:pt idx="96303">
                  <c:v>9628.66</c:v>
                </c:pt>
                <c:pt idx="96304">
                  <c:v>9628.76</c:v>
                </c:pt>
                <c:pt idx="96305">
                  <c:v>9628.86</c:v>
                </c:pt>
                <c:pt idx="96306">
                  <c:v>9628.96</c:v>
                </c:pt>
                <c:pt idx="96307">
                  <c:v>9629.06</c:v>
                </c:pt>
                <c:pt idx="96308">
                  <c:v>9629.16</c:v>
                </c:pt>
                <c:pt idx="96309">
                  <c:v>9629.26</c:v>
                </c:pt>
                <c:pt idx="96310">
                  <c:v>9629.36</c:v>
                </c:pt>
                <c:pt idx="96311">
                  <c:v>9629.46</c:v>
                </c:pt>
                <c:pt idx="96312">
                  <c:v>9629.56</c:v>
                </c:pt>
                <c:pt idx="96313">
                  <c:v>9629.66</c:v>
                </c:pt>
                <c:pt idx="96314">
                  <c:v>9629.76</c:v>
                </c:pt>
                <c:pt idx="96315">
                  <c:v>9629.86</c:v>
                </c:pt>
                <c:pt idx="96316">
                  <c:v>9629.96</c:v>
                </c:pt>
                <c:pt idx="96317">
                  <c:v>9630.06</c:v>
                </c:pt>
                <c:pt idx="96318">
                  <c:v>9630.16</c:v>
                </c:pt>
                <c:pt idx="96319">
                  <c:v>9630.26</c:v>
                </c:pt>
                <c:pt idx="96320">
                  <c:v>9630.36</c:v>
                </c:pt>
                <c:pt idx="96321">
                  <c:v>9630.46</c:v>
                </c:pt>
                <c:pt idx="96322">
                  <c:v>9630.56</c:v>
                </c:pt>
                <c:pt idx="96323">
                  <c:v>9630.66</c:v>
                </c:pt>
                <c:pt idx="96324">
                  <c:v>9630.76</c:v>
                </c:pt>
                <c:pt idx="96325">
                  <c:v>9630.86</c:v>
                </c:pt>
                <c:pt idx="96326">
                  <c:v>9630.96</c:v>
                </c:pt>
                <c:pt idx="96327">
                  <c:v>9631.06</c:v>
                </c:pt>
                <c:pt idx="96328">
                  <c:v>9631.16</c:v>
                </c:pt>
                <c:pt idx="96329">
                  <c:v>9631.26</c:v>
                </c:pt>
                <c:pt idx="96330">
                  <c:v>9631.36</c:v>
                </c:pt>
                <c:pt idx="96331">
                  <c:v>9631.46</c:v>
                </c:pt>
                <c:pt idx="96332">
                  <c:v>9631.56</c:v>
                </c:pt>
                <c:pt idx="96333">
                  <c:v>9631.66</c:v>
                </c:pt>
                <c:pt idx="96334">
                  <c:v>9631.76</c:v>
                </c:pt>
                <c:pt idx="96335">
                  <c:v>9631.86</c:v>
                </c:pt>
                <c:pt idx="96336">
                  <c:v>9631.96</c:v>
                </c:pt>
                <c:pt idx="96337">
                  <c:v>9632.06</c:v>
                </c:pt>
                <c:pt idx="96338">
                  <c:v>9632.16</c:v>
                </c:pt>
                <c:pt idx="96339">
                  <c:v>9632.26</c:v>
                </c:pt>
                <c:pt idx="96340">
                  <c:v>9632.36</c:v>
                </c:pt>
                <c:pt idx="96341">
                  <c:v>9632.46</c:v>
                </c:pt>
                <c:pt idx="96342">
                  <c:v>9632.56</c:v>
                </c:pt>
                <c:pt idx="96343">
                  <c:v>9632.66</c:v>
                </c:pt>
                <c:pt idx="96344">
                  <c:v>9632.76</c:v>
                </c:pt>
                <c:pt idx="96345">
                  <c:v>9632.86</c:v>
                </c:pt>
                <c:pt idx="96346">
                  <c:v>9632.96</c:v>
                </c:pt>
                <c:pt idx="96347">
                  <c:v>9633.06</c:v>
                </c:pt>
                <c:pt idx="96348">
                  <c:v>9633.16</c:v>
                </c:pt>
                <c:pt idx="96349">
                  <c:v>9633.26</c:v>
                </c:pt>
                <c:pt idx="96350">
                  <c:v>9633.36</c:v>
                </c:pt>
                <c:pt idx="96351">
                  <c:v>9633.46</c:v>
                </c:pt>
                <c:pt idx="96352">
                  <c:v>9633.56</c:v>
                </c:pt>
                <c:pt idx="96353">
                  <c:v>9633.66</c:v>
                </c:pt>
                <c:pt idx="96354">
                  <c:v>9633.76</c:v>
                </c:pt>
                <c:pt idx="96355">
                  <c:v>9633.86</c:v>
                </c:pt>
                <c:pt idx="96356">
                  <c:v>9633.96</c:v>
                </c:pt>
                <c:pt idx="96357">
                  <c:v>9634.06</c:v>
                </c:pt>
                <c:pt idx="96358">
                  <c:v>9634.16</c:v>
                </c:pt>
                <c:pt idx="96359">
                  <c:v>9634.26</c:v>
                </c:pt>
                <c:pt idx="96360">
                  <c:v>9634.36</c:v>
                </c:pt>
                <c:pt idx="96361">
                  <c:v>9634.46</c:v>
                </c:pt>
                <c:pt idx="96362">
                  <c:v>9634.56</c:v>
                </c:pt>
                <c:pt idx="96363">
                  <c:v>9634.66</c:v>
                </c:pt>
                <c:pt idx="96364">
                  <c:v>9634.76</c:v>
                </c:pt>
                <c:pt idx="96365">
                  <c:v>9634.86</c:v>
                </c:pt>
                <c:pt idx="96366">
                  <c:v>9634.96</c:v>
                </c:pt>
                <c:pt idx="96367">
                  <c:v>9635.06</c:v>
                </c:pt>
                <c:pt idx="96368">
                  <c:v>9635.16</c:v>
                </c:pt>
                <c:pt idx="96369">
                  <c:v>9635.26</c:v>
                </c:pt>
                <c:pt idx="96370">
                  <c:v>9635.36</c:v>
                </c:pt>
                <c:pt idx="96371">
                  <c:v>9635.46</c:v>
                </c:pt>
                <c:pt idx="96372">
                  <c:v>9635.56</c:v>
                </c:pt>
                <c:pt idx="96373">
                  <c:v>9635.66</c:v>
                </c:pt>
                <c:pt idx="96374">
                  <c:v>9635.76</c:v>
                </c:pt>
                <c:pt idx="96375">
                  <c:v>9635.86</c:v>
                </c:pt>
                <c:pt idx="96376">
                  <c:v>9635.96</c:v>
                </c:pt>
                <c:pt idx="96377">
                  <c:v>9636.06</c:v>
                </c:pt>
                <c:pt idx="96378">
                  <c:v>9636.16</c:v>
                </c:pt>
                <c:pt idx="96379">
                  <c:v>9636.26</c:v>
                </c:pt>
                <c:pt idx="96380">
                  <c:v>9636.36</c:v>
                </c:pt>
                <c:pt idx="96381">
                  <c:v>9636.46</c:v>
                </c:pt>
                <c:pt idx="96382">
                  <c:v>9636.56</c:v>
                </c:pt>
                <c:pt idx="96383">
                  <c:v>9636.66</c:v>
                </c:pt>
                <c:pt idx="96384">
                  <c:v>9636.76</c:v>
                </c:pt>
                <c:pt idx="96385">
                  <c:v>9636.86</c:v>
                </c:pt>
                <c:pt idx="96386">
                  <c:v>9636.96</c:v>
                </c:pt>
                <c:pt idx="96387">
                  <c:v>9637.06</c:v>
                </c:pt>
                <c:pt idx="96388">
                  <c:v>9637.16</c:v>
                </c:pt>
                <c:pt idx="96389">
                  <c:v>9637.26</c:v>
                </c:pt>
                <c:pt idx="96390">
                  <c:v>9637.36</c:v>
                </c:pt>
                <c:pt idx="96391">
                  <c:v>9637.46</c:v>
                </c:pt>
                <c:pt idx="96392">
                  <c:v>9637.56</c:v>
                </c:pt>
                <c:pt idx="96393">
                  <c:v>9637.66</c:v>
                </c:pt>
                <c:pt idx="96394">
                  <c:v>9637.76</c:v>
                </c:pt>
                <c:pt idx="96395">
                  <c:v>9637.86</c:v>
                </c:pt>
                <c:pt idx="96396">
                  <c:v>9637.96</c:v>
                </c:pt>
                <c:pt idx="96397">
                  <c:v>9638.06</c:v>
                </c:pt>
                <c:pt idx="96398">
                  <c:v>9638.16</c:v>
                </c:pt>
                <c:pt idx="96399">
                  <c:v>9638.26</c:v>
                </c:pt>
                <c:pt idx="96400">
                  <c:v>9638.36</c:v>
                </c:pt>
                <c:pt idx="96401">
                  <c:v>9638.46</c:v>
                </c:pt>
                <c:pt idx="96402">
                  <c:v>9638.56</c:v>
                </c:pt>
                <c:pt idx="96403">
                  <c:v>9638.66</c:v>
                </c:pt>
                <c:pt idx="96404">
                  <c:v>9638.76</c:v>
                </c:pt>
                <c:pt idx="96405">
                  <c:v>9638.86</c:v>
                </c:pt>
                <c:pt idx="96406">
                  <c:v>9638.96</c:v>
                </c:pt>
                <c:pt idx="96407">
                  <c:v>9639.06</c:v>
                </c:pt>
                <c:pt idx="96408">
                  <c:v>9639.16</c:v>
                </c:pt>
                <c:pt idx="96409">
                  <c:v>9639.26</c:v>
                </c:pt>
                <c:pt idx="96410">
                  <c:v>9639.36</c:v>
                </c:pt>
                <c:pt idx="96411">
                  <c:v>9639.46</c:v>
                </c:pt>
                <c:pt idx="96412">
                  <c:v>9639.56</c:v>
                </c:pt>
                <c:pt idx="96413">
                  <c:v>9639.66</c:v>
                </c:pt>
                <c:pt idx="96414">
                  <c:v>9639.76</c:v>
                </c:pt>
                <c:pt idx="96415">
                  <c:v>9639.86</c:v>
                </c:pt>
                <c:pt idx="96416">
                  <c:v>9639.96</c:v>
                </c:pt>
                <c:pt idx="96417">
                  <c:v>9640.06</c:v>
                </c:pt>
                <c:pt idx="96418">
                  <c:v>9640.16</c:v>
                </c:pt>
                <c:pt idx="96419">
                  <c:v>9640.26</c:v>
                </c:pt>
                <c:pt idx="96420">
                  <c:v>9640.36</c:v>
                </c:pt>
                <c:pt idx="96421">
                  <c:v>9640.46</c:v>
                </c:pt>
                <c:pt idx="96422">
                  <c:v>9640.56</c:v>
                </c:pt>
                <c:pt idx="96423">
                  <c:v>9640.66</c:v>
                </c:pt>
                <c:pt idx="96424">
                  <c:v>9640.76</c:v>
                </c:pt>
                <c:pt idx="96425">
                  <c:v>9640.86</c:v>
                </c:pt>
                <c:pt idx="96426">
                  <c:v>9640.96</c:v>
                </c:pt>
                <c:pt idx="96427">
                  <c:v>9641.06</c:v>
                </c:pt>
                <c:pt idx="96428">
                  <c:v>9641.16</c:v>
                </c:pt>
                <c:pt idx="96429">
                  <c:v>9641.26</c:v>
                </c:pt>
                <c:pt idx="96430">
                  <c:v>9641.36</c:v>
                </c:pt>
                <c:pt idx="96431">
                  <c:v>9641.46</c:v>
                </c:pt>
                <c:pt idx="96432">
                  <c:v>9641.56</c:v>
                </c:pt>
                <c:pt idx="96433">
                  <c:v>9641.66</c:v>
                </c:pt>
                <c:pt idx="96434">
                  <c:v>9641.76</c:v>
                </c:pt>
                <c:pt idx="96435">
                  <c:v>9641.86</c:v>
                </c:pt>
                <c:pt idx="96436">
                  <c:v>9641.96</c:v>
                </c:pt>
                <c:pt idx="96437">
                  <c:v>9642.06</c:v>
                </c:pt>
                <c:pt idx="96438">
                  <c:v>9642.16</c:v>
                </c:pt>
                <c:pt idx="96439">
                  <c:v>9642.26</c:v>
                </c:pt>
                <c:pt idx="96440">
                  <c:v>9642.36</c:v>
                </c:pt>
                <c:pt idx="96441">
                  <c:v>9642.46</c:v>
                </c:pt>
                <c:pt idx="96442">
                  <c:v>9642.56</c:v>
                </c:pt>
                <c:pt idx="96443">
                  <c:v>9642.66</c:v>
                </c:pt>
                <c:pt idx="96444">
                  <c:v>9642.76</c:v>
                </c:pt>
                <c:pt idx="96445">
                  <c:v>9642.86</c:v>
                </c:pt>
                <c:pt idx="96446">
                  <c:v>9642.96</c:v>
                </c:pt>
                <c:pt idx="96447">
                  <c:v>9643.06</c:v>
                </c:pt>
                <c:pt idx="96448">
                  <c:v>9643.16</c:v>
                </c:pt>
                <c:pt idx="96449">
                  <c:v>9643.26</c:v>
                </c:pt>
                <c:pt idx="96450">
                  <c:v>9643.36</c:v>
                </c:pt>
                <c:pt idx="96451">
                  <c:v>9643.46</c:v>
                </c:pt>
                <c:pt idx="96452">
                  <c:v>9643.56</c:v>
                </c:pt>
                <c:pt idx="96453">
                  <c:v>9643.66</c:v>
                </c:pt>
                <c:pt idx="96454">
                  <c:v>9643.76</c:v>
                </c:pt>
                <c:pt idx="96455">
                  <c:v>9643.86</c:v>
                </c:pt>
                <c:pt idx="96456">
                  <c:v>9643.96</c:v>
                </c:pt>
                <c:pt idx="96457">
                  <c:v>9644.06</c:v>
                </c:pt>
                <c:pt idx="96458">
                  <c:v>9644.16</c:v>
                </c:pt>
                <c:pt idx="96459">
                  <c:v>9644.26</c:v>
                </c:pt>
                <c:pt idx="96460">
                  <c:v>9644.36</c:v>
                </c:pt>
                <c:pt idx="96461">
                  <c:v>9644.46</c:v>
                </c:pt>
                <c:pt idx="96462">
                  <c:v>9644.56</c:v>
                </c:pt>
                <c:pt idx="96463">
                  <c:v>9644.66</c:v>
                </c:pt>
                <c:pt idx="96464">
                  <c:v>9644.76</c:v>
                </c:pt>
                <c:pt idx="96465">
                  <c:v>9644.86</c:v>
                </c:pt>
                <c:pt idx="96466">
                  <c:v>9644.96</c:v>
                </c:pt>
                <c:pt idx="96467">
                  <c:v>9645.06</c:v>
                </c:pt>
                <c:pt idx="96468">
                  <c:v>9645.16</c:v>
                </c:pt>
                <c:pt idx="96469">
                  <c:v>9645.26</c:v>
                </c:pt>
                <c:pt idx="96470">
                  <c:v>9645.36</c:v>
                </c:pt>
                <c:pt idx="96471">
                  <c:v>9645.46</c:v>
                </c:pt>
                <c:pt idx="96472">
                  <c:v>9645.56</c:v>
                </c:pt>
                <c:pt idx="96473">
                  <c:v>9645.66</c:v>
                </c:pt>
                <c:pt idx="96474">
                  <c:v>9645.76</c:v>
                </c:pt>
                <c:pt idx="96475">
                  <c:v>9645.86</c:v>
                </c:pt>
                <c:pt idx="96476">
                  <c:v>9645.96</c:v>
                </c:pt>
                <c:pt idx="96477">
                  <c:v>9646.06</c:v>
                </c:pt>
                <c:pt idx="96478">
                  <c:v>9646.16</c:v>
                </c:pt>
                <c:pt idx="96479">
                  <c:v>9646.26</c:v>
                </c:pt>
                <c:pt idx="96480">
                  <c:v>9646.36</c:v>
                </c:pt>
                <c:pt idx="96481">
                  <c:v>9646.46</c:v>
                </c:pt>
                <c:pt idx="96482">
                  <c:v>9646.56</c:v>
                </c:pt>
                <c:pt idx="96483">
                  <c:v>9646.66</c:v>
                </c:pt>
                <c:pt idx="96484">
                  <c:v>9646.76</c:v>
                </c:pt>
                <c:pt idx="96485">
                  <c:v>9646.86</c:v>
                </c:pt>
                <c:pt idx="96486">
                  <c:v>9646.96</c:v>
                </c:pt>
                <c:pt idx="96487">
                  <c:v>9647.06</c:v>
                </c:pt>
                <c:pt idx="96488">
                  <c:v>9647.16</c:v>
                </c:pt>
                <c:pt idx="96489">
                  <c:v>9647.26</c:v>
                </c:pt>
                <c:pt idx="96490">
                  <c:v>9647.36</c:v>
                </c:pt>
                <c:pt idx="96491">
                  <c:v>9647.46</c:v>
                </c:pt>
                <c:pt idx="96492">
                  <c:v>9647.56</c:v>
                </c:pt>
                <c:pt idx="96493">
                  <c:v>9647.66</c:v>
                </c:pt>
                <c:pt idx="96494">
                  <c:v>9647.76</c:v>
                </c:pt>
                <c:pt idx="96495">
                  <c:v>9647.86</c:v>
                </c:pt>
                <c:pt idx="96496">
                  <c:v>9647.96</c:v>
                </c:pt>
                <c:pt idx="96497">
                  <c:v>9648.06</c:v>
                </c:pt>
                <c:pt idx="96498">
                  <c:v>9648.16</c:v>
                </c:pt>
                <c:pt idx="96499">
                  <c:v>9648.26</c:v>
                </c:pt>
                <c:pt idx="96500">
                  <c:v>9648.36</c:v>
                </c:pt>
                <c:pt idx="96501">
                  <c:v>9648.46</c:v>
                </c:pt>
                <c:pt idx="96502">
                  <c:v>9648.56</c:v>
                </c:pt>
                <c:pt idx="96503">
                  <c:v>9648.66</c:v>
                </c:pt>
                <c:pt idx="96504">
                  <c:v>9648.76</c:v>
                </c:pt>
                <c:pt idx="96505">
                  <c:v>9648.86</c:v>
                </c:pt>
                <c:pt idx="96506">
                  <c:v>9648.96</c:v>
                </c:pt>
                <c:pt idx="96507">
                  <c:v>9649.06</c:v>
                </c:pt>
                <c:pt idx="96508">
                  <c:v>9649.16</c:v>
                </c:pt>
                <c:pt idx="96509">
                  <c:v>9649.26</c:v>
                </c:pt>
                <c:pt idx="96510">
                  <c:v>9649.36</c:v>
                </c:pt>
                <c:pt idx="96511">
                  <c:v>9649.46</c:v>
                </c:pt>
                <c:pt idx="96512">
                  <c:v>9649.56</c:v>
                </c:pt>
                <c:pt idx="96513">
                  <c:v>9649.66</c:v>
                </c:pt>
                <c:pt idx="96514">
                  <c:v>9649.76</c:v>
                </c:pt>
                <c:pt idx="96515">
                  <c:v>9649.86</c:v>
                </c:pt>
                <c:pt idx="96516">
                  <c:v>9649.96</c:v>
                </c:pt>
                <c:pt idx="96517">
                  <c:v>9650.06</c:v>
                </c:pt>
                <c:pt idx="96518">
                  <c:v>9650.16</c:v>
                </c:pt>
                <c:pt idx="96519">
                  <c:v>9650.26</c:v>
                </c:pt>
                <c:pt idx="96520">
                  <c:v>9650.36</c:v>
                </c:pt>
                <c:pt idx="96521">
                  <c:v>9650.46</c:v>
                </c:pt>
                <c:pt idx="96522">
                  <c:v>9650.56</c:v>
                </c:pt>
                <c:pt idx="96523">
                  <c:v>9650.66</c:v>
                </c:pt>
                <c:pt idx="96524">
                  <c:v>9650.76</c:v>
                </c:pt>
                <c:pt idx="96525">
                  <c:v>9650.86</c:v>
                </c:pt>
                <c:pt idx="96526">
                  <c:v>9650.96</c:v>
                </c:pt>
                <c:pt idx="96527">
                  <c:v>9651.06</c:v>
                </c:pt>
                <c:pt idx="96528">
                  <c:v>9651.16</c:v>
                </c:pt>
                <c:pt idx="96529">
                  <c:v>9651.26</c:v>
                </c:pt>
                <c:pt idx="96530">
                  <c:v>9651.36</c:v>
                </c:pt>
                <c:pt idx="96531">
                  <c:v>9651.46</c:v>
                </c:pt>
                <c:pt idx="96532">
                  <c:v>9651.56</c:v>
                </c:pt>
                <c:pt idx="96533">
                  <c:v>9651.66</c:v>
                </c:pt>
                <c:pt idx="96534">
                  <c:v>9651.76</c:v>
                </c:pt>
                <c:pt idx="96535">
                  <c:v>9651.86</c:v>
                </c:pt>
                <c:pt idx="96536">
                  <c:v>9651.96</c:v>
                </c:pt>
                <c:pt idx="96537">
                  <c:v>9652.06</c:v>
                </c:pt>
                <c:pt idx="96538">
                  <c:v>9652.16</c:v>
                </c:pt>
                <c:pt idx="96539">
                  <c:v>9652.26</c:v>
                </c:pt>
                <c:pt idx="96540">
                  <c:v>9652.36</c:v>
                </c:pt>
                <c:pt idx="96541">
                  <c:v>9652.46</c:v>
                </c:pt>
                <c:pt idx="96542">
                  <c:v>9652.56</c:v>
                </c:pt>
                <c:pt idx="96543">
                  <c:v>9652.66</c:v>
                </c:pt>
                <c:pt idx="96544">
                  <c:v>9652.76</c:v>
                </c:pt>
                <c:pt idx="96545">
                  <c:v>9652.86</c:v>
                </c:pt>
                <c:pt idx="96546">
                  <c:v>9652.96</c:v>
                </c:pt>
                <c:pt idx="96547">
                  <c:v>9653.06</c:v>
                </c:pt>
                <c:pt idx="96548">
                  <c:v>9653.16</c:v>
                </c:pt>
                <c:pt idx="96549">
                  <c:v>9653.26</c:v>
                </c:pt>
                <c:pt idx="96550">
                  <c:v>9653.36</c:v>
                </c:pt>
                <c:pt idx="96551">
                  <c:v>9653.46</c:v>
                </c:pt>
                <c:pt idx="96552">
                  <c:v>9653.56</c:v>
                </c:pt>
                <c:pt idx="96553">
                  <c:v>9653.66</c:v>
                </c:pt>
                <c:pt idx="96554">
                  <c:v>9653.76</c:v>
                </c:pt>
                <c:pt idx="96555">
                  <c:v>9653.86</c:v>
                </c:pt>
                <c:pt idx="96556">
                  <c:v>9653.96</c:v>
                </c:pt>
                <c:pt idx="96557">
                  <c:v>9654.06</c:v>
                </c:pt>
                <c:pt idx="96558">
                  <c:v>9654.16</c:v>
                </c:pt>
                <c:pt idx="96559">
                  <c:v>9654.26</c:v>
                </c:pt>
                <c:pt idx="96560">
                  <c:v>9654.36</c:v>
                </c:pt>
                <c:pt idx="96561">
                  <c:v>9654.46</c:v>
                </c:pt>
                <c:pt idx="96562">
                  <c:v>9654.56</c:v>
                </c:pt>
                <c:pt idx="96563">
                  <c:v>9654.66</c:v>
                </c:pt>
                <c:pt idx="96564">
                  <c:v>9654.76</c:v>
                </c:pt>
                <c:pt idx="96565">
                  <c:v>9654.86</c:v>
                </c:pt>
                <c:pt idx="96566">
                  <c:v>9654.96</c:v>
                </c:pt>
                <c:pt idx="96567">
                  <c:v>9655.06</c:v>
                </c:pt>
                <c:pt idx="96568">
                  <c:v>9655.16</c:v>
                </c:pt>
                <c:pt idx="96569">
                  <c:v>9655.26</c:v>
                </c:pt>
                <c:pt idx="96570">
                  <c:v>9655.36</c:v>
                </c:pt>
                <c:pt idx="96571">
                  <c:v>9655.46</c:v>
                </c:pt>
                <c:pt idx="96572">
                  <c:v>9655.56</c:v>
                </c:pt>
                <c:pt idx="96573">
                  <c:v>9655.66</c:v>
                </c:pt>
                <c:pt idx="96574">
                  <c:v>9655.76</c:v>
                </c:pt>
                <c:pt idx="96575">
                  <c:v>9655.86</c:v>
                </c:pt>
                <c:pt idx="96576">
                  <c:v>9655.96</c:v>
                </c:pt>
                <c:pt idx="96577">
                  <c:v>9656.06</c:v>
                </c:pt>
                <c:pt idx="96578">
                  <c:v>9656.16</c:v>
                </c:pt>
                <c:pt idx="96579">
                  <c:v>9656.26</c:v>
                </c:pt>
                <c:pt idx="96580">
                  <c:v>9656.36</c:v>
                </c:pt>
                <c:pt idx="96581">
                  <c:v>9656.46</c:v>
                </c:pt>
                <c:pt idx="96582">
                  <c:v>9656.56</c:v>
                </c:pt>
                <c:pt idx="96583">
                  <c:v>9656.66</c:v>
                </c:pt>
                <c:pt idx="96584">
                  <c:v>9656.76</c:v>
                </c:pt>
                <c:pt idx="96585">
                  <c:v>9656.86</c:v>
                </c:pt>
                <c:pt idx="96586">
                  <c:v>9656.96</c:v>
                </c:pt>
                <c:pt idx="96587">
                  <c:v>9657.06</c:v>
                </c:pt>
                <c:pt idx="96588">
                  <c:v>9657.16</c:v>
                </c:pt>
                <c:pt idx="96589">
                  <c:v>9657.26</c:v>
                </c:pt>
                <c:pt idx="96590">
                  <c:v>9657.36</c:v>
                </c:pt>
                <c:pt idx="96591">
                  <c:v>9657.46</c:v>
                </c:pt>
                <c:pt idx="96592">
                  <c:v>9657.56</c:v>
                </c:pt>
                <c:pt idx="96593">
                  <c:v>9657.66</c:v>
                </c:pt>
                <c:pt idx="96594">
                  <c:v>9657.76</c:v>
                </c:pt>
                <c:pt idx="96595">
                  <c:v>9657.86</c:v>
                </c:pt>
                <c:pt idx="96596">
                  <c:v>9657.96</c:v>
                </c:pt>
                <c:pt idx="96597">
                  <c:v>9658.06</c:v>
                </c:pt>
                <c:pt idx="96598">
                  <c:v>9658.16</c:v>
                </c:pt>
                <c:pt idx="96599">
                  <c:v>9658.26</c:v>
                </c:pt>
                <c:pt idx="96600">
                  <c:v>9658.36</c:v>
                </c:pt>
                <c:pt idx="96601">
                  <c:v>9658.46</c:v>
                </c:pt>
                <c:pt idx="96602">
                  <c:v>9658.56</c:v>
                </c:pt>
                <c:pt idx="96603">
                  <c:v>9658.66</c:v>
                </c:pt>
                <c:pt idx="96604">
                  <c:v>9658.76</c:v>
                </c:pt>
                <c:pt idx="96605">
                  <c:v>9658.86</c:v>
                </c:pt>
                <c:pt idx="96606">
                  <c:v>9658.96</c:v>
                </c:pt>
                <c:pt idx="96607">
                  <c:v>9659.06</c:v>
                </c:pt>
                <c:pt idx="96608">
                  <c:v>9659.16</c:v>
                </c:pt>
                <c:pt idx="96609">
                  <c:v>9659.26</c:v>
                </c:pt>
                <c:pt idx="96610">
                  <c:v>9659.36</c:v>
                </c:pt>
                <c:pt idx="96611">
                  <c:v>9659.46</c:v>
                </c:pt>
                <c:pt idx="96612">
                  <c:v>9659.56</c:v>
                </c:pt>
                <c:pt idx="96613">
                  <c:v>9659.66</c:v>
                </c:pt>
                <c:pt idx="96614">
                  <c:v>9659.76</c:v>
                </c:pt>
                <c:pt idx="96615">
                  <c:v>9659.86</c:v>
                </c:pt>
                <c:pt idx="96616">
                  <c:v>9659.96</c:v>
                </c:pt>
                <c:pt idx="96617">
                  <c:v>9660.06</c:v>
                </c:pt>
                <c:pt idx="96618">
                  <c:v>9660.16</c:v>
                </c:pt>
                <c:pt idx="96619">
                  <c:v>9660.26</c:v>
                </c:pt>
                <c:pt idx="96620">
                  <c:v>9660.36</c:v>
                </c:pt>
                <c:pt idx="96621">
                  <c:v>9660.46</c:v>
                </c:pt>
                <c:pt idx="96622">
                  <c:v>9660.56</c:v>
                </c:pt>
                <c:pt idx="96623">
                  <c:v>9660.66</c:v>
                </c:pt>
                <c:pt idx="96624">
                  <c:v>9660.76</c:v>
                </c:pt>
                <c:pt idx="96625">
                  <c:v>9660.86</c:v>
                </c:pt>
                <c:pt idx="96626">
                  <c:v>9660.96</c:v>
                </c:pt>
                <c:pt idx="96627">
                  <c:v>9661.06</c:v>
                </c:pt>
                <c:pt idx="96628">
                  <c:v>9661.16</c:v>
                </c:pt>
                <c:pt idx="96629">
                  <c:v>9661.26</c:v>
                </c:pt>
                <c:pt idx="96630">
                  <c:v>9661.36</c:v>
                </c:pt>
                <c:pt idx="96631">
                  <c:v>9661.46</c:v>
                </c:pt>
                <c:pt idx="96632">
                  <c:v>9661.56</c:v>
                </c:pt>
                <c:pt idx="96633">
                  <c:v>9661.66</c:v>
                </c:pt>
                <c:pt idx="96634">
                  <c:v>9661.76</c:v>
                </c:pt>
                <c:pt idx="96635">
                  <c:v>9661.86</c:v>
                </c:pt>
                <c:pt idx="96636">
                  <c:v>9661.96</c:v>
                </c:pt>
                <c:pt idx="96637">
                  <c:v>9662.06</c:v>
                </c:pt>
                <c:pt idx="96638">
                  <c:v>9662.16</c:v>
                </c:pt>
                <c:pt idx="96639">
                  <c:v>9662.26</c:v>
                </c:pt>
                <c:pt idx="96640">
                  <c:v>9662.36</c:v>
                </c:pt>
                <c:pt idx="96641">
                  <c:v>9662.46</c:v>
                </c:pt>
                <c:pt idx="96642">
                  <c:v>9662.56</c:v>
                </c:pt>
                <c:pt idx="96643">
                  <c:v>9662.66</c:v>
                </c:pt>
                <c:pt idx="96644">
                  <c:v>9662.76</c:v>
                </c:pt>
                <c:pt idx="96645">
                  <c:v>9662.86</c:v>
                </c:pt>
                <c:pt idx="96646">
                  <c:v>9662.96</c:v>
                </c:pt>
                <c:pt idx="96647">
                  <c:v>9663.06</c:v>
                </c:pt>
                <c:pt idx="96648">
                  <c:v>9663.16</c:v>
                </c:pt>
                <c:pt idx="96649">
                  <c:v>9663.26</c:v>
                </c:pt>
                <c:pt idx="96650">
                  <c:v>9663.36</c:v>
                </c:pt>
                <c:pt idx="96651">
                  <c:v>9663.46</c:v>
                </c:pt>
                <c:pt idx="96652">
                  <c:v>9663.56</c:v>
                </c:pt>
                <c:pt idx="96653">
                  <c:v>9663.66</c:v>
                </c:pt>
                <c:pt idx="96654">
                  <c:v>9663.76</c:v>
                </c:pt>
                <c:pt idx="96655">
                  <c:v>9663.86</c:v>
                </c:pt>
                <c:pt idx="96656">
                  <c:v>9663.96</c:v>
                </c:pt>
                <c:pt idx="96657">
                  <c:v>9664.06</c:v>
                </c:pt>
                <c:pt idx="96658">
                  <c:v>9664.16</c:v>
                </c:pt>
                <c:pt idx="96659">
                  <c:v>9664.26</c:v>
                </c:pt>
                <c:pt idx="96660">
                  <c:v>9664.36</c:v>
                </c:pt>
                <c:pt idx="96661">
                  <c:v>9664.46</c:v>
                </c:pt>
                <c:pt idx="96662">
                  <c:v>9664.56</c:v>
                </c:pt>
                <c:pt idx="96663">
                  <c:v>9664.66</c:v>
                </c:pt>
                <c:pt idx="96664">
                  <c:v>9664.76</c:v>
                </c:pt>
                <c:pt idx="96665">
                  <c:v>9664.86</c:v>
                </c:pt>
                <c:pt idx="96666">
                  <c:v>9664.96</c:v>
                </c:pt>
                <c:pt idx="96667">
                  <c:v>9665.06</c:v>
                </c:pt>
                <c:pt idx="96668">
                  <c:v>9665.16</c:v>
                </c:pt>
                <c:pt idx="96669">
                  <c:v>9665.26</c:v>
                </c:pt>
                <c:pt idx="96670">
                  <c:v>9665.36</c:v>
                </c:pt>
                <c:pt idx="96671">
                  <c:v>9665.46</c:v>
                </c:pt>
                <c:pt idx="96672">
                  <c:v>9665.56</c:v>
                </c:pt>
                <c:pt idx="96673">
                  <c:v>9665.66</c:v>
                </c:pt>
                <c:pt idx="96674">
                  <c:v>9665.76</c:v>
                </c:pt>
                <c:pt idx="96675">
                  <c:v>9665.86</c:v>
                </c:pt>
                <c:pt idx="96676">
                  <c:v>9665.96</c:v>
                </c:pt>
                <c:pt idx="96677">
                  <c:v>9666.06</c:v>
                </c:pt>
                <c:pt idx="96678">
                  <c:v>9666.16</c:v>
                </c:pt>
                <c:pt idx="96679">
                  <c:v>9666.26</c:v>
                </c:pt>
                <c:pt idx="96680">
                  <c:v>9666.36</c:v>
                </c:pt>
                <c:pt idx="96681">
                  <c:v>9666.46</c:v>
                </c:pt>
                <c:pt idx="96682">
                  <c:v>9666.56</c:v>
                </c:pt>
                <c:pt idx="96683">
                  <c:v>9666.66</c:v>
                </c:pt>
                <c:pt idx="96684">
                  <c:v>9666.76</c:v>
                </c:pt>
                <c:pt idx="96685">
                  <c:v>9666.86</c:v>
                </c:pt>
                <c:pt idx="96686">
                  <c:v>9666.96</c:v>
                </c:pt>
                <c:pt idx="96687">
                  <c:v>9667.06</c:v>
                </c:pt>
                <c:pt idx="96688">
                  <c:v>9667.16</c:v>
                </c:pt>
                <c:pt idx="96689">
                  <c:v>9667.26</c:v>
                </c:pt>
                <c:pt idx="96690">
                  <c:v>9667.36</c:v>
                </c:pt>
                <c:pt idx="96691">
                  <c:v>9667.46</c:v>
                </c:pt>
                <c:pt idx="96692">
                  <c:v>9667.56</c:v>
                </c:pt>
                <c:pt idx="96693">
                  <c:v>9667.66</c:v>
                </c:pt>
                <c:pt idx="96694">
                  <c:v>9667.76</c:v>
                </c:pt>
                <c:pt idx="96695">
                  <c:v>9667.86</c:v>
                </c:pt>
                <c:pt idx="96696">
                  <c:v>9667.96</c:v>
                </c:pt>
                <c:pt idx="96697">
                  <c:v>9668.06</c:v>
                </c:pt>
                <c:pt idx="96698">
                  <c:v>9668.16</c:v>
                </c:pt>
                <c:pt idx="96699">
                  <c:v>9668.26</c:v>
                </c:pt>
                <c:pt idx="96700">
                  <c:v>9668.36</c:v>
                </c:pt>
                <c:pt idx="96701">
                  <c:v>9668.46</c:v>
                </c:pt>
                <c:pt idx="96702">
                  <c:v>9668.56</c:v>
                </c:pt>
                <c:pt idx="96703">
                  <c:v>9668.66</c:v>
                </c:pt>
                <c:pt idx="96704">
                  <c:v>9668.76</c:v>
                </c:pt>
                <c:pt idx="96705">
                  <c:v>9668.86</c:v>
                </c:pt>
                <c:pt idx="96706">
                  <c:v>9668.96</c:v>
                </c:pt>
                <c:pt idx="96707">
                  <c:v>9669.06</c:v>
                </c:pt>
                <c:pt idx="96708">
                  <c:v>9669.16</c:v>
                </c:pt>
                <c:pt idx="96709">
                  <c:v>9669.26</c:v>
                </c:pt>
                <c:pt idx="96710">
                  <c:v>9669.36</c:v>
                </c:pt>
                <c:pt idx="96711">
                  <c:v>9669.46</c:v>
                </c:pt>
                <c:pt idx="96712">
                  <c:v>9669.56</c:v>
                </c:pt>
                <c:pt idx="96713">
                  <c:v>9669.66</c:v>
                </c:pt>
                <c:pt idx="96714">
                  <c:v>9669.76</c:v>
                </c:pt>
                <c:pt idx="96715">
                  <c:v>9669.86</c:v>
                </c:pt>
                <c:pt idx="96716">
                  <c:v>9669.96</c:v>
                </c:pt>
                <c:pt idx="96717">
                  <c:v>9670.06</c:v>
                </c:pt>
                <c:pt idx="96718">
                  <c:v>9670.16</c:v>
                </c:pt>
                <c:pt idx="96719">
                  <c:v>9670.26</c:v>
                </c:pt>
                <c:pt idx="96720">
                  <c:v>9670.36</c:v>
                </c:pt>
                <c:pt idx="96721">
                  <c:v>9670.46</c:v>
                </c:pt>
                <c:pt idx="96722">
                  <c:v>9670.56</c:v>
                </c:pt>
                <c:pt idx="96723">
                  <c:v>9670.66</c:v>
                </c:pt>
                <c:pt idx="96724">
                  <c:v>9670.76</c:v>
                </c:pt>
                <c:pt idx="96725">
                  <c:v>9670.86</c:v>
                </c:pt>
                <c:pt idx="96726">
                  <c:v>9670.96</c:v>
                </c:pt>
                <c:pt idx="96727">
                  <c:v>9671.06</c:v>
                </c:pt>
                <c:pt idx="96728">
                  <c:v>9671.16</c:v>
                </c:pt>
                <c:pt idx="96729">
                  <c:v>9671.26</c:v>
                </c:pt>
                <c:pt idx="96730">
                  <c:v>9671.36</c:v>
                </c:pt>
                <c:pt idx="96731">
                  <c:v>9671.46</c:v>
                </c:pt>
                <c:pt idx="96732">
                  <c:v>9671.56</c:v>
                </c:pt>
                <c:pt idx="96733">
                  <c:v>9671.66</c:v>
                </c:pt>
                <c:pt idx="96734">
                  <c:v>9671.76</c:v>
                </c:pt>
                <c:pt idx="96735">
                  <c:v>9671.86</c:v>
                </c:pt>
                <c:pt idx="96736">
                  <c:v>9671.96</c:v>
                </c:pt>
                <c:pt idx="96737">
                  <c:v>9672.06</c:v>
                </c:pt>
                <c:pt idx="96738">
                  <c:v>9672.16</c:v>
                </c:pt>
                <c:pt idx="96739">
                  <c:v>9672.26</c:v>
                </c:pt>
                <c:pt idx="96740">
                  <c:v>9672.36</c:v>
                </c:pt>
                <c:pt idx="96741">
                  <c:v>9672.46</c:v>
                </c:pt>
                <c:pt idx="96742">
                  <c:v>9672.56</c:v>
                </c:pt>
                <c:pt idx="96743">
                  <c:v>9672.66</c:v>
                </c:pt>
                <c:pt idx="96744">
                  <c:v>9672.76</c:v>
                </c:pt>
                <c:pt idx="96745">
                  <c:v>9672.86</c:v>
                </c:pt>
                <c:pt idx="96746">
                  <c:v>9672.96</c:v>
                </c:pt>
                <c:pt idx="96747">
                  <c:v>9673.06</c:v>
                </c:pt>
                <c:pt idx="96748">
                  <c:v>9673.16</c:v>
                </c:pt>
                <c:pt idx="96749">
                  <c:v>9673.26</c:v>
                </c:pt>
                <c:pt idx="96750">
                  <c:v>9673.36</c:v>
                </c:pt>
                <c:pt idx="96751">
                  <c:v>9673.46</c:v>
                </c:pt>
                <c:pt idx="96752">
                  <c:v>9673.56</c:v>
                </c:pt>
                <c:pt idx="96753">
                  <c:v>9673.66</c:v>
                </c:pt>
                <c:pt idx="96754">
                  <c:v>9673.76</c:v>
                </c:pt>
                <c:pt idx="96755">
                  <c:v>9673.86</c:v>
                </c:pt>
                <c:pt idx="96756">
                  <c:v>9673.96</c:v>
                </c:pt>
                <c:pt idx="96757">
                  <c:v>9674.06</c:v>
                </c:pt>
                <c:pt idx="96758">
                  <c:v>9674.16</c:v>
                </c:pt>
                <c:pt idx="96759">
                  <c:v>9674.26</c:v>
                </c:pt>
                <c:pt idx="96760">
                  <c:v>9674.36</c:v>
                </c:pt>
                <c:pt idx="96761">
                  <c:v>9674.46</c:v>
                </c:pt>
                <c:pt idx="96762">
                  <c:v>9674.56</c:v>
                </c:pt>
                <c:pt idx="96763">
                  <c:v>9674.66</c:v>
                </c:pt>
                <c:pt idx="96764">
                  <c:v>9674.76</c:v>
                </c:pt>
                <c:pt idx="96765">
                  <c:v>9674.86</c:v>
                </c:pt>
                <c:pt idx="96766">
                  <c:v>9674.96</c:v>
                </c:pt>
                <c:pt idx="96767">
                  <c:v>9675.06</c:v>
                </c:pt>
                <c:pt idx="96768">
                  <c:v>9675.16</c:v>
                </c:pt>
                <c:pt idx="96769">
                  <c:v>9675.26</c:v>
                </c:pt>
                <c:pt idx="96770">
                  <c:v>9675.36</c:v>
                </c:pt>
                <c:pt idx="96771">
                  <c:v>9675.46</c:v>
                </c:pt>
                <c:pt idx="96772">
                  <c:v>9675.56</c:v>
                </c:pt>
                <c:pt idx="96773">
                  <c:v>9675.66</c:v>
                </c:pt>
                <c:pt idx="96774">
                  <c:v>9675.76</c:v>
                </c:pt>
                <c:pt idx="96775">
                  <c:v>9675.86</c:v>
                </c:pt>
                <c:pt idx="96776">
                  <c:v>9675.96</c:v>
                </c:pt>
                <c:pt idx="96777">
                  <c:v>9676.06</c:v>
                </c:pt>
                <c:pt idx="96778">
                  <c:v>9676.16</c:v>
                </c:pt>
                <c:pt idx="96779">
                  <c:v>9676.26</c:v>
                </c:pt>
                <c:pt idx="96780">
                  <c:v>9676.36</c:v>
                </c:pt>
                <c:pt idx="96781">
                  <c:v>9676.46</c:v>
                </c:pt>
                <c:pt idx="96782">
                  <c:v>9676.56</c:v>
                </c:pt>
                <c:pt idx="96783">
                  <c:v>9676.66</c:v>
                </c:pt>
                <c:pt idx="96784">
                  <c:v>9676.76</c:v>
                </c:pt>
                <c:pt idx="96785">
                  <c:v>9676.86</c:v>
                </c:pt>
                <c:pt idx="96786">
                  <c:v>9676.96</c:v>
                </c:pt>
                <c:pt idx="96787">
                  <c:v>9677.06</c:v>
                </c:pt>
                <c:pt idx="96788">
                  <c:v>9677.16</c:v>
                </c:pt>
                <c:pt idx="96789">
                  <c:v>9677.26</c:v>
                </c:pt>
                <c:pt idx="96790">
                  <c:v>9677.36</c:v>
                </c:pt>
                <c:pt idx="96791">
                  <c:v>9677.46</c:v>
                </c:pt>
                <c:pt idx="96792">
                  <c:v>9677.56</c:v>
                </c:pt>
                <c:pt idx="96793">
                  <c:v>9677.66</c:v>
                </c:pt>
                <c:pt idx="96794">
                  <c:v>9677.76</c:v>
                </c:pt>
                <c:pt idx="96795">
                  <c:v>9677.86</c:v>
                </c:pt>
                <c:pt idx="96796">
                  <c:v>9677.96</c:v>
                </c:pt>
                <c:pt idx="96797">
                  <c:v>9678.06</c:v>
                </c:pt>
                <c:pt idx="96798">
                  <c:v>9678.16</c:v>
                </c:pt>
                <c:pt idx="96799">
                  <c:v>9678.26</c:v>
                </c:pt>
                <c:pt idx="96800">
                  <c:v>9678.36</c:v>
                </c:pt>
                <c:pt idx="96801">
                  <c:v>9678.46</c:v>
                </c:pt>
                <c:pt idx="96802">
                  <c:v>9678.56</c:v>
                </c:pt>
                <c:pt idx="96803">
                  <c:v>9678.66</c:v>
                </c:pt>
                <c:pt idx="96804">
                  <c:v>9678.76</c:v>
                </c:pt>
                <c:pt idx="96805">
                  <c:v>9678.86</c:v>
                </c:pt>
                <c:pt idx="96806">
                  <c:v>9678.96</c:v>
                </c:pt>
                <c:pt idx="96807">
                  <c:v>9679.06</c:v>
                </c:pt>
                <c:pt idx="96808">
                  <c:v>9679.16</c:v>
                </c:pt>
                <c:pt idx="96809">
                  <c:v>9679.26</c:v>
                </c:pt>
                <c:pt idx="96810">
                  <c:v>9679.36</c:v>
                </c:pt>
                <c:pt idx="96811">
                  <c:v>9679.46</c:v>
                </c:pt>
                <c:pt idx="96812">
                  <c:v>9679.56</c:v>
                </c:pt>
                <c:pt idx="96813">
                  <c:v>9679.66</c:v>
                </c:pt>
                <c:pt idx="96814">
                  <c:v>9679.76</c:v>
                </c:pt>
                <c:pt idx="96815">
                  <c:v>9679.86</c:v>
                </c:pt>
                <c:pt idx="96816">
                  <c:v>9679.96</c:v>
                </c:pt>
                <c:pt idx="96817">
                  <c:v>9680.06</c:v>
                </c:pt>
                <c:pt idx="96818">
                  <c:v>9680.16</c:v>
                </c:pt>
                <c:pt idx="96819">
                  <c:v>9680.26</c:v>
                </c:pt>
                <c:pt idx="96820">
                  <c:v>9680.36</c:v>
                </c:pt>
                <c:pt idx="96821">
                  <c:v>9680.46</c:v>
                </c:pt>
                <c:pt idx="96822">
                  <c:v>9680.56</c:v>
                </c:pt>
                <c:pt idx="96823">
                  <c:v>9680.66</c:v>
                </c:pt>
                <c:pt idx="96824">
                  <c:v>9680.76</c:v>
                </c:pt>
                <c:pt idx="96825">
                  <c:v>9680.86</c:v>
                </c:pt>
                <c:pt idx="96826">
                  <c:v>9680.96</c:v>
                </c:pt>
                <c:pt idx="96827">
                  <c:v>9681.06</c:v>
                </c:pt>
                <c:pt idx="96828">
                  <c:v>9681.16</c:v>
                </c:pt>
                <c:pt idx="96829">
                  <c:v>9681.26</c:v>
                </c:pt>
                <c:pt idx="96830">
                  <c:v>9681.36</c:v>
                </c:pt>
                <c:pt idx="96831">
                  <c:v>9681.46</c:v>
                </c:pt>
                <c:pt idx="96832">
                  <c:v>9681.56</c:v>
                </c:pt>
                <c:pt idx="96833">
                  <c:v>9681.66</c:v>
                </c:pt>
                <c:pt idx="96834">
                  <c:v>9681.76</c:v>
                </c:pt>
                <c:pt idx="96835">
                  <c:v>9681.86</c:v>
                </c:pt>
                <c:pt idx="96836">
                  <c:v>9681.96</c:v>
                </c:pt>
                <c:pt idx="96837">
                  <c:v>9682.06</c:v>
                </c:pt>
                <c:pt idx="96838">
                  <c:v>9682.16</c:v>
                </c:pt>
                <c:pt idx="96839">
                  <c:v>9682.26</c:v>
                </c:pt>
                <c:pt idx="96840">
                  <c:v>9682.36</c:v>
                </c:pt>
                <c:pt idx="96841">
                  <c:v>9682.46</c:v>
                </c:pt>
                <c:pt idx="96842">
                  <c:v>9682.56</c:v>
                </c:pt>
                <c:pt idx="96843">
                  <c:v>9682.66</c:v>
                </c:pt>
                <c:pt idx="96844">
                  <c:v>9682.76</c:v>
                </c:pt>
                <c:pt idx="96845">
                  <c:v>9682.86</c:v>
                </c:pt>
                <c:pt idx="96846">
                  <c:v>9682.96</c:v>
                </c:pt>
                <c:pt idx="96847">
                  <c:v>9683.06</c:v>
                </c:pt>
                <c:pt idx="96848">
                  <c:v>9683.16</c:v>
                </c:pt>
                <c:pt idx="96849">
                  <c:v>9683.26</c:v>
                </c:pt>
                <c:pt idx="96850">
                  <c:v>9683.36</c:v>
                </c:pt>
                <c:pt idx="96851">
                  <c:v>9683.46</c:v>
                </c:pt>
                <c:pt idx="96852">
                  <c:v>9683.56</c:v>
                </c:pt>
                <c:pt idx="96853">
                  <c:v>9683.66</c:v>
                </c:pt>
                <c:pt idx="96854">
                  <c:v>9683.76</c:v>
                </c:pt>
                <c:pt idx="96855">
                  <c:v>9683.86</c:v>
                </c:pt>
                <c:pt idx="96856">
                  <c:v>9683.96</c:v>
                </c:pt>
                <c:pt idx="96857">
                  <c:v>9684.06</c:v>
                </c:pt>
                <c:pt idx="96858">
                  <c:v>9684.16</c:v>
                </c:pt>
                <c:pt idx="96859">
                  <c:v>9684.26</c:v>
                </c:pt>
                <c:pt idx="96860">
                  <c:v>9684.36</c:v>
                </c:pt>
                <c:pt idx="96861">
                  <c:v>9684.46</c:v>
                </c:pt>
                <c:pt idx="96862">
                  <c:v>9684.56</c:v>
                </c:pt>
                <c:pt idx="96863">
                  <c:v>9684.66</c:v>
                </c:pt>
                <c:pt idx="96864">
                  <c:v>9684.76</c:v>
                </c:pt>
                <c:pt idx="96865">
                  <c:v>9684.86</c:v>
                </c:pt>
                <c:pt idx="96866">
                  <c:v>9684.96</c:v>
                </c:pt>
                <c:pt idx="96867">
                  <c:v>9685.06</c:v>
                </c:pt>
                <c:pt idx="96868">
                  <c:v>9685.16</c:v>
                </c:pt>
                <c:pt idx="96869">
                  <c:v>9685.26</c:v>
                </c:pt>
                <c:pt idx="96870">
                  <c:v>9685.36</c:v>
                </c:pt>
                <c:pt idx="96871">
                  <c:v>9685.46</c:v>
                </c:pt>
                <c:pt idx="96872">
                  <c:v>9685.56</c:v>
                </c:pt>
                <c:pt idx="96873">
                  <c:v>9685.66</c:v>
                </c:pt>
                <c:pt idx="96874">
                  <c:v>9685.76</c:v>
                </c:pt>
                <c:pt idx="96875">
                  <c:v>9685.86</c:v>
                </c:pt>
                <c:pt idx="96876">
                  <c:v>9685.96</c:v>
                </c:pt>
                <c:pt idx="96877">
                  <c:v>9686.06</c:v>
                </c:pt>
                <c:pt idx="96878">
                  <c:v>9686.16</c:v>
                </c:pt>
                <c:pt idx="96879">
                  <c:v>9686.26</c:v>
                </c:pt>
                <c:pt idx="96880">
                  <c:v>9686.36</c:v>
                </c:pt>
                <c:pt idx="96881">
                  <c:v>9686.46</c:v>
                </c:pt>
                <c:pt idx="96882">
                  <c:v>9686.56</c:v>
                </c:pt>
                <c:pt idx="96883">
                  <c:v>9686.66</c:v>
                </c:pt>
                <c:pt idx="96884">
                  <c:v>9686.76</c:v>
                </c:pt>
                <c:pt idx="96885">
                  <c:v>9686.86</c:v>
                </c:pt>
                <c:pt idx="96886">
                  <c:v>9686.96</c:v>
                </c:pt>
                <c:pt idx="96887">
                  <c:v>9687.06</c:v>
                </c:pt>
                <c:pt idx="96888">
                  <c:v>9687.16</c:v>
                </c:pt>
                <c:pt idx="96889">
                  <c:v>9687.26</c:v>
                </c:pt>
                <c:pt idx="96890">
                  <c:v>9687.36</c:v>
                </c:pt>
                <c:pt idx="96891">
                  <c:v>9687.46</c:v>
                </c:pt>
                <c:pt idx="96892">
                  <c:v>9687.56</c:v>
                </c:pt>
                <c:pt idx="96893">
                  <c:v>9687.66</c:v>
                </c:pt>
                <c:pt idx="96894">
                  <c:v>9687.76</c:v>
                </c:pt>
                <c:pt idx="96895">
                  <c:v>9687.86</c:v>
                </c:pt>
                <c:pt idx="96896">
                  <c:v>9687.96</c:v>
                </c:pt>
                <c:pt idx="96897">
                  <c:v>9688.06</c:v>
                </c:pt>
                <c:pt idx="96898">
                  <c:v>9688.16</c:v>
                </c:pt>
                <c:pt idx="96899">
                  <c:v>9688.26</c:v>
                </c:pt>
                <c:pt idx="96900">
                  <c:v>9688.36</c:v>
                </c:pt>
                <c:pt idx="96901">
                  <c:v>9688.46</c:v>
                </c:pt>
                <c:pt idx="96902">
                  <c:v>9688.56</c:v>
                </c:pt>
                <c:pt idx="96903">
                  <c:v>9688.66</c:v>
                </c:pt>
                <c:pt idx="96904">
                  <c:v>9688.76</c:v>
                </c:pt>
                <c:pt idx="96905">
                  <c:v>9688.86</c:v>
                </c:pt>
                <c:pt idx="96906">
                  <c:v>9688.96</c:v>
                </c:pt>
                <c:pt idx="96907">
                  <c:v>9689.06</c:v>
                </c:pt>
                <c:pt idx="96908">
                  <c:v>9689.16</c:v>
                </c:pt>
                <c:pt idx="96909">
                  <c:v>9689.26</c:v>
                </c:pt>
                <c:pt idx="96910">
                  <c:v>9689.36</c:v>
                </c:pt>
                <c:pt idx="96911">
                  <c:v>9689.46</c:v>
                </c:pt>
                <c:pt idx="96912">
                  <c:v>9689.56</c:v>
                </c:pt>
                <c:pt idx="96913">
                  <c:v>9689.66</c:v>
                </c:pt>
                <c:pt idx="96914">
                  <c:v>9689.76</c:v>
                </c:pt>
                <c:pt idx="96915">
                  <c:v>9689.86</c:v>
                </c:pt>
                <c:pt idx="96916">
                  <c:v>9689.96</c:v>
                </c:pt>
                <c:pt idx="96917">
                  <c:v>9690.06</c:v>
                </c:pt>
                <c:pt idx="96918">
                  <c:v>9690.16</c:v>
                </c:pt>
                <c:pt idx="96919">
                  <c:v>9690.26</c:v>
                </c:pt>
                <c:pt idx="96920">
                  <c:v>9690.36</c:v>
                </c:pt>
                <c:pt idx="96921">
                  <c:v>9690.46</c:v>
                </c:pt>
                <c:pt idx="96922">
                  <c:v>9690.56</c:v>
                </c:pt>
                <c:pt idx="96923">
                  <c:v>9690.66</c:v>
                </c:pt>
                <c:pt idx="96924">
                  <c:v>9690.76</c:v>
                </c:pt>
                <c:pt idx="96925">
                  <c:v>9690.86</c:v>
                </c:pt>
                <c:pt idx="96926">
                  <c:v>9690.96</c:v>
                </c:pt>
                <c:pt idx="96927">
                  <c:v>9691.06</c:v>
                </c:pt>
                <c:pt idx="96928">
                  <c:v>9691.16</c:v>
                </c:pt>
                <c:pt idx="96929">
                  <c:v>9691.26</c:v>
                </c:pt>
                <c:pt idx="96930">
                  <c:v>9691.36</c:v>
                </c:pt>
                <c:pt idx="96931">
                  <c:v>9691.46</c:v>
                </c:pt>
                <c:pt idx="96932">
                  <c:v>9691.56</c:v>
                </c:pt>
                <c:pt idx="96933">
                  <c:v>9691.66</c:v>
                </c:pt>
                <c:pt idx="96934">
                  <c:v>9691.76</c:v>
                </c:pt>
                <c:pt idx="96935">
                  <c:v>9691.86</c:v>
                </c:pt>
                <c:pt idx="96936">
                  <c:v>9691.96</c:v>
                </c:pt>
                <c:pt idx="96937">
                  <c:v>9692.06</c:v>
                </c:pt>
                <c:pt idx="96938">
                  <c:v>9692.16</c:v>
                </c:pt>
                <c:pt idx="96939">
                  <c:v>9692.26</c:v>
                </c:pt>
                <c:pt idx="96940">
                  <c:v>9692.36</c:v>
                </c:pt>
                <c:pt idx="96941">
                  <c:v>9692.46</c:v>
                </c:pt>
                <c:pt idx="96942">
                  <c:v>9692.56</c:v>
                </c:pt>
                <c:pt idx="96943">
                  <c:v>9692.66</c:v>
                </c:pt>
                <c:pt idx="96944">
                  <c:v>9692.76</c:v>
                </c:pt>
                <c:pt idx="96945">
                  <c:v>9692.86</c:v>
                </c:pt>
                <c:pt idx="96946">
                  <c:v>9692.96</c:v>
                </c:pt>
                <c:pt idx="96947">
                  <c:v>9693.06</c:v>
                </c:pt>
                <c:pt idx="96948">
                  <c:v>9693.16</c:v>
                </c:pt>
                <c:pt idx="96949">
                  <c:v>9693.26</c:v>
                </c:pt>
                <c:pt idx="96950">
                  <c:v>9693.36</c:v>
                </c:pt>
                <c:pt idx="96951">
                  <c:v>9693.46</c:v>
                </c:pt>
                <c:pt idx="96952">
                  <c:v>9693.56</c:v>
                </c:pt>
                <c:pt idx="96953">
                  <c:v>9693.66</c:v>
                </c:pt>
                <c:pt idx="96954">
                  <c:v>9693.76</c:v>
                </c:pt>
                <c:pt idx="96955">
                  <c:v>9693.86</c:v>
                </c:pt>
                <c:pt idx="96956">
                  <c:v>9693.96</c:v>
                </c:pt>
                <c:pt idx="96957">
                  <c:v>9694.06</c:v>
                </c:pt>
                <c:pt idx="96958">
                  <c:v>9694.16</c:v>
                </c:pt>
                <c:pt idx="96959">
                  <c:v>9694.26</c:v>
                </c:pt>
                <c:pt idx="96960">
                  <c:v>9694.36</c:v>
                </c:pt>
                <c:pt idx="96961">
                  <c:v>9694.46</c:v>
                </c:pt>
                <c:pt idx="96962">
                  <c:v>9694.56</c:v>
                </c:pt>
                <c:pt idx="96963">
                  <c:v>9694.66</c:v>
                </c:pt>
                <c:pt idx="96964">
                  <c:v>9694.76</c:v>
                </c:pt>
                <c:pt idx="96965">
                  <c:v>9694.86</c:v>
                </c:pt>
                <c:pt idx="96966">
                  <c:v>9694.96</c:v>
                </c:pt>
                <c:pt idx="96967">
                  <c:v>9695.06</c:v>
                </c:pt>
                <c:pt idx="96968">
                  <c:v>9695.16</c:v>
                </c:pt>
                <c:pt idx="96969">
                  <c:v>9695.26</c:v>
                </c:pt>
                <c:pt idx="96970">
                  <c:v>9695.36</c:v>
                </c:pt>
                <c:pt idx="96971">
                  <c:v>9695.46</c:v>
                </c:pt>
                <c:pt idx="96972">
                  <c:v>9695.56</c:v>
                </c:pt>
                <c:pt idx="96973">
                  <c:v>9695.66</c:v>
                </c:pt>
                <c:pt idx="96974">
                  <c:v>9695.76</c:v>
                </c:pt>
                <c:pt idx="96975">
                  <c:v>9695.86</c:v>
                </c:pt>
                <c:pt idx="96976">
                  <c:v>9695.96</c:v>
                </c:pt>
                <c:pt idx="96977">
                  <c:v>9696.06</c:v>
                </c:pt>
                <c:pt idx="96978">
                  <c:v>9696.16</c:v>
                </c:pt>
                <c:pt idx="96979">
                  <c:v>9696.26</c:v>
                </c:pt>
                <c:pt idx="96980">
                  <c:v>9696.36</c:v>
                </c:pt>
                <c:pt idx="96981">
                  <c:v>9696.46</c:v>
                </c:pt>
                <c:pt idx="96982">
                  <c:v>9696.56</c:v>
                </c:pt>
                <c:pt idx="96983">
                  <c:v>9696.66</c:v>
                </c:pt>
                <c:pt idx="96984">
                  <c:v>9696.76</c:v>
                </c:pt>
                <c:pt idx="96985">
                  <c:v>9696.86</c:v>
                </c:pt>
                <c:pt idx="96986">
                  <c:v>9696.96</c:v>
                </c:pt>
                <c:pt idx="96987">
                  <c:v>9697.06</c:v>
                </c:pt>
                <c:pt idx="96988">
                  <c:v>9697.16</c:v>
                </c:pt>
                <c:pt idx="96989">
                  <c:v>9697.26</c:v>
                </c:pt>
                <c:pt idx="96990">
                  <c:v>9697.36</c:v>
                </c:pt>
                <c:pt idx="96991">
                  <c:v>9697.46</c:v>
                </c:pt>
                <c:pt idx="96992">
                  <c:v>9697.56</c:v>
                </c:pt>
                <c:pt idx="96993">
                  <c:v>9697.66</c:v>
                </c:pt>
                <c:pt idx="96994">
                  <c:v>9697.76</c:v>
                </c:pt>
                <c:pt idx="96995">
                  <c:v>9697.86</c:v>
                </c:pt>
                <c:pt idx="96996">
                  <c:v>9697.96</c:v>
                </c:pt>
                <c:pt idx="96997">
                  <c:v>9698.06</c:v>
                </c:pt>
                <c:pt idx="96998">
                  <c:v>9698.16</c:v>
                </c:pt>
                <c:pt idx="96999">
                  <c:v>9698.26</c:v>
                </c:pt>
                <c:pt idx="97000">
                  <c:v>9698.36</c:v>
                </c:pt>
                <c:pt idx="97001">
                  <c:v>9698.46</c:v>
                </c:pt>
                <c:pt idx="97002">
                  <c:v>9698.56</c:v>
                </c:pt>
                <c:pt idx="97003">
                  <c:v>9698.66</c:v>
                </c:pt>
                <c:pt idx="97004">
                  <c:v>9698.76</c:v>
                </c:pt>
                <c:pt idx="97005">
                  <c:v>9698.86</c:v>
                </c:pt>
                <c:pt idx="97006">
                  <c:v>9698.96</c:v>
                </c:pt>
                <c:pt idx="97007">
                  <c:v>9699.06</c:v>
                </c:pt>
                <c:pt idx="97008">
                  <c:v>9699.16</c:v>
                </c:pt>
                <c:pt idx="97009">
                  <c:v>9699.26</c:v>
                </c:pt>
                <c:pt idx="97010">
                  <c:v>9699.36</c:v>
                </c:pt>
                <c:pt idx="97011">
                  <c:v>9699.46</c:v>
                </c:pt>
                <c:pt idx="97012">
                  <c:v>9699.56</c:v>
                </c:pt>
                <c:pt idx="97013">
                  <c:v>9699.66</c:v>
                </c:pt>
                <c:pt idx="97014">
                  <c:v>9699.76</c:v>
                </c:pt>
                <c:pt idx="97015">
                  <c:v>9699.86</c:v>
                </c:pt>
                <c:pt idx="97016">
                  <c:v>9699.96</c:v>
                </c:pt>
                <c:pt idx="97017">
                  <c:v>9700.06</c:v>
                </c:pt>
                <c:pt idx="97018">
                  <c:v>9700.16</c:v>
                </c:pt>
                <c:pt idx="97019">
                  <c:v>9700.26</c:v>
                </c:pt>
                <c:pt idx="97020">
                  <c:v>9700.36</c:v>
                </c:pt>
                <c:pt idx="97021">
                  <c:v>9700.46</c:v>
                </c:pt>
                <c:pt idx="97022">
                  <c:v>9700.56</c:v>
                </c:pt>
                <c:pt idx="97023">
                  <c:v>9700.66</c:v>
                </c:pt>
                <c:pt idx="97024">
                  <c:v>9700.76</c:v>
                </c:pt>
                <c:pt idx="97025">
                  <c:v>9700.86</c:v>
                </c:pt>
                <c:pt idx="97026">
                  <c:v>9700.96</c:v>
                </c:pt>
                <c:pt idx="97027">
                  <c:v>9701.06</c:v>
                </c:pt>
                <c:pt idx="97028">
                  <c:v>9701.16</c:v>
                </c:pt>
                <c:pt idx="97029">
                  <c:v>9701.26</c:v>
                </c:pt>
                <c:pt idx="97030">
                  <c:v>9701.36</c:v>
                </c:pt>
                <c:pt idx="97031">
                  <c:v>9701.46</c:v>
                </c:pt>
                <c:pt idx="97032">
                  <c:v>9701.56</c:v>
                </c:pt>
                <c:pt idx="97033">
                  <c:v>9701.66</c:v>
                </c:pt>
                <c:pt idx="97034">
                  <c:v>9701.76</c:v>
                </c:pt>
                <c:pt idx="97035">
                  <c:v>9701.86</c:v>
                </c:pt>
                <c:pt idx="97036">
                  <c:v>9701.96</c:v>
                </c:pt>
                <c:pt idx="97037">
                  <c:v>9702.06</c:v>
                </c:pt>
                <c:pt idx="97038">
                  <c:v>9702.16</c:v>
                </c:pt>
                <c:pt idx="97039">
                  <c:v>9702.26</c:v>
                </c:pt>
                <c:pt idx="97040">
                  <c:v>9702.36</c:v>
                </c:pt>
                <c:pt idx="97041">
                  <c:v>9702.46</c:v>
                </c:pt>
                <c:pt idx="97042">
                  <c:v>9702.56</c:v>
                </c:pt>
                <c:pt idx="97043">
                  <c:v>9702.66</c:v>
                </c:pt>
                <c:pt idx="97044">
                  <c:v>9702.76</c:v>
                </c:pt>
                <c:pt idx="97045">
                  <c:v>9702.86</c:v>
                </c:pt>
                <c:pt idx="97046">
                  <c:v>9702.96</c:v>
                </c:pt>
                <c:pt idx="97047">
                  <c:v>9703.06</c:v>
                </c:pt>
                <c:pt idx="97048">
                  <c:v>9703.16</c:v>
                </c:pt>
                <c:pt idx="97049">
                  <c:v>9703.26</c:v>
                </c:pt>
                <c:pt idx="97050">
                  <c:v>9703.36</c:v>
                </c:pt>
                <c:pt idx="97051">
                  <c:v>9703.46</c:v>
                </c:pt>
                <c:pt idx="97052">
                  <c:v>9703.56</c:v>
                </c:pt>
                <c:pt idx="97053">
                  <c:v>9703.66</c:v>
                </c:pt>
                <c:pt idx="97054">
                  <c:v>9703.76</c:v>
                </c:pt>
                <c:pt idx="97055">
                  <c:v>9703.86</c:v>
                </c:pt>
                <c:pt idx="97056">
                  <c:v>9703.96</c:v>
                </c:pt>
                <c:pt idx="97057">
                  <c:v>9704.06</c:v>
                </c:pt>
                <c:pt idx="97058">
                  <c:v>9704.16</c:v>
                </c:pt>
                <c:pt idx="97059">
                  <c:v>9704.26</c:v>
                </c:pt>
                <c:pt idx="97060">
                  <c:v>9704.36</c:v>
                </c:pt>
                <c:pt idx="97061">
                  <c:v>9704.46</c:v>
                </c:pt>
                <c:pt idx="97062">
                  <c:v>9704.56</c:v>
                </c:pt>
                <c:pt idx="97063">
                  <c:v>9704.66</c:v>
                </c:pt>
                <c:pt idx="97064">
                  <c:v>9704.76</c:v>
                </c:pt>
                <c:pt idx="97065">
                  <c:v>9704.86</c:v>
                </c:pt>
                <c:pt idx="97066">
                  <c:v>9704.96</c:v>
                </c:pt>
                <c:pt idx="97067">
                  <c:v>9705.06</c:v>
                </c:pt>
                <c:pt idx="97068">
                  <c:v>9705.16</c:v>
                </c:pt>
                <c:pt idx="97069">
                  <c:v>9705.26</c:v>
                </c:pt>
                <c:pt idx="97070">
                  <c:v>9705.36</c:v>
                </c:pt>
                <c:pt idx="97071">
                  <c:v>9705.46</c:v>
                </c:pt>
                <c:pt idx="97072">
                  <c:v>9705.56</c:v>
                </c:pt>
                <c:pt idx="97073">
                  <c:v>9705.66</c:v>
                </c:pt>
                <c:pt idx="97074">
                  <c:v>9705.76</c:v>
                </c:pt>
                <c:pt idx="97075">
                  <c:v>9705.86</c:v>
                </c:pt>
                <c:pt idx="97076">
                  <c:v>9705.96</c:v>
                </c:pt>
                <c:pt idx="97077">
                  <c:v>9706.06</c:v>
                </c:pt>
                <c:pt idx="97078">
                  <c:v>9706.16</c:v>
                </c:pt>
                <c:pt idx="97079">
                  <c:v>9706.26</c:v>
                </c:pt>
                <c:pt idx="97080">
                  <c:v>9706.36</c:v>
                </c:pt>
                <c:pt idx="97081">
                  <c:v>9706.46</c:v>
                </c:pt>
                <c:pt idx="97082">
                  <c:v>9706.56</c:v>
                </c:pt>
                <c:pt idx="97083">
                  <c:v>9706.66</c:v>
                </c:pt>
                <c:pt idx="97084">
                  <c:v>9706.76</c:v>
                </c:pt>
                <c:pt idx="97085">
                  <c:v>9706.86</c:v>
                </c:pt>
                <c:pt idx="97086">
                  <c:v>9706.96</c:v>
                </c:pt>
                <c:pt idx="97087">
                  <c:v>9707.06</c:v>
                </c:pt>
                <c:pt idx="97088">
                  <c:v>9707.16</c:v>
                </c:pt>
                <c:pt idx="97089">
                  <c:v>9707.26</c:v>
                </c:pt>
                <c:pt idx="97090">
                  <c:v>9707.36</c:v>
                </c:pt>
                <c:pt idx="97091">
                  <c:v>9707.46</c:v>
                </c:pt>
                <c:pt idx="97092">
                  <c:v>9707.56</c:v>
                </c:pt>
                <c:pt idx="97093">
                  <c:v>9707.66</c:v>
                </c:pt>
                <c:pt idx="97094">
                  <c:v>9707.76</c:v>
                </c:pt>
                <c:pt idx="97095">
                  <c:v>9707.86</c:v>
                </c:pt>
                <c:pt idx="97096">
                  <c:v>9707.96</c:v>
                </c:pt>
                <c:pt idx="97097">
                  <c:v>9708.06</c:v>
                </c:pt>
                <c:pt idx="97098">
                  <c:v>9708.16</c:v>
                </c:pt>
                <c:pt idx="97099">
                  <c:v>9708.26</c:v>
                </c:pt>
                <c:pt idx="97100">
                  <c:v>9708.36</c:v>
                </c:pt>
                <c:pt idx="97101">
                  <c:v>9708.46</c:v>
                </c:pt>
                <c:pt idx="97102">
                  <c:v>9708.56</c:v>
                </c:pt>
                <c:pt idx="97103">
                  <c:v>9708.66</c:v>
                </c:pt>
                <c:pt idx="97104">
                  <c:v>9708.76</c:v>
                </c:pt>
                <c:pt idx="97105">
                  <c:v>9708.86</c:v>
                </c:pt>
                <c:pt idx="97106">
                  <c:v>9708.96</c:v>
                </c:pt>
                <c:pt idx="97107">
                  <c:v>9709.06</c:v>
                </c:pt>
                <c:pt idx="97108">
                  <c:v>9709.16</c:v>
                </c:pt>
                <c:pt idx="97109">
                  <c:v>9709.26</c:v>
                </c:pt>
                <c:pt idx="97110">
                  <c:v>9709.36</c:v>
                </c:pt>
                <c:pt idx="97111">
                  <c:v>9709.46</c:v>
                </c:pt>
                <c:pt idx="97112">
                  <c:v>9709.56</c:v>
                </c:pt>
                <c:pt idx="97113">
                  <c:v>9709.66</c:v>
                </c:pt>
                <c:pt idx="97114">
                  <c:v>9709.76</c:v>
                </c:pt>
                <c:pt idx="97115">
                  <c:v>9709.86</c:v>
                </c:pt>
                <c:pt idx="97116">
                  <c:v>9709.96</c:v>
                </c:pt>
                <c:pt idx="97117">
                  <c:v>9710.06</c:v>
                </c:pt>
                <c:pt idx="97118">
                  <c:v>9710.16</c:v>
                </c:pt>
                <c:pt idx="97119">
                  <c:v>9710.26</c:v>
                </c:pt>
                <c:pt idx="97120">
                  <c:v>9710.36</c:v>
                </c:pt>
                <c:pt idx="97121">
                  <c:v>9710.46</c:v>
                </c:pt>
                <c:pt idx="97122">
                  <c:v>9710.56</c:v>
                </c:pt>
                <c:pt idx="97123">
                  <c:v>9710.66</c:v>
                </c:pt>
                <c:pt idx="97124">
                  <c:v>9710.76</c:v>
                </c:pt>
                <c:pt idx="97125">
                  <c:v>9710.86</c:v>
                </c:pt>
                <c:pt idx="97126">
                  <c:v>9710.96</c:v>
                </c:pt>
                <c:pt idx="97127">
                  <c:v>9711.06</c:v>
                </c:pt>
                <c:pt idx="97128">
                  <c:v>9711.16</c:v>
                </c:pt>
                <c:pt idx="97129">
                  <c:v>9711.26</c:v>
                </c:pt>
                <c:pt idx="97130">
                  <c:v>9711.36</c:v>
                </c:pt>
                <c:pt idx="97131">
                  <c:v>9711.46</c:v>
                </c:pt>
                <c:pt idx="97132">
                  <c:v>9711.56</c:v>
                </c:pt>
                <c:pt idx="97133">
                  <c:v>9711.66</c:v>
                </c:pt>
                <c:pt idx="97134">
                  <c:v>9711.76</c:v>
                </c:pt>
                <c:pt idx="97135">
                  <c:v>9711.86</c:v>
                </c:pt>
                <c:pt idx="97136">
                  <c:v>9711.96</c:v>
                </c:pt>
                <c:pt idx="97137">
                  <c:v>9712.06</c:v>
                </c:pt>
                <c:pt idx="97138">
                  <c:v>9712.16</c:v>
                </c:pt>
                <c:pt idx="97139">
                  <c:v>9712.26</c:v>
                </c:pt>
                <c:pt idx="97140">
                  <c:v>9712.36</c:v>
                </c:pt>
                <c:pt idx="97141">
                  <c:v>9712.46</c:v>
                </c:pt>
                <c:pt idx="97142">
                  <c:v>9712.56</c:v>
                </c:pt>
                <c:pt idx="97143">
                  <c:v>9712.66</c:v>
                </c:pt>
                <c:pt idx="97144">
                  <c:v>9712.76</c:v>
                </c:pt>
                <c:pt idx="97145">
                  <c:v>9712.86</c:v>
                </c:pt>
                <c:pt idx="97146">
                  <c:v>9712.96</c:v>
                </c:pt>
                <c:pt idx="97147">
                  <c:v>9713.06</c:v>
                </c:pt>
                <c:pt idx="97148">
                  <c:v>9713.16</c:v>
                </c:pt>
                <c:pt idx="97149">
                  <c:v>9713.26</c:v>
                </c:pt>
                <c:pt idx="97150">
                  <c:v>9713.36</c:v>
                </c:pt>
                <c:pt idx="97151">
                  <c:v>9713.46</c:v>
                </c:pt>
                <c:pt idx="97152">
                  <c:v>9713.56</c:v>
                </c:pt>
                <c:pt idx="97153">
                  <c:v>9713.66</c:v>
                </c:pt>
                <c:pt idx="97154">
                  <c:v>9713.76</c:v>
                </c:pt>
                <c:pt idx="97155">
                  <c:v>9713.86</c:v>
                </c:pt>
                <c:pt idx="97156">
                  <c:v>9713.96</c:v>
                </c:pt>
                <c:pt idx="97157">
                  <c:v>9714.06</c:v>
                </c:pt>
                <c:pt idx="97158">
                  <c:v>9714.16</c:v>
                </c:pt>
                <c:pt idx="97159">
                  <c:v>9714.26</c:v>
                </c:pt>
                <c:pt idx="97160">
                  <c:v>9714.36</c:v>
                </c:pt>
                <c:pt idx="97161">
                  <c:v>9714.46</c:v>
                </c:pt>
                <c:pt idx="97162">
                  <c:v>9714.56</c:v>
                </c:pt>
                <c:pt idx="97163">
                  <c:v>9714.66</c:v>
                </c:pt>
                <c:pt idx="97164">
                  <c:v>9714.76</c:v>
                </c:pt>
                <c:pt idx="97165">
                  <c:v>9714.86</c:v>
                </c:pt>
                <c:pt idx="97166">
                  <c:v>9714.96</c:v>
                </c:pt>
                <c:pt idx="97167">
                  <c:v>9715.06</c:v>
                </c:pt>
                <c:pt idx="97168">
                  <c:v>9715.16</c:v>
                </c:pt>
                <c:pt idx="97169">
                  <c:v>9715.26</c:v>
                </c:pt>
                <c:pt idx="97170">
                  <c:v>9715.36</c:v>
                </c:pt>
                <c:pt idx="97171">
                  <c:v>9715.46</c:v>
                </c:pt>
                <c:pt idx="97172">
                  <c:v>9715.56</c:v>
                </c:pt>
                <c:pt idx="97173">
                  <c:v>9715.66</c:v>
                </c:pt>
                <c:pt idx="97174">
                  <c:v>9715.76</c:v>
                </c:pt>
                <c:pt idx="97175">
                  <c:v>9715.86</c:v>
                </c:pt>
                <c:pt idx="97176">
                  <c:v>9715.96</c:v>
                </c:pt>
                <c:pt idx="97177">
                  <c:v>9716.06</c:v>
                </c:pt>
                <c:pt idx="97178">
                  <c:v>9716.16</c:v>
                </c:pt>
                <c:pt idx="97179">
                  <c:v>9716.26</c:v>
                </c:pt>
                <c:pt idx="97180">
                  <c:v>9716.36</c:v>
                </c:pt>
                <c:pt idx="97181">
                  <c:v>9716.46</c:v>
                </c:pt>
                <c:pt idx="97182">
                  <c:v>9716.56</c:v>
                </c:pt>
                <c:pt idx="97183">
                  <c:v>9716.66</c:v>
                </c:pt>
                <c:pt idx="97184">
                  <c:v>9716.76</c:v>
                </c:pt>
                <c:pt idx="97185">
                  <c:v>9716.86</c:v>
                </c:pt>
                <c:pt idx="97186">
                  <c:v>9716.96</c:v>
                </c:pt>
                <c:pt idx="97187">
                  <c:v>9717.06</c:v>
                </c:pt>
                <c:pt idx="97188">
                  <c:v>9717.16</c:v>
                </c:pt>
                <c:pt idx="97189">
                  <c:v>9717.26</c:v>
                </c:pt>
                <c:pt idx="97190">
                  <c:v>9717.36</c:v>
                </c:pt>
                <c:pt idx="97191">
                  <c:v>9717.46</c:v>
                </c:pt>
                <c:pt idx="97192">
                  <c:v>9717.56</c:v>
                </c:pt>
                <c:pt idx="97193">
                  <c:v>9717.66</c:v>
                </c:pt>
                <c:pt idx="97194">
                  <c:v>9717.76</c:v>
                </c:pt>
                <c:pt idx="97195">
                  <c:v>9717.86</c:v>
                </c:pt>
                <c:pt idx="97196">
                  <c:v>9717.96</c:v>
                </c:pt>
                <c:pt idx="97197">
                  <c:v>9718.06</c:v>
                </c:pt>
                <c:pt idx="97198">
                  <c:v>9718.16</c:v>
                </c:pt>
                <c:pt idx="97199">
                  <c:v>9718.26</c:v>
                </c:pt>
                <c:pt idx="97200">
                  <c:v>9718.36</c:v>
                </c:pt>
                <c:pt idx="97201">
                  <c:v>9718.46</c:v>
                </c:pt>
                <c:pt idx="97202">
                  <c:v>9718.56</c:v>
                </c:pt>
                <c:pt idx="97203">
                  <c:v>9718.66</c:v>
                </c:pt>
                <c:pt idx="97204">
                  <c:v>9718.76</c:v>
                </c:pt>
                <c:pt idx="97205">
                  <c:v>9718.86</c:v>
                </c:pt>
                <c:pt idx="97206">
                  <c:v>9718.96</c:v>
                </c:pt>
                <c:pt idx="97207">
                  <c:v>9719.06</c:v>
                </c:pt>
                <c:pt idx="97208">
                  <c:v>9719.16</c:v>
                </c:pt>
                <c:pt idx="97209">
                  <c:v>9719.26</c:v>
                </c:pt>
                <c:pt idx="97210">
                  <c:v>9719.36</c:v>
                </c:pt>
                <c:pt idx="97211">
                  <c:v>9719.46</c:v>
                </c:pt>
                <c:pt idx="97212">
                  <c:v>9719.56</c:v>
                </c:pt>
                <c:pt idx="97213">
                  <c:v>9719.66</c:v>
                </c:pt>
                <c:pt idx="97214">
                  <c:v>9719.76</c:v>
                </c:pt>
                <c:pt idx="97215">
                  <c:v>9719.86</c:v>
                </c:pt>
                <c:pt idx="97216">
                  <c:v>9719.96</c:v>
                </c:pt>
                <c:pt idx="97217">
                  <c:v>9720.06</c:v>
                </c:pt>
                <c:pt idx="97218">
                  <c:v>9720.16</c:v>
                </c:pt>
                <c:pt idx="97219">
                  <c:v>9720.26</c:v>
                </c:pt>
                <c:pt idx="97220">
                  <c:v>9720.36</c:v>
                </c:pt>
                <c:pt idx="97221">
                  <c:v>9720.46</c:v>
                </c:pt>
                <c:pt idx="97222">
                  <c:v>9720.56</c:v>
                </c:pt>
                <c:pt idx="97223">
                  <c:v>9720.66</c:v>
                </c:pt>
                <c:pt idx="97224">
                  <c:v>9720.76</c:v>
                </c:pt>
                <c:pt idx="97225">
                  <c:v>9720.86</c:v>
                </c:pt>
                <c:pt idx="97226">
                  <c:v>9720.96</c:v>
                </c:pt>
                <c:pt idx="97227">
                  <c:v>9721.06</c:v>
                </c:pt>
                <c:pt idx="97228">
                  <c:v>9721.16</c:v>
                </c:pt>
                <c:pt idx="97229">
                  <c:v>9721.26</c:v>
                </c:pt>
                <c:pt idx="97230">
                  <c:v>9721.36</c:v>
                </c:pt>
                <c:pt idx="97231">
                  <c:v>9721.46</c:v>
                </c:pt>
                <c:pt idx="97232">
                  <c:v>9721.56</c:v>
                </c:pt>
                <c:pt idx="97233">
                  <c:v>9721.66</c:v>
                </c:pt>
                <c:pt idx="97234">
                  <c:v>9721.76</c:v>
                </c:pt>
                <c:pt idx="97235">
                  <c:v>9721.86</c:v>
                </c:pt>
                <c:pt idx="97236">
                  <c:v>9721.96</c:v>
                </c:pt>
                <c:pt idx="97237">
                  <c:v>9722.06</c:v>
                </c:pt>
                <c:pt idx="97238">
                  <c:v>9722.16</c:v>
                </c:pt>
                <c:pt idx="97239">
                  <c:v>9722.26</c:v>
                </c:pt>
                <c:pt idx="97240">
                  <c:v>9722.36</c:v>
                </c:pt>
                <c:pt idx="97241">
                  <c:v>9722.46</c:v>
                </c:pt>
                <c:pt idx="97242">
                  <c:v>9722.56</c:v>
                </c:pt>
                <c:pt idx="97243">
                  <c:v>9722.66</c:v>
                </c:pt>
                <c:pt idx="97244">
                  <c:v>9722.76</c:v>
                </c:pt>
                <c:pt idx="97245">
                  <c:v>9722.86</c:v>
                </c:pt>
                <c:pt idx="97246">
                  <c:v>9722.96</c:v>
                </c:pt>
                <c:pt idx="97247">
                  <c:v>9723.06</c:v>
                </c:pt>
                <c:pt idx="97248">
                  <c:v>9723.16</c:v>
                </c:pt>
                <c:pt idx="97249">
                  <c:v>9723.26</c:v>
                </c:pt>
                <c:pt idx="97250">
                  <c:v>9723.36</c:v>
                </c:pt>
                <c:pt idx="97251">
                  <c:v>9723.46</c:v>
                </c:pt>
                <c:pt idx="97252">
                  <c:v>9723.56</c:v>
                </c:pt>
                <c:pt idx="97253">
                  <c:v>9723.66</c:v>
                </c:pt>
                <c:pt idx="97254">
                  <c:v>9723.76</c:v>
                </c:pt>
                <c:pt idx="97255">
                  <c:v>9723.86</c:v>
                </c:pt>
                <c:pt idx="97256">
                  <c:v>9723.96</c:v>
                </c:pt>
                <c:pt idx="97257">
                  <c:v>9724.06</c:v>
                </c:pt>
                <c:pt idx="97258">
                  <c:v>9724.16</c:v>
                </c:pt>
                <c:pt idx="97259">
                  <c:v>9724.26</c:v>
                </c:pt>
                <c:pt idx="97260">
                  <c:v>9724.36</c:v>
                </c:pt>
                <c:pt idx="97261">
                  <c:v>9724.46</c:v>
                </c:pt>
                <c:pt idx="97262">
                  <c:v>9724.56</c:v>
                </c:pt>
                <c:pt idx="97263">
                  <c:v>9724.66</c:v>
                </c:pt>
                <c:pt idx="97264">
                  <c:v>9724.76</c:v>
                </c:pt>
                <c:pt idx="97265">
                  <c:v>9724.86</c:v>
                </c:pt>
                <c:pt idx="97266">
                  <c:v>9724.96</c:v>
                </c:pt>
                <c:pt idx="97267">
                  <c:v>9725.06</c:v>
                </c:pt>
                <c:pt idx="97268">
                  <c:v>9725.16</c:v>
                </c:pt>
                <c:pt idx="97269">
                  <c:v>9725.26</c:v>
                </c:pt>
                <c:pt idx="97270">
                  <c:v>9725.36</c:v>
                </c:pt>
                <c:pt idx="97271">
                  <c:v>9725.46</c:v>
                </c:pt>
                <c:pt idx="97272">
                  <c:v>9725.56</c:v>
                </c:pt>
                <c:pt idx="97273">
                  <c:v>9725.66</c:v>
                </c:pt>
                <c:pt idx="97274">
                  <c:v>9725.76</c:v>
                </c:pt>
                <c:pt idx="97275">
                  <c:v>9725.86</c:v>
                </c:pt>
                <c:pt idx="97276">
                  <c:v>9725.96</c:v>
                </c:pt>
                <c:pt idx="97277">
                  <c:v>9726.06</c:v>
                </c:pt>
                <c:pt idx="97278">
                  <c:v>9726.16</c:v>
                </c:pt>
                <c:pt idx="97279">
                  <c:v>9726.26</c:v>
                </c:pt>
                <c:pt idx="97280">
                  <c:v>9726.36</c:v>
                </c:pt>
                <c:pt idx="97281">
                  <c:v>9726.46</c:v>
                </c:pt>
                <c:pt idx="97282">
                  <c:v>9726.56</c:v>
                </c:pt>
                <c:pt idx="97283">
                  <c:v>9726.66</c:v>
                </c:pt>
                <c:pt idx="97284">
                  <c:v>9726.76</c:v>
                </c:pt>
                <c:pt idx="97285">
                  <c:v>9726.86</c:v>
                </c:pt>
                <c:pt idx="97286">
                  <c:v>9726.96</c:v>
                </c:pt>
                <c:pt idx="97287">
                  <c:v>9727.06</c:v>
                </c:pt>
                <c:pt idx="97288">
                  <c:v>9727.16</c:v>
                </c:pt>
                <c:pt idx="97289">
                  <c:v>9727.26</c:v>
                </c:pt>
                <c:pt idx="97290">
                  <c:v>9727.36</c:v>
                </c:pt>
                <c:pt idx="97291">
                  <c:v>9727.46</c:v>
                </c:pt>
                <c:pt idx="97292">
                  <c:v>9727.56</c:v>
                </c:pt>
                <c:pt idx="97293">
                  <c:v>9727.66</c:v>
                </c:pt>
                <c:pt idx="97294">
                  <c:v>9727.76</c:v>
                </c:pt>
                <c:pt idx="97295">
                  <c:v>9727.86</c:v>
                </c:pt>
                <c:pt idx="97296">
                  <c:v>9727.96</c:v>
                </c:pt>
                <c:pt idx="97297">
                  <c:v>9728.06</c:v>
                </c:pt>
                <c:pt idx="97298">
                  <c:v>9728.16</c:v>
                </c:pt>
                <c:pt idx="97299">
                  <c:v>9728.26</c:v>
                </c:pt>
                <c:pt idx="97300">
                  <c:v>9728.36</c:v>
                </c:pt>
                <c:pt idx="97301">
                  <c:v>9728.46</c:v>
                </c:pt>
                <c:pt idx="97302">
                  <c:v>9728.56</c:v>
                </c:pt>
                <c:pt idx="97303">
                  <c:v>9728.66</c:v>
                </c:pt>
                <c:pt idx="97304">
                  <c:v>9728.76</c:v>
                </c:pt>
                <c:pt idx="97305">
                  <c:v>9728.86</c:v>
                </c:pt>
                <c:pt idx="97306">
                  <c:v>9728.96</c:v>
                </c:pt>
                <c:pt idx="97307">
                  <c:v>9729.06</c:v>
                </c:pt>
                <c:pt idx="97308">
                  <c:v>9729.16</c:v>
                </c:pt>
                <c:pt idx="97309">
                  <c:v>9729.26</c:v>
                </c:pt>
                <c:pt idx="97310">
                  <c:v>9729.36</c:v>
                </c:pt>
                <c:pt idx="97311">
                  <c:v>9729.46</c:v>
                </c:pt>
                <c:pt idx="97312">
                  <c:v>9729.56</c:v>
                </c:pt>
                <c:pt idx="97313">
                  <c:v>9729.66</c:v>
                </c:pt>
                <c:pt idx="97314">
                  <c:v>9729.76</c:v>
                </c:pt>
                <c:pt idx="97315">
                  <c:v>9729.86</c:v>
                </c:pt>
                <c:pt idx="97316">
                  <c:v>9729.96</c:v>
                </c:pt>
                <c:pt idx="97317">
                  <c:v>9730.06</c:v>
                </c:pt>
                <c:pt idx="97318">
                  <c:v>9730.16</c:v>
                </c:pt>
                <c:pt idx="97319">
                  <c:v>9730.26</c:v>
                </c:pt>
                <c:pt idx="97320">
                  <c:v>9730.36</c:v>
                </c:pt>
                <c:pt idx="97321">
                  <c:v>9730.46</c:v>
                </c:pt>
                <c:pt idx="97322">
                  <c:v>9730.56</c:v>
                </c:pt>
                <c:pt idx="97323">
                  <c:v>9730.66</c:v>
                </c:pt>
                <c:pt idx="97324">
                  <c:v>9730.76</c:v>
                </c:pt>
                <c:pt idx="97325">
                  <c:v>9730.86</c:v>
                </c:pt>
                <c:pt idx="97326">
                  <c:v>9730.96</c:v>
                </c:pt>
                <c:pt idx="97327">
                  <c:v>9731.06</c:v>
                </c:pt>
                <c:pt idx="97328">
                  <c:v>9731.16</c:v>
                </c:pt>
                <c:pt idx="97329">
                  <c:v>9731.26</c:v>
                </c:pt>
                <c:pt idx="97330">
                  <c:v>9731.36</c:v>
                </c:pt>
                <c:pt idx="97331">
                  <c:v>9731.46</c:v>
                </c:pt>
                <c:pt idx="97332">
                  <c:v>9731.56</c:v>
                </c:pt>
                <c:pt idx="97333">
                  <c:v>9731.66</c:v>
                </c:pt>
                <c:pt idx="97334">
                  <c:v>9731.76</c:v>
                </c:pt>
                <c:pt idx="97335">
                  <c:v>9731.86</c:v>
                </c:pt>
                <c:pt idx="97336">
                  <c:v>9731.96</c:v>
                </c:pt>
                <c:pt idx="97337">
                  <c:v>9732.06</c:v>
                </c:pt>
                <c:pt idx="97338">
                  <c:v>9732.16</c:v>
                </c:pt>
                <c:pt idx="97339">
                  <c:v>9732.26</c:v>
                </c:pt>
                <c:pt idx="97340">
                  <c:v>9732.36</c:v>
                </c:pt>
                <c:pt idx="97341">
                  <c:v>9732.46</c:v>
                </c:pt>
                <c:pt idx="97342">
                  <c:v>9732.56</c:v>
                </c:pt>
                <c:pt idx="97343">
                  <c:v>9732.66</c:v>
                </c:pt>
                <c:pt idx="97344">
                  <c:v>9732.76</c:v>
                </c:pt>
                <c:pt idx="97345">
                  <c:v>9732.86</c:v>
                </c:pt>
                <c:pt idx="97346">
                  <c:v>9732.96</c:v>
                </c:pt>
                <c:pt idx="97347">
                  <c:v>9733.06</c:v>
                </c:pt>
                <c:pt idx="97348">
                  <c:v>9733.16</c:v>
                </c:pt>
                <c:pt idx="97349">
                  <c:v>9733.26</c:v>
                </c:pt>
                <c:pt idx="97350">
                  <c:v>9733.36</c:v>
                </c:pt>
                <c:pt idx="97351">
                  <c:v>9733.46</c:v>
                </c:pt>
                <c:pt idx="97352">
                  <c:v>9733.56</c:v>
                </c:pt>
                <c:pt idx="97353">
                  <c:v>9733.66</c:v>
                </c:pt>
                <c:pt idx="97354">
                  <c:v>9733.76</c:v>
                </c:pt>
                <c:pt idx="97355">
                  <c:v>9733.86</c:v>
                </c:pt>
                <c:pt idx="97356">
                  <c:v>9733.96</c:v>
                </c:pt>
                <c:pt idx="97357">
                  <c:v>9734.06</c:v>
                </c:pt>
                <c:pt idx="97358">
                  <c:v>9734.16</c:v>
                </c:pt>
                <c:pt idx="97359">
                  <c:v>9734.26</c:v>
                </c:pt>
                <c:pt idx="97360">
                  <c:v>9734.36</c:v>
                </c:pt>
                <c:pt idx="97361">
                  <c:v>9734.46</c:v>
                </c:pt>
                <c:pt idx="97362">
                  <c:v>9734.56</c:v>
                </c:pt>
                <c:pt idx="97363">
                  <c:v>9734.66</c:v>
                </c:pt>
                <c:pt idx="97364">
                  <c:v>9734.76</c:v>
                </c:pt>
                <c:pt idx="97365">
                  <c:v>9734.86</c:v>
                </c:pt>
                <c:pt idx="97366">
                  <c:v>9734.96</c:v>
                </c:pt>
                <c:pt idx="97367">
                  <c:v>9735.06</c:v>
                </c:pt>
                <c:pt idx="97368">
                  <c:v>9735.16</c:v>
                </c:pt>
                <c:pt idx="97369">
                  <c:v>9735.26</c:v>
                </c:pt>
                <c:pt idx="97370">
                  <c:v>9735.36</c:v>
                </c:pt>
                <c:pt idx="97371">
                  <c:v>9735.46</c:v>
                </c:pt>
                <c:pt idx="97372">
                  <c:v>9735.56</c:v>
                </c:pt>
                <c:pt idx="97373">
                  <c:v>9735.66</c:v>
                </c:pt>
                <c:pt idx="97374">
                  <c:v>9735.76</c:v>
                </c:pt>
                <c:pt idx="97375">
                  <c:v>9735.86</c:v>
                </c:pt>
                <c:pt idx="97376">
                  <c:v>9735.96</c:v>
                </c:pt>
                <c:pt idx="97377">
                  <c:v>9736.06</c:v>
                </c:pt>
                <c:pt idx="97378">
                  <c:v>9736.16</c:v>
                </c:pt>
                <c:pt idx="97379">
                  <c:v>9736.26</c:v>
                </c:pt>
                <c:pt idx="97380">
                  <c:v>9736.36</c:v>
                </c:pt>
                <c:pt idx="97381">
                  <c:v>9736.46</c:v>
                </c:pt>
                <c:pt idx="97382">
                  <c:v>9736.56</c:v>
                </c:pt>
                <c:pt idx="97383">
                  <c:v>9736.66</c:v>
                </c:pt>
                <c:pt idx="97384">
                  <c:v>9736.76</c:v>
                </c:pt>
                <c:pt idx="97385">
                  <c:v>9736.86</c:v>
                </c:pt>
                <c:pt idx="97386">
                  <c:v>9736.96</c:v>
                </c:pt>
                <c:pt idx="97387">
                  <c:v>9737.06</c:v>
                </c:pt>
                <c:pt idx="97388">
                  <c:v>9737.16</c:v>
                </c:pt>
                <c:pt idx="97389">
                  <c:v>9737.26</c:v>
                </c:pt>
                <c:pt idx="97390">
                  <c:v>9737.36</c:v>
                </c:pt>
                <c:pt idx="97391">
                  <c:v>9737.46</c:v>
                </c:pt>
                <c:pt idx="97392">
                  <c:v>9737.56</c:v>
                </c:pt>
                <c:pt idx="97393">
                  <c:v>9737.66</c:v>
                </c:pt>
                <c:pt idx="97394">
                  <c:v>9737.76</c:v>
                </c:pt>
                <c:pt idx="97395">
                  <c:v>9737.86</c:v>
                </c:pt>
                <c:pt idx="97396">
                  <c:v>9737.96</c:v>
                </c:pt>
                <c:pt idx="97397">
                  <c:v>9738.06</c:v>
                </c:pt>
                <c:pt idx="97398">
                  <c:v>9738.16</c:v>
                </c:pt>
                <c:pt idx="97399">
                  <c:v>9738.26</c:v>
                </c:pt>
                <c:pt idx="97400">
                  <c:v>9738.36</c:v>
                </c:pt>
                <c:pt idx="97401">
                  <c:v>9738.46</c:v>
                </c:pt>
                <c:pt idx="97402">
                  <c:v>9738.56</c:v>
                </c:pt>
                <c:pt idx="97403">
                  <c:v>9738.66</c:v>
                </c:pt>
                <c:pt idx="97404">
                  <c:v>9738.76</c:v>
                </c:pt>
                <c:pt idx="97405">
                  <c:v>9738.86</c:v>
                </c:pt>
                <c:pt idx="97406">
                  <c:v>9738.96</c:v>
                </c:pt>
                <c:pt idx="97407">
                  <c:v>9739.06</c:v>
                </c:pt>
                <c:pt idx="97408">
                  <c:v>9739.16</c:v>
                </c:pt>
                <c:pt idx="97409">
                  <c:v>9739.26</c:v>
                </c:pt>
                <c:pt idx="97410">
                  <c:v>9739.36</c:v>
                </c:pt>
                <c:pt idx="97411">
                  <c:v>9739.46</c:v>
                </c:pt>
                <c:pt idx="97412">
                  <c:v>9739.56</c:v>
                </c:pt>
                <c:pt idx="97413">
                  <c:v>9739.66</c:v>
                </c:pt>
                <c:pt idx="97414">
                  <c:v>9739.76</c:v>
                </c:pt>
                <c:pt idx="97415">
                  <c:v>9739.86</c:v>
                </c:pt>
                <c:pt idx="97416">
                  <c:v>9739.96</c:v>
                </c:pt>
                <c:pt idx="97417">
                  <c:v>9740.06</c:v>
                </c:pt>
                <c:pt idx="97418">
                  <c:v>9740.16</c:v>
                </c:pt>
                <c:pt idx="97419">
                  <c:v>9740.26</c:v>
                </c:pt>
                <c:pt idx="97420">
                  <c:v>9740.36</c:v>
                </c:pt>
                <c:pt idx="97421">
                  <c:v>9740.46</c:v>
                </c:pt>
                <c:pt idx="97422">
                  <c:v>9740.56</c:v>
                </c:pt>
                <c:pt idx="97423">
                  <c:v>9740.66</c:v>
                </c:pt>
                <c:pt idx="97424">
                  <c:v>9740.76</c:v>
                </c:pt>
                <c:pt idx="97425">
                  <c:v>9740.86</c:v>
                </c:pt>
                <c:pt idx="97426">
                  <c:v>9740.96</c:v>
                </c:pt>
                <c:pt idx="97427">
                  <c:v>9741.06</c:v>
                </c:pt>
                <c:pt idx="97428">
                  <c:v>9741.16</c:v>
                </c:pt>
                <c:pt idx="97429">
                  <c:v>9741.26</c:v>
                </c:pt>
                <c:pt idx="97430">
                  <c:v>9741.36</c:v>
                </c:pt>
                <c:pt idx="97431">
                  <c:v>9741.46</c:v>
                </c:pt>
                <c:pt idx="97432">
                  <c:v>9741.56</c:v>
                </c:pt>
                <c:pt idx="97433">
                  <c:v>9741.66</c:v>
                </c:pt>
                <c:pt idx="97434">
                  <c:v>9741.76</c:v>
                </c:pt>
                <c:pt idx="97435">
                  <c:v>9741.86</c:v>
                </c:pt>
                <c:pt idx="97436">
                  <c:v>9741.96</c:v>
                </c:pt>
                <c:pt idx="97437">
                  <c:v>9742.06</c:v>
                </c:pt>
                <c:pt idx="97438">
                  <c:v>9742.16</c:v>
                </c:pt>
                <c:pt idx="97439">
                  <c:v>9742.26</c:v>
                </c:pt>
                <c:pt idx="97440">
                  <c:v>9742.36</c:v>
                </c:pt>
                <c:pt idx="97441">
                  <c:v>9742.46</c:v>
                </c:pt>
                <c:pt idx="97442">
                  <c:v>9742.56</c:v>
                </c:pt>
                <c:pt idx="97443">
                  <c:v>9742.66</c:v>
                </c:pt>
                <c:pt idx="97444">
                  <c:v>9742.76</c:v>
                </c:pt>
                <c:pt idx="97445">
                  <c:v>9742.86</c:v>
                </c:pt>
                <c:pt idx="97446">
                  <c:v>9742.96</c:v>
                </c:pt>
                <c:pt idx="97447">
                  <c:v>9743.06</c:v>
                </c:pt>
                <c:pt idx="97448">
                  <c:v>9743.16</c:v>
                </c:pt>
                <c:pt idx="97449">
                  <c:v>9743.26</c:v>
                </c:pt>
                <c:pt idx="97450">
                  <c:v>9743.36</c:v>
                </c:pt>
                <c:pt idx="97451">
                  <c:v>9743.46</c:v>
                </c:pt>
                <c:pt idx="97452">
                  <c:v>9743.56</c:v>
                </c:pt>
                <c:pt idx="97453">
                  <c:v>9743.66</c:v>
                </c:pt>
                <c:pt idx="97454">
                  <c:v>9743.76</c:v>
                </c:pt>
                <c:pt idx="97455">
                  <c:v>9743.86</c:v>
                </c:pt>
                <c:pt idx="97456">
                  <c:v>9743.96</c:v>
                </c:pt>
                <c:pt idx="97457">
                  <c:v>9744.06</c:v>
                </c:pt>
                <c:pt idx="97458">
                  <c:v>9744.16</c:v>
                </c:pt>
                <c:pt idx="97459">
                  <c:v>9744.26</c:v>
                </c:pt>
                <c:pt idx="97460">
                  <c:v>9744.36</c:v>
                </c:pt>
                <c:pt idx="97461">
                  <c:v>9744.46</c:v>
                </c:pt>
                <c:pt idx="97462">
                  <c:v>9744.56</c:v>
                </c:pt>
                <c:pt idx="97463">
                  <c:v>9744.66</c:v>
                </c:pt>
                <c:pt idx="97464">
                  <c:v>9744.76</c:v>
                </c:pt>
                <c:pt idx="97465">
                  <c:v>9744.86</c:v>
                </c:pt>
                <c:pt idx="97466">
                  <c:v>9744.96</c:v>
                </c:pt>
                <c:pt idx="97467">
                  <c:v>9745.06</c:v>
                </c:pt>
                <c:pt idx="97468">
                  <c:v>9745.16</c:v>
                </c:pt>
                <c:pt idx="97469">
                  <c:v>9745.26</c:v>
                </c:pt>
                <c:pt idx="97470">
                  <c:v>9745.36</c:v>
                </c:pt>
                <c:pt idx="97471">
                  <c:v>9745.46</c:v>
                </c:pt>
                <c:pt idx="97472">
                  <c:v>9745.56</c:v>
                </c:pt>
                <c:pt idx="97473">
                  <c:v>9745.66</c:v>
                </c:pt>
                <c:pt idx="97474">
                  <c:v>9745.76</c:v>
                </c:pt>
                <c:pt idx="97475">
                  <c:v>9745.86</c:v>
                </c:pt>
                <c:pt idx="97476">
                  <c:v>9745.96</c:v>
                </c:pt>
                <c:pt idx="97477">
                  <c:v>9746.06</c:v>
                </c:pt>
                <c:pt idx="97478">
                  <c:v>9746.16</c:v>
                </c:pt>
                <c:pt idx="97479">
                  <c:v>9746.26</c:v>
                </c:pt>
                <c:pt idx="97480">
                  <c:v>9746.36</c:v>
                </c:pt>
                <c:pt idx="97481">
                  <c:v>9746.46</c:v>
                </c:pt>
                <c:pt idx="97482">
                  <c:v>9746.56</c:v>
                </c:pt>
                <c:pt idx="97483">
                  <c:v>9746.66</c:v>
                </c:pt>
                <c:pt idx="97484">
                  <c:v>9746.76</c:v>
                </c:pt>
                <c:pt idx="97485">
                  <c:v>9746.86</c:v>
                </c:pt>
                <c:pt idx="97486">
                  <c:v>9746.96</c:v>
                </c:pt>
                <c:pt idx="97487">
                  <c:v>9747.06</c:v>
                </c:pt>
                <c:pt idx="97488">
                  <c:v>9747.16</c:v>
                </c:pt>
                <c:pt idx="97489">
                  <c:v>9747.26</c:v>
                </c:pt>
                <c:pt idx="97490">
                  <c:v>9747.36</c:v>
                </c:pt>
                <c:pt idx="97491">
                  <c:v>9747.46</c:v>
                </c:pt>
                <c:pt idx="97492">
                  <c:v>9747.56</c:v>
                </c:pt>
                <c:pt idx="97493">
                  <c:v>9747.66</c:v>
                </c:pt>
                <c:pt idx="97494">
                  <c:v>9747.76</c:v>
                </c:pt>
                <c:pt idx="97495">
                  <c:v>9747.86</c:v>
                </c:pt>
                <c:pt idx="97496">
                  <c:v>9747.96</c:v>
                </c:pt>
                <c:pt idx="97497">
                  <c:v>9748.06</c:v>
                </c:pt>
                <c:pt idx="97498">
                  <c:v>9748.16</c:v>
                </c:pt>
                <c:pt idx="97499">
                  <c:v>9748.26</c:v>
                </c:pt>
                <c:pt idx="97500">
                  <c:v>9748.36</c:v>
                </c:pt>
                <c:pt idx="97501">
                  <c:v>9748.46</c:v>
                </c:pt>
                <c:pt idx="97502">
                  <c:v>9748.56</c:v>
                </c:pt>
                <c:pt idx="97503">
                  <c:v>9748.66</c:v>
                </c:pt>
                <c:pt idx="97504">
                  <c:v>9748.76</c:v>
                </c:pt>
                <c:pt idx="97505">
                  <c:v>9748.86</c:v>
                </c:pt>
                <c:pt idx="97506">
                  <c:v>9748.96</c:v>
                </c:pt>
                <c:pt idx="97507">
                  <c:v>9749.06</c:v>
                </c:pt>
                <c:pt idx="97508">
                  <c:v>9749.16</c:v>
                </c:pt>
                <c:pt idx="97509">
                  <c:v>9749.26</c:v>
                </c:pt>
                <c:pt idx="97510">
                  <c:v>9749.36</c:v>
                </c:pt>
                <c:pt idx="97511">
                  <c:v>9749.46</c:v>
                </c:pt>
                <c:pt idx="97512">
                  <c:v>9749.56</c:v>
                </c:pt>
                <c:pt idx="97513">
                  <c:v>9749.66</c:v>
                </c:pt>
                <c:pt idx="97514">
                  <c:v>9749.76</c:v>
                </c:pt>
                <c:pt idx="97515">
                  <c:v>9749.86</c:v>
                </c:pt>
                <c:pt idx="97516">
                  <c:v>9749.96</c:v>
                </c:pt>
                <c:pt idx="97517">
                  <c:v>9750.06</c:v>
                </c:pt>
                <c:pt idx="97518">
                  <c:v>9750.16</c:v>
                </c:pt>
                <c:pt idx="97519">
                  <c:v>9750.26</c:v>
                </c:pt>
                <c:pt idx="97520">
                  <c:v>9750.36</c:v>
                </c:pt>
                <c:pt idx="97521">
                  <c:v>9750.46</c:v>
                </c:pt>
                <c:pt idx="97522">
                  <c:v>9750.56</c:v>
                </c:pt>
                <c:pt idx="97523">
                  <c:v>9750.66</c:v>
                </c:pt>
                <c:pt idx="97524">
                  <c:v>9750.76</c:v>
                </c:pt>
                <c:pt idx="97525">
                  <c:v>9750.86</c:v>
                </c:pt>
                <c:pt idx="97526">
                  <c:v>9750.96</c:v>
                </c:pt>
                <c:pt idx="97527">
                  <c:v>9751.06</c:v>
                </c:pt>
                <c:pt idx="97528">
                  <c:v>9751.16</c:v>
                </c:pt>
                <c:pt idx="97529">
                  <c:v>9751.26</c:v>
                </c:pt>
                <c:pt idx="97530">
                  <c:v>9751.36</c:v>
                </c:pt>
                <c:pt idx="97531">
                  <c:v>9751.46</c:v>
                </c:pt>
                <c:pt idx="97532">
                  <c:v>9751.56</c:v>
                </c:pt>
                <c:pt idx="97533">
                  <c:v>9751.66</c:v>
                </c:pt>
                <c:pt idx="97534">
                  <c:v>9751.76</c:v>
                </c:pt>
                <c:pt idx="97535">
                  <c:v>9751.86</c:v>
                </c:pt>
                <c:pt idx="97536">
                  <c:v>9751.96</c:v>
                </c:pt>
                <c:pt idx="97537">
                  <c:v>9752.06</c:v>
                </c:pt>
                <c:pt idx="97538">
                  <c:v>9752.16</c:v>
                </c:pt>
                <c:pt idx="97539">
                  <c:v>9752.26</c:v>
                </c:pt>
                <c:pt idx="97540">
                  <c:v>9752.36</c:v>
                </c:pt>
                <c:pt idx="97541">
                  <c:v>9752.46</c:v>
                </c:pt>
                <c:pt idx="97542">
                  <c:v>9752.56</c:v>
                </c:pt>
                <c:pt idx="97543">
                  <c:v>9752.66</c:v>
                </c:pt>
                <c:pt idx="97544">
                  <c:v>9752.76</c:v>
                </c:pt>
                <c:pt idx="97545">
                  <c:v>9752.86</c:v>
                </c:pt>
                <c:pt idx="97546">
                  <c:v>9752.96</c:v>
                </c:pt>
                <c:pt idx="97547">
                  <c:v>9753.06</c:v>
                </c:pt>
                <c:pt idx="97548">
                  <c:v>9753.16</c:v>
                </c:pt>
                <c:pt idx="97549">
                  <c:v>9753.26</c:v>
                </c:pt>
                <c:pt idx="97550">
                  <c:v>9753.36</c:v>
                </c:pt>
                <c:pt idx="97551">
                  <c:v>9753.46</c:v>
                </c:pt>
                <c:pt idx="97552">
                  <c:v>9753.56</c:v>
                </c:pt>
                <c:pt idx="97553">
                  <c:v>9753.66</c:v>
                </c:pt>
                <c:pt idx="97554">
                  <c:v>9753.76</c:v>
                </c:pt>
                <c:pt idx="97555">
                  <c:v>9753.86</c:v>
                </c:pt>
                <c:pt idx="97556">
                  <c:v>9753.96</c:v>
                </c:pt>
                <c:pt idx="97557">
                  <c:v>9754.06</c:v>
                </c:pt>
                <c:pt idx="97558">
                  <c:v>9754.16</c:v>
                </c:pt>
                <c:pt idx="97559">
                  <c:v>9754.26</c:v>
                </c:pt>
                <c:pt idx="97560">
                  <c:v>9754.36</c:v>
                </c:pt>
                <c:pt idx="97561">
                  <c:v>9754.46</c:v>
                </c:pt>
                <c:pt idx="97562">
                  <c:v>9754.56</c:v>
                </c:pt>
                <c:pt idx="97563">
                  <c:v>9754.66</c:v>
                </c:pt>
                <c:pt idx="97564">
                  <c:v>9754.76</c:v>
                </c:pt>
                <c:pt idx="97565">
                  <c:v>9754.86</c:v>
                </c:pt>
                <c:pt idx="97566">
                  <c:v>9754.96</c:v>
                </c:pt>
                <c:pt idx="97567">
                  <c:v>9755.06</c:v>
                </c:pt>
                <c:pt idx="97568">
                  <c:v>9755.16</c:v>
                </c:pt>
                <c:pt idx="97569">
                  <c:v>9755.26</c:v>
                </c:pt>
                <c:pt idx="97570">
                  <c:v>9755.36</c:v>
                </c:pt>
                <c:pt idx="97571">
                  <c:v>9755.46</c:v>
                </c:pt>
                <c:pt idx="97572">
                  <c:v>9755.56</c:v>
                </c:pt>
                <c:pt idx="97573">
                  <c:v>9755.66</c:v>
                </c:pt>
                <c:pt idx="97574">
                  <c:v>9755.76</c:v>
                </c:pt>
                <c:pt idx="97575">
                  <c:v>9755.86</c:v>
                </c:pt>
                <c:pt idx="97576">
                  <c:v>9755.96</c:v>
                </c:pt>
                <c:pt idx="97577">
                  <c:v>9756.06</c:v>
                </c:pt>
                <c:pt idx="97578">
                  <c:v>9756.16</c:v>
                </c:pt>
                <c:pt idx="97579">
                  <c:v>9756.26</c:v>
                </c:pt>
                <c:pt idx="97580">
                  <c:v>9756.36</c:v>
                </c:pt>
                <c:pt idx="97581">
                  <c:v>9756.46</c:v>
                </c:pt>
                <c:pt idx="97582">
                  <c:v>9756.56</c:v>
                </c:pt>
                <c:pt idx="97583">
                  <c:v>9756.66</c:v>
                </c:pt>
                <c:pt idx="97584">
                  <c:v>9756.76</c:v>
                </c:pt>
                <c:pt idx="97585">
                  <c:v>9756.86</c:v>
                </c:pt>
                <c:pt idx="97586">
                  <c:v>9756.96</c:v>
                </c:pt>
                <c:pt idx="97587">
                  <c:v>9757.06</c:v>
                </c:pt>
                <c:pt idx="97588">
                  <c:v>9757.16</c:v>
                </c:pt>
                <c:pt idx="97589">
                  <c:v>9757.26</c:v>
                </c:pt>
                <c:pt idx="97590">
                  <c:v>9757.36</c:v>
                </c:pt>
                <c:pt idx="97591">
                  <c:v>9757.46</c:v>
                </c:pt>
                <c:pt idx="97592">
                  <c:v>9757.56</c:v>
                </c:pt>
                <c:pt idx="97593">
                  <c:v>9757.66</c:v>
                </c:pt>
                <c:pt idx="97594">
                  <c:v>9757.76</c:v>
                </c:pt>
                <c:pt idx="97595">
                  <c:v>9757.86</c:v>
                </c:pt>
                <c:pt idx="97596">
                  <c:v>9757.96</c:v>
                </c:pt>
                <c:pt idx="97597">
                  <c:v>9758.06</c:v>
                </c:pt>
                <c:pt idx="97598">
                  <c:v>9758.16</c:v>
                </c:pt>
                <c:pt idx="97599">
                  <c:v>9758.26</c:v>
                </c:pt>
                <c:pt idx="97600">
                  <c:v>9758.36</c:v>
                </c:pt>
                <c:pt idx="97601">
                  <c:v>9758.46</c:v>
                </c:pt>
                <c:pt idx="97602">
                  <c:v>9758.56</c:v>
                </c:pt>
                <c:pt idx="97603">
                  <c:v>9758.66</c:v>
                </c:pt>
                <c:pt idx="97604">
                  <c:v>9758.76</c:v>
                </c:pt>
                <c:pt idx="97605">
                  <c:v>9758.86</c:v>
                </c:pt>
                <c:pt idx="97606">
                  <c:v>9758.96</c:v>
                </c:pt>
                <c:pt idx="97607">
                  <c:v>9759.06</c:v>
                </c:pt>
                <c:pt idx="97608">
                  <c:v>9759.16</c:v>
                </c:pt>
                <c:pt idx="97609">
                  <c:v>9759.26</c:v>
                </c:pt>
                <c:pt idx="97610">
                  <c:v>9759.36</c:v>
                </c:pt>
                <c:pt idx="97611">
                  <c:v>9759.46</c:v>
                </c:pt>
                <c:pt idx="97612">
                  <c:v>9759.56</c:v>
                </c:pt>
                <c:pt idx="97613">
                  <c:v>9759.66</c:v>
                </c:pt>
                <c:pt idx="97614">
                  <c:v>9759.76</c:v>
                </c:pt>
                <c:pt idx="97615">
                  <c:v>9759.86</c:v>
                </c:pt>
                <c:pt idx="97616">
                  <c:v>9759.96</c:v>
                </c:pt>
                <c:pt idx="97617">
                  <c:v>9760.06</c:v>
                </c:pt>
                <c:pt idx="97618">
                  <c:v>9760.16</c:v>
                </c:pt>
                <c:pt idx="97619">
                  <c:v>9760.26</c:v>
                </c:pt>
                <c:pt idx="97620">
                  <c:v>9760.36</c:v>
                </c:pt>
                <c:pt idx="97621">
                  <c:v>9760.46</c:v>
                </c:pt>
                <c:pt idx="97622">
                  <c:v>9760.56</c:v>
                </c:pt>
                <c:pt idx="97623">
                  <c:v>9760.66</c:v>
                </c:pt>
                <c:pt idx="97624">
                  <c:v>9760.76</c:v>
                </c:pt>
                <c:pt idx="97625">
                  <c:v>9760.86</c:v>
                </c:pt>
                <c:pt idx="97626">
                  <c:v>9760.96</c:v>
                </c:pt>
                <c:pt idx="97627">
                  <c:v>9761.06</c:v>
                </c:pt>
                <c:pt idx="97628">
                  <c:v>9761.16</c:v>
                </c:pt>
                <c:pt idx="97629">
                  <c:v>9761.26</c:v>
                </c:pt>
                <c:pt idx="97630">
                  <c:v>9761.36</c:v>
                </c:pt>
                <c:pt idx="97631">
                  <c:v>9761.46</c:v>
                </c:pt>
                <c:pt idx="97632">
                  <c:v>9761.56</c:v>
                </c:pt>
                <c:pt idx="97633">
                  <c:v>9761.66</c:v>
                </c:pt>
                <c:pt idx="97634">
                  <c:v>9761.76</c:v>
                </c:pt>
                <c:pt idx="97635">
                  <c:v>9761.86</c:v>
                </c:pt>
                <c:pt idx="97636">
                  <c:v>9761.96</c:v>
                </c:pt>
                <c:pt idx="97637">
                  <c:v>9762.06</c:v>
                </c:pt>
                <c:pt idx="97638">
                  <c:v>9762.16</c:v>
                </c:pt>
                <c:pt idx="97639">
                  <c:v>9762.26</c:v>
                </c:pt>
                <c:pt idx="97640">
                  <c:v>9762.36</c:v>
                </c:pt>
                <c:pt idx="97641">
                  <c:v>9762.46</c:v>
                </c:pt>
                <c:pt idx="97642">
                  <c:v>9762.56</c:v>
                </c:pt>
                <c:pt idx="97643">
                  <c:v>9762.66</c:v>
                </c:pt>
                <c:pt idx="97644">
                  <c:v>9762.76</c:v>
                </c:pt>
                <c:pt idx="97645">
                  <c:v>9762.86</c:v>
                </c:pt>
                <c:pt idx="97646">
                  <c:v>9762.96</c:v>
                </c:pt>
                <c:pt idx="97647">
                  <c:v>9763.06</c:v>
                </c:pt>
                <c:pt idx="97648">
                  <c:v>9763.16</c:v>
                </c:pt>
                <c:pt idx="97649">
                  <c:v>9763.26</c:v>
                </c:pt>
                <c:pt idx="97650">
                  <c:v>9763.36</c:v>
                </c:pt>
                <c:pt idx="97651">
                  <c:v>9763.46</c:v>
                </c:pt>
                <c:pt idx="97652">
                  <c:v>9763.56</c:v>
                </c:pt>
                <c:pt idx="97653">
                  <c:v>9763.66</c:v>
                </c:pt>
                <c:pt idx="97654">
                  <c:v>9763.76</c:v>
                </c:pt>
                <c:pt idx="97655">
                  <c:v>9763.86</c:v>
                </c:pt>
                <c:pt idx="97656">
                  <c:v>9763.96</c:v>
                </c:pt>
                <c:pt idx="97657">
                  <c:v>9764.06</c:v>
                </c:pt>
                <c:pt idx="97658">
                  <c:v>9764.16</c:v>
                </c:pt>
                <c:pt idx="97659">
                  <c:v>9764.26</c:v>
                </c:pt>
                <c:pt idx="97660">
                  <c:v>9764.36</c:v>
                </c:pt>
                <c:pt idx="97661">
                  <c:v>9764.46</c:v>
                </c:pt>
                <c:pt idx="97662">
                  <c:v>9764.56</c:v>
                </c:pt>
                <c:pt idx="97663">
                  <c:v>9764.66</c:v>
                </c:pt>
                <c:pt idx="97664">
                  <c:v>9764.76</c:v>
                </c:pt>
                <c:pt idx="97665">
                  <c:v>9764.86</c:v>
                </c:pt>
                <c:pt idx="97666">
                  <c:v>9764.96</c:v>
                </c:pt>
                <c:pt idx="97667">
                  <c:v>9765.06</c:v>
                </c:pt>
                <c:pt idx="97668">
                  <c:v>9765.16</c:v>
                </c:pt>
                <c:pt idx="97669">
                  <c:v>9765.26</c:v>
                </c:pt>
                <c:pt idx="97670">
                  <c:v>9765.36</c:v>
                </c:pt>
                <c:pt idx="97671">
                  <c:v>9765.46</c:v>
                </c:pt>
                <c:pt idx="97672">
                  <c:v>9765.56</c:v>
                </c:pt>
                <c:pt idx="97673">
                  <c:v>9765.66</c:v>
                </c:pt>
                <c:pt idx="97674">
                  <c:v>9765.76</c:v>
                </c:pt>
                <c:pt idx="97675">
                  <c:v>9765.86</c:v>
                </c:pt>
                <c:pt idx="97676">
                  <c:v>9765.96</c:v>
                </c:pt>
                <c:pt idx="97677">
                  <c:v>9766.06</c:v>
                </c:pt>
                <c:pt idx="97678">
                  <c:v>9766.16</c:v>
                </c:pt>
                <c:pt idx="97679">
                  <c:v>9766.26</c:v>
                </c:pt>
                <c:pt idx="97680">
                  <c:v>9766.36</c:v>
                </c:pt>
                <c:pt idx="97681">
                  <c:v>9766.46</c:v>
                </c:pt>
                <c:pt idx="97682">
                  <c:v>9766.56</c:v>
                </c:pt>
                <c:pt idx="97683">
                  <c:v>9766.66</c:v>
                </c:pt>
                <c:pt idx="97684">
                  <c:v>9766.76</c:v>
                </c:pt>
                <c:pt idx="97685">
                  <c:v>9766.86</c:v>
                </c:pt>
                <c:pt idx="97686">
                  <c:v>9766.96</c:v>
                </c:pt>
                <c:pt idx="97687">
                  <c:v>9767.06</c:v>
                </c:pt>
                <c:pt idx="97688">
                  <c:v>9767.16</c:v>
                </c:pt>
                <c:pt idx="97689">
                  <c:v>9767.26</c:v>
                </c:pt>
                <c:pt idx="97690">
                  <c:v>9767.36</c:v>
                </c:pt>
                <c:pt idx="97691">
                  <c:v>9767.46</c:v>
                </c:pt>
                <c:pt idx="97692">
                  <c:v>9767.56</c:v>
                </c:pt>
                <c:pt idx="97693">
                  <c:v>9767.66</c:v>
                </c:pt>
                <c:pt idx="97694">
                  <c:v>9767.76</c:v>
                </c:pt>
                <c:pt idx="97695">
                  <c:v>9767.86</c:v>
                </c:pt>
                <c:pt idx="97696">
                  <c:v>9767.96</c:v>
                </c:pt>
                <c:pt idx="97697">
                  <c:v>9768.06</c:v>
                </c:pt>
                <c:pt idx="97698">
                  <c:v>9768.16</c:v>
                </c:pt>
                <c:pt idx="97699">
                  <c:v>9768.26</c:v>
                </c:pt>
                <c:pt idx="97700">
                  <c:v>9768.36</c:v>
                </c:pt>
                <c:pt idx="97701">
                  <c:v>9768.46</c:v>
                </c:pt>
                <c:pt idx="97702">
                  <c:v>9768.56</c:v>
                </c:pt>
                <c:pt idx="97703">
                  <c:v>9768.66</c:v>
                </c:pt>
                <c:pt idx="97704">
                  <c:v>9768.76</c:v>
                </c:pt>
                <c:pt idx="97705">
                  <c:v>9768.86</c:v>
                </c:pt>
                <c:pt idx="97706">
                  <c:v>9768.96</c:v>
                </c:pt>
                <c:pt idx="97707">
                  <c:v>9769.06</c:v>
                </c:pt>
                <c:pt idx="97708">
                  <c:v>9769.16</c:v>
                </c:pt>
                <c:pt idx="97709">
                  <c:v>9769.26</c:v>
                </c:pt>
                <c:pt idx="97710">
                  <c:v>9769.36</c:v>
                </c:pt>
                <c:pt idx="97711">
                  <c:v>9769.46</c:v>
                </c:pt>
                <c:pt idx="97712">
                  <c:v>9769.56</c:v>
                </c:pt>
                <c:pt idx="97713">
                  <c:v>9769.66</c:v>
                </c:pt>
                <c:pt idx="97714">
                  <c:v>9769.76</c:v>
                </c:pt>
                <c:pt idx="97715">
                  <c:v>9769.86</c:v>
                </c:pt>
                <c:pt idx="97716">
                  <c:v>9769.96</c:v>
                </c:pt>
                <c:pt idx="97717">
                  <c:v>9770.06</c:v>
                </c:pt>
                <c:pt idx="97718">
                  <c:v>9770.16</c:v>
                </c:pt>
                <c:pt idx="97719">
                  <c:v>9770.26</c:v>
                </c:pt>
                <c:pt idx="97720">
                  <c:v>9770.36</c:v>
                </c:pt>
                <c:pt idx="97721">
                  <c:v>9770.46</c:v>
                </c:pt>
                <c:pt idx="97722">
                  <c:v>9770.56</c:v>
                </c:pt>
                <c:pt idx="97723">
                  <c:v>9770.66</c:v>
                </c:pt>
                <c:pt idx="97724">
                  <c:v>9770.76</c:v>
                </c:pt>
                <c:pt idx="97725">
                  <c:v>9770.86</c:v>
                </c:pt>
                <c:pt idx="97726">
                  <c:v>9770.96</c:v>
                </c:pt>
                <c:pt idx="97727">
                  <c:v>9771.06</c:v>
                </c:pt>
                <c:pt idx="97728">
                  <c:v>9771.16</c:v>
                </c:pt>
                <c:pt idx="97729">
                  <c:v>9771.26</c:v>
                </c:pt>
                <c:pt idx="97730">
                  <c:v>9771.36</c:v>
                </c:pt>
                <c:pt idx="97731">
                  <c:v>9771.46</c:v>
                </c:pt>
                <c:pt idx="97732">
                  <c:v>9771.56</c:v>
                </c:pt>
                <c:pt idx="97733">
                  <c:v>9771.66</c:v>
                </c:pt>
                <c:pt idx="97734">
                  <c:v>9771.76</c:v>
                </c:pt>
                <c:pt idx="97735">
                  <c:v>9771.86</c:v>
                </c:pt>
                <c:pt idx="97736">
                  <c:v>9771.96</c:v>
                </c:pt>
                <c:pt idx="97737">
                  <c:v>9772.06</c:v>
                </c:pt>
                <c:pt idx="97738">
                  <c:v>9772.16</c:v>
                </c:pt>
                <c:pt idx="97739">
                  <c:v>9772.26</c:v>
                </c:pt>
                <c:pt idx="97740">
                  <c:v>9772.36</c:v>
                </c:pt>
                <c:pt idx="97741">
                  <c:v>9772.46</c:v>
                </c:pt>
                <c:pt idx="97742">
                  <c:v>9772.56</c:v>
                </c:pt>
                <c:pt idx="97743">
                  <c:v>9772.66</c:v>
                </c:pt>
                <c:pt idx="97744">
                  <c:v>9772.76</c:v>
                </c:pt>
                <c:pt idx="97745">
                  <c:v>9772.86</c:v>
                </c:pt>
                <c:pt idx="97746">
                  <c:v>9772.96</c:v>
                </c:pt>
                <c:pt idx="97747">
                  <c:v>9773.06</c:v>
                </c:pt>
                <c:pt idx="97748">
                  <c:v>9773.16</c:v>
                </c:pt>
                <c:pt idx="97749">
                  <c:v>9773.26</c:v>
                </c:pt>
                <c:pt idx="97750">
                  <c:v>9773.36</c:v>
                </c:pt>
                <c:pt idx="97751">
                  <c:v>9773.46</c:v>
                </c:pt>
                <c:pt idx="97752">
                  <c:v>9773.56</c:v>
                </c:pt>
                <c:pt idx="97753">
                  <c:v>9773.66</c:v>
                </c:pt>
                <c:pt idx="97754">
                  <c:v>9773.76</c:v>
                </c:pt>
                <c:pt idx="97755">
                  <c:v>9773.86</c:v>
                </c:pt>
                <c:pt idx="97756">
                  <c:v>9773.96</c:v>
                </c:pt>
                <c:pt idx="97757">
                  <c:v>9774.06</c:v>
                </c:pt>
                <c:pt idx="97758">
                  <c:v>9774.16</c:v>
                </c:pt>
                <c:pt idx="97759">
                  <c:v>9774.26</c:v>
                </c:pt>
                <c:pt idx="97760">
                  <c:v>9774.36</c:v>
                </c:pt>
                <c:pt idx="97761">
                  <c:v>9774.46</c:v>
                </c:pt>
                <c:pt idx="97762">
                  <c:v>9774.56</c:v>
                </c:pt>
                <c:pt idx="97763">
                  <c:v>9774.66</c:v>
                </c:pt>
                <c:pt idx="97764">
                  <c:v>9774.76</c:v>
                </c:pt>
                <c:pt idx="97765">
                  <c:v>9774.86</c:v>
                </c:pt>
                <c:pt idx="97766">
                  <c:v>9774.96</c:v>
                </c:pt>
                <c:pt idx="97767">
                  <c:v>9775.06</c:v>
                </c:pt>
                <c:pt idx="97768">
                  <c:v>9775.16</c:v>
                </c:pt>
                <c:pt idx="97769">
                  <c:v>9775.26</c:v>
                </c:pt>
                <c:pt idx="97770">
                  <c:v>9775.36</c:v>
                </c:pt>
                <c:pt idx="97771">
                  <c:v>9775.46</c:v>
                </c:pt>
                <c:pt idx="97772">
                  <c:v>9775.56</c:v>
                </c:pt>
                <c:pt idx="97773">
                  <c:v>9775.66</c:v>
                </c:pt>
                <c:pt idx="97774">
                  <c:v>9775.76</c:v>
                </c:pt>
                <c:pt idx="97775">
                  <c:v>9775.86</c:v>
                </c:pt>
                <c:pt idx="97776">
                  <c:v>9775.96</c:v>
                </c:pt>
                <c:pt idx="97777">
                  <c:v>9776.06</c:v>
                </c:pt>
                <c:pt idx="97778">
                  <c:v>9776.16</c:v>
                </c:pt>
                <c:pt idx="97779">
                  <c:v>9776.26</c:v>
                </c:pt>
                <c:pt idx="97780">
                  <c:v>9776.36</c:v>
                </c:pt>
                <c:pt idx="97781">
                  <c:v>9776.46</c:v>
                </c:pt>
                <c:pt idx="97782">
                  <c:v>9776.56</c:v>
                </c:pt>
                <c:pt idx="97783">
                  <c:v>9776.66</c:v>
                </c:pt>
                <c:pt idx="97784">
                  <c:v>9776.76</c:v>
                </c:pt>
                <c:pt idx="97785">
                  <c:v>9776.86</c:v>
                </c:pt>
                <c:pt idx="97786">
                  <c:v>9776.96</c:v>
                </c:pt>
                <c:pt idx="97787">
                  <c:v>9777.06</c:v>
                </c:pt>
                <c:pt idx="97788">
                  <c:v>9777.16</c:v>
                </c:pt>
                <c:pt idx="97789">
                  <c:v>9777.26</c:v>
                </c:pt>
                <c:pt idx="97790">
                  <c:v>9777.36</c:v>
                </c:pt>
                <c:pt idx="97791">
                  <c:v>9777.46</c:v>
                </c:pt>
                <c:pt idx="97792">
                  <c:v>9777.56</c:v>
                </c:pt>
                <c:pt idx="97793">
                  <c:v>9777.66</c:v>
                </c:pt>
                <c:pt idx="97794">
                  <c:v>9777.76</c:v>
                </c:pt>
                <c:pt idx="97795">
                  <c:v>9777.86</c:v>
                </c:pt>
                <c:pt idx="97796">
                  <c:v>9777.96</c:v>
                </c:pt>
                <c:pt idx="97797">
                  <c:v>9778.06</c:v>
                </c:pt>
                <c:pt idx="97798">
                  <c:v>9778.16</c:v>
                </c:pt>
                <c:pt idx="97799">
                  <c:v>9778.26</c:v>
                </c:pt>
                <c:pt idx="97800">
                  <c:v>9778.36</c:v>
                </c:pt>
                <c:pt idx="97801">
                  <c:v>9778.46</c:v>
                </c:pt>
                <c:pt idx="97802">
                  <c:v>9778.56</c:v>
                </c:pt>
                <c:pt idx="97803">
                  <c:v>9778.66</c:v>
                </c:pt>
                <c:pt idx="97804">
                  <c:v>9778.76</c:v>
                </c:pt>
                <c:pt idx="97805">
                  <c:v>9778.86</c:v>
                </c:pt>
                <c:pt idx="97806">
                  <c:v>9778.96</c:v>
                </c:pt>
                <c:pt idx="97807">
                  <c:v>9779.06</c:v>
                </c:pt>
                <c:pt idx="97808">
                  <c:v>9779.16</c:v>
                </c:pt>
                <c:pt idx="97809">
                  <c:v>9779.26</c:v>
                </c:pt>
                <c:pt idx="97810">
                  <c:v>9779.36</c:v>
                </c:pt>
                <c:pt idx="97811">
                  <c:v>9779.46</c:v>
                </c:pt>
                <c:pt idx="97812">
                  <c:v>9779.56</c:v>
                </c:pt>
                <c:pt idx="97813">
                  <c:v>9779.66</c:v>
                </c:pt>
                <c:pt idx="97814">
                  <c:v>9779.76</c:v>
                </c:pt>
                <c:pt idx="97815">
                  <c:v>9779.86</c:v>
                </c:pt>
                <c:pt idx="97816">
                  <c:v>9779.96</c:v>
                </c:pt>
                <c:pt idx="97817">
                  <c:v>9780.06</c:v>
                </c:pt>
                <c:pt idx="97818">
                  <c:v>9780.16</c:v>
                </c:pt>
                <c:pt idx="97819">
                  <c:v>9780.26</c:v>
                </c:pt>
                <c:pt idx="97820">
                  <c:v>9780.36</c:v>
                </c:pt>
                <c:pt idx="97821">
                  <c:v>9780.46</c:v>
                </c:pt>
                <c:pt idx="97822">
                  <c:v>9780.56</c:v>
                </c:pt>
                <c:pt idx="97823">
                  <c:v>9780.66</c:v>
                </c:pt>
                <c:pt idx="97824">
                  <c:v>9780.76</c:v>
                </c:pt>
                <c:pt idx="97825">
                  <c:v>9780.86</c:v>
                </c:pt>
                <c:pt idx="97826">
                  <c:v>9780.96</c:v>
                </c:pt>
                <c:pt idx="97827">
                  <c:v>9781.06</c:v>
                </c:pt>
                <c:pt idx="97828">
                  <c:v>9781.16</c:v>
                </c:pt>
                <c:pt idx="97829">
                  <c:v>9781.26</c:v>
                </c:pt>
                <c:pt idx="97830">
                  <c:v>9781.36</c:v>
                </c:pt>
                <c:pt idx="97831">
                  <c:v>9781.46</c:v>
                </c:pt>
                <c:pt idx="97832">
                  <c:v>9781.56</c:v>
                </c:pt>
                <c:pt idx="97833">
                  <c:v>9781.66</c:v>
                </c:pt>
                <c:pt idx="97834">
                  <c:v>9781.76</c:v>
                </c:pt>
                <c:pt idx="97835">
                  <c:v>9781.86</c:v>
                </c:pt>
                <c:pt idx="97836">
                  <c:v>9781.96</c:v>
                </c:pt>
                <c:pt idx="97837">
                  <c:v>9782.06</c:v>
                </c:pt>
                <c:pt idx="97838">
                  <c:v>9782.16</c:v>
                </c:pt>
                <c:pt idx="97839">
                  <c:v>9782.26</c:v>
                </c:pt>
                <c:pt idx="97840">
                  <c:v>9782.36</c:v>
                </c:pt>
                <c:pt idx="97841">
                  <c:v>9782.46</c:v>
                </c:pt>
                <c:pt idx="97842">
                  <c:v>9782.56</c:v>
                </c:pt>
                <c:pt idx="97843">
                  <c:v>9782.66</c:v>
                </c:pt>
                <c:pt idx="97844">
                  <c:v>9782.76</c:v>
                </c:pt>
                <c:pt idx="97845">
                  <c:v>9782.86</c:v>
                </c:pt>
                <c:pt idx="97846">
                  <c:v>9782.96</c:v>
                </c:pt>
                <c:pt idx="97847">
                  <c:v>9783.06</c:v>
                </c:pt>
                <c:pt idx="97848">
                  <c:v>9783.16</c:v>
                </c:pt>
                <c:pt idx="97849">
                  <c:v>9783.26</c:v>
                </c:pt>
                <c:pt idx="97850">
                  <c:v>9783.36</c:v>
                </c:pt>
                <c:pt idx="97851">
                  <c:v>9783.46</c:v>
                </c:pt>
                <c:pt idx="97852">
                  <c:v>9783.56</c:v>
                </c:pt>
                <c:pt idx="97853">
                  <c:v>9783.66</c:v>
                </c:pt>
                <c:pt idx="97854">
                  <c:v>9783.76</c:v>
                </c:pt>
                <c:pt idx="97855">
                  <c:v>9783.86</c:v>
                </c:pt>
                <c:pt idx="97856">
                  <c:v>9783.96</c:v>
                </c:pt>
                <c:pt idx="97857">
                  <c:v>9784.06</c:v>
                </c:pt>
                <c:pt idx="97858">
                  <c:v>9784.16</c:v>
                </c:pt>
                <c:pt idx="97859">
                  <c:v>9784.26</c:v>
                </c:pt>
                <c:pt idx="97860">
                  <c:v>9784.36</c:v>
                </c:pt>
                <c:pt idx="97861">
                  <c:v>9784.46</c:v>
                </c:pt>
                <c:pt idx="97862">
                  <c:v>9784.56</c:v>
                </c:pt>
                <c:pt idx="97863">
                  <c:v>9784.66</c:v>
                </c:pt>
                <c:pt idx="97864">
                  <c:v>9784.76</c:v>
                </c:pt>
                <c:pt idx="97865">
                  <c:v>9784.86</c:v>
                </c:pt>
                <c:pt idx="97866">
                  <c:v>9784.96</c:v>
                </c:pt>
                <c:pt idx="97867">
                  <c:v>9785.06</c:v>
                </c:pt>
                <c:pt idx="97868">
                  <c:v>9785.16</c:v>
                </c:pt>
                <c:pt idx="97869">
                  <c:v>9785.26</c:v>
                </c:pt>
                <c:pt idx="97870">
                  <c:v>9785.36</c:v>
                </c:pt>
                <c:pt idx="97871">
                  <c:v>9785.46</c:v>
                </c:pt>
                <c:pt idx="97872">
                  <c:v>9785.56</c:v>
                </c:pt>
                <c:pt idx="97873">
                  <c:v>9785.66</c:v>
                </c:pt>
                <c:pt idx="97874">
                  <c:v>9785.76</c:v>
                </c:pt>
                <c:pt idx="97875">
                  <c:v>9785.86</c:v>
                </c:pt>
                <c:pt idx="97876">
                  <c:v>9785.96</c:v>
                </c:pt>
                <c:pt idx="97877">
                  <c:v>9786.06</c:v>
                </c:pt>
                <c:pt idx="97878">
                  <c:v>9786.16</c:v>
                </c:pt>
                <c:pt idx="97879">
                  <c:v>9786.26</c:v>
                </c:pt>
                <c:pt idx="97880">
                  <c:v>9786.36</c:v>
                </c:pt>
                <c:pt idx="97881">
                  <c:v>9786.46</c:v>
                </c:pt>
                <c:pt idx="97882">
                  <c:v>9786.56</c:v>
                </c:pt>
                <c:pt idx="97883">
                  <c:v>9786.66</c:v>
                </c:pt>
                <c:pt idx="97884">
                  <c:v>9786.76</c:v>
                </c:pt>
                <c:pt idx="97885">
                  <c:v>9786.86</c:v>
                </c:pt>
                <c:pt idx="97886">
                  <c:v>9786.96</c:v>
                </c:pt>
                <c:pt idx="97887">
                  <c:v>9787.06</c:v>
                </c:pt>
                <c:pt idx="97888">
                  <c:v>9787.16</c:v>
                </c:pt>
                <c:pt idx="97889">
                  <c:v>9787.26</c:v>
                </c:pt>
                <c:pt idx="97890">
                  <c:v>9787.36</c:v>
                </c:pt>
                <c:pt idx="97891">
                  <c:v>9787.46</c:v>
                </c:pt>
                <c:pt idx="97892">
                  <c:v>9787.56</c:v>
                </c:pt>
                <c:pt idx="97893">
                  <c:v>9787.66</c:v>
                </c:pt>
                <c:pt idx="97894">
                  <c:v>9787.76</c:v>
                </c:pt>
                <c:pt idx="97895">
                  <c:v>9787.86</c:v>
                </c:pt>
                <c:pt idx="97896">
                  <c:v>9787.96</c:v>
                </c:pt>
                <c:pt idx="97897">
                  <c:v>9788.06</c:v>
                </c:pt>
                <c:pt idx="97898">
                  <c:v>9788.16</c:v>
                </c:pt>
                <c:pt idx="97899">
                  <c:v>9788.26</c:v>
                </c:pt>
                <c:pt idx="97900">
                  <c:v>9788.36</c:v>
                </c:pt>
                <c:pt idx="97901">
                  <c:v>9788.46</c:v>
                </c:pt>
                <c:pt idx="97902">
                  <c:v>9788.56</c:v>
                </c:pt>
                <c:pt idx="97903">
                  <c:v>9788.66</c:v>
                </c:pt>
                <c:pt idx="97904">
                  <c:v>9788.76</c:v>
                </c:pt>
                <c:pt idx="97905">
                  <c:v>9788.86</c:v>
                </c:pt>
                <c:pt idx="97906">
                  <c:v>9788.96</c:v>
                </c:pt>
                <c:pt idx="97907">
                  <c:v>9789.06</c:v>
                </c:pt>
                <c:pt idx="97908">
                  <c:v>9789.16</c:v>
                </c:pt>
                <c:pt idx="97909">
                  <c:v>9789.26</c:v>
                </c:pt>
                <c:pt idx="97910">
                  <c:v>9789.36</c:v>
                </c:pt>
                <c:pt idx="97911">
                  <c:v>9789.46</c:v>
                </c:pt>
                <c:pt idx="97912">
                  <c:v>9789.56</c:v>
                </c:pt>
                <c:pt idx="97913">
                  <c:v>9789.66</c:v>
                </c:pt>
                <c:pt idx="97914">
                  <c:v>9789.76</c:v>
                </c:pt>
                <c:pt idx="97915">
                  <c:v>9789.86</c:v>
                </c:pt>
                <c:pt idx="97916">
                  <c:v>9789.96</c:v>
                </c:pt>
                <c:pt idx="97917">
                  <c:v>9790.06</c:v>
                </c:pt>
                <c:pt idx="97918">
                  <c:v>9790.16</c:v>
                </c:pt>
                <c:pt idx="97919">
                  <c:v>9790.26</c:v>
                </c:pt>
                <c:pt idx="97920">
                  <c:v>9790.36</c:v>
                </c:pt>
                <c:pt idx="97921">
                  <c:v>9790.46</c:v>
                </c:pt>
                <c:pt idx="97922">
                  <c:v>9790.56</c:v>
                </c:pt>
                <c:pt idx="97923">
                  <c:v>9790.66</c:v>
                </c:pt>
                <c:pt idx="97924">
                  <c:v>9790.76</c:v>
                </c:pt>
                <c:pt idx="97925">
                  <c:v>9790.86</c:v>
                </c:pt>
                <c:pt idx="97926">
                  <c:v>9790.96</c:v>
                </c:pt>
                <c:pt idx="97927">
                  <c:v>9791.06</c:v>
                </c:pt>
                <c:pt idx="97928">
                  <c:v>9791.16</c:v>
                </c:pt>
                <c:pt idx="97929">
                  <c:v>9791.26</c:v>
                </c:pt>
                <c:pt idx="97930">
                  <c:v>9791.36</c:v>
                </c:pt>
                <c:pt idx="97931">
                  <c:v>9791.46</c:v>
                </c:pt>
                <c:pt idx="97932">
                  <c:v>9791.56</c:v>
                </c:pt>
                <c:pt idx="97933">
                  <c:v>9791.66</c:v>
                </c:pt>
                <c:pt idx="97934">
                  <c:v>9791.76</c:v>
                </c:pt>
                <c:pt idx="97935">
                  <c:v>9791.86</c:v>
                </c:pt>
                <c:pt idx="97936">
                  <c:v>9791.96</c:v>
                </c:pt>
                <c:pt idx="97937">
                  <c:v>9792.06</c:v>
                </c:pt>
                <c:pt idx="97938">
                  <c:v>9792.16</c:v>
                </c:pt>
                <c:pt idx="97939">
                  <c:v>9792.26</c:v>
                </c:pt>
                <c:pt idx="97940">
                  <c:v>9792.36</c:v>
                </c:pt>
                <c:pt idx="97941">
                  <c:v>9792.46</c:v>
                </c:pt>
                <c:pt idx="97942">
                  <c:v>9792.56</c:v>
                </c:pt>
                <c:pt idx="97943">
                  <c:v>9792.66</c:v>
                </c:pt>
                <c:pt idx="97944">
                  <c:v>9792.76</c:v>
                </c:pt>
                <c:pt idx="97945">
                  <c:v>9792.86</c:v>
                </c:pt>
                <c:pt idx="97946">
                  <c:v>9792.96</c:v>
                </c:pt>
                <c:pt idx="97947">
                  <c:v>9793.06</c:v>
                </c:pt>
                <c:pt idx="97948">
                  <c:v>9793.16</c:v>
                </c:pt>
                <c:pt idx="97949">
                  <c:v>9793.26</c:v>
                </c:pt>
                <c:pt idx="97950">
                  <c:v>9793.36</c:v>
                </c:pt>
                <c:pt idx="97951">
                  <c:v>9793.46</c:v>
                </c:pt>
                <c:pt idx="97952">
                  <c:v>9793.56</c:v>
                </c:pt>
                <c:pt idx="97953">
                  <c:v>9793.66</c:v>
                </c:pt>
                <c:pt idx="97954">
                  <c:v>9793.76</c:v>
                </c:pt>
                <c:pt idx="97955">
                  <c:v>9793.86</c:v>
                </c:pt>
                <c:pt idx="97956">
                  <c:v>9793.96</c:v>
                </c:pt>
                <c:pt idx="97957">
                  <c:v>9794.06</c:v>
                </c:pt>
                <c:pt idx="97958">
                  <c:v>9794.16</c:v>
                </c:pt>
                <c:pt idx="97959">
                  <c:v>9794.26</c:v>
                </c:pt>
                <c:pt idx="97960">
                  <c:v>9794.36</c:v>
                </c:pt>
                <c:pt idx="97961">
                  <c:v>9794.46</c:v>
                </c:pt>
                <c:pt idx="97962">
                  <c:v>9794.56</c:v>
                </c:pt>
                <c:pt idx="97963">
                  <c:v>9794.66</c:v>
                </c:pt>
                <c:pt idx="97964">
                  <c:v>9794.76</c:v>
                </c:pt>
                <c:pt idx="97965">
                  <c:v>9794.86</c:v>
                </c:pt>
                <c:pt idx="97966">
                  <c:v>9794.96</c:v>
                </c:pt>
                <c:pt idx="97967">
                  <c:v>9795.06</c:v>
                </c:pt>
                <c:pt idx="97968">
                  <c:v>9795.16</c:v>
                </c:pt>
                <c:pt idx="97969">
                  <c:v>9795.26</c:v>
                </c:pt>
                <c:pt idx="97970">
                  <c:v>9795.36</c:v>
                </c:pt>
                <c:pt idx="97971">
                  <c:v>9795.46</c:v>
                </c:pt>
                <c:pt idx="97972">
                  <c:v>9795.56</c:v>
                </c:pt>
                <c:pt idx="97973">
                  <c:v>9795.66</c:v>
                </c:pt>
                <c:pt idx="97974">
                  <c:v>9795.76</c:v>
                </c:pt>
                <c:pt idx="97975">
                  <c:v>9795.86</c:v>
                </c:pt>
                <c:pt idx="97976">
                  <c:v>9795.96</c:v>
                </c:pt>
                <c:pt idx="97977">
                  <c:v>9796.06</c:v>
                </c:pt>
                <c:pt idx="97978">
                  <c:v>9796.16</c:v>
                </c:pt>
                <c:pt idx="97979">
                  <c:v>9796.26</c:v>
                </c:pt>
                <c:pt idx="97980">
                  <c:v>9796.36</c:v>
                </c:pt>
                <c:pt idx="97981">
                  <c:v>9796.46</c:v>
                </c:pt>
                <c:pt idx="97982">
                  <c:v>9796.56</c:v>
                </c:pt>
                <c:pt idx="97983">
                  <c:v>9796.66</c:v>
                </c:pt>
                <c:pt idx="97984">
                  <c:v>9796.76</c:v>
                </c:pt>
                <c:pt idx="97985">
                  <c:v>9796.86</c:v>
                </c:pt>
                <c:pt idx="97986">
                  <c:v>9796.96</c:v>
                </c:pt>
                <c:pt idx="97987">
                  <c:v>9797.06</c:v>
                </c:pt>
                <c:pt idx="97988">
                  <c:v>9797.16</c:v>
                </c:pt>
                <c:pt idx="97989">
                  <c:v>9797.26</c:v>
                </c:pt>
                <c:pt idx="97990">
                  <c:v>9797.36</c:v>
                </c:pt>
                <c:pt idx="97991">
                  <c:v>9797.46</c:v>
                </c:pt>
                <c:pt idx="97992">
                  <c:v>9797.56</c:v>
                </c:pt>
                <c:pt idx="97993">
                  <c:v>9797.66</c:v>
                </c:pt>
                <c:pt idx="97994">
                  <c:v>9797.76</c:v>
                </c:pt>
                <c:pt idx="97995">
                  <c:v>9797.86</c:v>
                </c:pt>
                <c:pt idx="97996">
                  <c:v>9797.96</c:v>
                </c:pt>
                <c:pt idx="97997">
                  <c:v>9798.06</c:v>
                </c:pt>
                <c:pt idx="97998">
                  <c:v>9798.16</c:v>
                </c:pt>
                <c:pt idx="97999">
                  <c:v>9798.26</c:v>
                </c:pt>
                <c:pt idx="98000">
                  <c:v>9798.36</c:v>
                </c:pt>
                <c:pt idx="98001">
                  <c:v>9798.46</c:v>
                </c:pt>
                <c:pt idx="98002">
                  <c:v>9798.56</c:v>
                </c:pt>
                <c:pt idx="98003">
                  <c:v>9798.66</c:v>
                </c:pt>
                <c:pt idx="98004">
                  <c:v>9798.76</c:v>
                </c:pt>
                <c:pt idx="98005">
                  <c:v>9798.86</c:v>
                </c:pt>
                <c:pt idx="98006">
                  <c:v>9798.96</c:v>
                </c:pt>
                <c:pt idx="98007">
                  <c:v>9799.06</c:v>
                </c:pt>
                <c:pt idx="98008">
                  <c:v>9799.16</c:v>
                </c:pt>
                <c:pt idx="98009">
                  <c:v>9799.26</c:v>
                </c:pt>
                <c:pt idx="98010">
                  <c:v>9799.36</c:v>
                </c:pt>
                <c:pt idx="98011">
                  <c:v>9799.46</c:v>
                </c:pt>
                <c:pt idx="98012">
                  <c:v>9799.56</c:v>
                </c:pt>
                <c:pt idx="98013">
                  <c:v>9799.66</c:v>
                </c:pt>
                <c:pt idx="98014">
                  <c:v>9799.76</c:v>
                </c:pt>
                <c:pt idx="98015">
                  <c:v>9799.86</c:v>
                </c:pt>
                <c:pt idx="98016">
                  <c:v>9799.96</c:v>
                </c:pt>
                <c:pt idx="98017">
                  <c:v>9800.06</c:v>
                </c:pt>
                <c:pt idx="98018">
                  <c:v>9800.16</c:v>
                </c:pt>
                <c:pt idx="98019">
                  <c:v>9800.26</c:v>
                </c:pt>
                <c:pt idx="98020">
                  <c:v>9800.36</c:v>
                </c:pt>
                <c:pt idx="98021">
                  <c:v>9800.46</c:v>
                </c:pt>
                <c:pt idx="98022">
                  <c:v>9800.56</c:v>
                </c:pt>
                <c:pt idx="98023">
                  <c:v>9800.66</c:v>
                </c:pt>
                <c:pt idx="98024">
                  <c:v>9800.76</c:v>
                </c:pt>
                <c:pt idx="98025">
                  <c:v>9800.86</c:v>
                </c:pt>
                <c:pt idx="98026">
                  <c:v>9800.96</c:v>
                </c:pt>
                <c:pt idx="98027">
                  <c:v>9801.06</c:v>
                </c:pt>
                <c:pt idx="98028">
                  <c:v>9801.16</c:v>
                </c:pt>
                <c:pt idx="98029">
                  <c:v>9801.26</c:v>
                </c:pt>
                <c:pt idx="98030">
                  <c:v>9801.36</c:v>
                </c:pt>
                <c:pt idx="98031">
                  <c:v>9801.46</c:v>
                </c:pt>
                <c:pt idx="98032">
                  <c:v>9801.56</c:v>
                </c:pt>
                <c:pt idx="98033">
                  <c:v>9801.66</c:v>
                </c:pt>
                <c:pt idx="98034">
                  <c:v>9801.76</c:v>
                </c:pt>
                <c:pt idx="98035">
                  <c:v>9801.86</c:v>
                </c:pt>
                <c:pt idx="98036">
                  <c:v>9801.96</c:v>
                </c:pt>
                <c:pt idx="98037">
                  <c:v>9802.06</c:v>
                </c:pt>
                <c:pt idx="98038">
                  <c:v>9802.16</c:v>
                </c:pt>
                <c:pt idx="98039">
                  <c:v>9802.26</c:v>
                </c:pt>
                <c:pt idx="98040">
                  <c:v>9802.36</c:v>
                </c:pt>
                <c:pt idx="98041">
                  <c:v>9802.46</c:v>
                </c:pt>
                <c:pt idx="98042">
                  <c:v>9802.56</c:v>
                </c:pt>
                <c:pt idx="98043">
                  <c:v>9802.66</c:v>
                </c:pt>
                <c:pt idx="98044">
                  <c:v>9802.76</c:v>
                </c:pt>
                <c:pt idx="98045">
                  <c:v>9802.86</c:v>
                </c:pt>
                <c:pt idx="98046">
                  <c:v>9802.96</c:v>
                </c:pt>
                <c:pt idx="98047">
                  <c:v>9803.06</c:v>
                </c:pt>
                <c:pt idx="98048">
                  <c:v>9803.16</c:v>
                </c:pt>
                <c:pt idx="98049">
                  <c:v>9803.26</c:v>
                </c:pt>
                <c:pt idx="98050">
                  <c:v>9803.36</c:v>
                </c:pt>
                <c:pt idx="98051">
                  <c:v>9803.46</c:v>
                </c:pt>
                <c:pt idx="98052">
                  <c:v>9803.56</c:v>
                </c:pt>
                <c:pt idx="98053">
                  <c:v>9803.66</c:v>
                </c:pt>
                <c:pt idx="98054">
                  <c:v>9803.76</c:v>
                </c:pt>
                <c:pt idx="98055">
                  <c:v>9803.86</c:v>
                </c:pt>
                <c:pt idx="98056">
                  <c:v>9803.96</c:v>
                </c:pt>
                <c:pt idx="98057">
                  <c:v>9804.06</c:v>
                </c:pt>
                <c:pt idx="98058">
                  <c:v>9804.16</c:v>
                </c:pt>
                <c:pt idx="98059">
                  <c:v>9804.26</c:v>
                </c:pt>
                <c:pt idx="98060">
                  <c:v>9804.36</c:v>
                </c:pt>
                <c:pt idx="98061">
                  <c:v>9804.46</c:v>
                </c:pt>
                <c:pt idx="98062">
                  <c:v>9804.56</c:v>
                </c:pt>
                <c:pt idx="98063">
                  <c:v>9804.66</c:v>
                </c:pt>
                <c:pt idx="98064">
                  <c:v>9804.76</c:v>
                </c:pt>
                <c:pt idx="98065">
                  <c:v>9804.86</c:v>
                </c:pt>
                <c:pt idx="98066">
                  <c:v>9804.96</c:v>
                </c:pt>
                <c:pt idx="98067">
                  <c:v>9805.06</c:v>
                </c:pt>
                <c:pt idx="98068">
                  <c:v>9805.16</c:v>
                </c:pt>
                <c:pt idx="98069">
                  <c:v>9805.26</c:v>
                </c:pt>
                <c:pt idx="98070">
                  <c:v>9805.36</c:v>
                </c:pt>
                <c:pt idx="98071">
                  <c:v>9805.46</c:v>
                </c:pt>
                <c:pt idx="98072">
                  <c:v>9805.56</c:v>
                </c:pt>
                <c:pt idx="98073">
                  <c:v>9805.66</c:v>
                </c:pt>
                <c:pt idx="98074">
                  <c:v>9805.76</c:v>
                </c:pt>
                <c:pt idx="98075">
                  <c:v>9805.86</c:v>
                </c:pt>
                <c:pt idx="98076">
                  <c:v>9805.96</c:v>
                </c:pt>
                <c:pt idx="98077">
                  <c:v>9806.06</c:v>
                </c:pt>
                <c:pt idx="98078">
                  <c:v>9806.16</c:v>
                </c:pt>
                <c:pt idx="98079">
                  <c:v>9806.26</c:v>
                </c:pt>
                <c:pt idx="98080">
                  <c:v>9806.36</c:v>
                </c:pt>
                <c:pt idx="98081">
                  <c:v>9806.46</c:v>
                </c:pt>
                <c:pt idx="98082">
                  <c:v>9806.56</c:v>
                </c:pt>
                <c:pt idx="98083">
                  <c:v>9806.66</c:v>
                </c:pt>
                <c:pt idx="98084">
                  <c:v>9806.76</c:v>
                </c:pt>
                <c:pt idx="98085">
                  <c:v>9806.86</c:v>
                </c:pt>
                <c:pt idx="98086">
                  <c:v>9806.96</c:v>
                </c:pt>
                <c:pt idx="98087">
                  <c:v>9807.06</c:v>
                </c:pt>
                <c:pt idx="98088">
                  <c:v>9807.16</c:v>
                </c:pt>
                <c:pt idx="98089">
                  <c:v>9807.26</c:v>
                </c:pt>
                <c:pt idx="98090">
                  <c:v>9807.36</c:v>
                </c:pt>
                <c:pt idx="98091">
                  <c:v>9807.46</c:v>
                </c:pt>
                <c:pt idx="98092">
                  <c:v>9807.56</c:v>
                </c:pt>
                <c:pt idx="98093">
                  <c:v>9807.66</c:v>
                </c:pt>
                <c:pt idx="98094">
                  <c:v>9807.76</c:v>
                </c:pt>
                <c:pt idx="98095">
                  <c:v>9807.86</c:v>
                </c:pt>
                <c:pt idx="98096">
                  <c:v>9807.96</c:v>
                </c:pt>
                <c:pt idx="98097">
                  <c:v>9808.06</c:v>
                </c:pt>
                <c:pt idx="98098">
                  <c:v>9808.16</c:v>
                </c:pt>
                <c:pt idx="98099">
                  <c:v>9808.26</c:v>
                </c:pt>
                <c:pt idx="98100">
                  <c:v>9808.36</c:v>
                </c:pt>
                <c:pt idx="98101">
                  <c:v>9808.46</c:v>
                </c:pt>
                <c:pt idx="98102">
                  <c:v>9808.56</c:v>
                </c:pt>
                <c:pt idx="98103">
                  <c:v>9808.66</c:v>
                </c:pt>
                <c:pt idx="98104">
                  <c:v>9808.76</c:v>
                </c:pt>
                <c:pt idx="98105">
                  <c:v>9808.86</c:v>
                </c:pt>
                <c:pt idx="98106">
                  <c:v>9808.96</c:v>
                </c:pt>
                <c:pt idx="98107">
                  <c:v>9809.06</c:v>
                </c:pt>
                <c:pt idx="98108">
                  <c:v>9809.16</c:v>
                </c:pt>
                <c:pt idx="98109">
                  <c:v>9809.26</c:v>
                </c:pt>
                <c:pt idx="98110">
                  <c:v>9809.36</c:v>
                </c:pt>
                <c:pt idx="98111">
                  <c:v>9809.46</c:v>
                </c:pt>
                <c:pt idx="98112">
                  <c:v>9809.56</c:v>
                </c:pt>
                <c:pt idx="98113">
                  <c:v>9809.66</c:v>
                </c:pt>
                <c:pt idx="98114">
                  <c:v>9809.76</c:v>
                </c:pt>
                <c:pt idx="98115">
                  <c:v>9809.86</c:v>
                </c:pt>
                <c:pt idx="98116">
                  <c:v>9809.96</c:v>
                </c:pt>
                <c:pt idx="98117">
                  <c:v>9810.06</c:v>
                </c:pt>
                <c:pt idx="98118">
                  <c:v>9810.16</c:v>
                </c:pt>
                <c:pt idx="98119">
                  <c:v>9810.26</c:v>
                </c:pt>
                <c:pt idx="98120">
                  <c:v>9810.36</c:v>
                </c:pt>
                <c:pt idx="98121">
                  <c:v>9810.46</c:v>
                </c:pt>
                <c:pt idx="98122">
                  <c:v>9810.56</c:v>
                </c:pt>
                <c:pt idx="98123">
                  <c:v>9810.66</c:v>
                </c:pt>
                <c:pt idx="98124">
                  <c:v>9810.76</c:v>
                </c:pt>
                <c:pt idx="98125">
                  <c:v>9810.86</c:v>
                </c:pt>
                <c:pt idx="98126">
                  <c:v>9810.96</c:v>
                </c:pt>
                <c:pt idx="98127">
                  <c:v>9811.06</c:v>
                </c:pt>
                <c:pt idx="98128">
                  <c:v>9811.16</c:v>
                </c:pt>
                <c:pt idx="98129">
                  <c:v>9811.26</c:v>
                </c:pt>
                <c:pt idx="98130">
                  <c:v>9811.36</c:v>
                </c:pt>
                <c:pt idx="98131">
                  <c:v>9811.46</c:v>
                </c:pt>
                <c:pt idx="98132">
                  <c:v>9811.56</c:v>
                </c:pt>
                <c:pt idx="98133">
                  <c:v>9811.66</c:v>
                </c:pt>
                <c:pt idx="98134">
                  <c:v>9811.76</c:v>
                </c:pt>
                <c:pt idx="98135">
                  <c:v>9811.86</c:v>
                </c:pt>
                <c:pt idx="98136">
                  <c:v>9811.96</c:v>
                </c:pt>
                <c:pt idx="98137">
                  <c:v>9812.06</c:v>
                </c:pt>
                <c:pt idx="98138">
                  <c:v>9812.16</c:v>
                </c:pt>
                <c:pt idx="98139">
                  <c:v>9812.26</c:v>
                </c:pt>
                <c:pt idx="98140">
                  <c:v>9812.36</c:v>
                </c:pt>
                <c:pt idx="98141">
                  <c:v>9812.46</c:v>
                </c:pt>
                <c:pt idx="98142">
                  <c:v>9812.56</c:v>
                </c:pt>
                <c:pt idx="98143">
                  <c:v>9812.66</c:v>
                </c:pt>
                <c:pt idx="98144">
                  <c:v>9812.76</c:v>
                </c:pt>
                <c:pt idx="98145">
                  <c:v>9812.86</c:v>
                </c:pt>
                <c:pt idx="98146">
                  <c:v>9812.96</c:v>
                </c:pt>
                <c:pt idx="98147">
                  <c:v>9813.06</c:v>
                </c:pt>
                <c:pt idx="98148">
                  <c:v>9813.16</c:v>
                </c:pt>
                <c:pt idx="98149">
                  <c:v>9813.26</c:v>
                </c:pt>
                <c:pt idx="98150">
                  <c:v>9813.36</c:v>
                </c:pt>
                <c:pt idx="98151">
                  <c:v>9813.46</c:v>
                </c:pt>
                <c:pt idx="98152">
                  <c:v>9813.56</c:v>
                </c:pt>
                <c:pt idx="98153">
                  <c:v>9813.66</c:v>
                </c:pt>
                <c:pt idx="98154">
                  <c:v>9813.76</c:v>
                </c:pt>
                <c:pt idx="98155">
                  <c:v>9813.86</c:v>
                </c:pt>
                <c:pt idx="98156">
                  <c:v>9813.96</c:v>
                </c:pt>
                <c:pt idx="98157">
                  <c:v>9814.06</c:v>
                </c:pt>
                <c:pt idx="98158">
                  <c:v>9814.16</c:v>
                </c:pt>
                <c:pt idx="98159">
                  <c:v>9814.26</c:v>
                </c:pt>
                <c:pt idx="98160">
                  <c:v>9814.36</c:v>
                </c:pt>
                <c:pt idx="98161">
                  <c:v>9814.46</c:v>
                </c:pt>
                <c:pt idx="98162">
                  <c:v>9814.56</c:v>
                </c:pt>
                <c:pt idx="98163">
                  <c:v>9814.66</c:v>
                </c:pt>
                <c:pt idx="98164">
                  <c:v>9814.76</c:v>
                </c:pt>
                <c:pt idx="98165">
                  <c:v>9814.86</c:v>
                </c:pt>
                <c:pt idx="98166">
                  <c:v>9814.96</c:v>
                </c:pt>
                <c:pt idx="98167">
                  <c:v>9815.06</c:v>
                </c:pt>
                <c:pt idx="98168">
                  <c:v>9815.16</c:v>
                </c:pt>
                <c:pt idx="98169">
                  <c:v>9815.26</c:v>
                </c:pt>
                <c:pt idx="98170">
                  <c:v>9815.36</c:v>
                </c:pt>
                <c:pt idx="98171">
                  <c:v>9815.46</c:v>
                </c:pt>
                <c:pt idx="98172">
                  <c:v>9815.56</c:v>
                </c:pt>
                <c:pt idx="98173">
                  <c:v>9815.66</c:v>
                </c:pt>
                <c:pt idx="98174">
                  <c:v>9815.76</c:v>
                </c:pt>
                <c:pt idx="98175">
                  <c:v>9815.86</c:v>
                </c:pt>
                <c:pt idx="98176">
                  <c:v>9815.96</c:v>
                </c:pt>
                <c:pt idx="98177">
                  <c:v>9816.06</c:v>
                </c:pt>
                <c:pt idx="98178">
                  <c:v>9816.16</c:v>
                </c:pt>
                <c:pt idx="98179">
                  <c:v>9816.26</c:v>
                </c:pt>
                <c:pt idx="98180">
                  <c:v>9816.36</c:v>
                </c:pt>
                <c:pt idx="98181">
                  <c:v>9816.46</c:v>
                </c:pt>
                <c:pt idx="98182">
                  <c:v>9816.56</c:v>
                </c:pt>
                <c:pt idx="98183">
                  <c:v>9816.66</c:v>
                </c:pt>
                <c:pt idx="98184">
                  <c:v>9816.76</c:v>
                </c:pt>
                <c:pt idx="98185">
                  <c:v>9816.86</c:v>
                </c:pt>
                <c:pt idx="98186">
                  <c:v>9816.96</c:v>
                </c:pt>
                <c:pt idx="98187">
                  <c:v>9817.06</c:v>
                </c:pt>
                <c:pt idx="98188">
                  <c:v>9817.16</c:v>
                </c:pt>
                <c:pt idx="98189">
                  <c:v>9817.26</c:v>
                </c:pt>
                <c:pt idx="98190">
                  <c:v>9817.36</c:v>
                </c:pt>
                <c:pt idx="98191">
                  <c:v>9817.46</c:v>
                </c:pt>
                <c:pt idx="98192">
                  <c:v>9817.56</c:v>
                </c:pt>
                <c:pt idx="98193">
                  <c:v>9817.66</c:v>
                </c:pt>
                <c:pt idx="98194">
                  <c:v>9817.76</c:v>
                </c:pt>
                <c:pt idx="98195">
                  <c:v>9817.86</c:v>
                </c:pt>
                <c:pt idx="98196">
                  <c:v>9817.96</c:v>
                </c:pt>
                <c:pt idx="98197">
                  <c:v>9818.06</c:v>
                </c:pt>
                <c:pt idx="98198">
                  <c:v>9818.16</c:v>
                </c:pt>
                <c:pt idx="98199">
                  <c:v>9818.26</c:v>
                </c:pt>
                <c:pt idx="98200">
                  <c:v>9818.36</c:v>
                </c:pt>
                <c:pt idx="98201">
                  <c:v>9818.46</c:v>
                </c:pt>
                <c:pt idx="98202">
                  <c:v>9818.56</c:v>
                </c:pt>
                <c:pt idx="98203">
                  <c:v>9818.66</c:v>
                </c:pt>
                <c:pt idx="98204">
                  <c:v>9818.76</c:v>
                </c:pt>
                <c:pt idx="98205">
                  <c:v>9818.86</c:v>
                </c:pt>
                <c:pt idx="98206">
                  <c:v>9818.96</c:v>
                </c:pt>
                <c:pt idx="98207">
                  <c:v>9819.06</c:v>
                </c:pt>
                <c:pt idx="98208">
                  <c:v>9819.16</c:v>
                </c:pt>
                <c:pt idx="98209">
                  <c:v>9819.26</c:v>
                </c:pt>
                <c:pt idx="98210">
                  <c:v>9819.36</c:v>
                </c:pt>
                <c:pt idx="98211">
                  <c:v>9819.46</c:v>
                </c:pt>
                <c:pt idx="98212">
                  <c:v>9819.56</c:v>
                </c:pt>
                <c:pt idx="98213">
                  <c:v>9819.66</c:v>
                </c:pt>
                <c:pt idx="98214">
                  <c:v>9819.76</c:v>
                </c:pt>
                <c:pt idx="98215">
                  <c:v>9819.86</c:v>
                </c:pt>
                <c:pt idx="98216">
                  <c:v>9819.96</c:v>
                </c:pt>
                <c:pt idx="98217">
                  <c:v>9820.06</c:v>
                </c:pt>
                <c:pt idx="98218">
                  <c:v>9820.16</c:v>
                </c:pt>
                <c:pt idx="98219">
                  <c:v>9820.26</c:v>
                </c:pt>
                <c:pt idx="98220">
                  <c:v>9820.36</c:v>
                </c:pt>
                <c:pt idx="98221">
                  <c:v>9820.46</c:v>
                </c:pt>
                <c:pt idx="98222">
                  <c:v>9820.56</c:v>
                </c:pt>
                <c:pt idx="98223">
                  <c:v>9820.66</c:v>
                </c:pt>
                <c:pt idx="98224">
                  <c:v>9820.76</c:v>
                </c:pt>
                <c:pt idx="98225">
                  <c:v>9820.86</c:v>
                </c:pt>
                <c:pt idx="98226">
                  <c:v>9820.96</c:v>
                </c:pt>
                <c:pt idx="98227">
                  <c:v>9821.06</c:v>
                </c:pt>
                <c:pt idx="98228">
                  <c:v>9821.16</c:v>
                </c:pt>
                <c:pt idx="98229">
                  <c:v>9821.26</c:v>
                </c:pt>
                <c:pt idx="98230">
                  <c:v>9821.36</c:v>
                </c:pt>
                <c:pt idx="98231">
                  <c:v>9821.46</c:v>
                </c:pt>
                <c:pt idx="98232">
                  <c:v>9821.56</c:v>
                </c:pt>
                <c:pt idx="98233">
                  <c:v>9821.66</c:v>
                </c:pt>
                <c:pt idx="98234">
                  <c:v>9821.76</c:v>
                </c:pt>
                <c:pt idx="98235">
                  <c:v>9821.86</c:v>
                </c:pt>
                <c:pt idx="98236">
                  <c:v>9821.96</c:v>
                </c:pt>
                <c:pt idx="98237">
                  <c:v>9822.06</c:v>
                </c:pt>
                <c:pt idx="98238">
                  <c:v>9822.16</c:v>
                </c:pt>
                <c:pt idx="98239">
                  <c:v>9822.26</c:v>
                </c:pt>
                <c:pt idx="98240">
                  <c:v>9822.36</c:v>
                </c:pt>
                <c:pt idx="98241">
                  <c:v>9822.46</c:v>
                </c:pt>
                <c:pt idx="98242">
                  <c:v>9822.56</c:v>
                </c:pt>
                <c:pt idx="98243">
                  <c:v>9822.66</c:v>
                </c:pt>
                <c:pt idx="98244">
                  <c:v>9822.76</c:v>
                </c:pt>
                <c:pt idx="98245">
                  <c:v>9822.86</c:v>
                </c:pt>
                <c:pt idx="98246">
                  <c:v>9822.96</c:v>
                </c:pt>
                <c:pt idx="98247">
                  <c:v>9823.06</c:v>
                </c:pt>
                <c:pt idx="98248">
                  <c:v>9823.16</c:v>
                </c:pt>
                <c:pt idx="98249">
                  <c:v>9823.26</c:v>
                </c:pt>
                <c:pt idx="98250">
                  <c:v>9823.36</c:v>
                </c:pt>
                <c:pt idx="98251">
                  <c:v>9823.46</c:v>
                </c:pt>
                <c:pt idx="98252">
                  <c:v>9823.56</c:v>
                </c:pt>
                <c:pt idx="98253">
                  <c:v>9823.66</c:v>
                </c:pt>
                <c:pt idx="98254">
                  <c:v>9823.76</c:v>
                </c:pt>
                <c:pt idx="98255">
                  <c:v>9823.86</c:v>
                </c:pt>
                <c:pt idx="98256">
                  <c:v>9823.96</c:v>
                </c:pt>
                <c:pt idx="98257">
                  <c:v>9824.06</c:v>
                </c:pt>
                <c:pt idx="98258">
                  <c:v>9824.16</c:v>
                </c:pt>
                <c:pt idx="98259">
                  <c:v>9824.26</c:v>
                </c:pt>
                <c:pt idx="98260">
                  <c:v>9824.36</c:v>
                </c:pt>
                <c:pt idx="98261">
                  <c:v>9824.46</c:v>
                </c:pt>
                <c:pt idx="98262">
                  <c:v>9824.56</c:v>
                </c:pt>
                <c:pt idx="98263">
                  <c:v>9824.66</c:v>
                </c:pt>
                <c:pt idx="98264">
                  <c:v>9824.76</c:v>
                </c:pt>
                <c:pt idx="98265">
                  <c:v>9824.86</c:v>
                </c:pt>
                <c:pt idx="98266">
                  <c:v>9824.96</c:v>
                </c:pt>
                <c:pt idx="98267">
                  <c:v>9825.06</c:v>
                </c:pt>
                <c:pt idx="98268">
                  <c:v>9825.16</c:v>
                </c:pt>
                <c:pt idx="98269">
                  <c:v>9825.26</c:v>
                </c:pt>
                <c:pt idx="98270">
                  <c:v>9825.36</c:v>
                </c:pt>
                <c:pt idx="98271">
                  <c:v>9825.46</c:v>
                </c:pt>
                <c:pt idx="98272">
                  <c:v>9825.56</c:v>
                </c:pt>
                <c:pt idx="98273">
                  <c:v>9825.66</c:v>
                </c:pt>
                <c:pt idx="98274">
                  <c:v>9825.76</c:v>
                </c:pt>
                <c:pt idx="98275">
                  <c:v>9825.86</c:v>
                </c:pt>
                <c:pt idx="98276">
                  <c:v>9825.96</c:v>
                </c:pt>
                <c:pt idx="98277">
                  <c:v>9826.06</c:v>
                </c:pt>
                <c:pt idx="98278">
                  <c:v>9826.16</c:v>
                </c:pt>
                <c:pt idx="98279">
                  <c:v>9826.26</c:v>
                </c:pt>
                <c:pt idx="98280">
                  <c:v>9826.36</c:v>
                </c:pt>
                <c:pt idx="98281">
                  <c:v>9826.46</c:v>
                </c:pt>
                <c:pt idx="98282">
                  <c:v>9826.56</c:v>
                </c:pt>
                <c:pt idx="98283">
                  <c:v>9826.66</c:v>
                </c:pt>
                <c:pt idx="98284">
                  <c:v>9826.76</c:v>
                </c:pt>
                <c:pt idx="98285">
                  <c:v>9826.86</c:v>
                </c:pt>
                <c:pt idx="98286">
                  <c:v>9826.96</c:v>
                </c:pt>
                <c:pt idx="98287">
                  <c:v>9827.06</c:v>
                </c:pt>
                <c:pt idx="98288">
                  <c:v>9827.16</c:v>
                </c:pt>
                <c:pt idx="98289">
                  <c:v>9827.26</c:v>
                </c:pt>
                <c:pt idx="98290">
                  <c:v>9827.36</c:v>
                </c:pt>
                <c:pt idx="98291">
                  <c:v>9827.46</c:v>
                </c:pt>
                <c:pt idx="98292">
                  <c:v>9827.56</c:v>
                </c:pt>
                <c:pt idx="98293">
                  <c:v>9827.66</c:v>
                </c:pt>
                <c:pt idx="98294">
                  <c:v>9827.76</c:v>
                </c:pt>
                <c:pt idx="98295">
                  <c:v>9827.86</c:v>
                </c:pt>
                <c:pt idx="98296">
                  <c:v>9827.96</c:v>
                </c:pt>
                <c:pt idx="98297">
                  <c:v>9828.06</c:v>
                </c:pt>
                <c:pt idx="98298">
                  <c:v>9828.16</c:v>
                </c:pt>
                <c:pt idx="98299">
                  <c:v>9828.26</c:v>
                </c:pt>
                <c:pt idx="98300">
                  <c:v>9828.36</c:v>
                </c:pt>
                <c:pt idx="98301">
                  <c:v>9828.46</c:v>
                </c:pt>
                <c:pt idx="98302">
                  <c:v>9828.56</c:v>
                </c:pt>
                <c:pt idx="98303">
                  <c:v>9828.66</c:v>
                </c:pt>
                <c:pt idx="98304">
                  <c:v>9828.76</c:v>
                </c:pt>
                <c:pt idx="98305">
                  <c:v>9828.86</c:v>
                </c:pt>
                <c:pt idx="98306">
                  <c:v>9828.96</c:v>
                </c:pt>
                <c:pt idx="98307">
                  <c:v>9829.06</c:v>
                </c:pt>
                <c:pt idx="98308">
                  <c:v>9829.16</c:v>
                </c:pt>
                <c:pt idx="98309">
                  <c:v>9829.26</c:v>
                </c:pt>
                <c:pt idx="98310">
                  <c:v>9829.36</c:v>
                </c:pt>
                <c:pt idx="98311">
                  <c:v>9829.46</c:v>
                </c:pt>
                <c:pt idx="98312">
                  <c:v>9829.56</c:v>
                </c:pt>
                <c:pt idx="98313">
                  <c:v>9829.66</c:v>
                </c:pt>
                <c:pt idx="98314">
                  <c:v>9829.76</c:v>
                </c:pt>
                <c:pt idx="98315">
                  <c:v>9829.86</c:v>
                </c:pt>
                <c:pt idx="98316">
                  <c:v>9829.96</c:v>
                </c:pt>
                <c:pt idx="98317">
                  <c:v>9830.06</c:v>
                </c:pt>
                <c:pt idx="98318">
                  <c:v>9830.16</c:v>
                </c:pt>
                <c:pt idx="98319">
                  <c:v>9830.26</c:v>
                </c:pt>
                <c:pt idx="98320">
                  <c:v>9830.36</c:v>
                </c:pt>
                <c:pt idx="98321">
                  <c:v>9830.46</c:v>
                </c:pt>
                <c:pt idx="98322">
                  <c:v>9830.56</c:v>
                </c:pt>
                <c:pt idx="98323">
                  <c:v>9830.66</c:v>
                </c:pt>
                <c:pt idx="98324">
                  <c:v>9830.76</c:v>
                </c:pt>
                <c:pt idx="98325">
                  <c:v>9830.86</c:v>
                </c:pt>
                <c:pt idx="98326">
                  <c:v>9830.96</c:v>
                </c:pt>
                <c:pt idx="98327">
                  <c:v>9831.06</c:v>
                </c:pt>
                <c:pt idx="98328">
                  <c:v>9831.16</c:v>
                </c:pt>
                <c:pt idx="98329">
                  <c:v>9831.26</c:v>
                </c:pt>
                <c:pt idx="98330">
                  <c:v>9831.36</c:v>
                </c:pt>
                <c:pt idx="98331">
                  <c:v>9831.46</c:v>
                </c:pt>
                <c:pt idx="98332">
                  <c:v>9831.56</c:v>
                </c:pt>
                <c:pt idx="98333">
                  <c:v>9831.66</c:v>
                </c:pt>
                <c:pt idx="98334">
                  <c:v>9831.76</c:v>
                </c:pt>
                <c:pt idx="98335">
                  <c:v>9831.86</c:v>
                </c:pt>
                <c:pt idx="98336">
                  <c:v>9831.96</c:v>
                </c:pt>
                <c:pt idx="98337">
                  <c:v>9832.06</c:v>
                </c:pt>
                <c:pt idx="98338">
                  <c:v>9832.16</c:v>
                </c:pt>
                <c:pt idx="98339">
                  <c:v>9832.26</c:v>
                </c:pt>
                <c:pt idx="98340">
                  <c:v>9832.36</c:v>
                </c:pt>
                <c:pt idx="98341">
                  <c:v>9832.46</c:v>
                </c:pt>
                <c:pt idx="98342">
                  <c:v>9832.56</c:v>
                </c:pt>
                <c:pt idx="98343">
                  <c:v>9832.66</c:v>
                </c:pt>
                <c:pt idx="98344">
                  <c:v>9832.76</c:v>
                </c:pt>
                <c:pt idx="98345">
                  <c:v>9832.86</c:v>
                </c:pt>
                <c:pt idx="98346">
                  <c:v>9832.96</c:v>
                </c:pt>
                <c:pt idx="98347">
                  <c:v>9833.06</c:v>
                </c:pt>
                <c:pt idx="98348">
                  <c:v>9833.16</c:v>
                </c:pt>
                <c:pt idx="98349">
                  <c:v>9833.26</c:v>
                </c:pt>
                <c:pt idx="98350">
                  <c:v>9833.36</c:v>
                </c:pt>
                <c:pt idx="98351">
                  <c:v>9833.46</c:v>
                </c:pt>
                <c:pt idx="98352">
                  <c:v>9833.56</c:v>
                </c:pt>
                <c:pt idx="98353">
                  <c:v>9833.66</c:v>
                </c:pt>
                <c:pt idx="98354">
                  <c:v>9833.76</c:v>
                </c:pt>
                <c:pt idx="98355">
                  <c:v>9833.86</c:v>
                </c:pt>
                <c:pt idx="98356">
                  <c:v>9833.96</c:v>
                </c:pt>
                <c:pt idx="98357">
                  <c:v>9834.06</c:v>
                </c:pt>
                <c:pt idx="98358">
                  <c:v>9834.16</c:v>
                </c:pt>
                <c:pt idx="98359">
                  <c:v>9834.26</c:v>
                </c:pt>
                <c:pt idx="98360">
                  <c:v>9834.36</c:v>
                </c:pt>
                <c:pt idx="98361">
                  <c:v>9834.46</c:v>
                </c:pt>
                <c:pt idx="98362">
                  <c:v>9834.56</c:v>
                </c:pt>
                <c:pt idx="98363">
                  <c:v>9834.66</c:v>
                </c:pt>
                <c:pt idx="98364">
                  <c:v>9834.76</c:v>
                </c:pt>
                <c:pt idx="98365">
                  <c:v>9834.86</c:v>
                </c:pt>
                <c:pt idx="98366">
                  <c:v>9834.96</c:v>
                </c:pt>
                <c:pt idx="98367">
                  <c:v>9835.06</c:v>
                </c:pt>
                <c:pt idx="98368">
                  <c:v>9835.16</c:v>
                </c:pt>
                <c:pt idx="98369">
                  <c:v>9835.26</c:v>
                </c:pt>
                <c:pt idx="98370">
                  <c:v>9835.36</c:v>
                </c:pt>
                <c:pt idx="98371">
                  <c:v>9835.46</c:v>
                </c:pt>
                <c:pt idx="98372">
                  <c:v>9835.56</c:v>
                </c:pt>
                <c:pt idx="98373">
                  <c:v>9835.66</c:v>
                </c:pt>
                <c:pt idx="98374">
                  <c:v>9835.76</c:v>
                </c:pt>
                <c:pt idx="98375">
                  <c:v>9835.86</c:v>
                </c:pt>
                <c:pt idx="98376">
                  <c:v>9835.96</c:v>
                </c:pt>
                <c:pt idx="98377">
                  <c:v>9836.06</c:v>
                </c:pt>
                <c:pt idx="98378">
                  <c:v>9836.16</c:v>
                </c:pt>
                <c:pt idx="98379">
                  <c:v>9836.26</c:v>
                </c:pt>
                <c:pt idx="98380">
                  <c:v>9836.36</c:v>
                </c:pt>
                <c:pt idx="98381">
                  <c:v>9836.46</c:v>
                </c:pt>
                <c:pt idx="98382">
                  <c:v>9836.56</c:v>
                </c:pt>
                <c:pt idx="98383">
                  <c:v>9836.66</c:v>
                </c:pt>
                <c:pt idx="98384">
                  <c:v>9836.76</c:v>
                </c:pt>
                <c:pt idx="98385">
                  <c:v>9836.86</c:v>
                </c:pt>
                <c:pt idx="98386">
                  <c:v>9836.96</c:v>
                </c:pt>
                <c:pt idx="98387">
                  <c:v>9837.06</c:v>
                </c:pt>
                <c:pt idx="98388">
                  <c:v>9837.16</c:v>
                </c:pt>
                <c:pt idx="98389">
                  <c:v>9837.26</c:v>
                </c:pt>
                <c:pt idx="98390">
                  <c:v>9837.36</c:v>
                </c:pt>
                <c:pt idx="98391">
                  <c:v>9837.46</c:v>
                </c:pt>
                <c:pt idx="98392">
                  <c:v>9837.56</c:v>
                </c:pt>
                <c:pt idx="98393">
                  <c:v>9837.66</c:v>
                </c:pt>
                <c:pt idx="98394">
                  <c:v>9837.76</c:v>
                </c:pt>
                <c:pt idx="98395">
                  <c:v>9837.86</c:v>
                </c:pt>
                <c:pt idx="98396">
                  <c:v>9837.96</c:v>
                </c:pt>
                <c:pt idx="98397">
                  <c:v>9838.06</c:v>
                </c:pt>
                <c:pt idx="98398">
                  <c:v>9838.16</c:v>
                </c:pt>
                <c:pt idx="98399">
                  <c:v>9838.26</c:v>
                </c:pt>
                <c:pt idx="98400">
                  <c:v>9838.36</c:v>
                </c:pt>
                <c:pt idx="98401">
                  <c:v>9838.46</c:v>
                </c:pt>
                <c:pt idx="98402">
                  <c:v>9838.56</c:v>
                </c:pt>
                <c:pt idx="98403">
                  <c:v>9838.66</c:v>
                </c:pt>
                <c:pt idx="98404">
                  <c:v>9838.76</c:v>
                </c:pt>
                <c:pt idx="98405">
                  <c:v>9838.86</c:v>
                </c:pt>
                <c:pt idx="98406">
                  <c:v>9838.96</c:v>
                </c:pt>
                <c:pt idx="98407">
                  <c:v>9839.06</c:v>
                </c:pt>
                <c:pt idx="98408">
                  <c:v>9839.16</c:v>
                </c:pt>
                <c:pt idx="98409">
                  <c:v>9839.26</c:v>
                </c:pt>
                <c:pt idx="98410">
                  <c:v>9839.36</c:v>
                </c:pt>
                <c:pt idx="98411">
                  <c:v>9839.46</c:v>
                </c:pt>
                <c:pt idx="98412">
                  <c:v>9839.56</c:v>
                </c:pt>
                <c:pt idx="98413">
                  <c:v>9839.66</c:v>
                </c:pt>
                <c:pt idx="98414">
                  <c:v>9839.76</c:v>
                </c:pt>
                <c:pt idx="98415">
                  <c:v>9839.86</c:v>
                </c:pt>
                <c:pt idx="98416">
                  <c:v>9839.96</c:v>
                </c:pt>
                <c:pt idx="98417">
                  <c:v>9840.06</c:v>
                </c:pt>
                <c:pt idx="98418">
                  <c:v>9840.16</c:v>
                </c:pt>
                <c:pt idx="98419">
                  <c:v>9840.26</c:v>
                </c:pt>
                <c:pt idx="98420">
                  <c:v>9840.36</c:v>
                </c:pt>
                <c:pt idx="98421">
                  <c:v>9840.46</c:v>
                </c:pt>
                <c:pt idx="98422">
                  <c:v>9840.56</c:v>
                </c:pt>
                <c:pt idx="98423">
                  <c:v>9840.66</c:v>
                </c:pt>
                <c:pt idx="98424">
                  <c:v>9840.76</c:v>
                </c:pt>
                <c:pt idx="98425">
                  <c:v>9840.86</c:v>
                </c:pt>
                <c:pt idx="98426">
                  <c:v>9840.96</c:v>
                </c:pt>
                <c:pt idx="98427">
                  <c:v>9841.06</c:v>
                </c:pt>
                <c:pt idx="98428">
                  <c:v>9841.16</c:v>
                </c:pt>
                <c:pt idx="98429">
                  <c:v>9841.26</c:v>
                </c:pt>
                <c:pt idx="98430">
                  <c:v>9841.36</c:v>
                </c:pt>
                <c:pt idx="98431">
                  <c:v>9841.46</c:v>
                </c:pt>
                <c:pt idx="98432">
                  <c:v>9841.56</c:v>
                </c:pt>
                <c:pt idx="98433">
                  <c:v>9841.66</c:v>
                </c:pt>
                <c:pt idx="98434">
                  <c:v>9841.76</c:v>
                </c:pt>
                <c:pt idx="98435">
                  <c:v>9841.86</c:v>
                </c:pt>
                <c:pt idx="98436">
                  <c:v>9841.96</c:v>
                </c:pt>
                <c:pt idx="98437">
                  <c:v>9842.06</c:v>
                </c:pt>
                <c:pt idx="98438">
                  <c:v>9842.16</c:v>
                </c:pt>
                <c:pt idx="98439">
                  <c:v>9842.26</c:v>
                </c:pt>
                <c:pt idx="98440">
                  <c:v>9842.36</c:v>
                </c:pt>
                <c:pt idx="98441">
                  <c:v>9842.46</c:v>
                </c:pt>
                <c:pt idx="98442">
                  <c:v>9842.56</c:v>
                </c:pt>
                <c:pt idx="98443">
                  <c:v>9842.66</c:v>
                </c:pt>
                <c:pt idx="98444">
                  <c:v>9842.76</c:v>
                </c:pt>
                <c:pt idx="98445">
                  <c:v>9842.86</c:v>
                </c:pt>
                <c:pt idx="98446">
                  <c:v>9842.96</c:v>
                </c:pt>
                <c:pt idx="98447">
                  <c:v>9843.06</c:v>
                </c:pt>
                <c:pt idx="98448">
                  <c:v>9843.16</c:v>
                </c:pt>
                <c:pt idx="98449">
                  <c:v>9843.26</c:v>
                </c:pt>
                <c:pt idx="98450">
                  <c:v>9843.36</c:v>
                </c:pt>
                <c:pt idx="98451">
                  <c:v>9843.46</c:v>
                </c:pt>
                <c:pt idx="98452">
                  <c:v>9843.56</c:v>
                </c:pt>
                <c:pt idx="98453">
                  <c:v>9843.66</c:v>
                </c:pt>
                <c:pt idx="98454">
                  <c:v>9843.76</c:v>
                </c:pt>
                <c:pt idx="98455">
                  <c:v>9843.86</c:v>
                </c:pt>
                <c:pt idx="98456">
                  <c:v>9843.96</c:v>
                </c:pt>
                <c:pt idx="98457">
                  <c:v>9844.06</c:v>
                </c:pt>
                <c:pt idx="98458">
                  <c:v>9844.16</c:v>
                </c:pt>
                <c:pt idx="98459">
                  <c:v>9844.26</c:v>
                </c:pt>
                <c:pt idx="98460">
                  <c:v>9844.36</c:v>
                </c:pt>
                <c:pt idx="98461">
                  <c:v>9844.46</c:v>
                </c:pt>
                <c:pt idx="98462">
                  <c:v>9844.56</c:v>
                </c:pt>
                <c:pt idx="98463">
                  <c:v>9844.66</c:v>
                </c:pt>
                <c:pt idx="98464">
                  <c:v>9844.76</c:v>
                </c:pt>
                <c:pt idx="98465">
                  <c:v>9844.86</c:v>
                </c:pt>
                <c:pt idx="98466">
                  <c:v>9844.96</c:v>
                </c:pt>
                <c:pt idx="98467">
                  <c:v>9845.06</c:v>
                </c:pt>
                <c:pt idx="98468">
                  <c:v>9845.16</c:v>
                </c:pt>
                <c:pt idx="98469">
                  <c:v>9845.26</c:v>
                </c:pt>
                <c:pt idx="98470">
                  <c:v>9845.36</c:v>
                </c:pt>
                <c:pt idx="98471">
                  <c:v>9845.46</c:v>
                </c:pt>
                <c:pt idx="98472">
                  <c:v>9845.56</c:v>
                </c:pt>
                <c:pt idx="98473">
                  <c:v>9845.66</c:v>
                </c:pt>
                <c:pt idx="98474">
                  <c:v>9845.76</c:v>
                </c:pt>
                <c:pt idx="98475">
                  <c:v>9845.86</c:v>
                </c:pt>
                <c:pt idx="98476">
                  <c:v>9845.96</c:v>
                </c:pt>
                <c:pt idx="98477">
                  <c:v>9846.06</c:v>
                </c:pt>
                <c:pt idx="98478">
                  <c:v>9846.16</c:v>
                </c:pt>
                <c:pt idx="98479">
                  <c:v>9846.26</c:v>
                </c:pt>
                <c:pt idx="98480">
                  <c:v>9846.36</c:v>
                </c:pt>
                <c:pt idx="98481">
                  <c:v>9846.46</c:v>
                </c:pt>
                <c:pt idx="98482">
                  <c:v>9846.56</c:v>
                </c:pt>
                <c:pt idx="98483">
                  <c:v>9846.66</c:v>
                </c:pt>
                <c:pt idx="98484">
                  <c:v>9846.76</c:v>
                </c:pt>
                <c:pt idx="98485">
                  <c:v>9846.86</c:v>
                </c:pt>
                <c:pt idx="98486">
                  <c:v>9846.96</c:v>
                </c:pt>
                <c:pt idx="98487">
                  <c:v>9847.06</c:v>
                </c:pt>
                <c:pt idx="98488">
                  <c:v>9847.16</c:v>
                </c:pt>
                <c:pt idx="98489">
                  <c:v>9847.26</c:v>
                </c:pt>
                <c:pt idx="98490">
                  <c:v>9847.36</c:v>
                </c:pt>
                <c:pt idx="98491">
                  <c:v>9847.46</c:v>
                </c:pt>
                <c:pt idx="98492">
                  <c:v>9847.56</c:v>
                </c:pt>
                <c:pt idx="98493">
                  <c:v>9847.66</c:v>
                </c:pt>
                <c:pt idx="98494">
                  <c:v>9847.76</c:v>
                </c:pt>
                <c:pt idx="98495">
                  <c:v>9847.86</c:v>
                </c:pt>
                <c:pt idx="98496">
                  <c:v>9847.96</c:v>
                </c:pt>
                <c:pt idx="98497">
                  <c:v>9848.06</c:v>
                </c:pt>
                <c:pt idx="98498">
                  <c:v>9848.16</c:v>
                </c:pt>
                <c:pt idx="98499">
                  <c:v>9848.26</c:v>
                </c:pt>
                <c:pt idx="98500">
                  <c:v>9848.36</c:v>
                </c:pt>
                <c:pt idx="98501">
                  <c:v>9848.46</c:v>
                </c:pt>
                <c:pt idx="98502">
                  <c:v>9848.56</c:v>
                </c:pt>
                <c:pt idx="98503">
                  <c:v>9848.66</c:v>
                </c:pt>
                <c:pt idx="98504">
                  <c:v>9848.76</c:v>
                </c:pt>
                <c:pt idx="98505">
                  <c:v>9848.86</c:v>
                </c:pt>
                <c:pt idx="98506">
                  <c:v>9848.96</c:v>
                </c:pt>
                <c:pt idx="98507">
                  <c:v>9849.06</c:v>
                </c:pt>
                <c:pt idx="98508">
                  <c:v>9849.16</c:v>
                </c:pt>
                <c:pt idx="98509">
                  <c:v>9849.26</c:v>
                </c:pt>
                <c:pt idx="98510">
                  <c:v>9849.36</c:v>
                </c:pt>
                <c:pt idx="98511">
                  <c:v>9849.46</c:v>
                </c:pt>
                <c:pt idx="98512">
                  <c:v>9849.56</c:v>
                </c:pt>
                <c:pt idx="98513">
                  <c:v>9849.66</c:v>
                </c:pt>
                <c:pt idx="98514">
                  <c:v>9849.76</c:v>
                </c:pt>
                <c:pt idx="98515">
                  <c:v>9849.86</c:v>
                </c:pt>
                <c:pt idx="98516">
                  <c:v>9849.96</c:v>
                </c:pt>
                <c:pt idx="98517">
                  <c:v>9850.06</c:v>
                </c:pt>
                <c:pt idx="98518">
                  <c:v>9850.16</c:v>
                </c:pt>
                <c:pt idx="98519">
                  <c:v>9850.26</c:v>
                </c:pt>
                <c:pt idx="98520">
                  <c:v>9850.36</c:v>
                </c:pt>
                <c:pt idx="98521">
                  <c:v>9850.46</c:v>
                </c:pt>
                <c:pt idx="98522">
                  <c:v>9850.56</c:v>
                </c:pt>
                <c:pt idx="98523">
                  <c:v>9850.66</c:v>
                </c:pt>
                <c:pt idx="98524">
                  <c:v>9850.76</c:v>
                </c:pt>
                <c:pt idx="98525">
                  <c:v>9850.86</c:v>
                </c:pt>
                <c:pt idx="98526">
                  <c:v>9850.96</c:v>
                </c:pt>
                <c:pt idx="98527">
                  <c:v>9851.06</c:v>
                </c:pt>
                <c:pt idx="98528">
                  <c:v>9851.16</c:v>
                </c:pt>
                <c:pt idx="98529">
                  <c:v>9851.26</c:v>
                </c:pt>
                <c:pt idx="98530">
                  <c:v>9851.36</c:v>
                </c:pt>
                <c:pt idx="98531">
                  <c:v>9851.46</c:v>
                </c:pt>
                <c:pt idx="98532">
                  <c:v>9851.56</c:v>
                </c:pt>
                <c:pt idx="98533">
                  <c:v>9851.66</c:v>
                </c:pt>
                <c:pt idx="98534">
                  <c:v>9851.76</c:v>
                </c:pt>
                <c:pt idx="98535">
                  <c:v>9851.86</c:v>
                </c:pt>
                <c:pt idx="98536">
                  <c:v>9851.96</c:v>
                </c:pt>
                <c:pt idx="98537">
                  <c:v>9852.06</c:v>
                </c:pt>
                <c:pt idx="98538">
                  <c:v>9852.16</c:v>
                </c:pt>
                <c:pt idx="98539">
                  <c:v>9852.26</c:v>
                </c:pt>
                <c:pt idx="98540">
                  <c:v>9852.36</c:v>
                </c:pt>
                <c:pt idx="98541">
                  <c:v>9852.46</c:v>
                </c:pt>
                <c:pt idx="98542">
                  <c:v>9852.56</c:v>
                </c:pt>
                <c:pt idx="98543">
                  <c:v>9852.66</c:v>
                </c:pt>
                <c:pt idx="98544">
                  <c:v>9852.76</c:v>
                </c:pt>
                <c:pt idx="98545">
                  <c:v>9852.86</c:v>
                </c:pt>
                <c:pt idx="98546">
                  <c:v>9852.96</c:v>
                </c:pt>
                <c:pt idx="98547">
                  <c:v>9853.06</c:v>
                </c:pt>
                <c:pt idx="98548">
                  <c:v>9853.16</c:v>
                </c:pt>
                <c:pt idx="98549">
                  <c:v>9853.26</c:v>
                </c:pt>
                <c:pt idx="98550">
                  <c:v>9853.36</c:v>
                </c:pt>
                <c:pt idx="98551">
                  <c:v>9853.46</c:v>
                </c:pt>
                <c:pt idx="98552">
                  <c:v>9853.56</c:v>
                </c:pt>
                <c:pt idx="98553">
                  <c:v>9853.66</c:v>
                </c:pt>
                <c:pt idx="98554">
                  <c:v>9853.76</c:v>
                </c:pt>
                <c:pt idx="98555">
                  <c:v>9853.86</c:v>
                </c:pt>
                <c:pt idx="98556">
                  <c:v>9853.96</c:v>
                </c:pt>
                <c:pt idx="98557">
                  <c:v>9854.06</c:v>
                </c:pt>
                <c:pt idx="98558">
                  <c:v>9854.16</c:v>
                </c:pt>
                <c:pt idx="98559">
                  <c:v>9854.26</c:v>
                </c:pt>
                <c:pt idx="98560">
                  <c:v>9854.36</c:v>
                </c:pt>
                <c:pt idx="98561">
                  <c:v>9854.46</c:v>
                </c:pt>
                <c:pt idx="98562">
                  <c:v>9854.56</c:v>
                </c:pt>
                <c:pt idx="98563">
                  <c:v>9854.66</c:v>
                </c:pt>
                <c:pt idx="98564">
                  <c:v>9854.76</c:v>
                </c:pt>
                <c:pt idx="98565">
                  <c:v>9854.86</c:v>
                </c:pt>
                <c:pt idx="98566">
                  <c:v>9854.96</c:v>
                </c:pt>
                <c:pt idx="98567">
                  <c:v>9855.06</c:v>
                </c:pt>
                <c:pt idx="98568">
                  <c:v>9855.16</c:v>
                </c:pt>
                <c:pt idx="98569">
                  <c:v>9855.26</c:v>
                </c:pt>
                <c:pt idx="98570">
                  <c:v>9855.36</c:v>
                </c:pt>
                <c:pt idx="98571">
                  <c:v>9855.46</c:v>
                </c:pt>
                <c:pt idx="98572">
                  <c:v>9855.56</c:v>
                </c:pt>
                <c:pt idx="98573">
                  <c:v>9855.66</c:v>
                </c:pt>
                <c:pt idx="98574">
                  <c:v>9855.76</c:v>
                </c:pt>
                <c:pt idx="98575">
                  <c:v>9855.86</c:v>
                </c:pt>
                <c:pt idx="98576">
                  <c:v>9855.96</c:v>
                </c:pt>
                <c:pt idx="98577">
                  <c:v>9856.06</c:v>
                </c:pt>
                <c:pt idx="98578">
                  <c:v>9856.16</c:v>
                </c:pt>
                <c:pt idx="98579">
                  <c:v>9856.26</c:v>
                </c:pt>
                <c:pt idx="98580">
                  <c:v>9856.36</c:v>
                </c:pt>
                <c:pt idx="98581">
                  <c:v>9856.46</c:v>
                </c:pt>
                <c:pt idx="98582">
                  <c:v>9856.56</c:v>
                </c:pt>
                <c:pt idx="98583">
                  <c:v>9856.66</c:v>
                </c:pt>
                <c:pt idx="98584">
                  <c:v>9856.76</c:v>
                </c:pt>
                <c:pt idx="98585">
                  <c:v>9856.86</c:v>
                </c:pt>
                <c:pt idx="98586">
                  <c:v>9856.96</c:v>
                </c:pt>
                <c:pt idx="98587">
                  <c:v>9857.06</c:v>
                </c:pt>
                <c:pt idx="98588">
                  <c:v>9857.16</c:v>
                </c:pt>
                <c:pt idx="98589">
                  <c:v>9857.26</c:v>
                </c:pt>
                <c:pt idx="98590">
                  <c:v>9857.36</c:v>
                </c:pt>
                <c:pt idx="98591">
                  <c:v>9857.46</c:v>
                </c:pt>
                <c:pt idx="98592">
                  <c:v>9857.56</c:v>
                </c:pt>
                <c:pt idx="98593">
                  <c:v>9857.66</c:v>
                </c:pt>
                <c:pt idx="98594">
                  <c:v>9857.76</c:v>
                </c:pt>
                <c:pt idx="98595">
                  <c:v>9857.86</c:v>
                </c:pt>
                <c:pt idx="98596">
                  <c:v>9857.96</c:v>
                </c:pt>
                <c:pt idx="98597">
                  <c:v>9858.06</c:v>
                </c:pt>
                <c:pt idx="98598">
                  <c:v>9858.16</c:v>
                </c:pt>
                <c:pt idx="98599">
                  <c:v>9858.26</c:v>
                </c:pt>
                <c:pt idx="98600">
                  <c:v>9858.36</c:v>
                </c:pt>
                <c:pt idx="98601">
                  <c:v>9858.46</c:v>
                </c:pt>
                <c:pt idx="98602">
                  <c:v>9858.56</c:v>
                </c:pt>
                <c:pt idx="98603">
                  <c:v>9858.66</c:v>
                </c:pt>
                <c:pt idx="98604">
                  <c:v>9858.76</c:v>
                </c:pt>
                <c:pt idx="98605">
                  <c:v>9858.86</c:v>
                </c:pt>
                <c:pt idx="98606">
                  <c:v>9858.96</c:v>
                </c:pt>
                <c:pt idx="98607">
                  <c:v>9859.06</c:v>
                </c:pt>
                <c:pt idx="98608">
                  <c:v>9859.16</c:v>
                </c:pt>
                <c:pt idx="98609">
                  <c:v>9859.26</c:v>
                </c:pt>
                <c:pt idx="98610">
                  <c:v>9859.36</c:v>
                </c:pt>
                <c:pt idx="98611">
                  <c:v>9859.46</c:v>
                </c:pt>
                <c:pt idx="98612">
                  <c:v>9859.56</c:v>
                </c:pt>
                <c:pt idx="98613">
                  <c:v>9859.66</c:v>
                </c:pt>
                <c:pt idx="98614">
                  <c:v>9859.76</c:v>
                </c:pt>
                <c:pt idx="98615">
                  <c:v>9859.86</c:v>
                </c:pt>
                <c:pt idx="98616">
                  <c:v>9859.96</c:v>
                </c:pt>
                <c:pt idx="98617">
                  <c:v>9860.06</c:v>
                </c:pt>
                <c:pt idx="98618">
                  <c:v>9860.16</c:v>
                </c:pt>
                <c:pt idx="98619">
                  <c:v>9860.26</c:v>
                </c:pt>
                <c:pt idx="98620">
                  <c:v>9860.36</c:v>
                </c:pt>
                <c:pt idx="98621">
                  <c:v>9860.46</c:v>
                </c:pt>
                <c:pt idx="98622">
                  <c:v>9860.56</c:v>
                </c:pt>
                <c:pt idx="98623">
                  <c:v>9860.66</c:v>
                </c:pt>
                <c:pt idx="98624">
                  <c:v>9860.76</c:v>
                </c:pt>
                <c:pt idx="98625">
                  <c:v>9860.86</c:v>
                </c:pt>
                <c:pt idx="98626">
                  <c:v>9860.96</c:v>
                </c:pt>
                <c:pt idx="98627">
                  <c:v>9861.06</c:v>
                </c:pt>
                <c:pt idx="98628">
                  <c:v>9861.16</c:v>
                </c:pt>
                <c:pt idx="98629">
                  <c:v>9861.26</c:v>
                </c:pt>
                <c:pt idx="98630">
                  <c:v>9861.36</c:v>
                </c:pt>
                <c:pt idx="98631">
                  <c:v>9861.46</c:v>
                </c:pt>
                <c:pt idx="98632">
                  <c:v>9861.56</c:v>
                </c:pt>
                <c:pt idx="98633">
                  <c:v>9861.66</c:v>
                </c:pt>
                <c:pt idx="98634">
                  <c:v>9861.76</c:v>
                </c:pt>
                <c:pt idx="98635">
                  <c:v>9861.86</c:v>
                </c:pt>
                <c:pt idx="98636">
                  <c:v>9861.96</c:v>
                </c:pt>
                <c:pt idx="98637">
                  <c:v>9862.06</c:v>
                </c:pt>
                <c:pt idx="98638">
                  <c:v>9862.16</c:v>
                </c:pt>
                <c:pt idx="98639">
                  <c:v>9862.26</c:v>
                </c:pt>
                <c:pt idx="98640">
                  <c:v>9862.36</c:v>
                </c:pt>
                <c:pt idx="98641">
                  <c:v>9862.46</c:v>
                </c:pt>
                <c:pt idx="98642">
                  <c:v>9862.56</c:v>
                </c:pt>
                <c:pt idx="98643">
                  <c:v>9862.66</c:v>
                </c:pt>
                <c:pt idx="98644">
                  <c:v>9862.76</c:v>
                </c:pt>
                <c:pt idx="98645">
                  <c:v>9862.86</c:v>
                </c:pt>
                <c:pt idx="98646">
                  <c:v>9862.96</c:v>
                </c:pt>
                <c:pt idx="98647">
                  <c:v>9863.06</c:v>
                </c:pt>
                <c:pt idx="98648">
                  <c:v>9863.16</c:v>
                </c:pt>
                <c:pt idx="98649">
                  <c:v>9863.26</c:v>
                </c:pt>
                <c:pt idx="98650">
                  <c:v>9863.36</c:v>
                </c:pt>
                <c:pt idx="98651">
                  <c:v>9863.46</c:v>
                </c:pt>
                <c:pt idx="98652">
                  <c:v>9863.56</c:v>
                </c:pt>
                <c:pt idx="98653">
                  <c:v>9863.66</c:v>
                </c:pt>
                <c:pt idx="98654">
                  <c:v>9863.76</c:v>
                </c:pt>
                <c:pt idx="98655">
                  <c:v>9863.86</c:v>
                </c:pt>
                <c:pt idx="98656">
                  <c:v>9863.96</c:v>
                </c:pt>
                <c:pt idx="98657">
                  <c:v>9864.06</c:v>
                </c:pt>
                <c:pt idx="98658">
                  <c:v>9864.16</c:v>
                </c:pt>
                <c:pt idx="98659">
                  <c:v>9864.26</c:v>
                </c:pt>
                <c:pt idx="98660">
                  <c:v>9864.36</c:v>
                </c:pt>
                <c:pt idx="98661">
                  <c:v>9864.46</c:v>
                </c:pt>
                <c:pt idx="98662">
                  <c:v>9864.56</c:v>
                </c:pt>
                <c:pt idx="98663">
                  <c:v>9864.66</c:v>
                </c:pt>
                <c:pt idx="98664">
                  <c:v>9864.76</c:v>
                </c:pt>
                <c:pt idx="98665">
                  <c:v>9864.86</c:v>
                </c:pt>
                <c:pt idx="98666">
                  <c:v>9864.96</c:v>
                </c:pt>
                <c:pt idx="98667">
                  <c:v>9865.06</c:v>
                </c:pt>
                <c:pt idx="98668">
                  <c:v>9865.16</c:v>
                </c:pt>
                <c:pt idx="98669">
                  <c:v>9865.26</c:v>
                </c:pt>
                <c:pt idx="98670">
                  <c:v>9865.36</c:v>
                </c:pt>
                <c:pt idx="98671">
                  <c:v>9865.46</c:v>
                </c:pt>
                <c:pt idx="98672">
                  <c:v>9865.56</c:v>
                </c:pt>
                <c:pt idx="98673">
                  <c:v>9865.66</c:v>
                </c:pt>
                <c:pt idx="98674">
                  <c:v>9865.76</c:v>
                </c:pt>
                <c:pt idx="98675">
                  <c:v>9865.86</c:v>
                </c:pt>
                <c:pt idx="98676">
                  <c:v>9865.96</c:v>
                </c:pt>
                <c:pt idx="98677">
                  <c:v>9866.06</c:v>
                </c:pt>
                <c:pt idx="98678">
                  <c:v>9866.16</c:v>
                </c:pt>
                <c:pt idx="98679">
                  <c:v>9866.26</c:v>
                </c:pt>
                <c:pt idx="98680">
                  <c:v>9866.36</c:v>
                </c:pt>
                <c:pt idx="98681">
                  <c:v>9866.46</c:v>
                </c:pt>
                <c:pt idx="98682">
                  <c:v>9866.56</c:v>
                </c:pt>
                <c:pt idx="98683">
                  <c:v>9866.66</c:v>
                </c:pt>
                <c:pt idx="98684">
                  <c:v>9866.76</c:v>
                </c:pt>
                <c:pt idx="98685">
                  <c:v>9866.86</c:v>
                </c:pt>
                <c:pt idx="98686">
                  <c:v>9866.96</c:v>
                </c:pt>
                <c:pt idx="98687">
                  <c:v>9867.06</c:v>
                </c:pt>
                <c:pt idx="98688">
                  <c:v>9867.16</c:v>
                </c:pt>
                <c:pt idx="98689">
                  <c:v>9867.26</c:v>
                </c:pt>
                <c:pt idx="98690">
                  <c:v>9867.36</c:v>
                </c:pt>
                <c:pt idx="98691">
                  <c:v>9867.46</c:v>
                </c:pt>
                <c:pt idx="98692">
                  <c:v>9867.56</c:v>
                </c:pt>
                <c:pt idx="98693">
                  <c:v>9867.66</c:v>
                </c:pt>
                <c:pt idx="98694">
                  <c:v>9867.76</c:v>
                </c:pt>
                <c:pt idx="98695">
                  <c:v>9867.86</c:v>
                </c:pt>
                <c:pt idx="98696">
                  <c:v>9867.96</c:v>
                </c:pt>
                <c:pt idx="98697">
                  <c:v>9868.06</c:v>
                </c:pt>
                <c:pt idx="98698">
                  <c:v>9868.16</c:v>
                </c:pt>
                <c:pt idx="98699">
                  <c:v>9868.26</c:v>
                </c:pt>
                <c:pt idx="98700">
                  <c:v>9868.36</c:v>
                </c:pt>
                <c:pt idx="98701">
                  <c:v>9868.46</c:v>
                </c:pt>
                <c:pt idx="98702">
                  <c:v>9868.56</c:v>
                </c:pt>
                <c:pt idx="98703">
                  <c:v>9868.66</c:v>
                </c:pt>
                <c:pt idx="98704">
                  <c:v>9868.76</c:v>
                </c:pt>
                <c:pt idx="98705">
                  <c:v>9868.86</c:v>
                </c:pt>
                <c:pt idx="98706">
                  <c:v>9868.96</c:v>
                </c:pt>
                <c:pt idx="98707">
                  <c:v>9869.06</c:v>
                </c:pt>
                <c:pt idx="98708">
                  <c:v>9869.16</c:v>
                </c:pt>
                <c:pt idx="98709">
                  <c:v>9869.26</c:v>
                </c:pt>
                <c:pt idx="98710">
                  <c:v>9869.36</c:v>
                </c:pt>
                <c:pt idx="98711">
                  <c:v>9869.46</c:v>
                </c:pt>
                <c:pt idx="98712">
                  <c:v>9869.56</c:v>
                </c:pt>
                <c:pt idx="98713">
                  <c:v>9869.66</c:v>
                </c:pt>
                <c:pt idx="98714">
                  <c:v>9869.76</c:v>
                </c:pt>
                <c:pt idx="98715">
                  <c:v>9869.86</c:v>
                </c:pt>
                <c:pt idx="98716">
                  <c:v>9869.96</c:v>
                </c:pt>
                <c:pt idx="98717">
                  <c:v>9870.06</c:v>
                </c:pt>
                <c:pt idx="98718">
                  <c:v>9870.16</c:v>
                </c:pt>
                <c:pt idx="98719">
                  <c:v>9870.26</c:v>
                </c:pt>
                <c:pt idx="98720">
                  <c:v>9870.36</c:v>
                </c:pt>
                <c:pt idx="98721">
                  <c:v>9870.46</c:v>
                </c:pt>
                <c:pt idx="98722">
                  <c:v>9870.56</c:v>
                </c:pt>
                <c:pt idx="98723">
                  <c:v>9870.66</c:v>
                </c:pt>
                <c:pt idx="98724">
                  <c:v>9870.76</c:v>
                </c:pt>
                <c:pt idx="98725">
                  <c:v>9870.86</c:v>
                </c:pt>
                <c:pt idx="98726">
                  <c:v>9870.96</c:v>
                </c:pt>
                <c:pt idx="98727">
                  <c:v>9871.06</c:v>
                </c:pt>
                <c:pt idx="98728">
                  <c:v>9871.16</c:v>
                </c:pt>
                <c:pt idx="98729">
                  <c:v>9871.26</c:v>
                </c:pt>
                <c:pt idx="98730">
                  <c:v>9871.36</c:v>
                </c:pt>
                <c:pt idx="98731">
                  <c:v>9871.46</c:v>
                </c:pt>
                <c:pt idx="98732">
                  <c:v>9871.56</c:v>
                </c:pt>
                <c:pt idx="98733">
                  <c:v>9871.66</c:v>
                </c:pt>
                <c:pt idx="98734">
                  <c:v>9871.76</c:v>
                </c:pt>
                <c:pt idx="98735">
                  <c:v>9871.86</c:v>
                </c:pt>
                <c:pt idx="98736">
                  <c:v>9871.96</c:v>
                </c:pt>
                <c:pt idx="98737">
                  <c:v>9872.06</c:v>
                </c:pt>
                <c:pt idx="98738">
                  <c:v>9872.16</c:v>
                </c:pt>
                <c:pt idx="98739">
                  <c:v>9872.26</c:v>
                </c:pt>
                <c:pt idx="98740">
                  <c:v>9872.36</c:v>
                </c:pt>
                <c:pt idx="98741">
                  <c:v>9872.46</c:v>
                </c:pt>
                <c:pt idx="98742">
                  <c:v>9872.56</c:v>
                </c:pt>
                <c:pt idx="98743">
                  <c:v>9872.66</c:v>
                </c:pt>
                <c:pt idx="98744">
                  <c:v>9872.76</c:v>
                </c:pt>
                <c:pt idx="98745">
                  <c:v>9872.86</c:v>
                </c:pt>
                <c:pt idx="98746">
                  <c:v>9872.96</c:v>
                </c:pt>
                <c:pt idx="98747">
                  <c:v>9873.06</c:v>
                </c:pt>
                <c:pt idx="98748">
                  <c:v>9873.16</c:v>
                </c:pt>
                <c:pt idx="98749">
                  <c:v>9873.26</c:v>
                </c:pt>
                <c:pt idx="98750">
                  <c:v>9873.36</c:v>
                </c:pt>
                <c:pt idx="98751">
                  <c:v>9873.46</c:v>
                </c:pt>
                <c:pt idx="98752">
                  <c:v>9873.56</c:v>
                </c:pt>
                <c:pt idx="98753">
                  <c:v>9873.66</c:v>
                </c:pt>
                <c:pt idx="98754">
                  <c:v>9873.76</c:v>
                </c:pt>
                <c:pt idx="98755">
                  <c:v>9873.86</c:v>
                </c:pt>
                <c:pt idx="98756">
                  <c:v>9873.96</c:v>
                </c:pt>
                <c:pt idx="98757">
                  <c:v>9874.06</c:v>
                </c:pt>
                <c:pt idx="98758">
                  <c:v>9874.16</c:v>
                </c:pt>
                <c:pt idx="98759">
                  <c:v>9874.26</c:v>
                </c:pt>
                <c:pt idx="98760">
                  <c:v>9874.36</c:v>
                </c:pt>
                <c:pt idx="98761">
                  <c:v>9874.46</c:v>
                </c:pt>
                <c:pt idx="98762">
                  <c:v>9874.56</c:v>
                </c:pt>
                <c:pt idx="98763">
                  <c:v>9874.66</c:v>
                </c:pt>
                <c:pt idx="98764">
                  <c:v>9874.76</c:v>
                </c:pt>
                <c:pt idx="98765">
                  <c:v>9874.86</c:v>
                </c:pt>
                <c:pt idx="98766">
                  <c:v>9874.96</c:v>
                </c:pt>
                <c:pt idx="98767">
                  <c:v>9875.06</c:v>
                </c:pt>
                <c:pt idx="98768">
                  <c:v>9875.16</c:v>
                </c:pt>
                <c:pt idx="98769">
                  <c:v>9875.26</c:v>
                </c:pt>
                <c:pt idx="98770">
                  <c:v>9875.36</c:v>
                </c:pt>
                <c:pt idx="98771">
                  <c:v>9875.46</c:v>
                </c:pt>
                <c:pt idx="98772">
                  <c:v>9875.56</c:v>
                </c:pt>
                <c:pt idx="98773">
                  <c:v>9875.66</c:v>
                </c:pt>
                <c:pt idx="98774">
                  <c:v>9875.76</c:v>
                </c:pt>
                <c:pt idx="98775">
                  <c:v>9875.86</c:v>
                </c:pt>
                <c:pt idx="98776">
                  <c:v>9875.96</c:v>
                </c:pt>
                <c:pt idx="98777">
                  <c:v>9876.06</c:v>
                </c:pt>
                <c:pt idx="98778">
                  <c:v>9876.16</c:v>
                </c:pt>
                <c:pt idx="98779">
                  <c:v>9876.26</c:v>
                </c:pt>
                <c:pt idx="98780">
                  <c:v>9876.36</c:v>
                </c:pt>
                <c:pt idx="98781">
                  <c:v>9876.46</c:v>
                </c:pt>
                <c:pt idx="98782">
                  <c:v>9876.56</c:v>
                </c:pt>
                <c:pt idx="98783">
                  <c:v>9876.66</c:v>
                </c:pt>
                <c:pt idx="98784">
                  <c:v>9876.76</c:v>
                </c:pt>
                <c:pt idx="98785">
                  <c:v>9876.86</c:v>
                </c:pt>
                <c:pt idx="98786">
                  <c:v>9876.96</c:v>
                </c:pt>
                <c:pt idx="98787">
                  <c:v>9877.06</c:v>
                </c:pt>
                <c:pt idx="98788">
                  <c:v>9877.16</c:v>
                </c:pt>
                <c:pt idx="98789">
                  <c:v>9877.26</c:v>
                </c:pt>
                <c:pt idx="98790">
                  <c:v>9877.36</c:v>
                </c:pt>
                <c:pt idx="98791">
                  <c:v>9877.46</c:v>
                </c:pt>
                <c:pt idx="98792">
                  <c:v>9877.56</c:v>
                </c:pt>
                <c:pt idx="98793">
                  <c:v>9877.66</c:v>
                </c:pt>
                <c:pt idx="98794">
                  <c:v>9877.76</c:v>
                </c:pt>
                <c:pt idx="98795">
                  <c:v>9877.86</c:v>
                </c:pt>
                <c:pt idx="98796">
                  <c:v>9877.96</c:v>
                </c:pt>
                <c:pt idx="98797">
                  <c:v>9878.06</c:v>
                </c:pt>
                <c:pt idx="98798">
                  <c:v>9878.16</c:v>
                </c:pt>
                <c:pt idx="98799">
                  <c:v>9878.26</c:v>
                </c:pt>
                <c:pt idx="98800">
                  <c:v>9878.36</c:v>
                </c:pt>
                <c:pt idx="98801">
                  <c:v>9878.46</c:v>
                </c:pt>
                <c:pt idx="98802">
                  <c:v>9878.56</c:v>
                </c:pt>
                <c:pt idx="98803">
                  <c:v>9878.66</c:v>
                </c:pt>
                <c:pt idx="98804">
                  <c:v>9878.76</c:v>
                </c:pt>
                <c:pt idx="98805">
                  <c:v>9878.86</c:v>
                </c:pt>
                <c:pt idx="98806">
                  <c:v>9878.96</c:v>
                </c:pt>
                <c:pt idx="98807">
                  <c:v>9879.06</c:v>
                </c:pt>
                <c:pt idx="98808">
                  <c:v>9879.16</c:v>
                </c:pt>
                <c:pt idx="98809">
                  <c:v>9879.26</c:v>
                </c:pt>
                <c:pt idx="98810">
                  <c:v>9879.36</c:v>
                </c:pt>
                <c:pt idx="98811">
                  <c:v>9879.46</c:v>
                </c:pt>
                <c:pt idx="98812">
                  <c:v>9879.56</c:v>
                </c:pt>
                <c:pt idx="98813">
                  <c:v>9879.66</c:v>
                </c:pt>
                <c:pt idx="98814">
                  <c:v>9879.76</c:v>
                </c:pt>
                <c:pt idx="98815">
                  <c:v>9879.86</c:v>
                </c:pt>
                <c:pt idx="98816">
                  <c:v>9879.96</c:v>
                </c:pt>
                <c:pt idx="98817">
                  <c:v>9880.06</c:v>
                </c:pt>
                <c:pt idx="98818">
                  <c:v>9880.16</c:v>
                </c:pt>
                <c:pt idx="98819">
                  <c:v>9880.26</c:v>
                </c:pt>
                <c:pt idx="98820">
                  <c:v>9880.36</c:v>
                </c:pt>
                <c:pt idx="98821">
                  <c:v>9880.46</c:v>
                </c:pt>
                <c:pt idx="98822">
                  <c:v>9880.56</c:v>
                </c:pt>
                <c:pt idx="98823">
                  <c:v>9880.66</c:v>
                </c:pt>
                <c:pt idx="98824">
                  <c:v>9880.76</c:v>
                </c:pt>
                <c:pt idx="98825">
                  <c:v>9880.86</c:v>
                </c:pt>
                <c:pt idx="98826">
                  <c:v>9880.96</c:v>
                </c:pt>
                <c:pt idx="98827">
                  <c:v>9881.06</c:v>
                </c:pt>
                <c:pt idx="98828">
                  <c:v>9881.16</c:v>
                </c:pt>
                <c:pt idx="98829">
                  <c:v>9881.26</c:v>
                </c:pt>
                <c:pt idx="98830">
                  <c:v>9881.36</c:v>
                </c:pt>
                <c:pt idx="98831">
                  <c:v>9881.46</c:v>
                </c:pt>
                <c:pt idx="98832">
                  <c:v>9881.56</c:v>
                </c:pt>
                <c:pt idx="98833">
                  <c:v>9881.66</c:v>
                </c:pt>
                <c:pt idx="98834">
                  <c:v>9881.76</c:v>
                </c:pt>
                <c:pt idx="98835">
                  <c:v>9881.86</c:v>
                </c:pt>
                <c:pt idx="98836">
                  <c:v>9881.96</c:v>
                </c:pt>
                <c:pt idx="98837">
                  <c:v>9882.06</c:v>
                </c:pt>
                <c:pt idx="98838">
                  <c:v>9882.16</c:v>
                </c:pt>
                <c:pt idx="98839">
                  <c:v>9882.26</c:v>
                </c:pt>
                <c:pt idx="98840">
                  <c:v>9882.36</c:v>
                </c:pt>
                <c:pt idx="98841">
                  <c:v>9882.46</c:v>
                </c:pt>
                <c:pt idx="98842">
                  <c:v>9882.56</c:v>
                </c:pt>
                <c:pt idx="98843">
                  <c:v>9882.66</c:v>
                </c:pt>
                <c:pt idx="98844">
                  <c:v>9882.76</c:v>
                </c:pt>
                <c:pt idx="98845">
                  <c:v>9882.86</c:v>
                </c:pt>
                <c:pt idx="98846">
                  <c:v>9882.96</c:v>
                </c:pt>
                <c:pt idx="98847">
                  <c:v>9883.06</c:v>
                </c:pt>
                <c:pt idx="98848">
                  <c:v>9883.16</c:v>
                </c:pt>
                <c:pt idx="98849">
                  <c:v>9883.26</c:v>
                </c:pt>
                <c:pt idx="98850">
                  <c:v>9883.36</c:v>
                </c:pt>
                <c:pt idx="98851">
                  <c:v>9883.46</c:v>
                </c:pt>
                <c:pt idx="98852">
                  <c:v>9883.56</c:v>
                </c:pt>
                <c:pt idx="98853">
                  <c:v>9883.66</c:v>
                </c:pt>
                <c:pt idx="98854">
                  <c:v>9883.76</c:v>
                </c:pt>
                <c:pt idx="98855">
                  <c:v>9883.86</c:v>
                </c:pt>
                <c:pt idx="98856">
                  <c:v>9883.96</c:v>
                </c:pt>
                <c:pt idx="98857">
                  <c:v>9884.06</c:v>
                </c:pt>
                <c:pt idx="98858">
                  <c:v>9884.16</c:v>
                </c:pt>
                <c:pt idx="98859">
                  <c:v>9884.26</c:v>
                </c:pt>
                <c:pt idx="98860">
                  <c:v>9884.36</c:v>
                </c:pt>
                <c:pt idx="98861">
                  <c:v>9884.46</c:v>
                </c:pt>
                <c:pt idx="98862">
                  <c:v>9884.56</c:v>
                </c:pt>
                <c:pt idx="98863">
                  <c:v>9884.66</c:v>
                </c:pt>
                <c:pt idx="98864">
                  <c:v>9884.76</c:v>
                </c:pt>
                <c:pt idx="98865">
                  <c:v>9884.86</c:v>
                </c:pt>
                <c:pt idx="98866">
                  <c:v>9884.96</c:v>
                </c:pt>
                <c:pt idx="98867">
                  <c:v>9885.06</c:v>
                </c:pt>
                <c:pt idx="98868">
                  <c:v>9885.16</c:v>
                </c:pt>
                <c:pt idx="98869">
                  <c:v>9885.26</c:v>
                </c:pt>
                <c:pt idx="98870">
                  <c:v>9885.36</c:v>
                </c:pt>
                <c:pt idx="98871">
                  <c:v>9885.46</c:v>
                </c:pt>
                <c:pt idx="98872">
                  <c:v>9885.56</c:v>
                </c:pt>
                <c:pt idx="98873">
                  <c:v>9885.66</c:v>
                </c:pt>
                <c:pt idx="98874">
                  <c:v>9885.76</c:v>
                </c:pt>
                <c:pt idx="98875">
                  <c:v>9885.86</c:v>
                </c:pt>
                <c:pt idx="98876">
                  <c:v>9885.96</c:v>
                </c:pt>
                <c:pt idx="98877">
                  <c:v>9886.06</c:v>
                </c:pt>
                <c:pt idx="98878">
                  <c:v>9886.16</c:v>
                </c:pt>
                <c:pt idx="98879">
                  <c:v>9886.26</c:v>
                </c:pt>
                <c:pt idx="98880">
                  <c:v>9886.36</c:v>
                </c:pt>
                <c:pt idx="98881">
                  <c:v>9886.46</c:v>
                </c:pt>
                <c:pt idx="98882">
                  <c:v>9886.56</c:v>
                </c:pt>
                <c:pt idx="98883">
                  <c:v>9886.66</c:v>
                </c:pt>
                <c:pt idx="98884">
                  <c:v>9886.76</c:v>
                </c:pt>
                <c:pt idx="98885">
                  <c:v>9886.86</c:v>
                </c:pt>
                <c:pt idx="98886">
                  <c:v>9886.96</c:v>
                </c:pt>
                <c:pt idx="98887">
                  <c:v>9887.06</c:v>
                </c:pt>
                <c:pt idx="98888">
                  <c:v>9887.16</c:v>
                </c:pt>
                <c:pt idx="98889">
                  <c:v>9887.26</c:v>
                </c:pt>
                <c:pt idx="98890">
                  <c:v>9887.36</c:v>
                </c:pt>
                <c:pt idx="98891">
                  <c:v>9887.46</c:v>
                </c:pt>
                <c:pt idx="98892">
                  <c:v>9887.56</c:v>
                </c:pt>
                <c:pt idx="98893">
                  <c:v>9887.66</c:v>
                </c:pt>
                <c:pt idx="98894">
                  <c:v>9887.76</c:v>
                </c:pt>
                <c:pt idx="98895">
                  <c:v>9887.86</c:v>
                </c:pt>
                <c:pt idx="98896">
                  <c:v>9887.96</c:v>
                </c:pt>
                <c:pt idx="98897">
                  <c:v>9888.06</c:v>
                </c:pt>
                <c:pt idx="98898">
                  <c:v>9888.16</c:v>
                </c:pt>
                <c:pt idx="98899">
                  <c:v>9888.26</c:v>
                </c:pt>
                <c:pt idx="98900">
                  <c:v>9888.36</c:v>
                </c:pt>
                <c:pt idx="98901">
                  <c:v>9888.46</c:v>
                </c:pt>
                <c:pt idx="98902">
                  <c:v>9888.56</c:v>
                </c:pt>
                <c:pt idx="98903">
                  <c:v>9888.66</c:v>
                </c:pt>
                <c:pt idx="98904">
                  <c:v>9888.76</c:v>
                </c:pt>
                <c:pt idx="98905">
                  <c:v>9888.86</c:v>
                </c:pt>
                <c:pt idx="98906">
                  <c:v>9888.96</c:v>
                </c:pt>
                <c:pt idx="98907">
                  <c:v>9889.06</c:v>
                </c:pt>
                <c:pt idx="98908">
                  <c:v>9889.16</c:v>
                </c:pt>
                <c:pt idx="98909">
                  <c:v>9889.26</c:v>
                </c:pt>
                <c:pt idx="98910">
                  <c:v>9889.36</c:v>
                </c:pt>
                <c:pt idx="98911">
                  <c:v>9889.46</c:v>
                </c:pt>
                <c:pt idx="98912">
                  <c:v>9889.56</c:v>
                </c:pt>
                <c:pt idx="98913">
                  <c:v>9889.66</c:v>
                </c:pt>
                <c:pt idx="98914">
                  <c:v>9889.76</c:v>
                </c:pt>
                <c:pt idx="98915">
                  <c:v>9889.86</c:v>
                </c:pt>
                <c:pt idx="98916">
                  <c:v>9889.96</c:v>
                </c:pt>
                <c:pt idx="98917">
                  <c:v>9890.06</c:v>
                </c:pt>
                <c:pt idx="98918">
                  <c:v>9890.16</c:v>
                </c:pt>
                <c:pt idx="98919">
                  <c:v>9890.26</c:v>
                </c:pt>
                <c:pt idx="98920">
                  <c:v>9890.36</c:v>
                </c:pt>
                <c:pt idx="98921">
                  <c:v>9890.46</c:v>
                </c:pt>
                <c:pt idx="98922">
                  <c:v>9890.56</c:v>
                </c:pt>
                <c:pt idx="98923">
                  <c:v>9890.66</c:v>
                </c:pt>
                <c:pt idx="98924">
                  <c:v>9890.76</c:v>
                </c:pt>
                <c:pt idx="98925">
                  <c:v>9890.86</c:v>
                </c:pt>
                <c:pt idx="98926">
                  <c:v>9890.96</c:v>
                </c:pt>
                <c:pt idx="98927">
                  <c:v>9891.06</c:v>
                </c:pt>
                <c:pt idx="98928">
                  <c:v>9891.16</c:v>
                </c:pt>
                <c:pt idx="98929">
                  <c:v>9891.26</c:v>
                </c:pt>
                <c:pt idx="98930">
                  <c:v>9891.36</c:v>
                </c:pt>
                <c:pt idx="98931">
                  <c:v>9891.46</c:v>
                </c:pt>
                <c:pt idx="98932">
                  <c:v>9891.56</c:v>
                </c:pt>
                <c:pt idx="98933">
                  <c:v>9891.66</c:v>
                </c:pt>
                <c:pt idx="98934">
                  <c:v>9891.76</c:v>
                </c:pt>
                <c:pt idx="98935">
                  <c:v>9891.86</c:v>
                </c:pt>
                <c:pt idx="98936">
                  <c:v>9891.96</c:v>
                </c:pt>
                <c:pt idx="98937">
                  <c:v>9892.06</c:v>
                </c:pt>
                <c:pt idx="98938">
                  <c:v>9892.16</c:v>
                </c:pt>
                <c:pt idx="98939">
                  <c:v>9892.26</c:v>
                </c:pt>
                <c:pt idx="98940">
                  <c:v>9892.36</c:v>
                </c:pt>
                <c:pt idx="98941">
                  <c:v>9892.46</c:v>
                </c:pt>
                <c:pt idx="98942">
                  <c:v>9892.56</c:v>
                </c:pt>
                <c:pt idx="98943">
                  <c:v>9892.66</c:v>
                </c:pt>
                <c:pt idx="98944">
                  <c:v>9892.76</c:v>
                </c:pt>
                <c:pt idx="98945">
                  <c:v>9892.86</c:v>
                </c:pt>
                <c:pt idx="98946">
                  <c:v>9892.96</c:v>
                </c:pt>
                <c:pt idx="98947">
                  <c:v>9893.06</c:v>
                </c:pt>
                <c:pt idx="98948">
                  <c:v>9893.16</c:v>
                </c:pt>
                <c:pt idx="98949">
                  <c:v>9893.26</c:v>
                </c:pt>
                <c:pt idx="98950">
                  <c:v>9893.36</c:v>
                </c:pt>
                <c:pt idx="98951">
                  <c:v>9893.46</c:v>
                </c:pt>
                <c:pt idx="98952">
                  <c:v>9893.56</c:v>
                </c:pt>
                <c:pt idx="98953">
                  <c:v>9893.66</c:v>
                </c:pt>
                <c:pt idx="98954">
                  <c:v>9893.76</c:v>
                </c:pt>
                <c:pt idx="98955">
                  <c:v>9893.86</c:v>
                </c:pt>
                <c:pt idx="98956">
                  <c:v>9893.96</c:v>
                </c:pt>
                <c:pt idx="98957">
                  <c:v>9894.06</c:v>
                </c:pt>
                <c:pt idx="98958">
                  <c:v>9894.16</c:v>
                </c:pt>
                <c:pt idx="98959">
                  <c:v>9894.26</c:v>
                </c:pt>
                <c:pt idx="98960">
                  <c:v>9894.36</c:v>
                </c:pt>
                <c:pt idx="98961">
                  <c:v>9894.46</c:v>
                </c:pt>
                <c:pt idx="98962">
                  <c:v>9894.56</c:v>
                </c:pt>
                <c:pt idx="98963">
                  <c:v>9894.66</c:v>
                </c:pt>
                <c:pt idx="98964">
                  <c:v>9894.76</c:v>
                </c:pt>
                <c:pt idx="98965">
                  <c:v>9894.86</c:v>
                </c:pt>
                <c:pt idx="98966">
                  <c:v>9894.96</c:v>
                </c:pt>
                <c:pt idx="98967">
                  <c:v>9895.06</c:v>
                </c:pt>
                <c:pt idx="98968">
                  <c:v>9895.16</c:v>
                </c:pt>
                <c:pt idx="98969">
                  <c:v>9895.26</c:v>
                </c:pt>
                <c:pt idx="98970">
                  <c:v>9895.36</c:v>
                </c:pt>
                <c:pt idx="98971">
                  <c:v>9895.46</c:v>
                </c:pt>
                <c:pt idx="98972">
                  <c:v>9895.56</c:v>
                </c:pt>
                <c:pt idx="98973">
                  <c:v>9895.66</c:v>
                </c:pt>
                <c:pt idx="98974">
                  <c:v>9895.76</c:v>
                </c:pt>
                <c:pt idx="98975">
                  <c:v>9895.86</c:v>
                </c:pt>
                <c:pt idx="98976">
                  <c:v>9895.96</c:v>
                </c:pt>
                <c:pt idx="98977">
                  <c:v>9896.06</c:v>
                </c:pt>
                <c:pt idx="98978">
                  <c:v>9896.16</c:v>
                </c:pt>
                <c:pt idx="98979">
                  <c:v>9896.26</c:v>
                </c:pt>
                <c:pt idx="98980">
                  <c:v>9896.36</c:v>
                </c:pt>
                <c:pt idx="98981">
                  <c:v>9896.46</c:v>
                </c:pt>
                <c:pt idx="98982">
                  <c:v>9896.56</c:v>
                </c:pt>
                <c:pt idx="98983">
                  <c:v>9896.66</c:v>
                </c:pt>
                <c:pt idx="98984">
                  <c:v>9896.76</c:v>
                </c:pt>
                <c:pt idx="98985">
                  <c:v>9896.86</c:v>
                </c:pt>
                <c:pt idx="98986">
                  <c:v>9896.96</c:v>
                </c:pt>
                <c:pt idx="98987">
                  <c:v>9897.06</c:v>
                </c:pt>
                <c:pt idx="98988">
                  <c:v>9897.16</c:v>
                </c:pt>
                <c:pt idx="98989">
                  <c:v>9897.26</c:v>
                </c:pt>
                <c:pt idx="98990">
                  <c:v>9897.36</c:v>
                </c:pt>
                <c:pt idx="98991">
                  <c:v>9897.46</c:v>
                </c:pt>
                <c:pt idx="98992">
                  <c:v>9897.56</c:v>
                </c:pt>
                <c:pt idx="98993">
                  <c:v>9897.66</c:v>
                </c:pt>
                <c:pt idx="98994">
                  <c:v>9897.76</c:v>
                </c:pt>
                <c:pt idx="98995">
                  <c:v>9897.86</c:v>
                </c:pt>
                <c:pt idx="98996">
                  <c:v>9897.96</c:v>
                </c:pt>
                <c:pt idx="98997">
                  <c:v>9898.06</c:v>
                </c:pt>
                <c:pt idx="98998">
                  <c:v>9898.16</c:v>
                </c:pt>
                <c:pt idx="98999">
                  <c:v>9898.26</c:v>
                </c:pt>
                <c:pt idx="99000">
                  <c:v>9898.36</c:v>
                </c:pt>
                <c:pt idx="99001">
                  <c:v>9898.46</c:v>
                </c:pt>
                <c:pt idx="99002">
                  <c:v>9898.56</c:v>
                </c:pt>
                <c:pt idx="99003">
                  <c:v>9898.66</c:v>
                </c:pt>
                <c:pt idx="99004">
                  <c:v>9898.76</c:v>
                </c:pt>
                <c:pt idx="99005">
                  <c:v>9898.86</c:v>
                </c:pt>
                <c:pt idx="99006">
                  <c:v>9898.96</c:v>
                </c:pt>
                <c:pt idx="99007">
                  <c:v>9899.06</c:v>
                </c:pt>
                <c:pt idx="99008">
                  <c:v>9899.16</c:v>
                </c:pt>
                <c:pt idx="99009">
                  <c:v>9899.26</c:v>
                </c:pt>
                <c:pt idx="99010">
                  <c:v>9899.36</c:v>
                </c:pt>
                <c:pt idx="99011">
                  <c:v>9899.46</c:v>
                </c:pt>
                <c:pt idx="99012">
                  <c:v>9899.56</c:v>
                </c:pt>
                <c:pt idx="99013">
                  <c:v>9899.66</c:v>
                </c:pt>
                <c:pt idx="99014">
                  <c:v>9899.76</c:v>
                </c:pt>
                <c:pt idx="99015">
                  <c:v>9899.86</c:v>
                </c:pt>
                <c:pt idx="99016">
                  <c:v>9899.96</c:v>
                </c:pt>
                <c:pt idx="99017">
                  <c:v>9900.06</c:v>
                </c:pt>
                <c:pt idx="99018">
                  <c:v>9900.16</c:v>
                </c:pt>
                <c:pt idx="99019">
                  <c:v>9900.26</c:v>
                </c:pt>
                <c:pt idx="99020">
                  <c:v>9900.36</c:v>
                </c:pt>
                <c:pt idx="99021">
                  <c:v>9900.46</c:v>
                </c:pt>
                <c:pt idx="99022">
                  <c:v>9900.56</c:v>
                </c:pt>
                <c:pt idx="99023">
                  <c:v>9900.66</c:v>
                </c:pt>
                <c:pt idx="99024">
                  <c:v>9900.76</c:v>
                </c:pt>
                <c:pt idx="99025">
                  <c:v>9900.86</c:v>
                </c:pt>
                <c:pt idx="99026">
                  <c:v>9900.96</c:v>
                </c:pt>
                <c:pt idx="99027">
                  <c:v>9901.06</c:v>
                </c:pt>
                <c:pt idx="99028">
                  <c:v>9901.16</c:v>
                </c:pt>
                <c:pt idx="99029">
                  <c:v>9901.26</c:v>
                </c:pt>
                <c:pt idx="99030">
                  <c:v>9901.36</c:v>
                </c:pt>
                <c:pt idx="99031">
                  <c:v>9901.46</c:v>
                </c:pt>
                <c:pt idx="99032">
                  <c:v>9901.56</c:v>
                </c:pt>
                <c:pt idx="99033">
                  <c:v>9901.66</c:v>
                </c:pt>
                <c:pt idx="99034">
                  <c:v>9901.76</c:v>
                </c:pt>
                <c:pt idx="99035">
                  <c:v>9901.86</c:v>
                </c:pt>
                <c:pt idx="99036">
                  <c:v>9901.96</c:v>
                </c:pt>
                <c:pt idx="99037">
                  <c:v>9902.06</c:v>
                </c:pt>
                <c:pt idx="99038">
                  <c:v>9902.16</c:v>
                </c:pt>
                <c:pt idx="99039">
                  <c:v>9902.26</c:v>
                </c:pt>
                <c:pt idx="99040">
                  <c:v>9902.36</c:v>
                </c:pt>
                <c:pt idx="99041">
                  <c:v>9902.46</c:v>
                </c:pt>
                <c:pt idx="99042">
                  <c:v>9902.56</c:v>
                </c:pt>
                <c:pt idx="99043">
                  <c:v>9902.66</c:v>
                </c:pt>
                <c:pt idx="99044">
                  <c:v>9902.76</c:v>
                </c:pt>
                <c:pt idx="99045">
                  <c:v>9902.86</c:v>
                </c:pt>
                <c:pt idx="99046">
                  <c:v>9902.96</c:v>
                </c:pt>
                <c:pt idx="99047">
                  <c:v>9903.06</c:v>
                </c:pt>
                <c:pt idx="99048">
                  <c:v>9903.16</c:v>
                </c:pt>
                <c:pt idx="99049">
                  <c:v>9903.26</c:v>
                </c:pt>
                <c:pt idx="99050">
                  <c:v>9903.36</c:v>
                </c:pt>
                <c:pt idx="99051">
                  <c:v>9903.46</c:v>
                </c:pt>
                <c:pt idx="99052">
                  <c:v>9903.56</c:v>
                </c:pt>
                <c:pt idx="99053">
                  <c:v>9903.66</c:v>
                </c:pt>
                <c:pt idx="99054">
                  <c:v>9903.76</c:v>
                </c:pt>
                <c:pt idx="99055">
                  <c:v>9903.86</c:v>
                </c:pt>
                <c:pt idx="99056">
                  <c:v>9903.96</c:v>
                </c:pt>
                <c:pt idx="99057">
                  <c:v>9904.06</c:v>
                </c:pt>
                <c:pt idx="99058">
                  <c:v>9904.16</c:v>
                </c:pt>
                <c:pt idx="99059">
                  <c:v>9904.26</c:v>
                </c:pt>
                <c:pt idx="99060">
                  <c:v>9904.36</c:v>
                </c:pt>
                <c:pt idx="99061">
                  <c:v>9904.46</c:v>
                </c:pt>
                <c:pt idx="99062">
                  <c:v>9904.56</c:v>
                </c:pt>
                <c:pt idx="99063">
                  <c:v>9904.66</c:v>
                </c:pt>
                <c:pt idx="99064">
                  <c:v>9904.76</c:v>
                </c:pt>
                <c:pt idx="99065">
                  <c:v>9904.86</c:v>
                </c:pt>
                <c:pt idx="99066">
                  <c:v>9904.96</c:v>
                </c:pt>
                <c:pt idx="99067">
                  <c:v>9905.06</c:v>
                </c:pt>
                <c:pt idx="99068">
                  <c:v>9905.16</c:v>
                </c:pt>
                <c:pt idx="99069">
                  <c:v>9905.26</c:v>
                </c:pt>
                <c:pt idx="99070">
                  <c:v>9905.36</c:v>
                </c:pt>
                <c:pt idx="99071">
                  <c:v>9905.46</c:v>
                </c:pt>
                <c:pt idx="99072">
                  <c:v>9905.56</c:v>
                </c:pt>
                <c:pt idx="99073">
                  <c:v>9905.66</c:v>
                </c:pt>
                <c:pt idx="99074">
                  <c:v>9905.76</c:v>
                </c:pt>
                <c:pt idx="99075">
                  <c:v>9905.86</c:v>
                </c:pt>
                <c:pt idx="99076">
                  <c:v>9905.96</c:v>
                </c:pt>
                <c:pt idx="99077">
                  <c:v>9906.06</c:v>
                </c:pt>
                <c:pt idx="99078">
                  <c:v>9906.16</c:v>
                </c:pt>
                <c:pt idx="99079">
                  <c:v>9906.26</c:v>
                </c:pt>
                <c:pt idx="99080">
                  <c:v>9906.36</c:v>
                </c:pt>
                <c:pt idx="99081">
                  <c:v>9906.46</c:v>
                </c:pt>
                <c:pt idx="99082">
                  <c:v>9906.56</c:v>
                </c:pt>
                <c:pt idx="99083">
                  <c:v>9906.66</c:v>
                </c:pt>
                <c:pt idx="99084">
                  <c:v>9906.76</c:v>
                </c:pt>
                <c:pt idx="99085">
                  <c:v>9906.86</c:v>
                </c:pt>
                <c:pt idx="99086">
                  <c:v>9906.96</c:v>
                </c:pt>
                <c:pt idx="99087">
                  <c:v>9907.06</c:v>
                </c:pt>
                <c:pt idx="99088">
                  <c:v>9907.16</c:v>
                </c:pt>
                <c:pt idx="99089">
                  <c:v>9907.26</c:v>
                </c:pt>
                <c:pt idx="99090">
                  <c:v>9907.36</c:v>
                </c:pt>
                <c:pt idx="99091">
                  <c:v>9907.46</c:v>
                </c:pt>
                <c:pt idx="99092">
                  <c:v>9907.56</c:v>
                </c:pt>
                <c:pt idx="99093">
                  <c:v>9907.66</c:v>
                </c:pt>
                <c:pt idx="99094">
                  <c:v>9907.76</c:v>
                </c:pt>
                <c:pt idx="99095">
                  <c:v>9907.86</c:v>
                </c:pt>
                <c:pt idx="99096">
                  <c:v>9907.96</c:v>
                </c:pt>
                <c:pt idx="99097">
                  <c:v>9908.06</c:v>
                </c:pt>
                <c:pt idx="99098">
                  <c:v>9908.16</c:v>
                </c:pt>
                <c:pt idx="99099">
                  <c:v>9908.26</c:v>
                </c:pt>
                <c:pt idx="99100">
                  <c:v>9908.36</c:v>
                </c:pt>
                <c:pt idx="99101">
                  <c:v>9908.46</c:v>
                </c:pt>
                <c:pt idx="99102">
                  <c:v>9908.56</c:v>
                </c:pt>
                <c:pt idx="99103">
                  <c:v>9908.66</c:v>
                </c:pt>
                <c:pt idx="99104">
                  <c:v>9908.76</c:v>
                </c:pt>
                <c:pt idx="99105">
                  <c:v>9908.86</c:v>
                </c:pt>
                <c:pt idx="99106">
                  <c:v>9908.96</c:v>
                </c:pt>
                <c:pt idx="99107">
                  <c:v>9909.06</c:v>
                </c:pt>
                <c:pt idx="99108">
                  <c:v>9909.16</c:v>
                </c:pt>
                <c:pt idx="99109">
                  <c:v>9909.26</c:v>
                </c:pt>
                <c:pt idx="99110">
                  <c:v>9909.36</c:v>
                </c:pt>
                <c:pt idx="99111">
                  <c:v>9909.46</c:v>
                </c:pt>
                <c:pt idx="99112">
                  <c:v>9909.56</c:v>
                </c:pt>
                <c:pt idx="99113">
                  <c:v>9909.66</c:v>
                </c:pt>
                <c:pt idx="99114">
                  <c:v>9909.76</c:v>
                </c:pt>
                <c:pt idx="99115">
                  <c:v>9909.86</c:v>
                </c:pt>
                <c:pt idx="99116">
                  <c:v>9909.96</c:v>
                </c:pt>
                <c:pt idx="99117">
                  <c:v>9910.06</c:v>
                </c:pt>
                <c:pt idx="99118">
                  <c:v>9910.16</c:v>
                </c:pt>
                <c:pt idx="99119">
                  <c:v>9910.26</c:v>
                </c:pt>
                <c:pt idx="99120">
                  <c:v>9910.36</c:v>
                </c:pt>
                <c:pt idx="99121">
                  <c:v>9910.46</c:v>
                </c:pt>
                <c:pt idx="99122">
                  <c:v>9910.56</c:v>
                </c:pt>
                <c:pt idx="99123">
                  <c:v>9910.66</c:v>
                </c:pt>
                <c:pt idx="99124">
                  <c:v>9910.76</c:v>
                </c:pt>
                <c:pt idx="99125">
                  <c:v>9910.86</c:v>
                </c:pt>
                <c:pt idx="99126">
                  <c:v>9910.96</c:v>
                </c:pt>
                <c:pt idx="99127">
                  <c:v>9911.06</c:v>
                </c:pt>
                <c:pt idx="99128">
                  <c:v>9911.16</c:v>
                </c:pt>
                <c:pt idx="99129">
                  <c:v>9911.26</c:v>
                </c:pt>
                <c:pt idx="99130">
                  <c:v>9911.36</c:v>
                </c:pt>
                <c:pt idx="99131">
                  <c:v>9911.46</c:v>
                </c:pt>
                <c:pt idx="99132">
                  <c:v>9911.56</c:v>
                </c:pt>
                <c:pt idx="99133">
                  <c:v>9911.66</c:v>
                </c:pt>
                <c:pt idx="99134">
                  <c:v>9911.76</c:v>
                </c:pt>
                <c:pt idx="99135">
                  <c:v>9911.86</c:v>
                </c:pt>
                <c:pt idx="99136">
                  <c:v>9911.96</c:v>
                </c:pt>
                <c:pt idx="99137">
                  <c:v>9912.06</c:v>
                </c:pt>
                <c:pt idx="99138">
                  <c:v>9912.16</c:v>
                </c:pt>
                <c:pt idx="99139">
                  <c:v>9912.26</c:v>
                </c:pt>
                <c:pt idx="99140">
                  <c:v>9912.36</c:v>
                </c:pt>
                <c:pt idx="99141">
                  <c:v>9912.46</c:v>
                </c:pt>
                <c:pt idx="99142">
                  <c:v>9912.56</c:v>
                </c:pt>
                <c:pt idx="99143">
                  <c:v>9912.66</c:v>
                </c:pt>
                <c:pt idx="99144">
                  <c:v>9912.76</c:v>
                </c:pt>
                <c:pt idx="99145">
                  <c:v>9912.86</c:v>
                </c:pt>
                <c:pt idx="99146">
                  <c:v>9912.96</c:v>
                </c:pt>
                <c:pt idx="99147">
                  <c:v>9913.06</c:v>
                </c:pt>
                <c:pt idx="99148">
                  <c:v>9913.16</c:v>
                </c:pt>
                <c:pt idx="99149">
                  <c:v>9913.26</c:v>
                </c:pt>
                <c:pt idx="99150">
                  <c:v>9913.36</c:v>
                </c:pt>
                <c:pt idx="99151">
                  <c:v>9913.46</c:v>
                </c:pt>
                <c:pt idx="99152">
                  <c:v>9913.56</c:v>
                </c:pt>
                <c:pt idx="99153">
                  <c:v>9913.66</c:v>
                </c:pt>
                <c:pt idx="99154">
                  <c:v>9913.76</c:v>
                </c:pt>
                <c:pt idx="99155">
                  <c:v>9913.86</c:v>
                </c:pt>
                <c:pt idx="99156">
                  <c:v>9913.96</c:v>
                </c:pt>
                <c:pt idx="99157">
                  <c:v>9914.06</c:v>
                </c:pt>
                <c:pt idx="99158">
                  <c:v>9914.16</c:v>
                </c:pt>
                <c:pt idx="99159">
                  <c:v>9914.26</c:v>
                </c:pt>
                <c:pt idx="99160">
                  <c:v>9914.36</c:v>
                </c:pt>
                <c:pt idx="99161">
                  <c:v>9914.46</c:v>
                </c:pt>
                <c:pt idx="99162">
                  <c:v>9914.56</c:v>
                </c:pt>
                <c:pt idx="99163">
                  <c:v>9914.66</c:v>
                </c:pt>
                <c:pt idx="99164">
                  <c:v>9914.76</c:v>
                </c:pt>
                <c:pt idx="99165">
                  <c:v>9914.86</c:v>
                </c:pt>
                <c:pt idx="99166">
                  <c:v>9914.96</c:v>
                </c:pt>
                <c:pt idx="99167">
                  <c:v>9915.06</c:v>
                </c:pt>
                <c:pt idx="99168">
                  <c:v>9915.16</c:v>
                </c:pt>
                <c:pt idx="99169">
                  <c:v>9915.26</c:v>
                </c:pt>
                <c:pt idx="99170">
                  <c:v>9915.36</c:v>
                </c:pt>
                <c:pt idx="99171">
                  <c:v>9915.46</c:v>
                </c:pt>
                <c:pt idx="99172">
                  <c:v>9915.56</c:v>
                </c:pt>
                <c:pt idx="99173">
                  <c:v>9915.66</c:v>
                </c:pt>
                <c:pt idx="99174">
                  <c:v>9915.76</c:v>
                </c:pt>
                <c:pt idx="99175">
                  <c:v>9915.86</c:v>
                </c:pt>
                <c:pt idx="99176">
                  <c:v>9915.96</c:v>
                </c:pt>
                <c:pt idx="99177">
                  <c:v>9916.06</c:v>
                </c:pt>
                <c:pt idx="99178">
                  <c:v>9916.16</c:v>
                </c:pt>
                <c:pt idx="99179">
                  <c:v>9916.26</c:v>
                </c:pt>
                <c:pt idx="99180">
                  <c:v>9916.36</c:v>
                </c:pt>
                <c:pt idx="99181">
                  <c:v>9916.46</c:v>
                </c:pt>
                <c:pt idx="99182">
                  <c:v>9916.56</c:v>
                </c:pt>
                <c:pt idx="99183">
                  <c:v>9916.66</c:v>
                </c:pt>
                <c:pt idx="99184">
                  <c:v>9916.76</c:v>
                </c:pt>
                <c:pt idx="99185">
                  <c:v>9916.86</c:v>
                </c:pt>
                <c:pt idx="99186">
                  <c:v>9916.96</c:v>
                </c:pt>
                <c:pt idx="99187">
                  <c:v>9917.06</c:v>
                </c:pt>
                <c:pt idx="99188">
                  <c:v>9917.16</c:v>
                </c:pt>
                <c:pt idx="99189">
                  <c:v>9917.26</c:v>
                </c:pt>
                <c:pt idx="99190">
                  <c:v>9917.36</c:v>
                </c:pt>
                <c:pt idx="99191">
                  <c:v>9917.46</c:v>
                </c:pt>
                <c:pt idx="99192">
                  <c:v>9917.56</c:v>
                </c:pt>
                <c:pt idx="99193">
                  <c:v>9917.66</c:v>
                </c:pt>
                <c:pt idx="99194">
                  <c:v>9917.76</c:v>
                </c:pt>
                <c:pt idx="99195">
                  <c:v>9917.86</c:v>
                </c:pt>
                <c:pt idx="99196">
                  <c:v>9917.96</c:v>
                </c:pt>
                <c:pt idx="99197">
                  <c:v>9918.06</c:v>
                </c:pt>
                <c:pt idx="99198">
                  <c:v>9918.16</c:v>
                </c:pt>
                <c:pt idx="99199">
                  <c:v>9918.26</c:v>
                </c:pt>
                <c:pt idx="99200">
                  <c:v>9918.36</c:v>
                </c:pt>
                <c:pt idx="99201">
                  <c:v>9918.46</c:v>
                </c:pt>
                <c:pt idx="99202">
                  <c:v>9918.56</c:v>
                </c:pt>
                <c:pt idx="99203">
                  <c:v>9918.66</c:v>
                </c:pt>
                <c:pt idx="99204">
                  <c:v>9918.76</c:v>
                </c:pt>
                <c:pt idx="99205">
                  <c:v>9918.86</c:v>
                </c:pt>
                <c:pt idx="99206">
                  <c:v>9918.96</c:v>
                </c:pt>
                <c:pt idx="99207">
                  <c:v>9919.06</c:v>
                </c:pt>
                <c:pt idx="99208">
                  <c:v>9919.16</c:v>
                </c:pt>
                <c:pt idx="99209">
                  <c:v>9919.26</c:v>
                </c:pt>
                <c:pt idx="99210">
                  <c:v>9919.36</c:v>
                </c:pt>
                <c:pt idx="99211">
                  <c:v>9919.46</c:v>
                </c:pt>
                <c:pt idx="99212">
                  <c:v>9919.56</c:v>
                </c:pt>
                <c:pt idx="99213">
                  <c:v>9919.66</c:v>
                </c:pt>
                <c:pt idx="99214">
                  <c:v>9919.76</c:v>
                </c:pt>
                <c:pt idx="99215">
                  <c:v>9919.86</c:v>
                </c:pt>
                <c:pt idx="99216">
                  <c:v>9919.96</c:v>
                </c:pt>
                <c:pt idx="99217">
                  <c:v>9920.06</c:v>
                </c:pt>
                <c:pt idx="99218">
                  <c:v>9920.16</c:v>
                </c:pt>
                <c:pt idx="99219">
                  <c:v>9920.26</c:v>
                </c:pt>
                <c:pt idx="99220">
                  <c:v>9920.36</c:v>
                </c:pt>
                <c:pt idx="99221">
                  <c:v>9920.46</c:v>
                </c:pt>
                <c:pt idx="99222">
                  <c:v>9920.56</c:v>
                </c:pt>
                <c:pt idx="99223">
                  <c:v>9920.66</c:v>
                </c:pt>
                <c:pt idx="99224">
                  <c:v>9920.76</c:v>
                </c:pt>
                <c:pt idx="99225">
                  <c:v>9920.86</c:v>
                </c:pt>
                <c:pt idx="99226">
                  <c:v>9920.96</c:v>
                </c:pt>
                <c:pt idx="99227">
                  <c:v>9921.06</c:v>
                </c:pt>
                <c:pt idx="99228">
                  <c:v>9921.16</c:v>
                </c:pt>
                <c:pt idx="99229">
                  <c:v>9921.26</c:v>
                </c:pt>
                <c:pt idx="99230">
                  <c:v>9921.36</c:v>
                </c:pt>
                <c:pt idx="99231">
                  <c:v>9921.46</c:v>
                </c:pt>
                <c:pt idx="99232">
                  <c:v>9921.56</c:v>
                </c:pt>
                <c:pt idx="99233">
                  <c:v>9921.66</c:v>
                </c:pt>
                <c:pt idx="99234">
                  <c:v>9921.76</c:v>
                </c:pt>
                <c:pt idx="99235">
                  <c:v>9921.86</c:v>
                </c:pt>
                <c:pt idx="99236">
                  <c:v>9921.96</c:v>
                </c:pt>
                <c:pt idx="99237">
                  <c:v>9922.06</c:v>
                </c:pt>
                <c:pt idx="99238">
                  <c:v>9922.16</c:v>
                </c:pt>
                <c:pt idx="99239">
                  <c:v>9922.26</c:v>
                </c:pt>
                <c:pt idx="99240">
                  <c:v>9922.36</c:v>
                </c:pt>
                <c:pt idx="99241">
                  <c:v>9922.46</c:v>
                </c:pt>
                <c:pt idx="99242">
                  <c:v>9922.56</c:v>
                </c:pt>
                <c:pt idx="99243">
                  <c:v>9922.66</c:v>
                </c:pt>
                <c:pt idx="99244">
                  <c:v>9922.76</c:v>
                </c:pt>
                <c:pt idx="99245">
                  <c:v>9922.86</c:v>
                </c:pt>
                <c:pt idx="99246">
                  <c:v>9922.96</c:v>
                </c:pt>
                <c:pt idx="99247">
                  <c:v>9923.06</c:v>
                </c:pt>
                <c:pt idx="99248">
                  <c:v>9923.16</c:v>
                </c:pt>
                <c:pt idx="99249">
                  <c:v>9923.26</c:v>
                </c:pt>
                <c:pt idx="99250">
                  <c:v>9923.36</c:v>
                </c:pt>
                <c:pt idx="99251">
                  <c:v>9923.46</c:v>
                </c:pt>
                <c:pt idx="99252">
                  <c:v>9923.56</c:v>
                </c:pt>
                <c:pt idx="99253">
                  <c:v>9923.66</c:v>
                </c:pt>
                <c:pt idx="99254">
                  <c:v>9923.76</c:v>
                </c:pt>
                <c:pt idx="99255">
                  <c:v>9923.86</c:v>
                </c:pt>
                <c:pt idx="99256">
                  <c:v>9923.96</c:v>
                </c:pt>
                <c:pt idx="99257">
                  <c:v>9924.06</c:v>
                </c:pt>
                <c:pt idx="99258">
                  <c:v>9924.16</c:v>
                </c:pt>
                <c:pt idx="99259">
                  <c:v>9924.26</c:v>
                </c:pt>
                <c:pt idx="99260">
                  <c:v>9924.36</c:v>
                </c:pt>
                <c:pt idx="99261">
                  <c:v>9924.46</c:v>
                </c:pt>
                <c:pt idx="99262">
                  <c:v>9924.56</c:v>
                </c:pt>
                <c:pt idx="99263">
                  <c:v>9924.66</c:v>
                </c:pt>
                <c:pt idx="99264">
                  <c:v>9924.76</c:v>
                </c:pt>
                <c:pt idx="99265">
                  <c:v>9924.86</c:v>
                </c:pt>
                <c:pt idx="99266">
                  <c:v>9924.96</c:v>
                </c:pt>
                <c:pt idx="99267">
                  <c:v>9925.06</c:v>
                </c:pt>
                <c:pt idx="99268">
                  <c:v>9925.16</c:v>
                </c:pt>
                <c:pt idx="99269">
                  <c:v>9925.26</c:v>
                </c:pt>
                <c:pt idx="99270">
                  <c:v>9925.36</c:v>
                </c:pt>
                <c:pt idx="99271">
                  <c:v>9925.46</c:v>
                </c:pt>
                <c:pt idx="99272">
                  <c:v>9925.56</c:v>
                </c:pt>
                <c:pt idx="99273">
                  <c:v>9925.66</c:v>
                </c:pt>
                <c:pt idx="99274">
                  <c:v>9925.76</c:v>
                </c:pt>
                <c:pt idx="99275">
                  <c:v>9925.86</c:v>
                </c:pt>
                <c:pt idx="99276">
                  <c:v>9925.96</c:v>
                </c:pt>
                <c:pt idx="99277">
                  <c:v>9926.06</c:v>
                </c:pt>
                <c:pt idx="99278">
                  <c:v>9926.16</c:v>
                </c:pt>
                <c:pt idx="99279">
                  <c:v>9926.26</c:v>
                </c:pt>
                <c:pt idx="99280">
                  <c:v>9926.36</c:v>
                </c:pt>
                <c:pt idx="99281">
                  <c:v>9926.46</c:v>
                </c:pt>
                <c:pt idx="99282">
                  <c:v>9926.56</c:v>
                </c:pt>
                <c:pt idx="99283">
                  <c:v>9926.66</c:v>
                </c:pt>
                <c:pt idx="99284">
                  <c:v>9926.76</c:v>
                </c:pt>
                <c:pt idx="99285">
                  <c:v>9926.86</c:v>
                </c:pt>
                <c:pt idx="99286">
                  <c:v>9926.96</c:v>
                </c:pt>
                <c:pt idx="99287">
                  <c:v>9927.06</c:v>
                </c:pt>
                <c:pt idx="99288">
                  <c:v>9927.16</c:v>
                </c:pt>
                <c:pt idx="99289">
                  <c:v>9927.26</c:v>
                </c:pt>
                <c:pt idx="99290">
                  <c:v>9927.36</c:v>
                </c:pt>
                <c:pt idx="99291">
                  <c:v>9927.46</c:v>
                </c:pt>
                <c:pt idx="99292">
                  <c:v>9927.56</c:v>
                </c:pt>
                <c:pt idx="99293">
                  <c:v>9927.66</c:v>
                </c:pt>
                <c:pt idx="99294">
                  <c:v>9927.76</c:v>
                </c:pt>
                <c:pt idx="99295">
                  <c:v>9927.86</c:v>
                </c:pt>
                <c:pt idx="99296">
                  <c:v>9927.96</c:v>
                </c:pt>
                <c:pt idx="99297">
                  <c:v>9928.06</c:v>
                </c:pt>
                <c:pt idx="99298">
                  <c:v>9928.16</c:v>
                </c:pt>
                <c:pt idx="99299">
                  <c:v>9928.26</c:v>
                </c:pt>
                <c:pt idx="99300">
                  <c:v>9928.36</c:v>
                </c:pt>
                <c:pt idx="99301">
                  <c:v>9928.46</c:v>
                </c:pt>
                <c:pt idx="99302">
                  <c:v>9928.56</c:v>
                </c:pt>
                <c:pt idx="99303">
                  <c:v>9928.66</c:v>
                </c:pt>
                <c:pt idx="99304">
                  <c:v>9928.76</c:v>
                </c:pt>
                <c:pt idx="99305">
                  <c:v>9928.86</c:v>
                </c:pt>
                <c:pt idx="99306">
                  <c:v>9928.96</c:v>
                </c:pt>
                <c:pt idx="99307">
                  <c:v>9929.06</c:v>
                </c:pt>
                <c:pt idx="99308">
                  <c:v>9929.16</c:v>
                </c:pt>
                <c:pt idx="99309">
                  <c:v>9929.26</c:v>
                </c:pt>
                <c:pt idx="99310">
                  <c:v>9929.36</c:v>
                </c:pt>
                <c:pt idx="99311">
                  <c:v>9929.46</c:v>
                </c:pt>
                <c:pt idx="99312">
                  <c:v>9929.56</c:v>
                </c:pt>
                <c:pt idx="99313">
                  <c:v>9929.66</c:v>
                </c:pt>
                <c:pt idx="99314">
                  <c:v>9929.76</c:v>
                </c:pt>
                <c:pt idx="99315">
                  <c:v>9929.86</c:v>
                </c:pt>
                <c:pt idx="99316">
                  <c:v>9929.96</c:v>
                </c:pt>
                <c:pt idx="99317">
                  <c:v>9930.06</c:v>
                </c:pt>
                <c:pt idx="99318">
                  <c:v>9930.16</c:v>
                </c:pt>
                <c:pt idx="99319">
                  <c:v>9930.26</c:v>
                </c:pt>
                <c:pt idx="99320">
                  <c:v>9930.36</c:v>
                </c:pt>
                <c:pt idx="99321">
                  <c:v>9930.46</c:v>
                </c:pt>
                <c:pt idx="99322">
                  <c:v>9930.56</c:v>
                </c:pt>
                <c:pt idx="99323">
                  <c:v>9930.66</c:v>
                </c:pt>
                <c:pt idx="99324">
                  <c:v>9930.76</c:v>
                </c:pt>
                <c:pt idx="99325">
                  <c:v>9930.86</c:v>
                </c:pt>
                <c:pt idx="99326">
                  <c:v>9930.96</c:v>
                </c:pt>
                <c:pt idx="99327">
                  <c:v>9931.06</c:v>
                </c:pt>
                <c:pt idx="99328">
                  <c:v>9931.16</c:v>
                </c:pt>
                <c:pt idx="99329">
                  <c:v>9931.26</c:v>
                </c:pt>
                <c:pt idx="99330">
                  <c:v>9931.36</c:v>
                </c:pt>
                <c:pt idx="99331">
                  <c:v>9931.46</c:v>
                </c:pt>
                <c:pt idx="99332">
                  <c:v>9931.56</c:v>
                </c:pt>
                <c:pt idx="99333">
                  <c:v>9931.66</c:v>
                </c:pt>
                <c:pt idx="99334">
                  <c:v>9931.76</c:v>
                </c:pt>
                <c:pt idx="99335">
                  <c:v>9931.86</c:v>
                </c:pt>
                <c:pt idx="99336">
                  <c:v>9931.96</c:v>
                </c:pt>
                <c:pt idx="99337">
                  <c:v>9932.06</c:v>
                </c:pt>
                <c:pt idx="99338">
                  <c:v>9932.16</c:v>
                </c:pt>
                <c:pt idx="99339">
                  <c:v>9932.26</c:v>
                </c:pt>
                <c:pt idx="99340">
                  <c:v>9932.36</c:v>
                </c:pt>
                <c:pt idx="99341">
                  <c:v>9932.46</c:v>
                </c:pt>
                <c:pt idx="99342">
                  <c:v>9932.56</c:v>
                </c:pt>
                <c:pt idx="99343">
                  <c:v>9932.66</c:v>
                </c:pt>
                <c:pt idx="99344">
                  <c:v>9932.76</c:v>
                </c:pt>
                <c:pt idx="99345">
                  <c:v>9932.86</c:v>
                </c:pt>
                <c:pt idx="99346">
                  <c:v>9932.96</c:v>
                </c:pt>
                <c:pt idx="99347">
                  <c:v>9933.06</c:v>
                </c:pt>
                <c:pt idx="99348">
                  <c:v>9933.16</c:v>
                </c:pt>
                <c:pt idx="99349">
                  <c:v>9933.26</c:v>
                </c:pt>
                <c:pt idx="99350">
                  <c:v>9933.36</c:v>
                </c:pt>
                <c:pt idx="99351">
                  <c:v>9933.46</c:v>
                </c:pt>
                <c:pt idx="99352">
                  <c:v>9933.56</c:v>
                </c:pt>
                <c:pt idx="99353">
                  <c:v>9933.66</c:v>
                </c:pt>
                <c:pt idx="99354">
                  <c:v>9933.76</c:v>
                </c:pt>
                <c:pt idx="99355">
                  <c:v>9933.86</c:v>
                </c:pt>
                <c:pt idx="99356">
                  <c:v>9933.96</c:v>
                </c:pt>
                <c:pt idx="99357">
                  <c:v>9934.06</c:v>
                </c:pt>
                <c:pt idx="99358">
                  <c:v>9934.16</c:v>
                </c:pt>
                <c:pt idx="99359">
                  <c:v>9934.26</c:v>
                </c:pt>
                <c:pt idx="99360">
                  <c:v>9934.36</c:v>
                </c:pt>
                <c:pt idx="99361">
                  <c:v>9934.46</c:v>
                </c:pt>
                <c:pt idx="99362">
                  <c:v>9934.56</c:v>
                </c:pt>
                <c:pt idx="99363">
                  <c:v>9934.66</c:v>
                </c:pt>
                <c:pt idx="99364">
                  <c:v>9934.76</c:v>
                </c:pt>
                <c:pt idx="99365">
                  <c:v>9934.86</c:v>
                </c:pt>
                <c:pt idx="99366">
                  <c:v>9934.96</c:v>
                </c:pt>
                <c:pt idx="99367">
                  <c:v>9935.06</c:v>
                </c:pt>
                <c:pt idx="99368">
                  <c:v>9935.16</c:v>
                </c:pt>
                <c:pt idx="99369">
                  <c:v>9935.26</c:v>
                </c:pt>
                <c:pt idx="99370">
                  <c:v>9935.36</c:v>
                </c:pt>
                <c:pt idx="99371">
                  <c:v>9935.46</c:v>
                </c:pt>
                <c:pt idx="99372">
                  <c:v>9935.56</c:v>
                </c:pt>
                <c:pt idx="99373">
                  <c:v>9935.66</c:v>
                </c:pt>
                <c:pt idx="99374">
                  <c:v>9935.76</c:v>
                </c:pt>
                <c:pt idx="99375">
                  <c:v>9935.86</c:v>
                </c:pt>
                <c:pt idx="99376">
                  <c:v>9935.96</c:v>
                </c:pt>
                <c:pt idx="99377">
                  <c:v>9936.06</c:v>
                </c:pt>
                <c:pt idx="99378">
                  <c:v>9936.16</c:v>
                </c:pt>
                <c:pt idx="99379">
                  <c:v>9936.26</c:v>
                </c:pt>
                <c:pt idx="99380">
                  <c:v>9936.36</c:v>
                </c:pt>
                <c:pt idx="99381">
                  <c:v>9936.46</c:v>
                </c:pt>
                <c:pt idx="99382">
                  <c:v>9936.56</c:v>
                </c:pt>
                <c:pt idx="99383">
                  <c:v>9936.66</c:v>
                </c:pt>
                <c:pt idx="99384">
                  <c:v>9936.76</c:v>
                </c:pt>
                <c:pt idx="99385">
                  <c:v>9936.86</c:v>
                </c:pt>
                <c:pt idx="99386">
                  <c:v>9936.96</c:v>
                </c:pt>
                <c:pt idx="99387">
                  <c:v>9937.06</c:v>
                </c:pt>
                <c:pt idx="99388">
                  <c:v>9937.16</c:v>
                </c:pt>
                <c:pt idx="99389">
                  <c:v>9937.26</c:v>
                </c:pt>
                <c:pt idx="99390">
                  <c:v>9937.36</c:v>
                </c:pt>
                <c:pt idx="99391">
                  <c:v>9937.46</c:v>
                </c:pt>
                <c:pt idx="99392">
                  <c:v>9937.56</c:v>
                </c:pt>
                <c:pt idx="99393">
                  <c:v>9937.66</c:v>
                </c:pt>
                <c:pt idx="99394">
                  <c:v>9937.76</c:v>
                </c:pt>
                <c:pt idx="99395">
                  <c:v>9937.86</c:v>
                </c:pt>
                <c:pt idx="99396">
                  <c:v>9937.96</c:v>
                </c:pt>
                <c:pt idx="99397">
                  <c:v>9938.06</c:v>
                </c:pt>
                <c:pt idx="99398">
                  <c:v>9938.16</c:v>
                </c:pt>
                <c:pt idx="99399">
                  <c:v>9938.26</c:v>
                </c:pt>
                <c:pt idx="99400">
                  <c:v>9938.36</c:v>
                </c:pt>
                <c:pt idx="99401">
                  <c:v>9938.46</c:v>
                </c:pt>
                <c:pt idx="99402">
                  <c:v>9938.56</c:v>
                </c:pt>
                <c:pt idx="99403">
                  <c:v>9938.66</c:v>
                </c:pt>
                <c:pt idx="99404">
                  <c:v>9938.76</c:v>
                </c:pt>
                <c:pt idx="99405">
                  <c:v>9938.86</c:v>
                </c:pt>
                <c:pt idx="99406">
                  <c:v>9938.96</c:v>
                </c:pt>
                <c:pt idx="99407">
                  <c:v>9939.06</c:v>
                </c:pt>
                <c:pt idx="99408">
                  <c:v>9939.16</c:v>
                </c:pt>
                <c:pt idx="99409">
                  <c:v>9939.26</c:v>
                </c:pt>
                <c:pt idx="99410">
                  <c:v>9939.36</c:v>
                </c:pt>
                <c:pt idx="99411">
                  <c:v>9939.46</c:v>
                </c:pt>
                <c:pt idx="99412">
                  <c:v>9939.56</c:v>
                </c:pt>
                <c:pt idx="99413">
                  <c:v>9939.66</c:v>
                </c:pt>
                <c:pt idx="99414">
                  <c:v>9939.76</c:v>
                </c:pt>
                <c:pt idx="99415">
                  <c:v>9939.86</c:v>
                </c:pt>
                <c:pt idx="99416">
                  <c:v>9939.96</c:v>
                </c:pt>
                <c:pt idx="99417">
                  <c:v>9940.06</c:v>
                </c:pt>
                <c:pt idx="99418">
                  <c:v>9940.16</c:v>
                </c:pt>
                <c:pt idx="99419">
                  <c:v>9940.26</c:v>
                </c:pt>
                <c:pt idx="99420">
                  <c:v>9940.36</c:v>
                </c:pt>
                <c:pt idx="99421">
                  <c:v>9940.46</c:v>
                </c:pt>
                <c:pt idx="99422">
                  <c:v>9940.56</c:v>
                </c:pt>
                <c:pt idx="99423">
                  <c:v>9940.66</c:v>
                </c:pt>
                <c:pt idx="99424">
                  <c:v>9940.76</c:v>
                </c:pt>
                <c:pt idx="99425">
                  <c:v>9940.86</c:v>
                </c:pt>
                <c:pt idx="99426">
                  <c:v>9940.96</c:v>
                </c:pt>
                <c:pt idx="99427">
                  <c:v>9941.06</c:v>
                </c:pt>
                <c:pt idx="99428">
                  <c:v>9941.16</c:v>
                </c:pt>
                <c:pt idx="99429">
                  <c:v>9941.26</c:v>
                </c:pt>
                <c:pt idx="99430">
                  <c:v>9941.36</c:v>
                </c:pt>
                <c:pt idx="99431">
                  <c:v>9941.46</c:v>
                </c:pt>
                <c:pt idx="99432">
                  <c:v>9941.56</c:v>
                </c:pt>
                <c:pt idx="99433">
                  <c:v>9941.66</c:v>
                </c:pt>
                <c:pt idx="99434">
                  <c:v>9941.76</c:v>
                </c:pt>
                <c:pt idx="99435">
                  <c:v>9941.86</c:v>
                </c:pt>
                <c:pt idx="99436">
                  <c:v>9941.96</c:v>
                </c:pt>
                <c:pt idx="99437">
                  <c:v>9942.06</c:v>
                </c:pt>
                <c:pt idx="99438">
                  <c:v>9942.16</c:v>
                </c:pt>
                <c:pt idx="99439">
                  <c:v>9942.26</c:v>
                </c:pt>
                <c:pt idx="99440">
                  <c:v>9942.36</c:v>
                </c:pt>
                <c:pt idx="99441">
                  <c:v>9942.46</c:v>
                </c:pt>
                <c:pt idx="99442">
                  <c:v>9942.56</c:v>
                </c:pt>
                <c:pt idx="99443">
                  <c:v>9942.66</c:v>
                </c:pt>
                <c:pt idx="99444">
                  <c:v>9942.76</c:v>
                </c:pt>
                <c:pt idx="99445">
                  <c:v>9942.86</c:v>
                </c:pt>
                <c:pt idx="99446">
                  <c:v>9942.96</c:v>
                </c:pt>
                <c:pt idx="99447">
                  <c:v>9943.06</c:v>
                </c:pt>
                <c:pt idx="99448">
                  <c:v>9943.16</c:v>
                </c:pt>
                <c:pt idx="99449">
                  <c:v>9943.26</c:v>
                </c:pt>
                <c:pt idx="99450">
                  <c:v>9943.36</c:v>
                </c:pt>
                <c:pt idx="99451">
                  <c:v>9943.46</c:v>
                </c:pt>
                <c:pt idx="99452">
                  <c:v>9943.56</c:v>
                </c:pt>
                <c:pt idx="99453">
                  <c:v>9943.66</c:v>
                </c:pt>
                <c:pt idx="99454">
                  <c:v>9943.76</c:v>
                </c:pt>
                <c:pt idx="99455">
                  <c:v>9943.86</c:v>
                </c:pt>
                <c:pt idx="99456">
                  <c:v>9943.96</c:v>
                </c:pt>
                <c:pt idx="99457">
                  <c:v>9944.06</c:v>
                </c:pt>
                <c:pt idx="99458">
                  <c:v>9944.16</c:v>
                </c:pt>
                <c:pt idx="99459">
                  <c:v>9944.26</c:v>
                </c:pt>
                <c:pt idx="99460">
                  <c:v>9944.36</c:v>
                </c:pt>
                <c:pt idx="99461">
                  <c:v>9944.46</c:v>
                </c:pt>
                <c:pt idx="99462">
                  <c:v>9944.56</c:v>
                </c:pt>
                <c:pt idx="99463">
                  <c:v>9944.66</c:v>
                </c:pt>
                <c:pt idx="99464">
                  <c:v>9944.76</c:v>
                </c:pt>
                <c:pt idx="99465">
                  <c:v>9944.86</c:v>
                </c:pt>
                <c:pt idx="99466">
                  <c:v>9944.96</c:v>
                </c:pt>
                <c:pt idx="99467">
                  <c:v>9945.06</c:v>
                </c:pt>
                <c:pt idx="99468">
                  <c:v>9945.16</c:v>
                </c:pt>
                <c:pt idx="99469">
                  <c:v>9945.26</c:v>
                </c:pt>
                <c:pt idx="99470">
                  <c:v>9945.36</c:v>
                </c:pt>
                <c:pt idx="99471">
                  <c:v>9945.46</c:v>
                </c:pt>
                <c:pt idx="99472">
                  <c:v>9945.56</c:v>
                </c:pt>
                <c:pt idx="99473">
                  <c:v>9945.66</c:v>
                </c:pt>
                <c:pt idx="99474">
                  <c:v>9945.76</c:v>
                </c:pt>
                <c:pt idx="99475">
                  <c:v>9945.86</c:v>
                </c:pt>
                <c:pt idx="99476">
                  <c:v>9945.96</c:v>
                </c:pt>
                <c:pt idx="99477">
                  <c:v>9946.06</c:v>
                </c:pt>
                <c:pt idx="99478">
                  <c:v>9946.16</c:v>
                </c:pt>
                <c:pt idx="99479">
                  <c:v>9946.26</c:v>
                </c:pt>
                <c:pt idx="99480">
                  <c:v>9946.36</c:v>
                </c:pt>
                <c:pt idx="99481">
                  <c:v>9946.46</c:v>
                </c:pt>
                <c:pt idx="99482">
                  <c:v>9946.56</c:v>
                </c:pt>
                <c:pt idx="99483">
                  <c:v>9946.66</c:v>
                </c:pt>
                <c:pt idx="99484">
                  <c:v>9946.76</c:v>
                </c:pt>
                <c:pt idx="99485">
                  <c:v>9946.86</c:v>
                </c:pt>
                <c:pt idx="99486">
                  <c:v>9946.96</c:v>
                </c:pt>
                <c:pt idx="99487">
                  <c:v>9947.06</c:v>
                </c:pt>
                <c:pt idx="99488">
                  <c:v>9947.16</c:v>
                </c:pt>
                <c:pt idx="99489">
                  <c:v>9947.26</c:v>
                </c:pt>
                <c:pt idx="99490">
                  <c:v>9947.36</c:v>
                </c:pt>
                <c:pt idx="99491">
                  <c:v>9947.46</c:v>
                </c:pt>
                <c:pt idx="99492">
                  <c:v>9947.56</c:v>
                </c:pt>
                <c:pt idx="99493">
                  <c:v>9947.66</c:v>
                </c:pt>
                <c:pt idx="99494">
                  <c:v>9947.76</c:v>
                </c:pt>
                <c:pt idx="99495">
                  <c:v>9947.86</c:v>
                </c:pt>
                <c:pt idx="99496">
                  <c:v>9947.96</c:v>
                </c:pt>
                <c:pt idx="99497">
                  <c:v>9948.06</c:v>
                </c:pt>
                <c:pt idx="99498">
                  <c:v>9948.16</c:v>
                </c:pt>
                <c:pt idx="99499">
                  <c:v>9948.26</c:v>
                </c:pt>
                <c:pt idx="99500">
                  <c:v>9948.36</c:v>
                </c:pt>
                <c:pt idx="99501">
                  <c:v>9948.46</c:v>
                </c:pt>
                <c:pt idx="99502">
                  <c:v>9948.56</c:v>
                </c:pt>
                <c:pt idx="99503">
                  <c:v>9948.66</c:v>
                </c:pt>
                <c:pt idx="99504">
                  <c:v>9948.76</c:v>
                </c:pt>
                <c:pt idx="99505">
                  <c:v>9948.86</c:v>
                </c:pt>
                <c:pt idx="99506">
                  <c:v>9948.96</c:v>
                </c:pt>
                <c:pt idx="99507">
                  <c:v>9949.06</c:v>
                </c:pt>
                <c:pt idx="99508">
                  <c:v>9949.16</c:v>
                </c:pt>
                <c:pt idx="99509">
                  <c:v>9949.26</c:v>
                </c:pt>
                <c:pt idx="99510">
                  <c:v>9949.36</c:v>
                </c:pt>
                <c:pt idx="99511">
                  <c:v>9949.46</c:v>
                </c:pt>
                <c:pt idx="99512">
                  <c:v>9949.56</c:v>
                </c:pt>
                <c:pt idx="99513">
                  <c:v>9949.66</c:v>
                </c:pt>
                <c:pt idx="99514">
                  <c:v>9949.76</c:v>
                </c:pt>
                <c:pt idx="99515">
                  <c:v>9949.86</c:v>
                </c:pt>
                <c:pt idx="99516">
                  <c:v>9949.96</c:v>
                </c:pt>
                <c:pt idx="99517">
                  <c:v>9950.06</c:v>
                </c:pt>
                <c:pt idx="99518">
                  <c:v>9950.16</c:v>
                </c:pt>
                <c:pt idx="99519">
                  <c:v>9950.26</c:v>
                </c:pt>
                <c:pt idx="99520">
                  <c:v>9950.36</c:v>
                </c:pt>
                <c:pt idx="99521">
                  <c:v>9950.46</c:v>
                </c:pt>
                <c:pt idx="99522">
                  <c:v>9950.56</c:v>
                </c:pt>
                <c:pt idx="99523">
                  <c:v>9950.66</c:v>
                </c:pt>
                <c:pt idx="99524">
                  <c:v>9950.76</c:v>
                </c:pt>
                <c:pt idx="99525">
                  <c:v>9950.86</c:v>
                </c:pt>
                <c:pt idx="99526">
                  <c:v>9950.96</c:v>
                </c:pt>
                <c:pt idx="99527">
                  <c:v>9951.06</c:v>
                </c:pt>
                <c:pt idx="99528">
                  <c:v>9951.16</c:v>
                </c:pt>
                <c:pt idx="99529">
                  <c:v>9951.26</c:v>
                </c:pt>
                <c:pt idx="99530">
                  <c:v>9951.36</c:v>
                </c:pt>
                <c:pt idx="99531">
                  <c:v>9951.46</c:v>
                </c:pt>
                <c:pt idx="99532">
                  <c:v>9951.56</c:v>
                </c:pt>
                <c:pt idx="99533">
                  <c:v>9951.66</c:v>
                </c:pt>
                <c:pt idx="99534">
                  <c:v>9951.76</c:v>
                </c:pt>
                <c:pt idx="99535">
                  <c:v>9951.86</c:v>
                </c:pt>
                <c:pt idx="99536">
                  <c:v>9951.96</c:v>
                </c:pt>
                <c:pt idx="99537">
                  <c:v>9952.06</c:v>
                </c:pt>
                <c:pt idx="99538">
                  <c:v>9952.16</c:v>
                </c:pt>
                <c:pt idx="99539">
                  <c:v>9952.26</c:v>
                </c:pt>
                <c:pt idx="99540">
                  <c:v>9952.36</c:v>
                </c:pt>
                <c:pt idx="99541">
                  <c:v>9952.46</c:v>
                </c:pt>
                <c:pt idx="99542">
                  <c:v>9952.56</c:v>
                </c:pt>
                <c:pt idx="99543">
                  <c:v>9952.66</c:v>
                </c:pt>
                <c:pt idx="99544">
                  <c:v>9952.76</c:v>
                </c:pt>
                <c:pt idx="99545">
                  <c:v>9952.86</c:v>
                </c:pt>
                <c:pt idx="99546">
                  <c:v>9952.96</c:v>
                </c:pt>
                <c:pt idx="99547">
                  <c:v>9953.06</c:v>
                </c:pt>
                <c:pt idx="99548">
                  <c:v>9953.16</c:v>
                </c:pt>
                <c:pt idx="99549">
                  <c:v>9953.26</c:v>
                </c:pt>
                <c:pt idx="99550">
                  <c:v>9953.36</c:v>
                </c:pt>
                <c:pt idx="99551">
                  <c:v>9953.46</c:v>
                </c:pt>
                <c:pt idx="99552">
                  <c:v>9953.56</c:v>
                </c:pt>
                <c:pt idx="99553">
                  <c:v>9953.66</c:v>
                </c:pt>
                <c:pt idx="99554">
                  <c:v>9953.76</c:v>
                </c:pt>
                <c:pt idx="99555">
                  <c:v>9953.86</c:v>
                </c:pt>
                <c:pt idx="99556">
                  <c:v>9953.96</c:v>
                </c:pt>
                <c:pt idx="99557">
                  <c:v>9954.06</c:v>
                </c:pt>
                <c:pt idx="99558">
                  <c:v>9954.16</c:v>
                </c:pt>
                <c:pt idx="99559">
                  <c:v>9954.26</c:v>
                </c:pt>
                <c:pt idx="99560">
                  <c:v>9954.36</c:v>
                </c:pt>
                <c:pt idx="99561">
                  <c:v>9954.46</c:v>
                </c:pt>
                <c:pt idx="99562">
                  <c:v>9954.56</c:v>
                </c:pt>
                <c:pt idx="99563">
                  <c:v>9954.66</c:v>
                </c:pt>
                <c:pt idx="99564">
                  <c:v>9954.76</c:v>
                </c:pt>
                <c:pt idx="99565">
                  <c:v>9954.86</c:v>
                </c:pt>
                <c:pt idx="99566">
                  <c:v>9954.96</c:v>
                </c:pt>
                <c:pt idx="99567">
                  <c:v>9955.06</c:v>
                </c:pt>
                <c:pt idx="99568">
                  <c:v>9955.16</c:v>
                </c:pt>
                <c:pt idx="99569">
                  <c:v>9955.26</c:v>
                </c:pt>
                <c:pt idx="99570">
                  <c:v>9955.36</c:v>
                </c:pt>
                <c:pt idx="99571">
                  <c:v>9955.46</c:v>
                </c:pt>
                <c:pt idx="99572">
                  <c:v>9955.56</c:v>
                </c:pt>
                <c:pt idx="99573">
                  <c:v>9955.66</c:v>
                </c:pt>
                <c:pt idx="99574">
                  <c:v>9955.76</c:v>
                </c:pt>
                <c:pt idx="99575">
                  <c:v>9955.86</c:v>
                </c:pt>
                <c:pt idx="99576">
                  <c:v>9955.96</c:v>
                </c:pt>
                <c:pt idx="99577">
                  <c:v>9956.06</c:v>
                </c:pt>
                <c:pt idx="99578">
                  <c:v>9956.16</c:v>
                </c:pt>
                <c:pt idx="99579">
                  <c:v>9956.26</c:v>
                </c:pt>
                <c:pt idx="99580">
                  <c:v>9956.36</c:v>
                </c:pt>
                <c:pt idx="99581">
                  <c:v>9956.46</c:v>
                </c:pt>
                <c:pt idx="99582">
                  <c:v>9956.56</c:v>
                </c:pt>
                <c:pt idx="99583">
                  <c:v>9956.66</c:v>
                </c:pt>
                <c:pt idx="99584">
                  <c:v>9956.76</c:v>
                </c:pt>
                <c:pt idx="99585">
                  <c:v>9956.86</c:v>
                </c:pt>
                <c:pt idx="99586">
                  <c:v>9956.96</c:v>
                </c:pt>
                <c:pt idx="99587">
                  <c:v>9957.06</c:v>
                </c:pt>
                <c:pt idx="99588">
                  <c:v>9957.16</c:v>
                </c:pt>
                <c:pt idx="99589">
                  <c:v>9957.26</c:v>
                </c:pt>
                <c:pt idx="99590">
                  <c:v>9957.36</c:v>
                </c:pt>
                <c:pt idx="99591">
                  <c:v>9957.46</c:v>
                </c:pt>
                <c:pt idx="99592">
                  <c:v>9957.56</c:v>
                </c:pt>
                <c:pt idx="99593">
                  <c:v>9957.66</c:v>
                </c:pt>
                <c:pt idx="99594">
                  <c:v>9957.76</c:v>
                </c:pt>
                <c:pt idx="99595">
                  <c:v>9957.86</c:v>
                </c:pt>
                <c:pt idx="99596">
                  <c:v>9957.96</c:v>
                </c:pt>
                <c:pt idx="99597">
                  <c:v>9958.06</c:v>
                </c:pt>
                <c:pt idx="99598">
                  <c:v>9958.16</c:v>
                </c:pt>
                <c:pt idx="99599">
                  <c:v>9958.26</c:v>
                </c:pt>
                <c:pt idx="99600">
                  <c:v>9958.36</c:v>
                </c:pt>
                <c:pt idx="99601">
                  <c:v>9958.46</c:v>
                </c:pt>
                <c:pt idx="99602">
                  <c:v>9958.56</c:v>
                </c:pt>
                <c:pt idx="99603">
                  <c:v>9958.66</c:v>
                </c:pt>
                <c:pt idx="99604">
                  <c:v>9958.76</c:v>
                </c:pt>
                <c:pt idx="99605">
                  <c:v>9958.86</c:v>
                </c:pt>
                <c:pt idx="99606">
                  <c:v>9958.96</c:v>
                </c:pt>
                <c:pt idx="99607">
                  <c:v>9959.06</c:v>
                </c:pt>
                <c:pt idx="99608">
                  <c:v>9959.16</c:v>
                </c:pt>
                <c:pt idx="99609">
                  <c:v>9959.26</c:v>
                </c:pt>
                <c:pt idx="99610">
                  <c:v>9959.36</c:v>
                </c:pt>
                <c:pt idx="99611">
                  <c:v>9959.46</c:v>
                </c:pt>
                <c:pt idx="99612">
                  <c:v>9959.56</c:v>
                </c:pt>
                <c:pt idx="99613">
                  <c:v>9959.66</c:v>
                </c:pt>
                <c:pt idx="99614">
                  <c:v>9959.76</c:v>
                </c:pt>
                <c:pt idx="99615">
                  <c:v>9959.86</c:v>
                </c:pt>
                <c:pt idx="99616">
                  <c:v>9959.96</c:v>
                </c:pt>
                <c:pt idx="99617">
                  <c:v>9960.06</c:v>
                </c:pt>
                <c:pt idx="99618">
                  <c:v>9960.16</c:v>
                </c:pt>
                <c:pt idx="99619">
                  <c:v>9960.26</c:v>
                </c:pt>
                <c:pt idx="99620">
                  <c:v>9960.36</c:v>
                </c:pt>
                <c:pt idx="99621">
                  <c:v>9960.46</c:v>
                </c:pt>
                <c:pt idx="99622">
                  <c:v>9960.56</c:v>
                </c:pt>
                <c:pt idx="99623">
                  <c:v>9960.66</c:v>
                </c:pt>
                <c:pt idx="99624">
                  <c:v>9960.76</c:v>
                </c:pt>
                <c:pt idx="99625">
                  <c:v>9960.86</c:v>
                </c:pt>
                <c:pt idx="99626">
                  <c:v>9960.96</c:v>
                </c:pt>
                <c:pt idx="99627">
                  <c:v>9961.06</c:v>
                </c:pt>
                <c:pt idx="99628">
                  <c:v>9961.16</c:v>
                </c:pt>
                <c:pt idx="99629">
                  <c:v>9961.26</c:v>
                </c:pt>
                <c:pt idx="99630">
                  <c:v>9961.36</c:v>
                </c:pt>
                <c:pt idx="99631">
                  <c:v>9961.46</c:v>
                </c:pt>
                <c:pt idx="99632">
                  <c:v>9961.56</c:v>
                </c:pt>
                <c:pt idx="99633">
                  <c:v>9961.66</c:v>
                </c:pt>
                <c:pt idx="99634">
                  <c:v>9961.76</c:v>
                </c:pt>
                <c:pt idx="99635">
                  <c:v>9961.86</c:v>
                </c:pt>
                <c:pt idx="99636">
                  <c:v>9961.96</c:v>
                </c:pt>
                <c:pt idx="99637">
                  <c:v>9962.06</c:v>
                </c:pt>
                <c:pt idx="99638">
                  <c:v>9962.16</c:v>
                </c:pt>
                <c:pt idx="99639">
                  <c:v>9962.26</c:v>
                </c:pt>
                <c:pt idx="99640">
                  <c:v>9962.36</c:v>
                </c:pt>
                <c:pt idx="99641">
                  <c:v>9962.46</c:v>
                </c:pt>
                <c:pt idx="99642">
                  <c:v>9962.56</c:v>
                </c:pt>
                <c:pt idx="99643">
                  <c:v>9962.66</c:v>
                </c:pt>
                <c:pt idx="99644">
                  <c:v>9962.76</c:v>
                </c:pt>
                <c:pt idx="99645">
                  <c:v>9962.86</c:v>
                </c:pt>
                <c:pt idx="99646">
                  <c:v>9962.96</c:v>
                </c:pt>
                <c:pt idx="99647">
                  <c:v>9963.06</c:v>
                </c:pt>
                <c:pt idx="99648">
                  <c:v>9963.16</c:v>
                </c:pt>
                <c:pt idx="99649">
                  <c:v>9963.26</c:v>
                </c:pt>
                <c:pt idx="99650">
                  <c:v>9963.36</c:v>
                </c:pt>
                <c:pt idx="99651">
                  <c:v>9963.46</c:v>
                </c:pt>
                <c:pt idx="99652">
                  <c:v>9963.56</c:v>
                </c:pt>
                <c:pt idx="99653">
                  <c:v>9963.66</c:v>
                </c:pt>
                <c:pt idx="99654">
                  <c:v>9963.76</c:v>
                </c:pt>
                <c:pt idx="99655">
                  <c:v>9963.86</c:v>
                </c:pt>
                <c:pt idx="99656">
                  <c:v>9963.96</c:v>
                </c:pt>
                <c:pt idx="99657">
                  <c:v>9964.06</c:v>
                </c:pt>
                <c:pt idx="99658">
                  <c:v>9964.16</c:v>
                </c:pt>
                <c:pt idx="99659">
                  <c:v>9964.26</c:v>
                </c:pt>
                <c:pt idx="99660">
                  <c:v>9964.36</c:v>
                </c:pt>
                <c:pt idx="99661">
                  <c:v>9964.46</c:v>
                </c:pt>
                <c:pt idx="99662">
                  <c:v>9964.56</c:v>
                </c:pt>
                <c:pt idx="99663">
                  <c:v>9964.66</c:v>
                </c:pt>
                <c:pt idx="99664">
                  <c:v>9964.76</c:v>
                </c:pt>
                <c:pt idx="99665">
                  <c:v>9964.86</c:v>
                </c:pt>
                <c:pt idx="99666">
                  <c:v>9964.96</c:v>
                </c:pt>
                <c:pt idx="99667">
                  <c:v>9965.06</c:v>
                </c:pt>
                <c:pt idx="99668">
                  <c:v>9965.16</c:v>
                </c:pt>
                <c:pt idx="99669">
                  <c:v>9965.26</c:v>
                </c:pt>
                <c:pt idx="99670">
                  <c:v>9965.36</c:v>
                </c:pt>
                <c:pt idx="99671">
                  <c:v>9965.46</c:v>
                </c:pt>
                <c:pt idx="99672">
                  <c:v>9965.56</c:v>
                </c:pt>
                <c:pt idx="99673">
                  <c:v>9965.66</c:v>
                </c:pt>
                <c:pt idx="99674">
                  <c:v>9965.76</c:v>
                </c:pt>
                <c:pt idx="99675">
                  <c:v>9965.86</c:v>
                </c:pt>
                <c:pt idx="99676">
                  <c:v>9965.96</c:v>
                </c:pt>
                <c:pt idx="99677">
                  <c:v>9966.06</c:v>
                </c:pt>
                <c:pt idx="99678">
                  <c:v>9966.16</c:v>
                </c:pt>
                <c:pt idx="99679">
                  <c:v>9966.26</c:v>
                </c:pt>
                <c:pt idx="99680">
                  <c:v>9966.36</c:v>
                </c:pt>
                <c:pt idx="99681">
                  <c:v>9966.46</c:v>
                </c:pt>
                <c:pt idx="99682">
                  <c:v>9966.56</c:v>
                </c:pt>
                <c:pt idx="99683">
                  <c:v>9966.66</c:v>
                </c:pt>
                <c:pt idx="99684">
                  <c:v>9966.76</c:v>
                </c:pt>
                <c:pt idx="99685">
                  <c:v>9966.86</c:v>
                </c:pt>
                <c:pt idx="99686">
                  <c:v>9966.96</c:v>
                </c:pt>
                <c:pt idx="99687">
                  <c:v>9967.06</c:v>
                </c:pt>
                <c:pt idx="99688">
                  <c:v>9967.16</c:v>
                </c:pt>
                <c:pt idx="99689">
                  <c:v>9967.26</c:v>
                </c:pt>
                <c:pt idx="99690">
                  <c:v>9967.36</c:v>
                </c:pt>
                <c:pt idx="99691">
                  <c:v>9967.46</c:v>
                </c:pt>
                <c:pt idx="99692">
                  <c:v>9967.56</c:v>
                </c:pt>
                <c:pt idx="99693">
                  <c:v>9967.66</c:v>
                </c:pt>
                <c:pt idx="99694">
                  <c:v>9967.76</c:v>
                </c:pt>
                <c:pt idx="99695">
                  <c:v>9967.86</c:v>
                </c:pt>
                <c:pt idx="99696">
                  <c:v>9967.96</c:v>
                </c:pt>
                <c:pt idx="99697">
                  <c:v>9968.06</c:v>
                </c:pt>
                <c:pt idx="99698">
                  <c:v>9968.16</c:v>
                </c:pt>
                <c:pt idx="99699">
                  <c:v>9968.26</c:v>
                </c:pt>
                <c:pt idx="99700">
                  <c:v>9968.36</c:v>
                </c:pt>
                <c:pt idx="99701">
                  <c:v>9968.46</c:v>
                </c:pt>
                <c:pt idx="99702">
                  <c:v>9968.56</c:v>
                </c:pt>
                <c:pt idx="99703">
                  <c:v>9968.66</c:v>
                </c:pt>
                <c:pt idx="99704">
                  <c:v>9968.76</c:v>
                </c:pt>
                <c:pt idx="99705">
                  <c:v>9968.86</c:v>
                </c:pt>
                <c:pt idx="99706">
                  <c:v>9968.96</c:v>
                </c:pt>
                <c:pt idx="99707">
                  <c:v>9969.06</c:v>
                </c:pt>
                <c:pt idx="99708">
                  <c:v>9969.16</c:v>
                </c:pt>
                <c:pt idx="99709">
                  <c:v>9969.26</c:v>
                </c:pt>
                <c:pt idx="99710">
                  <c:v>9969.36</c:v>
                </c:pt>
                <c:pt idx="99711">
                  <c:v>9969.46</c:v>
                </c:pt>
                <c:pt idx="99712">
                  <c:v>9969.56</c:v>
                </c:pt>
                <c:pt idx="99713">
                  <c:v>9969.66</c:v>
                </c:pt>
                <c:pt idx="99714">
                  <c:v>9969.76</c:v>
                </c:pt>
                <c:pt idx="99715">
                  <c:v>9969.86</c:v>
                </c:pt>
                <c:pt idx="99716">
                  <c:v>9969.96</c:v>
                </c:pt>
                <c:pt idx="99717">
                  <c:v>9970.06</c:v>
                </c:pt>
                <c:pt idx="99718">
                  <c:v>9970.16</c:v>
                </c:pt>
                <c:pt idx="99719">
                  <c:v>9970.26</c:v>
                </c:pt>
                <c:pt idx="99720">
                  <c:v>9970.36</c:v>
                </c:pt>
                <c:pt idx="99721">
                  <c:v>9970.46</c:v>
                </c:pt>
                <c:pt idx="99722">
                  <c:v>9970.56</c:v>
                </c:pt>
                <c:pt idx="99723">
                  <c:v>9970.66</c:v>
                </c:pt>
                <c:pt idx="99724">
                  <c:v>9970.76</c:v>
                </c:pt>
                <c:pt idx="99725">
                  <c:v>9970.86</c:v>
                </c:pt>
                <c:pt idx="99726">
                  <c:v>9970.96</c:v>
                </c:pt>
                <c:pt idx="99727">
                  <c:v>9971.06</c:v>
                </c:pt>
                <c:pt idx="99728">
                  <c:v>9971.16</c:v>
                </c:pt>
                <c:pt idx="99729">
                  <c:v>9971.26</c:v>
                </c:pt>
                <c:pt idx="99730">
                  <c:v>9971.36</c:v>
                </c:pt>
                <c:pt idx="99731">
                  <c:v>9971.46</c:v>
                </c:pt>
                <c:pt idx="99732">
                  <c:v>9971.56</c:v>
                </c:pt>
                <c:pt idx="99733">
                  <c:v>9971.66</c:v>
                </c:pt>
                <c:pt idx="99734">
                  <c:v>9971.76</c:v>
                </c:pt>
                <c:pt idx="99735">
                  <c:v>9971.86</c:v>
                </c:pt>
                <c:pt idx="99736">
                  <c:v>9971.96</c:v>
                </c:pt>
                <c:pt idx="99737">
                  <c:v>9972.06</c:v>
                </c:pt>
                <c:pt idx="99738">
                  <c:v>9972.16</c:v>
                </c:pt>
                <c:pt idx="99739">
                  <c:v>9972.26</c:v>
                </c:pt>
                <c:pt idx="99740">
                  <c:v>9972.36</c:v>
                </c:pt>
                <c:pt idx="99741">
                  <c:v>9972.46</c:v>
                </c:pt>
                <c:pt idx="99742">
                  <c:v>9972.56</c:v>
                </c:pt>
                <c:pt idx="99743">
                  <c:v>9972.66</c:v>
                </c:pt>
                <c:pt idx="99744">
                  <c:v>9972.76</c:v>
                </c:pt>
                <c:pt idx="99745">
                  <c:v>9972.86</c:v>
                </c:pt>
                <c:pt idx="99746">
                  <c:v>9972.96</c:v>
                </c:pt>
                <c:pt idx="99747">
                  <c:v>9973.06</c:v>
                </c:pt>
                <c:pt idx="99748">
                  <c:v>9973.16</c:v>
                </c:pt>
                <c:pt idx="99749">
                  <c:v>9973.26</c:v>
                </c:pt>
                <c:pt idx="99750">
                  <c:v>9973.36</c:v>
                </c:pt>
                <c:pt idx="99751">
                  <c:v>9973.46</c:v>
                </c:pt>
                <c:pt idx="99752">
                  <c:v>9973.56</c:v>
                </c:pt>
                <c:pt idx="99753">
                  <c:v>9973.66</c:v>
                </c:pt>
                <c:pt idx="99754">
                  <c:v>9973.76</c:v>
                </c:pt>
                <c:pt idx="99755">
                  <c:v>9973.86</c:v>
                </c:pt>
                <c:pt idx="99756">
                  <c:v>9973.96</c:v>
                </c:pt>
                <c:pt idx="99757">
                  <c:v>9974.06</c:v>
                </c:pt>
                <c:pt idx="99758">
                  <c:v>9974.16</c:v>
                </c:pt>
                <c:pt idx="99759">
                  <c:v>9974.26</c:v>
                </c:pt>
                <c:pt idx="99760">
                  <c:v>9974.36</c:v>
                </c:pt>
                <c:pt idx="99761">
                  <c:v>9974.46</c:v>
                </c:pt>
                <c:pt idx="99762">
                  <c:v>9974.56</c:v>
                </c:pt>
                <c:pt idx="99763">
                  <c:v>9974.66</c:v>
                </c:pt>
                <c:pt idx="99764">
                  <c:v>9974.76</c:v>
                </c:pt>
                <c:pt idx="99765">
                  <c:v>9974.86</c:v>
                </c:pt>
                <c:pt idx="99766">
                  <c:v>9974.96</c:v>
                </c:pt>
                <c:pt idx="99767">
                  <c:v>9975.06</c:v>
                </c:pt>
                <c:pt idx="99768">
                  <c:v>9975.16</c:v>
                </c:pt>
                <c:pt idx="99769">
                  <c:v>9975.26</c:v>
                </c:pt>
                <c:pt idx="99770">
                  <c:v>9975.36</c:v>
                </c:pt>
                <c:pt idx="99771">
                  <c:v>9975.46</c:v>
                </c:pt>
                <c:pt idx="99772">
                  <c:v>9975.56</c:v>
                </c:pt>
                <c:pt idx="99773">
                  <c:v>9975.66</c:v>
                </c:pt>
                <c:pt idx="99774">
                  <c:v>9975.76</c:v>
                </c:pt>
                <c:pt idx="99775">
                  <c:v>9975.86</c:v>
                </c:pt>
                <c:pt idx="99776">
                  <c:v>9975.96</c:v>
                </c:pt>
                <c:pt idx="99777">
                  <c:v>9976.06</c:v>
                </c:pt>
                <c:pt idx="99778">
                  <c:v>9976.16</c:v>
                </c:pt>
                <c:pt idx="99779">
                  <c:v>9976.26</c:v>
                </c:pt>
                <c:pt idx="99780">
                  <c:v>9976.36</c:v>
                </c:pt>
                <c:pt idx="99781">
                  <c:v>9976.46</c:v>
                </c:pt>
                <c:pt idx="99782">
                  <c:v>9976.56</c:v>
                </c:pt>
                <c:pt idx="99783">
                  <c:v>9976.66</c:v>
                </c:pt>
                <c:pt idx="99784">
                  <c:v>9976.76</c:v>
                </c:pt>
                <c:pt idx="99785">
                  <c:v>9976.86</c:v>
                </c:pt>
                <c:pt idx="99786">
                  <c:v>9976.96</c:v>
                </c:pt>
                <c:pt idx="99787">
                  <c:v>9977.06</c:v>
                </c:pt>
                <c:pt idx="99788">
                  <c:v>9977.16</c:v>
                </c:pt>
                <c:pt idx="99789">
                  <c:v>9977.26</c:v>
                </c:pt>
                <c:pt idx="99790">
                  <c:v>9977.36</c:v>
                </c:pt>
                <c:pt idx="99791">
                  <c:v>9977.46</c:v>
                </c:pt>
                <c:pt idx="99792">
                  <c:v>9977.56</c:v>
                </c:pt>
                <c:pt idx="99793">
                  <c:v>9977.66</c:v>
                </c:pt>
                <c:pt idx="99794">
                  <c:v>9977.76</c:v>
                </c:pt>
                <c:pt idx="99795">
                  <c:v>9977.86</c:v>
                </c:pt>
                <c:pt idx="99796">
                  <c:v>9977.96</c:v>
                </c:pt>
                <c:pt idx="99797">
                  <c:v>9978.06</c:v>
                </c:pt>
                <c:pt idx="99798">
                  <c:v>9978.16</c:v>
                </c:pt>
                <c:pt idx="99799">
                  <c:v>9978.26</c:v>
                </c:pt>
                <c:pt idx="99800">
                  <c:v>9978.36</c:v>
                </c:pt>
                <c:pt idx="99801">
                  <c:v>9978.46</c:v>
                </c:pt>
                <c:pt idx="99802">
                  <c:v>9978.56</c:v>
                </c:pt>
                <c:pt idx="99803">
                  <c:v>9978.66</c:v>
                </c:pt>
                <c:pt idx="99804">
                  <c:v>9978.76</c:v>
                </c:pt>
                <c:pt idx="99805">
                  <c:v>9978.86</c:v>
                </c:pt>
                <c:pt idx="99806">
                  <c:v>9978.96</c:v>
                </c:pt>
                <c:pt idx="99807">
                  <c:v>9979.06</c:v>
                </c:pt>
                <c:pt idx="99808">
                  <c:v>9979.16</c:v>
                </c:pt>
                <c:pt idx="99809">
                  <c:v>9979.26</c:v>
                </c:pt>
                <c:pt idx="99810">
                  <c:v>9979.36</c:v>
                </c:pt>
                <c:pt idx="99811">
                  <c:v>9979.46</c:v>
                </c:pt>
                <c:pt idx="99812">
                  <c:v>9979.56</c:v>
                </c:pt>
                <c:pt idx="99813">
                  <c:v>9979.66</c:v>
                </c:pt>
                <c:pt idx="99814">
                  <c:v>9979.76</c:v>
                </c:pt>
                <c:pt idx="99815">
                  <c:v>9979.86</c:v>
                </c:pt>
                <c:pt idx="99816">
                  <c:v>9979.96</c:v>
                </c:pt>
                <c:pt idx="99817">
                  <c:v>9980.06</c:v>
                </c:pt>
                <c:pt idx="99818">
                  <c:v>9980.16</c:v>
                </c:pt>
                <c:pt idx="99819">
                  <c:v>9980.26</c:v>
                </c:pt>
                <c:pt idx="99820">
                  <c:v>9980.36</c:v>
                </c:pt>
                <c:pt idx="99821">
                  <c:v>9980.46</c:v>
                </c:pt>
                <c:pt idx="99822">
                  <c:v>9980.56</c:v>
                </c:pt>
                <c:pt idx="99823">
                  <c:v>9980.66</c:v>
                </c:pt>
                <c:pt idx="99824">
                  <c:v>9980.76</c:v>
                </c:pt>
                <c:pt idx="99825">
                  <c:v>9980.86</c:v>
                </c:pt>
                <c:pt idx="99826">
                  <c:v>9980.96</c:v>
                </c:pt>
                <c:pt idx="99827">
                  <c:v>9981.06</c:v>
                </c:pt>
                <c:pt idx="99828">
                  <c:v>9981.16</c:v>
                </c:pt>
                <c:pt idx="99829">
                  <c:v>9981.26</c:v>
                </c:pt>
                <c:pt idx="99830">
                  <c:v>9981.36</c:v>
                </c:pt>
                <c:pt idx="99831">
                  <c:v>9981.46</c:v>
                </c:pt>
                <c:pt idx="99832">
                  <c:v>9981.56</c:v>
                </c:pt>
                <c:pt idx="99833">
                  <c:v>9981.66</c:v>
                </c:pt>
                <c:pt idx="99834">
                  <c:v>9981.76</c:v>
                </c:pt>
                <c:pt idx="99835">
                  <c:v>9981.86</c:v>
                </c:pt>
                <c:pt idx="99836">
                  <c:v>9981.96</c:v>
                </c:pt>
                <c:pt idx="99837">
                  <c:v>9982.06</c:v>
                </c:pt>
                <c:pt idx="99838">
                  <c:v>9982.16</c:v>
                </c:pt>
                <c:pt idx="99839">
                  <c:v>9982.26</c:v>
                </c:pt>
                <c:pt idx="99840">
                  <c:v>9982.36</c:v>
                </c:pt>
                <c:pt idx="99841">
                  <c:v>9982.46</c:v>
                </c:pt>
                <c:pt idx="99842">
                  <c:v>9982.56</c:v>
                </c:pt>
                <c:pt idx="99843">
                  <c:v>9982.66</c:v>
                </c:pt>
                <c:pt idx="99844">
                  <c:v>9982.76</c:v>
                </c:pt>
                <c:pt idx="99845">
                  <c:v>9982.86</c:v>
                </c:pt>
                <c:pt idx="99846">
                  <c:v>9982.96</c:v>
                </c:pt>
                <c:pt idx="99847">
                  <c:v>9983.06</c:v>
                </c:pt>
                <c:pt idx="99848">
                  <c:v>9983.16</c:v>
                </c:pt>
                <c:pt idx="99849">
                  <c:v>9983.26</c:v>
                </c:pt>
                <c:pt idx="99850">
                  <c:v>9983.36</c:v>
                </c:pt>
                <c:pt idx="99851">
                  <c:v>9983.46</c:v>
                </c:pt>
                <c:pt idx="99852">
                  <c:v>9983.56</c:v>
                </c:pt>
                <c:pt idx="99853">
                  <c:v>9983.66</c:v>
                </c:pt>
                <c:pt idx="99854">
                  <c:v>9983.76</c:v>
                </c:pt>
                <c:pt idx="99855">
                  <c:v>9983.86</c:v>
                </c:pt>
                <c:pt idx="99856">
                  <c:v>9983.96</c:v>
                </c:pt>
                <c:pt idx="99857">
                  <c:v>9984.06</c:v>
                </c:pt>
                <c:pt idx="99858">
                  <c:v>9984.16</c:v>
                </c:pt>
                <c:pt idx="99859">
                  <c:v>9984.26</c:v>
                </c:pt>
                <c:pt idx="99860">
                  <c:v>9984.36</c:v>
                </c:pt>
                <c:pt idx="99861">
                  <c:v>9984.46</c:v>
                </c:pt>
                <c:pt idx="99862">
                  <c:v>9984.56</c:v>
                </c:pt>
                <c:pt idx="99863">
                  <c:v>9984.66</c:v>
                </c:pt>
                <c:pt idx="99864">
                  <c:v>9984.76</c:v>
                </c:pt>
                <c:pt idx="99865">
                  <c:v>9984.86</c:v>
                </c:pt>
                <c:pt idx="99866">
                  <c:v>9984.96</c:v>
                </c:pt>
                <c:pt idx="99867">
                  <c:v>9985.06</c:v>
                </c:pt>
                <c:pt idx="99868">
                  <c:v>9985.16</c:v>
                </c:pt>
                <c:pt idx="99869">
                  <c:v>9985.26</c:v>
                </c:pt>
                <c:pt idx="99870">
                  <c:v>9985.36</c:v>
                </c:pt>
                <c:pt idx="99871">
                  <c:v>9985.46</c:v>
                </c:pt>
                <c:pt idx="99872">
                  <c:v>9985.56</c:v>
                </c:pt>
                <c:pt idx="99873">
                  <c:v>9985.66</c:v>
                </c:pt>
                <c:pt idx="99874">
                  <c:v>9985.76</c:v>
                </c:pt>
                <c:pt idx="99875">
                  <c:v>9985.86</c:v>
                </c:pt>
                <c:pt idx="99876">
                  <c:v>9985.96</c:v>
                </c:pt>
                <c:pt idx="99877">
                  <c:v>9986.06</c:v>
                </c:pt>
                <c:pt idx="99878">
                  <c:v>9986.16</c:v>
                </c:pt>
                <c:pt idx="99879">
                  <c:v>9986.26</c:v>
                </c:pt>
                <c:pt idx="99880">
                  <c:v>9986.36</c:v>
                </c:pt>
                <c:pt idx="99881">
                  <c:v>9986.46</c:v>
                </c:pt>
                <c:pt idx="99882">
                  <c:v>9986.56</c:v>
                </c:pt>
                <c:pt idx="99883">
                  <c:v>9986.66</c:v>
                </c:pt>
                <c:pt idx="99884">
                  <c:v>9986.76</c:v>
                </c:pt>
                <c:pt idx="99885">
                  <c:v>9986.86</c:v>
                </c:pt>
                <c:pt idx="99886">
                  <c:v>9986.96</c:v>
                </c:pt>
                <c:pt idx="99887">
                  <c:v>9987.06</c:v>
                </c:pt>
                <c:pt idx="99888">
                  <c:v>9987.16</c:v>
                </c:pt>
                <c:pt idx="99889">
                  <c:v>9987.26</c:v>
                </c:pt>
                <c:pt idx="99890">
                  <c:v>9987.36</c:v>
                </c:pt>
                <c:pt idx="99891">
                  <c:v>9987.46</c:v>
                </c:pt>
                <c:pt idx="99892">
                  <c:v>9987.56</c:v>
                </c:pt>
                <c:pt idx="99893">
                  <c:v>9987.66</c:v>
                </c:pt>
                <c:pt idx="99894">
                  <c:v>9987.76</c:v>
                </c:pt>
                <c:pt idx="99895">
                  <c:v>9987.86</c:v>
                </c:pt>
                <c:pt idx="99896">
                  <c:v>9987.96</c:v>
                </c:pt>
                <c:pt idx="99897">
                  <c:v>9988.06</c:v>
                </c:pt>
                <c:pt idx="99898">
                  <c:v>9988.16</c:v>
                </c:pt>
                <c:pt idx="99899">
                  <c:v>9988.26</c:v>
                </c:pt>
                <c:pt idx="99900">
                  <c:v>9988.36</c:v>
                </c:pt>
                <c:pt idx="99901">
                  <c:v>9988.46</c:v>
                </c:pt>
                <c:pt idx="99902">
                  <c:v>9988.56</c:v>
                </c:pt>
                <c:pt idx="99903">
                  <c:v>9988.66</c:v>
                </c:pt>
                <c:pt idx="99904">
                  <c:v>9988.76</c:v>
                </c:pt>
                <c:pt idx="99905">
                  <c:v>9988.86</c:v>
                </c:pt>
                <c:pt idx="99906">
                  <c:v>9988.96</c:v>
                </c:pt>
                <c:pt idx="99907">
                  <c:v>9989.06</c:v>
                </c:pt>
                <c:pt idx="99908">
                  <c:v>9989.16</c:v>
                </c:pt>
                <c:pt idx="99909">
                  <c:v>9989.26</c:v>
                </c:pt>
                <c:pt idx="99910">
                  <c:v>9989.36</c:v>
                </c:pt>
                <c:pt idx="99911">
                  <c:v>9989.46</c:v>
                </c:pt>
                <c:pt idx="99912">
                  <c:v>9989.56</c:v>
                </c:pt>
                <c:pt idx="99913">
                  <c:v>9989.66</c:v>
                </c:pt>
                <c:pt idx="99914">
                  <c:v>9989.76</c:v>
                </c:pt>
                <c:pt idx="99915">
                  <c:v>9989.86</c:v>
                </c:pt>
                <c:pt idx="99916">
                  <c:v>9989.96</c:v>
                </c:pt>
                <c:pt idx="99917">
                  <c:v>9990.06</c:v>
                </c:pt>
                <c:pt idx="99918">
                  <c:v>9990.16</c:v>
                </c:pt>
                <c:pt idx="99919">
                  <c:v>9990.26</c:v>
                </c:pt>
                <c:pt idx="99920">
                  <c:v>9990.36</c:v>
                </c:pt>
                <c:pt idx="99921">
                  <c:v>9990.46</c:v>
                </c:pt>
                <c:pt idx="99922">
                  <c:v>9990.56</c:v>
                </c:pt>
                <c:pt idx="99923">
                  <c:v>9990.66</c:v>
                </c:pt>
                <c:pt idx="99924">
                  <c:v>9990.76</c:v>
                </c:pt>
                <c:pt idx="99925">
                  <c:v>9990.86</c:v>
                </c:pt>
                <c:pt idx="99926">
                  <c:v>9990.96</c:v>
                </c:pt>
                <c:pt idx="99927">
                  <c:v>9991.06</c:v>
                </c:pt>
                <c:pt idx="99928">
                  <c:v>9991.16</c:v>
                </c:pt>
                <c:pt idx="99929">
                  <c:v>9991.26</c:v>
                </c:pt>
                <c:pt idx="99930">
                  <c:v>9991.36</c:v>
                </c:pt>
                <c:pt idx="99931">
                  <c:v>9991.46</c:v>
                </c:pt>
                <c:pt idx="99932">
                  <c:v>9991.56</c:v>
                </c:pt>
                <c:pt idx="99933">
                  <c:v>9991.66</c:v>
                </c:pt>
                <c:pt idx="99934">
                  <c:v>9991.76</c:v>
                </c:pt>
                <c:pt idx="99935">
                  <c:v>9991.86</c:v>
                </c:pt>
                <c:pt idx="99936">
                  <c:v>9991.96</c:v>
                </c:pt>
                <c:pt idx="99937">
                  <c:v>9992.06</c:v>
                </c:pt>
                <c:pt idx="99938">
                  <c:v>9992.16</c:v>
                </c:pt>
                <c:pt idx="99939">
                  <c:v>9992.26</c:v>
                </c:pt>
                <c:pt idx="99940">
                  <c:v>9992.36</c:v>
                </c:pt>
                <c:pt idx="99941">
                  <c:v>9992.46</c:v>
                </c:pt>
                <c:pt idx="99942">
                  <c:v>9992.56</c:v>
                </c:pt>
                <c:pt idx="99943">
                  <c:v>9992.66</c:v>
                </c:pt>
                <c:pt idx="99944">
                  <c:v>9992.76</c:v>
                </c:pt>
                <c:pt idx="99945">
                  <c:v>9992.86</c:v>
                </c:pt>
                <c:pt idx="99946">
                  <c:v>9992.96</c:v>
                </c:pt>
                <c:pt idx="99947">
                  <c:v>9993.06</c:v>
                </c:pt>
                <c:pt idx="99948">
                  <c:v>9993.16</c:v>
                </c:pt>
                <c:pt idx="99949">
                  <c:v>9993.26</c:v>
                </c:pt>
                <c:pt idx="99950">
                  <c:v>9993.36</c:v>
                </c:pt>
                <c:pt idx="99951">
                  <c:v>9993.46</c:v>
                </c:pt>
                <c:pt idx="99952">
                  <c:v>9993.56</c:v>
                </c:pt>
                <c:pt idx="99953">
                  <c:v>9993.66</c:v>
                </c:pt>
                <c:pt idx="99954">
                  <c:v>9993.76</c:v>
                </c:pt>
                <c:pt idx="99955">
                  <c:v>9993.86</c:v>
                </c:pt>
                <c:pt idx="99956">
                  <c:v>9993.96</c:v>
                </c:pt>
                <c:pt idx="99957">
                  <c:v>9994.06</c:v>
                </c:pt>
                <c:pt idx="99958">
                  <c:v>9994.16</c:v>
                </c:pt>
                <c:pt idx="99959">
                  <c:v>9994.26</c:v>
                </c:pt>
                <c:pt idx="99960">
                  <c:v>9994.36</c:v>
                </c:pt>
                <c:pt idx="99961">
                  <c:v>9994.46</c:v>
                </c:pt>
                <c:pt idx="99962">
                  <c:v>9994.56</c:v>
                </c:pt>
                <c:pt idx="99963">
                  <c:v>9994.66</c:v>
                </c:pt>
                <c:pt idx="99964">
                  <c:v>9994.76</c:v>
                </c:pt>
                <c:pt idx="99965">
                  <c:v>9994.86</c:v>
                </c:pt>
                <c:pt idx="99966">
                  <c:v>9994.96</c:v>
                </c:pt>
                <c:pt idx="99967">
                  <c:v>9995.06</c:v>
                </c:pt>
                <c:pt idx="99968">
                  <c:v>9995.16</c:v>
                </c:pt>
                <c:pt idx="99969">
                  <c:v>9995.26</c:v>
                </c:pt>
                <c:pt idx="99970">
                  <c:v>9995.36</c:v>
                </c:pt>
                <c:pt idx="99971">
                  <c:v>9995.46</c:v>
                </c:pt>
                <c:pt idx="99972">
                  <c:v>9995.56</c:v>
                </c:pt>
                <c:pt idx="99973">
                  <c:v>9995.66</c:v>
                </c:pt>
                <c:pt idx="99974">
                  <c:v>9995.76</c:v>
                </c:pt>
                <c:pt idx="99975">
                  <c:v>9995.86</c:v>
                </c:pt>
                <c:pt idx="99976">
                  <c:v>9995.96</c:v>
                </c:pt>
                <c:pt idx="99977">
                  <c:v>9996.06</c:v>
                </c:pt>
                <c:pt idx="99978">
                  <c:v>9996.16</c:v>
                </c:pt>
                <c:pt idx="99979">
                  <c:v>9996.26</c:v>
                </c:pt>
                <c:pt idx="99980">
                  <c:v>9996.36</c:v>
                </c:pt>
                <c:pt idx="99981">
                  <c:v>9996.46</c:v>
                </c:pt>
                <c:pt idx="99982">
                  <c:v>9996.56</c:v>
                </c:pt>
                <c:pt idx="99983">
                  <c:v>9996.66</c:v>
                </c:pt>
                <c:pt idx="99984">
                  <c:v>9996.76</c:v>
                </c:pt>
                <c:pt idx="99985">
                  <c:v>9996.86</c:v>
                </c:pt>
                <c:pt idx="99986">
                  <c:v>9996.96</c:v>
                </c:pt>
                <c:pt idx="99987">
                  <c:v>9997.06</c:v>
                </c:pt>
                <c:pt idx="99988">
                  <c:v>9997.16</c:v>
                </c:pt>
                <c:pt idx="99989">
                  <c:v>9997.26</c:v>
                </c:pt>
                <c:pt idx="99990">
                  <c:v>9997.36</c:v>
                </c:pt>
                <c:pt idx="99991">
                  <c:v>9997.46</c:v>
                </c:pt>
                <c:pt idx="99992">
                  <c:v>9997.56</c:v>
                </c:pt>
                <c:pt idx="99993">
                  <c:v>9997.66</c:v>
                </c:pt>
                <c:pt idx="99994">
                  <c:v>9997.76</c:v>
                </c:pt>
                <c:pt idx="99995">
                  <c:v>9997.86</c:v>
                </c:pt>
                <c:pt idx="99996">
                  <c:v>9997.96</c:v>
                </c:pt>
                <c:pt idx="99997">
                  <c:v>9998.06</c:v>
                </c:pt>
                <c:pt idx="99998">
                  <c:v>9998.16</c:v>
                </c:pt>
                <c:pt idx="99999">
                  <c:v>9998.26</c:v>
                </c:pt>
                <c:pt idx="100000">
                  <c:v>9998.36</c:v>
                </c:pt>
                <c:pt idx="100001">
                  <c:v>9998.46</c:v>
                </c:pt>
                <c:pt idx="100002">
                  <c:v>9998.56</c:v>
                </c:pt>
                <c:pt idx="100003">
                  <c:v>9998.66</c:v>
                </c:pt>
                <c:pt idx="100004">
                  <c:v>9998.76</c:v>
                </c:pt>
                <c:pt idx="100005">
                  <c:v>9998.86</c:v>
                </c:pt>
                <c:pt idx="100006">
                  <c:v>9998.96</c:v>
                </c:pt>
                <c:pt idx="100007">
                  <c:v>9999.06</c:v>
                </c:pt>
                <c:pt idx="100008">
                  <c:v>9999.16</c:v>
                </c:pt>
                <c:pt idx="100009">
                  <c:v>9999.26</c:v>
                </c:pt>
                <c:pt idx="100010">
                  <c:v>9999.36</c:v>
                </c:pt>
                <c:pt idx="100011">
                  <c:v>9999.46</c:v>
                </c:pt>
                <c:pt idx="100012">
                  <c:v>9999.56</c:v>
                </c:pt>
                <c:pt idx="100013">
                  <c:v>9999.66</c:v>
                </c:pt>
                <c:pt idx="100014">
                  <c:v>9999.76</c:v>
                </c:pt>
                <c:pt idx="100015">
                  <c:v>9999.86</c:v>
                </c:pt>
                <c:pt idx="100016">
                  <c:v>9999.96</c:v>
                </c:pt>
                <c:pt idx="100017">
                  <c:v>10000.1</c:v>
                </c:pt>
                <c:pt idx="100018">
                  <c:v>10000.2</c:v>
                </c:pt>
                <c:pt idx="100019">
                  <c:v>10000.3</c:v>
                </c:pt>
                <c:pt idx="100020">
                  <c:v>10000.4</c:v>
                </c:pt>
                <c:pt idx="100021">
                  <c:v>10000.5</c:v>
                </c:pt>
                <c:pt idx="100022">
                  <c:v>10000.6</c:v>
                </c:pt>
                <c:pt idx="100023">
                  <c:v>10000.7</c:v>
                </c:pt>
                <c:pt idx="100024">
                  <c:v>10000.8</c:v>
                </c:pt>
                <c:pt idx="100025">
                  <c:v>10000.9</c:v>
                </c:pt>
                <c:pt idx="100026">
                  <c:v>10001</c:v>
                </c:pt>
                <c:pt idx="100027">
                  <c:v>10001.1</c:v>
                </c:pt>
                <c:pt idx="100028">
                  <c:v>10001.2</c:v>
                </c:pt>
                <c:pt idx="100029">
                  <c:v>10001.3</c:v>
                </c:pt>
                <c:pt idx="100030">
                  <c:v>10001.4</c:v>
                </c:pt>
                <c:pt idx="100031">
                  <c:v>10001.5</c:v>
                </c:pt>
                <c:pt idx="100032">
                  <c:v>10001.6</c:v>
                </c:pt>
                <c:pt idx="100033">
                  <c:v>10001.7</c:v>
                </c:pt>
                <c:pt idx="100034">
                  <c:v>10001.8</c:v>
                </c:pt>
                <c:pt idx="100035">
                  <c:v>10001.9</c:v>
                </c:pt>
                <c:pt idx="100036">
                  <c:v>10002</c:v>
                </c:pt>
                <c:pt idx="100037">
                  <c:v>10002.1</c:v>
                </c:pt>
                <c:pt idx="100038">
                  <c:v>10002.2</c:v>
                </c:pt>
                <c:pt idx="100039">
                  <c:v>10002.3</c:v>
                </c:pt>
                <c:pt idx="100040">
                  <c:v>10002.4</c:v>
                </c:pt>
                <c:pt idx="100041">
                  <c:v>10002.5</c:v>
                </c:pt>
                <c:pt idx="100042">
                  <c:v>10002.6</c:v>
                </c:pt>
                <c:pt idx="100043">
                  <c:v>10002.7</c:v>
                </c:pt>
                <c:pt idx="100044">
                  <c:v>10002.8</c:v>
                </c:pt>
                <c:pt idx="100045">
                  <c:v>10002.9</c:v>
                </c:pt>
                <c:pt idx="100046">
                  <c:v>10003</c:v>
                </c:pt>
                <c:pt idx="100047">
                  <c:v>10003.1</c:v>
                </c:pt>
                <c:pt idx="100048">
                  <c:v>10003.2</c:v>
                </c:pt>
                <c:pt idx="100049">
                  <c:v>10003.3</c:v>
                </c:pt>
                <c:pt idx="100050">
                  <c:v>10003.4</c:v>
                </c:pt>
                <c:pt idx="100051">
                  <c:v>10003.5</c:v>
                </c:pt>
                <c:pt idx="100052">
                  <c:v>10003.6</c:v>
                </c:pt>
                <c:pt idx="100053">
                  <c:v>10003.7</c:v>
                </c:pt>
                <c:pt idx="100054">
                  <c:v>10003.8</c:v>
                </c:pt>
                <c:pt idx="100055">
                  <c:v>10003.9</c:v>
                </c:pt>
                <c:pt idx="100056">
                  <c:v>10004</c:v>
                </c:pt>
                <c:pt idx="100057">
                  <c:v>10004.1</c:v>
                </c:pt>
                <c:pt idx="100058">
                  <c:v>10004.2</c:v>
                </c:pt>
                <c:pt idx="100059">
                  <c:v>10004.3</c:v>
                </c:pt>
                <c:pt idx="100060">
                  <c:v>10004.4</c:v>
                </c:pt>
                <c:pt idx="100061">
                  <c:v>10004.5</c:v>
                </c:pt>
                <c:pt idx="100062">
                  <c:v>10004.6</c:v>
                </c:pt>
                <c:pt idx="100063">
                  <c:v>10004.7</c:v>
                </c:pt>
                <c:pt idx="100064">
                  <c:v>10004.8</c:v>
                </c:pt>
                <c:pt idx="100065">
                  <c:v>10004.9</c:v>
                </c:pt>
                <c:pt idx="100066">
                  <c:v>10005</c:v>
                </c:pt>
                <c:pt idx="100067">
                  <c:v>10005.1</c:v>
                </c:pt>
                <c:pt idx="100068">
                  <c:v>10005.2</c:v>
                </c:pt>
                <c:pt idx="100069">
                  <c:v>10005.3</c:v>
                </c:pt>
                <c:pt idx="100070">
                  <c:v>10005.4</c:v>
                </c:pt>
                <c:pt idx="100071">
                  <c:v>10005.5</c:v>
                </c:pt>
                <c:pt idx="100072">
                  <c:v>10005.6</c:v>
                </c:pt>
                <c:pt idx="100073">
                  <c:v>10005.7</c:v>
                </c:pt>
                <c:pt idx="100074">
                  <c:v>10005.8</c:v>
                </c:pt>
                <c:pt idx="100075">
                  <c:v>10005.9</c:v>
                </c:pt>
                <c:pt idx="100076">
                  <c:v>10006</c:v>
                </c:pt>
                <c:pt idx="100077">
                  <c:v>10006.1</c:v>
                </c:pt>
                <c:pt idx="100078">
                  <c:v>10006.2</c:v>
                </c:pt>
                <c:pt idx="100079">
                  <c:v>10006.3</c:v>
                </c:pt>
                <c:pt idx="100080">
                  <c:v>10006.4</c:v>
                </c:pt>
                <c:pt idx="100081">
                  <c:v>10006.5</c:v>
                </c:pt>
                <c:pt idx="100082">
                  <c:v>10006.6</c:v>
                </c:pt>
                <c:pt idx="100083">
                  <c:v>10006.7</c:v>
                </c:pt>
                <c:pt idx="100084">
                  <c:v>10006.8</c:v>
                </c:pt>
                <c:pt idx="100085">
                  <c:v>10006.9</c:v>
                </c:pt>
                <c:pt idx="100086">
                  <c:v>10007</c:v>
                </c:pt>
                <c:pt idx="100087">
                  <c:v>10007.1</c:v>
                </c:pt>
                <c:pt idx="100088">
                  <c:v>10007.2</c:v>
                </c:pt>
                <c:pt idx="100089">
                  <c:v>10007.3</c:v>
                </c:pt>
                <c:pt idx="100090">
                  <c:v>10007.4</c:v>
                </c:pt>
                <c:pt idx="100091">
                  <c:v>10007.5</c:v>
                </c:pt>
                <c:pt idx="100092">
                  <c:v>10007.6</c:v>
                </c:pt>
                <c:pt idx="100093">
                  <c:v>10007.7</c:v>
                </c:pt>
                <c:pt idx="100094">
                  <c:v>10007.8</c:v>
                </c:pt>
                <c:pt idx="100095">
                  <c:v>10007.9</c:v>
                </c:pt>
                <c:pt idx="100096">
                  <c:v>10008</c:v>
                </c:pt>
                <c:pt idx="100097">
                  <c:v>10008.1</c:v>
                </c:pt>
                <c:pt idx="100098">
                  <c:v>10008.2</c:v>
                </c:pt>
                <c:pt idx="100099">
                  <c:v>10008.3</c:v>
                </c:pt>
                <c:pt idx="100100">
                  <c:v>10008.4</c:v>
                </c:pt>
                <c:pt idx="100101">
                  <c:v>10008.5</c:v>
                </c:pt>
                <c:pt idx="100102">
                  <c:v>10008.6</c:v>
                </c:pt>
                <c:pt idx="100103">
                  <c:v>10008.7</c:v>
                </c:pt>
                <c:pt idx="100104">
                  <c:v>10008.8</c:v>
                </c:pt>
                <c:pt idx="100105">
                  <c:v>10008.9</c:v>
                </c:pt>
                <c:pt idx="100106">
                  <c:v>10009</c:v>
                </c:pt>
                <c:pt idx="100107">
                  <c:v>10009.1</c:v>
                </c:pt>
                <c:pt idx="100108">
                  <c:v>10009.2</c:v>
                </c:pt>
                <c:pt idx="100109">
                  <c:v>10009.3</c:v>
                </c:pt>
                <c:pt idx="100110">
                  <c:v>10009.4</c:v>
                </c:pt>
                <c:pt idx="100111">
                  <c:v>10009.5</c:v>
                </c:pt>
                <c:pt idx="100112">
                  <c:v>10009.6</c:v>
                </c:pt>
                <c:pt idx="100113">
                  <c:v>10009.7</c:v>
                </c:pt>
                <c:pt idx="100114">
                  <c:v>10009.8</c:v>
                </c:pt>
                <c:pt idx="100115">
                  <c:v>10009.9</c:v>
                </c:pt>
                <c:pt idx="100116">
                  <c:v>10010</c:v>
                </c:pt>
                <c:pt idx="100117">
                  <c:v>10010.1</c:v>
                </c:pt>
                <c:pt idx="100118">
                  <c:v>10010.2</c:v>
                </c:pt>
                <c:pt idx="100119">
                  <c:v>10010.3</c:v>
                </c:pt>
                <c:pt idx="100120">
                  <c:v>10010.4</c:v>
                </c:pt>
                <c:pt idx="100121">
                  <c:v>10010.5</c:v>
                </c:pt>
                <c:pt idx="100122">
                  <c:v>10010.6</c:v>
                </c:pt>
                <c:pt idx="100123">
                  <c:v>10010.7</c:v>
                </c:pt>
                <c:pt idx="100124">
                  <c:v>10010.8</c:v>
                </c:pt>
                <c:pt idx="100125">
                  <c:v>10010.9</c:v>
                </c:pt>
                <c:pt idx="100126">
                  <c:v>10011</c:v>
                </c:pt>
                <c:pt idx="100127">
                  <c:v>10011.1</c:v>
                </c:pt>
                <c:pt idx="100128">
                  <c:v>10011.2</c:v>
                </c:pt>
                <c:pt idx="100129">
                  <c:v>10011.3</c:v>
                </c:pt>
                <c:pt idx="100130">
                  <c:v>10011.4</c:v>
                </c:pt>
                <c:pt idx="100131">
                  <c:v>10011.5</c:v>
                </c:pt>
                <c:pt idx="100132">
                  <c:v>10011.6</c:v>
                </c:pt>
                <c:pt idx="100133">
                  <c:v>10011.7</c:v>
                </c:pt>
                <c:pt idx="100134">
                  <c:v>10011.8</c:v>
                </c:pt>
                <c:pt idx="100135">
                  <c:v>10011.9</c:v>
                </c:pt>
                <c:pt idx="100136">
                  <c:v>10012</c:v>
                </c:pt>
                <c:pt idx="100137">
                  <c:v>10012.1</c:v>
                </c:pt>
                <c:pt idx="100138">
                  <c:v>10012.2</c:v>
                </c:pt>
                <c:pt idx="100139">
                  <c:v>10012.3</c:v>
                </c:pt>
                <c:pt idx="100140">
                  <c:v>10012.4</c:v>
                </c:pt>
                <c:pt idx="100141">
                  <c:v>10012.5</c:v>
                </c:pt>
                <c:pt idx="100142">
                  <c:v>10012.6</c:v>
                </c:pt>
                <c:pt idx="100143">
                  <c:v>10012.7</c:v>
                </c:pt>
                <c:pt idx="100144">
                  <c:v>10012.8</c:v>
                </c:pt>
                <c:pt idx="100145">
                  <c:v>10012.9</c:v>
                </c:pt>
                <c:pt idx="100146">
                  <c:v>10013</c:v>
                </c:pt>
                <c:pt idx="100147">
                  <c:v>10013.1</c:v>
                </c:pt>
                <c:pt idx="100148">
                  <c:v>10013.2</c:v>
                </c:pt>
                <c:pt idx="100149">
                  <c:v>10013.3</c:v>
                </c:pt>
                <c:pt idx="100150">
                  <c:v>10013.4</c:v>
                </c:pt>
                <c:pt idx="100151">
                  <c:v>10013.5</c:v>
                </c:pt>
                <c:pt idx="100152">
                  <c:v>10013.6</c:v>
                </c:pt>
                <c:pt idx="100153">
                  <c:v>10013.7</c:v>
                </c:pt>
                <c:pt idx="100154">
                  <c:v>10013.8</c:v>
                </c:pt>
                <c:pt idx="100155">
                  <c:v>10013.9</c:v>
                </c:pt>
                <c:pt idx="100156">
                  <c:v>10014</c:v>
                </c:pt>
                <c:pt idx="100157">
                  <c:v>10014.1</c:v>
                </c:pt>
                <c:pt idx="100158">
                  <c:v>10014.2</c:v>
                </c:pt>
                <c:pt idx="100159">
                  <c:v>10014.3</c:v>
                </c:pt>
                <c:pt idx="100160">
                  <c:v>10014.4</c:v>
                </c:pt>
                <c:pt idx="100161">
                  <c:v>10014.5</c:v>
                </c:pt>
                <c:pt idx="100162">
                  <c:v>10014.6</c:v>
                </c:pt>
                <c:pt idx="100163">
                  <c:v>10014.7</c:v>
                </c:pt>
                <c:pt idx="100164">
                  <c:v>10014.8</c:v>
                </c:pt>
                <c:pt idx="100165">
                  <c:v>10014.9</c:v>
                </c:pt>
                <c:pt idx="100166">
                  <c:v>10015</c:v>
                </c:pt>
                <c:pt idx="100167">
                  <c:v>10015.1</c:v>
                </c:pt>
                <c:pt idx="100168">
                  <c:v>10015.2</c:v>
                </c:pt>
                <c:pt idx="100169">
                  <c:v>10015.3</c:v>
                </c:pt>
                <c:pt idx="100170">
                  <c:v>10015.4</c:v>
                </c:pt>
                <c:pt idx="100171">
                  <c:v>10015.5</c:v>
                </c:pt>
                <c:pt idx="100172">
                  <c:v>10015.6</c:v>
                </c:pt>
                <c:pt idx="100173">
                  <c:v>10015.7</c:v>
                </c:pt>
                <c:pt idx="100174">
                  <c:v>10015.8</c:v>
                </c:pt>
                <c:pt idx="100175">
                  <c:v>10015.9</c:v>
                </c:pt>
                <c:pt idx="100176">
                  <c:v>10016</c:v>
                </c:pt>
                <c:pt idx="100177">
                  <c:v>10016.1</c:v>
                </c:pt>
                <c:pt idx="100178">
                  <c:v>10016.2</c:v>
                </c:pt>
                <c:pt idx="100179">
                  <c:v>10016.3</c:v>
                </c:pt>
                <c:pt idx="100180">
                  <c:v>10016.4</c:v>
                </c:pt>
                <c:pt idx="100181">
                  <c:v>10016.5</c:v>
                </c:pt>
                <c:pt idx="100182">
                  <c:v>10016.6</c:v>
                </c:pt>
                <c:pt idx="100183">
                  <c:v>10016.7</c:v>
                </c:pt>
                <c:pt idx="100184">
                  <c:v>10016.8</c:v>
                </c:pt>
                <c:pt idx="100185">
                  <c:v>10016.9</c:v>
                </c:pt>
                <c:pt idx="100186">
                  <c:v>10017</c:v>
                </c:pt>
                <c:pt idx="100187">
                  <c:v>10017.1</c:v>
                </c:pt>
                <c:pt idx="100188">
                  <c:v>10017.2</c:v>
                </c:pt>
                <c:pt idx="100189">
                  <c:v>10017.3</c:v>
                </c:pt>
                <c:pt idx="100190">
                  <c:v>10017.4</c:v>
                </c:pt>
                <c:pt idx="100191">
                  <c:v>10017.5</c:v>
                </c:pt>
                <c:pt idx="100192">
                  <c:v>10017.6</c:v>
                </c:pt>
                <c:pt idx="100193">
                  <c:v>10017.7</c:v>
                </c:pt>
                <c:pt idx="100194">
                  <c:v>10017.8</c:v>
                </c:pt>
                <c:pt idx="100195">
                  <c:v>10017.9</c:v>
                </c:pt>
                <c:pt idx="100196">
                  <c:v>10018</c:v>
                </c:pt>
                <c:pt idx="100197">
                  <c:v>10018.1</c:v>
                </c:pt>
                <c:pt idx="100198">
                  <c:v>10018.2</c:v>
                </c:pt>
                <c:pt idx="100199">
                  <c:v>10018.3</c:v>
                </c:pt>
                <c:pt idx="100200">
                  <c:v>10018.4</c:v>
                </c:pt>
                <c:pt idx="100201">
                  <c:v>10018.5</c:v>
                </c:pt>
                <c:pt idx="100202">
                  <c:v>10018.6</c:v>
                </c:pt>
                <c:pt idx="100203">
                  <c:v>10018.7</c:v>
                </c:pt>
                <c:pt idx="100204">
                  <c:v>10018.8</c:v>
                </c:pt>
                <c:pt idx="100205">
                  <c:v>10018.9</c:v>
                </c:pt>
                <c:pt idx="100206">
                  <c:v>10019</c:v>
                </c:pt>
                <c:pt idx="100207">
                  <c:v>10019.1</c:v>
                </c:pt>
                <c:pt idx="100208">
                  <c:v>10019.2</c:v>
                </c:pt>
                <c:pt idx="100209">
                  <c:v>10019.3</c:v>
                </c:pt>
                <c:pt idx="100210">
                  <c:v>10019.4</c:v>
                </c:pt>
                <c:pt idx="100211">
                  <c:v>10019.5</c:v>
                </c:pt>
                <c:pt idx="100212">
                  <c:v>10019.6</c:v>
                </c:pt>
                <c:pt idx="100213">
                  <c:v>10019.7</c:v>
                </c:pt>
                <c:pt idx="100214">
                  <c:v>10019.8</c:v>
                </c:pt>
                <c:pt idx="100215">
                  <c:v>10019.9</c:v>
                </c:pt>
                <c:pt idx="100216">
                  <c:v>10020</c:v>
                </c:pt>
                <c:pt idx="100217">
                  <c:v>10020.1</c:v>
                </c:pt>
                <c:pt idx="100218">
                  <c:v>10020.2</c:v>
                </c:pt>
                <c:pt idx="100219">
                  <c:v>10020.3</c:v>
                </c:pt>
                <c:pt idx="100220">
                  <c:v>10020.4</c:v>
                </c:pt>
                <c:pt idx="100221">
                  <c:v>10020.5</c:v>
                </c:pt>
                <c:pt idx="100222">
                  <c:v>10020.6</c:v>
                </c:pt>
                <c:pt idx="100223">
                  <c:v>10020.7</c:v>
                </c:pt>
                <c:pt idx="100224">
                  <c:v>10020.8</c:v>
                </c:pt>
                <c:pt idx="100225">
                  <c:v>10020.9</c:v>
                </c:pt>
                <c:pt idx="100226">
                  <c:v>10021</c:v>
                </c:pt>
                <c:pt idx="100227">
                  <c:v>10021.1</c:v>
                </c:pt>
                <c:pt idx="100228">
                  <c:v>10021.2</c:v>
                </c:pt>
                <c:pt idx="100229">
                  <c:v>10021.3</c:v>
                </c:pt>
                <c:pt idx="100230">
                  <c:v>10021.4</c:v>
                </c:pt>
                <c:pt idx="100231">
                  <c:v>10021.5</c:v>
                </c:pt>
                <c:pt idx="100232">
                  <c:v>10021.6</c:v>
                </c:pt>
                <c:pt idx="100233">
                  <c:v>10021.7</c:v>
                </c:pt>
                <c:pt idx="100234">
                  <c:v>10021.8</c:v>
                </c:pt>
                <c:pt idx="100235">
                  <c:v>10021.9</c:v>
                </c:pt>
                <c:pt idx="100236">
                  <c:v>10022</c:v>
                </c:pt>
                <c:pt idx="100237">
                  <c:v>10022.1</c:v>
                </c:pt>
                <c:pt idx="100238">
                  <c:v>10022.2</c:v>
                </c:pt>
                <c:pt idx="100239">
                  <c:v>10022.3</c:v>
                </c:pt>
                <c:pt idx="100240">
                  <c:v>10022.4</c:v>
                </c:pt>
                <c:pt idx="100241">
                  <c:v>10022.5</c:v>
                </c:pt>
                <c:pt idx="100242">
                  <c:v>10022.6</c:v>
                </c:pt>
                <c:pt idx="100243">
                  <c:v>10022.7</c:v>
                </c:pt>
                <c:pt idx="100244">
                  <c:v>10022.8</c:v>
                </c:pt>
                <c:pt idx="100245">
                  <c:v>10022.9</c:v>
                </c:pt>
                <c:pt idx="100246">
                  <c:v>10023</c:v>
                </c:pt>
                <c:pt idx="100247">
                  <c:v>10023.1</c:v>
                </c:pt>
                <c:pt idx="100248">
                  <c:v>10023.2</c:v>
                </c:pt>
                <c:pt idx="100249">
                  <c:v>10023.3</c:v>
                </c:pt>
                <c:pt idx="100250">
                  <c:v>10023.4</c:v>
                </c:pt>
                <c:pt idx="100251">
                  <c:v>10023.5</c:v>
                </c:pt>
                <c:pt idx="100252">
                  <c:v>10023.6</c:v>
                </c:pt>
                <c:pt idx="100253">
                  <c:v>10023.7</c:v>
                </c:pt>
                <c:pt idx="100254">
                  <c:v>10023.8</c:v>
                </c:pt>
                <c:pt idx="100255">
                  <c:v>10023.9</c:v>
                </c:pt>
                <c:pt idx="100256">
                  <c:v>10024</c:v>
                </c:pt>
                <c:pt idx="100257">
                  <c:v>10024.1</c:v>
                </c:pt>
                <c:pt idx="100258">
                  <c:v>10024.2</c:v>
                </c:pt>
                <c:pt idx="100259">
                  <c:v>10024.3</c:v>
                </c:pt>
                <c:pt idx="100260">
                  <c:v>10024.4</c:v>
                </c:pt>
                <c:pt idx="100261">
                  <c:v>10024.5</c:v>
                </c:pt>
                <c:pt idx="100262">
                  <c:v>10024.6</c:v>
                </c:pt>
                <c:pt idx="100263">
                  <c:v>10024.7</c:v>
                </c:pt>
                <c:pt idx="100264">
                  <c:v>10024.8</c:v>
                </c:pt>
                <c:pt idx="100265">
                  <c:v>10024.9</c:v>
                </c:pt>
                <c:pt idx="100266">
                  <c:v>10025</c:v>
                </c:pt>
                <c:pt idx="100267">
                  <c:v>10025.1</c:v>
                </c:pt>
                <c:pt idx="100268">
                  <c:v>10025.2</c:v>
                </c:pt>
                <c:pt idx="100269">
                  <c:v>10025.3</c:v>
                </c:pt>
                <c:pt idx="100270">
                  <c:v>10025.4</c:v>
                </c:pt>
                <c:pt idx="100271">
                  <c:v>10025.5</c:v>
                </c:pt>
                <c:pt idx="100272">
                  <c:v>10025.6</c:v>
                </c:pt>
                <c:pt idx="100273">
                  <c:v>10025.7</c:v>
                </c:pt>
                <c:pt idx="100274">
                  <c:v>10025.8</c:v>
                </c:pt>
                <c:pt idx="100275">
                  <c:v>10025.9</c:v>
                </c:pt>
                <c:pt idx="100276">
                  <c:v>10026</c:v>
                </c:pt>
                <c:pt idx="100277">
                  <c:v>10026.1</c:v>
                </c:pt>
                <c:pt idx="100278">
                  <c:v>10026.2</c:v>
                </c:pt>
                <c:pt idx="100279">
                  <c:v>10026.3</c:v>
                </c:pt>
                <c:pt idx="100280">
                  <c:v>10026.4</c:v>
                </c:pt>
                <c:pt idx="100281">
                  <c:v>10026.5</c:v>
                </c:pt>
                <c:pt idx="100282">
                  <c:v>10026.6</c:v>
                </c:pt>
                <c:pt idx="100283">
                  <c:v>10026.7</c:v>
                </c:pt>
                <c:pt idx="100284">
                  <c:v>10026.8</c:v>
                </c:pt>
                <c:pt idx="100285">
                  <c:v>10026.9</c:v>
                </c:pt>
                <c:pt idx="100286">
                  <c:v>10027</c:v>
                </c:pt>
                <c:pt idx="100287">
                  <c:v>10027.1</c:v>
                </c:pt>
                <c:pt idx="100288">
                  <c:v>10027.2</c:v>
                </c:pt>
                <c:pt idx="100289">
                  <c:v>10027.3</c:v>
                </c:pt>
                <c:pt idx="100290">
                  <c:v>10027.4</c:v>
                </c:pt>
                <c:pt idx="100291">
                  <c:v>10027.5</c:v>
                </c:pt>
                <c:pt idx="100292">
                  <c:v>10027.6</c:v>
                </c:pt>
                <c:pt idx="100293">
                  <c:v>10027.7</c:v>
                </c:pt>
                <c:pt idx="100294">
                  <c:v>10027.8</c:v>
                </c:pt>
                <c:pt idx="100295">
                  <c:v>10027.9</c:v>
                </c:pt>
                <c:pt idx="100296">
                  <c:v>10028</c:v>
                </c:pt>
                <c:pt idx="100297">
                  <c:v>10028.1</c:v>
                </c:pt>
                <c:pt idx="100298">
                  <c:v>10028.2</c:v>
                </c:pt>
                <c:pt idx="100299">
                  <c:v>10028.3</c:v>
                </c:pt>
                <c:pt idx="100300">
                  <c:v>10028.4</c:v>
                </c:pt>
                <c:pt idx="100301">
                  <c:v>10028.5</c:v>
                </c:pt>
                <c:pt idx="100302">
                  <c:v>10028.6</c:v>
                </c:pt>
                <c:pt idx="100303">
                  <c:v>10028.7</c:v>
                </c:pt>
                <c:pt idx="100304">
                  <c:v>10028.8</c:v>
                </c:pt>
                <c:pt idx="100305">
                  <c:v>10028.9</c:v>
                </c:pt>
                <c:pt idx="100306">
                  <c:v>10029</c:v>
                </c:pt>
                <c:pt idx="100307">
                  <c:v>10029.1</c:v>
                </c:pt>
                <c:pt idx="100308">
                  <c:v>10029.2</c:v>
                </c:pt>
                <c:pt idx="100309">
                  <c:v>10029.3</c:v>
                </c:pt>
                <c:pt idx="100310">
                  <c:v>10029.4</c:v>
                </c:pt>
                <c:pt idx="100311">
                  <c:v>10029.5</c:v>
                </c:pt>
                <c:pt idx="100312">
                  <c:v>10029.6</c:v>
                </c:pt>
                <c:pt idx="100313">
                  <c:v>10029.7</c:v>
                </c:pt>
                <c:pt idx="100314">
                  <c:v>10029.8</c:v>
                </c:pt>
                <c:pt idx="100315">
                  <c:v>10029.9</c:v>
                </c:pt>
                <c:pt idx="100316">
                  <c:v>10030</c:v>
                </c:pt>
                <c:pt idx="100317">
                  <c:v>10030.1</c:v>
                </c:pt>
                <c:pt idx="100318">
                  <c:v>10030.2</c:v>
                </c:pt>
                <c:pt idx="100319">
                  <c:v>10030.3</c:v>
                </c:pt>
                <c:pt idx="100320">
                  <c:v>10030.4</c:v>
                </c:pt>
                <c:pt idx="100321">
                  <c:v>10030.5</c:v>
                </c:pt>
                <c:pt idx="100322">
                  <c:v>10030.6</c:v>
                </c:pt>
                <c:pt idx="100323">
                  <c:v>10030.7</c:v>
                </c:pt>
                <c:pt idx="100324">
                  <c:v>10030.8</c:v>
                </c:pt>
                <c:pt idx="100325">
                  <c:v>10030.9</c:v>
                </c:pt>
                <c:pt idx="100326">
                  <c:v>10031</c:v>
                </c:pt>
                <c:pt idx="100327">
                  <c:v>10031.1</c:v>
                </c:pt>
                <c:pt idx="100328">
                  <c:v>10031.2</c:v>
                </c:pt>
                <c:pt idx="100329">
                  <c:v>10031.3</c:v>
                </c:pt>
                <c:pt idx="100330">
                  <c:v>10031.4</c:v>
                </c:pt>
                <c:pt idx="100331">
                  <c:v>10031.5</c:v>
                </c:pt>
                <c:pt idx="100332">
                  <c:v>10031.6</c:v>
                </c:pt>
                <c:pt idx="100333">
                  <c:v>10031.7</c:v>
                </c:pt>
                <c:pt idx="100334">
                  <c:v>10031.8</c:v>
                </c:pt>
                <c:pt idx="100335">
                  <c:v>10031.9</c:v>
                </c:pt>
                <c:pt idx="100336">
                  <c:v>10032</c:v>
                </c:pt>
                <c:pt idx="100337">
                  <c:v>10032.1</c:v>
                </c:pt>
                <c:pt idx="100338">
                  <c:v>10032.2</c:v>
                </c:pt>
                <c:pt idx="100339">
                  <c:v>10032.3</c:v>
                </c:pt>
                <c:pt idx="100340">
                  <c:v>10032.4</c:v>
                </c:pt>
                <c:pt idx="100341">
                  <c:v>10032.5</c:v>
                </c:pt>
                <c:pt idx="100342">
                  <c:v>10032.6</c:v>
                </c:pt>
                <c:pt idx="100343">
                  <c:v>10032.7</c:v>
                </c:pt>
                <c:pt idx="100344">
                  <c:v>10032.8</c:v>
                </c:pt>
                <c:pt idx="100345">
                  <c:v>10032.9</c:v>
                </c:pt>
                <c:pt idx="100346">
                  <c:v>10033</c:v>
                </c:pt>
                <c:pt idx="100347">
                  <c:v>10033.1</c:v>
                </c:pt>
                <c:pt idx="100348">
                  <c:v>10033.2</c:v>
                </c:pt>
                <c:pt idx="100349">
                  <c:v>10033.3</c:v>
                </c:pt>
                <c:pt idx="100350">
                  <c:v>10033.4</c:v>
                </c:pt>
                <c:pt idx="100351">
                  <c:v>10033.5</c:v>
                </c:pt>
                <c:pt idx="100352">
                  <c:v>10033.6</c:v>
                </c:pt>
                <c:pt idx="100353">
                  <c:v>10033.7</c:v>
                </c:pt>
                <c:pt idx="100354">
                  <c:v>10033.8</c:v>
                </c:pt>
                <c:pt idx="100355">
                  <c:v>10033.9</c:v>
                </c:pt>
                <c:pt idx="100356">
                  <c:v>10034</c:v>
                </c:pt>
                <c:pt idx="100357">
                  <c:v>10034.1</c:v>
                </c:pt>
                <c:pt idx="100358">
                  <c:v>10034.2</c:v>
                </c:pt>
                <c:pt idx="100359">
                  <c:v>10034.3</c:v>
                </c:pt>
                <c:pt idx="100360">
                  <c:v>10034.4</c:v>
                </c:pt>
                <c:pt idx="100361">
                  <c:v>10034.5</c:v>
                </c:pt>
                <c:pt idx="100362">
                  <c:v>10034.6</c:v>
                </c:pt>
                <c:pt idx="100363">
                  <c:v>10034.7</c:v>
                </c:pt>
                <c:pt idx="100364">
                  <c:v>10034.8</c:v>
                </c:pt>
                <c:pt idx="100365">
                  <c:v>10034.9</c:v>
                </c:pt>
                <c:pt idx="100366">
                  <c:v>10035</c:v>
                </c:pt>
                <c:pt idx="100367">
                  <c:v>10035.1</c:v>
                </c:pt>
                <c:pt idx="100368">
                  <c:v>10035.2</c:v>
                </c:pt>
                <c:pt idx="100369">
                  <c:v>10035.3</c:v>
                </c:pt>
                <c:pt idx="100370">
                  <c:v>10035.4</c:v>
                </c:pt>
                <c:pt idx="100371">
                  <c:v>10035.5</c:v>
                </c:pt>
                <c:pt idx="100372">
                  <c:v>10035.6</c:v>
                </c:pt>
                <c:pt idx="100373">
                  <c:v>10035.7</c:v>
                </c:pt>
                <c:pt idx="100374">
                  <c:v>10035.8</c:v>
                </c:pt>
                <c:pt idx="100375">
                  <c:v>10035.9</c:v>
                </c:pt>
                <c:pt idx="100376">
                  <c:v>10036</c:v>
                </c:pt>
                <c:pt idx="100377">
                  <c:v>10036.1</c:v>
                </c:pt>
                <c:pt idx="100378">
                  <c:v>10036.2</c:v>
                </c:pt>
                <c:pt idx="100379">
                  <c:v>10036.3</c:v>
                </c:pt>
                <c:pt idx="100380">
                  <c:v>10036.4</c:v>
                </c:pt>
                <c:pt idx="100381">
                  <c:v>10036.5</c:v>
                </c:pt>
                <c:pt idx="100382">
                  <c:v>10036.6</c:v>
                </c:pt>
                <c:pt idx="100383">
                  <c:v>10036.7</c:v>
                </c:pt>
                <c:pt idx="100384">
                  <c:v>10036.8</c:v>
                </c:pt>
                <c:pt idx="100385">
                  <c:v>10036.9</c:v>
                </c:pt>
                <c:pt idx="100386">
                  <c:v>10037</c:v>
                </c:pt>
                <c:pt idx="100387">
                  <c:v>10037.1</c:v>
                </c:pt>
                <c:pt idx="100388">
                  <c:v>10037.2</c:v>
                </c:pt>
                <c:pt idx="100389">
                  <c:v>10037.3</c:v>
                </c:pt>
                <c:pt idx="100390">
                  <c:v>10037.4</c:v>
                </c:pt>
                <c:pt idx="100391">
                  <c:v>10037.5</c:v>
                </c:pt>
                <c:pt idx="100392">
                  <c:v>10037.6</c:v>
                </c:pt>
                <c:pt idx="100393">
                  <c:v>10037.7</c:v>
                </c:pt>
                <c:pt idx="100394">
                  <c:v>10037.8</c:v>
                </c:pt>
                <c:pt idx="100395">
                  <c:v>10037.9</c:v>
                </c:pt>
                <c:pt idx="100396">
                  <c:v>10038</c:v>
                </c:pt>
                <c:pt idx="100397">
                  <c:v>10038.1</c:v>
                </c:pt>
                <c:pt idx="100398">
                  <c:v>10038.2</c:v>
                </c:pt>
                <c:pt idx="100399">
                  <c:v>10038.3</c:v>
                </c:pt>
                <c:pt idx="100400">
                  <c:v>10038.4</c:v>
                </c:pt>
                <c:pt idx="100401">
                  <c:v>10038.5</c:v>
                </c:pt>
                <c:pt idx="100402">
                  <c:v>10038.6</c:v>
                </c:pt>
                <c:pt idx="100403">
                  <c:v>10038.7</c:v>
                </c:pt>
                <c:pt idx="100404">
                  <c:v>10038.8</c:v>
                </c:pt>
                <c:pt idx="100405">
                  <c:v>10038.9</c:v>
                </c:pt>
                <c:pt idx="100406">
                  <c:v>10039</c:v>
                </c:pt>
                <c:pt idx="100407">
                  <c:v>10039.1</c:v>
                </c:pt>
                <c:pt idx="100408">
                  <c:v>10039.2</c:v>
                </c:pt>
                <c:pt idx="100409">
                  <c:v>10039.3</c:v>
                </c:pt>
                <c:pt idx="100410">
                  <c:v>10039.4</c:v>
                </c:pt>
                <c:pt idx="100411">
                  <c:v>10039.5</c:v>
                </c:pt>
                <c:pt idx="100412">
                  <c:v>10039.6</c:v>
                </c:pt>
                <c:pt idx="100413">
                  <c:v>10039.7</c:v>
                </c:pt>
                <c:pt idx="100414">
                  <c:v>10039.8</c:v>
                </c:pt>
                <c:pt idx="100415">
                  <c:v>10039.9</c:v>
                </c:pt>
                <c:pt idx="100416">
                  <c:v>10040</c:v>
                </c:pt>
                <c:pt idx="100417">
                  <c:v>10040.1</c:v>
                </c:pt>
                <c:pt idx="100418">
                  <c:v>10040.2</c:v>
                </c:pt>
                <c:pt idx="100419">
                  <c:v>10040.3</c:v>
                </c:pt>
                <c:pt idx="100420">
                  <c:v>10040.4</c:v>
                </c:pt>
                <c:pt idx="100421">
                  <c:v>10040.5</c:v>
                </c:pt>
                <c:pt idx="100422">
                  <c:v>10040.6</c:v>
                </c:pt>
                <c:pt idx="100423">
                  <c:v>10040.7</c:v>
                </c:pt>
                <c:pt idx="100424">
                  <c:v>10040.8</c:v>
                </c:pt>
                <c:pt idx="100425">
                  <c:v>10040.9</c:v>
                </c:pt>
                <c:pt idx="100426">
                  <c:v>10041</c:v>
                </c:pt>
                <c:pt idx="100427">
                  <c:v>10041.1</c:v>
                </c:pt>
                <c:pt idx="100428">
                  <c:v>10041.2</c:v>
                </c:pt>
                <c:pt idx="100429">
                  <c:v>10041.3</c:v>
                </c:pt>
                <c:pt idx="100430">
                  <c:v>10041.4</c:v>
                </c:pt>
                <c:pt idx="100431">
                  <c:v>10041.5</c:v>
                </c:pt>
                <c:pt idx="100432">
                  <c:v>10041.6</c:v>
                </c:pt>
                <c:pt idx="100433">
                  <c:v>10041.7</c:v>
                </c:pt>
                <c:pt idx="100434">
                  <c:v>10041.8</c:v>
                </c:pt>
                <c:pt idx="100435">
                  <c:v>10041.9</c:v>
                </c:pt>
                <c:pt idx="100436">
                  <c:v>10042</c:v>
                </c:pt>
                <c:pt idx="100437">
                  <c:v>10042.1</c:v>
                </c:pt>
                <c:pt idx="100438">
                  <c:v>10042.2</c:v>
                </c:pt>
                <c:pt idx="100439">
                  <c:v>10042.3</c:v>
                </c:pt>
                <c:pt idx="100440">
                  <c:v>10042.4</c:v>
                </c:pt>
                <c:pt idx="100441">
                  <c:v>10042.5</c:v>
                </c:pt>
                <c:pt idx="100442">
                  <c:v>10042.6</c:v>
                </c:pt>
                <c:pt idx="100443">
                  <c:v>10042.7</c:v>
                </c:pt>
                <c:pt idx="100444">
                  <c:v>10042.8</c:v>
                </c:pt>
                <c:pt idx="100445">
                  <c:v>10042.9</c:v>
                </c:pt>
                <c:pt idx="100446">
                  <c:v>10043</c:v>
                </c:pt>
                <c:pt idx="100447">
                  <c:v>10043.1</c:v>
                </c:pt>
                <c:pt idx="100448">
                  <c:v>10043.2</c:v>
                </c:pt>
                <c:pt idx="100449">
                  <c:v>10043.3</c:v>
                </c:pt>
                <c:pt idx="100450">
                  <c:v>10043.4</c:v>
                </c:pt>
                <c:pt idx="100451">
                  <c:v>10043.5</c:v>
                </c:pt>
                <c:pt idx="100452">
                  <c:v>10043.6</c:v>
                </c:pt>
                <c:pt idx="100453">
                  <c:v>10043.7</c:v>
                </c:pt>
                <c:pt idx="100454">
                  <c:v>10043.8</c:v>
                </c:pt>
                <c:pt idx="100455">
                  <c:v>10043.9</c:v>
                </c:pt>
                <c:pt idx="100456">
                  <c:v>10044</c:v>
                </c:pt>
                <c:pt idx="100457">
                  <c:v>10044.1</c:v>
                </c:pt>
                <c:pt idx="100458">
                  <c:v>10044.2</c:v>
                </c:pt>
                <c:pt idx="100459">
                  <c:v>10044.3</c:v>
                </c:pt>
                <c:pt idx="100460">
                  <c:v>10044.4</c:v>
                </c:pt>
                <c:pt idx="100461">
                  <c:v>10044.5</c:v>
                </c:pt>
                <c:pt idx="100462">
                  <c:v>10044.6</c:v>
                </c:pt>
                <c:pt idx="100463">
                  <c:v>10044.7</c:v>
                </c:pt>
                <c:pt idx="100464">
                  <c:v>10044.8</c:v>
                </c:pt>
                <c:pt idx="100465">
                  <c:v>10044.9</c:v>
                </c:pt>
                <c:pt idx="100466">
                  <c:v>10045</c:v>
                </c:pt>
                <c:pt idx="100467">
                  <c:v>10045.1</c:v>
                </c:pt>
                <c:pt idx="100468">
                  <c:v>10045.2</c:v>
                </c:pt>
                <c:pt idx="100469">
                  <c:v>10045.3</c:v>
                </c:pt>
                <c:pt idx="100470">
                  <c:v>10045.4</c:v>
                </c:pt>
                <c:pt idx="100471">
                  <c:v>10045.5</c:v>
                </c:pt>
                <c:pt idx="100472">
                  <c:v>10045.6</c:v>
                </c:pt>
                <c:pt idx="100473">
                  <c:v>10045.7</c:v>
                </c:pt>
                <c:pt idx="100474">
                  <c:v>10045.8</c:v>
                </c:pt>
                <c:pt idx="100475">
                  <c:v>10045.9</c:v>
                </c:pt>
                <c:pt idx="100476">
                  <c:v>10046</c:v>
                </c:pt>
                <c:pt idx="100477">
                  <c:v>10046.1</c:v>
                </c:pt>
                <c:pt idx="100478">
                  <c:v>10046.2</c:v>
                </c:pt>
                <c:pt idx="100479">
                  <c:v>10046.3</c:v>
                </c:pt>
                <c:pt idx="100480">
                  <c:v>10046.4</c:v>
                </c:pt>
                <c:pt idx="100481">
                  <c:v>10046.5</c:v>
                </c:pt>
                <c:pt idx="100482">
                  <c:v>10046.6</c:v>
                </c:pt>
                <c:pt idx="100483">
                  <c:v>10046.7</c:v>
                </c:pt>
                <c:pt idx="100484">
                  <c:v>10046.8</c:v>
                </c:pt>
                <c:pt idx="100485">
                  <c:v>10046.9</c:v>
                </c:pt>
                <c:pt idx="100486">
                  <c:v>10047</c:v>
                </c:pt>
                <c:pt idx="100487">
                  <c:v>10047.1</c:v>
                </c:pt>
                <c:pt idx="100488">
                  <c:v>10047.2</c:v>
                </c:pt>
                <c:pt idx="100489">
                  <c:v>10047.3</c:v>
                </c:pt>
                <c:pt idx="100490">
                  <c:v>10047.4</c:v>
                </c:pt>
                <c:pt idx="100491">
                  <c:v>10047.5</c:v>
                </c:pt>
                <c:pt idx="100492">
                  <c:v>10047.6</c:v>
                </c:pt>
                <c:pt idx="100493">
                  <c:v>10047.7</c:v>
                </c:pt>
                <c:pt idx="100494">
                  <c:v>10047.8</c:v>
                </c:pt>
                <c:pt idx="100495">
                  <c:v>10047.9</c:v>
                </c:pt>
                <c:pt idx="100496">
                  <c:v>10048</c:v>
                </c:pt>
                <c:pt idx="100497">
                  <c:v>10048.1</c:v>
                </c:pt>
                <c:pt idx="100498">
                  <c:v>10048.2</c:v>
                </c:pt>
                <c:pt idx="100499">
                  <c:v>10048.3</c:v>
                </c:pt>
                <c:pt idx="100500">
                  <c:v>10048.4</c:v>
                </c:pt>
                <c:pt idx="100501">
                  <c:v>10048.5</c:v>
                </c:pt>
                <c:pt idx="100502">
                  <c:v>10048.6</c:v>
                </c:pt>
                <c:pt idx="100503">
                  <c:v>10048.7</c:v>
                </c:pt>
                <c:pt idx="100504">
                  <c:v>10048.8</c:v>
                </c:pt>
                <c:pt idx="100505">
                  <c:v>10048.9</c:v>
                </c:pt>
                <c:pt idx="100506">
                  <c:v>10049</c:v>
                </c:pt>
                <c:pt idx="100507">
                  <c:v>10049.1</c:v>
                </c:pt>
                <c:pt idx="100508">
                  <c:v>10049.2</c:v>
                </c:pt>
                <c:pt idx="100509">
                  <c:v>10049.3</c:v>
                </c:pt>
                <c:pt idx="100510">
                  <c:v>10049.4</c:v>
                </c:pt>
                <c:pt idx="100511">
                  <c:v>10049.5</c:v>
                </c:pt>
                <c:pt idx="100512">
                  <c:v>10049.6</c:v>
                </c:pt>
                <c:pt idx="100513">
                  <c:v>10049.7</c:v>
                </c:pt>
                <c:pt idx="100514">
                  <c:v>10049.8</c:v>
                </c:pt>
                <c:pt idx="100515">
                  <c:v>10049.9</c:v>
                </c:pt>
                <c:pt idx="100516">
                  <c:v>10050</c:v>
                </c:pt>
                <c:pt idx="100517">
                  <c:v>10050.1</c:v>
                </c:pt>
                <c:pt idx="100518">
                  <c:v>10050.2</c:v>
                </c:pt>
                <c:pt idx="100519">
                  <c:v>10050.3</c:v>
                </c:pt>
                <c:pt idx="100520">
                  <c:v>10050.4</c:v>
                </c:pt>
                <c:pt idx="100521">
                  <c:v>10050.5</c:v>
                </c:pt>
                <c:pt idx="100522">
                  <c:v>10050.6</c:v>
                </c:pt>
                <c:pt idx="100523">
                  <c:v>10050.7</c:v>
                </c:pt>
                <c:pt idx="100524">
                  <c:v>10050.8</c:v>
                </c:pt>
                <c:pt idx="100525">
                  <c:v>10050.9</c:v>
                </c:pt>
                <c:pt idx="100526">
                  <c:v>10051</c:v>
                </c:pt>
                <c:pt idx="100527">
                  <c:v>10051.1</c:v>
                </c:pt>
                <c:pt idx="100528">
                  <c:v>10051.2</c:v>
                </c:pt>
                <c:pt idx="100529">
                  <c:v>10051.3</c:v>
                </c:pt>
                <c:pt idx="100530">
                  <c:v>10051.4</c:v>
                </c:pt>
                <c:pt idx="100531">
                  <c:v>10051.5</c:v>
                </c:pt>
                <c:pt idx="100532">
                  <c:v>10051.6</c:v>
                </c:pt>
                <c:pt idx="100533">
                  <c:v>10051.7</c:v>
                </c:pt>
                <c:pt idx="100534">
                  <c:v>10051.8</c:v>
                </c:pt>
                <c:pt idx="100535">
                  <c:v>10051.9</c:v>
                </c:pt>
                <c:pt idx="100536">
                  <c:v>10052</c:v>
                </c:pt>
                <c:pt idx="100537">
                  <c:v>10052.1</c:v>
                </c:pt>
                <c:pt idx="100538">
                  <c:v>10052.2</c:v>
                </c:pt>
                <c:pt idx="100539">
                  <c:v>10052.3</c:v>
                </c:pt>
                <c:pt idx="100540">
                  <c:v>10052.4</c:v>
                </c:pt>
                <c:pt idx="100541">
                  <c:v>10052.5</c:v>
                </c:pt>
                <c:pt idx="100542">
                  <c:v>10052.6</c:v>
                </c:pt>
                <c:pt idx="100543">
                  <c:v>10052.7</c:v>
                </c:pt>
                <c:pt idx="100544">
                  <c:v>10052.8</c:v>
                </c:pt>
                <c:pt idx="100545">
                  <c:v>10052.9</c:v>
                </c:pt>
                <c:pt idx="100546">
                  <c:v>10053</c:v>
                </c:pt>
                <c:pt idx="100547">
                  <c:v>10053.1</c:v>
                </c:pt>
                <c:pt idx="100548">
                  <c:v>10053.2</c:v>
                </c:pt>
                <c:pt idx="100549">
                  <c:v>10053.3</c:v>
                </c:pt>
                <c:pt idx="100550">
                  <c:v>10053.4</c:v>
                </c:pt>
                <c:pt idx="100551">
                  <c:v>10053.5</c:v>
                </c:pt>
                <c:pt idx="100552">
                  <c:v>10053.6</c:v>
                </c:pt>
                <c:pt idx="100553">
                  <c:v>10053.7</c:v>
                </c:pt>
                <c:pt idx="100554">
                  <c:v>10053.8</c:v>
                </c:pt>
                <c:pt idx="100555">
                  <c:v>10053.9</c:v>
                </c:pt>
                <c:pt idx="100556">
                  <c:v>10054</c:v>
                </c:pt>
                <c:pt idx="100557">
                  <c:v>10054.1</c:v>
                </c:pt>
                <c:pt idx="100558">
                  <c:v>10054.2</c:v>
                </c:pt>
                <c:pt idx="100559">
                  <c:v>10054.3</c:v>
                </c:pt>
                <c:pt idx="100560">
                  <c:v>10054.4</c:v>
                </c:pt>
                <c:pt idx="100561">
                  <c:v>10054.5</c:v>
                </c:pt>
                <c:pt idx="100562">
                  <c:v>10054.6</c:v>
                </c:pt>
                <c:pt idx="100563">
                  <c:v>10054.7</c:v>
                </c:pt>
                <c:pt idx="100564">
                  <c:v>10054.8</c:v>
                </c:pt>
                <c:pt idx="100565">
                  <c:v>10054.9</c:v>
                </c:pt>
                <c:pt idx="100566">
                  <c:v>10055</c:v>
                </c:pt>
                <c:pt idx="100567">
                  <c:v>10055.1</c:v>
                </c:pt>
                <c:pt idx="100568">
                  <c:v>10055.2</c:v>
                </c:pt>
                <c:pt idx="100569">
                  <c:v>10055.3</c:v>
                </c:pt>
                <c:pt idx="100570">
                  <c:v>10055.4</c:v>
                </c:pt>
                <c:pt idx="100571">
                  <c:v>10055.5</c:v>
                </c:pt>
                <c:pt idx="100572">
                  <c:v>10055.6</c:v>
                </c:pt>
                <c:pt idx="100573">
                  <c:v>10055.7</c:v>
                </c:pt>
                <c:pt idx="100574">
                  <c:v>10055.8</c:v>
                </c:pt>
                <c:pt idx="100575">
                  <c:v>10055.9</c:v>
                </c:pt>
                <c:pt idx="100576">
                  <c:v>10056</c:v>
                </c:pt>
                <c:pt idx="100577">
                  <c:v>10056.1</c:v>
                </c:pt>
                <c:pt idx="100578">
                  <c:v>10056.2</c:v>
                </c:pt>
                <c:pt idx="100579">
                  <c:v>10056.3</c:v>
                </c:pt>
                <c:pt idx="100580">
                  <c:v>10056.4</c:v>
                </c:pt>
                <c:pt idx="100581">
                  <c:v>10056.5</c:v>
                </c:pt>
                <c:pt idx="100582">
                  <c:v>10056.6</c:v>
                </c:pt>
                <c:pt idx="100583">
                  <c:v>10056.7</c:v>
                </c:pt>
                <c:pt idx="100584">
                  <c:v>10056.8</c:v>
                </c:pt>
                <c:pt idx="100585">
                  <c:v>10056.9</c:v>
                </c:pt>
                <c:pt idx="100586">
                  <c:v>10057</c:v>
                </c:pt>
                <c:pt idx="100587">
                  <c:v>10057.1</c:v>
                </c:pt>
                <c:pt idx="100588">
                  <c:v>10057.2</c:v>
                </c:pt>
                <c:pt idx="100589">
                  <c:v>10057.3</c:v>
                </c:pt>
                <c:pt idx="100590">
                  <c:v>10057.4</c:v>
                </c:pt>
                <c:pt idx="100591">
                  <c:v>10057.5</c:v>
                </c:pt>
                <c:pt idx="100592">
                  <c:v>10057.6</c:v>
                </c:pt>
                <c:pt idx="100593">
                  <c:v>10057.7</c:v>
                </c:pt>
                <c:pt idx="100594">
                  <c:v>10057.8</c:v>
                </c:pt>
                <c:pt idx="100595">
                  <c:v>10057.9</c:v>
                </c:pt>
                <c:pt idx="100596">
                  <c:v>10058</c:v>
                </c:pt>
                <c:pt idx="100597">
                  <c:v>10058.1</c:v>
                </c:pt>
                <c:pt idx="100598">
                  <c:v>10058.2</c:v>
                </c:pt>
                <c:pt idx="100599">
                  <c:v>10058.3</c:v>
                </c:pt>
                <c:pt idx="100600">
                  <c:v>10058.4</c:v>
                </c:pt>
                <c:pt idx="100601">
                  <c:v>10058.5</c:v>
                </c:pt>
                <c:pt idx="100602">
                  <c:v>10058.6</c:v>
                </c:pt>
                <c:pt idx="100603">
                  <c:v>10058.7</c:v>
                </c:pt>
                <c:pt idx="100604">
                  <c:v>10058.8</c:v>
                </c:pt>
                <c:pt idx="100605">
                  <c:v>10058.9</c:v>
                </c:pt>
                <c:pt idx="100606">
                  <c:v>10059</c:v>
                </c:pt>
                <c:pt idx="100607">
                  <c:v>10059.1</c:v>
                </c:pt>
                <c:pt idx="100608">
                  <c:v>10059.2</c:v>
                </c:pt>
                <c:pt idx="100609">
                  <c:v>10059.3</c:v>
                </c:pt>
                <c:pt idx="100610">
                  <c:v>10059.4</c:v>
                </c:pt>
                <c:pt idx="100611">
                  <c:v>10059.5</c:v>
                </c:pt>
                <c:pt idx="100612">
                  <c:v>10059.6</c:v>
                </c:pt>
                <c:pt idx="100613">
                  <c:v>10059.7</c:v>
                </c:pt>
                <c:pt idx="100614">
                  <c:v>10059.8</c:v>
                </c:pt>
                <c:pt idx="100615">
                  <c:v>10059.9</c:v>
                </c:pt>
                <c:pt idx="100616">
                  <c:v>10060</c:v>
                </c:pt>
                <c:pt idx="100617">
                  <c:v>10060.1</c:v>
                </c:pt>
                <c:pt idx="100618">
                  <c:v>10060.2</c:v>
                </c:pt>
                <c:pt idx="100619">
                  <c:v>10060.3</c:v>
                </c:pt>
                <c:pt idx="100620">
                  <c:v>10060.4</c:v>
                </c:pt>
                <c:pt idx="100621">
                  <c:v>10060.5</c:v>
                </c:pt>
                <c:pt idx="100622">
                  <c:v>10060.6</c:v>
                </c:pt>
                <c:pt idx="100623">
                  <c:v>10060.7</c:v>
                </c:pt>
                <c:pt idx="100624">
                  <c:v>10060.8</c:v>
                </c:pt>
                <c:pt idx="100625">
                  <c:v>10060.9</c:v>
                </c:pt>
                <c:pt idx="100626">
                  <c:v>10061</c:v>
                </c:pt>
                <c:pt idx="100627">
                  <c:v>10061.1</c:v>
                </c:pt>
                <c:pt idx="100628">
                  <c:v>10061.2</c:v>
                </c:pt>
                <c:pt idx="100629">
                  <c:v>10061.3</c:v>
                </c:pt>
                <c:pt idx="100630">
                  <c:v>10061.4</c:v>
                </c:pt>
                <c:pt idx="100631">
                  <c:v>10061.5</c:v>
                </c:pt>
                <c:pt idx="100632">
                  <c:v>10061.6</c:v>
                </c:pt>
                <c:pt idx="100633">
                  <c:v>10061.7</c:v>
                </c:pt>
                <c:pt idx="100634">
                  <c:v>10061.8</c:v>
                </c:pt>
                <c:pt idx="100635">
                  <c:v>10061.9</c:v>
                </c:pt>
                <c:pt idx="100636">
                  <c:v>10062</c:v>
                </c:pt>
                <c:pt idx="100637">
                  <c:v>10062.1</c:v>
                </c:pt>
                <c:pt idx="100638">
                  <c:v>10062.2</c:v>
                </c:pt>
                <c:pt idx="100639">
                  <c:v>10062.3</c:v>
                </c:pt>
                <c:pt idx="100640">
                  <c:v>10062.4</c:v>
                </c:pt>
                <c:pt idx="100641">
                  <c:v>10062.5</c:v>
                </c:pt>
                <c:pt idx="100642">
                  <c:v>10062.6</c:v>
                </c:pt>
                <c:pt idx="100643">
                  <c:v>10062.7</c:v>
                </c:pt>
                <c:pt idx="100644">
                  <c:v>10062.8</c:v>
                </c:pt>
                <c:pt idx="100645">
                  <c:v>10062.9</c:v>
                </c:pt>
                <c:pt idx="100646">
                  <c:v>10063</c:v>
                </c:pt>
                <c:pt idx="100647">
                  <c:v>10063.1</c:v>
                </c:pt>
                <c:pt idx="100648">
                  <c:v>10063.2</c:v>
                </c:pt>
                <c:pt idx="100649">
                  <c:v>10063.3</c:v>
                </c:pt>
                <c:pt idx="100650">
                  <c:v>10063.4</c:v>
                </c:pt>
                <c:pt idx="100651">
                  <c:v>10063.5</c:v>
                </c:pt>
                <c:pt idx="100652">
                  <c:v>10063.6</c:v>
                </c:pt>
                <c:pt idx="100653">
                  <c:v>10063.7</c:v>
                </c:pt>
                <c:pt idx="100654">
                  <c:v>10063.8</c:v>
                </c:pt>
                <c:pt idx="100655">
                  <c:v>10063.9</c:v>
                </c:pt>
                <c:pt idx="100656">
                  <c:v>10064</c:v>
                </c:pt>
                <c:pt idx="100657">
                  <c:v>10064.1</c:v>
                </c:pt>
                <c:pt idx="100658">
                  <c:v>10064.2</c:v>
                </c:pt>
                <c:pt idx="100659">
                  <c:v>10064.3</c:v>
                </c:pt>
                <c:pt idx="100660">
                  <c:v>10064.4</c:v>
                </c:pt>
                <c:pt idx="100661">
                  <c:v>10064.5</c:v>
                </c:pt>
                <c:pt idx="100662">
                  <c:v>10064.6</c:v>
                </c:pt>
                <c:pt idx="100663">
                  <c:v>10064.7</c:v>
                </c:pt>
                <c:pt idx="100664">
                  <c:v>10064.8</c:v>
                </c:pt>
                <c:pt idx="100665">
                  <c:v>10064.9</c:v>
                </c:pt>
                <c:pt idx="100666">
                  <c:v>10065</c:v>
                </c:pt>
                <c:pt idx="100667">
                  <c:v>10065.1</c:v>
                </c:pt>
                <c:pt idx="100668">
                  <c:v>10065.2</c:v>
                </c:pt>
                <c:pt idx="100669">
                  <c:v>10065.3</c:v>
                </c:pt>
                <c:pt idx="100670">
                  <c:v>10065.4</c:v>
                </c:pt>
                <c:pt idx="100671">
                  <c:v>10065.5</c:v>
                </c:pt>
                <c:pt idx="100672">
                  <c:v>10065.6</c:v>
                </c:pt>
                <c:pt idx="100673">
                  <c:v>10065.7</c:v>
                </c:pt>
                <c:pt idx="100674">
                  <c:v>10065.8</c:v>
                </c:pt>
                <c:pt idx="100675">
                  <c:v>10065.9</c:v>
                </c:pt>
                <c:pt idx="100676">
                  <c:v>10066</c:v>
                </c:pt>
                <c:pt idx="100677">
                  <c:v>10066.1</c:v>
                </c:pt>
                <c:pt idx="100678">
                  <c:v>10066.2</c:v>
                </c:pt>
                <c:pt idx="100679">
                  <c:v>10066.3</c:v>
                </c:pt>
                <c:pt idx="100680">
                  <c:v>10066.4</c:v>
                </c:pt>
                <c:pt idx="100681">
                  <c:v>10066.5</c:v>
                </c:pt>
                <c:pt idx="100682">
                  <c:v>10066.6</c:v>
                </c:pt>
                <c:pt idx="100683">
                  <c:v>10066.7</c:v>
                </c:pt>
                <c:pt idx="100684">
                  <c:v>10066.8</c:v>
                </c:pt>
                <c:pt idx="100685">
                  <c:v>10066.9</c:v>
                </c:pt>
                <c:pt idx="100686">
                  <c:v>10067</c:v>
                </c:pt>
                <c:pt idx="100687">
                  <c:v>10067.1</c:v>
                </c:pt>
                <c:pt idx="100688">
                  <c:v>10067.2</c:v>
                </c:pt>
                <c:pt idx="100689">
                  <c:v>10067.3</c:v>
                </c:pt>
                <c:pt idx="100690">
                  <c:v>10067.4</c:v>
                </c:pt>
                <c:pt idx="100691">
                  <c:v>10067.5</c:v>
                </c:pt>
                <c:pt idx="100692">
                  <c:v>10067.6</c:v>
                </c:pt>
                <c:pt idx="100693">
                  <c:v>10067.7</c:v>
                </c:pt>
                <c:pt idx="100694">
                  <c:v>10067.8</c:v>
                </c:pt>
                <c:pt idx="100695">
                  <c:v>10067.9</c:v>
                </c:pt>
                <c:pt idx="100696">
                  <c:v>10068</c:v>
                </c:pt>
                <c:pt idx="100697">
                  <c:v>10068.1</c:v>
                </c:pt>
                <c:pt idx="100698">
                  <c:v>10068.2</c:v>
                </c:pt>
                <c:pt idx="100699">
                  <c:v>10068.3</c:v>
                </c:pt>
                <c:pt idx="100700">
                  <c:v>10068.4</c:v>
                </c:pt>
                <c:pt idx="100701">
                  <c:v>10068.5</c:v>
                </c:pt>
                <c:pt idx="100702">
                  <c:v>10068.6</c:v>
                </c:pt>
                <c:pt idx="100703">
                  <c:v>10068.7</c:v>
                </c:pt>
                <c:pt idx="100704">
                  <c:v>10068.8</c:v>
                </c:pt>
                <c:pt idx="100705">
                  <c:v>10068.9</c:v>
                </c:pt>
                <c:pt idx="100706">
                  <c:v>10069</c:v>
                </c:pt>
                <c:pt idx="100707">
                  <c:v>10069.1</c:v>
                </c:pt>
                <c:pt idx="100708">
                  <c:v>10069.2</c:v>
                </c:pt>
                <c:pt idx="100709">
                  <c:v>10069.3</c:v>
                </c:pt>
                <c:pt idx="100710">
                  <c:v>10069.4</c:v>
                </c:pt>
                <c:pt idx="100711">
                  <c:v>10069.5</c:v>
                </c:pt>
                <c:pt idx="100712">
                  <c:v>10069.6</c:v>
                </c:pt>
                <c:pt idx="100713">
                  <c:v>10069.7</c:v>
                </c:pt>
                <c:pt idx="100714">
                  <c:v>10069.8</c:v>
                </c:pt>
                <c:pt idx="100715">
                  <c:v>10069.9</c:v>
                </c:pt>
                <c:pt idx="100716">
                  <c:v>10070</c:v>
                </c:pt>
                <c:pt idx="100717">
                  <c:v>10070.1</c:v>
                </c:pt>
                <c:pt idx="100718">
                  <c:v>10070.2</c:v>
                </c:pt>
                <c:pt idx="100719">
                  <c:v>10070.3</c:v>
                </c:pt>
                <c:pt idx="100720">
                  <c:v>10070.4</c:v>
                </c:pt>
                <c:pt idx="100721">
                  <c:v>10070.5</c:v>
                </c:pt>
                <c:pt idx="100722">
                  <c:v>10070.6</c:v>
                </c:pt>
                <c:pt idx="100723">
                  <c:v>10070.7</c:v>
                </c:pt>
                <c:pt idx="100724">
                  <c:v>10070.8</c:v>
                </c:pt>
                <c:pt idx="100725">
                  <c:v>10070.9</c:v>
                </c:pt>
                <c:pt idx="100726">
                  <c:v>10071</c:v>
                </c:pt>
                <c:pt idx="100727">
                  <c:v>10071.1</c:v>
                </c:pt>
                <c:pt idx="100728">
                  <c:v>10071.2</c:v>
                </c:pt>
                <c:pt idx="100729">
                  <c:v>10071.3</c:v>
                </c:pt>
                <c:pt idx="100730">
                  <c:v>10071.4</c:v>
                </c:pt>
                <c:pt idx="100731">
                  <c:v>10071.5</c:v>
                </c:pt>
                <c:pt idx="100732">
                  <c:v>10071.6</c:v>
                </c:pt>
                <c:pt idx="100733">
                  <c:v>10071.7</c:v>
                </c:pt>
                <c:pt idx="100734">
                  <c:v>10071.8</c:v>
                </c:pt>
                <c:pt idx="100735">
                  <c:v>10071.9</c:v>
                </c:pt>
                <c:pt idx="100736">
                  <c:v>10072</c:v>
                </c:pt>
                <c:pt idx="100737">
                  <c:v>10072.1</c:v>
                </c:pt>
                <c:pt idx="100738">
                  <c:v>10072.2</c:v>
                </c:pt>
                <c:pt idx="100739">
                  <c:v>10072.3</c:v>
                </c:pt>
                <c:pt idx="100740">
                  <c:v>10072.4</c:v>
                </c:pt>
                <c:pt idx="100741">
                  <c:v>10072.5</c:v>
                </c:pt>
                <c:pt idx="100742">
                  <c:v>10072.6</c:v>
                </c:pt>
                <c:pt idx="100743">
                  <c:v>10072.7</c:v>
                </c:pt>
                <c:pt idx="100744">
                  <c:v>10072.8</c:v>
                </c:pt>
                <c:pt idx="100745">
                  <c:v>10072.9</c:v>
                </c:pt>
                <c:pt idx="100746">
                  <c:v>10073</c:v>
                </c:pt>
                <c:pt idx="100747">
                  <c:v>10073.1</c:v>
                </c:pt>
                <c:pt idx="100748">
                  <c:v>10073.2</c:v>
                </c:pt>
                <c:pt idx="100749">
                  <c:v>10073.3</c:v>
                </c:pt>
                <c:pt idx="100750">
                  <c:v>10073.4</c:v>
                </c:pt>
                <c:pt idx="100751">
                  <c:v>10073.5</c:v>
                </c:pt>
                <c:pt idx="100752">
                  <c:v>10073.6</c:v>
                </c:pt>
                <c:pt idx="100753">
                  <c:v>10073.7</c:v>
                </c:pt>
                <c:pt idx="100754">
                  <c:v>10073.8</c:v>
                </c:pt>
                <c:pt idx="100755">
                  <c:v>10073.9</c:v>
                </c:pt>
                <c:pt idx="100756">
                  <c:v>10074</c:v>
                </c:pt>
                <c:pt idx="100757">
                  <c:v>10074.1</c:v>
                </c:pt>
                <c:pt idx="100758">
                  <c:v>10074.2</c:v>
                </c:pt>
                <c:pt idx="100759">
                  <c:v>10074.3</c:v>
                </c:pt>
                <c:pt idx="100760">
                  <c:v>10074.4</c:v>
                </c:pt>
                <c:pt idx="100761">
                  <c:v>10074.5</c:v>
                </c:pt>
                <c:pt idx="100762">
                  <c:v>10074.6</c:v>
                </c:pt>
                <c:pt idx="100763">
                  <c:v>10074.7</c:v>
                </c:pt>
                <c:pt idx="100764">
                  <c:v>10074.8</c:v>
                </c:pt>
                <c:pt idx="100765">
                  <c:v>10074.9</c:v>
                </c:pt>
                <c:pt idx="100766">
                  <c:v>10075</c:v>
                </c:pt>
                <c:pt idx="100767">
                  <c:v>10075.1</c:v>
                </c:pt>
                <c:pt idx="100768">
                  <c:v>10075.2</c:v>
                </c:pt>
                <c:pt idx="100769">
                  <c:v>10075.3</c:v>
                </c:pt>
                <c:pt idx="100770">
                  <c:v>10075.4</c:v>
                </c:pt>
                <c:pt idx="100771">
                  <c:v>10075.5</c:v>
                </c:pt>
                <c:pt idx="100772">
                  <c:v>10075.6</c:v>
                </c:pt>
                <c:pt idx="100773">
                  <c:v>10075.7</c:v>
                </c:pt>
                <c:pt idx="100774">
                  <c:v>10075.8</c:v>
                </c:pt>
                <c:pt idx="100775">
                  <c:v>10075.9</c:v>
                </c:pt>
                <c:pt idx="100776">
                  <c:v>10076</c:v>
                </c:pt>
                <c:pt idx="100777">
                  <c:v>10076.1</c:v>
                </c:pt>
                <c:pt idx="100778">
                  <c:v>10076.2</c:v>
                </c:pt>
                <c:pt idx="100779">
                  <c:v>10076.3</c:v>
                </c:pt>
                <c:pt idx="100780">
                  <c:v>10076.4</c:v>
                </c:pt>
                <c:pt idx="100781">
                  <c:v>10076.5</c:v>
                </c:pt>
                <c:pt idx="100782">
                  <c:v>10076.6</c:v>
                </c:pt>
                <c:pt idx="100783">
                  <c:v>10076.7</c:v>
                </c:pt>
                <c:pt idx="100784">
                  <c:v>10076.8</c:v>
                </c:pt>
                <c:pt idx="100785">
                  <c:v>10076.9</c:v>
                </c:pt>
                <c:pt idx="100786">
                  <c:v>10077</c:v>
                </c:pt>
                <c:pt idx="100787">
                  <c:v>10077.1</c:v>
                </c:pt>
                <c:pt idx="100788">
                  <c:v>10077.2</c:v>
                </c:pt>
                <c:pt idx="100789">
                  <c:v>10077.3</c:v>
                </c:pt>
                <c:pt idx="100790">
                  <c:v>10077.4</c:v>
                </c:pt>
                <c:pt idx="100791">
                  <c:v>10077.5</c:v>
                </c:pt>
                <c:pt idx="100792">
                  <c:v>10077.6</c:v>
                </c:pt>
                <c:pt idx="100793">
                  <c:v>10077.7</c:v>
                </c:pt>
                <c:pt idx="100794">
                  <c:v>10077.8</c:v>
                </c:pt>
                <c:pt idx="100795">
                  <c:v>10077.9</c:v>
                </c:pt>
                <c:pt idx="100796">
                  <c:v>10078</c:v>
                </c:pt>
                <c:pt idx="100797">
                  <c:v>10078.1</c:v>
                </c:pt>
                <c:pt idx="100798">
                  <c:v>10078.2</c:v>
                </c:pt>
                <c:pt idx="100799">
                  <c:v>10078.3</c:v>
                </c:pt>
                <c:pt idx="100800">
                  <c:v>10078.4</c:v>
                </c:pt>
                <c:pt idx="100801">
                  <c:v>10078.5</c:v>
                </c:pt>
                <c:pt idx="100802">
                  <c:v>10078.6</c:v>
                </c:pt>
                <c:pt idx="100803">
                  <c:v>10078.7</c:v>
                </c:pt>
                <c:pt idx="100804">
                  <c:v>10078.8</c:v>
                </c:pt>
                <c:pt idx="100805">
                  <c:v>10078.9</c:v>
                </c:pt>
                <c:pt idx="100806">
                  <c:v>10079</c:v>
                </c:pt>
                <c:pt idx="100807">
                  <c:v>10079.1</c:v>
                </c:pt>
                <c:pt idx="100808">
                  <c:v>10079.2</c:v>
                </c:pt>
                <c:pt idx="100809">
                  <c:v>10079.3</c:v>
                </c:pt>
                <c:pt idx="100810">
                  <c:v>10079.4</c:v>
                </c:pt>
                <c:pt idx="100811">
                  <c:v>10079.5</c:v>
                </c:pt>
                <c:pt idx="100812">
                  <c:v>10079.6</c:v>
                </c:pt>
                <c:pt idx="100813">
                  <c:v>10079.7</c:v>
                </c:pt>
                <c:pt idx="100814">
                  <c:v>10079.8</c:v>
                </c:pt>
                <c:pt idx="100815">
                  <c:v>10079.9</c:v>
                </c:pt>
                <c:pt idx="100816">
                  <c:v>10080</c:v>
                </c:pt>
                <c:pt idx="100817">
                  <c:v>10080.1</c:v>
                </c:pt>
                <c:pt idx="100818">
                  <c:v>10080.2</c:v>
                </c:pt>
                <c:pt idx="100819">
                  <c:v>10080.3</c:v>
                </c:pt>
                <c:pt idx="100820">
                  <c:v>10080.4</c:v>
                </c:pt>
                <c:pt idx="100821">
                  <c:v>10080.5</c:v>
                </c:pt>
                <c:pt idx="100822">
                  <c:v>10080.6</c:v>
                </c:pt>
                <c:pt idx="100823">
                  <c:v>10080.7</c:v>
                </c:pt>
                <c:pt idx="100824">
                  <c:v>10080.8</c:v>
                </c:pt>
                <c:pt idx="100825">
                  <c:v>10080.9</c:v>
                </c:pt>
                <c:pt idx="100826">
                  <c:v>10081</c:v>
                </c:pt>
                <c:pt idx="100827">
                  <c:v>10081.1</c:v>
                </c:pt>
                <c:pt idx="100828">
                  <c:v>10081.2</c:v>
                </c:pt>
                <c:pt idx="100829">
                  <c:v>10081.3</c:v>
                </c:pt>
                <c:pt idx="100830">
                  <c:v>10081.4</c:v>
                </c:pt>
                <c:pt idx="100831">
                  <c:v>10081.5</c:v>
                </c:pt>
                <c:pt idx="100832">
                  <c:v>10081.6</c:v>
                </c:pt>
                <c:pt idx="100833">
                  <c:v>10081.7</c:v>
                </c:pt>
                <c:pt idx="100834">
                  <c:v>10081.8</c:v>
                </c:pt>
                <c:pt idx="100835">
                  <c:v>10081.9</c:v>
                </c:pt>
                <c:pt idx="100836">
                  <c:v>10082</c:v>
                </c:pt>
                <c:pt idx="100837">
                  <c:v>10082.1</c:v>
                </c:pt>
                <c:pt idx="100838">
                  <c:v>10082.2</c:v>
                </c:pt>
                <c:pt idx="100839">
                  <c:v>10082.3</c:v>
                </c:pt>
                <c:pt idx="100840">
                  <c:v>10082.4</c:v>
                </c:pt>
                <c:pt idx="100841">
                  <c:v>10082.5</c:v>
                </c:pt>
                <c:pt idx="100842">
                  <c:v>10082.6</c:v>
                </c:pt>
                <c:pt idx="100843">
                  <c:v>10082.7</c:v>
                </c:pt>
                <c:pt idx="100844">
                  <c:v>10082.8</c:v>
                </c:pt>
                <c:pt idx="100845">
                  <c:v>10082.9</c:v>
                </c:pt>
                <c:pt idx="100846">
                  <c:v>10083</c:v>
                </c:pt>
                <c:pt idx="100847">
                  <c:v>10083.1</c:v>
                </c:pt>
                <c:pt idx="100848">
                  <c:v>10083.2</c:v>
                </c:pt>
                <c:pt idx="100849">
                  <c:v>10083.3</c:v>
                </c:pt>
                <c:pt idx="100850">
                  <c:v>10083.4</c:v>
                </c:pt>
                <c:pt idx="100851">
                  <c:v>10083.5</c:v>
                </c:pt>
                <c:pt idx="100852">
                  <c:v>10083.6</c:v>
                </c:pt>
                <c:pt idx="100853">
                  <c:v>10083.7</c:v>
                </c:pt>
                <c:pt idx="100854">
                  <c:v>10083.8</c:v>
                </c:pt>
                <c:pt idx="100855">
                  <c:v>10083.9</c:v>
                </c:pt>
                <c:pt idx="100856">
                  <c:v>10084</c:v>
                </c:pt>
                <c:pt idx="100857">
                  <c:v>10084.1</c:v>
                </c:pt>
                <c:pt idx="100858">
                  <c:v>10084.2</c:v>
                </c:pt>
                <c:pt idx="100859">
                  <c:v>10084.3</c:v>
                </c:pt>
                <c:pt idx="100860">
                  <c:v>10084.4</c:v>
                </c:pt>
                <c:pt idx="100861">
                  <c:v>10084.5</c:v>
                </c:pt>
                <c:pt idx="100862">
                  <c:v>10084.6</c:v>
                </c:pt>
                <c:pt idx="100863">
                  <c:v>10084.7</c:v>
                </c:pt>
                <c:pt idx="100864">
                  <c:v>10084.8</c:v>
                </c:pt>
                <c:pt idx="100865">
                  <c:v>10084.9</c:v>
                </c:pt>
                <c:pt idx="100866">
                  <c:v>10085</c:v>
                </c:pt>
                <c:pt idx="100867">
                  <c:v>10085.1</c:v>
                </c:pt>
                <c:pt idx="100868">
                  <c:v>10085.2</c:v>
                </c:pt>
                <c:pt idx="100869">
                  <c:v>10085.3</c:v>
                </c:pt>
                <c:pt idx="100870">
                  <c:v>10085.4</c:v>
                </c:pt>
                <c:pt idx="100871">
                  <c:v>10085.5</c:v>
                </c:pt>
                <c:pt idx="100872">
                  <c:v>10085.6</c:v>
                </c:pt>
                <c:pt idx="100873">
                  <c:v>10085.7</c:v>
                </c:pt>
                <c:pt idx="100874">
                  <c:v>10085.8</c:v>
                </c:pt>
                <c:pt idx="100875">
                  <c:v>10085.9</c:v>
                </c:pt>
                <c:pt idx="100876">
                  <c:v>10086</c:v>
                </c:pt>
                <c:pt idx="100877">
                  <c:v>10086.1</c:v>
                </c:pt>
                <c:pt idx="100878">
                  <c:v>10086.2</c:v>
                </c:pt>
                <c:pt idx="100879">
                  <c:v>10086.3</c:v>
                </c:pt>
                <c:pt idx="100880">
                  <c:v>10086.4</c:v>
                </c:pt>
                <c:pt idx="100881">
                  <c:v>10086.5</c:v>
                </c:pt>
                <c:pt idx="100882">
                  <c:v>10086.6</c:v>
                </c:pt>
                <c:pt idx="100883">
                  <c:v>10086.7</c:v>
                </c:pt>
                <c:pt idx="100884">
                  <c:v>10086.8</c:v>
                </c:pt>
                <c:pt idx="100885">
                  <c:v>10086.9</c:v>
                </c:pt>
                <c:pt idx="100886">
                  <c:v>10087</c:v>
                </c:pt>
                <c:pt idx="100887">
                  <c:v>10087.1</c:v>
                </c:pt>
                <c:pt idx="100888">
                  <c:v>10087.2</c:v>
                </c:pt>
                <c:pt idx="100889">
                  <c:v>10087.3</c:v>
                </c:pt>
                <c:pt idx="100890">
                  <c:v>10087.4</c:v>
                </c:pt>
                <c:pt idx="100891">
                  <c:v>10087.5</c:v>
                </c:pt>
                <c:pt idx="100892">
                  <c:v>10087.6</c:v>
                </c:pt>
                <c:pt idx="100893">
                  <c:v>10087.7</c:v>
                </c:pt>
                <c:pt idx="100894">
                  <c:v>10087.8</c:v>
                </c:pt>
                <c:pt idx="100895">
                  <c:v>10087.9</c:v>
                </c:pt>
                <c:pt idx="100896">
                  <c:v>10088</c:v>
                </c:pt>
                <c:pt idx="100897">
                  <c:v>10088.1</c:v>
                </c:pt>
                <c:pt idx="100898">
                  <c:v>10088.2</c:v>
                </c:pt>
                <c:pt idx="100899">
                  <c:v>10088.3</c:v>
                </c:pt>
                <c:pt idx="100900">
                  <c:v>10088.4</c:v>
                </c:pt>
                <c:pt idx="100901">
                  <c:v>10088.5</c:v>
                </c:pt>
                <c:pt idx="100902">
                  <c:v>10088.6</c:v>
                </c:pt>
                <c:pt idx="100903">
                  <c:v>10088.7</c:v>
                </c:pt>
                <c:pt idx="100904">
                  <c:v>10088.8</c:v>
                </c:pt>
                <c:pt idx="100905">
                  <c:v>10088.9</c:v>
                </c:pt>
                <c:pt idx="100906">
                  <c:v>10089</c:v>
                </c:pt>
                <c:pt idx="100907">
                  <c:v>10089.1</c:v>
                </c:pt>
                <c:pt idx="100908">
                  <c:v>10089.2</c:v>
                </c:pt>
                <c:pt idx="100909">
                  <c:v>10089.3</c:v>
                </c:pt>
                <c:pt idx="100910">
                  <c:v>10089.4</c:v>
                </c:pt>
                <c:pt idx="100911">
                  <c:v>10089.5</c:v>
                </c:pt>
                <c:pt idx="100912">
                  <c:v>10089.6</c:v>
                </c:pt>
                <c:pt idx="100913">
                  <c:v>10089.7</c:v>
                </c:pt>
                <c:pt idx="100914">
                  <c:v>10089.8</c:v>
                </c:pt>
                <c:pt idx="100915">
                  <c:v>10089.9</c:v>
                </c:pt>
                <c:pt idx="100916">
                  <c:v>10090</c:v>
                </c:pt>
                <c:pt idx="100917">
                  <c:v>10090.1</c:v>
                </c:pt>
                <c:pt idx="100918">
                  <c:v>10090.2</c:v>
                </c:pt>
                <c:pt idx="100919">
                  <c:v>10090.3</c:v>
                </c:pt>
                <c:pt idx="100920">
                  <c:v>10090.4</c:v>
                </c:pt>
                <c:pt idx="100921">
                  <c:v>10090.5</c:v>
                </c:pt>
                <c:pt idx="100922">
                  <c:v>10090.6</c:v>
                </c:pt>
                <c:pt idx="100923">
                  <c:v>10090.7</c:v>
                </c:pt>
                <c:pt idx="100924">
                  <c:v>10090.8</c:v>
                </c:pt>
                <c:pt idx="100925">
                  <c:v>10090.9</c:v>
                </c:pt>
                <c:pt idx="100926">
                  <c:v>10091</c:v>
                </c:pt>
                <c:pt idx="100927">
                  <c:v>10091.1</c:v>
                </c:pt>
                <c:pt idx="100928">
                  <c:v>10091.2</c:v>
                </c:pt>
                <c:pt idx="100929">
                  <c:v>10091.3</c:v>
                </c:pt>
                <c:pt idx="100930">
                  <c:v>10091.4</c:v>
                </c:pt>
                <c:pt idx="100931">
                  <c:v>10091.5</c:v>
                </c:pt>
                <c:pt idx="100932">
                  <c:v>10091.6</c:v>
                </c:pt>
                <c:pt idx="100933">
                  <c:v>10091.7</c:v>
                </c:pt>
                <c:pt idx="100934">
                  <c:v>10091.8</c:v>
                </c:pt>
                <c:pt idx="100935">
                  <c:v>10091.9</c:v>
                </c:pt>
                <c:pt idx="100936">
                  <c:v>10092</c:v>
                </c:pt>
                <c:pt idx="100937">
                  <c:v>10092.1</c:v>
                </c:pt>
                <c:pt idx="100938">
                  <c:v>10092.2</c:v>
                </c:pt>
                <c:pt idx="100939">
                  <c:v>10092.3</c:v>
                </c:pt>
                <c:pt idx="100940">
                  <c:v>10092.4</c:v>
                </c:pt>
                <c:pt idx="100941">
                  <c:v>10092.5</c:v>
                </c:pt>
                <c:pt idx="100942">
                  <c:v>10092.6</c:v>
                </c:pt>
                <c:pt idx="100943">
                  <c:v>10092.7</c:v>
                </c:pt>
                <c:pt idx="100944">
                  <c:v>10092.8</c:v>
                </c:pt>
                <c:pt idx="100945">
                  <c:v>10092.9</c:v>
                </c:pt>
                <c:pt idx="100946">
                  <c:v>10093</c:v>
                </c:pt>
                <c:pt idx="100947">
                  <c:v>10093.1</c:v>
                </c:pt>
                <c:pt idx="100948">
                  <c:v>10093.2</c:v>
                </c:pt>
                <c:pt idx="100949">
                  <c:v>10093.3</c:v>
                </c:pt>
                <c:pt idx="100950">
                  <c:v>10093.4</c:v>
                </c:pt>
                <c:pt idx="100951">
                  <c:v>10093.5</c:v>
                </c:pt>
                <c:pt idx="100952">
                  <c:v>10093.6</c:v>
                </c:pt>
                <c:pt idx="100953">
                  <c:v>10093.7</c:v>
                </c:pt>
                <c:pt idx="100954">
                  <c:v>10093.8</c:v>
                </c:pt>
                <c:pt idx="100955">
                  <c:v>10093.9</c:v>
                </c:pt>
                <c:pt idx="100956">
                  <c:v>10094</c:v>
                </c:pt>
                <c:pt idx="100957">
                  <c:v>10094.1</c:v>
                </c:pt>
                <c:pt idx="100958">
                  <c:v>10094.2</c:v>
                </c:pt>
                <c:pt idx="100959">
                  <c:v>10094.3</c:v>
                </c:pt>
                <c:pt idx="100960">
                  <c:v>10094.4</c:v>
                </c:pt>
                <c:pt idx="100961">
                  <c:v>10094.5</c:v>
                </c:pt>
                <c:pt idx="100962">
                  <c:v>10094.6</c:v>
                </c:pt>
                <c:pt idx="100963">
                  <c:v>10094.7</c:v>
                </c:pt>
                <c:pt idx="100964">
                  <c:v>10094.8</c:v>
                </c:pt>
                <c:pt idx="100965">
                  <c:v>10094.9</c:v>
                </c:pt>
                <c:pt idx="100966">
                  <c:v>10095</c:v>
                </c:pt>
                <c:pt idx="100967">
                  <c:v>10095.1</c:v>
                </c:pt>
                <c:pt idx="100968">
                  <c:v>10095.2</c:v>
                </c:pt>
                <c:pt idx="100969">
                  <c:v>10095.3</c:v>
                </c:pt>
                <c:pt idx="100970">
                  <c:v>10095.4</c:v>
                </c:pt>
                <c:pt idx="100971">
                  <c:v>10095.5</c:v>
                </c:pt>
                <c:pt idx="100972">
                  <c:v>10095.6</c:v>
                </c:pt>
                <c:pt idx="100973">
                  <c:v>10095.7</c:v>
                </c:pt>
                <c:pt idx="100974">
                  <c:v>10095.8</c:v>
                </c:pt>
                <c:pt idx="100975">
                  <c:v>10095.9</c:v>
                </c:pt>
                <c:pt idx="100976">
                  <c:v>10096</c:v>
                </c:pt>
                <c:pt idx="100977">
                  <c:v>10096.1</c:v>
                </c:pt>
                <c:pt idx="100978">
                  <c:v>10096.2</c:v>
                </c:pt>
                <c:pt idx="100979">
                  <c:v>10096.3</c:v>
                </c:pt>
                <c:pt idx="100980">
                  <c:v>10096.4</c:v>
                </c:pt>
                <c:pt idx="100981">
                  <c:v>10096.5</c:v>
                </c:pt>
                <c:pt idx="100982">
                  <c:v>10096.6</c:v>
                </c:pt>
                <c:pt idx="100983">
                  <c:v>10096.7</c:v>
                </c:pt>
                <c:pt idx="100984">
                  <c:v>10096.8</c:v>
                </c:pt>
                <c:pt idx="100985">
                  <c:v>10096.9</c:v>
                </c:pt>
                <c:pt idx="100986">
                  <c:v>10097</c:v>
                </c:pt>
                <c:pt idx="100987">
                  <c:v>10097.1</c:v>
                </c:pt>
                <c:pt idx="100988">
                  <c:v>10097.2</c:v>
                </c:pt>
                <c:pt idx="100989">
                  <c:v>10097.3</c:v>
                </c:pt>
                <c:pt idx="100990">
                  <c:v>10097.4</c:v>
                </c:pt>
                <c:pt idx="100991">
                  <c:v>10097.5</c:v>
                </c:pt>
                <c:pt idx="100992">
                  <c:v>10097.6</c:v>
                </c:pt>
                <c:pt idx="100993">
                  <c:v>10097.7</c:v>
                </c:pt>
                <c:pt idx="100994">
                  <c:v>10097.8</c:v>
                </c:pt>
                <c:pt idx="100995">
                  <c:v>10097.9</c:v>
                </c:pt>
                <c:pt idx="100996">
                  <c:v>10098</c:v>
                </c:pt>
                <c:pt idx="100997">
                  <c:v>10098.1</c:v>
                </c:pt>
                <c:pt idx="100998">
                  <c:v>10098.2</c:v>
                </c:pt>
                <c:pt idx="100999">
                  <c:v>10098.3</c:v>
                </c:pt>
                <c:pt idx="101000">
                  <c:v>10098.4</c:v>
                </c:pt>
                <c:pt idx="101001">
                  <c:v>10098.5</c:v>
                </c:pt>
                <c:pt idx="101002">
                  <c:v>10098.6</c:v>
                </c:pt>
                <c:pt idx="101003">
                  <c:v>10098.7</c:v>
                </c:pt>
                <c:pt idx="101004">
                  <c:v>10098.8</c:v>
                </c:pt>
                <c:pt idx="101005">
                  <c:v>10098.9</c:v>
                </c:pt>
                <c:pt idx="101006">
                  <c:v>10099</c:v>
                </c:pt>
                <c:pt idx="101007">
                  <c:v>10099.1</c:v>
                </c:pt>
                <c:pt idx="101008">
                  <c:v>10099.2</c:v>
                </c:pt>
                <c:pt idx="101009">
                  <c:v>10099.3</c:v>
                </c:pt>
                <c:pt idx="101010">
                  <c:v>10099.4</c:v>
                </c:pt>
                <c:pt idx="101011">
                  <c:v>10099.5</c:v>
                </c:pt>
                <c:pt idx="101012">
                  <c:v>10099.6</c:v>
                </c:pt>
                <c:pt idx="101013">
                  <c:v>10099.7</c:v>
                </c:pt>
                <c:pt idx="101014">
                  <c:v>10099.8</c:v>
                </c:pt>
                <c:pt idx="101015">
                  <c:v>10099.9</c:v>
                </c:pt>
                <c:pt idx="101016">
                  <c:v>10100</c:v>
                </c:pt>
                <c:pt idx="101017">
                  <c:v>10100.1</c:v>
                </c:pt>
                <c:pt idx="101018">
                  <c:v>10100.2</c:v>
                </c:pt>
                <c:pt idx="101019">
                  <c:v>10100.3</c:v>
                </c:pt>
                <c:pt idx="101020">
                  <c:v>10100.4</c:v>
                </c:pt>
                <c:pt idx="101021">
                  <c:v>10100.5</c:v>
                </c:pt>
                <c:pt idx="101022">
                  <c:v>10100.6</c:v>
                </c:pt>
                <c:pt idx="101023">
                  <c:v>10100.7</c:v>
                </c:pt>
                <c:pt idx="101024">
                  <c:v>10100.8</c:v>
                </c:pt>
                <c:pt idx="101025">
                  <c:v>10100.9</c:v>
                </c:pt>
                <c:pt idx="101026">
                  <c:v>10101</c:v>
                </c:pt>
                <c:pt idx="101027">
                  <c:v>10101.1</c:v>
                </c:pt>
                <c:pt idx="101028">
                  <c:v>10101.2</c:v>
                </c:pt>
                <c:pt idx="101029">
                  <c:v>10101.3</c:v>
                </c:pt>
                <c:pt idx="101030">
                  <c:v>10101.4</c:v>
                </c:pt>
                <c:pt idx="101031">
                  <c:v>10101.5</c:v>
                </c:pt>
                <c:pt idx="101032">
                  <c:v>10101.6</c:v>
                </c:pt>
                <c:pt idx="101033">
                  <c:v>10101.7</c:v>
                </c:pt>
                <c:pt idx="101034">
                  <c:v>10101.8</c:v>
                </c:pt>
                <c:pt idx="101035">
                  <c:v>10101.9</c:v>
                </c:pt>
                <c:pt idx="101036">
                  <c:v>10102</c:v>
                </c:pt>
                <c:pt idx="101037">
                  <c:v>10102.1</c:v>
                </c:pt>
                <c:pt idx="101038">
                  <c:v>10102.2</c:v>
                </c:pt>
                <c:pt idx="101039">
                  <c:v>10102.3</c:v>
                </c:pt>
                <c:pt idx="101040">
                  <c:v>10102.4</c:v>
                </c:pt>
                <c:pt idx="101041">
                  <c:v>10102.5</c:v>
                </c:pt>
                <c:pt idx="101042">
                  <c:v>10102.6</c:v>
                </c:pt>
                <c:pt idx="101043">
                  <c:v>10102.7</c:v>
                </c:pt>
                <c:pt idx="101044">
                  <c:v>10102.8</c:v>
                </c:pt>
                <c:pt idx="101045">
                  <c:v>10102.9</c:v>
                </c:pt>
                <c:pt idx="101046">
                  <c:v>10103</c:v>
                </c:pt>
                <c:pt idx="101047">
                  <c:v>10103.1</c:v>
                </c:pt>
                <c:pt idx="101048">
                  <c:v>10103.2</c:v>
                </c:pt>
                <c:pt idx="101049">
                  <c:v>10103.3</c:v>
                </c:pt>
                <c:pt idx="101050">
                  <c:v>10103.4</c:v>
                </c:pt>
                <c:pt idx="101051">
                  <c:v>10103.5</c:v>
                </c:pt>
                <c:pt idx="101052">
                  <c:v>10103.6</c:v>
                </c:pt>
                <c:pt idx="101053">
                  <c:v>10103.7</c:v>
                </c:pt>
                <c:pt idx="101054">
                  <c:v>10103.8</c:v>
                </c:pt>
                <c:pt idx="101055">
                  <c:v>10103.9</c:v>
                </c:pt>
                <c:pt idx="101056">
                  <c:v>10104</c:v>
                </c:pt>
                <c:pt idx="101057">
                  <c:v>10104.1</c:v>
                </c:pt>
                <c:pt idx="101058">
                  <c:v>10104.2</c:v>
                </c:pt>
                <c:pt idx="101059">
                  <c:v>10104.3</c:v>
                </c:pt>
                <c:pt idx="101060">
                  <c:v>10104.4</c:v>
                </c:pt>
                <c:pt idx="101061">
                  <c:v>10104.5</c:v>
                </c:pt>
                <c:pt idx="101062">
                  <c:v>10104.6</c:v>
                </c:pt>
                <c:pt idx="101063">
                  <c:v>10104.7</c:v>
                </c:pt>
                <c:pt idx="101064">
                  <c:v>10104.8</c:v>
                </c:pt>
                <c:pt idx="101065">
                  <c:v>10104.9</c:v>
                </c:pt>
                <c:pt idx="101066">
                  <c:v>10105</c:v>
                </c:pt>
                <c:pt idx="101067">
                  <c:v>10105.1</c:v>
                </c:pt>
                <c:pt idx="101068">
                  <c:v>10105.2</c:v>
                </c:pt>
                <c:pt idx="101069">
                  <c:v>10105.3</c:v>
                </c:pt>
                <c:pt idx="101070">
                  <c:v>10105.4</c:v>
                </c:pt>
                <c:pt idx="101071">
                  <c:v>10105.5</c:v>
                </c:pt>
                <c:pt idx="101072">
                  <c:v>10105.6</c:v>
                </c:pt>
                <c:pt idx="101073">
                  <c:v>10105.7</c:v>
                </c:pt>
                <c:pt idx="101074">
                  <c:v>10105.8</c:v>
                </c:pt>
                <c:pt idx="101075">
                  <c:v>10105.9</c:v>
                </c:pt>
                <c:pt idx="101076">
                  <c:v>10106</c:v>
                </c:pt>
                <c:pt idx="101077">
                  <c:v>10106.1</c:v>
                </c:pt>
                <c:pt idx="101078">
                  <c:v>10106.2</c:v>
                </c:pt>
                <c:pt idx="101079">
                  <c:v>10106.3</c:v>
                </c:pt>
                <c:pt idx="101080">
                  <c:v>10106.4</c:v>
                </c:pt>
                <c:pt idx="101081">
                  <c:v>10106.5</c:v>
                </c:pt>
                <c:pt idx="101082">
                  <c:v>10106.6</c:v>
                </c:pt>
                <c:pt idx="101083">
                  <c:v>10106.7</c:v>
                </c:pt>
                <c:pt idx="101084">
                  <c:v>10106.8</c:v>
                </c:pt>
                <c:pt idx="101085">
                  <c:v>10106.9</c:v>
                </c:pt>
                <c:pt idx="101086">
                  <c:v>10107</c:v>
                </c:pt>
                <c:pt idx="101087">
                  <c:v>10107.1</c:v>
                </c:pt>
                <c:pt idx="101088">
                  <c:v>10107.2</c:v>
                </c:pt>
                <c:pt idx="101089">
                  <c:v>10107.3</c:v>
                </c:pt>
                <c:pt idx="101090">
                  <c:v>10107.4</c:v>
                </c:pt>
                <c:pt idx="101091">
                  <c:v>10107.5</c:v>
                </c:pt>
                <c:pt idx="101092">
                  <c:v>10107.6</c:v>
                </c:pt>
                <c:pt idx="101093">
                  <c:v>10107.7</c:v>
                </c:pt>
                <c:pt idx="101094">
                  <c:v>10107.8</c:v>
                </c:pt>
                <c:pt idx="101095">
                  <c:v>10107.9</c:v>
                </c:pt>
                <c:pt idx="101096">
                  <c:v>10108</c:v>
                </c:pt>
                <c:pt idx="101097">
                  <c:v>10108.1</c:v>
                </c:pt>
                <c:pt idx="101098">
                  <c:v>10108.2</c:v>
                </c:pt>
                <c:pt idx="101099">
                  <c:v>10108.3</c:v>
                </c:pt>
                <c:pt idx="101100">
                  <c:v>10108.4</c:v>
                </c:pt>
                <c:pt idx="101101">
                  <c:v>10108.5</c:v>
                </c:pt>
                <c:pt idx="101102">
                  <c:v>10108.6</c:v>
                </c:pt>
                <c:pt idx="101103">
                  <c:v>10108.7</c:v>
                </c:pt>
                <c:pt idx="101104">
                  <c:v>10108.8</c:v>
                </c:pt>
                <c:pt idx="101105">
                  <c:v>10108.9</c:v>
                </c:pt>
                <c:pt idx="101106">
                  <c:v>10109</c:v>
                </c:pt>
                <c:pt idx="101107">
                  <c:v>10109.1</c:v>
                </c:pt>
                <c:pt idx="101108">
                  <c:v>10109.2</c:v>
                </c:pt>
                <c:pt idx="101109">
                  <c:v>10109.3</c:v>
                </c:pt>
                <c:pt idx="101110">
                  <c:v>10109.4</c:v>
                </c:pt>
                <c:pt idx="101111">
                  <c:v>10109.5</c:v>
                </c:pt>
                <c:pt idx="101112">
                  <c:v>10109.6</c:v>
                </c:pt>
                <c:pt idx="101113">
                  <c:v>10109.7</c:v>
                </c:pt>
                <c:pt idx="101114">
                  <c:v>10109.8</c:v>
                </c:pt>
                <c:pt idx="101115">
                  <c:v>10109.9</c:v>
                </c:pt>
                <c:pt idx="101116">
                  <c:v>10110</c:v>
                </c:pt>
                <c:pt idx="101117">
                  <c:v>10110.1</c:v>
                </c:pt>
                <c:pt idx="101118">
                  <c:v>10110.2</c:v>
                </c:pt>
                <c:pt idx="101119">
                  <c:v>10110.3</c:v>
                </c:pt>
                <c:pt idx="101120">
                  <c:v>10110.4</c:v>
                </c:pt>
                <c:pt idx="101121">
                  <c:v>10110.5</c:v>
                </c:pt>
                <c:pt idx="101122">
                  <c:v>10110.6</c:v>
                </c:pt>
                <c:pt idx="101123">
                  <c:v>10110.7</c:v>
                </c:pt>
                <c:pt idx="101124">
                  <c:v>10110.8</c:v>
                </c:pt>
                <c:pt idx="101125">
                  <c:v>10110.9</c:v>
                </c:pt>
                <c:pt idx="101126">
                  <c:v>10111</c:v>
                </c:pt>
                <c:pt idx="101127">
                  <c:v>10111.1</c:v>
                </c:pt>
                <c:pt idx="101128">
                  <c:v>10111.2</c:v>
                </c:pt>
                <c:pt idx="101129">
                  <c:v>10111.3</c:v>
                </c:pt>
                <c:pt idx="101130">
                  <c:v>10111.4</c:v>
                </c:pt>
                <c:pt idx="101131">
                  <c:v>10111.5</c:v>
                </c:pt>
                <c:pt idx="101132">
                  <c:v>10111.6</c:v>
                </c:pt>
                <c:pt idx="101133">
                  <c:v>10111.7</c:v>
                </c:pt>
                <c:pt idx="101134">
                  <c:v>10111.8</c:v>
                </c:pt>
                <c:pt idx="101135">
                  <c:v>10111.9</c:v>
                </c:pt>
                <c:pt idx="101136">
                  <c:v>10112</c:v>
                </c:pt>
                <c:pt idx="101137">
                  <c:v>10112.1</c:v>
                </c:pt>
                <c:pt idx="101138">
                  <c:v>10112.2</c:v>
                </c:pt>
                <c:pt idx="101139">
                  <c:v>10112.3</c:v>
                </c:pt>
                <c:pt idx="101140">
                  <c:v>10112.4</c:v>
                </c:pt>
                <c:pt idx="101141">
                  <c:v>10112.5</c:v>
                </c:pt>
                <c:pt idx="101142">
                  <c:v>10112.6</c:v>
                </c:pt>
                <c:pt idx="101143">
                  <c:v>10112.7</c:v>
                </c:pt>
                <c:pt idx="101144">
                  <c:v>10112.8</c:v>
                </c:pt>
                <c:pt idx="101145">
                  <c:v>10112.9</c:v>
                </c:pt>
                <c:pt idx="101146">
                  <c:v>10113</c:v>
                </c:pt>
                <c:pt idx="101147">
                  <c:v>10113.1</c:v>
                </c:pt>
                <c:pt idx="101148">
                  <c:v>10113.2</c:v>
                </c:pt>
                <c:pt idx="101149">
                  <c:v>10113.3</c:v>
                </c:pt>
                <c:pt idx="101150">
                  <c:v>10113.4</c:v>
                </c:pt>
                <c:pt idx="101151">
                  <c:v>10113.5</c:v>
                </c:pt>
                <c:pt idx="101152">
                  <c:v>10113.6</c:v>
                </c:pt>
                <c:pt idx="101153">
                  <c:v>10113.7</c:v>
                </c:pt>
                <c:pt idx="101154">
                  <c:v>10113.8</c:v>
                </c:pt>
                <c:pt idx="101155">
                  <c:v>10113.9</c:v>
                </c:pt>
                <c:pt idx="101156">
                  <c:v>10114</c:v>
                </c:pt>
                <c:pt idx="101157">
                  <c:v>10114.1</c:v>
                </c:pt>
                <c:pt idx="101158">
                  <c:v>10114.2</c:v>
                </c:pt>
                <c:pt idx="101159">
                  <c:v>10114.3</c:v>
                </c:pt>
                <c:pt idx="101160">
                  <c:v>10114.4</c:v>
                </c:pt>
                <c:pt idx="101161">
                  <c:v>10114.5</c:v>
                </c:pt>
                <c:pt idx="101162">
                  <c:v>10114.6</c:v>
                </c:pt>
                <c:pt idx="101163">
                  <c:v>10114.7</c:v>
                </c:pt>
                <c:pt idx="101164">
                  <c:v>10114.8</c:v>
                </c:pt>
                <c:pt idx="101165">
                  <c:v>10114.9</c:v>
                </c:pt>
                <c:pt idx="101166">
                  <c:v>10115</c:v>
                </c:pt>
                <c:pt idx="101167">
                  <c:v>10115.1</c:v>
                </c:pt>
                <c:pt idx="101168">
                  <c:v>10115.2</c:v>
                </c:pt>
                <c:pt idx="101169">
                  <c:v>10115.3</c:v>
                </c:pt>
                <c:pt idx="101170">
                  <c:v>10115.4</c:v>
                </c:pt>
                <c:pt idx="101171">
                  <c:v>10115.5</c:v>
                </c:pt>
                <c:pt idx="101172">
                  <c:v>10115.6</c:v>
                </c:pt>
                <c:pt idx="101173">
                  <c:v>10115.7</c:v>
                </c:pt>
                <c:pt idx="101174">
                  <c:v>10115.8</c:v>
                </c:pt>
                <c:pt idx="101175">
                  <c:v>10115.9</c:v>
                </c:pt>
                <c:pt idx="101176">
                  <c:v>10116</c:v>
                </c:pt>
                <c:pt idx="101177">
                  <c:v>10116.1</c:v>
                </c:pt>
                <c:pt idx="101178">
                  <c:v>10116.2</c:v>
                </c:pt>
                <c:pt idx="101179">
                  <c:v>10116.3</c:v>
                </c:pt>
                <c:pt idx="101180">
                  <c:v>10116.4</c:v>
                </c:pt>
                <c:pt idx="101181">
                  <c:v>10116.5</c:v>
                </c:pt>
                <c:pt idx="101182">
                  <c:v>10116.6</c:v>
                </c:pt>
                <c:pt idx="101183">
                  <c:v>10116.7</c:v>
                </c:pt>
                <c:pt idx="101184">
                  <c:v>10116.8</c:v>
                </c:pt>
                <c:pt idx="101185">
                  <c:v>10116.9</c:v>
                </c:pt>
                <c:pt idx="101186">
                  <c:v>10117</c:v>
                </c:pt>
                <c:pt idx="101187">
                  <c:v>10117.1</c:v>
                </c:pt>
                <c:pt idx="101188">
                  <c:v>10117.2</c:v>
                </c:pt>
                <c:pt idx="101189">
                  <c:v>10117.3</c:v>
                </c:pt>
                <c:pt idx="101190">
                  <c:v>10117.4</c:v>
                </c:pt>
                <c:pt idx="101191">
                  <c:v>10117.5</c:v>
                </c:pt>
                <c:pt idx="101192">
                  <c:v>10117.6</c:v>
                </c:pt>
                <c:pt idx="101193">
                  <c:v>10117.7</c:v>
                </c:pt>
                <c:pt idx="101194">
                  <c:v>10117.8</c:v>
                </c:pt>
                <c:pt idx="101195">
                  <c:v>10117.9</c:v>
                </c:pt>
                <c:pt idx="101196">
                  <c:v>10118</c:v>
                </c:pt>
                <c:pt idx="101197">
                  <c:v>10118.1</c:v>
                </c:pt>
                <c:pt idx="101198">
                  <c:v>10118.2</c:v>
                </c:pt>
                <c:pt idx="101199">
                  <c:v>10118.3</c:v>
                </c:pt>
                <c:pt idx="101200">
                  <c:v>10118.4</c:v>
                </c:pt>
                <c:pt idx="101201">
                  <c:v>10118.5</c:v>
                </c:pt>
                <c:pt idx="101202">
                  <c:v>10118.6</c:v>
                </c:pt>
                <c:pt idx="101203">
                  <c:v>10118.7</c:v>
                </c:pt>
                <c:pt idx="101204">
                  <c:v>10118.8</c:v>
                </c:pt>
                <c:pt idx="101205">
                  <c:v>10118.9</c:v>
                </c:pt>
                <c:pt idx="101206">
                  <c:v>10119</c:v>
                </c:pt>
                <c:pt idx="101207">
                  <c:v>10119.1</c:v>
                </c:pt>
                <c:pt idx="101208">
                  <c:v>10119.2</c:v>
                </c:pt>
                <c:pt idx="101209">
                  <c:v>10119.3</c:v>
                </c:pt>
                <c:pt idx="101210">
                  <c:v>10119.4</c:v>
                </c:pt>
                <c:pt idx="101211">
                  <c:v>10119.5</c:v>
                </c:pt>
                <c:pt idx="101212">
                  <c:v>10119.6</c:v>
                </c:pt>
                <c:pt idx="101213">
                  <c:v>10119.7</c:v>
                </c:pt>
                <c:pt idx="101214">
                  <c:v>10119.8</c:v>
                </c:pt>
                <c:pt idx="101215">
                  <c:v>10119.9</c:v>
                </c:pt>
                <c:pt idx="101216">
                  <c:v>10120</c:v>
                </c:pt>
                <c:pt idx="101217">
                  <c:v>10120.1</c:v>
                </c:pt>
                <c:pt idx="101218">
                  <c:v>10120.2</c:v>
                </c:pt>
                <c:pt idx="101219">
                  <c:v>10120.3</c:v>
                </c:pt>
                <c:pt idx="101220">
                  <c:v>10120.4</c:v>
                </c:pt>
                <c:pt idx="101221">
                  <c:v>10120.5</c:v>
                </c:pt>
                <c:pt idx="101222">
                  <c:v>10120.6</c:v>
                </c:pt>
                <c:pt idx="101223">
                  <c:v>10120.7</c:v>
                </c:pt>
                <c:pt idx="101224">
                  <c:v>10120.8</c:v>
                </c:pt>
                <c:pt idx="101225">
                  <c:v>10120.9</c:v>
                </c:pt>
                <c:pt idx="101226">
                  <c:v>10121</c:v>
                </c:pt>
                <c:pt idx="101227">
                  <c:v>10121.1</c:v>
                </c:pt>
                <c:pt idx="101228">
                  <c:v>10121.2</c:v>
                </c:pt>
                <c:pt idx="101229">
                  <c:v>10121.3</c:v>
                </c:pt>
                <c:pt idx="101230">
                  <c:v>10121.4</c:v>
                </c:pt>
                <c:pt idx="101231">
                  <c:v>10121.5</c:v>
                </c:pt>
                <c:pt idx="101232">
                  <c:v>10121.6</c:v>
                </c:pt>
                <c:pt idx="101233">
                  <c:v>10121.7</c:v>
                </c:pt>
                <c:pt idx="101234">
                  <c:v>10121.8</c:v>
                </c:pt>
                <c:pt idx="101235">
                  <c:v>10121.9</c:v>
                </c:pt>
                <c:pt idx="101236">
                  <c:v>10122</c:v>
                </c:pt>
                <c:pt idx="101237">
                  <c:v>10122.1</c:v>
                </c:pt>
                <c:pt idx="101238">
                  <c:v>10122.2</c:v>
                </c:pt>
                <c:pt idx="101239">
                  <c:v>10122.3</c:v>
                </c:pt>
                <c:pt idx="101240">
                  <c:v>10122.4</c:v>
                </c:pt>
                <c:pt idx="101241">
                  <c:v>10122.5</c:v>
                </c:pt>
                <c:pt idx="101242">
                  <c:v>10122.6</c:v>
                </c:pt>
                <c:pt idx="101243">
                  <c:v>10122.7</c:v>
                </c:pt>
                <c:pt idx="101244">
                  <c:v>10122.8</c:v>
                </c:pt>
                <c:pt idx="101245">
                  <c:v>10122.9</c:v>
                </c:pt>
                <c:pt idx="101246">
                  <c:v>10123</c:v>
                </c:pt>
                <c:pt idx="101247">
                  <c:v>10123.1</c:v>
                </c:pt>
                <c:pt idx="101248">
                  <c:v>10123.2</c:v>
                </c:pt>
                <c:pt idx="101249">
                  <c:v>10123.3</c:v>
                </c:pt>
                <c:pt idx="101250">
                  <c:v>10123.4</c:v>
                </c:pt>
                <c:pt idx="101251">
                  <c:v>10123.5</c:v>
                </c:pt>
                <c:pt idx="101252">
                  <c:v>10123.6</c:v>
                </c:pt>
                <c:pt idx="101253">
                  <c:v>10123.7</c:v>
                </c:pt>
                <c:pt idx="101254">
                  <c:v>10123.8</c:v>
                </c:pt>
                <c:pt idx="101255">
                  <c:v>10123.9</c:v>
                </c:pt>
                <c:pt idx="101256">
                  <c:v>10124</c:v>
                </c:pt>
                <c:pt idx="101257">
                  <c:v>10124.1</c:v>
                </c:pt>
                <c:pt idx="101258">
                  <c:v>10124.2</c:v>
                </c:pt>
                <c:pt idx="101259">
                  <c:v>10124.3</c:v>
                </c:pt>
                <c:pt idx="101260">
                  <c:v>10124.4</c:v>
                </c:pt>
                <c:pt idx="101261">
                  <c:v>10124.5</c:v>
                </c:pt>
                <c:pt idx="101262">
                  <c:v>10124.6</c:v>
                </c:pt>
                <c:pt idx="101263">
                  <c:v>10124.7</c:v>
                </c:pt>
                <c:pt idx="101264">
                  <c:v>10124.8</c:v>
                </c:pt>
                <c:pt idx="101265">
                  <c:v>10124.9</c:v>
                </c:pt>
                <c:pt idx="101266">
                  <c:v>10125</c:v>
                </c:pt>
                <c:pt idx="101267">
                  <c:v>10125.1</c:v>
                </c:pt>
                <c:pt idx="101268">
                  <c:v>10125.2</c:v>
                </c:pt>
                <c:pt idx="101269">
                  <c:v>10125.3</c:v>
                </c:pt>
                <c:pt idx="101270">
                  <c:v>10125.4</c:v>
                </c:pt>
                <c:pt idx="101271">
                  <c:v>10125.5</c:v>
                </c:pt>
                <c:pt idx="101272">
                  <c:v>10125.6</c:v>
                </c:pt>
                <c:pt idx="101273">
                  <c:v>10125.7</c:v>
                </c:pt>
                <c:pt idx="101274">
                  <c:v>10125.8</c:v>
                </c:pt>
                <c:pt idx="101275">
                  <c:v>10125.9</c:v>
                </c:pt>
                <c:pt idx="101276">
                  <c:v>10126</c:v>
                </c:pt>
                <c:pt idx="101277">
                  <c:v>10126.1</c:v>
                </c:pt>
                <c:pt idx="101278">
                  <c:v>10126.2</c:v>
                </c:pt>
                <c:pt idx="101279">
                  <c:v>10126.3</c:v>
                </c:pt>
                <c:pt idx="101280">
                  <c:v>10126.4</c:v>
                </c:pt>
                <c:pt idx="101281">
                  <c:v>10126.5</c:v>
                </c:pt>
                <c:pt idx="101282">
                  <c:v>10126.6</c:v>
                </c:pt>
                <c:pt idx="101283">
                  <c:v>10126.7</c:v>
                </c:pt>
                <c:pt idx="101284">
                  <c:v>10126.8</c:v>
                </c:pt>
                <c:pt idx="101285">
                  <c:v>10126.9</c:v>
                </c:pt>
                <c:pt idx="101286">
                  <c:v>10127</c:v>
                </c:pt>
                <c:pt idx="101287">
                  <c:v>10127.1</c:v>
                </c:pt>
                <c:pt idx="101288">
                  <c:v>10127.2</c:v>
                </c:pt>
                <c:pt idx="101289">
                  <c:v>10127.3</c:v>
                </c:pt>
                <c:pt idx="101290">
                  <c:v>10127.4</c:v>
                </c:pt>
                <c:pt idx="101291">
                  <c:v>10127.5</c:v>
                </c:pt>
                <c:pt idx="101292">
                  <c:v>10127.6</c:v>
                </c:pt>
                <c:pt idx="101293">
                  <c:v>10127.7</c:v>
                </c:pt>
                <c:pt idx="101294">
                  <c:v>10127.8</c:v>
                </c:pt>
                <c:pt idx="101295">
                  <c:v>10127.9</c:v>
                </c:pt>
                <c:pt idx="101296">
                  <c:v>10128</c:v>
                </c:pt>
                <c:pt idx="101297">
                  <c:v>10128.1</c:v>
                </c:pt>
                <c:pt idx="101298">
                  <c:v>10128.2</c:v>
                </c:pt>
                <c:pt idx="101299">
                  <c:v>10128.3</c:v>
                </c:pt>
                <c:pt idx="101300">
                  <c:v>10128.4</c:v>
                </c:pt>
                <c:pt idx="101301">
                  <c:v>10128.5</c:v>
                </c:pt>
                <c:pt idx="101302">
                  <c:v>10128.6</c:v>
                </c:pt>
                <c:pt idx="101303">
                  <c:v>10128.7</c:v>
                </c:pt>
                <c:pt idx="101304">
                  <c:v>10128.8</c:v>
                </c:pt>
                <c:pt idx="101305">
                  <c:v>10128.9</c:v>
                </c:pt>
                <c:pt idx="101306">
                  <c:v>10129</c:v>
                </c:pt>
                <c:pt idx="101307">
                  <c:v>10129.1</c:v>
                </c:pt>
                <c:pt idx="101308">
                  <c:v>10129.2</c:v>
                </c:pt>
                <c:pt idx="101309">
                  <c:v>10129.3</c:v>
                </c:pt>
                <c:pt idx="101310">
                  <c:v>10129.4</c:v>
                </c:pt>
                <c:pt idx="101311">
                  <c:v>10129.5</c:v>
                </c:pt>
                <c:pt idx="101312">
                  <c:v>10129.6</c:v>
                </c:pt>
                <c:pt idx="101313">
                  <c:v>10129.7</c:v>
                </c:pt>
                <c:pt idx="101314">
                  <c:v>10129.8</c:v>
                </c:pt>
                <c:pt idx="101315">
                  <c:v>10129.9</c:v>
                </c:pt>
                <c:pt idx="101316">
                  <c:v>10130</c:v>
                </c:pt>
                <c:pt idx="101317">
                  <c:v>10130.1</c:v>
                </c:pt>
                <c:pt idx="101318">
                  <c:v>10130.2</c:v>
                </c:pt>
                <c:pt idx="101319">
                  <c:v>10130.3</c:v>
                </c:pt>
                <c:pt idx="101320">
                  <c:v>10130.4</c:v>
                </c:pt>
                <c:pt idx="101321">
                  <c:v>10130.5</c:v>
                </c:pt>
                <c:pt idx="101322">
                  <c:v>10130.6</c:v>
                </c:pt>
                <c:pt idx="101323">
                  <c:v>10130.7</c:v>
                </c:pt>
                <c:pt idx="101324">
                  <c:v>10130.8</c:v>
                </c:pt>
                <c:pt idx="101325">
                  <c:v>10130.9</c:v>
                </c:pt>
                <c:pt idx="101326">
                  <c:v>10131</c:v>
                </c:pt>
                <c:pt idx="101327">
                  <c:v>10131.1</c:v>
                </c:pt>
                <c:pt idx="101328">
                  <c:v>10131.2</c:v>
                </c:pt>
                <c:pt idx="101329">
                  <c:v>10131.3</c:v>
                </c:pt>
                <c:pt idx="101330">
                  <c:v>10131.4</c:v>
                </c:pt>
                <c:pt idx="101331">
                  <c:v>10131.5</c:v>
                </c:pt>
                <c:pt idx="101332">
                  <c:v>10131.6</c:v>
                </c:pt>
                <c:pt idx="101333">
                  <c:v>10131.7</c:v>
                </c:pt>
                <c:pt idx="101334">
                  <c:v>10131.8</c:v>
                </c:pt>
                <c:pt idx="101335">
                  <c:v>10131.9</c:v>
                </c:pt>
                <c:pt idx="101336">
                  <c:v>10132</c:v>
                </c:pt>
                <c:pt idx="101337">
                  <c:v>10132.1</c:v>
                </c:pt>
                <c:pt idx="101338">
                  <c:v>10132.2</c:v>
                </c:pt>
                <c:pt idx="101339">
                  <c:v>10132.3</c:v>
                </c:pt>
                <c:pt idx="101340">
                  <c:v>10132.4</c:v>
                </c:pt>
                <c:pt idx="101341">
                  <c:v>10132.5</c:v>
                </c:pt>
                <c:pt idx="101342">
                  <c:v>10132.6</c:v>
                </c:pt>
                <c:pt idx="101343">
                  <c:v>10132.7</c:v>
                </c:pt>
                <c:pt idx="101344">
                  <c:v>10132.8</c:v>
                </c:pt>
                <c:pt idx="101345">
                  <c:v>10132.9</c:v>
                </c:pt>
                <c:pt idx="101346">
                  <c:v>10133</c:v>
                </c:pt>
                <c:pt idx="101347">
                  <c:v>10133.1</c:v>
                </c:pt>
                <c:pt idx="101348">
                  <c:v>10133.2</c:v>
                </c:pt>
                <c:pt idx="101349">
                  <c:v>10133.3</c:v>
                </c:pt>
                <c:pt idx="101350">
                  <c:v>10133.4</c:v>
                </c:pt>
                <c:pt idx="101351">
                  <c:v>10133.5</c:v>
                </c:pt>
                <c:pt idx="101352">
                  <c:v>10133.6</c:v>
                </c:pt>
                <c:pt idx="101353">
                  <c:v>10133.7</c:v>
                </c:pt>
                <c:pt idx="101354">
                  <c:v>10133.8</c:v>
                </c:pt>
                <c:pt idx="101355">
                  <c:v>10133.9</c:v>
                </c:pt>
                <c:pt idx="101356">
                  <c:v>10134</c:v>
                </c:pt>
                <c:pt idx="101357">
                  <c:v>10134.1</c:v>
                </c:pt>
                <c:pt idx="101358">
                  <c:v>10134.2</c:v>
                </c:pt>
                <c:pt idx="101359">
                  <c:v>10134.3</c:v>
                </c:pt>
                <c:pt idx="101360">
                  <c:v>10134.4</c:v>
                </c:pt>
                <c:pt idx="101361">
                  <c:v>10134.5</c:v>
                </c:pt>
                <c:pt idx="101362">
                  <c:v>10134.6</c:v>
                </c:pt>
                <c:pt idx="101363">
                  <c:v>10134.7</c:v>
                </c:pt>
                <c:pt idx="101364">
                  <c:v>10134.8</c:v>
                </c:pt>
                <c:pt idx="101365">
                  <c:v>10134.9</c:v>
                </c:pt>
                <c:pt idx="101366">
                  <c:v>10135</c:v>
                </c:pt>
                <c:pt idx="101367">
                  <c:v>10135.1</c:v>
                </c:pt>
                <c:pt idx="101368">
                  <c:v>10135.2</c:v>
                </c:pt>
                <c:pt idx="101369">
                  <c:v>10135.3</c:v>
                </c:pt>
                <c:pt idx="101370">
                  <c:v>10135.4</c:v>
                </c:pt>
                <c:pt idx="101371">
                  <c:v>10135.5</c:v>
                </c:pt>
                <c:pt idx="101372">
                  <c:v>10135.6</c:v>
                </c:pt>
                <c:pt idx="101373">
                  <c:v>10135.7</c:v>
                </c:pt>
                <c:pt idx="101374">
                  <c:v>10135.8</c:v>
                </c:pt>
                <c:pt idx="101375">
                  <c:v>10135.9</c:v>
                </c:pt>
                <c:pt idx="101376">
                  <c:v>10136</c:v>
                </c:pt>
                <c:pt idx="101377">
                  <c:v>10136.1</c:v>
                </c:pt>
                <c:pt idx="101378">
                  <c:v>10136.2</c:v>
                </c:pt>
                <c:pt idx="101379">
                  <c:v>10136.3</c:v>
                </c:pt>
                <c:pt idx="101380">
                  <c:v>10136.4</c:v>
                </c:pt>
                <c:pt idx="101381">
                  <c:v>10136.5</c:v>
                </c:pt>
                <c:pt idx="101382">
                  <c:v>10136.6</c:v>
                </c:pt>
                <c:pt idx="101383">
                  <c:v>10136.7</c:v>
                </c:pt>
                <c:pt idx="101384">
                  <c:v>10136.8</c:v>
                </c:pt>
                <c:pt idx="101385">
                  <c:v>10136.9</c:v>
                </c:pt>
                <c:pt idx="101386">
                  <c:v>10137</c:v>
                </c:pt>
                <c:pt idx="101387">
                  <c:v>10137.1</c:v>
                </c:pt>
                <c:pt idx="101388">
                  <c:v>10137.2</c:v>
                </c:pt>
                <c:pt idx="101389">
                  <c:v>10137.3</c:v>
                </c:pt>
                <c:pt idx="101390">
                  <c:v>10137.4</c:v>
                </c:pt>
                <c:pt idx="101391">
                  <c:v>10137.5</c:v>
                </c:pt>
                <c:pt idx="101392">
                  <c:v>10137.6</c:v>
                </c:pt>
                <c:pt idx="101393">
                  <c:v>10137.7</c:v>
                </c:pt>
                <c:pt idx="101394">
                  <c:v>10137.8</c:v>
                </c:pt>
                <c:pt idx="101395">
                  <c:v>10137.9</c:v>
                </c:pt>
                <c:pt idx="101396">
                  <c:v>10138</c:v>
                </c:pt>
                <c:pt idx="101397">
                  <c:v>10138.1</c:v>
                </c:pt>
                <c:pt idx="101398">
                  <c:v>10138.2</c:v>
                </c:pt>
                <c:pt idx="101399">
                  <c:v>10138.3</c:v>
                </c:pt>
                <c:pt idx="101400">
                  <c:v>10138.4</c:v>
                </c:pt>
                <c:pt idx="101401">
                  <c:v>10138.5</c:v>
                </c:pt>
                <c:pt idx="101402">
                  <c:v>10138.6</c:v>
                </c:pt>
                <c:pt idx="101403">
                  <c:v>10138.7</c:v>
                </c:pt>
                <c:pt idx="101404">
                  <c:v>10138.8</c:v>
                </c:pt>
                <c:pt idx="101405">
                  <c:v>10138.9</c:v>
                </c:pt>
                <c:pt idx="101406">
                  <c:v>10139</c:v>
                </c:pt>
                <c:pt idx="101407">
                  <c:v>10139.1</c:v>
                </c:pt>
                <c:pt idx="101408">
                  <c:v>10139.2</c:v>
                </c:pt>
                <c:pt idx="101409">
                  <c:v>10139.3</c:v>
                </c:pt>
                <c:pt idx="101410">
                  <c:v>10139.4</c:v>
                </c:pt>
                <c:pt idx="101411">
                  <c:v>10139.5</c:v>
                </c:pt>
                <c:pt idx="101412">
                  <c:v>10139.6</c:v>
                </c:pt>
                <c:pt idx="101413">
                  <c:v>10139.7</c:v>
                </c:pt>
                <c:pt idx="101414">
                  <c:v>10139.8</c:v>
                </c:pt>
                <c:pt idx="101415">
                  <c:v>10139.9</c:v>
                </c:pt>
                <c:pt idx="101416">
                  <c:v>10140</c:v>
                </c:pt>
                <c:pt idx="101417">
                  <c:v>10140.1</c:v>
                </c:pt>
                <c:pt idx="101418">
                  <c:v>10140.2</c:v>
                </c:pt>
                <c:pt idx="101419">
                  <c:v>10140.3</c:v>
                </c:pt>
                <c:pt idx="101420">
                  <c:v>10140.4</c:v>
                </c:pt>
                <c:pt idx="101421">
                  <c:v>10140.5</c:v>
                </c:pt>
                <c:pt idx="101422">
                  <c:v>10140.6</c:v>
                </c:pt>
                <c:pt idx="101423">
                  <c:v>10140.7</c:v>
                </c:pt>
                <c:pt idx="101424">
                  <c:v>10140.8</c:v>
                </c:pt>
                <c:pt idx="101425">
                  <c:v>10140.9</c:v>
                </c:pt>
                <c:pt idx="101426">
                  <c:v>10141</c:v>
                </c:pt>
                <c:pt idx="101427">
                  <c:v>10141.1</c:v>
                </c:pt>
                <c:pt idx="101428">
                  <c:v>10141.2</c:v>
                </c:pt>
                <c:pt idx="101429">
                  <c:v>10141.3</c:v>
                </c:pt>
                <c:pt idx="101430">
                  <c:v>10141.4</c:v>
                </c:pt>
                <c:pt idx="101431">
                  <c:v>10141.5</c:v>
                </c:pt>
                <c:pt idx="101432">
                  <c:v>10141.6</c:v>
                </c:pt>
                <c:pt idx="101433">
                  <c:v>10141.7</c:v>
                </c:pt>
                <c:pt idx="101434">
                  <c:v>10141.8</c:v>
                </c:pt>
                <c:pt idx="101435">
                  <c:v>10141.9</c:v>
                </c:pt>
                <c:pt idx="101436">
                  <c:v>10142</c:v>
                </c:pt>
                <c:pt idx="101437">
                  <c:v>10142.1</c:v>
                </c:pt>
                <c:pt idx="101438">
                  <c:v>10142.2</c:v>
                </c:pt>
                <c:pt idx="101439">
                  <c:v>10142.3</c:v>
                </c:pt>
                <c:pt idx="101440">
                  <c:v>10142.4</c:v>
                </c:pt>
                <c:pt idx="101441">
                  <c:v>10142.5</c:v>
                </c:pt>
                <c:pt idx="101442">
                  <c:v>10142.6</c:v>
                </c:pt>
                <c:pt idx="101443">
                  <c:v>10142.7</c:v>
                </c:pt>
                <c:pt idx="101444">
                  <c:v>10142.8</c:v>
                </c:pt>
                <c:pt idx="101445">
                  <c:v>10142.9</c:v>
                </c:pt>
                <c:pt idx="101446">
                  <c:v>10143</c:v>
                </c:pt>
                <c:pt idx="101447">
                  <c:v>10143.1</c:v>
                </c:pt>
                <c:pt idx="101448">
                  <c:v>10143.2</c:v>
                </c:pt>
                <c:pt idx="101449">
                  <c:v>10143.3</c:v>
                </c:pt>
                <c:pt idx="101450">
                  <c:v>10143.4</c:v>
                </c:pt>
                <c:pt idx="101451">
                  <c:v>10143.5</c:v>
                </c:pt>
                <c:pt idx="101452">
                  <c:v>10143.6</c:v>
                </c:pt>
                <c:pt idx="101453">
                  <c:v>10143.7</c:v>
                </c:pt>
                <c:pt idx="101454">
                  <c:v>10143.8</c:v>
                </c:pt>
                <c:pt idx="101455">
                  <c:v>10143.9</c:v>
                </c:pt>
                <c:pt idx="101456">
                  <c:v>10144</c:v>
                </c:pt>
                <c:pt idx="101457">
                  <c:v>10144.1</c:v>
                </c:pt>
                <c:pt idx="101458">
                  <c:v>10144.2</c:v>
                </c:pt>
                <c:pt idx="101459">
                  <c:v>10144.3</c:v>
                </c:pt>
                <c:pt idx="101460">
                  <c:v>10144.4</c:v>
                </c:pt>
                <c:pt idx="101461">
                  <c:v>10144.5</c:v>
                </c:pt>
                <c:pt idx="101462">
                  <c:v>10144.6</c:v>
                </c:pt>
                <c:pt idx="101463">
                  <c:v>10144.7</c:v>
                </c:pt>
                <c:pt idx="101464">
                  <c:v>10144.8</c:v>
                </c:pt>
                <c:pt idx="101465">
                  <c:v>10144.9</c:v>
                </c:pt>
                <c:pt idx="101466">
                  <c:v>10145</c:v>
                </c:pt>
                <c:pt idx="101467">
                  <c:v>10145.1</c:v>
                </c:pt>
                <c:pt idx="101468">
                  <c:v>10145.2</c:v>
                </c:pt>
                <c:pt idx="101469">
                  <c:v>10145.3</c:v>
                </c:pt>
                <c:pt idx="101470">
                  <c:v>10145.4</c:v>
                </c:pt>
                <c:pt idx="101471">
                  <c:v>10145.5</c:v>
                </c:pt>
                <c:pt idx="101472">
                  <c:v>10145.6</c:v>
                </c:pt>
                <c:pt idx="101473">
                  <c:v>10145.7</c:v>
                </c:pt>
                <c:pt idx="101474">
                  <c:v>10145.8</c:v>
                </c:pt>
                <c:pt idx="101475">
                  <c:v>10145.9</c:v>
                </c:pt>
                <c:pt idx="101476">
                  <c:v>10146</c:v>
                </c:pt>
                <c:pt idx="101477">
                  <c:v>10146.1</c:v>
                </c:pt>
                <c:pt idx="101478">
                  <c:v>10146.2</c:v>
                </c:pt>
                <c:pt idx="101479">
                  <c:v>10146.3</c:v>
                </c:pt>
                <c:pt idx="101480">
                  <c:v>10146.4</c:v>
                </c:pt>
                <c:pt idx="101481">
                  <c:v>10146.5</c:v>
                </c:pt>
                <c:pt idx="101482">
                  <c:v>10146.6</c:v>
                </c:pt>
                <c:pt idx="101483">
                  <c:v>10146.7</c:v>
                </c:pt>
                <c:pt idx="101484">
                  <c:v>10146.8</c:v>
                </c:pt>
                <c:pt idx="101485">
                  <c:v>10146.9</c:v>
                </c:pt>
                <c:pt idx="101486">
                  <c:v>10147</c:v>
                </c:pt>
                <c:pt idx="101487">
                  <c:v>10147.1</c:v>
                </c:pt>
                <c:pt idx="101488">
                  <c:v>10147.2</c:v>
                </c:pt>
                <c:pt idx="101489">
                  <c:v>10147.3</c:v>
                </c:pt>
                <c:pt idx="101490">
                  <c:v>10147.4</c:v>
                </c:pt>
                <c:pt idx="101491">
                  <c:v>10147.5</c:v>
                </c:pt>
                <c:pt idx="101492">
                  <c:v>10147.6</c:v>
                </c:pt>
                <c:pt idx="101493">
                  <c:v>10147.7</c:v>
                </c:pt>
                <c:pt idx="101494">
                  <c:v>10147.8</c:v>
                </c:pt>
                <c:pt idx="101495">
                  <c:v>10147.9</c:v>
                </c:pt>
                <c:pt idx="101496">
                  <c:v>10148</c:v>
                </c:pt>
                <c:pt idx="101497">
                  <c:v>10148.1</c:v>
                </c:pt>
                <c:pt idx="101498">
                  <c:v>10148.2</c:v>
                </c:pt>
                <c:pt idx="101499">
                  <c:v>10148.3</c:v>
                </c:pt>
                <c:pt idx="101500">
                  <c:v>10148.4</c:v>
                </c:pt>
                <c:pt idx="101501">
                  <c:v>10148.5</c:v>
                </c:pt>
                <c:pt idx="101502">
                  <c:v>10148.6</c:v>
                </c:pt>
                <c:pt idx="101503">
                  <c:v>10148.7</c:v>
                </c:pt>
                <c:pt idx="101504">
                  <c:v>10148.8</c:v>
                </c:pt>
                <c:pt idx="101505">
                  <c:v>10148.9</c:v>
                </c:pt>
                <c:pt idx="101506">
                  <c:v>10149</c:v>
                </c:pt>
                <c:pt idx="101507">
                  <c:v>10149.1</c:v>
                </c:pt>
                <c:pt idx="101508">
                  <c:v>10149.2</c:v>
                </c:pt>
                <c:pt idx="101509">
                  <c:v>10149.3</c:v>
                </c:pt>
                <c:pt idx="101510">
                  <c:v>10149.4</c:v>
                </c:pt>
                <c:pt idx="101511">
                  <c:v>10149.5</c:v>
                </c:pt>
                <c:pt idx="101512">
                  <c:v>10149.6</c:v>
                </c:pt>
                <c:pt idx="101513">
                  <c:v>10149.7</c:v>
                </c:pt>
                <c:pt idx="101514">
                  <c:v>10149.8</c:v>
                </c:pt>
                <c:pt idx="101515">
                  <c:v>10149.9</c:v>
                </c:pt>
                <c:pt idx="101516">
                  <c:v>10150</c:v>
                </c:pt>
                <c:pt idx="101517">
                  <c:v>10150.1</c:v>
                </c:pt>
                <c:pt idx="101518">
                  <c:v>10150.2</c:v>
                </c:pt>
                <c:pt idx="101519">
                  <c:v>10150.3</c:v>
                </c:pt>
                <c:pt idx="101520">
                  <c:v>10150.4</c:v>
                </c:pt>
                <c:pt idx="101521">
                  <c:v>10150.5</c:v>
                </c:pt>
                <c:pt idx="101522">
                  <c:v>10150.6</c:v>
                </c:pt>
                <c:pt idx="101523">
                  <c:v>10150.7</c:v>
                </c:pt>
                <c:pt idx="101524">
                  <c:v>10150.8</c:v>
                </c:pt>
                <c:pt idx="101525">
                  <c:v>10150.9</c:v>
                </c:pt>
                <c:pt idx="101526">
                  <c:v>10151</c:v>
                </c:pt>
                <c:pt idx="101527">
                  <c:v>10151.1</c:v>
                </c:pt>
                <c:pt idx="101528">
                  <c:v>10151.2</c:v>
                </c:pt>
                <c:pt idx="101529">
                  <c:v>10151.3</c:v>
                </c:pt>
                <c:pt idx="101530">
                  <c:v>10151.4</c:v>
                </c:pt>
                <c:pt idx="101531">
                  <c:v>10151.5</c:v>
                </c:pt>
                <c:pt idx="101532">
                  <c:v>10151.6</c:v>
                </c:pt>
                <c:pt idx="101533">
                  <c:v>10151.7</c:v>
                </c:pt>
                <c:pt idx="101534">
                  <c:v>10151.8</c:v>
                </c:pt>
                <c:pt idx="101535">
                  <c:v>10151.9</c:v>
                </c:pt>
                <c:pt idx="101536">
                  <c:v>10152</c:v>
                </c:pt>
                <c:pt idx="101537">
                  <c:v>10152.1</c:v>
                </c:pt>
                <c:pt idx="101538">
                  <c:v>10152.2</c:v>
                </c:pt>
                <c:pt idx="101539">
                  <c:v>10152.3</c:v>
                </c:pt>
                <c:pt idx="101540">
                  <c:v>10152.4</c:v>
                </c:pt>
                <c:pt idx="101541">
                  <c:v>10152.5</c:v>
                </c:pt>
                <c:pt idx="101542">
                  <c:v>10152.6</c:v>
                </c:pt>
                <c:pt idx="101543">
                  <c:v>10152.7</c:v>
                </c:pt>
                <c:pt idx="101544">
                  <c:v>10152.8</c:v>
                </c:pt>
                <c:pt idx="101545">
                  <c:v>10152.9</c:v>
                </c:pt>
                <c:pt idx="101546">
                  <c:v>10153</c:v>
                </c:pt>
                <c:pt idx="101547">
                  <c:v>10153.1</c:v>
                </c:pt>
                <c:pt idx="101548">
                  <c:v>10153.2</c:v>
                </c:pt>
                <c:pt idx="101549">
                  <c:v>10153.3</c:v>
                </c:pt>
                <c:pt idx="101550">
                  <c:v>10153.4</c:v>
                </c:pt>
                <c:pt idx="101551">
                  <c:v>10153.5</c:v>
                </c:pt>
                <c:pt idx="101552">
                  <c:v>10153.6</c:v>
                </c:pt>
                <c:pt idx="101553">
                  <c:v>10153.7</c:v>
                </c:pt>
                <c:pt idx="101554">
                  <c:v>10153.8</c:v>
                </c:pt>
                <c:pt idx="101555">
                  <c:v>10153.9</c:v>
                </c:pt>
                <c:pt idx="101556">
                  <c:v>10154</c:v>
                </c:pt>
                <c:pt idx="101557">
                  <c:v>10154.1</c:v>
                </c:pt>
                <c:pt idx="101558">
                  <c:v>10154.2</c:v>
                </c:pt>
                <c:pt idx="101559">
                  <c:v>10154.3</c:v>
                </c:pt>
                <c:pt idx="101560">
                  <c:v>10154.4</c:v>
                </c:pt>
                <c:pt idx="101561">
                  <c:v>10154.5</c:v>
                </c:pt>
                <c:pt idx="101562">
                  <c:v>10154.6</c:v>
                </c:pt>
                <c:pt idx="101563">
                  <c:v>10154.7</c:v>
                </c:pt>
                <c:pt idx="101564">
                  <c:v>10154.8</c:v>
                </c:pt>
                <c:pt idx="101565">
                  <c:v>10154.9</c:v>
                </c:pt>
                <c:pt idx="101566">
                  <c:v>10155</c:v>
                </c:pt>
                <c:pt idx="101567">
                  <c:v>10155.1</c:v>
                </c:pt>
                <c:pt idx="101568">
                  <c:v>10155.2</c:v>
                </c:pt>
                <c:pt idx="101569">
                  <c:v>10155.3</c:v>
                </c:pt>
                <c:pt idx="101570">
                  <c:v>10155.4</c:v>
                </c:pt>
                <c:pt idx="101571">
                  <c:v>10155.5</c:v>
                </c:pt>
                <c:pt idx="101572">
                  <c:v>10155.6</c:v>
                </c:pt>
                <c:pt idx="101573">
                  <c:v>10155.7</c:v>
                </c:pt>
                <c:pt idx="101574">
                  <c:v>10155.8</c:v>
                </c:pt>
                <c:pt idx="101575">
                  <c:v>10155.9</c:v>
                </c:pt>
                <c:pt idx="101576">
                  <c:v>10156</c:v>
                </c:pt>
                <c:pt idx="101577">
                  <c:v>10156.1</c:v>
                </c:pt>
                <c:pt idx="101578">
                  <c:v>10156.2</c:v>
                </c:pt>
                <c:pt idx="101579">
                  <c:v>10156.3</c:v>
                </c:pt>
                <c:pt idx="101580">
                  <c:v>10156.4</c:v>
                </c:pt>
                <c:pt idx="101581">
                  <c:v>10156.5</c:v>
                </c:pt>
                <c:pt idx="101582">
                  <c:v>10156.6</c:v>
                </c:pt>
                <c:pt idx="101583">
                  <c:v>10156.7</c:v>
                </c:pt>
                <c:pt idx="101584">
                  <c:v>10156.8</c:v>
                </c:pt>
                <c:pt idx="101585">
                  <c:v>10156.9</c:v>
                </c:pt>
                <c:pt idx="101586">
                  <c:v>10157</c:v>
                </c:pt>
                <c:pt idx="101587">
                  <c:v>10157.1</c:v>
                </c:pt>
                <c:pt idx="101588">
                  <c:v>10157.2</c:v>
                </c:pt>
                <c:pt idx="101589">
                  <c:v>10157.3</c:v>
                </c:pt>
                <c:pt idx="101590">
                  <c:v>10157.4</c:v>
                </c:pt>
                <c:pt idx="101591">
                  <c:v>10157.5</c:v>
                </c:pt>
                <c:pt idx="101592">
                  <c:v>10157.6</c:v>
                </c:pt>
                <c:pt idx="101593">
                  <c:v>10157.7</c:v>
                </c:pt>
                <c:pt idx="101594">
                  <c:v>10157.8</c:v>
                </c:pt>
                <c:pt idx="101595">
                  <c:v>10157.9</c:v>
                </c:pt>
                <c:pt idx="101596">
                  <c:v>10158</c:v>
                </c:pt>
                <c:pt idx="101597">
                  <c:v>10158.1</c:v>
                </c:pt>
                <c:pt idx="101598">
                  <c:v>10158.2</c:v>
                </c:pt>
                <c:pt idx="101599">
                  <c:v>10158.3</c:v>
                </c:pt>
                <c:pt idx="101600">
                  <c:v>10158.4</c:v>
                </c:pt>
                <c:pt idx="101601">
                  <c:v>10158.5</c:v>
                </c:pt>
                <c:pt idx="101602">
                  <c:v>10158.6</c:v>
                </c:pt>
                <c:pt idx="101603">
                  <c:v>10158.7</c:v>
                </c:pt>
                <c:pt idx="101604">
                  <c:v>10158.8</c:v>
                </c:pt>
                <c:pt idx="101605">
                  <c:v>10158.9</c:v>
                </c:pt>
                <c:pt idx="101606">
                  <c:v>10159</c:v>
                </c:pt>
                <c:pt idx="101607">
                  <c:v>10159.1</c:v>
                </c:pt>
                <c:pt idx="101608">
                  <c:v>10159.2</c:v>
                </c:pt>
                <c:pt idx="101609">
                  <c:v>10159.3</c:v>
                </c:pt>
                <c:pt idx="101610">
                  <c:v>10159.4</c:v>
                </c:pt>
                <c:pt idx="101611">
                  <c:v>10159.5</c:v>
                </c:pt>
                <c:pt idx="101612">
                  <c:v>10159.6</c:v>
                </c:pt>
                <c:pt idx="101613">
                  <c:v>10159.7</c:v>
                </c:pt>
                <c:pt idx="101614">
                  <c:v>10159.8</c:v>
                </c:pt>
                <c:pt idx="101615">
                  <c:v>10159.9</c:v>
                </c:pt>
                <c:pt idx="101616">
                  <c:v>10160</c:v>
                </c:pt>
                <c:pt idx="101617">
                  <c:v>10160.1</c:v>
                </c:pt>
                <c:pt idx="101618">
                  <c:v>10160.2</c:v>
                </c:pt>
                <c:pt idx="101619">
                  <c:v>10160.3</c:v>
                </c:pt>
                <c:pt idx="101620">
                  <c:v>10160.4</c:v>
                </c:pt>
                <c:pt idx="101621">
                  <c:v>10160.5</c:v>
                </c:pt>
                <c:pt idx="101622">
                  <c:v>10160.6</c:v>
                </c:pt>
                <c:pt idx="101623">
                  <c:v>10160.7</c:v>
                </c:pt>
                <c:pt idx="101624">
                  <c:v>10160.8</c:v>
                </c:pt>
                <c:pt idx="101625">
                  <c:v>10160.9</c:v>
                </c:pt>
                <c:pt idx="101626">
                  <c:v>10161</c:v>
                </c:pt>
                <c:pt idx="101627">
                  <c:v>10161.1</c:v>
                </c:pt>
                <c:pt idx="101628">
                  <c:v>10161.2</c:v>
                </c:pt>
                <c:pt idx="101629">
                  <c:v>10161.3</c:v>
                </c:pt>
                <c:pt idx="101630">
                  <c:v>10161.4</c:v>
                </c:pt>
                <c:pt idx="101631">
                  <c:v>10161.5</c:v>
                </c:pt>
                <c:pt idx="101632">
                  <c:v>10161.6</c:v>
                </c:pt>
                <c:pt idx="101633">
                  <c:v>10161.7</c:v>
                </c:pt>
                <c:pt idx="101634">
                  <c:v>10161.8</c:v>
                </c:pt>
                <c:pt idx="101635">
                  <c:v>10161.9</c:v>
                </c:pt>
                <c:pt idx="101636">
                  <c:v>10162</c:v>
                </c:pt>
                <c:pt idx="101637">
                  <c:v>10162.1</c:v>
                </c:pt>
                <c:pt idx="101638">
                  <c:v>10162.2</c:v>
                </c:pt>
                <c:pt idx="101639">
                  <c:v>10162.3</c:v>
                </c:pt>
                <c:pt idx="101640">
                  <c:v>10162.4</c:v>
                </c:pt>
                <c:pt idx="101641">
                  <c:v>10162.5</c:v>
                </c:pt>
                <c:pt idx="101642">
                  <c:v>10162.6</c:v>
                </c:pt>
                <c:pt idx="101643">
                  <c:v>10162.7</c:v>
                </c:pt>
                <c:pt idx="101644">
                  <c:v>10162.8</c:v>
                </c:pt>
                <c:pt idx="101645">
                  <c:v>10162.9</c:v>
                </c:pt>
                <c:pt idx="101646">
                  <c:v>10163</c:v>
                </c:pt>
                <c:pt idx="101647">
                  <c:v>10163.1</c:v>
                </c:pt>
                <c:pt idx="101648">
                  <c:v>10163.2</c:v>
                </c:pt>
                <c:pt idx="101649">
                  <c:v>10163.3</c:v>
                </c:pt>
                <c:pt idx="101650">
                  <c:v>10163.4</c:v>
                </c:pt>
                <c:pt idx="101651">
                  <c:v>10163.5</c:v>
                </c:pt>
                <c:pt idx="101652">
                  <c:v>10163.6</c:v>
                </c:pt>
                <c:pt idx="101653">
                  <c:v>10163.7</c:v>
                </c:pt>
                <c:pt idx="101654">
                  <c:v>10163.8</c:v>
                </c:pt>
                <c:pt idx="101655">
                  <c:v>10163.9</c:v>
                </c:pt>
                <c:pt idx="101656">
                  <c:v>10164</c:v>
                </c:pt>
                <c:pt idx="101657">
                  <c:v>10164.1</c:v>
                </c:pt>
                <c:pt idx="101658">
                  <c:v>10164.2</c:v>
                </c:pt>
                <c:pt idx="101659">
                  <c:v>10164.3</c:v>
                </c:pt>
                <c:pt idx="101660">
                  <c:v>10164.4</c:v>
                </c:pt>
                <c:pt idx="101661">
                  <c:v>10164.5</c:v>
                </c:pt>
                <c:pt idx="101662">
                  <c:v>10164.6</c:v>
                </c:pt>
                <c:pt idx="101663">
                  <c:v>10164.7</c:v>
                </c:pt>
                <c:pt idx="101664">
                  <c:v>10164.8</c:v>
                </c:pt>
                <c:pt idx="101665">
                  <c:v>10164.9</c:v>
                </c:pt>
                <c:pt idx="101666">
                  <c:v>10165</c:v>
                </c:pt>
                <c:pt idx="101667">
                  <c:v>10165.1</c:v>
                </c:pt>
                <c:pt idx="101668">
                  <c:v>10165.2</c:v>
                </c:pt>
                <c:pt idx="101669">
                  <c:v>10165.3</c:v>
                </c:pt>
                <c:pt idx="101670">
                  <c:v>10165.4</c:v>
                </c:pt>
                <c:pt idx="101671">
                  <c:v>10165.5</c:v>
                </c:pt>
                <c:pt idx="101672">
                  <c:v>10165.6</c:v>
                </c:pt>
                <c:pt idx="101673">
                  <c:v>10165.7</c:v>
                </c:pt>
                <c:pt idx="101674">
                  <c:v>10165.8</c:v>
                </c:pt>
                <c:pt idx="101675">
                  <c:v>10165.9</c:v>
                </c:pt>
                <c:pt idx="101676">
                  <c:v>10166</c:v>
                </c:pt>
                <c:pt idx="101677">
                  <c:v>10166.1</c:v>
                </c:pt>
                <c:pt idx="101678">
                  <c:v>10166.2</c:v>
                </c:pt>
                <c:pt idx="101679">
                  <c:v>10166.3</c:v>
                </c:pt>
                <c:pt idx="101680">
                  <c:v>10166.4</c:v>
                </c:pt>
                <c:pt idx="101681">
                  <c:v>10166.5</c:v>
                </c:pt>
                <c:pt idx="101682">
                  <c:v>10166.6</c:v>
                </c:pt>
                <c:pt idx="101683">
                  <c:v>10166.7</c:v>
                </c:pt>
                <c:pt idx="101684">
                  <c:v>10166.8</c:v>
                </c:pt>
                <c:pt idx="101685">
                  <c:v>10166.9</c:v>
                </c:pt>
                <c:pt idx="101686">
                  <c:v>10167</c:v>
                </c:pt>
                <c:pt idx="101687">
                  <c:v>10167.1</c:v>
                </c:pt>
                <c:pt idx="101688">
                  <c:v>10167.2</c:v>
                </c:pt>
                <c:pt idx="101689">
                  <c:v>10167.3</c:v>
                </c:pt>
                <c:pt idx="101690">
                  <c:v>10167.4</c:v>
                </c:pt>
                <c:pt idx="101691">
                  <c:v>10167.5</c:v>
                </c:pt>
                <c:pt idx="101692">
                  <c:v>10167.6</c:v>
                </c:pt>
                <c:pt idx="101693">
                  <c:v>10167.7</c:v>
                </c:pt>
                <c:pt idx="101694">
                  <c:v>10167.8</c:v>
                </c:pt>
                <c:pt idx="101695">
                  <c:v>10167.9</c:v>
                </c:pt>
                <c:pt idx="101696">
                  <c:v>10168</c:v>
                </c:pt>
                <c:pt idx="101697">
                  <c:v>10168.1</c:v>
                </c:pt>
                <c:pt idx="101698">
                  <c:v>10168.2</c:v>
                </c:pt>
                <c:pt idx="101699">
                  <c:v>10168.3</c:v>
                </c:pt>
                <c:pt idx="101700">
                  <c:v>10168.4</c:v>
                </c:pt>
                <c:pt idx="101701">
                  <c:v>10168.5</c:v>
                </c:pt>
                <c:pt idx="101702">
                  <c:v>10168.6</c:v>
                </c:pt>
                <c:pt idx="101703">
                  <c:v>10168.7</c:v>
                </c:pt>
                <c:pt idx="101704">
                  <c:v>10168.8</c:v>
                </c:pt>
                <c:pt idx="101705">
                  <c:v>10168.9</c:v>
                </c:pt>
                <c:pt idx="101706">
                  <c:v>10169</c:v>
                </c:pt>
                <c:pt idx="101707">
                  <c:v>10169.1</c:v>
                </c:pt>
                <c:pt idx="101708">
                  <c:v>10169.2</c:v>
                </c:pt>
                <c:pt idx="101709">
                  <c:v>10169.3</c:v>
                </c:pt>
                <c:pt idx="101710">
                  <c:v>10169.4</c:v>
                </c:pt>
                <c:pt idx="101711">
                  <c:v>10169.5</c:v>
                </c:pt>
                <c:pt idx="101712">
                  <c:v>10169.6</c:v>
                </c:pt>
                <c:pt idx="101713">
                  <c:v>10169.7</c:v>
                </c:pt>
                <c:pt idx="101714">
                  <c:v>10169.8</c:v>
                </c:pt>
                <c:pt idx="101715">
                  <c:v>10169.9</c:v>
                </c:pt>
                <c:pt idx="101716">
                  <c:v>10170</c:v>
                </c:pt>
                <c:pt idx="101717">
                  <c:v>10170.1</c:v>
                </c:pt>
                <c:pt idx="101718">
                  <c:v>10170.2</c:v>
                </c:pt>
                <c:pt idx="101719">
                  <c:v>10170.3</c:v>
                </c:pt>
                <c:pt idx="101720">
                  <c:v>10170.4</c:v>
                </c:pt>
                <c:pt idx="101721">
                  <c:v>10170.5</c:v>
                </c:pt>
                <c:pt idx="101722">
                  <c:v>10170.6</c:v>
                </c:pt>
                <c:pt idx="101723">
                  <c:v>10170.7</c:v>
                </c:pt>
                <c:pt idx="101724">
                  <c:v>10170.8</c:v>
                </c:pt>
                <c:pt idx="101725">
                  <c:v>10170.9</c:v>
                </c:pt>
                <c:pt idx="101726">
                  <c:v>10171</c:v>
                </c:pt>
                <c:pt idx="101727">
                  <c:v>10171.1</c:v>
                </c:pt>
                <c:pt idx="101728">
                  <c:v>10171.2</c:v>
                </c:pt>
                <c:pt idx="101729">
                  <c:v>10171.3</c:v>
                </c:pt>
                <c:pt idx="101730">
                  <c:v>10171.4</c:v>
                </c:pt>
                <c:pt idx="101731">
                  <c:v>10171.5</c:v>
                </c:pt>
                <c:pt idx="101732">
                  <c:v>10171.6</c:v>
                </c:pt>
                <c:pt idx="101733">
                  <c:v>10171.7</c:v>
                </c:pt>
                <c:pt idx="101734">
                  <c:v>10171.8</c:v>
                </c:pt>
                <c:pt idx="101735">
                  <c:v>10171.9</c:v>
                </c:pt>
                <c:pt idx="101736">
                  <c:v>10172</c:v>
                </c:pt>
                <c:pt idx="101737">
                  <c:v>10172.1</c:v>
                </c:pt>
                <c:pt idx="101738">
                  <c:v>10172.2</c:v>
                </c:pt>
                <c:pt idx="101739">
                  <c:v>10172.3</c:v>
                </c:pt>
                <c:pt idx="101740">
                  <c:v>10172.4</c:v>
                </c:pt>
                <c:pt idx="101741">
                  <c:v>10172.5</c:v>
                </c:pt>
                <c:pt idx="101742">
                  <c:v>10172.6</c:v>
                </c:pt>
                <c:pt idx="101743">
                  <c:v>10172.7</c:v>
                </c:pt>
                <c:pt idx="101744">
                  <c:v>10172.8</c:v>
                </c:pt>
                <c:pt idx="101745">
                  <c:v>10172.9</c:v>
                </c:pt>
                <c:pt idx="101746">
                  <c:v>10173</c:v>
                </c:pt>
                <c:pt idx="101747">
                  <c:v>10173.1</c:v>
                </c:pt>
                <c:pt idx="101748">
                  <c:v>10173.2</c:v>
                </c:pt>
                <c:pt idx="101749">
                  <c:v>10173.3</c:v>
                </c:pt>
                <c:pt idx="101750">
                  <c:v>10173.4</c:v>
                </c:pt>
                <c:pt idx="101751">
                  <c:v>10173.5</c:v>
                </c:pt>
                <c:pt idx="101752">
                  <c:v>10173.6</c:v>
                </c:pt>
                <c:pt idx="101753">
                  <c:v>10173.7</c:v>
                </c:pt>
                <c:pt idx="101754">
                  <c:v>10173.8</c:v>
                </c:pt>
                <c:pt idx="101755">
                  <c:v>10173.9</c:v>
                </c:pt>
                <c:pt idx="101756">
                  <c:v>10174</c:v>
                </c:pt>
                <c:pt idx="101757">
                  <c:v>10174.1</c:v>
                </c:pt>
                <c:pt idx="101758">
                  <c:v>10174.2</c:v>
                </c:pt>
                <c:pt idx="101759">
                  <c:v>10174.3</c:v>
                </c:pt>
                <c:pt idx="101760">
                  <c:v>10174.4</c:v>
                </c:pt>
                <c:pt idx="101761">
                  <c:v>10174.5</c:v>
                </c:pt>
                <c:pt idx="101762">
                  <c:v>10174.6</c:v>
                </c:pt>
                <c:pt idx="101763">
                  <c:v>10174.7</c:v>
                </c:pt>
                <c:pt idx="101764">
                  <c:v>10174.8</c:v>
                </c:pt>
                <c:pt idx="101765">
                  <c:v>10174.9</c:v>
                </c:pt>
                <c:pt idx="101766">
                  <c:v>10175</c:v>
                </c:pt>
                <c:pt idx="101767">
                  <c:v>10175.1</c:v>
                </c:pt>
                <c:pt idx="101768">
                  <c:v>10175.2</c:v>
                </c:pt>
                <c:pt idx="101769">
                  <c:v>10175.3</c:v>
                </c:pt>
                <c:pt idx="101770">
                  <c:v>10175.4</c:v>
                </c:pt>
                <c:pt idx="101771">
                  <c:v>10175.5</c:v>
                </c:pt>
                <c:pt idx="101772">
                  <c:v>10175.6</c:v>
                </c:pt>
                <c:pt idx="101773">
                  <c:v>10175.7</c:v>
                </c:pt>
                <c:pt idx="101774">
                  <c:v>10175.8</c:v>
                </c:pt>
                <c:pt idx="101775">
                  <c:v>10175.9</c:v>
                </c:pt>
                <c:pt idx="101776">
                  <c:v>10176</c:v>
                </c:pt>
                <c:pt idx="101777">
                  <c:v>10176.1</c:v>
                </c:pt>
                <c:pt idx="101778">
                  <c:v>10176.2</c:v>
                </c:pt>
                <c:pt idx="101779">
                  <c:v>10176.3</c:v>
                </c:pt>
                <c:pt idx="101780">
                  <c:v>10176.4</c:v>
                </c:pt>
                <c:pt idx="101781">
                  <c:v>10176.5</c:v>
                </c:pt>
                <c:pt idx="101782">
                  <c:v>10176.6</c:v>
                </c:pt>
                <c:pt idx="101783">
                  <c:v>10176.7</c:v>
                </c:pt>
                <c:pt idx="101784">
                  <c:v>10176.8</c:v>
                </c:pt>
                <c:pt idx="101785">
                  <c:v>10176.9</c:v>
                </c:pt>
                <c:pt idx="101786">
                  <c:v>10177</c:v>
                </c:pt>
                <c:pt idx="101787">
                  <c:v>10177.1</c:v>
                </c:pt>
                <c:pt idx="101788">
                  <c:v>10177.2</c:v>
                </c:pt>
                <c:pt idx="101789">
                  <c:v>10177.3</c:v>
                </c:pt>
                <c:pt idx="101790">
                  <c:v>10177.4</c:v>
                </c:pt>
                <c:pt idx="101791">
                  <c:v>10177.5</c:v>
                </c:pt>
                <c:pt idx="101792">
                  <c:v>10177.6</c:v>
                </c:pt>
                <c:pt idx="101793">
                  <c:v>10177.7</c:v>
                </c:pt>
                <c:pt idx="101794">
                  <c:v>10177.8</c:v>
                </c:pt>
                <c:pt idx="101795">
                  <c:v>10177.9</c:v>
                </c:pt>
                <c:pt idx="101796">
                  <c:v>10178</c:v>
                </c:pt>
                <c:pt idx="101797">
                  <c:v>10178.1</c:v>
                </c:pt>
                <c:pt idx="101798">
                  <c:v>10178.2</c:v>
                </c:pt>
                <c:pt idx="101799">
                  <c:v>10178.3</c:v>
                </c:pt>
                <c:pt idx="101800">
                  <c:v>10178.4</c:v>
                </c:pt>
                <c:pt idx="101801">
                  <c:v>10178.5</c:v>
                </c:pt>
                <c:pt idx="101802">
                  <c:v>10178.6</c:v>
                </c:pt>
                <c:pt idx="101803">
                  <c:v>10178.7</c:v>
                </c:pt>
                <c:pt idx="101804">
                  <c:v>10178.8</c:v>
                </c:pt>
                <c:pt idx="101805">
                  <c:v>10178.9</c:v>
                </c:pt>
                <c:pt idx="101806">
                  <c:v>10179</c:v>
                </c:pt>
                <c:pt idx="101807">
                  <c:v>10179.1</c:v>
                </c:pt>
                <c:pt idx="101808">
                  <c:v>10179.2</c:v>
                </c:pt>
                <c:pt idx="101809">
                  <c:v>10179.3</c:v>
                </c:pt>
                <c:pt idx="101810">
                  <c:v>10179.4</c:v>
                </c:pt>
                <c:pt idx="101811">
                  <c:v>10179.5</c:v>
                </c:pt>
                <c:pt idx="101812">
                  <c:v>10179.6</c:v>
                </c:pt>
                <c:pt idx="101813">
                  <c:v>10179.7</c:v>
                </c:pt>
                <c:pt idx="101814">
                  <c:v>10179.8</c:v>
                </c:pt>
                <c:pt idx="101815">
                  <c:v>10179.9</c:v>
                </c:pt>
                <c:pt idx="101816">
                  <c:v>10180</c:v>
                </c:pt>
                <c:pt idx="101817">
                  <c:v>10180.1</c:v>
                </c:pt>
                <c:pt idx="101818">
                  <c:v>10180.2</c:v>
                </c:pt>
                <c:pt idx="101819">
                  <c:v>10180.3</c:v>
                </c:pt>
                <c:pt idx="101820">
                  <c:v>10180.4</c:v>
                </c:pt>
                <c:pt idx="101821">
                  <c:v>10180.5</c:v>
                </c:pt>
                <c:pt idx="101822">
                  <c:v>10180.6</c:v>
                </c:pt>
                <c:pt idx="101823">
                  <c:v>10180.7</c:v>
                </c:pt>
                <c:pt idx="101824">
                  <c:v>10180.8</c:v>
                </c:pt>
                <c:pt idx="101825">
                  <c:v>10180.9</c:v>
                </c:pt>
                <c:pt idx="101826">
                  <c:v>10181</c:v>
                </c:pt>
                <c:pt idx="101827">
                  <c:v>10181.1</c:v>
                </c:pt>
                <c:pt idx="101828">
                  <c:v>10181.2</c:v>
                </c:pt>
                <c:pt idx="101829">
                  <c:v>10181.3</c:v>
                </c:pt>
                <c:pt idx="101830">
                  <c:v>10181.4</c:v>
                </c:pt>
                <c:pt idx="101831">
                  <c:v>10181.5</c:v>
                </c:pt>
                <c:pt idx="101832">
                  <c:v>10181.6</c:v>
                </c:pt>
                <c:pt idx="101833">
                  <c:v>10181.7</c:v>
                </c:pt>
                <c:pt idx="101834">
                  <c:v>10181.8</c:v>
                </c:pt>
                <c:pt idx="101835">
                  <c:v>10181.9</c:v>
                </c:pt>
                <c:pt idx="101836">
                  <c:v>10182</c:v>
                </c:pt>
                <c:pt idx="101837">
                  <c:v>10182.1</c:v>
                </c:pt>
                <c:pt idx="101838">
                  <c:v>10182.2</c:v>
                </c:pt>
                <c:pt idx="101839">
                  <c:v>10182.3</c:v>
                </c:pt>
                <c:pt idx="101840">
                  <c:v>10182.4</c:v>
                </c:pt>
                <c:pt idx="101841">
                  <c:v>10182.5</c:v>
                </c:pt>
                <c:pt idx="101842">
                  <c:v>10182.6</c:v>
                </c:pt>
                <c:pt idx="101843">
                  <c:v>10182.7</c:v>
                </c:pt>
                <c:pt idx="101844">
                  <c:v>10182.8</c:v>
                </c:pt>
                <c:pt idx="101845">
                  <c:v>10182.9</c:v>
                </c:pt>
                <c:pt idx="101846">
                  <c:v>10183</c:v>
                </c:pt>
                <c:pt idx="101847">
                  <c:v>10183.1</c:v>
                </c:pt>
                <c:pt idx="101848">
                  <c:v>10183.2</c:v>
                </c:pt>
                <c:pt idx="101849">
                  <c:v>10183.3</c:v>
                </c:pt>
                <c:pt idx="101850">
                  <c:v>10183.4</c:v>
                </c:pt>
                <c:pt idx="101851">
                  <c:v>10183.5</c:v>
                </c:pt>
                <c:pt idx="101852">
                  <c:v>10183.6</c:v>
                </c:pt>
                <c:pt idx="101853">
                  <c:v>10183.7</c:v>
                </c:pt>
                <c:pt idx="101854">
                  <c:v>10183.8</c:v>
                </c:pt>
                <c:pt idx="101855">
                  <c:v>10183.9</c:v>
                </c:pt>
                <c:pt idx="101856">
                  <c:v>10184</c:v>
                </c:pt>
                <c:pt idx="101857">
                  <c:v>10184.1</c:v>
                </c:pt>
                <c:pt idx="101858">
                  <c:v>10184.2</c:v>
                </c:pt>
                <c:pt idx="101859">
                  <c:v>10184.3</c:v>
                </c:pt>
                <c:pt idx="101860">
                  <c:v>10184.4</c:v>
                </c:pt>
                <c:pt idx="101861">
                  <c:v>10184.5</c:v>
                </c:pt>
                <c:pt idx="101862">
                  <c:v>10184.6</c:v>
                </c:pt>
                <c:pt idx="101863">
                  <c:v>10184.7</c:v>
                </c:pt>
                <c:pt idx="101864">
                  <c:v>10184.8</c:v>
                </c:pt>
                <c:pt idx="101865">
                  <c:v>10184.9</c:v>
                </c:pt>
                <c:pt idx="101866">
                  <c:v>10185</c:v>
                </c:pt>
                <c:pt idx="101867">
                  <c:v>10185.1</c:v>
                </c:pt>
                <c:pt idx="101868">
                  <c:v>10185.2</c:v>
                </c:pt>
                <c:pt idx="101869">
                  <c:v>10185.3</c:v>
                </c:pt>
                <c:pt idx="101870">
                  <c:v>10185.4</c:v>
                </c:pt>
                <c:pt idx="101871">
                  <c:v>10185.5</c:v>
                </c:pt>
                <c:pt idx="101872">
                  <c:v>10185.6</c:v>
                </c:pt>
                <c:pt idx="101873">
                  <c:v>10185.7</c:v>
                </c:pt>
                <c:pt idx="101874">
                  <c:v>10185.8</c:v>
                </c:pt>
                <c:pt idx="101875">
                  <c:v>10185.9</c:v>
                </c:pt>
                <c:pt idx="101876">
                  <c:v>10186</c:v>
                </c:pt>
                <c:pt idx="101877">
                  <c:v>10186.1</c:v>
                </c:pt>
                <c:pt idx="101878">
                  <c:v>10186.2</c:v>
                </c:pt>
                <c:pt idx="101879">
                  <c:v>10186.3</c:v>
                </c:pt>
                <c:pt idx="101880">
                  <c:v>10186.4</c:v>
                </c:pt>
                <c:pt idx="101881">
                  <c:v>10186.5</c:v>
                </c:pt>
                <c:pt idx="101882">
                  <c:v>10186.6</c:v>
                </c:pt>
                <c:pt idx="101883">
                  <c:v>10186.7</c:v>
                </c:pt>
                <c:pt idx="101884">
                  <c:v>10186.8</c:v>
                </c:pt>
                <c:pt idx="101885">
                  <c:v>10186.9</c:v>
                </c:pt>
                <c:pt idx="101886">
                  <c:v>10187</c:v>
                </c:pt>
                <c:pt idx="101887">
                  <c:v>10187.1</c:v>
                </c:pt>
                <c:pt idx="101888">
                  <c:v>10187.2</c:v>
                </c:pt>
                <c:pt idx="101889">
                  <c:v>10187.3</c:v>
                </c:pt>
                <c:pt idx="101890">
                  <c:v>10187.4</c:v>
                </c:pt>
                <c:pt idx="101891">
                  <c:v>10187.5</c:v>
                </c:pt>
                <c:pt idx="101892">
                  <c:v>10187.6</c:v>
                </c:pt>
                <c:pt idx="101893">
                  <c:v>10187.7</c:v>
                </c:pt>
                <c:pt idx="101894">
                  <c:v>10187.8</c:v>
                </c:pt>
                <c:pt idx="101895">
                  <c:v>10187.9</c:v>
                </c:pt>
                <c:pt idx="101896">
                  <c:v>10188</c:v>
                </c:pt>
                <c:pt idx="101897">
                  <c:v>10188.1</c:v>
                </c:pt>
                <c:pt idx="101898">
                  <c:v>10188.2</c:v>
                </c:pt>
                <c:pt idx="101899">
                  <c:v>10188.3</c:v>
                </c:pt>
                <c:pt idx="101900">
                  <c:v>10188.4</c:v>
                </c:pt>
                <c:pt idx="101901">
                  <c:v>10188.5</c:v>
                </c:pt>
                <c:pt idx="101902">
                  <c:v>10188.6</c:v>
                </c:pt>
                <c:pt idx="101903">
                  <c:v>10188.7</c:v>
                </c:pt>
                <c:pt idx="101904">
                  <c:v>10188.8</c:v>
                </c:pt>
                <c:pt idx="101905">
                  <c:v>10188.9</c:v>
                </c:pt>
                <c:pt idx="101906">
                  <c:v>10189</c:v>
                </c:pt>
                <c:pt idx="101907">
                  <c:v>10189.1</c:v>
                </c:pt>
                <c:pt idx="101908">
                  <c:v>10189.2</c:v>
                </c:pt>
                <c:pt idx="101909">
                  <c:v>10189.3</c:v>
                </c:pt>
                <c:pt idx="101910">
                  <c:v>10189.4</c:v>
                </c:pt>
                <c:pt idx="101911">
                  <c:v>10189.5</c:v>
                </c:pt>
                <c:pt idx="101912">
                  <c:v>10189.6</c:v>
                </c:pt>
                <c:pt idx="101913">
                  <c:v>10189.7</c:v>
                </c:pt>
                <c:pt idx="101914">
                  <c:v>10189.8</c:v>
                </c:pt>
                <c:pt idx="101915">
                  <c:v>10189.9</c:v>
                </c:pt>
                <c:pt idx="101916">
                  <c:v>10190</c:v>
                </c:pt>
                <c:pt idx="101917">
                  <c:v>10190.1</c:v>
                </c:pt>
                <c:pt idx="101918">
                  <c:v>10190.2</c:v>
                </c:pt>
                <c:pt idx="101919">
                  <c:v>10190.3</c:v>
                </c:pt>
                <c:pt idx="101920">
                  <c:v>10190.4</c:v>
                </c:pt>
                <c:pt idx="101921">
                  <c:v>10190.5</c:v>
                </c:pt>
                <c:pt idx="101922">
                  <c:v>10190.6</c:v>
                </c:pt>
                <c:pt idx="101923">
                  <c:v>10190.7</c:v>
                </c:pt>
                <c:pt idx="101924">
                  <c:v>10190.8</c:v>
                </c:pt>
                <c:pt idx="101925">
                  <c:v>10190.9</c:v>
                </c:pt>
                <c:pt idx="101926">
                  <c:v>10191</c:v>
                </c:pt>
                <c:pt idx="101927">
                  <c:v>10191.1</c:v>
                </c:pt>
                <c:pt idx="101928">
                  <c:v>10191.2</c:v>
                </c:pt>
                <c:pt idx="101929">
                  <c:v>10191.3</c:v>
                </c:pt>
                <c:pt idx="101930">
                  <c:v>10191.4</c:v>
                </c:pt>
                <c:pt idx="101931">
                  <c:v>10191.5</c:v>
                </c:pt>
                <c:pt idx="101932">
                  <c:v>10191.6</c:v>
                </c:pt>
                <c:pt idx="101933">
                  <c:v>10191.7</c:v>
                </c:pt>
                <c:pt idx="101934">
                  <c:v>10191.8</c:v>
                </c:pt>
                <c:pt idx="101935">
                  <c:v>10191.9</c:v>
                </c:pt>
                <c:pt idx="101936">
                  <c:v>10192</c:v>
                </c:pt>
                <c:pt idx="101937">
                  <c:v>10192.1</c:v>
                </c:pt>
                <c:pt idx="101938">
                  <c:v>10192.2</c:v>
                </c:pt>
                <c:pt idx="101939">
                  <c:v>10192.3</c:v>
                </c:pt>
                <c:pt idx="101940">
                  <c:v>10192.4</c:v>
                </c:pt>
                <c:pt idx="101941">
                  <c:v>10192.5</c:v>
                </c:pt>
                <c:pt idx="101942">
                  <c:v>10192.6</c:v>
                </c:pt>
                <c:pt idx="101943">
                  <c:v>10192.7</c:v>
                </c:pt>
                <c:pt idx="101944">
                  <c:v>10192.8</c:v>
                </c:pt>
                <c:pt idx="101945">
                  <c:v>10192.9</c:v>
                </c:pt>
                <c:pt idx="101946">
                  <c:v>10193</c:v>
                </c:pt>
                <c:pt idx="101947">
                  <c:v>10193.1</c:v>
                </c:pt>
                <c:pt idx="101948">
                  <c:v>10193.2</c:v>
                </c:pt>
                <c:pt idx="101949">
                  <c:v>10193.3</c:v>
                </c:pt>
                <c:pt idx="101950">
                  <c:v>10193.4</c:v>
                </c:pt>
                <c:pt idx="101951">
                  <c:v>10193.5</c:v>
                </c:pt>
                <c:pt idx="101952">
                  <c:v>10193.6</c:v>
                </c:pt>
                <c:pt idx="101953">
                  <c:v>10193.7</c:v>
                </c:pt>
                <c:pt idx="101954">
                  <c:v>10193.8</c:v>
                </c:pt>
                <c:pt idx="101955">
                  <c:v>10193.9</c:v>
                </c:pt>
                <c:pt idx="101956">
                  <c:v>10194</c:v>
                </c:pt>
                <c:pt idx="101957">
                  <c:v>10194.1</c:v>
                </c:pt>
                <c:pt idx="101958">
                  <c:v>10194.2</c:v>
                </c:pt>
                <c:pt idx="101959">
                  <c:v>10194.3</c:v>
                </c:pt>
                <c:pt idx="101960">
                  <c:v>10194.4</c:v>
                </c:pt>
                <c:pt idx="101961">
                  <c:v>10194.5</c:v>
                </c:pt>
                <c:pt idx="101962">
                  <c:v>10194.6</c:v>
                </c:pt>
                <c:pt idx="101963">
                  <c:v>10194.7</c:v>
                </c:pt>
                <c:pt idx="101964">
                  <c:v>10194.8</c:v>
                </c:pt>
                <c:pt idx="101965">
                  <c:v>10194.9</c:v>
                </c:pt>
                <c:pt idx="101966">
                  <c:v>10195</c:v>
                </c:pt>
                <c:pt idx="101967">
                  <c:v>10195.1</c:v>
                </c:pt>
                <c:pt idx="101968">
                  <c:v>10195.2</c:v>
                </c:pt>
                <c:pt idx="101969">
                  <c:v>10195.3</c:v>
                </c:pt>
                <c:pt idx="101970">
                  <c:v>10195.4</c:v>
                </c:pt>
                <c:pt idx="101971">
                  <c:v>10195.5</c:v>
                </c:pt>
                <c:pt idx="101972">
                  <c:v>10195.6</c:v>
                </c:pt>
                <c:pt idx="101973">
                  <c:v>10195.7</c:v>
                </c:pt>
                <c:pt idx="101974">
                  <c:v>10195.8</c:v>
                </c:pt>
                <c:pt idx="101975">
                  <c:v>10195.9</c:v>
                </c:pt>
                <c:pt idx="101976">
                  <c:v>10196</c:v>
                </c:pt>
                <c:pt idx="101977">
                  <c:v>10196.1</c:v>
                </c:pt>
                <c:pt idx="101978">
                  <c:v>10196.2</c:v>
                </c:pt>
                <c:pt idx="101979">
                  <c:v>10196.3</c:v>
                </c:pt>
                <c:pt idx="101980">
                  <c:v>10196.4</c:v>
                </c:pt>
                <c:pt idx="101981">
                  <c:v>10196.5</c:v>
                </c:pt>
                <c:pt idx="101982">
                  <c:v>10196.6</c:v>
                </c:pt>
                <c:pt idx="101983">
                  <c:v>10196.7</c:v>
                </c:pt>
                <c:pt idx="101984">
                  <c:v>10196.8</c:v>
                </c:pt>
                <c:pt idx="101985">
                  <c:v>10196.9</c:v>
                </c:pt>
                <c:pt idx="101986">
                  <c:v>10197</c:v>
                </c:pt>
                <c:pt idx="101987">
                  <c:v>10197.1</c:v>
                </c:pt>
                <c:pt idx="101988">
                  <c:v>10197.2</c:v>
                </c:pt>
                <c:pt idx="101989">
                  <c:v>10197.3</c:v>
                </c:pt>
                <c:pt idx="101990">
                  <c:v>10197.4</c:v>
                </c:pt>
                <c:pt idx="101991">
                  <c:v>10197.5</c:v>
                </c:pt>
                <c:pt idx="101992">
                  <c:v>10197.6</c:v>
                </c:pt>
                <c:pt idx="101993">
                  <c:v>10197.7</c:v>
                </c:pt>
                <c:pt idx="101994">
                  <c:v>10197.8</c:v>
                </c:pt>
                <c:pt idx="101995">
                  <c:v>10197.9</c:v>
                </c:pt>
                <c:pt idx="101996">
                  <c:v>10198</c:v>
                </c:pt>
                <c:pt idx="101997">
                  <c:v>10198.1</c:v>
                </c:pt>
                <c:pt idx="101998">
                  <c:v>10198.2</c:v>
                </c:pt>
                <c:pt idx="101999">
                  <c:v>10198.3</c:v>
                </c:pt>
                <c:pt idx="102000">
                  <c:v>10198.4</c:v>
                </c:pt>
                <c:pt idx="102001">
                  <c:v>10198.5</c:v>
                </c:pt>
                <c:pt idx="102002">
                  <c:v>10198.6</c:v>
                </c:pt>
                <c:pt idx="102003">
                  <c:v>10198.7</c:v>
                </c:pt>
                <c:pt idx="102004">
                  <c:v>10198.8</c:v>
                </c:pt>
                <c:pt idx="102005">
                  <c:v>10198.9</c:v>
                </c:pt>
                <c:pt idx="102006">
                  <c:v>10199</c:v>
                </c:pt>
                <c:pt idx="102007">
                  <c:v>10199.1</c:v>
                </c:pt>
                <c:pt idx="102008">
                  <c:v>10199.2</c:v>
                </c:pt>
                <c:pt idx="102009">
                  <c:v>10199.3</c:v>
                </c:pt>
                <c:pt idx="102010">
                  <c:v>10199.4</c:v>
                </c:pt>
                <c:pt idx="102011">
                  <c:v>10199.5</c:v>
                </c:pt>
                <c:pt idx="102012">
                  <c:v>10199.6</c:v>
                </c:pt>
                <c:pt idx="102013">
                  <c:v>10199.7</c:v>
                </c:pt>
                <c:pt idx="102014">
                  <c:v>10199.8</c:v>
                </c:pt>
                <c:pt idx="102015">
                  <c:v>10199.9</c:v>
                </c:pt>
                <c:pt idx="102016">
                  <c:v>10200</c:v>
                </c:pt>
                <c:pt idx="102017">
                  <c:v>10200.1</c:v>
                </c:pt>
                <c:pt idx="102018">
                  <c:v>10200.2</c:v>
                </c:pt>
                <c:pt idx="102019">
                  <c:v>10200.3</c:v>
                </c:pt>
                <c:pt idx="102020">
                  <c:v>10200.4</c:v>
                </c:pt>
                <c:pt idx="102021">
                  <c:v>10200.5</c:v>
                </c:pt>
                <c:pt idx="102022">
                  <c:v>10200.6</c:v>
                </c:pt>
                <c:pt idx="102023">
                  <c:v>10200.7</c:v>
                </c:pt>
                <c:pt idx="102024">
                  <c:v>10200.8</c:v>
                </c:pt>
                <c:pt idx="102025">
                  <c:v>10200.9</c:v>
                </c:pt>
                <c:pt idx="102026">
                  <c:v>10201</c:v>
                </c:pt>
                <c:pt idx="102027">
                  <c:v>10201.1</c:v>
                </c:pt>
                <c:pt idx="102028">
                  <c:v>10201.2</c:v>
                </c:pt>
                <c:pt idx="102029">
                  <c:v>10201.3</c:v>
                </c:pt>
                <c:pt idx="102030">
                  <c:v>10201.4</c:v>
                </c:pt>
                <c:pt idx="102031">
                  <c:v>10201.5</c:v>
                </c:pt>
                <c:pt idx="102032">
                  <c:v>10201.6</c:v>
                </c:pt>
                <c:pt idx="102033">
                  <c:v>10201.7</c:v>
                </c:pt>
                <c:pt idx="102034">
                  <c:v>10201.8</c:v>
                </c:pt>
                <c:pt idx="102035">
                  <c:v>10201.9</c:v>
                </c:pt>
                <c:pt idx="102036">
                  <c:v>10202</c:v>
                </c:pt>
                <c:pt idx="102037">
                  <c:v>10202.1</c:v>
                </c:pt>
                <c:pt idx="102038">
                  <c:v>10202.2</c:v>
                </c:pt>
                <c:pt idx="102039">
                  <c:v>10202.3</c:v>
                </c:pt>
                <c:pt idx="102040">
                  <c:v>10202.4</c:v>
                </c:pt>
                <c:pt idx="102041">
                  <c:v>10202.5</c:v>
                </c:pt>
                <c:pt idx="102042">
                  <c:v>10202.6</c:v>
                </c:pt>
                <c:pt idx="102043">
                  <c:v>10202.7</c:v>
                </c:pt>
                <c:pt idx="102044">
                  <c:v>10202.8</c:v>
                </c:pt>
                <c:pt idx="102045">
                  <c:v>10202.9</c:v>
                </c:pt>
                <c:pt idx="102046">
                  <c:v>10203</c:v>
                </c:pt>
                <c:pt idx="102047">
                  <c:v>10203.1</c:v>
                </c:pt>
                <c:pt idx="102048">
                  <c:v>10203.2</c:v>
                </c:pt>
                <c:pt idx="102049">
                  <c:v>10203.3</c:v>
                </c:pt>
                <c:pt idx="102050">
                  <c:v>10203.4</c:v>
                </c:pt>
                <c:pt idx="102051">
                  <c:v>10203.5</c:v>
                </c:pt>
                <c:pt idx="102052">
                  <c:v>10203.6</c:v>
                </c:pt>
                <c:pt idx="102053">
                  <c:v>10203.7</c:v>
                </c:pt>
                <c:pt idx="102054">
                  <c:v>10203.8</c:v>
                </c:pt>
                <c:pt idx="102055">
                  <c:v>10203.9</c:v>
                </c:pt>
                <c:pt idx="102056">
                  <c:v>10204</c:v>
                </c:pt>
                <c:pt idx="102057">
                  <c:v>10204.1</c:v>
                </c:pt>
                <c:pt idx="102058">
                  <c:v>10204.2</c:v>
                </c:pt>
                <c:pt idx="102059">
                  <c:v>10204.3</c:v>
                </c:pt>
                <c:pt idx="102060">
                  <c:v>10204.4</c:v>
                </c:pt>
                <c:pt idx="102061">
                  <c:v>10204.5</c:v>
                </c:pt>
                <c:pt idx="102062">
                  <c:v>10204.6</c:v>
                </c:pt>
                <c:pt idx="102063">
                  <c:v>10204.7</c:v>
                </c:pt>
                <c:pt idx="102064">
                  <c:v>10204.8</c:v>
                </c:pt>
                <c:pt idx="102065">
                  <c:v>10204.9</c:v>
                </c:pt>
                <c:pt idx="102066">
                  <c:v>10205</c:v>
                </c:pt>
                <c:pt idx="102067">
                  <c:v>10205.1</c:v>
                </c:pt>
                <c:pt idx="102068">
                  <c:v>10205.2</c:v>
                </c:pt>
                <c:pt idx="102069">
                  <c:v>10205.3</c:v>
                </c:pt>
                <c:pt idx="102070">
                  <c:v>10205.4</c:v>
                </c:pt>
                <c:pt idx="102071">
                  <c:v>10205.5</c:v>
                </c:pt>
                <c:pt idx="102072">
                  <c:v>10205.6</c:v>
                </c:pt>
                <c:pt idx="102073">
                  <c:v>10205.7</c:v>
                </c:pt>
                <c:pt idx="102074">
                  <c:v>10205.8</c:v>
                </c:pt>
                <c:pt idx="102075">
                  <c:v>10205.9</c:v>
                </c:pt>
                <c:pt idx="102076">
                  <c:v>10206</c:v>
                </c:pt>
                <c:pt idx="102077">
                  <c:v>10206.1</c:v>
                </c:pt>
                <c:pt idx="102078">
                  <c:v>10206.2</c:v>
                </c:pt>
                <c:pt idx="102079">
                  <c:v>10206.3</c:v>
                </c:pt>
                <c:pt idx="102080">
                  <c:v>10206.4</c:v>
                </c:pt>
                <c:pt idx="102081">
                  <c:v>10206.5</c:v>
                </c:pt>
                <c:pt idx="102082">
                  <c:v>10206.6</c:v>
                </c:pt>
                <c:pt idx="102083">
                  <c:v>10206.7</c:v>
                </c:pt>
                <c:pt idx="102084">
                  <c:v>10206.8</c:v>
                </c:pt>
                <c:pt idx="102085">
                  <c:v>10206.9</c:v>
                </c:pt>
                <c:pt idx="102086">
                  <c:v>10207</c:v>
                </c:pt>
                <c:pt idx="102087">
                  <c:v>10207.1</c:v>
                </c:pt>
                <c:pt idx="102088">
                  <c:v>10207.2</c:v>
                </c:pt>
                <c:pt idx="102089">
                  <c:v>10207.3</c:v>
                </c:pt>
                <c:pt idx="102090">
                  <c:v>10207.4</c:v>
                </c:pt>
                <c:pt idx="102091">
                  <c:v>10207.5</c:v>
                </c:pt>
                <c:pt idx="102092">
                  <c:v>10207.6</c:v>
                </c:pt>
                <c:pt idx="102093">
                  <c:v>10207.7</c:v>
                </c:pt>
                <c:pt idx="102094">
                  <c:v>10207.8</c:v>
                </c:pt>
                <c:pt idx="102095">
                  <c:v>10207.9</c:v>
                </c:pt>
                <c:pt idx="102096">
                  <c:v>10208</c:v>
                </c:pt>
                <c:pt idx="102097">
                  <c:v>10208.1</c:v>
                </c:pt>
                <c:pt idx="102098">
                  <c:v>10208.2</c:v>
                </c:pt>
                <c:pt idx="102099">
                  <c:v>10208.3</c:v>
                </c:pt>
                <c:pt idx="102100">
                  <c:v>10208.4</c:v>
                </c:pt>
                <c:pt idx="102101">
                  <c:v>10208.5</c:v>
                </c:pt>
                <c:pt idx="102102">
                  <c:v>10208.6</c:v>
                </c:pt>
                <c:pt idx="102103">
                  <c:v>10208.7</c:v>
                </c:pt>
                <c:pt idx="102104">
                  <c:v>10208.8</c:v>
                </c:pt>
                <c:pt idx="102105">
                  <c:v>10208.9</c:v>
                </c:pt>
                <c:pt idx="102106">
                  <c:v>10209</c:v>
                </c:pt>
                <c:pt idx="102107">
                  <c:v>10209.1</c:v>
                </c:pt>
                <c:pt idx="102108">
                  <c:v>10209.2</c:v>
                </c:pt>
                <c:pt idx="102109">
                  <c:v>10209.3</c:v>
                </c:pt>
                <c:pt idx="102110">
                  <c:v>10209.4</c:v>
                </c:pt>
                <c:pt idx="102111">
                  <c:v>10209.5</c:v>
                </c:pt>
                <c:pt idx="102112">
                  <c:v>10209.6</c:v>
                </c:pt>
                <c:pt idx="102113">
                  <c:v>10209.7</c:v>
                </c:pt>
                <c:pt idx="102114">
                  <c:v>10209.8</c:v>
                </c:pt>
                <c:pt idx="102115">
                  <c:v>10209.9</c:v>
                </c:pt>
                <c:pt idx="102116">
                  <c:v>10210</c:v>
                </c:pt>
                <c:pt idx="102117">
                  <c:v>10210.1</c:v>
                </c:pt>
                <c:pt idx="102118">
                  <c:v>10210.2</c:v>
                </c:pt>
                <c:pt idx="102119">
                  <c:v>10210.3</c:v>
                </c:pt>
                <c:pt idx="102120">
                  <c:v>10210.4</c:v>
                </c:pt>
                <c:pt idx="102121">
                  <c:v>10210.5</c:v>
                </c:pt>
                <c:pt idx="102122">
                  <c:v>10210.6</c:v>
                </c:pt>
                <c:pt idx="102123">
                  <c:v>10210.7</c:v>
                </c:pt>
                <c:pt idx="102124">
                  <c:v>10210.8</c:v>
                </c:pt>
                <c:pt idx="102125">
                  <c:v>10210.9</c:v>
                </c:pt>
                <c:pt idx="102126">
                  <c:v>10211</c:v>
                </c:pt>
                <c:pt idx="102127">
                  <c:v>10211.1</c:v>
                </c:pt>
                <c:pt idx="102128">
                  <c:v>10211.2</c:v>
                </c:pt>
                <c:pt idx="102129">
                  <c:v>10211.3</c:v>
                </c:pt>
                <c:pt idx="102130">
                  <c:v>10211.4</c:v>
                </c:pt>
                <c:pt idx="102131">
                  <c:v>10211.5</c:v>
                </c:pt>
                <c:pt idx="102132">
                  <c:v>10211.6</c:v>
                </c:pt>
                <c:pt idx="102133">
                  <c:v>10211.7</c:v>
                </c:pt>
                <c:pt idx="102134">
                  <c:v>10211.8</c:v>
                </c:pt>
                <c:pt idx="102135">
                  <c:v>10211.9</c:v>
                </c:pt>
                <c:pt idx="102136">
                  <c:v>10212</c:v>
                </c:pt>
                <c:pt idx="102137">
                  <c:v>10212.1</c:v>
                </c:pt>
                <c:pt idx="102138">
                  <c:v>10212.2</c:v>
                </c:pt>
                <c:pt idx="102139">
                  <c:v>10212.3</c:v>
                </c:pt>
                <c:pt idx="102140">
                  <c:v>10212.4</c:v>
                </c:pt>
                <c:pt idx="102141">
                  <c:v>10212.5</c:v>
                </c:pt>
                <c:pt idx="102142">
                  <c:v>10212.6</c:v>
                </c:pt>
                <c:pt idx="102143">
                  <c:v>10212.7</c:v>
                </c:pt>
                <c:pt idx="102144">
                  <c:v>10212.8</c:v>
                </c:pt>
                <c:pt idx="102145">
                  <c:v>10212.9</c:v>
                </c:pt>
                <c:pt idx="102146">
                  <c:v>10213</c:v>
                </c:pt>
                <c:pt idx="102147">
                  <c:v>10213.1</c:v>
                </c:pt>
                <c:pt idx="102148">
                  <c:v>10213.2</c:v>
                </c:pt>
                <c:pt idx="102149">
                  <c:v>10213.3</c:v>
                </c:pt>
                <c:pt idx="102150">
                  <c:v>10213.4</c:v>
                </c:pt>
                <c:pt idx="102151">
                  <c:v>10213.5</c:v>
                </c:pt>
                <c:pt idx="102152">
                  <c:v>10213.6</c:v>
                </c:pt>
                <c:pt idx="102153">
                  <c:v>10213.7</c:v>
                </c:pt>
                <c:pt idx="102154">
                  <c:v>10213.8</c:v>
                </c:pt>
                <c:pt idx="102155">
                  <c:v>10213.9</c:v>
                </c:pt>
                <c:pt idx="102156">
                  <c:v>10214</c:v>
                </c:pt>
                <c:pt idx="102157">
                  <c:v>10214.1</c:v>
                </c:pt>
                <c:pt idx="102158">
                  <c:v>10214.2</c:v>
                </c:pt>
                <c:pt idx="102159">
                  <c:v>10214.3</c:v>
                </c:pt>
                <c:pt idx="102160">
                  <c:v>10214.4</c:v>
                </c:pt>
                <c:pt idx="102161">
                  <c:v>10214.5</c:v>
                </c:pt>
                <c:pt idx="102162">
                  <c:v>10214.6</c:v>
                </c:pt>
                <c:pt idx="102163">
                  <c:v>10214.7</c:v>
                </c:pt>
                <c:pt idx="102164">
                  <c:v>10214.8</c:v>
                </c:pt>
                <c:pt idx="102165">
                  <c:v>10214.9</c:v>
                </c:pt>
                <c:pt idx="102166">
                  <c:v>10215</c:v>
                </c:pt>
                <c:pt idx="102167">
                  <c:v>10215.1</c:v>
                </c:pt>
                <c:pt idx="102168">
                  <c:v>10215.2</c:v>
                </c:pt>
                <c:pt idx="102169">
                  <c:v>10215.3</c:v>
                </c:pt>
                <c:pt idx="102170">
                  <c:v>10215.4</c:v>
                </c:pt>
                <c:pt idx="102171">
                  <c:v>10215.5</c:v>
                </c:pt>
                <c:pt idx="102172">
                  <c:v>10215.6</c:v>
                </c:pt>
                <c:pt idx="102173">
                  <c:v>10215.7</c:v>
                </c:pt>
                <c:pt idx="102174">
                  <c:v>10215.8</c:v>
                </c:pt>
                <c:pt idx="102175">
                  <c:v>10215.9</c:v>
                </c:pt>
                <c:pt idx="102176">
                  <c:v>10216</c:v>
                </c:pt>
                <c:pt idx="102177">
                  <c:v>10216.1</c:v>
                </c:pt>
                <c:pt idx="102178">
                  <c:v>10216.2</c:v>
                </c:pt>
                <c:pt idx="102179">
                  <c:v>10216.3</c:v>
                </c:pt>
                <c:pt idx="102180">
                  <c:v>10216.4</c:v>
                </c:pt>
                <c:pt idx="102181">
                  <c:v>10216.5</c:v>
                </c:pt>
                <c:pt idx="102182">
                  <c:v>10216.6</c:v>
                </c:pt>
                <c:pt idx="102183">
                  <c:v>10216.7</c:v>
                </c:pt>
                <c:pt idx="102184">
                  <c:v>10216.8</c:v>
                </c:pt>
                <c:pt idx="102185">
                  <c:v>10216.9</c:v>
                </c:pt>
                <c:pt idx="102186">
                  <c:v>10217</c:v>
                </c:pt>
                <c:pt idx="102187">
                  <c:v>10217.1</c:v>
                </c:pt>
                <c:pt idx="102188">
                  <c:v>10217.2</c:v>
                </c:pt>
                <c:pt idx="102189">
                  <c:v>10217.3</c:v>
                </c:pt>
                <c:pt idx="102190">
                  <c:v>10217.4</c:v>
                </c:pt>
                <c:pt idx="102191">
                  <c:v>10217.5</c:v>
                </c:pt>
                <c:pt idx="102192">
                  <c:v>10217.6</c:v>
                </c:pt>
                <c:pt idx="102193">
                  <c:v>10217.7</c:v>
                </c:pt>
                <c:pt idx="102194">
                  <c:v>10217.8</c:v>
                </c:pt>
                <c:pt idx="102195">
                  <c:v>10217.9</c:v>
                </c:pt>
                <c:pt idx="102196">
                  <c:v>10218</c:v>
                </c:pt>
                <c:pt idx="102197">
                  <c:v>10218.1</c:v>
                </c:pt>
                <c:pt idx="102198">
                  <c:v>10218.2</c:v>
                </c:pt>
                <c:pt idx="102199">
                  <c:v>10218.3</c:v>
                </c:pt>
                <c:pt idx="102200">
                  <c:v>10218.4</c:v>
                </c:pt>
                <c:pt idx="102201">
                  <c:v>10218.5</c:v>
                </c:pt>
                <c:pt idx="102202">
                  <c:v>10218.6</c:v>
                </c:pt>
                <c:pt idx="102203">
                  <c:v>10218.7</c:v>
                </c:pt>
                <c:pt idx="102204">
                  <c:v>10218.8</c:v>
                </c:pt>
                <c:pt idx="102205">
                  <c:v>10218.9</c:v>
                </c:pt>
                <c:pt idx="102206">
                  <c:v>10219</c:v>
                </c:pt>
                <c:pt idx="102207">
                  <c:v>10219.1</c:v>
                </c:pt>
                <c:pt idx="102208">
                  <c:v>10219.2</c:v>
                </c:pt>
                <c:pt idx="102209">
                  <c:v>10219.3</c:v>
                </c:pt>
                <c:pt idx="102210">
                  <c:v>10219.4</c:v>
                </c:pt>
                <c:pt idx="102211">
                  <c:v>10219.5</c:v>
                </c:pt>
                <c:pt idx="102212">
                  <c:v>10219.6</c:v>
                </c:pt>
                <c:pt idx="102213">
                  <c:v>10219.7</c:v>
                </c:pt>
                <c:pt idx="102214">
                  <c:v>10219.8</c:v>
                </c:pt>
                <c:pt idx="102215">
                  <c:v>10219.9</c:v>
                </c:pt>
                <c:pt idx="102216">
                  <c:v>10220</c:v>
                </c:pt>
                <c:pt idx="102217">
                  <c:v>10220.1</c:v>
                </c:pt>
                <c:pt idx="102218">
                  <c:v>10220.2</c:v>
                </c:pt>
                <c:pt idx="102219">
                  <c:v>10220.3</c:v>
                </c:pt>
                <c:pt idx="102220">
                  <c:v>10220.4</c:v>
                </c:pt>
                <c:pt idx="102221">
                  <c:v>10220.5</c:v>
                </c:pt>
                <c:pt idx="102222">
                  <c:v>10220.6</c:v>
                </c:pt>
                <c:pt idx="102223">
                  <c:v>10220.7</c:v>
                </c:pt>
                <c:pt idx="102224">
                  <c:v>10220.8</c:v>
                </c:pt>
                <c:pt idx="102225">
                  <c:v>10220.9</c:v>
                </c:pt>
                <c:pt idx="102226">
                  <c:v>10221</c:v>
                </c:pt>
                <c:pt idx="102227">
                  <c:v>10221.1</c:v>
                </c:pt>
                <c:pt idx="102228">
                  <c:v>10221.2</c:v>
                </c:pt>
                <c:pt idx="102229">
                  <c:v>10221.3</c:v>
                </c:pt>
                <c:pt idx="102230">
                  <c:v>10221.4</c:v>
                </c:pt>
                <c:pt idx="102231">
                  <c:v>10221.5</c:v>
                </c:pt>
                <c:pt idx="102232">
                  <c:v>10221.6</c:v>
                </c:pt>
                <c:pt idx="102233">
                  <c:v>10221.7</c:v>
                </c:pt>
                <c:pt idx="102234">
                  <c:v>10221.8</c:v>
                </c:pt>
                <c:pt idx="102235">
                  <c:v>10221.9</c:v>
                </c:pt>
                <c:pt idx="102236">
                  <c:v>10222</c:v>
                </c:pt>
                <c:pt idx="102237">
                  <c:v>10222.1</c:v>
                </c:pt>
                <c:pt idx="102238">
                  <c:v>10222.2</c:v>
                </c:pt>
                <c:pt idx="102239">
                  <c:v>10222.3</c:v>
                </c:pt>
                <c:pt idx="102240">
                  <c:v>10222.4</c:v>
                </c:pt>
                <c:pt idx="102241">
                  <c:v>10222.5</c:v>
                </c:pt>
                <c:pt idx="102242">
                  <c:v>10222.6</c:v>
                </c:pt>
                <c:pt idx="102243">
                  <c:v>10222.7</c:v>
                </c:pt>
                <c:pt idx="102244">
                  <c:v>10222.8</c:v>
                </c:pt>
                <c:pt idx="102245">
                  <c:v>10222.9</c:v>
                </c:pt>
                <c:pt idx="102246">
                  <c:v>10223</c:v>
                </c:pt>
                <c:pt idx="102247">
                  <c:v>10223.1</c:v>
                </c:pt>
                <c:pt idx="102248">
                  <c:v>10223.2</c:v>
                </c:pt>
                <c:pt idx="102249">
                  <c:v>10223.3</c:v>
                </c:pt>
                <c:pt idx="102250">
                  <c:v>10223.4</c:v>
                </c:pt>
                <c:pt idx="102251">
                  <c:v>10223.5</c:v>
                </c:pt>
                <c:pt idx="102252">
                  <c:v>10223.6</c:v>
                </c:pt>
                <c:pt idx="102253">
                  <c:v>10223.7</c:v>
                </c:pt>
                <c:pt idx="102254">
                  <c:v>10223.8</c:v>
                </c:pt>
                <c:pt idx="102255">
                  <c:v>10223.9</c:v>
                </c:pt>
                <c:pt idx="102256">
                  <c:v>10224</c:v>
                </c:pt>
                <c:pt idx="102257">
                  <c:v>10224.1</c:v>
                </c:pt>
                <c:pt idx="102258">
                  <c:v>10224.2</c:v>
                </c:pt>
                <c:pt idx="102259">
                  <c:v>10224.3</c:v>
                </c:pt>
                <c:pt idx="102260">
                  <c:v>10224.4</c:v>
                </c:pt>
                <c:pt idx="102261">
                  <c:v>10224.5</c:v>
                </c:pt>
                <c:pt idx="102262">
                  <c:v>10224.6</c:v>
                </c:pt>
                <c:pt idx="102263">
                  <c:v>10224.7</c:v>
                </c:pt>
                <c:pt idx="102264">
                  <c:v>10224.8</c:v>
                </c:pt>
                <c:pt idx="102265">
                  <c:v>10224.9</c:v>
                </c:pt>
                <c:pt idx="102266">
                  <c:v>10225</c:v>
                </c:pt>
                <c:pt idx="102267">
                  <c:v>10225.1</c:v>
                </c:pt>
                <c:pt idx="102268">
                  <c:v>10225.2</c:v>
                </c:pt>
                <c:pt idx="102269">
                  <c:v>10225.3</c:v>
                </c:pt>
                <c:pt idx="102270">
                  <c:v>10225.4</c:v>
                </c:pt>
                <c:pt idx="102271">
                  <c:v>10225.5</c:v>
                </c:pt>
                <c:pt idx="102272">
                  <c:v>10225.6</c:v>
                </c:pt>
                <c:pt idx="102273">
                  <c:v>10225.7</c:v>
                </c:pt>
                <c:pt idx="102274">
                  <c:v>10225.8</c:v>
                </c:pt>
                <c:pt idx="102275">
                  <c:v>10225.9</c:v>
                </c:pt>
                <c:pt idx="102276">
                  <c:v>10226</c:v>
                </c:pt>
                <c:pt idx="102277">
                  <c:v>10226.1</c:v>
                </c:pt>
                <c:pt idx="102278">
                  <c:v>10226.2</c:v>
                </c:pt>
                <c:pt idx="102279">
                  <c:v>10226.3</c:v>
                </c:pt>
                <c:pt idx="102280">
                  <c:v>10226.4</c:v>
                </c:pt>
                <c:pt idx="102281">
                  <c:v>10226.5</c:v>
                </c:pt>
                <c:pt idx="102282">
                  <c:v>10226.6</c:v>
                </c:pt>
                <c:pt idx="102283">
                  <c:v>10226.7</c:v>
                </c:pt>
                <c:pt idx="102284">
                  <c:v>10226.8</c:v>
                </c:pt>
                <c:pt idx="102285">
                  <c:v>10226.9</c:v>
                </c:pt>
                <c:pt idx="102286">
                  <c:v>10227</c:v>
                </c:pt>
                <c:pt idx="102287">
                  <c:v>10227.1</c:v>
                </c:pt>
                <c:pt idx="102288">
                  <c:v>10227.2</c:v>
                </c:pt>
                <c:pt idx="102289">
                  <c:v>10227.3</c:v>
                </c:pt>
                <c:pt idx="102290">
                  <c:v>10227.4</c:v>
                </c:pt>
                <c:pt idx="102291">
                  <c:v>10227.5</c:v>
                </c:pt>
                <c:pt idx="102292">
                  <c:v>10227.6</c:v>
                </c:pt>
                <c:pt idx="102293">
                  <c:v>10227.7</c:v>
                </c:pt>
                <c:pt idx="102294">
                  <c:v>10227.8</c:v>
                </c:pt>
                <c:pt idx="102295">
                  <c:v>10227.9</c:v>
                </c:pt>
                <c:pt idx="102296">
                  <c:v>10228</c:v>
                </c:pt>
                <c:pt idx="102297">
                  <c:v>10228.1</c:v>
                </c:pt>
                <c:pt idx="102298">
                  <c:v>10228.2</c:v>
                </c:pt>
                <c:pt idx="102299">
                  <c:v>10228.3</c:v>
                </c:pt>
                <c:pt idx="102300">
                  <c:v>10228.4</c:v>
                </c:pt>
                <c:pt idx="102301">
                  <c:v>10228.5</c:v>
                </c:pt>
                <c:pt idx="102302">
                  <c:v>10228.6</c:v>
                </c:pt>
                <c:pt idx="102303">
                  <c:v>10228.7</c:v>
                </c:pt>
                <c:pt idx="102304">
                  <c:v>10228.8</c:v>
                </c:pt>
                <c:pt idx="102305">
                  <c:v>10228.9</c:v>
                </c:pt>
                <c:pt idx="102306">
                  <c:v>10229</c:v>
                </c:pt>
                <c:pt idx="102307">
                  <c:v>10229.1</c:v>
                </c:pt>
                <c:pt idx="102308">
                  <c:v>10229.2</c:v>
                </c:pt>
                <c:pt idx="102309">
                  <c:v>10229.3</c:v>
                </c:pt>
                <c:pt idx="102310">
                  <c:v>10229.4</c:v>
                </c:pt>
                <c:pt idx="102311">
                  <c:v>10229.5</c:v>
                </c:pt>
                <c:pt idx="102312">
                  <c:v>10229.6</c:v>
                </c:pt>
                <c:pt idx="102313">
                  <c:v>10229.7</c:v>
                </c:pt>
                <c:pt idx="102314">
                  <c:v>10229.8</c:v>
                </c:pt>
                <c:pt idx="102315">
                  <c:v>10229.9</c:v>
                </c:pt>
                <c:pt idx="102316">
                  <c:v>10230</c:v>
                </c:pt>
                <c:pt idx="102317">
                  <c:v>10230.1</c:v>
                </c:pt>
                <c:pt idx="102318">
                  <c:v>10230.2</c:v>
                </c:pt>
                <c:pt idx="102319">
                  <c:v>10230.3</c:v>
                </c:pt>
                <c:pt idx="102320">
                  <c:v>10230.4</c:v>
                </c:pt>
                <c:pt idx="102321">
                  <c:v>10230.5</c:v>
                </c:pt>
                <c:pt idx="102322">
                  <c:v>10230.6</c:v>
                </c:pt>
                <c:pt idx="102323">
                  <c:v>10230.7</c:v>
                </c:pt>
                <c:pt idx="102324">
                  <c:v>10230.8</c:v>
                </c:pt>
                <c:pt idx="102325">
                  <c:v>10230.9</c:v>
                </c:pt>
                <c:pt idx="102326">
                  <c:v>10231</c:v>
                </c:pt>
                <c:pt idx="102327">
                  <c:v>10231.1</c:v>
                </c:pt>
                <c:pt idx="102328">
                  <c:v>10231.2</c:v>
                </c:pt>
                <c:pt idx="102329">
                  <c:v>10231.3</c:v>
                </c:pt>
                <c:pt idx="102330">
                  <c:v>10231.4</c:v>
                </c:pt>
                <c:pt idx="102331">
                  <c:v>10231.5</c:v>
                </c:pt>
                <c:pt idx="102332">
                  <c:v>10231.6</c:v>
                </c:pt>
                <c:pt idx="102333">
                  <c:v>10231.7</c:v>
                </c:pt>
                <c:pt idx="102334">
                  <c:v>10231.8</c:v>
                </c:pt>
                <c:pt idx="102335">
                  <c:v>10231.9</c:v>
                </c:pt>
                <c:pt idx="102336">
                  <c:v>10232</c:v>
                </c:pt>
                <c:pt idx="102337">
                  <c:v>10232.1</c:v>
                </c:pt>
                <c:pt idx="102338">
                  <c:v>10232.2</c:v>
                </c:pt>
                <c:pt idx="102339">
                  <c:v>10232.3</c:v>
                </c:pt>
                <c:pt idx="102340">
                  <c:v>10232.4</c:v>
                </c:pt>
                <c:pt idx="102341">
                  <c:v>10232.5</c:v>
                </c:pt>
                <c:pt idx="102342">
                  <c:v>10232.6</c:v>
                </c:pt>
                <c:pt idx="102343">
                  <c:v>10232.7</c:v>
                </c:pt>
                <c:pt idx="102344">
                  <c:v>10232.8</c:v>
                </c:pt>
                <c:pt idx="102345">
                  <c:v>10232.9</c:v>
                </c:pt>
                <c:pt idx="102346">
                  <c:v>10233</c:v>
                </c:pt>
                <c:pt idx="102347">
                  <c:v>10233.1</c:v>
                </c:pt>
                <c:pt idx="102348">
                  <c:v>10233.2</c:v>
                </c:pt>
                <c:pt idx="102349">
                  <c:v>10233.3</c:v>
                </c:pt>
                <c:pt idx="102350">
                  <c:v>10233.4</c:v>
                </c:pt>
                <c:pt idx="102351">
                  <c:v>10233.5</c:v>
                </c:pt>
                <c:pt idx="102352">
                  <c:v>10233.6</c:v>
                </c:pt>
                <c:pt idx="102353">
                  <c:v>10233.7</c:v>
                </c:pt>
                <c:pt idx="102354">
                  <c:v>10233.8</c:v>
                </c:pt>
                <c:pt idx="102355">
                  <c:v>10233.9</c:v>
                </c:pt>
                <c:pt idx="102356">
                  <c:v>10234</c:v>
                </c:pt>
                <c:pt idx="102357">
                  <c:v>10234.1</c:v>
                </c:pt>
                <c:pt idx="102358">
                  <c:v>10234.2</c:v>
                </c:pt>
                <c:pt idx="102359">
                  <c:v>10234.3</c:v>
                </c:pt>
                <c:pt idx="102360">
                  <c:v>10234.4</c:v>
                </c:pt>
                <c:pt idx="102361">
                  <c:v>10234.5</c:v>
                </c:pt>
                <c:pt idx="102362">
                  <c:v>10234.6</c:v>
                </c:pt>
                <c:pt idx="102363">
                  <c:v>10234.7</c:v>
                </c:pt>
                <c:pt idx="102364">
                  <c:v>10234.8</c:v>
                </c:pt>
                <c:pt idx="102365">
                  <c:v>10234.9</c:v>
                </c:pt>
                <c:pt idx="102366">
                  <c:v>10235</c:v>
                </c:pt>
                <c:pt idx="102367">
                  <c:v>10235.1</c:v>
                </c:pt>
                <c:pt idx="102368">
                  <c:v>10235.2</c:v>
                </c:pt>
                <c:pt idx="102369">
                  <c:v>10235.3</c:v>
                </c:pt>
                <c:pt idx="102370">
                  <c:v>10235.4</c:v>
                </c:pt>
                <c:pt idx="102371">
                  <c:v>10235.5</c:v>
                </c:pt>
                <c:pt idx="102372">
                  <c:v>10235.6</c:v>
                </c:pt>
                <c:pt idx="102373">
                  <c:v>10235.7</c:v>
                </c:pt>
                <c:pt idx="102374">
                  <c:v>10235.8</c:v>
                </c:pt>
                <c:pt idx="102375">
                  <c:v>10235.9</c:v>
                </c:pt>
                <c:pt idx="102376">
                  <c:v>10236</c:v>
                </c:pt>
                <c:pt idx="102377">
                  <c:v>10236.1</c:v>
                </c:pt>
                <c:pt idx="102378">
                  <c:v>10236.2</c:v>
                </c:pt>
                <c:pt idx="102379">
                  <c:v>10236.3</c:v>
                </c:pt>
                <c:pt idx="102380">
                  <c:v>10236.4</c:v>
                </c:pt>
                <c:pt idx="102381">
                  <c:v>10236.5</c:v>
                </c:pt>
                <c:pt idx="102382">
                  <c:v>10236.6</c:v>
                </c:pt>
                <c:pt idx="102383">
                  <c:v>10236.7</c:v>
                </c:pt>
                <c:pt idx="102384">
                  <c:v>10236.8</c:v>
                </c:pt>
                <c:pt idx="102385">
                  <c:v>10236.9</c:v>
                </c:pt>
                <c:pt idx="102386">
                  <c:v>10237</c:v>
                </c:pt>
                <c:pt idx="102387">
                  <c:v>10237.1</c:v>
                </c:pt>
                <c:pt idx="102388">
                  <c:v>10237.2</c:v>
                </c:pt>
                <c:pt idx="102389">
                  <c:v>10237.3</c:v>
                </c:pt>
                <c:pt idx="102390">
                  <c:v>10237.4</c:v>
                </c:pt>
                <c:pt idx="102391">
                  <c:v>10237.5</c:v>
                </c:pt>
                <c:pt idx="102392">
                  <c:v>10237.6</c:v>
                </c:pt>
                <c:pt idx="102393">
                  <c:v>10237.7</c:v>
                </c:pt>
                <c:pt idx="102394">
                  <c:v>10237.8</c:v>
                </c:pt>
                <c:pt idx="102395">
                  <c:v>10237.9</c:v>
                </c:pt>
                <c:pt idx="102396">
                  <c:v>10238</c:v>
                </c:pt>
                <c:pt idx="102397">
                  <c:v>10238.1</c:v>
                </c:pt>
                <c:pt idx="102398">
                  <c:v>10238.2</c:v>
                </c:pt>
                <c:pt idx="102399">
                  <c:v>10238.3</c:v>
                </c:pt>
                <c:pt idx="102400">
                  <c:v>10238.4</c:v>
                </c:pt>
                <c:pt idx="102401">
                  <c:v>10238.5</c:v>
                </c:pt>
                <c:pt idx="102402">
                  <c:v>10238.6</c:v>
                </c:pt>
                <c:pt idx="102403">
                  <c:v>10238.7</c:v>
                </c:pt>
                <c:pt idx="102404">
                  <c:v>10238.8</c:v>
                </c:pt>
                <c:pt idx="102405">
                  <c:v>10238.9</c:v>
                </c:pt>
                <c:pt idx="102406">
                  <c:v>10239</c:v>
                </c:pt>
                <c:pt idx="102407">
                  <c:v>10239.1</c:v>
                </c:pt>
                <c:pt idx="102408">
                  <c:v>10239.2</c:v>
                </c:pt>
                <c:pt idx="102409">
                  <c:v>10239.3</c:v>
                </c:pt>
                <c:pt idx="102410">
                  <c:v>10239.4</c:v>
                </c:pt>
                <c:pt idx="102411">
                  <c:v>10239.5</c:v>
                </c:pt>
                <c:pt idx="102412">
                  <c:v>10239.6</c:v>
                </c:pt>
                <c:pt idx="102413">
                  <c:v>10239.7</c:v>
                </c:pt>
                <c:pt idx="102414">
                  <c:v>10239.8</c:v>
                </c:pt>
                <c:pt idx="102415">
                  <c:v>10239.9</c:v>
                </c:pt>
                <c:pt idx="102416">
                  <c:v>10240</c:v>
                </c:pt>
                <c:pt idx="102417">
                  <c:v>10240.1</c:v>
                </c:pt>
                <c:pt idx="102418">
                  <c:v>10240.2</c:v>
                </c:pt>
                <c:pt idx="102419">
                  <c:v>10240.3</c:v>
                </c:pt>
                <c:pt idx="102420">
                  <c:v>10240.4</c:v>
                </c:pt>
                <c:pt idx="102421">
                  <c:v>10240.5</c:v>
                </c:pt>
                <c:pt idx="102422">
                  <c:v>10240.6</c:v>
                </c:pt>
                <c:pt idx="102423">
                  <c:v>10240.7</c:v>
                </c:pt>
                <c:pt idx="102424">
                  <c:v>10240.8</c:v>
                </c:pt>
                <c:pt idx="102425">
                  <c:v>10240.9</c:v>
                </c:pt>
                <c:pt idx="102426">
                  <c:v>10241</c:v>
                </c:pt>
                <c:pt idx="102427">
                  <c:v>10241.1</c:v>
                </c:pt>
                <c:pt idx="102428">
                  <c:v>10241.2</c:v>
                </c:pt>
                <c:pt idx="102429">
                  <c:v>10241.3</c:v>
                </c:pt>
                <c:pt idx="102430">
                  <c:v>10241.4</c:v>
                </c:pt>
                <c:pt idx="102431">
                  <c:v>10241.5</c:v>
                </c:pt>
                <c:pt idx="102432">
                  <c:v>10241.6</c:v>
                </c:pt>
                <c:pt idx="102433">
                  <c:v>10241.7</c:v>
                </c:pt>
                <c:pt idx="102434">
                  <c:v>10241.8</c:v>
                </c:pt>
                <c:pt idx="102435">
                  <c:v>10241.9</c:v>
                </c:pt>
                <c:pt idx="102436">
                  <c:v>10242</c:v>
                </c:pt>
                <c:pt idx="102437">
                  <c:v>10242.1</c:v>
                </c:pt>
                <c:pt idx="102438">
                  <c:v>10242.2</c:v>
                </c:pt>
                <c:pt idx="102439">
                  <c:v>10242.3</c:v>
                </c:pt>
                <c:pt idx="102440">
                  <c:v>10242.4</c:v>
                </c:pt>
                <c:pt idx="102441">
                  <c:v>10242.5</c:v>
                </c:pt>
                <c:pt idx="102442">
                  <c:v>10242.6</c:v>
                </c:pt>
                <c:pt idx="102443">
                  <c:v>10242.7</c:v>
                </c:pt>
                <c:pt idx="102444">
                  <c:v>10242.8</c:v>
                </c:pt>
                <c:pt idx="102445">
                  <c:v>10242.9</c:v>
                </c:pt>
                <c:pt idx="102446">
                  <c:v>10243</c:v>
                </c:pt>
                <c:pt idx="102447">
                  <c:v>10243.1</c:v>
                </c:pt>
                <c:pt idx="102448">
                  <c:v>10243.2</c:v>
                </c:pt>
                <c:pt idx="102449">
                  <c:v>10243.3</c:v>
                </c:pt>
                <c:pt idx="102450">
                  <c:v>10243.4</c:v>
                </c:pt>
                <c:pt idx="102451">
                  <c:v>10243.5</c:v>
                </c:pt>
                <c:pt idx="102452">
                  <c:v>10243.6</c:v>
                </c:pt>
                <c:pt idx="102453">
                  <c:v>10243.7</c:v>
                </c:pt>
                <c:pt idx="102454">
                  <c:v>10243.8</c:v>
                </c:pt>
                <c:pt idx="102455">
                  <c:v>10243.9</c:v>
                </c:pt>
                <c:pt idx="102456">
                  <c:v>10244</c:v>
                </c:pt>
                <c:pt idx="102457">
                  <c:v>10244.1</c:v>
                </c:pt>
                <c:pt idx="102458">
                  <c:v>10244.2</c:v>
                </c:pt>
                <c:pt idx="102459">
                  <c:v>10244.3</c:v>
                </c:pt>
                <c:pt idx="102460">
                  <c:v>10244.4</c:v>
                </c:pt>
                <c:pt idx="102461">
                  <c:v>10244.5</c:v>
                </c:pt>
                <c:pt idx="102462">
                  <c:v>10244.6</c:v>
                </c:pt>
                <c:pt idx="102463">
                  <c:v>10244.7</c:v>
                </c:pt>
                <c:pt idx="102464">
                  <c:v>10244.8</c:v>
                </c:pt>
                <c:pt idx="102465">
                  <c:v>10244.9</c:v>
                </c:pt>
                <c:pt idx="102466">
                  <c:v>10245</c:v>
                </c:pt>
                <c:pt idx="102467">
                  <c:v>10245.1</c:v>
                </c:pt>
                <c:pt idx="102468">
                  <c:v>10245.2</c:v>
                </c:pt>
                <c:pt idx="102469">
                  <c:v>10245.3</c:v>
                </c:pt>
                <c:pt idx="102470">
                  <c:v>10245.4</c:v>
                </c:pt>
                <c:pt idx="102471">
                  <c:v>10245.5</c:v>
                </c:pt>
                <c:pt idx="102472">
                  <c:v>10245.6</c:v>
                </c:pt>
                <c:pt idx="102473">
                  <c:v>10245.7</c:v>
                </c:pt>
                <c:pt idx="102474">
                  <c:v>10245.8</c:v>
                </c:pt>
                <c:pt idx="102475">
                  <c:v>10245.9</c:v>
                </c:pt>
                <c:pt idx="102476">
                  <c:v>10246</c:v>
                </c:pt>
                <c:pt idx="102477">
                  <c:v>10246.1</c:v>
                </c:pt>
                <c:pt idx="102478">
                  <c:v>10246.2</c:v>
                </c:pt>
                <c:pt idx="102479">
                  <c:v>10246.3</c:v>
                </c:pt>
                <c:pt idx="102480">
                  <c:v>10246.4</c:v>
                </c:pt>
                <c:pt idx="102481">
                  <c:v>10246.5</c:v>
                </c:pt>
                <c:pt idx="102482">
                  <c:v>10246.6</c:v>
                </c:pt>
                <c:pt idx="102483">
                  <c:v>10246.7</c:v>
                </c:pt>
                <c:pt idx="102484">
                  <c:v>10246.8</c:v>
                </c:pt>
                <c:pt idx="102485">
                  <c:v>10246.9</c:v>
                </c:pt>
                <c:pt idx="102486">
                  <c:v>10247</c:v>
                </c:pt>
                <c:pt idx="102487">
                  <c:v>10247.1</c:v>
                </c:pt>
                <c:pt idx="102488">
                  <c:v>10247.2</c:v>
                </c:pt>
                <c:pt idx="102489">
                  <c:v>10247.3</c:v>
                </c:pt>
                <c:pt idx="102490">
                  <c:v>10247.4</c:v>
                </c:pt>
                <c:pt idx="102491">
                  <c:v>10247.5</c:v>
                </c:pt>
                <c:pt idx="102492">
                  <c:v>10247.6</c:v>
                </c:pt>
                <c:pt idx="102493">
                  <c:v>10247.7</c:v>
                </c:pt>
                <c:pt idx="102494">
                  <c:v>10247.8</c:v>
                </c:pt>
                <c:pt idx="102495">
                  <c:v>10247.9</c:v>
                </c:pt>
                <c:pt idx="102496">
                  <c:v>10248</c:v>
                </c:pt>
                <c:pt idx="102497">
                  <c:v>10248.1</c:v>
                </c:pt>
                <c:pt idx="102498">
                  <c:v>10248.2</c:v>
                </c:pt>
                <c:pt idx="102499">
                  <c:v>10248.3</c:v>
                </c:pt>
                <c:pt idx="102500">
                  <c:v>10248.4</c:v>
                </c:pt>
                <c:pt idx="102501">
                  <c:v>10248.5</c:v>
                </c:pt>
                <c:pt idx="102502">
                  <c:v>10248.6</c:v>
                </c:pt>
                <c:pt idx="102503">
                  <c:v>10248.7</c:v>
                </c:pt>
                <c:pt idx="102504">
                  <c:v>10248.8</c:v>
                </c:pt>
                <c:pt idx="102505">
                  <c:v>10248.9</c:v>
                </c:pt>
                <c:pt idx="102506">
                  <c:v>10249</c:v>
                </c:pt>
                <c:pt idx="102507">
                  <c:v>10249.1</c:v>
                </c:pt>
                <c:pt idx="102508">
                  <c:v>10249.2</c:v>
                </c:pt>
                <c:pt idx="102509">
                  <c:v>10249.3</c:v>
                </c:pt>
                <c:pt idx="102510">
                  <c:v>10249.4</c:v>
                </c:pt>
                <c:pt idx="102511">
                  <c:v>10249.5</c:v>
                </c:pt>
                <c:pt idx="102512">
                  <c:v>10249.6</c:v>
                </c:pt>
                <c:pt idx="102513">
                  <c:v>10249.7</c:v>
                </c:pt>
                <c:pt idx="102514">
                  <c:v>10249.8</c:v>
                </c:pt>
                <c:pt idx="102515">
                  <c:v>10249.9</c:v>
                </c:pt>
                <c:pt idx="102516">
                  <c:v>10250</c:v>
                </c:pt>
                <c:pt idx="102517">
                  <c:v>10250.1</c:v>
                </c:pt>
                <c:pt idx="102518">
                  <c:v>10250.2</c:v>
                </c:pt>
                <c:pt idx="102519">
                  <c:v>10250.3</c:v>
                </c:pt>
                <c:pt idx="102520">
                  <c:v>10250.4</c:v>
                </c:pt>
                <c:pt idx="102521">
                  <c:v>10250.5</c:v>
                </c:pt>
                <c:pt idx="102522">
                  <c:v>10250.6</c:v>
                </c:pt>
                <c:pt idx="102523">
                  <c:v>10250.7</c:v>
                </c:pt>
                <c:pt idx="102524">
                  <c:v>10250.8</c:v>
                </c:pt>
                <c:pt idx="102525">
                  <c:v>10250.9</c:v>
                </c:pt>
                <c:pt idx="102526">
                  <c:v>10251</c:v>
                </c:pt>
                <c:pt idx="102527">
                  <c:v>10251.1</c:v>
                </c:pt>
                <c:pt idx="102528">
                  <c:v>10251.2</c:v>
                </c:pt>
                <c:pt idx="102529">
                  <c:v>10251.3</c:v>
                </c:pt>
                <c:pt idx="102530">
                  <c:v>10251.4</c:v>
                </c:pt>
                <c:pt idx="102531">
                  <c:v>10251.5</c:v>
                </c:pt>
                <c:pt idx="102532">
                  <c:v>10251.6</c:v>
                </c:pt>
                <c:pt idx="102533">
                  <c:v>10251.7</c:v>
                </c:pt>
                <c:pt idx="102534">
                  <c:v>10251.8</c:v>
                </c:pt>
                <c:pt idx="102535">
                  <c:v>10251.9</c:v>
                </c:pt>
                <c:pt idx="102536">
                  <c:v>10252</c:v>
                </c:pt>
                <c:pt idx="102537">
                  <c:v>10252.1</c:v>
                </c:pt>
                <c:pt idx="102538">
                  <c:v>10252.2</c:v>
                </c:pt>
                <c:pt idx="102539">
                  <c:v>10252.3</c:v>
                </c:pt>
                <c:pt idx="102540">
                  <c:v>10252.4</c:v>
                </c:pt>
                <c:pt idx="102541">
                  <c:v>10252.5</c:v>
                </c:pt>
                <c:pt idx="102542">
                  <c:v>10252.6</c:v>
                </c:pt>
                <c:pt idx="102543">
                  <c:v>10252.7</c:v>
                </c:pt>
                <c:pt idx="102544">
                  <c:v>10252.8</c:v>
                </c:pt>
                <c:pt idx="102545">
                  <c:v>10252.9</c:v>
                </c:pt>
                <c:pt idx="102546">
                  <c:v>10253</c:v>
                </c:pt>
                <c:pt idx="102547">
                  <c:v>10253.1</c:v>
                </c:pt>
                <c:pt idx="102548">
                  <c:v>10253.2</c:v>
                </c:pt>
                <c:pt idx="102549">
                  <c:v>10253.3</c:v>
                </c:pt>
                <c:pt idx="102550">
                  <c:v>10253.4</c:v>
                </c:pt>
                <c:pt idx="102551">
                  <c:v>10253.5</c:v>
                </c:pt>
                <c:pt idx="102552">
                  <c:v>10253.6</c:v>
                </c:pt>
                <c:pt idx="102553">
                  <c:v>10253.7</c:v>
                </c:pt>
                <c:pt idx="102554">
                  <c:v>10253.8</c:v>
                </c:pt>
                <c:pt idx="102555">
                  <c:v>10253.9</c:v>
                </c:pt>
                <c:pt idx="102556">
                  <c:v>10254</c:v>
                </c:pt>
                <c:pt idx="102557">
                  <c:v>10254.1</c:v>
                </c:pt>
                <c:pt idx="102558">
                  <c:v>10254.2</c:v>
                </c:pt>
                <c:pt idx="102559">
                  <c:v>10254.3</c:v>
                </c:pt>
                <c:pt idx="102560">
                  <c:v>10254.4</c:v>
                </c:pt>
                <c:pt idx="102561">
                  <c:v>10254.5</c:v>
                </c:pt>
                <c:pt idx="102562">
                  <c:v>10254.6</c:v>
                </c:pt>
                <c:pt idx="102563">
                  <c:v>10254.7</c:v>
                </c:pt>
                <c:pt idx="102564">
                  <c:v>10254.8</c:v>
                </c:pt>
                <c:pt idx="102565">
                  <c:v>10254.9</c:v>
                </c:pt>
                <c:pt idx="102566">
                  <c:v>10255</c:v>
                </c:pt>
                <c:pt idx="102567">
                  <c:v>10255.1</c:v>
                </c:pt>
                <c:pt idx="102568">
                  <c:v>10255.2</c:v>
                </c:pt>
                <c:pt idx="102569">
                  <c:v>10255.3</c:v>
                </c:pt>
                <c:pt idx="102570">
                  <c:v>10255.4</c:v>
                </c:pt>
                <c:pt idx="102571">
                  <c:v>10255.5</c:v>
                </c:pt>
                <c:pt idx="102572">
                  <c:v>10255.6</c:v>
                </c:pt>
                <c:pt idx="102573">
                  <c:v>10255.7</c:v>
                </c:pt>
                <c:pt idx="102574">
                  <c:v>10255.8</c:v>
                </c:pt>
                <c:pt idx="102575">
                  <c:v>10255.9</c:v>
                </c:pt>
                <c:pt idx="102576">
                  <c:v>10256</c:v>
                </c:pt>
                <c:pt idx="102577">
                  <c:v>10256.1</c:v>
                </c:pt>
                <c:pt idx="102578">
                  <c:v>10256.2</c:v>
                </c:pt>
                <c:pt idx="102579">
                  <c:v>10256.3</c:v>
                </c:pt>
                <c:pt idx="102580">
                  <c:v>10256.4</c:v>
                </c:pt>
                <c:pt idx="102581">
                  <c:v>10256.5</c:v>
                </c:pt>
                <c:pt idx="102582">
                  <c:v>10256.6</c:v>
                </c:pt>
                <c:pt idx="102583">
                  <c:v>10256.7</c:v>
                </c:pt>
                <c:pt idx="102584">
                  <c:v>10256.8</c:v>
                </c:pt>
                <c:pt idx="102585">
                  <c:v>10256.9</c:v>
                </c:pt>
                <c:pt idx="102586">
                  <c:v>10257</c:v>
                </c:pt>
                <c:pt idx="102587">
                  <c:v>10257.1</c:v>
                </c:pt>
                <c:pt idx="102588">
                  <c:v>10257.2</c:v>
                </c:pt>
                <c:pt idx="102589">
                  <c:v>10257.3</c:v>
                </c:pt>
                <c:pt idx="102590">
                  <c:v>10257.4</c:v>
                </c:pt>
                <c:pt idx="102591">
                  <c:v>10257.5</c:v>
                </c:pt>
                <c:pt idx="102592">
                  <c:v>10257.6</c:v>
                </c:pt>
                <c:pt idx="102593">
                  <c:v>10257.7</c:v>
                </c:pt>
                <c:pt idx="102594">
                  <c:v>10257.8</c:v>
                </c:pt>
                <c:pt idx="102595">
                  <c:v>10257.9</c:v>
                </c:pt>
                <c:pt idx="102596">
                  <c:v>10258</c:v>
                </c:pt>
                <c:pt idx="102597">
                  <c:v>10258.1</c:v>
                </c:pt>
                <c:pt idx="102598">
                  <c:v>10258.2</c:v>
                </c:pt>
                <c:pt idx="102599">
                  <c:v>10258.3</c:v>
                </c:pt>
                <c:pt idx="102600">
                  <c:v>10258.4</c:v>
                </c:pt>
                <c:pt idx="102601">
                  <c:v>10258.5</c:v>
                </c:pt>
                <c:pt idx="102602">
                  <c:v>10258.6</c:v>
                </c:pt>
                <c:pt idx="102603">
                  <c:v>10258.7</c:v>
                </c:pt>
                <c:pt idx="102604">
                  <c:v>10258.8</c:v>
                </c:pt>
                <c:pt idx="102605">
                  <c:v>10258.9</c:v>
                </c:pt>
                <c:pt idx="102606">
                  <c:v>10259</c:v>
                </c:pt>
                <c:pt idx="102607">
                  <c:v>10259.1</c:v>
                </c:pt>
                <c:pt idx="102608">
                  <c:v>10259.2</c:v>
                </c:pt>
                <c:pt idx="102609">
                  <c:v>10259.3</c:v>
                </c:pt>
                <c:pt idx="102610">
                  <c:v>10259.4</c:v>
                </c:pt>
                <c:pt idx="102611">
                  <c:v>10259.5</c:v>
                </c:pt>
                <c:pt idx="102612">
                  <c:v>10259.6</c:v>
                </c:pt>
                <c:pt idx="102613">
                  <c:v>10259.7</c:v>
                </c:pt>
                <c:pt idx="102614">
                  <c:v>10259.8</c:v>
                </c:pt>
                <c:pt idx="102615">
                  <c:v>10259.9</c:v>
                </c:pt>
                <c:pt idx="102616">
                  <c:v>10260</c:v>
                </c:pt>
                <c:pt idx="102617">
                  <c:v>10260.1</c:v>
                </c:pt>
                <c:pt idx="102618">
                  <c:v>10260.2</c:v>
                </c:pt>
                <c:pt idx="102619">
                  <c:v>10260.3</c:v>
                </c:pt>
                <c:pt idx="102620">
                  <c:v>10260.4</c:v>
                </c:pt>
                <c:pt idx="102621">
                  <c:v>10260.5</c:v>
                </c:pt>
                <c:pt idx="102622">
                  <c:v>10260.6</c:v>
                </c:pt>
                <c:pt idx="102623">
                  <c:v>10260.7</c:v>
                </c:pt>
                <c:pt idx="102624">
                  <c:v>10260.8</c:v>
                </c:pt>
                <c:pt idx="102625">
                  <c:v>10260.9</c:v>
                </c:pt>
                <c:pt idx="102626">
                  <c:v>10261</c:v>
                </c:pt>
                <c:pt idx="102627">
                  <c:v>10261.1</c:v>
                </c:pt>
                <c:pt idx="102628">
                  <c:v>10261.2</c:v>
                </c:pt>
                <c:pt idx="102629">
                  <c:v>10261.3</c:v>
                </c:pt>
                <c:pt idx="102630">
                  <c:v>10261.4</c:v>
                </c:pt>
                <c:pt idx="102631">
                  <c:v>10261.5</c:v>
                </c:pt>
                <c:pt idx="102632">
                  <c:v>10261.6</c:v>
                </c:pt>
                <c:pt idx="102633">
                  <c:v>10261.7</c:v>
                </c:pt>
                <c:pt idx="102634">
                  <c:v>10261.8</c:v>
                </c:pt>
                <c:pt idx="102635">
                  <c:v>10261.9</c:v>
                </c:pt>
                <c:pt idx="102636">
                  <c:v>10262</c:v>
                </c:pt>
                <c:pt idx="102637">
                  <c:v>10262.1</c:v>
                </c:pt>
                <c:pt idx="102638">
                  <c:v>10262.2</c:v>
                </c:pt>
                <c:pt idx="102639">
                  <c:v>10262.3</c:v>
                </c:pt>
                <c:pt idx="102640">
                  <c:v>10262.4</c:v>
                </c:pt>
                <c:pt idx="102641">
                  <c:v>10262.5</c:v>
                </c:pt>
                <c:pt idx="102642">
                  <c:v>10262.6</c:v>
                </c:pt>
                <c:pt idx="102643">
                  <c:v>10262.7</c:v>
                </c:pt>
                <c:pt idx="102644">
                  <c:v>10262.8</c:v>
                </c:pt>
                <c:pt idx="102645">
                  <c:v>10262.9</c:v>
                </c:pt>
                <c:pt idx="102646">
                  <c:v>10263</c:v>
                </c:pt>
                <c:pt idx="102647">
                  <c:v>10263.1</c:v>
                </c:pt>
                <c:pt idx="102648">
                  <c:v>10263.2</c:v>
                </c:pt>
                <c:pt idx="102649">
                  <c:v>10263.3</c:v>
                </c:pt>
                <c:pt idx="102650">
                  <c:v>10263.4</c:v>
                </c:pt>
                <c:pt idx="102651">
                  <c:v>10263.5</c:v>
                </c:pt>
                <c:pt idx="102652">
                  <c:v>10263.6</c:v>
                </c:pt>
                <c:pt idx="102653">
                  <c:v>10263.7</c:v>
                </c:pt>
                <c:pt idx="102654">
                  <c:v>10263.8</c:v>
                </c:pt>
                <c:pt idx="102655">
                  <c:v>10263.9</c:v>
                </c:pt>
                <c:pt idx="102656">
                  <c:v>10264</c:v>
                </c:pt>
                <c:pt idx="102657">
                  <c:v>10264.1</c:v>
                </c:pt>
                <c:pt idx="102658">
                  <c:v>10264.2</c:v>
                </c:pt>
                <c:pt idx="102659">
                  <c:v>10264.3</c:v>
                </c:pt>
                <c:pt idx="102660">
                  <c:v>10264.4</c:v>
                </c:pt>
                <c:pt idx="102661">
                  <c:v>10264.5</c:v>
                </c:pt>
                <c:pt idx="102662">
                  <c:v>10264.6</c:v>
                </c:pt>
                <c:pt idx="102663">
                  <c:v>10264.7</c:v>
                </c:pt>
                <c:pt idx="102664">
                  <c:v>10264.8</c:v>
                </c:pt>
                <c:pt idx="102665">
                  <c:v>10264.9</c:v>
                </c:pt>
                <c:pt idx="102666">
                  <c:v>10265</c:v>
                </c:pt>
                <c:pt idx="102667">
                  <c:v>10265.1</c:v>
                </c:pt>
                <c:pt idx="102668">
                  <c:v>10265.2</c:v>
                </c:pt>
                <c:pt idx="102669">
                  <c:v>10265.3</c:v>
                </c:pt>
                <c:pt idx="102670">
                  <c:v>10265.4</c:v>
                </c:pt>
                <c:pt idx="102671">
                  <c:v>10265.5</c:v>
                </c:pt>
                <c:pt idx="102672">
                  <c:v>10265.6</c:v>
                </c:pt>
                <c:pt idx="102673">
                  <c:v>10265.7</c:v>
                </c:pt>
                <c:pt idx="102674">
                  <c:v>10265.8</c:v>
                </c:pt>
                <c:pt idx="102675">
                  <c:v>10265.9</c:v>
                </c:pt>
                <c:pt idx="102676">
                  <c:v>10266</c:v>
                </c:pt>
                <c:pt idx="102677">
                  <c:v>10266.1</c:v>
                </c:pt>
                <c:pt idx="102678">
                  <c:v>10266.2</c:v>
                </c:pt>
                <c:pt idx="102679">
                  <c:v>10266.3</c:v>
                </c:pt>
                <c:pt idx="102680">
                  <c:v>10266.4</c:v>
                </c:pt>
                <c:pt idx="102681">
                  <c:v>10266.5</c:v>
                </c:pt>
                <c:pt idx="102682">
                  <c:v>10266.6</c:v>
                </c:pt>
                <c:pt idx="102683">
                  <c:v>10266.7</c:v>
                </c:pt>
                <c:pt idx="102684">
                  <c:v>10266.8</c:v>
                </c:pt>
                <c:pt idx="102685">
                  <c:v>10266.9</c:v>
                </c:pt>
                <c:pt idx="102686">
                  <c:v>10267</c:v>
                </c:pt>
                <c:pt idx="102687">
                  <c:v>10267.1</c:v>
                </c:pt>
                <c:pt idx="102688">
                  <c:v>10267.2</c:v>
                </c:pt>
                <c:pt idx="102689">
                  <c:v>10267.3</c:v>
                </c:pt>
                <c:pt idx="102690">
                  <c:v>10267.4</c:v>
                </c:pt>
                <c:pt idx="102691">
                  <c:v>10267.5</c:v>
                </c:pt>
                <c:pt idx="102692">
                  <c:v>10267.6</c:v>
                </c:pt>
                <c:pt idx="102693">
                  <c:v>10267.7</c:v>
                </c:pt>
                <c:pt idx="102694">
                  <c:v>10267.8</c:v>
                </c:pt>
                <c:pt idx="102695">
                  <c:v>10267.9</c:v>
                </c:pt>
                <c:pt idx="102696">
                  <c:v>10268</c:v>
                </c:pt>
                <c:pt idx="102697">
                  <c:v>10268.1</c:v>
                </c:pt>
                <c:pt idx="102698">
                  <c:v>10268.2</c:v>
                </c:pt>
                <c:pt idx="102699">
                  <c:v>10268.3</c:v>
                </c:pt>
                <c:pt idx="102700">
                  <c:v>10268.4</c:v>
                </c:pt>
                <c:pt idx="102701">
                  <c:v>10268.5</c:v>
                </c:pt>
                <c:pt idx="102702">
                  <c:v>10268.6</c:v>
                </c:pt>
                <c:pt idx="102703">
                  <c:v>10268.7</c:v>
                </c:pt>
                <c:pt idx="102704">
                  <c:v>10268.8</c:v>
                </c:pt>
                <c:pt idx="102705">
                  <c:v>10268.9</c:v>
                </c:pt>
                <c:pt idx="102706">
                  <c:v>10269</c:v>
                </c:pt>
                <c:pt idx="102707">
                  <c:v>10269.1</c:v>
                </c:pt>
                <c:pt idx="102708">
                  <c:v>10269.2</c:v>
                </c:pt>
                <c:pt idx="102709">
                  <c:v>10269.3</c:v>
                </c:pt>
                <c:pt idx="102710">
                  <c:v>10269.4</c:v>
                </c:pt>
                <c:pt idx="102711">
                  <c:v>10269.5</c:v>
                </c:pt>
                <c:pt idx="102712">
                  <c:v>10269.6</c:v>
                </c:pt>
                <c:pt idx="102713">
                  <c:v>10269.7</c:v>
                </c:pt>
                <c:pt idx="102714">
                  <c:v>10269.8</c:v>
                </c:pt>
                <c:pt idx="102715">
                  <c:v>10269.9</c:v>
                </c:pt>
                <c:pt idx="102716">
                  <c:v>10270</c:v>
                </c:pt>
                <c:pt idx="102717">
                  <c:v>10270.1</c:v>
                </c:pt>
                <c:pt idx="102718">
                  <c:v>10270.2</c:v>
                </c:pt>
                <c:pt idx="102719">
                  <c:v>10270.3</c:v>
                </c:pt>
                <c:pt idx="102720">
                  <c:v>10270.4</c:v>
                </c:pt>
                <c:pt idx="102721">
                  <c:v>10270.5</c:v>
                </c:pt>
                <c:pt idx="102722">
                  <c:v>10270.6</c:v>
                </c:pt>
                <c:pt idx="102723">
                  <c:v>10270.7</c:v>
                </c:pt>
                <c:pt idx="102724">
                  <c:v>10270.8</c:v>
                </c:pt>
                <c:pt idx="102725">
                  <c:v>10270.9</c:v>
                </c:pt>
                <c:pt idx="102726">
                  <c:v>10271</c:v>
                </c:pt>
                <c:pt idx="102727">
                  <c:v>10271.1</c:v>
                </c:pt>
                <c:pt idx="102728">
                  <c:v>10271.2</c:v>
                </c:pt>
                <c:pt idx="102729">
                  <c:v>10271.3</c:v>
                </c:pt>
                <c:pt idx="102730">
                  <c:v>10271.4</c:v>
                </c:pt>
                <c:pt idx="102731">
                  <c:v>10271.5</c:v>
                </c:pt>
                <c:pt idx="102732">
                  <c:v>10271.6</c:v>
                </c:pt>
                <c:pt idx="102733">
                  <c:v>10271.7</c:v>
                </c:pt>
                <c:pt idx="102734">
                  <c:v>10271.8</c:v>
                </c:pt>
                <c:pt idx="102735">
                  <c:v>10271.9</c:v>
                </c:pt>
                <c:pt idx="102736">
                  <c:v>10272</c:v>
                </c:pt>
                <c:pt idx="102737">
                  <c:v>10272.1</c:v>
                </c:pt>
                <c:pt idx="102738">
                  <c:v>10272.2</c:v>
                </c:pt>
                <c:pt idx="102739">
                  <c:v>10272.3</c:v>
                </c:pt>
                <c:pt idx="102740">
                  <c:v>10272.4</c:v>
                </c:pt>
                <c:pt idx="102741">
                  <c:v>10272.5</c:v>
                </c:pt>
                <c:pt idx="102742">
                  <c:v>10272.6</c:v>
                </c:pt>
                <c:pt idx="102743">
                  <c:v>10272.7</c:v>
                </c:pt>
                <c:pt idx="102744">
                  <c:v>10272.8</c:v>
                </c:pt>
                <c:pt idx="102745">
                  <c:v>10272.9</c:v>
                </c:pt>
                <c:pt idx="102746">
                  <c:v>10273</c:v>
                </c:pt>
                <c:pt idx="102747">
                  <c:v>10273.1</c:v>
                </c:pt>
                <c:pt idx="102748">
                  <c:v>10273.2</c:v>
                </c:pt>
                <c:pt idx="102749">
                  <c:v>10273.3</c:v>
                </c:pt>
                <c:pt idx="102750">
                  <c:v>10273.4</c:v>
                </c:pt>
                <c:pt idx="102751">
                  <c:v>10273.5</c:v>
                </c:pt>
                <c:pt idx="102752">
                  <c:v>10273.6</c:v>
                </c:pt>
                <c:pt idx="102753">
                  <c:v>10273.7</c:v>
                </c:pt>
                <c:pt idx="102754">
                  <c:v>10273.8</c:v>
                </c:pt>
                <c:pt idx="102755">
                  <c:v>10273.9</c:v>
                </c:pt>
                <c:pt idx="102756">
                  <c:v>10274</c:v>
                </c:pt>
                <c:pt idx="102757">
                  <c:v>10274.1</c:v>
                </c:pt>
                <c:pt idx="102758">
                  <c:v>10274.2</c:v>
                </c:pt>
                <c:pt idx="102759">
                  <c:v>10274.3</c:v>
                </c:pt>
                <c:pt idx="102760">
                  <c:v>10274.4</c:v>
                </c:pt>
                <c:pt idx="102761">
                  <c:v>10274.5</c:v>
                </c:pt>
                <c:pt idx="102762">
                  <c:v>10274.6</c:v>
                </c:pt>
                <c:pt idx="102763">
                  <c:v>10274.7</c:v>
                </c:pt>
                <c:pt idx="102764">
                  <c:v>10274.8</c:v>
                </c:pt>
                <c:pt idx="102765">
                  <c:v>10274.9</c:v>
                </c:pt>
                <c:pt idx="102766">
                  <c:v>10275</c:v>
                </c:pt>
                <c:pt idx="102767">
                  <c:v>10275.1</c:v>
                </c:pt>
                <c:pt idx="102768">
                  <c:v>10275.2</c:v>
                </c:pt>
                <c:pt idx="102769">
                  <c:v>10275.3</c:v>
                </c:pt>
                <c:pt idx="102770">
                  <c:v>10275.4</c:v>
                </c:pt>
                <c:pt idx="102771">
                  <c:v>10275.5</c:v>
                </c:pt>
                <c:pt idx="102772">
                  <c:v>10275.6</c:v>
                </c:pt>
                <c:pt idx="102773">
                  <c:v>10275.7</c:v>
                </c:pt>
                <c:pt idx="102774">
                  <c:v>10275.8</c:v>
                </c:pt>
                <c:pt idx="102775">
                  <c:v>10275.9</c:v>
                </c:pt>
                <c:pt idx="102776">
                  <c:v>10276</c:v>
                </c:pt>
                <c:pt idx="102777">
                  <c:v>10276.1</c:v>
                </c:pt>
                <c:pt idx="102778">
                  <c:v>10276.2</c:v>
                </c:pt>
                <c:pt idx="102779">
                  <c:v>10276.3</c:v>
                </c:pt>
                <c:pt idx="102780">
                  <c:v>10276.4</c:v>
                </c:pt>
                <c:pt idx="102781">
                  <c:v>10276.5</c:v>
                </c:pt>
                <c:pt idx="102782">
                  <c:v>10276.6</c:v>
                </c:pt>
                <c:pt idx="102783">
                  <c:v>10276.7</c:v>
                </c:pt>
                <c:pt idx="102784">
                  <c:v>10276.8</c:v>
                </c:pt>
                <c:pt idx="102785">
                  <c:v>10276.9</c:v>
                </c:pt>
                <c:pt idx="102786">
                  <c:v>10277</c:v>
                </c:pt>
                <c:pt idx="102787">
                  <c:v>10277.1</c:v>
                </c:pt>
                <c:pt idx="102788">
                  <c:v>10277.2</c:v>
                </c:pt>
                <c:pt idx="102789">
                  <c:v>10277.3</c:v>
                </c:pt>
                <c:pt idx="102790">
                  <c:v>10277.4</c:v>
                </c:pt>
                <c:pt idx="102791">
                  <c:v>10277.5</c:v>
                </c:pt>
                <c:pt idx="102792">
                  <c:v>10277.6</c:v>
                </c:pt>
                <c:pt idx="102793">
                  <c:v>10277.7</c:v>
                </c:pt>
                <c:pt idx="102794">
                  <c:v>10277.8</c:v>
                </c:pt>
                <c:pt idx="102795">
                  <c:v>10277.9</c:v>
                </c:pt>
                <c:pt idx="102796">
                  <c:v>10278</c:v>
                </c:pt>
                <c:pt idx="102797">
                  <c:v>10278.1</c:v>
                </c:pt>
                <c:pt idx="102798">
                  <c:v>10278.2</c:v>
                </c:pt>
                <c:pt idx="102799">
                  <c:v>10278.3</c:v>
                </c:pt>
                <c:pt idx="102800">
                  <c:v>10278.4</c:v>
                </c:pt>
                <c:pt idx="102801">
                  <c:v>10278.5</c:v>
                </c:pt>
                <c:pt idx="102802">
                  <c:v>10278.6</c:v>
                </c:pt>
                <c:pt idx="102803">
                  <c:v>10278.7</c:v>
                </c:pt>
                <c:pt idx="102804">
                  <c:v>10278.8</c:v>
                </c:pt>
                <c:pt idx="102805">
                  <c:v>10278.9</c:v>
                </c:pt>
                <c:pt idx="102806">
                  <c:v>10279</c:v>
                </c:pt>
                <c:pt idx="102807">
                  <c:v>10279.1</c:v>
                </c:pt>
                <c:pt idx="102808">
                  <c:v>10279.2</c:v>
                </c:pt>
                <c:pt idx="102809">
                  <c:v>10279.3</c:v>
                </c:pt>
                <c:pt idx="102810">
                  <c:v>10279.4</c:v>
                </c:pt>
                <c:pt idx="102811">
                  <c:v>10279.5</c:v>
                </c:pt>
                <c:pt idx="102812">
                  <c:v>10279.6</c:v>
                </c:pt>
                <c:pt idx="102813">
                  <c:v>10279.7</c:v>
                </c:pt>
                <c:pt idx="102814">
                  <c:v>10279.8</c:v>
                </c:pt>
                <c:pt idx="102815">
                  <c:v>10279.9</c:v>
                </c:pt>
                <c:pt idx="102816">
                  <c:v>10280</c:v>
                </c:pt>
                <c:pt idx="102817">
                  <c:v>10280.1</c:v>
                </c:pt>
                <c:pt idx="102818">
                  <c:v>10280.2</c:v>
                </c:pt>
                <c:pt idx="102819">
                  <c:v>10280.3</c:v>
                </c:pt>
                <c:pt idx="102820">
                  <c:v>10280.4</c:v>
                </c:pt>
                <c:pt idx="102821">
                  <c:v>10280.5</c:v>
                </c:pt>
                <c:pt idx="102822">
                  <c:v>10280.6</c:v>
                </c:pt>
                <c:pt idx="102823">
                  <c:v>10280.7</c:v>
                </c:pt>
                <c:pt idx="102824">
                  <c:v>10280.8</c:v>
                </c:pt>
                <c:pt idx="102825">
                  <c:v>10280.9</c:v>
                </c:pt>
                <c:pt idx="102826">
                  <c:v>10281</c:v>
                </c:pt>
                <c:pt idx="102827">
                  <c:v>10281.1</c:v>
                </c:pt>
                <c:pt idx="102828">
                  <c:v>10281.2</c:v>
                </c:pt>
                <c:pt idx="102829">
                  <c:v>10281.3</c:v>
                </c:pt>
                <c:pt idx="102830">
                  <c:v>10281.4</c:v>
                </c:pt>
                <c:pt idx="102831">
                  <c:v>10281.5</c:v>
                </c:pt>
                <c:pt idx="102832">
                  <c:v>10281.6</c:v>
                </c:pt>
                <c:pt idx="102833">
                  <c:v>10281.7</c:v>
                </c:pt>
                <c:pt idx="102834">
                  <c:v>10281.8</c:v>
                </c:pt>
                <c:pt idx="102835">
                  <c:v>10281.9</c:v>
                </c:pt>
                <c:pt idx="102836">
                  <c:v>10282</c:v>
                </c:pt>
                <c:pt idx="102837">
                  <c:v>10282.1</c:v>
                </c:pt>
                <c:pt idx="102838">
                  <c:v>10282.2</c:v>
                </c:pt>
                <c:pt idx="102839">
                  <c:v>10282.3</c:v>
                </c:pt>
                <c:pt idx="102840">
                  <c:v>10282.4</c:v>
                </c:pt>
                <c:pt idx="102841">
                  <c:v>10282.5</c:v>
                </c:pt>
                <c:pt idx="102842">
                  <c:v>10282.6</c:v>
                </c:pt>
                <c:pt idx="102843">
                  <c:v>10282.7</c:v>
                </c:pt>
                <c:pt idx="102844">
                  <c:v>10282.8</c:v>
                </c:pt>
                <c:pt idx="102845">
                  <c:v>10282.9</c:v>
                </c:pt>
                <c:pt idx="102846">
                  <c:v>10283</c:v>
                </c:pt>
                <c:pt idx="102847">
                  <c:v>10283.1</c:v>
                </c:pt>
                <c:pt idx="102848">
                  <c:v>10283.2</c:v>
                </c:pt>
                <c:pt idx="102849">
                  <c:v>10283.3</c:v>
                </c:pt>
                <c:pt idx="102850">
                  <c:v>10283.4</c:v>
                </c:pt>
                <c:pt idx="102851">
                  <c:v>10283.5</c:v>
                </c:pt>
                <c:pt idx="102852">
                  <c:v>10283.6</c:v>
                </c:pt>
                <c:pt idx="102853">
                  <c:v>10283.7</c:v>
                </c:pt>
                <c:pt idx="102854">
                  <c:v>10283.8</c:v>
                </c:pt>
                <c:pt idx="102855">
                  <c:v>10283.9</c:v>
                </c:pt>
                <c:pt idx="102856">
                  <c:v>10284</c:v>
                </c:pt>
                <c:pt idx="102857">
                  <c:v>10284.1</c:v>
                </c:pt>
                <c:pt idx="102858">
                  <c:v>10284.2</c:v>
                </c:pt>
                <c:pt idx="102859">
                  <c:v>10284.3</c:v>
                </c:pt>
                <c:pt idx="102860">
                  <c:v>10284.4</c:v>
                </c:pt>
                <c:pt idx="102861">
                  <c:v>10284.5</c:v>
                </c:pt>
                <c:pt idx="102862">
                  <c:v>10284.6</c:v>
                </c:pt>
                <c:pt idx="102863">
                  <c:v>10284.7</c:v>
                </c:pt>
                <c:pt idx="102864">
                  <c:v>10284.8</c:v>
                </c:pt>
                <c:pt idx="102865">
                  <c:v>10284.9</c:v>
                </c:pt>
                <c:pt idx="102866">
                  <c:v>10285</c:v>
                </c:pt>
                <c:pt idx="102867">
                  <c:v>10285.1</c:v>
                </c:pt>
                <c:pt idx="102868">
                  <c:v>10285.2</c:v>
                </c:pt>
                <c:pt idx="102869">
                  <c:v>10285.3</c:v>
                </c:pt>
                <c:pt idx="102870">
                  <c:v>10285.4</c:v>
                </c:pt>
                <c:pt idx="102871">
                  <c:v>10285.5</c:v>
                </c:pt>
                <c:pt idx="102872">
                  <c:v>10285.6</c:v>
                </c:pt>
                <c:pt idx="102873">
                  <c:v>10285.7</c:v>
                </c:pt>
                <c:pt idx="102874">
                  <c:v>10285.8</c:v>
                </c:pt>
                <c:pt idx="102875">
                  <c:v>10285.9</c:v>
                </c:pt>
                <c:pt idx="102876">
                  <c:v>10286</c:v>
                </c:pt>
                <c:pt idx="102877">
                  <c:v>10286.1</c:v>
                </c:pt>
                <c:pt idx="102878">
                  <c:v>10286.2</c:v>
                </c:pt>
                <c:pt idx="102879">
                  <c:v>10286.3</c:v>
                </c:pt>
                <c:pt idx="102880">
                  <c:v>10286.4</c:v>
                </c:pt>
                <c:pt idx="102881">
                  <c:v>10286.5</c:v>
                </c:pt>
                <c:pt idx="102882">
                  <c:v>10286.6</c:v>
                </c:pt>
                <c:pt idx="102883">
                  <c:v>10286.7</c:v>
                </c:pt>
                <c:pt idx="102884">
                  <c:v>10286.8</c:v>
                </c:pt>
                <c:pt idx="102885">
                  <c:v>10286.9</c:v>
                </c:pt>
                <c:pt idx="102886">
                  <c:v>10287</c:v>
                </c:pt>
                <c:pt idx="102887">
                  <c:v>10287.1</c:v>
                </c:pt>
                <c:pt idx="102888">
                  <c:v>10287.2</c:v>
                </c:pt>
                <c:pt idx="102889">
                  <c:v>10287.3</c:v>
                </c:pt>
                <c:pt idx="102890">
                  <c:v>10287.4</c:v>
                </c:pt>
                <c:pt idx="102891">
                  <c:v>10287.5</c:v>
                </c:pt>
                <c:pt idx="102892">
                  <c:v>10287.6</c:v>
                </c:pt>
                <c:pt idx="102893">
                  <c:v>10287.7</c:v>
                </c:pt>
                <c:pt idx="102894">
                  <c:v>10287.8</c:v>
                </c:pt>
                <c:pt idx="102895">
                  <c:v>10287.9</c:v>
                </c:pt>
                <c:pt idx="102896">
                  <c:v>10288</c:v>
                </c:pt>
                <c:pt idx="102897">
                  <c:v>10288.1</c:v>
                </c:pt>
                <c:pt idx="102898">
                  <c:v>10288.2</c:v>
                </c:pt>
                <c:pt idx="102899">
                  <c:v>10288.3</c:v>
                </c:pt>
                <c:pt idx="102900">
                  <c:v>10288.4</c:v>
                </c:pt>
                <c:pt idx="102901">
                  <c:v>10288.5</c:v>
                </c:pt>
                <c:pt idx="102902">
                  <c:v>10288.6</c:v>
                </c:pt>
                <c:pt idx="102903">
                  <c:v>10288.7</c:v>
                </c:pt>
                <c:pt idx="102904">
                  <c:v>10288.8</c:v>
                </c:pt>
                <c:pt idx="102905">
                  <c:v>10288.9</c:v>
                </c:pt>
                <c:pt idx="102906">
                  <c:v>10289</c:v>
                </c:pt>
                <c:pt idx="102907">
                  <c:v>10289.1</c:v>
                </c:pt>
                <c:pt idx="102908">
                  <c:v>10289.2</c:v>
                </c:pt>
                <c:pt idx="102909">
                  <c:v>10289.3</c:v>
                </c:pt>
                <c:pt idx="102910">
                  <c:v>10289.4</c:v>
                </c:pt>
                <c:pt idx="102911">
                  <c:v>10289.5</c:v>
                </c:pt>
                <c:pt idx="102912">
                  <c:v>10289.6</c:v>
                </c:pt>
                <c:pt idx="102913">
                  <c:v>10289.7</c:v>
                </c:pt>
                <c:pt idx="102914">
                  <c:v>10289.8</c:v>
                </c:pt>
                <c:pt idx="102915">
                  <c:v>10289.9</c:v>
                </c:pt>
                <c:pt idx="102916">
                  <c:v>10290</c:v>
                </c:pt>
                <c:pt idx="102917">
                  <c:v>10290.1</c:v>
                </c:pt>
                <c:pt idx="102918">
                  <c:v>10290.2</c:v>
                </c:pt>
                <c:pt idx="102919">
                  <c:v>10290.3</c:v>
                </c:pt>
                <c:pt idx="102920">
                  <c:v>10290.4</c:v>
                </c:pt>
                <c:pt idx="102921">
                  <c:v>10290.5</c:v>
                </c:pt>
                <c:pt idx="102922">
                  <c:v>10290.6</c:v>
                </c:pt>
                <c:pt idx="102923">
                  <c:v>10290.7</c:v>
                </c:pt>
                <c:pt idx="102924">
                  <c:v>10290.8</c:v>
                </c:pt>
                <c:pt idx="102925">
                  <c:v>10290.9</c:v>
                </c:pt>
                <c:pt idx="102926">
                  <c:v>10291</c:v>
                </c:pt>
                <c:pt idx="102927">
                  <c:v>10291.1</c:v>
                </c:pt>
                <c:pt idx="102928">
                  <c:v>10291.2</c:v>
                </c:pt>
                <c:pt idx="102929">
                  <c:v>10291.3</c:v>
                </c:pt>
                <c:pt idx="102930">
                  <c:v>10291.4</c:v>
                </c:pt>
                <c:pt idx="102931">
                  <c:v>10291.5</c:v>
                </c:pt>
                <c:pt idx="102932">
                  <c:v>10291.6</c:v>
                </c:pt>
                <c:pt idx="102933">
                  <c:v>10291.7</c:v>
                </c:pt>
                <c:pt idx="102934">
                  <c:v>10291.8</c:v>
                </c:pt>
                <c:pt idx="102935">
                  <c:v>10291.9</c:v>
                </c:pt>
                <c:pt idx="102936">
                  <c:v>10292</c:v>
                </c:pt>
                <c:pt idx="102937">
                  <c:v>10292.1</c:v>
                </c:pt>
                <c:pt idx="102938">
                  <c:v>10292.2</c:v>
                </c:pt>
                <c:pt idx="102939">
                  <c:v>10292.3</c:v>
                </c:pt>
                <c:pt idx="102940">
                  <c:v>10292.4</c:v>
                </c:pt>
                <c:pt idx="102941">
                  <c:v>10292.5</c:v>
                </c:pt>
                <c:pt idx="102942">
                  <c:v>10292.6</c:v>
                </c:pt>
                <c:pt idx="102943">
                  <c:v>10292.7</c:v>
                </c:pt>
                <c:pt idx="102944">
                  <c:v>10292.8</c:v>
                </c:pt>
                <c:pt idx="102945">
                  <c:v>10292.9</c:v>
                </c:pt>
                <c:pt idx="102946">
                  <c:v>10293</c:v>
                </c:pt>
                <c:pt idx="102947">
                  <c:v>10293.1</c:v>
                </c:pt>
                <c:pt idx="102948">
                  <c:v>10293.2</c:v>
                </c:pt>
                <c:pt idx="102949">
                  <c:v>10293.3</c:v>
                </c:pt>
                <c:pt idx="102950">
                  <c:v>10293.4</c:v>
                </c:pt>
                <c:pt idx="102951">
                  <c:v>10293.5</c:v>
                </c:pt>
                <c:pt idx="102952">
                  <c:v>10293.6</c:v>
                </c:pt>
                <c:pt idx="102953">
                  <c:v>10293.7</c:v>
                </c:pt>
                <c:pt idx="102954">
                  <c:v>10293.8</c:v>
                </c:pt>
                <c:pt idx="102955">
                  <c:v>10293.9</c:v>
                </c:pt>
                <c:pt idx="102956">
                  <c:v>10294</c:v>
                </c:pt>
                <c:pt idx="102957">
                  <c:v>10294.1</c:v>
                </c:pt>
                <c:pt idx="102958">
                  <c:v>10294.2</c:v>
                </c:pt>
                <c:pt idx="102959">
                  <c:v>10294.3</c:v>
                </c:pt>
                <c:pt idx="102960">
                  <c:v>10294.4</c:v>
                </c:pt>
                <c:pt idx="102961">
                  <c:v>10294.5</c:v>
                </c:pt>
                <c:pt idx="102962">
                  <c:v>10294.6</c:v>
                </c:pt>
                <c:pt idx="102963">
                  <c:v>10294.7</c:v>
                </c:pt>
                <c:pt idx="102964">
                  <c:v>10294.8</c:v>
                </c:pt>
                <c:pt idx="102965">
                  <c:v>10294.9</c:v>
                </c:pt>
                <c:pt idx="102966">
                  <c:v>10295</c:v>
                </c:pt>
                <c:pt idx="102967">
                  <c:v>10295.1</c:v>
                </c:pt>
                <c:pt idx="102968">
                  <c:v>10295.2</c:v>
                </c:pt>
                <c:pt idx="102969">
                  <c:v>10295.3</c:v>
                </c:pt>
                <c:pt idx="102970">
                  <c:v>10295.4</c:v>
                </c:pt>
                <c:pt idx="102971">
                  <c:v>10295.5</c:v>
                </c:pt>
                <c:pt idx="102972">
                  <c:v>10295.6</c:v>
                </c:pt>
                <c:pt idx="102973">
                  <c:v>10295.7</c:v>
                </c:pt>
                <c:pt idx="102974">
                  <c:v>10295.8</c:v>
                </c:pt>
                <c:pt idx="102975">
                  <c:v>10295.9</c:v>
                </c:pt>
                <c:pt idx="102976">
                  <c:v>10296</c:v>
                </c:pt>
                <c:pt idx="102977">
                  <c:v>10296.1</c:v>
                </c:pt>
                <c:pt idx="102978">
                  <c:v>10296.2</c:v>
                </c:pt>
                <c:pt idx="102979">
                  <c:v>10296.3</c:v>
                </c:pt>
                <c:pt idx="102980">
                  <c:v>10296.4</c:v>
                </c:pt>
                <c:pt idx="102981">
                  <c:v>10296.5</c:v>
                </c:pt>
                <c:pt idx="102982">
                  <c:v>10296.6</c:v>
                </c:pt>
                <c:pt idx="102983">
                  <c:v>10296.7</c:v>
                </c:pt>
                <c:pt idx="102984">
                  <c:v>10296.8</c:v>
                </c:pt>
                <c:pt idx="102985">
                  <c:v>10296.9</c:v>
                </c:pt>
                <c:pt idx="102986">
                  <c:v>10297</c:v>
                </c:pt>
                <c:pt idx="102987">
                  <c:v>10297.1</c:v>
                </c:pt>
                <c:pt idx="102988">
                  <c:v>10297.2</c:v>
                </c:pt>
                <c:pt idx="102989">
                  <c:v>10297.3</c:v>
                </c:pt>
                <c:pt idx="102990">
                  <c:v>10297.4</c:v>
                </c:pt>
                <c:pt idx="102991">
                  <c:v>10297.5</c:v>
                </c:pt>
                <c:pt idx="102992">
                  <c:v>10297.6</c:v>
                </c:pt>
                <c:pt idx="102993">
                  <c:v>10297.7</c:v>
                </c:pt>
                <c:pt idx="102994">
                  <c:v>10297.8</c:v>
                </c:pt>
                <c:pt idx="102995">
                  <c:v>10297.9</c:v>
                </c:pt>
                <c:pt idx="102996">
                  <c:v>10298</c:v>
                </c:pt>
                <c:pt idx="102997">
                  <c:v>10298.1</c:v>
                </c:pt>
                <c:pt idx="102998">
                  <c:v>10298.2</c:v>
                </c:pt>
                <c:pt idx="102999">
                  <c:v>10298.3</c:v>
                </c:pt>
                <c:pt idx="103000">
                  <c:v>10298.4</c:v>
                </c:pt>
                <c:pt idx="103001">
                  <c:v>10298.5</c:v>
                </c:pt>
                <c:pt idx="103002">
                  <c:v>10298.6</c:v>
                </c:pt>
                <c:pt idx="103003">
                  <c:v>10298.7</c:v>
                </c:pt>
                <c:pt idx="103004">
                  <c:v>10298.8</c:v>
                </c:pt>
                <c:pt idx="103005">
                  <c:v>10298.9</c:v>
                </c:pt>
                <c:pt idx="103006">
                  <c:v>10299</c:v>
                </c:pt>
                <c:pt idx="103007">
                  <c:v>10299.1</c:v>
                </c:pt>
                <c:pt idx="103008">
                  <c:v>10299.2</c:v>
                </c:pt>
                <c:pt idx="103009">
                  <c:v>10299.3</c:v>
                </c:pt>
                <c:pt idx="103010">
                  <c:v>10299.4</c:v>
                </c:pt>
                <c:pt idx="103011">
                  <c:v>10299.5</c:v>
                </c:pt>
                <c:pt idx="103012">
                  <c:v>10299.6</c:v>
                </c:pt>
                <c:pt idx="103013">
                  <c:v>10299.7</c:v>
                </c:pt>
                <c:pt idx="103014">
                  <c:v>10299.8</c:v>
                </c:pt>
                <c:pt idx="103015">
                  <c:v>10299.9</c:v>
                </c:pt>
                <c:pt idx="103016">
                  <c:v>10300</c:v>
                </c:pt>
                <c:pt idx="103017">
                  <c:v>10300.1</c:v>
                </c:pt>
                <c:pt idx="103018">
                  <c:v>10300.2</c:v>
                </c:pt>
                <c:pt idx="103019">
                  <c:v>10300.3</c:v>
                </c:pt>
                <c:pt idx="103020">
                  <c:v>10300.4</c:v>
                </c:pt>
                <c:pt idx="103021">
                  <c:v>10300.5</c:v>
                </c:pt>
                <c:pt idx="103022">
                  <c:v>10300.6</c:v>
                </c:pt>
                <c:pt idx="103023">
                  <c:v>10300.7</c:v>
                </c:pt>
                <c:pt idx="103024">
                  <c:v>10300.8</c:v>
                </c:pt>
                <c:pt idx="103025">
                  <c:v>10300.9</c:v>
                </c:pt>
                <c:pt idx="103026">
                  <c:v>10301</c:v>
                </c:pt>
                <c:pt idx="103027">
                  <c:v>10301.1</c:v>
                </c:pt>
                <c:pt idx="103028">
                  <c:v>10301.2</c:v>
                </c:pt>
                <c:pt idx="103029">
                  <c:v>10301.3</c:v>
                </c:pt>
                <c:pt idx="103030">
                  <c:v>10301.4</c:v>
                </c:pt>
                <c:pt idx="103031">
                  <c:v>10301.5</c:v>
                </c:pt>
                <c:pt idx="103032">
                  <c:v>10301.6</c:v>
                </c:pt>
                <c:pt idx="103033">
                  <c:v>10301.7</c:v>
                </c:pt>
                <c:pt idx="103034">
                  <c:v>10301.8</c:v>
                </c:pt>
                <c:pt idx="103035">
                  <c:v>10301.9</c:v>
                </c:pt>
                <c:pt idx="103036">
                  <c:v>10302</c:v>
                </c:pt>
                <c:pt idx="103037">
                  <c:v>10302.1</c:v>
                </c:pt>
                <c:pt idx="103038">
                  <c:v>10302.2</c:v>
                </c:pt>
                <c:pt idx="103039">
                  <c:v>10302.3</c:v>
                </c:pt>
                <c:pt idx="103040">
                  <c:v>10302.4</c:v>
                </c:pt>
                <c:pt idx="103041">
                  <c:v>10302.5</c:v>
                </c:pt>
                <c:pt idx="103042">
                  <c:v>10302.6</c:v>
                </c:pt>
                <c:pt idx="103043">
                  <c:v>10302.7</c:v>
                </c:pt>
                <c:pt idx="103044">
                  <c:v>10302.8</c:v>
                </c:pt>
                <c:pt idx="103045">
                  <c:v>10302.9</c:v>
                </c:pt>
                <c:pt idx="103046">
                  <c:v>10303</c:v>
                </c:pt>
                <c:pt idx="103047">
                  <c:v>10303.1</c:v>
                </c:pt>
                <c:pt idx="103048">
                  <c:v>10303.2</c:v>
                </c:pt>
                <c:pt idx="103049">
                  <c:v>10303.3</c:v>
                </c:pt>
                <c:pt idx="103050">
                  <c:v>10303.4</c:v>
                </c:pt>
                <c:pt idx="103051">
                  <c:v>10303.5</c:v>
                </c:pt>
                <c:pt idx="103052">
                  <c:v>10303.6</c:v>
                </c:pt>
                <c:pt idx="103053">
                  <c:v>10303.7</c:v>
                </c:pt>
                <c:pt idx="103054">
                  <c:v>10303.8</c:v>
                </c:pt>
                <c:pt idx="103055">
                  <c:v>10303.9</c:v>
                </c:pt>
                <c:pt idx="103056">
                  <c:v>10304</c:v>
                </c:pt>
                <c:pt idx="103057">
                  <c:v>10304.1</c:v>
                </c:pt>
                <c:pt idx="103058">
                  <c:v>10304.2</c:v>
                </c:pt>
                <c:pt idx="103059">
                  <c:v>10304.3</c:v>
                </c:pt>
                <c:pt idx="103060">
                  <c:v>10304.4</c:v>
                </c:pt>
                <c:pt idx="103061">
                  <c:v>10304.5</c:v>
                </c:pt>
                <c:pt idx="103062">
                  <c:v>10304.6</c:v>
                </c:pt>
                <c:pt idx="103063">
                  <c:v>10304.7</c:v>
                </c:pt>
                <c:pt idx="103064">
                  <c:v>10304.8</c:v>
                </c:pt>
                <c:pt idx="103065">
                  <c:v>10304.9</c:v>
                </c:pt>
                <c:pt idx="103066">
                  <c:v>10305</c:v>
                </c:pt>
                <c:pt idx="103067">
                  <c:v>10305.1</c:v>
                </c:pt>
                <c:pt idx="103068">
                  <c:v>10305.2</c:v>
                </c:pt>
                <c:pt idx="103069">
                  <c:v>10305.3</c:v>
                </c:pt>
                <c:pt idx="103070">
                  <c:v>10305.4</c:v>
                </c:pt>
                <c:pt idx="103071">
                  <c:v>10305.5</c:v>
                </c:pt>
                <c:pt idx="103072">
                  <c:v>10305.6</c:v>
                </c:pt>
                <c:pt idx="103073">
                  <c:v>10305.7</c:v>
                </c:pt>
                <c:pt idx="103074">
                  <c:v>10305.8</c:v>
                </c:pt>
                <c:pt idx="103075">
                  <c:v>10305.9</c:v>
                </c:pt>
                <c:pt idx="103076">
                  <c:v>10306</c:v>
                </c:pt>
                <c:pt idx="103077">
                  <c:v>10306.1</c:v>
                </c:pt>
                <c:pt idx="103078">
                  <c:v>10306.2</c:v>
                </c:pt>
                <c:pt idx="103079">
                  <c:v>10306.3</c:v>
                </c:pt>
                <c:pt idx="103080">
                  <c:v>10306.4</c:v>
                </c:pt>
                <c:pt idx="103081">
                  <c:v>10306.5</c:v>
                </c:pt>
                <c:pt idx="103082">
                  <c:v>10306.6</c:v>
                </c:pt>
                <c:pt idx="103083">
                  <c:v>10306.7</c:v>
                </c:pt>
                <c:pt idx="103084">
                  <c:v>10306.8</c:v>
                </c:pt>
                <c:pt idx="103085">
                  <c:v>10306.9</c:v>
                </c:pt>
                <c:pt idx="103086">
                  <c:v>10307</c:v>
                </c:pt>
                <c:pt idx="103087">
                  <c:v>10307.1</c:v>
                </c:pt>
                <c:pt idx="103088">
                  <c:v>10307.2</c:v>
                </c:pt>
                <c:pt idx="103089">
                  <c:v>10307.3</c:v>
                </c:pt>
                <c:pt idx="103090">
                  <c:v>10307.4</c:v>
                </c:pt>
                <c:pt idx="103091">
                  <c:v>10307.5</c:v>
                </c:pt>
                <c:pt idx="103092">
                  <c:v>10307.6</c:v>
                </c:pt>
                <c:pt idx="103093">
                  <c:v>10307.7</c:v>
                </c:pt>
                <c:pt idx="103094">
                  <c:v>10307.8</c:v>
                </c:pt>
                <c:pt idx="103095">
                  <c:v>10307.9</c:v>
                </c:pt>
                <c:pt idx="103096">
                  <c:v>10308</c:v>
                </c:pt>
                <c:pt idx="103097">
                  <c:v>10308.1</c:v>
                </c:pt>
                <c:pt idx="103098">
                  <c:v>10308.2</c:v>
                </c:pt>
                <c:pt idx="103099">
                  <c:v>10308.3</c:v>
                </c:pt>
                <c:pt idx="103100">
                  <c:v>10308.4</c:v>
                </c:pt>
                <c:pt idx="103101">
                  <c:v>10308.5</c:v>
                </c:pt>
                <c:pt idx="103102">
                  <c:v>10308.6</c:v>
                </c:pt>
                <c:pt idx="103103">
                  <c:v>10308.7</c:v>
                </c:pt>
                <c:pt idx="103104">
                  <c:v>10308.8</c:v>
                </c:pt>
                <c:pt idx="103105">
                  <c:v>10308.9</c:v>
                </c:pt>
                <c:pt idx="103106">
                  <c:v>10309</c:v>
                </c:pt>
                <c:pt idx="103107">
                  <c:v>10309.1</c:v>
                </c:pt>
                <c:pt idx="103108">
                  <c:v>10309.2</c:v>
                </c:pt>
                <c:pt idx="103109">
                  <c:v>10309.3</c:v>
                </c:pt>
                <c:pt idx="103110">
                  <c:v>10309.4</c:v>
                </c:pt>
                <c:pt idx="103111">
                  <c:v>10309.5</c:v>
                </c:pt>
                <c:pt idx="103112">
                  <c:v>10309.6</c:v>
                </c:pt>
                <c:pt idx="103113">
                  <c:v>10309.7</c:v>
                </c:pt>
                <c:pt idx="103114">
                  <c:v>10309.8</c:v>
                </c:pt>
                <c:pt idx="103115">
                  <c:v>10309.9</c:v>
                </c:pt>
                <c:pt idx="103116">
                  <c:v>10310</c:v>
                </c:pt>
                <c:pt idx="103117">
                  <c:v>10310.1</c:v>
                </c:pt>
                <c:pt idx="103118">
                  <c:v>10310.2</c:v>
                </c:pt>
                <c:pt idx="103119">
                  <c:v>10310.3</c:v>
                </c:pt>
                <c:pt idx="103120">
                  <c:v>10310.4</c:v>
                </c:pt>
                <c:pt idx="103121">
                  <c:v>10310.5</c:v>
                </c:pt>
                <c:pt idx="103122">
                  <c:v>10310.6</c:v>
                </c:pt>
                <c:pt idx="103123">
                  <c:v>10310.7</c:v>
                </c:pt>
                <c:pt idx="103124">
                  <c:v>10310.8</c:v>
                </c:pt>
                <c:pt idx="103125">
                  <c:v>10310.9</c:v>
                </c:pt>
                <c:pt idx="103126">
                  <c:v>10311</c:v>
                </c:pt>
                <c:pt idx="103127">
                  <c:v>10311.1</c:v>
                </c:pt>
                <c:pt idx="103128">
                  <c:v>10311.2</c:v>
                </c:pt>
                <c:pt idx="103129">
                  <c:v>10311.3</c:v>
                </c:pt>
                <c:pt idx="103130">
                  <c:v>10311.4</c:v>
                </c:pt>
                <c:pt idx="103131">
                  <c:v>10311.5</c:v>
                </c:pt>
                <c:pt idx="103132">
                  <c:v>10311.6</c:v>
                </c:pt>
                <c:pt idx="103133">
                  <c:v>10311.7</c:v>
                </c:pt>
                <c:pt idx="103134">
                  <c:v>10311.8</c:v>
                </c:pt>
                <c:pt idx="103135">
                  <c:v>10311.9</c:v>
                </c:pt>
                <c:pt idx="103136">
                  <c:v>10312</c:v>
                </c:pt>
                <c:pt idx="103137">
                  <c:v>10312.1</c:v>
                </c:pt>
                <c:pt idx="103138">
                  <c:v>10312.2</c:v>
                </c:pt>
                <c:pt idx="103139">
                  <c:v>10312.3</c:v>
                </c:pt>
                <c:pt idx="103140">
                  <c:v>10312.4</c:v>
                </c:pt>
                <c:pt idx="103141">
                  <c:v>10312.5</c:v>
                </c:pt>
                <c:pt idx="103142">
                  <c:v>10312.6</c:v>
                </c:pt>
                <c:pt idx="103143">
                  <c:v>10312.7</c:v>
                </c:pt>
                <c:pt idx="103144">
                  <c:v>10312.8</c:v>
                </c:pt>
                <c:pt idx="103145">
                  <c:v>10312.9</c:v>
                </c:pt>
                <c:pt idx="103146">
                  <c:v>10313</c:v>
                </c:pt>
                <c:pt idx="103147">
                  <c:v>10313.1</c:v>
                </c:pt>
                <c:pt idx="103148">
                  <c:v>10313.2</c:v>
                </c:pt>
                <c:pt idx="103149">
                  <c:v>10313.3</c:v>
                </c:pt>
                <c:pt idx="103150">
                  <c:v>10313.4</c:v>
                </c:pt>
                <c:pt idx="103151">
                  <c:v>10313.5</c:v>
                </c:pt>
                <c:pt idx="103152">
                  <c:v>10313.6</c:v>
                </c:pt>
                <c:pt idx="103153">
                  <c:v>10313.7</c:v>
                </c:pt>
                <c:pt idx="103154">
                  <c:v>10313.8</c:v>
                </c:pt>
                <c:pt idx="103155">
                  <c:v>10313.9</c:v>
                </c:pt>
                <c:pt idx="103156">
                  <c:v>10314</c:v>
                </c:pt>
                <c:pt idx="103157">
                  <c:v>10314.1</c:v>
                </c:pt>
                <c:pt idx="103158">
                  <c:v>10314.2</c:v>
                </c:pt>
                <c:pt idx="103159">
                  <c:v>10314.3</c:v>
                </c:pt>
                <c:pt idx="103160">
                  <c:v>10314.4</c:v>
                </c:pt>
                <c:pt idx="103161">
                  <c:v>10314.5</c:v>
                </c:pt>
                <c:pt idx="103162">
                  <c:v>10314.6</c:v>
                </c:pt>
                <c:pt idx="103163">
                  <c:v>10314.7</c:v>
                </c:pt>
                <c:pt idx="103164">
                  <c:v>10314.8</c:v>
                </c:pt>
                <c:pt idx="103165">
                  <c:v>10314.9</c:v>
                </c:pt>
                <c:pt idx="103166">
                  <c:v>10315</c:v>
                </c:pt>
                <c:pt idx="103167">
                  <c:v>10315.1</c:v>
                </c:pt>
                <c:pt idx="103168">
                  <c:v>10315.2</c:v>
                </c:pt>
                <c:pt idx="103169">
                  <c:v>10315.3</c:v>
                </c:pt>
                <c:pt idx="103170">
                  <c:v>10315.4</c:v>
                </c:pt>
                <c:pt idx="103171">
                  <c:v>10315.5</c:v>
                </c:pt>
                <c:pt idx="103172">
                  <c:v>10315.6</c:v>
                </c:pt>
                <c:pt idx="103173">
                  <c:v>10315.7</c:v>
                </c:pt>
                <c:pt idx="103174">
                  <c:v>10315.8</c:v>
                </c:pt>
                <c:pt idx="103175">
                  <c:v>10315.9</c:v>
                </c:pt>
                <c:pt idx="103176">
                  <c:v>10316</c:v>
                </c:pt>
                <c:pt idx="103177">
                  <c:v>10316.1</c:v>
                </c:pt>
                <c:pt idx="103178">
                  <c:v>10316.2</c:v>
                </c:pt>
                <c:pt idx="103179">
                  <c:v>10316.3</c:v>
                </c:pt>
                <c:pt idx="103180">
                  <c:v>10316.4</c:v>
                </c:pt>
                <c:pt idx="103181">
                  <c:v>10316.5</c:v>
                </c:pt>
                <c:pt idx="103182">
                  <c:v>10316.6</c:v>
                </c:pt>
                <c:pt idx="103183">
                  <c:v>10316.7</c:v>
                </c:pt>
                <c:pt idx="103184">
                  <c:v>10316.8</c:v>
                </c:pt>
                <c:pt idx="103185">
                  <c:v>10316.9</c:v>
                </c:pt>
                <c:pt idx="103186">
                  <c:v>10317</c:v>
                </c:pt>
                <c:pt idx="103187">
                  <c:v>10317.1</c:v>
                </c:pt>
                <c:pt idx="103188">
                  <c:v>10317.2</c:v>
                </c:pt>
                <c:pt idx="103189">
                  <c:v>10317.3</c:v>
                </c:pt>
                <c:pt idx="103190">
                  <c:v>10317.4</c:v>
                </c:pt>
                <c:pt idx="103191">
                  <c:v>10317.5</c:v>
                </c:pt>
                <c:pt idx="103192">
                  <c:v>10317.6</c:v>
                </c:pt>
                <c:pt idx="103193">
                  <c:v>10317.7</c:v>
                </c:pt>
                <c:pt idx="103194">
                  <c:v>10317.8</c:v>
                </c:pt>
                <c:pt idx="103195">
                  <c:v>10317.9</c:v>
                </c:pt>
                <c:pt idx="103196">
                  <c:v>10318</c:v>
                </c:pt>
                <c:pt idx="103197">
                  <c:v>10318.1</c:v>
                </c:pt>
                <c:pt idx="103198">
                  <c:v>10318.2</c:v>
                </c:pt>
                <c:pt idx="103199">
                  <c:v>10318.3</c:v>
                </c:pt>
                <c:pt idx="103200">
                  <c:v>10318.4</c:v>
                </c:pt>
                <c:pt idx="103201">
                  <c:v>10318.5</c:v>
                </c:pt>
                <c:pt idx="103202">
                  <c:v>10318.6</c:v>
                </c:pt>
                <c:pt idx="103203">
                  <c:v>10318.7</c:v>
                </c:pt>
                <c:pt idx="103204">
                  <c:v>10318.8</c:v>
                </c:pt>
                <c:pt idx="103205">
                  <c:v>10318.9</c:v>
                </c:pt>
                <c:pt idx="103206">
                  <c:v>10319</c:v>
                </c:pt>
                <c:pt idx="103207">
                  <c:v>10319.1</c:v>
                </c:pt>
                <c:pt idx="103208">
                  <c:v>10319.2</c:v>
                </c:pt>
                <c:pt idx="103209">
                  <c:v>10319.3</c:v>
                </c:pt>
                <c:pt idx="103210">
                  <c:v>10319.4</c:v>
                </c:pt>
                <c:pt idx="103211">
                  <c:v>10319.5</c:v>
                </c:pt>
                <c:pt idx="103212">
                  <c:v>10319.6</c:v>
                </c:pt>
                <c:pt idx="103213">
                  <c:v>10319.7</c:v>
                </c:pt>
                <c:pt idx="103214">
                  <c:v>10319.8</c:v>
                </c:pt>
                <c:pt idx="103215">
                  <c:v>10319.9</c:v>
                </c:pt>
                <c:pt idx="103216">
                  <c:v>10320</c:v>
                </c:pt>
                <c:pt idx="103217">
                  <c:v>10320.1</c:v>
                </c:pt>
                <c:pt idx="103218">
                  <c:v>10320.2</c:v>
                </c:pt>
                <c:pt idx="103219">
                  <c:v>10320.3</c:v>
                </c:pt>
                <c:pt idx="103220">
                  <c:v>10320.4</c:v>
                </c:pt>
                <c:pt idx="103221">
                  <c:v>10320.5</c:v>
                </c:pt>
                <c:pt idx="103222">
                  <c:v>10320.6</c:v>
                </c:pt>
                <c:pt idx="103223">
                  <c:v>10320.7</c:v>
                </c:pt>
                <c:pt idx="103224">
                  <c:v>10320.8</c:v>
                </c:pt>
                <c:pt idx="103225">
                  <c:v>10320.9</c:v>
                </c:pt>
                <c:pt idx="103226">
                  <c:v>10321</c:v>
                </c:pt>
                <c:pt idx="103227">
                  <c:v>10321.1</c:v>
                </c:pt>
                <c:pt idx="103228">
                  <c:v>10321.2</c:v>
                </c:pt>
                <c:pt idx="103229">
                  <c:v>10321.3</c:v>
                </c:pt>
                <c:pt idx="103230">
                  <c:v>10321.4</c:v>
                </c:pt>
                <c:pt idx="103231">
                  <c:v>10321.5</c:v>
                </c:pt>
                <c:pt idx="103232">
                  <c:v>10321.6</c:v>
                </c:pt>
                <c:pt idx="103233">
                  <c:v>10321.7</c:v>
                </c:pt>
                <c:pt idx="103234">
                  <c:v>10321.8</c:v>
                </c:pt>
                <c:pt idx="103235">
                  <c:v>10321.9</c:v>
                </c:pt>
                <c:pt idx="103236">
                  <c:v>10322</c:v>
                </c:pt>
                <c:pt idx="103237">
                  <c:v>10322.1</c:v>
                </c:pt>
                <c:pt idx="103238">
                  <c:v>10322.2</c:v>
                </c:pt>
                <c:pt idx="103239">
                  <c:v>10322.3</c:v>
                </c:pt>
                <c:pt idx="103240">
                  <c:v>10322.4</c:v>
                </c:pt>
                <c:pt idx="103241">
                  <c:v>10322.5</c:v>
                </c:pt>
                <c:pt idx="103242">
                  <c:v>10322.6</c:v>
                </c:pt>
                <c:pt idx="103243">
                  <c:v>10322.7</c:v>
                </c:pt>
                <c:pt idx="103244">
                  <c:v>10322.8</c:v>
                </c:pt>
                <c:pt idx="103245">
                  <c:v>10322.9</c:v>
                </c:pt>
                <c:pt idx="103246">
                  <c:v>10323</c:v>
                </c:pt>
                <c:pt idx="103247">
                  <c:v>10323.1</c:v>
                </c:pt>
                <c:pt idx="103248">
                  <c:v>10323.2</c:v>
                </c:pt>
                <c:pt idx="103249">
                  <c:v>10323.3</c:v>
                </c:pt>
                <c:pt idx="103250">
                  <c:v>10323.4</c:v>
                </c:pt>
                <c:pt idx="103251">
                  <c:v>10323.5</c:v>
                </c:pt>
                <c:pt idx="103252">
                  <c:v>10323.6</c:v>
                </c:pt>
                <c:pt idx="103253">
                  <c:v>10323.7</c:v>
                </c:pt>
                <c:pt idx="103254">
                  <c:v>10323.8</c:v>
                </c:pt>
                <c:pt idx="103255">
                  <c:v>10323.9</c:v>
                </c:pt>
                <c:pt idx="103256">
                  <c:v>10324</c:v>
                </c:pt>
                <c:pt idx="103257">
                  <c:v>10324.1</c:v>
                </c:pt>
                <c:pt idx="103258">
                  <c:v>10324.2</c:v>
                </c:pt>
                <c:pt idx="103259">
                  <c:v>10324.3</c:v>
                </c:pt>
                <c:pt idx="103260">
                  <c:v>10324.4</c:v>
                </c:pt>
                <c:pt idx="103261">
                  <c:v>10324.5</c:v>
                </c:pt>
                <c:pt idx="103262">
                  <c:v>10324.6</c:v>
                </c:pt>
                <c:pt idx="103263">
                  <c:v>10324.7</c:v>
                </c:pt>
                <c:pt idx="103264">
                  <c:v>10324.8</c:v>
                </c:pt>
                <c:pt idx="103265">
                  <c:v>10324.9</c:v>
                </c:pt>
                <c:pt idx="103266">
                  <c:v>10325</c:v>
                </c:pt>
                <c:pt idx="103267">
                  <c:v>10325.1</c:v>
                </c:pt>
                <c:pt idx="103268">
                  <c:v>10325.2</c:v>
                </c:pt>
                <c:pt idx="103269">
                  <c:v>10325.3</c:v>
                </c:pt>
                <c:pt idx="103270">
                  <c:v>10325.4</c:v>
                </c:pt>
                <c:pt idx="103271">
                  <c:v>10325.5</c:v>
                </c:pt>
                <c:pt idx="103272">
                  <c:v>10325.6</c:v>
                </c:pt>
                <c:pt idx="103273">
                  <c:v>10325.7</c:v>
                </c:pt>
                <c:pt idx="103274">
                  <c:v>10325.8</c:v>
                </c:pt>
                <c:pt idx="103275">
                  <c:v>10325.9</c:v>
                </c:pt>
                <c:pt idx="103276">
                  <c:v>10326</c:v>
                </c:pt>
                <c:pt idx="103277">
                  <c:v>10326.1</c:v>
                </c:pt>
                <c:pt idx="103278">
                  <c:v>10326.2</c:v>
                </c:pt>
                <c:pt idx="103279">
                  <c:v>10326.3</c:v>
                </c:pt>
                <c:pt idx="103280">
                  <c:v>10326.4</c:v>
                </c:pt>
                <c:pt idx="103281">
                  <c:v>10326.5</c:v>
                </c:pt>
                <c:pt idx="103282">
                  <c:v>10326.6</c:v>
                </c:pt>
                <c:pt idx="103283">
                  <c:v>10326.7</c:v>
                </c:pt>
                <c:pt idx="103284">
                  <c:v>10326.8</c:v>
                </c:pt>
                <c:pt idx="103285">
                  <c:v>10326.9</c:v>
                </c:pt>
                <c:pt idx="103286">
                  <c:v>10327</c:v>
                </c:pt>
                <c:pt idx="103287">
                  <c:v>10327.1</c:v>
                </c:pt>
                <c:pt idx="103288">
                  <c:v>10327.2</c:v>
                </c:pt>
                <c:pt idx="103289">
                  <c:v>10327.3</c:v>
                </c:pt>
                <c:pt idx="103290">
                  <c:v>10327.4</c:v>
                </c:pt>
                <c:pt idx="103291">
                  <c:v>10327.5</c:v>
                </c:pt>
                <c:pt idx="103292">
                  <c:v>10327.6</c:v>
                </c:pt>
                <c:pt idx="103293">
                  <c:v>10327.7</c:v>
                </c:pt>
                <c:pt idx="103294">
                  <c:v>10327.8</c:v>
                </c:pt>
                <c:pt idx="103295">
                  <c:v>10327.9</c:v>
                </c:pt>
                <c:pt idx="103296">
                  <c:v>10328</c:v>
                </c:pt>
                <c:pt idx="103297">
                  <c:v>10328.1</c:v>
                </c:pt>
                <c:pt idx="103298">
                  <c:v>10328.2</c:v>
                </c:pt>
                <c:pt idx="103299">
                  <c:v>10328.3</c:v>
                </c:pt>
                <c:pt idx="103300">
                  <c:v>10328.4</c:v>
                </c:pt>
                <c:pt idx="103301">
                  <c:v>10328.5</c:v>
                </c:pt>
                <c:pt idx="103302">
                  <c:v>10328.6</c:v>
                </c:pt>
                <c:pt idx="103303">
                  <c:v>10328.7</c:v>
                </c:pt>
                <c:pt idx="103304">
                  <c:v>10328.8</c:v>
                </c:pt>
                <c:pt idx="103305">
                  <c:v>10328.9</c:v>
                </c:pt>
                <c:pt idx="103306">
                  <c:v>10329</c:v>
                </c:pt>
                <c:pt idx="103307">
                  <c:v>10329.1</c:v>
                </c:pt>
                <c:pt idx="103308">
                  <c:v>10329.2</c:v>
                </c:pt>
                <c:pt idx="103309">
                  <c:v>10329.3</c:v>
                </c:pt>
                <c:pt idx="103310">
                  <c:v>10329.4</c:v>
                </c:pt>
                <c:pt idx="103311">
                  <c:v>10329.5</c:v>
                </c:pt>
                <c:pt idx="103312">
                  <c:v>10329.6</c:v>
                </c:pt>
                <c:pt idx="103313">
                  <c:v>10329.7</c:v>
                </c:pt>
                <c:pt idx="103314">
                  <c:v>10329.8</c:v>
                </c:pt>
                <c:pt idx="103315">
                  <c:v>10329.9</c:v>
                </c:pt>
                <c:pt idx="103316">
                  <c:v>10330</c:v>
                </c:pt>
                <c:pt idx="103317">
                  <c:v>10330.1</c:v>
                </c:pt>
                <c:pt idx="103318">
                  <c:v>10330.2</c:v>
                </c:pt>
                <c:pt idx="103319">
                  <c:v>10330.3</c:v>
                </c:pt>
                <c:pt idx="103320">
                  <c:v>10330.4</c:v>
                </c:pt>
                <c:pt idx="103321">
                  <c:v>10330.5</c:v>
                </c:pt>
                <c:pt idx="103322">
                  <c:v>10330.6</c:v>
                </c:pt>
                <c:pt idx="103323">
                  <c:v>10330.7</c:v>
                </c:pt>
                <c:pt idx="103324">
                  <c:v>10330.8</c:v>
                </c:pt>
                <c:pt idx="103325">
                  <c:v>10330.9</c:v>
                </c:pt>
                <c:pt idx="103326">
                  <c:v>10331</c:v>
                </c:pt>
                <c:pt idx="103327">
                  <c:v>10331.1</c:v>
                </c:pt>
                <c:pt idx="103328">
                  <c:v>10331.2</c:v>
                </c:pt>
                <c:pt idx="103329">
                  <c:v>10331.3</c:v>
                </c:pt>
                <c:pt idx="103330">
                  <c:v>10331.4</c:v>
                </c:pt>
                <c:pt idx="103331">
                  <c:v>10331.5</c:v>
                </c:pt>
                <c:pt idx="103332">
                  <c:v>10331.6</c:v>
                </c:pt>
                <c:pt idx="103333">
                  <c:v>10331.7</c:v>
                </c:pt>
                <c:pt idx="103334">
                  <c:v>10331.8</c:v>
                </c:pt>
                <c:pt idx="103335">
                  <c:v>10331.9</c:v>
                </c:pt>
                <c:pt idx="103336">
                  <c:v>10332</c:v>
                </c:pt>
                <c:pt idx="103337">
                  <c:v>10332.1</c:v>
                </c:pt>
                <c:pt idx="103338">
                  <c:v>10332.2</c:v>
                </c:pt>
                <c:pt idx="103339">
                  <c:v>10332.3</c:v>
                </c:pt>
                <c:pt idx="103340">
                  <c:v>10332.4</c:v>
                </c:pt>
                <c:pt idx="103341">
                  <c:v>10332.5</c:v>
                </c:pt>
                <c:pt idx="103342">
                  <c:v>10332.6</c:v>
                </c:pt>
                <c:pt idx="103343">
                  <c:v>10332.7</c:v>
                </c:pt>
                <c:pt idx="103344">
                  <c:v>10332.8</c:v>
                </c:pt>
                <c:pt idx="103345">
                  <c:v>10332.9</c:v>
                </c:pt>
                <c:pt idx="103346">
                  <c:v>10333</c:v>
                </c:pt>
                <c:pt idx="103347">
                  <c:v>10333.1</c:v>
                </c:pt>
                <c:pt idx="103348">
                  <c:v>10333.2</c:v>
                </c:pt>
                <c:pt idx="103349">
                  <c:v>10333.3</c:v>
                </c:pt>
                <c:pt idx="103350">
                  <c:v>10333.4</c:v>
                </c:pt>
                <c:pt idx="103351">
                  <c:v>10333.5</c:v>
                </c:pt>
                <c:pt idx="103352">
                  <c:v>10333.6</c:v>
                </c:pt>
                <c:pt idx="103353">
                  <c:v>10333.7</c:v>
                </c:pt>
                <c:pt idx="103354">
                  <c:v>10333.8</c:v>
                </c:pt>
                <c:pt idx="103355">
                  <c:v>10333.9</c:v>
                </c:pt>
                <c:pt idx="103356">
                  <c:v>10334</c:v>
                </c:pt>
                <c:pt idx="103357">
                  <c:v>10334.1</c:v>
                </c:pt>
                <c:pt idx="103358">
                  <c:v>10334.2</c:v>
                </c:pt>
                <c:pt idx="103359">
                  <c:v>10334.3</c:v>
                </c:pt>
                <c:pt idx="103360">
                  <c:v>10334.4</c:v>
                </c:pt>
                <c:pt idx="103361">
                  <c:v>10334.5</c:v>
                </c:pt>
                <c:pt idx="103362">
                  <c:v>10334.6</c:v>
                </c:pt>
                <c:pt idx="103363">
                  <c:v>10334.7</c:v>
                </c:pt>
                <c:pt idx="103364">
                  <c:v>10334.8</c:v>
                </c:pt>
                <c:pt idx="103365">
                  <c:v>10334.9</c:v>
                </c:pt>
                <c:pt idx="103366">
                  <c:v>10335</c:v>
                </c:pt>
                <c:pt idx="103367">
                  <c:v>10335.1</c:v>
                </c:pt>
                <c:pt idx="103368">
                  <c:v>10335.2</c:v>
                </c:pt>
                <c:pt idx="103369">
                  <c:v>10335.3</c:v>
                </c:pt>
                <c:pt idx="103370">
                  <c:v>10335.4</c:v>
                </c:pt>
                <c:pt idx="103371">
                  <c:v>10335.5</c:v>
                </c:pt>
                <c:pt idx="103372">
                  <c:v>10335.6</c:v>
                </c:pt>
                <c:pt idx="103373">
                  <c:v>10335.7</c:v>
                </c:pt>
                <c:pt idx="103374">
                  <c:v>10335.8</c:v>
                </c:pt>
                <c:pt idx="103375">
                  <c:v>10335.9</c:v>
                </c:pt>
                <c:pt idx="103376">
                  <c:v>10336</c:v>
                </c:pt>
                <c:pt idx="103377">
                  <c:v>10336.1</c:v>
                </c:pt>
                <c:pt idx="103378">
                  <c:v>10336.2</c:v>
                </c:pt>
                <c:pt idx="103379">
                  <c:v>10336.3</c:v>
                </c:pt>
                <c:pt idx="103380">
                  <c:v>10336.4</c:v>
                </c:pt>
                <c:pt idx="103381">
                  <c:v>10336.5</c:v>
                </c:pt>
                <c:pt idx="103382">
                  <c:v>10336.6</c:v>
                </c:pt>
                <c:pt idx="103383">
                  <c:v>10336.7</c:v>
                </c:pt>
                <c:pt idx="103384">
                  <c:v>10336.8</c:v>
                </c:pt>
                <c:pt idx="103385">
                  <c:v>10336.9</c:v>
                </c:pt>
                <c:pt idx="103386">
                  <c:v>10337</c:v>
                </c:pt>
                <c:pt idx="103387">
                  <c:v>10337.1</c:v>
                </c:pt>
                <c:pt idx="103388">
                  <c:v>10337.2</c:v>
                </c:pt>
                <c:pt idx="103389">
                  <c:v>10337.3</c:v>
                </c:pt>
                <c:pt idx="103390">
                  <c:v>10337.4</c:v>
                </c:pt>
                <c:pt idx="103391">
                  <c:v>10337.5</c:v>
                </c:pt>
                <c:pt idx="103392">
                  <c:v>10337.6</c:v>
                </c:pt>
                <c:pt idx="103393">
                  <c:v>10337.7</c:v>
                </c:pt>
                <c:pt idx="103394">
                  <c:v>10337.8</c:v>
                </c:pt>
                <c:pt idx="103395">
                  <c:v>10337.9</c:v>
                </c:pt>
                <c:pt idx="103396">
                  <c:v>10338</c:v>
                </c:pt>
                <c:pt idx="103397">
                  <c:v>10338.1</c:v>
                </c:pt>
                <c:pt idx="103398">
                  <c:v>10338.2</c:v>
                </c:pt>
                <c:pt idx="103399">
                  <c:v>10338.3</c:v>
                </c:pt>
                <c:pt idx="103400">
                  <c:v>10338.4</c:v>
                </c:pt>
                <c:pt idx="103401">
                  <c:v>10338.5</c:v>
                </c:pt>
                <c:pt idx="103402">
                  <c:v>10338.6</c:v>
                </c:pt>
                <c:pt idx="103403">
                  <c:v>10338.7</c:v>
                </c:pt>
                <c:pt idx="103404">
                  <c:v>10338.8</c:v>
                </c:pt>
                <c:pt idx="103405">
                  <c:v>10338.9</c:v>
                </c:pt>
                <c:pt idx="103406">
                  <c:v>10339</c:v>
                </c:pt>
                <c:pt idx="103407">
                  <c:v>10339.1</c:v>
                </c:pt>
                <c:pt idx="103408">
                  <c:v>10339.2</c:v>
                </c:pt>
                <c:pt idx="103409">
                  <c:v>10339.3</c:v>
                </c:pt>
                <c:pt idx="103410">
                  <c:v>10339.4</c:v>
                </c:pt>
                <c:pt idx="103411">
                  <c:v>10339.5</c:v>
                </c:pt>
                <c:pt idx="103412">
                  <c:v>10339.6</c:v>
                </c:pt>
                <c:pt idx="103413">
                  <c:v>10339.7</c:v>
                </c:pt>
                <c:pt idx="103414">
                  <c:v>10339.8</c:v>
                </c:pt>
                <c:pt idx="103415">
                  <c:v>10339.9</c:v>
                </c:pt>
                <c:pt idx="103416">
                  <c:v>10340</c:v>
                </c:pt>
                <c:pt idx="103417">
                  <c:v>10340.1</c:v>
                </c:pt>
                <c:pt idx="103418">
                  <c:v>10340.2</c:v>
                </c:pt>
                <c:pt idx="103419">
                  <c:v>10340.3</c:v>
                </c:pt>
                <c:pt idx="103420">
                  <c:v>10340.4</c:v>
                </c:pt>
                <c:pt idx="103421">
                  <c:v>10340.5</c:v>
                </c:pt>
                <c:pt idx="103422">
                  <c:v>10340.6</c:v>
                </c:pt>
                <c:pt idx="103423">
                  <c:v>10340.7</c:v>
                </c:pt>
                <c:pt idx="103424">
                  <c:v>10340.8</c:v>
                </c:pt>
                <c:pt idx="103425">
                  <c:v>10340.9</c:v>
                </c:pt>
                <c:pt idx="103426">
                  <c:v>10341</c:v>
                </c:pt>
                <c:pt idx="103427">
                  <c:v>10341.1</c:v>
                </c:pt>
                <c:pt idx="103428">
                  <c:v>10341.2</c:v>
                </c:pt>
                <c:pt idx="103429">
                  <c:v>10341.3</c:v>
                </c:pt>
                <c:pt idx="103430">
                  <c:v>10341.4</c:v>
                </c:pt>
                <c:pt idx="103431">
                  <c:v>10341.5</c:v>
                </c:pt>
                <c:pt idx="103432">
                  <c:v>10341.6</c:v>
                </c:pt>
                <c:pt idx="103433">
                  <c:v>10341.7</c:v>
                </c:pt>
                <c:pt idx="103434">
                  <c:v>10341.8</c:v>
                </c:pt>
                <c:pt idx="103435">
                  <c:v>10341.9</c:v>
                </c:pt>
                <c:pt idx="103436">
                  <c:v>10342</c:v>
                </c:pt>
                <c:pt idx="103437">
                  <c:v>10342.1</c:v>
                </c:pt>
                <c:pt idx="103438">
                  <c:v>10342.2</c:v>
                </c:pt>
                <c:pt idx="103439">
                  <c:v>10342.3</c:v>
                </c:pt>
                <c:pt idx="103440">
                  <c:v>10342.4</c:v>
                </c:pt>
                <c:pt idx="103441">
                  <c:v>10342.5</c:v>
                </c:pt>
                <c:pt idx="103442">
                  <c:v>10342.6</c:v>
                </c:pt>
                <c:pt idx="103443">
                  <c:v>10342.7</c:v>
                </c:pt>
                <c:pt idx="103444">
                  <c:v>10342.8</c:v>
                </c:pt>
                <c:pt idx="103445">
                  <c:v>10342.9</c:v>
                </c:pt>
                <c:pt idx="103446">
                  <c:v>10343</c:v>
                </c:pt>
                <c:pt idx="103447">
                  <c:v>10343.1</c:v>
                </c:pt>
                <c:pt idx="103448">
                  <c:v>10343.2</c:v>
                </c:pt>
                <c:pt idx="103449">
                  <c:v>10343.3</c:v>
                </c:pt>
                <c:pt idx="103450">
                  <c:v>10343.4</c:v>
                </c:pt>
                <c:pt idx="103451">
                  <c:v>10343.5</c:v>
                </c:pt>
                <c:pt idx="103452">
                  <c:v>10343.6</c:v>
                </c:pt>
                <c:pt idx="103453">
                  <c:v>10343.7</c:v>
                </c:pt>
                <c:pt idx="103454">
                  <c:v>10343.8</c:v>
                </c:pt>
                <c:pt idx="103455">
                  <c:v>10343.9</c:v>
                </c:pt>
                <c:pt idx="103456">
                  <c:v>10344</c:v>
                </c:pt>
                <c:pt idx="103457">
                  <c:v>10344.1</c:v>
                </c:pt>
                <c:pt idx="103458">
                  <c:v>10344.2</c:v>
                </c:pt>
                <c:pt idx="103459">
                  <c:v>10344.3</c:v>
                </c:pt>
                <c:pt idx="103460">
                  <c:v>10344.4</c:v>
                </c:pt>
                <c:pt idx="103461">
                  <c:v>10344.5</c:v>
                </c:pt>
                <c:pt idx="103462">
                  <c:v>10344.6</c:v>
                </c:pt>
                <c:pt idx="103463">
                  <c:v>10344.7</c:v>
                </c:pt>
                <c:pt idx="103464">
                  <c:v>10344.8</c:v>
                </c:pt>
                <c:pt idx="103465">
                  <c:v>10344.9</c:v>
                </c:pt>
                <c:pt idx="103466">
                  <c:v>10345</c:v>
                </c:pt>
                <c:pt idx="103467">
                  <c:v>10345.1</c:v>
                </c:pt>
                <c:pt idx="103468">
                  <c:v>10345.2</c:v>
                </c:pt>
                <c:pt idx="103469">
                  <c:v>10345.3</c:v>
                </c:pt>
                <c:pt idx="103470">
                  <c:v>10345.4</c:v>
                </c:pt>
                <c:pt idx="103471">
                  <c:v>10345.5</c:v>
                </c:pt>
                <c:pt idx="103472">
                  <c:v>10345.6</c:v>
                </c:pt>
                <c:pt idx="103473">
                  <c:v>10345.7</c:v>
                </c:pt>
                <c:pt idx="103474">
                  <c:v>10345.8</c:v>
                </c:pt>
                <c:pt idx="103475">
                  <c:v>10345.9</c:v>
                </c:pt>
                <c:pt idx="103476">
                  <c:v>10346</c:v>
                </c:pt>
                <c:pt idx="103477">
                  <c:v>10346.1</c:v>
                </c:pt>
                <c:pt idx="103478">
                  <c:v>10346.2</c:v>
                </c:pt>
                <c:pt idx="103479">
                  <c:v>10346.3</c:v>
                </c:pt>
                <c:pt idx="103480">
                  <c:v>10346.4</c:v>
                </c:pt>
                <c:pt idx="103481">
                  <c:v>10346.5</c:v>
                </c:pt>
                <c:pt idx="103482">
                  <c:v>10346.6</c:v>
                </c:pt>
                <c:pt idx="103483">
                  <c:v>10346.7</c:v>
                </c:pt>
                <c:pt idx="103484">
                  <c:v>10346.8</c:v>
                </c:pt>
                <c:pt idx="103485">
                  <c:v>10346.9</c:v>
                </c:pt>
                <c:pt idx="103486">
                  <c:v>10347</c:v>
                </c:pt>
                <c:pt idx="103487">
                  <c:v>10347.1</c:v>
                </c:pt>
                <c:pt idx="103488">
                  <c:v>10347.2</c:v>
                </c:pt>
                <c:pt idx="103489">
                  <c:v>10347.3</c:v>
                </c:pt>
                <c:pt idx="103490">
                  <c:v>10347.4</c:v>
                </c:pt>
                <c:pt idx="103491">
                  <c:v>10347.5</c:v>
                </c:pt>
                <c:pt idx="103492">
                  <c:v>10347.6</c:v>
                </c:pt>
                <c:pt idx="103493">
                  <c:v>10347.7</c:v>
                </c:pt>
                <c:pt idx="103494">
                  <c:v>10347.8</c:v>
                </c:pt>
                <c:pt idx="103495">
                  <c:v>10347.9</c:v>
                </c:pt>
                <c:pt idx="103496">
                  <c:v>10348</c:v>
                </c:pt>
                <c:pt idx="103497">
                  <c:v>10348.1</c:v>
                </c:pt>
                <c:pt idx="103498">
                  <c:v>10348.2</c:v>
                </c:pt>
                <c:pt idx="103499">
                  <c:v>10348.3</c:v>
                </c:pt>
                <c:pt idx="103500">
                  <c:v>10348.4</c:v>
                </c:pt>
                <c:pt idx="103501">
                  <c:v>10348.5</c:v>
                </c:pt>
                <c:pt idx="103502">
                  <c:v>10348.6</c:v>
                </c:pt>
                <c:pt idx="103503">
                  <c:v>10348.7</c:v>
                </c:pt>
                <c:pt idx="103504">
                  <c:v>10348.8</c:v>
                </c:pt>
                <c:pt idx="103505">
                  <c:v>10348.9</c:v>
                </c:pt>
                <c:pt idx="103506">
                  <c:v>10349</c:v>
                </c:pt>
                <c:pt idx="103507">
                  <c:v>10349.1</c:v>
                </c:pt>
                <c:pt idx="103508">
                  <c:v>10349.2</c:v>
                </c:pt>
                <c:pt idx="103509">
                  <c:v>10349.3</c:v>
                </c:pt>
                <c:pt idx="103510">
                  <c:v>10349.4</c:v>
                </c:pt>
                <c:pt idx="103511">
                  <c:v>10349.5</c:v>
                </c:pt>
                <c:pt idx="103512">
                  <c:v>10349.6</c:v>
                </c:pt>
                <c:pt idx="103513">
                  <c:v>10349.7</c:v>
                </c:pt>
                <c:pt idx="103514">
                  <c:v>10349.8</c:v>
                </c:pt>
                <c:pt idx="103515">
                  <c:v>10349.9</c:v>
                </c:pt>
                <c:pt idx="103516">
                  <c:v>10350</c:v>
                </c:pt>
                <c:pt idx="103517">
                  <c:v>10350.1</c:v>
                </c:pt>
                <c:pt idx="103518">
                  <c:v>10350.2</c:v>
                </c:pt>
                <c:pt idx="103519">
                  <c:v>10350.3</c:v>
                </c:pt>
                <c:pt idx="103520">
                  <c:v>10350.4</c:v>
                </c:pt>
                <c:pt idx="103521">
                  <c:v>10350.5</c:v>
                </c:pt>
                <c:pt idx="103522">
                  <c:v>10350.6</c:v>
                </c:pt>
                <c:pt idx="103523">
                  <c:v>10350.7</c:v>
                </c:pt>
                <c:pt idx="103524">
                  <c:v>10350.8</c:v>
                </c:pt>
                <c:pt idx="103525">
                  <c:v>10350.9</c:v>
                </c:pt>
                <c:pt idx="103526">
                  <c:v>10351</c:v>
                </c:pt>
                <c:pt idx="103527">
                  <c:v>10351.1</c:v>
                </c:pt>
                <c:pt idx="103528">
                  <c:v>10351.2</c:v>
                </c:pt>
                <c:pt idx="103529">
                  <c:v>10351.3</c:v>
                </c:pt>
                <c:pt idx="103530">
                  <c:v>10351.4</c:v>
                </c:pt>
                <c:pt idx="103531">
                  <c:v>10351.5</c:v>
                </c:pt>
                <c:pt idx="103532">
                  <c:v>10351.6</c:v>
                </c:pt>
                <c:pt idx="103533">
                  <c:v>10351.7</c:v>
                </c:pt>
                <c:pt idx="103534">
                  <c:v>10351.8</c:v>
                </c:pt>
                <c:pt idx="103535">
                  <c:v>10351.9</c:v>
                </c:pt>
                <c:pt idx="103536">
                  <c:v>10352</c:v>
                </c:pt>
                <c:pt idx="103537">
                  <c:v>10352.1</c:v>
                </c:pt>
                <c:pt idx="103538">
                  <c:v>10352.2</c:v>
                </c:pt>
                <c:pt idx="103539">
                  <c:v>10352.3</c:v>
                </c:pt>
                <c:pt idx="103540">
                  <c:v>10352.4</c:v>
                </c:pt>
                <c:pt idx="103541">
                  <c:v>10352.5</c:v>
                </c:pt>
                <c:pt idx="103542">
                  <c:v>10352.6</c:v>
                </c:pt>
                <c:pt idx="103543">
                  <c:v>10352.7</c:v>
                </c:pt>
                <c:pt idx="103544">
                  <c:v>10352.8</c:v>
                </c:pt>
                <c:pt idx="103545">
                  <c:v>10352.9</c:v>
                </c:pt>
                <c:pt idx="103546">
                  <c:v>10353</c:v>
                </c:pt>
                <c:pt idx="103547">
                  <c:v>10353.1</c:v>
                </c:pt>
                <c:pt idx="103548">
                  <c:v>10353.2</c:v>
                </c:pt>
                <c:pt idx="103549">
                  <c:v>10353.3</c:v>
                </c:pt>
                <c:pt idx="103550">
                  <c:v>10353.4</c:v>
                </c:pt>
                <c:pt idx="103551">
                  <c:v>10353.5</c:v>
                </c:pt>
                <c:pt idx="103552">
                  <c:v>10353.6</c:v>
                </c:pt>
                <c:pt idx="103553">
                  <c:v>10353.7</c:v>
                </c:pt>
                <c:pt idx="103554">
                  <c:v>10353.8</c:v>
                </c:pt>
                <c:pt idx="103555">
                  <c:v>10353.9</c:v>
                </c:pt>
                <c:pt idx="103556">
                  <c:v>10354</c:v>
                </c:pt>
                <c:pt idx="103557">
                  <c:v>10354.1</c:v>
                </c:pt>
                <c:pt idx="103558">
                  <c:v>10354.2</c:v>
                </c:pt>
                <c:pt idx="103559">
                  <c:v>10354.3</c:v>
                </c:pt>
                <c:pt idx="103560">
                  <c:v>10354.4</c:v>
                </c:pt>
                <c:pt idx="103561">
                  <c:v>10354.5</c:v>
                </c:pt>
                <c:pt idx="103562">
                  <c:v>10354.6</c:v>
                </c:pt>
                <c:pt idx="103563">
                  <c:v>10354.7</c:v>
                </c:pt>
                <c:pt idx="103564">
                  <c:v>10354.8</c:v>
                </c:pt>
                <c:pt idx="103565">
                  <c:v>10354.9</c:v>
                </c:pt>
                <c:pt idx="103566">
                  <c:v>10355</c:v>
                </c:pt>
                <c:pt idx="103567">
                  <c:v>10355.1</c:v>
                </c:pt>
                <c:pt idx="103568">
                  <c:v>10355.2</c:v>
                </c:pt>
                <c:pt idx="103569">
                  <c:v>10355.3</c:v>
                </c:pt>
                <c:pt idx="103570">
                  <c:v>10355.4</c:v>
                </c:pt>
                <c:pt idx="103571">
                  <c:v>10355.5</c:v>
                </c:pt>
                <c:pt idx="103572">
                  <c:v>10355.6</c:v>
                </c:pt>
                <c:pt idx="103573">
                  <c:v>10355.7</c:v>
                </c:pt>
                <c:pt idx="103574">
                  <c:v>10355.8</c:v>
                </c:pt>
                <c:pt idx="103575">
                  <c:v>10355.9</c:v>
                </c:pt>
                <c:pt idx="103576">
                  <c:v>10356</c:v>
                </c:pt>
                <c:pt idx="103577">
                  <c:v>10356.1</c:v>
                </c:pt>
                <c:pt idx="103578">
                  <c:v>10356.2</c:v>
                </c:pt>
                <c:pt idx="103579">
                  <c:v>10356.3</c:v>
                </c:pt>
                <c:pt idx="103580">
                  <c:v>10356.4</c:v>
                </c:pt>
                <c:pt idx="103581">
                  <c:v>10356.5</c:v>
                </c:pt>
                <c:pt idx="103582">
                  <c:v>10356.6</c:v>
                </c:pt>
                <c:pt idx="103583">
                  <c:v>10356.7</c:v>
                </c:pt>
                <c:pt idx="103584">
                  <c:v>10356.8</c:v>
                </c:pt>
                <c:pt idx="103585">
                  <c:v>10356.9</c:v>
                </c:pt>
                <c:pt idx="103586">
                  <c:v>10357</c:v>
                </c:pt>
                <c:pt idx="103587">
                  <c:v>10357.1</c:v>
                </c:pt>
                <c:pt idx="103588">
                  <c:v>10357.2</c:v>
                </c:pt>
                <c:pt idx="103589">
                  <c:v>10357.3</c:v>
                </c:pt>
                <c:pt idx="103590">
                  <c:v>10357.4</c:v>
                </c:pt>
                <c:pt idx="103591">
                  <c:v>10357.5</c:v>
                </c:pt>
                <c:pt idx="103592">
                  <c:v>10357.6</c:v>
                </c:pt>
                <c:pt idx="103593">
                  <c:v>10357.7</c:v>
                </c:pt>
                <c:pt idx="103594">
                  <c:v>10357.8</c:v>
                </c:pt>
                <c:pt idx="103595">
                  <c:v>10357.9</c:v>
                </c:pt>
                <c:pt idx="103596">
                  <c:v>10358</c:v>
                </c:pt>
                <c:pt idx="103597">
                  <c:v>10358.1</c:v>
                </c:pt>
                <c:pt idx="103598">
                  <c:v>10358.2</c:v>
                </c:pt>
                <c:pt idx="103599">
                  <c:v>10358.3</c:v>
                </c:pt>
                <c:pt idx="103600">
                  <c:v>10358.4</c:v>
                </c:pt>
                <c:pt idx="103601">
                  <c:v>10358.5</c:v>
                </c:pt>
                <c:pt idx="103602">
                  <c:v>10358.6</c:v>
                </c:pt>
                <c:pt idx="103603">
                  <c:v>10358.7</c:v>
                </c:pt>
                <c:pt idx="103604">
                  <c:v>10358.8</c:v>
                </c:pt>
                <c:pt idx="103605">
                  <c:v>10358.9</c:v>
                </c:pt>
                <c:pt idx="103606">
                  <c:v>10359</c:v>
                </c:pt>
                <c:pt idx="103607">
                  <c:v>10359.1</c:v>
                </c:pt>
                <c:pt idx="103608">
                  <c:v>10359.2</c:v>
                </c:pt>
                <c:pt idx="103609">
                  <c:v>10359.3</c:v>
                </c:pt>
                <c:pt idx="103610">
                  <c:v>10359.4</c:v>
                </c:pt>
                <c:pt idx="103611">
                  <c:v>10359.5</c:v>
                </c:pt>
                <c:pt idx="103612">
                  <c:v>10359.6</c:v>
                </c:pt>
                <c:pt idx="103613">
                  <c:v>10359.7</c:v>
                </c:pt>
                <c:pt idx="103614">
                  <c:v>10359.8</c:v>
                </c:pt>
                <c:pt idx="103615">
                  <c:v>10359.9</c:v>
                </c:pt>
                <c:pt idx="103616">
                  <c:v>10360</c:v>
                </c:pt>
                <c:pt idx="103617">
                  <c:v>10360.1</c:v>
                </c:pt>
                <c:pt idx="103618">
                  <c:v>10360.2</c:v>
                </c:pt>
                <c:pt idx="103619">
                  <c:v>10360.3</c:v>
                </c:pt>
                <c:pt idx="103620">
                  <c:v>10360.4</c:v>
                </c:pt>
                <c:pt idx="103621">
                  <c:v>10360.5</c:v>
                </c:pt>
                <c:pt idx="103622">
                  <c:v>10360.6</c:v>
                </c:pt>
                <c:pt idx="103623">
                  <c:v>10360.7</c:v>
                </c:pt>
                <c:pt idx="103624">
                  <c:v>10360.8</c:v>
                </c:pt>
                <c:pt idx="103625">
                  <c:v>10360.9</c:v>
                </c:pt>
                <c:pt idx="103626">
                  <c:v>10361</c:v>
                </c:pt>
                <c:pt idx="103627">
                  <c:v>10361.1</c:v>
                </c:pt>
                <c:pt idx="103628">
                  <c:v>10361.2</c:v>
                </c:pt>
                <c:pt idx="103629">
                  <c:v>10361.3</c:v>
                </c:pt>
                <c:pt idx="103630">
                  <c:v>10361.4</c:v>
                </c:pt>
                <c:pt idx="103631">
                  <c:v>10361.5</c:v>
                </c:pt>
                <c:pt idx="103632">
                  <c:v>10361.6</c:v>
                </c:pt>
                <c:pt idx="103633">
                  <c:v>10361.7</c:v>
                </c:pt>
                <c:pt idx="103634">
                  <c:v>10361.8</c:v>
                </c:pt>
                <c:pt idx="103635">
                  <c:v>10361.9</c:v>
                </c:pt>
                <c:pt idx="103636">
                  <c:v>10362</c:v>
                </c:pt>
                <c:pt idx="103637">
                  <c:v>10362.1</c:v>
                </c:pt>
                <c:pt idx="103638">
                  <c:v>10362.2</c:v>
                </c:pt>
                <c:pt idx="103639">
                  <c:v>10362.3</c:v>
                </c:pt>
                <c:pt idx="103640">
                  <c:v>10362.4</c:v>
                </c:pt>
                <c:pt idx="103641">
                  <c:v>10362.5</c:v>
                </c:pt>
                <c:pt idx="103642">
                  <c:v>10362.6</c:v>
                </c:pt>
                <c:pt idx="103643">
                  <c:v>10362.7</c:v>
                </c:pt>
                <c:pt idx="103644">
                  <c:v>10362.8</c:v>
                </c:pt>
                <c:pt idx="103645">
                  <c:v>10362.9</c:v>
                </c:pt>
                <c:pt idx="103646">
                  <c:v>10363</c:v>
                </c:pt>
                <c:pt idx="103647">
                  <c:v>10363.1</c:v>
                </c:pt>
                <c:pt idx="103648">
                  <c:v>10363.2</c:v>
                </c:pt>
                <c:pt idx="103649">
                  <c:v>10363.3</c:v>
                </c:pt>
                <c:pt idx="103650">
                  <c:v>10363.4</c:v>
                </c:pt>
                <c:pt idx="103651">
                  <c:v>10363.5</c:v>
                </c:pt>
                <c:pt idx="103652">
                  <c:v>10363.6</c:v>
                </c:pt>
                <c:pt idx="103653">
                  <c:v>10363.7</c:v>
                </c:pt>
                <c:pt idx="103654">
                  <c:v>10363.8</c:v>
                </c:pt>
                <c:pt idx="103655">
                  <c:v>10363.9</c:v>
                </c:pt>
                <c:pt idx="103656">
                  <c:v>10364</c:v>
                </c:pt>
                <c:pt idx="103657">
                  <c:v>10364.1</c:v>
                </c:pt>
                <c:pt idx="103658">
                  <c:v>10364.2</c:v>
                </c:pt>
                <c:pt idx="103659">
                  <c:v>10364.3</c:v>
                </c:pt>
                <c:pt idx="103660">
                  <c:v>10364.4</c:v>
                </c:pt>
                <c:pt idx="103661">
                  <c:v>10364.5</c:v>
                </c:pt>
                <c:pt idx="103662">
                  <c:v>10364.6</c:v>
                </c:pt>
                <c:pt idx="103663">
                  <c:v>10364.7</c:v>
                </c:pt>
                <c:pt idx="103664">
                  <c:v>10364.8</c:v>
                </c:pt>
                <c:pt idx="103665">
                  <c:v>10364.9</c:v>
                </c:pt>
                <c:pt idx="103666">
                  <c:v>10365</c:v>
                </c:pt>
                <c:pt idx="103667">
                  <c:v>10365.1</c:v>
                </c:pt>
                <c:pt idx="103668">
                  <c:v>10365.2</c:v>
                </c:pt>
                <c:pt idx="103669">
                  <c:v>10365.3</c:v>
                </c:pt>
                <c:pt idx="103670">
                  <c:v>10365.4</c:v>
                </c:pt>
                <c:pt idx="103671">
                  <c:v>10365.5</c:v>
                </c:pt>
                <c:pt idx="103672">
                  <c:v>10365.6</c:v>
                </c:pt>
                <c:pt idx="103673">
                  <c:v>10365.7</c:v>
                </c:pt>
                <c:pt idx="103674">
                  <c:v>10365.8</c:v>
                </c:pt>
                <c:pt idx="103675">
                  <c:v>10365.9</c:v>
                </c:pt>
                <c:pt idx="103676">
                  <c:v>10366</c:v>
                </c:pt>
                <c:pt idx="103677">
                  <c:v>10366.1</c:v>
                </c:pt>
                <c:pt idx="103678">
                  <c:v>10366.2</c:v>
                </c:pt>
                <c:pt idx="103679">
                  <c:v>10366.3</c:v>
                </c:pt>
                <c:pt idx="103680">
                  <c:v>10366.4</c:v>
                </c:pt>
                <c:pt idx="103681">
                  <c:v>10366.5</c:v>
                </c:pt>
                <c:pt idx="103682">
                  <c:v>10366.6</c:v>
                </c:pt>
                <c:pt idx="103683">
                  <c:v>10366.7</c:v>
                </c:pt>
                <c:pt idx="103684">
                  <c:v>10366.8</c:v>
                </c:pt>
                <c:pt idx="103685">
                  <c:v>10366.9</c:v>
                </c:pt>
                <c:pt idx="103686">
                  <c:v>10367</c:v>
                </c:pt>
                <c:pt idx="103687">
                  <c:v>10367.1</c:v>
                </c:pt>
                <c:pt idx="103688">
                  <c:v>10367.2</c:v>
                </c:pt>
                <c:pt idx="103689">
                  <c:v>10367.3</c:v>
                </c:pt>
                <c:pt idx="103690">
                  <c:v>10367.4</c:v>
                </c:pt>
                <c:pt idx="103691">
                  <c:v>10367.5</c:v>
                </c:pt>
                <c:pt idx="103692">
                  <c:v>10367.6</c:v>
                </c:pt>
                <c:pt idx="103693">
                  <c:v>10367.7</c:v>
                </c:pt>
                <c:pt idx="103694">
                  <c:v>10367.8</c:v>
                </c:pt>
                <c:pt idx="103695">
                  <c:v>10367.9</c:v>
                </c:pt>
                <c:pt idx="103696">
                  <c:v>10368</c:v>
                </c:pt>
                <c:pt idx="103697">
                  <c:v>10368.1</c:v>
                </c:pt>
                <c:pt idx="103698">
                  <c:v>10368.2</c:v>
                </c:pt>
                <c:pt idx="103699">
                  <c:v>10368.3</c:v>
                </c:pt>
                <c:pt idx="103700">
                  <c:v>10368.4</c:v>
                </c:pt>
                <c:pt idx="103701">
                  <c:v>10368.5</c:v>
                </c:pt>
                <c:pt idx="103702">
                  <c:v>10368.6</c:v>
                </c:pt>
                <c:pt idx="103703">
                  <c:v>10368.7</c:v>
                </c:pt>
                <c:pt idx="103704">
                  <c:v>10368.8</c:v>
                </c:pt>
                <c:pt idx="103705">
                  <c:v>10368.9</c:v>
                </c:pt>
                <c:pt idx="103706">
                  <c:v>10369</c:v>
                </c:pt>
                <c:pt idx="103707">
                  <c:v>10369.1</c:v>
                </c:pt>
                <c:pt idx="103708">
                  <c:v>10369.2</c:v>
                </c:pt>
                <c:pt idx="103709">
                  <c:v>10369.3</c:v>
                </c:pt>
                <c:pt idx="103710">
                  <c:v>10369.4</c:v>
                </c:pt>
                <c:pt idx="103711">
                  <c:v>10369.5</c:v>
                </c:pt>
                <c:pt idx="103712">
                  <c:v>10369.6</c:v>
                </c:pt>
                <c:pt idx="103713">
                  <c:v>10369.7</c:v>
                </c:pt>
                <c:pt idx="103714">
                  <c:v>10369.8</c:v>
                </c:pt>
                <c:pt idx="103715">
                  <c:v>10369.9</c:v>
                </c:pt>
                <c:pt idx="103716">
                  <c:v>10370</c:v>
                </c:pt>
                <c:pt idx="103717">
                  <c:v>10370.1</c:v>
                </c:pt>
                <c:pt idx="103718">
                  <c:v>10370.2</c:v>
                </c:pt>
                <c:pt idx="103719">
                  <c:v>10370.3</c:v>
                </c:pt>
                <c:pt idx="103720">
                  <c:v>10370.4</c:v>
                </c:pt>
                <c:pt idx="103721">
                  <c:v>10370.5</c:v>
                </c:pt>
                <c:pt idx="103722">
                  <c:v>10370.6</c:v>
                </c:pt>
                <c:pt idx="103723">
                  <c:v>10370.7</c:v>
                </c:pt>
                <c:pt idx="103724">
                  <c:v>10370.8</c:v>
                </c:pt>
                <c:pt idx="103725">
                  <c:v>10370.9</c:v>
                </c:pt>
                <c:pt idx="103726">
                  <c:v>10371</c:v>
                </c:pt>
                <c:pt idx="103727">
                  <c:v>10371.1</c:v>
                </c:pt>
                <c:pt idx="103728">
                  <c:v>10371.2</c:v>
                </c:pt>
                <c:pt idx="103729">
                  <c:v>10371.3</c:v>
                </c:pt>
                <c:pt idx="103730">
                  <c:v>10371.4</c:v>
                </c:pt>
                <c:pt idx="103731">
                  <c:v>10371.5</c:v>
                </c:pt>
                <c:pt idx="103732">
                  <c:v>10371.6</c:v>
                </c:pt>
                <c:pt idx="103733">
                  <c:v>10371.7</c:v>
                </c:pt>
                <c:pt idx="103734">
                  <c:v>10371.8</c:v>
                </c:pt>
                <c:pt idx="103735">
                  <c:v>10371.9</c:v>
                </c:pt>
                <c:pt idx="103736">
                  <c:v>10372</c:v>
                </c:pt>
                <c:pt idx="103737">
                  <c:v>10372.1</c:v>
                </c:pt>
                <c:pt idx="103738">
                  <c:v>10372.2</c:v>
                </c:pt>
                <c:pt idx="103739">
                  <c:v>10372.3</c:v>
                </c:pt>
                <c:pt idx="103740">
                  <c:v>10372.4</c:v>
                </c:pt>
                <c:pt idx="103741">
                  <c:v>10372.5</c:v>
                </c:pt>
                <c:pt idx="103742">
                  <c:v>10372.6</c:v>
                </c:pt>
                <c:pt idx="103743">
                  <c:v>10372.7</c:v>
                </c:pt>
                <c:pt idx="103744">
                  <c:v>10372.8</c:v>
                </c:pt>
                <c:pt idx="103745">
                  <c:v>10372.9</c:v>
                </c:pt>
                <c:pt idx="103746">
                  <c:v>10373</c:v>
                </c:pt>
                <c:pt idx="103747">
                  <c:v>10373.1</c:v>
                </c:pt>
                <c:pt idx="103748">
                  <c:v>10373.2</c:v>
                </c:pt>
                <c:pt idx="103749">
                  <c:v>10373.3</c:v>
                </c:pt>
                <c:pt idx="103750">
                  <c:v>10373.4</c:v>
                </c:pt>
                <c:pt idx="103751">
                  <c:v>10373.5</c:v>
                </c:pt>
                <c:pt idx="103752">
                  <c:v>10373.6</c:v>
                </c:pt>
                <c:pt idx="103753">
                  <c:v>10373.7</c:v>
                </c:pt>
                <c:pt idx="103754">
                  <c:v>10373.8</c:v>
                </c:pt>
                <c:pt idx="103755">
                  <c:v>10373.9</c:v>
                </c:pt>
                <c:pt idx="103756">
                  <c:v>10374</c:v>
                </c:pt>
                <c:pt idx="103757">
                  <c:v>10374.1</c:v>
                </c:pt>
                <c:pt idx="103758">
                  <c:v>10374.2</c:v>
                </c:pt>
                <c:pt idx="103759">
                  <c:v>10374.3</c:v>
                </c:pt>
                <c:pt idx="103760">
                  <c:v>10374.4</c:v>
                </c:pt>
                <c:pt idx="103761">
                  <c:v>10374.5</c:v>
                </c:pt>
                <c:pt idx="103762">
                  <c:v>10374.6</c:v>
                </c:pt>
                <c:pt idx="103763">
                  <c:v>10374.7</c:v>
                </c:pt>
                <c:pt idx="103764">
                  <c:v>10374.8</c:v>
                </c:pt>
                <c:pt idx="103765">
                  <c:v>10374.9</c:v>
                </c:pt>
                <c:pt idx="103766">
                  <c:v>10375</c:v>
                </c:pt>
                <c:pt idx="103767">
                  <c:v>10375.1</c:v>
                </c:pt>
                <c:pt idx="103768">
                  <c:v>10375.2</c:v>
                </c:pt>
                <c:pt idx="103769">
                  <c:v>10375.3</c:v>
                </c:pt>
                <c:pt idx="103770">
                  <c:v>10375.4</c:v>
                </c:pt>
                <c:pt idx="103771">
                  <c:v>10375.5</c:v>
                </c:pt>
                <c:pt idx="103772">
                  <c:v>10375.6</c:v>
                </c:pt>
                <c:pt idx="103773">
                  <c:v>10375.7</c:v>
                </c:pt>
                <c:pt idx="103774">
                  <c:v>10375.8</c:v>
                </c:pt>
                <c:pt idx="103775">
                  <c:v>10375.9</c:v>
                </c:pt>
                <c:pt idx="103776">
                  <c:v>10376</c:v>
                </c:pt>
                <c:pt idx="103777">
                  <c:v>10376.1</c:v>
                </c:pt>
                <c:pt idx="103778">
                  <c:v>10376.2</c:v>
                </c:pt>
                <c:pt idx="103779">
                  <c:v>10376.3</c:v>
                </c:pt>
                <c:pt idx="103780">
                  <c:v>10376.4</c:v>
                </c:pt>
                <c:pt idx="103781">
                  <c:v>10376.5</c:v>
                </c:pt>
                <c:pt idx="103782">
                  <c:v>10376.6</c:v>
                </c:pt>
                <c:pt idx="103783">
                  <c:v>10376.7</c:v>
                </c:pt>
                <c:pt idx="103784">
                  <c:v>10376.8</c:v>
                </c:pt>
                <c:pt idx="103785">
                  <c:v>10376.9</c:v>
                </c:pt>
                <c:pt idx="103786">
                  <c:v>10377</c:v>
                </c:pt>
                <c:pt idx="103787">
                  <c:v>10377.1</c:v>
                </c:pt>
                <c:pt idx="103788">
                  <c:v>10377.2</c:v>
                </c:pt>
                <c:pt idx="103789">
                  <c:v>10377.3</c:v>
                </c:pt>
                <c:pt idx="103790">
                  <c:v>10377.4</c:v>
                </c:pt>
                <c:pt idx="103791">
                  <c:v>10377.5</c:v>
                </c:pt>
                <c:pt idx="103792">
                  <c:v>10377.6</c:v>
                </c:pt>
                <c:pt idx="103793">
                  <c:v>10377.7</c:v>
                </c:pt>
                <c:pt idx="103794">
                  <c:v>10377.8</c:v>
                </c:pt>
                <c:pt idx="103795">
                  <c:v>10377.9</c:v>
                </c:pt>
                <c:pt idx="103796">
                  <c:v>10378</c:v>
                </c:pt>
                <c:pt idx="103797">
                  <c:v>10378.1</c:v>
                </c:pt>
                <c:pt idx="103798">
                  <c:v>10378.2</c:v>
                </c:pt>
                <c:pt idx="103799">
                  <c:v>10378.3</c:v>
                </c:pt>
                <c:pt idx="103800">
                  <c:v>10378.4</c:v>
                </c:pt>
                <c:pt idx="103801">
                  <c:v>10378.5</c:v>
                </c:pt>
                <c:pt idx="103802">
                  <c:v>10378.6</c:v>
                </c:pt>
                <c:pt idx="103803">
                  <c:v>10378.7</c:v>
                </c:pt>
                <c:pt idx="103804">
                  <c:v>10378.8</c:v>
                </c:pt>
                <c:pt idx="103805">
                  <c:v>10378.9</c:v>
                </c:pt>
                <c:pt idx="103806">
                  <c:v>10379</c:v>
                </c:pt>
                <c:pt idx="103807">
                  <c:v>10379.1</c:v>
                </c:pt>
                <c:pt idx="103808">
                  <c:v>10379.2</c:v>
                </c:pt>
                <c:pt idx="103809">
                  <c:v>10379.3</c:v>
                </c:pt>
                <c:pt idx="103810">
                  <c:v>10379.4</c:v>
                </c:pt>
                <c:pt idx="103811">
                  <c:v>10379.5</c:v>
                </c:pt>
                <c:pt idx="103812">
                  <c:v>10379.6</c:v>
                </c:pt>
                <c:pt idx="103813">
                  <c:v>10379.7</c:v>
                </c:pt>
                <c:pt idx="103814">
                  <c:v>10379.8</c:v>
                </c:pt>
                <c:pt idx="103815">
                  <c:v>10379.9</c:v>
                </c:pt>
                <c:pt idx="103816">
                  <c:v>10380</c:v>
                </c:pt>
                <c:pt idx="103817">
                  <c:v>10380.1</c:v>
                </c:pt>
                <c:pt idx="103818">
                  <c:v>10380.2</c:v>
                </c:pt>
                <c:pt idx="103819">
                  <c:v>10380.3</c:v>
                </c:pt>
                <c:pt idx="103820">
                  <c:v>10380.4</c:v>
                </c:pt>
                <c:pt idx="103821">
                  <c:v>10380.5</c:v>
                </c:pt>
                <c:pt idx="103822">
                  <c:v>10380.6</c:v>
                </c:pt>
                <c:pt idx="103823">
                  <c:v>10380.7</c:v>
                </c:pt>
                <c:pt idx="103824">
                  <c:v>10380.8</c:v>
                </c:pt>
                <c:pt idx="103825">
                  <c:v>10380.9</c:v>
                </c:pt>
                <c:pt idx="103826">
                  <c:v>10381</c:v>
                </c:pt>
                <c:pt idx="103827">
                  <c:v>10381.1</c:v>
                </c:pt>
                <c:pt idx="103828">
                  <c:v>10381.2</c:v>
                </c:pt>
                <c:pt idx="103829">
                  <c:v>10381.3</c:v>
                </c:pt>
                <c:pt idx="103830">
                  <c:v>10381.4</c:v>
                </c:pt>
                <c:pt idx="103831">
                  <c:v>10381.5</c:v>
                </c:pt>
                <c:pt idx="103832">
                  <c:v>10381.6</c:v>
                </c:pt>
                <c:pt idx="103833">
                  <c:v>10381.7</c:v>
                </c:pt>
                <c:pt idx="103834">
                  <c:v>10381.8</c:v>
                </c:pt>
                <c:pt idx="103835">
                  <c:v>10381.9</c:v>
                </c:pt>
                <c:pt idx="103836">
                  <c:v>10382</c:v>
                </c:pt>
                <c:pt idx="103837">
                  <c:v>10382.1</c:v>
                </c:pt>
                <c:pt idx="103838">
                  <c:v>10382.2</c:v>
                </c:pt>
                <c:pt idx="103839">
                  <c:v>10382.3</c:v>
                </c:pt>
                <c:pt idx="103840">
                  <c:v>10382.4</c:v>
                </c:pt>
                <c:pt idx="103841">
                  <c:v>10382.5</c:v>
                </c:pt>
                <c:pt idx="103842">
                  <c:v>10382.6</c:v>
                </c:pt>
                <c:pt idx="103843">
                  <c:v>10382.7</c:v>
                </c:pt>
                <c:pt idx="103844">
                  <c:v>10382.8</c:v>
                </c:pt>
                <c:pt idx="103845">
                  <c:v>10382.9</c:v>
                </c:pt>
                <c:pt idx="103846">
                  <c:v>10383</c:v>
                </c:pt>
                <c:pt idx="103847">
                  <c:v>10383.1</c:v>
                </c:pt>
                <c:pt idx="103848">
                  <c:v>10383.2</c:v>
                </c:pt>
                <c:pt idx="103849">
                  <c:v>10383.3</c:v>
                </c:pt>
                <c:pt idx="103850">
                  <c:v>10383.4</c:v>
                </c:pt>
                <c:pt idx="103851">
                  <c:v>10383.5</c:v>
                </c:pt>
                <c:pt idx="103852">
                  <c:v>10383.6</c:v>
                </c:pt>
                <c:pt idx="103853">
                  <c:v>10383.7</c:v>
                </c:pt>
                <c:pt idx="103854">
                  <c:v>10383.8</c:v>
                </c:pt>
                <c:pt idx="103855">
                  <c:v>10383.9</c:v>
                </c:pt>
                <c:pt idx="103856">
                  <c:v>10384</c:v>
                </c:pt>
                <c:pt idx="103857">
                  <c:v>10384.1</c:v>
                </c:pt>
                <c:pt idx="103858">
                  <c:v>10384.2</c:v>
                </c:pt>
                <c:pt idx="103859">
                  <c:v>10384.3</c:v>
                </c:pt>
                <c:pt idx="103860">
                  <c:v>10384.4</c:v>
                </c:pt>
                <c:pt idx="103861">
                  <c:v>10384.5</c:v>
                </c:pt>
                <c:pt idx="103862">
                  <c:v>10384.6</c:v>
                </c:pt>
                <c:pt idx="103863">
                  <c:v>10384.7</c:v>
                </c:pt>
                <c:pt idx="103864">
                  <c:v>10384.8</c:v>
                </c:pt>
                <c:pt idx="103865">
                  <c:v>10384.9</c:v>
                </c:pt>
                <c:pt idx="103866">
                  <c:v>10385</c:v>
                </c:pt>
                <c:pt idx="103867">
                  <c:v>10385.1</c:v>
                </c:pt>
                <c:pt idx="103868">
                  <c:v>10385.2</c:v>
                </c:pt>
                <c:pt idx="103869">
                  <c:v>10385.3</c:v>
                </c:pt>
                <c:pt idx="103870">
                  <c:v>10385.4</c:v>
                </c:pt>
                <c:pt idx="103871">
                  <c:v>10385.5</c:v>
                </c:pt>
                <c:pt idx="103872">
                  <c:v>10385.6</c:v>
                </c:pt>
                <c:pt idx="103873">
                  <c:v>10385.7</c:v>
                </c:pt>
                <c:pt idx="103874">
                  <c:v>10385.8</c:v>
                </c:pt>
                <c:pt idx="103875">
                  <c:v>10385.9</c:v>
                </c:pt>
                <c:pt idx="103876">
                  <c:v>10386</c:v>
                </c:pt>
                <c:pt idx="103877">
                  <c:v>10386.1</c:v>
                </c:pt>
                <c:pt idx="103878">
                  <c:v>10386.2</c:v>
                </c:pt>
                <c:pt idx="103879">
                  <c:v>10386.3</c:v>
                </c:pt>
                <c:pt idx="103880">
                  <c:v>10386.4</c:v>
                </c:pt>
                <c:pt idx="103881">
                  <c:v>10386.5</c:v>
                </c:pt>
                <c:pt idx="103882">
                  <c:v>10386.6</c:v>
                </c:pt>
                <c:pt idx="103883">
                  <c:v>10386.7</c:v>
                </c:pt>
                <c:pt idx="103884">
                  <c:v>10386.8</c:v>
                </c:pt>
                <c:pt idx="103885">
                  <c:v>10386.9</c:v>
                </c:pt>
                <c:pt idx="103886">
                  <c:v>10387</c:v>
                </c:pt>
                <c:pt idx="103887">
                  <c:v>10387.1</c:v>
                </c:pt>
                <c:pt idx="103888">
                  <c:v>10387.2</c:v>
                </c:pt>
                <c:pt idx="103889">
                  <c:v>10387.3</c:v>
                </c:pt>
                <c:pt idx="103890">
                  <c:v>10387.4</c:v>
                </c:pt>
                <c:pt idx="103891">
                  <c:v>10387.5</c:v>
                </c:pt>
                <c:pt idx="103892">
                  <c:v>10387.6</c:v>
                </c:pt>
                <c:pt idx="103893">
                  <c:v>10387.7</c:v>
                </c:pt>
                <c:pt idx="103894">
                  <c:v>10387.8</c:v>
                </c:pt>
                <c:pt idx="103895">
                  <c:v>10387.9</c:v>
                </c:pt>
                <c:pt idx="103896">
                  <c:v>10388</c:v>
                </c:pt>
                <c:pt idx="103897">
                  <c:v>10388.1</c:v>
                </c:pt>
                <c:pt idx="103898">
                  <c:v>10388.2</c:v>
                </c:pt>
                <c:pt idx="103899">
                  <c:v>10388.3</c:v>
                </c:pt>
                <c:pt idx="103900">
                  <c:v>10388.4</c:v>
                </c:pt>
                <c:pt idx="103901">
                  <c:v>10388.5</c:v>
                </c:pt>
                <c:pt idx="103902">
                  <c:v>10388.6</c:v>
                </c:pt>
                <c:pt idx="103903">
                  <c:v>10388.7</c:v>
                </c:pt>
                <c:pt idx="103904">
                  <c:v>10388.8</c:v>
                </c:pt>
                <c:pt idx="103905">
                  <c:v>10388.9</c:v>
                </c:pt>
                <c:pt idx="103906">
                  <c:v>10389</c:v>
                </c:pt>
                <c:pt idx="103907">
                  <c:v>10389.1</c:v>
                </c:pt>
                <c:pt idx="103908">
                  <c:v>10389.2</c:v>
                </c:pt>
                <c:pt idx="103909">
                  <c:v>10389.3</c:v>
                </c:pt>
                <c:pt idx="103910">
                  <c:v>10389.4</c:v>
                </c:pt>
                <c:pt idx="103911">
                  <c:v>10389.5</c:v>
                </c:pt>
                <c:pt idx="103912">
                  <c:v>10389.6</c:v>
                </c:pt>
                <c:pt idx="103913">
                  <c:v>10389.7</c:v>
                </c:pt>
                <c:pt idx="103914">
                  <c:v>10389.8</c:v>
                </c:pt>
                <c:pt idx="103915">
                  <c:v>10389.9</c:v>
                </c:pt>
                <c:pt idx="103916">
                  <c:v>10390</c:v>
                </c:pt>
                <c:pt idx="103917">
                  <c:v>10390.1</c:v>
                </c:pt>
                <c:pt idx="103918">
                  <c:v>10390.2</c:v>
                </c:pt>
                <c:pt idx="103919">
                  <c:v>10390.3</c:v>
                </c:pt>
                <c:pt idx="103920">
                  <c:v>10390.4</c:v>
                </c:pt>
                <c:pt idx="103921">
                  <c:v>10390.5</c:v>
                </c:pt>
                <c:pt idx="103922">
                  <c:v>10390.6</c:v>
                </c:pt>
                <c:pt idx="103923">
                  <c:v>10390.7</c:v>
                </c:pt>
                <c:pt idx="103924">
                  <c:v>10390.8</c:v>
                </c:pt>
                <c:pt idx="103925">
                  <c:v>10390.9</c:v>
                </c:pt>
                <c:pt idx="103926">
                  <c:v>10391</c:v>
                </c:pt>
                <c:pt idx="103927">
                  <c:v>10391.1</c:v>
                </c:pt>
                <c:pt idx="103928">
                  <c:v>10391.2</c:v>
                </c:pt>
                <c:pt idx="103929">
                  <c:v>10391.3</c:v>
                </c:pt>
                <c:pt idx="103930">
                  <c:v>10391.4</c:v>
                </c:pt>
                <c:pt idx="103931">
                  <c:v>10391.5</c:v>
                </c:pt>
                <c:pt idx="103932">
                  <c:v>10391.6</c:v>
                </c:pt>
                <c:pt idx="103933">
                  <c:v>10391.7</c:v>
                </c:pt>
                <c:pt idx="103934">
                  <c:v>10391.8</c:v>
                </c:pt>
                <c:pt idx="103935">
                  <c:v>10391.9</c:v>
                </c:pt>
                <c:pt idx="103936">
                  <c:v>10392</c:v>
                </c:pt>
                <c:pt idx="103937">
                  <c:v>10392.1</c:v>
                </c:pt>
                <c:pt idx="103938">
                  <c:v>10392.2</c:v>
                </c:pt>
                <c:pt idx="103939">
                  <c:v>10392.3</c:v>
                </c:pt>
                <c:pt idx="103940">
                  <c:v>10392.4</c:v>
                </c:pt>
                <c:pt idx="103941">
                  <c:v>10392.5</c:v>
                </c:pt>
                <c:pt idx="103942">
                  <c:v>10392.6</c:v>
                </c:pt>
                <c:pt idx="103943">
                  <c:v>10392.7</c:v>
                </c:pt>
                <c:pt idx="103944">
                  <c:v>10392.8</c:v>
                </c:pt>
                <c:pt idx="103945">
                  <c:v>10392.9</c:v>
                </c:pt>
                <c:pt idx="103946">
                  <c:v>10393</c:v>
                </c:pt>
                <c:pt idx="103947">
                  <c:v>10393.1</c:v>
                </c:pt>
                <c:pt idx="103948">
                  <c:v>10393.2</c:v>
                </c:pt>
                <c:pt idx="103949">
                  <c:v>10393.3</c:v>
                </c:pt>
                <c:pt idx="103950">
                  <c:v>10393.4</c:v>
                </c:pt>
                <c:pt idx="103951">
                  <c:v>10393.5</c:v>
                </c:pt>
                <c:pt idx="103952">
                  <c:v>10393.6</c:v>
                </c:pt>
                <c:pt idx="103953">
                  <c:v>10393.7</c:v>
                </c:pt>
                <c:pt idx="103954">
                  <c:v>10393.8</c:v>
                </c:pt>
                <c:pt idx="103955">
                  <c:v>10393.9</c:v>
                </c:pt>
                <c:pt idx="103956">
                  <c:v>10394</c:v>
                </c:pt>
                <c:pt idx="103957">
                  <c:v>10394.1</c:v>
                </c:pt>
                <c:pt idx="103958">
                  <c:v>10394.2</c:v>
                </c:pt>
                <c:pt idx="103959">
                  <c:v>10394.3</c:v>
                </c:pt>
                <c:pt idx="103960">
                  <c:v>10394.4</c:v>
                </c:pt>
                <c:pt idx="103961">
                  <c:v>10394.5</c:v>
                </c:pt>
                <c:pt idx="103962">
                  <c:v>10394.6</c:v>
                </c:pt>
                <c:pt idx="103963">
                  <c:v>10394.7</c:v>
                </c:pt>
                <c:pt idx="103964">
                  <c:v>10394.8</c:v>
                </c:pt>
                <c:pt idx="103965">
                  <c:v>10394.9</c:v>
                </c:pt>
                <c:pt idx="103966">
                  <c:v>10395</c:v>
                </c:pt>
                <c:pt idx="103967">
                  <c:v>10395.1</c:v>
                </c:pt>
                <c:pt idx="103968">
                  <c:v>10395.2</c:v>
                </c:pt>
                <c:pt idx="103969">
                  <c:v>10395.3</c:v>
                </c:pt>
                <c:pt idx="103970">
                  <c:v>10395.4</c:v>
                </c:pt>
                <c:pt idx="103971">
                  <c:v>10395.5</c:v>
                </c:pt>
                <c:pt idx="103972">
                  <c:v>10395.6</c:v>
                </c:pt>
                <c:pt idx="103973">
                  <c:v>10395.7</c:v>
                </c:pt>
                <c:pt idx="103974">
                  <c:v>10395.8</c:v>
                </c:pt>
                <c:pt idx="103975">
                  <c:v>10395.9</c:v>
                </c:pt>
                <c:pt idx="103976">
                  <c:v>10396</c:v>
                </c:pt>
                <c:pt idx="103977">
                  <c:v>10396.1</c:v>
                </c:pt>
                <c:pt idx="103978">
                  <c:v>10396.2</c:v>
                </c:pt>
                <c:pt idx="103979">
                  <c:v>10396.3</c:v>
                </c:pt>
                <c:pt idx="103980">
                  <c:v>10396.4</c:v>
                </c:pt>
                <c:pt idx="103981">
                  <c:v>10396.5</c:v>
                </c:pt>
                <c:pt idx="103982">
                  <c:v>10396.6</c:v>
                </c:pt>
                <c:pt idx="103983">
                  <c:v>10396.7</c:v>
                </c:pt>
                <c:pt idx="103984">
                  <c:v>10396.8</c:v>
                </c:pt>
                <c:pt idx="103985">
                  <c:v>10396.9</c:v>
                </c:pt>
                <c:pt idx="103986">
                  <c:v>10397</c:v>
                </c:pt>
                <c:pt idx="103987">
                  <c:v>10397.1</c:v>
                </c:pt>
                <c:pt idx="103988">
                  <c:v>10397.2</c:v>
                </c:pt>
                <c:pt idx="103989">
                  <c:v>10397.3</c:v>
                </c:pt>
                <c:pt idx="103990">
                  <c:v>10397.4</c:v>
                </c:pt>
                <c:pt idx="103991">
                  <c:v>10397.5</c:v>
                </c:pt>
                <c:pt idx="103992">
                  <c:v>10397.6</c:v>
                </c:pt>
                <c:pt idx="103993">
                  <c:v>10397.7</c:v>
                </c:pt>
                <c:pt idx="103994">
                  <c:v>10397.8</c:v>
                </c:pt>
                <c:pt idx="103995">
                  <c:v>10397.9</c:v>
                </c:pt>
                <c:pt idx="103996">
                  <c:v>10398</c:v>
                </c:pt>
                <c:pt idx="103997">
                  <c:v>10398.1</c:v>
                </c:pt>
                <c:pt idx="103998">
                  <c:v>10398.2</c:v>
                </c:pt>
                <c:pt idx="103999">
                  <c:v>10398.3</c:v>
                </c:pt>
                <c:pt idx="104000">
                  <c:v>10398.4</c:v>
                </c:pt>
                <c:pt idx="104001">
                  <c:v>10398.5</c:v>
                </c:pt>
                <c:pt idx="104002">
                  <c:v>10398.6</c:v>
                </c:pt>
                <c:pt idx="104003">
                  <c:v>10398.7</c:v>
                </c:pt>
                <c:pt idx="104004">
                  <c:v>10398.8</c:v>
                </c:pt>
                <c:pt idx="104005">
                  <c:v>10398.9</c:v>
                </c:pt>
                <c:pt idx="104006">
                  <c:v>10399</c:v>
                </c:pt>
                <c:pt idx="104007">
                  <c:v>10399.1</c:v>
                </c:pt>
                <c:pt idx="104008">
                  <c:v>10399.2</c:v>
                </c:pt>
                <c:pt idx="104009">
                  <c:v>10399.3</c:v>
                </c:pt>
                <c:pt idx="104010">
                  <c:v>10399.4</c:v>
                </c:pt>
                <c:pt idx="104011">
                  <c:v>10399.5</c:v>
                </c:pt>
                <c:pt idx="104012">
                  <c:v>10399.6</c:v>
                </c:pt>
                <c:pt idx="104013">
                  <c:v>10399.7</c:v>
                </c:pt>
                <c:pt idx="104014">
                  <c:v>10399.8</c:v>
                </c:pt>
                <c:pt idx="104015">
                  <c:v>10399.9</c:v>
                </c:pt>
                <c:pt idx="104016">
                  <c:v>10400</c:v>
                </c:pt>
                <c:pt idx="104017">
                  <c:v>10400.1</c:v>
                </c:pt>
                <c:pt idx="104018">
                  <c:v>10400.2</c:v>
                </c:pt>
                <c:pt idx="104019">
                  <c:v>10400.3</c:v>
                </c:pt>
                <c:pt idx="104020">
                  <c:v>10400.4</c:v>
                </c:pt>
                <c:pt idx="104021">
                  <c:v>10400.5</c:v>
                </c:pt>
                <c:pt idx="104022">
                  <c:v>10400.6</c:v>
                </c:pt>
                <c:pt idx="104023">
                  <c:v>10400.7</c:v>
                </c:pt>
                <c:pt idx="104024">
                  <c:v>10400.8</c:v>
                </c:pt>
                <c:pt idx="104025">
                  <c:v>10400.9</c:v>
                </c:pt>
                <c:pt idx="104026">
                  <c:v>10401</c:v>
                </c:pt>
                <c:pt idx="104027">
                  <c:v>10401.1</c:v>
                </c:pt>
                <c:pt idx="104028">
                  <c:v>10401.2</c:v>
                </c:pt>
                <c:pt idx="104029">
                  <c:v>10401.3</c:v>
                </c:pt>
                <c:pt idx="104030">
                  <c:v>10401.4</c:v>
                </c:pt>
                <c:pt idx="104031">
                  <c:v>10401.5</c:v>
                </c:pt>
                <c:pt idx="104032">
                  <c:v>10401.6</c:v>
                </c:pt>
                <c:pt idx="104033">
                  <c:v>10401.7</c:v>
                </c:pt>
                <c:pt idx="104034">
                  <c:v>10401.8</c:v>
                </c:pt>
                <c:pt idx="104035">
                  <c:v>10401.9</c:v>
                </c:pt>
                <c:pt idx="104036">
                  <c:v>10402</c:v>
                </c:pt>
                <c:pt idx="104037">
                  <c:v>10402.1</c:v>
                </c:pt>
                <c:pt idx="104038">
                  <c:v>10402.2</c:v>
                </c:pt>
                <c:pt idx="104039">
                  <c:v>10402.3</c:v>
                </c:pt>
                <c:pt idx="104040">
                  <c:v>10402.4</c:v>
                </c:pt>
                <c:pt idx="104041">
                  <c:v>10402.5</c:v>
                </c:pt>
                <c:pt idx="104042">
                  <c:v>10402.6</c:v>
                </c:pt>
                <c:pt idx="104043">
                  <c:v>10402.7</c:v>
                </c:pt>
                <c:pt idx="104044">
                  <c:v>10402.8</c:v>
                </c:pt>
                <c:pt idx="104045">
                  <c:v>10402.9</c:v>
                </c:pt>
                <c:pt idx="104046">
                  <c:v>10403</c:v>
                </c:pt>
                <c:pt idx="104047">
                  <c:v>10403.1</c:v>
                </c:pt>
                <c:pt idx="104048">
                  <c:v>10403.2</c:v>
                </c:pt>
                <c:pt idx="104049">
                  <c:v>10403.3</c:v>
                </c:pt>
                <c:pt idx="104050">
                  <c:v>10403.4</c:v>
                </c:pt>
                <c:pt idx="104051">
                  <c:v>10403.5</c:v>
                </c:pt>
                <c:pt idx="104052">
                  <c:v>10403.6</c:v>
                </c:pt>
                <c:pt idx="104053">
                  <c:v>10403.7</c:v>
                </c:pt>
                <c:pt idx="104054">
                  <c:v>10403.8</c:v>
                </c:pt>
                <c:pt idx="104055">
                  <c:v>10403.9</c:v>
                </c:pt>
                <c:pt idx="104056">
                  <c:v>10404</c:v>
                </c:pt>
                <c:pt idx="104057">
                  <c:v>10404.1</c:v>
                </c:pt>
                <c:pt idx="104058">
                  <c:v>10404.2</c:v>
                </c:pt>
                <c:pt idx="104059">
                  <c:v>10404.3</c:v>
                </c:pt>
                <c:pt idx="104060">
                  <c:v>10404.4</c:v>
                </c:pt>
                <c:pt idx="104061">
                  <c:v>10404.5</c:v>
                </c:pt>
                <c:pt idx="104062">
                  <c:v>10404.6</c:v>
                </c:pt>
                <c:pt idx="104063">
                  <c:v>10404.7</c:v>
                </c:pt>
                <c:pt idx="104064">
                  <c:v>10404.8</c:v>
                </c:pt>
                <c:pt idx="104065">
                  <c:v>10404.9</c:v>
                </c:pt>
                <c:pt idx="104066">
                  <c:v>10405</c:v>
                </c:pt>
                <c:pt idx="104067">
                  <c:v>10405.1</c:v>
                </c:pt>
                <c:pt idx="104068">
                  <c:v>10405.2</c:v>
                </c:pt>
                <c:pt idx="104069">
                  <c:v>10405.3</c:v>
                </c:pt>
                <c:pt idx="104070">
                  <c:v>10405.4</c:v>
                </c:pt>
                <c:pt idx="104071">
                  <c:v>10405.5</c:v>
                </c:pt>
                <c:pt idx="104072">
                  <c:v>10405.6</c:v>
                </c:pt>
                <c:pt idx="104073">
                  <c:v>10405.7</c:v>
                </c:pt>
                <c:pt idx="104074">
                  <c:v>10405.8</c:v>
                </c:pt>
                <c:pt idx="104075">
                  <c:v>10405.9</c:v>
                </c:pt>
                <c:pt idx="104076">
                  <c:v>10406</c:v>
                </c:pt>
                <c:pt idx="104077">
                  <c:v>10406.1</c:v>
                </c:pt>
                <c:pt idx="104078">
                  <c:v>10406.2</c:v>
                </c:pt>
                <c:pt idx="104079">
                  <c:v>10406.3</c:v>
                </c:pt>
                <c:pt idx="104080">
                  <c:v>10406.4</c:v>
                </c:pt>
                <c:pt idx="104081">
                  <c:v>10406.5</c:v>
                </c:pt>
                <c:pt idx="104082">
                  <c:v>10406.6</c:v>
                </c:pt>
                <c:pt idx="104083">
                  <c:v>10406.7</c:v>
                </c:pt>
                <c:pt idx="104084">
                  <c:v>10406.8</c:v>
                </c:pt>
                <c:pt idx="104085">
                  <c:v>10406.9</c:v>
                </c:pt>
                <c:pt idx="104086">
                  <c:v>10407</c:v>
                </c:pt>
                <c:pt idx="104087">
                  <c:v>10407.1</c:v>
                </c:pt>
                <c:pt idx="104088">
                  <c:v>10407.2</c:v>
                </c:pt>
                <c:pt idx="104089">
                  <c:v>10407.3</c:v>
                </c:pt>
                <c:pt idx="104090">
                  <c:v>10407.4</c:v>
                </c:pt>
                <c:pt idx="104091">
                  <c:v>10407.5</c:v>
                </c:pt>
                <c:pt idx="104092">
                  <c:v>10407.6</c:v>
                </c:pt>
                <c:pt idx="104093">
                  <c:v>10407.7</c:v>
                </c:pt>
                <c:pt idx="104094">
                  <c:v>10407.8</c:v>
                </c:pt>
                <c:pt idx="104095">
                  <c:v>10407.9</c:v>
                </c:pt>
                <c:pt idx="104096">
                  <c:v>10408</c:v>
                </c:pt>
                <c:pt idx="104097">
                  <c:v>10408.1</c:v>
                </c:pt>
                <c:pt idx="104098">
                  <c:v>10408.2</c:v>
                </c:pt>
                <c:pt idx="104099">
                  <c:v>10408.3</c:v>
                </c:pt>
                <c:pt idx="104100">
                  <c:v>10408.4</c:v>
                </c:pt>
                <c:pt idx="104101">
                  <c:v>10408.5</c:v>
                </c:pt>
                <c:pt idx="104102">
                  <c:v>10408.6</c:v>
                </c:pt>
                <c:pt idx="104103">
                  <c:v>10408.7</c:v>
                </c:pt>
                <c:pt idx="104104">
                  <c:v>10408.8</c:v>
                </c:pt>
                <c:pt idx="104105">
                  <c:v>10408.9</c:v>
                </c:pt>
                <c:pt idx="104106">
                  <c:v>10409</c:v>
                </c:pt>
                <c:pt idx="104107">
                  <c:v>10409.1</c:v>
                </c:pt>
                <c:pt idx="104108">
                  <c:v>10409.2</c:v>
                </c:pt>
                <c:pt idx="104109">
                  <c:v>10409.3</c:v>
                </c:pt>
                <c:pt idx="104110">
                  <c:v>10409.4</c:v>
                </c:pt>
                <c:pt idx="104111">
                  <c:v>10409.5</c:v>
                </c:pt>
                <c:pt idx="104112">
                  <c:v>10409.6</c:v>
                </c:pt>
                <c:pt idx="104113">
                  <c:v>10409.7</c:v>
                </c:pt>
                <c:pt idx="104114">
                  <c:v>10409.8</c:v>
                </c:pt>
                <c:pt idx="104115">
                  <c:v>10409.9</c:v>
                </c:pt>
                <c:pt idx="104116">
                  <c:v>10410</c:v>
                </c:pt>
                <c:pt idx="104117">
                  <c:v>10410.1</c:v>
                </c:pt>
                <c:pt idx="104118">
                  <c:v>10410.2</c:v>
                </c:pt>
                <c:pt idx="104119">
                  <c:v>10410.3</c:v>
                </c:pt>
                <c:pt idx="104120">
                  <c:v>10410.4</c:v>
                </c:pt>
                <c:pt idx="104121">
                  <c:v>10410.5</c:v>
                </c:pt>
                <c:pt idx="104122">
                  <c:v>10410.6</c:v>
                </c:pt>
                <c:pt idx="104123">
                  <c:v>10410.7</c:v>
                </c:pt>
                <c:pt idx="104124">
                  <c:v>10410.8</c:v>
                </c:pt>
                <c:pt idx="104125">
                  <c:v>10410.9</c:v>
                </c:pt>
                <c:pt idx="104126">
                  <c:v>10411</c:v>
                </c:pt>
                <c:pt idx="104127">
                  <c:v>10411.1</c:v>
                </c:pt>
                <c:pt idx="104128">
                  <c:v>10411.2</c:v>
                </c:pt>
                <c:pt idx="104129">
                  <c:v>10411.3</c:v>
                </c:pt>
                <c:pt idx="104130">
                  <c:v>10411.4</c:v>
                </c:pt>
                <c:pt idx="104131">
                  <c:v>10411.5</c:v>
                </c:pt>
                <c:pt idx="104132">
                  <c:v>10411.6</c:v>
                </c:pt>
                <c:pt idx="104133">
                  <c:v>10411.7</c:v>
                </c:pt>
                <c:pt idx="104134">
                  <c:v>10411.8</c:v>
                </c:pt>
                <c:pt idx="104135">
                  <c:v>10411.9</c:v>
                </c:pt>
                <c:pt idx="104136">
                  <c:v>10412</c:v>
                </c:pt>
                <c:pt idx="104137">
                  <c:v>10412.1</c:v>
                </c:pt>
                <c:pt idx="104138">
                  <c:v>10412.2</c:v>
                </c:pt>
                <c:pt idx="104139">
                  <c:v>10412.3</c:v>
                </c:pt>
                <c:pt idx="104140">
                  <c:v>10412.4</c:v>
                </c:pt>
                <c:pt idx="104141">
                  <c:v>10412.5</c:v>
                </c:pt>
                <c:pt idx="104142">
                  <c:v>10412.6</c:v>
                </c:pt>
                <c:pt idx="104143">
                  <c:v>10412.7</c:v>
                </c:pt>
                <c:pt idx="104144">
                  <c:v>10412.8</c:v>
                </c:pt>
                <c:pt idx="104145">
                  <c:v>10412.9</c:v>
                </c:pt>
                <c:pt idx="104146">
                  <c:v>10413</c:v>
                </c:pt>
                <c:pt idx="104147">
                  <c:v>10413.1</c:v>
                </c:pt>
                <c:pt idx="104148">
                  <c:v>10413.2</c:v>
                </c:pt>
                <c:pt idx="104149">
                  <c:v>10413.3</c:v>
                </c:pt>
                <c:pt idx="104150">
                  <c:v>10413.4</c:v>
                </c:pt>
                <c:pt idx="104151">
                  <c:v>10413.5</c:v>
                </c:pt>
                <c:pt idx="104152">
                  <c:v>10413.6</c:v>
                </c:pt>
                <c:pt idx="104153">
                  <c:v>10413.7</c:v>
                </c:pt>
                <c:pt idx="104154">
                  <c:v>10413.8</c:v>
                </c:pt>
                <c:pt idx="104155">
                  <c:v>10413.9</c:v>
                </c:pt>
                <c:pt idx="104156">
                  <c:v>10414</c:v>
                </c:pt>
                <c:pt idx="104157">
                  <c:v>10414.1</c:v>
                </c:pt>
                <c:pt idx="104158">
                  <c:v>10414.2</c:v>
                </c:pt>
                <c:pt idx="104159">
                  <c:v>10414.3</c:v>
                </c:pt>
                <c:pt idx="104160">
                  <c:v>10414.4</c:v>
                </c:pt>
                <c:pt idx="104161">
                  <c:v>10414.5</c:v>
                </c:pt>
                <c:pt idx="104162">
                  <c:v>10414.6</c:v>
                </c:pt>
                <c:pt idx="104163">
                  <c:v>10414.7</c:v>
                </c:pt>
                <c:pt idx="104164">
                  <c:v>10414.8</c:v>
                </c:pt>
                <c:pt idx="104165">
                  <c:v>10414.9</c:v>
                </c:pt>
                <c:pt idx="104166">
                  <c:v>10415</c:v>
                </c:pt>
                <c:pt idx="104167">
                  <c:v>10415.1</c:v>
                </c:pt>
                <c:pt idx="104168">
                  <c:v>10415.2</c:v>
                </c:pt>
                <c:pt idx="104169">
                  <c:v>10415.3</c:v>
                </c:pt>
                <c:pt idx="104170">
                  <c:v>10415.4</c:v>
                </c:pt>
                <c:pt idx="104171">
                  <c:v>10415.5</c:v>
                </c:pt>
                <c:pt idx="104172">
                  <c:v>10415.6</c:v>
                </c:pt>
                <c:pt idx="104173">
                  <c:v>10415.7</c:v>
                </c:pt>
                <c:pt idx="104174">
                  <c:v>10415.8</c:v>
                </c:pt>
                <c:pt idx="104175">
                  <c:v>10415.9</c:v>
                </c:pt>
                <c:pt idx="104176">
                  <c:v>10416</c:v>
                </c:pt>
                <c:pt idx="104177">
                  <c:v>10416.1</c:v>
                </c:pt>
                <c:pt idx="104178">
                  <c:v>10416.2</c:v>
                </c:pt>
                <c:pt idx="104179">
                  <c:v>10416.3</c:v>
                </c:pt>
                <c:pt idx="104180">
                  <c:v>10416.4</c:v>
                </c:pt>
                <c:pt idx="104181">
                  <c:v>10416.5</c:v>
                </c:pt>
                <c:pt idx="104182">
                  <c:v>10416.6</c:v>
                </c:pt>
                <c:pt idx="104183">
                  <c:v>10416.7</c:v>
                </c:pt>
                <c:pt idx="104184">
                  <c:v>10416.8</c:v>
                </c:pt>
                <c:pt idx="104185">
                  <c:v>10416.9</c:v>
                </c:pt>
                <c:pt idx="104186">
                  <c:v>10417</c:v>
                </c:pt>
                <c:pt idx="104187">
                  <c:v>10417.1</c:v>
                </c:pt>
                <c:pt idx="104188">
                  <c:v>10417.2</c:v>
                </c:pt>
                <c:pt idx="104189">
                  <c:v>10417.3</c:v>
                </c:pt>
                <c:pt idx="104190">
                  <c:v>10417.4</c:v>
                </c:pt>
                <c:pt idx="104191">
                  <c:v>10417.5</c:v>
                </c:pt>
                <c:pt idx="104192">
                  <c:v>10417.6</c:v>
                </c:pt>
                <c:pt idx="104193">
                  <c:v>10417.7</c:v>
                </c:pt>
                <c:pt idx="104194">
                  <c:v>10417.8</c:v>
                </c:pt>
                <c:pt idx="104195">
                  <c:v>10417.9</c:v>
                </c:pt>
                <c:pt idx="104196">
                  <c:v>10418</c:v>
                </c:pt>
                <c:pt idx="104197">
                  <c:v>10418.1</c:v>
                </c:pt>
                <c:pt idx="104198">
                  <c:v>10418.2</c:v>
                </c:pt>
                <c:pt idx="104199">
                  <c:v>10418.3</c:v>
                </c:pt>
                <c:pt idx="104200">
                  <c:v>10418.4</c:v>
                </c:pt>
                <c:pt idx="104201">
                  <c:v>10418.5</c:v>
                </c:pt>
                <c:pt idx="104202">
                  <c:v>10418.6</c:v>
                </c:pt>
                <c:pt idx="104203">
                  <c:v>10418.7</c:v>
                </c:pt>
                <c:pt idx="104204">
                  <c:v>10418.8</c:v>
                </c:pt>
                <c:pt idx="104205">
                  <c:v>10418.9</c:v>
                </c:pt>
                <c:pt idx="104206">
                  <c:v>10419</c:v>
                </c:pt>
                <c:pt idx="104207">
                  <c:v>10419.1</c:v>
                </c:pt>
                <c:pt idx="104208">
                  <c:v>10419.2</c:v>
                </c:pt>
                <c:pt idx="104209">
                  <c:v>10419.3</c:v>
                </c:pt>
                <c:pt idx="104210">
                  <c:v>10419.4</c:v>
                </c:pt>
                <c:pt idx="104211">
                  <c:v>10419.5</c:v>
                </c:pt>
                <c:pt idx="104212">
                  <c:v>10419.6</c:v>
                </c:pt>
                <c:pt idx="104213">
                  <c:v>10419.7</c:v>
                </c:pt>
                <c:pt idx="104214">
                  <c:v>10419.8</c:v>
                </c:pt>
                <c:pt idx="104215">
                  <c:v>10419.9</c:v>
                </c:pt>
                <c:pt idx="104216">
                  <c:v>10420</c:v>
                </c:pt>
                <c:pt idx="104217">
                  <c:v>10420.1</c:v>
                </c:pt>
                <c:pt idx="104218">
                  <c:v>10420.2</c:v>
                </c:pt>
                <c:pt idx="104219">
                  <c:v>10420.3</c:v>
                </c:pt>
                <c:pt idx="104220">
                  <c:v>10420.4</c:v>
                </c:pt>
                <c:pt idx="104221">
                  <c:v>10420.5</c:v>
                </c:pt>
                <c:pt idx="104222">
                  <c:v>10420.6</c:v>
                </c:pt>
                <c:pt idx="104223">
                  <c:v>10420.7</c:v>
                </c:pt>
                <c:pt idx="104224">
                  <c:v>10420.8</c:v>
                </c:pt>
                <c:pt idx="104225">
                  <c:v>10420.9</c:v>
                </c:pt>
                <c:pt idx="104226">
                  <c:v>10421</c:v>
                </c:pt>
                <c:pt idx="104227">
                  <c:v>10421.1</c:v>
                </c:pt>
                <c:pt idx="104228">
                  <c:v>10421.2</c:v>
                </c:pt>
                <c:pt idx="104229">
                  <c:v>10421.3</c:v>
                </c:pt>
                <c:pt idx="104230">
                  <c:v>10421.4</c:v>
                </c:pt>
                <c:pt idx="104231">
                  <c:v>10421.5</c:v>
                </c:pt>
                <c:pt idx="104232">
                  <c:v>10421.6</c:v>
                </c:pt>
                <c:pt idx="104233">
                  <c:v>10421.7</c:v>
                </c:pt>
                <c:pt idx="104234">
                  <c:v>10421.8</c:v>
                </c:pt>
                <c:pt idx="104235">
                  <c:v>10421.9</c:v>
                </c:pt>
                <c:pt idx="104236">
                  <c:v>10422</c:v>
                </c:pt>
                <c:pt idx="104237">
                  <c:v>10422.1</c:v>
                </c:pt>
                <c:pt idx="104238">
                  <c:v>10422.2</c:v>
                </c:pt>
                <c:pt idx="104239">
                  <c:v>10422.3</c:v>
                </c:pt>
                <c:pt idx="104240">
                  <c:v>10422.4</c:v>
                </c:pt>
                <c:pt idx="104241">
                  <c:v>10422.5</c:v>
                </c:pt>
                <c:pt idx="104242">
                  <c:v>10422.6</c:v>
                </c:pt>
                <c:pt idx="104243">
                  <c:v>10422.7</c:v>
                </c:pt>
                <c:pt idx="104244">
                  <c:v>10422.8</c:v>
                </c:pt>
                <c:pt idx="104245">
                  <c:v>10422.9</c:v>
                </c:pt>
                <c:pt idx="104246">
                  <c:v>10423</c:v>
                </c:pt>
                <c:pt idx="104247">
                  <c:v>10423.1</c:v>
                </c:pt>
                <c:pt idx="104248">
                  <c:v>10423.2</c:v>
                </c:pt>
                <c:pt idx="104249">
                  <c:v>10423.3</c:v>
                </c:pt>
                <c:pt idx="104250">
                  <c:v>10423.4</c:v>
                </c:pt>
                <c:pt idx="104251">
                  <c:v>10423.5</c:v>
                </c:pt>
                <c:pt idx="104252">
                  <c:v>10423.6</c:v>
                </c:pt>
                <c:pt idx="104253">
                  <c:v>10423.7</c:v>
                </c:pt>
                <c:pt idx="104254">
                  <c:v>10423.8</c:v>
                </c:pt>
                <c:pt idx="104255">
                  <c:v>10423.9</c:v>
                </c:pt>
                <c:pt idx="104256">
                  <c:v>10424</c:v>
                </c:pt>
                <c:pt idx="104257">
                  <c:v>10424.1</c:v>
                </c:pt>
                <c:pt idx="104258">
                  <c:v>10424.2</c:v>
                </c:pt>
                <c:pt idx="104259">
                  <c:v>10424.3</c:v>
                </c:pt>
                <c:pt idx="104260">
                  <c:v>10424.4</c:v>
                </c:pt>
                <c:pt idx="104261">
                  <c:v>10424.5</c:v>
                </c:pt>
                <c:pt idx="104262">
                  <c:v>10424.6</c:v>
                </c:pt>
                <c:pt idx="104263">
                  <c:v>10424.7</c:v>
                </c:pt>
                <c:pt idx="104264">
                  <c:v>10424.8</c:v>
                </c:pt>
                <c:pt idx="104265">
                  <c:v>10424.9</c:v>
                </c:pt>
                <c:pt idx="104266">
                  <c:v>10425</c:v>
                </c:pt>
                <c:pt idx="104267">
                  <c:v>10425.1</c:v>
                </c:pt>
                <c:pt idx="104268">
                  <c:v>10425.2</c:v>
                </c:pt>
                <c:pt idx="104269">
                  <c:v>10425.3</c:v>
                </c:pt>
                <c:pt idx="104270">
                  <c:v>10425.4</c:v>
                </c:pt>
                <c:pt idx="104271">
                  <c:v>10425.5</c:v>
                </c:pt>
                <c:pt idx="104272">
                  <c:v>10425.6</c:v>
                </c:pt>
                <c:pt idx="104273">
                  <c:v>10425.7</c:v>
                </c:pt>
                <c:pt idx="104274">
                  <c:v>10425.8</c:v>
                </c:pt>
                <c:pt idx="104275">
                  <c:v>10425.9</c:v>
                </c:pt>
                <c:pt idx="104276">
                  <c:v>10426</c:v>
                </c:pt>
                <c:pt idx="104277">
                  <c:v>10426.1</c:v>
                </c:pt>
                <c:pt idx="104278">
                  <c:v>10426.2</c:v>
                </c:pt>
                <c:pt idx="104279">
                  <c:v>10426.3</c:v>
                </c:pt>
                <c:pt idx="104280">
                  <c:v>10426.4</c:v>
                </c:pt>
                <c:pt idx="104281">
                  <c:v>10426.5</c:v>
                </c:pt>
                <c:pt idx="104282">
                  <c:v>10426.6</c:v>
                </c:pt>
                <c:pt idx="104283">
                  <c:v>10426.7</c:v>
                </c:pt>
                <c:pt idx="104284">
                  <c:v>10426.8</c:v>
                </c:pt>
                <c:pt idx="104285">
                  <c:v>10426.9</c:v>
                </c:pt>
                <c:pt idx="104286">
                  <c:v>10427</c:v>
                </c:pt>
                <c:pt idx="104287">
                  <c:v>10427.1</c:v>
                </c:pt>
                <c:pt idx="104288">
                  <c:v>10427.2</c:v>
                </c:pt>
                <c:pt idx="104289">
                  <c:v>10427.3</c:v>
                </c:pt>
                <c:pt idx="104290">
                  <c:v>10427.4</c:v>
                </c:pt>
                <c:pt idx="104291">
                  <c:v>10427.5</c:v>
                </c:pt>
                <c:pt idx="104292">
                  <c:v>10427.6</c:v>
                </c:pt>
                <c:pt idx="104293">
                  <c:v>10427.7</c:v>
                </c:pt>
                <c:pt idx="104294">
                  <c:v>10427.8</c:v>
                </c:pt>
                <c:pt idx="104295">
                  <c:v>10427.9</c:v>
                </c:pt>
                <c:pt idx="104296">
                  <c:v>10428</c:v>
                </c:pt>
                <c:pt idx="104297">
                  <c:v>10428.1</c:v>
                </c:pt>
                <c:pt idx="104298">
                  <c:v>10428.2</c:v>
                </c:pt>
                <c:pt idx="104299">
                  <c:v>10428.3</c:v>
                </c:pt>
                <c:pt idx="104300">
                  <c:v>10428.4</c:v>
                </c:pt>
                <c:pt idx="104301">
                  <c:v>10428.5</c:v>
                </c:pt>
                <c:pt idx="104302">
                  <c:v>10428.6</c:v>
                </c:pt>
                <c:pt idx="104303">
                  <c:v>10428.7</c:v>
                </c:pt>
                <c:pt idx="104304">
                  <c:v>10428.8</c:v>
                </c:pt>
                <c:pt idx="104305">
                  <c:v>10428.9</c:v>
                </c:pt>
                <c:pt idx="104306">
                  <c:v>10429</c:v>
                </c:pt>
                <c:pt idx="104307">
                  <c:v>10429.1</c:v>
                </c:pt>
                <c:pt idx="104308">
                  <c:v>10429.2</c:v>
                </c:pt>
                <c:pt idx="104309">
                  <c:v>10429.3</c:v>
                </c:pt>
                <c:pt idx="104310">
                  <c:v>10429.4</c:v>
                </c:pt>
                <c:pt idx="104311">
                  <c:v>10429.5</c:v>
                </c:pt>
                <c:pt idx="104312">
                  <c:v>10429.6</c:v>
                </c:pt>
                <c:pt idx="104313">
                  <c:v>10429.7</c:v>
                </c:pt>
                <c:pt idx="104314">
                  <c:v>10429.8</c:v>
                </c:pt>
                <c:pt idx="104315">
                  <c:v>10429.9</c:v>
                </c:pt>
                <c:pt idx="104316">
                  <c:v>10430</c:v>
                </c:pt>
                <c:pt idx="104317">
                  <c:v>10430.1</c:v>
                </c:pt>
                <c:pt idx="104318">
                  <c:v>10430.2</c:v>
                </c:pt>
                <c:pt idx="104319">
                  <c:v>10430.3</c:v>
                </c:pt>
                <c:pt idx="104320">
                  <c:v>10430.4</c:v>
                </c:pt>
                <c:pt idx="104321">
                  <c:v>10430.5</c:v>
                </c:pt>
                <c:pt idx="104322">
                  <c:v>10430.6</c:v>
                </c:pt>
                <c:pt idx="104323">
                  <c:v>10430.7</c:v>
                </c:pt>
                <c:pt idx="104324">
                  <c:v>10430.8</c:v>
                </c:pt>
                <c:pt idx="104325">
                  <c:v>10430.9</c:v>
                </c:pt>
                <c:pt idx="104326">
                  <c:v>10431</c:v>
                </c:pt>
                <c:pt idx="104327">
                  <c:v>10431.1</c:v>
                </c:pt>
                <c:pt idx="104328">
                  <c:v>10431.2</c:v>
                </c:pt>
                <c:pt idx="104329">
                  <c:v>10431.3</c:v>
                </c:pt>
                <c:pt idx="104330">
                  <c:v>10431.4</c:v>
                </c:pt>
                <c:pt idx="104331">
                  <c:v>10431.5</c:v>
                </c:pt>
                <c:pt idx="104332">
                  <c:v>10431.6</c:v>
                </c:pt>
                <c:pt idx="104333">
                  <c:v>10431.7</c:v>
                </c:pt>
                <c:pt idx="104334">
                  <c:v>10431.8</c:v>
                </c:pt>
                <c:pt idx="104335">
                  <c:v>10431.9</c:v>
                </c:pt>
                <c:pt idx="104336">
                  <c:v>10432</c:v>
                </c:pt>
                <c:pt idx="104337">
                  <c:v>10432.1</c:v>
                </c:pt>
                <c:pt idx="104338">
                  <c:v>10432.2</c:v>
                </c:pt>
                <c:pt idx="104339">
                  <c:v>10432.3</c:v>
                </c:pt>
                <c:pt idx="104340">
                  <c:v>10432.4</c:v>
                </c:pt>
                <c:pt idx="104341">
                  <c:v>10432.5</c:v>
                </c:pt>
                <c:pt idx="104342">
                  <c:v>10432.6</c:v>
                </c:pt>
                <c:pt idx="104343">
                  <c:v>10432.7</c:v>
                </c:pt>
                <c:pt idx="104344">
                  <c:v>10432.8</c:v>
                </c:pt>
                <c:pt idx="104345">
                  <c:v>10432.9</c:v>
                </c:pt>
                <c:pt idx="104346">
                  <c:v>10433</c:v>
                </c:pt>
                <c:pt idx="104347">
                  <c:v>10433.1</c:v>
                </c:pt>
                <c:pt idx="104348">
                  <c:v>10433.2</c:v>
                </c:pt>
                <c:pt idx="104349">
                  <c:v>10433.3</c:v>
                </c:pt>
                <c:pt idx="104350">
                  <c:v>10433.4</c:v>
                </c:pt>
                <c:pt idx="104351">
                  <c:v>10433.5</c:v>
                </c:pt>
                <c:pt idx="104352">
                  <c:v>10433.6</c:v>
                </c:pt>
                <c:pt idx="104353">
                  <c:v>10433.7</c:v>
                </c:pt>
                <c:pt idx="104354">
                  <c:v>10433.8</c:v>
                </c:pt>
                <c:pt idx="104355">
                  <c:v>10433.9</c:v>
                </c:pt>
                <c:pt idx="104356">
                  <c:v>10434</c:v>
                </c:pt>
                <c:pt idx="104357">
                  <c:v>10434.1</c:v>
                </c:pt>
                <c:pt idx="104358">
                  <c:v>10434.2</c:v>
                </c:pt>
                <c:pt idx="104359">
                  <c:v>10434.3</c:v>
                </c:pt>
                <c:pt idx="104360">
                  <c:v>10434.4</c:v>
                </c:pt>
                <c:pt idx="104361">
                  <c:v>10434.5</c:v>
                </c:pt>
                <c:pt idx="104362">
                  <c:v>10434.6</c:v>
                </c:pt>
                <c:pt idx="104363">
                  <c:v>10434.7</c:v>
                </c:pt>
                <c:pt idx="104364">
                  <c:v>10434.8</c:v>
                </c:pt>
                <c:pt idx="104365">
                  <c:v>10434.9</c:v>
                </c:pt>
                <c:pt idx="104366">
                  <c:v>10435</c:v>
                </c:pt>
                <c:pt idx="104367">
                  <c:v>10435.1</c:v>
                </c:pt>
                <c:pt idx="104368">
                  <c:v>10435.2</c:v>
                </c:pt>
                <c:pt idx="104369">
                  <c:v>10435.3</c:v>
                </c:pt>
                <c:pt idx="104370">
                  <c:v>10435.4</c:v>
                </c:pt>
                <c:pt idx="104371">
                  <c:v>10435.5</c:v>
                </c:pt>
                <c:pt idx="104372">
                  <c:v>10435.6</c:v>
                </c:pt>
                <c:pt idx="104373">
                  <c:v>10435.7</c:v>
                </c:pt>
                <c:pt idx="104374">
                  <c:v>10435.8</c:v>
                </c:pt>
                <c:pt idx="104375">
                  <c:v>10435.9</c:v>
                </c:pt>
                <c:pt idx="104376">
                  <c:v>10436</c:v>
                </c:pt>
                <c:pt idx="104377">
                  <c:v>10436.1</c:v>
                </c:pt>
                <c:pt idx="104378">
                  <c:v>10436.2</c:v>
                </c:pt>
                <c:pt idx="104379">
                  <c:v>10436.3</c:v>
                </c:pt>
                <c:pt idx="104380">
                  <c:v>10436.4</c:v>
                </c:pt>
                <c:pt idx="104381">
                  <c:v>10436.5</c:v>
                </c:pt>
                <c:pt idx="104382">
                  <c:v>10436.6</c:v>
                </c:pt>
                <c:pt idx="104383">
                  <c:v>10436.7</c:v>
                </c:pt>
                <c:pt idx="104384">
                  <c:v>10436.8</c:v>
                </c:pt>
                <c:pt idx="104385">
                  <c:v>10436.9</c:v>
                </c:pt>
                <c:pt idx="104386">
                  <c:v>10437</c:v>
                </c:pt>
                <c:pt idx="104387">
                  <c:v>10437.1</c:v>
                </c:pt>
                <c:pt idx="104388">
                  <c:v>10437.2</c:v>
                </c:pt>
                <c:pt idx="104389">
                  <c:v>10437.3</c:v>
                </c:pt>
                <c:pt idx="104390">
                  <c:v>10437.4</c:v>
                </c:pt>
                <c:pt idx="104391">
                  <c:v>10437.5</c:v>
                </c:pt>
                <c:pt idx="104392">
                  <c:v>10437.6</c:v>
                </c:pt>
                <c:pt idx="104393">
                  <c:v>10437.7</c:v>
                </c:pt>
                <c:pt idx="104394">
                  <c:v>10437.8</c:v>
                </c:pt>
                <c:pt idx="104395">
                  <c:v>10437.9</c:v>
                </c:pt>
                <c:pt idx="104396">
                  <c:v>10438</c:v>
                </c:pt>
                <c:pt idx="104397">
                  <c:v>10438.1</c:v>
                </c:pt>
                <c:pt idx="104398">
                  <c:v>10438.2</c:v>
                </c:pt>
                <c:pt idx="104399">
                  <c:v>10438.3</c:v>
                </c:pt>
                <c:pt idx="104400">
                  <c:v>10438.4</c:v>
                </c:pt>
                <c:pt idx="104401">
                  <c:v>10438.5</c:v>
                </c:pt>
                <c:pt idx="104402">
                  <c:v>10438.6</c:v>
                </c:pt>
                <c:pt idx="104403">
                  <c:v>10438.7</c:v>
                </c:pt>
                <c:pt idx="104404">
                  <c:v>10438.8</c:v>
                </c:pt>
                <c:pt idx="104405">
                  <c:v>10438.9</c:v>
                </c:pt>
                <c:pt idx="104406">
                  <c:v>10439</c:v>
                </c:pt>
                <c:pt idx="104407">
                  <c:v>10439.1</c:v>
                </c:pt>
                <c:pt idx="104408">
                  <c:v>10439.2</c:v>
                </c:pt>
                <c:pt idx="104409">
                  <c:v>10439.3</c:v>
                </c:pt>
                <c:pt idx="104410">
                  <c:v>10439.4</c:v>
                </c:pt>
                <c:pt idx="104411">
                  <c:v>10439.5</c:v>
                </c:pt>
                <c:pt idx="104412">
                  <c:v>10439.6</c:v>
                </c:pt>
                <c:pt idx="104413">
                  <c:v>10439.7</c:v>
                </c:pt>
                <c:pt idx="104414">
                  <c:v>10439.8</c:v>
                </c:pt>
                <c:pt idx="104415">
                  <c:v>10439.9</c:v>
                </c:pt>
                <c:pt idx="104416">
                  <c:v>10440</c:v>
                </c:pt>
                <c:pt idx="104417">
                  <c:v>10440.1</c:v>
                </c:pt>
                <c:pt idx="104418">
                  <c:v>10440.2</c:v>
                </c:pt>
                <c:pt idx="104419">
                  <c:v>10440.3</c:v>
                </c:pt>
                <c:pt idx="104420">
                  <c:v>10440.4</c:v>
                </c:pt>
                <c:pt idx="104421">
                  <c:v>10440.5</c:v>
                </c:pt>
                <c:pt idx="104422">
                  <c:v>10440.6</c:v>
                </c:pt>
                <c:pt idx="104423">
                  <c:v>10440.7</c:v>
                </c:pt>
                <c:pt idx="104424">
                  <c:v>10440.8</c:v>
                </c:pt>
                <c:pt idx="104425">
                  <c:v>10440.9</c:v>
                </c:pt>
                <c:pt idx="104426">
                  <c:v>10441</c:v>
                </c:pt>
                <c:pt idx="104427">
                  <c:v>10441.1</c:v>
                </c:pt>
                <c:pt idx="104428">
                  <c:v>10441.2</c:v>
                </c:pt>
                <c:pt idx="104429">
                  <c:v>10441.3</c:v>
                </c:pt>
                <c:pt idx="104430">
                  <c:v>10441.4</c:v>
                </c:pt>
                <c:pt idx="104431">
                  <c:v>10441.5</c:v>
                </c:pt>
                <c:pt idx="104432">
                  <c:v>10441.6</c:v>
                </c:pt>
                <c:pt idx="104433">
                  <c:v>10441.7</c:v>
                </c:pt>
                <c:pt idx="104434">
                  <c:v>10441.8</c:v>
                </c:pt>
                <c:pt idx="104435">
                  <c:v>10441.9</c:v>
                </c:pt>
                <c:pt idx="104436">
                  <c:v>10442</c:v>
                </c:pt>
                <c:pt idx="104437">
                  <c:v>10442.1</c:v>
                </c:pt>
                <c:pt idx="104438">
                  <c:v>10442.2</c:v>
                </c:pt>
                <c:pt idx="104439">
                  <c:v>10442.3</c:v>
                </c:pt>
                <c:pt idx="104440">
                  <c:v>10442.4</c:v>
                </c:pt>
                <c:pt idx="104441">
                  <c:v>10442.5</c:v>
                </c:pt>
                <c:pt idx="104442">
                  <c:v>10442.6</c:v>
                </c:pt>
                <c:pt idx="104443">
                  <c:v>10442.7</c:v>
                </c:pt>
                <c:pt idx="104444">
                  <c:v>10442.8</c:v>
                </c:pt>
                <c:pt idx="104445">
                  <c:v>10442.9</c:v>
                </c:pt>
                <c:pt idx="104446">
                  <c:v>10443</c:v>
                </c:pt>
                <c:pt idx="104447">
                  <c:v>10443.1</c:v>
                </c:pt>
                <c:pt idx="104448">
                  <c:v>10443.2</c:v>
                </c:pt>
                <c:pt idx="104449">
                  <c:v>10443.3</c:v>
                </c:pt>
                <c:pt idx="104450">
                  <c:v>10443.4</c:v>
                </c:pt>
                <c:pt idx="104451">
                  <c:v>10443.5</c:v>
                </c:pt>
                <c:pt idx="104452">
                  <c:v>10443.6</c:v>
                </c:pt>
                <c:pt idx="104453">
                  <c:v>10443.7</c:v>
                </c:pt>
                <c:pt idx="104454">
                  <c:v>10443.8</c:v>
                </c:pt>
                <c:pt idx="104455">
                  <c:v>10443.9</c:v>
                </c:pt>
                <c:pt idx="104456">
                  <c:v>10444</c:v>
                </c:pt>
                <c:pt idx="104457">
                  <c:v>10444.1</c:v>
                </c:pt>
                <c:pt idx="104458">
                  <c:v>10444.2</c:v>
                </c:pt>
                <c:pt idx="104459">
                  <c:v>10444.3</c:v>
                </c:pt>
                <c:pt idx="104460">
                  <c:v>10444.4</c:v>
                </c:pt>
                <c:pt idx="104461">
                  <c:v>10444.5</c:v>
                </c:pt>
                <c:pt idx="104462">
                  <c:v>10444.6</c:v>
                </c:pt>
                <c:pt idx="104463">
                  <c:v>10444.7</c:v>
                </c:pt>
                <c:pt idx="104464">
                  <c:v>10444.8</c:v>
                </c:pt>
                <c:pt idx="104465">
                  <c:v>10444.9</c:v>
                </c:pt>
                <c:pt idx="104466">
                  <c:v>10445</c:v>
                </c:pt>
                <c:pt idx="104467">
                  <c:v>10445.1</c:v>
                </c:pt>
                <c:pt idx="104468">
                  <c:v>10445.2</c:v>
                </c:pt>
                <c:pt idx="104469">
                  <c:v>10445.3</c:v>
                </c:pt>
                <c:pt idx="104470">
                  <c:v>10445.4</c:v>
                </c:pt>
                <c:pt idx="104471">
                  <c:v>10445.5</c:v>
                </c:pt>
                <c:pt idx="104472">
                  <c:v>10445.6</c:v>
                </c:pt>
                <c:pt idx="104473">
                  <c:v>10445.7</c:v>
                </c:pt>
                <c:pt idx="104474">
                  <c:v>10445.8</c:v>
                </c:pt>
                <c:pt idx="104475">
                  <c:v>10445.9</c:v>
                </c:pt>
                <c:pt idx="104476">
                  <c:v>10446</c:v>
                </c:pt>
                <c:pt idx="104477">
                  <c:v>10446.1</c:v>
                </c:pt>
                <c:pt idx="104478">
                  <c:v>10446.2</c:v>
                </c:pt>
                <c:pt idx="104479">
                  <c:v>10446.3</c:v>
                </c:pt>
                <c:pt idx="104480">
                  <c:v>10446.4</c:v>
                </c:pt>
                <c:pt idx="104481">
                  <c:v>10446.5</c:v>
                </c:pt>
                <c:pt idx="104482">
                  <c:v>10446.6</c:v>
                </c:pt>
                <c:pt idx="104483">
                  <c:v>10446.7</c:v>
                </c:pt>
                <c:pt idx="104484">
                  <c:v>10446.8</c:v>
                </c:pt>
                <c:pt idx="104485">
                  <c:v>10446.9</c:v>
                </c:pt>
                <c:pt idx="104486">
                  <c:v>10447</c:v>
                </c:pt>
                <c:pt idx="104487">
                  <c:v>10447.1</c:v>
                </c:pt>
                <c:pt idx="104488">
                  <c:v>10447.2</c:v>
                </c:pt>
                <c:pt idx="104489">
                  <c:v>10447.3</c:v>
                </c:pt>
                <c:pt idx="104490">
                  <c:v>10447.4</c:v>
                </c:pt>
                <c:pt idx="104491">
                  <c:v>10447.5</c:v>
                </c:pt>
                <c:pt idx="104492">
                  <c:v>10447.6</c:v>
                </c:pt>
                <c:pt idx="104493">
                  <c:v>10447.7</c:v>
                </c:pt>
                <c:pt idx="104494">
                  <c:v>10447.8</c:v>
                </c:pt>
                <c:pt idx="104495">
                  <c:v>10447.9</c:v>
                </c:pt>
                <c:pt idx="104496">
                  <c:v>10448</c:v>
                </c:pt>
                <c:pt idx="104497">
                  <c:v>10448.1</c:v>
                </c:pt>
                <c:pt idx="104498">
                  <c:v>10448.2</c:v>
                </c:pt>
                <c:pt idx="104499">
                  <c:v>10448.3</c:v>
                </c:pt>
                <c:pt idx="104500">
                  <c:v>10448.4</c:v>
                </c:pt>
                <c:pt idx="104501">
                  <c:v>10448.5</c:v>
                </c:pt>
                <c:pt idx="104502">
                  <c:v>10448.6</c:v>
                </c:pt>
                <c:pt idx="104503">
                  <c:v>10448.7</c:v>
                </c:pt>
                <c:pt idx="104504">
                  <c:v>10448.8</c:v>
                </c:pt>
                <c:pt idx="104505">
                  <c:v>10448.9</c:v>
                </c:pt>
                <c:pt idx="104506">
                  <c:v>10449</c:v>
                </c:pt>
                <c:pt idx="104507">
                  <c:v>10449.1</c:v>
                </c:pt>
                <c:pt idx="104508">
                  <c:v>10449.2</c:v>
                </c:pt>
                <c:pt idx="104509">
                  <c:v>10449.3</c:v>
                </c:pt>
                <c:pt idx="104510">
                  <c:v>10449.4</c:v>
                </c:pt>
                <c:pt idx="104511">
                  <c:v>10449.5</c:v>
                </c:pt>
                <c:pt idx="104512">
                  <c:v>10449.6</c:v>
                </c:pt>
                <c:pt idx="104513">
                  <c:v>10449.7</c:v>
                </c:pt>
                <c:pt idx="104514">
                  <c:v>10449.8</c:v>
                </c:pt>
                <c:pt idx="104515">
                  <c:v>10449.9</c:v>
                </c:pt>
                <c:pt idx="104516">
                  <c:v>10450</c:v>
                </c:pt>
                <c:pt idx="104517">
                  <c:v>10450.1</c:v>
                </c:pt>
                <c:pt idx="104518">
                  <c:v>10450.2</c:v>
                </c:pt>
                <c:pt idx="104519">
                  <c:v>10450.3</c:v>
                </c:pt>
                <c:pt idx="104520">
                  <c:v>10450.4</c:v>
                </c:pt>
                <c:pt idx="104521">
                  <c:v>10450.5</c:v>
                </c:pt>
                <c:pt idx="104522">
                  <c:v>10450.6</c:v>
                </c:pt>
                <c:pt idx="104523">
                  <c:v>10450.7</c:v>
                </c:pt>
                <c:pt idx="104524">
                  <c:v>10450.8</c:v>
                </c:pt>
                <c:pt idx="104525">
                  <c:v>10450.9</c:v>
                </c:pt>
                <c:pt idx="104526">
                  <c:v>10451</c:v>
                </c:pt>
                <c:pt idx="104527">
                  <c:v>10451.1</c:v>
                </c:pt>
                <c:pt idx="104528">
                  <c:v>10451.2</c:v>
                </c:pt>
                <c:pt idx="104529">
                  <c:v>10451.3</c:v>
                </c:pt>
                <c:pt idx="104530">
                  <c:v>10451.4</c:v>
                </c:pt>
                <c:pt idx="104531">
                  <c:v>10451.5</c:v>
                </c:pt>
                <c:pt idx="104532">
                  <c:v>10451.6</c:v>
                </c:pt>
                <c:pt idx="104533">
                  <c:v>10451.7</c:v>
                </c:pt>
                <c:pt idx="104534">
                  <c:v>10451.8</c:v>
                </c:pt>
                <c:pt idx="104535">
                  <c:v>10451.9</c:v>
                </c:pt>
                <c:pt idx="104536">
                  <c:v>10452</c:v>
                </c:pt>
                <c:pt idx="104537">
                  <c:v>10452.1</c:v>
                </c:pt>
                <c:pt idx="104538">
                  <c:v>10452.2</c:v>
                </c:pt>
                <c:pt idx="104539">
                  <c:v>10452.3</c:v>
                </c:pt>
                <c:pt idx="104540">
                  <c:v>10452.4</c:v>
                </c:pt>
                <c:pt idx="104541">
                  <c:v>10452.5</c:v>
                </c:pt>
                <c:pt idx="104542">
                  <c:v>10452.6</c:v>
                </c:pt>
                <c:pt idx="104543">
                  <c:v>10452.7</c:v>
                </c:pt>
                <c:pt idx="104544">
                  <c:v>10452.8</c:v>
                </c:pt>
                <c:pt idx="104545">
                  <c:v>10452.9</c:v>
                </c:pt>
                <c:pt idx="104546">
                  <c:v>10453</c:v>
                </c:pt>
                <c:pt idx="104547">
                  <c:v>10453.1</c:v>
                </c:pt>
                <c:pt idx="104548">
                  <c:v>10453.2</c:v>
                </c:pt>
                <c:pt idx="104549">
                  <c:v>10453.3</c:v>
                </c:pt>
                <c:pt idx="104550">
                  <c:v>10453.4</c:v>
                </c:pt>
                <c:pt idx="104551">
                  <c:v>10453.5</c:v>
                </c:pt>
                <c:pt idx="104552">
                  <c:v>10453.6</c:v>
                </c:pt>
                <c:pt idx="104553">
                  <c:v>10453.7</c:v>
                </c:pt>
                <c:pt idx="104554">
                  <c:v>10453.8</c:v>
                </c:pt>
                <c:pt idx="104555">
                  <c:v>10453.9</c:v>
                </c:pt>
                <c:pt idx="104556">
                  <c:v>10454</c:v>
                </c:pt>
                <c:pt idx="104557">
                  <c:v>10454.1</c:v>
                </c:pt>
                <c:pt idx="104558">
                  <c:v>10454.2</c:v>
                </c:pt>
                <c:pt idx="104559">
                  <c:v>10454.3</c:v>
                </c:pt>
                <c:pt idx="104560">
                  <c:v>10454.4</c:v>
                </c:pt>
                <c:pt idx="104561">
                  <c:v>10454.5</c:v>
                </c:pt>
                <c:pt idx="104562">
                  <c:v>10454.6</c:v>
                </c:pt>
                <c:pt idx="104563">
                  <c:v>10454.7</c:v>
                </c:pt>
                <c:pt idx="104564">
                  <c:v>10454.8</c:v>
                </c:pt>
                <c:pt idx="104565">
                  <c:v>10454.9</c:v>
                </c:pt>
                <c:pt idx="104566">
                  <c:v>10455</c:v>
                </c:pt>
                <c:pt idx="104567">
                  <c:v>10455.1</c:v>
                </c:pt>
                <c:pt idx="104568">
                  <c:v>10455.2</c:v>
                </c:pt>
                <c:pt idx="104569">
                  <c:v>10455.3</c:v>
                </c:pt>
                <c:pt idx="104570">
                  <c:v>10455.4</c:v>
                </c:pt>
                <c:pt idx="104571">
                  <c:v>10455.5</c:v>
                </c:pt>
                <c:pt idx="104572">
                  <c:v>10455.6</c:v>
                </c:pt>
                <c:pt idx="104573">
                  <c:v>10455.7</c:v>
                </c:pt>
                <c:pt idx="104574">
                  <c:v>10455.8</c:v>
                </c:pt>
                <c:pt idx="104575">
                  <c:v>10455.9</c:v>
                </c:pt>
                <c:pt idx="104576">
                  <c:v>10456</c:v>
                </c:pt>
                <c:pt idx="104577">
                  <c:v>10456.1</c:v>
                </c:pt>
                <c:pt idx="104578">
                  <c:v>10456.2</c:v>
                </c:pt>
                <c:pt idx="104579">
                  <c:v>10456.3</c:v>
                </c:pt>
                <c:pt idx="104580">
                  <c:v>10456.4</c:v>
                </c:pt>
                <c:pt idx="104581">
                  <c:v>10456.5</c:v>
                </c:pt>
                <c:pt idx="104582">
                  <c:v>10456.6</c:v>
                </c:pt>
                <c:pt idx="104583">
                  <c:v>10456.7</c:v>
                </c:pt>
                <c:pt idx="104584">
                  <c:v>10456.8</c:v>
                </c:pt>
                <c:pt idx="104585">
                  <c:v>10456.9</c:v>
                </c:pt>
                <c:pt idx="104586">
                  <c:v>10457</c:v>
                </c:pt>
                <c:pt idx="104587">
                  <c:v>10457.1</c:v>
                </c:pt>
                <c:pt idx="104588">
                  <c:v>10457.2</c:v>
                </c:pt>
                <c:pt idx="104589">
                  <c:v>10457.3</c:v>
                </c:pt>
                <c:pt idx="104590">
                  <c:v>10457.4</c:v>
                </c:pt>
                <c:pt idx="104591">
                  <c:v>10457.5</c:v>
                </c:pt>
                <c:pt idx="104592">
                  <c:v>10457.6</c:v>
                </c:pt>
                <c:pt idx="104593">
                  <c:v>10457.7</c:v>
                </c:pt>
                <c:pt idx="104594">
                  <c:v>10457.8</c:v>
                </c:pt>
                <c:pt idx="104595">
                  <c:v>10457.9</c:v>
                </c:pt>
                <c:pt idx="104596">
                  <c:v>10458</c:v>
                </c:pt>
                <c:pt idx="104597">
                  <c:v>10458.1</c:v>
                </c:pt>
                <c:pt idx="104598">
                  <c:v>10458.2</c:v>
                </c:pt>
                <c:pt idx="104599">
                  <c:v>10458.3</c:v>
                </c:pt>
                <c:pt idx="104600">
                  <c:v>10458.4</c:v>
                </c:pt>
                <c:pt idx="104601">
                  <c:v>10458.5</c:v>
                </c:pt>
                <c:pt idx="104602">
                  <c:v>10458.6</c:v>
                </c:pt>
                <c:pt idx="104603">
                  <c:v>10458.7</c:v>
                </c:pt>
                <c:pt idx="104604">
                  <c:v>10458.8</c:v>
                </c:pt>
                <c:pt idx="104605">
                  <c:v>10458.9</c:v>
                </c:pt>
                <c:pt idx="104606">
                  <c:v>10459</c:v>
                </c:pt>
                <c:pt idx="104607">
                  <c:v>10459.1</c:v>
                </c:pt>
                <c:pt idx="104608">
                  <c:v>10459.2</c:v>
                </c:pt>
                <c:pt idx="104609">
                  <c:v>10459.3</c:v>
                </c:pt>
                <c:pt idx="104610">
                  <c:v>10459.4</c:v>
                </c:pt>
                <c:pt idx="104611">
                  <c:v>10459.5</c:v>
                </c:pt>
                <c:pt idx="104612">
                  <c:v>10459.6</c:v>
                </c:pt>
                <c:pt idx="104613">
                  <c:v>10459.7</c:v>
                </c:pt>
                <c:pt idx="104614">
                  <c:v>10459.8</c:v>
                </c:pt>
                <c:pt idx="104615">
                  <c:v>10459.9</c:v>
                </c:pt>
                <c:pt idx="104616">
                  <c:v>10460</c:v>
                </c:pt>
                <c:pt idx="104617">
                  <c:v>10460.1</c:v>
                </c:pt>
                <c:pt idx="104618">
                  <c:v>10460.2</c:v>
                </c:pt>
                <c:pt idx="104619">
                  <c:v>10460.3</c:v>
                </c:pt>
                <c:pt idx="104620">
                  <c:v>10460.4</c:v>
                </c:pt>
                <c:pt idx="104621">
                  <c:v>10460.5</c:v>
                </c:pt>
                <c:pt idx="104622">
                  <c:v>10460.6</c:v>
                </c:pt>
                <c:pt idx="104623">
                  <c:v>10460.7</c:v>
                </c:pt>
                <c:pt idx="104624">
                  <c:v>10460.8</c:v>
                </c:pt>
                <c:pt idx="104625">
                  <c:v>10460.9</c:v>
                </c:pt>
                <c:pt idx="104626">
                  <c:v>10461</c:v>
                </c:pt>
                <c:pt idx="104627">
                  <c:v>10461.1</c:v>
                </c:pt>
                <c:pt idx="104628">
                  <c:v>10461.2</c:v>
                </c:pt>
                <c:pt idx="104629">
                  <c:v>10461.3</c:v>
                </c:pt>
                <c:pt idx="104630">
                  <c:v>10461.4</c:v>
                </c:pt>
                <c:pt idx="104631">
                  <c:v>10461.5</c:v>
                </c:pt>
                <c:pt idx="104632">
                  <c:v>10461.6</c:v>
                </c:pt>
                <c:pt idx="104633">
                  <c:v>10461.7</c:v>
                </c:pt>
                <c:pt idx="104634">
                  <c:v>10461.8</c:v>
                </c:pt>
                <c:pt idx="104635">
                  <c:v>10461.9</c:v>
                </c:pt>
                <c:pt idx="104636">
                  <c:v>10462</c:v>
                </c:pt>
                <c:pt idx="104637">
                  <c:v>10462.1</c:v>
                </c:pt>
                <c:pt idx="104638">
                  <c:v>10462.2</c:v>
                </c:pt>
                <c:pt idx="104639">
                  <c:v>10462.3</c:v>
                </c:pt>
                <c:pt idx="104640">
                  <c:v>10462.4</c:v>
                </c:pt>
                <c:pt idx="104641">
                  <c:v>10462.5</c:v>
                </c:pt>
                <c:pt idx="104642">
                  <c:v>10462.6</c:v>
                </c:pt>
                <c:pt idx="104643">
                  <c:v>10462.7</c:v>
                </c:pt>
                <c:pt idx="104644">
                  <c:v>10462.8</c:v>
                </c:pt>
                <c:pt idx="104645">
                  <c:v>10462.9</c:v>
                </c:pt>
                <c:pt idx="104646">
                  <c:v>10463</c:v>
                </c:pt>
                <c:pt idx="104647">
                  <c:v>10463.1</c:v>
                </c:pt>
                <c:pt idx="104648">
                  <c:v>10463.2</c:v>
                </c:pt>
                <c:pt idx="104649">
                  <c:v>10463.3</c:v>
                </c:pt>
                <c:pt idx="104650">
                  <c:v>10463.4</c:v>
                </c:pt>
                <c:pt idx="104651">
                  <c:v>10463.5</c:v>
                </c:pt>
                <c:pt idx="104652">
                  <c:v>10463.6</c:v>
                </c:pt>
                <c:pt idx="104653">
                  <c:v>10463.7</c:v>
                </c:pt>
                <c:pt idx="104654">
                  <c:v>10463.8</c:v>
                </c:pt>
                <c:pt idx="104655">
                  <c:v>10463.9</c:v>
                </c:pt>
                <c:pt idx="104656">
                  <c:v>10464</c:v>
                </c:pt>
                <c:pt idx="104657">
                  <c:v>10464.1</c:v>
                </c:pt>
                <c:pt idx="104658">
                  <c:v>10464.2</c:v>
                </c:pt>
                <c:pt idx="104659">
                  <c:v>10464.3</c:v>
                </c:pt>
                <c:pt idx="104660">
                  <c:v>10464.4</c:v>
                </c:pt>
                <c:pt idx="104661">
                  <c:v>10464.5</c:v>
                </c:pt>
                <c:pt idx="104662">
                  <c:v>10464.6</c:v>
                </c:pt>
                <c:pt idx="104663">
                  <c:v>10464.7</c:v>
                </c:pt>
                <c:pt idx="104664">
                  <c:v>10464.8</c:v>
                </c:pt>
                <c:pt idx="104665">
                  <c:v>10464.9</c:v>
                </c:pt>
                <c:pt idx="104666">
                  <c:v>10465</c:v>
                </c:pt>
                <c:pt idx="104667">
                  <c:v>10465.1</c:v>
                </c:pt>
                <c:pt idx="104668">
                  <c:v>10465.2</c:v>
                </c:pt>
                <c:pt idx="104669">
                  <c:v>10465.3</c:v>
                </c:pt>
                <c:pt idx="104670">
                  <c:v>10465.4</c:v>
                </c:pt>
                <c:pt idx="104671">
                  <c:v>10465.5</c:v>
                </c:pt>
                <c:pt idx="104672">
                  <c:v>10465.6</c:v>
                </c:pt>
                <c:pt idx="104673">
                  <c:v>10465.7</c:v>
                </c:pt>
                <c:pt idx="104674">
                  <c:v>10465.8</c:v>
                </c:pt>
                <c:pt idx="104675">
                  <c:v>10465.9</c:v>
                </c:pt>
                <c:pt idx="104676">
                  <c:v>10466</c:v>
                </c:pt>
                <c:pt idx="104677">
                  <c:v>10466.1</c:v>
                </c:pt>
                <c:pt idx="104678">
                  <c:v>10466.2</c:v>
                </c:pt>
                <c:pt idx="104679">
                  <c:v>10466.3</c:v>
                </c:pt>
                <c:pt idx="104680">
                  <c:v>10466.4</c:v>
                </c:pt>
                <c:pt idx="104681">
                  <c:v>10466.5</c:v>
                </c:pt>
                <c:pt idx="104682">
                  <c:v>10466.6</c:v>
                </c:pt>
                <c:pt idx="104683">
                  <c:v>10466.7</c:v>
                </c:pt>
                <c:pt idx="104684">
                  <c:v>10466.8</c:v>
                </c:pt>
                <c:pt idx="104685">
                  <c:v>10466.9</c:v>
                </c:pt>
                <c:pt idx="104686">
                  <c:v>10467</c:v>
                </c:pt>
                <c:pt idx="104687">
                  <c:v>10467.1</c:v>
                </c:pt>
                <c:pt idx="104688">
                  <c:v>10467.2</c:v>
                </c:pt>
                <c:pt idx="104689">
                  <c:v>10467.3</c:v>
                </c:pt>
                <c:pt idx="104690">
                  <c:v>10467.4</c:v>
                </c:pt>
                <c:pt idx="104691">
                  <c:v>10467.5</c:v>
                </c:pt>
                <c:pt idx="104692">
                  <c:v>10467.6</c:v>
                </c:pt>
                <c:pt idx="104693">
                  <c:v>10467.7</c:v>
                </c:pt>
                <c:pt idx="104694">
                  <c:v>10467.8</c:v>
                </c:pt>
                <c:pt idx="104695">
                  <c:v>10467.9</c:v>
                </c:pt>
                <c:pt idx="104696">
                  <c:v>10468</c:v>
                </c:pt>
                <c:pt idx="104697">
                  <c:v>10468.1</c:v>
                </c:pt>
                <c:pt idx="104698">
                  <c:v>10468.2</c:v>
                </c:pt>
                <c:pt idx="104699">
                  <c:v>10468.3</c:v>
                </c:pt>
                <c:pt idx="104700">
                  <c:v>10468.4</c:v>
                </c:pt>
                <c:pt idx="104701">
                  <c:v>10468.5</c:v>
                </c:pt>
                <c:pt idx="104702">
                  <c:v>10468.6</c:v>
                </c:pt>
                <c:pt idx="104703">
                  <c:v>10468.7</c:v>
                </c:pt>
                <c:pt idx="104704">
                  <c:v>10468.8</c:v>
                </c:pt>
                <c:pt idx="104705">
                  <c:v>10468.9</c:v>
                </c:pt>
                <c:pt idx="104706">
                  <c:v>10469</c:v>
                </c:pt>
                <c:pt idx="104707">
                  <c:v>10469.1</c:v>
                </c:pt>
                <c:pt idx="104708">
                  <c:v>10469.2</c:v>
                </c:pt>
                <c:pt idx="104709">
                  <c:v>10469.3</c:v>
                </c:pt>
                <c:pt idx="104710">
                  <c:v>10469.4</c:v>
                </c:pt>
                <c:pt idx="104711">
                  <c:v>10469.5</c:v>
                </c:pt>
                <c:pt idx="104712">
                  <c:v>10469.6</c:v>
                </c:pt>
                <c:pt idx="104713">
                  <c:v>10469.7</c:v>
                </c:pt>
                <c:pt idx="104714">
                  <c:v>10469.8</c:v>
                </c:pt>
                <c:pt idx="104715">
                  <c:v>10469.9</c:v>
                </c:pt>
                <c:pt idx="104716">
                  <c:v>10470</c:v>
                </c:pt>
                <c:pt idx="104717">
                  <c:v>10470.1</c:v>
                </c:pt>
                <c:pt idx="104718">
                  <c:v>10470.2</c:v>
                </c:pt>
                <c:pt idx="104719">
                  <c:v>10470.3</c:v>
                </c:pt>
                <c:pt idx="104720">
                  <c:v>10470.4</c:v>
                </c:pt>
                <c:pt idx="104721">
                  <c:v>10470.5</c:v>
                </c:pt>
                <c:pt idx="104722">
                  <c:v>10470.6</c:v>
                </c:pt>
                <c:pt idx="104723">
                  <c:v>10470.7</c:v>
                </c:pt>
                <c:pt idx="104724">
                  <c:v>10470.8</c:v>
                </c:pt>
                <c:pt idx="104725">
                  <c:v>10470.9</c:v>
                </c:pt>
                <c:pt idx="104726">
                  <c:v>10471</c:v>
                </c:pt>
                <c:pt idx="104727">
                  <c:v>10471.1</c:v>
                </c:pt>
                <c:pt idx="104728">
                  <c:v>10471.2</c:v>
                </c:pt>
                <c:pt idx="104729">
                  <c:v>10471.3</c:v>
                </c:pt>
                <c:pt idx="104730">
                  <c:v>10471.4</c:v>
                </c:pt>
                <c:pt idx="104731">
                  <c:v>10471.5</c:v>
                </c:pt>
                <c:pt idx="104732">
                  <c:v>10471.6</c:v>
                </c:pt>
                <c:pt idx="104733">
                  <c:v>10471.7</c:v>
                </c:pt>
                <c:pt idx="104734">
                  <c:v>10471.8</c:v>
                </c:pt>
                <c:pt idx="104735">
                  <c:v>10471.9</c:v>
                </c:pt>
                <c:pt idx="104736">
                  <c:v>10472</c:v>
                </c:pt>
                <c:pt idx="104737">
                  <c:v>10472.1</c:v>
                </c:pt>
                <c:pt idx="104738">
                  <c:v>10472.2</c:v>
                </c:pt>
                <c:pt idx="104739">
                  <c:v>10472.3</c:v>
                </c:pt>
                <c:pt idx="104740">
                  <c:v>10472.4</c:v>
                </c:pt>
                <c:pt idx="104741">
                  <c:v>10472.5</c:v>
                </c:pt>
                <c:pt idx="104742">
                  <c:v>10472.6</c:v>
                </c:pt>
                <c:pt idx="104743">
                  <c:v>10472.7</c:v>
                </c:pt>
                <c:pt idx="104744">
                  <c:v>10472.8</c:v>
                </c:pt>
                <c:pt idx="104745">
                  <c:v>10472.9</c:v>
                </c:pt>
                <c:pt idx="104746">
                  <c:v>10473</c:v>
                </c:pt>
                <c:pt idx="104747">
                  <c:v>10473.1</c:v>
                </c:pt>
                <c:pt idx="104748">
                  <c:v>10473.2</c:v>
                </c:pt>
                <c:pt idx="104749">
                  <c:v>10473.3</c:v>
                </c:pt>
                <c:pt idx="104750">
                  <c:v>10473.4</c:v>
                </c:pt>
                <c:pt idx="104751">
                  <c:v>10473.5</c:v>
                </c:pt>
                <c:pt idx="104752">
                  <c:v>10473.6</c:v>
                </c:pt>
                <c:pt idx="104753">
                  <c:v>10473.7</c:v>
                </c:pt>
                <c:pt idx="104754">
                  <c:v>10473.8</c:v>
                </c:pt>
                <c:pt idx="104755">
                  <c:v>10473.9</c:v>
                </c:pt>
                <c:pt idx="104756">
                  <c:v>10474</c:v>
                </c:pt>
                <c:pt idx="104757">
                  <c:v>10474.1</c:v>
                </c:pt>
                <c:pt idx="104758">
                  <c:v>10474.2</c:v>
                </c:pt>
                <c:pt idx="104759">
                  <c:v>10474.3</c:v>
                </c:pt>
                <c:pt idx="104760">
                  <c:v>10474.4</c:v>
                </c:pt>
                <c:pt idx="104761">
                  <c:v>10474.5</c:v>
                </c:pt>
                <c:pt idx="104762">
                  <c:v>10474.6</c:v>
                </c:pt>
                <c:pt idx="104763">
                  <c:v>10474.7</c:v>
                </c:pt>
                <c:pt idx="104764">
                  <c:v>10474.8</c:v>
                </c:pt>
                <c:pt idx="104765">
                  <c:v>10474.9</c:v>
                </c:pt>
                <c:pt idx="104766">
                  <c:v>10475</c:v>
                </c:pt>
                <c:pt idx="104767">
                  <c:v>10475.1</c:v>
                </c:pt>
                <c:pt idx="104768">
                  <c:v>10475.2</c:v>
                </c:pt>
                <c:pt idx="104769">
                  <c:v>10475.3</c:v>
                </c:pt>
                <c:pt idx="104770">
                  <c:v>10475.4</c:v>
                </c:pt>
                <c:pt idx="104771">
                  <c:v>10475.5</c:v>
                </c:pt>
                <c:pt idx="104772">
                  <c:v>10475.6</c:v>
                </c:pt>
                <c:pt idx="104773">
                  <c:v>10475.7</c:v>
                </c:pt>
                <c:pt idx="104774">
                  <c:v>10475.8</c:v>
                </c:pt>
                <c:pt idx="104775">
                  <c:v>10475.9</c:v>
                </c:pt>
                <c:pt idx="104776">
                  <c:v>10476</c:v>
                </c:pt>
                <c:pt idx="104777">
                  <c:v>10476.1</c:v>
                </c:pt>
                <c:pt idx="104778">
                  <c:v>10476.2</c:v>
                </c:pt>
                <c:pt idx="104779">
                  <c:v>10476.3</c:v>
                </c:pt>
                <c:pt idx="104780">
                  <c:v>10476.4</c:v>
                </c:pt>
                <c:pt idx="104781">
                  <c:v>10476.5</c:v>
                </c:pt>
                <c:pt idx="104782">
                  <c:v>10476.6</c:v>
                </c:pt>
                <c:pt idx="104783">
                  <c:v>10476.7</c:v>
                </c:pt>
                <c:pt idx="104784">
                  <c:v>10476.8</c:v>
                </c:pt>
                <c:pt idx="104785">
                  <c:v>10476.9</c:v>
                </c:pt>
                <c:pt idx="104786">
                  <c:v>10477</c:v>
                </c:pt>
                <c:pt idx="104787">
                  <c:v>10477.1</c:v>
                </c:pt>
                <c:pt idx="104788">
                  <c:v>10477.2</c:v>
                </c:pt>
                <c:pt idx="104789">
                  <c:v>10477.3</c:v>
                </c:pt>
                <c:pt idx="104790">
                  <c:v>10477.4</c:v>
                </c:pt>
                <c:pt idx="104791">
                  <c:v>10477.5</c:v>
                </c:pt>
                <c:pt idx="104792">
                  <c:v>10477.6</c:v>
                </c:pt>
                <c:pt idx="104793">
                  <c:v>10477.7</c:v>
                </c:pt>
                <c:pt idx="104794">
                  <c:v>10477.8</c:v>
                </c:pt>
                <c:pt idx="104795">
                  <c:v>10477.9</c:v>
                </c:pt>
                <c:pt idx="104796">
                  <c:v>10478</c:v>
                </c:pt>
                <c:pt idx="104797">
                  <c:v>10478.1</c:v>
                </c:pt>
                <c:pt idx="104798">
                  <c:v>10478.2</c:v>
                </c:pt>
                <c:pt idx="104799">
                  <c:v>10478.3</c:v>
                </c:pt>
                <c:pt idx="104800">
                  <c:v>10478.4</c:v>
                </c:pt>
                <c:pt idx="104801">
                  <c:v>10478.5</c:v>
                </c:pt>
                <c:pt idx="104802">
                  <c:v>10478.6</c:v>
                </c:pt>
                <c:pt idx="104803">
                  <c:v>10478.7</c:v>
                </c:pt>
                <c:pt idx="104804">
                  <c:v>10478.8</c:v>
                </c:pt>
                <c:pt idx="104805">
                  <c:v>10478.9</c:v>
                </c:pt>
                <c:pt idx="104806">
                  <c:v>10479</c:v>
                </c:pt>
                <c:pt idx="104807">
                  <c:v>10479.1</c:v>
                </c:pt>
                <c:pt idx="104808">
                  <c:v>10479.2</c:v>
                </c:pt>
                <c:pt idx="104809">
                  <c:v>10479.3</c:v>
                </c:pt>
                <c:pt idx="104810">
                  <c:v>10479.4</c:v>
                </c:pt>
                <c:pt idx="104811">
                  <c:v>10479.5</c:v>
                </c:pt>
                <c:pt idx="104812">
                  <c:v>10479.6</c:v>
                </c:pt>
                <c:pt idx="104813">
                  <c:v>10479.7</c:v>
                </c:pt>
                <c:pt idx="104814">
                  <c:v>10479.8</c:v>
                </c:pt>
                <c:pt idx="104815">
                  <c:v>10479.9</c:v>
                </c:pt>
                <c:pt idx="104816">
                  <c:v>10480</c:v>
                </c:pt>
                <c:pt idx="104817">
                  <c:v>10480.1</c:v>
                </c:pt>
                <c:pt idx="104818">
                  <c:v>10480.2</c:v>
                </c:pt>
                <c:pt idx="104819">
                  <c:v>10480.3</c:v>
                </c:pt>
                <c:pt idx="104820">
                  <c:v>10480.4</c:v>
                </c:pt>
                <c:pt idx="104821">
                  <c:v>10480.5</c:v>
                </c:pt>
                <c:pt idx="104822">
                  <c:v>10480.6</c:v>
                </c:pt>
                <c:pt idx="104823">
                  <c:v>10480.7</c:v>
                </c:pt>
                <c:pt idx="104824">
                  <c:v>10480.8</c:v>
                </c:pt>
                <c:pt idx="104825">
                  <c:v>10480.9</c:v>
                </c:pt>
                <c:pt idx="104826">
                  <c:v>10481</c:v>
                </c:pt>
                <c:pt idx="104827">
                  <c:v>10481.1</c:v>
                </c:pt>
                <c:pt idx="104828">
                  <c:v>10481.2</c:v>
                </c:pt>
                <c:pt idx="104829">
                  <c:v>10481.3</c:v>
                </c:pt>
                <c:pt idx="104830">
                  <c:v>10481.4</c:v>
                </c:pt>
                <c:pt idx="104831">
                  <c:v>10481.5</c:v>
                </c:pt>
                <c:pt idx="104832">
                  <c:v>10481.6</c:v>
                </c:pt>
                <c:pt idx="104833">
                  <c:v>10481.7</c:v>
                </c:pt>
                <c:pt idx="104834">
                  <c:v>10481.8</c:v>
                </c:pt>
                <c:pt idx="104835">
                  <c:v>10481.9</c:v>
                </c:pt>
                <c:pt idx="104836">
                  <c:v>10482</c:v>
                </c:pt>
                <c:pt idx="104837">
                  <c:v>10482.1</c:v>
                </c:pt>
                <c:pt idx="104838">
                  <c:v>10482.2</c:v>
                </c:pt>
                <c:pt idx="104839">
                  <c:v>10482.3</c:v>
                </c:pt>
                <c:pt idx="104840">
                  <c:v>10482.4</c:v>
                </c:pt>
                <c:pt idx="104841">
                  <c:v>10482.5</c:v>
                </c:pt>
                <c:pt idx="104842">
                  <c:v>10482.6</c:v>
                </c:pt>
                <c:pt idx="104843">
                  <c:v>10482.7</c:v>
                </c:pt>
                <c:pt idx="104844">
                  <c:v>10482.8</c:v>
                </c:pt>
                <c:pt idx="104845">
                  <c:v>10482.9</c:v>
                </c:pt>
                <c:pt idx="104846">
                  <c:v>10483</c:v>
                </c:pt>
                <c:pt idx="104847">
                  <c:v>10483.1</c:v>
                </c:pt>
                <c:pt idx="104848">
                  <c:v>10483.2</c:v>
                </c:pt>
                <c:pt idx="104849">
                  <c:v>10483.3</c:v>
                </c:pt>
                <c:pt idx="104850">
                  <c:v>10483.4</c:v>
                </c:pt>
                <c:pt idx="104851">
                  <c:v>10483.5</c:v>
                </c:pt>
                <c:pt idx="104852">
                  <c:v>10483.6</c:v>
                </c:pt>
                <c:pt idx="104853">
                  <c:v>10483.7</c:v>
                </c:pt>
                <c:pt idx="104854">
                  <c:v>10483.8</c:v>
                </c:pt>
                <c:pt idx="104855">
                  <c:v>10483.9</c:v>
                </c:pt>
                <c:pt idx="104856">
                  <c:v>10484</c:v>
                </c:pt>
                <c:pt idx="104857">
                  <c:v>10484.1</c:v>
                </c:pt>
                <c:pt idx="104858">
                  <c:v>10484.2</c:v>
                </c:pt>
                <c:pt idx="104859">
                  <c:v>10484.3</c:v>
                </c:pt>
                <c:pt idx="104860">
                  <c:v>10484.4</c:v>
                </c:pt>
                <c:pt idx="104861">
                  <c:v>10484.5</c:v>
                </c:pt>
                <c:pt idx="104862">
                  <c:v>10484.6</c:v>
                </c:pt>
                <c:pt idx="104863">
                  <c:v>10484.7</c:v>
                </c:pt>
                <c:pt idx="104864">
                  <c:v>10484.8</c:v>
                </c:pt>
                <c:pt idx="104865">
                  <c:v>10484.9</c:v>
                </c:pt>
                <c:pt idx="104866">
                  <c:v>10485</c:v>
                </c:pt>
                <c:pt idx="104867">
                  <c:v>10485.1</c:v>
                </c:pt>
                <c:pt idx="104868">
                  <c:v>10485.2</c:v>
                </c:pt>
                <c:pt idx="104869">
                  <c:v>10485.3</c:v>
                </c:pt>
                <c:pt idx="104870">
                  <c:v>10485.4</c:v>
                </c:pt>
                <c:pt idx="104871">
                  <c:v>10485.5</c:v>
                </c:pt>
                <c:pt idx="104872">
                  <c:v>10485.6</c:v>
                </c:pt>
                <c:pt idx="104873">
                  <c:v>10485.7</c:v>
                </c:pt>
                <c:pt idx="104874">
                  <c:v>10485.8</c:v>
                </c:pt>
                <c:pt idx="104875">
                  <c:v>10485.9</c:v>
                </c:pt>
                <c:pt idx="104876">
                  <c:v>10486</c:v>
                </c:pt>
                <c:pt idx="104877">
                  <c:v>10486.1</c:v>
                </c:pt>
                <c:pt idx="104878">
                  <c:v>10486.2</c:v>
                </c:pt>
                <c:pt idx="104879">
                  <c:v>10486.3</c:v>
                </c:pt>
                <c:pt idx="104880">
                  <c:v>10486.4</c:v>
                </c:pt>
                <c:pt idx="104881">
                  <c:v>10486.5</c:v>
                </c:pt>
                <c:pt idx="104882">
                  <c:v>10486.6</c:v>
                </c:pt>
                <c:pt idx="104883">
                  <c:v>10486.7</c:v>
                </c:pt>
                <c:pt idx="104884">
                  <c:v>10486.8</c:v>
                </c:pt>
                <c:pt idx="104885">
                  <c:v>10486.9</c:v>
                </c:pt>
                <c:pt idx="104886">
                  <c:v>10487</c:v>
                </c:pt>
                <c:pt idx="104887">
                  <c:v>10487.1</c:v>
                </c:pt>
                <c:pt idx="104888">
                  <c:v>10487.2</c:v>
                </c:pt>
                <c:pt idx="104889">
                  <c:v>10487.3</c:v>
                </c:pt>
                <c:pt idx="104890">
                  <c:v>10487.4</c:v>
                </c:pt>
                <c:pt idx="104891">
                  <c:v>10487.5</c:v>
                </c:pt>
                <c:pt idx="104892">
                  <c:v>10487.6</c:v>
                </c:pt>
                <c:pt idx="104893">
                  <c:v>10487.7</c:v>
                </c:pt>
                <c:pt idx="104894">
                  <c:v>10487.8</c:v>
                </c:pt>
                <c:pt idx="104895">
                  <c:v>10487.9</c:v>
                </c:pt>
                <c:pt idx="104896">
                  <c:v>10488</c:v>
                </c:pt>
                <c:pt idx="104897">
                  <c:v>10488.1</c:v>
                </c:pt>
                <c:pt idx="104898">
                  <c:v>10488.2</c:v>
                </c:pt>
                <c:pt idx="104899">
                  <c:v>10488.3</c:v>
                </c:pt>
                <c:pt idx="104900">
                  <c:v>10488.4</c:v>
                </c:pt>
                <c:pt idx="104901">
                  <c:v>10488.5</c:v>
                </c:pt>
                <c:pt idx="104902">
                  <c:v>10488.6</c:v>
                </c:pt>
                <c:pt idx="104903">
                  <c:v>10488.7</c:v>
                </c:pt>
                <c:pt idx="104904">
                  <c:v>10488.8</c:v>
                </c:pt>
                <c:pt idx="104905">
                  <c:v>10488.9</c:v>
                </c:pt>
                <c:pt idx="104906">
                  <c:v>10489</c:v>
                </c:pt>
                <c:pt idx="104907">
                  <c:v>10489.1</c:v>
                </c:pt>
                <c:pt idx="104908">
                  <c:v>10489.2</c:v>
                </c:pt>
                <c:pt idx="104909">
                  <c:v>10489.3</c:v>
                </c:pt>
                <c:pt idx="104910">
                  <c:v>10489.4</c:v>
                </c:pt>
                <c:pt idx="104911">
                  <c:v>10489.5</c:v>
                </c:pt>
                <c:pt idx="104912">
                  <c:v>10489.6</c:v>
                </c:pt>
                <c:pt idx="104913">
                  <c:v>10489.7</c:v>
                </c:pt>
                <c:pt idx="104914">
                  <c:v>10489.8</c:v>
                </c:pt>
                <c:pt idx="104915">
                  <c:v>10489.9</c:v>
                </c:pt>
                <c:pt idx="104916">
                  <c:v>10490</c:v>
                </c:pt>
                <c:pt idx="104917">
                  <c:v>10490.1</c:v>
                </c:pt>
                <c:pt idx="104918">
                  <c:v>10490.2</c:v>
                </c:pt>
                <c:pt idx="104919">
                  <c:v>10490.3</c:v>
                </c:pt>
                <c:pt idx="104920">
                  <c:v>10490.4</c:v>
                </c:pt>
                <c:pt idx="104921">
                  <c:v>10490.5</c:v>
                </c:pt>
                <c:pt idx="104922">
                  <c:v>10490.6</c:v>
                </c:pt>
                <c:pt idx="104923">
                  <c:v>10490.7</c:v>
                </c:pt>
                <c:pt idx="104924">
                  <c:v>10490.8</c:v>
                </c:pt>
                <c:pt idx="104925">
                  <c:v>10490.9</c:v>
                </c:pt>
                <c:pt idx="104926">
                  <c:v>10491</c:v>
                </c:pt>
                <c:pt idx="104927">
                  <c:v>10491.1</c:v>
                </c:pt>
                <c:pt idx="104928">
                  <c:v>10491.2</c:v>
                </c:pt>
                <c:pt idx="104929">
                  <c:v>10491.3</c:v>
                </c:pt>
                <c:pt idx="104930">
                  <c:v>10491.4</c:v>
                </c:pt>
                <c:pt idx="104931">
                  <c:v>10491.5</c:v>
                </c:pt>
                <c:pt idx="104932">
                  <c:v>10491.6</c:v>
                </c:pt>
                <c:pt idx="104933">
                  <c:v>10491.7</c:v>
                </c:pt>
                <c:pt idx="104934">
                  <c:v>10491.8</c:v>
                </c:pt>
                <c:pt idx="104935">
                  <c:v>10491.9</c:v>
                </c:pt>
                <c:pt idx="104936">
                  <c:v>10492</c:v>
                </c:pt>
                <c:pt idx="104937">
                  <c:v>10492.1</c:v>
                </c:pt>
                <c:pt idx="104938">
                  <c:v>10492.2</c:v>
                </c:pt>
                <c:pt idx="104939">
                  <c:v>10492.3</c:v>
                </c:pt>
                <c:pt idx="104940">
                  <c:v>10492.4</c:v>
                </c:pt>
                <c:pt idx="104941">
                  <c:v>10492.5</c:v>
                </c:pt>
                <c:pt idx="104942">
                  <c:v>10492.6</c:v>
                </c:pt>
                <c:pt idx="104943">
                  <c:v>10492.7</c:v>
                </c:pt>
                <c:pt idx="104944">
                  <c:v>10492.8</c:v>
                </c:pt>
                <c:pt idx="104945">
                  <c:v>10492.9</c:v>
                </c:pt>
                <c:pt idx="104946">
                  <c:v>10493</c:v>
                </c:pt>
                <c:pt idx="104947">
                  <c:v>10493.1</c:v>
                </c:pt>
                <c:pt idx="104948">
                  <c:v>10493.2</c:v>
                </c:pt>
                <c:pt idx="104949">
                  <c:v>10493.3</c:v>
                </c:pt>
                <c:pt idx="104950">
                  <c:v>10493.4</c:v>
                </c:pt>
                <c:pt idx="104951">
                  <c:v>10493.5</c:v>
                </c:pt>
                <c:pt idx="104952">
                  <c:v>10493.6</c:v>
                </c:pt>
                <c:pt idx="104953">
                  <c:v>10493.7</c:v>
                </c:pt>
                <c:pt idx="104954">
                  <c:v>10493.8</c:v>
                </c:pt>
                <c:pt idx="104955">
                  <c:v>10493.9</c:v>
                </c:pt>
                <c:pt idx="104956">
                  <c:v>10494</c:v>
                </c:pt>
                <c:pt idx="104957">
                  <c:v>10494.1</c:v>
                </c:pt>
                <c:pt idx="104958">
                  <c:v>10494.2</c:v>
                </c:pt>
                <c:pt idx="104959">
                  <c:v>10494.3</c:v>
                </c:pt>
                <c:pt idx="104960">
                  <c:v>10494.4</c:v>
                </c:pt>
                <c:pt idx="104961">
                  <c:v>10494.5</c:v>
                </c:pt>
                <c:pt idx="104962">
                  <c:v>10494.6</c:v>
                </c:pt>
                <c:pt idx="104963">
                  <c:v>10494.7</c:v>
                </c:pt>
                <c:pt idx="104964">
                  <c:v>10494.8</c:v>
                </c:pt>
                <c:pt idx="104965">
                  <c:v>10494.9</c:v>
                </c:pt>
                <c:pt idx="104966">
                  <c:v>10495</c:v>
                </c:pt>
                <c:pt idx="104967">
                  <c:v>10495.1</c:v>
                </c:pt>
                <c:pt idx="104968">
                  <c:v>10495.2</c:v>
                </c:pt>
                <c:pt idx="104969">
                  <c:v>10495.3</c:v>
                </c:pt>
                <c:pt idx="104970">
                  <c:v>10495.4</c:v>
                </c:pt>
                <c:pt idx="104971">
                  <c:v>10495.5</c:v>
                </c:pt>
                <c:pt idx="104972">
                  <c:v>10495.6</c:v>
                </c:pt>
                <c:pt idx="104973">
                  <c:v>10495.7</c:v>
                </c:pt>
                <c:pt idx="104974">
                  <c:v>10495.8</c:v>
                </c:pt>
                <c:pt idx="104975">
                  <c:v>10495.9</c:v>
                </c:pt>
                <c:pt idx="104976">
                  <c:v>10496</c:v>
                </c:pt>
                <c:pt idx="104977">
                  <c:v>10496.1</c:v>
                </c:pt>
                <c:pt idx="104978">
                  <c:v>10496.2</c:v>
                </c:pt>
                <c:pt idx="104979">
                  <c:v>10496.3</c:v>
                </c:pt>
                <c:pt idx="104980">
                  <c:v>10496.4</c:v>
                </c:pt>
                <c:pt idx="104981">
                  <c:v>10496.5</c:v>
                </c:pt>
                <c:pt idx="104982">
                  <c:v>10496.6</c:v>
                </c:pt>
                <c:pt idx="104983">
                  <c:v>10496.7</c:v>
                </c:pt>
                <c:pt idx="104984">
                  <c:v>10496.8</c:v>
                </c:pt>
                <c:pt idx="104985">
                  <c:v>10496.9</c:v>
                </c:pt>
                <c:pt idx="104986">
                  <c:v>10497</c:v>
                </c:pt>
                <c:pt idx="104987">
                  <c:v>10497.1</c:v>
                </c:pt>
                <c:pt idx="104988">
                  <c:v>10497.2</c:v>
                </c:pt>
                <c:pt idx="104989">
                  <c:v>10497.3</c:v>
                </c:pt>
                <c:pt idx="104990">
                  <c:v>10497.4</c:v>
                </c:pt>
                <c:pt idx="104991">
                  <c:v>10497.5</c:v>
                </c:pt>
                <c:pt idx="104992">
                  <c:v>10497.6</c:v>
                </c:pt>
                <c:pt idx="104993">
                  <c:v>10497.7</c:v>
                </c:pt>
                <c:pt idx="104994">
                  <c:v>10497.8</c:v>
                </c:pt>
                <c:pt idx="104995">
                  <c:v>10497.9</c:v>
                </c:pt>
                <c:pt idx="104996">
                  <c:v>10498</c:v>
                </c:pt>
                <c:pt idx="104997">
                  <c:v>10498.1</c:v>
                </c:pt>
                <c:pt idx="104998">
                  <c:v>10498.2</c:v>
                </c:pt>
                <c:pt idx="104999">
                  <c:v>10498.3</c:v>
                </c:pt>
                <c:pt idx="105000">
                  <c:v>10498.4</c:v>
                </c:pt>
                <c:pt idx="105001">
                  <c:v>10498.5</c:v>
                </c:pt>
                <c:pt idx="105002">
                  <c:v>10498.6</c:v>
                </c:pt>
                <c:pt idx="105003">
                  <c:v>10498.7</c:v>
                </c:pt>
                <c:pt idx="105004">
                  <c:v>10498.8</c:v>
                </c:pt>
                <c:pt idx="105005">
                  <c:v>10498.9</c:v>
                </c:pt>
                <c:pt idx="105006">
                  <c:v>10499</c:v>
                </c:pt>
                <c:pt idx="105007">
                  <c:v>10499.1</c:v>
                </c:pt>
                <c:pt idx="105008">
                  <c:v>10499.2</c:v>
                </c:pt>
                <c:pt idx="105009">
                  <c:v>10499.3</c:v>
                </c:pt>
                <c:pt idx="105010">
                  <c:v>10499.4</c:v>
                </c:pt>
                <c:pt idx="105011">
                  <c:v>10499.5</c:v>
                </c:pt>
                <c:pt idx="105012">
                  <c:v>10499.6</c:v>
                </c:pt>
                <c:pt idx="105013">
                  <c:v>10499.7</c:v>
                </c:pt>
                <c:pt idx="105014">
                  <c:v>10499.8</c:v>
                </c:pt>
                <c:pt idx="105015">
                  <c:v>10499.9</c:v>
                </c:pt>
                <c:pt idx="105016">
                  <c:v>10500</c:v>
                </c:pt>
                <c:pt idx="105017">
                  <c:v>10500.1</c:v>
                </c:pt>
                <c:pt idx="105018">
                  <c:v>10500.2</c:v>
                </c:pt>
                <c:pt idx="105019">
                  <c:v>10500.3</c:v>
                </c:pt>
                <c:pt idx="105020">
                  <c:v>10500.4</c:v>
                </c:pt>
                <c:pt idx="105021">
                  <c:v>10500.5</c:v>
                </c:pt>
                <c:pt idx="105022">
                  <c:v>10500.6</c:v>
                </c:pt>
                <c:pt idx="105023">
                  <c:v>10500.7</c:v>
                </c:pt>
                <c:pt idx="105024">
                  <c:v>10500.8</c:v>
                </c:pt>
                <c:pt idx="105025">
                  <c:v>10500.9</c:v>
                </c:pt>
                <c:pt idx="105026">
                  <c:v>10501</c:v>
                </c:pt>
                <c:pt idx="105027">
                  <c:v>10501.1</c:v>
                </c:pt>
                <c:pt idx="105028">
                  <c:v>10501.2</c:v>
                </c:pt>
                <c:pt idx="105029">
                  <c:v>10501.3</c:v>
                </c:pt>
                <c:pt idx="105030">
                  <c:v>10501.4</c:v>
                </c:pt>
                <c:pt idx="105031">
                  <c:v>10501.5</c:v>
                </c:pt>
                <c:pt idx="105032">
                  <c:v>10501.6</c:v>
                </c:pt>
                <c:pt idx="105033">
                  <c:v>10501.7</c:v>
                </c:pt>
                <c:pt idx="105034">
                  <c:v>10501.8</c:v>
                </c:pt>
                <c:pt idx="105035">
                  <c:v>10501.9</c:v>
                </c:pt>
                <c:pt idx="105036">
                  <c:v>10502</c:v>
                </c:pt>
                <c:pt idx="105037">
                  <c:v>10502.1</c:v>
                </c:pt>
                <c:pt idx="105038">
                  <c:v>10502.2</c:v>
                </c:pt>
                <c:pt idx="105039">
                  <c:v>10502.3</c:v>
                </c:pt>
                <c:pt idx="105040">
                  <c:v>10502.4</c:v>
                </c:pt>
                <c:pt idx="105041">
                  <c:v>10502.5</c:v>
                </c:pt>
                <c:pt idx="105042">
                  <c:v>10502.6</c:v>
                </c:pt>
                <c:pt idx="105043">
                  <c:v>10502.7</c:v>
                </c:pt>
                <c:pt idx="105044">
                  <c:v>10502.8</c:v>
                </c:pt>
                <c:pt idx="105045">
                  <c:v>10502.9</c:v>
                </c:pt>
                <c:pt idx="105046">
                  <c:v>10503</c:v>
                </c:pt>
                <c:pt idx="105047">
                  <c:v>10503.1</c:v>
                </c:pt>
                <c:pt idx="105048">
                  <c:v>10503.2</c:v>
                </c:pt>
                <c:pt idx="105049">
                  <c:v>10503.3</c:v>
                </c:pt>
                <c:pt idx="105050">
                  <c:v>10503.4</c:v>
                </c:pt>
                <c:pt idx="105051">
                  <c:v>10503.5</c:v>
                </c:pt>
                <c:pt idx="105052">
                  <c:v>10503.6</c:v>
                </c:pt>
                <c:pt idx="105053">
                  <c:v>10503.7</c:v>
                </c:pt>
                <c:pt idx="105054">
                  <c:v>10503.8</c:v>
                </c:pt>
                <c:pt idx="105055">
                  <c:v>10503.9</c:v>
                </c:pt>
                <c:pt idx="105056">
                  <c:v>10504</c:v>
                </c:pt>
                <c:pt idx="105057">
                  <c:v>10504.1</c:v>
                </c:pt>
                <c:pt idx="105058">
                  <c:v>10504.2</c:v>
                </c:pt>
                <c:pt idx="105059">
                  <c:v>10504.3</c:v>
                </c:pt>
                <c:pt idx="105060">
                  <c:v>10504.4</c:v>
                </c:pt>
                <c:pt idx="105061">
                  <c:v>10504.5</c:v>
                </c:pt>
                <c:pt idx="105062">
                  <c:v>10504.6</c:v>
                </c:pt>
                <c:pt idx="105063">
                  <c:v>10504.7</c:v>
                </c:pt>
                <c:pt idx="105064">
                  <c:v>10504.8</c:v>
                </c:pt>
                <c:pt idx="105065">
                  <c:v>10504.9</c:v>
                </c:pt>
                <c:pt idx="105066">
                  <c:v>10505</c:v>
                </c:pt>
                <c:pt idx="105067">
                  <c:v>10505.1</c:v>
                </c:pt>
                <c:pt idx="105068">
                  <c:v>10505.2</c:v>
                </c:pt>
                <c:pt idx="105069">
                  <c:v>10505.3</c:v>
                </c:pt>
                <c:pt idx="105070">
                  <c:v>10505.4</c:v>
                </c:pt>
                <c:pt idx="105071">
                  <c:v>10505.5</c:v>
                </c:pt>
                <c:pt idx="105072">
                  <c:v>10505.6</c:v>
                </c:pt>
                <c:pt idx="105073">
                  <c:v>10505.7</c:v>
                </c:pt>
                <c:pt idx="105074">
                  <c:v>10505.8</c:v>
                </c:pt>
                <c:pt idx="105075">
                  <c:v>10505.9</c:v>
                </c:pt>
                <c:pt idx="105076">
                  <c:v>10506</c:v>
                </c:pt>
                <c:pt idx="105077">
                  <c:v>10506.1</c:v>
                </c:pt>
                <c:pt idx="105078">
                  <c:v>10506.2</c:v>
                </c:pt>
                <c:pt idx="105079">
                  <c:v>10506.3</c:v>
                </c:pt>
                <c:pt idx="105080">
                  <c:v>10506.4</c:v>
                </c:pt>
                <c:pt idx="105081">
                  <c:v>10506.5</c:v>
                </c:pt>
                <c:pt idx="105082">
                  <c:v>10506.6</c:v>
                </c:pt>
                <c:pt idx="105083">
                  <c:v>10506.7</c:v>
                </c:pt>
                <c:pt idx="105084">
                  <c:v>10506.8</c:v>
                </c:pt>
                <c:pt idx="105085">
                  <c:v>10506.9</c:v>
                </c:pt>
                <c:pt idx="105086">
                  <c:v>10507</c:v>
                </c:pt>
                <c:pt idx="105087">
                  <c:v>10507.1</c:v>
                </c:pt>
                <c:pt idx="105088">
                  <c:v>10507.2</c:v>
                </c:pt>
                <c:pt idx="105089">
                  <c:v>10507.3</c:v>
                </c:pt>
                <c:pt idx="105090">
                  <c:v>10507.4</c:v>
                </c:pt>
                <c:pt idx="105091">
                  <c:v>10507.5</c:v>
                </c:pt>
                <c:pt idx="105092">
                  <c:v>10507.6</c:v>
                </c:pt>
                <c:pt idx="105093">
                  <c:v>10507.7</c:v>
                </c:pt>
                <c:pt idx="105094">
                  <c:v>10507.8</c:v>
                </c:pt>
                <c:pt idx="105095">
                  <c:v>10507.9</c:v>
                </c:pt>
                <c:pt idx="105096">
                  <c:v>10508</c:v>
                </c:pt>
                <c:pt idx="105097">
                  <c:v>10508.1</c:v>
                </c:pt>
                <c:pt idx="105098">
                  <c:v>10508.2</c:v>
                </c:pt>
                <c:pt idx="105099">
                  <c:v>10508.3</c:v>
                </c:pt>
                <c:pt idx="105100">
                  <c:v>10508.4</c:v>
                </c:pt>
                <c:pt idx="105101">
                  <c:v>10508.5</c:v>
                </c:pt>
                <c:pt idx="105102">
                  <c:v>10508.6</c:v>
                </c:pt>
                <c:pt idx="105103">
                  <c:v>10508.7</c:v>
                </c:pt>
                <c:pt idx="105104">
                  <c:v>10508.8</c:v>
                </c:pt>
                <c:pt idx="105105">
                  <c:v>10508.9</c:v>
                </c:pt>
                <c:pt idx="105106">
                  <c:v>10509</c:v>
                </c:pt>
                <c:pt idx="105107">
                  <c:v>10509.1</c:v>
                </c:pt>
                <c:pt idx="105108">
                  <c:v>10509.2</c:v>
                </c:pt>
                <c:pt idx="105109">
                  <c:v>10509.3</c:v>
                </c:pt>
                <c:pt idx="105110">
                  <c:v>10509.4</c:v>
                </c:pt>
                <c:pt idx="105111">
                  <c:v>10509.5</c:v>
                </c:pt>
                <c:pt idx="105112">
                  <c:v>10509.6</c:v>
                </c:pt>
                <c:pt idx="105113">
                  <c:v>10509.7</c:v>
                </c:pt>
                <c:pt idx="105114">
                  <c:v>10509.8</c:v>
                </c:pt>
                <c:pt idx="105115">
                  <c:v>10509.9</c:v>
                </c:pt>
                <c:pt idx="105116">
                  <c:v>10510</c:v>
                </c:pt>
                <c:pt idx="105117">
                  <c:v>10510.1</c:v>
                </c:pt>
                <c:pt idx="105118">
                  <c:v>10510.2</c:v>
                </c:pt>
                <c:pt idx="105119">
                  <c:v>10510.3</c:v>
                </c:pt>
                <c:pt idx="105120">
                  <c:v>10510.4</c:v>
                </c:pt>
                <c:pt idx="105121">
                  <c:v>10510.5</c:v>
                </c:pt>
                <c:pt idx="105122">
                  <c:v>10510.6</c:v>
                </c:pt>
                <c:pt idx="105123">
                  <c:v>10510.7</c:v>
                </c:pt>
                <c:pt idx="105124">
                  <c:v>10510.8</c:v>
                </c:pt>
                <c:pt idx="105125">
                  <c:v>10510.9</c:v>
                </c:pt>
                <c:pt idx="105126">
                  <c:v>10511</c:v>
                </c:pt>
                <c:pt idx="105127">
                  <c:v>10511.1</c:v>
                </c:pt>
                <c:pt idx="105128">
                  <c:v>10511.2</c:v>
                </c:pt>
                <c:pt idx="105129">
                  <c:v>10511.3</c:v>
                </c:pt>
                <c:pt idx="105130">
                  <c:v>10511.4</c:v>
                </c:pt>
                <c:pt idx="105131">
                  <c:v>10511.5</c:v>
                </c:pt>
                <c:pt idx="105132">
                  <c:v>10511.6</c:v>
                </c:pt>
                <c:pt idx="105133">
                  <c:v>10511.7</c:v>
                </c:pt>
                <c:pt idx="105134">
                  <c:v>10511.8</c:v>
                </c:pt>
                <c:pt idx="105135">
                  <c:v>10511.9</c:v>
                </c:pt>
                <c:pt idx="105136">
                  <c:v>10512</c:v>
                </c:pt>
                <c:pt idx="105137">
                  <c:v>10512.1</c:v>
                </c:pt>
                <c:pt idx="105138">
                  <c:v>10512.2</c:v>
                </c:pt>
                <c:pt idx="105139">
                  <c:v>10512.3</c:v>
                </c:pt>
                <c:pt idx="105140">
                  <c:v>10512.4</c:v>
                </c:pt>
                <c:pt idx="105141">
                  <c:v>10512.5</c:v>
                </c:pt>
                <c:pt idx="105142">
                  <c:v>10512.6</c:v>
                </c:pt>
                <c:pt idx="105143">
                  <c:v>10512.7</c:v>
                </c:pt>
                <c:pt idx="105144">
                  <c:v>10512.8</c:v>
                </c:pt>
                <c:pt idx="105145">
                  <c:v>10512.9</c:v>
                </c:pt>
                <c:pt idx="105146">
                  <c:v>10513</c:v>
                </c:pt>
                <c:pt idx="105147">
                  <c:v>10513.1</c:v>
                </c:pt>
                <c:pt idx="105148">
                  <c:v>10513.2</c:v>
                </c:pt>
                <c:pt idx="105149">
                  <c:v>10513.3</c:v>
                </c:pt>
                <c:pt idx="105150">
                  <c:v>10513.4</c:v>
                </c:pt>
                <c:pt idx="105151">
                  <c:v>10513.5</c:v>
                </c:pt>
                <c:pt idx="105152">
                  <c:v>10513.6</c:v>
                </c:pt>
                <c:pt idx="105153">
                  <c:v>10513.7</c:v>
                </c:pt>
                <c:pt idx="105154">
                  <c:v>10513.8</c:v>
                </c:pt>
                <c:pt idx="105155">
                  <c:v>10513.9</c:v>
                </c:pt>
                <c:pt idx="105156">
                  <c:v>10514</c:v>
                </c:pt>
                <c:pt idx="105157">
                  <c:v>10514.1</c:v>
                </c:pt>
                <c:pt idx="105158">
                  <c:v>10514.2</c:v>
                </c:pt>
                <c:pt idx="105159">
                  <c:v>10514.3</c:v>
                </c:pt>
                <c:pt idx="105160">
                  <c:v>10514.4</c:v>
                </c:pt>
                <c:pt idx="105161">
                  <c:v>10514.5</c:v>
                </c:pt>
                <c:pt idx="105162">
                  <c:v>10514.6</c:v>
                </c:pt>
                <c:pt idx="105163">
                  <c:v>10514.7</c:v>
                </c:pt>
                <c:pt idx="105164">
                  <c:v>10514.8</c:v>
                </c:pt>
                <c:pt idx="105165">
                  <c:v>10514.9</c:v>
                </c:pt>
                <c:pt idx="105166">
                  <c:v>10515</c:v>
                </c:pt>
                <c:pt idx="105167">
                  <c:v>10515.1</c:v>
                </c:pt>
                <c:pt idx="105168">
                  <c:v>10515.2</c:v>
                </c:pt>
                <c:pt idx="105169">
                  <c:v>10515.3</c:v>
                </c:pt>
                <c:pt idx="105170">
                  <c:v>10515.4</c:v>
                </c:pt>
                <c:pt idx="105171">
                  <c:v>10515.5</c:v>
                </c:pt>
                <c:pt idx="105172">
                  <c:v>10515.6</c:v>
                </c:pt>
                <c:pt idx="105173">
                  <c:v>10515.7</c:v>
                </c:pt>
                <c:pt idx="105174">
                  <c:v>10515.8</c:v>
                </c:pt>
                <c:pt idx="105175">
                  <c:v>10515.9</c:v>
                </c:pt>
                <c:pt idx="105176">
                  <c:v>10516</c:v>
                </c:pt>
                <c:pt idx="105177">
                  <c:v>10516.1</c:v>
                </c:pt>
                <c:pt idx="105178">
                  <c:v>10516.2</c:v>
                </c:pt>
                <c:pt idx="105179">
                  <c:v>10516.3</c:v>
                </c:pt>
                <c:pt idx="105180">
                  <c:v>10516.4</c:v>
                </c:pt>
                <c:pt idx="105181">
                  <c:v>10516.5</c:v>
                </c:pt>
                <c:pt idx="105182">
                  <c:v>10516.6</c:v>
                </c:pt>
                <c:pt idx="105183">
                  <c:v>10516.7</c:v>
                </c:pt>
                <c:pt idx="105184">
                  <c:v>10516.8</c:v>
                </c:pt>
                <c:pt idx="105185">
                  <c:v>10516.9</c:v>
                </c:pt>
                <c:pt idx="105186">
                  <c:v>10517</c:v>
                </c:pt>
                <c:pt idx="105187">
                  <c:v>10517.1</c:v>
                </c:pt>
                <c:pt idx="105188">
                  <c:v>10517.2</c:v>
                </c:pt>
                <c:pt idx="105189">
                  <c:v>10517.3</c:v>
                </c:pt>
                <c:pt idx="105190">
                  <c:v>10517.4</c:v>
                </c:pt>
                <c:pt idx="105191">
                  <c:v>10517.5</c:v>
                </c:pt>
                <c:pt idx="105192">
                  <c:v>10517.6</c:v>
                </c:pt>
                <c:pt idx="105193">
                  <c:v>10517.7</c:v>
                </c:pt>
                <c:pt idx="105194">
                  <c:v>10517.8</c:v>
                </c:pt>
                <c:pt idx="105195">
                  <c:v>10517.9</c:v>
                </c:pt>
                <c:pt idx="105196">
                  <c:v>10518</c:v>
                </c:pt>
                <c:pt idx="105197">
                  <c:v>10518.1</c:v>
                </c:pt>
                <c:pt idx="105198">
                  <c:v>10518.2</c:v>
                </c:pt>
                <c:pt idx="105199">
                  <c:v>10518.3</c:v>
                </c:pt>
                <c:pt idx="105200">
                  <c:v>10518.4</c:v>
                </c:pt>
                <c:pt idx="105201">
                  <c:v>10518.5</c:v>
                </c:pt>
                <c:pt idx="105202">
                  <c:v>10518.6</c:v>
                </c:pt>
                <c:pt idx="105203">
                  <c:v>10518.7</c:v>
                </c:pt>
                <c:pt idx="105204">
                  <c:v>10518.8</c:v>
                </c:pt>
                <c:pt idx="105205">
                  <c:v>10518.9</c:v>
                </c:pt>
                <c:pt idx="105206">
                  <c:v>10519</c:v>
                </c:pt>
                <c:pt idx="105207">
                  <c:v>10519.1</c:v>
                </c:pt>
                <c:pt idx="105208">
                  <c:v>10519.2</c:v>
                </c:pt>
                <c:pt idx="105209">
                  <c:v>10519.3</c:v>
                </c:pt>
                <c:pt idx="105210">
                  <c:v>10519.4</c:v>
                </c:pt>
                <c:pt idx="105211">
                  <c:v>10519.5</c:v>
                </c:pt>
                <c:pt idx="105212">
                  <c:v>10519.6</c:v>
                </c:pt>
                <c:pt idx="105213">
                  <c:v>10519.7</c:v>
                </c:pt>
                <c:pt idx="105214">
                  <c:v>10519.8</c:v>
                </c:pt>
                <c:pt idx="105215">
                  <c:v>10519.9</c:v>
                </c:pt>
                <c:pt idx="105216">
                  <c:v>10520</c:v>
                </c:pt>
                <c:pt idx="105217">
                  <c:v>10520.1</c:v>
                </c:pt>
                <c:pt idx="105218">
                  <c:v>10520.2</c:v>
                </c:pt>
                <c:pt idx="105219">
                  <c:v>10520.3</c:v>
                </c:pt>
                <c:pt idx="105220">
                  <c:v>10520.4</c:v>
                </c:pt>
                <c:pt idx="105221">
                  <c:v>10520.5</c:v>
                </c:pt>
                <c:pt idx="105222">
                  <c:v>10520.6</c:v>
                </c:pt>
                <c:pt idx="105223">
                  <c:v>10520.7</c:v>
                </c:pt>
                <c:pt idx="105224">
                  <c:v>10520.8</c:v>
                </c:pt>
                <c:pt idx="105225">
                  <c:v>10520.9</c:v>
                </c:pt>
                <c:pt idx="105226">
                  <c:v>10521</c:v>
                </c:pt>
                <c:pt idx="105227">
                  <c:v>10521.1</c:v>
                </c:pt>
                <c:pt idx="105228">
                  <c:v>10521.2</c:v>
                </c:pt>
                <c:pt idx="105229">
                  <c:v>10521.3</c:v>
                </c:pt>
                <c:pt idx="105230">
                  <c:v>10521.4</c:v>
                </c:pt>
                <c:pt idx="105231">
                  <c:v>10521.5</c:v>
                </c:pt>
                <c:pt idx="105232">
                  <c:v>10521.6</c:v>
                </c:pt>
                <c:pt idx="105233">
                  <c:v>10521.7</c:v>
                </c:pt>
                <c:pt idx="105234">
                  <c:v>10521.8</c:v>
                </c:pt>
                <c:pt idx="105235">
                  <c:v>10521.9</c:v>
                </c:pt>
                <c:pt idx="105236">
                  <c:v>10522</c:v>
                </c:pt>
                <c:pt idx="105237">
                  <c:v>10522.1</c:v>
                </c:pt>
                <c:pt idx="105238">
                  <c:v>10522.2</c:v>
                </c:pt>
                <c:pt idx="105239">
                  <c:v>10522.3</c:v>
                </c:pt>
                <c:pt idx="105240">
                  <c:v>10522.4</c:v>
                </c:pt>
                <c:pt idx="105241">
                  <c:v>10522.5</c:v>
                </c:pt>
                <c:pt idx="105242">
                  <c:v>10522.6</c:v>
                </c:pt>
                <c:pt idx="105243">
                  <c:v>10522.7</c:v>
                </c:pt>
                <c:pt idx="105244">
                  <c:v>10522.8</c:v>
                </c:pt>
                <c:pt idx="105245">
                  <c:v>10522.9</c:v>
                </c:pt>
                <c:pt idx="105246">
                  <c:v>10523</c:v>
                </c:pt>
                <c:pt idx="105247">
                  <c:v>10523.1</c:v>
                </c:pt>
                <c:pt idx="105248">
                  <c:v>10523.2</c:v>
                </c:pt>
                <c:pt idx="105249">
                  <c:v>10523.3</c:v>
                </c:pt>
                <c:pt idx="105250">
                  <c:v>10523.4</c:v>
                </c:pt>
                <c:pt idx="105251">
                  <c:v>10523.5</c:v>
                </c:pt>
                <c:pt idx="105252">
                  <c:v>10523.6</c:v>
                </c:pt>
                <c:pt idx="105253">
                  <c:v>10523.7</c:v>
                </c:pt>
                <c:pt idx="105254">
                  <c:v>10523.8</c:v>
                </c:pt>
                <c:pt idx="105255">
                  <c:v>10523.9</c:v>
                </c:pt>
                <c:pt idx="105256">
                  <c:v>10524</c:v>
                </c:pt>
                <c:pt idx="105257">
                  <c:v>10524.1</c:v>
                </c:pt>
                <c:pt idx="105258">
                  <c:v>10524.2</c:v>
                </c:pt>
                <c:pt idx="105259">
                  <c:v>10524.3</c:v>
                </c:pt>
                <c:pt idx="105260">
                  <c:v>10524.4</c:v>
                </c:pt>
                <c:pt idx="105261">
                  <c:v>10524.5</c:v>
                </c:pt>
                <c:pt idx="105262">
                  <c:v>10524.6</c:v>
                </c:pt>
                <c:pt idx="105263">
                  <c:v>10524.7</c:v>
                </c:pt>
                <c:pt idx="105264">
                  <c:v>10524.8</c:v>
                </c:pt>
                <c:pt idx="105265">
                  <c:v>10524.9</c:v>
                </c:pt>
                <c:pt idx="105266">
                  <c:v>10525</c:v>
                </c:pt>
                <c:pt idx="105267">
                  <c:v>10525.1</c:v>
                </c:pt>
                <c:pt idx="105268">
                  <c:v>10525.2</c:v>
                </c:pt>
                <c:pt idx="105269">
                  <c:v>10525.3</c:v>
                </c:pt>
                <c:pt idx="105270">
                  <c:v>10525.4</c:v>
                </c:pt>
                <c:pt idx="105271">
                  <c:v>10525.5</c:v>
                </c:pt>
                <c:pt idx="105272">
                  <c:v>10525.6</c:v>
                </c:pt>
                <c:pt idx="105273">
                  <c:v>10525.7</c:v>
                </c:pt>
                <c:pt idx="105274">
                  <c:v>10525.8</c:v>
                </c:pt>
                <c:pt idx="105275">
                  <c:v>10525.9</c:v>
                </c:pt>
                <c:pt idx="105276">
                  <c:v>10526</c:v>
                </c:pt>
                <c:pt idx="105277">
                  <c:v>10526.1</c:v>
                </c:pt>
                <c:pt idx="105278">
                  <c:v>10526.2</c:v>
                </c:pt>
                <c:pt idx="105279">
                  <c:v>10526.3</c:v>
                </c:pt>
                <c:pt idx="105280">
                  <c:v>10526.4</c:v>
                </c:pt>
                <c:pt idx="105281">
                  <c:v>10526.5</c:v>
                </c:pt>
                <c:pt idx="105282">
                  <c:v>10526.6</c:v>
                </c:pt>
                <c:pt idx="105283">
                  <c:v>10526.7</c:v>
                </c:pt>
                <c:pt idx="105284">
                  <c:v>10526.8</c:v>
                </c:pt>
                <c:pt idx="105285">
                  <c:v>10526.9</c:v>
                </c:pt>
                <c:pt idx="105286">
                  <c:v>10527</c:v>
                </c:pt>
                <c:pt idx="105287">
                  <c:v>10527.1</c:v>
                </c:pt>
                <c:pt idx="105288">
                  <c:v>10527.2</c:v>
                </c:pt>
                <c:pt idx="105289">
                  <c:v>10527.3</c:v>
                </c:pt>
                <c:pt idx="105290">
                  <c:v>10527.4</c:v>
                </c:pt>
                <c:pt idx="105291">
                  <c:v>10527.5</c:v>
                </c:pt>
                <c:pt idx="105292">
                  <c:v>10527.6</c:v>
                </c:pt>
                <c:pt idx="105293">
                  <c:v>10527.7</c:v>
                </c:pt>
                <c:pt idx="105294">
                  <c:v>10527.8</c:v>
                </c:pt>
                <c:pt idx="105295">
                  <c:v>10527.9</c:v>
                </c:pt>
                <c:pt idx="105296">
                  <c:v>10528</c:v>
                </c:pt>
                <c:pt idx="105297">
                  <c:v>10528.1</c:v>
                </c:pt>
                <c:pt idx="105298">
                  <c:v>10528.2</c:v>
                </c:pt>
                <c:pt idx="105299">
                  <c:v>10528.3</c:v>
                </c:pt>
                <c:pt idx="105300">
                  <c:v>10528.4</c:v>
                </c:pt>
                <c:pt idx="105301">
                  <c:v>10528.5</c:v>
                </c:pt>
                <c:pt idx="105302">
                  <c:v>10528.6</c:v>
                </c:pt>
                <c:pt idx="105303">
                  <c:v>10528.7</c:v>
                </c:pt>
                <c:pt idx="105304">
                  <c:v>10528.8</c:v>
                </c:pt>
                <c:pt idx="105305">
                  <c:v>10528.9</c:v>
                </c:pt>
                <c:pt idx="105306">
                  <c:v>10529</c:v>
                </c:pt>
                <c:pt idx="105307">
                  <c:v>10529.1</c:v>
                </c:pt>
                <c:pt idx="105308">
                  <c:v>10529.2</c:v>
                </c:pt>
                <c:pt idx="105309">
                  <c:v>10529.3</c:v>
                </c:pt>
                <c:pt idx="105310">
                  <c:v>10529.4</c:v>
                </c:pt>
                <c:pt idx="105311">
                  <c:v>10529.5</c:v>
                </c:pt>
                <c:pt idx="105312">
                  <c:v>10529.6</c:v>
                </c:pt>
                <c:pt idx="105313">
                  <c:v>10529.7</c:v>
                </c:pt>
                <c:pt idx="105314">
                  <c:v>10529.8</c:v>
                </c:pt>
                <c:pt idx="105315">
                  <c:v>10529.9</c:v>
                </c:pt>
                <c:pt idx="105316">
                  <c:v>10530</c:v>
                </c:pt>
                <c:pt idx="105317">
                  <c:v>10530.1</c:v>
                </c:pt>
                <c:pt idx="105318">
                  <c:v>10530.2</c:v>
                </c:pt>
                <c:pt idx="105319">
                  <c:v>10530.3</c:v>
                </c:pt>
                <c:pt idx="105320">
                  <c:v>10530.4</c:v>
                </c:pt>
                <c:pt idx="105321">
                  <c:v>10530.5</c:v>
                </c:pt>
                <c:pt idx="105322">
                  <c:v>10530.6</c:v>
                </c:pt>
                <c:pt idx="105323">
                  <c:v>10530.7</c:v>
                </c:pt>
                <c:pt idx="105324">
                  <c:v>10530.8</c:v>
                </c:pt>
                <c:pt idx="105325">
                  <c:v>10530.9</c:v>
                </c:pt>
                <c:pt idx="105326">
                  <c:v>10531</c:v>
                </c:pt>
                <c:pt idx="105327">
                  <c:v>10531.1</c:v>
                </c:pt>
                <c:pt idx="105328">
                  <c:v>10531.2</c:v>
                </c:pt>
                <c:pt idx="105329">
                  <c:v>10531.3</c:v>
                </c:pt>
                <c:pt idx="105330">
                  <c:v>10531.4</c:v>
                </c:pt>
                <c:pt idx="105331">
                  <c:v>10531.5</c:v>
                </c:pt>
                <c:pt idx="105332">
                  <c:v>10531.6</c:v>
                </c:pt>
                <c:pt idx="105333">
                  <c:v>10531.7</c:v>
                </c:pt>
                <c:pt idx="105334">
                  <c:v>10531.8</c:v>
                </c:pt>
                <c:pt idx="105335">
                  <c:v>10531.9</c:v>
                </c:pt>
                <c:pt idx="105336">
                  <c:v>10532</c:v>
                </c:pt>
                <c:pt idx="105337">
                  <c:v>10532.1</c:v>
                </c:pt>
                <c:pt idx="105338">
                  <c:v>10532.2</c:v>
                </c:pt>
                <c:pt idx="105339">
                  <c:v>10532.3</c:v>
                </c:pt>
                <c:pt idx="105340">
                  <c:v>10532.4</c:v>
                </c:pt>
                <c:pt idx="105341">
                  <c:v>10532.5</c:v>
                </c:pt>
                <c:pt idx="105342">
                  <c:v>10532.6</c:v>
                </c:pt>
                <c:pt idx="105343">
                  <c:v>10532.7</c:v>
                </c:pt>
                <c:pt idx="105344">
                  <c:v>10532.8</c:v>
                </c:pt>
                <c:pt idx="105345">
                  <c:v>10532.9</c:v>
                </c:pt>
                <c:pt idx="105346">
                  <c:v>10533</c:v>
                </c:pt>
                <c:pt idx="105347">
                  <c:v>10533.1</c:v>
                </c:pt>
                <c:pt idx="105348">
                  <c:v>10533.2</c:v>
                </c:pt>
                <c:pt idx="105349">
                  <c:v>10533.3</c:v>
                </c:pt>
                <c:pt idx="105350">
                  <c:v>10533.4</c:v>
                </c:pt>
                <c:pt idx="105351">
                  <c:v>10533.5</c:v>
                </c:pt>
                <c:pt idx="105352">
                  <c:v>10533.6</c:v>
                </c:pt>
                <c:pt idx="105353">
                  <c:v>10533.7</c:v>
                </c:pt>
                <c:pt idx="105354">
                  <c:v>10533.8</c:v>
                </c:pt>
                <c:pt idx="105355">
                  <c:v>10533.9</c:v>
                </c:pt>
                <c:pt idx="105356">
                  <c:v>10534</c:v>
                </c:pt>
                <c:pt idx="105357">
                  <c:v>10534.1</c:v>
                </c:pt>
                <c:pt idx="105358">
                  <c:v>10534.2</c:v>
                </c:pt>
                <c:pt idx="105359">
                  <c:v>10534.3</c:v>
                </c:pt>
                <c:pt idx="105360">
                  <c:v>10534.4</c:v>
                </c:pt>
                <c:pt idx="105361">
                  <c:v>10534.5</c:v>
                </c:pt>
                <c:pt idx="105362">
                  <c:v>10534.6</c:v>
                </c:pt>
                <c:pt idx="105363">
                  <c:v>10534.7</c:v>
                </c:pt>
                <c:pt idx="105364">
                  <c:v>10534.8</c:v>
                </c:pt>
                <c:pt idx="105365">
                  <c:v>10534.9</c:v>
                </c:pt>
                <c:pt idx="105366">
                  <c:v>10535</c:v>
                </c:pt>
                <c:pt idx="105367">
                  <c:v>10535.1</c:v>
                </c:pt>
                <c:pt idx="105368">
                  <c:v>10535.2</c:v>
                </c:pt>
                <c:pt idx="105369">
                  <c:v>10535.3</c:v>
                </c:pt>
                <c:pt idx="105370">
                  <c:v>10535.4</c:v>
                </c:pt>
                <c:pt idx="105371">
                  <c:v>10535.5</c:v>
                </c:pt>
                <c:pt idx="105372">
                  <c:v>10535.6</c:v>
                </c:pt>
                <c:pt idx="105373">
                  <c:v>10535.7</c:v>
                </c:pt>
                <c:pt idx="105374">
                  <c:v>10535.8</c:v>
                </c:pt>
                <c:pt idx="105375">
                  <c:v>10535.9</c:v>
                </c:pt>
                <c:pt idx="105376">
                  <c:v>10536</c:v>
                </c:pt>
                <c:pt idx="105377">
                  <c:v>10536.1</c:v>
                </c:pt>
                <c:pt idx="105378">
                  <c:v>10536.2</c:v>
                </c:pt>
                <c:pt idx="105379">
                  <c:v>10536.3</c:v>
                </c:pt>
                <c:pt idx="105380">
                  <c:v>10536.4</c:v>
                </c:pt>
                <c:pt idx="105381">
                  <c:v>10536.5</c:v>
                </c:pt>
                <c:pt idx="105382">
                  <c:v>10536.6</c:v>
                </c:pt>
                <c:pt idx="105383">
                  <c:v>10536.7</c:v>
                </c:pt>
                <c:pt idx="105384">
                  <c:v>10536.8</c:v>
                </c:pt>
                <c:pt idx="105385">
                  <c:v>10536.9</c:v>
                </c:pt>
                <c:pt idx="105386">
                  <c:v>10537</c:v>
                </c:pt>
                <c:pt idx="105387">
                  <c:v>10537.1</c:v>
                </c:pt>
                <c:pt idx="105388">
                  <c:v>10537.2</c:v>
                </c:pt>
                <c:pt idx="105389">
                  <c:v>10537.3</c:v>
                </c:pt>
                <c:pt idx="105390">
                  <c:v>10537.4</c:v>
                </c:pt>
                <c:pt idx="105391">
                  <c:v>10537.5</c:v>
                </c:pt>
                <c:pt idx="105392">
                  <c:v>10537.6</c:v>
                </c:pt>
                <c:pt idx="105393">
                  <c:v>10537.7</c:v>
                </c:pt>
                <c:pt idx="105394">
                  <c:v>10537.8</c:v>
                </c:pt>
                <c:pt idx="105395">
                  <c:v>10537.9</c:v>
                </c:pt>
                <c:pt idx="105396">
                  <c:v>10538</c:v>
                </c:pt>
                <c:pt idx="105397">
                  <c:v>10538.1</c:v>
                </c:pt>
                <c:pt idx="105398">
                  <c:v>10538.2</c:v>
                </c:pt>
                <c:pt idx="105399">
                  <c:v>10538.3</c:v>
                </c:pt>
                <c:pt idx="105400">
                  <c:v>10538.4</c:v>
                </c:pt>
                <c:pt idx="105401">
                  <c:v>10538.5</c:v>
                </c:pt>
                <c:pt idx="105402">
                  <c:v>10538.6</c:v>
                </c:pt>
                <c:pt idx="105403">
                  <c:v>10538.7</c:v>
                </c:pt>
                <c:pt idx="105404">
                  <c:v>10538.8</c:v>
                </c:pt>
                <c:pt idx="105405">
                  <c:v>10538.9</c:v>
                </c:pt>
                <c:pt idx="105406">
                  <c:v>10539</c:v>
                </c:pt>
                <c:pt idx="105407">
                  <c:v>10539.1</c:v>
                </c:pt>
                <c:pt idx="105408">
                  <c:v>10539.2</c:v>
                </c:pt>
                <c:pt idx="105409">
                  <c:v>10539.3</c:v>
                </c:pt>
                <c:pt idx="105410">
                  <c:v>10539.4</c:v>
                </c:pt>
                <c:pt idx="105411">
                  <c:v>10539.5</c:v>
                </c:pt>
                <c:pt idx="105412">
                  <c:v>10539.6</c:v>
                </c:pt>
                <c:pt idx="105413">
                  <c:v>10539.7</c:v>
                </c:pt>
                <c:pt idx="105414">
                  <c:v>10539.8</c:v>
                </c:pt>
                <c:pt idx="105415">
                  <c:v>10539.9</c:v>
                </c:pt>
                <c:pt idx="105416">
                  <c:v>10540</c:v>
                </c:pt>
                <c:pt idx="105417">
                  <c:v>10540.1</c:v>
                </c:pt>
                <c:pt idx="105418">
                  <c:v>10540.2</c:v>
                </c:pt>
                <c:pt idx="105419">
                  <c:v>10540.3</c:v>
                </c:pt>
                <c:pt idx="105420">
                  <c:v>10540.4</c:v>
                </c:pt>
                <c:pt idx="105421">
                  <c:v>10540.5</c:v>
                </c:pt>
                <c:pt idx="105422">
                  <c:v>10540.6</c:v>
                </c:pt>
                <c:pt idx="105423">
                  <c:v>10540.7</c:v>
                </c:pt>
                <c:pt idx="105424">
                  <c:v>10540.8</c:v>
                </c:pt>
                <c:pt idx="105425">
                  <c:v>10540.9</c:v>
                </c:pt>
                <c:pt idx="105426">
                  <c:v>10541</c:v>
                </c:pt>
                <c:pt idx="105427">
                  <c:v>10541.1</c:v>
                </c:pt>
                <c:pt idx="105428">
                  <c:v>10541.2</c:v>
                </c:pt>
                <c:pt idx="105429">
                  <c:v>10541.3</c:v>
                </c:pt>
                <c:pt idx="105430">
                  <c:v>10541.4</c:v>
                </c:pt>
                <c:pt idx="105431">
                  <c:v>10541.5</c:v>
                </c:pt>
                <c:pt idx="105432">
                  <c:v>10541.6</c:v>
                </c:pt>
                <c:pt idx="105433">
                  <c:v>10541.7</c:v>
                </c:pt>
                <c:pt idx="105434">
                  <c:v>10541.8</c:v>
                </c:pt>
                <c:pt idx="105435">
                  <c:v>10541.9</c:v>
                </c:pt>
                <c:pt idx="105436">
                  <c:v>10542</c:v>
                </c:pt>
                <c:pt idx="105437">
                  <c:v>10542.1</c:v>
                </c:pt>
                <c:pt idx="105438">
                  <c:v>10542.2</c:v>
                </c:pt>
                <c:pt idx="105439">
                  <c:v>10542.3</c:v>
                </c:pt>
                <c:pt idx="105440">
                  <c:v>10542.4</c:v>
                </c:pt>
                <c:pt idx="105441">
                  <c:v>10542.5</c:v>
                </c:pt>
                <c:pt idx="105442">
                  <c:v>10542.6</c:v>
                </c:pt>
                <c:pt idx="105443">
                  <c:v>10542.7</c:v>
                </c:pt>
                <c:pt idx="105444">
                  <c:v>10542.8</c:v>
                </c:pt>
                <c:pt idx="105445">
                  <c:v>10542.9</c:v>
                </c:pt>
                <c:pt idx="105446">
                  <c:v>10543</c:v>
                </c:pt>
                <c:pt idx="105447">
                  <c:v>10543.1</c:v>
                </c:pt>
                <c:pt idx="105448">
                  <c:v>10543.2</c:v>
                </c:pt>
                <c:pt idx="105449">
                  <c:v>10543.3</c:v>
                </c:pt>
                <c:pt idx="105450">
                  <c:v>10543.4</c:v>
                </c:pt>
                <c:pt idx="105451">
                  <c:v>10543.5</c:v>
                </c:pt>
                <c:pt idx="105452">
                  <c:v>10543.6</c:v>
                </c:pt>
                <c:pt idx="105453">
                  <c:v>10543.7</c:v>
                </c:pt>
                <c:pt idx="105454">
                  <c:v>10543.8</c:v>
                </c:pt>
                <c:pt idx="105455">
                  <c:v>10543.9</c:v>
                </c:pt>
                <c:pt idx="105456">
                  <c:v>10544</c:v>
                </c:pt>
                <c:pt idx="105457">
                  <c:v>10544.1</c:v>
                </c:pt>
                <c:pt idx="105458">
                  <c:v>10544.2</c:v>
                </c:pt>
                <c:pt idx="105459">
                  <c:v>10544.3</c:v>
                </c:pt>
                <c:pt idx="105460">
                  <c:v>10544.4</c:v>
                </c:pt>
                <c:pt idx="105461">
                  <c:v>10544.5</c:v>
                </c:pt>
                <c:pt idx="105462">
                  <c:v>10544.6</c:v>
                </c:pt>
                <c:pt idx="105463">
                  <c:v>10544.7</c:v>
                </c:pt>
                <c:pt idx="105464">
                  <c:v>10544.8</c:v>
                </c:pt>
                <c:pt idx="105465">
                  <c:v>10544.9</c:v>
                </c:pt>
                <c:pt idx="105466">
                  <c:v>10545</c:v>
                </c:pt>
                <c:pt idx="105467">
                  <c:v>10545.1</c:v>
                </c:pt>
                <c:pt idx="105468">
                  <c:v>10545.2</c:v>
                </c:pt>
                <c:pt idx="105469">
                  <c:v>10545.3</c:v>
                </c:pt>
                <c:pt idx="105470">
                  <c:v>10545.4</c:v>
                </c:pt>
                <c:pt idx="105471">
                  <c:v>10545.5</c:v>
                </c:pt>
                <c:pt idx="105472">
                  <c:v>10545.6</c:v>
                </c:pt>
                <c:pt idx="105473">
                  <c:v>10545.7</c:v>
                </c:pt>
                <c:pt idx="105474">
                  <c:v>10545.8</c:v>
                </c:pt>
                <c:pt idx="105475">
                  <c:v>10545.9</c:v>
                </c:pt>
                <c:pt idx="105476">
                  <c:v>10546</c:v>
                </c:pt>
                <c:pt idx="105477">
                  <c:v>10546.1</c:v>
                </c:pt>
                <c:pt idx="105478">
                  <c:v>10546.2</c:v>
                </c:pt>
                <c:pt idx="105479">
                  <c:v>10546.3</c:v>
                </c:pt>
                <c:pt idx="105480">
                  <c:v>10546.4</c:v>
                </c:pt>
                <c:pt idx="105481">
                  <c:v>10546.5</c:v>
                </c:pt>
                <c:pt idx="105482">
                  <c:v>10546.6</c:v>
                </c:pt>
                <c:pt idx="105483">
                  <c:v>10546.7</c:v>
                </c:pt>
                <c:pt idx="105484">
                  <c:v>10546.8</c:v>
                </c:pt>
                <c:pt idx="105485">
                  <c:v>10546.9</c:v>
                </c:pt>
                <c:pt idx="105486">
                  <c:v>10547</c:v>
                </c:pt>
                <c:pt idx="105487">
                  <c:v>10547.1</c:v>
                </c:pt>
                <c:pt idx="105488">
                  <c:v>10547.2</c:v>
                </c:pt>
                <c:pt idx="105489">
                  <c:v>10547.3</c:v>
                </c:pt>
                <c:pt idx="105490">
                  <c:v>10547.4</c:v>
                </c:pt>
                <c:pt idx="105491">
                  <c:v>10547.5</c:v>
                </c:pt>
                <c:pt idx="105492">
                  <c:v>10547.6</c:v>
                </c:pt>
                <c:pt idx="105493">
                  <c:v>10547.7</c:v>
                </c:pt>
                <c:pt idx="105494">
                  <c:v>10547.8</c:v>
                </c:pt>
                <c:pt idx="105495">
                  <c:v>10547.9</c:v>
                </c:pt>
                <c:pt idx="105496">
                  <c:v>10548</c:v>
                </c:pt>
                <c:pt idx="105497">
                  <c:v>10548.1</c:v>
                </c:pt>
                <c:pt idx="105498">
                  <c:v>10548.2</c:v>
                </c:pt>
                <c:pt idx="105499">
                  <c:v>10548.3</c:v>
                </c:pt>
                <c:pt idx="105500">
                  <c:v>10548.4</c:v>
                </c:pt>
                <c:pt idx="105501">
                  <c:v>10548.5</c:v>
                </c:pt>
                <c:pt idx="105502">
                  <c:v>10548.6</c:v>
                </c:pt>
                <c:pt idx="105503">
                  <c:v>10548.7</c:v>
                </c:pt>
                <c:pt idx="105504">
                  <c:v>10548.8</c:v>
                </c:pt>
                <c:pt idx="105505">
                  <c:v>10548.9</c:v>
                </c:pt>
                <c:pt idx="105506">
                  <c:v>10549</c:v>
                </c:pt>
                <c:pt idx="105507">
                  <c:v>10549.1</c:v>
                </c:pt>
                <c:pt idx="105508">
                  <c:v>10549.2</c:v>
                </c:pt>
                <c:pt idx="105509">
                  <c:v>10549.3</c:v>
                </c:pt>
                <c:pt idx="105510">
                  <c:v>10549.4</c:v>
                </c:pt>
                <c:pt idx="105511">
                  <c:v>10549.5</c:v>
                </c:pt>
                <c:pt idx="105512">
                  <c:v>10549.6</c:v>
                </c:pt>
                <c:pt idx="105513">
                  <c:v>10549.7</c:v>
                </c:pt>
                <c:pt idx="105514">
                  <c:v>10549.8</c:v>
                </c:pt>
                <c:pt idx="105515">
                  <c:v>10549.9</c:v>
                </c:pt>
                <c:pt idx="105516">
                  <c:v>10550</c:v>
                </c:pt>
                <c:pt idx="105517">
                  <c:v>10550.1</c:v>
                </c:pt>
                <c:pt idx="105518">
                  <c:v>10550.2</c:v>
                </c:pt>
                <c:pt idx="105519">
                  <c:v>10550.3</c:v>
                </c:pt>
                <c:pt idx="105520">
                  <c:v>10550.4</c:v>
                </c:pt>
                <c:pt idx="105521">
                  <c:v>10550.5</c:v>
                </c:pt>
                <c:pt idx="105522">
                  <c:v>10550.6</c:v>
                </c:pt>
                <c:pt idx="105523">
                  <c:v>10550.7</c:v>
                </c:pt>
                <c:pt idx="105524">
                  <c:v>10550.8</c:v>
                </c:pt>
                <c:pt idx="105525">
                  <c:v>10550.9</c:v>
                </c:pt>
                <c:pt idx="105526">
                  <c:v>10551</c:v>
                </c:pt>
                <c:pt idx="105527">
                  <c:v>10551.1</c:v>
                </c:pt>
                <c:pt idx="105528">
                  <c:v>10551.2</c:v>
                </c:pt>
                <c:pt idx="105529">
                  <c:v>10551.3</c:v>
                </c:pt>
                <c:pt idx="105530">
                  <c:v>10551.4</c:v>
                </c:pt>
                <c:pt idx="105531">
                  <c:v>10551.5</c:v>
                </c:pt>
                <c:pt idx="105532">
                  <c:v>10551.6</c:v>
                </c:pt>
                <c:pt idx="105533">
                  <c:v>10551.7</c:v>
                </c:pt>
                <c:pt idx="105534">
                  <c:v>10551.8</c:v>
                </c:pt>
                <c:pt idx="105535">
                  <c:v>10551.9</c:v>
                </c:pt>
                <c:pt idx="105536">
                  <c:v>10552</c:v>
                </c:pt>
                <c:pt idx="105537">
                  <c:v>10552.1</c:v>
                </c:pt>
                <c:pt idx="105538">
                  <c:v>10552.2</c:v>
                </c:pt>
                <c:pt idx="105539">
                  <c:v>10552.3</c:v>
                </c:pt>
                <c:pt idx="105540">
                  <c:v>10552.4</c:v>
                </c:pt>
                <c:pt idx="105541">
                  <c:v>10552.5</c:v>
                </c:pt>
                <c:pt idx="105542">
                  <c:v>10552.6</c:v>
                </c:pt>
                <c:pt idx="105543">
                  <c:v>10552.7</c:v>
                </c:pt>
                <c:pt idx="105544">
                  <c:v>10552.8</c:v>
                </c:pt>
                <c:pt idx="105545">
                  <c:v>10552.9</c:v>
                </c:pt>
                <c:pt idx="105546">
                  <c:v>10553</c:v>
                </c:pt>
                <c:pt idx="105547">
                  <c:v>10553.1</c:v>
                </c:pt>
                <c:pt idx="105548">
                  <c:v>10553.2</c:v>
                </c:pt>
                <c:pt idx="105549">
                  <c:v>10553.3</c:v>
                </c:pt>
                <c:pt idx="105550">
                  <c:v>10553.4</c:v>
                </c:pt>
                <c:pt idx="105551">
                  <c:v>10553.5</c:v>
                </c:pt>
                <c:pt idx="105552">
                  <c:v>10553.6</c:v>
                </c:pt>
                <c:pt idx="105553">
                  <c:v>10553.7</c:v>
                </c:pt>
                <c:pt idx="105554">
                  <c:v>10553.8</c:v>
                </c:pt>
                <c:pt idx="105555">
                  <c:v>10553.9</c:v>
                </c:pt>
                <c:pt idx="105556">
                  <c:v>10554</c:v>
                </c:pt>
                <c:pt idx="105557">
                  <c:v>10554.1</c:v>
                </c:pt>
                <c:pt idx="105558">
                  <c:v>10554.2</c:v>
                </c:pt>
                <c:pt idx="105559">
                  <c:v>10554.3</c:v>
                </c:pt>
                <c:pt idx="105560">
                  <c:v>10554.4</c:v>
                </c:pt>
                <c:pt idx="105561">
                  <c:v>10554.5</c:v>
                </c:pt>
                <c:pt idx="105562">
                  <c:v>10554.6</c:v>
                </c:pt>
                <c:pt idx="105563">
                  <c:v>10554.7</c:v>
                </c:pt>
                <c:pt idx="105564">
                  <c:v>10554.8</c:v>
                </c:pt>
                <c:pt idx="105565">
                  <c:v>10554.9</c:v>
                </c:pt>
                <c:pt idx="105566">
                  <c:v>10555</c:v>
                </c:pt>
                <c:pt idx="105567">
                  <c:v>10555.1</c:v>
                </c:pt>
                <c:pt idx="105568">
                  <c:v>10555.2</c:v>
                </c:pt>
                <c:pt idx="105569">
                  <c:v>10555.3</c:v>
                </c:pt>
                <c:pt idx="105570">
                  <c:v>10555.4</c:v>
                </c:pt>
                <c:pt idx="105571">
                  <c:v>10555.5</c:v>
                </c:pt>
                <c:pt idx="105572">
                  <c:v>10555.6</c:v>
                </c:pt>
                <c:pt idx="105573">
                  <c:v>10555.7</c:v>
                </c:pt>
                <c:pt idx="105574">
                  <c:v>10555.8</c:v>
                </c:pt>
                <c:pt idx="105575">
                  <c:v>10555.9</c:v>
                </c:pt>
                <c:pt idx="105576">
                  <c:v>10556</c:v>
                </c:pt>
                <c:pt idx="105577">
                  <c:v>10556.1</c:v>
                </c:pt>
                <c:pt idx="105578">
                  <c:v>10556.2</c:v>
                </c:pt>
                <c:pt idx="105579">
                  <c:v>10556.3</c:v>
                </c:pt>
                <c:pt idx="105580">
                  <c:v>10556.4</c:v>
                </c:pt>
                <c:pt idx="105581">
                  <c:v>10556.5</c:v>
                </c:pt>
                <c:pt idx="105582">
                  <c:v>10556.6</c:v>
                </c:pt>
                <c:pt idx="105583">
                  <c:v>10556.7</c:v>
                </c:pt>
                <c:pt idx="105584">
                  <c:v>10556.8</c:v>
                </c:pt>
                <c:pt idx="105585">
                  <c:v>10556.9</c:v>
                </c:pt>
                <c:pt idx="105586">
                  <c:v>10557</c:v>
                </c:pt>
                <c:pt idx="105587">
                  <c:v>10557.1</c:v>
                </c:pt>
                <c:pt idx="105588">
                  <c:v>10557.2</c:v>
                </c:pt>
                <c:pt idx="105589">
                  <c:v>10557.3</c:v>
                </c:pt>
                <c:pt idx="105590">
                  <c:v>10557.4</c:v>
                </c:pt>
                <c:pt idx="105591">
                  <c:v>10557.5</c:v>
                </c:pt>
                <c:pt idx="105592">
                  <c:v>10557.6</c:v>
                </c:pt>
                <c:pt idx="105593">
                  <c:v>10557.7</c:v>
                </c:pt>
                <c:pt idx="105594">
                  <c:v>10557.8</c:v>
                </c:pt>
                <c:pt idx="105595">
                  <c:v>10557.9</c:v>
                </c:pt>
                <c:pt idx="105596">
                  <c:v>10558</c:v>
                </c:pt>
                <c:pt idx="105597">
                  <c:v>10558.1</c:v>
                </c:pt>
                <c:pt idx="105598">
                  <c:v>10558.2</c:v>
                </c:pt>
                <c:pt idx="105599">
                  <c:v>10558.3</c:v>
                </c:pt>
                <c:pt idx="105600">
                  <c:v>10558.4</c:v>
                </c:pt>
                <c:pt idx="105601">
                  <c:v>10558.5</c:v>
                </c:pt>
                <c:pt idx="105602">
                  <c:v>10558.6</c:v>
                </c:pt>
                <c:pt idx="105603">
                  <c:v>10558.7</c:v>
                </c:pt>
                <c:pt idx="105604">
                  <c:v>10558.8</c:v>
                </c:pt>
                <c:pt idx="105605">
                  <c:v>10558.9</c:v>
                </c:pt>
                <c:pt idx="105606">
                  <c:v>10559</c:v>
                </c:pt>
                <c:pt idx="105607">
                  <c:v>10559.1</c:v>
                </c:pt>
                <c:pt idx="105608">
                  <c:v>10559.2</c:v>
                </c:pt>
                <c:pt idx="105609">
                  <c:v>10559.3</c:v>
                </c:pt>
                <c:pt idx="105610">
                  <c:v>10559.4</c:v>
                </c:pt>
                <c:pt idx="105611">
                  <c:v>10559.5</c:v>
                </c:pt>
                <c:pt idx="105612">
                  <c:v>10559.6</c:v>
                </c:pt>
                <c:pt idx="105613">
                  <c:v>10559.7</c:v>
                </c:pt>
                <c:pt idx="105614">
                  <c:v>10559.8</c:v>
                </c:pt>
                <c:pt idx="105615">
                  <c:v>10559.9</c:v>
                </c:pt>
                <c:pt idx="105616">
                  <c:v>10560</c:v>
                </c:pt>
                <c:pt idx="105617">
                  <c:v>10560.1</c:v>
                </c:pt>
                <c:pt idx="105618">
                  <c:v>10560.2</c:v>
                </c:pt>
                <c:pt idx="105619">
                  <c:v>10560.3</c:v>
                </c:pt>
                <c:pt idx="105620">
                  <c:v>10560.4</c:v>
                </c:pt>
                <c:pt idx="105621">
                  <c:v>10560.5</c:v>
                </c:pt>
                <c:pt idx="105622">
                  <c:v>10560.6</c:v>
                </c:pt>
                <c:pt idx="105623">
                  <c:v>10560.7</c:v>
                </c:pt>
                <c:pt idx="105624">
                  <c:v>10560.8</c:v>
                </c:pt>
                <c:pt idx="105625">
                  <c:v>10560.9</c:v>
                </c:pt>
                <c:pt idx="105626">
                  <c:v>10561</c:v>
                </c:pt>
                <c:pt idx="105627">
                  <c:v>10561.1</c:v>
                </c:pt>
                <c:pt idx="105628">
                  <c:v>10561.2</c:v>
                </c:pt>
                <c:pt idx="105629">
                  <c:v>10561.3</c:v>
                </c:pt>
                <c:pt idx="105630">
                  <c:v>10561.4</c:v>
                </c:pt>
                <c:pt idx="105631">
                  <c:v>10561.5</c:v>
                </c:pt>
                <c:pt idx="105632">
                  <c:v>10561.6</c:v>
                </c:pt>
                <c:pt idx="105633">
                  <c:v>10561.7</c:v>
                </c:pt>
                <c:pt idx="105634">
                  <c:v>10561.8</c:v>
                </c:pt>
                <c:pt idx="105635">
                  <c:v>10561.9</c:v>
                </c:pt>
                <c:pt idx="105636">
                  <c:v>10562</c:v>
                </c:pt>
                <c:pt idx="105637">
                  <c:v>10562.1</c:v>
                </c:pt>
                <c:pt idx="105638">
                  <c:v>10562.2</c:v>
                </c:pt>
                <c:pt idx="105639">
                  <c:v>10562.3</c:v>
                </c:pt>
                <c:pt idx="105640">
                  <c:v>10562.4</c:v>
                </c:pt>
                <c:pt idx="105641">
                  <c:v>10562.5</c:v>
                </c:pt>
                <c:pt idx="105642">
                  <c:v>10562.6</c:v>
                </c:pt>
                <c:pt idx="105643">
                  <c:v>10562.7</c:v>
                </c:pt>
                <c:pt idx="105644">
                  <c:v>10562.8</c:v>
                </c:pt>
                <c:pt idx="105645">
                  <c:v>10562.9</c:v>
                </c:pt>
                <c:pt idx="105646">
                  <c:v>10563</c:v>
                </c:pt>
                <c:pt idx="105647">
                  <c:v>10563.1</c:v>
                </c:pt>
                <c:pt idx="105648">
                  <c:v>10563.2</c:v>
                </c:pt>
                <c:pt idx="105649">
                  <c:v>10563.3</c:v>
                </c:pt>
                <c:pt idx="105650">
                  <c:v>10563.4</c:v>
                </c:pt>
                <c:pt idx="105651">
                  <c:v>10563.5</c:v>
                </c:pt>
                <c:pt idx="105652">
                  <c:v>10563.6</c:v>
                </c:pt>
                <c:pt idx="105653">
                  <c:v>10563.7</c:v>
                </c:pt>
                <c:pt idx="105654">
                  <c:v>10563.8</c:v>
                </c:pt>
                <c:pt idx="105655">
                  <c:v>10563.9</c:v>
                </c:pt>
                <c:pt idx="105656">
                  <c:v>10564</c:v>
                </c:pt>
                <c:pt idx="105657">
                  <c:v>10564.1</c:v>
                </c:pt>
                <c:pt idx="105658">
                  <c:v>10564.2</c:v>
                </c:pt>
                <c:pt idx="105659">
                  <c:v>10564.3</c:v>
                </c:pt>
                <c:pt idx="105660">
                  <c:v>10564.4</c:v>
                </c:pt>
                <c:pt idx="105661">
                  <c:v>10564.5</c:v>
                </c:pt>
                <c:pt idx="105662">
                  <c:v>10564.6</c:v>
                </c:pt>
                <c:pt idx="105663">
                  <c:v>10564.7</c:v>
                </c:pt>
                <c:pt idx="105664">
                  <c:v>10564.8</c:v>
                </c:pt>
                <c:pt idx="105665">
                  <c:v>10564.9</c:v>
                </c:pt>
                <c:pt idx="105666">
                  <c:v>10565</c:v>
                </c:pt>
                <c:pt idx="105667">
                  <c:v>10565.1</c:v>
                </c:pt>
                <c:pt idx="105668">
                  <c:v>10565.2</c:v>
                </c:pt>
                <c:pt idx="105669">
                  <c:v>10565.3</c:v>
                </c:pt>
                <c:pt idx="105670">
                  <c:v>10565.4</c:v>
                </c:pt>
                <c:pt idx="105671">
                  <c:v>10565.5</c:v>
                </c:pt>
                <c:pt idx="105672">
                  <c:v>10565.6</c:v>
                </c:pt>
                <c:pt idx="105673">
                  <c:v>10565.7</c:v>
                </c:pt>
                <c:pt idx="105674">
                  <c:v>10565.8</c:v>
                </c:pt>
                <c:pt idx="105675">
                  <c:v>10565.9</c:v>
                </c:pt>
                <c:pt idx="105676">
                  <c:v>10566</c:v>
                </c:pt>
                <c:pt idx="105677">
                  <c:v>10566.1</c:v>
                </c:pt>
                <c:pt idx="105678">
                  <c:v>10566.2</c:v>
                </c:pt>
                <c:pt idx="105679">
                  <c:v>10566.3</c:v>
                </c:pt>
                <c:pt idx="105680">
                  <c:v>10566.4</c:v>
                </c:pt>
                <c:pt idx="105681">
                  <c:v>10566.5</c:v>
                </c:pt>
                <c:pt idx="105682">
                  <c:v>10566.6</c:v>
                </c:pt>
                <c:pt idx="105683">
                  <c:v>10566.7</c:v>
                </c:pt>
                <c:pt idx="105684">
                  <c:v>10566.8</c:v>
                </c:pt>
                <c:pt idx="105685">
                  <c:v>10566.9</c:v>
                </c:pt>
                <c:pt idx="105686">
                  <c:v>10567</c:v>
                </c:pt>
                <c:pt idx="105687">
                  <c:v>10567.1</c:v>
                </c:pt>
                <c:pt idx="105688">
                  <c:v>10567.2</c:v>
                </c:pt>
                <c:pt idx="105689">
                  <c:v>10567.3</c:v>
                </c:pt>
                <c:pt idx="105690">
                  <c:v>10567.4</c:v>
                </c:pt>
                <c:pt idx="105691">
                  <c:v>10567.5</c:v>
                </c:pt>
                <c:pt idx="105692">
                  <c:v>10567.6</c:v>
                </c:pt>
                <c:pt idx="105693">
                  <c:v>10567.7</c:v>
                </c:pt>
                <c:pt idx="105694">
                  <c:v>10567.8</c:v>
                </c:pt>
                <c:pt idx="105695">
                  <c:v>10567.9</c:v>
                </c:pt>
                <c:pt idx="105696">
                  <c:v>10568</c:v>
                </c:pt>
                <c:pt idx="105697">
                  <c:v>10568.1</c:v>
                </c:pt>
                <c:pt idx="105698">
                  <c:v>10568.2</c:v>
                </c:pt>
                <c:pt idx="105699">
                  <c:v>10568.3</c:v>
                </c:pt>
                <c:pt idx="105700">
                  <c:v>10568.4</c:v>
                </c:pt>
                <c:pt idx="105701">
                  <c:v>10568.5</c:v>
                </c:pt>
                <c:pt idx="105702">
                  <c:v>10568.6</c:v>
                </c:pt>
                <c:pt idx="105703">
                  <c:v>10568.7</c:v>
                </c:pt>
                <c:pt idx="105704">
                  <c:v>10568.8</c:v>
                </c:pt>
                <c:pt idx="105705">
                  <c:v>10568.9</c:v>
                </c:pt>
                <c:pt idx="105706">
                  <c:v>10569</c:v>
                </c:pt>
                <c:pt idx="105707">
                  <c:v>10569.1</c:v>
                </c:pt>
                <c:pt idx="105708">
                  <c:v>10569.2</c:v>
                </c:pt>
                <c:pt idx="105709">
                  <c:v>10569.3</c:v>
                </c:pt>
                <c:pt idx="105710">
                  <c:v>10569.4</c:v>
                </c:pt>
                <c:pt idx="105711">
                  <c:v>10569.5</c:v>
                </c:pt>
                <c:pt idx="105712">
                  <c:v>10569.6</c:v>
                </c:pt>
                <c:pt idx="105713">
                  <c:v>10569.7</c:v>
                </c:pt>
                <c:pt idx="105714">
                  <c:v>10569.8</c:v>
                </c:pt>
                <c:pt idx="105715">
                  <c:v>10569.9</c:v>
                </c:pt>
                <c:pt idx="105716">
                  <c:v>10570</c:v>
                </c:pt>
                <c:pt idx="105717">
                  <c:v>10570.1</c:v>
                </c:pt>
                <c:pt idx="105718">
                  <c:v>10570.2</c:v>
                </c:pt>
                <c:pt idx="105719">
                  <c:v>10570.3</c:v>
                </c:pt>
                <c:pt idx="105720">
                  <c:v>10570.4</c:v>
                </c:pt>
                <c:pt idx="105721">
                  <c:v>10570.5</c:v>
                </c:pt>
                <c:pt idx="105722">
                  <c:v>10570.6</c:v>
                </c:pt>
                <c:pt idx="105723">
                  <c:v>10570.7</c:v>
                </c:pt>
                <c:pt idx="105724">
                  <c:v>10570.8</c:v>
                </c:pt>
                <c:pt idx="105725">
                  <c:v>10570.9</c:v>
                </c:pt>
                <c:pt idx="105726">
                  <c:v>10571</c:v>
                </c:pt>
                <c:pt idx="105727">
                  <c:v>10571.1</c:v>
                </c:pt>
                <c:pt idx="105728">
                  <c:v>10571.2</c:v>
                </c:pt>
                <c:pt idx="105729">
                  <c:v>10571.3</c:v>
                </c:pt>
                <c:pt idx="105730">
                  <c:v>10571.4</c:v>
                </c:pt>
                <c:pt idx="105731">
                  <c:v>10571.5</c:v>
                </c:pt>
                <c:pt idx="105732">
                  <c:v>10571.6</c:v>
                </c:pt>
                <c:pt idx="105733">
                  <c:v>10571.7</c:v>
                </c:pt>
                <c:pt idx="105734">
                  <c:v>10571.8</c:v>
                </c:pt>
                <c:pt idx="105735">
                  <c:v>10571.9</c:v>
                </c:pt>
                <c:pt idx="105736">
                  <c:v>10572</c:v>
                </c:pt>
                <c:pt idx="105737">
                  <c:v>10572.1</c:v>
                </c:pt>
                <c:pt idx="105738">
                  <c:v>10572.2</c:v>
                </c:pt>
                <c:pt idx="105739">
                  <c:v>10572.3</c:v>
                </c:pt>
                <c:pt idx="105740">
                  <c:v>10572.4</c:v>
                </c:pt>
                <c:pt idx="105741">
                  <c:v>10572.5</c:v>
                </c:pt>
                <c:pt idx="105742">
                  <c:v>10572.6</c:v>
                </c:pt>
                <c:pt idx="105743">
                  <c:v>10572.7</c:v>
                </c:pt>
                <c:pt idx="105744">
                  <c:v>10572.8</c:v>
                </c:pt>
                <c:pt idx="105745">
                  <c:v>10572.9</c:v>
                </c:pt>
                <c:pt idx="105746">
                  <c:v>10573</c:v>
                </c:pt>
                <c:pt idx="105747">
                  <c:v>10573.1</c:v>
                </c:pt>
                <c:pt idx="105748">
                  <c:v>10573.2</c:v>
                </c:pt>
                <c:pt idx="105749">
                  <c:v>10573.3</c:v>
                </c:pt>
                <c:pt idx="105750">
                  <c:v>10573.4</c:v>
                </c:pt>
                <c:pt idx="105751">
                  <c:v>10573.5</c:v>
                </c:pt>
                <c:pt idx="105752">
                  <c:v>10573.6</c:v>
                </c:pt>
                <c:pt idx="105753">
                  <c:v>10573.7</c:v>
                </c:pt>
                <c:pt idx="105754">
                  <c:v>10573.8</c:v>
                </c:pt>
                <c:pt idx="105755">
                  <c:v>10573.9</c:v>
                </c:pt>
                <c:pt idx="105756">
                  <c:v>10574</c:v>
                </c:pt>
                <c:pt idx="105757">
                  <c:v>10574.1</c:v>
                </c:pt>
                <c:pt idx="105758">
                  <c:v>10574.2</c:v>
                </c:pt>
                <c:pt idx="105759">
                  <c:v>10574.3</c:v>
                </c:pt>
                <c:pt idx="105760">
                  <c:v>10574.4</c:v>
                </c:pt>
                <c:pt idx="105761">
                  <c:v>10574.5</c:v>
                </c:pt>
                <c:pt idx="105762">
                  <c:v>10574.6</c:v>
                </c:pt>
                <c:pt idx="105763">
                  <c:v>10574.7</c:v>
                </c:pt>
                <c:pt idx="105764">
                  <c:v>10574.8</c:v>
                </c:pt>
                <c:pt idx="105765">
                  <c:v>10574.9</c:v>
                </c:pt>
                <c:pt idx="105766">
                  <c:v>10575</c:v>
                </c:pt>
                <c:pt idx="105767">
                  <c:v>10575.1</c:v>
                </c:pt>
                <c:pt idx="105768">
                  <c:v>10575.2</c:v>
                </c:pt>
                <c:pt idx="105769">
                  <c:v>10575.3</c:v>
                </c:pt>
                <c:pt idx="105770">
                  <c:v>10575.4</c:v>
                </c:pt>
                <c:pt idx="105771">
                  <c:v>10575.5</c:v>
                </c:pt>
                <c:pt idx="105772">
                  <c:v>10575.6</c:v>
                </c:pt>
                <c:pt idx="105773">
                  <c:v>10575.7</c:v>
                </c:pt>
                <c:pt idx="105774">
                  <c:v>10575.8</c:v>
                </c:pt>
                <c:pt idx="105775">
                  <c:v>10575.9</c:v>
                </c:pt>
                <c:pt idx="105776">
                  <c:v>10576</c:v>
                </c:pt>
                <c:pt idx="105777">
                  <c:v>10576.1</c:v>
                </c:pt>
                <c:pt idx="105778">
                  <c:v>10576.2</c:v>
                </c:pt>
                <c:pt idx="105779">
                  <c:v>10576.3</c:v>
                </c:pt>
                <c:pt idx="105780">
                  <c:v>10576.4</c:v>
                </c:pt>
                <c:pt idx="105781">
                  <c:v>10576.5</c:v>
                </c:pt>
                <c:pt idx="105782">
                  <c:v>10576.6</c:v>
                </c:pt>
                <c:pt idx="105783">
                  <c:v>10576.7</c:v>
                </c:pt>
                <c:pt idx="105784">
                  <c:v>10576.8</c:v>
                </c:pt>
                <c:pt idx="105785">
                  <c:v>10576.9</c:v>
                </c:pt>
                <c:pt idx="105786">
                  <c:v>10577</c:v>
                </c:pt>
                <c:pt idx="105787">
                  <c:v>10577.1</c:v>
                </c:pt>
                <c:pt idx="105788">
                  <c:v>10577.2</c:v>
                </c:pt>
                <c:pt idx="105789">
                  <c:v>10577.3</c:v>
                </c:pt>
                <c:pt idx="105790">
                  <c:v>10577.4</c:v>
                </c:pt>
                <c:pt idx="105791">
                  <c:v>10577.5</c:v>
                </c:pt>
                <c:pt idx="105792">
                  <c:v>10577.6</c:v>
                </c:pt>
                <c:pt idx="105793">
                  <c:v>10577.7</c:v>
                </c:pt>
                <c:pt idx="105794">
                  <c:v>10577.8</c:v>
                </c:pt>
                <c:pt idx="105795">
                  <c:v>10577.9</c:v>
                </c:pt>
                <c:pt idx="105796">
                  <c:v>10578</c:v>
                </c:pt>
                <c:pt idx="105797">
                  <c:v>10578.1</c:v>
                </c:pt>
                <c:pt idx="105798">
                  <c:v>10578.2</c:v>
                </c:pt>
                <c:pt idx="105799">
                  <c:v>10578.3</c:v>
                </c:pt>
                <c:pt idx="105800">
                  <c:v>10578.4</c:v>
                </c:pt>
                <c:pt idx="105801">
                  <c:v>10578.5</c:v>
                </c:pt>
                <c:pt idx="105802">
                  <c:v>10578.6</c:v>
                </c:pt>
                <c:pt idx="105803">
                  <c:v>10578.7</c:v>
                </c:pt>
                <c:pt idx="105804">
                  <c:v>10578.8</c:v>
                </c:pt>
                <c:pt idx="105805">
                  <c:v>10578.9</c:v>
                </c:pt>
                <c:pt idx="105806">
                  <c:v>10579</c:v>
                </c:pt>
                <c:pt idx="105807">
                  <c:v>10579.1</c:v>
                </c:pt>
                <c:pt idx="105808">
                  <c:v>10579.2</c:v>
                </c:pt>
                <c:pt idx="105809">
                  <c:v>10579.3</c:v>
                </c:pt>
                <c:pt idx="105810">
                  <c:v>10579.4</c:v>
                </c:pt>
                <c:pt idx="105811">
                  <c:v>10579.5</c:v>
                </c:pt>
                <c:pt idx="105812">
                  <c:v>10579.6</c:v>
                </c:pt>
                <c:pt idx="105813">
                  <c:v>10579.7</c:v>
                </c:pt>
                <c:pt idx="105814">
                  <c:v>10579.8</c:v>
                </c:pt>
                <c:pt idx="105815">
                  <c:v>10579.9</c:v>
                </c:pt>
                <c:pt idx="105816">
                  <c:v>10580</c:v>
                </c:pt>
                <c:pt idx="105817">
                  <c:v>10580.1</c:v>
                </c:pt>
                <c:pt idx="105818">
                  <c:v>10580.2</c:v>
                </c:pt>
                <c:pt idx="105819">
                  <c:v>10580.3</c:v>
                </c:pt>
                <c:pt idx="105820">
                  <c:v>10580.4</c:v>
                </c:pt>
                <c:pt idx="105821">
                  <c:v>10580.5</c:v>
                </c:pt>
                <c:pt idx="105822">
                  <c:v>10580.6</c:v>
                </c:pt>
                <c:pt idx="105823">
                  <c:v>10580.7</c:v>
                </c:pt>
                <c:pt idx="105824">
                  <c:v>10580.8</c:v>
                </c:pt>
                <c:pt idx="105825">
                  <c:v>10580.9</c:v>
                </c:pt>
                <c:pt idx="105826">
                  <c:v>10581</c:v>
                </c:pt>
                <c:pt idx="105827">
                  <c:v>10581.1</c:v>
                </c:pt>
                <c:pt idx="105828">
                  <c:v>10581.2</c:v>
                </c:pt>
                <c:pt idx="105829">
                  <c:v>10581.3</c:v>
                </c:pt>
                <c:pt idx="105830">
                  <c:v>10581.4</c:v>
                </c:pt>
                <c:pt idx="105831">
                  <c:v>10581.5</c:v>
                </c:pt>
                <c:pt idx="105832">
                  <c:v>10581.6</c:v>
                </c:pt>
                <c:pt idx="105833">
                  <c:v>10581.7</c:v>
                </c:pt>
                <c:pt idx="105834">
                  <c:v>10581.8</c:v>
                </c:pt>
                <c:pt idx="105835">
                  <c:v>10581.9</c:v>
                </c:pt>
                <c:pt idx="105836">
                  <c:v>10582</c:v>
                </c:pt>
                <c:pt idx="105837">
                  <c:v>10582.1</c:v>
                </c:pt>
                <c:pt idx="105838">
                  <c:v>10582.2</c:v>
                </c:pt>
                <c:pt idx="105839">
                  <c:v>10582.3</c:v>
                </c:pt>
                <c:pt idx="105840">
                  <c:v>10582.4</c:v>
                </c:pt>
                <c:pt idx="105841">
                  <c:v>10582.5</c:v>
                </c:pt>
                <c:pt idx="105842">
                  <c:v>10582.6</c:v>
                </c:pt>
                <c:pt idx="105843">
                  <c:v>10582.7</c:v>
                </c:pt>
                <c:pt idx="105844">
                  <c:v>10582.8</c:v>
                </c:pt>
                <c:pt idx="105845">
                  <c:v>10582.9</c:v>
                </c:pt>
                <c:pt idx="105846">
                  <c:v>10583</c:v>
                </c:pt>
                <c:pt idx="105847">
                  <c:v>10583.1</c:v>
                </c:pt>
                <c:pt idx="105848">
                  <c:v>10583.2</c:v>
                </c:pt>
                <c:pt idx="105849">
                  <c:v>10583.3</c:v>
                </c:pt>
                <c:pt idx="105850">
                  <c:v>10583.4</c:v>
                </c:pt>
                <c:pt idx="105851">
                  <c:v>10583.5</c:v>
                </c:pt>
                <c:pt idx="105852">
                  <c:v>10583.6</c:v>
                </c:pt>
                <c:pt idx="105853">
                  <c:v>10583.7</c:v>
                </c:pt>
                <c:pt idx="105854">
                  <c:v>10583.8</c:v>
                </c:pt>
                <c:pt idx="105855">
                  <c:v>10583.9</c:v>
                </c:pt>
                <c:pt idx="105856">
                  <c:v>10584</c:v>
                </c:pt>
                <c:pt idx="105857">
                  <c:v>10584.1</c:v>
                </c:pt>
                <c:pt idx="105858">
                  <c:v>10584.2</c:v>
                </c:pt>
                <c:pt idx="105859">
                  <c:v>10584.3</c:v>
                </c:pt>
                <c:pt idx="105860">
                  <c:v>10584.4</c:v>
                </c:pt>
                <c:pt idx="105861">
                  <c:v>10584.5</c:v>
                </c:pt>
                <c:pt idx="105862">
                  <c:v>10584.6</c:v>
                </c:pt>
                <c:pt idx="105863">
                  <c:v>10584.7</c:v>
                </c:pt>
                <c:pt idx="105864">
                  <c:v>10584.8</c:v>
                </c:pt>
                <c:pt idx="105865">
                  <c:v>10584.9</c:v>
                </c:pt>
                <c:pt idx="105866">
                  <c:v>10585</c:v>
                </c:pt>
                <c:pt idx="105867">
                  <c:v>10585.1</c:v>
                </c:pt>
                <c:pt idx="105868">
                  <c:v>10585.2</c:v>
                </c:pt>
                <c:pt idx="105869">
                  <c:v>10585.3</c:v>
                </c:pt>
                <c:pt idx="105870">
                  <c:v>10585.4</c:v>
                </c:pt>
                <c:pt idx="105871">
                  <c:v>10585.5</c:v>
                </c:pt>
                <c:pt idx="105872">
                  <c:v>10585.6</c:v>
                </c:pt>
                <c:pt idx="105873">
                  <c:v>10585.7</c:v>
                </c:pt>
                <c:pt idx="105874">
                  <c:v>10585.8</c:v>
                </c:pt>
                <c:pt idx="105875">
                  <c:v>10585.9</c:v>
                </c:pt>
                <c:pt idx="105876">
                  <c:v>10586</c:v>
                </c:pt>
                <c:pt idx="105877">
                  <c:v>10586.1</c:v>
                </c:pt>
                <c:pt idx="105878">
                  <c:v>10586.2</c:v>
                </c:pt>
                <c:pt idx="105879">
                  <c:v>10586.3</c:v>
                </c:pt>
                <c:pt idx="105880">
                  <c:v>10586.4</c:v>
                </c:pt>
                <c:pt idx="105881">
                  <c:v>10586.5</c:v>
                </c:pt>
                <c:pt idx="105882">
                  <c:v>10586.6</c:v>
                </c:pt>
                <c:pt idx="105883">
                  <c:v>10586.7</c:v>
                </c:pt>
                <c:pt idx="105884">
                  <c:v>10586.8</c:v>
                </c:pt>
                <c:pt idx="105885">
                  <c:v>10586.9</c:v>
                </c:pt>
                <c:pt idx="105886">
                  <c:v>10587</c:v>
                </c:pt>
                <c:pt idx="105887">
                  <c:v>10587.1</c:v>
                </c:pt>
                <c:pt idx="105888">
                  <c:v>10587.2</c:v>
                </c:pt>
                <c:pt idx="105889">
                  <c:v>10587.3</c:v>
                </c:pt>
                <c:pt idx="105890">
                  <c:v>10587.4</c:v>
                </c:pt>
                <c:pt idx="105891">
                  <c:v>10587.5</c:v>
                </c:pt>
                <c:pt idx="105892">
                  <c:v>10587.6</c:v>
                </c:pt>
                <c:pt idx="105893">
                  <c:v>10587.7</c:v>
                </c:pt>
                <c:pt idx="105894">
                  <c:v>10587.8</c:v>
                </c:pt>
                <c:pt idx="105895">
                  <c:v>10587.9</c:v>
                </c:pt>
                <c:pt idx="105896">
                  <c:v>10588</c:v>
                </c:pt>
                <c:pt idx="105897">
                  <c:v>10588.1</c:v>
                </c:pt>
                <c:pt idx="105898">
                  <c:v>10588.2</c:v>
                </c:pt>
                <c:pt idx="105899">
                  <c:v>10588.3</c:v>
                </c:pt>
                <c:pt idx="105900">
                  <c:v>10588.4</c:v>
                </c:pt>
                <c:pt idx="105901">
                  <c:v>10588.5</c:v>
                </c:pt>
                <c:pt idx="105902">
                  <c:v>10588.6</c:v>
                </c:pt>
                <c:pt idx="105903">
                  <c:v>10588.7</c:v>
                </c:pt>
                <c:pt idx="105904">
                  <c:v>10588.8</c:v>
                </c:pt>
                <c:pt idx="105905">
                  <c:v>10588.9</c:v>
                </c:pt>
                <c:pt idx="105906">
                  <c:v>10589</c:v>
                </c:pt>
                <c:pt idx="105907">
                  <c:v>10589.1</c:v>
                </c:pt>
                <c:pt idx="105908">
                  <c:v>10589.2</c:v>
                </c:pt>
                <c:pt idx="105909">
                  <c:v>10589.3</c:v>
                </c:pt>
                <c:pt idx="105910">
                  <c:v>10589.4</c:v>
                </c:pt>
                <c:pt idx="105911">
                  <c:v>10589.5</c:v>
                </c:pt>
                <c:pt idx="105912">
                  <c:v>10589.6</c:v>
                </c:pt>
                <c:pt idx="105913">
                  <c:v>10589.7</c:v>
                </c:pt>
                <c:pt idx="105914">
                  <c:v>10589.8</c:v>
                </c:pt>
                <c:pt idx="105915">
                  <c:v>10589.9</c:v>
                </c:pt>
                <c:pt idx="105916">
                  <c:v>10590</c:v>
                </c:pt>
                <c:pt idx="105917">
                  <c:v>10590.1</c:v>
                </c:pt>
                <c:pt idx="105918">
                  <c:v>10590.2</c:v>
                </c:pt>
                <c:pt idx="105919">
                  <c:v>10590.3</c:v>
                </c:pt>
                <c:pt idx="105920">
                  <c:v>10590.4</c:v>
                </c:pt>
                <c:pt idx="105921">
                  <c:v>10590.5</c:v>
                </c:pt>
                <c:pt idx="105922">
                  <c:v>10590.6</c:v>
                </c:pt>
                <c:pt idx="105923">
                  <c:v>10590.7</c:v>
                </c:pt>
                <c:pt idx="105924">
                  <c:v>10590.8</c:v>
                </c:pt>
                <c:pt idx="105925">
                  <c:v>10590.9</c:v>
                </c:pt>
                <c:pt idx="105926">
                  <c:v>10591</c:v>
                </c:pt>
                <c:pt idx="105927">
                  <c:v>10591.1</c:v>
                </c:pt>
                <c:pt idx="105928">
                  <c:v>10591.2</c:v>
                </c:pt>
                <c:pt idx="105929">
                  <c:v>10591.3</c:v>
                </c:pt>
                <c:pt idx="105930">
                  <c:v>10591.4</c:v>
                </c:pt>
                <c:pt idx="105931">
                  <c:v>10591.5</c:v>
                </c:pt>
                <c:pt idx="105932">
                  <c:v>10591.6</c:v>
                </c:pt>
                <c:pt idx="105933">
                  <c:v>10591.7</c:v>
                </c:pt>
                <c:pt idx="105934">
                  <c:v>10591.8</c:v>
                </c:pt>
                <c:pt idx="105935">
                  <c:v>10591.9</c:v>
                </c:pt>
                <c:pt idx="105936">
                  <c:v>10592</c:v>
                </c:pt>
                <c:pt idx="105937">
                  <c:v>10592.1</c:v>
                </c:pt>
                <c:pt idx="105938">
                  <c:v>10592.2</c:v>
                </c:pt>
                <c:pt idx="105939">
                  <c:v>10592.3</c:v>
                </c:pt>
                <c:pt idx="105940">
                  <c:v>10592.4</c:v>
                </c:pt>
                <c:pt idx="105941">
                  <c:v>10592.5</c:v>
                </c:pt>
                <c:pt idx="105942">
                  <c:v>10592.6</c:v>
                </c:pt>
                <c:pt idx="105943">
                  <c:v>10592.7</c:v>
                </c:pt>
                <c:pt idx="105944">
                  <c:v>10592.8</c:v>
                </c:pt>
                <c:pt idx="105945">
                  <c:v>10592.9</c:v>
                </c:pt>
                <c:pt idx="105946">
                  <c:v>10593</c:v>
                </c:pt>
                <c:pt idx="105947">
                  <c:v>10593.1</c:v>
                </c:pt>
                <c:pt idx="105948">
                  <c:v>10593.2</c:v>
                </c:pt>
                <c:pt idx="105949">
                  <c:v>10593.3</c:v>
                </c:pt>
                <c:pt idx="105950">
                  <c:v>10593.4</c:v>
                </c:pt>
                <c:pt idx="105951">
                  <c:v>10593.5</c:v>
                </c:pt>
                <c:pt idx="105952">
                  <c:v>10593.6</c:v>
                </c:pt>
                <c:pt idx="105953">
                  <c:v>10593.7</c:v>
                </c:pt>
                <c:pt idx="105954">
                  <c:v>10593.8</c:v>
                </c:pt>
                <c:pt idx="105955">
                  <c:v>10593.9</c:v>
                </c:pt>
                <c:pt idx="105956">
                  <c:v>10594</c:v>
                </c:pt>
                <c:pt idx="105957">
                  <c:v>10594.1</c:v>
                </c:pt>
                <c:pt idx="105958">
                  <c:v>10594.2</c:v>
                </c:pt>
                <c:pt idx="105959">
                  <c:v>10594.3</c:v>
                </c:pt>
                <c:pt idx="105960">
                  <c:v>10594.4</c:v>
                </c:pt>
                <c:pt idx="105961">
                  <c:v>10594.5</c:v>
                </c:pt>
                <c:pt idx="105962">
                  <c:v>10594.6</c:v>
                </c:pt>
                <c:pt idx="105963">
                  <c:v>10594.7</c:v>
                </c:pt>
                <c:pt idx="105964">
                  <c:v>10594.8</c:v>
                </c:pt>
                <c:pt idx="105965">
                  <c:v>10594.9</c:v>
                </c:pt>
                <c:pt idx="105966">
                  <c:v>10595</c:v>
                </c:pt>
                <c:pt idx="105967">
                  <c:v>10595.1</c:v>
                </c:pt>
                <c:pt idx="105968">
                  <c:v>10595.2</c:v>
                </c:pt>
                <c:pt idx="105969">
                  <c:v>10595.3</c:v>
                </c:pt>
                <c:pt idx="105970">
                  <c:v>10595.4</c:v>
                </c:pt>
                <c:pt idx="105971">
                  <c:v>10595.5</c:v>
                </c:pt>
                <c:pt idx="105972">
                  <c:v>10595.6</c:v>
                </c:pt>
                <c:pt idx="105973">
                  <c:v>10595.7</c:v>
                </c:pt>
                <c:pt idx="105974">
                  <c:v>10595.8</c:v>
                </c:pt>
                <c:pt idx="105975">
                  <c:v>10595.9</c:v>
                </c:pt>
                <c:pt idx="105976">
                  <c:v>10596</c:v>
                </c:pt>
                <c:pt idx="105977">
                  <c:v>10596.1</c:v>
                </c:pt>
                <c:pt idx="105978">
                  <c:v>10596.2</c:v>
                </c:pt>
                <c:pt idx="105979">
                  <c:v>10596.3</c:v>
                </c:pt>
                <c:pt idx="105980">
                  <c:v>10596.4</c:v>
                </c:pt>
                <c:pt idx="105981">
                  <c:v>10596.5</c:v>
                </c:pt>
                <c:pt idx="105982">
                  <c:v>10596.6</c:v>
                </c:pt>
                <c:pt idx="105983">
                  <c:v>10596.7</c:v>
                </c:pt>
                <c:pt idx="105984">
                  <c:v>10596.8</c:v>
                </c:pt>
                <c:pt idx="105985">
                  <c:v>10596.9</c:v>
                </c:pt>
                <c:pt idx="105986">
                  <c:v>10597</c:v>
                </c:pt>
                <c:pt idx="105987">
                  <c:v>10597.1</c:v>
                </c:pt>
                <c:pt idx="105988">
                  <c:v>10597.2</c:v>
                </c:pt>
                <c:pt idx="105989">
                  <c:v>10597.3</c:v>
                </c:pt>
                <c:pt idx="105990">
                  <c:v>10597.4</c:v>
                </c:pt>
                <c:pt idx="105991">
                  <c:v>10597.5</c:v>
                </c:pt>
                <c:pt idx="105992">
                  <c:v>10597.6</c:v>
                </c:pt>
                <c:pt idx="105993">
                  <c:v>10597.7</c:v>
                </c:pt>
                <c:pt idx="105994">
                  <c:v>10597.8</c:v>
                </c:pt>
                <c:pt idx="105995">
                  <c:v>10597.9</c:v>
                </c:pt>
                <c:pt idx="105996">
                  <c:v>10598</c:v>
                </c:pt>
                <c:pt idx="105997">
                  <c:v>10598.1</c:v>
                </c:pt>
                <c:pt idx="105998">
                  <c:v>10598.2</c:v>
                </c:pt>
                <c:pt idx="105999">
                  <c:v>10598.3</c:v>
                </c:pt>
                <c:pt idx="106000">
                  <c:v>10598.4</c:v>
                </c:pt>
                <c:pt idx="106001">
                  <c:v>10598.5</c:v>
                </c:pt>
                <c:pt idx="106002">
                  <c:v>10598.6</c:v>
                </c:pt>
                <c:pt idx="106003">
                  <c:v>10598.7</c:v>
                </c:pt>
                <c:pt idx="106004">
                  <c:v>10598.8</c:v>
                </c:pt>
                <c:pt idx="106005">
                  <c:v>10598.9</c:v>
                </c:pt>
                <c:pt idx="106006">
                  <c:v>10599</c:v>
                </c:pt>
                <c:pt idx="106007">
                  <c:v>10599.1</c:v>
                </c:pt>
                <c:pt idx="106008">
                  <c:v>10599.2</c:v>
                </c:pt>
                <c:pt idx="106009">
                  <c:v>10599.3</c:v>
                </c:pt>
                <c:pt idx="106010">
                  <c:v>10599.4</c:v>
                </c:pt>
                <c:pt idx="106011">
                  <c:v>10599.5</c:v>
                </c:pt>
                <c:pt idx="106012">
                  <c:v>10599.6</c:v>
                </c:pt>
                <c:pt idx="106013">
                  <c:v>10599.7</c:v>
                </c:pt>
                <c:pt idx="106014">
                  <c:v>10599.8</c:v>
                </c:pt>
                <c:pt idx="106015">
                  <c:v>10599.9</c:v>
                </c:pt>
                <c:pt idx="106016">
                  <c:v>10600</c:v>
                </c:pt>
                <c:pt idx="106017">
                  <c:v>10600.1</c:v>
                </c:pt>
                <c:pt idx="106018">
                  <c:v>10600.2</c:v>
                </c:pt>
                <c:pt idx="106019">
                  <c:v>10600.3</c:v>
                </c:pt>
                <c:pt idx="106020">
                  <c:v>10600.4</c:v>
                </c:pt>
                <c:pt idx="106021">
                  <c:v>10600.5</c:v>
                </c:pt>
                <c:pt idx="106022">
                  <c:v>10600.6</c:v>
                </c:pt>
                <c:pt idx="106023">
                  <c:v>10600.7</c:v>
                </c:pt>
                <c:pt idx="106024">
                  <c:v>10600.8</c:v>
                </c:pt>
                <c:pt idx="106025">
                  <c:v>10600.9</c:v>
                </c:pt>
                <c:pt idx="106026">
                  <c:v>10601</c:v>
                </c:pt>
                <c:pt idx="106027">
                  <c:v>10601.1</c:v>
                </c:pt>
                <c:pt idx="106028">
                  <c:v>10601.2</c:v>
                </c:pt>
                <c:pt idx="106029">
                  <c:v>10601.3</c:v>
                </c:pt>
                <c:pt idx="106030">
                  <c:v>10601.4</c:v>
                </c:pt>
                <c:pt idx="106031">
                  <c:v>10601.5</c:v>
                </c:pt>
                <c:pt idx="106032">
                  <c:v>10601.6</c:v>
                </c:pt>
                <c:pt idx="106033">
                  <c:v>10601.7</c:v>
                </c:pt>
                <c:pt idx="106034">
                  <c:v>10601.8</c:v>
                </c:pt>
                <c:pt idx="106035">
                  <c:v>10601.9</c:v>
                </c:pt>
                <c:pt idx="106036">
                  <c:v>10602</c:v>
                </c:pt>
                <c:pt idx="106037">
                  <c:v>10602.1</c:v>
                </c:pt>
                <c:pt idx="106038">
                  <c:v>10602.2</c:v>
                </c:pt>
                <c:pt idx="106039">
                  <c:v>10602.3</c:v>
                </c:pt>
                <c:pt idx="106040">
                  <c:v>10602.4</c:v>
                </c:pt>
                <c:pt idx="106041">
                  <c:v>10602.5</c:v>
                </c:pt>
                <c:pt idx="106042">
                  <c:v>10602.6</c:v>
                </c:pt>
                <c:pt idx="106043">
                  <c:v>10602.7</c:v>
                </c:pt>
                <c:pt idx="106044">
                  <c:v>10602.8</c:v>
                </c:pt>
                <c:pt idx="106045">
                  <c:v>10602.9</c:v>
                </c:pt>
                <c:pt idx="106046">
                  <c:v>10603</c:v>
                </c:pt>
                <c:pt idx="106047">
                  <c:v>10603.1</c:v>
                </c:pt>
                <c:pt idx="106048">
                  <c:v>10603.2</c:v>
                </c:pt>
                <c:pt idx="106049">
                  <c:v>10603.3</c:v>
                </c:pt>
                <c:pt idx="106050">
                  <c:v>10603.4</c:v>
                </c:pt>
                <c:pt idx="106051">
                  <c:v>10603.5</c:v>
                </c:pt>
                <c:pt idx="106052">
                  <c:v>10603.6</c:v>
                </c:pt>
                <c:pt idx="106053">
                  <c:v>10603.7</c:v>
                </c:pt>
                <c:pt idx="106054">
                  <c:v>10603.8</c:v>
                </c:pt>
                <c:pt idx="106055">
                  <c:v>10603.9</c:v>
                </c:pt>
                <c:pt idx="106056">
                  <c:v>10604</c:v>
                </c:pt>
                <c:pt idx="106057">
                  <c:v>10604.1</c:v>
                </c:pt>
                <c:pt idx="106058">
                  <c:v>10604.2</c:v>
                </c:pt>
                <c:pt idx="106059">
                  <c:v>10604.3</c:v>
                </c:pt>
                <c:pt idx="106060">
                  <c:v>10604.4</c:v>
                </c:pt>
                <c:pt idx="106061">
                  <c:v>10604.5</c:v>
                </c:pt>
                <c:pt idx="106062">
                  <c:v>10604.6</c:v>
                </c:pt>
                <c:pt idx="106063">
                  <c:v>10604.7</c:v>
                </c:pt>
                <c:pt idx="106064">
                  <c:v>10604.8</c:v>
                </c:pt>
                <c:pt idx="106065">
                  <c:v>10604.9</c:v>
                </c:pt>
                <c:pt idx="106066">
                  <c:v>10605</c:v>
                </c:pt>
                <c:pt idx="106067">
                  <c:v>10605.1</c:v>
                </c:pt>
                <c:pt idx="106068">
                  <c:v>10605.2</c:v>
                </c:pt>
                <c:pt idx="106069">
                  <c:v>10605.3</c:v>
                </c:pt>
                <c:pt idx="106070">
                  <c:v>10605.4</c:v>
                </c:pt>
                <c:pt idx="106071">
                  <c:v>10605.5</c:v>
                </c:pt>
                <c:pt idx="106072">
                  <c:v>10605.6</c:v>
                </c:pt>
                <c:pt idx="106073">
                  <c:v>10605.7</c:v>
                </c:pt>
                <c:pt idx="106074">
                  <c:v>10605.8</c:v>
                </c:pt>
                <c:pt idx="106075">
                  <c:v>10605.9</c:v>
                </c:pt>
                <c:pt idx="106076">
                  <c:v>10606</c:v>
                </c:pt>
                <c:pt idx="106077">
                  <c:v>10606.1</c:v>
                </c:pt>
                <c:pt idx="106078">
                  <c:v>10606.2</c:v>
                </c:pt>
                <c:pt idx="106079">
                  <c:v>10606.3</c:v>
                </c:pt>
                <c:pt idx="106080">
                  <c:v>10606.4</c:v>
                </c:pt>
                <c:pt idx="106081">
                  <c:v>10606.5</c:v>
                </c:pt>
                <c:pt idx="106082">
                  <c:v>10606.6</c:v>
                </c:pt>
                <c:pt idx="106083">
                  <c:v>10606.7</c:v>
                </c:pt>
                <c:pt idx="106084">
                  <c:v>10606.8</c:v>
                </c:pt>
                <c:pt idx="106085">
                  <c:v>10606.9</c:v>
                </c:pt>
                <c:pt idx="106086">
                  <c:v>10607</c:v>
                </c:pt>
                <c:pt idx="106087">
                  <c:v>10607.1</c:v>
                </c:pt>
                <c:pt idx="106088">
                  <c:v>10607.2</c:v>
                </c:pt>
                <c:pt idx="106089">
                  <c:v>10607.3</c:v>
                </c:pt>
                <c:pt idx="106090">
                  <c:v>10607.4</c:v>
                </c:pt>
                <c:pt idx="106091">
                  <c:v>10607.5</c:v>
                </c:pt>
                <c:pt idx="106092">
                  <c:v>10607.6</c:v>
                </c:pt>
                <c:pt idx="106093">
                  <c:v>10607.7</c:v>
                </c:pt>
                <c:pt idx="106094">
                  <c:v>10607.8</c:v>
                </c:pt>
                <c:pt idx="106095">
                  <c:v>10607.9</c:v>
                </c:pt>
                <c:pt idx="106096">
                  <c:v>10608</c:v>
                </c:pt>
                <c:pt idx="106097">
                  <c:v>10608.1</c:v>
                </c:pt>
                <c:pt idx="106098">
                  <c:v>10608.2</c:v>
                </c:pt>
                <c:pt idx="106099">
                  <c:v>10608.3</c:v>
                </c:pt>
                <c:pt idx="106100">
                  <c:v>10608.4</c:v>
                </c:pt>
                <c:pt idx="106101">
                  <c:v>10608.5</c:v>
                </c:pt>
                <c:pt idx="106102">
                  <c:v>10608.6</c:v>
                </c:pt>
                <c:pt idx="106103">
                  <c:v>10608.7</c:v>
                </c:pt>
                <c:pt idx="106104">
                  <c:v>10608.8</c:v>
                </c:pt>
                <c:pt idx="106105">
                  <c:v>10608.9</c:v>
                </c:pt>
                <c:pt idx="106106">
                  <c:v>10609</c:v>
                </c:pt>
                <c:pt idx="106107">
                  <c:v>10609.1</c:v>
                </c:pt>
                <c:pt idx="106108">
                  <c:v>10609.2</c:v>
                </c:pt>
                <c:pt idx="106109">
                  <c:v>10609.3</c:v>
                </c:pt>
                <c:pt idx="106110">
                  <c:v>10609.4</c:v>
                </c:pt>
                <c:pt idx="106111">
                  <c:v>10609.5</c:v>
                </c:pt>
                <c:pt idx="106112">
                  <c:v>10609.6</c:v>
                </c:pt>
                <c:pt idx="106113">
                  <c:v>10609.7</c:v>
                </c:pt>
                <c:pt idx="106114">
                  <c:v>10609.8</c:v>
                </c:pt>
                <c:pt idx="106115">
                  <c:v>10609.9</c:v>
                </c:pt>
                <c:pt idx="106116">
                  <c:v>10610</c:v>
                </c:pt>
                <c:pt idx="106117">
                  <c:v>10610.1</c:v>
                </c:pt>
                <c:pt idx="106118">
                  <c:v>10610.2</c:v>
                </c:pt>
                <c:pt idx="106119">
                  <c:v>10610.3</c:v>
                </c:pt>
                <c:pt idx="106120">
                  <c:v>10610.4</c:v>
                </c:pt>
                <c:pt idx="106121">
                  <c:v>10610.5</c:v>
                </c:pt>
                <c:pt idx="106122">
                  <c:v>10610.6</c:v>
                </c:pt>
                <c:pt idx="106123">
                  <c:v>10610.7</c:v>
                </c:pt>
                <c:pt idx="106124">
                  <c:v>10610.8</c:v>
                </c:pt>
                <c:pt idx="106125">
                  <c:v>10610.9</c:v>
                </c:pt>
                <c:pt idx="106126">
                  <c:v>10611</c:v>
                </c:pt>
                <c:pt idx="106127">
                  <c:v>10611.1</c:v>
                </c:pt>
                <c:pt idx="106128">
                  <c:v>10611.2</c:v>
                </c:pt>
                <c:pt idx="106129">
                  <c:v>10611.3</c:v>
                </c:pt>
                <c:pt idx="106130">
                  <c:v>10611.4</c:v>
                </c:pt>
                <c:pt idx="106131">
                  <c:v>10611.5</c:v>
                </c:pt>
                <c:pt idx="106132">
                  <c:v>10611.6</c:v>
                </c:pt>
                <c:pt idx="106133">
                  <c:v>10611.7</c:v>
                </c:pt>
                <c:pt idx="106134">
                  <c:v>10611.8</c:v>
                </c:pt>
                <c:pt idx="106135">
                  <c:v>10611.9</c:v>
                </c:pt>
                <c:pt idx="106136">
                  <c:v>10612</c:v>
                </c:pt>
                <c:pt idx="106137">
                  <c:v>10612.1</c:v>
                </c:pt>
                <c:pt idx="106138">
                  <c:v>10612.2</c:v>
                </c:pt>
                <c:pt idx="106139">
                  <c:v>10612.3</c:v>
                </c:pt>
                <c:pt idx="106140">
                  <c:v>10612.4</c:v>
                </c:pt>
                <c:pt idx="106141">
                  <c:v>10612.5</c:v>
                </c:pt>
                <c:pt idx="106142">
                  <c:v>10612.6</c:v>
                </c:pt>
                <c:pt idx="106143">
                  <c:v>10612.7</c:v>
                </c:pt>
                <c:pt idx="106144">
                  <c:v>10612.8</c:v>
                </c:pt>
                <c:pt idx="106145">
                  <c:v>10612.9</c:v>
                </c:pt>
                <c:pt idx="106146">
                  <c:v>10613</c:v>
                </c:pt>
                <c:pt idx="106147">
                  <c:v>10613.1</c:v>
                </c:pt>
                <c:pt idx="106148">
                  <c:v>10613.2</c:v>
                </c:pt>
                <c:pt idx="106149">
                  <c:v>10613.3</c:v>
                </c:pt>
                <c:pt idx="106150">
                  <c:v>10613.4</c:v>
                </c:pt>
                <c:pt idx="106151">
                  <c:v>10613.5</c:v>
                </c:pt>
                <c:pt idx="106152">
                  <c:v>10613.6</c:v>
                </c:pt>
                <c:pt idx="106153">
                  <c:v>10613.7</c:v>
                </c:pt>
                <c:pt idx="106154">
                  <c:v>10613.8</c:v>
                </c:pt>
                <c:pt idx="106155">
                  <c:v>10613.9</c:v>
                </c:pt>
                <c:pt idx="106156">
                  <c:v>10614</c:v>
                </c:pt>
                <c:pt idx="106157">
                  <c:v>10614.1</c:v>
                </c:pt>
                <c:pt idx="106158">
                  <c:v>10614.2</c:v>
                </c:pt>
                <c:pt idx="106159">
                  <c:v>10614.3</c:v>
                </c:pt>
                <c:pt idx="106160">
                  <c:v>10614.4</c:v>
                </c:pt>
                <c:pt idx="106161">
                  <c:v>10614.5</c:v>
                </c:pt>
                <c:pt idx="106162">
                  <c:v>10614.6</c:v>
                </c:pt>
                <c:pt idx="106163">
                  <c:v>10614.7</c:v>
                </c:pt>
                <c:pt idx="106164">
                  <c:v>10614.8</c:v>
                </c:pt>
                <c:pt idx="106165">
                  <c:v>10614.9</c:v>
                </c:pt>
                <c:pt idx="106166">
                  <c:v>10615</c:v>
                </c:pt>
                <c:pt idx="106167">
                  <c:v>10615.1</c:v>
                </c:pt>
                <c:pt idx="106168">
                  <c:v>10615.2</c:v>
                </c:pt>
                <c:pt idx="106169">
                  <c:v>10615.3</c:v>
                </c:pt>
                <c:pt idx="106170">
                  <c:v>10615.4</c:v>
                </c:pt>
                <c:pt idx="106171">
                  <c:v>10615.5</c:v>
                </c:pt>
                <c:pt idx="106172">
                  <c:v>10615.6</c:v>
                </c:pt>
                <c:pt idx="106173">
                  <c:v>10615.7</c:v>
                </c:pt>
                <c:pt idx="106174">
                  <c:v>10615.8</c:v>
                </c:pt>
                <c:pt idx="106175">
                  <c:v>10615.9</c:v>
                </c:pt>
                <c:pt idx="106176">
                  <c:v>10616</c:v>
                </c:pt>
                <c:pt idx="106177">
                  <c:v>10616.1</c:v>
                </c:pt>
                <c:pt idx="106178">
                  <c:v>10616.2</c:v>
                </c:pt>
                <c:pt idx="106179">
                  <c:v>10616.3</c:v>
                </c:pt>
                <c:pt idx="106180">
                  <c:v>10616.4</c:v>
                </c:pt>
                <c:pt idx="106181">
                  <c:v>10616.5</c:v>
                </c:pt>
                <c:pt idx="106182">
                  <c:v>10616.6</c:v>
                </c:pt>
                <c:pt idx="106183">
                  <c:v>10616.7</c:v>
                </c:pt>
                <c:pt idx="106184">
                  <c:v>10616.8</c:v>
                </c:pt>
                <c:pt idx="106185">
                  <c:v>10616.9</c:v>
                </c:pt>
                <c:pt idx="106186">
                  <c:v>10617</c:v>
                </c:pt>
                <c:pt idx="106187">
                  <c:v>10617.1</c:v>
                </c:pt>
                <c:pt idx="106188">
                  <c:v>10617.2</c:v>
                </c:pt>
                <c:pt idx="106189">
                  <c:v>10617.3</c:v>
                </c:pt>
                <c:pt idx="106190">
                  <c:v>10617.4</c:v>
                </c:pt>
                <c:pt idx="106191">
                  <c:v>10617.5</c:v>
                </c:pt>
                <c:pt idx="106192">
                  <c:v>10617.6</c:v>
                </c:pt>
                <c:pt idx="106193">
                  <c:v>10617.7</c:v>
                </c:pt>
                <c:pt idx="106194">
                  <c:v>10617.8</c:v>
                </c:pt>
                <c:pt idx="106195">
                  <c:v>10617.9</c:v>
                </c:pt>
                <c:pt idx="106196">
                  <c:v>10618</c:v>
                </c:pt>
                <c:pt idx="106197">
                  <c:v>10618.1</c:v>
                </c:pt>
                <c:pt idx="106198">
                  <c:v>10618.2</c:v>
                </c:pt>
                <c:pt idx="106199">
                  <c:v>10618.3</c:v>
                </c:pt>
                <c:pt idx="106200">
                  <c:v>10618.4</c:v>
                </c:pt>
                <c:pt idx="106201">
                  <c:v>10618.5</c:v>
                </c:pt>
                <c:pt idx="106202">
                  <c:v>10618.6</c:v>
                </c:pt>
                <c:pt idx="106203">
                  <c:v>10618.7</c:v>
                </c:pt>
                <c:pt idx="106204">
                  <c:v>10618.8</c:v>
                </c:pt>
                <c:pt idx="106205">
                  <c:v>10618.9</c:v>
                </c:pt>
                <c:pt idx="106206">
                  <c:v>10619</c:v>
                </c:pt>
                <c:pt idx="106207">
                  <c:v>10619.1</c:v>
                </c:pt>
                <c:pt idx="106208">
                  <c:v>10619.2</c:v>
                </c:pt>
                <c:pt idx="106209">
                  <c:v>10619.3</c:v>
                </c:pt>
                <c:pt idx="106210">
                  <c:v>10619.4</c:v>
                </c:pt>
                <c:pt idx="106211">
                  <c:v>10619.5</c:v>
                </c:pt>
                <c:pt idx="106212">
                  <c:v>10619.6</c:v>
                </c:pt>
                <c:pt idx="106213">
                  <c:v>10619.7</c:v>
                </c:pt>
                <c:pt idx="106214">
                  <c:v>10619.8</c:v>
                </c:pt>
                <c:pt idx="106215">
                  <c:v>10619.9</c:v>
                </c:pt>
                <c:pt idx="106216">
                  <c:v>10620</c:v>
                </c:pt>
                <c:pt idx="106217">
                  <c:v>10620.1</c:v>
                </c:pt>
                <c:pt idx="106218">
                  <c:v>10620.2</c:v>
                </c:pt>
                <c:pt idx="106219">
                  <c:v>10620.3</c:v>
                </c:pt>
                <c:pt idx="106220">
                  <c:v>10620.4</c:v>
                </c:pt>
                <c:pt idx="106221">
                  <c:v>10620.5</c:v>
                </c:pt>
                <c:pt idx="106222">
                  <c:v>10620.6</c:v>
                </c:pt>
                <c:pt idx="106223">
                  <c:v>10620.7</c:v>
                </c:pt>
                <c:pt idx="106224">
                  <c:v>10620.8</c:v>
                </c:pt>
                <c:pt idx="106225">
                  <c:v>10620.9</c:v>
                </c:pt>
                <c:pt idx="106226">
                  <c:v>10621</c:v>
                </c:pt>
                <c:pt idx="106227">
                  <c:v>10621.1</c:v>
                </c:pt>
                <c:pt idx="106228">
                  <c:v>10621.2</c:v>
                </c:pt>
                <c:pt idx="106229">
                  <c:v>10621.3</c:v>
                </c:pt>
                <c:pt idx="106230">
                  <c:v>10621.4</c:v>
                </c:pt>
                <c:pt idx="106231">
                  <c:v>10621.5</c:v>
                </c:pt>
                <c:pt idx="106232">
                  <c:v>10621.6</c:v>
                </c:pt>
                <c:pt idx="106233">
                  <c:v>10621.7</c:v>
                </c:pt>
                <c:pt idx="106234">
                  <c:v>10621.8</c:v>
                </c:pt>
                <c:pt idx="106235">
                  <c:v>10621.9</c:v>
                </c:pt>
                <c:pt idx="106236">
                  <c:v>10622</c:v>
                </c:pt>
                <c:pt idx="106237">
                  <c:v>10622.1</c:v>
                </c:pt>
                <c:pt idx="106238">
                  <c:v>10622.2</c:v>
                </c:pt>
                <c:pt idx="106239">
                  <c:v>10622.3</c:v>
                </c:pt>
                <c:pt idx="106240">
                  <c:v>10622.4</c:v>
                </c:pt>
                <c:pt idx="106241">
                  <c:v>10622.5</c:v>
                </c:pt>
                <c:pt idx="106242">
                  <c:v>10622.6</c:v>
                </c:pt>
                <c:pt idx="106243">
                  <c:v>10622.7</c:v>
                </c:pt>
                <c:pt idx="106244">
                  <c:v>10622.8</c:v>
                </c:pt>
                <c:pt idx="106245">
                  <c:v>10622.9</c:v>
                </c:pt>
                <c:pt idx="106246">
                  <c:v>10623</c:v>
                </c:pt>
                <c:pt idx="106247">
                  <c:v>10623.1</c:v>
                </c:pt>
                <c:pt idx="106248">
                  <c:v>10623.2</c:v>
                </c:pt>
                <c:pt idx="106249">
                  <c:v>10623.3</c:v>
                </c:pt>
                <c:pt idx="106250">
                  <c:v>10623.4</c:v>
                </c:pt>
                <c:pt idx="106251">
                  <c:v>10623.5</c:v>
                </c:pt>
                <c:pt idx="106252">
                  <c:v>10623.6</c:v>
                </c:pt>
                <c:pt idx="106253">
                  <c:v>10623.7</c:v>
                </c:pt>
                <c:pt idx="106254">
                  <c:v>10623.8</c:v>
                </c:pt>
                <c:pt idx="106255">
                  <c:v>10623.9</c:v>
                </c:pt>
                <c:pt idx="106256">
                  <c:v>10624</c:v>
                </c:pt>
                <c:pt idx="106257">
                  <c:v>10624.1</c:v>
                </c:pt>
                <c:pt idx="106258">
                  <c:v>10624.2</c:v>
                </c:pt>
                <c:pt idx="106259">
                  <c:v>10624.3</c:v>
                </c:pt>
                <c:pt idx="106260">
                  <c:v>10624.4</c:v>
                </c:pt>
                <c:pt idx="106261">
                  <c:v>10624.5</c:v>
                </c:pt>
                <c:pt idx="106262">
                  <c:v>10624.6</c:v>
                </c:pt>
                <c:pt idx="106263">
                  <c:v>10624.7</c:v>
                </c:pt>
                <c:pt idx="106264">
                  <c:v>10624.8</c:v>
                </c:pt>
                <c:pt idx="106265">
                  <c:v>10624.9</c:v>
                </c:pt>
                <c:pt idx="106266">
                  <c:v>10625</c:v>
                </c:pt>
                <c:pt idx="106267">
                  <c:v>10625.1</c:v>
                </c:pt>
                <c:pt idx="106268">
                  <c:v>10625.2</c:v>
                </c:pt>
                <c:pt idx="106269">
                  <c:v>10625.3</c:v>
                </c:pt>
                <c:pt idx="106270">
                  <c:v>10625.4</c:v>
                </c:pt>
                <c:pt idx="106271">
                  <c:v>10625.5</c:v>
                </c:pt>
                <c:pt idx="106272">
                  <c:v>10625.6</c:v>
                </c:pt>
                <c:pt idx="106273">
                  <c:v>10625.7</c:v>
                </c:pt>
                <c:pt idx="106274">
                  <c:v>10625.8</c:v>
                </c:pt>
                <c:pt idx="106275">
                  <c:v>10625.9</c:v>
                </c:pt>
                <c:pt idx="106276">
                  <c:v>10626</c:v>
                </c:pt>
                <c:pt idx="106277">
                  <c:v>10626.1</c:v>
                </c:pt>
                <c:pt idx="106278">
                  <c:v>10626.2</c:v>
                </c:pt>
                <c:pt idx="106279">
                  <c:v>10626.3</c:v>
                </c:pt>
                <c:pt idx="106280">
                  <c:v>10626.4</c:v>
                </c:pt>
                <c:pt idx="106281">
                  <c:v>10626.5</c:v>
                </c:pt>
                <c:pt idx="106282">
                  <c:v>10626.6</c:v>
                </c:pt>
                <c:pt idx="106283">
                  <c:v>10626.7</c:v>
                </c:pt>
                <c:pt idx="106284">
                  <c:v>10626.8</c:v>
                </c:pt>
                <c:pt idx="106285">
                  <c:v>10626.9</c:v>
                </c:pt>
                <c:pt idx="106286">
                  <c:v>10627</c:v>
                </c:pt>
                <c:pt idx="106287">
                  <c:v>10627.1</c:v>
                </c:pt>
                <c:pt idx="106288">
                  <c:v>10627.2</c:v>
                </c:pt>
                <c:pt idx="106289">
                  <c:v>10627.3</c:v>
                </c:pt>
                <c:pt idx="106290">
                  <c:v>10627.4</c:v>
                </c:pt>
                <c:pt idx="106291">
                  <c:v>10627.5</c:v>
                </c:pt>
                <c:pt idx="106292">
                  <c:v>10627.6</c:v>
                </c:pt>
                <c:pt idx="106293">
                  <c:v>10627.7</c:v>
                </c:pt>
                <c:pt idx="106294">
                  <c:v>10627.8</c:v>
                </c:pt>
                <c:pt idx="106295">
                  <c:v>10627.9</c:v>
                </c:pt>
                <c:pt idx="106296">
                  <c:v>10628</c:v>
                </c:pt>
                <c:pt idx="106297">
                  <c:v>10628.1</c:v>
                </c:pt>
                <c:pt idx="106298">
                  <c:v>10628.2</c:v>
                </c:pt>
                <c:pt idx="106299">
                  <c:v>10628.3</c:v>
                </c:pt>
                <c:pt idx="106300">
                  <c:v>10628.4</c:v>
                </c:pt>
                <c:pt idx="106301">
                  <c:v>10628.5</c:v>
                </c:pt>
                <c:pt idx="106302">
                  <c:v>10628.6</c:v>
                </c:pt>
                <c:pt idx="106303">
                  <c:v>10628.7</c:v>
                </c:pt>
                <c:pt idx="106304">
                  <c:v>10628.8</c:v>
                </c:pt>
                <c:pt idx="106305">
                  <c:v>10628.9</c:v>
                </c:pt>
                <c:pt idx="106306">
                  <c:v>10629</c:v>
                </c:pt>
                <c:pt idx="106307">
                  <c:v>10629.1</c:v>
                </c:pt>
                <c:pt idx="106308">
                  <c:v>10629.2</c:v>
                </c:pt>
                <c:pt idx="106309">
                  <c:v>10629.3</c:v>
                </c:pt>
                <c:pt idx="106310">
                  <c:v>10629.4</c:v>
                </c:pt>
                <c:pt idx="106311">
                  <c:v>10629.5</c:v>
                </c:pt>
                <c:pt idx="106312">
                  <c:v>10629.6</c:v>
                </c:pt>
                <c:pt idx="106313">
                  <c:v>10629.7</c:v>
                </c:pt>
                <c:pt idx="106314">
                  <c:v>10629.8</c:v>
                </c:pt>
                <c:pt idx="106315">
                  <c:v>10629.9</c:v>
                </c:pt>
                <c:pt idx="106316">
                  <c:v>10630</c:v>
                </c:pt>
                <c:pt idx="106317">
                  <c:v>10630.1</c:v>
                </c:pt>
                <c:pt idx="106318">
                  <c:v>10630.2</c:v>
                </c:pt>
                <c:pt idx="106319">
                  <c:v>10630.3</c:v>
                </c:pt>
                <c:pt idx="106320">
                  <c:v>10630.4</c:v>
                </c:pt>
                <c:pt idx="106321">
                  <c:v>10630.5</c:v>
                </c:pt>
                <c:pt idx="106322">
                  <c:v>10630.6</c:v>
                </c:pt>
                <c:pt idx="106323">
                  <c:v>10630.7</c:v>
                </c:pt>
                <c:pt idx="106324">
                  <c:v>10630.8</c:v>
                </c:pt>
                <c:pt idx="106325">
                  <c:v>10630.9</c:v>
                </c:pt>
                <c:pt idx="106326">
                  <c:v>10631</c:v>
                </c:pt>
                <c:pt idx="106327">
                  <c:v>10631.1</c:v>
                </c:pt>
                <c:pt idx="106328">
                  <c:v>10631.2</c:v>
                </c:pt>
                <c:pt idx="106329">
                  <c:v>10631.3</c:v>
                </c:pt>
                <c:pt idx="106330">
                  <c:v>10631.4</c:v>
                </c:pt>
                <c:pt idx="106331">
                  <c:v>10631.5</c:v>
                </c:pt>
                <c:pt idx="106332">
                  <c:v>10631.6</c:v>
                </c:pt>
                <c:pt idx="106333">
                  <c:v>10631.7</c:v>
                </c:pt>
                <c:pt idx="106334">
                  <c:v>10631.8</c:v>
                </c:pt>
                <c:pt idx="106335">
                  <c:v>10631.9</c:v>
                </c:pt>
                <c:pt idx="106336">
                  <c:v>10632</c:v>
                </c:pt>
                <c:pt idx="106337">
                  <c:v>10632.1</c:v>
                </c:pt>
                <c:pt idx="106338">
                  <c:v>10632.2</c:v>
                </c:pt>
                <c:pt idx="106339">
                  <c:v>10632.3</c:v>
                </c:pt>
                <c:pt idx="106340">
                  <c:v>10632.4</c:v>
                </c:pt>
                <c:pt idx="106341">
                  <c:v>10632.5</c:v>
                </c:pt>
                <c:pt idx="106342">
                  <c:v>10632.6</c:v>
                </c:pt>
                <c:pt idx="106343">
                  <c:v>10632.7</c:v>
                </c:pt>
                <c:pt idx="106344">
                  <c:v>10632.8</c:v>
                </c:pt>
                <c:pt idx="106345">
                  <c:v>10632.9</c:v>
                </c:pt>
                <c:pt idx="106346">
                  <c:v>10633</c:v>
                </c:pt>
                <c:pt idx="106347">
                  <c:v>10633.1</c:v>
                </c:pt>
                <c:pt idx="106348">
                  <c:v>10633.2</c:v>
                </c:pt>
                <c:pt idx="106349">
                  <c:v>10633.3</c:v>
                </c:pt>
                <c:pt idx="106350">
                  <c:v>10633.4</c:v>
                </c:pt>
                <c:pt idx="106351">
                  <c:v>10633.5</c:v>
                </c:pt>
                <c:pt idx="106352">
                  <c:v>10633.6</c:v>
                </c:pt>
                <c:pt idx="106353">
                  <c:v>10633.7</c:v>
                </c:pt>
                <c:pt idx="106354">
                  <c:v>10633.8</c:v>
                </c:pt>
                <c:pt idx="106355">
                  <c:v>10633.9</c:v>
                </c:pt>
                <c:pt idx="106356">
                  <c:v>10634</c:v>
                </c:pt>
                <c:pt idx="106357">
                  <c:v>10634.1</c:v>
                </c:pt>
                <c:pt idx="106358">
                  <c:v>10634.2</c:v>
                </c:pt>
                <c:pt idx="106359">
                  <c:v>10634.3</c:v>
                </c:pt>
                <c:pt idx="106360">
                  <c:v>10634.4</c:v>
                </c:pt>
                <c:pt idx="106361">
                  <c:v>10634.5</c:v>
                </c:pt>
                <c:pt idx="106362">
                  <c:v>10634.6</c:v>
                </c:pt>
                <c:pt idx="106363">
                  <c:v>10634.7</c:v>
                </c:pt>
                <c:pt idx="106364">
                  <c:v>10634.8</c:v>
                </c:pt>
                <c:pt idx="106365">
                  <c:v>10634.9</c:v>
                </c:pt>
                <c:pt idx="106366">
                  <c:v>10635</c:v>
                </c:pt>
                <c:pt idx="106367">
                  <c:v>10635.1</c:v>
                </c:pt>
                <c:pt idx="106368">
                  <c:v>10635.2</c:v>
                </c:pt>
                <c:pt idx="106369">
                  <c:v>10635.3</c:v>
                </c:pt>
                <c:pt idx="106370">
                  <c:v>10635.4</c:v>
                </c:pt>
                <c:pt idx="106371">
                  <c:v>10635.5</c:v>
                </c:pt>
                <c:pt idx="106372">
                  <c:v>10635.6</c:v>
                </c:pt>
                <c:pt idx="106373">
                  <c:v>10635.7</c:v>
                </c:pt>
                <c:pt idx="106374">
                  <c:v>10635.8</c:v>
                </c:pt>
                <c:pt idx="106375">
                  <c:v>10635.9</c:v>
                </c:pt>
                <c:pt idx="106376">
                  <c:v>10636</c:v>
                </c:pt>
                <c:pt idx="106377">
                  <c:v>10636.1</c:v>
                </c:pt>
                <c:pt idx="106378">
                  <c:v>10636.2</c:v>
                </c:pt>
                <c:pt idx="106379">
                  <c:v>10636.3</c:v>
                </c:pt>
                <c:pt idx="106380">
                  <c:v>10636.4</c:v>
                </c:pt>
                <c:pt idx="106381">
                  <c:v>10636.5</c:v>
                </c:pt>
                <c:pt idx="106382">
                  <c:v>10636.6</c:v>
                </c:pt>
                <c:pt idx="106383">
                  <c:v>10636.7</c:v>
                </c:pt>
                <c:pt idx="106384">
                  <c:v>10636.8</c:v>
                </c:pt>
                <c:pt idx="106385">
                  <c:v>10636.9</c:v>
                </c:pt>
                <c:pt idx="106386">
                  <c:v>10637</c:v>
                </c:pt>
                <c:pt idx="106387">
                  <c:v>10637.1</c:v>
                </c:pt>
                <c:pt idx="106388">
                  <c:v>10637.2</c:v>
                </c:pt>
                <c:pt idx="106389">
                  <c:v>10637.3</c:v>
                </c:pt>
                <c:pt idx="106390">
                  <c:v>10637.4</c:v>
                </c:pt>
                <c:pt idx="106391">
                  <c:v>10637.5</c:v>
                </c:pt>
                <c:pt idx="106392">
                  <c:v>10637.6</c:v>
                </c:pt>
                <c:pt idx="106393">
                  <c:v>10637.7</c:v>
                </c:pt>
                <c:pt idx="106394">
                  <c:v>10637.8</c:v>
                </c:pt>
                <c:pt idx="106395">
                  <c:v>10637.9</c:v>
                </c:pt>
                <c:pt idx="106396">
                  <c:v>10638</c:v>
                </c:pt>
                <c:pt idx="106397">
                  <c:v>10638.1</c:v>
                </c:pt>
                <c:pt idx="106398">
                  <c:v>10638.2</c:v>
                </c:pt>
                <c:pt idx="106399">
                  <c:v>10638.3</c:v>
                </c:pt>
                <c:pt idx="106400">
                  <c:v>10638.4</c:v>
                </c:pt>
                <c:pt idx="106401">
                  <c:v>10638.5</c:v>
                </c:pt>
                <c:pt idx="106402">
                  <c:v>10638.6</c:v>
                </c:pt>
                <c:pt idx="106403">
                  <c:v>10638.7</c:v>
                </c:pt>
                <c:pt idx="106404">
                  <c:v>10638.8</c:v>
                </c:pt>
                <c:pt idx="106405">
                  <c:v>10638.9</c:v>
                </c:pt>
                <c:pt idx="106406">
                  <c:v>10639</c:v>
                </c:pt>
                <c:pt idx="106407">
                  <c:v>10639.1</c:v>
                </c:pt>
                <c:pt idx="106408">
                  <c:v>10639.2</c:v>
                </c:pt>
                <c:pt idx="106409">
                  <c:v>10639.3</c:v>
                </c:pt>
                <c:pt idx="106410">
                  <c:v>10639.4</c:v>
                </c:pt>
                <c:pt idx="106411">
                  <c:v>10639.5</c:v>
                </c:pt>
                <c:pt idx="106412">
                  <c:v>10639.6</c:v>
                </c:pt>
                <c:pt idx="106413">
                  <c:v>10639.7</c:v>
                </c:pt>
                <c:pt idx="106414">
                  <c:v>10639.8</c:v>
                </c:pt>
                <c:pt idx="106415">
                  <c:v>10639.9</c:v>
                </c:pt>
                <c:pt idx="106416">
                  <c:v>10640</c:v>
                </c:pt>
                <c:pt idx="106417">
                  <c:v>10640.1</c:v>
                </c:pt>
                <c:pt idx="106418">
                  <c:v>10640.2</c:v>
                </c:pt>
                <c:pt idx="106419">
                  <c:v>10640.3</c:v>
                </c:pt>
                <c:pt idx="106420">
                  <c:v>10640.4</c:v>
                </c:pt>
                <c:pt idx="106421">
                  <c:v>10640.5</c:v>
                </c:pt>
                <c:pt idx="106422">
                  <c:v>10640.6</c:v>
                </c:pt>
                <c:pt idx="106423">
                  <c:v>10640.7</c:v>
                </c:pt>
                <c:pt idx="106424">
                  <c:v>10640.8</c:v>
                </c:pt>
                <c:pt idx="106425">
                  <c:v>10640.9</c:v>
                </c:pt>
                <c:pt idx="106426">
                  <c:v>10641</c:v>
                </c:pt>
                <c:pt idx="106427">
                  <c:v>10641.1</c:v>
                </c:pt>
                <c:pt idx="106428">
                  <c:v>10641.2</c:v>
                </c:pt>
                <c:pt idx="106429">
                  <c:v>10641.3</c:v>
                </c:pt>
                <c:pt idx="106430">
                  <c:v>10641.4</c:v>
                </c:pt>
                <c:pt idx="106431">
                  <c:v>10641.5</c:v>
                </c:pt>
                <c:pt idx="106432">
                  <c:v>10641.6</c:v>
                </c:pt>
                <c:pt idx="106433">
                  <c:v>10641.7</c:v>
                </c:pt>
                <c:pt idx="106434">
                  <c:v>10641.8</c:v>
                </c:pt>
                <c:pt idx="106435">
                  <c:v>10641.9</c:v>
                </c:pt>
                <c:pt idx="106436">
                  <c:v>10642</c:v>
                </c:pt>
                <c:pt idx="106437">
                  <c:v>10642.1</c:v>
                </c:pt>
                <c:pt idx="106438">
                  <c:v>10642.2</c:v>
                </c:pt>
                <c:pt idx="106439">
                  <c:v>10642.3</c:v>
                </c:pt>
                <c:pt idx="106440">
                  <c:v>10642.4</c:v>
                </c:pt>
                <c:pt idx="106441">
                  <c:v>10642.5</c:v>
                </c:pt>
                <c:pt idx="106442">
                  <c:v>10642.6</c:v>
                </c:pt>
                <c:pt idx="106443">
                  <c:v>10642.7</c:v>
                </c:pt>
                <c:pt idx="106444">
                  <c:v>10642.8</c:v>
                </c:pt>
                <c:pt idx="106445">
                  <c:v>10642.9</c:v>
                </c:pt>
                <c:pt idx="106446">
                  <c:v>10643</c:v>
                </c:pt>
                <c:pt idx="106447">
                  <c:v>10643.1</c:v>
                </c:pt>
                <c:pt idx="106448">
                  <c:v>10643.2</c:v>
                </c:pt>
                <c:pt idx="106449">
                  <c:v>10643.3</c:v>
                </c:pt>
                <c:pt idx="106450">
                  <c:v>10643.4</c:v>
                </c:pt>
                <c:pt idx="106451">
                  <c:v>10643.5</c:v>
                </c:pt>
                <c:pt idx="106452">
                  <c:v>10643.6</c:v>
                </c:pt>
                <c:pt idx="106453">
                  <c:v>10643.7</c:v>
                </c:pt>
                <c:pt idx="106454">
                  <c:v>10643.8</c:v>
                </c:pt>
                <c:pt idx="106455">
                  <c:v>10643.9</c:v>
                </c:pt>
                <c:pt idx="106456">
                  <c:v>10644</c:v>
                </c:pt>
                <c:pt idx="106457">
                  <c:v>10644.1</c:v>
                </c:pt>
                <c:pt idx="106458">
                  <c:v>10644.2</c:v>
                </c:pt>
                <c:pt idx="106459">
                  <c:v>10644.3</c:v>
                </c:pt>
                <c:pt idx="106460">
                  <c:v>10644.4</c:v>
                </c:pt>
                <c:pt idx="106461">
                  <c:v>10644.5</c:v>
                </c:pt>
                <c:pt idx="106462">
                  <c:v>10644.6</c:v>
                </c:pt>
                <c:pt idx="106463">
                  <c:v>10644.7</c:v>
                </c:pt>
                <c:pt idx="106464">
                  <c:v>10644.8</c:v>
                </c:pt>
                <c:pt idx="106465">
                  <c:v>10644.9</c:v>
                </c:pt>
                <c:pt idx="106466">
                  <c:v>10645</c:v>
                </c:pt>
                <c:pt idx="106467">
                  <c:v>10645.1</c:v>
                </c:pt>
                <c:pt idx="106468">
                  <c:v>10645.2</c:v>
                </c:pt>
                <c:pt idx="106469">
                  <c:v>10645.3</c:v>
                </c:pt>
                <c:pt idx="106470">
                  <c:v>10645.4</c:v>
                </c:pt>
                <c:pt idx="106471">
                  <c:v>10645.5</c:v>
                </c:pt>
                <c:pt idx="106472">
                  <c:v>10645.6</c:v>
                </c:pt>
                <c:pt idx="106473">
                  <c:v>10645.7</c:v>
                </c:pt>
                <c:pt idx="106474">
                  <c:v>10645.8</c:v>
                </c:pt>
                <c:pt idx="106475">
                  <c:v>10645.9</c:v>
                </c:pt>
                <c:pt idx="106476">
                  <c:v>10646</c:v>
                </c:pt>
                <c:pt idx="106477">
                  <c:v>10646.1</c:v>
                </c:pt>
                <c:pt idx="106478">
                  <c:v>10646.2</c:v>
                </c:pt>
                <c:pt idx="106479">
                  <c:v>10646.3</c:v>
                </c:pt>
                <c:pt idx="106480">
                  <c:v>10646.4</c:v>
                </c:pt>
                <c:pt idx="106481">
                  <c:v>10646.5</c:v>
                </c:pt>
                <c:pt idx="106482">
                  <c:v>10646.6</c:v>
                </c:pt>
                <c:pt idx="106483">
                  <c:v>10646.7</c:v>
                </c:pt>
                <c:pt idx="106484">
                  <c:v>10646.8</c:v>
                </c:pt>
                <c:pt idx="106485">
                  <c:v>10646.9</c:v>
                </c:pt>
                <c:pt idx="106486">
                  <c:v>10647</c:v>
                </c:pt>
                <c:pt idx="106487">
                  <c:v>10647.1</c:v>
                </c:pt>
                <c:pt idx="106488">
                  <c:v>10647.2</c:v>
                </c:pt>
                <c:pt idx="106489">
                  <c:v>10647.3</c:v>
                </c:pt>
                <c:pt idx="106490">
                  <c:v>10647.4</c:v>
                </c:pt>
                <c:pt idx="106491">
                  <c:v>10647.5</c:v>
                </c:pt>
                <c:pt idx="106492">
                  <c:v>10647.6</c:v>
                </c:pt>
                <c:pt idx="106493">
                  <c:v>10647.7</c:v>
                </c:pt>
                <c:pt idx="106494">
                  <c:v>10647.8</c:v>
                </c:pt>
                <c:pt idx="106495">
                  <c:v>10647.9</c:v>
                </c:pt>
                <c:pt idx="106496">
                  <c:v>10648</c:v>
                </c:pt>
                <c:pt idx="106497">
                  <c:v>10648.1</c:v>
                </c:pt>
                <c:pt idx="106498">
                  <c:v>10648.2</c:v>
                </c:pt>
                <c:pt idx="106499">
                  <c:v>10648.3</c:v>
                </c:pt>
                <c:pt idx="106500">
                  <c:v>10648.4</c:v>
                </c:pt>
                <c:pt idx="106501">
                  <c:v>10648.5</c:v>
                </c:pt>
                <c:pt idx="106502">
                  <c:v>10648.6</c:v>
                </c:pt>
                <c:pt idx="106503">
                  <c:v>10648.7</c:v>
                </c:pt>
                <c:pt idx="106504">
                  <c:v>10648.8</c:v>
                </c:pt>
                <c:pt idx="106505">
                  <c:v>10648.9</c:v>
                </c:pt>
                <c:pt idx="106506">
                  <c:v>10649</c:v>
                </c:pt>
                <c:pt idx="106507">
                  <c:v>10649.1</c:v>
                </c:pt>
                <c:pt idx="106508">
                  <c:v>10649.2</c:v>
                </c:pt>
                <c:pt idx="106509">
                  <c:v>10649.3</c:v>
                </c:pt>
                <c:pt idx="106510">
                  <c:v>10649.4</c:v>
                </c:pt>
                <c:pt idx="106511">
                  <c:v>10649.5</c:v>
                </c:pt>
                <c:pt idx="106512">
                  <c:v>10649.6</c:v>
                </c:pt>
                <c:pt idx="106513">
                  <c:v>10649.7</c:v>
                </c:pt>
                <c:pt idx="106514">
                  <c:v>10649.8</c:v>
                </c:pt>
                <c:pt idx="106515">
                  <c:v>10649.9</c:v>
                </c:pt>
                <c:pt idx="106516">
                  <c:v>10650</c:v>
                </c:pt>
                <c:pt idx="106517">
                  <c:v>10650.1</c:v>
                </c:pt>
                <c:pt idx="106518">
                  <c:v>10650.2</c:v>
                </c:pt>
                <c:pt idx="106519">
                  <c:v>10650.3</c:v>
                </c:pt>
                <c:pt idx="106520">
                  <c:v>10650.4</c:v>
                </c:pt>
                <c:pt idx="106521">
                  <c:v>10650.5</c:v>
                </c:pt>
                <c:pt idx="106522">
                  <c:v>10650.6</c:v>
                </c:pt>
                <c:pt idx="106523">
                  <c:v>10650.7</c:v>
                </c:pt>
                <c:pt idx="106524">
                  <c:v>10650.8</c:v>
                </c:pt>
                <c:pt idx="106525">
                  <c:v>10650.9</c:v>
                </c:pt>
                <c:pt idx="106526">
                  <c:v>10651</c:v>
                </c:pt>
                <c:pt idx="106527">
                  <c:v>10651.1</c:v>
                </c:pt>
                <c:pt idx="106528">
                  <c:v>10651.2</c:v>
                </c:pt>
                <c:pt idx="106529">
                  <c:v>10651.3</c:v>
                </c:pt>
                <c:pt idx="106530">
                  <c:v>10651.4</c:v>
                </c:pt>
                <c:pt idx="106531">
                  <c:v>10651.5</c:v>
                </c:pt>
                <c:pt idx="106532">
                  <c:v>10651.6</c:v>
                </c:pt>
                <c:pt idx="106533">
                  <c:v>10651.7</c:v>
                </c:pt>
                <c:pt idx="106534">
                  <c:v>10651.8</c:v>
                </c:pt>
                <c:pt idx="106535">
                  <c:v>10651.9</c:v>
                </c:pt>
                <c:pt idx="106536">
                  <c:v>10652</c:v>
                </c:pt>
                <c:pt idx="106537">
                  <c:v>10652.1</c:v>
                </c:pt>
                <c:pt idx="106538">
                  <c:v>10652.2</c:v>
                </c:pt>
                <c:pt idx="106539">
                  <c:v>10652.3</c:v>
                </c:pt>
                <c:pt idx="106540">
                  <c:v>10652.4</c:v>
                </c:pt>
                <c:pt idx="106541">
                  <c:v>10652.5</c:v>
                </c:pt>
                <c:pt idx="106542">
                  <c:v>10652.6</c:v>
                </c:pt>
                <c:pt idx="106543">
                  <c:v>10652.7</c:v>
                </c:pt>
                <c:pt idx="106544">
                  <c:v>10652.8</c:v>
                </c:pt>
                <c:pt idx="106545">
                  <c:v>10652.9</c:v>
                </c:pt>
                <c:pt idx="106546">
                  <c:v>10653</c:v>
                </c:pt>
                <c:pt idx="106547">
                  <c:v>10653.1</c:v>
                </c:pt>
                <c:pt idx="106548">
                  <c:v>10653.2</c:v>
                </c:pt>
                <c:pt idx="106549">
                  <c:v>10653.3</c:v>
                </c:pt>
                <c:pt idx="106550">
                  <c:v>10653.4</c:v>
                </c:pt>
                <c:pt idx="106551">
                  <c:v>10653.5</c:v>
                </c:pt>
                <c:pt idx="106552">
                  <c:v>10653.6</c:v>
                </c:pt>
                <c:pt idx="106553">
                  <c:v>10653.7</c:v>
                </c:pt>
                <c:pt idx="106554">
                  <c:v>10653.8</c:v>
                </c:pt>
                <c:pt idx="106555">
                  <c:v>10653.9</c:v>
                </c:pt>
                <c:pt idx="106556">
                  <c:v>10654</c:v>
                </c:pt>
                <c:pt idx="106557">
                  <c:v>10654.1</c:v>
                </c:pt>
                <c:pt idx="106558">
                  <c:v>10654.2</c:v>
                </c:pt>
                <c:pt idx="106559">
                  <c:v>10654.3</c:v>
                </c:pt>
                <c:pt idx="106560">
                  <c:v>10654.4</c:v>
                </c:pt>
                <c:pt idx="106561">
                  <c:v>10654.5</c:v>
                </c:pt>
                <c:pt idx="106562">
                  <c:v>10654.6</c:v>
                </c:pt>
                <c:pt idx="106563">
                  <c:v>10654.7</c:v>
                </c:pt>
                <c:pt idx="106564">
                  <c:v>10654.8</c:v>
                </c:pt>
                <c:pt idx="106565">
                  <c:v>10654.9</c:v>
                </c:pt>
                <c:pt idx="106566">
                  <c:v>10655</c:v>
                </c:pt>
                <c:pt idx="106567">
                  <c:v>10655.1</c:v>
                </c:pt>
                <c:pt idx="106568">
                  <c:v>10655.2</c:v>
                </c:pt>
                <c:pt idx="106569">
                  <c:v>10655.3</c:v>
                </c:pt>
                <c:pt idx="106570">
                  <c:v>10655.4</c:v>
                </c:pt>
                <c:pt idx="106571">
                  <c:v>10655.5</c:v>
                </c:pt>
                <c:pt idx="106572">
                  <c:v>10655.6</c:v>
                </c:pt>
                <c:pt idx="106573">
                  <c:v>10655.7</c:v>
                </c:pt>
                <c:pt idx="106574">
                  <c:v>10655.8</c:v>
                </c:pt>
                <c:pt idx="106575">
                  <c:v>10655.9</c:v>
                </c:pt>
                <c:pt idx="106576">
                  <c:v>10656</c:v>
                </c:pt>
                <c:pt idx="106577">
                  <c:v>10656.1</c:v>
                </c:pt>
                <c:pt idx="106578">
                  <c:v>10656.2</c:v>
                </c:pt>
                <c:pt idx="106579">
                  <c:v>10656.3</c:v>
                </c:pt>
                <c:pt idx="106580">
                  <c:v>10656.4</c:v>
                </c:pt>
                <c:pt idx="106581">
                  <c:v>10656.5</c:v>
                </c:pt>
                <c:pt idx="106582">
                  <c:v>10656.6</c:v>
                </c:pt>
                <c:pt idx="106583">
                  <c:v>10656.7</c:v>
                </c:pt>
                <c:pt idx="106584">
                  <c:v>10656.8</c:v>
                </c:pt>
                <c:pt idx="106585">
                  <c:v>10656.9</c:v>
                </c:pt>
                <c:pt idx="106586">
                  <c:v>10657</c:v>
                </c:pt>
                <c:pt idx="106587">
                  <c:v>10657.1</c:v>
                </c:pt>
                <c:pt idx="106588">
                  <c:v>10657.2</c:v>
                </c:pt>
                <c:pt idx="106589">
                  <c:v>10657.3</c:v>
                </c:pt>
                <c:pt idx="106590">
                  <c:v>10657.4</c:v>
                </c:pt>
                <c:pt idx="106591">
                  <c:v>10657.5</c:v>
                </c:pt>
                <c:pt idx="106592">
                  <c:v>10657.6</c:v>
                </c:pt>
                <c:pt idx="106593">
                  <c:v>10657.7</c:v>
                </c:pt>
                <c:pt idx="106594">
                  <c:v>10657.8</c:v>
                </c:pt>
                <c:pt idx="106595">
                  <c:v>10657.9</c:v>
                </c:pt>
                <c:pt idx="106596">
                  <c:v>10658</c:v>
                </c:pt>
                <c:pt idx="106597">
                  <c:v>10658.1</c:v>
                </c:pt>
                <c:pt idx="106598">
                  <c:v>10658.2</c:v>
                </c:pt>
                <c:pt idx="106599">
                  <c:v>10658.3</c:v>
                </c:pt>
                <c:pt idx="106600">
                  <c:v>10658.4</c:v>
                </c:pt>
                <c:pt idx="106601">
                  <c:v>10658.5</c:v>
                </c:pt>
                <c:pt idx="106602">
                  <c:v>10658.6</c:v>
                </c:pt>
                <c:pt idx="106603">
                  <c:v>10658.7</c:v>
                </c:pt>
                <c:pt idx="106604">
                  <c:v>10658.8</c:v>
                </c:pt>
                <c:pt idx="106605">
                  <c:v>10658.9</c:v>
                </c:pt>
                <c:pt idx="106606">
                  <c:v>10659</c:v>
                </c:pt>
                <c:pt idx="106607">
                  <c:v>10659.1</c:v>
                </c:pt>
                <c:pt idx="106608">
                  <c:v>10659.2</c:v>
                </c:pt>
                <c:pt idx="106609">
                  <c:v>10659.3</c:v>
                </c:pt>
                <c:pt idx="106610">
                  <c:v>10659.4</c:v>
                </c:pt>
                <c:pt idx="106611">
                  <c:v>10659.5</c:v>
                </c:pt>
                <c:pt idx="106612">
                  <c:v>10659.6</c:v>
                </c:pt>
                <c:pt idx="106613">
                  <c:v>10659.7</c:v>
                </c:pt>
                <c:pt idx="106614">
                  <c:v>10659.8</c:v>
                </c:pt>
                <c:pt idx="106615">
                  <c:v>10659.9</c:v>
                </c:pt>
                <c:pt idx="106616">
                  <c:v>10660</c:v>
                </c:pt>
                <c:pt idx="106617">
                  <c:v>10660.1</c:v>
                </c:pt>
                <c:pt idx="106618">
                  <c:v>10660.2</c:v>
                </c:pt>
                <c:pt idx="106619">
                  <c:v>10660.3</c:v>
                </c:pt>
                <c:pt idx="106620">
                  <c:v>10660.4</c:v>
                </c:pt>
                <c:pt idx="106621">
                  <c:v>10660.5</c:v>
                </c:pt>
                <c:pt idx="106622">
                  <c:v>10660.6</c:v>
                </c:pt>
                <c:pt idx="106623">
                  <c:v>10660.7</c:v>
                </c:pt>
                <c:pt idx="106624">
                  <c:v>10660.8</c:v>
                </c:pt>
                <c:pt idx="106625">
                  <c:v>10660.9</c:v>
                </c:pt>
                <c:pt idx="106626">
                  <c:v>10661</c:v>
                </c:pt>
                <c:pt idx="106627">
                  <c:v>10661.1</c:v>
                </c:pt>
                <c:pt idx="106628">
                  <c:v>10661.2</c:v>
                </c:pt>
                <c:pt idx="106629">
                  <c:v>10661.3</c:v>
                </c:pt>
                <c:pt idx="106630">
                  <c:v>10661.4</c:v>
                </c:pt>
                <c:pt idx="106631">
                  <c:v>10661.5</c:v>
                </c:pt>
                <c:pt idx="106632">
                  <c:v>10661.6</c:v>
                </c:pt>
                <c:pt idx="106633">
                  <c:v>10661.7</c:v>
                </c:pt>
                <c:pt idx="106634">
                  <c:v>10661.8</c:v>
                </c:pt>
                <c:pt idx="106635">
                  <c:v>10661.9</c:v>
                </c:pt>
                <c:pt idx="106636">
                  <c:v>10662</c:v>
                </c:pt>
                <c:pt idx="106637">
                  <c:v>10662.1</c:v>
                </c:pt>
                <c:pt idx="106638">
                  <c:v>10662.2</c:v>
                </c:pt>
                <c:pt idx="106639">
                  <c:v>10662.3</c:v>
                </c:pt>
                <c:pt idx="106640">
                  <c:v>10662.4</c:v>
                </c:pt>
                <c:pt idx="106641">
                  <c:v>10662.5</c:v>
                </c:pt>
                <c:pt idx="106642">
                  <c:v>10662.6</c:v>
                </c:pt>
                <c:pt idx="106643">
                  <c:v>10662.7</c:v>
                </c:pt>
                <c:pt idx="106644">
                  <c:v>10662.8</c:v>
                </c:pt>
                <c:pt idx="106645">
                  <c:v>10662.9</c:v>
                </c:pt>
                <c:pt idx="106646">
                  <c:v>10663</c:v>
                </c:pt>
                <c:pt idx="106647">
                  <c:v>10663.1</c:v>
                </c:pt>
                <c:pt idx="106648">
                  <c:v>10663.2</c:v>
                </c:pt>
                <c:pt idx="106649">
                  <c:v>10663.3</c:v>
                </c:pt>
                <c:pt idx="106650">
                  <c:v>10663.4</c:v>
                </c:pt>
                <c:pt idx="106651">
                  <c:v>10663.5</c:v>
                </c:pt>
                <c:pt idx="106652">
                  <c:v>10663.6</c:v>
                </c:pt>
                <c:pt idx="106653">
                  <c:v>10663.7</c:v>
                </c:pt>
                <c:pt idx="106654">
                  <c:v>10663.8</c:v>
                </c:pt>
                <c:pt idx="106655">
                  <c:v>10663.9</c:v>
                </c:pt>
                <c:pt idx="106656">
                  <c:v>10664</c:v>
                </c:pt>
                <c:pt idx="106657">
                  <c:v>10664.1</c:v>
                </c:pt>
                <c:pt idx="106658">
                  <c:v>10664.2</c:v>
                </c:pt>
                <c:pt idx="106659">
                  <c:v>10664.3</c:v>
                </c:pt>
                <c:pt idx="106660">
                  <c:v>10664.4</c:v>
                </c:pt>
                <c:pt idx="106661">
                  <c:v>10664.5</c:v>
                </c:pt>
                <c:pt idx="106662">
                  <c:v>10664.6</c:v>
                </c:pt>
                <c:pt idx="106663">
                  <c:v>10664.7</c:v>
                </c:pt>
                <c:pt idx="106664">
                  <c:v>10664.8</c:v>
                </c:pt>
                <c:pt idx="106665">
                  <c:v>10664.9</c:v>
                </c:pt>
                <c:pt idx="106666">
                  <c:v>10665</c:v>
                </c:pt>
                <c:pt idx="106667">
                  <c:v>10665.1</c:v>
                </c:pt>
                <c:pt idx="106668">
                  <c:v>10665.2</c:v>
                </c:pt>
                <c:pt idx="106669">
                  <c:v>10665.3</c:v>
                </c:pt>
                <c:pt idx="106670">
                  <c:v>10665.4</c:v>
                </c:pt>
                <c:pt idx="106671">
                  <c:v>10665.5</c:v>
                </c:pt>
                <c:pt idx="106672">
                  <c:v>10665.6</c:v>
                </c:pt>
                <c:pt idx="106673">
                  <c:v>10665.7</c:v>
                </c:pt>
                <c:pt idx="106674">
                  <c:v>10665.8</c:v>
                </c:pt>
                <c:pt idx="106675">
                  <c:v>10665.9</c:v>
                </c:pt>
                <c:pt idx="106676">
                  <c:v>10666</c:v>
                </c:pt>
                <c:pt idx="106677">
                  <c:v>10666.1</c:v>
                </c:pt>
                <c:pt idx="106678">
                  <c:v>10666.2</c:v>
                </c:pt>
                <c:pt idx="106679">
                  <c:v>10666.3</c:v>
                </c:pt>
                <c:pt idx="106680">
                  <c:v>10666.4</c:v>
                </c:pt>
                <c:pt idx="106681">
                  <c:v>10666.5</c:v>
                </c:pt>
                <c:pt idx="106682">
                  <c:v>10666.6</c:v>
                </c:pt>
                <c:pt idx="106683">
                  <c:v>10666.7</c:v>
                </c:pt>
                <c:pt idx="106684">
                  <c:v>10666.8</c:v>
                </c:pt>
                <c:pt idx="106685">
                  <c:v>10666.9</c:v>
                </c:pt>
                <c:pt idx="106686">
                  <c:v>10667</c:v>
                </c:pt>
                <c:pt idx="106687">
                  <c:v>10667.1</c:v>
                </c:pt>
                <c:pt idx="106688">
                  <c:v>10667.2</c:v>
                </c:pt>
                <c:pt idx="106689">
                  <c:v>10667.3</c:v>
                </c:pt>
                <c:pt idx="106690">
                  <c:v>10667.4</c:v>
                </c:pt>
                <c:pt idx="106691">
                  <c:v>10667.5</c:v>
                </c:pt>
                <c:pt idx="106692">
                  <c:v>10667.6</c:v>
                </c:pt>
                <c:pt idx="106693">
                  <c:v>10667.7</c:v>
                </c:pt>
                <c:pt idx="106694">
                  <c:v>10667.8</c:v>
                </c:pt>
                <c:pt idx="106695">
                  <c:v>10667.9</c:v>
                </c:pt>
                <c:pt idx="106696">
                  <c:v>10668</c:v>
                </c:pt>
                <c:pt idx="106697">
                  <c:v>10668.1</c:v>
                </c:pt>
                <c:pt idx="106698">
                  <c:v>10668.2</c:v>
                </c:pt>
                <c:pt idx="106699">
                  <c:v>10668.3</c:v>
                </c:pt>
                <c:pt idx="106700">
                  <c:v>10668.4</c:v>
                </c:pt>
                <c:pt idx="106701">
                  <c:v>10668.5</c:v>
                </c:pt>
                <c:pt idx="106702">
                  <c:v>10668.6</c:v>
                </c:pt>
                <c:pt idx="106703">
                  <c:v>10668.7</c:v>
                </c:pt>
                <c:pt idx="106704">
                  <c:v>10668.8</c:v>
                </c:pt>
                <c:pt idx="106705">
                  <c:v>10668.9</c:v>
                </c:pt>
                <c:pt idx="106706">
                  <c:v>10669</c:v>
                </c:pt>
                <c:pt idx="106707">
                  <c:v>10669.1</c:v>
                </c:pt>
                <c:pt idx="106708">
                  <c:v>10669.2</c:v>
                </c:pt>
                <c:pt idx="106709">
                  <c:v>10669.3</c:v>
                </c:pt>
                <c:pt idx="106710">
                  <c:v>10669.4</c:v>
                </c:pt>
                <c:pt idx="106711">
                  <c:v>10669.5</c:v>
                </c:pt>
                <c:pt idx="106712">
                  <c:v>10669.6</c:v>
                </c:pt>
                <c:pt idx="106713">
                  <c:v>10669.7</c:v>
                </c:pt>
                <c:pt idx="106714">
                  <c:v>10669.8</c:v>
                </c:pt>
                <c:pt idx="106715">
                  <c:v>10669.9</c:v>
                </c:pt>
                <c:pt idx="106716">
                  <c:v>10670</c:v>
                </c:pt>
                <c:pt idx="106717">
                  <c:v>10670.1</c:v>
                </c:pt>
                <c:pt idx="106718">
                  <c:v>10670.2</c:v>
                </c:pt>
                <c:pt idx="106719">
                  <c:v>10670.3</c:v>
                </c:pt>
                <c:pt idx="106720">
                  <c:v>10670.4</c:v>
                </c:pt>
                <c:pt idx="106721">
                  <c:v>10670.5</c:v>
                </c:pt>
                <c:pt idx="106722">
                  <c:v>10670.6</c:v>
                </c:pt>
                <c:pt idx="106723">
                  <c:v>10670.7</c:v>
                </c:pt>
                <c:pt idx="106724">
                  <c:v>10670.8</c:v>
                </c:pt>
                <c:pt idx="106725">
                  <c:v>10670.9</c:v>
                </c:pt>
                <c:pt idx="106726">
                  <c:v>10671</c:v>
                </c:pt>
                <c:pt idx="106727">
                  <c:v>10671.1</c:v>
                </c:pt>
                <c:pt idx="106728">
                  <c:v>10671.2</c:v>
                </c:pt>
                <c:pt idx="106729">
                  <c:v>10671.3</c:v>
                </c:pt>
                <c:pt idx="106730">
                  <c:v>10671.4</c:v>
                </c:pt>
                <c:pt idx="106731">
                  <c:v>10671.5</c:v>
                </c:pt>
                <c:pt idx="106732">
                  <c:v>10671.6</c:v>
                </c:pt>
                <c:pt idx="106733">
                  <c:v>10671.7</c:v>
                </c:pt>
                <c:pt idx="106734">
                  <c:v>10671.8</c:v>
                </c:pt>
                <c:pt idx="106735">
                  <c:v>10671.9</c:v>
                </c:pt>
                <c:pt idx="106736">
                  <c:v>10672</c:v>
                </c:pt>
                <c:pt idx="106737">
                  <c:v>10672.1</c:v>
                </c:pt>
                <c:pt idx="106738">
                  <c:v>10672.2</c:v>
                </c:pt>
                <c:pt idx="106739">
                  <c:v>10672.3</c:v>
                </c:pt>
                <c:pt idx="106740">
                  <c:v>10672.4</c:v>
                </c:pt>
                <c:pt idx="106741">
                  <c:v>10672.5</c:v>
                </c:pt>
                <c:pt idx="106742">
                  <c:v>10672.6</c:v>
                </c:pt>
                <c:pt idx="106743">
                  <c:v>10672.7</c:v>
                </c:pt>
                <c:pt idx="106744">
                  <c:v>10672.8</c:v>
                </c:pt>
                <c:pt idx="106745">
                  <c:v>10672.9</c:v>
                </c:pt>
                <c:pt idx="106746">
                  <c:v>10673</c:v>
                </c:pt>
                <c:pt idx="106747">
                  <c:v>10673.1</c:v>
                </c:pt>
                <c:pt idx="106748">
                  <c:v>10673.2</c:v>
                </c:pt>
                <c:pt idx="106749">
                  <c:v>10673.3</c:v>
                </c:pt>
                <c:pt idx="106750">
                  <c:v>10673.4</c:v>
                </c:pt>
                <c:pt idx="106751">
                  <c:v>10673.5</c:v>
                </c:pt>
                <c:pt idx="106752">
                  <c:v>10673.6</c:v>
                </c:pt>
                <c:pt idx="106753">
                  <c:v>10673.7</c:v>
                </c:pt>
                <c:pt idx="106754">
                  <c:v>10673.8</c:v>
                </c:pt>
                <c:pt idx="106755">
                  <c:v>10673.9</c:v>
                </c:pt>
                <c:pt idx="106756">
                  <c:v>10674</c:v>
                </c:pt>
                <c:pt idx="106757">
                  <c:v>10674.1</c:v>
                </c:pt>
                <c:pt idx="106758">
                  <c:v>10674.2</c:v>
                </c:pt>
                <c:pt idx="106759">
                  <c:v>10674.3</c:v>
                </c:pt>
                <c:pt idx="106760">
                  <c:v>10674.4</c:v>
                </c:pt>
                <c:pt idx="106761">
                  <c:v>10674.5</c:v>
                </c:pt>
                <c:pt idx="106762">
                  <c:v>10674.6</c:v>
                </c:pt>
                <c:pt idx="106763">
                  <c:v>10674.7</c:v>
                </c:pt>
                <c:pt idx="106764">
                  <c:v>10674.8</c:v>
                </c:pt>
                <c:pt idx="106765">
                  <c:v>10674.9</c:v>
                </c:pt>
                <c:pt idx="106766">
                  <c:v>10675</c:v>
                </c:pt>
                <c:pt idx="106767">
                  <c:v>10675.1</c:v>
                </c:pt>
                <c:pt idx="106768">
                  <c:v>10675.2</c:v>
                </c:pt>
                <c:pt idx="106769">
                  <c:v>10675.3</c:v>
                </c:pt>
                <c:pt idx="106770">
                  <c:v>10675.4</c:v>
                </c:pt>
                <c:pt idx="106771">
                  <c:v>10675.5</c:v>
                </c:pt>
                <c:pt idx="106772">
                  <c:v>10675.6</c:v>
                </c:pt>
                <c:pt idx="106773">
                  <c:v>10675.7</c:v>
                </c:pt>
                <c:pt idx="106774">
                  <c:v>10675.8</c:v>
                </c:pt>
                <c:pt idx="106775">
                  <c:v>10675.9</c:v>
                </c:pt>
                <c:pt idx="106776">
                  <c:v>10676</c:v>
                </c:pt>
                <c:pt idx="106777">
                  <c:v>10676.1</c:v>
                </c:pt>
                <c:pt idx="106778">
                  <c:v>10676.2</c:v>
                </c:pt>
                <c:pt idx="106779">
                  <c:v>10676.3</c:v>
                </c:pt>
                <c:pt idx="106780">
                  <c:v>10676.4</c:v>
                </c:pt>
                <c:pt idx="106781">
                  <c:v>10676.5</c:v>
                </c:pt>
                <c:pt idx="106782">
                  <c:v>10676.6</c:v>
                </c:pt>
                <c:pt idx="106783">
                  <c:v>10676.7</c:v>
                </c:pt>
                <c:pt idx="106784">
                  <c:v>10676.8</c:v>
                </c:pt>
                <c:pt idx="106785">
                  <c:v>10676.9</c:v>
                </c:pt>
                <c:pt idx="106786">
                  <c:v>10677</c:v>
                </c:pt>
                <c:pt idx="106787">
                  <c:v>10677.1</c:v>
                </c:pt>
                <c:pt idx="106788">
                  <c:v>10677.2</c:v>
                </c:pt>
                <c:pt idx="106789">
                  <c:v>10677.3</c:v>
                </c:pt>
                <c:pt idx="106790">
                  <c:v>10677.4</c:v>
                </c:pt>
                <c:pt idx="106791">
                  <c:v>10677.5</c:v>
                </c:pt>
                <c:pt idx="106792">
                  <c:v>10677.6</c:v>
                </c:pt>
                <c:pt idx="106793">
                  <c:v>10677.7</c:v>
                </c:pt>
                <c:pt idx="106794">
                  <c:v>10677.8</c:v>
                </c:pt>
                <c:pt idx="106795">
                  <c:v>10677.9</c:v>
                </c:pt>
                <c:pt idx="106796">
                  <c:v>10678</c:v>
                </c:pt>
                <c:pt idx="106797">
                  <c:v>10678.1</c:v>
                </c:pt>
                <c:pt idx="106798">
                  <c:v>10678.2</c:v>
                </c:pt>
                <c:pt idx="106799">
                  <c:v>10678.3</c:v>
                </c:pt>
                <c:pt idx="106800">
                  <c:v>10678.4</c:v>
                </c:pt>
                <c:pt idx="106801">
                  <c:v>10678.5</c:v>
                </c:pt>
                <c:pt idx="106802">
                  <c:v>10678.6</c:v>
                </c:pt>
                <c:pt idx="106803">
                  <c:v>10678.7</c:v>
                </c:pt>
                <c:pt idx="106804">
                  <c:v>10678.8</c:v>
                </c:pt>
                <c:pt idx="106805">
                  <c:v>10678.9</c:v>
                </c:pt>
                <c:pt idx="106806">
                  <c:v>10679</c:v>
                </c:pt>
                <c:pt idx="106807">
                  <c:v>10679.1</c:v>
                </c:pt>
                <c:pt idx="106808">
                  <c:v>10679.2</c:v>
                </c:pt>
                <c:pt idx="106809">
                  <c:v>10679.3</c:v>
                </c:pt>
                <c:pt idx="106810">
                  <c:v>10679.4</c:v>
                </c:pt>
                <c:pt idx="106811">
                  <c:v>10679.5</c:v>
                </c:pt>
                <c:pt idx="106812">
                  <c:v>10679.6</c:v>
                </c:pt>
                <c:pt idx="106813">
                  <c:v>10679.7</c:v>
                </c:pt>
                <c:pt idx="106814">
                  <c:v>10679.8</c:v>
                </c:pt>
                <c:pt idx="106815">
                  <c:v>10679.9</c:v>
                </c:pt>
                <c:pt idx="106816">
                  <c:v>10680</c:v>
                </c:pt>
                <c:pt idx="106817">
                  <c:v>10680.1</c:v>
                </c:pt>
                <c:pt idx="106818">
                  <c:v>10680.2</c:v>
                </c:pt>
                <c:pt idx="106819">
                  <c:v>10680.3</c:v>
                </c:pt>
                <c:pt idx="106820">
                  <c:v>10680.4</c:v>
                </c:pt>
                <c:pt idx="106821">
                  <c:v>10680.5</c:v>
                </c:pt>
                <c:pt idx="106822">
                  <c:v>10680.6</c:v>
                </c:pt>
                <c:pt idx="106823">
                  <c:v>10680.7</c:v>
                </c:pt>
                <c:pt idx="106824">
                  <c:v>10680.8</c:v>
                </c:pt>
                <c:pt idx="106825">
                  <c:v>10680.9</c:v>
                </c:pt>
                <c:pt idx="106826">
                  <c:v>10681</c:v>
                </c:pt>
                <c:pt idx="106827">
                  <c:v>10681.1</c:v>
                </c:pt>
                <c:pt idx="106828">
                  <c:v>10681.2</c:v>
                </c:pt>
                <c:pt idx="106829">
                  <c:v>10681.3</c:v>
                </c:pt>
                <c:pt idx="106830">
                  <c:v>10681.4</c:v>
                </c:pt>
                <c:pt idx="106831">
                  <c:v>10681.5</c:v>
                </c:pt>
                <c:pt idx="106832">
                  <c:v>10681.6</c:v>
                </c:pt>
                <c:pt idx="106833">
                  <c:v>10681.7</c:v>
                </c:pt>
                <c:pt idx="106834">
                  <c:v>10681.8</c:v>
                </c:pt>
                <c:pt idx="106835">
                  <c:v>10681.9</c:v>
                </c:pt>
                <c:pt idx="106836">
                  <c:v>10682</c:v>
                </c:pt>
                <c:pt idx="106837">
                  <c:v>10682.1</c:v>
                </c:pt>
                <c:pt idx="106838">
                  <c:v>10682.2</c:v>
                </c:pt>
                <c:pt idx="106839">
                  <c:v>10682.3</c:v>
                </c:pt>
                <c:pt idx="106840">
                  <c:v>10682.4</c:v>
                </c:pt>
                <c:pt idx="106841">
                  <c:v>10682.5</c:v>
                </c:pt>
                <c:pt idx="106842">
                  <c:v>10682.6</c:v>
                </c:pt>
                <c:pt idx="106843">
                  <c:v>10682.7</c:v>
                </c:pt>
                <c:pt idx="106844">
                  <c:v>10682.8</c:v>
                </c:pt>
                <c:pt idx="106845">
                  <c:v>10682.9</c:v>
                </c:pt>
                <c:pt idx="106846">
                  <c:v>10683</c:v>
                </c:pt>
                <c:pt idx="106847">
                  <c:v>10683.1</c:v>
                </c:pt>
                <c:pt idx="106848">
                  <c:v>10683.2</c:v>
                </c:pt>
                <c:pt idx="106849">
                  <c:v>10683.3</c:v>
                </c:pt>
                <c:pt idx="106850">
                  <c:v>10683.4</c:v>
                </c:pt>
                <c:pt idx="106851">
                  <c:v>10683.5</c:v>
                </c:pt>
                <c:pt idx="106852">
                  <c:v>10683.6</c:v>
                </c:pt>
                <c:pt idx="106853">
                  <c:v>10683.7</c:v>
                </c:pt>
                <c:pt idx="106854">
                  <c:v>10683.8</c:v>
                </c:pt>
                <c:pt idx="106855">
                  <c:v>10683.9</c:v>
                </c:pt>
                <c:pt idx="106856">
                  <c:v>10684</c:v>
                </c:pt>
                <c:pt idx="106857">
                  <c:v>10684.1</c:v>
                </c:pt>
                <c:pt idx="106858">
                  <c:v>10684.2</c:v>
                </c:pt>
                <c:pt idx="106859">
                  <c:v>10684.3</c:v>
                </c:pt>
                <c:pt idx="106860">
                  <c:v>10684.4</c:v>
                </c:pt>
                <c:pt idx="106861">
                  <c:v>10684.5</c:v>
                </c:pt>
                <c:pt idx="106862">
                  <c:v>10684.6</c:v>
                </c:pt>
                <c:pt idx="106863">
                  <c:v>10684.7</c:v>
                </c:pt>
                <c:pt idx="106864">
                  <c:v>10684.8</c:v>
                </c:pt>
                <c:pt idx="106865">
                  <c:v>10684.9</c:v>
                </c:pt>
                <c:pt idx="106866">
                  <c:v>10685</c:v>
                </c:pt>
                <c:pt idx="106867">
                  <c:v>10685.1</c:v>
                </c:pt>
                <c:pt idx="106868">
                  <c:v>10685.2</c:v>
                </c:pt>
                <c:pt idx="106869">
                  <c:v>10685.3</c:v>
                </c:pt>
                <c:pt idx="106870">
                  <c:v>10685.4</c:v>
                </c:pt>
                <c:pt idx="106871">
                  <c:v>10685.5</c:v>
                </c:pt>
                <c:pt idx="106872">
                  <c:v>10685.6</c:v>
                </c:pt>
                <c:pt idx="106873">
                  <c:v>10685.7</c:v>
                </c:pt>
                <c:pt idx="106874">
                  <c:v>10685.8</c:v>
                </c:pt>
                <c:pt idx="106875">
                  <c:v>10685.9</c:v>
                </c:pt>
                <c:pt idx="106876">
                  <c:v>10686</c:v>
                </c:pt>
                <c:pt idx="106877">
                  <c:v>10686.1</c:v>
                </c:pt>
                <c:pt idx="106878">
                  <c:v>10686.2</c:v>
                </c:pt>
                <c:pt idx="106879">
                  <c:v>10686.3</c:v>
                </c:pt>
                <c:pt idx="106880">
                  <c:v>10686.4</c:v>
                </c:pt>
                <c:pt idx="106881">
                  <c:v>10686.5</c:v>
                </c:pt>
                <c:pt idx="106882">
                  <c:v>10686.6</c:v>
                </c:pt>
                <c:pt idx="106883">
                  <c:v>10686.7</c:v>
                </c:pt>
                <c:pt idx="106884">
                  <c:v>10686.8</c:v>
                </c:pt>
                <c:pt idx="106885">
                  <c:v>10686.9</c:v>
                </c:pt>
                <c:pt idx="106886">
                  <c:v>10687</c:v>
                </c:pt>
                <c:pt idx="106887">
                  <c:v>10687.1</c:v>
                </c:pt>
                <c:pt idx="106888">
                  <c:v>10687.2</c:v>
                </c:pt>
                <c:pt idx="106889">
                  <c:v>10687.3</c:v>
                </c:pt>
                <c:pt idx="106890">
                  <c:v>10687.4</c:v>
                </c:pt>
                <c:pt idx="106891">
                  <c:v>10687.5</c:v>
                </c:pt>
                <c:pt idx="106892">
                  <c:v>10687.6</c:v>
                </c:pt>
                <c:pt idx="106893">
                  <c:v>10687.7</c:v>
                </c:pt>
                <c:pt idx="106894">
                  <c:v>10687.8</c:v>
                </c:pt>
                <c:pt idx="106895">
                  <c:v>10687.9</c:v>
                </c:pt>
                <c:pt idx="106896">
                  <c:v>10688</c:v>
                </c:pt>
                <c:pt idx="106897">
                  <c:v>10688.1</c:v>
                </c:pt>
                <c:pt idx="106898">
                  <c:v>10688.2</c:v>
                </c:pt>
                <c:pt idx="106899">
                  <c:v>10688.3</c:v>
                </c:pt>
                <c:pt idx="106900">
                  <c:v>10688.4</c:v>
                </c:pt>
                <c:pt idx="106901">
                  <c:v>10688.5</c:v>
                </c:pt>
                <c:pt idx="106902">
                  <c:v>10688.6</c:v>
                </c:pt>
                <c:pt idx="106903">
                  <c:v>10688.7</c:v>
                </c:pt>
                <c:pt idx="106904">
                  <c:v>10688.8</c:v>
                </c:pt>
                <c:pt idx="106905">
                  <c:v>10688.9</c:v>
                </c:pt>
                <c:pt idx="106906">
                  <c:v>10689</c:v>
                </c:pt>
                <c:pt idx="106907">
                  <c:v>10689.1</c:v>
                </c:pt>
                <c:pt idx="106908">
                  <c:v>10689.2</c:v>
                </c:pt>
                <c:pt idx="106909">
                  <c:v>10689.3</c:v>
                </c:pt>
                <c:pt idx="106910">
                  <c:v>10689.4</c:v>
                </c:pt>
                <c:pt idx="106911">
                  <c:v>10689.5</c:v>
                </c:pt>
                <c:pt idx="106912">
                  <c:v>10689.6</c:v>
                </c:pt>
                <c:pt idx="106913">
                  <c:v>10689.7</c:v>
                </c:pt>
                <c:pt idx="106914">
                  <c:v>10689.8</c:v>
                </c:pt>
                <c:pt idx="106915">
                  <c:v>10689.9</c:v>
                </c:pt>
                <c:pt idx="106916">
                  <c:v>10690</c:v>
                </c:pt>
                <c:pt idx="106917">
                  <c:v>10690.1</c:v>
                </c:pt>
                <c:pt idx="106918">
                  <c:v>10690.2</c:v>
                </c:pt>
                <c:pt idx="106919">
                  <c:v>10690.3</c:v>
                </c:pt>
                <c:pt idx="106920">
                  <c:v>10690.4</c:v>
                </c:pt>
                <c:pt idx="106921">
                  <c:v>10690.5</c:v>
                </c:pt>
                <c:pt idx="106922">
                  <c:v>10690.6</c:v>
                </c:pt>
                <c:pt idx="106923">
                  <c:v>10690.7</c:v>
                </c:pt>
                <c:pt idx="106924">
                  <c:v>10690.8</c:v>
                </c:pt>
                <c:pt idx="106925">
                  <c:v>10690.9</c:v>
                </c:pt>
                <c:pt idx="106926">
                  <c:v>10691</c:v>
                </c:pt>
                <c:pt idx="106927">
                  <c:v>10691.1</c:v>
                </c:pt>
                <c:pt idx="106928">
                  <c:v>10691.2</c:v>
                </c:pt>
                <c:pt idx="106929">
                  <c:v>10691.3</c:v>
                </c:pt>
                <c:pt idx="106930">
                  <c:v>10691.4</c:v>
                </c:pt>
                <c:pt idx="106931">
                  <c:v>10691.5</c:v>
                </c:pt>
                <c:pt idx="106932">
                  <c:v>10691.6</c:v>
                </c:pt>
                <c:pt idx="106933">
                  <c:v>10691.7</c:v>
                </c:pt>
                <c:pt idx="106934">
                  <c:v>10691.8</c:v>
                </c:pt>
                <c:pt idx="106935">
                  <c:v>10691.9</c:v>
                </c:pt>
                <c:pt idx="106936">
                  <c:v>10692</c:v>
                </c:pt>
                <c:pt idx="106937">
                  <c:v>10692.1</c:v>
                </c:pt>
                <c:pt idx="106938">
                  <c:v>10692.2</c:v>
                </c:pt>
                <c:pt idx="106939">
                  <c:v>10692.3</c:v>
                </c:pt>
                <c:pt idx="106940">
                  <c:v>10692.4</c:v>
                </c:pt>
                <c:pt idx="106941">
                  <c:v>10692.5</c:v>
                </c:pt>
                <c:pt idx="106942">
                  <c:v>10692.6</c:v>
                </c:pt>
                <c:pt idx="106943">
                  <c:v>10692.7</c:v>
                </c:pt>
                <c:pt idx="106944">
                  <c:v>10692.8</c:v>
                </c:pt>
                <c:pt idx="106945">
                  <c:v>10692.9</c:v>
                </c:pt>
                <c:pt idx="106946">
                  <c:v>10693</c:v>
                </c:pt>
                <c:pt idx="106947">
                  <c:v>10693.1</c:v>
                </c:pt>
                <c:pt idx="106948">
                  <c:v>10693.2</c:v>
                </c:pt>
                <c:pt idx="106949">
                  <c:v>10693.3</c:v>
                </c:pt>
                <c:pt idx="106950">
                  <c:v>10693.4</c:v>
                </c:pt>
                <c:pt idx="106951">
                  <c:v>10693.5</c:v>
                </c:pt>
                <c:pt idx="106952">
                  <c:v>10693.6</c:v>
                </c:pt>
                <c:pt idx="106953">
                  <c:v>10693.7</c:v>
                </c:pt>
                <c:pt idx="106954">
                  <c:v>10693.8</c:v>
                </c:pt>
                <c:pt idx="106955">
                  <c:v>10693.9</c:v>
                </c:pt>
                <c:pt idx="106956">
                  <c:v>10694</c:v>
                </c:pt>
                <c:pt idx="106957">
                  <c:v>10694.1</c:v>
                </c:pt>
                <c:pt idx="106958">
                  <c:v>10694.2</c:v>
                </c:pt>
                <c:pt idx="106959">
                  <c:v>10694.3</c:v>
                </c:pt>
                <c:pt idx="106960">
                  <c:v>10694.4</c:v>
                </c:pt>
                <c:pt idx="106961">
                  <c:v>10694.5</c:v>
                </c:pt>
                <c:pt idx="106962">
                  <c:v>10694.6</c:v>
                </c:pt>
                <c:pt idx="106963">
                  <c:v>10694.7</c:v>
                </c:pt>
                <c:pt idx="106964">
                  <c:v>10694.8</c:v>
                </c:pt>
                <c:pt idx="106965">
                  <c:v>10694.9</c:v>
                </c:pt>
                <c:pt idx="106966">
                  <c:v>10695</c:v>
                </c:pt>
                <c:pt idx="106967">
                  <c:v>10695.1</c:v>
                </c:pt>
                <c:pt idx="106968">
                  <c:v>10695.2</c:v>
                </c:pt>
                <c:pt idx="106969">
                  <c:v>10695.3</c:v>
                </c:pt>
                <c:pt idx="106970">
                  <c:v>10695.4</c:v>
                </c:pt>
                <c:pt idx="106971">
                  <c:v>10695.5</c:v>
                </c:pt>
                <c:pt idx="106972">
                  <c:v>10695.6</c:v>
                </c:pt>
                <c:pt idx="106973">
                  <c:v>10695.7</c:v>
                </c:pt>
                <c:pt idx="106974">
                  <c:v>10695.8</c:v>
                </c:pt>
                <c:pt idx="106975">
                  <c:v>10695.9</c:v>
                </c:pt>
                <c:pt idx="106976">
                  <c:v>10696</c:v>
                </c:pt>
                <c:pt idx="106977">
                  <c:v>10696.1</c:v>
                </c:pt>
                <c:pt idx="106978">
                  <c:v>10696.2</c:v>
                </c:pt>
                <c:pt idx="106979">
                  <c:v>10696.3</c:v>
                </c:pt>
                <c:pt idx="106980">
                  <c:v>10696.4</c:v>
                </c:pt>
                <c:pt idx="106981">
                  <c:v>10696.5</c:v>
                </c:pt>
                <c:pt idx="106982">
                  <c:v>10696.6</c:v>
                </c:pt>
                <c:pt idx="106983">
                  <c:v>10696.7</c:v>
                </c:pt>
                <c:pt idx="106984">
                  <c:v>10696.8</c:v>
                </c:pt>
                <c:pt idx="106985">
                  <c:v>10696.9</c:v>
                </c:pt>
                <c:pt idx="106986">
                  <c:v>10697</c:v>
                </c:pt>
                <c:pt idx="106987">
                  <c:v>10697.1</c:v>
                </c:pt>
                <c:pt idx="106988">
                  <c:v>10697.2</c:v>
                </c:pt>
                <c:pt idx="106989">
                  <c:v>10697.3</c:v>
                </c:pt>
                <c:pt idx="106990">
                  <c:v>10697.4</c:v>
                </c:pt>
                <c:pt idx="106991">
                  <c:v>10697.5</c:v>
                </c:pt>
                <c:pt idx="106992">
                  <c:v>10697.6</c:v>
                </c:pt>
                <c:pt idx="106993">
                  <c:v>10697.7</c:v>
                </c:pt>
                <c:pt idx="106994">
                  <c:v>10697.8</c:v>
                </c:pt>
                <c:pt idx="106995">
                  <c:v>10697.9</c:v>
                </c:pt>
                <c:pt idx="106996">
                  <c:v>10698</c:v>
                </c:pt>
                <c:pt idx="106997">
                  <c:v>10698.1</c:v>
                </c:pt>
                <c:pt idx="106998">
                  <c:v>10698.2</c:v>
                </c:pt>
                <c:pt idx="106999">
                  <c:v>10698.3</c:v>
                </c:pt>
                <c:pt idx="107000">
                  <c:v>10698.4</c:v>
                </c:pt>
                <c:pt idx="107001">
                  <c:v>10698.5</c:v>
                </c:pt>
                <c:pt idx="107002">
                  <c:v>10698.6</c:v>
                </c:pt>
                <c:pt idx="107003">
                  <c:v>10698.7</c:v>
                </c:pt>
                <c:pt idx="107004">
                  <c:v>10698.8</c:v>
                </c:pt>
                <c:pt idx="107005">
                  <c:v>10698.9</c:v>
                </c:pt>
                <c:pt idx="107006">
                  <c:v>10699</c:v>
                </c:pt>
                <c:pt idx="107007">
                  <c:v>10699.1</c:v>
                </c:pt>
                <c:pt idx="107008">
                  <c:v>10699.2</c:v>
                </c:pt>
                <c:pt idx="107009">
                  <c:v>10699.3</c:v>
                </c:pt>
                <c:pt idx="107010">
                  <c:v>10699.4</c:v>
                </c:pt>
                <c:pt idx="107011">
                  <c:v>10699.5</c:v>
                </c:pt>
                <c:pt idx="107012">
                  <c:v>10699.6</c:v>
                </c:pt>
                <c:pt idx="107013">
                  <c:v>10699.7</c:v>
                </c:pt>
                <c:pt idx="107014">
                  <c:v>10699.8</c:v>
                </c:pt>
                <c:pt idx="107015">
                  <c:v>10699.9</c:v>
                </c:pt>
                <c:pt idx="107016">
                  <c:v>10700</c:v>
                </c:pt>
                <c:pt idx="107017">
                  <c:v>10700.1</c:v>
                </c:pt>
                <c:pt idx="107018">
                  <c:v>10700.2</c:v>
                </c:pt>
                <c:pt idx="107019">
                  <c:v>10700.3</c:v>
                </c:pt>
                <c:pt idx="107020">
                  <c:v>10700.4</c:v>
                </c:pt>
                <c:pt idx="107021">
                  <c:v>10700.5</c:v>
                </c:pt>
                <c:pt idx="107022">
                  <c:v>10700.6</c:v>
                </c:pt>
                <c:pt idx="107023">
                  <c:v>10700.7</c:v>
                </c:pt>
                <c:pt idx="107024">
                  <c:v>10700.8</c:v>
                </c:pt>
                <c:pt idx="107025">
                  <c:v>10700.9</c:v>
                </c:pt>
                <c:pt idx="107026">
                  <c:v>10701</c:v>
                </c:pt>
                <c:pt idx="107027">
                  <c:v>10701.1</c:v>
                </c:pt>
                <c:pt idx="107028">
                  <c:v>10701.2</c:v>
                </c:pt>
                <c:pt idx="107029">
                  <c:v>10701.3</c:v>
                </c:pt>
                <c:pt idx="107030">
                  <c:v>10701.4</c:v>
                </c:pt>
                <c:pt idx="107031">
                  <c:v>10701.5</c:v>
                </c:pt>
                <c:pt idx="107032">
                  <c:v>10701.6</c:v>
                </c:pt>
                <c:pt idx="107033">
                  <c:v>10701.7</c:v>
                </c:pt>
                <c:pt idx="107034">
                  <c:v>10701.8</c:v>
                </c:pt>
                <c:pt idx="107035">
                  <c:v>10701.9</c:v>
                </c:pt>
                <c:pt idx="107036">
                  <c:v>10702</c:v>
                </c:pt>
                <c:pt idx="107037">
                  <c:v>10702.1</c:v>
                </c:pt>
                <c:pt idx="107038">
                  <c:v>10702.2</c:v>
                </c:pt>
                <c:pt idx="107039">
                  <c:v>10702.3</c:v>
                </c:pt>
                <c:pt idx="107040">
                  <c:v>10702.4</c:v>
                </c:pt>
                <c:pt idx="107041">
                  <c:v>10702.5</c:v>
                </c:pt>
                <c:pt idx="107042">
                  <c:v>10702.6</c:v>
                </c:pt>
                <c:pt idx="107043">
                  <c:v>10702.7</c:v>
                </c:pt>
                <c:pt idx="107044">
                  <c:v>10702.8</c:v>
                </c:pt>
                <c:pt idx="107045">
                  <c:v>10702.9</c:v>
                </c:pt>
                <c:pt idx="107046">
                  <c:v>10703</c:v>
                </c:pt>
                <c:pt idx="107047">
                  <c:v>10703.1</c:v>
                </c:pt>
                <c:pt idx="107048">
                  <c:v>10703.2</c:v>
                </c:pt>
                <c:pt idx="107049">
                  <c:v>10703.3</c:v>
                </c:pt>
                <c:pt idx="107050">
                  <c:v>10703.4</c:v>
                </c:pt>
                <c:pt idx="107051">
                  <c:v>10703.5</c:v>
                </c:pt>
                <c:pt idx="107052">
                  <c:v>10703.6</c:v>
                </c:pt>
                <c:pt idx="107053">
                  <c:v>10703.7</c:v>
                </c:pt>
                <c:pt idx="107054">
                  <c:v>10703.8</c:v>
                </c:pt>
                <c:pt idx="107055">
                  <c:v>10703.9</c:v>
                </c:pt>
                <c:pt idx="107056">
                  <c:v>10704</c:v>
                </c:pt>
                <c:pt idx="107057">
                  <c:v>10704.1</c:v>
                </c:pt>
                <c:pt idx="107058">
                  <c:v>10704.2</c:v>
                </c:pt>
                <c:pt idx="107059">
                  <c:v>10704.3</c:v>
                </c:pt>
                <c:pt idx="107060">
                  <c:v>10704.4</c:v>
                </c:pt>
                <c:pt idx="107061">
                  <c:v>10704.5</c:v>
                </c:pt>
                <c:pt idx="107062">
                  <c:v>10704.6</c:v>
                </c:pt>
                <c:pt idx="107063">
                  <c:v>10704.7</c:v>
                </c:pt>
                <c:pt idx="107064">
                  <c:v>10704.8</c:v>
                </c:pt>
                <c:pt idx="107065">
                  <c:v>10704.9</c:v>
                </c:pt>
                <c:pt idx="107066">
                  <c:v>10705</c:v>
                </c:pt>
                <c:pt idx="107067">
                  <c:v>10705.1</c:v>
                </c:pt>
                <c:pt idx="107068">
                  <c:v>10705.2</c:v>
                </c:pt>
                <c:pt idx="107069">
                  <c:v>10705.3</c:v>
                </c:pt>
                <c:pt idx="107070">
                  <c:v>10705.4</c:v>
                </c:pt>
                <c:pt idx="107071">
                  <c:v>10705.5</c:v>
                </c:pt>
                <c:pt idx="107072">
                  <c:v>10705.6</c:v>
                </c:pt>
                <c:pt idx="107073">
                  <c:v>10705.7</c:v>
                </c:pt>
                <c:pt idx="107074">
                  <c:v>10705.8</c:v>
                </c:pt>
                <c:pt idx="107075">
                  <c:v>10705.9</c:v>
                </c:pt>
                <c:pt idx="107076">
                  <c:v>10706</c:v>
                </c:pt>
                <c:pt idx="107077">
                  <c:v>10706.1</c:v>
                </c:pt>
                <c:pt idx="107078">
                  <c:v>10706.2</c:v>
                </c:pt>
                <c:pt idx="107079">
                  <c:v>10706.3</c:v>
                </c:pt>
                <c:pt idx="107080">
                  <c:v>10706.4</c:v>
                </c:pt>
                <c:pt idx="107081">
                  <c:v>10706.5</c:v>
                </c:pt>
                <c:pt idx="107082">
                  <c:v>10706.6</c:v>
                </c:pt>
                <c:pt idx="107083">
                  <c:v>10706.7</c:v>
                </c:pt>
                <c:pt idx="107084">
                  <c:v>10706.8</c:v>
                </c:pt>
                <c:pt idx="107085">
                  <c:v>10706.9</c:v>
                </c:pt>
                <c:pt idx="107086">
                  <c:v>10707</c:v>
                </c:pt>
                <c:pt idx="107087">
                  <c:v>10707.1</c:v>
                </c:pt>
                <c:pt idx="107088">
                  <c:v>10707.2</c:v>
                </c:pt>
                <c:pt idx="107089">
                  <c:v>10707.3</c:v>
                </c:pt>
                <c:pt idx="107090">
                  <c:v>10707.4</c:v>
                </c:pt>
                <c:pt idx="107091">
                  <c:v>10707.5</c:v>
                </c:pt>
                <c:pt idx="107092">
                  <c:v>10707.6</c:v>
                </c:pt>
                <c:pt idx="107093">
                  <c:v>10707.7</c:v>
                </c:pt>
                <c:pt idx="107094">
                  <c:v>10707.8</c:v>
                </c:pt>
                <c:pt idx="107095">
                  <c:v>10707.9</c:v>
                </c:pt>
                <c:pt idx="107096">
                  <c:v>10708</c:v>
                </c:pt>
                <c:pt idx="107097">
                  <c:v>10708.1</c:v>
                </c:pt>
                <c:pt idx="107098">
                  <c:v>10708.2</c:v>
                </c:pt>
                <c:pt idx="107099">
                  <c:v>10708.3</c:v>
                </c:pt>
                <c:pt idx="107100">
                  <c:v>10708.4</c:v>
                </c:pt>
                <c:pt idx="107101">
                  <c:v>10708.5</c:v>
                </c:pt>
                <c:pt idx="107102">
                  <c:v>10708.6</c:v>
                </c:pt>
                <c:pt idx="107103">
                  <c:v>10708.7</c:v>
                </c:pt>
                <c:pt idx="107104">
                  <c:v>10708.8</c:v>
                </c:pt>
                <c:pt idx="107105">
                  <c:v>10708.9</c:v>
                </c:pt>
                <c:pt idx="107106">
                  <c:v>10709</c:v>
                </c:pt>
                <c:pt idx="107107">
                  <c:v>10709.1</c:v>
                </c:pt>
                <c:pt idx="107108">
                  <c:v>10709.2</c:v>
                </c:pt>
                <c:pt idx="107109">
                  <c:v>10709.3</c:v>
                </c:pt>
                <c:pt idx="107110">
                  <c:v>10709.4</c:v>
                </c:pt>
                <c:pt idx="107111">
                  <c:v>10709.5</c:v>
                </c:pt>
                <c:pt idx="107112">
                  <c:v>10709.6</c:v>
                </c:pt>
                <c:pt idx="107113">
                  <c:v>10709.7</c:v>
                </c:pt>
                <c:pt idx="107114">
                  <c:v>10709.8</c:v>
                </c:pt>
                <c:pt idx="107115">
                  <c:v>10709.9</c:v>
                </c:pt>
                <c:pt idx="107116">
                  <c:v>10710</c:v>
                </c:pt>
                <c:pt idx="107117">
                  <c:v>10710.1</c:v>
                </c:pt>
                <c:pt idx="107118">
                  <c:v>10710.2</c:v>
                </c:pt>
                <c:pt idx="107119">
                  <c:v>10710.3</c:v>
                </c:pt>
                <c:pt idx="107120">
                  <c:v>10710.4</c:v>
                </c:pt>
                <c:pt idx="107121">
                  <c:v>10710.5</c:v>
                </c:pt>
                <c:pt idx="107122">
                  <c:v>10710.6</c:v>
                </c:pt>
                <c:pt idx="107123">
                  <c:v>10710.7</c:v>
                </c:pt>
                <c:pt idx="107124">
                  <c:v>10710.8</c:v>
                </c:pt>
                <c:pt idx="107125">
                  <c:v>10710.9</c:v>
                </c:pt>
                <c:pt idx="107126">
                  <c:v>10711</c:v>
                </c:pt>
                <c:pt idx="107127">
                  <c:v>10711.1</c:v>
                </c:pt>
                <c:pt idx="107128">
                  <c:v>10711.2</c:v>
                </c:pt>
                <c:pt idx="107129">
                  <c:v>10711.3</c:v>
                </c:pt>
                <c:pt idx="107130">
                  <c:v>10711.4</c:v>
                </c:pt>
                <c:pt idx="107131">
                  <c:v>10711.5</c:v>
                </c:pt>
                <c:pt idx="107132">
                  <c:v>10711.6</c:v>
                </c:pt>
                <c:pt idx="107133">
                  <c:v>10711.7</c:v>
                </c:pt>
                <c:pt idx="107134">
                  <c:v>10711.8</c:v>
                </c:pt>
                <c:pt idx="107135">
                  <c:v>10711.9</c:v>
                </c:pt>
                <c:pt idx="107136">
                  <c:v>10712</c:v>
                </c:pt>
                <c:pt idx="107137">
                  <c:v>10712.1</c:v>
                </c:pt>
                <c:pt idx="107138">
                  <c:v>10712.2</c:v>
                </c:pt>
                <c:pt idx="107139">
                  <c:v>10712.3</c:v>
                </c:pt>
                <c:pt idx="107140">
                  <c:v>10712.4</c:v>
                </c:pt>
                <c:pt idx="107141">
                  <c:v>10712.5</c:v>
                </c:pt>
                <c:pt idx="107142">
                  <c:v>10712.6</c:v>
                </c:pt>
                <c:pt idx="107143">
                  <c:v>10712.7</c:v>
                </c:pt>
                <c:pt idx="107144">
                  <c:v>10712.8</c:v>
                </c:pt>
                <c:pt idx="107145">
                  <c:v>10712.9</c:v>
                </c:pt>
                <c:pt idx="107146">
                  <c:v>10713</c:v>
                </c:pt>
                <c:pt idx="107147">
                  <c:v>10713.1</c:v>
                </c:pt>
                <c:pt idx="107148">
                  <c:v>10713.2</c:v>
                </c:pt>
                <c:pt idx="107149">
                  <c:v>10713.3</c:v>
                </c:pt>
                <c:pt idx="107150">
                  <c:v>10713.4</c:v>
                </c:pt>
                <c:pt idx="107151">
                  <c:v>10713.5</c:v>
                </c:pt>
                <c:pt idx="107152">
                  <c:v>10713.6</c:v>
                </c:pt>
                <c:pt idx="107153">
                  <c:v>10713.7</c:v>
                </c:pt>
                <c:pt idx="107154">
                  <c:v>10713.8</c:v>
                </c:pt>
                <c:pt idx="107155">
                  <c:v>10713.9</c:v>
                </c:pt>
                <c:pt idx="107156">
                  <c:v>10714</c:v>
                </c:pt>
                <c:pt idx="107157">
                  <c:v>10714.1</c:v>
                </c:pt>
                <c:pt idx="107158">
                  <c:v>10714.2</c:v>
                </c:pt>
                <c:pt idx="107159">
                  <c:v>10714.3</c:v>
                </c:pt>
                <c:pt idx="107160">
                  <c:v>10714.4</c:v>
                </c:pt>
                <c:pt idx="107161">
                  <c:v>10714.5</c:v>
                </c:pt>
                <c:pt idx="107162">
                  <c:v>10714.6</c:v>
                </c:pt>
                <c:pt idx="107163">
                  <c:v>10714.7</c:v>
                </c:pt>
                <c:pt idx="107164">
                  <c:v>10714.8</c:v>
                </c:pt>
                <c:pt idx="107165">
                  <c:v>10714.9</c:v>
                </c:pt>
                <c:pt idx="107166">
                  <c:v>10715</c:v>
                </c:pt>
                <c:pt idx="107167">
                  <c:v>10715.1</c:v>
                </c:pt>
                <c:pt idx="107168">
                  <c:v>10715.2</c:v>
                </c:pt>
                <c:pt idx="107169">
                  <c:v>10715.3</c:v>
                </c:pt>
                <c:pt idx="107170">
                  <c:v>10715.4</c:v>
                </c:pt>
                <c:pt idx="107171">
                  <c:v>10715.5</c:v>
                </c:pt>
                <c:pt idx="107172">
                  <c:v>10715.6</c:v>
                </c:pt>
                <c:pt idx="107173">
                  <c:v>10715.7</c:v>
                </c:pt>
                <c:pt idx="107174">
                  <c:v>10715.8</c:v>
                </c:pt>
                <c:pt idx="107175">
                  <c:v>10715.9</c:v>
                </c:pt>
                <c:pt idx="107176">
                  <c:v>10716</c:v>
                </c:pt>
                <c:pt idx="107177">
                  <c:v>10716.1</c:v>
                </c:pt>
                <c:pt idx="107178">
                  <c:v>10716.2</c:v>
                </c:pt>
                <c:pt idx="107179">
                  <c:v>10716.3</c:v>
                </c:pt>
                <c:pt idx="107180">
                  <c:v>10716.4</c:v>
                </c:pt>
                <c:pt idx="107181">
                  <c:v>10716.5</c:v>
                </c:pt>
                <c:pt idx="107182">
                  <c:v>10716.6</c:v>
                </c:pt>
                <c:pt idx="107183">
                  <c:v>10716.7</c:v>
                </c:pt>
                <c:pt idx="107184">
                  <c:v>10716.8</c:v>
                </c:pt>
                <c:pt idx="107185">
                  <c:v>10716.9</c:v>
                </c:pt>
                <c:pt idx="107186">
                  <c:v>10717</c:v>
                </c:pt>
                <c:pt idx="107187">
                  <c:v>10717.1</c:v>
                </c:pt>
                <c:pt idx="107188">
                  <c:v>10717.2</c:v>
                </c:pt>
                <c:pt idx="107189">
                  <c:v>10717.3</c:v>
                </c:pt>
                <c:pt idx="107190">
                  <c:v>10717.4</c:v>
                </c:pt>
                <c:pt idx="107191">
                  <c:v>10717.5</c:v>
                </c:pt>
                <c:pt idx="107192">
                  <c:v>10717.6</c:v>
                </c:pt>
                <c:pt idx="107193">
                  <c:v>10717.7</c:v>
                </c:pt>
                <c:pt idx="107194">
                  <c:v>10717.8</c:v>
                </c:pt>
                <c:pt idx="107195">
                  <c:v>10717.9</c:v>
                </c:pt>
                <c:pt idx="107196">
                  <c:v>10718</c:v>
                </c:pt>
                <c:pt idx="107197">
                  <c:v>10718.1</c:v>
                </c:pt>
                <c:pt idx="107198">
                  <c:v>10718.2</c:v>
                </c:pt>
                <c:pt idx="107199">
                  <c:v>10718.3</c:v>
                </c:pt>
                <c:pt idx="107200">
                  <c:v>10718.4</c:v>
                </c:pt>
                <c:pt idx="107201">
                  <c:v>10718.5</c:v>
                </c:pt>
                <c:pt idx="107202">
                  <c:v>10718.6</c:v>
                </c:pt>
                <c:pt idx="107203">
                  <c:v>10718.7</c:v>
                </c:pt>
                <c:pt idx="107204">
                  <c:v>10718.8</c:v>
                </c:pt>
                <c:pt idx="107205">
                  <c:v>10718.9</c:v>
                </c:pt>
                <c:pt idx="107206">
                  <c:v>10719</c:v>
                </c:pt>
                <c:pt idx="107207">
                  <c:v>10719.1</c:v>
                </c:pt>
                <c:pt idx="107208">
                  <c:v>10719.2</c:v>
                </c:pt>
                <c:pt idx="107209">
                  <c:v>10719.3</c:v>
                </c:pt>
                <c:pt idx="107210">
                  <c:v>10719.4</c:v>
                </c:pt>
                <c:pt idx="107211">
                  <c:v>10719.5</c:v>
                </c:pt>
                <c:pt idx="107212">
                  <c:v>10719.6</c:v>
                </c:pt>
                <c:pt idx="107213">
                  <c:v>10719.7</c:v>
                </c:pt>
                <c:pt idx="107214">
                  <c:v>10719.8</c:v>
                </c:pt>
                <c:pt idx="107215">
                  <c:v>10719.9</c:v>
                </c:pt>
                <c:pt idx="107216">
                  <c:v>10720</c:v>
                </c:pt>
                <c:pt idx="107217">
                  <c:v>10720.1</c:v>
                </c:pt>
                <c:pt idx="107218">
                  <c:v>10720.2</c:v>
                </c:pt>
                <c:pt idx="107219">
                  <c:v>10720.3</c:v>
                </c:pt>
                <c:pt idx="107220">
                  <c:v>10720.4</c:v>
                </c:pt>
                <c:pt idx="107221">
                  <c:v>10720.5</c:v>
                </c:pt>
                <c:pt idx="107222">
                  <c:v>10720.6</c:v>
                </c:pt>
                <c:pt idx="107223">
                  <c:v>10720.7</c:v>
                </c:pt>
                <c:pt idx="107224">
                  <c:v>10720.8</c:v>
                </c:pt>
                <c:pt idx="107225">
                  <c:v>10720.9</c:v>
                </c:pt>
                <c:pt idx="107226">
                  <c:v>10721</c:v>
                </c:pt>
                <c:pt idx="107227">
                  <c:v>10721.1</c:v>
                </c:pt>
                <c:pt idx="107228">
                  <c:v>10721.2</c:v>
                </c:pt>
                <c:pt idx="107229">
                  <c:v>10721.3</c:v>
                </c:pt>
                <c:pt idx="107230">
                  <c:v>10721.4</c:v>
                </c:pt>
                <c:pt idx="107231">
                  <c:v>10721.5</c:v>
                </c:pt>
                <c:pt idx="107232">
                  <c:v>10721.6</c:v>
                </c:pt>
                <c:pt idx="107233">
                  <c:v>10721.7</c:v>
                </c:pt>
                <c:pt idx="107234">
                  <c:v>10721.8</c:v>
                </c:pt>
                <c:pt idx="107235">
                  <c:v>10721.9</c:v>
                </c:pt>
                <c:pt idx="107236">
                  <c:v>10722</c:v>
                </c:pt>
                <c:pt idx="107237">
                  <c:v>10722.1</c:v>
                </c:pt>
                <c:pt idx="107238">
                  <c:v>10722.2</c:v>
                </c:pt>
                <c:pt idx="107239">
                  <c:v>10722.3</c:v>
                </c:pt>
                <c:pt idx="107240">
                  <c:v>10722.4</c:v>
                </c:pt>
                <c:pt idx="107241">
                  <c:v>10722.5</c:v>
                </c:pt>
                <c:pt idx="107242">
                  <c:v>10722.6</c:v>
                </c:pt>
                <c:pt idx="107243">
                  <c:v>10722.7</c:v>
                </c:pt>
                <c:pt idx="107244">
                  <c:v>10722.8</c:v>
                </c:pt>
                <c:pt idx="107245">
                  <c:v>10722.9</c:v>
                </c:pt>
                <c:pt idx="107246">
                  <c:v>10723</c:v>
                </c:pt>
                <c:pt idx="107247">
                  <c:v>10723.1</c:v>
                </c:pt>
                <c:pt idx="107248">
                  <c:v>10723.2</c:v>
                </c:pt>
                <c:pt idx="107249">
                  <c:v>10723.3</c:v>
                </c:pt>
                <c:pt idx="107250">
                  <c:v>10723.4</c:v>
                </c:pt>
                <c:pt idx="107251">
                  <c:v>10723.5</c:v>
                </c:pt>
                <c:pt idx="107252">
                  <c:v>10723.6</c:v>
                </c:pt>
                <c:pt idx="107253">
                  <c:v>10723.7</c:v>
                </c:pt>
                <c:pt idx="107254">
                  <c:v>10723.8</c:v>
                </c:pt>
                <c:pt idx="107255">
                  <c:v>10723.9</c:v>
                </c:pt>
                <c:pt idx="107256">
                  <c:v>10724</c:v>
                </c:pt>
                <c:pt idx="107257">
                  <c:v>10724.1</c:v>
                </c:pt>
                <c:pt idx="107258">
                  <c:v>10724.2</c:v>
                </c:pt>
                <c:pt idx="107259">
                  <c:v>10724.3</c:v>
                </c:pt>
                <c:pt idx="107260">
                  <c:v>10724.4</c:v>
                </c:pt>
                <c:pt idx="107261">
                  <c:v>10724.5</c:v>
                </c:pt>
                <c:pt idx="107262">
                  <c:v>10724.6</c:v>
                </c:pt>
                <c:pt idx="107263">
                  <c:v>10724.7</c:v>
                </c:pt>
                <c:pt idx="107264">
                  <c:v>10724.8</c:v>
                </c:pt>
                <c:pt idx="107265">
                  <c:v>10724.9</c:v>
                </c:pt>
                <c:pt idx="107266">
                  <c:v>10725</c:v>
                </c:pt>
                <c:pt idx="107267">
                  <c:v>10725.1</c:v>
                </c:pt>
                <c:pt idx="107268">
                  <c:v>10725.2</c:v>
                </c:pt>
                <c:pt idx="107269">
                  <c:v>10725.3</c:v>
                </c:pt>
                <c:pt idx="107270">
                  <c:v>10725.4</c:v>
                </c:pt>
                <c:pt idx="107271">
                  <c:v>10725.5</c:v>
                </c:pt>
                <c:pt idx="107272">
                  <c:v>10725.6</c:v>
                </c:pt>
                <c:pt idx="107273">
                  <c:v>10725.7</c:v>
                </c:pt>
                <c:pt idx="107274">
                  <c:v>10725.8</c:v>
                </c:pt>
                <c:pt idx="107275">
                  <c:v>10725.9</c:v>
                </c:pt>
                <c:pt idx="107276">
                  <c:v>10726</c:v>
                </c:pt>
                <c:pt idx="107277">
                  <c:v>10726.1</c:v>
                </c:pt>
                <c:pt idx="107278">
                  <c:v>10726.2</c:v>
                </c:pt>
                <c:pt idx="107279">
                  <c:v>10726.3</c:v>
                </c:pt>
                <c:pt idx="107280">
                  <c:v>10726.4</c:v>
                </c:pt>
                <c:pt idx="107281">
                  <c:v>10726.5</c:v>
                </c:pt>
                <c:pt idx="107282">
                  <c:v>10726.6</c:v>
                </c:pt>
                <c:pt idx="107283">
                  <c:v>10726.7</c:v>
                </c:pt>
                <c:pt idx="107284">
                  <c:v>10726.8</c:v>
                </c:pt>
                <c:pt idx="107285">
                  <c:v>10726.9</c:v>
                </c:pt>
                <c:pt idx="107286">
                  <c:v>10727</c:v>
                </c:pt>
                <c:pt idx="107287">
                  <c:v>10727.1</c:v>
                </c:pt>
                <c:pt idx="107288">
                  <c:v>10727.2</c:v>
                </c:pt>
                <c:pt idx="107289">
                  <c:v>10727.3</c:v>
                </c:pt>
                <c:pt idx="107290">
                  <c:v>10727.4</c:v>
                </c:pt>
                <c:pt idx="107291">
                  <c:v>10727.5</c:v>
                </c:pt>
                <c:pt idx="107292">
                  <c:v>10727.6</c:v>
                </c:pt>
                <c:pt idx="107293">
                  <c:v>10727.7</c:v>
                </c:pt>
                <c:pt idx="107294">
                  <c:v>10727.8</c:v>
                </c:pt>
                <c:pt idx="107295">
                  <c:v>10727.9</c:v>
                </c:pt>
                <c:pt idx="107296">
                  <c:v>10728</c:v>
                </c:pt>
                <c:pt idx="107297">
                  <c:v>10728.1</c:v>
                </c:pt>
                <c:pt idx="107298">
                  <c:v>10728.2</c:v>
                </c:pt>
                <c:pt idx="107299">
                  <c:v>10728.3</c:v>
                </c:pt>
                <c:pt idx="107300">
                  <c:v>10728.4</c:v>
                </c:pt>
                <c:pt idx="107301">
                  <c:v>10728.5</c:v>
                </c:pt>
                <c:pt idx="107302">
                  <c:v>10728.6</c:v>
                </c:pt>
                <c:pt idx="107303">
                  <c:v>10728.7</c:v>
                </c:pt>
                <c:pt idx="107304">
                  <c:v>10728.8</c:v>
                </c:pt>
                <c:pt idx="107305">
                  <c:v>10728.9</c:v>
                </c:pt>
                <c:pt idx="107306">
                  <c:v>10729</c:v>
                </c:pt>
                <c:pt idx="107307">
                  <c:v>10729.1</c:v>
                </c:pt>
                <c:pt idx="107308">
                  <c:v>10729.2</c:v>
                </c:pt>
                <c:pt idx="107309">
                  <c:v>10729.3</c:v>
                </c:pt>
                <c:pt idx="107310">
                  <c:v>10729.4</c:v>
                </c:pt>
                <c:pt idx="107311">
                  <c:v>10729.5</c:v>
                </c:pt>
                <c:pt idx="107312">
                  <c:v>10729.6</c:v>
                </c:pt>
                <c:pt idx="107313">
                  <c:v>10729.7</c:v>
                </c:pt>
                <c:pt idx="107314">
                  <c:v>10729.8</c:v>
                </c:pt>
                <c:pt idx="107315">
                  <c:v>10729.9</c:v>
                </c:pt>
                <c:pt idx="107316">
                  <c:v>10730</c:v>
                </c:pt>
                <c:pt idx="107317">
                  <c:v>10730.1</c:v>
                </c:pt>
                <c:pt idx="107318">
                  <c:v>10730.2</c:v>
                </c:pt>
                <c:pt idx="107319">
                  <c:v>10730.3</c:v>
                </c:pt>
                <c:pt idx="107320">
                  <c:v>10730.4</c:v>
                </c:pt>
                <c:pt idx="107321">
                  <c:v>10730.5</c:v>
                </c:pt>
                <c:pt idx="107322">
                  <c:v>10730.6</c:v>
                </c:pt>
                <c:pt idx="107323">
                  <c:v>10730.7</c:v>
                </c:pt>
                <c:pt idx="107324">
                  <c:v>10730.8</c:v>
                </c:pt>
                <c:pt idx="107325">
                  <c:v>10730.9</c:v>
                </c:pt>
                <c:pt idx="107326">
                  <c:v>10731</c:v>
                </c:pt>
                <c:pt idx="107327">
                  <c:v>10731.1</c:v>
                </c:pt>
                <c:pt idx="107328">
                  <c:v>10731.2</c:v>
                </c:pt>
                <c:pt idx="107329">
                  <c:v>10731.3</c:v>
                </c:pt>
                <c:pt idx="107330">
                  <c:v>10731.4</c:v>
                </c:pt>
                <c:pt idx="107331">
                  <c:v>10731.5</c:v>
                </c:pt>
                <c:pt idx="107332">
                  <c:v>10731.6</c:v>
                </c:pt>
                <c:pt idx="107333">
                  <c:v>10731.7</c:v>
                </c:pt>
                <c:pt idx="107334">
                  <c:v>10731.8</c:v>
                </c:pt>
                <c:pt idx="107335">
                  <c:v>10731.9</c:v>
                </c:pt>
                <c:pt idx="107336">
                  <c:v>10732</c:v>
                </c:pt>
                <c:pt idx="107337">
                  <c:v>10732.1</c:v>
                </c:pt>
                <c:pt idx="107338">
                  <c:v>10732.2</c:v>
                </c:pt>
                <c:pt idx="107339">
                  <c:v>10732.3</c:v>
                </c:pt>
                <c:pt idx="107340">
                  <c:v>10732.4</c:v>
                </c:pt>
                <c:pt idx="107341">
                  <c:v>10732.5</c:v>
                </c:pt>
                <c:pt idx="107342">
                  <c:v>10732.6</c:v>
                </c:pt>
                <c:pt idx="107343">
                  <c:v>10732.7</c:v>
                </c:pt>
                <c:pt idx="107344">
                  <c:v>10732.8</c:v>
                </c:pt>
                <c:pt idx="107345">
                  <c:v>10732.9</c:v>
                </c:pt>
                <c:pt idx="107346">
                  <c:v>10733</c:v>
                </c:pt>
                <c:pt idx="107347">
                  <c:v>10733.1</c:v>
                </c:pt>
                <c:pt idx="107348">
                  <c:v>10733.2</c:v>
                </c:pt>
                <c:pt idx="107349">
                  <c:v>10733.3</c:v>
                </c:pt>
                <c:pt idx="107350">
                  <c:v>10733.4</c:v>
                </c:pt>
                <c:pt idx="107351">
                  <c:v>10733.5</c:v>
                </c:pt>
                <c:pt idx="107352">
                  <c:v>10733.6</c:v>
                </c:pt>
                <c:pt idx="107353">
                  <c:v>10733.7</c:v>
                </c:pt>
                <c:pt idx="107354">
                  <c:v>10733.8</c:v>
                </c:pt>
                <c:pt idx="107355">
                  <c:v>10733.9</c:v>
                </c:pt>
                <c:pt idx="107356">
                  <c:v>10734</c:v>
                </c:pt>
                <c:pt idx="107357">
                  <c:v>10734.1</c:v>
                </c:pt>
                <c:pt idx="107358">
                  <c:v>10734.2</c:v>
                </c:pt>
                <c:pt idx="107359">
                  <c:v>10734.3</c:v>
                </c:pt>
                <c:pt idx="107360">
                  <c:v>10734.4</c:v>
                </c:pt>
                <c:pt idx="107361">
                  <c:v>10734.5</c:v>
                </c:pt>
                <c:pt idx="107362">
                  <c:v>10734.6</c:v>
                </c:pt>
                <c:pt idx="107363">
                  <c:v>10734.7</c:v>
                </c:pt>
                <c:pt idx="107364">
                  <c:v>10734.8</c:v>
                </c:pt>
                <c:pt idx="107365">
                  <c:v>10734.9</c:v>
                </c:pt>
                <c:pt idx="107366">
                  <c:v>10735</c:v>
                </c:pt>
                <c:pt idx="107367">
                  <c:v>10735.1</c:v>
                </c:pt>
                <c:pt idx="107368">
                  <c:v>10735.2</c:v>
                </c:pt>
                <c:pt idx="107369">
                  <c:v>10735.3</c:v>
                </c:pt>
                <c:pt idx="107370">
                  <c:v>10735.4</c:v>
                </c:pt>
                <c:pt idx="107371">
                  <c:v>10735.5</c:v>
                </c:pt>
                <c:pt idx="107372">
                  <c:v>10735.6</c:v>
                </c:pt>
                <c:pt idx="107373">
                  <c:v>10735.7</c:v>
                </c:pt>
                <c:pt idx="107374">
                  <c:v>10735.8</c:v>
                </c:pt>
                <c:pt idx="107375">
                  <c:v>10735.9</c:v>
                </c:pt>
                <c:pt idx="107376">
                  <c:v>10736</c:v>
                </c:pt>
                <c:pt idx="107377">
                  <c:v>10736.1</c:v>
                </c:pt>
                <c:pt idx="107378">
                  <c:v>10736.2</c:v>
                </c:pt>
                <c:pt idx="107379">
                  <c:v>10736.3</c:v>
                </c:pt>
                <c:pt idx="107380">
                  <c:v>10736.4</c:v>
                </c:pt>
                <c:pt idx="107381">
                  <c:v>10736.5</c:v>
                </c:pt>
                <c:pt idx="107382">
                  <c:v>10736.6</c:v>
                </c:pt>
                <c:pt idx="107383">
                  <c:v>10736.7</c:v>
                </c:pt>
                <c:pt idx="107384">
                  <c:v>10736.8</c:v>
                </c:pt>
                <c:pt idx="107385">
                  <c:v>10736.9</c:v>
                </c:pt>
                <c:pt idx="107386">
                  <c:v>10737</c:v>
                </c:pt>
                <c:pt idx="107387">
                  <c:v>10737.1</c:v>
                </c:pt>
                <c:pt idx="107388">
                  <c:v>10737.2</c:v>
                </c:pt>
                <c:pt idx="107389">
                  <c:v>10737.3</c:v>
                </c:pt>
                <c:pt idx="107390">
                  <c:v>10737.4</c:v>
                </c:pt>
                <c:pt idx="107391">
                  <c:v>10737.5</c:v>
                </c:pt>
                <c:pt idx="107392">
                  <c:v>10737.6</c:v>
                </c:pt>
                <c:pt idx="107393">
                  <c:v>10737.7</c:v>
                </c:pt>
                <c:pt idx="107394">
                  <c:v>10737.8</c:v>
                </c:pt>
                <c:pt idx="107395">
                  <c:v>10737.9</c:v>
                </c:pt>
                <c:pt idx="107396">
                  <c:v>10738</c:v>
                </c:pt>
                <c:pt idx="107397">
                  <c:v>10738.1</c:v>
                </c:pt>
                <c:pt idx="107398">
                  <c:v>10738.2</c:v>
                </c:pt>
                <c:pt idx="107399">
                  <c:v>10738.3</c:v>
                </c:pt>
                <c:pt idx="107400">
                  <c:v>10738.4</c:v>
                </c:pt>
                <c:pt idx="107401">
                  <c:v>10738.5</c:v>
                </c:pt>
                <c:pt idx="107402">
                  <c:v>10738.6</c:v>
                </c:pt>
                <c:pt idx="107403">
                  <c:v>10738.7</c:v>
                </c:pt>
                <c:pt idx="107404">
                  <c:v>10738.8</c:v>
                </c:pt>
                <c:pt idx="107405">
                  <c:v>10738.9</c:v>
                </c:pt>
                <c:pt idx="107406">
                  <c:v>10739</c:v>
                </c:pt>
                <c:pt idx="107407">
                  <c:v>10739.1</c:v>
                </c:pt>
                <c:pt idx="107408">
                  <c:v>10739.2</c:v>
                </c:pt>
                <c:pt idx="107409">
                  <c:v>10739.3</c:v>
                </c:pt>
                <c:pt idx="107410">
                  <c:v>10739.4</c:v>
                </c:pt>
                <c:pt idx="107411">
                  <c:v>10739.5</c:v>
                </c:pt>
                <c:pt idx="107412">
                  <c:v>10739.6</c:v>
                </c:pt>
                <c:pt idx="107413">
                  <c:v>10739.7</c:v>
                </c:pt>
                <c:pt idx="107414">
                  <c:v>10739.8</c:v>
                </c:pt>
                <c:pt idx="107415">
                  <c:v>10739.9</c:v>
                </c:pt>
                <c:pt idx="107416">
                  <c:v>10740</c:v>
                </c:pt>
                <c:pt idx="107417">
                  <c:v>10740.1</c:v>
                </c:pt>
                <c:pt idx="107418">
                  <c:v>10740.2</c:v>
                </c:pt>
                <c:pt idx="107419">
                  <c:v>10740.3</c:v>
                </c:pt>
                <c:pt idx="107420">
                  <c:v>10740.4</c:v>
                </c:pt>
                <c:pt idx="107421">
                  <c:v>10740.5</c:v>
                </c:pt>
                <c:pt idx="107422">
                  <c:v>10740.6</c:v>
                </c:pt>
                <c:pt idx="107423">
                  <c:v>10740.7</c:v>
                </c:pt>
                <c:pt idx="107424">
                  <c:v>10740.8</c:v>
                </c:pt>
                <c:pt idx="107425">
                  <c:v>10740.9</c:v>
                </c:pt>
                <c:pt idx="107426">
                  <c:v>10741</c:v>
                </c:pt>
                <c:pt idx="107427">
                  <c:v>10741.1</c:v>
                </c:pt>
                <c:pt idx="107428">
                  <c:v>10741.2</c:v>
                </c:pt>
                <c:pt idx="107429">
                  <c:v>10741.3</c:v>
                </c:pt>
                <c:pt idx="107430">
                  <c:v>10741.4</c:v>
                </c:pt>
                <c:pt idx="107431">
                  <c:v>10741.5</c:v>
                </c:pt>
                <c:pt idx="107432">
                  <c:v>10741.6</c:v>
                </c:pt>
                <c:pt idx="107433">
                  <c:v>10741.7</c:v>
                </c:pt>
                <c:pt idx="107434">
                  <c:v>10741.8</c:v>
                </c:pt>
                <c:pt idx="107435">
                  <c:v>10741.9</c:v>
                </c:pt>
                <c:pt idx="107436">
                  <c:v>10742</c:v>
                </c:pt>
                <c:pt idx="107437">
                  <c:v>10742.1</c:v>
                </c:pt>
                <c:pt idx="107438">
                  <c:v>10742.2</c:v>
                </c:pt>
                <c:pt idx="107439">
                  <c:v>10742.3</c:v>
                </c:pt>
                <c:pt idx="107440">
                  <c:v>10742.4</c:v>
                </c:pt>
                <c:pt idx="107441">
                  <c:v>10742.5</c:v>
                </c:pt>
                <c:pt idx="107442">
                  <c:v>10742.6</c:v>
                </c:pt>
                <c:pt idx="107443">
                  <c:v>10742.7</c:v>
                </c:pt>
                <c:pt idx="107444">
                  <c:v>10742.8</c:v>
                </c:pt>
                <c:pt idx="107445">
                  <c:v>10742.9</c:v>
                </c:pt>
                <c:pt idx="107446">
                  <c:v>10743</c:v>
                </c:pt>
                <c:pt idx="107447">
                  <c:v>10743.1</c:v>
                </c:pt>
                <c:pt idx="107448">
                  <c:v>10743.2</c:v>
                </c:pt>
                <c:pt idx="107449">
                  <c:v>10743.3</c:v>
                </c:pt>
                <c:pt idx="107450">
                  <c:v>10743.4</c:v>
                </c:pt>
                <c:pt idx="107451">
                  <c:v>10743.5</c:v>
                </c:pt>
                <c:pt idx="107452">
                  <c:v>10743.6</c:v>
                </c:pt>
                <c:pt idx="107453">
                  <c:v>10743.7</c:v>
                </c:pt>
                <c:pt idx="107454">
                  <c:v>10743.8</c:v>
                </c:pt>
                <c:pt idx="107455">
                  <c:v>10743.9</c:v>
                </c:pt>
                <c:pt idx="107456">
                  <c:v>10744</c:v>
                </c:pt>
                <c:pt idx="107457">
                  <c:v>10744.1</c:v>
                </c:pt>
                <c:pt idx="107458">
                  <c:v>10744.2</c:v>
                </c:pt>
                <c:pt idx="107459">
                  <c:v>10744.3</c:v>
                </c:pt>
                <c:pt idx="107460">
                  <c:v>10744.4</c:v>
                </c:pt>
                <c:pt idx="107461">
                  <c:v>10744.5</c:v>
                </c:pt>
                <c:pt idx="107462">
                  <c:v>10744.6</c:v>
                </c:pt>
                <c:pt idx="107463">
                  <c:v>10744.7</c:v>
                </c:pt>
                <c:pt idx="107464">
                  <c:v>10744.8</c:v>
                </c:pt>
                <c:pt idx="107465">
                  <c:v>10744.9</c:v>
                </c:pt>
                <c:pt idx="107466">
                  <c:v>10745</c:v>
                </c:pt>
                <c:pt idx="107467">
                  <c:v>10745.1</c:v>
                </c:pt>
                <c:pt idx="107468">
                  <c:v>10745.2</c:v>
                </c:pt>
                <c:pt idx="107469">
                  <c:v>10745.3</c:v>
                </c:pt>
                <c:pt idx="107470">
                  <c:v>10745.4</c:v>
                </c:pt>
                <c:pt idx="107471">
                  <c:v>10745.5</c:v>
                </c:pt>
                <c:pt idx="107472">
                  <c:v>10745.6</c:v>
                </c:pt>
                <c:pt idx="107473">
                  <c:v>10745.7</c:v>
                </c:pt>
                <c:pt idx="107474">
                  <c:v>10745.8</c:v>
                </c:pt>
                <c:pt idx="107475">
                  <c:v>10745.9</c:v>
                </c:pt>
                <c:pt idx="107476">
                  <c:v>10746</c:v>
                </c:pt>
                <c:pt idx="107477">
                  <c:v>10746.1</c:v>
                </c:pt>
                <c:pt idx="107478">
                  <c:v>10746.2</c:v>
                </c:pt>
                <c:pt idx="107479">
                  <c:v>10746.3</c:v>
                </c:pt>
                <c:pt idx="107480">
                  <c:v>10746.4</c:v>
                </c:pt>
                <c:pt idx="107481">
                  <c:v>10746.5</c:v>
                </c:pt>
                <c:pt idx="107482">
                  <c:v>10746.6</c:v>
                </c:pt>
                <c:pt idx="107483">
                  <c:v>10746.7</c:v>
                </c:pt>
                <c:pt idx="107484">
                  <c:v>10746.8</c:v>
                </c:pt>
                <c:pt idx="107485">
                  <c:v>10746.9</c:v>
                </c:pt>
                <c:pt idx="107486">
                  <c:v>10747</c:v>
                </c:pt>
                <c:pt idx="107487">
                  <c:v>10747.1</c:v>
                </c:pt>
                <c:pt idx="107488">
                  <c:v>10747.2</c:v>
                </c:pt>
                <c:pt idx="107489">
                  <c:v>10747.3</c:v>
                </c:pt>
                <c:pt idx="107490">
                  <c:v>10747.4</c:v>
                </c:pt>
                <c:pt idx="107491">
                  <c:v>10747.5</c:v>
                </c:pt>
                <c:pt idx="107492">
                  <c:v>10747.6</c:v>
                </c:pt>
                <c:pt idx="107493">
                  <c:v>10747.7</c:v>
                </c:pt>
                <c:pt idx="107494">
                  <c:v>10747.8</c:v>
                </c:pt>
                <c:pt idx="107495">
                  <c:v>10747.9</c:v>
                </c:pt>
                <c:pt idx="107496">
                  <c:v>10748</c:v>
                </c:pt>
                <c:pt idx="107497">
                  <c:v>10748.1</c:v>
                </c:pt>
                <c:pt idx="107498">
                  <c:v>10748.2</c:v>
                </c:pt>
                <c:pt idx="107499">
                  <c:v>10748.3</c:v>
                </c:pt>
                <c:pt idx="107500">
                  <c:v>10748.4</c:v>
                </c:pt>
                <c:pt idx="107501">
                  <c:v>10748.5</c:v>
                </c:pt>
                <c:pt idx="107502">
                  <c:v>10748.6</c:v>
                </c:pt>
                <c:pt idx="107503">
                  <c:v>10748.7</c:v>
                </c:pt>
                <c:pt idx="107504">
                  <c:v>10748.8</c:v>
                </c:pt>
                <c:pt idx="107505">
                  <c:v>10748.9</c:v>
                </c:pt>
                <c:pt idx="107506">
                  <c:v>10749</c:v>
                </c:pt>
                <c:pt idx="107507">
                  <c:v>10749.1</c:v>
                </c:pt>
                <c:pt idx="107508">
                  <c:v>10749.2</c:v>
                </c:pt>
                <c:pt idx="107509">
                  <c:v>10749.3</c:v>
                </c:pt>
                <c:pt idx="107510">
                  <c:v>10749.4</c:v>
                </c:pt>
                <c:pt idx="107511">
                  <c:v>10749.5</c:v>
                </c:pt>
                <c:pt idx="107512">
                  <c:v>10749.6</c:v>
                </c:pt>
                <c:pt idx="107513">
                  <c:v>10749.7</c:v>
                </c:pt>
                <c:pt idx="107514">
                  <c:v>10749.8</c:v>
                </c:pt>
                <c:pt idx="107515">
                  <c:v>10749.9</c:v>
                </c:pt>
                <c:pt idx="107516">
                  <c:v>10750</c:v>
                </c:pt>
                <c:pt idx="107517">
                  <c:v>10750.1</c:v>
                </c:pt>
                <c:pt idx="107518">
                  <c:v>10750.2</c:v>
                </c:pt>
                <c:pt idx="107519">
                  <c:v>10750.3</c:v>
                </c:pt>
                <c:pt idx="107520">
                  <c:v>10750.4</c:v>
                </c:pt>
                <c:pt idx="107521">
                  <c:v>10750.5</c:v>
                </c:pt>
                <c:pt idx="107522">
                  <c:v>10750.6</c:v>
                </c:pt>
                <c:pt idx="107523">
                  <c:v>10750.7</c:v>
                </c:pt>
                <c:pt idx="107524">
                  <c:v>10750.8</c:v>
                </c:pt>
                <c:pt idx="107525">
                  <c:v>10750.9</c:v>
                </c:pt>
                <c:pt idx="107526">
                  <c:v>10751</c:v>
                </c:pt>
                <c:pt idx="107527">
                  <c:v>10751.1</c:v>
                </c:pt>
                <c:pt idx="107528">
                  <c:v>10751.2</c:v>
                </c:pt>
                <c:pt idx="107529">
                  <c:v>10751.3</c:v>
                </c:pt>
                <c:pt idx="107530">
                  <c:v>10751.4</c:v>
                </c:pt>
                <c:pt idx="107531">
                  <c:v>10751.5</c:v>
                </c:pt>
                <c:pt idx="107532">
                  <c:v>10751.6</c:v>
                </c:pt>
                <c:pt idx="107533">
                  <c:v>10751.7</c:v>
                </c:pt>
                <c:pt idx="107534">
                  <c:v>10751.8</c:v>
                </c:pt>
                <c:pt idx="107535">
                  <c:v>10751.9</c:v>
                </c:pt>
                <c:pt idx="107536">
                  <c:v>10752</c:v>
                </c:pt>
                <c:pt idx="107537">
                  <c:v>10752.1</c:v>
                </c:pt>
                <c:pt idx="107538">
                  <c:v>10752.2</c:v>
                </c:pt>
                <c:pt idx="107539">
                  <c:v>10752.3</c:v>
                </c:pt>
                <c:pt idx="107540">
                  <c:v>10752.4</c:v>
                </c:pt>
                <c:pt idx="107541">
                  <c:v>10752.5</c:v>
                </c:pt>
                <c:pt idx="107542">
                  <c:v>10752.6</c:v>
                </c:pt>
                <c:pt idx="107543">
                  <c:v>10752.7</c:v>
                </c:pt>
                <c:pt idx="107544">
                  <c:v>10752.8</c:v>
                </c:pt>
                <c:pt idx="107545">
                  <c:v>10752.9</c:v>
                </c:pt>
                <c:pt idx="107546">
                  <c:v>10753</c:v>
                </c:pt>
                <c:pt idx="107547">
                  <c:v>10753.1</c:v>
                </c:pt>
                <c:pt idx="107548">
                  <c:v>10753.2</c:v>
                </c:pt>
                <c:pt idx="107549">
                  <c:v>10753.3</c:v>
                </c:pt>
                <c:pt idx="107550">
                  <c:v>10753.4</c:v>
                </c:pt>
                <c:pt idx="107551">
                  <c:v>10753.5</c:v>
                </c:pt>
                <c:pt idx="107552">
                  <c:v>10753.6</c:v>
                </c:pt>
                <c:pt idx="107553">
                  <c:v>10753.7</c:v>
                </c:pt>
                <c:pt idx="107554">
                  <c:v>10753.8</c:v>
                </c:pt>
                <c:pt idx="107555">
                  <c:v>10753.9</c:v>
                </c:pt>
                <c:pt idx="107556">
                  <c:v>10754</c:v>
                </c:pt>
                <c:pt idx="107557">
                  <c:v>10754.1</c:v>
                </c:pt>
                <c:pt idx="107558">
                  <c:v>10754.2</c:v>
                </c:pt>
                <c:pt idx="107559">
                  <c:v>10754.3</c:v>
                </c:pt>
                <c:pt idx="107560">
                  <c:v>10754.4</c:v>
                </c:pt>
                <c:pt idx="107561">
                  <c:v>10754.5</c:v>
                </c:pt>
                <c:pt idx="107562">
                  <c:v>10754.6</c:v>
                </c:pt>
                <c:pt idx="107563">
                  <c:v>10754.7</c:v>
                </c:pt>
                <c:pt idx="107564">
                  <c:v>10754.8</c:v>
                </c:pt>
                <c:pt idx="107565">
                  <c:v>10754.9</c:v>
                </c:pt>
                <c:pt idx="107566">
                  <c:v>10755</c:v>
                </c:pt>
                <c:pt idx="107567">
                  <c:v>10755.1</c:v>
                </c:pt>
                <c:pt idx="107568">
                  <c:v>10755.2</c:v>
                </c:pt>
                <c:pt idx="107569">
                  <c:v>10755.3</c:v>
                </c:pt>
                <c:pt idx="107570">
                  <c:v>10755.4</c:v>
                </c:pt>
                <c:pt idx="107571">
                  <c:v>10755.5</c:v>
                </c:pt>
                <c:pt idx="107572">
                  <c:v>10755.6</c:v>
                </c:pt>
                <c:pt idx="107573">
                  <c:v>10755.7</c:v>
                </c:pt>
                <c:pt idx="107574">
                  <c:v>10755.8</c:v>
                </c:pt>
                <c:pt idx="107575">
                  <c:v>10755.9</c:v>
                </c:pt>
                <c:pt idx="107576">
                  <c:v>10756</c:v>
                </c:pt>
                <c:pt idx="107577">
                  <c:v>10756.1</c:v>
                </c:pt>
                <c:pt idx="107578">
                  <c:v>10756.2</c:v>
                </c:pt>
                <c:pt idx="107579">
                  <c:v>10756.3</c:v>
                </c:pt>
                <c:pt idx="107580">
                  <c:v>10756.4</c:v>
                </c:pt>
                <c:pt idx="107581">
                  <c:v>10756.5</c:v>
                </c:pt>
                <c:pt idx="107582">
                  <c:v>10756.6</c:v>
                </c:pt>
                <c:pt idx="107583">
                  <c:v>10756.7</c:v>
                </c:pt>
                <c:pt idx="107584">
                  <c:v>10756.8</c:v>
                </c:pt>
                <c:pt idx="107585">
                  <c:v>10756.9</c:v>
                </c:pt>
                <c:pt idx="107586">
                  <c:v>10757</c:v>
                </c:pt>
                <c:pt idx="107587">
                  <c:v>10757.1</c:v>
                </c:pt>
                <c:pt idx="107588">
                  <c:v>10757.2</c:v>
                </c:pt>
                <c:pt idx="107589">
                  <c:v>10757.3</c:v>
                </c:pt>
                <c:pt idx="107590">
                  <c:v>10757.4</c:v>
                </c:pt>
                <c:pt idx="107591">
                  <c:v>10757.5</c:v>
                </c:pt>
                <c:pt idx="107592">
                  <c:v>10757.6</c:v>
                </c:pt>
                <c:pt idx="107593">
                  <c:v>10757.7</c:v>
                </c:pt>
                <c:pt idx="107594">
                  <c:v>10757.8</c:v>
                </c:pt>
                <c:pt idx="107595">
                  <c:v>10757.9</c:v>
                </c:pt>
                <c:pt idx="107596">
                  <c:v>10758</c:v>
                </c:pt>
                <c:pt idx="107597">
                  <c:v>10758.1</c:v>
                </c:pt>
                <c:pt idx="107598">
                  <c:v>10758.2</c:v>
                </c:pt>
                <c:pt idx="107599">
                  <c:v>10758.3</c:v>
                </c:pt>
                <c:pt idx="107600">
                  <c:v>10758.4</c:v>
                </c:pt>
                <c:pt idx="107601">
                  <c:v>10758.5</c:v>
                </c:pt>
                <c:pt idx="107602">
                  <c:v>10758.6</c:v>
                </c:pt>
                <c:pt idx="107603">
                  <c:v>10758.7</c:v>
                </c:pt>
                <c:pt idx="107604">
                  <c:v>10758.8</c:v>
                </c:pt>
                <c:pt idx="107605">
                  <c:v>10758.9</c:v>
                </c:pt>
                <c:pt idx="107606">
                  <c:v>10759</c:v>
                </c:pt>
                <c:pt idx="107607">
                  <c:v>10759.1</c:v>
                </c:pt>
                <c:pt idx="107608">
                  <c:v>10759.2</c:v>
                </c:pt>
                <c:pt idx="107609">
                  <c:v>10759.3</c:v>
                </c:pt>
                <c:pt idx="107610">
                  <c:v>10759.4</c:v>
                </c:pt>
                <c:pt idx="107611">
                  <c:v>10759.5</c:v>
                </c:pt>
                <c:pt idx="107612">
                  <c:v>10759.6</c:v>
                </c:pt>
                <c:pt idx="107613">
                  <c:v>10759.7</c:v>
                </c:pt>
                <c:pt idx="107614">
                  <c:v>10759.8</c:v>
                </c:pt>
                <c:pt idx="107615">
                  <c:v>10759.9</c:v>
                </c:pt>
                <c:pt idx="107616">
                  <c:v>10760</c:v>
                </c:pt>
                <c:pt idx="107617">
                  <c:v>10760.1</c:v>
                </c:pt>
                <c:pt idx="107618">
                  <c:v>10760.2</c:v>
                </c:pt>
                <c:pt idx="107619">
                  <c:v>10760.3</c:v>
                </c:pt>
                <c:pt idx="107620">
                  <c:v>10760.4</c:v>
                </c:pt>
                <c:pt idx="107621">
                  <c:v>10760.5</c:v>
                </c:pt>
                <c:pt idx="107622">
                  <c:v>10760.6</c:v>
                </c:pt>
                <c:pt idx="107623">
                  <c:v>10760.7</c:v>
                </c:pt>
                <c:pt idx="107624">
                  <c:v>10760.8</c:v>
                </c:pt>
                <c:pt idx="107625">
                  <c:v>10760.9</c:v>
                </c:pt>
                <c:pt idx="107626">
                  <c:v>10761</c:v>
                </c:pt>
                <c:pt idx="107627">
                  <c:v>10761.1</c:v>
                </c:pt>
                <c:pt idx="107628">
                  <c:v>10761.2</c:v>
                </c:pt>
                <c:pt idx="107629">
                  <c:v>10761.3</c:v>
                </c:pt>
                <c:pt idx="107630">
                  <c:v>10761.4</c:v>
                </c:pt>
                <c:pt idx="107631">
                  <c:v>10761.5</c:v>
                </c:pt>
                <c:pt idx="107632">
                  <c:v>10761.6</c:v>
                </c:pt>
                <c:pt idx="107633">
                  <c:v>10761.7</c:v>
                </c:pt>
                <c:pt idx="107634">
                  <c:v>10761.8</c:v>
                </c:pt>
                <c:pt idx="107635">
                  <c:v>10761.9</c:v>
                </c:pt>
                <c:pt idx="107636">
                  <c:v>10762</c:v>
                </c:pt>
                <c:pt idx="107637">
                  <c:v>10762.1</c:v>
                </c:pt>
                <c:pt idx="107638">
                  <c:v>10762.2</c:v>
                </c:pt>
                <c:pt idx="107639">
                  <c:v>10762.3</c:v>
                </c:pt>
                <c:pt idx="107640">
                  <c:v>10762.4</c:v>
                </c:pt>
                <c:pt idx="107641">
                  <c:v>10762.5</c:v>
                </c:pt>
                <c:pt idx="107642">
                  <c:v>10762.6</c:v>
                </c:pt>
                <c:pt idx="107643">
                  <c:v>10762.7</c:v>
                </c:pt>
                <c:pt idx="107644">
                  <c:v>10762.8</c:v>
                </c:pt>
                <c:pt idx="107645">
                  <c:v>10762.9</c:v>
                </c:pt>
                <c:pt idx="107646">
                  <c:v>10763</c:v>
                </c:pt>
                <c:pt idx="107647">
                  <c:v>10763.1</c:v>
                </c:pt>
                <c:pt idx="107648">
                  <c:v>10763.2</c:v>
                </c:pt>
                <c:pt idx="107649">
                  <c:v>10763.3</c:v>
                </c:pt>
                <c:pt idx="107650">
                  <c:v>10763.4</c:v>
                </c:pt>
                <c:pt idx="107651">
                  <c:v>10763.5</c:v>
                </c:pt>
                <c:pt idx="107652">
                  <c:v>10763.6</c:v>
                </c:pt>
                <c:pt idx="107653">
                  <c:v>10763.7</c:v>
                </c:pt>
                <c:pt idx="107654">
                  <c:v>10763.8</c:v>
                </c:pt>
                <c:pt idx="107655">
                  <c:v>10763.9</c:v>
                </c:pt>
                <c:pt idx="107656">
                  <c:v>10764</c:v>
                </c:pt>
                <c:pt idx="107657">
                  <c:v>10764.1</c:v>
                </c:pt>
                <c:pt idx="107658">
                  <c:v>10764.2</c:v>
                </c:pt>
                <c:pt idx="107659">
                  <c:v>10764.3</c:v>
                </c:pt>
                <c:pt idx="107660">
                  <c:v>10764.4</c:v>
                </c:pt>
                <c:pt idx="107661">
                  <c:v>10764.5</c:v>
                </c:pt>
                <c:pt idx="107662">
                  <c:v>10764.6</c:v>
                </c:pt>
                <c:pt idx="107663">
                  <c:v>10764.7</c:v>
                </c:pt>
                <c:pt idx="107664">
                  <c:v>10764.8</c:v>
                </c:pt>
                <c:pt idx="107665">
                  <c:v>10764.9</c:v>
                </c:pt>
                <c:pt idx="107666">
                  <c:v>10765</c:v>
                </c:pt>
                <c:pt idx="107667">
                  <c:v>10765.1</c:v>
                </c:pt>
                <c:pt idx="107668">
                  <c:v>10765.2</c:v>
                </c:pt>
                <c:pt idx="107669">
                  <c:v>10765.3</c:v>
                </c:pt>
                <c:pt idx="107670">
                  <c:v>10765.4</c:v>
                </c:pt>
                <c:pt idx="107671">
                  <c:v>10765.5</c:v>
                </c:pt>
                <c:pt idx="107672">
                  <c:v>10765.6</c:v>
                </c:pt>
                <c:pt idx="107673">
                  <c:v>10765.7</c:v>
                </c:pt>
                <c:pt idx="107674">
                  <c:v>10765.8</c:v>
                </c:pt>
                <c:pt idx="107675">
                  <c:v>10765.9</c:v>
                </c:pt>
                <c:pt idx="107676">
                  <c:v>10766</c:v>
                </c:pt>
                <c:pt idx="107677">
                  <c:v>10766.1</c:v>
                </c:pt>
                <c:pt idx="107678">
                  <c:v>10766.2</c:v>
                </c:pt>
                <c:pt idx="107679">
                  <c:v>10766.3</c:v>
                </c:pt>
                <c:pt idx="107680">
                  <c:v>10766.4</c:v>
                </c:pt>
                <c:pt idx="107681">
                  <c:v>10766.5</c:v>
                </c:pt>
                <c:pt idx="107682">
                  <c:v>10766.6</c:v>
                </c:pt>
                <c:pt idx="107683">
                  <c:v>10766.7</c:v>
                </c:pt>
                <c:pt idx="107684">
                  <c:v>10766.8</c:v>
                </c:pt>
                <c:pt idx="107685">
                  <c:v>10766.9</c:v>
                </c:pt>
                <c:pt idx="107686">
                  <c:v>10767</c:v>
                </c:pt>
                <c:pt idx="107687">
                  <c:v>10767.1</c:v>
                </c:pt>
                <c:pt idx="107688">
                  <c:v>10767.2</c:v>
                </c:pt>
                <c:pt idx="107689">
                  <c:v>10767.3</c:v>
                </c:pt>
                <c:pt idx="107690">
                  <c:v>10767.4</c:v>
                </c:pt>
                <c:pt idx="107691">
                  <c:v>10767.5</c:v>
                </c:pt>
                <c:pt idx="107692">
                  <c:v>10767.6</c:v>
                </c:pt>
                <c:pt idx="107693">
                  <c:v>10767.7</c:v>
                </c:pt>
                <c:pt idx="107694">
                  <c:v>10767.8</c:v>
                </c:pt>
                <c:pt idx="107695">
                  <c:v>10767.9</c:v>
                </c:pt>
                <c:pt idx="107696">
                  <c:v>10768</c:v>
                </c:pt>
                <c:pt idx="107697">
                  <c:v>10768.1</c:v>
                </c:pt>
                <c:pt idx="107698">
                  <c:v>10768.2</c:v>
                </c:pt>
                <c:pt idx="107699">
                  <c:v>10768.3</c:v>
                </c:pt>
                <c:pt idx="107700">
                  <c:v>10768.4</c:v>
                </c:pt>
                <c:pt idx="107701">
                  <c:v>10768.5</c:v>
                </c:pt>
                <c:pt idx="107702">
                  <c:v>10768.6</c:v>
                </c:pt>
                <c:pt idx="107703">
                  <c:v>10768.7</c:v>
                </c:pt>
                <c:pt idx="107704">
                  <c:v>10768.8</c:v>
                </c:pt>
                <c:pt idx="107705">
                  <c:v>10768.9</c:v>
                </c:pt>
                <c:pt idx="107706">
                  <c:v>10769</c:v>
                </c:pt>
                <c:pt idx="107707">
                  <c:v>10769.1</c:v>
                </c:pt>
                <c:pt idx="107708">
                  <c:v>10769.2</c:v>
                </c:pt>
                <c:pt idx="107709">
                  <c:v>10769.3</c:v>
                </c:pt>
                <c:pt idx="107710">
                  <c:v>10769.4</c:v>
                </c:pt>
                <c:pt idx="107711">
                  <c:v>10769.5</c:v>
                </c:pt>
                <c:pt idx="107712">
                  <c:v>10769.6</c:v>
                </c:pt>
                <c:pt idx="107713">
                  <c:v>10769.7</c:v>
                </c:pt>
                <c:pt idx="107714">
                  <c:v>10769.8</c:v>
                </c:pt>
                <c:pt idx="107715">
                  <c:v>10769.9</c:v>
                </c:pt>
                <c:pt idx="107716">
                  <c:v>10770</c:v>
                </c:pt>
                <c:pt idx="107717">
                  <c:v>10770.1</c:v>
                </c:pt>
                <c:pt idx="107718">
                  <c:v>10770.2</c:v>
                </c:pt>
                <c:pt idx="107719">
                  <c:v>10770.3</c:v>
                </c:pt>
                <c:pt idx="107720">
                  <c:v>10770.4</c:v>
                </c:pt>
                <c:pt idx="107721">
                  <c:v>10770.5</c:v>
                </c:pt>
                <c:pt idx="107722">
                  <c:v>10770.6</c:v>
                </c:pt>
                <c:pt idx="107723">
                  <c:v>10770.7</c:v>
                </c:pt>
                <c:pt idx="107724">
                  <c:v>10770.8</c:v>
                </c:pt>
                <c:pt idx="107725">
                  <c:v>10770.9</c:v>
                </c:pt>
                <c:pt idx="107726">
                  <c:v>10771</c:v>
                </c:pt>
                <c:pt idx="107727">
                  <c:v>10771.1</c:v>
                </c:pt>
                <c:pt idx="107728">
                  <c:v>10771.2</c:v>
                </c:pt>
                <c:pt idx="107729">
                  <c:v>10771.3</c:v>
                </c:pt>
                <c:pt idx="107730">
                  <c:v>10771.4</c:v>
                </c:pt>
                <c:pt idx="107731">
                  <c:v>10771.5</c:v>
                </c:pt>
                <c:pt idx="107732">
                  <c:v>10771.6</c:v>
                </c:pt>
                <c:pt idx="107733">
                  <c:v>10771.7</c:v>
                </c:pt>
                <c:pt idx="107734">
                  <c:v>10771.8</c:v>
                </c:pt>
                <c:pt idx="107735">
                  <c:v>10771.9</c:v>
                </c:pt>
                <c:pt idx="107736">
                  <c:v>10772</c:v>
                </c:pt>
                <c:pt idx="107737">
                  <c:v>10772.1</c:v>
                </c:pt>
                <c:pt idx="107738">
                  <c:v>10772.2</c:v>
                </c:pt>
                <c:pt idx="107739">
                  <c:v>10772.3</c:v>
                </c:pt>
                <c:pt idx="107740">
                  <c:v>10772.4</c:v>
                </c:pt>
                <c:pt idx="107741">
                  <c:v>10772.5</c:v>
                </c:pt>
                <c:pt idx="107742">
                  <c:v>10772.6</c:v>
                </c:pt>
                <c:pt idx="107743">
                  <c:v>10772.7</c:v>
                </c:pt>
                <c:pt idx="107744">
                  <c:v>10772.8</c:v>
                </c:pt>
                <c:pt idx="107745">
                  <c:v>10772.9</c:v>
                </c:pt>
                <c:pt idx="107746">
                  <c:v>10773</c:v>
                </c:pt>
                <c:pt idx="107747">
                  <c:v>10773.1</c:v>
                </c:pt>
                <c:pt idx="107748">
                  <c:v>10773.2</c:v>
                </c:pt>
                <c:pt idx="107749">
                  <c:v>10773.3</c:v>
                </c:pt>
                <c:pt idx="107750">
                  <c:v>10773.4</c:v>
                </c:pt>
                <c:pt idx="107751">
                  <c:v>10773.5</c:v>
                </c:pt>
                <c:pt idx="107752">
                  <c:v>10773.6</c:v>
                </c:pt>
                <c:pt idx="107753">
                  <c:v>10773.7</c:v>
                </c:pt>
                <c:pt idx="107754">
                  <c:v>10773.8</c:v>
                </c:pt>
                <c:pt idx="107755">
                  <c:v>10773.9</c:v>
                </c:pt>
                <c:pt idx="107756">
                  <c:v>10774</c:v>
                </c:pt>
                <c:pt idx="107757">
                  <c:v>10774.1</c:v>
                </c:pt>
                <c:pt idx="107758">
                  <c:v>10774.2</c:v>
                </c:pt>
                <c:pt idx="107759">
                  <c:v>10774.3</c:v>
                </c:pt>
                <c:pt idx="107760">
                  <c:v>10774.4</c:v>
                </c:pt>
                <c:pt idx="107761">
                  <c:v>10774.5</c:v>
                </c:pt>
                <c:pt idx="107762">
                  <c:v>10774.6</c:v>
                </c:pt>
                <c:pt idx="107763">
                  <c:v>10774.7</c:v>
                </c:pt>
                <c:pt idx="107764">
                  <c:v>10774.8</c:v>
                </c:pt>
                <c:pt idx="107765">
                  <c:v>10774.9</c:v>
                </c:pt>
                <c:pt idx="107766">
                  <c:v>10775</c:v>
                </c:pt>
                <c:pt idx="107767">
                  <c:v>10775.1</c:v>
                </c:pt>
                <c:pt idx="107768">
                  <c:v>10775.2</c:v>
                </c:pt>
                <c:pt idx="107769">
                  <c:v>10775.3</c:v>
                </c:pt>
                <c:pt idx="107770">
                  <c:v>10775.4</c:v>
                </c:pt>
                <c:pt idx="107771">
                  <c:v>10775.5</c:v>
                </c:pt>
                <c:pt idx="107772">
                  <c:v>10775.6</c:v>
                </c:pt>
                <c:pt idx="107773">
                  <c:v>10775.7</c:v>
                </c:pt>
                <c:pt idx="107774">
                  <c:v>10775.8</c:v>
                </c:pt>
                <c:pt idx="107775">
                  <c:v>10775.9</c:v>
                </c:pt>
                <c:pt idx="107776">
                  <c:v>10776</c:v>
                </c:pt>
                <c:pt idx="107777">
                  <c:v>10776.1</c:v>
                </c:pt>
                <c:pt idx="107778">
                  <c:v>10776.2</c:v>
                </c:pt>
                <c:pt idx="107779">
                  <c:v>10776.3</c:v>
                </c:pt>
                <c:pt idx="107780">
                  <c:v>10776.4</c:v>
                </c:pt>
                <c:pt idx="107781">
                  <c:v>10776.5</c:v>
                </c:pt>
                <c:pt idx="107782">
                  <c:v>10776.6</c:v>
                </c:pt>
                <c:pt idx="107783">
                  <c:v>10776.7</c:v>
                </c:pt>
                <c:pt idx="107784">
                  <c:v>10776.8</c:v>
                </c:pt>
                <c:pt idx="107785">
                  <c:v>10776.9</c:v>
                </c:pt>
                <c:pt idx="107786">
                  <c:v>10777</c:v>
                </c:pt>
                <c:pt idx="107787">
                  <c:v>10777.1</c:v>
                </c:pt>
                <c:pt idx="107788">
                  <c:v>10777.2</c:v>
                </c:pt>
                <c:pt idx="107789">
                  <c:v>10777.3</c:v>
                </c:pt>
                <c:pt idx="107790">
                  <c:v>10777.4</c:v>
                </c:pt>
                <c:pt idx="107791">
                  <c:v>10777.5</c:v>
                </c:pt>
                <c:pt idx="107792">
                  <c:v>10777.6</c:v>
                </c:pt>
                <c:pt idx="107793">
                  <c:v>10777.7</c:v>
                </c:pt>
                <c:pt idx="107794">
                  <c:v>10777.8</c:v>
                </c:pt>
                <c:pt idx="107795">
                  <c:v>10777.9</c:v>
                </c:pt>
                <c:pt idx="107796">
                  <c:v>10778</c:v>
                </c:pt>
                <c:pt idx="107797">
                  <c:v>10778.1</c:v>
                </c:pt>
                <c:pt idx="107798">
                  <c:v>10778.2</c:v>
                </c:pt>
                <c:pt idx="107799">
                  <c:v>10778.3</c:v>
                </c:pt>
                <c:pt idx="107800">
                  <c:v>10778.4</c:v>
                </c:pt>
                <c:pt idx="107801">
                  <c:v>10778.5</c:v>
                </c:pt>
                <c:pt idx="107802">
                  <c:v>10778.6</c:v>
                </c:pt>
                <c:pt idx="107803">
                  <c:v>10778.7</c:v>
                </c:pt>
                <c:pt idx="107804">
                  <c:v>10778.8</c:v>
                </c:pt>
                <c:pt idx="107805">
                  <c:v>10778.9</c:v>
                </c:pt>
                <c:pt idx="107806">
                  <c:v>10779</c:v>
                </c:pt>
                <c:pt idx="107807">
                  <c:v>10779.1</c:v>
                </c:pt>
                <c:pt idx="107808">
                  <c:v>10779.2</c:v>
                </c:pt>
                <c:pt idx="107809">
                  <c:v>10779.3</c:v>
                </c:pt>
                <c:pt idx="107810">
                  <c:v>10779.4</c:v>
                </c:pt>
                <c:pt idx="107811">
                  <c:v>10779.5</c:v>
                </c:pt>
                <c:pt idx="107812">
                  <c:v>10779.6</c:v>
                </c:pt>
                <c:pt idx="107813">
                  <c:v>10779.7</c:v>
                </c:pt>
                <c:pt idx="107814">
                  <c:v>10779.8</c:v>
                </c:pt>
                <c:pt idx="107815">
                  <c:v>10779.9</c:v>
                </c:pt>
                <c:pt idx="107816">
                  <c:v>10780</c:v>
                </c:pt>
                <c:pt idx="107817">
                  <c:v>10780.1</c:v>
                </c:pt>
                <c:pt idx="107818">
                  <c:v>10780.2</c:v>
                </c:pt>
                <c:pt idx="107819">
                  <c:v>10780.3</c:v>
                </c:pt>
                <c:pt idx="107820">
                  <c:v>10780.4</c:v>
                </c:pt>
                <c:pt idx="107821">
                  <c:v>10780.5</c:v>
                </c:pt>
                <c:pt idx="107822">
                  <c:v>10780.6</c:v>
                </c:pt>
                <c:pt idx="107823">
                  <c:v>10780.7</c:v>
                </c:pt>
                <c:pt idx="107824">
                  <c:v>10780.8</c:v>
                </c:pt>
                <c:pt idx="107825">
                  <c:v>10780.9</c:v>
                </c:pt>
                <c:pt idx="107826">
                  <c:v>10781</c:v>
                </c:pt>
                <c:pt idx="107827">
                  <c:v>10781.1</c:v>
                </c:pt>
                <c:pt idx="107828">
                  <c:v>10781.2</c:v>
                </c:pt>
                <c:pt idx="107829">
                  <c:v>10781.3</c:v>
                </c:pt>
                <c:pt idx="107830">
                  <c:v>10781.4</c:v>
                </c:pt>
                <c:pt idx="107831">
                  <c:v>10781.5</c:v>
                </c:pt>
                <c:pt idx="107832">
                  <c:v>10781.6</c:v>
                </c:pt>
                <c:pt idx="107833">
                  <c:v>10781.7</c:v>
                </c:pt>
                <c:pt idx="107834">
                  <c:v>10781.8</c:v>
                </c:pt>
                <c:pt idx="107835">
                  <c:v>10781.9</c:v>
                </c:pt>
                <c:pt idx="107836">
                  <c:v>10782</c:v>
                </c:pt>
                <c:pt idx="107837">
                  <c:v>10782.1</c:v>
                </c:pt>
                <c:pt idx="107838">
                  <c:v>10782.2</c:v>
                </c:pt>
                <c:pt idx="107839">
                  <c:v>10782.3</c:v>
                </c:pt>
                <c:pt idx="107840">
                  <c:v>10782.4</c:v>
                </c:pt>
                <c:pt idx="107841">
                  <c:v>10782.5</c:v>
                </c:pt>
                <c:pt idx="107842">
                  <c:v>10782.6</c:v>
                </c:pt>
                <c:pt idx="107843">
                  <c:v>10782.7</c:v>
                </c:pt>
                <c:pt idx="107844">
                  <c:v>10782.8</c:v>
                </c:pt>
                <c:pt idx="107845">
                  <c:v>10782.9</c:v>
                </c:pt>
                <c:pt idx="107846">
                  <c:v>10783</c:v>
                </c:pt>
                <c:pt idx="107847">
                  <c:v>10783.1</c:v>
                </c:pt>
                <c:pt idx="107848">
                  <c:v>10783.2</c:v>
                </c:pt>
                <c:pt idx="107849">
                  <c:v>10783.3</c:v>
                </c:pt>
                <c:pt idx="107850">
                  <c:v>10783.4</c:v>
                </c:pt>
                <c:pt idx="107851">
                  <c:v>10783.5</c:v>
                </c:pt>
                <c:pt idx="107852">
                  <c:v>10783.6</c:v>
                </c:pt>
                <c:pt idx="107853">
                  <c:v>10783.7</c:v>
                </c:pt>
                <c:pt idx="107854">
                  <c:v>10783.8</c:v>
                </c:pt>
                <c:pt idx="107855">
                  <c:v>10783.9</c:v>
                </c:pt>
                <c:pt idx="107856">
                  <c:v>10784</c:v>
                </c:pt>
                <c:pt idx="107857">
                  <c:v>10784.1</c:v>
                </c:pt>
                <c:pt idx="107858">
                  <c:v>10784.2</c:v>
                </c:pt>
                <c:pt idx="107859">
                  <c:v>10784.3</c:v>
                </c:pt>
                <c:pt idx="107860">
                  <c:v>10784.4</c:v>
                </c:pt>
                <c:pt idx="107861">
                  <c:v>10784.5</c:v>
                </c:pt>
                <c:pt idx="107862">
                  <c:v>10784.6</c:v>
                </c:pt>
                <c:pt idx="107863">
                  <c:v>10784.7</c:v>
                </c:pt>
                <c:pt idx="107864">
                  <c:v>10784.8</c:v>
                </c:pt>
                <c:pt idx="107865">
                  <c:v>10784.9</c:v>
                </c:pt>
                <c:pt idx="107866">
                  <c:v>10785</c:v>
                </c:pt>
                <c:pt idx="107867">
                  <c:v>10785.1</c:v>
                </c:pt>
                <c:pt idx="107868">
                  <c:v>10785.2</c:v>
                </c:pt>
                <c:pt idx="107869">
                  <c:v>10785.3</c:v>
                </c:pt>
                <c:pt idx="107870">
                  <c:v>10785.4</c:v>
                </c:pt>
                <c:pt idx="107871">
                  <c:v>10785.5</c:v>
                </c:pt>
                <c:pt idx="107872">
                  <c:v>10785.6</c:v>
                </c:pt>
                <c:pt idx="107873">
                  <c:v>10785.7</c:v>
                </c:pt>
                <c:pt idx="107874">
                  <c:v>10785.8</c:v>
                </c:pt>
                <c:pt idx="107875">
                  <c:v>10785.9</c:v>
                </c:pt>
                <c:pt idx="107876">
                  <c:v>10786</c:v>
                </c:pt>
                <c:pt idx="107877">
                  <c:v>10786.1</c:v>
                </c:pt>
                <c:pt idx="107878">
                  <c:v>10786.2</c:v>
                </c:pt>
                <c:pt idx="107879">
                  <c:v>10786.3</c:v>
                </c:pt>
                <c:pt idx="107880">
                  <c:v>10786.4</c:v>
                </c:pt>
                <c:pt idx="107881">
                  <c:v>10786.5</c:v>
                </c:pt>
                <c:pt idx="107882">
                  <c:v>10786.6</c:v>
                </c:pt>
                <c:pt idx="107883">
                  <c:v>10786.7</c:v>
                </c:pt>
                <c:pt idx="107884">
                  <c:v>10786.8</c:v>
                </c:pt>
                <c:pt idx="107885">
                  <c:v>10786.9</c:v>
                </c:pt>
                <c:pt idx="107886">
                  <c:v>10787</c:v>
                </c:pt>
                <c:pt idx="107887">
                  <c:v>10787.1</c:v>
                </c:pt>
                <c:pt idx="107888">
                  <c:v>10787.2</c:v>
                </c:pt>
                <c:pt idx="107889">
                  <c:v>10787.3</c:v>
                </c:pt>
                <c:pt idx="107890">
                  <c:v>10787.4</c:v>
                </c:pt>
                <c:pt idx="107891">
                  <c:v>10787.5</c:v>
                </c:pt>
                <c:pt idx="107892">
                  <c:v>10787.6</c:v>
                </c:pt>
                <c:pt idx="107893">
                  <c:v>10787.7</c:v>
                </c:pt>
                <c:pt idx="107894">
                  <c:v>10787.8</c:v>
                </c:pt>
                <c:pt idx="107895">
                  <c:v>10787.9</c:v>
                </c:pt>
                <c:pt idx="107896">
                  <c:v>10788</c:v>
                </c:pt>
                <c:pt idx="107897">
                  <c:v>10788.1</c:v>
                </c:pt>
                <c:pt idx="107898">
                  <c:v>10788.2</c:v>
                </c:pt>
                <c:pt idx="107899">
                  <c:v>10788.3</c:v>
                </c:pt>
                <c:pt idx="107900">
                  <c:v>10788.4</c:v>
                </c:pt>
                <c:pt idx="107901">
                  <c:v>10788.5</c:v>
                </c:pt>
                <c:pt idx="107902">
                  <c:v>10788.6</c:v>
                </c:pt>
                <c:pt idx="107903">
                  <c:v>10788.7</c:v>
                </c:pt>
                <c:pt idx="107904">
                  <c:v>10788.8</c:v>
                </c:pt>
                <c:pt idx="107905">
                  <c:v>10788.9</c:v>
                </c:pt>
                <c:pt idx="107906">
                  <c:v>10789</c:v>
                </c:pt>
                <c:pt idx="107907">
                  <c:v>10789.1</c:v>
                </c:pt>
                <c:pt idx="107908">
                  <c:v>10789.2</c:v>
                </c:pt>
                <c:pt idx="107909">
                  <c:v>10789.3</c:v>
                </c:pt>
                <c:pt idx="107910">
                  <c:v>10789.4</c:v>
                </c:pt>
                <c:pt idx="107911">
                  <c:v>10789.5</c:v>
                </c:pt>
                <c:pt idx="107912">
                  <c:v>10789.6</c:v>
                </c:pt>
                <c:pt idx="107913">
                  <c:v>10789.7</c:v>
                </c:pt>
                <c:pt idx="107914">
                  <c:v>10789.8</c:v>
                </c:pt>
                <c:pt idx="107915">
                  <c:v>10789.9</c:v>
                </c:pt>
                <c:pt idx="107916">
                  <c:v>10790</c:v>
                </c:pt>
                <c:pt idx="107917">
                  <c:v>10790.1</c:v>
                </c:pt>
                <c:pt idx="107918">
                  <c:v>10790.2</c:v>
                </c:pt>
                <c:pt idx="107919">
                  <c:v>10790.3</c:v>
                </c:pt>
                <c:pt idx="107920">
                  <c:v>10790.4</c:v>
                </c:pt>
                <c:pt idx="107921">
                  <c:v>10790.5</c:v>
                </c:pt>
                <c:pt idx="107922">
                  <c:v>10790.6</c:v>
                </c:pt>
                <c:pt idx="107923">
                  <c:v>10790.7</c:v>
                </c:pt>
                <c:pt idx="107924">
                  <c:v>10790.8</c:v>
                </c:pt>
                <c:pt idx="107925">
                  <c:v>10790.9</c:v>
                </c:pt>
                <c:pt idx="107926">
                  <c:v>10791</c:v>
                </c:pt>
                <c:pt idx="107927">
                  <c:v>10791.1</c:v>
                </c:pt>
                <c:pt idx="107928">
                  <c:v>10791.2</c:v>
                </c:pt>
                <c:pt idx="107929">
                  <c:v>10791.3</c:v>
                </c:pt>
                <c:pt idx="107930">
                  <c:v>10791.4</c:v>
                </c:pt>
                <c:pt idx="107931">
                  <c:v>10791.5</c:v>
                </c:pt>
                <c:pt idx="107932">
                  <c:v>10791.6</c:v>
                </c:pt>
                <c:pt idx="107933">
                  <c:v>10791.7</c:v>
                </c:pt>
                <c:pt idx="107934">
                  <c:v>10791.8</c:v>
                </c:pt>
                <c:pt idx="107935">
                  <c:v>10791.9</c:v>
                </c:pt>
                <c:pt idx="107936">
                  <c:v>10792</c:v>
                </c:pt>
                <c:pt idx="107937">
                  <c:v>10792.1</c:v>
                </c:pt>
                <c:pt idx="107938">
                  <c:v>10792.2</c:v>
                </c:pt>
                <c:pt idx="107939">
                  <c:v>10792.3</c:v>
                </c:pt>
                <c:pt idx="107940">
                  <c:v>10792.4</c:v>
                </c:pt>
                <c:pt idx="107941">
                  <c:v>10792.5</c:v>
                </c:pt>
                <c:pt idx="107942">
                  <c:v>10792.6</c:v>
                </c:pt>
                <c:pt idx="107943">
                  <c:v>10792.7</c:v>
                </c:pt>
                <c:pt idx="107944">
                  <c:v>10792.8</c:v>
                </c:pt>
                <c:pt idx="107945">
                  <c:v>10792.9</c:v>
                </c:pt>
                <c:pt idx="107946">
                  <c:v>10793</c:v>
                </c:pt>
                <c:pt idx="107947">
                  <c:v>10793.1</c:v>
                </c:pt>
                <c:pt idx="107948">
                  <c:v>10793.2</c:v>
                </c:pt>
                <c:pt idx="107949">
                  <c:v>10793.3</c:v>
                </c:pt>
                <c:pt idx="107950">
                  <c:v>10793.4</c:v>
                </c:pt>
                <c:pt idx="107951">
                  <c:v>10793.5</c:v>
                </c:pt>
                <c:pt idx="107952">
                  <c:v>10793.6</c:v>
                </c:pt>
                <c:pt idx="107953">
                  <c:v>10793.7</c:v>
                </c:pt>
                <c:pt idx="107954">
                  <c:v>10793.8</c:v>
                </c:pt>
                <c:pt idx="107955">
                  <c:v>10793.9</c:v>
                </c:pt>
                <c:pt idx="107956">
                  <c:v>10794</c:v>
                </c:pt>
                <c:pt idx="107957">
                  <c:v>10794.1</c:v>
                </c:pt>
                <c:pt idx="107958">
                  <c:v>10794.2</c:v>
                </c:pt>
                <c:pt idx="107959">
                  <c:v>10794.3</c:v>
                </c:pt>
                <c:pt idx="107960">
                  <c:v>10794.4</c:v>
                </c:pt>
                <c:pt idx="107961">
                  <c:v>10794.5</c:v>
                </c:pt>
                <c:pt idx="107962">
                  <c:v>10794.6</c:v>
                </c:pt>
                <c:pt idx="107963">
                  <c:v>10794.7</c:v>
                </c:pt>
                <c:pt idx="107964">
                  <c:v>10794.8</c:v>
                </c:pt>
                <c:pt idx="107965">
                  <c:v>10794.9</c:v>
                </c:pt>
                <c:pt idx="107966">
                  <c:v>10795</c:v>
                </c:pt>
                <c:pt idx="107967">
                  <c:v>10795.1</c:v>
                </c:pt>
                <c:pt idx="107968">
                  <c:v>10795.2</c:v>
                </c:pt>
                <c:pt idx="107969">
                  <c:v>10795.3</c:v>
                </c:pt>
                <c:pt idx="107970">
                  <c:v>10795.4</c:v>
                </c:pt>
                <c:pt idx="107971">
                  <c:v>10795.5</c:v>
                </c:pt>
                <c:pt idx="107972">
                  <c:v>10795.6</c:v>
                </c:pt>
                <c:pt idx="107973">
                  <c:v>10795.7</c:v>
                </c:pt>
                <c:pt idx="107974">
                  <c:v>10795.8</c:v>
                </c:pt>
                <c:pt idx="107975">
                  <c:v>10795.9</c:v>
                </c:pt>
                <c:pt idx="107976">
                  <c:v>10796</c:v>
                </c:pt>
                <c:pt idx="107977">
                  <c:v>10796.1</c:v>
                </c:pt>
                <c:pt idx="107978">
                  <c:v>10796.2</c:v>
                </c:pt>
                <c:pt idx="107979">
                  <c:v>10796.3</c:v>
                </c:pt>
                <c:pt idx="107980">
                  <c:v>10796.4</c:v>
                </c:pt>
                <c:pt idx="107981">
                  <c:v>10796.5</c:v>
                </c:pt>
                <c:pt idx="107982">
                  <c:v>10796.6</c:v>
                </c:pt>
                <c:pt idx="107983">
                  <c:v>10796.7</c:v>
                </c:pt>
                <c:pt idx="107984">
                  <c:v>10796.8</c:v>
                </c:pt>
                <c:pt idx="107985">
                  <c:v>10796.9</c:v>
                </c:pt>
                <c:pt idx="107986">
                  <c:v>10797</c:v>
                </c:pt>
                <c:pt idx="107987">
                  <c:v>10797.1</c:v>
                </c:pt>
                <c:pt idx="107988">
                  <c:v>10797.2</c:v>
                </c:pt>
                <c:pt idx="107989">
                  <c:v>10797.3</c:v>
                </c:pt>
                <c:pt idx="107990">
                  <c:v>10797.4</c:v>
                </c:pt>
                <c:pt idx="107991">
                  <c:v>10797.5</c:v>
                </c:pt>
                <c:pt idx="107992">
                  <c:v>10797.6</c:v>
                </c:pt>
                <c:pt idx="107993">
                  <c:v>10797.7</c:v>
                </c:pt>
                <c:pt idx="107994">
                  <c:v>10797.8</c:v>
                </c:pt>
                <c:pt idx="107995">
                  <c:v>10797.9</c:v>
                </c:pt>
                <c:pt idx="107996">
                  <c:v>10798</c:v>
                </c:pt>
                <c:pt idx="107997">
                  <c:v>10798.1</c:v>
                </c:pt>
                <c:pt idx="107998">
                  <c:v>10798.2</c:v>
                </c:pt>
                <c:pt idx="107999">
                  <c:v>10798.3</c:v>
                </c:pt>
                <c:pt idx="108000">
                  <c:v>10798.4</c:v>
                </c:pt>
                <c:pt idx="108001">
                  <c:v>10798.5</c:v>
                </c:pt>
                <c:pt idx="108002">
                  <c:v>10798.6</c:v>
                </c:pt>
                <c:pt idx="108003">
                  <c:v>10798.7</c:v>
                </c:pt>
                <c:pt idx="108004">
                  <c:v>10798.8</c:v>
                </c:pt>
                <c:pt idx="108005">
                  <c:v>10798.9</c:v>
                </c:pt>
                <c:pt idx="108006">
                  <c:v>10799</c:v>
                </c:pt>
                <c:pt idx="108007">
                  <c:v>10799.1</c:v>
                </c:pt>
                <c:pt idx="108008">
                  <c:v>10799.2</c:v>
                </c:pt>
                <c:pt idx="108009">
                  <c:v>10799.3</c:v>
                </c:pt>
                <c:pt idx="108010">
                  <c:v>10799.4</c:v>
                </c:pt>
                <c:pt idx="108011">
                  <c:v>10799.5</c:v>
                </c:pt>
                <c:pt idx="108012">
                  <c:v>10799.6</c:v>
                </c:pt>
                <c:pt idx="108013">
                  <c:v>10799.7</c:v>
                </c:pt>
                <c:pt idx="108014">
                  <c:v>10799.8</c:v>
                </c:pt>
                <c:pt idx="108015">
                  <c:v>10799.9</c:v>
                </c:pt>
                <c:pt idx="108016">
                  <c:v>10800</c:v>
                </c:pt>
                <c:pt idx="108017">
                  <c:v>10800.1</c:v>
                </c:pt>
                <c:pt idx="108018">
                  <c:v>10800.2</c:v>
                </c:pt>
                <c:pt idx="108019">
                  <c:v>10800.3</c:v>
                </c:pt>
                <c:pt idx="108020">
                  <c:v>10800.4</c:v>
                </c:pt>
                <c:pt idx="108021">
                  <c:v>10800.5</c:v>
                </c:pt>
                <c:pt idx="108022">
                  <c:v>10800.6</c:v>
                </c:pt>
                <c:pt idx="108023">
                  <c:v>10800.7</c:v>
                </c:pt>
                <c:pt idx="108024">
                  <c:v>10800.8</c:v>
                </c:pt>
                <c:pt idx="108025">
                  <c:v>10800.9</c:v>
                </c:pt>
                <c:pt idx="108026">
                  <c:v>10801</c:v>
                </c:pt>
                <c:pt idx="108027">
                  <c:v>10801.1</c:v>
                </c:pt>
                <c:pt idx="108028">
                  <c:v>10801.2</c:v>
                </c:pt>
                <c:pt idx="108029">
                  <c:v>10801.3</c:v>
                </c:pt>
                <c:pt idx="108030">
                  <c:v>10801.4</c:v>
                </c:pt>
                <c:pt idx="108031">
                  <c:v>10801.5</c:v>
                </c:pt>
                <c:pt idx="108032">
                  <c:v>10801.6</c:v>
                </c:pt>
                <c:pt idx="108033">
                  <c:v>10801.7</c:v>
                </c:pt>
                <c:pt idx="108034">
                  <c:v>10801.8</c:v>
                </c:pt>
                <c:pt idx="108035">
                  <c:v>10801.9</c:v>
                </c:pt>
                <c:pt idx="108036">
                  <c:v>10802</c:v>
                </c:pt>
                <c:pt idx="108037">
                  <c:v>10802.1</c:v>
                </c:pt>
                <c:pt idx="108038">
                  <c:v>10802.2</c:v>
                </c:pt>
                <c:pt idx="108039">
                  <c:v>10802.3</c:v>
                </c:pt>
                <c:pt idx="108040">
                  <c:v>10802.4</c:v>
                </c:pt>
                <c:pt idx="108041">
                  <c:v>10802.5</c:v>
                </c:pt>
                <c:pt idx="108042">
                  <c:v>10802.6</c:v>
                </c:pt>
                <c:pt idx="108043">
                  <c:v>10802.7</c:v>
                </c:pt>
                <c:pt idx="108044">
                  <c:v>10802.8</c:v>
                </c:pt>
                <c:pt idx="108045">
                  <c:v>10802.9</c:v>
                </c:pt>
                <c:pt idx="108046">
                  <c:v>10803</c:v>
                </c:pt>
                <c:pt idx="108047">
                  <c:v>10803.1</c:v>
                </c:pt>
                <c:pt idx="108048">
                  <c:v>10803.2</c:v>
                </c:pt>
                <c:pt idx="108049">
                  <c:v>10803.3</c:v>
                </c:pt>
                <c:pt idx="108050">
                  <c:v>10803.4</c:v>
                </c:pt>
                <c:pt idx="108051">
                  <c:v>10803.5</c:v>
                </c:pt>
                <c:pt idx="108052">
                  <c:v>10803.6</c:v>
                </c:pt>
                <c:pt idx="108053">
                  <c:v>10803.7</c:v>
                </c:pt>
                <c:pt idx="108054">
                  <c:v>10803.8</c:v>
                </c:pt>
                <c:pt idx="108055">
                  <c:v>10803.9</c:v>
                </c:pt>
                <c:pt idx="108056">
                  <c:v>10804</c:v>
                </c:pt>
                <c:pt idx="108057">
                  <c:v>10804.1</c:v>
                </c:pt>
                <c:pt idx="108058">
                  <c:v>10804.2</c:v>
                </c:pt>
                <c:pt idx="108059">
                  <c:v>10804.3</c:v>
                </c:pt>
                <c:pt idx="108060">
                  <c:v>10804.4</c:v>
                </c:pt>
                <c:pt idx="108061">
                  <c:v>10804.5</c:v>
                </c:pt>
                <c:pt idx="108062">
                  <c:v>10804.6</c:v>
                </c:pt>
                <c:pt idx="108063">
                  <c:v>10804.7</c:v>
                </c:pt>
                <c:pt idx="108064">
                  <c:v>10804.8</c:v>
                </c:pt>
                <c:pt idx="108065">
                  <c:v>10804.9</c:v>
                </c:pt>
                <c:pt idx="108066">
                  <c:v>10805</c:v>
                </c:pt>
                <c:pt idx="108067">
                  <c:v>10805.1</c:v>
                </c:pt>
                <c:pt idx="108068">
                  <c:v>10805.2</c:v>
                </c:pt>
                <c:pt idx="108069">
                  <c:v>10805.3</c:v>
                </c:pt>
                <c:pt idx="108070">
                  <c:v>10805.4</c:v>
                </c:pt>
                <c:pt idx="108071">
                  <c:v>10805.5</c:v>
                </c:pt>
                <c:pt idx="108072">
                  <c:v>10805.6</c:v>
                </c:pt>
                <c:pt idx="108073">
                  <c:v>10805.7</c:v>
                </c:pt>
                <c:pt idx="108074">
                  <c:v>10805.8</c:v>
                </c:pt>
                <c:pt idx="108075">
                  <c:v>10805.9</c:v>
                </c:pt>
                <c:pt idx="108076">
                  <c:v>10806</c:v>
                </c:pt>
                <c:pt idx="108077">
                  <c:v>10806.1</c:v>
                </c:pt>
                <c:pt idx="108078">
                  <c:v>10806.2</c:v>
                </c:pt>
                <c:pt idx="108079">
                  <c:v>10806.3</c:v>
                </c:pt>
                <c:pt idx="108080">
                  <c:v>10806.4</c:v>
                </c:pt>
                <c:pt idx="108081">
                  <c:v>10806.5</c:v>
                </c:pt>
                <c:pt idx="108082">
                  <c:v>10806.6</c:v>
                </c:pt>
                <c:pt idx="108083">
                  <c:v>10806.7</c:v>
                </c:pt>
                <c:pt idx="108084">
                  <c:v>10806.8</c:v>
                </c:pt>
                <c:pt idx="108085">
                  <c:v>10806.9</c:v>
                </c:pt>
                <c:pt idx="108086">
                  <c:v>10807</c:v>
                </c:pt>
                <c:pt idx="108087">
                  <c:v>10807.1</c:v>
                </c:pt>
                <c:pt idx="108088">
                  <c:v>10807.2</c:v>
                </c:pt>
                <c:pt idx="108089">
                  <c:v>10807.3</c:v>
                </c:pt>
                <c:pt idx="108090">
                  <c:v>10807.4</c:v>
                </c:pt>
                <c:pt idx="108091">
                  <c:v>10807.5</c:v>
                </c:pt>
                <c:pt idx="108092">
                  <c:v>10807.6</c:v>
                </c:pt>
                <c:pt idx="108093">
                  <c:v>10807.7</c:v>
                </c:pt>
                <c:pt idx="108094">
                  <c:v>10807.8</c:v>
                </c:pt>
                <c:pt idx="108095">
                  <c:v>10807.9</c:v>
                </c:pt>
                <c:pt idx="108096">
                  <c:v>10808</c:v>
                </c:pt>
                <c:pt idx="108097">
                  <c:v>10808.1</c:v>
                </c:pt>
                <c:pt idx="108098">
                  <c:v>10808.2</c:v>
                </c:pt>
                <c:pt idx="108099">
                  <c:v>10808.3</c:v>
                </c:pt>
                <c:pt idx="108100">
                  <c:v>10808.4</c:v>
                </c:pt>
                <c:pt idx="108101">
                  <c:v>10808.5</c:v>
                </c:pt>
                <c:pt idx="108102">
                  <c:v>10808.6</c:v>
                </c:pt>
                <c:pt idx="108103">
                  <c:v>10808.7</c:v>
                </c:pt>
                <c:pt idx="108104">
                  <c:v>10808.8</c:v>
                </c:pt>
                <c:pt idx="108105">
                  <c:v>10808.9</c:v>
                </c:pt>
                <c:pt idx="108106">
                  <c:v>10809</c:v>
                </c:pt>
                <c:pt idx="108107">
                  <c:v>10809.1</c:v>
                </c:pt>
                <c:pt idx="108108">
                  <c:v>10809.2</c:v>
                </c:pt>
                <c:pt idx="108109">
                  <c:v>10809.3</c:v>
                </c:pt>
                <c:pt idx="108110">
                  <c:v>10809.4</c:v>
                </c:pt>
                <c:pt idx="108111">
                  <c:v>10809.5</c:v>
                </c:pt>
                <c:pt idx="108112">
                  <c:v>10809.6</c:v>
                </c:pt>
                <c:pt idx="108113">
                  <c:v>10809.7</c:v>
                </c:pt>
                <c:pt idx="108114">
                  <c:v>10809.8</c:v>
                </c:pt>
                <c:pt idx="108115">
                  <c:v>10809.9</c:v>
                </c:pt>
                <c:pt idx="108116">
                  <c:v>10810</c:v>
                </c:pt>
                <c:pt idx="108117">
                  <c:v>10810.1</c:v>
                </c:pt>
                <c:pt idx="108118">
                  <c:v>10810.2</c:v>
                </c:pt>
                <c:pt idx="108119">
                  <c:v>10810.3</c:v>
                </c:pt>
                <c:pt idx="108120">
                  <c:v>10810.4</c:v>
                </c:pt>
                <c:pt idx="108121">
                  <c:v>10810.5</c:v>
                </c:pt>
                <c:pt idx="108122">
                  <c:v>10810.6</c:v>
                </c:pt>
                <c:pt idx="108123">
                  <c:v>10810.7</c:v>
                </c:pt>
                <c:pt idx="108124">
                  <c:v>10810.8</c:v>
                </c:pt>
                <c:pt idx="108125">
                  <c:v>10810.9</c:v>
                </c:pt>
                <c:pt idx="108126">
                  <c:v>10811</c:v>
                </c:pt>
                <c:pt idx="108127">
                  <c:v>10811.1</c:v>
                </c:pt>
                <c:pt idx="108128">
                  <c:v>10811.2</c:v>
                </c:pt>
                <c:pt idx="108129">
                  <c:v>10811.3</c:v>
                </c:pt>
                <c:pt idx="108130">
                  <c:v>10811.4</c:v>
                </c:pt>
                <c:pt idx="108131">
                  <c:v>10811.5</c:v>
                </c:pt>
                <c:pt idx="108132">
                  <c:v>10811.6</c:v>
                </c:pt>
                <c:pt idx="108133">
                  <c:v>10811.7</c:v>
                </c:pt>
                <c:pt idx="108134">
                  <c:v>10811.8</c:v>
                </c:pt>
                <c:pt idx="108135">
                  <c:v>10811.9</c:v>
                </c:pt>
                <c:pt idx="108136">
                  <c:v>10812</c:v>
                </c:pt>
                <c:pt idx="108137">
                  <c:v>10812.1</c:v>
                </c:pt>
                <c:pt idx="108138">
                  <c:v>10812.2</c:v>
                </c:pt>
                <c:pt idx="108139">
                  <c:v>10812.3</c:v>
                </c:pt>
                <c:pt idx="108140">
                  <c:v>10812.4</c:v>
                </c:pt>
                <c:pt idx="108141">
                  <c:v>10812.5</c:v>
                </c:pt>
                <c:pt idx="108142">
                  <c:v>10812.6</c:v>
                </c:pt>
                <c:pt idx="108143">
                  <c:v>10812.7</c:v>
                </c:pt>
                <c:pt idx="108144">
                  <c:v>10812.8</c:v>
                </c:pt>
                <c:pt idx="108145">
                  <c:v>10812.9</c:v>
                </c:pt>
                <c:pt idx="108146">
                  <c:v>10813</c:v>
                </c:pt>
                <c:pt idx="108147">
                  <c:v>10813.1</c:v>
                </c:pt>
                <c:pt idx="108148">
                  <c:v>10813.2</c:v>
                </c:pt>
                <c:pt idx="108149">
                  <c:v>10813.3</c:v>
                </c:pt>
                <c:pt idx="108150">
                  <c:v>10813.4</c:v>
                </c:pt>
                <c:pt idx="108151">
                  <c:v>10813.5</c:v>
                </c:pt>
                <c:pt idx="108152">
                  <c:v>10813.6</c:v>
                </c:pt>
                <c:pt idx="108153">
                  <c:v>10813.7</c:v>
                </c:pt>
                <c:pt idx="108154">
                  <c:v>10813.8</c:v>
                </c:pt>
                <c:pt idx="108155">
                  <c:v>10813.9</c:v>
                </c:pt>
                <c:pt idx="108156">
                  <c:v>10814</c:v>
                </c:pt>
                <c:pt idx="108157">
                  <c:v>10814.1</c:v>
                </c:pt>
                <c:pt idx="108158">
                  <c:v>10814.2</c:v>
                </c:pt>
                <c:pt idx="108159">
                  <c:v>10814.3</c:v>
                </c:pt>
                <c:pt idx="108160">
                  <c:v>10814.4</c:v>
                </c:pt>
                <c:pt idx="108161">
                  <c:v>10814.5</c:v>
                </c:pt>
                <c:pt idx="108162">
                  <c:v>10814.6</c:v>
                </c:pt>
                <c:pt idx="108163">
                  <c:v>10814.7</c:v>
                </c:pt>
                <c:pt idx="108164">
                  <c:v>10814.8</c:v>
                </c:pt>
                <c:pt idx="108165">
                  <c:v>10814.9</c:v>
                </c:pt>
                <c:pt idx="108166">
                  <c:v>10815</c:v>
                </c:pt>
                <c:pt idx="108167">
                  <c:v>10815.1</c:v>
                </c:pt>
                <c:pt idx="108168">
                  <c:v>10815.2</c:v>
                </c:pt>
                <c:pt idx="108169">
                  <c:v>10815.3</c:v>
                </c:pt>
                <c:pt idx="108170">
                  <c:v>10815.4</c:v>
                </c:pt>
                <c:pt idx="108171">
                  <c:v>10815.5</c:v>
                </c:pt>
                <c:pt idx="108172">
                  <c:v>10815.6</c:v>
                </c:pt>
                <c:pt idx="108173">
                  <c:v>10815.7</c:v>
                </c:pt>
                <c:pt idx="108174">
                  <c:v>10815.8</c:v>
                </c:pt>
                <c:pt idx="108175">
                  <c:v>10815.9</c:v>
                </c:pt>
                <c:pt idx="108176">
                  <c:v>10816</c:v>
                </c:pt>
                <c:pt idx="108177">
                  <c:v>10816.1</c:v>
                </c:pt>
                <c:pt idx="108178">
                  <c:v>10816.2</c:v>
                </c:pt>
                <c:pt idx="108179">
                  <c:v>10816.3</c:v>
                </c:pt>
                <c:pt idx="108180">
                  <c:v>10816.4</c:v>
                </c:pt>
                <c:pt idx="108181">
                  <c:v>10816.5</c:v>
                </c:pt>
                <c:pt idx="108182">
                  <c:v>10816.6</c:v>
                </c:pt>
                <c:pt idx="108183">
                  <c:v>10816.7</c:v>
                </c:pt>
                <c:pt idx="108184">
                  <c:v>10816.8</c:v>
                </c:pt>
                <c:pt idx="108185">
                  <c:v>10816.9</c:v>
                </c:pt>
                <c:pt idx="108186">
                  <c:v>10817</c:v>
                </c:pt>
                <c:pt idx="108187">
                  <c:v>10817.1</c:v>
                </c:pt>
                <c:pt idx="108188">
                  <c:v>10817.2</c:v>
                </c:pt>
                <c:pt idx="108189">
                  <c:v>10817.3</c:v>
                </c:pt>
                <c:pt idx="108190">
                  <c:v>10817.4</c:v>
                </c:pt>
                <c:pt idx="108191">
                  <c:v>10817.5</c:v>
                </c:pt>
                <c:pt idx="108192">
                  <c:v>10817.6</c:v>
                </c:pt>
                <c:pt idx="108193">
                  <c:v>10817.7</c:v>
                </c:pt>
                <c:pt idx="108194">
                  <c:v>10817.8</c:v>
                </c:pt>
                <c:pt idx="108195">
                  <c:v>10817.9</c:v>
                </c:pt>
                <c:pt idx="108196">
                  <c:v>10818</c:v>
                </c:pt>
                <c:pt idx="108197">
                  <c:v>10818.1</c:v>
                </c:pt>
                <c:pt idx="108198">
                  <c:v>10818.2</c:v>
                </c:pt>
                <c:pt idx="108199">
                  <c:v>10818.3</c:v>
                </c:pt>
                <c:pt idx="108200">
                  <c:v>10818.4</c:v>
                </c:pt>
                <c:pt idx="108201">
                  <c:v>10818.5</c:v>
                </c:pt>
                <c:pt idx="108202">
                  <c:v>10818.6</c:v>
                </c:pt>
                <c:pt idx="108203">
                  <c:v>10818.7</c:v>
                </c:pt>
                <c:pt idx="108204">
                  <c:v>10818.8</c:v>
                </c:pt>
                <c:pt idx="108205">
                  <c:v>10818.9</c:v>
                </c:pt>
                <c:pt idx="108206">
                  <c:v>10819</c:v>
                </c:pt>
                <c:pt idx="108207">
                  <c:v>10819.1</c:v>
                </c:pt>
                <c:pt idx="108208">
                  <c:v>10819.2</c:v>
                </c:pt>
                <c:pt idx="108209">
                  <c:v>10819.3</c:v>
                </c:pt>
                <c:pt idx="108210">
                  <c:v>10819.4</c:v>
                </c:pt>
                <c:pt idx="108211">
                  <c:v>10819.5</c:v>
                </c:pt>
                <c:pt idx="108212">
                  <c:v>10819.6</c:v>
                </c:pt>
                <c:pt idx="108213">
                  <c:v>10819.7</c:v>
                </c:pt>
                <c:pt idx="108214">
                  <c:v>10819.8</c:v>
                </c:pt>
                <c:pt idx="108215">
                  <c:v>10819.9</c:v>
                </c:pt>
                <c:pt idx="108216">
                  <c:v>10820</c:v>
                </c:pt>
                <c:pt idx="108217">
                  <c:v>10820.1</c:v>
                </c:pt>
                <c:pt idx="108218">
                  <c:v>10820.2</c:v>
                </c:pt>
                <c:pt idx="108219">
                  <c:v>10820.3</c:v>
                </c:pt>
                <c:pt idx="108220">
                  <c:v>10820.4</c:v>
                </c:pt>
                <c:pt idx="108221">
                  <c:v>10820.5</c:v>
                </c:pt>
                <c:pt idx="108222">
                  <c:v>10820.6</c:v>
                </c:pt>
                <c:pt idx="108223">
                  <c:v>10820.7</c:v>
                </c:pt>
                <c:pt idx="108224">
                  <c:v>10820.8</c:v>
                </c:pt>
                <c:pt idx="108225">
                  <c:v>10820.9</c:v>
                </c:pt>
                <c:pt idx="108226">
                  <c:v>10821</c:v>
                </c:pt>
                <c:pt idx="108227">
                  <c:v>10821.1</c:v>
                </c:pt>
                <c:pt idx="108228">
                  <c:v>10821.2</c:v>
                </c:pt>
                <c:pt idx="108229">
                  <c:v>10821.3</c:v>
                </c:pt>
                <c:pt idx="108230">
                  <c:v>10821.4</c:v>
                </c:pt>
                <c:pt idx="108231">
                  <c:v>10821.5</c:v>
                </c:pt>
                <c:pt idx="108232">
                  <c:v>10821.6</c:v>
                </c:pt>
                <c:pt idx="108233">
                  <c:v>10821.7</c:v>
                </c:pt>
                <c:pt idx="108234">
                  <c:v>10821.8</c:v>
                </c:pt>
                <c:pt idx="108235">
                  <c:v>10821.9</c:v>
                </c:pt>
                <c:pt idx="108236">
                  <c:v>10822</c:v>
                </c:pt>
                <c:pt idx="108237">
                  <c:v>10822.1</c:v>
                </c:pt>
                <c:pt idx="108238">
                  <c:v>10822.2</c:v>
                </c:pt>
                <c:pt idx="108239">
                  <c:v>10822.3</c:v>
                </c:pt>
                <c:pt idx="108240">
                  <c:v>10822.4</c:v>
                </c:pt>
                <c:pt idx="108241">
                  <c:v>10822.5</c:v>
                </c:pt>
                <c:pt idx="108242">
                  <c:v>10822.6</c:v>
                </c:pt>
                <c:pt idx="108243">
                  <c:v>10822.7</c:v>
                </c:pt>
                <c:pt idx="108244">
                  <c:v>10822.8</c:v>
                </c:pt>
                <c:pt idx="108245">
                  <c:v>10822.9</c:v>
                </c:pt>
                <c:pt idx="108246">
                  <c:v>10823</c:v>
                </c:pt>
                <c:pt idx="108247">
                  <c:v>10823.1</c:v>
                </c:pt>
                <c:pt idx="108248">
                  <c:v>10823.2</c:v>
                </c:pt>
                <c:pt idx="108249">
                  <c:v>10823.3</c:v>
                </c:pt>
                <c:pt idx="108250">
                  <c:v>10823.4</c:v>
                </c:pt>
                <c:pt idx="108251">
                  <c:v>10823.5</c:v>
                </c:pt>
                <c:pt idx="108252">
                  <c:v>10823.6</c:v>
                </c:pt>
                <c:pt idx="108253">
                  <c:v>10823.7</c:v>
                </c:pt>
                <c:pt idx="108254">
                  <c:v>10823.8</c:v>
                </c:pt>
                <c:pt idx="108255">
                  <c:v>10823.9</c:v>
                </c:pt>
                <c:pt idx="108256">
                  <c:v>10824</c:v>
                </c:pt>
                <c:pt idx="108257">
                  <c:v>10824.1</c:v>
                </c:pt>
                <c:pt idx="108258">
                  <c:v>10824.2</c:v>
                </c:pt>
                <c:pt idx="108259">
                  <c:v>10824.3</c:v>
                </c:pt>
                <c:pt idx="108260">
                  <c:v>10824.4</c:v>
                </c:pt>
                <c:pt idx="108261">
                  <c:v>10824.5</c:v>
                </c:pt>
                <c:pt idx="108262">
                  <c:v>10824.6</c:v>
                </c:pt>
                <c:pt idx="108263">
                  <c:v>10824.7</c:v>
                </c:pt>
                <c:pt idx="108264">
                  <c:v>10824.8</c:v>
                </c:pt>
                <c:pt idx="108265">
                  <c:v>10824.9</c:v>
                </c:pt>
                <c:pt idx="108266">
                  <c:v>10825</c:v>
                </c:pt>
                <c:pt idx="108267">
                  <c:v>10825.1</c:v>
                </c:pt>
                <c:pt idx="108268">
                  <c:v>10825.2</c:v>
                </c:pt>
                <c:pt idx="108269">
                  <c:v>10825.3</c:v>
                </c:pt>
                <c:pt idx="108270">
                  <c:v>10825.4</c:v>
                </c:pt>
                <c:pt idx="108271">
                  <c:v>10825.5</c:v>
                </c:pt>
                <c:pt idx="108272">
                  <c:v>10825.6</c:v>
                </c:pt>
                <c:pt idx="108273">
                  <c:v>10825.7</c:v>
                </c:pt>
                <c:pt idx="108274">
                  <c:v>10825.8</c:v>
                </c:pt>
                <c:pt idx="108275">
                  <c:v>10825.9</c:v>
                </c:pt>
                <c:pt idx="108276">
                  <c:v>10826</c:v>
                </c:pt>
                <c:pt idx="108277">
                  <c:v>10826.1</c:v>
                </c:pt>
                <c:pt idx="108278">
                  <c:v>10826.2</c:v>
                </c:pt>
                <c:pt idx="108279">
                  <c:v>10826.3</c:v>
                </c:pt>
                <c:pt idx="108280">
                  <c:v>10826.4</c:v>
                </c:pt>
                <c:pt idx="108281">
                  <c:v>10826.5</c:v>
                </c:pt>
                <c:pt idx="108282">
                  <c:v>10826.6</c:v>
                </c:pt>
                <c:pt idx="108283">
                  <c:v>10826.7</c:v>
                </c:pt>
                <c:pt idx="108284">
                  <c:v>10826.8</c:v>
                </c:pt>
                <c:pt idx="108285">
                  <c:v>10826.9</c:v>
                </c:pt>
                <c:pt idx="108286">
                  <c:v>10827</c:v>
                </c:pt>
                <c:pt idx="108287">
                  <c:v>10827.1</c:v>
                </c:pt>
                <c:pt idx="108288">
                  <c:v>10827.2</c:v>
                </c:pt>
                <c:pt idx="108289">
                  <c:v>10827.3</c:v>
                </c:pt>
                <c:pt idx="108290">
                  <c:v>10827.4</c:v>
                </c:pt>
                <c:pt idx="108291">
                  <c:v>10827.5</c:v>
                </c:pt>
                <c:pt idx="108292">
                  <c:v>10827.6</c:v>
                </c:pt>
                <c:pt idx="108293">
                  <c:v>10827.7</c:v>
                </c:pt>
                <c:pt idx="108294">
                  <c:v>10827.8</c:v>
                </c:pt>
                <c:pt idx="108295">
                  <c:v>10827.9</c:v>
                </c:pt>
                <c:pt idx="108296">
                  <c:v>10828</c:v>
                </c:pt>
                <c:pt idx="108297">
                  <c:v>10828.1</c:v>
                </c:pt>
                <c:pt idx="108298">
                  <c:v>10828.2</c:v>
                </c:pt>
                <c:pt idx="108299">
                  <c:v>10828.3</c:v>
                </c:pt>
                <c:pt idx="108300">
                  <c:v>10828.4</c:v>
                </c:pt>
                <c:pt idx="108301">
                  <c:v>10828.5</c:v>
                </c:pt>
                <c:pt idx="108302">
                  <c:v>10828.6</c:v>
                </c:pt>
                <c:pt idx="108303">
                  <c:v>10828.7</c:v>
                </c:pt>
                <c:pt idx="108304">
                  <c:v>10828.8</c:v>
                </c:pt>
                <c:pt idx="108305">
                  <c:v>10828.9</c:v>
                </c:pt>
                <c:pt idx="108306">
                  <c:v>10829</c:v>
                </c:pt>
                <c:pt idx="108307">
                  <c:v>10829.1</c:v>
                </c:pt>
                <c:pt idx="108308">
                  <c:v>10829.2</c:v>
                </c:pt>
                <c:pt idx="108309">
                  <c:v>10829.3</c:v>
                </c:pt>
                <c:pt idx="108310">
                  <c:v>10829.4</c:v>
                </c:pt>
                <c:pt idx="108311">
                  <c:v>10829.5</c:v>
                </c:pt>
                <c:pt idx="108312">
                  <c:v>10829.6</c:v>
                </c:pt>
                <c:pt idx="108313">
                  <c:v>10829.7</c:v>
                </c:pt>
                <c:pt idx="108314">
                  <c:v>10829.8</c:v>
                </c:pt>
                <c:pt idx="108315">
                  <c:v>10829.9</c:v>
                </c:pt>
                <c:pt idx="108316">
                  <c:v>10830</c:v>
                </c:pt>
                <c:pt idx="108317">
                  <c:v>10830.1</c:v>
                </c:pt>
                <c:pt idx="108318">
                  <c:v>10830.2</c:v>
                </c:pt>
                <c:pt idx="108319">
                  <c:v>10830.3</c:v>
                </c:pt>
                <c:pt idx="108320">
                  <c:v>10830.4</c:v>
                </c:pt>
                <c:pt idx="108321">
                  <c:v>10830.5</c:v>
                </c:pt>
                <c:pt idx="108322">
                  <c:v>10830.6</c:v>
                </c:pt>
                <c:pt idx="108323">
                  <c:v>10830.7</c:v>
                </c:pt>
                <c:pt idx="108324">
                  <c:v>10830.8</c:v>
                </c:pt>
                <c:pt idx="108325">
                  <c:v>10830.9</c:v>
                </c:pt>
                <c:pt idx="108326">
                  <c:v>10831</c:v>
                </c:pt>
                <c:pt idx="108327">
                  <c:v>10831.1</c:v>
                </c:pt>
                <c:pt idx="108328">
                  <c:v>10831.2</c:v>
                </c:pt>
                <c:pt idx="108329">
                  <c:v>10831.3</c:v>
                </c:pt>
                <c:pt idx="108330">
                  <c:v>10831.4</c:v>
                </c:pt>
                <c:pt idx="108331">
                  <c:v>10831.5</c:v>
                </c:pt>
                <c:pt idx="108332">
                  <c:v>10831.6</c:v>
                </c:pt>
                <c:pt idx="108333">
                  <c:v>10831.7</c:v>
                </c:pt>
                <c:pt idx="108334">
                  <c:v>10831.8</c:v>
                </c:pt>
                <c:pt idx="108335">
                  <c:v>10831.9</c:v>
                </c:pt>
                <c:pt idx="108336">
                  <c:v>10832</c:v>
                </c:pt>
                <c:pt idx="108337">
                  <c:v>10832.1</c:v>
                </c:pt>
                <c:pt idx="108338">
                  <c:v>10832.2</c:v>
                </c:pt>
                <c:pt idx="108339">
                  <c:v>10832.3</c:v>
                </c:pt>
                <c:pt idx="108340">
                  <c:v>10832.4</c:v>
                </c:pt>
                <c:pt idx="108341">
                  <c:v>10832.5</c:v>
                </c:pt>
                <c:pt idx="108342">
                  <c:v>10832.6</c:v>
                </c:pt>
                <c:pt idx="108343">
                  <c:v>10832.7</c:v>
                </c:pt>
                <c:pt idx="108344">
                  <c:v>10832.8</c:v>
                </c:pt>
                <c:pt idx="108345">
                  <c:v>10832.9</c:v>
                </c:pt>
                <c:pt idx="108346">
                  <c:v>10833</c:v>
                </c:pt>
                <c:pt idx="108347">
                  <c:v>10833.1</c:v>
                </c:pt>
                <c:pt idx="108348">
                  <c:v>10833.2</c:v>
                </c:pt>
                <c:pt idx="108349">
                  <c:v>10833.3</c:v>
                </c:pt>
                <c:pt idx="108350">
                  <c:v>10833.4</c:v>
                </c:pt>
                <c:pt idx="108351">
                  <c:v>10833.5</c:v>
                </c:pt>
                <c:pt idx="108352">
                  <c:v>10833.6</c:v>
                </c:pt>
                <c:pt idx="108353">
                  <c:v>10833.7</c:v>
                </c:pt>
                <c:pt idx="108354">
                  <c:v>10833.8</c:v>
                </c:pt>
                <c:pt idx="108355">
                  <c:v>10833.9</c:v>
                </c:pt>
                <c:pt idx="108356">
                  <c:v>10834</c:v>
                </c:pt>
                <c:pt idx="108357">
                  <c:v>10834.1</c:v>
                </c:pt>
                <c:pt idx="108358">
                  <c:v>10834.2</c:v>
                </c:pt>
                <c:pt idx="108359">
                  <c:v>10834.3</c:v>
                </c:pt>
                <c:pt idx="108360">
                  <c:v>10834.4</c:v>
                </c:pt>
                <c:pt idx="108361">
                  <c:v>10834.5</c:v>
                </c:pt>
                <c:pt idx="108362">
                  <c:v>10834.6</c:v>
                </c:pt>
                <c:pt idx="108363">
                  <c:v>10834.7</c:v>
                </c:pt>
                <c:pt idx="108364">
                  <c:v>10834.8</c:v>
                </c:pt>
                <c:pt idx="108365">
                  <c:v>10834.9</c:v>
                </c:pt>
                <c:pt idx="108366">
                  <c:v>10835</c:v>
                </c:pt>
                <c:pt idx="108367">
                  <c:v>10835.1</c:v>
                </c:pt>
                <c:pt idx="108368">
                  <c:v>10835.2</c:v>
                </c:pt>
                <c:pt idx="108369">
                  <c:v>10835.3</c:v>
                </c:pt>
                <c:pt idx="108370">
                  <c:v>10835.4</c:v>
                </c:pt>
                <c:pt idx="108371">
                  <c:v>10835.5</c:v>
                </c:pt>
                <c:pt idx="108372">
                  <c:v>10835.6</c:v>
                </c:pt>
                <c:pt idx="108373">
                  <c:v>10835.7</c:v>
                </c:pt>
                <c:pt idx="108374">
                  <c:v>10835.8</c:v>
                </c:pt>
                <c:pt idx="108375">
                  <c:v>10835.9</c:v>
                </c:pt>
                <c:pt idx="108376">
                  <c:v>10836</c:v>
                </c:pt>
                <c:pt idx="108377">
                  <c:v>10836.1</c:v>
                </c:pt>
                <c:pt idx="108378">
                  <c:v>10836.2</c:v>
                </c:pt>
                <c:pt idx="108379">
                  <c:v>10836.3</c:v>
                </c:pt>
                <c:pt idx="108380">
                  <c:v>10836.4</c:v>
                </c:pt>
                <c:pt idx="108381">
                  <c:v>10836.5</c:v>
                </c:pt>
                <c:pt idx="108382">
                  <c:v>10836.6</c:v>
                </c:pt>
                <c:pt idx="108383">
                  <c:v>10836.7</c:v>
                </c:pt>
                <c:pt idx="108384">
                  <c:v>10836.8</c:v>
                </c:pt>
                <c:pt idx="108385">
                  <c:v>10836.9</c:v>
                </c:pt>
                <c:pt idx="108386">
                  <c:v>10837</c:v>
                </c:pt>
                <c:pt idx="108387">
                  <c:v>10837.1</c:v>
                </c:pt>
                <c:pt idx="108388">
                  <c:v>10837.2</c:v>
                </c:pt>
                <c:pt idx="108389">
                  <c:v>10837.3</c:v>
                </c:pt>
                <c:pt idx="108390">
                  <c:v>10837.4</c:v>
                </c:pt>
                <c:pt idx="108391">
                  <c:v>10837.5</c:v>
                </c:pt>
                <c:pt idx="108392">
                  <c:v>10837.6</c:v>
                </c:pt>
                <c:pt idx="108393">
                  <c:v>10837.7</c:v>
                </c:pt>
                <c:pt idx="108394">
                  <c:v>10837.8</c:v>
                </c:pt>
                <c:pt idx="108395">
                  <c:v>10837.9</c:v>
                </c:pt>
                <c:pt idx="108396">
                  <c:v>10838</c:v>
                </c:pt>
                <c:pt idx="108397">
                  <c:v>10838.1</c:v>
                </c:pt>
                <c:pt idx="108398">
                  <c:v>10838.2</c:v>
                </c:pt>
                <c:pt idx="108399">
                  <c:v>10838.3</c:v>
                </c:pt>
                <c:pt idx="108400">
                  <c:v>10838.4</c:v>
                </c:pt>
                <c:pt idx="108401">
                  <c:v>10838.5</c:v>
                </c:pt>
                <c:pt idx="108402">
                  <c:v>10838.6</c:v>
                </c:pt>
                <c:pt idx="108403">
                  <c:v>10838.7</c:v>
                </c:pt>
                <c:pt idx="108404">
                  <c:v>10838.8</c:v>
                </c:pt>
                <c:pt idx="108405">
                  <c:v>10838.9</c:v>
                </c:pt>
                <c:pt idx="108406">
                  <c:v>10839</c:v>
                </c:pt>
                <c:pt idx="108407">
                  <c:v>10839.1</c:v>
                </c:pt>
                <c:pt idx="108408">
                  <c:v>10839.2</c:v>
                </c:pt>
                <c:pt idx="108409">
                  <c:v>10839.3</c:v>
                </c:pt>
                <c:pt idx="108410">
                  <c:v>10839.4</c:v>
                </c:pt>
                <c:pt idx="108411">
                  <c:v>10839.5</c:v>
                </c:pt>
                <c:pt idx="108412">
                  <c:v>10839.6</c:v>
                </c:pt>
                <c:pt idx="108413">
                  <c:v>10839.7</c:v>
                </c:pt>
                <c:pt idx="108414">
                  <c:v>10839.8</c:v>
                </c:pt>
                <c:pt idx="108415">
                  <c:v>10839.9</c:v>
                </c:pt>
                <c:pt idx="108416">
                  <c:v>10840</c:v>
                </c:pt>
                <c:pt idx="108417">
                  <c:v>10840.1</c:v>
                </c:pt>
                <c:pt idx="108418">
                  <c:v>10840.2</c:v>
                </c:pt>
                <c:pt idx="108419">
                  <c:v>10840.3</c:v>
                </c:pt>
                <c:pt idx="108420">
                  <c:v>10840.4</c:v>
                </c:pt>
                <c:pt idx="108421">
                  <c:v>10840.5</c:v>
                </c:pt>
                <c:pt idx="108422">
                  <c:v>10840.6</c:v>
                </c:pt>
                <c:pt idx="108423">
                  <c:v>10840.7</c:v>
                </c:pt>
                <c:pt idx="108424">
                  <c:v>10840.8</c:v>
                </c:pt>
                <c:pt idx="108425">
                  <c:v>10840.9</c:v>
                </c:pt>
                <c:pt idx="108426">
                  <c:v>10841</c:v>
                </c:pt>
                <c:pt idx="108427">
                  <c:v>10841.1</c:v>
                </c:pt>
                <c:pt idx="108428">
                  <c:v>10841.2</c:v>
                </c:pt>
                <c:pt idx="108429">
                  <c:v>10841.3</c:v>
                </c:pt>
                <c:pt idx="108430">
                  <c:v>10841.4</c:v>
                </c:pt>
                <c:pt idx="108431">
                  <c:v>10841.5</c:v>
                </c:pt>
                <c:pt idx="108432">
                  <c:v>10841.6</c:v>
                </c:pt>
                <c:pt idx="108433">
                  <c:v>10841.7</c:v>
                </c:pt>
                <c:pt idx="108434">
                  <c:v>10841.8</c:v>
                </c:pt>
                <c:pt idx="108435">
                  <c:v>10841.9</c:v>
                </c:pt>
                <c:pt idx="108436">
                  <c:v>10842</c:v>
                </c:pt>
                <c:pt idx="108437">
                  <c:v>10842.1</c:v>
                </c:pt>
                <c:pt idx="108438">
                  <c:v>10842.2</c:v>
                </c:pt>
                <c:pt idx="108439">
                  <c:v>10842.3</c:v>
                </c:pt>
                <c:pt idx="108440">
                  <c:v>10842.4</c:v>
                </c:pt>
                <c:pt idx="108441">
                  <c:v>10842.5</c:v>
                </c:pt>
                <c:pt idx="108442">
                  <c:v>10842.6</c:v>
                </c:pt>
                <c:pt idx="108443">
                  <c:v>10842.7</c:v>
                </c:pt>
                <c:pt idx="108444">
                  <c:v>10842.8</c:v>
                </c:pt>
                <c:pt idx="108445">
                  <c:v>10842.9</c:v>
                </c:pt>
                <c:pt idx="108446">
                  <c:v>10843</c:v>
                </c:pt>
                <c:pt idx="108447">
                  <c:v>10843.1</c:v>
                </c:pt>
                <c:pt idx="108448">
                  <c:v>10843.2</c:v>
                </c:pt>
                <c:pt idx="108449">
                  <c:v>10843.3</c:v>
                </c:pt>
                <c:pt idx="108450">
                  <c:v>10843.4</c:v>
                </c:pt>
                <c:pt idx="108451">
                  <c:v>10843.5</c:v>
                </c:pt>
                <c:pt idx="108452">
                  <c:v>10843.6</c:v>
                </c:pt>
                <c:pt idx="108453">
                  <c:v>10843.7</c:v>
                </c:pt>
                <c:pt idx="108454">
                  <c:v>10843.8</c:v>
                </c:pt>
                <c:pt idx="108455">
                  <c:v>10843.9</c:v>
                </c:pt>
                <c:pt idx="108456">
                  <c:v>10844</c:v>
                </c:pt>
                <c:pt idx="108457">
                  <c:v>10844.1</c:v>
                </c:pt>
                <c:pt idx="108458">
                  <c:v>10844.2</c:v>
                </c:pt>
                <c:pt idx="108459">
                  <c:v>10844.3</c:v>
                </c:pt>
                <c:pt idx="108460">
                  <c:v>10844.4</c:v>
                </c:pt>
                <c:pt idx="108461">
                  <c:v>10844.5</c:v>
                </c:pt>
                <c:pt idx="108462">
                  <c:v>10844.6</c:v>
                </c:pt>
                <c:pt idx="108463">
                  <c:v>10844.7</c:v>
                </c:pt>
                <c:pt idx="108464">
                  <c:v>10844.8</c:v>
                </c:pt>
                <c:pt idx="108465">
                  <c:v>10844.9</c:v>
                </c:pt>
                <c:pt idx="108466">
                  <c:v>10845</c:v>
                </c:pt>
                <c:pt idx="108467">
                  <c:v>10845.1</c:v>
                </c:pt>
                <c:pt idx="108468">
                  <c:v>10845.2</c:v>
                </c:pt>
                <c:pt idx="108469">
                  <c:v>10845.3</c:v>
                </c:pt>
                <c:pt idx="108470">
                  <c:v>10845.4</c:v>
                </c:pt>
                <c:pt idx="108471">
                  <c:v>10845.5</c:v>
                </c:pt>
                <c:pt idx="108472">
                  <c:v>10845.6</c:v>
                </c:pt>
                <c:pt idx="108473">
                  <c:v>10845.7</c:v>
                </c:pt>
                <c:pt idx="108474">
                  <c:v>10845.8</c:v>
                </c:pt>
                <c:pt idx="108475">
                  <c:v>10845.9</c:v>
                </c:pt>
                <c:pt idx="108476">
                  <c:v>10846</c:v>
                </c:pt>
                <c:pt idx="108477">
                  <c:v>10846.1</c:v>
                </c:pt>
                <c:pt idx="108478">
                  <c:v>10846.2</c:v>
                </c:pt>
                <c:pt idx="108479">
                  <c:v>10846.3</c:v>
                </c:pt>
                <c:pt idx="108480">
                  <c:v>10846.4</c:v>
                </c:pt>
                <c:pt idx="108481">
                  <c:v>10846.5</c:v>
                </c:pt>
                <c:pt idx="108482">
                  <c:v>10846.6</c:v>
                </c:pt>
                <c:pt idx="108483">
                  <c:v>10846.7</c:v>
                </c:pt>
                <c:pt idx="108484">
                  <c:v>10846.8</c:v>
                </c:pt>
                <c:pt idx="108485">
                  <c:v>10846.9</c:v>
                </c:pt>
                <c:pt idx="108486">
                  <c:v>10847</c:v>
                </c:pt>
                <c:pt idx="108487">
                  <c:v>10847.1</c:v>
                </c:pt>
                <c:pt idx="108488">
                  <c:v>10847.2</c:v>
                </c:pt>
                <c:pt idx="108489">
                  <c:v>10847.3</c:v>
                </c:pt>
                <c:pt idx="108490">
                  <c:v>10847.4</c:v>
                </c:pt>
                <c:pt idx="108491">
                  <c:v>10847.5</c:v>
                </c:pt>
                <c:pt idx="108492">
                  <c:v>10847.6</c:v>
                </c:pt>
                <c:pt idx="108493">
                  <c:v>10847.7</c:v>
                </c:pt>
                <c:pt idx="108494">
                  <c:v>10847.8</c:v>
                </c:pt>
                <c:pt idx="108495">
                  <c:v>10847.9</c:v>
                </c:pt>
                <c:pt idx="108496">
                  <c:v>10848</c:v>
                </c:pt>
                <c:pt idx="108497">
                  <c:v>10848.1</c:v>
                </c:pt>
                <c:pt idx="108498">
                  <c:v>10848.2</c:v>
                </c:pt>
                <c:pt idx="108499">
                  <c:v>10848.3</c:v>
                </c:pt>
                <c:pt idx="108500">
                  <c:v>10848.4</c:v>
                </c:pt>
                <c:pt idx="108501">
                  <c:v>10848.5</c:v>
                </c:pt>
                <c:pt idx="108502">
                  <c:v>10848.6</c:v>
                </c:pt>
                <c:pt idx="108503">
                  <c:v>10848.7</c:v>
                </c:pt>
                <c:pt idx="108504">
                  <c:v>10848.8</c:v>
                </c:pt>
                <c:pt idx="108505">
                  <c:v>10848.9</c:v>
                </c:pt>
                <c:pt idx="108506">
                  <c:v>10849</c:v>
                </c:pt>
                <c:pt idx="108507">
                  <c:v>10849.1</c:v>
                </c:pt>
                <c:pt idx="108508">
                  <c:v>10849.2</c:v>
                </c:pt>
                <c:pt idx="108509">
                  <c:v>10849.3</c:v>
                </c:pt>
                <c:pt idx="108510">
                  <c:v>10849.4</c:v>
                </c:pt>
                <c:pt idx="108511">
                  <c:v>10849.5</c:v>
                </c:pt>
                <c:pt idx="108512">
                  <c:v>10849.6</c:v>
                </c:pt>
                <c:pt idx="108513">
                  <c:v>10849.7</c:v>
                </c:pt>
                <c:pt idx="108514">
                  <c:v>10849.8</c:v>
                </c:pt>
                <c:pt idx="108515">
                  <c:v>10849.9</c:v>
                </c:pt>
                <c:pt idx="108516">
                  <c:v>10850</c:v>
                </c:pt>
                <c:pt idx="108517">
                  <c:v>10850.1</c:v>
                </c:pt>
                <c:pt idx="108518">
                  <c:v>10850.2</c:v>
                </c:pt>
                <c:pt idx="108519">
                  <c:v>10850.3</c:v>
                </c:pt>
                <c:pt idx="108520">
                  <c:v>10850.4</c:v>
                </c:pt>
                <c:pt idx="108521">
                  <c:v>10850.5</c:v>
                </c:pt>
                <c:pt idx="108522">
                  <c:v>10850.6</c:v>
                </c:pt>
                <c:pt idx="108523">
                  <c:v>10850.7</c:v>
                </c:pt>
                <c:pt idx="108524">
                  <c:v>10850.8</c:v>
                </c:pt>
                <c:pt idx="108525">
                  <c:v>10850.9</c:v>
                </c:pt>
                <c:pt idx="108526">
                  <c:v>10851</c:v>
                </c:pt>
                <c:pt idx="108527">
                  <c:v>10851.1</c:v>
                </c:pt>
                <c:pt idx="108528">
                  <c:v>10851.2</c:v>
                </c:pt>
                <c:pt idx="108529">
                  <c:v>10851.3</c:v>
                </c:pt>
                <c:pt idx="108530">
                  <c:v>10851.4</c:v>
                </c:pt>
                <c:pt idx="108531">
                  <c:v>10851.5</c:v>
                </c:pt>
                <c:pt idx="108532">
                  <c:v>10851.6</c:v>
                </c:pt>
                <c:pt idx="108533">
                  <c:v>10851.7</c:v>
                </c:pt>
                <c:pt idx="108534">
                  <c:v>10851.8</c:v>
                </c:pt>
                <c:pt idx="108535">
                  <c:v>10851.9</c:v>
                </c:pt>
                <c:pt idx="108536">
                  <c:v>10852</c:v>
                </c:pt>
                <c:pt idx="108537">
                  <c:v>10852.1</c:v>
                </c:pt>
                <c:pt idx="108538">
                  <c:v>10852.2</c:v>
                </c:pt>
                <c:pt idx="108539">
                  <c:v>10852.3</c:v>
                </c:pt>
                <c:pt idx="108540">
                  <c:v>10852.4</c:v>
                </c:pt>
                <c:pt idx="108541">
                  <c:v>10852.5</c:v>
                </c:pt>
                <c:pt idx="108542">
                  <c:v>10852.6</c:v>
                </c:pt>
                <c:pt idx="108543">
                  <c:v>10852.7</c:v>
                </c:pt>
                <c:pt idx="108544">
                  <c:v>10852.8</c:v>
                </c:pt>
                <c:pt idx="108545">
                  <c:v>10852.9</c:v>
                </c:pt>
                <c:pt idx="108546">
                  <c:v>10853</c:v>
                </c:pt>
                <c:pt idx="108547">
                  <c:v>10853.1</c:v>
                </c:pt>
                <c:pt idx="108548">
                  <c:v>10853.2</c:v>
                </c:pt>
                <c:pt idx="108549">
                  <c:v>10853.3</c:v>
                </c:pt>
                <c:pt idx="108550">
                  <c:v>10853.4</c:v>
                </c:pt>
                <c:pt idx="108551">
                  <c:v>10853.5</c:v>
                </c:pt>
                <c:pt idx="108552">
                  <c:v>10853.6</c:v>
                </c:pt>
                <c:pt idx="108553">
                  <c:v>10853.7</c:v>
                </c:pt>
                <c:pt idx="108554">
                  <c:v>10853.8</c:v>
                </c:pt>
                <c:pt idx="108555">
                  <c:v>10853.9</c:v>
                </c:pt>
                <c:pt idx="108556">
                  <c:v>10854</c:v>
                </c:pt>
                <c:pt idx="108557">
                  <c:v>10854.1</c:v>
                </c:pt>
                <c:pt idx="108558">
                  <c:v>10854.2</c:v>
                </c:pt>
                <c:pt idx="108559">
                  <c:v>10854.3</c:v>
                </c:pt>
                <c:pt idx="108560">
                  <c:v>10854.4</c:v>
                </c:pt>
                <c:pt idx="108561">
                  <c:v>10854.5</c:v>
                </c:pt>
                <c:pt idx="108562">
                  <c:v>10854.6</c:v>
                </c:pt>
                <c:pt idx="108563">
                  <c:v>10854.7</c:v>
                </c:pt>
                <c:pt idx="108564">
                  <c:v>10854.8</c:v>
                </c:pt>
                <c:pt idx="108565">
                  <c:v>10854.9</c:v>
                </c:pt>
                <c:pt idx="108566">
                  <c:v>10855</c:v>
                </c:pt>
                <c:pt idx="108567">
                  <c:v>10855.1</c:v>
                </c:pt>
                <c:pt idx="108568">
                  <c:v>10855.2</c:v>
                </c:pt>
                <c:pt idx="108569">
                  <c:v>10855.3</c:v>
                </c:pt>
                <c:pt idx="108570">
                  <c:v>10855.4</c:v>
                </c:pt>
                <c:pt idx="108571">
                  <c:v>10855.5</c:v>
                </c:pt>
                <c:pt idx="108572">
                  <c:v>10855.6</c:v>
                </c:pt>
                <c:pt idx="108573">
                  <c:v>10855.7</c:v>
                </c:pt>
                <c:pt idx="108574">
                  <c:v>10855.8</c:v>
                </c:pt>
                <c:pt idx="108575">
                  <c:v>10855.9</c:v>
                </c:pt>
                <c:pt idx="108576">
                  <c:v>10856</c:v>
                </c:pt>
                <c:pt idx="108577">
                  <c:v>10856.1</c:v>
                </c:pt>
                <c:pt idx="108578">
                  <c:v>10856.2</c:v>
                </c:pt>
                <c:pt idx="108579">
                  <c:v>10856.3</c:v>
                </c:pt>
                <c:pt idx="108580">
                  <c:v>10856.4</c:v>
                </c:pt>
                <c:pt idx="108581">
                  <c:v>10856.5</c:v>
                </c:pt>
                <c:pt idx="108582">
                  <c:v>10856.6</c:v>
                </c:pt>
                <c:pt idx="108583">
                  <c:v>10856.7</c:v>
                </c:pt>
                <c:pt idx="108584">
                  <c:v>10856.8</c:v>
                </c:pt>
                <c:pt idx="108585">
                  <c:v>10856.9</c:v>
                </c:pt>
                <c:pt idx="108586">
                  <c:v>10857</c:v>
                </c:pt>
                <c:pt idx="108587">
                  <c:v>10857.1</c:v>
                </c:pt>
                <c:pt idx="108588">
                  <c:v>10857.2</c:v>
                </c:pt>
                <c:pt idx="108589">
                  <c:v>10857.3</c:v>
                </c:pt>
                <c:pt idx="108590">
                  <c:v>10857.4</c:v>
                </c:pt>
                <c:pt idx="108591">
                  <c:v>10857.5</c:v>
                </c:pt>
                <c:pt idx="108592">
                  <c:v>10857.6</c:v>
                </c:pt>
                <c:pt idx="108593">
                  <c:v>10857.7</c:v>
                </c:pt>
                <c:pt idx="108594">
                  <c:v>10857.8</c:v>
                </c:pt>
                <c:pt idx="108595">
                  <c:v>10857.9</c:v>
                </c:pt>
                <c:pt idx="108596">
                  <c:v>10858</c:v>
                </c:pt>
                <c:pt idx="108597">
                  <c:v>10858.1</c:v>
                </c:pt>
                <c:pt idx="108598">
                  <c:v>10858.2</c:v>
                </c:pt>
                <c:pt idx="108599">
                  <c:v>10858.3</c:v>
                </c:pt>
                <c:pt idx="108600">
                  <c:v>10858.4</c:v>
                </c:pt>
                <c:pt idx="108601">
                  <c:v>10858.5</c:v>
                </c:pt>
                <c:pt idx="108602">
                  <c:v>10858.6</c:v>
                </c:pt>
                <c:pt idx="108603">
                  <c:v>10858.7</c:v>
                </c:pt>
                <c:pt idx="108604">
                  <c:v>10858.8</c:v>
                </c:pt>
                <c:pt idx="108605">
                  <c:v>10858.9</c:v>
                </c:pt>
                <c:pt idx="108606">
                  <c:v>10859</c:v>
                </c:pt>
                <c:pt idx="108607">
                  <c:v>10859.1</c:v>
                </c:pt>
                <c:pt idx="108608">
                  <c:v>10859.2</c:v>
                </c:pt>
                <c:pt idx="108609">
                  <c:v>10859.3</c:v>
                </c:pt>
                <c:pt idx="108610">
                  <c:v>10859.4</c:v>
                </c:pt>
                <c:pt idx="108611">
                  <c:v>10859.5</c:v>
                </c:pt>
                <c:pt idx="108612">
                  <c:v>10859.6</c:v>
                </c:pt>
                <c:pt idx="108613">
                  <c:v>10859.7</c:v>
                </c:pt>
                <c:pt idx="108614">
                  <c:v>10859.8</c:v>
                </c:pt>
                <c:pt idx="108615">
                  <c:v>10859.9</c:v>
                </c:pt>
                <c:pt idx="108616">
                  <c:v>10860</c:v>
                </c:pt>
                <c:pt idx="108617">
                  <c:v>10860.1</c:v>
                </c:pt>
                <c:pt idx="108618">
                  <c:v>10860.2</c:v>
                </c:pt>
                <c:pt idx="108619">
                  <c:v>10860.3</c:v>
                </c:pt>
                <c:pt idx="108620">
                  <c:v>10860.4</c:v>
                </c:pt>
                <c:pt idx="108621">
                  <c:v>10860.5</c:v>
                </c:pt>
                <c:pt idx="108622">
                  <c:v>10860.6</c:v>
                </c:pt>
                <c:pt idx="108623">
                  <c:v>10860.7</c:v>
                </c:pt>
                <c:pt idx="108624">
                  <c:v>10860.8</c:v>
                </c:pt>
                <c:pt idx="108625">
                  <c:v>10860.9</c:v>
                </c:pt>
                <c:pt idx="108626">
                  <c:v>10861</c:v>
                </c:pt>
                <c:pt idx="108627">
                  <c:v>10861.1</c:v>
                </c:pt>
                <c:pt idx="108628">
                  <c:v>10861.2</c:v>
                </c:pt>
                <c:pt idx="108629">
                  <c:v>10861.3</c:v>
                </c:pt>
                <c:pt idx="108630">
                  <c:v>10861.4</c:v>
                </c:pt>
                <c:pt idx="108631">
                  <c:v>10861.5</c:v>
                </c:pt>
                <c:pt idx="108632">
                  <c:v>10861.6</c:v>
                </c:pt>
                <c:pt idx="108633">
                  <c:v>10861.7</c:v>
                </c:pt>
                <c:pt idx="108634">
                  <c:v>10861.8</c:v>
                </c:pt>
                <c:pt idx="108635">
                  <c:v>10861.9</c:v>
                </c:pt>
                <c:pt idx="108636">
                  <c:v>10862</c:v>
                </c:pt>
                <c:pt idx="108637">
                  <c:v>10862.1</c:v>
                </c:pt>
                <c:pt idx="108638">
                  <c:v>10862.2</c:v>
                </c:pt>
                <c:pt idx="108639">
                  <c:v>10862.3</c:v>
                </c:pt>
                <c:pt idx="108640">
                  <c:v>10862.4</c:v>
                </c:pt>
                <c:pt idx="108641">
                  <c:v>10862.5</c:v>
                </c:pt>
                <c:pt idx="108642">
                  <c:v>10862.6</c:v>
                </c:pt>
                <c:pt idx="108643">
                  <c:v>10862.7</c:v>
                </c:pt>
                <c:pt idx="108644">
                  <c:v>10862.8</c:v>
                </c:pt>
                <c:pt idx="108645">
                  <c:v>10862.9</c:v>
                </c:pt>
                <c:pt idx="108646">
                  <c:v>10863</c:v>
                </c:pt>
                <c:pt idx="108647">
                  <c:v>10863.1</c:v>
                </c:pt>
                <c:pt idx="108648">
                  <c:v>10863.2</c:v>
                </c:pt>
                <c:pt idx="108649">
                  <c:v>10863.3</c:v>
                </c:pt>
                <c:pt idx="108650">
                  <c:v>10863.4</c:v>
                </c:pt>
                <c:pt idx="108651">
                  <c:v>10863.5</c:v>
                </c:pt>
                <c:pt idx="108652">
                  <c:v>10863.6</c:v>
                </c:pt>
                <c:pt idx="108653">
                  <c:v>10863.7</c:v>
                </c:pt>
                <c:pt idx="108654">
                  <c:v>10863.8</c:v>
                </c:pt>
                <c:pt idx="108655">
                  <c:v>10863.9</c:v>
                </c:pt>
                <c:pt idx="108656">
                  <c:v>10864</c:v>
                </c:pt>
                <c:pt idx="108657">
                  <c:v>10864.1</c:v>
                </c:pt>
                <c:pt idx="108658">
                  <c:v>10864.2</c:v>
                </c:pt>
                <c:pt idx="108659">
                  <c:v>10864.3</c:v>
                </c:pt>
                <c:pt idx="108660">
                  <c:v>10864.4</c:v>
                </c:pt>
                <c:pt idx="108661">
                  <c:v>10864.5</c:v>
                </c:pt>
                <c:pt idx="108662">
                  <c:v>10864.6</c:v>
                </c:pt>
                <c:pt idx="108663">
                  <c:v>10864.7</c:v>
                </c:pt>
                <c:pt idx="108664">
                  <c:v>10864.8</c:v>
                </c:pt>
                <c:pt idx="108665">
                  <c:v>10864.9</c:v>
                </c:pt>
                <c:pt idx="108666">
                  <c:v>10865</c:v>
                </c:pt>
                <c:pt idx="108667">
                  <c:v>10865.1</c:v>
                </c:pt>
                <c:pt idx="108668">
                  <c:v>10865.2</c:v>
                </c:pt>
                <c:pt idx="108669">
                  <c:v>10865.3</c:v>
                </c:pt>
                <c:pt idx="108670">
                  <c:v>10865.4</c:v>
                </c:pt>
                <c:pt idx="108671">
                  <c:v>10865.5</c:v>
                </c:pt>
                <c:pt idx="108672">
                  <c:v>10865.6</c:v>
                </c:pt>
                <c:pt idx="108673">
                  <c:v>10865.7</c:v>
                </c:pt>
                <c:pt idx="108674">
                  <c:v>10865.8</c:v>
                </c:pt>
                <c:pt idx="108675">
                  <c:v>10865.9</c:v>
                </c:pt>
                <c:pt idx="108676">
                  <c:v>10866</c:v>
                </c:pt>
                <c:pt idx="108677">
                  <c:v>10866.1</c:v>
                </c:pt>
                <c:pt idx="108678">
                  <c:v>10866.2</c:v>
                </c:pt>
                <c:pt idx="108679">
                  <c:v>10866.3</c:v>
                </c:pt>
                <c:pt idx="108680">
                  <c:v>10866.4</c:v>
                </c:pt>
                <c:pt idx="108681">
                  <c:v>10866.5</c:v>
                </c:pt>
                <c:pt idx="108682">
                  <c:v>10866.6</c:v>
                </c:pt>
                <c:pt idx="108683">
                  <c:v>10866.7</c:v>
                </c:pt>
                <c:pt idx="108684">
                  <c:v>10866.8</c:v>
                </c:pt>
                <c:pt idx="108685">
                  <c:v>10866.9</c:v>
                </c:pt>
                <c:pt idx="108686">
                  <c:v>10867</c:v>
                </c:pt>
                <c:pt idx="108687">
                  <c:v>10867.1</c:v>
                </c:pt>
                <c:pt idx="108688">
                  <c:v>10867.2</c:v>
                </c:pt>
                <c:pt idx="108689">
                  <c:v>10867.3</c:v>
                </c:pt>
                <c:pt idx="108690">
                  <c:v>10867.4</c:v>
                </c:pt>
                <c:pt idx="108691">
                  <c:v>10867.5</c:v>
                </c:pt>
                <c:pt idx="108692">
                  <c:v>10867.6</c:v>
                </c:pt>
                <c:pt idx="108693">
                  <c:v>10867.7</c:v>
                </c:pt>
                <c:pt idx="108694">
                  <c:v>10867.8</c:v>
                </c:pt>
                <c:pt idx="108695">
                  <c:v>10867.9</c:v>
                </c:pt>
                <c:pt idx="108696">
                  <c:v>10868</c:v>
                </c:pt>
                <c:pt idx="108697">
                  <c:v>10868.1</c:v>
                </c:pt>
                <c:pt idx="108698">
                  <c:v>10868.2</c:v>
                </c:pt>
                <c:pt idx="108699">
                  <c:v>10868.3</c:v>
                </c:pt>
                <c:pt idx="108700">
                  <c:v>10868.4</c:v>
                </c:pt>
                <c:pt idx="108701">
                  <c:v>10868.5</c:v>
                </c:pt>
                <c:pt idx="108702">
                  <c:v>10868.6</c:v>
                </c:pt>
                <c:pt idx="108703">
                  <c:v>10868.7</c:v>
                </c:pt>
                <c:pt idx="108704">
                  <c:v>10868.8</c:v>
                </c:pt>
                <c:pt idx="108705">
                  <c:v>10868.9</c:v>
                </c:pt>
                <c:pt idx="108706">
                  <c:v>10869</c:v>
                </c:pt>
                <c:pt idx="108707">
                  <c:v>10869.1</c:v>
                </c:pt>
                <c:pt idx="108708">
                  <c:v>10869.2</c:v>
                </c:pt>
                <c:pt idx="108709">
                  <c:v>10869.3</c:v>
                </c:pt>
                <c:pt idx="108710">
                  <c:v>10869.4</c:v>
                </c:pt>
                <c:pt idx="108711">
                  <c:v>10869.5</c:v>
                </c:pt>
                <c:pt idx="108712">
                  <c:v>10869.6</c:v>
                </c:pt>
                <c:pt idx="108713">
                  <c:v>10869.7</c:v>
                </c:pt>
                <c:pt idx="108714">
                  <c:v>10869.8</c:v>
                </c:pt>
                <c:pt idx="108715">
                  <c:v>10869.9</c:v>
                </c:pt>
                <c:pt idx="108716">
                  <c:v>10870</c:v>
                </c:pt>
                <c:pt idx="108717">
                  <c:v>10870.1</c:v>
                </c:pt>
                <c:pt idx="108718">
                  <c:v>10870.2</c:v>
                </c:pt>
                <c:pt idx="108719">
                  <c:v>10870.3</c:v>
                </c:pt>
                <c:pt idx="108720">
                  <c:v>10870.4</c:v>
                </c:pt>
                <c:pt idx="108721">
                  <c:v>10870.5</c:v>
                </c:pt>
                <c:pt idx="108722">
                  <c:v>10870.6</c:v>
                </c:pt>
                <c:pt idx="108723">
                  <c:v>10870.7</c:v>
                </c:pt>
                <c:pt idx="108724">
                  <c:v>10870.8</c:v>
                </c:pt>
                <c:pt idx="108725">
                  <c:v>10870.9</c:v>
                </c:pt>
                <c:pt idx="108726">
                  <c:v>10871</c:v>
                </c:pt>
                <c:pt idx="108727">
                  <c:v>10871.1</c:v>
                </c:pt>
                <c:pt idx="108728">
                  <c:v>10871.2</c:v>
                </c:pt>
                <c:pt idx="108729">
                  <c:v>10871.3</c:v>
                </c:pt>
                <c:pt idx="108730">
                  <c:v>10871.4</c:v>
                </c:pt>
                <c:pt idx="108731">
                  <c:v>10871.5</c:v>
                </c:pt>
                <c:pt idx="108732">
                  <c:v>10871.6</c:v>
                </c:pt>
                <c:pt idx="108733">
                  <c:v>10871.7</c:v>
                </c:pt>
                <c:pt idx="108734">
                  <c:v>10871.8</c:v>
                </c:pt>
                <c:pt idx="108735">
                  <c:v>10871.9</c:v>
                </c:pt>
                <c:pt idx="108736">
                  <c:v>10872</c:v>
                </c:pt>
                <c:pt idx="108737">
                  <c:v>10872.1</c:v>
                </c:pt>
                <c:pt idx="108738">
                  <c:v>10872.2</c:v>
                </c:pt>
                <c:pt idx="108739">
                  <c:v>10872.3</c:v>
                </c:pt>
                <c:pt idx="108740">
                  <c:v>10872.4</c:v>
                </c:pt>
                <c:pt idx="108741">
                  <c:v>10872.5</c:v>
                </c:pt>
                <c:pt idx="108742">
                  <c:v>10872.6</c:v>
                </c:pt>
                <c:pt idx="108743">
                  <c:v>10872.7</c:v>
                </c:pt>
                <c:pt idx="108744">
                  <c:v>10872.8</c:v>
                </c:pt>
                <c:pt idx="108745">
                  <c:v>10872.9</c:v>
                </c:pt>
                <c:pt idx="108746">
                  <c:v>10873</c:v>
                </c:pt>
                <c:pt idx="108747">
                  <c:v>10873.1</c:v>
                </c:pt>
                <c:pt idx="108748">
                  <c:v>10873.2</c:v>
                </c:pt>
                <c:pt idx="108749">
                  <c:v>10873.3</c:v>
                </c:pt>
                <c:pt idx="108750">
                  <c:v>10873.4</c:v>
                </c:pt>
                <c:pt idx="108751">
                  <c:v>10873.5</c:v>
                </c:pt>
                <c:pt idx="108752">
                  <c:v>10873.6</c:v>
                </c:pt>
                <c:pt idx="108753">
                  <c:v>10873.7</c:v>
                </c:pt>
                <c:pt idx="108754">
                  <c:v>10873.8</c:v>
                </c:pt>
                <c:pt idx="108755">
                  <c:v>10873.9</c:v>
                </c:pt>
                <c:pt idx="108756">
                  <c:v>10874</c:v>
                </c:pt>
                <c:pt idx="108757">
                  <c:v>10874.1</c:v>
                </c:pt>
                <c:pt idx="108758">
                  <c:v>10874.2</c:v>
                </c:pt>
                <c:pt idx="108759">
                  <c:v>10874.3</c:v>
                </c:pt>
                <c:pt idx="108760">
                  <c:v>10874.4</c:v>
                </c:pt>
                <c:pt idx="108761">
                  <c:v>10874.5</c:v>
                </c:pt>
                <c:pt idx="108762">
                  <c:v>10874.6</c:v>
                </c:pt>
                <c:pt idx="108763">
                  <c:v>10874.7</c:v>
                </c:pt>
                <c:pt idx="108764">
                  <c:v>10874.8</c:v>
                </c:pt>
                <c:pt idx="108765">
                  <c:v>10874.9</c:v>
                </c:pt>
                <c:pt idx="108766">
                  <c:v>10875</c:v>
                </c:pt>
                <c:pt idx="108767">
                  <c:v>10875.1</c:v>
                </c:pt>
                <c:pt idx="108768">
                  <c:v>10875.2</c:v>
                </c:pt>
                <c:pt idx="108769">
                  <c:v>10875.3</c:v>
                </c:pt>
                <c:pt idx="108770">
                  <c:v>10875.4</c:v>
                </c:pt>
                <c:pt idx="108771">
                  <c:v>10875.5</c:v>
                </c:pt>
                <c:pt idx="108772">
                  <c:v>10875.6</c:v>
                </c:pt>
                <c:pt idx="108773">
                  <c:v>10875.7</c:v>
                </c:pt>
                <c:pt idx="108774">
                  <c:v>10875.8</c:v>
                </c:pt>
                <c:pt idx="108775">
                  <c:v>10875.9</c:v>
                </c:pt>
                <c:pt idx="108776">
                  <c:v>10876</c:v>
                </c:pt>
                <c:pt idx="108777">
                  <c:v>10876.1</c:v>
                </c:pt>
                <c:pt idx="108778">
                  <c:v>10876.2</c:v>
                </c:pt>
                <c:pt idx="108779">
                  <c:v>10876.3</c:v>
                </c:pt>
                <c:pt idx="108780">
                  <c:v>10876.4</c:v>
                </c:pt>
                <c:pt idx="108781">
                  <c:v>10876.5</c:v>
                </c:pt>
                <c:pt idx="108782">
                  <c:v>10876.6</c:v>
                </c:pt>
                <c:pt idx="108783">
                  <c:v>10876.7</c:v>
                </c:pt>
                <c:pt idx="108784">
                  <c:v>10876.8</c:v>
                </c:pt>
                <c:pt idx="108785">
                  <c:v>10876.9</c:v>
                </c:pt>
                <c:pt idx="108786">
                  <c:v>10877</c:v>
                </c:pt>
                <c:pt idx="108787">
                  <c:v>10877.1</c:v>
                </c:pt>
                <c:pt idx="108788">
                  <c:v>10877.2</c:v>
                </c:pt>
                <c:pt idx="108789">
                  <c:v>10877.3</c:v>
                </c:pt>
                <c:pt idx="108790">
                  <c:v>10877.4</c:v>
                </c:pt>
                <c:pt idx="108791">
                  <c:v>10877.5</c:v>
                </c:pt>
                <c:pt idx="108792">
                  <c:v>10877.6</c:v>
                </c:pt>
                <c:pt idx="108793">
                  <c:v>10877.7</c:v>
                </c:pt>
                <c:pt idx="108794">
                  <c:v>10877.8</c:v>
                </c:pt>
                <c:pt idx="108795">
                  <c:v>10877.9</c:v>
                </c:pt>
                <c:pt idx="108796">
                  <c:v>10878</c:v>
                </c:pt>
                <c:pt idx="108797">
                  <c:v>10878.1</c:v>
                </c:pt>
                <c:pt idx="108798">
                  <c:v>10878.2</c:v>
                </c:pt>
                <c:pt idx="108799">
                  <c:v>10878.3</c:v>
                </c:pt>
                <c:pt idx="108800">
                  <c:v>10878.4</c:v>
                </c:pt>
                <c:pt idx="108801">
                  <c:v>10878.5</c:v>
                </c:pt>
                <c:pt idx="108802">
                  <c:v>10878.6</c:v>
                </c:pt>
                <c:pt idx="108803">
                  <c:v>10878.7</c:v>
                </c:pt>
                <c:pt idx="108804">
                  <c:v>10878.8</c:v>
                </c:pt>
                <c:pt idx="108805">
                  <c:v>10878.9</c:v>
                </c:pt>
                <c:pt idx="108806">
                  <c:v>10879</c:v>
                </c:pt>
                <c:pt idx="108807">
                  <c:v>10879.1</c:v>
                </c:pt>
                <c:pt idx="108808">
                  <c:v>10879.2</c:v>
                </c:pt>
                <c:pt idx="108809">
                  <c:v>10879.3</c:v>
                </c:pt>
                <c:pt idx="108810">
                  <c:v>10879.4</c:v>
                </c:pt>
                <c:pt idx="108811">
                  <c:v>10879.5</c:v>
                </c:pt>
                <c:pt idx="108812">
                  <c:v>10879.6</c:v>
                </c:pt>
                <c:pt idx="108813">
                  <c:v>10879.7</c:v>
                </c:pt>
                <c:pt idx="108814">
                  <c:v>10879.8</c:v>
                </c:pt>
                <c:pt idx="108815">
                  <c:v>10879.9</c:v>
                </c:pt>
                <c:pt idx="108816">
                  <c:v>10880</c:v>
                </c:pt>
                <c:pt idx="108817">
                  <c:v>10880.1</c:v>
                </c:pt>
                <c:pt idx="108818">
                  <c:v>10880.2</c:v>
                </c:pt>
                <c:pt idx="108819">
                  <c:v>10880.3</c:v>
                </c:pt>
                <c:pt idx="108820">
                  <c:v>10880.4</c:v>
                </c:pt>
                <c:pt idx="108821">
                  <c:v>10880.5</c:v>
                </c:pt>
                <c:pt idx="108822">
                  <c:v>10880.6</c:v>
                </c:pt>
                <c:pt idx="108823">
                  <c:v>10880.7</c:v>
                </c:pt>
                <c:pt idx="108824">
                  <c:v>10880.8</c:v>
                </c:pt>
                <c:pt idx="108825">
                  <c:v>10880.9</c:v>
                </c:pt>
                <c:pt idx="108826">
                  <c:v>10881</c:v>
                </c:pt>
                <c:pt idx="108827">
                  <c:v>10881.1</c:v>
                </c:pt>
                <c:pt idx="108828">
                  <c:v>10881.2</c:v>
                </c:pt>
                <c:pt idx="108829">
                  <c:v>10881.3</c:v>
                </c:pt>
                <c:pt idx="108830">
                  <c:v>10881.4</c:v>
                </c:pt>
                <c:pt idx="108831">
                  <c:v>10881.5</c:v>
                </c:pt>
                <c:pt idx="108832">
                  <c:v>10881.6</c:v>
                </c:pt>
                <c:pt idx="108833">
                  <c:v>10881.7</c:v>
                </c:pt>
                <c:pt idx="108834">
                  <c:v>10881.8</c:v>
                </c:pt>
                <c:pt idx="108835">
                  <c:v>10881.9</c:v>
                </c:pt>
                <c:pt idx="108836">
                  <c:v>10882</c:v>
                </c:pt>
                <c:pt idx="108837">
                  <c:v>10882.1</c:v>
                </c:pt>
                <c:pt idx="108838">
                  <c:v>10882.2</c:v>
                </c:pt>
                <c:pt idx="108839">
                  <c:v>10882.3</c:v>
                </c:pt>
                <c:pt idx="108840">
                  <c:v>10882.4</c:v>
                </c:pt>
                <c:pt idx="108841">
                  <c:v>10882.5</c:v>
                </c:pt>
                <c:pt idx="108842">
                  <c:v>10882.6</c:v>
                </c:pt>
                <c:pt idx="108843">
                  <c:v>10882.7</c:v>
                </c:pt>
                <c:pt idx="108844">
                  <c:v>10882.8</c:v>
                </c:pt>
                <c:pt idx="108845">
                  <c:v>10882.9</c:v>
                </c:pt>
                <c:pt idx="108846">
                  <c:v>10883</c:v>
                </c:pt>
                <c:pt idx="108847">
                  <c:v>10883.1</c:v>
                </c:pt>
                <c:pt idx="108848">
                  <c:v>10883.2</c:v>
                </c:pt>
                <c:pt idx="108849">
                  <c:v>10883.3</c:v>
                </c:pt>
                <c:pt idx="108850">
                  <c:v>10883.4</c:v>
                </c:pt>
                <c:pt idx="108851">
                  <c:v>10883.5</c:v>
                </c:pt>
                <c:pt idx="108852">
                  <c:v>10883.6</c:v>
                </c:pt>
                <c:pt idx="108853">
                  <c:v>10883.7</c:v>
                </c:pt>
                <c:pt idx="108854">
                  <c:v>10883.8</c:v>
                </c:pt>
                <c:pt idx="108855">
                  <c:v>10883.9</c:v>
                </c:pt>
                <c:pt idx="108856">
                  <c:v>10884</c:v>
                </c:pt>
                <c:pt idx="108857">
                  <c:v>10884.1</c:v>
                </c:pt>
                <c:pt idx="108858">
                  <c:v>10884.2</c:v>
                </c:pt>
                <c:pt idx="108859">
                  <c:v>10884.3</c:v>
                </c:pt>
                <c:pt idx="108860">
                  <c:v>10884.4</c:v>
                </c:pt>
                <c:pt idx="108861">
                  <c:v>10884.5</c:v>
                </c:pt>
                <c:pt idx="108862">
                  <c:v>10884.6</c:v>
                </c:pt>
                <c:pt idx="108863">
                  <c:v>10884.7</c:v>
                </c:pt>
                <c:pt idx="108864">
                  <c:v>10884.8</c:v>
                </c:pt>
                <c:pt idx="108865">
                  <c:v>10884.9</c:v>
                </c:pt>
                <c:pt idx="108866">
                  <c:v>10885</c:v>
                </c:pt>
                <c:pt idx="108867">
                  <c:v>10885.1</c:v>
                </c:pt>
                <c:pt idx="108868">
                  <c:v>10885.2</c:v>
                </c:pt>
                <c:pt idx="108869">
                  <c:v>10885.3</c:v>
                </c:pt>
                <c:pt idx="108870">
                  <c:v>10885.4</c:v>
                </c:pt>
                <c:pt idx="108871">
                  <c:v>10885.5</c:v>
                </c:pt>
                <c:pt idx="108872">
                  <c:v>10885.6</c:v>
                </c:pt>
                <c:pt idx="108873">
                  <c:v>10885.7</c:v>
                </c:pt>
                <c:pt idx="108874">
                  <c:v>10885.8</c:v>
                </c:pt>
                <c:pt idx="108875">
                  <c:v>10885.9</c:v>
                </c:pt>
                <c:pt idx="108876">
                  <c:v>10886</c:v>
                </c:pt>
                <c:pt idx="108877">
                  <c:v>10886.1</c:v>
                </c:pt>
                <c:pt idx="108878">
                  <c:v>10886.2</c:v>
                </c:pt>
                <c:pt idx="108879">
                  <c:v>10886.3</c:v>
                </c:pt>
                <c:pt idx="108880">
                  <c:v>10886.4</c:v>
                </c:pt>
                <c:pt idx="108881">
                  <c:v>10886.5</c:v>
                </c:pt>
                <c:pt idx="108882">
                  <c:v>10886.6</c:v>
                </c:pt>
                <c:pt idx="108883">
                  <c:v>10886.7</c:v>
                </c:pt>
                <c:pt idx="108884">
                  <c:v>10886.8</c:v>
                </c:pt>
                <c:pt idx="108885">
                  <c:v>10886.9</c:v>
                </c:pt>
                <c:pt idx="108886">
                  <c:v>10887</c:v>
                </c:pt>
                <c:pt idx="108887">
                  <c:v>10887.1</c:v>
                </c:pt>
                <c:pt idx="108888">
                  <c:v>10887.2</c:v>
                </c:pt>
                <c:pt idx="108889">
                  <c:v>10887.3</c:v>
                </c:pt>
                <c:pt idx="108890">
                  <c:v>10887.4</c:v>
                </c:pt>
                <c:pt idx="108891">
                  <c:v>10887.5</c:v>
                </c:pt>
                <c:pt idx="108892">
                  <c:v>10887.6</c:v>
                </c:pt>
                <c:pt idx="108893">
                  <c:v>10887.7</c:v>
                </c:pt>
                <c:pt idx="108894">
                  <c:v>10887.8</c:v>
                </c:pt>
                <c:pt idx="108895">
                  <c:v>10887.9</c:v>
                </c:pt>
                <c:pt idx="108896">
                  <c:v>10888</c:v>
                </c:pt>
                <c:pt idx="108897">
                  <c:v>10888.1</c:v>
                </c:pt>
                <c:pt idx="108898">
                  <c:v>10888.2</c:v>
                </c:pt>
                <c:pt idx="108899">
                  <c:v>10888.3</c:v>
                </c:pt>
                <c:pt idx="108900">
                  <c:v>10888.4</c:v>
                </c:pt>
                <c:pt idx="108901">
                  <c:v>10888.5</c:v>
                </c:pt>
                <c:pt idx="108902">
                  <c:v>10888.6</c:v>
                </c:pt>
                <c:pt idx="108903">
                  <c:v>10888.7</c:v>
                </c:pt>
                <c:pt idx="108904">
                  <c:v>10888.8</c:v>
                </c:pt>
                <c:pt idx="108905">
                  <c:v>10888.9</c:v>
                </c:pt>
                <c:pt idx="108906">
                  <c:v>10889</c:v>
                </c:pt>
                <c:pt idx="108907">
                  <c:v>10889.1</c:v>
                </c:pt>
                <c:pt idx="108908">
                  <c:v>10889.2</c:v>
                </c:pt>
                <c:pt idx="108909">
                  <c:v>10889.3</c:v>
                </c:pt>
                <c:pt idx="108910">
                  <c:v>10889.4</c:v>
                </c:pt>
                <c:pt idx="108911">
                  <c:v>10889.5</c:v>
                </c:pt>
                <c:pt idx="108912">
                  <c:v>10889.6</c:v>
                </c:pt>
                <c:pt idx="108913">
                  <c:v>10889.7</c:v>
                </c:pt>
                <c:pt idx="108914">
                  <c:v>10889.8</c:v>
                </c:pt>
                <c:pt idx="108915">
                  <c:v>10889.9</c:v>
                </c:pt>
                <c:pt idx="108916">
                  <c:v>10890</c:v>
                </c:pt>
                <c:pt idx="108917">
                  <c:v>10890.1</c:v>
                </c:pt>
                <c:pt idx="108918">
                  <c:v>10890.2</c:v>
                </c:pt>
                <c:pt idx="108919">
                  <c:v>10890.3</c:v>
                </c:pt>
                <c:pt idx="108920">
                  <c:v>10890.4</c:v>
                </c:pt>
                <c:pt idx="108921">
                  <c:v>10890.5</c:v>
                </c:pt>
                <c:pt idx="108922">
                  <c:v>10890.6</c:v>
                </c:pt>
                <c:pt idx="108923">
                  <c:v>10890.7</c:v>
                </c:pt>
                <c:pt idx="108924">
                  <c:v>10890.8</c:v>
                </c:pt>
                <c:pt idx="108925">
                  <c:v>10890.9</c:v>
                </c:pt>
                <c:pt idx="108926">
                  <c:v>10891</c:v>
                </c:pt>
                <c:pt idx="108927">
                  <c:v>10891.1</c:v>
                </c:pt>
                <c:pt idx="108928">
                  <c:v>10891.2</c:v>
                </c:pt>
                <c:pt idx="108929">
                  <c:v>10891.3</c:v>
                </c:pt>
                <c:pt idx="108930">
                  <c:v>10891.4</c:v>
                </c:pt>
                <c:pt idx="108931">
                  <c:v>10891.5</c:v>
                </c:pt>
                <c:pt idx="108932">
                  <c:v>10891.6</c:v>
                </c:pt>
                <c:pt idx="108933">
                  <c:v>10891.7</c:v>
                </c:pt>
                <c:pt idx="108934">
                  <c:v>10891.8</c:v>
                </c:pt>
                <c:pt idx="108935">
                  <c:v>10891.9</c:v>
                </c:pt>
                <c:pt idx="108936">
                  <c:v>10892</c:v>
                </c:pt>
                <c:pt idx="108937">
                  <c:v>10892.1</c:v>
                </c:pt>
                <c:pt idx="108938">
                  <c:v>10892.2</c:v>
                </c:pt>
                <c:pt idx="108939">
                  <c:v>10892.3</c:v>
                </c:pt>
                <c:pt idx="108940">
                  <c:v>10892.4</c:v>
                </c:pt>
                <c:pt idx="108941">
                  <c:v>10892.5</c:v>
                </c:pt>
                <c:pt idx="108942">
                  <c:v>10892.6</c:v>
                </c:pt>
                <c:pt idx="108943">
                  <c:v>10892.7</c:v>
                </c:pt>
                <c:pt idx="108944">
                  <c:v>10892.8</c:v>
                </c:pt>
                <c:pt idx="108945">
                  <c:v>10892.9</c:v>
                </c:pt>
                <c:pt idx="108946">
                  <c:v>10893</c:v>
                </c:pt>
                <c:pt idx="108947">
                  <c:v>10893.1</c:v>
                </c:pt>
                <c:pt idx="108948">
                  <c:v>10893.2</c:v>
                </c:pt>
                <c:pt idx="108949">
                  <c:v>10893.3</c:v>
                </c:pt>
                <c:pt idx="108950">
                  <c:v>10893.4</c:v>
                </c:pt>
                <c:pt idx="108951">
                  <c:v>10893.5</c:v>
                </c:pt>
                <c:pt idx="108952">
                  <c:v>10893.6</c:v>
                </c:pt>
                <c:pt idx="108953">
                  <c:v>10893.7</c:v>
                </c:pt>
                <c:pt idx="108954">
                  <c:v>10893.8</c:v>
                </c:pt>
                <c:pt idx="108955">
                  <c:v>10893.9</c:v>
                </c:pt>
                <c:pt idx="108956">
                  <c:v>10894</c:v>
                </c:pt>
                <c:pt idx="108957">
                  <c:v>10894.1</c:v>
                </c:pt>
                <c:pt idx="108958">
                  <c:v>10894.2</c:v>
                </c:pt>
                <c:pt idx="108959">
                  <c:v>10894.3</c:v>
                </c:pt>
                <c:pt idx="108960">
                  <c:v>10894.4</c:v>
                </c:pt>
                <c:pt idx="108961">
                  <c:v>10894.5</c:v>
                </c:pt>
                <c:pt idx="108962">
                  <c:v>10894.6</c:v>
                </c:pt>
                <c:pt idx="108963">
                  <c:v>10894.7</c:v>
                </c:pt>
                <c:pt idx="108964">
                  <c:v>10894.8</c:v>
                </c:pt>
                <c:pt idx="108965">
                  <c:v>10894.9</c:v>
                </c:pt>
                <c:pt idx="108966">
                  <c:v>10895</c:v>
                </c:pt>
                <c:pt idx="108967">
                  <c:v>10895.1</c:v>
                </c:pt>
                <c:pt idx="108968">
                  <c:v>10895.2</c:v>
                </c:pt>
                <c:pt idx="108969">
                  <c:v>10895.3</c:v>
                </c:pt>
                <c:pt idx="108970">
                  <c:v>10895.4</c:v>
                </c:pt>
                <c:pt idx="108971">
                  <c:v>10895.5</c:v>
                </c:pt>
                <c:pt idx="108972">
                  <c:v>10895.6</c:v>
                </c:pt>
                <c:pt idx="108973">
                  <c:v>10895.7</c:v>
                </c:pt>
                <c:pt idx="108974">
                  <c:v>10895.8</c:v>
                </c:pt>
                <c:pt idx="108975">
                  <c:v>10895.9</c:v>
                </c:pt>
                <c:pt idx="108976">
                  <c:v>10896</c:v>
                </c:pt>
                <c:pt idx="108977">
                  <c:v>10896.1</c:v>
                </c:pt>
                <c:pt idx="108978">
                  <c:v>10896.2</c:v>
                </c:pt>
                <c:pt idx="108979">
                  <c:v>10896.3</c:v>
                </c:pt>
                <c:pt idx="108980">
                  <c:v>10896.4</c:v>
                </c:pt>
                <c:pt idx="108981">
                  <c:v>10896.5</c:v>
                </c:pt>
                <c:pt idx="108982">
                  <c:v>10896.6</c:v>
                </c:pt>
                <c:pt idx="108983">
                  <c:v>10896.7</c:v>
                </c:pt>
                <c:pt idx="108984">
                  <c:v>10896.8</c:v>
                </c:pt>
                <c:pt idx="108985">
                  <c:v>10896.9</c:v>
                </c:pt>
                <c:pt idx="108986">
                  <c:v>10897</c:v>
                </c:pt>
                <c:pt idx="108987">
                  <c:v>10897.1</c:v>
                </c:pt>
                <c:pt idx="108988">
                  <c:v>10897.2</c:v>
                </c:pt>
                <c:pt idx="108989">
                  <c:v>10897.3</c:v>
                </c:pt>
                <c:pt idx="108990">
                  <c:v>10897.4</c:v>
                </c:pt>
                <c:pt idx="108991">
                  <c:v>10897.5</c:v>
                </c:pt>
                <c:pt idx="108992">
                  <c:v>10897.6</c:v>
                </c:pt>
                <c:pt idx="108993">
                  <c:v>10897.7</c:v>
                </c:pt>
                <c:pt idx="108994">
                  <c:v>10897.8</c:v>
                </c:pt>
                <c:pt idx="108995">
                  <c:v>10897.9</c:v>
                </c:pt>
                <c:pt idx="108996">
                  <c:v>10898</c:v>
                </c:pt>
                <c:pt idx="108997">
                  <c:v>10898.1</c:v>
                </c:pt>
                <c:pt idx="108998">
                  <c:v>10898.2</c:v>
                </c:pt>
                <c:pt idx="108999">
                  <c:v>10898.3</c:v>
                </c:pt>
                <c:pt idx="109000">
                  <c:v>10898.4</c:v>
                </c:pt>
                <c:pt idx="109001">
                  <c:v>10898.5</c:v>
                </c:pt>
                <c:pt idx="109002">
                  <c:v>10898.6</c:v>
                </c:pt>
                <c:pt idx="109003">
                  <c:v>10898.7</c:v>
                </c:pt>
                <c:pt idx="109004">
                  <c:v>10898.8</c:v>
                </c:pt>
                <c:pt idx="109005">
                  <c:v>10898.9</c:v>
                </c:pt>
                <c:pt idx="109006">
                  <c:v>10899</c:v>
                </c:pt>
                <c:pt idx="109007">
                  <c:v>10899.1</c:v>
                </c:pt>
                <c:pt idx="109008">
                  <c:v>10899.2</c:v>
                </c:pt>
                <c:pt idx="109009">
                  <c:v>10899.3</c:v>
                </c:pt>
                <c:pt idx="109010">
                  <c:v>10899.4</c:v>
                </c:pt>
                <c:pt idx="109011">
                  <c:v>10899.5</c:v>
                </c:pt>
                <c:pt idx="109012">
                  <c:v>10899.6</c:v>
                </c:pt>
                <c:pt idx="109013">
                  <c:v>10899.7</c:v>
                </c:pt>
                <c:pt idx="109014">
                  <c:v>10899.8</c:v>
                </c:pt>
                <c:pt idx="109015">
                  <c:v>10899.9</c:v>
                </c:pt>
                <c:pt idx="109016">
                  <c:v>10900</c:v>
                </c:pt>
                <c:pt idx="109017">
                  <c:v>10900.1</c:v>
                </c:pt>
                <c:pt idx="109018">
                  <c:v>10900.2</c:v>
                </c:pt>
                <c:pt idx="109019">
                  <c:v>10900.3</c:v>
                </c:pt>
                <c:pt idx="109020">
                  <c:v>10900.4</c:v>
                </c:pt>
                <c:pt idx="109021">
                  <c:v>10900.5</c:v>
                </c:pt>
                <c:pt idx="109022">
                  <c:v>10900.6</c:v>
                </c:pt>
                <c:pt idx="109023">
                  <c:v>10900.7</c:v>
                </c:pt>
                <c:pt idx="109024">
                  <c:v>10900.8</c:v>
                </c:pt>
                <c:pt idx="109025">
                  <c:v>10900.9</c:v>
                </c:pt>
                <c:pt idx="109026">
                  <c:v>10901</c:v>
                </c:pt>
                <c:pt idx="109027">
                  <c:v>10901.1</c:v>
                </c:pt>
                <c:pt idx="109028">
                  <c:v>10901.2</c:v>
                </c:pt>
                <c:pt idx="109029">
                  <c:v>10901.3</c:v>
                </c:pt>
                <c:pt idx="109030">
                  <c:v>10901.4</c:v>
                </c:pt>
                <c:pt idx="109031">
                  <c:v>10901.5</c:v>
                </c:pt>
                <c:pt idx="109032">
                  <c:v>10901.6</c:v>
                </c:pt>
                <c:pt idx="109033">
                  <c:v>10901.7</c:v>
                </c:pt>
                <c:pt idx="109034">
                  <c:v>10901.8</c:v>
                </c:pt>
                <c:pt idx="109035">
                  <c:v>10901.9</c:v>
                </c:pt>
                <c:pt idx="109036">
                  <c:v>10902</c:v>
                </c:pt>
                <c:pt idx="109037">
                  <c:v>10902.1</c:v>
                </c:pt>
                <c:pt idx="109038">
                  <c:v>10902.2</c:v>
                </c:pt>
                <c:pt idx="109039">
                  <c:v>10902.3</c:v>
                </c:pt>
                <c:pt idx="109040">
                  <c:v>10902.4</c:v>
                </c:pt>
                <c:pt idx="109041">
                  <c:v>10902.5</c:v>
                </c:pt>
                <c:pt idx="109042">
                  <c:v>10902.6</c:v>
                </c:pt>
                <c:pt idx="109043">
                  <c:v>10902.7</c:v>
                </c:pt>
                <c:pt idx="109044">
                  <c:v>10902.8</c:v>
                </c:pt>
                <c:pt idx="109045">
                  <c:v>10902.9</c:v>
                </c:pt>
                <c:pt idx="109046">
                  <c:v>10903</c:v>
                </c:pt>
                <c:pt idx="109047">
                  <c:v>10903.1</c:v>
                </c:pt>
                <c:pt idx="109048">
                  <c:v>10903.2</c:v>
                </c:pt>
                <c:pt idx="109049">
                  <c:v>10903.3</c:v>
                </c:pt>
                <c:pt idx="109050">
                  <c:v>10903.4</c:v>
                </c:pt>
                <c:pt idx="109051">
                  <c:v>10903.5</c:v>
                </c:pt>
                <c:pt idx="109052">
                  <c:v>10903.6</c:v>
                </c:pt>
                <c:pt idx="109053">
                  <c:v>10903.7</c:v>
                </c:pt>
                <c:pt idx="109054">
                  <c:v>10903.8</c:v>
                </c:pt>
                <c:pt idx="109055">
                  <c:v>10903.9</c:v>
                </c:pt>
                <c:pt idx="109056">
                  <c:v>10904</c:v>
                </c:pt>
                <c:pt idx="109057">
                  <c:v>10904.1</c:v>
                </c:pt>
                <c:pt idx="109058">
                  <c:v>10904.2</c:v>
                </c:pt>
                <c:pt idx="109059">
                  <c:v>10904.3</c:v>
                </c:pt>
                <c:pt idx="109060">
                  <c:v>10904.4</c:v>
                </c:pt>
                <c:pt idx="109061">
                  <c:v>10904.5</c:v>
                </c:pt>
                <c:pt idx="109062">
                  <c:v>10904.6</c:v>
                </c:pt>
                <c:pt idx="109063">
                  <c:v>10904.7</c:v>
                </c:pt>
                <c:pt idx="109064">
                  <c:v>10904.8</c:v>
                </c:pt>
                <c:pt idx="109065">
                  <c:v>10904.9</c:v>
                </c:pt>
                <c:pt idx="109066">
                  <c:v>10905</c:v>
                </c:pt>
                <c:pt idx="109067">
                  <c:v>10905.1</c:v>
                </c:pt>
                <c:pt idx="109068">
                  <c:v>10905.2</c:v>
                </c:pt>
                <c:pt idx="109069">
                  <c:v>10905.3</c:v>
                </c:pt>
                <c:pt idx="109070">
                  <c:v>10905.4</c:v>
                </c:pt>
                <c:pt idx="109071">
                  <c:v>10905.5</c:v>
                </c:pt>
                <c:pt idx="109072">
                  <c:v>10905.6</c:v>
                </c:pt>
                <c:pt idx="109073">
                  <c:v>10905.7</c:v>
                </c:pt>
                <c:pt idx="109074">
                  <c:v>10905.8</c:v>
                </c:pt>
                <c:pt idx="109075">
                  <c:v>10905.9</c:v>
                </c:pt>
                <c:pt idx="109076">
                  <c:v>10906</c:v>
                </c:pt>
                <c:pt idx="109077">
                  <c:v>10906.1</c:v>
                </c:pt>
                <c:pt idx="109078">
                  <c:v>10906.2</c:v>
                </c:pt>
                <c:pt idx="109079">
                  <c:v>10906.3</c:v>
                </c:pt>
                <c:pt idx="109080">
                  <c:v>10906.4</c:v>
                </c:pt>
                <c:pt idx="109081">
                  <c:v>10906.5</c:v>
                </c:pt>
                <c:pt idx="109082">
                  <c:v>10906.6</c:v>
                </c:pt>
                <c:pt idx="109083">
                  <c:v>10906.7</c:v>
                </c:pt>
                <c:pt idx="109084">
                  <c:v>10906.8</c:v>
                </c:pt>
                <c:pt idx="109085">
                  <c:v>10906.9</c:v>
                </c:pt>
                <c:pt idx="109086">
                  <c:v>10907</c:v>
                </c:pt>
                <c:pt idx="109087">
                  <c:v>10907.1</c:v>
                </c:pt>
                <c:pt idx="109088">
                  <c:v>10907.2</c:v>
                </c:pt>
                <c:pt idx="109089">
                  <c:v>10907.3</c:v>
                </c:pt>
                <c:pt idx="109090">
                  <c:v>10907.4</c:v>
                </c:pt>
                <c:pt idx="109091">
                  <c:v>10907.5</c:v>
                </c:pt>
                <c:pt idx="109092">
                  <c:v>10907.6</c:v>
                </c:pt>
                <c:pt idx="109093">
                  <c:v>10907.7</c:v>
                </c:pt>
                <c:pt idx="109094">
                  <c:v>10907.8</c:v>
                </c:pt>
                <c:pt idx="109095">
                  <c:v>10907.9</c:v>
                </c:pt>
                <c:pt idx="109096">
                  <c:v>10908</c:v>
                </c:pt>
                <c:pt idx="109097">
                  <c:v>10908.1</c:v>
                </c:pt>
                <c:pt idx="109098">
                  <c:v>10908.2</c:v>
                </c:pt>
                <c:pt idx="109099">
                  <c:v>10908.3</c:v>
                </c:pt>
                <c:pt idx="109100">
                  <c:v>10908.4</c:v>
                </c:pt>
                <c:pt idx="109101">
                  <c:v>10908.5</c:v>
                </c:pt>
                <c:pt idx="109102">
                  <c:v>10908.6</c:v>
                </c:pt>
                <c:pt idx="109103">
                  <c:v>10908.7</c:v>
                </c:pt>
                <c:pt idx="109104">
                  <c:v>10908.8</c:v>
                </c:pt>
                <c:pt idx="109105">
                  <c:v>10908.9</c:v>
                </c:pt>
                <c:pt idx="109106">
                  <c:v>10909</c:v>
                </c:pt>
                <c:pt idx="109107">
                  <c:v>10909.1</c:v>
                </c:pt>
                <c:pt idx="109108">
                  <c:v>10909.2</c:v>
                </c:pt>
                <c:pt idx="109109">
                  <c:v>10909.3</c:v>
                </c:pt>
                <c:pt idx="109110">
                  <c:v>10909.4</c:v>
                </c:pt>
                <c:pt idx="109111">
                  <c:v>10909.5</c:v>
                </c:pt>
                <c:pt idx="109112">
                  <c:v>10909.6</c:v>
                </c:pt>
                <c:pt idx="109113">
                  <c:v>10909.7</c:v>
                </c:pt>
                <c:pt idx="109114">
                  <c:v>10909.8</c:v>
                </c:pt>
                <c:pt idx="109115">
                  <c:v>10909.9</c:v>
                </c:pt>
                <c:pt idx="109116">
                  <c:v>10910</c:v>
                </c:pt>
                <c:pt idx="109117">
                  <c:v>10910.1</c:v>
                </c:pt>
                <c:pt idx="109118">
                  <c:v>10910.2</c:v>
                </c:pt>
                <c:pt idx="109119">
                  <c:v>10910.3</c:v>
                </c:pt>
                <c:pt idx="109120">
                  <c:v>10910.4</c:v>
                </c:pt>
                <c:pt idx="109121">
                  <c:v>10910.5</c:v>
                </c:pt>
                <c:pt idx="109122">
                  <c:v>10910.6</c:v>
                </c:pt>
                <c:pt idx="109123">
                  <c:v>10910.7</c:v>
                </c:pt>
                <c:pt idx="109124">
                  <c:v>10910.8</c:v>
                </c:pt>
                <c:pt idx="109125">
                  <c:v>10910.9</c:v>
                </c:pt>
                <c:pt idx="109126">
                  <c:v>10911</c:v>
                </c:pt>
                <c:pt idx="109127">
                  <c:v>10911.1</c:v>
                </c:pt>
                <c:pt idx="109128">
                  <c:v>10911.2</c:v>
                </c:pt>
                <c:pt idx="109129">
                  <c:v>10911.3</c:v>
                </c:pt>
                <c:pt idx="109130">
                  <c:v>10911.4</c:v>
                </c:pt>
                <c:pt idx="109131">
                  <c:v>10911.5</c:v>
                </c:pt>
                <c:pt idx="109132">
                  <c:v>10911.6</c:v>
                </c:pt>
                <c:pt idx="109133">
                  <c:v>10911.7</c:v>
                </c:pt>
                <c:pt idx="109134">
                  <c:v>10911.8</c:v>
                </c:pt>
                <c:pt idx="109135">
                  <c:v>10911.9</c:v>
                </c:pt>
                <c:pt idx="109136">
                  <c:v>10912</c:v>
                </c:pt>
                <c:pt idx="109137">
                  <c:v>10912.1</c:v>
                </c:pt>
                <c:pt idx="109138">
                  <c:v>10912.2</c:v>
                </c:pt>
                <c:pt idx="109139">
                  <c:v>10912.3</c:v>
                </c:pt>
                <c:pt idx="109140">
                  <c:v>10912.4</c:v>
                </c:pt>
                <c:pt idx="109141">
                  <c:v>10912.5</c:v>
                </c:pt>
                <c:pt idx="109142">
                  <c:v>10912.6</c:v>
                </c:pt>
                <c:pt idx="109143">
                  <c:v>10912.7</c:v>
                </c:pt>
                <c:pt idx="109144">
                  <c:v>10912.8</c:v>
                </c:pt>
                <c:pt idx="109145">
                  <c:v>10912.9</c:v>
                </c:pt>
                <c:pt idx="109146">
                  <c:v>10913</c:v>
                </c:pt>
                <c:pt idx="109147">
                  <c:v>10913.1</c:v>
                </c:pt>
                <c:pt idx="109148">
                  <c:v>10913.2</c:v>
                </c:pt>
                <c:pt idx="109149">
                  <c:v>10913.3</c:v>
                </c:pt>
                <c:pt idx="109150">
                  <c:v>10913.4</c:v>
                </c:pt>
                <c:pt idx="109151">
                  <c:v>10913.5</c:v>
                </c:pt>
                <c:pt idx="109152">
                  <c:v>10913.6</c:v>
                </c:pt>
                <c:pt idx="109153">
                  <c:v>10913.7</c:v>
                </c:pt>
                <c:pt idx="109154">
                  <c:v>10913.8</c:v>
                </c:pt>
                <c:pt idx="109155">
                  <c:v>10913.9</c:v>
                </c:pt>
                <c:pt idx="109156">
                  <c:v>10914</c:v>
                </c:pt>
                <c:pt idx="109157">
                  <c:v>10914.1</c:v>
                </c:pt>
                <c:pt idx="109158">
                  <c:v>10914.2</c:v>
                </c:pt>
                <c:pt idx="109159">
                  <c:v>10914.3</c:v>
                </c:pt>
                <c:pt idx="109160">
                  <c:v>10914.4</c:v>
                </c:pt>
                <c:pt idx="109161">
                  <c:v>10914.5</c:v>
                </c:pt>
                <c:pt idx="109162">
                  <c:v>10914.6</c:v>
                </c:pt>
                <c:pt idx="109163">
                  <c:v>10914.7</c:v>
                </c:pt>
                <c:pt idx="109164">
                  <c:v>10914.8</c:v>
                </c:pt>
                <c:pt idx="109165">
                  <c:v>10914.9</c:v>
                </c:pt>
                <c:pt idx="109166">
                  <c:v>10915</c:v>
                </c:pt>
                <c:pt idx="109167">
                  <c:v>10915.1</c:v>
                </c:pt>
                <c:pt idx="109168">
                  <c:v>10915.2</c:v>
                </c:pt>
                <c:pt idx="109169">
                  <c:v>10915.3</c:v>
                </c:pt>
                <c:pt idx="109170">
                  <c:v>10915.4</c:v>
                </c:pt>
                <c:pt idx="109171">
                  <c:v>10915.5</c:v>
                </c:pt>
                <c:pt idx="109172">
                  <c:v>10915.6</c:v>
                </c:pt>
                <c:pt idx="109173">
                  <c:v>10915.7</c:v>
                </c:pt>
                <c:pt idx="109174">
                  <c:v>10915.8</c:v>
                </c:pt>
                <c:pt idx="109175">
                  <c:v>10915.9</c:v>
                </c:pt>
                <c:pt idx="109176">
                  <c:v>10916</c:v>
                </c:pt>
                <c:pt idx="109177">
                  <c:v>10916.1</c:v>
                </c:pt>
                <c:pt idx="109178">
                  <c:v>10916.2</c:v>
                </c:pt>
                <c:pt idx="109179">
                  <c:v>10916.3</c:v>
                </c:pt>
                <c:pt idx="109180">
                  <c:v>10916.4</c:v>
                </c:pt>
                <c:pt idx="109181">
                  <c:v>10916.5</c:v>
                </c:pt>
                <c:pt idx="109182">
                  <c:v>10916.6</c:v>
                </c:pt>
                <c:pt idx="109183">
                  <c:v>10916.7</c:v>
                </c:pt>
                <c:pt idx="109184">
                  <c:v>10916.8</c:v>
                </c:pt>
                <c:pt idx="109185">
                  <c:v>10916.9</c:v>
                </c:pt>
                <c:pt idx="109186">
                  <c:v>10917</c:v>
                </c:pt>
                <c:pt idx="109187">
                  <c:v>10917.1</c:v>
                </c:pt>
                <c:pt idx="109188">
                  <c:v>10917.2</c:v>
                </c:pt>
                <c:pt idx="109189">
                  <c:v>10917.3</c:v>
                </c:pt>
                <c:pt idx="109190">
                  <c:v>10917.4</c:v>
                </c:pt>
                <c:pt idx="109191">
                  <c:v>10917.5</c:v>
                </c:pt>
                <c:pt idx="109192">
                  <c:v>10917.6</c:v>
                </c:pt>
                <c:pt idx="109193">
                  <c:v>10917.7</c:v>
                </c:pt>
                <c:pt idx="109194">
                  <c:v>10917.8</c:v>
                </c:pt>
                <c:pt idx="109195">
                  <c:v>10917.9</c:v>
                </c:pt>
                <c:pt idx="109196">
                  <c:v>10918</c:v>
                </c:pt>
                <c:pt idx="109197">
                  <c:v>10918.1</c:v>
                </c:pt>
                <c:pt idx="109198">
                  <c:v>10918.2</c:v>
                </c:pt>
                <c:pt idx="109199">
                  <c:v>10918.3</c:v>
                </c:pt>
                <c:pt idx="109200">
                  <c:v>10918.4</c:v>
                </c:pt>
                <c:pt idx="109201">
                  <c:v>10918.5</c:v>
                </c:pt>
                <c:pt idx="109202">
                  <c:v>10918.6</c:v>
                </c:pt>
                <c:pt idx="109203">
                  <c:v>10918.7</c:v>
                </c:pt>
                <c:pt idx="109204">
                  <c:v>10918.8</c:v>
                </c:pt>
                <c:pt idx="109205">
                  <c:v>10918.9</c:v>
                </c:pt>
                <c:pt idx="109206">
                  <c:v>10919</c:v>
                </c:pt>
                <c:pt idx="109207">
                  <c:v>10919.1</c:v>
                </c:pt>
                <c:pt idx="109208">
                  <c:v>10919.2</c:v>
                </c:pt>
                <c:pt idx="109209">
                  <c:v>10919.3</c:v>
                </c:pt>
                <c:pt idx="109210">
                  <c:v>10919.4</c:v>
                </c:pt>
                <c:pt idx="109211">
                  <c:v>10919.5</c:v>
                </c:pt>
                <c:pt idx="109212">
                  <c:v>10919.6</c:v>
                </c:pt>
                <c:pt idx="109213">
                  <c:v>10919.7</c:v>
                </c:pt>
                <c:pt idx="109214">
                  <c:v>10919.8</c:v>
                </c:pt>
                <c:pt idx="109215">
                  <c:v>10919.9</c:v>
                </c:pt>
                <c:pt idx="109216">
                  <c:v>10920</c:v>
                </c:pt>
                <c:pt idx="109217">
                  <c:v>10920.1</c:v>
                </c:pt>
                <c:pt idx="109218">
                  <c:v>10920.2</c:v>
                </c:pt>
                <c:pt idx="109219">
                  <c:v>10920.3</c:v>
                </c:pt>
                <c:pt idx="109220">
                  <c:v>10920.4</c:v>
                </c:pt>
                <c:pt idx="109221">
                  <c:v>10920.5</c:v>
                </c:pt>
                <c:pt idx="109222">
                  <c:v>10920.6</c:v>
                </c:pt>
                <c:pt idx="109223">
                  <c:v>10920.7</c:v>
                </c:pt>
                <c:pt idx="109224">
                  <c:v>10920.8</c:v>
                </c:pt>
                <c:pt idx="109225">
                  <c:v>10920.9</c:v>
                </c:pt>
                <c:pt idx="109226">
                  <c:v>10921</c:v>
                </c:pt>
                <c:pt idx="109227">
                  <c:v>10921.1</c:v>
                </c:pt>
                <c:pt idx="109228">
                  <c:v>10921.2</c:v>
                </c:pt>
                <c:pt idx="109229">
                  <c:v>10921.3</c:v>
                </c:pt>
                <c:pt idx="109230">
                  <c:v>10921.4</c:v>
                </c:pt>
                <c:pt idx="109231">
                  <c:v>10921.5</c:v>
                </c:pt>
                <c:pt idx="109232">
                  <c:v>10921.6</c:v>
                </c:pt>
                <c:pt idx="109233">
                  <c:v>10921.7</c:v>
                </c:pt>
                <c:pt idx="109234">
                  <c:v>10921.8</c:v>
                </c:pt>
                <c:pt idx="109235">
                  <c:v>10921.9</c:v>
                </c:pt>
                <c:pt idx="109236">
                  <c:v>10922</c:v>
                </c:pt>
                <c:pt idx="109237">
                  <c:v>10922.1</c:v>
                </c:pt>
                <c:pt idx="109238">
                  <c:v>10922.2</c:v>
                </c:pt>
                <c:pt idx="109239">
                  <c:v>10922.3</c:v>
                </c:pt>
                <c:pt idx="109240">
                  <c:v>10922.4</c:v>
                </c:pt>
                <c:pt idx="109241">
                  <c:v>10922.5</c:v>
                </c:pt>
                <c:pt idx="109242">
                  <c:v>10922.6</c:v>
                </c:pt>
                <c:pt idx="109243">
                  <c:v>10922.7</c:v>
                </c:pt>
                <c:pt idx="109244">
                  <c:v>10922.8</c:v>
                </c:pt>
                <c:pt idx="109245">
                  <c:v>10922.9</c:v>
                </c:pt>
                <c:pt idx="109246">
                  <c:v>10923</c:v>
                </c:pt>
                <c:pt idx="109247">
                  <c:v>10923.1</c:v>
                </c:pt>
                <c:pt idx="109248">
                  <c:v>10923.2</c:v>
                </c:pt>
                <c:pt idx="109249">
                  <c:v>10923.3</c:v>
                </c:pt>
                <c:pt idx="109250">
                  <c:v>10923.4</c:v>
                </c:pt>
                <c:pt idx="109251">
                  <c:v>10923.5</c:v>
                </c:pt>
                <c:pt idx="109252">
                  <c:v>10923.6</c:v>
                </c:pt>
                <c:pt idx="109253">
                  <c:v>10923.7</c:v>
                </c:pt>
                <c:pt idx="109254">
                  <c:v>10923.8</c:v>
                </c:pt>
                <c:pt idx="109255">
                  <c:v>10923.9</c:v>
                </c:pt>
                <c:pt idx="109256">
                  <c:v>10924</c:v>
                </c:pt>
                <c:pt idx="109257">
                  <c:v>10924.1</c:v>
                </c:pt>
                <c:pt idx="109258">
                  <c:v>10924.2</c:v>
                </c:pt>
                <c:pt idx="109259">
                  <c:v>10924.3</c:v>
                </c:pt>
                <c:pt idx="109260">
                  <c:v>10924.4</c:v>
                </c:pt>
                <c:pt idx="109261">
                  <c:v>10924.5</c:v>
                </c:pt>
                <c:pt idx="109262">
                  <c:v>10924.6</c:v>
                </c:pt>
                <c:pt idx="109263">
                  <c:v>10924.7</c:v>
                </c:pt>
                <c:pt idx="109264">
                  <c:v>10924.8</c:v>
                </c:pt>
                <c:pt idx="109265">
                  <c:v>10924.9</c:v>
                </c:pt>
                <c:pt idx="109266">
                  <c:v>10925</c:v>
                </c:pt>
                <c:pt idx="109267">
                  <c:v>10925.1</c:v>
                </c:pt>
                <c:pt idx="109268">
                  <c:v>10925.2</c:v>
                </c:pt>
                <c:pt idx="109269">
                  <c:v>10925.3</c:v>
                </c:pt>
                <c:pt idx="109270">
                  <c:v>10925.4</c:v>
                </c:pt>
                <c:pt idx="109271">
                  <c:v>10925.5</c:v>
                </c:pt>
                <c:pt idx="109272">
                  <c:v>10925.6</c:v>
                </c:pt>
                <c:pt idx="109273">
                  <c:v>10925.7</c:v>
                </c:pt>
                <c:pt idx="109274">
                  <c:v>10925.8</c:v>
                </c:pt>
                <c:pt idx="109275">
                  <c:v>10925.9</c:v>
                </c:pt>
                <c:pt idx="109276">
                  <c:v>10926</c:v>
                </c:pt>
                <c:pt idx="109277">
                  <c:v>10926.1</c:v>
                </c:pt>
                <c:pt idx="109278">
                  <c:v>10926.2</c:v>
                </c:pt>
                <c:pt idx="109279">
                  <c:v>10926.3</c:v>
                </c:pt>
                <c:pt idx="109280">
                  <c:v>10926.4</c:v>
                </c:pt>
                <c:pt idx="109281">
                  <c:v>10926.5</c:v>
                </c:pt>
                <c:pt idx="109282">
                  <c:v>10926.6</c:v>
                </c:pt>
                <c:pt idx="109283">
                  <c:v>10926.7</c:v>
                </c:pt>
                <c:pt idx="109284">
                  <c:v>10926.8</c:v>
                </c:pt>
                <c:pt idx="109285">
                  <c:v>10926.9</c:v>
                </c:pt>
                <c:pt idx="109286">
                  <c:v>10927</c:v>
                </c:pt>
                <c:pt idx="109287">
                  <c:v>10927.1</c:v>
                </c:pt>
                <c:pt idx="109288">
                  <c:v>10927.2</c:v>
                </c:pt>
                <c:pt idx="109289">
                  <c:v>10927.3</c:v>
                </c:pt>
                <c:pt idx="109290">
                  <c:v>10927.4</c:v>
                </c:pt>
                <c:pt idx="109291">
                  <c:v>10927.5</c:v>
                </c:pt>
                <c:pt idx="109292">
                  <c:v>10927.6</c:v>
                </c:pt>
                <c:pt idx="109293">
                  <c:v>10927.7</c:v>
                </c:pt>
                <c:pt idx="109294">
                  <c:v>10927.8</c:v>
                </c:pt>
                <c:pt idx="109295">
                  <c:v>10927.9</c:v>
                </c:pt>
                <c:pt idx="109296">
                  <c:v>10928</c:v>
                </c:pt>
                <c:pt idx="109297">
                  <c:v>10928.1</c:v>
                </c:pt>
                <c:pt idx="109298">
                  <c:v>10928.2</c:v>
                </c:pt>
                <c:pt idx="109299">
                  <c:v>10928.3</c:v>
                </c:pt>
                <c:pt idx="109300">
                  <c:v>10928.4</c:v>
                </c:pt>
                <c:pt idx="109301">
                  <c:v>10928.5</c:v>
                </c:pt>
                <c:pt idx="109302">
                  <c:v>10928.6</c:v>
                </c:pt>
                <c:pt idx="109303">
                  <c:v>10928.7</c:v>
                </c:pt>
                <c:pt idx="109304">
                  <c:v>10928.8</c:v>
                </c:pt>
                <c:pt idx="109305">
                  <c:v>10928.9</c:v>
                </c:pt>
                <c:pt idx="109306">
                  <c:v>10929</c:v>
                </c:pt>
                <c:pt idx="109307">
                  <c:v>10929.1</c:v>
                </c:pt>
                <c:pt idx="109308">
                  <c:v>10929.2</c:v>
                </c:pt>
                <c:pt idx="109309">
                  <c:v>10929.3</c:v>
                </c:pt>
                <c:pt idx="109310">
                  <c:v>10929.4</c:v>
                </c:pt>
                <c:pt idx="109311">
                  <c:v>10929.5</c:v>
                </c:pt>
                <c:pt idx="109312">
                  <c:v>10929.6</c:v>
                </c:pt>
                <c:pt idx="109313">
                  <c:v>10929.7</c:v>
                </c:pt>
                <c:pt idx="109314">
                  <c:v>10929.8</c:v>
                </c:pt>
                <c:pt idx="109315">
                  <c:v>10929.9</c:v>
                </c:pt>
                <c:pt idx="109316">
                  <c:v>10930</c:v>
                </c:pt>
                <c:pt idx="109317">
                  <c:v>10930.1</c:v>
                </c:pt>
                <c:pt idx="109318">
                  <c:v>10930.2</c:v>
                </c:pt>
                <c:pt idx="109319">
                  <c:v>10930.3</c:v>
                </c:pt>
                <c:pt idx="109320">
                  <c:v>10930.4</c:v>
                </c:pt>
                <c:pt idx="109321">
                  <c:v>10930.5</c:v>
                </c:pt>
                <c:pt idx="109322">
                  <c:v>10930.6</c:v>
                </c:pt>
                <c:pt idx="109323">
                  <c:v>10930.7</c:v>
                </c:pt>
                <c:pt idx="109324">
                  <c:v>10930.8</c:v>
                </c:pt>
                <c:pt idx="109325">
                  <c:v>10930.9</c:v>
                </c:pt>
                <c:pt idx="109326">
                  <c:v>10931</c:v>
                </c:pt>
                <c:pt idx="109327">
                  <c:v>10931.1</c:v>
                </c:pt>
                <c:pt idx="109328">
                  <c:v>10931.2</c:v>
                </c:pt>
                <c:pt idx="109329">
                  <c:v>10931.3</c:v>
                </c:pt>
                <c:pt idx="109330">
                  <c:v>10931.4</c:v>
                </c:pt>
                <c:pt idx="109331">
                  <c:v>10931.5</c:v>
                </c:pt>
                <c:pt idx="109332">
                  <c:v>10931.6</c:v>
                </c:pt>
                <c:pt idx="109333">
                  <c:v>10931.7</c:v>
                </c:pt>
                <c:pt idx="109334">
                  <c:v>10931.8</c:v>
                </c:pt>
                <c:pt idx="109335">
                  <c:v>10931.9</c:v>
                </c:pt>
                <c:pt idx="109336">
                  <c:v>10932</c:v>
                </c:pt>
                <c:pt idx="109337">
                  <c:v>10932.1</c:v>
                </c:pt>
                <c:pt idx="109338">
                  <c:v>10932.2</c:v>
                </c:pt>
                <c:pt idx="109339">
                  <c:v>10932.3</c:v>
                </c:pt>
                <c:pt idx="109340">
                  <c:v>10932.4</c:v>
                </c:pt>
                <c:pt idx="109341">
                  <c:v>10932.5</c:v>
                </c:pt>
                <c:pt idx="109342">
                  <c:v>10932.6</c:v>
                </c:pt>
                <c:pt idx="109343">
                  <c:v>10932.7</c:v>
                </c:pt>
                <c:pt idx="109344">
                  <c:v>10932.8</c:v>
                </c:pt>
                <c:pt idx="109345">
                  <c:v>10932.9</c:v>
                </c:pt>
                <c:pt idx="109346">
                  <c:v>10933</c:v>
                </c:pt>
                <c:pt idx="109347">
                  <c:v>10933.1</c:v>
                </c:pt>
                <c:pt idx="109348">
                  <c:v>10933.2</c:v>
                </c:pt>
                <c:pt idx="109349">
                  <c:v>10933.3</c:v>
                </c:pt>
                <c:pt idx="109350">
                  <c:v>10933.4</c:v>
                </c:pt>
                <c:pt idx="109351">
                  <c:v>10933.5</c:v>
                </c:pt>
                <c:pt idx="109352">
                  <c:v>10933.6</c:v>
                </c:pt>
                <c:pt idx="109353">
                  <c:v>10933.7</c:v>
                </c:pt>
                <c:pt idx="109354">
                  <c:v>10933.8</c:v>
                </c:pt>
                <c:pt idx="109355">
                  <c:v>10933.9</c:v>
                </c:pt>
                <c:pt idx="109356">
                  <c:v>10934</c:v>
                </c:pt>
                <c:pt idx="109357">
                  <c:v>10934.1</c:v>
                </c:pt>
                <c:pt idx="109358">
                  <c:v>10934.2</c:v>
                </c:pt>
                <c:pt idx="109359">
                  <c:v>10934.3</c:v>
                </c:pt>
                <c:pt idx="109360">
                  <c:v>10934.4</c:v>
                </c:pt>
                <c:pt idx="109361">
                  <c:v>10934.5</c:v>
                </c:pt>
                <c:pt idx="109362">
                  <c:v>10934.6</c:v>
                </c:pt>
                <c:pt idx="109363">
                  <c:v>10934.7</c:v>
                </c:pt>
                <c:pt idx="109364">
                  <c:v>10934.8</c:v>
                </c:pt>
                <c:pt idx="109365">
                  <c:v>10934.9</c:v>
                </c:pt>
                <c:pt idx="109366">
                  <c:v>10935</c:v>
                </c:pt>
                <c:pt idx="109367">
                  <c:v>10935.1</c:v>
                </c:pt>
                <c:pt idx="109368">
                  <c:v>10935.2</c:v>
                </c:pt>
                <c:pt idx="109369">
                  <c:v>10935.3</c:v>
                </c:pt>
                <c:pt idx="109370">
                  <c:v>10935.4</c:v>
                </c:pt>
                <c:pt idx="109371">
                  <c:v>10935.5</c:v>
                </c:pt>
                <c:pt idx="109372">
                  <c:v>10935.6</c:v>
                </c:pt>
                <c:pt idx="109373">
                  <c:v>10935.7</c:v>
                </c:pt>
                <c:pt idx="109374">
                  <c:v>10935.8</c:v>
                </c:pt>
                <c:pt idx="109375">
                  <c:v>10935.9</c:v>
                </c:pt>
                <c:pt idx="109376">
                  <c:v>10936</c:v>
                </c:pt>
                <c:pt idx="109377">
                  <c:v>10936.1</c:v>
                </c:pt>
                <c:pt idx="109378">
                  <c:v>10936.2</c:v>
                </c:pt>
                <c:pt idx="109379">
                  <c:v>10936.3</c:v>
                </c:pt>
                <c:pt idx="109380">
                  <c:v>10936.4</c:v>
                </c:pt>
                <c:pt idx="109381">
                  <c:v>10936.5</c:v>
                </c:pt>
                <c:pt idx="109382">
                  <c:v>10936.6</c:v>
                </c:pt>
                <c:pt idx="109383">
                  <c:v>10936.7</c:v>
                </c:pt>
                <c:pt idx="109384">
                  <c:v>10936.8</c:v>
                </c:pt>
                <c:pt idx="109385">
                  <c:v>10936.9</c:v>
                </c:pt>
                <c:pt idx="109386">
                  <c:v>10937</c:v>
                </c:pt>
                <c:pt idx="109387">
                  <c:v>10937.1</c:v>
                </c:pt>
                <c:pt idx="109388">
                  <c:v>10937.2</c:v>
                </c:pt>
                <c:pt idx="109389">
                  <c:v>10937.3</c:v>
                </c:pt>
                <c:pt idx="109390">
                  <c:v>10937.4</c:v>
                </c:pt>
                <c:pt idx="109391">
                  <c:v>10937.5</c:v>
                </c:pt>
                <c:pt idx="109392">
                  <c:v>10937.6</c:v>
                </c:pt>
                <c:pt idx="109393">
                  <c:v>10937.7</c:v>
                </c:pt>
                <c:pt idx="109394">
                  <c:v>10937.8</c:v>
                </c:pt>
                <c:pt idx="109395">
                  <c:v>10937.9</c:v>
                </c:pt>
                <c:pt idx="109396">
                  <c:v>10938</c:v>
                </c:pt>
                <c:pt idx="109397">
                  <c:v>10938.1</c:v>
                </c:pt>
                <c:pt idx="109398">
                  <c:v>10938.2</c:v>
                </c:pt>
                <c:pt idx="109399">
                  <c:v>10938.3</c:v>
                </c:pt>
                <c:pt idx="109400">
                  <c:v>10938.4</c:v>
                </c:pt>
                <c:pt idx="109401">
                  <c:v>10938.5</c:v>
                </c:pt>
                <c:pt idx="109402">
                  <c:v>10938.6</c:v>
                </c:pt>
                <c:pt idx="109403">
                  <c:v>10938.7</c:v>
                </c:pt>
                <c:pt idx="109404">
                  <c:v>10938.8</c:v>
                </c:pt>
                <c:pt idx="109405">
                  <c:v>10938.9</c:v>
                </c:pt>
                <c:pt idx="109406">
                  <c:v>10939</c:v>
                </c:pt>
                <c:pt idx="109407">
                  <c:v>10939.1</c:v>
                </c:pt>
                <c:pt idx="109408">
                  <c:v>10939.2</c:v>
                </c:pt>
                <c:pt idx="109409">
                  <c:v>10939.3</c:v>
                </c:pt>
                <c:pt idx="109410">
                  <c:v>10939.4</c:v>
                </c:pt>
                <c:pt idx="109411">
                  <c:v>10939.5</c:v>
                </c:pt>
                <c:pt idx="109412">
                  <c:v>10939.6</c:v>
                </c:pt>
                <c:pt idx="109413">
                  <c:v>10939.7</c:v>
                </c:pt>
                <c:pt idx="109414">
                  <c:v>10939.8</c:v>
                </c:pt>
                <c:pt idx="109415">
                  <c:v>10939.9</c:v>
                </c:pt>
                <c:pt idx="109416">
                  <c:v>10940</c:v>
                </c:pt>
                <c:pt idx="109417">
                  <c:v>10940.1</c:v>
                </c:pt>
                <c:pt idx="109418">
                  <c:v>10940.2</c:v>
                </c:pt>
                <c:pt idx="109419">
                  <c:v>10940.3</c:v>
                </c:pt>
                <c:pt idx="109420">
                  <c:v>10940.4</c:v>
                </c:pt>
                <c:pt idx="109421">
                  <c:v>10940.5</c:v>
                </c:pt>
                <c:pt idx="109422">
                  <c:v>10940.6</c:v>
                </c:pt>
                <c:pt idx="109423">
                  <c:v>10940.7</c:v>
                </c:pt>
                <c:pt idx="109424">
                  <c:v>10940.8</c:v>
                </c:pt>
                <c:pt idx="109425">
                  <c:v>10940.9</c:v>
                </c:pt>
                <c:pt idx="109426">
                  <c:v>10941</c:v>
                </c:pt>
                <c:pt idx="109427">
                  <c:v>10941.1</c:v>
                </c:pt>
                <c:pt idx="109428">
                  <c:v>10941.2</c:v>
                </c:pt>
                <c:pt idx="109429">
                  <c:v>10941.3</c:v>
                </c:pt>
                <c:pt idx="109430">
                  <c:v>10941.4</c:v>
                </c:pt>
                <c:pt idx="109431">
                  <c:v>10941.5</c:v>
                </c:pt>
                <c:pt idx="109432">
                  <c:v>10941.6</c:v>
                </c:pt>
                <c:pt idx="109433">
                  <c:v>10941.7</c:v>
                </c:pt>
                <c:pt idx="109434">
                  <c:v>10941.8</c:v>
                </c:pt>
                <c:pt idx="109435">
                  <c:v>10941.9</c:v>
                </c:pt>
                <c:pt idx="109436">
                  <c:v>10942</c:v>
                </c:pt>
                <c:pt idx="109437">
                  <c:v>10942.1</c:v>
                </c:pt>
                <c:pt idx="109438">
                  <c:v>10942.2</c:v>
                </c:pt>
                <c:pt idx="109439">
                  <c:v>10942.3</c:v>
                </c:pt>
                <c:pt idx="109440">
                  <c:v>10942.4</c:v>
                </c:pt>
                <c:pt idx="109441">
                  <c:v>10942.5</c:v>
                </c:pt>
                <c:pt idx="109442">
                  <c:v>10942.6</c:v>
                </c:pt>
                <c:pt idx="109443">
                  <c:v>10942.7</c:v>
                </c:pt>
                <c:pt idx="109444">
                  <c:v>10942.8</c:v>
                </c:pt>
                <c:pt idx="109445">
                  <c:v>10942.9</c:v>
                </c:pt>
                <c:pt idx="109446">
                  <c:v>10943</c:v>
                </c:pt>
                <c:pt idx="109447">
                  <c:v>10943.1</c:v>
                </c:pt>
                <c:pt idx="109448">
                  <c:v>10943.2</c:v>
                </c:pt>
                <c:pt idx="109449">
                  <c:v>10943.3</c:v>
                </c:pt>
                <c:pt idx="109450">
                  <c:v>10943.4</c:v>
                </c:pt>
                <c:pt idx="109451">
                  <c:v>10943.5</c:v>
                </c:pt>
                <c:pt idx="109452">
                  <c:v>10943.6</c:v>
                </c:pt>
                <c:pt idx="109453">
                  <c:v>10943.7</c:v>
                </c:pt>
                <c:pt idx="109454">
                  <c:v>10943.8</c:v>
                </c:pt>
                <c:pt idx="109455">
                  <c:v>10943.9</c:v>
                </c:pt>
                <c:pt idx="109456">
                  <c:v>10944</c:v>
                </c:pt>
                <c:pt idx="109457">
                  <c:v>10944.1</c:v>
                </c:pt>
                <c:pt idx="109458">
                  <c:v>10944.2</c:v>
                </c:pt>
                <c:pt idx="109459">
                  <c:v>10944.3</c:v>
                </c:pt>
                <c:pt idx="109460">
                  <c:v>10944.4</c:v>
                </c:pt>
                <c:pt idx="109461">
                  <c:v>10944.5</c:v>
                </c:pt>
                <c:pt idx="109462">
                  <c:v>10944.6</c:v>
                </c:pt>
                <c:pt idx="109463">
                  <c:v>10944.7</c:v>
                </c:pt>
                <c:pt idx="109464">
                  <c:v>10944.8</c:v>
                </c:pt>
                <c:pt idx="109465">
                  <c:v>10944.9</c:v>
                </c:pt>
                <c:pt idx="109466">
                  <c:v>10945</c:v>
                </c:pt>
                <c:pt idx="109467">
                  <c:v>10945.1</c:v>
                </c:pt>
                <c:pt idx="109468">
                  <c:v>10945.2</c:v>
                </c:pt>
                <c:pt idx="109469">
                  <c:v>10945.3</c:v>
                </c:pt>
                <c:pt idx="109470">
                  <c:v>10945.4</c:v>
                </c:pt>
                <c:pt idx="109471">
                  <c:v>10945.5</c:v>
                </c:pt>
                <c:pt idx="109472">
                  <c:v>10945.6</c:v>
                </c:pt>
                <c:pt idx="109473">
                  <c:v>10945.7</c:v>
                </c:pt>
                <c:pt idx="109474">
                  <c:v>10945.8</c:v>
                </c:pt>
                <c:pt idx="109475">
                  <c:v>10945.9</c:v>
                </c:pt>
                <c:pt idx="109476">
                  <c:v>10946</c:v>
                </c:pt>
                <c:pt idx="109477">
                  <c:v>10946.1</c:v>
                </c:pt>
                <c:pt idx="109478">
                  <c:v>10946.2</c:v>
                </c:pt>
                <c:pt idx="109479">
                  <c:v>10946.3</c:v>
                </c:pt>
                <c:pt idx="109480">
                  <c:v>10946.4</c:v>
                </c:pt>
                <c:pt idx="109481">
                  <c:v>10946.5</c:v>
                </c:pt>
                <c:pt idx="109482">
                  <c:v>10946.6</c:v>
                </c:pt>
                <c:pt idx="109483">
                  <c:v>10946.7</c:v>
                </c:pt>
                <c:pt idx="109484">
                  <c:v>10946.8</c:v>
                </c:pt>
                <c:pt idx="109485">
                  <c:v>10946.9</c:v>
                </c:pt>
                <c:pt idx="109486">
                  <c:v>10947</c:v>
                </c:pt>
                <c:pt idx="109487">
                  <c:v>10947.1</c:v>
                </c:pt>
                <c:pt idx="109488">
                  <c:v>10947.2</c:v>
                </c:pt>
                <c:pt idx="109489">
                  <c:v>10947.3</c:v>
                </c:pt>
                <c:pt idx="109490">
                  <c:v>10947.4</c:v>
                </c:pt>
                <c:pt idx="109491">
                  <c:v>10947.5</c:v>
                </c:pt>
                <c:pt idx="109492">
                  <c:v>10947.6</c:v>
                </c:pt>
                <c:pt idx="109493">
                  <c:v>10947.7</c:v>
                </c:pt>
                <c:pt idx="109494">
                  <c:v>10947.8</c:v>
                </c:pt>
                <c:pt idx="109495">
                  <c:v>10947.9</c:v>
                </c:pt>
                <c:pt idx="109496">
                  <c:v>10948</c:v>
                </c:pt>
                <c:pt idx="109497">
                  <c:v>10948.1</c:v>
                </c:pt>
                <c:pt idx="109498">
                  <c:v>10948.2</c:v>
                </c:pt>
                <c:pt idx="109499">
                  <c:v>10948.3</c:v>
                </c:pt>
                <c:pt idx="109500">
                  <c:v>10948.4</c:v>
                </c:pt>
                <c:pt idx="109501">
                  <c:v>10948.5</c:v>
                </c:pt>
                <c:pt idx="109502">
                  <c:v>10948.6</c:v>
                </c:pt>
                <c:pt idx="109503">
                  <c:v>10948.7</c:v>
                </c:pt>
                <c:pt idx="109504">
                  <c:v>10948.8</c:v>
                </c:pt>
                <c:pt idx="109505">
                  <c:v>10948.9</c:v>
                </c:pt>
                <c:pt idx="109506">
                  <c:v>10949</c:v>
                </c:pt>
                <c:pt idx="109507">
                  <c:v>10949.1</c:v>
                </c:pt>
                <c:pt idx="109508">
                  <c:v>10949.2</c:v>
                </c:pt>
                <c:pt idx="109509">
                  <c:v>10949.3</c:v>
                </c:pt>
                <c:pt idx="109510">
                  <c:v>10949.4</c:v>
                </c:pt>
                <c:pt idx="109511">
                  <c:v>10949.5</c:v>
                </c:pt>
                <c:pt idx="109512">
                  <c:v>10949.6</c:v>
                </c:pt>
                <c:pt idx="109513">
                  <c:v>10949.7</c:v>
                </c:pt>
                <c:pt idx="109514">
                  <c:v>10949.8</c:v>
                </c:pt>
                <c:pt idx="109515">
                  <c:v>10949.9</c:v>
                </c:pt>
                <c:pt idx="109516">
                  <c:v>10950</c:v>
                </c:pt>
                <c:pt idx="109517">
                  <c:v>10950.1</c:v>
                </c:pt>
                <c:pt idx="109518">
                  <c:v>10950.2</c:v>
                </c:pt>
                <c:pt idx="109519">
                  <c:v>10950.3</c:v>
                </c:pt>
                <c:pt idx="109520">
                  <c:v>10950.4</c:v>
                </c:pt>
                <c:pt idx="109521">
                  <c:v>10950.5</c:v>
                </c:pt>
                <c:pt idx="109522">
                  <c:v>10950.6</c:v>
                </c:pt>
                <c:pt idx="109523">
                  <c:v>10950.7</c:v>
                </c:pt>
                <c:pt idx="109524">
                  <c:v>10950.8</c:v>
                </c:pt>
                <c:pt idx="109525">
                  <c:v>10950.9</c:v>
                </c:pt>
                <c:pt idx="109526">
                  <c:v>10951</c:v>
                </c:pt>
                <c:pt idx="109527">
                  <c:v>10951.1</c:v>
                </c:pt>
                <c:pt idx="109528">
                  <c:v>10951.2</c:v>
                </c:pt>
                <c:pt idx="109529">
                  <c:v>10951.3</c:v>
                </c:pt>
                <c:pt idx="109530">
                  <c:v>10951.4</c:v>
                </c:pt>
                <c:pt idx="109531">
                  <c:v>10951.5</c:v>
                </c:pt>
                <c:pt idx="109532">
                  <c:v>10951.6</c:v>
                </c:pt>
                <c:pt idx="109533">
                  <c:v>10951.7</c:v>
                </c:pt>
                <c:pt idx="109534">
                  <c:v>10951.8</c:v>
                </c:pt>
                <c:pt idx="109535">
                  <c:v>10951.9</c:v>
                </c:pt>
                <c:pt idx="109536">
                  <c:v>10952</c:v>
                </c:pt>
                <c:pt idx="109537">
                  <c:v>10952.1</c:v>
                </c:pt>
                <c:pt idx="109538">
                  <c:v>10952.2</c:v>
                </c:pt>
                <c:pt idx="109539">
                  <c:v>10952.3</c:v>
                </c:pt>
                <c:pt idx="109540">
                  <c:v>10952.4</c:v>
                </c:pt>
                <c:pt idx="109541">
                  <c:v>10952.5</c:v>
                </c:pt>
                <c:pt idx="109542">
                  <c:v>10952.6</c:v>
                </c:pt>
                <c:pt idx="109543">
                  <c:v>10952.7</c:v>
                </c:pt>
                <c:pt idx="109544">
                  <c:v>10952.8</c:v>
                </c:pt>
                <c:pt idx="109545">
                  <c:v>10952.9</c:v>
                </c:pt>
                <c:pt idx="109546">
                  <c:v>10953</c:v>
                </c:pt>
                <c:pt idx="109547">
                  <c:v>10953.1</c:v>
                </c:pt>
                <c:pt idx="109548">
                  <c:v>10953.2</c:v>
                </c:pt>
                <c:pt idx="109549">
                  <c:v>10953.3</c:v>
                </c:pt>
                <c:pt idx="109550">
                  <c:v>10953.4</c:v>
                </c:pt>
                <c:pt idx="109551">
                  <c:v>10953.5</c:v>
                </c:pt>
                <c:pt idx="109552">
                  <c:v>10953.6</c:v>
                </c:pt>
                <c:pt idx="109553">
                  <c:v>10953.7</c:v>
                </c:pt>
                <c:pt idx="109554">
                  <c:v>10953.8</c:v>
                </c:pt>
                <c:pt idx="109555">
                  <c:v>10953.9</c:v>
                </c:pt>
                <c:pt idx="109556">
                  <c:v>10954</c:v>
                </c:pt>
                <c:pt idx="109557">
                  <c:v>10954.1</c:v>
                </c:pt>
                <c:pt idx="109558">
                  <c:v>10954.2</c:v>
                </c:pt>
                <c:pt idx="109559">
                  <c:v>10954.3</c:v>
                </c:pt>
                <c:pt idx="109560">
                  <c:v>10954.4</c:v>
                </c:pt>
                <c:pt idx="109561">
                  <c:v>10954.5</c:v>
                </c:pt>
                <c:pt idx="109562">
                  <c:v>10954.6</c:v>
                </c:pt>
                <c:pt idx="109563">
                  <c:v>10954.7</c:v>
                </c:pt>
                <c:pt idx="109564">
                  <c:v>10954.8</c:v>
                </c:pt>
                <c:pt idx="109565">
                  <c:v>10954.9</c:v>
                </c:pt>
                <c:pt idx="109566">
                  <c:v>10955</c:v>
                </c:pt>
                <c:pt idx="109567">
                  <c:v>10955.1</c:v>
                </c:pt>
                <c:pt idx="109568">
                  <c:v>10955.2</c:v>
                </c:pt>
                <c:pt idx="109569">
                  <c:v>10955.3</c:v>
                </c:pt>
                <c:pt idx="109570">
                  <c:v>10955.4</c:v>
                </c:pt>
                <c:pt idx="109571">
                  <c:v>10955.5</c:v>
                </c:pt>
                <c:pt idx="109572">
                  <c:v>10955.6</c:v>
                </c:pt>
                <c:pt idx="109573">
                  <c:v>10955.7</c:v>
                </c:pt>
                <c:pt idx="109574">
                  <c:v>10955.8</c:v>
                </c:pt>
                <c:pt idx="109575">
                  <c:v>10955.9</c:v>
                </c:pt>
                <c:pt idx="109576">
                  <c:v>10956</c:v>
                </c:pt>
                <c:pt idx="109577">
                  <c:v>10956.1</c:v>
                </c:pt>
                <c:pt idx="109578">
                  <c:v>10956.2</c:v>
                </c:pt>
                <c:pt idx="109579">
                  <c:v>10956.3</c:v>
                </c:pt>
                <c:pt idx="109580">
                  <c:v>10956.4</c:v>
                </c:pt>
                <c:pt idx="109581">
                  <c:v>10956.5</c:v>
                </c:pt>
                <c:pt idx="109582">
                  <c:v>10956.6</c:v>
                </c:pt>
                <c:pt idx="109583">
                  <c:v>10956.7</c:v>
                </c:pt>
                <c:pt idx="109584">
                  <c:v>10956.8</c:v>
                </c:pt>
                <c:pt idx="109585">
                  <c:v>10956.9</c:v>
                </c:pt>
                <c:pt idx="109586">
                  <c:v>10957</c:v>
                </c:pt>
                <c:pt idx="109587">
                  <c:v>10957.1</c:v>
                </c:pt>
                <c:pt idx="109588">
                  <c:v>10957.2</c:v>
                </c:pt>
                <c:pt idx="109589">
                  <c:v>10957.3</c:v>
                </c:pt>
                <c:pt idx="109590">
                  <c:v>10957.4</c:v>
                </c:pt>
                <c:pt idx="109591">
                  <c:v>10957.5</c:v>
                </c:pt>
                <c:pt idx="109592">
                  <c:v>10957.6</c:v>
                </c:pt>
                <c:pt idx="109593">
                  <c:v>10957.7</c:v>
                </c:pt>
                <c:pt idx="109594">
                  <c:v>10957.8</c:v>
                </c:pt>
                <c:pt idx="109595">
                  <c:v>10957.9</c:v>
                </c:pt>
                <c:pt idx="109596">
                  <c:v>10958</c:v>
                </c:pt>
                <c:pt idx="109597">
                  <c:v>10958.1</c:v>
                </c:pt>
                <c:pt idx="109598">
                  <c:v>10958.2</c:v>
                </c:pt>
                <c:pt idx="109599">
                  <c:v>10958.3</c:v>
                </c:pt>
                <c:pt idx="109600">
                  <c:v>10958.4</c:v>
                </c:pt>
                <c:pt idx="109601">
                  <c:v>10958.5</c:v>
                </c:pt>
                <c:pt idx="109602">
                  <c:v>10958.6</c:v>
                </c:pt>
                <c:pt idx="109603">
                  <c:v>10958.7</c:v>
                </c:pt>
                <c:pt idx="109604">
                  <c:v>10958.8</c:v>
                </c:pt>
                <c:pt idx="109605">
                  <c:v>10958.9</c:v>
                </c:pt>
                <c:pt idx="109606">
                  <c:v>10959</c:v>
                </c:pt>
                <c:pt idx="109607">
                  <c:v>10959.1</c:v>
                </c:pt>
                <c:pt idx="109608">
                  <c:v>10959.2</c:v>
                </c:pt>
                <c:pt idx="109609">
                  <c:v>10959.3</c:v>
                </c:pt>
                <c:pt idx="109610">
                  <c:v>10959.4</c:v>
                </c:pt>
                <c:pt idx="109611">
                  <c:v>10959.5</c:v>
                </c:pt>
                <c:pt idx="109612">
                  <c:v>10959.6</c:v>
                </c:pt>
                <c:pt idx="109613">
                  <c:v>10959.7</c:v>
                </c:pt>
                <c:pt idx="109614">
                  <c:v>10959.8</c:v>
                </c:pt>
                <c:pt idx="109615">
                  <c:v>10959.9</c:v>
                </c:pt>
                <c:pt idx="109616">
                  <c:v>10960</c:v>
                </c:pt>
                <c:pt idx="109617">
                  <c:v>10960.1</c:v>
                </c:pt>
                <c:pt idx="109618">
                  <c:v>10960.2</c:v>
                </c:pt>
                <c:pt idx="109619">
                  <c:v>10960.3</c:v>
                </c:pt>
                <c:pt idx="109620">
                  <c:v>10960.4</c:v>
                </c:pt>
                <c:pt idx="109621">
                  <c:v>10960.5</c:v>
                </c:pt>
                <c:pt idx="109622">
                  <c:v>10960.6</c:v>
                </c:pt>
                <c:pt idx="109623">
                  <c:v>10960.7</c:v>
                </c:pt>
                <c:pt idx="109624">
                  <c:v>10960.8</c:v>
                </c:pt>
                <c:pt idx="109625">
                  <c:v>10960.9</c:v>
                </c:pt>
                <c:pt idx="109626">
                  <c:v>10961</c:v>
                </c:pt>
                <c:pt idx="109627">
                  <c:v>10961.1</c:v>
                </c:pt>
                <c:pt idx="109628">
                  <c:v>10961.2</c:v>
                </c:pt>
                <c:pt idx="109629">
                  <c:v>10961.3</c:v>
                </c:pt>
                <c:pt idx="109630">
                  <c:v>10961.4</c:v>
                </c:pt>
                <c:pt idx="109631">
                  <c:v>10961.5</c:v>
                </c:pt>
                <c:pt idx="109632">
                  <c:v>10961.6</c:v>
                </c:pt>
                <c:pt idx="109633">
                  <c:v>10961.7</c:v>
                </c:pt>
                <c:pt idx="109634">
                  <c:v>10961.8</c:v>
                </c:pt>
                <c:pt idx="109635">
                  <c:v>10961.9</c:v>
                </c:pt>
                <c:pt idx="109636">
                  <c:v>10962</c:v>
                </c:pt>
                <c:pt idx="109637">
                  <c:v>10962.1</c:v>
                </c:pt>
                <c:pt idx="109638">
                  <c:v>10962.2</c:v>
                </c:pt>
                <c:pt idx="109639">
                  <c:v>10962.3</c:v>
                </c:pt>
                <c:pt idx="109640">
                  <c:v>10962.4</c:v>
                </c:pt>
                <c:pt idx="109641">
                  <c:v>10962.5</c:v>
                </c:pt>
                <c:pt idx="109642">
                  <c:v>10962.6</c:v>
                </c:pt>
                <c:pt idx="109643">
                  <c:v>10962.7</c:v>
                </c:pt>
                <c:pt idx="109644">
                  <c:v>10962.8</c:v>
                </c:pt>
                <c:pt idx="109645">
                  <c:v>10962.9</c:v>
                </c:pt>
                <c:pt idx="109646">
                  <c:v>10963</c:v>
                </c:pt>
                <c:pt idx="109647">
                  <c:v>10963.1</c:v>
                </c:pt>
                <c:pt idx="109648">
                  <c:v>10963.2</c:v>
                </c:pt>
                <c:pt idx="109649">
                  <c:v>10963.3</c:v>
                </c:pt>
                <c:pt idx="109650">
                  <c:v>10963.4</c:v>
                </c:pt>
                <c:pt idx="109651">
                  <c:v>10963.5</c:v>
                </c:pt>
                <c:pt idx="109652">
                  <c:v>10963.6</c:v>
                </c:pt>
                <c:pt idx="109653">
                  <c:v>10963.7</c:v>
                </c:pt>
                <c:pt idx="109654">
                  <c:v>10963.8</c:v>
                </c:pt>
                <c:pt idx="109655">
                  <c:v>10963.9</c:v>
                </c:pt>
                <c:pt idx="109656">
                  <c:v>10964</c:v>
                </c:pt>
                <c:pt idx="109657">
                  <c:v>10964.1</c:v>
                </c:pt>
                <c:pt idx="109658">
                  <c:v>10964.2</c:v>
                </c:pt>
                <c:pt idx="109659">
                  <c:v>10964.3</c:v>
                </c:pt>
                <c:pt idx="109660">
                  <c:v>10964.4</c:v>
                </c:pt>
                <c:pt idx="109661">
                  <c:v>10964.5</c:v>
                </c:pt>
                <c:pt idx="109662">
                  <c:v>10964.6</c:v>
                </c:pt>
                <c:pt idx="109663">
                  <c:v>10964.7</c:v>
                </c:pt>
                <c:pt idx="109664">
                  <c:v>10964.8</c:v>
                </c:pt>
                <c:pt idx="109665">
                  <c:v>10964.9</c:v>
                </c:pt>
                <c:pt idx="109666">
                  <c:v>10965</c:v>
                </c:pt>
                <c:pt idx="109667">
                  <c:v>10965.1</c:v>
                </c:pt>
                <c:pt idx="109668">
                  <c:v>10965.2</c:v>
                </c:pt>
                <c:pt idx="109669">
                  <c:v>10965.3</c:v>
                </c:pt>
                <c:pt idx="109670">
                  <c:v>10965.4</c:v>
                </c:pt>
                <c:pt idx="109671">
                  <c:v>10965.5</c:v>
                </c:pt>
                <c:pt idx="109672">
                  <c:v>10965.6</c:v>
                </c:pt>
                <c:pt idx="109673">
                  <c:v>10965.7</c:v>
                </c:pt>
                <c:pt idx="109674">
                  <c:v>10965.8</c:v>
                </c:pt>
                <c:pt idx="109675">
                  <c:v>10965.9</c:v>
                </c:pt>
                <c:pt idx="109676">
                  <c:v>10966</c:v>
                </c:pt>
                <c:pt idx="109677">
                  <c:v>10966.1</c:v>
                </c:pt>
                <c:pt idx="109678">
                  <c:v>10966.2</c:v>
                </c:pt>
                <c:pt idx="109679">
                  <c:v>10966.3</c:v>
                </c:pt>
                <c:pt idx="109680">
                  <c:v>10966.4</c:v>
                </c:pt>
                <c:pt idx="109681">
                  <c:v>10966.5</c:v>
                </c:pt>
                <c:pt idx="109682">
                  <c:v>10966.6</c:v>
                </c:pt>
                <c:pt idx="109683">
                  <c:v>10966.7</c:v>
                </c:pt>
                <c:pt idx="109684">
                  <c:v>10966.8</c:v>
                </c:pt>
                <c:pt idx="109685">
                  <c:v>10966.9</c:v>
                </c:pt>
                <c:pt idx="109686">
                  <c:v>10967</c:v>
                </c:pt>
                <c:pt idx="109687">
                  <c:v>10967.1</c:v>
                </c:pt>
                <c:pt idx="109688">
                  <c:v>10967.2</c:v>
                </c:pt>
                <c:pt idx="109689">
                  <c:v>10967.3</c:v>
                </c:pt>
                <c:pt idx="109690">
                  <c:v>10967.4</c:v>
                </c:pt>
                <c:pt idx="109691">
                  <c:v>10967.5</c:v>
                </c:pt>
                <c:pt idx="109692">
                  <c:v>10967.6</c:v>
                </c:pt>
                <c:pt idx="109693">
                  <c:v>10967.7</c:v>
                </c:pt>
                <c:pt idx="109694">
                  <c:v>10967.8</c:v>
                </c:pt>
                <c:pt idx="109695">
                  <c:v>10967.9</c:v>
                </c:pt>
                <c:pt idx="109696">
                  <c:v>10968</c:v>
                </c:pt>
                <c:pt idx="109697">
                  <c:v>10968.1</c:v>
                </c:pt>
                <c:pt idx="109698">
                  <c:v>10968.2</c:v>
                </c:pt>
                <c:pt idx="109699">
                  <c:v>10968.3</c:v>
                </c:pt>
                <c:pt idx="109700">
                  <c:v>10968.4</c:v>
                </c:pt>
                <c:pt idx="109701">
                  <c:v>10968.5</c:v>
                </c:pt>
                <c:pt idx="109702">
                  <c:v>10968.6</c:v>
                </c:pt>
                <c:pt idx="109703">
                  <c:v>10968.7</c:v>
                </c:pt>
                <c:pt idx="109704">
                  <c:v>10968.8</c:v>
                </c:pt>
                <c:pt idx="109705">
                  <c:v>10968.9</c:v>
                </c:pt>
                <c:pt idx="109706">
                  <c:v>10969</c:v>
                </c:pt>
                <c:pt idx="109707">
                  <c:v>10969.1</c:v>
                </c:pt>
                <c:pt idx="109708">
                  <c:v>10969.2</c:v>
                </c:pt>
                <c:pt idx="109709">
                  <c:v>10969.3</c:v>
                </c:pt>
                <c:pt idx="109710">
                  <c:v>10969.4</c:v>
                </c:pt>
                <c:pt idx="109711">
                  <c:v>10969.5</c:v>
                </c:pt>
                <c:pt idx="109712">
                  <c:v>10969.6</c:v>
                </c:pt>
                <c:pt idx="109713">
                  <c:v>10969.7</c:v>
                </c:pt>
                <c:pt idx="109714">
                  <c:v>10969.8</c:v>
                </c:pt>
                <c:pt idx="109715">
                  <c:v>10969.9</c:v>
                </c:pt>
                <c:pt idx="109716">
                  <c:v>10970</c:v>
                </c:pt>
                <c:pt idx="109717">
                  <c:v>10970.1</c:v>
                </c:pt>
                <c:pt idx="109718">
                  <c:v>10970.2</c:v>
                </c:pt>
                <c:pt idx="109719">
                  <c:v>10970.3</c:v>
                </c:pt>
                <c:pt idx="109720">
                  <c:v>10970.4</c:v>
                </c:pt>
                <c:pt idx="109721">
                  <c:v>10970.5</c:v>
                </c:pt>
                <c:pt idx="109722">
                  <c:v>10970.6</c:v>
                </c:pt>
                <c:pt idx="109723">
                  <c:v>10970.7</c:v>
                </c:pt>
                <c:pt idx="109724">
                  <c:v>10970.8</c:v>
                </c:pt>
                <c:pt idx="109725">
                  <c:v>10970.9</c:v>
                </c:pt>
                <c:pt idx="109726">
                  <c:v>10971</c:v>
                </c:pt>
                <c:pt idx="109727">
                  <c:v>10971.1</c:v>
                </c:pt>
                <c:pt idx="109728">
                  <c:v>10971.2</c:v>
                </c:pt>
                <c:pt idx="109729">
                  <c:v>10971.3</c:v>
                </c:pt>
                <c:pt idx="109730">
                  <c:v>10971.4</c:v>
                </c:pt>
                <c:pt idx="109731">
                  <c:v>10971.5</c:v>
                </c:pt>
                <c:pt idx="109732">
                  <c:v>10971.6</c:v>
                </c:pt>
                <c:pt idx="109733">
                  <c:v>10971.7</c:v>
                </c:pt>
                <c:pt idx="109734">
                  <c:v>10971.8</c:v>
                </c:pt>
                <c:pt idx="109735">
                  <c:v>10971.9</c:v>
                </c:pt>
                <c:pt idx="109736">
                  <c:v>10972</c:v>
                </c:pt>
                <c:pt idx="109737">
                  <c:v>10972.1</c:v>
                </c:pt>
                <c:pt idx="109738">
                  <c:v>10972.2</c:v>
                </c:pt>
                <c:pt idx="109739">
                  <c:v>10972.3</c:v>
                </c:pt>
                <c:pt idx="109740">
                  <c:v>10972.4</c:v>
                </c:pt>
                <c:pt idx="109741">
                  <c:v>10972.5</c:v>
                </c:pt>
                <c:pt idx="109742">
                  <c:v>10972.6</c:v>
                </c:pt>
                <c:pt idx="109743">
                  <c:v>10972.7</c:v>
                </c:pt>
                <c:pt idx="109744">
                  <c:v>10972.8</c:v>
                </c:pt>
                <c:pt idx="109745">
                  <c:v>10972.9</c:v>
                </c:pt>
                <c:pt idx="109746">
                  <c:v>10973</c:v>
                </c:pt>
                <c:pt idx="109747">
                  <c:v>10973.1</c:v>
                </c:pt>
                <c:pt idx="109748">
                  <c:v>10973.2</c:v>
                </c:pt>
                <c:pt idx="109749">
                  <c:v>10973.3</c:v>
                </c:pt>
                <c:pt idx="109750">
                  <c:v>10973.4</c:v>
                </c:pt>
                <c:pt idx="109751">
                  <c:v>10973.5</c:v>
                </c:pt>
                <c:pt idx="109752">
                  <c:v>10973.6</c:v>
                </c:pt>
                <c:pt idx="109753">
                  <c:v>10973.7</c:v>
                </c:pt>
                <c:pt idx="109754">
                  <c:v>10973.8</c:v>
                </c:pt>
                <c:pt idx="109755">
                  <c:v>10973.9</c:v>
                </c:pt>
                <c:pt idx="109756">
                  <c:v>10974</c:v>
                </c:pt>
                <c:pt idx="109757">
                  <c:v>10974.1</c:v>
                </c:pt>
                <c:pt idx="109758">
                  <c:v>10974.2</c:v>
                </c:pt>
                <c:pt idx="109759">
                  <c:v>10974.3</c:v>
                </c:pt>
                <c:pt idx="109760">
                  <c:v>10974.4</c:v>
                </c:pt>
                <c:pt idx="109761">
                  <c:v>10974.5</c:v>
                </c:pt>
                <c:pt idx="109762">
                  <c:v>10974.6</c:v>
                </c:pt>
                <c:pt idx="109763">
                  <c:v>10974.7</c:v>
                </c:pt>
                <c:pt idx="109764">
                  <c:v>10974.8</c:v>
                </c:pt>
                <c:pt idx="109765">
                  <c:v>10974.9</c:v>
                </c:pt>
                <c:pt idx="109766">
                  <c:v>10975</c:v>
                </c:pt>
                <c:pt idx="109767">
                  <c:v>10975.1</c:v>
                </c:pt>
                <c:pt idx="109768">
                  <c:v>10975.2</c:v>
                </c:pt>
                <c:pt idx="109769">
                  <c:v>10975.3</c:v>
                </c:pt>
                <c:pt idx="109770">
                  <c:v>10975.4</c:v>
                </c:pt>
                <c:pt idx="109771">
                  <c:v>10975.5</c:v>
                </c:pt>
                <c:pt idx="109772">
                  <c:v>10975.6</c:v>
                </c:pt>
                <c:pt idx="109773">
                  <c:v>10975.7</c:v>
                </c:pt>
                <c:pt idx="109774">
                  <c:v>10975.8</c:v>
                </c:pt>
                <c:pt idx="109775">
                  <c:v>10975.9</c:v>
                </c:pt>
                <c:pt idx="109776">
                  <c:v>10976</c:v>
                </c:pt>
                <c:pt idx="109777">
                  <c:v>10976.1</c:v>
                </c:pt>
                <c:pt idx="109778">
                  <c:v>10976.2</c:v>
                </c:pt>
                <c:pt idx="109779">
                  <c:v>10976.3</c:v>
                </c:pt>
                <c:pt idx="109780">
                  <c:v>10976.4</c:v>
                </c:pt>
                <c:pt idx="109781">
                  <c:v>10976.5</c:v>
                </c:pt>
                <c:pt idx="109782">
                  <c:v>10976.6</c:v>
                </c:pt>
                <c:pt idx="109783">
                  <c:v>10976.7</c:v>
                </c:pt>
                <c:pt idx="109784">
                  <c:v>10976.8</c:v>
                </c:pt>
                <c:pt idx="109785">
                  <c:v>10976.9</c:v>
                </c:pt>
                <c:pt idx="109786">
                  <c:v>10977</c:v>
                </c:pt>
                <c:pt idx="109787">
                  <c:v>10977.1</c:v>
                </c:pt>
                <c:pt idx="109788">
                  <c:v>10977.2</c:v>
                </c:pt>
                <c:pt idx="109789">
                  <c:v>10977.3</c:v>
                </c:pt>
                <c:pt idx="109790">
                  <c:v>10977.4</c:v>
                </c:pt>
                <c:pt idx="109791">
                  <c:v>10977.5</c:v>
                </c:pt>
                <c:pt idx="109792">
                  <c:v>10977.6</c:v>
                </c:pt>
                <c:pt idx="109793">
                  <c:v>10977.7</c:v>
                </c:pt>
                <c:pt idx="109794">
                  <c:v>10977.8</c:v>
                </c:pt>
                <c:pt idx="109795">
                  <c:v>10977.9</c:v>
                </c:pt>
                <c:pt idx="109796">
                  <c:v>10978</c:v>
                </c:pt>
                <c:pt idx="109797">
                  <c:v>10978.1</c:v>
                </c:pt>
                <c:pt idx="109798">
                  <c:v>10978.2</c:v>
                </c:pt>
                <c:pt idx="109799">
                  <c:v>10978.3</c:v>
                </c:pt>
                <c:pt idx="109800">
                  <c:v>10978.4</c:v>
                </c:pt>
                <c:pt idx="109801">
                  <c:v>10978.5</c:v>
                </c:pt>
                <c:pt idx="109802">
                  <c:v>10978.6</c:v>
                </c:pt>
                <c:pt idx="109803">
                  <c:v>10978.7</c:v>
                </c:pt>
                <c:pt idx="109804">
                  <c:v>10978.8</c:v>
                </c:pt>
                <c:pt idx="109805">
                  <c:v>10978.9</c:v>
                </c:pt>
                <c:pt idx="109806">
                  <c:v>10979</c:v>
                </c:pt>
                <c:pt idx="109807">
                  <c:v>10979.1</c:v>
                </c:pt>
                <c:pt idx="109808">
                  <c:v>10979.2</c:v>
                </c:pt>
                <c:pt idx="109809">
                  <c:v>10979.3</c:v>
                </c:pt>
                <c:pt idx="109810">
                  <c:v>10979.4</c:v>
                </c:pt>
                <c:pt idx="109811">
                  <c:v>10979.5</c:v>
                </c:pt>
                <c:pt idx="109812">
                  <c:v>10979.6</c:v>
                </c:pt>
                <c:pt idx="109813">
                  <c:v>10979.7</c:v>
                </c:pt>
                <c:pt idx="109814">
                  <c:v>10979.8</c:v>
                </c:pt>
                <c:pt idx="109815">
                  <c:v>10979.9</c:v>
                </c:pt>
                <c:pt idx="109816">
                  <c:v>10980</c:v>
                </c:pt>
                <c:pt idx="109817">
                  <c:v>10980.1</c:v>
                </c:pt>
                <c:pt idx="109818">
                  <c:v>10980.2</c:v>
                </c:pt>
                <c:pt idx="109819">
                  <c:v>10980.3</c:v>
                </c:pt>
                <c:pt idx="109820">
                  <c:v>10980.4</c:v>
                </c:pt>
                <c:pt idx="109821">
                  <c:v>10980.5</c:v>
                </c:pt>
                <c:pt idx="109822">
                  <c:v>10980.6</c:v>
                </c:pt>
                <c:pt idx="109823">
                  <c:v>10980.7</c:v>
                </c:pt>
                <c:pt idx="109824">
                  <c:v>10980.8</c:v>
                </c:pt>
                <c:pt idx="109825">
                  <c:v>10980.9</c:v>
                </c:pt>
                <c:pt idx="109826">
                  <c:v>10981</c:v>
                </c:pt>
                <c:pt idx="109827">
                  <c:v>10981.1</c:v>
                </c:pt>
                <c:pt idx="109828">
                  <c:v>10981.2</c:v>
                </c:pt>
                <c:pt idx="109829">
                  <c:v>10981.3</c:v>
                </c:pt>
                <c:pt idx="109830">
                  <c:v>10981.4</c:v>
                </c:pt>
                <c:pt idx="109831">
                  <c:v>10981.5</c:v>
                </c:pt>
                <c:pt idx="109832">
                  <c:v>10981.6</c:v>
                </c:pt>
                <c:pt idx="109833">
                  <c:v>10981.7</c:v>
                </c:pt>
                <c:pt idx="109834">
                  <c:v>10981.8</c:v>
                </c:pt>
                <c:pt idx="109835">
                  <c:v>10981.9</c:v>
                </c:pt>
                <c:pt idx="109836">
                  <c:v>10982</c:v>
                </c:pt>
                <c:pt idx="109837">
                  <c:v>10982.1</c:v>
                </c:pt>
                <c:pt idx="109838">
                  <c:v>10982.2</c:v>
                </c:pt>
                <c:pt idx="109839">
                  <c:v>10982.3</c:v>
                </c:pt>
                <c:pt idx="109840">
                  <c:v>10982.4</c:v>
                </c:pt>
                <c:pt idx="109841">
                  <c:v>10982.5</c:v>
                </c:pt>
                <c:pt idx="109842">
                  <c:v>10982.6</c:v>
                </c:pt>
                <c:pt idx="109843">
                  <c:v>10982.7</c:v>
                </c:pt>
                <c:pt idx="109844">
                  <c:v>10982.8</c:v>
                </c:pt>
                <c:pt idx="109845">
                  <c:v>10982.9</c:v>
                </c:pt>
                <c:pt idx="109846">
                  <c:v>10983</c:v>
                </c:pt>
                <c:pt idx="109847">
                  <c:v>10983.1</c:v>
                </c:pt>
                <c:pt idx="109848">
                  <c:v>10983.2</c:v>
                </c:pt>
                <c:pt idx="109849">
                  <c:v>10983.3</c:v>
                </c:pt>
                <c:pt idx="109850">
                  <c:v>10983.4</c:v>
                </c:pt>
                <c:pt idx="109851">
                  <c:v>10983.5</c:v>
                </c:pt>
                <c:pt idx="109852">
                  <c:v>10983.6</c:v>
                </c:pt>
                <c:pt idx="109853">
                  <c:v>10983.7</c:v>
                </c:pt>
                <c:pt idx="109854">
                  <c:v>10983.8</c:v>
                </c:pt>
                <c:pt idx="109855">
                  <c:v>10983.9</c:v>
                </c:pt>
                <c:pt idx="109856">
                  <c:v>10984</c:v>
                </c:pt>
                <c:pt idx="109857">
                  <c:v>10984.1</c:v>
                </c:pt>
                <c:pt idx="109858">
                  <c:v>10984.2</c:v>
                </c:pt>
                <c:pt idx="109859">
                  <c:v>10984.3</c:v>
                </c:pt>
                <c:pt idx="109860">
                  <c:v>10984.4</c:v>
                </c:pt>
                <c:pt idx="109861">
                  <c:v>10984.5</c:v>
                </c:pt>
                <c:pt idx="109862">
                  <c:v>10984.6</c:v>
                </c:pt>
                <c:pt idx="109863">
                  <c:v>10984.7</c:v>
                </c:pt>
                <c:pt idx="109864">
                  <c:v>10984.8</c:v>
                </c:pt>
                <c:pt idx="109865">
                  <c:v>10984.9</c:v>
                </c:pt>
                <c:pt idx="109866">
                  <c:v>10985</c:v>
                </c:pt>
                <c:pt idx="109867">
                  <c:v>10985.1</c:v>
                </c:pt>
                <c:pt idx="109868">
                  <c:v>10985.2</c:v>
                </c:pt>
                <c:pt idx="109869">
                  <c:v>10985.3</c:v>
                </c:pt>
                <c:pt idx="109870">
                  <c:v>10985.4</c:v>
                </c:pt>
                <c:pt idx="109871">
                  <c:v>10985.5</c:v>
                </c:pt>
                <c:pt idx="109872">
                  <c:v>10985.6</c:v>
                </c:pt>
                <c:pt idx="109873">
                  <c:v>10985.7</c:v>
                </c:pt>
                <c:pt idx="109874">
                  <c:v>10985.8</c:v>
                </c:pt>
                <c:pt idx="109875">
                  <c:v>10985.9</c:v>
                </c:pt>
                <c:pt idx="109876">
                  <c:v>10986</c:v>
                </c:pt>
                <c:pt idx="109877">
                  <c:v>10986.1</c:v>
                </c:pt>
                <c:pt idx="109878">
                  <c:v>10986.2</c:v>
                </c:pt>
                <c:pt idx="109879">
                  <c:v>10986.3</c:v>
                </c:pt>
                <c:pt idx="109880">
                  <c:v>10986.4</c:v>
                </c:pt>
                <c:pt idx="109881">
                  <c:v>10986.5</c:v>
                </c:pt>
                <c:pt idx="109882">
                  <c:v>10986.6</c:v>
                </c:pt>
                <c:pt idx="109883">
                  <c:v>10986.7</c:v>
                </c:pt>
                <c:pt idx="109884">
                  <c:v>10986.8</c:v>
                </c:pt>
                <c:pt idx="109885">
                  <c:v>10986.9</c:v>
                </c:pt>
                <c:pt idx="109886">
                  <c:v>10987</c:v>
                </c:pt>
                <c:pt idx="109887">
                  <c:v>10987.1</c:v>
                </c:pt>
                <c:pt idx="109888">
                  <c:v>10987.2</c:v>
                </c:pt>
                <c:pt idx="109889">
                  <c:v>10987.3</c:v>
                </c:pt>
                <c:pt idx="109890">
                  <c:v>10987.4</c:v>
                </c:pt>
                <c:pt idx="109891">
                  <c:v>10987.5</c:v>
                </c:pt>
                <c:pt idx="109892">
                  <c:v>10987.6</c:v>
                </c:pt>
                <c:pt idx="109893">
                  <c:v>10987.7</c:v>
                </c:pt>
                <c:pt idx="109894">
                  <c:v>10987.8</c:v>
                </c:pt>
                <c:pt idx="109895">
                  <c:v>10987.9</c:v>
                </c:pt>
                <c:pt idx="109896">
                  <c:v>10988</c:v>
                </c:pt>
                <c:pt idx="109897">
                  <c:v>10988.1</c:v>
                </c:pt>
                <c:pt idx="109898">
                  <c:v>10988.2</c:v>
                </c:pt>
                <c:pt idx="109899">
                  <c:v>10988.3</c:v>
                </c:pt>
                <c:pt idx="109900">
                  <c:v>10988.4</c:v>
                </c:pt>
                <c:pt idx="109901">
                  <c:v>10988.5</c:v>
                </c:pt>
                <c:pt idx="109902">
                  <c:v>10988.6</c:v>
                </c:pt>
                <c:pt idx="109903">
                  <c:v>10988.7</c:v>
                </c:pt>
                <c:pt idx="109904">
                  <c:v>10988.8</c:v>
                </c:pt>
                <c:pt idx="109905">
                  <c:v>10988.9</c:v>
                </c:pt>
                <c:pt idx="109906">
                  <c:v>10989</c:v>
                </c:pt>
                <c:pt idx="109907">
                  <c:v>10989.1</c:v>
                </c:pt>
                <c:pt idx="109908">
                  <c:v>10989.2</c:v>
                </c:pt>
                <c:pt idx="109909">
                  <c:v>10989.3</c:v>
                </c:pt>
                <c:pt idx="109910">
                  <c:v>10989.4</c:v>
                </c:pt>
                <c:pt idx="109911">
                  <c:v>10989.5</c:v>
                </c:pt>
                <c:pt idx="109912">
                  <c:v>10989.6</c:v>
                </c:pt>
                <c:pt idx="109913">
                  <c:v>10989.7</c:v>
                </c:pt>
                <c:pt idx="109914">
                  <c:v>10989.8</c:v>
                </c:pt>
                <c:pt idx="109915">
                  <c:v>10989.9</c:v>
                </c:pt>
                <c:pt idx="109916">
                  <c:v>10990</c:v>
                </c:pt>
                <c:pt idx="109917">
                  <c:v>10990.1</c:v>
                </c:pt>
                <c:pt idx="109918">
                  <c:v>10990.2</c:v>
                </c:pt>
                <c:pt idx="109919">
                  <c:v>10990.3</c:v>
                </c:pt>
                <c:pt idx="109920">
                  <c:v>10990.4</c:v>
                </c:pt>
                <c:pt idx="109921">
                  <c:v>10990.5</c:v>
                </c:pt>
                <c:pt idx="109922">
                  <c:v>10990.6</c:v>
                </c:pt>
                <c:pt idx="109923">
                  <c:v>10990.7</c:v>
                </c:pt>
                <c:pt idx="109924">
                  <c:v>10990.8</c:v>
                </c:pt>
                <c:pt idx="109925">
                  <c:v>10990.9</c:v>
                </c:pt>
                <c:pt idx="109926">
                  <c:v>10991</c:v>
                </c:pt>
                <c:pt idx="109927">
                  <c:v>10991.1</c:v>
                </c:pt>
                <c:pt idx="109928">
                  <c:v>10991.2</c:v>
                </c:pt>
                <c:pt idx="109929">
                  <c:v>10991.3</c:v>
                </c:pt>
                <c:pt idx="109930">
                  <c:v>10991.4</c:v>
                </c:pt>
                <c:pt idx="109931">
                  <c:v>10991.5</c:v>
                </c:pt>
                <c:pt idx="109932">
                  <c:v>10991.6</c:v>
                </c:pt>
                <c:pt idx="109933">
                  <c:v>10991.7</c:v>
                </c:pt>
                <c:pt idx="109934">
                  <c:v>10991.8</c:v>
                </c:pt>
                <c:pt idx="109935">
                  <c:v>10991.9</c:v>
                </c:pt>
                <c:pt idx="109936">
                  <c:v>10992</c:v>
                </c:pt>
                <c:pt idx="109937">
                  <c:v>10992.1</c:v>
                </c:pt>
                <c:pt idx="109938">
                  <c:v>10992.2</c:v>
                </c:pt>
                <c:pt idx="109939">
                  <c:v>10992.3</c:v>
                </c:pt>
                <c:pt idx="109940">
                  <c:v>10992.4</c:v>
                </c:pt>
                <c:pt idx="109941">
                  <c:v>10992.5</c:v>
                </c:pt>
                <c:pt idx="109942">
                  <c:v>10992.6</c:v>
                </c:pt>
                <c:pt idx="109943">
                  <c:v>10992.7</c:v>
                </c:pt>
                <c:pt idx="109944">
                  <c:v>10992.8</c:v>
                </c:pt>
                <c:pt idx="109945">
                  <c:v>10992.9</c:v>
                </c:pt>
                <c:pt idx="109946">
                  <c:v>10993</c:v>
                </c:pt>
                <c:pt idx="109947">
                  <c:v>10993.1</c:v>
                </c:pt>
                <c:pt idx="109948">
                  <c:v>10993.2</c:v>
                </c:pt>
                <c:pt idx="109949">
                  <c:v>10993.3</c:v>
                </c:pt>
                <c:pt idx="109950">
                  <c:v>10993.4</c:v>
                </c:pt>
                <c:pt idx="109951">
                  <c:v>10993.5</c:v>
                </c:pt>
                <c:pt idx="109952">
                  <c:v>10993.6</c:v>
                </c:pt>
                <c:pt idx="109953">
                  <c:v>10993.7</c:v>
                </c:pt>
                <c:pt idx="109954">
                  <c:v>10993.8</c:v>
                </c:pt>
                <c:pt idx="109955">
                  <c:v>10993.9</c:v>
                </c:pt>
                <c:pt idx="109956">
                  <c:v>10994</c:v>
                </c:pt>
                <c:pt idx="109957">
                  <c:v>10994.1</c:v>
                </c:pt>
                <c:pt idx="109958">
                  <c:v>10994.2</c:v>
                </c:pt>
                <c:pt idx="109959">
                  <c:v>10994.3</c:v>
                </c:pt>
                <c:pt idx="109960">
                  <c:v>10994.4</c:v>
                </c:pt>
                <c:pt idx="109961">
                  <c:v>10994.5</c:v>
                </c:pt>
                <c:pt idx="109962">
                  <c:v>10994.6</c:v>
                </c:pt>
                <c:pt idx="109963">
                  <c:v>10994.7</c:v>
                </c:pt>
                <c:pt idx="109964">
                  <c:v>10994.8</c:v>
                </c:pt>
                <c:pt idx="109965">
                  <c:v>10994.9</c:v>
                </c:pt>
                <c:pt idx="109966">
                  <c:v>10995</c:v>
                </c:pt>
                <c:pt idx="109967">
                  <c:v>10995.1</c:v>
                </c:pt>
                <c:pt idx="109968">
                  <c:v>10995.2</c:v>
                </c:pt>
                <c:pt idx="109969">
                  <c:v>10995.3</c:v>
                </c:pt>
                <c:pt idx="109970">
                  <c:v>10995.4</c:v>
                </c:pt>
                <c:pt idx="109971">
                  <c:v>10995.5</c:v>
                </c:pt>
                <c:pt idx="109972">
                  <c:v>10995.6</c:v>
                </c:pt>
                <c:pt idx="109973">
                  <c:v>10995.7</c:v>
                </c:pt>
                <c:pt idx="109974">
                  <c:v>10995.8</c:v>
                </c:pt>
                <c:pt idx="109975">
                  <c:v>10995.9</c:v>
                </c:pt>
                <c:pt idx="109976">
                  <c:v>10996</c:v>
                </c:pt>
                <c:pt idx="109977">
                  <c:v>10996.1</c:v>
                </c:pt>
                <c:pt idx="109978">
                  <c:v>10996.2</c:v>
                </c:pt>
                <c:pt idx="109979">
                  <c:v>10996.3</c:v>
                </c:pt>
                <c:pt idx="109980">
                  <c:v>10996.4</c:v>
                </c:pt>
                <c:pt idx="109981">
                  <c:v>10996.5</c:v>
                </c:pt>
                <c:pt idx="109982">
                  <c:v>10996.6</c:v>
                </c:pt>
                <c:pt idx="109983">
                  <c:v>10996.7</c:v>
                </c:pt>
                <c:pt idx="109984">
                  <c:v>10996.8</c:v>
                </c:pt>
                <c:pt idx="109985">
                  <c:v>10996.9</c:v>
                </c:pt>
                <c:pt idx="109986">
                  <c:v>10997</c:v>
                </c:pt>
                <c:pt idx="109987">
                  <c:v>10997.1</c:v>
                </c:pt>
                <c:pt idx="109988">
                  <c:v>10997.2</c:v>
                </c:pt>
                <c:pt idx="109989">
                  <c:v>10997.3</c:v>
                </c:pt>
                <c:pt idx="109990">
                  <c:v>10997.4</c:v>
                </c:pt>
                <c:pt idx="109991">
                  <c:v>10997.5</c:v>
                </c:pt>
                <c:pt idx="109992">
                  <c:v>10997.6</c:v>
                </c:pt>
                <c:pt idx="109993">
                  <c:v>10997.7</c:v>
                </c:pt>
                <c:pt idx="109994">
                  <c:v>10997.8</c:v>
                </c:pt>
                <c:pt idx="109995">
                  <c:v>10997.9</c:v>
                </c:pt>
                <c:pt idx="109996">
                  <c:v>10998</c:v>
                </c:pt>
                <c:pt idx="109997">
                  <c:v>10998.1</c:v>
                </c:pt>
                <c:pt idx="109998">
                  <c:v>10998.2</c:v>
                </c:pt>
                <c:pt idx="109999">
                  <c:v>10998.3</c:v>
                </c:pt>
                <c:pt idx="110000">
                  <c:v>10998.4</c:v>
                </c:pt>
                <c:pt idx="110001">
                  <c:v>10998.5</c:v>
                </c:pt>
                <c:pt idx="110002">
                  <c:v>10998.6</c:v>
                </c:pt>
                <c:pt idx="110003">
                  <c:v>10998.7</c:v>
                </c:pt>
                <c:pt idx="110004">
                  <c:v>10998.8</c:v>
                </c:pt>
                <c:pt idx="110005">
                  <c:v>10998.9</c:v>
                </c:pt>
                <c:pt idx="110006">
                  <c:v>10999</c:v>
                </c:pt>
                <c:pt idx="110007">
                  <c:v>10999.1</c:v>
                </c:pt>
                <c:pt idx="110008">
                  <c:v>10999.2</c:v>
                </c:pt>
                <c:pt idx="110009">
                  <c:v>10999.3</c:v>
                </c:pt>
                <c:pt idx="110010">
                  <c:v>10999.4</c:v>
                </c:pt>
                <c:pt idx="110011">
                  <c:v>10999.5</c:v>
                </c:pt>
                <c:pt idx="110012">
                  <c:v>10999.6</c:v>
                </c:pt>
                <c:pt idx="110013">
                  <c:v>10999.7</c:v>
                </c:pt>
                <c:pt idx="110014">
                  <c:v>10999.8</c:v>
                </c:pt>
                <c:pt idx="110015">
                  <c:v>10999.9</c:v>
                </c:pt>
                <c:pt idx="110016">
                  <c:v>11000</c:v>
                </c:pt>
                <c:pt idx="110017">
                  <c:v>11000.1</c:v>
                </c:pt>
                <c:pt idx="110018">
                  <c:v>11000.2</c:v>
                </c:pt>
                <c:pt idx="110019">
                  <c:v>11000.3</c:v>
                </c:pt>
                <c:pt idx="110020">
                  <c:v>11000.4</c:v>
                </c:pt>
                <c:pt idx="110021">
                  <c:v>11000.5</c:v>
                </c:pt>
                <c:pt idx="110022">
                  <c:v>11000.6</c:v>
                </c:pt>
                <c:pt idx="110023">
                  <c:v>11000.7</c:v>
                </c:pt>
                <c:pt idx="110024">
                  <c:v>11000.8</c:v>
                </c:pt>
                <c:pt idx="110025">
                  <c:v>11000.9</c:v>
                </c:pt>
                <c:pt idx="110026">
                  <c:v>11001</c:v>
                </c:pt>
                <c:pt idx="110027">
                  <c:v>11001.1</c:v>
                </c:pt>
                <c:pt idx="110028">
                  <c:v>11001.2</c:v>
                </c:pt>
                <c:pt idx="110029">
                  <c:v>11001.3</c:v>
                </c:pt>
                <c:pt idx="110030">
                  <c:v>11001.4</c:v>
                </c:pt>
                <c:pt idx="110031">
                  <c:v>11001.5</c:v>
                </c:pt>
                <c:pt idx="110032">
                  <c:v>11001.6</c:v>
                </c:pt>
                <c:pt idx="110033">
                  <c:v>11001.7</c:v>
                </c:pt>
                <c:pt idx="110034">
                  <c:v>11001.8</c:v>
                </c:pt>
                <c:pt idx="110035">
                  <c:v>11001.9</c:v>
                </c:pt>
                <c:pt idx="110036">
                  <c:v>11002</c:v>
                </c:pt>
                <c:pt idx="110037">
                  <c:v>11002.1</c:v>
                </c:pt>
                <c:pt idx="110038">
                  <c:v>11002.2</c:v>
                </c:pt>
                <c:pt idx="110039">
                  <c:v>11002.3</c:v>
                </c:pt>
                <c:pt idx="110040">
                  <c:v>11002.4</c:v>
                </c:pt>
                <c:pt idx="110041">
                  <c:v>11002.5</c:v>
                </c:pt>
                <c:pt idx="110042">
                  <c:v>11002.6</c:v>
                </c:pt>
                <c:pt idx="110043">
                  <c:v>11002.7</c:v>
                </c:pt>
                <c:pt idx="110044">
                  <c:v>11002.8</c:v>
                </c:pt>
                <c:pt idx="110045">
                  <c:v>11002.9</c:v>
                </c:pt>
                <c:pt idx="110046">
                  <c:v>11003</c:v>
                </c:pt>
                <c:pt idx="110047">
                  <c:v>11003.1</c:v>
                </c:pt>
                <c:pt idx="110048">
                  <c:v>11003.2</c:v>
                </c:pt>
                <c:pt idx="110049">
                  <c:v>11003.3</c:v>
                </c:pt>
                <c:pt idx="110050">
                  <c:v>11003.4</c:v>
                </c:pt>
                <c:pt idx="110051">
                  <c:v>11003.5</c:v>
                </c:pt>
                <c:pt idx="110052">
                  <c:v>11003.6</c:v>
                </c:pt>
                <c:pt idx="110053">
                  <c:v>11003.7</c:v>
                </c:pt>
                <c:pt idx="110054">
                  <c:v>11003.8</c:v>
                </c:pt>
                <c:pt idx="110055">
                  <c:v>11003.9</c:v>
                </c:pt>
                <c:pt idx="110056">
                  <c:v>11004</c:v>
                </c:pt>
                <c:pt idx="110057">
                  <c:v>11004.1</c:v>
                </c:pt>
                <c:pt idx="110058">
                  <c:v>11004.2</c:v>
                </c:pt>
                <c:pt idx="110059">
                  <c:v>11004.3</c:v>
                </c:pt>
                <c:pt idx="110060">
                  <c:v>11004.4</c:v>
                </c:pt>
                <c:pt idx="110061">
                  <c:v>11004.5</c:v>
                </c:pt>
                <c:pt idx="110062">
                  <c:v>11004.6</c:v>
                </c:pt>
                <c:pt idx="110063">
                  <c:v>11004.7</c:v>
                </c:pt>
                <c:pt idx="110064">
                  <c:v>11004.8</c:v>
                </c:pt>
                <c:pt idx="110065">
                  <c:v>11004.9</c:v>
                </c:pt>
                <c:pt idx="110066">
                  <c:v>11005</c:v>
                </c:pt>
                <c:pt idx="110067">
                  <c:v>11005.1</c:v>
                </c:pt>
                <c:pt idx="110068">
                  <c:v>11005.2</c:v>
                </c:pt>
                <c:pt idx="110069">
                  <c:v>11005.3</c:v>
                </c:pt>
                <c:pt idx="110070">
                  <c:v>11005.4</c:v>
                </c:pt>
                <c:pt idx="110071">
                  <c:v>11005.5</c:v>
                </c:pt>
                <c:pt idx="110072">
                  <c:v>11005.6</c:v>
                </c:pt>
                <c:pt idx="110073">
                  <c:v>11005.7</c:v>
                </c:pt>
                <c:pt idx="110074">
                  <c:v>11005.8</c:v>
                </c:pt>
                <c:pt idx="110075">
                  <c:v>11005.9</c:v>
                </c:pt>
                <c:pt idx="110076">
                  <c:v>11006</c:v>
                </c:pt>
                <c:pt idx="110077">
                  <c:v>11006.1</c:v>
                </c:pt>
                <c:pt idx="110078">
                  <c:v>11006.2</c:v>
                </c:pt>
                <c:pt idx="110079">
                  <c:v>11006.3</c:v>
                </c:pt>
                <c:pt idx="110080">
                  <c:v>11006.4</c:v>
                </c:pt>
                <c:pt idx="110081">
                  <c:v>11006.5</c:v>
                </c:pt>
                <c:pt idx="110082">
                  <c:v>11006.6</c:v>
                </c:pt>
                <c:pt idx="110083">
                  <c:v>11006.7</c:v>
                </c:pt>
                <c:pt idx="110084">
                  <c:v>11006.8</c:v>
                </c:pt>
                <c:pt idx="110085">
                  <c:v>11006.9</c:v>
                </c:pt>
                <c:pt idx="110086">
                  <c:v>11007</c:v>
                </c:pt>
                <c:pt idx="110087">
                  <c:v>11007.1</c:v>
                </c:pt>
                <c:pt idx="110088">
                  <c:v>11007.2</c:v>
                </c:pt>
                <c:pt idx="110089">
                  <c:v>11007.3</c:v>
                </c:pt>
                <c:pt idx="110090">
                  <c:v>11007.4</c:v>
                </c:pt>
                <c:pt idx="110091">
                  <c:v>11007.5</c:v>
                </c:pt>
                <c:pt idx="110092">
                  <c:v>11007.6</c:v>
                </c:pt>
                <c:pt idx="110093">
                  <c:v>11007.7</c:v>
                </c:pt>
                <c:pt idx="110094">
                  <c:v>11007.8</c:v>
                </c:pt>
                <c:pt idx="110095">
                  <c:v>11007.9</c:v>
                </c:pt>
                <c:pt idx="110096">
                  <c:v>11008</c:v>
                </c:pt>
                <c:pt idx="110097">
                  <c:v>11008.1</c:v>
                </c:pt>
                <c:pt idx="110098">
                  <c:v>11008.2</c:v>
                </c:pt>
                <c:pt idx="110099">
                  <c:v>11008.3</c:v>
                </c:pt>
                <c:pt idx="110100">
                  <c:v>11008.4</c:v>
                </c:pt>
                <c:pt idx="110101">
                  <c:v>11008.5</c:v>
                </c:pt>
                <c:pt idx="110102">
                  <c:v>11008.6</c:v>
                </c:pt>
                <c:pt idx="110103">
                  <c:v>11008.7</c:v>
                </c:pt>
                <c:pt idx="110104">
                  <c:v>11008.8</c:v>
                </c:pt>
                <c:pt idx="110105">
                  <c:v>11008.9</c:v>
                </c:pt>
                <c:pt idx="110106">
                  <c:v>11009</c:v>
                </c:pt>
                <c:pt idx="110107">
                  <c:v>11009.1</c:v>
                </c:pt>
                <c:pt idx="110108">
                  <c:v>11009.2</c:v>
                </c:pt>
                <c:pt idx="110109">
                  <c:v>11009.3</c:v>
                </c:pt>
                <c:pt idx="110110">
                  <c:v>11009.4</c:v>
                </c:pt>
                <c:pt idx="110111">
                  <c:v>11009.5</c:v>
                </c:pt>
                <c:pt idx="110112">
                  <c:v>11009.6</c:v>
                </c:pt>
                <c:pt idx="110113">
                  <c:v>11009.7</c:v>
                </c:pt>
                <c:pt idx="110114">
                  <c:v>11009.8</c:v>
                </c:pt>
                <c:pt idx="110115">
                  <c:v>11009.9</c:v>
                </c:pt>
                <c:pt idx="110116">
                  <c:v>11010</c:v>
                </c:pt>
                <c:pt idx="110117">
                  <c:v>11010.1</c:v>
                </c:pt>
                <c:pt idx="110118">
                  <c:v>11010.2</c:v>
                </c:pt>
                <c:pt idx="110119">
                  <c:v>11010.3</c:v>
                </c:pt>
                <c:pt idx="110120">
                  <c:v>11010.4</c:v>
                </c:pt>
                <c:pt idx="110121">
                  <c:v>11010.5</c:v>
                </c:pt>
                <c:pt idx="110122">
                  <c:v>11010.6</c:v>
                </c:pt>
                <c:pt idx="110123">
                  <c:v>11010.7</c:v>
                </c:pt>
                <c:pt idx="110124">
                  <c:v>11010.8</c:v>
                </c:pt>
                <c:pt idx="110125">
                  <c:v>11010.9</c:v>
                </c:pt>
                <c:pt idx="110126">
                  <c:v>11011</c:v>
                </c:pt>
                <c:pt idx="110127">
                  <c:v>11011.1</c:v>
                </c:pt>
                <c:pt idx="110128">
                  <c:v>11011.2</c:v>
                </c:pt>
                <c:pt idx="110129">
                  <c:v>11011.3</c:v>
                </c:pt>
                <c:pt idx="110130">
                  <c:v>11011.4</c:v>
                </c:pt>
                <c:pt idx="110131">
                  <c:v>11011.5</c:v>
                </c:pt>
                <c:pt idx="110132">
                  <c:v>11011.6</c:v>
                </c:pt>
                <c:pt idx="110133">
                  <c:v>11011.7</c:v>
                </c:pt>
                <c:pt idx="110134">
                  <c:v>11011.8</c:v>
                </c:pt>
                <c:pt idx="110135">
                  <c:v>11011.9</c:v>
                </c:pt>
                <c:pt idx="110136">
                  <c:v>11012</c:v>
                </c:pt>
                <c:pt idx="110137">
                  <c:v>11012.1</c:v>
                </c:pt>
                <c:pt idx="110138">
                  <c:v>11012.2</c:v>
                </c:pt>
                <c:pt idx="110139">
                  <c:v>11012.3</c:v>
                </c:pt>
                <c:pt idx="110140">
                  <c:v>11012.4</c:v>
                </c:pt>
                <c:pt idx="110141">
                  <c:v>11012.5</c:v>
                </c:pt>
                <c:pt idx="110142">
                  <c:v>11012.6</c:v>
                </c:pt>
                <c:pt idx="110143">
                  <c:v>11012.7</c:v>
                </c:pt>
                <c:pt idx="110144">
                  <c:v>11012.8</c:v>
                </c:pt>
                <c:pt idx="110145">
                  <c:v>11012.9</c:v>
                </c:pt>
                <c:pt idx="110146">
                  <c:v>11013</c:v>
                </c:pt>
                <c:pt idx="110147">
                  <c:v>11013.1</c:v>
                </c:pt>
                <c:pt idx="110148">
                  <c:v>11013.2</c:v>
                </c:pt>
                <c:pt idx="110149">
                  <c:v>11013.3</c:v>
                </c:pt>
                <c:pt idx="110150">
                  <c:v>11013.4</c:v>
                </c:pt>
                <c:pt idx="110151">
                  <c:v>11013.5</c:v>
                </c:pt>
                <c:pt idx="110152">
                  <c:v>11013.6</c:v>
                </c:pt>
                <c:pt idx="110153">
                  <c:v>11013.7</c:v>
                </c:pt>
                <c:pt idx="110154">
                  <c:v>11013.8</c:v>
                </c:pt>
                <c:pt idx="110155">
                  <c:v>11013.9</c:v>
                </c:pt>
                <c:pt idx="110156">
                  <c:v>11014</c:v>
                </c:pt>
                <c:pt idx="110157">
                  <c:v>11014.1</c:v>
                </c:pt>
                <c:pt idx="110158">
                  <c:v>11014.2</c:v>
                </c:pt>
                <c:pt idx="110159">
                  <c:v>11014.3</c:v>
                </c:pt>
                <c:pt idx="110160">
                  <c:v>11014.4</c:v>
                </c:pt>
                <c:pt idx="110161">
                  <c:v>11014.5</c:v>
                </c:pt>
                <c:pt idx="110162">
                  <c:v>11014.6</c:v>
                </c:pt>
                <c:pt idx="110163">
                  <c:v>11014.7</c:v>
                </c:pt>
                <c:pt idx="110164">
                  <c:v>11014.8</c:v>
                </c:pt>
                <c:pt idx="110165">
                  <c:v>11014.9</c:v>
                </c:pt>
                <c:pt idx="110166">
                  <c:v>11015</c:v>
                </c:pt>
                <c:pt idx="110167">
                  <c:v>11015.1</c:v>
                </c:pt>
                <c:pt idx="110168">
                  <c:v>11015.2</c:v>
                </c:pt>
                <c:pt idx="110169">
                  <c:v>11015.3</c:v>
                </c:pt>
                <c:pt idx="110170">
                  <c:v>11015.4</c:v>
                </c:pt>
                <c:pt idx="110171">
                  <c:v>11015.5</c:v>
                </c:pt>
                <c:pt idx="110172">
                  <c:v>11015.6</c:v>
                </c:pt>
                <c:pt idx="110173">
                  <c:v>11015.7</c:v>
                </c:pt>
                <c:pt idx="110174">
                  <c:v>11015.8</c:v>
                </c:pt>
                <c:pt idx="110175">
                  <c:v>11015.9</c:v>
                </c:pt>
                <c:pt idx="110176">
                  <c:v>11016</c:v>
                </c:pt>
                <c:pt idx="110177">
                  <c:v>11016.1</c:v>
                </c:pt>
                <c:pt idx="110178">
                  <c:v>11016.2</c:v>
                </c:pt>
                <c:pt idx="110179">
                  <c:v>11016.3</c:v>
                </c:pt>
                <c:pt idx="110180">
                  <c:v>11016.4</c:v>
                </c:pt>
                <c:pt idx="110181">
                  <c:v>11016.5</c:v>
                </c:pt>
                <c:pt idx="110182">
                  <c:v>11016.6</c:v>
                </c:pt>
                <c:pt idx="110183">
                  <c:v>11016.7</c:v>
                </c:pt>
                <c:pt idx="110184">
                  <c:v>11016.8</c:v>
                </c:pt>
                <c:pt idx="110185">
                  <c:v>11016.9</c:v>
                </c:pt>
                <c:pt idx="110186">
                  <c:v>11017</c:v>
                </c:pt>
                <c:pt idx="110187">
                  <c:v>11017.1</c:v>
                </c:pt>
                <c:pt idx="110188">
                  <c:v>11017.2</c:v>
                </c:pt>
                <c:pt idx="110189">
                  <c:v>11017.3</c:v>
                </c:pt>
                <c:pt idx="110190">
                  <c:v>11017.4</c:v>
                </c:pt>
                <c:pt idx="110191">
                  <c:v>11017.5</c:v>
                </c:pt>
                <c:pt idx="110192">
                  <c:v>11017.6</c:v>
                </c:pt>
                <c:pt idx="110193">
                  <c:v>11017.7</c:v>
                </c:pt>
                <c:pt idx="110194">
                  <c:v>11017.8</c:v>
                </c:pt>
                <c:pt idx="110195">
                  <c:v>11017.9</c:v>
                </c:pt>
                <c:pt idx="110196">
                  <c:v>11018</c:v>
                </c:pt>
                <c:pt idx="110197">
                  <c:v>11018.1</c:v>
                </c:pt>
                <c:pt idx="110198">
                  <c:v>11018.2</c:v>
                </c:pt>
                <c:pt idx="110199">
                  <c:v>11018.3</c:v>
                </c:pt>
                <c:pt idx="110200">
                  <c:v>11018.4</c:v>
                </c:pt>
                <c:pt idx="110201">
                  <c:v>11018.5</c:v>
                </c:pt>
                <c:pt idx="110202">
                  <c:v>11018.6</c:v>
                </c:pt>
                <c:pt idx="110203">
                  <c:v>11018.7</c:v>
                </c:pt>
                <c:pt idx="110204">
                  <c:v>11018.8</c:v>
                </c:pt>
                <c:pt idx="110205">
                  <c:v>11018.9</c:v>
                </c:pt>
                <c:pt idx="110206">
                  <c:v>11019</c:v>
                </c:pt>
                <c:pt idx="110207">
                  <c:v>11019.1</c:v>
                </c:pt>
                <c:pt idx="110208">
                  <c:v>11019.2</c:v>
                </c:pt>
                <c:pt idx="110209">
                  <c:v>11019.3</c:v>
                </c:pt>
                <c:pt idx="110210">
                  <c:v>11019.4</c:v>
                </c:pt>
                <c:pt idx="110211">
                  <c:v>11019.5</c:v>
                </c:pt>
                <c:pt idx="110212">
                  <c:v>11019.6</c:v>
                </c:pt>
                <c:pt idx="110213">
                  <c:v>11019.7</c:v>
                </c:pt>
                <c:pt idx="110214">
                  <c:v>11019.8</c:v>
                </c:pt>
                <c:pt idx="110215">
                  <c:v>11019.9</c:v>
                </c:pt>
                <c:pt idx="110216">
                  <c:v>11020</c:v>
                </c:pt>
                <c:pt idx="110217">
                  <c:v>11020.1</c:v>
                </c:pt>
                <c:pt idx="110218">
                  <c:v>11020.2</c:v>
                </c:pt>
                <c:pt idx="110219">
                  <c:v>11020.3</c:v>
                </c:pt>
                <c:pt idx="110220">
                  <c:v>11020.4</c:v>
                </c:pt>
                <c:pt idx="110221">
                  <c:v>11020.5</c:v>
                </c:pt>
                <c:pt idx="110222">
                  <c:v>11020.6</c:v>
                </c:pt>
                <c:pt idx="110223">
                  <c:v>11020.7</c:v>
                </c:pt>
                <c:pt idx="110224">
                  <c:v>11020.8</c:v>
                </c:pt>
                <c:pt idx="110225">
                  <c:v>11020.9</c:v>
                </c:pt>
                <c:pt idx="110226">
                  <c:v>11021</c:v>
                </c:pt>
                <c:pt idx="110227">
                  <c:v>11021.1</c:v>
                </c:pt>
                <c:pt idx="110228">
                  <c:v>11021.2</c:v>
                </c:pt>
                <c:pt idx="110229">
                  <c:v>11021.3</c:v>
                </c:pt>
                <c:pt idx="110230">
                  <c:v>11021.4</c:v>
                </c:pt>
                <c:pt idx="110231">
                  <c:v>11021.5</c:v>
                </c:pt>
                <c:pt idx="110232">
                  <c:v>11021.6</c:v>
                </c:pt>
                <c:pt idx="110233">
                  <c:v>11021.7</c:v>
                </c:pt>
                <c:pt idx="110234">
                  <c:v>11021.8</c:v>
                </c:pt>
                <c:pt idx="110235">
                  <c:v>11021.9</c:v>
                </c:pt>
                <c:pt idx="110236">
                  <c:v>11022</c:v>
                </c:pt>
                <c:pt idx="110237">
                  <c:v>11022.1</c:v>
                </c:pt>
                <c:pt idx="110238">
                  <c:v>11022.2</c:v>
                </c:pt>
                <c:pt idx="110239">
                  <c:v>11022.3</c:v>
                </c:pt>
                <c:pt idx="110240">
                  <c:v>11022.4</c:v>
                </c:pt>
                <c:pt idx="110241">
                  <c:v>11022.5</c:v>
                </c:pt>
                <c:pt idx="110242">
                  <c:v>11022.6</c:v>
                </c:pt>
                <c:pt idx="110243">
                  <c:v>11022.7</c:v>
                </c:pt>
                <c:pt idx="110244">
                  <c:v>11022.8</c:v>
                </c:pt>
                <c:pt idx="110245">
                  <c:v>11022.9</c:v>
                </c:pt>
                <c:pt idx="110246">
                  <c:v>11023</c:v>
                </c:pt>
                <c:pt idx="110247">
                  <c:v>11023.1</c:v>
                </c:pt>
                <c:pt idx="110248">
                  <c:v>11023.2</c:v>
                </c:pt>
                <c:pt idx="110249">
                  <c:v>11023.3</c:v>
                </c:pt>
                <c:pt idx="110250">
                  <c:v>11023.4</c:v>
                </c:pt>
                <c:pt idx="110251">
                  <c:v>11023.5</c:v>
                </c:pt>
                <c:pt idx="110252">
                  <c:v>11023.6</c:v>
                </c:pt>
                <c:pt idx="110253">
                  <c:v>11023.7</c:v>
                </c:pt>
                <c:pt idx="110254">
                  <c:v>11023.8</c:v>
                </c:pt>
                <c:pt idx="110255">
                  <c:v>11023.9</c:v>
                </c:pt>
                <c:pt idx="110256">
                  <c:v>11024</c:v>
                </c:pt>
                <c:pt idx="110257">
                  <c:v>11024.1</c:v>
                </c:pt>
                <c:pt idx="110258">
                  <c:v>11024.2</c:v>
                </c:pt>
                <c:pt idx="110259">
                  <c:v>11024.3</c:v>
                </c:pt>
                <c:pt idx="110260">
                  <c:v>11024.4</c:v>
                </c:pt>
                <c:pt idx="110261">
                  <c:v>11024.5</c:v>
                </c:pt>
                <c:pt idx="110262">
                  <c:v>11024.6</c:v>
                </c:pt>
                <c:pt idx="110263">
                  <c:v>11024.7</c:v>
                </c:pt>
                <c:pt idx="110264">
                  <c:v>11024.8</c:v>
                </c:pt>
                <c:pt idx="110265">
                  <c:v>11024.9</c:v>
                </c:pt>
                <c:pt idx="110266">
                  <c:v>11025</c:v>
                </c:pt>
                <c:pt idx="110267">
                  <c:v>11025.1</c:v>
                </c:pt>
                <c:pt idx="110268">
                  <c:v>11025.2</c:v>
                </c:pt>
                <c:pt idx="110269">
                  <c:v>11025.3</c:v>
                </c:pt>
                <c:pt idx="110270">
                  <c:v>11025.4</c:v>
                </c:pt>
                <c:pt idx="110271">
                  <c:v>11025.5</c:v>
                </c:pt>
                <c:pt idx="110272">
                  <c:v>11025.6</c:v>
                </c:pt>
                <c:pt idx="110273">
                  <c:v>11025.7</c:v>
                </c:pt>
                <c:pt idx="110274">
                  <c:v>11025.8</c:v>
                </c:pt>
                <c:pt idx="110275">
                  <c:v>11025.9</c:v>
                </c:pt>
                <c:pt idx="110276">
                  <c:v>11026</c:v>
                </c:pt>
                <c:pt idx="110277">
                  <c:v>11026.1</c:v>
                </c:pt>
                <c:pt idx="110278">
                  <c:v>11026.2</c:v>
                </c:pt>
                <c:pt idx="110279">
                  <c:v>11026.3</c:v>
                </c:pt>
                <c:pt idx="110280">
                  <c:v>11026.4</c:v>
                </c:pt>
                <c:pt idx="110281">
                  <c:v>11026.5</c:v>
                </c:pt>
                <c:pt idx="110282">
                  <c:v>11026.6</c:v>
                </c:pt>
                <c:pt idx="110283">
                  <c:v>11026.7</c:v>
                </c:pt>
                <c:pt idx="110284">
                  <c:v>11026.8</c:v>
                </c:pt>
                <c:pt idx="110285">
                  <c:v>11026.9</c:v>
                </c:pt>
                <c:pt idx="110286">
                  <c:v>11027</c:v>
                </c:pt>
                <c:pt idx="110287">
                  <c:v>11027.1</c:v>
                </c:pt>
                <c:pt idx="110288">
                  <c:v>11027.2</c:v>
                </c:pt>
                <c:pt idx="110289">
                  <c:v>11027.3</c:v>
                </c:pt>
                <c:pt idx="110290">
                  <c:v>11027.4</c:v>
                </c:pt>
                <c:pt idx="110291">
                  <c:v>11027.5</c:v>
                </c:pt>
                <c:pt idx="110292">
                  <c:v>11027.6</c:v>
                </c:pt>
                <c:pt idx="110293">
                  <c:v>11027.7</c:v>
                </c:pt>
                <c:pt idx="110294">
                  <c:v>11027.8</c:v>
                </c:pt>
                <c:pt idx="110295">
                  <c:v>11027.9</c:v>
                </c:pt>
                <c:pt idx="110296">
                  <c:v>11028</c:v>
                </c:pt>
                <c:pt idx="110297">
                  <c:v>11028.1</c:v>
                </c:pt>
                <c:pt idx="110298">
                  <c:v>11028.2</c:v>
                </c:pt>
                <c:pt idx="110299">
                  <c:v>11028.3</c:v>
                </c:pt>
                <c:pt idx="110300">
                  <c:v>11028.4</c:v>
                </c:pt>
                <c:pt idx="110301">
                  <c:v>11028.5</c:v>
                </c:pt>
                <c:pt idx="110302">
                  <c:v>11028.6</c:v>
                </c:pt>
                <c:pt idx="110303">
                  <c:v>11028.7</c:v>
                </c:pt>
                <c:pt idx="110304">
                  <c:v>11028.8</c:v>
                </c:pt>
                <c:pt idx="110305">
                  <c:v>11028.9</c:v>
                </c:pt>
                <c:pt idx="110306">
                  <c:v>11029</c:v>
                </c:pt>
                <c:pt idx="110307">
                  <c:v>11029.1</c:v>
                </c:pt>
                <c:pt idx="110308">
                  <c:v>11029.2</c:v>
                </c:pt>
                <c:pt idx="110309">
                  <c:v>11029.3</c:v>
                </c:pt>
                <c:pt idx="110310">
                  <c:v>11029.4</c:v>
                </c:pt>
                <c:pt idx="110311">
                  <c:v>11029.5</c:v>
                </c:pt>
                <c:pt idx="110312">
                  <c:v>11029.6</c:v>
                </c:pt>
                <c:pt idx="110313">
                  <c:v>11029.7</c:v>
                </c:pt>
                <c:pt idx="110314">
                  <c:v>11029.8</c:v>
                </c:pt>
                <c:pt idx="110315">
                  <c:v>11029.9</c:v>
                </c:pt>
                <c:pt idx="110316">
                  <c:v>11030</c:v>
                </c:pt>
                <c:pt idx="110317">
                  <c:v>11030.1</c:v>
                </c:pt>
                <c:pt idx="110318">
                  <c:v>11030.2</c:v>
                </c:pt>
                <c:pt idx="110319">
                  <c:v>11030.3</c:v>
                </c:pt>
                <c:pt idx="110320">
                  <c:v>11030.4</c:v>
                </c:pt>
                <c:pt idx="110321">
                  <c:v>11030.5</c:v>
                </c:pt>
                <c:pt idx="110322">
                  <c:v>11030.6</c:v>
                </c:pt>
                <c:pt idx="110323">
                  <c:v>11030.7</c:v>
                </c:pt>
                <c:pt idx="110324">
                  <c:v>11030.8</c:v>
                </c:pt>
                <c:pt idx="110325">
                  <c:v>11030.9</c:v>
                </c:pt>
                <c:pt idx="110326">
                  <c:v>11031</c:v>
                </c:pt>
                <c:pt idx="110327">
                  <c:v>11031.1</c:v>
                </c:pt>
                <c:pt idx="110328">
                  <c:v>11031.2</c:v>
                </c:pt>
                <c:pt idx="110329">
                  <c:v>11031.3</c:v>
                </c:pt>
                <c:pt idx="110330">
                  <c:v>11031.4</c:v>
                </c:pt>
                <c:pt idx="110331">
                  <c:v>11031.5</c:v>
                </c:pt>
                <c:pt idx="110332">
                  <c:v>11031.6</c:v>
                </c:pt>
                <c:pt idx="110333">
                  <c:v>11031.7</c:v>
                </c:pt>
                <c:pt idx="110334">
                  <c:v>11031.8</c:v>
                </c:pt>
                <c:pt idx="110335">
                  <c:v>11031.9</c:v>
                </c:pt>
                <c:pt idx="110336">
                  <c:v>11032</c:v>
                </c:pt>
                <c:pt idx="110337">
                  <c:v>11032.1</c:v>
                </c:pt>
                <c:pt idx="110338">
                  <c:v>11032.2</c:v>
                </c:pt>
                <c:pt idx="110339">
                  <c:v>11032.3</c:v>
                </c:pt>
                <c:pt idx="110340">
                  <c:v>11032.4</c:v>
                </c:pt>
                <c:pt idx="110341">
                  <c:v>11032.5</c:v>
                </c:pt>
                <c:pt idx="110342">
                  <c:v>11032.6</c:v>
                </c:pt>
                <c:pt idx="110343">
                  <c:v>11032.7</c:v>
                </c:pt>
                <c:pt idx="110344">
                  <c:v>11032.8</c:v>
                </c:pt>
                <c:pt idx="110345">
                  <c:v>11032.9</c:v>
                </c:pt>
                <c:pt idx="110346">
                  <c:v>11033</c:v>
                </c:pt>
                <c:pt idx="110347">
                  <c:v>11033.1</c:v>
                </c:pt>
                <c:pt idx="110348">
                  <c:v>11033.2</c:v>
                </c:pt>
                <c:pt idx="110349">
                  <c:v>11033.3</c:v>
                </c:pt>
                <c:pt idx="110350">
                  <c:v>11033.4</c:v>
                </c:pt>
                <c:pt idx="110351">
                  <c:v>11033.5</c:v>
                </c:pt>
                <c:pt idx="110352">
                  <c:v>11033.6</c:v>
                </c:pt>
                <c:pt idx="110353">
                  <c:v>11033.7</c:v>
                </c:pt>
                <c:pt idx="110354">
                  <c:v>11033.8</c:v>
                </c:pt>
                <c:pt idx="110355">
                  <c:v>11033.9</c:v>
                </c:pt>
                <c:pt idx="110356">
                  <c:v>11034</c:v>
                </c:pt>
                <c:pt idx="110357">
                  <c:v>11034.1</c:v>
                </c:pt>
                <c:pt idx="110358">
                  <c:v>11034.2</c:v>
                </c:pt>
                <c:pt idx="110359">
                  <c:v>11034.3</c:v>
                </c:pt>
                <c:pt idx="110360">
                  <c:v>11034.4</c:v>
                </c:pt>
                <c:pt idx="110361">
                  <c:v>11034.5</c:v>
                </c:pt>
                <c:pt idx="110362">
                  <c:v>11034.6</c:v>
                </c:pt>
                <c:pt idx="110363">
                  <c:v>11034.7</c:v>
                </c:pt>
                <c:pt idx="110364">
                  <c:v>11034.8</c:v>
                </c:pt>
                <c:pt idx="110365">
                  <c:v>11034.9</c:v>
                </c:pt>
                <c:pt idx="110366">
                  <c:v>11035</c:v>
                </c:pt>
                <c:pt idx="110367">
                  <c:v>11035.1</c:v>
                </c:pt>
                <c:pt idx="110368">
                  <c:v>11035.2</c:v>
                </c:pt>
                <c:pt idx="110369">
                  <c:v>11035.3</c:v>
                </c:pt>
                <c:pt idx="110370">
                  <c:v>11035.4</c:v>
                </c:pt>
                <c:pt idx="110371">
                  <c:v>11035.5</c:v>
                </c:pt>
                <c:pt idx="110372">
                  <c:v>11035.6</c:v>
                </c:pt>
                <c:pt idx="110373">
                  <c:v>11035.7</c:v>
                </c:pt>
                <c:pt idx="110374">
                  <c:v>11035.8</c:v>
                </c:pt>
                <c:pt idx="110375">
                  <c:v>11035.9</c:v>
                </c:pt>
                <c:pt idx="110376">
                  <c:v>11036</c:v>
                </c:pt>
                <c:pt idx="110377">
                  <c:v>11036.1</c:v>
                </c:pt>
                <c:pt idx="110378">
                  <c:v>11036.2</c:v>
                </c:pt>
                <c:pt idx="110379">
                  <c:v>11036.3</c:v>
                </c:pt>
                <c:pt idx="110380">
                  <c:v>11036.4</c:v>
                </c:pt>
                <c:pt idx="110381">
                  <c:v>11036.5</c:v>
                </c:pt>
                <c:pt idx="110382">
                  <c:v>11036.6</c:v>
                </c:pt>
                <c:pt idx="110383">
                  <c:v>11036.7</c:v>
                </c:pt>
                <c:pt idx="110384">
                  <c:v>11036.8</c:v>
                </c:pt>
                <c:pt idx="110385">
                  <c:v>11036.9</c:v>
                </c:pt>
                <c:pt idx="110386">
                  <c:v>11037</c:v>
                </c:pt>
                <c:pt idx="110387">
                  <c:v>11037.1</c:v>
                </c:pt>
                <c:pt idx="110388">
                  <c:v>11037.2</c:v>
                </c:pt>
                <c:pt idx="110389">
                  <c:v>11037.3</c:v>
                </c:pt>
                <c:pt idx="110390">
                  <c:v>11037.4</c:v>
                </c:pt>
                <c:pt idx="110391">
                  <c:v>11037.5</c:v>
                </c:pt>
                <c:pt idx="110392">
                  <c:v>11037.6</c:v>
                </c:pt>
                <c:pt idx="110393">
                  <c:v>11037.7</c:v>
                </c:pt>
                <c:pt idx="110394">
                  <c:v>11037.8</c:v>
                </c:pt>
                <c:pt idx="110395">
                  <c:v>11037.9</c:v>
                </c:pt>
                <c:pt idx="110396">
                  <c:v>11038</c:v>
                </c:pt>
                <c:pt idx="110397">
                  <c:v>11038.1</c:v>
                </c:pt>
                <c:pt idx="110398">
                  <c:v>11038.2</c:v>
                </c:pt>
                <c:pt idx="110399">
                  <c:v>11038.3</c:v>
                </c:pt>
                <c:pt idx="110400">
                  <c:v>11038.4</c:v>
                </c:pt>
                <c:pt idx="110401">
                  <c:v>11038.5</c:v>
                </c:pt>
                <c:pt idx="110402">
                  <c:v>11038.6</c:v>
                </c:pt>
                <c:pt idx="110403">
                  <c:v>11038.7</c:v>
                </c:pt>
                <c:pt idx="110404">
                  <c:v>11038.8</c:v>
                </c:pt>
                <c:pt idx="110405">
                  <c:v>11038.9</c:v>
                </c:pt>
                <c:pt idx="110406">
                  <c:v>11039</c:v>
                </c:pt>
                <c:pt idx="110407">
                  <c:v>11039.1</c:v>
                </c:pt>
                <c:pt idx="110408">
                  <c:v>11039.2</c:v>
                </c:pt>
                <c:pt idx="110409">
                  <c:v>11039.3</c:v>
                </c:pt>
                <c:pt idx="110410">
                  <c:v>11039.4</c:v>
                </c:pt>
                <c:pt idx="110411">
                  <c:v>11039.5</c:v>
                </c:pt>
                <c:pt idx="110412">
                  <c:v>11039.6</c:v>
                </c:pt>
                <c:pt idx="110413">
                  <c:v>11039.7</c:v>
                </c:pt>
                <c:pt idx="110414">
                  <c:v>11039.8</c:v>
                </c:pt>
                <c:pt idx="110415">
                  <c:v>11039.9</c:v>
                </c:pt>
                <c:pt idx="110416">
                  <c:v>11040</c:v>
                </c:pt>
                <c:pt idx="110417">
                  <c:v>11040.1</c:v>
                </c:pt>
                <c:pt idx="110418">
                  <c:v>11040.2</c:v>
                </c:pt>
                <c:pt idx="110419">
                  <c:v>11040.3</c:v>
                </c:pt>
                <c:pt idx="110420">
                  <c:v>11040.4</c:v>
                </c:pt>
                <c:pt idx="110421">
                  <c:v>11040.5</c:v>
                </c:pt>
                <c:pt idx="110422">
                  <c:v>11040.6</c:v>
                </c:pt>
                <c:pt idx="110423">
                  <c:v>11040.7</c:v>
                </c:pt>
                <c:pt idx="110424">
                  <c:v>11040.8</c:v>
                </c:pt>
                <c:pt idx="110425">
                  <c:v>11040.9</c:v>
                </c:pt>
                <c:pt idx="110426">
                  <c:v>11041</c:v>
                </c:pt>
                <c:pt idx="110427">
                  <c:v>11041.1</c:v>
                </c:pt>
                <c:pt idx="110428">
                  <c:v>11041.2</c:v>
                </c:pt>
                <c:pt idx="110429">
                  <c:v>11041.3</c:v>
                </c:pt>
                <c:pt idx="110430">
                  <c:v>11041.4</c:v>
                </c:pt>
                <c:pt idx="110431">
                  <c:v>11041.5</c:v>
                </c:pt>
                <c:pt idx="110432">
                  <c:v>11041.6</c:v>
                </c:pt>
                <c:pt idx="110433">
                  <c:v>11041.7</c:v>
                </c:pt>
                <c:pt idx="110434">
                  <c:v>11041.8</c:v>
                </c:pt>
                <c:pt idx="110435">
                  <c:v>11041.9</c:v>
                </c:pt>
                <c:pt idx="110436">
                  <c:v>11042</c:v>
                </c:pt>
                <c:pt idx="110437">
                  <c:v>11042.1</c:v>
                </c:pt>
                <c:pt idx="110438">
                  <c:v>11042.2</c:v>
                </c:pt>
                <c:pt idx="110439">
                  <c:v>11042.3</c:v>
                </c:pt>
                <c:pt idx="110440">
                  <c:v>11042.4</c:v>
                </c:pt>
                <c:pt idx="110441">
                  <c:v>11042.5</c:v>
                </c:pt>
                <c:pt idx="110442">
                  <c:v>11042.6</c:v>
                </c:pt>
                <c:pt idx="110443">
                  <c:v>11042.7</c:v>
                </c:pt>
                <c:pt idx="110444">
                  <c:v>11042.8</c:v>
                </c:pt>
                <c:pt idx="110445">
                  <c:v>11042.9</c:v>
                </c:pt>
                <c:pt idx="110446">
                  <c:v>11043</c:v>
                </c:pt>
                <c:pt idx="110447">
                  <c:v>11043.1</c:v>
                </c:pt>
                <c:pt idx="110448">
                  <c:v>11043.2</c:v>
                </c:pt>
                <c:pt idx="110449">
                  <c:v>11043.3</c:v>
                </c:pt>
                <c:pt idx="110450">
                  <c:v>11043.4</c:v>
                </c:pt>
                <c:pt idx="110451">
                  <c:v>11043.5</c:v>
                </c:pt>
                <c:pt idx="110452">
                  <c:v>11043.6</c:v>
                </c:pt>
                <c:pt idx="110453">
                  <c:v>11043.7</c:v>
                </c:pt>
                <c:pt idx="110454">
                  <c:v>11043.8</c:v>
                </c:pt>
                <c:pt idx="110455">
                  <c:v>11043.9</c:v>
                </c:pt>
                <c:pt idx="110456">
                  <c:v>11044</c:v>
                </c:pt>
                <c:pt idx="110457">
                  <c:v>11044.1</c:v>
                </c:pt>
                <c:pt idx="110458">
                  <c:v>11044.2</c:v>
                </c:pt>
                <c:pt idx="110459">
                  <c:v>11044.3</c:v>
                </c:pt>
                <c:pt idx="110460">
                  <c:v>11044.4</c:v>
                </c:pt>
                <c:pt idx="110461">
                  <c:v>11044.5</c:v>
                </c:pt>
                <c:pt idx="110462">
                  <c:v>11044.6</c:v>
                </c:pt>
                <c:pt idx="110463">
                  <c:v>11044.7</c:v>
                </c:pt>
                <c:pt idx="110464">
                  <c:v>11044.8</c:v>
                </c:pt>
                <c:pt idx="110465">
                  <c:v>11044.9</c:v>
                </c:pt>
                <c:pt idx="110466">
                  <c:v>11045</c:v>
                </c:pt>
                <c:pt idx="110467">
                  <c:v>11045.1</c:v>
                </c:pt>
                <c:pt idx="110468">
                  <c:v>11045.2</c:v>
                </c:pt>
                <c:pt idx="110469">
                  <c:v>11045.3</c:v>
                </c:pt>
                <c:pt idx="110470">
                  <c:v>11045.4</c:v>
                </c:pt>
                <c:pt idx="110471">
                  <c:v>11045.5</c:v>
                </c:pt>
                <c:pt idx="110472">
                  <c:v>11045.6</c:v>
                </c:pt>
                <c:pt idx="110473">
                  <c:v>11045.7</c:v>
                </c:pt>
                <c:pt idx="110474">
                  <c:v>11045.8</c:v>
                </c:pt>
                <c:pt idx="110475">
                  <c:v>11045.9</c:v>
                </c:pt>
                <c:pt idx="110476">
                  <c:v>11046</c:v>
                </c:pt>
                <c:pt idx="110477">
                  <c:v>11046.1</c:v>
                </c:pt>
                <c:pt idx="110478">
                  <c:v>11046.2</c:v>
                </c:pt>
                <c:pt idx="110479">
                  <c:v>11046.3</c:v>
                </c:pt>
                <c:pt idx="110480">
                  <c:v>11046.4</c:v>
                </c:pt>
                <c:pt idx="110481">
                  <c:v>11046.5</c:v>
                </c:pt>
                <c:pt idx="110482">
                  <c:v>11046.6</c:v>
                </c:pt>
                <c:pt idx="110483">
                  <c:v>11046.7</c:v>
                </c:pt>
                <c:pt idx="110484">
                  <c:v>11046.8</c:v>
                </c:pt>
                <c:pt idx="110485">
                  <c:v>11046.9</c:v>
                </c:pt>
                <c:pt idx="110486">
                  <c:v>11047</c:v>
                </c:pt>
                <c:pt idx="110487">
                  <c:v>11047.1</c:v>
                </c:pt>
                <c:pt idx="110488">
                  <c:v>11047.2</c:v>
                </c:pt>
                <c:pt idx="110489">
                  <c:v>11047.3</c:v>
                </c:pt>
                <c:pt idx="110490">
                  <c:v>11047.4</c:v>
                </c:pt>
                <c:pt idx="110491">
                  <c:v>11047.5</c:v>
                </c:pt>
                <c:pt idx="110492">
                  <c:v>11047.6</c:v>
                </c:pt>
                <c:pt idx="110493">
                  <c:v>11047.7</c:v>
                </c:pt>
                <c:pt idx="110494">
                  <c:v>11047.8</c:v>
                </c:pt>
                <c:pt idx="110495">
                  <c:v>11047.9</c:v>
                </c:pt>
                <c:pt idx="110496">
                  <c:v>11048</c:v>
                </c:pt>
                <c:pt idx="110497">
                  <c:v>11048.1</c:v>
                </c:pt>
                <c:pt idx="110498">
                  <c:v>11048.2</c:v>
                </c:pt>
                <c:pt idx="110499">
                  <c:v>11048.3</c:v>
                </c:pt>
                <c:pt idx="110500">
                  <c:v>11048.4</c:v>
                </c:pt>
                <c:pt idx="110501">
                  <c:v>11048.5</c:v>
                </c:pt>
                <c:pt idx="110502">
                  <c:v>11048.6</c:v>
                </c:pt>
                <c:pt idx="110503">
                  <c:v>11048.7</c:v>
                </c:pt>
                <c:pt idx="110504">
                  <c:v>11048.8</c:v>
                </c:pt>
                <c:pt idx="110505">
                  <c:v>11048.9</c:v>
                </c:pt>
                <c:pt idx="110506">
                  <c:v>11049</c:v>
                </c:pt>
                <c:pt idx="110507">
                  <c:v>11049.1</c:v>
                </c:pt>
                <c:pt idx="110508">
                  <c:v>11049.2</c:v>
                </c:pt>
                <c:pt idx="110509">
                  <c:v>11049.3</c:v>
                </c:pt>
                <c:pt idx="110510">
                  <c:v>11049.4</c:v>
                </c:pt>
                <c:pt idx="110511">
                  <c:v>11049.5</c:v>
                </c:pt>
                <c:pt idx="110512">
                  <c:v>11049.6</c:v>
                </c:pt>
                <c:pt idx="110513">
                  <c:v>11049.7</c:v>
                </c:pt>
                <c:pt idx="110514">
                  <c:v>11049.8</c:v>
                </c:pt>
                <c:pt idx="110515">
                  <c:v>11049.9</c:v>
                </c:pt>
                <c:pt idx="110516">
                  <c:v>11050</c:v>
                </c:pt>
                <c:pt idx="110517">
                  <c:v>11050.1</c:v>
                </c:pt>
                <c:pt idx="110518">
                  <c:v>11050.2</c:v>
                </c:pt>
                <c:pt idx="110519">
                  <c:v>11050.3</c:v>
                </c:pt>
                <c:pt idx="110520">
                  <c:v>11050.4</c:v>
                </c:pt>
                <c:pt idx="110521">
                  <c:v>11050.5</c:v>
                </c:pt>
                <c:pt idx="110522">
                  <c:v>11050.6</c:v>
                </c:pt>
                <c:pt idx="110523">
                  <c:v>11050.7</c:v>
                </c:pt>
                <c:pt idx="110524">
                  <c:v>11050.8</c:v>
                </c:pt>
                <c:pt idx="110525">
                  <c:v>11050.9</c:v>
                </c:pt>
                <c:pt idx="110526">
                  <c:v>11051</c:v>
                </c:pt>
                <c:pt idx="110527">
                  <c:v>11051.1</c:v>
                </c:pt>
                <c:pt idx="110528">
                  <c:v>11051.2</c:v>
                </c:pt>
                <c:pt idx="110529">
                  <c:v>11051.3</c:v>
                </c:pt>
                <c:pt idx="110530">
                  <c:v>11051.4</c:v>
                </c:pt>
                <c:pt idx="110531">
                  <c:v>11051.5</c:v>
                </c:pt>
                <c:pt idx="110532">
                  <c:v>11051.6</c:v>
                </c:pt>
                <c:pt idx="110533">
                  <c:v>11051.7</c:v>
                </c:pt>
                <c:pt idx="110534">
                  <c:v>11051.8</c:v>
                </c:pt>
                <c:pt idx="110535">
                  <c:v>11051.9</c:v>
                </c:pt>
                <c:pt idx="110536">
                  <c:v>11052</c:v>
                </c:pt>
                <c:pt idx="110537">
                  <c:v>11052.1</c:v>
                </c:pt>
                <c:pt idx="110538">
                  <c:v>11052.2</c:v>
                </c:pt>
                <c:pt idx="110539">
                  <c:v>11052.3</c:v>
                </c:pt>
                <c:pt idx="110540">
                  <c:v>11052.4</c:v>
                </c:pt>
                <c:pt idx="110541">
                  <c:v>11052.5</c:v>
                </c:pt>
                <c:pt idx="110542">
                  <c:v>11052.6</c:v>
                </c:pt>
                <c:pt idx="110543">
                  <c:v>11052.7</c:v>
                </c:pt>
                <c:pt idx="110544">
                  <c:v>11052.8</c:v>
                </c:pt>
                <c:pt idx="110545">
                  <c:v>11052.9</c:v>
                </c:pt>
                <c:pt idx="110546">
                  <c:v>11053</c:v>
                </c:pt>
                <c:pt idx="110547">
                  <c:v>11053.1</c:v>
                </c:pt>
                <c:pt idx="110548">
                  <c:v>11053.2</c:v>
                </c:pt>
                <c:pt idx="110549">
                  <c:v>11053.3</c:v>
                </c:pt>
                <c:pt idx="110550">
                  <c:v>11053.4</c:v>
                </c:pt>
                <c:pt idx="110551">
                  <c:v>11053.5</c:v>
                </c:pt>
                <c:pt idx="110552">
                  <c:v>11053.6</c:v>
                </c:pt>
                <c:pt idx="110553">
                  <c:v>11053.7</c:v>
                </c:pt>
                <c:pt idx="110554">
                  <c:v>11053.8</c:v>
                </c:pt>
                <c:pt idx="110555">
                  <c:v>11053.9</c:v>
                </c:pt>
                <c:pt idx="110556">
                  <c:v>11054</c:v>
                </c:pt>
                <c:pt idx="110557">
                  <c:v>11054.1</c:v>
                </c:pt>
                <c:pt idx="110558">
                  <c:v>11054.2</c:v>
                </c:pt>
                <c:pt idx="110559">
                  <c:v>11054.3</c:v>
                </c:pt>
                <c:pt idx="110560">
                  <c:v>11054.4</c:v>
                </c:pt>
                <c:pt idx="110561">
                  <c:v>11054.5</c:v>
                </c:pt>
                <c:pt idx="110562">
                  <c:v>11054.6</c:v>
                </c:pt>
                <c:pt idx="110563">
                  <c:v>11054.7</c:v>
                </c:pt>
                <c:pt idx="110564">
                  <c:v>11054.8</c:v>
                </c:pt>
                <c:pt idx="110565">
                  <c:v>11054.9</c:v>
                </c:pt>
                <c:pt idx="110566">
                  <c:v>11055</c:v>
                </c:pt>
                <c:pt idx="110567">
                  <c:v>11055.1</c:v>
                </c:pt>
                <c:pt idx="110568">
                  <c:v>11055.2</c:v>
                </c:pt>
                <c:pt idx="110569">
                  <c:v>11055.3</c:v>
                </c:pt>
                <c:pt idx="110570">
                  <c:v>11055.4</c:v>
                </c:pt>
                <c:pt idx="110571">
                  <c:v>11055.5</c:v>
                </c:pt>
                <c:pt idx="110572">
                  <c:v>11055.6</c:v>
                </c:pt>
                <c:pt idx="110573">
                  <c:v>11055.7</c:v>
                </c:pt>
                <c:pt idx="110574">
                  <c:v>11055.8</c:v>
                </c:pt>
                <c:pt idx="110575">
                  <c:v>11055.9</c:v>
                </c:pt>
                <c:pt idx="110576">
                  <c:v>11056</c:v>
                </c:pt>
                <c:pt idx="110577">
                  <c:v>11056.1</c:v>
                </c:pt>
                <c:pt idx="110578">
                  <c:v>11056.2</c:v>
                </c:pt>
                <c:pt idx="110579">
                  <c:v>11056.3</c:v>
                </c:pt>
                <c:pt idx="110580">
                  <c:v>11056.4</c:v>
                </c:pt>
                <c:pt idx="110581">
                  <c:v>11056.5</c:v>
                </c:pt>
                <c:pt idx="110582">
                  <c:v>11056.6</c:v>
                </c:pt>
                <c:pt idx="110583">
                  <c:v>11056.7</c:v>
                </c:pt>
                <c:pt idx="110584">
                  <c:v>11056.8</c:v>
                </c:pt>
                <c:pt idx="110585">
                  <c:v>11056.9</c:v>
                </c:pt>
                <c:pt idx="110586">
                  <c:v>11057</c:v>
                </c:pt>
                <c:pt idx="110587">
                  <c:v>11057.1</c:v>
                </c:pt>
                <c:pt idx="110588">
                  <c:v>11057.2</c:v>
                </c:pt>
                <c:pt idx="110589">
                  <c:v>11057.3</c:v>
                </c:pt>
                <c:pt idx="110590">
                  <c:v>11057.4</c:v>
                </c:pt>
                <c:pt idx="110591">
                  <c:v>11057.5</c:v>
                </c:pt>
                <c:pt idx="110592">
                  <c:v>11057.6</c:v>
                </c:pt>
                <c:pt idx="110593">
                  <c:v>11057.7</c:v>
                </c:pt>
                <c:pt idx="110594">
                  <c:v>11057.8</c:v>
                </c:pt>
                <c:pt idx="110595">
                  <c:v>11057.9</c:v>
                </c:pt>
                <c:pt idx="110596">
                  <c:v>11058</c:v>
                </c:pt>
                <c:pt idx="110597">
                  <c:v>11058.1</c:v>
                </c:pt>
                <c:pt idx="110598">
                  <c:v>11058.2</c:v>
                </c:pt>
                <c:pt idx="110599">
                  <c:v>11058.3</c:v>
                </c:pt>
                <c:pt idx="110600">
                  <c:v>11058.4</c:v>
                </c:pt>
                <c:pt idx="110601">
                  <c:v>11058.5</c:v>
                </c:pt>
                <c:pt idx="110602">
                  <c:v>11058.6</c:v>
                </c:pt>
                <c:pt idx="110603">
                  <c:v>11058.7</c:v>
                </c:pt>
                <c:pt idx="110604">
                  <c:v>11058.8</c:v>
                </c:pt>
                <c:pt idx="110605">
                  <c:v>11058.9</c:v>
                </c:pt>
                <c:pt idx="110606">
                  <c:v>11059</c:v>
                </c:pt>
                <c:pt idx="110607">
                  <c:v>11059.1</c:v>
                </c:pt>
                <c:pt idx="110608">
                  <c:v>11059.2</c:v>
                </c:pt>
                <c:pt idx="110609">
                  <c:v>11059.3</c:v>
                </c:pt>
                <c:pt idx="110610">
                  <c:v>11059.4</c:v>
                </c:pt>
                <c:pt idx="110611">
                  <c:v>11059.5</c:v>
                </c:pt>
                <c:pt idx="110612">
                  <c:v>11059.6</c:v>
                </c:pt>
                <c:pt idx="110613">
                  <c:v>11059.7</c:v>
                </c:pt>
                <c:pt idx="110614">
                  <c:v>11059.8</c:v>
                </c:pt>
                <c:pt idx="110615">
                  <c:v>11059.9</c:v>
                </c:pt>
                <c:pt idx="110616">
                  <c:v>11060</c:v>
                </c:pt>
                <c:pt idx="110617">
                  <c:v>11060.1</c:v>
                </c:pt>
                <c:pt idx="110618">
                  <c:v>11060.2</c:v>
                </c:pt>
                <c:pt idx="110619">
                  <c:v>11060.3</c:v>
                </c:pt>
                <c:pt idx="110620">
                  <c:v>11060.4</c:v>
                </c:pt>
                <c:pt idx="110621">
                  <c:v>11060.5</c:v>
                </c:pt>
                <c:pt idx="110622">
                  <c:v>11060.6</c:v>
                </c:pt>
                <c:pt idx="110623">
                  <c:v>11060.7</c:v>
                </c:pt>
                <c:pt idx="110624">
                  <c:v>11060.8</c:v>
                </c:pt>
                <c:pt idx="110625">
                  <c:v>11060.9</c:v>
                </c:pt>
                <c:pt idx="110626">
                  <c:v>11061</c:v>
                </c:pt>
                <c:pt idx="110627">
                  <c:v>11061.1</c:v>
                </c:pt>
                <c:pt idx="110628">
                  <c:v>11061.2</c:v>
                </c:pt>
                <c:pt idx="110629">
                  <c:v>11061.3</c:v>
                </c:pt>
                <c:pt idx="110630">
                  <c:v>11061.4</c:v>
                </c:pt>
                <c:pt idx="110631">
                  <c:v>11061.5</c:v>
                </c:pt>
                <c:pt idx="110632">
                  <c:v>11061.6</c:v>
                </c:pt>
                <c:pt idx="110633">
                  <c:v>11061.7</c:v>
                </c:pt>
                <c:pt idx="110634">
                  <c:v>11061.8</c:v>
                </c:pt>
                <c:pt idx="110635">
                  <c:v>11061.9</c:v>
                </c:pt>
                <c:pt idx="110636">
                  <c:v>11062</c:v>
                </c:pt>
                <c:pt idx="110637">
                  <c:v>11062.1</c:v>
                </c:pt>
                <c:pt idx="110638">
                  <c:v>11062.2</c:v>
                </c:pt>
                <c:pt idx="110639">
                  <c:v>11062.3</c:v>
                </c:pt>
                <c:pt idx="110640">
                  <c:v>11062.4</c:v>
                </c:pt>
                <c:pt idx="110641">
                  <c:v>11062.5</c:v>
                </c:pt>
                <c:pt idx="110642">
                  <c:v>11062.6</c:v>
                </c:pt>
                <c:pt idx="110643">
                  <c:v>11062.7</c:v>
                </c:pt>
                <c:pt idx="110644">
                  <c:v>11062.8</c:v>
                </c:pt>
                <c:pt idx="110645">
                  <c:v>11062.9</c:v>
                </c:pt>
                <c:pt idx="110646">
                  <c:v>11063</c:v>
                </c:pt>
                <c:pt idx="110647">
                  <c:v>11063.1</c:v>
                </c:pt>
                <c:pt idx="110648">
                  <c:v>11063.2</c:v>
                </c:pt>
                <c:pt idx="110649">
                  <c:v>11063.3</c:v>
                </c:pt>
                <c:pt idx="110650">
                  <c:v>11063.4</c:v>
                </c:pt>
                <c:pt idx="110651">
                  <c:v>11063.5</c:v>
                </c:pt>
                <c:pt idx="110652">
                  <c:v>11063.6</c:v>
                </c:pt>
                <c:pt idx="110653">
                  <c:v>11063.7</c:v>
                </c:pt>
                <c:pt idx="110654">
                  <c:v>11063.8</c:v>
                </c:pt>
                <c:pt idx="110655">
                  <c:v>11063.9</c:v>
                </c:pt>
                <c:pt idx="110656">
                  <c:v>11064</c:v>
                </c:pt>
                <c:pt idx="110657">
                  <c:v>11064.1</c:v>
                </c:pt>
                <c:pt idx="110658">
                  <c:v>11064.2</c:v>
                </c:pt>
                <c:pt idx="110659">
                  <c:v>11064.3</c:v>
                </c:pt>
                <c:pt idx="110660">
                  <c:v>11064.4</c:v>
                </c:pt>
                <c:pt idx="110661">
                  <c:v>11064.5</c:v>
                </c:pt>
                <c:pt idx="110662">
                  <c:v>11064.6</c:v>
                </c:pt>
                <c:pt idx="110663">
                  <c:v>11064.7</c:v>
                </c:pt>
                <c:pt idx="110664">
                  <c:v>11064.8</c:v>
                </c:pt>
                <c:pt idx="110665">
                  <c:v>11064.9</c:v>
                </c:pt>
                <c:pt idx="110666">
                  <c:v>11065</c:v>
                </c:pt>
                <c:pt idx="110667">
                  <c:v>11065.1</c:v>
                </c:pt>
                <c:pt idx="110668">
                  <c:v>11065.2</c:v>
                </c:pt>
                <c:pt idx="110669">
                  <c:v>11065.3</c:v>
                </c:pt>
                <c:pt idx="110670">
                  <c:v>11065.4</c:v>
                </c:pt>
                <c:pt idx="110671">
                  <c:v>11065.5</c:v>
                </c:pt>
                <c:pt idx="110672">
                  <c:v>11065.6</c:v>
                </c:pt>
                <c:pt idx="110673">
                  <c:v>11065.7</c:v>
                </c:pt>
                <c:pt idx="110674">
                  <c:v>11065.8</c:v>
                </c:pt>
                <c:pt idx="110675">
                  <c:v>11065.9</c:v>
                </c:pt>
                <c:pt idx="110676">
                  <c:v>11066</c:v>
                </c:pt>
                <c:pt idx="110677">
                  <c:v>11066.1</c:v>
                </c:pt>
                <c:pt idx="110678">
                  <c:v>11066.2</c:v>
                </c:pt>
                <c:pt idx="110679">
                  <c:v>11066.3</c:v>
                </c:pt>
                <c:pt idx="110680">
                  <c:v>11066.4</c:v>
                </c:pt>
                <c:pt idx="110681">
                  <c:v>11066.5</c:v>
                </c:pt>
                <c:pt idx="110682">
                  <c:v>11066.6</c:v>
                </c:pt>
                <c:pt idx="110683">
                  <c:v>11066.7</c:v>
                </c:pt>
                <c:pt idx="110684">
                  <c:v>11066.8</c:v>
                </c:pt>
                <c:pt idx="110685">
                  <c:v>11066.9</c:v>
                </c:pt>
                <c:pt idx="110686">
                  <c:v>11067</c:v>
                </c:pt>
                <c:pt idx="110687">
                  <c:v>11067.1</c:v>
                </c:pt>
                <c:pt idx="110688">
                  <c:v>11067.2</c:v>
                </c:pt>
                <c:pt idx="110689">
                  <c:v>11067.3</c:v>
                </c:pt>
                <c:pt idx="110690">
                  <c:v>11067.4</c:v>
                </c:pt>
                <c:pt idx="110691">
                  <c:v>11067.5</c:v>
                </c:pt>
                <c:pt idx="110692">
                  <c:v>11067.6</c:v>
                </c:pt>
                <c:pt idx="110693">
                  <c:v>11067.7</c:v>
                </c:pt>
                <c:pt idx="110694">
                  <c:v>11067.8</c:v>
                </c:pt>
                <c:pt idx="110695">
                  <c:v>11067.9</c:v>
                </c:pt>
                <c:pt idx="110696">
                  <c:v>11068</c:v>
                </c:pt>
                <c:pt idx="110697">
                  <c:v>11068.1</c:v>
                </c:pt>
                <c:pt idx="110698">
                  <c:v>11068.2</c:v>
                </c:pt>
                <c:pt idx="110699">
                  <c:v>11068.3</c:v>
                </c:pt>
                <c:pt idx="110700">
                  <c:v>11068.4</c:v>
                </c:pt>
                <c:pt idx="110701">
                  <c:v>11068.5</c:v>
                </c:pt>
                <c:pt idx="110702">
                  <c:v>11068.6</c:v>
                </c:pt>
                <c:pt idx="110703">
                  <c:v>11068.7</c:v>
                </c:pt>
                <c:pt idx="110704">
                  <c:v>11068.8</c:v>
                </c:pt>
                <c:pt idx="110705">
                  <c:v>11068.9</c:v>
                </c:pt>
                <c:pt idx="110706">
                  <c:v>11069</c:v>
                </c:pt>
                <c:pt idx="110707">
                  <c:v>11069.1</c:v>
                </c:pt>
                <c:pt idx="110708">
                  <c:v>11069.2</c:v>
                </c:pt>
                <c:pt idx="110709">
                  <c:v>11069.3</c:v>
                </c:pt>
                <c:pt idx="110710">
                  <c:v>11069.4</c:v>
                </c:pt>
                <c:pt idx="110711">
                  <c:v>11069.5</c:v>
                </c:pt>
                <c:pt idx="110712">
                  <c:v>11069.6</c:v>
                </c:pt>
                <c:pt idx="110713">
                  <c:v>11069.7</c:v>
                </c:pt>
                <c:pt idx="110714">
                  <c:v>11069.8</c:v>
                </c:pt>
                <c:pt idx="110715">
                  <c:v>11069.9</c:v>
                </c:pt>
                <c:pt idx="110716">
                  <c:v>11070</c:v>
                </c:pt>
                <c:pt idx="110717">
                  <c:v>11070.1</c:v>
                </c:pt>
                <c:pt idx="110718">
                  <c:v>11070.2</c:v>
                </c:pt>
                <c:pt idx="110719">
                  <c:v>11070.3</c:v>
                </c:pt>
                <c:pt idx="110720">
                  <c:v>11070.4</c:v>
                </c:pt>
                <c:pt idx="110721">
                  <c:v>11070.5</c:v>
                </c:pt>
                <c:pt idx="110722">
                  <c:v>11070.6</c:v>
                </c:pt>
                <c:pt idx="110723">
                  <c:v>11070.7</c:v>
                </c:pt>
                <c:pt idx="110724">
                  <c:v>11070.8</c:v>
                </c:pt>
                <c:pt idx="110725">
                  <c:v>11070.9</c:v>
                </c:pt>
                <c:pt idx="110726">
                  <c:v>11071</c:v>
                </c:pt>
                <c:pt idx="110727">
                  <c:v>11071.1</c:v>
                </c:pt>
                <c:pt idx="110728">
                  <c:v>11071.2</c:v>
                </c:pt>
                <c:pt idx="110729">
                  <c:v>11071.3</c:v>
                </c:pt>
                <c:pt idx="110730">
                  <c:v>11071.4</c:v>
                </c:pt>
                <c:pt idx="110731">
                  <c:v>11071.5</c:v>
                </c:pt>
                <c:pt idx="110732">
                  <c:v>11071.6</c:v>
                </c:pt>
                <c:pt idx="110733">
                  <c:v>11071.7</c:v>
                </c:pt>
                <c:pt idx="110734">
                  <c:v>11071.8</c:v>
                </c:pt>
                <c:pt idx="110735">
                  <c:v>11071.9</c:v>
                </c:pt>
                <c:pt idx="110736">
                  <c:v>11072</c:v>
                </c:pt>
                <c:pt idx="110737">
                  <c:v>11072.1</c:v>
                </c:pt>
                <c:pt idx="110738">
                  <c:v>11072.2</c:v>
                </c:pt>
                <c:pt idx="110739">
                  <c:v>11072.3</c:v>
                </c:pt>
                <c:pt idx="110740">
                  <c:v>11072.4</c:v>
                </c:pt>
                <c:pt idx="110741">
                  <c:v>11072.5</c:v>
                </c:pt>
                <c:pt idx="110742">
                  <c:v>11072.6</c:v>
                </c:pt>
                <c:pt idx="110743">
                  <c:v>11072.7</c:v>
                </c:pt>
                <c:pt idx="110744">
                  <c:v>11072.8</c:v>
                </c:pt>
                <c:pt idx="110745">
                  <c:v>11072.9</c:v>
                </c:pt>
                <c:pt idx="110746">
                  <c:v>11073</c:v>
                </c:pt>
                <c:pt idx="110747">
                  <c:v>11073.1</c:v>
                </c:pt>
                <c:pt idx="110748">
                  <c:v>11073.2</c:v>
                </c:pt>
                <c:pt idx="110749">
                  <c:v>11073.3</c:v>
                </c:pt>
                <c:pt idx="110750">
                  <c:v>11073.4</c:v>
                </c:pt>
                <c:pt idx="110751">
                  <c:v>11073.5</c:v>
                </c:pt>
                <c:pt idx="110752">
                  <c:v>11073.6</c:v>
                </c:pt>
                <c:pt idx="110753">
                  <c:v>11073.7</c:v>
                </c:pt>
                <c:pt idx="110754">
                  <c:v>11073.8</c:v>
                </c:pt>
                <c:pt idx="110755">
                  <c:v>11073.9</c:v>
                </c:pt>
                <c:pt idx="110756">
                  <c:v>11074</c:v>
                </c:pt>
                <c:pt idx="110757">
                  <c:v>11074.1</c:v>
                </c:pt>
                <c:pt idx="110758">
                  <c:v>11074.2</c:v>
                </c:pt>
                <c:pt idx="110759">
                  <c:v>11074.3</c:v>
                </c:pt>
                <c:pt idx="110760">
                  <c:v>11074.4</c:v>
                </c:pt>
                <c:pt idx="110761">
                  <c:v>11074.5</c:v>
                </c:pt>
                <c:pt idx="110762">
                  <c:v>11074.6</c:v>
                </c:pt>
                <c:pt idx="110763">
                  <c:v>11074.7</c:v>
                </c:pt>
                <c:pt idx="110764">
                  <c:v>11074.8</c:v>
                </c:pt>
                <c:pt idx="110765">
                  <c:v>11074.9</c:v>
                </c:pt>
                <c:pt idx="110766">
                  <c:v>11075</c:v>
                </c:pt>
                <c:pt idx="110767">
                  <c:v>11075.1</c:v>
                </c:pt>
                <c:pt idx="110768">
                  <c:v>11075.2</c:v>
                </c:pt>
                <c:pt idx="110769">
                  <c:v>11075.3</c:v>
                </c:pt>
                <c:pt idx="110770">
                  <c:v>11075.4</c:v>
                </c:pt>
                <c:pt idx="110771">
                  <c:v>11075.5</c:v>
                </c:pt>
                <c:pt idx="110772">
                  <c:v>11075.6</c:v>
                </c:pt>
                <c:pt idx="110773">
                  <c:v>11075.7</c:v>
                </c:pt>
                <c:pt idx="110774">
                  <c:v>11075.8</c:v>
                </c:pt>
                <c:pt idx="110775">
                  <c:v>11075.9</c:v>
                </c:pt>
                <c:pt idx="110776">
                  <c:v>11076</c:v>
                </c:pt>
                <c:pt idx="110777">
                  <c:v>11076.1</c:v>
                </c:pt>
                <c:pt idx="110778">
                  <c:v>11076.2</c:v>
                </c:pt>
                <c:pt idx="110779">
                  <c:v>11076.3</c:v>
                </c:pt>
                <c:pt idx="110780">
                  <c:v>11076.4</c:v>
                </c:pt>
                <c:pt idx="110781">
                  <c:v>11076.5</c:v>
                </c:pt>
                <c:pt idx="110782">
                  <c:v>11076.6</c:v>
                </c:pt>
                <c:pt idx="110783">
                  <c:v>11076.7</c:v>
                </c:pt>
                <c:pt idx="110784">
                  <c:v>11076.8</c:v>
                </c:pt>
                <c:pt idx="110785">
                  <c:v>11076.9</c:v>
                </c:pt>
                <c:pt idx="110786">
                  <c:v>11077</c:v>
                </c:pt>
                <c:pt idx="110787">
                  <c:v>11077.1</c:v>
                </c:pt>
                <c:pt idx="110788">
                  <c:v>11077.2</c:v>
                </c:pt>
                <c:pt idx="110789">
                  <c:v>11077.3</c:v>
                </c:pt>
                <c:pt idx="110790">
                  <c:v>11077.4</c:v>
                </c:pt>
                <c:pt idx="110791">
                  <c:v>11077.5</c:v>
                </c:pt>
                <c:pt idx="110792">
                  <c:v>11077.6</c:v>
                </c:pt>
                <c:pt idx="110793">
                  <c:v>11077.7</c:v>
                </c:pt>
                <c:pt idx="110794">
                  <c:v>11077.8</c:v>
                </c:pt>
                <c:pt idx="110795">
                  <c:v>11077.9</c:v>
                </c:pt>
                <c:pt idx="110796">
                  <c:v>11078</c:v>
                </c:pt>
                <c:pt idx="110797">
                  <c:v>11078.1</c:v>
                </c:pt>
                <c:pt idx="110798">
                  <c:v>11078.2</c:v>
                </c:pt>
                <c:pt idx="110799">
                  <c:v>11078.3</c:v>
                </c:pt>
                <c:pt idx="110800">
                  <c:v>11078.4</c:v>
                </c:pt>
                <c:pt idx="110801">
                  <c:v>11078.5</c:v>
                </c:pt>
                <c:pt idx="110802">
                  <c:v>11078.6</c:v>
                </c:pt>
                <c:pt idx="110803">
                  <c:v>11078.7</c:v>
                </c:pt>
                <c:pt idx="110804">
                  <c:v>11078.8</c:v>
                </c:pt>
                <c:pt idx="110805">
                  <c:v>11078.9</c:v>
                </c:pt>
                <c:pt idx="110806">
                  <c:v>11079</c:v>
                </c:pt>
                <c:pt idx="110807">
                  <c:v>11079.1</c:v>
                </c:pt>
                <c:pt idx="110808">
                  <c:v>11079.2</c:v>
                </c:pt>
                <c:pt idx="110809">
                  <c:v>11079.3</c:v>
                </c:pt>
                <c:pt idx="110810">
                  <c:v>11079.4</c:v>
                </c:pt>
                <c:pt idx="110811">
                  <c:v>11079.5</c:v>
                </c:pt>
                <c:pt idx="110812">
                  <c:v>11079.6</c:v>
                </c:pt>
                <c:pt idx="110813">
                  <c:v>11079.7</c:v>
                </c:pt>
                <c:pt idx="110814">
                  <c:v>11079.8</c:v>
                </c:pt>
                <c:pt idx="110815">
                  <c:v>11079.9</c:v>
                </c:pt>
                <c:pt idx="110816">
                  <c:v>11080</c:v>
                </c:pt>
                <c:pt idx="110817">
                  <c:v>11080.1</c:v>
                </c:pt>
                <c:pt idx="110818">
                  <c:v>11080.2</c:v>
                </c:pt>
                <c:pt idx="110819">
                  <c:v>11080.3</c:v>
                </c:pt>
                <c:pt idx="110820">
                  <c:v>11080.4</c:v>
                </c:pt>
                <c:pt idx="110821">
                  <c:v>11080.5</c:v>
                </c:pt>
                <c:pt idx="110822">
                  <c:v>11080.6</c:v>
                </c:pt>
                <c:pt idx="110823">
                  <c:v>11080.7</c:v>
                </c:pt>
                <c:pt idx="110824">
                  <c:v>11080.8</c:v>
                </c:pt>
                <c:pt idx="110825">
                  <c:v>11080.9</c:v>
                </c:pt>
                <c:pt idx="110826">
                  <c:v>11081</c:v>
                </c:pt>
                <c:pt idx="110827">
                  <c:v>11081.1</c:v>
                </c:pt>
                <c:pt idx="110828">
                  <c:v>11081.2</c:v>
                </c:pt>
                <c:pt idx="110829">
                  <c:v>11081.3</c:v>
                </c:pt>
                <c:pt idx="110830">
                  <c:v>11081.4</c:v>
                </c:pt>
                <c:pt idx="110831">
                  <c:v>11081.5</c:v>
                </c:pt>
                <c:pt idx="110832">
                  <c:v>11081.6</c:v>
                </c:pt>
                <c:pt idx="110833">
                  <c:v>11081.7</c:v>
                </c:pt>
                <c:pt idx="110834">
                  <c:v>11081.8</c:v>
                </c:pt>
                <c:pt idx="110835">
                  <c:v>11081.9</c:v>
                </c:pt>
                <c:pt idx="110836">
                  <c:v>11082</c:v>
                </c:pt>
                <c:pt idx="110837">
                  <c:v>11082.1</c:v>
                </c:pt>
                <c:pt idx="110838">
                  <c:v>11082.2</c:v>
                </c:pt>
                <c:pt idx="110839">
                  <c:v>11082.3</c:v>
                </c:pt>
                <c:pt idx="110840">
                  <c:v>11082.4</c:v>
                </c:pt>
                <c:pt idx="110841">
                  <c:v>11082.5</c:v>
                </c:pt>
                <c:pt idx="110842">
                  <c:v>11082.6</c:v>
                </c:pt>
                <c:pt idx="110843">
                  <c:v>11082.7</c:v>
                </c:pt>
                <c:pt idx="110844">
                  <c:v>11082.8</c:v>
                </c:pt>
                <c:pt idx="110845">
                  <c:v>11082.9</c:v>
                </c:pt>
                <c:pt idx="110846">
                  <c:v>11083</c:v>
                </c:pt>
                <c:pt idx="110847">
                  <c:v>11083.1</c:v>
                </c:pt>
                <c:pt idx="110848">
                  <c:v>11083.2</c:v>
                </c:pt>
                <c:pt idx="110849">
                  <c:v>11083.3</c:v>
                </c:pt>
                <c:pt idx="110850">
                  <c:v>11083.4</c:v>
                </c:pt>
                <c:pt idx="110851">
                  <c:v>11083.5</c:v>
                </c:pt>
                <c:pt idx="110852">
                  <c:v>11083.6</c:v>
                </c:pt>
                <c:pt idx="110853">
                  <c:v>11083.7</c:v>
                </c:pt>
                <c:pt idx="110854">
                  <c:v>11083.8</c:v>
                </c:pt>
                <c:pt idx="110855">
                  <c:v>11083.9</c:v>
                </c:pt>
                <c:pt idx="110856">
                  <c:v>11084</c:v>
                </c:pt>
                <c:pt idx="110857">
                  <c:v>11084.1</c:v>
                </c:pt>
                <c:pt idx="110858">
                  <c:v>11084.2</c:v>
                </c:pt>
                <c:pt idx="110859">
                  <c:v>11084.3</c:v>
                </c:pt>
                <c:pt idx="110860">
                  <c:v>11084.4</c:v>
                </c:pt>
                <c:pt idx="110861">
                  <c:v>11084.5</c:v>
                </c:pt>
                <c:pt idx="110862">
                  <c:v>11084.6</c:v>
                </c:pt>
                <c:pt idx="110863">
                  <c:v>11084.7</c:v>
                </c:pt>
                <c:pt idx="110864">
                  <c:v>11084.8</c:v>
                </c:pt>
                <c:pt idx="110865">
                  <c:v>11084.9</c:v>
                </c:pt>
                <c:pt idx="110866">
                  <c:v>11085</c:v>
                </c:pt>
                <c:pt idx="110867">
                  <c:v>11085.1</c:v>
                </c:pt>
                <c:pt idx="110868">
                  <c:v>11085.2</c:v>
                </c:pt>
                <c:pt idx="110869">
                  <c:v>11085.3</c:v>
                </c:pt>
                <c:pt idx="110870">
                  <c:v>11085.4</c:v>
                </c:pt>
                <c:pt idx="110871">
                  <c:v>11085.5</c:v>
                </c:pt>
                <c:pt idx="110872">
                  <c:v>11085.6</c:v>
                </c:pt>
                <c:pt idx="110873">
                  <c:v>11085.7</c:v>
                </c:pt>
                <c:pt idx="110874">
                  <c:v>11085.8</c:v>
                </c:pt>
                <c:pt idx="110875">
                  <c:v>11085.9</c:v>
                </c:pt>
                <c:pt idx="110876">
                  <c:v>11086</c:v>
                </c:pt>
                <c:pt idx="110877">
                  <c:v>11086.1</c:v>
                </c:pt>
                <c:pt idx="110878">
                  <c:v>11086.2</c:v>
                </c:pt>
                <c:pt idx="110879">
                  <c:v>11086.3</c:v>
                </c:pt>
                <c:pt idx="110880">
                  <c:v>11086.4</c:v>
                </c:pt>
                <c:pt idx="110881">
                  <c:v>11086.5</c:v>
                </c:pt>
                <c:pt idx="110882">
                  <c:v>11086.6</c:v>
                </c:pt>
                <c:pt idx="110883">
                  <c:v>11086.7</c:v>
                </c:pt>
                <c:pt idx="110884">
                  <c:v>11086.8</c:v>
                </c:pt>
                <c:pt idx="110885">
                  <c:v>11086.9</c:v>
                </c:pt>
                <c:pt idx="110886">
                  <c:v>11087</c:v>
                </c:pt>
                <c:pt idx="110887">
                  <c:v>11087.1</c:v>
                </c:pt>
                <c:pt idx="110888">
                  <c:v>11087.2</c:v>
                </c:pt>
                <c:pt idx="110889">
                  <c:v>11087.3</c:v>
                </c:pt>
                <c:pt idx="110890">
                  <c:v>11087.4</c:v>
                </c:pt>
                <c:pt idx="110891">
                  <c:v>11087.5</c:v>
                </c:pt>
                <c:pt idx="110892">
                  <c:v>11087.6</c:v>
                </c:pt>
                <c:pt idx="110893">
                  <c:v>11087.7</c:v>
                </c:pt>
                <c:pt idx="110894">
                  <c:v>11087.8</c:v>
                </c:pt>
                <c:pt idx="110895">
                  <c:v>11087.9</c:v>
                </c:pt>
                <c:pt idx="110896">
                  <c:v>11088</c:v>
                </c:pt>
                <c:pt idx="110897">
                  <c:v>11088.1</c:v>
                </c:pt>
                <c:pt idx="110898">
                  <c:v>11088.2</c:v>
                </c:pt>
                <c:pt idx="110899">
                  <c:v>11088.3</c:v>
                </c:pt>
                <c:pt idx="110900">
                  <c:v>11088.4</c:v>
                </c:pt>
                <c:pt idx="110901">
                  <c:v>11088.5</c:v>
                </c:pt>
                <c:pt idx="110902">
                  <c:v>11088.6</c:v>
                </c:pt>
                <c:pt idx="110903">
                  <c:v>11088.7</c:v>
                </c:pt>
                <c:pt idx="110904">
                  <c:v>11088.8</c:v>
                </c:pt>
                <c:pt idx="110905">
                  <c:v>11088.9</c:v>
                </c:pt>
                <c:pt idx="110906">
                  <c:v>11089</c:v>
                </c:pt>
                <c:pt idx="110907">
                  <c:v>11089.1</c:v>
                </c:pt>
                <c:pt idx="110908">
                  <c:v>11089.2</c:v>
                </c:pt>
                <c:pt idx="110909">
                  <c:v>11089.3</c:v>
                </c:pt>
                <c:pt idx="110910">
                  <c:v>11089.4</c:v>
                </c:pt>
                <c:pt idx="110911">
                  <c:v>11089.5</c:v>
                </c:pt>
                <c:pt idx="110912">
                  <c:v>11089.6</c:v>
                </c:pt>
                <c:pt idx="110913">
                  <c:v>11089.7</c:v>
                </c:pt>
                <c:pt idx="110914">
                  <c:v>11089.8</c:v>
                </c:pt>
                <c:pt idx="110915">
                  <c:v>11089.9</c:v>
                </c:pt>
                <c:pt idx="110916">
                  <c:v>11090</c:v>
                </c:pt>
                <c:pt idx="110917">
                  <c:v>11090.1</c:v>
                </c:pt>
                <c:pt idx="110918">
                  <c:v>11090.2</c:v>
                </c:pt>
                <c:pt idx="110919">
                  <c:v>11090.3</c:v>
                </c:pt>
                <c:pt idx="110920">
                  <c:v>11090.4</c:v>
                </c:pt>
                <c:pt idx="110921">
                  <c:v>11090.5</c:v>
                </c:pt>
                <c:pt idx="110922">
                  <c:v>11090.6</c:v>
                </c:pt>
                <c:pt idx="110923">
                  <c:v>11090.7</c:v>
                </c:pt>
                <c:pt idx="110924">
                  <c:v>11090.8</c:v>
                </c:pt>
                <c:pt idx="110925">
                  <c:v>11090.9</c:v>
                </c:pt>
                <c:pt idx="110926">
                  <c:v>11091</c:v>
                </c:pt>
                <c:pt idx="110927">
                  <c:v>11091.1</c:v>
                </c:pt>
                <c:pt idx="110928">
                  <c:v>11091.2</c:v>
                </c:pt>
                <c:pt idx="110929">
                  <c:v>11091.3</c:v>
                </c:pt>
                <c:pt idx="110930">
                  <c:v>11091.4</c:v>
                </c:pt>
                <c:pt idx="110931">
                  <c:v>11091.5</c:v>
                </c:pt>
                <c:pt idx="110932">
                  <c:v>11091.6</c:v>
                </c:pt>
                <c:pt idx="110933">
                  <c:v>11091.7</c:v>
                </c:pt>
                <c:pt idx="110934">
                  <c:v>11091.8</c:v>
                </c:pt>
                <c:pt idx="110935">
                  <c:v>11091.9</c:v>
                </c:pt>
                <c:pt idx="110936">
                  <c:v>11092</c:v>
                </c:pt>
                <c:pt idx="110937">
                  <c:v>11092.1</c:v>
                </c:pt>
                <c:pt idx="110938">
                  <c:v>11092.2</c:v>
                </c:pt>
                <c:pt idx="110939">
                  <c:v>11092.3</c:v>
                </c:pt>
                <c:pt idx="110940">
                  <c:v>11092.4</c:v>
                </c:pt>
                <c:pt idx="110941">
                  <c:v>11092.5</c:v>
                </c:pt>
                <c:pt idx="110942">
                  <c:v>11092.6</c:v>
                </c:pt>
                <c:pt idx="110943">
                  <c:v>11092.7</c:v>
                </c:pt>
                <c:pt idx="110944">
                  <c:v>11092.8</c:v>
                </c:pt>
                <c:pt idx="110945">
                  <c:v>11092.9</c:v>
                </c:pt>
                <c:pt idx="110946">
                  <c:v>11093</c:v>
                </c:pt>
                <c:pt idx="110947">
                  <c:v>11093.1</c:v>
                </c:pt>
                <c:pt idx="110948">
                  <c:v>11093.2</c:v>
                </c:pt>
                <c:pt idx="110949">
                  <c:v>11093.3</c:v>
                </c:pt>
                <c:pt idx="110950">
                  <c:v>11093.4</c:v>
                </c:pt>
                <c:pt idx="110951">
                  <c:v>11093.5</c:v>
                </c:pt>
                <c:pt idx="110952">
                  <c:v>11093.6</c:v>
                </c:pt>
                <c:pt idx="110953">
                  <c:v>11093.7</c:v>
                </c:pt>
                <c:pt idx="110954">
                  <c:v>11093.8</c:v>
                </c:pt>
                <c:pt idx="110955">
                  <c:v>11093.9</c:v>
                </c:pt>
                <c:pt idx="110956">
                  <c:v>11094</c:v>
                </c:pt>
                <c:pt idx="110957">
                  <c:v>11094.1</c:v>
                </c:pt>
                <c:pt idx="110958">
                  <c:v>11094.2</c:v>
                </c:pt>
                <c:pt idx="110959">
                  <c:v>11094.3</c:v>
                </c:pt>
                <c:pt idx="110960">
                  <c:v>11094.4</c:v>
                </c:pt>
                <c:pt idx="110961">
                  <c:v>11094.5</c:v>
                </c:pt>
                <c:pt idx="110962">
                  <c:v>11094.6</c:v>
                </c:pt>
                <c:pt idx="110963">
                  <c:v>11094.7</c:v>
                </c:pt>
                <c:pt idx="110964">
                  <c:v>11094.8</c:v>
                </c:pt>
                <c:pt idx="110965">
                  <c:v>11094.9</c:v>
                </c:pt>
                <c:pt idx="110966">
                  <c:v>11095</c:v>
                </c:pt>
                <c:pt idx="110967">
                  <c:v>11095.1</c:v>
                </c:pt>
                <c:pt idx="110968">
                  <c:v>11095.2</c:v>
                </c:pt>
                <c:pt idx="110969">
                  <c:v>11095.3</c:v>
                </c:pt>
                <c:pt idx="110970">
                  <c:v>11095.4</c:v>
                </c:pt>
                <c:pt idx="110971">
                  <c:v>11095.5</c:v>
                </c:pt>
                <c:pt idx="110972">
                  <c:v>11095.6</c:v>
                </c:pt>
                <c:pt idx="110973">
                  <c:v>11095.7</c:v>
                </c:pt>
                <c:pt idx="110974">
                  <c:v>11095.8</c:v>
                </c:pt>
                <c:pt idx="110975">
                  <c:v>11095.9</c:v>
                </c:pt>
                <c:pt idx="110976">
                  <c:v>11096</c:v>
                </c:pt>
                <c:pt idx="110977">
                  <c:v>11096.1</c:v>
                </c:pt>
                <c:pt idx="110978">
                  <c:v>11096.2</c:v>
                </c:pt>
                <c:pt idx="110979">
                  <c:v>11096.3</c:v>
                </c:pt>
                <c:pt idx="110980">
                  <c:v>11096.4</c:v>
                </c:pt>
                <c:pt idx="110981">
                  <c:v>11096.5</c:v>
                </c:pt>
                <c:pt idx="110982">
                  <c:v>11096.6</c:v>
                </c:pt>
                <c:pt idx="110983">
                  <c:v>11096.7</c:v>
                </c:pt>
                <c:pt idx="110984">
                  <c:v>11096.8</c:v>
                </c:pt>
                <c:pt idx="110985">
                  <c:v>11096.9</c:v>
                </c:pt>
                <c:pt idx="110986">
                  <c:v>11097</c:v>
                </c:pt>
                <c:pt idx="110987">
                  <c:v>11097.1</c:v>
                </c:pt>
                <c:pt idx="110988">
                  <c:v>11097.2</c:v>
                </c:pt>
                <c:pt idx="110989">
                  <c:v>11097.3</c:v>
                </c:pt>
                <c:pt idx="110990">
                  <c:v>11097.4</c:v>
                </c:pt>
                <c:pt idx="110991">
                  <c:v>11097.5</c:v>
                </c:pt>
                <c:pt idx="110992">
                  <c:v>11097.6</c:v>
                </c:pt>
                <c:pt idx="110993">
                  <c:v>11097.7</c:v>
                </c:pt>
                <c:pt idx="110994">
                  <c:v>11097.8</c:v>
                </c:pt>
                <c:pt idx="110995">
                  <c:v>11097.9</c:v>
                </c:pt>
                <c:pt idx="110996">
                  <c:v>11098</c:v>
                </c:pt>
                <c:pt idx="110997">
                  <c:v>11098.1</c:v>
                </c:pt>
                <c:pt idx="110998">
                  <c:v>11098.2</c:v>
                </c:pt>
                <c:pt idx="110999">
                  <c:v>11098.3</c:v>
                </c:pt>
                <c:pt idx="111000">
                  <c:v>11098.4</c:v>
                </c:pt>
                <c:pt idx="111001">
                  <c:v>11098.5</c:v>
                </c:pt>
                <c:pt idx="111002">
                  <c:v>11098.6</c:v>
                </c:pt>
                <c:pt idx="111003">
                  <c:v>11098.7</c:v>
                </c:pt>
                <c:pt idx="111004">
                  <c:v>11098.8</c:v>
                </c:pt>
                <c:pt idx="111005">
                  <c:v>11098.9</c:v>
                </c:pt>
                <c:pt idx="111006">
                  <c:v>11099</c:v>
                </c:pt>
                <c:pt idx="111007">
                  <c:v>11099.1</c:v>
                </c:pt>
                <c:pt idx="111008">
                  <c:v>11099.2</c:v>
                </c:pt>
                <c:pt idx="111009">
                  <c:v>11099.3</c:v>
                </c:pt>
                <c:pt idx="111010">
                  <c:v>11099.4</c:v>
                </c:pt>
                <c:pt idx="111011">
                  <c:v>11099.5</c:v>
                </c:pt>
                <c:pt idx="111012">
                  <c:v>11099.6</c:v>
                </c:pt>
                <c:pt idx="111013">
                  <c:v>11099.7</c:v>
                </c:pt>
                <c:pt idx="111014">
                  <c:v>11099.8</c:v>
                </c:pt>
                <c:pt idx="111015">
                  <c:v>11099.9</c:v>
                </c:pt>
                <c:pt idx="111016">
                  <c:v>11100</c:v>
                </c:pt>
                <c:pt idx="111017">
                  <c:v>11100.1</c:v>
                </c:pt>
                <c:pt idx="111018">
                  <c:v>11100.2</c:v>
                </c:pt>
                <c:pt idx="111019">
                  <c:v>11100.3</c:v>
                </c:pt>
                <c:pt idx="111020">
                  <c:v>11100.4</c:v>
                </c:pt>
                <c:pt idx="111021">
                  <c:v>11100.5</c:v>
                </c:pt>
                <c:pt idx="111022">
                  <c:v>11100.6</c:v>
                </c:pt>
                <c:pt idx="111023">
                  <c:v>11100.7</c:v>
                </c:pt>
                <c:pt idx="111024">
                  <c:v>11100.8</c:v>
                </c:pt>
                <c:pt idx="111025">
                  <c:v>11100.9</c:v>
                </c:pt>
                <c:pt idx="111026">
                  <c:v>11101</c:v>
                </c:pt>
                <c:pt idx="111027">
                  <c:v>11101.1</c:v>
                </c:pt>
                <c:pt idx="111028">
                  <c:v>11101.2</c:v>
                </c:pt>
                <c:pt idx="111029">
                  <c:v>11101.3</c:v>
                </c:pt>
                <c:pt idx="111030">
                  <c:v>11101.4</c:v>
                </c:pt>
                <c:pt idx="111031">
                  <c:v>11101.5</c:v>
                </c:pt>
                <c:pt idx="111032">
                  <c:v>11101.6</c:v>
                </c:pt>
                <c:pt idx="111033">
                  <c:v>11101.7</c:v>
                </c:pt>
                <c:pt idx="111034">
                  <c:v>11101.8</c:v>
                </c:pt>
                <c:pt idx="111035">
                  <c:v>11101.9</c:v>
                </c:pt>
                <c:pt idx="111036">
                  <c:v>11102</c:v>
                </c:pt>
                <c:pt idx="111037">
                  <c:v>11102.1</c:v>
                </c:pt>
                <c:pt idx="111038">
                  <c:v>11102.2</c:v>
                </c:pt>
                <c:pt idx="111039">
                  <c:v>11102.3</c:v>
                </c:pt>
                <c:pt idx="111040">
                  <c:v>11102.4</c:v>
                </c:pt>
                <c:pt idx="111041">
                  <c:v>11102.5</c:v>
                </c:pt>
                <c:pt idx="111042">
                  <c:v>11102.6</c:v>
                </c:pt>
                <c:pt idx="111043">
                  <c:v>11102.7</c:v>
                </c:pt>
                <c:pt idx="111044">
                  <c:v>11102.8</c:v>
                </c:pt>
                <c:pt idx="111045">
                  <c:v>11102.9</c:v>
                </c:pt>
                <c:pt idx="111046">
                  <c:v>11103</c:v>
                </c:pt>
                <c:pt idx="111047">
                  <c:v>11103.1</c:v>
                </c:pt>
                <c:pt idx="111048">
                  <c:v>11103.2</c:v>
                </c:pt>
                <c:pt idx="111049">
                  <c:v>11103.3</c:v>
                </c:pt>
                <c:pt idx="111050">
                  <c:v>11103.4</c:v>
                </c:pt>
                <c:pt idx="111051">
                  <c:v>11103.5</c:v>
                </c:pt>
                <c:pt idx="111052">
                  <c:v>11103.6</c:v>
                </c:pt>
                <c:pt idx="111053">
                  <c:v>11103.7</c:v>
                </c:pt>
                <c:pt idx="111054">
                  <c:v>11103.8</c:v>
                </c:pt>
                <c:pt idx="111055">
                  <c:v>11103.9</c:v>
                </c:pt>
                <c:pt idx="111056">
                  <c:v>11104</c:v>
                </c:pt>
                <c:pt idx="111057">
                  <c:v>11104.1</c:v>
                </c:pt>
                <c:pt idx="111058">
                  <c:v>11104.2</c:v>
                </c:pt>
                <c:pt idx="111059">
                  <c:v>11104.3</c:v>
                </c:pt>
                <c:pt idx="111060">
                  <c:v>11104.4</c:v>
                </c:pt>
                <c:pt idx="111061">
                  <c:v>11104.5</c:v>
                </c:pt>
                <c:pt idx="111062">
                  <c:v>11104.6</c:v>
                </c:pt>
                <c:pt idx="111063">
                  <c:v>11104.7</c:v>
                </c:pt>
                <c:pt idx="111064">
                  <c:v>11104.8</c:v>
                </c:pt>
                <c:pt idx="111065">
                  <c:v>11104.9</c:v>
                </c:pt>
                <c:pt idx="111066">
                  <c:v>11105</c:v>
                </c:pt>
                <c:pt idx="111067">
                  <c:v>11105.1</c:v>
                </c:pt>
                <c:pt idx="111068">
                  <c:v>11105.2</c:v>
                </c:pt>
                <c:pt idx="111069">
                  <c:v>11105.3</c:v>
                </c:pt>
                <c:pt idx="111070">
                  <c:v>11105.4</c:v>
                </c:pt>
                <c:pt idx="111071">
                  <c:v>11105.5</c:v>
                </c:pt>
                <c:pt idx="111072">
                  <c:v>11105.6</c:v>
                </c:pt>
                <c:pt idx="111073">
                  <c:v>11105.7</c:v>
                </c:pt>
                <c:pt idx="111074">
                  <c:v>11105.8</c:v>
                </c:pt>
                <c:pt idx="111075">
                  <c:v>11105.9</c:v>
                </c:pt>
                <c:pt idx="111076">
                  <c:v>11106</c:v>
                </c:pt>
                <c:pt idx="111077">
                  <c:v>11106.1</c:v>
                </c:pt>
                <c:pt idx="111078">
                  <c:v>11106.2</c:v>
                </c:pt>
                <c:pt idx="111079">
                  <c:v>11106.3</c:v>
                </c:pt>
                <c:pt idx="111080">
                  <c:v>11106.4</c:v>
                </c:pt>
                <c:pt idx="111081">
                  <c:v>11106.5</c:v>
                </c:pt>
                <c:pt idx="111082">
                  <c:v>11106.6</c:v>
                </c:pt>
                <c:pt idx="111083">
                  <c:v>11106.7</c:v>
                </c:pt>
                <c:pt idx="111084">
                  <c:v>11106.8</c:v>
                </c:pt>
                <c:pt idx="111085">
                  <c:v>11106.9</c:v>
                </c:pt>
                <c:pt idx="111086">
                  <c:v>11107</c:v>
                </c:pt>
                <c:pt idx="111087">
                  <c:v>11107.1</c:v>
                </c:pt>
                <c:pt idx="111088">
                  <c:v>11107.2</c:v>
                </c:pt>
                <c:pt idx="111089">
                  <c:v>11107.3</c:v>
                </c:pt>
                <c:pt idx="111090">
                  <c:v>11107.4</c:v>
                </c:pt>
                <c:pt idx="111091">
                  <c:v>11107.5</c:v>
                </c:pt>
                <c:pt idx="111092">
                  <c:v>11107.6</c:v>
                </c:pt>
                <c:pt idx="111093">
                  <c:v>11107.7</c:v>
                </c:pt>
                <c:pt idx="111094">
                  <c:v>11107.8</c:v>
                </c:pt>
                <c:pt idx="111095">
                  <c:v>11107.9</c:v>
                </c:pt>
                <c:pt idx="111096">
                  <c:v>11108</c:v>
                </c:pt>
                <c:pt idx="111097">
                  <c:v>11108.1</c:v>
                </c:pt>
                <c:pt idx="111098">
                  <c:v>11108.2</c:v>
                </c:pt>
                <c:pt idx="111099">
                  <c:v>11108.3</c:v>
                </c:pt>
                <c:pt idx="111100">
                  <c:v>11108.4</c:v>
                </c:pt>
                <c:pt idx="111101">
                  <c:v>11108.5</c:v>
                </c:pt>
                <c:pt idx="111102">
                  <c:v>11108.6</c:v>
                </c:pt>
                <c:pt idx="111103">
                  <c:v>11108.7</c:v>
                </c:pt>
                <c:pt idx="111104">
                  <c:v>11108.8</c:v>
                </c:pt>
                <c:pt idx="111105">
                  <c:v>11108.9</c:v>
                </c:pt>
                <c:pt idx="111106">
                  <c:v>11109</c:v>
                </c:pt>
                <c:pt idx="111107">
                  <c:v>11109.1</c:v>
                </c:pt>
                <c:pt idx="111108">
                  <c:v>11109.2</c:v>
                </c:pt>
                <c:pt idx="111109">
                  <c:v>11109.3</c:v>
                </c:pt>
                <c:pt idx="111110">
                  <c:v>11109.4</c:v>
                </c:pt>
                <c:pt idx="111111">
                  <c:v>11109.5</c:v>
                </c:pt>
                <c:pt idx="111112">
                  <c:v>11109.6</c:v>
                </c:pt>
                <c:pt idx="111113">
                  <c:v>11109.7</c:v>
                </c:pt>
                <c:pt idx="111114">
                  <c:v>11109.8</c:v>
                </c:pt>
                <c:pt idx="111115">
                  <c:v>11109.9</c:v>
                </c:pt>
                <c:pt idx="111116">
                  <c:v>11110</c:v>
                </c:pt>
                <c:pt idx="111117">
                  <c:v>11110.1</c:v>
                </c:pt>
                <c:pt idx="111118">
                  <c:v>11110.2</c:v>
                </c:pt>
                <c:pt idx="111119">
                  <c:v>11110.3</c:v>
                </c:pt>
                <c:pt idx="111120">
                  <c:v>11110.4</c:v>
                </c:pt>
                <c:pt idx="111121">
                  <c:v>11110.5</c:v>
                </c:pt>
                <c:pt idx="111122">
                  <c:v>11110.6</c:v>
                </c:pt>
                <c:pt idx="111123">
                  <c:v>11110.7</c:v>
                </c:pt>
                <c:pt idx="111124">
                  <c:v>11110.8</c:v>
                </c:pt>
                <c:pt idx="111125">
                  <c:v>11110.9</c:v>
                </c:pt>
                <c:pt idx="111126">
                  <c:v>11111</c:v>
                </c:pt>
                <c:pt idx="111127">
                  <c:v>11111.1</c:v>
                </c:pt>
                <c:pt idx="111128">
                  <c:v>11111.2</c:v>
                </c:pt>
                <c:pt idx="111129">
                  <c:v>11111.3</c:v>
                </c:pt>
                <c:pt idx="111130">
                  <c:v>11111.4</c:v>
                </c:pt>
                <c:pt idx="111131">
                  <c:v>11111.5</c:v>
                </c:pt>
                <c:pt idx="111132">
                  <c:v>11111.6</c:v>
                </c:pt>
                <c:pt idx="111133">
                  <c:v>11111.7</c:v>
                </c:pt>
                <c:pt idx="111134">
                  <c:v>11111.8</c:v>
                </c:pt>
                <c:pt idx="111135">
                  <c:v>11111.9</c:v>
                </c:pt>
                <c:pt idx="111136">
                  <c:v>11112</c:v>
                </c:pt>
                <c:pt idx="111137">
                  <c:v>11112.1</c:v>
                </c:pt>
                <c:pt idx="111138">
                  <c:v>11112.2</c:v>
                </c:pt>
                <c:pt idx="111139">
                  <c:v>11112.3</c:v>
                </c:pt>
                <c:pt idx="111140">
                  <c:v>11112.4</c:v>
                </c:pt>
                <c:pt idx="111141">
                  <c:v>11112.5</c:v>
                </c:pt>
                <c:pt idx="111142">
                  <c:v>11112.6</c:v>
                </c:pt>
                <c:pt idx="111143">
                  <c:v>11112.7</c:v>
                </c:pt>
                <c:pt idx="111144">
                  <c:v>11112.8</c:v>
                </c:pt>
                <c:pt idx="111145">
                  <c:v>11112.9</c:v>
                </c:pt>
                <c:pt idx="111146">
                  <c:v>11113</c:v>
                </c:pt>
                <c:pt idx="111147">
                  <c:v>11113.1</c:v>
                </c:pt>
                <c:pt idx="111148">
                  <c:v>11113.2</c:v>
                </c:pt>
                <c:pt idx="111149">
                  <c:v>11113.3</c:v>
                </c:pt>
                <c:pt idx="111150">
                  <c:v>11113.4</c:v>
                </c:pt>
                <c:pt idx="111151">
                  <c:v>11113.5</c:v>
                </c:pt>
                <c:pt idx="111152">
                  <c:v>11113.6</c:v>
                </c:pt>
                <c:pt idx="111153">
                  <c:v>11113.7</c:v>
                </c:pt>
                <c:pt idx="111154">
                  <c:v>11113.8</c:v>
                </c:pt>
                <c:pt idx="111155">
                  <c:v>11113.9</c:v>
                </c:pt>
                <c:pt idx="111156">
                  <c:v>11114</c:v>
                </c:pt>
                <c:pt idx="111157">
                  <c:v>11114.1</c:v>
                </c:pt>
                <c:pt idx="111158">
                  <c:v>11114.2</c:v>
                </c:pt>
                <c:pt idx="111159">
                  <c:v>11114.3</c:v>
                </c:pt>
                <c:pt idx="111160">
                  <c:v>11114.4</c:v>
                </c:pt>
                <c:pt idx="111161">
                  <c:v>11114.5</c:v>
                </c:pt>
                <c:pt idx="111162">
                  <c:v>11114.6</c:v>
                </c:pt>
                <c:pt idx="111163">
                  <c:v>11114.7</c:v>
                </c:pt>
                <c:pt idx="111164">
                  <c:v>11114.8</c:v>
                </c:pt>
                <c:pt idx="111165">
                  <c:v>11114.9</c:v>
                </c:pt>
                <c:pt idx="111166">
                  <c:v>11115</c:v>
                </c:pt>
                <c:pt idx="111167">
                  <c:v>11115.1</c:v>
                </c:pt>
                <c:pt idx="111168">
                  <c:v>11115.2</c:v>
                </c:pt>
                <c:pt idx="111169">
                  <c:v>11115.3</c:v>
                </c:pt>
                <c:pt idx="111170">
                  <c:v>11115.4</c:v>
                </c:pt>
                <c:pt idx="111171">
                  <c:v>11115.5</c:v>
                </c:pt>
                <c:pt idx="111172">
                  <c:v>11115.6</c:v>
                </c:pt>
                <c:pt idx="111173">
                  <c:v>11115.7</c:v>
                </c:pt>
                <c:pt idx="111174">
                  <c:v>11115.8</c:v>
                </c:pt>
                <c:pt idx="111175">
                  <c:v>11115.9</c:v>
                </c:pt>
                <c:pt idx="111176">
                  <c:v>11116</c:v>
                </c:pt>
                <c:pt idx="111177">
                  <c:v>11116.1</c:v>
                </c:pt>
                <c:pt idx="111178">
                  <c:v>11116.2</c:v>
                </c:pt>
                <c:pt idx="111179">
                  <c:v>11116.3</c:v>
                </c:pt>
                <c:pt idx="111180">
                  <c:v>11116.4</c:v>
                </c:pt>
                <c:pt idx="111181">
                  <c:v>11116.5</c:v>
                </c:pt>
                <c:pt idx="111182">
                  <c:v>11116.6</c:v>
                </c:pt>
                <c:pt idx="111183">
                  <c:v>11116.7</c:v>
                </c:pt>
                <c:pt idx="111184">
                  <c:v>11116.8</c:v>
                </c:pt>
                <c:pt idx="111185">
                  <c:v>11116.9</c:v>
                </c:pt>
                <c:pt idx="111186">
                  <c:v>11117</c:v>
                </c:pt>
                <c:pt idx="111187">
                  <c:v>11117.1</c:v>
                </c:pt>
                <c:pt idx="111188">
                  <c:v>11117.2</c:v>
                </c:pt>
                <c:pt idx="111189">
                  <c:v>11117.3</c:v>
                </c:pt>
                <c:pt idx="111190">
                  <c:v>11117.4</c:v>
                </c:pt>
                <c:pt idx="111191">
                  <c:v>11117.5</c:v>
                </c:pt>
                <c:pt idx="111192">
                  <c:v>11117.6</c:v>
                </c:pt>
                <c:pt idx="111193">
                  <c:v>11117.7</c:v>
                </c:pt>
                <c:pt idx="111194">
                  <c:v>11117.8</c:v>
                </c:pt>
                <c:pt idx="111195">
                  <c:v>11117.9</c:v>
                </c:pt>
                <c:pt idx="111196">
                  <c:v>11118</c:v>
                </c:pt>
                <c:pt idx="111197">
                  <c:v>11118.1</c:v>
                </c:pt>
                <c:pt idx="111198">
                  <c:v>11118.2</c:v>
                </c:pt>
                <c:pt idx="111199">
                  <c:v>11118.3</c:v>
                </c:pt>
                <c:pt idx="111200">
                  <c:v>11118.4</c:v>
                </c:pt>
                <c:pt idx="111201">
                  <c:v>11118.5</c:v>
                </c:pt>
                <c:pt idx="111202">
                  <c:v>11118.6</c:v>
                </c:pt>
                <c:pt idx="111203">
                  <c:v>11118.7</c:v>
                </c:pt>
                <c:pt idx="111204">
                  <c:v>11118.8</c:v>
                </c:pt>
                <c:pt idx="111205">
                  <c:v>11118.9</c:v>
                </c:pt>
                <c:pt idx="111206">
                  <c:v>11119</c:v>
                </c:pt>
                <c:pt idx="111207">
                  <c:v>11119.1</c:v>
                </c:pt>
                <c:pt idx="111208">
                  <c:v>11119.2</c:v>
                </c:pt>
                <c:pt idx="111209">
                  <c:v>11119.3</c:v>
                </c:pt>
                <c:pt idx="111210">
                  <c:v>11119.4</c:v>
                </c:pt>
                <c:pt idx="111211">
                  <c:v>11119.5</c:v>
                </c:pt>
                <c:pt idx="111212">
                  <c:v>11119.6</c:v>
                </c:pt>
                <c:pt idx="111213">
                  <c:v>11119.7</c:v>
                </c:pt>
                <c:pt idx="111214">
                  <c:v>11119.8</c:v>
                </c:pt>
                <c:pt idx="111215">
                  <c:v>11119.9</c:v>
                </c:pt>
                <c:pt idx="111216">
                  <c:v>11120</c:v>
                </c:pt>
                <c:pt idx="111217">
                  <c:v>11120.1</c:v>
                </c:pt>
                <c:pt idx="111218">
                  <c:v>11120.2</c:v>
                </c:pt>
                <c:pt idx="111219">
                  <c:v>11120.3</c:v>
                </c:pt>
                <c:pt idx="111220">
                  <c:v>11120.4</c:v>
                </c:pt>
                <c:pt idx="111221">
                  <c:v>11120.5</c:v>
                </c:pt>
                <c:pt idx="111222">
                  <c:v>11120.6</c:v>
                </c:pt>
                <c:pt idx="111223">
                  <c:v>11120.7</c:v>
                </c:pt>
                <c:pt idx="111224">
                  <c:v>11120.8</c:v>
                </c:pt>
                <c:pt idx="111225">
                  <c:v>11120.9</c:v>
                </c:pt>
                <c:pt idx="111226">
                  <c:v>11121</c:v>
                </c:pt>
                <c:pt idx="111227">
                  <c:v>11121.1</c:v>
                </c:pt>
                <c:pt idx="111228">
                  <c:v>11121.2</c:v>
                </c:pt>
                <c:pt idx="111229">
                  <c:v>11121.3</c:v>
                </c:pt>
                <c:pt idx="111230">
                  <c:v>11121.4</c:v>
                </c:pt>
                <c:pt idx="111231">
                  <c:v>11121.5</c:v>
                </c:pt>
                <c:pt idx="111232">
                  <c:v>11121.6</c:v>
                </c:pt>
                <c:pt idx="111233">
                  <c:v>11121.7</c:v>
                </c:pt>
                <c:pt idx="111234">
                  <c:v>11121.8</c:v>
                </c:pt>
                <c:pt idx="111235">
                  <c:v>11121.9</c:v>
                </c:pt>
                <c:pt idx="111236">
                  <c:v>11122</c:v>
                </c:pt>
                <c:pt idx="111237">
                  <c:v>11122.1</c:v>
                </c:pt>
                <c:pt idx="111238">
                  <c:v>11122.2</c:v>
                </c:pt>
                <c:pt idx="111239">
                  <c:v>11122.3</c:v>
                </c:pt>
                <c:pt idx="111240">
                  <c:v>11122.4</c:v>
                </c:pt>
                <c:pt idx="111241">
                  <c:v>11122.5</c:v>
                </c:pt>
                <c:pt idx="111242">
                  <c:v>11122.6</c:v>
                </c:pt>
                <c:pt idx="111243">
                  <c:v>11122.7</c:v>
                </c:pt>
                <c:pt idx="111244">
                  <c:v>11122.8</c:v>
                </c:pt>
                <c:pt idx="111245">
                  <c:v>11122.9</c:v>
                </c:pt>
                <c:pt idx="111246">
                  <c:v>11123</c:v>
                </c:pt>
                <c:pt idx="111247">
                  <c:v>11123.1</c:v>
                </c:pt>
                <c:pt idx="111248">
                  <c:v>11123.2</c:v>
                </c:pt>
                <c:pt idx="111249">
                  <c:v>11123.3</c:v>
                </c:pt>
                <c:pt idx="111250">
                  <c:v>11123.4</c:v>
                </c:pt>
                <c:pt idx="111251">
                  <c:v>11123.5</c:v>
                </c:pt>
                <c:pt idx="111252">
                  <c:v>11123.6</c:v>
                </c:pt>
                <c:pt idx="111253">
                  <c:v>11123.7</c:v>
                </c:pt>
                <c:pt idx="111254">
                  <c:v>11123.8</c:v>
                </c:pt>
                <c:pt idx="111255">
                  <c:v>11123.9</c:v>
                </c:pt>
                <c:pt idx="111256">
                  <c:v>11124</c:v>
                </c:pt>
                <c:pt idx="111257">
                  <c:v>11124.1</c:v>
                </c:pt>
                <c:pt idx="111258">
                  <c:v>11124.2</c:v>
                </c:pt>
                <c:pt idx="111259">
                  <c:v>11124.3</c:v>
                </c:pt>
                <c:pt idx="111260">
                  <c:v>11124.4</c:v>
                </c:pt>
                <c:pt idx="111261">
                  <c:v>11124.5</c:v>
                </c:pt>
                <c:pt idx="111262">
                  <c:v>11124.6</c:v>
                </c:pt>
                <c:pt idx="111263">
                  <c:v>11124.7</c:v>
                </c:pt>
                <c:pt idx="111264">
                  <c:v>11124.8</c:v>
                </c:pt>
                <c:pt idx="111265">
                  <c:v>11124.9</c:v>
                </c:pt>
                <c:pt idx="111266">
                  <c:v>11125</c:v>
                </c:pt>
                <c:pt idx="111267">
                  <c:v>11125.1</c:v>
                </c:pt>
                <c:pt idx="111268">
                  <c:v>11125.2</c:v>
                </c:pt>
                <c:pt idx="111269">
                  <c:v>11125.3</c:v>
                </c:pt>
                <c:pt idx="111270">
                  <c:v>11125.4</c:v>
                </c:pt>
                <c:pt idx="111271">
                  <c:v>11125.5</c:v>
                </c:pt>
                <c:pt idx="111272">
                  <c:v>11125.6</c:v>
                </c:pt>
                <c:pt idx="111273">
                  <c:v>11125.7</c:v>
                </c:pt>
                <c:pt idx="111274">
                  <c:v>11125.8</c:v>
                </c:pt>
                <c:pt idx="111275">
                  <c:v>11125.9</c:v>
                </c:pt>
                <c:pt idx="111276">
                  <c:v>11126</c:v>
                </c:pt>
                <c:pt idx="111277">
                  <c:v>11126.1</c:v>
                </c:pt>
                <c:pt idx="111278">
                  <c:v>11126.2</c:v>
                </c:pt>
                <c:pt idx="111279">
                  <c:v>11126.3</c:v>
                </c:pt>
                <c:pt idx="111280">
                  <c:v>11126.4</c:v>
                </c:pt>
                <c:pt idx="111281">
                  <c:v>11126.5</c:v>
                </c:pt>
                <c:pt idx="111282">
                  <c:v>11126.6</c:v>
                </c:pt>
                <c:pt idx="111283">
                  <c:v>11126.7</c:v>
                </c:pt>
                <c:pt idx="111284">
                  <c:v>11126.8</c:v>
                </c:pt>
                <c:pt idx="111285">
                  <c:v>11126.9</c:v>
                </c:pt>
                <c:pt idx="111286">
                  <c:v>11127</c:v>
                </c:pt>
                <c:pt idx="111287">
                  <c:v>11127.1</c:v>
                </c:pt>
                <c:pt idx="111288">
                  <c:v>11127.2</c:v>
                </c:pt>
                <c:pt idx="111289">
                  <c:v>11127.3</c:v>
                </c:pt>
                <c:pt idx="111290">
                  <c:v>11127.4</c:v>
                </c:pt>
                <c:pt idx="111291">
                  <c:v>11127.5</c:v>
                </c:pt>
                <c:pt idx="111292">
                  <c:v>11127.6</c:v>
                </c:pt>
                <c:pt idx="111293">
                  <c:v>11127.7</c:v>
                </c:pt>
                <c:pt idx="111294">
                  <c:v>11127.8</c:v>
                </c:pt>
                <c:pt idx="111295">
                  <c:v>11127.9</c:v>
                </c:pt>
                <c:pt idx="111296">
                  <c:v>11128</c:v>
                </c:pt>
                <c:pt idx="111297">
                  <c:v>11128.1</c:v>
                </c:pt>
                <c:pt idx="111298">
                  <c:v>11128.2</c:v>
                </c:pt>
                <c:pt idx="111299">
                  <c:v>11128.3</c:v>
                </c:pt>
                <c:pt idx="111300">
                  <c:v>11128.4</c:v>
                </c:pt>
                <c:pt idx="111301">
                  <c:v>11128.5</c:v>
                </c:pt>
                <c:pt idx="111302">
                  <c:v>11128.6</c:v>
                </c:pt>
                <c:pt idx="111303">
                  <c:v>11128.7</c:v>
                </c:pt>
                <c:pt idx="111304">
                  <c:v>11128.8</c:v>
                </c:pt>
                <c:pt idx="111305">
                  <c:v>11128.9</c:v>
                </c:pt>
                <c:pt idx="111306">
                  <c:v>11129</c:v>
                </c:pt>
                <c:pt idx="111307">
                  <c:v>11129.1</c:v>
                </c:pt>
                <c:pt idx="111308">
                  <c:v>11129.2</c:v>
                </c:pt>
                <c:pt idx="111309">
                  <c:v>11129.3</c:v>
                </c:pt>
                <c:pt idx="111310">
                  <c:v>11129.4</c:v>
                </c:pt>
                <c:pt idx="111311">
                  <c:v>11129.5</c:v>
                </c:pt>
                <c:pt idx="111312">
                  <c:v>11129.6</c:v>
                </c:pt>
                <c:pt idx="111313">
                  <c:v>11129.7</c:v>
                </c:pt>
                <c:pt idx="111314">
                  <c:v>11129.8</c:v>
                </c:pt>
                <c:pt idx="111315">
                  <c:v>11129.9</c:v>
                </c:pt>
                <c:pt idx="111316">
                  <c:v>11130</c:v>
                </c:pt>
                <c:pt idx="111317">
                  <c:v>11130.1</c:v>
                </c:pt>
                <c:pt idx="111318">
                  <c:v>11130.2</c:v>
                </c:pt>
                <c:pt idx="111319">
                  <c:v>11130.3</c:v>
                </c:pt>
                <c:pt idx="111320">
                  <c:v>11130.4</c:v>
                </c:pt>
                <c:pt idx="111321">
                  <c:v>11130.5</c:v>
                </c:pt>
                <c:pt idx="111322">
                  <c:v>11130.6</c:v>
                </c:pt>
                <c:pt idx="111323">
                  <c:v>11130.7</c:v>
                </c:pt>
                <c:pt idx="111324">
                  <c:v>11130.8</c:v>
                </c:pt>
                <c:pt idx="111325">
                  <c:v>11130.9</c:v>
                </c:pt>
                <c:pt idx="111326">
                  <c:v>11131</c:v>
                </c:pt>
                <c:pt idx="111327">
                  <c:v>11131.1</c:v>
                </c:pt>
                <c:pt idx="111328">
                  <c:v>11131.2</c:v>
                </c:pt>
                <c:pt idx="111329">
                  <c:v>11131.3</c:v>
                </c:pt>
                <c:pt idx="111330">
                  <c:v>11131.4</c:v>
                </c:pt>
                <c:pt idx="111331">
                  <c:v>11131.5</c:v>
                </c:pt>
                <c:pt idx="111332">
                  <c:v>11131.6</c:v>
                </c:pt>
                <c:pt idx="111333">
                  <c:v>11131.7</c:v>
                </c:pt>
                <c:pt idx="111334">
                  <c:v>11131.8</c:v>
                </c:pt>
                <c:pt idx="111335">
                  <c:v>11131.9</c:v>
                </c:pt>
                <c:pt idx="111336">
                  <c:v>11132</c:v>
                </c:pt>
                <c:pt idx="111337">
                  <c:v>11132.1</c:v>
                </c:pt>
                <c:pt idx="111338">
                  <c:v>11132.2</c:v>
                </c:pt>
                <c:pt idx="111339">
                  <c:v>11132.3</c:v>
                </c:pt>
                <c:pt idx="111340">
                  <c:v>11132.4</c:v>
                </c:pt>
                <c:pt idx="111341">
                  <c:v>11132.5</c:v>
                </c:pt>
                <c:pt idx="111342">
                  <c:v>11132.6</c:v>
                </c:pt>
                <c:pt idx="111343">
                  <c:v>11132.7</c:v>
                </c:pt>
                <c:pt idx="111344">
                  <c:v>11132.8</c:v>
                </c:pt>
                <c:pt idx="111345">
                  <c:v>11132.9</c:v>
                </c:pt>
                <c:pt idx="111346">
                  <c:v>11133</c:v>
                </c:pt>
                <c:pt idx="111347">
                  <c:v>11133.1</c:v>
                </c:pt>
                <c:pt idx="111348">
                  <c:v>11133.2</c:v>
                </c:pt>
                <c:pt idx="111349">
                  <c:v>11133.3</c:v>
                </c:pt>
                <c:pt idx="111350">
                  <c:v>11133.4</c:v>
                </c:pt>
                <c:pt idx="111351">
                  <c:v>11133.5</c:v>
                </c:pt>
                <c:pt idx="111352">
                  <c:v>11133.6</c:v>
                </c:pt>
                <c:pt idx="111353">
                  <c:v>11133.7</c:v>
                </c:pt>
                <c:pt idx="111354">
                  <c:v>11133.8</c:v>
                </c:pt>
                <c:pt idx="111355">
                  <c:v>11133.9</c:v>
                </c:pt>
                <c:pt idx="111356">
                  <c:v>11134</c:v>
                </c:pt>
                <c:pt idx="111357">
                  <c:v>11134.1</c:v>
                </c:pt>
                <c:pt idx="111358">
                  <c:v>11134.2</c:v>
                </c:pt>
                <c:pt idx="111359">
                  <c:v>11134.3</c:v>
                </c:pt>
                <c:pt idx="111360">
                  <c:v>11134.4</c:v>
                </c:pt>
                <c:pt idx="111361">
                  <c:v>11134.5</c:v>
                </c:pt>
                <c:pt idx="111362">
                  <c:v>11134.6</c:v>
                </c:pt>
                <c:pt idx="111363">
                  <c:v>11134.7</c:v>
                </c:pt>
                <c:pt idx="111364">
                  <c:v>11134.8</c:v>
                </c:pt>
                <c:pt idx="111365">
                  <c:v>11134.9</c:v>
                </c:pt>
                <c:pt idx="111366">
                  <c:v>11135</c:v>
                </c:pt>
                <c:pt idx="111367">
                  <c:v>11135.1</c:v>
                </c:pt>
                <c:pt idx="111368">
                  <c:v>11135.2</c:v>
                </c:pt>
                <c:pt idx="111369">
                  <c:v>11135.3</c:v>
                </c:pt>
                <c:pt idx="111370">
                  <c:v>11135.4</c:v>
                </c:pt>
                <c:pt idx="111371">
                  <c:v>11135.5</c:v>
                </c:pt>
                <c:pt idx="111372">
                  <c:v>11135.6</c:v>
                </c:pt>
                <c:pt idx="111373">
                  <c:v>11135.7</c:v>
                </c:pt>
                <c:pt idx="111374">
                  <c:v>11135.8</c:v>
                </c:pt>
                <c:pt idx="111375">
                  <c:v>11135.9</c:v>
                </c:pt>
                <c:pt idx="111376">
                  <c:v>11136</c:v>
                </c:pt>
                <c:pt idx="111377">
                  <c:v>11136.1</c:v>
                </c:pt>
                <c:pt idx="111378">
                  <c:v>11136.2</c:v>
                </c:pt>
                <c:pt idx="111379">
                  <c:v>11136.3</c:v>
                </c:pt>
                <c:pt idx="111380">
                  <c:v>11136.4</c:v>
                </c:pt>
                <c:pt idx="111381">
                  <c:v>11136.5</c:v>
                </c:pt>
                <c:pt idx="111382">
                  <c:v>11136.6</c:v>
                </c:pt>
                <c:pt idx="111383">
                  <c:v>11136.7</c:v>
                </c:pt>
                <c:pt idx="111384">
                  <c:v>11136.8</c:v>
                </c:pt>
                <c:pt idx="111385">
                  <c:v>11136.9</c:v>
                </c:pt>
                <c:pt idx="111386">
                  <c:v>11137</c:v>
                </c:pt>
                <c:pt idx="111387">
                  <c:v>11137.1</c:v>
                </c:pt>
                <c:pt idx="111388">
                  <c:v>11137.2</c:v>
                </c:pt>
                <c:pt idx="111389">
                  <c:v>11137.3</c:v>
                </c:pt>
                <c:pt idx="111390">
                  <c:v>11137.4</c:v>
                </c:pt>
                <c:pt idx="111391">
                  <c:v>11137.5</c:v>
                </c:pt>
                <c:pt idx="111392">
                  <c:v>11137.6</c:v>
                </c:pt>
                <c:pt idx="111393">
                  <c:v>11137.7</c:v>
                </c:pt>
                <c:pt idx="111394">
                  <c:v>11137.8</c:v>
                </c:pt>
                <c:pt idx="111395">
                  <c:v>11137.9</c:v>
                </c:pt>
                <c:pt idx="111396">
                  <c:v>11138</c:v>
                </c:pt>
                <c:pt idx="111397">
                  <c:v>11138.1</c:v>
                </c:pt>
                <c:pt idx="111398">
                  <c:v>11138.2</c:v>
                </c:pt>
                <c:pt idx="111399">
                  <c:v>11138.3</c:v>
                </c:pt>
                <c:pt idx="111400">
                  <c:v>11138.4</c:v>
                </c:pt>
                <c:pt idx="111401">
                  <c:v>11138.5</c:v>
                </c:pt>
                <c:pt idx="111402">
                  <c:v>11138.6</c:v>
                </c:pt>
                <c:pt idx="111403">
                  <c:v>11138.7</c:v>
                </c:pt>
                <c:pt idx="111404">
                  <c:v>11138.8</c:v>
                </c:pt>
                <c:pt idx="111405">
                  <c:v>11138.9</c:v>
                </c:pt>
                <c:pt idx="111406">
                  <c:v>11139</c:v>
                </c:pt>
                <c:pt idx="111407">
                  <c:v>11139.1</c:v>
                </c:pt>
                <c:pt idx="111408">
                  <c:v>11139.2</c:v>
                </c:pt>
                <c:pt idx="111409">
                  <c:v>11139.3</c:v>
                </c:pt>
                <c:pt idx="111410">
                  <c:v>11139.4</c:v>
                </c:pt>
                <c:pt idx="111411">
                  <c:v>11139.5</c:v>
                </c:pt>
                <c:pt idx="111412">
                  <c:v>11139.6</c:v>
                </c:pt>
                <c:pt idx="111413">
                  <c:v>11139.7</c:v>
                </c:pt>
                <c:pt idx="111414">
                  <c:v>11139.8</c:v>
                </c:pt>
                <c:pt idx="111415">
                  <c:v>11139.9</c:v>
                </c:pt>
                <c:pt idx="111416">
                  <c:v>11140</c:v>
                </c:pt>
                <c:pt idx="111417">
                  <c:v>11140.1</c:v>
                </c:pt>
                <c:pt idx="111418">
                  <c:v>11140.2</c:v>
                </c:pt>
                <c:pt idx="111419">
                  <c:v>11140.3</c:v>
                </c:pt>
                <c:pt idx="111420">
                  <c:v>11140.4</c:v>
                </c:pt>
                <c:pt idx="111421">
                  <c:v>11140.5</c:v>
                </c:pt>
                <c:pt idx="111422">
                  <c:v>11140.6</c:v>
                </c:pt>
                <c:pt idx="111423">
                  <c:v>11140.7</c:v>
                </c:pt>
                <c:pt idx="111424">
                  <c:v>11140.8</c:v>
                </c:pt>
                <c:pt idx="111425">
                  <c:v>11140.9</c:v>
                </c:pt>
                <c:pt idx="111426">
                  <c:v>11141</c:v>
                </c:pt>
                <c:pt idx="111427">
                  <c:v>11141.1</c:v>
                </c:pt>
                <c:pt idx="111428">
                  <c:v>11141.2</c:v>
                </c:pt>
                <c:pt idx="111429">
                  <c:v>11141.3</c:v>
                </c:pt>
                <c:pt idx="111430">
                  <c:v>11141.4</c:v>
                </c:pt>
                <c:pt idx="111431">
                  <c:v>11141.5</c:v>
                </c:pt>
                <c:pt idx="111432">
                  <c:v>11141.6</c:v>
                </c:pt>
                <c:pt idx="111433">
                  <c:v>11141.7</c:v>
                </c:pt>
                <c:pt idx="111434">
                  <c:v>11141.8</c:v>
                </c:pt>
                <c:pt idx="111435">
                  <c:v>11141.9</c:v>
                </c:pt>
                <c:pt idx="111436">
                  <c:v>11142</c:v>
                </c:pt>
                <c:pt idx="111437">
                  <c:v>11142.1</c:v>
                </c:pt>
                <c:pt idx="111438">
                  <c:v>11142.2</c:v>
                </c:pt>
                <c:pt idx="111439">
                  <c:v>11142.3</c:v>
                </c:pt>
                <c:pt idx="111440">
                  <c:v>11142.4</c:v>
                </c:pt>
                <c:pt idx="111441">
                  <c:v>11142.5</c:v>
                </c:pt>
                <c:pt idx="111442">
                  <c:v>11142.6</c:v>
                </c:pt>
                <c:pt idx="111443">
                  <c:v>11142.7</c:v>
                </c:pt>
                <c:pt idx="111444">
                  <c:v>11142.8</c:v>
                </c:pt>
                <c:pt idx="111445">
                  <c:v>11142.9</c:v>
                </c:pt>
                <c:pt idx="111446">
                  <c:v>11143</c:v>
                </c:pt>
                <c:pt idx="111447">
                  <c:v>11143.1</c:v>
                </c:pt>
                <c:pt idx="111448">
                  <c:v>11143.2</c:v>
                </c:pt>
                <c:pt idx="111449">
                  <c:v>11143.3</c:v>
                </c:pt>
                <c:pt idx="111450">
                  <c:v>11143.4</c:v>
                </c:pt>
                <c:pt idx="111451">
                  <c:v>11143.5</c:v>
                </c:pt>
                <c:pt idx="111452">
                  <c:v>11143.6</c:v>
                </c:pt>
                <c:pt idx="111453">
                  <c:v>11143.7</c:v>
                </c:pt>
                <c:pt idx="111454">
                  <c:v>11143.8</c:v>
                </c:pt>
                <c:pt idx="111455">
                  <c:v>11143.9</c:v>
                </c:pt>
                <c:pt idx="111456">
                  <c:v>11144</c:v>
                </c:pt>
                <c:pt idx="111457">
                  <c:v>11144.1</c:v>
                </c:pt>
                <c:pt idx="111458">
                  <c:v>11144.2</c:v>
                </c:pt>
                <c:pt idx="111459">
                  <c:v>11144.3</c:v>
                </c:pt>
                <c:pt idx="111460">
                  <c:v>11144.4</c:v>
                </c:pt>
                <c:pt idx="111461">
                  <c:v>11144.5</c:v>
                </c:pt>
                <c:pt idx="111462">
                  <c:v>11144.6</c:v>
                </c:pt>
                <c:pt idx="111463">
                  <c:v>11144.7</c:v>
                </c:pt>
                <c:pt idx="111464">
                  <c:v>11144.8</c:v>
                </c:pt>
                <c:pt idx="111465">
                  <c:v>11144.9</c:v>
                </c:pt>
                <c:pt idx="111466">
                  <c:v>11145</c:v>
                </c:pt>
                <c:pt idx="111467">
                  <c:v>11145.1</c:v>
                </c:pt>
                <c:pt idx="111468">
                  <c:v>11145.2</c:v>
                </c:pt>
                <c:pt idx="111469">
                  <c:v>11145.3</c:v>
                </c:pt>
                <c:pt idx="111470">
                  <c:v>11145.4</c:v>
                </c:pt>
                <c:pt idx="111471">
                  <c:v>11145.5</c:v>
                </c:pt>
                <c:pt idx="111472">
                  <c:v>11145.6</c:v>
                </c:pt>
                <c:pt idx="111473">
                  <c:v>11145.7</c:v>
                </c:pt>
                <c:pt idx="111474">
                  <c:v>11145.8</c:v>
                </c:pt>
                <c:pt idx="111475">
                  <c:v>11145.9</c:v>
                </c:pt>
                <c:pt idx="111476">
                  <c:v>11146</c:v>
                </c:pt>
                <c:pt idx="111477">
                  <c:v>11146.1</c:v>
                </c:pt>
                <c:pt idx="111478">
                  <c:v>11146.2</c:v>
                </c:pt>
                <c:pt idx="111479">
                  <c:v>11146.3</c:v>
                </c:pt>
                <c:pt idx="111480">
                  <c:v>11146.4</c:v>
                </c:pt>
                <c:pt idx="111481">
                  <c:v>11146.5</c:v>
                </c:pt>
                <c:pt idx="111482">
                  <c:v>11146.6</c:v>
                </c:pt>
                <c:pt idx="111483">
                  <c:v>11146.7</c:v>
                </c:pt>
                <c:pt idx="111484">
                  <c:v>11146.8</c:v>
                </c:pt>
                <c:pt idx="111485">
                  <c:v>11146.9</c:v>
                </c:pt>
                <c:pt idx="111486">
                  <c:v>11147</c:v>
                </c:pt>
                <c:pt idx="111487">
                  <c:v>11147.1</c:v>
                </c:pt>
                <c:pt idx="111488">
                  <c:v>11147.2</c:v>
                </c:pt>
                <c:pt idx="111489">
                  <c:v>11147.3</c:v>
                </c:pt>
                <c:pt idx="111490">
                  <c:v>11147.4</c:v>
                </c:pt>
                <c:pt idx="111491">
                  <c:v>11147.5</c:v>
                </c:pt>
                <c:pt idx="111492">
                  <c:v>11147.6</c:v>
                </c:pt>
                <c:pt idx="111493">
                  <c:v>11147.7</c:v>
                </c:pt>
                <c:pt idx="111494">
                  <c:v>11147.8</c:v>
                </c:pt>
                <c:pt idx="111495">
                  <c:v>11147.9</c:v>
                </c:pt>
                <c:pt idx="111496">
                  <c:v>11148</c:v>
                </c:pt>
                <c:pt idx="111497">
                  <c:v>11148.1</c:v>
                </c:pt>
                <c:pt idx="111498">
                  <c:v>11148.2</c:v>
                </c:pt>
                <c:pt idx="111499">
                  <c:v>11148.3</c:v>
                </c:pt>
                <c:pt idx="111500">
                  <c:v>11148.4</c:v>
                </c:pt>
                <c:pt idx="111501">
                  <c:v>11148.5</c:v>
                </c:pt>
                <c:pt idx="111502">
                  <c:v>11148.6</c:v>
                </c:pt>
                <c:pt idx="111503">
                  <c:v>11148.7</c:v>
                </c:pt>
                <c:pt idx="111504">
                  <c:v>11148.8</c:v>
                </c:pt>
                <c:pt idx="111505">
                  <c:v>11148.9</c:v>
                </c:pt>
                <c:pt idx="111506">
                  <c:v>11149</c:v>
                </c:pt>
                <c:pt idx="111507">
                  <c:v>11149.1</c:v>
                </c:pt>
                <c:pt idx="111508">
                  <c:v>11149.2</c:v>
                </c:pt>
                <c:pt idx="111509">
                  <c:v>11149.3</c:v>
                </c:pt>
                <c:pt idx="111510">
                  <c:v>11149.4</c:v>
                </c:pt>
                <c:pt idx="111511">
                  <c:v>11149.5</c:v>
                </c:pt>
                <c:pt idx="111512">
                  <c:v>11149.6</c:v>
                </c:pt>
                <c:pt idx="111513">
                  <c:v>11149.7</c:v>
                </c:pt>
                <c:pt idx="111514">
                  <c:v>11149.8</c:v>
                </c:pt>
                <c:pt idx="111515">
                  <c:v>11149.9</c:v>
                </c:pt>
                <c:pt idx="111516">
                  <c:v>11150</c:v>
                </c:pt>
                <c:pt idx="111517">
                  <c:v>11150.1</c:v>
                </c:pt>
                <c:pt idx="111518">
                  <c:v>11150.2</c:v>
                </c:pt>
                <c:pt idx="111519">
                  <c:v>11150.3</c:v>
                </c:pt>
                <c:pt idx="111520">
                  <c:v>11150.4</c:v>
                </c:pt>
                <c:pt idx="111521">
                  <c:v>11150.5</c:v>
                </c:pt>
                <c:pt idx="111522">
                  <c:v>11150.6</c:v>
                </c:pt>
                <c:pt idx="111523">
                  <c:v>11150.7</c:v>
                </c:pt>
                <c:pt idx="111524">
                  <c:v>11150.8</c:v>
                </c:pt>
                <c:pt idx="111525">
                  <c:v>11150.9</c:v>
                </c:pt>
                <c:pt idx="111526">
                  <c:v>11151</c:v>
                </c:pt>
                <c:pt idx="111527">
                  <c:v>11151.1</c:v>
                </c:pt>
                <c:pt idx="111528">
                  <c:v>11151.2</c:v>
                </c:pt>
                <c:pt idx="111529">
                  <c:v>11151.3</c:v>
                </c:pt>
                <c:pt idx="111530">
                  <c:v>11151.4</c:v>
                </c:pt>
                <c:pt idx="111531">
                  <c:v>11151.5</c:v>
                </c:pt>
                <c:pt idx="111532">
                  <c:v>11151.6</c:v>
                </c:pt>
                <c:pt idx="111533">
                  <c:v>11151.7</c:v>
                </c:pt>
                <c:pt idx="111534">
                  <c:v>11151.8</c:v>
                </c:pt>
                <c:pt idx="111535">
                  <c:v>11151.9</c:v>
                </c:pt>
                <c:pt idx="111536">
                  <c:v>11152</c:v>
                </c:pt>
                <c:pt idx="111537">
                  <c:v>11152.1</c:v>
                </c:pt>
                <c:pt idx="111538">
                  <c:v>11152.2</c:v>
                </c:pt>
                <c:pt idx="111539">
                  <c:v>11152.3</c:v>
                </c:pt>
                <c:pt idx="111540">
                  <c:v>11152.4</c:v>
                </c:pt>
                <c:pt idx="111541">
                  <c:v>11152.5</c:v>
                </c:pt>
                <c:pt idx="111542">
                  <c:v>11152.6</c:v>
                </c:pt>
                <c:pt idx="111543">
                  <c:v>11152.7</c:v>
                </c:pt>
                <c:pt idx="111544">
                  <c:v>11152.8</c:v>
                </c:pt>
                <c:pt idx="111545">
                  <c:v>11152.9</c:v>
                </c:pt>
                <c:pt idx="111546">
                  <c:v>11153</c:v>
                </c:pt>
                <c:pt idx="111547">
                  <c:v>11153.1</c:v>
                </c:pt>
                <c:pt idx="111548">
                  <c:v>11153.2</c:v>
                </c:pt>
                <c:pt idx="111549">
                  <c:v>11153.3</c:v>
                </c:pt>
                <c:pt idx="111550">
                  <c:v>11153.4</c:v>
                </c:pt>
                <c:pt idx="111551">
                  <c:v>11153.5</c:v>
                </c:pt>
                <c:pt idx="111552">
                  <c:v>11153.6</c:v>
                </c:pt>
                <c:pt idx="111553">
                  <c:v>11153.7</c:v>
                </c:pt>
                <c:pt idx="111554">
                  <c:v>11153.8</c:v>
                </c:pt>
                <c:pt idx="111555">
                  <c:v>11153.9</c:v>
                </c:pt>
                <c:pt idx="111556">
                  <c:v>11154</c:v>
                </c:pt>
                <c:pt idx="111557">
                  <c:v>11154.1</c:v>
                </c:pt>
                <c:pt idx="111558">
                  <c:v>11154.2</c:v>
                </c:pt>
                <c:pt idx="111559">
                  <c:v>11154.3</c:v>
                </c:pt>
                <c:pt idx="111560">
                  <c:v>11154.4</c:v>
                </c:pt>
                <c:pt idx="111561">
                  <c:v>11154.5</c:v>
                </c:pt>
                <c:pt idx="111562">
                  <c:v>11154.6</c:v>
                </c:pt>
                <c:pt idx="111563">
                  <c:v>11154.7</c:v>
                </c:pt>
                <c:pt idx="111564">
                  <c:v>11154.8</c:v>
                </c:pt>
                <c:pt idx="111565">
                  <c:v>11154.9</c:v>
                </c:pt>
                <c:pt idx="111566">
                  <c:v>11155</c:v>
                </c:pt>
                <c:pt idx="111567">
                  <c:v>11155.1</c:v>
                </c:pt>
                <c:pt idx="111568">
                  <c:v>11155.2</c:v>
                </c:pt>
                <c:pt idx="111569">
                  <c:v>11155.3</c:v>
                </c:pt>
                <c:pt idx="111570">
                  <c:v>11155.4</c:v>
                </c:pt>
                <c:pt idx="111571">
                  <c:v>11155.5</c:v>
                </c:pt>
                <c:pt idx="111572">
                  <c:v>11155.6</c:v>
                </c:pt>
                <c:pt idx="111573">
                  <c:v>11155.7</c:v>
                </c:pt>
                <c:pt idx="111574">
                  <c:v>11155.8</c:v>
                </c:pt>
                <c:pt idx="111575">
                  <c:v>11155.9</c:v>
                </c:pt>
                <c:pt idx="111576">
                  <c:v>11156</c:v>
                </c:pt>
                <c:pt idx="111577">
                  <c:v>11156.1</c:v>
                </c:pt>
                <c:pt idx="111578">
                  <c:v>11156.2</c:v>
                </c:pt>
                <c:pt idx="111579">
                  <c:v>11156.3</c:v>
                </c:pt>
                <c:pt idx="111580">
                  <c:v>11156.4</c:v>
                </c:pt>
                <c:pt idx="111581">
                  <c:v>11156.5</c:v>
                </c:pt>
                <c:pt idx="111582">
                  <c:v>11156.6</c:v>
                </c:pt>
                <c:pt idx="111583">
                  <c:v>11156.7</c:v>
                </c:pt>
                <c:pt idx="111584">
                  <c:v>11156.8</c:v>
                </c:pt>
                <c:pt idx="111585">
                  <c:v>11156.9</c:v>
                </c:pt>
                <c:pt idx="111586">
                  <c:v>11157</c:v>
                </c:pt>
                <c:pt idx="111587">
                  <c:v>11157.1</c:v>
                </c:pt>
                <c:pt idx="111588">
                  <c:v>11157.2</c:v>
                </c:pt>
                <c:pt idx="111589">
                  <c:v>11157.3</c:v>
                </c:pt>
                <c:pt idx="111590">
                  <c:v>11157.4</c:v>
                </c:pt>
                <c:pt idx="111591">
                  <c:v>11157.5</c:v>
                </c:pt>
                <c:pt idx="111592">
                  <c:v>11157.6</c:v>
                </c:pt>
                <c:pt idx="111593">
                  <c:v>11157.7</c:v>
                </c:pt>
                <c:pt idx="111594">
                  <c:v>11157.8</c:v>
                </c:pt>
                <c:pt idx="111595">
                  <c:v>11157.9</c:v>
                </c:pt>
                <c:pt idx="111596">
                  <c:v>11158</c:v>
                </c:pt>
                <c:pt idx="111597">
                  <c:v>11158.1</c:v>
                </c:pt>
                <c:pt idx="111598">
                  <c:v>11158.2</c:v>
                </c:pt>
                <c:pt idx="111599">
                  <c:v>11158.3</c:v>
                </c:pt>
                <c:pt idx="111600">
                  <c:v>11158.4</c:v>
                </c:pt>
                <c:pt idx="111601">
                  <c:v>11158.5</c:v>
                </c:pt>
                <c:pt idx="111602">
                  <c:v>11158.6</c:v>
                </c:pt>
                <c:pt idx="111603">
                  <c:v>11158.7</c:v>
                </c:pt>
                <c:pt idx="111604">
                  <c:v>11158.8</c:v>
                </c:pt>
                <c:pt idx="111605">
                  <c:v>11158.9</c:v>
                </c:pt>
                <c:pt idx="111606">
                  <c:v>11159</c:v>
                </c:pt>
                <c:pt idx="111607">
                  <c:v>11159.1</c:v>
                </c:pt>
                <c:pt idx="111608">
                  <c:v>11159.2</c:v>
                </c:pt>
                <c:pt idx="111609">
                  <c:v>11159.3</c:v>
                </c:pt>
                <c:pt idx="111610">
                  <c:v>11159.4</c:v>
                </c:pt>
                <c:pt idx="111611">
                  <c:v>11159.5</c:v>
                </c:pt>
                <c:pt idx="111612">
                  <c:v>11159.6</c:v>
                </c:pt>
                <c:pt idx="111613">
                  <c:v>11159.7</c:v>
                </c:pt>
                <c:pt idx="111614">
                  <c:v>11159.8</c:v>
                </c:pt>
                <c:pt idx="111615">
                  <c:v>11159.9</c:v>
                </c:pt>
                <c:pt idx="111616">
                  <c:v>11160</c:v>
                </c:pt>
                <c:pt idx="111617">
                  <c:v>11160.1</c:v>
                </c:pt>
                <c:pt idx="111618">
                  <c:v>11160.2</c:v>
                </c:pt>
                <c:pt idx="111619">
                  <c:v>11160.3</c:v>
                </c:pt>
                <c:pt idx="111620">
                  <c:v>11160.4</c:v>
                </c:pt>
                <c:pt idx="111621">
                  <c:v>11160.5</c:v>
                </c:pt>
                <c:pt idx="111622">
                  <c:v>11160.6</c:v>
                </c:pt>
                <c:pt idx="111623">
                  <c:v>11160.7</c:v>
                </c:pt>
                <c:pt idx="111624">
                  <c:v>11160.8</c:v>
                </c:pt>
                <c:pt idx="111625">
                  <c:v>11160.9</c:v>
                </c:pt>
                <c:pt idx="111626">
                  <c:v>11161</c:v>
                </c:pt>
                <c:pt idx="111627">
                  <c:v>11161.1</c:v>
                </c:pt>
                <c:pt idx="111628">
                  <c:v>11161.2</c:v>
                </c:pt>
                <c:pt idx="111629">
                  <c:v>11161.3</c:v>
                </c:pt>
                <c:pt idx="111630">
                  <c:v>11161.4</c:v>
                </c:pt>
                <c:pt idx="111631">
                  <c:v>11161.5</c:v>
                </c:pt>
                <c:pt idx="111632">
                  <c:v>11161.6</c:v>
                </c:pt>
                <c:pt idx="111633">
                  <c:v>11161.7</c:v>
                </c:pt>
                <c:pt idx="111634">
                  <c:v>11161.8</c:v>
                </c:pt>
                <c:pt idx="111635">
                  <c:v>11161.9</c:v>
                </c:pt>
                <c:pt idx="111636">
                  <c:v>11162</c:v>
                </c:pt>
                <c:pt idx="111637">
                  <c:v>11162.1</c:v>
                </c:pt>
                <c:pt idx="111638">
                  <c:v>11162.2</c:v>
                </c:pt>
                <c:pt idx="111639">
                  <c:v>11162.3</c:v>
                </c:pt>
                <c:pt idx="111640">
                  <c:v>11162.4</c:v>
                </c:pt>
                <c:pt idx="111641">
                  <c:v>11162.5</c:v>
                </c:pt>
                <c:pt idx="111642">
                  <c:v>11162.6</c:v>
                </c:pt>
                <c:pt idx="111643">
                  <c:v>11162.7</c:v>
                </c:pt>
                <c:pt idx="111644">
                  <c:v>11162.8</c:v>
                </c:pt>
                <c:pt idx="111645">
                  <c:v>11162.9</c:v>
                </c:pt>
                <c:pt idx="111646">
                  <c:v>11163</c:v>
                </c:pt>
                <c:pt idx="111647">
                  <c:v>11163.1</c:v>
                </c:pt>
                <c:pt idx="111648">
                  <c:v>11163.2</c:v>
                </c:pt>
                <c:pt idx="111649">
                  <c:v>11163.3</c:v>
                </c:pt>
                <c:pt idx="111650">
                  <c:v>11163.4</c:v>
                </c:pt>
                <c:pt idx="111651">
                  <c:v>11163.5</c:v>
                </c:pt>
                <c:pt idx="111652">
                  <c:v>11163.6</c:v>
                </c:pt>
                <c:pt idx="111653">
                  <c:v>11163.7</c:v>
                </c:pt>
                <c:pt idx="111654">
                  <c:v>11163.8</c:v>
                </c:pt>
                <c:pt idx="111655">
                  <c:v>11163.9</c:v>
                </c:pt>
                <c:pt idx="111656">
                  <c:v>11164</c:v>
                </c:pt>
                <c:pt idx="111657">
                  <c:v>11164.1</c:v>
                </c:pt>
                <c:pt idx="111658">
                  <c:v>11164.2</c:v>
                </c:pt>
                <c:pt idx="111659">
                  <c:v>11164.3</c:v>
                </c:pt>
                <c:pt idx="111660">
                  <c:v>11164.4</c:v>
                </c:pt>
                <c:pt idx="111661">
                  <c:v>11164.5</c:v>
                </c:pt>
                <c:pt idx="111662">
                  <c:v>11164.6</c:v>
                </c:pt>
                <c:pt idx="111663">
                  <c:v>11164.7</c:v>
                </c:pt>
                <c:pt idx="111664">
                  <c:v>11164.8</c:v>
                </c:pt>
                <c:pt idx="111665">
                  <c:v>11164.9</c:v>
                </c:pt>
                <c:pt idx="111666">
                  <c:v>11165</c:v>
                </c:pt>
                <c:pt idx="111667">
                  <c:v>11165.1</c:v>
                </c:pt>
                <c:pt idx="111668">
                  <c:v>11165.2</c:v>
                </c:pt>
                <c:pt idx="111669">
                  <c:v>11165.3</c:v>
                </c:pt>
                <c:pt idx="111670">
                  <c:v>11165.4</c:v>
                </c:pt>
                <c:pt idx="111671">
                  <c:v>11165.5</c:v>
                </c:pt>
                <c:pt idx="111672">
                  <c:v>11165.6</c:v>
                </c:pt>
                <c:pt idx="111673">
                  <c:v>11165.7</c:v>
                </c:pt>
                <c:pt idx="111674">
                  <c:v>11165.8</c:v>
                </c:pt>
                <c:pt idx="111675">
                  <c:v>11165.9</c:v>
                </c:pt>
                <c:pt idx="111676">
                  <c:v>11166</c:v>
                </c:pt>
                <c:pt idx="111677">
                  <c:v>11166.1</c:v>
                </c:pt>
                <c:pt idx="111678">
                  <c:v>11166.2</c:v>
                </c:pt>
                <c:pt idx="111679">
                  <c:v>11166.3</c:v>
                </c:pt>
                <c:pt idx="111680">
                  <c:v>11166.4</c:v>
                </c:pt>
                <c:pt idx="111681">
                  <c:v>11166.5</c:v>
                </c:pt>
                <c:pt idx="111682">
                  <c:v>11166.6</c:v>
                </c:pt>
                <c:pt idx="111683">
                  <c:v>11166.7</c:v>
                </c:pt>
                <c:pt idx="111684">
                  <c:v>11166.8</c:v>
                </c:pt>
                <c:pt idx="111685">
                  <c:v>11166.9</c:v>
                </c:pt>
                <c:pt idx="111686">
                  <c:v>11167</c:v>
                </c:pt>
                <c:pt idx="111687">
                  <c:v>11167.1</c:v>
                </c:pt>
                <c:pt idx="111688">
                  <c:v>11167.2</c:v>
                </c:pt>
                <c:pt idx="111689">
                  <c:v>11167.3</c:v>
                </c:pt>
                <c:pt idx="111690">
                  <c:v>11167.4</c:v>
                </c:pt>
                <c:pt idx="111691">
                  <c:v>11167.5</c:v>
                </c:pt>
                <c:pt idx="111692">
                  <c:v>11167.6</c:v>
                </c:pt>
                <c:pt idx="111693">
                  <c:v>11167.7</c:v>
                </c:pt>
                <c:pt idx="111694">
                  <c:v>11167.8</c:v>
                </c:pt>
                <c:pt idx="111695">
                  <c:v>11167.9</c:v>
                </c:pt>
                <c:pt idx="111696">
                  <c:v>11168</c:v>
                </c:pt>
                <c:pt idx="111697">
                  <c:v>11168.1</c:v>
                </c:pt>
                <c:pt idx="111698">
                  <c:v>11168.2</c:v>
                </c:pt>
                <c:pt idx="111699">
                  <c:v>11168.3</c:v>
                </c:pt>
                <c:pt idx="111700">
                  <c:v>11168.4</c:v>
                </c:pt>
                <c:pt idx="111701">
                  <c:v>11168.5</c:v>
                </c:pt>
                <c:pt idx="111702">
                  <c:v>11168.6</c:v>
                </c:pt>
                <c:pt idx="111703">
                  <c:v>11168.7</c:v>
                </c:pt>
                <c:pt idx="111704">
                  <c:v>11168.8</c:v>
                </c:pt>
                <c:pt idx="111705">
                  <c:v>11168.9</c:v>
                </c:pt>
                <c:pt idx="111706">
                  <c:v>11169</c:v>
                </c:pt>
                <c:pt idx="111707">
                  <c:v>11169.1</c:v>
                </c:pt>
                <c:pt idx="111708">
                  <c:v>11169.2</c:v>
                </c:pt>
                <c:pt idx="111709">
                  <c:v>11169.3</c:v>
                </c:pt>
                <c:pt idx="111710">
                  <c:v>11169.4</c:v>
                </c:pt>
                <c:pt idx="111711">
                  <c:v>11169.5</c:v>
                </c:pt>
                <c:pt idx="111712">
                  <c:v>11169.6</c:v>
                </c:pt>
                <c:pt idx="111713">
                  <c:v>11169.7</c:v>
                </c:pt>
                <c:pt idx="111714">
                  <c:v>11169.8</c:v>
                </c:pt>
                <c:pt idx="111715">
                  <c:v>11169.9</c:v>
                </c:pt>
                <c:pt idx="111716">
                  <c:v>11170</c:v>
                </c:pt>
                <c:pt idx="111717">
                  <c:v>11170.1</c:v>
                </c:pt>
                <c:pt idx="111718">
                  <c:v>11170.2</c:v>
                </c:pt>
                <c:pt idx="111719">
                  <c:v>11170.3</c:v>
                </c:pt>
                <c:pt idx="111720">
                  <c:v>11170.4</c:v>
                </c:pt>
                <c:pt idx="111721">
                  <c:v>11170.5</c:v>
                </c:pt>
                <c:pt idx="111722">
                  <c:v>11170.6</c:v>
                </c:pt>
                <c:pt idx="111723">
                  <c:v>11170.7</c:v>
                </c:pt>
                <c:pt idx="111724">
                  <c:v>11170.8</c:v>
                </c:pt>
                <c:pt idx="111725">
                  <c:v>11170.9</c:v>
                </c:pt>
                <c:pt idx="111726">
                  <c:v>11171</c:v>
                </c:pt>
                <c:pt idx="111727">
                  <c:v>11171.1</c:v>
                </c:pt>
                <c:pt idx="111728">
                  <c:v>11171.2</c:v>
                </c:pt>
                <c:pt idx="111729">
                  <c:v>11171.3</c:v>
                </c:pt>
                <c:pt idx="111730">
                  <c:v>11171.4</c:v>
                </c:pt>
                <c:pt idx="111731">
                  <c:v>11171.5</c:v>
                </c:pt>
                <c:pt idx="111732">
                  <c:v>11171.6</c:v>
                </c:pt>
                <c:pt idx="111733">
                  <c:v>11171.7</c:v>
                </c:pt>
                <c:pt idx="111734">
                  <c:v>11171.8</c:v>
                </c:pt>
                <c:pt idx="111735">
                  <c:v>11171.9</c:v>
                </c:pt>
                <c:pt idx="111736">
                  <c:v>11172</c:v>
                </c:pt>
                <c:pt idx="111737">
                  <c:v>11172.1</c:v>
                </c:pt>
                <c:pt idx="111738">
                  <c:v>11172.2</c:v>
                </c:pt>
                <c:pt idx="111739">
                  <c:v>11172.3</c:v>
                </c:pt>
                <c:pt idx="111740">
                  <c:v>11172.4</c:v>
                </c:pt>
                <c:pt idx="111741">
                  <c:v>11172.5</c:v>
                </c:pt>
                <c:pt idx="111742">
                  <c:v>11172.6</c:v>
                </c:pt>
                <c:pt idx="111743">
                  <c:v>11172.7</c:v>
                </c:pt>
                <c:pt idx="111744">
                  <c:v>11172.8</c:v>
                </c:pt>
                <c:pt idx="111745">
                  <c:v>11172.9</c:v>
                </c:pt>
                <c:pt idx="111746">
                  <c:v>11173</c:v>
                </c:pt>
                <c:pt idx="111747">
                  <c:v>11173.1</c:v>
                </c:pt>
                <c:pt idx="111748">
                  <c:v>11173.2</c:v>
                </c:pt>
                <c:pt idx="111749">
                  <c:v>11173.3</c:v>
                </c:pt>
                <c:pt idx="111750">
                  <c:v>11173.4</c:v>
                </c:pt>
                <c:pt idx="111751">
                  <c:v>11173.5</c:v>
                </c:pt>
                <c:pt idx="111752">
                  <c:v>11173.6</c:v>
                </c:pt>
                <c:pt idx="111753">
                  <c:v>11173.7</c:v>
                </c:pt>
                <c:pt idx="111754">
                  <c:v>11173.8</c:v>
                </c:pt>
                <c:pt idx="111755">
                  <c:v>11173.9</c:v>
                </c:pt>
                <c:pt idx="111756">
                  <c:v>11174</c:v>
                </c:pt>
                <c:pt idx="111757">
                  <c:v>11174.1</c:v>
                </c:pt>
                <c:pt idx="111758">
                  <c:v>11174.2</c:v>
                </c:pt>
                <c:pt idx="111759">
                  <c:v>11174.3</c:v>
                </c:pt>
                <c:pt idx="111760">
                  <c:v>11174.4</c:v>
                </c:pt>
                <c:pt idx="111761">
                  <c:v>11174.5</c:v>
                </c:pt>
                <c:pt idx="111762">
                  <c:v>11174.6</c:v>
                </c:pt>
                <c:pt idx="111763">
                  <c:v>11174.7</c:v>
                </c:pt>
                <c:pt idx="111764">
                  <c:v>11174.8</c:v>
                </c:pt>
                <c:pt idx="111765">
                  <c:v>11174.9</c:v>
                </c:pt>
                <c:pt idx="111766">
                  <c:v>11175</c:v>
                </c:pt>
                <c:pt idx="111767">
                  <c:v>11175.1</c:v>
                </c:pt>
                <c:pt idx="111768">
                  <c:v>11175.2</c:v>
                </c:pt>
                <c:pt idx="111769">
                  <c:v>11175.3</c:v>
                </c:pt>
                <c:pt idx="111770">
                  <c:v>11175.4</c:v>
                </c:pt>
                <c:pt idx="111771">
                  <c:v>11175.5</c:v>
                </c:pt>
                <c:pt idx="111772">
                  <c:v>11175.6</c:v>
                </c:pt>
                <c:pt idx="111773">
                  <c:v>11175.7</c:v>
                </c:pt>
                <c:pt idx="111774">
                  <c:v>11175.8</c:v>
                </c:pt>
                <c:pt idx="111775">
                  <c:v>11175.9</c:v>
                </c:pt>
                <c:pt idx="111776">
                  <c:v>11176</c:v>
                </c:pt>
                <c:pt idx="111777">
                  <c:v>11176.1</c:v>
                </c:pt>
                <c:pt idx="111778">
                  <c:v>11176.2</c:v>
                </c:pt>
                <c:pt idx="111779">
                  <c:v>11176.3</c:v>
                </c:pt>
                <c:pt idx="111780">
                  <c:v>11176.4</c:v>
                </c:pt>
                <c:pt idx="111781">
                  <c:v>11176.5</c:v>
                </c:pt>
                <c:pt idx="111782">
                  <c:v>11176.6</c:v>
                </c:pt>
                <c:pt idx="111783">
                  <c:v>11176.7</c:v>
                </c:pt>
                <c:pt idx="111784">
                  <c:v>11176.8</c:v>
                </c:pt>
                <c:pt idx="111785">
                  <c:v>11176.9</c:v>
                </c:pt>
                <c:pt idx="111786">
                  <c:v>11177</c:v>
                </c:pt>
                <c:pt idx="111787">
                  <c:v>11177.1</c:v>
                </c:pt>
                <c:pt idx="111788">
                  <c:v>11177.2</c:v>
                </c:pt>
                <c:pt idx="111789">
                  <c:v>11177.3</c:v>
                </c:pt>
                <c:pt idx="111790">
                  <c:v>11177.4</c:v>
                </c:pt>
                <c:pt idx="111791">
                  <c:v>11177.5</c:v>
                </c:pt>
                <c:pt idx="111792">
                  <c:v>11177.6</c:v>
                </c:pt>
                <c:pt idx="111793">
                  <c:v>11177.7</c:v>
                </c:pt>
                <c:pt idx="111794">
                  <c:v>11177.8</c:v>
                </c:pt>
                <c:pt idx="111795">
                  <c:v>11177.9</c:v>
                </c:pt>
                <c:pt idx="111796">
                  <c:v>11178</c:v>
                </c:pt>
                <c:pt idx="111797">
                  <c:v>11178.1</c:v>
                </c:pt>
                <c:pt idx="111798">
                  <c:v>11178.2</c:v>
                </c:pt>
                <c:pt idx="111799">
                  <c:v>11178.3</c:v>
                </c:pt>
                <c:pt idx="111800">
                  <c:v>11178.4</c:v>
                </c:pt>
                <c:pt idx="111801">
                  <c:v>11178.5</c:v>
                </c:pt>
                <c:pt idx="111802">
                  <c:v>11178.6</c:v>
                </c:pt>
                <c:pt idx="111803">
                  <c:v>11178.7</c:v>
                </c:pt>
                <c:pt idx="111804">
                  <c:v>11178.8</c:v>
                </c:pt>
                <c:pt idx="111805">
                  <c:v>11178.9</c:v>
                </c:pt>
                <c:pt idx="111806">
                  <c:v>11179</c:v>
                </c:pt>
                <c:pt idx="111807">
                  <c:v>11179.1</c:v>
                </c:pt>
                <c:pt idx="111808">
                  <c:v>11179.2</c:v>
                </c:pt>
                <c:pt idx="111809">
                  <c:v>11179.3</c:v>
                </c:pt>
                <c:pt idx="111810">
                  <c:v>11179.4</c:v>
                </c:pt>
                <c:pt idx="111811">
                  <c:v>11179.5</c:v>
                </c:pt>
                <c:pt idx="111812">
                  <c:v>11179.6</c:v>
                </c:pt>
                <c:pt idx="111813">
                  <c:v>11179.7</c:v>
                </c:pt>
                <c:pt idx="111814">
                  <c:v>11179.8</c:v>
                </c:pt>
                <c:pt idx="111815">
                  <c:v>11179.9</c:v>
                </c:pt>
                <c:pt idx="111816">
                  <c:v>11180</c:v>
                </c:pt>
                <c:pt idx="111817">
                  <c:v>11180.1</c:v>
                </c:pt>
                <c:pt idx="111818">
                  <c:v>11180.2</c:v>
                </c:pt>
                <c:pt idx="111819">
                  <c:v>11180.3</c:v>
                </c:pt>
                <c:pt idx="111820">
                  <c:v>11180.4</c:v>
                </c:pt>
                <c:pt idx="111821">
                  <c:v>11180.5</c:v>
                </c:pt>
                <c:pt idx="111822">
                  <c:v>11180.6</c:v>
                </c:pt>
                <c:pt idx="111823">
                  <c:v>11180.7</c:v>
                </c:pt>
                <c:pt idx="111824">
                  <c:v>11180.8</c:v>
                </c:pt>
                <c:pt idx="111825">
                  <c:v>11180.9</c:v>
                </c:pt>
                <c:pt idx="111826">
                  <c:v>11181</c:v>
                </c:pt>
                <c:pt idx="111827">
                  <c:v>11181.1</c:v>
                </c:pt>
                <c:pt idx="111828">
                  <c:v>11181.2</c:v>
                </c:pt>
                <c:pt idx="111829">
                  <c:v>11181.3</c:v>
                </c:pt>
                <c:pt idx="111830">
                  <c:v>11181.4</c:v>
                </c:pt>
                <c:pt idx="111831">
                  <c:v>11181.5</c:v>
                </c:pt>
                <c:pt idx="111832">
                  <c:v>11181.6</c:v>
                </c:pt>
                <c:pt idx="111833">
                  <c:v>11181.7</c:v>
                </c:pt>
                <c:pt idx="111834">
                  <c:v>11181.8</c:v>
                </c:pt>
                <c:pt idx="111835">
                  <c:v>11181.9</c:v>
                </c:pt>
                <c:pt idx="111836">
                  <c:v>11182</c:v>
                </c:pt>
                <c:pt idx="111837">
                  <c:v>11182.1</c:v>
                </c:pt>
                <c:pt idx="111838">
                  <c:v>11182.2</c:v>
                </c:pt>
                <c:pt idx="111839">
                  <c:v>11182.3</c:v>
                </c:pt>
                <c:pt idx="111840">
                  <c:v>11182.4</c:v>
                </c:pt>
                <c:pt idx="111841">
                  <c:v>11182.5</c:v>
                </c:pt>
                <c:pt idx="111842">
                  <c:v>11182.6</c:v>
                </c:pt>
                <c:pt idx="111843">
                  <c:v>11182.7</c:v>
                </c:pt>
                <c:pt idx="111844">
                  <c:v>11182.8</c:v>
                </c:pt>
                <c:pt idx="111845">
                  <c:v>11182.9</c:v>
                </c:pt>
                <c:pt idx="111846">
                  <c:v>11183</c:v>
                </c:pt>
                <c:pt idx="111847">
                  <c:v>11183.1</c:v>
                </c:pt>
                <c:pt idx="111848">
                  <c:v>11183.2</c:v>
                </c:pt>
                <c:pt idx="111849">
                  <c:v>11183.3</c:v>
                </c:pt>
                <c:pt idx="111850">
                  <c:v>11183.4</c:v>
                </c:pt>
                <c:pt idx="111851">
                  <c:v>11183.5</c:v>
                </c:pt>
                <c:pt idx="111852">
                  <c:v>11183.6</c:v>
                </c:pt>
                <c:pt idx="111853">
                  <c:v>11183.7</c:v>
                </c:pt>
                <c:pt idx="111854">
                  <c:v>11183.8</c:v>
                </c:pt>
                <c:pt idx="111855">
                  <c:v>11183.9</c:v>
                </c:pt>
                <c:pt idx="111856">
                  <c:v>11184</c:v>
                </c:pt>
                <c:pt idx="111857">
                  <c:v>11184.1</c:v>
                </c:pt>
                <c:pt idx="111858">
                  <c:v>11184.2</c:v>
                </c:pt>
                <c:pt idx="111859">
                  <c:v>11184.3</c:v>
                </c:pt>
                <c:pt idx="111860">
                  <c:v>11184.4</c:v>
                </c:pt>
                <c:pt idx="111861">
                  <c:v>11184.5</c:v>
                </c:pt>
                <c:pt idx="111862">
                  <c:v>11184.6</c:v>
                </c:pt>
                <c:pt idx="111863">
                  <c:v>11184.7</c:v>
                </c:pt>
                <c:pt idx="111864">
                  <c:v>11184.8</c:v>
                </c:pt>
                <c:pt idx="111865">
                  <c:v>11184.9</c:v>
                </c:pt>
                <c:pt idx="111866">
                  <c:v>11185</c:v>
                </c:pt>
                <c:pt idx="111867">
                  <c:v>11185.1</c:v>
                </c:pt>
                <c:pt idx="111868">
                  <c:v>11185.2</c:v>
                </c:pt>
                <c:pt idx="111869">
                  <c:v>11185.3</c:v>
                </c:pt>
                <c:pt idx="111870">
                  <c:v>11185.4</c:v>
                </c:pt>
                <c:pt idx="111871">
                  <c:v>11185.5</c:v>
                </c:pt>
                <c:pt idx="111872">
                  <c:v>11185.6</c:v>
                </c:pt>
                <c:pt idx="111873">
                  <c:v>11185.7</c:v>
                </c:pt>
                <c:pt idx="111874">
                  <c:v>11185.8</c:v>
                </c:pt>
                <c:pt idx="111875">
                  <c:v>11185.9</c:v>
                </c:pt>
                <c:pt idx="111876">
                  <c:v>11186</c:v>
                </c:pt>
                <c:pt idx="111877">
                  <c:v>11186.1</c:v>
                </c:pt>
                <c:pt idx="111878">
                  <c:v>11186.2</c:v>
                </c:pt>
                <c:pt idx="111879">
                  <c:v>11186.3</c:v>
                </c:pt>
                <c:pt idx="111880">
                  <c:v>11186.4</c:v>
                </c:pt>
                <c:pt idx="111881">
                  <c:v>11186.5</c:v>
                </c:pt>
                <c:pt idx="111882">
                  <c:v>11186.6</c:v>
                </c:pt>
                <c:pt idx="111883">
                  <c:v>11186.7</c:v>
                </c:pt>
                <c:pt idx="111884">
                  <c:v>11186.8</c:v>
                </c:pt>
                <c:pt idx="111885">
                  <c:v>11186.9</c:v>
                </c:pt>
                <c:pt idx="111886">
                  <c:v>11187</c:v>
                </c:pt>
                <c:pt idx="111887">
                  <c:v>11187.1</c:v>
                </c:pt>
                <c:pt idx="111888">
                  <c:v>11187.2</c:v>
                </c:pt>
                <c:pt idx="111889">
                  <c:v>11187.3</c:v>
                </c:pt>
                <c:pt idx="111890">
                  <c:v>11187.4</c:v>
                </c:pt>
                <c:pt idx="111891">
                  <c:v>11187.5</c:v>
                </c:pt>
                <c:pt idx="111892">
                  <c:v>11187.6</c:v>
                </c:pt>
                <c:pt idx="111893">
                  <c:v>11187.7</c:v>
                </c:pt>
                <c:pt idx="111894">
                  <c:v>11187.8</c:v>
                </c:pt>
                <c:pt idx="111895">
                  <c:v>11187.9</c:v>
                </c:pt>
                <c:pt idx="111896">
                  <c:v>11188</c:v>
                </c:pt>
                <c:pt idx="111897">
                  <c:v>11188.1</c:v>
                </c:pt>
                <c:pt idx="111898">
                  <c:v>11188.2</c:v>
                </c:pt>
                <c:pt idx="111899">
                  <c:v>11188.3</c:v>
                </c:pt>
                <c:pt idx="111900">
                  <c:v>11188.4</c:v>
                </c:pt>
                <c:pt idx="111901">
                  <c:v>11188.5</c:v>
                </c:pt>
                <c:pt idx="111902">
                  <c:v>11188.6</c:v>
                </c:pt>
                <c:pt idx="111903">
                  <c:v>11188.7</c:v>
                </c:pt>
                <c:pt idx="111904">
                  <c:v>11188.8</c:v>
                </c:pt>
                <c:pt idx="111905">
                  <c:v>11188.9</c:v>
                </c:pt>
                <c:pt idx="111906">
                  <c:v>11189</c:v>
                </c:pt>
                <c:pt idx="111907">
                  <c:v>11189.1</c:v>
                </c:pt>
                <c:pt idx="111908">
                  <c:v>11189.2</c:v>
                </c:pt>
                <c:pt idx="111909">
                  <c:v>11189.3</c:v>
                </c:pt>
                <c:pt idx="111910">
                  <c:v>11189.4</c:v>
                </c:pt>
                <c:pt idx="111911">
                  <c:v>11189.5</c:v>
                </c:pt>
                <c:pt idx="111912">
                  <c:v>11189.6</c:v>
                </c:pt>
                <c:pt idx="111913">
                  <c:v>11189.7</c:v>
                </c:pt>
                <c:pt idx="111914">
                  <c:v>11189.8</c:v>
                </c:pt>
                <c:pt idx="111915">
                  <c:v>11189.9</c:v>
                </c:pt>
                <c:pt idx="111916">
                  <c:v>11190</c:v>
                </c:pt>
                <c:pt idx="111917">
                  <c:v>11190.1</c:v>
                </c:pt>
                <c:pt idx="111918">
                  <c:v>11190.2</c:v>
                </c:pt>
                <c:pt idx="111919">
                  <c:v>11190.3</c:v>
                </c:pt>
                <c:pt idx="111920">
                  <c:v>11190.4</c:v>
                </c:pt>
                <c:pt idx="111921">
                  <c:v>11190.5</c:v>
                </c:pt>
                <c:pt idx="111922">
                  <c:v>11190.6</c:v>
                </c:pt>
                <c:pt idx="111923">
                  <c:v>11190.7</c:v>
                </c:pt>
                <c:pt idx="111924">
                  <c:v>11190.8</c:v>
                </c:pt>
                <c:pt idx="111925">
                  <c:v>11190.9</c:v>
                </c:pt>
                <c:pt idx="111926">
                  <c:v>11191</c:v>
                </c:pt>
                <c:pt idx="111927">
                  <c:v>11191.1</c:v>
                </c:pt>
                <c:pt idx="111928">
                  <c:v>11191.2</c:v>
                </c:pt>
                <c:pt idx="111929">
                  <c:v>11191.3</c:v>
                </c:pt>
                <c:pt idx="111930">
                  <c:v>11191.4</c:v>
                </c:pt>
                <c:pt idx="111931">
                  <c:v>11191.5</c:v>
                </c:pt>
                <c:pt idx="111932">
                  <c:v>11191.6</c:v>
                </c:pt>
                <c:pt idx="111933">
                  <c:v>11191.7</c:v>
                </c:pt>
                <c:pt idx="111934">
                  <c:v>11191.8</c:v>
                </c:pt>
                <c:pt idx="111935">
                  <c:v>11191.9</c:v>
                </c:pt>
                <c:pt idx="111936">
                  <c:v>11192</c:v>
                </c:pt>
                <c:pt idx="111937">
                  <c:v>11192.1</c:v>
                </c:pt>
                <c:pt idx="111938">
                  <c:v>11192.2</c:v>
                </c:pt>
                <c:pt idx="111939">
                  <c:v>11192.3</c:v>
                </c:pt>
                <c:pt idx="111940">
                  <c:v>11192.4</c:v>
                </c:pt>
                <c:pt idx="111941">
                  <c:v>11192.5</c:v>
                </c:pt>
                <c:pt idx="111942">
                  <c:v>11192.6</c:v>
                </c:pt>
                <c:pt idx="111943">
                  <c:v>11192.7</c:v>
                </c:pt>
                <c:pt idx="111944">
                  <c:v>11192.8</c:v>
                </c:pt>
                <c:pt idx="111945">
                  <c:v>11192.9</c:v>
                </c:pt>
                <c:pt idx="111946">
                  <c:v>11193</c:v>
                </c:pt>
                <c:pt idx="111947">
                  <c:v>11193.1</c:v>
                </c:pt>
                <c:pt idx="111948">
                  <c:v>11193.2</c:v>
                </c:pt>
                <c:pt idx="111949">
                  <c:v>11193.3</c:v>
                </c:pt>
                <c:pt idx="111950">
                  <c:v>11193.4</c:v>
                </c:pt>
                <c:pt idx="111951">
                  <c:v>11193.5</c:v>
                </c:pt>
                <c:pt idx="111952">
                  <c:v>11193.6</c:v>
                </c:pt>
                <c:pt idx="111953">
                  <c:v>11193.7</c:v>
                </c:pt>
                <c:pt idx="111954">
                  <c:v>11193.8</c:v>
                </c:pt>
                <c:pt idx="111955">
                  <c:v>11193.9</c:v>
                </c:pt>
                <c:pt idx="111956">
                  <c:v>11194</c:v>
                </c:pt>
                <c:pt idx="111957">
                  <c:v>11194.1</c:v>
                </c:pt>
                <c:pt idx="111958">
                  <c:v>11194.2</c:v>
                </c:pt>
                <c:pt idx="111959">
                  <c:v>11194.3</c:v>
                </c:pt>
                <c:pt idx="111960">
                  <c:v>11194.4</c:v>
                </c:pt>
                <c:pt idx="111961">
                  <c:v>11194.5</c:v>
                </c:pt>
                <c:pt idx="111962">
                  <c:v>11194.6</c:v>
                </c:pt>
                <c:pt idx="111963">
                  <c:v>11194.7</c:v>
                </c:pt>
                <c:pt idx="111964">
                  <c:v>11194.8</c:v>
                </c:pt>
                <c:pt idx="111965">
                  <c:v>11194.9</c:v>
                </c:pt>
                <c:pt idx="111966">
                  <c:v>11195</c:v>
                </c:pt>
                <c:pt idx="111967">
                  <c:v>11195.1</c:v>
                </c:pt>
                <c:pt idx="111968">
                  <c:v>11195.2</c:v>
                </c:pt>
                <c:pt idx="111969">
                  <c:v>11195.3</c:v>
                </c:pt>
                <c:pt idx="111970">
                  <c:v>11195.4</c:v>
                </c:pt>
                <c:pt idx="111971">
                  <c:v>11195.5</c:v>
                </c:pt>
                <c:pt idx="111972">
                  <c:v>11195.6</c:v>
                </c:pt>
                <c:pt idx="111973">
                  <c:v>11195.7</c:v>
                </c:pt>
                <c:pt idx="111974">
                  <c:v>11195.8</c:v>
                </c:pt>
                <c:pt idx="111975">
                  <c:v>11195.9</c:v>
                </c:pt>
                <c:pt idx="111976">
                  <c:v>11196</c:v>
                </c:pt>
                <c:pt idx="111977">
                  <c:v>11196.1</c:v>
                </c:pt>
                <c:pt idx="111978">
                  <c:v>11196.2</c:v>
                </c:pt>
                <c:pt idx="111979">
                  <c:v>11196.3</c:v>
                </c:pt>
                <c:pt idx="111980">
                  <c:v>11196.4</c:v>
                </c:pt>
                <c:pt idx="111981">
                  <c:v>11196.5</c:v>
                </c:pt>
                <c:pt idx="111982">
                  <c:v>11196.6</c:v>
                </c:pt>
                <c:pt idx="111983">
                  <c:v>11196.7</c:v>
                </c:pt>
                <c:pt idx="111984">
                  <c:v>11196.8</c:v>
                </c:pt>
                <c:pt idx="111985">
                  <c:v>11196.9</c:v>
                </c:pt>
                <c:pt idx="111986">
                  <c:v>11197</c:v>
                </c:pt>
                <c:pt idx="111987">
                  <c:v>11197.1</c:v>
                </c:pt>
                <c:pt idx="111988">
                  <c:v>11197.2</c:v>
                </c:pt>
                <c:pt idx="111989">
                  <c:v>11197.3</c:v>
                </c:pt>
                <c:pt idx="111990">
                  <c:v>11197.4</c:v>
                </c:pt>
                <c:pt idx="111991">
                  <c:v>11197.5</c:v>
                </c:pt>
                <c:pt idx="111992">
                  <c:v>11197.6</c:v>
                </c:pt>
                <c:pt idx="111993">
                  <c:v>11197.7</c:v>
                </c:pt>
                <c:pt idx="111994">
                  <c:v>11197.8</c:v>
                </c:pt>
                <c:pt idx="111995">
                  <c:v>11197.9</c:v>
                </c:pt>
                <c:pt idx="111996">
                  <c:v>11198</c:v>
                </c:pt>
                <c:pt idx="111997">
                  <c:v>11198.1</c:v>
                </c:pt>
                <c:pt idx="111998">
                  <c:v>11198.2</c:v>
                </c:pt>
                <c:pt idx="111999">
                  <c:v>11198.3</c:v>
                </c:pt>
                <c:pt idx="112000">
                  <c:v>11198.4</c:v>
                </c:pt>
                <c:pt idx="112001">
                  <c:v>11198.5</c:v>
                </c:pt>
                <c:pt idx="112002">
                  <c:v>11198.6</c:v>
                </c:pt>
                <c:pt idx="112003">
                  <c:v>11198.7</c:v>
                </c:pt>
                <c:pt idx="112004">
                  <c:v>11198.8</c:v>
                </c:pt>
                <c:pt idx="112005">
                  <c:v>11198.9</c:v>
                </c:pt>
                <c:pt idx="112006">
                  <c:v>11199</c:v>
                </c:pt>
                <c:pt idx="112007">
                  <c:v>11199.1</c:v>
                </c:pt>
                <c:pt idx="112008">
                  <c:v>11199.2</c:v>
                </c:pt>
                <c:pt idx="112009">
                  <c:v>11199.3</c:v>
                </c:pt>
                <c:pt idx="112010">
                  <c:v>11199.4</c:v>
                </c:pt>
                <c:pt idx="112011">
                  <c:v>11199.5</c:v>
                </c:pt>
                <c:pt idx="112012">
                  <c:v>11199.6</c:v>
                </c:pt>
                <c:pt idx="112013">
                  <c:v>11199.7</c:v>
                </c:pt>
                <c:pt idx="112014">
                  <c:v>11199.8</c:v>
                </c:pt>
                <c:pt idx="112015">
                  <c:v>11199.9</c:v>
                </c:pt>
                <c:pt idx="112016">
                  <c:v>11200</c:v>
                </c:pt>
                <c:pt idx="112017">
                  <c:v>11200.1</c:v>
                </c:pt>
                <c:pt idx="112018">
                  <c:v>11200.2</c:v>
                </c:pt>
                <c:pt idx="112019">
                  <c:v>11200.3</c:v>
                </c:pt>
                <c:pt idx="112020">
                  <c:v>11200.4</c:v>
                </c:pt>
                <c:pt idx="112021">
                  <c:v>11200.5</c:v>
                </c:pt>
                <c:pt idx="112022">
                  <c:v>11200.6</c:v>
                </c:pt>
                <c:pt idx="112023">
                  <c:v>11200.7</c:v>
                </c:pt>
                <c:pt idx="112024">
                  <c:v>11200.8</c:v>
                </c:pt>
                <c:pt idx="112025">
                  <c:v>11200.9</c:v>
                </c:pt>
                <c:pt idx="112026">
                  <c:v>11201</c:v>
                </c:pt>
                <c:pt idx="112027">
                  <c:v>11201.1</c:v>
                </c:pt>
                <c:pt idx="112028">
                  <c:v>11201.2</c:v>
                </c:pt>
                <c:pt idx="112029">
                  <c:v>11201.3</c:v>
                </c:pt>
                <c:pt idx="112030">
                  <c:v>11201.4</c:v>
                </c:pt>
                <c:pt idx="112031">
                  <c:v>11201.5</c:v>
                </c:pt>
                <c:pt idx="112032">
                  <c:v>11201.6</c:v>
                </c:pt>
                <c:pt idx="112033">
                  <c:v>11201.7</c:v>
                </c:pt>
                <c:pt idx="112034">
                  <c:v>11201.8</c:v>
                </c:pt>
                <c:pt idx="112035">
                  <c:v>11201.9</c:v>
                </c:pt>
                <c:pt idx="112036">
                  <c:v>11202</c:v>
                </c:pt>
                <c:pt idx="112037">
                  <c:v>11202.1</c:v>
                </c:pt>
                <c:pt idx="112038">
                  <c:v>11202.2</c:v>
                </c:pt>
                <c:pt idx="112039">
                  <c:v>11202.3</c:v>
                </c:pt>
                <c:pt idx="112040">
                  <c:v>11202.4</c:v>
                </c:pt>
                <c:pt idx="112041">
                  <c:v>11202.5</c:v>
                </c:pt>
                <c:pt idx="112042">
                  <c:v>11202.6</c:v>
                </c:pt>
                <c:pt idx="112043">
                  <c:v>11202.7</c:v>
                </c:pt>
                <c:pt idx="112044">
                  <c:v>11202.8</c:v>
                </c:pt>
                <c:pt idx="112045">
                  <c:v>11202.9</c:v>
                </c:pt>
                <c:pt idx="112046">
                  <c:v>11203</c:v>
                </c:pt>
                <c:pt idx="112047">
                  <c:v>11203.1</c:v>
                </c:pt>
                <c:pt idx="112048">
                  <c:v>11203.2</c:v>
                </c:pt>
                <c:pt idx="112049">
                  <c:v>11203.3</c:v>
                </c:pt>
                <c:pt idx="112050">
                  <c:v>11203.4</c:v>
                </c:pt>
                <c:pt idx="112051">
                  <c:v>11203.5</c:v>
                </c:pt>
                <c:pt idx="112052">
                  <c:v>11203.6</c:v>
                </c:pt>
                <c:pt idx="112053">
                  <c:v>11203.7</c:v>
                </c:pt>
                <c:pt idx="112054">
                  <c:v>11203.8</c:v>
                </c:pt>
                <c:pt idx="112055">
                  <c:v>11203.9</c:v>
                </c:pt>
                <c:pt idx="112056">
                  <c:v>11204</c:v>
                </c:pt>
                <c:pt idx="112057">
                  <c:v>11204.1</c:v>
                </c:pt>
                <c:pt idx="112058">
                  <c:v>11204.2</c:v>
                </c:pt>
                <c:pt idx="112059">
                  <c:v>11204.3</c:v>
                </c:pt>
                <c:pt idx="112060">
                  <c:v>11204.4</c:v>
                </c:pt>
                <c:pt idx="112061">
                  <c:v>11204.5</c:v>
                </c:pt>
                <c:pt idx="112062">
                  <c:v>11204.6</c:v>
                </c:pt>
                <c:pt idx="112063">
                  <c:v>11204.7</c:v>
                </c:pt>
                <c:pt idx="112064">
                  <c:v>11204.8</c:v>
                </c:pt>
                <c:pt idx="112065">
                  <c:v>11204.9</c:v>
                </c:pt>
                <c:pt idx="112066">
                  <c:v>11205</c:v>
                </c:pt>
                <c:pt idx="112067">
                  <c:v>11205.1</c:v>
                </c:pt>
                <c:pt idx="112068">
                  <c:v>11205.2</c:v>
                </c:pt>
                <c:pt idx="112069">
                  <c:v>11205.3</c:v>
                </c:pt>
                <c:pt idx="112070">
                  <c:v>11205.4</c:v>
                </c:pt>
                <c:pt idx="112071">
                  <c:v>11205.5</c:v>
                </c:pt>
                <c:pt idx="112072">
                  <c:v>11205.6</c:v>
                </c:pt>
                <c:pt idx="112073">
                  <c:v>11205.7</c:v>
                </c:pt>
                <c:pt idx="112074">
                  <c:v>11205.8</c:v>
                </c:pt>
                <c:pt idx="112075">
                  <c:v>11205.9</c:v>
                </c:pt>
                <c:pt idx="112076">
                  <c:v>11206</c:v>
                </c:pt>
                <c:pt idx="112077">
                  <c:v>11206.1</c:v>
                </c:pt>
                <c:pt idx="112078">
                  <c:v>11206.2</c:v>
                </c:pt>
                <c:pt idx="112079">
                  <c:v>11206.3</c:v>
                </c:pt>
                <c:pt idx="112080">
                  <c:v>11206.4</c:v>
                </c:pt>
                <c:pt idx="112081">
                  <c:v>11206.5</c:v>
                </c:pt>
                <c:pt idx="112082">
                  <c:v>11206.6</c:v>
                </c:pt>
                <c:pt idx="112083">
                  <c:v>11206.7</c:v>
                </c:pt>
                <c:pt idx="112084">
                  <c:v>11206.8</c:v>
                </c:pt>
                <c:pt idx="112085">
                  <c:v>11206.9</c:v>
                </c:pt>
                <c:pt idx="112086">
                  <c:v>11207</c:v>
                </c:pt>
                <c:pt idx="112087">
                  <c:v>11207.1</c:v>
                </c:pt>
                <c:pt idx="112088">
                  <c:v>11207.2</c:v>
                </c:pt>
                <c:pt idx="112089">
                  <c:v>11207.3</c:v>
                </c:pt>
                <c:pt idx="112090">
                  <c:v>11207.4</c:v>
                </c:pt>
                <c:pt idx="112091">
                  <c:v>11207.5</c:v>
                </c:pt>
                <c:pt idx="112092">
                  <c:v>11207.6</c:v>
                </c:pt>
                <c:pt idx="112093">
                  <c:v>11207.7</c:v>
                </c:pt>
                <c:pt idx="112094">
                  <c:v>11207.8</c:v>
                </c:pt>
                <c:pt idx="112095">
                  <c:v>11207.9</c:v>
                </c:pt>
                <c:pt idx="112096">
                  <c:v>11208</c:v>
                </c:pt>
                <c:pt idx="112097">
                  <c:v>11208.1</c:v>
                </c:pt>
                <c:pt idx="112098">
                  <c:v>11208.2</c:v>
                </c:pt>
                <c:pt idx="112099">
                  <c:v>11208.3</c:v>
                </c:pt>
                <c:pt idx="112100">
                  <c:v>11208.4</c:v>
                </c:pt>
                <c:pt idx="112101">
                  <c:v>11208.5</c:v>
                </c:pt>
                <c:pt idx="112102">
                  <c:v>11208.6</c:v>
                </c:pt>
                <c:pt idx="112103">
                  <c:v>11208.7</c:v>
                </c:pt>
                <c:pt idx="112104">
                  <c:v>11208.8</c:v>
                </c:pt>
                <c:pt idx="112105">
                  <c:v>11208.9</c:v>
                </c:pt>
                <c:pt idx="112106">
                  <c:v>11209</c:v>
                </c:pt>
                <c:pt idx="112107">
                  <c:v>11209.1</c:v>
                </c:pt>
                <c:pt idx="112108">
                  <c:v>11209.2</c:v>
                </c:pt>
                <c:pt idx="112109">
                  <c:v>11209.3</c:v>
                </c:pt>
                <c:pt idx="112110">
                  <c:v>11209.4</c:v>
                </c:pt>
                <c:pt idx="112111">
                  <c:v>11209.5</c:v>
                </c:pt>
                <c:pt idx="112112">
                  <c:v>11209.6</c:v>
                </c:pt>
                <c:pt idx="112113">
                  <c:v>11209.7</c:v>
                </c:pt>
                <c:pt idx="112114">
                  <c:v>11209.8</c:v>
                </c:pt>
                <c:pt idx="112115">
                  <c:v>11209.9</c:v>
                </c:pt>
                <c:pt idx="112116">
                  <c:v>11210</c:v>
                </c:pt>
                <c:pt idx="112117">
                  <c:v>11210.1</c:v>
                </c:pt>
                <c:pt idx="112118">
                  <c:v>11210.2</c:v>
                </c:pt>
                <c:pt idx="112119">
                  <c:v>11210.3</c:v>
                </c:pt>
                <c:pt idx="112120">
                  <c:v>11210.4</c:v>
                </c:pt>
                <c:pt idx="112121">
                  <c:v>11210.5</c:v>
                </c:pt>
                <c:pt idx="112122">
                  <c:v>11210.6</c:v>
                </c:pt>
                <c:pt idx="112123">
                  <c:v>11210.7</c:v>
                </c:pt>
                <c:pt idx="112124">
                  <c:v>11210.8</c:v>
                </c:pt>
                <c:pt idx="112125">
                  <c:v>11210.9</c:v>
                </c:pt>
                <c:pt idx="112126">
                  <c:v>11211</c:v>
                </c:pt>
                <c:pt idx="112127">
                  <c:v>11211.1</c:v>
                </c:pt>
                <c:pt idx="112128">
                  <c:v>11211.2</c:v>
                </c:pt>
                <c:pt idx="112129">
                  <c:v>11211.3</c:v>
                </c:pt>
                <c:pt idx="112130">
                  <c:v>11211.4</c:v>
                </c:pt>
                <c:pt idx="112131">
                  <c:v>11211.5</c:v>
                </c:pt>
                <c:pt idx="112132">
                  <c:v>11211.6</c:v>
                </c:pt>
                <c:pt idx="112133">
                  <c:v>11211.7</c:v>
                </c:pt>
                <c:pt idx="112134">
                  <c:v>11211.8</c:v>
                </c:pt>
                <c:pt idx="112135">
                  <c:v>11211.9</c:v>
                </c:pt>
                <c:pt idx="112136">
                  <c:v>11212</c:v>
                </c:pt>
                <c:pt idx="112137">
                  <c:v>11212.1</c:v>
                </c:pt>
                <c:pt idx="112138">
                  <c:v>11212.2</c:v>
                </c:pt>
                <c:pt idx="112139">
                  <c:v>11212.3</c:v>
                </c:pt>
                <c:pt idx="112140">
                  <c:v>11212.4</c:v>
                </c:pt>
                <c:pt idx="112141">
                  <c:v>11212.5</c:v>
                </c:pt>
                <c:pt idx="112142">
                  <c:v>11212.6</c:v>
                </c:pt>
                <c:pt idx="112143">
                  <c:v>11212.7</c:v>
                </c:pt>
                <c:pt idx="112144">
                  <c:v>11212.8</c:v>
                </c:pt>
                <c:pt idx="112145">
                  <c:v>11212.9</c:v>
                </c:pt>
                <c:pt idx="112146">
                  <c:v>11213</c:v>
                </c:pt>
                <c:pt idx="112147">
                  <c:v>11213.1</c:v>
                </c:pt>
                <c:pt idx="112148">
                  <c:v>11213.2</c:v>
                </c:pt>
                <c:pt idx="112149">
                  <c:v>11213.3</c:v>
                </c:pt>
                <c:pt idx="112150">
                  <c:v>11213.4</c:v>
                </c:pt>
                <c:pt idx="112151">
                  <c:v>11213.5</c:v>
                </c:pt>
                <c:pt idx="112152">
                  <c:v>11213.6</c:v>
                </c:pt>
                <c:pt idx="112153">
                  <c:v>11213.7</c:v>
                </c:pt>
                <c:pt idx="112154">
                  <c:v>11213.8</c:v>
                </c:pt>
                <c:pt idx="112155">
                  <c:v>11213.9</c:v>
                </c:pt>
                <c:pt idx="112156">
                  <c:v>11214</c:v>
                </c:pt>
                <c:pt idx="112157">
                  <c:v>11214.1</c:v>
                </c:pt>
                <c:pt idx="112158">
                  <c:v>11214.2</c:v>
                </c:pt>
                <c:pt idx="112159">
                  <c:v>11214.3</c:v>
                </c:pt>
                <c:pt idx="112160">
                  <c:v>11214.4</c:v>
                </c:pt>
                <c:pt idx="112161">
                  <c:v>11214.5</c:v>
                </c:pt>
                <c:pt idx="112162">
                  <c:v>11214.6</c:v>
                </c:pt>
                <c:pt idx="112163">
                  <c:v>11214.7</c:v>
                </c:pt>
                <c:pt idx="112164">
                  <c:v>11214.8</c:v>
                </c:pt>
                <c:pt idx="112165">
                  <c:v>11214.9</c:v>
                </c:pt>
                <c:pt idx="112166">
                  <c:v>11215</c:v>
                </c:pt>
                <c:pt idx="112167">
                  <c:v>11215.1</c:v>
                </c:pt>
                <c:pt idx="112168">
                  <c:v>11215.2</c:v>
                </c:pt>
                <c:pt idx="112169">
                  <c:v>11215.3</c:v>
                </c:pt>
                <c:pt idx="112170">
                  <c:v>11215.4</c:v>
                </c:pt>
                <c:pt idx="112171">
                  <c:v>11215.5</c:v>
                </c:pt>
                <c:pt idx="112172">
                  <c:v>11215.6</c:v>
                </c:pt>
                <c:pt idx="112173">
                  <c:v>11215.7</c:v>
                </c:pt>
                <c:pt idx="112174">
                  <c:v>11215.8</c:v>
                </c:pt>
                <c:pt idx="112175">
                  <c:v>11215.9</c:v>
                </c:pt>
                <c:pt idx="112176">
                  <c:v>11216</c:v>
                </c:pt>
                <c:pt idx="112177">
                  <c:v>11216.1</c:v>
                </c:pt>
                <c:pt idx="112178">
                  <c:v>11216.2</c:v>
                </c:pt>
                <c:pt idx="112179">
                  <c:v>11216.3</c:v>
                </c:pt>
                <c:pt idx="112180">
                  <c:v>11216.4</c:v>
                </c:pt>
                <c:pt idx="112181">
                  <c:v>11216.5</c:v>
                </c:pt>
                <c:pt idx="112182">
                  <c:v>11216.6</c:v>
                </c:pt>
                <c:pt idx="112183">
                  <c:v>11216.7</c:v>
                </c:pt>
                <c:pt idx="112184">
                  <c:v>11216.8</c:v>
                </c:pt>
                <c:pt idx="112185">
                  <c:v>11216.9</c:v>
                </c:pt>
                <c:pt idx="112186">
                  <c:v>11217</c:v>
                </c:pt>
                <c:pt idx="112187">
                  <c:v>11217.1</c:v>
                </c:pt>
                <c:pt idx="112188">
                  <c:v>11217.2</c:v>
                </c:pt>
                <c:pt idx="112189">
                  <c:v>11217.3</c:v>
                </c:pt>
                <c:pt idx="112190">
                  <c:v>11217.4</c:v>
                </c:pt>
                <c:pt idx="112191">
                  <c:v>11217.5</c:v>
                </c:pt>
                <c:pt idx="112192">
                  <c:v>11217.6</c:v>
                </c:pt>
                <c:pt idx="112193">
                  <c:v>11217.7</c:v>
                </c:pt>
                <c:pt idx="112194">
                  <c:v>11217.8</c:v>
                </c:pt>
                <c:pt idx="112195">
                  <c:v>11217.9</c:v>
                </c:pt>
                <c:pt idx="112196">
                  <c:v>11218</c:v>
                </c:pt>
                <c:pt idx="112197">
                  <c:v>11218.1</c:v>
                </c:pt>
                <c:pt idx="112198">
                  <c:v>11218.2</c:v>
                </c:pt>
                <c:pt idx="112199">
                  <c:v>11218.3</c:v>
                </c:pt>
                <c:pt idx="112200">
                  <c:v>11218.4</c:v>
                </c:pt>
                <c:pt idx="112201">
                  <c:v>11218.5</c:v>
                </c:pt>
                <c:pt idx="112202">
                  <c:v>11218.6</c:v>
                </c:pt>
                <c:pt idx="112203">
                  <c:v>11218.7</c:v>
                </c:pt>
                <c:pt idx="112204">
                  <c:v>11218.8</c:v>
                </c:pt>
                <c:pt idx="112205">
                  <c:v>11218.9</c:v>
                </c:pt>
                <c:pt idx="112206">
                  <c:v>11219</c:v>
                </c:pt>
                <c:pt idx="112207">
                  <c:v>11219.1</c:v>
                </c:pt>
                <c:pt idx="112208">
                  <c:v>11219.2</c:v>
                </c:pt>
                <c:pt idx="112209">
                  <c:v>11219.3</c:v>
                </c:pt>
                <c:pt idx="112210">
                  <c:v>11219.4</c:v>
                </c:pt>
                <c:pt idx="112211">
                  <c:v>11219.5</c:v>
                </c:pt>
                <c:pt idx="112212">
                  <c:v>11219.6</c:v>
                </c:pt>
                <c:pt idx="112213">
                  <c:v>11219.7</c:v>
                </c:pt>
                <c:pt idx="112214">
                  <c:v>11219.8</c:v>
                </c:pt>
                <c:pt idx="112215">
                  <c:v>11219.9</c:v>
                </c:pt>
                <c:pt idx="112216">
                  <c:v>11220</c:v>
                </c:pt>
                <c:pt idx="112217">
                  <c:v>11220.1</c:v>
                </c:pt>
                <c:pt idx="112218">
                  <c:v>11220.2</c:v>
                </c:pt>
                <c:pt idx="112219">
                  <c:v>11220.3</c:v>
                </c:pt>
                <c:pt idx="112220">
                  <c:v>11220.4</c:v>
                </c:pt>
                <c:pt idx="112221">
                  <c:v>11220.5</c:v>
                </c:pt>
                <c:pt idx="112222">
                  <c:v>11220.6</c:v>
                </c:pt>
                <c:pt idx="112223">
                  <c:v>11220.7</c:v>
                </c:pt>
                <c:pt idx="112224">
                  <c:v>11220.8</c:v>
                </c:pt>
                <c:pt idx="112225">
                  <c:v>11220.9</c:v>
                </c:pt>
                <c:pt idx="112226">
                  <c:v>11221</c:v>
                </c:pt>
                <c:pt idx="112227">
                  <c:v>11221.1</c:v>
                </c:pt>
                <c:pt idx="112228">
                  <c:v>11221.2</c:v>
                </c:pt>
                <c:pt idx="112229">
                  <c:v>11221.3</c:v>
                </c:pt>
                <c:pt idx="112230">
                  <c:v>11221.4</c:v>
                </c:pt>
                <c:pt idx="112231">
                  <c:v>11221.5</c:v>
                </c:pt>
                <c:pt idx="112232">
                  <c:v>11221.6</c:v>
                </c:pt>
                <c:pt idx="112233">
                  <c:v>11221.7</c:v>
                </c:pt>
                <c:pt idx="112234">
                  <c:v>11221.8</c:v>
                </c:pt>
                <c:pt idx="112235">
                  <c:v>11221.9</c:v>
                </c:pt>
                <c:pt idx="112236">
                  <c:v>11222</c:v>
                </c:pt>
                <c:pt idx="112237">
                  <c:v>11222.1</c:v>
                </c:pt>
                <c:pt idx="112238">
                  <c:v>11222.2</c:v>
                </c:pt>
                <c:pt idx="112239">
                  <c:v>11222.3</c:v>
                </c:pt>
                <c:pt idx="112240">
                  <c:v>11222.4</c:v>
                </c:pt>
                <c:pt idx="112241">
                  <c:v>11222.5</c:v>
                </c:pt>
                <c:pt idx="112242">
                  <c:v>11222.6</c:v>
                </c:pt>
                <c:pt idx="112243">
                  <c:v>11222.7</c:v>
                </c:pt>
                <c:pt idx="112244">
                  <c:v>11222.8</c:v>
                </c:pt>
                <c:pt idx="112245">
                  <c:v>11222.9</c:v>
                </c:pt>
                <c:pt idx="112246">
                  <c:v>11223</c:v>
                </c:pt>
                <c:pt idx="112247">
                  <c:v>11223.1</c:v>
                </c:pt>
                <c:pt idx="112248">
                  <c:v>11223.2</c:v>
                </c:pt>
                <c:pt idx="112249">
                  <c:v>11223.3</c:v>
                </c:pt>
                <c:pt idx="112250">
                  <c:v>11223.4</c:v>
                </c:pt>
                <c:pt idx="112251">
                  <c:v>11223.5</c:v>
                </c:pt>
                <c:pt idx="112252">
                  <c:v>11223.6</c:v>
                </c:pt>
                <c:pt idx="112253">
                  <c:v>11223.7</c:v>
                </c:pt>
                <c:pt idx="112254">
                  <c:v>11223.8</c:v>
                </c:pt>
                <c:pt idx="112255">
                  <c:v>11223.9</c:v>
                </c:pt>
                <c:pt idx="112256">
                  <c:v>11224</c:v>
                </c:pt>
                <c:pt idx="112257">
                  <c:v>11224.1</c:v>
                </c:pt>
                <c:pt idx="112258">
                  <c:v>11224.2</c:v>
                </c:pt>
                <c:pt idx="112259">
                  <c:v>11224.3</c:v>
                </c:pt>
                <c:pt idx="112260">
                  <c:v>11224.4</c:v>
                </c:pt>
                <c:pt idx="112261">
                  <c:v>11224.5</c:v>
                </c:pt>
                <c:pt idx="112262">
                  <c:v>11224.6</c:v>
                </c:pt>
                <c:pt idx="112263">
                  <c:v>11224.7</c:v>
                </c:pt>
                <c:pt idx="112264">
                  <c:v>11224.8</c:v>
                </c:pt>
                <c:pt idx="112265">
                  <c:v>11224.9</c:v>
                </c:pt>
                <c:pt idx="112266">
                  <c:v>11225</c:v>
                </c:pt>
                <c:pt idx="112267">
                  <c:v>11225.1</c:v>
                </c:pt>
                <c:pt idx="112268">
                  <c:v>11225.2</c:v>
                </c:pt>
                <c:pt idx="112269">
                  <c:v>11225.3</c:v>
                </c:pt>
                <c:pt idx="112270">
                  <c:v>11225.4</c:v>
                </c:pt>
                <c:pt idx="112271">
                  <c:v>11225.5</c:v>
                </c:pt>
                <c:pt idx="112272">
                  <c:v>11225.6</c:v>
                </c:pt>
                <c:pt idx="112273">
                  <c:v>11225.7</c:v>
                </c:pt>
                <c:pt idx="112274">
                  <c:v>11225.8</c:v>
                </c:pt>
                <c:pt idx="112275">
                  <c:v>11225.9</c:v>
                </c:pt>
                <c:pt idx="112276">
                  <c:v>11226</c:v>
                </c:pt>
                <c:pt idx="112277">
                  <c:v>11226.1</c:v>
                </c:pt>
                <c:pt idx="112278">
                  <c:v>11226.2</c:v>
                </c:pt>
                <c:pt idx="112279">
                  <c:v>11226.3</c:v>
                </c:pt>
                <c:pt idx="112280">
                  <c:v>11226.4</c:v>
                </c:pt>
                <c:pt idx="112281">
                  <c:v>11226.5</c:v>
                </c:pt>
                <c:pt idx="112282">
                  <c:v>11226.6</c:v>
                </c:pt>
                <c:pt idx="112283">
                  <c:v>11226.7</c:v>
                </c:pt>
                <c:pt idx="112284">
                  <c:v>11226.8</c:v>
                </c:pt>
                <c:pt idx="112285">
                  <c:v>11226.9</c:v>
                </c:pt>
                <c:pt idx="112286">
                  <c:v>11227</c:v>
                </c:pt>
                <c:pt idx="112287">
                  <c:v>11227.1</c:v>
                </c:pt>
                <c:pt idx="112288">
                  <c:v>11227.2</c:v>
                </c:pt>
                <c:pt idx="112289">
                  <c:v>11227.3</c:v>
                </c:pt>
                <c:pt idx="112290">
                  <c:v>11227.4</c:v>
                </c:pt>
                <c:pt idx="112291">
                  <c:v>11227.5</c:v>
                </c:pt>
                <c:pt idx="112292">
                  <c:v>11227.6</c:v>
                </c:pt>
                <c:pt idx="112293">
                  <c:v>11227.7</c:v>
                </c:pt>
                <c:pt idx="112294">
                  <c:v>11227.8</c:v>
                </c:pt>
                <c:pt idx="112295">
                  <c:v>11227.9</c:v>
                </c:pt>
                <c:pt idx="112296">
                  <c:v>11228</c:v>
                </c:pt>
                <c:pt idx="112297">
                  <c:v>11228.1</c:v>
                </c:pt>
                <c:pt idx="112298">
                  <c:v>11228.2</c:v>
                </c:pt>
                <c:pt idx="112299">
                  <c:v>11228.3</c:v>
                </c:pt>
                <c:pt idx="112300">
                  <c:v>11228.4</c:v>
                </c:pt>
                <c:pt idx="112301">
                  <c:v>11228.5</c:v>
                </c:pt>
                <c:pt idx="112302">
                  <c:v>11228.6</c:v>
                </c:pt>
                <c:pt idx="112303">
                  <c:v>11228.7</c:v>
                </c:pt>
                <c:pt idx="112304">
                  <c:v>11228.8</c:v>
                </c:pt>
                <c:pt idx="112305">
                  <c:v>11228.9</c:v>
                </c:pt>
                <c:pt idx="112306">
                  <c:v>11229</c:v>
                </c:pt>
                <c:pt idx="112307">
                  <c:v>11229.1</c:v>
                </c:pt>
                <c:pt idx="112308">
                  <c:v>11229.2</c:v>
                </c:pt>
                <c:pt idx="112309">
                  <c:v>11229.3</c:v>
                </c:pt>
                <c:pt idx="112310">
                  <c:v>11229.4</c:v>
                </c:pt>
                <c:pt idx="112311">
                  <c:v>11229.5</c:v>
                </c:pt>
                <c:pt idx="112312">
                  <c:v>11229.6</c:v>
                </c:pt>
                <c:pt idx="112313">
                  <c:v>11229.7</c:v>
                </c:pt>
                <c:pt idx="112314">
                  <c:v>11229.8</c:v>
                </c:pt>
                <c:pt idx="112315">
                  <c:v>11229.9</c:v>
                </c:pt>
                <c:pt idx="112316">
                  <c:v>11230</c:v>
                </c:pt>
                <c:pt idx="112317">
                  <c:v>11230.1</c:v>
                </c:pt>
                <c:pt idx="112318">
                  <c:v>11230.2</c:v>
                </c:pt>
                <c:pt idx="112319">
                  <c:v>11230.3</c:v>
                </c:pt>
                <c:pt idx="112320">
                  <c:v>11230.4</c:v>
                </c:pt>
                <c:pt idx="112321">
                  <c:v>11230.5</c:v>
                </c:pt>
                <c:pt idx="112322">
                  <c:v>11230.6</c:v>
                </c:pt>
                <c:pt idx="112323">
                  <c:v>11230.7</c:v>
                </c:pt>
                <c:pt idx="112324">
                  <c:v>11230.8</c:v>
                </c:pt>
                <c:pt idx="112325">
                  <c:v>11230.9</c:v>
                </c:pt>
                <c:pt idx="112326">
                  <c:v>11231</c:v>
                </c:pt>
                <c:pt idx="112327">
                  <c:v>11231.1</c:v>
                </c:pt>
                <c:pt idx="112328">
                  <c:v>11231.2</c:v>
                </c:pt>
                <c:pt idx="112329">
                  <c:v>11231.3</c:v>
                </c:pt>
                <c:pt idx="112330">
                  <c:v>11231.4</c:v>
                </c:pt>
                <c:pt idx="112331">
                  <c:v>11231.5</c:v>
                </c:pt>
                <c:pt idx="112332">
                  <c:v>11231.6</c:v>
                </c:pt>
                <c:pt idx="112333">
                  <c:v>11231.7</c:v>
                </c:pt>
                <c:pt idx="112334">
                  <c:v>11231.8</c:v>
                </c:pt>
                <c:pt idx="112335">
                  <c:v>11231.9</c:v>
                </c:pt>
                <c:pt idx="112336">
                  <c:v>11232</c:v>
                </c:pt>
                <c:pt idx="112337">
                  <c:v>11232.1</c:v>
                </c:pt>
                <c:pt idx="112338">
                  <c:v>11232.2</c:v>
                </c:pt>
                <c:pt idx="112339">
                  <c:v>11232.3</c:v>
                </c:pt>
                <c:pt idx="112340">
                  <c:v>11232.4</c:v>
                </c:pt>
                <c:pt idx="112341">
                  <c:v>11232.5</c:v>
                </c:pt>
                <c:pt idx="112342">
                  <c:v>11232.6</c:v>
                </c:pt>
                <c:pt idx="112343">
                  <c:v>11232.7</c:v>
                </c:pt>
                <c:pt idx="112344">
                  <c:v>11232.8</c:v>
                </c:pt>
                <c:pt idx="112345">
                  <c:v>11232.9</c:v>
                </c:pt>
                <c:pt idx="112346">
                  <c:v>11233</c:v>
                </c:pt>
                <c:pt idx="112347">
                  <c:v>11233.1</c:v>
                </c:pt>
                <c:pt idx="112348">
                  <c:v>11233.2</c:v>
                </c:pt>
                <c:pt idx="112349">
                  <c:v>11233.3</c:v>
                </c:pt>
                <c:pt idx="112350">
                  <c:v>11233.4</c:v>
                </c:pt>
                <c:pt idx="112351">
                  <c:v>11233.5</c:v>
                </c:pt>
                <c:pt idx="112352">
                  <c:v>11233.6</c:v>
                </c:pt>
                <c:pt idx="112353">
                  <c:v>11233.7</c:v>
                </c:pt>
                <c:pt idx="112354">
                  <c:v>11233.8</c:v>
                </c:pt>
                <c:pt idx="112355">
                  <c:v>11233.9</c:v>
                </c:pt>
                <c:pt idx="112356">
                  <c:v>11234</c:v>
                </c:pt>
                <c:pt idx="112357">
                  <c:v>11234.1</c:v>
                </c:pt>
                <c:pt idx="112358">
                  <c:v>11234.2</c:v>
                </c:pt>
                <c:pt idx="112359">
                  <c:v>11234.3</c:v>
                </c:pt>
                <c:pt idx="112360">
                  <c:v>11234.4</c:v>
                </c:pt>
                <c:pt idx="112361">
                  <c:v>11234.5</c:v>
                </c:pt>
                <c:pt idx="112362">
                  <c:v>11234.6</c:v>
                </c:pt>
                <c:pt idx="112363">
                  <c:v>11234.7</c:v>
                </c:pt>
                <c:pt idx="112364">
                  <c:v>11234.8</c:v>
                </c:pt>
                <c:pt idx="112365">
                  <c:v>11234.9</c:v>
                </c:pt>
                <c:pt idx="112366">
                  <c:v>11235</c:v>
                </c:pt>
                <c:pt idx="112367">
                  <c:v>11235.1</c:v>
                </c:pt>
                <c:pt idx="112368">
                  <c:v>11235.2</c:v>
                </c:pt>
                <c:pt idx="112369">
                  <c:v>11235.3</c:v>
                </c:pt>
                <c:pt idx="112370">
                  <c:v>11235.4</c:v>
                </c:pt>
                <c:pt idx="112371">
                  <c:v>11235.5</c:v>
                </c:pt>
                <c:pt idx="112372">
                  <c:v>11235.6</c:v>
                </c:pt>
                <c:pt idx="112373">
                  <c:v>11235.7</c:v>
                </c:pt>
                <c:pt idx="112374">
                  <c:v>11235.8</c:v>
                </c:pt>
                <c:pt idx="112375">
                  <c:v>11235.9</c:v>
                </c:pt>
                <c:pt idx="112376">
                  <c:v>11236</c:v>
                </c:pt>
                <c:pt idx="112377">
                  <c:v>11236.1</c:v>
                </c:pt>
                <c:pt idx="112378">
                  <c:v>11236.2</c:v>
                </c:pt>
                <c:pt idx="112379">
                  <c:v>11236.3</c:v>
                </c:pt>
                <c:pt idx="112380">
                  <c:v>11236.4</c:v>
                </c:pt>
                <c:pt idx="112381">
                  <c:v>11236.5</c:v>
                </c:pt>
                <c:pt idx="112382">
                  <c:v>11236.6</c:v>
                </c:pt>
                <c:pt idx="112383">
                  <c:v>11236.7</c:v>
                </c:pt>
                <c:pt idx="112384">
                  <c:v>11236.8</c:v>
                </c:pt>
                <c:pt idx="112385">
                  <c:v>11236.9</c:v>
                </c:pt>
                <c:pt idx="112386">
                  <c:v>11237</c:v>
                </c:pt>
                <c:pt idx="112387">
                  <c:v>11237.1</c:v>
                </c:pt>
                <c:pt idx="112388">
                  <c:v>11237.2</c:v>
                </c:pt>
                <c:pt idx="112389">
                  <c:v>11237.3</c:v>
                </c:pt>
                <c:pt idx="112390">
                  <c:v>11237.4</c:v>
                </c:pt>
                <c:pt idx="112391">
                  <c:v>11237.5</c:v>
                </c:pt>
                <c:pt idx="112392">
                  <c:v>11237.6</c:v>
                </c:pt>
                <c:pt idx="112393">
                  <c:v>11237.7</c:v>
                </c:pt>
                <c:pt idx="112394">
                  <c:v>11237.8</c:v>
                </c:pt>
                <c:pt idx="112395">
                  <c:v>11237.9</c:v>
                </c:pt>
                <c:pt idx="112396">
                  <c:v>11238</c:v>
                </c:pt>
                <c:pt idx="112397">
                  <c:v>11238.1</c:v>
                </c:pt>
                <c:pt idx="112398">
                  <c:v>11238.2</c:v>
                </c:pt>
                <c:pt idx="112399">
                  <c:v>11238.3</c:v>
                </c:pt>
                <c:pt idx="112400">
                  <c:v>11238.4</c:v>
                </c:pt>
                <c:pt idx="112401">
                  <c:v>11238.5</c:v>
                </c:pt>
                <c:pt idx="112402">
                  <c:v>11238.6</c:v>
                </c:pt>
                <c:pt idx="112403">
                  <c:v>11238.7</c:v>
                </c:pt>
                <c:pt idx="112404">
                  <c:v>11238.8</c:v>
                </c:pt>
                <c:pt idx="112405">
                  <c:v>11238.9</c:v>
                </c:pt>
                <c:pt idx="112406">
                  <c:v>11239</c:v>
                </c:pt>
                <c:pt idx="112407">
                  <c:v>11239.1</c:v>
                </c:pt>
                <c:pt idx="112408">
                  <c:v>11239.2</c:v>
                </c:pt>
                <c:pt idx="112409">
                  <c:v>11239.3</c:v>
                </c:pt>
                <c:pt idx="112410">
                  <c:v>11239.4</c:v>
                </c:pt>
                <c:pt idx="112411">
                  <c:v>11239.5</c:v>
                </c:pt>
                <c:pt idx="112412">
                  <c:v>11239.6</c:v>
                </c:pt>
                <c:pt idx="112413">
                  <c:v>11239.7</c:v>
                </c:pt>
                <c:pt idx="112414">
                  <c:v>11239.8</c:v>
                </c:pt>
                <c:pt idx="112415">
                  <c:v>11239.9</c:v>
                </c:pt>
                <c:pt idx="112416">
                  <c:v>11240</c:v>
                </c:pt>
                <c:pt idx="112417">
                  <c:v>11240.1</c:v>
                </c:pt>
                <c:pt idx="112418">
                  <c:v>11240.2</c:v>
                </c:pt>
                <c:pt idx="112419">
                  <c:v>11240.3</c:v>
                </c:pt>
                <c:pt idx="112420">
                  <c:v>11240.4</c:v>
                </c:pt>
                <c:pt idx="112421">
                  <c:v>11240.5</c:v>
                </c:pt>
                <c:pt idx="112422">
                  <c:v>11240.6</c:v>
                </c:pt>
                <c:pt idx="112423">
                  <c:v>11240.7</c:v>
                </c:pt>
                <c:pt idx="112424">
                  <c:v>11240.8</c:v>
                </c:pt>
                <c:pt idx="112425">
                  <c:v>11240.9</c:v>
                </c:pt>
                <c:pt idx="112426">
                  <c:v>11241</c:v>
                </c:pt>
                <c:pt idx="112427">
                  <c:v>11241.1</c:v>
                </c:pt>
                <c:pt idx="112428">
                  <c:v>11241.2</c:v>
                </c:pt>
                <c:pt idx="112429">
                  <c:v>11241.3</c:v>
                </c:pt>
                <c:pt idx="112430">
                  <c:v>11241.4</c:v>
                </c:pt>
                <c:pt idx="112431">
                  <c:v>11241.5</c:v>
                </c:pt>
                <c:pt idx="112432">
                  <c:v>11241.6</c:v>
                </c:pt>
                <c:pt idx="112433">
                  <c:v>11241.7</c:v>
                </c:pt>
                <c:pt idx="112434">
                  <c:v>11241.8</c:v>
                </c:pt>
                <c:pt idx="112435">
                  <c:v>11241.9</c:v>
                </c:pt>
                <c:pt idx="112436">
                  <c:v>11242</c:v>
                </c:pt>
                <c:pt idx="112437">
                  <c:v>11242.1</c:v>
                </c:pt>
                <c:pt idx="112438">
                  <c:v>11242.2</c:v>
                </c:pt>
                <c:pt idx="112439">
                  <c:v>11242.3</c:v>
                </c:pt>
                <c:pt idx="112440">
                  <c:v>11242.4</c:v>
                </c:pt>
                <c:pt idx="112441">
                  <c:v>11242.5</c:v>
                </c:pt>
                <c:pt idx="112442">
                  <c:v>11242.6</c:v>
                </c:pt>
                <c:pt idx="112443">
                  <c:v>11242.7</c:v>
                </c:pt>
                <c:pt idx="112444">
                  <c:v>11242.8</c:v>
                </c:pt>
                <c:pt idx="112445">
                  <c:v>11242.9</c:v>
                </c:pt>
                <c:pt idx="112446">
                  <c:v>11243</c:v>
                </c:pt>
                <c:pt idx="112447">
                  <c:v>11243.1</c:v>
                </c:pt>
                <c:pt idx="112448">
                  <c:v>11243.2</c:v>
                </c:pt>
                <c:pt idx="112449">
                  <c:v>11243.3</c:v>
                </c:pt>
                <c:pt idx="112450">
                  <c:v>11243.4</c:v>
                </c:pt>
                <c:pt idx="112451">
                  <c:v>11243.5</c:v>
                </c:pt>
                <c:pt idx="112452">
                  <c:v>11243.6</c:v>
                </c:pt>
                <c:pt idx="112453">
                  <c:v>11243.7</c:v>
                </c:pt>
                <c:pt idx="112454">
                  <c:v>11243.8</c:v>
                </c:pt>
                <c:pt idx="112455">
                  <c:v>11243.9</c:v>
                </c:pt>
                <c:pt idx="112456">
                  <c:v>11244</c:v>
                </c:pt>
                <c:pt idx="112457">
                  <c:v>11244.1</c:v>
                </c:pt>
                <c:pt idx="112458">
                  <c:v>11244.2</c:v>
                </c:pt>
                <c:pt idx="112459">
                  <c:v>11244.3</c:v>
                </c:pt>
                <c:pt idx="112460">
                  <c:v>11244.4</c:v>
                </c:pt>
                <c:pt idx="112461">
                  <c:v>11244.5</c:v>
                </c:pt>
                <c:pt idx="112462">
                  <c:v>11244.6</c:v>
                </c:pt>
                <c:pt idx="112463">
                  <c:v>11244.7</c:v>
                </c:pt>
                <c:pt idx="112464">
                  <c:v>11244.8</c:v>
                </c:pt>
                <c:pt idx="112465">
                  <c:v>11244.9</c:v>
                </c:pt>
                <c:pt idx="112466">
                  <c:v>11245</c:v>
                </c:pt>
                <c:pt idx="112467">
                  <c:v>11245.1</c:v>
                </c:pt>
                <c:pt idx="112468">
                  <c:v>11245.2</c:v>
                </c:pt>
                <c:pt idx="112469">
                  <c:v>11245.3</c:v>
                </c:pt>
                <c:pt idx="112470">
                  <c:v>11245.4</c:v>
                </c:pt>
                <c:pt idx="112471">
                  <c:v>11245.5</c:v>
                </c:pt>
                <c:pt idx="112472">
                  <c:v>11245.6</c:v>
                </c:pt>
                <c:pt idx="112473">
                  <c:v>11245.7</c:v>
                </c:pt>
                <c:pt idx="112474">
                  <c:v>11245.8</c:v>
                </c:pt>
                <c:pt idx="112475">
                  <c:v>11245.9</c:v>
                </c:pt>
                <c:pt idx="112476">
                  <c:v>11246</c:v>
                </c:pt>
                <c:pt idx="112477">
                  <c:v>11246.1</c:v>
                </c:pt>
                <c:pt idx="112478">
                  <c:v>11246.2</c:v>
                </c:pt>
                <c:pt idx="112479">
                  <c:v>11246.3</c:v>
                </c:pt>
                <c:pt idx="112480">
                  <c:v>11246.4</c:v>
                </c:pt>
                <c:pt idx="112481">
                  <c:v>11246.5</c:v>
                </c:pt>
                <c:pt idx="112482">
                  <c:v>11246.6</c:v>
                </c:pt>
                <c:pt idx="112483">
                  <c:v>11246.7</c:v>
                </c:pt>
                <c:pt idx="112484">
                  <c:v>11246.8</c:v>
                </c:pt>
                <c:pt idx="112485">
                  <c:v>11246.9</c:v>
                </c:pt>
                <c:pt idx="112486">
                  <c:v>11247</c:v>
                </c:pt>
                <c:pt idx="112487">
                  <c:v>11247.1</c:v>
                </c:pt>
                <c:pt idx="112488">
                  <c:v>11247.2</c:v>
                </c:pt>
                <c:pt idx="112489">
                  <c:v>11247.3</c:v>
                </c:pt>
                <c:pt idx="112490">
                  <c:v>11247.4</c:v>
                </c:pt>
                <c:pt idx="112491">
                  <c:v>11247.5</c:v>
                </c:pt>
                <c:pt idx="112492">
                  <c:v>11247.6</c:v>
                </c:pt>
                <c:pt idx="112493">
                  <c:v>11247.7</c:v>
                </c:pt>
                <c:pt idx="112494">
                  <c:v>11247.8</c:v>
                </c:pt>
                <c:pt idx="112495">
                  <c:v>11247.9</c:v>
                </c:pt>
                <c:pt idx="112496">
                  <c:v>11248</c:v>
                </c:pt>
                <c:pt idx="112497">
                  <c:v>11248.1</c:v>
                </c:pt>
                <c:pt idx="112498">
                  <c:v>11248.2</c:v>
                </c:pt>
                <c:pt idx="112499">
                  <c:v>11248.3</c:v>
                </c:pt>
                <c:pt idx="112500">
                  <c:v>11248.4</c:v>
                </c:pt>
                <c:pt idx="112501">
                  <c:v>11248.5</c:v>
                </c:pt>
                <c:pt idx="112502">
                  <c:v>11248.6</c:v>
                </c:pt>
                <c:pt idx="112503">
                  <c:v>11248.7</c:v>
                </c:pt>
                <c:pt idx="112504">
                  <c:v>11248.8</c:v>
                </c:pt>
                <c:pt idx="112505">
                  <c:v>11248.9</c:v>
                </c:pt>
                <c:pt idx="112506">
                  <c:v>11249</c:v>
                </c:pt>
                <c:pt idx="112507">
                  <c:v>11249.1</c:v>
                </c:pt>
                <c:pt idx="112508">
                  <c:v>11249.2</c:v>
                </c:pt>
                <c:pt idx="112509">
                  <c:v>11249.3</c:v>
                </c:pt>
                <c:pt idx="112510">
                  <c:v>11249.4</c:v>
                </c:pt>
                <c:pt idx="112511">
                  <c:v>11249.5</c:v>
                </c:pt>
                <c:pt idx="112512">
                  <c:v>11249.6</c:v>
                </c:pt>
                <c:pt idx="112513">
                  <c:v>11249.7</c:v>
                </c:pt>
                <c:pt idx="112514">
                  <c:v>11249.8</c:v>
                </c:pt>
                <c:pt idx="112515">
                  <c:v>11249.9</c:v>
                </c:pt>
                <c:pt idx="112516">
                  <c:v>11250</c:v>
                </c:pt>
                <c:pt idx="112517">
                  <c:v>11250.1</c:v>
                </c:pt>
                <c:pt idx="112518">
                  <c:v>11250.2</c:v>
                </c:pt>
                <c:pt idx="112519">
                  <c:v>11250.3</c:v>
                </c:pt>
                <c:pt idx="112520">
                  <c:v>11250.4</c:v>
                </c:pt>
                <c:pt idx="112521">
                  <c:v>11250.5</c:v>
                </c:pt>
                <c:pt idx="112522">
                  <c:v>11250.6</c:v>
                </c:pt>
                <c:pt idx="112523">
                  <c:v>11250.7</c:v>
                </c:pt>
                <c:pt idx="112524">
                  <c:v>11250.8</c:v>
                </c:pt>
                <c:pt idx="112525">
                  <c:v>11250.9</c:v>
                </c:pt>
                <c:pt idx="112526">
                  <c:v>11251</c:v>
                </c:pt>
                <c:pt idx="112527">
                  <c:v>11251.1</c:v>
                </c:pt>
                <c:pt idx="112528">
                  <c:v>11251.2</c:v>
                </c:pt>
                <c:pt idx="112529">
                  <c:v>11251.3</c:v>
                </c:pt>
                <c:pt idx="112530">
                  <c:v>11251.4</c:v>
                </c:pt>
                <c:pt idx="112531">
                  <c:v>11251.5</c:v>
                </c:pt>
                <c:pt idx="112532">
                  <c:v>11251.6</c:v>
                </c:pt>
                <c:pt idx="112533">
                  <c:v>11251.7</c:v>
                </c:pt>
                <c:pt idx="112534">
                  <c:v>11251.8</c:v>
                </c:pt>
                <c:pt idx="112535">
                  <c:v>11251.9</c:v>
                </c:pt>
                <c:pt idx="112536">
                  <c:v>11252</c:v>
                </c:pt>
                <c:pt idx="112537">
                  <c:v>11252.1</c:v>
                </c:pt>
                <c:pt idx="112538">
                  <c:v>11252.2</c:v>
                </c:pt>
                <c:pt idx="112539">
                  <c:v>11252.3</c:v>
                </c:pt>
                <c:pt idx="112540">
                  <c:v>11252.4</c:v>
                </c:pt>
                <c:pt idx="112541">
                  <c:v>11252.5</c:v>
                </c:pt>
                <c:pt idx="112542">
                  <c:v>11252.6</c:v>
                </c:pt>
                <c:pt idx="112543">
                  <c:v>11252.7</c:v>
                </c:pt>
                <c:pt idx="112544">
                  <c:v>11252.8</c:v>
                </c:pt>
                <c:pt idx="112545">
                  <c:v>11252.9</c:v>
                </c:pt>
                <c:pt idx="112546">
                  <c:v>11253</c:v>
                </c:pt>
                <c:pt idx="112547">
                  <c:v>11253.1</c:v>
                </c:pt>
                <c:pt idx="112548">
                  <c:v>11253.2</c:v>
                </c:pt>
                <c:pt idx="112549">
                  <c:v>11253.3</c:v>
                </c:pt>
                <c:pt idx="112550">
                  <c:v>11253.4</c:v>
                </c:pt>
                <c:pt idx="112551">
                  <c:v>11253.5</c:v>
                </c:pt>
                <c:pt idx="112552">
                  <c:v>11253.6</c:v>
                </c:pt>
                <c:pt idx="112553">
                  <c:v>11253.7</c:v>
                </c:pt>
                <c:pt idx="112554">
                  <c:v>11253.8</c:v>
                </c:pt>
                <c:pt idx="112555">
                  <c:v>11253.9</c:v>
                </c:pt>
                <c:pt idx="112556">
                  <c:v>11254</c:v>
                </c:pt>
                <c:pt idx="112557">
                  <c:v>11254.1</c:v>
                </c:pt>
                <c:pt idx="112558">
                  <c:v>11254.2</c:v>
                </c:pt>
                <c:pt idx="112559">
                  <c:v>11254.3</c:v>
                </c:pt>
                <c:pt idx="112560">
                  <c:v>11254.4</c:v>
                </c:pt>
                <c:pt idx="112561">
                  <c:v>11254.5</c:v>
                </c:pt>
                <c:pt idx="112562">
                  <c:v>11254.6</c:v>
                </c:pt>
                <c:pt idx="112563">
                  <c:v>11254.7</c:v>
                </c:pt>
                <c:pt idx="112564">
                  <c:v>11254.8</c:v>
                </c:pt>
                <c:pt idx="112565">
                  <c:v>11254.9</c:v>
                </c:pt>
                <c:pt idx="112566">
                  <c:v>11255</c:v>
                </c:pt>
                <c:pt idx="112567">
                  <c:v>11255.1</c:v>
                </c:pt>
                <c:pt idx="112568">
                  <c:v>11255.2</c:v>
                </c:pt>
                <c:pt idx="112569">
                  <c:v>11255.3</c:v>
                </c:pt>
                <c:pt idx="112570">
                  <c:v>11255.4</c:v>
                </c:pt>
                <c:pt idx="112571">
                  <c:v>11255.5</c:v>
                </c:pt>
                <c:pt idx="112572">
                  <c:v>11255.6</c:v>
                </c:pt>
                <c:pt idx="112573">
                  <c:v>11255.7</c:v>
                </c:pt>
                <c:pt idx="112574">
                  <c:v>11255.8</c:v>
                </c:pt>
                <c:pt idx="112575">
                  <c:v>11255.9</c:v>
                </c:pt>
                <c:pt idx="112576">
                  <c:v>11256</c:v>
                </c:pt>
                <c:pt idx="112577">
                  <c:v>11256.1</c:v>
                </c:pt>
                <c:pt idx="112578">
                  <c:v>11256.2</c:v>
                </c:pt>
                <c:pt idx="112579">
                  <c:v>11256.3</c:v>
                </c:pt>
                <c:pt idx="112580">
                  <c:v>11256.4</c:v>
                </c:pt>
                <c:pt idx="112581">
                  <c:v>11256.5</c:v>
                </c:pt>
                <c:pt idx="112582">
                  <c:v>11256.6</c:v>
                </c:pt>
                <c:pt idx="112583">
                  <c:v>11256.7</c:v>
                </c:pt>
                <c:pt idx="112584">
                  <c:v>11256.8</c:v>
                </c:pt>
                <c:pt idx="112585">
                  <c:v>11256.9</c:v>
                </c:pt>
                <c:pt idx="112586">
                  <c:v>11257</c:v>
                </c:pt>
                <c:pt idx="112587">
                  <c:v>11257.1</c:v>
                </c:pt>
                <c:pt idx="112588">
                  <c:v>11257.2</c:v>
                </c:pt>
                <c:pt idx="112589">
                  <c:v>11257.3</c:v>
                </c:pt>
                <c:pt idx="112590">
                  <c:v>11257.4</c:v>
                </c:pt>
                <c:pt idx="112591">
                  <c:v>11257.5</c:v>
                </c:pt>
                <c:pt idx="112592">
                  <c:v>11257.6</c:v>
                </c:pt>
                <c:pt idx="112593">
                  <c:v>11257.7</c:v>
                </c:pt>
                <c:pt idx="112594">
                  <c:v>11257.8</c:v>
                </c:pt>
                <c:pt idx="112595">
                  <c:v>11257.9</c:v>
                </c:pt>
                <c:pt idx="112596">
                  <c:v>11258</c:v>
                </c:pt>
                <c:pt idx="112597">
                  <c:v>11258.1</c:v>
                </c:pt>
                <c:pt idx="112598">
                  <c:v>11258.2</c:v>
                </c:pt>
                <c:pt idx="112599">
                  <c:v>11258.3</c:v>
                </c:pt>
                <c:pt idx="112600">
                  <c:v>11258.4</c:v>
                </c:pt>
                <c:pt idx="112601">
                  <c:v>11258.5</c:v>
                </c:pt>
                <c:pt idx="112602">
                  <c:v>11258.6</c:v>
                </c:pt>
                <c:pt idx="112603">
                  <c:v>11258.7</c:v>
                </c:pt>
                <c:pt idx="112604">
                  <c:v>11258.8</c:v>
                </c:pt>
                <c:pt idx="112605">
                  <c:v>11258.9</c:v>
                </c:pt>
                <c:pt idx="112606">
                  <c:v>11259</c:v>
                </c:pt>
                <c:pt idx="112607">
                  <c:v>11259.1</c:v>
                </c:pt>
                <c:pt idx="112608">
                  <c:v>11259.2</c:v>
                </c:pt>
                <c:pt idx="112609">
                  <c:v>11259.3</c:v>
                </c:pt>
                <c:pt idx="112610">
                  <c:v>11259.4</c:v>
                </c:pt>
                <c:pt idx="112611">
                  <c:v>11259.5</c:v>
                </c:pt>
                <c:pt idx="112612">
                  <c:v>11259.6</c:v>
                </c:pt>
                <c:pt idx="112613">
                  <c:v>11259.7</c:v>
                </c:pt>
                <c:pt idx="112614">
                  <c:v>11259.8</c:v>
                </c:pt>
                <c:pt idx="112615">
                  <c:v>11259.9</c:v>
                </c:pt>
                <c:pt idx="112616">
                  <c:v>11260</c:v>
                </c:pt>
                <c:pt idx="112617">
                  <c:v>11260.1</c:v>
                </c:pt>
                <c:pt idx="112618">
                  <c:v>11260.2</c:v>
                </c:pt>
                <c:pt idx="112619">
                  <c:v>11260.3</c:v>
                </c:pt>
                <c:pt idx="112620">
                  <c:v>11260.4</c:v>
                </c:pt>
                <c:pt idx="112621">
                  <c:v>11260.5</c:v>
                </c:pt>
                <c:pt idx="112622">
                  <c:v>11260.6</c:v>
                </c:pt>
                <c:pt idx="112623">
                  <c:v>11260.7</c:v>
                </c:pt>
                <c:pt idx="112624">
                  <c:v>11260.8</c:v>
                </c:pt>
                <c:pt idx="112625">
                  <c:v>11260.9</c:v>
                </c:pt>
                <c:pt idx="112626">
                  <c:v>11261</c:v>
                </c:pt>
                <c:pt idx="112627">
                  <c:v>11261.1</c:v>
                </c:pt>
                <c:pt idx="112628">
                  <c:v>11261.2</c:v>
                </c:pt>
                <c:pt idx="112629">
                  <c:v>11261.3</c:v>
                </c:pt>
                <c:pt idx="112630">
                  <c:v>11261.4</c:v>
                </c:pt>
                <c:pt idx="112631">
                  <c:v>11261.5</c:v>
                </c:pt>
                <c:pt idx="112632">
                  <c:v>11261.6</c:v>
                </c:pt>
                <c:pt idx="112633">
                  <c:v>11261.7</c:v>
                </c:pt>
                <c:pt idx="112634">
                  <c:v>11261.8</c:v>
                </c:pt>
                <c:pt idx="112635">
                  <c:v>11261.9</c:v>
                </c:pt>
                <c:pt idx="112636">
                  <c:v>11262</c:v>
                </c:pt>
                <c:pt idx="112637">
                  <c:v>11262.1</c:v>
                </c:pt>
                <c:pt idx="112638">
                  <c:v>11262.2</c:v>
                </c:pt>
                <c:pt idx="112639">
                  <c:v>11262.3</c:v>
                </c:pt>
                <c:pt idx="112640">
                  <c:v>11262.4</c:v>
                </c:pt>
                <c:pt idx="112641">
                  <c:v>11262.5</c:v>
                </c:pt>
                <c:pt idx="112642">
                  <c:v>11262.6</c:v>
                </c:pt>
                <c:pt idx="112643">
                  <c:v>11262.7</c:v>
                </c:pt>
                <c:pt idx="112644">
                  <c:v>11262.8</c:v>
                </c:pt>
                <c:pt idx="112645">
                  <c:v>11262.9</c:v>
                </c:pt>
                <c:pt idx="112646">
                  <c:v>11263</c:v>
                </c:pt>
                <c:pt idx="112647">
                  <c:v>11263.1</c:v>
                </c:pt>
                <c:pt idx="112648">
                  <c:v>11263.2</c:v>
                </c:pt>
                <c:pt idx="112649">
                  <c:v>11263.3</c:v>
                </c:pt>
                <c:pt idx="112650">
                  <c:v>11263.4</c:v>
                </c:pt>
                <c:pt idx="112651">
                  <c:v>11263.5</c:v>
                </c:pt>
                <c:pt idx="112652">
                  <c:v>11263.6</c:v>
                </c:pt>
                <c:pt idx="112653">
                  <c:v>11263.7</c:v>
                </c:pt>
                <c:pt idx="112654">
                  <c:v>11263.8</c:v>
                </c:pt>
                <c:pt idx="112655">
                  <c:v>11263.9</c:v>
                </c:pt>
                <c:pt idx="112656">
                  <c:v>11264</c:v>
                </c:pt>
                <c:pt idx="112657">
                  <c:v>11264.1</c:v>
                </c:pt>
                <c:pt idx="112658">
                  <c:v>11264.2</c:v>
                </c:pt>
                <c:pt idx="112659">
                  <c:v>11264.3</c:v>
                </c:pt>
                <c:pt idx="112660">
                  <c:v>11264.4</c:v>
                </c:pt>
                <c:pt idx="112661">
                  <c:v>11264.5</c:v>
                </c:pt>
                <c:pt idx="112662">
                  <c:v>11264.6</c:v>
                </c:pt>
                <c:pt idx="112663">
                  <c:v>11264.7</c:v>
                </c:pt>
                <c:pt idx="112664">
                  <c:v>11264.8</c:v>
                </c:pt>
                <c:pt idx="112665">
                  <c:v>11264.9</c:v>
                </c:pt>
                <c:pt idx="112666">
                  <c:v>11265</c:v>
                </c:pt>
                <c:pt idx="112667">
                  <c:v>11265.1</c:v>
                </c:pt>
                <c:pt idx="112668">
                  <c:v>11265.2</c:v>
                </c:pt>
                <c:pt idx="112669">
                  <c:v>11265.3</c:v>
                </c:pt>
                <c:pt idx="112670">
                  <c:v>11265.4</c:v>
                </c:pt>
                <c:pt idx="112671">
                  <c:v>11265.5</c:v>
                </c:pt>
                <c:pt idx="112672">
                  <c:v>11265.6</c:v>
                </c:pt>
                <c:pt idx="112673">
                  <c:v>11265.7</c:v>
                </c:pt>
                <c:pt idx="112674">
                  <c:v>11265.8</c:v>
                </c:pt>
                <c:pt idx="112675">
                  <c:v>11265.9</c:v>
                </c:pt>
                <c:pt idx="112676">
                  <c:v>11266</c:v>
                </c:pt>
                <c:pt idx="112677">
                  <c:v>11266.1</c:v>
                </c:pt>
                <c:pt idx="112678">
                  <c:v>11266.2</c:v>
                </c:pt>
                <c:pt idx="112679">
                  <c:v>11266.3</c:v>
                </c:pt>
                <c:pt idx="112680">
                  <c:v>11266.4</c:v>
                </c:pt>
                <c:pt idx="112681">
                  <c:v>11266.5</c:v>
                </c:pt>
                <c:pt idx="112682">
                  <c:v>11266.6</c:v>
                </c:pt>
                <c:pt idx="112683">
                  <c:v>11266.7</c:v>
                </c:pt>
                <c:pt idx="112684">
                  <c:v>11266.8</c:v>
                </c:pt>
                <c:pt idx="112685">
                  <c:v>11266.9</c:v>
                </c:pt>
                <c:pt idx="112686">
                  <c:v>11267</c:v>
                </c:pt>
                <c:pt idx="112687">
                  <c:v>11267.1</c:v>
                </c:pt>
                <c:pt idx="112688">
                  <c:v>11267.2</c:v>
                </c:pt>
                <c:pt idx="112689">
                  <c:v>11267.3</c:v>
                </c:pt>
                <c:pt idx="112690">
                  <c:v>11267.4</c:v>
                </c:pt>
                <c:pt idx="112691">
                  <c:v>11267.5</c:v>
                </c:pt>
                <c:pt idx="112692">
                  <c:v>11267.6</c:v>
                </c:pt>
                <c:pt idx="112693">
                  <c:v>11267.7</c:v>
                </c:pt>
                <c:pt idx="112694">
                  <c:v>11267.8</c:v>
                </c:pt>
                <c:pt idx="112695">
                  <c:v>11267.9</c:v>
                </c:pt>
                <c:pt idx="112696">
                  <c:v>11268</c:v>
                </c:pt>
                <c:pt idx="112697">
                  <c:v>11268.1</c:v>
                </c:pt>
                <c:pt idx="112698">
                  <c:v>11268.2</c:v>
                </c:pt>
                <c:pt idx="112699">
                  <c:v>11268.3</c:v>
                </c:pt>
                <c:pt idx="112700">
                  <c:v>11268.4</c:v>
                </c:pt>
                <c:pt idx="112701">
                  <c:v>11268.5</c:v>
                </c:pt>
                <c:pt idx="112702">
                  <c:v>11268.6</c:v>
                </c:pt>
                <c:pt idx="112703">
                  <c:v>11268.7</c:v>
                </c:pt>
                <c:pt idx="112704">
                  <c:v>11268.8</c:v>
                </c:pt>
                <c:pt idx="112705">
                  <c:v>11268.9</c:v>
                </c:pt>
                <c:pt idx="112706">
                  <c:v>11269</c:v>
                </c:pt>
                <c:pt idx="112707">
                  <c:v>11269.1</c:v>
                </c:pt>
                <c:pt idx="112708">
                  <c:v>11269.2</c:v>
                </c:pt>
                <c:pt idx="112709">
                  <c:v>11269.3</c:v>
                </c:pt>
                <c:pt idx="112710">
                  <c:v>11269.4</c:v>
                </c:pt>
                <c:pt idx="112711">
                  <c:v>11269.5</c:v>
                </c:pt>
                <c:pt idx="112712">
                  <c:v>11269.6</c:v>
                </c:pt>
                <c:pt idx="112713">
                  <c:v>11269.7</c:v>
                </c:pt>
                <c:pt idx="112714">
                  <c:v>11269.8</c:v>
                </c:pt>
                <c:pt idx="112715">
                  <c:v>11269.9</c:v>
                </c:pt>
                <c:pt idx="112716">
                  <c:v>11270</c:v>
                </c:pt>
                <c:pt idx="112717">
                  <c:v>11270.1</c:v>
                </c:pt>
                <c:pt idx="112718">
                  <c:v>11270.2</c:v>
                </c:pt>
                <c:pt idx="112719">
                  <c:v>11270.3</c:v>
                </c:pt>
                <c:pt idx="112720">
                  <c:v>11270.4</c:v>
                </c:pt>
                <c:pt idx="112721">
                  <c:v>11270.5</c:v>
                </c:pt>
                <c:pt idx="112722">
                  <c:v>11270.6</c:v>
                </c:pt>
                <c:pt idx="112723">
                  <c:v>11270.7</c:v>
                </c:pt>
                <c:pt idx="112724">
                  <c:v>11270.8</c:v>
                </c:pt>
                <c:pt idx="112725">
                  <c:v>11270.9</c:v>
                </c:pt>
                <c:pt idx="112726">
                  <c:v>11271</c:v>
                </c:pt>
                <c:pt idx="112727">
                  <c:v>11271.1</c:v>
                </c:pt>
                <c:pt idx="112728">
                  <c:v>11271.2</c:v>
                </c:pt>
                <c:pt idx="112729">
                  <c:v>11271.3</c:v>
                </c:pt>
                <c:pt idx="112730">
                  <c:v>11271.4</c:v>
                </c:pt>
                <c:pt idx="112731">
                  <c:v>11271.5</c:v>
                </c:pt>
                <c:pt idx="112732">
                  <c:v>11271.6</c:v>
                </c:pt>
                <c:pt idx="112733">
                  <c:v>11271.7</c:v>
                </c:pt>
                <c:pt idx="112734">
                  <c:v>11271.8</c:v>
                </c:pt>
                <c:pt idx="112735">
                  <c:v>11271.9</c:v>
                </c:pt>
                <c:pt idx="112736">
                  <c:v>11272</c:v>
                </c:pt>
                <c:pt idx="112737">
                  <c:v>11272.1</c:v>
                </c:pt>
                <c:pt idx="112738">
                  <c:v>11272.2</c:v>
                </c:pt>
                <c:pt idx="112739">
                  <c:v>11272.3</c:v>
                </c:pt>
                <c:pt idx="112740">
                  <c:v>11272.4</c:v>
                </c:pt>
                <c:pt idx="112741">
                  <c:v>11272.5</c:v>
                </c:pt>
                <c:pt idx="112742">
                  <c:v>11272.6</c:v>
                </c:pt>
                <c:pt idx="112743">
                  <c:v>11272.7</c:v>
                </c:pt>
                <c:pt idx="112744">
                  <c:v>11272.8</c:v>
                </c:pt>
                <c:pt idx="112745">
                  <c:v>11272.9</c:v>
                </c:pt>
                <c:pt idx="112746">
                  <c:v>11273</c:v>
                </c:pt>
                <c:pt idx="112747">
                  <c:v>11273.1</c:v>
                </c:pt>
                <c:pt idx="112748">
                  <c:v>11273.2</c:v>
                </c:pt>
                <c:pt idx="112749">
                  <c:v>11273.3</c:v>
                </c:pt>
                <c:pt idx="112750">
                  <c:v>11273.4</c:v>
                </c:pt>
                <c:pt idx="112751">
                  <c:v>11273.5</c:v>
                </c:pt>
                <c:pt idx="112752">
                  <c:v>11273.6</c:v>
                </c:pt>
                <c:pt idx="112753">
                  <c:v>11273.7</c:v>
                </c:pt>
                <c:pt idx="112754">
                  <c:v>11273.8</c:v>
                </c:pt>
                <c:pt idx="112755">
                  <c:v>11273.9</c:v>
                </c:pt>
                <c:pt idx="112756">
                  <c:v>11274</c:v>
                </c:pt>
                <c:pt idx="112757">
                  <c:v>11274.1</c:v>
                </c:pt>
                <c:pt idx="112758">
                  <c:v>11274.2</c:v>
                </c:pt>
                <c:pt idx="112759">
                  <c:v>11274.3</c:v>
                </c:pt>
                <c:pt idx="112760">
                  <c:v>11274.4</c:v>
                </c:pt>
                <c:pt idx="112761">
                  <c:v>11274.5</c:v>
                </c:pt>
                <c:pt idx="112762">
                  <c:v>11274.6</c:v>
                </c:pt>
                <c:pt idx="112763">
                  <c:v>11274.7</c:v>
                </c:pt>
                <c:pt idx="112764">
                  <c:v>11274.8</c:v>
                </c:pt>
                <c:pt idx="112765">
                  <c:v>11274.9</c:v>
                </c:pt>
                <c:pt idx="112766">
                  <c:v>11275</c:v>
                </c:pt>
                <c:pt idx="112767">
                  <c:v>11275.1</c:v>
                </c:pt>
                <c:pt idx="112768">
                  <c:v>11275.2</c:v>
                </c:pt>
                <c:pt idx="112769">
                  <c:v>11275.3</c:v>
                </c:pt>
                <c:pt idx="112770">
                  <c:v>11275.4</c:v>
                </c:pt>
                <c:pt idx="112771">
                  <c:v>11275.5</c:v>
                </c:pt>
                <c:pt idx="112772">
                  <c:v>11275.6</c:v>
                </c:pt>
                <c:pt idx="112773">
                  <c:v>11275.7</c:v>
                </c:pt>
                <c:pt idx="112774">
                  <c:v>11275.8</c:v>
                </c:pt>
                <c:pt idx="112775">
                  <c:v>11275.9</c:v>
                </c:pt>
                <c:pt idx="112776">
                  <c:v>11276</c:v>
                </c:pt>
                <c:pt idx="112777">
                  <c:v>11276.1</c:v>
                </c:pt>
                <c:pt idx="112778">
                  <c:v>11276.2</c:v>
                </c:pt>
                <c:pt idx="112779">
                  <c:v>11276.3</c:v>
                </c:pt>
                <c:pt idx="112780">
                  <c:v>11276.4</c:v>
                </c:pt>
                <c:pt idx="112781">
                  <c:v>11276.5</c:v>
                </c:pt>
                <c:pt idx="112782">
                  <c:v>11276.6</c:v>
                </c:pt>
                <c:pt idx="112783">
                  <c:v>11276.7</c:v>
                </c:pt>
                <c:pt idx="112784">
                  <c:v>11276.8</c:v>
                </c:pt>
                <c:pt idx="112785">
                  <c:v>11276.9</c:v>
                </c:pt>
                <c:pt idx="112786">
                  <c:v>11277</c:v>
                </c:pt>
                <c:pt idx="112787">
                  <c:v>11277.1</c:v>
                </c:pt>
                <c:pt idx="112788">
                  <c:v>11277.2</c:v>
                </c:pt>
                <c:pt idx="112789">
                  <c:v>11277.3</c:v>
                </c:pt>
                <c:pt idx="112790">
                  <c:v>11277.4</c:v>
                </c:pt>
                <c:pt idx="112791">
                  <c:v>11277.5</c:v>
                </c:pt>
                <c:pt idx="112792">
                  <c:v>11277.6</c:v>
                </c:pt>
                <c:pt idx="112793">
                  <c:v>11277.7</c:v>
                </c:pt>
                <c:pt idx="112794">
                  <c:v>11277.8</c:v>
                </c:pt>
                <c:pt idx="112795">
                  <c:v>11277.9</c:v>
                </c:pt>
                <c:pt idx="112796">
                  <c:v>11278</c:v>
                </c:pt>
                <c:pt idx="112797">
                  <c:v>11278.1</c:v>
                </c:pt>
                <c:pt idx="112798">
                  <c:v>11278.2</c:v>
                </c:pt>
                <c:pt idx="112799">
                  <c:v>11278.3</c:v>
                </c:pt>
                <c:pt idx="112800">
                  <c:v>11278.4</c:v>
                </c:pt>
                <c:pt idx="112801">
                  <c:v>11278.5</c:v>
                </c:pt>
                <c:pt idx="112802">
                  <c:v>11278.6</c:v>
                </c:pt>
                <c:pt idx="112803">
                  <c:v>11278.7</c:v>
                </c:pt>
                <c:pt idx="112804">
                  <c:v>11278.8</c:v>
                </c:pt>
                <c:pt idx="112805">
                  <c:v>11278.9</c:v>
                </c:pt>
                <c:pt idx="112806">
                  <c:v>11279</c:v>
                </c:pt>
                <c:pt idx="112807">
                  <c:v>11279.1</c:v>
                </c:pt>
                <c:pt idx="112808">
                  <c:v>11279.2</c:v>
                </c:pt>
                <c:pt idx="112809">
                  <c:v>11279.3</c:v>
                </c:pt>
                <c:pt idx="112810">
                  <c:v>11279.4</c:v>
                </c:pt>
                <c:pt idx="112811">
                  <c:v>11279.5</c:v>
                </c:pt>
                <c:pt idx="112812">
                  <c:v>11279.6</c:v>
                </c:pt>
                <c:pt idx="112813">
                  <c:v>11279.7</c:v>
                </c:pt>
                <c:pt idx="112814">
                  <c:v>11279.8</c:v>
                </c:pt>
                <c:pt idx="112815">
                  <c:v>11279.9</c:v>
                </c:pt>
                <c:pt idx="112816">
                  <c:v>11280</c:v>
                </c:pt>
                <c:pt idx="112817">
                  <c:v>11280.1</c:v>
                </c:pt>
                <c:pt idx="112818">
                  <c:v>11280.2</c:v>
                </c:pt>
                <c:pt idx="112819">
                  <c:v>11280.3</c:v>
                </c:pt>
                <c:pt idx="112820">
                  <c:v>11280.4</c:v>
                </c:pt>
                <c:pt idx="112821">
                  <c:v>11280.5</c:v>
                </c:pt>
                <c:pt idx="112822">
                  <c:v>11280.6</c:v>
                </c:pt>
                <c:pt idx="112823">
                  <c:v>11280.7</c:v>
                </c:pt>
                <c:pt idx="112824">
                  <c:v>11280.8</c:v>
                </c:pt>
                <c:pt idx="112825">
                  <c:v>11280.9</c:v>
                </c:pt>
                <c:pt idx="112826">
                  <c:v>11281</c:v>
                </c:pt>
                <c:pt idx="112827">
                  <c:v>11281.1</c:v>
                </c:pt>
                <c:pt idx="112828">
                  <c:v>11281.2</c:v>
                </c:pt>
                <c:pt idx="112829">
                  <c:v>11281.3</c:v>
                </c:pt>
                <c:pt idx="112830">
                  <c:v>11281.4</c:v>
                </c:pt>
                <c:pt idx="112831">
                  <c:v>11281.5</c:v>
                </c:pt>
                <c:pt idx="112832">
                  <c:v>11281.6</c:v>
                </c:pt>
                <c:pt idx="112833">
                  <c:v>11281.7</c:v>
                </c:pt>
                <c:pt idx="112834">
                  <c:v>11281.8</c:v>
                </c:pt>
                <c:pt idx="112835">
                  <c:v>11281.9</c:v>
                </c:pt>
                <c:pt idx="112836">
                  <c:v>11282</c:v>
                </c:pt>
                <c:pt idx="112837">
                  <c:v>11282.1</c:v>
                </c:pt>
                <c:pt idx="112838">
                  <c:v>11282.2</c:v>
                </c:pt>
                <c:pt idx="112839">
                  <c:v>11282.3</c:v>
                </c:pt>
                <c:pt idx="112840">
                  <c:v>11282.4</c:v>
                </c:pt>
                <c:pt idx="112841">
                  <c:v>11282.5</c:v>
                </c:pt>
                <c:pt idx="112842">
                  <c:v>11282.6</c:v>
                </c:pt>
                <c:pt idx="112843">
                  <c:v>11282.7</c:v>
                </c:pt>
                <c:pt idx="112844">
                  <c:v>11282.8</c:v>
                </c:pt>
                <c:pt idx="112845">
                  <c:v>11282.9</c:v>
                </c:pt>
                <c:pt idx="112846">
                  <c:v>11283</c:v>
                </c:pt>
                <c:pt idx="112847">
                  <c:v>11283.1</c:v>
                </c:pt>
                <c:pt idx="112848">
                  <c:v>11283.2</c:v>
                </c:pt>
                <c:pt idx="112849">
                  <c:v>11283.3</c:v>
                </c:pt>
                <c:pt idx="112850">
                  <c:v>11283.4</c:v>
                </c:pt>
                <c:pt idx="112851">
                  <c:v>11283.5</c:v>
                </c:pt>
                <c:pt idx="112852">
                  <c:v>11283.6</c:v>
                </c:pt>
                <c:pt idx="112853">
                  <c:v>11283.7</c:v>
                </c:pt>
                <c:pt idx="112854">
                  <c:v>11283.8</c:v>
                </c:pt>
                <c:pt idx="112855">
                  <c:v>11283.9</c:v>
                </c:pt>
                <c:pt idx="112856">
                  <c:v>11284</c:v>
                </c:pt>
                <c:pt idx="112857">
                  <c:v>11284.1</c:v>
                </c:pt>
                <c:pt idx="112858">
                  <c:v>11284.2</c:v>
                </c:pt>
                <c:pt idx="112859">
                  <c:v>11284.3</c:v>
                </c:pt>
                <c:pt idx="112860">
                  <c:v>11284.4</c:v>
                </c:pt>
                <c:pt idx="112861">
                  <c:v>11284.5</c:v>
                </c:pt>
                <c:pt idx="112862">
                  <c:v>11284.6</c:v>
                </c:pt>
                <c:pt idx="112863">
                  <c:v>11284.7</c:v>
                </c:pt>
                <c:pt idx="112864">
                  <c:v>11284.8</c:v>
                </c:pt>
                <c:pt idx="112865">
                  <c:v>11284.9</c:v>
                </c:pt>
                <c:pt idx="112866">
                  <c:v>11285</c:v>
                </c:pt>
                <c:pt idx="112867">
                  <c:v>11285.1</c:v>
                </c:pt>
                <c:pt idx="112868">
                  <c:v>11285.2</c:v>
                </c:pt>
                <c:pt idx="112869">
                  <c:v>11285.3</c:v>
                </c:pt>
                <c:pt idx="112870">
                  <c:v>11285.4</c:v>
                </c:pt>
                <c:pt idx="112871">
                  <c:v>11285.5</c:v>
                </c:pt>
                <c:pt idx="112872">
                  <c:v>11285.6</c:v>
                </c:pt>
                <c:pt idx="112873">
                  <c:v>11285.7</c:v>
                </c:pt>
                <c:pt idx="112874">
                  <c:v>11285.8</c:v>
                </c:pt>
                <c:pt idx="112875">
                  <c:v>11285.9</c:v>
                </c:pt>
                <c:pt idx="112876">
                  <c:v>11286</c:v>
                </c:pt>
                <c:pt idx="112877">
                  <c:v>11286.1</c:v>
                </c:pt>
                <c:pt idx="112878">
                  <c:v>11286.2</c:v>
                </c:pt>
                <c:pt idx="112879">
                  <c:v>11286.3</c:v>
                </c:pt>
                <c:pt idx="112880">
                  <c:v>11286.4</c:v>
                </c:pt>
                <c:pt idx="112881">
                  <c:v>11286.5</c:v>
                </c:pt>
                <c:pt idx="112882">
                  <c:v>11286.6</c:v>
                </c:pt>
                <c:pt idx="112883">
                  <c:v>11286.7</c:v>
                </c:pt>
                <c:pt idx="112884">
                  <c:v>11286.8</c:v>
                </c:pt>
                <c:pt idx="112885">
                  <c:v>11286.9</c:v>
                </c:pt>
                <c:pt idx="112886">
                  <c:v>11287</c:v>
                </c:pt>
                <c:pt idx="112887">
                  <c:v>11287.1</c:v>
                </c:pt>
                <c:pt idx="112888">
                  <c:v>11287.2</c:v>
                </c:pt>
                <c:pt idx="112889">
                  <c:v>11287.3</c:v>
                </c:pt>
                <c:pt idx="112890">
                  <c:v>11287.4</c:v>
                </c:pt>
                <c:pt idx="112891">
                  <c:v>11287.5</c:v>
                </c:pt>
                <c:pt idx="112892">
                  <c:v>11287.6</c:v>
                </c:pt>
                <c:pt idx="112893">
                  <c:v>11287.7</c:v>
                </c:pt>
                <c:pt idx="112894">
                  <c:v>11287.8</c:v>
                </c:pt>
                <c:pt idx="112895">
                  <c:v>11287.9</c:v>
                </c:pt>
                <c:pt idx="112896">
                  <c:v>11288</c:v>
                </c:pt>
                <c:pt idx="112897">
                  <c:v>11288.1</c:v>
                </c:pt>
                <c:pt idx="112898">
                  <c:v>11288.2</c:v>
                </c:pt>
                <c:pt idx="112899">
                  <c:v>11288.3</c:v>
                </c:pt>
                <c:pt idx="112900">
                  <c:v>11288.4</c:v>
                </c:pt>
                <c:pt idx="112901">
                  <c:v>11288.5</c:v>
                </c:pt>
                <c:pt idx="112902">
                  <c:v>11288.6</c:v>
                </c:pt>
                <c:pt idx="112903">
                  <c:v>11288.7</c:v>
                </c:pt>
                <c:pt idx="112904">
                  <c:v>11288.8</c:v>
                </c:pt>
                <c:pt idx="112905">
                  <c:v>11288.9</c:v>
                </c:pt>
                <c:pt idx="112906">
                  <c:v>11289</c:v>
                </c:pt>
                <c:pt idx="112907">
                  <c:v>11289.1</c:v>
                </c:pt>
                <c:pt idx="112908">
                  <c:v>11289.2</c:v>
                </c:pt>
                <c:pt idx="112909">
                  <c:v>11289.3</c:v>
                </c:pt>
                <c:pt idx="112910">
                  <c:v>11289.4</c:v>
                </c:pt>
                <c:pt idx="112911">
                  <c:v>11289.5</c:v>
                </c:pt>
                <c:pt idx="112912">
                  <c:v>11289.6</c:v>
                </c:pt>
                <c:pt idx="112913">
                  <c:v>11289.7</c:v>
                </c:pt>
                <c:pt idx="112914">
                  <c:v>11289.8</c:v>
                </c:pt>
                <c:pt idx="112915">
                  <c:v>11289.9</c:v>
                </c:pt>
                <c:pt idx="112916">
                  <c:v>11290</c:v>
                </c:pt>
                <c:pt idx="112917">
                  <c:v>11290.1</c:v>
                </c:pt>
                <c:pt idx="112918">
                  <c:v>11290.2</c:v>
                </c:pt>
                <c:pt idx="112919">
                  <c:v>11290.3</c:v>
                </c:pt>
                <c:pt idx="112920">
                  <c:v>11290.4</c:v>
                </c:pt>
                <c:pt idx="112921">
                  <c:v>11290.5</c:v>
                </c:pt>
                <c:pt idx="112922">
                  <c:v>11290.6</c:v>
                </c:pt>
                <c:pt idx="112923">
                  <c:v>11290.7</c:v>
                </c:pt>
                <c:pt idx="112924">
                  <c:v>11290.8</c:v>
                </c:pt>
                <c:pt idx="112925">
                  <c:v>11290.9</c:v>
                </c:pt>
                <c:pt idx="112926">
                  <c:v>11291</c:v>
                </c:pt>
                <c:pt idx="112927">
                  <c:v>11291.1</c:v>
                </c:pt>
                <c:pt idx="112928">
                  <c:v>11291.2</c:v>
                </c:pt>
                <c:pt idx="112929">
                  <c:v>11291.3</c:v>
                </c:pt>
                <c:pt idx="112930">
                  <c:v>11291.4</c:v>
                </c:pt>
                <c:pt idx="112931">
                  <c:v>11291.5</c:v>
                </c:pt>
                <c:pt idx="112932">
                  <c:v>11291.6</c:v>
                </c:pt>
                <c:pt idx="112933">
                  <c:v>11291.7</c:v>
                </c:pt>
                <c:pt idx="112934">
                  <c:v>11291.8</c:v>
                </c:pt>
                <c:pt idx="112935">
                  <c:v>11291.9</c:v>
                </c:pt>
                <c:pt idx="112936">
                  <c:v>11292</c:v>
                </c:pt>
                <c:pt idx="112937">
                  <c:v>11292.1</c:v>
                </c:pt>
                <c:pt idx="112938">
                  <c:v>11292.2</c:v>
                </c:pt>
                <c:pt idx="112939">
                  <c:v>11292.3</c:v>
                </c:pt>
                <c:pt idx="112940">
                  <c:v>11292.4</c:v>
                </c:pt>
                <c:pt idx="112941">
                  <c:v>11292.5</c:v>
                </c:pt>
                <c:pt idx="112942">
                  <c:v>11292.6</c:v>
                </c:pt>
                <c:pt idx="112943">
                  <c:v>11292.7</c:v>
                </c:pt>
                <c:pt idx="112944">
                  <c:v>11292.8</c:v>
                </c:pt>
                <c:pt idx="112945">
                  <c:v>11292.9</c:v>
                </c:pt>
                <c:pt idx="112946">
                  <c:v>11293</c:v>
                </c:pt>
                <c:pt idx="112947">
                  <c:v>11293.1</c:v>
                </c:pt>
                <c:pt idx="112948">
                  <c:v>11293.2</c:v>
                </c:pt>
                <c:pt idx="112949">
                  <c:v>11293.3</c:v>
                </c:pt>
                <c:pt idx="112950">
                  <c:v>11293.4</c:v>
                </c:pt>
                <c:pt idx="112951">
                  <c:v>11293.5</c:v>
                </c:pt>
                <c:pt idx="112952">
                  <c:v>11293.6</c:v>
                </c:pt>
                <c:pt idx="112953">
                  <c:v>11293.7</c:v>
                </c:pt>
                <c:pt idx="112954">
                  <c:v>11293.8</c:v>
                </c:pt>
                <c:pt idx="112955">
                  <c:v>11293.9</c:v>
                </c:pt>
                <c:pt idx="112956">
                  <c:v>11294</c:v>
                </c:pt>
                <c:pt idx="112957">
                  <c:v>11294.1</c:v>
                </c:pt>
                <c:pt idx="112958">
                  <c:v>11294.2</c:v>
                </c:pt>
                <c:pt idx="112959">
                  <c:v>11294.3</c:v>
                </c:pt>
                <c:pt idx="112960">
                  <c:v>11294.4</c:v>
                </c:pt>
                <c:pt idx="112961">
                  <c:v>11294.5</c:v>
                </c:pt>
                <c:pt idx="112962">
                  <c:v>11294.6</c:v>
                </c:pt>
                <c:pt idx="112963">
                  <c:v>11294.7</c:v>
                </c:pt>
                <c:pt idx="112964">
                  <c:v>11294.8</c:v>
                </c:pt>
                <c:pt idx="112965">
                  <c:v>11294.9</c:v>
                </c:pt>
                <c:pt idx="112966">
                  <c:v>11295</c:v>
                </c:pt>
                <c:pt idx="112967">
                  <c:v>11295.1</c:v>
                </c:pt>
                <c:pt idx="112968">
                  <c:v>11295.2</c:v>
                </c:pt>
                <c:pt idx="112969">
                  <c:v>11295.3</c:v>
                </c:pt>
                <c:pt idx="112970">
                  <c:v>11295.4</c:v>
                </c:pt>
                <c:pt idx="112971">
                  <c:v>11295.5</c:v>
                </c:pt>
                <c:pt idx="112972">
                  <c:v>11295.6</c:v>
                </c:pt>
                <c:pt idx="112973">
                  <c:v>11295.7</c:v>
                </c:pt>
                <c:pt idx="112974">
                  <c:v>11295.8</c:v>
                </c:pt>
                <c:pt idx="112975">
                  <c:v>11295.9</c:v>
                </c:pt>
                <c:pt idx="112976">
                  <c:v>11296</c:v>
                </c:pt>
                <c:pt idx="112977">
                  <c:v>11296.1</c:v>
                </c:pt>
                <c:pt idx="112978">
                  <c:v>11296.2</c:v>
                </c:pt>
                <c:pt idx="112979">
                  <c:v>11296.3</c:v>
                </c:pt>
                <c:pt idx="112980">
                  <c:v>11296.4</c:v>
                </c:pt>
                <c:pt idx="112981">
                  <c:v>11296.5</c:v>
                </c:pt>
                <c:pt idx="112982">
                  <c:v>11296.6</c:v>
                </c:pt>
                <c:pt idx="112983">
                  <c:v>11296.7</c:v>
                </c:pt>
                <c:pt idx="112984">
                  <c:v>11296.8</c:v>
                </c:pt>
                <c:pt idx="112985">
                  <c:v>11296.9</c:v>
                </c:pt>
                <c:pt idx="112986">
                  <c:v>11297</c:v>
                </c:pt>
                <c:pt idx="112987">
                  <c:v>11297.1</c:v>
                </c:pt>
                <c:pt idx="112988">
                  <c:v>11297.2</c:v>
                </c:pt>
                <c:pt idx="112989">
                  <c:v>11297.3</c:v>
                </c:pt>
                <c:pt idx="112990">
                  <c:v>11297.4</c:v>
                </c:pt>
                <c:pt idx="112991">
                  <c:v>11297.5</c:v>
                </c:pt>
                <c:pt idx="112992">
                  <c:v>11297.6</c:v>
                </c:pt>
                <c:pt idx="112993">
                  <c:v>11297.7</c:v>
                </c:pt>
                <c:pt idx="112994">
                  <c:v>11297.8</c:v>
                </c:pt>
                <c:pt idx="112995">
                  <c:v>11297.9</c:v>
                </c:pt>
                <c:pt idx="112996">
                  <c:v>11298</c:v>
                </c:pt>
                <c:pt idx="112997">
                  <c:v>11298.1</c:v>
                </c:pt>
                <c:pt idx="112998">
                  <c:v>11298.2</c:v>
                </c:pt>
                <c:pt idx="112999">
                  <c:v>11298.3</c:v>
                </c:pt>
                <c:pt idx="113000">
                  <c:v>11298.4</c:v>
                </c:pt>
                <c:pt idx="113001">
                  <c:v>11298.5</c:v>
                </c:pt>
                <c:pt idx="113002">
                  <c:v>11298.6</c:v>
                </c:pt>
                <c:pt idx="113003">
                  <c:v>11298.7</c:v>
                </c:pt>
                <c:pt idx="113004">
                  <c:v>11298.8</c:v>
                </c:pt>
                <c:pt idx="113005">
                  <c:v>11298.9</c:v>
                </c:pt>
                <c:pt idx="113006">
                  <c:v>11299</c:v>
                </c:pt>
                <c:pt idx="113007">
                  <c:v>11299.1</c:v>
                </c:pt>
                <c:pt idx="113008">
                  <c:v>11299.2</c:v>
                </c:pt>
                <c:pt idx="113009">
                  <c:v>11299.3</c:v>
                </c:pt>
                <c:pt idx="113010">
                  <c:v>11299.4</c:v>
                </c:pt>
                <c:pt idx="113011">
                  <c:v>11299.5</c:v>
                </c:pt>
                <c:pt idx="113012">
                  <c:v>11299.6</c:v>
                </c:pt>
                <c:pt idx="113013">
                  <c:v>11299.7</c:v>
                </c:pt>
                <c:pt idx="113014">
                  <c:v>11299.8</c:v>
                </c:pt>
                <c:pt idx="113015">
                  <c:v>11299.9</c:v>
                </c:pt>
                <c:pt idx="113016">
                  <c:v>11300</c:v>
                </c:pt>
                <c:pt idx="113017">
                  <c:v>11300.1</c:v>
                </c:pt>
                <c:pt idx="113018">
                  <c:v>11300.2</c:v>
                </c:pt>
                <c:pt idx="113019">
                  <c:v>11300.3</c:v>
                </c:pt>
                <c:pt idx="113020">
                  <c:v>11300.4</c:v>
                </c:pt>
                <c:pt idx="113021">
                  <c:v>11300.5</c:v>
                </c:pt>
                <c:pt idx="113022">
                  <c:v>11300.6</c:v>
                </c:pt>
                <c:pt idx="113023">
                  <c:v>11300.7</c:v>
                </c:pt>
                <c:pt idx="113024">
                  <c:v>11300.8</c:v>
                </c:pt>
                <c:pt idx="113025">
                  <c:v>11300.9</c:v>
                </c:pt>
                <c:pt idx="113026">
                  <c:v>11301</c:v>
                </c:pt>
                <c:pt idx="113027">
                  <c:v>11301.1</c:v>
                </c:pt>
                <c:pt idx="113028">
                  <c:v>11301.2</c:v>
                </c:pt>
                <c:pt idx="113029">
                  <c:v>11301.3</c:v>
                </c:pt>
                <c:pt idx="113030">
                  <c:v>11301.4</c:v>
                </c:pt>
                <c:pt idx="113031">
                  <c:v>11301.5</c:v>
                </c:pt>
                <c:pt idx="113032">
                  <c:v>11301.6</c:v>
                </c:pt>
                <c:pt idx="113033">
                  <c:v>11301.7</c:v>
                </c:pt>
                <c:pt idx="113034">
                  <c:v>11301.8</c:v>
                </c:pt>
                <c:pt idx="113035">
                  <c:v>11301.9</c:v>
                </c:pt>
                <c:pt idx="113036">
                  <c:v>11302</c:v>
                </c:pt>
                <c:pt idx="113037">
                  <c:v>11302.1</c:v>
                </c:pt>
                <c:pt idx="113038">
                  <c:v>11302.2</c:v>
                </c:pt>
                <c:pt idx="113039">
                  <c:v>11302.3</c:v>
                </c:pt>
                <c:pt idx="113040">
                  <c:v>11302.4</c:v>
                </c:pt>
                <c:pt idx="113041">
                  <c:v>11302.5</c:v>
                </c:pt>
                <c:pt idx="113042">
                  <c:v>11302.6</c:v>
                </c:pt>
                <c:pt idx="113043">
                  <c:v>11302.7</c:v>
                </c:pt>
                <c:pt idx="113044">
                  <c:v>11302.8</c:v>
                </c:pt>
                <c:pt idx="113045">
                  <c:v>11302.9</c:v>
                </c:pt>
                <c:pt idx="113046">
                  <c:v>11303</c:v>
                </c:pt>
                <c:pt idx="113047">
                  <c:v>11303.1</c:v>
                </c:pt>
                <c:pt idx="113048">
                  <c:v>11303.2</c:v>
                </c:pt>
                <c:pt idx="113049">
                  <c:v>11303.3</c:v>
                </c:pt>
                <c:pt idx="113050">
                  <c:v>11303.4</c:v>
                </c:pt>
                <c:pt idx="113051">
                  <c:v>11303.5</c:v>
                </c:pt>
                <c:pt idx="113052">
                  <c:v>11303.6</c:v>
                </c:pt>
                <c:pt idx="113053">
                  <c:v>11303.7</c:v>
                </c:pt>
                <c:pt idx="113054">
                  <c:v>11303.8</c:v>
                </c:pt>
                <c:pt idx="113055">
                  <c:v>11303.9</c:v>
                </c:pt>
                <c:pt idx="113056">
                  <c:v>11304</c:v>
                </c:pt>
                <c:pt idx="113057">
                  <c:v>11304.1</c:v>
                </c:pt>
                <c:pt idx="113058">
                  <c:v>11304.2</c:v>
                </c:pt>
                <c:pt idx="113059">
                  <c:v>11304.3</c:v>
                </c:pt>
                <c:pt idx="113060">
                  <c:v>11304.4</c:v>
                </c:pt>
                <c:pt idx="113061">
                  <c:v>11304.5</c:v>
                </c:pt>
                <c:pt idx="113062">
                  <c:v>11304.6</c:v>
                </c:pt>
                <c:pt idx="113063">
                  <c:v>11304.7</c:v>
                </c:pt>
                <c:pt idx="113064">
                  <c:v>11304.8</c:v>
                </c:pt>
                <c:pt idx="113065">
                  <c:v>11304.9</c:v>
                </c:pt>
                <c:pt idx="113066">
                  <c:v>11305</c:v>
                </c:pt>
                <c:pt idx="113067">
                  <c:v>11305.1</c:v>
                </c:pt>
                <c:pt idx="113068">
                  <c:v>11305.2</c:v>
                </c:pt>
                <c:pt idx="113069">
                  <c:v>11305.3</c:v>
                </c:pt>
                <c:pt idx="113070">
                  <c:v>11305.4</c:v>
                </c:pt>
                <c:pt idx="113071">
                  <c:v>11305.5</c:v>
                </c:pt>
                <c:pt idx="113072">
                  <c:v>11305.6</c:v>
                </c:pt>
                <c:pt idx="113073">
                  <c:v>11305.7</c:v>
                </c:pt>
                <c:pt idx="113074">
                  <c:v>11305.8</c:v>
                </c:pt>
                <c:pt idx="113075">
                  <c:v>11305.9</c:v>
                </c:pt>
                <c:pt idx="113076">
                  <c:v>11306</c:v>
                </c:pt>
                <c:pt idx="113077">
                  <c:v>11306.1</c:v>
                </c:pt>
                <c:pt idx="113078">
                  <c:v>11306.2</c:v>
                </c:pt>
                <c:pt idx="113079">
                  <c:v>11306.3</c:v>
                </c:pt>
                <c:pt idx="113080">
                  <c:v>11306.4</c:v>
                </c:pt>
                <c:pt idx="113081">
                  <c:v>11306.5</c:v>
                </c:pt>
                <c:pt idx="113082">
                  <c:v>11306.6</c:v>
                </c:pt>
                <c:pt idx="113083">
                  <c:v>11306.7</c:v>
                </c:pt>
                <c:pt idx="113084">
                  <c:v>11306.8</c:v>
                </c:pt>
                <c:pt idx="113085">
                  <c:v>11306.9</c:v>
                </c:pt>
                <c:pt idx="113086">
                  <c:v>11307</c:v>
                </c:pt>
                <c:pt idx="113087">
                  <c:v>11307.1</c:v>
                </c:pt>
                <c:pt idx="113088">
                  <c:v>11307.2</c:v>
                </c:pt>
                <c:pt idx="113089">
                  <c:v>11307.3</c:v>
                </c:pt>
                <c:pt idx="113090">
                  <c:v>11307.4</c:v>
                </c:pt>
                <c:pt idx="113091">
                  <c:v>11307.5</c:v>
                </c:pt>
                <c:pt idx="113092">
                  <c:v>11307.6</c:v>
                </c:pt>
                <c:pt idx="113093">
                  <c:v>11307.7</c:v>
                </c:pt>
                <c:pt idx="113094">
                  <c:v>11307.8</c:v>
                </c:pt>
                <c:pt idx="113095">
                  <c:v>11307.9</c:v>
                </c:pt>
                <c:pt idx="113096">
                  <c:v>11308</c:v>
                </c:pt>
                <c:pt idx="113097">
                  <c:v>11308.1</c:v>
                </c:pt>
                <c:pt idx="113098">
                  <c:v>11308.2</c:v>
                </c:pt>
                <c:pt idx="113099">
                  <c:v>11308.3</c:v>
                </c:pt>
                <c:pt idx="113100">
                  <c:v>11308.4</c:v>
                </c:pt>
                <c:pt idx="113101">
                  <c:v>11308.5</c:v>
                </c:pt>
                <c:pt idx="113102">
                  <c:v>11308.6</c:v>
                </c:pt>
                <c:pt idx="113103">
                  <c:v>11308.7</c:v>
                </c:pt>
                <c:pt idx="113104">
                  <c:v>11308.8</c:v>
                </c:pt>
                <c:pt idx="113105">
                  <c:v>11308.9</c:v>
                </c:pt>
                <c:pt idx="113106">
                  <c:v>11309</c:v>
                </c:pt>
                <c:pt idx="113107">
                  <c:v>11309.1</c:v>
                </c:pt>
                <c:pt idx="113108">
                  <c:v>11309.2</c:v>
                </c:pt>
                <c:pt idx="113109">
                  <c:v>11309.3</c:v>
                </c:pt>
                <c:pt idx="113110">
                  <c:v>11309.4</c:v>
                </c:pt>
                <c:pt idx="113111">
                  <c:v>11309.5</c:v>
                </c:pt>
                <c:pt idx="113112">
                  <c:v>11309.6</c:v>
                </c:pt>
                <c:pt idx="113113">
                  <c:v>11309.7</c:v>
                </c:pt>
                <c:pt idx="113114">
                  <c:v>11309.8</c:v>
                </c:pt>
                <c:pt idx="113115">
                  <c:v>11309.9</c:v>
                </c:pt>
                <c:pt idx="113116">
                  <c:v>11310</c:v>
                </c:pt>
                <c:pt idx="113117">
                  <c:v>11310.1</c:v>
                </c:pt>
                <c:pt idx="113118">
                  <c:v>11310.2</c:v>
                </c:pt>
                <c:pt idx="113119">
                  <c:v>11310.3</c:v>
                </c:pt>
                <c:pt idx="113120">
                  <c:v>11310.4</c:v>
                </c:pt>
                <c:pt idx="113121">
                  <c:v>11310.5</c:v>
                </c:pt>
                <c:pt idx="113122">
                  <c:v>11310.6</c:v>
                </c:pt>
                <c:pt idx="113123">
                  <c:v>11310.7</c:v>
                </c:pt>
                <c:pt idx="113124">
                  <c:v>11310.8</c:v>
                </c:pt>
                <c:pt idx="113125">
                  <c:v>11310.9</c:v>
                </c:pt>
                <c:pt idx="113126">
                  <c:v>11311</c:v>
                </c:pt>
                <c:pt idx="113127">
                  <c:v>11311.1</c:v>
                </c:pt>
                <c:pt idx="113128">
                  <c:v>11311.2</c:v>
                </c:pt>
                <c:pt idx="113129">
                  <c:v>11311.3</c:v>
                </c:pt>
                <c:pt idx="113130">
                  <c:v>11311.4</c:v>
                </c:pt>
                <c:pt idx="113131">
                  <c:v>11311.5</c:v>
                </c:pt>
                <c:pt idx="113132">
                  <c:v>11311.6</c:v>
                </c:pt>
                <c:pt idx="113133">
                  <c:v>11311.7</c:v>
                </c:pt>
                <c:pt idx="113134">
                  <c:v>11311.8</c:v>
                </c:pt>
                <c:pt idx="113135">
                  <c:v>11311.9</c:v>
                </c:pt>
                <c:pt idx="113136">
                  <c:v>11312</c:v>
                </c:pt>
                <c:pt idx="113137">
                  <c:v>11312.1</c:v>
                </c:pt>
                <c:pt idx="113138">
                  <c:v>11312.2</c:v>
                </c:pt>
                <c:pt idx="113139">
                  <c:v>11312.3</c:v>
                </c:pt>
                <c:pt idx="113140">
                  <c:v>11312.4</c:v>
                </c:pt>
                <c:pt idx="113141">
                  <c:v>11312.5</c:v>
                </c:pt>
                <c:pt idx="113142">
                  <c:v>11312.6</c:v>
                </c:pt>
                <c:pt idx="113143">
                  <c:v>11312.7</c:v>
                </c:pt>
                <c:pt idx="113144">
                  <c:v>11312.8</c:v>
                </c:pt>
                <c:pt idx="113145">
                  <c:v>11312.9</c:v>
                </c:pt>
                <c:pt idx="113146">
                  <c:v>11313</c:v>
                </c:pt>
                <c:pt idx="113147">
                  <c:v>11313.1</c:v>
                </c:pt>
                <c:pt idx="113148">
                  <c:v>11313.2</c:v>
                </c:pt>
                <c:pt idx="113149">
                  <c:v>11313.3</c:v>
                </c:pt>
                <c:pt idx="113150">
                  <c:v>11313.4</c:v>
                </c:pt>
                <c:pt idx="113151">
                  <c:v>11313.5</c:v>
                </c:pt>
                <c:pt idx="113152">
                  <c:v>11313.6</c:v>
                </c:pt>
                <c:pt idx="113153">
                  <c:v>11313.7</c:v>
                </c:pt>
                <c:pt idx="113154">
                  <c:v>11313.8</c:v>
                </c:pt>
                <c:pt idx="113155">
                  <c:v>11313.9</c:v>
                </c:pt>
                <c:pt idx="113156">
                  <c:v>11314</c:v>
                </c:pt>
                <c:pt idx="113157">
                  <c:v>11314.1</c:v>
                </c:pt>
                <c:pt idx="113158">
                  <c:v>11314.2</c:v>
                </c:pt>
                <c:pt idx="113159">
                  <c:v>11314.3</c:v>
                </c:pt>
                <c:pt idx="113160">
                  <c:v>11314.4</c:v>
                </c:pt>
                <c:pt idx="113161">
                  <c:v>11314.5</c:v>
                </c:pt>
                <c:pt idx="113162">
                  <c:v>11314.6</c:v>
                </c:pt>
                <c:pt idx="113163">
                  <c:v>11314.7</c:v>
                </c:pt>
                <c:pt idx="113164">
                  <c:v>11314.8</c:v>
                </c:pt>
                <c:pt idx="113165">
                  <c:v>11314.9</c:v>
                </c:pt>
                <c:pt idx="113166">
                  <c:v>11315</c:v>
                </c:pt>
                <c:pt idx="113167">
                  <c:v>11315.1</c:v>
                </c:pt>
                <c:pt idx="113168">
                  <c:v>11315.2</c:v>
                </c:pt>
                <c:pt idx="113169">
                  <c:v>11315.3</c:v>
                </c:pt>
                <c:pt idx="113170">
                  <c:v>11315.4</c:v>
                </c:pt>
                <c:pt idx="113171">
                  <c:v>11315.5</c:v>
                </c:pt>
                <c:pt idx="113172">
                  <c:v>11315.6</c:v>
                </c:pt>
                <c:pt idx="113173">
                  <c:v>11315.7</c:v>
                </c:pt>
                <c:pt idx="113174">
                  <c:v>11315.8</c:v>
                </c:pt>
                <c:pt idx="113175">
                  <c:v>11315.9</c:v>
                </c:pt>
                <c:pt idx="113176">
                  <c:v>11316</c:v>
                </c:pt>
                <c:pt idx="113177">
                  <c:v>11316.1</c:v>
                </c:pt>
                <c:pt idx="113178">
                  <c:v>11316.2</c:v>
                </c:pt>
                <c:pt idx="113179">
                  <c:v>11316.3</c:v>
                </c:pt>
                <c:pt idx="113180">
                  <c:v>11316.4</c:v>
                </c:pt>
                <c:pt idx="113181">
                  <c:v>11316.5</c:v>
                </c:pt>
                <c:pt idx="113182">
                  <c:v>11316.6</c:v>
                </c:pt>
                <c:pt idx="113183">
                  <c:v>11316.7</c:v>
                </c:pt>
                <c:pt idx="113184">
                  <c:v>11316.8</c:v>
                </c:pt>
                <c:pt idx="113185">
                  <c:v>11316.9</c:v>
                </c:pt>
                <c:pt idx="113186">
                  <c:v>11317</c:v>
                </c:pt>
                <c:pt idx="113187">
                  <c:v>11317.1</c:v>
                </c:pt>
                <c:pt idx="113188">
                  <c:v>11317.2</c:v>
                </c:pt>
                <c:pt idx="113189">
                  <c:v>11317.3</c:v>
                </c:pt>
                <c:pt idx="113190">
                  <c:v>11317.4</c:v>
                </c:pt>
                <c:pt idx="113191">
                  <c:v>11317.5</c:v>
                </c:pt>
                <c:pt idx="113192">
                  <c:v>11317.6</c:v>
                </c:pt>
                <c:pt idx="113193">
                  <c:v>11317.7</c:v>
                </c:pt>
                <c:pt idx="113194">
                  <c:v>11317.8</c:v>
                </c:pt>
                <c:pt idx="113195">
                  <c:v>11317.9</c:v>
                </c:pt>
                <c:pt idx="113196">
                  <c:v>11318</c:v>
                </c:pt>
                <c:pt idx="113197">
                  <c:v>11318.1</c:v>
                </c:pt>
                <c:pt idx="113198">
                  <c:v>11318.2</c:v>
                </c:pt>
                <c:pt idx="113199">
                  <c:v>11318.3</c:v>
                </c:pt>
                <c:pt idx="113200">
                  <c:v>11318.4</c:v>
                </c:pt>
                <c:pt idx="113201">
                  <c:v>11318.5</c:v>
                </c:pt>
                <c:pt idx="113202">
                  <c:v>11318.6</c:v>
                </c:pt>
                <c:pt idx="113203">
                  <c:v>11318.7</c:v>
                </c:pt>
                <c:pt idx="113204">
                  <c:v>11318.8</c:v>
                </c:pt>
                <c:pt idx="113205">
                  <c:v>11318.9</c:v>
                </c:pt>
                <c:pt idx="113206">
                  <c:v>11319</c:v>
                </c:pt>
                <c:pt idx="113207">
                  <c:v>11319.1</c:v>
                </c:pt>
                <c:pt idx="113208">
                  <c:v>11319.2</c:v>
                </c:pt>
                <c:pt idx="113209">
                  <c:v>11319.3</c:v>
                </c:pt>
                <c:pt idx="113210">
                  <c:v>11319.4</c:v>
                </c:pt>
                <c:pt idx="113211">
                  <c:v>11319.5</c:v>
                </c:pt>
                <c:pt idx="113212">
                  <c:v>11319.6</c:v>
                </c:pt>
                <c:pt idx="113213">
                  <c:v>11319.7</c:v>
                </c:pt>
                <c:pt idx="113214">
                  <c:v>11319.8</c:v>
                </c:pt>
                <c:pt idx="113215">
                  <c:v>11319.9</c:v>
                </c:pt>
                <c:pt idx="113216">
                  <c:v>11320</c:v>
                </c:pt>
                <c:pt idx="113217">
                  <c:v>11320.1</c:v>
                </c:pt>
                <c:pt idx="113218">
                  <c:v>11320.2</c:v>
                </c:pt>
                <c:pt idx="113219">
                  <c:v>11320.3</c:v>
                </c:pt>
                <c:pt idx="113220">
                  <c:v>11320.4</c:v>
                </c:pt>
                <c:pt idx="113221">
                  <c:v>11320.5</c:v>
                </c:pt>
                <c:pt idx="113222">
                  <c:v>11320.6</c:v>
                </c:pt>
                <c:pt idx="113223">
                  <c:v>11320.7</c:v>
                </c:pt>
                <c:pt idx="113224">
                  <c:v>11320.8</c:v>
                </c:pt>
                <c:pt idx="113225">
                  <c:v>11320.9</c:v>
                </c:pt>
                <c:pt idx="113226">
                  <c:v>11321</c:v>
                </c:pt>
                <c:pt idx="113227">
                  <c:v>11321.1</c:v>
                </c:pt>
                <c:pt idx="113228">
                  <c:v>11321.2</c:v>
                </c:pt>
                <c:pt idx="113229">
                  <c:v>11321.3</c:v>
                </c:pt>
                <c:pt idx="113230">
                  <c:v>11321.4</c:v>
                </c:pt>
                <c:pt idx="113231">
                  <c:v>11321.5</c:v>
                </c:pt>
                <c:pt idx="113232">
                  <c:v>11321.6</c:v>
                </c:pt>
                <c:pt idx="113233">
                  <c:v>11321.7</c:v>
                </c:pt>
                <c:pt idx="113234">
                  <c:v>11321.8</c:v>
                </c:pt>
                <c:pt idx="113235">
                  <c:v>11321.9</c:v>
                </c:pt>
                <c:pt idx="113236">
                  <c:v>11322</c:v>
                </c:pt>
                <c:pt idx="113237">
                  <c:v>11322.1</c:v>
                </c:pt>
                <c:pt idx="113238">
                  <c:v>11322.2</c:v>
                </c:pt>
                <c:pt idx="113239">
                  <c:v>11322.3</c:v>
                </c:pt>
                <c:pt idx="113240">
                  <c:v>11322.4</c:v>
                </c:pt>
                <c:pt idx="113241">
                  <c:v>11322.5</c:v>
                </c:pt>
                <c:pt idx="113242">
                  <c:v>11322.6</c:v>
                </c:pt>
                <c:pt idx="113243">
                  <c:v>11322.7</c:v>
                </c:pt>
                <c:pt idx="113244">
                  <c:v>11322.8</c:v>
                </c:pt>
                <c:pt idx="113245">
                  <c:v>11322.9</c:v>
                </c:pt>
                <c:pt idx="113246">
                  <c:v>11323</c:v>
                </c:pt>
                <c:pt idx="113247">
                  <c:v>11323.1</c:v>
                </c:pt>
                <c:pt idx="113248">
                  <c:v>11323.2</c:v>
                </c:pt>
                <c:pt idx="113249">
                  <c:v>11323.3</c:v>
                </c:pt>
                <c:pt idx="113250">
                  <c:v>11323.4</c:v>
                </c:pt>
                <c:pt idx="113251">
                  <c:v>11323.5</c:v>
                </c:pt>
                <c:pt idx="113252">
                  <c:v>11323.6</c:v>
                </c:pt>
                <c:pt idx="113253">
                  <c:v>11323.7</c:v>
                </c:pt>
                <c:pt idx="113254">
                  <c:v>11323.8</c:v>
                </c:pt>
                <c:pt idx="113255">
                  <c:v>11323.9</c:v>
                </c:pt>
                <c:pt idx="113256">
                  <c:v>11324</c:v>
                </c:pt>
                <c:pt idx="113257">
                  <c:v>11324.1</c:v>
                </c:pt>
                <c:pt idx="113258">
                  <c:v>11324.2</c:v>
                </c:pt>
                <c:pt idx="113259">
                  <c:v>11324.3</c:v>
                </c:pt>
                <c:pt idx="113260">
                  <c:v>11324.4</c:v>
                </c:pt>
                <c:pt idx="113261">
                  <c:v>11324.5</c:v>
                </c:pt>
                <c:pt idx="113262">
                  <c:v>11324.6</c:v>
                </c:pt>
                <c:pt idx="113263">
                  <c:v>11324.7</c:v>
                </c:pt>
                <c:pt idx="113264">
                  <c:v>11324.8</c:v>
                </c:pt>
                <c:pt idx="113265">
                  <c:v>11324.9</c:v>
                </c:pt>
                <c:pt idx="113266">
                  <c:v>11325</c:v>
                </c:pt>
                <c:pt idx="113267">
                  <c:v>11325.1</c:v>
                </c:pt>
                <c:pt idx="113268">
                  <c:v>11325.2</c:v>
                </c:pt>
                <c:pt idx="113269">
                  <c:v>11325.3</c:v>
                </c:pt>
                <c:pt idx="113270">
                  <c:v>11325.4</c:v>
                </c:pt>
                <c:pt idx="113271">
                  <c:v>11325.5</c:v>
                </c:pt>
                <c:pt idx="113272">
                  <c:v>11325.6</c:v>
                </c:pt>
                <c:pt idx="113273">
                  <c:v>11325.7</c:v>
                </c:pt>
                <c:pt idx="113274">
                  <c:v>11325.8</c:v>
                </c:pt>
                <c:pt idx="113275">
                  <c:v>11325.9</c:v>
                </c:pt>
                <c:pt idx="113276">
                  <c:v>11326</c:v>
                </c:pt>
                <c:pt idx="113277">
                  <c:v>11326.1</c:v>
                </c:pt>
                <c:pt idx="113278">
                  <c:v>11326.2</c:v>
                </c:pt>
                <c:pt idx="113279">
                  <c:v>11326.3</c:v>
                </c:pt>
                <c:pt idx="113280">
                  <c:v>11326.4</c:v>
                </c:pt>
                <c:pt idx="113281">
                  <c:v>11326.5</c:v>
                </c:pt>
                <c:pt idx="113282">
                  <c:v>11326.6</c:v>
                </c:pt>
                <c:pt idx="113283">
                  <c:v>11326.7</c:v>
                </c:pt>
                <c:pt idx="113284">
                  <c:v>11326.8</c:v>
                </c:pt>
                <c:pt idx="113285">
                  <c:v>11326.9</c:v>
                </c:pt>
                <c:pt idx="113286">
                  <c:v>11327</c:v>
                </c:pt>
                <c:pt idx="113287">
                  <c:v>11327.1</c:v>
                </c:pt>
                <c:pt idx="113288">
                  <c:v>11327.2</c:v>
                </c:pt>
                <c:pt idx="113289">
                  <c:v>11327.3</c:v>
                </c:pt>
                <c:pt idx="113290">
                  <c:v>11327.4</c:v>
                </c:pt>
                <c:pt idx="113291">
                  <c:v>11327.5</c:v>
                </c:pt>
                <c:pt idx="113292">
                  <c:v>11327.6</c:v>
                </c:pt>
                <c:pt idx="113293">
                  <c:v>11327.7</c:v>
                </c:pt>
                <c:pt idx="113294">
                  <c:v>11327.8</c:v>
                </c:pt>
                <c:pt idx="113295">
                  <c:v>11327.9</c:v>
                </c:pt>
                <c:pt idx="113296">
                  <c:v>11328</c:v>
                </c:pt>
                <c:pt idx="113297">
                  <c:v>11328.1</c:v>
                </c:pt>
                <c:pt idx="113298">
                  <c:v>11328.2</c:v>
                </c:pt>
                <c:pt idx="113299">
                  <c:v>11328.3</c:v>
                </c:pt>
                <c:pt idx="113300">
                  <c:v>11328.4</c:v>
                </c:pt>
                <c:pt idx="113301">
                  <c:v>11328.5</c:v>
                </c:pt>
                <c:pt idx="113302">
                  <c:v>11328.6</c:v>
                </c:pt>
                <c:pt idx="113303">
                  <c:v>11328.7</c:v>
                </c:pt>
                <c:pt idx="113304">
                  <c:v>11328.8</c:v>
                </c:pt>
                <c:pt idx="113305">
                  <c:v>11328.9</c:v>
                </c:pt>
                <c:pt idx="113306">
                  <c:v>11329</c:v>
                </c:pt>
                <c:pt idx="113307">
                  <c:v>11329.1</c:v>
                </c:pt>
                <c:pt idx="113308">
                  <c:v>11329.2</c:v>
                </c:pt>
                <c:pt idx="113309">
                  <c:v>11329.3</c:v>
                </c:pt>
                <c:pt idx="113310">
                  <c:v>11329.4</c:v>
                </c:pt>
                <c:pt idx="113311">
                  <c:v>11329.5</c:v>
                </c:pt>
                <c:pt idx="113312">
                  <c:v>11329.6</c:v>
                </c:pt>
                <c:pt idx="113313">
                  <c:v>11329.7</c:v>
                </c:pt>
                <c:pt idx="113314">
                  <c:v>11329.8</c:v>
                </c:pt>
                <c:pt idx="113315">
                  <c:v>11329.9</c:v>
                </c:pt>
                <c:pt idx="113316">
                  <c:v>11330</c:v>
                </c:pt>
                <c:pt idx="113317">
                  <c:v>11330.1</c:v>
                </c:pt>
                <c:pt idx="113318">
                  <c:v>11330.2</c:v>
                </c:pt>
                <c:pt idx="113319">
                  <c:v>11330.3</c:v>
                </c:pt>
                <c:pt idx="113320">
                  <c:v>11330.4</c:v>
                </c:pt>
                <c:pt idx="113321">
                  <c:v>11330.5</c:v>
                </c:pt>
                <c:pt idx="113322">
                  <c:v>11330.6</c:v>
                </c:pt>
                <c:pt idx="113323">
                  <c:v>11330.7</c:v>
                </c:pt>
                <c:pt idx="113324">
                  <c:v>11330.8</c:v>
                </c:pt>
                <c:pt idx="113325">
                  <c:v>11330.9</c:v>
                </c:pt>
                <c:pt idx="113326">
                  <c:v>11331</c:v>
                </c:pt>
                <c:pt idx="113327">
                  <c:v>11331.1</c:v>
                </c:pt>
                <c:pt idx="113328">
                  <c:v>11331.2</c:v>
                </c:pt>
                <c:pt idx="113329">
                  <c:v>11331.3</c:v>
                </c:pt>
                <c:pt idx="113330">
                  <c:v>11331.4</c:v>
                </c:pt>
                <c:pt idx="113331">
                  <c:v>11331.5</c:v>
                </c:pt>
                <c:pt idx="113332">
                  <c:v>11331.6</c:v>
                </c:pt>
                <c:pt idx="113333">
                  <c:v>11331.7</c:v>
                </c:pt>
                <c:pt idx="113334">
                  <c:v>11331.8</c:v>
                </c:pt>
                <c:pt idx="113335">
                  <c:v>11331.9</c:v>
                </c:pt>
                <c:pt idx="113336">
                  <c:v>11332</c:v>
                </c:pt>
                <c:pt idx="113337">
                  <c:v>11332.1</c:v>
                </c:pt>
                <c:pt idx="113338">
                  <c:v>11332.2</c:v>
                </c:pt>
                <c:pt idx="113339">
                  <c:v>11332.3</c:v>
                </c:pt>
                <c:pt idx="113340">
                  <c:v>11332.4</c:v>
                </c:pt>
                <c:pt idx="113341">
                  <c:v>11332.5</c:v>
                </c:pt>
                <c:pt idx="113342">
                  <c:v>11332.6</c:v>
                </c:pt>
                <c:pt idx="113343">
                  <c:v>11332.7</c:v>
                </c:pt>
                <c:pt idx="113344">
                  <c:v>11332.8</c:v>
                </c:pt>
                <c:pt idx="113345">
                  <c:v>11332.9</c:v>
                </c:pt>
                <c:pt idx="113346">
                  <c:v>11333</c:v>
                </c:pt>
                <c:pt idx="113347">
                  <c:v>11333.1</c:v>
                </c:pt>
                <c:pt idx="113348">
                  <c:v>11333.2</c:v>
                </c:pt>
                <c:pt idx="113349">
                  <c:v>11333.3</c:v>
                </c:pt>
                <c:pt idx="113350">
                  <c:v>11333.4</c:v>
                </c:pt>
                <c:pt idx="113351">
                  <c:v>11333.5</c:v>
                </c:pt>
                <c:pt idx="113352">
                  <c:v>11333.6</c:v>
                </c:pt>
                <c:pt idx="113353">
                  <c:v>11333.7</c:v>
                </c:pt>
                <c:pt idx="113354">
                  <c:v>11333.8</c:v>
                </c:pt>
                <c:pt idx="113355">
                  <c:v>11333.9</c:v>
                </c:pt>
                <c:pt idx="113356">
                  <c:v>11334</c:v>
                </c:pt>
                <c:pt idx="113357">
                  <c:v>11334.1</c:v>
                </c:pt>
                <c:pt idx="113358">
                  <c:v>11334.2</c:v>
                </c:pt>
                <c:pt idx="113359">
                  <c:v>11334.3</c:v>
                </c:pt>
                <c:pt idx="113360">
                  <c:v>11334.4</c:v>
                </c:pt>
                <c:pt idx="113361">
                  <c:v>11334.5</c:v>
                </c:pt>
                <c:pt idx="113362">
                  <c:v>11334.6</c:v>
                </c:pt>
                <c:pt idx="113363">
                  <c:v>11334.7</c:v>
                </c:pt>
                <c:pt idx="113364">
                  <c:v>11334.8</c:v>
                </c:pt>
                <c:pt idx="113365">
                  <c:v>11334.9</c:v>
                </c:pt>
                <c:pt idx="113366">
                  <c:v>11335</c:v>
                </c:pt>
                <c:pt idx="113367">
                  <c:v>11335.1</c:v>
                </c:pt>
                <c:pt idx="113368">
                  <c:v>11335.2</c:v>
                </c:pt>
                <c:pt idx="113369">
                  <c:v>11335.3</c:v>
                </c:pt>
                <c:pt idx="113370">
                  <c:v>11335.4</c:v>
                </c:pt>
                <c:pt idx="113371">
                  <c:v>11335.5</c:v>
                </c:pt>
                <c:pt idx="113372">
                  <c:v>11335.6</c:v>
                </c:pt>
                <c:pt idx="113373">
                  <c:v>11335.7</c:v>
                </c:pt>
                <c:pt idx="113374">
                  <c:v>11335.8</c:v>
                </c:pt>
                <c:pt idx="113375">
                  <c:v>11335.9</c:v>
                </c:pt>
                <c:pt idx="113376">
                  <c:v>11336</c:v>
                </c:pt>
                <c:pt idx="113377">
                  <c:v>11336.1</c:v>
                </c:pt>
                <c:pt idx="113378">
                  <c:v>11336.2</c:v>
                </c:pt>
                <c:pt idx="113379">
                  <c:v>11336.3</c:v>
                </c:pt>
                <c:pt idx="113380">
                  <c:v>11336.4</c:v>
                </c:pt>
                <c:pt idx="113381">
                  <c:v>11336.5</c:v>
                </c:pt>
                <c:pt idx="113382">
                  <c:v>11336.6</c:v>
                </c:pt>
                <c:pt idx="113383">
                  <c:v>11336.7</c:v>
                </c:pt>
                <c:pt idx="113384">
                  <c:v>11336.8</c:v>
                </c:pt>
                <c:pt idx="113385">
                  <c:v>11336.9</c:v>
                </c:pt>
                <c:pt idx="113386">
                  <c:v>11337</c:v>
                </c:pt>
                <c:pt idx="113387">
                  <c:v>11337.1</c:v>
                </c:pt>
                <c:pt idx="113388">
                  <c:v>11337.2</c:v>
                </c:pt>
                <c:pt idx="113389">
                  <c:v>11337.3</c:v>
                </c:pt>
                <c:pt idx="113390">
                  <c:v>11337.4</c:v>
                </c:pt>
                <c:pt idx="113391">
                  <c:v>11337.5</c:v>
                </c:pt>
                <c:pt idx="113392">
                  <c:v>11337.6</c:v>
                </c:pt>
                <c:pt idx="113393">
                  <c:v>11337.7</c:v>
                </c:pt>
                <c:pt idx="113394">
                  <c:v>11337.8</c:v>
                </c:pt>
                <c:pt idx="113395">
                  <c:v>11337.9</c:v>
                </c:pt>
                <c:pt idx="113396">
                  <c:v>11338</c:v>
                </c:pt>
                <c:pt idx="113397">
                  <c:v>11338.1</c:v>
                </c:pt>
                <c:pt idx="113398">
                  <c:v>11338.2</c:v>
                </c:pt>
                <c:pt idx="113399">
                  <c:v>11338.3</c:v>
                </c:pt>
                <c:pt idx="113400">
                  <c:v>11338.4</c:v>
                </c:pt>
                <c:pt idx="113401">
                  <c:v>11338.5</c:v>
                </c:pt>
                <c:pt idx="113402">
                  <c:v>11338.6</c:v>
                </c:pt>
                <c:pt idx="113403">
                  <c:v>11338.7</c:v>
                </c:pt>
                <c:pt idx="113404">
                  <c:v>11338.8</c:v>
                </c:pt>
                <c:pt idx="113405">
                  <c:v>11338.9</c:v>
                </c:pt>
                <c:pt idx="113406">
                  <c:v>11339</c:v>
                </c:pt>
                <c:pt idx="113407">
                  <c:v>11339.1</c:v>
                </c:pt>
                <c:pt idx="113408">
                  <c:v>11339.2</c:v>
                </c:pt>
                <c:pt idx="113409">
                  <c:v>11339.3</c:v>
                </c:pt>
                <c:pt idx="113410">
                  <c:v>11339.4</c:v>
                </c:pt>
                <c:pt idx="113411">
                  <c:v>11339.5</c:v>
                </c:pt>
                <c:pt idx="113412">
                  <c:v>11339.6</c:v>
                </c:pt>
                <c:pt idx="113413">
                  <c:v>11339.7</c:v>
                </c:pt>
                <c:pt idx="113414">
                  <c:v>11339.8</c:v>
                </c:pt>
                <c:pt idx="113415">
                  <c:v>11339.9</c:v>
                </c:pt>
                <c:pt idx="113416">
                  <c:v>11340</c:v>
                </c:pt>
                <c:pt idx="113417">
                  <c:v>11340.1</c:v>
                </c:pt>
                <c:pt idx="113418">
                  <c:v>11340.2</c:v>
                </c:pt>
                <c:pt idx="113419">
                  <c:v>11340.3</c:v>
                </c:pt>
                <c:pt idx="113420">
                  <c:v>11340.4</c:v>
                </c:pt>
                <c:pt idx="113421">
                  <c:v>11340.5</c:v>
                </c:pt>
                <c:pt idx="113422">
                  <c:v>11340.6</c:v>
                </c:pt>
                <c:pt idx="113423">
                  <c:v>11340.7</c:v>
                </c:pt>
                <c:pt idx="113424">
                  <c:v>11340.8</c:v>
                </c:pt>
                <c:pt idx="113425">
                  <c:v>11340.9</c:v>
                </c:pt>
                <c:pt idx="113426">
                  <c:v>11341</c:v>
                </c:pt>
                <c:pt idx="113427">
                  <c:v>11341.1</c:v>
                </c:pt>
                <c:pt idx="113428">
                  <c:v>11341.2</c:v>
                </c:pt>
                <c:pt idx="113429">
                  <c:v>11341.3</c:v>
                </c:pt>
                <c:pt idx="113430">
                  <c:v>11341.4</c:v>
                </c:pt>
                <c:pt idx="113431">
                  <c:v>11341.5</c:v>
                </c:pt>
                <c:pt idx="113432">
                  <c:v>11341.6</c:v>
                </c:pt>
                <c:pt idx="113433">
                  <c:v>11341.7</c:v>
                </c:pt>
                <c:pt idx="113434">
                  <c:v>11341.8</c:v>
                </c:pt>
                <c:pt idx="113435">
                  <c:v>11341.9</c:v>
                </c:pt>
                <c:pt idx="113436">
                  <c:v>11342</c:v>
                </c:pt>
                <c:pt idx="113437">
                  <c:v>11342.1</c:v>
                </c:pt>
                <c:pt idx="113438">
                  <c:v>11342.2</c:v>
                </c:pt>
                <c:pt idx="113439">
                  <c:v>11342.3</c:v>
                </c:pt>
                <c:pt idx="113440">
                  <c:v>11342.4</c:v>
                </c:pt>
                <c:pt idx="113441">
                  <c:v>11342.5</c:v>
                </c:pt>
                <c:pt idx="113442">
                  <c:v>11342.6</c:v>
                </c:pt>
                <c:pt idx="113443">
                  <c:v>11342.7</c:v>
                </c:pt>
                <c:pt idx="113444">
                  <c:v>11342.8</c:v>
                </c:pt>
                <c:pt idx="113445">
                  <c:v>11342.9</c:v>
                </c:pt>
                <c:pt idx="113446">
                  <c:v>11343</c:v>
                </c:pt>
                <c:pt idx="113447">
                  <c:v>11343.1</c:v>
                </c:pt>
                <c:pt idx="113448">
                  <c:v>11343.2</c:v>
                </c:pt>
                <c:pt idx="113449">
                  <c:v>11343.3</c:v>
                </c:pt>
                <c:pt idx="113450">
                  <c:v>11343.4</c:v>
                </c:pt>
                <c:pt idx="113451">
                  <c:v>11343.5</c:v>
                </c:pt>
                <c:pt idx="113452">
                  <c:v>11343.6</c:v>
                </c:pt>
                <c:pt idx="113453">
                  <c:v>11343.7</c:v>
                </c:pt>
                <c:pt idx="113454">
                  <c:v>11343.8</c:v>
                </c:pt>
                <c:pt idx="113455">
                  <c:v>11343.9</c:v>
                </c:pt>
                <c:pt idx="113456">
                  <c:v>11344</c:v>
                </c:pt>
                <c:pt idx="113457">
                  <c:v>11344.1</c:v>
                </c:pt>
                <c:pt idx="113458">
                  <c:v>11344.2</c:v>
                </c:pt>
                <c:pt idx="113459">
                  <c:v>11344.3</c:v>
                </c:pt>
                <c:pt idx="113460">
                  <c:v>11344.4</c:v>
                </c:pt>
                <c:pt idx="113461">
                  <c:v>11344.5</c:v>
                </c:pt>
                <c:pt idx="113462">
                  <c:v>11344.6</c:v>
                </c:pt>
                <c:pt idx="113463">
                  <c:v>11344.7</c:v>
                </c:pt>
                <c:pt idx="113464">
                  <c:v>11344.8</c:v>
                </c:pt>
                <c:pt idx="113465">
                  <c:v>11344.9</c:v>
                </c:pt>
                <c:pt idx="113466">
                  <c:v>11345</c:v>
                </c:pt>
                <c:pt idx="113467">
                  <c:v>11345.1</c:v>
                </c:pt>
                <c:pt idx="113468">
                  <c:v>11345.2</c:v>
                </c:pt>
                <c:pt idx="113469">
                  <c:v>11345.3</c:v>
                </c:pt>
                <c:pt idx="113470">
                  <c:v>11345.4</c:v>
                </c:pt>
                <c:pt idx="113471">
                  <c:v>11345.5</c:v>
                </c:pt>
                <c:pt idx="113472">
                  <c:v>11345.6</c:v>
                </c:pt>
                <c:pt idx="113473">
                  <c:v>11345.7</c:v>
                </c:pt>
                <c:pt idx="113474">
                  <c:v>11345.8</c:v>
                </c:pt>
                <c:pt idx="113475">
                  <c:v>11345.9</c:v>
                </c:pt>
                <c:pt idx="113476">
                  <c:v>11346</c:v>
                </c:pt>
                <c:pt idx="113477">
                  <c:v>11346.1</c:v>
                </c:pt>
                <c:pt idx="113478">
                  <c:v>11346.2</c:v>
                </c:pt>
                <c:pt idx="113479">
                  <c:v>11346.3</c:v>
                </c:pt>
                <c:pt idx="113480">
                  <c:v>11346.4</c:v>
                </c:pt>
                <c:pt idx="113481">
                  <c:v>11346.5</c:v>
                </c:pt>
                <c:pt idx="113482">
                  <c:v>11346.6</c:v>
                </c:pt>
                <c:pt idx="113483">
                  <c:v>11346.7</c:v>
                </c:pt>
                <c:pt idx="113484">
                  <c:v>11346.8</c:v>
                </c:pt>
                <c:pt idx="113485">
                  <c:v>11346.9</c:v>
                </c:pt>
                <c:pt idx="113486">
                  <c:v>11347</c:v>
                </c:pt>
                <c:pt idx="113487">
                  <c:v>11347.1</c:v>
                </c:pt>
                <c:pt idx="113488">
                  <c:v>11347.2</c:v>
                </c:pt>
                <c:pt idx="113489">
                  <c:v>11347.3</c:v>
                </c:pt>
                <c:pt idx="113490">
                  <c:v>11347.4</c:v>
                </c:pt>
                <c:pt idx="113491">
                  <c:v>11347.5</c:v>
                </c:pt>
                <c:pt idx="113492">
                  <c:v>11347.6</c:v>
                </c:pt>
                <c:pt idx="113493">
                  <c:v>11347.7</c:v>
                </c:pt>
                <c:pt idx="113494">
                  <c:v>11347.8</c:v>
                </c:pt>
                <c:pt idx="113495">
                  <c:v>11347.9</c:v>
                </c:pt>
                <c:pt idx="113496">
                  <c:v>11348</c:v>
                </c:pt>
                <c:pt idx="113497">
                  <c:v>11348.1</c:v>
                </c:pt>
                <c:pt idx="113498">
                  <c:v>11348.2</c:v>
                </c:pt>
                <c:pt idx="113499">
                  <c:v>11348.3</c:v>
                </c:pt>
                <c:pt idx="113500">
                  <c:v>11348.4</c:v>
                </c:pt>
                <c:pt idx="113501">
                  <c:v>11348.5</c:v>
                </c:pt>
                <c:pt idx="113502">
                  <c:v>11348.6</c:v>
                </c:pt>
                <c:pt idx="113503">
                  <c:v>11348.7</c:v>
                </c:pt>
                <c:pt idx="113504">
                  <c:v>11348.8</c:v>
                </c:pt>
                <c:pt idx="113505">
                  <c:v>11348.9</c:v>
                </c:pt>
                <c:pt idx="113506">
                  <c:v>11349</c:v>
                </c:pt>
                <c:pt idx="113507">
                  <c:v>11349.1</c:v>
                </c:pt>
                <c:pt idx="113508">
                  <c:v>11349.2</c:v>
                </c:pt>
                <c:pt idx="113509">
                  <c:v>11349.3</c:v>
                </c:pt>
                <c:pt idx="113510">
                  <c:v>11349.4</c:v>
                </c:pt>
                <c:pt idx="113511">
                  <c:v>11349.5</c:v>
                </c:pt>
                <c:pt idx="113512">
                  <c:v>11349.6</c:v>
                </c:pt>
                <c:pt idx="113513">
                  <c:v>11349.7</c:v>
                </c:pt>
                <c:pt idx="113514">
                  <c:v>11349.8</c:v>
                </c:pt>
                <c:pt idx="113515">
                  <c:v>11349.9</c:v>
                </c:pt>
                <c:pt idx="113516">
                  <c:v>11350</c:v>
                </c:pt>
                <c:pt idx="113517">
                  <c:v>11350.1</c:v>
                </c:pt>
                <c:pt idx="113518">
                  <c:v>11350.2</c:v>
                </c:pt>
                <c:pt idx="113519">
                  <c:v>11350.3</c:v>
                </c:pt>
                <c:pt idx="113520">
                  <c:v>11350.4</c:v>
                </c:pt>
                <c:pt idx="113521">
                  <c:v>11350.5</c:v>
                </c:pt>
                <c:pt idx="113522">
                  <c:v>11350.6</c:v>
                </c:pt>
                <c:pt idx="113523">
                  <c:v>11350.7</c:v>
                </c:pt>
                <c:pt idx="113524">
                  <c:v>11350.8</c:v>
                </c:pt>
                <c:pt idx="113525">
                  <c:v>11350.9</c:v>
                </c:pt>
                <c:pt idx="113526">
                  <c:v>11351</c:v>
                </c:pt>
                <c:pt idx="113527">
                  <c:v>11351.1</c:v>
                </c:pt>
                <c:pt idx="113528">
                  <c:v>11351.2</c:v>
                </c:pt>
                <c:pt idx="113529">
                  <c:v>11351.3</c:v>
                </c:pt>
                <c:pt idx="113530">
                  <c:v>11351.4</c:v>
                </c:pt>
                <c:pt idx="113531">
                  <c:v>11351.5</c:v>
                </c:pt>
                <c:pt idx="113532">
                  <c:v>11351.6</c:v>
                </c:pt>
                <c:pt idx="113533">
                  <c:v>11351.7</c:v>
                </c:pt>
                <c:pt idx="113534">
                  <c:v>11351.8</c:v>
                </c:pt>
                <c:pt idx="113535">
                  <c:v>11351.9</c:v>
                </c:pt>
                <c:pt idx="113536">
                  <c:v>11352</c:v>
                </c:pt>
                <c:pt idx="113537">
                  <c:v>11352.1</c:v>
                </c:pt>
                <c:pt idx="113538">
                  <c:v>11352.2</c:v>
                </c:pt>
                <c:pt idx="113539">
                  <c:v>11352.3</c:v>
                </c:pt>
                <c:pt idx="113540">
                  <c:v>11352.4</c:v>
                </c:pt>
                <c:pt idx="113541">
                  <c:v>11352.5</c:v>
                </c:pt>
                <c:pt idx="113542">
                  <c:v>11352.6</c:v>
                </c:pt>
                <c:pt idx="113543">
                  <c:v>11352.7</c:v>
                </c:pt>
                <c:pt idx="113544">
                  <c:v>11352.8</c:v>
                </c:pt>
                <c:pt idx="113545">
                  <c:v>11352.9</c:v>
                </c:pt>
                <c:pt idx="113546">
                  <c:v>11353</c:v>
                </c:pt>
                <c:pt idx="113547">
                  <c:v>11353.1</c:v>
                </c:pt>
                <c:pt idx="113548">
                  <c:v>11353.2</c:v>
                </c:pt>
                <c:pt idx="113549">
                  <c:v>11353.3</c:v>
                </c:pt>
                <c:pt idx="113550">
                  <c:v>11353.4</c:v>
                </c:pt>
                <c:pt idx="113551">
                  <c:v>11353.5</c:v>
                </c:pt>
                <c:pt idx="113552">
                  <c:v>11353.6</c:v>
                </c:pt>
                <c:pt idx="113553">
                  <c:v>11353.7</c:v>
                </c:pt>
                <c:pt idx="113554">
                  <c:v>11353.8</c:v>
                </c:pt>
                <c:pt idx="113555">
                  <c:v>11353.9</c:v>
                </c:pt>
                <c:pt idx="113556">
                  <c:v>11354</c:v>
                </c:pt>
                <c:pt idx="113557">
                  <c:v>11354.1</c:v>
                </c:pt>
                <c:pt idx="113558">
                  <c:v>11354.2</c:v>
                </c:pt>
                <c:pt idx="113559">
                  <c:v>11354.3</c:v>
                </c:pt>
                <c:pt idx="113560">
                  <c:v>11354.4</c:v>
                </c:pt>
                <c:pt idx="113561">
                  <c:v>11354.5</c:v>
                </c:pt>
                <c:pt idx="113562">
                  <c:v>11354.6</c:v>
                </c:pt>
                <c:pt idx="113563">
                  <c:v>11354.7</c:v>
                </c:pt>
                <c:pt idx="113564">
                  <c:v>11354.8</c:v>
                </c:pt>
                <c:pt idx="113565">
                  <c:v>11354.9</c:v>
                </c:pt>
                <c:pt idx="113566">
                  <c:v>11355</c:v>
                </c:pt>
                <c:pt idx="113567">
                  <c:v>11355.1</c:v>
                </c:pt>
                <c:pt idx="113568">
                  <c:v>11355.2</c:v>
                </c:pt>
                <c:pt idx="113569">
                  <c:v>11355.3</c:v>
                </c:pt>
                <c:pt idx="113570">
                  <c:v>11355.4</c:v>
                </c:pt>
                <c:pt idx="113571">
                  <c:v>11355.5</c:v>
                </c:pt>
                <c:pt idx="113572">
                  <c:v>11355.6</c:v>
                </c:pt>
                <c:pt idx="113573">
                  <c:v>11355.7</c:v>
                </c:pt>
                <c:pt idx="113574">
                  <c:v>11355.8</c:v>
                </c:pt>
                <c:pt idx="113575">
                  <c:v>11355.9</c:v>
                </c:pt>
                <c:pt idx="113576">
                  <c:v>11356</c:v>
                </c:pt>
                <c:pt idx="113577">
                  <c:v>11356.1</c:v>
                </c:pt>
                <c:pt idx="113578">
                  <c:v>11356.2</c:v>
                </c:pt>
                <c:pt idx="113579">
                  <c:v>11356.3</c:v>
                </c:pt>
                <c:pt idx="113580">
                  <c:v>11356.4</c:v>
                </c:pt>
                <c:pt idx="113581">
                  <c:v>11356.5</c:v>
                </c:pt>
                <c:pt idx="113582">
                  <c:v>11356.6</c:v>
                </c:pt>
                <c:pt idx="113583">
                  <c:v>11356.7</c:v>
                </c:pt>
                <c:pt idx="113584">
                  <c:v>11356.8</c:v>
                </c:pt>
                <c:pt idx="113585">
                  <c:v>11356.9</c:v>
                </c:pt>
                <c:pt idx="113586">
                  <c:v>11357</c:v>
                </c:pt>
                <c:pt idx="113587">
                  <c:v>11357.1</c:v>
                </c:pt>
                <c:pt idx="113588">
                  <c:v>11357.2</c:v>
                </c:pt>
                <c:pt idx="113589">
                  <c:v>11357.3</c:v>
                </c:pt>
                <c:pt idx="113590">
                  <c:v>11357.4</c:v>
                </c:pt>
                <c:pt idx="113591">
                  <c:v>11357.5</c:v>
                </c:pt>
                <c:pt idx="113592">
                  <c:v>11357.6</c:v>
                </c:pt>
                <c:pt idx="113593">
                  <c:v>11357.7</c:v>
                </c:pt>
                <c:pt idx="113594">
                  <c:v>11357.8</c:v>
                </c:pt>
                <c:pt idx="113595">
                  <c:v>11357.9</c:v>
                </c:pt>
                <c:pt idx="113596">
                  <c:v>11358</c:v>
                </c:pt>
                <c:pt idx="113597">
                  <c:v>11358.1</c:v>
                </c:pt>
                <c:pt idx="113598">
                  <c:v>11358.2</c:v>
                </c:pt>
                <c:pt idx="113599">
                  <c:v>11358.3</c:v>
                </c:pt>
                <c:pt idx="113600">
                  <c:v>11358.4</c:v>
                </c:pt>
                <c:pt idx="113601">
                  <c:v>11358.5</c:v>
                </c:pt>
                <c:pt idx="113602">
                  <c:v>11358.6</c:v>
                </c:pt>
                <c:pt idx="113603">
                  <c:v>11358.7</c:v>
                </c:pt>
                <c:pt idx="113604">
                  <c:v>11358.8</c:v>
                </c:pt>
                <c:pt idx="113605">
                  <c:v>11358.9</c:v>
                </c:pt>
                <c:pt idx="113606">
                  <c:v>11359</c:v>
                </c:pt>
                <c:pt idx="113607">
                  <c:v>11359.1</c:v>
                </c:pt>
                <c:pt idx="113608">
                  <c:v>11359.2</c:v>
                </c:pt>
                <c:pt idx="113609">
                  <c:v>11359.3</c:v>
                </c:pt>
                <c:pt idx="113610">
                  <c:v>11359.4</c:v>
                </c:pt>
                <c:pt idx="113611">
                  <c:v>11359.5</c:v>
                </c:pt>
                <c:pt idx="113612">
                  <c:v>11359.6</c:v>
                </c:pt>
                <c:pt idx="113613">
                  <c:v>11359.7</c:v>
                </c:pt>
                <c:pt idx="113614">
                  <c:v>11359.8</c:v>
                </c:pt>
                <c:pt idx="113615">
                  <c:v>11359.9</c:v>
                </c:pt>
                <c:pt idx="113616">
                  <c:v>11360</c:v>
                </c:pt>
                <c:pt idx="113617">
                  <c:v>11360.1</c:v>
                </c:pt>
                <c:pt idx="113618">
                  <c:v>11360.2</c:v>
                </c:pt>
                <c:pt idx="113619">
                  <c:v>11360.3</c:v>
                </c:pt>
                <c:pt idx="113620">
                  <c:v>11360.4</c:v>
                </c:pt>
                <c:pt idx="113621">
                  <c:v>11360.5</c:v>
                </c:pt>
                <c:pt idx="113622">
                  <c:v>11360.6</c:v>
                </c:pt>
                <c:pt idx="113623">
                  <c:v>11360.7</c:v>
                </c:pt>
                <c:pt idx="113624">
                  <c:v>11360.8</c:v>
                </c:pt>
                <c:pt idx="113625">
                  <c:v>11360.9</c:v>
                </c:pt>
                <c:pt idx="113626">
                  <c:v>11361</c:v>
                </c:pt>
                <c:pt idx="113627">
                  <c:v>11361.1</c:v>
                </c:pt>
                <c:pt idx="113628">
                  <c:v>11361.2</c:v>
                </c:pt>
                <c:pt idx="113629">
                  <c:v>11361.3</c:v>
                </c:pt>
                <c:pt idx="113630">
                  <c:v>11361.4</c:v>
                </c:pt>
                <c:pt idx="113631">
                  <c:v>11361.5</c:v>
                </c:pt>
                <c:pt idx="113632">
                  <c:v>11361.6</c:v>
                </c:pt>
                <c:pt idx="113633">
                  <c:v>11361.7</c:v>
                </c:pt>
                <c:pt idx="113634">
                  <c:v>11361.8</c:v>
                </c:pt>
                <c:pt idx="113635">
                  <c:v>11361.9</c:v>
                </c:pt>
                <c:pt idx="113636">
                  <c:v>11362</c:v>
                </c:pt>
                <c:pt idx="113637">
                  <c:v>11362.1</c:v>
                </c:pt>
                <c:pt idx="113638">
                  <c:v>11362.2</c:v>
                </c:pt>
                <c:pt idx="113639">
                  <c:v>11362.3</c:v>
                </c:pt>
                <c:pt idx="113640">
                  <c:v>11362.4</c:v>
                </c:pt>
                <c:pt idx="113641">
                  <c:v>11362.5</c:v>
                </c:pt>
                <c:pt idx="113642">
                  <c:v>11362.6</c:v>
                </c:pt>
                <c:pt idx="113643">
                  <c:v>11362.7</c:v>
                </c:pt>
                <c:pt idx="113644">
                  <c:v>11362.8</c:v>
                </c:pt>
                <c:pt idx="113645">
                  <c:v>11362.9</c:v>
                </c:pt>
                <c:pt idx="113646">
                  <c:v>11363</c:v>
                </c:pt>
                <c:pt idx="113647">
                  <c:v>11363.1</c:v>
                </c:pt>
                <c:pt idx="113648">
                  <c:v>11363.2</c:v>
                </c:pt>
                <c:pt idx="113649">
                  <c:v>11363.3</c:v>
                </c:pt>
                <c:pt idx="113650">
                  <c:v>11363.4</c:v>
                </c:pt>
                <c:pt idx="113651">
                  <c:v>11363.5</c:v>
                </c:pt>
                <c:pt idx="113652">
                  <c:v>11363.6</c:v>
                </c:pt>
                <c:pt idx="113653">
                  <c:v>11363.7</c:v>
                </c:pt>
                <c:pt idx="113654">
                  <c:v>11363.8</c:v>
                </c:pt>
                <c:pt idx="113655">
                  <c:v>11363.9</c:v>
                </c:pt>
                <c:pt idx="113656">
                  <c:v>11364</c:v>
                </c:pt>
                <c:pt idx="113657">
                  <c:v>11364.1</c:v>
                </c:pt>
                <c:pt idx="113658">
                  <c:v>11364.2</c:v>
                </c:pt>
                <c:pt idx="113659">
                  <c:v>11364.3</c:v>
                </c:pt>
                <c:pt idx="113660">
                  <c:v>11364.4</c:v>
                </c:pt>
                <c:pt idx="113661">
                  <c:v>11364.5</c:v>
                </c:pt>
                <c:pt idx="113662">
                  <c:v>11364.6</c:v>
                </c:pt>
                <c:pt idx="113663">
                  <c:v>11364.7</c:v>
                </c:pt>
                <c:pt idx="113664">
                  <c:v>11364.8</c:v>
                </c:pt>
                <c:pt idx="113665">
                  <c:v>11364.9</c:v>
                </c:pt>
                <c:pt idx="113666">
                  <c:v>11365</c:v>
                </c:pt>
                <c:pt idx="113667">
                  <c:v>11365.1</c:v>
                </c:pt>
                <c:pt idx="113668">
                  <c:v>11365.2</c:v>
                </c:pt>
                <c:pt idx="113669">
                  <c:v>11365.3</c:v>
                </c:pt>
                <c:pt idx="113670">
                  <c:v>11365.4</c:v>
                </c:pt>
                <c:pt idx="113671">
                  <c:v>11365.5</c:v>
                </c:pt>
                <c:pt idx="113672">
                  <c:v>11365.6</c:v>
                </c:pt>
                <c:pt idx="113673">
                  <c:v>11365.7</c:v>
                </c:pt>
                <c:pt idx="113674">
                  <c:v>11365.8</c:v>
                </c:pt>
                <c:pt idx="113675">
                  <c:v>11365.9</c:v>
                </c:pt>
                <c:pt idx="113676">
                  <c:v>11366</c:v>
                </c:pt>
                <c:pt idx="113677">
                  <c:v>11366.1</c:v>
                </c:pt>
                <c:pt idx="113678">
                  <c:v>11366.2</c:v>
                </c:pt>
                <c:pt idx="113679">
                  <c:v>11366.3</c:v>
                </c:pt>
                <c:pt idx="113680">
                  <c:v>11366.4</c:v>
                </c:pt>
                <c:pt idx="113681">
                  <c:v>11366.5</c:v>
                </c:pt>
                <c:pt idx="113682">
                  <c:v>11366.6</c:v>
                </c:pt>
                <c:pt idx="113683">
                  <c:v>11366.7</c:v>
                </c:pt>
                <c:pt idx="113684">
                  <c:v>11366.8</c:v>
                </c:pt>
                <c:pt idx="113685">
                  <c:v>11366.9</c:v>
                </c:pt>
                <c:pt idx="113686">
                  <c:v>11367</c:v>
                </c:pt>
                <c:pt idx="113687">
                  <c:v>11367.1</c:v>
                </c:pt>
                <c:pt idx="113688">
                  <c:v>11367.2</c:v>
                </c:pt>
                <c:pt idx="113689">
                  <c:v>11367.3</c:v>
                </c:pt>
                <c:pt idx="113690">
                  <c:v>11367.4</c:v>
                </c:pt>
                <c:pt idx="113691">
                  <c:v>11367.5</c:v>
                </c:pt>
                <c:pt idx="113692">
                  <c:v>11367.6</c:v>
                </c:pt>
                <c:pt idx="113693">
                  <c:v>11367.7</c:v>
                </c:pt>
                <c:pt idx="113694">
                  <c:v>11367.8</c:v>
                </c:pt>
                <c:pt idx="113695">
                  <c:v>11367.9</c:v>
                </c:pt>
                <c:pt idx="113696">
                  <c:v>11368</c:v>
                </c:pt>
                <c:pt idx="113697">
                  <c:v>11368.1</c:v>
                </c:pt>
                <c:pt idx="113698">
                  <c:v>11368.2</c:v>
                </c:pt>
                <c:pt idx="113699">
                  <c:v>11368.3</c:v>
                </c:pt>
                <c:pt idx="113700">
                  <c:v>11368.4</c:v>
                </c:pt>
                <c:pt idx="113701">
                  <c:v>11368.5</c:v>
                </c:pt>
                <c:pt idx="113702">
                  <c:v>11368.6</c:v>
                </c:pt>
                <c:pt idx="113703">
                  <c:v>11368.7</c:v>
                </c:pt>
                <c:pt idx="113704">
                  <c:v>11368.8</c:v>
                </c:pt>
                <c:pt idx="113705">
                  <c:v>11368.9</c:v>
                </c:pt>
                <c:pt idx="113706">
                  <c:v>11369</c:v>
                </c:pt>
                <c:pt idx="113707">
                  <c:v>11369.1</c:v>
                </c:pt>
                <c:pt idx="113708">
                  <c:v>11369.2</c:v>
                </c:pt>
                <c:pt idx="113709">
                  <c:v>11369.3</c:v>
                </c:pt>
                <c:pt idx="113710">
                  <c:v>11369.4</c:v>
                </c:pt>
                <c:pt idx="113711">
                  <c:v>11369.5</c:v>
                </c:pt>
                <c:pt idx="113712">
                  <c:v>11369.6</c:v>
                </c:pt>
                <c:pt idx="113713">
                  <c:v>11369.7</c:v>
                </c:pt>
                <c:pt idx="113714">
                  <c:v>11369.8</c:v>
                </c:pt>
                <c:pt idx="113715">
                  <c:v>11369.9</c:v>
                </c:pt>
                <c:pt idx="113716">
                  <c:v>11370</c:v>
                </c:pt>
                <c:pt idx="113717">
                  <c:v>11370.1</c:v>
                </c:pt>
                <c:pt idx="113718">
                  <c:v>11370.2</c:v>
                </c:pt>
                <c:pt idx="113719">
                  <c:v>11370.3</c:v>
                </c:pt>
                <c:pt idx="113720">
                  <c:v>11370.4</c:v>
                </c:pt>
                <c:pt idx="113721">
                  <c:v>11370.5</c:v>
                </c:pt>
                <c:pt idx="113722">
                  <c:v>11370.6</c:v>
                </c:pt>
                <c:pt idx="113723">
                  <c:v>11370.7</c:v>
                </c:pt>
                <c:pt idx="113724">
                  <c:v>11370.8</c:v>
                </c:pt>
                <c:pt idx="113725">
                  <c:v>11370.9</c:v>
                </c:pt>
                <c:pt idx="113726">
                  <c:v>11371</c:v>
                </c:pt>
                <c:pt idx="113727">
                  <c:v>11371.1</c:v>
                </c:pt>
                <c:pt idx="113728">
                  <c:v>11371.2</c:v>
                </c:pt>
                <c:pt idx="113729">
                  <c:v>11371.3</c:v>
                </c:pt>
                <c:pt idx="113730">
                  <c:v>11371.4</c:v>
                </c:pt>
                <c:pt idx="113731">
                  <c:v>11371.5</c:v>
                </c:pt>
                <c:pt idx="113732">
                  <c:v>11371.6</c:v>
                </c:pt>
                <c:pt idx="113733">
                  <c:v>11371.7</c:v>
                </c:pt>
                <c:pt idx="113734">
                  <c:v>11371.8</c:v>
                </c:pt>
                <c:pt idx="113735">
                  <c:v>11371.9</c:v>
                </c:pt>
                <c:pt idx="113736">
                  <c:v>11372</c:v>
                </c:pt>
                <c:pt idx="113737">
                  <c:v>11372.1</c:v>
                </c:pt>
                <c:pt idx="113738">
                  <c:v>11372.2</c:v>
                </c:pt>
                <c:pt idx="113739">
                  <c:v>11372.3</c:v>
                </c:pt>
                <c:pt idx="113740">
                  <c:v>11372.4</c:v>
                </c:pt>
                <c:pt idx="113741">
                  <c:v>11372.5</c:v>
                </c:pt>
                <c:pt idx="113742">
                  <c:v>11372.6</c:v>
                </c:pt>
                <c:pt idx="113743">
                  <c:v>11372.7</c:v>
                </c:pt>
                <c:pt idx="113744">
                  <c:v>11372.8</c:v>
                </c:pt>
                <c:pt idx="113745">
                  <c:v>11372.9</c:v>
                </c:pt>
                <c:pt idx="113746">
                  <c:v>11373</c:v>
                </c:pt>
                <c:pt idx="113747">
                  <c:v>11373.1</c:v>
                </c:pt>
                <c:pt idx="113748">
                  <c:v>11373.2</c:v>
                </c:pt>
                <c:pt idx="113749">
                  <c:v>11373.3</c:v>
                </c:pt>
                <c:pt idx="113750">
                  <c:v>11373.4</c:v>
                </c:pt>
                <c:pt idx="113751">
                  <c:v>11373.5</c:v>
                </c:pt>
                <c:pt idx="113752">
                  <c:v>11373.6</c:v>
                </c:pt>
                <c:pt idx="113753">
                  <c:v>11373.7</c:v>
                </c:pt>
                <c:pt idx="113754">
                  <c:v>11373.8</c:v>
                </c:pt>
                <c:pt idx="113755">
                  <c:v>11373.9</c:v>
                </c:pt>
                <c:pt idx="113756">
                  <c:v>11374</c:v>
                </c:pt>
                <c:pt idx="113757">
                  <c:v>11374.1</c:v>
                </c:pt>
                <c:pt idx="113758">
                  <c:v>11374.2</c:v>
                </c:pt>
                <c:pt idx="113759">
                  <c:v>11374.3</c:v>
                </c:pt>
                <c:pt idx="113760">
                  <c:v>11374.4</c:v>
                </c:pt>
                <c:pt idx="113761">
                  <c:v>11374.5</c:v>
                </c:pt>
                <c:pt idx="113762">
                  <c:v>11374.6</c:v>
                </c:pt>
                <c:pt idx="113763">
                  <c:v>11374.7</c:v>
                </c:pt>
                <c:pt idx="113764">
                  <c:v>11374.8</c:v>
                </c:pt>
                <c:pt idx="113765">
                  <c:v>11374.9</c:v>
                </c:pt>
                <c:pt idx="113766">
                  <c:v>11375</c:v>
                </c:pt>
                <c:pt idx="113767">
                  <c:v>11375.1</c:v>
                </c:pt>
                <c:pt idx="113768">
                  <c:v>11375.2</c:v>
                </c:pt>
                <c:pt idx="113769">
                  <c:v>11375.3</c:v>
                </c:pt>
                <c:pt idx="113770">
                  <c:v>11375.4</c:v>
                </c:pt>
                <c:pt idx="113771">
                  <c:v>11375.5</c:v>
                </c:pt>
                <c:pt idx="113772">
                  <c:v>11375.6</c:v>
                </c:pt>
                <c:pt idx="113773">
                  <c:v>11375.7</c:v>
                </c:pt>
                <c:pt idx="113774">
                  <c:v>11375.8</c:v>
                </c:pt>
                <c:pt idx="113775">
                  <c:v>11375.9</c:v>
                </c:pt>
                <c:pt idx="113776">
                  <c:v>11376</c:v>
                </c:pt>
                <c:pt idx="113777">
                  <c:v>11376.1</c:v>
                </c:pt>
                <c:pt idx="113778">
                  <c:v>11376.2</c:v>
                </c:pt>
                <c:pt idx="113779">
                  <c:v>11376.3</c:v>
                </c:pt>
                <c:pt idx="113780">
                  <c:v>11376.4</c:v>
                </c:pt>
                <c:pt idx="113781">
                  <c:v>11376.5</c:v>
                </c:pt>
                <c:pt idx="113782">
                  <c:v>11376.6</c:v>
                </c:pt>
                <c:pt idx="113783">
                  <c:v>11376.7</c:v>
                </c:pt>
                <c:pt idx="113784">
                  <c:v>11376.8</c:v>
                </c:pt>
                <c:pt idx="113785">
                  <c:v>11376.9</c:v>
                </c:pt>
                <c:pt idx="113786">
                  <c:v>11377</c:v>
                </c:pt>
                <c:pt idx="113787">
                  <c:v>11377.1</c:v>
                </c:pt>
                <c:pt idx="113788">
                  <c:v>11377.2</c:v>
                </c:pt>
                <c:pt idx="113789">
                  <c:v>11377.3</c:v>
                </c:pt>
                <c:pt idx="113790">
                  <c:v>11377.4</c:v>
                </c:pt>
                <c:pt idx="113791">
                  <c:v>11377.5</c:v>
                </c:pt>
                <c:pt idx="113792">
                  <c:v>11377.6</c:v>
                </c:pt>
                <c:pt idx="113793">
                  <c:v>11377.7</c:v>
                </c:pt>
                <c:pt idx="113794">
                  <c:v>11377.8</c:v>
                </c:pt>
                <c:pt idx="113795">
                  <c:v>11377.9</c:v>
                </c:pt>
                <c:pt idx="113796">
                  <c:v>11378</c:v>
                </c:pt>
                <c:pt idx="113797">
                  <c:v>11378.1</c:v>
                </c:pt>
                <c:pt idx="113798">
                  <c:v>11378.2</c:v>
                </c:pt>
                <c:pt idx="113799">
                  <c:v>11378.3</c:v>
                </c:pt>
                <c:pt idx="113800">
                  <c:v>11378.4</c:v>
                </c:pt>
                <c:pt idx="113801">
                  <c:v>11378.5</c:v>
                </c:pt>
                <c:pt idx="113802">
                  <c:v>11378.6</c:v>
                </c:pt>
                <c:pt idx="113803">
                  <c:v>11378.7</c:v>
                </c:pt>
                <c:pt idx="113804">
                  <c:v>11378.8</c:v>
                </c:pt>
                <c:pt idx="113805">
                  <c:v>11378.9</c:v>
                </c:pt>
                <c:pt idx="113806">
                  <c:v>11379</c:v>
                </c:pt>
                <c:pt idx="113807">
                  <c:v>11379.1</c:v>
                </c:pt>
                <c:pt idx="113808">
                  <c:v>11379.2</c:v>
                </c:pt>
                <c:pt idx="113809">
                  <c:v>11379.3</c:v>
                </c:pt>
                <c:pt idx="113810">
                  <c:v>11379.4</c:v>
                </c:pt>
                <c:pt idx="113811">
                  <c:v>11379.5</c:v>
                </c:pt>
                <c:pt idx="113812">
                  <c:v>11379.6</c:v>
                </c:pt>
                <c:pt idx="113813">
                  <c:v>11379.7</c:v>
                </c:pt>
                <c:pt idx="113814">
                  <c:v>11379.8</c:v>
                </c:pt>
                <c:pt idx="113815">
                  <c:v>11379.9</c:v>
                </c:pt>
                <c:pt idx="113816">
                  <c:v>11380</c:v>
                </c:pt>
                <c:pt idx="113817">
                  <c:v>11380.1</c:v>
                </c:pt>
                <c:pt idx="113818">
                  <c:v>11380.2</c:v>
                </c:pt>
                <c:pt idx="113819">
                  <c:v>11380.3</c:v>
                </c:pt>
                <c:pt idx="113820">
                  <c:v>11380.4</c:v>
                </c:pt>
                <c:pt idx="113821">
                  <c:v>11380.5</c:v>
                </c:pt>
                <c:pt idx="113822">
                  <c:v>11380.6</c:v>
                </c:pt>
                <c:pt idx="113823">
                  <c:v>11380.7</c:v>
                </c:pt>
                <c:pt idx="113824">
                  <c:v>11380.8</c:v>
                </c:pt>
                <c:pt idx="113825">
                  <c:v>11380.9</c:v>
                </c:pt>
                <c:pt idx="113826">
                  <c:v>11381</c:v>
                </c:pt>
                <c:pt idx="113827">
                  <c:v>11381.1</c:v>
                </c:pt>
                <c:pt idx="113828">
                  <c:v>11381.2</c:v>
                </c:pt>
                <c:pt idx="113829">
                  <c:v>11381.3</c:v>
                </c:pt>
                <c:pt idx="113830">
                  <c:v>11381.4</c:v>
                </c:pt>
                <c:pt idx="113831">
                  <c:v>11381.5</c:v>
                </c:pt>
                <c:pt idx="113832">
                  <c:v>11381.6</c:v>
                </c:pt>
                <c:pt idx="113833">
                  <c:v>11381.7</c:v>
                </c:pt>
                <c:pt idx="113834">
                  <c:v>11381.8</c:v>
                </c:pt>
                <c:pt idx="113835">
                  <c:v>11381.9</c:v>
                </c:pt>
                <c:pt idx="113836">
                  <c:v>11382</c:v>
                </c:pt>
                <c:pt idx="113837">
                  <c:v>11382.1</c:v>
                </c:pt>
                <c:pt idx="113838">
                  <c:v>11382.2</c:v>
                </c:pt>
                <c:pt idx="113839">
                  <c:v>11382.3</c:v>
                </c:pt>
                <c:pt idx="113840">
                  <c:v>11382.4</c:v>
                </c:pt>
                <c:pt idx="113841">
                  <c:v>11382.5</c:v>
                </c:pt>
                <c:pt idx="113842">
                  <c:v>11382.6</c:v>
                </c:pt>
                <c:pt idx="113843">
                  <c:v>11382.7</c:v>
                </c:pt>
                <c:pt idx="113844">
                  <c:v>11382.8</c:v>
                </c:pt>
                <c:pt idx="113845">
                  <c:v>11382.9</c:v>
                </c:pt>
                <c:pt idx="113846">
                  <c:v>11383</c:v>
                </c:pt>
                <c:pt idx="113847">
                  <c:v>11383.1</c:v>
                </c:pt>
                <c:pt idx="113848">
                  <c:v>11383.2</c:v>
                </c:pt>
                <c:pt idx="113849">
                  <c:v>11383.3</c:v>
                </c:pt>
                <c:pt idx="113850">
                  <c:v>11383.4</c:v>
                </c:pt>
                <c:pt idx="113851">
                  <c:v>11383.5</c:v>
                </c:pt>
                <c:pt idx="113852">
                  <c:v>11383.6</c:v>
                </c:pt>
                <c:pt idx="113853">
                  <c:v>11383.7</c:v>
                </c:pt>
                <c:pt idx="113854">
                  <c:v>11383.8</c:v>
                </c:pt>
                <c:pt idx="113855">
                  <c:v>11383.9</c:v>
                </c:pt>
                <c:pt idx="113856">
                  <c:v>11384</c:v>
                </c:pt>
                <c:pt idx="113857">
                  <c:v>11384.1</c:v>
                </c:pt>
                <c:pt idx="113858">
                  <c:v>11384.2</c:v>
                </c:pt>
                <c:pt idx="113859">
                  <c:v>11384.3</c:v>
                </c:pt>
                <c:pt idx="113860">
                  <c:v>11384.4</c:v>
                </c:pt>
                <c:pt idx="113861">
                  <c:v>11384.5</c:v>
                </c:pt>
                <c:pt idx="113862">
                  <c:v>11384.6</c:v>
                </c:pt>
                <c:pt idx="113863">
                  <c:v>11384.7</c:v>
                </c:pt>
                <c:pt idx="113864">
                  <c:v>11384.8</c:v>
                </c:pt>
                <c:pt idx="113865">
                  <c:v>11384.9</c:v>
                </c:pt>
                <c:pt idx="113866">
                  <c:v>11385</c:v>
                </c:pt>
                <c:pt idx="113867">
                  <c:v>11385.1</c:v>
                </c:pt>
                <c:pt idx="113868">
                  <c:v>11385.2</c:v>
                </c:pt>
                <c:pt idx="113869">
                  <c:v>11385.3</c:v>
                </c:pt>
                <c:pt idx="113870">
                  <c:v>11385.4</c:v>
                </c:pt>
                <c:pt idx="113871">
                  <c:v>11385.5</c:v>
                </c:pt>
                <c:pt idx="113872">
                  <c:v>11385.6</c:v>
                </c:pt>
                <c:pt idx="113873">
                  <c:v>11385.7</c:v>
                </c:pt>
                <c:pt idx="113874">
                  <c:v>11385.8</c:v>
                </c:pt>
                <c:pt idx="113875">
                  <c:v>11385.9</c:v>
                </c:pt>
                <c:pt idx="113876">
                  <c:v>11386</c:v>
                </c:pt>
                <c:pt idx="113877">
                  <c:v>11386.1</c:v>
                </c:pt>
                <c:pt idx="113878">
                  <c:v>11386.2</c:v>
                </c:pt>
                <c:pt idx="113879">
                  <c:v>11386.3</c:v>
                </c:pt>
                <c:pt idx="113880">
                  <c:v>11386.4</c:v>
                </c:pt>
                <c:pt idx="113881">
                  <c:v>11386.5</c:v>
                </c:pt>
                <c:pt idx="113882">
                  <c:v>11386.6</c:v>
                </c:pt>
                <c:pt idx="113883">
                  <c:v>11386.7</c:v>
                </c:pt>
                <c:pt idx="113884">
                  <c:v>11386.8</c:v>
                </c:pt>
                <c:pt idx="113885">
                  <c:v>11386.9</c:v>
                </c:pt>
                <c:pt idx="113886">
                  <c:v>11387</c:v>
                </c:pt>
                <c:pt idx="113887">
                  <c:v>11387.1</c:v>
                </c:pt>
                <c:pt idx="113888">
                  <c:v>11387.2</c:v>
                </c:pt>
                <c:pt idx="113889">
                  <c:v>11387.3</c:v>
                </c:pt>
                <c:pt idx="113890">
                  <c:v>11387.4</c:v>
                </c:pt>
                <c:pt idx="113891">
                  <c:v>11387.5</c:v>
                </c:pt>
                <c:pt idx="113892">
                  <c:v>11387.6</c:v>
                </c:pt>
                <c:pt idx="113893">
                  <c:v>11387.7</c:v>
                </c:pt>
                <c:pt idx="113894">
                  <c:v>11387.8</c:v>
                </c:pt>
                <c:pt idx="113895">
                  <c:v>11387.9</c:v>
                </c:pt>
                <c:pt idx="113896">
                  <c:v>11388</c:v>
                </c:pt>
                <c:pt idx="113897">
                  <c:v>11388.1</c:v>
                </c:pt>
                <c:pt idx="113898">
                  <c:v>11388.2</c:v>
                </c:pt>
                <c:pt idx="113899">
                  <c:v>11388.3</c:v>
                </c:pt>
                <c:pt idx="113900">
                  <c:v>11388.4</c:v>
                </c:pt>
                <c:pt idx="113901">
                  <c:v>11388.5</c:v>
                </c:pt>
                <c:pt idx="113902">
                  <c:v>11388.6</c:v>
                </c:pt>
                <c:pt idx="113903">
                  <c:v>11388.7</c:v>
                </c:pt>
                <c:pt idx="113904">
                  <c:v>11388.8</c:v>
                </c:pt>
                <c:pt idx="113905">
                  <c:v>11388.9</c:v>
                </c:pt>
                <c:pt idx="113906">
                  <c:v>11389</c:v>
                </c:pt>
                <c:pt idx="113907">
                  <c:v>11389.1</c:v>
                </c:pt>
                <c:pt idx="113908">
                  <c:v>11389.2</c:v>
                </c:pt>
                <c:pt idx="113909">
                  <c:v>11389.3</c:v>
                </c:pt>
                <c:pt idx="113910">
                  <c:v>11389.4</c:v>
                </c:pt>
                <c:pt idx="113911">
                  <c:v>11389.5</c:v>
                </c:pt>
                <c:pt idx="113912">
                  <c:v>11389.6</c:v>
                </c:pt>
                <c:pt idx="113913">
                  <c:v>11389.7</c:v>
                </c:pt>
                <c:pt idx="113914">
                  <c:v>11389.8</c:v>
                </c:pt>
                <c:pt idx="113915">
                  <c:v>11389.9</c:v>
                </c:pt>
                <c:pt idx="113916">
                  <c:v>11390</c:v>
                </c:pt>
                <c:pt idx="113917">
                  <c:v>11390.1</c:v>
                </c:pt>
                <c:pt idx="113918">
                  <c:v>11390.2</c:v>
                </c:pt>
                <c:pt idx="113919">
                  <c:v>11390.3</c:v>
                </c:pt>
                <c:pt idx="113920">
                  <c:v>11390.4</c:v>
                </c:pt>
                <c:pt idx="113921">
                  <c:v>11390.5</c:v>
                </c:pt>
                <c:pt idx="113922">
                  <c:v>11390.6</c:v>
                </c:pt>
                <c:pt idx="113923">
                  <c:v>11390.7</c:v>
                </c:pt>
                <c:pt idx="113924">
                  <c:v>11390.8</c:v>
                </c:pt>
                <c:pt idx="113925">
                  <c:v>11390.9</c:v>
                </c:pt>
                <c:pt idx="113926">
                  <c:v>11391</c:v>
                </c:pt>
                <c:pt idx="113927">
                  <c:v>11391.1</c:v>
                </c:pt>
                <c:pt idx="113928">
                  <c:v>11391.2</c:v>
                </c:pt>
                <c:pt idx="113929">
                  <c:v>11391.3</c:v>
                </c:pt>
                <c:pt idx="113930">
                  <c:v>11391.4</c:v>
                </c:pt>
                <c:pt idx="113931">
                  <c:v>11391.5</c:v>
                </c:pt>
                <c:pt idx="113932">
                  <c:v>11391.6</c:v>
                </c:pt>
                <c:pt idx="113933">
                  <c:v>11391.7</c:v>
                </c:pt>
                <c:pt idx="113934">
                  <c:v>11391.8</c:v>
                </c:pt>
                <c:pt idx="113935">
                  <c:v>11391.9</c:v>
                </c:pt>
                <c:pt idx="113936">
                  <c:v>11392</c:v>
                </c:pt>
                <c:pt idx="113937">
                  <c:v>11392.1</c:v>
                </c:pt>
                <c:pt idx="113938">
                  <c:v>11392.2</c:v>
                </c:pt>
                <c:pt idx="113939">
                  <c:v>11392.3</c:v>
                </c:pt>
                <c:pt idx="113940">
                  <c:v>11392.4</c:v>
                </c:pt>
                <c:pt idx="113941">
                  <c:v>11392.5</c:v>
                </c:pt>
                <c:pt idx="113942">
                  <c:v>11392.6</c:v>
                </c:pt>
                <c:pt idx="113943">
                  <c:v>11392.7</c:v>
                </c:pt>
                <c:pt idx="113944">
                  <c:v>11392.8</c:v>
                </c:pt>
                <c:pt idx="113945">
                  <c:v>11392.9</c:v>
                </c:pt>
                <c:pt idx="113946">
                  <c:v>11393</c:v>
                </c:pt>
                <c:pt idx="113947">
                  <c:v>11393.1</c:v>
                </c:pt>
                <c:pt idx="113948">
                  <c:v>11393.2</c:v>
                </c:pt>
                <c:pt idx="113949">
                  <c:v>11393.3</c:v>
                </c:pt>
                <c:pt idx="113950">
                  <c:v>11393.4</c:v>
                </c:pt>
                <c:pt idx="113951">
                  <c:v>11393.5</c:v>
                </c:pt>
                <c:pt idx="113952">
                  <c:v>11393.6</c:v>
                </c:pt>
                <c:pt idx="113953">
                  <c:v>11393.7</c:v>
                </c:pt>
                <c:pt idx="113954">
                  <c:v>11393.8</c:v>
                </c:pt>
                <c:pt idx="113955">
                  <c:v>11393.9</c:v>
                </c:pt>
                <c:pt idx="113956">
                  <c:v>11394</c:v>
                </c:pt>
                <c:pt idx="113957">
                  <c:v>11394.1</c:v>
                </c:pt>
                <c:pt idx="113958">
                  <c:v>11394.2</c:v>
                </c:pt>
                <c:pt idx="113959">
                  <c:v>11394.3</c:v>
                </c:pt>
                <c:pt idx="113960">
                  <c:v>11394.4</c:v>
                </c:pt>
                <c:pt idx="113961">
                  <c:v>11394.5</c:v>
                </c:pt>
                <c:pt idx="113962">
                  <c:v>11394.6</c:v>
                </c:pt>
                <c:pt idx="113963">
                  <c:v>11394.7</c:v>
                </c:pt>
                <c:pt idx="113964">
                  <c:v>11394.8</c:v>
                </c:pt>
                <c:pt idx="113965">
                  <c:v>11394.9</c:v>
                </c:pt>
                <c:pt idx="113966">
                  <c:v>11395</c:v>
                </c:pt>
                <c:pt idx="113967">
                  <c:v>11395.1</c:v>
                </c:pt>
                <c:pt idx="113968">
                  <c:v>11395.2</c:v>
                </c:pt>
                <c:pt idx="113969">
                  <c:v>11395.3</c:v>
                </c:pt>
                <c:pt idx="113970">
                  <c:v>11395.4</c:v>
                </c:pt>
                <c:pt idx="113971">
                  <c:v>11395.5</c:v>
                </c:pt>
                <c:pt idx="113972">
                  <c:v>11395.6</c:v>
                </c:pt>
                <c:pt idx="113973">
                  <c:v>11395.7</c:v>
                </c:pt>
                <c:pt idx="113974">
                  <c:v>11395.8</c:v>
                </c:pt>
                <c:pt idx="113975">
                  <c:v>11395.9</c:v>
                </c:pt>
                <c:pt idx="113976">
                  <c:v>11396</c:v>
                </c:pt>
                <c:pt idx="113977">
                  <c:v>11396.1</c:v>
                </c:pt>
                <c:pt idx="113978">
                  <c:v>11396.2</c:v>
                </c:pt>
                <c:pt idx="113979">
                  <c:v>11396.3</c:v>
                </c:pt>
                <c:pt idx="113980">
                  <c:v>11396.4</c:v>
                </c:pt>
                <c:pt idx="113981">
                  <c:v>11396.5</c:v>
                </c:pt>
                <c:pt idx="113982">
                  <c:v>11396.6</c:v>
                </c:pt>
                <c:pt idx="113983">
                  <c:v>11396.7</c:v>
                </c:pt>
                <c:pt idx="113984">
                  <c:v>11396.8</c:v>
                </c:pt>
                <c:pt idx="113985">
                  <c:v>11396.9</c:v>
                </c:pt>
                <c:pt idx="113986">
                  <c:v>11397</c:v>
                </c:pt>
                <c:pt idx="113987">
                  <c:v>11397.1</c:v>
                </c:pt>
                <c:pt idx="113988">
                  <c:v>11397.2</c:v>
                </c:pt>
                <c:pt idx="113989">
                  <c:v>11397.3</c:v>
                </c:pt>
                <c:pt idx="113990">
                  <c:v>11397.4</c:v>
                </c:pt>
                <c:pt idx="113991">
                  <c:v>11397.5</c:v>
                </c:pt>
                <c:pt idx="113992">
                  <c:v>11397.6</c:v>
                </c:pt>
                <c:pt idx="113993">
                  <c:v>11397.7</c:v>
                </c:pt>
                <c:pt idx="113994">
                  <c:v>11397.8</c:v>
                </c:pt>
                <c:pt idx="113995">
                  <c:v>11397.9</c:v>
                </c:pt>
                <c:pt idx="113996">
                  <c:v>11398</c:v>
                </c:pt>
                <c:pt idx="113997">
                  <c:v>11398.1</c:v>
                </c:pt>
                <c:pt idx="113998">
                  <c:v>11398.2</c:v>
                </c:pt>
                <c:pt idx="113999">
                  <c:v>11398.3</c:v>
                </c:pt>
                <c:pt idx="114000">
                  <c:v>11398.4</c:v>
                </c:pt>
                <c:pt idx="114001">
                  <c:v>11398.5</c:v>
                </c:pt>
                <c:pt idx="114002">
                  <c:v>11398.6</c:v>
                </c:pt>
                <c:pt idx="114003">
                  <c:v>11398.7</c:v>
                </c:pt>
                <c:pt idx="114004">
                  <c:v>11398.8</c:v>
                </c:pt>
                <c:pt idx="114005">
                  <c:v>11398.9</c:v>
                </c:pt>
                <c:pt idx="114006">
                  <c:v>11399</c:v>
                </c:pt>
                <c:pt idx="114007">
                  <c:v>11399.1</c:v>
                </c:pt>
                <c:pt idx="114008">
                  <c:v>11399.2</c:v>
                </c:pt>
                <c:pt idx="114009">
                  <c:v>11399.3</c:v>
                </c:pt>
                <c:pt idx="114010">
                  <c:v>11399.4</c:v>
                </c:pt>
                <c:pt idx="114011">
                  <c:v>11399.5</c:v>
                </c:pt>
                <c:pt idx="114012">
                  <c:v>11399.6</c:v>
                </c:pt>
                <c:pt idx="114013">
                  <c:v>11399.7</c:v>
                </c:pt>
                <c:pt idx="114014">
                  <c:v>11399.8</c:v>
                </c:pt>
                <c:pt idx="114015">
                  <c:v>11399.9</c:v>
                </c:pt>
                <c:pt idx="114016">
                  <c:v>11400</c:v>
                </c:pt>
                <c:pt idx="114017">
                  <c:v>11400.1</c:v>
                </c:pt>
                <c:pt idx="114018">
                  <c:v>11400.2</c:v>
                </c:pt>
                <c:pt idx="114019">
                  <c:v>11400.3</c:v>
                </c:pt>
                <c:pt idx="114020">
                  <c:v>11400.4</c:v>
                </c:pt>
                <c:pt idx="114021">
                  <c:v>11400.5</c:v>
                </c:pt>
                <c:pt idx="114022">
                  <c:v>11400.6</c:v>
                </c:pt>
                <c:pt idx="114023">
                  <c:v>11400.7</c:v>
                </c:pt>
                <c:pt idx="114024">
                  <c:v>11400.8</c:v>
                </c:pt>
                <c:pt idx="114025">
                  <c:v>11400.9</c:v>
                </c:pt>
                <c:pt idx="114026">
                  <c:v>11401</c:v>
                </c:pt>
                <c:pt idx="114027">
                  <c:v>11401.1</c:v>
                </c:pt>
                <c:pt idx="114028">
                  <c:v>11401.2</c:v>
                </c:pt>
                <c:pt idx="114029">
                  <c:v>11401.3</c:v>
                </c:pt>
                <c:pt idx="114030">
                  <c:v>11401.4</c:v>
                </c:pt>
                <c:pt idx="114031">
                  <c:v>11401.5</c:v>
                </c:pt>
                <c:pt idx="114032">
                  <c:v>11401.6</c:v>
                </c:pt>
                <c:pt idx="114033">
                  <c:v>11401.7</c:v>
                </c:pt>
                <c:pt idx="114034">
                  <c:v>11401.8</c:v>
                </c:pt>
                <c:pt idx="114035">
                  <c:v>11401.9</c:v>
                </c:pt>
                <c:pt idx="114036">
                  <c:v>11402</c:v>
                </c:pt>
                <c:pt idx="114037">
                  <c:v>11402.1</c:v>
                </c:pt>
                <c:pt idx="114038">
                  <c:v>11402.2</c:v>
                </c:pt>
                <c:pt idx="114039">
                  <c:v>11402.3</c:v>
                </c:pt>
                <c:pt idx="114040">
                  <c:v>11402.4</c:v>
                </c:pt>
                <c:pt idx="114041">
                  <c:v>11402.5</c:v>
                </c:pt>
                <c:pt idx="114042">
                  <c:v>11402.6</c:v>
                </c:pt>
                <c:pt idx="114043">
                  <c:v>11402.7</c:v>
                </c:pt>
                <c:pt idx="114044">
                  <c:v>11402.8</c:v>
                </c:pt>
                <c:pt idx="114045">
                  <c:v>11402.9</c:v>
                </c:pt>
                <c:pt idx="114046">
                  <c:v>11403</c:v>
                </c:pt>
                <c:pt idx="114047">
                  <c:v>11403.1</c:v>
                </c:pt>
                <c:pt idx="114048">
                  <c:v>11403.2</c:v>
                </c:pt>
                <c:pt idx="114049">
                  <c:v>11403.3</c:v>
                </c:pt>
                <c:pt idx="114050">
                  <c:v>11403.4</c:v>
                </c:pt>
                <c:pt idx="114051">
                  <c:v>11403.5</c:v>
                </c:pt>
                <c:pt idx="114052">
                  <c:v>11403.6</c:v>
                </c:pt>
                <c:pt idx="114053">
                  <c:v>11403.7</c:v>
                </c:pt>
                <c:pt idx="114054">
                  <c:v>11403.8</c:v>
                </c:pt>
                <c:pt idx="114055">
                  <c:v>11403.9</c:v>
                </c:pt>
                <c:pt idx="114056">
                  <c:v>11404</c:v>
                </c:pt>
                <c:pt idx="114057">
                  <c:v>11404.1</c:v>
                </c:pt>
                <c:pt idx="114058">
                  <c:v>11404.2</c:v>
                </c:pt>
                <c:pt idx="114059">
                  <c:v>11404.3</c:v>
                </c:pt>
                <c:pt idx="114060">
                  <c:v>11404.4</c:v>
                </c:pt>
                <c:pt idx="114061">
                  <c:v>11404.5</c:v>
                </c:pt>
                <c:pt idx="114062">
                  <c:v>11404.6</c:v>
                </c:pt>
                <c:pt idx="114063">
                  <c:v>11404.7</c:v>
                </c:pt>
                <c:pt idx="114064">
                  <c:v>11404.8</c:v>
                </c:pt>
                <c:pt idx="114065">
                  <c:v>11404.9</c:v>
                </c:pt>
                <c:pt idx="114066">
                  <c:v>11405</c:v>
                </c:pt>
                <c:pt idx="114067">
                  <c:v>11405.1</c:v>
                </c:pt>
                <c:pt idx="114068">
                  <c:v>11405.2</c:v>
                </c:pt>
                <c:pt idx="114069">
                  <c:v>11405.3</c:v>
                </c:pt>
                <c:pt idx="114070">
                  <c:v>11405.4</c:v>
                </c:pt>
                <c:pt idx="114071">
                  <c:v>11405.5</c:v>
                </c:pt>
                <c:pt idx="114072">
                  <c:v>11405.6</c:v>
                </c:pt>
                <c:pt idx="114073">
                  <c:v>11405.7</c:v>
                </c:pt>
                <c:pt idx="114074">
                  <c:v>11405.8</c:v>
                </c:pt>
                <c:pt idx="114075">
                  <c:v>11405.9</c:v>
                </c:pt>
                <c:pt idx="114076">
                  <c:v>11406</c:v>
                </c:pt>
                <c:pt idx="114077">
                  <c:v>11406.1</c:v>
                </c:pt>
                <c:pt idx="114078">
                  <c:v>11406.2</c:v>
                </c:pt>
                <c:pt idx="114079">
                  <c:v>11406.3</c:v>
                </c:pt>
                <c:pt idx="114080">
                  <c:v>11406.4</c:v>
                </c:pt>
                <c:pt idx="114081">
                  <c:v>11406.5</c:v>
                </c:pt>
                <c:pt idx="114082">
                  <c:v>11406.6</c:v>
                </c:pt>
                <c:pt idx="114083">
                  <c:v>11406.7</c:v>
                </c:pt>
                <c:pt idx="114084">
                  <c:v>11406.8</c:v>
                </c:pt>
                <c:pt idx="114085">
                  <c:v>11406.9</c:v>
                </c:pt>
                <c:pt idx="114086">
                  <c:v>11407</c:v>
                </c:pt>
                <c:pt idx="114087">
                  <c:v>11407.1</c:v>
                </c:pt>
                <c:pt idx="114088">
                  <c:v>11407.2</c:v>
                </c:pt>
                <c:pt idx="114089">
                  <c:v>11407.3</c:v>
                </c:pt>
                <c:pt idx="114090">
                  <c:v>11407.4</c:v>
                </c:pt>
                <c:pt idx="114091">
                  <c:v>11407.5</c:v>
                </c:pt>
                <c:pt idx="114092">
                  <c:v>11407.6</c:v>
                </c:pt>
                <c:pt idx="114093">
                  <c:v>11407.7</c:v>
                </c:pt>
                <c:pt idx="114094">
                  <c:v>11407.8</c:v>
                </c:pt>
                <c:pt idx="114095">
                  <c:v>11407.9</c:v>
                </c:pt>
                <c:pt idx="114096">
                  <c:v>11408</c:v>
                </c:pt>
                <c:pt idx="114097">
                  <c:v>11408.1</c:v>
                </c:pt>
                <c:pt idx="114098">
                  <c:v>11408.2</c:v>
                </c:pt>
                <c:pt idx="114099">
                  <c:v>11408.3</c:v>
                </c:pt>
                <c:pt idx="114100">
                  <c:v>11408.4</c:v>
                </c:pt>
                <c:pt idx="114101">
                  <c:v>11408.5</c:v>
                </c:pt>
                <c:pt idx="114102">
                  <c:v>11408.6</c:v>
                </c:pt>
                <c:pt idx="114103">
                  <c:v>11408.7</c:v>
                </c:pt>
                <c:pt idx="114104">
                  <c:v>11408.8</c:v>
                </c:pt>
                <c:pt idx="114105">
                  <c:v>11408.9</c:v>
                </c:pt>
                <c:pt idx="114106">
                  <c:v>11409</c:v>
                </c:pt>
                <c:pt idx="114107">
                  <c:v>11409.1</c:v>
                </c:pt>
                <c:pt idx="114108">
                  <c:v>11409.2</c:v>
                </c:pt>
                <c:pt idx="114109">
                  <c:v>11409.3</c:v>
                </c:pt>
                <c:pt idx="114110">
                  <c:v>11409.4</c:v>
                </c:pt>
                <c:pt idx="114111">
                  <c:v>11409.5</c:v>
                </c:pt>
                <c:pt idx="114112">
                  <c:v>11409.6</c:v>
                </c:pt>
                <c:pt idx="114113">
                  <c:v>11409.7</c:v>
                </c:pt>
                <c:pt idx="114114">
                  <c:v>11409.8</c:v>
                </c:pt>
                <c:pt idx="114115">
                  <c:v>11409.9</c:v>
                </c:pt>
                <c:pt idx="114116">
                  <c:v>11410</c:v>
                </c:pt>
                <c:pt idx="114117">
                  <c:v>11410.1</c:v>
                </c:pt>
                <c:pt idx="114118">
                  <c:v>11410.2</c:v>
                </c:pt>
                <c:pt idx="114119">
                  <c:v>11410.3</c:v>
                </c:pt>
                <c:pt idx="114120">
                  <c:v>11410.4</c:v>
                </c:pt>
                <c:pt idx="114121">
                  <c:v>11410.5</c:v>
                </c:pt>
                <c:pt idx="114122">
                  <c:v>11410.6</c:v>
                </c:pt>
                <c:pt idx="114123">
                  <c:v>11410.7</c:v>
                </c:pt>
                <c:pt idx="114124">
                  <c:v>11410.8</c:v>
                </c:pt>
                <c:pt idx="114125">
                  <c:v>11410.9</c:v>
                </c:pt>
                <c:pt idx="114126">
                  <c:v>11411</c:v>
                </c:pt>
                <c:pt idx="114127">
                  <c:v>11411.1</c:v>
                </c:pt>
                <c:pt idx="114128">
                  <c:v>11411.2</c:v>
                </c:pt>
                <c:pt idx="114129">
                  <c:v>11411.3</c:v>
                </c:pt>
                <c:pt idx="114130">
                  <c:v>11411.4</c:v>
                </c:pt>
                <c:pt idx="114131">
                  <c:v>11411.5</c:v>
                </c:pt>
                <c:pt idx="114132">
                  <c:v>11411.6</c:v>
                </c:pt>
                <c:pt idx="114133">
                  <c:v>11411.7</c:v>
                </c:pt>
                <c:pt idx="114134">
                  <c:v>11411.8</c:v>
                </c:pt>
                <c:pt idx="114135">
                  <c:v>11411.9</c:v>
                </c:pt>
                <c:pt idx="114136">
                  <c:v>11412</c:v>
                </c:pt>
                <c:pt idx="114137">
                  <c:v>11412.1</c:v>
                </c:pt>
                <c:pt idx="114138">
                  <c:v>11412.2</c:v>
                </c:pt>
                <c:pt idx="114139">
                  <c:v>11412.3</c:v>
                </c:pt>
                <c:pt idx="114140">
                  <c:v>11412.4</c:v>
                </c:pt>
                <c:pt idx="114141">
                  <c:v>11412.5</c:v>
                </c:pt>
                <c:pt idx="114142">
                  <c:v>11412.6</c:v>
                </c:pt>
                <c:pt idx="114143">
                  <c:v>11412.7</c:v>
                </c:pt>
                <c:pt idx="114144">
                  <c:v>11412.8</c:v>
                </c:pt>
                <c:pt idx="114145">
                  <c:v>11412.9</c:v>
                </c:pt>
                <c:pt idx="114146">
                  <c:v>11413</c:v>
                </c:pt>
                <c:pt idx="114147">
                  <c:v>11413.1</c:v>
                </c:pt>
                <c:pt idx="114148">
                  <c:v>11413.2</c:v>
                </c:pt>
                <c:pt idx="114149">
                  <c:v>11413.3</c:v>
                </c:pt>
                <c:pt idx="114150">
                  <c:v>11413.4</c:v>
                </c:pt>
                <c:pt idx="114151">
                  <c:v>11413.5</c:v>
                </c:pt>
                <c:pt idx="114152">
                  <c:v>11413.6</c:v>
                </c:pt>
                <c:pt idx="114153">
                  <c:v>11413.7</c:v>
                </c:pt>
                <c:pt idx="114154">
                  <c:v>11413.8</c:v>
                </c:pt>
                <c:pt idx="114155">
                  <c:v>11413.9</c:v>
                </c:pt>
                <c:pt idx="114156">
                  <c:v>11414</c:v>
                </c:pt>
                <c:pt idx="114157">
                  <c:v>11414.1</c:v>
                </c:pt>
                <c:pt idx="114158">
                  <c:v>11414.2</c:v>
                </c:pt>
                <c:pt idx="114159">
                  <c:v>11414.3</c:v>
                </c:pt>
                <c:pt idx="114160">
                  <c:v>11414.4</c:v>
                </c:pt>
                <c:pt idx="114161">
                  <c:v>11414.5</c:v>
                </c:pt>
                <c:pt idx="114162">
                  <c:v>11414.6</c:v>
                </c:pt>
                <c:pt idx="114163">
                  <c:v>11414.7</c:v>
                </c:pt>
                <c:pt idx="114164">
                  <c:v>11414.8</c:v>
                </c:pt>
                <c:pt idx="114165">
                  <c:v>11414.9</c:v>
                </c:pt>
                <c:pt idx="114166">
                  <c:v>11415</c:v>
                </c:pt>
                <c:pt idx="114167">
                  <c:v>11415.1</c:v>
                </c:pt>
                <c:pt idx="114168">
                  <c:v>11415.2</c:v>
                </c:pt>
                <c:pt idx="114169">
                  <c:v>11415.3</c:v>
                </c:pt>
                <c:pt idx="114170">
                  <c:v>11415.4</c:v>
                </c:pt>
                <c:pt idx="114171">
                  <c:v>11415.5</c:v>
                </c:pt>
                <c:pt idx="114172">
                  <c:v>11415.6</c:v>
                </c:pt>
                <c:pt idx="114173">
                  <c:v>11415.7</c:v>
                </c:pt>
                <c:pt idx="114174">
                  <c:v>11415.8</c:v>
                </c:pt>
                <c:pt idx="114175">
                  <c:v>11415.9</c:v>
                </c:pt>
                <c:pt idx="114176">
                  <c:v>11416</c:v>
                </c:pt>
                <c:pt idx="114177">
                  <c:v>11416.1</c:v>
                </c:pt>
                <c:pt idx="114178">
                  <c:v>11416.2</c:v>
                </c:pt>
                <c:pt idx="114179">
                  <c:v>11416.3</c:v>
                </c:pt>
                <c:pt idx="114180">
                  <c:v>11416.4</c:v>
                </c:pt>
                <c:pt idx="114181">
                  <c:v>11416.5</c:v>
                </c:pt>
                <c:pt idx="114182">
                  <c:v>11416.6</c:v>
                </c:pt>
                <c:pt idx="114183">
                  <c:v>11416.7</c:v>
                </c:pt>
                <c:pt idx="114184">
                  <c:v>11416.8</c:v>
                </c:pt>
                <c:pt idx="114185">
                  <c:v>11416.9</c:v>
                </c:pt>
                <c:pt idx="114186">
                  <c:v>11417</c:v>
                </c:pt>
                <c:pt idx="114187">
                  <c:v>11417.1</c:v>
                </c:pt>
                <c:pt idx="114188">
                  <c:v>11417.2</c:v>
                </c:pt>
                <c:pt idx="114189">
                  <c:v>11417.3</c:v>
                </c:pt>
                <c:pt idx="114190">
                  <c:v>11417.4</c:v>
                </c:pt>
                <c:pt idx="114191">
                  <c:v>11417.5</c:v>
                </c:pt>
                <c:pt idx="114192">
                  <c:v>11417.6</c:v>
                </c:pt>
                <c:pt idx="114193">
                  <c:v>11417.7</c:v>
                </c:pt>
                <c:pt idx="114194">
                  <c:v>11417.8</c:v>
                </c:pt>
                <c:pt idx="114195">
                  <c:v>11417.9</c:v>
                </c:pt>
                <c:pt idx="114196">
                  <c:v>11418</c:v>
                </c:pt>
                <c:pt idx="114197">
                  <c:v>11418.1</c:v>
                </c:pt>
                <c:pt idx="114198">
                  <c:v>11418.2</c:v>
                </c:pt>
                <c:pt idx="114199">
                  <c:v>11418.3</c:v>
                </c:pt>
                <c:pt idx="114200">
                  <c:v>11418.4</c:v>
                </c:pt>
                <c:pt idx="114201">
                  <c:v>11418.5</c:v>
                </c:pt>
                <c:pt idx="114202">
                  <c:v>11418.6</c:v>
                </c:pt>
                <c:pt idx="114203">
                  <c:v>11418.7</c:v>
                </c:pt>
                <c:pt idx="114204">
                  <c:v>11418.8</c:v>
                </c:pt>
                <c:pt idx="114205">
                  <c:v>11418.9</c:v>
                </c:pt>
                <c:pt idx="114206">
                  <c:v>11419</c:v>
                </c:pt>
                <c:pt idx="114207">
                  <c:v>11419.1</c:v>
                </c:pt>
                <c:pt idx="114208">
                  <c:v>11419.2</c:v>
                </c:pt>
                <c:pt idx="114209">
                  <c:v>11419.3</c:v>
                </c:pt>
                <c:pt idx="114210">
                  <c:v>11419.4</c:v>
                </c:pt>
                <c:pt idx="114211">
                  <c:v>11419.5</c:v>
                </c:pt>
                <c:pt idx="114212">
                  <c:v>11419.6</c:v>
                </c:pt>
                <c:pt idx="114213">
                  <c:v>11419.7</c:v>
                </c:pt>
                <c:pt idx="114214">
                  <c:v>11419.8</c:v>
                </c:pt>
                <c:pt idx="114215">
                  <c:v>11419.9</c:v>
                </c:pt>
                <c:pt idx="114216">
                  <c:v>11420</c:v>
                </c:pt>
                <c:pt idx="114217">
                  <c:v>11420.1</c:v>
                </c:pt>
                <c:pt idx="114218">
                  <c:v>11420.2</c:v>
                </c:pt>
                <c:pt idx="114219">
                  <c:v>11420.3</c:v>
                </c:pt>
                <c:pt idx="114220">
                  <c:v>11420.4</c:v>
                </c:pt>
                <c:pt idx="114221">
                  <c:v>11420.5</c:v>
                </c:pt>
                <c:pt idx="114222">
                  <c:v>11420.6</c:v>
                </c:pt>
                <c:pt idx="114223">
                  <c:v>11420.7</c:v>
                </c:pt>
                <c:pt idx="114224">
                  <c:v>11420.8</c:v>
                </c:pt>
                <c:pt idx="114225">
                  <c:v>11420.9</c:v>
                </c:pt>
                <c:pt idx="114226">
                  <c:v>11421</c:v>
                </c:pt>
                <c:pt idx="114227">
                  <c:v>11421.1</c:v>
                </c:pt>
                <c:pt idx="114228">
                  <c:v>11421.2</c:v>
                </c:pt>
                <c:pt idx="114229">
                  <c:v>11421.3</c:v>
                </c:pt>
                <c:pt idx="114230">
                  <c:v>11421.4</c:v>
                </c:pt>
                <c:pt idx="114231">
                  <c:v>11421.5</c:v>
                </c:pt>
                <c:pt idx="114232">
                  <c:v>11421.6</c:v>
                </c:pt>
                <c:pt idx="114233">
                  <c:v>11421.7</c:v>
                </c:pt>
                <c:pt idx="114234">
                  <c:v>11421.8</c:v>
                </c:pt>
                <c:pt idx="114235">
                  <c:v>11421.9</c:v>
                </c:pt>
                <c:pt idx="114236">
                  <c:v>11422</c:v>
                </c:pt>
                <c:pt idx="114237">
                  <c:v>11422.1</c:v>
                </c:pt>
                <c:pt idx="114238">
                  <c:v>11422.2</c:v>
                </c:pt>
                <c:pt idx="114239">
                  <c:v>11422.3</c:v>
                </c:pt>
                <c:pt idx="114240">
                  <c:v>11422.4</c:v>
                </c:pt>
                <c:pt idx="114241">
                  <c:v>11422.5</c:v>
                </c:pt>
                <c:pt idx="114242">
                  <c:v>11422.6</c:v>
                </c:pt>
                <c:pt idx="114243">
                  <c:v>11422.7</c:v>
                </c:pt>
                <c:pt idx="114244">
                  <c:v>11422.8</c:v>
                </c:pt>
                <c:pt idx="114245">
                  <c:v>11422.9</c:v>
                </c:pt>
                <c:pt idx="114246">
                  <c:v>11423</c:v>
                </c:pt>
                <c:pt idx="114247">
                  <c:v>11423.1</c:v>
                </c:pt>
                <c:pt idx="114248">
                  <c:v>11423.2</c:v>
                </c:pt>
                <c:pt idx="114249">
                  <c:v>11423.3</c:v>
                </c:pt>
                <c:pt idx="114250">
                  <c:v>11423.4</c:v>
                </c:pt>
                <c:pt idx="114251">
                  <c:v>11423.5</c:v>
                </c:pt>
                <c:pt idx="114252">
                  <c:v>11423.6</c:v>
                </c:pt>
                <c:pt idx="114253">
                  <c:v>11423.7</c:v>
                </c:pt>
                <c:pt idx="114254">
                  <c:v>11423.8</c:v>
                </c:pt>
                <c:pt idx="114255">
                  <c:v>11423.9</c:v>
                </c:pt>
                <c:pt idx="114256">
                  <c:v>11424</c:v>
                </c:pt>
                <c:pt idx="114257">
                  <c:v>11424.1</c:v>
                </c:pt>
                <c:pt idx="114258">
                  <c:v>11424.2</c:v>
                </c:pt>
                <c:pt idx="114259">
                  <c:v>11424.3</c:v>
                </c:pt>
                <c:pt idx="114260">
                  <c:v>11424.4</c:v>
                </c:pt>
                <c:pt idx="114261">
                  <c:v>11424.5</c:v>
                </c:pt>
                <c:pt idx="114262">
                  <c:v>11424.6</c:v>
                </c:pt>
                <c:pt idx="114263">
                  <c:v>11424.7</c:v>
                </c:pt>
                <c:pt idx="114264">
                  <c:v>11424.8</c:v>
                </c:pt>
                <c:pt idx="114265">
                  <c:v>11424.9</c:v>
                </c:pt>
                <c:pt idx="114266">
                  <c:v>11425</c:v>
                </c:pt>
                <c:pt idx="114267">
                  <c:v>11425.1</c:v>
                </c:pt>
                <c:pt idx="114268">
                  <c:v>11425.2</c:v>
                </c:pt>
                <c:pt idx="114269">
                  <c:v>11425.3</c:v>
                </c:pt>
                <c:pt idx="114270">
                  <c:v>11425.4</c:v>
                </c:pt>
                <c:pt idx="114271">
                  <c:v>11425.5</c:v>
                </c:pt>
                <c:pt idx="114272">
                  <c:v>11425.6</c:v>
                </c:pt>
                <c:pt idx="114273">
                  <c:v>11425.7</c:v>
                </c:pt>
                <c:pt idx="114274">
                  <c:v>11425.8</c:v>
                </c:pt>
                <c:pt idx="114275">
                  <c:v>11425.9</c:v>
                </c:pt>
                <c:pt idx="114276">
                  <c:v>11426</c:v>
                </c:pt>
                <c:pt idx="114277">
                  <c:v>11426.1</c:v>
                </c:pt>
                <c:pt idx="114278">
                  <c:v>11426.2</c:v>
                </c:pt>
                <c:pt idx="114279">
                  <c:v>11426.3</c:v>
                </c:pt>
                <c:pt idx="114280">
                  <c:v>11426.4</c:v>
                </c:pt>
                <c:pt idx="114281">
                  <c:v>11426.5</c:v>
                </c:pt>
                <c:pt idx="114282">
                  <c:v>11426.6</c:v>
                </c:pt>
                <c:pt idx="114283">
                  <c:v>11426.7</c:v>
                </c:pt>
                <c:pt idx="114284">
                  <c:v>11426.8</c:v>
                </c:pt>
                <c:pt idx="114285">
                  <c:v>11426.9</c:v>
                </c:pt>
                <c:pt idx="114286">
                  <c:v>11427</c:v>
                </c:pt>
                <c:pt idx="114287">
                  <c:v>11427.1</c:v>
                </c:pt>
                <c:pt idx="114288">
                  <c:v>11427.2</c:v>
                </c:pt>
                <c:pt idx="114289">
                  <c:v>11427.3</c:v>
                </c:pt>
                <c:pt idx="114290">
                  <c:v>11427.4</c:v>
                </c:pt>
                <c:pt idx="114291">
                  <c:v>11427.5</c:v>
                </c:pt>
                <c:pt idx="114292">
                  <c:v>11427.6</c:v>
                </c:pt>
                <c:pt idx="114293">
                  <c:v>11427.7</c:v>
                </c:pt>
                <c:pt idx="114294">
                  <c:v>11427.8</c:v>
                </c:pt>
                <c:pt idx="114295">
                  <c:v>11427.9</c:v>
                </c:pt>
                <c:pt idx="114296">
                  <c:v>11428</c:v>
                </c:pt>
                <c:pt idx="114297">
                  <c:v>11428.1</c:v>
                </c:pt>
                <c:pt idx="114298">
                  <c:v>11428.2</c:v>
                </c:pt>
                <c:pt idx="114299">
                  <c:v>11428.3</c:v>
                </c:pt>
                <c:pt idx="114300">
                  <c:v>11428.4</c:v>
                </c:pt>
                <c:pt idx="114301">
                  <c:v>11428.5</c:v>
                </c:pt>
                <c:pt idx="114302">
                  <c:v>11428.6</c:v>
                </c:pt>
                <c:pt idx="114303">
                  <c:v>11428.7</c:v>
                </c:pt>
                <c:pt idx="114304">
                  <c:v>11428.8</c:v>
                </c:pt>
                <c:pt idx="114305">
                  <c:v>11428.9</c:v>
                </c:pt>
                <c:pt idx="114306">
                  <c:v>11429</c:v>
                </c:pt>
                <c:pt idx="114307">
                  <c:v>11429.1</c:v>
                </c:pt>
                <c:pt idx="114308">
                  <c:v>11429.2</c:v>
                </c:pt>
                <c:pt idx="114309">
                  <c:v>11429.3</c:v>
                </c:pt>
                <c:pt idx="114310">
                  <c:v>11429.4</c:v>
                </c:pt>
                <c:pt idx="114311">
                  <c:v>11429.5</c:v>
                </c:pt>
                <c:pt idx="114312">
                  <c:v>11429.6</c:v>
                </c:pt>
                <c:pt idx="114313">
                  <c:v>11429.7</c:v>
                </c:pt>
                <c:pt idx="114314">
                  <c:v>11429.8</c:v>
                </c:pt>
                <c:pt idx="114315">
                  <c:v>11429.9</c:v>
                </c:pt>
                <c:pt idx="114316">
                  <c:v>11430</c:v>
                </c:pt>
                <c:pt idx="114317">
                  <c:v>11430.1</c:v>
                </c:pt>
                <c:pt idx="114318">
                  <c:v>11430.2</c:v>
                </c:pt>
                <c:pt idx="114319">
                  <c:v>11430.3</c:v>
                </c:pt>
                <c:pt idx="114320">
                  <c:v>11430.4</c:v>
                </c:pt>
                <c:pt idx="114321">
                  <c:v>11430.5</c:v>
                </c:pt>
                <c:pt idx="114322">
                  <c:v>11430.6</c:v>
                </c:pt>
                <c:pt idx="114323">
                  <c:v>11430.7</c:v>
                </c:pt>
                <c:pt idx="114324">
                  <c:v>11430.8</c:v>
                </c:pt>
                <c:pt idx="114325">
                  <c:v>11430.9</c:v>
                </c:pt>
                <c:pt idx="114326">
                  <c:v>11431</c:v>
                </c:pt>
                <c:pt idx="114327">
                  <c:v>11431.1</c:v>
                </c:pt>
                <c:pt idx="114328">
                  <c:v>11431.2</c:v>
                </c:pt>
                <c:pt idx="114329">
                  <c:v>11431.3</c:v>
                </c:pt>
                <c:pt idx="114330">
                  <c:v>11431.4</c:v>
                </c:pt>
                <c:pt idx="114331">
                  <c:v>11431.5</c:v>
                </c:pt>
                <c:pt idx="114332">
                  <c:v>11431.6</c:v>
                </c:pt>
                <c:pt idx="114333">
                  <c:v>11431.7</c:v>
                </c:pt>
                <c:pt idx="114334">
                  <c:v>11431.8</c:v>
                </c:pt>
                <c:pt idx="114335">
                  <c:v>11431.9</c:v>
                </c:pt>
                <c:pt idx="114336">
                  <c:v>11432</c:v>
                </c:pt>
                <c:pt idx="114337">
                  <c:v>11432.1</c:v>
                </c:pt>
                <c:pt idx="114338">
                  <c:v>11432.2</c:v>
                </c:pt>
                <c:pt idx="114339">
                  <c:v>11432.3</c:v>
                </c:pt>
                <c:pt idx="114340">
                  <c:v>11432.4</c:v>
                </c:pt>
                <c:pt idx="114341">
                  <c:v>11432.5</c:v>
                </c:pt>
                <c:pt idx="114342">
                  <c:v>11432.6</c:v>
                </c:pt>
                <c:pt idx="114343">
                  <c:v>11432.7</c:v>
                </c:pt>
                <c:pt idx="114344">
                  <c:v>11432.8</c:v>
                </c:pt>
                <c:pt idx="114345">
                  <c:v>11432.9</c:v>
                </c:pt>
                <c:pt idx="114346">
                  <c:v>11433</c:v>
                </c:pt>
                <c:pt idx="114347">
                  <c:v>11433.1</c:v>
                </c:pt>
                <c:pt idx="114348">
                  <c:v>11433.2</c:v>
                </c:pt>
                <c:pt idx="114349">
                  <c:v>11433.3</c:v>
                </c:pt>
                <c:pt idx="114350">
                  <c:v>11433.4</c:v>
                </c:pt>
                <c:pt idx="114351">
                  <c:v>11433.5</c:v>
                </c:pt>
                <c:pt idx="114352">
                  <c:v>11433.6</c:v>
                </c:pt>
                <c:pt idx="114353">
                  <c:v>11433.7</c:v>
                </c:pt>
                <c:pt idx="114354">
                  <c:v>11433.8</c:v>
                </c:pt>
                <c:pt idx="114355">
                  <c:v>11433.9</c:v>
                </c:pt>
                <c:pt idx="114356">
                  <c:v>11434</c:v>
                </c:pt>
                <c:pt idx="114357">
                  <c:v>11434.1</c:v>
                </c:pt>
                <c:pt idx="114358">
                  <c:v>11434.2</c:v>
                </c:pt>
                <c:pt idx="114359">
                  <c:v>11434.3</c:v>
                </c:pt>
                <c:pt idx="114360">
                  <c:v>11434.4</c:v>
                </c:pt>
                <c:pt idx="114361">
                  <c:v>11434.5</c:v>
                </c:pt>
                <c:pt idx="114362">
                  <c:v>11434.6</c:v>
                </c:pt>
                <c:pt idx="114363">
                  <c:v>11434.7</c:v>
                </c:pt>
                <c:pt idx="114364">
                  <c:v>11434.8</c:v>
                </c:pt>
                <c:pt idx="114365">
                  <c:v>11434.9</c:v>
                </c:pt>
                <c:pt idx="114366">
                  <c:v>11435</c:v>
                </c:pt>
                <c:pt idx="114367">
                  <c:v>11435.1</c:v>
                </c:pt>
                <c:pt idx="114368">
                  <c:v>11435.2</c:v>
                </c:pt>
                <c:pt idx="114369">
                  <c:v>11435.3</c:v>
                </c:pt>
                <c:pt idx="114370">
                  <c:v>11435.4</c:v>
                </c:pt>
                <c:pt idx="114371">
                  <c:v>11435.5</c:v>
                </c:pt>
                <c:pt idx="114372">
                  <c:v>11435.6</c:v>
                </c:pt>
                <c:pt idx="114373">
                  <c:v>11435.7</c:v>
                </c:pt>
                <c:pt idx="114374">
                  <c:v>11435.8</c:v>
                </c:pt>
                <c:pt idx="114375">
                  <c:v>11435.9</c:v>
                </c:pt>
                <c:pt idx="114376">
                  <c:v>11436</c:v>
                </c:pt>
                <c:pt idx="114377">
                  <c:v>11436.1</c:v>
                </c:pt>
                <c:pt idx="114378">
                  <c:v>11436.2</c:v>
                </c:pt>
                <c:pt idx="114379">
                  <c:v>11436.3</c:v>
                </c:pt>
                <c:pt idx="114380">
                  <c:v>11436.4</c:v>
                </c:pt>
                <c:pt idx="114381">
                  <c:v>11436.5</c:v>
                </c:pt>
                <c:pt idx="114382">
                  <c:v>11436.6</c:v>
                </c:pt>
                <c:pt idx="114383">
                  <c:v>11436.7</c:v>
                </c:pt>
                <c:pt idx="114384">
                  <c:v>11436.8</c:v>
                </c:pt>
                <c:pt idx="114385">
                  <c:v>11436.9</c:v>
                </c:pt>
                <c:pt idx="114386">
                  <c:v>11437</c:v>
                </c:pt>
                <c:pt idx="114387">
                  <c:v>11437.1</c:v>
                </c:pt>
                <c:pt idx="114388">
                  <c:v>11437.2</c:v>
                </c:pt>
                <c:pt idx="114389">
                  <c:v>11437.3</c:v>
                </c:pt>
                <c:pt idx="114390">
                  <c:v>11437.4</c:v>
                </c:pt>
                <c:pt idx="114391">
                  <c:v>11437.5</c:v>
                </c:pt>
                <c:pt idx="114392">
                  <c:v>11437.6</c:v>
                </c:pt>
                <c:pt idx="114393">
                  <c:v>11437.7</c:v>
                </c:pt>
                <c:pt idx="114394">
                  <c:v>11437.8</c:v>
                </c:pt>
                <c:pt idx="114395">
                  <c:v>11437.9</c:v>
                </c:pt>
                <c:pt idx="114396">
                  <c:v>11438</c:v>
                </c:pt>
                <c:pt idx="114397">
                  <c:v>11438.1</c:v>
                </c:pt>
                <c:pt idx="114398">
                  <c:v>11438.2</c:v>
                </c:pt>
                <c:pt idx="114399">
                  <c:v>11438.3</c:v>
                </c:pt>
                <c:pt idx="114400">
                  <c:v>11438.4</c:v>
                </c:pt>
                <c:pt idx="114401">
                  <c:v>11438.5</c:v>
                </c:pt>
                <c:pt idx="114402">
                  <c:v>11438.6</c:v>
                </c:pt>
                <c:pt idx="114403">
                  <c:v>11438.7</c:v>
                </c:pt>
                <c:pt idx="114404">
                  <c:v>11438.8</c:v>
                </c:pt>
                <c:pt idx="114405">
                  <c:v>11438.9</c:v>
                </c:pt>
                <c:pt idx="114406">
                  <c:v>11439</c:v>
                </c:pt>
                <c:pt idx="114407">
                  <c:v>11439.1</c:v>
                </c:pt>
                <c:pt idx="114408">
                  <c:v>11439.2</c:v>
                </c:pt>
                <c:pt idx="114409">
                  <c:v>11439.3</c:v>
                </c:pt>
                <c:pt idx="114410">
                  <c:v>11439.4</c:v>
                </c:pt>
                <c:pt idx="114411">
                  <c:v>11439.5</c:v>
                </c:pt>
                <c:pt idx="114412">
                  <c:v>11439.6</c:v>
                </c:pt>
                <c:pt idx="114413">
                  <c:v>11439.7</c:v>
                </c:pt>
                <c:pt idx="114414">
                  <c:v>11439.8</c:v>
                </c:pt>
                <c:pt idx="114415">
                  <c:v>11439.9</c:v>
                </c:pt>
                <c:pt idx="114416">
                  <c:v>11440</c:v>
                </c:pt>
                <c:pt idx="114417">
                  <c:v>11440.1</c:v>
                </c:pt>
                <c:pt idx="114418">
                  <c:v>11440.2</c:v>
                </c:pt>
                <c:pt idx="114419">
                  <c:v>11440.3</c:v>
                </c:pt>
                <c:pt idx="114420">
                  <c:v>11440.4</c:v>
                </c:pt>
                <c:pt idx="114421">
                  <c:v>11440.5</c:v>
                </c:pt>
                <c:pt idx="114422">
                  <c:v>11440.6</c:v>
                </c:pt>
                <c:pt idx="114423">
                  <c:v>11440.7</c:v>
                </c:pt>
                <c:pt idx="114424">
                  <c:v>11440.8</c:v>
                </c:pt>
                <c:pt idx="114425">
                  <c:v>11440.9</c:v>
                </c:pt>
                <c:pt idx="114426">
                  <c:v>11441</c:v>
                </c:pt>
                <c:pt idx="114427">
                  <c:v>11441.1</c:v>
                </c:pt>
                <c:pt idx="114428">
                  <c:v>11441.2</c:v>
                </c:pt>
                <c:pt idx="114429">
                  <c:v>11441.3</c:v>
                </c:pt>
                <c:pt idx="114430">
                  <c:v>11441.4</c:v>
                </c:pt>
                <c:pt idx="114431">
                  <c:v>11441.5</c:v>
                </c:pt>
                <c:pt idx="114432">
                  <c:v>11441.6</c:v>
                </c:pt>
                <c:pt idx="114433">
                  <c:v>11441.7</c:v>
                </c:pt>
                <c:pt idx="114434">
                  <c:v>11441.8</c:v>
                </c:pt>
                <c:pt idx="114435">
                  <c:v>11441.9</c:v>
                </c:pt>
                <c:pt idx="114436">
                  <c:v>11442</c:v>
                </c:pt>
                <c:pt idx="114437">
                  <c:v>11442.1</c:v>
                </c:pt>
                <c:pt idx="114438">
                  <c:v>11442.2</c:v>
                </c:pt>
                <c:pt idx="114439">
                  <c:v>11442.3</c:v>
                </c:pt>
                <c:pt idx="114440">
                  <c:v>11442.4</c:v>
                </c:pt>
                <c:pt idx="114441">
                  <c:v>11442.5</c:v>
                </c:pt>
                <c:pt idx="114442">
                  <c:v>11442.6</c:v>
                </c:pt>
                <c:pt idx="114443">
                  <c:v>11442.7</c:v>
                </c:pt>
                <c:pt idx="114444">
                  <c:v>11442.8</c:v>
                </c:pt>
                <c:pt idx="114445">
                  <c:v>11442.9</c:v>
                </c:pt>
                <c:pt idx="114446">
                  <c:v>11443</c:v>
                </c:pt>
                <c:pt idx="114447">
                  <c:v>11443.1</c:v>
                </c:pt>
                <c:pt idx="114448">
                  <c:v>11443.2</c:v>
                </c:pt>
                <c:pt idx="114449">
                  <c:v>11443.3</c:v>
                </c:pt>
                <c:pt idx="114450">
                  <c:v>11443.4</c:v>
                </c:pt>
                <c:pt idx="114451">
                  <c:v>11443.5</c:v>
                </c:pt>
                <c:pt idx="114452">
                  <c:v>11443.6</c:v>
                </c:pt>
                <c:pt idx="114453">
                  <c:v>11443.7</c:v>
                </c:pt>
                <c:pt idx="114454">
                  <c:v>11443.8</c:v>
                </c:pt>
                <c:pt idx="114455">
                  <c:v>11443.9</c:v>
                </c:pt>
                <c:pt idx="114456">
                  <c:v>11444</c:v>
                </c:pt>
                <c:pt idx="114457">
                  <c:v>11444.1</c:v>
                </c:pt>
                <c:pt idx="114458">
                  <c:v>11444.2</c:v>
                </c:pt>
                <c:pt idx="114459">
                  <c:v>11444.3</c:v>
                </c:pt>
                <c:pt idx="114460">
                  <c:v>11444.4</c:v>
                </c:pt>
                <c:pt idx="114461">
                  <c:v>11444.5</c:v>
                </c:pt>
                <c:pt idx="114462">
                  <c:v>11444.6</c:v>
                </c:pt>
                <c:pt idx="114463">
                  <c:v>11444.7</c:v>
                </c:pt>
                <c:pt idx="114464">
                  <c:v>11444.8</c:v>
                </c:pt>
                <c:pt idx="114465">
                  <c:v>11444.9</c:v>
                </c:pt>
                <c:pt idx="114466">
                  <c:v>11445</c:v>
                </c:pt>
                <c:pt idx="114467">
                  <c:v>11445.1</c:v>
                </c:pt>
                <c:pt idx="114468">
                  <c:v>11445.2</c:v>
                </c:pt>
                <c:pt idx="114469">
                  <c:v>11445.3</c:v>
                </c:pt>
                <c:pt idx="114470">
                  <c:v>11445.4</c:v>
                </c:pt>
                <c:pt idx="114471">
                  <c:v>11445.5</c:v>
                </c:pt>
                <c:pt idx="114472">
                  <c:v>11445.6</c:v>
                </c:pt>
                <c:pt idx="114473">
                  <c:v>11445.7</c:v>
                </c:pt>
                <c:pt idx="114474">
                  <c:v>11445.8</c:v>
                </c:pt>
                <c:pt idx="114475">
                  <c:v>11445.9</c:v>
                </c:pt>
                <c:pt idx="114476">
                  <c:v>11446</c:v>
                </c:pt>
                <c:pt idx="114477">
                  <c:v>11446.1</c:v>
                </c:pt>
                <c:pt idx="114478">
                  <c:v>11446.2</c:v>
                </c:pt>
                <c:pt idx="114479">
                  <c:v>11446.3</c:v>
                </c:pt>
                <c:pt idx="114480">
                  <c:v>11446.4</c:v>
                </c:pt>
                <c:pt idx="114481">
                  <c:v>11446.5</c:v>
                </c:pt>
                <c:pt idx="114482">
                  <c:v>11446.6</c:v>
                </c:pt>
                <c:pt idx="114483">
                  <c:v>11446.7</c:v>
                </c:pt>
                <c:pt idx="114484">
                  <c:v>11446.8</c:v>
                </c:pt>
                <c:pt idx="114485">
                  <c:v>11446.9</c:v>
                </c:pt>
                <c:pt idx="114486">
                  <c:v>11447</c:v>
                </c:pt>
                <c:pt idx="114487">
                  <c:v>11447.1</c:v>
                </c:pt>
                <c:pt idx="114488">
                  <c:v>11447.2</c:v>
                </c:pt>
                <c:pt idx="114489">
                  <c:v>11447.3</c:v>
                </c:pt>
                <c:pt idx="114490">
                  <c:v>11447.4</c:v>
                </c:pt>
                <c:pt idx="114491">
                  <c:v>11447.5</c:v>
                </c:pt>
                <c:pt idx="114492">
                  <c:v>11447.6</c:v>
                </c:pt>
                <c:pt idx="114493">
                  <c:v>11447.7</c:v>
                </c:pt>
                <c:pt idx="114494">
                  <c:v>11447.8</c:v>
                </c:pt>
                <c:pt idx="114495">
                  <c:v>11447.9</c:v>
                </c:pt>
                <c:pt idx="114496">
                  <c:v>11448</c:v>
                </c:pt>
                <c:pt idx="114497">
                  <c:v>11448.1</c:v>
                </c:pt>
                <c:pt idx="114498">
                  <c:v>11448.2</c:v>
                </c:pt>
                <c:pt idx="114499">
                  <c:v>11448.3</c:v>
                </c:pt>
                <c:pt idx="114500">
                  <c:v>11448.4</c:v>
                </c:pt>
                <c:pt idx="114501">
                  <c:v>11448.5</c:v>
                </c:pt>
                <c:pt idx="114502">
                  <c:v>11448.6</c:v>
                </c:pt>
                <c:pt idx="114503">
                  <c:v>11448.7</c:v>
                </c:pt>
                <c:pt idx="114504">
                  <c:v>11448.8</c:v>
                </c:pt>
                <c:pt idx="114505">
                  <c:v>11448.9</c:v>
                </c:pt>
                <c:pt idx="114506">
                  <c:v>11449</c:v>
                </c:pt>
                <c:pt idx="114507">
                  <c:v>11449.1</c:v>
                </c:pt>
                <c:pt idx="114508">
                  <c:v>11449.2</c:v>
                </c:pt>
                <c:pt idx="114509">
                  <c:v>11449.3</c:v>
                </c:pt>
                <c:pt idx="114510">
                  <c:v>11449.4</c:v>
                </c:pt>
                <c:pt idx="114511">
                  <c:v>11449.5</c:v>
                </c:pt>
                <c:pt idx="114512">
                  <c:v>11449.6</c:v>
                </c:pt>
                <c:pt idx="114513">
                  <c:v>11449.7</c:v>
                </c:pt>
                <c:pt idx="114514">
                  <c:v>11449.8</c:v>
                </c:pt>
                <c:pt idx="114515">
                  <c:v>11449.9</c:v>
                </c:pt>
                <c:pt idx="114516">
                  <c:v>11450</c:v>
                </c:pt>
                <c:pt idx="114517">
                  <c:v>11450.1</c:v>
                </c:pt>
                <c:pt idx="114518">
                  <c:v>11450.2</c:v>
                </c:pt>
                <c:pt idx="114519">
                  <c:v>11450.3</c:v>
                </c:pt>
                <c:pt idx="114520">
                  <c:v>11450.4</c:v>
                </c:pt>
                <c:pt idx="114521">
                  <c:v>11450.5</c:v>
                </c:pt>
                <c:pt idx="114522">
                  <c:v>11450.6</c:v>
                </c:pt>
                <c:pt idx="114523">
                  <c:v>11450.7</c:v>
                </c:pt>
                <c:pt idx="114524">
                  <c:v>11450.8</c:v>
                </c:pt>
                <c:pt idx="114525">
                  <c:v>11450.9</c:v>
                </c:pt>
                <c:pt idx="114526">
                  <c:v>11451</c:v>
                </c:pt>
                <c:pt idx="114527">
                  <c:v>11451.1</c:v>
                </c:pt>
                <c:pt idx="114528">
                  <c:v>11451.2</c:v>
                </c:pt>
                <c:pt idx="114529">
                  <c:v>11451.3</c:v>
                </c:pt>
                <c:pt idx="114530">
                  <c:v>11451.4</c:v>
                </c:pt>
                <c:pt idx="114531">
                  <c:v>11451.5</c:v>
                </c:pt>
                <c:pt idx="114532">
                  <c:v>11451.6</c:v>
                </c:pt>
                <c:pt idx="114533">
                  <c:v>11451.7</c:v>
                </c:pt>
                <c:pt idx="114534">
                  <c:v>11451.8</c:v>
                </c:pt>
                <c:pt idx="114535">
                  <c:v>11451.9</c:v>
                </c:pt>
                <c:pt idx="114536">
                  <c:v>11452</c:v>
                </c:pt>
                <c:pt idx="114537">
                  <c:v>11452.1</c:v>
                </c:pt>
                <c:pt idx="114538">
                  <c:v>11452.2</c:v>
                </c:pt>
                <c:pt idx="114539">
                  <c:v>11452.3</c:v>
                </c:pt>
                <c:pt idx="114540">
                  <c:v>11452.4</c:v>
                </c:pt>
                <c:pt idx="114541">
                  <c:v>11452.5</c:v>
                </c:pt>
                <c:pt idx="114542">
                  <c:v>11452.6</c:v>
                </c:pt>
                <c:pt idx="114543">
                  <c:v>11452.7</c:v>
                </c:pt>
                <c:pt idx="114544">
                  <c:v>11452.8</c:v>
                </c:pt>
                <c:pt idx="114545">
                  <c:v>11452.9</c:v>
                </c:pt>
                <c:pt idx="114546">
                  <c:v>11453</c:v>
                </c:pt>
                <c:pt idx="114547">
                  <c:v>11453.1</c:v>
                </c:pt>
                <c:pt idx="114548">
                  <c:v>11453.2</c:v>
                </c:pt>
                <c:pt idx="114549">
                  <c:v>11453.3</c:v>
                </c:pt>
                <c:pt idx="114550">
                  <c:v>11453.4</c:v>
                </c:pt>
                <c:pt idx="114551">
                  <c:v>11453.5</c:v>
                </c:pt>
                <c:pt idx="114552">
                  <c:v>11453.6</c:v>
                </c:pt>
                <c:pt idx="114553">
                  <c:v>11453.7</c:v>
                </c:pt>
                <c:pt idx="114554">
                  <c:v>11453.8</c:v>
                </c:pt>
                <c:pt idx="114555">
                  <c:v>11453.9</c:v>
                </c:pt>
                <c:pt idx="114556">
                  <c:v>11454</c:v>
                </c:pt>
                <c:pt idx="114557">
                  <c:v>11454.1</c:v>
                </c:pt>
                <c:pt idx="114558">
                  <c:v>11454.2</c:v>
                </c:pt>
                <c:pt idx="114559">
                  <c:v>11454.3</c:v>
                </c:pt>
                <c:pt idx="114560">
                  <c:v>11454.4</c:v>
                </c:pt>
                <c:pt idx="114561">
                  <c:v>11454.5</c:v>
                </c:pt>
                <c:pt idx="114562">
                  <c:v>11454.6</c:v>
                </c:pt>
                <c:pt idx="114563">
                  <c:v>11454.7</c:v>
                </c:pt>
                <c:pt idx="114564">
                  <c:v>11454.8</c:v>
                </c:pt>
                <c:pt idx="114565">
                  <c:v>11454.9</c:v>
                </c:pt>
                <c:pt idx="114566">
                  <c:v>11455</c:v>
                </c:pt>
                <c:pt idx="114567">
                  <c:v>11455.1</c:v>
                </c:pt>
                <c:pt idx="114568">
                  <c:v>11455.2</c:v>
                </c:pt>
                <c:pt idx="114569">
                  <c:v>11455.3</c:v>
                </c:pt>
                <c:pt idx="114570">
                  <c:v>11455.4</c:v>
                </c:pt>
                <c:pt idx="114571">
                  <c:v>11455.5</c:v>
                </c:pt>
                <c:pt idx="114572">
                  <c:v>11455.6</c:v>
                </c:pt>
                <c:pt idx="114573">
                  <c:v>11455.7</c:v>
                </c:pt>
                <c:pt idx="114574">
                  <c:v>11455.8</c:v>
                </c:pt>
                <c:pt idx="114575">
                  <c:v>11455.9</c:v>
                </c:pt>
                <c:pt idx="114576">
                  <c:v>11456</c:v>
                </c:pt>
                <c:pt idx="114577">
                  <c:v>11456.1</c:v>
                </c:pt>
                <c:pt idx="114578">
                  <c:v>11456.2</c:v>
                </c:pt>
                <c:pt idx="114579">
                  <c:v>11456.3</c:v>
                </c:pt>
                <c:pt idx="114580">
                  <c:v>11456.4</c:v>
                </c:pt>
                <c:pt idx="114581">
                  <c:v>11456.5</c:v>
                </c:pt>
                <c:pt idx="114582">
                  <c:v>11456.6</c:v>
                </c:pt>
                <c:pt idx="114583">
                  <c:v>11456.7</c:v>
                </c:pt>
                <c:pt idx="114584">
                  <c:v>11456.8</c:v>
                </c:pt>
                <c:pt idx="114585">
                  <c:v>11456.9</c:v>
                </c:pt>
                <c:pt idx="114586">
                  <c:v>11457</c:v>
                </c:pt>
                <c:pt idx="114587">
                  <c:v>11457.1</c:v>
                </c:pt>
                <c:pt idx="114588">
                  <c:v>11457.2</c:v>
                </c:pt>
                <c:pt idx="114589">
                  <c:v>11457.3</c:v>
                </c:pt>
                <c:pt idx="114590">
                  <c:v>11457.4</c:v>
                </c:pt>
                <c:pt idx="114591">
                  <c:v>11457.5</c:v>
                </c:pt>
                <c:pt idx="114592">
                  <c:v>11457.6</c:v>
                </c:pt>
                <c:pt idx="114593">
                  <c:v>11457.7</c:v>
                </c:pt>
                <c:pt idx="114594">
                  <c:v>11457.8</c:v>
                </c:pt>
                <c:pt idx="114595">
                  <c:v>11457.9</c:v>
                </c:pt>
                <c:pt idx="114596">
                  <c:v>11458</c:v>
                </c:pt>
                <c:pt idx="114597">
                  <c:v>11458.1</c:v>
                </c:pt>
                <c:pt idx="114598">
                  <c:v>11458.2</c:v>
                </c:pt>
                <c:pt idx="114599">
                  <c:v>11458.3</c:v>
                </c:pt>
                <c:pt idx="114600">
                  <c:v>11458.4</c:v>
                </c:pt>
                <c:pt idx="114601">
                  <c:v>11458.5</c:v>
                </c:pt>
                <c:pt idx="114602">
                  <c:v>11458.6</c:v>
                </c:pt>
                <c:pt idx="114603">
                  <c:v>11458.7</c:v>
                </c:pt>
                <c:pt idx="114604">
                  <c:v>11458.8</c:v>
                </c:pt>
                <c:pt idx="114605">
                  <c:v>11458.9</c:v>
                </c:pt>
                <c:pt idx="114606">
                  <c:v>11459</c:v>
                </c:pt>
                <c:pt idx="114607">
                  <c:v>11459.1</c:v>
                </c:pt>
                <c:pt idx="114608">
                  <c:v>11459.2</c:v>
                </c:pt>
                <c:pt idx="114609">
                  <c:v>11459.3</c:v>
                </c:pt>
                <c:pt idx="114610">
                  <c:v>11459.4</c:v>
                </c:pt>
                <c:pt idx="114611">
                  <c:v>11459.5</c:v>
                </c:pt>
                <c:pt idx="114612">
                  <c:v>11459.6</c:v>
                </c:pt>
                <c:pt idx="114613">
                  <c:v>11459.7</c:v>
                </c:pt>
                <c:pt idx="114614">
                  <c:v>11459.8</c:v>
                </c:pt>
                <c:pt idx="114615">
                  <c:v>11459.9</c:v>
                </c:pt>
                <c:pt idx="114616">
                  <c:v>11460</c:v>
                </c:pt>
                <c:pt idx="114617">
                  <c:v>11460.1</c:v>
                </c:pt>
                <c:pt idx="114618">
                  <c:v>11460.2</c:v>
                </c:pt>
                <c:pt idx="114619">
                  <c:v>11460.3</c:v>
                </c:pt>
                <c:pt idx="114620">
                  <c:v>11460.4</c:v>
                </c:pt>
                <c:pt idx="114621">
                  <c:v>11460.5</c:v>
                </c:pt>
                <c:pt idx="114622">
                  <c:v>11460.6</c:v>
                </c:pt>
                <c:pt idx="114623">
                  <c:v>11460.7</c:v>
                </c:pt>
                <c:pt idx="114624">
                  <c:v>11460.8</c:v>
                </c:pt>
                <c:pt idx="114625">
                  <c:v>11460.9</c:v>
                </c:pt>
                <c:pt idx="114626">
                  <c:v>11461</c:v>
                </c:pt>
                <c:pt idx="114627">
                  <c:v>11461.1</c:v>
                </c:pt>
                <c:pt idx="114628">
                  <c:v>11461.2</c:v>
                </c:pt>
                <c:pt idx="114629">
                  <c:v>11461.3</c:v>
                </c:pt>
                <c:pt idx="114630">
                  <c:v>11461.4</c:v>
                </c:pt>
                <c:pt idx="114631">
                  <c:v>11461.5</c:v>
                </c:pt>
                <c:pt idx="114632">
                  <c:v>11461.6</c:v>
                </c:pt>
                <c:pt idx="114633">
                  <c:v>11461.7</c:v>
                </c:pt>
                <c:pt idx="114634">
                  <c:v>11461.8</c:v>
                </c:pt>
                <c:pt idx="114635">
                  <c:v>11461.9</c:v>
                </c:pt>
                <c:pt idx="114636">
                  <c:v>11462</c:v>
                </c:pt>
                <c:pt idx="114637">
                  <c:v>11462.1</c:v>
                </c:pt>
                <c:pt idx="114638">
                  <c:v>11462.2</c:v>
                </c:pt>
                <c:pt idx="114639">
                  <c:v>11462.3</c:v>
                </c:pt>
                <c:pt idx="114640">
                  <c:v>11462.4</c:v>
                </c:pt>
                <c:pt idx="114641">
                  <c:v>11462.5</c:v>
                </c:pt>
                <c:pt idx="114642">
                  <c:v>11462.6</c:v>
                </c:pt>
                <c:pt idx="114643">
                  <c:v>11462.7</c:v>
                </c:pt>
                <c:pt idx="114644">
                  <c:v>11462.8</c:v>
                </c:pt>
                <c:pt idx="114645">
                  <c:v>11462.9</c:v>
                </c:pt>
                <c:pt idx="114646">
                  <c:v>11463</c:v>
                </c:pt>
                <c:pt idx="114647">
                  <c:v>11463.1</c:v>
                </c:pt>
                <c:pt idx="114648">
                  <c:v>11463.2</c:v>
                </c:pt>
                <c:pt idx="114649">
                  <c:v>11463.3</c:v>
                </c:pt>
                <c:pt idx="114650">
                  <c:v>11463.4</c:v>
                </c:pt>
                <c:pt idx="114651">
                  <c:v>11463.5</c:v>
                </c:pt>
                <c:pt idx="114652">
                  <c:v>11463.6</c:v>
                </c:pt>
                <c:pt idx="114653">
                  <c:v>11463.7</c:v>
                </c:pt>
                <c:pt idx="114654">
                  <c:v>11463.8</c:v>
                </c:pt>
                <c:pt idx="114655">
                  <c:v>11463.9</c:v>
                </c:pt>
                <c:pt idx="114656">
                  <c:v>11464</c:v>
                </c:pt>
                <c:pt idx="114657">
                  <c:v>11464.1</c:v>
                </c:pt>
                <c:pt idx="114658">
                  <c:v>11464.2</c:v>
                </c:pt>
                <c:pt idx="114659">
                  <c:v>11464.3</c:v>
                </c:pt>
                <c:pt idx="114660">
                  <c:v>11464.4</c:v>
                </c:pt>
                <c:pt idx="114661">
                  <c:v>11464.5</c:v>
                </c:pt>
                <c:pt idx="114662">
                  <c:v>11464.6</c:v>
                </c:pt>
                <c:pt idx="114663">
                  <c:v>11464.7</c:v>
                </c:pt>
                <c:pt idx="114664">
                  <c:v>11464.8</c:v>
                </c:pt>
                <c:pt idx="114665">
                  <c:v>11464.9</c:v>
                </c:pt>
                <c:pt idx="114666">
                  <c:v>11465</c:v>
                </c:pt>
                <c:pt idx="114667">
                  <c:v>11465.1</c:v>
                </c:pt>
                <c:pt idx="114668">
                  <c:v>11465.2</c:v>
                </c:pt>
                <c:pt idx="114669">
                  <c:v>11465.3</c:v>
                </c:pt>
                <c:pt idx="114670">
                  <c:v>11465.4</c:v>
                </c:pt>
                <c:pt idx="114671">
                  <c:v>11465.5</c:v>
                </c:pt>
                <c:pt idx="114672">
                  <c:v>11465.6</c:v>
                </c:pt>
                <c:pt idx="114673">
                  <c:v>11465.7</c:v>
                </c:pt>
                <c:pt idx="114674">
                  <c:v>11465.8</c:v>
                </c:pt>
                <c:pt idx="114675">
                  <c:v>11465.9</c:v>
                </c:pt>
                <c:pt idx="114676">
                  <c:v>11466</c:v>
                </c:pt>
                <c:pt idx="114677">
                  <c:v>11466.1</c:v>
                </c:pt>
                <c:pt idx="114678">
                  <c:v>11466.2</c:v>
                </c:pt>
                <c:pt idx="114679">
                  <c:v>11466.3</c:v>
                </c:pt>
                <c:pt idx="114680">
                  <c:v>11466.4</c:v>
                </c:pt>
                <c:pt idx="114681">
                  <c:v>11466.5</c:v>
                </c:pt>
                <c:pt idx="114682">
                  <c:v>11466.6</c:v>
                </c:pt>
                <c:pt idx="114683">
                  <c:v>11466.7</c:v>
                </c:pt>
                <c:pt idx="114684">
                  <c:v>11466.8</c:v>
                </c:pt>
                <c:pt idx="114685">
                  <c:v>11466.9</c:v>
                </c:pt>
                <c:pt idx="114686">
                  <c:v>11467</c:v>
                </c:pt>
                <c:pt idx="114687">
                  <c:v>11467.1</c:v>
                </c:pt>
                <c:pt idx="114688">
                  <c:v>11467.2</c:v>
                </c:pt>
                <c:pt idx="114689">
                  <c:v>11467.3</c:v>
                </c:pt>
                <c:pt idx="114690">
                  <c:v>11467.4</c:v>
                </c:pt>
                <c:pt idx="114691">
                  <c:v>11467.5</c:v>
                </c:pt>
                <c:pt idx="114692">
                  <c:v>11467.6</c:v>
                </c:pt>
                <c:pt idx="114693">
                  <c:v>11467.7</c:v>
                </c:pt>
                <c:pt idx="114694">
                  <c:v>11467.8</c:v>
                </c:pt>
                <c:pt idx="114695">
                  <c:v>11467.9</c:v>
                </c:pt>
                <c:pt idx="114696">
                  <c:v>11468</c:v>
                </c:pt>
                <c:pt idx="114697">
                  <c:v>11468.1</c:v>
                </c:pt>
                <c:pt idx="114698">
                  <c:v>11468.2</c:v>
                </c:pt>
                <c:pt idx="114699">
                  <c:v>11468.3</c:v>
                </c:pt>
                <c:pt idx="114700">
                  <c:v>11468.4</c:v>
                </c:pt>
                <c:pt idx="114701">
                  <c:v>11468.5</c:v>
                </c:pt>
                <c:pt idx="114702">
                  <c:v>11468.6</c:v>
                </c:pt>
                <c:pt idx="114703">
                  <c:v>11468.7</c:v>
                </c:pt>
                <c:pt idx="114704">
                  <c:v>11468.8</c:v>
                </c:pt>
                <c:pt idx="114705">
                  <c:v>11468.9</c:v>
                </c:pt>
                <c:pt idx="114706">
                  <c:v>11469</c:v>
                </c:pt>
                <c:pt idx="114707">
                  <c:v>11469.1</c:v>
                </c:pt>
                <c:pt idx="114708">
                  <c:v>11469.2</c:v>
                </c:pt>
                <c:pt idx="114709">
                  <c:v>11469.3</c:v>
                </c:pt>
                <c:pt idx="114710">
                  <c:v>11469.4</c:v>
                </c:pt>
                <c:pt idx="114711">
                  <c:v>11469.5</c:v>
                </c:pt>
                <c:pt idx="114712">
                  <c:v>11469.6</c:v>
                </c:pt>
                <c:pt idx="114713">
                  <c:v>11469.7</c:v>
                </c:pt>
                <c:pt idx="114714">
                  <c:v>11469.8</c:v>
                </c:pt>
                <c:pt idx="114715">
                  <c:v>11469.9</c:v>
                </c:pt>
                <c:pt idx="114716">
                  <c:v>11470</c:v>
                </c:pt>
                <c:pt idx="114717">
                  <c:v>11470.1</c:v>
                </c:pt>
                <c:pt idx="114718">
                  <c:v>11470.2</c:v>
                </c:pt>
                <c:pt idx="114719">
                  <c:v>11470.3</c:v>
                </c:pt>
                <c:pt idx="114720">
                  <c:v>11470.4</c:v>
                </c:pt>
                <c:pt idx="114721">
                  <c:v>11470.5</c:v>
                </c:pt>
                <c:pt idx="114722">
                  <c:v>11470.6</c:v>
                </c:pt>
                <c:pt idx="114723">
                  <c:v>11470.7</c:v>
                </c:pt>
                <c:pt idx="114724">
                  <c:v>11470.8</c:v>
                </c:pt>
                <c:pt idx="114725">
                  <c:v>11470.9</c:v>
                </c:pt>
                <c:pt idx="114726">
                  <c:v>11471</c:v>
                </c:pt>
                <c:pt idx="114727">
                  <c:v>11471.1</c:v>
                </c:pt>
                <c:pt idx="114728">
                  <c:v>11471.2</c:v>
                </c:pt>
                <c:pt idx="114729">
                  <c:v>11471.3</c:v>
                </c:pt>
                <c:pt idx="114730">
                  <c:v>11471.4</c:v>
                </c:pt>
                <c:pt idx="114731">
                  <c:v>11471.5</c:v>
                </c:pt>
                <c:pt idx="114732">
                  <c:v>11471.6</c:v>
                </c:pt>
                <c:pt idx="114733">
                  <c:v>11471.7</c:v>
                </c:pt>
                <c:pt idx="114734">
                  <c:v>11471.8</c:v>
                </c:pt>
                <c:pt idx="114735">
                  <c:v>11471.9</c:v>
                </c:pt>
                <c:pt idx="114736">
                  <c:v>11472</c:v>
                </c:pt>
                <c:pt idx="114737">
                  <c:v>11472.1</c:v>
                </c:pt>
                <c:pt idx="114738">
                  <c:v>11472.2</c:v>
                </c:pt>
                <c:pt idx="114739">
                  <c:v>11472.3</c:v>
                </c:pt>
                <c:pt idx="114740">
                  <c:v>11472.4</c:v>
                </c:pt>
                <c:pt idx="114741">
                  <c:v>11472.5</c:v>
                </c:pt>
                <c:pt idx="114742">
                  <c:v>11472.6</c:v>
                </c:pt>
                <c:pt idx="114743">
                  <c:v>11472.7</c:v>
                </c:pt>
                <c:pt idx="114744">
                  <c:v>11472.8</c:v>
                </c:pt>
                <c:pt idx="114745">
                  <c:v>11472.9</c:v>
                </c:pt>
                <c:pt idx="114746">
                  <c:v>11473</c:v>
                </c:pt>
                <c:pt idx="114747">
                  <c:v>11473.1</c:v>
                </c:pt>
                <c:pt idx="114748">
                  <c:v>11473.2</c:v>
                </c:pt>
                <c:pt idx="114749">
                  <c:v>11473.3</c:v>
                </c:pt>
                <c:pt idx="114750">
                  <c:v>11473.4</c:v>
                </c:pt>
                <c:pt idx="114751">
                  <c:v>11473.5</c:v>
                </c:pt>
                <c:pt idx="114752">
                  <c:v>11473.6</c:v>
                </c:pt>
                <c:pt idx="114753">
                  <c:v>11473.7</c:v>
                </c:pt>
                <c:pt idx="114754">
                  <c:v>11473.8</c:v>
                </c:pt>
                <c:pt idx="114755">
                  <c:v>11473.9</c:v>
                </c:pt>
                <c:pt idx="114756">
                  <c:v>11474</c:v>
                </c:pt>
                <c:pt idx="114757">
                  <c:v>11474.1</c:v>
                </c:pt>
                <c:pt idx="114758">
                  <c:v>11474.2</c:v>
                </c:pt>
                <c:pt idx="114759">
                  <c:v>11474.3</c:v>
                </c:pt>
                <c:pt idx="114760">
                  <c:v>11474.4</c:v>
                </c:pt>
                <c:pt idx="114761">
                  <c:v>11474.5</c:v>
                </c:pt>
                <c:pt idx="114762">
                  <c:v>11474.6</c:v>
                </c:pt>
                <c:pt idx="114763">
                  <c:v>11474.7</c:v>
                </c:pt>
                <c:pt idx="114764">
                  <c:v>11474.8</c:v>
                </c:pt>
                <c:pt idx="114765">
                  <c:v>11474.9</c:v>
                </c:pt>
                <c:pt idx="114766">
                  <c:v>11475</c:v>
                </c:pt>
                <c:pt idx="114767">
                  <c:v>11475.1</c:v>
                </c:pt>
                <c:pt idx="114768">
                  <c:v>11475.2</c:v>
                </c:pt>
                <c:pt idx="114769">
                  <c:v>11475.3</c:v>
                </c:pt>
                <c:pt idx="114770">
                  <c:v>11475.4</c:v>
                </c:pt>
                <c:pt idx="114771">
                  <c:v>11475.5</c:v>
                </c:pt>
                <c:pt idx="114772">
                  <c:v>11475.6</c:v>
                </c:pt>
                <c:pt idx="114773">
                  <c:v>11475.7</c:v>
                </c:pt>
                <c:pt idx="114774">
                  <c:v>11475.8</c:v>
                </c:pt>
                <c:pt idx="114775">
                  <c:v>11475.9</c:v>
                </c:pt>
                <c:pt idx="114776">
                  <c:v>11476</c:v>
                </c:pt>
                <c:pt idx="114777">
                  <c:v>11476.1</c:v>
                </c:pt>
                <c:pt idx="114778">
                  <c:v>11476.2</c:v>
                </c:pt>
                <c:pt idx="114779">
                  <c:v>11476.3</c:v>
                </c:pt>
                <c:pt idx="114780">
                  <c:v>11476.4</c:v>
                </c:pt>
                <c:pt idx="114781">
                  <c:v>11476.5</c:v>
                </c:pt>
                <c:pt idx="114782">
                  <c:v>11476.6</c:v>
                </c:pt>
                <c:pt idx="114783">
                  <c:v>11476.7</c:v>
                </c:pt>
                <c:pt idx="114784">
                  <c:v>11476.8</c:v>
                </c:pt>
                <c:pt idx="114785">
                  <c:v>11476.9</c:v>
                </c:pt>
                <c:pt idx="114786">
                  <c:v>11477</c:v>
                </c:pt>
                <c:pt idx="114787">
                  <c:v>11477.1</c:v>
                </c:pt>
                <c:pt idx="114788">
                  <c:v>11477.2</c:v>
                </c:pt>
                <c:pt idx="114789">
                  <c:v>11477.3</c:v>
                </c:pt>
                <c:pt idx="114790">
                  <c:v>11477.4</c:v>
                </c:pt>
                <c:pt idx="114791">
                  <c:v>11477.5</c:v>
                </c:pt>
                <c:pt idx="114792">
                  <c:v>11477.6</c:v>
                </c:pt>
                <c:pt idx="114793">
                  <c:v>11477.7</c:v>
                </c:pt>
                <c:pt idx="114794">
                  <c:v>11477.8</c:v>
                </c:pt>
                <c:pt idx="114795">
                  <c:v>11477.9</c:v>
                </c:pt>
                <c:pt idx="114796">
                  <c:v>11478</c:v>
                </c:pt>
                <c:pt idx="114797">
                  <c:v>11478.1</c:v>
                </c:pt>
                <c:pt idx="114798">
                  <c:v>11478.2</c:v>
                </c:pt>
                <c:pt idx="114799">
                  <c:v>11478.3</c:v>
                </c:pt>
                <c:pt idx="114800">
                  <c:v>11478.4</c:v>
                </c:pt>
                <c:pt idx="114801">
                  <c:v>11478.5</c:v>
                </c:pt>
                <c:pt idx="114802">
                  <c:v>11478.6</c:v>
                </c:pt>
                <c:pt idx="114803">
                  <c:v>11478.7</c:v>
                </c:pt>
                <c:pt idx="114804">
                  <c:v>11478.8</c:v>
                </c:pt>
                <c:pt idx="114805">
                  <c:v>11478.9</c:v>
                </c:pt>
                <c:pt idx="114806">
                  <c:v>11479</c:v>
                </c:pt>
                <c:pt idx="114807">
                  <c:v>11479.1</c:v>
                </c:pt>
                <c:pt idx="114808">
                  <c:v>11479.2</c:v>
                </c:pt>
                <c:pt idx="114809">
                  <c:v>11479.3</c:v>
                </c:pt>
                <c:pt idx="114810">
                  <c:v>11479.4</c:v>
                </c:pt>
                <c:pt idx="114811">
                  <c:v>11479.5</c:v>
                </c:pt>
                <c:pt idx="114812">
                  <c:v>11479.6</c:v>
                </c:pt>
                <c:pt idx="114813">
                  <c:v>11479.7</c:v>
                </c:pt>
                <c:pt idx="114814">
                  <c:v>11479.8</c:v>
                </c:pt>
                <c:pt idx="114815">
                  <c:v>11479.9</c:v>
                </c:pt>
                <c:pt idx="114816">
                  <c:v>11480</c:v>
                </c:pt>
                <c:pt idx="114817">
                  <c:v>11480.1</c:v>
                </c:pt>
                <c:pt idx="114818">
                  <c:v>11480.2</c:v>
                </c:pt>
                <c:pt idx="114819">
                  <c:v>11480.3</c:v>
                </c:pt>
                <c:pt idx="114820">
                  <c:v>11480.4</c:v>
                </c:pt>
                <c:pt idx="114821">
                  <c:v>11480.5</c:v>
                </c:pt>
                <c:pt idx="114822">
                  <c:v>11480.6</c:v>
                </c:pt>
                <c:pt idx="114823">
                  <c:v>11480.7</c:v>
                </c:pt>
                <c:pt idx="114824">
                  <c:v>11480.8</c:v>
                </c:pt>
                <c:pt idx="114825">
                  <c:v>11480.9</c:v>
                </c:pt>
                <c:pt idx="114826">
                  <c:v>11481</c:v>
                </c:pt>
                <c:pt idx="114827">
                  <c:v>11481.1</c:v>
                </c:pt>
                <c:pt idx="114828">
                  <c:v>11481.2</c:v>
                </c:pt>
                <c:pt idx="114829">
                  <c:v>11481.3</c:v>
                </c:pt>
                <c:pt idx="114830">
                  <c:v>11481.4</c:v>
                </c:pt>
                <c:pt idx="114831">
                  <c:v>11481.5</c:v>
                </c:pt>
                <c:pt idx="114832">
                  <c:v>11481.6</c:v>
                </c:pt>
                <c:pt idx="114833">
                  <c:v>11481.7</c:v>
                </c:pt>
                <c:pt idx="114834">
                  <c:v>11481.8</c:v>
                </c:pt>
                <c:pt idx="114835">
                  <c:v>11481.9</c:v>
                </c:pt>
                <c:pt idx="114836">
                  <c:v>11482</c:v>
                </c:pt>
                <c:pt idx="114837">
                  <c:v>11482.1</c:v>
                </c:pt>
                <c:pt idx="114838">
                  <c:v>11482.2</c:v>
                </c:pt>
                <c:pt idx="114839">
                  <c:v>11482.3</c:v>
                </c:pt>
                <c:pt idx="114840">
                  <c:v>11482.4</c:v>
                </c:pt>
                <c:pt idx="114841">
                  <c:v>11482.5</c:v>
                </c:pt>
                <c:pt idx="114842">
                  <c:v>11482.6</c:v>
                </c:pt>
                <c:pt idx="114843">
                  <c:v>11482.7</c:v>
                </c:pt>
                <c:pt idx="114844">
                  <c:v>11482.8</c:v>
                </c:pt>
                <c:pt idx="114845">
                  <c:v>11482.9</c:v>
                </c:pt>
                <c:pt idx="114846">
                  <c:v>11483</c:v>
                </c:pt>
                <c:pt idx="114847">
                  <c:v>11483.1</c:v>
                </c:pt>
                <c:pt idx="114848">
                  <c:v>11483.2</c:v>
                </c:pt>
                <c:pt idx="114849">
                  <c:v>11483.3</c:v>
                </c:pt>
                <c:pt idx="114850">
                  <c:v>11483.4</c:v>
                </c:pt>
                <c:pt idx="114851">
                  <c:v>11483.5</c:v>
                </c:pt>
                <c:pt idx="114852">
                  <c:v>11483.6</c:v>
                </c:pt>
                <c:pt idx="114853">
                  <c:v>11483.7</c:v>
                </c:pt>
                <c:pt idx="114854">
                  <c:v>11483.8</c:v>
                </c:pt>
                <c:pt idx="114855">
                  <c:v>11483.9</c:v>
                </c:pt>
                <c:pt idx="114856">
                  <c:v>11484</c:v>
                </c:pt>
                <c:pt idx="114857">
                  <c:v>11484.1</c:v>
                </c:pt>
                <c:pt idx="114858">
                  <c:v>11484.2</c:v>
                </c:pt>
                <c:pt idx="114859">
                  <c:v>11484.3</c:v>
                </c:pt>
                <c:pt idx="114860">
                  <c:v>11484.4</c:v>
                </c:pt>
                <c:pt idx="114861">
                  <c:v>11484.5</c:v>
                </c:pt>
                <c:pt idx="114862">
                  <c:v>11484.6</c:v>
                </c:pt>
                <c:pt idx="114863">
                  <c:v>11484.7</c:v>
                </c:pt>
                <c:pt idx="114864">
                  <c:v>11484.8</c:v>
                </c:pt>
                <c:pt idx="114865">
                  <c:v>11484.9</c:v>
                </c:pt>
                <c:pt idx="114866">
                  <c:v>11485</c:v>
                </c:pt>
                <c:pt idx="114867">
                  <c:v>11485.1</c:v>
                </c:pt>
                <c:pt idx="114868">
                  <c:v>11485.2</c:v>
                </c:pt>
                <c:pt idx="114869">
                  <c:v>11485.3</c:v>
                </c:pt>
                <c:pt idx="114870">
                  <c:v>11485.4</c:v>
                </c:pt>
                <c:pt idx="114871">
                  <c:v>11485.5</c:v>
                </c:pt>
                <c:pt idx="114872">
                  <c:v>11485.6</c:v>
                </c:pt>
                <c:pt idx="114873">
                  <c:v>11485.7</c:v>
                </c:pt>
                <c:pt idx="114874">
                  <c:v>11485.8</c:v>
                </c:pt>
                <c:pt idx="114875">
                  <c:v>11485.9</c:v>
                </c:pt>
                <c:pt idx="114876">
                  <c:v>11486</c:v>
                </c:pt>
                <c:pt idx="114877">
                  <c:v>11486.1</c:v>
                </c:pt>
                <c:pt idx="114878">
                  <c:v>11486.2</c:v>
                </c:pt>
                <c:pt idx="114879">
                  <c:v>11486.3</c:v>
                </c:pt>
                <c:pt idx="114880">
                  <c:v>11486.4</c:v>
                </c:pt>
                <c:pt idx="114881">
                  <c:v>11486.5</c:v>
                </c:pt>
                <c:pt idx="114882">
                  <c:v>11486.6</c:v>
                </c:pt>
                <c:pt idx="114883">
                  <c:v>11486.7</c:v>
                </c:pt>
                <c:pt idx="114884">
                  <c:v>11486.8</c:v>
                </c:pt>
                <c:pt idx="114885">
                  <c:v>11486.9</c:v>
                </c:pt>
                <c:pt idx="114886">
                  <c:v>11487</c:v>
                </c:pt>
                <c:pt idx="114887">
                  <c:v>11487.1</c:v>
                </c:pt>
                <c:pt idx="114888">
                  <c:v>11487.2</c:v>
                </c:pt>
                <c:pt idx="114889">
                  <c:v>11487.3</c:v>
                </c:pt>
                <c:pt idx="114890">
                  <c:v>11487.4</c:v>
                </c:pt>
                <c:pt idx="114891">
                  <c:v>11487.5</c:v>
                </c:pt>
                <c:pt idx="114892">
                  <c:v>11487.6</c:v>
                </c:pt>
                <c:pt idx="114893">
                  <c:v>11487.7</c:v>
                </c:pt>
                <c:pt idx="114894">
                  <c:v>11487.8</c:v>
                </c:pt>
                <c:pt idx="114895">
                  <c:v>11487.9</c:v>
                </c:pt>
                <c:pt idx="114896">
                  <c:v>11488</c:v>
                </c:pt>
                <c:pt idx="114897">
                  <c:v>11488.1</c:v>
                </c:pt>
                <c:pt idx="114898">
                  <c:v>11488.2</c:v>
                </c:pt>
                <c:pt idx="114899">
                  <c:v>11488.3</c:v>
                </c:pt>
                <c:pt idx="114900">
                  <c:v>11488.4</c:v>
                </c:pt>
                <c:pt idx="114901">
                  <c:v>11488.5</c:v>
                </c:pt>
                <c:pt idx="114902">
                  <c:v>11488.6</c:v>
                </c:pt>
                <c:pt idx="114903">
                  <c:v>11488.7</c:v>
                </c:pt>
                <c:pt idx="114904">
                  <c:v>11488.8</c:v>
                </c:pt>
                <c:pt idx="114905">
                  <c:v>11488.9</c:v>
                </c:pt>
                <c:pt idx="114906">
                  <c:v>11489</c:v>
                </c:pt>
                <c:pt idx="114907">
                  <c:v>11489.1</c:v>
                </c:pt>
                <c:pt idx="114908">
                  <c:v>11489.2</c:v>
                </c:pt>
                <c:pt idx="114909">
                  <c:v>11489.3</c:v>
                </c:pt>
                <c:pt idx="114910">
                  <c:v>11489.4</c:v>
                </c:pt>
                <c:pt idx="114911">
                  <c:v>11489.5</c:v>
                </c:pt>
                <c:pt idx="114912">
                  <c:v>11489.6</c:v>
                </c:pt>
                <c:pt idx="114913">
                  <c:v>11489.7</c:v>
                </c:pt>
                <c:pt idx="114914">
                  <c:v>11489.8</c:v>
                </c:pt>
                <c:pt idx="114915">
                  <c:v>11489.9</c:v>
                </c:pt>
                <c:pt idx="114916">
                  <c:v>11490</c:v>
                </c:pt>
                <c:pt idx="114917">
                  <c:v>11490.1</c:v>
                </c:pt>
                <c:pt idx="114918">
                  <c:v>11490.2</c:v>
                </c:pt>
                <c:pt idx="114919">
                  <c:v>11490.3</c:v>
                </c:pt>
                <c:pt idx="114920">
                  <c:v>11490.4</c:v>
                </c:pt>
                <c:pt idx="114921">
                  <c:v>11490.5</c:v>
                </c:pt>
                <c:pt idx="114922">
                  <c:v>11490.6</c:v>
                </c:pt>
                <c:pt idx="114923">
                  <c:v>11490.7</c:v>
                </c:pt>
                <c:pt idx="114924">
                  <c:v>11490.8</c:v>
                </c:pt>
                <c:pt idx="114925">
                  <c:v>11490.9</c:v>
                </c:pt>
                <c:pt idx="114926">
                  <c:v>11491</c:v>
                </c:pt>
                <c:pt idx="114927">
                  <c:v>11491.1</c:v>
                </c:pt>
                <c:pt idx="114928">
                  <c:v>11491.2</c:v>
                </c:pt>
                <c:pt idx="114929">
                  <c:v>11491.3</c:v>
                </c:pt>
                <c:pt idx="114930">
                  <c:v>11491.4</c:v>
                </c:pt>
                <c:pt idx="114931">
                  <c:v>11491.5</c:v>
                </c:pt>
                <c:pt idx="114932">
                  <c:v>11491.6</c:v>
                </c:pt>
                <c:pt idx="114933">
                  <c:v>11491.7</c:v>
                </c:pt>
                <c:pt idx="114934">
                  <c:v>11491.8</c:v>
                </c:pt>
                <c:pt idx="114935">
                  <c:v>11491.9</c:v>
                </c:pt>
                <c:pt idx="114936">
                  <c:v>11492</c:v>
                </c:pt>
                <c:pt idx="114937">
                  <c:v>11492.1</c:v>
                </c:pt>
                <c:pt idx="114938">
                  <c:v>11492.2</c:v>
                </c:pt>
                <c:pt idx="114939">
                  <c:v>11492.3</c:v>
                </c:pt>
                <c:pt idx="114940">
                  <c:v>11492.4</c:v>
                </c:pt>
                <c:pt idx="114941">
                  <c:v>11492.5</c:v>
                </c:pt>
                <c:pt idx="114942">
                  <c:v>11492.6</c:v>
                </c:pt>
                <c:pt idx="114943">
                  <c:v>11492.7</c:v>
                </c:pt>
                <c:pt idx="114944">
                  <c:v>11492.8</c:v>
                </c:pt>
                <c:pt idx="114945">
                  <c:v>11492.9</c:v>
                </c:pt>
                <c:pt idx="114946">
                  <c:v>11493</c:v>
                </c:pt>
                <c:pt idx="114947">
                  <c:v>11493.1</c:v>
                </c:pt>
                <c:pt idx="114948">
                  <c:v>11493.2</c:v>
                </c:pt>
                <c:pt idx="114949">
                  <c:v>11493.3</c:v>
                </c:pt>
                <c:pt idx="114950">
                  <c:v>11493.4</c:v>
                </c:pt>
                <c:pt idx="114951">
                  <c:v>11493.5</c:v>
                </c:pt>
                <c:pt idx="114952">
                  <c:v>11493.6</c:v>
                </c:pt>
                <c:pt idx="114953">
                  <c:v>11493.7</c:v>
                </c:pt>
                <c:pt idx="114954">
                  <c:v>11493.8</c:v>
                </c:pt>
                <c:pt idx="114955">
                  <c:v>11493.9</c:v>
                </c:pt>
                <c:pt idx="114956">
                  <c:v>11494</c:v>
                </c:pt>
                <c:pt idx="114957">
                  <c:v>11494.1</c:v>
                </c:pt>
                <c:pt idx="114958">
                  <c:v>11494.2</c:v>
                </c:pt>
                <c:pt idx="114959">
                  <c:v>11494.3</c:v>
                </c:pt>
                <c:pt idx="114960">
                  <c:v>11494.4</c:v>
                </c:pt>
                <c:pt idx="114961">
                  <c:v>11494.5</c:v>
                </c:pt>
                <c:pt idx="114962">
                  <c:v>11494.6</c:v>
                </c:pt>
                <c:pt idx="114963">
                  <c:v>11494.7</c:v>
                </c:pt>
                <c:pt idx="114964">
                  <c:v>11494.8</c:v>
                </c:pt>
                <c:pt idx="114965">
                  <c:v>11494.9</c:v>
                </c:pt>
                <c:pt idx="114966">
                  <c:v>11495</c:v>
                </c:pt>
                <c:pt idx="114967">
                  <c:v>11495.1</c:v>
                </c:pt>
                <c:pt idx="114968">
                  <c:v>11495.2</c:v>
                </c:pt>
                <c:pt idx="114969">
                  <c:v>11495.3</c:v>
                </c:pt>
                <c:pt idx="114970">
                  <c:v>11495.4</c:v>
                </c:pt>
                <c:pt idx="114971">
                  <c:v>11495.5</c:v>
                </c:pt>
                <c:pt idx="114972">
                  <c:v>11495.6</c:v>
                </c:pt>
                <c:pt idx="114973">
                  <c:v>11495.7</c:v>
                </c:pt>
                <c:pt idx="114974">
                  <c:v>11495.8</c:v>
                </c:pt>
                <c:pt idx="114975">
                  <c:v>11495.9</c:v>
                </c:pt>
                <c:pt idx="114976">
                  <c:v>11496</c:v>
                </c:pt>
                <c:pt idx="114977">
                  <c:v>11496.1</c:v>
                </c:pt>
                <c:pt idx="114978">
                  <c:v>11496.2</c:v>
                </c:pt>
                <c:pt idx="114979">
                  <c:v>11496.3</c:v>
                </c:pt>
                <c:pt idx="114980">
                  <c:v>11496.4</c:v>
                </c:pt>
                <c:pt idx="114981">
                  <c:v>11496.5</c:v>
                </c:pt>
                <c:pt idx="114982">
                  <c:v>11496.6</c:v>
                </c:pt>
                <c:pt idx="114983">
                  <c:v>11496.7</c:v>
                </c:pt>
                <c:pt idx="114984">
                  <c:v>11496.8</c:v>
                </c:pt>
                <c:pt idx="114985">
                  <c:v>11496.9</c:v>
                </c:pt>
                <c:pt idx="114986">
                  <c:v>11497</c:v>
                </c:pt>
                <c:pt idx="114987">
                  <c:v>11497.1</c:v>
                </c:pt>
                <c:pt idx="114988">
                  <c:v>11497.2</c:v>
                </c:pt>
                <c:pt idx="114989">
                  <c:v>11497.3</c:v>
                </c:pt>
                <c:pt idx="114990">
                  <c:v>11497.4</c:v>
                </c:pt>
                <c:pt idx="114991">
                  <c:v>11497.5</c:v>
                </c:pt>
                <c:pt idx="114992">
                  <c:v>11497.6</c:v>
                </c:pt>
                <c:pt idx="114993">
                  <c:v>11497.7</c:v>
                </c:pt>
                <c:pt idx="114994">
                  <c:v>11497.8</c:v>
                </c:pt>
                <c:pt idx="114995">
                  <c:v>11497.9</c:v>
                </c:pt>
                <c:pt idx="114996">
                  <c:v>11498</c:v>
                </c:pt>
                <c:pt idx="114997">
                  <c:v>11498.1</c:v>
                </c:pt>
                <c:pt idx="114998">
                  <c:v>11498.2</c:v>
                </c:pt>
                <c:pt idx="114999">
                  <c:v>11498.3</c:v>
                </c:pt>
                <c:pt idx="115000">
                  <c:v>11498.4</c:v>
                </c:pt>
                <c:pt idx="115001">
                  <c:v>11498.5</c:v>
                </c:pt>
                <c:pt idx="115002">
                  <c:v>11498.6</c:v>
                </c:pt>
                <c:pt idx="115003">
                  <c:v>11498.7</c:v>
                </c:pt>
                <c:pt idx="115004">
                  <c:v>11498.8</c:v>
                </c:pt>
                <c:pt idx="115005">
                  <c:v>11498.9</c:v>
                </c:pt>
                <c:pt idx="115006">
                  <c:v>11499</c:v>
                </c:pt>
                <c:pt idx="115007">
                  <c:v>11499.1</c:v>
                </c:pt>
                <c:pt idx="115008">
                  <c:v>11499.2</c:v>
                </c:pt>
                <c:pt idx="115009">
                  <c:v>11499.3</c:v>
                </c:pt>
                <c:pt idx="115010">
                  <c:v>11499.4</c:v>
                </c:pt>
                <c:pt idx="115011">
                  <c:v>11499.5</c:v>
                </c:pt>
                <c:pt idx="115012">
                  <c:v>11499.6</c:v>
                </c:pt>
                <c:pt idx="115013">
                  <c:v>11499.7</c:v>
                </c:pt>
                <c:pt idx="115014">
                  <c:v>11499.8</c:v>
                </c:pt>
                <c:pt idx="115015">
                  <c:v>11499.9</c:v>
                </c:pt>
                <c:pt idx="115016">
                  <c:v>11500</c:v>
                </c:pt>
                <c:pt idx="115017">
                  <c:v>11500.1</c:v>
                </c:pt>
                <c:pt idx="115018">
                  <c:v>11500.2</c:v>
                </c:pt>
                <c:pt idx="115019">
                  <c:v>11500.3</c:v>
                </c:pt>
                <c:pt idx="115020">
                  <c:v>11500.4</c:v>
                </c:pt>
                <c:pt idx="115021">
                  <c:v>11500.5</c:v>
                </c:pt>
                <c:pt idx="115022">
                  <c:v>11500.6</c:v>
                </c:pt>
                <c:pt idx="115023">
                  <c:v>11500.7</c:v>
                </c:pt>
                <c:pt idx="115024">
                  <c:v>11500.8</c:v>
                </c:pt>
                <c:pt idx="115025">
                  <c:v>11500.9</c:v>
                </c:pt>
                <c:pt idx="115026">
                  <c:v>11501</c:v>
                </c:pt>
                <c:pt idx="115027">
                  <c:v>11501.1</c:v>
                </c:pt>
                <c:pt idx="115028">
                  <c:v>11501.2</c:v>
                </c:pt>
                <c:pt idx="115029">
                  <c:v>11501.3</c:v>
                </c:pt>
                <c:pt idx="115030">
                  <c:v>11501.4</c:v>
                </c:pt>
                <c:pt idx="115031">
                  <c:v>11501.5</c:v>
                </c:pt>
                <c:pt idx="115032">
                  <c:v>11501.6</c:v>
                </c:pt>
                <c:pt idx="115033">
                  <c:v>11501.7</c:v>
                </c:pt>
                <c:pt idx="115034">
                  <c:v>11501.8</c:v>
                </c:pt>
                <c:pt idx="115035">
                  <c:v>11501.9</c:v>
                </c:pt>
                <c:pt idx="115036">
                  <c:v>11502</c:v>
                </c:pt>
                <c:pt idx="115037">
                  <c:v>11502.1</c:v>
                </c:pt>
                <c:pt idx="115038">
                  <c:v>11502.2</c:v>
                </c:pt>
                <c:pt idx="115039">
                  <c:v>11502.3</c:v>
                </c:pt>
                <c:pt idx="115040">
                  <c:v>11502.4</c:v>
                </c:pt>
                <c:pt idx="115041">
                  <c:v>11502.5</c:v>
                </c:pt>
                <c:pt idx="115042">
                  <c:v>11502.6</c:v>
                </c:pt>
                <c:pt idx="115043">
                  <c:v>11502.7</c:v>
                </c:pt>
                <c:pt idx="115044">
                  <c:v>11502.8</c:v>
                </c:pt>
                <c:pt idx="115045">
                  <c:v>11502.9</c:v>
                </c:pt>
                <c:pt idx="115046">
                  <c:v>11503</c:v>
                </c:pt>
                <c:pt idx="115047">
                  <c:v>11503.1</c:v>
                </c:pt>
                <c:pt idx="115048">
                  <c:v>11503.2</c:v>
                </c:pt>
                <c:pt idx="115049">
                  <c:v>11503.3</c:v>
                </c:pt>
                <c:pt idx="115050">
                  <c:v>11503.4</c:v>
                </c:pt>
                <c:pt idx="115051">
                  <c:v>11503.5</c:v>
                </c:pt>
                <c:pt idx="115052">
                  <c:v>11503.6</c:v>
                </c:pt>
                <c:pt idx="115053">
                  <c:v>11503.7</c:v>
                </c:pt>
                <c:pt idx="115054">
                  <c:v>11503.8</c:v>
                </c:pt>
                <c:pt idx="115055">
                  <c:v>11503.9</c:v>
                </c:pt>
                <c:pt idx="115056">
                  <c:v>11504</c:v>
                </c:pt>
                <c:pt idx="115057">
                  <c:v>11504.1</c:v>
                </c:pt>
                <c:pt idx="115058">
                  <c:v>11504.2</c:v>
                </c:pt>
                <c:pt idx="115059">
                  <c:v>11504.3</c:v>
                </c:pt>
                <c:pt idx="115060">
                  <c:v>11504.4</c:v>
                </c:pt>
                <c:pt idx="115061">
                  <c:v>11504.5</c:v>
                </c:pt>
                <c:pt idx="115062">
                  <c:v>11504.6</c:v>
                </c:pt>
                <c:pt idx="115063">
                  <c:v>11504.7</c:v>
                </c:pt>
                <c:pt idx="115064">
                  <c:v>11504.8</c:v>
                </c:pt>
                <c:pt idx="115065">
                  <c:v>11504.9</c:v>
                </c:pt>
                <c:pt idx="115066">
                  <c:v>11505</c:v>
                </c:pt>
                <c:pt idx="115067">
                  <c:v>11505.1</c:v>
                </c:pt>
                <c:pt idx="115068">
                  <c:v>11505.2</c:v>
                </c:pt>
                <c:pt idx="115069">
                  <c:v>11505.3</c:v>
                </c:pt>
                <c:pt idx="115070">
                  <c:v>11505.4</c:v>
                </c:pt>
                <c:pt idx="115071">
                  <c:v>11505.5</c:v>
                </c:pt>
                <c:pt idx="115072">
                  <c:v>11505.6</c:v>
                </c:pt>
                <c:pt idx="115073">
                  <c:v>11505.7</c:v>
                </c:pt>
                <c:pt idx="115074">
                  <c:v>11505.8</c:v>
                </c:pt>
                <c:pt idx="115075">
                  <c:v>11505.9</c:v>
                </c:pt>
                <c:pt idx="115076">
                  <c:v>11506</c:v>
                </c:pt>
                <c:pt idx="115077">
                  <c:v>11506.1</c:v>
                </c:pt>
                <c:pt idx="115078">
                  <c:v>11506.2</c:v>
                </c:pt>
                <c:pt idx="115079">
                  <c:v>11506.3</c:v>
                </c:pt>
                <c:pt idx="115080">
                  <c:v>11506.4</c:v>
                </c:pt>
                <c:pt idx="115081">
                  <c:v>11506.5</c:v>
                </c:pt>
                <c:pt idx="115082">
                  <c:v>11506.6</c:v>
                </c:pt>
                <c:pt idx="115083">
                  <c:v>11506.7</c:v>
                </c:pt>
                <c:pt idx="115084">
                  <c:v>11506.8</c:v>
                </c:pt>
                <c:pt idx="115085">
                  <c:v>11506.9</c:v>
                </c:pt>
                <c:pt idx="115086">
                  <c:v>11507</c:v>
                </c:pt>
                <c:pt idx="115087">
                  <c:v>11507.1</c:v>
                </c:pt>
                <c:pt idx="115088">
                  <c:v>11507.2</c:v>
                </c:pt>
                <c:pt idx="115089">
                  <c:v>11507.3</c:v>
                </c:pt>
                <c:pt idx="115090">
                  <c:v>11507.4</c:v>
                </c:pt>
                <c:pt idx="115091">
                  <c:v>11507.5</c:v>
                </c:pt>
                <c:pt idx="115092">
                  <c:v>11507.6</c:v>
                </c:pt>
                <c:pt idx="115093">
                  <c:v>11507.7</c:v>
                </c:pt>
                <c:pt idx="115094">
                  <c:v>11507.8</c:v>
                </c:pt>
                <c:pt idx="115095">
                  <c:v>11507.9</c:v>
                </c:pt>
                <c:pt idx="115096">
                  <c:v>11508</c:v>
                </c:pt>
                <c:pt idx="115097">
                  <c:v>11508.1</c:v>
                </c:pt>
                <c:pt idx="115098">
                  <c:v>11508.2</c:v>
                </c:pt>
                <c:pt idx="115099">
                  <c:v>11508.3</c:v>
                </c:pt>
                <c:pt idx="115100">
                  <c:v>11508.4</c:v>
                </c:pt>
                <c:pt idx="115101">
                  <c:v>11508.5</c:v>
                </c:pt>
                <c:pt idx="115102">
                  <c:v>11508.6</c:v>
                </c:pt>
                <c:pt idx="115103">
                  <c:v>11508.7</c:v>
                </c:pt>
                <c:pt idx="115104">
                  <c:v>11508.8</c:v>
                </c:pt>
                <c:pt idx="115105">
                  <c:v>11508.9</c:v>
                </c:pt>
                <c:pt idx="115106">
                  <c:v>11509</c:v>
                </c:pt>
                <c:pt idx="115107">
                  <c:v>11509.1</c:v>
                </c:pt>
                <c:pt idx="115108">
                  <c:v>11509.2</c:v>
                </c:pt>
                <c:pt idx="115109">
                  <c:v>11509.3</c:v>
                </c:pt>
                <c:pt idx="115110">
                  <c:v>11509.4</c:v>
                </c:pt>
                <c:pt idx="115111">
                  <c:v>11509.5</c:v>
                </c:pt>
                <c:pt idx="115112">
                  <c:v>11509.6</c:v>
                </c:pt>
                <c:pt idx="115113">
                  <c:v>11509.7</c:v>
                </c:pt>
                <c:pt idx="115114">
                  <c:v>11509.8</c:v>
                </c:pt>
                <c:pt idx="115115">
                  <c:v>11509.9</c:v>
                </c:pt>
                <c:pt idx="115116">
                  <c:v>11510</c:v>
                </c:pt>
                <c:pt idx="115117">
                  <c:v>11510.1</c:v>
                </c:pt>
                <c:pt idx="115118">
                  <c:v>11510.2</c:v>
                </c:pt>
                <c:pt idx="115119">
                  <c:v>11510.3</c:v>
                </c:pt>
                <c:pt idx="115120">
                  <c:v>11510.4</c:v>
                </c:pt>
                <c:pt idx="115121">
                  <c:v>11510.5</c:v>
                </c:pt>
                <c:pt idx="115122">
                  <c:v>11510.6</c:v>
                </c:pt>
                <c:pt idx="115123">
                  <c:v>11510.7</c:v>
                </c:pt>
                <c:pt idx="115124">
                  <c:v>11510.8</c:v>
                </c:pt>
                <c:pt idx="115125">
                  <c:v>11510.9</c:v>
                </c:pt>
                <c:pt idx="115126">
                  <c:v>11511</c:v>
                </c:pt>
                <c:pt idx="115127">
                  <c:v>11511.1</c:v>
                </c:pt>
                <c:pt idx="115128">
                  <c:v>11511.2</c:v>
                </c:pt>
                <c:pt idx="115129">
                  <c:v>11511.3</c:v>
                </c:pt>
                <c:pt idx="115130">
                  <c:v>11511.4</c:v>
                </c:pt>
                <c:pt idx="115131">
                  <c:v>11511.5</c:v>
                </c:pt>
                <c:pt idx="115132">
                  <c:v>11511.6</c:v>
                </c:pt>
                <c:pt idx="115133">
                  <c:v>11511.7</c:v>
                </c:pt>
                <c:pt idx="115134">
                  <c:v>11511.8</c:v>
                </c:pt>
                <c:pt idx="115135">
                  <c:v>11511.9</c:v>
                </c:pt>
                <c:pt idx="115136">
                  <c:v>11512</c:v>
                </c:pt>
                <c:pt idx="115137">
                  <c:v>11512.1</c:v>
                </c:pt>
                <c:pt idx="115138">
                  <c:v>11512.2</c:v>
                </c:pt>
                <c:pt idx="115139">
                  <c:v>11512.3</c:v>
                </c:pt>
                <c:pt idx="115140">
                  <c:v>11512.4</c:v>
                </c:pt>
                <c:pt idx="115141">
                  <c:v>11512.5</c:v>
                </c:pt>
                <c:pt idx="115142">
                  <c:v>11512.6</c:v>
                </c:pt>
                <c:pt idx="115143">
                  <c:v>11512.7</c:v>
                </c:pt>
                <c:pt idx="115144">
                  <c:v>11512.8</c:v>
                </c:pt>
                <c:pt idx="115145">
                  <c:v>11512.9</c:v>
                </c:pt>
                <c:pt idx="115146">
                  <c:v>11513</c:v>
                </c:pt>
                <c:pt idx="115147">
                  <c:v>11513.1</c:v>
                </c:pt>
                <c:pt idx="115148">
                  <c:v>11513.2</c:v>
                </c:pt>
                <c:pt idx="115149">
                  <c:v>11513.3</c:v>
                </c:pt>
                <c:pt idx="115150">
                  <c:v>11513.4</c:v>
                </c:pt>
                <c:pt idx="115151">
                  <c:v>11513.5</c:v>
                </c:pt>
                <c:pt idx="115152">
                  <c:v>11513.6</c:v>
                </c:pt>
                <c:pt idx="115153">
                  <c:v>11513.7</c:v>
                </c:pt>
                <c:pt idx="115154">
                  <c:v>11513.8</c:v>
                </c:pt>
                <c:pt idx="115155">
                  <c:v>11513.9</c:v>
                </c:pt>
                <c:pt idx="115156">
                  <c:v>11514</c:v>
                </c:pt>
                <c:pt idx="115157">
                  <c:v>11514.1</c:v>
                </c:pt>
                <c:pt idx="115158">
                  <c:v>11514.2</c:v>
                </c:pt>
                <c:pt idx="115159">
                  <c:v>11514.3</c:v>
                </c:pt>
                <c:pt idx="115160">
                  <c:v>11514.4</c:v>
                </c:pt>
                <c:pt idx="115161">
                  <c:v>11514.5</c:v>
                </c:pt>
                <c:pt idx="115162">
                  <c:v>11514.6</c:v>
                </c:pt>
                <c:pt idx="115163">
                  <c:v>11514.7</c:v>
                </c:pt>
                <c:pt idx="115164">
                  <c:v>11514.8</c:v>
                </c:pt>
                <c:pt idx="115165">
                  <c:v>11514.9</c:v>
                </c:pt>
                <c:pt idx="115166">
                  <c:v>11515</c:v>
                </c:pt>
                <c:pt idx="115167">
                  <c:v>11515.1</c:v>
                </c:pt>
                <c:pt idx="115168">
                  <c:v>11515.2</c:v>
                </c:pt>
                <c:pt idx="115169">
                  <c:v>11515.3</c:v>
                </c:pt>
                <c:pt idx="115170">
                  <c:v>11515.4</c:v>
                </c:pt>
                <c:pt idx="115171">
                  <c:v>11515.5</c:v>
                </c:pt>
                <c:pt idx="115172">
                  <c:v>11515.6</c:v>
                </c:pt>
                <c:pt idx="115173">
                  <c:v>11515.7</c:v>
                </c:pt>
                <c:pt idx="115174">
                  <c:v>11515.8</c:v>
                </c:pt>
                <c:pt idx="115175">
                  <c:v>11515.9</c:v>
                </c:pt>
                <c:pt idx="115176">
                  <c:v>11516</c:v>
                </c:pt>
                <c:pt idx="115177">
                  <c:v>11516.1</c:v>
                </c:pt>
                <c:pt idx="115178">
                  <c:v>11516.2</c:v>
                </c:pt>
                <c:pt idx="115179">
                  <c:v>11516.3</c:v>
                </c:pt>
                <c:pt idx="115180">
                  <c:v>11516.4</c:v>
                </c:pt>
                <c:pt idx="115181">
                  <c:v>11516.5</c:v>
                </c:pt>
                <c:pt idx="115182">
                  <c:v>11516.6</c:v>
                </c:pt>
                <c:pt idx="115183">
                  <c:v>11516.7</c:v>
                </c:pt>
                <c:pt idx="115184">
                  <c:v>11516.8</c:v>
                </c:pt>
                <c:pt idx="115185">
                  <c:v>11516.9</c:v>
                </c:pt>
                <c:pt idx="115186">
                  <c:v>11517</c:v>
                </c:pt>
                <c:pt idx="115187">
                  <c:v>11517.1</c:v>
                </c:pt>
                <c:pt idx="115188">
                  <c:v>11517.2</c:v>
                </c:pt>
                <c:pt idx="115189">
                  <c:v>11517.3</c:v>
                </c:pt>
                <c:pt idx="115190">
                  <c:v>11517.4</c:v>
                </c:pt>
                <c:pt idx="115191">
                  <c:v>11517.5</c:v>
                </c:pt>
                <c:pt idx="115192">
                  <c:v>11517.6</c:v>
                </c:pt>
                <c:pt idx="115193">
                  <c:v>11517.7</c:v>
                </c:pt>
                <c:pt idx="115194">
                  <c:v>11517.8</c:v>
                </c:pt>
                <c:pt idx="115195">
                  <c:v>11517.9</c:v>
                </c:pt>
                <c:pt idx="115196">
                  <c:v>11518</c:v>
                </c:pt>
                <c:pt idx="115197">
                  <c:v>11518.1</c:v>
                </c:pt>
                <c:pt idx="115198">
                  <c:v>11518.2</c:v>
                </c:pt>
                <c:pt idx="115199">
                  <c:v>11518.3</c:v>
                </c:pt>
                <c:pt idx="115200">
                  <c:v>11518.4</c:v>
                </c:pt>
                <c:pt idx="115201">
                  <c:v>11518.5</c:v>
                </c:pt>
                <c:pt idx="115202">
                  <c:v>11518.6</c:v>
                </c:pt>
                <c:pt idx="115203">
                  <c:v>11518.7</c:v>
                </c:pt>
                <c:pt idx="115204">
                  <c:v>11518.8</c:v>
                </c:pt>
                <c:pt idx="115205">
                  <c:v>11518.9</c:v>
                </c:pt>
                <c:pt idx="115206">
                  <c:v>11519</c:v>
                </c:pt>
                <c:pt idx="115207">
                  <c:v>11519.1</c:v>
                </c:pt>
                <c:pt idx="115208">
                  <c:v>11519.2</c:v>
                </c:pt>
                <c:pt idx="115209">
                  <c:v>11519.3</c:v>
                </c:pt>
                <c:pt idx="115210">
                  <c:v>11519.4</c:v>
                </c:pt>
                <c:pt idx="115211">
                  <c:v>11519.5</c:v>
                </c:pt>
                <c:pt idx="115212">
                  <c:v>11519.6</c:v>
                </c:pt>
                <c:pt idx="115213">
                  <c:v>11519.7</c:v>
                </c:pt>
                <c:pt idx="115214">
                  <c:v>11519.8</c:v>
                </c:pt>
                <c:pt idx="115215">
                  <c:v>11519.9</c:v>
                </c:pt>
                <c:pt idx="115216">
                  <c:v>11520</c:v>
                </c:pt>
                <c:pt idx="115217">
                  <c:v>11520.1</c:v>
                </c:pt>
                <c:pt idx="115218">
                  <c:v>11520.2</c:v>
                </c:pt>
                <c:pt idx="115219">
                  <c:v>11520.3</c:v>
                </c:pt>
                <c:pt idx="115220">
                  <c:v>11520.4</c:v>
                </c:pt>
                <c:pt idx="115221">
                  <c:v>11520.5</c:v>
                </c:pt>
                <c:pt idx="115222">
                  <c:v>11520.6</c:v>
                </c:pt>
                <c:pt idx="115223">
                  <c:v>11520.7</c:v>
                </c:pt>
                <c:pt idx="115224">
                  <c:v>11520.8</c:v>
                </c:pt>
                <c:pt idx="115225">
                  <c:v>11520.9</c:v>
                </c:pt>
                <c:pt idx="115226">
                  <c:v>11521</c:v>
                </c:pt>
                <c:pt idx="115227">
                  <c:v>11521.1</c:v>
                </c:pt>
                <c:pt idx="115228">
                  <c:v>11521.2</c:v>
                </c:pt>
                <c:pt idx="115229">
                  <c:v>11521.3</c:v>
                </c:pt>
                <c:pt idx="115230">
                  <c:v>11521.4</c:v>
                </c:pt>
                <c:pt idx="115231">
                  <c:v>11521.5</c:v>
                </c:pt>
                <c:pt idx="115232">
                  <c:v>11521.6</c:v>
                </c:pt>
                <c:pt idx="115233">
                  <c:v>11521.7</c:v>
                </c:pt>
                <c:pt idx="115234">
                  <c:v>11521.8</c:v>
                </c:pt>
                <c:pt idx="115235">
                  <c:v>11521.9</c:v>
                </c:pt>
                <c:pt idx="115236">
                  <c:v>11522</c:v>
                </c:pt>
                <c:pt idx="115237">
                  <c:v>11522.1</c:v>
                </c:pt>
                <c:pt idx="115238">
                  <c:v>11522.2</c:v>
                </c:pt>
                <c:pt idx="115239">
                  <c:v>11522.3</c:v>
                </c:pt>
                <c:pt idx="115240">
                  <c:v>11522.4</c:v>
                </c:pt>
                <c:pt idx="115241">
                  <c:v>11522.5</c:v>
                </c:pt>
                <c:pt idx="115242">
                  <c:v>11522.6</c:v>
                </c:pt>
                <c:pt idx="115243">
                  <c:v>11522.7</c:v>
                </c:pt>
                <c:pt idx="115244">
                  <c:v>11522.8</c:v>
                </c:pt>
                <c:pt idx="115245">
                  <c:v>11522.9</c:v>
                </c:pt>
                <c:pt idx="115246">
                  <c:v>11523</c:v>
                </c:pt>
                <c:pt idx="115247">
                  <c:v>11523.1</c:v>
                </c:pt>
                <c:pt idx="115248">
                  <c:v>11523.2</c:v>
                </c:pt>
                <c:pt idx="115249">
                  <c:v>11523.3</c:v>
                </c:pt>
                <c:pt idx="115250">
                  <c:v>11523.4</c:v>
                </c:pt>
                <c:pt idx="115251">
                  <c:v>11523.5</c:v>
                </c:pt>
                <c:pt idx="115252">
                  <c:v>11523.6</c:v>
                </c:pt>
                <c:pt idx="115253">
                  <c:v>11523.7</c:v>
                </c:pt>
                <c:pt idx="115254">
                  <c:v>11523.8</c:v>
                </c:pt>
                <c:pt idx="115255">
                  <c:v>11523.9</c:v>
                </c:pt>
                <c:pt idx="115256">
                  <c:v>11524</c:v>
                </c:pt>
                <c:pt idx="115257">
                  <c:v>11524.1</c:v>
                </c:pt>
                <c:pt idx="115258">
                  <c:v>11524.2</c:v>
                </c:pt>
                <c:pt idx="115259">
                  <c:v>11524.3</c:v>
                </c:pt>
                <c:pt idx="115260">
                  <c:v>11524.4</c:v>
                </c:pt>
                <c:pt idx="115261">
                  <c:v>11524.5</c:v>
                </c:pt>
                <c:pt idx="115262">
                  <c:v>11524.6</c:v>
                </c:pt>
                <c:pt idx="115263">
                  <c:v>11524.7</c:v>
                </c:pt>
                <c:pt idx="115264">
                  <c:v>11524.8</c:v>
                </c:pt>
                <c:pt idx="115265">
                  <c:v>11524.9</c:v>
                </c:pt>
                <c:pt idx="115266">
                  <c:v>11525</c:v>
                </c:pt>
                <c:pt idx="115267">
                  <c:v>11525.1</c:v>
                </c:pt>
                <c:pt idx="115268">
                  <c:v>11525.2</c:v>
                </c:pt>
                <c:pt idx="115269">
                  <c:v>11525.3</c:v>
                </c:pt>
                <c:pt idx="115270">
                  <c:v>11525.4</c:v>
                </c:pt>
                <c:pt idx="115271">
                  <c:v>11525.5</c:v>
                </c:pt>
                <c:pt idx="115272">
                  <c:v>11525.6</c:v>
                </c:pt>
                <c:pt idx="115273">
                  <c:v>11525.7</c:v>
                </c:pt>
                <c:pt idx="115274">
                  <c:v>11525.8</c:v>
                </c:pt>
                <c:pt idx="115275">
                  <c:v>11525.9</c:v>
                </c:pt>
                <c:pt idx="115276">
                  <c:v>11526</c:v>
                </c:pt>
                <c:pt idx="115277">
                  <c:v>11526.1</c:v>
                </c:pt>
                <c:pt idx="115278">
                  <c:v>11526.2</c:v>
                </c:pt>
                <c:pt idx="115279">
                  <c:v>11526.3</c:v>
                </c:pt>
                <c:pt idx="115280">
                  <c:v>11526.4</c:v>
                </c:pt>
                <c:pt idx="115281">
                  <c:v>11526.5</c:v>
                </c:pt>
                <c:pt idx="115282">
                  <c:v>11526.6</c:v>
                </c:pt>
                <c:pt idx="115283">
                  <c:v>11526.7</c:v>
                </c:pt>
                <c:pt idx="115284">
                  <c:v>11526.8</c:v>
                </c:pt>
                <c:pt idx="115285">
                  <c:v>11526.9</c:v>
                </c:pt>
                <c:pt idx="115286">
                  <c:v>11527</c:v>
                </c:pt>
                <c:pt idx="115287">
                  <c:v>11527.1</c:v>
                </c:pt>
                <c:pt idx="115288">
                  <c:v>11527.2</c:v>
                </c:pt>
                <c:pt idx="115289">
                  <c:v>11527.3</c:v>
                </c:pt>
                <c:pt idx="115290">
                  <c:v>11527.4</c:v>
                </c:pt>
                <c:pt idx="115291">
                  <c:v>11527.5</c:v>
                </c:pt>
                <c:pt idx="115292">
                  <c:v>11527.6</c:v>
                </c:pt>
                <c:pt idx="115293">
                  <c:v>11527.7</c:v>
                </c:pt>
                <c:pt idx="115294">
                  <c:v>11527.8</c:v>
                </c:pt>
                <c:pt idx="115295">
                  <c:v>11527.9</c:v>
                </c:pt>
                <c:pt idx="115296">
                  <c:v>11528</c:v>
                </c:pt>
                <c:pt idx="115297">
                  <c:v>11528.1</c:v>
                </c:pt>
                <c:pt idx="115298">
                  <c:v>11528.2</c:v>
                </c:pt>
                <c:pt idx="115299">
                  <c:v>11528.3</c:v>
                </c:pt>
                <c:pt idx="115300">
                  <c:v>11528.4</c:v>
                </c:pt>
                <c:pt idx="115301">
                  <c:v>11528.5</c:v>
                </c:pt>
                <c:pt idx="115302">
                  <c:v>11528.6</c:v>
                </c:pt>
                <c:pt idx="115303">
                  <c:v>11528.7</c:v>
                </c:pt>
                <c:pt idx="115304">
                  <c:v>11528.8</c:v>
                </c:pt>
                <c:pt idx="115305">
                  <c:v>11528.9</c:v>
                </c:pt>
                <c:pt idx="115306">
                  <c:v>11529</c:v>
                </c:pt>
                <c:pt idx="115307">
                  <c:v>11529.1</c:v>
                </c:pt>
                <c:pt idx="115308">
                  <c:v>11529.2</c:v>
                </c:pt>
                <c:pt idx="115309">
                  <c:v>11529.3</c:v>
                </c:pt>
                <c:pt idx="115310">
                  <c:v>11529.4</c:v>
                </c:pt>
                <c:pt idx="115311">
                  <c:v>11529.5</c:v>
                </c:pt>
                <c:pt idx="115312">
                  <c:v>11529.6</c:v>
                </c:pt>
                <c:pt idx="115313">
                  <c:v>11529.7</c:v>
                </c:pt>
                <c:pt idx="115314">
                  <c:v>11529.8</c:v>
                </c:pt>
                <c:pt idx="115315">
                  <c:v>11529.9</c:v>
                </c:pt>
                <c:pt idx="115316">
                  <c:v>11530</c:v>
                </c:pt>
                <c:pt idx="115317">
                  <c:v>11530.1</c:v>
                </c:pt>
                <c:pt idx="115318">
                  <c:v>11530.2</c:v>
                </c:pt>
                <c:pt idx="115319">
                  <c:v>11530.3</c:v>
                </c:pt>
                <c:pt idx="115320">
                  <c:v>11530.4</c:v>
                </c:pt>
                <c:pt idx="115321">
                  <c:v>11530.5</c:v>
                </c:pt>
                <c:pt idx="115322">
                  <c:v>11530.6</c:v>
                </c:pt>
                <c:pt idx="115323">
                  <c:v>11530.7</c:v>
                </c:pt>
                <c:pt idx="115324">
                  <c:v>11530.8</c:v>
                </c:pt>
                <c:pt idx="115325">
                  <c:v>11530.9</c:v>
                </c:pt>
                <c:pt idx="115326">
                  <c:v>11531</c:v>
                </c:pt>
                <c:pt idx="115327">
                  <c:v>11531.1</c:v>
                </c:pt>
                <c:pt idx="115328">
                  <c:v>11531.2</c:v>
                </c:pt>
                <c:pt idx="115329">
                  <c:v>11531.3</c:v>
                </c:pt>
                <c:pt idx="115330">
                  <c:v>11531.4</c:v>
                </c:pt>
                <c:pt idx="115331">
                  <c:v>11531.5</c:v>
                </c:pt>
                <c:pt idx="115332">
                  <c:v>11531.6</c:v>
                </c:pt>
                <c:pt idx="115333">
                  <c:v>11531.7</c:v>
                </c:pt>
                <c:pt idx="115334">
                  <c:v>11531.8</c:v>
                </c:pt>
                <c:pt idx="115335">
                  <c:v>11531.9</c:v>
                </c:pt>
                <c:pt idx="115336">
                  <c:v>11532</c:v>
                </c:pt>
                <c:pt idx="115337">
                  <c:v>11532.1</c:v>
                </c:pt>
                <c:pt idx="115338">
                  <c:v>11532.2</c:v>
                </c:pt>
                <c:pt idx="115339">
                  <c:v>11532.3</c:v>
                </c:pt>
                <c:pt idx="115340">
                  <c:v>11532.4</c:v>
                </c:pt>
                <c:pt idx="115341">
                  <c:v>11532.5</c:v>
                </c:pt>
                <c:pt idx="115342">
                  <c:v>11532.6</c:v>
                </c:pt>
                <c:pt idx="115343">
                  <c:v>11532.7</c:v>
                </c:pt>
                <c:pt idx="115344">
                  <c:v>11532.8</c:v>
                </c:pt>
                <c:pt idx="115345">
                  <c:v>11532.9</c:v>
                </c:pt>
                <c:pt idx="115346">
                  <c:v>11533</c:v>
                </c:pt>
                <c:pt idx="115347">
                  <c:v>11533.1</c:v>
                </c:pt>
                <c:pt idx="115348">
                  <c:v>11533.2</c:v>
                </c:pt>
                <c:pt idx="115349">
                  <c:v>11533.3</c:v>
                </c:pt>
                <c:pt idx="115350">
                  <c:v>11533.4</c:v>
                </c:pt>
                <c:pt idx="115351">
                  <c:v>11533.5</c:v>
                </c:pt>
                <c:pt idx="115352">
                  <c:v>11533.6</c:v>
                </c:pt>
                <c:pt idx="115353">
                  <c:v>11533.7</c:v>
                </c:pt>
                <c:pt idx="115354">
                  <c:v>11533.8</c:v>
                </c:pt>
                <c:pt idx="115355">
                  <c:v>11533.9</c:v>
                </c:pt>
                <c:pt idx="115356">
                  <c:v>11534</c:v>
                </c:pt>
                <c:pt idx="115357">
                  <c:v>11534.1</c:v>
                </c:pt>
                <c:pt idx="115358">
                  <c:v>11534.2</c:v>
                </c:pt>
                <c:pt idx="115359">
                  <c:v>11534.3</c:v>
                </c:pt>
                <c:pt idx="115360">
                  <c:v>11534.4</c:v>
                </c:pt>
                <c:pt idx="115361">
                  <c:v>11534.5</c:v>
                </c:pt>
                <c:pt idx="115362">
                  <c:v>11534.6</c:v>
                </c:pt>
                <c:pt idx="115363">
                  <c:v>11534.7</c:v>
                </c:pt>
                <c:pt idx="115364">
                  <c:v>11534.8</c:v>
                </c:pt>
                <c:pt idx="115365">
                  <c:v>11534.9</c:v>
                </c:pt>
                <c:pt idx="115366">
                  <c:v>11535</c:v>
                </c:pt>
                <c:pt idx="115367">
                  <c:v>11535.1</c:v>
                </c:pt>
                <c:pt idx="115368">
                  <c:v>11535.2</c:v>
                </c:pt>
                <c:pt idx="115369">
                  <c:v>11535.3</c:v>
                </c:pt>
                <c:pt idx="115370">
                  <c:v>11535.4</c:v>
                </c:pt>
                <c:pt idx="115371">
                  <c:v>11535.5</c:v>
                </c:pt>
                <c:pt idx="115372">
                  <c:v>11535.6</c:v>
                </c:pt>
                <c:pt idx="115373">
                  <c:v>11535.7</c:v>
                </c:pt>
                <c:pt idx="115374">
                  <c:v>11535.8</c:v>
                </c:pt>
                <c:pt idx="115375">
                  <c:v>11535.9</c:v>
                </c:pt>
                <c:pt idx="115376">
                  <c:v>11536</c:v>
                </c:pt>
                <c:pt idx="115377">
                  <c:v>11536.1</c:v>
                </c:pt>
                <c:pt idx="115378">
                  <c:v>11536.2</c:v>
                </c:pt>
                <c:pt idx="115379">
                  <c:v>11536.3</c:v>
                </c:pt>
                <c:pt idx="115380">
                  <c:v>11536.4</c:v>
                </c:pt>
                <c:pt idx="115381">
                  <c:v>11536.5</c:v>
                </c:pt>
                <c:pt idx="115382">
                  <c:v>11536.6</c:v>
                </c:pt>
                <c:pt idx="115383">
                  <c:v>11536.7</c:v>
                </c:pt>
                <c:pt idx="115384">
                  <c:v>11536.8</c:v>
                </c:pt>
                <c:pt idx="115385">
                  <c:v>11536.9</c:v>
                </c:pt>
                <c:pt idx="115386">
                  <c:v>11537</c:v>
                </c:pt>
                <c:pt idx="115387">
                  <c:v>11537.1</c:v>
                </c:pt>
                <c:pt idx="115388">
                  <c:v>11537.2</c:v>
                </c:pt>
                <c:pt idx="115389">
                  <c:v>11537.3</c:v>
                </c:pt>
                <c:pt idx="115390">
                  <c:v>11537.4</c:v>
                </c:pt>
                <c:pt idx="115391">
                  <c:v>11537.5</c:v>
                </c:pt>
                <c:pt idx="115392">
                  <c:v>11537.6</c:v>
                </c:pt>
                <c:pt idx="115393">
                  <c:v>11537.7</c:v>
                </c:pt>
                <c:pt idx="115394">
                  <c:v>11537.8</c:v>
                </c:pt>
                <c:pt idx="115395">
                  <c:v>11537.9</c:v>
                </c:pt>
                <c:pt idx="115396">
                  <c:v>11538</c:v>
                </c:pt>
                <c:pt idx="115397">
                  <c:v>11538.1</c:v>
                </c:pt>
                <c:pt idx="115398">
                  <c:v>11538.2</c:v>
                </c:pt>
                <c:pt idx="115399">
                  <c:v>11538.3</c:v>
                </c:pt>
                <c:pt idx="115400">
                  <c:v>11538.4</c:v>
                </c:pt>
                <c:pt idx="115401">
                  <c:v>11538.5</c:v>
                </c:pt>
                <c:pt idx="115402">
                  <c:v>11538.6</c:v>
                </c:pt>
                <c:pt idx="115403">
                  <c:v>11538.7</c:v>
                </c:pt>
                <c:pt idx="115404">
                  <c:v>11538.8</c:v>
                </c:pt>
                <c:pt idx="115405">
                  <c:v>11538.9</c:v>
                </c:pt>
                <c:pt idx="115406">
                  <c:v>11539</c:v>
                </c:pt>
                <c:pt idx="115407">
                  <c:v>11539.1</c:v>
                </c:pt>
                <c:pt idx="115408">
                  <c:v>11539.2</c:v>
                </c:pt>
                <c:pt idx="115409">
                  <c:v>11539.3</c:v>
                </c:pt>
                <c:pt idx="115410">
                  <c:v>11539.4</c:v>
                </c:pt>
                <c:pt idx="115411">
                  <c:v>11539.5</c:v>
                </c:pt>
                <c:pt idx="115412">
                  <c:v>11539.6</c:v>
                </c:pt>
                <c:pt idx="115413">
                  <c:v>11539.7</c:v>
                </c:pt>
                <c:pt idx="115414">
                  <c:v>11539.8</c:v>
                </c:pt>
                <c:pt idx="115415">
                  <c:v>11539.9</c:v>
                </c:pt>
                <c:pt idx="115416">
                  <c:v>11540</c:v>
                </c:pt>
                <c:pt idx="115417">
                  <c:v>11540.1</c:v>
                </c:pt>
                <c:pt idx="115418">
                  <c:v>11540.2</c:v>
                </c:pt>
                <c:pt idx="115419">
                  <c:v>11540.3</c:v>
                </c:pt>
                <c:pt idx="115420">
                  <c:v>11540.4</c:v>
                </c:pt>
                <c:pt idx="115421">
                  <c:v>11540.5</c:v>
                </c:pt>
                <c:pt idx="115422">
                  <c:v>11540.6</c:v>
                </c:pt>
                <c:pt idx="115423">
                  <c:v>11540.7</c:v>
                </c:pt>
                <c:pt idx="115424">
                  <c:v>11540.8</c:v>
                </c:pt>
                <c:pt idx="115425">
                  <c:v>11540.9</c:v>
                </c:pt>
                <c:pt idx="115426">
                  <c:v>11541</c:v>
                </c:pt>
                <c:pt idx="115427">
                  <c:v>11541.1</c:v>
                </c:pt>
                <c:pt idx="115428">
                  <c:v>11541.2</c:v>
                </c:pt>
                <c:pt idx="115429">
                  <c:v>11541.3</c:v>
                </c:pt>
                <c:pt idx="115430">
                  <c:v>11541.4</c:v>
                </c:pt>
                <c:pt idx="115431">
                  <c:v>11541.5</c:v>
                </c:pt>
                <c:pt idx="115432">
                  <c:v>11541.6</c:v>
                </c:pt>
                <c:pt idx="115433">
                  <c:v>11541.7</c:v>
                </c:pt>
                <c:pt idx="115434">
                  <c:v>11541.8</c:v>
                </c:pt>
                <c:pt idx="115435">
                  <c:v>11541.9</c:v>
                </c:pt>
                <c:pt idx="115436">
                  <c:v>11542</c:v>
                </c:pt>
                <c:pt idx="115437">
                  <c:v>11542.1</c:v>
                </c:pt>
                <c:pt idx="115438">
                  <c:v>11542.2</c:v>
                </c:pt>
                <c:pt idx="115439">
                  <c:v>11542.3</c:v>
                </c:pt>
                <c:pt idx="115440">
                  <c:v>11542.4</c:v>
                </c:pt>
                <c:pt idx="115441">
                  <c:v>11542.5</c:v>
                </c:pt>
                <c:pt idx="115442">
                  <c:v>11542.6</c:v>
                </c:pt>
                <c:pt idx="115443">
                  <c:v>11542.7</c:v>
                </c:pt>
                <c:pt idx="115444">
                  <c:v>11542.8</c:v>
                </c:pt>
                <c:pt idx="115445">
                  <c:v>11542.9</c:v>
                </c:pt>
                <c:pt idx="115446">
                  <c:v>11543</c:v>
                </c:pt>
                <c:pt idx="115447">
                  <c:v>11543.1</c:v>
                </c:pt>
                <c:pt idx="115448">
                  <c:v>11543.2</c:v>
                </c:pt>
                <c:pt idx="115449">
                  <c:v>11543.3</c:v>
                </c:pt>
                <c:pt idx="115450">
                  <c:v>11543.4</c:v>
                </c:pt>
                <c:pt idx="115451">
                  <c:v>11543.5</c:v>
                </c:pt>
                <c:pt idx="115452">
                  <c:v>11543.6</c:v>
                </c:pt>
                <c:pt idx="115453">
                  <c:v>11543.7</c:v>
                </c:pt>
                <c:pt idx="115454">
                  <c:v>11543.8</c:v>
                </c:pt>
                <c:pt idx="115455">
                  <c:v>11543.9</c:v>
                </c:pt>
                <c:pt idx="115456">
                  <c:v>11544</c:v>
                </c:pt>
                <c:pt idx="115457">
                  <c:v>11544.1</c:v>
                </c:pt>
                <c:pt idx="115458">
                  <c:v>11544.2</c:v>
                </c:pt>
                <c:pt idx="115459">
                  <c:v>11544.3</c:v>
                </c:pt>
                <c:pt idx="115460">
                  <c:v>11544.4</c:v>
                </c:pt>
                <c:pt idx="115461">
                  <c:v>11544.5</c:v>
                </c:pt>
                <c:pt idx="115462">
                  <c:v>11544.6</c:v>
                </c:pt>
                <c:pt idx="115463">
                  <c:v>11544.7</c:v>
                </c:pt>
                <c:pt idx="115464">
                  <c:v>11544.8</c:v>
                </c:pt>
                <c:pt idx="115465">
                  <c:v>11544.9</c:v>
                </c:pt>
                <c:pt idx="115466">
                  <c:v>11545</c:v>
                </c:pt>
                <c:pt idx="115467">
                  <c:v>11545.1</c:v>
                </c:pt>
                <c:pt idx="115468">
                  <c:v>11545.2</c:v>
                </c:pt>
                <c:pt idx="115469">
                  <c:v>11545.3</c:v>
                </c:pt>
                <c:pt idx="115470">
                  <c:v>11545.4</c:v>
                </c:pt>
                <c:pt idx="115471">
                  <c:v>11545.5</c:v>
                </c:pt>
                <c:pt idx="115472">
                  <c:v>11545.6</c:v>
                </c:pt>
                <c:pt idx="115473">
                  <c:v>11545.7</c:v>
                </c:pt>
                <c:pt idx="115474">
                  <c:v>11545.8</c:v>
                </c:pt>
                <c:pt idx="115475">
                  <c:v>11545.9</c:v>
                </c:pt>
                <c:pt idx="115476">
                  <c:v>11546</c:v>
                </c:pt>
                <c:pt idx="115477">
                  <c:v>11546.1</c:v>
                </c:pt>
                <c:pt idx="115478">
                  <c:v>11546.2</c:v>
                </c:pt>
                <c:pt idx="115479">
                  <c:v>11546.3</c:v>
                </c:pt>
                <c:pt idx="115480">
                  <c:v>11546.4</c:v>
                </c:pt>
                <c:pt idx="115481">
                  <c:v>11546.5</c:v>
                </c:pt>
                <c:pt idx="115482">
                  <c:v>11546.6</c:v>
                </c:pt>
                <c:pt idx="115483">
                  <c:v>11546.7</c:v>
                </c:pt>
                <c:pt idx="115484">
                  <c:v>11546.8</c:v>
                </c:pt>
                <c:pt idx="115485">
                  <c:v>11546.9</c:v>
                </c:pt>
                <c:pt idx="115486">
                  <c:v>11547</c:v>
                </c:pt>
                <c:pt idx="115487">
                  <c:v>11547.1</c:v>
                </c:pt>
                <c:pt idx="115488">
                  <c:v>11547.2</c:v>
                </c:pt>
                <c:pt idx="115489">
                  <c:v>11547.3</c:v>
                </c:pt>
                <c:pt idx="115490">
                  <c:v>11547.4</c:v>
                </c:pt>
                <c:pt idx="115491">
                  <c:v>11547.5</c:v>
                </c:pt>
                <c:pt idx="115492">
                  <c:v>11547.6</c:v>
                </c:pt>
                <c:pt idx="115493">
                  <c:v>11547.7</c:v>
                </c:pt>
                <c:pt idx="115494">
                  <c:v>11547.8</c:v>
                </c:pt>
                <c:pt idx="115495">
                  <c:v>11547.9</c:v>
                </c:pt>
                <c:pt idx="115496">
                  <c:v>11548</c:v>
                </c:pt>
                <c:pt idx="115497">
                  <c:v>11548.1</c:v>
                </c:pt>
                <c:pt idx="115498">
                  <c:v>11548.2</c:v>
                </c:pt>
                <c:pt idx="115499">
                  <c:v>11548.3</c:v>
                </c:pt>
                <c:pt idx="115500">
                  <c:v>11548.4</c:v>
                </c:pt>
                <c:pt idx="115501">
                  <c:v>11548.5</c:v>
                </c:pt>
                <c:pt idx="115502">
                  <c:v>11548.6</c:v>
                </c:pt>
                <c:pt idx="115503">
                  <c:v>11548.7</c:v>
                </c:pt>
                <c:pt idx="115504">
                  <c:v>11548.8</c:v>
                </c:pt>
                <c:pt idx="115505">
                  <c:v>11548.9</c:v>
                </c:pt>
                <c:pt idx="115506">
                  <c:v>11549</c:v>
                </c:pt>
                <c:pt idx="115507">
                  <c:v>11549.1</c:v>
                </c:pt>
                <c:pt idx="115508">
                  <c:v>11549.2</c:v>
                </c:pt>
                <c:pt idx="115509">
                  <c:v>11549.3</c:v>
                </c:pt>
                <c:pt idx="115510">
                  <c:v>11549.4</c:v>
                </c:pt>
                <c:pt idx="115511">
                  <c:v>11549.5</c:v>
                </c:pt>
                <c:pt idx="115512">
                  <c:v>11549.6</c:v>
                </c:pt>
                <c:pt idx="115513">
                  <c:v>11549.7</c:v>
                </c:pt>
                <c:pt idx="115514">
                  <c:v>11549.8</c:v>
                </c:pt>
                <c:pt idx="115515">
                  <c:v>11549.9</c:v>
                </c:pt>
                <c:pt idx="115516">
                  <c:v>11550</c:v>
                </c:pt>
                <c:pt idx="115517">
                  <c:v>11550.1</c:v>
                </c:pt>
                <c:pt idx="115518">
                  <c:v>11550.2</c:v>
                </c:pt>
                <c:pt idx="115519">
                  <c:v>11550.3</c:v>
                </c:pt>
                <c:pt idx="115520">
                  <c:v>11550.4</c:v>
                </c:pt>
                <c:pt idx="115521">
                  <c:v>11550.5</c:v>
                </c:pt>
                <c:pt idx="115522">
                  <c:v>11550.6</c:v>
                </c:pt>
                <c:pt idx="115523">
                  <c:v>11550.7</c:v>
                </c:pt>
                <c:pt idx="115524">
                  <c:v>11550.8</c:v>
                </c:pt>
                <c:pt idx="115525">
                  <c:v>11550.9</c:v>
                </c:pt>
                <c:pt idx="115526">
                  <c:v>11551</c:v>
                </c:pt>
                <c:pt idx="115527">
                  <c:v>11551.1</c:v>
                </c:pt>
                <c:pt idx="115528">
                  <c:v>11551.2</c:v>
                </c:pt>
                <c:pt idx="115529">
                  <c:v>11551.3</c:v>
                </c:pt>
                <c:pt idx="115530">
                  <c:v>11551.4</c:v>
                </c:pt>
                <c:pt idx="115531">
                  <c:v>11551.5</c:v>
                </c:pt>
                <c:pt idx="115532">
                  <c:v>11551.6</c:v>
                </c:pt>
                <c:pt idx="115533">
                  <c:v>11551.7</c:v>
                </c:pt>
                <c:pt idx="115534">
                  <c:v>11551.8</c:v>
                </c:pt>
                <c:pt idx="115535">
                  <c:v>11551.9</c:v>
                </c:pt>
                <c:pt idx="115536">
                  <c:v>11552</c:v>
                </c:pt>
                <c:pt idx="115537">
                  <c:v>11552.1</c:v>
                </c:pt>
                <c:pt idx="115538">
                  <c:v>11552.2</c:v>
                </c:pt>
                <c:pt idx="115539">
                  <c:v>11552.3</c:v>
                </c:pt>
                <c:pt idx="115540">
                  <c:v>11552.4</c:v>
                </c:pt>
                <c:pt idx="115541">
                  <c:v>11552.5</c:v>
                </c:pt>
                <c:pt idx="115542">
                  <c:v>11552.6</c:v>
                </c:pt>
                <c:pt idx="115543">
                  <c:v>11552.7</c:v>
                </c:pt>
                <c:pt idx="115544">
                  <c:v>11552.8</c:v>
                </c:pt>
                <c:pt idx="115545">
                  <c:v>11552.9</c:v>
                </c:pt>
                <c:pt idx="115546">
                  <c:v>11553</c:v>
                </c:pt>
                <c:pt idx="115547">
                  <c:v>11553.1</c:v>
                </c:pt>
                <c:pt idx="115548">
                  <c:v>11553.2</c:v>
                </c:pt>
                <c:pt idx="115549">
                  <c:v>11553.3</c:v>
                </c:pt>
                <c:pt idx="115550">
                  <c:v>11553.4</c:v>
                </c:pt>
                <c:pt idx="115551">
                  <c:v>11553.5</c:v>
                </c:pt>
                <c:pt idx="115552">
                  <c:v>11553.6</c:v>
                </c:pt>
                <c:pt idx="115553">
                  <c:v>11553.7</c:v>
                </c:pt>
                <c:pt idx="115554">
                  <c:v>11553.8</c:v>
                </c:pt>
                <c:pt idx="115555">
                  <c:v>11553.9</c:v>
                </c:pt>
                <c:pt idx="115556">
                  <c:v>11554</c:v>
                </c:pt>
                <c:pt idx="115557">
                  <c:v>11554.1</c:v>
                </c:pt>
                <c:pt idx="115558">
                  <c:v>11554.2</c:v>
                </c:pt>
                <c:pt idx="115559">
                  <c:v>11554.3</c:v>
                </c:pt>
                <c:pt idx="115560">
                  <c:v>11554.4</c:v>
                </c:pt>
                <c:pt idx="115561">
                  <c:v>11554.5</c:v>
                </c:pt>
                <c:pt idx="115562">
                  <c:v>11554.6</c:v>
                </c:pt>
                <c:pt idx="115563">
                  <c:v>11554.7</c:v>
                </c:pt>
                <c:pt idx="115564">
                  <c:v>11554.8</c:v>
                </c:pt>
                <c:pt idx="115565">
                  <c:v>11554.9</c:v>
                </c:pt>
                <c:pt idx="115566">
                  <c:v>11555</c:v>
                </c:pt>
                <c:pt idx="115567">
                  <c:v>11555.1</c:v>
                </c:pt>
                <c:pt idx="115568">
                  <c:v>11555.2</c:v>
                </c:pt>
                <c:pt idx="115569">
                  <c:v>11555.3</c:v>
                </c:pt>
                <c:pt idx="115570">
                  <c:v>11555.4</c:v>
                </c:pt>
                <c:pt idx="115571">
                  <c:v>11555.5</c:v>
                </c:pt>
                <c:pt idx="115572">
                  <c:v>11555.6</c:v>
                </c:pt>
                <c:pt idx="115573">
                  <c:v>11555.7</c:v>
                </c:pt>
                <c:pt idx="115574">
                  <c:v>11555.8</c:v>
                </c:pt>
                <c:pt idx="115575">
                  <c:v>11555.9</c:v>
                </c:pt>
                <c:pt idx="115576">
                  <c:v>11556</c:v>
                </c:pt>
                <c:pt idx="115577">
                  <c:v>11556.1</c:v>
                </c:pt>
                <c:pt idx="115578">
                  <c:v>11556.2</c:v>
                </c:pt>
                <c:pt idx="115579">
                  <c:v>11556.3</c:v>
                </c:pt>
                <c:pt idx="115580">
                  <c:v>11556.4</c:v>
                </c:pt>
                <c:pt idx="115581">
                  <c:v>11556.5</c:v>
                </c:pt>
                <c:pt idx="115582">
                  <c:v>11556.6</c:v>
                </c:pt>
                <c:pt idx="115583">
                  <c:v>11556.7</c:v>
                </c:pt>
                <c:pt idx="115584">
                  <c:v>11556.8</c:v>
                </c:pt>
                <c:pt idx="115585">
                  <c:v>11556.9</c:v>
                </c:pt>
                <c:pt idx="115586">
                  <c:v>11557</c:v>
                </c:pt>
                <c:pt idx="115587">
                  <c:v>11557.1</c:v>
                </c:pt>
                <c:pt idx="115588">
                  <c:v>11557.2</c:v>
                </c:pt>
                <c:pt idx="115589">
                  <c:v>11557.3</c:v>
                </c:pt>
                <c:pt idx="115590">
                  <c:v>11557.4</c:v>
                </c:pt>
                <c:pt idx="115591">
                  <c:v>11557.5</c:v>
                </c:pt>
                <c:pt idx="115592">
                  <c:v>11557.6</c:v>
                </c:pt>
                <c:pt idx="115593">
                  <c:v>11557.7</c:v>
                </c:pt>
                <c:pt idx="115594">
                  <c:v>11557.8</c:v>
                </c:pt>
                <c:pt idx="115595">
                  <c:v>11557.9</c:v>
                </c:pt>
                <c:pt idx="115596">
                  <c:v>11558</c:v>
                </c:pt>
                <c:pt idx="115597">
                  <c:v>11558.1</c:v>
                </c:pt>
                <c:pt idx="115598">
                  <c:v>11558.2</c:v>
                </c:pt>
                <c:pt idx="115599">
                  <c:v>11558.3</c:v>
                </c:pt>
                <c:pt idx="115600">
                  <c:v>11558.4</c:v>
                </c:pt>
                <c:pt idx="115601">
                  <c:v>11558.5</c:v>
                </c:pt>
                <c:pt idx="115602">
                  <c:v>11558.6</c:v>
                </c:pt>
                <c:pt idx="115603">
                  <c:v>11558.7</c:v>
                </c:pt>
                <c:pt idx="115604">
                  <c:v>11558.8</c:v>
                </c:pt>
                <c:pt idx="115605">
                  <c:v>11558.9</c:v>
                </c:pt>
                <c:pt idx="115606">
                  <c:v>11559</c:v>
                </c:pt>
                <c:pt idx="115607">
                  <c:v>11559.1</c:v>
                </c:pt>
                <c:pt idx="115608">
                  <c:v>11559.2</c:v>
                </c:pt>
                <c:pt idx="115609">
                  <c:v>11559.3</c:v>
                </c:pt>
                <c:pt idx="115610">
                  <c:v>11559.4</c:v>
                </c:pt>
                <c:pt idx="115611">
                  <c:v>11559.5</c:v>
                </c:pt>
                <c:pt idx="115612">
                  <c:v>11559.6</c:v>
                </c:pt>
                <c:pt idx="115613">
                  <c:v>11559.7</c:v>
                </c:pt>
                <c:pt idx="115614">
                  <c:v>11559.8</c:v>
                </c:pt>
                <c:pt idx="115615">
                  <c:v>11559.9</c:v>
                </c:pt>
                <c:pt idx="115616">
                  <c:v>11560</c:v>
                </c:pt>
                <c:pt idx="115617">
                  <c:v>11560.1</c:v>
                </c:pt>
                <c:pt idx="115618">
                  <c:v>11560.2</c:v>
                </c:pt>
                <c:pt idx="115619">
                  <c:v>11560.3</c:v>
                </c:pt>
                <c:pt idx="115620">
                  <c:v>11560.4</c:v>
                </c:pt>
                <c:pt idx="115621">
                  <c:v>11560.5</c:v>
                </c:pt>
                <c:pt idx="115622">
                  <c:v>11560.6</c:v>
                </c:pt>
                <c:pt idx="115623">
                  <c:v>11560.7</c:v>
                </c:pt>
                <c:pt idx="115624">
                  <c:v>11560.8</c:v>
                </c:pt>
                <c:pt idx="115625">
                  <c:v>11560.9</c:v>
                </c:pt>
                <c:pt idx="115626">
                  <c:v>11561</c:v>
                </c:pt>
                <c:pt idx="115627">
                  <c:v>11561.1</c:v>
                </c:pt>
                <c:pt idx="115628">
                  <c:v>11561.2</c:v>
                </c:pt>
                <c:pt idx="115629">
                  <c:v>11561.3</c:v>
                </c:pt>
                <c:pt idx="115630">
                  <c:v>11561.4</c:v>
                </c:pt>
                <c:pt idx="115631">
                  <c:v>11561.5</c:v>
                </c:pt>
                <c:pt idx="115632">
                  <c:v>11561.6</c:v>
                </c:pt>
                <c:pt idx="115633">
                  <c:v>11561.7</c:v>
                </c:pt>
                <c:pt idx="115634">
                  <c:v>11561.8</c:v>
                </c:pt>
                <c:pt idx="115635">
                  <c:v>11561.9</c:v>
                </c:pt>
                <c:pt idx="115636">
                  <c:v>11562</c:v>
                </c:pt>
                <c:pt idx="115637">
                  <c:v>11562.1</c:v>
                </c:pt>
                <c:pt idx="115638">
                  <c:v>11562.2</c:v>
                </c:pt>
                <c:pt idx="115639">
                  <c:v>11562.3</c:v>
                </c:pt>
                <c:pt idx="115640">
                  <c:v>11562.4</c:v>
                </c:pt>
                <c:pt idx="115641">
                  <c:v>11562.5</c:v>
                </c:pt>
                <c:pt idx="115642">
                  <c:v>11562.6</c:v>
                </c:pt>
                <c:pt idx="115643">
                  <c:v>11562.7</c:v>
                </c:pt>
                <c:pt idx="115644">
                  <c:v>11562.8</c:v>
                </c:pt>
                <c:pt idx="115645">
                  <c:v>11562.9</c:v>
                </c:pt>
                <c:pt idx="115646">
                  <c:v>11563</c:v>
                </c:pt>
                <c:pt idx="115647">
                  <c:v>11563.1</c:v>
                </c:pt>
                <c:pt idx="115648">
                  <c:v>11563.2</c:v>
                </c:pt>
                <c:pt idx="115649">
                  <c:v>11563.3</c:v>
                </c:pt>
                <c:pt idx="115650">
                  <c:v>11563.4</c:v>
                </c:pt>
                <c:pt idx="115651">
                  <c:v>11563.5</c:v>
                </c:pt>
                <c:pt idx="115652">
                  <c:v>11563.6</c:v>
                </c:pt>
                <c:pt idx="115653">
                  <c:v>11563.7</c:v>
                </c:pt>
                <c:pt idx="115654">
                  <c:v>11563.8</c:v>
                </c:pt>
                <c:pt idx="115655">
                  <c:v>11563.9</c:v>
                </c:pt>
                <c:pt idx="115656">
                  <c:v>11564</c:v>
                </c:pt>
                <c:pt idx="115657">
                  <c:v>11564.1</c:v>
                </c:pt>
                <c:pt idx="115658">
                  <c:v>11564.2</c:v>
                </c:pt>
                <c:pt idx="115659">
                  <c:v>11564.3</c:v>
                </c:pt>
                <c:pt idx="115660">
                  <c:v>11564.4</c:v>
                </c:pt>
                <c:pt idx="115661">
                  <c:v>11564.5</c:v>
                </c:pt>
                <c:pt idx="115662">
                  <c:v>11564.6</c:v>
                </c:pt>
                <c:pt idx="115663">
                  <c:v>11564.7</c:v>
                </c:pt>
                <c:pt idx="115664">
                  <c:v>11564.8</c:v>
                </c:pt>
                <c:pt idx="115665">
                  <c:v>11564.9</c:v>
                </c:pt>
                <c:pt idx="115666">
                  <c:v>11565</c:v>
                </c:pt>
                <c:pt idx="115667">
                  <c:v>11565.1</c:v>
                </c:pt>
                <c:pt idx="115668">
                  <c:v>11565.2</c:v>
                </c:pt>
                <c:pt idx="115669">
                  <c:v>11565.3</c:v>
                </c:pt>
                <c:pt idx="115670">
                  <c:v>11565.4</c:v>
                </c:pt>
                <c:pt idx="115671">
                  <c:v>11565.5</c:v>
                </c:pt>
                <c:pt idx="115672">
                  <c:v>11565.6</c:v>
                </c:pt>
                <c:pt idx="115673">
                  <c:v>11565.7</c:v>
                </c:pt>
                <c:pt idx="115674">
                  <c:v>11565.8</c:v>
                </c:pt>
                <c:pt idx="115675">
                  <c:v>11565.9</c:v>
                </c:pt>
                <c:pt idx="115676">
                  <c:v>11566</c:v>
                </c:pt>
                <c:pt idx="115677">
                  <c:v>11566.1</c:v>
                </c:pt>
                <c:pt idx="115678">
                  <c:v>11566.2</c:v>
                </c:pt>
                <c:pt idx="115679">
                  <c:v>11566.3</c:v>
                </c:pt>
                <c:pt idx="115680">
                  <c:v>11566.4</c:v>
                </c:pt>
                <c:pt idx="115681">
                  <c:v>11566.5</c:v>
                </c:pt>
                <c:pt idx="115682">
                  <c:v>11566.6</c:v>
                </c:pt>
                <c:pt idx="115683">
                  <c:v>11566.7</c:v>
                </c:pt>
                <c:pt idx="115684">
                  <c:v>11566.8</c:v>
                </c:pt>
                <c:pt idx="115685">
                  <c:v>11566.9</c:v>
                </c:pt>
                <c:pt idx="115686">
                  <c:v>11567</c:v>
                </c:pt>
                <c:pt idx="115687">
                  <c:v>11567.1</c:v>
                </c:pt>
                <c:pt idx="115688">
                  <c:v>11567.2</c:v>
                </c:pt>
                <c:pt idx="115689">
                  <c:v>11567.3</c:v>
                </c:pt>
                <c:pt idx="115690">
                  <c:v>11567.4</c:v>
                </c:pt>
                <c:pt idx="115691">
                  <c:v>11567.5</c:v>
                </c:pt>
                <c:pt idx="115692">
                  <c:v>11567.6</c:v>
                </c:pt>
                <c:pt idx="115693">
                  <c:v>11567.7</c:v>
                </c:pt>
                <c:pt idx="115694">
                  <c:v>11567.8</c:v>
                </c:pt>
                <c:pt idx="115695">
                  <c:v>11567.9</c:v>
                </c:pt>
                <c:pt idx="115696">
                  <c:v>11568</c:v>
                </c:pt>
                <c:pt idx="115697">
                  <c:v>11568.1</c:v>
                </c:pt>
                <c:pt idx="115698">
                  <c:v>11568.2</c:v>
                </c:pt>
                <c:pt idx="115699">
                  <c:v>11568.3</c:v>
                </c:pt>
                <c:pt idx="115700">
                  <c:v>11568.4</c:v>
                </c:pt>
                <c:pt idx="115701">
                  <c:v>11568.5</c:v>
                </c:pt>
                <c:pt idx="115702">
                  <c:v>11568.6</c:v>
                </c:pt>
                <c:pt idx="115703">
                  <c:v>11568.7</c:v>
                </c:pt>
                <c:pt idx="115704">
                  <c:v>11568.8</c:v>
                </c:pt>
                <c:pt idx="115705">
                  <c:v>11568.9</c:v>
                </c:pt>
                <c:pt idx="115706">
                  <c:v>11569</c:v>
                </c:pt>
                <c:pt idx="115707">
                  <c:v>11569.1</c:v>
                </c:pt>
                <c:pt idx="115708">
                  <c:v>11569.2</c:v>
                </c:pt>
                <c:pt idx="115709">
                  <c:v>11569.3</c:v>
                </c:pt>
                <c:pt idx="115710">
                  <c:v>11569.4</c:v>
                </c:pt>
                <c:pt idx="115711">
                  <c:v>11569.5</c:v>
                </c:pt>
                <c:pt idx="115712">
                  <c:v>11569.6</c:v>
                </c:pt>
                <c:pt idx="115713">
                  <c:v>11569.7</c:v>
                </c:pt>
                <c:pt idx="115714">
                  <c:v>11569.8</c:v>
                </c:pt>
                <c:pt idx="115715">
                  <c:v>11569.9</c:v>
                </c:pt>
                <c:pt idx="115716">
                  <c:v>11570</c:v>
                </c:pt>
                <c:pt idx="115717">
                  <c:v>11570.1</c:v>
                </c:pt>
                <c:pt idx="115718">
                  <c:v>11570.2</c:v>
                </c:pt>
                <c:pt idx="115719">
                  <c:v>11570.3</c:v>
                </c:pt>
                <c:pt idx="115720">
                  <c:v>11570.4</c:v>
                </c:pt>
                <c:pt idx="115721">
                  <c:v>11570.5</c:v>
                </c:pt>
                <c:pt idx="115722">
                  <c:v>11570.6</c:v>
                </c:pt>
                <c:pt idx="115723">
                  <c:v>11570.7</c:v>
                </c:pt>
                <c:pt idx="115724">
                  <c:v>11570.8</c:v>
                </c:pt>
                <c:pt idx="115725">
                  <c:v>11570.9</c:v>
                </c:pt>
                <c:pt idx="115726">
                  <c:v>11571</c:v>
                </c:pt>
                <c:pt idx="115727">
                  <c:v>11571.1</c:v>
                </c:pt>
                <c:pt idx="115728">
                  <c:v>11571.2</c:v>
                </c:pt>
                <c:pt idx="115729">
                  <c:v>11571.3</c:v>
                </c:pt>
                <c:pt idx="115730">
                  <c:v>11571.4</c:v>
                </c:pt>
                <c:pt idx="115731">
                  <c:v>11571.5</c:v>
                </c:pt>
                <c:pt idx="115732">
                  <c:v>11571.6</c:v>
                </c:pt>
                <c:pt idx="115733">
                  <c:v>11571.7</c:v>
                </c:pt>
                <c:pt idx="115734">
                  <c:v>11571.8</c:v>
                </c:pt>
                <c:pt idx="115735">
                  <c:v>11571.9</c:v>
                </c:pt>
                <c:pt idx="115736">
                  <c:v>11572</c:v>
                </c:pt>
                <c:pt idx="115737">
                  <c:v>11572.1</c:v>
                </c:pt>
                <c:pt idx="115738">
                  <c:v>11572.2</c:v>
                </c:pt>
                <c:pt idx="115739">
                  <c:v>11572.3</c:v>
                </c:pt>
                <c:pt idx="115740">
                  <c:v>11572.4</c:v>
                </c:pt>
                <c:pt idx="115741">
                  <c:v>11572.5</c:v>
                </c:pt>
                <c:pt idx="115742">
                  <c:v>11572.6</c:v>
                </c:pt>
                <c:pt idx="115743">
                  <c:v>11572.7</c:v>
                </c:pt>
                <c:pt idx="115744">
                  <c:v>11572.8</c:v>
                </c:pt>
                <c:pt idx="115745">
                  <c:v>11572.9</c:v>
                </c:pt>
                <c:pt idx="115746">
                  <c:v>11573</c:v>
                </c:pt>
                <c:pt idx="115747">
                  <c:v>11573.1</c:v>
                </c:pt>
                <c:pt idx="115748">
                  <c:v>11573.2</c:v>
                </c:pt>
                <c:pt idx="115749">
                  <c:v>11573.3</c:v>
                </c:pt>
                <c:pt idx="115750">
                  <c:v>11573.4</c:v>
                </c:pt>
                <c:pt idx="115751">
                  <c:v>11573.5</c:v>
                </c:pt>
                <c:pt idx="115752">
                  <c:v>11573.6</c:v>
                </c:pt>
                <c:pt idx="115753">
                  <c:v>11573.7</c:v>
                </c:pt>
                <c:pt idx="115754">
                  <c:v>11573.8</c:v>
                </c:pt>
                <c:pt idx="115755">
                  <c:v>11573.9</c:v>
                </c:pt>
                <c:pt idx="115756">
                  <c:v>11574</c:v>
                </c:pt>
                <c:pt idx="115757">
                  <c:v>11574.1</c:v>
                </c:pt>
                <c:pt idx="115758">
                  <c:v>11574.2</c:v>
                </c:pt>
                <c:pt idx="115759">
                  <c:v>11574.3</c:v>
                </c:pt>
                <c:pt idx="115760">
                  <c:v>11574.4</c:v>
                </c:pt>
                <c:pt idx="115761">
                  <c:v>11574.5</c:v>
                </c:pt>
                <c:pt idx="115762">
                  <c:v>11574.6</c:v>
                </c:pt>
                <c:pt idx="115763">
                  <c:v>11574.7</c:v>
                </c:pt>
                <c:pt idx="115764">
                  <c:v>11574.8</c:v>
                </c:pt>
                <c:pt idx="115765">
                  <c:v>11574.9</c:v>
                </c:pt>
                <c:pt idx="115766">
                  <c:v>11575</c:v>
                </c:pt>
                <c:pt idx="115767">
                  <c:v>11575.1</c:v>
                </c:pt>
                <c:pt idx="115768">
                  <c:v>11575.2</c:v>
                </c:pt>
                <c:pt idx="115769">
                  <c:v>11575.3</c:v>
                </c:pt>
                <c:pt idx="115770">
                  <c:v>11575.4</c:v>
                </c:pt>
                <c:pt idx="115771">
                  <c:v>11575.5</c:v>
                </c:pt>
                <c:pt idx="115772">
                  <c:v>11575.6</c:v>
                </c:pt>
                <c:pt idx="115773">
                  <c:v>11575.7</c:v>
                </c:pt>
                <c:pt idx="115774">
                  <c:v>11575.8</c:v>
                </c:pt>
                <c:pt idx="115775">
                  <c:v>11575.9</c:v>
                </c:pt>
                <c:pt idx="115776">
                  <c:v>11576</c:v>
                </c:pt>
                <c:pt idx="115777">
                  <c:v>11576.1</c:v>
                </c:pt>
                <c:pt idx="115778">
                  <c:v>11576.2</c:v>
                </c:pt>
                <c:pt idx="115779">
                  <c:v>11576.3</c:v>
                </c:pt>
                <c:pt idx="115780">
                  <c:v>11576.4</c:v>
                </c:pt>
                <c:pt idx="115781">
                  <c:v>11576.5</c:v>
                </c:pt>
                <c:pt idx="115782">
                  <c:v>11576.6</c:v>
                </c:pt>
                <c:pt idx="115783">
                  <c:v>11576.7</c:v>
                </c:pt>
                <c:pt idx="115784">
                  <c:v>11576.8</c:v>
                </c:pt>
                <c:pt idx="115785">
                  <c:v>11576.9</c:v>
                </c:pt>
                <c:pt idx="115786">
                  <c:v>11577</c:v>
                </c:pt>
                <c:pt idx="115787">
                  <c:v>11577.1</c:v>
                </c:pt>
                <c:pt idx="115788">
                  <c:v>11577.2</c:v>
                </c:pt>
                <c:pt idx="115789">
                  <c:v>11577.3</c:v>
                </c:pt>
                <c:pt idx="115790">
                  <c:v>11577.4</c:v>
                </c:pt>
                <c:pt idx="115791">
                  <c:v>11577.5</c:v>
                </c:pt>
                <c:pt idx="115792">
                  <c:v>11577.6</c:v>
                </c:pt>
                <c:pt idx="115793">
                  <c:v>11577.7</c:v>
                </c:pt>
                <c:pt idx="115794">
                  <c:v>11577.8</c:v>
                </c:pt>
                <c:pt idx="115795">
                  <c:v>11577.9</c:v>
                </c:pt>
                <c:pt idx="115796">
                  <c:v>11578</c:v>
                </c:pt>
                <c:pt idx="115797">
                  <c:v>11578.1</c:v>
                </c:pt>
                <c:pt idx="115798">
                  <c:v>11578.2</c:v>
                </c:pt>
                <c:pt idx="115799">
                  <c:v>11578.3</c:v>
                </c:pt>
                <c:pt idx="115800">
                  <c:v>11578.4</c:v>
                </c:pt>
                <c:pt idx="115801">
                  <c:v>11578.5</c:v>
                </c:pt>
                <c:pt idx="115802">
                  <c:v>11578.6</c:v>
                </c:pt>
                <c:pt idx="115803">
                  <c:v>11578.7</c:v>
                </c:pt>
                <c:pt idx="115804">
                  <c:v>11578.8</c:v>
                </c:pt>
                <c:pt idx="115805">
                  <c:v>11578.9</c:v>
                </c:pt>
                <c:pt idx="115806">
                  <c:v>11579</c:v>
                </c:pt>
                <c:pt idx="115807">
                  <c:v>11579.1</c:v>
                </c:pt>
                <c:pt idx="115808">
                  <c:v>11579.2</c:v>
                </c:pt>
                <c:pt idx="115809">
                  <c:v>11579.3</c:v>
                </c:pt>
                <c:pt idx="115810">
                  <c:v>11579.4</c:v>
                </c:pt>
                <c:pt idx="115811">
                  <c:v>11579.5</c:v>
                </c:pt>
                <c:pt idx="115812">
                  <c:v>11579.6</c:v>
                </c:pt>
                <c:pt idx="115813">
                  <c:v>11579.7</c:v>
                </c:pt>
                <c:pt idx="115814">
                  <c:v>11579.8</c:v>
                </c:pt>
                <c:pt idx="115815">
                  <c:v>11579.9</c:v>
                </c:pt>
                <c:pt idx="115816">
                  <c:v>11580</c:v>
                </c:pt>
                <c:pt idx="115817">
                  <c:v>11580.1</c:v>
                </c:pt>
                <c:pt idx="115818">
                  <c:v>11580.2</c:v>
                </c:pt>
                <c:pt idx="115819">
                  <c:v>11580.3</c:v>
                </c:pt>
                <c:pt idx="115820">
                  <c:v>11580.4</c:v>
                </c:pt>
                <c:pt idx="115821">
                  <c:v>11580.5</c:v>
                </c:pt>
                <c:pt idx="115822">
                  <c:v>11580.6</c:v>
                </c:pt>
                <c:pt idx="115823">
                  <c:v>11580.7</c:v>
                </c:pt>
                <c:pt idx="115824">
                  <c:v>11580.8</c:v>
                </c:pt>
                <c:pt idx="115825">
                  <c:v>11580.9</c:v>
                </c:pt>
                <c:pt idx="115826">
                  <c:v>11581</c:v>
                </c:pt>
                <c:pt idx="115827">
                  <c:v>11581.1</c:v>
                </c:pt>
                <c:pt idx="115828">
                  <c:v>11581.2</c:v>
                </c:pt>
                <c:pt idx="115829">
                  <c:v>11581.3</c:v>
                </c:pt>
                <c:pt idx="115830">
                  <c:v>11581.4</c:v>
                </c:pt>
                <c:pt idx="115831">
                  <c:v>11581.5</c:v>
                </c:pt>
                <c:pt idx="115832">
                  <c:v>11581.6</c:v>
                </c:pt>
                <c:pt idx="115833">
                  <c:v>11581.7</c:v>
                </c:pt>
                <c:pt idx="115834">
                  <c:v>11581.8</c:v>
                </c:pt>
                <c:pt idx="115835">
                  <c:v>11581.9</c:v>
                </c:pt>
                <c:pt idx="115836">
                  <c:v>11582</c:v>
                </c:pt>
                <c:pt idx="115837">
                  <c:v>11582.1</c:v>
                </c:pt>
                <c:pt idx="115838">
                  <c:v>11582.2</c:v>
                </c:pt>
                <c:pt idx="115839">
                  <c:v>11582.3</c:v>
                </c:pt>
                <c:pt idx="115840">
                  <c:v>11582.4</c:v>
                </c:pt>
                <c:pt idx="115841">
                  <c:v>11582.5</c:v>
                </c:pt>
                <c:pt idx="115842">
                  <c:v>11582.6</c:v>
                </c:pt>
                <c:pt idx="115843">
                  <c:v>11582.7</c:v>
                </c:pt>
                <c:pt idx="115844">
                  <c:v>11582.8</c:v>
                </c:pt>
                <c:pt idx="115845">
                  <c:v>11582.9</c:v>
                </c:pt>
                <c:pt idx="115846">
                  <c:v>11583</c:v>
                </c:pt>
                <c:pt idx="115847">
                  <c:v>11583.1</c:v>
                </c:pt>
                <c:pt idx="115848">
                  <c:v>11583.2</c:v>
                </c:pt>
                <c:pt idx="115849">
                  <c:v>11583.3</c:v>
                </c:pt>
                <c:pt idx="115850">
                  <c:v>11583.4</c:v>
                </c:pt>
                <c:pt idx="115851">
                  <c:v>11583.5</c:v>
                </c:pt>
                <c:pt idx="115852">
                  <c:v>11583.6</c:v>
                </c:pt>
                <c:pt idx="115853">
                  <c:v>11583.7</c:v>
                </c:pt>
                <c:pt idx="115854">
                  <c:v>11583.8</c:v>
                </c:pt>
                <c:pt idx="115855">
                  <c:v>11583.9</c:v>
                </c:pt>
                <c:pt idx="115856">
                  <c:v>11584</c:v>
                </c:pt>
                <c:pt idx="115857">
                  <c:v>11584.1</c:v>
                </c:pt>
                <c:pt idx="115858">
                  <c:v>11584.2</c:v>
                </c:pt>
                <c:pt idx="115859">
                  <c:v>11584.3</c:v>
                </c:pt>
                <c:pt idx="115860">
                  <c:v>11584.4</c:v>
                </c:pt>
                <c:pt idx="115861">
                  <c:v>11584.5</c:v>
                </c:pt>
                <c:pt idx="115862">
                  <c:v>11584.6</c:v>
                </c:pt>
                <c:pt idx="115863">
                  <c:v>11584.7</c:v>
                </c:pt>
                <c:pt idx="115864">
                  <c:v>11584.8</c:v>
                </c:pt>
                <c:pt idx="115865">
                  <c:v>11584.9</c:v>
                </c:pt>
                <c:pt idx="115866">
                  <c:v>11585</c:v>
                </c:pt>
                <c:pt idx="115867">
                  <c:v>11585.1</c:v>
                </c:pt>
                <c:pt idx="115868">
                  <c:v>11585.2</c:v>
                </c:pt>
                <c:pt idx="115869">
                  <c:v>11585.3</c:v>
                </c:pt>
                <c:pt idx="115870">
                  <c:v>11585.4</c:v>
                </c:pt>
                <c:pt idx="115871">
                  <c:v>11585.5</c:v>
                </c:pt>
                <c:pt idx="115872">
                  <c:v>11585.6</c:v>
                </c:pt>
                <c:pt idx="115873">
                  <c:v>11585.7</c:v>
                </c:pt>
                <c:pt idx="115874">
                  <c:v>11585.8</c:v>
                </c:pt>
                <c:pt idx="115875">
                  <c:v>11585.9</c:v>
                </c:pt>
                <c:pt idx="115876">
                  <c:v>11586</c:v>
                </c:pt>
                <c:pt idx="115877">
                  <c:v>11586.1</c:v>
                </c:pt>
                <c:pt idx="115878">
                  <c:v>11586.2</c:v>
                </c:pt>
                <c:pt idx="115879">
                  <c:v>11586.3</c:v>
                </c:pt>
                <c:pt idx="115880">
                  <c:v>11586.4</c:v>
                </c:pt>
                <c:pt idx="115881">
                  <c:v>11586.5</c:v>
                </c:pt>
                <c:pt idx="115882">
                  <c:v>11586.6</c:v>
                </c:pt>
                <c:pt idx="115883">
                  <c:v>11586.7</c:v>
                </c:pt>
                <c:pt idx="115884">
                  <c:v>11586.8</c:v>
                </c:pt>
                <c:pt idx="115885">
                  <c:v>11586.9</c:v>
                </c:pt>
                <c:pt idx="115886">
                  <c:v>11587</c:v>
                </c:pt>
                <c:pt idx="115887">
                  <c:v>11587.1</c:v>
                </c:pt>
                <c:pt idx="115888">
                  <c:v>11587.2</c:v>
                </c:pt>
                <c:pt idx="115889">
                  <c:v>11587.3</c:v>
                </c:pt>
                <c:pt idx="115890">
                  <c:v>11587.4</c:v>
                </c:pt>
                <c:pt idx="115891">
                  <c:v>11587.5</c:v>
                </c:pt>
                <c:pt idx="115892">
                  <c:v>11587.6</c:v>
                </c:pt>
                <c:pt idx="115893">
                  <c:v>11587.7</c:v>
                </c:pt>
                <c:pt idx="115894">
                  <c:v>11587.8</c:v>
                </c:pt>
                <c:pt idx="115895">
                  <c:v>11587.9</c:v>
                </c:pt>
                <c:pt idx="115896">
                  <c:v>11588</c:v>
                </c:pt>
                <c:pt idx="115897">
                  <c:v>11588.1</c:v>
                </c:pt>
                <c:pt idx="115898">
                  <c:v>11588.2</c:v>
                </c:pt>
                <c:pt idx="115899">
                  <c:v>11588.3</c:v>
                </c:pt>
                <c:pt idx="115900">
                  <c:v>11588.4</c:v>
                </c:pt>
                <c:pt idx="115901">
                  <c:v>11588.5</c:v>
                </c:pt>
                <c:pt idx="115902">
                  <c:v>11588.6</c:v>
                </c:pt>
                <c:pt idx="115903">
                  <c:v>11588.7</c:v>
                </c:pt>
                <c:pt idx="115904">
                  <c:v>11588.8</c:v>
                </c:pt>
                <c:pt idx="115905">
                  <c:v>11588.9</c:v>
                </c:pt>
                <c:pt idx="115906">
                  <c:v>11589</c:v>
                </c:pt>
                <c:pt idx="115907">
                  <c:v>11589.1</c:v>
                </c:pt>
                <c:pt idx="115908">
                  <c:v>11589.2</c:v>
                </c:pt>
                <c:pt idx="115909">
                  <c:v>11589.3</c:v>
                </c:pt>
                <c:pt idx="115910">
                  <c:v>11589.4</c:v>
                </c:pt>
                <c:pt idx="115911">
                  <c:v>11589.5</c:v>
                </c:pt>
                <c:pt idx="115912">
                  <c:v>11589.6</c:v>
                </c:pt>
                <c:pt idx="115913">
                  <c:v>11589.7</c:v>
                </c:pt>
                <c:pt idx="115914">
                  <c:v>11589.8</c:v>
                </c:pt>
                <c:pt idx="115915">
                  <c:v>11589.9</c:v>
                </c:pt>
                <c:pt idx="115916">
                  <c:v>11590</c:v>
                </c:pt>
                <c:pt idx="115917">
                  <c:v>11590.1</c:v>
                </c:pt>
                <c:pt idx="115918">
                  <c:v>11590.2</c:v>
                </c:pt>
                <c:pt idx="115919">
                  <c:v>11590.3</c:v>
                </c:pt>
                <c:pt idx="115920">
                  <c:v>11590.4</c:v>
                </c:pt>
                <c:pt idx="115921">
                  <c:v>11590.5</c:v>
                </c:pt>
                <c:pt idx="115922">
                  <c:v>11590.6</c:v>
                </c:pt>
                <c:pt idx="115923">
                  <c:v>11590.7</c:v>
                </c:pt>
                <c:pt idx="115924">
                  <c:v>11590.8</c:v>
                </c:pt>
                <c:pt idx="115925">
                  <c:v>11590.9</c:v>
                </c:pt>
                <c:pt idx="115926">
                  <c:v>11591</c:v>
                </c:pt>
                <c:pt idx="115927">
                  <c:v>11591.1</c:v>
                </c:pt>
                <c:pt idx="115928">
                  <c:v>11591.2</c:v>
                </c:pt>
                <c:pt idx="115929">
                  <c:v>11591.3</c:v>
                </c:pt>
                <c:pt idx="115930">
                  <c:v>11591.4</c:v>
                </c:pt>
                <c:pt idx="115931">
                  <c:v>11591.5</c:v>
                </c:pt>
                <c:pt idx="115932">
                  <c:v>11591.6</c:v>
                </c:pt>
                <c:pt idx="115933">
                  <c:v>11591.7</c:v>
                </c:pt>
                <c:pt idx="115934">
                  <c:v>11591.8</c:v>
                </c:pt>
                <c:pt idx="115935">
                  <c:v>11591.9</c:v>
                </c:pt>
                <c:pt idx="115936">
                  <c:v>11592</c:v>
                </c:pt>
                <c:pt idx="115937">
                  <c:v>11592.1</c:v>
                </c:pt>
                <c:pt idx="115938">
                  <c:v>11592.2</c:v>
                </c:pt>
                <c:pt idx="115939">
                  <c:v>11592.3</c:v>
                </c:pt>
                <c:pt idx="115940">
                  <c:v>11592.4</c:v>
                </c:pt>
                <c:pt idx="115941">
                  <c:v>11592.5</c:v>
                </c:pt>
                <c:pt idx="115942">
                  <c:v>11592.6</c:v>
                </c:pt>
                <c:pt idx="115943">
                  <c:v>11592.7</c:v>
                </c:pt>
                <c:pt idx="115944">
                  <c:v>11592.8</c:v>
                </c:pt>
                <c:pt idx="115945">
                  <c:v>11592.9</c:v>
                </c:pt>
                <c:pt idx="115946">
                  <c:v>11593</c:v>
                </c:pt>
                <c:pt idx="115947">
                  <c:v>11593.1</c:v>
                </c:pt>
                <c:pt idx="115948">
                  <c:v>11593.2</c:v>
                </c:pt>
                <c:pt idx="115949">
                  <c:v>11593.3</c:v>
                </c:pt>
                <c:pt idx="115950">
                  <c:v>11593.4</c:v>
                </c:pt>
                <c:pt idx="115951">
                  <c:v>11593.5</c:v>
                </c:pt>
                <c:pt idx="115952">
                  <c:v>11593.6</c:v>
                </c:pt>
                <c:pt idx="115953">
                  <c:v>11593.7</c:v>
                </c:pt>
                <c:pt idx="115954">
                  <c:v>11593.8</c:v>
                </c:pt>
                <c:pt idx="115955">
                  <c:v>11593.9</c:v>
                </c:pt>
                <c:pt idx="115956">
                  <c:v>11594</c:v>
                </c:pt>
                <c:pt idx="115957">
                  <c:v>11594.1</c:v>
                </c:pt>
                <c:pt idx="115958">
                  <c:v>11594.2</c:v>
                </c:pt>
                <c:pt idx="115959">
                  <c:v>11594.3</c:v>
                </c:pt>
                <c:pt idx="115960">
                  <c:v>11594.4</c:v>
                </c:pt>
                <c:pt idx="115961">
                  <c:v>11594.5</c:v>
                </c:pt>
                <c:pt idx="115962">
                  <c:v>11594.6</c:v>
                </c:pt>
                <c:pt idx="115963">
                  <c:v>11594.7</c:v>
                </c:pt>
                <c:pt idx="115964">
                  <c:v>11594.8</c:v>
                </c:pt>
                <c:pt idx="115965">
                  <c:v>11594.9</c:v>
                </c:pt>
                <c:pt idx="115966">
                  <c:v>11595</c:v>
                </c:pt>
                <c:pt idx="115967">
                  <c:v>11595.1</c:v>
                </c:pt>
                <c:pt idx="115968">
                  <c:v>11595.2</c:v>
                </c:pt>
                <c:pt idx="115969">
                  <c:v>11595.3</c:v>
                </c:pt>
                <c:pt idx="115970">
                  <c:v>11595.4</c:v>
                </c:pt>
                <c:pt idx="115971">
                  <c:v>11595.5</c:v>
                </c:pt>
                <c:pt idx="115972">
                  <c:v>11595.6</c:v>
                </c:pt>
                <c:pt idx="115973">
                  <c:v>11595.7</c:v>
                </c:pt>
                <c:pt idx="115974">
                  <c:v>11595.8</c:v>
                </c:pt>
                <c:pt idx="115975">
                  <c:v>11595.9</c:v>
                </c:pt>
                <c:pt idx="115976">
                  <c:v>11596</c:v>
                </c:pt>
                <c:pt idx="115977">
                  <c:v>11596.1</c:v>
                </c:pt>
                <c:pt idx="115978">
                  <c:v>11596.2</c:v>
                </c:pt>
                <c:pt idx="115979">
                  <c:v>11596.3</c:v>
                </c:pt>
                <c:pt idx="115980">
                  <c:v>11596.4</c:v>
                </c:pt>
                <c:pt idx="115981">
                  <c:v>11596.5</c:v>
                </c:pt>
                <c:pt idx="115982">
                  <c:v>11596.6</c:v>
                </c:pt>
                <c:pt idx="115983">
                  <c:v>11596.7</c:v>
                </c:pt>
                <c:pt idx="115984">
                  <c:v>11596.8</c:v>
                </c:pt>
                <c:pt idx="115985">
                  <c:v>11596.9</c:v>
                </c:pt>
                <c:pt idx="115986">
                  <c:v>11597</c:v>
                </c:pt>
                <c:pt idx="115987">
                  <c:v>11597.1</c:v>
                </c:pt>
                <c:pt idx="115988">
                  <c:v>11597.2</c:v>
                </c:pt>
                <c:pt idx="115989">
                  <c:v>11597.3</c:v>
                </c:pt>
                <c:pt idx="115990">
                  <c:v>11597.4</c:v>
                </c:pt>
                <c:pt idx="115991">
                  <c:v>11597.5</c:v>
                </c:pt>
                <c:pt idx="115992">
                  <c:v>11597.6</c:v>
                </c:pt>
                <c:pt idx="115993">
                  <c:v>11597.7</c:v>
                </c:pt>
                <c:pt idx="115994">
                  <c:v>11597.8</c:v>
                </c:pt>
                <c:pt idx="115995">
                  <c:v>11597.9</c:v>
                </c:pt>
                <c:pt idx="115996">
                  <c:v>11598</c:v>
                </c:pt>
                <c:pt idx="115997">
                  <c:v>11598.1</c:v>
                </c:pt>
                <c:pt idx="115998">
                  <c:v>11598.2</c:v>
                </c:pt>
                <c:pt idx="115999">
                  <c:v>11598.3</c:v>
                </c:pt>
                <c:pt idx="116000">
                  <c:v>11598.4</c:v>
                </c:pt>
                <c:pt idx="116001">
                  <c:v>11598.5</c:v>
                </c:pt>
                <c:pt idx="116002">
                  <c:v>11598.6</c:v>
                </c:pt>
                <c:pt idx="116003">
                  <c:v>11598.7</c:v>
                </c:pt>
                <c:pt idx="116004">
                  <c:v>11598.8</c:v>
                </c:pt>
                <c:pt idx="116005">
                  <c:v>11598.9</c:v>
                </c:pt>
                <c:pt idx="116006">
                  <c:v>11599</c:v>
                </c:pt>
                <c:pt idx="116007">
                  <c:v>11599.1</c:v>
                </c:pt>
                <c:pt idx="116008">
                  <c:v>11599.2</c:v>
                </c:pt>
                <c:pt idx="116009">
                  <c:v>11599.3</c:v>
                </c:pt>
                <c:pt idx="116010">
                  <c:v>11599.4</c:v>
                </c:pt>
                <c:pt idx="116011">
                  <c:v>11599.5</c:v>
                </c:pt>
                <c:pt idx="116012">
                  <c:v>11599.6</c:v>
                </c:pt>
                <c:pt idx="116013">
                  <c:v>11599.7</c:v>
                </c:pt>
                <c:pt idx="116014">
                  <c:v>11599.8</c:v>
                </c:pt>
                <c:pt idx="116015">
                  <c:v>11599.9</c:v>
                </c:pt>
                <c:pt idx="116016">
                  <c:v>11600</c:v>
                </c:pt>
                <c:pt idx="116017">
                  <c:v>11600.1</c:v>
                </c:pt>
                <c:pt idx="116018">
                  <c:v>11600.2</c:v>
                </c:pt>
                <c:pt idx="116019">
                  <c:v>11600.3</c:v>
                </c:pt>
                <c:pt idx="116020">
                  <c:v>11600.4</c:v>
                </c:pt>
                <c:pt idx="116021">
                  <c:v>11600.5</c:v>
                </c:pt>
                <c:pt idx="116022">
                  <c:v>11600.6</c:v>
                </c:pt>
                <c:pt idx="116023">
                  <c:v>11600.7</c:v>
                </c:pt>
                <c:pt idx="116024">
                  <c:v>11600.8</c:v>
                </c:pt>
                <c:pt idx="116025">
                  <c:v>11600.9</c:v>
                </c:pt>
                <c:pt idx="116026">
                  <c:v>11601</c:v>
                </c:pt>
                <c:pt idx="116027">
                  <c:v>11601.1</c:v>
                </c:pt>
                <c:pt idx="116028">
                  <c:v>11601.2</c:v>
                </c:pt>
                <c:pt idx="116029">
                  <c:v>11601.3</c:v>
                </c:pt>
                <c:pt idx="116030">
                  <c:v>11601.4</c:v>
                </c:pt>
                <c:pt idx="116031">
                  <c:v>11601.5</c:v>
                </c:pt>
                <c:pt idx="116032">
                  <c:v>11601.6</c:v>
                </c:pt>
                <c:pt idx="116033">
                  <c:v>11601.7</c:v>
                </c:pt>
                <c:pt idx="116034">
                  <c:v>11601.8</c:v>
                </c:pt>
                <c:pt idx="116035">
                  <c:v>11601.9</c:v>
                </c:pt>
                <c:pt idx="116036">
                  <c:v>11602</c:v>
                </c:pt>
                <c:pt idx="116037">
                  <c:v>11602.1</c:v>
                </c:pt>
                <c:pt idx="116038">
                  <c:v>11602.2</c:v>
                </c:pt>
                <c:pt idx="116039">
                  <c:v>11602.3</c:v>
                </c:pt>
                <c:pt idx="116040">
                  <c:v>11602.4</c:v>
                </c:pt>
                <c:pt idx="116041">
                  <c:v>11602.5</c:v>
                </c:pt>
                <c:pt idx="116042">
                  <c:v>11602.6</c:v>
                </c:pt>
                <c:pt idx="116043">
                  <c:v>11602.7</c:v>
                </c:pt>
                <c:pt idx="116044">
                  <c:v>11602.8</c:v>
                </c:pt>
                <c:pt idx="116045">
                  <c:v>11602.9</c:v>
                </c:pt>
                <c:pt idx="116046">
                  <c:v>11603</c:v>
                </c:pt>
                <c:pt idx="116047">
                  <c:v>11603.1</c:v>
                </c:pt>
                <c:pt idx="116048">
                  <c:v>11603.2</c:v>
                </c:pt>
                <c:pt idx="116049">
                  <c:v>11603.3</c:v>
                </c:pt>
                <c:pt idx="116050">
                  <c:v>11603.4</c:v>
                </c:pt>
                <c:pt idx="116051">
                  <c:v>11603.5</c:v>
                </c:pt>
                <c:pt idx="116052">
                  <c:v>11603.6</c:v>
                </c:pt>
                <c:pt idx="116053">
                  <c:v>11603.7</c:v>
                </c:pt>
                <c:pt idx="116054">
                  <c:v>11603.8</c:v>
                </c:pt>
                <c:pt idx="116055">
                  <c:v>11603.9</c:v>
                </c:pt>
                <c:pt idx="116056">
                  <c:v>11604</c:v>
                </c:pt>
                <c:pt idx="116057">
                  <c:v>11604.1</c:v>
                </c:pt>
                <c:pt idx="116058">
                  <c:v>11604.2</c:v>
                </c:pt>
                <c:pt idx="116059">
                  <c:v>11604.3</c:v>
                </c:pt>
                <c:pt idx="116060">
                  <c:v>11604.4</c:v>
                </c:pt>
                <c:pt idx="116061">
                  <c:v>11604.5</c:v>
                </c:pt>
                <c:pt idx="116062">
                  <c:v>11604.6</c:v>
                </c:pt>
                <c:pt idx="116063">
                  <c:v>11604.7</c:v>
                </c:pt>
                <c:pt idx="116064">
                  <c:v>11604.8</c:v>
                </c:pt>
                <c:pt idx="116065">
                  <c:v>11604.9</c:v>
                </c:pt>
                <c:pt idx="116066">
                  <c:v>11605</c:v>
                </c:pt>
                <c:pt idx="116067">
                  <c:v>11605.1</c:v>
                </c:pt>
                <c:pt idx="116068">
                  <c:v>11605.2</c:v>
                </c:pt>
                <c:pt idx="116069">
                  <c:v>11605.3</c:v>
                </c:pt>
                <c:pt idx="116070">
                  <c:v>11605.4</c:v>
                </c:pt>
                <c:pt idx="116071">
                  <c:v>11605.5</c:v>
                </c:pt>
                <c:pt idx="116072">
                  <c:v>11605.6</c:v>
                </c:pt>
                <c:pt idx="116073">
                  <c:v>11605.7</c:v>
                </c:pt>
                <c:pt idx="116074">
                  <c:v>11605.8</c:v>
                </c:pt>
                <c:pt idx="116075">
                  <c:v>11605.9</c:v>
                </c:pt>
                <c:pt idx="116076">
                  <c:v>11606</c:v>
                </c:pt>
                <c:pt idx="116077">
                  <c:v>11606.1</c:v>
                </c:pt>
                <c:pt idx="116078">
                  <c:v>11606.2</c:v>
                </c:pt>
                <c:pt idx="116079">
                  <c:v>11606.3</c:v>
                </c:pt>
                <c:pt idx="116080">
                  <c:v>11606.4</c:v>
                </c:pt>
                <c:pt idx="116081">
                  <c:v>11606.5</c:v>
                </c:pt>
                <c:pt idx="116082">
                  <c:v>11606.6</c:v>
                </c:pt>
                <c:pt idx="116083">
                  <c:v>11606.7</c:v>
                </c:pt>
                <c:pt idx="116084">
                  <c:v>11606.8</c:v>
                </c:pt>
                <c:pt idx="116085">
                  <c:v>11606.9</c:v>
                </c:pt>
                <c:pt idx="116086">
                  <c:v>11607</c:v>
                </c:pt>
                <c:pt idx="116087">
                  <c:v>11607.1</c:v>
                </c:pt>
                <c:pt idx="116088">
                  <c:v>11607.2</c:v>
                </c:pt>
                <c:pt idx="116089">
                  <c:v>11607.3</c:v>
                </c:pt>
                <c:pt idx="116090">
                  <c:v>11607.4</c:v>
                </c:pt>
                <c:pt idx="116091">
                  <c:v>11607.5</c:v>
                </c:pt>
                <c:pt idx="116092">
                  <c:v>11607.6</c:v>
                </c:pt>
                <c:pt idx="116093">
                  <c:v>11607.7</c:v>
                </c:pt>
                <c:pt idx="116094">
                  <c:v>11607.8</c:v>
                </c:pt>
                <c:pt idx="116095">
                  <c:v>11607.9</c:v>
                </c:pt>
                <c:pt idx="116096">
                  <c:v>11608</c:v>
                </c:pt>
                <c:pt idx="116097">
                  <c:v>11608.1</c:v>
                </c:pt>
                <c:pt idx="116098">
                  <c:v>11608.2</c:v>
                </c:pt>
                <c:pt idx="116099">
                  <c:v>11608.3</c:v>
                </c:pt>
                <c:pt idx="116100">
                  <c:v>11608.4</c:v>
                </c:pt>
                <c:pt idx="116101">
                  <c:v>11608.5</c:v>
                </c:pt>
                <c:pt idx="116102">
                  <c:v>11608.6</c:v>
                </c:pt>
                <c:pt idx="116103">
                  <c:v>11608.7</c:v>
                </c:pt>
                <c:pt idx="116104">
                  <c:v>11608.8</c:v>
                </c:pt>
                <c:pt idx="116105">
                  <c:v>11608.9</c:v>
                </c:pt>
                <c:pt idx="116106">
                  <c:v>11609</c:v>
                </c:pt>
                <c:pt idx="116107">
                  <c:v>11609.1</c:v>
                </c:pt>
                <c:pt idx="116108">
                  <c:v>11609.2</c:v>
                </c:pt>
                <c:pt idx="116109">
                  <c:v>11609.3</c:v>
                </c:pt>
                <c:pt idx="116110">
                  <c:v>11609.4</c:v>
                </c:pt>
                <c:pt idx="116111">
                  <c:v>11609.5</c:v>
                </c:pt>
                <c:pt idx="116112">
                  <c:v>11609.6</c:v>
                </c:pt>
                <c:pt idx="116113">
                  <c:v>11609.7</c:v>
                </c:pt>
                <c:pt idx="116114">
                  <c:v>11609.8</c:v>
                </c:pt>
                <c:pt idx="116115">
                  <c:v>11609.9</c:v>
                </c:pt>
                <c:pt idx="116116">
                  <c:v>11610</c:v>
                </c:pt>
                <c:pt idx="116117">
                  <c:v>11610.1</c:v>
                </c:pt>
                <c:pt idx="116118">
                  <c:v>11610.2</c:v>
                </c:pt>
                <c:pt idx="116119">
                  <c:v>11610.3</c:v>
                </c:pt>
                <c:pt idx="116120">
                  <c:v>11610.4</c:v>
                </c:pt>
                <c:pt idx="116121">
                  <c:v>11610.5</c:v>
                </c:pt>
                <c:pt idx="116122">
                  <c:v>11610.6</c:v>
                </c:pt>
                <c:pt idx="116123">
                  <c:v>11610.7</c:v>
                </c:pt>
                <c:pt idx="116124">
                  <c:v>11610.8</c:v>
                </c:pt>
                <c:pt idx="116125">
                  <c:v>11610.9</c:v>
                </c:pt>
                <c:pt idx="116126">
                  <c:v>11611</c:v>
                </c:pt>
                <c:pt idx="116127">
                  <c:v>11611.1</c:v>
                </c:pt>
                <c:pt idx="116128">
                  <c:v>11611.2</c:v>
                </c:pt>
                <c:pt idx="116129">
                  <c:v>11611.3</c:v>
                </c:pt>
                <c:pt idx="116130">
                  <c:v>11611.4</c:v>
                </c:pt>
                <c:pt idx="116131">
                  <c:v>11611.5</c:v>
                </c:pt>
                <c:pt idx="116132">
                  <c:v>11611.6</c:v>
                </c:pt>
                <c:pt idx="116133">
                  <c:v>11611.7</c:v>
                </c:pt>
                <c:pt idx="116134">
                  <c:v>11611.8</c:v>
                </c:pt>
                <c:pt idx="116135">
                  <c:v>11611.9</c:v>
                </c:pt>
                <c:pt idx="116136">
                  <c:v>11612</c:v>
                </c:pt>
                <c:pt idx="116137">
                  <c:v>11612.1</c:v>
                </c:pt>
                <c:pt idx="116138">
                  <c:v>11612.2</c:v>
                </c:pt>
                <c:pt idx="116139">
                  <c:v>11612.3</c:v>
                </c:pt>
                <c:pt idx="116140">
                  <c:v>11612.4</c:v>
                </c:pt>
                <c:pt idx="116141">
                  <c:v>11612.5</c:v>
                </c:pt>
                <c:pt idx="116142">
                  <c:v>11612.6</c:v>
                </c:pt>
                <c:pt idx="116143">
                  <c:v>11612.7</c:v>
                </c:pt>
                <c:pt idx="116144">
                  <c:v>11612.8</c:v>
                </c:pt>
                <c:pt idx="116145">
                  <c:v>11612.9</c:v>
                </c:pt>
                <c:pt idx="116146">
                  <c:v>11613</c:v>
                </c:pt>
                <c:pt idx="116147">
                  <c:v>11613.1</c:v>
                </c:pt>
                <c:pt idx="116148">
                  <c:v>11613.2</c:v>
                </c:pt>
                <c:pt idx="116149">
                  <c:v>11613.3</c:v>
                </c:pt>
                <c:pt idx="116150">
                  <c:v>11613.4</c:v>
                </c:pt>
                <c:pt idx="116151">
                  <c:v>11613.5</c:v>
                </c:pt>
                <c:pt idx="116152">
                  <c:v>11613.6</c:v>
                </c:pt>
                <c:pt idx="116153">
                  <c:v>11613.7</c:v>
                </c:pt>
                <c:pt idx="116154">
                  <c:v>11613.8</c:v>
                </c:pt>
                <c:pt idx="116155">
                  <c:v>11613.9</c:v>
                </c:pt>
                <c:pt idx="116156">
                  <c:v>11614</c:v>
                </c:pt>
                <c:pt idx="116157">
                  <c:v>11614.1</c:v>
                </c:pt>
                <c:pt idx="116158">
                  <c:v>11614.2</c:v>
                </c:pt>
                <c:pt idx="116159">
                  <c:v>11614.3</c:v>
                </c:pt>
                <c:pt idx="116160">
                  <c:v>11614.4</c:v>
                </c:pt>
                <c:pt idx="116161">
                  <c:v>11614.5</c:v>
                </c:pt>
                <c:pt idx="116162">
                  <c:v>11614.6</c:v>
                </c:pt>
                <c:pt idx="116163">
                  <c:v>11614.7</c:v>
                </c:pt>
                <c:pt idx="116164">
                  <c:v>11614.8</c:v>
                </c:pt>
                <c:pt idx="116165">
                  <c:v>11614.9</c:v>
                </c:pt>
                <c:pt idx="116166">
                  <c:v>11615</c:v>
                </c:pt>
                <c:pt idx="116167">
                  <c:v>11615.1</c:v>
                </c:pt>
                <c:pt idx="116168">
                  <c:v>11615.2</c:v>
                </c:pt>
                <c:pt idx="116169">
                  <c:v>11615.3</c:v>
                </c:pt>
                <c:pt idx="116170">
                  <c:v>11615.4</c:v>
                </c:pt>
                <c:pt idx="116171">
                  <c:v>11615.5</c:v>
                </c:pt>
                <c:pt idx="116172">
                  <c:v>11615.6</c:v>
                </c:pt>
                <c:pt idx="116173">
                  <c:v>11615.7</c:v>
                </c:pt>
                <c:pt idx="116174">
                  <c:v>11615.8</c:v>
                </c:pt>
                <c:pt idx="116175">
                  <c:v>11615.9</c:v>
                </c:pt>
                <c:pt idx="116176">
                  <c:v>11616</c:v>
                </c:pt>
                <c:pt idx="116177">
                  <c:v>11616.1</c:v>
                </c:pt>
                <c:pt idx="116178">
                  <c:v>11616.2</c:v>
                </c:pt>
                <c:pt idx="116179">
                  <c:v>11616.3</c:v>
                </c:pt>
                <c:pt idx="116180">
                  <c:v>11616.4</c:v>
                </c:pt>
                <c:pt idx="116181">
                  <c:v>11616.5</c:v>
                </c:pt>
                <c:pt idx="116182">
                  <c:v>11616.6</c:v>
                </c:pt>
                <c:pt idx="116183">
                  <c:v>11616.7</c:v>
                </c:pt>
                <c:pt idx="116184">
                  <c:v>11616.8</c:v>
                </c:pt>
                <c:pt idx="116185">
                  <c:v>11616.9</c:v>
                </c:pt>
                <c:pt idx="116186">
                  <c:v>11617</c:v>
                </c:pt>
                <c:pt idx="116187">
                  <c:v>11617.1</c:v>
                </c:pt>
                <c:pt idx="116188">
                  <c:v>11617.2</c:v>
                </c:pt>
                <c:pt idx="116189">
                  <c:v>11617.3</c:v>
                </c:pt>
                <c:pt idx="116190">
                  <c:v>11617.4</c:v>
                </c:pt>
                <c:pt idx="116191">
                  <c:v>11617.5</c:v>
                </c:pt>
                <c:pt idx="116192">
                  <c:v>11617.6</c:v>
                </c:pt>
                <c:pt idx="116193">
                  <c:v>11617.7</c:v>
                </c:pt>
                <c:pt idx="116194">
                  <c:v>11617.8</c:v>
                </c:pt>
                <c:pt idx="116195">
                  <c:v>11617.9</c:v>
                </c:pt>
                <c:pt idx="116196">
                  <c:v>11618</c:v>
                </c:pt>
                <c:pt idx="116197">
                  <c:v>11618.1</c:v>
                </c:pt>
                <c:pt idx="116198">
                  <c:v>11618.2</c:v>
                </c:pt>
                <c:pt idx="116199">
                  <c:v>11618.3</c:v>
                </c:pt>
                <c:pt idx="116200">
                  <c:v>11618.4</c:v>
                </c:pt>
                <c:pt idx="116201">
                  <c:v>11618.5</c:v>
                </c:pt>
                <c:pt idx="116202">
                  <c:v>11618.6</c:v>
                </c:pt>
                <c:pt idx="116203">
                  <c:v>11618.7</c:v>
                </c:pt>
                <c:pt idx="116204">
                  <c:v>11618.8</c:v>
                </c:pt>
                <c:pt idx="116205">
                  <c:v>11618.9</c:v>
                </c:pt>
                <c:pt idx="116206">
                  <c:v>11619</c:v>
                </c:pt>
                <c:pt idx="116207">
                  <c:v>11619.1</c:v>
                </c:pt>
                <c:pt idx="116208">
                  <c:v>11619.2</c:v>
                </c:pt>
                <c:pt idx="116209">
                  <c:v>11619.3</c:v>
                </c:pt>
                <c:pt idx="116210">
                  <c:v>11619.4</c:v>
                </c:pt>
                <c:pt idx="116211">
                  <c:v>11619.5</c:v>
                </c:pt>
                <c:pt idx="116212">
                  <c:v>11619.6</c:v>
                </c:pt>
                <c:pt idx="116213">
                  <c:v>11619.7</c:v>
                </c:pt>
                <c:pt idx="116214">
                  <c:v>11619.8</c:v>
                </c:pt>
                <c:pt idx="116215">
                  <c:v>11619.9</c:v>
                </c:pt>
                <c:pt idx="116216">
                  <c:v>11620</c:v>
                </c:pt>
                <c:pt idx="116217">
                  <c:v>11620.1</c:v>
                </c:pt>
                <c:pt idx="116218">
                  <c:v>11620.2</c:v>
                </c:pt>
                <c:pt idx="116219">
                  <c:v>11620.3</c:v>
                </c:pt>
                <c:pt idx="116220">
                  <c:v>11620.4</c:v>
                </c:pt>
                <c:pt idx="116221">
                  <c:v>11620.5</c:v>
                </c:pt>
                <c:pt idx="116222">
                  <c:v>11620.6</c:v>
                </c:pt>
                <c:pt idx="116223">
                  <c:v>11620.7</c:v>
                </c:pt>
                <c:pt idx="116224">
                  <c:v>11620.8</c:v>
                </c:pt>
                <c:pt idx="116225">
                  <c:v>11620.9</c:v>
                </c:pt>
                <c:pt idx="116226">
                  <c:v>11621</c:v>
                </c:pt>
                <c:pt idx="116227">
                  <c:v>11621.1</c:v>
                </c:pt>
                <c:pt idx="116228">
                  <c:v>11621.2</c:v>
                </c:pt>
                <c:pt idx="116229">
                  <c:v>11621.3</c:v>
                </c:pt>
                <c:pt idx="116230">
                  <c:v>11621.4</c:v>
                </c:pt>
                <c:pt idx="116231">
                  <c:v>11621.5</c:v>
                </c:pt>
                <c:pt idx="116232">
                  <c:v>11621.6</c:v>
                </c:pt>
                <c:pt idx="116233">
                  <c:v>11621.7</c:v>
                </c:pt>
                <c:pt idx="116234">
                  <c:v>11621.8</c:v>
                </c:pt>
                <c:pt idx="116235">
                  <c:v>11621.9</c:v>
                </c:pt>
                <c:pt idx="116236">
                  <c:v>11622</c:v>
                </c:pt>
                <c:pt idx="116237">
                  <c:v>11622.1</c:v>
                </c:pt>
                <c:pt idx="116238">
                  <c:v>11622.2</c:v>
                </c:pt>
                <c:pt idx="116239">
                  <c:v>11622.3</c:v>
                </c:pt>
                <c:pt idx="116240">
                  <c:v>11622.4</c:v>
                </c:pt>
                <c:pt idx="116241">
                  <c:v>11622.5</c:v>
                </c:pt>
                <c:pt idx="116242">
                  <c:v>11622.6</c:v>
                </c:pt>
                <c:pt idx="116243">
                  <c:v>11622.7</c:v>
                </c:pt>
                <c:pt idx="116244">
                  <c:v>11622.8</c:v>
                </c:pt>
                <c:pt idx="116245">
                  <c:v>11622.9</c:v>
                </c:pt>
                <c:pt idx="116246">
                  <c:v>11623</c:v>
                </c:pt>
                <c:pt idx="116247">
                  <c:v>11623.1</c:v>
                </c:pt>
                <c:pt idx="116248">
                  <c:v>11623.2</c:v>
                </c:pt>
                <c:pt idx="116249">
                  <c:v>11623.3</c:v>
                </c:pt>
                <c:pt idx="116250">
                  <c:v>11623.4</c:v>
                </c:pt>
                <c:pt idx="116251">
                  <c:v>11623.5</c:v>
                </c:pt>
                <c:pt idx="116252">
                  <c:v>11623.6</c:v>
                </c:pt>
                <c:pt idx="116253">
                  <c:v>11623.7</c:v>
                </c:pt>
                <c:pt idx="116254">
                  <c:v>11623.8</c:v>
                </c:pt>
                <c:pt idx="116255">
                  <c:v>11623.9</c:v>
                </c:pt>
                <c:pt idx="116256">
                  <c:v>11624</c:v>
                </c:pt>
                <c:pt idx="116257">
                  <c:v>11624.1</c:v>
                </c:pt>
                <c:pt idx="116258">
                  <c:v>11624.2</c:v>
                </c:pt>
                <c:pt idx="116259">
                  <c:v>11624.3</c:v>
                </c:pt>
                <c:pt idx="116260">
                  <c:v>11624.4</c:v>
                </c:pt>
                <c:pt idx="116261">
                  <c:v>11624.5</c:v>
                </c:pt>
                <c:pt idx="116262">
                  <c:v>11624.6</c:v>
                </c:pt>
                <c:pt idx="116263">
                  <c:v>11624.7</c:v>
                </c:pt>
                <c:pt idx="116264">
                  <c:v>11624.8</c:v>
                </c:pt>
                <c:pt idx="116265">
                  <c:v>11624.9</c:v>
                </c:pt>
                <c:pt idx="116266">
                  <c:v>11625</c:v>
                </c:pt>
                <c:pt idx="116267">
                  <c:v>11625.1</c:v>
                </c:pt>
                <c:pt idx="116268">
                  <c:v>11625.2</c:v>
                </c:pt>
                <c:pt idx="116269">
                  <c:v>11625.3</c:v>
                </c:pt>
                <c:pt idx="116270">
                  <c:v>11625.4</c:v>
                </c:pt>
                <c:pt idx="116271">
                  <c:v>11625.5</c:v>
                </c:pt>
                <c:pt idx="116272">
                  <c:v>11625.6</c:v>
                </c:pt>
                <c:pt idx="116273">
                  <c:v>11625.7</c:v>
                </c:pt>
                <c:pt idx="116274">
                  <c:v>11625.8</c:v>
                </c:pt>
                <c:pt idx="116275">
                  <c:v>11625.9</c:v>
                </c:pt>
                <c:pt idx="116276">
                  <c:v>11626</c:v>
                </c:pt>
                <c:pt idx="116277">
                  <c:v>11626.1</c:v>
                </c:pt>
                <c:pt idx="116278">
                  <c:v>11626.2</c:v>
                </c:pt>
                <c:pt idx="116279">
                  <c:v>11626.3</c:v>
                </c:pt>
                <c:pt idx="116280">
                  <c:v>11626.4</c:v>
                </c:pt>
                <c:pt idx="116281">
                  <c:v>11626.5</c:v>
                </c:pt>
                <c:pt idx="116282">
                  <c:v>11626.6</c:v>
                </c:pt>
                <c:pt idx="116283">
                  <c:v>11626.7</c:v>
                </c:pt>
                <c:pt idx="116284">
                  <c:v>11626.8</c:v>
                </c:pt>
                <c:pt idx="116285">
                  <c:v>11626.9</c:v>
                </c:pt>
                <c:pt idx="116286">
                  <c:v>11627</c:v>
                </c:pt>
                <c:pt idx="116287">
                  <c:v>11627.1</c:v>
                </c:pt>
                <c:pt idx="116288">
                  <c:v>11627.2</c:v>
                </c:pt>
                <c:pt idx="116289">
                  <c:v>11627.3</c:v>
                </c:pt>
                <c:pt idx="116290">
                  <c:v>11627.4</c:v>
                </c:pt>
                <c:pt idx="116291">
                  <c:v>11627.5</c:v>
                </c:pt>
                <c:pt idx="116292">
                  <c:v>11627.6</c:v>
                </c:pt>
                <c:pt idx="116293">
                  <c:v>11627.7</c:v>
                </c:pt>
                <c:pt idx="116294">
                  <c:v>11627.8</c:v>
                </c:pt>
                <c:pt idx="116295">
                  <c:v>11627.9</c:v>
                </c:pt>
                <c:pt idx="116296">
                  <c:v>11628</c:v>
                </c:pt>
                <c:pt idx="116297">
                  <c:v>11628.1</c:v>
                </c:pt>
                <c:pt idx="116298">
                  <c:v>11628.2</c:v>
                </c:pt>
                <c:pt idx="116299">
                  <c:v>11628.3</c:v>
                </c:pt>
                <c:pt idx="116300">
                  <c:v>11628.4</c:v>
                </c:pt>
                <c:pt idx="116301">
                  <c:v>11628.5</c:v>
                </c:pt>
                <c:pt idx="116302">
                  <c:v>11628.6</c:v>
                </c:pt>
                <c:pt idx="116303">
                  <c:v>11628.7</c:v>
                </c:pt>
                <c:pt idx="116304">
                  <c:v>11628.8</c:v>
                </c:pt>
                <c:pt idx="116305">
                  <c:v>11628.9</c:v>
                </c:pt>
                <c:pt idx="116306">
                  <c:v>11629</c:v>
                </c:pt>
                <c:pt idx="116307">
                  <c:v>11629.1</c:v>
                </c:pt>
                <c:pt idx="116308">
                  <c:v>11629.2</c:v>
                </c:pt>
                <c:pt idx="116309">
                  <c:v>11629.3</c:v>
                </c:pt>
                <c:pt idx="116310">
                  <c:v>11629.4</c:v>
                </c:pt>
                <c:pt idx="116311">
                  <c:v>11629.5</c:v>
                </c:pt>
                <c:pt idx="116312">
                  <c:v>11629.6</c:v>
                </c:pt>
                <c:pt idx="116313">
                  <c:v>11629.7</c:v>
                </c:pt>
                <c:pt idx="116314">
                  <c:v>11629.8</c:v>
                </c:pt>
                <c:pt idx="116315">
                  <c:v>11629.9</c:v>
                </c:pt>
                <c:pt idx="116316">
                  <c:v>11630</c:v>
                </c:pt>
                <c:pt idx="116317">
                  <c:v>11630.1</c:v>
                </c:pt>
                <c:pt idx="116318">
                  <c:v>11630.2</c:v>
                </c:pt>
                <c:pt idx="116319">
                  <c:v>11630.3</c:v>
                </c:pt>
                <c:pt idx="116320">
                  <c:v>11630.4</c:v>
                </c:pt>
                <c:pt idx="116321">
                  <c:v>11630.5</c:v>
                </c:pt>
                <c:pt idx="116322">
                  <c:v>11630.6</c:v>
                </c:pt>
                <c:pt idx="116323">
                  <c:v>11630.7</c:v>
                </c:pt>
                <c:pt idx="116324">
                  <c:v>11630.8</c:v>
                </c:pt>
                <c:pt idx="116325">
                  <c:v>11630.9</c:v>
                </c:pt>
                <c:pt idx="116326">
                  <c:v>11631</c:v>
                </c:pt>
                <c:pt idx="116327">
                  <c:v>11631.1</c:v>
                </c:pt>
                <c:pt idx="116328">
                  <c:v>11631.2</c:v>
                </c:pt>
                <c:pt idx="116329">
                  <c:v>11631.3</c:v>
                </c:pt>
                <c:pt idx="116330">
                  <c:v>11631.4</c:v>
                </c:pt>
                <c:pt idx="116331">
                  <c:v>11631.5</c:v>
                </c:pt>
                <c:pt idx="116332">
                  <c:v>11631.6</c:v>
                </c:pt>
                <c:pt idx="116333">
                  <c:v>11631.7</c:v>
                </c:pt>
                <c:pt idx="116334">
                  <c:v>11631.8</c:v>
                </c:pt>
                <c:pt idx="116335">
                  <c:v>11631.9</c:v>
                </c:pt>
                <c:pt idx="116336">
                  <c:v>11632</c:v>
                </c:pt>
                <c:pt idx="116337">
                  <c:v>11632.1</c:v>
                </c:pt>
                <c:pt idx="116338">
                  <c:v>11632.2</c:v>
                </c:pt>
                <c:pt idx="116339">
                  <c:v>11632.3</c:v>
                </c:pt>
                <c:pt idx="116340">
                  <c:v>11632.4</c:v>
                </c:pt>
                <c:pt idx="116341">
                  <c:v>11632.5</c:v>
                </c:pt>
                <c:pt idx="116342">
                  <c:v>11632.6</c:v>
                </c:pt>
                <c:pt idx="116343">
                  <c:v>11632.7</c:v>
                </c:pt>
                <c:pt idx="116344">
                  <c:v>11632.8</c:v>
                </c:pt>
                <c:pt idx="116345">
                  <c:v>11632.9</c:v>
                </c:pt>
                <c:pt idx="116346">
                  <c:v>11633</c:v>
                </c:pt>
                <c:pt idx="116347">
                  <c:v>11633.1</c:v>
                </c:pt>
                <c:pt idx="116348">
                  <c:v>11633.2</c:v>
                </c:pt>
                <c:pt idx="116349">
                  <c:v>11633.3</c:v>
                </c:pt>
                <c:pt idx="116350">
                  <c:v>11633.4</c:v>
                </c:pt>
                <c:pt idx="116351">
                  <c:v>11633.5</c:v>
                </c:pt>
                <c:pt idx="116352">
                  <c:v>11633.6</c:v>
                </c:pt>
                <c:pt idx="116353">
                  <c:v>11633.7</c:v>
                </c:pt>
                <c:pt idx="116354">
                  <c:v>11633.8</c:v>
                </c:pt>
                <c:pt idx="116355">
                  <c:v>11633.9</c:v>
                </c:pt>
                <c:pt idx="116356">
                  <c:v>11634</c:v>
                </c:pt>
                <c:pt idx="116357">
                  <c:v>11634.1</c:v>
                </c:pt>
                <c:pt idx="116358">
                  <c:v>11634.2</c:v>
                </c:pt>
                <c:pt idx="116359">
                  <c:v>11634.3</c:v>
                </c:pt>
                <c:pt idx="116360">
                  <c:v>11634.4</c:v>
                </c:pt>
                <c:pt idx="116361">
                  <c:v>11634.5</c:v>
                </c:pt>
                <c:pt idx="116362">
                  <c:v>11634.6</c:v>
                </c:pt>
                <c:pt idx="116363">
                  <c:v>11634.7</c:v>
                </c:pt>
                <c:pt idx="116364">
                  <c:v>11634.8</c:v>
                </c:pt>
                <c:pt idx="116365">
                  <c:v>11634.9</c:v>
                </c:pt>
                <c:pt idx="116366">
                  <c:v>11635</c:v>
                </c:pt>
                <c:pt idx="116367">
                  <c:v>11635.1</c:v>
                </c:pt>
                <c:pt idx="116368">
                  <c:v>11635.2</c:v>
                </c:pt>
                <c:pt idx="116369">
                  <c:v>11635.3</c:v>
                </c:pt>
                <c:pt idx="116370">
                  <c:v>11635.4</c:v>
                </c:pt>
                <c:pt idx="116371">
                  <c:v>11635.5</c:v>
                </c:pt>
                <c:pt idx="116372">
                  <c:v>11635.6</c:v>
                </c:pt>
                <c:pt idx="116373">
                  <c:v>11635.7</c:v>
                </c:pt>
                <c:pt idx="116374">
                  <c:v>11635.8</c:v>
                </c:pt>
                <c:pt idx="116375">
                  <c:v>11635.9</c:v>
                </c:pt>
                <c:pt idx="116376">
                  <c:v>11636</c:v>
                </c:pt>
                <c:pt idx="116377">
                  <c:v>11636.1</c:v>
                </c:pt>
                <c:pt idx="116378">
                  <c:v>11636.2</c:v>
                </c:pt>
                <c:pt idx="116379">
                  <c:v>11636.3</c:v>
                </c:pt>
                <c:pt idx="116380">
                  <c:v>11636.4</c:v>
                </c:pt>
                <c:pt idx="116381">
                  <c:v>11636.5</c:v>
                </c:pt>
                <c:pt idx="116382">
                  <c:v>11636.6</c:v>
                </c:pt>
                <c:pt idx="116383">
                  <c:v>11636.7</c:v>
                </c:pt>
                <c:pt idx="116384">
                  <c:v>11636.8</c:v>
                </c:pt>
                <c:pt idx="116385">
                  <c:v>11636.9</c:v>
                </c:pt>
                <c:pt idx="116386">
                  <c:v>11637</c:v>
                </c:pt>
                <c:pt idx="116387">
                  <c:v>11637.1</c:v>
                </c:pt>
                <c:pt idx="116388">
                  <c:v>11637.2</c:v>
                </c:pt>
                <c:pt idx="116389">
                  <c:v>11637.3</c:v>
                </c:pt>
                <c:pt idx="116390">
                  <c:v>11637.4</c:v>
                </c:pt>
                <c:pt idx="116391">
                  <c:v>11637.5</c:v>
                </c:pt>
                <c:pt idx="116392">
                  <c:v>11637.6</c:v>
                </c:pt>
                <c:pt idx="116393">
                  <c:v>11637.7</c:v>
                </c:pt>
                <c:pt idx="116394">
                  <c:v>11637.8</c:v>
                </c:pt>
                <c:pt idx="116395">
                  <c:v>11637.9</c:v>
                </c:pt>
                <c:pt idx="116396">
                  <c:v>11638</c:v>
                </c:pt>
                <c:pt idx="116397">
                  <c:v>11638.1</c:v>
                </c:pt>
                <c:pt idx="116398">
                  <c:v>11638.2</c:v>
                </c:pt>
                <c:pt idx="116399">
                  <c:v>11638.3</c:v>
                </c:pt>
                <c:pt idx="116400">
                  <c:v>11638.4</c:v>
                </c:pt>
                <c:pt idx="116401">
                  <c:v>11638.5</c:v>
                </c:pt>
                <c:pt idx="116402">
                  <c:v>11638.6</c:v>
                </c:pt>
                <c:pt idx="116403">
                  <c:v>11638.7</c:v>
                </c:pt>
                <c:pt idx="116404">
                  <c:v>11638.8</c:v>
                </c:pt>
                <c:pt idx="116405">
                  <c:v>11638.9</c:v>
                </c:pt>
                <c:pt idx="116406">
                  <c:v>11639</c:v>
                </c:pt>
                <c:pt idx="116407">
                  <c:v>11639.1</c:v>
                </c:pt>
                <c:pt idx="116408">
                  <c:v>11639.2</c:v>
                </c:pt>
                <c:pt idx="116409">
                  <c:v>11639.3</c:v>
                </c:pt>
                <c:pt idx="116410">
                  <c:v>11639.4</c:v>
                </c:pt>
                <c:pt idx="116411">
                  <c:v>11639.5</c:v>
                </c:pt>
                <c:pt idx="116412">
                  <c:v>11639.6</c:v>
                </c:pt>
                <c:pt idx="116413">
                  <c:v>11639.7</c:v>
                </c:pt>
                <c:pt idx="116414">
                  <c:v>11639.8</c:v>
                </c:pt>
                <c:pt idx="116415">
                  <c:v>11639.9</c:v>
                </c:pt>
                <c:pt idx="116416">
                  <c:v>11640</c:v>
                </c:pt>
                <c:pt idx="116417">
                  <c:v>11640.1</c:v>
                </c:pt>
                <c:pt idx="116418">
                  <c:v>11640.2</c:v>
                </c:pt>
                <c:pt idx="116419">
                  <c:v>11640.3</c:v>
                </c:pt>
                <c:pt idx="116420">
                  <c:v>11640.4</c:v>
                </c:pt>
                <c:pt idx="116421">
                  <c:v>11640.5</c:v>
                </c:pt>
                <c:pt idx="116422">
                  <c:v>11640.6</c:v>
                </c:pt>
                <c:pt idx="116423">
                  <c:v>11640.7</c:v>
                </c:pt>
                <c:pt idx="116424">
                  <c:v>11640.8</c:v>
                </c:pt>
                <c:pt idx="116425">
                  <c:v>11640.9</c:v>
                </c:pt>
                <c:pt idx="116426">
                  <c:v>11641</c:v>
                </c:pt>
                <c:pt idx="116427">
                  <c:v>11641.1</c:v>
                </c:pt>
                <c:pt idx="116428">
                  <c:v>11641.2</c:v>
                </c:pt>
                <c:pt idx="116429">
                  <c:v>11641.3</c:v>
                </c:pt>
                <c:pt idx="116430">
                  <c:v>11641.4</c:v>
                </c:pt>
                <c:pt idx="116431">
                  <c:v>11641.5</c:v>
                </c:pt>
                <c:pt idx="116432">
                  <c:v>11641.6</c:v>
                </c:pt>
                <c:pt idx="116433">
                  <c:v>11641.7</c:v>
                </c:pt>
                <c:pt idx="116434">
                  <c:v>11641.8</c:v>
                </c:pt>
                <c:pt idx="116435">
                  <c:v>11641.9</c:v>
                </c:pt>
                <c:pt idx="116436">
                  <c:v>11642</c:v>
                </c:pt>
                <c:pt idx="116437">
                  <c:v>11642.1</c:v>
                </c:pt>
                <c:pt idx="116438">
                  <c:v>11642.2</c:v>
                </c:pt>
                <c:pt idx="116439">
                  <c:v>11642.3</c:v>
                </c:pt>
                <c:pt idx="116440">
                  <c:v>11642.4</c:v>
                </c:pt>
                <c:pt idx="116441">
                  <c:v>11642.5</c:v>
                </c:pt>
                <c:pt idx="116442">
                  <c:v>11642.6</c:v>
                </c:pt>
                <c:pt idx="116443">
                  <c:v>11642.7</c:v>
                </c:pt>
                <c:pt idx="116444">
                  <c:v>11642.8</c:v>
                </c:pt>
                <c:pt idx="116445">
                  <c:v>11642.9</c:v>
                </c:pt>
                <c:pt idx="116446">
                  <c:v>11643</c:v>
                </c:pt>
                <c:pt idx="116447">
                  <c:v>11643.1</c:v>
                </c:pt>
                <c:pt idx="116448">
                  <c:v>11643.2</c:v>
                </c:pt>
                <c:pt idx="116449">
                  <c:v>11643.3</c:v>
                </c:pt>
                <c:pt idx="116450">
                  <c:v>11643.4</c:v>
                </c:pt>
                <c:pt idx="116451">
                  <c:v>11643.5</c:v>
                </c:pt>
                <c:pt idx="116452">
                  <c:v>11643.6</c:v>
                </c:pt>
                <c:pt idx="116453">
                  <c:v>11643.7</c:v>
                </c:pt>
                <c:pt idx="116454">
                  <c:v>11643.8</c:v>
                </c:pt>
                <c:pt idx="116455">
                  <c:v>11643.9</c:v>
                </c:pt>
                <c:pt idx="116456">
                  <c:v>11644</c:v>
                </c:pt>
                <c:pt idx="116457">
                  <c:v>11644.1</c:v>
                </c:pt>
                <c:pt idx="116458">
                  <c:v>11644.2</c:v>
                </c:pt>
                <c:pt idx="116459">
                  <c:v>11644.3</c:v>
                </c:pt>
                <c:pt idx="116460">
                  <c:v>11644.4</c:v>
                </c:pt>
                <c:pt idx="116461">
                  <c:v>11644.5</c:v>
                </c:pt>
                <c:pt idx="116462">
                  <c:v>11644.6</c:v>
                </c:pt>
                <c:pt idx="116463">
                  <c:v>11644.7</c:v>
                </c:pt>
                <c:pt idx="116464">
                  <c:v>11644.8</c:v>
                </c:pt>
                <c:pt idx="116465">
                  <c:v>11644.9</c:v>
                </c:pt>
                <c:pt idx="116466">
                  <c:v>11645</c:v>
                </c:pt>
                <c:pt idx="116467">
                  <c:v>11645.1</c:v>
                </c:pt>
                <c:pt idx="116468">
                  <c:v>11645.2</c:v>
                </c:pt>
                <c:pt idx="116469">
                  <c:v>11645.3</c:v>
                </c:pt>
                <c:pt idx="116470">
                  <c:v>11645.4</c:v>
                </c:pt>
                <c:pt idx="116471">
                  <c:v>11645.5</c:v>
                </c:pt>
                <c:pt idx="116472">
                  <c:v>11645.6</c:v>
                </c:pt>
                <c:pt idx="116473">
                  <c:v>11645.7</c:v>
                </c:pt>
                <c:pt idx="116474">
                  <c:v>11645.8</c:v>
                </c:pt>
                <c:pt idx="116475">
                  <c:v>11645.9</c:v>
                </c:pt>
                <c:pt idx="116476">
                  <c:v>11646</c:v>
                </c:pt>
                <c:pt idx="116477">
                  <c:v>11646.1</c:v>
                </c:pt>
                <c:pt idx="116478">
                  <c:v>11646.2</c:v>
                </c:pt>
                <c:pt idx="116479">
                  <c:v>11646.3</c:v>
                </c:pt>
                <c:pt idx="116480">
                  <c:v>11646.4</c:v>
                </c:pt>
                <c:pt idx="116481">
                  <c:v>11646.5</c:v>
                </c:pt>
                <c:pt idx="116482">
                  <c:v>11646.6</c:v>
                </c:pt>
                <c:pt idx="116483">
                  <c:v>11646.7</c:v>
                </c:pt>
                <c:pt idx="116484">
                  <c:v>11646.8</c:v>
                </c:pt>
                <c:pt idx="116485">
                  <c:v>11646.9</c:v>
                </c:pt>
                <c:pt idx="116486">
                  <c:v>11647</c:v>
                </c:pt>
                <c:pt idx="116487">
                  <c:v>11647.1</c:v>
                </c:pt>
                <c:pt idx="116488">
                  <c:v>11647.2</c:v>
                </c:pt>
                <c:pt idx="116489">
                  <c:v>11647.3</c:v>
                </c:pt>
                <c:pt idx="116490">
                  <c:v>11647.4</c:v>
                </c:pt>
                <c:pt idx="116491">
                  <c:v>11647.5</c:v>
                </c:pt>
                <c:pt idx="116492">
                  <c:v>11647.6</c:v>
                </c:pt>
                <c:pt idx="116493">
                  <c:v>11647.7</c:v>
                </c:pt>
                <c:pt idx="116494">
                  <c:v>11647.8</c:v>
                </c:pt>
                <c:pt idx="116495">
                  <c:v>11647.9</c:v>
                </c:pt>
                <c:pt idx="116496">
                  <c:v>11648</c:v>
                </c:pt>
                <c:pt idx="116497">
                  <c:v>11648.1</c:v>
                </c:pt>
                <c:pt idx="116498">
                  <c:v>11648.2</c:v>
                </c:pt>
                <c:pt idx="116499">
                  <c:v>11648.3</c:v>
                </c:pt>
                <c:pt idx="116500">
                  <c:v>11648.4</c:v>
                </c:pt>
                <c:pt idx="116501">
                  <c:v>11648.5</c:v>
                </c:pt>
                <c:pt idx="116502">
                  <c:v>11648.6</c:v>
                </c:pt>
                <c:pt idx="116503">
                  <c:v>11648.7</c:v>
                </c:pt>
                <c:pt idx="116504">
                  <c:v>11648.8</c:v>
                </c:pt>
                <c:pt idx="116505">
                  <c:v>11648.9</c:v>
                </c:pt>
                <c:pt idx="116506">
                  <c:v>11649</c:v>
                </c:pt>
                <c:pt idx="116507">
                  <c:v>11649.1</c:v>
                </c:pt>
                <c:pt idx="116508">
                  <c:v>11649.2</c:v>
                </c:pt>
                <c:pt idx="116509">
                  <c:v>11649.3</c:v>
                </c:pt>
                <c:pt idx="116510">
                  <c:v>11649.4</c:v>
                </c:pt>
                <c:pt idx="116511">
                  <c:v>11649.5</c:v>
                </c:pt>
                <c:pt idx="116512">
                  <c:v>11649.6</c:v>
                </c:pt>
                <c:pt idx="116513">
                  <c:v>11649.7</c:v>
                </c:pt>
                <c:pt idx="116514">
                  <c:v>11649.8</c:v>
                </c:pt>
                <c:pt idx="116515">
                  <c:v>11649.9</c:v>
                </c:pt>
                <c:pt idx="116516">
                  <c:v>11650</c:v>
                </c:pt>
                <c:pt idx="116517">
                  <c:v>11650.1</c:v>
                </c:pt>
                <c:pt idx="116518">
                  <c:v>11650.2</c:v>
                </c:pt>
                <c:pt idx="116519">
                  <c:v>11650.3</c:v>
                </c:pt>
                <c:pt idx="116520">
                  <c:v>11650.4</c:v>
                </c:pt>
                <c:pt idx="116521">
                  <c:v>11650.5</c:v>
                </c:pt>
                <c:pt idx="116522">
                  <c:v>11650.6</c:v>
                </c:pt>
                <c:pt idx="116523">
                  <c:v>11650.7</c:v>
                </c:pt>
                <c:pt idx="116524">
                  <c:v>11650.8</c:v>
                </c:pt>
                <c:pt idx="116525">
                  <c:v>11650.9</c:v>
                </c:pt>
                <c:pt idx="116526">
                  <c:v>11651</c:v>
                </c:pt>
                <c:pt idx="116527">
                  <c:v>11651.1</c:v>
                </c:pt>
                <c:pt idx="116528">
                  <c:v>11651.2</c:v>
                </c:pt>
                <c:pt idx="116529">
                  <c:v>11651.3</c:v>
                </c:pt>
                <c:pt idx="116530">
                  <c:v>11651.4</c:v>
                </c:pt>
                <c:pt idx="116531">
                  <c:v>11651.5</c:v>
                </c:pt>
                <c:pt idx="116532">
                  <c:v>11651.6</c:v>
                </c:pt>
                <c:pt idx="116533">
                  <c:v>11651.7</c:v>
                </c:pt>
                <c:pt idx="116534">
                  <c:v>11651.8</c:v>
                </c:pt>
                <c:pt idx="116535">
                  <c:v>11651.9</c:v>
                </c:pt>
                <c:pt idx="116536">
                  <c:v>11652</c:v>
                </c:pt>
                <c:pt idx="116537">
                  <c:v>11652.1</c:v>
                </c:pt>
                <c:pt idx="116538">
                  <c:v>11652.2</c:v>
                </c:pt>
                <c:pt idx="116539">
                  <c:v>11652.3</c:v>
                </c:pt>
                <c:pt idx="116540">
                  <c:v>11652.4</c:v>
                </c:pt>
                <c:pt idx="116541">
                  <c:v>11652.5</c:v>
                </c:pt>
                <c:pt idx="116542">
                  <c:v>11652.6</c:v>
                </c:pt>
                <c:pt idx="116543">
                  <c:v>11652.7</c:v>
                </c:pt>
                <c:pt idx="116544">
                  <c:v>11652.8</c:v>
                </c:pt>
                <c:pt idx="116545">
                  <c:v>11652.9</c:v>
                </c:pt>
                <c:pt idx="116546">
                  <c:v>11653</c:v>
                </c:pt>
                <c:pt idx="116547">
                  <c:v>11653.1</c:v>
                </c:pt>
                <c:pt idx="116548">
                  <c:v>11653.2</c:v>
                </c:pt>
                <c:pt idx="116549">
                  <c:v>11653.3</c:v>
                </c:pt>
                <c:pt idx="116550">
                  <c:v>11653.4</c:v>
                </c:pt>
                <c:pt idx="116551">
                  <c:v>11653.5</c:v>
                </c:pt>
                <c:pt idx="116552">
                  <c:v>11653.6</c:v>
                </c:pt>
                <c:pt idx="116553">
                  <c:v>11653.7</c:v>
                </c:pt>
                <c:pt idx="116554">
                  <c:v>11653.8</c:v>
                </c:pt>
                <c:pt idx="116555">
                  <c:v>11653.9</c:v>
                </c:pt>
                <c:pt idx="116556">
                  <c:v>11654</c:v>
                </c:pt>
                <c:pt idx="116557">
                  <c:v>11654.1</c:v>
                </c:pt>
                <c:pt idx="116558">
                  <c:v>11654.2</c:v>
                </c:pt>
                <c:pt idx="116559">
                  <c:v>11654.3</c:v>
                </c:pt>
                <c:pt idx="116560">
                  <c:v>11654.4</c:v>
                </c:pt>
                <c:pt idx="116561">
                  <c:v>11654.5</c:v>
                </c:pt>
                <c:pt idx="116562">
                  <c:v>11654.6</c:v>
                </c:pt>
                <c:pt idx="116563">
                  <c:v>11654.7</c:v>
                </c:pt>
                <c:pt idx="116564">
                  <c:v>11654.8</c:v>
                </c:pt>
                <c:pt idx="116565">
                  <c:v>11654.9</c:v>
                </c:pt>
                <c:pt idx="116566">
                  <c:v>11655</c:v>
                </c:pt>
                <c:pt idx="116567">
                  <c:v>11655.1</c:v>
                </c:pt>
                <c:pt idx="116568">
                  <c:v>11655.2</c:v>
                </c:pt>
                <c:pt idx="116569">
                  <c:v>11655.3</c:v>
                </c:pt>
                <c:pt idx="116570">
                  <c:v>11655.4</c:v>
                </c:pt>
                <c:pt idx="116571">
                  <c:v>11655.5</c:v>
                </c:pt>
                <c:pt idx="116572">
                  <c:v>11655.6</c:v>
                </c:pt>
                <c:pt idx="116573">
                  <c:v>11655.7</c:v>
                </c:pt>
                <c:pt idx="116574">
                  <c:v>11655.8</c:v>
                </c:pt>
                <c:pt idx="116575">
                  <c:v>11655.9</c:v>
                </c:pt>
                <c:pt idx="116576">
                  <c:v>11656</c:v>
                </c:pt>
                <c:pt idx="116577">
                  <c:v>11656.1</c:v>
                </c:pt>
                <c:pt idx="116578">
                  <c:v>11656.2</c:v>
                </c:pt>
                <c:pt idx="116579">
                  <c:v>11656.3</c:v>
                </c:pt>
                <c:pt idx="116580">
                  <c:v>11656.4</c:v>
                </c:pt>
                <c:pt idx="116581">
                  <c:v>11656.5</c:v>
                </c:pt>
                <c:pt idx="116582">
                  <c:v>11656.6</c:v>
                </c:pt>
                <c:pt idx="116583">
                  <c:v>11656.7</c:v>
                </c:pt>
                <c:pt idx="116584">
                  <c:v>11656.8</c:v>
                </c:pt>
                <c:pt idx="116585">
                  <c:v>11656.9</c:v>
                </c:pt>
                <c:pt idx="116586">
                  <c:v>11657</c:v>
                </c:pt>
                <c:pt idx="116587">
                  <c:v>11657.1</c:v>
                </c:pt>
                <c:pt idx="116588">
                  <c:v>11657.2</c:v>
                </c:pt>
                <c:pt idx="116589">
                  <c:v>11657.3</c:v>
                </c:pt>
                <c:pt idx="116590">
                  <c:v>11657.4</c:v>
                </c:pt>
                <c:pt idx="116591">
                  <c:v>11657.5</c:v>
                </c:pt>
                <c:pt idx="116592">
                  <c:v>11657.6</c:v>
                </c:pt>
                <c:pt idx="116593">
                  <c:v>11657.7</c:v>
                </c:pt>
                <c:pt idx="116594">
                  <c:v>11657.8</c:v>
                </c:pt>
                <c:pt idx="116595">
                  <c:v>11657.9</c:v>
                </c:pt>
                <c:pt idx="116596">
                  <c:v>11658</c:v>
                </c:pt>
                <c:pt idx="116597">
                  <c:v>11658.1</c:v>
                </c:pt>
                <c:pt idx="116598">
                  <c:v>11658.2</c:v>
                </c:pt>
                <c:pt idx="116599">
                  <c:v>11658.3</c:v>
                </c:pt>
                <c:pt idx="116600">
                  <c:v>11658.4</c:v>
                </c:pt>
                <c:pt idx="116601">
                  <c:v>11658.5</c:v>
                </c:pt>
                <c:pt idx="116602">
                  <c:v>11658.6</c:v>
                </c:pt>
                <c:pt idx="116603">
                  <c:v>11658.7</c:v>
                </c:pt>
                <c:pt idx="116604">
                  <c:v>11658.8</c:v>
                </c:pt>
                <c:pt idx="116605">
                  <c:v>11658.9</c:v>
                </c:pt>
                <c:pt idx="116606">
                  <c:v>11659</c:v>
                </c:pt>
                <c:pt idx="116607">
                  <c:v>11659.1</c:v>
                </c:pt>
                <c:pt idx="116608">
                  <c:v>11659.2</c:v>
                </c:pt>
                <c:pt idx="116609">
                  <c:v>11659.3</c:v>
                </c:pt>
                <c:pt idx="116610">
                  <c:v>11659.4</c:v>
                </c:pt>
                <c:pt idx="116611">
                  <c:v>11659.5</c:v>
                </c:pt>
                <c:pt idx="116612">
                  <c:v>11659.6</c:v>
                </c:pt>
                <c:pt idx="116613">
                  <c:v>11659.7</c:v>
                </c:pt>
                <c:pt idx="116614">
                  <c:v>11659.8</c:v>
                </c:pt>
                <c:pt idx="116615">
                  <c:v>11659.9</c:v>
                </c:pt>
                <c:pt idx="116616">
                  <c:v>11660</c:v>
                </c:pt>
                <c:pt idx="116617">
                  <c:v>11660.1</c:v>
                </c:pt>
                <c:pt idx="116618">
                  <c:v>11660.2</c:v>
                </c:pt>
                <c:pt idx="116619">
                  <c:v>11660.3</c:v>
                </c:pt>
                <c:pt idx="116620">
                  <c:v>11660.4</c:v>
                </c:pt>
                <c:pt idx="116621">
                  <c:v>11660.5</c:v>
                </c:pt>
                <c:pt idx="116622">
                  <c:v>11660.6</c:v>
                </c:pt>
                <c:pt idx="116623">
                  <c:v>11660.7</c:v>
                </c:pt>
                <c:pt idx="116624">
                  <c:v>11660.8</c:v>
                </c:pt>
                <c:pt idx="116625">
                  <c:v>11660.9</c:v>
                </c:pt>
                <c:pt idx="116626">
                  <c:v>11661</c:v>
                </c:pt>
                <c:pt idx="116627">
                  <c:v>11661.1</c:v>
                </c:pt>
                <c:pt idx="116628">
                  <c:v>11661.2</c:v>
                </c:pt>
                <c:pt idx="116629">
                  <c:v>11661.3</c:v>
                </c:pt>
                <c:pt idx="116630">
                  <c:v>11661.4</c:v>
                </c:pt>
                <c:pt idx="116631">
                  <c:v>11661.5</c:v>
                </c:pt>
                <c:pt idx="116632">
                  <c:v>11661.6</c:v>
                </c:pt>
                <c:pt idx="116633">
                  <c:v>11661.7</c:v>
                </c:pt>
                <c:pt idx="116634">
                  <c:v>11661.8</c:v>
                </c:pt>
                <c:pt idx="116635">
                  <c:v>11661.9</c:v>
                </c:pt>
                <c:pt idx="116636">
                  <c:v>11662</c:v>
                </c:pt>
                <c:pt idx="116637">
                  <c:v>11662.1</c:v>
                </c:pt>
                <c:pt idx="116638">
                  <c:v>11662.2</c:v>
                </c:pt>
                <c:pt idx="116639">
                  <c:v>11662.3</c:v>
                </c:pt>
                <c:pt idx="116640">
                  <c:v>11662.4</c:v>
                </c:pt>
                <c:pt idx="116641">
                  <c:v>11662.5</c:v>
                </c:pt>
                <c:pt idx="116642">
                  <c:v>11662.6</c:v>
                </c:pt>
                <c:pt idx="116643">
                  <c:v>11662.7</c:v>
                </c:pt>
                <c:pt idx="116644">
                  <c:v>11662.8</c:v>
                </c:pt>
                <c:pt idx="116645">
                  <c:v>11662.9</c:v>
                </c:pt>
                <c:pt idx="116646">
                  <c:v>11663</c:v>
                </c:pt>
                <c:pt idx="116647">
                  <c:v>11663.1</c:v>
                </c:pt>
                <c:pt idx="116648">
                  <c:v>11663.2</c:v>
                </c:pt>
                <c:pt idx="116649">
                  <c:v>11663.3</c:v>
                </c:pt>
                <c:pt idx="116650">
                  <c:v>11663.4</c:v>
                </c:pt>
                <c:pt idx="116651">
                  <c:v>11663.5</c:v>
                </c:pt>
                <c:pt idx="116652">
                  <c:v>11663.6</c:v>
                </c:pt>
                <c:pt idx="116653">
                  <c:v>11663.7</c:v>
                </c:pt>
                <c:pt idx="116654">
                  <c:v>11663.8</c:v>
                </c:pt>
                <c:pt idx="116655">
                  <c:v>11663.9</c:v>
                </c:pt>
                <c:pt idx="116656">
                  <c:v>11664</c:v>
                </c:pt>
                <c:pt idx="116657">
                  <c:v>11664.1</c:v>
                </c:pt>
                <c:pt idx="116658">
                  <c:v>11664.2</c:v>
                </c:pt>
                <c:pt idx="116659">
                  <c:v>11664.3</c:v>
                </c:pt>
                <c:pt idx="116660">
                  <c:v>11664.4</c:v>
                </c:pt>
                <c:pt idx="116661">
                  <c:v>11664.5</c:v>
                </c:pt>
                <c:pt idx="116662">
                  <c:v>11664.6</c:v>
                </c:pt>
                <c:pt idx="116663">
                  <c:v>11664.7</c:v>
                </c:pt>
                <c:pt idx="116664">
                  <c:v>11664.8</c:v>
                </c:pt>
                <c:pt idx="116665">
                  <c:v>11664.9</c:v>
                </c:pt>
                <c:pt idx="116666">
                  <c:v>11665</c:v>
                </c:pt>
                <c:pt idx="116667">
                  <c:v>11665.1</c:v>
                </c:pt>
                <c:pt idx="116668">
                  <c:v>11665.2</c:v>
                </c:pt>
                <c:pt idx="116669">
                  <c:v>11665.3</c:v>
                </c:pt>
                <c:pt idx="116670">
                  <c:v>11665.4</c:v>
                </c:pt>
                <c:pt idx="116671">
                  <c:v>11665.5</c:v>
                </c:pt>
                <c:pt idx="116672">
                  <c:v>11665.6</c:v>
                </c:pt>
                <c:pt idx="116673">
                  <c:v>11665.7</c:v>
                </c:pt>
                <c:pt idx="116674">
                  <c:v>11665.8</c:v>
                </c:pt>
                <c:pt idx="116675">
                  <c:v>11665.9</c:v>
                </c:pt>
                <c:pt idx="116676">
                  <c:v>11666</c:v>
                </c:pt>
                <c:pt idx="116677">
                  <c:v>11666.1</c:v>
                </c:pt>
                <c:pt idx="116678">
                  <c:v>11666.2</c:v>
                </c:pt>
                <c:pt idx="116679">
                  <c:v>11666.3</c:v>
                </c:pt>
                <c:pt idx="116680">
                  <c:v>11666.4</c:v>
                </c:pt>
                <c:pt idx="116681">
                  <c:v>11666.5</c:v>
                </c:pt>
                <c:pt idx="116682">
                  <c:v>11666.6</c:v>
                </c:pt>
                <c:pt idx="116683">
                  <c:v>11666.7</c:v>
                </c:pt>
                <c:pt idx="116684">
                  <c:v>11666.8</c:v>
                </c:pt>
                <c:pt idx="116685">
                  <c:v>11666.9</c:v>
                </c:pt>
                <c:pt idx="116686">
                  <c:v>11667</c:v>
                </c:pt>
                <c:pt idx="116687">
                  <c:v>11667.1</c:v>
                </c:pt>
                <c:pt idx="116688">
                  <c:v>11667.2</c:v>
                </c:pt>
                <c:pt idx="116689">
                  <c:v>11667.3</c:v>
                </c:pt>
                <c:pt idx="116690">
                  <c:v>11667.4</c:v>
                </c:pt>
                <c:pt idx="116691">
                  <c:v>11667.5</c:v>
                </c:pt>
                <c:pt idx="116692">
                  <c:v>11667.6</c:v>
                </c:pt>
                <c:pt idx="116693">
                  <c:v>11667.7</c:v>
                </c:pt>
                <c:pt idx="116694">
                  <c:v>11667.8</c:v>
                </c:pt>
                <c:pt idx="116695">
                  <c:v>11667.9</c:v>
                </c:pt>
                <c:pt idx="116696">
                  <c:v>11668</c:v>
                </c:pt>
                <c:pt idx="116697">
                  <c:v>11668.1</c:v>
                </c:pt>
                <c:pt idx="116698">
                  <c:v>11668.2</c:v>
                </c:pt>
                <c:pt idx="116699">
                  <c:v>11668.3</c:v>
                </c:pt>
                <c:pt idx="116700">
                  <c:v>11668.4</c:v>
                </c:pt>
                <c:pt idx="116701">
                  <c:v>11668.5</c:v>
                </c:pt>
                <c:pt idx="116702">
                  <c:v>11668.6</c:v>
                </c:pt>
                <c:pt idx="116703">
                  <c:v>11668.7</c:v>
                </c:pt>
                <c:pt idx="116704">
                  <c:v>11668.8</c:v>
                </c:pt>
                <c:pt idx="116705">
                  <c:v>11668.9</c:v>
                </c:pt>
                <c:pt idx="116706">
                  <c:v>11669</c:v>
                </c:pt>
                <c:pt idx="116707">
                  <c:v>11669.1</c:v>
                </c:pt>
                <c:pt idx="116708">
                  <c:v>11669.2</c:v>
                </c:pt>
                <c:pt idx="116709">
                  <c:v>11669.3</c:v>
                </c:pt>
                <c:pt idx="116710">
                  <c:v>11669.4</c:v>
                </c:pt>
                <c:pt idx="116711">
                  <c:v>11669.5</c:v>
                </c:pt>
                <c:pt idx="116712">
                  <c:v>11669.6</c:v>
                </c:pt>
                <c:pt idx="116713">
                  <c:v>11669.7</c:v>
                </c:pt>
                <c:pt idx="116714">
                  <c:v>11669.8</c:v>
                </c:pt>
                <c:pt idx="116715">
                  <c:v>11669.9</c:v>
                </c:pt>
                <c:pt idx="116716">
                  <c:v>11670</c:v>
                </c:pt>
                <c:pt idx="116717">
                  <c:v>11670.1</c:v>
                </c:pt>
                <c:pt idx="116718">
                  <c:v>11670.2</c:v>
                </c:pt>
                <c:pt idx="116719">
                  <c:v>11670.3</c:v>
                </c:pt>
                <c:pt idx="116720">
                  <c:v>11670.4</c:v>
                </c:pt>
                <c:pt idx="116721">
                  <c:v>11670.5</c:v>
                </c:pt>
                <c:pt idx="116722">
                  <c:v>11670.6</c:v>
                </c:pt>
                <c:pt idx="116723">
                  <c:v>11670.7</c:v>
                </c:pt>
                <c:pt idx="116724">
                  <c:v>11670.8</c:v>
                </c:pt>
                <c:pt idx="116725">
                  <c:v>11670.9</c:v>
                </c:pt>
                <c:pt idx="116726">
                  <c:v>11671</c:v>
                </c:pt>
                <c:pt idx="116727">
                  <c:v>11671.1</c:v>
                </c:pt>
                <c:pt idx="116728">
                  <c:v>11671.2</c:v>
                </c:pt>
                <c:pt idx="116729">
                  <c:v>11671.3</c:v>
                </c:pt>
                <c:pt idx="116730">
                  <c:v>11671.4</c:v>
                </c:pt>
                <c:pt idx="116731">
                  <c:v>11671.5</c:v>
                </c:pt>
                <c:pt idx="116732">
                  <c:v>11671.6</c:v>
                </c:pt>
                <c:pt idx="116733">
                  <c:v>11671.7</c:v>
                </c:pt>
                <c:pt idx="116734">
                  <c:v>11671.8</c:v>
                </c:pt>
                <c:pt idx="116735">
                  <c:v>11671.9</c:v>
                </c:pt>
                <c:pt idx="116736">
                  <c:v>11672</c:v>
                </c:pt>
                <c:pt idx="116737">
                  <c:v>11672.1</c:v>
                </c:pt>
                <c:pt idx="116738">
                  <c:v>11672.2</c:v>
                </c:pt>
                <c:pt idx="116739">
                  <c:v>11672.3</c:v>
                </c:pt>
                <c:pt idx="116740">
                  <c:v>11672.4</c:v>
                </c:pt>
                <c:pt idx="116741">
                  <c:v>11672.5</c:v>
                </c:pt>
                <c:pt idx="116742">
                  <c:v>11672.6</c:v>
                </c:pt>
                <c:pt idx="116743">
                  <c:v>11672.7</c:v>
                </c:pt>
                <c:pt idx="116744">
                  <c:v>11672.8</c:v>
                </c:pt>
                <c:pt idx="116745">
                  <c:v>11672.9</c:v>
                </c:pt>
                <c:pt idx="116746">
                  <c:v>11673</c:v>
                </c:pt>
                <c:pt idx="116747">
                  <c:v>11673.1</c:v>
                </c:pt>
                <c:pt idx="116748">
                  <c:v>11673.2</c:v>
                </c:pt>
                <c:pt idx="116749">
                  <c:v>11673.3</c:v>
                </c:pt>
                <c:pt idx="116750">
                  <c:v>11673.4</c:v>
                </c:pt>
                <c:pt idx="116751">
                  <c:v>11673.5</c:v>
                </c:pt>
                <c:pt idx="116752">
                  <c:v>11673.6</c:v>
                </c:pt>
                <c:pt idx="116753">
                  <c:v>11673.7</c:v>
                </c:pt>
                <c:pt idx="116754">
                  <c:v>11673.8</c:v>
                </c:pt>
                <c:pt idx="116755">
                  <c:v>11673.9</c:v>
                </c:pt>
                <c:pt idx="116756">
                  <c:v>11674</c:v>
                </c:pt>
                <c:pt idx="116757">
                  <c:v>11674.1</c:v>
                </c:pt>
                <c:pt idx="116758">
                  <c:v>11674.2</c:v>
                </c:pt>
                <c:pt idx="116759">
                  <c:v>11674.3</c:v>
                </c:pt>
                <c:pt idx="116760">
                  <c:v>11674.4</c:v>
                </c:pt>
                <c:pt idx="116761">
                  <c:v>11674.5</c:v>
                </c:pt>
                <c:pt idx="116762">
                  <c:v>11674.6</c:v>
                </c:pt>
                <c:pt idx="116763">
                  <c:v>11674.7</c:v>
                </c:pt>
                <c:pt idx="116764">
                  <c:v>11674.8</c:v>
                </c:pt>
                <c:pt idx="116765">
                  <c:v>11674.9</c:v>
                </c:pt>
                <c:pt idx="116766">
                  <c:v>11675</c:v>
                </c:pt>
                <c:pt idx="116767">
                  <c:v>11675.1</c:v>
                </c:pt>
                <c:pt idx="116768">
                  <c:v>11675.2</c:v>
                </c:pt>
                <c:pt idx="116769">
                  <c:v>11675.3</c:v>
                </c:pt>
                <c:pt idx="116770">
                  <c:v>11675.4</c:v>
                </c:pt>
                <c:pt idx="116771">
                  <c:v>11675.5</c:v>
                </c:pt>
                <c:pt idx="116772">
                  <c:v>11675.6</c:v>
                </c:pt>
                <c:pt idx="116773">
                  <c:v>11675.7</c:v>
                </c:pt>
                <c:pt idx="116774">
                  <c:v>11675.8</c:v>
                </c:pt>
                <c:pt idx="116775">
                  <c:v>11675.9</c:v>
                </c:pt>
                <c:pt idx="116776">
                  <c:v>11676</c:v>
                </c:pt>
                <c:pt idx="116777">
                  <c:v>11676.1</c:v>
                </c:pt>
                <c:pt idx="116778">
                  <c:v>11676.2</c:v>
                </c:pt>
                <c:pt idx="116779">
                  <c:v>11676.3</c:v>
                </c:pt>
                <c:pt idx="116780">
                  <c:v>11676.4</c:v>
                </c:pt>
                <c:pt idx="116781">
                  <c:v>11676.5</c:v>
                </c:pt>
                <c:pt idx="116782">
                  <c:v>11676.6</c:v>
                </c:pt>
                <c:pt idx="116783">
                  <c:v>11676.7</c:v>
                </c:pt>
                <c:pt idx="116784">
                  <c:v>11676.8</c:v>
                </c:pt>
                <c:pt idx="116785">
                  <c:v>11676.9</c:v>
                </c:pt>
                <c:pt idx="116786">
                  <c:v>11677</c:v>
                </c:pt>
                <c:pt idx="116787">
                  <c:v>11677.1</c:v>
                </c:pt>
                <c:pt idx="116788">
                  <c:v>11677.2</c:v>
                </c:pt>
                <c:pt idx="116789">
                  <c:v>11677.3</c:v>
                </c:pt>
                <c:pt idx="116790">
                  <c:v>11677.4</c:v>
                </c:pt>
                <c:pt idx="116791">
                  <c:v>11677.5</c:v>
                </c:pt>
                <c:pt idx="116792">
                  <c:v>11677.6</c:v>
                </c:pt>
                <c:pt idx="116793">
                  <c:v>11677.7</c:v>
                </c:pt>
                <c:pt idx="116794">
                  <c:v>11677.8</c:v>
                </c:pt>
                <c:pt idx="116795">
                  <c:v>11677.9</c:v>
                </c:pt>
                <c:pt idx="116796">
                  <c:v>11678</c:v>
                </c:pt>
                <c:pt idx="116797">
                  <c:v>11678.1</c:v>
                </c:pt>
                <c:pt idx="116798">
                  <c:v>11678.2</c:v>
                </c:pt>
                <c:pt idx="116799">
                  <c:v>11678.3</c:v>
                </c:pt>
                <c:pt idx="116800">
                  <c:v>11678.4</c:v>
                </c:pt>
                <c:pt idx="116801">
                  <c:v>11678.5</c:v>
                </c:pt>
                <c:pt idx="116802">
                  <c:v>11678.6</c:v>
                </c:pt>
                <c:pt idx="116803">
                  <c:v>11678.7</c:v>
                </c:pt>
                <c:pt idx="116804">
                  <c:v>11678.8</c:v>
                </c:pt>
                <c:pt idx="116805">
                  <c:v>11678.9</c:v>
                </c:pt>
                <c:pt idx="116806">
                  <c:v>11679</c:v>
                </c:pt>
                <c:pt idx="116807">
                  <c:v>11679.1</c:v>
                </c:pt>
                <c:pt idx="116808">
                  <c:v>11679.2</c:v>
                </c:pt>
                <c:pt idx="116809">
                  <c:v>11679.3</c:v>
                </c:pt>
                <c:pt idx="116810">
                  <c:v>11679.4</c:v>
                </c:pt>
                <c:pt idx="116811">
                  <c:v>11679.5</c:v>
                </c:pt>
                <c:pt idx="116812">
                  <c:v>11679.6</c:v>
                </c:pt>
                <c:pt idx="116813">
                  <c:v>11679.7</c:v>
                </c:pt>
                <c:pt idx="116814">
                  <c:v>11679.8</c:v>
                </c:pt>
                <c:pt idx="116815">
                  <c:v>11679.9</c:v>
                </c:pt>
                <c:pt idx="116816">
                  <c:v>11680</c:v>
                </c:pt>
                <c:pt idx="116817">
                  <c:v>11680.1</c:v>
                </c:pt>
                <c:pt idx="116818">
                  <c:v>11680.2</c:v>
                </c:pt>
                <c:pt idx="116819">
                  <c:v>11680.3</c:v>
                </c:pt>
                <c:pt idx="116820">
                  <c:v>11680.4</c:v>
                </c:pt>
                <c:pt idx="116821">
                  <c:v>11680.5</c:v>
                </c:pt>
                <c:pt idx="116822">
                  <c:v>11680.6</c:v>
                </c:pt>
                <c:pt idx="116823">
                  <c:v>11680.7</c:v>
                </c:pt>
                <c:pt idx="116824">
                  <c:v>11680.8</c:v>
                </c:pt>
                <c:pt idx="116825">
                  <c:v>11680.9</c:v>
                </c:pt>
                <c:pt idx="116826">
                  <c:v>11681</c:v>
                </c:pt>
                <c:pt idx="116827">
                  <c:v>11681.1</c:v>
                </c:pt>
                <c:pt idx="116828">
                  <c:v>11681.2</c:v>
                </c:pt>
                <c:pt idx="116829">
                  <c:v>11681.3</c:v>
                </c:pt>
                <c:pt idx="116830">
                  <c:v>11681.4</c:v>
                </c:pt>
                <c:pt idx="116831">
                  <c:v>11681.5</c:v>
                </c:pt>
                <c:pt idx="116832">
                  <c:v>11681.6</c:v>
                </c:pt>
                <c:pt idx="116833">
                  <c:v>11681.7</c:v>
                </c:pt>
                <c:pt idx="116834">
                  <c:v>11681.8</c:v>
                </c:pt>
                <c:pt idx="116835">
                  <c:v>11681.9</c:v>
                </c:pt>
                <c:pt idx="116836">
                  <c:v>11682</c:v>
                </c:pt>
                <c:pt idx="116837">
                  <c:v>11682.1</c:v>
                </c:pt>
                <c:pt idx="116838">
                  <c:v>11682.2</c:v>
                </c:pt>
                <c:pt idx="116839">
                  <c:v>11682.3</c:v>
                </c:pt>
                <c:pt idx="116840">
                  <c:v>11682.4</c:v>
                </c:pt>
                <c:pt idx="116841">
                  <c:v>11682.5</c:v>
                </c:pt>
                <c:pt idx="116842">
                  <c:v>11682.6</c:v>
                </c:pt>
                <c:pt idx="116843">
                  <c:v>11682.7</c:v>
                </c:pt>
                <c:pt idx="116844">
                  <c:v>11682.8</c:v>
                </c:pt>
                <c:pt idx="116845">
                  <c:v>11682.9</c:v>
                </c:pt>
                <c:pt idx="116846">
                  <c:v>11683</c:v>
                </c:pt>
                <c:pt idx="116847">
                  <c:v>11683.1</c:v>
                </c:pt>
                <c:pt idx="116848">
                  <c:v>11683.2</c:v>
                </c:pt>
                <c:pt idx="116849">
                  <c:v>11683.3</c:v>
                </c:pt>
                <c:pt idx="116850">
                  <c:v>11683.4</c:v>
                </c:pt>
                <c:pt idx="116851">
                  <c:v>11683.5</c:v>
                </c:pt>
                <c:pt idx="116852">
                  <c:v>11683.6</c:v>
                </c:pt>
                <c:pt idx="116853">
                  <c:v>11683.7</c:v>
                </c:pt>
                <c:pt idx="116854">
                  <c:v>11683.8</c:v>
                </c:pt>
                <c:pt idx="116855">
                  <c:v>11683.9</c:v>
                </c:pt>
                <c:pt idx="116856">
                  <c:v>11684</c:v>
                </c:pt>
                <c:pt idx="116857">
                  <c:v>11684.1</c:v>
                </c:pt>
                <c:pt idx="116858">
                  <c:v>11684.2</c:v>
                </c:pt>
                <c:pt idx="116859">
                  <c:v>11684.3</c:v>
                </c:pt>
                <c:pt idx="116860">
                  <c:v>11684.4</c:v>
                </c:pt>
                <c:pt idx="116861">
                  <c:v>11684.5</c:v>
                </c:pt>
                <c:pt idx="116862">
                  <c:v>11684.6</c:v>
                </c:pt>
                <c:pt idx="116863">
                  <c:v>11684.7</c:v>
                </c:pt>
                <c:pt idx="116864">
                  <c:v>11684.8</c:v>
                </c:pt>
                <c:pt idx="116865">
                  <c:v>11684.9</c:v>
                </c:pt>
                <c:pt idx="116866">
                  <c:v>11685</c:v>
                </c:pt>
                <c:pt idx="116867">
                  <c:v>11685.1</c:v>
                </c:pt>
                <c:pt idx="116868">
                  <c:v>11685.2</c:v>
                </c:pt>
                <c:pt idx="116869">
                  <c:v>11685.3</c:v>
                </c:pt>
                <c:pt idx="116870">
                  <c:v>11685.4</c:v>
                </c:pt>
                <c:pt idx="116871">
                  <c:v>11685.5</c:v>
                </c:pt>
                <c:pt idx="116872">
                  <c:v>11685.6</c:v>
                </c:pt>
                <c:pt idx="116873">
                  <c:v>11685.7</c:v>
                </c:pt>
                <c:pt idx="116874">
                  <c:v>11685.8</c:v>
                </c:pt>
                <c:pt idx="116875">
                  <c:v>11685.9</c:v>
                </c:pt>
                <c:pt idx="116876">
                  <c:v>11686</c:v>
                </c:pt>
                <c:pt idx="116877">
                  <c:v>11686.1</c:v>
                </c:pt>
                <c:pt idx="116878">
                  <c:v>11686.2</c:v>
                </c:pt>
                <c:pt idx="116879">
                  <c:v>11686.3</c:v>
                </c:pt>
                <c:pt idx="116880">
                  <c:v>11686.4</c:v>
                </c:pt>
                <c:pt idx="116881">
                  <c:v>11686.5</c:v>
                </c:pt>
                <c:pt idx="116882">
                  <c:v>11686.6</c:v>
                </c:pt>
                <c:pt idx="116883">
                  <c:v>11686.7</c:v>
                </c:pt>
                <c:pt idx="116884">
                  <c:v>11686.8</c:v>
                </c:pt>
                <c:pt idx="116885">
                  <c:v>11686.9</c:v>
                </c:pt>
                <c:pt idx="116886">
                  <c:v>11687</c:v>
                </c:pt>
                <c:pt idx="116887">
                  <c:v>11687.1</c:v>
                </c:pt>
                <c:pt idx="116888">
                  <c:v>11687.2</c:v>
                </c:pt>
                <c:pt idx="116889">
                  <c:v>11687.3</c:v>
                </c:pt>
                <c:pt idx="116890">
                  <c:v>11687.4</c:v>
                </c:pt>
                <c:pt idx="116891">
                  <c:v>11687.5</c:v>
                </c:pt>
                <c:pt idx="116892">
                  <c:v>11687.6</c:v>
                </c:pt>
                <c:pt idx="116893">
                  <c:v>11687.7</c:v>
                </c:pt>
                <c:pt idx="116894">
                  <c:v>11687.8</c:v>
                </c:pt>
                <c:pt idx="116895">
                  <c:v>11687.9</c:v>
                </c:pt>
                <c:pt idx="116896">
                  <c:v>11688</c:v>
                </c:pt>
                <c:pt idx="116897">
                  <c:v>11688.1</c:v>
                </c:pt>
                <c:pt idx="116898">
                  <c:v>11688.2</c:v>
                </c:pt>
                <c:pt idx="116899">
                  <c:v>11688.3</c:v>
                </c:pt>
                <c:pt idx="116900">
                  <c:v>11688.4</c:v>
                </c:pt>
                <c:pt idx="116901">
                  <c:v>11688.5</c:v>
                </c:pt>
                <c:pt idx="116902">
                  <c:v>11688.6</c:v>
                </c:pt>
                <c:pt idx="116903">
                  <c:v>11688.7</c:v>
                </c:pt>
                <c:pt idx="116904">
                  <c:v>11688.8</c:v>
                </c:pt>
                <c:pt idx="116905">
                  <c:v>11688.9</c:v>
                </c:pt>
                <c:pt idx="116906">
                  <c:v>11689</c:v>
                </c:pt>
                <c:pt idx="116907">
                  <c:v>11689.1</c:v>
                </c:pt>
                <c:pt idx="116908">
                  <c:v>11689.2</c:v>
                </c:pt>
                <c:pt idx="116909">
                  <c:v>11689.3</c:v>
                </c:pt>
                <c:pt idx="116910">
                  <c:v>11689.4</c:v>
                </c:pt>
                <c:pt idx="116911">
                  <c:v>11689.5</c:v>
                </c:pt>
                <c:pt idx="116912">
                  <c:v>11689.6</c:v>
                </c:pt>
                <c:pt idx="116913">
                  <c:v>11689.7</c:v>
                </c:pt>
                <c:pt idx="116914">
                  <c:v>11689.8</c:v>
                </c:pt>
                <c:pt idx="116915">
                  <c:v>11689.9</c:v>
                </c:pt>
                <c:pt idx="116916">
                  <c:v>11690</c:v>
                </c:pt>
                <c:pt idx="116917">
                  <c:v>11690.1</c:v>
                </c:pt>
                <c:pt idx="116918">
                  <c:v>11690.2</c:v>
                </c:pt>
                <c:pt idx="116919">
                  <c:v>11690.3</c:v>
                </c:pt>
                <c:pt idx="116920">
                  <c:v>11690.4</c:v>
                </c:pt>
                <c:pt idx="116921">
                  <c:v>11690.5</c:v>
                </c:pt>
                <c:pt idx="116922">
                  <c:v>11690.6</c:v>
                </c:pt>
                <c:pt idx="116923">
                  <c:v>11690.7</c:v>
                </c:pt>
                <c:pt idx="116924">
                  <c:v>11690.8</c:v>
                </c:pt>
                <c:pt idx="116925">
                  <c:v>11690.9</c:v>
                </c:pt>
                <c:pt idx="116926">
                  <c:v>11691</c:v>
                </c:pt>
                <c:pt idx="116927">
                  <c:v>11691.1</c:v>
                </c:pt>
                <c:pt idx="116928">
                  <c:v>11691.2</c:v>
                </c:pt>
                <c:pt idx="116929">
                  <c:v>11691.3</c:v>
                </c:pt>
                <c:pt idx="116930">
                  <c:v>11691.4</c:v>
                </c:pt>
                <c:pt idx="116931">
                  <c:v>11691.5</c:v>
                </c:pt>
                <c:pt idx="116932">
                  <c:v>11691.6</c:v>
                </c:pt>
                <c:pt idx="116933">
                  <c:v>11691.7</c:v>
                </c:pt>
                <c:pt idx="116934">
                  <c:v>11691.8</c:v>
                </c:pt>
                <c:pt idx="116935">
                  <c:v>11691.9</c:v>
                </c:pt>
                <c:pt idx="116936">
                  <c:v>11692</c:v>
                </c:pt>
                <c:pt idx="116937">
                  <c:v>11692.1</c:v>
                </c:pt>
                <c:pt idx="116938">
                  <c:v>11692.2</c:v>
                </c:pt>
                <c:pt idx="116939">
                  <c:v>11692.3</c:v>
                </c:pt>
                <c:pt idx="116940">
                  <c:v>11692.4</c:v>
                </c:pt>
                <c:pt idx="116941">
                  <c:v>11692.5</c:v>
                </c:pt>
                <c:pt idx="116942">
                  <c:v>11692.6</c:v>
                </c:pt>
                <c:pt idx="116943">
                  <c:v>11692.7</c:v>
                </c:pt>
                <c:pt idx="116944">
                  <c:v>11692.8</c:v>
                </c:pt>
                <c:pt idx="116945">
                  <c:v>11692.9</c:v>
                </c:pt>
                <c:pt idx="116946">
                  <c:v>11693</c:v>
                </c:pt>
                <c:pt idx="116947">
                  <c:v>11693.1</c:v>
                </c:pt>
                <c:pt idx="116948">
                  <c:v>11693.2</c:v>
                </c:pt>
                <c:pt idx="116949">
                  <c:v>11693.3</c:v>
                </c:pt>
                <c:pt idx="116950">
                  <c:v>11693.4</c:v>
                </c:pt>
                <c:pt idx="116951">
                  <c:v>11693.5</c:v>
                </c:pt>
                <c:pt idx="116952">
                  <c:v>11693.6</c:v>
                </c:pt>
                <c:pt idx="116953">
                  <c:v>11693.7</c:v>
                </c:pt>
                <c:pt idx="116954">
                  <c:v>11693.8</c:v>
                </c:pt>
                <c:pt idx="116955">
                  <c:v>11693.9</c:v>
                </c:pt>
                <c:pt idx="116956">
                  <c:v>11694</c:v>
                </c:pt>
                <c:pt idx="116957">
                  <c:v>11694.1</c:v>
                </c:pt>
                <c:pt idx="116958">
                  <c:v>11694.2</c:v>
                </c:pt>
                <c:pt idx="116959">
                  <c:v>11694.3</c:v>
                </c:pt>
                <c:pt idx="116960">
                  <c:v>11694.4</c:v>
                </c:pt>
                <c:pt idx="116961">
                  <c:v>11694.5</c:v>
                </c:pt>
                <c:pt idx="116962">
                  <c:v>11694.6</c:v>
                </c:pt>
                <c:pt idx="116963">
                  <c:v>11694.7</c:v>
                </c:pt>
                <c:pt idx="116964">
                  <c:v>11694.8</c:v>
                </c:pt>
                <c:pt idx="116965">
                  <c:v>11694.9</c:v>
                </c:pt>
                <c:pt idx="116966">
                  <c:v>11695</c:v>
                </c:pt>
                <c:pt idx="116967">
                  <c:v>11695.1</c:v>
                </c:pt>
                <c:pt idx="116968">
                  <c:v>11695.2</c:v>
                </c:pt>
                <c:pt idx="116969">
                  <c:v>11695.3</c:v>
                </c:pt>
                <c:pt idx="116970">
                  <c:v>11695.4</c:v>
                </c:pt>
                <c:pt idx="116971">
                  <c:v>11695.5</c:v>
                </c:pt>
                <c:pt idx="116972">
                  <c:v>11695.6</c:v>
                </c:pt>
                <c:pt idx="116973">
                  <c:v>11695.7</c:v>
                </c:pt>
                <c:pt idx="116974">
                  <c:v>11695.8</c:v>
                </c:pt>
                <c:pt idx="116975">
                  <c:v>11695.9</c:v>
                </c:pt>
                <c:pt idx="116976">
                  <c:v>11696</c:v>
                </c:pt>
                <c:pt idx="116977">
                  <c:v>11696.1</c:v>
                </c:pt>
                <c:pt idx="116978">
                  <c:v>11696.2</c:v>
                </c:pt>
                <c:pt idx="116979">
                  <c:v>11696.3</c:v>
                </c:pt>
                <c:pt idx="116980">
                  <c:v>11696.4</c:v>
                </c:pt>
                <c:pt idx="116981">
                  <c:v>11696.5</c:v>
                </c:pt>
                <c:pt idx="116982">
                  <c:v>11696.6</c:v>
                </c:pt>
                <c:pt idx="116983">
                  <c:v>11696.7</c:v>
                </c:pt>
                <c:pt idx="116984">
                  <c:v>11696.8</c:v>
                </c:pt>
                <c:pt idx="116985">
                  <c:v>11696.9</c:v>
                </c:pt>
                <c:pt idx="116986">
                  <c:v>11697</c:v>
                </c:pt>
                <c:pt idx="116987">
                  <c:v>11697.1</c:v>
                </c:pt>
                <c:pt idx="116988">
                  <c:v>11697.2</c:v>
                </c:pt>
                <c:pt idx="116989">
                  <c:v>11697.3</c:v>
                </c:pt>
                <c:pt idx="116990">
                  <c:v>11697.4</c:v>
                </c:pt>
                <c:pt idx="116991">
                  <c:v>11697.5</c:v>
                </c:pt>
                <c:pt idx="116992">
                  <c:v>11697.6</c:v>
                </c:pt>
                <c:pt idx="116993">
                  <c:v>11697.7</c:v>
                </c:pt>
                <c:pt idx="116994">
                  <c:v>11697.8</c:v>
                </c:pt>
                <c:pt idx="116995">
                  <c:v>11697.9</c:v>
                </c:pt>
                <c:pt idx="116996">
                  <c:v>11698</c:v>
                </c:pt>
                <c:pt idx="116997">
                  <c:v>11698.1</c:v>
                </c:pt>
                <c:pt idx="116998">
                  <c:v>11698.2</c:v>
                </c:pt>
                <c:pt idx="116999">
                  <c:v>11698.3</c:v>
                </c:pt>
                <c:pt idx="117000">
                  <c:v>11698.4</c:v>
                </c:pt>
                <c:pt idx="117001">
                  <c:v>11698.5</c:v>
                </c:pt>
                <c:pt idx="117002">
                  <c:v>11698.6</c:v>
                </c:pt>
                <c:pt idx="117003">
                  <c:v>11698.7</c:v>
                </c:pt>
                <c:pt idx="117004">
                  <c:v>11698.8</c:v>
                </c:pt>
                <c:pt idx="117005">
                  <c:v>11698.9</c:v>
                </c:pt>
                <c:pt idx="117006">
                  <c:v>11699</c:v>
                </c:pt>
                <c:pt idx="117007">
                  <c:v>11699.1</c:v>
                </c:pt>
                <c:pt idx="117008">
                  <c:v>11699.2</c:v>
                </c:pt>
                <c:pt idx="117009">
                  <c:v>11699.3</c:v>
                </c:pt>
                <c:pt idx="117010">
                  <c:v>11699.4</c:v>
                </c:pt>
                <c:pt idx="117011">
                  <c:v>11699.5</c:v>
                </c:pt>
                <c:pt idx="117012">
                  <c:v>11699.6</c:v>
                </c:pt>
                <c:pt idx="117013">
                  <c:v>11699.7</c:v>
                </c:pt>
                <c:pt idx="117014">
                  <c:v>11699.8</c:v>
                </c:pt>
                <c:pt idx="117015">
                  <c:v>11699.9</c:v>
                </c:pt>
                <c:pt idx="117016">
                  <c:v>11700</c:v>
                </c:pt>
                <c:pt idx="117017">
                  <c:v>11700.1</c:v>
                </c:pt>
                <c:pt idx="117018">
                  <c:v>11700.2</c:v>
                </c:pt>
                <c:pt idx="117019">
                  <c:v>11700.3</c:v>
                </c:pt>
                <c:pt idx="117020">
                  <c:v>11700.4</c:v>
                </c:pt>
                <c:pt idx="117021">
                  <c:v>11700.5</c:v>
                </c:pt>
                <c:pt idx="117022">
                  <c:v>11700.6</c:v>
                </c:pt>
                <c:pt idx="117023">
                  <c:v>11700.7</c:v>
                </c:pt>
                <c:pt idx="117024">
                  <c:v>11700.8</c:v>
                </c:pt>
                <c:pt idx="117025">
                  <c:v>11700.9</c:v>
                </c:pt>
                <c:pt idx="117026">
                  <c:v>11701</c:v>
                </c:pt>
                <c:pt idx="117027">
                  <c:v>11701.1</c:v>
                </c:pt>
                <c:pt idx="117028">
                  <c:v>11701.2</c:v>
                </c:pt>
                <c:pt idx="117029">
                  <c:v>11701.3</c:v>
                </c:pt>
                <c:pt idx="117030">
                  <c:v>11701.4</c:v>
                </c:pt>
                <c:pt idx="117031">
                  <c:v>11701.5</c:v>
                </c:pt>
                <c:pt idx="117032">
                  <c:v>11701.6</c:v>
                </c:pt>
                <c:pt idx="117033">
                  <c:v>11701.7</c:v>
                </c:pt>
                <c:pt idx="117034">
                  <c:v>11701.8</c:v>
                </c:pt>
                <c:pt idx="117035">
                  <c:v>11701.9</c:v>
                </c:pt>
                <c:pt idx="117036">
                  <c:v>11702</c:v>
                </c:pt>
                <c:pt idx="117037">
                  <c:v>11702.1</c:v>
                </c:pt>
                <c:pt idx="117038">
                  <c:v>11702.2</c:v>
                </c:pt>
                <c:pt idx="117039">
                  <c:v>11702.3</c:v>
                </c:pt>
                <c:pt idx="117040">
                  <c:v>11702.4</c:v>
                </c:pt>
                <c:pt idx="117041">
                  <c:v>11702.5</c:v>
                </c:pt>
                <c:pt idx="117042">
                  <c:v>11702.6</c:v>
                </c:pt>
                <c:pt idx="117043">
                  <c:v>11702.7</c:v>
                </c:pt>
                <c:pt idx="117044">
                  <c:v>11702.8</c:v>
                </c:pt>
                <c:pt idx="117045">
                  <c:v>11702.9</c:v>
                </c:pt>
                <c:pt idx="117046">
                  <c:v>11703</c:v>
                </c:pt>
                <c:pt idx="117047">
                  <c:v>11703.1</c:v>
                </c:pt>
                <c:pt idx="117048">
                  <c:v>11703.2</c:v>
                </c:pt>
                <c:pt idx="117049">
                  <c:v>11703.3</c:v>
                </c:pt>
                <c:pt idx="117050">
                  <c:v>11703.4</c:v>
                </c:pt>
                <c:pt idx="117051">
                  <c:v>11703.5</c:v>
                </c:pt>
                <c:pt idx="117052">
                  <c:v>11703.6</c:v>
                </c:pt>
                <c:pt idx="117053">
                  <c:v>11703.7</c:v>
                </c:pt>
                <c:pt idx="117054">
                  <c:v>11703.8</c:v>
                </c:pt>
                <c:pt idx="117055">
                  <c:v>11703.9</c:v>
                </c:pt>
                <c:pt idx="117056">
                  <c:v>11704</c:v>
                </c:pt>
                <c:pt idx="117057">
                  <c:v>11704.1</c:v>
                </c:pt>
                <c:pt idx="117058">
                  <c:v>11704.2</c:v>
                </c:pt>
                <c:pt idx="117059">
                  <c:v>11704.3</c:v>
                </c:pt>
                <c:pt idx="117060">
                  <c:v>11704.4</c:v>
                </c:pt>
                <c:pt idx="117061">
                  <c:v>11704.5</c:v>
                </c:pt>
                <c:pt idx="117062">
                  <c:v>11704.6</c:v>
                </c:pt>
                <c:pt idx="117063">
                  <c:v>11704.7</c:v>
                </c:pt>
                <c:pt idx="117064">
                  <c:v>11704.8</c:v>
                </c:pt>
                <c:pt idx="117065">
                  <c:v>11704.9</c:v>
                </c:pt>
                <c:pt idx="117066">
                  <c:v>11705</c:v>
                </c:pt>
                <c:pt idx="117067">
                  <c:v>11705.1</c:v>
                </c:pt>
                <c:pt idx="117068">
                  <c:v>11705.2</c:v>
                </c:pt>
                <c:pt idx="117069">
                  <c:v>11705.3</c:v>
                </c:pt>
                <c:pt idx="117070">
                  <c:v>11705.4</c:v>
                </c:pt>
                <c:pt idx="117071">
                  <c:v>11705.5</c:v>
                </c:pt>
                <c:pt idx="117072">
                  <c:v>11705.6</c:v>
                </c:pt>
                <c:pt idx="117073">
                  <c:v>11705.7</c:v>
                </c:pt>
                <c:pt idx="117074">
                  <c:v>11705.8</c:v>
                </c:pt>
                <c:pt idx="117075">
                  <c:v>11705.9</c:v>
                </c:pt>
                <c:pt idx="117076">
                  <c:v>11706</c:v>
                </c:pt>
                <c:pt idx="117077">
                  <c:v>11706.1</c:v>
                </c:pt>
                <c:pt idx="117078">
                  <c:v>11706.2</c:v>
                </c:pt>
                <c:pt idx="117079">
                  <c:v>11706.3</c:v>
                </c:pt>
                <c:pt idx="117080">
                  <c:v>11706.4</c:v>
                </c:pt>
                <c:pt idx="117081">
                  <c:v>11706.5</c:v>
                </c:pt>
                <c:pt idx="117082">
                  <c:v>11706.6</c:v>
                </c:pt>
                <c:pt idx="117083">
                  <c:v>11706.7</c:v>
                </c:pt>
                <c:pt idx="117084">
                  <c:v>11706.8</c:v>
                </c:pt>
                <c:pt idx="117085">
                  <c:v>11706.9</c:v>
                </c:pt>
                <c:pt idx="117086">
                  <c:v>11707</c:v>
                </c:pt>
                <c:pt idx="117087">
                  <c:v>11707.1</c:v>
                </c:pt>
                <c:pt idx="117088">
                  <c:v>11707.2</c:v>
                </c:pt>
                <c:pt idx="117089">
                  <c:v>11707.3</c:v>
                </c:pt>
                <c:pt idx="117090">
                  <c:v>11707.4</c:v>
                </c:pt>
                <c:pt idx="117091">
                  <c:v>11707.5</c:v>
                </c:pt>
                <c:pt idx="117092">
                  <c:v>11707.6</c:v>
                </c:pt>
                <c:pt idx="117093">
                  <c:v>11707.7</c:v>
                </c:pt>
                <c:pt idx="117094">
                  <c:v>11707.8</c:v>
                </c:pt>
                <c:pt idx="117095">
                  <c:v>11707.9</c:v>
                </c:pt>
                <c:pt idx="117096">
                  <c:v>11708</c:v>
                </c:pt>
                <c:pt idx="117097">
                  <c:v>11708.1</c:v>
                </c:pt>
                <c:pt idx="117098">
                  <c:v>11708.2</c:v>
                </c:pt>
                <c:pt idx="117099">
                  <c:v>11708.3</c:v>
                </c:pt>
                <c:pt idx="117100">
                  <c:v>11708.4</c:v>
                </c:pt>
                <c:pt idx="117101">
                  <c:v>11708.5</c:v>
                </c:pt>
                <c:pt idx="117102">
                  <c:v>11708.6</c:v>
                </c:pt>
                <c:pt idx="117103">
                  <c:v>11708.7</c:v>
                </c:pt>
                <c:pt idx="117104">
                  <c:v>11708.8</c:v>
                </c:pt>
                <c:pt idx="117105">
                  <c:v>11708.9</c:v>
                </c:pt>
                <c:pt idx="117106">
                  <c:v>11709</c:v>
                </c:pt>
                <c:pt idx="117107">
                  <c:v>11709.1</c:v>
                </c:pt>
                <c:pt idx="117108">
                  <c:v>11709.2</c:v>
                </c:pt>
                <c:pt idx="117109">
                  <c:v>11709.3</c:v>
                </c:pt>
                <c:pt idx="117110">
                  <c:v>11709.4</c:v>
                </c:pt>
                <c:pt idx="117111">
                  <c:v>11709.5</c:v>
                </c:pt>
                <c:pt idx="117112">
                  <c:v>11709.6</c:v>
                </c:pt>
                <c:pt idx="117113">
                  <c:v>11709.7</c:v>
                </c:pt>
                <c:pt idx="117114">
                  <c:v>11709.8</c:v>
                </c:pt>
                <c:pt idx="117115">
                  <c:v>11709.9</c:v>
                </c:pt>
                <c:pt idx="117116">
                  <c:v>11710</c:v>
                </c:pt>
                <c:pt idx="117117">
                  <c:v>11710.1</c:v>
                </c:pt>
                <c:pt idx="117118">
                  <c:v>11710.2</c:v>
                </c:pt>
                <c:pt idx="117119">
                  <c:v>11710.3</c:v>
                </c:pt>
                <c:pt idx="117120">
                  <c:v>11710.4</c:v>
                </c:pt>
                <c:pt idx="117121">
                  <c:v>11710.5</c:v>
                </c:pt>
                <c:pt idx="117122">
                  <c:v>11710.6</c:v>
                </c:pt>
                <c:pt idx="117123">
                  <c:v>11710.7</c:v>
                </c:pt>
                <c:pt idx="117124">
                  <c:v>11710.8</c:v>
                </c:pt>
                <c:pt idx="117125">
                  <c:v>11710.9</c:v>
                </c:pt>
                <c:pt idx="117126">
                  <c:v>11711</c:v>
                </c:pt>
                <c:pt idx="117127">
                  <c:v>11711.1</c:v>
                </c:pt>
                <c:pt idx="117128">
                  <c:v>11711.2</c:v>
                </c:pt>
                <c:pt idx="117129">
                  <c:v>11711.3</c:v>
                </c:pt>
                <c:pt idx="117130">
                  <c:v>11711.4</c:v>
                </c:pt>
                <c:pt idx="117131">
                  <c:v>11711.5</c:v>
                </c:pt>
                <c:pt idx="117132">
                  <c:v>11711.6</c:v>
                </c:pt>
                <c:pt idx="117133">
                  <c:v>11711.7</c:v>
                </c:pt>
                <c:pt idx="117134">
                  <c:v>11711.8</c:v>
                </c:pt>
                <c:pt idx="117135">
                  <c:v>11711.9</c:v>
                </c:pt>
                <c:pt idx="117136">
                  <c:v>11712</c:v>
                </c:pt>
                <c:pt idx="117137">
                  <c:v>11712.1</c:v>
                </c:pt>
                <c:pt idx="117138">
                  <c:v>11712.2</c:v>
                </c:pt>
                <c:pt idx="117139">
                  <c:v>11712.3</c:v>
                </c:pt>
                <c:pt idx="117140">
                  <c:v>11712.4</c:v>
                </c:pt>
                <c:pt idx="117141">
                  <c:v>11712.5</c:v>
                </c:pt>
                <c:pt idx="117142">
                  <c:v>11712.6</c:v>
                </c:pt>
                <c:pt idx="117143">
                  <c:v>11712.7</c:v>
                </c:pt>
                <c:pt idx="117144">
                  <c:v>11712.8</c:v>
                </c:pt>
                <c:pt idx="117145">
                  <c:v>11712.9</c:v>
                </c:pt>
                <c:pt idx="117146">
                  <c:v>11713</c:v>
                </c:pt>
                <c:pt idx="117147">
                  <c:v>11713.1</c:v>
                </c:pt>
                <c:pt idx="117148">
                  <c:v>11713.2</c:v>
                </c:pt>
                <c:pt idx="117149">
                  <c:v>11713.3</c:v>
                </c:pt>
                <c:pt idx="117150">
                  <c:v>11713.4</c:v>
                </c:pt>
                <c:pt idx="117151">
                  <c:v>11713.5</c:v>
                </c:pt>
                <c:pt idx="117152">
                  <c:v>11713.6</c:v>
                </c:pt>
                <c:pt idx="117153">
                  <c:v>11713.7</c:v>
                </c:pt>
                <c:pt idx="117154">
                  <c:v>11713.8</c:v>
                </c:pt>
                <c:pt idx="117155">
                  <c:v>11713.9</c:v>
                </c:pt>
                <c:pt idx="117156">
                  <c:v>11714</c:v>
                </c:pt>
                <c:pt idx="117157">
                  <c:v>11714.1</c:v>
                </c:pt>
                <c:pt idx="117158">
                  <c:v>11714.2</c:v>
                </c:pt>
                <c:pt idx="117159">
                  <c:v>11714.3</c:v>
                </c:pt>
                <c:pt idx="117160">
                  <c:v>11714.4</c:v>
                </c:pt>
                <c:pt idx="117161">
                  <c:v>11714.5</c:v>
                </c:pt>
                <c:pt idx="117162">
                  <c:v>11714.6</c:v>
                </c:pt>
                <c:pt idx="117163">
                  <c:v>11714.7</c:v>
                </c:pt>
                <c:pt idx="117164">
                  <c:v>11714.8</c:v>
                </c:pt>
                <c:pt idx="117165">
                  <c:v>11714.9</c:v>
                </c:pt>
                <c:pt idx="117166">
                  <c:v>11715</c:v>
                </c:pt>
                <c:pt idx="117167">
                  <c:v>11715.1</c:v>
                </c:pt>
                <c:pt idx="117168">
                  <c:v>11715.2</c:v>
                </c:pt>
                <c:pt idx="117169">
                  <c:v>11715.3</c:v>
                </c:pt>
                <c:pt idx="117170">
                  <c:v>11715.4</c:v>
                </c:pt>
                <c:pt idx="117171">
                  <c:v>11715.5</c:v>
                </c:pt>
                <c:pt idx="117172">
                  <c:v>11715.6</c:v>
                </c:pt>
                <c:pt idx="117173">
                  <c:v>11715.7</c:v>
                </c:pt>
                <c:pt idx="117174">
                  <c:v>11715.8</c:v>
                </c:pt>
                <c:pt idx="117175">
                  <c:v>11715.9</c:v>
                </c:pt>
                <c:pt idx="117176">
                  <c:v>11716</c:v>
                </c:pt>
                <c:pt idx="117177">
                  <c:v>11716.1</c:v>
                </c:pt>
                <c:pt idx="117178">
                  <c:v>11716.2</c:v>
                </c:pt>
                <c:pt idx="117179">
                  <c:v>11716.3</c:v>
                </c:pt>
                <c:pt idx="117180">
                  <c:v>11716.4</c:v>
                </c:pt>
                <c:pt idx="117181">
                  <c:v>11716.5</c:v>
                </c:pt>
                <c:pt idx="117182">
                  <c:v>11716.6</c:v>
                </c:pt>
                <c:pt idx="117183">
                  <c:v>11716.7</c:v>
                </c:pt>
                <c:pt idx="117184">
                  <c:v>11716.8</c:v>
                </c:pt>
                <c:pt idx="117185">
                  <c:v>11716.9</c:v>
                </c:pt>
                <c:pt idx="117186">
                  <c:v>11717</c:v>
                </c:pt>
                <c:pt idx="117187">
                  <c:v>11717.1</c:v>
                </c:pt>
                <c:pt idx="117188">
                  <c:v>11717.2</c:v>
                </c:pt>
                <c:pt idx="117189">
                  <c:v>11717.3</c:v>
                </c:pt>
                <c:pt idx="117190">
                  <c:v>11717.4</c:v>
                </c:pt>
                <c:pt idx="117191">
                  <c:v>11717.5</c:v>
                </c:pt>
                <c:pt idx="117192">
                  <c:v>11717.6</c:v>
                </c:pt>
                <c:pt idx="117193">
                  <c:v>11717.7</c:v>
                </c:pt>
                <c:pt idx="117194">
                  <c:v>11717.8</c:v>
                </c:pt>
                <c:pt idx="117195">
                  <c:v>11717.9</c:v>
                </c:pt>
                <c:pt idx="117196">
                  <c:v>11718</c:v>
                </c:pt>
                <c:pt idx="117197">
                  <c:v>11718.1</c:v>
                </c:pt>
                <c:pt idx="117198">
                  <c:v>11718.2</c:v>
                </c:pt>
                <c:pt idx="117199">
                  <c:v>11718.3</c:v>
                </c:pt>
                <c:pt idx="117200">
                  <c:v>11718.4</c:v>
                </c:pt>
                <c:pt idx="117201">
                  <c:v>11718.5</c:v>
                </c:pt>
                <c:pt idx="117202">
                  <c:v>11718.6</c:v>
                </c:pt>
                <c:pt idx="117203">
                  <c:v>11718.7</c:v>
                </c:pt>
                <c:pt idx="117204">
                  <c:v>11718.8</c:v>
                </c:pt>
                <c:pt idx="117205">
                  <c:v>11718.9</c:v>
                </c:pt>
                <c:pt idx="117206">
                  <c:v>11719</c:v>
                </c:pt>
                <c:pt idx="117207">
                  <c:v>11719.1</c:v>
                </c:pt>
                <c:pt idx="117208">
                  <c:v>11719.2</c:v>
                </c:pt>
                <c:pt idx="117209">
                  <c:v>11719.3</c:v>
                </c:pt>
                <c:pt idx="117210">
                  <c:v>11719.4</c:v>
                </c:pt>
                <c:pt idx="117211">
                  <c:v>11719.5</c:v>
                </c:pt>
                <c:pt idx="117212">
                  <c:v>11719.6</c:v>
                </c:pt>
                <c:pt idx="117213">
                  <c:v>11719.7</c:v>
                </c:pt>
                <c:pt idx="117214">
                  <c:v>11719.8</c:v>
                </c:pt>
                <c:pt idx="117215">
                  <c:v>11719.9</c:v>
                </c:pt>
                <c:pt idx="117216">
                  <c:v>11720</c:v>
                </c:pt>
                <c:pt idx="117217">
                  <c:v>11720.1</c:v>
                </c:pt>
                <c:pt idx="117218">
                  <c:v>11720.2</c:v>
                </c:pt>
                <c:pt idx="117219">
                  <c:v>11720.3</c:v>
                </c:pt>
                <c:pt idx="117220">
                  <c:v>11720.4</c:v>
                </c:pt>
                <c:pt idx="117221">
                  <c:v>11720.5</c:v>
                </c:pt>
                <c:pt idx="117222">
                  <c:v>11720.6</c:v>
                </c:pt>
                <c:pt idx="117223">
                  <c:v>11720.7</c:v>
                </c:pt>
                <c:pt idx="117224">
                  <c:v>11720.8</c:v>
                </c:pt>
                <c:pt idx="117225">
                  <c:v>11720.9</c:v>
                </c:pt>
                <c:pt idx="117226">
                  <c:v>11721</c:v>
                </c:pt>
                <c:pt idx="117227">
                  <c:v>11721.1</c:v>
                </c:pt>
                <c:pt idx="117228">
                  <c:v>11721.2</c:v>
                </c:pt>
                <c:pt idx="117229">
                  <c:v>11721.3</c:v>
                </c:pt>
                <c:pt idx="117230">
                  <c:v>11721.4</c:v>
                </c:pt>
                <c:pt idx="117231">
                  <c:v>11721.5</c:v>
                </c:pt>
                <c:pt idx="117232">
                  <c:v>11721.6</c:v>
                </c:pt>
                <c:pt idx="117233">
                  <c:v>11721.7</c:v>
                </c:pt>
                <c:pt idx="117234">
                  <c:v>11721.8</c:v>
                </c:pt>
                <c:pt idx="117235">
                  <c:v>11721.9</c:v>
                </c:pt>
                <c:pt idx="117236">
                  <c:v>11722</c:v>
                </c:pt>
                <c:pt idx="117237">
                  <c:v>11722.1</c:v>
                </c:pt>
                <c:pt idx="117238">
                  <c:v>11722.2</c:v>
                </c:pt>
                <c:pt idx="117239">
                  <c:v>11722.3</c:v>
                </c:pt>
                <c:pt idx="117240">
                  <c:v>11722.4</c:v>
                </c:pt>
                <c:pt idx="117241">
                  <c:v>11722.5</c:v>
                </c:pt>
                <c:pt idx="117242">
                  <c:v>11722.6</c:v>
                </c:pt>
                <c:pt idx="117243">
                  <c:v>11722.7</c:v>
                </c:pt>
                <c:pt idx="117244">
                  <c:v>11722.8</c:v>
                </c:pt>
                <c:pt idx="117245">
                  <c:v>11722.9</c:v>
                </c:pt>
                <c:pt idx="117246">
                  <c:v>11723</c:v>
                </c:pt>
                <c:pt idx="117247">
                  <c:v>11723.1</c:v>
                </c:pt>
                <c:pt idx="117248">
                  <c:v>11723.2</c:v>
                </c:pt>
                <c:pt idx="117249">
                  <c:v>11723.3</c:v>
                </c:pt>
                <c:pt idx="117250">
                  <c:v>11723.4</c:v>
                </c:pt>
                <c:pt idx="117251">
                  <c:v>11723.5</c:v>
                </c:pt>
                <c:pt idx="117252">
                  <c:v>11723.6</c:v>
                </c:pt>
                <c:pt idx="117253">
                  <c:v>11723.7</c:v>
                </c:pt>
                <c:pt idx="117254">
                  <c:v>11723.8</c:v>
                </c:pt>
                <c:pt idx="117255">
                  <c:v>11723.9</c:v>
                </c:pt>
                <c:pt idx="117256">
                  <c:v>11724</c:v>
                </c:pt>
                <c:pt idx="117257">
                  <c:v>11724.1</c:v>
                </c:pt>
                <c:pt idx="117258">
                  <c:v>11724.2</c:v>
                </c:pt>
                <c:pt idx="117259">
                  <c:v>11724.3</c:v>
                </c:pt>
                <c:pt idx="117260">
                  <c:v>11724.4</c:v>
                </c:pt>
                <c:pt idx="117261">
                  <c:v>11724.5</c:v>
                </c:pt>
                <c:pt idx="117262">
                  <c:v>11724.6</c:v>
                </c:pt>
                <c:pt idx="117263">
                  <c:v>11724.7</c:v>
                </c:pt>
                <c:pt idx="117264">
                  <c:v>11724.8</c:v>
                </c:pt>
                <c:pt idx="117265">
                  <c:v>11724.9</c:v>
                </c:pt>
                <c:pt idx="117266">
                  <c:v>11725</c:v>
                </c:pt>
                <c:pt idx="117267">
                  <c:v>11725.1</c:v>
                </c:pt>
                <c:pt idx="117268">
                  <c:v>11725.2</c:v>
                </c:pt>
                <c:pt idx="117269">
                  <c:v>11725.3</c:v>
                </c:pt>
                <c:pt idx="117270">
                  <c:v>11725.4</c:v>
                </c:pt>
                <c:pt idx="117271">
                  <c:v>11725.5</c:v>
                </c:pt>
                <c:pt idx="117272">
                  <c:v>11725.6</c:v>
                </c:pt>
                <c:pt idx="117273">
                  <c:v>11725.7</c:v>
                </c:pt>
                <c:pt idx="117274">
                  <c:v>11725.8</c:v>
                </c:pt>
                <c:pt idx="117275">
                  <c:v>11725.9</c:v>
                </c:pt>
                <c:pt idx="117276">
                  <c:v>11726</c:v>
                </c:pt>
                <c:pt idx="117277">
                  <c:v>11726.1</c:v>
                </c:pt>
                <c:pt idx="117278">
                  <c:v>11726.2</c:v>
                </c:pt>
                <c:pt idx="117279">
                  <c:v>11726.3</c:v>
                </c:pt>
                <c:pt idx="117280">
                  <c:v>11726.4</c:v>
                </c:pt>
                <c:pt idx="117281">
                  <c:v>11726.5</c:v>
                </c:pt>
                <c:pt idx="117282">
                  <c:v>11726.6</c:v>
                </c:pt>
                <c:pt idx="117283">
                  <c:v>11726.7</c:v>
                </c:pt>
                <c:pt idx="117284">
                  <c:v>11726.8</c:v>
                </c:pt>
                <c:pt idx="117285">
                  <c:v>11726.9</c:v>
                </c:pt>
                <c:pt idx="117286">
                  <c:v>11727</c:v>
                </c:pt>
                <c:pt idx="117287">
                  <c:v>11727.1</c:v>
                </c:pt>
                <c:pt idx="117288">
                  <c:v>11727.2</c:v>
                </c:pt>
                <c:pt idx="117289">
                  <c:v>11727.3</c:v>
                </c:pt>
                <c:pt idx="117290">
                  <c:v>11727.4</c:v>
                </c:pt>
                <c:pt idx="117291">
                  <c:v>11727.5</c:v>
                </c:pt>
                <c:pt idx="117292">
                  <c:v>11727.6</c:v>
                </c:pt>
                <c:pt idx="117293">
                  <c:v>11727.7</c:v>
                </c:pt>
                <c:pt idx="117294">
                  <c:v>11727.8</c:v>
                </c:pt>
                <c:pt idx="117295">
                  <c:v>11727.9</c:v>
                </c:pt>
                <c:pt idx="117296">
                  <c:v>11728</c:v>
                </c:pt>
                <c:pt idx="117297">
                  <c:v>11728.1</c:v>
                </c:pt>
                <c:pt idx="117298">
                  <c:v>11728.2</c:v>
                </c:pt>
                <c:pt idx="117299">
                  <c:v>11728.3</c:v>
                </c:pt>
                <c:pt idx="117300">
                  <c:v>11728.4</c:v>
                </c:pt>
                <c:pt idx="117301">
                  <c:v>11728.5</c:v>
                </c:pt>
                <c:pt idx="117302">
                  <c:v>11728.6</c:v>
                </c:pt>
                <c:pt idx="117303">
                  <c:v>11728.7</c:v>
                </c:pt>
                <c:pt idx="117304">
                  <c:v>11728.8</c:v>
                </c:pt>
                <c:pt idx="117305">
                  <c:v>11728.9</c:v>
                </c:pt>
                <c:pt idx="117306">
                  <c:v>11729</c:v>
                </c:pt>
                <c:pt idx="117307">
                  <c:v>11729.1</c:v>
                </c:pt>
                <c:pt idx="117308">
                  <c:v>11729.2</c:v>
                </c:pt>
                <c:pt idx="117309">
                  <c:v>11729.3</c:v>
                </c:pt>
                <c:pt idx="117310">
                  <c:v>11729.4</c:v>
                </c:pt>
                <c:pt idx="117311">
                  <c:v>11729.5</c:v>
                </c:pt>
                <c:pt idx="117312">
                  <c:v>11729.6</c:v>
                </c:pt>
                <c:pt idx="117313">
                  <c:v>11729.7</c:v>
                </c:pt>
                <c:pt idx="117314">
                  <c:v>11729.8</c:v>
                </c:pt>
                <c:pt idx="117315">
                  <c:v>11729.9</c:v>
                </c:pt>
                <c:pt idx="117316">
                  <c:v>11730</c:v>
                </c:pt>
                <c:pt idx="117317">
                  <c:v>11730.1</c:v>
                </c:pt>
                <c:pt idx="117318">
                  <c:v>11730.2</c:v>
                </c:pt>
                <c:pt idx="117319">
                  <c:v>11730.3</c:v>
                </c:pt>
                <c:pt idx="117320">
                  <c:v>11730.4</c:v>
                </c:pt>
                <c:pt idx="117321">
                  <c:v>11730.5</c:v>
                </c:pt>
                <c:pt idx="117322">
                  <c:v>11730.6</c:v>
                </c:pt>
                <c:pt idx="117323">
                  <c:v>11730.7</c:v>
                </c:pt>
                <c:pt idx="117324">
                  <c:v>11730.8</c:v>
                </c:pt>
                <c:pt idx="117325">
                  <c:v>11730.9</c:v>
                </c:pt>
                <c:pt idx="117326">
                  <c:v>11731</c:v>
                </c:pt>
                <c:pt idx="117327">
                  <c:v>11731.1</c:v>
                </c:pt>
                <c:pt idx="117328">
                  <c:v>11731.2</c:v>
                </c:pt>
                <c:pt idx="117329">
                  <c:v>11731.3</c:v>
                </c:pt>
                <c:pt idx="117330">
                  <c:v>11731.4</c:v>
                </c:pt>
                <c:pt idx="117331">
                  <c:v>11731.5</c:v>
                </c:pt>
                <c:pt idx="117332">
                  <c:v>11731.6</c:v>
                </c:pt>
                <c:pt idx="117333">
                  <c:v>11731.7</c:v>
                </c:pt>
                <c:pt idx="117334">
                  <c:v>11731.8</c:v>
                </c:pt>
                <c:pt idx="117335">
                  <c:v>11731.9</c:v>
                </c:pt>
                <c:pt idx="117336">
                  <c:v>11732</c:v>
                </c:pt>
                <c:pt idx="117337">
                  <c:v>11732.1</c:v>
                </c:pt>
                <c:pt idx="117338">
                  <c:v>11732.2</c:v>
                </c:pt>
                <c:pt idx="117339">
                  <c:v>11732.3</c:v>
                </c:pt>
                <c:pt idx="117340">
                  <c:v>11732.4</c:v>
                </c:pt>
                <c:pt idx="117341">
                  <c:v>11732.5</c:v>
                </c:pt>
                <c:pt idx="117342">
                  <c:v>11732.6</c:v>
                </c:pt>
                <c:pt idx="117343">
                  <c:v>11732.7</c:v>
                </c:pt>
                <c:pt idx="117344">
                  <c:v>11732.8</c:v>
                </c:pt>
                <c:pt idx="117345">
                  <c:v>11732.9</c:v>
                </c:pt>
                <c:pt idx="117346">
                  <c:v>11733</c:v>
                </c:pt>
                <c:pt idx="117347">
                  <c:v>11733.1</c:v>
                </c:pt>
                <c:pt idx="117348">
                  <c:v>11733.2</c:v>
                </c:pt>
                <c:pt idx="117349">
                  <c:v>11733.3</c:v>
                </c:pt>
                <c:pt idx="117350">
                  <c:v>11733.4</c:v>
                </c:pt>
                <c:pt idx="117351">
                  <c:v>11733.5</c:v>
                </c:pt>
                <c:pt idx="117352">
                  <c:v>11733.6</c:v>
                </c:pt>
                <c:pt idx="117353">
                  <c:v>11733.7</c:v>
                </c:pt>
                <c:pt idx="117354">
                  <c:v>11733.8</c:v>
                </c:pt>
                <c:pt idx="117355">
                  <c:v>11733.9</c:v>
                </c:pt>
                <c:pt idx="117356">
                  <c:v>11734</c:v>
                </c:pt>
                <c:pt idx="117357">
                  <c:v>11734.1</c:v>
                </c:pt>
                <c:pt idx="117358">
                  <c:v>11734.2</c:v>
                </c:pt>
                <c:pt idx="117359">
                  <c:v>11734.3</c:v>
                </c:pt>
                <c:pt idx="117360">
                  <c:v>11734.4</c:v>
                </c:pt>
                <c:pt idx="117361">
                  <c:v>11734.5</c:v>
                </c:pt>
                <c:pt idx="117362">
                  <c:v>11734.6</c:v>
                </c:pt>
                <c:pt idx="117363">
                  <c:v>11734.7</c:v>
                </c:pt>
                <c:pt idx="117364">
                  <c:v>11734.8</c:v>
                </c:pt>
                <c:pt idx="117365">
                  <c:v>11734.9</c:v>
                </c:pt>
                <c:pt idx="117366">
                  <c:v>11735</c:v>
                </c:pt>
                <c:pt idx="117367">
                  <c:v>11735.1</c:v>
                </c:pt>
                <c:pt idx="117368">
                  <c:v>11735.2</c:v>
                </c:pt>
                <c:pt idx="117369">
                  <c:v>11735.3</c:v>
                </c:pt>
                <c:pt idx="117370">
                  <c:v>11735.4</c:v>
                </c:pt>
                <c:pt idx="117371">
                  <c:v>11735.5</c:v>
                </c:pt>
                <c:pt idx="117372">
                  <c:v>11735.6</c:v>
                </c:pt>
                <c:pt idx="117373">
                  <c:v>11735.7</c:v>
                </c:pt>
                <c:pt idx="117374">
                  <c:v>11735.8</c:v>
                </c:pt>
                <c:pt idx="117375">
                  <c:v>11735.9</c:v>
                </c:pt>
                <c:pt idx="117376">
                  <c:v>11736</c:v>
                </c:pt>
                <c:pt idx="117377">
                  <c:v>11736.1</c:v>
                </c:pt>
                <c:pt idx="117378">
                  <c:v>11736.2</c:v>
                </c:pt>
                <c:pt idx="117379">
                  <c:v>11736.3</c:v>
                </c:pt>
                <c:pt idx="117380">
                  <c:v>11736.4</c:v>
                </c:pt>
                <c:pt idx="117381">
                  <c:v>11736.5</c:v>
                </c:pt>
                <c:pt idx="117382">
                  <c:v>11736.6</c:v>
                </c:pt>
                <c:pt idx="117383">
                  <c:v>11736.7</c:v>
                </c:pt>
                <c:pt idx="117384">
                  <c:v>11736.8</c:v>
                </c:pt>
                <c:pt idx="117385">
                  <c:v>11736.9</c:v>
                </c:pt>
                <c:pt idx="117386">
                  <c:v>11737</c:v>
                </c:pt>
                <c:pt idx="117387">
                  <c:v>11737.1</c:v>
                </c:pt>
                <c:pt idx="117388">
                  <c:v>11737.2</c:v>
                </c:pt>
                <c:pt idx="117389">
                  <c:v>11737.3</c:v>
                </c:pt>
                <c:pt idx="117390">
                  <c:v>11737.4</c:v>
                </c:pt>
                <c:pt idx="117391">
                  <c:v>11737.5</c:v>
                </c:pt>
                <c:pt idx="117392">
                  <c:v>11737.6</c:v>
                </c:pt>
                <c:pt idx="117393">
                  <c:v>11737.7</c:v>
                </c:pt>
                <c:pt idx="117394">
                  <c:v>11737.8</c:v>
                </c:pt>
                <c:pt idx="117395">
                  <c:v>11737.9</c:v>
                </c:pt>
                <c:pt idx="117396">
                  <c:v>11738</c:v>
                </c:pt>
                <c:pt idx="117397">
                  <c:v>11738.1</c:v>
                </c:pt>
                <c:pt idx="117398">
                  <c:v>11738.2</c:v>
                </c:pt>
                <c:pt idx="117399">
                  <c:v>11738.3</c:v>
                </c:pt>
                <c:pt idx="117400">
                  <c:v>11738.4</c:v>
                </c:pt>
                <c:pt idx="117401">
                  <c:v>11738.5</c:v>
                </c:pt>
                <c:pt idx="117402">
                  <c:v>11738.6</c:v>
                </c:pt>
                <c:pt idx="117403">
                  <c:v>11738.7</c:v>
                </c:pt>
                <c:pt idx="117404">
                  <c:v>11738.8</c:v>
                </c:pt>
                <c:pt idx="117405">
                  <c:v>11738.9</c:v>
                </c:pt>
                <c:pt idx="117406">
                  <c:v>11739</c:v>
                </c:pt>
                <c:pt idx="117407">
                  <c:v>11739.1</c:v>
                </c:pt>
                <c:pt idx="117408">
                  <c:v>11739.2</c:v>
                </c:pt>
                <c:pt idx="117409">
                  <c:v>11739.3</c:v>
                </c:pt>
                <c:pt idx="117410">
                  <c:v>11739.4</c:v>
                </c:pt>
                <c:pt idx="117411">
                  <c:v>11739.5</c:v>
                </c:pt>
                <c:pt idx="117412">
                  <c:v>11739.6</c:v>
                </c:pt>
                <c:pt idx="117413">
                  <c:v>11739.7</c:v>
                </c:pt>
                <c:pt idx="117414">
                  <c:v>11739.8</c:v>
                </c:pt>
                <c:pt idx="117415">
                  <c:v>11739.9</c:v>
                </c:pt>
                <c:pt idx="117416">
                  <c:v>11740</c:v>
                </c:pt>
                <c:pt idx="117417">
                  <c:v>11740.1</c:v>
                </c:pt>
                <c:pt idx="117418">
                  <c:v>11740.2</c:v>
                </c:pt>
                <c:pt idx="117419">
                  <c:v>11740.3</c:v>
                </c:pt>
                <c:pt idx="117420">
                  <c:v>11740.4</c:v>
                </c:pt>
                <c:pt idx="117421">
                  <c:v>11740.5</c:v>
                </c:pt>
                <c:pt idx="117422">
                  <c:v>11740.6</c:v>
                </c:pt>
                <c:pt idx="117423">
                  <c:v>11740.7</c:v>
                </c:pt>
                <c:pt idx="117424">
                  <c:v>11740.8</c:v>
                </c:pt>
                <c:pt idx="117425">
                  <c:v>11740.9</c:v>
                </c:pt>
                <c:pt idx="117426">
                  <c:v>11741</c:v>
                </c:pt>
                <c:pt idx="117427">
                  <c:v>11741.1</c:v>
                </c:pt>
                <c:pt idx="117428">
                  <c:v>11741.2</c:v>
                </c:pt>
                <c:pt idx="117429">
                  <c:v>11741.3</c:v>
                </c:pt>
                <c:pt idx="117430">
                  <c:v>11741.4</c:v>
                </c:pt>
                <c:pt idx="117431">
                  <c:v>11741.5</c:v>
                </c:pt>
                <c:pt idx="117432">
                  <c:v>11741.6</c:v>
                </c:pt>
                <c:pt idx="117433">
                  <c:v>11741.7</c:v>
                </c:pt>
                <c:pt idx="117434">
                  <c:v>11741.8</c:v>
                </c:pt>
                <c:pt idx="117435">
                  <c:v>11741.9</c:v>
                </c:pt>
                <c:pt idx="117436">
                  <c:v>11742</c:v>
                </c:pt>
                <c:pt idx="117437">
                  <c:v>11742.1</c:v>
                </c:pt>
                <c:pt idx="117438">
                  <c:v>11742.2</c:v>
                </c:pt>
                <c:pt idx="117439">
                  <c:v>11742.3</c:v>
                </c:pt>
                <c:pt idx="117440">
                  <c:v>11742.4</c:v>
                </c:pt>
                <c:pt idx="117441">
                  <c:v>11742.5</c:v>
                </c:pt>
                <c:pt idx="117442">
                  <c:v>11742.6</c:v>
                </c:pt>
                <c:pt idx="117443">
                  <c:v>11742.7</c:v>
                </c:pt>
                <c:pt idx="117444">
                  <c:v>11742.8</c:v>
                </c:pt>
                <c:pt idx="117445">
                  <c:v>11742.9</c:v>
                </c:pt>
                <c:pt idx="117446">
                  <c:v>11743</c:v>
                </c:pt>
                <c:pt idx="117447">
                  <c:v>11743.1</c:v>
                </c:pt>
                <c:pt idx="117448">
                  <c:v>11743.2</c:v>
                </c:pt>
                <c:pt idx="117449">
                  <c:v>11743.3</c:v>
                </c:pt>
                <c:pt idx="117450">
                  <c:v>11743.4</c:v>
                </c:pt>
                <c:pt idx="117451">
                  <c:v>11743.5</c:v>
                </c:pt>
                <c:pt idx="117452">
                  <c:v>11743.6</c:v>
                </c:pt>
                <c:pt idx="117453">
                  <c:v>11743.7</c:v>
                </c:pt>
                <c:pt idx="117454">
                  <c:v>11743.8</c:v>
                </c:pt>
                <c:pt idx="117455">
                  <c:v>11743.9</c:v>
                </c:pt>
                <c:pt idx="117456">
                  <c:v>11744</c:v>
                </c:pt>
                <c:pt idx="117457">
                  <c:v>11744.1</c:v>
                </c:pt>
                <c:pt idx="117458">
                  <c:v>11744.2</c:v>
                </c:pt>
                <c:pt idx="117459">
                  <c:v>11744.3</c:v>
                </c:pt>
                <c:pt idx="117460">
                  <c:v>11744.4</c:v>
                </c:pt>
                <c:pt idx="117461">
                  <c:v>11744.5</c:v>
                </c:pt>
                <c:pt idx="117462">
                  <c:v>11744.6</c:v>
                </c:pt>
                <c:pt idx="117463">
                  <c:v>11744.7</c:v>
                </c:pt>
                <c:pt idx="117464">
                  <c:v>11744.8</c:v>
                </c:pt>
                <c:pt idx="117465">
                  <c:v>11744.9</c:v>
                </c:pt>
                <c:pt idx="117466">
                  <c:v>11745</c:v>
                </c:pt>
                <c:pt idx="117467">
                  <c:v>11745.1</c:v>
                </c:pt>
                <c:pt idx="117468">
                  <c:v>11745.2</c:v>
                </c:pt>
                <c:pt idx="117469">
                  <c:v>11745.3</c:v>
                </c:pt>
                <c:pt idx="117470">
                  <c:v>11745.4</c:v>
                </c:pt>
                <c:pt idx="117471">
                  <c:v>11745.5</c:v>
                </c:pt>
                <c:pt idx="117472">
                  <c:v>11745.6</c:v>
                </c:pt>
                <c:pt idx="117473">
                  <c:v>11745.7</c:v>
                </c:pt>
                <c:pt idx="117474">
                  <c:v>11745.8</c:v>
                </c:pt>
                <c:pt idx="117475">
                  <c:v>11745.9</c:v>
                </c:pt>
                <c:pt idx="117476">
                  <c:v>11746</c:v>
                </c:pt>
                <c:pt idx="117477">
                  <c:v>11746.1</c:v>
                </c:pt>
                <c:pt idx="117478">
                  <c:v>11746.2</c:v>
                </c:pt>
                <c:pt idx="117479">
                  <c:v>11746.3</c:v>
                </c:pt>
                <c:pt idx="117480">
                  <c:v>11746.4</c:v>
                </c:pt>
                <c:pt idx="117481">
                  <c:v>11746.5</c:v>
                </c:pt>
                <c:pt idx="117482">
                  <c:v>11746.6</c:v>
                </c:pt>
                <c:pt idx="117483">
                  <c:v>11746.7</c:v>
                </c:pt>
                <c:pt idx="117484">
                  <c:v>11746.8</c:v>
                </c:pt>
                <c:pt idx="117485">
                  <c:v>11746.9</c:v>
                </c:pt>
                <c:pt idx="117486">
                  <c:v>11747</c:v>
                </c:pt>
                <c:pt idx="117487">
                  <c:v>11747.1</c:v>
                </c:pt>
                <c:pt idx="117488">
                  <c:v>11747.2</c:v>
                </c:pt>
                <c:pt idx="117489">
                  <c:v>11747.3</c:v>
                </c:pt>
                <c:pt idx="117490">
                  <c:v>11747.4</c:v>
                </c:pt>
                <c:pt idx="117491">
                  <c:v>11747.5</c:v>
                </c:pt>
                <c:pt idx="117492">
                  <c:v>11747.6</c:v>
                </c:pt>
                <c:pt idx="117493">
                  <c:v>11747.7</c:v>
                </c:pt>
                <c:pt idx="117494">
                  <c:v>11747.8</c:v>
                </c:pt>
                <c:pt idx="117495">
                  <c:v>11747.9</c:v>
                </c:pt>
                <c:pt idx="117496">
                  <c:v>11748</c:v>
                </c:pt>
                <c:pt idx="117497">
                  <c:v>11748.1</c:v>
                </c:pt>
                <c:pt idx="117498">
                  <c:v>11748.2</c:v>
                </c:pt>
                <c:pt idx="117499">
                  <c:v>11748.3</c:v>
                </c:pt>
                <c:pt idx="117500">
                  <c:v>11748.4</c:v>
                </c:pt>
                <c:pt idx="117501">
                  <c:v>11748.5</c:v>
                </c:pt>
                <c:pt idx="117502">
                  <c:v>11748.6</c:v>
                </c:pt>
                <c:pt idx="117503">
                  <c:v>11748.7</c:v>
                </c:pt>
                <c:pt idx="117504">
                  <c:v>11748.8</c:v>
                </c:pt>
                <c:pt idx="117505">
                  <c:v>11748.9</c:v>
                </c:pt>
                <c:pt idx="117506">
                  <c:v>11749</c:v>
                </c:pt>
                <c:pt idx="117507">
                  <c:v>11749.1</c:v>
                </c:pt>
                <c:pt idx="117508">
                  <c:v>11749.2</c:v>
                </c:pt>
                <c:pt idx="117509">
                  <c:v>11749.3</c:v>
                </c:pt>
                <c:pt idx="117510">
                  <c:v>11749.4</c:v>
                </c:pt>
                <c:pt idx="117511">
                  <c:v>11749.5</c:v>
                </c:pt>
                <c:pt idx="117512">
                  <c:v>11749.6</c:v>
                </c:pt>
                <c:pt idx="117513">
                  <c:v>11749.7</c:v>
                </c:pt>
                <c:pt idx="117514">
                  <c:v>11749.8</c:v>
                </c:pt>
                <c:pt idx="117515">
                  <c:v>11749.9</c:v>
                </c:pt>
                <c:pt idx="117516">
                  <c:v>11750</c:v>
                </c:pt>
                <c:pt idx="117517">
                  <c:v>11750.1</c:v>
                </c:pt>
                <c:pt idx="117518">
                  <c:v>11750.2</c:v>
                </c:pt>
                <c:pt idx="117519">
                  <c:v>11750.3</c:v>
                </c:pt>
                <c:pt idx="117520">
                  <c:v>11750.4</c:v>
                </c:pt>
                <c:pt idx="117521">
                  <c:v>11750.5</c:v>
                </c:pt>
                <c:pt idx="117522">
                  <c:v>11750.6</c:v>
                </c:pt>
                <c:pt idx="117523">
                  <c:v>11750.7</c:v>
                </c:pt>
                <c:pt idx="117524">
                  <c:v>11750.8</c:v>
                </c:pt>
                <c:pt idx="117525">
                  <c:v>11750.9</c:v>
                </c:pt>
                <c:pt idx="117526">
                  <c:v>11751</c:v>
                </c:pt>
                <c:pt idx="117527">
                  <c:v>11751.1</c:v>
                </c:pt>
                <c:pt idx="117528">
                  <c:v>11751.2</c:v>
                </c:pt>
                <c:pt idx="117529">
                  <c:v>11751.3</c:v>
                </c:pt>
                <c:pt idx="117530">
                  <c:v>11751.4</c:v>
                </c:pt>
                <c:pt idx="117531">
                  <c:v>11751.5</c:v>
                </c:pt>
                <c:pt idx="117532">
                  <c:v>11751.6</c:v>
                </c:pt>
                <c:pt idx="117533">
                  <c:v>11751.7</c:v>
                </c:pt>
                <c:pt idx="117534">
                  <c:v>11751.8</c:v>
                </c:pt>
                <c:pt idx="117535">
                  <c:v>11751.9</c:v>
                </c:pt>
                <c:pt idx="117536">
                  <c:v>11752</c:v>
                </c:pt>
                <c:pt idx="117537">
                  <c:v>11752.1</c:v>
                </c:pt>
                <c:pt idx="117538">
                  <c:v>11752.2</c:v>
                </c:pt>
                <c:pt idx="117539">
                  <c:v>11752.3</c:v>
                </c:pt>
                <c:pt idx="117540">
                  <c:v>11752.4</c:v>
                </c:pt>
                <c:pt idx="117541">
                  <c:v>11752.5</c:v>
                </c:pt>
                <c:pt idx="117542">
                  <c:v>11752.6</c:v>
                </c:pt>
                <c:pt idx="117543">
                  <c:v>11752.7</c:v>
                </c:pt>
                <c:pt idx="117544">
                  <c:v>11752.8</c:v>
                </c:pt>
                <c:pt idx="117545">
                  <c:v>11752.9</c:v>
                </c:pt>
                <c:pt idx="117546">
                  <c:v>11753</c:v>
                </c:pt>
                <c:pt idx="117547">
                  <c:v>11753.1</c:v>
                </c:pt>
                <c:pt idx="117548">
                  <c:v>11753.2</c:v>
                </c:pt>
                <c:pt idx="117549">
                  <c:v>11753.3</c:v>
                </c:pt>
                <c:pt idx="117550">
                  <c:v>11753.4</c:v>
                </c:pt>
                <c:pt idx="117551">
                  <c:v>11753.5</c:v>
                </c:pt>
                <c:pt idx="117552">
                  <c:v>11753.6</c:v>
                </c:pt>
                <c:pt idx="117553">
                  <c:v>11753.7</c:v>
                </c:pt>
                <c:pt idx="117554">
                  <c:v>11753.8</c:v>
                </c:pt>
                <c:pt idx="117555">
                  <c:v>11753.9</c:v>
                </c:pt>
                <c:pt idx="117556">
                  <c:v>11754</c:v>
                </c:pt>
                <c:pt idx="117557">
                  <c:v>11754.1</c:v>
                </c:pt>
                <c:pt idx="117558">
                  <c:v>11754.2</c:v>
                </c:pt>
                <c:pt idx="117559">
                  <c:v>11754.3</c:v>
                </c:pt>
                <c:pt idx="117560">
                  <c:v>11754.4</c:v>
                </c:pt>
                <c:pt idx="117561">
                  <c:v>11754.5</c:v>
                </c:pt>
                <c:pt idx="117562">
                  <c:v>11754.6</c:v>
                </c:pt>
                <c:pt idx="117563">
                  <c:v>11754.7</c:v>
                </c:pt>
                <c:pt idx="117564">
                  <c:v>11754.8</c:v>
                </c:pt>
                <c:pt idx="117565">
                  <c:v>11754.9</c:v>
                </c:pt>
                <c:pt idx="117566">
                  <c:v>11755</c:v>
                </c:pt>
                <c:pt idx="117567">
                  <c:v>11755.1</c:v>
                </c:pt>
                <c:pt idx="117568">
                  <c:v>11755.2</c:v>
                </c:pt>
                <c:pt idx="117569">
                  <c:v>11755.3</c:v>
                </c:pt>
                <c:pt idx="117570">
                  <c:v>11755.4</c:v>
                </c:pt>
                <c:pt idx="117571">
                  <c:v>11755.5</c:v>
                </c:pt>
                <c:pt idx="117572">
                  <c:v>11755.6</c:v>
                </c:pt>
                <c:pt idx="117573">
                  <c:v>11755.7</c:v>
                </c:pt>
                <c:pt idx="117574">
                  <c:v>11755.8</c:v>
                </c:pt>
                <c:pt idx="117575">
                  <c:v>11755.9</c:v>
                </c:pt>
                <c:pt idx="117576">
                  <c:v>11756</c:v>
                </c:pt>
                <c:pt idx="117577">
                  <c:v>11756.1</c:v>
                </c:pt>
                <c:pt idx="117578">
                  <c:v>11756.2</c:v>
                </c:pt>
                <c:pt idx="117579">
                  <c:v>11756.3</c:v>
                </c:pt>
                <c:pt idx="117580">
                  <c:v>11756.4</c:v>
                </c:pt>
                <c:pt idx="117581">
                  <c:v>11756.5</c:v>
                </c:pt>
                <c:pt idx="117582">
                  <c:v>11756.6</c:v>
                </c:pt>
                <c:pt idx="117583">
                  <c:v>11756.7</c:v>
                </c:pt>
                <c:pt idx="117584">
                  <c:v>11756.8</c:v>
                </c:pt>
                <c:pt idx="117585">
                  <c:v>11756.9</c:v>
                </c:pt>
                <c:pt idx="117586">
                  <c:v>11757</c:v>
                </c:pt>
                <c:pt idx="117587">
                  <c:v>11757.1</c:v>
                </c:pt>
                <c:pt idx="117588">
                  <c:v>11757.2</c:v>
                </c:pt>
                <c:pt idx="117589">
                  <c:v>11757.3</c:v>
                </c:pt>
                <c:pt idx="117590">
                  <c:v>11757.4</c:v>
                </c:pt>
                <c:pt idx="117591">
                  <c:v>11757.5</c:v>
                </c:pt>
                <c:pt idx="117592">
                  <c:v>11757.6</c:v>
                </c:pt>
                <c:pt idx="117593">
                  <c:v>11757.7</c:v>
                </c:pt>
                <c:pt idx="117594">
                  <c:v>11757.8</c:v>
                </c:pt>
                <c:pt idx="117595">
                  <c:v>11757.9</c:v>
                </c:pt>
                <c:pt idx="117596">
                  <c:v>11758</c:v>
                </c:pt>
                <c:pt idx="117597">
                  <c:v>11758.1</c:v>
                </c:pt>
                <c:pt idx="117598">
                  <c:v>11758.2</c:v>
                </c:pt>
                <c:pt idx="117599">
                  <c:v>11758.3</c:v>
                </c:pt>
                <c:pt idx="117600">
                  <c:v>11758.4</c:v>
                </c:pt>
                <c:pt idx="117601">
                  <c:v>11758.5</c:v>
                </c:pt>
                <c:pt idx="117602">
                  <c:v>11758.6</c:v>
                </c:pt>
                <c:pt idx="117603">
                  <c:v>11758.7</c:v>
                </c:pt>
                <c:pt idx="117604">
                  <c:v>11758.8</c:v>
                </c:pt>
                <c:pt idx="117605">
                  <c:v>11758.9</c:v>
                </c:pt>
                <c:pt idx="117606">
                  <c:v>11759</c:v>
                </c:pt>
                <c:pt idx="117607">
                  <c:v>11759.1</c:v>
                </c:pt>
                <c:pt idx="117608">
                  <c:v>11759.2</c:v>
                </c:pt>
                <c:pt idx="117609">
                  <c:v>11759.3</c:v>
                </c:pt>
                <c:pt idx="117610">
                  <c:v>11759.4</c:v>
                </c:pt>
                <c:pt idx="117611">
                  <c:v>11759.5</c:v>
                </c:pt>
                <c:pt idx="117612">
                  <c:v>11759.6</c:v>
                </c:pt>
                <c:pt idx="117613">
                  <c:v>11759.7</c:v>
                </c:pt>
                <c:pt idx="117614">
                  <c:v>11759.8</c:v>
                </c:pt>
                <c:pt idx="117615">
                  <c:v>11759.9</c:v>
                </c:pt>
                <c:pt idx="117616">
                  <c:v>11760</c:v>
                </c:pt>
                <c:pt idx="117617">
                  <c:v>11760.1</c:v>
                </c:pt>
                <c:pt idx="117618">
                  <c:v>11760.2</c:v>
                </c:pt>
                <c:pt idx="117619">
                  <c:v>11760.3</c:v>
                </c:pt>
                <c:pt idx="117620">
                  <c:v>11760.4</c:v>
                </c:pt>
                <c:pt idx="117621">
                  <c:v>11760.5</c:v>
                </c:pt>
                <c:pt idx="117622">
                  <c:v>11760.6</c:v>
                </c:pt>
                <c:pt idx="117623">
                  <c:v>11760.7</c:v>
                </c:pt>
                <c:pt idx="117624">
                  <c:v>11760.8</c:v>
                </c:pt>
                <c:pt idx="117625">
                  <c:v>11760.9</c:v>
                </c:pt>
                <c:pt idx="117626">
                  <c:v>11761</c:v>
                </c:pt>
                <c:pt idx="117627">
                  <c:v>11761.1</c:v>
                </c:pt>
                <c:pt idx="117628">
                  <c:v>11761.2</c:v>
                </c:pt>
                <c:pt idx="117629">
                  <c:v>11761.3</c:v>
                </c:pt>
                <c:pt idx="117630">
                  <c:v>11761.4</c:v>
                </c:pt>
                <c:pt idx="117631">
                  <c:v>11761.5</c:v>
                </c:pt>
                <c:pt idx="117632">
                  <c:v>11761.6</c:v>
                </c:pt>
                <c:pt idx="117633">
                  <c:v>11761.7</c:v>
                </c:pt>
                <c:pt idx="117634">
                  <c:v>11761.8</c:v>
                </c:pt>
                <c:pt idx="117635">
                  <c:v>11761.9</c:v>
                </c:pt>
                <c:pt idx="117636">
                  <c:v>11762</c:v>
                </c:pt>
                <c:pt idx="117637">
                  <c:v>11762.1</c:v>
                </c:pt>
                <c:pt idx="117638">
                  <c:v>11762.2</c:v>
                </c:pt>
                <c:pt idx="117639">
                  <c:v>11762.3</c:v>
                </c:pt>
                <c:pt idx="117640">
                  <c:v>11762.4</c:v>
                </c:pt>
                <c:pt idx="117641">
                  <c:v>11762.5</c:v>
                </c:pt>
                <c:pt idx="117642">
                  <c:v>11762.6</c:v>
                </c:pt>
                <c:pt idx="117643">
                  <c:v>11762.7</c:v>
                </c:pt>
                <c:pt idx="117644">
                  <c:v>11762.8</c:v>
                </c:pt>
                <c:pt idx="117645">
                  <c:v>11762.9</c:v>
                </c:pt>
                <c:pt idx="117646">
                  <c:v>11763</c:v>
                </c:pt>
                <c:pt idx="117647">
                  <c:v>11763.1</c:v>
                </c:pt>
                <c:pt idx="117648">
                  <c:v>11763.2</c:v>
                </c:pt>
                <c:pt idx="117649">
                  <c:v>11763.3</c:v>
                </c:pt>
                <c:pt idx="117650">
                  <c:v>11763.4</c:v>
                </c:pt>
                <c:pt idx="117651">
                  <c:v>11763.5</c:v>
                </c:pt>
                <c:pt idx="117652">
                  <c:v>11763.6</c:v>
                </c:pt>
                <c:pt idx="117653">
                  <c:v>11763.7</c:v>
                </c:pt>
                <c:pt idx="117654">
                  <c:v>11763.8</c:v>
                </c:pt>
                <c:pt idx="117655">
                  <c:v>11763.9</c:v>
                </c:pt>
                <c:pt idx="117656">
                  <c:v>11764</c:v>
                </c:pt>
                <c:pt idx="117657">
                  <c:v>11764.1</c:v>
                </c:pt>
                <c:pt idx="117658">
                  <c:v>11764.2</c:v>
                </c:pt>
                <c:pt idx="117659">
                  <c:v>11764.3</c:v>
                </c:pt>
                <c:pt idx="117660">
                  <c:v>11764.4</c:v>
                </c:pt>
                <c:pt idx="117661">
                  <c:v>11764.5</c:v>
                </c:pt>
                <c:pt idx="117662">
                  <c:v>11764.6</c:v>
                </c:pt>
                <c:pt idx="117663">
                  <c:v>11764.7</c:v>
                </c:pt>
                <c:pt idx="117664">
                  <c:v>11764.8</c:v>
                </c:pt>
                <c:pt idx="117665">
                  <c:v>11764.9</c:v>
                </c:pt>
                <c:pt idx="117666">
                  <c:v>11765</c:v>
                </c:pt>
                <c:pt idx="117667">
                  <c:v>11765.1</c:v>
                </c:pt>
                <c:pt idx="117668">
                  <c:v>11765.2</c:v>
                </c:pt>
                <c:pt idx="117669">
                  <c:v>11765.3</c:v>
                </c:pt>
                <c:pt idx="117670">
                  <c:v>11765.4</c:v>
                </c:pt>
                <c:pt idx="117671">
                  <c:v>11765.5</c:v>
                </c:pt>
                <c:pt idx="117672">
                  <c:v>11765.6</c:v>
                </c:pt>
                <c:pt idx="117673">
                  <c:v>11765.7</c:v>
                </c:pt>
                <c:pt idx="117674">
                  <c:v>11765.8</c:v>
                </c:pt>
                <c:pt idx="117675">
                  <c:v>11765.9</c:v>
                </c:pt>
                <c:pt idx="117676">
                  <c:v>11766</c:v>
                </c:pt>
                <c:pt idx="117677">
                  <c:v>11766.1</c:v>
                </c:pt>
                <c:pt idx="117678">
                  <c:v>11766.2</c:v>
                </c:pt>
                <c:pt idx="117679">
                  <c:v>11766.3</c:v>
                </c:pt>
                <c:pt idx="117680">
                  <c:v>11766.4</c:v>
                </c:pt>
                <c:pt idx="117681">
                  <c:v>11766.5</c:v>
                </c:pt>
                <c:pt idx="117682">
                  <c:v>11766.6</c:v>
                </c:pt>
                <c:pt idx="117683">
                  <c:v>11766.7</c:v>
                </c:pt>
                <c:pt idx="117684">
                  <c:v>11766.8</c:v>
                </c:pt>
                <c:pt idx="117685">
                  <c:v>11766.9</c:v>
                </c:pt>
                <c:pt idx="117686">
                  <c:v>11767</c:v>
                </c:pt>
                <c:pt idx="117687">
                  <c:v>11767.1</c:v>
                </c:pt>
                <c:pt idx="117688">
                  <c:v>11767.2</c:v>
                </c:pt>
                <c:pt idx="117689">
                  <c:v>11767.3</c:v>
                </c:pt>
                <c:pt idx="117690">
                  <c:v>11767.4</c:v>
                </c:pt>
                <c:pt idx="117691">
                  <c:v>11767.5</c:v>
                </c:pt>
                <c:pt idx="117692">
                  <c:v>11767.6</c:v>
                </c:pt>
                <c:pt idx="117693">
                  <c:v>11767.7</c:v>
                </c:pt>
                <c:pt idx="117694">
                  <c:v>11767.8</c:v>
                </c:pt>
                <c:pt idx="117695">
                  <c:v>11767.9</c:v>
                </c:pt>
                <c:pt idx="117696">
                  <c:v>11768</c:v>
                </c:pt>
                <c:pt idx="117697">
                  <c:v>11768.1</c:v>
                </c:pt>
                <c:pt idx="117698">
                  <c:v>11768.2</c:v>
                </c:pt>
                <c:pt idx="117699">
                  <c:v>11768.3</c:v>
                </c:pt>
                <c:pt idx="117700">
                  <c:v>11768.4</c:v>
                </c:pt>
                <c:pt idx="117701">
                  <c:v>11768.5</c:v>
                </c:pt>
                <c:pt idx="117702">
                  <c:v>11768.6</c:v>
                </c:pt>
                <c:pt idx="117703">
                  <c:v>11768.7</c:v>
                </c:pt>
                <c:pt idx="117704">
                  <c:v>11768.8</c:v>
                </c:pt>
                <c:pt idx="117705">
                  <c:v>11768.9</c:v>
                </c:pt>
                <c:pt idx="117706">
                  <c:v>11769</c:v>
                </c:pt>
                <c:pt idx="117707">
                  <c:v>11769.1</c:v>
                </c:pt>
                <c:pt idx="117708">
                  <c:v>11769.2</c:v>
                </c:pt>
                <c:pt idx="117709">
                  <c:v>11769.3</c:v>
                </c:pt>
                <c:pt idx="117710">
                  <c:v>11769.4</c:v>
                </c:pt>
                <c:pt idx="117711">
                  <c:v>11769.5</c:v>
                </c:pt>
                <c:pt idx="117712">
                  <c:v>11769.6</c:v>
                </c:pt>
                <c:pt idx="117713">
                  <c:v>11769.7</c:v>
                </c:pt>
                <c:pt idx="117714">
                  <c:v>11769.8</c:v>
                </c:pt>
                <c:pt idx="117715">
                  <c:v>11769.9</c:v>
                </c:pt>
                <c:pt idx="117716">
                  <c:v>11770</c:v>
                </c:pt>
                <c:pt idx="117717">
                  <c:v>11770.1</c:v>
                </c:pt>
                <c:pt idx="117718">
                  <c:v>11770.2</c:v>
                </c:pt>
                <c:pt idx="117719">
                  <c:v>11770.3</c:v>
                </c:pt>
                <c:pt idx="117720">
                  <c:v>11770.4</c:v>
                </c:pt>
                <c:pt idx="117721">
                  <c:v>11770.5</c:v>
                </c:pt>
                <c:pt idx="117722">
                  <c:v>11770.6</c:v>
                </c:pt>
                <c:pt idx="117723">
                  <c:v>11770.7</c:v>
                </c:pt>
                <c:pt idx="117724">
                  <c:v>11770.8</c:v>
                </c:pt>
                <c:pt idx="117725">
                  <c:v>11770.9</c:v>
                </c:pt>
                <c:pt idx="117726">
                  <c:v>11771</c:v>
                </c:pt>
                <c:pt idx="117727">
                  <c:v>11771.1</c:v>
                </c:pt>
                <c:pt idx="117728">
                  <c:v>11771.2</c:v>
                </c:pt>
                <c:pt idx="117729">
                  <c:v>11771.3</c:v>
                </c:pt>
                <c:pt idx="117730">
                  <c:v>11771.4</c:v>
                </c:pt>
                <c:pt idx="117731">
                  <c:v>11771.5</c:v>
                </c:pt>
                <c:pt idx="117732">
                  <c:v>11771.6</c:v>
                </c:pt>
                <c:pt idx="117733">
                  <c:v>11771.7</c:v>
                </c:pt>
                <c:pt idx="117734">
                  <c:v>11771.8</c:v>
                </c:pt>
                <c:pt idx="117735">
                  <c:v>11771.9</c:v>
                </c:pt>
                <c:pt idx="117736">
                  <c:v>11772</c:v>
                </c:pt>
                <c:pt idx="117737">
                  <c:v>11772.1</c:v>
                </c:pt>
                <c:pt idx="117738">
                  <c:v>11772.2</c:v>
                </c:pt>
                <c:pt idx="117739">
                  <c:v>11772.3</c:v>
                </c:pt>
                <c:pt idx="117740">
                  <c:v>11772.4</c:v>
                </c:pt>
                <c:pt idx="117741">
                  <c:v>11772.5</c:v>
                </c:pt>
                <c:pt idx="117742">
                  <c:v>11772.6</c:v>
                </c:pt>
                <c:pt idx="117743">
                  <c:v>11772.7</c:v>
                </c:pt>
                <c:pt idx="117744">
                  <c:v>11772.8</c:v>
                </c:pt>
                <c:pt idx="117745">
                  <c:v>11772.9</c:v>
                </c:pt>
                <c:pt idx="117746">
                  <c:v>11773</c:v>
                </c:pt>
                <c:pt idx="117747">
                  <c:v>11773.1</c:v>
                </c:pt>
                <c:pt idx="117748">
                  <c:v>11773.2</c:v>
                </c:pt>
                <c:pt idx="117749">
                  <c:v>11773.3</c:v>
                </c:pt>
                <c:pt idx="117750">
                  <c:v>11773.4</c:v>
                </c:pt>
                <c:pt idx="117751">
                  <c:v>11773.5</c:v>
                </c:pt>
                <c:pt idx="117752">
                  <c:v>11773.6</c:v>
                </c:pt>
                <c:pt idx="117753">
                  <c:v>11773.7</c:v>
                </c:pt>
                <c:pt idx="117754">
                  <c:v>11773.8</c:v>
                </c:pt>
                <c:pt idx="117755">
                  <c:v>11773.9</c:v>
                </c:pt>
                <c:pt idx="117756">
                  <c:v>11774</c:v>
                </c:pt>
                <c:pt idx="117757">
                  <c:v>11774.1</c:v>
                </c:pt>
                <c:pt idx="117758">
                  <c:v>11774.2</c:v>
                </c:pt>
                <c:pt idx="117759">
                  <c:v>11774.3</c:v>
                </c:pt>
                <c:pt idx="117760">
                  <c:v>11774.4</c:v>
                </c:pt>
                <c:pt idx="117761">
                  <c:v>11774.5</c:v>
                </c:pt>
                <c:pt idx="117762">
                  <c:v>11774.6</c:v>
                </c:pt>
                <c:pt idx="117763">
                  <c:v>11774.7</c:v>
                </c:pt>
                <c:pt idx="117764">
                  <c:v>11774.8</c:v>
                </c:pt>
                <c:pt idx="117765">
                  <c:v>11774.9</c:v>
                </c:pt>
                <c:pt idx="117766">
                  <c:v>11775</c:v>
                </c:pt>
                <c:pt idx="117767">
                  <c:v>11775.1</c:v>
                </c:pt>
                <c:pt idx="117768">
                  <c:v>11775.2</c:v>
                </c:pt>
                <c:pt idx="117769">
                  <c:v>11775.3</c:v>
                </c:pt>
                <c:pt idx="117770">
                  <c:v>11775.4</c:v>
                </c:pt>
                <c:pt idx="117771">
                  <c:v>11775.5</c:v>
                </c:pt>
                <c:pt idx="117772">
                  <c:v>11775.6</c:v>
                </c:pt>
                <c:pt idx="117773">
                  <c:v>11775.7</c:v>
                </c:pt>
                <c:pt idx="117774">
                  <c:v>11775.8</c:v>
                </c:pt>
                <c:pt idx="117775">
                  <c:v>11775.9</c:v>
                </c:pt>
                <c:pt idx="117776">
                  <c:v>11776</c:v>
                </c:pt>
                <c:pt idx="117777">
                  <c:v>11776.1</c:v>
                </c:pt>
                <c:pt idx="117778">
                  <c:v>11776.2</c:v>
                </c:pt>
                <c:pt idx="117779">
                  <c:v>11776.3</c:v>
                </c:pt>
                <c:pt idx="117780">
                  <c:v>11776.4</c:v>
                </c:pt>
                <c:pt idx="117781">
                  <c:v>11776.5</c:v>
                </c:pt>
                <c:pt idx="117782">
                  <c:v>11776.6</c:v>
                </c:pt>
                <c:pt idx="117783">
                  <c:v>11776.7</c:v>
                </c:pt>
                <c:pt idx="117784">
                  <c:v>11776.8</c:v>
                </c:pt>
                <c:pt idx="117785">
                  <c:v>11776.9</c:v>
                </c:pt>
                <c:pt idx="117786">
                  <c:v>11777</c:v>
                </c:pt>
                <c:pt idx="117787">
                  <c:v>11777.1</c:v>
                </c:pt>
                <c:pt idx="117788">
                  <c:v>11777.2</c:v>
                </c:pt>
                <c:pt idx="117789">
                  <c:v>11777.3</c:v>
                </c:pt>
                <c:pt idx="117790">
                  <c:v>11777.4</c:v>
                </c:pt>
                <c:pt idx="117791">
                  <c:v>11777.5</c:v>
                </c:pt>
                <c:pt idx="117792">
                  <c:v>11777.6</c:v>
                </c:pt>
                <c:pt idx="117793">
                  <c:v>11777.7</c:v>
                </c:pt>
                <c:pt idx="117794">
                  <c:v>11777.8</c:v>
                </c:pt>
                <c:pt idx="117795">
                  <c:v>11777.9</c:v>
                </c:pt>
                <c:pt idx="117796">
                  <c:v>11778</c:v>
                </c:pt>
                <c:pt idx="117797">
                  <c:v>11778.1</c:v>
                </c:pt>
                <c:pt idx="117798">
                  <c:v>11778.2</c:v>
                </c:pt>
                <c:pt idx="117799">
                  <c:v>11778.3</c:v>
                </c:pt>
                <c:pt idx="117800">
                  <c:v>11778.4</c:v>
                </c:pt>
                <c:pt idx="117801">
                  <c:v>11778.5</c:v>
                </c:pt>
                <c:pt idx="117802">
                  <c:v>11778.6</c:v>
                </c:pt>
                <c:pt idx="117803">
                  <c:v>11778.7</c:v>
                </c:pt>
                <c:pt idx="117804">
                  <c:v>11778.8</c:v>
                </c:pt>
                <c:pt idx="117805">
                  <c:v>11778.9</c:v>
                </c:pt>
                <c:pt idx="117806">
                  <c:v>11779</c:v>
                </c:pt>
                <c:pt idx="117807">
                  <c:v>11779.1</c:v>
                </c:pt>
                <c:pt idx="117808">
                  <c:v>11779.2</c:v>
                </c:pt>
                <c:pt idx="117809">
                  <c:v>11779.3</c:v>
                </c:pt>
                <c:pt idx="117810">
                  <c:v>11779.4</c:v>
                </c:pt>
                <c:pt idx="117811">
                  <c:v>11779.5</c:v>
                </c:pt>
                <c:pt idx="117812">
                  <c:v>11779.6</c:v>
                </c:pt>
                <c:pt idx="117813">
                  <c:v>11779.7</c:v>
                </c:pt>
                <c:pt idx="117814">
                  <c:v>11779.8</c:v>
                </c:pt>
                <c:pt idx="117815">
                  <c:v>11779.9</c:v>
                </c:pt>
                <c:pt idx="117816">
                  <c:v>11780</c:v>
                </c:pt>
                <c:pt idx="117817">
                  <c:v>11780.1</c:v>
                </c:pt>
                <c:pt idx="117818">
                  <c:v>11780.2</c:v>
                </c:pt>
                <c:pt idx="117819">
                  <c:v>11780.3</c:v>
                </c:pt>
                <c:pt idx="117820">
                  <c:v>11780.4</c:v>
                </c:pt>
                <c:pt idx="117821">
                  <c:v>11780.5</c:v>
                </c:pt>
                <c:pt idx="117822">
                  <c:v>11780.6</c:v>
                </c:pt>
                <c:pt idx="117823">
                  <c:v>11780.7</c:v>
                </c:pt>
                <c:pt idx="117824">
                  <c:v>11780.8</c:v>
                </c:pt>
                <c:pt idx="117825">
                  <c:v>11780.9</c:v>
                </c:pt>
                <c:pt idx="117826">
                  <c:v>11781</c:v>
                </c:pt>
                <c:pt idx="117827">
                  <c:v>11781.1</c:v>
                </c:pt>
                <c:pt idx="117828">
                  <c:v>11781.2</c:v>
                </c:pt>
                <c:pt idx="117829">
                  <c:v>11781.3</c:v>
                </c:pt>
                <c:pt idx="117830">
                  <c:v>11781.4</c:v>
                </c:pt>
                <c:pt idx="117831">
                  <c:v>11781.5</c:v>
                </c:pt>
                <c:pt idx="117832">
                  <c:v>11781.6</c:v>
                </c:pt>
                <c:pt idx="117833">
                  <c:v>11781.7</c:v>
                </c:pt>
                <c:pt idx="117834">
                  <c:v>11781.8</c:v>
                </c:pt>
                <c:pt idx="117835">
                  <c:v>11781.9</c:v>
                </c:pt>
                <c:pt idx="117836">
                  <c:v>11782</c:v>
                </c:pt>
                <c:pt idx="117837">
                  <c:v>11782.1</c:v>
                </c:pt>
                <c:pt idx="117838">
                  <c:v>11782.2</c:v>
                </c:pt>
                <c:pt idx="117839">
                  <c:v>11782.3</c:v>
                </c:pt>
                <c:pt idx="117840">
                  <c:v>11782.4</c:v>
                </c:pt>
                <c:pt idx="117841">
                  <c:v>11782.5</c:v>
                </c:pt>
                <c:pt idx="117842">
                  <c:v>11782.6</c:v>
                </c:pt>
                <c:pt idx="117843">
                  <c:v>11782.7</c:v>
                </c:pt>
                <c:pt idx="117844">
                  <c:v>11782.8</c:v>
                </c:pt>
                <c:pt idx="117845">
                  <c:v>11782.9</c:v>
                </c:pt>
                <c:pt idx="117846">
                  <c:v>11783</c:v>
                </c:pt>
                <c:pt idx="117847">
                  <c:v>11783.1</c:v>
                </c:pt>
                <c:pt idx="117848">
                  <c:v>11783.2</c:v>
                </c:pt>
                <c:pt idx="117849">
                  <c:v>11783.3</c:v>
                </c:pt>
                <c:pt idx="117850">
                  <c:v>11783.4</c:v>
                </c:pt>
                <c:pt idx="117851">
                  <c:v>11783.5</c:v>
                </c:pt>
                <c:pt idx="117852">
                  <c:v>11783.6</c:v>
                </c:pt>
                <c:pt idx="117853">
                  <c:v>11783.7</c:v>
                </c:pt>
                <c:pt idx="117854">
                  <c:v>11783.8</c:v>
                </c:pt>
                <c:pt idx="117855">
                  <c:v>11783.9</c:v>
                </c:pt>
                <c:pt idx="117856">
                  <c:v>11784</c:v>
                </c:pt>
                <c:pt idx="117857">
                  <c:v>11784.1</c:v>
                </c:pt>
                <c:pt idx="117858">
                  <c:v>11784.2</c:v>
                </c:pt>
                <c:pt idx="117859">
                  <c:v>11784.3</c:v>
                </c:pt>
                <c:pt idx="117860">
                  <c:v>11784.4</c:v>
                </c:pt>
                <c:pt idx="117861">
                  <c:v>11784.5</c:v>
                </c:pt>
                <c:pt idx="117862">
                  <c:v>11784.6</c:v>
                </c:pt>
                <c:pt idx="117863">
                  <c:v>11784.7</c:v>
                </c:pt>
                <c:pt idx="117864">
                  <c:v>11784.8</c:v>
                </c:pt>
                <c:pt idx="117865">
                  <c:v>11784.9</c:v>
                </c:pt>
                <c:pt idx="117866">
                  <c:v>11785</c:v>
                </c:pt>
                <c:pt idx="117867">
                  <c:v>11785.1</c:v>
                </c:pt>
                <c:pt idx="117868">
                  <c:v>11785.2</c:v>
                </c:pt>
                <c:pt idx="117869">
                  <c:v>11785.3</c:v>
                </c:pt>
                <c:pt idx="117870">
                  <c:v>11785.4</c:v>
                </c:pt>
                <c:pt idx="117871">
                  <c:v>11785.5</c:v>
                </c:pt>
                <c:pt idx="117872">
                  <c:v>11785.6</c:v>
                </c:pt>
                <c:pt idx="117873">
                  <c:v>11785.7</c:v>
                </c:pt>
                <c:pt idx="117874">
                  <c:v>11785.8</c:v>
                </c:pt>
                <c:pt idx="117875">
                  <c:v>11785.9</c:v>
                </c:pt>
                <c:pt idx="117876">
                  <c:v>11786</c:v>
                </c:pt>
                <c:pt idx="117877">
                  <c:v>11786.1</c:v>
                </c:pt>
                <c:pt idx="117878">
                  <c:v>11786.2</c:v>
                </c:pt>
                <c:pt idx="117879">
                  <c:v>11786.3</c:v>
                </c:pt>
                <c:pt idx="117880">
                  <c:v>11786.4</c:v>
                </c:pt>
                <c:pt idx="117881">
                  <c:v>11786.5</c:v>
                </c:pt>
                <c:pt idx="117882">
                  <c:v>11786.6</c:v>
                </c:pt>
                <c:pt idx="117883">
                  <c:v>11786.7</c:v>
                </c:pt>
                <c:pt idx="117884">
                  <c:v>11786.8</c:v>
                </c:pt>
                <c:pt idx="117885">
                  <c:v>11786.9</c:v>
                </c:pt>
                <c:pt idx="117886">
                  <c:v>11787</c:v>
                </c:pt>
                <c:pt idx="117887">
                  <c:v>11787.1</c:v>
                </c:pt>
                <c:pt idx="117888">
                  <c:v>11787.2</c:v>
                </c:pt>
                <c:pt idx="117889">
                  <c:v>11787.3</c:v>
                </c:pt>
                <c:pt idx="117890">
                  <c:v>11787.4</c:v>
                </c:pt>
                <c:pt idx="117891">
                  <c:v>11787.5</c:v>
                </c:pt>
                <c:pt idx="117892">
                  <c:v>11787.6</c:v>
                </c:pt>
                <c:pt idx="117893">
                  <c:v>11787.7</c:v>
                </c:pt>
                <c:pt idx="117894">
                  <c:v>11787.8</c:v>
                </c:pt>
                <c:pt idx="117895">
                  <c:v>11787.9</c:v>
                </c:pt>
                <c:pt idx="117896">
                  <c:v>11788</c:v>
                </c:pt>
                <c:pt idx="117897">
                  <c:v>11788.1</c:v>
                </c:pt>
                <c:pt idx="117898">
                  <c:v>11788.2</c:v>
                </c:pt>
                <c:pt idx="117899">
                  <c:v>11788.3</c:v>
                </c:pt>
                <c:pt idx="117900">
                  <c:v>11788.4</c:v>
                </c:pt>
                <c:pt idx="117901">
                  <c:v>11788.5</c:v>
                </c:pt>
                <c:pt idx="117902">
                  <c:v>11788.6</c:v>
                </c:pt>
                <c:pt idx="117903">
                  <c:v>11788.7</c:v>
                </c:pt>
                <c:pt idx="117904">
                  <c:v>11788.8</c:v>
                </c:pt>
                <c:pt idx="117905">
                  <c:v>11788.9</c:v>
                </c:pt>
                <c:pt idx="117906">
                  <c:v>11789</c:v>
                </c:pt>
                <c:pt idx="117907">
                  <c:v>11789.1</c:v>
                </c:pt>
                <c:pt idx="117908">
                  <c:v>11789.2</c:v>
                </c:pt>
                <c:pt idx="117909">
                  <c:v>11789.3</c:v>
                </c:pt>
                <c:pt idx="117910">
                  <c:v>11789.4</c:v>
                </c:pt>
                <c:pt idx="117911">
                  <c:v>11789.5</c:v>
                </c:pt>
                <c:pt idx="117912">
                  <c:v>11789.6</c:v>
                </c:pt>
                <c:pt idx="117913">
                  <c:v>11789.7</c:v>
                </c:pt>
                <c:pt idx="117914">
                  <c:v>11789.8</c:v>
                </c:pt>
                <c:pt idx="117915">
                  <c:v>11789.9</c:v>
                </c:pt>
                <c:pt idx="117916">
                  <c:v>11790</c:v>
                </c:pt>
                <c:pt idx="117917">
                  <c:v>11790.1</c:v>
                </c:pt>
                <c:pt idx="117918">
                  <c:v>11790.2</c:v>
                </c:pt>
                <c:pt idx="117919">
                  <c:v>11790.3</c:v>
                </c:pt>
                <c:pt idx="117920">
                  <c:v>11790.4</c:v>
                </c:pt>
                <c:pt idx="117921">
                  <c:v>11790.5</c:v>
                </c:pt>
                <c:pt idx="117922">
                  <c:v>11790.6</c:v>
                </c:pt>
                <c:pt idx="117923">
                  <c:v>11790.7</c:v>
                </c:pt>
                <c:pt idx="117924">
                  <c:v>11790.8</c:v>
                </c:pt>
                <c:pt idx="117925">
                  <c:v>11790.9</c:v>
                </c:pt>
                <c:pt idx="117926">
                  <c:v>11791</c:v>
                </c:pt>
                <c:pt idx="117927">
                  <c:v>11791.1</c:v>
                </c:pt>
                <c:pt idx="117928">
                  <c:v>11791.2</c:v>
                </c:pt>
                <c:pt idx="117929">
                  <c:v>11791.3</c:v>
                </c:pt>
                <c:pt idx="117930">
                  <c:v>11791.4</c:v>
                </c:pt>
                <c:pt idx="117931">
                  <c:v>11791.5</c:v>
                </c:pt>
                <c:pt idx="117932">
                  <c:v>11791.6</c:v>
                </c:pt>
                <c:pt idx="117933">
                  <c:v>11791.7</c:v>
                </c:pt>
                <c:pt idx="117934">
                  <c:v>11791.8</c:v>
                </c:pt>
                <c:pt idx="117935">
                  <c:v>11791.9</c:v>
                </c:pt>
                <c:pt idx="117936">
                  <c:v>11792</c:v>
                </c:pt>
                <c:pt idx="117937">
                  <c:v>11792.1</c:v>
                </c:pt>
                <c:pt idx="117938">
                  <c:v>11792.2</c:v>
                </c:pt>
                <c:pt idx="117939">
                  <c:v>11792.3</c:v>
                </c:pt>
                <c:pt idx="117940">
                  <c:v>11792.4</c:v>
                </c:pt>
                <c:pt idx="117941">
                  <c:v>11792.5</c:v>
                </c:pt>
                <c:pt idx="117942">
                  <c:v>11792.6</c:v>
                </c:pt>
                <c:pt idx="117943">
                  <c:v>11792.7</c:v>
                </c:pt>
                <c:pt idx="117944">
                  <c:v>11792.8</c:v>
                </c:pt>
                <c:pt idx="117945">
                  <c:v>11792.9</c:v>
                </c:pt>
                <c:pt idx="117946">
                  <c:v>11793</c:v>
                </c:pt>
                <c:pt idx="117947">
                  <c:v>11793.1</c:v>
                </c:pt>
                <c:pt idx="117948">
                  <c:v>11793.2</c:v>
                </c:pt>
                <c:pt idx="117949">
                  <c:v>11793.3</c:v>
                </c:pt>
                <c:pt idx="117950">
                  <c:v>11793.4</c:v>
                </c:pt>
                <c:pt idx="117951">
                  <c:v>11793.5</c:v>
                </c:pt>
                <c:pt idx="117952">
                  <c:v>11793.6</c:v>
                </c:pt>
                <c:pt idx="117953">
                  <c:v>11793.7</c:v>
                </c:pt>
                <c:pt idx="117954">
                  <c:v>11793.8</c:v>
                </c:pt>
                <c:pt idx="117955">
                  <c:v>11793.9</c:v>
                </c:pt>
                <c:pt idx="117956">
                  <c:v>11794</c:v>
                </c:pt>
                <c:pt idx="117957">
                  <c:v>11794.1</c:v>
                </c:pt>
                <c:pt idx="117958">
                  <c:v>11794.2</c:v>
                </c:pt>
                <c:pt idx="117959">
                  <c:v>11794.3</c:v>
                </c:pt>
                <c:pt idx="117960">
                  <c:v>11794.4</c:v>
                </c:pt>
                <c:pt idx="117961">
                  <c:v>11794.5</c:v>
                </c:pt>
                <c:pt idx="117962">
                  <c:v>11794.6</c:v>
                </c:pt>
                <c:pt idx="117963">
                  <c:v>11794.7</c:v>
                </c:pt>
                <c:pt idx="117964">
                  <c:v>11794.8</c:v>
                </c:pt>
                <c:pt idx="117965">
                  <c:v>11794.9</c:v>
                </c:pt>
                <c:pt idx="117966">
                  <c:v>11795</c:v>
                </c:pt>
                <c:pt idx="117967">
                  <c:v>11795.1</c:v>
                </c:pt>
                <c:pt idx="117968">
                  <c:v>11795.2</c:v>
                </c:pt>
                <c:pt idx="117969">
                  <c:v>11795.3</c:v>
                </c:pt>
                <c:pt idx="117970">
                  <c:v>11795.4</c:v>
                </c:pt>
                <c:pt idx="117971">
                  <c:v>11795.5</c:v>
                </c:pt>
                <c:pt idx="117972">
                  <c:v>11795.6</c:v>
                </c:pt>
                <c:pt idx="117973">
                  <c:v>11795.7</c:v>
                </c:pt>
                <c:pt idx="117974">
                  <c:v>11795.8</c:v>
                </c:pt>
                <c:pt idx="117975">
                  <c:v>11795.9</c:v>
                </c:pt>
                <c:pt idx="117976">
                  <c:v>11796</c:v>
                </c:pt>
                <c:pt idx="117977">
                  <c:v>11796.1</c:v>
                </c:pt>
                <c:pt idx="117978">
                  <c:v>11796.2</c:v>
                </c:pt>
                <c:pt idx="117979">
                  <c:v>11796.3</c:v>
                </c:pt>
                <c:pt idx="117980">
                  <c:v>11796.4</c:v>
                </c:pt>
                <c:pt idx="117981">
                  <c:v>11796.5</c:v>
                </c:pt>
                <c:pt idx="117982">
                  <c:v>11796.6</c:v>
                </c:pt>
                <c:pt idx="117983">
                  <c:v>11796.7</c:v>
                </c:pt>
                <c:pt idx="117984">
                  <c:v>11796.8</c:v>
                </c:pt>
                <c:pt idx="117985">
                  <c:v>11796.9</c:v>
                </c:pt>
                <c:pt idx="117986">
                  <c:v>11797</c:v>
                </c:pt>
                <c:pt idx="117987">
                  <c:v>11797.1</c:v>
                </c:pt>
                <c:pt idx="117988">
                  <c:v>11797.2</c:v>
                </c:pt>
                <c:pt idx="117989">
                  <c:v>11797.3</c:v>
                </c:pt>
                <c:pt idx="117990">
                  <c:v>11797.4</c:v>
                </c:pt>
                <c:pt idx="117991">
                  <c:v>11797.5</c:v>
                </c:pt>
                <c:pt idx="117992">
                  <c:v>11797.6</c:v>
                </c:pt>
                <c:pt idx="117993">
                  <c:v>11797.7</c:v>
                </c:pt>
                <c:pt idx="117994">
                  <c:v>11797.8</c:v>
                </c:pt>
                <c:pt idx="117995">
                  <c:v>11797.9</c:v>
                </c:pt>
                <c:pt idx="117996">
                  <c:v>11798</c:v>
                </c:pt>
                <c:pt idx="117997">
                  <c:v>11798.1</c:v>
                </c:pt>
                <c:pt idx="117998">
                  <c:v>11798.2</c:v>
                </c:pt>
                <c:pt idx="117999">
                  <c:v>11798.3</c:v>
                </c:pt>
                <c:pt idx="118000">
                  <c:v>11798.4</c:v>
                </c:pt>
                <c:pt idx="118001">
                  <c:v>11798.5</c:v>
                </c:pt>
                <c:pt idx="118002">
                  <c:v>11798.6</c:v>
                </c:pt>
                <c:pt idx="118003">
                  <c:v>11798.7</c:v>
                </c:pt>
                <c:pt idx="118004">
                  <c:v>11798.8</c:v>
                </c:pt>
                <c:pt idx="118005">
                  <c:v>11798.9</c:v>
                </c:pt>
                <c:pt idx="118006">
                  <c:v>11799</c:v>
                </c:pt>
                <c:pt idx="118007">
                  <c:v>11799.1</c:v>
                </c:pt>
                <c:pt idx="118008">
                  <c:v>11799.2</c:v>
                </c:pt>
                <c:pt idx="118009">
                  <c:v>11799.3</c:v>
                </c:pt>
                <c:pt idx="118010">
                  <c:v>11799.4</c:v>
                </c:pt>
                <c:pt idx="118011">
                  <c:v>11799.5</c:v>
                </c:pt>
                <c:pt idx="118012">
                  <c:v>11799.6</c:v>
                </c:pt>
                <c:pt idx="118013">
                  <c:v>11799.7</c:v>
                </c:pt>
                <c:pt idx="118014">
                  <c:v>11799.8</c:v>
                </c:pt>
                <c:pt idx="118015">
                  <c:v>11799.9</c:v>
                </c:pt>
                <c:pt idx="118016">
                  <c:v>11800</c:v>
                </c:pt>
                <c:pt idx="118017">
                  <c:v>11800.1</c:v>
                </c:pt>
                <c:pt idx="118018">
                  <c:v>11800.2</c:v>
                </c:pt>
                <c:pt idx="118019">
                  <c:v>11800.3</c:v>
                </c:pt>
                <c:pt idx="118020">
                  <c:v>11800.4</c:v>
                </c:pt>
                <c:pt idx="118021">
                  <c:v>11800.5</c:v>
                </c:pt>
                <c:pt idx="118022">
                  <c:v>11800.6</c:v>
                </c:pt>
                <c:pt idx="118023">
                  <c:v>11800.7</c:v>
                </c:pt>
                <c:pt idx="118024">
                  <c:v>11800.8</c:v>
                </c:pt>
                <c:pt idx="118025">
                  <c:v>11800.9</c:v>
                </c:pt>
                <c:pt idx="118026">
                  <c:v>11801</c:v>
                </c:pt>
                <c:pt idx="118027">
                  <c:v>11801.1</c:v>
                </c:pt>
                <c:pt idx="118028">
                  <c:v>11801.2</c:v>
                </c:pt>
                <c:pt idx="118029">
                  <c:v>11801.3</c:v>
                </c:pt>
                <c:pt idx="118030">
                  <c:v>11801.4</c:v>
                </c:pt>
                <c:pt idx="118031">
                  <c:v>11801.5</c:v>
                </c:pt>
                <c:pt idx="118032">
                  <c:v>11801.6</c:v>
                </c:pt>
                <c:pt idx="118033">
                  <c:v>11801.7</c:v>
                </c:pt>
                <c:pt idx="118034">
                  <c:v>11801.8</c:v>
                </c:pt>
                <c:pt idx="118035">
                  <c:v>11801.9</c:v>
                </c:pt>
                <c:pt idx="118036">
                  <c:v>11802</c:v>
                </c:pt>
                <c:pt idx="118037">
                  <c:v>11802.1</c:v>
                </c:pt>
                <c:pt idx="118038">
                  <c:v>11802.2</c:v>
                </c:pt>
                <c:pt idx="118039">
                  <c:v>11802.3</c:v>
                </c:pt>
                <c:pt idx="118040">
                  <c:v>11802.4</c:v>
                </c:pt>
                <c:pt idx="118041">
                  <c:v>11802.5</c:v>
                </c:pt>
                <c:pt idx="118042">
                  <c:v>11802.6</c:v>
                </c:pt>
                <c:pt idx="118043">
                  <c:v>11802.7</c:v>
                </c:pt>
                <c:pt idx="118044">
                  <c:v>11802.8</c:v>
                </c:pt>
                <c:pt idx="118045">
                  <c:v>11802.9</c:v>
                </c:pt>
                <c:pt idx="118046">
                  <c:v>11803</c:v>
                </c:pt>
                <c:pt idx="118047">
                  <c:v>11803.1</c:v>
                </c:pt>
                <c:pt idx="118048">
                  <c:v>11803.2</c:v>
                </c:pt>
                <c:pt idx="118049">
                  <c:v>11803.3</c:v>
                </c:pt>
                <c:pt idx="118050">
                  <c:v>11803.4</c:v>
                </c:pt>
                <c:pt idx="118051">
                  <c:v>11803.5</c:v>
                </c:pt>
                <c:pt idx="118052">
                  <c:v>11803.6</c:v>
                </c:pt>
                <c:pt idx="118053">
                  <c:v>11803.7</c:v>
                </c:pt>
                <c:pt idx="118054">
                  <c:v>11803.8</c:v>
                </c:pt>
                <c:pt idx="118055">
                  <c:v>11803.9</c:v>
                </c:pt>
                <c:pt idx="118056">
                  <c:v>11804</c:v>
                </c:pt>
                <c:pt idx="118057">
                  <c:v>11804.1</c:v>
                </c:pt>
                <c:pt idx="118058">
                  <c:v>11804.2</c:v>
                </c:pt>
                <c:pt idx="118059">
                  <c:v>11804.3</c:v>
                </c:pt>
                <c:pt idx="118060">
                  <c:v>11804.4</c:v>
                </c:pt>
                <c:pt idx="118061">
                  <c:v>11804.5</c:v>
                </c:pt>
                <c:pt idx="118062">
                  <c:v>11804.6</c:v>
                </c:pt>
                <c:pt idx="118063">
                  <c:v>11804.7</c:v>
                </c:pt>
                <c:pt idx="118064">
                  <c:v>11804.8</c:v>
                </c:pt>
                <c:pt idx="118065">
                  <c:v>11804.9</c:v>
                </c:pt>
                <c:pt idx="118066">
                  <c:v>11805</c:v>
                </c:pt>
                <c:pt idx="118067">
                  <c:v>11805.1</c:v>
                </c:pt>
                <c:pt idx="118068">
                  <c:v>11805.2</c:v>
                </c:pt>
                <c:pt idx="118069">
                  <c:v>11805.3</c:v>
                </c:pt>
                <c:pt idx="118070">
                  <c:v>11805.4</c:v>
                </c:pt>
                <c:pt idx="118071">
                  <c:v>11805.5</c:v>
                </c:pt>
                <c:pt idx="118072">
                  <c:v>11805.6</c:v>
                </c:pt>
                <c:pt idx="118073">
                  <c:v>11805.7</c:v>
                </c:pt>
                <c:pt idx="118074">
                  <c:v>11805.8</c:v>
                </c:pt>
                <c:pt idx="118075">
                  <c:v>11805.9</c:v>
                </c:pt>
                <c:pt idx="118076">
                  <c:v>11806</c:v>
                </c:pt>
                <c:pt idx="118077">
                  <c:v>11806.1</c:v>
                </c:pt>
                <c:pt idx="118078">
                  <c:v>11806.2</c:v>
                </c:pt>
                <c:pt idx="118079">
                  <c:v>11806.3</c:v>
                </c:pt>
                <c:pt idx="118080">
                  <c:v>11806.4</c:v>
                </c:pt>
                <c:pt idx="118081">
                  <c:v>11806.5</c:v>
                </c:pt>
                <c:pt idx="118082">
                  <c:v>11806.6</c:v>
                </c:pt>
                <c:pt idx="118083">
                  <c:v>11806.7</c:v>
                </c:pt>
                <c:pt idx="118084">
                  <c:v>11806.8</c:v>
                </c:pt>
                <c:pt idx="118085">
                  <c:v>11806.9</c:v>
                </c:pt>
                <c:pt idx="118086">
                  <c:v>11807</c:v>
                </c:pt>
                <c:pt idx="118087">
                  <c:v>11807.1</c:v>
                </c:pt>
                <c:pt idx="118088">
                  <c:v>11807.2</c:v>
                </c:pt>
                <c:pt idx="118089">
                  <c:v>11807.3</c:v>
                </c:pt>
                <c:pt idx="118090">
                  <c:v>11807.4</c:v>
                </c:pt>
                <c:pt idx="118091">
                  <c:v>11807.5</c:v>
                </c:pt>
                <c:pt idx="118092">
                  <c:v>11807.6</c:v>
                </c:pt>
                <c:pt idx="118093">
                  <c:v>11807.7</c:v>
                </c:pt>
                <c:pt idx="118094">
                  <c:v>11807.8</c:v>
                </c:pt>
                <c:pt idx="118095">
                  <c:v>11807.9</c:v>
                </c:pt>
                <c:pt idx="118096">
                  <c:v>11808</c:v>
                </c:pt>
                <c:pt idx="118097">
                  <c:v>11808.1</c:v>
                </c:pt>
                <c:pt idx="118098">
                  <c:v>11808.2</c:v>
                </c:pt>
                <c:pt idx="118099">
                  <c:v>11808.3</c:v>
                </c:pt>
                <c:pt idx="118100">
                  <c:v>11808.4</c:v>
                </c:pt>
                <c:pt idx="118101">
                  <c:v>11808.5</c:v>
                </c:pt>
                <c:pt idx="118102">
                  <c:v>11808.6</c:v>
                </c:pt>
                <c:pt idx="118103">
                  <c:v>11808.7</c:v>
                </c:pt>
                <c:pt idx="118104">
                  <c:v>11808.8</c:v>
                </c:pt>
                <c:pt idx="118105">
                  <c:v>11808.9</c:v>
                </c:pt>
                <c:pt idx="118106">
                  <c:v>11809</c:v>
                </c:pt>
                <c:pt idx="118107">
                  <c:v>11809.1</c:v>
                </c:pt>
                <c:pt idx="118108">
                  <c:v>11809.2</c:v>
                </c:pt>
                <c:pt idx="118109">
                  <c:v>11809.3</c:v>
                </c:pt>
                <c:pt idx="118110">
                  <c:v>11809.4</c:v>
                </c:pt>
                <c:pt idx="118111">
                  <c:v>11809.5</c:v>
                </c:pt>
                <c:pt idx="118112">
                  <c:v>11809.6</c:v>
                </c:pt>
                <c:pt idx="118113">
                  <c:v>11809.7</c:v>
                </c:pt>
                <c:pt idx="118114">
                  <c:v>11809.8</c:v>
                </c:pt>
                <c:pt idx="118115">
                  <c:v>11809.9</c:v>
                </c:pt>
                <c:pt idx="118116">
                  <c:v>11810</c:v>
                </c:pt>
                <c:pt idx="118117">
                  <c:v>11810.1</c:v>
                </c:pt>
                <c:pt idx="118118">
                  <c:v>11810.2</c:v>
                </c:pt>
                <c:pt idx="118119">
                  <c:v>11810.3</c:v>
                </c:pt>
                <c:pt idx="118120">
                  <c:v>11810.4</c:v>
                </c:pt>
                <c:pt idx="118121">
                  <c:v>11810.5</c:v>
                </c:pt>
                <c:pt idx="118122">
                  <c:v>11810.6</c:v>
                </c:pt>
                <c:pt idx="118123">
                  <c:v>11810.7</c:v>
                </c:pt>
                <c:pt idx="118124">
                  <c:v>11810.8</c:v>
                </c:pt>
                <c:pt idx="118125">
                  <c:v>11810.9</c:v>
                </c:pt>
                <c:pt idx="118126">
                  <c:v>11811</c:v>
                </c:pt>
                <c:pt idx="118127">
                  <c:v>11811.1</c:v>
                </c:pt>
                <c:pt idx="118128">
                  <c:v>11811.2</c:v>
                </c:pt>
                <c:pt idx="118129">
                  <c:v>11811.3</c:v>
                </c:pt>
                <c:pt idx="118130">
                  <c:v>11811.4</c:v>
                </c:pt>
                <c:pt idx="118131">
                  <c:v>11811.5</c:v>
                </c:pt>
                <c:pt idx="118132">
                  <c:v>11811.6</c:v>
                </c:pt>
                <c:pt idx="118133">
                  <c:v>11811.7</c:v>
                </c:pt>
                <c:pt idx="118134">
                  <c:v>11811.8</c:v>
                </c:pt>
                <c:pt idx="118135">
                  <c:v>11811.9</c:v>
                </c:pt>
                <c:pt idx="118136">
                  <c:v>11812</c:v>
                </c:pt>
                <c:pt idx="118137">
                  <c:v>11812.1</c:v>
                </c:pt>
                <c:pt idx="118138">
                  <c:v>11812.2</c:v>
                </c:pt>
                <c:pt idx="118139">
                  <c:v>11812.3</c:v>
                </c:pt>
                <c:pt idx="118140">
                  <c:v>11812.4</c:v>
                </c:pt>
                <c:pt idx="118141">
                  <c:v>11812.5</c:v>
                </c:pt>
                <c:pt idx="118142">
                  <c:v>11812.6</c:v>
                </c:pt>
                <c:pt idx="118143">
                  <c:v>11812.7</c:v>
                </c:pt>
                <c:pt idx="118144">
                  <c:v>11812.8</c:v>
                </c:pt>
                <c:pt idx="118145">
                  <c:v>11812.9</c:v>
                </c:pt>
                <c:pt idx="118146">
                  <c:v>11813</c:v>
                </c:pt>
                <c:pt idx="118147">
                  <c:v>11813.1</c:v>
                </c:pt>
                <c:pt idx="118148">
                  <c:v>11813.2</c:v>
                </c:pt>
                <c:pt idx="118149">
                  <c:v>11813.3</c:v>
                </c:pt>
                <c:pt idx="118150">
                  <c:v>11813.4</c:v>
                </c:pt>
                <c:pt idx="118151">
                  <c:v>11813.5</c:v>
                </c:pt>
                <c:pt idx="118152">
                  <c:v>11813.6</c:v>
                </c:pt>
                <c:pt idx="118153">
                  <c:v>11813.7</c:v>
                </c:pt>
                <c:pt idx="118154">
                  <c:v>11813.8</c:v>
                </c:pt>
                <c:pt idx="118155">
                  <c:v>11813.9</c:v>
                </c:pt>
                <c:pt idx="118156">
                  <c:v>11814</c:v>
                </c:pt>
                <c:pt idx="118157">
                  <c:v>11814.1</c:v>
                </c:pt>
                <c:pt idx="118158">
                  <c:v>11814.2</c:v>
                </c:pt>
                <c:pt idx="118159">
                  <c:v>11814.3</c:v>
                </c:pt>
                <c:pt idx="118160">
                  <c:v>11814.4</c:v>
                </c:pt>
                <c:pt idx="118161">
                  <c:v>11814.5</c:v>
                </c:pt>
                <c:pt idx="118162">
                  <c:v>11814.6</c:v>
                </c:pt>
                <c:pt idx="118163">
                  <c:v>11814.7</c:v>
                </c:pt>
                <c:pt idx="118164">
                  <c:v>11814.8</c:v>
                </c:pt>
                <c:pt idx="118165">
                  <c:v>11814.9</c:v>
                </c:pt>
                <c:pt idx="118166">
                  <c:v>11815</c:v>
                </c:pt>
                <c:pt idx="118167">
                  <c:v>11815.1</c:v>
                </c:pt>
                <c:pt idx="118168">
                  <c:v>11815.2</c:v>
                </c:pt>
                <c:pt idx="118169">
                  <c:v>11815.3</c:v>
                </c:pt>
                <c:pt idx="118170">
                  <c:v>11815.4</c:v>
                </c:pt>
                <c:pt idx="118171">
                  <c:v>11815.5</c:v>
                </c:pt>
                <c:pt idx="118172">
                  <c:v>11815.6</c:v>
                </c:pt>
                <c:pt idx="118173">
                  <c:v>11815.7</c:v>
                </c:pt>
                <c:pt idx="118174">
                  <c:v>11815.8</c:v>
                </c:pt>
                <c:pt idx="118175">
                  <c:v>11815.9</c:v>
                </c:pt>
                <c:pt idx="118176">
                  <c:v>11816</c:v>
                </c:pt>
                <c:pt idx="118177">
                  <c:v>11816.1</c:v>
                </c:pt>
                <c:pt idx="118178">
                  <c:v>11816.2</c:v>
                </c:pt>
                <c:pt idx="118179">
                  <c:v>11816.3</c:v>
                </c:pt>
                <c:pt idx="118180">
                  <c:v>11816.4</c:v>
                </c:pt>
                <c:pt idx="118181">
                  <c:v>11816.5</c:v>
                </c:pt>
                <c:pt idx="118182">
                  <c:v>11816.6</c:v>
                </c:pt>
                <c:pt idx="118183">
                  <c:v>11816.7</c:v>
                </c:pt>
                <c:pt idx="118184">
                  <c:v>11816.8</c:v>
                </c:pt>
                <c:pt idx="118185">
                  <c:v>11816.9</c:v>
                </c:pt>
                <c:pt idx="118186">
                  <c:v>11817</c:v>
                </c:pt>
                <c:pt idx="118187">
                  <c:v>11817.1</c:v>
                </c:pt>
                <c:pt idx="118188">
                  <c:v>11817.2</c:v>
                </c:pt>
                <c:pt idx="118189">
                  <c:v>11817.3</c:v>
                </c:pt>
                <c:pt idx="118190">
                  <c:v>11817.4</c:v>
                </c:pt>
                <c:pt idx="118191">
                  <c:v>11817.5</c:v>
                </c:pt>
                <c:pt idx="118192">
                  <c:v>11817.6</c:v>
                </c:pt>
                <c:pt idx="118193">
                  <c:v>11817.7</c:v>
                </c:pt>
                <c:pt idx="118194">
                  <c:v>11817.8</c:v>
                </c:pt>
                <c:pt idx="118195">
                  <c:v>11817.9</c:v>
                </c:pt>
                <c:pt idx="118196">
                  <c:v>11818</c:v>
                </c:pt>
                <c:pt idx="118197">
                  <c:v>11818.1</c:v>
                </c:pt>
                <c:pt idx="118198">
                  <c:v>11818.2</c:v>
                </c:pt>
                <c:pt idx="118199">
                  <c:v>11818.3</c:v>
                </c:pt>
                <c:pt idx="118200">
                  <c:v>11818.4</c:v>
                </c:pt>
                <c:pt idx="118201">
                  <c:v>11818.5</c:v>
                </c:pt>
                <c:pt idx="118202">
                  <c:v>11818.6</c:v>
                </c:pt>
                <c:pt idx="118203">
                  <c:v>11818.7</c:v>
                </c:pt>
                <c:pt idx="118204">
                  <c:v>11818.8</c:v>
                </c:pt>
                <c:pt idx="118205">
                  <c:v>11818.9</c:v>
                </c:pt>
                <c:pt idx="118206">
                  <c:v>11819</c:v>
                </c:pt>
                <c:pt idx="118207">
                  <c:v>11819.1</c:v>
                </c:pt>
                <c:pt idx="118208">
                  <c:v>11819.2</c:v>
                </c:pt>
                <c:pt idx="118209">
                  <c:v>11819.3</c:v>
                </c:pt>
                <c:pt idx="118210">
                  <c:v>11819.4</c:v>
                </c:pt>
                <c:pt idx="118211">
                  <c:v>11819.5</c:v>
                </c:pt>
                <c:pt idx="118212">
                  <c:v>11819.6</c:v>
                </c:pt>
                <c:pt idx="118213">
                  <c:v>11819.7</c:v>
                </c:pt>
                <c:pt idx="118214">
                  <c:v>11819.8</c:v>
                </c:pt>
                <c:pt idx="118215">
                  <c:v>11819.9</c:v>
                </c:pt>
                <c:pt idx="118216">
                  <c:v>11820</c:v>
                </c:pt>
                <c:pt idx="118217">
                  <c:v>11820.1</c:v>
                </c:pt>
                <c:pt idx="118218">
                  <c:v>11820.2</c:v>
                </c:pt>
                <c:pt idx="118219">
                  <c:v>11820.3</c:v>
                </c:pt>
                <c:pt idx="118220">
                  <c:v>11820.4</c:v>
                </c:pt>
                <c:pt idx="118221">
                  <c:v>11820.5</c:v>
                </c:pt>
                <c:pt idx="118222">
                  <c:v>11820.6</c:v>
                </c:pt>
                <c:pt idx="118223">
                  <c:v>11820.7</c:v>
                </c:pt>
                <c:pt idx="118224">
                  <c:v>11820.8</c:v>
                </c:pt>
                <c:pt idx="118225">
                  <c:v>11820.9</c:v>
                </c:pt>
                <c:pt idx="118226">
                  <c:v>11821</c:v>
                </c:pt>
                <c:pt idx="118227">
                  <c:v>11821.1</c:v>
                </c:pt>
                <c:pt idx="118228">
                  <c:v>11821.2</c:v>
                </c:pt>
                <c:pt idx="118229">
                  <c:v>11821.3</c:v>
                </c:pt>
                <c:pt idx="118230">
                  <c:v>11821.4</c:v>
                </c:pt>
                <c:pt idx="118231">
                  <c:v>11821.5</c:v>
                </c:pt>
                <c:pt idx="118232">
                  <c:v>11821.6</c:v>
                </c:pt>
                <c:pt idx="118233">
                  <c:v>11821.7</c:v>
                </c:pt>
                <c:pt idx="118234">
                  <c:v>11821.8</c:v>
                </c:pt>
                <c:pt idx="118235">
                  <c:v>11821.9</c:v>
                </c:pt>
                <c:pt idx="118236">
                  <c:v>11822</c:v>
                </c:pt>
                <c:pt idx="118237">
                  <c:v>11822.1</c:v>
                </c:pt>
                <c:pt idx="118238">
                  <c:v>11822.2</c:v>
                </c:pt>
                <c:pt idx="118239">
                  <c:v>11822.3</c:v>
                </c:pt>
                <c:pt idx="118240">
                  <c:v>11822.4</c:v>
                </c:pt>
                <c:pt idx="118241">
                  <c:v>11822.5</c:v>
                </c:pt>
                <c:pt idx="118242">
                  <c:v>11822.6</c:v>
                </c:pt>
                <c:pt idx="118243">
                  <c:v>11822.7</c:v>
                </c:pt>
                <c:pt idx="118244">
                  <c:v>11822.8</c:v>
                </c:pt>
                <c:pt idx="118245">
                  <c:v>11822.9</c:v>
                </c:pt>
                <c:pt idx="118246">
                  <c:v>11823</c:v>
                </c:pt>
                <c:pt idx="118247">
                  <c:v>11823.1</c:v>
                </c:pt>
                <c:pt idx="118248">
                  <c:v>11823.2</c:v>
                </c:pt>
                <c:pt idx="118249">
                  <c:v>11823.3</c:v>
                </c:pt>
                <c:pt idx="118250">
                  <c:v>11823.4</c:v>
                </c:pt>
                <c:pt idx="118251">
                  <c:v>11823.5</c:v>
                </c:pt>
                <c:pt idx="118252">
                  <c:v>11823.6</c:v>
                </c:pt>
                <c:pt idx="118253">
                  <c:v>11823.7</c:v>
                </c:pt>
                <c:pt idx="118254">
                  <c:v>11823.8</c:v>
                </c:pt>
                <c:pt idx="118255">
                  <c:v>11823.9</c:v>
                </c:pt>
                <c:pt idx="118256">
                  <c:v>11824</c:v>
                </c:pt>
                <c:pt idx="118257">
                  <c:v>11824.1</c:v>
                </c:pt>
                <c:pt idx="118258">
                  <c:v>11824.2</c:v>
                </c:pt>
                <c:pt idx="118259">
                  <c:v>11824.3</c:v>
                </c:pt>
                <c:pt idx="118260">
                  <c:v>11824.4</c:v>
                </c:pt>
                <c:pt idx="118261">
                  <c:v>11824.5</c:v>
                </c:pt>
                <c:pt idx="118262">
                  <c:v>11824.6</c:v>
                </c:pt>
                <c:pt idx="118263">
                  <c:v>11824.7</c:v>
                </c:pt>
                <c:pt idx="118264">
                  <c:v>11824.8</c:v>
                </c:pt>
                <c:pt idx="118265">
                  <c:v>11824.9</c:v>
                </c:pt>
                <c:pt idx="118266">
                  <c:v>11825</c:v>
                </c:pt>
                <c:pt idx="118267">
                  <c:v>11825.1</c:v>
                </c:pt>
                <c:pt idx="118268">
                  <c:v>11825.2</c:v>
                </c:pt>
                <c:pt idx="118269">
                  <c:v>11825.3</c:v>
                </c:pt>
                <c:pt idx="118270">
                  <c:v>11825.4</c:v>
                </c:pt>
                <c:pt idx="118271">
                  <c:v>11825.5</c:v>
                </c:pt>
                <c:pt idx="118272">
                  <c:v>11825.6</c:v>
                </c:pt>
                <c:pt idx="118273">
                  <c:v>11825.7</c:v>
                </c:pt>
                <c:pt idx="118274">
                  <c:v>11825.8</c:v>
                </c:pt>
                <c:pt idx="118275">
                  <c:v>11825.9</c:v>
                </c:pt>
                <c:pt idx="118276">
                  <c:v>11826</c:v>
                </c:pt>
                <c:pt idx="118277">
                  <c:v>11826.1</c:v>
                </c:pt>
                <c:pt idx="118278">
                  <c:v>11826.2</c:v>
                </c:pt>
                <c:pt idx="118279">
                  <c:v>11826.3</c:v>
                </c:pt>
                <c:pt idx="118280">
                  <c:v>11826.4</c:v>
                </c:pt>
                <c:pt idx="118281">
                  <c:v>11826.5</c:v>
                </c:pt>
                <c:pt idx="118282">
                  <c:v>11826.6</c:v>
                </c:pt>
                <c:pt idx="118283">
                  <c:v>11826.7</c:v>
                </c:pt>
                <c:pt idx="118284">
                  <c:v>11826.8</c:v>
                </c:pt>
                <c:pt idx="118285">
                  <c:v>11826.9</c:v>
                </c:pt>
                <c:pt idx="118286">
                  <c:v>11827</c:v>
                </c:pt>
                <c:pt idx="118287">
                  <c:v>11827.1</c:v>
                </c:pt>
                <c:pt idx="118288">
                  <c:v>11827.2</c:v>
                </c:pt>
                <c:pt idx="118289">
                  <c:v>11827.3</c:v>
                </c:pt>
                <c:pt idx="118290">
                  <c:v>11827.4</c:v>
                </c:pt>
                <c:pt idx="118291">
                  <c:v>11827.5</c:v>
                </c:pt>
                <c:pt idx="118292">
                  <c:v>11827.6</c:v>
                </c:pt>
                <c:pt idx="118293">
                  <c:v>11827.7</c:v>
                </c:pt>
                <c:pt idx="118294">
                  <c:v>11827.8</c:v>
                </c:pt>
                <c:pt idx="118295">
                  <c:v>11827.9</c:v>
                </c:pt>
                <c:pt idx="118296">
                  <c:v>11828</c:v>
                </c:pt>
                <c:pt idx="118297">
                  <c:v>11828.1</c:v>
                </c:pt>
                <c:pt idx="118298">
                  <c:v>11828.2</c:v>
                </c:pt>
                <c:pt idx="118299">
                  <c:v>11828.3</c:v>
                </c:pt>
                <c:pt idx="118300">
                  <c:v>11828.4</c:v>
                </c:pt>
                <c:pt idx="118301">
                  <c:v>11828.5</c:v>
                </c:pt>
                <c:pt idx="118302">
                  <c:v>11828.6</c:v>
                </c:pt>
                <c:pt idx="118303">
                  <c:v>11828.7</c:v>
                </c:pt>
                <c:pt idx="118304">
                  <c:v>11828.8</c:v>
                </c:pt>
                <c:pt idx="118305">
                  <c:v>11828.9</c:v>
                </c:pt>
                <c:pt idx="118306">
                  <c:v>11829</c:v>
                </c:pt>
                <c:pt idx="118307">
                  <c:v>11829.1</c:v>
                </c:pt>
                <c:pt idx="118308">
                  <c:v>11829.2</c:v>
                </c:pt>
                <c:pt idx="118309">
                  <c:v>11829.3</c:v>
                </c:pt>
                <c:pt idx="118310">
                  <c:v>11829.4</c:v>
                </c:pt>
                <c:pt idx="118311">
                  <c:v>11829.5</c:v>
                </c:pt>
                <c:pt idx="118312">
                  <c:v>11829.6</c:v>
                </c:pt>
                <c:pt idx="118313">
                  <c:v>11829.7</c:v>
                </c:pt>
                <c:pt idx="118314">
                  <c:v>11829.8</c:v>
                </c:pt>
                <c:pt idx="118315">
                  <c:v>11829.9</c:v>
                </c:pt>
                <c:pt idx="118316">
                  <c:v>11830</c:v>
                </c:pt>
                <c:pt idx="118317">
                  <c:v>11830.1</c:v>
                </c:pt>
                <c:pt idx="118318">
                  <c:v>11830.2</c:v>
                </c:pt>
                <c:pt idx="118319">
                  <c:v>11830.3</c:v>
                </c:pt>
                <c:pt idx="118320">
                  <c:v>11830.4</c:v>
                </c:pt>
                <c:pt idx="118321">
                  <c:v>11830.5</c:v>
                </c:pt>
                <c:pt idx="118322">
                  <c:v>11830.6</c:v>
                </c:pt>
                <c:pt idx="118323">
                  <c:v>11830.7</c:v>
                </c:pt>
                <c:pt idx="118324">
                  <c:v>11830.8</c:v>
                </c:pt>
                <c:pt idx="118325">
                  <c:v>11830.9</c:v>
                </c:pt>
                <c:pt idx="118326">
                  <c:v>11831</c:v>
                </c:pt>
                <c:pt idx="118327">
                  <c:v>11831.1</c:v>
                </c:pt>
                <c:pt idx="118328">
                  <c:v>11831.2</c:v>
                </c:pt>
                <c:pt idx="118329">
                  <c:v>11831.3</c:v>
                </c:pt>
                <c:pt idx="118330">
                  <c:v>11831.4</c:v>
                </c:pt>
                <c:pt idx="118331">
                  <c:v>11831.5</c:v>
                </c:pt>
                <c:pt idx="118332">
                  <c:v>11831.6</c:v>
                </c:pt>
                <c:pt idx="118333">
                  <c:v>11831.7</c:v>
                </c:pt>
                <c:pt idx="118334">
                  <c:v>11831.8</c:v>
                </c:pt>
                <c:pt idx="118335">
                  <c:v>11831.9</c:v>
                </c:pt>
                <c:pt idx="118336">
                  <c:v>11832</c:v>
                </c:pt>
                <c:pt idx="118337">
                  <c:v>11832.1</c:v>
                </c:pt>
                <c:pt idx="118338">
                  <c:v>11832.2</c:v>
                </c:pt>
                <c:pt idx="118339">
                  <c:v>11832.3</c:v>
                </c:pt>
                <c:pt idx="118340">
                  <c:v>11832.4</c:v>
                </c:pt>
                <c:pt idx="118341">
                  <c:v>11832.5</c:v>
                </c:pt>
                <c:pt idx="118342">
                  <c:v>11832.6</c:v>
                </c:pt>
                <c:pt idx="118343">
                  <c:v>11832.7</c:v>
                </c:pt>
                <c:pt idx="118344">
                  <c:v>11832.8</c:v>
                </c:pt>
                <c:pt idx="118345">
                  <c:v>11832.9</c:v>
                </c:pt>
                <c:pt idx="118346">
                  <c:v>11833</c:v>
                </c:pt>
                <c:pt idx="118347">
                  <c:v>11833.1</c:v>
                </c:pt>
                <c:pt idx="118348">
                  <c:v>11833.2</c:v>
                </c:pt>
                <c:pt idx="118349">
                  <c:v>11833.3</c:v>
                </c:pt>
                <c:pt idx="118350">
                  <c:v>11833.4</c:v>
                </c:pt>
                <c:pt idx="118351">
                  <c:v>11833.5</c:v>
                </c:pt>
                <c:pt idx="118352">
                  <c:v>11833.6</c:v>
                </c:pt>
                <c:pt idx="118353">
                  <c:v>11833.7</c:v>
                </c:pt>
                <c:pt idx="118354">
                  <c:v>11833.8</c:v>
                </c:pt>
                <c:pt idx="118355">
                  <c:v>11833.9</c:v>
                </c:pt>
                <c:pt idx="118356">
                  <c:v>11834</c:v>
                </c:pt>
                <c:pt idx="118357">
                  <c:v>11834.1</c:v>
                </c:pt>
                <c:pt idx="118358">
                  <c:v>11834.2</c:v>
                </c:pt>
                <c:pt idx="118359">
                  <c:v>11834.3</c:v>
                </c:pt>
                <c:pt idx="118360">
                  <c:v>11834.4</c:v>
                </c:pt>
                <c:pt idx="118361">
                  <c:v>11834.5</c:v>
                </c:pt>
                <c:pt idx="118362">
                  <c:v>11834.6</c:v>
                </c:pt>
                <c:pt idx="118363">
                  <c:v>11834.7</c:v>
                </c:pt>
                <c:pt idx="118364">
                  <c:v>11834.8</c:v>
                </c:pt>
                <c:pt idx="118365">
                  <c:v>11834.9</c:v>
                </c:pt>
                <c:pt idx="118366">
                  <c:v>11835</c:v>
                </c:pt>
                <c:pt idx="118367">
                  <c:v>11835.1</c:v>
                </c:pt>
                <c:pt idx="118368">
                  <c:v>11835.2</c:v>
                </c:pt>
                <c:pt idx="118369">
                  <c:v>11835.3</c:v>
                </c:pt>
                <c:pt idx="118370">
                  <c:v>11835.4</c:v>
                </c:pt>
                <c:pt idx="118371">
                  <c:v>11835.5</c:v>
                </c:pt>
                <c:pt idx="118372">
                  <c:v>11835.6</c:v>
                </c:pt>
                <c:pt idx="118373">
                  <c:v>11835.7</c:v>
                </c:pt>
                <c:pt idx="118374">
                  <c:v>11835.8</c:v>
                </c:pt>
                <c:pt idx="118375">
                  <c:v>11835.9</c:v>
                </c:pt>
                <c:pt idx="118376">
                  <c:v>11836</c:v>
                </c:pt>
                <c:pt idx="118377">
                  <c:v>11836.1</c:v>
                </c:pt>
                <c:pt idx="118378">
                  <c:v>11836.2</c:v>
                </c:pt>
                <c:pt idx="118379">
                  <c:v>11836.3</c:v>
                </c:pt>
                <c:pt idx="118380">
                  <c:v>11836.4</c:v>
                </c:pt>
                <c:pt idx="118381">
                  <c:v>11836.5</c:v>
                </c:pt>
                <c:pt idx="118382">
                  <c:v>11836.6</c:v>
                </c:pt>
                <c:pt idx="118383">
                  <c:v>11836.7</c:v>
                </c:pt>
                <c:pt idx="118384">
                  <c:v>11836.8</c:v>
                </c:pt>
                <c:pt idx="118385">
                  <c:v>11836.9</c:v>
                </c:pt>
                <c:pt idx="118386">
                  <c:v>11837</c:v>
                </c:pt>
                <c:pt idx="118387">
                  <c:v>11837.1</c:v>
                </c:pt>
                <c:pt idx="118388">
                  <c:v>11837.2</c:v>
                </c:pt>
                <c:pt idx="118389">
                  <c:v>11837.3</c:v>
                </c:pt>
                <c:pt idx="118390">
                  <c:v>11837.4</c:v>
                </c:pt>
                <c:pt idx="118391">
                  <c:v>11837.5</c:v>
                </c:pt>
                <c:pt idx="118392">
                  <c:v>11837.6</c:v>
                </c:pt>
                <c:pt idx="118393">
                  <c:v>11837.7</c:v>
                </c:pt>
                <c:pt idx="118394">
                  <c:v>11837.8</c:v>
                </c:pt>
                <c:pt idx="118395">
                  <c:v>11837.9</c:v>
                </c:pt>
                <c:pt idx="118396">
                  <c:v>11838</c:v>
                </c:pt>
                <c:pt idx="118397">
                  <c:v>11838.1</c:v>
                </c:pt>
                <c:pt idx="118398">
                  <c:v>11838.2</c:v>
                </c:pt>
                <c:pt idx="118399">
                  <c:v>11838.3</c:v>
                </c:pt>
                <c:pt idx="118400">
                  <c:v>11838.4</c:v>
                </c:pt>
                <c:pt idx="118401">
                  <c:v>11838.5</c:v>
                </c:pt>
                <c:pt idx="118402">
                  <c:v>11838.6</c:v>
                </c:pt>
                <c:pt idx="118403">
                  <c:v>11838.7</c:v>
                </c:pt>
                <c:pt idx="118404">
                  <c:v>11838.8</c:v>
                </c:pt>
                <c:pt idx="118405">
                  <c:v>11838.9</c:v>
                </c:pt>
                <c:pt idx="118406">
                  <c:v>11839</c:v>
                </c:pt>
                <c:pt idx="118407">
                  <c:v>11839.1</c:v>
                </c:pt>
                <c:pt idx="118408">
                  <c:v>11839.2</c:v>
                </c:pt>
                <c:pt idx="118409">
                  <c:v>11839.3</c:v>
                </c:pt>
                <c:pt idx="118410">
                  <c:v>11839.4</c:v>
                </c:pt>
                <c:pt idx="118411">
                  <c:v>11839.5</c:v>
                </c:pt>
                <c:pt idx="118412">
                  <c:v>11839.6</c:v>
                </c:pt>
                <c:pt idx="118413">
                  <c:v>11839.7</c:v>
                </c:pt>
                <c:pt idx="118414">
                  <c:v>11839.8</c:v>
                </c:pt>
                <c:pt idx="118415">
                  <c:v>11839.9</c:v>
                </c:pt>
                <c:pt idx="118416">
                  <c:v>11840</c:v>
                </c:pt>
                <c:pt idx="118417">
                  <c:v>11840.1</c:v>
                </c:pt>
                <c:pt idx="118418">
                  <c:v>11840.2</c:v>
                </c:pt>
                <c:pt idx="118419">
                  <c:v>11840.3</c:v>
                </c:pt>
                <c:pt idx="118420">
                  <c:v>11840.4</c:v>
                </c:pt>
                <c:pt idx="118421">
                  <c:v>11840.5</c:v>
                </c:pt>
                <c:pt idx="118422">
                  <c:v>11840.6</c:v>
                </c:pt>
                <c:pt idx="118423">
                  <c:v>11840.7</c:v>
                </c:pt>
                <c:pt idx="118424">
                  <c:v>11840.8</c:v>
                </c:pt>
                <c:pt idx="118425">
                  <c:v>11840.9</c:v>
                </c:pt>
                <c:pt idx="118426">
                  <c:v>11841</c:v>
                </c:pt>
                <c:pt idx="118427">
                  <c:v>11841.1</c:v>
                </c:pt>
                <c:pt idx="118428">
                  <c:v>11841.2</c:v>
                </c:pt>
                <c:pt idx="118429">
                  <c:v>11841.3</c:v>
                </c:pt>
                <c:pt idx="118430">
                  <c:v>11841.4</c:v>
                </c:pt>
                <c:pt idx="118431">
                  <c:v>11841.5</c:v>
                </c:pt>
                <c:pt idx="118432">
                  <c:v>11841.6</c:v>
                </c:pt>
                <c:pt idx="118433">
                  <c:v>11841.7</c:v>
                </c:pt>
                <c:pt idx="118434">
                  <c:v>11841.8</c:v>
                </c:pt>
                <c:pt idx="118435">
                  <c:v>11841.9</c:v>
                </c:pt>
                <c:pt idx="118436">
                  <c:v>11842</c:v>
                </c:pt>
                <c:pt idx="118437">
                  <c:v>11842.1</c:v>
                </c:pt>
                <c:pt idx="118438">
                  <c:v>11842.2</c:v>
                </c:pt>
                <c:pt idx="118439">
                  <c:v>11842.3</c:v>
                </c:pt>
                <c:pt idx="118440">
                  <c:v>11842.4</c:v>
                </c:pt>
                <c:pt idx="118441">
                  <c:v>11842.5</c:v>
                </c:pt>
                <c:pt idx="118442">
                  <c:v>11842.6</c:v>
                </c:pt>
                <c:pt idx="118443">
                  <c:v>11842.7</c:v>
                </c:pt>
                <c:pt idx="118444">
                  <c:v>11842.8</c:v>
                </c:pt>
                <c:pt idx="118445">
                  <c:v>11842.9</c:v>
                </c:pt>
                <c:pt idx="118446">
                  <c:v>11843</c:v>
                </c:pt>
                <c:pt idx="118447">
                  <c:v>11843.1</c:v>
                </c:pt>
                <c:pt idx="118448">
                  <c:v>11843.2</c:v>
                </c:pt>
                <c:pt idx="118449">
                  <c:v>11843.3</c:v>
                </c:pt>
                <c:pt idx="118450">
                  <c:v>11843.4</c:v>
                </c:pt>
                <c:pt idx="118451">
                  <c:v>11843.5</c:v>
                </c:pt>
                <c:pt idx="118452">
                  <c:v>11843.6</c:v>
                </c:pt>
                <c:pt idx="118453">
                  <c:v>11843.7</c:v>
                </c:pt>
                <c:pt idx="118454">
                  <c:v>11843.8</c:v>
                </c:pt>
                <c:pt idx="118455">
                  <c:v>11843.9</c:v>
                </c:pt>
                <c:pt idx="118456">
                  <c:v>11844</c:v>
                </c:pt>
                <c:pt idx="118457">
                  <c:v>11844.1</c:v>
                </c:pt>
                <c:pt idx="118458">
                  <c:v>11844.2</c:v>
                </c:pt>
                <c:pt idx="118459">
                  <c:v>11844.3</c:v>
                </c:pt>
                <c:pt idx="118460">
                  <c:v>11844.4</c:v>
                </c:pt>
                <c:pt idx="118461">
                  <c:v>11844.5</c:v>
                </c:pt>
                <c:pt idx="118462">
                  <c:v>11844.6</c:v>
                </c:pt>
                <c:pt idx="118463">
                  <c:v>11844.7</c:v>
                </c:pt>
                <c:pt idx="118464">
                  <c:v>11844.8</c:v>
                </c:pt>
                <c:pt idx="118465">
                  <c:v>11844.9</c:v>
                </c:pt>
                <c:pt idx="118466">
                  <c:v>11845</c:v>
                </c:pt>
                <c:pt idx="118467">
                  <c:v>11845.1</c:v>
                </c:pt>
                <c:pt idx="118468">
                  <c:v>11845.2</c:v>
                </c:pt>
                <c:pt idx="118469">
                  <c:v>11845.3</c:v>
                </c:pt>
                <c:pt idx="118470">
                  <c:v>11845.4</c:v>
                </c:pt>
                <c:pt idx="118471">
                  <c:v>11845.5</c:v>
                </c:pt>
                <c:pt idx="118472">
                  <c:v>11845.6</c:v>
                </c:pt>
                <c:pt idx="118473">
                  <c:v>11845.7</c:v>
                </c:pt>
                <c:pt idx="118474">
                  <c:v>11845.8</c:v>
                </c:pt>
                <c:pt idx="118475">
                  <c:v>11845.9</c:v>
                </c:pt>
                <c:pt idx="118476">
                  <c:v>11846</c:v>
                </c:pt>
                <c:pt idx="118477">
                  <c:v>11846.1</c:v>
                </c:pt>
                <c:pt idx="118478">
                  <c:v>11846.2</c:v>
                </c:pt>
                <c:pt idx="118479">
                  <c:v>11846.3</c:v>
                </c:pt>
                <c:pt idx="118480">
                  <c:v>11846.4</c:v>
                </c:pt>
                <c:pt idx="118481">
                  <c:v>11846.5</c:v>
                </c:pt>
                <c:pt idx="118482">
                  <c:v>11846.6</c:v>
                </c:pt>
                <c:pt idx="118483">
                  <c:v>11846.7</c:v>
                </c:pt>
                <c:pt idx="118484">
                  <c:v>11846.8</c:v>
                </c:pt>
                <c:pt idx="118485">
                  <c:v>11846.9</c:v>
                </c:pt>
                <c:pt idx="118486">
                  <c:v>11847</c:v>
                </c:pt>
                <c:pt idx="118487">
                  <c:v>11847.1</c:v>
                </c:pt>
                <c:pt idx="118488">
                  <c:v>11847.2</c:v>
                </c:pt>
                <c:pt idx="118489">
                  <c:v>11847.3</c:v>
                </c:pt>
                <c:pt idx="118490">
                  <c:v>11847.4</c:v>
                </c:pt>
                <c:pt idx="118491">
                  <c:v>11847.5</c:v>
                </c:pt>
                <c:pt idx="118492">
                  <c:v>11847.6</c:v>
                </c:pt>
                <c:pt idx="118493">
                  <c:v>11847.7</c:v>
                </c:pt>
                <c:pt idx="118494">
                  <c:v>11847.8</c:v>
                </c:pt>
                <c:pt idx="118495">
                  <c:v>11847.9</c:v>
                </c:pt>
                <c:pt idx="118496">
                  <c:v>11848</c:v>
                </c:pt>
                <c:pt idx="118497">
                  <c:v>11848.1</c:v>
                </c:pt>
                <c:pt idx="118498">
                  <c:v>11848.2</c:v>
                </c:pt>
                <c:pt idx="118499">
                  <c:v>11848.3</c:v>
                </c:pt>
                <c:pt idx="118500">
                  <c:v>11848.4</c:v>
                </c:pt>
                <c:pt idx="118501">
                  <c:v>11848.5</c:v>
                </c:pt>
                <c:pt idx="118502">
                  <c:v>11848.6</c:v>
                </c:pt>
                <c:pt idx="118503">
                  <c:v>11848.7</c:v>
                </c:pt>
                <c:pt idx="118504">
                  <c:v>11848.8</c:v>
                </c:pt>
                <c:pt idx="118505">
                  <c:v>11848.9</c:v>
                </c:pt>
                <c:pt idx="118506">
                  <c:v>11849</c:v>
                </c:pt>
                <c:pt idx="118507">
                  <c:v>11849.1</c:v>
                </c:pt>
                <c:pt idx="118508">
                  <c:v>11849.2</c:v>
                </c:pt>
                <c:pt idx="118509">
                  <c:v>11849.3</c:v>
                </c:pt>
                <c:pt idx="118510">
                  <c:v>11849.4</c:v>
                </c:pt>
                <c:pt idx="118511">
                  <c:v>11849.5</c:v>
                </c:pt>
                <c:pt idx="118512">
                  <c:v>11849.6</c:v>
                </c:pt>
                <c:pt idx="118513">
                  <c:v>11849.7</c:v>
                </c:pt>
                <c:pt idx="118514">
                  <c:v>11849.8</c:v>
                </c:pt>
                <c:pt idx="118515">
                  <c:v>11849.9</c:v>
                </c:pt>
                <c:pt idx="118516">
                  <c:v>11850</c:v>
                </c:pt>
                <c:pt idx="118517">
                  <c:v>11850.1</c:v>
                </c:pt>
                <c:pt idx="118518">
                  <c:v>11850.2</c:v>
                </c:pt>
                <c:pt idx="118519">
                  <c:v>11850.3</c:v>
                </c:pt>
                <c:pt idx="118520">
                  <c:v>11850.4</c:v>
                </c:pt>
                <c:pt idx="118521">
                  <c:v>11850.5</c:v>
                </c:pt>
                <c:pt idx="118522">
                  <c:v>11850.6</c:v>
                </c:pt>
                <c:pt idx="118523">
                  <c:v>11850.7</c:v>
                </c:pt>
                <c:pt idx="118524">
                  <c:v>11850.8</c:v>
                </c:pt>
                <c:pt idx="118525">
                  <c:v>11850.9</c:v>
                </c:pt>
                <c:pt idx="118526">
                  <c:v>11851</c:v>
                </c:pt>
                <c:pt idx="118527">
                  <c:v>11851.1</c:v>
                </c:pt>
                <c:pt idx="118528">
                  <c:v>11851.2</c:v>
                </c:pt>
                <c:pt idx="118529">
                  <c:v>11851.3</c:v>
                </c:pt>
                <c:pt idx="118530">
                  <c:v>11851.4</c:v>
                </c:pt>
                <c:pt idx="118531">
                  <c:v>11851.5</c:v>
                </c:pt>
                <c:pt idx="118532">
                  <c:v>11851.6</c:v>
                </c:pt>
                <c:pt idx="118533">
                  <c:v>11851.7</c:v>
                </c:pt>
                <c:pt idx="118534">
                  <c:v>11851.8</c:v>
                </c:pt>
                <c:pt idx="118535">
                  <c:v>11851.9</c:v>
                </c:pt>
                <c:pt idx="118536">
                  <c:v>11852</c:v>
                </c:pt>
                <c:pt idx="118537">
                  <c:v>11852.1</c:v>
                </c:pt>
                <c:pt idx="118538">
                  <c:v>11852.2</c:v>
                </c:pt>
                <c:pt idx="118539">
                  <c:v>11852.3</c:v>
                </c:pt>
                <c:pt idx="118540">
                  <c:v>11852.4</c:v>
                </c:pt>
                <c:pt idx="118541">
                  <c:v>11852.5</c:v>
                </c:pt>
                <c:pt idx="118542">
                  <c:v>11852.6</c:v>
                </c:pt>
                <c:pt idx="118543">
                  <c:v>11852.7</c:v>
                </c:pt>
                <c:pt idx="118544">
                  <c:v>11852.8</c:v>
                </c:pt>
                <c:pt idx="118545">
                  <c:v>11852.9</c:v>
                </c:pt>
                <c:pt idx="118546">
                  <c:v>11853</c:v>
                </c:pt>
                <c:pt idx="118547">
                  <c:v>11853.1</c:v>
                </c:pt>
                <c:pt idx="118548">
                  <c:v>11853.2</c:v>
                </c:pt>
                <c:pt idx="118549">
                  <c:v>11853.3</c:v>
                </c:pt>
                <c:pt idx="118550">
                  <c:v>11853.4</c:v>
                </c:pt>
                <c:pt idx="118551">
                  <c:v>11853.5</c:v>
                </c:pt>
                <c:pt idx="118552">
                  <c:v>11853.6</c:v>
                </c:pt>
                <c:pt idx="118553">
                  <c:v>11853.7</c:v>
                </c:pt>
                <c:pt idx="118554">
                  <c:v>11853.8</c:v>
                </c:pt>
                <c:pt idx="118555">
                  <c:v>11853.9</c:v>
                </c:pt>
                <c:pt idx="118556">
                  <c:v>11854</c:v>
                </c:pt>
                <c:pt idx="118557">
                  <c:v>11854.1</c:v>
                </c:pt>
                <c:pt idx="118558">
                  <c:v>11854.2</c:v>
                </c:pt>
                <c:pt idx="118559">
                  <c:v>11854.3</c:v>
                </c:pt>
                <c:pt idx="118560">
                  <c:v>11854.4</c:v>
                </c:pt>
                <c:pt idx="118561">
                  <c:v>11854.5</c:v>
                </c:pt>
                <c:pt idx="118562">
                  <c:v>11854.6</c:v>
                </c:pt>
                <c:pt idx="118563">
                  <c:v>11854.7</c:v>
                </c:pt>
                <c:pt idx="118564">
                  <c:v>11854.8</c:v>
                </c:pt>
                <c:pt idx="118565">
                  <c:v>11854.9</c:v>
                </c:pt>
                <c:pt idx="118566">
                  <c:v>11855</c:v>
                </c:pt>
                <c:pt idx="118567">
                  <c:v>11855.1</c:v>
                </c:pt>
                <c:pt idx="118568">
                  <c:v>11855.2</c:v>
                </c:pt>
                <c:pt idx="118569">
                  <c:v>11855.3</c:v>
                </c:pt>
                <c:pt idx="118570">
                  <c:v>11855.4</c:v>
                </c:pt>
                <c:pt idx="118571">
                  <c:v>11855.5</c:v>
                </c:pt>
                <c:pt idx="118572">
                  <c:v>11855.6</c:v>
                </c:pt>
                <c:pt idx="118573">
                  <c:v>11855.7</c:v>
                </c:pt>
                <c:pt idx="118574">
                  <c:v>11855.8</c:v>
                </c:pt>
                <c:pt idx="118575">
                  <c:v>11855.9</c:v>
                </c:pt>
                <c:pt idx="118576">
                  <c:v>11856</c:v>
                </c:pt>
                <c:pt idx="118577">
                  <c:v>11856.1</c:v>
                </c:pt>
                <c:pt idx="118578">
                  <c:v>11856.2</c:v>
                </c:pt>
                <c:pt idx="118579">
                  <c:v>11856.3</c:v>
                </c:pt>
                <c:pt idx="118580">
                  <c:v>11856.4</c:v>
                </c:pt>
                <c:pt idx="118581">
                  <c:v>11856.5</c:v>
                </c:pt>
                <c:pt idx="118582">
                  <c:v>11856.6</c:v>
                </c:pt>
                <c:pt idx="118583">
                  <c:v>11856.7</c:v>
                </c:pt>
                <c:pt idx="118584">
                  <c:v>11856.8</c:v>
                </c:pt>
                <c:pt idx="118585">
                  <c:v>11856.9</c:v>
                </c:pt>
                <c:pt idx="118586">
                  <c:v>11857</c:v>
                </c:pt>
                <c:pt idx="118587">
                  <c:v>11857.1</c:v>
                </c:pt>
                <c:pt idx="118588">
                  <c:v>11857.2</c:v>
                </c:pt>
                <c:pt idx="118589">
                  <c:v>11857.3</c:v>
                </c:pt>
                <c:pt idx="118590">
                  <c:v>11857.4</c:v>
                </c:pt>
                <c:pt idx="118591">
                  <c:v>11857.5</c:v>
                </c:pt>
                <c:pt idx="118592">
                  <c:v>11857.6</c:v>
                </c:pt>
                <c:pt idx="118593">
                  <c:v>11857.7</c:v>
                </c:pt>
                <c:pt idx="118594">
                  <c:v>11857.8</c:v>
                </c:pt>
                <c:pt idx="118595">
                  <c:v>11857.9</c:v>
                </c:pt>
                <c:pt idx="118596">
                  <c:v>11858</c:v>
                </c:pt>
                <c:pt idx="118597">
                  <c:v>11858.1</c:v>
                </c:pt>
                <c:pt idx="118598">
                  <c:v>11858.2</c:v>
                </c:pt>
                <c:pt idx="118599">
                  <c:v>11858.3</c:v>
                </c:pt>
                <c:pt idx="118600">
                  <c:v>11858.4</c:v>
                </c:pt>
                <c:pt idx="118601">
                  <c:v>11858.5</c:v>
                </c:pt>
                <c:pt idx="118602">
                  <c:v>11858.6</c:v>
                </c:pt>
                <c:pt idx="118603">
                  <c:v>11858.7</c:v>
                </c:pt>
                <c:pt idx="118604">
                  <c:v>11858.8</c:v>
                </c:pt>
                <c:pt idx="118605">
                  <c:v>11858.9</c:v>
                </c:pt>
                <c:pt idx="118606">
                  <c:v>11859</c:v>
                </c:pt>
                <c:pt idx="118607">
                  <c:v>11859.1</c:v>
                </c:pt>
                <c:pt idx="118608">
                  <c:v>11859.2</c:v>
                </c:pt>
                <c:pt idx="118609">
                  <c:v>11859.3</c:v>
                </c:pt>
                <c:pt idx="118610">
                  <c:v>11859.4</c:v>
                </c:pt>
                <c:pt idx="118611">
                  <c:v>11859.5</c:v>
                </c:pt>
                <c:pt idx="118612">
                  <c:v>11859.6</c:v>
                </c:pt>
                <c:pt idx="118613">
                  <c:v>11859.7</c:v>
                </c:pt>
                <c:pt idx="118614">
                  <c:v>11859.8</c:v>
                </c:pt>
                <c:pt idx="118615">
                  <c:v>11859.9</c:v>
                </c:pt>
                <c:pt idx="118616">
                  <c:v>11860</c:v>
                </c:pt>
                <c:pt idx="118617">
                  <c:v>11860.1</c:v>
                </c:pt>
                <c:pt idx="118618">
                  <c:v>11860.2</c:v>
                </c:pt>
                <c:pt idx="118619">
                  <c:v>11860.3</c:v>
                </c:pt>
                <c:pt idx="118620">
                  <c:v>11860.4</c:v>
                </c:pt>
                <c:pt idx="118621">
                  <c:v>11860.5</c:v>
                </c:pt>
                <c:pt idx="118622">
                  <c:v>11860.6</c:v>
                </c:pt>
                <c:pt idx="118623">
                  <c:v>11860.7</c:v>
                </c:pt>
                <c:pt idx="118624">
                  <c:v>11860.8</c:v>
                </c:pt>
                <c:pt idx="118625">
                  <c:v>11860.9</c:v>
                </c:pt>
                <c:pt idx="118626">
                  <c:v>11861</c:v>
                </c:pt>
                <c:pt idx="118627">
                  <c:v>11861.1</c:v>
                </c:pt>
                <c:pt idx="118628">
                  <c:v>11861.2</c:v>
                </c:pt>
                <c:pt idx="118629">
                  <c:v>11861.3</c:v>
                </c:pt>
                <c:pt idx="118630">
                  <c:v>11861.4</c:v>
                </c:pt>
                <c:pt idx="118631">
                  <c:v>11861.5</c:v>
                </c:pt>
                <c:pt idx="118632">
                  <c:v>11861.6</c:v>
                </c:pt>
                <c:pt idx="118633">
                  <c:v>11861.7</c:v>
                </c:pt>
                <c:pt idx="118634">
                  <c:v>11861.8</c:v>
                </c:pt>
                <c:pt idx="118635">
                  <c:v>11861.9</c:v>
                </c:pt>
                <c:pt idx="118636">
                  <c:v>11862</c:v>
                </c:pt>
                <c:pt idx="118637">
                  <c:v>11862.1</c:v>
                </c:pt>
                <c:pt idx="118638">
                  <c:v>11862.2</c:v>
                </c:pt>
                <c:pt idx="118639">
                  <c:v>11862.3</c:v>
                </c:pt>
                <c:pt idx="118640">
                  <c:v>11862.4</c:v>
                </c:pt>
                <c:pt idx="118641">
                  <c:v>11862.5</c:v>
                </c:pt>
                <c:pt idx="118642">
                  <c:v>11862.6</c:v>
                </c:pt>
                <c:pt idx="118643">
                  <c:v>11862.7</c:v>
                </c:pt>
                <c:pt idx="118644">
                  <c:v>11862.8</c:v>
                </c:pt>
                <c:pt idx="118645">
                  <c:v>11862.9</c:v>
                </c:pt>
                <c:pt idx="118646">
                  <c:v>11863</c:v>
                </c:pt>
                <c:pt idx="118647">
                  <c:v>11863.1</c:v>
                </c:pt>
                <c:pt idx="118648">
                  <c:v>11863.2</c:v>
                </c:pt>
                <c:pt idx="118649">
                  <c:v>11863.3</c:v>
                </c:pt>
                <c:pt idx="118650">
                  <c:v>11863.4</c:v>
                </c:pt>
                <c:pt idx="118651">
                  <c:v>11863.5</c:v>
                </c:pt>
                <c:pt idx="118652">
                  <c:v>11863.6</c:v>
                </c:pt>
                <c:pt idx="118653">
                  <c:v>11863.7</c:v>
                </c:pt>
                <c:pt idx="118654">
                  <c:v>11863.8</c:v>
                </c:pt>
                <c:pt idx="118655">
                  <c:v>11863.9</c:v>
                </c:pt>
                <c:pt idx="118656">
                  <c:v>11864</c:v>
                </c:pt>
                <c:pt idx="118657">
                  <c:v>11864.1</c:v>
                </c:pt>
                <c:pt idx="118658">
                  <c:v>11864.2</c:v>
                </c:pt>
                <c:pt idx="118659">
                  <c:v>11864.3</c:v>
                </c:pt>
                <c:pt idx="118660">
                  <c:v>11864.4</c:v>
                </c:pt>
                <c:pt idx="118661">
                  <c:v>11864.5</c:v>
                </c:pt>
                <c:pt idx="118662">
                  <c:v>11864.6</c:v>
                </c:pt>
                <c:pt idx="118663">
                  <c:v>11864.7</c:v>
                </c:pt>
                <c:pt idx="118664">
                  <c:v>11864.8</c:v>
                </c:pt>
                <c:pt idx="118665">
                  <c:v>11864.9</c:v>
                </c:pt>
                <c:pt idx="118666">
                  <c:v>11865</c:v>
                </c:pt>
                <c:pt idx="118667">
                  <c:v>11865.1</c:v>
                </c:pt>
                <c:pt idx="118668">
                  <c:v>11865.2</c:v>
                </c:pt>
                <c:pt idx="118669">
                  <c:v>11865.3</c:v>
                </c:pt>
                <c:pt idx="118670">
                  <c:v>11865.4</c:v>
                </c:pt>
                <c:pt idx="118671">
                  <c:v>11865.5</c:v>
                </c:pt>
                <c:pt idx="118672">
                  <c:v>11865.6</c:v>
                </c:pt>
                <c:pt idx="118673">
                  <c:v>11865.7</c:v>
                </c:pt>
                <c:pt idx="118674">
                  <c:v>11865.8</c:v>
                </c:pt>
                <c:pt idx="118675">
                  <c:v>11865.9</c:v>
                </c:pt>
                <c:pt idx="118676">
                  <c:v>11866</c:v>
                </c:pt>
                <c:pt idx="118677">
                  <c:v>11866.1</c:v>
                </c:pt>
                <c:pt idx="118678">
                  <c:v>11866.2</c:v>
                </c:pt>
                <c:pt idx="118679">
                  <c:v>11866.3</c:v>
                </c:pt>
                <c:pt idx="118680">
                  <c:v>11866.4</c:v>
                </c:pt>
                <c:pt idx="118681">
                  <c:v>11866.5</c:v>
                </c:pt>
                <c:pt idx="118682">
                  <c:v>11866.6</c:v>
                </c:pt>
                <c:pt idx="118683">
                  <c:v>11866.7</c:v>
                </c:pt>
                <c:pt idx="118684">
                  <c:v>11866.8</c:v>
                </c:pt>
                <c:pt idx="118685">
                  <c:v>11866.9</c:v>
                </c:pt>
                <c:pt idx="118686">
                  <c:v>11867</c:v>
                </c:pt>
                <c:pt idx="118687">
                  <c:v>11867.1</c:v>
                </c:pt>
                <c:pt idx="118688">
                  <c:v>11867.2</c:v>
                </c:pt>
                <c:pt idx="118689">
                  <c:v>11867.3</c:v>
                </c:pt>
                <c:pt idx="118690">
                  <c:v>11867.4</c:v>
                </c:pt>
                <c:pt idx="118691">
                  <c:v>11867.5</c:v>
                </c:pt>
                <c:pt idx="118692">
                  <c:v>11867.6</c:v>
                </c:pt>
                <c:pt idx="118693">
                  <c:v>11867.7</c:v>
                </c:pt>
                <c:pt idx="118694">
                  <c:v>11867.8</c:v>
                </c:pt>
                <c:pt idx="118695">
                  <c:v>11867.9</c:v>
                </c:pt>
                <c:pt idx="118696">
                  <c:v>11868</c:v>
                </c:pt>
                <c:pt idx="118697">
                  <c:v>11868.1</c:v>
                </c:pt>
                <c:pt idx="118698">
                  <c:v>11868.2</c:v>
                </c:pt>
                <c:pt idx="118699">
                  <c:v>11868.3</c:v>
                </c:pt>
                <c:pt idx="118700">
                  <c:v>11868.4</c:v>
                </c:pt>
                <c:pt idx="118701">
                  <c:v>11868.5</c:v>
                </c:pt>
                <c:pt idx="118702">
                  <c:v>11868.6</c:v>
                </c:pt>
                <c:pt idx="118703">
                  <c:v>11868.7</c:v>
                </c:pt>
                <c:pt idx="118704">
                  <c:v>11868.8</c:v>
                </c:pt>
                <c:pt idx="118705">
                  <c:v>11868.9</c:v>
                </c:pt>
                <c:pt idx="118706">
                  <c:v>11869</c:v>
                </c:pt>
                <c:pt idx="118707">
                  <c:v>11869.1</c:v>
                </c:pt>
                <c:pt idx="118708">
                  <c:v>11869.2</c:v>
                </c:pt>
                <c:pt idx="118709">
                  <c:v>11869.3</c:v>
                </c:pt>
                <c:pt idx="118710">
                  <c:v>11869.4</c:v>
                </c:pt>
                <c:pt idx="118711">
                  <c:v>11869.5</c:v>
                </c:pt>
                <c:pt idx="118712">
                  <c:v>11869.6</c:v>
                </c:pt>
                <c:pt idx="118713">
                  <c:v>11869.7</c:v>
                </c:pt>
                <c:pt idx="118714">
                  <c:v>11869.8</c:v>
                </c:pt>
                <c:pt idx="118715">
                  <c:v>11869.9</c:v>
                </c:pt>
                <c:pt idx="118716">
                  <c:v>11870</c:v>
                </c:pt>
                <c:pt idx="118717">
                  <c:v>11870.1</c:v>
                </c:pt>
                <c:pt idx="118718">
                  <c:v>11870.2</c:v>
                </c:pt>
                <c:pt idx="118719">
                  <c:v>11870.3</c:v>
                </c:pt>
                <c:pt idx="118720">
                  <c:v>11870.4</c:v>
                </c:pt>
                <c:pt idx="118721">
                  <c:v>11870.5</c:v>
                </c:pt>
                <c:pt idx="118722">
                  <c:v>11870.6</c:v>
                </c:pt>
                <c:pt idx="118723">
                  <c:v>11870.7</c:v>
                </c:pt>
                <c:pt idx="118724">
                  <c:v>11870.8</c:v>
                </c:pt>
                <c:pt idx="118725">
                  <c:v>11870.9</c:v>
                </c:pt>
                <c:pt idx="118726">
                  <c:v>11871</c:v>
                </c:pt>
                <c:pt idx="118727">
                  <c:v>11871.1</c:v>
                </c:pt>
                <c:pt idx="118728">
                  <c:v>11871.2</c:v>
                </c:pt>
                <c:pt idx="118729">
                  <c:v>11871.3</c:v>
                </c:pt>
                <c:pt idx="118730">
                  <c:v>11871.4</c:v>
                </c:pt>
                <c:pt idx="118731">
                  <c:v>11871.5</c:v>
                </c:pt>
                <c:pt idx="118732">
                  <c:v>11871.6</c:v>
                </c:pt>
                <c:pt idx="118733">
                  <c:v>11871.7</c:v>
                </c:pt>
                <c:pt idx="118734">
                  <c:v>11871.8</c:v>
                </c:pt>
                <c:pt idx="118735">
                  <c:v>11871.9</c:v>
                </c:pt>
                <c:pt idx="118736">
                  <c:v>11872</c:v>
                </c:pt>
                <c:pt idx="118737">
                  <c:v>11872.1</c:v>
                </c:pt>
                <c:pt idx="118738">
                  <c:v>11872.2</c:v>
                </c:pt>
                <c:pt idx="118739">
                  <c:v>11872.3</c:v>
                </c:pt>
                <c:pt idx="118740">
                  <c:v>11872.4</c:v>
                </c:pt>
                <c:pt idx="118741">
                  <c:v>11872.5</c:v>
                </c:pt>
                <c:pt idx="118742">
                  <c:v>11872.6</c:v>
                </c:pt>
                <c:pt idx="118743">
                  <c:v>11872.7</c:v>
                </c:pt>
                <c:pt idx="118744">
                  <c:v>11872.8</c:v>
                </c:pt>
                <c:pt idx="118745">
                  <c:v>11872.9</c:v>
                </c:pt>
                <c:pt idx="118746">
                  <c:v>11873</c:v>
                </c:pt>
                <c:pt idx="118747">
                  <c:v>11873.1</c:v>
                </c:pt>
                <c:pt idx="118748">
                  <c:v>11873.2</c:v>
                </c:pt>
                <c:pt idx="118749">
                  <c:v>11873.3</c:v>
                </c:pt>
                <c:pt idx="118750">
                  <c:v>11873.4</c:v>
                </c:pt>
                <c:pt idx="118751">
                  <c:v>11873.5</c:v>
                </c:pt>
                <c:pt idx="118752">
                  <c:v>11873.6</c:v>
                </c:pt>
                <c:pt idx="118753">
                  <c:v>11873.7</c:v>
                </c:pt>
                <c:pt idx="118754">
                  <c:v>11873.8</c:v>
                </c:pt>
                <c:pt idx="118755">
                  <c:v>11873.9</c:v>
                </c:pt>
                <c:pt idx="118756">
                  <c:v>11874</c:v>
                </c:pt>
                <c:pt idx="118757">
                  <c:v>11874.1</c:v>
                </c:pt>
                <c:pt idx="118758">
                  <c:v>11874.2</c:v>
                </c:pt>
                <c:pt idx="118759">
                  <c:v>11874.3</c:v>
                </c:pt>
                <c:pt idx="118760">
                  <c:v>11874.4</c:v>
                </c:pt>
                <c:pt idx="118761">
                  <c:v>11874.5</c:v>
                </c:pt>
                <c:pt idx="118762">
                  <c:v>11874.6</c:v>
                </c:pt>
                <c:pt idx="118763">
                  <c:v>11874.7</c:v>
                </c:pt>
                <c:pt idx="118764">
                  <c:v>11874.8</c:v>
                </c:pt>
                <c:pt idx="118765">
                  <c:v>11874.9</c:v>
                </c:pt>
                <c:pt idx="118766">
                  <c:v>11875</c:v>
                </c:pt>
                <c:pt idx="118767">
                  <c:v>11875.1</c:v>
                </c:pt>
                <c:pt idx="118768">
                  <c:v>11875.2</c:v>
                </c:pt>
                <c:pt idx="118769">
                  <c:v>11875.3</c:v>
                </c:pt>
                <c:pt idx="118770">
                  <c:v>11875.4</c:v>
                </c:pt>
                <c:pt idx="118771">
                  <c:v>11875.5</c:v>
                </c:pt>
                <c:pt idx="118772">
                  <c:v>11875.6</c:v>
                </c:pt>
                <c:pt idx="118773">
                  <c:v>11875.7</c:v>
                </c:pt>
                <c:pt idx="118774">
                  <c:v>11875.8</c:v>
                </c:pt>
                <c:pt idx="118775">
                  <c:v>11875.9</c:v>
                </c:pt>
                <c:pt idx="118776">
                  <c:v>11876</c:v>
                </c:pt>
                <c:pt idx="118777">
                  <c:v>11876.1</c:v>
                </c:pt>
                <c:pt idx="118778">
                  <c:v>11876.2</c:v>
                </c:pt>
                <c:pt idx="118779">
                  <c:v>11876.3</c:v>
                </c:pt>
                <c:pt idx="118780">
                  <c:v>11876.4</c:v>
                </c:pt>
                <c:pt idx="118781">
                  <c:v>11876.5</c:v>
                </c:pt>
                <c:pt idx="118782">
                  <c:v>11876.6</c:v>
                </c:pt>
                <c:pt idx="118783">
                  <c:v>11876.7</c:v>
                </c:pt>
                <c:pt idx="118784">
                  <c:v>11876.8</c:v>
                </c:pt>
                <c:pt idx="118785">
                  <c:v>11876.9</c:v>
                </c:pt>
                <c:pt idx="118786">
                  <c:v>11877</c:v>
                </c:pt>
                <c:pt idx="118787">
                  <c:v>11877.1</c:v>
                </c:pt>
                <c:pt idx="118788">
                  <c:v>11877.2</c:v>
                </c:pt>
                <c:pt idx="118789">
                  <c:v>11877.3</c:v>
                </c:pt>
                <c:pt idx="118790">
                  <c:v>11877.4</c:v>
                </c:pt>
                <c:pt idx="118791">
                  <c:v>11877.5</c:v>
                </c:pt>
                <c:pt idx="118792">
                  <c:v>11877.6</c:v>
                </c:pt>
                <c:pt idx="118793">
                  <c:v>11877.7</c:v>
                </c:pt>
                <c:pt idx="118794">
                  <c:v>11877.8</c:v>
                </c:pt>
                <c:pt idx="118795">
                  <c:v>11877.9</c:v>
                </c:pt>
                <c:pt idx="118796">
                  <c:v>11878</c:v>
                </c:pt>
                <c:pt idx="118797">
                  <c:v>11878.1</c:v>
                </c:pt>
                <c:pt idx="118798">
                  <c:v>11878.2</c:v>
                </c:pt>
                <c:pt idx="118799">
                  <c:v>11878.3</c:v>
                </c:pt>
                <c:pt idx="118800">
                  <c:v>11878.4</c:v>
                </c:pt>
                <c:pt idx="118801">
                  <c:v>11878.5</c:v>
                </c:pt>
                <c:pt idx="118802">
                  <c:v>11878.6</c:v>
                </c:pt>
                <c:pt idx="118803">
                  <c:v>11878.7</c:v>
                </c:pt>
                <c:pt idx="118804">
                  <c:v>11878.8</c:v>
                </c:pt>
                <c:pt idx="118805">
                  <c:v>11878.9</c:v>
                </c:pt>
                <c:pt idx="118806">
                  <c:v>11879</c:v>
                </c:pt>
                <c:pt idx="118807">
                  <c:v>11879.1</c:v>
                </c:pt>
                <c:pt idx="118808">
                  <c:v>11879.2</c:v>
                </c:pt>
                <c:pt idx="118809">
                  <c:v>11879.3</c:v>
                </c:pt>
                <c:pt idx="118810">
                  <c:v>11879.4</c:v>
                </c:pt>
                <c:pt idx="118811">
                  <c:v>11879.5</c:v>
                </c:pt>
                <c:pt idx="118812">
                  <c:v>11879.6</c:v>
                </c:pt>
                <c:pt idx="118813">
                  <c:v>11879.7</c:v>
                </c:pt>
                <c:pt idx="118814">
                  <c:v>11879.8</c:v>
                </c:pt>
                <c:pt idx="118815">
                  <c:v>11879.9</c:v>
                </c:pt>
                <c:pt idx="118816">
                  <c:v>11880</c:v>
                </c:pt>
                <c:pt idx="118817">
                  <c:v>11880.1</c:v>
                </c:pt>
                <c:pt idx="118818">
                  <c:v>11880.2</c:v>
                </c:pt>
                <c:pt idx="118819">
                  <c:v>11880.3</c:v>
                </c:pt>
                <c:pt idx="118820">
                  <c:v>11880.4</c:v>
                </c:pt>
                <c:pt idx="118821">
                  <c:v>11880.5</c:v>
                </c:pt>
                <c:pt idx="118822">
                  <c:v>11880.6</c:v>
                </c:pt>
                <c:pt idx="118823">
                  <c:v>11880.7</c:v>
                </c:pt>
                <c:pt idx="118824">
                  <c:v>11880.8</c:v>
                </c:pt>
                <c:pt idx="118825">
                  <c:v>11880.9</c:v>
                </c:pt>
                <c:pt idx="118826">
                  <c:v>11881</c:v>
                </c:pt>
                <c:pt idx="118827">
                  <c:v>11881.1</c:v>
                </c:pt>
                <c:pt idx="118828">
                  <c:v>11881.2</c:v>
                </c:pt>
                <c:pt idx="118829">
                  <c:v>11881.3</c:v>
                </c:pt>
                <c:pt idx="118830">
                  <c:v>11881.4</c:v>
                </c:pt>
                <c:pt idx="118831">
                  <c:v>11881.5</c:v>
                </c:pt>
                <c:pt idx="118832">
                  <c:v>11881.6</c:v>
                </c:pt>
                <c:pt idx="118833">
                  <c:v>11881.7</c:v>
                </c:pt>
                <c:pt idx="118834">
                  <c:v>11881.8</c:v>
                </c:pt>
                <c:pt idx="118835">
                  <c:v>11881.9</c:v>
                </c:pt>
                <c:pt idx="118836">
                  <c:v>11882</c:v>
                </c:pt>
                <c:pt idx="118837">
                  <c:v>11882.1</c:v>
                </c:pt>
                <c:pt idx="118838">
                  <c:v>11882.2</c:v>
                </c:pt>
                <c:pt idx="118839">
                  <c:v>11882.3</c:v>
                </c:pt>
                <c:pt idx="118840">
                  <c:v>11882.4</c:v>
                </c:pt>
                <c:pt idx="118841">
                  <c:v>11882.5</c:v>
                </c:pt>
                <c:pt idx="118842">
                  <c:v>11882.6</c:v>
                </c:pt>
                <c:pt idx="118843">
                  <c:v>11882.7</c:v>
                </c:pt>
                <c:pt idx="118844">
                  <c:v>11882.8</c:v>
                </c:pt>
                <c:pt idx="118845">
                  <c:v>11882.9</c:v>
                </c:pt>
                <c:pt idx="118846">
                  <c:v>11883</c:v>
                </c:pt>
                <c:pt idx="118847">
                  <c:v>11883.1</c:v>
                </c:pt>
                <c:pt idx="118848">
                  <c:v>11883.2</c:v>
                </c:pt>
                <c:pt idx="118849">
                  <c:v>11883.3</c:v>
                </c:pt>
                <c:pt idx="118850">
                  <c:v>11883.4</c:v>
                </c:pt>
                <c:pt idx="118851">
                  <c:v>11883.5</c:v>
                </c:pt>
                <c:pt idx="118852">
                  <c:v>11883.6</c:v>
                </c:pt>
                <c:pt idx="118853">
                  <c:v>11883.7</c:v>
                </c:pt>
                <c:pt idx="118854">
                  <c:v>11883.8</c:v>
                </c:pt>
                <c:pt idx="118855">
                  <c:v>11883.9</c:v>
                </c:pt>
                <c:pt idx="118856">
                  <c:v>11884</c:v>
                </c:pt>
                <c:pt idx="118857">
                  <c:v>11884.1</c:v>
                </c:pt>
                <c:pt idx="118858">
                  <c:v>11884.2</c:v>
                </c:pt>
                <c:pt idx="118859">
                  <c:v>11884.3</c:v>
                </c:pt>
                <c:pt idx="118860">
                  <c:v>11884.4</c:v>
                </c:pt>
                <c:pt idx="118861">
                  <c:v>11884.5</c:v>
                </c:pt>
                <c:pt idx="118862">
                  <c:v>11884.6</c:v>
                </c:pt>
                <c:pt idx="118863">
                  <c:v>11884.7</c:v>
                </c:pt>
                <c:pt idx="118864">
                  <c:v>11884.8</c:v>
                </c:pt>
                <c:pt idx="118865">
                  <c:v>11884.9</c:v>
                </c:pt>
                <c:pt idx="118866">
                  <c:v>11885</c:v>
                </c:pt>
                <c:pt idx="118867">
                  <c:v>11885.1</c:v>
                </c:pt>
                <c:pt idx="118868">
                  <c:v>11885.2</c:v>
                </c:pt>
                <c:pt idx="118869">
                  <c:v>11885.3</c:v>
                </c:pt>
                <c:pt idx="118870">
                  <c:v>11885.4</c:v>
                </c:pt>
                <c:pt idx="118871">
                  <c:v>11885.5</c:v>
                </c:pt>
                <c:pt idx="118872">
                  <c:v>11885.6</c:v>
                </c:pt>
                <c:pt idx="118873">
                  <c:v>11885.7</c:v>
                </c:pt>
                <c:pt idx="118874">
                  <c:v>11885.8</c:v>
                </c:pt>
                <c:pt idx="118875">
                  <c:v>11885.9</c:v>
                </c:pt>
                <c:pt idx="118876">
                  <c:v>11886</c:v>
                </c:pt>
                <c:pt idx="118877">
                  <c:v>11886.1</c:v>
                </c:pt>
                <c:pt idx="118878">
                  <c:v>11886.2</c:v>
                </c:pt>
                <c:pt idx="118879">
                  <c:v>11886.3</c:v>
                </c:pt>
                <c:pt idx="118880">
                  <c:v>11886.4</c:v>
                </c:pt>
                <c:pt idx="118881">
                  <c:v>11886.5</c:v>
                </c:pt>
                <c:pt idx="118882">
                  <c:v>11886.6</c:v>
                </c:pt>
                <c:pt idx="118883">
                  <c:v>11886.7</c:v>
                </c:pt>
                <c:pt idx="118884">
                  <c:v>11886.8</c:v>
                </c:pt>
                <c:pt idx="118885">
                  <c:v>11886.9</c:v>
                </c:pt>
                <c:pt idx="118886">
                  <c:v>11887</c:v>
                </c:pt>
                <c:pt idx="118887">
                  <c:v>11887.1</c:v>
                </c:pt>
                <c:pt idx="118888">
                  <c:v>11887.2</c:v>
                </c:pt>
                <c:pt idx="118889">
                  <c:v>11887.3</c:v>
                </c:pt>
                <c:pt idx="118890">
                  <c:v>11887.4</c:v>
                </c:pt>
                <c:pt idx="118891">
                  <c:v>11887.5</c:v>
                </c:pt>
                <c:pt idx="118892">
                  <c:v>11887.6</c:v>
                </c:pt>
                <c:pt idx="118893">
                  <c:v>11887.7</c:v>
                </c:pt>
                <c:pt idx="118894">
                  <c:v>11887.8</c:v>
                </c:pt>
                <c:pt idx="118895">
                  <c:v>11887.9</c:v>
                </c:pt>
                <c:pt idx="118896">
                  <c:v>11888</c:v>
                </c:pt>
                <c:pt idx="118897">
                  <c:v>11888.1</c:v>
                </c:pt>
                <c:pt idx="118898">
                  <c:v>11888.2</c:v>
                </c:pt>
                <c:pt idx="118899">
                  <c:v>11888.3</c:v>
                </c:pt>
                <c:pt idx="118900">
                  <c:v>11888.4</c:v>
                </c:pt>
                <c:pt idx="118901">
                  <c:v>11888.5</c:v>
                </c:pt>
                <c:pt idx="118902">
                  <c:v>11888.6</c:v>
                </c:pt>
                <c:pt idx="118903">
                  <c:v>11888.7</c:v>
                </c:pt>
                <c:pt idx="118904">
                  <c:v>11888.8</c:v>
                </c:pt>
                <c:pt idx="118905">
                  <c:v>11888.9</c:v>
                </c:pt>
                <c:pt idx="118906">
                  <c:v>11889</c:v>
                </c:pt>
                <c:pt idx="118907">
                  <c:v>11889.1</c:v>
                </c:pt>
                <c:pt idx="118908">
                  <c:v>11889.2</c:v>
                </c:pt>
                <c:pt idx="118909">
                  <c:v>11889.3</c:v>
                </c:pt>
                <c:pt idx="118910">
                  <c:v>11889.4</c:v>
                </c:pt>
                <c:pt idx="118911">
                  <c:v>11889.5</c:v>
                </c:pt>
                <c:pt idx="118912">
                  <c:v>11889.6</c:v>
                </c:pt>
                <c:pt idx="118913">
                  <c:v>11889.7</c:v>
                </c:pt>
                <c:pt idx="118914">
                  <c:v>11889.8</c:v>
                </c:pt>
                <c:pt idx="118915">
                  <c:v>11889.9</c:v>
                </c:pt>
                <c:pt idx="118916">
                  <c:v>11890</c:v>
                </c:pt>
                <c:pt idx="118917">
                  <c:v>11890.1</c:v>
                </c:pt>
                <c:pt idx="118918">
                  <c:v>11890.2</c:v>
                </c:pt>
                <c:pt idx="118919">
                  <c:v>11890.3</c:v>
                </c:pt>
                <c:pt idx="118920">
                  <c:v>11890.4</c:v>
                </c:pt>
                <c:pt idx="118921">
                  <c:v>11890.5</c:v>
                </c:pt>
                <c:pt idx="118922">
                  <c:v>11890.6</c:v>
                </c:pt>
                <c:pt idx="118923">
                  <c:v>11890.7</c:v>
                </c:pt>
                <c:pt idx="118924">
                  <c:v>11890.8</c:v>
                </c:pt>
                <c:pt idx="118925">
                  <c:v>11890.9</c:v>
                </c:pt>
                <c:pt idx="118926">
                  <c:v>11891</c:v>
                </c:pt>
                <c:pt idx="118927">
                  <c:v>11891.1</c:v>
                </c:pt>
                <c:pt idx="118928">
                  <c:v>11891.2</c:v>
                </c:pt>
                <c:pt idx="118929">
                  <c:v>11891.3</c:v>
                </c:pt>
                <c:pt idx="118930">
                  <c:v>11891.4</c:v>
                </c:pt>
                <c:pt idx="118931">
                  <c:v>11891.5</c:v>
                </c:pt>
                <c:pt idx="118932">
                  <c:v>11891.6</c:v>
                </c:pt>
                <c:pt idx="118933">
                  <c:v>11891.7</c:v>
                </c:pt>
                <c:pt idx="118934">
                  <c:v>11891.8</c:v>
                </c:pt>
                <c:pt idx="118935">
                  <c:v>11891.9</c:v>
                </c:pt>
                <c:pt idx="118936">
                  <c:v>11892</c:v>
                </c:pt>
                <c:pt idx="118937">
                  <c:v>11892.1</c:v>
                </c:pt>
                <c:pt idx="118938">
                  <c:v>11892.2</c:v>
                </c:pt>
                <c:pt idx="118939">
                  <c:v>11892.3</c:v>
                </c:pt>
                <c:pt idx="118940">
                  <c:v>11892.4</c:v>
                </c:pt>
                <c:pt idx="118941">
                  <c:v>11892.5</c:v>
                </c:pt>
                <c:pt idx="118942">
                  <c:v>11892.6</c:v>
                </c:pt>
                <c:pt idx="118943">
                  <c:v>11892.7</c:v>
                </c:pt>
                <c:pt idx="118944">
                  <c:v>11892.8</c:v>
                </c:pt>
                <c:pt idx="118945">
                  <c:v>11892.9</c:v>
                </c:pt>
                <c:pt idx="118946">
                  <c:v>11893</c:v>
                </c:pt>
                <c:pt idx="118947">
                  <c:v>11893.1</c:v>
                </c:pt>
                <c:pt idx="118948">
                  <c:v>11893.2</c:v>
                </c:pt>
                <c:pt idx="118949">
                  <c:v>11893.3</c:v>
                </c:pt>
                <c:pt idx="118950">
                  <c:v>11893.4</c:v>
                </c:pt>
                <c:pt idx="118951">
                  <c:v>11893.5</c:v>
                </c:pt>
                <c:pt idx="118952">
                  <c:v>11893.6</c:v>
                </c:pt>
                <c:pt idx="118953">
                  <c:v>11893.7</c:v>
                </c:pt>
                <c:pt idx="118954">
                  <c:v>11893.8</c:v>
                </c:pt>
                <c:pt idx="118955">
                  <c:v>11893.9</c:v>
                </c:pt>
                <c:pt idx="118956">
                  <c:v>11894</c:v>
                </c:pt>
                <c:pt idx="118957">
                  <c:v>11894.1</c:v>
                </c:pt>
                <c:pt idx="118958">
                  <c:v>11894.2</c:v>
                </c:pt>
                <c:pt idx="118959">
                  <c:v>11894.3</c:v>
                </c:pt>
                <c:pt idx="118960">
                  <c:v>11894.4</c:v>
                </c:pt>
                <c:pt idx="118961">
                  <c:v>11894.5</c:v>
                </c:pt>
                <c:pt idx="118962">
                  <c:v>11894.6</c:v>
                </c:pt>
                <c:pt idx="118963">
                  <c:v>11894.7</c:v>
                </c:pt>
                <c:pt idx="118964">
                  <c:v>11894.8</c:v>
                </c:pt>
                <c:pt idx="118965">
                  <c:v>11894.9</c:v>
                </c:pt>
                <c:pt idx="118966">
                  <c:v>11895</c:v>
                </c:pt>
                <c:pt idx="118967">
                  <c:v>11895.1</c:v>
                </c:pt>
                <c:pt idx="118968">
                  <c:v>11895.2</c:v>
                </c:pt>
                <c:pt idx="118969">
                  <c:v>11895.3</c:v>
                </c:pt>
                <c:pt idx="118970">
                  <c:v>11895.4</c:v>
                </c:pt>
                <c:pt idx="118971">
                  <c:v>11895.5</c:v>
                </c:pt>
                <c:pt idx="118972">
                  <c:v>11895.6</c:v>
                </c:pt>
                <c:pt idx="118973">
                  <c:v>11895.7</c:v>
                </c:pt>
                <c:pt idx="118974">
                  <c:v>11895.8</c:v>
                </c:pt>
                <c:pt idx="118975">
                  <c:v>11895.9</c:v>
                </c:pt>
                <c:pt idx="118976">
                  <c:v>11896</c:v>
                </c:pt>
                <c:pt idx="118977">
                  <c:v>11896.1</c:v>
                </c:pt>
                <c:pt idx="118978">
                  <c:v>11896.2</c:v>
                </c:pt>
                <c:pt idx="118979">
                  <c:v>11896.3</c:v>
                </c:pt>
                <c:pt idx="118980">
                  <c:v>11896.4</c:v>
                </c:pt>
                <c:pt idx="118981">
                  <c:v>11896.5</c:v>
                </c:pt>
                <c:pt idx="118982">
                  <c:v>11896.6</c:v>
                </c:pt>
                <c:pt idx="118983">
                  <c:v>11896.7</c:v>
                </c:pt>
                <c:pt idx="118984">
                  <c:v>11896.8</c:v>
                </c:pt>
                <c:pt idx="118985">
                  <c:v>11896.9</c:v>
                </c:pt>
                <c:pt idx="118986">
                  <c:v>11897</c:v>
                </c:pt>
                <c:pt idx="118987">
                  <c:v>11897.1</c:v>
                </c:pt>
                <c:pt idx="118988">
                  <c:v>11897.2</c:v>
                </c:pt>
                <c:pt idx="118989">
                  <c:v>11897.3</c:v>
                </c:pt>
                <c:pt idx="118990">
                  <c:v>11897.4</c:v>
                </c:pt>
                <c:pt idx="118991">
                  <c:v>11897.5</c:v>
                </c:pt>
                <c:pt idx="118992">
                  <c:v>11897.6</c:v>
                </c:pt>
                <c:pt idx="118993">
                  <c:v>11897.7</c:v>
                </c:pt>
                <c:pt idx="118994">
                  <c:v>11897.8</c:v>
                </c:pt>
                <c:pt idx="118995">
                  <c:v>11897.9</c:v>
                </c:pt>
                <c:pt idx="118996">
                  <c:v>11898</c:v>
                </c:pt>
                <c:pt idx="118997">
                  <c:v>11898.1</c:v>
                </c:pt>
                <c:pt idx="118998">
                  <c:v>11898.2</c:v>
                </c:pt>
                <c:pt idx="118999">
                  <c:v>11898.3</c:v>
                </c:pt>
                <c:pt idx="119000">
                  <c:v>11898.4</c:v>
                </c:pt>
                <c:pt idx="119001">
                  <c:v>11898.5</c:v>
                </c:pt>
                <c:pt idx="119002">
                  <c:v>11898.6</c:v>
                </c:pt>
                <c:pt idx="119003">
                  <c:v>11898.7</c:v>
                </c:pt>
                <c:pt idx="119004">
                  <c:v>11898.8</c:v>
                </c:pt>
                <c:pt idx="119005">
                  <c:v>11898.9</c:v>
                </c:pt>
                <c:pt idx="119006">
                  <c:v>11899</c:v>
                </c:pt>
                <c:pt idx="119007">
                  <c:v>11899.1</c:v>
                </c:pt>
                <c:pt idx="119008">
                  <c:v>11899.2</c:v>
                </c:pt>
                <c:pt idx="119009">
                  <c:v>11899.3</c:v>
                </c:pt>
                <c:pt idx="119010">
                  <c:v>11899.4</c:v>
                </c:pt>
                <c:pt idx="119011">
                  <c:v>11899.5</c:v>
                </c:pt>
                <c:pt idx="119012">
                  <c:v>11899.6</c:v>
                </c:pt>
                <c:pt idx="119013">
                  <c:v>11899.7</c:v>
                </c:pt>
                <c:pt idx="119014">
                  <c:v>11899.8</c:v>
                </c:pt>
                <c:pt idx="119015">
                  <c:v>11899.9</c:v>
                </c:pt>
                <c:pt idx="119016">
                  <c:v>11900</c:v>
                </c:pt>
                <c:pt idx="119017">
                  <c:v>11900.1</c:v>
                </c:pt>
                <c:pt idx="119018">
                  <c:v>11900.2</c:v>
                </c:pt>
                <c:pt idx="119019">
                  <c:v>11900.3</c:v>
                </c:pt>
                <c:pt idx="119020">
                  <c:v>11900.4</c:v>
                </c:pt>
                <c:pt idx="119021">
                  <c:v>11900.5</c:v>
                </c:pt>
                <c:pt idx="119022">
                  <c:v>11900.6</c:v>
                </c:pt>
                <c:pt idx="119023">
                  <c:v>11900.7</c:v>
                </c:pt>
                <c:pt idx="119024">
                  <c:v>11900.8</c:v>
                </c:pt>
                <c:pt idx="119025">
                  <c:v>11900.9</c:v>
                </c:pt>
                <c:pt idx="119026">
                  <c:v>11901</c:v>
                </c:pt>
                <c:pt idx="119027">
                  <c:v>11901.1</c:v>
                </c:pt>
                <c:pt idx="119028">
                  <c:v>11901.2</c:v>
                </c:pt>
                <c:pt idx="119029">
                  <c:v>11901.3</c:v>
                </c:pt>
                <c:pt idx="119030">
                  <c:v>11901.4</c:v>
                </c:pt>
                <c:pt idx="119031">
                  <c:v>11901.5</c:v>
                </c:pt>
                <c:pt idx="119032">
                  <c:v>11901.6</c:v>
                </c:pt>
                <c:pt idx="119033">
                  <c:v>11901.7</c:v>
                </c:pt>
                <c:pt idx="119034">
                  <c:v>11901.8</c:v>
                </c:pt>
                <c:pt idx="119035">
                  <c:v>11901.9</c:v>
                </c:pt>
                <c:pt idx="119036">
                  <c:v>11902</c:v>
                </c:pt>
                <c:pt idx="119037">
                  <c:v>11902.1</c:v>
                </c:pt>
                <c:pt idx="119038">
                  <c:v>11902.2</c:v>
                </c:pt>
                <c:pt idx="119039">
                  <c:v>11902.3</c:v>
                </c:pt>
                <c:pt idx="119040">
                  <c:v>11902.4</c:v>
                </c:pt>
                <c:pt idx="119041">
                  <c:v>11902.5</c:v>
                </c:pt>
                <c:pt idx="119042">
                  <c:v>11902.6</c:v>
                </c:pt>
                <c:pt idx="119043">
                  <c:v>11902.7</c:v>
                </c:pt>
                <c:pt idx="119044">
                  <c:v>11902.8</c:v>
                </c:pt>
                <c:pt idx="119045">
                  <c:v>11902.9</c:v>
                </c:pt>
                <c:pt idx="119046">
                  <c:v>11903</c:v>
                </c:pt>
                <c:pt idx="119047">
                  <c:v>11903.1</c:v>
                </c:pt>
                <c:pt idx="119048">
                  <c:v>11903.2</c:v>
                </c:pt>
                <c:pt idx="119049">
                  <c:v>11903.3</c:v>
                </c:pt>
                <c:pt idx="119050">
                  <c:v>11903.4</c:v>
                </c:pt>
                <c:pt idx="119051">
                  <c:v>11903.5</c:v>
                </c:pt>
                <c:pt idx="119052">
                  <c:v>11903.6</c:v>
                </c:pt>
                <c:pt idx="119053">
                  <c:v>11903.7</c:v>
                </c:pt>
                <c:pt idx="119054">
                  <c:v>11903.8</c:v>
                </c:pt>
                <c:pt idx="119055">
                  <c:v>11903.9</c:v>
                </c:pt>
                <c:pt idx="119056">
                  <c:v>11904</c:v>
                </c:pt>
                <c:pt idx="119057">
                  <c:v>11904.1</c:v>
                </c:pt>
                <c:pt idx="119058">
                  <c:v>11904.2</c:v>
                </c:pt>
                <c:pt idx="119059">
                  <c:v>11904.3</c:v>
                </c:pt>
                <c:pt idx="119060">
                  <c:v>11904.4</c:v>
                </c:pt>
                <c:pt idx="119061">
                  <c:v>11904.5</c:v>
                </c:pt>
                <c:pt idx="119062">
                  <c:v>11904.6</c:v>
                </c:pt>
                <c:pt idx="119063">
                  <c:v>11904.7</c:v>
                </c:pt>
                <c:pt idx="119064">
                  <c:v>11904.8</c:v>
                </c:pt>
                <c:pt idx="119065">
                  <c:v>11904.9</c:v>
                </c:pt>
                <c:pt idx="119066">
                  <c:v>11905</c:v>
                </c:pt>
                <c:pt idx="119067">
                  <c:v>11905.1</c:v>
                </c:pt>
                <c:pt idx="119068">
                  <c:v>11905.2</c:v>
                </c:pt>
                <c:pt idx="119069">
                  <c:v>11905.3</c:v>
                </c:pt>
                <c:pt idx="119070">
                  <c:v>11905.4</c:v>
                </c:pt>
                <c:pt idx="119071">
                  <c:v>11905.5</c:v>
                </c:pt>
                <c:pt idx="119072">
                  <c:v>11905.6</c:v>
                </c:pt>
                <c:pt idx="119073">
                  <c:v>11905.7</c:v>
                </c:pt>
                <c:pt idx="119074">
                  <c:v>11905.8</c:v>
                </c:pt>
                <c:pt idx="119075">
                  <c:v>11905.9</c:v>
                </c:pt>
                <c:pt idx="119076">
                  <c:v>11906</c:v>
                </c:pt>
                <c:pt idx="119077">
                  <c:v>11906.1</c:v>
                </c:pt>
                <c:pt idx="119078">
                  <c:v>11906.2</c:v>
                </c:pt>
                <c:pt idx="119079">
                  <c:v>11906.3</c:v>
                </c:pt>
                <c:pt idx="119080">
                  <c:v>11906.4</c:v>
                </c:pt>
                <c:pt idx="119081">
                  <c:v>11906.5</c:v>
                </c:pt>
                <c:pt idx="119082">
                  <c:v>11906.6</c:v>
                </c:pt>
                <c:pt idx="119083">
                  <c:v>11906.7</c:v>
                </c:pt>
                <c:pt idx="119084">
                  <c:v>11906.8</c:v>
                </c:pt>
                <c:pt idx="119085">
                  <c:v>11906.9</c:v>
                </c:pt>
                <c:pt idx="119086">
                  <c:v>11907</c:v>
                </c:pt>
                <c:pt idx="119087">
                  <c:v>11907.1</c:v>
                </c:pt>
                <c:pt idx="119088">
                  <c:v>11907.2</c:v>
                </c:pt>
                <c:pt idx="119089">
                  <c:v>11907.3</c:v>
                </c:pt>
                <c:pt idx="119090">
                  <c:v>11907.4</c:v>
                </c:pt>
                <c:pt idx="119091">
                  <c:v>11907.5</c:v>
                </c:pt>
                <c:pt idx="119092">
                  <c:v>11907.6</c:v>
                </c:pt>
                <c:pt idx="119093">
                  <c:v>11907.7</c:v>
                </c:pt>
                <c:pt idx="119094">
                  <c:v>11907.8</c:v>
                </c:pt>
                <c:pt idx="119095">
                  <c:v>11907.9</c:v>
                </c:pt>
                <c:pt idx="119096">
                  <c:v>11908</c:v>
                </c:pt>
                <c:pt idx="119097">
                  <c:v>11908.1</c:v>
                </c:pt>
                <c:pt idx="119098">
                  <c:v>11908.2</c:v>
                </c:pt>
                <c:pt idx="119099">
                  <c:v>11908.3</c:v>
                </c:pt>
                <c:pt idx="119100">
                  <c:v>11908.4</c:v>
                </c:pt>
                <c:pt idx="119101">
                  <c:v>11908.5</c:v>
                </c:pt>
                <c:pt idx="119102">
                  <c:v>11908.6</c:v>
                </c:pt>
                <c:pt idx="119103">
                  <c:v>11908.7</c:v>
                </c:pt>
                <c:pt idx="119104">
                  <c:v>11908.8</c:v>
                </c:pt>
                <c:pt idx="119105">
                  <c:v>11908.9</c:v>
                </c:pt>
                <c:pt idx="119106">
                  <c:v>11909</c:v>
                </c:pt>
                <c:pt idx="119107">
                  <c:v>11909.1</c:v>
                </c:pt>
                <c:pt idx="119108">
                  <c:v>11909.2</c:v>
                </c:pt>
                <c:pt idx="119109">
                  <c:v>11909.3</c:v>
                </c:pt>
                <c:pt idx="119110">
                  <c:v>11909.4</c:v>
                </c:pt>
                <c:pt idx="119111">
                  <c:v>11909.5</c:v>
                </c:pt>
                <c:pt idx="119112">
                  <c:v>11909.6</c:v>
                </c:pt>
                <c:pt idx="119113">
                  <c:v>11909.7</c:v>
                </c:pt>
                <c:pt idx="119114">
                  <c:v>11909.8</c:v>
                </c:pt>
                <c:pt idx="119115">
                  <c:v>11909.9</c:v>
                </c:pt>
                <c:pt idx="119116">
                  <c:v>11910</c:v>
                </c:pt>
                <c:pt idx="119117">
                  <c:v>11910.1</c:v>
                </c:pt>
                <c:pt idx="119118">
                  <c:v>11910.2</c:v>
                </c:pt>
                <c:pt idx="119119">
                  <c:v>11910.3</c:v>
                </c:pt>
                <c:pt idx="119120">
                  <c:v>11910.4</c:v>
                </c:pt>
                <c:pt idx="119121">
                  <c:v>11910.5</c:v>
                </c:pt>
                <c:pt idx="119122">
                  <c:v>11910.6</c:v>
                </c:pt>
                <c:pt idx="119123">
                  <c:v>11910.7</c:v>
                </c:pt>
                <c:pt idx="119124">
                  <c:v>11910.8</c:v>
                </c:pt>
                <c:pt idx="119125">
                  <c:v>11910.9</c:v>
                </c:pt>
                <c:pt idx="119126">
                  <c:v>11911</c:v>
                </c:pt>
                <c:pt idx="119127">
                  <c:v>11911.1</c:v>
                </c:pt>
                <c:pt idx="119128">
                  <c:v>11911.2</c:v>
                </c:pt>
                <c:pt idx="119129">
                  <c:v>11911.3</c:v>
                </c:pt>
                <c:pt idx="119130">
                  <c:v>11911.4</c:v>
                </c:pt>
                <c:pt idx="119131">
                  <c:v>11911.5</c:v>
                </c:pt>
                <c:pt idx="119132">
                  <c:v>11911.6</c:v>
                </c:pt>
                <c:pt idx="119133">
                  <c:v>11911.7</c:v>
                </c:pt>
                <c:pt idx="119134">
                  <c:v>11911.8</c:v>
                </c:pt>
                <c:pt idx="119135">
                  <c:v>11911.9</c:v>
                </c:pt>
                <c:pt idx="119136">
                  <c:v>11912</c:v>
                </c:pt>
                <c:pt idx="119137">
                  <c:v>11912.1</c:v>
                </c:pt>
                <c:pt idx="119138">
                  <c:v>11912.2</c:v>
                </c:pt>
                <c:pt idx="119139">
                  <c:v>11912.3</c:v>
                </c:pt>
                <c:pt idx="119140">
                  <c:v>11912.4</c:v>
                </c:pt>
                <c:pt idx="119141">
                  <c:v>11912.5</c:v>
                </c:pt>
                <c:pt idx="119142">
                  <c:v>11912.6</c:v>
                </c:pt>
                <c:pt idx="119143">
                  <c:v>11912.7</c:v>
                </c:pt>
                <c:pt idx="119144">
                  <c:v>11912.8</c:v>
                </c:pt>
                <c:pt idx="119145">
                  <c:v>11912.9</c:v>
                </c:pt>
                <c:pt idx="119146">
                  <c:v>11913</c:v>
                </c:pt>
                <c:pt idx="119147">
                  <c:v>11913.1</c:v>
                </c:pt>
                <c:pt idx="119148">
                  <c:v>11913.2</c:v>
                </c:pt>
                <c:pt idx="119149">
                  <c:v>11913.3</c:v>
                </c:pt>
                <c:pt idx="119150">
                  <c:v>11913.4</c:v>
                </c:pt>
                <c:pt idx="119151">
                  <c:v>11913.5</c:v>
                </c:pt>
                <c:pt idx="119152">
                  <c:v>11913.6</c:v>
                </c:pt>
                <c:pt idx="119153">
                  <c:v>11913.7</c:v>
                </c:pt>
                <c:pt idx="119154">
                  <c:v>11913.8</c:v>
                </c:pt>
                <c:pt idx="119155">
                  <c:v>11913.9</c:v>
                </c:pt>
                <c:pt idx="119156">
                  <c:v>11914</c:v>
                </c:pt>
                <c:pt idx="119157">
                  <c:v>11914.1</c:v>
                </c:pt>
                <c:pt idx="119158">
                  <c:v>11914.2</c:v>
                </c:pt>
                <c:pt idx="119159">
                  <c:v>11914.3</c:v>
                </c:pt>
                <c:pt idx="119160">
                  <c:v>11914.4</c:v>
                </c:pt>
                <c:pt idx="119161">
                  <c:v>11914.5</c:v>
                </c:pt>
                <c:pt idx="119162">
                  <c:v>11914.6</c:v>
                </c:pt>
                <c:pt idx="119163">
                  <c:v>11914.7</c:v>
                </c:pt>
                <c:pt idx="119164">
                  <c:v>11914.8</c:v>
                </c:pt>
                <c:pt idx="119165">
                  <c:v>11914.9</c:v>
                </c:pt>
                <c:pt idx="119166">
                  <c:v>11915</c:v>
                </c:pt>
                <c:pt idx="119167">
                  <c:v>11915.1</c:v>
                </c:pt>
                <c:pt idx="119168">
                  <c:v>11915.2</c:v>
                </c:pt>
                <c:pt idx="119169">
                  <c:v>11915.3</c:v>
                </c:pt>
                <c:pt idx="119170">
                  <c:v>11915.4</c:v>
                </c:pt>
                <c:pt idx="119171">
                  <c:v>11915.5</c:v>
                </c:pt>
                <c:pt idx="119172">
                  <c:v>11915.6</c:v>
                </c:pt>
                <c:pt idx="119173">
                  <c:v>11915.7</c:v>
                </c:pt>
                <c:pt idx="119174">
                  <c:v>11915.8</c:v>
                </c:pt>
                <c:pt idx="119175">
                  <c:v>11915.9</c:v>
                </c:pt>
                <c:pt idx="119176">
                  <c:v>11916</c:v>
                </c:pt>
                <c:pt idx="119177">
                  <c:v>11916.1</c:v>
                </c:pt>
                <c:pt idx="119178">
                  <c:v>11916.2</c:v>
                </c:pt>
                <c:pt idx="119179">
                  <c:v>11916.3</c:v>
                </c:pt>
                <c:pt idx="119180">
                  <c:v>11916.4</c:v>
                </c:pt>
                <c:pt idx="119181">
                  <c:v>11916.5</c:v>
                </c:pt>
                <c:pt idx="119182">
                  <c:v>11916.6</c:v>
                </c:pt>
                <c:pt idx="119183">
                  <c:v>11916.7</c:v>
                </c:pt>
                <c:pt idx="119184">
                  <c:v>11916.8</c:v>
                </c:pt>
                <c:pt idx="119185">
                  <c:v>11916.9</c:v>
                </c:pt>
                <c:pt idx="119186">
                  <c:v>11917</c:v>
                </c:pt>
                <c:pt idx="119187">
                  <c:v>11917.1</c:v>
                </c:pt>
                <c:pt idx="119188">
                  <c:v>11917.2</c:v>
                </c:pt>
                <c:pt idx="119189">
                  <c:v>11917.3</c:v>
                </c:pt>
                <c:pt idx="119190">
                  <c:v>11917.4</c:v>
                </c:pt>
                <c:pt idx="119191">
                  <c:v>11917.5</c:v>
                </c:pt>
                <c:pt idx="119192">
                  <c:v>11917.6</c:v>
                </c:pt>
                <c:pt idx="119193">
                  <c:v>11917.7</c:v>
                </c:pt>
                <c:pt idx="119194">
                  <c:v>11917.8</c:v>
                </c:pt>
                <c:pt idx="119195">
                  <c:v>11917.9</c:v>
                </c:pt>
                <c:pt idx="119196">
                  <c:v>11918</c:v>
                </c:pt>
                <c:pt idx="119197">
                  <c:v>11918.1</c:v>
                </c:pt>
                <c:pt idx="119198">
                  <c:v>11918.2</c:v>
                </c:pt>
                <c:pt idx="119199">
                  <c:v>11918.3</c:v>
                </c:pt>
                <c:pt idx="119200">
                  <c:v>11918.4</c:v>
                </c:pt>
                <c:pt idx="119201">
                  <c:v>11918.5</c:v>
                </c:pt>
                <c:pt idx="119202">
                  <c:v>11918.6</c:v>
                </c:pt>
                <c:pt idx="119203">
                  <c:v>11918.7</c:v>
                </c:pt>
                <c:pt idx="119204">
                  <c:v>11918.8</c:v>
                </c:pt>
                <c:pt idx="119205">
                  <c:v>11918.9</c:v>
                </c:pt>
                <c:pt idx="119206">
                  <c:v>11919</c:v>
                </c:pt>
                <c:pt idx="119207">
                  <c:v>11919.1</c:v>
                </c:pt>
                <c:pt idx="119208">
                  <c:v>11919.2</c:v>
                </c:pt>
                <c:pt idx="119209">
                  <c:v>11919.3</c:v>
                </c:pt>
                <c:pt idx="119210">
                  <c:v>11919.4</c:v>
                </c:pt>
                <c:pt idx="119211">
                  <c:v>11919.5</c:v>
                </c:pt>
                <c:pt idx="119212">
                  <c:v>11919.6</c:v>
                </c:pt>
                <c:pt idx="119213">
                  <c:v>11919.7</c:v>
                </c:pt>
                <c:pt idx="119214">
                  <c:v>11919.8</c:v>
                </c:pt>
                <c:pt idx="119215">
                  <c:v>11919.9</c:v>
                </c:pt>
                <c:pt idx="119216">
                  <c:v>11920</c:v>
                </c:pt>
                <c:pt idx="119217">
                  <c:v>11920.1</c:v>
                </c:pt>
                <c:pt idx="119218">
                  <c:v>11920.2</c:v>
                </c:pt>
                <c:pt idx="119219">
                  <c:v>11920.3</c:v>
                </c:pt>
                <c:pt idx="119220">
                  <c:v>11920.4</c:v>
                </c:pt>
                <c:pt idx="119221">
                  <c:v>11920.5</c:v>
                </c:pt>
                <c:pt idx="119222">
                  <c:v>11920.6</c:v>
                </c:pt>
                <c:pt idx="119223">
                  <c:v>11920.7</c:v>
                </c:pt>
                <c:pt idx="119224">
                  <c:v>11920.8</c:v>
                </c:pt>
                <c:pt idx="119225">
                  <c:v>11920.9</c:v>
                </c:pt>
                <c:pt idx="119226">
                  <c:v>11921</c:v>
                </c:pt>
                <c:pt idx="119227">
                  <c:v>11921.1</c:v>
                </c:pt>
                <c:pt idx="119228">
                  <c:v>11921.2</c:v>
                </c:pt>
                <c:pt idx="119229">
                  <c:v>11921.3</c:v>
                </c:pt>
                <c:pt idx="119230">
                  <c:v>11921.4</c:v>
                </c:pt>
                <c:pt idx="119231">
                  <c:v>11921.5</c:v>
                </c:pt>
                <c:pt idx="119232">
                  <c:v>11921.6</c:v>
                </c:pt>
                <c:pt idx="119233">
                  <c:v>11921.7</c:v>
                </c:pt>
                <c:pt idx="119234">
                  <c:v>11921.8</c:v>
                </c:pt>
                <c:pt idx="119235">
                  <c:v>11921.9</c:v>
                </c:pt>
                <c:pt idx="119236">
                  <c:v>11922</c:v>
                </c:pt>
                <c:pt idx="119237">
                  <c:v>11922.1</c:v>
                </c:pt>
                <c:pt idx="119238">
                  <c:v>11922.2</c:v>
                </c:pt>
                <c:pt idx="119239">
                  <c:v>11922.3</c:v>
                </c:pt>
                <c:pt idx="119240">
                  <c:v>11922.4</c:v>
                </c:pt>
                <c:pt idx="119241">
                  <c:v>11922.5</c:v>
                </c:pt>
                <c:pt idx="119242">
                  <c:v>11922.6</c:v>
                </c:pt>
                <c:pt idx="119243">
                  <c:v>11922.7</c:v>
                </c:pt>
                <c:pt idx="119244">
                  <c:v>11922.8</c:v>
                </c:pt>
                <c:pt idx="119245">
                  <c:v>11922.9</c:v>
                </c:pt>
                <c:pt idx="119246">
                  <c:v>11923</c:v>
                </c:pt>
                <c:pt idx="119247">
                  <c:v>11923.1</c:v>
                </c:pt>
                <c:pt idx="119248">
                  <c:v>11923.2</c:v>
                </c:pt>
                <c:pt idx="119249">
                  <c:v>11923.3</c:v>
                </c:pt>
                <c:pt idx="119250">
                  <c:v>11923.4</c:v>
                </c:pt>
                <c:pt idx="119251">
                  <c:v>11923.5</c:v>
                </c:pt>
                <c:pt idx="119252">
                  <c:v>11923.6</c:v>
                </c:pt>
                <c:pt idx="119253">
                  <c:v>11923.7</c:v>
                </c:pt>
                <c:pt idx="119254">
                  <c:v>11923.8</c:v>
                </c:pt>
                <c:pt idx="119255">
                  <c:v>11923.9</c:v>
                </c:pt>
                <c:pt idx="119256">
                  <c:v>11924</c:v>
                </c:pt>
                <c:pt idx="119257">
                  <c:v>11924.1</c:v>
                </c:pt>
                <c:pt idx="119258">
                  <c:v>11924.2</c:v>
                </c:pt>
                <c:pt idx="119259">
                  <c:v>11924.3</c:v>
                </c:pt>
                <c:pt idx="119260">
                  <c:v>11924.4</c:v>
                </c:pt>
                <c:pt idx="119261">
                  <c:v>11924.5</c:v>
                </c:pt>
                <c:pt idx="119262">
                  <c:v>11924.6</c:v>
                </c:pt>
                <c:pt idx="119263">
                  <c:v>11924.7</c:v>
                </c:pt>
                <c:pt idx="119264">
                  <c:v>11924.8</c:v>
                </c:pt>
                <c:pt idx="119265">
                  <c:v>11924.9</c:v>
                </c:pt>
                <c:pt idx="119266">
                  <c:v>11925</c:v>
                </c:pt>
                <c:pt idx="119267">
                  <c:v>11925.1</c:v>
                </c:pt>
                <c:pt idx="119268">
                  <c:v>11925.2</c:v>
                </c:pt>
                <c:pt idx="119269">
                  <c:v>11925.3</c:v>
                </c:pt>
                <c:pt idx="119270">
                  <c:v>11925.4</c:v>
                </c:pt>
                <c:pt idx="119271">
                  <c:v>11925.5</c:v>
                </c:pt>
                <c:pt idx="119272">
                  <c:v>11925.6</c:v>
                </c:pt>
                <c:pt idx="119273">
                  <c:v>11925.7</c:v>
                </c:pt>
                <c:pt idx="119274">
                  <c:v>11925.8</c:v>
                </c:pt>
                <c:pt idx="119275">
                  <c:v>11925.9</c:v>
                </c:pt>
                <c:pt idx="119276">
                  <c:v>11926</c:v>
                </c:pt>
                <c:pt idx="119277">
                  <c:v>11926.1</c:v>
                </c:pt>
                <c:pt idx="119278">
                  <c:v>11926.2</c:v>
                </c:pt>
                <c:pt idx="119279">
                  <c:v>11926.3</c:v>
                </c:pt>
                <c:pt idx="119280">
                  <c:v>11926.4</c:v>
                </c:pt>
                <c:pt idx="119281">
                  <c:v>11926.5</c:v>
                </c:pt>
                <c:pt idx="119282">
                  <c:v>11926.6</c:v>
                </c:pt>
                <c:pt idx="119283">
                  <c:v>11926.7</c:v>
                </c:pt>
                <c:pt idx="119284">
                  <c:v>11926.8</c:v>
                </c:pt>
                <c:pt idx="119285">
                  <c:v>11926.9</c:v>
                </c:pt>
                <c:pt idx="119286">
                  <c:v>11927</c:v>
                </c:pt>
                <c:pt idx="119287">
                  <c:v>11927.1</c:v>
                </c:pt>
                <c:pt idx="119288">
                  <c:v>11927.2</c:v>
                </c:pt>
                <c:pt idx="119289">
                  <c:v>11927.3</c:v>
                </c:pt>
                <c:pt idx="119290">
                  <c:v>11927.4</c:v>
                </c:pt>
                <c:pt idx="119291">
                  <c:v>11927.5</c:v>
                </c:pt>
                <c:pt idx="119292">
                  <c:v>11927.6</c:v>
                </c:pt>
                <c:pt idx="119293">
                  <c:v>11927.7</c:v>
                </c:pt>
                <c:pt idx="119294">
                  <c:v>11927.8</c:v>
                </c:pt>
                <c:pt idx="119295">
                  <c:v>11927.9</c:v>
                </c:pt>
                <c:pt idx="119296">
                  <c:v>11928</c:v>
                </c:pt>
                <c:pt idx="119297">
                  <c:v>11928.1</c:v>
                </c:pt>
                <c:pt idx="119298">
                  <c:v>11928.2</c:v>
                </c:pt>
                <c:pt idx="119299">
                  <c:v>11928.3</c:v>
                </c:pt>
                <c:pt idx="119300">
                  <c:v>11928.4</c:v>
                </c:pt>
                <c:pt idx="119301">
                  <c:v>11928.5</c:v>
                </c:pt>
                <c:pt idx="119302">
                  <c:v>11928.6</c:v>
                </c:pt>
                <c:pt idx="119303">
                  <c:v>11928.7</c:v>
                </c:pt>
                <c:pt idx="119304">
                  <c:v>11928.8</c:v>
                </c:pt>
                <c:pt idx="119305">
                  <c:v>11928.9</c:v>
                </c:pt>
                <c:pt idx="119306">
                  <c:v>11929</c:v>
                </c:pt>
                <c:pt idx="119307">
                  <c:v>11929.1</c:v>
                </c:pt>
                <c:pt idx="119308">
                  <c:v>11929.2</c:v>
                </c:pt>
                <c:pt idx="119309">
                  <c:v>11929.3</c:v>
                </c:pt>
                <c:pt idx="119310">
                  <c:v>11929.4</c:v>
                </c:pt>
                <c:pt idx="119311">
                  <c:v>11929.5</c:v>
                </c:pt>
                <c:pt idx="119312">
                  <c:v>11929.6</c:v>
                </c:pt>
                <c:pt idx="119313">
                  <c:v>11929.7</c:v>
                </c:pt>
                <c:pt idx="119314">
                  <c:v>11929.8</c:v>
                </c:pt>
                <c:pt idx="119315">
                  <c:v>11929.9</c:v>
                </c:pt>
                <c:pt idx="119316">
                  <c:v>11930</c:v>
                </c:pt>
                <c:pt idx="119317">
                  <c:v>11930.1</c:v>
                </c:pt>
                <c:pt idx="119318">
                  <c:v>11930.2</c:v>
                </c:pt>
                <c:pt idx="119319">
                  <c:v>11930.3</c:v>
                </c:pt>
                <c:pt idx="119320">
                  <c:v>11930.4</c:v>
                </c:pt>
                <c:pt idx="119321">
                  <c:v>11930.5</c:v>
                </c:pt>
                <c:pt idx="119322">
                  <c:v>11930.6</c:v>
                </c:pt>
                <c:pt idx="119323">
                  <c:v>11930.7</c:v>
                </c:pt>
                <c:pt idx="119324">
                  <c:v>11930.8</c:v>
                </c:pt>
                <c:pt idx="119325">
                  <c:v>11930.9</c:v>
                </c:pt>
                <c:pt idx="119326">
                  <c:v>11931</c:v>
                </c:pt>
                <c:pt idx="119327">
                  <c:v>11931.1</c:v>
                </c:pt>
                <c:pt idx="119328">
                  <c:v>11931.2</c:v>
                </c:pt>
                <c:pt idx="119329">
                  <c:v>11931.3</c:v>
                </c:pt>
                <c:pt idx="119330">
                  <c:v>11931.4</c:v>
                </c:pt>
                <c:pt idx="119331">
                  <c:v>11931.5</c:v>
                </c:pt>
                <c:pt idx="119332">
                  <c:v>11931.6</c:v>
                </c:pt>
                <c:pt idx="119333">
                  <c:v>11931.7</c:v>
                </c:pt>
                <c:pt idx="119334">
                  <c:v>11931.8</c:v>
                </c:pt>
                <c:pt idx="119335">
                  <c:v>11931.9</c:v>
                </c:pt>
                <c:pt idx="119336">
                  <c:v>11932</c:v>
                </c:pt>
                <c:pt idx="119337">
                  <c:v>11932.1</c:v>
                </c:pt>
                <c:pt idx="119338">
                  <c:v>11932.2</c:v>
                </c:pt>
                <c:pt idx="119339">
                  <c:v>11932.3</c:v>
                </c:pt>
                <c:pt idx="119340">
                  <c:v>11932.4</c:v>
                </c:pt>
                <c:pt idx="119341">
                  <c:v>11932.5</c:v>
                </c:pt>
                <c:pt idx="119342">
                  <c:v>11932.6</c:v>
                </c:pt>
                <c:pt idx="119343">
                  <c:v>11932.7</c:v>
                </c:pt>
                <c:pt idx="119344">
                  <c:v>11932.8</c:v>
                </c:pt>
                <c:pt idx="119345">
                  <c:v>11932.9</c:v>
                </c:pt>
                <c:pt idx="119346">
                  <c:v>11933</c:v>
                </c:pt>
                <c:pt idx="119347">
                  <c:v>11933.1</c:v>
                </c:pt>
                <c:pt idx="119348">
                  <c:v>11933.2</c:v>
                </c:pt>
                <c:pt idx="119349">
                  <c:v>11933.3</c:v>
                </c:pt>
                <c:pt idx="119350">
                  <c:v>11933.4</c:v>
                </c:pt>
                <c:pt idx="119351">
                  <c:v>11933.5</c:v>
                </c:pt>
                <c:pt idx="119352">
                  <c:v>11933.6</c:v>
                </c:pt>
                <c:pt idx="119353">
                  <c:v>11933.7</c:v>
                </c:pt>
                <c:pt idx="119354">
                  <c:v>11933.8</c:v>
                </c:pt>
                <c:pt idx="119355">
                  <c:v>11933.9</c:v>
                </c:pt>
                <c:pt idx="119356">
                  <c:v>11934</c:v>
                </c:pt>
                <c:pt idx="119357">
                  <c:v>11934.1</c:v>
                </c:pt>
                <c:pt idx="119358">
                  <c:v>11934.2</c:v>
                </c:pt>
                <c:pt idx="119359">
                  <c:v>11934.3</c:v>
                </c:pt>
                <c:pt idx="119360">
                  <c:v>11934.4</c:v>
                </c:pt>
                <c:pt idx="119361">
                  <c:v>11934.5</c:v>
                </c:pt>
                <c:pt idx="119362">
                  <c:v>11934.6</c:v>
                </c:pt>
                <c:pt idx="119363">
                  <c:v>11934.7</c:v>
                </c:pt>
                <c:pt idx="119364">
                  <c:v>11934.8</c:v>
                </c:pt>
                <c:pt idx="119365">
                  <c:v>11934.9</c:v>
                </c:pt>
                <c:pt idx="119366">
                  <c:v>11935</c:v>
                </c:pt>
                <c:pt idx="119367">
                  <c:v>11935.1</c:v>
                </c:pt>
                <c:pt idx="119368">
                  <c:v>11935.2</c:v>
                </c:pt>
                <c:pt idx="119369">
                  <c:v>11935.3</c:v>
                </c:pt>
                <c:pt idx="119370">
                  <c:v>11935.4</c:v>
                </c:pt>
                <c:pt idx="119371">
                  <c:v>11935.5</c:v>
                </c:pt>
                <c:pt idx="119372">
                  <c:v>11935.6</c:v>
                </c:pt>
                <c:pt idx="119373">
                  <c:v>11935.7</c:v>
                </c:pt>
                <c:pt idx="119374">
                  <c:v>11935.8</c:v>
                </c:pt>
                <c:pt idx="119375">
                  <c:v>11935.9</c:v>
                </c:pt>
                <c:pt idx="119376">
                  <c:v>11936</c:v>
                </c:pt>
                <c:pt idx="119377">
                  <c:v>11936.1</c:v>
                </c:pt>
                <c:pt idx="119378">
                  <c:v>11936.2</c:v>
                </c:pt>
                <c:pt idx="119379">
                  <c:v>11936.3</c:v>
                </c:pt>
                <c:pt idx="119380">
                  <c:v>11936.4</c:v>
                </c:pt>
                <c:pt idx="119381">
                  <c:v>11936.5</c:v>
                </c:pt>
                <c:pt idx="119382">
                  <c:v>11936.6</c:v>
                </c:pt>
                <c:pt idx="119383">
                  <c:v>11936.7</c:v>
                </c:pt>
                <c:pt idx="119384">
                  <c:v>11936.8</c:v>
                </c:pt>
                <c:pt idx="119385">
                  <c:v>11936.9</c:v>
                </c:pt>
                <c:pt idx="119386">
                  <c:v>11937</c:v>
                </c:pt>
                <c:pt idx="119387">
                  <c:v>11937.1</c:v>
                </c:pt>
                <c:pt idx="119388">
                  <c:v>11937.2</c:v>
                </c:pt>
                <c:pt idx="119389">
                  <c:v>11937.3</c:v>
                </c:pt>
                <c:pt idx="119390">
                  <c:v>11937.4</c:v>
                </c:pt>
                <c:pt idx="119391">
                  <c:v>11937.5</c:v>
                </c:pt>
                <c:pt idx="119392">
                  <c:v>11937.6</c:v>
                </c:pt>
                <c:pt idx="119393">
                  <c:v>11937.7</c:v>
                </c:pt>
                <c:pt idx="119394">
                  <c:v>11937.8</c:v>
                </c:pt>
                <c:pt idx="119395">
                  <c:v>11937.9</c:v>
                </c:pt>
                <c:pt idx="119396">
                  <c:v>11938</c:v>
                </c:pt>
                <c:pt idx="119397">
                  <c:v>11938.1</c:v>
                </c:pt>
                <c:pt idx="119398">
                  <c:v>11938.2</c:v>
                </c:pt>
                <c:pt idx="119399">
                  <c:v>11938.3</c:v>
                </c:pt>
                <c:pt idx="119400">
                  <c:v>11938.4</c:v>
                </c:pt>
                <c:pt idx="119401">
                  <c:v>11938.5</c:v>
                </c:pt>
                <c:pt idx="119402">
                  <c:v>11938.6</c:v>
                </c:pt>
                <c:pt idx="119403">
                  <c:v>11938.7</c:v>
                </c:pt>
                <c:pt idx="119404">
                  <c:v>11938.8</c:v>
                </c:pt>
                <c:pt idx="119405">
                  <c:v>11938.9</c:v>
                </c:pt>
                <c:pt idx="119406">
                  <c:v>11939</c:v>
                </c:pt>
                <c:pt idx="119407">
                  <c:v>11939.1</c:v>
                </c:pt>
                <c:pt idx="119408">
                  <c:v>11939.2</c:v>
                </c:pt>
                <c:pt idx="119409">
                  <c:v>11939.3</c:v>
                </c:pt>
                <c:pt idx="119410">
                  <c:v>11939.4</c:v>
                </c:pt>
                <c:pt idx="119411">
                  <c:v>11939.5</c:v>
                </c:pt>
                <c:pt idx="119412">
                  <c:v>11939.6</c:v>
                </c:pt>
                <c:pt idx="119413">
                  <c:v>11939.7</c:v>
                </c:pt>
                <c:pt idx="119414">
                  <c:v>11939.8</c:v>
                </c:pt>
                <c:pt idx="119415">
                  <c:v>11939.9</c:v>
                </c:pt>
                <c:pt idx="119416">
                  <c:v>11940</c:v>
                </c:pt>
                <c:pt idx="119417">
                  <c:v>11940.1</c:v>
                </c:pt>
                <c:pt idx="119418">
                  <c:v>11940.2</c:v>
                </c:pt>
                <c:pt idx="119419">
                  <c:v>11940.3</c:v>
                </c:pt>
                <c:pt idx="119420">
                  <c:v>11940.4</c:v>
                </c:pt>
                <c:pt idx="119421">
                  <c:v>11940.5</c:v>
                </c:pt>
                <c:pt idx="119422">
                  <c:v>11940.6</c:v>
                </c:pt>
                <c:pt idx="119423">
                  <c:v>11940.7</c:v>
                </c:pt>
                <c:pt idx="119424">
                  <c:v>11940.8</c:v>
                </c:pt>
                <c:pt idx="119425">
                  <c:v>11940.9</c:v>
                </c:pt>
                <c:pt idx="119426">
                  <c:v>11941</c:v>
                </c:pt>
                <c:pt idx="119427">
                  <c:v>11941.1</c:v>
                </c:pt>
                <c:pt idx="119428">
                  <c:v>11941.2</c:v>
                </c:pt>
                <c:pt idx="119429">
                  <c:v>11941.3</c:v>
                </c:pt>
                <c:pt idx="119430">
                  <c:v>11941.4</c:v>
                </c:pt>
                <c:pt idx="119431">
                  <c:v>11941.5</c:v>
                </c:pt>
                <c:pt idx="119432">
                  <c:v>11941.6</c:v>
                </c:pt>
                <c:pt idx="119433">
                  <c:v>11941.7</c:v>
                </c:pt>
                <c:pt idx="119434">
                  <c:v>11941.8</c:v>
                </c:pt>
                <c:pt idx="119435">
                  <c:v>11941.9</c:v>
                </c:pt>
                <c:pt idx="119436">
                  <c:v>11942</c:v>
                </c:pt>
                <c:pt idx="119437">
                  <c:v>11942.1</c:v>
                </c:pt>
                <c:pt idx="119438">
                  <c:v>11942.2</c:v>
                </c:pt>
                <c:pt idx="119439">
                  <c:v>11942.3</c:v>
                </c:pt>
                <c:pt idx="119440">
                  <c:v>11942.4</c:v>
                </c:pt>
                <c:pt idx="119441">
                  <c:v>11942.5</c:v>
                </c:pt>
                <c:pt idx="119442">
                  <c:v>11942.6</c:v>
                </c:pt>
                <c:pt idx="119443">
                  <c:v>11942.7</c:v>
                </c:pt>
                <c:pt idx="119444">
                  <c:v>11942.8</c:v>
                </c:pt>
                <c:pt idx="119445">
                  <c:v>11942.9</c:v>
                </c:pt>
                <c:pt idx="119446">
                  <c:v>11943</c:v>
                </c:pt>
                <c:pt idx="119447">
                  <c:v>11943.1</c:v>
                </c:pt>
                <c:pt idx="119448">
                  <c:v>11943.2</c:v>
                </c:pt>
                <c:pt idx="119449">
                  <c:v>11943.3</c:v>
                </c:pt>
                <c:pt idx="119450">
                  <c:v>11943.4</c:v>
                </c:pt>
                <c:pt idx="119451">
                  <c:v>11943.5</c:v>
                </c:pt>
                <c:pt idx="119452">
                  <c:v>11943.6</c:v>
                </c:pt>
                <c:pt idx="119453">
                  <c:v>11943.7</c:v>
                </c:pt>
                <c:pt idx="119454">
                  <c:v>11943.8</c:v>
                </c:pt>
                <c:pt idx="119455">
                  <c:v>11943.9</c:v>
                </c:pt>
                <c:pt idx="119456">
                  <c:v>11944</c:v>
                </c:pt>
                <c:pt idx="119457">
                  <c:v>11944.1</c:v>
                </c:pt>
                <c:pt idx="119458">
                  <c:v>11944.2</c:v>
                </c:pt>
                <c:pt idx="119459">
                  <c:v>11944.3</c:v>
                </c:pt>
                <c:pt idx="119460">
                  <c:v>11944.4</c:v>
                </c:pt>
                <c:pt idx="119461">
                  <c:v>11944.5</c:v>
                </c:pt>
                <c:pt idx="119462">
                  <c:v>11944.6</c:v>
                </c:pt>
                <c:pt idx="119463">
                  <c:v>11944.7</c:v>
                </c:pt>
                <c:pt idx="119464">
                  <c:v>11944.8</c:v>
                </c:pt>
                <c:pt idx="119465">
                  <c:v>11944.9</c:v>
                </c:pt>
                <c:pt idx="119466">
                  <c:v>11945</c:v>
                </c:pt>
                <c:pt idx="119467">
                  <c:v>11945.1</c:v>
                </c:pt>
                <c:pt idx="119468">
                  <c:v>11945.2</c:v>
                </c:pt>
                <c:pt idx="119469">
                  <c:v>11945.3</c:v>
                </c:pt>
                <c:pt idx="119470">
                  <c:v>11945.4</c:v>
                </c:pt>
                <c:pt idx="119471">
                  <c:v>11945.5</c:v>
                </c:pt>
                <c:pt idx="119472">
                  <c:v>11945.6</c:v>
                </c:pt>
                <c:pt idx="119473">
                  <c:v>11945.7</c:v>
                </c:pt>
                <c:pt idx="119474">
                  <c:v>11945.8</c:v>
                </c:pt>
                <c:pt idx="119475">
                  <c:v>11945.9</c:v>
                </c:pt>
                <c:pt idx="119476">
                  <c:v>11946</c:v>
                </c:pt>
                <c:pt idx="119477">
                  <c:v>11946.1</c:v>
                </c:pt>
                <c:pt idx="119478">
                  <c:v>11946.2</c:v>
                </c:pt>
                <c:pt idx="119479">
                  <c:v>11946.3</c:v>
                </c:pt>
                <c:pt idx="119480">
                  <c:v>11946.4</c:v>
                </c:pt>
                <c:pt idx="119481">
                  <c:v>11946.5</c:v>
                </c:pt>
                <c:pt idx="119482">
                  <c:v>11946.6</c:v>
                </c:pt>
                <c:pt idx="119483">
                  <c:v>11946.7</c:v>
                </c:pt>
                <c:pt idx="119484">
                  <c:v>11946.8</c:v>
                </c:pt>
                <c:pt idx="119485">
                  <c:v>11946.9</c:v>
                </c:pt>
                <c:pt idx="119486">
                  <c:v>11947</c:v>
                </c:pt>
                <c:pt idx="119487">
                  <c:v>11947.1</c:v>
                </c:pt>
                <c:pt idx="119488">
                  <c:v>11947.2</c:v>
                </c:pt>
                <c:pt idx="119489">
                  <c:v>11947.3</c:v>
                </c:pt>
                <c:pt idx="119490">
                  <c:v>11947.4</c:v>
                </c:pt>
                <c:pt idx="119491">
                  <c:v>11947.5</c:v>
                </c:pt>
                <c:pt idx="119492">
                  <c:v>11947.6</c:v>
                </c:pt>
                <c:pt idx="119493">
                  <c:v>11947.7</c:v>
                </c:pt>
                <c:pt idx="119494">
                  <c:v>11947.8</c:v>
                </c:pt>
                <c:pt idx="119495">
                  <c:v>11947.9</c:v>
                </c:pt>
                <c:pt idx="119496">
                  <c:v>11948</c:v>
                </c:pt>
                <c:pt idx="119497">
                  <c:v>11948.1</c:v>
                </c:pt>
                <c:pt idx="119498">
                  <c:v>11948.2</c:v>
                </c:pt>
                <c:pt idx="119499">
                  <c:v>11948.3</c:v>
                </c:pt>
                <c:pt idx="119500">
                  <c:v>11948.4</c:v>
                </c:pt>
                <c:pt idx="119501">
                  <c:v>11948.5</c:v>
                </c:pt>
                <c:pt idx="119502">
                  <c:v>11948.6</c:v>
                </c:pt>
                <c:pt idx="119503">
                  <c:v>11948.7</c:v>
                </c:pt>
                <c:pt idx="119504">
                  <c:v>11948.8</c:v>
                </c:pt>
                <c:pt idx="119505">
                  <c:v>11948.9</c:v>
                </c:pt>
                <c:pt idx="119506">
                  <c:v>11949</c:v>
                </c:pt>
                <c:pt idx="119507">
                  <c:v>11949.1</c:v>
                </c:pt>
                <c:pt idx="119508">
                  <c:v>11949.2</c:v>
                </c:pt>
                <c:pt idx="119509">
                  <c:v>11949.3</c:v>
                </c:pt>
                <c:pt idx="119510">
                  <c:v>11949.4</c:v>
                </c:pt>
                <c:pt idx="119511">
                  <c:v>11949.5</c:v>
                </c:pt>
                <c:pt idx="119512">
                  <c:v>11949.6</c:v>
                </c:pt>
                <c:pt idx="119513">
                  <c:v>11949.7</c:v>
                </c:pt>
                <c:pt idx="119514">
                  <c:v>11949.8</c:v>
                </c:pt>
                <c:pt idx="119515">
                  <c:v>11949.9</c:v>
                </c:pt>
                <c:pt idx="119516">
                  <c:v>11950</c:v>
                </c:pt>
                <c:pt idx="119517">
                  <c:v>11950.1</c:v>
                </c:pt>
                <c:pt idx="119518">
                  <c:v>11950.2</c:v>
                </c:pt>
                <c:pt idx="119519">
                  <c:v>11950.3</c:v>
                </c:pt>
                <c:pt idx="119520">
                  <c:v>11950.4</c:v>
                </c:pt>
                <c:pt idx="119521">
                  <c:v>11950.5</c:v>
                </c:pt>
                <c:pt idx="119522">
                  <c:v>11950.6</c:v>
                </c:pt>
                <c:pt idx="119523">
                  <c:v>11950.7</c:v>
                </c:pt>
                <c:pt idx="119524">
                  <c:v>11950.8</c:v>
                </c:pt>
                <c:pt idx="119525">
                  <c:v>11950.9</c:v>
                </c:pt>
                <c:pt idx="119526">
                  <c:v>11951</c:v>
                </c:pt>
                <c:pt idx="119527">
                  <c:v>11951.1</c:v>
                </c:pt>
                <c:pt idx="119528">
                  <c:v>11951.2</c:v>
                </c:pt>
                <c:pt idx="119529">
                  <c:v>11951.3</c:v>
                </c:pt>
                <c:pt idx="119530">
                  <c:v>11951.4</c:v>
                </c:pt>
                <c:pt idx="119531">
                  <c:v>11951.5</c:v>
                </c:pt>
                <c:pt idx="119532">
                  <c:v>11951.6</c:v>
                </c:pt>
                <c:pt idx="119533">
                  <c:v>11951.7</c:v>
                </c:pt>
                <c:pt idx="119534">
                  <c:v>11951.8</c:v>
                </c:pt>
                <c:pt idx="119535">
                  <c:v>11951.9</c:v>
                </c:pt>
                <c:pt idx="119536">
                  <c:v>11952</c:v>
                </c:pt>
                <c:pt idx="119537">
                  <c:v>11952.1</c:v>
                </c:pt>
                <c:pt idx="119538">
                  <c:v>11952.2</c:v>
                </c:pt>
                <c:pt idx="119539">
                  <c:v>11952.3</c:v>
                </c:pt>
                <c:pt idx="119540">
                  <c:v>11952.4</c:v>
                </c:pt>
                <c:pt idx="119541">
                  <c:v>11952.5</c:v>
                </c:pt>
                <c:pt idx="119542">
                  <c:v>11952.6</c:v>
                </c:pt>
                <c:pt idx="119543">
                  <c:v>11952.7</c:v>
                </c:pt>
                <c:pt idx="119544">
                  <c:v>11952.8</c:v>
                </c:pt>
                <c:pt idx="119545">
                  <c:v>11952.9</c:v>
                </c:pt>
                <c:pt idx="119546">
                  <c:v>11953</c:v>
                </c:pt>
                <c:pt idx="119547">
                  <c:v>11953.1</c:v>
                </c:pt>
                <c:pt idx="119548">
                  <c:v>11953.2</c:v>
                </c:pt>
                <c:pt idx="119549">
                  <c:v>11953.3</c:v>
                </c:pt>
                <c:pt idx="119550">
                  <c:v>11953.4</c:v>
                </c:pt>
                <c:pt idx="119551">
                  <c:v>11953.5</c:v>
                </c:pt>
                <c:pt idx="119552">
                  <c:v>11953.6</c:v>
                </c:pt>
                <c:pt idx="119553">
                  <c:v>11953.7</c:v>
                </c:pt>
                <c:pt idx="119554">
                  <c:v>11953.8</c:v>
                </c:pt>
                <c:pt idx="119555">
                  <c:v>11953.9</c:v>
                </c:pt>
                <c:pt idx="119556">
                  <c:v>11954</c:v>
                </c:pt>
                <c:pt idx="119557">
                  <c:v>11954.1</c:v>
                </c:pt>
                <c:pt idx="119558">
                  <c:v>11954.2</c:v>
                </c:pt>
                <c:pt idx="119559">
                  <c:v>11954.3</c:v>
                </c:pt>
                <c:pt idx="119560">
                  <c:v>11954.4</c:v>
                </c:pt>
                <c:pt idx="119561">
                  <c:v>11954.5</c:v>
                </c:pt>
                <c:pt idx="119562">
                  <c:v>11954.6</c:v>
                </c:pt>
                <c:pt idx="119563">
                  <c:v>11954.7</c:v>
                </c:pt>
                <c:pt idx="119564">
                  <c:v>11954.8</c:v>
                </c:pt>
                <c:pt idx="119565">
                  <c:v>11954.9</c:v>
                </c:pt>
                <c:pt idx="119566">
                  <c:v>11955</c:v>
                </c:pt>
                <c:pt idx="119567">
                  <c:v>11955.1</c:v>
                </c:pt>
                <c:pt idx="119568">
                  <c:v>11955.2</c:v>
                </c:pt>
                <c:pt idx="119569">
                  <c:v>11955.3</c:v>
                </c:pt>
                <c:pt idx="119570">
                  <c:v>11955.4</c:v>
                </c:pt>
                <c:pt idx="119571">
                  <c:v>11955.5</c:v>
                </c:pt>
                <c:pt idx="119572">
                  <c:v>11955.6</c:v>
                </c:pt>
                <c:pt idx="119573">
                  <c:v>11955.7</c:v>
                </c:pt>
                <c:pt idx="119574">
                  <c:v>11955.8</c:v>
                </c:pt>
                <c:pt idx="119575">
                  <c:v>11955.9</c:v>
                </c:pt>
                <c:pt idx="119576">
                  <c:v>11956</c:v>
                </c:pt>
                <c:pt idx="119577">
                  <c:v>11956.1</c:v>
                </c:pt>
                <c:pt idx="119578">
                  <c:v>11956.2</c:v>
                </c:pt>
                <c:pt idx="119579">
                  <c:v>11956.3</c:v>
                </c:pt>
                <c:pt idx="119580">
                  <c:v>11956.4</c:v>
                </c:pt>
                <c:pt idx="119581">
                  <c:v>11956.5</c:v>
                </c:pt>
                <c:pt idx="119582">
                  <c:v>11956.6</c:v>
                </c:pt>
                <c:pt idx="119583">
                  <c:v>11956.7</c:v>
                </c:pt>
                <c:pt idx="119584">
                  <c:v>11956.8</c:v>
                </c:pt>
                <c:pt idx="119585">
                  <c:v>11956.9</c:v>
                </c:pt>
                <c:pt idx="119586">
                  <c:v>11957</c:v>
                </c:pt>
                <c:pt idx="119587">
                  <c:v>11957.1</c:v>
                </c:pt>
                <c:pt idx="119588">
                  <c:v>11957.2</c:v>
                </c:pt>
                <c:pt idx="119589">
                  <c:v>11957.3</c:v>
                </c:pt>
                <c:pt idx="119590">
                  <c:v>11957.4</c:v>
                </c:pt>
                <c:pt idx="119591">
                  <c:v>11957.5</c:v>
                </c:pt>
                <c:pt idx="119592">
                  <c:v>11957.6</c:v>
                </c:pt>
                <c:pt idx="119593">
                  <c:v>11957.7</c:v>
                </c:pt>
                <c:pt idx="119594">
                  <c:v>11957.8</c:v>
                </c:pt>
                <c:pt idx="119595">
                  <c:v>11957.9</c:v>
                </c:pt>
                <c:pt idx="119596">
                  <c:v>11958</c:v>
                </c:pt>
                <c:pt idx="119597">
                  <c:v>11958.1</c:v>
                </c:pt>
                <c:pt idx="119598">
                  <c:v>11958.2</c:v>
                </c:pt>
                <c:pt idx="119599">
                  <c:v>11958.3</c:v>
                </c:pt>
                <c:pt idx="119600">
                  <c:v>11958.4</c:v>
                </c:pt>
                <c:pt idx="119601">
                  <c:v>11958.5</c:v>
                </c:pt>
                <c:pt idx="119602">
                  <c:v>11958.6</c:v>
                </c:pt>
                <c:pt idx="119603">
                  <c:v>11958.7</c:v>
                </c:pt>
                <c:pt idx="119604">
                  <c:v>11958.8</c:v>
                </c:pt>
                <c:pt idx="119605">
                  <c:v>11958.9</c:v>
                </c:pt>
                <c:pt idx="119606">
                  <c:v>11959</c:v>
                </c:pt>
                <c:pt idx="119607">
                  <c:v>11959.1</c:v>
                </c:pt>
                <c:pt idx="119608">
                  <c:v>11959.2</c:v>
                </c:pt>
                <c:pt idx="119609">
                  <c:v>11959.3</c:v>
                </c:pt>
                <c:pt idx="119610">
                  <c:v>11959.4</c:v>
                </c:pt>
                <c:pt idx="119611">
                  <c:v>11959.5</c:v>
                </c:pt>
                <c:pt idx="119612">
                  <c:v>11959.6</c:v>
                </c:pt>
                <c:pt idx="119613">
                  <c:v>11959.7</c:v>
                </c:pt>
                <c:pt idx="119614">
                  <c:v>11959.8</c:v>
                </c:pt>
                <c:pt idx="119615">
                  <c:v>11959.9</c:v>
                </c:pt>
                <c:pt idx="119616">
                  <c:v>11960</c:v>
                </c:pt>
                <c:pt idx="119617">
                  <c:v>11960.1</c:v>
                </c:pt>
                <c:pt idx="119618">
                  <c:v>11960.2</c:v>
                </c:pt>
                <c:pt idx="119619">
                  <c:v>11960.3</c:v>
                </c:pt>
                <c:pt idx="119620">
                  <c:v>11960.4</c:v>
                </c:pt>
                <c:pt idx="119621">
                  <c:v>11960.5</c:v>
                </c:pt>
                <c:pt idx="119622">
                  <c:v>11960.6</c:v>
                </c:pt>
                <c:pt idx="119623">
                  <c:v>11960.7</c:v>
                </c:pt>
                <c:pt idx="119624">
                  <c:v>11960.8</c:v>
                </c:pt>
                <c:pt idx="119625">
                  <c:v>11960.9</c:v>
                </c:pt>
                <c:pt idx="119626">
                  <c:v>11961</c:v>
                </c:pt>
                <c:pt idx="119627">
                  <c:v>11961.1</c:v>
                </c:pt>
                <c:pt idx="119628">
                  <c:v>11961.2</c:v>
                </c:pt>
                <c:pt idx="119629">
                  <c:v>11961.3</c:v>
                </c:pt>
                <c:pt idx="119630">
                  <c:v>11961.4</c:v>
                </c:pt>
                <c:pt idx="119631">
                  <c:v>11961.5</c:v>
                </c:pt>
                <c:pt idx="119632">
                  <c:v>11961.6</c:v>
                </c:pt>
                <c:pt idx="119633">
                  <c:v>11961.7</c:v>
                </c:pt>
                <c:pt idx="119634">
                  <c:v>11961.8</c:v>
                </c:pt>
                <c:pt idx="119635">
                  <c:v>11961.9</c:v>
                </c:pt>
                <c:pt idx="119636">
                  <c:v>11962</c:v>
                </c:pt>
                <c:pt idx="119637">
                  <c:v>11962.1</c:v>
                </c:pt>
                <c:pt idx="119638">
                  <c:v>11962.2</c:v>
                </c:pt>
                <c:pt idx="119639">
                  <c:v>11962.3</c:v>
                </c:pt>
                <c:pt idx="119640">
                  <c:v>11962.4</c:v>
                </c:pt>
                <c:pt idx="119641">
                  <c:v>11962.5</c:v>
                </c:pt>
                <c:pt idx="119642">
                  <c:v>11962.6</c:v>
                </c:pt>
                <c:pt idx="119643">
                  <c:v>11962.7</c:v>
                </c:pt>
                <c:pt idx="119644">
                  <c:v>11962.8</c:v>
                </c:pt>
                <c:pt idx="119645">
                  <c:v>11962.9</c:v>
                </c:pt>
                <c:pt idx="119646">
                  <c:v>11963</c:v>
                </c:pt>
                <c:pt idx="119647">
                  <c:v>11963.1</c:v>
                </c:pt>
                <c:pt idx="119648">
                  <c:v>11963.2</c:v>
                </c:pt>
                <c:pt idx="119649">
                  <c:v>11963.3</c:v>
                </c:pt>
                <c:pt idx="119650">
                  <c:v>11963.4</c:v>
                </c:pt>
                <c:pt idx="119651">
                  <c:v>11963.5</c:v>
                </c:pt>
                <c:pt idx="119652">
                  <c:v>11963.6</c:v>
                </c:pt>
                <c:pt idx="119653">
                  <c:v>11963.7</c:v>
                </c:pt>
                <c:pt idx="119654">
                  <c:v>11963.8</c:v>
                </c:pt>
                <c:pt idx="119655">
                  <c:v>11963.9</c:v>
                </c:pt>
                <c:pt idx="119656">
                  <c:v>11964</c:v>
                </c:pt>
                <c:pt idx="119657">
                  <c:v>11964.1</c:v>
                </c:pt>
                <c:pt idx="119658">
                  <c:v>11964.2</c:v>
                </c:pt>
                <c:pt idx="119659">
                  <c:v>11964.3</c:v>
                </c:pt>
                <c:pt idx="119660">
                  <c:v>11964.4</c:v>
                </c:pt>
                <c:pt idx="119661">
                  <c:v>11964.5</c:v>
                </c:pt>
                <c:pt idx="119662">
                  <c:v>11964.6</c:v>
                </c:pt>
                <c:pt idx="119663">
                  <c:v>11964.7</c:v>
                </c:pt>
                <c:pt idx="119664">
                  <c:v>11964.8</c:v>
                </c:pt>
                <c:pt idx="119665">
                  <c:v>11964.9</c:v>
                </c:pt>
                <c:pt idx="119666">
                  <c:v>11965</c:v>
                </c:pt>
                <c:pt idx="119667">
                  <c:v>11965.1</c:v>
                </c:pt>
                <c:pt idx="119668">
                  <c:v>11965.2</c:v>
                </c:pt>
                <c:pt idx="119669">
                  <c:v>11965.3</c:v>
                </c:pt>
                <c:pt idx="119670">
                  <c:v>11965.4</c:v>
                </c:pt>
                <c:pt idx="119671">
                  <c:v>11965.5</c:v>
                </c:pt>
                <c:pt idx="119672">
                  <c:v>11965.6</c:v>
                </c:pt>
                <c:pt idx="119673">
                  <c:v>11965.7</c:v>
                </c:pt>
                <c:pt idx="119674">
                  <c:v>11965.8</c:v>
                </c:pt>
                <c:pt idx="119675">
                  <c:v>11965.9</c:v>
                </c:pt>
                <c:pt idx="119676">
                  <c:v>11966</c:v>
                </c:pt>
                <c:pt idx="119677">
                  <c:v>11966.1</c:v>
                </c:pt>
                <c:pt idx="119678">
                  <c:v>11966.2</c:v>
                </c:pt>
                <c:pt idx="119679">
                  <c:v>11966.3</c:v>
                </c:pt>
                <c:pt idx="119680">
                  <c:v>11966.4</c:v>
                </c:pt>
                <c:pt idx="119681">
                  <c:v>11966.5</c:v>
                </c:pt>
                <c:pt idx="119682">
                  <c:v>11966.6</c:v>
                </c:pt>
                <c:pt idx="119683">
                  <c:v>11966.7</c:v>
                </c:pt>
                <c:pt idx="119684">
                  <c:v>11966.8</c:v>
                </c:pt>
                <c:pt idx="119685">
                  <c:v>11966.9</c:v>
                </c:pt>
                <c:pt idx="119686">
                  <c:v>11967</c:v>
                </c:pt>
                <c:pt idx="119687">
                  <c:v>11967.1</c:v>
                </c:pt>
                <c:pt idx="119688">
                  <c:v>11967.2</c:v>
                </c:pt>
                <c:pt idx="119689">
                  <c:v>11967.3</c:v>
                </c:pt>
                <c:pt idx="119690">
                  <c:v>11967.4</c:v>
                </c:pt>
                <c:pt idx="119691">
                  <c:v>11967.5</c:v>
                </c:pt>
                <c:pt idx="119692">
                  <c:v>11967.6</c:v>
                </c:pt>
                <c:pt idx="119693">
                  <c:v>11967.7</c:v>
                </c:pt>
                <c:pt idx="119694">
                  <c:v>11967.8</c:v>
                </c:pt>
                <c:pt idx="119695">
                  <c:v>11967.9</c:v>
                </c:pt>
                <c:pt idx="119696">
                  <c:v>11968</c:v>
                </c:pt>
                <c:pt idx="119697">
                  <c:v>11968.1</c:v>
                </c:pt>
                <c:pt idx="119698">
                  <c:v>11968.2</c:v>
                </c:pt>
                <c:pt idx="119699">
                  <c:v>11968.3</c:v>
                </c:pt>
                <c:pt idx="119700">
                  <c:v>11968.4</c:v>
                </c:pt>
                <c:pt idx="119701">
                  <c:v>11968.5</c:v>
                </c:pt>
                <c:pt idx="119702">
                  <c:v>11968.6</c:v>
                </c:pt>
                <c:pt idx="119703">
                  <c:v>11968.7</c:v>
                </c:pt>
                <c:pt idx="119704">
                  <c:v>11968.8</c:v>
                </c:pt>
                <c:pt idx="119705">
                  <c:v>11968.9</c:v>
                </c:pt>
                <c:pt idx="119706">
                  <c:v>11969</c:v>
                </c:pt>
                <c:pt idx="119707">
                  <c:v>11969.1</c:v>
                </c:pt>
                <c:pt idx="119708">
                  <c:v>11969.2</c:v>
                </c:pt>
                <c:pt idx="119709">
                  <c:v>11969.3</c:v>
                </c:pt>
                <c:pt idx="119710">
                  <c:v>11969.4</c:v>
                </c:pt>
                <c:pt idx="119711">
                  <c:v>11969.5</c:v>
                </c:pt>
                <c:pt idx="119712">
                  <c:v>11969.6</c:v>
                </c:pt>
                <c:pt idx="119713">
                  <c:v>11969.7</c:v>
                </c:pt>
                <c:pt idx="119714">
                  <c:v>11969.8</c:v>
                </c:pt>
                <c:pt idx="119715">
                  <c:v>11969.9</c:v>
                </c:pt>
                <c:pt idx="119716">
                  <c:v>11970</c:v>
                </c:pt>
                <c:pt idx="119717">
                  <c:v>11970.1</c:v>
                </c:pt>
                <c:pt idx="119718">
                  <c:v>11970.2</c:v>
                </c:pt>
                <c:pt idx="119719">
                  <c:v>11970.3</c:v>
                </c:pt>
                <c:pt idx="119720">
                  <c:v>11970.4</c:v>
                </c:pt>
                <c:pt idx="119721">
                  <c:v>11970.5</c:v>
                </c:pt>
                <c:pt idx="119722">
                  <c:v>11970.6</c:v>
                </c:pt>
                <c:pt idx="119723">
                  <c:v>11970.7</c:v>
                </c:pt>
                <c:pt idx="119724">
                  <c:v>11970.8</c:v>
                </c:pt>
                <c:pt idx="119725">
                  <c:v>11970.9</c:v>
                </c:pt>
                <c:pt idx="119726">
                  <c:v>11971</c:v>
                </c:pt>
                <c:pt idx="119727">
                  <c:v>11971.1</c:v>
                </c:pt>
                <c:pt idx="119728">
                  <c:v>11971.2</c:v>
                </c:pt>
                <c:pt idx="119729">
                  <c:v>11971.3</c:v>
                </c:pt>
                <c:pt idx="119730">
                  <c:v>11971.4</c:v>
                </c:pt>
                <c:pt idx="119731">
                  <c:v>11971.5</c:v>
                </c:pt>
                <c:pt idx="119732">
                  <c:v>11971.6</c:v>
                </c:pt>
                <c:pt idx="119733">
                  <c:v>11971.7</c:v>
                </c:pt>
                <c:pt idx="119734">
                  <c:v>11971.8</c:v>
                </c:pt>
                <c:pt idx="119735">
                  <c:v>11971.9</c:v>
                </c:pt>
                <c:pt idx="119736">
                  <c:v>11972</c:v>
                </c:pt>
                <c:pt idx="119737">
                  <c:v>11972.1</c:v>
                </c:pt>
                <c:pt idx="119738">
                  <c:v>11972.2</c:v>
                </c:pt>
                <c:pt idx="119739">
                  <c:v>11972.3</c:v>
                </c:pt>
                <c:pt idx="119740">
                  <c:v>11972.4</c:v>
                </c:pt>
                <c:pt idx="119741">
                  <c:v>11972.5</c:v>
                </c:pt>
                <c:pt idx="119742">
                  <c:v>11972.6</c:v>
                </c:pt>
                <c:pt idx="119743">
                  <c:v>11972.7</c:v>
                </c:pt>
                <c:pt idx="119744">
                  <c:v>11972.8</c:v>
                </c:pt>
                <c:pt idx="119745">
                  <c:v>11972.9</c:v>
                </c:pt>
                <c:pt idx="119746">
                  <c:v>11973</c:v>
                </c:pt>
                <c:pt idx="119747">
                  <c:v>11973.1</c:v>
                </c:pt>
                <c:pt idx="119748">
                  <c:v>11973.2</c:v>
                </c:pt>
                <c:pt idx="119749">
                  <c:v>11973.3</c:v>
                </c:pt>
                <c:pt idx="119750">
                  <c:v>11973.4</c:v>
                </c:pt>
                <c:pt idx="119751">
                  <c:v>11973.5</c:v>
                </c:pt>
                <c:pt idx="119752">
                  <c:v>11973.6</c:v>
                </c:pt>
                <c:pt idx="119753">
                  <c:v>11973.7</c:v>
                </c:pt>
                <c:pt idx="119754">
                  <c:v>11973.8</c:v>
                </c:pt>
                <c:pt idx="119755">
                  <c:v>11973.9</c:v>
                </c:pt>
                <c:pt idx="119756">
                  <c:v>11974</c:v>
                </c:pt>
                <c:pt idx="119757">
                  <c:v>11974.1</c:v>
                </c:pt>
                <c:pt idx="119758">
                  <c:v>11974.2</c:v>
                </c:pt>
                <c:pt idx="119759">
                  <c:v>11974.3</c:v>
                </c:pt>
                <c:pt idx="119760">
                  <c:v>11974.4</c:v>
                </c:pt>
                <c:pt idx="119761">
                  <c:v>11974.5</c:v>
                </c:pt>
                <c:pt idx="119762">
                  <c:v>11974.6</c:v>
                </c:pt>
                <c:pt idx="119763">
                  <c:v>11974.7</c:v>
                </c:pt>
                <c:pt idx="119764">
                  <c:v>11974.8</c:v>
                </c:pt>
                <c:pt idx="119765">
                  <c:v>11974.9</c:v>
                </c:pt>
                <c:pt idx="119766">
                  <c:v>11975</c:v>
                </c:pt>
                <c:pt idx="119767">
                  <c:v>11975.1</c:v>
                </c:pt>
                <c:pt idx="119768">
                  <c:v>11975.2</c:v>
                </c:pt>
                <c:pt idx="119769">
                  <c:v>11975.3</c:v>
                </c:pt>
                <c:pt idx="119770">
                  <c:v>11975.4</c:v>
                </c:pt>
                <c:pt idx="119771">
                  <c:v>11975.5</c:v>
                </c:pt>
                <c:pt idx="119772">
                  <c:v>11975.6</c:v>
                </c:pt>
                <c:pt idx="119773">
                  <c:v>11975.7</c:v>
                </c:pt>
                <c:pt idx="119774">
                  <c:v>11975.8</c:v>
                </c:pt>
                <c:pt idx="119775">
                  <c:v>11975.9</c:v>
                </c:pt>
                <c:pt idx="119776">
                  <c:v>11976</c:v>
                </c:pt>
                <c:pt idx="119777">
                  <c:v>11976.1</c:v>
                </c:pt>
                <c:pt idx="119778">
                  <c:v>11976.2</c:v>
                </c:pt>
                <c:pt idx="119779">
                  <c:v>11976.3</c:v>
                </c:pt>
                <c:pt idx="119780">
                  <c:v>11976.4</c:v>
                </c:pt>
                <c:pt idx="119781">
                  <c:v>11976.5</c:v>
                </c:pt>
                <c:pt idx="119782">
                  <c:v>11976.6</c:v>
                </c:pt>
                <c:pt idx="119783">
                  <c:v>11976.7</c:v>
                </c:pt>
                <c:pt idx="119784">
                  <c:v>11976.8</c:v>
                </c:pt>
                <c:pt idx="119785">
                  <c:v>11976.9</c:v>
                </c:pt>
                <c:pt idx="119786">
                  <c:v>11977</c:v>
                </c:pt>
                <c:pt idx="119787">
                  <c:v>11977.1</c:v>
                </c:pt>
                <c:pt idx="119788">
                  <c:v>11977.2</c:v>
                </c:pt>
                <c:pt idx="119789">
                  <c:v>11977.3</c:v>
                </c:pt>
                <c:pt idx="119790">
                  <c:v>11977.4</c:v>
                </c:pt>
                <c:pt idx="119791">
                  <c:v>11977.5</c:v>
                </c:pt>
                <c:pt idx="119792">
                  <c:v>11977.6</c:v>
                </c:pt>
                <c:pt idx="119793">
                  <c:v>11977.7</c:v>
                </c:pt>
                <c:pt idx="119794">
                  <c:v>11977.8</c:v>
                </c:pt>
                <c:pt idx="119795">
                  <c:v>11977.9</c:v>
                </c:pt>
                <c:pt idx="119796">
                  <c:v>11978</c:v>
                </c:pt>
                <c:pt idx="119797">
                  <c:v>11978.1</c:v>
                </c:pt>
                <c:pt idx="119798">
                  <c:v>11978.2</c:v>
                </c:pt>
                <c:pt idx="119799">
                  <c:v>11978.3</c:v>
                </c:pt>
                <c:pt idx="119800">
                  <c:v>11978.4</c:v>
                </c:pt>
                <c:pt idx="119801">
                  <c:v>11978.5</c:v>
                </c:pt>
                <c:pt idx="119802">
                  <c:v>11978.6</c:v>
                </c:pt>
                <c:pt idx="119803">
                  <c:v>11978.7</c:v>
                </c:pt>
                <c:pt idx="119804">
                  <c:v>11978.8</c:v>
                </c:pt>
                <c:pt idx="119805">
                  <c:v>11978.9</c:v>
                </c:pt>
                <c:pt idx="119806">
                  <c:v>11979</c:v>
                </c:pt>
                <c:pt idx="119807">
                  <c:v>11979.1</c:v>
                </c:pt>
                <c:pt idx="119808">
                  <c:v>11979.2</c:v>
                </c:pt>
                <c:pt idx="119809">
                  <c:v>11979.3</c:v>
                </c:pt>
                <c:pt idx="119810">
                  <c:v>11979.4</c:v>
                </c:pt>
                <c:pt idx="119811">
                  <c:v>11979.5</c:v>
                </c:pt>
                <c:pt idx="119812">
                  <c:v>11979.6</c:v>
                </c:pt>
                <c:pt idx="119813">
                  <c:v>11979.7</c:v>
                </c:pt>
                <c:pt idx="119814">
                  <c:v>11979.8</c:v>
                </c:pt>
                <c:pt idx="119815">
                  <c:v>11979.9</c:v>
                </c:pt>
                <c:pt idx="119816">
                  <c:v>11980</c:v>
                </c:pt>
                <c:pt idx="119817">
                  <c:v>11980.1</c:v>
                </c:pt>
                <c:pt idx="119818">
                  <c:v>11980.2</c:v>
                </c:pt>
                <c:pt idx="119819">
                  <c:v>11980.3</c:v>
                </c:pt>
                <c:pt idx="119820">
                  <c:v>11980.4</c:v>
                </c:pt>
                <c:pt idx="119821">
                  <c:v>11980.5</c:v>
                </c:pt>
                <c:pt idx="119822">
                  <c:v>11980.6</c:v>
                </c:pt>
                <c:pt idx="119823">
                  <c:v>11980.7</c:v>
                </c:pt>
                <c:pt idx="119824">
                  <c:v>11980.8</c:v>
                </c:pt>
                <c:pt idx="119825">
                  <c:v>11980.9</c:v>
                </c:pt>
                <c:pt idx="119826">
                  <c:v>11981</c:v>
                </c:pt>
                <c:pt idx="119827">
                  <c:v>11981.1</c:v>
                </c:pt>
                <c:pt idx="119828">
                  <c:v>11981.2</c:v>
                </c:pt>
                <c:pt idx="119829">
                  <c:v>11981.3</c:v>
                </c:pt>
                <c:pt idx="119830">
                  <c:v>11981.4</c:v>
                </c:pt>
                <c:pt idx="119831">
                  <c:v>11981.5</c:v>
                </c:pt>
                <c:pt idx="119832">
                  <c:v>11981.6</c:v>
                </c:pt>
                <c:pt idx="119833">
                  <c:v>11981.7</c:v>
                </c:pt>
                <c:pt idx="119834">
                  <c:v>11981.8</c:v>
                </c:pt>
                <c:pt idx="119835">
                  <c:v>11981.9</c:v>
                </c:pt>
                <c:pt idx="119836">
                  <c:v>11982</c:v>
                </c:pt>
                <c:pt idx="119837">
                  <c:v>11982.1</c:v>
                </c:pt>
                <c:pt idx="119838">
                  <c:v>11982.2</c:v>
                </c:pt>
                <c:pt idx="119839">
                  <c:v>11982.3</c:v>
                </c:pt>
                <c:pt idx="119840">
                  <c:v>11982.4</c:v>
                </c:pt>
                <c:pt idx="119841">
                  <c:v>11982.5</c:v>
                </c:pt>
                <c:pt idx="119842">
                  <c:v>11982.6</c:v>
                </c:pt>
                <c:pt idx="119843">
                  <c:v>11982.7</c:v>
                </c:pt>
                <c:pt idx="119844">
                  <c:v>11982.8</c:v>
                </c:pt>
                <c:pt idx="119845">
                  <c:v>11982.9</c:v>
                </c:pt>
                <c:pt idx="119846">
                  <c:v>11983</c:v>
                </c:pt>
                <c:pt idx="119847">
                  <c:v>11983.1</c:v>
                </c:pt>
                <c:pt idx="119848">
                  <c:v>11983.2</c:v>
                </c:pt>
                <c:pt idx="119849">
                  <c:v>11983.3</c:v>
                </c:pt>
                <c:pt idx="119850">
                  <c:v>11983.4</c:v>
                </c:pt>
                <c:pt idx="119851">
                  <c:v>11983.5</c:v>
                </c:pt>
                <c:pt idx="119852">
                  <c:v>11983.6</c:v>
                </c:pt>
                <c:pt idx="119853">
                  <c:v>11983.7</c:v>
                </c:pt>
                <c:pt idx="119854">
                  <c:v>11983.8</c:v>
                </c:pt>
                <c:pt idx="119855">
                  <c:v>11983.9</c:v>
                </c:pt>
                <c:pt idx="119856">
                  <c:v>11984</c:v>
                </c:pt>
                <c:pt idx="119857">
                  <c:v>11984.1</c:v>
                </c:pt>
                <c:pt idx="119858">
                  <c:v>11984.2</c:v>
                </c:pt>
                <c:pt idx="119859">
                  <c:v>11984.3</c:v>
                </c:pt>
                <c:pt idx="119860">
                  <c:v>11984.4</c:v>
                </c:pt>
                <c:pt idx="119861">
                  <c:v>11984.5</c:v>
                </c:pt>
                <c:pt idx="119862">
                  <c:v>11984.6</c:v>
                </c:pt>
                <c:pt idx="119863">
                  <c:v>11984.7</c:v>
                </c:pt>
                <c:pt idx="119864">
                  <c:v>11984.8</c:v>
                </c:pt>
                <c:pt idx="119865">
                  <c:v>11984.9</c:v>
                </c:pt>
                <c:pt idx="119866">
                  <c:v>11985</c:v>
                </c:pt>
                <c:pt idx="119867">
                  <c:v>11985.1</c:v>
                </c:pt>
                <c:pt idx="119868">
                  <c:v>11985.2</c:v>
                </c:pt>
                <c:pt idx="119869">
                  <c:v>11985.3</c:v>
                </c:pt>
                <c:pt idx="119870">
                  <c:v>11985.4</c:v>
                </c:pt>
                <c:pt idx="119871">
                  <c:v>11985.5</c:v>
                </c:pt>
                <c:pt idx="119872">
                  <c:v>11985.6</c:v>
                </c:pt>
                <c:pt idx="119873">
                  <c:v>11985.7</c:v>
                </c:pt>
                <c:pt idx="119874">
                  <c:v>11985.8</c:v>
                </c:pt>
                <c:pt idx="119875">
                  <c:v>11985.9</c:v>
                </c:pt>
                <c:pt idx="119876">
                  <c:v>11986</c:v>
                </c:pt>
                <c:pt idx="119877">
                  <c:v>11986.1</c:v>
                </c:pt>
                <c:pt idx="119878">
                  <c:v>11986.2</c:v>
                </c:pt>
                <c:pt idx="119879">
                  <c:v>11986.3</c:v>
                </c:pt>
                <c:pt idx="119880">
                  <c:v>11986.4</c:v>
                </c:pt>
                <c:pt idx="119881">
                  <c:v>11986.5</c:v>
                </c:pt>
                <c:pt idx="119882">
                  <c:v>11986.6</c:v>
                </c:pt>
                <c:pt idx="119883">
                  <c:v>11986.7</c:v>
                </c:pt>
                <c:pt idx="119884">
                  <c:v>11986.8</c:v>
                </c:pt>
                <c:pt idx="119885">
                  <c:v>11986.9</c:v>
                </c:pt>
                <c:pt idx="119886">
                  <c:v>11987</c:v>
                </c:pt>
                <c:pt idx="119887">
                  <c:v>11987.1</c:v>
                </c:pt>
                <c:pt idx="119888">
                  <c:v>11987.2</c:v>
                </c:pt>
                <c:pt idx="119889">
                  <c:v>11987.3</c:v>
                </c:pt>
                <c:pt idx="119890">
                  <c:v>11987.4</c:v>
                </c:pt>
                <c:pt idx="119891">
                  <c:v>11987.5</c:v>
                </c:pt>
                <c:pt idx="119892">
                  <c:v>11987.6</c:v>
                </c:pt>
                <c:pt idx="119893">
                  <c:v>11987.7</c:v>
                </c:pt>
                <c:pt idx="119894">
                  <c:v>11987.8</c:v>
                </c:pt>
                <c:pt idx="119895">
                  <c:v>11987.9</c:v>
                </c:pt>
                <c:pt idx="119896">
                  <c:v>11988</c:v>
                </c:pt>
                <c:pt idx="119897">
                  <c:v>11988.1</c:v>
                </c:pt>
                <c:pt idx="119898">
                  <c:v>11988.2</c:v>
                </c:pt>
                <c:pt idx="119899">
                  <c:v>11988.3</c:v>
                </c:pt>
                <c:pt idx="119900">
                  <c:v>11988.4</c:v>
                </c:pt>
                <c:pt idx="119901">
                  <c:v>11988.5</c:v>
                </c:pt>
                <c:pt idx="119902">
                  <c:v>11988.6</c:v>
                </c:pt>
                <c:pt idx="119903">
                  <c:v>11988.7</c:v>
                </c:pt>
                <c:pt idx="119904">
                  <c:v>11988.8</c:v>
                </c:pt>
                <c:pt idx="119905">
                  <c:v>11988.9</c:v>
                </c:pt>
                <c:pt idx="119906">
                  <c:v>11989</c:v>
                </c:pt>
                <c:pt idx="119907">
                  <c:v>11989.1</c:v>
                </c:pt>
                <c:pt idx="119908">
                  <c:v>11989.2</c:v>
                </c:pt>
                <c:pt idx="119909">
                  <c:v>11989.3</c:v>
                </c:pt>
                <c:pt idx="119910">
                  <c:v>11989.4</c:v>
                </c:pt>
                <c:pt idx="119911">
                  <c:v>11989.5</c:v>
                </c:pt>
                <c:pt idx="119912">
                  <c:v>11989.6</c:v>
                </c:pt>
                <c:pt idx="119913">
                  <c:v>11989.7</c:v>
                </c:pt>
                <c:pt idx="119914">
                  <c:v>11989.8</c:v>
                </c:pt>
                <c:pt idx="119915">
                  <c:v>11989.9</c:v>
                </c:pt>
                <c:pt idx="119916">
                  <c:v>11990</c:v>
                </c:pt>
                <c:pt idx="119917">
                  <c:v>11990.1</c:v>
                </c:pt>
                <c:pt idx="119918">
                  <c:v>11990.2</c:v>
                </c:pt>
                <c:pt idx="119919">
                  <c:v>11990.3</c:v>
                </c:pt>
                <c:pt idx="119920">
                  <c:v>11990.4</c:v>
                </c:pt>
                <c:pt idx="119921">
                  <c:v>11990.5</c:v>
                </c:pt>
                <c:pt idx="119922">
                  <c:v>11990.6</c:v>
                </c:pt>
                <c:pt idx="119923">
                  <c:v>11990.7</c:v>
                </c:pt>
                <c:pt idx="119924">
                  <c:v>11990.8</c:v>
                </c:pt>
                <c:pt idx="119925">
                  <c:v>11990.9</c:v>
                </c:pt>
                <c:pt idx="119926">
                  <c:v>11991</c:v>
                </c:pt>
                <c:pt idx="119927">
                  <c:v>11991.1</c:v>
                </c:pt>
                <c:pt idx="119928">
                  <c:v>11991.2</c:v>
                </c:pt>
                <c:pt idx="119929">
                  <c:v>11991.3</c:v>
                </c:pt>
                <c:pt idx="119930">
                  <c:v>11991.4</c:v>
                </c:pt>
                <c:pt idx="119931">
                  <c:v>11991.5</c:v>
                </c:pt>
                <c:pt idx="119932">
                  <c:v>11991.6</c:v>
                </c:pt>
                <c:pt idx="119933">
                  <c:v>11991.7</c:v>
                </c:pt>
                <c:pt idx="119934">
                  <c:v>11991.8</c:v>
                </c:pt>
                <c:pt idx="119935">
                  <c:v>11991.9</c:v>
                </c:pt>
                <c:pt idx="119936">
                  <c:v>11992</c:v>
                </c:pt>
                <c:pt idx="119937">
                  <c:v>11992.1</c:v>
                </c:pt>
                <c:pt idx="119938">
                  <c:v>11992.2</c:v>
                </c:pt>
                <c:pt idx="119939">
                  <c:v>11992.3</c:v>
                </c:pt>
                <c:pt idx="119940">
                  <c:v>11992.4</c:v>
                </c:pt>
                <c:pt idx="119941">
                  <c:v>11992.5</c:v>
                </c:pt>
                <c:pt idx="119942">
                  <c:v>11992.6</c:v>
                </c:pt>
                <c:pt idx="119943">
                  <c:v>11992.7</c:v>
                </c:pt>
                <c:pt idx="119944">
                  <c:v>11992.8</c:v>
                </c:pt>
                <c:pt idx="119945">
                  <c:v>11992.9</c:v>
                </c:pt>
                <c:pt idx="119946">
                  <c:v>11993</c:v>
                </c:pt>
                <c:pt idx="119947">
                  <c:v>11993.1</c:v>
                </c:pt>
                <c:pt idx="119948">
                  <c:v>11993.2</c:v>
                </c:pt>
                <c:pt idx="119949">
                  <c:v>11993.3</c:v>
                </c:pt>
                <c:pt idx="119950">
                  <c:v>11993.4</c:v>
                </c:pt>
                <c:pt idx="119951">
                  <c:v>11993.5</c:v>
                </c:pt>
                <c:pt idx="119952">
                  <c:v>11993.6</c:v>
                </c:pt>
                <c:pt idx="119953">
                  <c:v>11993.7</c:v>
                </c:pt>
                <c:pt idx="119954">
                  <c:v>11993.8</c:v>
                </c:pt>
                <c:pt idx="119955">
                  <c:v>11993.9</c:v>
                </c:pt>
                <c:pt idx="119956">
                  <c:v>11994</c:v>
                </c:pt>
                <c:pt idx="119957">
                  <c:v>11994.1</c:v>
                </c:pt>
                <c:pt idx="119958">
                  <c:v>11994.2</c:v>
                </c:pt>
                <c:pt idx="119959">
                  <c:v>11994.3</c:v>
                </c:pt>
                <c:pt idx="119960">
                  <c:v>11994.4</c:v>
                </c:pt>
                <c:pt idx="119961">
                  <c:v>11994.5</c:v>
                </c:pt>
                <c:pt idx="119962">
                  <c:v>11994.6</c:v>
                </c:pt>
                <c:pt idx="119963">
                  <c:v>11994.7</c:v>
                </c:pt>
                <c:pt idx="119964">
                  <c:v>11994.8</c:v>
                </c:pt>
                <c:pt idx="119965">
                  <c:v>11994.9</c:v>
                </c:pt>
                <c:pt idx="119966">
                  <c:v>11995</c:v>
                </c:pt>
                <c:pt idx="119967">
                  <c:v>11995.1</c:v>
                </c:pt>
                <c:pt idx="119968">
                  <c:v>11995.2</c:v>
                </c:pt>
                <c:pt idx="119969">
                  <c:v>11995.3</c:v>
                </c:pt>
                <c:pt idx="119970">
                  <c:v>11995.4</c:v>
                </c:pt>
                <c:pt idx="119971">
                  <c:v>11995.5</c:v>
                </c:pt>
                <c:pt idx="119972">
                  <c:v>11995.6</c:v>
                </c:pt>
                <c:pt idx="119973">
                  <c:v>11995.7</c:v>
                </c:pt>
                <c:pt idx="119974">
                  <c:v>11995.8</c:v>
                </c:pt>
                <c:pt idx="119975">
                  <c:v>11995.9</c:v>
                </c:pt>
                <c:pt idx="119976">
                  <c:v>11996</c:v>
                </c:pt>
                <c:pt idx="119977">
                  <c:v>11996.1</c:v>
                </c:pt>
                <c:pt idx="119978">
                  <c:v>11996.2</c:v>
                </c:pt>
                <c:pt idx="119979">
                  <c:v>11996.3</c:v>
                </c:pt>
                <c:pt idx="119980">
                  <c:v>11996.4</c:v>
                </c:pt>
                <c:pt idx="119981">
                  <c:v>11996.5</c:v>
                </c:pt>
                <c:pt idx="119982">
                  <c:v>11996.6</c:v>
                </c:pt>
                <c:pt idx="119983">
                  <c:v>11996.7</c:v>
                </c:pt>
                <c:pt idx="119984">
                  <c:v>11996.8</c:v>
                </c:pt>
                <c:pt idx="119985">
                  <c:v>11996.9</c:v>
                </c:pt>
                <c:pt idx="119986">
                  <c:v>11997</c:v>
                </c:pt>
                <c:pt idx="119987">
                  <c:v>11997.1</c:v>
                </c:pt>
                <c:pt idx="119988">
                  <c:v>11997.2</c:v>
                </c:pt>
                <c:pt idx="119989">
                  <c:v>11997.3</c:v>
                </c:pt>
                <c:pt idx="119990">
                  <c:v>11997.4</c:v>
                </c:pt>
                <c:pt idx="119991">
                  <c:v>11997.5</c:v>
                </c:pt>
                <c:pt idx="119992">
                  <c:v>11997.6</c:v>
                </c:pt>
                <c:pt idx="119993">
                  <c:v>11997.7</c:v>
                </c:pt>
                <c:pt idx="119994">
                  <c:v>11997.8</c:v>
                </c:pt>
                <c:pt idx="119995">
                  <c:v>11997.9</c:v>
                </c:pt>
                <c:pt idx="119996">
                  <c:v>11998</c:v>
                </c:pt>
                <c:pt idx="119997">
                  <c:v>11998.1</c:v>
                </c:pt>
                <c:pt idx="119998">
                  <c:v>11998.2</c:v>
                </c:pt>
                <c:pt idx="119999">
                  <c:v>11998.3</c:v>
                </c:pt>
                <c:pt idx="120000">
                  <c:v>11998.4</c:v>
                </c:pt>
                <c:pt idx="120001">
                  <c:v>11998.5</c:v>
                </c:pt>
                <c:pt idx="120002">
                  <c:v>11998.6</c:v>
                </c:pt>
                <c:pt idx="120003">
                  <c:v>11998.7</c:v>
                </c:pt>
                <c:pt idx="120004">
                  <c:v>11998.8</c:v>
                </c:pt>
                <c:pt idx="120005">
                  <c:v>11998.9</c:v>
                </c:pt>
                <c:pt idx="120006">
                  <c:v>11999</c:v>
                </c:pt>
                <c:pt idx="120007">
                  <c:v>11999.1</c:v>
                </c:pt>
                <c:pt idx="120008">
                  <c:v>11999.2</c:v>
                </c:pt>
                <c:pt idx="120009">
                  <c:v>11999.3</c:v>
                </c:pt>
                <c:pt idx="120010">
                  <c:v>11999.4</c:v>
                </c:pt>
                <c:pt idx="120011">
                  <c:v>11999.5</c:v>
                </c:pt>
                <c:pt idx="120012">
                  <c:v>11999.6</c:v>
                </c:pt>
                <c:pt idx="120013">
                  <c:v>11999.7</c:v>
                </c:pt>
                <c:pt idx="120014">
                  <c:v>11999.8</c:v>
                </c:pt>
                <c:pt idx="120015">
                  <c:v>11999.9</c:v>
                </c:pt>
                <c:pt idx="120016">
                  <c:v>12000</c:v>
                </c:pt>
              </c:strCache>
            </c:strRef>
          </c:xVal>
          <c:yVal>
            <c:numRef>
              <c:f>Sheet1!$D$2:$D$120020</c:f>
              <c:numCache>
                <c:formatCode>General</c:formatCode>
                <c:ptCount val="120019"/>
                <c:pt idx="10">
                  <c:v>0</c:v>
                </c:pt>
                <c:pt idx="11">
                  <c:v>0</c:v>
                </c:pt>
                <c:pt idx="17" formatCode="0.00E+00">
                  <c:v>4.7800000000000002E-7</c:v>
                </c:pt>
                <c:pt idx="18" formatCode="0.00E+00">
                  <c:v>3.5100000000000001E-7</c:v>
                </c:pt>
                <c:pt idx="19" formatCode="0.00E+00">
                  <c:v>3.5100000000000001E-7</c:v>
                </c:pt>
                <c:pt idx="20" formatCode="0.00E+00">
                  <c:v>4.1899999999999998E-7</c:v>
                </c:pt>
                <c:pt idx="21" formatCode="0.00E+00">
                  <c:v>3.4400000000000001E-7</c:v>
                </c:pt>
                <c:pt idx="22" formatCode="0.00E+00">
                  <c:v>2.22E-7</c:v>
                </c:pt>
                <c:pt idx="23" formatCode="0.00E+00">
                  <c:v>4.5499999999999998E-7</c:v>
                </c:pt>
                <c:pt idx="24" formatCode="0.00E+00">
                  <c:v>4.3700000000000001E-7</c:v>
                </c:pt>
                <c:pt idx="25" formatCode="0.00E+00">
                  <c:v>2.2600000000000001E-7</c:v>
                </c:pt>
                <c:pt idx="26" formatCode="0.00E+00">
                  <c:v>2.6899999999999999E-7</c:v>
                </c:pt>
                <c:pt idx="27" formatCode="0.00E+00">
                  <c:v>1.9299999999999999E-7</c:v>
                </c:pt>
                <c:pt idx="28" formatCode="0.00E+00">
                  <c:v>2.1799999999999999E-7</c:v>
                </c:pt>
                <c:pt idx="29" formatCode="0.00E+00">
                  <c:v>2.23E-7</c:v>
                </c:pt>
                <c:pt idx="30" formatCode="0.00E+00">
                  <c:v>2.28E-7</c:v>
                </c:pt>
                <c:pt idx="31" formatCode="0.00E+00">
                  <c:v>2.96E-7</c:v>
                </c:pt>
                <c:pt idx="32" formatCode="0.00E+00">
                  <c:v>1.8E-7</c:v>
                </c:pt>
                <c:pt idx="33" formatCode="0.00E+00">
                  <c:v>3.39E-7</c:v>
                </c:pt>
                <c:pt idx="34" formatCode="0.00E+00">
                  <c:v>2.6100000000000002E-7</c:v>
                </c:pt>
                <c:pt idx="35" formatCode="0.00E+00">
                  <c:v>2.9400000000000001E-7</c:v>
                </c:pt>
                <c:pt idx="36" formatCode="0.00E+00">
                  <c:v>2.67E-7</c:v>
                </c:pt>
                <c:pt idx="37" formatCode="0.00E+00">
                  <c:v>9.2099999999999998E-8</c:v>
                </c:pt>
                <c:pt idx="38" formatCode="0.00E+00">
                  <c:v>3.5400000000000002E-7</c:v>
                </c:pt>
                <c:pt idx="39" formatCode="0.00E+00">
                  <c:v>3.4499999999999998E-7</c:v>
                </c:pt>
                <c:pt idx="40" formatCode="0.00E+00">
                  <c:v>3.0800000000000001E-7</c:v>
                </c:pt>
                <c:pt idx="41" formatCode="0.00E+00">
                  <c:v>3.5499999999999999E-7</c:v>
                </c:pt>
                <c:pt idx="42" formatCode="0.00E+00">
                  <c:v>3.6699999999999999E-7</c:v>
                </c:pt>
                <c:pt idx="43" formatCode="0.00E+00">
                  <c:v>3.72E-7</c:v>
                </c:pt>
                <c:pt idx="44" formatCode="0.00E+00">
                  <c:v>1.86E-7</c:v>
                </c:pt>
                <c:pt idx="45" formatCode="0.00E+00">
                  <c:v>3.2300000000000002E-7</c:v>
                </c:pt>
                <c:pt idx="46" formatCode="0.00E+00">
                  <c:v>3.3200000000000001E-7</c:v>
                </c:pt>
                <c:pt idx="47" formatCode="0.00E+00">
                  <c:v>2.2100000000000001E-7</c:v>
                </c:pt>
                <c:pt idx="48" formatCode="0.00E+00">
                  <c:v>2.8299999999999998E-7</c:v>
                </c:pt>
                <c:pt idx="49" formatCode="0.00E+00">
                  <c:v>3.7599999999999998E-7</c:v>
                </c:pt>
                <c:pt idx="50" formatCode="0.00E+00">
                  <c:v>3.4700000000000002E-7</c:v>
                </c:pt>
                <c:pt idx="51" formatCode="0.00E+00">
                  <c:v>4.39E-7</c:v>
                </c:pt>
                <c:pt idx="52" formatCode="0.00E+00">
                  <c:v>3.4799999999999999E-7</c:v>
                </c:pt>
                <c:pt idx="53" formatCode="0.00E+00">
                  <c:v>1.7599999999999999E-7</c:v>
                </c:pt>
                <c:pt idx="54" formatCode="0.00E+00">
                  <c:v>3.2099999999999998E-7</c:v>
                </c:pt>
                <c:pt idx="55" formatCode="0.00E+00">
                  <c:v>2.67E-7</c:v>
                </c:pt>
                <c:pt idx="56" formatCode="0.00E+00">
                  <c:v>3.27E-7</c:v>
                </c:pt>
                <c:pt idx="57" formatCode="0.00E+00">
                  <c:v>2.5499999999999999E-7</c:v>
                </c:pt>
                <c:pt idx="58" formatCode="0.00E+00">
                  <c:v>2.7700000000000001E-7</c:v>
                </c:pt>
                <c:pt idx="59" formatCode="0.00E+00">
                  <c:v>3.3799999999999998E-7</c:v>
                </c:pt>
                <c:pt idx="60" formatCode="0.00E+00">
                  <c:v>3.0899999999999997E-7</c:v>
                </c:pt>
                <c:pt idx="61" formatCode="0.00E+00">
                  <c:v>3.96E-7</c:v>
                </c:pt>
                <c:pt idx="62" formatCode="0.00E+00">
                  <c:v>2.8000000000000002E-7</c:v>
                </c:pt>
                <c:pt idx="63" formatCode="0.00E+00">
                  <c:v>3.4700000000000002E-7</c:v>
                </c:pt>
                <c:pt idx="64" formatCode="0.00E+00">
                  <c:v>3.84E-7</c:v>
                </c:pt>
                <c:pt idx="65" formatCode="0.00E+00">
                  <c:v>1.6999999999999999E-7</c:v>
                </c:pt>
                <c:pt idx="66" formatCode="0.00E+00">
                  <c:v>3.5400000000000002E-7</c:v>
                </c:pt>
                <c:pt idx="67" formatCode="0.00E+00">
                  <c:v>2.7500000000000001E-7</c:v>
                </c:pt>
                <c:pt idx="68" formatCode="0.00E+00">
                  <c:v>8.2300000000000002E-8</c:v>
                </c:pt>
                <c:pt idx="69" formatCode="0.00E+00">
                  <c:v>3.2599999999999998E-7</c:v>
                </c:pt>
                <c:pt idx="70" formatCode="0.00E+00">
                  <c:v>4.2800000000000002E-7</c:v>
                </c:pt>
                <c:pt idx="71" formatCode="0.00E+00">
                  <c:v>3.7500000000000001E-7</c:v>
                </c:pt>
                <c:pt idx="72" formatCode="0.00E+00">
                  <c:v>3.0199999999999998E-7</c:v>
                </c:pt>
                <c:pt idx="73" formatCode="0.00E+00">
                  <c:v>3.0199999999999998E-7</c:v>
                </c:pt>
                <c:pt idx="74" formatCode="0.00E+00">
                  <c:v>3.0199999999999998E-7</c:v>
                </c:pt>
                <c:pt idx="75" formatCode="0.00E+00">
                  <c:v>2.6199999999999999E-7</c:v>
                </c:pt>
                <c:pt idx="76" formatCode="0.00E+00">
                  <c:v>3.2800000000000003E-7</c:v>
                </c:pt>
                <c:pt idx="77" formatCode="0.00E+00">
                  <c:v>3.5999999999999999E-7</c:v>
                </c:pt>
                <c:pt idx="78" formatCode="0.00E+00">
                  <c:v>2.6800000000000002E-7</c:v>
                </c:pt>
                <c:pt idx="79" formatCode="0.00E+00">
                  <c:v>3.1199999999999999E-7</c:v>
                </c:pt>
                <c:pt idx="80" formatCode="0.00E+00">
                  <c:v>4.3700000000000001E-7</c:v>
                </c:pt>
                <c:pt idx="81" formatCode="0.00E+00">
                  <c:v>3.0499999999999999E-7</c:v>
                </c:pt>
                <c:pt idx="82" formatCode="0.00E+00">
                  <c:v>2.91E-7</c:v>
                </c:pt>
                <c:pt idx="83" formatCode="0.00E+00">
                  <c:v>3.3700000000000001E-7</c:v>
                </c:pt>
                <c:pt idx="84" formatCode="0.00E+00">
                  <c:v>3.4200000000000002E-7</c:v>
                </c:pt>
                <c:pt idx="85" formatCode="0.00E+00">
                  <c:v>2.8599999999999999E-7</c:v>
                </c:pt>
                <c:pt idx="86" formatCode="0.00E+00">
                  <c:v>2.7599999999999998E-7</c:v>
                </c:pt>
                <c:pt idx="87" formatCode="0.00E+00">
                  <c:v>3.1399999999999998E-7</c:v>
                </c:pt>
                <c:pt idx="88" formatCode="0.00E+00">
                  <c:v>1.72E-7</c:v>
                </c:pt>
                <c:pt idx="89" formatCode="0.00E+00">
                  <c:v>2.79E-7</c:v>
                </c:pt>
                <c:pt idx="90" formatCode="0.00E+00">
                  <c:v>4.2399999999999999E-7</c:v>
                </c:pt>
                <c:pt idx="91" formatCode="0.00E+00">
                  <c:v>3.39E-7</c:v>
                </c:pt>
                <c:pt idx="92" formatCode="0.00E+00">
                  <c:v>3.1399999999999998E-7</c:v>
                </c:pt>
                <c:pt idx="93" formatCode="0.00E+00">
                  <c:v>2.4200000000000002E-7</c:v>
                </c:pt>
                <c:pt idx="94" formatCode="0.00E+00">
                  <c:v>2.79E-7</c:v>
                </c:pt>
                <c:pt idx="95" formatCode="0.00E+00">
                  <c:v>4.3599999999999999E-7</c:v>
                </c:pt>
                <c:pt idx="96" formatCode="0.00E+00">
                  <c:v>2.9400000000000001E-7</c:v>
                </c:pt>
                <c:pt idx="97" formatCode="0.00E+00">
                  <c:v>2.2399999999999999E-7</c:v>
                </c:pt>
                <c:pt idx="98" formatCode="0.00E+00">
                  <c:v>2.5600000000000002E-7</c:v>
                </c:pt>
                <c:pt idx="99" formatCode="0.00E+00">
                  <c:v>2.3999999999999998E-7</c:v>
                </c:pt>
                <c:pt idx="100" formatCode="0.00E+00">
                  <c:v>3.1399999999999998E-7</c:v>
                </c:pt>
                <c:pt idx="101" formatCode="0.00E+00">
                  <c:v>2.9700000000000003E-7</c:v>
                </c:pt>
                <c:pt idx="102" formatCode="0.00E+00">
                  <c:v>2.8599999999999999E-7</c:v>
                </c:pt>
                <c:pt idx="103" formatCode="0.00E+00">
                  <c:v>3.0400000000000002E-7</c:v>
                </c:pt>
                <c:pt idx="104" formatCode="0.00E+00">
                  <c:v>2.5600000000000002E-7</c:v>
                </c:pt>
                <c:pt idx="105" formatCode="0.00E+00">
                  <c:v>3.2800000000000003E-7</c:v>
                </c:pt>
                <c:pt idx="106" formatCode="0.00E+00">
                  <c:v>2.8200000000000001E-7</c:v>
                </c:pt>
                <c:pt idx="107" formatCode="0.00E+00">
                  <c:v>2.3900000000000001E-7</c:v>
                </c:pt>
                <c:pt idx="108" formatCode="0.00E+00">
                  <c:v>4.5400000000000002E-7</c:v>
                </c:pt>
                <c:pt idx="109" formatCode="0.00E+00">
                  <c:v>3.65E-7</c:v>
                </c:pt>
                <c:pt idx="110" formatCode="0.00E+00">
                  <c:v>3.3799999999999998E-7</c:v>
                </c:pt>
                <c:pt idx="111" formatCode="0.00E+00">
                  <c:v>2.4400000000000001E-7</c:v>
                </c:pt>
                <c:pt idx="112" formatCode="0.00E+00">
                  <c:v>2.22E-7</c:v>
                </c:pt>
                <c:pt idx="113" formatCode="0.00E+00">
                  <c:v>3.3500000000000002E-7</c:v>
                </c:pt>
                <c:pt idx="114" formatCode="0.00E+00">
                  <c:v>1.8099999999999999E-7</c:v>
                </c:pt>
                <c:pt idx="115" formatCode="0.00E+00">
                  <c:v>2.4200000000000002E-7</c:v>
                </c:pt>
                <c:pt idx="116" formatCode="0.00E+00">
                  <c:v>4.0999999999999999E-7</c:v>
                </c:pt>
                <c:pt idx="117" formatCode="0.00E+00">
                  <c:v>3.6699999999999999E-7</c:v>
                </c:pt>
                <c:pt idx="118" formatCode="0.00E+00">
                  <c:v>3.9499999999999998E-7</c:v>
                </c:pt>
                <c:pt idx="119" formatCode="0.00E+00">
                  <c:v>5.9599999999999999E-7</c:v>
                </c:pt>
                <c:pt idx="120" formatCode="0.00E+00">
                  <c:v>3.46E-7</c:v>
                </c:pt>
                <c:pt idx="121" formatCode="0.00E+00">
                  <c:v>3.0499999999999999E-7</c:v>
                </c:pt>
                <c:pt idx="122" formatCode="0.00E+00">
                  <c:v>4.4499999999999997E-7</c:v>
                </c:pt>
                <c:pt idx="123" formatCode="0.00E+00">
                  <c:v>3.0600000000000001E-7</c:v>
                </c:pt>
                <c:pt idx="124" formatCode="0.00E+00">
                  <c:v>3.4400000000000001E-7</c:v>
                </c:pt>
                <c:pt idx="125" formatCode="0.00E+00">
                  <c:v>1.8900000000000001E-7</c:v>
                </c:pt>
                <c:pt idx="126" formatCode="0.00E+00">
                  <c:v>3.89E-7</c:v>
                </c:pt>
                <c:pt idx="127" formatCode="0.00E+00">
                  <c:v>4.89E-7</c:v>
                </c:pt>
                <c:pt idx="128" formatCode="0.00E+00">
                  <c:v>3.1699999999999999E-7</c:v>
                </c:pt>
                <c:pt idx="129" formatCode="0.00E+00">
                  <c:v>3.65E-7</c:v>
                </c:pt>
                <c:pt idx="130" formatCode="0.00E+00">
                  <c:v>2.9799999999999999E-7</c:v>
                </c:pt>
                <c:pt idx="131" formatCode="0.00E+00">
                  <c:v>3.4999999999999998E-7</c:v>
                </c:pt>
                <c:pt idx="132" formatCode="0.00E+00">
                  <c:v>4.58E-7</c:v>
                </c:pt>
                <c:pt idx="133" formatCode="0.00E+00">
                  <c:v>3.9099999999999999E-7</c:v>
                </c:pt>
                <c:pt idx="134" formatCode="0.00E+00">
                  <c:v>4.1600000000000002E-7</c:v>
                </c:pt>
                <c:pt idx="135" formatCode="0.00E+00">
                  <c:v>3.9299999999999999E-7</c:v>
                </c:pt>
                <c:pt idx="136" formatCode="0.00E+00">
                  <c:v>2.7700000000000001E-7</c:v>
                </c:pt>
                <c:pt idx="137" formatCode="0.00E+00">
                  <c:v>3.8700000000000001E-7</c:v>
                </c:pt>
                <c:pt idx="138" formatCode="0.00E+00">
                  <c:v>3.5900000000000003E-7</c:v>
                </c:pt>
                <c:pt idx="139" formatCode="0.00E+00">
                  <c:v>3.1699999999999999E-7</c:v>
                </c:pt>
                <c:pt idx="140" formatCode="0.00E+00">
                  <c:v>5.2099999999999997E-7</c:v>
                </c:pt>
                <c:pt idx="141" formatCode="0.00E+00">
                  <c:v>4.7800000000000002E-7</c:v>
                </c:pt>
                <c:pt idx="142" formatCode="0.00E+00">
                  <c:v>3.0800000000000001E-7</c:v>
                </c:pt>
                <c:pt idx="143" formatCode="0.00E+00">
                  <c:v>1.97E-7</c:v>
                </c:pt>
                <c:pt idx="144" formatCode="0.00E+00">
                  <c:v>2.36E-7</c:v>
                </c:pt>
                <c:pt idx="145" formatCode="0.00E+00">
                  <c:v>4.3500000000000002E-7</c:v>
                </c:pt>
                <c:pt idx="146" formatCode="0.00E+00">
                  <c:v>4.2E-7</c:v>
                </c:pt>
                <c:pt idx="147" formatCode="0.00E+00">
                  <c:v>3.6600000000000002E-7</c:v>
                </c:pt>
                <c:pt idx="148" formatCode="0.00E+00">
                  <c:v>2.6199999999999999E-7</c:v>
                </c:pt>
                <c:pt idx="149" formatCode="0.00E+00">
                  <c:v>3.4299999999999999E-7</c:v>
                </c:pt>
                <c:pt idx="150" formatCode="0.00E+00">
                  <c:v>3.8799999999999998E-7</c:v>
                </c:pt>
                <c:pt idx="151" formatCode="0.00E+00">
                  <c:v>2.2600000000000001E-7</c:v>
                </c:pt>
                <c:pt idx="152" formatCode="0.00E+00">
                  <c:v>4.5600000000000001E-7</c:v>
                </c:pt>
                <c:pt idx="153" formatCode="0.00E+00">
                  <c:v>2.8500000000000002E-7</c:v>
                </c:pt>
                <c:pt idx="154" formatCode="0.00E+00">
                  <c:v>2.22E-7</c:v>
                </c:pt>
                <c:pt idx="155" formatCode="0.00E+00">
                  <c:v>6.1699999999999998E-7</c:v>
                </c:pt>
                <c:pt idx="156" formatCode="0.00E+00">
                  <c:v>2.05E-7</c:v>
                </c:pt>
                <c:pt idx="157" formatCode="0.00E+00">
                  <c:v>1.5699999999999999E-7</c:v>
                </c:pt>
                <c:pt idx="158" formatCode="0.00E+00">
                  <c:v>4.1699999999999999E-7</c:v>
                </c:pt>
                <c:pt idx="159" formatCode="0.00E+00">
                  <c:v>2.6399999999999998E-7</c:v>
                </c:pt>
                <c:pt idx="160" formatCode="0.00E+00">
                  <c:v>3.3200000000000001E-7</c:v>
                </c:pt>
                <c:pt idx="161" formatCode="0.00E+00">
                  <c:v>2.8099999999999999E-7</c:v>
                </c:pt>
                <c:pt idx="162" formatCode="0.00E+00">
                  <c:v>3.84E-7</c:v>
                </c:pt>
                <c:pt idx="163" formatCode="0.00E+00">
                  <c:v>3.6199999999999999E-7</c:v>
                </c:pt>
                <c:pt idx="164" formatCode="0.00E+00">
                  <c:v>2.7500000000000001E-7</c:v>
                </c:pt>
                <c:pt idx="165" formatCode="0.00E+00">
                  <c:v>3.1E-7</c:v>
                </c:pt>
                <c:pt idx="166" formatCode="0.00E+00">
                  <c:v>3.27E-7</c:v>
                </c:pt>
                <c:pt idx="167" formatCode="0.00E+00">
                  <c:v>3.77E-7</c:v>
                </c:pt>
                <c:pt idx="168" formatCode="0.00E+00">
                  <c:v>3.1899999999999998E-7</c:v>
                </c:pt>
                <c:pt idx="169" formatCode="0.00E+00">
                  <c:v>4.5499999999999998E-7</c:v>
                </c:pt>
                <c:pt idx="170" formatCode="0.00E+00">
                  <c:v>4.39E-7</c:v>
                </c:pt>
                <c:pt idx="171" formatCode="0.00E+00">
                  <c:v>3.3700000000000001E-7</c:v>
                </c:pt>
                <c:pt idx="172" formatCode="0.00E+00">
                  <c:v>2.84E-7</c:v>
                </c:pt>
                <c:pt idx="173" formatCode="0.00E+00">
                  <c:v>2.7000000000000001E-7</c:v>
                </c:pt>
                <c:pt idx="174" formatCode="0.00E+00">
                  <c:v>4.2399999999999999E-7</c:v>
                </c:pt>
                <c:pt idx="175" formatCode="0.00E+00">
                  <c:v>2.9700000000000003E-7</c:v>
                </c:pt>
                <c:pt idx="176" formatCode="0.00E+00">
                  <c:v>3.9499999999999998E-7</c:v>
                </c:pt>
                <c:pt idx="177" formatCode="0.00E+00">
                  <c:v>4.0900000000000002E-7</c:v>
                </c:pt>
                <c:pt idx="178" formatCode="0.00E+00">
                  <c:v>1.6899999999999999E-7</c:v>
                </c:pt>
                <c:pt idx="179" formatCode="0.00E+00">
                  <c:v>3.2099999999999998E-7</c:v>
                </c:pt>
                <c:pt idx="180" formatCode="0.00E+00">
                  <c:v>2.5199999999999998E-7</c:v>
                </c:pt>
                <c:pt idx="181" formatCode="0.00E+00">
                  <c:v>4.7700000000000005E-7</c:v>
                </c:pt>
                <c:pt idx="182" formatCode="0.00E+00">
                  <c:v>4.9299999999999998E-7</c:v>
                </c:pt>
                <c:pt idx="183" formatCode="0.00E+00">
                  <c:v>2.8599999999999999E-7</c:v>
                </c:pt>
                <c:pt idx="184" formatCode="0.00E+00">
                  <c:v>3.1199999999999999E-7</c:v>
                </c:pt>
                <c:pt idx="185" formatCode="0.00E+00">
                  <c:v>2.5100000000000001E-7</c:v>
                </c:pt>
                <c:pt idx="186" formatCode="0.00E+00">
                  <c:v>4.08E-7</c:v>
                </c:pt>
                <c:pt idx="187" formatCode="0.00E+00">
                  <c:v>3.1699999999999999E-7</c:v>
                </c:pt>
                <c:pt idx="188" formatCode="0.00E+00">
                  <c:v>4.1199999999999998E-7</c:v>
                </c:pt>
                <c:pt idx="189" formatCode="0.00E+00">
                  <c:v>4.1399999999999997E-7</c:v>
                </c:pt>
                <c:pt idx="190" formatCode="0.00E+00">
                  <c:v>2.7099999999999998E-7</c:v>
                </c:pt>
                <c:pt idx="191" formatCode="0.00E+00">
                  <c:v>4.5200000000000002E-7</c:v>
                </c:pt>
                <c:pt idx="192" formatCode="0.00E+00">
                  <c:v>3.3799999999999998E-7</c:v>
                </c:pt>
                <c:pt idx="193" formatCode="0.00E+00">
                  <c:v>3.1E-7</c:v>
                </c:pt>
                <c:pt idx="194" formatCode="0.00E+00">
                  <c:v>2.8799999999999998E-7</c:v>
                </c:pt>
                <c:pt idx="195" formatCode="0.00E+00">
                  <c:v>3.4299999999999999E-7</c:v>
                </c:pt>
                <c:pt idx="196" formatCode="0.00E+00">
                  <c:v>2.9700000000000003E-7</c:v>
                </c:pt>
                <c:pt idx="197" formatCode="0.00E+00">
                  <c:v>2.53E-7</c:v>
                </c:pt>
                <c:pt idx="198" formatCode="0.00E+00">
                  <c:v>3.7399999999999999E-7</c:v>
                </c:pt>
                <c:pt idx="199" formatCode="0.00E+00">
                  <c:v>2.8500000000000002E-7</c:v>
                </c:pt>
                <c:pt idx="200" formatCode="0.00E+00">
                  <c:v>3.7899999999999999E-7</c:v>
                </c:pt>
                <c:pt idx="201" formatCode="0.00E+00">
                  <c:v>2.6600000000000003E-7</c:v>
                </c:pt>
                <c:pt idx="202" formatCode="0.00E+00">
                  <c:v>2.35E-7</c:v>
                </c:pt>
                <c:pt idx="203" formatCode="0.00E+00">
                  <c:v>4.01E-7</c:v>
                </c:pt>
                <c:pt idx="204" formatCode="0.00E+00">
                  <c:v>2.0599999999999999E-7</c:v>
                </c:pt>
                <c:pt idx="205" formatCode="0.00E+00">
                  <c:v>3.1699999999999999E-7</c:v>
                </c:pt>
                <c:pt idx="206" formatCode="0.00E+00">
                  <c:v>3.4900000000000001E-7</c:v>
                </c:pt>
                <c:pt idx="207" formatCode="0.00E+00">
                  <c:v>2.7500000000000001E-7</c:v>
                </c:pt>
                <c:pt idx="208" formatCode="0.00E+00">
                  <c:v>2.9299999999999999E-7</c:v>
                </c:pt>
                <c:pt idx="209" formatCode="0.00E+00">
                  <c:v>2.4499999999999998E-7</c:v>
                </c:pt>
                <c:pt idx="210" formatCode="0.00E+00">
                  <c:v>3.5199999999999998E-7</c:v>
                </c:pt>
                <c:pt idx="211" formatCode="0.00E+00">
                  <c:v>3.3799999999999998E-7</c:v>
                </c:pt>
                <c:pt idx="212" formatCode="0.00E+00">
                  <c:v>3.6300000000000001E-7</c:v>
                </c:pt>
                <c:pt idx="213" formatCode="0.00E+00">
                  <c:v>2.4299999999999999E-7</c:v>
                </c:pt>
                <c:pt idx="214" formatCode="0.00E+00">
                  <c:v>2.2600000000000001E-7</c:v>
                </c:pt>
                <c:pt idx="215" formatCode="0.00E+00">
                  <c:v>3.4900000000000001E-7</c:v>
                </c:pt>
                <c:pt idx="216" formatCode="0.00E+00">
                  <c:v>3.8799999999999998E-7</c:v>
                </c:pt>
                <c:pt idx="217" formatCode="0.00E+00">
                  <c:v>2.9900000000000002E-7</c:v>
                </c:pt>
                <c:pt idx="218" formatCode="0.00E+00">
                  <c:v>3.0400000000000002E-7</c:v>
                </c:pt>
                <c:pt idx="219" formatCode="0.00E+00">
                  <c:v>3.39E-7</c:v>
                </c:pt>
                <c:pt idx="220" formatCode="0.00E+00">
                  <c:v>2.36E-7</c:v>
                </c:pt>
                <c:pt idx="221" formatCode="0.00E+00">
                  <c:v>4.0999999999999999E-7</c:v>
                </c:pt>
                <c:pt idx="222" formatCode="0.00E+00">
                  <c:v>3.9099999999999999E-7</c:v>
                </c:pt>
                <c:pt idx="223" formatCode="0.00E+00">
                  <c:v>3.5999999999999999E-7</c:v>
                </c:pt>
                <c:pt idx="224" formatCode="0.00E+00">
                  <c:v>4.1100000000000001E-7</c:v>
                </c:pt>
                <c:pt idx="225" formatCode="0.00E+00">
                  <c:v>3.34E-7</c:v>
                </c:pt>
                <c:pt idx="226" formatCode="0.00E+00">
                  <c:v>2.8799999999999998E-7</c:v>
                </c:pt>
                <c:pt idx="227" formatCode="0.00E+00">
                  <c:v>2.5699999999999999E-7</c:v>
                </c:pt>
                <c:pt idx="228" formatCode="0.00E+00">
                  <c:v>4.51E-7</c:v>
                </c:pt>
                <c:pt idx="229" formatCode="0.00E+00">
                  <c:v>3.96E-7</c:v>
                </c:pt>
                <c:pt idx="230" formatCode="0.00E+00">
                  <c:v>1.72E-7</c:v>
                </c:pt>
                <c:pt idx="231" formatCode="0.00E+00">
                  <c:v>1.99E-7</c:v>
                </c:pt>
                <c:pt idx="232" formatCode="0.00E+00">
                  <c:v>4.6600000000000002E-7</c:v>
                </c:pt>
                <c:pt idx="233" formatCode="0.00E+00">
                  <c:v>5.13E-7</c:v>
                </c:pt>
                <c:pt idx="234" formatCode="0.00E+00">
                  <c:v>4.7800000000000002E-7</c:v>
                </c:pt>
                <c:pt idx="235" formatCode="0.00E+00">
                  <c:v>4.3500000000000002E-7</c:v>
                </c:pt>
                <c:pt idx="236" formatCode="0.00E+00">
                  <c:v>2.03E-7</c:v>
                </c:pt>
                <c:pt idx="237" formatCode="0.00E+00">
                  <c:v>1.79E-7</c:v>
                </c:pt>
                <c:pt idx="238" formatCode="0.00E+00">
                  <c:v>3.0499999999999999E-7</c:v>
                </c:pt>
                <c:pt idx="239" formatCode="0.00E+00">
                  <c:v>3.4299999999999999E-7</c:v>
                </c:pt>
                <c:pt idx="240" formatCode="0.00E+00">
                  <c:v>3.7899999999999999E-7</c:v>
                </c:pt>
                <c:pt idx="241" formatCode="0.00E+00">
                  <c:v>2.84E-7</c:v>
                </c:pt>
                <c:pt idx="242" formatCode="0.00E+00">
                  <c:v>2.35E-7</c:v>
                </c:pt>
                <c:pt idx="243" formatCode="0.00E+00">
                  <c:v>4.15E-7</c:v>
                </c:pt>
                <c:pt idx="244" formatCode="0.00E+00">
                  <c:v>3.5100000000000001E-7</c:v>
                </c:pt>
                <c:pt idx="245" formatCode="0.00E+00">
                  <c:v>2.2999999999999999E-7</c:v>
                </c:pt>
                <c:pt idx="246" formatCode="0.00E+00">
                  <c:v>2.5100000000000001E-7</c:v>
                </c:pt>
                <c:pt idx="247" formatCode="0.00E+00">
                  <c:v>2.67E-7</c:v>
                </c:pt>
                <c:pt idx="248" formatCode="0.00E+00">
                  <c:v>3.2500000000000001E-7</c:v>
                </c:pt>
                <c:pt idx="249" formatCode="0.00E+00">
                  <c:v>2.6899999999999999E-7</c:v>
                </c:pt>
                <c:pt idx="250" formatCode="0.00E+00">
                  <c:v>2.4400000000000001E-7</c:v>
                </c:pt>
                <c:pt idx="251" formatCode="0.00E+00">
                  <c:v>2.3799999999999999E-7</c:v>
                </c:pt>
                <c:pt idx="252" formatCode="0.00E+00">
                  <c:v>3.5400000000000002E-7</c:v>
                </c:pt>
                <c:pt idx="253" formatCode="0.00E+00">
                  <c:v>3.58E-7</c:v>
                </c:pt>
                <c:pt idx="254" formatCode="0.00E+00">
                  <c:v>2.79E-7</c:v>
                </c:pt>
                <c:pt idx="255" formatCode="0.00E+00">
                  <c:v>2.5100000000000001E-7</c:v>
                </c:pt>
                <c:pt idx="256" formatCode="0.00E+00">
                  <c:v>3.03E-7</c:v>
                </c:pt>
                <c:pt idx="257" formatCode="0.00E+00">
                  <c:v>3.7500000000000001E-7</c:v>
                </c:pt>
                <c:pt idx="258" formatCode="0.00E+00">
                  <c:v>2.7500000000000001E-7</c:v>
                </c:pt>
                <c:pt idx="259" formatCode="0.00E+00">
                  <c:v>4.5600000000000001E-7</c:v>
                </c:pt>
                <c:pt idx="260" formatCode="0.00E+00">
                  <c:v>4.7700000000000005E-7</c:v>
                </c:pt>
                <c:pt idx="261" formatCode="0.00E+00">
                  <c:v>3.1899999999999998E-7</c:v>
                </c:pt>
                <c:pt idx="262" formatCode="0.00E+00">
                  <c:v>3.96E-7</c:v>
                </c:pt>
                <c:pt idx="263" formatCode="0.00E+00">
                  <c:v>3.3099999999999999E-7</c:v>
                </c:pt>
                <c:pt idx="264" formatCode="0.00E+00">
                  <c:v>3.0699999999999998E-7</c:v>
                </c:pt>
                <c:pt idx="265" formatCode="0.00E+00">
                  <c:v>3.2599999999999998E-7</c:v>
                </c:pt>
                <c:pt idx="266" formatCode="0.00E+00">
                  <c:v>3.22E-7</c:v>
                </c:pt>
                <c:pt idx="267" formatCode="0.00E+00">
                  <c:v>3.7300000000000002E-7</c:v>
                </c:pt>
                <c:pt idx="268" formatCode="0.00E+00">
                  <c:v>2.6800000000000002E-7</c:v>
                </c:pt>
                <c:pt idx="269" formatCode="0.00E+00">
                  <c:v>2.7000000000000001E-7</c:v>
                </c:pt>
                <c:pt idx="270" formatCode="0.00E+00">
                  <c:v>4.03E-7</c:v>
                </c:pt>
                <c:pt idx="271" formatCode="0.00E+00">
                  <c:v>2.7000000000000001E-7</c:v>
                </c:pt>
                <c:pt idx="272" formatCode="0.00E+00">
                  <c:v>2.1299999999999999E-7</c:v>
                </c:pt>
                <c:pt idx="273" formatCode="0.00E+00">
                  <c:v>2.9700000000000003E-7</c:v>
                </c:pt>
                <c:pt idx="274" formatCode="0.00E+00">
                  <c:v>2.41E-7</c:v>
                </c:pt>
                <c:pt idx="275" formatCode="0.00E+00">
                  <c:v>3.4700000000000002E-7</c:v>
                </c:pt>
                <c:pt idx="276" formatCode="0.00E+00">
                  <c:v>4.0900000000000002E-7</c:v>
                </c:pt>
                <c:pt idx="277" formatCode="0.00E+00">
                  <c:v>3.0600000000000001E-7</c:v>
                </c:pt>
                <c:pt idx="278" formatCode="0.00E+00">
                  <c:v>5.2600000000000002E-7</c:v>
                </c:pt>
                <c:pt idx="279" formatCode="0.00E+00">
                  <c:v>4.34E-7</c:v>
                </c:pt>
                <c:pt idx="280" formatCode="0.00E+00">
                  <c:v>3.2099999999999998E-7</c:v>
                </c:pt>
                <c:pt idx="281" formatCode="0.00E+00">
                  <c:v>5.3099999999999998E-7</c:v>
                </c:pt>
                <c:pt idx="282" formatCode="0.00E+00">
                  <c:v>2.7399999999999999E-7</c:v>
                </c:pt>
                <c:pt idx="283" formatCode="0.00E+00">
                  <c:v>8.5599999999999999E-8</c:v>
                </c:pt>
                <c:pt idx="284" formatCode="0.00E+00">
                  <c:v>4.5699999999999998E-7</c:v>
                </c:pt>
                <c:pt idx="285" formatCode="0.00E+00">
                  <c:v>4.3599999999999999E-7</c:v>
                </c:pt>
                <c:pt idx="286" formatCode="0.00E+00">
                  <c:v>2.6399999999999998E-7</c:v>
                </c:pt>
                <c:pt idx="287" formatCode="0.00E+00">
                  <c:v>2.7000000000000001E-7</c:v>
                </c:pt>
                <c:pt idx="288" formatCode="0.00E+00">
                  <c:v>2.9799999999999999E-7</c:v>
                </c:pt>
                <c:pt idx="289" formatCode="0.00E+00">
                  <c:v>3.6300000000000001E-7</c:v>
                </c:pt>
                <c:pt idx="290" formatCode="0.00E+00">
                  <c:v>2.6399999999999998E-7</c:v>
                </c:pt>
                <c:pt idx="291" formatCode="0.00E+00">
                  <c:v>3.4999999999999998E-7</c:v>
                </c:pt>
                <c:pt idx="292" formatCode="0.00E+00">
                  <c:v>4.6100000000000001E-7</c:v>
                </c:pt>
                <c:pt idx="293" formatCode="0.00E+00">
                  <c:v>3.5100000000000001E-7</c:v>
                </c:pt>
                <c:pt idx="294" formatCode="0.00E+00">
                  <c:v>3.5400000000000002E-7</c:v>
                </c:pt>
                <c:pt idx="295" formatCode="0.00E+00">
                  <c:v>3.9400000000000001E-7</c:v>
                </c:pt>
                <c:pt idx="296" formatCode="0.00E+00">
                  <c:v>2.8799999999999998E-7</c:v>
                </c:pt>
                <c:pt idx="297" formatCode="0.00E+00">
                  <c:v>1.6999999999999999E-7</c:v>
                </c:pt>
                <c:pt idx="298" formatCode="0.00E+00">
                  <c:v>3.6600000000000002E-7</c:v>
                </c:pt>
                <c:pt idx="299" formatCode="0.00E+00">
                  <c:v>4.8100000000000003E-7</c:v>
                </c:pt>
                <c:pt idx="300" formatCode="0.00E+00">
                  <c:v>3.4900000000000001E-7</c:v>
                </c:pt>
                <c:pt idx="301" formatCode="0.00E+00">
                  <c:v>4.0900000000000002E-7</c:v>
                </c:pt>
                <c:pt idx="302" formatCode="0.00E+00">
                  <c:v>3.4799999999999999E-7</c:v>
                </c:pt>
                <c:pt idx="303" formatCode="0.00E+00">
                  <c:v>2.29E-7</c:v>
                </c:pt>
                <c:pt idx="304" formatCode="0.00E+00">
                  <c:v>2.1500000000000001E-7</c:v>
                </c:pt>
                <c:pt idx="305" formatCode="0.00E+00">
                  <c:v>2.4900000000000002E-7</c:v>
                </c:pt>
                <c:pt idx="306" formatCode="0.00E+00">
                  <c:v>3.34E-7</c:v>
                </c:pt>
                <c:pt idx="307" formatCode="0.00E+00">
                  <c:v>2.8000000000000002E-7</c:v>
                </c:pt>
                <c:pt idx="308" formatCode="0.00E+00">
                  <c:v>3.3700000000000001E-7</c:v>
                </c:pt>
                <c:pt idx="309" formatCode="0.00E+00">
                  <c:v>3.22E-7</c:v>
                </c:pt>
                <c:pt idx="310" formatCode="0.00E+00">
                  <c:v>3.1600000000000002E-7</c:v>
                </c:pt>
                <c:pt idx="311" formatCode="0.00E+00">
                  <c:v>4.3000000000000001E-7</c:v>
                </c:pt>
                <c:pt idx="312" formatCode="0.00E+00">
                  <c:v>3.3000000000000002E-7</c:v>
                </c:pt>
                <c:pt idx="313" formatCode="0.00E+00">
                  <c:v>2.8599999999999999E-7</c:v>
                </c:pt>
                <c:pt idx="314" formatCode="0.00E+00">
                  <c:v>4.0200000000000003E-7</c:v>
                </c:pt>
                <c:pt idx="315" formatCode="0.00E+00">
                  <c:v>3.5699999999999998E-7</c:v>
                </c:pt>
                <c:pt idx="316" formatCode="0.00E+00">
                  <c:v>2.84E-7</c:v>
                </c:pt>
                <c:pt idx="317" formatCode="0.00E+00">
                  <c:v>3.9799999999999999E-7</c:v>
                </c:pt>
                <c:pt idx="318" formatCode="0.00E+00">
                  <c:v>3.1899999999999998E-7</c:v>
                </c:pt>
                <c:pt idx="319" formatCode="0.00E+00">
                  <c:v>2.2100000000000001E-7</c:v>
                </c:pt>
                <c:pt idx="320" formatCode="0.00E+00">
                  <c:v>4.4400000000000001E-7</c:v>
                </c:pt>
                <c:pt idx="321" formatCode="0.00E+00">
                  <c:v>3.5400000000000002E-7</c:v>
                </c:pt>
                <c:pt idx="322" formatCode="0.00E+00">
                  <c:v>2.4999999999999999E-7</c:v>
                </c:pt>
                <c:pt idx="323" formatCode="0.00E+00">
                  <c:v>3.4700000000000002E-7</c:v>
                </c:pt>
                <c:pt idx="324" formatCode="0.00E+00">
                  <c:v>3.1600000000000002E-7</c:v>
                </c:pt>
                <c:pt idx="325" formatCode="0.00E+00">
                  <c:v>1.9299999999999999E-7</c:v>
                </c:pt>
                <c:pt idx="326" formatCode="0.00E+00">
                  <c:v>2.7799999999999997E-7</c:v>
                </c:pt>
                <c:pt idx="327" formatCode="0.00E+00">
                  <c:v>5.5199999999999997E-7</c:v>
                </c:pt>
                <c:pt idx="328" formatCode="0.00E+00">
                  <c:v>2.41E-7</c:v>
                </c:pt>
                <c:pt idx="329" formatCode="0.00E+00">
                  <c:v>2.23E-7</c:v>
                </c:pt>
                <c:pt idx="330" formatCode="0.00E+00">
                  <c:v>4.0600000000000001E-7</c:v>
                </c:pt>
                <c:pt idx="331" formatCode="0.00E+00">
                  <c:v>2.2499999999999999E-7</c:v>
                </c:pt>
                <c:pt idx="332" formatCode="0.00E+00">
                  <c:v>3.4299999999999999E-7</c:v>
                </c:pt>
                <c:pt idx="333" formatCode="0.00E+00">
                  <c:v>2.9299999999999999E-7</c:v>
                </c:pt>
                <c:pt idx="334" formatCode="0.00E+00">
                  <c:v>3.7800000000000002E-7</c:v>
                </c:pt>
                <c:pt idx="335" formatCode="0.00E+00">
                  <c:v>4.0600000000000001E-7</c:v>
                </c:pt>
                <c:pt idx="336" formatCode="0.00E+00">
                  <c:v>2.6E-7</c:v>
                </c:pt>
                <c:pt idx="337" formatCode="0.00E+00">
                  <c:v>3.7599999999999998E-7</c:v>
                </c:pt>
                <c:pt idx="338" formatCode="0.00E+00">
                  <c:v>2.22E-7</c:v>
                </c:pt>
                <c:pt idx="339" formatCode="0.00E+00">
                  <c:v>2.03E-7</c:v>
                </c:pt>
                <c:pt idx="340" formatCode="0.00E+00">
                  <c:v>1.8300000000000001E-7</c:v>
                </c:pt>
                <c:pt idx="341" formatCode="0.00E+00">
                  <c:v>9.2399999999999994E-8</c:v>
                </c:pt>
                <c:pt idx="342" formatCode="0.00E+00">
                  <c:v>3.34E-7</c:v>
                </c:pt>
                <c:pt idx="343" formatCode="0.00E+00">
                  <c:v>2.0800000000000001E-7</c:v>
                </c:pt>
                <c:pt idx="344" formatCode="0.00E+00">
                  <c:v>1.8199999999999999E-7</c:v>
                </c:pt>
                <c:pt idx="345" formatCode="0.00E+00">
                  <c:v>3.2899999999999999E-7</c:v>
                </c:pt>
                <c:pt idx="346" formatCode="0.00E+00">
                  <c:v>4.4299999999999998E-7</c:v>
                </c:pt>
                <c:pt idx="347" formatCode="0.00E+00">
                  <c:v>2.8899999999999999E-6</c:v>
                </c:pt>
                <c:pt idx="348" formatCode="0.00E+00">
                  <c:v>3.0400000000000002E-4</c:v>
                </c:pt>
                <c:pt idx="349" formatCode="0.00E+00">
                  <c:v>2.9399999999999999E-3</c:v>
                </c:pt>
                <c:pt idx="350" formatCode="0.00E+00">
                  <c:v>6.9800000000000001E-3</c:v>
                </c:pt>
                <c:pt idx="351" formatCode="0.00E+00">
                  <c:v>5.6100000000000004E-3</c:v>
                </c:pt>
                <c:pt idx="352" formatCode="0.00E+00">
                  <c:v>4.1200000000000004E-3</c:v>
                </c:pt>
                <c:pt idx="353" formatCode="0.00E+00">
                  <c:v>4.9300000000000004E-3</c:v>
                </c:pt>
                <c:pt idx="354" formatCode="0.00E+00">
                  <c:v>3.63E-3</c:v>
                </c:pt>
                <c:pt idx="355" formatCode="0.00E+00">
                  <c:v>3.8899999999999998E-3</c:v>
                </c:pt>
                <c:pt idx="356" formatCode="0.00E+00">
                  <c:v>3.4199999999999999E-3</c:v>
                </c:pt>
                <c:pt idx="357" formatCode="0.00E+00">
                  <c:v>3.14E-3</c:v>
                </c:pt>
                <c:pt idx="358" formatCode="0.00E+00">
                  <c:v>3.13E-3</c:v>
                </c:pt>
                <c:pt idx="359" formatCode="0.00E+00">
                  <c:v>2.6700000000000001E-3</c:v>
                </c:pt>
                <c:pt idx="360" formatCode="0.00E+00">
                  <c:v>2.7599999999999999E-3</c:v>
                </c:pt>
                <c:pt idx="361" formatCode="0.00E+00">
                  <c:v>2.3900000000000002E-3</c:v>
                </c:pt>
                <c:pt idx="362" formatCode="0.00E+00">
                  <c:v>2.3900000000000002E-3</c:v>
                </c:pt>
                <c:pt idx="363" formatCode="0.00E+00">
                  <c:v>2.1900000000000001E-3</c:v>
                </c:pt>
                <c:pt idx="364" formatCode="0.00E+00">
                  <c:v>2.0699999999999998E-3</c:v>
                </c:pt>
                <c:pt idx="365" formatCode="0.00E+00">
                  <c:v>2.0100000000000001E-3</c:v>
                </c:pt>
                <c:pt idx="366" formatCode="0.00E+00">
                  <c:v>1.8400000000000001E-3</c:v>
                </c:pt>
                <c:pt idx="367" formatCode="0.00E+00">
                  <c:v>1.82E-3</c:v>
                </c:pt>
                <c:pt idx="368" formatCode="0.00E+00">
                  <c:v>1.6800000000000001E-3</c:v>
                </c:pt>
                <c:pt idx="369" formatCode="0.00E+00">
                  <c:v>1.64E-3</c:v>
                </c:pt>
                <c:pt idx="370" formatCode="0.00E+00">
                  <c:v>1.5499999999999999E-3</c:v>
                </c:pt>
                <c:pt idx="371" formatCode="0.00E+00">
                  <c:v>1.49E-3</c:v>
                </c:pt>
                <c:pt idx="372" formatCode="0.00E+00">
                  <c:v>1.4400000000000001E-3</c:v>
                </c:pt>
                <c:pt idx="373" formatCode="0.00E+00">
                  <c:v>1.3600000000000001E-3</c:v>
                </c:pt>
                <c:pt idx="374" formatCode="0.00E+00">
                  <c:v>1.33E-3</c:v>
                </c:pt>
                <c:pt idx="375" formatCode="0.00E+00">
                  <c:v>1.2600000000000001E-3</c:v>
                </c:pt>
                <c:pt idx="376" formatCode="0.00E+00">
                  <c:v>1.23E-3</c:v>
                </c:pt>
                <c:pt idx="377" formatCode="0.00E+00">
                  <c:v>1.1800000000000001E-3</c:v>
                </c:pt>
                <c:pt idx="378" formatCode="0.00E+00">
                  <c:v>1.15E-3</c:v>
                </c:pt>
                <c:pt idx="379" formatCode="0.00E+00">
                  <c:v>1.1100000000000001E-3</c:v>
                </c:pt>
                <c:pt idx="380" formatCode="0.00E+00">
                  <c:v>1.07E-3</c:v>
                </c:pt>
                <c:pt idx="381" formatCode="0.00E+00">
                  <c:v>1.0499999999999999E-3</c:v>
                </c:pt>
                <c:pt idx="382" formatCode="0.00E+00">
                  <c:v>1.0200000000000001E-3</c:v>
                </c:pt>
                <c:pt idx="383" formatCode="0.00E+00">
                  <c:v>9.9200000000000004E-4</c:v>
                </c:pt>
                <c:pt idx="384" formatCode="0.00E+00">
                  <c:v>9.6500000000000004E-4</c:v>
                </c:pt>
                <c:pt idx="385" formatCode="0.00E+00">
                  <c:v>9.4200000000000002E-4</c:v>
                </c:pt>
                <c:pt idx="386" formatCode="0.00E+00">
                  <c:v>9.2000000000000003E-4</c:v>
                </c:pt>
                <c:pt idx="387" formatCode="0.00E+00">
                  <c:v>8.9800000000000004E-4</c:v>
                </c:pt>
                <c:pt idx="388" formatCode="0.00E+00">
                  <c:v>8.8000000000000003E-4</c:v>
                </c:pt>
                <c:pt idx="389" formatCode="0.00E+00">
                  <c:v>8.5999999999999998E-4</c:v>
                </c:pt>
                <c:pt idx="390" formatCode="0.00E+00">
                  <c:v>8.4400000000000002E-4</c:v>
                </c:pt>
                <c:pt idx="391" formatCode="0.00E+00">
                  <c:v>8.2700000000000004E-4</c:v>
                </c:pt>
                <c:pt idx="392" formatCode="0.00E+00">
                  <c:v>8.12E-4</c:v>
                </c:pt>
                <c:pt idx="393" formatCode="0.00E+00">
                  <c:v>7.9900000000000001E-4</c:v>
                </c:pt>
                <c:pt idx="394" formatCode="0.00E+00">
                  <c:v>7.85E-4</c:v>
                </c:pt>
                <c:pt idx="395" formatCode="0.00E+00">
                  <c:v>7.7200000000000001E-4</c:v>
                </c:pt>
                <c:pt idx="396" formatCode="0.00E+00">
                  <c:v>7.6000000000000004E-4</c:v>
                </c:pt>
                <c:pt idx="397" formatCode="0.00E+00">
                  <c:v>7.4899999999999999E-4</c:v>
                </c:pt>
                <c:pt idx="398" formatCode="0.00E+00">
                  <c:v>7.3800000000000005E-4</c:v>
                </c:pt>
                <c:pt idx="399" formatCode="0.00E+00">
                  <c:v>7.2800000000000002E-4</c:v>
                </c:pt>
                <c:pt idx="400" formatCode="0.00E+00">
                  <c:v>7.18E-4</c:v>
                </c:pt>
                <c:pt idx="401" formatCode="0.00E+00">
                  <c:v>7.0899999999999999E-4</c:v>
                </c:pt>
                <c:pt idx="402" formatCode="0.00E+00">
                  <c:v>7.0200000000000004E-4</c:v>
                </c:pt>
                <c:pt idx="403" formatCode="0.00E+00">
                  <c:v>6.9300000000000004E-4</c:v>
                </c:pt>
                <c:pt idx="404" formatCode="0.00E+00">
                  <c:v>6.8599999999999998E-4</c:v>
                </c:pt>
                <c:pt idx="405" formatCode="0.00E+00">
                  <c:v>6.78E-4</c:v>
                </c:pt>
                <c:pt idx="406" formatCode="0.00E+00">
                  <c:v>6.7000000000000002E-4</c:v>
                </c:pt>
                <c:pt idx="407" formatCode="0.00E+00">
                  <c:v>6.6299999999999996E-4</c:v>
                </c:pt>
                <c:pt idx="408" formatCode="0.00E+00">
                  <c:v>6.5700000000000003E-4</c:v>
                </c:pt>
                <c:pt idx="409" formatCode="0.00E+00">
                  <c:v>6.5099999999999999E-4</c:v>
                </c:pt>
                <c:pt idx="410" formatCode="0.00E+00">
                  <c:v>6.4400000000000004E-4</c:v>
                </c:pt>
                <c:pt idx="411" formatCode="0.00E+00">
                  <c:v>6.38E-4</c:v>
                </c:pt>
                <c:pt idx="412" formatCode="0.00E+00">
                  <c:v>6.3299999999999999E-4</c:v>
                </c:pt>
                <c:pt idx="413" formatCode="0.00E+00">
                  <c:v>6.2699999999999995E-4</c:v>
                </c:pt>
                <c:pt idx="414" formatCode="0.00E+00">
                  <c:v>6.2200000000000005E-4</c:v>
                </c:pt>
                <c:pt idx="415" formatCode="0.00E+00">
                  <c:v>6.1700000000000004E-4</c:v>
                </c:pt>
                <c:pt idx="416" formatCode="0.00E+00">
                  <c:v>6.1200000000000002E-4</c:v>
                </c:pt>
                <c:pt idx="417" formatCode="0.00E+00">
                  <c:v>6.0700000000000001E-4</c:v>
                </c:pt>
                <c:pt idx="418" formatCode="0.00E+00">
                  <c:v>6.0300000000000002E-4</c:v>
                </c:pt>
                <c:pt idx="419" formatCode="0.00E+00">
                  <c:v>5.9800000000000001E-4</c:v>
                </c:pt>
                <c:pt idx="420" formatCode="0.00E+00">
                  <c:v>5.9400000000000002E-4</c:v>
                </c:pt>
                <c:pt idx="421" formatCode="0.00E+00">
                  <c:v>5.9000000000000003E-4</c:v>
                </c:pt>
                <c:pt idx="422" formatCode="0.00E+00">
                  <c:v>5.8500000000000002E-4</c:v>
                </c:pt>
                <c:pt idx="423" formatCode="0.00E+00">
                  <c:v>5.8100000000000003E-4</c:v>
                </c:pt>
                <c:pt idx="424" formatCode="0.00E+00">
                  <c:v>5.7700000000000004E-4</c:v>
                </c:pt>
                <c:pt idx="425" formatCode="0.00E+00">
                  <c:v>5.7399999999999997E-4</c:v>
                </c:pt>
                <c:pt idx="426" formatCode="0.00E+00">
                  <c:v>5.71E-4</c:v>
                </c:pt>
                <c:pt idx="427" formatCode="0.00E+00">
                  <c:v>5.7399999999999997E-4</c:v>
                </c:pt>
                <c:pt idx="428" formatCode="0.00E+00">
                  <c:v>5.8E-4</c:v>
                </c:pt>
                <c:pt idx="429" formatCode="0.00E+00">
                  <c:v>5.7300000000000005E-4</c:v>
                </c:pt>
                <c:pt idx="430" formatCode="0.00E+00">
                  <c:v>5.6599999999999999E-4</c:v>
                </c:pt>
                <c:pt idx="431" formatCode="0.00E+00">
                  <c:v>5.6499999999999996E-4</c:v>
                </c:pt>
                <c:pt idx="432" formatCode="0.00E+00">
                  <c:v>5.5800000000000001E-4</c:v>
                </c:pt>
                <c:pt idx="433" formatCode="0.00E+00">
                  <c:v>5.5500000000000005E-4</c:v>
                </c:pt>
                <c:pt idx="434" formatCode="0.00E+00">
                  <c:v>5.5099999999999995E-4</c:v>
                </c:pt>
                <c:pt idx="435" formatCode="0.00E+00">
                  <c:v>5.4699999999999996E-4</c:v>
                </c:pt>
                <c:pt idx="436" formatCode="0.00E+00">
                  <c:v>5.44E-4</c:v>
                </c:pt>
                <c:pt idx="437" formatCode="0.00E+00">
                  <c:v>5.4000000000000001E-4</c:v>
                </c:pt>
                <c:pt idx="438" formatCode="0.00E+00">
                  <c:v>5.3700000000000004E-4</c:v>
                </c:pt>
                <c:pt idx="439" formatCode="0.00E+00">
                  <c:v>5.3300000000000005E-4</c:v>
                </c:pt>
                <c:pt idx="440" formatCode="0.00E+00">
                  <c:v>5.2999999999999998E-4</c:v>
                </c:pt>
                <c:pt idx="441" formatCode="0.00E+00">
                  <c:v>5.2599999999999999E-4</c:v>
                </c:pt>
                <c:pt idx="442" formatCode="0.00E+00">
                  <c:v>5.2300000000000003E-4</c:v>
                </c:pt>
                <c:pt idx="443" formatCode="0.00E+00">
                  <c:v>5.1999999999999995E-4</c:v>
                </c:pt>
                <c:pt idx="444" formatCode="0.00E+00">
                  <c:v>5.1699999999999999E-4</c:v>
                </c:pt>
                <c:pt idx="445" formatCode="0.00E+00">
                  <c:v>5.1400000000000003E-4</c:v>
                </c:pt>
                <c:pt idx="446" formatCode="0.00E+00">
                  <c:v>5.1099999999999995E-4</c:v>
                </c:pt>
                <c:pt idx="447" formatCode="0.00E+00">
                  <c:v>5.0799999999999999E-4</c:v>
                </c:pt>
                <c:pt idx="448" formatCode="0.00E+00">
                  <c:v>5.0500000000000002E-4</c:v>
                </c:pt>
                <c:pt idx="449" formatCode="0.00E+00">
                  <c:v>5.0199999999999995E-4</c:v>
                </c:pt>
                <c:pt idx="450" formatCode="0.00E+00">
                  <c:v>5.0000000000000001E-4</c:v>
                </c:pt>
                <c:pt idx="451" formatCode="0.00E+00">
                  <c:v>4.9700000000000005E-4</c:v>
                </c:pt>
                <c:pt idx="452" formatCode="0.00E+00">
                  <c:v>4.9399999999999997E-4</c:v>
                </c:pt>
                <c:pt idx="453" formatCode="0.00E+00">
                  <c:v>4.9100000000000001E-4</c:v>
                </c:pt>
                <c:pt idx="454" formatCode="0.00E+00">
                  <c:v>4.8799999999999999E-4</c:v>
                </c:pt>
                <c:pt idx="455" formatCode="0.00E+00">
                  <c:v>4.86E-4</c:v>
                </c:pt>
                <c:pt idx="456" formatCode="0.00E+00">
                  <c:v>4.8299999999999998E-4</c:v>
                </c:pt>
                <c:pt idx="457" formatCode="0.00E+00">
                  <c:v>4.8099999999999998E-4</c:v>
                </c:pt>
                <c:pt idx="458" formatCode="0.00E+00">
                  <c:v>4.7800000000000002E-4</c:v>
                </c:pt>
                <c:pt idx="459" formatCode="0.00E+00">
                  <c:v>4.75E-4</c:v>
                </c:pt>
                <c:pt idx="460" formatCode="0.00E+00">
                  <c:v>4.73E-4</c:v>
                </c:pt>
                <c:pt idx="461" formatCode="0.00E+00">
                  <c:v>4.6999999999999999E-4</c:v>
                </c:pt>
                <c:pt idx="462" formatCode="0.00E+00">
                  <c:v>4.6799999999999999E-4</c:v>
                </c:pt>
                <c:pt idx="463" formatCode="0.00E+00">
                  <c:v>4.66E-4</c:v>
                </c:pt>
                <c:pt idx="464" formatCode="0.00E+00">
                  <c:v>4.6299999999999998E-4</c:v>
                </c:pt>
                <c:pt idx="465" formatCode="0.00E+00">
                  <c:v>4.6099999999999998E-4</c:v>
                </c:pt>
                <c:pt idx="466" formatCode="0.00E+00">
                  <c:v>4.5800000000000002E-4</c:v>
                </c:pt>
                <c:pt idx="467" formatCode="0.00E+00">
                  <c:v>4.5600000000000003E-4</c:v>
                </c:pt>
                <c:pt idx="468" formatCode="0.00E+00">
                  <c:v>4.5300000000000001E-4</c:v>
                </c:pt>
                <c:pt idx="469" formatCode="0.00E+00">
                  <c:v>4.5100000000000001E-4</c:v>
                </c:pt>
                <c:pt idx="470" formatCode="0.00E+00">
                  <c:v>4.4900000000000002E-4</c:v>
                </c:pt>
                <c:pt idx="471" formatCode="0.00E+00">
                  <c:v>4.46E-4</c:v>
                </c:pt>
                <c:pt idx="472" formatCode="0.00E+00">
                  <c:v>4.44E-4</c:v>
                </c:pt>
                <c:pt idx="473" formatCode="0.00E+00">
                  <c:v>4.4200000000000001E-4</c:v>
                </c:pt>
                <c:pt idx="474" formatCode="0.00E+00">
                  <c:v>4.4000000000000002E-4</c:v>
                </c:pt>
                <c:pt idx="475" formatCode="0.00E+00">
                  <c:v>4.37E-4</c:v>
                </c:pt>
                <c:pt idx="476" formatCode="0.00E+00">
                  <c:v>4.35E-4</c:v>
                </c:pt>
                <c:pt idx="477" formatCode="0.00E+00">
                  <c:v>4.3300000000000001E-4</c:v>
                </c:pt>
                <c:pt idx="478" formatCode="0.00E+00">
                  <c:v>4.2999999999999999E-4</c:v>
                </c:pt>
                <c:pt idx="479" formatCode="0.00E+00">
                  <c:v>4.28E-4</c:v>
                </c:pt>
                <c:pt idx="480" formatCode="0.00E+00">
                  <c:v>4.26E-4</c:v>
                </c:pt>
                <c:pt idx="481" formatCode="0.00E+00">
                  <c:v>4.2400000000000001E-4</c:v>
                </c:pt>
                <c:pt idx="482" formatCode="0.00E+00">
                  <c:v>4.2099999999999999E-4</c:v>
                </c:pt>
                <c:pt idx="483" formatCode="0.00E+00">
                  <c:v>4.1899999999999999E-4</c:v>
                </c:pt>
                <c:pt idx="484" formatCode="0.00E+00">
                  <c:v>4.17E-4</c:v>
                </c:pt>
                <c:pt idx="485" formatCode="0.00E+00">
                  <c:v>4.15E-4</c:v>
                </c:pt>
                <c:pt idx="486" formatCode="0.00E+00">
                  <c:v>4.1300000000000001E-4</c:v>
                </c:pt>
                <c:pt idx="487" formatCode="0.00E+00">
                  <c:v>4.1100000000000002E-4</c:v>
                </c:pt>
                <c:pt idx="488" formatCode="0.00E+00">
                  <c:v>4.0900000000000002E-4</c:v>
                </c:pt>
                <c:pt idx="489" formatCode="0.00E+00">
                  <c:v>4.0700000000000003E-4</c:v>
                </c:pt>
                <c:pt idx="490" formatCode="0.00E+00">
                  <c:v>4.0499999999999998E-4</c:v>
                </c:pt>
                <c:pt idx="491" formatCode="0.00E+00">
                  <c:v>4.0200000000000001E-4</c:v>
                </c:pt>
                <c:pt idx="492" formatCode="0.00E+00">
                  <c:v>4.0000000000000002E-4</c:v>
                </c:pt>
                <c:pt idx="493" formatCode="0.00E+00">
                  <c:v>3.9800000000000002E-4</c:v>
                </c:pt>
                <c:pt idx="494" formatCode="0.00E+00">
                  <c:v>3.9599999999999998E-4</c:v>
                </c:pt>
                <c:pt idx="495" formatCode="0.00E+00">
                  <c:v>3.9399999999999998E-4</c:v>
                </c:pt>
                <c:pt idx="496" formatCode="0.00E+00">
                  <c:v>3.9199999999999999E-4</c:v>
                </c:pt>
                <c:pt idx="497" formatCode="0.00E+00">
                  <c:v>3.8999999999999999E-4</c:v>
                </c:pt>
                <c:pt idx="498" formatCode="0.00E+00">
                  <c:v>3.88E-4</c:v>
                </c:pt>
                <c:pt idx="499" formatCode="0.00E+00">
                  <c:v>3.86E-4</c:v>
                </c:pt>
                <c:pt idx="500" formatCode="0.00E+00">
                  <c:v>3.8400000000000001E-4</c:v>
                </c:pt>
                <c:pt idx="501" formatCode="0.00E+00">
                  <c:v>3.8200000000000002E-4</c:v>
                </c:pt>
                <c:pt idx="502" formatCode="0.00E+00">
                  <c:v>3.8000000000000002E-4</c:v>
                </c:pt>
                <c:pt idx="503" formatCode="0.00E+00">
                  <c:v>3.7800000000000003E-4</c:v>
                </c:pt>
                <c:pt idx="504" formatCode="0.00E+00">
                  <c:v>3.7599999999999998E-4</c:v>
                </c:pt>
                <c:pt idx="505" formatCode="0.00E+00">
                  <c:v>3.7399999999999998E-4</c:v>
                </c:pt>
                <c:pt idx="506" formatCode="0.00E+00">
                  <c:v>3.7199999999999999E-4</c:v>
                </c:pt>
                <c:pt idx="507" formatCode="0.00E+00">
                  <c:v>3.7100000000000002E-4</c:v>
                </c:pt>
                <c:pt idx="508" formatCode="0.00E+00">
                  <c:v>3.6900000000000002E-4</c:v>
                </c:pt>
                <c:pt idx="509" formatCode="0.00E+00">
                  <c:v>3.6699999999999998E-4</c:v>
                </c:pt>
                <c:pt idx="510" formatCode="0.00E+00">
                  <c:v>3.6499999999999998E-4</c:v>
                </c:pt>
                <c:pt idx="511" formatCode="0.00E+00">
                  <c:v>3.6299999999999999E-4</c:v>
                </c:pt>
                <c:pt idx="512" formatCode="0.00E+00">
                  <c:v>3.6099999999999999E-4</c:v>
                </c:pt>
                <c:pt idx="513" formatCode="0.00E+00">
                  <c:v>3.59E-4</c:v>
                </c:pt>
                <c:pt idx="514" formatCode="0.00E+00">
                  <c:v>3.57E-4</c:v>
                </c:pt>
                <c:pt idx="515" formatCode="0.00E+00">
                  <c:v>3.5500000000000001E-4</c:v>
                </c:pt>
                <c:pt idx="516" formatCode="0.00E+00">
                  <c:v>3.5399999999999999E-4</c:v>
                </c:pt>
                <c:pt idx="517" formatCode="0.00E+00">
                  <c:v>3.5199999999999999E-4</c:v>
                </c:pt>
                <c:pt idx="518" formatCode="0.00E+00">
                  <c:v>3.5E-4</c:v>
                </c:pt>
                <c:pt idx="519" formatCode="0.00E+00">
                  <c:v>3.48E-4</c:v>
                </c:pt>
                <c:pt idx="520" formatCode="0.00E+00">
                  <c:v>3.4600000000000001E-4</c:v>
                </c:pt>
                <c:pt idx="521" formatCode="0.00E+00">
                  <c:v>3.4400000000000001E-4</c:v>
                </c:pt>
                <c:pt idx="522" formatCode="0.00E+00">
                  <c:v>3.4299999999999999E-4</c:v>
                </c:pt>
                <c:pt idx="523" formatCode="0.00E+00">
                  <c:v>3.4099999999999999E-4</c:v>
                </c:pt>
                <c:pt idx="524" formatCode="0.00E+00">
                  <c:v>3.39E-4</c:v>
                </c:pt>
                <c:pt idx="525" formatCode="0.00E+00">
                  <c:v>3.3799999999999998E-4</c:v>
                </c:pt>
                <c:pt idx="526" formatCode="0.00E+00">
                  <c:v>3.3599999999999998E-4</c:v>
                </c:pt>
                <c:pt idx="527" formatCode="0.00E+00">
                  <c:v>3.3399999999999999E-4</c:v>
                </c:pt>
                <c:pt idx="528" formatCode="0.00E+00">
                  <c:v>3.3199999999999999E-4</c:v>
                </c:pt>
                <c:pt idx="529" formatCode="0.00E+00">
                  <c:v>3.3100000000000002E-4</c:v>
                </c:pt>
                <c:pt idx="530" formatCode="0.00E+00">
                  <c:v>3.2899999999999997E-4</c:v>
                </c:pt>
                <c:pt idx="531" formatCode="0.00E+00">
                  <c:v>3.2699999999999998E-4</c:v>
                </c:pt>
                <c:pt idx="532" formatCode="0.00E+00">
                  <c:v>3.2600000000000001E-4</c:v>
                </c:pt>
                <c:pt idx="533" formatCode="0.00E+00">
                  <c:v>3.2400000000000001E-4</c:v>
                </c:pt>
                <c:pt idx="534" formatCode="0.00E+00">
                  <c:v>3.2299999999999999E-4</c:v>
                </c:pt>
                <c:pt idx="535" formatCode="0.00E+00">
                  <c:v>3.2200000000000002E-4</c:v>
                </c:pt>
                <c:pt idx="536" formatCode="0.00E+00">
                  <c:v>3.2000000000000003E-4</c:v>
                </c:pt>
                <c:pt idx="537" formatCode="0.00E+00">
                  <c:v>3.1799999999999998E-4</c:v>
                </c:pt>
                <c:pt idx="538" formatCode="0.00E+00">
                  <c:v>3.1700000000000001E-4</c:v>
                </c:pt>
                <c:pt idx="539" formatCode="0.00E+00">
                  <c:v>3.1500000000000001E-4</c:v>
                </c:pt>
                <c:pt idx="540" formatCode="0.00E+00">
                  <c:v>3.1399999999999999E-4</c:v>
                </c:pt>
                <c:pt idx="541" formatCode="0.00E+00">
                  <c:v>3.1199999999999999E-4</c:v>
                </c:pt>
                <c:pt idx="542" formatCode="0.00E+00">
                  <c:v>3.1100000000000002E-4</c:v>
                </c:pt>
                <c:pt idx="543" formatCode="0.00E+00">
                  <c:v>3.0899999999999998E-4</c:v>
                </c:pt>
                <c:pt idx="544" formatCode="0.00E+00">
                  <c:v>3.0800000000000001E-4</c:v>
                </c:pt>
                <c:pt idx="545" formatCode="0.00E+00">
                  <c:v>3.0600000000000001E-4</c:v>
                </c:pt>
                <c:pt idx="546" formatCode="0.00E+00">
                  <c:v>3.0499999999999999E-4</c:v>
                </c:pt>
                <c:pt idx="547" formatCode="0.00E+00">
                  <c:v>3.0299999999999999E-4</c:v>
                </c:pt>
                <c:pt idx="548" formatCode="0.00E+00">
                  <c:v>3.0200000000000002E-4</c:v>
                </c:pt>
                <c:pt idx="549" formatCode="0.00E+00">
                  <c:v>2.9999999999999997E-4</c:v>
                </c:pt>
                <c:pt idx="550" formatCode="0.00E+00">
                  <c:v>2.9799999999999998E-4</c:v>
                </c:pt>
                <c:pt idx="551" formatCode="0.00E+00">
                  <c:v>2.9700000000000001E-4</c:v>
                </c:pt>
                <c:pt idx="552" formatCode="0.00E+00">
                  <c:v>2.9599999999999998E-4</c:v>
                </c:pt>
                <c:pt idx="553" formatCode="0.00E+00">
                  <c:v>2.9399999999999999E-4</c:v>
                </c:pt>
                <c:pt idx="554" formatCode="0.00E+00">
                  <c:v>2.9300000000000002E-4</c:v>
                </c:pt>
                <c:pt idx="555" formatCode="0.00E+00">
                  <c:v>2.9100000000000003E-4</c:v>
                </c:pt>
                <c:pt idx="556" formatCode="0.00E+00">
                  <c:v>2.9E-4</c:v>
                </c:pt>
                <c:pt idx="557" formatCode="0.00E+00">
                  <c:v>2.8800000000000001E-4</c:v>
                </c:pt>
                <c:pt idx="558" formatCode="0.00E+00">
                  <c:v>2.8699999999999998E-4</c:v>
                </c:pt>
                <c:pt idx="559" formatCode="0.00E+00">
                  <c:v>2.8499999999999999E-4</c:v>
                </c:pt>
                <c:pt idx="560" formatCode="0.00E+00">
                  <c:v>2.8400000000000002E-4</c:v>
                </c:pt>
                <c:pt idx="561" formatCode="0.00E+00">
                  <c:v>2.8200000000000002E-4</c:v>
                </c:pt>
                <c:pt idx="562" formatCode="0.00E+00">
                  <c:v>2.81E-4</c:v>
                </c:pt>
                <c:pt idx="563" formatCode="0.00E+00">
                  <c:v>2.7999999999999998E-4</c:v>
                </c:pt>
                <c:pt idx="564" formatCode="0.00E+00">
                  <c:v>2.7799999999999998E-4</c:v>
                </c:pt>
                <c:pt idx="565" formatCode="0.00E+00">
                  <c:v>2.7700000000000001E-4</c:v>
                </c:pt>
                <c:pt idx="566" formatCode="0.00E+00">
                  <c:v>2.7500000000000002E-4</c:v>
                </c:pt>
                <c:pt idx="567" formatCode="0.00E+00">
                  <c:v>2.7399999999999999E-4</c:v>
                </c:pt>
                <c:pt idx="568" formatCode="0.00E+00">
                  <c:v>2.72E-4</c:v>
                </c:pt>
                <c:pt idx="569" formatCode="0.00E+00">
                  <c:v>2.7099999999999997E-4</c:v>
                </c:pt>
                <c:pt idx="570" formatCode="0.00E+00">
                  <c:v>2.6899999999999998E-4</c:v>
                </c:pt>
                <c:pt idx="571" formatCode="0.00E+00">
                  <c:v>2.6699999999999998E-4</c:v>
                </c:pt>
                <c:pt idx="572" formatCode="0.00E+00">
                  <c:v>2.6600000000000001E-4</c:v>
                </c:pt>
                <c:pt idx="573" formatCode="0.00E+00">
                  <c:v>2.6400000000000002E-4</c:v>
                </c:pt>
                <c:pt idx="574" formatCode="0.00E+00">
                  <c:v>2.6200000000000003E-4</c:v>
                </c:pt>
                <c:pt idx="575" formatCode="0.00E+00">
                  <c:v>2.61E-4</c:v>
                </c:pt>
                <c:pt idx="576" formatCode="0.00E+00">
                  <c:v>2.5900000000000001E-4</c:v>
                </c:pt>
                <c:pt idx="577" formatCode="0.00E+00">
                  <c:v>2.5799999999999998E-4</c:v>
                </c:pt>
                <c:pt idx="578" formatCode="0.00E+00">
                  <c:v>2.5599999999999999E-4</c:v>
                </c:pt>
                <c:pt idx="579" formatCode="0.00E+00">
                  <c:v>2.5500000000000002E-4</c:v>
                </c:pt>
                <c:pt idx="580" formatCode="0.00E+00">
                  <c:v>2.5300000000000002E-4</c:v>
                </c:pt>
                <c:pt idx="581" formatCode="0.00E+00">
                  <c:v>2.52E-4</c:v>
                </c:pt>
                <c:pt idx="582" formatCode="0.00E+00">
                  <c:v>2.5000000000000001E-4</c:v>
                </c:pt>
                <c:pt idx="583" formatCode="0.00E+00">
                  <c:v>2.4899999999999998E-4</c:v>
                </c:pt>
                <c:pt idx="584" formatCode="0.00E+00">
                  <c:v>2.4699999999999999E-4</c:v>
                </c:pt>
                <c:pt idx="585" formatCode="0.00E+00">
                  <c:v>2.4600000000000002E-4</c:v>
                </c:pt>
                <c:pt idx="586" formatCode="0.00E+00">
                  <c:v>2.4499999999999999E-4</c:v>
                </c:pt>
                <c:pt idx="587" formatCode="0.00E+00">
                  <c:v>2.43E-4</c:v>
                </c:pt>
                <c:pt idx="588" formatCode="0.00E+00">
                  <c:v>2.42E-4</c:v>
                </c:pt>
                <c:pt idx="589" formatCode="0.00E+00">
                  <c:v>2.41E-4</c:v>
                </c:pt>
                <c:pt idx="590" formatCode="0.00E+00">
                  <c:v>2.3900000000000001E-4</c:v>
                </c:pt>
                <c:pt idx="591" formatCode="0.00E+00">
                  <c:v>2.3800000000000001E-4</c:v>
                </c:pt>
                <c:pt idx="592" formatCode="0.00E+00">
                  <c:v>2.3699999999999999E-4</c:v>
                </c:pt>
                <c:pt idx="593" formatCode="0.00E+00">
                  <c:v>2.3499999999999999E-4</c:v>
                </c:pt>
                <c:pt idx="594" formatCode="0.00E+00">
                  <c:v>2.34E-4</c:v>
                </c:pt>
                <c:pt idx="595" formatCode="0.00E+00">
                  <c:v>2.32E-4</c:v>
                </c:pt>
                <c:pt idx="596" formatCode="0.00E+00">
                  <c:v>2.31E-4</c:v>
                </c:pt>
                <c:pt idx="597" formatCode="0.00E+00">
                  <c:v>2.3000000000000001E-4</c:v>
                </c:pt>
                <c:pt idx="598" formatCode="0.00E+00">
                  <c:v>2.2900000000000001E-4</c:v>
                </c:pt>
                <c:pt idx="599" formatCode="0.00E+00">
                  <c:v>2.2699999999999999E-4</c:v>
                </c:pt>
                <c:pt idx="600" formatCode="0.00E+00">
                  <c:v>2.2599999999999999E-4</c:v>
                </c:pt>
                <c:pt idx="601" formatCode="0.00E+00">
                  <c:v>2.2499999999999999E-4</c:v>
                </c:pt>
                <c:pt idx="602" formatCode="0.00E+00">
                  <c:v>2.24E-4</c:v>
                </c:pt>
                <c:pt idx="603" formatCode="0.00E+00">
                  <c:v>2.23E-4</c:v>
                </c:pt>
                <c:pt idx="604" formatCode="0.00E+00">
                  <c:v>2.2100000000000001E-4</c:v>
                </c:pt>
                <c:pt idx="605" formatCode="0.00E+00">
                  <c:v>2.2000000000000001E-4</c:v>
                </c:pt>
                <c:pt idx="606" formatCode="0.00E+00">
                  <c:v>2.1900000000000001E-4</c:v>
                </c:pt>
                <c:pt idx="607" formatCode="0.00E+00">
                  <c:v>2.1699999999999999E-4</c:v>
                </c:pt>
                <c:pt idx="608" formatCode="0.00E+00">
                  <c:v>2.1699999999999999E-4</c:v>
                </c:pt>
                <c:pt idx="609" formatCode="0.00E+00">
                  <c:v>2.1499999999999999E-4</c:v>
                </c:pt>
                <c:pt idx="610" formatCode="0.00E+00">
                  <c:v>2.14E-4</c:v>
                </c:pt>
                <c:pt idx="611" formatCode="0.00E+00">
                  <c:v>2.13E-4</c:v>
                </c:pt>
                <c:pt idx="612" formatCode="0.00E+00">
                  <c:v>2.1100000000000001E-4</c:v>
                </c:pt>
                <c:pt idx="613" formatCode="0.00E+00">
                  <c:v>2.1000000000000001E-4</c:v>
                </c:pt>
                <c:pt idx="614" formatCode="0.00E+00">
                  <c:v>2.0900000000000001E-4</c:v>
                </c:pt>
                <c:pt idx="615" formatCode="0.00E+00">
                  <c:v>2.0799999999999999E-4</c:v>
                </c:pt>
                <c:pt idx="616" formatCode="0.00E+00">
                  <c:v>2.0699999999999999E-4</c:v>
                </c:pt>
                <c:pt idx="617" formatCode="0.00E+00">
                  <c:v>2.0599999999999999E-4</c:v>
                </c:pt>
                <c:pt idx="618" formatCode="0.00E+00">
                  <c:v>2.05E-4</c:v>
                </c:pt>
                <c:pt idx="619" formatCode="0.00E+00">
                  <c:v>2.03E-4</c:v>
                </c:pt>
                <c:pt idx="620" formatCode="0.00E+00">
                  <c:v>2.02E-4</c:v>
                </c:pt>
                <c:pt idx="621" formatCode="0.00E+00">
                  <c:v>2.0100000000000001E-4</c:v>
                </c:pt>
                <c:pt idx="622" formatCode="0.00E+00">
                  <c:v>2.0000000000000001E-4</c:v>
                </c:pt>
                <c:pt idx="623" formatCode="0.00E+00">
                  <c:v>1.9900000000000001E-4</c:v>
                </c:pt>
                <c:pt idx="624" formatCode="0.00E+00">
                  <c:v>1.9799999999999999E-4</c:v>
                </c:pt>
                <c:pt idx="625" formatCode="0.00E+00">
                  <c:v>1.9599999999999999E-4</c:v>
                </c:pt>
                <c:pt idx="626" formatCode="0.00E+00">
                  <c:v>1.95E-4</c:v>
                </c:pt>
                <c:pt idx="627" formatCode="0.00E+00">
                  <c:v>1.94E-4</c:v>
                </c:pt>
                <c:pt idx="628" formatCode="0.00E+00">
                  <c:v>1.93E-4</c:v>
                </c:pt>
                <c:pt idx="629" formatCode="0.00E+00">
                  <c:v>1.92E-4</c:v>
                </c:pt>
                <c:pt idx="630" formatCode="0.00E+00">
                  <c:v>1.9100000000000001E-4</c:v>
                </c:pt>
                <c:pt idx="631" formatCode="0.00E+00">
                  <c:v>1.9000000000000001E-4</c:v>
                </c:pt>
                <c:pt idx="632" formatCode="0.00E+00">
                  <c:v>1.8900000000000001E-4</c:v>
                </c:pt>
                <c:pt idx="633" formatCode="0.00E+00">
                  <c:v>1.8799999999999999E-4</c:v>
                </c:pt>
                <c:pt idx="634" formatCode="0.00E+00">
                  <c:v>1.8599999999999999E-4</c:v>
                </c:pt>
                <c:pt idx="635" formatCode="0.00E+00">
                  <c:v>1.8599999999999999E-4</c:v>
                </c:pt>
                <c:pt idx="636" formatCode="0.00E+00">
                  <c:v>1.84E-4</c:v>
                </c:pt>
                <c:pt idx="637" formatCode="0.00E+00">
                  <c:v>1.83E-4</c:v>
                </c:pt>
                <c:pt idx="638" formatCode="0.00E+00">
                  <c:v>1.8200000000000001E-4</c:v>
                </c:pt>
                <c:pt idx="639" formatCode="0.00E+00">
                  <c:v>1.8100000000000001E-4</c:v>
                </c:pt>
                <c:pt idx="640" formatCode="0.00E+00">
                  <c:v>1.8000000000000001E-4</c:v>
                </c:pt>
                <c:pt idx="641" formatCode="0.00E+00">
                  <c:v>1.7899999999999999E-4</c:v>
                </c:pt>
                <c:pt idx="642" formatCode="0.00E+00">
                  <c:v>1.7799999999999999E-4</c:v>
                </c:pt>
                <c:pt idx="643" formatCode="0.00E+00">
                  <c:v>1.7799999999999999E-4</c:v>
                </c:pt>
                <c:pt idx="644" formatCode="0.00E+00">
                  <c:v>1.76E-4</c:v>
                </c:pt>
                <c:pt idx="645" formatCode="0.00E+00">
                  <c:v>1.75E-4</c:v>
                </c:pt>
                <c:pt idx="646" formatCode="0.00E+00">
                  <c:v>1.74E-4</c:v>
                </c:pt>
                <c:pt idx="647" formatCode="0.00E+00">
                  <c:v>1.73E-4</c:v>
                </c:pt>
                <c:pt idx="648" formatCode="0.00E+00">
                  <c:v>1.7200000000000001E-4</c:v>
                </c:pt>
                <c:pt idx="649" formatCode="0.00E+00">
                  <c:v>1.7100000000000001E-4</c:v>
                </c:pt>
                <c:pt idx="650" formatCode="0.00E+00">
                  <c:v>1.7000000000000001E-4</c:v>
                </c:pt>
                <c:pt idx="651" formatCode="0.00E+00">
                  <c:v>1.6899999999999999E-4</c:v>
                </c:pt>
                <c:pt idx="652" formatCode="0.00E+00">
                  <c:v>1.6799999999999999E-4</c:v>
                </c:pt>
                <c:pt idx="653" formatCode="0.00E+00">
                  <c:v>1.6699999999999999E-4</c:v>
                </c:pt>
                <c:pt idx="654" formatCode="0.00E+00">
                  <c:v>1.66E-4</c:v>
                </c:pt>
                <c:pt idx="655" formatCode="0.00E+00">
                  <c:v>1.65E-4</c:v>
                </c:pt>
                <c:pt idx="656" formatCode="0.00E+00">
                  <c:v>1.64E-4</c:v>
                </c:pt>
                <c:pt idx="657" formatCode="0.00E+00">
                  <c:v>1.63E-4</c:v>
                </c:pt>
                <c:pt idx="658" formatCode="0.00E+00">
                  <c:v>1.6200000000000001E-4</c:v>
                </c:pt>
                <c:pt idx="659" formatCode="0.00E+00">
                  <c:v>1.6100000000000001E-4</c:v>
                </c:pt>
                <c:pt idx="660" formatCode="0.00E+00">
                  <c:v>1.6000000000000001E-4</c:v>
                </c:pt>
                <c:pt idx="661" formatCode="0.00E+00">
                  <c:v>1.5899999999999999E-4</c:v>
                </c:pt>
                <c:pt idx="662" formatCode="0.00E+00">
                  <c:v>1.5799999999999999E-4</c:v>
                </c:pt>
                <c:pt idx="663" formatCode="0.00E+00">
                  <c:v>1.5699999999999999E-4</c:v>
                </c:pt>
                <c:pt idx="664" formatCode="0.00E+00">
                  <c:v>1.56E-4</c:v>
                </c:pt>
                <c:pt idx="665" formatCode="0.00E+00">
                  <c:v>1.56E-4</c:v>
                </c:pt>
                <c:pt idx="666" formatCode="0.00E+00">
                  <c:v>1.55E-4</c:v>
                </c:pt>
                <c:pt idx="667" formatCode="0.00E+00">
                  <c:v>1.54E-4</c:v>
                </c:pt>
                <c:pt idx="668" formatCode="0.00E+00">
                  <c:v>1.5300000000000001E-4</c:v>
                </c:pt>
                <c:pt idx="669" formatCode="0.00E+00">
                  <c:v>1.5200000000000001E-4</c:v>
                </c:pt>
                <c:pt idx="670" formatCode="0.00E+00">
                  <c:v>1.5100000000000001E-4</c:v>
                </c:pt>
                <c:pt idx="671" formatCode="0.00E+00">
                  <c:v>1.4999999999999999E-4</c:v>
                </c:pt>
                <c:pt idx="672" formatCode="0.00E+00">
                  <c:v>1.4899999999999999E-4</c:v>
                </c:pt>
                <c:pt idx="673" formatCode="0.00E+00">
                  <c:v>1.4799999999999999E-4</c:v>
                </c:pt>
                <c:pt idx="674" formatCode="0.00E+00">
                  <c:v>1.47E-4</c:v>
                </c:pt>
                <c:pt idx="675" formatCode="0.00E+00">
                  <c:v>1.47E-4</c:v>
                </c:pt>
                <c:pt idx="676" formatCode="0.00E+00">
                  <c:v>1.46E-4</c:v>
                </c:pt>
                <c:pt idx="677" formatCode="0.00E+00">
                  <c:v>1.45E-4</c:v>
                </c:pt>
                <c:pt idx="678" formatCode="0.00E+00">
                  <c:v>1.44E-4</c:v>
                </c:pt>
                <c:pt idx="679" formatCode="0.00E+00">
                  <c:v>1.4300000000000001E-4</c:v>
                </c:pt>
                <c:pt idx="680" formatCode="0.00E+00">
                  <c:v>1.4200000000000001E-4</c:v>
                </c:pt>
                <c:pt idx="681" formatCode="0.00E+00">
                  <c:v>1.4100000000000001E-4</c:v>
                </c:pt>
                <c:pt idx="682" formatCode="0.00E+00">
                  <c:v>1.4100000000000001E-4</c:v>
                </c:pt>
                <c:pt idx="683" formatCode="0.00E+00">
                  <c:v>1.3999999999999999E-4</c:v>
                </c:pt>
                <c:pt idx="684" formatCode="0.00E+00">
                  <c:v>1.3899999999999999E-4</c:v>
                </c:pt>
                <c:pt idx="685" formatCode="0.00E+00">
                  <c:v>1.3799999999999999E-4</c:v>
                </c:pt>
                <c:pt idx="686" formatCode="0.00E+00">
                  <c:v>1.37E-4</c:v>
                </c:pt>
                <c:pt idx="687" formatCode="0.00E+00">
                  <c:v>1.36E-4</c:v>
                </c:pt>
                <c:pt idx="688" formatCode="0.00E+00">
                  <c:v>1.36E-4</c:v>
                </c:pt>
                <c:pt idx="689" formatCode="0.00E+00">
                  <c:v>1.35E-4</c:v>
                </c:pt>
                <c:pt idx="690" formatCode="0.00E+00">
                  <c:v>1.34E-4</c:v>
                </c:pt>
                <c:pt idx="691" formatCode="0.00E+00">
                  <c:v>1.3300000000000001E-4</c:v>
                </c:pt>
                <c:pt idx="692" formatCode="0.00E+00">
                  <c:v>1.3200000000000001E-4</c:v>
                </c:pt>
                <c:pt idx="693" formatCode="0.00E+00">
                  <c:v>1.3100000000000001E-4</c:v>
                </c:pt>
                <c:pt idx="694" formatCode="0.00E+00">
                  <c:v>1.2999999999999999E-4</c:v>
                </c:pt>
                <c:pt idx="695" formatCode="0.00E+00">
                  <c:v>1.2899999999999999E-4</c:v>
                </c:pt>
                <c:pt idx="696" formatCode="0.00E+00">
                  <c:v>1.2899999999999999E-4</c:v>
                </c:pt>
                <c:pt idx="697" formatCode="0.00E+00">
                  <c:v>1.2799999999999999E-4</c:v>
                </c:pt>
                <c:pt idx="698" formatCode="0.00E+00">
                  <c:v>1.27E-4</c:v>
                </c:pt>
                <c:pt idx="699" formatCode="0.00E+00">
                  <c:v>1.27E-4</c:v>
                </c:pt>
                <c:pt idx="700" formatCode="0.00E+00">
                  <c:v>1.26E-4</c:v>
                </c:pt>
                <c:pt idx="701" formatCode="0.00E+00">
                  <c:v>1.25E-4</c:v>
                </c:pt>
                <c:pt idx="702" formatCode="0.00E+00">
                  <c:v>1.2400000000000001E-4</c:v>
                </c:pt>
                <c:pt idx="703" formatCode="0.00E+00">
                  <c:v>1.2400000000000001E-4</c:v>
                </c:pt>
                <c:pt idx="704" formatCode="0.00E+00">
                  <c:v>1.2300000000000001E-4</c:v>
                </c:pt>
                <c:pt idx="705" formatCode="0.00E+00">
                  <c:v>1.22E-4</c:v>
                </c:pt>
                <c:pt idx="706" formatCode="0.00E+00">
                  <c:v>1.21E-4</c:v>
                </c:pt>
                <c:pt idx="707" formatCode="0.00E+00">
                  <c:v>1.21E-4</c:v>
                </c:pt>
                <c:pt idx="708" formatCode="0.00E+00">
                  <c:v>1.2E-4</c:v>
                </c:pt>
                <c:pt idx="709" formatCode="0.00E+00">
                  <c:v>1.1900000000000001E-4</c:v>
                </c:pt>
                <c:pt idx="710" formatCode="0.00E+00">
                  <c:v>1.18E-4</c:v>
                </c:pt>
                <c:pt idx="711" formatCode="0.00E+00">
                  <c:v>1.18E-4</c:v>
                </c:pt>
                <c:pt idx="712" formatCode="0.00E+00">
                  <c:v>1.17E-4</c:v>
                </c:pt>
                <c:pt idx="713" formatCode="0.00E+00">
                  <c:v>1.16E-4</c:v>
                </c:pt>
                <c:pt idx="714" formatCode="0.00E+00">
                  <c:v>1.15E-4</c:v>
                </c:pt>
                <c:pt idx="715" formatCode="0.00E+00">
                  <c:v>1.1400000000000001E-4</c:v>
                </c:pt>
                <c:pt idx="716" formatCode="0.00E+00">
                  <c:v>1.1400000000000001E-4</c:v>
                </c:pt>
                <c:pt idx="717" formatCode="0.00E+00">
                  <c:v>1.13E-4</c:v>
                </c:pt>
                <c:pt idx="718" formatCode="0.00E+00">
                  <c:v>1.12E-4</c:v>
                </c:pt>
                <c:pt idx="719" formatCode="0.00E+00">
                  <c:v>1.12E-4</c:v>
                </c:pt>
                <c:pt idx="720" formatCode="0.00E+00">
                  <c:v>1.11E-4</c:v>
                </c:pt>
                <c:pt idx="721" formatCode="0.00E+00">
                  <c:v>1.1E-4</c:v>
                </c:pt>
                <c:pt idx="722" formatCode="0.00E+00">
                  <c:v>1.0900000000000001E-4</c:v>
                </c:pt>
                <c:pt idx="723" formatCode="0.00E+00">
                  <c:v>1.08E-4</c:v>
                </c:pt>
                <c:pt idx="724" formatCode="0.00E+00">
                  <c:v>1.08E-4</c:v>
                </c:pt>
                <c:pt idx="725" formatCode="0.00E+00">
                  <c:v>1.07E-4</c:v>
                </c:pt>
                <c:pt idx="726" formatCode="0.00E+00">
                  <c:v>1.07E-4</c:v>
                </c:pt>
                <c:pt idx="727" formatCode="0.00E+00">
                  <c:v>1.06E-4</c:v>
                </c:pt>
                <c:pt idx="728" formatCode="0.00E+00">
                  <c:v>1.05E-4</c:v>
                </c:pt>
                <c:pt idx="729" formatCode="0.00E+00">
                  <c:v>1.05E-4</c:v>
                </c:pt>
                <c:pt idx="730" formatCode="0.00E+00">
                  <c:v>1.0399999999999999E-4</c:v>
                </c:pt>
                <c:pt idx="731" formatCode="0.00E+00">
                  <c:v>1.03E-4</c:v>
                </c:pt>
                <c:pt idx="732" formatCode="0.00E+00">
                  <c:v>1.02E-4</c:v>
                </c:pt>
                <c:pt idx="733" formatCode="0.00E+00">
                  <c:v>1.02E-4</c:v>
                </c:pt>
                <c:pt idx="734" formatCode="0.00E+00">
                  <c:v>1.01E-4</c:v>
                </c:pt>
                <c:pt idx="735" formatCode="0.00E+00">
                  <c:v>1E-4</c:v>
                </c:pt>
                <c:pt idx="736" formatCode="0.00E+00">
                  <c:v>9.9599999999999995E-5</c:v>
                </c:pt>
                <c:pt idx="737" formatCode="0.00E+00">
                  <c:v>9.9199999999999999E-5</c:v>
                </c:pt>
                <c:pt idx="738" formatCode="0.00E+00">
                  <c:v>9.8499999999999995E-5</c:v>
                </c:pt>
                <c:pt idx="739" formatCode="0.00E+00">
                  <c:v>9.7800000000000006E-5</c:v>
                </c:pt>
                <c:pt idx="740" formatCode="0.00E+00">
                  <c:v>9.7100000000000002E-5</c:v>
                </c:pt>
                <c:pt idx="741" formatCode="0.00E+00">
                  <c:v>9.6500000000000001E-5</c:v>
                </c:pt>
                <c:pt idx="742" formatCode="0.00E+00">
                  <c:v>9.59E-5</c:v>
                </c:pt>
                <c:pt idx="743" formatCode="0.00E+00">
                  <c:v>9.5199999999999997E-5</c:v>
                </c:pt>
                <c:pt idx="744" formatCode="0.00E+00">
                  <c:v>9.4500000000000007E-5</c:v>
                </c:pt>
                <c:pt idx="745" formatCode="0.00E+00">
                  <c:v>9.3800000000000003E-5</c:v>
                </c:pt>
                <c:pt idx="746" formatCode="0.00E+00">
                  <c:v>9.31E-5</c:v>
                </c:pt>
                <c:pt idx="747" formatCode="0.00E+00">
                  <c:v>9.2800000000000006E-5</c:v>
                </c:pt>
                <c:pt idx="748" formatCode="0.00E+00">
                  <c:v>9.2E-5</c:v>
                </c:pt>
                <c:pt idx="749" formatCode="0.00E+00">
                  <c:v>9.1100000000000005E-5</c:v>
                </c:pt>
                <c:pt idx="750" formatCode="0.00E+00">
                  <c:v>9.0699999999999996E-5</c:v>
                </c:pt>
                <c:pt idx="751" formatCode="0.00E+00">
                  <c:v>9.0099999999999995E-5</c:v>
                </c:pt>
                <c:pt idx="752" formatCode="0.00E+00">
                  <c:v>8.9499999999999994E-5</c:v>
                </c:pt>
                <c:pt idx="753" formatCode="0.00E+00">
                  <c:v>8.8900000000000006E-5</c:v>
                </c:pt>
                <c:pt idx="754" formatCode="0.00E+00">
                  <c:v>8.8300000000000005E-5</c:v>
                </c:pt>
                <c:pt idx="755" formatCode="0.00E+00">
                  <c:v>8.7700000000000004E-5</c:v>
                </c:pt>
                <c:pt idx="756" formatCode="0.00E+00">
                  <c:v>8.7000000000000001E-5</c:v>
                </c:pt>
                <c:pt idx="757" formatCode="0.00E+00">
                  <c:v>8.6600000000000004E-5</c:v>
                </c:pt>
                <c:pt idx="758" formatCode="0.00E+00">
                  <c:v>8.5799999999999998E-5</c:v>
                </c:pt>
                <c:pt idx="759" formatCode="0.00E+00">
                  <c:v>8.5099999999999995E-5</c:v>
                </c:pt>
                <c:pt idx="760" formatCode="0.00E+00">
                  <c:v>8.4800000000000001E-5</c:v>
                </c:pt>
                <c:pt idx="761" formatCode="0.00E+00">
                  <c:v>8.4099999999999998E-5</c:v>
                </c:pt>
                <c:pt idx="762" formatCode="0.00E+00">
                  <c:v>8.3499999999999997E-5</c:v>
                </c:pt>
                <c:pt idx="763" formatCode="0.00E+00">
                  <c:v>8.2799999999999993E-5</c:v>
                </c:pt>
                <c:pt idx="764" formatCode="0.00E+00">
                  <c:v>8.2200000000000006E-5</c:v>
                </c:pt>
                <c:pt idx="765" formatCode="0.00E+00">
                  <c:v>8.1799999999999996E-5</c:v>
                </c:pt>
                <c:pt idx="766" formatCode="0.00E+00">
                  <c:v>8.1100000000000006E-5</c:v>
                </c:pt>
                <c:pt idx="767" formatCode="0.00E+00">
                  <c:v>8.0500000000000005E-5</c:v>
                </c:pt>
                <c:pt idx="768" formatCode="0.00E+00">
                  <c:v>7.9900000000000004E-5</c:v>
                </c:pt>
                <c:pt idx="769" formatCode="0.00E+00">
                  <c:v>7.9400000000000006E-5</c:v>
                </c:pt>
                <c:pt idx="770" formatCode="0.00E+00">
                  <c:v>7.8700000000000002E-5</c:v>
                </c:pt>
                <c:pt idx="771" formatCode="0.00E+00">
                  <c:v>7.7999999999999999E-5</c:v>
                </c:pt>
                <c:pt idx="772" formatCode="0.00E+00">
                  <c:v>7.7600000000000002E-5</c:v>
                </c:pt>
                <c:pt idx="773" formatCode="0.00E+00">
                  <c:v>7.6899999999999999E-5</c:v>
                </c:pt>
                <c:pt idx="774" formatCode="0.00E+00">
                  <c:v>7.64E-5</c:v>
                </c:pt>
                <c:pt idx="775" formatCode="0.00E+00">
                  <c:v>7.6199999999999995E-5</c:v>
                </c:pt>
                <c:pt idx="776" formatCode="0.00E+00">
                  <c:v>7.5400000000000003E-5</c:v>
                </c:pt>
                <c:pt idx="777" formatCode="0.00E+00">
                  <c:v>7.4800000000000002E-5</c:v>
                </c:pt>
                <c:pt idx="778" formatCode="0.00E+00">
                  <c:v>7.4300000000000004E-5</c:v>
                </c:pt>
                <c:pt idx="779" formatCode="0.00E+00">
                  <c:v>7.3700000000000002E-5</c:v>
                </c:pt>
                <c:pt idx="780" formatCode="0.00E+00">
                  <c:v>7.3200000000000004E-5</c:v>
                </c:pt>
                <c:pt idx="781" formatCode="0.00E+00">
                  <c:v>7.2799999999999994E-5</c:v>
                </c:pt>
                <c:pt idx="782" formatCode="0.00E+00">
                  <c:v>7.2200000000000007E-5</c:v>
                </c:pt>
                <c:pt idx="783" formatCode="0.00E+00">
                  <c:v>7.1600000000000006E-5</c:v>
                </c:pt>
                <c:pt idx="784" formatCode="0.00E+00">
                  <c:v>7.1199999999999996E-5</c:v>
                </c:pt>
                <c:pt idx="785" formatCode="0.00E+00">
                  <c:v>7.0599999999999995E-5</c:v>
                </c:pt>
                <c:pt idx="786" formatCode="0.00E+00">
                  <c:v>6.9999999999999994E-5</c:v>
                </c:pt>
                <c:pt idx="787" formatCode="0.00E+00">
                  <c:v>6.9599999999999998E-5</c:v>
                </c:pt>
                <c:pt idx="788" formatCode="0.00E+00">
                  <c:v>6.9099999999999999E-5</c:v>
                </c:pt>
                <c:pt idx="789" formatCode="0.00E+00">
                  <c:v>6.8300000000000007E-5</c:v>
                </c:pt>
                <c:pt idx="790" formatCode="0.00E+00">
                  <c:v>6.7999999999999999E-5</c:v>
                </c:pt>
                <c:pt idx="791" formatCode="0.00E+00">
                  <c:v>6.7700000000000006E-5</c:v>
                </c:pt>
                <c:pt idx="792" formatCode="0.00E+00">
                  <c:v>6.7000000000000002E-5</c:v>
                </c:pt>
                <c:pt idx="793" formatCode="0.00E+00">
                  <c:v>6.6600000000000006E-5</c:v>
                </c:pt>
                <c:pt idx="794" formatCode="0.00E+00">
                  <c:v>6.6000000000000005E-5</c:v>
                </c:pt>
                <c:pt idx="795" formatCode="0.00E+00">
                  <c:v>6.5400000000000004E-5</c:v>
                </c:pt>
                <c:pt idx="796" formatCode="0.00E+00">
                  <c:v>6.4800000000000003E-5</c:v>
                </c:pt>
                <c:pt idx="797" formatCode="0.00E+00">
                  <c:v>6.4200000000000002E-5</c:v>
                </c:pt>
                <c:pt idx="798" formatCode="0.00E+00">
                  <c:v>6.3800000000000006E-5</c:v>
                </c:pt>
                <c:pt idx="799" formatCode="0.00E+00">
                  <c:v>6.3299999999999994E-5</c:v>
                </c:pt>
                <c:pt idx="800" formatCode="0.00E+00">
                  <c:v>6.3E-5</c:v>
                </c:pt>
                <c:pt idx="801" formatCode="0.00E+00">
                  <c:v>6.2399999999999999E-5</c:v>
                </c:pt>
                <c:pt idx="802" formatCode="0.00E+00">
                  <c:v>6.19E-5</c:v>
                </c:pt>
                <c:pt idx="803" formatCode="0.00E+00">
                  <c:v>6.1600000000000007E-5</c:v>
                </c:pt>
                <c:pt idx="804" formatCode="0.00E+00">
                  <c:v>6.0999999999999999E-5</c:v>
                </c:pt>
                <c:pt idx="805" formatCode="0.00E+00">
                  <c:v>6.0600000000000003E-5</c:v>
                </c:pt>
                <c:pt idx="806" formatCode="0.00E+00">
                  <c:v>6.02E-5</c:v>
                </c:pt>
                <c:pt idx="807" formatCode="0.00E+00">
                  <c:v>5.9599999999999999E-5</c:v>
                </c:pt>
                <c:pt idx="808" formatCode="0.00E+00">
                  <c:v>5.9200000000000002E-5</c:v>
                </c:pt>
                <c:pt idx="809" formatCode="0.00E+00">
                  <c:v>5.8699999999999997E-5</c:v>
                </c:pt>
                <c:pt idx="810" formatCode="0.00E+00">
                  <c:v>5.8100000000000003E-5</c:v>
                </c:pt>
                <c:pt idx="811" formatCode="0.00E+00">
                  <c:v>5.7599999999999997E-5</c:v>
                </c:pt>
                <c:pt idx="812" formatCode="0.00E+00">
                  <c:v>5.7299999999999997E-5</c:v>
                </c:pt>
                <c:pt idx="813" formatCode="0.00E+00">
                  <c:v>5.66E-5</c:v>
                </c:pt>
                <c:pt idx="814" formatCode="0.00E+00">
                  <c:v>5.6199999999999997E-5</c:v>
                </c:pt>
                <c:pt idx="815" formatCode="0.00E+00">
                  <c:v>5.5899999999999997E-5</c:v>
                </c:pt>
                <c:pt idx="816" formatCode="0.00E+00">
                  <c:v>5.5399999999999998E-5</c:v>
                </c:pt>
                <c:pt idx="817" formatCode="0.00E+00">
                  <c:v>5.49E-5</c:v>
                </c:pt>
                <c:pt idx="818" formatCode="0.00E+00">
                  <c:v>5.4400000000000001E-5</c:v>
                </c:pt>
                <c:pt idx="819" formatCode="0.00E+00">
                  <c:v>5.3900000000000002E-5</c:v>
                </c:pt>
                <c:pt idx="820" formatCode="0.00E+00">
                  <c:v>5.3300000000000001E-5</c:v>
                </c:pt>
                <c:pt idx="821" formatCode="0.00E+00">
                  <c:v>5.3000000000000001E-5</c:v>
                </c:pt>
                <c:pt idx="822" formatCode="0.00E+00">
                  <c:v>5.27E-5</c:v>
                </c:pt>
                <c:pt idx="823" formatCode="0.00E+00">
                  <c:v>5.24E-5</c:v>
                </c:pt>
                <c:pt idx="824" formatCode="0.00E+00">
                  <c:v>5.1700000000000003E-5</c:v>
                </c:pt>
                <c:pt idx="825" formatCode="0.00E+00">
                  <c:v>5.13E-5</c:v>
                </c:pt>
                <c:pt idx="826" formatCode="0.00E+00">
                  <c:v>5.1100000000000002E-5</c:v>
                </c:pt>
                <c:pt idx="827" formatCode="0.00E+00">
                  <c:v>5.0399999999999999E-5</c:v>
                </c:pt>
                <c:pt idx="828" formatCode="0.00E+00">
                  <c:v>5.0000000000000002E-5</c:v>
                </c:pt>
                <c:pt idx="829" formatCode="0.00E+00">
                  <c:v>4.9599999999999999E-5</c:v>
                </c:pt>
                <c:pt idx="830" formatCode="0.00E+00">
                  <c:v>4.9200000000000003E-5</c:v>
                </c:pt>
                <c:pt idx="831" formatCode="0.00E+00">
                  <c:v>4.88E-5</c:v>
                </c:pt>
                <c:pt idx="832" formatCode="0.00E+00">
                  <c:v>4.8300000000000002E-5</c:v>
                </c:pt>
                <c:pt idx="833" formatCode="0.00E+00">
                  <c:v>4.8099999999999997E-5</c:v>
                </c:pt>
                <c:pt idx="834" formatCode="0.00E+00">
                  <c:v>4.7500000000000003E-5</c:v>
                </c:pt>
                <c:pt idx="835" formatCode="0.00E+00">
                  <c:v>4.6999999999999997E-5</c:v>
                </c:pt>
                <c:pt idx="836" formatCode="0.00E+00">
                  <c:v>4.6799999999999999E-5</c:v>
                </c:pt>
                <c:pt idx="837" formatCode="0.00E+00">
                  <c:v>4.6300000000000001E-5</c:v>
                </c:pt>
                <c:pt idx="838" formatCode="0.00E+00">
                  <c:v>4.5599999999999997E-5</c:v>
                </c:pt>
                <c:pt idx="839" formatCode="0.00E+00">
                  <c:v>4.5399999999999999E-5</c:v>
                </c:pt>
                <c:pt idx="840" formatCode="0.00E+00">
                  <c:v>4.5200000000000001E-5</c:v>
                </c:pt>
                <c:pt idx="841" formatCode="0.00E+00">
                  <c:v>4.4499999999999997E-5</c:v>
                </c:pt>
                <c:pt idx="842" formatCode="0.00E+00">
                  <c:v>4.4100000000000001E-5</c:v>
                </c:pt>
                <c:pt idx="843" formatCode="0.00E+00">
                  <c:v>4.3600000000000003E-5</c:v>
                </c:pt>
                <c:pt idx="844" formatCode="0.00E+00">
                  <c:v>4.32E-5</c:v>
                </c:pt>
                <c:pt idx="845" formatCode="0.00E+00">
                  <c:v>4.2700000000000001E-5</c:v>
                </c:pt>
                <c:pt idx="846" formatCode="0.00E+00">
                  <c:v>4.2500000000000003E-5</c:v>
                </c:pt>
                <c:pt idx="847" formatCode="0.00E+00">
                  <c:v>4.21E-5</c:v>
                </c:pt>
                <c:pt idx="848" formatCode="0.00E+00">
                  <c:v>4.1499999999999999E-5</c:v>
                </c:pt>
                <c:pt idx="849" formatCode="0.00E+00">
                  <c:v>4.1199999999999999E-5</c:v>
                </c:pt>
                <c:pt idx="850" formatCode="0.00E+00">
                  <c:v>4.0899999999999998E-5</c:v>
                </c:pt>
                <c:pt idx="851" formatCode="0.00E+00">
                  <c:v>4.0800000000000002E-5</c:v>
                </c:pt>
                <c:pt idx="852" formatCode="0.00E+00">
                  <c:v>4.0099999999999999E-5</c:v>
                </c:pt>
                <c:pt idx="853" formatCode="0.00E+00">
                  <c:v>3.9700000000000003E-5</c:v>
                </c:pt>
                <c:pt idx="854" formatCode="0.00E+00">
                  <c:v>3.96E-5</c:v>
                </c:pt>
                <c:pt idx="855" formatCode="0.00E+00">
                  <c:v>3.8899999999999997E-5</c:v>
                </c:pt>
                <c:pt idx="856" formatCode="0.00E+00">
                  <c:v>3.8500000000000001E-5</c:v>
                </c:pt>
                <c:pt idx="857" formatCode="0.00E+00">
                  <c:v>3.8300000000000003E-5</c:v>
                </c:pt>
                <c:pt idx="858" formatCode="0.00E+00">
                  <c:v>3.79E-5</c:v>
                </c:pt>
                <c:pt idx="859" formatCode="0.00E+00">
                  <c:v>3.7499999999999997E-5</c:v>
                </c:pt>
                <c:pt idx="860" formatCode="0.00E+00">
                  <c:v>3.7100000000000001E-5</c:v>
                </c:pt>
                <c:pt idx="861" formatCode="0.00E+00">
                  <c:v>3.6699999999999998E-5</c:v>
                </c:pt>
                <c:pt idx="862" formatCode="0.00E+00">
                  <c:v>3.65E-5</c:v>
                </c:pt>
                <c:pt idx="863" formatCode="0.00E+00">
                  <c:v>3.6000000000000001E-5</c:v>
                </c:pt>
                <c:pt idx="864" formatCode="0.00E+00">
                  <c:v>3.5599999999999998E-5</c:v>
                </c:pt>
                <c:pt idx="865" formatCode="0.00E+00">
                  <c:v>3.5500000000000002E-5</c:v>
                </c:pt>
                <c:pt idx="866" formatCode="0.00E+00">
                  <c:v>3.4700000000000003E-5</c:v>
                </c:pt>
                <c:pt idx="867" formatCode="0.00E+00">
                  <c:v>3.4499999999999998E-5</c:v>
                </c:pt>
                <c:pt idx="868" formatCode="0.00E+00">
                  <c:v>3.4100000000000002E-5</c:v>
                </c:pt>
                <c:pt idx="869" formatCode="0.00E+00">
                  <c:v>3.3599999999999997E-5</c:v>
                </c:pt>
                <c:pt idx="870" formatCode="0.00E+00">
                  <c:v>3.3399999999999999E-5</c:v>
                </c:pt>
                <c:pt idx="871" formatCode="0.00E+00">
                  <c:v>3.3200000000000001E-5</c:v>
                </c:pt>
                <c:pt idx="872" formatCode="0.00E+00">
                  <c:v>3.29E-5</c:v>
                </c:pt>
                <c:pt idx="873" formatCode="0.00E+00">
                  <c:v>3.2400000000000001E-5</c:v>
                </c:pt>
                <c:pt idx="874" formatCode="0.00E+00">
                  <c:v>3.2100000000000001E-5</c:v>
                </c:pt>
                <c:pt idx="875" formatCode="0.00E+00">
                  <c:v>3.1699999999999998E-5</c:v>
                </c:pt>
                <c:pt idx="876" formatCode="0.00E+00">
                  <c:v>3.1399999999999998E-5</c:v>
                </c:pt>
                <c:pt idx="877" formatCode="0.00E+00">
                  <c:v>3.1000000000000001E-5</c:v>
                </c:pt>
                <c:pt idx="878" formatCode="0.00E+00">
                  <c:v>3.0499999999999999E-5</c:v>
                </c:pt>
                <c:pt idx="879" formatCode="0.00E+00">
                  <c:v>3.0300000000000001E-5</c:v>
                </c:pt>
                <c:pt idx="880" formatCode="0.00E+00">
                  <c:v>3.01E-5</c:v>
                </c:pt>
                <c:pt idx="881" formatCode="0.00E+00">
                  <c:v>2.97E-5</c:v>
                </c:pt>
                <c:pt idx="882" formatCode="0.00E+00">
                  <c:v>2.94E-5</c:v>
                </c:pt>
                <c:pt idx="883" formatCode="0.00E+00">
                  <c:v>2.9099999999999999E-5</c:v>
                </c:pt>
                <c:pt idx="884" formatCode="0.00E+00">
                  <c:v>2.8600000000000001E-5</c:v>
                </c:pt>
                <c:pt idx="885" formatCode="0.00E+00">
                  <c:v>2.8099999999999999E-5</c:v>
                </c:pt>
                <c:pt idx="886" formatCode="0.00E+00">
                  <c:v>2.7900000000000001E-5</c:v>
                </c:pt>
                <c:pt idx="887" formatCode="0.00E+00">
                  <c:v>2.7699999999999999E-5</c:v>
                </c:pt>
                <c:pt idx="888" formatCode="0.00E+00">
                  <c:v>2.72E-5</c:v>
                </c:pt>
                <c:pt idx="889" formatCode="0.00E+00">
                  <c:v>2.6800000000000001E-5</c:v>
                </c:pt>
                <c:pt idx="890" formatCode="0.00E+00">
                  <c:v>2.6800000000000001E-5</c:v>
                </c:pt>
                <c:pt idx="891" formatCode="0.00E+00">
                  <c:v>2.6400000000000001E-5</c:v>
                </c:pt>
                <c:pt idx="892" formatCode="0.00E+00">
                  <c:v>2.5999999999999998E-5</c:v>
                </c:pt>
                <c:pt idx="893" formatCode="0.00E+00">
                  <c:v>2.58E-5</c:v>
                </c:pt>
                <c:pt idx="894" formatCode="0.00E+00">
                  <c:v>2.55E-5</c:v>
                </c:pt>
                <c:pt idx="895" formatCode="0.00E+00">
                  <c:v>2.4899999999999999E-5</c:v>
                </c:pt>
                <c:pt idx="896" formatCode="0.00E+00">
                  <c:v>2.4700000000000001E-5</c:v>
                </c:pt>
                <c:pt idx="897" formatCode="0.00E+00">
                  <c:v>2.44E-5</c:v>
                </c:pt>
                <c:pt idx="898" formatCode="0.00E+00">
                  <c:v>2.4000000000000001E-5</c:v>
                </c:pt>
                <c:pt idx="899" formatCode="0.00E+00">
                  <c:v>2.37E-5</c:v>
                </c:pt>
                <c:pt idx="900" formatCode="0.00E+00">
                  <c:v>2.3300000000000001E-5</c:v>
                </c:pt>
                <c:pt idx="901" formatCode="0.00E+00">
                  <c:v>2.3099999999999999E-5</c:v>
                </c:pt>
                <c:pt idx="902" formatCode="0.00E+00">
                  <c:v>2.3E-5</c:v>
                </c:pt>
                <c:pt idx="903" formatCode="0.00E+00">
                  <c:v>2.27E-5</c:v>
                </c:pt>
                <c:pt idx="904" formatCode="0.00E+00">
                  <c:v>2.23E-5</c:v>
                </c:pt>
                <c:pt idx="905" formatCode="0.00E+00">
                  <c:v>2.2099999999999998E-5</c:v>
                </c:pt>
                <c:pt idx="906" formatCode="0.00E+00">
                  <c:v>2.1800000000000001E-5</c:v>
                </c:pt>
                <c:pt idx="907" formatCode="0.00E+00">
                  <c:v>2.1500000000000001E-5</c:v>
                </c:pt>
                <c:pt idx="908" formatCode="0.00E+00">
                  <c:v>2.12E-5</c:v>
                </c:pt>
                <c:pt idx="909" formatCode="0.00E+00">
                  <c:v>2.0800000000000001E-5</c:v>
                </c:pt>
                <c:pt idx="910" formatCode="0.00E+00">
                  <c:v>2.0599999999999999E-5</c:v>
                </c:pt>
                <c:pt idx="911" formatCode="0.00E+00">
                  <c:v>2.0299999999999999E-5</c:v>
                </c:pt>
                <c:pt idx="912" formatCode="0.00E+00">
                  <c:v>1.9899999999999999E-5</c:v>
                </c:pt>
                <c:pt idx="913" formatCode="0.00E+00">
                  <c:v>1.9700000000000001E-5</c:v>
                </c:pt>
                <c:pt idx="914" formatCode="0.00E+00">
                  <c:v>1.95E-5</c:v>
                </c:pt>
                <c:pt idx="915" formatCode="0.00E+00">
                  <c:v>1.91E-5</c:v>
                </c:pt>
                <c:pt idx="916" formatCode="0.00E+00">
                  <c:v>1.8899999999999999E-5</c:v>
                </c:pt>
                <c:pt idx="917" formatCode="0.00E+00">
                  <c:v>1.84E-5</c:v>
                </c:pt>
                <c:pt idx="918" formatCode="0.00E+00">
                  <c:v>1.8099999999999999E-5</c:v>
                </c:pt>
                <c:pt idx="919" formatCode="0.00E+00">
                  <c:v>1.7900000000000001E-5</c:v>
                </c:pt>
                <c:pt idx="920" formatCode="0.00E+00">
                  <c:v>1.7399999999999999E-5</c:v>
                </c:pt>
                <c:pt idx="921" formatCode="0.00E+00">
                  <c:v>1.7399999999999999E-5</c:v>
                </c:pt>
                <c:pt idx="922" formatCode="0.00E+00">
                  <c:v>1.73E-5</c:v>
                </c:pt>
                <c:pt idx="923" formatCode="0.00E+00">
                  <c:v>1.6900000000000001E-5</c:v>
                </c:pt>
                <c:pt idx="924" formatCode="0.00E+00">
                  <c:v>1.6500000000000001E-5</c:v>
                </c:pt>
                <c:pt idx="925" formatCode="0.00E+00">
                  <c:v>1.6200000000000001E-5</c:v>
                </c:pt>
                <c:pt idx="926" formatCode="0.00E+00">
                  <c:v>1.59E-5</c:v>
                </c:pt>
                <c:pt idx="927" formatCode="0.00E+00">
                  <c:v>1.56E-5</c:v>
                </c:pt>
                <c:pt idx="928" formatCode="0.00E+00">
                  <c:v>1.5400000000000002E-5</c:v>
                </c:pt>
                <c:pt idx="929" formatCode="0.00E+00">
                  <c:v>1.52E-5</c:v>
                </c:pt>
                <c:pt idx="930" formatCode="0.00E+00">
                  <c:v>1.5E-5</c:v>
                </c:pt>
                <c:pt idx="931" formatCode="0.00E+00">
                  <c:v>1.47E-5</c:v>
                </c:pt>
                <c:pt idx="932" formatCode="0.00E+00">
                  <c:v>1.43E-5</c:v>
                </c:pt>
                <c:pt idx="933" formatCode="0.00E+00">
                  <c:v>1.42E-5</c:v>
                </c:pt>
                <c:pt idx="934" formatCode="0.00E+00">
                  <c:v>1.3900000000000001E-5</c:v>
                </c:pt>
                <c:pt idx="935" formatCode="0.00E+00">
                  <c:v>1.34E-5</c:v>
                </c:pt>
                <c:pt idx="936" formatCode="0.00E+00">
                  <c:v>1.3200000000000001E-5</c:v>
                </c:pt>
                <c:pt idx="937" formatCode="0.00E+00">
                  <c:v>1.31E-5</c:v>
                </c:pt>
                <c:pt idx="938" formatCode="0.00E+00">
                  <c:v>1.29E-5</c:v>
                </c:pt>
                <c:pt idx="939" formatCode="0.00E+00">
                  <c:v>1.26E-5</c:v>
                </c:pt>
                <c:pt idx="940" formatCode="0.00E+00">
                  <c:v>1.2500000000000001E-5</c:v>
                </c:pt>
                <c:pt idx="941" formatCode="0.00E+00">
                  <c:v>1.22E-5</c:v>
                </c:pt>
                <c:pt idx="942" formatCode="0.00E+00">
                  <c:v>1.17E-5</c:v>
                </c:pt>
                <c:pt idx="943" formatCode="0.00E+00">
                  <c:v>1.1600000000000001E-5</c:v>
                </c:pt>
                <c:pt idx="944" formatCode="0.00E+00">
                  <c:v>1.13E-5</c:v>
                </c:pt>
                <c:pt idx="945" formatCode="0.00E+00">
                  <c:v>1.1E-5</c:v>
                </c:pt>
                <c:pt idx="946" formatCode="0.00E+00">
                  <c:v>1.08E-5</c:v>
                </c:pt>
                <c:pt idx="947" formatCode="0.00E+00">
                  <c:v>1.06E-5</c:v>
                </c:pt>
                <c:pt idx="948" formatCode="0.00E+00">
                  <c:v>1.0499999999999999E-5</c:v>
                </c:pt>
                <c:pt idx="949" formatCode="0.00E+00">
                  <c:v>1.01E-5</c:v>
                </c:pt>
                <c:pt idx="950" formatCode="0.00E+00">
                  <c:v>1.0000000000000001E-5</c:v>
                </c:pt>
                <c:pt idx="951" formatCode="0.00E+00">
                  <c:v>9.9199999999999999E-6</c:v>
                </c:pt>
                <c:pt idx="952" formatCode="0.00E+00">
                  <c:v>9.6199999999999994E-6</c:v>
                </c:pt>
                <c:pt idx="953" formatCode="0.00E+00">
                  <c:v>9.3000000000000007E-6</c:v>
                </c:pt>
                <c:pt idx="954" formatCode="0.00E+00">
                  <c:v>8.8400000000000001E-6</c:v>
                </c:pt>
                <c:pt idx="955" formatCode="0.00E+00">
                  <c:v>8.67E-6</c:v>
                </c:pt>
                <c:pt idx="956" formatCode="0.00E+00">
                  <c:v>8.1899999999999995E-6</c:v>
                </c:pt>
                <c:pt idx="957" formatCode="0.00E+00">
                  <c:v>7.9500000000000001E-6</c:v>
                </c:pt>
                <c:pt idx="958" formatCode="0.00E+00">
                  <c:v>7.7999999999999999E-6</c:v>
                </c:pt>
                <c:pt idx="959" formatCode="0.00E+00">
                  <c:v>7.6599999999999995E-6</c:v>
                </c:pt>
                <c:pt idx="960" formatCode="0.00E+00">
                  <c:v>7.4499999999999998E-6</c:v>
                </c:pt>
                <c:pt idx="961" formatCode="0.00E+00">
                  <c:v>6.9199999999999998E-6</c:v>
                </c:pt>
                <c:pt idx="962" formatCode="0.00E+00">
                  <c:v>6.9500000000000004E-6</c:v>
                </c:pt>
                <c:pt idx="963" formatCode="0.00E+00">
                  <c:v>6.7100000000000001E-6</c:v>
                </c:pt>
                <c:pt idx="964" formatCode="0.00E+00">
                  <c:v>6.5400000000000001E-6</c:v>
                </c:pt>
                <c:pt idx="965" formatCode="0.00E+00">
                  <c:v>6.4400000000000002E-6</c:v>
                </c:pt>
                <c:pt idx="966" formatCode="0.00E+00">
                  <c:v>5.9800000000000003E-6</c:v>
                </c:pt>
                <c:pt idx="967" formatCode="0.00E+00">
                  <c:v>5.7400000000000001E-6</c:v>
                </c:pt>
                <c:pt idx="968" formatCode="0.00E+00">
                  <c:v>5.6999999999999996E-6</c:v>
                </c:pt>
                <c:pt idx="969" formatCode="0.00E+00">
                  <c:v>5.5600000000000001E-6</c:v>
                </c:pt>
                <c:pt idx="970" formatCode="0.00E+00">
                  <c:v>5.1699999999999996E-6</c:v>
                </c:pt>
                <c:pt idx="971" formatCode="0.00E+00">
                  <c:v>4.8899999999999998E-6</c:v>
                </c:pt>
                <c:pt idx="972" formatCode="0.00E+00">
                  <c:v>4.51E-6</c:v>
                </c:pt>
                <c:pt idx="973" formatCode="0.00E+00">
                  <c:v>4.4100000000000001E-6</c:v>
                </c:pt>
                <c:pt idx="974" formatCode="0.00E+00">
                  <c:v>4.1400000000000002E-6</c:v>
                </c:pt>
                <c:pt idx="975" formatCode="0.00E+00">
                  <c:v>4.0300000000000004E-6</c:v>
                </c:pt>
                <c:pt idx="976" formatCode="0.00E+00">
                  <c:v>4.1300000000000003E-6</c:v>
                </c:pt>
                <c:pt idx="977" formatCode="0.00E+00">
                  <c:v>3.5700000000000001E-6</c:v>
                </c:pt>
                <c:pt idx="978" formatCode="0.00E+00">
                  <c:v>3.41E-6</c:v>
                </c:pt>
                <c:pt idx="979" formatCode="0.00E+00">
                  <c:v>3.4300000000000002E-6</c:v>
                </c:pt>
                <c:pt idx="980" formatCode="0.00E+00">
                  <c:v>3.0599999999999999E-6</c:v>
                </c:pt>
                <c:pt idx="981" formatCode="0.00E+00">
                  <c:v>2.6800000000000002E-6</c:v>
                </c:pt>
                <c:pt idx="982" formatCode="0.00E+00">
                  <c:v>2.5900000000000002E-6</c:v>
                </c:pt>
                <c:pt idx="983" formatCode="0.00E+00">
                  <c:v>2.3700000000000002E-6</c:v>
                </c:pt>
                <c:pt idx="984" formatCode="0.00E+00">
                  <c:v>2.1399999999999998E-6</c:v>
                </c:pt>
                <c:pt idx="985" formatCode="0.00E+00">
                  <c:v>2.0600000000000002E-6</c:v>
                </c:pt>
                <c:pt idx="986" formatCode="0.00E+00">
                  <c:v>1.81E-6</c:v>
                </c:pt>
                <c:pt idx="987" formatCode="0.00E+00">
                  <c:v>1.59E-6</c:v>
                </c:pt>
                <c:pt idx="988" formatCode="0.00E+00">
                  <c:v>1.35E-6</c:v>
                </c:pt>
                <c:pt idx="989" formatCode="0.00E+00">
                  <c:v>1.22E-6</c:v>
                </c:pt>
                <c:pt idx="990" formatCode="0.00E+00">
                  <c:v>1.0699999999999999E-6</c:v>
                </c:pt>
                <c:pt idx="991" formatCode="0.00E+00">
                  <c:v>4.7999999999999996E-7</c:v>
                </c:pt>
                <c:pt idx="992" formatCode="0.00E+00">
                  <c:v>3.5900000000000003E-7</c:v>
                </c:pt>
                <c:pt idx="993" formatCode="0.00E+00">
                  <c:v>4.01E-7</c:v>
                </c:pt>
                <c:pt idx="994" formatCode="0.00E+00">
                  <c:v>1.0700000000000001E-7</c:v>
                </c:pt>
                <c:pt idx="995" formatCode="0.00E+00">
                  <c:v>-9.7599999999999994E-9</c:v>
                </c:pt>
                <c:pt idx="996" formatCode="0.00E+00">
                  <c:v>-3.2399999999999999E-7</c:v>
                </c:pt>
                <c:pt idx="997" formatCode="0.00E+00">
                  <c:v>-5.2200000000000004E-7</c:v>
                </c:pt>
                <c:pt idx="998" formatCode="0.00E+00">
                  <c:v>-5.37E-7</c:v>
                </c:pt>
                <c:pt idx="999" formatCode="0.00E+00">
                  <c:v>-8.3399999999999998E-7</c:v>
                </c:pt>
                <c:pt idx="1000" formatCode="0.00E+00">
                  <c:v>-7.6799999999999999E-7</c:v>
                </c:pt>
                <c:pt idx="1001" formatCode="0.00E+00">
                  <c:v>-8.9700000000000005E-7</c:v>
                </c:pt>
                <c:pt idx="1002" formatCode="0.00E+00">
                  <c:v>-1.2699999999999999E-6</c:v>
                </c:pt>
                <c:pt idx="1003" formatCode="0.00E+00">
                  <c:v>-1.46E-6</c:v>
                </c:pt>
                <c:pt idx="1004" formatCode="0.00E+00">
                  <c:v>-1.8199999999999999E-6</c:v>
                </c:pt>
                <c:pt idx="1005" formatCode="0.00E+00">
                  <c:v>-1.7600000000000001E-6</c:v>
                </c:pt>
                <c:pt idx="1006" formatCode="0.00E+00">
                  <c:v>-2.04E-6</c:v>
                </c:pt>
                <c:pt idx="1007" formatCode="0.00E+00">
                  <c:v>-2.48E-6</c:v>
                </c:pt>
                <c:pt idx="1008" formatCode="0.00E+00">
                  <c:v>-2.3800000000000001E-6</c:v>
                </c:pt>
                <c:pt idx="1009" formatCode="0.00E+00">
                  <c:v>-2.6800000000000002E-6</c:v>
                </c:pt>
                <c:pt idx="1010" formatCode="0.00E+00">
                  <c:v>-2.8899999999999999E-6</c:v>
                </c:pt>
                <c:pt idx="1011" formatCode="0.00E+00">
                  <c:v>-2.9399999999999998E-6</c:v>
                </c:pt>
                <c:pt idx="1012" formatCode="0.00E+00">
                  <c:v>-3.0699999999999998E-6</c:v>
                </c:pt>
                <c:pt idx="1013" formatCode="0.00E+00">
                  <c:v>-3.3900000000000002E-6</c:v>
                </c:pt>
                <c:pt idx="1014" formatCode="0.00E+00">
                  <c:v>-3.4400000000000001E-6</c:v>
                </c:pt>
                <c:pt idx="1015" formatCode="0.00E+00">
                  <c:v>-3.6100000000000002E-6</c:v>
                </c:pt>
                <c:pt idx="1016" formatCode="0.00E+00">
                  <c:v>-4.1300000000000003E-6</c:v>
                </c:pt>
                <c:pt idx="1017" formatCode="0.00E+00">
                  <c:v>-4.0199999999999996E-6</c:v>
                </c:pt>
                <c:pt idx="1018" formatCode="0.00E+00">
                  <c:v>-4.33E-6</c:v>
                </c:pt>
                <c:pt idx="1019" formatCode="0.00E+00">
                  <c:v>-4.5000000000000001E-6</c:v>
                </c:pt>
                <c:pt idx="1020" formatCode="0.00E+00">
                  <c:v>-4.6E-6</c:v>
                </c:pt>
                <c:pt idx="1021" formatCode="0.00E+00">
                  <c:v>-4.87E-6</c:v>
                </c:pt>
                <c:pt idx="1022" formatCode="0.00E+00">
                  <c:v>-4.6600000000000003E-6</c:v>
                </c:pt>
                <c:pt idx="1023" formatCode="0.00E+00">
                  <c:v>-5.1100000000000002E-6</c:v>
                </c:pt>
                <c:pt idx="1024" formatCode="0.00E+00">
                  <c:v>-5.1800000000000004E-6</c:v>
                </c:pt>
                <c:pt idx="1025" formatCode="0.00E+00">
                  <c:v>-5.2499999999999997E-6</c:v>
                </c:pt>
                <c:pt idx="1026" formatCode="0.00E+00">
                  <c:v>-5.5899999999999998E-6</c:v>
                </c:pt>
                <c:pt idx="1027" formatCode="0.00E+00">
                  <c:v>-5.4500000000000003E-6</c:v>
                </c:pt>
                <c:pt idx="1028" formatCode="0.00E+00">
                  <c:v>-5.6400000000000002E-6</c:v>
                </c:pt>
                <c:pt idx="1029" formatCode="0.00E+00">
                  <c:v>-5.8100000000000003E-6</c:v>
                </c:pt>
                <c:pt idx="1030" formatCode="0.00E+00">
                  <c:v>-6.0599999999999996E-6</c:v>
                </c:pt>
                <c:pt idx="1031" formatCode="0.00E+00">
                  <c:v>-6.5400000000000001E-6</c:v>
                </c:pt>
                <c:pt idx="1032" formatCode="0.00E+00">
                  <c:v>-6.6499999999999999E-6</c:v>
                </c:pt>
                <c:pt idx="1033" formatCode="0.00E+00">
                  <c:v>-6.6100000000000002E-6</c:v>
                </c:pt>
                <c:pt idx="1034" formatCode="0.00E+00">
                  <c:v>-7.0600000000000002E-6</c:v>
                </c:pt>
                <c:pt idx="1035" formatCode="0.00E+00">
                  <c:v>-7.0099999999999998E-6</c:v>
                </c:pt>
                <c:pt idx="1036" formatCode="0.00E+00">
                  <c:v>-7.0199999999999997E-6</c:v>
                </c:pt>
                <c:pt idx="1037" formatCode="0.00E+00">
                  <c:v>-7.3799999999999996E-6</c:v>
                </c:pt>
                <c:pt idx="1038" formatCode="0.00E+00">
                  <c:v>-7.5399999999999998E-6</c:v>
                </c:pt>
                <c:pt idx="1039" formatCode="0.00E+00">
                  <c:v>-7.6899999999999992E-6</c:v>
                </c:pt>
                <c:pt idx="1040" formatCode="0.00E+00">
                  <c:v>-7.79E-6</c:v>
                </c:pt>
                <c:pt idx="1041" formatCode="0.00E+00">
                  <c:v>-7.8299999999999996E-6</c:v>
                </c:pt>
                <c:pt idx="1042" formatCode="0.00E+00">
                  <c:v>-7.9699999999999999E-6</c:v>
                </c:pt>
                <c:pt idx="1043" formatCode="0.00E+00">
                  <c:v>-8.1699999999999997E-6</c:v>
                </c:pt>
                <c:pt idx="1044" formatCode="0.00E+00">
                  <c:v>-8.3299999999999999E-6</c:v>
                </c:pt>
                <c:pt idx="1045" formatCode="0.00E+00">
                  <c:v>-8.49E-6</c:v>
                </c:pt>
                <c:pt idx="1046" formatCode="0.00E+00">
                  <c:v>-8.7700000000000007E-6</c:v>
                </c:pt>
                <c:pt idx="1047" formatCode="0.00E+00">
                  <c:v>-8.8899999999999996E-6</c:v>
                </c:pt>
                <c:pt idx="1048" formatCode="0.00E+00">
                  <c:v>-8.7099999999999996E-6</c:v>
                </c:pt>
                <c:pt idx="1049" formatCode="0.00E+00">
                  <c:v>-9.1400000000000006E-6</c:v>
                </c:pt>
                <c:pt idx="1050" formatCode="0.00E+00">
                  <c:v>-9.3500000000000003E-6</c:v>
                </c:pt>
                <c:pt idx="1051" formatCode="0.00E+00">
                  <c:v>-9.2399999999999996E-6</c:v>
                </c:pt>
                <c:pt idx="1052" formatCode="0.00E+00">
                  <c:v>-9.7699999999999996E-6</c:v>
                </c:pt>
                <c:pt idx="1053" formatCode="0.00E+00">
                  <c:v>-9.9199999999999999E-6</c:v>
                </c:pt>
                <c:pt idx="1054" formatCode="0.00E+00">
                  <c:v>-9.9299999999999998E-6</c:v>
                </c:pt>
                <c:pt idx="1055" formatCode="0.00E+00">
                  <c:v>-1.0200000000000001E-5</c:v>
                </c:pt>
                <c:pt idx="1056" formatCode="0.00E+00">
                  <c:v>-1.03E-5</c:v>
                </c:pt>
                <c:pt idx="1057" formatCode="0.00E+00">
                  <c:v>-1.04E-5</c:v>
                </c:pt>
                <c:pt idx="1058" formatCode="0.00E+00">
                  <c:v>-1.0499999999999999E-5</c:v>
                </c:pt>
                <c:pt idx="1059" formatCode="0.00E+00">
                  <c:v>-1.06E-5</c:v>
                </c:pt>
                <c:pt idx="1060" formatCode="0.00E+00">
                  <c:v>-1.0900000000000001E-5</c:v>
                </c:pt>
                <c:pt idx="1061" formatCode="0.00E+00">
                  <c:v>-1.11E-5</c:v>
                </c:pt>
                <c:pt idx="1062" formatCode="0.00E+00">
                  <c:v>-1.11E-5</c:v>
                </c:pt>
                <c:pt idx="1063" formatCode="0.00E+00">
                  <c:v>-1.11E-5</c:v>
                </c:pt>
                <c:pt idx="1064" formatCode="0.00E+00">
                  <c:v>-1.1399999999999999E-5</c:v>
                </c:pt>
                <c:pt idx="1065" formatCode="0.00E+00">
                  <c:v>-1.1600000000000001E-5</c:v>
                </c:pt>
                <c:pt idx="1066" formatCode="0.00E+00">
                  <c:v>-1.1600000000000001E-5</c:v>
                </c:pt>
                <c:pt idx="1067" formatCode="0.00E+00">
                  <c:v>-1.17E-5</c:v>
                </c:pt>
                <c:pt idx="1068" formatCode="0.00E+00">
                  <c:v>-1.19E-5</c:v>
                </c:pt>
                <c:pt idx="1069" formatCode="0.00E+00">
                  <c:v>-1.2099999999999999E-5</c:v>
                </c:pt>
                <c:pt idx="1070" formatCode="0.00E+00">
                  <c:v>-1.2099999999999999E-5</c:v>
                </c:pt>
                <c:pt idx="1071" formatCode="0.00E+00">
                  <c:v>-1.22E-5</c:v>
                </c:pt>
                <c:pt idx="1072" formatCode="0.00E+00">
                  <c:v>-1.2300000000000001E-5</c:v>
                </c:pt>
                <c:pt idx="1073" formatCode="0.00E+00">
                  <c:v>-1.2500000000000001E-5</c:v>
                </c:pt>
                <c:pt idx="1074" formatCode="0.00E+00">
                  <c:v>-1.26E-5</c:v>
                </c:pt>
                <c:pt idx="1075" formatCode="0.00E+00">
                  <c:v>-1.2799999999999999E-5</c:v>
                </c:pt>
                <c:pt idx="1076" formatCode="0.00E+00">
                  <c:v>-1.2799999999999999E-5</c:v>
                </c:pt>
                <c:pt idx="1077" formatCode="0.00E+00">
                  <c:v>-1.2799999999999999E-5</c:v>
                </c:pt>
                <c:pt idx="1078" formatCode="0.00E+00">
                  <c:v>-1.2999999999999999E-5</c:v>
                </c:pt>
                <c:pt idx="1079" formatCode="0.00E+00">
                  <c:v>-1.3200000000000001E-5</c:v>
                </c:pt>
                <c:pt idx="1080" formatCode="0.00E+00">
                  <c:v>-1.33E-5</c:v>
                </c:pt>
                <c:pt idx="1081" formatCode="0.00E+00">
                  <c:v>-1.3499999999999999E-5</c:v>
                </c:pt>
                <c:pt idx="1082" formatCode="0.00E+00">
                  <c:v>-1.36E-5</c:v>
                </c:pt>
                <c:pt idx="1083" formatCode="0.00E+00">
                  <c:v>-1.38E-5</c:v>
                </c:pt>
                <c:pt idx="1084" formatCode="0.00E+00">
                  <c:v>-1.42E-5</c:v>
                </c:pt>
                <c:pt idx="1085" formatCode="0.00E+00">
                  <c:v>-1.4100000000000001E-5</c:v>
                </c:pt>
                <c:pt idx="1086" formatCode="0.00E+00">
                  <c:v>-1.3900000000000001E-5</c:v>
                </c:pt>
                <c:pt idx="1087" formatCode="0.00E+00">
                  <c:v>-1.3900000000000001E-5</c:v>
                </c:pt>
                <c:pt idx="1088" formatCode="0.00E+00">
                  <c:v>-1.4399999999999999E-5</c:v>
                </c:pt>
                <c:pt idx="1089" formatCode="0.00E+00">
                  <c:v>-1.45E-5</c:v>
                </c:pt>
                <c:pt idx="1090" formatCode="0.00E+00">
                  <c:v>-1.45E-5</c:v>
                </c:pt>
                <c:pt idx="1091" formatCode="0.00E+00">
                  <c:v>-1.4800000000000001E-5</c:v>
                </c:pt>
                <c:pt idx="1092" formatCode="0.00E+00">
                  <c:v>-1.5099999999999999E-5</c:v>
                </c:pt>
                <c:pt idx="1093" formatCode="0.00E+00">
                  <c:v>-1.52E-5</c:v>
                </c:pt>
                <c:pt idx="1094" formatCode="0.00E+00">
                  <c:v>-1.5099999999999999E-5</c:v>
                </c:pt>
                <c:pt idx="1095" formatCode="0.00E+00">
                  <c:v>-1.5099999999999999E-5</c:v>
                </c:pt>
                <c:pt idx="1096" formatCode="0.00E+00">
                  <c:v>-1.5299999999999999E-5</c:v>
                </c:pt>
                <c:pt idx="1097" formatCode="0.00E+00">
                  <c:v>-1.56E-5</c:v>
                </c:pt>
                <c:pt idx="1098" formatCode="0.00E+00">
                  <c:v>-1.5500000000000001E-5</c:v>
                </c:pt>
                <c:pt idx="1099" formatCode="0.00E+00">
                  <c:v>-1.5699999999999999E-5</c:v>
                </c:pt>
                <c:pt idx="1100" formatCode="0.00E+00">
                  <c:v>-1.5999999999999999E-5</c:v>
                </c:pt>
                <c:pt idx="1101" formatCode="0.00E+00">
                  <c:v>-1.59E-5</c:v>
                </c:pt>
                <c:pt idx="1102" formatCode="0.00E+00">
                  <c:v>-1.5999999999999999E-5</c:v>
                </c:pt>
                <c:pt idx="1103" formatCode="0.00E+00">
                  <c:v>-1.6099999999999998E-5</c:v>
                </c:pt>
                <c:pt idx="1104" formatCode="0.00E+00">
                  <c:v>-1.6200000000000001E-5</c:v>
                </c:pt>
                <c:pt idx="1105" formatCode="0.00E+00">
                  <c:v>-1.6200000000000001E-5</c:v>
                </c:pt>
                <c:pt idx="1106" formatCode="0.00E+00">
                  <c:v>-1.6699999999999999E-5</c:v>
                </c:pt>
                <c:pt idx="1107" formatCode="0.00E+00">
                  <c:v>-1.6699999999999999E-5</c:v>
                </c:pt>
                <c:pt idx="1108" formatCode="0.00E+00">
                  <c:v>-1.6399999999999999E-5</c:v>
                </c:pt>
                <c:pt idx="1109" formatCode="0.00E+00">
                  <c:v>-1.6799999999999998E-5</c:v>
                </c:pt>
                <c:pt idx="1110" formatCode="0.00E+00">
                  <c:v>-1.6799999999999998E-5</c:v>
                </c:pt>
                <c:pt idx="1111" formatCode="0.00E+00">
                  <c:v>-1.6900000000000001E-5</c:v>
                </c:pt>
                <c:pt idx="1112" formatCode="0.00E+00">
                  <c:v>-1.6799999999999998E-5</c:v>
                </c:pt>
                <c:pt idx="1113" formatCode="0.00E+00">
                  <c:v>-1.7E-5</c:v>
                </c:pt>
                <c:pt idx="1114" formatCode="0.00E+00">
                  <c:v>-1.73E-5</c:v>
                </c:pt>
                <c:pt idx="1115" formatCode="0.00E+00">
                  <c:v>-1.7200000000000001E-5</c:v>
                </c:pt>
                <c:pt idx="1116" formatCode="0.00E+00">
                  <c:v>-1.7399999999999999E-5</c:v>
                </c:pt>
                <c:pt idx="1117" formatCode="0.00E+00">
                  <c:v>-1.77E-5</c:v>
                </c:pt>
                <c:pt idx="1118" formatCode="0.00E+00">
                  <c:v>-1.7600000000000001E-5</c:v>
                </c:pt>
                <c:pt idx="1119" formatCode="0.00E+00">
                  <c:v>-1.77E-5</c:v>
                </c:pt>
                <c:pt idx="1120" formatCode="0.00E+00">
                  <c:v>-1.7900000000000001E-5</c:v>
                </c:pt>
                <c:pt idx="1121" formatCode="0.00E+00">
                  <c:v>-1.7900000000000001E-5</c:v>
                </c:pt>
                <c:pt idx="1122" formatCode="0.00E+00">
                  <c:v>-1.8099999999999999E-5</c:v>
                </c:pt>
                <c:pt idx="1123" formatCode="0.00E+00">
                  <c:v>-1.8300000000000001E-5</c:v>
                </c:pt>
                <c:pt idx="1124" formatCode="0.00E+00">
                  <c:v>-1.84E-5</c:v>
                </c:pt>
                <c:pt idx="1125" formatCode="0.00E+00">
                  <c:v>-1.8600000000000001E-5</c:v>
                </c:pt>
                <c:pt idx="1126" formatCode="0.00E+00">
                  <c:v>-1.8700000000000001E-5</c:v>
                </c:pt>
                <c:pt idx="1127" formatCode="0.00E+00">
                  <c:v>-1.8600000000000001E-5</c:v>
                </c:pt>
                <c:pt idx="1128" formatCode="0.00E+00">
                  <c:v>-1.88E-5</c:v>
                </c:pt>
                <c:pt idx="1129" formatCode="0.00E+00">
                  <c:v>-1.88E-5</c:v>
                </c:pt>
                <c:pt idx="1130" formatCode="0.00E+00">
                  <c:v>-1.88E-5</c:v>
                </c:pt>
                <c:pt idx="1131" formatCode="0.00E+00">
                  <c:v>-1.9000000000000001E-5</c:v>
                </c:pt>
                <c:pt idx="1132" formatCode="0.00E+00">
                  <c:v>-1.9300000000000002E-5</c:v>
                </c:pt>
                <c:pt idx="1133" formatCode="0.00E+00">
                  <c:v>-1.9199999999999999E-5</c:v>
                </c:pt>
                <c:pt idx="1134" formatCode="0.00E+00">
                  <c:v>-1.91E-5</c:v>
                </c:pt>
                <c:pt idx="1135" formatCode="0.00E+00">
                  <c:v>-1.9300000000000002E-5</c:v>
                </c:pt>
                <c:pt idx="1136" formatCode="0.00E+00">
                  <c:v>-1.9599999999999999E-5</c:v>
                </c:pt>
                <c:pt idx="1137" formatCode="0.00E+00">
                  <c:v>-1.95E-5</c:v>
                </c:pt>
                <c:pt idx="1138" formatCode="0.00E+00">
                  <c:v>-1.95E-5</c:v>
                </c:pt>
                <c:pt idx="1139" formatCode="0.00E+00">
                  <c:v>-1.98E-5</c:v>
                </c:pt>
                <c:pt idx="1140" formatCode="0.00E+00">
                  <c:v>-1.9599999999999999E-5</c:v>
                </c:pt>
                <c:pt idx="1141" formatCode="0.00E+00">
                  <c:v>-1.98E-5</c:v>
                </c:pt>
                <c:pt idx="1142" formatCode="0.00E+00">
                  <c:v>-2.0100000000000001E-5</c:v>
                </c:pt>
                <c:pt idx="1143" formatCode="0.00E+00">
                  <c:v>-2.0000000000000002E-5</c:v>
                </c:pt>
                <c:pt idx="1144" formatCode="0.00E+00">
                  <c:v>-2.0100000000000001E-5</c:v>
                </c:pt>
                <c:pt idx="1145" formatCode="0.00E+00">
                  <c:v>-1.9899999999999999E-5</c:v>
                </c:pt>
                <c:pt idx="1146" formatCode="0.00E+00">
                  <c:v>-2.02E-5</c:v>
                </c:pt>
                <c:pt idx="1147" formatCode="0.00E+00">
                  <c:v>-2.0599999999999999E-5</c:v>
                </c:pt>
                <c:pt idx="1148" formatCode="0.00E+00">
                  <c:v>-2.0400000000000001E-5</c:v>
                </c:pt>
                <c:pt idx="1149" formatCode="0.00E+00">
                  <c:v>-2.05E-5</c:v>
                </c:pt>
                <c:pt idx="1150" formatCode="0.00E+00">
                  <c:v>-2.0699999999999998E-5</c:v>
                </c:pt>
                <c:pt idx="1151" formatCode="0.00E+00">
                  <c:v>-2.0699999999999998E-5</c:v>
                </c:pt>
                <c:pt idx="1152" formatCode="0.00E+00">
                  <c:v>-2.0699999999999998E-5</c:v>
                </c:pt>
                <c:pt idx="1153" formatCode="0.00E+00">
                  <c:v>-2.0800000000000001E-5</c:v>
                </c:pt>
                <c:pt idx="1154" formatCode="0.00E+00">
                  <c:v>-2.0999999999999999E-5</c:v>
                </c:pt>
                <c:pt idx="1155" formatCode="0.00E+00">
                  <c:v>-2.1100000000000001E-5</c:v>
                </c:pt>
                <c:pt idx="1156" formatCode="0.00E+00">
                  <c:v>-2.1100000000000001E-5</c:v>
                </c:pt>
                <c:pt idx="1157" formatCode="0.00E+00">
                  <c:v>-2.1500000000000001E-5</c:v>
                </c:pt>
                <c:pt idx="1158" formatCode="0.00E+00">
                  <c:v>-2.1299999999999999E-5</c:v>
                </c:pt>
                <c:pt idx="1159" formatCode="0.00E+00">
                  <c:v>-2.1299999999999999E-5</c:v>
                </c:pt>
                <c:pt idx="1160" formatCode="0.00E+00">
                  <c:v>-2.1699999999999999E-5</c:v>
                </c:pt>
                <c:pt idx="1161" formatCode="0.00E+00">
                  <c:v>-2.16E-5</c:v>
                </c:pt>
                <c:pt idx="1162" formatCode="0.00E+00">
                  <c:v>-2.16E-5</c:v>
                </c:pt>
                <c:pt idx="1163" formatCode="0.00E+00">
                  <c:v>-2.16E-5</c:v>
                </c:pt>
                <c:pt idx="1164" formatCode="0.00E+00">
                  <c:v>-2.1699999999999999E-5</c:v>
                </c:pt>
                <c:pt idx="1165" formatCode="0.00E+00">
                  <c:v>-2.1999999999999999E-5</c:v>
                </c:pt>
                <c:pt idx="1166" formatCode="0.00E+00">
                  <c:v>-2.19E-5</c:v>
                </c:pt>
                <c:pt idx="1167" formatCode="0.00E+00">
                  <c:v>-2.1999999999999999E-5</c:v>
                </c:pt>
                <c:pt idx="1168" formatCode="0.00E+00">
                  <c:v>-2.1999999999999999E-5</c:v>
                </c:pt>
                <c:pt idx="1169" formatCode="0.00E+00">
                  <c:v>-2.2200000000000001E-5</c:v>
                </c:pt>
                <c:pt idx="1170" formatCode="0.00E+00">
                  <c:v>-2.23E-5</c:v>
                </c:pt>
                <c:pt idx="1171" formatCode="0.00E+00">
                  <c:v>-2.2399999999999999E-5</c:v>
                </c:pt>
                <c:pt idx="1172" formatCode="0.00E+00">
                  <c:v>-2.26E-5</c:v>
                </c:pt>
                <c:pt idx="1173" formatCode="0.00E+00">
                  <c:v>-2.2500000000000001E-5</c:v>
                </c:pt>
                <c:pt idx="1174" formatCode="0.00E+00">
                  <c:v>-2.2399999999999999E-5</c:v>
                </c:pt>
                <c:pt idx="1175" formatCode="0.00E+00">
                  <c:v>-2.26E-5</c:v>
                </c:pt>
                <c:pt idx="1176" formatCode="0.00E+00">
                  <c:v>-2.2799999999999999E-5</c:v>
                </c:pt>
                <c:pt idx="1177" formatCode="0.00E+00">
                  <c:v>-2.27E-5</c:v>
                </c:pt>
                <c:pt idx="1178" formatCode="0.00E+00">
                  <c:v>-2.2900000000000001E-5</c:v>
                </c:pt>
                <c:pt idx="1179" formatCode="0.00E+00">
                  <c:v>-2.3E-5</c:v>
                </c:pt>
                <c:pt idx="1180" formatCode="0.00E+00">
                  <c:v>-2.3099999999999999E-5</c:v>
                </c:pt>
                <c:pt idx="1181" formatCode="0.00E+00">
                  <c:v>-2.3E-5</c:v>
                </c:pt>
                <c:pt idx="1182" formatCode="0.00E+00">
                  <c:v>-2.3200000000000001E-5</c:v>
                </c:pt>
                <c:pt idx="1183" formatCode="0.00E+00">
                  <c:v>-2.3300000000000001E-5</c:v>
                </c:pt>
                <c:pt idx="1184" formatCode="0.00E+00">
                  <c:v>-2.3200000000000001E-5</c:v>
                </c:pt>
                <c:pt idx="1185" formatCode="0.00E+00">
                  <c:v>-2.3499999999999999E-5</c:v>
                </c:pt>
                <c:pt idx="1186" formatCode="0.00E+00">
                  <c:v>-2.3600000000000001E-5</c:v>
                </c:pt>
                <c:pt idx="1187" formatCode="0.00E+00">
                  <c:v>-2.3499999999999999E-5</c:v>
                </c:pt>
                <c:pt idx="1188" formatCode="0.00E+00">
                  <c:v>-2.34E-5</c:v>
                </c:pt>
                <c:pt idx="1189" formatCode="0.00E+00">
                  <c:v>-2.3799999999999999E-5</c:v>
                </c:pt>
                <c:pt idx="1190" formatCode="0.00E+00">
                  <c:v>-2.3799999999999999E-5</c:v>
                </c:pt>
                <c:pt idx="1191" formatCode="0.00E+00">
                  <c:v>-2.3600000000000001E-5</c:v>
                </c:pt>
                <c:pt idx="1192" formatCode="0.00E+00">
                  <c:v>-2.41E-5</c:v>
                </c:pt>
                <c:pt idx="1193" formatCode="0.00E+00">
                  <c:v>-2.41E-5</c:v>
                </c:pt>
                <c:pt idx="1194" formatCode="0.00E+00">
                  <c:v>-2.4000000000000001E-5</c:v>
                </c:pt>
                <c:pt idx="1195" formatCode="0.00E+00">
                  <c:v>-2.4199999999999999E-5</c:v>
                </c:pt>
                <c:pt idx="1196" formatCode="0.00E+00">
                  <c:v>-2.41E-5</c:v>
                </c:pt>
                <c:pt idx="1197" formatCode="0.00E+00">
                  <c:v>-2.4300000000000001E-5</c:v>
                </c:pt>
                <c:pt idx="1198" formatCode="0.00E+00">
                  <c:v>-2.4499999999999999E-5</c:v>
                </c:pt>
                <c:pt idx="1199" formatCode="0.00E+00">
                  <c:v>-2.4499999999999999E-5</c:v>
                </c:pt>
                <c:pt idx="1200" formatCode="0.00E+00">
                  <c:v>-2.4499999999999999E-5</c:v>
                </c:pt>
                <c:pt idx="1201" formatCode="0.00E+00">
                  <c:v>-2.4499999999999999E-5</c:v>
                </c:pt>
                <c:pt idx="1202" formatCode="0.00E+00">
                  <c:v>-2.4600000000000002E-5</c:v>
                </c:pt>
                <c:pt idx="1203" formatCode="0.00E+00">
                  <c:v>-2.4700000000000001E-5</c:v>
                </c:pt>
                <c:pt idx="1204" formatCode="0.00E+00">
                  <c:v>-2.4600000000000002E-5</c:v>
                </c:pt>
                <c:pt idx="1205" formatCode="0.00E+00">
                  <c:v>-2.4700000000000001E-5</c:v>
                </c:pt>
                <c:pt idx="1206" formatCode="0.00E+00">
                  <c:v>-2.4899999999999999E-5</c:v>
                </c:pt>
                <c:pt idx="1207" formatCode="0.00E+00">
                  <c:v>-2.4700000000000001E-5</c:v>
                </c:pt>
                <c:pt idx="1208" formatCode="0.00E+00">
                  <c:v>-2.4899999999999999E-5</c:v>
                </c:pt>
                <c:pt idx="1209" formatCode="0.00E+00">
                  <c:v>-2.51E-5</c:v>
                </c:pt>
                <c:pt idx="1210" formatCode="0.00E+00">
                  <c:v>-2.4899999999999999E-5</c:v>
                </c:pt>
                <c:pt idx="1211" formatCode="0.00E+00">
                  <c:v>-2.5199999999999999E-5</c:v>
                </c:pt>
                <c:pt idx="1212" formatCode="0.00E+00">
                  <c:v>-2.51E-5</c:v>
                </c:pt>
                <c:pt idx="1213" formatCode="0.00E+00">
                  <c:v>-2.5000000000000001E-5</c:v>
                </c:pt>
                <c:pt idx="1214" formatCode="0.00E+00">
                  <c:v>-2.5199999999999999E-5</c:v>
                </c:pt>
                <c:pt idx="1215" formatCode="0.00E+00">
                  <c:v>-2.5400000000000001E-5</c:v>
                </c:pt>
                <c:pt idx="1216" formatCode="0.00E+00">
                  <c:v>-2.5299999999999998E-5</c:v>
                </c:pt>
                <c:pt idx="1217" formatCode="0.00E+00">
                  <c:v>-2.5299999999999998E-5</c:v>
                </c:pt>
                <c:pt idx="1218" formatCode="0.00E+00">
                  <c:v>-2.5400000000000001E-5</c:v>
                </c:pt>
                <c:pt idx="1219" formatCode="0.00E+00">
                  <c:v>-2.55E-5</c:v>
                </c:pt>
                <c:pt idx="1220" formatCode="0.00E+00">
                  <c:v>-2.5700000000000001E-5</c:v>
                </c:pt>
                <c:pt idx="1221" formatCode="0.00E+00">
                  <c:v>-2.5599999999999999E-5</c:v>
                </c:pt>
                <c:pt idx="1222" formatCode="0.00E+00">
                  <c:v>-2.5599999999999999E-5</c:v>
                </c:pt>
                <c:pt idx="1223" formatCode="0.00E+00">
                  <c:v>-2.5400000000000001E-5</c:v>
                </c:pt>
                <c:pt idx="1224" formatCode="0.00E+00">
                  <c:v>-2.55E-5</c:v>
                </c:pt>
                <c:pt idx="1225" formatCode="0.00E+00">
                  <c:v>-2.58E-5</c:v>
                </c:pt>
                <c:pt idx="1226" formatCode="0.00E+00">
                  <c:v>-2.5899999999999999E-5</c:v>
                </c:pt>
                <c:pt idx="1227" formatCode="0.00E+00">
                  <c:v>-2.5999999999999998E-5</c:v>
                </c:pt>
                <c:pt idx="1228" formatCode="0.00E+00">
                  <c:v>-2.5999999999999998E-5</c:v>
                </c:pt>
                <c:pt idx="1229" formatCode="0.00E+00">
                  <c:v>-2.62E-5</c:v>
                </c:pt>
                <c:pt idx="1230" formatCode="0.00E+00">
                  <c:v>-2.62E-5</c:v>
                </c:pt>
                <c:pt idx="1231" formatCode="0.00E+00">
                  <c:v>-2.5899999999999999E-5</c:v>
                </c:pt>
                <c:pt idx="1232" formatCode="0.00E+00">
                  <c:v>-2.62E-5</c:v>
                </c:pt>
                <c:pt idx="1233" formatCode="0.00E+00">
                  <c:v>-2.6400000000000001E-5</c:v>
                </c:pt>
                <c:pt idx="1234" formatCode="0.00E+00">
                  <c:v>-2.62E-5</c:v>
                </c:pt>
                <c:pt idx="1235" formatCode="0.00E+00">
                  <c:v>-2.6400000000000001E-5</c:v>
                </c:pt>
                <c:pt idx="1236" formatCode="0.00E+00">
                  <c:v>-2.6299999999999999E-5</c:v>
                </c:pt>
                <c:pt idx="1237" formatCode="0.00E+00">
                  <c:v>-2.6400000000000001E-5</c:v>
                </c:pt>
                <c:pt idx="1238" formatCode="0.00E+00">
                  <c:v>-2.65E-5</c:v>
                </c:pt>
                <c:pt idx="1239" formatCode="0.00E+00">
                  <c:v>-2.6400000000000001E-5</c:v>
                </c:pt>
                <c:pt idx="1240" formatCode="0.00E+00">
                  <c:v>-2.6800000000000001E-5</c:v>
                </c:pt>
                <c:pt idx="1241" formatCode="0.00E+00">
                  <c:v>-2.6699999999999998E-5</c:v>
                </c:pt>
                <c:pt idx="1242" formatCode="0.00E+00">
                  <c:v>-2.6800000000000001E-5</c:v>
                </c:pt>
                <c:pt idx="1243" formatCode="0.00E+00">
                  <c:v>-2.6800000000000001E-5</c:v>
                </c:pt>
                <c:pt idx="1244" formatCode="0.00E+00">
                  <c:v>-2.6599999999999999E-5</c:v>
                </c:pt>
                <c:pt idx="1245" formatCode="0.00E+00">
                  <c:v>-2.6699999999999998E-5</c:v>
                </c:pt>
                <c:pt idx="1246" formatCode="0.00E+00">
                  <c:v>-2.6800000000000001E-5</c:v>
                </c:pt>
                <c:pt idx="1247" formatCode="0.00E+00">
                  <c:v>-2.6699999999999998E-5</c:v>
                </c:pt>
                <c:pt idx="1248" formatCode="0.00E+00">
                  <c:v>-2.6999999999999999E-5</c:v>
                </c:pt>
                <c:pt idx="1249" formatCode="0.00E+00">
                  <c:v>-2.6999999999999999E-5</c:v>
                </c:pt>
                <c:pt idx="1250" formatCode="0.00E+00">
                  <c:v>-2.6999999999999999E-5</c:v>
                </c:pt>
                <c:pt idx="1251" formatCode="0.00E+00">
                  <c:v>-2.7100000000000001E-5</c:v>
                </c:pt>
                <c:pt idx="1252" formatCode="0.00E+00">
                  <c:v>-2.6999999999999999E-5</c:v>
                </c:pt>
                <c:pt idx="1253" formatCode="0.00E+00">
                  <c:v>-2.73E-5</c:v>
                </c:pt>
                <c:pt idx="1254" formatCode="0.00E+00">
                  <c:v>-2.73E-5</c:v>
                </c:pt>
                <c:pt idx="1255" formatCode="0.00E+00">
                  <c:v>-2.73E-5</c:v>
                </c:pt>
                <c:pt idx="1256" formatCode="0.00E+00">
                  <c:v>-2.73E-5</c:v>
                </c:pt>
                <c:pt idx="1257" formatCode="0.00E+00">
                  <c:v>-2.73E-5</c:v>
                </c:pt>
                <c:pt idx="1258" formatCode="0.00E+00">
                  <c:v>-2.7399999999999999E-5</c:v>
                </c:pt>
                <c:pt idx="1259" formatCode="0.00E+00">
                  <c:v>-2.76E-5</c:v>
                </c:pt>
                <c:pt idx="1260" formatCode="0.00E+00">
                  <c:v>-2.7500000000000001E-5</c:v>
                </c:pt>
                <c:pt idx="1261" formatCode="0.00E+00">
                  <c:v>-2.7500000000000001E-5</c:v>
                </c:pt>
                <c:pt idx="1262" formatCode="0.00E+00">
                  <c:v>-2.7500000000000001E-5</c:v>
                </c:pt>
                <c:pt idx="1263" formatCode="0.00E+00">
                  <c:v>-2.7399999999999999E-5</c:v>
                </c:pt>
                <c:pt idx="1264" formatCode="0.00E+00">
                  <c:v>-2.76E-5</c:v>
                </c:pt>
                <c:pt idx="1265" formatCode="0.00E+00">
                  <c:v>-2.7800000000000001E-5</c:v>
                </c:pt>
                <c:pt idx="1266" formatCode="0.00E+00">
                  <c:v>-2.7800000000000001E-5</c:v>
                </c:pt>
                <c:pt idx="1267" formatCode="0.00E+00">
                  <c:v>-2.7699999999999999E-5</c:v>
                </c:pt>
                <c:pt idx="1268" formatCode="0.00E+00">
                  <c:v>-2.7900000000000001E-5</c:v>
                </c:pt>
                <c:pt idx="1269" formatCode="0.00E+00">
                  <c:v>-2.8200000000000001E-5</c:v>
                </c:pt>
                <c:pt idx="1270" formatCode="0.00E+00">
                  <c:v>-2.8E-5</c:v>
                </c:pt>
                <c:pt idx="1271" formatCode="0.00E+00">
                  <c:v>-2.8099999999999999E-5</c:v>
                </c:pt>
                <c:pt idx="1272" formatCode="0.00E+00">
                  <c:v>-2.83E-5</c:v>
                </c:pt>
                <c:pt idx="1273" formatCode="0.00E+00">
                  <c:v>-2.8E-5</c:v>
                </c:pt>
                <c:pt idx="1274" formatCode="0.00E+00">
                  <c:v>-2.8E-5</c:v>
                </c:pt>
                <c:pt idx="1275" formatCode="0.00E+00">
                  <c:v>-2.8200000000000001E-5</c:v>
                </c:pt>
                <c:pt idx="1276" formatCode="0.00E+00">
                  <c:v>-2.8200000000000001E-5</c:v>
                </c:pt>
                <c:pt idx="1277" formatCode="0.00E+00">
                  <c:v>-2.8099999999999999E-5</c:v>
                </c:pt>
                <c:pt idx="1278" formatCode="0.00E+00">
                  <c:v>-2.8099999999999999E-5</c:v>
                </c:pt>
                <c:pt idx="1279" formatCode="0.00E+00">
                  <c:v>-2.8200000000000001E-5</c:v>
                </c:pt>
                <c:pt idx="1280" formatCode="0.00E+00">
                  <c:v>-2.83E-5</c:v>
                </c:pt>
                <c:pt idx="1281" formatCode="0.00E+00">
                  <c:v>-2.8500000000000002E-5</c:v>
                </c:pt>
                <c:pt idx="1282" formatCode="0.00E+00">
                  <c:v>-2.8399999999999999E-5</c:v>
                </c:pt>
                <c:pt idx="1283" formatCode="0.00E+00">
                  <c:v>-2.83E-5</c:v>
                </c:pt>
                <c:pt idx="1284" formatCode="0.00E+00">
                  <c:v>-2.8500000000000002E-5</c:v>
                </c:pt>
                <c:pt idx="1285" formatCode="0.00E+00">
                  <c:v>-2.8399999999999999E-5</c:v>
                </c:pt>
                <c:pt idx="1286" formatCode="0.00E+00">
                  <c:v>-2.8500000000000002E-5</c:v>
                </c:pt>
                <c:pt idx="1287" formatCode="0.00E+00">
                  <c:v>-2.8600000000000001E-5</c:v>
                </c:pt>
                <c:pt idx="1288" formatCode="0.00E+00">
                  <c:v>-2.8500000000000002E-5</c:v>
                </c:pt>
                <c:pt idx="1289" formatCode="0.00E+00">
                  <c:v>-2.8500000000000002E-5</c:v>
                </c:pt>
                <c:pt idx="1290" formatCode="0.00E+00">
                  <c:v>-2.8399999999999999E-5</c:v>
                </c:pt>
                <c:pt idx="1291" formatCode="0.00E+00">
                  <c:v>-2.8600000000000001E-5</c:v>
                </c:pt>
                <c:pt idx="1292" formatCode="0.00E+00">
                  <c:v>-2.87E-5</c:v>
                </c:pt>
                <c:pt idx="1293" formatCode="0.00E+00">
                  <c:v>-2.87E-5</c:v>
                </c:pt>
                <c:pt idx="1294" formatCode="0.00E+00">
                  <c:v>-2.9E-5</c:v>
                </c:pt>
                <c:pt idx="1295" formatCode="0.00E+00">
                  <c:v>-2.8900000000000001E-5</c:v>
                </c:pt>
                <c:pt idx="1296" formatCode="0.00E+00">
                  <c:v>-2.9099999999999999E-5</c:v>
                </c:pt>
                <c:pt idx="1297" formatCode="0.00E+00">
                  <c:v>-2.9200000000000002E-5</c:v>
                </c:pt>
                <c:pt idx="1298" formatCode="0.00E+00">
                  <c:v>-2.87E-5</c:v>
                </c:pt>
                <c:pt idx="1299" formatCode="0.00E+00">
                  <c:v>-2.87E-5</c:v>
                </c:pt>
                <c:pt idx="1300" formatCode="0.00E+00">
                  <c:v>-2.8799999999999999E-5</c:v>
                </c:pt>
                <c:pt idx="1301" formatCode="0.00E+00">
                  <c:v>-2.8900000000000001E-5</c:v>
                </c:pt>
                <c:pt idx="1302" formatCode="0.00E+00">
                  <c:v>-2.9E-5</c:v>
                </c:pt>
                <c:pt idx="1303" formatCode="0.00E+00">
                  <c:v>-2.8900000000000001E-5</c:v>
                </c:pt>
                <c:pt idx="1304" formatCode="0.00E+00">
                  <c:v>-2.9099999999999999E-5</c:v>
                </c:pt>
                <c:pt idx="1305" formatCode="0.00E+00">
                  <c:v>-2.9099999999999999E-5</c:v>
                </c:pt>
                <c:pt idx="1306" formatCode="0.00E+00">
                  <c:v>-2.9E-5</c:v>
                </c:pt>
                <c:pt idx="1307" formatCode="0.00E+00">
                  <c:v>-2.9300000000000001E-5</c:v>
                </c:pt>
                <c:pt idx="1308" formatCode="0.00E+00">
                  <c:v>-2.9099999999999999E-5</c:v>
                </c:pt>
                <c:pt idx="1309" formatCode="0.00E+00">
                  <c:v>-2.9200000000000002E-5</c:v>
                </c:pt>
                <c:pt idx="1310" formatCode="0.00E+00">
                  <c:v>-2.9200000000000002E-5</c:v>
                </c:pt>
                <c:pt idx="1311" formatCode="0.00E+00">
                  <c:v>-2.9300000000000001E-5</c:v>
                </c:pt>
                <c:pt idx="1312" formatCode="0.00E+00">
                  <c:v>-2.9300000000000001E-5</c:v>
                </c:pt>
                <c:pt idx="1313" formatCode="0.00E+00">
                  <c:v>-2.9200000000000002E-5</c:v>
                </c:pt>
                <c:pt idx="1314" formatCode="0.00E+00">
                  <c:v>-2.94E-5</c:v>
                </c:pt>
                <c:pt idx="1315" formatCode="0.00E+00">
                  <c:v>-2.9600000000000001E-5</c:v>
                </c:pt>
                <c:pt idx="1316" formatCode="0.00E+00">
                  <c:v>-2.9600000000000001E-5</c:v>
                </c:pt>
                <c:pt idx="1317" formatCode="0.00E+00">
                  <c:v>-2.9600000000000001E-5</c:v>
                </c:pt>
                <c:pt idx="1318" formatCode="0.00E+00">
                  <c:v>-2.97E-5</c:v>
                </c:pt>
                <c:pt idx="1319" formatCode="0.00E+00">
                  <c:v>-2.9600000000000001E-5</c:v>
                </c:pt>
                <c:pt idx="1320" formatCode="0.00E+00">
                  <c:v>-2.97E-5</c:v>
                </c:pt>
                <c:pt idx="1321" formatCode="0.00E+00">
                  <c:v>-2.9799999999999999E-5</c:v>
                </c:pt>
                <c:pt idx="1322" formatCode="0.00E+00">
                  <c:v>-2.97E-5</c:v>
                </c:pt>
                <c:pt idx="1323" formatCode="0.00E+00">
                  <c:v>-2.9600000000000001E-5</c:v>
                </c:pt>
                <c:pt idx="1324" formatCode="0.00E+00">
                  <c:v>-2.9499999999999999E-5</c:v>
                </c:pt>
                <c:pt idx="1325" formatCode="0.00E+00">
                  <c:v>-2.94E-5</c:v>
                </c:pt>
                <c:pt idx="1326" formatCode="0.00E+00">
                  <c:v>-2.97E-5</c:v>
                </c:pt>
                <c:pt idx="1327" formatCode="0.00E+00">
                  <c:v>-2.9799999999999999E-5</c:v>
                </c:pt>
                <c:pt idx="1328" formatCode="0.00E+00">
                  <c:v>-2.9600000000000001E-5</c:v>
                </c:pt>
                <c:pt idx="1329" formatCode="0.00E+00">
                  <c:v>-2.9899999999999998E-5</c:v>
                </c:pt>
                <c:pt idx="1330" formatCode="0.00E+00">
                  <c:v>-2.9799999999999999E-5</c:v>
                </c:pt>
                <c:pt idx="1331" formatCode="0.00E+00">
                  <c:v>-2.9799999999999999E-5</c:v>
                </c:pt>
                <c:pt idx="1332" formatCode="0.00E+00">
                  <c:v>-2.9899999999999998E-5</c:v>
                </c:pt>
                <c:pt idx="1333" formatCode="0.00E+00">
                  <c:v>-2.9899999999999998E-5</c:v>
                </c:pt>
                <c:pt idx="1334" formatCode="0.00E+00">
                  <c:v>-3.0000000000000001E-5</c:v>
                </c:pt>
                <c:pt idx="1335" formatCode="0.00E+00">
                  <c:v>-2.97E-5</c:v>
                </c:pt>
                <c:pt idx="1336" formatCode="0.00E+00">
                  <c:v>-3.0000000000000001E-5</c:v>
                </c:pt>
                <c:pt idx="1337" formatCode="0.00E+00">
                  <c:v>-3.0000000000000001E-5</c:v>
                </c:pt>
                <c:pt idx="1338" formatCode="0.00E+00">
                  <c:v>-2.97E-5</c:v>
                </c:pt>
                <c:pt idx="1339" formatCode="0.00E+00">
                  <c:v>-2.9799999999999999E-5</c:v>
                </c:pt>
                <c:pt idx="1340" formatCode="0.00E+00">
                  <c:v>-3.01E-5</c:v>
                </c:pt>
                <c:pt idx="1341" formatCode="0.00E+00">
                  <c:v>-3.0000000000000001E-5</c:v>
                </c:pt>
                <c:pt idx="1342" formatCode="0.00E+00">
                  <c:v>-2.9799999999999999E-5</c:v>
                </c:pt>
                <c:pt idx="1343" formatCode="0.00E+00">
                  <c:v>-3.01E-5</c:v>
                </c:pt>
                <c:pt idx="1344" formatCode="0.00E+00">
                  <c:v>-3.0000000000000001E-5</c:v>
                </c:pt>
                <c:pt idx="1345" formatCode="0.00E+00">
                  <c:v>-3.01E-5</c:v>
                </c:pt>
                <c:pt idx="1346" formatCode="0.00E+00">
                  <c:v>-3.01E-5</c:v>
                </c:pt>
                <c:pt idx="1347" formatCode="0.00E+00">
                  <c:v>-3.01E-5</c:v>
                </c:pt>
                <c:pt idx="1348" formatCode="0.00E+00">
                  <c:v>-3.0300000000000001E-5</c:v>
                </c:pt>
                <c:pt idx="1349" formatCode="0.00E+00">
                  <c:v>-3.0000000000000001E-5</c:v>
                </c:pt>
                <c:pt idx="1350" formatCode="0.00E+00">
                  <c:v>-3.0000000000000001E-5</c:v>
                </c:pt>
                <c:pt idx="1351" formatCode="0.00E+00">
                  <c:v>-3.01E-5</c:v>
                </c:pt>
                <c:pt idx="1352" formatCode="0.00E+00">
                  <c:v>-3.01E-5</c:v>
                </c:pt>
                <c:pt idx="1353" formatCode="0.00E+00">
                  <c:v>-3.01E-5</c:v>
                </c:pt>
                <c:pt idx="1354" formatCode="0.00E+00">
                  <c:v>-3.01E-5</c:v>
                </c:pt>
                <c:pt idx="1355" formatCode="0.00E+00">
                  <c:v>-3.0199999999999999E-5</c:v>
                </c:pt>
                <c:pt idx="1356" formatCode="0.00E+00">
                  <c:v>-3.0199999999999999E-5</c:v>
                </c:pt>
                <c:pt idx="1357" formatCode="0.00E+00">
                  <c:v>-3.04E-5</c:v>
                </c:pt>
                <c:pt idx="1358" formatCode="0.00E+00">
                  <c:v>-3.04E-5</c:v>
                </c:pt>
                <c:pt idx="1359" formatCode="0.00E+00">
                  <c:v>-3.04E-5</c:v>
                </c:pt>
                <c:pt idx="1360" formatCode="0.00E+00">
                  <c:v>-3.04E-5</c:v>
                </c:pt>
                <c:pt idx="1361" formatCode="0.00E+00">
                  <c:v>-3.04E-5</c:v>
                </c:pt>
                <c:pt idx="1362" formatCode="0.00E+00">
                  <c:v>-3.0599999999999998E-5</c:v>
                </c:pt>
                <c:pt idx="1363" formatCode="0.00E+00">
                  <c:v>-3.0499999999999999E-5</c:v>
                </c:pt>
                <c:pt idx="1364" formatCode="0.00E+00">
                  <c:v>-3.0700000000000001E-5</c:v>
                </c:pt>
                <c:pt idx="1365" formatCode="0.00E+00">
                  <c:v>-3.0800000000000003E-5</c:v>
                </c:pt>
                <c:pt idx="1366" formatCode="0.00E+00">
                  <c:v>-3.04E-5</c:v>
                </c:pt>
                <c:pt idx="1367" formatCode="0.00E+00">
                  <c:v>-3.04E-5</c:v>
                </c:pt>
                <c:pt idx="1368" formatCode="0.00E+00">
                  <c:v>-3.0499999999999999E-5</c:v>
                </c:pt>
                <c:pt idx="1369" formatCode="0.00E+00">
                  <c:v>-3.0599999999999998E-5</c:v>
                </c:pt>
                <c:pt idx="1370" formatCode="0.00E+00">
                  <c:v>-3.0599999999999998E-5</c:v>
                </c:pt>
                <c:pt idx="1371" formatCode="0.00E+00">
                  <c:v>-3.0700000000000001E-5</c:v>
                </c:pt>
                <c:pt idx="1372" formatCode="0.00E+00">
                  <c:v>-3.0899999999999999E-5</c:v>
                </c:pt>
                <c:pt idx="1373" formatCode="0.00E+00">
                  <c:v>-3.0599999999999998E-5</c:v>
                </c:pt>
                <c:pt idx="1374" formatCode="0.00E+00">
                  <c:v>-3.04E-5</c:v>
                </c:pt>
                <c:pt idx="1375" formatCode="0.00E+00">
                  <c:v>-3.0700000000000001E-5</c:v>
                </c:pt>
                <c:pt idx="1376" formatCode="0.00E+00">
                  <c:v>-3.0800000000000003E-5</c:v>
                </c:pt>
                <c:pt idx="1377" formatCode="0.00E+00">
                  <c:v>-3.0599999999999998E-5</c:v>
                </c:pt>
                <c:pt idx="1378" formatCode="0.00E+00">
                  <c:v>-3.0599999999999998E-5</c:v>
                </c:pt>
                <c:pt idx="1379" formatCode="0.00E+00">
                  <c:v>-3.0700000000000001E-5</c:v>
                </c:pt>
                <c:pt idx="1380" formatCode="0.00E+00">
                  <c:v>-3.0700000000000001E-5</c:v>
                </c:pt>
                <c:pt idx="1381" formatCode="0.00E+00">
                  <c:v>-3.0800000000000003E-5</c:v>
                </c:pt>
                <c:pt idx="1382" formatCode="0.00E+00">
                  <c:v>-3.0300000000000001E-5</c:v>
                </c:pt>
                <c:pt idx="1383" formatCode="0.00E+00">
                  <c:v>-3.0599999999999998E-5</c:v>
                </c:pt>
                <c:pt idx="1384" formatCode="0.00E+00">
                  <c:v>-3.0899999999999999E-5</c:v>
                </c:pt>
                <c:pt idx="1385" formatCode="0.00E+00">
                  <c:v>-3.0700000000000001E-5</c:v>
                </c:pt>
                <c:pt idx="1386" formatCode="0.00E+00">
                  <c:v>-3.0899999999999999E-5</c:v>
                </c:pt>
                <c:pt idx="1387" formatCode="0.00E+00">
                  <c:v>-3.1000000000000001E-5</c:v>
                </c:pt>
                <c:pt idx="1388" formatCode="0.00E+00">
                  <c:v>-3.1000000000000001E-5</c:v>
                </c:pt>
                <c:pt idx="1389" formatCode="0.00E+00">
                  <c:v>-3.0800000000000003E-5</c:v>
                </c:pt>
                <c:pt idx="1390" formatCode="0.00E+00">
                  <c:v>-3.1000000000000001E-5</c:v>
                </c:pt>
                <c:pt idx="1391" formatCode="0.00E+00">
                  <c:v>-3.1000000000000001E-5</c:v>
                </c:pt>
                <c:pt idx="1392" formatCode="0.00E+00">
                  <c:v>-3.0800000000000003E-5</c:v>
                </c:pt>
                <c:pt idx="1393" formatCode="0.00E+00">
                  <c:v>-3.1000000000000001E-5</c:v>
                </c:pt>
                <c:pt idx="1394" formatCode="0.00E+00">
                  <c:v>-3.0899999999999999E-5</c:v>
                </c:pt>
                <c:pt idx="1395" formatCode="0.00E+00">
                  <c:v>-3.0800000000000003E-5</c:v>
                </c:pt>
                <c:pt idx="1396" formatCode="0.00E+00">
                  <c:v>-3.0899999999999999E-5</c:v>
                </c:pt>
                <c:pt idx="1397" formatCode="0.00E+00">
                  <c:v>-3.1000000000000001E-5</c:v>
                </c:pt>
                <c:pt idx="1398" formatCode="0.00E+00">
                  <c:v>-3.0899999999999999E-5</c:v>
                </c:pt>
                <c:pt idx="1399" formatCode="0.00E+00">
                  <c:v>-3.1000000000000001E-5</c:v>
                </c:pt>
                <c:pt idx="1400" formatCode="0.00E+00">
                  <c:v>-3.0800000000000003E-5</c:v>
                </c:pt>
                <c:pt idx="1401" formatCode="0.00E+00">
                  <c:v>-3.1000000000000001E-5</c:v>
                </c:pt>
                <c:pt idx="1402" formatCode="0.00E+00">
                  <c:v>-3.1199999999999999E-5</c:v>
                </c:pt>
                <c:pt idx="1403" formatCode="0.00E+00">
                  <c:v>-3.1000000000000001E-5</c:v>
                </c:pt>
                <c:pt idx="1404" formatCode="0.00E+00">
                  <c:v>-3.1099999999999997E-5</c:v>
                </c:pt>
                <c:pt idx="1405" formatCode="0.00E+00">
                  <c:v>-3.1099999999999997E-5</c:v>
                </c:pt>
                <c:pt idx="1406" formatCode="0.00E+00">
                  <c:v>-3.1000000000000001E-5</c:v>
                </c:pt>
                <c:pt idx="1407" formatCode="0.00E+00">
                  <c:v>-3.1099999999999997E-5</c:v>
                </c:pt>
                <c:pt idx="1408" formatCode="0.00E+00">
                  <c:v>-3.1099999999999997E-5</c:v>
                </c:pt>
                <c:pt idx="1409" formatCode="0.00E+00">
                  <c:v>-3.1000000000000001E-5</c:v>
                </c:pt>
                <c:pt idx="1410" formatCode="0.00E+00">
                  <c:v>-3.1000000000000001E-5</c:v>
                </c:pt>
                <c:pt idx="1411" formatCode="0.00E+00">
                  <c:v>-3.0899999999999999E-5</c:v>
                </c:pt>
                <c:pt idx="1412" formatCode="0.00E+00">
                  <c:v>-3.1199999999999999E-5</c:v>
                </c:pt>
                <c:pt idx="1413" formatCode="0.00E+00">
                  <c:v>-3.1199999999999999E-5</c:v>
                </c:pt>
                <c:pt idx="1414" formatCode="0.00E+00">
                  <c:v>-3.1000000000000001E-5</c:v>
                </c:pt>
                <c:pt idx="1415" formatCode="0.00E+00">
                  <c:v>-3.1099999999999997E-5</c:v>
                </c:pt>
                <c:pt idx="1416" formatCode="0.00E+00">
                  <c:v>-3.1300000000000002E-5</c:v>
                </c:pt>
                <c:pt idx="1417" formatCode="0.00E+00">
                  <c:v>-3.1199999999999999E-5</c:v>
                </c:pt>
                <c:pt idx="1418" formatCode="0.00E+00">
                  <c:v>-3.1199999999999999E-5</c:v>
                </c:pt>
                <c:pt idx="1419" formatCode="0.00E+00">
                  <c:v>-3.1099999999999997E-5</c:v>
                </c:pt>
                <c:pt idx="1420" formatCode="0.00E+00">
                  <c:v>-3.1199999999999999E-5</c:v>
                </c:pt>
                <c:pt idx="1421" formatCode="0.00E+00">
                  <c:v>-3.1199999999999999E-5</c:v>
                </c:pt>
                <c:pt idx="1422" formatCode="0.00E+00">
                  <c:v>-3.1099999999999997E-5</c:v>
                </c:pt>
                <c:pt idx="1423" formatCode="0.00E+00">
                  <c:v>-3.1600000000000002E-5</c:v>
                </c:pt>
                <c:pt idx="1424" formatCode="0.00E+00">
                  <c:v>-3.1300000000000002E-5</c:v>
                </c:pt>
                <c:pt idx="1425" formatCode="0.00E+00">
                  <c:v>-3.1099999999999997E-5</c:v>
                </c:pt>
                <c:pt idx="1426" formatCode="0.00E+00">
                  <c:v>-3.1699999999999998E-5</c:v>
                </c:pt>
                <c:pt idx="1427" formatCode="0.00E+00">
                  <c:v>-3.1199999999999999E-5</c:v>
                </c:pt>
                <c:pt idx="1428" formatCode="0.00E+00">
                  <c:v>-3.1199999999999999E-5</c:v>
                </c:pt>
                <c:pt idx="1429" formatCode="0.00E+00">
                  <c:v>-3.1600000000000002E-5</c:v>
                </c:pt>
                <c:pt idx="1430" formatCode="0.00E+00">
                  <c:v>-3.1300000000000002E-5</c:v>
                </c:pt>
                <c:pt idx="1431" formatCode="0.00E+00">
                  <c:v>-3.1199999999999999E-5</c:v>
                </c:pt>
                <c:pt idx="1432" formatCode="0.00E+00">
                  <c:v>-3.1300000000000002E-5</c:v>
                </c:pt>
                <c:pt idx="1433" formatCode="0.00E+00">
                  <c:v>-3.1199999999999999E-5</c:v>
                </c:pt>
                <c:pt idx="1434" formatCode="0.00E+00">
                  <c:v>-3.1399999999999998E-5</c:v>
                </c:pt>
                <c:pt idx="1435" formatCode="0.00E+00">
                  <c:v>-3.1600000000000002E-5</c:v>
                </c:pt>
                <c:pt idx="1436" formatCode="0.00E+00">
                  <c:v>-3.1300000000000002E-5</c:v>
                </c:pt>
                <c:pt idx="1437" formatCode="0.00E+00">
                  <c:v>-3.1199999999999999E-5</c:v>
                </c:pt>
                <c:pt idx="1438" formatCode="0.00E+00">
                  <c:v>-3.15E-5</c:v>
                </c:pt>
                <c:pt idx="1439" formatCode="0.00E+00">
                  <c:v>-3.1099999999999997E-5</c:v>
                </c:pt>
                <c:pt idx="1440" formatCode="0.00E+00">
                  <c:v>-3.1300000000000002E-5</c:v>
                </c:pt>
                <c:pt idx="1441" formatCode="0.00E+00">
                  <c:v>-3.1399999999999998E-5</c:v>
                </c:pt>
                <c:pt idx="1442" formatCode="0.00E+00">
                  <c:v>-3.1300000000000002E-5</c:v>
                </c:pt>
                <c:pt idx="1443" formatCode="0.00E+00">
                  <c:v>-3.1399999999999998E-5</c:v>
                </c:pt>
                <c:pt idx="1444" formatCode="0.00E+00">
                  <c:v>-3.1399999999999998E-5</c:v>
                </c:pt>
                <c:pt idx="1445" formatCode="0.00E+00">
                  <c:v>-3.1600000000000002E-5</c:v>
                </c:pt>
                <c:pt idx="1446" formatCode="0.00E+00">
                  <c:v>-3.1300000000000002E-5</c:v>
                </c:pt>
                <c:pt idx="1447" formatCode="0.00E+00">
                  <c:v>-3.1300000000000002E-5</c:v>
                </c:pt>
                <c:pt idx="1448" formatCode="0.00E+00">
                  <c:v>-3.1300000000000002E-5</c:v>
                </c:pt>
                <c:pt idx="1449" formatCode="0.00E+00">
                  <c:v>-3.1199999999999999E-5</c:v>
                </c:pt>
                <c:pt idx="1450" formatCode="0.00E+00">
                  <c:v>-3.15E-5</c:v>
                </c:pt>
                <c:pt idx="1451" formatCode="0.00E+00">
                  <c:v>-3.1600000000000002E-5</c:v>
                </c:pt>
                <c:pt idx="1452" formatCode="0.00E+00">
                  <c:v>-3.1600000000000002E-5</c:v>
                </c:pt>
                <c:pt idx="1453" formatCode="0.00E+00">
                  <c:v>-3.1399999999999998E-5</c:v>
                </c:pt>
                <c:pt idx="1454" formatCode="0.00E+00">
                  <c:v>-3.18E-5</c:v>
                </c:pt>
                <c:pt idx="1455" formatCode="0.00E+00">
                  <c:v>-3.1600000000000002E-5</c:v>
                </c:pt>
                <c:pt idx="1456" formatCode="0.00E+00">
                  <c:v>-3.1300000000000002E-5</c:v>
                </c:pt>
                <c:pt idx="1457" formatCode="0.00E+00">
                  <c:v>-3.1600000000000002E-5</c:v>
                </c:pt>
                <c:pt idx="1458" formatCode="0.00E+00">
                  <c:v>-3.1300000000000002E-5</c:v>
                </c:pt>
                <c:pt idx="1459" formatCode="0.00E+00">
                  <c:v>-3.1600000000000002E-5</c:v>
                </c:pt>
                <c:pt idx="1460" formatCode="0.00E+00">
                  <c:v>-3.1399999999999998E-5</c:v>
                </c:pt>
                <c:pt idx="1461" formatCode="0.00E+00">
                  <c:v>-3.1399999999999998E-5</c:v>
                </c:pt>
                <c:pt idx="1462" formatCode="0.00E+00">
                  <c:v>-3.1600000000000002E-5</c:v>
                </c:pt>
                <c:pt idx="1463" formatCode="0.00E+00">
                  <c:v>-3.1300000000000002E-5</c:v>
                </c:pt>
                <c:pt idx="1464" formatCode="0.00E+00">
                  <c:v>-3.15E-5</c:v>
                </c:pt>
                <c:pt idx="1465" formatCode="0.00E+00">
                  <c:v>-3.1600000000000002E-5</c:v>
                </c:pt>
                <c:pt idx="1466" formatCode="0.00E+00">
                  <c:v>-3.1399999999999998E-5</c:v>
                </c:pt>
                <c:pt idx="1467" formatCode="0.00E+00">
                  <c:v>-3.1399999999999998E-5</c:v>
                </c:pt>
                <c:pt idx="1468" formatCode="0.00E+00">
                  <c:v>-3.15E-5</c:v>
                </c:pt>
                <c:pt idx="1469" formatCode="0.00E+00">
                  <c:v>-3.1600000000000002E-5</c:v>
                </c:pt>
                <c:pt idx="1470" formatCode="0.00E+00">
                  <c:v>-3.1399999999999998E-5</c:v>
                </c:pt>
                <c:pt idx="1471" formatCode="0.00E+00">
                  <c:v>-3.15E-5</c:v>
                </c:pt>
                <c:pt idx="1472" formatCode="0.00E+00">
                  <c:v>-3.1399999999999998E-5</c:v>
                </c:pt>
                <c:pt idx="1473" formatCode="0.00E+00">
                  <c:v>-3.15E-5</c:v>
                </c:pt>
                <c:pt idx="1474" formatCode="0.00E+00">
                  <c:v>-3.1900000000000003E-5</c:v>
                </c:pt>
                <c:pt idx="1475" formatCode="0.00E+00">
                  <c:v>-3.1600000000000002E-5</c:v>
                </c:pt>
                <c:pt idx="1476" formatCode="0.00E+00">
                  <c:v>-3.1600000000000002E-5</c:v>
                </c:pt>
                <c:pt idx="1477" formatCode="0.00E+00">
                  <c:v>-3.18E-5</c:v>
                </c:pt>
                <c:pt idx="1478" formatCode="0.00E+00">
                  <c:v>-3.1699999999999998E-5</c:v>
                </c:pt>
                <c:pt idx="1479" formatCode="0.00E+00">
                  <c:v>-3.18E-5</c:v>
                </c:pt>
                <c:pt idx="1480" formatCode="0.00E+00">
                  <c:v>-3.1600000000000002E-5</c:v>
                </c:pt>
                <c:pt idx="1481" formatCode="0.00E+00">
                  <c:v>-3.15E-5</c:v>
                </c:pt>
                <c:pt idx="1482" formatCode="0.00E+00">
                  <c:v>-3.15E-5</c:v>
                </c:pt>
                <c:pt idx="1483" formatCode="0.00E+00">
                  <c:v>-3.1600000000000002E-5</c:v>
                </c:pt>
                <c:pt idx="1484" formatCode="0.00E+00">
                  <c:v>-3.1600000000000002E-5</c:v>
                </c:pt>
                <c:pt idx="1485" formatCode="0.00E+00">
                  <c:v>-3.15E-5</c:v>
                </c:pt>
                <c:pt idx="1486" formatCode="0.00E+00">
                  <c:v>-3.1699999999999998E-5</c:v>
                </c:pt>
                <c:pt idx="1487" formatCode="0.00E+00">
                  <c:v>-3.15E-5</c:v>
                </c:pt>
                <c:pt idx="1488" formatCode="0.00E+00">
                  <c:v>-3.1300000000000002E-5</c:v>
                </c:pt>
                <c:pt idx="1489" formatCode="0.00E+00">
                  <c:v>-3.15E-5</c:v>
                </c:pt>
                <c:pt idx="1490" formatCode="0.00E+00">
                  <c:v>-3.1600000000000002E-5</c:v>
                </c:pt>
                <c:pt idx="1491" formatCode="0.00E+00">
                  <c:v>-3.1699999999999998E-5</c:v>
                </c:pt>
                <c:pt idx="1492" formatCode="0.00E+00">
                  <c:v>-3.15E-5</c:v>
                </c:pt>
                <c:pt idx="1493" formatCode="0.00E+00">
                  <c:v>-3.1399999999999998E-5</c:v>
                </c:pt>
                <c:pt idx="1494" formatCode="0.00E+00">
                  <c:v>-3.1399999999999998E-5</c:v>
                </c:pt>
                <c:pt idx="1495" formatCode="0.00E+00">
                  <c:v>-3.1300000000000002E-5</c:v>
                </c:pt>
                <c:pt idx="1496" formatCode="0.00E+00">
                  <c:v>-3.1300000000000002E-5</c:v>
                </c:pt>
                <c:pt idx="1497" formatCode="0.00E+00">
                  <c:v>-3.1600000000000002E-5</c:v>
                </c:pt>
                <c:pt idx="1498" formatCode="0.00E+00">
                  <c:v>-3.1399999999999998E-5</c:v>
                </c:pt>
                <c:pt idx="1499" formatCode="0.00E+00">
                  <c:v>-3.1600000000000002E-5</c:v>
                </c:pt>
                <c:pt idx="1500" formatCode="0.00E+00">
                  <c:v>-3.1600000000000002E-5</c:v>
                </c:pt>
                <c:pt idx="1501" formatCode="0.00E+00">
                  <c:v>-3.1399999999999998E-5</c:v>
                </c:pt>
                <c:pt idx="1502" formatCode="0.00E+00">
                  <c:v>-3.1699999999999998E-5</c:v>
                </c:pt>
                <c:pt idx="1503" formatCode="0.00E+00">
                  <c:v>-3.1699999999999998E-5</c:v>
                </c:pt>
                <c:pt idx="1504" formatCode="0.00E+00">
                  <c:v>-3.1600000000000002E-5</c:v>
                </c:pt>
                <c:pt idx="1505" formatCode="0.00E+00">
                  <c:v>-3.15E-5</c:v>
                </c:pt>
                <c:pt idx="1506" formatCode="0.00E+00">
                  <c:v>-3.15E-5</c:v>
                </c:pt>
                <c:pt idx="1507" formatCode="0.00E+00">
                  <c:v>-3.1600000000000002E-5</c:v>
                </c:pt>
                <c:pt idx="1508" formatCode="0.00E+00">
                  <c:v>-3.15E-5</c:v>
                </c:pt>
                <c:pt idx="1509" formatCode="0.00E+00">
                  <c:v>-3.15E-5</c:v>
                </c:pt>
                <c:pt idx="1510" formatCode="0.00E+00">
                  <c:v>-3.1600000000000002E-5</c:v>
                </c:pt>
                <c:pt idx="1511" formatCode="0.00E+00">
                  <c:v>-3.1600000000000002E-5</c:v>
                </c:pt>
                <c:pt idx="1512" formatCode="0.00E+00">
                  <c:v>-3.1600000000000002E-5</c:v>
                </c:pt>
                <c:pt idx="1513" formatCode="0.00E+00">
                  <c:v>-3.1699999999999998E-5</c:v>
                </c:pt>
                <c:pt idx="1514" formatCode="0.00E+00">
                  <c:v>-3.1699999999999998E-5</c:v>
                </c:pt>
                <c:pt idx="1515" formatCode="0.00E+00">
                  <c:v>-3.18E-5</c:v>
                </c:pt>
                <c:pt idx="1516" formatCode="0.00E+00">
                  <c:v>-3.18E-5</c:v>
                </c:pt>
                <c:pt idx="1517" formatCode="0.00E+00">
                  <c:v>-3.1399999999999998E-5</c:v>
                </c:pt>
                <c:pt idx="1518" formatCode="0.00E+00">
                  <c:v>-3.1600000000000002E-5</c:v>
                </c:pt>
                <c:pt idx="1519" formatCode="0.00E+00">
                  <c:v>-3.1600000000000002E-5</c:v>
                </c:pt>
                <c:pt idx="1520" formatCode="0.00E+00">
                  <c:v>-3.1399999999999998E-5</c:v>
                </c:pt>
                <c:pt idx="1521" formatCode="0.00E+00">
                  <c:v>-3.1699999999999998E-5</c:v>
                </c:pt>
                <c:pt idx="1522" formatCode="0.00E+00">
                  <c:v>-3.1399999999999998E-5</c:v>
                </c:pt>
                <c:pt idx="1523" formatCode="0.00E+00">
                  <c:v>-3.15E-5</c:v>
                </c:pt>
                <c:pt idx="1524" formatCode="0.00E+00">
                  <c:v>-3.1399999999999998E-5</c:v>
                </c:pt>
                <c:pt idx="1525" formatCode="0.00E+00">
                  <c:v>-3.1300000000000002E-5</c:v>
                </c:pt>
                <c:pt idx="1526" formatCode="0.00E+00">
                  <c:v>-3.15E-5</c:v>
                </c:pt>
                <c:pt idx="1527" formatCode="0.00E+00">
                  <c:v>-3.1399999999999998E-5</c:v>
                </c:pt>
                <c:pt idx="1528" formatCode="0.00E+00">
                  <c:v>-3.1300000000000002E-5</c:v>
                </c:pt>
                <c:pt idx="1529" formatCode="0.00E+00">
                  <c:v>-3.1300000000000002E-5</c:v>
                </c:pt>
                <c:pt idx="1530" formatCode="0.00E+00">
                  <c:v>-3.1399999999999998E-5</c:v>
                </c:pt>
                <c:pt idx="1531" formatCode="0.00E+00">
                  <c:v>-3.1399999999999998E-5</c:v>
                </c:pt>
                <c:pt idx="1532" formatCode="0.00E+00">
                  <c:v>-3.15E-5</c:v>
                </c:pt>
                <c:pt idx="1533" formatCode="0.00E+00">
                  <c:v>-3.1399999999999998E-5</c:v>
                </c:pt>
                <c:pt idx="1534" formatCode="0.00E+00">
                  <c:v>-3.1399999999999998E-5</c:v>
                </c:pt>
                <c:pt idx="1535" formatCode="0.00E+00">
                  <c:v>-3.1399999999999998E-5</c:v>
                </c:pt>
                <c:pt idx="1536" formatCode="0.00E+00">
                  <c:v>-3.15E-5</c:v>
                </c:pt>
                <c:pt idx="1537" formatCode="0.00E+00">
                  <c:v>-3.1600000000000002E-5</c:v>
                </c:pt>
                <c:pt idx="1538" formatCode="0.00E+00">
                  <c:v>-3.15E-5</c:v>
                </c:pt>
                <c:pt idx="1539" formatCode="0.00E+00">
                  <c:v>-3.1399999999999998E-5</c:v>
                </c:pt>
                <c:pt idx="1540" formatCode="0.00E+00">
                  <c:v>-3.1399999999999998E-5</c:v>
                </c:pt>
                <c:pt idx="1541" formatCode="0.00E+00">
                  <c:v>-3.15E-5</c:v>
                </c:pt>
                <c:pt idx="1542" formatCode="0.00E+00">
                  <c:v>-3.1600000000000002E-5</c:v>
                </c:pt>
                <c:pt idx="1543" formatCode="0.00E+00">
                  <c:v>-3.15E-5</c:v>
                </c:pt>
                <c:pt idx="1544" formatCode="0.00E+00">
                  <c:v>-3.15E-5</c:v>
                </c:pt>
                <c:pt idx="1545" formatCode="0.00E+00">
                  <c:v>-3.15E-5</c:v>
                </c:pt>
                <c:pt idx="1546" formatCode="0.00E+00">
                  <c:v>-3.1399999999999998E-5</c:v>
                </c:pt>
                <c:pt idx="1547" formatCode="0.00E+00">
                  <c:v>-3.1300000000000002E-5</c:v>
                </c:pt>
                <c:pt idx="1548" formatCode="0.00E+00">
                  <c:v>-3.15E-5</c:v>
                </c:pt>
                <c:pt idx="1549" formatCode="0.00E+00">
                  <c:v>-3.1300000000000002E-5</c:v>
                </c:pt>
                <c:pt idx="1550" formatCode="0.00E+00">
                  <c:v>-3.1199999999999999E-5</c:v>
                </c:pt>
                <c:pt idx="1551" formatCode="0.00E+00">
                  <c:v>-3.15E-5</c:v>
                </c:pt>
                <c:pt idx="1552" formatCode="0.00E+00">
                  <c:v>-3.1300000000000002E-5</c:v>
                </c:pt>
                <c:pt idx="1553" formatCode="0.00E+00">
                  <c:v>-3.15E-5</c:v>
                </c:pt>
                <c:pt idx="1554" formatCode="0.00E+00">
                  <c:v>-3.1399999999999998E-5</c:v>
                </c:pt>
                <c:pt idx="1555" formatCode="0.00E+00">
                  <c:v>-3.1199999999999999E-5</c:v>
                </c:pt>
                <c:pt idx="1556" formatCode="0.00E+00">
                  <c:v>-3.1300000000000002E-5</c:v>
                </c:pt>
                <c:pt idx="1557" formatCode="0.00E+00">
                  <c:v>-3.1099999999999997E-5</c:v>
                </c:pt>
                <c:pt idx="1558" formatCode="0.00E+00">
                  <c:v>-3.1099999999999997E-5</c:v>
                </c:pt>
                <c:pt idx="1559" formatCode="0.00E+00">
                  <c:v>-3.1199999999999999E-5</c:v>
                </c:pt>
                <c:pt idx="1560" formatCode="0.00E+00">
                  <c:v>-3.1199999999999999E-5</c:v>
                </c:pt>
                <c:pt idx="1561" formatCode="0.00E+00">
                  <c:v>-3.1199999999999999E-5</c:v>
                </c:pt>
                <c:pt idx="1562" formatCode="0.00E+00">
                  <c:v>-3.1199999999999999E-5</c:v>
                </c:pt>
                <c:pt idx="1563" formatCode="0.00E+00">
                  <c:v>-3.1199999999999999E-5</c:v>
                </c:pt>
                <c:pt idx="1564" formatCode="0.00E+00">
                  <c:v>-3.1300000000000002E-5</c:v>
                </c:pt>
                <c:pt idx="1565" formatCode="0.00E+00">
                  <c:v>-3.1300000000000002E-5</c:v>
                </c:pt>
                <c:pt idx="1566" formatCode="0.00E+00">
                  <c:v>-3.1199999999999999E-5</c:v>
                </c:pt>
                <c:pt idx="1567" formatCode="0.00E+00">
                  <c:v>-3.1399999999999998E-5</c:v>
                </c:pt>
                <c:pt idx="1568" formatCode="0.00E+00">
                  <c:v>-3.1199999999999999E-5</c:v>
                </c:pt>
                <c:pt idx="1569" formatCode="0.00E+00">
                  <c:v>-3.1199999999999999E-5</c:v>
                </c:pt>
                <c:pt idx="1570" formatCode="0.00E+00">
                  <c:v>-3.1399999999999998E-5</c:v>
                </c:pt>
                <c:pt idx="1571" formatCode="0.00E+00">
                  <c:v>-3.1199999999999999E-5</c:v>
                </c:pt>
                <c:pt idx="1572" formatCode="0.00E+00">
                  <c:v>-3.1300000000000002E-5</c:v>
                </c:pt>
                <c:pt idx="1573" formatCode="0.00E+00">
                  <c:v>-3.1300000000000002E-5</c:v>
                </c:pt>
                <c:pt idx="1574" formatCode="0.00E+00">
                  <c:v>-3.1099999999999997E-5</c:v>
                </c:pt>
                <c:pt idx="1575" formatCode="0.00E+00">
                  <c:v>-3.1099999999999997E-5</c:v>
                </c:pt>
                <c:pt idx="1576" formatCode="0.00E+00">
                  <c:v>-3.1199999999999999E-5</c:v>
                </c:pt>
                <c:pt idx="1577" formatCode="0.00E+00">
                  <c:v>-3.1099999999999997E-5</c:v>
                </c:pt>
                <c:pt idx="1578" formatCode="0.00E+00">
                  <c:v>-3.1000000000000001E-5</c:v>
                </c:pt>
                <c:pt idx="1579" formatCode="0.00E+00">
                  <c:v>-3.1199999999999999E-5</c:v>
                </c:pt>
                <c:pt idx="1580" formatCode="0.00E+00">
                  <c:v>-3.1099999999999997E-5</c:v>
                </c:pt>
                <c:pt idx="1581" formatCode="0.00E+00">
                  <c:v>-3.1099999999999997E-5</c:v>
                </c:pt>
                <c:pt idx="1582" formatCode="0.00E+00">
                  <c:v>-3.1099999999999997E-5</c:v>
                </c:pt>
                <c:pt idx="1583" formatCode="0.00E+00">
                  <c:v>-3.1000000000000001E-5</c:v>
                </c:pt>
                <c:pt idx="1584" formatCode="0.00E+00">
                  <c:v>-3.1099999999999997E-5</c:v>
                </c:pt>
                <c:pt idx="1585" formatCode="0.00E+00">
                  <c:v>-3.1099999999999997E-5</c:v>
                </c:pt>
                <c:pt idx="1586" formatCode="0.00E+00">
                  <c:v>-3.1199999999999999E-5</c:v>
                </c:pt>
                <c:pt idx="1587" formatCode="0.00E+00">
                  <c:v>-3.1099999999999997E-5</c:v>
                </c:pt>
                <c:pt idx="1588" formatCode="0.00E+00">
                  <c:v>-3.1000000000000001E-5</c:v>
                </c:pt>
                <c:pt idx="1589" formatCode="0.00E+00">
                  <c:v>-3.1300000000000002E-5</c:v>
                </c:pt>
                <c:pt idx="1590" formatCode="0.00E+00">
                  <c:v>-3.1199999999999999E-5</c:v>
                </c:pt>
                <c:pt idx="1591" formatCode="0.00E+00">
                  <c:v>-3.1000000000000001E-5</c:v>
                </c:pt>
                <c:pt idx="1592" formatCode="0.00E+00">
                  <c:v>-3.1099999999999997E-5</c:v>
                </c:pt>
                <c:pt idx="1593" formatCode="0.00E+00">
                  <c:v>-3.1099999999999997E-5</c:v>
                </c:pt>
                <c:pt idx="1594" formatCode="0.00E+00">
                  <c:v>-3.1000000000000001E-5</c:v>
                </c:pt>
                <c:pt idx="1595" formatCode="0.00E+00">
                  <c:v>-3.1099999999999997E-5</c:v>
                </c:pt>
                <c:pt idx="1596" formatCode="0.00E+00">
                  <c:v>-3.0800000000000003E-5</c:v>
                </c:pt>
                <c:pt idx="1597" formatCode="0.00E+00">
                  <c:v>-3.1000000000000001E-5</c:v>
                </c:pt>
                <c:pt idx="1598" formatCode="0.00E+00">
                  <c:v>-3.1199999999999999E-5</c:v>
                </c:pt>
                <c:pt idx="1599" formatCode="0.00E+00">
                  <c:v>-3.0800000000000003E-5</c:v>
                </c:pt>
                <c:pt idx="1600" formatCode="0.00E+00">
                  <c:v>-3.1000000000000001E-5</c:v>
                </c:pt>
                <c:pt idx="1601" formatCode="0.00E+00">
                  <c:v>-3.1000000000000001E-5</c:v>
                </c:pt>
                <c:pt idx="1602" formatCode="0.00E+00">
                  <c:v>-3.0899999999999999E-5</c:v>
                </c:pt>
                <c:pt idx="1603" formatCode="0.00E+00">
                  <c:v>-3.1000000000000001E-5</c:v>
                </c:pt>
                <c:pt idx="1604" formatCode="0.00E+00">
                  <c:v>-3.0899999999999999E-5</c:v>
                </c:pt>
                <c:pt idx="1605" formatCode="0.00E+00">
                  <c:v>-3.1000000000000001E-5</c:v>
                </c:pt>
                <c:pt idx="1606" formatCode="0.00E+00">
                  <c:v>-3.1300000000000002E-5</c:v>
                </c:pt>
                <c:pt idx="1607" formatCode="0.00E+00">
                  <c:v>-3.1099999999999997E-5</c:v>
                </c:pt>
                <c:pt idx="1608" formatCode="0.00E+00">
                  <c:v>-3.1000000000000001E-5</c:v>
                </c:pt>
                <c:pt idx="1609" formatCode="0.00E+00">
                  <c:v>-3.1000000000000001E-5</c:v>
                </c:pt>
                <c:pt idx="1610" formatCode="0.00E+00">
                  <c:v>-3.1000000000000001E-5</c:v>
                </c:pt>
                <c:pt idx="1611" formatCode="0.00E+00">
                  <c:v>-3.0899999999999999E-5</c:v>
                </c:pt>
                <c:pt idx="1612" formatCode="0.00E+00">
                  <c:v>-3.0899999999999999E-5</c:v>
                </c:pt>
                <c:pt idx="1613" formatCode="0.00E+00">
                  <c:v>-3.0899999999999999E-5</c:v>
                </c:pt>
                <c:pt idx="1614" formatCode="0.00E+00">
                  <c:v>-3.1099999999999997E-5</c:v>
                </c:pt>
                <c:pt idx="1615" formatCode="0.00E+00">
                  <c:v>-3.0899999999999999E-5</c:v>
                </c:pt>
                <c:pt idx="1616" formatCode="0.00E+00">
                  <c:v>-3.1000000000000001E-5</c:v>
                </c:pt>
                <c:pt idx="1617" formatCode="0.00E+00">
                  <c:v>-3.1099999999999997E-5</c:v>
                </c:pt>
                <c:pt idx="1618" formatCode="0.00E+00">
                  <c:v>-3.0700000000000001E-5</c:v>
                </c:pt>
                <c:pt idx="1619" formatCode="0.00E+00">
                  <c:v>-3.0700000000000001E-5</c:v>
                </c:pt>
                <c:pt idx="1620" formatCode="0.00E+00">
                  <c:v>-3.0899999999999999E-5</c:v>
                </c:pt>
                <c:pt idx="1621" formatCode="0.00E+00">
                  <c:v>-3.0800000000000003E-5</c:v>
                </c:pt>
                <c:pt idx="1622" formatCode="0.00E+00">
                  <c:v>-3.0899999999999999E-5</c:v>
                </c:pt>
                <c:pt idx="1623" formatCode="0.00E+00">
                  <c:v>-3.0899999999999999E-5</c:v>
                </c:pt>
                <c:pt idx="1624" formatCode="0.00E+00">
                  <c:v>-3.0899999999999999E-5</c:v>
                </c:pt>
                <c:pt idx="1625" formatCode="0.00E+00">
                  <c:v>-3.0599999999999998E-5</c:v>
                </c:pt>
                <c:pt idx="1626" formatCode="0.00E+00">
                  <c:v>-3.0599999999999998E-5</c:v>
                </c:pt>
                <c:pt idx="1627" formatCode="0.00E+00">
                  <c:v>-3.1099999999999997E-5</c:v>
                </c:pt>
                <c:pt idx="1628" formatCode="0.00E+00">
                  <c:v>-3.0899999999999999E-5</c:v>
                </c:pt>
                <c:pt idx="1629" formatCode="0.00E+00">
                  <c:v>-3.0800000000000003E-5</c:v>
                </c:pt>
                <c:pt idx="1630" formatCode="0.00E+00">
                  <c:v>-3.0800000000000003E-5</c:v>
                </c:pt>
                <c:pt idx="1631" formatCode="0.00E+00">
                  <c:v>-3.0700000000000001E-5</c:v>
                </c:pt>
                <c:pt idx="1632" formatCode="0.00E+00">
                  <c:v>-3.0899999999999999E-5</c:v>
                </c:pt>
                <c:pt idx="1633" formatCode="0.00E+00">
                  <c:v>-3.0800000000000003E-5</c:v>
                </c:pt>
                <c:pt idx="1634" formatCode="0.00E+00">
                  <c:v>-3.0700000000000001E-5</c:v>
                </c:pt>
                <c:pt idx="1635" formatCode="0.00E+00">
                  <c:v>-3.0700000000000001E-5</c:v>
                </c:pt>
                <c:pt idx="1636" formatCode="0.00E+00">
                  <c:v>-3.0599999999999998E-5</c:v>
                </c:pt>
                <c:pt idx="1637" formatCode="0.00E+00">
                  <c:v>-3.0599999999999998E-5</c:v>
                </c:pt>
                <c:pt idx="1638" formatCode="0.00E+00">
                  <c:v>-3.0800000000000003E-5</c:v>
                </c:pt>
                <c:pt idx="1639" formatCode="0.00E+00">
                  <c:v>-3.0700000000000001E-5</c:v>
                </c:pt>
                <c:pt idx="1640" formatCode="0.00E+00">
                  <c:v>-3.0499999999999999E-5</c:v>
                </c:pt>
                <c:pt idx="1641" formatCode="0.00E+00">
                  <c:v>-3.0499999999999999E-5</c:v>
                </c:pt>
                <c:pt idx="1642" formatCode="0.00E+00">
                  <c:v>-3.0700000000000001E-5</c:v>
                </c:pt>
                <c:pt idx="1643" formatCode="0.00E+00">
                  <c:v>-3.0700000000000001E-5</c:v>
                </c:pt>
                <c:pt idx="1644" formatCode="0.00E+00">
                  <c:v>-3.0599999999999998E-5</c:v>
                </c:pt>
                <c:pt idx="1645" formatCode="0.00E+00">
                  <c:v>-3.0700000000000001E-5</c:v>
                </c:pt>
                <c:pt idx="1646" formatCode="0.00E+00">
                  <c:v>-3.0599999999999998E-5</c:v>
                </c:pt>
                <c:pt idx="1647" formatCode="0.00E+00">
                  <c:v>-3.0700000000000001E-5</c:v>
                </c:pt>
                <c:pt idx="1648" formatCode="0.00E+00">
                  <c:v>-3.0800000000000003E-5</c:v>
                </c:pt>
                <c:pt idx="1649" formatCode="0.00E+00">
                  <c:v>-3.0599999999999998E-5</c:v>
                </c:pt>
                <c:pt idx="1650" formatCode="0.00E+00">
                  <c:v>-3.04E-5</c:v>
                </c:pt>
                <c:pt idx="1651" formatCode="0.00E+00">
                  <c:v>-3.0599999999999998E-5</c:v>
                </c:pt>
                <c:pt idx="1652" formatCode="0.00E+00">
                  <c:v>-3.0700000000000001E-5</c:v>
                </c:pt>
                <c:pt idx="1653" formatCode="0.00E+00">
                  <c:v>-3.0499999999999999E-5</c:v>
                </c:pt>
                <c:pt idx="1654" formatCode="0.00E+00">
                  <c:v>-3.0499999999999999E-5</c:v>
                </c:pt>
                <c:pt idx="1655" formatCode="0.00E+00">
                  <c:v>-3.04E-5</c:v>
                </c:pt>
                <c:pt idx="1656" formatCode="0.00E+00">
                  <c:v>-3.0700000000000001E-5</c:v>
                </c:pt>
                <c:pt idx="1657" formatCode="0.00E+00">
                  <c:v>-3.0499999999999999E-5</c:v>
                </c:pt>
                <c:pt idx="1658" formatCode="0.00E+00">
                  <c:v>-3.0599999999999998E-5</c:v>
                </c:pt>
                <c:pt idx="1659" formatCode="0.00E+00">
                  <c:v>-3.0599999999999998E-5</c:v>
                </c:pt>
                <c:pt idx="1660" formatCode="0.00E+00">
                  <c:v>-3.04E-5</c:v>
                </c:pt>
                <c:pt idx="1661" formatCode="0.00E+00">
                  <c:v>-3.0700000000000001E-5</c:v>
                </c:pt>
                <c:pt idx="1662" formatCode="0.00E+00">
                  <c:v>-3.0499999999999999E-5</c:v>
                </c:pt>
                <c:pt idx="1663" formatCode="0.00E+00">
                  <c:v>-3.0499999999999999E-5</c:v>
                </c:pt>
                <c:pt idx="1664" formatCode="0.00E+00">
                  <c:v>-3.0300000000000001E-5</c:v>
                </c:pt>
                <c:pt idx="1665" formatCode="0.00E+00">
                  <c:v>-3.0300000000000001E-5</c:v>
                </c:pt>
                <c:pt idx="1666" formatCode="0.00E+00">
                  <c:v>-3.0199999999999999E-5</c:v>
                </c:pt>
                <c:pt idx="1667" formatCode="0.00E+00">
                  <c:v>-3.0300000000000001E-5</c:v>
                </c:pt>
                <c:pt idx="1668" formatCode="0.00E+00">
                  <c:v>-3.0499999999999999E-5</c:v>
                </c:pt>
                <c:pt idx="1669" formatCode="0.00E+00">
                  <c:v>-3.04E-5</c:v>
                </c:pt>
                <c:pt idx="1670" formatCode="0.00E+00">
                  <c:v>-3.0599999999999998E-5</c:v>
                </c:pt>
                <c:pt idx="1671" formatCode="0.00E+00">
                  <c:v>-3.04E-5</c:v>
                </c:pt>
                <c:pt idx="1672" formatCode="0.00E+00">
                  <c:v>-3.0300000000000001E-5</c:v>
                </c:pt>
                <c:pt idx="1673" formatCode="0.00E+00">
                  <c:v>-3.04E-5</c:v>
                </c:pt>
                <c:pt idx="1674" formatCode="0.00E+00">
                  <c:v>-3.01E-5</c:v>
                </c:pt>
                <c:pt idx="1675" formatCode="0.00E+00">
                  <c:v>-3.04E-5</c:v>
                </c:pt>
                <c:pt idx="1676" formatCode="0.00E+00">
                  <c:v>-3.04E-5</c:v>
                </c:pt>
                <c:pt idx="1677" formatCode="0.00E+00">
                  <c:v>-3.0199999999999999E-5</c:v>
                </c:pt>
                <c:pt idx="1678" formatCode="0.00E+00">
                  <c:v>-3.04E-5</c:v>
                </c:pt>
                <c:pt idx="1679" formatCode="0.00E+00">
                  <c:v>-3.0199999999999999E-5</c:v>
                </c:pt>
                <c:pt idx="1680" formatCode="0.00E+00">
                  <c:v>-3.0199999999999999E-5</c:v>
                </c:pt>
                <c:pt idx="1681" formatCode="0.00E+00">
                  <c:v>-3.0199999999999999E-5</c:v>
                </c:pt>
                <c:pt idx="1682" formatCode="0.00E+00">
                  <c:v>-3.0199999999999999E-5</c:v>
                </c:pt>
                <c:pt idx="1683" formatCode="0.00E+00">
                  <c:v>-3.01E-5</c:v>
                </c:pt>
                <c:pt idx="1684" formatCode="0.00E+00">
                  <c:v>-3.0199999999999999E-5</c:v>
                </c:pt>
                <c:pt idx="1685" formatCode="0.00E+00">
                  <c:v>-3.04E-5</c:v>
                </c:pt>
                <c:pt idx="1686" formatCode="0.00E+00">
                  <c:v>-3.01E-5</c:v>
                </c:pt>
                <c:pt idx="1687" formatCode="0.00E+00">
                  <c:v>-3.01E-5</c:v>
                </c:pt>
                <c:pt idx="1688" formatCode="0.00E+00">
                  <c:v>-3.0199999999999999E-5</c:v>
                </c:pt>
                <c:pt idx="1689" formatCode="0.00E+00">
                  <c:v>-3.01E-5</c:v>
                </c:pt>
                <c:pt idx="1690" formatCode="0.00E+00">
                  <c:v>-3.0199999999999999E-5</c:v>
                </c:pt>
                <c:pt idx="1691" formatCode="0.00E+00">
                  <c:v>-3.0199999999999999E-5</c:v>
                </c:pt>
                <c:pt idx="1692" formatCode="0.00E+00">
                  <c:v>-3.01E-5</c:v>
                </c:pt>
                <c:pt idx="1693" formatCode="0.00E+00">
                  <c:v>-3.0000000000000001E-5</c:v>
                </c:pt>
                <c:pt idx="1694" formatCode="0.00E+00">
                  <c:v>-3.0000000000000001E-5</c:v>
                </c:pt>
                <c:pt idx="1695" formatCode="0.00E+00">
                  <c:v>-3.0199999999999999E-5</c:v>
                </c:pt>
                <c:pt idx="1696" formatCode="0.00E+00">
                  <c:v>-3.0300000000000001E-5</c:v>
                </c:pt>
                <c:pt idx="1697" formatCode="0.00E+00">
                  <c:v>-3.01E-5</c:v>
                </c:pt>
                <c:pt idx="1698" formatCode="0.00E+00">
                  <c:v>-3.01E-5</c:v>
                </c:pt>
                <c:pt idx="1699" formatCode="0.00E+00">
                  <c:v>-2.9899999999999998E-5</c:v>
                </c:pt>
                <c:pt idx="1700" formatCode="0.00E+00">
                  <c:v>-2.9799999999999999E-5</c:v>
                </c:pt>
                <c:pt idx="1701" formatCode="0.00E+00">
                  <c:v>-3.0199999999999999E-5</c:v>
                </c:pt>
                <c:pt idx="1702" formatCode="0.00E+00">
                  <c:v>-3.01E-5</c:v>
                </c:pt>
                <c:pt idx="1703" formatCode="0.00E+00">
                  <c:v>-2.9799999999999999E-5</c:v>
                </c:pt>
                <c:pt idx="1704" formatCode="0.00E+00">
                  <c:v>-2.9899999999999998E-5</c:v>
                </c:pt>
                <c:pt idx="1705" formatCode="0.00E+00">
                  <c:v>-2.9899999999999998E-5</c:v>
                </c:pt>
                <c:pt idx="1706" formatCode="0.00E+00">
                  <c:v>-2.9899999999999998E-5</c:v>
                </c:pt>
                <c:pt idx="1707" formatCode="0.00E+00">
                  <c:v>-3.0000000000000001E-5</c:v>
                </c:pt>
                <c:pt idx="1708" formatCode="0.00E+00">
                  <c:v>-3.0000000000000001E-5</c:v>
                </c:pt>
                <c:pt idx="1709" formatCode="0.00E+00">
                  <c:v>-3.01E-5</c:v>
                </c:pt>
                <c:pt idx="1710" formatCode="0.00E+00">
                  <c:v>-3.01E-5</c:v>
                </c:pt>
                <c:pt idx="1711" formatCode="0.00E+00">
                  <c:v>-2.9899999999999998E-5</c:v>
                </c:pt>
                <c:pt idx="1712" formatCode="0.00E+00">
                  <c:v>-2.97E-5</c:v>
                </c:pt>
                <c:pt idx="1713" formatCode="0.00E+00">
                  <c:v>-2.9799999999999999E-5</c:v>
                </c:pt>
                <c:pt idx="1714" formatCode="0.00E+00">
                  <c:v>-2.9799999999999999E-5</c:v>
                </c:pt>
                <c:pt idx="1715" formatCode="0.00E+00">
                  <c:v>-2.9499999999999999E-5</c:v>
                </c:pt>
                <c:pt idx="1716" formatCode="0.00E+00">
                  <c:v>-2.9600000000000001E-5</c:v>
                </c:pt>
                <c:pt idx="1717" formatCode="0.00E+00">
                  <c:v>-2.9899999999999998E-5</c:v>
                </c:pt>
                <c:pt idx="1718" formatCode="0.00E+00">
                  <c:v>-2.9799999999999999E-5</c:v>
                </c:pt>
                <c:pt idx="1719" formatCode="0.00E+00">
                  <c:v>-2.9899999999999998E-5</c:v>
                </c:pt>
                <c:pt idx="1720" formatCode="0.00E+00">
                  <c:v>-2.97E-5</c:v>
                </c:pt>
                <c:pt idx="1721" formatCode="0.00E+00">
                  <c:v>-2.9600000000000001E-5</c:v>
                </c:pt>
                <c:pt idx="1722" formatCode="0.00E+00">
                  <c:v>-2.97E-5</c:v>
                </c:pt>
                <c:pt idx="1723" formatCode="0.00E+00">
                  <c:v>-2.9799999999999999E-5</c:v>
                </c:pt>
                <c:pt idx="1724" formatCode="0.00E+00">
                  <c:v>-2.9899999999999998E-5</c:v>
                </c:pt>
                <c:pt idx="1725" formatCode="0.00E+00">
                  <c:v>-2.9600000000000001E-5</c:v>
                </c:pt>
                <c:pt idx="1726" formatCode="0.00E+00">
                  <c:v>-2.9600000000000001E-5</c:v>
                </c:pt>
                <c:pt idx="1727" formatCode="0.00E+00">
                  <c:v>-2.9899999999999998E-5</c:v>
                </c:pt>
                <c:pt idx="1728" formatCode="0.00E+00">
                  <c:v>-2.97E-5</c:v>
                </c:pt>
                <c:pt idx="1729" formatCode="0.00E+00">
                  <c:v>-2.9499999999999999E-5</c:v>
                </c:pt>
                <c:pt idx="1730" formatCode="0.00E+00">
                  <c:v>-2.97E-5</c:v>
                </c:pt>
                <c:pt idx="1731" formatCode="0.00E+00">
                  <c:v>-2.94E-5</c:v>
                </c:pt>
                <c:pt idx="1732" formatCode="0.00E+00">
                  <c:v>-2.9300000000000001E-5</c:v>
                </c:pt>
                <c:pt idx="1733" formatCode="0.00E+00">
                  <c:v>-2.9600000000000001E-5</c:v>
                </c:pt>
                <c:pt idx="1734" formatCode="0.00E+00">
                  <c:v>-2.9799999999999999E-5</c:v>
                </c:pt>
                <c:pt idx="1735" formatCode="0.00E+00">
                  <c:v>-2.97E-5</c:v>
                </c:pt>
                <c:pt idx="1736" formatCode="0.00E+00">
                  <c:v>-2.94E-5</c:v>
                </c:pt>
                <c:pt idx="1737" formatCode="0.00E+00">
                  <c:v>-2.9499999999999999E-5</c:v>
                </c:pt>
                <c:pt idx="1738" formatCode="0.00E+00">
                  <c:v>-2.9499999999999999E-5</c:v>
                </c:pt>
                <c:pt idx="1739" formatCode="0.00E+00">
                  <c:v>-2.9499999999999999E-5</c:v>
                </c:pt>
                <c:pt idx="1740" formatCode="0.00E+00">
                  <c:v>-2.9499999999999999E-5</c:v>
                </c:pt>
                <c:pt idx="1741" formatCode="0.00E+00">
                  <c:v>-2.9499999999999999E-5</c:v>
                </c:pt>
                <c:pt idx="1742" formatCode="0.00E+00">
                  <c:v>-2.9600000000000001E-5</c:v>
                </c:pt>
                <c:pt idx="1743" formatCode="0.00E+00">
                  <c:v>-2.9300000000000001E-5</c:v>
                </c:pt>
                <c:pt idx="1744" formatCode="0.00E+00">
                  <c:v>-2.9499999999999999E-5</c:v>
                </c:pt>
                <c:pt idx="1745" formatCode="0.00E+00">
                  <c:v>-2.9499999999999999E-5</c:v>
                </c:pt>
                <c:pt idx="1746" formatCode="0.00E+00">
                  <c:v>-2.9300000000000001E-5</c:v>
                </c:pt>
                <c:pt idx="1747" formatCode="0.00E+00">
                  <c:v>-2.9499999999999999E-5</c:v>
                </c:pt>
                <c:pt idx="1748" formatCode="0.00E+00">
                  <c:v>-2.9300000000000001E-5</c:v>
                </c:pt>
                <c:pt idx="1749" formatCode="0.00E+00">
                  <c:v>-2.94E-5</c:v>
                </c:pt>
                <c:pt idx="1750" formatCode="0.00E+00">
                  <c:v>-2.94E-5</c:v>
                </c:pt>
                <c:pt idx="1751" formatCode="0.00E+00">
                  <c:v>-2.94E-5</c:v>
                </c:pt>
                <c:pt idx="1752" formatCode="0.00E+00">
                  <c:v>-2.9499999999999999E-5</c:v>
                </c:pt>
                <c:pt idx="1753" formatCode="0.00E+00">
                  <c:v>-2.9200000000000002E-5</c:v>
                </c:pt>
                <c:pt idx="1754" formatCode="0.00E+00">
                  <c:v>-2.9200000000000002E-5</c:v>
                </c:pt>
                <c:pt idx="1755" formatCode="0.00E+00">
                  <c:v>-2.9300000000000001E-5</c:v>
                </c:pt>
                <c:pt idx="1756" formatCode="0.00E+00">
                  <c:v>-2.9300000000000001E-5</c:v>
                </c:pt>
                <c:pt idx="1757" formatCode="0.00E+00">
                  <c:v>-2.9200000000000002E-5</c:v>
                </c:pt>
                <c:pt idx="1758" formatCode="0.00E+00">
                  <c:v>-2.9300000000000001E-5</c:v>
                </c:pt>
                <c:pt idx="1759" formatCode="0.00E+00">
                  <c:v>-2.9300000000000001E-5</c:v>
                </c:pt>
                <c:pt idx="1760" formatCode="0.00E+00">
                  <c:v>-2.9300000000000001E-5</c:v>
                </c:pt>
                <c:pt idx="1761" formatCode="0.00E+00">
                  <c:v>-2.9200000000000002E-5</c:v>
                </c:pt>
                <c:pt idx="1762" formatCode="0.00E+00">
                  <c:v>-2.9300000000000001E-5</c:v>
                </c:pt>
                <c:pt idx="1763" formatCode="0.00E+00">
                  <c:v>-2.9200000000000002E-5</c:v>
                </c:pt>
                <c:pt idx="1764" formatCode="0.00E+00">
                  <c:v>-2.9099999999999999E-5</c:v>
                </c:pt>
                <c:pt idx="1765" formatCode="0.00E+00">
                  <c:v>-2.9300000000000001E-5</c:v>
                </c:pt>
                <c:pt idx="1766" formatCode="0.00E+00">
                  <c:v>-2.9200000000000002E-5</c:v>
                </c:pt>
                <c:pt idx="1767" formatCode="0.00E+00">
                  <c:v>-2.8900000000000001E-5</c:v>
                </c:pt>
                <c:pt idx="1768" formatCode="0.00E+00">
                  <c:v>-2.9099999999999999E-5</c:v>
                </c:pt>
                <c:pt idx="1769" formatCode="0.00E+00">
                  <c:v>-2.9300000000000001E-5</c:v>
                </c:pt>
                <c:pt idx="1770" formatCode="0.00E+00">
                  <c:v>-2.9200000000000002E-5</c:v>
                </c:pt>
                <c:pt idx="1771" formatCode="0.00E+00">
                  <c:v>-2.9099999999999999E-5</c:v>
                </c:pt>
                <c:pt idx="1772" formatCode="0.00E+00">
                  <c:v>-2.9E-5</c:v>
                </c:pt>
                <c:pt idx="1773" formatCode="0.00E+00">
                  <c:v>-2.8900000000000001E-5</c:v>
                </c:pt>
                <c:pt idx="1774" formatCode="0.00E+00">
                  <c:v>-2.9E-5</c:v>
                </c:pt>
                <c:pt idx="1775" formatCode="0.00E+00">
                  <c:v>-2.9E-5</c:v>
                </c:pt>
                <c:pt idx="1776" formatCode="0.00E+00">
                  <c:v>-2.8799999999999999E-5</c:v>
                </c:pt>
                <c:pt idx="1777" formatCode="0.00E+00">
                  <c:v>-2.8900000000000001E-5</c:v>
                </c:pt>
                <c:pt idx="1778" formatCode="0.00E+00">
                  <c:v>-2.9E-5</c:v>
                </c:pt>
                <c:pt idx="1779" formatCode="0.00E+00">
                  <c:v>-2.8799999999999999E-5</c:v>
                </c:pt>
                <c:pt idx="1780" formatCode="0.00E+00">
                  <c:v>-2.9E-5</c:v>
                </c:pt>
                <c:pt idx="1781" formatCode="0.00E+00">
                  <c:v>-2.9099999999999999E-5</c:v>
                </c:pt>
                <c:pt idx="1782" formatCode="0.00E+00">
                  <c:v>-2.8900000000000001E-5</c:v>
                </c:pt>
                <c:pt idx="1783" formatCode="0.00E+00">
                  <c:v>-2.8900000000000001E-5</c:v>
                </c:pt>
                <c:pt idx="1784" formatCode="0.00E+00">
                  <c:v>-2.8799999999999999E-5</c:v>
                </c:pt>
                <c:pt idx="1785" formatCode="0.00E+00">
                  <c:v>-2.8900000000000001E-5</c:v>
                </c:pt>
                <c:pt idx="1786" formatCode="0.00E+00">
                  <c:v>-2.8799999999999999E-5</c:v>
                </c:pt>
                <c:pt idx="1787" formatCode="0.00E+00">
                  <c:v>-2.87E-5</c:v>
                </c:pt>
                <c:pt idx="1788" formatCode="0.00E+00">
                  <c:v>-2.9099999999999999E-5</c:v>
                </c:pt>
                <c:pt idx="1789" formatCode="0.00E+00">
                  <c:v>-2.8900000000000001E-5</c:v>
                </c:pt>
                <c:pt idx="1790" formatCode="0.00E+00">
                  <c:v>-2.8799999999999999E-5</c:v>
                </c:pt>
                <c:pt idx="1791" formatCode="0.00E+00">
                  <c:v>-2.8799999999999999E-5</c:v>
                </c:pt>
                <c:pt idx="1792" formatCode="0.00E+00">
                  <c:v>-2.8799999999999999E-5</c:v>
                </c:pt>
                <c:pt idx="1793" formatCode="0.00E+00">
                  <c:v>-2.87E-5</c:v>
                </c:pt>
                <c:pt idx="1794" formatCode="0.00E+00">
                  <c:v>-2.8600000000000001E-5</c:v>
                </c:pt>
                <c:pt idx="1795" formatCode="0.00E+00">
                  <c:v>-2.8799999999999999E-5</c:v>
                </c:pt>
                <c:pt idx="1796" formatCode="0.00E+00">
                  <c:v>-2.87E-5</c:v>
                </c:pt>
                <c:pt idx="1797" formatCode="0.00E+00">
                  <c:v>-2.8500000000000002E-5</c:v>
                </c:pt>
                <c:pt idx="1798" formatCode="0.00E+00">
                  <c:v>-2.8799999999999999E-5</c:v>
                </c:pt>
                <c:pt idx="1799" formatCode="0.00E+00">
                  <c:v>-2.87E-5</c:v>
                </c:pt>
                <c:pt idx="1800" formatCode="0.00E+00">
                  <c:v>-2.8500000000000002E-5</c:v>
                </c:pt>
                <c:pt idx="1801" formatCode="0.00E+00">
                  <c:v>-2.8799999999999999E-5</c:v>
                </c:pt>
                <c:pt idx="1802" formatCode="0.00E+00">
                  <c:v>-2.8500000000000002E-5</c:v>
                </c:pt>
                <c:pt idx="1803" formatCode="0.00E+00">
                  <c:v>-2.87E-5</c:v>
                </c:pt>
                <c:pt idx="1804" formatCode="0.00E+00">
                  <c:v>-2.87E-5</c:v>
                </c:pt>
                <c:pt idx="1805" formatCode="0.00E+00">
                  <c:v>-2.8500000000000002E-5</c:v>
                </c:pt>
                <c:pt idx="1806" formatCode="0.00E+00">
                  <c:v>-2.87E-5</c:v>
                </c:pt>
                <c:pt idx="1807" formatCode="0.00E+00">
                  <c:v>-2.87E-5</c:v>
                </c:pt>
                <c:pt idx="1808" formatCode="0.00E+00">
                  <c:v>-2.8500000000000002E-5</c:v>
                </c:pt>
                <c:pt idx="1809" formatCode="0.00E+00">
                  <c:v>-2.8500000000000002E-5</c:v>
                </c:pt>
                <c:pt idx="1810" formatCode="0.00E+00">
                  <c:v>-2.8399999999999999E-5</c:v>
                </c:pt>
                <c:pt idx="1811" formatCode="0.00E+00">
                  <c:v>-2.8399999999999999E-5</c:v>
                </c:pt>
                <c:pt idx="1812" formatCode="0.00E+00">
                  <c:v>-2.8500000000000002E-5</c:v>
                </c:pt>
                <c:pt idx="1813" formatCode="0.00E+00">
                  <c:v>-2.8500000000000002E-5</c:v>
                </c:pt>
                <c:pt idx="1814" formatCode="0.00E+00">
                  <c:v>-2.8500000000000002E-5</c:v>
                </c:pt>
                <c:pt idx="1815" formatCode="0.00E+00">
                  <c:v>-2.8500000000000002E-5</c:v>
                </c:pt>
                <c:pt idx="1816" formatCode="0.00E+00">
                  <c:v>-2.8500000000000002E-5</c:v>
                </c:pt>
                <c:pt idx="1817" formatCode="0.00E+00">
                  <c:v>-2.8600000000000001E-5</c:v>
                </c:pt>
                <c:pt idx="1818" formatCode="0.00E+00">
                  <c:v>-2.8500000000000002E-5</c:v>
                </c:pt>
                <c:pt idx="1819" formatCode="0.00E+00">
                  <c:v>-2.8399999999999999E-5</c:v>
                </c:pt>
                <c:pt idx="1820" formatCode="0.00E+00">
                  <c:v>-2.8600000000000001E-5</c:v>
                </c:pt>
                <c:pt idx="1821" formatCode="0.00E+00">
                  <c:v>-2.8399999999999999E-5</c:v>
                </c:pt>
                <c:pt idx="1822" formatCode="0.00E+00">
                  <c:v>-2.83E-5</c:v>
                </c:pt>
                <c:pt idx="1823" formatCode="0.00E+00">
                  <c:v>-2.83E-5</c:v>
                </c:pt>
                <c:pt idx="1824" formatCode="0.00E+00">
                  <c:v>-2.8399999999999999E-5</c:v>
                </c:pt>
                <c:pt idx="1825" formatCode="0.00E+00">
                  <c:v>-2.83E-5</c:v>
                </c:pt>
                <c:pt idx="1826" formatCode="0.00E+00">
                  <c:v>-2.83E-5</c:v>
                </c:pt>
                <c:pt idx="1827" formatCode="0.00E+00">
                  <c:v>-2.8500000000000002E-5</c:v>
                </c:pt>
                <c:pt idx="1828" formatCode="0.00E+00">
                  <c:v>-2.8200000000000001E-5</c:v>
                </c:pt>
                <c:pt idx="1829" formatCode="0.00E+00">
                  <c:v>-2.8200000000000001E-5</c:v>
                </c:pt>
                <c:pt idx="1830" formatCode="0.00E+00">
                  <c:v>-2.8099999999999999E-5</c:v>
                </c:pt>
                <c:pt idx="1831" formatCode="0.00E+00">
                  <c:v>-2.8200000000000001E-5</c:v>
                </c:pt>
                <c:pt idx="1832" formatCode="0.00E+00">
                  <c:v>-2.8399999999999999E-5</c:v>
                </c:pt>
                <c:pt idx="1833" formatCode="0.00E+00">
                  <c:v>-2.8E-5</c:v>
                </c:pt>
                <c:pt idx="1834" formatCode="0.00E+00">
                  <c:v>-2.83E-5</c:v>
                </c:pt>
                <c:pt idx="1835" formatCode="0.00E+00">
                  <c:v>-2.8099999999999999E-5</c:v>
                </c:pt>
                <c:pt idx="1836" formatCode="0.00E+00">
                  <c:v>-2.8099999999999999E-5</c:v>
                </c:pt>
                <c:pt idx="1837" formatCode="0.00E+00">
                  <c:v>-2.8200000000000001E-5</c:v>
                </c:pt>
                <c:pt idx="1838" formatCode="0.00E+00">
                  <c:v>-2.8E-5</c:v>
                </c:pt>
                <c:pt idx="1839" formatCode="0.00E+00">
                  <c:v>-2.8399999999999999E-5</c:v>
                </c:pt>
                <c:pt idx="1840" formatCode="0.00E+00">
                  <c:v>-2.8200000000000001E-5</c:v>
                </c:pt>
                <c:pt idx="1841" formatCode="0.00E+00">
                  <c:v>-2.8099999999999999E-5</c:v>
                </c:pt>
                <c:pt idx="1842" formatCode="0.00E+00">
                  <c:v>-2.8099999999999999E-5</c:v>
                </c:pt>
                <c:pt idx="1843" formatCode="0.00E+00">
                  <c:v>-2.7800000000000001E-5</c:v>
                </c:pt>
                <c:pt idx="1844" formatCode="0.00E+00">
                  <c:v>-2.8099999999999999E-5</c:v>
                </c:pt>
                <c:pt idx="1845" formatCode="0.00E+00">
                  <c:v>-2.7900000000000001E-5</c:v>
                </c:pt>
                <c:pt idx="1846" formatCode="0.00E+00">
                  <c:v>-2.8E-5</c:v>
                </c:pt>
                <c:pt idx="1847" formatCode="0.00E+00">
                  <c:v>-2.8099999999999999E-5</c:v>
                </c:pt>
                <c:pt idx="1848" formatCode="0.00E+00">
                  <c:v>-2.7900000000000001E-5</c:v>
                </c:pt>
                <c:pt idx="1849" formatCode="0.00E+00">
                  <c:v>-2.8E-5</c:v>
                </c:pt>
                <c:pt idx="1850" formatCode="0.00E+00">
                  <c:v>-2.7900000000000001E-5</c:v>
                </c:pt>
                <c:pt idx="1851" formatCode="0.00E+00">
                  <c:v>-2.7900000000000001E-5</c:v>
                </c:pt>
                <c:pt idx="1852" formatCode="0.00E+00">
                  <c:v>-2.8E-5</c:v>
                </c:pt>
                <c:pt idx="1853" formatCode="0.00E+00">
                  <c:v>-2.7900000000000001E-5</c:v>
                </c:pt>
                <c:pt idx="1854" formatCode="0.00E+00">
                  <c:v>-2.7800000000000001E-5</c:v>
                </c:pt>
                <c:pt idx="1855" formatCode="0.00E+00">
                  <c:v>-2.8E-5</c:v>
                </c:pt>
                <c:pt idx="1856" formatCode="0.00E+00">
                  <c:v>-2.76E-5</c:v>
                </c:pt>
                <c:pt idx="1857" formatCode="0.00E+00">
                  <c:v>-2.7800000000000001E-5</c:v>
                </c:pt>
                <c:pt idx="1858" formatCode="0.00E+00">
                  <c:v>-2.8E-5</c:v>
                </c:pt>
                <c:pt idx="1859" formatCode="0.00E+00">
                  <c:v>-2.7699999999999999E-5</c:v>
                </c:pt>
                <c:pt idx="1860" formatCode="0.00E+00">
                  <c:v>-2.7699999999999999E-5</c:v>
                </c:pt>
                <c:pt idx="1861" formatCode="0.00E+00">
                  <c:v>-2.7900000000000001E-5</c:v>
                </c:pt>
                <c:pt idx="1862" formatCode="0.00E+00">
                  <c:v>-2.7900000000000001E-5</c:v>
                </c:pt>
                <c:pt idx="1863" formatCode="0.00E+00">
                  <c:v>-2.7800000000000001E-5</c:v>
                </c:pt>
                <c:pt idx="1864" formatCode="0.00E+00">
                  <c:v>-2.7800000000000001E-5</c:v>
                </c:pt>
                <c:pt idx="1865" formatCode="0.00E+00">
                  <c:v>-2.7800000000000001E-5</c:v>
                </c:pt>
                <c:pt idx="1866" formatCode="0.00E+00">
                  <c:v>-2.76E-5</c:v>
                </c:pt>
                <c:pt idx="1867" formatCode="0.00E+00">
                  <c:v>-2.7800000000000001E-5</c:v>
                </c:pt>
                <c:pt idx="1868" formatCode="0.00E+00">
                  <c:v>-2.7699999999999999E-5</c:v>
                </c:pt>
                <c:pt idx="1869" formatCode="0.00E+00">
                  <c:v>-2.7399999999999999E-5</c:v>
                </c:pt>
                <c:pt idx="1870" formatCode="0.00E+00">
                  <c:v>-2.7699999999999999E-5</c:v>
                </c:pt>
                <c:pt idx="1871" formatCode="0.00E+00">
                  <c:v>-2.7699999999999999E-5</c:v>
                </c:pt>
                <c:pt idx="1872" formatCode="0.00E+00">
                  <c:v>-2.76E-5</c:v>
                </c:pt>
                <c:pt idx="1873" formatCode="0.00E+00">
                  <c:v>-2.7699999999999999E-5</c:v>
                </c:pt>
                <c:pt idx="1874" formatCode="0.00E+00">
                  <c:v>-2.7699999999999999E-5</c:v>
                </c:pt>
                <c:pt idx="1875" formatCode="0.00E+00">
                  <c:v>-2.7699999999999999E-5</c:v>
                </c:pt>
                <c:pt idx="1876" formatCode="0.00E+00">
                  <c:v>-2.7500000000000001E-5</c:v>
                </c:pt>
                <c:pt idx="1877" formatCode="0.00E+00">
                  <c:v>-2.7699999999999999E-5</c:v>
                </c:pt>
                <c:pt idx="1878" formatCode="0.00E+00">
                  <c:v>-2.7500000000000001E-5</c:v>
                </c:pt>
                <c:pt idx="1879" formatCode="0.00E+00">
                  <c:v>-2.7500000000000001E-5</c:v>
                </c:pt>
                <c:pt idx="1880" formatCode="0.00E+00">
                  <c:v>-2.7399999999999999E-5</c:v>
                </c:pt>
                <c:pt idx="1881" formatCode="0.00E+00">
                  <c:v>-2.7399999999999999E-5</c:v>
                </c:pt>
                <c:pt idx="1882" formatCode="0.00E+00">
                  <c:v>-2.7500000000000001E-5</c:v>
                </c:pt>
                <c:pt idx="1883" formatCode="0.00E+00">
                  <c:v>-2.73E-5</c:v>
                </c:pt>
                <c:pt idx="1884" formatCode="0.00E+00">
                  <c:v>-2.7399999999999999E-5</c:v>
                </c:pt>
                <c:pt idx="1885" formatCode="0.00E+00">
                  <c:v>-2.7399999999999999E-5</c:v>
                </c:pt>
                <c:pt idx="1886" formatCode="0.00E+00">
                  <c:v>-2.7399999999999999E-5</c:v>
                </c:pt>
                <c:pt idx="1887" formatCode="0.00E+00">
                  <c:v>-2.7399999999999999E-5</c:v>
                </c:pt>
                <c:pt idx="1888" formatCode="0.00E+00">
                  <c:v>-2.72E-5</c:v>
                </c:pt>
                <c:pt idx="1889" formatCode="0.00E+00">
                  <c:v>-2.72E-5</c:v>
                </c:pt>
                <c:pt idx="1890" formatCode="0.00E+00">
                  <c:v>-2.73E-5</c:v>
                </c:pt>
                <c:pt idx="1891" formatCode="0.00E+00">
                  <c:v>-2.73E-5</c:v>
                </c:pt>
                <c:pt idx="1892" formatCode="0.00E+00">
                  <c:v>-2.7399999999999999E-5</c:v>
                </c:pt>
                <c:pt idx="1893" formatCode="0.00E+00">
                  <c:v>-2.7399999999999999E-5</c:v>
                </c:pt>
                <c:pt idx="1894" formatCode="0.00E+00">
                  <c:v>-2.72E-5</c:v>
                </c:pt>
                <c:pt idx="1895" formatCode="0.00E+00">
                  <c:v>-2.7100000000000001E-5</c:v>
                </c:pt>
                <c:pt idx="1896" formatCode="0.00E+00">
                  <c:v>-2.73E-5</c:v>
                </c:pt>
                <c:pt idx="1897" formatCode="0.00E+00">
                  <c:v>-2.73E-5</c:v>
                </c:pt>
                <c:pt idx="1898" formatCode="0.00E+00">
                  <c:v>-2.73E-5</c:v>
                </c:pt>
                <c:pt idx="1899" formatCode="0.00E+00">
                  <c:v>-2.7399999999999999E-5</c:v>
                </c:pt>
                <c:pt idx="1900" formatCode="0.00E+00">
                  <c:v>-2.72E-5</c:v>
                </c:pt>
                <c:pt idx="1901" formatCode="0.00E+00">
                  <c:v>-2.6999999999999999E-5</c:v>
                </c:pt>
                <c:pt idx="1902" formatCode="0.00E+00">
                  <c:v>-2.7100000000000001E-5</c:v>
                </c:pt>
                <c:pt idx="1903" formatCode="0.00E+00">
                  <c:v>-2.7100000000000001E-5</c:v>
                </c:pt>
                <c:pt idx="1904" formatCode="0.00E+00">
                  <c:v>-2.7100000000000001E-5</c:v>
                </c:pt>
                <c:pt idx="1905" formatCode="0.00E+00">
                  <c:v>-2.72E-5</c:v>
                </c:pt>
                <c:pt idx="1906" formatCode="0.00E+00">
                  <c:v>-2.72E-5</c:v>
                </c:pt>
                <c:pt idx="1907" formatCode="0.00E+00">
                  <c:v>-2.69E-5</c:v>
                </c:pt>
                <c:pt idx="1908" formatCode="0.00E+00">
                  <c:v>-2.6999999999999999E-5</c:v>
                </c:pt>
                <c:pt idx="1909" formatCode="0.00E+00">
                  <c:v>-2.7100000000000001E-5</c:v>
                </c:pt>
                <c:pt idx="1910" formatCode="0.00E+00">
                  <c:v>-2.7100000000000001E-5</c:v>
                </c:pt>
                <c:pt idx="1911" formatCode="0.00E+00">
                  <c:v>-2.7100000000000001E-5</c:v>
                </c:pt>
                <c:pt idx="1912" formatCode="0.00E+00">
                  <c:v>-2.6999999999999999E-5</c:v>
                </c:pt>
                <c:pt idx="1913" formatCode="0.00E+00">
                  <c:v>-2.69E-5</c:v>
                </c:pt>
                <c:pt idx="1914" formatCode="0.00E+00">
                  <c:v>-2.6999999999999999E-5</c:v>
                </c:pt>
                <c:pt idx="1915" formatCode="0.00E+00">
                  <c:v>-2.6999999999999999E-5</c:v>
                </c:pt>
                <c:pt idx="1916" formatCode="0.00E+00">
                  <c:v>-2.6800000000000001E-5</c:v>
                </c:pt>
                <c:pt idx="1917" formatCode="0.00E+00">
                  <c:v>-2.69E-5</c:v>
                </c:pt>
                <c:pt idx="1918" formatCode="0.00E+00">
                  <c:v>-2.6999999999999999E-5</c:v>
                </c:pt>
                <c:pt idx="1919" formatCode="0.00E+00">
                  <c:v>-2.6699999999999998E-5</c:v>
                </c:pt>
                <c:pt idx="1920" formatCode="0.00E+00">
                  <c:v>-2.6800000000000001E-5</c:v>
                </c:pt>
                <c:pt idx="1921" formatCode="0.00E+00">
                  <c:v>-2.69E-5</c:v>
                </c:pt>
                <c:pt idx="1922" formatCode="0.00E+00">
                  <c:v>-2.6800000000000001E-5</c:v>
                </c:pt>
                <c:pt idx="1923" formatCode="0.00E+00">
                  <c:v>-2.6699999999999998E-5</c:v>
                </c:pt>
                <c:pt idx="1924" formatCode="0.00E+00">
                  <c:v>-2.65E-5</c:v>
                </c:pt>
                <c:pt idx="1925" formatCode="0.00E+00">
                  <c:v>-2.6800000000000001E-5</c:v>
                </c:pt>
                <c:pt idx="1926" formatCode="0.00E+00">
                  <c:v>-2.6699999999999998E-5</c:v>
                </c:pt>
                <c:pt idx="1927" formatCode="0.00E+00">
                  <c:v>-2.6699999999999998E-5</c:v>
                </c:pt>
                <c:pt idx="1928" formatCode="0.00E+00">
                  <c:v>-2.6699999999999998E-5</c:v>
                </c:pt>
                <c:pt idx="1929" formatCode="0.00E+00">
                  <c:v>-2.6699999999999998E-5</c:v>
                </c:pt>
                <c:pt idx="1930" formatCode="0.00E+00">
                  <c:v>-2.69E-5</c:v>
                </c:pt>
                <c:pt idx="1931" formatCode="0.00E+00">
                  <c:v>-2.65E-5</c:v>
                </c:pt>
                <c:pt idx="1932" formatCode="0.00E+00">
                  <c:v>-2.6800000000000001E-5</c:v>
                </c:pt>
                <c:pt idx="1933" formatCode="0.00E+00">
                  <c:v>-2.6599999999999999E-5</c:v>
                </c:pt>
                <c:pt idx="1934" formatCode="0.00E+00">
                  <c:v>-2.6400000000000001E-5</c:v>
                </c:pt>
                <c:pt idx="1935" formatCode="0.00E+00">
                  <c:v>-2.6699999999999998E-5</c:v>
                </c:pt>
                <c:pt idx="1936" formatCode="0.00E+00">
                  <c:v>-2.6699999999999998E-5</c:v>
                </c:pt>
                <c:pt idx="1937" formatCode="0.00E+00">
                  <c:v>-2.6699999999999998E-5</c:v>
                </c:pt>
                <c:pt idx="1938" formatCode="0.00E+00">
                  <c:v>-2.6599999999999999E-5</c:v>
                </c:pt>
                <c:pt idx="1939" formatCode="0.00E+00">
                  <c:v>-2.6699999999999998E-5</c:v>
                </c:pt>
                <c:pt idx="1940" formatCode="0.00E+00">
                  <c:v>-2.6599999999999999E-5</c:v>
                </c:pt>
                <c:pt idx="1941" formatCode="0.00E+00">
                  <c:v>-2.65E-5</c:v>
                </c:pt>
                <c:pt idx="1942" formatCode="0.00E+00">
                  <c:v>-2.65E-5</c:v>
                </c:pt>
                <c:pt idx="1943" formatCode="0.00E+00">
                  <c:v>-2.65E-5</c:v>
                </c:pt>
                <c:pt idx="1944" formatCode="0.00E+00">
                  <c:v>-2.6400000000000001E-5</c:v>
                </c:pt>
                <c:pt idx="1945" formatCode="0.00E+00">
                  <c:v>-2.6400000000000001E-5</c:v>
                </c:pt>
                <c:pt idx="1946" formatCode="0.00E+00">
                  <c:v>-2.65E-5</c:v>
                </c:pt>
                <c:pt idx="1947" formatCode="0.00E+00">
                  <c:v>-2.6400000000000001E-5</c:v>
                </c:pt>
                <c:pt idx="1948" formatCode="0.00E+00">
                  <c:v>-2.65E-5</c:v>
                </c:pt>
                <c:pt idx="1949" formatCode="0.00E+00">
                  <c:v>-2.6599999999999999E-5</c:v>
                </c:pt>
                <c:pt idx="1950" formatCode="0.00E+00">
                  <c:v>-2.6299999999999999E-5</c:v>
                </c:pt>
                <c:pt idx="1951" formatCode="0.00E+00">
                  <c:v>-2.6299999999999999E-5</c:v>
                </c:pt>
                <c:pt idx="1952" formatCode="0.00E+00">
                  <c:v>-2.6400000000000001E-5</c:v>
                </c:pt>
                <c:pt idx="1953" formatCode="0.00E+00">
                  <c:v>-2.6299999999999999E-5</c:v>
                </c:pt>
                <c:pt idx="1954" formatCode="0.00E+00">
                  <c:v>-2.6299999999999999E-5</c:v>
                </c:pt>
                <c:pt idx="1955" formatCode="0.00E+00">
                  <c:v>-2.6100000000000001E-5</c:v>
                </c:pt>
                <c:pt idx="1956" formatCode="0.00E+00">
                  <c:v>-2.6299999999999999E-5</c:v>
                </c:pt>
                <c:pt idx="1957" formatCode="0.00E+00">
                  <c:v>-2.6400000000000001E-5</c:v>
                </c:pt>
                <c:pt idx="1958" formatCode="0.00E+00">
                  <c:v>-2.6100000000000001E-5</c:v>
                </c:pt>
                <c:pt idx="1959" formatCode="0.00E+00">
                  <c:v>-2.6299999999999999E-5</c:v>
                </c:pt>
                <c:pt idx="1960" formatCode="0.00E+00">
                  <c:v>-2.62E-5</c:v>
                </c:pt>
                <c:pt idx="1961" formatCode="0.00E+00">
                  <c:v>-2.6100000000000001E-5</c:v>
                </c:pt>
                <c:pt idx="1962" formatCode="0.00E+00">
                  <c:v>-2.6299999999999999E-5</c:v>
                </c:pt>
                <c:pt idx="1963" formatCode="0.00E+00">
                  <c:v>-2.62E-5</c:v>
                </c:pt>
                <c:pt idx="1964" formatCode="0.00E+00">
                  <c:v>-2.6100000000000001E-5</c:v>
                </c:pt>
                <c:pt idx="1965" formatCode="0.00E+00">
                  <c:v>-2.6100000000000001E-5</c:v>
                </c:pt>
                <c:pt idx="1966" formatCode="0.00E+00">
                  <c:v>-2.6100000000000001E-5</c:v>
                </c:pt>
                <c:pt idx="1967" formatCode="0.00E+00">
                  <c:v>-2.6100000000000001E-5</c:v>
                </c:pt>
                <c:pt idx="1968" formatCode="0.00E+00">
                  <c:v>-2.5999999999999998E-5</c:v>
                </c:pt>
                <c:pt idx="1969" formatCode="0.00E+00">
                  <c:v>-2.6100000000000001E-5</c:v>
                </c:pt>
                <c:pt idx="1970" formatCode="0.00E+00">
                  <c:v>-2.5999999999999998E-5</c:v>
                </c:pt>
                <c:pt idx="1971" formatCode="0.00E+00">
                  <c:v>-2.6100000000000001E-5</c:v>
                </c:pt>
                <c:pt idx="1972" formatCode="0.00E+00">
                  <c:v>-2.6100000000000001E-5</c:v>
                </c:pt>
                <c:pt idx="1973" formatCode="0.00E+00">
                  <c:v>-2.6100000000000001E-5</c:v>
                </c:pt>
                <c:pt idx="1974" formatCode="0.00E+00">
                  <c:v>-2.6100000000000001E-5</c:v>
                </c:pt>
                <c:pt idx="1975" formatCode="0.00E+00">
                  <c:v>-2.5899999999999999E-5</c:v>
                </c:pt>
                <c:pt idx="1976" formatCode="0.00E+00">
                  <c:v>-2.58E-5</c:v>
                </c:pt>
                <c:pt idx="1977" formatCode="0.00E+00">
                  <c:v>-2.6100000000000001E-5</c:v>
                </c:pt>
                <c:pt idx="1978" formatCode="0.00E+00">
                  <c:v>-2.6100000000000001E-5</c:v>
                </c:pt>
                <c:pt idx="1979" formatCode="0.00E+00">
                  <c:v>-2.6100000000000001E-5</c:v>
                </c:pt>
                <c:pt idx="1980" formatCode="0.00E+00">
                  <c:v>-2.5999999999999998E-5</c:v>
                </c:pt>
                <c:pt idx="1981" formatCode="0.00E+00">
                  <c:v>-2.5999999999999998E-5</c:v>
                </c:pt>
                <c:pt idx="1982" formatCode="0.00E+00">
                  <c:v>-2.5899999999999999E-5</c:v>
                </c:pt>
                <c:pt idx="1983" formatCode="0.00E+00">
                  <c:v>-2.58E-5</c:v>
                </c:pt>
                <c:pt idx="1984" formatCode="0.00E+00">
                  <c:v>-2.58E-5</c:v>
                </c:pt>
                <c:pt idx="1985" formatCode="0.00E+00">
                  <c:v>-2.58E-5</c:v>
                </c:pt>
                <c:pt idx="1986" formatCode="0.00E+00">
                  <c:v>-2.5700000000000001E-5</c:v>
                </c:pt>
                <c:pt idx="1987" formatCode="0.00E+00">
                  <c:v>-2.5599999999999999E-5</c:v>
                </c:pt>
                <c:pt idx="1988" formatCode="0.00E+00">
                  <c:v>-2.58E-5</c:v>
                </c:pt>
                <c:pt idx="1989" formatCode="0.00E+00">
                  <c:v>-2.58E-5</c:v>
                </c:pt>
                <c:pt idx="1990" formatCode="0.00E+00">
                  <c:v>-2.5599999999999999E-5</c:v>
                </c:pt>
                <c:pt idx="1991" formatCode="0.00E+00">
                  <c:v>-2.58E-5</c:v>
                </c:pt>
                <c:pt idx="1992" formatCode="0.00E+00">
                  <c:v>-2.5899999999999999E-5</c:v>
                </c:pt>
                <c:pt idx="1993" formatCode="0.00E+00">
                  <c:v>-2.5700000000000001E-5</c:v>
                </c:pt>
                <c:pt idx="1994" formatCode="0.00E+00">
                  <c:v>-2.5599999999999999E-5</c:v>
                </c:pt>
                <c:pt idx="1995" formatCode="0.00E+00">
                  <c:v>-2.55E-5</c:v>
                </c:pt>
                <c:pt idx="1996" formatCode="0.00E+00">
                  <c:v>-2.5599999999999999E-5</c:v>
                </c:pt>
                <c:pt idx="1997" formatCode="0.00E+00">
                  <c:v>-2.5700000000000001E-5</c:v>
                </c:pt>
                <c:pt idx="1998" formatCode="0.00E+00">
                  <c:v>-2.55E-5</c:v>
                </c:pt>
                <c:pt idx="1999" formatCode="0.00E+00">
                  <c:v>-2.5599999999999999E-5</c:v>
                </c:pt>
                <c:pt idx="2000" formatCode="0.00E+00">
                  <c:v>-2.5599999999999999E-5</c:v>
                </c:pt>
                <c:pt idx="2001" formatCode="0.00E+00">
                  <c:v>-2.5700000000000001E-5</c:v>
                </c:pt>
                <c:pt idx="2002" formatCode="0.00E+00">
                  <c:v>-2.55E-5</c:v>
                </c:pt>
                <c:pt idx="2003" formatCode="0.00E+00">
                  <c:v>-2.5400000000000001E-5</c:v>
                </c:pt>
                <c:pt idx="2004" formatCode="0.00E+00">
                  <c:v>-2.5599999999999999E-5</c:v>
                </c:pt>
                <c:pt idx="2005" formatCode="0.00E+00">
                  <c:v>-2.55E-5</c:v>
                </c:pt>
                <c:pt idx="2006" formatCode="0.00E+00">
                  <c:v>-2.5400000000000001E-5</c:v>
                </c:pt>
                <c:pt idx="2007" formatCode="0.00E+00">
                  <c:v>-2.58E-5</c:v>
                </c:pt>
                <c:pt idx="2008" formatCode="0.00E+00">
                  <c:v>-2.5700000000000001E-5</c:v>
                </c:pt>
                <c:pt idx="2009" formatCode="0.00E+00">
                  <c:v>-2.5299999999999998E-5</c:v>
                </c:pt>
                <c:pt idx="2010" formatCode="0.00E+00">
                  <c:v>-2.5400000000000001E-5</c:v>
                </c:pt>
                <c:pt idx="2011" formatCode="0.00E+00">
                  <c:v>-2.5599999999999999E-5</c:v>
                </c:pt>
                <c:pt idx="2012" formatCode="0.00E+00">
                  <c:v>-2.5599999999999999E-5</c:v>
                </c:pt>
                <c:pt idx="2013" formatCode="0.00E+00">
                  <c:v>-2.5599999999999999E-5</c:v>
                </c:pt>
                <c:pt idx="2014" formatCode="0.00E+00">
                  <c:v>-2.55E-5</c:v>
                </c:pt>
                <c:pt idx="2015" formatCode="0.00E+00">
                  <c:v>-2.55E-5</c:v>
                </c:pt>
                <c:pt idx="2016" formatCode="0.00E+00">
                  <c:v>-2.5599999999999999E-5</c:v>
                </c:pt>
                <c:pt idx="2017" formatCode="0.00E+00">
                  <c:v>-2.5400000000000001E-5</c:v>
                </c:pt>
                <c:pt idx="2018" formatCode="0.00E+00">
                  <c:v>-2.5400000000000001E-5</c:v>
                </c:pt>
                <c:pt idx="2019" formatCode="0.00E+00">
                  <c:v>-2.5199999999999999E-5</c:v>
                </c:pt>
                <c:pt idx="2020" formatCode="0.00E+00">
                  <c:v>-2.5199999999999999E-5</c:v>
                </c:pt>
                <c:pt idx="2021" formatCode="0.00E+00">
                  <c:v>-2.55E-5</c:v>
                </c:pt>
                <c:pt idx="2022" formatCode="0.00E+00">
                  <c:v>-2.5199999999999999E-5</c:v>
                </c:pt>
                <c:pt idx="2023" formatCode="0.00E+00">
                  <c:v>-2.5000000000000001E-5</c:v>
                </c:pt>
                <c:pt idx="2024" formatCode="0.00E+00">
                  <c:v>-2.5199999999999999E-5</c:v>
                </c:pt>
                <c:pt idx="2025" formatCode="0.00E+00">
                  <c:v>-2.51E-5</c:v>
                </c:pt>
                <c:pt idx="2026" formatCode="0.00E+00">
                  <c:v>-2.51E-5</c:v>
                </c:pt>
                <c:pt idx="2027" formatCode="0.00E+00">
                  <c:v>-2.51E-5</c:v>
                </c:pt>
                <c:pt idx="2028" formatCode="0.00E+00">
                  <c:v>-2.51E-5</c:v>
                </c:pt>
                <c:pt idx="2029" formatCode="0.00E+00">
                  <c:v>-2.5299999999999998E-5</c:v>
                </c:pt>
                <c:pt idx="2030" formatCode="0.00E+00">
                  <c:v>-2.5199999999999999E-5</c:v>
                </c:pt>
                <c:pt idx="2031" formatCode="0.00E+00">
                  <c:v>-2.5199999999999999E-5</c:v>
                </c:pt>
                <c:pt idx="2032" formatCode="0.00E+00">
                  <c:v>-2.5400000000000001E-5</c:v>
                </c:pt>
                <c:pt idx="2033" formatCode="0.00E+00">
                  <c:v>-2.5000000000000001E-5</c:v>
                </c:pt>
                <c:pt idx="2034" formatCode="0.00E+00">
                  <c:v>-2.51E-5</c:v>
                </c:pt>
                <c:pt idx="2035" formatCode="0.00E+00">
                  <c:v>-2.51E-5</c:v>
                </c:pt>
                <c:pt idx="2036" formatCode="0.00E+00">
                  <c:v>-2.51E-5</c:v>
                </c:pt>
                <c:pt idx="2037" formatCode="0.00E+00">
                  <c:v>-2.5199999999999999E-5</c:v>
                </c:pt>
                <c:pt idx="2038" formatCode="0.00E+00">
                  <c:v>-2.5000000000000001E-5</c:v>
                </c:pt>
                <c:pt idx="2039" formatCode="0.00E+00">
                  <c:v>-2.51E-5</c:v>
                </c:pt>
                <c:pt idx="2040" formatCode="0.00E+00">
                  <c:v>-2.5000000000000001E-5</c:v>
                </c:pt>
                <c:pt idx="2041" formatCode="0.00E+00">
                  <c:v>-2.5000000000000001E-5</c:v>
                </c:pt>
                <c:pt idx="2042" formatCode="0.00E+00">
                  <c:v>-2.51E-5</c:v>
                </c:pt>
                <c:pt idx="2043" formatCode="0.00E+00">
                  <c:v>-2.5000000000000001E-5</c:v>
                </c:pt>
                <c:pt idx="2044" formatCode="0.00E+00">
                  <c:v>-2.4899999999999999E-5</c:v>
                </c:pt>
                <c:pt idx="2045" formatCode="0.00E+00">
                  <c:v>-2.4899999999999999E-5</c:v>
                </c:pt>
                <c:pt idx="2046" formatCode="0.00E+00">
                  <c:v>-2.4899999999999999E-5</c:v>
                </c:pt>
                <c:pt idx="2047" formatCode="0.00E+00">
                  <c:v>-2.4899999999999999E-5</c:v>
                </c:pt>
                <c:pt idx="2048" formatCode="0.00E+00">
                  <c:v>-2.48E-5</c:v>
                </c:pt>
                <c:pt idx="2049" formatCode="0.00E+00">
                  <c:v>-2.4600000000000002E-5</c:v>
                </c:pt>
                <c:pt idx="2050" formatCode="0.00E+00">
                  <c:v>-2.48E-5</c:v>
                </c:pt>
                <c:pt idx="2051" formatCode="0.00E+00">
                  <c:v>-2.48E-5</c:v>
                </c:pt>
                <c:pt idx="2052" formatCode="0.00E+00">
                  <c:v>-2.4700000000000001E-5</c:v>
                </c:pt>
                <c:pt idx="2053" formatCode="0.00E+00">
                  <c:v>-2.4700000000000001E-5</c:v>
                </c:pt>
                <c:pt idx="2054" formatCode="0.00E+00">
                  <c:v>-2.4700000000000001E-5</c:v>
                </c:pt>
                <c:pt idx="2055" formatCode="0.00E+00">
                  <c:v>-2.48E-5</c:v>
                </c:pt>
                <c:pt idx="2056" formatCode="0.00E+00">
                  <c:v>-2.4899999999999999E-5</c:v>
                </c:pt>
                <c:pt idx="2057" formatCode="0.00E+00">
                  <c:v>-2.4600000000000002E-5</c:v>
                </c:pt>
                <c:pt idx="2058" formatCode="0.00E+00">
                  <c:v>-2.4700000000000001E-5</c:v>
                </c:pt>
                <c:pt idx="2059" formatCode="0.00E+00">
                  <c:v>-2.4600000000000002E-5</c:v>
                </c:pt>
                <c:pt idx="2060" formatCode="0.00E+00">
                  <c:v>-2.4499999999999999E-5</c:v>
                </c:pt>
                <c:pt idx="2061" formatCode="0.00E+00">
                  <c:v>-2.4600000000000002E-5</c:v>
                </c:pt>
                <c:pt idx="2062" formatCode="0.00E+00">
                  <c:v>-2.4499999999999999E-5</c:v>
                </c:pt>
                <c:pt idx="2063" formatCode="0.00E+00">
                  <c:v>-2.4700000000000001E-5</c:v>
                </c:pt>
                <c:pt idx="2064" formatCode="0.00E+00">
                  <c:v>-2.4700000000000001E-5</c:v>
                </c:pt>
                <c:pt idx="2065" formatCode="0.00E+00">
                  <c:v>-2.4600000000000002E-5</c:v>
                </c:pt>
                <c:pt idx="2066" formatCode="0.00E+00">
                  <c:v>-2.4600000000000002E-5</c:v>
                </c:pt>
                <c:pt idx="2067" formatCode="0.00E+00">
                  <c:v>-2.4600000000000002E-5</c:v>
                </c:pt>
                <c:pt idx="2068" formatCode="0.00E+00">
                  <c:v>-2.4600000000000002E-5</c:v>
                </c:pt>
                <c:pt idx="2069" formatCode="0.00E+00">
                  <c:v>-2.4700000000000001E-5</c:v>
                </c:pt>
                <c:pt idx="2070" formatCode="0.00E+00">
                  <c:v>-2.4600000000000002E-5</c:v>
                </c:pt>
                <c:pt idx="2071" formatCode="0.00E+00">
                  <c:v>-2.4499999999999999E-5</c:v>
                </c:pt>
                <c:pt idx="2072" formatCode="0.00E+00">
                  <c:v>-2.4600000000000002E-5</c:v>
                </c:pt>
                <c:pt idx="2073" formatCode="0.00E+00">
                  <c:v>-2.4499999999999999E-5</c:v>
                </c:pt>
                <c:pt idx="2074" formatCode="0.00E+00">
                  <c:v>-2.4499999999999999E-5</c:v>
                </c:pt>
                <c:pt idx="2075" formatCode="0.00E+00">
                  <c:v>-2.4499999999999999E-5</c:v>
                </c:pt>
                <c:pt idx="2076" formatCode="0.00E+00">
                  <c:v>-2.4499999999999999E-5</c:v>
                </c:pt>
                <c:pt idx="2077" formatCode="0.00E+00">
                  <c:v>-2.4199999999999999E-5</c:v>
                </c:pt>
                <c:pt idx="2078" formatCode="0.00E+00">
                  <c:v>-2.4199999999999999E-5</c:v>
                </c:pt>
                <c:pt idx="2079" formatCode="0.00E+00">
                  <c:v>-2.44E-5</c:v>
                </c:pt>
                <c:pt idx="2080" formatCode="0.00E+00">
                  <c:v>-2.4300000000000001E-5</c:v>
                </c:pt>
                <c:pt idx="2081" formatCode="0.00E+00">
                  <c:v>-2.4499999999999999E-5</c:v>
                </c:pt>
                <c:pt idx="2082" formatCode="0.00E+00">
                  <c:v>-2.44E-5</c:v>
                </c:pt>
                <c:pt idx="2083" formatCode="0.00E+00">
                  <c:v>-2.4300000000000001E-5</c:v>
                </c:pt>
                <c:pt idx="2084" formatCode="0.00E+00">
                  <c:v>-2.4300000000000001E-5</c:v>
                </c:pt>
                <c:pt idx="2085" formatCode="0.00E+00">
                  <c:v>-2.4199999999999999E-5</c:v>
                </c:pt>
                <c:pt idx="2086" formatCode="0.00E+00">
                  <c:v>-2.4300000000000001E-5</c:v>
                </c:pt>
                <c:pt idx="2087" formatCode="0.00E+00">
                  <c:v>-2.44E-5</c:v>
                </c:pt>
                <c:pt idx="2088" formatCode="0.00E+00">
                  <c:v>-2.4199999999999999E-5</c:v>
                </c:pt>
                <c:pt idx="2089" formatCode="0.00E+00">
                  <c:v>-2.4199999999999999E-5</c:v>
                </c:pt>
                <c:pt idx="2090" formatCode="0.00E+00">
                  <c:v>-2.41E-5</c:v>
                </c:pt>
                <c:pt idx="2091" formatCode="0.00E+00">
                  <c:v>-2.4199999999999999E-5</c:v>
                </c:pt>
                <c:pt idx="2092" formatCode="0.00E+00">
                  <c:v>-2.4199999999999999E-5</c:v>
                </c:pt>
                <c:pt idx="2093" formatCode="0.00E+00">
                  <c:v>-2.41E-5</c:v>
                </c:pt>
                <c:pt idx="2094" formatCode="0.00E+00">
                  <c:v>-2.4300000000000001E-5</c:v>
                </c:pt>
                <c:pt idx="2095" formatCode="0.00E+00">
                  <c:v>-2.4199999999999999E-5</c:v>
                </c:pt>
                <c:pt idx="2096" formatCode="0.00E+00">
                  <c:v>-2.4199999999999999E-5</c:v>
                </c:pt>
                <c:pt idx="2097" formatCode="0.00E+00">
                  <c:v>-2.41E-5</c:v>
                </c:pt>
                <c:pt idx="2098" formatCode="0.00E+00">
                  <c:v>-2.44E-5</c:v>
                </c:pt>
                <c:pt idx="2099" formatCode="0.00E+00">
                  <c:v>-2.41E-5</c:v>
                </c:pt>
                <c:pt idx="2100" formatCode="0.00E+00">
                  <c:v>-2.3900000000000002E-5</c:v>
                </c:pt>
                <c:pt idx="2101" formatCode="0.00E+00">
                  <c:v>-2.4199999999999999E-5</c:v>
                </c:pt>
                <c:pt idx="2102" formatCode="0.00E+00">
                  <c:v>-2.3900000000000002E-5</c:v>
                </c:pt>
                <c:pt idx="2103" formatCode="0.00E+00">
                  <c:v>-2.3799999999999999E-5</c:v>
                </c:pt>
                <c:pt idx="2104" formatCode="0.00E+00">
                  <c:v>-2.41E-5</c:v>
                </c:pt>
                <c:pt idx="2105" formatCode="0.00E+00">
                  <c:v>-2.3900000000000002E-5</c:v>
                </c:pt>
                <c:pt idx="2106" formatCode="0.00E+00">
                  <c:v>-2.3799999999999999E-5</c:v>
                </c:pt>
                <c:pt idx="2107" formatCode="0.00E+00">
                  <c:v>-2.4000000000000001E-5</c:v>
                </c:pt>
                <c:pt idx="2108" formatCode="0.00E+00">
                  <c:v>-2.4000000000000001E-5</c:v>
                </c:pt>
                <c:pt idx="2109" formatCode="0.00E+00">
                  <c:v>-2.4000000000000001E-5</c:v>
                </c:pt>
                <c:pt idx="2110" formatCode="0.00E+00">
                  <c:v>-2.4000000000000001E-5</c:v>
                </c:pt>
                <c:pt idx="2111" formatCode="0.00E+00">
                  <c:v>-2.3900000000000002E-5</c:v>
                </c:pt>
                <c:pt idx="2112" formatCode="0.00E+00">
                  <c:v>-2.3900000000000002E-5</c:v>
                </c:pt>
                <c:pt idx="2113" formatCode="0.00E+00">
                  <c:v>-2.3799999999999999E-5</c:v>
                </c:pt>
                <c:pt idx="2114" formatCode="0.00E+00">
                  <c:v>-2.3900000000000002E-5</c:v>
                </c:pt>
                <c:pt idx="2115" formatCode="0.00E+00">
                  <c:v>-2.3799999999999999E-5</c:v>
                </c:pt>
                <c:pt idx="2116" formatCode="0.00E+00">
                  <c:v>-2.3600000000000001E-5</c:v>
                </c:pt>
                <c:pt idx="2117" formatCode="0.00E+00">
                  <c:v>-2.3799999999999999E-5</c:v>
                </c:pt>
                <c:pt idx="2118" formatCode="0.00E+00">
                  <c:v>-2.3900000000000002E-5</c:v>
                </c:pt>
                <c:pt idx="2119" formatCode="0.00E+00">
                  <c:v>-2.37E-5</c:v>
                </c:pt>
                <c:pt idx="2120" formatCode="0.00E+00">
                  <c:v>-2.3799999999999999E-5</c:v>
                </c:pt>
                <c:pt idx="2121" formatCode="0.00E+00">
                  <c:v>-2.37E-5</c:v>
                </c:pt>
                <c:pt idx="2122" formatCode="0.00E+00">
                  <c:v>-2.3600000000000001E-5</c:v>
                </c:pt>
                <c:pt idx="2123" formatCode="0.00E+00">
                  <c:v>-2.3799999999999999E-5</c:v>
                </c:pt>
                <c:pt idx="2124" formatCode="0.00E+00">
                  <c:v>-2.3900000000000002E-5</c:v>
                </c:pt>
                <c:pt idx="2125" formatCode="0.00E+00">
                  <c:v>-2.3900000000000002E-5</c:v>
                </c:pt>
                <c:pt idx="2126" formatCode="0.00E+00">
                  <c:v>-2.37E-5</c:v>
                </c:pt>
                <c:pt idx="2127" formatCode="0.00E+00">
                  <c:v>-2.37E-5</c:v>
                </c:pt>
                <c:pt idx="2128" formatCode="0.00E+00">
                  <c:v>-2.3600000000000001E-5</c:v>
                </c:pt>
                <c:pt idx="2129" formatCode="0.00E+00">
                  <c:v>-2.3600000000000001E-5</c:v>
                </c:pt>
                <c:pt idx="2130" formatCode="0.00E+00">
                  <c:v>-2.37E-5</c:v>
                </c:pt>
                <c:pt idx="2131" formatCode="0.00E+00">
                  <c:v>-2.3499999999999999E-5</c:v>
                </c:pt>
                <c:pt idx="2132" formatCode="0.00E+00">
                  <c:v>-2.3600000000000001E-5</c:v>
                </c:pt>
                <c:pt idx="2133" formatCode="0.00E+00">
                  <c:v>-2.3499999999999999E-5</c:v>
                </c:pt>
                <c:pt idx="2134" formatCode="0.00E+00">
                  <c:v>-2.3499999999999999E-5</c:v>
                </c:pt>
                <c:pt idx="2135" formatCode="0.00E+00">
                  <c:v>-2.34E-5</c:v>
                </c:pt>
                <c:pt idx="2136" formatCode="0.00E+00">
                  <c:v>-2.3600000000000001E-5</c:v>
                </c:pt>
                <c:pt idx="2137" formatCode="0.00E+00">
                  <c:v>-2.3799999999999999E-5</c:v>
                </c:pt>
                <c:pt idx="2138" formatCode="0.00E+00">
                  <c:v>-2.3499999999999999E-5</c:v>
                </c:pt>
                <c:pt idx="2139" formatCode="0.00E+00">
                  <c:v>-2.3300000000000001E-5</c:v>
                </c:pt>
                <c:pt idx="2140" formatCode="0.00E+00">
                  <c:v>-2.34E-5</c:v>
                </c:pt>
                <c:pt idx="2141" formatCode="0.00E+00">
                  <c:v>-2.3200000000000001E-5</c:v>
                </c:pt>
                <c:pt idx="2142" formatCode="0.00E+00">
                  <c:v>-2.3099999999999999E-5</c:v>
                </c:pt>
                <c:pt idx="2143" formatCode="0.00E+00">
                  <c:v>-2.3600000000000001E-5</c:v>
                </c:pt>
                <c:pt idx="2144" formatCode="0.00E+00">
                  <c:v>-2.3600000000000001E-5</c:v>
                </c:pt>
                <c:pt idx="2145" formatCode="0.00E+00">
                  <c:v>-2.34E-5</c:v>
                </c:pt>
                <c:pt idx="2146" formatCode="0.00E+00">
                  <c:v>-2.3499999999999999E-5</c:v>
                </c:pt>
                <c:pt idx="2147" formatCode="0.00E+00">
                  <c:v>-2.3200000000000001E-5</c:v>
                </c:pt>
                <c:pt idx="2148" formatCode="0.00E+00">
                  <c:v>-2.3300000000000001E-5</c:v>
                </c:pt>
                <c:pt idx="2149" formatCode="0.00E+00">
                  <c:v>-2.3300000000000001E-5</c:v>
                </c:pt>
                <c:pt idx="2150" formatCode="0.00E+00">
                  <c:v>-2.3099999999999999E-5</c:v>
                </c:pt>
                <c:pt idx="2151" formatCode="0.00E+00">
                  <c:v>-2.3300000000000001E-5</c:v>
                </c:pt>
                <c:pt idx="2152" formatCode="0.00E+00">
                  <c:v>-2.3300000000000001E-5</c:v>
                </c:pt>
                <c:pt idx="2153" formatCode="0.00E+00">
                  <c:v>-2.3099999999999999E-5</c:v>
                </c:pt>
                <c:pt idx="2154" formatCode="0.00E+00">
                  <c:v>-2.3099999999999999E-5</c:v>
                </c:pt>
                <c:pt idx="2155" formatCode="0.00E+00">
                  <c:v>-2.3300000000000001E-5</c:v>
                </c:pt>
                <c:pt idx="2156" formatCode="0.00E+00">
                  <c:v>-2.3200000000000001E-5</c:v>
                </c:pt>
                <c:pt idx="2157" formatCode="0.00E+00">
                  <c:v>-2.3099999999999999E-5</c:v>
                </c:pt>
                <c:pt idx="2158" formatCode="0.00E+00">
                  <c:v>-2.3099999999999999E-5</c:v>
                </c:pt>
                <c:pt idx="2159" formatCode="0.00E+00">
                  <c:v>-2.3099999999999999E-5</c:v>
                </c:pt>
                <c:pt idx="2160" formatCode="0.00E+00">
                  <c:v>-2.3099999999999999E-5</c:v>
                </c:pt>
                <c:pt idx="2161" formatCode="0.00E+00">
                  <c:v>-2.3200000000000001E-5</c:v>
                </c:pt>
                <c:pt idx="2162" formatCode="0.00E+00">
                  <c:v>-2.3300000000000001E-5</c:v>
                </c:pt>
                <c:pt idx="2163" formatCode="0.00E+00">
                  <c:v>-2.3099999999999999E-5</c:v>
                </c:pt>
                <c:pt idx="2164" formatCode="0.00E+00">
                  <c:v>-2.3E-5</c:v>
                </c:pt>
                <c:pt idx="2165" formatCode="0.00E+00">
                  <c:v>-2.3099999999999999E-5</c:v>
                </c:pt>
                <c:pt idx="2166" formatCode="0.00E+00">
                  <c:v>-2.3200000000000001E-5</c:v>
                </c:pt>
                <c:pt idx="2167" formatCode="0.00E+00">
                  <c:v>-2.3E-5</c:v>
                </c:pt>
                <c:pt idx="2168" formatCode="0.00E+00">
                  <c:v>-2.3099999999999999E-5</c:v>
                </c:pt>
                <c:pt idx="2169" formatCode="0.00E+00">
                  <c:v>-2.3099999999999999E-5</c:v>
                </c:pt>
                <c:pt idx="2170" formatCode="0.00E+00">
                  <c:v>-2.2900000000000001E-5</c:v>
                </c:pt>
                <c:pt idx="2171" formatCode="0.00E+00">
                  <c:v>-2.3E-5</c:v>
                </c:pt>
                <c:pt idx="2172" formatCode="0.00E+00">
                  <c:v>-2.3E-5</c:v>
                </c:pt>
                <c:pt idx="2173" formatCode="0.00E+00">
                  <c:v>-2.2900000000000001E-5</c:v>
                </c:pt>
                <c:pt idx="2174" formatCode="0.00E+00">
                  <c:v>-2.2799999999999999E-5</c:v>
                </c:pt>
                <c:pt idx="2175" formatCode="0.00E+00">
                  <c:v>-2.3E-5</c:v>
                </c:pt>
                <c:pt idx="2176" formatCode="0.00E+00">
                  <c:v>-2.3E-5</c:v>
                </c:pt>
                <c:pt idx="2177" formatCode="0.00E+00">
                  <c:v>-2.2900000000000001E-5</c:v>
                </c:pt>
                <c:pt idx="2178" formatCode="0.00E+00">
                  <c:v>-2.2900000000000001E-5</c:v>
                </c:pt>
                <c:pt idx="2179" formatCode="0.00E+00">
                  <c:v>-2.2799999999999999E-5</c:v>
                </c:pt>
                <c:pt idx="2180" formatCode="0.00E+00">
                  <c:v>-2.2799999999999999E-5</c:v>
                </c:pt>
                <c:pt idx="2181" formatCode="0.00E+00">
                  <c:v>-2.27E-5</c:v>
                </c:pt>
                <c:pt idx="2182" formatCode="0.00E+00">
                  <c:v>-2.2799999999999999E-5</c:v>
                </c:pt>
                <c:pt idx="2183" formatCode="0.00E+00">
                  <c:v>-2.3E-5</c:v>
                </c:pt>
                <c:pt idx="2184" formatCode="0.00E+00">
                  <c:v>-2.2900000000000001E-5</c:v>
                </c:pt>
                <c:pt idx="2185" formatCode="0.00E+00">
                  <c:v>-2.2799999999999999E-5</c:v>
                </c:pt>
                <c:pt idx="2186" formatCode="0.00E+00">
                  <c:v>-2.27E-5</c:v>
                </c:pt>
                <c:pt idx="2187" formatCode="0.00E+00">
                  <c:v>-2.3E-5</c:v>
                </c:pt>
                <c:pt idx="2188" formatCode="0.00E+00">
                  <c:v>-2.2799999999999999E-5</c:v>
                </c:pt>
                <c:pt idx="2189" formatCode="0.00E+00">
                  <c:v>-2.2799999999999999E-5</c:v>
                </c:pt>
                <c:pt idx="2190" formatCode="0.00E+00">
                  <c:v>-2.2900000000000001E-5</c:v>
                </c:pt>
                <c:pt idx="2191" formatCode="0.00E+00">
                  <c:v>-2.26E-5</c:v>
                </c:pt>
                <c:pt idx="2192" formatCode="0.00E+00">
                  <c:v>-2.27E-5</c:v>
                </c:pt>
                <c:pt idx="2193" formatCode="0.00E+00">
                  <c:v>-2.27E-5</c:v>
                </c:pt>
                <c:pt idx="2194" formatCode="0.00E+00">
                  <c:v>-2.27E-5</c:v>
                </c:pt>
                <c:pt idx="2195" formatCode="0.00E+00">
                  <c:v>-2.26E-5</c:v>
                </c:pt>
                <c:pt idx="2196" formatCode="0.00E+00">
                  <c:v>-2.26E-5</c:v>
                </c:pt>
                <c:pt idx="2197" formatCode="0.00E+00">
                  <c:v>-2.26E-5</c:v>
                </c:pt>
                <c:pt idx="2198" formatCode="0.00E+00">
                  <c:v>-2.26E-5</c:v>
                </c:pt>
                <c:pt idx="2199" formatCode="0.00E+00">
                  <c:v>-2.2500000000000001E-5</c:v>
                </c:pt>
                <c:pt idx="2200" formatCode="0.00E+00">
                  <c:v>-2.26E-5</c:v>
                </c:pt>
                <c:pt idx="2201" formatCode="0.00E+00">
                  <c:v>-2.26E-5</c:v>
                </c:pt>
                <c:pt idx="2202" formatCode="0.00E+00">
                  <c:v>-2.2399999999999999E-5</c:v>
                </c:pt>
                <c:pt idx="2203" formatCode="0.00E+00">
                  <c:v>-2.2399999999999999E-5</c:v>
                </c:pt>
                <c:pt idx="2204" formatCode="0.00E+00">
                  <c:v>-2.2799999999999999E-5</c:v>
                </c:pt>
                <c:pt idx="2205" formatCode="0.00E+00">
                  <c:v>-2.27E-5</c:v>
                </c:pt>
                <c:pt idx="2206" formatCode="0.00E+00">
                  <c:v>-2.23E-5</c:v>
                </c:pt>
                <c:pt idx="2207" formatCode="0.00E+00">
                  <c:v>-2.26E-5</c:v>
                </c:pt>
                <c:pt idx="2208" formatCode="0.00E+00">
                  <c:v>-2.26E-5</c:v>
                </c:pt>
                <c:pt idx="2209" formatCode="0.00E+00">
                  <c:v>-2.2399999999999999E-5</c:v>
                </c:pt>
                <c:pt idx="2210" formatCode="0.00E+00">
                  <c:v>-2.2500000000000001E-5</c:v>
                </c:pt>
                <c:pt idx="2211" formatCode="0.00E+00">
                  <c:v>-2.2399999999999999E-5</c:v>
                </c:pt>
                <c:pt idx="2212" formatCode="0.00E+00">
                  <c:v>-2.2399999999999999E-5</c:v>
                </c:pt>
                <c:pt idx="2213" formatCode="0.00E+00">
                  <c:v>-2.2399999999999999E-5</c:v>
                </c:pt>
                <c:pt idx="2214" formatCode="0.00E+00">
                  <c:v>-2.2200000000000001E-5</c:v>
                </c:pt>
                <c:pt idx="2215" formatCode="0.00E+00">
                  <c:v>-2.2399999999999999E-5</c:v>
                </c:pt>
                <c:pt idx="2216" formatCode="0.00E+00">
                  <c:v>-2.2399999999999999E-5</c:v>
                </c:pt>
                <c:pt idx="2217" formatCode="0.00E+00">
                  <c:v>-2.2200000000000001E-5</c:v>
                </c:pt>
                <c:pt idx="2218" formatCode="0.00E+00">
                  <c:v>-2.23E-5</c:v>
                </c:pt>
                <c:pt idx="2219" formatCode="0.00E+00">
                  <c:v>-2.2200000000000001E-5</c:v>
                </c:pt>
                <c:pt idx="2220" formatCode="0.00E+00">
                  <c:v>-2.2200000000000001E-5</c:v>
                </c:pt>
                <c:pt idx="2221" formatCode="0.00E+00">
                  <c:v>-2.23E-5</c:v>
                </c:pt>
                <c:pt idx="2222" formatCode="0.00E+00">
                  <c:v>-2.23E-5</c:v>
                </c:pt>
                <c:pt idx="2223" formatCode="0.00E+00">
                  <c:v>-2.2200000000000001E-5</c:v>
                </c:pt>
                <c:pt idx="2224" formatCode="0.00E+00">
                  <c:v>-2.2200000000000001E-5</c:v>
                </c:pt>
                <c:pt idx="2225" formatCode="0.00E+00">
                  <c:v>-2.2399999999999999E-5</c:v>
                </c:pt>
                <c:pt idx="2226" formatCode="0.00E+00">
                  <c:v>-2.2399999999999999E-5</c:v>
                </c:pt>
                <c:pt idx="2227" formatCode="0.00E+00">
                  <c:v>-2.2099999999999998E-5</c:v>
                </c:pt>
                <c:pt idx="2228" formatCode="0.00E+00">
                  <c:v>-2.1999999999999999E-5</c:v>
                </c:pt>
                <c:pt idx="2229" formatCode="0.00E+00">
                  <c:v>-2.19E-5</c:v>
                </c:pt>
                <c:pt idx="2230" formatCode="0.00E+00">
                  <c:v>-2.2200000000000001E-5</c:v>
                </c:pt>
                <c:pt idx="2231" formatCode="0.00E+00">
                  <c:v>-2.1999999999999999E-5</c:v>
                </c:pt>
                <c:pt idx="2232" formatCode="0.00E+00">
                  <c:v>-2.2099999999999998E-5</c:v>
                </c:pt>
                <c:pt idx="2233" formatCode="0.00E+00">
                  <c:v>-2.2099999999999998E-5</c:v>
                </c:pt>
                <c:pt idx="2234" formatCode="0.00E+00">
                  <c:v>-2.19E-5</c:v>
                </c:pt>
                <c:pt idx="2235" formatCode="0.00E+00">
                  <c:v>-2.2099999999999998E-5</c:v>
                </c:pt>
                <c:pt idx="2236" formatCode="0.00E+00">
                  <c:v>-2.1999999999999999E-5</c:v>
                </c:pt>
                <c:pt idx="2237" formatCode="0.00E+00">
                  <c:v>-2.2099999999999998E-5</c:v>
                </c:pt>
                <c:pt idx="2238" formatCode="0.00E+00">
                  <c:v>-2.2099999999999998E-5</c:v>
                </c:pt>
                <c:pt idx="2239" formatCode="0.00E+00">
                  <c:v>-2.2099999999999998E-5</c:v>
                </c:pt>
                <c:pt idx="2240" formatCode="0.00E+00">
                  <c:v>-2.2099999999999998E-5</c:v>
                </c:pt>
                <c:pt idx="2241" formatCode="0.00E+00">
                  <c:v>-2.1999999999999999E-5</c:v>
                </c:pt>
                <c:pt idx="2242" formatCode="0.00E+00">
                  <c:v>-2.1800000000000001E-5</c:v>
                </c:pt>
                <c:pt idx="2243" formatCode="0.00E+00">
                  <c:v>-2.1699999999999999E-5</c:v>
                </c:pt>
                <c:pt idx="2244" formatCode="0.00E+00">
                  <c:v>-2.19E-5</c:v>
                </c:pt>
                <c:pt idx="2245" formatCode="0.00E+00">
                  <c:v>-2.1800000000000001E-5</c:v>
                </c:pt>
                <c:pt idx="2246" formatCode="0.00E+00">
                  <c:v>-2.1699999999999999E-5</c:v>
                </c:pt>
                <c:pt idx="2247" formatCode="0.00E+00">
                  <c:v>-2.1800000000000001E-5</c:v>
                </c:pt>
                <c:pt idx="2248" formatCode="0.00E+00">
                  <c:v>-2.1999999999999999E-5</c:v>
                </c:pt>
                <c:pt idx="2249" formatCode="0.00E+00">
                  <c:v>-2.19E-5</c:v>
                </c:pt>
                <c:pt idx="2250" formatCode="0.00E+00">
                  <c:v>-2.16E-5</c:v>
                </c:pt>
                <c:pt idx="2251" formatCode="0.00E+00">
                  <c:v>-2.1699999999999999E-5</c:v>
                </c:pt>
                <c:pt idx="2252" formatCode="0.00E+00">
                  <c:v>-2.16E-5</c:v>
                </c:pt>
                <c:pt idx="2253" formatCode="0.00E+00">
                  <c:v>-2.1800000000000001E-5</c:v>
                </c:pt>
                <c:pt idx="2254" formatCode="0.00E+00">
                  <c:v>-2.19E-5</c:v>
                </c:pt>
                <c:pt idx="2255" formatCode="0.00E+00">
                  <c:v>-2.1699999999999999E-5</c:v>
                </c:pt>
                <c:pt idx="2256" formatCode="0.00E+00">
                  <c:v>-2.1699999999999999E-5</c:v>
                </c:pt>
                <c:pt idx="2257" formatCode="0.00E+00">
                  <c:v>-2.19E-5</c:v>
                </c:pt>
                <c:pt idx="2258" formatCode="0.00E+00">
                  <c:v>-2.1699999999999999E-5</c:v>
                </c:pt>
                <c:pt idx="2259" formatCode="0.00E+00">
                  <c:v>-2.16E-5</c:v>
                </c:pt>
                <c:pt idx="2260" formatCode="0.00E+00">
                  <c:v>-2.1699999999999999E-5</c:v>
                </c:pt>
                <c:pt idx="2261" formatCode="0.00E+00">
                  <c:v>-2.1699999999999999E-5</c:v>
                </c:pt>
                <c:pt idx="2262" formatCode="0.00E+00">
                  <c:v>-2.16E-5</c:v>
                </c:pt>
                <c:pt idx="2263" formatCode="0.00E+00">
                  <c:v>-2.16E-5</c:v>
                </c:pt>
                <c:pt idx="2264" formatCode="0.00E+00">
                  <c:v>-2.1699999999999999E-5</c:v>
                </c:pt>
                <c:pt idx="2265" formatCode="0.00E+00">
                  <c:v>-2.16E-5</c:v>
                </c:pt>
                <c:pt idx="2266" formatCode="0.00E+00">
                  <c:v>-2.1500000000000001E-5</c:v>
                </c:pt>
                <c:pt idx="2267" formatCode="0.00E+00">
                  <c:v>-2.16E-5</c:v>
                </c:pt>
                <c:pt idx="2268" formatCode="0.00E+00">
                  <c:v>-2.1399999999999998E-5</c:v>
                </c:pt>
                <c:pt idx="2269" formatCode="0.00E+00">
                  <c:v>-2.1500000000000001E-5</c:v>
                </c:pt>
                <c:pt idx="2270" formatCode="0.00E+00">
                  <c:v>-2.1500000000000001E-5</c:v>
                </c:pt>
                <c:pt idx="2271" formatCode="0.00E+00">
                  <c:v>-2.1699999999999999E-5</c:v>
                </c:pt>
                <c:pt idx="2272" formatCode="0.00E+00">
                  <c:v>-2.1699999999999999E-5</c:v>
                </c:pt>
                <c:pt idx="2273" formatCode="0.00E+00">
                  <c:v>-2.1500000000000001E-5</c:v>
                </c:pt>
                <c:pt idx="2274" formatCode="0.00E+00">
                  <c:v>-2.1500000000000001E-5</c:v>
                </c:pt>
                <c:pt idx="2275" formatCode="0.00E+00">
                  <c:v>-2.1399999999999998E-5</c:v>
                </c:pt>
                <c:pt idx="2276" formatCode="0.00E+00">
                  <c:v>-2.1500000000000001E-5</c:v>
                </c:pt>
                <c:pt idx="2277" formatCode="0.00E+00">
                  <c:v>-2.1399999999999998E-5</c:v>
                </c:pt>
                <c:pt idx="2278" formatCode="0.00E+00">
                  <c:v>-2.1399999999999998E-5</c:v>
                </c:pt>
                <c:pt idx="2279" formatCode="0.00E+00">
                  <c:v>-2.1399999999999998E-5</c:v>
                </c:pt>
                <c:pt idx="2280" formatCode="0.00E+00">
                  <c:v>-2.1299999999999999E-5</c:v>
                </c:pt>
                <c:pt idx="2281" formatCode="0.00E+00">
                  <c:v>-2.12E-5</c:v>
                </c:pt>
                <c:pt idx="2282" formatCode="0.00E+00">
                  <c:v>-2.1299999999999999E-5</c:v>
                </c:pt>
                <c:pt idx="2283" formatCode="0.00E+00">
                  <c:v>-2.16E-5</c:v>
                </c:pt>
                <c:pt idx="2284" formatCode="0.00E+00">
                  <c:v>-2.1299999999999999E-5</c:v>
                </c:pt>
                <c:pt idx="2285" formatCode="0.00E+00">
                  <c:v>-2.1299999999999999E-5</c:v>
                </c:pt>
                <c:pt idx="2286" formatCode="0.00E+00">
                  <c:v>-2.16E-5</c:v>
                </c:pt>
                <c:pt idx="2287" formatCode="0.00E+00">
                  <c:v>-2.12E-5</c:v>
                </c:pt>
                <c:pt idx="2288" formatCode="0.00E+00">
                  <c:v>-2.12E-5</c:v>
                </c:pt>
                <c:pt idx="2289" formatCode="0.00E+00">
                  <c:v>-2.1399999999999998E-5</c:v>
                </c:pt>
                <c:pt idx="2290" formatCode="0.00E+00">
                  <c:v>-2.12E-5</c:v>
                </c:pt>
                <c:pt idx="2291" formatCode="0.00E+00">
                  <c:v>-2.12E-5</c:v>
                </c:pt>
                <c:pt idx="2292" formatCode="0.00E+00">
                  <c:v>-2.0999999999999999E-5</c:v>
                </c:pt>
                <c:pt idx="2293" formatCode="0.00E+00">
                  <c:v>-2.12E-5</c:v>
                </c:pt>
                <c:pt idx="2294" formatCode="0.00E+00">
                  <c:v>-2.12E-5</c:v>
                </c:pt>
                <c:pt idx="2295" formatCode="0.00E+00">
                  <c:v>-2.09E-5</c:v>
                </c:pt>
                <c:pt idx="2296" formatCode="0.00E+00">
                  <c:v>-2.1100000000000001E-5</c:v>
                </c:pt>
                <c:pt idx="2297" formatCode="0.00E+00">
                  <c:v>-2.12E-5</c:v>
                </c:pt>
                <c:pt idx="2298" formatCode="0.00E+00">
                  <c:v>-2.12E-5</c:v>
                </c:pt>
                <c:pt idx="2299" formatCode="0.00E+00">
                  <c:v>-2.1100000000000001E-5</c:v>
                </c:pt>
                <c:pt idx="2300" formatCode="0.00E+00">
                  <c:v>-2.1100000000000001E-5</c:v>
                </c:pt>
                <c:pt idx="2301" formatCode="0.00E+00">
                  <c:v>-2.0999999999999999E-5</c:v>
                </c:pt>
                <c:pt idx="2302" formatCode="0.00E+00">
                  <c:v>-2.0999999999999999E-5</c:v>
                </c:pt>
                <c:pt idx="2303" formatCode="0.00E+00">
                  <c:v>-2.1100000000000001E-5</c:v>
                </c:pt>
                <c:pt idx="2304" formatCode="0.00E+00">
                  <c:v>-2.1100000000000001E-5</c:v>
                </c:pt>
                <c:pt idx="2305" formatCode="0.00E+00">
                  <c:v>-2.1100000000000001E-5</c:v>
                </c:pt>
                <c:pt idx="2306" formatCode="0.00E+00">
                  <c:v>-2.09E-5</c:v>
                </c:pt>
                <c:pt idx="2307" formatCode="0.00E+00">
                  <c:v>-2.0999999999999999E-5</c:v>
                </c:pt>
                <c:pt idx="2308" formatCode="0.00E+00">
                  <c:v>-2.09E-5</c:v>
                </c:pt>
                <c:pt idx="2309" formatCode="0.00E+00">
                  <c:v>-2.09E-5</c:v>
                </c:pt>
                <c:pt idx="2310" formatCode="0.00E+00">
                  <c:v>-2.1100000000000001E-5</c:v>
                </c:pt>
                <c:pt idx="2311" formatCode="0.00E+00">
                  <c:v>-2.0800000000000001E-5</c:v>
                </c:pt>
                <c:pt idx="2312" formatCode="0.00E+00">
                  <c:v>-2.09E-5</c:v>
                </c:pt>
                <c:pt idx="2313" formatCode="0.00E+00">
                  <c:v>-2.0800000000000001E-5</c:v>
                </c:pt>
                <c:pt idx="2314" formatCode="0.00E+00">
                  <c:v>-2.09E-5</c:v>
                </c:pt>
                <c:pt idx="2315" formatCode="0.00E+00">
                  <c:v>-2.1100000000000001E-5</c:v>
                </c:pt>
                <c:pt idx="2316" formatCode="0.00E+00">
                  <c:v>-2.09E-5</c:v>
                </c:pt>
                <c:pt idx="2317" formatCode="0.00E+00">
                  <c:v>-2.0800000000000001E-5</c:v>
                </c:pt>
                <c:pt idx="2318" formatCode="0.00E+00">
                  <c:v>-2.09E-5</c:v>
                </c:pt>
                <c:pt idx="2319" formatCode="0.00E+00">
                  <c:v>-2.0800000000000001E-5</c:v>
                </c:pt>
                <c:pt idx="2320" formatCode="0.00E+00">
                  <c:v>-2.0999999999999999E-5</c:v>
                </c:pt>
                <c:pt idx="2321" formatCode="0.00E+00">
                  <c:v>-2.0999999999999999E-5</c:v>
                </c:pt>
                <c:pt idx="2322" formatCode="0.00E+00">
                  <c:v>-2.09E-5</c:v>
                </c:pt>
                <c:pt idx="2323" formatCode="0.00E+00">
                  <c:v>-2.0999999999999999E-5</c:v>
                </c:pt>
                <c:pt idx="2324" formatCode="0.00E+00">
                  <c:v>-2.0800000000000001E-5</c:v>
                </c:pt>
                <c:pt idx="2325" formatCode="0.00E+00">
                  <c:v>-2.0800000000000001E-5</c:v>
                </c:pt>
                <c:pt idx="2326" formatCode="0.00E+00">
                  <c:v>-2.0800000000000001E-5</c:v>
                </c:pt>
                <c:pt idx="2327" formatCode="0.00E+00">
                  <c:v>-2.0699999999999998E-5</c:v>
                </c:pt>
                <c:pt idx="2328" formatCode="0.00E+00">
                  <c:v>-2.0599999999999999E-5</c:v>
                </c:pt>
                <c:pt idx="2329" formatCode="0.00E+00">
                  <c:v>-2.0800000000000001E-5</c:v>
                </c:pt>
                <c:pt idx="2330" formatCode="0.00E+00">
                  <c:v>-2.05E-5</c:v>
                </c:pt>
                <c:pt idx="2331" formatCode="0.00E+00">
                  <c:v>-2.0400000000000001E-5</c:v>
                </c:pt>
                <c:pt idx="2332" formatCode="0.00E+00">
                  <c:v>-2.0599999999999999E-5</c:v>
                </c:pt>
                <c:pt idx="2333" formatCode="0.00E+00">
                  <c:v>-2.0800000000000001E-5</c:v>
                </c:pt>
                <c:pt idx="2334" formatCode="0.00E+00">
                  <c:v>-2.0599999999999999E-5</c:v>
                </c:pt>
                <c:pt idx="2335" formatCode="0.00E+00">
                  <c:v>-2.05E-5</c:v>
                </c:pt>
                <c:pt idx="2336" formatCode="0.00E+00">
                  <c:v>-2.05E-5</c:v>
                </c:pt>
                <c:pt idx="2337" formatCode="0.00E+00">
                  <c:v>-2.0699999999999998E-5</c:v>
                </c:pt>
                <c:pt idx="2338" formatCode="0.00E+00">
                  <c:v>-2.05E-5</c:v>
                </c:pt>
                <c:pt idx="2339" formatCode="0.00E+00">
                  <c:v>-2.0400000000000001E-5</c:v>
                </c:pt>
                <c:pt idx="2340" formatCode="0.00E+00">
                  <c:v>-2.0400000000000001E-5</c:v>
                </c:pt>
                <c:pt idx="2341" formatCode="0.00E+00">
                  <c:v>-2.0299999999999999E-5</c:v>
                </c:pt>
                <c:pt idx="2342" formatCode="0.00E+00">
                  <c:v>-2.0599999999999999E-5</c:v>
                </c:pt>
                <c:pt idx="2343" formatCode="0.00E+00">
                  <c:v>-2.0299999999999999E-5</c:v>
                </c:pt>
                <c:pt idx="2344" formatCode="0.00E+00">
                  <c:v>-2.05E-5</c:v>
                </c:pt>
                <c:pt idx="2345" formatCode="0.00E+00">
                  <c:v>-2.0400000000000001E-5</c:v>
                </c:pt>
                <c:pt idx="2346" formatCode="0.00E+00">
                  <c:v>-2.0299999999999999E-5</c:v>
                </c:pt>
                <c:pt idx="2347" formatCode="0.00E+00">
                  <c:v>-2.0699999999999998E-5</c:v>
                </c:pt>
                <c:pt idx="2348" formatCode="0.00E+00">
                  <c:v>-2.0400000000000001E-5</c:v>
                </c:pt>
                <c:pt idx="2349" formatCode="0.00E+00">
                  <c:v>-2.0400000000000001E-5</c:v>
                </c:pt>
                <c:pt idx="2350" formatCode="0.00E+00">
                  <c:v>-2.0299999999999999E-5</c:v>
                </c:pt>
                <c:pt idx="2351" formatCode="0.00E+00">
                  <c:v>-2.0299999999999999E-5</c:v>
                </c:pt>
                <c:pt idx="2352" formatCode="0.00E+00">
                  <c:v>-2.0299999999999999E-5</c:v>
                </c:pt>
                <c:pt idx="2353" formatCode="0.00E+00">
                  <c:v>-2.0299999999999999E-5</c:v>
                </c:pt>
                <c:pt idx="2354" formatCode="0.00E+00">
                  <c:v>-2.05E-5</c:v>
                </c:pt>
                <c:pt idx="2355" formatCode="0.00E+00">
                  <c:v>-2.0299999999999999E-5</c:v>
                </c:pt>
                <c:pt idx="2356" formatCode="0.00E+00">
                  <c:v>-2.0299999999999999E-5</c:v>
                </c:pt>
                <c:pt idx="2357" formatCode="0.00E+00">
                  <c:v>-2.0299999999999999E-5</c:v>
                </c:pt>
                <c:pt idx="2358" formatCode="0.00E+00">
                  <c:v>-2.0100000000000001E-5</c:v>
                </c:pt>
                <c:pt idx="2359" formatCode="0.00E+00">
                  <c:v>-2.02E-5</c:v>
                </c:pt>
                <c:pt idx="2360" formatCode="0.00E+00">
                  <c:v>-2.0299999999999999E-5</c:v>
                </c:pt>
                <c:pt idx="2361" formatCode="0.00E+00">
                  <c:v>-2.02E-5</c:v>
                </c:pt>
                <c:pt idx="2362" formatCode="0.00E+00">
                  <c:v>-2.0100000000000001E-5</c:v>
                </c:pt>
                <c:pt idx="2363" formatCode="0.00E+00">
                  <c:v>-2.0100000000000001E-5</c:v>
                </c:pt>
                <c:pt idx="2364" formatCode="0.00E+00">
                  <c:v>-2.0100000000000001E-5</c:v>
                </c:pt>
                <c:pt idx="2365" formatCode="0.00E+00">
                  <c:v>-2.0299999999999999E-5</c:v>
                </c:pt>
                <c:pt idx="2366" formatCode="0.00E+00">
                  <c:v>-2.0100000000000001E-5</c:v>
                </c:pt>
                <c:pt idx="2367" formatCode="0.00E+00">
                  <c:v>-2.0000000000000002E-5</c:v>
                </c:pt>
                <c:pt idx="2368" formatCode="0.00E+00">
                  <c:v>-2.0100000000000001E-5</c:v>
                </c:pt>
                <c:pt idx="2369" formatCode="0.00E+00">
                  <c:v>-2.02E-5</c:v>
                </c:pt>
                <c:pt idx="2370" formatCode="0.00E+00">
                  <c:v>-1.9899999999999999E-5</c:v>
                </c:pt>
                <c:pt idx="2371" formatCode="0.00E+00">
                  <c:v>-2.0000000000000002E-5</c:v>
                </c:pt>
                <c:pt idx="2372" formatCode="0.00E+00">
                  <c:v>-2.02E-5</c:v>
                </c:pt>
                <c:pt idx="2373" formatCode="0.00E+00">
                  <c:v>-2.0000000000000002E-5</c:v>
                </c:pt>
                <c:pt idx="2374" formatCode="0.00E+00">
                  <c:v>-2.0100000000000001E-5</c:v>
                </c:pt>
                <c:pt idx="2375" formatCode="0.00E+00">
                  <c:v>-1.9899999999999999E-5</c:v>
                </c:pt>
                <c:pt idx="2376" formatCode="0.00E+00">
                  <c:v>-2.0000000000000002E-5</c:v>
                </c:pt>
                <c:pt idx="2377" formatCode="0.00E+00">
                  <c:v>-2.02E-5</c:v>
                </c:pt>
                <c:pt idx="2378" formatCode="0.00E+00">
                  <c:v>-1.98E-5</c:v>
                </c:pt>
                <c:pt idx="2379" formatCode="0.00E+00">
                  <c:v>-1.98E-5</c:v>
                </c:pt>
                <c:pt idx="2380" formatCode="0.00E+00">
                  <c:v>-1.9899999999999999E-5</c:v>
                </c:pt>
                <c:pt idx="2381" formatCode="0.00E+00">
                  <c:v>-1.9899999999999999E-5</c:v>
                </c:pt>
                <c:pt idx="2382" formatCode="0.00E+00">
                  <c:v>-1.9899999999999999E-5</c:v>
                </c:pt>
                <c:pt idx="2383" formatCode="0.00E+00">
                  <c:v>-1.95E-5</c:v>
                </c:pt>
                <c:pt idx="2384" formatCode="0.00E+00">
                  <c:v>-1.9700000000000001E-5</c:v>
                </c:pt>
                <c:pt idx="2385" formatCode="0.00E+00">
                  <c:v>-2.0000000000000002E-5</c:v>
                </c:pt>
                <c:pt idx="2386" formatCode="0.00E+00">
                  <c:v>-1.95E-5</c:v>
                </c:pt>
                <c:pt idx="2387" formatCode="0.00E+00">
                  <c:v>-1.9899999999999999E-5</c:v>
                </c:pt>
                <c:pt idx="2388" formatCode="0.00E+00">
                  <c:v>-1.9700000000000001E-5</c:v>
                </c:pt>
                <c:pt idx="2389" formatCode="0.00E+00">
                  <c:v>-1.95E-5</c:v>
                </c:pt>
                <c:pt idx="2390" formatCode="0.00E+00">
                  <c:v>-2.02E-5</c:v>
                </c:pt>
                <c:pt idx="2391" formatCode="0.00E+00">
                  <c:v>-2.0000000000000002E-5</c:v>
                </c:pt>
                <c:pt idx="2392" formatCode="0.00E+00">
                  <c:v>-1.98E-5</c:v>
                </c:pt>
                <c:pt idx="2393" formatCode="0.00E+00">
                  <c:v>-1.9899999999999999E-5</c:v>
                </c:pt>
                <c:pt idx="2394" formatCode="0.00E+00">
                  <c:v>-1.9700000000000001E-5</c:v>
                </c:pt>
                <c:pt idx="2395" formatCode="0.00E+00">
                  <c:v>-1.9599999999999999E-5</c:v>
                </c:pt>
                <c:pt idx="2396" formatCode="0.00E+00">
                  <c:v>-1.9700000000000001E-5</c:v>
                </c:pt>
                <c:pt idx="2397" formatCode="0.00E+00">
                  <c:v>-1.95E-5</c:v>
                </c:pt>
                <c:pt idx="2398" formatCode="0.00E+00">
                  <c:v>-1.95E-5</c:v>
                </c:pt>
                <c:pt idx="2399" formatCode="0.00E+00">
                  <c:v>-1.9700000000000001E-5</c:v>
                </c:pt>
                <c:pt idx="2400" formatCode="0.00E+00">
                  <c:v>-1.9700000000000001E-5</c:v>
                </c:pt>
                <c:pt idx="2401" formatCode="0.00E+00">
                  <c:v>-1.9700000000000001E-5</c:v>
                </c:pt>
                <c:pt idx="2402" formatCode="0.00E+00">
                  <c:v>-1.9700000000000001E-5</c:v>
                </c:pt>
                <c:pt idx="2403" formatCode="0.00E+00">
                  <c:v>-1.9899999999999999E-5</c:v>
                </c:pt>
                <c:pt idx="2404" formatCode="0.00E+00">
                  <c:v>-1.9599999999999999E-5</c:v>
                </c:pt>
                <c:pt idx="2405" formatCode="0.00E+00">
                  <c:v>-1.9400000000000001E-5</c:v>
                </c:pt>
                <c:pt idx="2406" formatCode="0.00E+00">
                  <c:v>-1.9599999999999999E-5</c:v>
                </c:pt>
                <c:pt idx="2407" formatCode="0.00E+00">
                  <c:v>-1.95E-5</c:v>
                </c:pt>
                <c:pt idx="2408" formatCode="0.00E+00">
                  <c:v>-1.9700000000000001E-5</c:v>
                </c:pt>
                <c:pt idx="2409" formatCode="0.00E+00">
                  <c:v>-1.95E-5</c:v>
                </c:pt>
                <c:pt idx="2410" formatCode="0.00E+00">
                  <c:v>-1.95E-5</c:v>
                </c:pt>
                <c:pt idx="2411" formatCode="0.00E+00">
                  <c:v>-1.9700000000000001E-5</c:v>
                </c:pt>
                <c:pt idx="2412" formatCode="0.00E+00">
                  <c:v>-1.9400000000000001E-5</c:v>
                </c:pt>
                <c:pt idx="2413" formatCode="0.00E+00">
                  <c:v>-1.9400000000000001E-5</c:v>
                </c:pt>
                <c:pt idx="2414" formatCode="0.00E+00">
                  <c:v>-1.95E-5</c:v>
                </c:pt>
                <c:pt idx="2415" formatCode="0.00E+00">
                  <c:v>-1.9599999999999999E-5</c:v>
                </c:pt>
                <c:pt idx="2416" formatCode="0.00E+00">
                  <c:v>-1.95E-5</c:v>
                </c:pt>
                <c:pt idx="2417" formatCode="0.00E+00">
                  <c:v>-1.9400000000000001E-5</c:v>
                </c:pt>
                <c:pt idx="2418" formatCode="0.00E+00">
                  <c:v>-1.95E-5</c:v>
                </c:pt>
                <c:pt idx="2419" formatCode="0.00E+00">
                  <c:v>-1.9199999999999999E-5</c:v>
                </c:pt>
                <c:pt idx="2420" formatCode="0.00E+00">
                  <c:v>-1.9400000000000001E-5</c:v>
                </c:pt>
                <c:pt idx="2421" formatCode="0.00E+00">
                  <c:v>-1.9400000000000001E-5</c:v>
                </c:pt>
                <c:pt idx="2422" formatCode="0.00E+00">
                  <c:v>-1.9300000000000002E-5</c:v>
                </c:pt>
                <c:pt idx="2423" formatCode="0.00E+00">
                  <c:v>-1.91E-5</c:v>
                </c:pt>
                <c:pt idx="2424" formatCode="0.00E+00">
                  <c:v>-1.9300000000000002E-5</c:v>
                </c:pt>
                <c:pt idx="2425" formatCode="0.00E+00">
                  <c:v>-1.9599999999999999E-5</c:v>
                </c:pt>
                <c:pt idx="2426" formatCode="0.00E+00">
                  <c:v>-1.9199999999999999E-5</c:v>
                </c:pt>
                <c:pt idx="2427" formatCode="0.00E+00">
                  <c:v>-1.9199999999999999E-5</c:v>
                </c:pt>
                <c:pt idx="2428" formatCode="0.00E+00">
                  <c:v>-1.9300000000000002E-5</c:v>
                </c:pt>
                <c:pt idx="2429" formatCode="0.00E+00">
                  <c:v>-1.9199999999999999E-5</c:v>
                </c:pt>
                <c:pt idx="2430" formatCode="0.00E+00">
                  <c:v>-1.9400000000000001E-5</c:v>
                </c:pt>
                <c:pt idx="2431" formatCode="0.00E+00">
                  <c:v>-1.9199999999999999E-5</c:v>
                </c:pt>
                <c:pt idx="2432" formatCode="0.00E+00">
                  <c:v>-1.9300000000000002E-5</c:v>
                </c:pt>
                <c:pt idx="2433" formatCode="0.00E+00">
                  <c:v>-1.9400000000000001E-5</c:v>
                </c:pt>
                <c:pt idx="2434" formatCode="0.00E+00">
                  <c:v>-1.9199999999999999E-5</c:v>
                </c:pt>
                <c:pt idx="2435" formatCode="0.00E+00">
                  <c:v>-1.9000000000000001E-5</c:v>
                </c:pt>
                <c:pt idx="2436" formatCode="0.00E+00">
                  <c:v>-1.91E-5</c:v>
                </c:pt>
                <c:pt idx="2437" formatCode="0.00E+00">
                  <c:v>-1.91E-5</c:v>
                </c:pt>
                <c:pt idx="2438" formatCode="0.00E+00">
                  <c:v>-1.9000000000000001E-5</c:v>
                </c:pt>
                <c:pt idx="2439" formatCode="0.00E+00">
                  <c:v>-1.9000000000000001E-5</c:v>
                </c:pt>
                <c:pt idx="2440" formatCode="0.00E+00">
                  <c:v>-1.9199999999999999E-5</c:v>
                </c:pt>
                <c:pt idx="2441" formatCode="0.00E+00">
                  <c:v>-1.91E-5</c:v>
                </c:pt>
                <c:pt idx="2442" formatCode="0.00E+00">
                  <c:v>-1.9000000000000001E-5</c:v>
                </c:pt>
                <c:pt idx="2443" formatCode="0.00E+00">
                  <c:v>-1.91E-5</c:v>
                </c:pt>
                <c:pt idx="2444" formatCode="0.00E+00">
                  <c:v>-1.91E-5</c:v>
                </c:pt>
                <c:pt idx="2445" formatCode="0.00E+00">
                  <c:v>-1.9000000000000001E-5</c:v>
                </c:pt>
                <c:pt idx="2446" formatCode="0.00E+00">
                  <c:v>-1.8899999999999999E-5</c:v>
                </c:pt>
                <c:pt idx="2447" formatCode="0.00E+00">
                  <c:v>-1.91E-5</c:v>
                </c:pt>
                <c:pt idx="2448" formatCode="0.00E+00">
                  <c:v>-1.8899999999999999E-5</c:v>
                </c:pt>
                <c:pt idx="2449" formatCode="0.00E+00">
                  <c:v>-1.9000000000000001E-5</c:v>
                </c:pt>
                <c:pt idx="2450" formatCode="0.00E+00">
                  <c:v>-1.9000000000000001E-5</c:v>
                </c:pt>
                <c:pt idx="2451" formatCode="0.00E+00">
                  <c:v>-1.88E-5</c:v>
                </c:pt>
                <c:pt idx="2452" formatCode="0.00E+00">
                  <c:v>-1.8899999999999999E-5</c:v>
                </c:pt>
                <c:pt idx="2453" formatCode="0.00E+00">
                  <c:v>-1.88E-5</c:v>
                </c:pt>
                <c:pt idx="2454" formatCode="0.00E+00">
                  <c:v>-1.8899999999999999E-5</c:v>
                </c:pt>
                <c:pt idx="2455" formatCode="0.00E+00">
                  <c:v>-1.88E-5</c:v>
                </c:pt>
                <c:pt idx="2456" formatCode="0.00E+00">
                  <c:v>-1.9000000000000001E-5</c:v>
                </c:pt>
                <c:pt idx="2457" formatCode="0.00E+00">
                  <c:v>-1.9400000000000001E-5</c:v>
                </c:pt>
                <c:pt idx="2458" formatCode="0.00E+00">
                  <c:v>-1.88E-5</c:v>
                </c:pt>
                <c:pt idx="2459" formatCode="0.00E+00">
                  <c:v>-1.8700000000000001E-5</c:v>
                </c:pt>
                <c:pt idx="2460" formatCode="0.00E+00">
                  <c:v>-1.9000000000000001E-5</c:v>
                </c:pt>
                <c:pt idx="2461" formatCode="0.00E+00">
                  <c:v>-1.8700000000000001E-5</c:v>
                </c:pt>
                <c:pt idx="2462" formatCode="0.00E+00">
                  <c:v>-1.9000000000000001E-5</c:v>
                </c:pt>
                <c:pt idx="2463" formatCode="0.00E+00">
                  <c:v>-1.88E-5</c:v>
                </c:pt>
                <c:pt idx="2464" formatCode="0.00E+00">
                  <c:v>-1.8600000000000001E-5</c:v>
                </c:pt>
                <c:pt idx="2465" formatCode="0.00E+00">
                  <c:v>-1.8899999999999999E-5</c:v>
                </c:pt>
                <c:pt idx="2466" formatCode="0.00E+00">
                  <c:v>-1.8700000000000001E-5</c:v>
                </c:pt>
                <c:pt idx="2467" formatCode="0.00E+00">
                  <c:v>-1.8600000000000001E-5</c:v>
                </c:pt>
                <c:pt idx="2468" formatCode="0.00E+00">
                  <c:v>-1.8700000000000001E-5</c:v>
                </c:pt>
                <c:pt idx="2469" formatCode="0.00E+00">
                  <c:v>-1.8600000000000001E-5</c:v>
                </c:pt>
                <c:pt idx="2470" formatCode="0.00E+00">
                  <c:v>-1.8700000000000001E-5</c:v>
                </c:pt>
                <c:pt idx="2471" formatCode="0.00E+00">
                  <c:v>-1.8700000000000001E-5</c:v>
                </c:pt>
                <c:pt idx="2472" formatCode="0.00E+00">
                  <c:v>-1.8700000000000001E-5</c:v>
                </c:pt>
                <c:pt idx="2473" formatCode="0.00E+00">
                  <c:v>-1.8600000000000001E-5</c:v>
                </c:pt>
                <c:pt idx="2474" formatCode="0.00E+00">
                  <c:v>-1.84E-5</c:v>
                </c:pt>
                <c:pt idx="2475" formatCode="0.00E+00">
                  <c:v>-1.8700000000000001E-5</c:v>
                </c:pt>
                <c:pt idx="2476" formatCode="0.00E+00">
                  <c:v>-1.8700000000000001E-5</c:v>
                </c:pt>
                <c:pt idx="2477" formatCode="0.00E+00">
                  <c:v>-1.8700000000000001E-5</c:v>
                </c:pt>
                <c:pt idx="2478" formatCode="0.00E+00">
                  <c:v>-1.8600000000000001E-5</c:v>
                </c:pt>
                <c:pt idx="2479" formatCode="0.00E+00">
                  <c:v>-1.84E-5</c:v>
                </c:pt>
                <c:pt idx="2480" formatCode="0.00E+00">
                  <c:v>-1.8600000000000001E-5</c:v>
                </c:pt>
                <c:pt idx="2481" formatCode="0.00E+00">
                  <c:v>-1.8499999999999999E-5</c:v>
                </c:pt>
                <c:pt idx="2482" formatCode="0.00E+00">
                  <c:v>-1.84E-5</c:v>
                </c:pt>
                <c:pt idx="2483" formatCode="0.00E+00">
                  <c:v>-1.8600000000000001E-5</c:v>
                </c:pt>
                <c:pt idx="2484" formatCode="0.00E+00">
                  <c:v>-1.8499999999999999E-5</c:v>
                </c:pt>
                <c:pt idx="2485" formatCode="0.00E+00">
                  <c:v>-1.8499999999999999E-5</c:v>
                </c:pt>
                <c:pt idx="2486" formatCode="0.00E+00">
                  <c:v>-1.8499999999999999E-5</c:v>
                </c:pt>
                <c:pt idx="2487" formatCode="0.00E+00">
                  <c:v>-1.8300000000000001E-5</c:v>
                </c:pt>
                <c:pt idx="2488" formatCode="0.00E+00">
                  <c:v>-1.8600000000000001E-5</c:v>
                </c:pt>
                <c:pt idx="2489" formatCode="0.00E+00">
                  <c:v>-1.8600000000000001E-5</c:v>
                </c:pt>
                <c:pt idx="2490" formatCode="0.00E+00">
                  <c:v>-1.8199999999999999E-5</c:v>
                </c:pt>
                <c:pt idx="2491" formatCode="0.00E+00">
                  <c:v>-1.84E-5</c:v>
                </c:pt>
                <c:pt idx="2492" formatCode="0.00E+00">
                  <c:v>-1.84E-5</c:v>
                </c:pt>
                <c:pt idx="2493" formatCode="0.00E+00">
                  <c:v>-1.8499999999999999E-5</c:v>
                </c:pt>
                <c:pt idx="2494" formatCode="0.00E+00">
                  <c:v>-1.8600000000000001E-5</c:v>
                </c:pt>
                <c:pt idx="2495" formatCode="0.00E+00">
                  <c:v>-1.8199999999999999E-5</c:v>
                </c:pt>
                <c:pt idx="2496" formatCode="0.00E+00">
                  <c:v>-1.8199999999999999E-5</c:v>
                </c:pt>
                <c:pt idx="2497" formatCode="0.00E+00">
                  <c:v>-1.8499999999999999E-5</c:v>
                </c:pt>
                <c:pt idx="2498" formatCode="0.00E+00">
                  <c:v>-1.84E-5</c:v>
                </c:pt>
                <c:pt idx="2499" formatCode="0.00E+00">
                  <c:v>-1.8600000000000001E-5</c:v>
                </c:pt>
                <c:pt idx="2500" formatCode="0.00E+00">
                  <c:v>-1.84E-5</c:v>
                </c:pt>
                <c:pt idx="2501" formatCode="0.00E+00">
                  <c:v>-1.8099999999999999E-5</c:v>
                </c:pt>
                <c:pt idx="2502" formatCode="0.00E+00">
                  <c:v>-1.84E-5</c:v>
                </c:pt>
                <c:pt idx="2503" formatCode="0.00E+00">
                  <c:v>-1.8199999999999999E-5</c:v>
                </c:pt>
                <c:pt idx="2504" formatCode="0.00E+00">
                  <c:v>-1.8300000000000001E-5</c:v>
                </c:pt>
                <c:pt idx="2505" formatCode="0.00E+00">
                  <c:v>-1.8199999999999999E-5</c:v>
                </c:pt>
                <c:pt idx="2506" formatCode="0.00E+00">
                  <c:v>-1.8E-5</c:v>
                </c:pt>
                <c:pt idx="2507" formatCode="0.00E+00">
                  <c:v>-1.8199999999999999E-5</c:v>
                </c:pt>
                <c:pt idx="2508" formatCode="0.00E+00">
                  <c:v>-1.84E-5</c:v>
                </c:pt>
                <c:pt idx="2509" formatCode="0.00E+00">
                  <c:v>-1.8300000000000001E-5</c:v>
                </c:pt>
                <c:pt idx="2510" formatCode="0.00E+00">
                  <c:v>-1.8099999999999999E-5</c:v>
                </c:pt>
                <c:pt idx="2511" formatCode="0.00E+00">
                  <c:v>-1.8199999999999999E-5</c:v>
                </c:pt>
                <c:pt idx="2512" formatCode="0.00E+00">
                  <c:v>-1.8099999999999999E-5</c:v>
                </c:pt>
                <c:pt idx="2513" formatCode="0.00E+00">
                  <c:v>-1.8E-5</c:v>
                </c:pt>
                <c:pt idx="2514" formatCode="0.00E+00">
                  <c:v>-1.8099999999999999E-5</c:v>
                </c:pt>
                <c:pt idx="2515" formatCode="0.00E+00">
                  <c:v>-1.8199999999999999E-5</c:v>
                </c:pt>
                <c:pt idx="2516" formatCode="0.00E+00">
                  <c:v>-1.8E-5</c:v>
                </c:pt>
                <c:pt idx="2517" formatCode="0.00E+00">
                  <c:v>-1.8099999999999999E-5</c:v>
                </c:pt>
                <c:pt idx="2518" formatCode="0.00E+00">
                  <c:v>-1.8E-5</c:v>
                </c:pt>
                <c:pt idx="2519" formatCode="0.00E+00">
                  <c:v>-1.8E-5</c:v>
                </c:pt>
                <c:pt idx="2520" formatCode="0.00E+00">
                  <c:v>-1.8099999999999999E-5</c:v>
                </c:pt>
                <c:pt idx="2521" formatCode="0.00E+00">
                  <c:v>-1.8199999999999999E-5</c:v>
                </c:pt>
                <c:pt idx="2522" formatCode="0.00E+00">
                  <c:v>-1.8300000000000001E-5</c:v>
                </c:pt>
                <c:pt idx="2523" formatCode="0.00E+00">
                  <c:v>-1.8E-5</c:v>
                </c:pt>
                <c:pt idx="2524" formatCode="0.00E+00">
                  <c:v>-1.8E-5</c:v>
                </c:pt>
                <c:pt idx="2525" formatCode="0.00E+00">
                  <c:v>-1.77E-5</c:v>
                </c:pt>
                <c:pt idx="2526" formatCode="0.00E+00">
                  <c:v>-1.8099999999999999E-5</c:v>
                </c:pt>
                <c:pt idx="2527" formatCode="0.00E+00">
                  <c:v>-1.8099999999999999E-5</c:v>
                </c:pt>
                <c:pt idx="2528" formatCode="0.00E+00">
                  <c:v>-1.77E-5</c:v>
                </c:pt>
                <c:pt idx="2529" formatCode="0.00E+00">
                  <c:v>-1.8199999999999999E-5</c:v>
                </c:pt>
                <c:pt idx="2530" formatCode="0.00E+00">
                  <c:v>-1.7799999999999999E-5</c:v>
                </c:pt>
                <c:pt idx="2531" formatCode="0.00E+00">
                  <c:v>-1.7799999999999999E-5</c:v>
                </c:pt>
                <c:pt idx="2532" formatCode="0.00E+00">
                  <c:v>-1.8099999999999999E-5</c:v>
                </c:pt>
                <c:pt idx="2533" formatCode="0.00E+00">
                  <c:v>-1.8099999999999999E-5</c:v>
                </c:pt>
                <c:pt idx="2534" formatCode="0.00E+00">
                  <c:v>-1.7799999999999999E-5</c:v>
                </c:pt>
                <c:pt idx="2535" formatCode="0.00E+00">
                  <c:v>-1.7499999999999998E-5</c:v>
                </c:pt>
                <c:pt idx="2536" formatCode="0.00E+00">
                  <c:v>-1.7900000000000001E-5</c:v>
                </c:pt>
                <c:pt idx="2537" formatCode="0.00E+00">
                  <c:v>-1.7799999999999999E-5</c:v>
                </c:pt>
                <c:pt idx="2538" formatCode="0.00E+00">
                  <c:v>-1.77E-5</c:v>
                </c:pt>
                <c:pt idx="2539" formatCode="0.00E+00">
                  <c:v>-1.7900000000000001E-5</c:v>
                </c:pt>
                <c:pt idx="2540" formatCode="0.00E+00">
                  <c:v>-1.7900000000000001E-5</c:v>
                </c:pt>
                <c:pt idx="2541" formatCode="0.00E+00">
                  <c:v>-1.77E-5</c:v>
                </c:pt>
                <c:pt idx="2542" formatCode="0.00E+00">
                  <c:v>-1.7900000000000001E-5</c:v>
                </c:pt>
                <c:pt idx="2543" formatCode="0.00E+00">
                  <c:v>-1.7900000000000001E-5</c:v>
                </c:pt>
                <c:pt idx="2544" formatCode="0.00E+00">
                  <c:v>-1.7499999999999998E-5</c:v>
                </c:pt>
                <c:pt idx="2545" formatCode="0.00E+00">
                  <c:v>-1.7799999999999999E-5</c:v>
                </c:pt>
                <c:pt idx="2546" formatCode="0.00E+00">
                  <c:v>-1.7799999999999999E-5</c:v>
                </c:pt>
                <c:pt idx="2547" formatCode="0.00E+00">
                  <c:v>-1.7600000000000001E-5</c:v>
                </c:pt>
                <c:pt idx="2548" formatCode="0.00E+00">
                  <c:v>-1.7799999999999999E-5</c:v>
                </c:pt>
                <c:pt idx="2549" formatCode="0.00E+00">
                  <c:v>-1.7499999999999998E-5</c:v>
                </c:pt>
                <c:pt idx="2550" formatCode="0.00E+00">
                  <c:v>-1.77E-5</c:v>
                </c:pt>
                <c:pt idx="2551" formatCode="0.00E+00">
                  <c:v>-1.7600000000000001E-5</c:v>
                </c:pt>
                <c:pt idx="2552" formatCode="0.00E+00">
                  <c:v>-1.7399999999999999E-5</c:v>
                </c:pt>
                <c:pt idx="2553" formatCode="0.00E+00">
                  <c:v>-1.77E-5</c:v>
                </c:pt>
                <c:pt idx="2554" formatCode="0.00E+00">
                  <c:v>-1.77E-5</c:v>
                </c:pt>
                <c:pt idx="2555" formatCode="0.00E+00">
                  <c:v>-1.77E-5</c:v>
                </c:pt>
                <c:pt idx="2556" formatCode="0.00E+00">
                  <c:v>-1.7600000000000001E-5</c:v>
                </c:pt>
                <c:pt idx="2557" formatCode="0.00E+00">
                  <c:v>-1.7399999999999999E-5</c:v>
                </c:pt>
                <c:pt idx="2558" formatCode="0.00E+00">
                  <c:v>-1.7399999999999999E-5</c:v>
                </c:pt>
                <c:pt idx="2559" formatCode="0.00E+00">
                  <c:v>-1.7499999999999998E-5</c:v>
                </c:pt>
                <c:pt idx="2560" formatCode="0.00E+00">
                  <c:v>-1.7600000000000001E-5</c:v>
                </c:pt>
                <c:pt idx="2561" formatCode="0.00E+00">
                  <c:v>-1.7499999999999998E-5</c:v>
                </c:pt>
                <c:pt idx="2562" formatCode="0.00E+00">
                  <c:v>-1.77E-5</c:v>
                </c:pt>
                <c:pt idx="2563" formatCode="0.00E+00">
                  <c:v>-1.7600000000000001E-5</c:v>
                </c:pt>
                <c:pt idx="2564" formatCode="0.00E+00">
                  <c:v>-1.7399999999999999E-5</c:v>
                </c:pt>
                <c:pt idx="2565" formatCode="0.00E+00">
                  <c:v>-1.7399999999999999E-5</c:v>
                </c:pt>
                <c:pt idx="2566" formatCode="0.00E+00">
                  <c:v>-1.7499999999999998E-5</c:v>
                </c:pt>
                <c:pt idx="2567" formatCode="0.00E+00">
                  <c:v>-1.7200000000000001E-5</c:v>
                </c:pt>
                <c:pt idx="2568" formatCode="0.00E+00">
                  <c:v>-1.7399999999999999E-5</c:v>
                </c:pt>
                <c:pt idx="2569" formatCode="0.00E+00">
                  <c:v>-1.7499999999999998E-5</c:v>
                </c:pt>
                <c:pt idx="2570" formatCode="0.00E+00">
                  <c:v>-1.7200000000000001E-5</c:v>
                </c:pt>
                <c:pt idx="2571" formatCode="0.00E+00">
                  <c:v>-1.73E-5</c:v>
                </c:pt>
                <c:pt idx="2572" formatCode="0.00E+00">
                  <c:v>-1.73E-5</c:v>
                </c:pt>
                <c:pt idx="2573" formatCode="0.00E+00">
                  <c:v>-1.7200000000000001E-5</c:v>
                </c:pt>
                <c:pt idx="2574" formatCode="0.00E+00">
                  <c:v>-1.7499999999999998E-5</c:v>
                </c:pt>
                <c:pt idx="2575" formatCode="0.00E+00">
                  <c:v>-1.7399999999999999E-5</c:v>
                </c:pt>
                <c:pt idx="2576" formatCode="0.00E+00">
                  <c:v>-1.7099999999999999E-5</c:v>
                </c:pt>
                <c:pt idx="2577" formatCode="0.00E+00">
                  <c:v>-1.7399999999999999E-5</c:v>
                </c:pt>
                <c:pt idx="2578" formatCode="0.00E+00">
                  <c:v>-1.7399999999999999E-5</c:v>
                </c:pt>
                <c:pt idx="2579" formatCode="0.00E+00">
                  <c:v>-1.7399999999999999E-5</c:v>
                </c:pt>
                <c:pt idx="2580" formatCode="0.00E+00">
                  <c:v>-1.7399999999999999E-5</c:v>
                </c:pt>
                <c:pt idx="2581" formatCode="0.00E+00">
                  <c:v>-1.7200000000000001E-5</c:v>
                </c:pt>
                <c:pt idx="2582" formatCode="0.00E+00">
                  <c:v>-1.7399999999999999E-5</c:v>
                </c:pt>
                <c:pt idx="2583" formatCode="0.00E+00">
                  <c:v>-1.73E-5</c:v>
                </c:pt>
                <c:pt idx="2584" formatCode="0.00E+00">
                  <c:v>-1.7099999999999999E-5</c:v>
                </c:pt>
                <c:pt idx="2585" formatCode="0.00E+00">
                  <c:v>-1.7099999999999999E-5</c:v>
                </c:pt>
                <c:pt idx="2586" formatCode="0.00E+00">
                  <c:v>-1.7099999999999999E-5</c:v>
                </c:pt>
                <c:pt idx="2587" formatCode="0.00E+00">
                  <c:v>-1.7200000000000001E-5</c:v>
                </c:pt>
                <c:pt idx="2588" formatCode="0.00E+00">
                  <c:v>-1.7499999999999998E-5</c:v>
                </c:pt>
                <c:pt idx="2589" formatCode="0.00E+00">
                  <c:v>-1.7399999999999999E-5</c:v>
                </c:pt>
                <c:pt idx="2590" formatCode="0.00E+00">
                  <c:v>-1.7200000000000001E-5</c:v>
                </c:pt>
                <c:pt idx="2591" formatCode="0.00E+00">
                  <c:v>-1.7200000000000001E-5</c:v>
                </c:pt>
                <c:pt idx="2592" formatCode="0.00E+00">
                  <c:v>-1.7E-5</c:v>
                </c:pt>
                <c:pt idx="2593" formatCode="0.00E+00">
                  <c:v>-1.7200000000000001E-5</c:v>
                </c:pt>
                <c:pt idx="2594" formatCode="0.00E+00">
                  <c:v>-1.73E-5</c:v>
                </c:pt>
                <c:pt idx="2595" formatCode="0.00E+00">
                  <c:v>-1.7099999999999999E-5</c:v>
                </c:pt>
                <c:pt idx="2596" formatCode="0.00E+00">
                  <c:v>-1.73E-5</c:v>
                </c:pt>
                <c:pt idx="2597" formatCode="0.00E+00">
                  <c:v>-1.7200000000000001E-5</c:v>
                </c:pt>
                <c:pt idx="2598" formatCode="0.00E+00">
                  <c:v>-1.6900000000000001E-5</c:v>
                </c:pt>
                <c:pt idx="2599" formatCode="0.00E+00">
                  <c:v>-1.7E-5</c:v>
                </c:pt>
                <c:pt idx="2600" formatCode="0.00E+00">
                  <c:v>-1.7099999999999999E-5</c:v>
                </c:pt>
                <c:pt idx="2601" formatCode="0.00E+00">
                  <c:v>-1.7E-5</c:v>
                </c:pt>
                <c:pt idx="2602" formatCode="0.00E+00">
                  <c:v>-1.6900000000000001E-5</c:v>
                </c:pt>
                <c:pt idx="2603" formatCode="0.00E+00">
                  <c:v>-1.7099999999999999E-5</c:v>
                </c:pt>
                <c:pt idx="2604" formatCode="0.00E+00">
                  <c:v>-1.7E-5</c:v>
                </c:pt>
                <c:pt idx="2605" formatCode="0.00E+00">
                  <c:v>-1.7099999999999999E-5</c:v>
                </c:pt>
                <c:pt idx="2606" formatCode="0.00E+00">
                  <c:v>-1.7200000000000001E-5</c:v>
                </c:pt>
                <c:pt idx="2607" formatCode="0.00E+00">
                  <c:v>-1.7E-5</c:v>
                </c:pt>
                <c:pt idx="2608" formatCode="0.00E+00">
                  <c:v>-1.7E-5</c:v>
                </c:pt>
                <c:pt idx="2609" formatCode="0.00E+00">
                  <c:v>-1.7E-5</c:v>
                </c:pt>
                <c:pt idx="2610" formatCode="0.00E+00">
                  <c:v>-1.7E-5</c:v>
                </c:pt>
                <c:pt idx="2611" formatCode="0.00E+00">
                  <c:v>-1.7E-5</c:v>
                </c:pt>
                <c:pt idx="2612" formatCode="0.00E+00">
                  <c:v>-1.6900000000000001E-5</c:v>
                </c:pt>
                <c:pt idx="2613" formatCode="0.00E+00">
                  <c:v>-1.7E-5</c:v>
                </c:pt>
                <c:pt idx="2614" formatCode="0.00E+00">
                  <c:v>-1.6799999999999998E-5</c:v>
                </c:pt>
                <c:pt idx="2615" formatCode="0.00E+00">
                  <c:v>-1.6799999999999998E-5</c:v>
                </c:pt>
                <c:pt idx="2616" formatCode="0.00E+00">
                  <c:v>-1.7099999999999999E-5</c:v>
                </c:pt>
                <c:pt idx="2617" formatCode="0.00E+00">
                  <c:v>-1.6799999999999998E-5</c:v>
                </c:pt>
                <c:pt idx="2618" formatCode="0.00E+00">
                  <c:v>-1.6799999999999998E-5</c:v>
                </c:pt>
                <c:pt idx="2619" formatCode="0.00E+00">
                  <c:v>-1.6900000000000001E-5</c:v>
                </c:pt>
                <c:pt idx="2620" formatCode="0.00E+00">
                  <c:v>-1.6900000000000001E-5</c:v>
                </c:pt>
                <c:pt idx="2621" formatCode="0.00E+00">
                  <c:v>-1.6699999999999999E-5</c:v>
                </c:pt>
                <c:pt idx="2622" formatCode="0.00E+00">
                  <c:v>-1.6699999999999999E-5</c:v>
                </c:pt>
                <c:pt idx="2623" formatCode="0.00E+00">
                  <c:v>-1.6900000000000001E-5</c:v>
                </c:pt>
                <c:pt idx="2624" formatCode="0.00E+00">
                  <c:v>-1.6500000000000001E-5</c:v>
                </c:pt>
                <c:pt idx="2625" formatCode="0.00E+00">
                  <c:v>-1.6799999999999998E-5</c:v>
                </c:pt>
                <c:pt idx="2626" formatCode="0.00E+00">
                  <c:v>-1.6799999999999998E-5</c:v>
                </c:pt>
                <c:pt idx="2627" formatCode="0.00E+00">
                  <c:v>-1.6500000000000001E-5</c:v>
                </c:pt>
                <c:pt idx="2628" formatCode="0.00E+00">
                  <c:v>-1.6399999999999999E-5</c:v>
                </c:pt>
                <c:pt idx="2629" formatCode="0.00E+00">
                  <c:v>-1.66E-5</c:v>
                </c:pt>
                <c:pt idx="2630" formatCode="0.00E+00">
                  <c:v>-1.6699999999999999E-5</c:v>
                </c:pt>
                <c:pt idx="2631" formatCode="0.00E+00">
                  <c:v>-1.6500000000000001E-5</c:v>
                </c:pt>
                <c:pt idx="2632" formatCode="0.00E+00">
                  <c:v>-1.6500000000000001E-5</c:v>
                </c:pt>
                <c:pt idx="2633" formatCode="0.00E+00">
                  <c:v>-1.6500000000000001E-5</c:v>
                </c:pt>
                <c:pt idx="2634" formatCode="0.00E+00">
                  <c:v>-1.6500000000000001E-5</c:v>
                </c:pt>
                <c:pt idx="2635" formatCode="0.00E+00">
                  <c:v>-1.6500000000000001E-5</c:v>
                </c:pt>
                <c:pt idx="2636" formatCode="0.00E+00">
                  <c:v>-1.6500000000000001E-5</c:v>
                </c:pt>
                <c:pt idx="2637" formatCode="0.00E+00">
                  <c:v>-1.6500000000000001E-5</c:v>
                </c:pt>
                <c:pt idx="2638" formatCode="0.00E+00">
                  <c:v>-1.6500000000000001E-5</c:v>
                </c:pt>
                <c:pt idx="2639" formatCode="0.00E+00">
                  <c:v>-1.6699999999999999E-5</c:v>
                </c:pt>
                <c:pt idx="2640" formatCode="0.00E+00">
                  <c:v>-1.6699999999999999E-5</c:v>
                </c:pt>
                <c:pt idx="2641" formatCode="0.00E+00">
                  <c:v>-1.66E-5</c:v>
                </c:pt>
                <c:pt idx="2642" formatCode="0.00E+00">
                  <c:v>-1.66E-5</c:v>
                </c:pt>
                <c:pt idx="2643" formatCode="0.00E+00">
                  <c:v>-1.6500000000000001E-5</c:v>
                </c:pt>
                <c:pt idx="2644" formatCode="0.00E+00">
                  <c:v>-1.66E-5</c:v>
                </c:pt>
                <c:pt idx="2645" formatCode="0.00E+00">
                  <c:v>-1.6500000000000001E-5</c:v>
                </c:pt>
                <c:pt idx="2646" formatCode="0.00E+00">
                  <c:v>-1.6399999999999999E-5</c:v>
                </c:pt>
                <c:pt idx="2647" formatCode="0.00E+00">
                  <c:v>-1.6500000000000001E-5</c:v>
                </c:pt>
                <c:pt idx="2648" formatCode="0.00E+00">
                  <c:v>-1.6399999999999999E-5</c:v>
                </c:pt>
                <c:pt idx="2649" formatCode="0.00E+00">
                  <c:v>-1.6399999999999999E-5</c:v>
                </c:pt>
                <c:pt idx="2650" formatCode="0.00E+00">
                  <c:v>-1.6500000000000001E-5</c:v>
                </c:pt>
                <c:pt idx="2651" formatCode="0.00E+00">
                  <c:v>-1.6699999999999999E-5</c:v>
                </c:pt>
                <c:pt idx="2652" formatCode="0.00E+00">
                  <c:v>-1.66E-5</c:v>
                </c:pt>
                <c:pt idx="2653" formatCode="0.00E+00">
                  <c:v>-1.63E-5</c:v>
                </c:pt>
                <c:pt idx="2654" formatCode="0.00E+00">
                  <c:v>-1.66E-5</c:v>
                </c:pt>
                <c:pt idx="2655" formatCode="0.00E+00">
                  <c:v>-1.6399999999999999E-5</c:v>
                </c:pt>
                <c:pt idx="2656" formatCode="0.00E+00">
                  <c:v>-1.63E-5</c:v>
                </c:pt>
                <c:pt idx="2657" formatCode="0.00E+00">
                  <c:v>-1.63E-5</c:v>
                </c:pt>
                <c:pt idx="2658" formatCode="0.00E+00">
                  <c:v>-1.6399999999999999E-5</c:v>
                </c:pt>
                <c:pt idx="2659" formatCode="0.00E+00">
                  <c:v>-1.6500000000000001E-5</c:v>
                </c:pt>
                <c:pt idx="2660" formatCode="0.00E+00">
                  <c:v>-1.6200000000000001E-5</c:v>
                </c:pt>
                <c:pt idx="2661" formatCode="0.00E+00">
                  <c:v>-1.6200000000000001E-5</c:v>
                </c:pt>
                <c:pt idx="2662" formatCode="0.00E+00">
                  <c:v>-1.6399999999999999E-5</c:v>
                </c:pt>
                <c:pt idx="2663" formatCode="0.00E+00">
                  <c:v>-1.6399999999999999E-5</c:v>
                </c:pt>
                <c:pt idx="2664" formatCode="0.00E+00">
                  <c:v>-1.5999999999999999E-5</c:v>
                </c:pt>
                <c:pt idx="2665" formatCode="0.00E+00">
                  <c:v>-1.63E-5</c:v>
                </c:pt>
                <c:pt idx="2666" formatCode="0.00E+00">
                  <c:v>-1.6399999999999999E-5</c:v>
                </c:pt>
                <c:pt idx="2667" formatCode="0.00E+00">
                  <c:v>-1.63E-5</c:v>
                </c:pt>
                <c:pt idx="2668" formatCode="0.00E+00">
                  <c:v>-1.6500000000000001E-5</c:v>
                </c:pt>
                <c:pt idx="2669" formatCode="0.00E+00">
                  <c:v>-1.63E-5</c:v>
                </c:pt>
                <c:pt idx="2670" formatCode="0.00E+00">
                  <c:v>-1.6399999999999999E-5</c:v>
                </c:pt>
                <c:pt idx="2671" formatCode="0.00E+00">
                  <c:v>-1.6200000000000001E-5</c:v>
                </c:pt>
                <c:pt idx="2672" formatCode="0.00E+00">
                  <c:v>-1.6099999999999998E-5</c:v>
                </c:pt>
                <c:pt idx="2673" formatCode="0.00E+00">
                  <c:v>-1.6399999999999999E-5</c:v>
                </c:pt>
                <c:pt idx="2674" formatCode="0.00E+00">
                  <c:v>-1.5999999999999999E-5</c:v>
                </c:pt>
                <c:pt idx="2675" formatCode="0.00E+00">
                  <c:v>-1.6099999999999998E-5</c:v>
                </c:pt>
                <c:pt idx="2676" formatCode="0.00E+00">
                  <c:v>-1.6200000000000001E-5</c:v>
                </c:pt>
                <c:pt idx="2677" formatCode="0.00E+00">
                  <c:v>-1.5999999999999999E-5</c:v>
                </c:pt>
                <c:pt idx="2678" formatCode="0.00E+00">
                  <c:v>-1.5999999999999999E-5</c:v>
                </c:pt>
                <c:pt idx="2679" formatCode="0.00E+00">
                  <c:v>-1.5999999999999999E-5</c:v>
                </c:pt>
                <c:pt idx="2680" formatCode="0.00E+00">
                  <c:v>-1.5999999999999999E-5</c:v>
                </c:pt>
                <c:pt idx="2681" formatCode="0.00E+00">
                  <c:v>-1.6099999999999998E-5</c:v>
                </c:pt>
                <c:pt idx="2682" formatCode="0.00E+00">
                  <c:v>-1.6200000000000001E-5</c:v>
                </c:pt>
                <c:pt idx="2683" formatCode="0.00E+00">
                  <c:v>-1.5999999999999999E-5</c:v>
                </c:pt>
                <c:pt idx="2684" formatCode="0.00E+00">
                  <c:v>-1.5999999999999999E-5</c:v>
                </c:pt>
                <c:pt idx="2685" formatCode="0.00E+00">
                  <c:v>-1.5800000000000001E-5</c:v>
                </c:pt>
                <c:pt idx="2686" formatCode="0.00E+00">
                  <c:v>-1.59E-5</c:v>
                </c:pt>
                <c:pt idx="2687" formatCode="0.00E+00">
                  <c:v>-1.6099999999999998E-5</c:v>
                </c:pt>
                <c:pt idx="2688" formatCode="0.00E+00">
                  <c:v>-1.5999999999999999E-5</c:v>
                </c:pt>
                <c:pt idx="2689" formatCode="0.00E+00">
                  <c:v>-1.6099999999999998E-5</c:v>
                </c:pt>
                <c:pt idx="2690" formatCode="0.00E+00">
                  <c:v>-1.59E-5</c:v>
                </c:pt>
                <c:pt idx="2691" formatCode="0.00E+00">
                  <c:v>-1.59E-5</c:v>
                </c:pt>
                <c:pt idx="2692" formatCode="0.00E+00">
                  <c:v>-1.5999999999999999E-5</c:v>
                </c:pt>
                <c:pt idx="2693" formatCode="0.00E+00">
                  <c:v>-1.5999999999999999E-5</c:v>
                </c:pt>
                <c:pt idx="2694" formatCode="0.00E+00">
                  <c:v>-1.6099999999999998E-5</c:v>
                </c:pt>
                <c:pt idx="2695" formatCode="0.00E+00">
                  <c:v>-1.5999999999999999E-5</c:v>
                </c:pt>
                <c:pt idx="2696" formatCode="0.00E+00">
                  <c:v>-1.5999999999999999E-5</c:v>
                </c:pt>
                <c:pt idx="2697" formatCode="0.00E+00">
                  <c:v>-1.5999999999999999E-5</c:v>
                </c:pt>
                <c:pt idx="2698" formatCode="0.00E+00">
                  <c:v>-1.59E-5</c:v>
                </c:pt>
                <c:pt idx="2699" formatCode="0.00E+00">
                  <c:v>-1.6099999999999998E-5</c:v>
                </c:pt>
                <c:pt idx="2700" formatCode="0.00E+00">
                  <c:v>-1.59E-5</c:v>
                </c:pt>
                <c:pt idx="2701" formatCode="0.00E+00">
                  <c:v>-1.5699999999999999E-5</c:v>
                </c:pt>
                <c:pt idx="2702" formatCode="0.00E+00">
                  <c:v>-1.5999999999999999E-5</c:v>
                </c:pt>
                <c:pt idx="2703" formatCode="0.00E+00">
                  <c:v>-1.5800000000000001E-5</c:v>
                </c:pt>
                <c:pt idx="2704" formatCode="0.00E+00">
                  <c:v>-1.5699999999999999E-5</c:v>
                </c:pt>
                <c:pt idx="2705" formatCode="0.00E+00">
                  <c:v>-1.5699999999999999E-5</c:v>
                </c:pt>
                <c:pt idx="2706" formatCode="0.00E+00">
                  <c:v>-1.59E-5</c:v>
                </c:pt>
                <c:pt idx="2707" formatCode="0.00E+00">
                  <c:v>-1.5800000000000001E-5</c:v>
                </c:pt>
                <c:pt idx="2708" formatCode="0.00E+00">
                  <c:v>-1.59E-5</c:v>
                </c:pt>
                <c:pt idx="2709" formatCode="0.00E+00">
                  <c:v>-1.5999999999999999E-5</c:v>
                </c:pt>
                <c:pt idx="2710" formatCode="0.00E+00">
                  <c:v>-1.56E-5</c:v>
                </c:pt>
                <c:pt idx="2711" formatCode="0.00E+00">
                  <c:v>-1.56E-5</c:v>
                </c:pt>
                <c:pt idx="2712" formatCode="0.00E+00">
                  <c:v>-1.5800000000000001E-5</c:v>
                </c:pt>
                <c:pt idx="2713" formatCode="0.00E+00">
                  <c:v>-1.56E-5</c:v>
                </c:pt>
                <c:pt idx="2714" formatCode="0.00E+00">
                  <c:v>-1.56E-5</c:v>
                </c:pt>
                <c:pt idx="2715" formatCode="0.00E+00">
                  <c:v>-1.5699999999999999E-5</c:v>
                </c:pt>
                <c:pt idx="2716" formatCode="0.00E+00">
                  <c:v>-1.5699999999999999E-5</c:v>
                </c:pt>
                <c:pt idx="2717" formatCode="0.00E+00">
                  <c:v>-1.5500000000000001E-5</c:v>
                </c:pt>
                <c:pt idx="2718" formatCode="0.00E+00">
                  <c:v>-1.5699999999999999E-5</c:v>
                </c:pt>
                <c:pt idx="2719" formatCode="0.00E+00">
                  <c:v>-1.5800000000000001E-5</c:v>
                </c:pt>
                <c:pt idx="2720" formatCode="0.00E+00">
                  <c:v>-1.5400000000000002E-5</c:v>
                </c:pt>
                <c:pt idx="2721" formatCode="0.00E+00">
                  <c:v>-1.56E-5</c:v>
                </c:pt>
                <c:pt idx="2722" formatCode="0.00E+00">
                  <c:v>-1.5699999999999999E-5</c:v>
                </c:pt>
                <c:pt idx="2723" formatCode="0.00E+00">
                  <c:v>-1.56E-5</c:v>
                </c:pt>
                <c:pt idx="2724" formatCode="0.00E+00">
                  <c:v>-1.5800000000000001E-5</c:v>
                </c:pt>
                <c:pt idx="2725" formatCode="0.00E+00">
                  <c:v>-1.5800000000000001E-5</c:v>
                </c:pt>
                <c:pt idx="2726" formatCode="0.00E+00">
                  <c:v>-1.56E-5</c:v>
                </c:pt>
                <c:pt idx="2727" formatCode="0.00E+00">
                  <c:v>-1.5500000000000001E-5</c:v>
                </c:pt>
                <c:pt idx="2728" formatCode="0.00E+00">
                  <c:v>-1.5500000000000001E-5</c:v>
                </c:pt>
                <c:pt idx="2729" formatCode="0.00E+00">
                  <c:v>-1.5299999999999999E-5</c:v>
                </c:pt>
                <c:pt idx="2730" formatCode="0.00E+00">
                  <c:v>-1.5500000000000001E-5</c:v>
                </c:pt>
                <c:pt idx="2731" formatCode="0.00E+00">
                  <c:v>-1.5500000000000001E-5</c:v>
                </c:pt>
                <c:pt idx="2732" formatCode="0.00E+00">
                  <c:v>-1.5400000000000002E-5</c:v>
                </c:pt>
                <c:pt idx="2733" formatCode="0.00E+00">
                  <c:v>-1.56E-5</c:v>
                </c:pt>
                <c:pt idx="2734" formatCode="0.00E+00">
                  <c:v>-1.5500000000000001E-5</c:v>
                </c:pt>
                <c:pt idx="2735" formatCode="0.00E+00">
                  <c:v>-1.56E-5</c:v>
                </c:pt>
                <c:pt idx="2736" formatCode="0.00E+00">
                  <c:v>-1.5400000000000002E-5</c:v>
                </c:pt>
                <c:pt idx="2737" formatCode="0.00E+00">
                  <c:v>-1.5299999999999999E-5</c:v>
                </c:pt>
                <c:pt idx="2738" formatCode="0.00E+00">
                  <c:v>-1.5500000000000001E-5</c:v>
                </c:pt>
                <c:pt idx="2739" formatCode="0.00E+00">
                  <c:v>-1.5299999999999999E-5</c:v>
                </c:pt>
                <c:pt idx="2740" formatCode="0.00E+00">
                  <c:v>-1.5500000000000001E-5</c:v>
                </c:pt>
                <c:pt idx="2741" formatCode="0.00E+00">
                  <c:v>-1.5400000000000002E-5</c:v>
                </c:pt>
                <c:pt idx="2742" formatCode="0.00E+00">
                  <c:v>-1.5299999999999999E-5</c:v>
                </c:pt>
                <c:pt idx="2743" formatCode="0.00E+00">
                  <c:v>-1.5299999999999999E-5</c:v>
                </c:pt>
                <c:pt idx="2744" formatCode="0.00E+00">
                  <c:v>-1.5299999999999999E-5</c:v>
                </c:pt>
                <c:pt idx="2745" formatCode="0.00E+00">
                  <c:v>-1.5400000000000002E-5</c:v>
                </c:pt>
                <c:pt idx="2746" formatCode="0.00E+00">
                  <c:v>-1.5500000000000001E-5</c:v>
                </c:pt>
                <c:pt idx="2747" formatCode="0.00E+00">
                  <c:v>-1.52E-5</c:v>
                </c:pt>
                <c:pt idx="2748" formatCode="0.00E+00">
                  <c:v>-1.5400000000000002E-5</c:v>
                </c:pt>
                <c:pt idx="2749" formatCode="0.00E+00">
                  <c:v>-1.5299999999999999E-5</c:v>
                </c:pt>
                <c:pt idx="2750" formatCode="0.00E+00">
                  <c:v>-1.52E-5</c:v>
                </c:pt>
                <c:pt idx="2751" formatCode="0.00E+00">
                  <c:v>-1.5400000000000002E-5</c:v>
                </c:pt>
                <c:pt idx="2752" formatCode="0.00E+00">
                  <c:v>-1.5400000000000002E-5</c:v>
                </c:pt>
                <c:pt idx="2753" formatCode="0.00E+00">
                  <c:v>-1.5099999999999999E-5</c:v>
                </c:pt>
                <c:pt idx="2754" formatCode="0.00E+00">
                  <c:v>-1.5099999999999999E-5</c:v>
                </c:pt>
                <c:pt idx="2755" formatCode="0.00E+00">
                  <c:v>-1.56E-5</c:v>
                </c:pt>
                <c:pt idx="2756" formatCode="0.00E+00">
                  <c:v>-1.52E-5</c:v>
                </c:pt>
                <c:pt idx="2757" formatCode="0.00E+00">
                  <c:v>-1.5E-5</c:v>
                </c:pt>
                <c:pt idx="2758" formatCode="0.00E+00">
                  <c:v>-1.5299999999999999E-5</c:v>
                </c:pt>
                <c:pt idx="2759" formatCode="0.00E+00">
                  <c:v>-1.5400000000000002E-5</c:v>
                </c:pt>
                <c:pt idx="2760" formatCode="0.00E+00">
                  <c:v>-1.5099999999999999E-5</c:v>
                </c:pt>
                <c:pt idx="2761" formatCode="0.00E+00">
                  <c:v>-1.5099999999999999E-5</c:v>
                </c:pt>
                <c:pt idx="2762" formatCode="0.00E+00">
                  <c:v>-1.5400000000000002E-5</c:v>
                </c:pt>
                <c:pt idx="2763" formatCode="0.00E+00">
                  <c:v>-1.52E-5</c:v>
                </c:pt>
                <c:pt idx="2764" formatCode="0.00E+00">
                  <c:v>-1.5E-5</c:v>
                </c:pt>
                <c:pt idx="2765" formatCode="0.00E+00">
                  <c:v>-1.5099999999999999E-5</c:v>
                </c:pt>
                <c:pt idx="2766" formatCode="0.00E+00">
                  <c:v>-1.5099999999999999E-5</c:v>
                </c:pt>
                <c:pt idx="2767" formatCode="0.00E+00">
                  <c:v>-1.52E-5</c:v>
                </c:pt>
                <c:pt idx="2768" formatCode="0.00E+00">
                  <c:v>-1.5299999999999999E-5</c:v>
                </c:pt>
                <c:pt idx="2769" formatCode="0.00E+00">
                  <c:v>-1.5299999999999999E-5</c:v>
                </c:pt>
                <c:pt idx="2770" formatCode="0.00E+00">
                  <c:v>-1.52E-5</c:v>
                </c:pt>
                <c:pt idx="2771" formatCode="0.00E+00">
                  <c:v>-1.5E-5</c:v>
                </c:pt>
                <c:pt idx="2772" formatCode="0.00E+00">
                  <c:v>-1.5E-5</c:v>
                </c:pt>
                <c:pt idx="2773" formatCode="0.00E+00">
                  <c:v>-1.52E-5</c:v>
                </c:pt>
                <c:pt idx="2774" formatCode="0.00E+00">
                  <c:v>-1.5099999999999999E-5</c:v>
                </c:pt>
                <c:pt idx="2775" formatCode="0.00E+00">
                  <c:v>-1.49E-5</c:v>
                </c:pt>
                <c:pt idx="2776" formatCode="0.00E+00">
                  <c:v>-1.5E-5</c:v>
                </c:pt>
                <c:pt idx="2777" formatCode="0.00E+00">
                  <c:v>-1.5099999999999999E-5</c:v>
                </c:pt>
                <c:pt idx="2778" formatCode="0.00E+00">
                  <c:v>-1.5099999999999999E-5</c:v>
                </c:pt>
                <c:pt idx="2779" formatCode="0.00E+00">
                  <c:v>-1.5E-5</c:v>
                </c:pt>
                <c:pt idx="2780" formatCode="0.00E+00">
                  <c:v>-1.5E-5</c:v>
                </c:pt>
                <c:pt idx="2781" formatCode="0.00E+00">
                  <c:v>-1.5099999999999999E-5</c:v>
                </c:pt>
                <c:pt idx="2782" formatCode="0.00E+00">
                  <c:v>-1.5099999999999999E-5</c:v>
                </c:pt>
                <c:pt idx="2783" formatCode="0.00E+00">
                  <c:v>-1.5E-5</c:v>
                </c:pt>
                <c:pt idx="2784" formatCode="0.00E+00">
                  <c:v>-1.49E-5</c:v>
                </c:pt>
                <c:pt idx="2785" formatCode="0.00E+00">
                  <c:v>-1.5099999999999999E-5</c:v>
                </c:pt>
                <c:pt idx="2786" formatCode="0.00E+00">
                  <c:v>-1.49E-5</c:v>
                </c:pt>
                <c:pt idx="2787" formatCode="0.00E+00">
                  <c:v>-1.4800000000000001E-5</c:v>
                </c:pt>
                <c:pt idx="2788" formatCode="0.00E+00">
                  <c:v>-1.5E-5</c:v>
                </c:pt>
                <c:pt idx="2789" formatCode="0.00E+00">
                  <c:v>-1.47E-5</c:v>
                </c:pt>
                <c:pt idx="2790" formatCode="0.00E+00">
                  <c:v>-1.4600000000000001E-5</c:v>
                </c:pt>
                <c:pt idx="2791" formatCode="0.00E+00">
                  <c:v>-1.5099999999999999E-5</c:v>
                </c:pt>
                <c:pt idx="2792" formatCode="0.00E+00">
                  <c:v>-1.5099999999999999E-5</c:v>
                </c:pt>
                <c:pt idx="2793" formatCode="0.00E+00">
                  <c:v>-1.49E-5</c:v>
                </c:pt>
                <c:pt idx="2794" formatCode="0.00E+00">
                  <c:v>-1.47E-5</c:v>
                </c:pt>
                <c:pt idx="2795" formatCode="0.00E+00">
                  <c:v>-1.47E-5</c:v>
                </c:pt>
                <c:pt idx="2796" formatCode="0.00E+00">
                  <c:v>-1.4800000000000001E-5</c:v>
                </c:pt>
                <c:pt idx="2797" formatCode="0.00E+00">
                  <c:v>-1.4800000000000001E-5</c:v>
                </c:pt>
                <c:pt idx="2798" formatCode="0.00E+00">
                  <c:v>-1.47E-5</c:v>
                </c:pt>
                <c:pt idx="2799" formatCode="0.00E+00">
                  <c:v>-1.4800000000000001E-5</c:v>
                </c:pt>
                <c:pt idx="2800" formatCode="0.00E+00">
                  <c:v>-1.47E-5</c:v>
                </c:pt>
                <c:pt idx="2801" formatCode="0.00E+00">
                  <c:v>-1.47E-5</c:v>
                </c:pt>
                <c:pt idx="2802" formatCode="0.00E+00">
                  <c:v>-1.49E-5</c:v>
                </c:pt>
                <c:pt idx="2803" formatCode="0.00E+00">
                  <c:v>-1.4800000000000001E-5</c:v>
                </c:pt>
                <c:pt idx="2804" formatCode="0.00E+00">
                  <c:v>-1.4600000000000001E-5</c:v>
                </c:pt>
                <c:pt idx="2805" formatCode="0.00E+00">
                  <c:v>-1.4600000000000001E-5</c:v>
                </c:pt>
                <c:pt idx="2806" formatCode="0.00E+00">
                  <c:v>-1.4600000000000001E-5</c:v>
                </c:pt>
                <c:pt idx="2807" formatCode="0.00E+00">
                  <c:v>-1.4600000000000001E-5</c:v>
                </c:pt>
                <c:pt idx="2808" formatCode="0.00E+00">
                  <c:v>-1.47E-5</c:v>
                </c:pt>
                <c:pt idx="2809" formatCode="0.00E+00">
                  <c:v>-1.4600000000000001E-5</c:v>
                </c:pt>
                <c:pt idx="2810" formatCode="0.00E+00">
                  <c:v>-1.4600000000000001E-5</c:v>
                </c:pt>
                <c:pt idx="2811" formatCode="0.00E+00">
                  <c:v>-1.47E-5</c:v>
                </c:pt>
                <c:pt idx="2812" formatCode="0.00E+00">
                  <c:v>-1.4800000000000001E-5</c:v>
                </c:pt>
                <c:pt idx="2813" formatCode="0.00E+00">
                  <c:v>-1.4600000000000001E-5</c:v>
                </c:pt>
                <c:pt idx="2814" formatCode="0.00E+00">
                  <c:v>-1.45E-5</c:v>
                </c:pt>
                <c:pt idx="2815" formatCode="0.00E+00">
                  <c:v>-1.4800000000000001E-5</c:v>
                </c:pt>
                <c:pt idx="2816" formatCode="0.00E+00">
                  <c:v>-1.4600000000000001E-5</c:v>
                </c:pt>
                <c:pt idx="2817" formatCode="0.00E+00">
                  <c:v>-1.4399999999999999E-5</c:v>
                </c:pt>
                <c:pt idx="2818" formatCode="0.00E+00">
                  <c:v>-1.45E-5</c:v>
                </c:pt>
                <c:pt idx="2819" formatCode="0.00E+00">
                  <c:v>-1.45E-5</c:v>
                </c:pt>
                <c:pt idx="2820" formatCode="0.00E+00">
                  <c:v>-1.47E-5</c:v>
                </c:pt>
                <c:pt idx="2821" formatCode="0.00E+00">
                  <c:v>-1.4600000000000001E-5</c:v>
                </c:pt>
                <c:pt idx="2822" formatCode="0.00E+00">
                  <c:v>-1.4399999999999999E-5</c:v>
                </c:pt>
                <c:pt idx="2823" formatCode="0.00E+00">
                  <c:v>-1.43E-5</c:v>
                </c:pt>
                <c:pt idx="2824" formatCode="0.00E+00">
                  <c:v>-1.45E-5</c:v>
                </c:pt>
                <c:pt idx="2825" formatCode="0.00E+00">
                  <c:v>-1.4600000000000001E-5</c:v>
                </c:pt>
                <c:pt idx="2826" formatCode="0.00E+00">
                  <c:v>-1.45E-5</c:v>
                </c:pt>
                <c:pt idx="2827" formatCode="0.00E+00">
                  <c:v>-1.4600000000000001E-5</c:v>
                </c:pt>
                <c:pt idx="2828" formatCode="0.00E+00">
                  <c:v>-1.4399999999999999E-5</c:v>
                </c:pt>
                <c:pt idx="2829" formatCode="0.00E+00">
                  <c:v>-1.42E-5</c:v>
                </c:pt>
                <c:pt idx="2830" formatCode="0.00E+00">
                  <c:v>-1.4399999999999999E-5</c:v>
                </c:pt>
                <c:pt idx="2831" formatCode="0.00E+00">
                  <c:v>-1.45E-5</c:v>
                </c:pt>
                <c:pt idx="2832" formatCode="0.00E+00">
                  <c:v>-1.4399999999999999E-5</c:v>
                </c:pt>
                <c:pt idx="2833" formatCode="0.00E+00">
                  <c:v>-1.4100000000000001E-5</c:v>
                </c:pt>
                <c:pt idx="2834" formatCode="0.00E+00">
                  <c:v>-1.4399999999999999E-5</c:v>
                </c:pt>
                <c:pt idx="2835" formatCode="0.00E+00">
                  <c:v>-1.4399999999999999E-5</c:v>
                </c:pt>
                <c:pt idx="2836" formatCode="0.00E+00">
                  <c:v>-1.42E-5</c:v>
                </c:pt>
                <c:pt idx="2837" formatCode="0.00E+00">
                  <c:v>-1.4399999999999999E-5</c:v>
                </c:pt>
                <c:pt idx="2838" formatCode="0.00E+00">
                  <c:v>-1.42E-5</c:v>
                </c:pt>
                <c:pt idx="2839" formatCode="0.00E+00">
                  <c:v>-1.43E-5</c:v>
                </c:pt>
                <c:pt idx="2840" formatCode="0.00E+00">
                  <c:v>-1.43E-5</c:v>
                </c:pt>
                <c:pt idx="2841" formatCode="0.00E+00">
                  <c:v>-1.4399999999999999E-5</c:v>
                </c:pt>
                <c:pt idx="2842" formatCode="0.00E+00">
                  <c:v>-1.45E-5</c:v>
                </c:pt>
                <c:pt idx="2843" formatCode="0.00E+00">
                  <c:v>-1.42E-5</c:v>
                </c:pt>
                <c:pt idx="2844" formatCode="0.00E+00">
                  <c:v>-1.42E-5</c:v>
                </c:pt>
                <c:pt idx="2845" formatCode="0.00E+00">
                  <c:v>-1.43E-5</c:v>
                </c:pt>
                <c:pt idx="2846" formatCode="0.00E+00">
                  <c:v>-1.43E-5</c:v>
                </c:pt>
                <c:pt idx="2847" formatCode="0.00E+00">
                  <c:v>-1.4100000000000001E-5</c:v>
                </c:pt>
                <c:pt idx="2848" formatCode="0.00E+00">
                  <c:v>-1.4100000000000001E-5</c:v>
                </c:pt>
                <c:pt idx="2849" formatCode="0.00E+00">
                  <c:v>-1.4100000000000001E-5</c:v>
                </c:pt>
                <c:pt idx="2850" formatCode="0.00E+00">
                  <c:v>-1.4100000000000001E-5</c:v>
                </c:pt>
                <c:pt idx="2851" formatCode="0.00E+00">
                  <c:v>-1.43E-5</c:v>
                </c:pt>
                <c:pt idx="2852" formatCode="0.00E+00">
                  <c:v>-1.4100000000000001E-5</c:v>
                </c:pt>
                <c:pt idx="2853" formatCode="0.00E+00">
                  <c:v>-1.4399999999999999E-5</c:v>
                </c:pt>
                <c:pt idx="2854" formatCode="0.00E+00">
                  <c:v>-1.43E-5</c:v>
                </c:pt>
                <c:pt idx="2855" formatCode="0.00E+00">
                  <c:v>-1.4E-5</c:v>
                </c:pt>
                <c:pt idx="2856" formatCode="0.00E+00">
                  <c:v>-1.42E-5</c:v>
                </c:pt>
                <c:pt idx="2857" formatCode="0.00E+00">
                  <c:v>-1.4E-5</c:v>
                </c:pt>
                <c:pt idx="2858" formatCode="0.00E+00">
                  <c:v>-1.4100000000000001E-5</c:v>
                </c:pt>
                <c:pt idx="2859" formatCode="0.00E+00">
                  <c:v>-1.42E-5</c:v>
                </c:pt>
                <c:pt idx="2860" formatCode="0.00E+00">
                  <c:v>-1.4100000000000001E-5</c:v>
                </c:pt>
                <c:pt idx="2861" formatCode="0.00E+00">
                  <c:v>-1.42E-5</c:v>
                </c:pt>
                <c:pt idx="2862" formatCode="0.00E+00">
                  <c:v>-1.4E-5</c:v>
                </c:pt>
                <c:pt idx="2863" formatCode="0.00E+00">
                  <c:v>-1.4E-5</c:v>
                </c:pt>
                <c:pt idx="2864" formatCode="0.00E+00">
                  <c:v>-1.42E-5</c:v>
                </c:pt>
                <c:pt idx="2865" formatCode="0.00E+00">
                  <c:v>-1.4E-5</c:v>
                </c:pt>
                <c:pt idx="2866" formatCode="0.00E+00">
                  <c:v>-1.4100000000000001E-5</c:v>
                </c:pt>
                <c:pt idx="2867" formatCode="0.00E+00">
                  <c:v>-1.4100000000000001E-5</c:v>
                </c:pt>
                <c:pt idx="2868" formatCode="0.00E+00">
                  <c:v>-1.4100000000000001E-5</c:v>
                </c:pt>
                <c:pt idx="2869" formatCode="0.00E+00">
                  <c:v>-1.43E-5</c:v>
                </c:pt>
                <c:pt idx="2870" formatCode="0.00E+00">
                  <c:v>-1.4100000000000001E-5</c:v>
                </c:pt>
                <c:pt idx="2871" formatCode="0.00E+00">
                  <c:v>-1.4E-5</c:v>
                </c:pt>
                <c:pt idx="2872" formatCode="0.00E+00">
                  <c:v>-1.3900000000000001E-5</c:v>
                </c:pt>
                <c:pt idx="2873" formatCode="0.00E+00">
                  <c:v>-1.4E-5</c:v>
                </c:pt>
                <c:pt idx="2874" formatCode="0.00E+00">
                  <c:v>-1.4E-5</c:v>
                </c:pt>
                <c:pt idx="2875" formatCode="0.00E+00">
                  <c:v>-1.3900000000000001E-5</c:v>
                </c:pt>
                <c:pt idx="2876" formatCode="0.00E+00">
                  <c:v>-1.3900000000000001E-5</c:v>
                </c:pt>
                <c:pt idx="2877" formatCode="0.00E+00">
                  <c:v>-1.4100000000000001E-5</c:v>
                </c:pt>
                <c:pt idx="2878" formatCode="0.00E+00">
                  <c:v>-1.38E-5</c:v>
                </c:pt>
                <c:pt idx="2879" formatCode="0.00E+00">
                  <c:v>-1.3900000000000001E-5</c:v>
                </c:pt>
                <c:pt idx="2880" formatCode="0.00E+00">
                  <c:v>-1.42E-5</c:v>
                </c:pt>
                <c:pt idx="2881" formatCode="0.00E+00">
                  <c:v>-1.38E-5</c:v>
                </c:pt>
                <c:pt idx="2882" formatCode="0.00E+00">
                  <c:v>-1.3900000000000001E-5</c:v>
                </c:pt>
                <c:pt idx="2883" formatCode="0.00E+00">
                  <c:v>-1.4E-5</c:v>
                </c:pt>
                <c:pt idx="2884" formatCode="0.00E+00">
                  <c:v>-1.3699999999999999E-5</c:v>
                </c:pt>
                <c:pt idx="2885" formatCode="0.00E+00">
                  <c:v>-1.38E-5</c:v>
                </c:pt>
                <c:pt idx="2886" formatCode="0.00E+00">
                  <c:v>-1.38E-5</c:v>
                </c:pt>
                <c:pt idx="2887" formatCode="0.00E+00">
                  <c:v>-1.38E-5</c:v>
                </c:pt>
                <c:pt idx="2888" formatCode="0.00E+00">
                  <c:v>-1.4100000000000001E-5</c:v>
                </c:pt>
                <c:pt idx="2889" formatCode="0.00E+00">
                  <c:v>-1.38E-5</c:v>
                </c:pt>
                <c:pt idx="2890" formatCode="0.00E+00">
                  <c:v>-1.3699999999999999E-5</c:v>
                </c:pt>
                <c:pt idx="2891" formatCode="0.00E+00">
                  <c:v>-1.3900000000000001E-5</c:v>
                </c:pt>
                <c:pt idx="2892" formatCode="0.00E+00">
                  <c:v>-1.3900000000000001E-5</c:v>
                </c:pt>
                <c:pt idx="2893" formatCode="0.00E+00">
                  <c:v>-1.3900000000000001E-5</c:v>
                </c:pt>
                <c:pt idx="2894" formatCode="0.00E+00">
                  <c:v>-1.3699999999999999E-5</c:v>
                </c:pt>
                <c:pt idx="2895" formatCode="0.00E+00">
                  <c:v>-1.3699999999999999E-5</c:v>
                </c:pt>
                <c:pt idx="2896" formatCode="0.00E+00">
                  <c:v>-1.38E-5</c:v>
                </c:pt>
                <c:pt idx="2897" formatCode="0.00E+00">
                  <c:v>-1.3699999999999999E-5</c:v>
                </c:pt>
                <c:pt idx="2898" formatCode="0.00E+00">
                  <c:v>-1.3699999999999999E-5</c:v>
                </c:pt>
                <c:pt idx="2899" formatCode="0.00E+00">
                  <c:v>-1.38E-5</c:v>
                </c:pt>
                <c:pt idx="2900" formatCode="0.00E+00">
                  <c:v>-1.38E-5</c:v>
                </c:pt>
                <c:pt idx="2901" formatCode="0.00E+00">
                  <c:v>-1.38E-5</c:v>
                </c:pt>
                <c:pt idx="2902" formatCode="0.00E+00">
                  <c:v>-1.36E-5</c:v>
                </c:pt>
                <c:pt idx="2903" formatCode="0.00E+00">
                  <c:v>-1.3499999999999999E-5</c:v>
                </c:pt>
                <c:pt idx="2904" formatCode="0.00E+00">
                  <c:v>-1.3699999999999999E-5</c:v>
                </c:pt>
                <c:pt idx="2905" formatCode="0.00E+00">
                  <c:v>-1.3699999999999999E-5</c:v>
                </c:pt>
                <c:pt idx="2906" formatCode="0.00E+00">
                  <c:v>-1.3699999999999999E-5</c:v>
                </c:pt>
                <c:pt idx="2907" formatCode="0.00E+00">
                  <c:v>-1.3699999999999999E-5</c:v>
                </c:pt>
                <c:pt idx="2908" formatCode="0.00E+00">
                  <c:v>-1.3699999999999999E-5</c:v>
                </c:pt>
                <c:pt idx="2909" formatCode="0.00E+00">
                  <c:v>-1.3699999999999999E-5</c:v>
                </c:pt>
                <c:pt idx="2910" formatCode="0.00E+00">
                  <c:v>-1.38E-5</c:v>
                </c:pt>
                <c:pt idx="2911" formatCode="0.00E+00">
                  <c:v>-1.36E-5</c:v>
                </c:pt>
                <c:pt idx="2912" formatCode="0.00E+00">
                  <c:v>-1.3499999999999999E-5</c:v>
                </c:pt>
                <c:pt idx="2913" formatCode="0.00E+00">
                  <c:v>-1.36E-5</c:v>
                </c:pt>
                <c:pt idx="2914" formatCode="0.00E+00">
                  <c:v>-1.36E-5</c:v>
                </c:pt>
                <c:pt idx="2915" formatCode="0.00E+00">
                  <c:v>-1.3499999999999999E-5</c:v>
                </c:pt>
                <c:pt idx="2916" formatCode="0.00E+00">
                  <c:v>-1.3499999999999999E-5</c:v>
                </c:pt>
                <c:pt idx="2917" formatCode="0.00E+00">
                  <c:v>-1.3499999999999999E-5</c:v>
                </c:pt>
                <c:pt idx="2918" formatCode="0.00E+00">
                  <c:v>-1.33E-5</c:v>
                </c:pt>
                <c:pt idx="2919" formatCode="0.00E+00">
                  <c:v>-1.33E-5</c:v>
                </c:pt>
                <c:pt idx="2920" formatCode="0.00E+00">
                  <c:v>-1.34E-5</c:v>
                </c:pt>
                <c:pt idx="2921" formatCode="0.00E+00">
                  <c:v>-1.34E-5</c:v>
                </c:pt>
                <c:pt idx="2922" formatCode="0.00E+00">
                  <c:v>-1.3699999999999999E-5</c:v>
                </c:pt>
                <c:pt idx="2923" formatCode="0.00E+00">
                  <c:v>-1.3499999999999999E-5</c:v>
                </c:pt>
                <c:pt idx="2924" formatCode="0.00E+00">
                  <c:v>-1.34E-5</c:v>
                </c:pt>
                <c:pt idx="2925" formatCode="0.00E+00">
                  <c:v>-1.36E-5</c:v>
                </c:pt>
                <c:pt idx="2926" formatCode="0.00E+00">
                  <c:v>-1.3499999999999999E-5</c:v>
                </c:pt>
                <c:pt idx="2927" formatCode="0.00E+00">
                  <c:v>-1.36E-5</c:v>
                </c:pt>
                <c:pt idx="2928" formatCode="0.00E+00">
                  <c:v>-1.34E-5</c:v>
                </c:pt>
                <c:pt idx="2929" formatCode="0.00E+00">
                  <c:v>-1.3200000000000001E-5</c:v>
                </c:pt>
                <c:pt idx="2930" formatCode="0.00E+00">
                  <c:v>-1.34E-5</c:v>
                </c:pt>
                <c:pt idx="2931" formatCode="0.00E+00">
                  <c:v>-1.34E-5</c:v>
                </c:pt>
                <c:pt idx="2932" formatCode="0.00E+00">
                  <c:v>-1.34E-5</c:v>
                </c:pt>
                <c:pt idx="2933" formatCode="0.00E+00">
                  <c:v>-1.3200000000000001E-5</c:v>
                </c:pt>
                <c:pt idx="2934" formatCode="0.00E+00">
                  <c:v>-1.3200000000000001E-5</c:v>
                </c:pt>
                <c:pt idx="2935" formatCode="0.00E+00">
                  <c:v>-1.33E-5</c:v>
                </c:pt>
                <c:pt idx="2936" formatCode="0.00E+00">
                  <c:v>-1.33E-5</c:v>
                </c:pt>
                <c:pt idx="2937" formatCode="0.00E+00">
                  <c:v>-1.3499999999999999E-5</c:v>
                </c:pt>
                <c:pt idx="2938" formatCode="0.00E+00">
                  <c:v>-1.33E-5</c:v>
                </c:pt>
                <c:pt idx="2939" formatCode="0.00E+00">
                  <c:v>-1.33E-5</c:v>
                </c:pt>
                <c:pt idx="2940" formatCode="0.00E+00">
                  <c:v>-1.34E-5</c:v>
                </c:pt>
                <c:pt idx="2941" formatCode="0.00E+00">
                  <c:v>-1.34E-5</c:v>
                </c:pt>
                <c:pt idx="2942" formatCode="0.00E+00">
                  <c:v>-1.3499999999999999E-5</c:v>
                </c:pt>
                <c:pt idx="2943" formatCode="0.00E+00">
                  <c:v>-1.33E-5</c:v>
                </c:pt>
                <c:pt idx="2944" formatCode="0.00E+00">
                  <c:v>-1.33E-5</c:v>
                </c:pt>
                <c:pt idx="2945" formatCode="0.00E+00">
                  <c:v>-1.3200000000000001E-5</c:v>
                </c:pt>
                <c:pt idx="2946" formatCode="0.00E+00">
                  <c:v>-1.31E-5</c:v>
                </c:pt>
                <c:pt idx="2947" formatCode="0.00E+00">
                  <c:v>-1.33E-5</c:v>
                </c:pt>
                <c:pt idx="2948" formatCode="0.00E+00">
                  <c:v>-1.3499999999999999E-5</c:v>
                </c:pt>
                <c:pt idx="2949" formatCode="0.00E+00">
                  <c:v>-1.33E-5</c:v>
                </c:pt>
                <c:pt idx="2950" formatCode="0.00E+00">
                  <c:v>-1.33E-5</c:v>
                </c:pt>
                <c:pt idx="2951" formatCode="0.00E+00">
                  <c:v>-1.33E-5</c:v>
                </c:pt>
                <c:pt idx="2952" formatCode="0.00E+00">
                  <c:v>-1.31E-5</c:v>
                </c:pt>
                <c:pt idx="2953" formatCode="0.00E+00">
                  <c:v>-1.3200000000000001E-5</c:v>
                </c:pt>
                <c:pt idx="2954" formatCode="0.00E+00">
                  <c:v>-1.2999999999999999E-5</c:v>
                </c:pt>
                <c:pt idx="2955" formatCode="0.00E+00">
                  <c:v>-1.2999999999999999E-5</c:v>
                </c:pt>
                <c:pt idx="2956" formatCode="0.00E+00">
                  <c:v>-1.33E-5</c:v>
                </c:pt>
                <c:pt idx="2957" formatCode="0.00E+00">
                  <c:v>-1.3200000000000001E-5</c:v>
                </c:pt>
                <c:pt idx="2958" formatCode="0.00E+00">
                  <c:v>-1.3200000000000001E-5</c:v>
                </c:pt>
                <c:pt idx="2959" formatCode="0.00E+00">
                  <c:v>-1.3200000000000001E-5</c:v>
                </c:pt>
                <c:pt idx="2960" formatCode="0.00E+00">
                  <c:v>-1.31E-5</c:v>
                </c:pt>
                <c:pt idx="2961" formatCode="0.00E+00">
                  <c:v>-1.31E-5</c:v>
                </c:pt>
                <c:pt idx="2962" formatCode="0.00E+00">
                  <c:v>-1.2999999999999999E-5</c:v>
                </c:pt>
                <c:pt idx="2963" formatCode="0.00E+00">
                  <c:v>-1.31E-5</c:v>
                </c:pt>
                <c:pt idx="2964" formatCode="0.00E+00">
                  <c:v>-1.34E-5</c:v>
                </c:pt>
                <c:pt idx="2965" formatCode="0.00E+00">
                  <c:v>-1.31E-5</c:v>
                </c:pt>
                <c:pt idx="2966" formatCode="0.00E+00">
                  <c:v>-1.2999999999999999E-5</c:v>
                </c:pt>
                <c:pt idx="2967" formatCode="0.00E+00">
                  <c:v>-1.2999999999999999E-5</c:v>
                </c:pt>
                <c:pt idx="2968" formatCode="0.00E+00">
                  <c:v>-1.29E-5</c:v>
                </c:pt>
                <c:pt idx="2969" formatCode="0.00E+00">
                  <c:v>-1.2999999999999999E-5</c:v>
                </c:pt>
                <c:pt idx="2970" formatCode="0.00E+00">
                  <c:v>-1.2999999999999999E-5</c:v>
                </c:pt>
                <c:pt idx="2971" formatCode="0.00E+00">
                  <c:v>-1.29E-5</c:v>
                </c:pt>
                <c:pt idx="2972" formatCode="0.00E+00">
                  <c:v>-1.2799999999999999E-5</c:v>
                </c:pt>
                <c:pt idx="2973" formatCode="0.00E+00">
                  <c:v>-1.29E-5</c:v>
                </c:pt>
                <c:pt idx="2974" formatCode="0.00E+00">
                  <c:v>-1.29E-5</c:v>
                </c:pt>
                <c:pt idx="2975" formatCode="0.00E+00">
                  <c:v>-1.27E-5</c:v>
                </c:pt>
                <c:pt idx="2976" formatCode="0.00E+00">
                  <c:v>-1.27E-5</c:v>
                </c:pt>
                <c:pt idx="2977" formatCode="0.00E+00">
                  <c:v>-1.29E-5</c:v>
                </c:pt>
                <c:pt idx="2978" formatCode="0.00E+00">
                  <c:v>-1.2999999999999999E-5</c:v>
                </c:pt>
                <c:pt idx="2979" formatCode="0.00E+00">
                  <c:v>-1.2999999999999999E-5</c:v>
                </c:pt>
                <c:pt idx="2980" formatCode="0.00E+00">
                  <c:v>-1.2799999999999999E-5</c:v>
                </c:pt>
                <c:pt idx="2981" formatCode="0.00E+00">
                  <c:v>-1.2799999999999999E-5</c:v>
                </c:pt>
                <c:pt idx="2982" formatCode="0.00E+00">
                  <c:v>-1.2999999999999999E-5</c:v>
                </c:pt>
                <c:pt idx="2983" formatCode="0.00E+00">
                  <c:v>-1.29E-5</c:v>
                </c:pt>
                <c:pt idx="2984" formatCode="0.00E+00">
                  <c:v>-1.29E-5</c:v>
                </c:pt>
                <c:pt idx="2985" formatCode="0.00E+00">
                  <c:v>-1.2999999999999999E-5</c:v>
                </c:pt>
                <c:pt idx="2986" formatCode="0.00E+00">
                  <c:v>-1.29E-5</c:v>
                </c:pt>
                <c:pt idx="2987" formatCode="0.00E+00">
                  <c:v>-1.29E-5</c:v>
                </c:pt>
                <c:pt idx="2988" formatCode="0.00E+00">
                  <c:v>-1.2999999999999999E-5</c:v>
                </c:pt>
                <c:pt idx="2989" formatCode="0.00E+00">
                  <c:v>-1.26E-5</c:v>
                </c:pt>
                <c:pt idx="2990" formatCode="0.00E+00">
                  <c:v>-1.27E-5</c:v>
                </c:pt>
                <c:pt idx="2991" formatCode="0.00E+00">
                  <c:v>-1.2999999999999999E-5</c:v>
                </c:pt>
                <c:pt idx="2992" formatCode="0.00E+00">
                  <c:v>-1.27E-5</c:v>
                </c:pt>
                <c:pt idx="2993" formatCode="0.00E+00">
                  <c:v>-1.2999999999999999E-5</c:v>
                </c:pt>
                <c:pt idx="2994" formatCode="0.00E+00">
                  <c:v>-1.29E-5</c:v>
                </c:pt>
                <c:pt idx="2995" formatCode="0.00E+00">
                  <c:v>-1.2799999999999999E-5</c:v>
                </c:pt>
                <c:pt idx="2996" formatCode="0.00E+00">
                  <c:v>-1.2799999999999999E-5</c:v>
                </c:pt>
                <c:pt idx="2997" formatCode="0.00E+00">
                  <c:v>-1.2500000000000001E-5</c:v>
                </c:pt>
                <c:pt idx="2998" formatCode="0.00E+00">
                  <c:v>-1.27E-5</c:v>
                </c:pt>
                <c:pt idx="2999" formatCode="0.00E+00">
                  <c:v>-1.27E-5</c:v>
                </c:pt>
                <c:pt idx="3000" formatCode="0.00E+00">
                  <c:v>-1.26E-5</c:v>
                </c:pt>
                <c:pt idx="3001" formatCode="0.00E+00">
                  <c:v>-1.24E-5</c:v>
                </c:pt>
                <c:pt idx="3002" formatCode="0.00E+00">
                  <c:v>-1.2799999999999999E-5</c:v>
                </c:pt>
                <c:pt idx="3003" formatCode="0.00E+00">
                  <c:v>-1.27E-5</c:v>
                </c:pt>
                <c:pt idx="3004" formatCode="0.00E+00">
                  <c:v>-1.2300000000000001E-5</c:v>
                </c:pt>
                <c:pt idx="3005" formatCode="0.00E+00">
                  <c:v>-1.26E-5</c:v>
                </c:pt>
                <c:pt idx="3006" formatCode="0.00E+00">
                  <c:v>-1.26E-5</c:v>
                </c:pt>
                <c:pt idx="3007" formatCode="0.00E+00">
                  <c:v>-1.2799999999999999E-5</c:v>
                </c:pt>
                <c:pt idx="3008" formatCode="0.00E+00">
                  <c:v>-1.26E-5</c:v>
                </c:pt>
                <c:pt idx="3009" formatCode="0.00E+00">
                  <c:v>-1.24E-5</c:v>
                </c:pt>
                <c:pt idx="3010" formatCode="0.00E+00">
                  <c:v>-1.2799999999999999E-5</c:v>
                </c:pt>
                <c:pt idx="3011" formatCode="0.00E+00">
                  <c:v>-1.2500000000000001E-5</c:v>
                </c:pt>
                <c:pt idx="3012" formatCode="0.00E+00">
                  <c:v>-1.27E-5</c:v>
                </c:pt>
                <c:pt idx="3013" formatCode="0.00E+00">
                  <c:v>-1.26E-5</c:v>
                </c:pt>
                <c:pt idx="3014" formatCode="0.00E+00">
                  <c:v>-1.2500000000000001E-5</c:v>
                </c:pt>
                <c:pt idx="3015" formatCode="0.00E+00">
                  <c:v>-1.27E-5</c:v>
                </c:pt>
                <c:pt idx="3016" formatCode="0.00E+00">
                  <c:v>-1.2500000000000001E-5</c:v>
                </c:pt>
                <c:pt idx="3017" formatCode="0.00E+00">
                  <c:v>-1.24E-5</c:v>
                </c:pt>
                <c:pt idx="3018" formatCode="0.00E+00">
                  <c:v>-1.26E-5</c:v>
                </c:pt>
                <c:pt idx="3019" formatCode="0.00E+00">
                  <c:v>-1.2500000000000001E-5</c:v>
                </c:pt>
                <c:pt idx="3020" formatCode="0.00E+00">
                  <c:v>-1.2300000000000001E-5</c:v>
                </c:pt>
                <c:pt idx="3021" formatCode="0.00E+00">
                  <c:v>-1.26E-5</c:v>
                </c:pt>
                <c:pt idx="3022" formatCode="0.00E+00">
                  <c:v>-1.26E-5</c:v>
                </c:pt>
                <c:pt idx="3023" formatCode="0.00E+00">
                  <c:v>-1.2099999999999999E-5</c:v>
                </c:pt>
                <c:pt idx="3024" formatCode="0.00E+00">
                  <c:v>-1.2300000000000001E-5</c:v>
                </c:pt>
                <c:pt idx="3025" formatCode="0.00E+00">
                  <c:v>-1.24E-5</c:v>
                </c:pt>
                <c:pt idx="3026" formatCode="0.00E+00">
                  <c:v>-1.24E-5</c:v>
                </c:pt>
                <c:pt idx="3027" formatCode="0.00E+00">
                  <c:v>-1.26E-5</c:v>
                </c:pt>
                <c:pt idx="3028" formatCode="0.00E+00">
                  <c:v>-1.24E-5</c:v>
                </c:pt>
                <c:pt idx="3029" formatCode="0.00E+00">
                  <c:v>-1.2500000000000001E-5</c:v>
                </c:pt>
                <c:pt idx="3030" formatCode="0.00E+00">
                  <c:v>-1.2300000000000001E-5</c:v>
                </c:pt>
                <c:pt idx="3031" formatCode="0.00E+00">
                  <c:v>-1.22E-5</c:v>
                </c:pt>
                <c:pt idx="3032" formatCode="0.00E+00">
                  <c:v>-1.24E-5</c:v>
                </c:pt>
                <c:pt idx="3033" formatCode="0.00E+00">
                  <c:v>-1.2300000000000001E-5</c:v>
                </c:pt>
                <c:pt idx="3034" formatCode="0.00E+00">
                  <c:v>-1.22E-5</c:v>
                </c:pt>
                <c:pt idx="3035" formatCode="0.00E+00">
                  <c:v>-1.22E-5</c:v>
                </c:pt>
                <c:pt idx="3036" formatCode="0.00E+00">
                  <c:v>-1.24E-5</c:v>
                </c:pt>
                <c:pt idx="3037" formatCode="0.00E+00">
                  <c:v>-1.2300000000000001E-5</c:v>
                </c:pt>
                <c:pt idx="3038" formatCode="0.00E+00">
                  <c:v>-1.22E-5</c:v>
                </c:pt>
                <c:pt idx="3039" formatCode="0.00E+00">
                  <c:v>-1.2500000000000001E-5</c:v>
                </c:pt>
                <c:pt idx="3040" formatCode="0.00E+00">
                  <c:v>-1.2300000000000001E-5</c:v>
                </c:pt>
                <c:pt idx="3041" formatCode="0.00E+00">
                  <c:v>-1.22E-5</c:v>
                </c:pt>
                <c:pt idx="3042" formatCode="0.00E+00">
                  <c:v>-1.2300000000000001E-5</c:v>
                </c:pt>
                <c:pt idx="3043" formatCode="0.00E+00">
                  <c:v>-1.22E-5</c:v>
                </c:pt>
                <c:pt idx="3044" formatCode="0.00E+00">
                  <c:v>-1.2300000000000001E-5</c:v>
                </c:pt>
                <c:pt idx="3045" formatCode="0.00E+00">
                  <c:v>-1.2300000000000001E-5</c:v>
                </c:pt>
                <c:pt idx="3046" formatCode="0.00E+00">
                  <c:v>-1.2300000000000001E-5</c:v>
                </c:pt>
                <c:pt idx="3047" formatCode="0.00E+00">
                  <c:v>-1.22E-5</c:v>
                </c:pt>
                <c:pt idx="3048" formatCode="0.00E+00">
                  <c:v>-1.22E-5</c:v>
                </c:pt>
                <c:pt idx="3049" formatCode="0.00E+00">
                  <c:v>-1.22E-5</c:v>
                </c:pt>
                <c:pt idx="3050" formatCode="0.00E+00">
                  <c:v>-1.2099999999999999E-5</c:v>
                </c:pt>
                <c:pt idx="3051" formatCode="0.00E+00">
                  <c:v>-1.2099999999999999E-5</c:v>
                </c:pt>
                <c:pt idx="3052" formatCode="0.00E+00">
                  <c:v>-1.2099999999999999E-5</c:v>
                </c:pt>
                <c:pt idx="3053" formatCode="0.00E+00">
                  <c:v>-1.2099999999999999E-5</c:v>
                </c:pt>
                <c:pt idx="3054" formatCode="0.00E+00">
                  <c:v>-1.22E-5</c:v>
                </c:pt>
                <c:pt idx="3055" formatCode="0.00E+00">
                  <c:v>-1.22E-5</c:v>
                </c:pt>
                <c:pt idx="3056" formatCode="0.00E+00">
                  <c:v>-1.2E-5</c:v>
                </c:pt>
                <c:pt idx="3057" formatCode="0.00E+00">
                  <c:v>-1.22E-5</c:v>
                </c:pt>
                <c:pt idx="3058" formatCode="0.00E+00">
                  <c:v>-1.22E-5</c:v>
                </c:pt>
                <c:pt idx="3059" formatCode="0.00E+00">
                  <c:v>-1.22E-5</c:v>
                </c:pt>
                <c:pt idx="3060" formatCode="0.00E+00">
                  <c:v>-1.2300000000000001E-5</c:v>
                </c:pt>
                <c:pt idx="3061" formatCode="0.00E+00">
                  <c:v>-1.2E-5</c:v>
                </c:pt>
                <c:pt idx="3062" formatCode="0.00E+00">
                  <c:v>-1.19E-5</c:v>
                </c:pt>
                <c:pt idx="3063" formatCode="0.00E+00">
                  <c:v>-1.2E-5</c:v>
                </c:pt>
                <c:pt idx="3064" formatCode="0.00E+00">
                  <c:v>-1.2099999999999999E-5</c:v>
                </c:pt>
                <c:pt idx="3065" formatCode="0.00E+00">
                  <c:v>-1.2300000000000001E-5</c:v>
                </c:pt>
                <c:pt idx="3066" formatCode="0.00E+00">
                  <c:v>-1.2099999999999999E-5</c:v>
                </c:pt>
                <c:pt idx="3067" formatCode="0.00E+00">
                  <c:v>-1.22E-5</c:v>
                </c:pt>
                <c:pt idx="3068" formatCode="0.00E+00">
                  <c:v>-1.2300000000000001E-5</c:v>
                </c:pt>
                <c:pt idx="3069" formatCode="0.00E+00">
                  <c:v>-1.19E-5</c:v>
                </c:pt>
                <c:pt idx="3070" formatCode="0.00E+00">
                  <c:v>-1.19E-5</c:v>
                </c:pt>
                <c:pt idx="3071" formatCode="0.00E+00">
                  <c:v>-1.19E-5</c:v>
                </c:pt>
                <c:pt idx="3072" formatCode="0.00E+00">
                  <c:v>-1.2E-5</c:v>
                </c:pt>
                <c:pt idx="3073" formatCode="0.00E+00">
                  <c:v>-1.19E-5</c:v>
                </c:pt>
                <c:pt idx="3074" formatCode="0.00E+00">
                  <c:v>-1.2099999999999999E-5</c:v>
                </c:pt>
                <c:pt idx="3075" formatCode="0.00E+00">
                  <c:v>-1.2099999999999999E-5</c:v>
                </c:pt>
                <c:pt idx="3076" formatCode="0.00E+00">
                  <c:v>-1.1800000000000001E-5</c:v>
                </c:pt>
                <c:pt idx="3077" formatCode="0.00E+00">
                  <c:v>-1.2099999999999999E-5</c:v>
                </c:pt>
                <c:pt idx="3078" formatCode="0.00E+00">
                  <c:v>-1.2099999999999999E-5</c:v>
                </c:pt>
                <c:pt idx="3079" formatCode="0.00E+00">
                  <c:v>-1.19E-5</c:v>
                </c:pt>
                <c:pt idx="3080" formatCode="0.00E+00">
                  <c:v>-1.2E-5</c:v>
                </c:pt>
                <c:pt idx="3081" formatCode="0.00E+00">
                  <c:v>-1.2099999999999999E-5</c:v>
                </c:pt>
                <c:pt idx="3082" formatCode="0.00E+00">
                  <c:v>-1.19E-5</c:v>
                </c:pt>
                <c:pt idx="3083" formatCode="0.00E+00">
                  <c:v>-1.2E-5</c:v>
                </c:pt>
                <c:pt idx="3084" formatCode="0.00E+00">
                  <c:v>-1.22E-5</c:v>
                </c:pt>
                <c:pt idx="3085" formatCode="0.00E+00">
                  <c:v>-1.19E-5</c:v>
                </c:pt>
                <c:pt idx="3086" formatCode="0.00E+00">
                  <c:v>-1.1800000000000001E-5</c:v>
                </c:pt>
                <c:pt idx="3087" formatCode="0.00E+00">
                  <c:v>-1.17E-5</c:v>
                </c:pt>
                <c:pt idx="3088" formatCode="0.00E+00">
                  <c:v>-1.17E-5</c:v>
                </c:pt>
                <c:pt idx="3089" formatCode="0.00E+00">
                  <c:v>-1.1800000000000001E-5</c:v>
                </c:pt>
                <c:pt idx="3090" formatCode="0.00E+00">
                  <c:v>-1.17E-5</c:v>
                </c:pt>
                <c:pt idx="3091" formatCode="0.00E+00">
                  <c:v>-1.19E-5</c:v>
                </c:pt>
                <c:pt idx="3092" formatCode="0.00E+00">
                  <c:v>-1.19E-5</c:v>
                </c:pt>
                <c:pt idx="3093" formatCode="0.00E+00">
                  <c:v>-1.1800000000000001E-5</c:v>
                </c:pt>
                <c:pt idx="3094" formatCode="0.00E+00">
                  <c:v>-1.1800000000000001E-5</c:v>
                </c:pt>
                <c:pt idx="3095" formatCode="0.00E+00">
                  <c:v>-1.1800000000000001E-5</c:v>
                </c:pt>
                <c:pt idx="3096" formatCode="0.00E+00">
                  <c:v>-1.1800000000000001E-5</c:v>
                </c:pt>
                <c:pt idx="3097" formatCode="0.00E+00">
                  <c:v>-1.17E-5</c:v>
                </c:pt>
                <c:pt idx="3098" formatCode="0.00E+00">
                  <c:v>-1.1600000000000001E-5</c:v>
                </c:pt>
                <c:pt idx="3099" formatCode="0.00E+00">
                  <c:v>-1.17E-5</c:v>
                </c:pt>
                <c:pt idx="3100" formatCode="0.00E+00">
                  <c:v>-1.15E-5</c:v>
                </c:pt>
                <c:pt idx="3101" formatCode="0.00E+00">
                  <c:v>-1.17E-5</c:v>
                </c:pt>
                <c:pt idx="3102" formatCode="0.00E+00">
                  <c:v>-1.1600000000000001E-5</c:v>
                </c:pt>
                <c:pt idx="3103" formatCode="0.00E+00">
                  <c:v>-1.15E-5</c:v>
                </c:pt>
                <c:pt idx="3104" formatCode="0.00E+00">
                  <c:v>-1.19E-5</c:v>
                </c:pt>
                <c:pt idx="3105" formatCode="0.00E+00">
                  <c:v>-1.1800000000000001E-5</c:v>
                </c:pt>
                <c:pt idx="3106" formatCode="0.00E+00">
                  <c:v>-1.1399999999999999E-5</c:v>
                </c:pt>
                <c:pt idx="3107" formatCode="0.00E+00">
                  <c:v>-1.1600000000000001E-5</c:v>
                </c:pt>
                <c:pt idx="3108" formatCode="0.00E+00">
                  <c:v>-1.1800000000000001E-5</c:v>
                </c:pt>
                <c:pt idx="3109" formatCode="0.00E+00">
                  <c:v>-1.1800000000000001E-5</c:v>
                </c:pt>
                <c:pt idx="3110" formatCode="0.00E+00">
                  <c:v>-1.1800000000000001E-5</c:v>
                </c:pt>
                <c:pt idx="3111" formatCode="0.00E+00">
                  <c:v>-1.17E-5</c:v>
                </c:pt>
                <c:pt idx="3112" formatCode="0.00E+00">
                  <c:v>-1.1800000000000001E-5</c:v>
                </c:pt>
                <c:pt idx="3113" formatCode="0.00E+00">
                  <c:v>-1.19E-5</c:v>
                </c:pt>
                <c:pt idx="3114" formatCode="0.00E+00">
                  <c:v>-1.1600000000000001E-5</c:v>
                </c:pt>
                <c:pt idx="3115" formatCode="0.00E+00">
                  <c:v>-1.15E-5</c:v>
                </c:pt>
                <c:pt idx="3116" formatCode="0.00E+00">
                  <c:v>-1.17E-5</c:v>
                </c:pt>
                <c:pt idx="3117" formatCode="0.00E+00">
                  <c:v>-1.17E-5</c:v>
                </c:pt>
                <c:pt idx="3118" formatCode="0.00E+00">
                  <c:v>-1.17E-5</c:v>
                </c:pt>
                <c:pt idx="3119" formatCode="0.00E+00">
                  <c:v>-1.1600000000000001E-5</c:v>
                </c:pt>
                <c:pt idx="3120" formatCode="0.00E+00">
                  <c:v>-1.1600000000000001E-5</c:v>
                </c:pt>
                <c:pt idx="3121" formatCode="0.00E+00">
                  <c:v>-1.1800000000000001E-5</c:v>
                </c:pt>
                <c:pt idx="3122" formatCode="0.00E+00">
                  <c:v>-1.17E-5</c:v>
                </c:pt>
                <c:pt idx="3123" formatCode="0.00E+00">
                  <c:v>-1.1399999999999999E-5</c:v>
                </c:pt>
                <c:pt idx="3124" formatCode="0.00E+00">
                  <c:v>-1.15E-5</c:v>
                </c:pt>
                <c:pt idx="3125" formatCode="0.00E+00">
                  <c:v>-1.1399999999999999E-5</c:v>
                </c:pt>
                <c:pt idx="3126" formatCode="0.00E+00">
                  <c:v>-1.1399999999999999E-5</c:v>
                </c:pt>
                <c:pt idx="3127" formatCode="0.00E+00">
                  <c:v>-1.1600000000000001E-5</c:v>
                </c:pt>
                <c:pt idx="3128" formatCode="0.00E+00">
                  <c:v>-1.1399999999999999E-5</c:v>
                </c:pt>
                <c:pt idx="3129" formatCode="0.00E+00">
                  <c:v>-1.1600000000000001E-5</c:v>
                </c:pt>
                <c:pt idx="3130" formatCode="0.00E+00">
                  <c:v>-1.1399999999999999E-5</c:v>
                </c:pt>
                <c:pt idx="3131" formatCode="0.00E+00">
                  <c:v>-1.11E-5</c:v>
                </c:pt>
                <c:pt idx="3132" formatCode="0.00E+00">
                  <c:v>-1.15E-5</c:v>
                </c:pt>
                <c:pt idx="3133" formatCode="0.00E+00">
                  <c:v>-1.1399999999999999E-5</c:v>
                </c:pt>
                <c:pt idx="3134" formatCode="0.00E+00">
                  <c:v>-1.15E-5</c:v>
                </c:pt>
                <c:pt idx="3135" formatCode="0.00E+00">
                  <c:v>-1.17E-5</c:v>
                </c:pt>
                <c:pt idx="3136" formatCode="0.00E+00">
                  <c:v>-1.15E-5</c:v>
                </c:pt>
                <c:pt idx="3137" formatCode="0.00E+00">
                  <c:v>-1.15E-5</c:v>
                </c:pt>
                <c:pt idx="3138" formatCode="0.00E+00">
                  <c:v>-1.15E-5</c:v>
                </c:pt>
                <c:pt idx="3139" formatCode="0.00E+00">
                  <c:v>-1.15E-5</c:v>
                </c:pt>
                <c:pt idx="3140" formatCode="0.00E+00">
                  <c:v>-1.15E-5</c:v>
                </c:pt>
                <c:pt idx="3141" formatCode="0.00E+00">
                  <c:v>-1.13E-5</c:v>
                </c:pt>
                <c:pt idx="3142" formatCode="0.00E+00">
                  <c:v>-1.1399999999999999E-5</c:v>
                </c:pt>
                <c:pt idx="3143" formatCode="0.00E+00">
                  <c:v>-1.15E-5</c:v>
                </c:pt>
                <c:pt idx="3144" formatCode="0.00E+00">
                  <c:v>-1.1399999999999999E-5</c:v>
                </c:pt>
                <c:pt idx="3145" formatCode="0.00E+00">
                  <c:v>-1.15E-5</c:v>
                </c:pt>
                <c:pt idx="3146" formatCode="0.00E+00">
                  <c:v>-1.1199999999999999E-5</c:v>
                </c:pt>
                <c:pt idx="3147" formatCode="0.00E+00">
                  <c:v>-1.1399999999999999E-5</c:v>
                </c:pt>
                <c:pt idx="3148" formatCode="0.00E+00">
                  <c:v>-1.1600000000000001E-5</c:v>
                </c:pt>
                <c:pt idx="3149" formatCode="0.00E+00">
                  <c:v>-1.13E-5</c:v>
                </c:pt>
                <c:pt idx="3150" formatCode="0.00E+00">
                  <c:v>-1.1399999999999999E-5</c:v>
                </c:pt>
                <c:pt idx="3151" formatCode="0.00E+00">
                  <c:v>-1.13E-5</c:v>
                </c:pt>
                <c:pt idx="3152" formatCode="0.00E+00">
                  <c:v>-1.1199999999999999E-5</c:v>
                </c:pt>
                <c:pt idx="3153" formatCode="0.00E+00">
                  <c:v>-1.1199999999999999E-5</c:v>
                </c:pt>
                <c:pt idx="3154" formatCode="0.00E+00">
                  <c:v>-1.13E-5</c:v>
                </c:pt>
                <c:pt idx="3155" formatCode="0.00E+00">
                  <c:v>-1.1199999999999999E-5</c:v>
                </c:pt>
                <c:pt idx="3156" formatCode="0.00E+00">
                  <c:v>-1.13E-5</c:v>
                </c:pt>
                <c:pt idx="3157" formatCode="0.00E+00">
                  <c:v>-1.1199999999999999E-5</c:v>
                </c:pt>
                <c:pt idx="3158" formatCode="0.00E+00">
                  <c:v>-1.1E-5</c:v>
                </c:pt>
                <c:pt idx="3159" formatCode="0.00E+00">
                  <c:v>-1.13E-5</c:v>
                </c:pt>
                <c:pt idx="3160" formatCode="0.00E+00">
                  <c:v>-1.11E-5</c:v>
                </c:pt>
                <c:pt idx="3161" formatCode="0.00E+00">
                  <c:v>-1.1399999999999999E-5</c:v>
                </c:pt>
                <c:pt idx="3162" formatCode="0.00E+00">
                  <c:v>-1.13E-5</c:v>
                </c:pt>
                <c:pt idx="3163" formatCode="0.00E+00">
                  <c:v>-1.1E-5</c:v>
                </c:pt>
                <c:pt idx="3164" formatCode="0.00E+00">
                  <c:v>-1.1399999999999999E-5</c:v>
                </c:pt>
                <c:pt idx="3165" formatCode="0.00E+00">
                  <c:v>-1.1E-5</c:v>
                </c:pt>
                <c:pt idx="3166" formatCode="0.00E+00">
                  <c:v>-1.11E-5</c:v>
                </c:pt>
                <c:pt idx="3167" formatCode="0.00E+00">
                  <c:v>-1.1399999999999999E-5</c:v>
                </c:pt>
                <c:pt idx="3168" formatCode="0.00E+00">
                  <c:v>-1.11E-5</c:v>
                </c:pt>
                <c:pt idx="3169" formatCode="0.00E+00">
                  <c:v>-1.13E-5</c:v>
                </c:pt>
                <c:pt idx="3170" formatCode="0.00E+00">
                  <c:v>-1.11E-5</c:v>
                </c:pt>
                <c:pt idx="3171" formatCode="0.00E+00">
                  <c:v>-1.11E-5</c:v>
                </c:pt>
                <c:pt idx="3172" formatCode="0.00E+00">
                  <c:v>-1.13E-5</c:v>
                </c:pt>
                <c:pt idx="3173" formatCode="0.00E+00">
                  <c:v>-1.1199999999999999E-5</c:v>
                </c:pt>
                <c:pt idx="3174" formatCode="0.00E+00">
                  <c:v>-1.1199999999999999E-5</c:v>
                </c:pt>
                <c:pt idx="3175" formatCode="0.00E+00">
                  <c:v>-1.1199999999999999E-5</c:v>
                </c:pt>
                <c:pt idx="3176" formatCode="0.00E+00">
                  <c:v>-1.13E-5</c:v>
                </c:pt>
                <c:pt idx="3177" formatCode="0.00E+00">
                  <c:v>-1.1199999999999999E-5</c:v>
                </c:pt>
                <c:pt idx="3178" formatCode="0.00E+00">
                  <c:v>-1.11E-5</c:v>
                </c:pt>
                <c:pt idx="3179" formatCode="0.00E+00">
                  <c:v>-1.1E-5</c:v>
                </c:pt>
                <c:pt idx="3180" formatCode="0.00E+00">
                  <c:v>-1.1199999999999999E-5</c:v>
                </c:pt>
                <c:pt idx="3181" formatCode="0.00E+00">
                  <c:v>-1.11E-5</c:v>
                </c:pt>
                <c:pt idx="3182" formatCode="0.00E+00">
                  <c:v>-1.11E-5</c:v>
                </c:pt>
                <c:pt idx="3183" formatCode="0.00E+00">
                  <c:v>-1.11E-5</c:v>
                </c:pt>
                <c:pt idx="3184" formatCode="0.00E+00">
                  <c:v>-1.1199999999999999E-5</c:v>
                </c:pt>
                <c:pt idx="3185" formatCode="0.00E+00">
                  <c:v>-1.11E-5</c:v>
                </c:pt>
                <c:pt idx="3186" formatCode="0.00E+00">
                  <c:v>-1.1E-5</c:v>
                </c:pt>
                <c:pt idx="3187" formatCode="0.00E+00">
                  <c:v>-1.11E-5</c:v>
                </c:pt>
                <c:pt idx="3188" formatCode="0.00E+00">
                  <c:v>-1.11E-5</c:v>
                </c:pt>
                <c:pt idx="3189" formatCode="0.00E+00">
                  <c:v>-1.1E-5</c:v>
                </c:pt>
                <c:pt idx="3190" formatCode="0.00E+00">
                  <c:v>-1.1E-5</c:v>
                </c:pt>
                <c:pt idx="3191" formatCode="0.00E+00">
                  <c:v>-1.11E-5</c:v>
                </c:pt>
                <c:pt idx="3192" formatCode="0.00E+00">
                  <c:v>-1.1E-5</c:v>
                </c:pt>
                <c:pt idx="3193" formatCode="0.00E+00">
                  <c:v>-1.0900000000000001E-5</c:v>
                </c:pt>
                <c:pt idx="3194" formatCode="0.00E+00">
                  <c:v>-1.1E-5</c:v>
                </c:pt>
                <c:pt idx="3195" formatCode="0.00E+00">
                  <c:v>-1.11E-5</c:v>
                </c:pt>
                <c:pt idx="3196" formatCode="0.00E+00">
                  <c:v>-1.1E-5</c:v>
                </c:pt>
                <c:pt idx="3197" formatCode="0.00E+00">
                  <c:v>-1.0900000000000001E-5</c:v>
                </c:pt>
                <c:pt idx="3198" formatCode="0.00E+00">
                  <c:v>-1.0900000000000001E-5</c:v>
                </c:pt>
                <c:pt idx="3199" formatCode="0.00E+00">
                  <c:v>-1.0900000000000001E-5</c:v>
                </c:pt>
                <c:pt idx="3200" formatCode="0.00E+00">
                  <c:v>-1.08E-5</c:v>
                </c:pt>
                <c:pt idx="3201" formatCode="0.00E+00">
                  <c:v>-1.06E-5</c:v>
                </c:pt>
                <c:pt idx="3202" formatCode="0.00E+00">
                  <c:v>-1.0699999999999999E-5</c:v>
                </c:pt>
                <c:pt idx="3203" formatCode="0.00E+00">
                  <c:v>-1.0699999999999999E-5</c:v>
                </c:pt>
                <c:pt idx="3204" formatCode="0.00E+00">
                  <c:v>-1.0900000000000001E-5</c:v>
                </c:pt>
                <c:pt idx="3205" formatCode="0.00E+00">
                  <c:v>-1.0900000000000001E-5</c:v>
                </c:pt>
                <c:pt idx="3206" formatCode="0.00E+00">
                  <c:v>-1.0699999999999999E-5</c:v>
                </c:pt>
                <c:pt idx="3207" formatCode="0.00E+00">
                  <c:v>-1.06E-5</c:v>
                </c:pt>
                <c:pt idx="3208" formatCode="0.00E+00">
                  <c:v>-1.06E-5</c:v>
                </c:pt>
                <c:pt idx="3209" formatCode="0.00E+00">
                  <c:v>-1.06E-5</c:v>
                </c:pt>
                <c:pt idx="3210" formatCode="0.00E+00">
                  <c:v>-1.0699999999999999E-5</c:v>
                </c:pt>
                <c:pt idx="3211" formatCode="0.00E+00">
                  <c:v>-1.0699999999999999E-5</c:v>
                </c:pt>
                <c:pt idx="3212" formatCode="0.00E+00">
                  <c:v>-1.06E-5</c:v>
                </c:pt>
                <c:pt idx="3213" formatCode="0.00E+00">
                  <c:v>-1.0900000000000001E-5</c:v>
                </c:pt>
                <c:pt idx="3214" formatCode="0.00E+00">
                  <c:v>-1.0699999999999999E-5</c:v>
                </c:pt>
                <c:pt idx="3215" formatCode="0.00E+00">
                  <c:v>-1.0699999999999999E-5</c:v>
                </c:pt>
                <c:pt idx="3216" formatCode="0.00E+00">
                  <c:v>-1.08E-5</c:v>
                </c:pt>
                <c:pt idx="3217" formatCode="0.00E+00">
                  <c:v>-1.08E-5</c:v>
                </c:pt>
                <c:pt idx="3218" formatCode="0.00E+00">
                  <c:v>-1.0699999999999999E-5</c:v>
                </c:pt>
                <c:pt idx="3219" formatCode="0.00E+00">
                  <c:v>-1.0499999999999999E-5</c:v>
                </c:pt>
                <c:pt idx="3220" formatCode="0.00E+00">
                  <c:v>-1.08E-5</c:v>
                </c:pt>
                <c:pt idx="3221" formatCode="0.00E+00">
                  <c:v>-1.06E-5</c:v>
                </c:pt>
                <c:pt idx="3222" formatCode="0.00E+00">
                  <c:v>-1.0499999999999999E-5</c:v>
                </c:pt>
                <c:pt idx="3223" formatCode="0.00E+00">
                  <c:v>-1.0900000000000001E-5</c:v>
                </c:pt>
                <c:pt idx="3224" formatCode="0.00E+00">
                  <c:v>-1.08E-5</c:v>
                </c:pt>
                <c:pt idx="3225" formatCode="0.00E+00">
                  <c:v>-1.0699999999999999E-5</c:v>
                </c:pt>
                <c:pt idx="3226" formatCode="0.00E+00">
                  <c:v>-1.08E-5</c:v>
                </c:pt>
                <c:pt idx="3227" formatCode="0.00E+00">
                  <c:v>-1.0900000000000001E-5</c:v>
                </c:pt>
                <c:pt idx="3228" formatCode="0.00E+00">
                  <c:v>-1.06E-5</c:v>
                </c:pt>
                <c:pt idx="3229" formatCode="0.00E+00">
                  <c:v>-1.0699999999999999E-5</c:v>
                </c:pt>
                <c:pt idx="3230" formatCode="0.00E+00">
                  <c:v>-1.0699999999999999E-5</c:v>
                </c:pt>
                <c:pt idx="3231" formatCode="0.00E+00">
                  <c:v>-1.04E-5</c:v>
                </c:pt>
                <c:pt idx="3232" formatCode="0.00E+00">
                  <c:v>-1.0699999999999999E-5</c:v>
                </c:pt>
                <c:pt idx="3233" formatCode="0.00E+00">
                  <c:v>-1.0499999999999999E-5</c:v>
                </c:pt>
                <c:pt idx="3234" formatCode="0.00E+00">
                  <c:v>-1.0499999999999999E-5</c:v>
                </c:pt>
                <c:pt idx="3235" formatCode="0.00E+00">
                  <c:v>-1.0699999999999999E-5</c:v>
                </c:pt>
                <c:pt idx="3236" formatCode="0.00E+00">
                  <c:v>-1.0699999999999999E-5</c:v>
                </c:pt>
                <c:pt idx="3237" formatCode="0.00E+00">
                  <c:v>-1.0499999999999999E-5</c:v>
                </c:pt>
                <c:pt idx="3238" formatCode="0.00E+00">
                  <c:v>-1.0499999999999999E-5</c:v>
                </c:pt>
                <c:pt idx="3239" formatCode="0.00E+00">
                  <c:v>-1.0699999999999999E-5</c:v>
                </c:pt>
                <c:pt idx="3240" formatCode="0.00E+00">
                  <c:v>-1.06E-5</c:v>
                </c:pt>
                <c:pt idx="3241" formatCode="0.00E+00">
                  <c:v>-1.06E-5</c:v>
                </c:pt>
                <c:pt idx="3242" formatCode="0.00E+00">
                  <c:v>-1.04E-5</c:v>
                </c:pt>
                <c:pt idx="3243" formatCode="0.00E+00">
                  <c:v>-1.06E-5</c:v>
                </c:pt>
                <c:pt idx="3244" formatCode="0.00E+00">
                  <c:v>-1.0699999999999999E-5</c:v>
                </c:pt>
                <c:pt idx="3245" formatCode="0.00E+00">
                  <c:v>-1.04E-5</c:v>
                </c:pt>
                <c:pt idx="3246" formatCode="0.00E+00">
                  <c:v>-1.0499999999999999E-5</c:v>
                </c:pt>
                <c:pt idx="3247" formatCode="0.00E+00">
                  <c:v>-1.03E-5</c:v>
                </c:pt>
                <c:pt idx="3248" formatCode="0.00E+00">
                  <c:v>-1.0499999999999999E-5</c:v>
                </c:pt>
                <c:pt idx="3249" formatCode="0.00E+00">
                  <c:v>-1.0499999999999999E-5</c:v>
                </c:pt>
                <c:pt idx="3250" formatCode="0.00E+00">
                  <c:v>-1.04E-5</c:v>
                </c:pt>
                <c:pt idx="3251" formatCode="0.00E+00">
                  <c:v>-1.03E-5</c:v>
                </c:pt>
                <c:pt idx="3252" formatCode="0.00E+00">
                  <c:v>-1.03E-5</c:v>
                </c:pt>
                <c:pt idx="3253" formatCode="0.00E+00">
                  <c:v>-1.03E-5</c:v>
                </c:pt>
                <c:pt idx="3254" formatCode="0.00E+00">
                  <c:v>-1.04E-5</c:v>
                </c:pt>
                <c:pt idx="3255" formatCode="0.00E+00">
                  <c:v>-1.04E-5</c:v>
                </c:pt>
                <c:pt idx="3256" formatCode="0.00E+00">
                  <c:v>-1.0499999999999999E-5</c:v>
                </c:pt>
                <c:pt idx="3257" formatCode="0.00E+00">
                  <c:v>-1.0499999999999999E-5</c:v>
                </c:pt>
                <c:pt idx="3258" formatCode="0.00E+00">
                  <c:v>-1.04E-5</c:v>
                </c:pt>
                <c:pt idx="3259" formatCode="0.00E+00">
                  <c:v>-1.0699999999999999E-5</c:v>
                </c:pt>
                <c:pt idx="3260" formatCode="0.00E+00">
                  <c:v>-1.0499999999999999E-5</c:v>
                </c:pt>
                <c:pt idx="3261" formatCode="0.00E+00">
                  <c:v>-1.04E-5</c:v>
                </c:pt>
                <c:pt idx="3262" formatCode="0.00E+00">
                  <c:v>-1.06E-5</c:v>
                </c:pt>
                <c:pt idx="3263" formatCode="0.00E+00">
                  <c:v>-1.03E-5</c:v>
                </c:pt>
                <c:pt idx="3264" formatCode="0.00E+00">
                  <c:v>-1.03E-5</c:v>
                </c:pt>
                <c:pt idx="3265" formatCode="0.00E+00">
                  <c:v>-1.0499999999999999E-5</c:v>
                </c:pt>
                <c:pt idx="3266" formatCode="0.00E+00">
                  <c:v>-1.0499999999999999E-5</c:v>
                </c:pt>
                <c:pt idx="3267" formatCode="0.00E+00">
                  <c:v>-1.0200000000000001E-5</c:v>
                </c:pt>
                <c:pt idx="3268" formatCode="0.00E+00">
                  <c:v>-1.03E-5</c:v>
                </c:pt>
                <c:pt idx="3269" formatCode="0.00E+00">
                  <c:v>-1.03E-5</c:v>
                </c:pt>
                <c:pt idx="3270" formatCode="0.00E+00">
                  <c:v>-1.04E-5</c:v>
                </c:pt>
                <c:pt idx="3271" formatCode="0.00E+00">
                  <c:v>-1.0200000000000001E-5</c:v>
                </c:pt>
                <c:pt idx="3272" formatCode="0.00E+00">
                  <c:v>-1.0200000000000001E-5</c:v>
                </c:pt>
                <c:pt idx="3273" formatCode="0.00E+00">
                  <c:v>-1.0699999999999999E-5</c:v>
                </c:pt>
                <c:pt idx="3274" formatCode="0.00E+00">
                  <c:v>-1.04E-5</c:v>
                </c:pt>
                <c:pt idx="3275" formatCode="0.00E+00">
                  <c:v>-1.01E-5</c:v>
                </c:pt>
                <c:pt idx="3276" formatCode="0.00E+00">
                  <c:v>-9.9499999999999996E-6</c:v>
                </c:pt>
                <c:pt idx="3277" formatCode="0.00E+00">
                  <c:v>-1.0200000000000001E-5</c:v>
                </c:pt>
                <c:pt idx="3278" formatCode="0.00E+00">
                  <c:v>-1.03E-5</c:v>
                </c:pt>
                <c:pt idx="3279" formatCode="0.00E+00">
                  <c:v>-1.01E-5</c:v>
                </c:pt>
                <c:pt idx="3280" formatCode="0.00E+00">
                  <c:v>-1.04E-5</c:v>
                </c:pt>
                <c:pt idx="3281" formatCode="0.00E+00">
                  <c:v>-1.0200000000000001E-5</c:v>
                </c:pt>
                <c:pt idx="3282" formatCode="0.00E+00">
                  <c:v>-1.01E-5</c:v>
                </c:pt>
                <c:pt idx="3283" formatCode="0.00E+00">
                  <c:v>-1.03E-5</c:v>
                </c:pt>
                <c:pt idx="3284" formatCode="0.00E+00">
                  <c:v>-1.03E-5</c:v>
                </c:pt>
                <c:pt idx="3285" formatCode="0.00E+00">
                  <c:v>-1.0200000000000001E-5</c:v>
                </c:pt>
                <c:pt idx="3286" formatCode="0.00E+00">
                  <c:v>-1.0200000000000001E-5</c:v>
                </c:pt>
                <c:pt idx="3287" formatCode="0.00E+00">
                  <c:v>-1.01E-5</c:v>
                </c:pt>
                <c:pt idx="3288" formatCode="0.00E+00">
                  <c:v>-1.03E-5</c:v>
                </c:pt>
                <c:pt idx="3289" formatCode="0.00E+00">
                  <c:v>-1.03E-5</c:v>
                </c:pt>
                <c:pt idx="3290" formatCode="0.00E+00">
                  <c:v>-1.01E-5</c:v>
                </c:pt>
                <c:pt idx="3291" formatCode="0.00E+00">
                  <c:v>-1.0200000000000001E-5</c:v>
                </c:pt>
                <c:pt idx="3292" formatCode="0.00E+00">
                  <c:v>-1.03E-5</c:v>
                </c:pt>
                <c:pt idx="3293" formatCode="0.00E+00">
                  <c:v>-1.0200000000000001E-5</c:v>
                </c:pt>
                <c:pt idx="3294" formatCode="0.00E+00">
                  <c:v>-1.03E-5</c:v>
                </c:pt>
                <c:pt idx="3295" formatCode="0.00E+00">
                  <c:v>-1.03E-5</c:v>
                </c:pt>
                <c:pt idx="3296" formatCode="0.00E+00">
                  <c:v>-1.01E-5</c:v>
                </c:pt>
                <c:pt idx="3297" formatCode="0.00E+00">
                  <c:v>-1.0000000000000001E-5</c:v>
                </c:pt>
                <c:pt idx="3298" formatCode="0.00E+00">
                  <c:v>-1.01E-5</c:v>
                </c:pt>
                <c:pt idx="3299" formatCode="0.00E+00">
                  <c:v>-1.0000000000000001E-5</c:v>
                </c:pt>
                <c:pt idx="3300" formatCode="0.00E+00">
                  <c:v>-1.01E-5</c:v>
                </c:pt>
                <c:pt idx="3301" formatCode="0.00E+00">
                  <c:v>-1.01E-5</c:v>
                </c:pt>
                <c:pt idx="3302" formatCode="0.00E+00">
                  <c:v>-9.9899999999999992E-6</c:v>
                </c:pt>
                <c:pt idx="3303" formatCode="0.00E+00">
                  <c:v>-1.01E-5</c:v>
                </c:pt>
                <c:pt idx="3304" formatCode="0.00E+00">
                  <c:v>-9.8600000000000005E-6</c:v>
                </c:pt>
                <c:pt idx="3305" formatCode="0.00E+00">
                  <c:v>-9.9599999999999995E-6</c:v>
                </c:pt>
                <c:pt idx="3306" formatCode="0.00E+00">
                  <c:v>-9.9599999999999995E-6</c:v>
                </c:pt>
                <c:pt idx="3307" formatCode="0.00E+00">
                  <c:v>-9.7799999999999995E-6</c:v>
                </c:pt>
                <c:pt idx="3308" formatCode="0.00E+00">
                  <c:v>-9.9000000000000001E-6</c:v>
                </c:pt>
                <c:pt idx="3309" formatCode="0.00E+00">
                  <c:v>-9.9399999999999997E-6</c:v>
                </c:pt>
                <c:pt idx="3310" formatCode="0.00E+00">
                  <c:v>-9.9599999999999995E-6</c:v>
                </c:pt>
                <c:pt idx="3311" formatCode="0.00E+00">
                  <c:v>-9.91E-6</c:v>
                </c:pt>
                <c:pt idx="3312" formatCode="0.00E+00">
                  <c:v>-9.8900000000000002E-6</c:v>
                </c:pt>
                <c:pt idx="3313" formatCode="0.00E+00">
                  <c:v>-9.9399999999999997E-6</c:v>
                </c:pt>
                <c:pt idx="3314" formatCode="0.00E+00">
                  <c:v>-1.0000000000000001E-5</c:v>
                </c:pt>
                <c:pt idx="3315" formatCode="0.00E+00">
                  <c:v>-9.9199999999999999E-6</c:v>
                </c:pt>
                <c:pt idx="3316" formatCode="0.00E+00">
                  <c:v>-9.7399999999999999E-6</c:v>
                </c:pt>
                <c:pt idx="3317" formatCode="0.00E+00">
                  <c:v>-1.01E-5</c:v>
                </c:pt>
                <c:pt idx="3318" formatCode="0.00E+00">
                  <c:v>-9.91E-6</c:v>
                </c:pt>
                <c:pt idx="3319" formatCode="0.00E+00">
                  <c:v>-9.7799999999999995E-6</c:v>
                </c:pt>
                <c:pt idx="3320" formatCode="0.00E+00">
                  <c:v>-1.01E-5</c:v>
                </c:pt>
                <c:pt idx="3321" formatCode="0.00E+00">
                  <c:v>-9.8700000000000004E-6</c:v>
                </c:pt>
                <c:pt idx="3322" formatCode="0.00E+00">
                  <c:v>-1.0000000000000001E-5</c:v>
                </c:pt>
                <c:pt idx="3323" formatCode="0.00E+00">
                  <c:v>-1.0000000000000001E-5</c:v>
                </c:pt>
                <c:pt idx="3324" formatCode="0.00E+00">
                  <c:v>-9.8800000000000003E-6</c:v>
                </c:pt>
                <c:pt idx="3325" formatCode="0.00E+00">
                  <c:v>-9.8200000000000008E-6</c:v>
                </c:pt>
                <c:pt idx="3326" formatCode="0.00E+00">
                  <c:v>-9.6399999999999992E-6</c:v>
                </c:pt>
                <c:pt idx="3327" formatCode="0.00E+00">
                  <c:v>-9.8500000000000006E-6</c:v>
                </c:pt>
                <c:pt idx="3328" formatCode="0.00E+00">
                  <c:v>-9.6099999999999995E-6</c:v>
                </c:pt>
                <c:pt idx="3329" formatCode="0.00E+00">
                  <c:v>-9.4399999999999994E-6</c:v>
                </c:pt>
                <c:pt idx="3330" formatCode="0.00E+00">
                  <c:v>-9.8400000000000007E-6</c:v>
                </c:pt>
                <c:pt idx="3331" formatCode="0.00E+00">
                  <c:v>-9.73E-6</c:v>
                </c:pt>
                <c:pt idx="3332" formatCode="0.00E+00">
                  <c:v>-9.6399999999999992E-6</c:v>
                </c:pt>
                <c:pt idx="3333" formatCode="0.00E+00">
                  <c:v>-1.01E-5</c:v>
                </c:pt>
                <c:pt idx="3334" formatCode="0.00E+00">
                  <c:v>-9.8900000000000002E-6</c:v>
                </c:pt>
                <c:pt idx="3335" formatCode="0.00E+00">
                  <c:v>-9.7100000000000002E-6</c:v>
                </c:pt>
                <c:pt idx="3336" formatCode="0.00E+00">
                  <c:v>-9.7799999999999995E-6</c:v>
                </c:pt>
                <c:pt idx="3337" formatCode="0.00E+00">
                  <c:v>-9.6399999999999992E-6</c:v>
                </c:pt>
                <c:pt idx="3338" formatCode="0.00E+00">
                  <c:v>-9.6299999999999993E-6</c:v>
                </c:pt>
                <c:pt idx="3339" formatCode="0.00E+00">
                  <c:v>-9.6900000000000004E-6</c:v>
                </c:pt>
                <c:pt idx="3340" formatCode="0.00E+00">
                  <c:v>-9.6900000000000004E-6</c:v>
                </c:pt>
                <c:pt idx="3341" formatCode="0.00E+00">
                  <c:v>-9.8500000000000006E-6</c:v>
                </c:pt>
                <c:pt idx="3342" formatCode="0.00E+00">
                  <c:v>-9.6299999999999993E-6</c:v>
                </c:pt>
                <c:pt idx="3343" formatCode="0.00E+00">
                  <c:v>-9.7200000000000001E-6</c:v>
                </c:pt>
                <c:pt idx="3344" formatCode="0.00E+00">
                  <c:v>-9.7699999999999996E-6</c:v>
                </c:pt>
                <c:pt idx="3345" formatCode="0.00E+00">
                  <c:v>-9.5599999999999999E-6</c:v>
                </c:pt>
                <c:pt idx="3346" formatCode="0.00E+00">
                  <c:v>-9.9299999999999998E-6</c:v>
                </c:pt>
                <c:pt idx="3347" formatCode="0.00E+00">
                  <c:v>-9.73E-6</c:v>
                </c:pt>
                <c:pt idx="3348" formatCode="0.00E+00">
                  <c:v>-9.5899999999999997E-6</c:v>
                </c:pt>
                <c:pt idx="3349" formatCode="0.00E+00">
                  <c:v>-9.7200000000000001E-6</c:v>
                </c:pt>
                <c:pt idx="3350" formatCode="0.00E+00">
                  <c:v>-9.6500000000000008E-6</c:v>
                </c:pt>
                <c:pt idx="3351" formatCode="0.00E+00">
                  <c:v>-9.5699999999999999E-6</c:v>
                </c:pt>
                <c:pt idx="3352" formatCode="0.00E+00">
                  <c:v>-9.5000000000000005E-6</c:v>
                </c:pt>
                <c:pt idx="3353" formatCode="0.00E+00">
                  <c:v>-9.5200000000000003E-6</c:v>
                </c:pt>
                <c:pt idx="3354" formatCode="0.00E+00">
                  <c:v>-9.5799999999999998E-6</c:v>
                </c:pt>
                <c:pt idx="3355" formatCode="0.00E+00">
                  <c:v>-9.6800000000000005E-6</c:v>
                </c:pt>
                <c:pt idx="3356" formatCode="0.00E+00">
                  <c:v>-9.6399999999999992E-6</c:v>
                </c:pt>
                <c:pt idx="3357" formatCode="0.00E+00">
                  <c:v>-9.4599999999999992E-6</c:v>
                </c:pt>
                <c:pt idx="3358" formatCode="0.00E+00">
                  <c:v>-9.5200000000000003E-6</c:v>
                </c:pt>
                <c:pt idx="3359" formatCode="0.00E+00">
                  <c:v>-9.5999999999999996E-6</c:v>
                </c:pt>
                <c:pt idx="3360" formatCode="0.00E+00">
                  <c:v>-9.4900000000000006E-6</c:v>
                </c:pt>
                <c:pt idx="3361" formatCode="0.00E+00">
                  <c:v>-9.6199999999999994E-6</c:v>
                </c:pt>
                <c:pt idx="3362" formatCode="0.00E+00">
                  <c:v>-9.6399999999999992E-6</c:v>
                </c:pt>
                <c:pt idx="3363" formatCode="0.00E+00">
                  <c:v>-9.5400000000000001E-6</c:v>
                </c:pt>
                <c:pt idx="3364" formatCode="0.00E+00">
                  <c:v>-9.7200000000000001E-6</c:v>
                </c:pt>
                <c:pt idx="3365" formatCode="0.00E+00">
                  <c:v>-9.5699999999999999E-6</c:v>
                </c:pt>
                <c:pt idx="3366" formatCode="0.00E+00">
                  <c:v>-9.5899999999999997E-6</c:v>
                </c:pt>
                <c:pt idx="3367" formatCode="0.00E+00">
                  <c:v>-9.9599999999999995E-6</c:v>
                </c:pt>
                <c:pt idx="3368" formatCode="0.00E+00">
                  <c:v>-9.5200000000000003E-6</c:v>
                </c:pt>
                <c:pt idx="3369" formatCode="0.00E+00">
                  <c:v>-9.1099999999999992E-6</c:v>
                </c:pt>
                <c:pt idx="3370" formatCode="0.00E+00">
                  <c:v>-9.4499999999999993E-6</c:v>
                </c:pt>
                <c:pt idx="3371" formatCode="0.00E+00">
                  <c:v>-9.6500000000000008E-6</c:v>
                </c:pt>
                <c:pt idx="3372" formatCode="0.00E+00">
                  <c:v>-9.5400000000000001E-6</c:v>
                </c:pt>
                <c:pt idx="3373" formatCode="0.00E+00">
                  <c:v>-9.4499999999999993E-6</c:v>
                </c:pt>
                <c:pt idx="3374" formatCode="0.00E+00">
                  <c:v>-9.6500000000000008E-6</c:v>
                </c:pt>
                <c:pt idx="3375" formatCode="0.00E+00">
                  <c:v>-9.5400000000000001E-6</c:v>
                </c:pt>
                <c:pt idx="3376" formatCode="0.00E+00">
                  <c:v>-9.4599999999999992E-6</c:v>
                </c:pt>
                <c:pt idx="3377" formatCode="0.00E+00">
                  <c:v>-9.5799999999999998E-6</c:v>
                </c:pt>
                <c:pt idx="3378" formatCode="0.00E+00">
                  <c:v>-9.4499999999999993E-6</c:v>
                </c:pt>
                <c:pt idx="3379" formatCode="0.00E+00">
                  <c:v>-9.38E-6</c:v>
                </c:pt>
                <c:pt idx="3380" formatCode="0.00E+00">
                  <c:v>-9.4900000000000006E-6</c:v>
                </c:pt>
                <c:pt idx="3381" formatCode="0.00E+00">
                  <c:v>-9.4700000000000008E-6</c:v>
                </c:pt>
                <c:pt idx="3382" formatCode="0.00E+00">
                  <c:v>-9.3400000000000004E-6</c:v>
                </c:pt>
                <c:pt idx="3383" formatCode="0.00E+00">
                  <c:v>-9.5200000000000003E-6</c:v>
                </c:pt>
                <c:pt idx="3384" formatCode="0.00E+00">
                  <c:v>-9.55E-6</c:v>
                </c:pt>
                <c:pt idx="3385" formatCode="0.00E+00">
                  <c:v>-9.4299999999999995E-6</c:v>
                </c:pt>
                <c:pt idx="3386" formatCode="0.00E+00">
                  <c:v>-9.4399999999999994E-6</c:v>
                </c:pt>
                <c:pt idx="3387" formatCode="0.00E+00">
                  <c:v>-9.4199999999999996E-6</c:v>
                </c:pt>
                <c:pt idx="3388" formatCode="0.00E+00">
                  <c:v>-9.4399999999999994E-6</c:v>
                </c:pt>
                <c:pt idx="3389" formatCode="0.00E+00">
                  <c:v>-9.5400000000000001E-6</c:v>
                </c:pt>
                <c:pt idx="3390" formatCode="0.00E+00">
                  <c:v>-9.4399999999999994E-6</c:v>
                </c:pt>
                <c:pt idx="3391" formatCode="0.00E+00">
                  <c:v>-9.3700000000000001E-6</c:v>
                </c:pt>
                <c:pt idx="3392" formatCode="0.00E+00">
                  <c:v>-9.4099999999999997E-6</c:v>
                </c:pt>
                <c:pt idx="3393" formatCode="0.00E+00">
                  <c:v>-9.4299999999999995E-6</c:v>
                </c:pt>
                <c:pt idx="3394" formatCode="0.00E+00">
                  <c:v>-9.3899999999999999E-6</c:v>
                </c:pt>
                <c:pt idx="3395" formatCode="0.00E+00">
                  <c:v>-9.5000000000000005E-6</c:v>
                </c:pt>
                <c:pt idx="3396" formatCode="0.00E+00">
                  <c:v>-9.5100000000000004E-6</c:v>
                </c:pt>
                <c:pt idx="3397" formatCode="0.00E+00">
                  <c:v>-9.2099999999999999E-6</c:v>
                </c:pt>
                <c:pt idx="3398" formatCode="0.00E+00">
                  <c:v>-9.3100000000000006E-6</c:v>
                </c:pt>
                <c:pt idx="3399" formatCode="0.00E+00">
                  <c:v>-9.38E-6</c:v>
                </c:pt>
                <c:pt idx="3400" formatCode="0.00E+00">
                  <c:v>-9.1200000000000008E-6</c:v>
                </c:pt>
                <c:pt idx="3401" formatCode="0.00E+00">
                  <c:v>-9.0899999999999994E-6</c:v>
                </c:pt>
                <c:pt idx="3402" formatCode="0.00E+00">
                  <c:v>-9.38E-6</c:v>
                </c:pt>
                <c:pt idx="3403" formatCode="0.00E+00">
                  <c:v>-9.1800000000000002E-6</c:v>
                </c:pt>
                <c:pt idx="3404" formatCode="0.00E+00">
                  <c:v>-9.2599999999999994E-6</c:v>
                </c:pt>
                <c:pt idx="3405" formatCode="0.00E+00">
                  <c:v>-9.3999999999999998E-6</c:v>
                </c:pt>
                <c:pt idx="3406" formatCode="0.00E+00">
                  <c:v>-9.2199999999999998E-6</c:v>
                </c:pt>
                <c:pt idx="3407" formatCode="0.00E+00">
                  <c:v>-9.3600000000000002E-6</c:v>
                </c:pt>
                <c:pt idx="3408" formatCode="0.00E+00">
                  <c:v>-9.2699999999999993E-6</c:v>
                </c:pt>
                <c:pt idx="3409" formatCode="0.00E+00">
                  <c:v>-9.1400000000000006E-6</c:v>
                </c:pt>
                <c:pt idx="3410" formatCode="0.00E+00">
                  <c:v>-9.1700000000000003E-6</c:v>
                </c:pt>
                <c:pt idx="3411" formatCode="0.00E+00">
                  <c:v>-9.3600000000000002E-6</c:v>
                </c:pt>
                <c:pt idx="3412" formatCode="0.00E+00">
                  <c:v>-9.4900000000000006E-6</c:v>
                </c:pt>
                <c:pt idx="3413" formatCode="0.00E+00">
                  <c:v>-9.4099999999999997E-6</c:v>
                </c:pt>
                <c:pt idx="3414" formatCode="0.00E+00">
                  <c:v>-9.2599999999999994E-6</c:v>
                </c:pt>
                <c:pt idx="3415" formatCode="0.00E+00">
                  <c:v>-9.1099999999999992E-6</c:v>
                </c:pt>
                <c:pt idx="3416" formatCode="0.00E+00">
                  <c:v>-9.2699999999999993E-6</c:v>
                </c:pt>
                <c:pt idx="3417" formatCode="0.00E+00">
                  <c:v>-9.2599999999999994E-6</c:v>
                </c:pt>
                <c:pt idx="3418" formatCode="0.00E+00">
                  <c:v>-8.9800000000000004E-6</c:v>
                </c:pt>
                <c:pt idx="3419" formatCode="0.00E+00">
                  <c:v>-8.9900000000000003E-6</c:v>
                </c:pt>
                <c:pt idx="3420" formatCode="0.00E+00">
                  <c:v>-9.2499999999999995E-6</c:v>
                </c:pt>
                <c:pt idx="3421" formatCode="0.00E+00">
                  <c:v>-9.1900000000000001E-6</c:v>
                </c:pt>
                <c:pt idx="3422" formatCode="0.00E+00">
                  <c:v>-9.0299999999999999E-6</c:v>
                </c:pt>
                <c:pt idx="3423" formatCode="0.00E+00">
                  <c:v>-9.0999999999999993E-6</c:v>
                </c:pt>
                <c:pt idx="3424" formatCode="0.00E+00">
                  <c:v>-9.0799999999999995E-6</c:v>
                </c:pt>
                <c:pt idx="3425" formatCode="0.00E+00">
                  <c:v>-9.1400000000000006E-6</c:v>
                </c:pt>
                <c:pt idx="3426" formatCode="0.00E+00">
                  <c:v>-9.3200000000000006E-6</c:v>
                </c:pt>
                <c:pt idx="3427" formatCode="0.00E+00">
                  <c:v>-9.0999999999999993E-6</c:v>
                </c:pt>
                <c:pt idx="3428" formatCode="0.00E+00">
                  <c:v>-9.0000000000000002E-6</c:v>
                </c:pt>
                <c:pt idx="3429" formatCode="0.00E+00">
                  <c:v>-9.0599999999999997E-6</c:v>
                </c:pt>
                <c:pt idx="3430" formatCode="0.00E+00">
                  <c:v>-8.9900000000000003E-6</c:v>
                </c:pt>
                <c:pt idx="3431" formatCode="0.00E+00">
                  <c:v>-9.1800000000000002E-6</c:v>
                </c:pt>
                <c:pt idx="3432" formatCode="0.00E+00">
                  <c:v>-9.02E-6</c:v>
                </c:pt>
                <c:pt idx="3433" formatCode="0.00E+00">
                  <c:v>-8.9700000000000005E-6</c:v>
                </c:pt>
                <c:pt idx="3434" formatCode="0.00E+00">
                  <c:v>-9.0699999999999996E-6</c:v>
                </c:pt>
                <c:pt idx="3435" formatCode="0.00E+00">
                  <c:v>-8.8400000000000001E-6</c:v>
                </c:pt>
                <c:pt idx="3436" formatCode="0.00E+00">
                  <c:v>-9.0000000000000002E-6</c:v>
                </c:pt>
                <c:pt idx="3437" formatCode="0.00E+00">
                  <c:v>-9.1099999999999992E-6</c:v>
                </c:pt>
                <c:pt idx="3438" formatCode="0.00E+00">
                  <c:v>-9.0299999999999999E-6</c:v>
                </c:pt>
                <c:pt idx="3439" formatCode="0.00E+00">
                  <c:v>-9.0999999999999993E-6</c:v>
                </c:pt>
                <c:pt idx="3440" formatCode="0.00E+00">
                  <c:v>-9.02E-6</c:v>
                </c:pt>
                <c:pt idx="3441" formatCode="0.00E+00">
                  <c:v>-8.9500000000000007E-6</c:v>
                </c:pt>
                <c:pt idx="3442" formatCode="0.00E+00">
                  <c:v>-9.0799999999999995E-6</c:v>
                </c:pt>
                <c:pt idx="3443" formatCode="0.00E+00">
                  <c:v>-9.0499999999999997E-6</c:v>
                </c:pt>
                <c:pt idx="3444" formatCode="0.00E+00">
                  <c:v>-8.9299999999999992E-6</c:v>
                </c:pt>
                <c:pt idx="3445" formatCode="0.00E+00">
                  <c:v>-8.9099999999999994E-6</c:v>
                </c:pt>
                <c:pt idx="3446" formatCode="0.00E+00">
                  <c:v>-8.8799999999999997E-6</c:v>
                </c:pt>
                <c:pt idx="3447" formatCode="0.00E+00">
                  <c:v>-8.7900000000000005E-6</c:v>
                </c:pt>
                <c:pt idx="3448" formatCode="0.00E+00">
                  <c:v>-9.1099999999999992E-6</c:v>
                </c:pt>
                <c:pt idx="3449" formatCode="0.00E+00">
                  <c:v>-9.0499999999999997E-6</c:v>
                </c:pt>
                <c:pt idx="3450" formatCode="0.00E+00">
                  <c:v>-8.7600000000000008E-6</c:v>
                </c:pt>
                <c:pt idx="3451" formatCode="0.00E+00">
                  <c:v>-9.0499999999999997E-6</c:v>
                </c:pt>
                <c:pt idx="3452" formatCode="0.00E+00">
                  <c:v>-9.0899999999999994E-6</c:v>
                </c:pt>
                <c:pt idx="3453" formatCode="0.00E+00">
                  <c:v>-8.7299999999999994E-6</c:v>
                </c:pt>
                <c:pt idx="3454" formatCode="0.00E+00">
                  <c:v>-8.8699999999999998E-6</c:v>
                </c:pt>
                <c:pt idx="3455" formatCode="0.00E+00">
                  <c:v>-8.9299999999999992E-6</c:v>
                </c:pt>
                <c:pt idx="3456" formatCode="0.00E+00">
                  <c:v>-8.7800000000000006E-6</c:v>
                </c:pt>
                <c:pt idx="3457" formatCode="0.00E+00">
                  <c:v>-8.9500000000000007E-6</c:v>
                </c:pt>
                <c:pt idx="3458" formatCode="0.00E+00">
                  <c:v>-8.8899999999999996E-6</c:v>
                </c:pt>
                <c:pt idx="3459" formatCode="0.00E+00">
                  <c:v>-9.1200000000000008E-6</c:v>
                </c:pt>
                <c:pt idx="3460" formatCode="0.00E+00">
                  <c:v>-9.1900000000000001E-6</c:v>
                </c:pt>
                <c:pt idx="3461" formatCode="0.00E+00">
                  <c:v>-9.0299999999999999E-6</c:v>
                </c:pt>
                <c:pt idx="3462" formatCode="0.00E+00">
                  <c:v>-8.8100000000000004E-6</c:v>
                </c:pt>
                <c:pt idx="3463" formatCode="0.00E+00">
                  <c:v>-8.6999999999999997E-6</c:v>
                </c:pt>
                <c:pt idx="3464" formatCode="0.00E+00">
                  <c:v>-8.9500000000000007E-6</c:v>
                </c:pt>
                <c:pt idx="3465" formatCode="0.00E+00">
                  <c:v>-8.7600000000000008E-6</c:v>
                </c:pt>
                <c:pt idx="3466" formatCode="0.00E+00">
                  <c:v>-8.7399999999999993E-6</c:v>
                </c:pt>
                <c:pt idx="3467" formatCode="0.00E+00">
                  <c:v>-8.7399999999999993E-6</c:v>
                </c:pt>
                <c:pt idx="3468" formatCode="0.00E+00">
                  <c:v>-8.8000000000000004E-6</c:v>
                </c:pt>
                <c:pt idx="3469" formatCode="0.00E+00">
                  <c:v>-8.6600000000000001E-6</c:v>
                </c:pt>
                <c:pt idx="3470" formatCode="0.00E+00">
                  <c:v>-8.6400000000000003E-6</c:v>
                </c:pt>
                <c:pt idx="3471" formatCode="0.00E+00">
                  <c:v>-8.7600000000000008E-6</c:v>
                </c:pt>
                <c:pt idx="3472" formatCode="0.00E+00">
                  <c:v>-8.3000000000000002E-6</c:v>
                </c:pt>
                <c:pt idx="3473" formatCode="0.00E+00">
                  <c:v>-8.4999999999999999E-6</c:v>
                </c:pt>
                <c:pt idx="3474" formatCode="0.00E+00">
                  <c:v>-8.6500000000000002E-6</c:v>
                </c:pt>
                <c:pt idx="3475" formatCode="0.00E+00">
                  <c:v>-8.5799999999999992E-6</c:v>
                </c:pt>
                <c:pt idx="3476" formatCode="0.00E+00">
                  <c:v>-8.4800000000000001E-6</c:v>
                </c:pt>
                <c:pt idx="3477" formatCode="0.00E+00">
                  <c:v>-8.6999999999999997E-6</c:v>
                </c:pt>
                <c:pt idx="3478" formatCode="0.00E+00">
                  <c:v>-9.0299999999999999E-6</c:v>
                </c:pt>
                <c:pt idx="3479" formatCode="0.00E+00">
                  <c:v>-8.7800000000000006E-6</c:v>
                </c:pt>
                <c:pt idx="3480" formatCode="0.00E+00">
                  <c:v>-8.8000000000000004E-6</c:v>
                </c:pt>
                <c:pt idx="3481" formatCode="0.00E+00">
                  <c:v>-8.6300000000000004E-6</c:v>
                </c:pt>
                <c:pt idx="3482" formatCode="0.00E+00">
                  <c:v>-8.7099999999999996E-6</c:v>
                </c:pt>
                <c:pt idx="3483" formatCode="0.00E+00">
                  <c:v>-8.8300000000000002E-6</c:v>
                </c:pt>
                <c:pt idx="3484" formatCode="0.00E+00">
                  <c:v>-8.5799999999999992E-6</c:v>
                </c:pt>
                <c:pt idx="3485" formatCode="0.00E+00">
                  <c:v>-8.6600000000000001E-6</c:v>
                </c:pt>
                <c:pt idx="3486" formatCode="0.00E+00">
                  <c:v>-8.49E-6</c:v>
                </c:pt>
                <c:pt idx="3487" formatCode="0.00E+00">
                  <c:v>-8.4400000000000005E-6</c:v>
                </c:pt>
                <c:pt idx="3488" formatCode="0.00E+00">
                  <c:v>-8.6000000000000007E-6</c:v>
                </c:pt>
                <c:pt idx="3489" formatCode="0.00E+00">
                  <c:v>-8.7299999999999994E-6</c:v>
                </c:pt>
                <c:pt idx="3490" formatCode="0.00E+00">
                  <c:v>-8.7600000000000008E-6</c:v>
                </c:pt>
                <c:pt idx="3491" formatCode="0.00E+00">
                  <c:v>-8.5399999999999996E-6</c:v>
                </c:pt>
                <c:pt idx="3492" formatCode="0.00E+00">
                  <c:v>-8.5399999999999996E-6</c:v>
                </c:pt>
                <c:pt idx="3493" formatCode="0.00E+00">
                  <c:v>-8.5900000000000008E-6</c:v>
                </c:pt>
                <c:pt idx="3494" formatCode="0.00E+00">
                  <c:v>-8.5499999999999995E-6</c:v>
                </c:pt>
                <c:pt idx="3495" formatCode="0.00E+00">
                  <c:v>-8.6000000000000007E-6</c:v>
                </c:pt>
                <c:pt idx="3496" formatCode="0.00E+00">
                  <c:v>-8.6799999999999999E-6</c:v>
                </c:pt>
                <c:pt idx="3497" formatCode="0.00E+00">
                  <c:v>-8.6799999999999999E-6</c:v>
                </c:pt>
                <c:pt idx="3498" formatCode="0.00E+00">
                  <c:v>-8.5099999999999998E-6</c:v>
                </c:pt>
                <c:pt idx="3499" formatCode="0.00E+00">
                  <c:v>-8.4400000000000005E-6</c:v>
                </c:pt>
                <c:pt idx="3500" formatCode="0.00E+00">
                  <c:v>-8.4200000000000007E-6</c:v>
                </c:pt>
                <c:pt idx="3501" formatCode="0.00E+00">
                  <c:v>-8.3799999999999994E-6</c:v>
                </c:pt>
                <c:pt idx="3502" formatCode="0.00E+00">
                  <c:v>-8.5299999999999996E-6</c:v>
                </c:pt>
                <c:pt idx="3503" formatCode="0.00E+00">
                  <c:v>-8.3999999999999992E-6</c:v>
                </c:pt>
                <c:pt idx="3504" formatCode="0.00E+00">
                  <c:v>-8.3699999999999995E-6</c:v>
                </c:pt>
                <c:pt idx="3505" formatCode="0.00E+00">
                  <c:v>-8.4500000000000004E-6</c:v>
                </c:pt>
                <c:pt idx="3506" formatCode="0.00E+00">
                  <c:v>-8.5099999999999998E-6</c:v>
                </c:pt>
                <c:pt idx="3507" formatCode="0.00E+00">
                  <c:v>-8.5299999999999996E-6</c:v>
                </c:pt>
                <c:pt idx="3508" formatCode="0.00E+00">
                  <c:v>-8.4100000000000008E-6</c:v>
                </c:pt>
                <c:pt idx="3509" formatCode="0.00E+00">
                  <c:v>-8.6000000000000007E-6</c:v>
                </c:pt>
                <c:pt idx="3510" formatCode="0.00E+00">
                  <c:v>-8.6400000000000003E-6</c:v>
                </c:pt>
                <c:pt idx="3511" formatCode="0.00E+00">
                  <c:v>-8.5099999999999998E-6</c:v>
                </c:pt>
                <c:pt idx="3512" formatCode="0.00E+00">
                  <c:v>-8.8400000000000001E-6</c:v>
                </c:pt>
                <c:pt idx="3513" formatCode="0.00E+00">
                  <c:v>-8.4800000000000001E-6</c:v>
                </c:pt>
                <c:pt idx="3514" formatCode="0.00E+00">
                  <c:v>-8.2500000000000006E-6</c:v>
                </c:pt>
                <c:pt idx="3515" formatCode="0.00E+00">
                  <c:v>-8.6000000000000007E-6</c:v>
                </c:pt>
                <c:pt idx="3516" formatCode="0.00E+00">
                  <c:v>-8.4700000000000002E-6</c:v>
                </c:pt>
                <c:pt idx="3517" formatCode="0.00E+00">
                  <c:v>-8.49E-6</c:v>
                </c:pt>
                <c:pt idx="3518" formatCode="0.00E+00">
                  <c:v>-8.3899999999999993E-6</c:v>
                </c:pt>
                <c:pt idx="3519" formatCode="0.00E+00">
                  <c:v>-8.3799999999999994E-6</c:v>
                </c:pt>
                <c:pt idx="3520" formatCode="0.00E+00">
                  <c:v>-8.4200000000000007E-6</c:v>
                </c:pt>
                <c:pt idx="3521" formatCode="0.00E+00">
                  <c:v>-8.3299999999999999E-6</c:v>
                </c:pt>
                <c:pt idx="3522" formatCode="0.00E+00">
                  <c:v>-8.5399999999999996E-6</c:v>
                </c:pt>
                <c:pt idx="3523" formatCode="0.00E+00">
                  <c:v>-8.32E-6</c:v>
                </c:pt>
                <c:pt idx="3524" formatCode="0.00E+00">
                  <c:v>-8.3100000000000001E-6</c:v>
                </c:pt>
                <c:pt idx="3525" formatCode="0.00E+00">
                  <c:v>-8.5599999999999994E-6</c:v>
                </c:pt>
                <c:pt idx="3526" formatCode="0.00E+00">
                  <c:v>-8.3299999999999999E-6</c:v>
                </c:pt>
                <c:pt idx="3527" formatCode="0.00E+00">
                  <c:v>-8.3599999999999996E-6</c:v>
                </c:pt>
                <c:pt idx="3528" formatCode="0.00E+00">
                  <c:v>-8.3399999999999998E-6</c:v>
                </c:pt>
                <c:pt idx="3529" formatCode="0.00E+00">
                  <c:v>-8.2900000000000002E-6</c:v>
                </c:pt>
                <c:pt idx="3530" formatCode="0.00E+00">
                  <c:v>-8.32E-6</c:v>
                </c:pt>
                <c:pt idx="3531" formatCode="0.00E+00">
                  <c:v>-8.4600000000000003E-6</c:v>
                </c:pt>
                <c:pt idx="3532" formatCode="0.00E+00">
                  <c:v>-8.5499999999999995E-6</c:v>
                </c:pt>
                <c:pt idx="3533" formatCode="0.00E+00">
                  <c:v>-8.2300000000000008E-6</c:v>
                </c:pt>
                <c:pt idx="3534" formatCode="0.00E+00">
                  <c:v>-8.4100000000000008E-6</c:v>
                </c:pt>
                <c:pt idx="3535" formatCode="0.00E+00">
                  <c:v>-8.2099999999999993E-6</c:v>
                </c:pt>
                <c:pt idx="3536" formatCode="0.00E+00">
                  <c:v>-8.1499999999999999E-6</c:v>
                </c:pt>
                <c:pt idx="3537" formatCode="0.00E+00">
                  <c:v>-8.2199999999999992E-6</c:v>
                </c:pt>
                <c:pt idx="3538" formatCode="0.00E+00">
                  <c:v>-8.1300000000000001E-6</c:v>
                </c:pt>
                <c:pt idx="3539" formatCode="0.00E+00">
                  <c:v>-8.4100000000000008E-6</c:v>
                </c:pt>
                <c:pt idx="3540" formatCode="0.00E+00">
                  <c:v>-7.9799999999999998E-6</c:v>
                </c:pt>
                <c:pt idx="3541" formatCode="0.00E+00">
                  <c:v>-8.1999999999999994E-6</c:v>
                </c:pt>
                <c:pt idx="3542" formatCode="0.00E+00">
                  <c:v>-8.2700000000000004E-6</c:v>
                </c:pt>
                <c:pt idx="3543" formatCode="0.00E+00">
                  <c:v>-7.8900000000000007E-6</c:v>
                </c:pt>
                <c:pt idx="3544" formatCode="0.00E+00">
                  <c:v>-8.2900000000000002E-6</c:v>
                </c:pt>
                <c:pt idx="3545" formatCode="0.00E+00">
                  <c:v>-8.1799999999999996E-6</c:v>
                </c:pt>
                <c:pt idx="3546" formatCode="0.00E+00">
                  <c:v>-8.3000000000000002E-6</c:v>
                </c:pt>
                <c:pt idx="3547" formatCode="0.00E+00">
                  <c:v>-8.3100000000000001E-6</c:v>
                </c:pt>
                <c:pt idx="3548" formatCode="0.00E+00">
                  <c:v>-8.2300000000000008E-6</c:v>
                </c:pt>
                <c:pt idx="3549" formatCode="0.00E+00">
                  <c:v>-8.3899999999999993E-6</c:v>
                </c:pt>
                <c:pt idx="3550" formatCode="0.00E+00">
                  <c:v>-8.2900000000000002E-6</c:v>
                </c:pt>
                <c:pt idx="3551" formatCode="0.00E+00">
                  <c:v>-8.2300000000000008E-6</c:v>
                </c:pt>
                <c:pt idx="3552" formatCode="0.00E+00">
                  <c:v>-7.9899999999999997E-6</c:v>
                </c:pt>
                <c:pt idx="3553" formatCode="0.00E+00">
                  <c:v>-7.9899999999999997E-6</c:v>
                </c:pt>
                <c:pt idx="3554" formatCode="0.00E+00">
                  <c:v>-8.2800000000000003E-6</c:v>
                </c:pt>
                <c:pt idx="3555" formatCode="0.00E+00">
                  <c:v>-8.1200000000000002E-6</c:v>
                </c:pt>
                <c:pt idx="3556" formatCode="0.00E+00">
                  <c:v>-7.9500000000000001E-6</c:v>
                </c:pt>
                <c:pt idx="3557" formatCode="0.00E+00">
                  <c:v>-8.3499999999999997E-6</c:v>
                </c:pt>
                <c:pt idx="3558" formatCode="0.00E+00">
                  <c:v>-8.1999999999999994E-6</c:v>
                </c:pt>
                <c:pt idx="3559" formatCode="0.00E+00">
                  <c:v>-8.1200000000000002E-6</c:v>
                </c:pt>
                <c:pt idx="3560" formatCode="0.00E+00">
                  <c:v>-8.2400000000000007E-6</c:v>
                </c:pt>
                <c:pt idx="3561" formatCode="0.00E+00">
                  <c:v>-8.1300000000000001E-6</c:v>
                </c:pt>
                <c:pt idx="3562" formatCode="0.00E+00">
                  <c:v>-8.1899999999999995E-6</c:v>
                </c:pt>
                <c:pt idx="3563" formatCode="0.00E+00">
                  <c:v>-7.9500000000000001E-6</c:v>
                </c:pt>
                <c:pt idx="3564" formatCode="0.00E+00">
                  <c:v>-8.2400000000000007E-6</c:v>
                </c:pt>
                <c:pt idx="3565" formatCode="0.00E+00">
                  <c:v>-8.2099999999999993E-6</c:v>
                </c:pt>
                <c:pt idx="3566" formatCode="0.00E+00">
                  <c:v>-7.9999999999999996E-6</c:v>
                </c:pt>
                <c:pt idx="3567" formatCode="0.00E+00">
                  <c:v>-8.1799999999999996E-6</c:v>
                </c:pt>
                <c:pt idx="3568" formatCode="0.00E+00">
                  <c:v>-8.1699999999999997E-6</c:v>
                </c:pt>
                <c:pt idx="3569" formatCode="0.00E+00">
                  <c:v>-8.1999999999999994E-6</c:v>
                </c:pt>
                <c:pt idx="3570" formatCode="0.00E+00">
                  <c:v>-8.0099999999999995E-6</c:v>
                </c:pt>
                <c:pt idx="3571" formatCode="0.00E+00">
                  <c:v>-7.9999999999999996E-6</c:v>
                </c:pt>
                <c:pt idx="3572" formatCode="0.00E+00">
                  <c:v>-7.9400000000000002E-6</c:v>
                </c:pt>
                <c:pt idx="3573" formatCode="0.00E+00">
                  <c:v>-7.96E-6</c:v>
                </c:pt>
                <c:pt idx="3574" formatCode="0.00E+00">
                  <c:v>-8.1000000000000004E-6</c:v>
                </c:pt>
                <c:pt idx="3575" formatCode="0.00E+00">
                  <c:v>-8.14E-6</c:v>
                </c:pt>
                <c:pt idx="3576" formatCode="0.00E+00">
                  <c:v>-8.1699999999999997E-6</c:v>
                </c:pt>
                <c:pt idx="3577" formatCode="0.00E+00">
                  <c:v>-8.0600000000000008E-6</c:v>
                </c:pt>
                <c:pt idx="3578" formatCode="0.00E+00">
                  <c:v>-8.0399999999999993E-6</c:v>
                </c:pt>
                <c:pt idx="3579" formatCode="0.00E+00">
                  <c:v>-7.9400000000000002E-6</c:v>
                </c:pt>
                <c:pt idx="3580" formatCode="0.00E+00">
                  <c:v>-7.9500000000000001E-6</c:v>
                </c:pt>
                <c:pt idx="3581" formatCode="0.00E+00">
                  <c:v>-8.0399999999999993E-6</c:v>
                </c:pt>
                <c:pt idx="3582" formatCode="0.00E+00">
                  <c:v>-7.9699999999999999E-6</c:v>
                </c:pt>
                <c:pt idx="3583" formatCode="0.00E+00">
                  <c:v>-8.1499999999999999E-6</c:v>
                </c:pt>
                <c:pt idx="3584" formatCode="0.00E+00">
                  <c:v>-8.2099999999999993E-6</c:v>
                </c:pt>
                <c:pt idx="3585" formatCode="0.00E+00">
                  <c:v>-7.96E-6</c:v>
                </c:pt>
                <c:pt idx="3586" formatCode="0.00E+00">
                  <c:v>-8.0399999999999993E-6</c:v>
                </c:pt>
                <c:pt idx="3587" formatCode="0.00E+00">
                  <c:v>-8.0299999999999994E-6</c:v>
                </c:pt>
                <c:pt idx="3588" formatCode="0.00E+00">
                  <c:v>-8.0700000000000007E-6</c:v>
                </c:pt>
                <c:pt idx="3589" formatCode="0.00E+00">
                  <c:v>-8.1899999999999995E-6</c:v>
                </c:pt>
                <c:pt idx="3590" formatCode="0.00E+00">
                  <c:v>-7.9200000000000004E-6</c:v>
                </c:pt>
                <c:pt idx="3591" formatCode="0.00E+00">
                  <c:v>-7.8499999999999994E-6</c:v>
                </c:pt>
                <c:pt idx="3592" formatCode="0.00E+00">
                  <c:v>-7.8599999999999993E-6</c:v>
                </c:pt>
                <c:pt idx="3593" formatCode="0.00E+00">
                  <c:v>-7.7800000000000001E-6</c:v>
                </c:pt>
                <c:pt idx="3594" formatCode="0.00E+00">
                  <c:v>-7.7999999999999999E-6</c:v>
                </c:pt>
                <c:pt idx="3595" formatCode="0.00E+00">
                  <c:v>-7.9400000000000002E-6</c:v>
                </c:pt>
                <c:pt idx="3596" formatCode="0.00E+00">
                  <c:v>-8.0199999999999994E-6</c:v>
                </c:pt>
                <c:pt idx="3597" formatCode="0.00E+00">
                  <c:v>-7.8199999999999997E-6</c:v>
                </c:pt>
                <c:pt idx="3598" formatCode="0.00E+00">
                  <c:v>-7.9200000000000004E-6</c:v>
                </c:pt>
                <c:pt idx="3599" formatCode="0.00E+00">
                  <c:v>-8.0700000000000007E-6</c:v>
                </c:pt>
                <c:pt idx="3600" formatCode="0.00E+00">
                  <c:v>-7.9500000000000001E-6</c:v>
                </c:pt>
                <c:pt idx="3601" formatCode="0.00E+00">
                  <c:v>-7.9799999999999998E-6</c:v>
                </c:pt>
                <c:pt idx="3602" formatCode="0.00E+00">
                  <c:v>-7.9200000000000004E-6</c:v>
                </c:pt>
                <c:pt idx="3603" formatCode="0.00E+00">
                  <c:v>-7.8399999999999995E-6</c:v>
                </c:pt>
                <c:pt idx="3604" formatCode="0.00E+00">
                  <c:v>-7.7600000000000002E-6</c:v>
                </c:pt>
                <c:pt idx="3605" formatCode="0.00E+00">
                  <c:v>-7.7300000000000005E-6</c:v>
                </c:pt>
                <c:pt idx="3606" formatCode="0.00E+00">
                  <c:v>-7.7999999999999999E-6</c:v>
                </c:pt>
                <c:pt idx="3607" formatCode="0.00E+00">
                  <c:v>-7.6799999999999993E-6</c:v>
                </c:pt>
                <c:pt idx="3608" formatCode="0.00E+00">
                  <c:v>-7.8499999999999994E-6</c:v>
                </c:pt>
                <c:pt idx="3609" formatCode="0.00E+00">
                  <c:v>-7.7400000000000004E-6</c:v>
                </c:pt>
                <c:pt idx="3610" formatCode="0.00E+00">
                  <c:v>-7.6899999999999992E-6</c:v>
                </c:pt>
                <c:pt idx="3611" formatCode="0.00E+00">
                  <c:v>-8.0900000000000005E-6</c:v>
                </c:pt>
                <c:pt idx="3612" formatCode="0.00E+00">
                  <c:v>-7.7300000000000005E-6</c:v>
                </c:pt>
                <c:pt idx="3613" formatCode="0.00E+00">
                  <c:v>-7.6399999999999997E-6</c:v>
                </c:pt>
                <c:pt idx="3614" formatCode="0.00E+00">
                  <c:v>-7.8499999999999994E-6</c:v>
                </c:pt>
                <c:pt idx="3615" formatCode="0.00E+00">
                  <c:v>-7.9100000000000005E-6</c:v>
                </c:pt>
                <c:pt idx="3616" formatCode="0.00E+00">
                  <c:v>-7.8199999999999997E-6</c:v>
                </c:pt>
                <c:pt idx="3617" formatCode="0.00E+00">
                  <c:v>-7.6899999999999992E-6</c:v>
                </c:pt>
                <c:pt idx="3618" formatCode="0.00E+00">
                  <c:v>-8.0199999999999994E-6</c:v>
                </c:pt>
                <c:pt idx="3619" formatCode="0.00E+00">
                  <c:v>-7.9899999999999997E-6</c:v>
                </c:pt>
                <c:pt idx="3620" formatCode="0.00E+00">
                  <c:v>-7.4499999999999998E-6</c:v>
                </c:pt>
                <c:pt idx="3621" formatCode="0.00E+00">
                  <c:v>-7.5700000000000004E-6</c:v>
                </c:pt>
                <c:pt idx="3622" formatCode="0.00E+00">
                  <c:v>-7.6000000000000001E-6</c:v>
                </c:pt>
                <c:pt idx="3623" formatCode="0.00E+00">
                  <c:v>-7.5800000000000003E-6</c:v>
                </c:pt>
                <c:pt idx="3624" formatCode="0.00E+00">
                  <c:v>-7.6599999999999995E-6</c:v>
                </c:pt>
                <c:pt idx="3625" formatCode="0.00E+00">
                  <c:v>-7.4399999999999999E-6</c:v>
                </c:pt>
                <c:pt idx="3626" formatCode="0.00E+00">
                  <c:v>-7.61E-6</c:v>
                </c:pt>
                <c:pt idx="3627" formatCode="0.00E+00">
                  <c:v>-7.7800000000000001E-6</c:v>
                </c:pt>
                <c:pt idx="3628" formatCode="0.00E+00">
                  <c:v>-7.7800000000000001E-6</c:v>
                </c:pt>
                <c:pt idx="3629" formatCode="0.00E+00">
                  <c:v>-7.8699999999999992E-6</c:v>
                </c:pt>
                <c:pt idx="3630" formatCode="0.00E+00">
                  <c:v>-7.6799999999999993E-6</c:v>
                </c:pt>
                <c:pt idx="3631" formatCode="0.00E+00">
                  <c:v>-7.5800000000000003E-6</c:v>
                </c:pt>
                <c:pt idx="3632" formatCode="0.00E+00">
                  <c:v>-7.61E-6</c:v>
                </c:pt>
                <c:pt idx="3633" formatCode="0.00E+00">
                  <c:v>-7.7200000000000006E-6</c:v>
                </c:pt>
                <c:pt idx="3634" formatCode="0.00E+00">
                  <c:v>-7.7000000000000008E-6</c:v>
                </c:pt>
                <c:pt idx="3635" formatCode="0.00E+00">
                  <c:v>-7.17E-6</c:v>
                </c:pt>
                <c:pt idx="3636" formatCode="0.00E+00">
                  <c:v>4.4700000000000002E-5</c:v>
                </c:pt>
                <c:pt idx="3637" formatCode="0.00E+00">
                  <c:v>7.45E-4</c:v>
                </c:pt>
                <c:pt idx="3638" formatCode="0.00E+00">
                  <c:v>3.0599999999999998E-3</c:v>
                </c:pt>
                <c:pt idx="3639" formatCode="0.00E+00">
                  <c:v>5.4299999999999999E-3</c:v>
                </c:pt>
                <c:pt idx="3640" formatCode="0.00E+00">
                  <c:v>5.6299999999999996E-3</c:v>
                </c:pt>
                <c:pt idx="3641" formatCode="0.00E+00">
                  <c:v>4.7299999999999998E-3</c:v>
                </c:pt>
                <c:pt idx="3642" formatCode="0.00E+00">
                  <c:v>4.28E-3</c:v>
                </c:pt>
                <c:pt idx="3643" formatCode="0.00E+00">
                  <c:v>4.0000000000000001E-3</c:v>
                </c:pt>
                <c:pt idx="3644" formatCode="0.00E+00">
                  <c:v>3.5699999999999998E-3</c:v>
                </c:pt>
                <c:pt idx="3645" formatCode="0.00E+00">
                  <c:v>3.3500000000000001E-3</c:v>
                </c:pt>
                <c:pt idx="3646" formatCode="0.00E+00">
                  <c:v>3.0599999999999998E-3</c:v>
                </c:pt>
                <c:pt idx="3647" formatCode="0.00E+00">
                  <c:v>2.8400000000000001E-3</c:v>
                </c:pt>
                <c:pt idx="3648" formatCode="0.00E+00">
                  <c:v>2.65E-3</c:v>
                </c:pt>
                <c:pt idx="3649" formatCode="0.00E+00">
                  <c:v>2.4399999999999999E-3</c:v>
                </c:pt>
                <c:pt idx="3650" formatCode="0.00E+00">
                  <c:v>2.3E-3</c:v>
                </c:pt>
                <c:pt idx="3651" formatCode="0.00E+00">
                  <c:v>2.14E-3</c:v>
                </c:pt>
                <c:pt idx="3652" formatCode="0.00E+00">
                  <c:v>2.0100000000000001E-3</c:v>
                </c:pt>
                <c:pt idx="3653" formatCode="0.00E+00">
                  <c:v>1.89E-3</c:v>
                </c:pt>
                <c:pt idx="3654" formatCode="0.00E+00">
                  <c:v>1.7799999999999999E-3</c:v>
                </c:pt>
                <c:pt idx="3655" formatCode="0.00E+00">
                  <c:v>1.6800000000000001E-3</c:v>
                </c:pt>
                <c:pt idx="3656" formatCode="0.00E+00">
                  <c:v>1.58E-3</c:v>
                </c:pt>
                <c:pt idx="3657" formatCode="0.00E+00">
                  <c:v>1.5100000000000001E-3</c:v>
                </c:pt>
                <c:pt idx="3658" formatCode="0.00E+00">
                  <c:v>1.4300000000000001E-3</c:v>
                </c:pt>
                <c:pt idx="3659" formatCode="0.00E+00">
                  <c:v>1.3600000000000001E-3</c:v>
                </c:pt>
                <c:pt idx="3660" formatCode="0.00E+00">
                  <c:v>1.2999999999999999E-3</c:v>
                </c:pt>
                <c:pt idx="3661" formatCode="0.00E+00">
                  <c:v>1.24E-3</c:v>
                </c:pt>
                <c:pt idx="3662" formatCode="0.00E+00">
                  <c:v>1.1900000000000001E-3</c:v>
                </c:pt>
                <c:pt idx="3663" formatCode="0.00E+00">
                  <c:v>1.14E-3</c:v>
                </c:pt>
                <c:pt idx="3664" formatCode="0.00E+00">
                  <c:v>1.09E-3</c:v>
                </c:pt>
                <c:pt idx="3665" formatCode="0.00E+00">
                  <c:v>1.0499999999999999E-3</c:v>
                </c:pt>
                <c:pt idx="3666" formatCode="0.00E+00">
                  <c:v>1.01E-3</c:v>
                </c:pt>
                <c:pt idx="3667" formatCode="0.00E+00">
                  <c:v>9.7799999999999992E-4</c:v>
                </c:pt>
                <c:pt idx="3668" formatCode="0.00E+00">
                  <c:v>9.4499999999999998E-4</c:v>
                </c:pt>
                <c:pt idx="3669" formatCode="0.00E+00">
                  <c:v>9.1500000000000001E-4</c:v>
                </c:pt>
                <c:pt idx="3670" formatCode="0.00E+00">
                  <c:v>8.8599999999999996E-4</c:v>
                </c:pt>
                <c:pt idx="3671" formatCode="0.00E+00">
                  <c:v>8.61E-4</c:v>
                </c:pt>
                <c:pt idx="3672" formatCode="0.00E+00">
                  <c:v>8.3600000000000005E-4</c:v>
                </c:pt>
                <c:pt idx="3673" formatCode="0.00E+00">
                  <c:v>8.1400000000000005E-4</c:v>
                </c:pt>
                <c:pt idx="3674" formatCode="0.00E+00">
                  <c:v>7.9299999999999998E-4</c:v>
                </c:pt>
                <c:pt idx="3675" formatCode="0.00E+00">
                  <c:v>7.7399999999999995E-4</c:v>
                </c:pt>
                <c:pt idx="3676" formatCode="0.00E+00">
                  <c:v>7.5500000000000003E-4</c:v>
                </c:pt>
                <c:pt idx="3677" formatCode="0.00E+00">
                  <c:v>7.3800000000000005E-4</c:v>
                </c:pt>
                <c:pt idx="3678" formatCode="0.00E+00">
                  <c:v>7.2199999999999999E-4</c:v>
                </c:pt>
                <c:pt idx="3679" formatCode="0.00E+00">
                  <c:v>7.0699999999999995E-4</c:v>
                </c:pt>
                <c:pt idx="3680" formatCode="0.00E+00">
                  <c:v>6.9399999999999996E-4</c:v>
                </c:pt>
                <c:pt idx="3681" formatCode="0.00E+00">
                  <c:v>6.8099999999999996E-4</c:v>
                </c:pt>
                <c:pt idx="3682" formatCode="0.00E+00">
                  <c:v>6.69E-4</c:v>
                </c:pt>
                <c:pt idx="3683" formatCode="0.00E+00">
                  <c:v>6.5899999999999997E-4</c:v>
                </c:pt>
                <c:pt idx="3684" formatCode="0.00E+00">
                  <c:v>6.4899999999999995E-4</c:v>
                </c:pt>
                <c:pt idx="3685" formatCode="0.00E+00">
                  <c:v>6.4000000000000005E-4</c:v>
                </c:pt>
                <c:pt idx="3686" formatCode="0.00E+00">
                  <c:v>6.3199999999999997E-4</c:v>
                </c:pt>
                <c:pt idx="3687" formatCode="0.00E+00">
                  <c:v>6.2399999999999999E-4</c:v>
                </c:pt>
                <c:pt idx="3688" formatCode="0.00E+00">
                  <c:v>6.1600000000000001E-4</c:v>
                </c:pt>
                <c:pt idx="3689" formatCode="0.00E+00">
                  <c:v>6.0800000000000003E-4</c:v>
                </c:pt>
                <c:pt idx="3690" formatCode="0.00E+00">
                  <c:v>5.9900000000000003E-4</c:v>
                </c:pt>
                <c:pt idx="3691" formatCode="0.00E+00">
                  <c:v>5.9100000000000005E-4</c:v>
                </c:pt>
                <c:pt idx="3692" formatCode="0.00E+00">
                  <c:v>5.8299999999999997E-4</c:v>
                </c:pt>
                <c:pt idx="3693" formatCode="0.00E+00">
                  <c:v>5.7600000000000001E-4</c:v>
                </c:pt>
                <c:pt idx="3694" formatCode="0.00E+00">
                  <c:v>5.6899999999999995E-4</c:v>
                </c:pt>
                <c:pt idx="3695" formatCode="0.00E+00">
                  <c:v>5.62E-4</c:v>
                </c:pt>
                <c:pt idx="3696" formatCode="0.00E+00">
                  <c:v>5.5500000000000005E-4</c:v>
                </c:pt>
                <c:pt idx="3697" formatCode="0.00E+00">
                  <c:v>5.4900000000000001E-4</c:v>
                </c:pt>
                <c:pt idx="3698" formatCode="0.00E+00">
                  <c:v>5.44E-4</c:v>
                </c:pt>
                <c:pt idx="3699" formatCode="0.00E+00">
                  <c:v>5.3799999999999996E-4</c:v>
                </c:pt>
                <c:pt idx="3700" formatCode="0.00E+00">
                  <c:v>5.3300000000000005E-4</c:v>
                </c:pt>
                <c:pt idx="3701" formatCode="0.00E+00">
                  <c:v>5.2700000000000002E-4</c:v>
                </c:pt>
                <c:pt idx="3702" formatCode="0.00E+00">
                  <c:v>5.22E-4</c:v>
                </c:pt>
                <c:pt idx="3703" formatCode="0.00E+00">
                  <c:v>5.1800000000000001E-4</c:v>
                </c:pt>
                <c:pt idx="3704" formatCode="0.00E+00">
                  <c:v>5.13E-4</c:v>
                </c:pt>
                <c:pt idx="3705" formatCode="0.00E+00">
                  <c:v>5.0900000000000001E-4</c:v>
                </c:pt>
                <c:pt idx="3706" formatCode="0.00E+00">
                  <c:v>5.04E-4</c:v>
                </c:pt>
                <c:pt idx="3707" formatCode="0.00E+00">
                  <c:v>5.0000000000000001E-4</c:v>
                </c:pt>
                <c:pt idx="3708" formatCode="0.00E+00">
                  <c:v>4.9700000000000005E-4</c:v>
                </c:pt>
                <c:pt idx="3709" formatCode="0.00E+00">
                  <c:v>4.9299999999999995E-4</c:v>
                </c:pt>
                <c:pt idx="3710" formatCode="0.00E+00">
                  <c:v>4.8899999999999996E-4</c:v>
                </c:pt>
                <c:pt idx="3711" formatCode="0.00E+00">
                  <c:v>4.8500000000000003E-4</c:v>
                </c:pt>
                <c:pt idx="3712" formatCode="0.00E+00">
                  <c:v>4.8099999999999998E-4</c:v>
                </c:pt>
                <c:pt idx="3713" formatCode="0.00E+00">
                  <c:v>4.7800000000000002E-4</c:v>
                </c:pt>
                <c:pt idx="3714" formatCode="0.00E+00">
                  <c:v>4.7399999999999997E-4</c:v>
                </c:pt>
                <c:pt idx="3715" formatCode="0.00E+00">
                  <c:v>4.7100000000000001E-4</c:v>
                </c:pt>
                <c:pt idx="3716" formatCode="0.00E+00">
                  <c:v>4.6700000000000002E-4</c:v>
                </c:pt>
                <c:pt idx="3717" formatCode="0.00E+00">
                  <c:v>4.6200000000000001E-4</c:v>
                </c:pt>
                <c:pt idx="3718" formatCode="0.00E+00">
                  <c:v>4.57E-4</c:v>
                </c:pt>
                <c:pt idx="3719" formatCode="0.00E+00">
                  <c:v>4.55E-4</c:v>
                </c:pt>
                <c:pt idx="3720" formatCode="0.00E+00">
                  <c:v>4.5199999999999998E-4</c:v>
                </c:pt>
                <c:pt idx="3721" formatCode="0.00E+00">
                  <c:v>4.4900000000000002E-4</c:v>
                </c:pt>
                <c:pt idx="3722" formatCode="0.00E+00">
                  <c:v>4.46E-4</c:v>
                </c:pt>
                <c:pt idx="3723" formatCode="0.00E+00">
                  <c:v>4.4299999999999998E-4</c:v>
                </c:pt>
                <c:pt idx="3724" formatCode="0.00E+00">
                  <c:v>4.4000000000000002E-4</c:v>
                </c:pt>
                <c:pt idx="3725" formatCode="0.00E+00">
                  <c:v>4.3800000000000002E-4</c:v>
                </c:pt>
                <c:pt idx="3726" formatCode="0.00E+00">
                  <c:v>4.35E-4</c:v>
                </c:pt>
                <c:pt idx="3727" formatCode="0.00E+00">
                  <c:v>4.3199999999999998E-4</c:v>
                </c:pt>
                <c:pt idx="3728" formatCode="0.00E+00">
                  <c:v>4.2999999999999999E-4</c:v>
                </c:pt>
                <c:pt idx="3729" formatCode="0.00E+00">
                  <c:v>4.2700000000000002E-4</c:v>
                </c:pt>
                <c:pt idx="3730" formatCode="0.00E+00">
                  <c:v>4.2400000000000001E-4</c:v>
                </c:pt>
                <c:pt idx="3731" formatCode="0.00E+00">
                  <c:v>4.2200000000000001E-4</c:v>
                </c:pt>
                <c:pt idx="3732" formatCode="0.00E+00">
                  <c:v>4.1899999999999999E-4</c:v>
                </c:pt>
                <c:pt idx="3733" formatCode="0.00E+00">
                  <c:v>4.1599999999999997E-4</c:v>
                </c:pt>
                <c:pt idx="3734" formatCode="0.00E+00">
                  <c:v>4.1399999999999998E-4</c:v>
                </c:pt>
                <c:pt idx="3735" formatCode="0.00E+00">
                  <c:v>4.1100000000000002E-4</c:v>
                </c:pt>
                <c:pt idx="3736" formatCode="0.00E+00">
                  <c:v>4.0900000000000002E-4</c:v>
                </c:pt>
                <c:pt idx="3737" formatCode="0.00E+00">
                  <c:v>4.06E-4</c:v>
                </c:pt>
                <c:pt idx="3738" formatCode="0.00E+00">
                  <c:v>4.0400000000000001E-4</c:v>
                </c:pt>
                <c:pt idx="3739" formatCode="0.00E+00">
                  <c:v>4.0099999999999999E-4</c:v>
                </c:pt>
                <c:pt idx="3740" formatCode="0.00E+00">
                  <c:v>3.9800000000000002E-4</c:v>
                </c:pt>
                <c:pt idx="3741" formatCode="0.00E+00">
                  <c:v>3.9599999999999998E-4</c:v>
                </c:pt>
                <c:pt idx="3742" formatCode="0.00E+00">
                  <c:v>3.9399999999999998E-4</c:v>
                </c:pt>
                <c:pt idx="3743" formatCode="0.00E+00">
                  <c:v>3.9100000000000002E-4</c:v>
                </c:pt>
                <c:pt idx="3744" formatCode="0.00E+00">
                  <c:v>3.8900000000000002E-4</c:v>
                </c:pt>
                <c:pt idx="3745" formatCode="0.00E+00">
                  <c:v>3.8699999999999997E-4</c:v>
                </c:pt>
                <c:pt idx="3746" formatCode="0.00E+00">
                  <c:v>3.8400000000000001E-4</c:v>
                </c:pt>
                <c:pt idx="3747" formatCode="0.00E+00">
                  <c:v>3.8200000000000002E-4</c:v>
                </c:pt>
                <c:pt idx="3748" formatCode="0.00E+00">
                  <c:v>3.8000000000000002E-4</c:v>
                </c:pt>
                <c:pt idx="3749" formatCode="0.00E+00">
                  <c:v>3.77E-4</c:v>
                </c:pt>
                <c:pt idx="3750" formatCode="0.00E+00">
                  <c:v>3.7500000000000001E-4</c:v>
                </c:pt>
                <c:pt idx="3751" formatCode="0.00E+00">
                  <c:v>3.7300000000000001E-4</c:v>
                </c:pt>
                <c:pt idx="3752" formatCode="0.00E+00">
                  <c:v>3.7100000000000002E-4</c:v>
                </c:pt>
                <c:pt idx="3753" formatCode="0.00E+00">
                  <c:v>3.6900000000000002E-4</c:v>
                </c:pt>
                <c:pt idx="3754" formatCode="0.00E+00">
                  <c:v>3.6600000000000001E-4</c:v>
                </c:pt>
                <c:pt idx="3755" formatCode="0.00E+00">
                  <c:v>3.6400000000000001E-4</c:v>
                </c:pt>
                <c:pt idx="3756" formatCode="0.00E+00">
                  <c:v>3.6200000000000002E-4</c:v>
                </c:pt>
                <c:pt idx="3757" formatCode="0.00E+00">
                  <c:v>3.6000000000000002E-4</c:v>
                </c:pt>
                <c:pt idx="3758" formatCode="0.00E+00">
                  <c:v>3.57E-4</c:v>
                </c:pt>
                <c:pt idx="3759" formatCode="0.00E+00">
                  <c:v>3.5500000000000001E-4</c:v>
                </c:pt>
                <c:pt idx="3760" formatCode="0.00E+00">
                  <c:v>3.5300000000000002E-4</c:v>
                </c:pt>
                <c:pt idx="3761" formatCode="0.00E+00">
                  <c:v>3.5100000000000002E-4</c:v>
                </c:pt>
                <c:pt idx="3762" formatCode="0.00E+00">
                  <c:v>3.4900000000000003E-4</c:v>
                </c:pt>
                <c:pt idx="3763" formatCode="0.00E+00">
                  <c:v>3.4699999999999998E-4</c:v>
                </c:pt>
                <c:pt idx="3764" formatCode="0.00E+00">
                  <c:v>3.4499999999999998E-4</c:v>
                </c:pt>
                <c:pt idx="3765" formatCode="0.00E+00">
                  <c:v>3.4299999999999999E-4</c:v>
                </c:pt>
                <c:pt idx="3766" formatCode="0.00E+00">
                  <c:v>3.4099999999999999E-4</c:v>
                </c:pt>
                <c:pt idx="3767" formatCode="0.00E+00">
                  <c:v>3.39E-4</c:v>
                </c:pt>
                <c:pt idx="3768" formatCode="0.00E+00">
                  <c:v>3.3700000000000001E-4</c:v>
                </c:pt>
                <c:pt idx="3769" formatCode="0.00E+00">
                  <c:v>3.3500000000000001E-4</c:v>
                </c:pt>
                <c:pt idx="3770" formatCode="0.00E+00">
                  <c:v>3.3300000000000002E-4</c:v>
                </c:pt>
                <c:pt idx="3771" formatCode="0.00E+00">
                  <c:v>3.3100000000000002E-4</c:v>
                </c:pt>
                <c:pt idx="3772" formatCode="0.00E+00">
                  <c:v>3.2899999999999997E-4</c:v>
                </c:pt>
                <c:pt idx="3773" formatCode="0.00E+00">
                  <c:v>3.2600000000000001E-4</c:v>
                </c:pt>
                <c:pt idx="3774" formatCode="0.00E+00">
                  <c:v>3.2499999999999999E-4</c:v>
                </c:pt>
                <c:pt idx="3775" formatCode="0.00E+00">
                  <c:v>3.2299999999999999E-4</c:v>
                </c:pt>
                <c:pt idx="3776" formatCode="0.00E+00">
                  <c:v>3.21E-4</c:v>
                </c:pt>
                <c:pt idx="3777" formatCode="0.00E+00">
                  <c:v>3.19E-4</c:v>
                </c:pt>
                <c:pt idx="3778" formatCode="0.00E+00">
                  <c:v>3.1700000000000001E-4</c:v>
                </c:pt>
                <c:pt idx="3779" formatCode="0.00E+00">
                  <c:v>3.1500000000000001E-4</c:v>
                </c:pt>
                <c:pt idx="3780" formatCode="0.00E+00">
                  <c:v>3.1300000000000002E-4</c:v>
                </c:pt>
                <c:pt idx="3781" formatCode="0.00E+00">
                  <c:v>3.1100000000000002E-4</c:v>
                </c:pt>
                <c:pt idx="3782" formatCode="0.00E+00">
                  <c:v>3.1E-4</c:v>
                </c:pt>
                <c:pt idx="3783" formatCode="0.00E+00">
                  <c:v>3.0800000000000001E-4</c:v>
                </c:pt>
                <c:pt idx="3784" formatCode="0.00E+00">
                  <c:v>3.0600000000000001E-4</c:v>
                </c:pt>
                <c:pt idx="3785" formatCode="0.00E+00">
                  <c:v>3.0400000000000002E-4</c:v>
                </c:pt>
                <c:pt idx="3786" formatCode="0.00E+00">
                  <c:v>3.0200000000000002E-4</c:v>
                </c:pt>
                <c:pt idx="3787" formatCode="0.00E+00">
                  <c:v>2.9999999999999997E-4</c:v>
                </c:pt>
                <c:pt idx="3788" formatCode="0.00E+00">
                  <c:v>2.9799999999999998E-4</c:v>
                </c:pt>
                <c:pt idx="3789" formatCode="0.00E+00">
                  <c:v>2.9700000000000001E-4</c:v>
                </c:pt>
                <c:pt idx="3790" formatCode="0.00E+00">
                  <c:v>2.9500000000000001E-4</c:v>
                </c:pt>
                <c:pt idx="3791" formatCode="0.00E+00">
                  <c:v>2.9300000000000002E-4</c:v>
                </c:pt>
                <c:pt idx="3792" formatCode="0.00E+00">
                  <c:v>2.9100000000000003E-4</c:v>
                </c:pt>
                <c:pt idx="3793" formatCode="0.00E+00">
                  <c:v>2.9E-4</c:v>
                </c:pt>
                <c:pt idx="3794" formatCode="0.00E+00">
                  <c:v>2.8699999999999998E-4</c:v>
                </c:pt>
                <c:pt idx="3795" formatCode="0.00E+00">
                  <c:v>2.8600000000000001E-4</c:v>
                </c:pt>
                <c:pt idx="3796" formatCode="0.00E+00">
                  <c:v>2.8400000000000002E-4</c:v>
                </c:pt>
                <c:pt idx="3797" formatCode="0.00E+00">
                  <c:v>2.8200000000000002E-4</c:v>
                </c:pt>
                <c:pt idx="3798" formatCode="0.00E+00">
                  <c:v>2.81E-4</c:v>
                </c:pt>
                <c:pt idx="3799" formatCode="0.00E+00">
                  <c:v>2.7900000000000001E-4</c:v>
                </c:pt>
                <c:pt idx="3800" formatCode="0.00E+00">
                  <c:v>2.7700000000000001E-4</c:v>
                </c:pt>
                <c:pt idx="3801" formatCode="0.00E+00">
                  <c:v>2.7599999999999999E-4</c:v>
                </c:pt>
                <c:pt idx="3802" formatCode="0.00E+00">
                  <c:v>2.7399999999999999E-4</c:v>
                </c:pt>
                <c:pt idx="3803" formatCode="0.00E+00">
                  <c:v>2.7300000000000002E-4</c:v>
                </c:pt>
                <c:pt idx="3804" formatCode="0.00E+00">
                  <c:v>2.7099999999999997E-4</c:v>
                </c:pt>
                <c:pt idx="3805" formatCode="0.00E+00">
                  <c:v>2.6899999999999998E-4</c:v>
                </c:pt>
                <c:pt idx="3806" formatCode="0.00E+00">
                  <c:v>2.6800000000000001E-4</c:v>
                </c:pt>
                <c:pt idx="3807" formatCode="0.00E+00">
                  <c:v>2.6600000000000001E-4</c:v>
                </c:pt>
                <c:pt idx="3808" formatCode="0.00E+00">
                  <c:v>2.6400000000000002E-4</c:v>
                </c:pt>
                <c:pt idx="3809" formatCode="0.00E+00">
                  <c:v>2.63E-4</c:v>
                </c:pt>
                <c:pt idx="3810" formatCode="0.00E+00">
                  <c:v>2.61E-4</c:v>
                </c:pt>
                <c:pt idx="3811" formatCode="0.00E+00">
                  <c:v>2.5999999999999998E-4</c:v>
                </c:pt>
                <c:pt idx="3812" formatCode="0.00E+00">
                  <c:v>2.5900000000000001E-4</c:v>
                </c:pt>
                <c:pt idx="3813" formatCode="0.00E+00">
                  <c:v>2.5700000000000001E-4</c:v>
                </c:pt>
                <c:pt idx="3814" formatCode="0.00E+00">
                  <c:v>2.5500000000000002E-4</c:v>
                </c:pt>
                <c:pt idx="3815" formatCode="0.00E+00">
                  <c:v>2.5399999999999999E-4</c:v>
                </c:pt>
                <c:pt idx="3816" formatCode="0.00E+00">
                  <c:v>2.52E-4</c:v>
                </c:pt>
                <c:pt idx="3817" formatCode="0.00E+00">
                  <c:v>2.5099999999999998E-4</c:v>
                </c:pt>
                <c:pt idx="3818" formatCode="0.00E+00">
                  <c:v>2.4899999999999998E-4</c:v>
                </c:pt>
                <c:pt idx="3819" formatCode="0.00E+00">
                  <c:v>2.4800000000000001E-4</c:v>
                </c:pt>
                <c:pt idx="3820" formatCode="0.00E+00">
                  <c:v>2.4600000000000002E-4</c:v>
                </c:pt>
                <c:pt idx="3821" formatCode="0.00E+00">
                  <c:v>2.4499999999999999E-4</c:v>
                </c:pt>
                <c:pt idx="3822" formatCode="0.00E+00">
                  <c:v>2.43E-4</c:v>
                </c:pt>
                <c:pt idx="3823" formatCode="0.00E+00">
                  <c:v>2.42E-4</c:v>
                </c:pt>
                <c:pt idx="3824" formatCode="0.00E+00">
                  <c:v>2.4000000000000001E-4</c:v>
                </c:pt>
                <c:pt idx="3825" formatCode="0.00E+00">
                  <c:v>2.3900000000000001E-4</c:v>
                </c:pt>
                <c:pt idx="3826" formatCode="0.00E+00">
                  <c:v>2.3699999999999999E-4</c:v>
                </c:pt>
                <c:pt idx="3827" formatCode="0.00E+00">
                  <c:v>2.3599999999999999E-4</c:v>
                </c:pt>
                <c:pt idx="3828" formatCode="0.00E+00">
                  <c:v>2.34E-4</c:v>
                </c:pt>
                <c:pt idx="3829" formatCode="0.00E+00">
                  <c:v>2.33E-4</c:v>
                </c:pt>
                <c:pt idx="3830" formatCode="0.00E+00">
                  <c:v>2.31E-4</c:v>
                </c:pt>
                <c:pt idx="3831" formatCode="0.00E+00">
                  <c:v>2.3000000000000001E-4</c:v>
                </c:pt>
                <c:pt idx="3832" formatCode="0.00E+00">
                  <c:v>2.2900000000000001E-4</c:v>
                </c:pt>
                <c:pt idx="3833" formatCode="0.00E+00">
                  <c:v>2.2699999999999999E-4</c:v>
                </c:pt>
                <c:pt idx="3834" formatCode="0.00E+00">
                  <c:v>2.2599999999999999E-4</c:v>
                </c:pt>
                <c:pt idx="3835" formatCode="0.00E+00">
                  <c:v>2.2499999999999999E-4</c:v>
                </c:pt>
                <c:pt idx="3836" formatCode="0.00E+00">
                  <c:v>2.23E-4</c:v>
                </c:pt>
                <c:pt idx="3837" formatCode="0.00E+00">
                  <c:v>2.2100000000000001E-4</c:v>
                </c:pt>
                <c:pt idx="3838" formatCode="0.00E+00">
                  <c:v>2.2000000000000001E-4</c:v>
                </c:pt>
                <c:pt idx="3839" formatCode="0.00E+00">
                  <c:v>2.1900000000000001E-4</c:v>
                </c:pt>
                <c:pt idx="3840" formatCode="0.00E+00">
                  <c:v>2.1800000000000001E-4</c:v>
                </c:pt>
                <c:pt idx="3841" formatCode="0.00E+00">
                  <c:v>2.1599999999999999E-4</c:v>
                </c:pt>
                <c:pt idx="3842" formatCode="0.00E+00">
                  <c:v>2.1499999999999999E-4</c:v>
                </c:pt>
                <c:pt idx="3843" formatCode="0.00E+00">
                  <c:v>2.14E-4</c:v>
                </c:pt>
                <c:pt idx="3844" formatCode="0.00E+00">
                  <c:v>2.12E-4</c:v>
                </c:pt>
                <c:pt idx="3845" formatCode="0.00E+00">
                  <c:v>2.1100000000000001E-4</c:v>
                </c:pt>
                <c:pt idx="3846" formatCode="0.00E+00">
                  <c:v>2.1000000000000001E-4</c:v>
                </c:pt>
                <c:pt idx="3847" formatCode="0.00E+00">
                  <c:v>2.0900000000000001E-4</c:v>
                </c:pt>
                <c:pt idx="3848" formatCode="0.00E+00">
                  <c:v>2.0699999999999999E-4</c:v>
                </c:pt>
                <c:pt idx="3849" formatCode="0.00E+00">
                  <c:v>2.0599999999999999E-4</c:v>
                </c:pt>
                <c:pt idx="3850" formatCode="0.00E+00">
                  <c:v>2.05E-4</c:v>
                </c:pt>
                <c:pt idx="3851" formatCode="0.00E+00">
                  <c:v>2.04E-4</c:v>
                </c:pt>
                <c:pt idx="3852" formatCode="0.00E+00">
                  <c:v>2.02E-4</c:v>
                </c:pt>
                <c:pt idx="3853" formatCode="0.00E+00">
                  <c:v>2.0100000000000001E-4</c:v>
                </c:pt>
                <c:pt idx="3854" formatCode="0.00E+00">
                  <c:v>2.0000000000000001E-4</c:v>
                </c:pt>
                <c:pt idx="3855" formatCode="0.00E+00">
                  <c:v>1.9799999999999999E-4</c:v>
                </c:pt>
                <c:pt idx="3856" formatCode="0.00E+00">
                  <c:v>1.9699999999999999E-4</c:v>
                </c:pt>
                <c:pt idx="3857" formatCode="0.00E+00">
                  <c:v>1.9599999999999999E-4</c:v>
                </c:pt>
                <c:pt idx="3858" formatCode="0.00E+00">
                  <c:v>1.95E-4</c:v>
                </c:pt>
                <c:pt idx="3859" formatCode="0.00E+00">
                  <c:v>1.94E-4</c:v>
                </c:pt>
                <c:pt idx="3860" formatCode="0.00E+00">
                  <c:v>1.92E-4</c:v>
                </c:pt>
                <c:pt idx="3861" formatCode="0.00E+00">
                  <c:v>1.9100000000000001E-4</c:v>
                </c:pt>
                <c:pt idx="3862" formatCode="0.00E+00">
                  <c:v>1.9000000000000001E-4</c:v>
                </c:pt>
                <c:pt idx="3863" formatCode="0.00E+00">
                  <c:v>1.8900000000000001E-4</c:v>
                </c:pt>
                <c:pt idx="3864" formatCode="0.00E+00">
                  <c:v>1.8799999999999999E-4</c:v>
                </c:pt>
                <c:pt idx="3865" formatCode="0.00E+00">
                  <c:v>1.8599999999999999E-4</c:v>
                </c:pt>
                <c:pt idx="3866" formatCode="0.00E+00">
                  <c:v>1.85E-4</c:v>
                </c:pt>
                <c:pt idx="3867" formatCode="0.00E+00">
                  <c:v>1.84E-4</c:v>
                </c:pt>
                <c:pt idx="3868" formatCode="0.00E+00">
                  <c:v>1.83E-4</c:v>
                </c:pt>
                <c:pt idx="3869" formatCode="0.00E+00">
                  <c:v>1.8200000000000001E-4</c:v>
                </c:pt>
                <c:pt idx="3870" formatCode="0.00E+00">
                  <c:v>1.8000000000000001E-4</c:v>
                </c:pt>
                <c:pt idx="3871" formatCode="0.00E+00">
                  <c:v>1.8000000000000001E-4</c:v>
                </c:pt>
                <c:pt idx="3872" formatCode="0.00E+00">
                  <c:v>1.7899999999999999E-4</c:v>
                </c:pt>
                <c:pt idx="3873" formatCode="0.00E+00">
                  <c:v>1.7699999999999999E-4</c:v>
                </c:pt>
                <c:pt idx="3874" formatCode="0.00E+00">
                  <c:v>1.76E-4</c:v>
                </c:pt>
                <c:pt idx="3875" formatCode="0.00E+00">
                  <c:v>1.75E-4</c:v>
                </c:pt>
                <c:pt idx="3876" formatCode="0.00E+00">
                  <c:v>1.74E-4</c:v>
                </c:pt>
                <c:pt idx="3877" formatCode="0.00E+00">
                  <c:v>1.73E-4</c:v>
                </c:pt>
                <c:pt idx="3878" formatCode="0.00E+00">
                  <c:v>1.7200000000000001E-4</c:v>
                </c:pt>
                <c:pt idx="3879" formatCode="0.00E+00">
                  <c:v>1.7100000000000001E-4</c:v>
                </c:pt>
                <c:pt idx="3880" formatCode="0.00E+00">
                  <c:v>1.7000000000000001E-4</c:v>
                </c:pt>
                <c:pt idx="3881" formatCode="0.00E+00">
                  <c:v>1.6899999999999999E-4</c:v>
                </c:pt>
                <c:pt idx="3882" formatCode="0.00E+00">
                  <c:v>1.6799999999999999E-4</c:v>
                </c:pt>
                <c:pt idx="3883" formatCode="0.00E+00">
                  <c:v>1.6699999999999999E-4</c:v>
                </c:pt>
                <c:pt idx="3884" formatCode="0.00E+00">
                  <c:v>1.66E-4</c:v>
                </c:pt>
                <c:pt idx="3885" formatCode="0.00E+00">
                  <c:v>1.65E-4</c:v>
                </c:pt>
                <c:pt idx="3886" formatCode="0.00E+00">
                  <c:v>1.64E-4</c:v>
                </c:pt>
                <c:pt idx="3887" formatCode="0.00E+00">
                  <c:v>1.6200000000000001E-4</c:v>
                </c:pt>
                <c:pt idx="3888" formatCode="0.00E+00">
                  <c:v>1.6100000000000001E-4</c:v>
                </c:pt>
                <c:pt idx="3889" formatCode="0.00E+00">
                  <c:v>1.6100000000000001E-4</c:v>
                </c:pt>
                <c:pt idx="3890" formatCode="0.00E+00">
                  <c:v>1.5899999999999999E-4</c:v>
                </c:pt>
                <c:pt idx="3891" formatCode="0.00E+00">
                  <c:v>1.5799999999999999E-4</c:v>
                </c:pt>
                <c:pt idx="3892" formatCode="0.00E+00">
                  <c:v>1.5699999999999999E-4</c:v>
                </c:pt>
                <c:pt idx="3893" formatCode="0.00E+00">
                  <c:v>1.56E-4</c:v>
                </c:pt>
                <c:pt idx="3894" formatCode="0.00E+00">
                  <c:v>1.56E-4</c:v>
                </c:pt>
                <c:pt idx="3895" formatCode="0.00E+00">
                  <c:v>1.54E-4</c:v>
                </c:pt>
                <c:pt idx="3896" formatCode="0.00E+00">
                  <c:v>1.54E-4</c:v>
                </c:pt>
                <c:pt idx="3897" formatCode="0.00E+00">
                  <c:v>1.5200000000000001E-4</c:v>
                </c:pt>
                <c:pt idx="3898" formatCode="0.00E+00">
                  <c:v>1.5200000000000001E-4</c:v>
                </c:pt>
                <c:pt idx="3899" formatCode="0.00E+00">
                  <c:v>1.5100000000000001E-4</c:v>
                </c:pt>
                <c:pt idx="3900" formatCode="0.00E+00">
                  <c:v>1.4999999999999999E-4</c:v>
                </c:pt>
                <c:pt idx="3901" formatCode="0.00E+00">
                  <c:v>1.4899999999999999E-4</c:v>
                </c:pt>
                <c:pt idx="3902" formatCode="0.00E+00">
                  <c:v>1.4799999999999999E-4</c:v>
                </c:pt>
                <c:pt idx="3903" formatCode="0.00E+00">
                  <c:v>1.47E-4</c:v>
                </c:pt>
                <c:pt idx="3904" formatCode="0.00E+00">
                  <c:v>1.46E-4</c:v>
                </c:pt>
                <c:pt idx="3905" formatCode="0.00E+00">
                  <c:v>1.45E-4</c:v>
                </c:pt>
                <c:pt idx="3906" formatCode="0.00E+00">
                  <c:v>1.44E-4</c:v>
                </c:pt>
                <c:pt idx="3907" formatCode="0.00E+00">
                  <c:v>1.4300000000000001E-4</c:v>
                </c:pt>
                <c:pt idx="3908" formatCode="0.00E+00">
                  <c:v>1.4200000000000001E-4</c:v>
                </c:pt>
                <c:pt idx="3909" formatCode="0.00E+00">
                  <c:v>1.4200000000000001E-4</c:v>
                </c:pt>
                <c:pt idx="3910" formatCode="0.00E+00">
                  <c:v>1.4100000000000001E-4</c:v>
                </c:pt>
                <c:pt idx="3911" formatCode="0.00E+00">
                  <c:v>1.3999999999999999E-4</c:v>
                </c:pt>
                <c:pt idx="3912" formatCode="0.00E+00">
                  <c:v>1.3899999999999999E-4</c:v>
                </c:pt>
                <c:pt idx="3913" formatCode="0.00E+00">
                  <c:v>1.3799999999999999E-4</c:v>
                </c:pt>
                <c:pt idx="3914" formatCode="0.00E+00">
                  <c:v>1.37E-4</c:v>
                </c:pt>
                <c:pt idx="3915" formatCode="0.00E+00">
                  <c:v>1.36E-4</c:v>
                </c:pt>
                <c:pt idx="3916" formatCode="0.00E+00">
                  <c:v>1.35E-4</c:v>
                </c:pt>
                <c:pt idx="3917" formatCode="0.00E+00">
                  <c:v>1.35E-4</c:v>
                </c:pt>
                <c:pt idx="3918" formatCode="0.00E+00">
                  <c:v>1.34E-4</c:v>
                </c:pt>
                <c:pt idx="3919" formatCode="0.00E+00">
                  <c:v>1.3300000000000001E-4</c:v>
                </c:pt>
                <c:pt idx="3920" formatCode="0.00E+00">
                  <c:v>1.3200000000000001E-4</c:v>
                </c:pt>
                <c:pt idx="3921" formatCode="0.00E+00">
                  <c:v>1.3100000000000001E-4</c:v>
                </c:pt>
                <c:pt idx="3922" formatCode="0.00E+00">
                  <c:v>1.2999999999999999E-4</c:v>
                </c:pt>
                <c:pt idx="3923" formatCode="0.00E+00">
                  <c:v>1.2999999999999999E-4</c:v>
                </c:pt>
                <c:pt idx="3924" formatCode="0.00E+00">
                  <c:v>1.2899999999999999E-4</c:v>
                </c:pt>
                <c:pt idx="3925" formatCode="0.00E+00">
                  <c:v>1.2799999999999999E-4</c:v>
                </c:pt>
                <c:pt idx="3926" formatCode="0.00E+00">
                  <c:v>1.27E-4</c:v>
                </c:pt>
                <c:pt idx="3927" formatCode="0.00E+00">
                  <c:v>1.26E-4</c:v>
                </c:pt>
                <c:pt idx="3928" formatCode="0.00E+00">
                  <c:v>1.25E-4</c:v>
                </c:pt>
                <c:pt idx="3929" formatCode="0.00E+00">
                  <c:v>1.25E-4</c:v>
                </c:pt>
                <c:pt idx="3930" formatCode="0.00E+00">
                  <c:v>1.2400000000000001E-4</c:v>
                </c:pt>
                <c:pt idx="3931" formatCode="0.00E+00">
                  <c:v>1.2300000000000001E-4</c:v>
                </c:pt>
                <c:pt idx="3932" formatCode="0.00E+00">
                  <c:v>1.22E-4</c:v>
                </c:pt>
                <c:pt idx="3933" formatCode="0.00E+00">
                  <c:v>1.21E-4</c:v>
                </c:pt>
                <c:pt idx="3934" formatCode="0.00E+00">
                  <c:v>1.21E-4</c:v>
                </c:pt>
                <c:pt idx="3935" formatCode="0.00E+00">
                  <c:v>1.2E-4</c:v>
                </c:pt>
                <c:pt idx="3936" formatCode="0.00E+00">
                  <c:v>1.1900000000000001E-4</c:v>
                </c:pt>
                <c:pt idx="3937" formatCode="0.00E+00">
                  <c:v>1.18E-4</c:v>
                </c:pt>
                <c:pt idx="3938" formatCode="0.00E+00">
                  <c:v>1.17E-4</c:v>
                </c:pt>
                <c:pt idx="3939" formatCode="0.00E+00">
                  <c:v>1.17E-4</c:v>
                </c:pt>
                <c:pt idx="3940" formatCode="0.00E+00">
                  <c:v>1.16E-4</c:v>
                </c:pt>
                <c:pt idx="3941" formatCode="0.00E+00">
                  <c:v>1.15E-4</c:v>
                </c:pt>
                <c:pt idx="3942" formatCode="0.00E+00">
                  <c:v>1.1400000000000001E-4</c:v>
                </c:pt>
                <c:pt idx="3943" formatCode="0.00E+00">
                  <c:v>1.1400000000000001E-4</c:v>
                </c:pt>
                <c:pt idx="3944" formatCode="0.00E+00">
                  <c:v>1.13E-4</c:v>
                </c:pt>
                <c:pt idx="3945" formatCode="0.00E+00">
                  <c:v>1.12E-4</c:v>
                </c:pt>
                <c:pt idx="3946" formatCode="0.00E+00">
                  <c:v>1.12E-4</c:v>
                </c:pt>
                <c:pt idx="3947" formatCode="0.00E+00">
                  <c:v>1.11E-4</c:v>
                </c:pt>
                <c:pt idx="3948" formatCode="0.00E+00">
                  <c:v>1.1E-4</c:v>
                </c:pt>
                <c:pt idx="3949" formatCode="0.00E+00">
                  <c:v>1.0900000000000001E-4</c:v>
                </c:pt>
                <c:pt idx="3950" formatCode="0.00E+00">
                  <c:v>1.08E-4</c:v>
                </c:pt>
                <c:pt idx="3951" formatCode="0.00E+00">
                  <c:v>1.08E-4</c:v>
                </c:pt>
                <c:pt idx="3952" formatCode="0.00E+00">
                  <c:v>1.07E-4</c:v>
                </c:pt>
                <c:pt idx="3953" formatCode="0.00E+00">
                  <c:v>1.06E-4</c:v>
                </c:pt>
                <c:pt idx="3954" formatCode="0.00E+00">
                  <c:v>1.06E-4</c:v>
                </c:pt>
                <c:pt idx="3955" formatCode="0.00E+00">
                  <c:v>1.05E-4</c:v>
                </c:pt>
                <c:pt idx="3956" formatCode="0.00E+00">
                  <c:v>1.0399999999999999E-4</c:v>
                </c:pt>
                <c:pt idx="3957" formatCode="0.00E+00">
                  <c:v>1.0399999999999999E-4</c:v>
                </c:pt>
                <c:pt idx="3958" formatCode="0.00E+00">
                  <c:v>1.03E-4</c:v>
                </c:pt>
                <c:pt idx="3959" formatCode="0.00E+00">
                  <c:v>1.03E-4</c:v>
                </c:pt>
                <c:pt idx="3960" formatCode="0.00E+00">
                  <c:v>1.02E-4</c:v>
                </c:pt>
                <c:pt idx="3961" formatCode="0.00E+00">
                  <c:v>1.01E-4</c:v>
                </c:pt>
                <c:pt idx="3962" formatCode="0.00E+00">
                  <c:v>1.01E-4</c:v>
                </c:pt>
                <c:pt idx="3963" formatCode="0.00E+00">
                  <c:v>9.9699999999999998E-5</c:v>
                </c:pt>
                <c:pt idx="3964" formatCode="0.00E+00">
                  <c:v>9.9099999999999996E-5</c:v>
                </c:pt>
                <c:pt idx="3965" formatCode="0.00E+00">
                  <c:v>9.87E-5</c:v>
                </c:pt>
                <c:pt idx="3966" formatCode="0.00E+00">
                  <c:v>9.7800000000000006E-5</c:v>
                </c:pt>
                <c:pt idx="3967" formatCode="0.00E+00">
                  <c:v>9.7200000000000004E-5</c:v>
                </c:pt>
                <c:pt idx="3968" formatCode="0.00E+00">
                  <c:v>9.6799999999999995E-5</c:v>
                </c:pt>
                <c:pt idx="3969" formatCode="0.00E+00">
                  <c:v>9.59E-5</c:v>
                </c:pt>
                <c:pt idx="3970" formatCode="0.00E+00">
                  <c:v>9.4900000000000003E-5</c:v>
                </c:pt>
                <c:pt idx="3971" formatCode="0.00E+00">
                  <c:v>9.4599999999999996E-5</c:v>
                </c:pt>
                <c:pt idx="3972" formatCode="0.00E+00">
                  <c:v>9.4199999999999999E-5</c:v>
                </c:pt>
                <c:pt idx="3973" formatCode="0.00E+00">
                  <c:v>9.3300000000000005E-5</c:v>
                </c:pt>
                <c:pt idx="3974" formatCode="0.00E+00">
                  <c:v>9.2899999999999995E-5</c:v>
                </c:pt>
                <c:pt idx="3975" formatCode="0.00E+00">
                  <c:v>9.2299999999999994E-5</c:v>
                </c:pt>
                <c:pt idx="3976" formatCode="0.00E+00">
                  <c:v>9.1399999999999999E-5</c:v>
                </c:pt>
                <c:pt idx="3977" formatCode="0.00E+00">
                  <c:v>9.1000000000000003E-5</c:v>
                </c:pt>
                <c:pt idx="3978" formatCode="0.00E+00">
                  <c:v>9.0199999999999997E-5</c:v>
                </c:pt>
                <c:pt idx="3979" formatCode="0.00E+00">
                  <c:v>8.9699999999999998E-5</c:v>
                </c:pt>
                <c:pt idx="3980" formatCode="0.00E+00">
                  <c:v>8.9300000000000002E-5</c:v>
                </c:pt>
                <c:pt idx="3981" formatCode="0.00E+00">
                  <c:v>8.8499999999999996E-5</c:v>
                </c:pt>
                <c:pt idx="3982" formatCode="0.00E+00">
                  <c:v>8.7999999999999998E-5</c:v>
                </c:pt>
                <c:pt idx="3983" formatCode="0.00E+00">
                  <c:v>8.7600000000000002E-5</c:v>
                </c:pt>
                <c:pt idx="3984" formatCode="0.00E+00">
                  <c:v>8.6799999999999996E-5</c:v>
                </c:pt>
                <c:pt idx="3985" formatCode="0.00E+00">
                  <c:v>8.6100000000000006E-5</c:v>
                </c:pt>
                <c:pt idx="3986" formatCode="0.00E+00">
                  <c:v>8.5799999999999998E-5</c:v>
                </c:pt>
                <c:pt idx="3987" formatCode="0.00E+00">
                  <c:v>8.5099999999999995E-5</c:v>
                </c:pt>
                <c:pt idx="3988" formatCode="0.00E+00">
                  <c:v>8.4400000000000005E-5</c:v>
                </c:pt>
                <c:pt idx="3989" formatCode="0.00E+00">
                  <c:v>8.3800000000000004E-5</c:v>
                </c:pt>
                <c:pt idx="3990" formatCode="0.00E+00">
                  <c:v>8.3399999999999994E-5</c:v>
                </c:pt>
                <c:pt idx="3991" formatCode="0.00E+00">
                  <c:v>8.2999999999999998E-5</c:v>
                </c:pt>
                <c:pt idx="3992" formatCode="0.00E+00">
                  <c:v>8.2299999999999995E-5</c:v>
                </c:pt>
                <c:pt idx="3993" formatCode="0.00E+00">
                  <c:v>8.2000000000000001E-5</c:v>
                </c:pt>
                <c:pt idx="3994" formatCode="0.00E+00">
                  <c:v>8.1299999999999997E-5</c:v>
                </c:pt>
                <c:pt idx="3995" formatCode="0.00E+00">
                  <c:v>8.0599999999999994E-5</c:v>
                </c:pt>
                <c:pt idx="3996" formatCode="0.00E+00">
                  <c:v>8.0199999999999998E-5</c:v>
                </c:pt>
                <c:pt idx="3997" formatCode="0.00E+00">
                  <c:v>7.9800000000000002E-5</c:v>
                </c:pt>
                <c:pt idx="3998" formatCode="0.00E+00">
                  <c:v>7.9200000000000001E-5</c:v>
                </c:pt>
                <c:pt idx="3999" formatCode="0.00E+00">
                  <c:v>7.86E-5</c:v>
                </c:pt>
                <c:pt idx="4000" formatCode="0.00E+00">
                  <c:v>7.8100000000000001E-5</c:v>
                </c:pt>
                <c:pt idx="4001" formatCode="0.00E+00">
                  <c:v>7.75E-5</c:v>
                </c:pt>
                <c:pt idx="4002" formatCode="0.00E+00">
                  <c:v>7.7000000000000001E-5</c:v>
                </c:pt>
                <c:pt idx="4003" formatCode="0.00E+00">
                  <c:v>7.6799999999999997E-5</c:v>
                </c:pt>
                <c:pt idx="4004" formatCode="0.00E+00">
                  <c:v>7.6199999999999995E-5</c:v>
                </c:pt>
                <c:pt idx="4005" formatCode="0.00E+00">
                  <c:v>7.5400000000000003E-5</c:v>
                </c:pt>
                <c:pt idx="4006" formatCode="0.00E+00">
                  <c:v>7.5099999999999996E-5</c:v>
                </c:pt>
                <c:pt idx="4007" formatCode="0.00E+00">
                  <c:v>7.4400000000000006E-5</c:v>
                </c:pt>
                <c:pt idx="4008" formatCode="0.00E+00">
                  <c:v>7.3899999999999994E-5</c:v>
                </c:pt>
                <c:pt idx="4009" formatCode="0.00E+00">
                  <c:v>7.36E-5</c:v>
                </c:pt>
                <c:pt idx="4010" formatCode="0.00E+00">
                  <c:v>7.2899999999999997E-5</c:v>
                </c:pt>
                <c:pt idx="4011" formatCode="0.00E+00">
                  <c:v>7.25E-5</c:v>
                </c:pt>
                <c:pt idx="4012" formatCode="0.00E+00">
                  <c:v>7.1899999999999999E-5</c:v>
                </c:pt>
                <c:pt idx="4013" formatCode="0.00E+00">
                  <c:v>7.1500000000000003E-5</c:v>
                </c:pt>
                <c:pt idx="4014" formatCode="0.00E+00">
                  <c:v>7.1000000000000005E-5</c:v>
                </c:pt>
                <c:pt idx="4015" formatCode="0.00E+00">
                  <c:v>7.0400000000000004E-5</c:v>
                </c:pt>
                <c:pt idx="4016" formatCode="0.00E+00">
                  <c:v>6.9999999999999994E-5</c:v>
                </c:pt>
                <c:pt idx="4017" formatCode="0.00E+00">
                  <c:v>6.97E-5</c:v>
                </c:pt>
                <c:pt idx="4018" formatCode="0.00E+00">
                  <c:v>6.9300000000000004E-5</c:v>
                </c:pt>
                <c:pt idx="4019" formatCode="0.00E+00">
                  <c:v>6.8800000000000005E-5</c:v>
                </c:pt>
                <c:pt idx="4020" formatCode="0.00E+00">
                  <c:v>6.8399999999999996E-5</c:v>
                </c:pt>
                <c:pt idx="4021" formatCode="0.00E+00">
                  <c:v>6.7600000000000003E-5</c:v>
                </c:pt>
                <c:pt idx="4022" formatCode="0.00E+00">
                  <c:v>6.7399999999999998E-5</c:v>
                </c:pt>
                <c:pt idx="4023" formatCode="0.00E+00">
                  <c:v>6.7000000000000002E-5</c:v>
                </c:pt>
                <c:pt idx="4024" formatCode="0.00E+00">
                  <c:v>6.6299999999999999E-5</c:v>
                </c:pt>
                <c:pt idx="4025" formatCode="0.00E+00">
                  <c:v>6.6099999999999994E-5</c:v>
                </c:pt>
                <c:pt idx="4026" formatCode="0.00E+00">
                  <c:v>6.5300000000000002E-5</c:v>
                </c:pt>
                <c:pt idx="4027" formatCode="0.00E+00">
                  <c:v>6.4999999999999994E-5</c:v>
                </c:pt>
                <c:pt idx="4028" formatCode="0.00E+00">
                  <c:v>6.4599999999999998E-5</c:v>
                </c:pt>
                <c:pt idx="4029" formatCode="0.00E+00">
                  <c:v>6.41E-5</c:v>
                </c:pt>
                <c:pt idx="4030" formatCode="0.00E+00">
                  <c:v>6.3800000000000006E-5</c:v>
                </c:pt>
                <c:pt idx="4031" formatCode="0.00E+00">
                  <c:v>6.3299999999999994E-5</c:v>
                </c:pt>
                <c:pt idx="4032" formatCode="0.00E+00">
                  <c:v>6.3E-5</c:v>
                </c:pt>
                <c:pt idx="4033" formatCode="0.00E+00">
                  <c:v>6.2600000000000004E-5</c:v>
                </c:pt>
                <c:pt idx="4034" formatCode="0.00E+00">
                  <c:v>6.2000000000000003E-5</c:v>
                </c:pt>
                <c:pt idx="4035" formatCode="0.00E+00">
                  <c:v>6.1600000000000007E-5</c:v>
                </c:pt>
                <c:pt idx="4036" formatCode="0.00E+00">
                  <c:v>6.1299999999999999E-5</c:v>
                </c:pt>
                <c:pt idx="4037" formatCode="0.00E+00">
                  <c:v>6.0800000000000001E-5</c:v>
                </c:pt>
                <c:pt idx="4038" formatCode="0.00E+00">
                  <c:v>6.0399999999999998E-5</c:v>
                </c:pt>
                <c:pt idx="4039" formatCode="0.00E+00">
                  <c:v>6.0000000000000002E-5</c:v>
                </c:pt>
                <c:pt idx="4040" formatCode="0.00E+00">
                  <c:v>5.9599999999999999E-5</c:v>
                </c:pt>
                <c:pt idx="4041" formatCode="0.00E+00">
                  <c:v>5.9200000000000002E-5</c:v>
                </c:pt>
                <c:pt idx="4042" formatCode="0.00E+00">
                  <c:v>5.8600000000000001E-5</c:v>
                </c:pt>
                <c:pt idx="4043" formatCode="0.00E+00">
                  <c:v>5.8100000000000003E-5</c:v>
                </c:pt>
                <c:pt idx="4044" formatCode="0.00E+00">
                  <c:v>5.7899999999999998E-5</c:v>
                </c:pt>
                <c:pt idx="4045" formatCode="0.00E+00">
                  <c:v>5.7599999999999997E-5</c:v>
                </c:pt>
                <c:pt idx="4046" formatCode="0.00E+00">
                  <c:v>5.7200000000000001E-5</c:v>
                </c:pt>
                <c:pt idx="4047" formatCode="0.00E+00">
                  <c:v>5.6700000000000003E-5</c:v>
                </c:pt>
                <c:pt idx="4048" formatCode="0.00E+00">
                  <c:v>5.6199999999999997E-5</c:v>
                </c:pt>
                <c:pt idx="4049" formatCode="0.00E+00">
                  <c:v>5.5899999999999997E-5</c:v>
                </c:pt>
                <c:pt idx="4050" formatCode="0.00E+00">
                  <c:v>5.5500000000000001E-5</c:v>
                </c:pt>
                <c:pt idx="4051" formatCode="0.00E+00">
                  <c:v>5.52E-5</c:v>
                </c:pt>
                <c:pt idx="4052" formatCode="0.00E+00">
                  <c:v>5.49E-5</c:v>
                </c:pt>
                <c:pt idx="4053" formatCode="0.00E+00">
                  <c:v>5.4400000000000001E-5</c:v>
                </c:pt>
                <c:pt idx="4054" formatCode="0.00E+00">
                  <c:v>5.3999999999999998E-5</c:v>
                </c:pt>
                <c:pt idx="4055" formatCode="0.00E+00">
                  <c:v>5.3600000000000002E-5</c:v>
                </c:pt>
                <c:pt idx="4056" formatCode="0.00E+00">
                  <c:v>5.3100000000000003E-5</c:v>
                </c:pt>
                <c:pt idx="4057" formatCode="0.00E+00">
                  <c:v>5.3000000000000001E-5</c:v>
                </c:pt>
                <c:pt idx="4058" formatCode="0.00E+00">
                  <c:v>5.27E-5</c:v>
                </c:pt>
                <c:pt idx="4059" formatCode="0.00E+00">
                  <c:v>5.1999999999999997E-5</c:v>
                </c:pt>
                <c:pt idx="4060" formatCode="0.00E+00">
                  <c:v>5.1700000000000003E-5</c:v>
                </c:pt>
                <c:pt idx="4061" formatCode="0.00E+00">
                  <c:v>5.13E-5</c:v>
                </c:pt>
                <c:pt idx="4062" formatCode="0.00E+00">
                  <c:v>5.1E-5</c:v>
                </c:pt>
                <c:pt idx="4063" formatCode="0.00E+00">
                  <c:v>5.0500000000000001E-5</c:v>
                </c:pt>
                <c:pt idx="4064" formatCode="0.00E+00">
                  <c:v>5.0399999999999999E-5</c:v>
                </c:pt>
                <c:pt idx="4065" formatCode="0.00E+00">
                  <c:v>4.99E-5</c:v>
                </c:pt>
                <c:pt idx="4066" formatCode="0.00E+00">
                  <c:v>4.9400000000000001E-5</c:v>
                </c:pt>
                <c:pt idx="4067" formatCode="0.00E+00">
                  <c:v>4.9200000000000003E-5</c:v>
                </c:pt>
                <c:pt idx="4068" formatCode="0.00E+00">
                  <c:v>4.8900000000000003E-5</c:v>
                </c:pt>
                <c:pt idx="4069" formatCode="0.00E+00">
                  <c:v>4.88E-5</c:v>
                </c:pt>
                <c:pt idx="4070" formatCode="0.00E+00">
                  <c:v>4.8199999999999999E-5</c:v>
                </c:pt>
                <c:pt idx="4071" formatCode="0.00E+00">
                  <c:v>4.8000000000000001E-5</c:v>
                </c:pt>
                <c:pt idx="4072" formatCode="0.00E+00">
                  <c:v>4.7599999999999998E-5</c:v>
                </c:pt>
                <c:pt idx="4073" formatCode="0.00E+00">
                  <c:v>4.7299999999999998E-5</c:v>
                </c:pt>
                <c:pt idx="4074" formatCode="0.00E+00">
                  <c:v>4.71E-5</c:v>
                </c:pt>
                <c:pt idx="4075" formatCode="0.00E+00">
                  <c:v>4.6400000000000003E-5</c:v>
                </c:pt>
                <c:pt idx="4076" formatCode="0.00E+00">
                  <c:v>4.6199999999999998E-5</c:v>
                </c:pt>
                <c:pt idx="4077" formatCode="0.00E+00">
                  <c:v>4.5599999999999997E-5</c:v>
                </c:pt>
                <c:pt idx="4078" formatCode="0.00E+00">
                  <c:v>4.5500000000000001E-5</c:v>
                </c:pt>
                <c:pt idx="4079" formatCode="0.00E+00">
                  <c:v>4.5599999999999997E-5</c:v>
                </c:pt>
                <c:pt idx="4080" formatCode="0.00E+00">
                  <c:v>4.49E-5</c:v>
                </c:pt>
                <c:pt idx="4081" formatCode="0.00E+00">
                  <c:v>4.46E-5</c:v>
                </c:pt>
                <c:pt idx="4082" formatCode="0.00E+00">
                  <c:v>4.4400000000000002E-5</c:v>
                </c:pt>
                <c:pt idx="4083" formatCode="0.00E+00">
                  <c:v>4.3999999999999999E-5</c:v>
                </c:pt>
                <c:pt idx="4084" formatCode="0.00E+00">
                  <c:v>4.3699999999999998E-5</c:v>
                </c:pt>
                <c:pt idx="4085" formatCode="0.00E+00">
                  <c:v>4.3399999999999998E-5</c:v>
                </c:pt>
                <c:pt idx="4086" formatCode="0.00E+00">
                  <c:v>4.32E-5</c:v>
                </c:pt>
                <c:pt idx="4087" formatCode="0.00E+00">
                  <c:v>4.2700000000000001E-5</c:v>
                </c:pt>
                <c:pt idx="4088" formatCode="0.00E+00">
                  <c:v>4.2299999999999998E-5</c:v>
                </c:pt>
                <c:pt idx="4089" formatCode="0.00E+00">
                  <c:v>4.2299999999999998E-5</c:v>
                </c:pt>
                <c:pt idx="4090" formatCode="0.00E+00">
                  <c:v>4.1900000000000002E-5</c:v>
                </c:pt>
                <c:pt idx="4091" formatCode="0.00E+00">
                  <c:v>4.1300000000000001E-5</c:v>
                </c:pt>
                <c:pt idx="4092" formatCode="0.00E+00">
                  <c:v>4.1199999999999999E-5</c:v>
                </c:pt>
                <c:pt idx="4093" formatCode="0.00E+00">
                  <c:v>4.1100000000000003E-5</c:v>
                </c:pt>
                <c:pt idx="4094" formatCode="0.00E+00">
                  <c:v>4.0599999999999998E-5</c:v>
                </c:pt>
                <c:pt idx="4095" formatCode="0.00E+00">
                  <c:v>4.0399999999999999E-5</c:v>
                </c:pt>
                <c:pt idx="4096" formatCode="0.00E+00">
                  <c:v>3.9900000000000001E-5</c:v>
                </c:pt>
                <c:pt idx="4097" formatCode="0.00E+00">
                  <c:v>3.9700000000000003E-5</c:v>
                </c:pt>
                <c:pt idx="4098" formatCode="0.00E+00">
                  <c:v>3.96E-5</c:v>
                </c:pt>
                <c:pt idx="4099" formatCode="0.00E+00">
                  <c:v>3.9100000000000002E-5</c:v>
                </c:pt>
                <c:pt idx="4100" formatCode="0.00E+00">
                  <c:v>3.8899999999999997E-5</c:v>
                </c:pt>
                <c:pt idx="4101" formatCode="0.00E+00">
                  <c:v>3.8899999999999997E-5</c:v>
                </c:pt>
                <c:pt idx="4102" formatCode="0.00E+00">
                  <c:v>3.8300000000000003E-5</c:v>
                </c:pt>
                <c:pt idx="4103" formatCode="0.00E+00">
                  <c:v>3.79E-5</c:v>
                </c:pt>
                <c:pt idx="4104" formatCode="0.00E+00">
                  <c:v>3.79E-5</c:v>
                </c:pt>
                <c:pt idx="4105" formatCode="0.00E+00">
                  <c:v>3.7599999999999999E-5</c:v>
                </c:pt>
                <c:pt idx="4106" formatCode="0.00E+00">
                  <c:v>3.7400000000000001E-5</c:v>
                </c:pt>
                <c:pt idx="4107" formatCode="0.00E+00">
                  <c:v>3.7200000000000003E-5</c:v>
                </c:pt>
                <c:pt idx="4108" formatCode="0.00E+00">
                  <c:v>3.7100000000000001E-5</c:v>
                </c:pt>
                <c:pt idx="4109" formatCode="0.00E+00">
                  <c:v>3.68E-5</c:v>
                </c:pt>
                <c:pt idx="4110" formatCode="0.00E+00">
                  <c:v>3.6300000000000001E-5</c:v>
                </c:pt>
                <c:pt idx="4111" formatCode="0.00E+00">
                  <c:v>3.6100000000000003E-5</c:v>
                </c:pt>
                <c:pt idx="4112" formatCode="0.00E+00">
                  <c:v>3.5800000000000003E-5</c:v>
                </c:pt>
                <c:pt idx="4113" formatCode="0.00E+00">
                  <c:v>3.5500000000000002E-5</c:v>
                </c:pt>
                <c:pt idx="4114" formatCode="0.00E+00">
                  <c:v>3.5299999999999997E-5</c:v>
                </c:pt>
                <c:pt idx="4115" formatCode="0.00E+00">
                  <c:v>3.4900000000000001E-5</c:v>
                </c:pt>
                <c:pt idx="4116" formatCode="0.00E+00">
                  <c:v>3.4900000000000001E-5</c:v>
                </c:pt>
                <c:pt idx="4117" formatCode="0.00E+00">
                  <c:v>3.4600000000000001E-5</c:v>
                </c:pt>
                <c:pt idx="4118" formatCode="0.00E+00">
                  <c:v>3.43E-5</c:v>
                </c:pt>
                <c:pt idx="4119" formatCode="0.00E+00">
                  <c:v>3.4199999999999998E-5</c:v>
                </c:pt>
                <c:pt idx="4120" formatCode="0.00E+00">
                  <c:v>3.3599999999999997E-5</c:v>
                </c:pt>
                <c:pt idx="4121" formatCode="0.00E+00">
                  <c:v>3.3500000000000001E-5</c:v>
                </c:pt>
                <c:pt idx="4122" formatCode="0.00E+00">
                  <c:v>3.3399999999999999E-5</c:v>
                </c:pt>
                <c:pt idx="4123" formatCode="0.00E+00">
                  <c:v>3.3000000000000003E-5</c:v>
                </c:pt>
                <c:pt idx="4124" formatCode="0.00E+00">
                  <c:v>3.2799999999999998E-5</c:v>
                </c:pt>
                <c:pt idx="4125" formatCode="0.00E+00">
                  <c:v>3.2700000000000002E-5</c:v>
                </c:pt>
                <c:pt idx="4126" formatCode="0.00E+00">
                  <c:v>3.2400000000000001E-5</c:v>
                </c:pt>
                <c:pt idx="4127" formatCode="0.00E+00">
                  <c:v>3.2199999999999997E-5</c:v>
                </c:pt>
                <c:pt idx="4128" formatCode="0.00E+00">
                  <c:v>3.1900000000000003E-5</c:v>
                </c:pt>
                <c:pt idx="4129" formatCode="0.00E+00">
                  <c:v>3.1600000000000002E-5</c:v>
                </c:pt>
                <c:pt idx="4130" formatCode="0.00E+00">
                  <c:v>3.1399999999999998E-5</c:v>
                </c:pt>
                <c:pt idx="4131" formatCode="0.00E+00">
                  <c:v>3.1199999999999999E-5</c:v>
                </c:pt>
                <c:pt idx="4132" formatCode="0.00E+00">
                  <c:v>3.1099999999999997E-5</c:v>
                </c:pt>
                <c:pt idx="4133" formatCode="0.00E+00">
                  <c:v>3.0899999999999999E-5</c:v>
                </c:pt>
                <c:pt idx="4134" formatCode="0.00E+00">
                  <c:v>3.04E-5</c:v>
                </c:pt>
                <c:pt idx="4135" formatCode="0.00E+00">
                  <c:v>3.0300000000000001E-5</c:v>
                </c:pt>
                <c:pt idx="4136" formatCode="0.00E+00">
                  <c:v>3.0199999999999999E-5</c:v>
                </c:pt>
                <c:pt idx="4137" formatCode="0.00E+00">
                  <c:v>2.9899999999999998E-5</c:v>
                </c:pt>
                <c:pt idx="4138" formatCode="0.00E+00">
                  <c:v>2.9799999999999999E-5</c:v>
                </c:pt>
                <c:pt idx="4139" formatCode="0.00E+00">
                  <c:v>2.94E-5</c:v>
                </c:pt>
                <c:pt idx="4140" formatCode="0.00E+00">
                  <c:v>2.9099999999999999E-5</c:v>
                </c:pt>
                <c:pt idx="4141" formatCode="0.00E+00">
                  <c:v>2.8799999999999999E-5</c:v>
                </c:pt>
                <c:pt idx="4142" formatCode="0.00E+00">
                  <c:v>2.8600000000000001E-5</c:v>
                </c:pt>
                <c:pt idx="4143" formatCode="0.00E+00">
                  <c:v>2.8500000000000002E-5</c:v>
                </c:pt>
                <c:pt idx="4144" formatCode="0.00E+00">
                  <c:v>2.8399999999999999E-5</c:v>
                </c:pt>
                <c:pt idx="4145" formatCode="0.00E+00">
                  <c:v>2.83E-5</c:v>
                </c:pt>
                <c:pt idx="4146" formatCode="0.00E+00">
                  <c:v>2.8E-5</c:v>
                </c:pt>
                <c:pt idx="4147" formatCode="0.00E+00">
                  <c:v>2.7699999999999999E-5</c:v>
                </c:pt>
                <c:pt idx="4148" formatCode="0.00E+00">
                  <c:v>2.7699999999999999E-5</c:v>
                </c:pt>
                <c:pt idx="4149" formatCode="0.00E+00">
                  <c:v>2.73E-5</c:v>
                </c:pt>
                <c:pt idx="4150" formatCode="0.00E+00">
                  <c:v>2.69E-5</c:v>
                </c:pt>
                <c:pt idx="4151" formatCode="0.00E+00">
                  <c:v>2.6999999999999999E-5</c:v>
                </c:pt>
                <c:pt idx="4152" formatCode="0.00E+00">
                  <c:v>2.6800000000000001E-5</c:v>
                </c:pt>
                <c:pt idx="4153" formatCode="0.00E+00">
                  <c:v>2.6400000000000001E-5</c:v>
                </c:pt>
                <c:pt idx="4154" formatCode="0.00E+00">
                  <c:v>2.62E-5</c:v>
                </c:pt>
                <c:pt idx="4155" formatCode="0.00E+00">
                  <c:v>2.6100000000000001E-5</c:v>
                </c:pt>
                <c:pt idx="4156" formatCode="0.00E+00">
                  <c:v>2.5899999999999999E-5</c:v>
                </c:pt>
                <c:pt idx="4157" formatCode="0.00E+00">
                  <c:v>2.5700000000000001E-5</c:v>
                </c:pt>
                <c:pt idx="4158" formatCode="0.00E+00">
                  <c:v>2.55E-5</c:v>
                </c:pt>
                <c:pt idx="4159" formatCode="0.00E+00">
                  <c:v>2.55E-5</c:v>
                </c:pt>
                <c:pt idx="4160" formatCode="0.00E+00">
                  <c:v>2.5299999999999998E-5</c:v>
                </c:pt>
                <c:pt idx="4161" formatCode="0.00E+00">
                  <c:v>2.5299999999999998E-5</c:v>
                </c:pt>
                <c:pt idx="4162" formatCode="0.00E+00">
                  <c:v>2.48E-5</c:v>
                </c:pt>
                <c:pt idx="4163" formatCode="0.00E+00">
                  <c:v>2.4600000000000002E-5</c:v>
                </c:pt>
                <c:pt idx="4164" formatCode="0.00E+00">
                  <c:v>2.4600000000000002E-5</c:v>
                </c:pt>
                <c:pt idx="4165" formatCode="0.00E+00">
                  <c:v>2.4300000000000001E-5</c:v>
                </c:pt>
                <c:pt idx="4166" formatCode="0.00E+00">
                  <c:v>2.4000000000000001E-5</c:v>
                </c:pt>
                <c:pt idx="4167" formatCode="0.00E+00">
                  <c:v>2.3799999999999999E-5</c:v>
                </c:pt>
                <c:pt idx="4168" formatCode="0.00E+00">
                  <c:v>2.3499999999999999E-5</c:v>
                </c:pt>
                <c:pt idx="4169" formatCode="0.00E+00">
                  <c:v>2.34E-5</c:v>
                </c:pt>
                <c:pt idx="4170" formatCode="0.00E+00">
                  <c:v>2.3200000000000001E-5</c:v>
                </c:pt>
                <c:pt idx="4171" formatCode="0.00E+00">
                  <c:v>2.3099999999999999E-5</c:v>
                </c:pt>
                <c:pt idx="4172" formatCode="0.00E+00">
                  <c:v>2.2900000000000001E-5</c:v>
                </c:pt>
                <c:pt idx="4173" formatCode="0.00E+00">
                  <c:v>2.2900000000000001E-5</c:v>
                </c:pt>
                <c:pt idx="4174" formatCode="0.00E+00">
                  <c:v>2.27E-5</c:v>
                </c:pt>
                <c:pt idx="4175" formatCode="0.00E+00">
                  <c:v>2.23E-5</c:v>
                </c:pt>
                <c:pt idx="4176" formatCode="0.00E+00">
                  <c:v>2.23E-5</c:v>
                </c:pt>
                <c:pt idx="4177" formatCode="0.00E+00">
                  <c:v>2.23E-5</c:v>
                </c:pt>
                <c:pt idx="4178" formatCode="0.00E+00">
                  <c:v>2.19E-5</c:v>
                </c:pt>
                <c:pt idx="4179" formatCode="0.00E+00">
                  <c:v>2.1800000000000001E-5</c:v>
                </c:pt>
                <c:pt idx="4180" formatCode="0.00E+00">
                  <c:v>2.16E-5</c:v>
                </c:pt>
                <c:pt idx="4181" formatCode="0.00E+00">
                  <c:v>2.1699999999999999E-5</c:v>
                </c:pt>
                <c:pt idx="4182" formatCode="0.00E+00">
                  <c:v>2.1299999999999999E-5</c:v>
                </c:pt>
                <c:pt idx="4183" formatCode="0.00E+00">
                  <c:v>2.12E-5</c:v>
                </c:pt>
                <c:pt idx="4184" formatCode="0.00E+00">
                  <c:v>2.12E-5</c:v>
                </c:pt>
                <c:pt idx="4185" formatCode="0.00E+00">
                  <c:v>2.0800000000000001E-5</c:v>
                </c:pt>
                <c:pt idx="4186" formatCode="0.00E+00">
                  <c:v>2.0699999999999998E-5</c:v>
                </c:pt>
                <c:pt idx="4187" formatCode="0.00E+00">
                  <c:v>2.05E-5</c:v>
                </c:pt>
                <c:pt idx="4188" formatCode="0.00E+00">
                  <c:v>2.0400000000000001E-5</c:v>
                </c:pt>
                <c:pt idx="4189" formatCode="0.00E+00">
                  <c:v>2.0299999999999999E-5</c:v>
                </c:pt>
                <c:pt idx="4190" formatCode="0.00E+00">
                  <c:v>2.0100000000000001E-5</c:v>
                </c:pt>
                <c:pt idx="4191" formatCode="0.00E+00">
                  <c:v>2.0000000000000002E-5</c:v>
                </c:pt>
                <c:pt idx="4192" formatCode="0.00E+00">
                  <c:v>1.9700000000000001E-5</c:v>
                </c:pt>
                <c:pt idx="4193" formatCode="0.00E+00">
                  <c:v>1.9599999999999999E-5</c:v>
                </c:pt>
                <c:pt idx="4194" formatCode="0.00E+00">
                  <c:v>1.95E-5</c:v>
                </c:pt>
                <c:pt idx="4195" formatCode="0.00E+00">
                  <c:v>1.9199999999999999E-5</c:v>
                </c:pt>
                <c:pt idx="4196" formatCode="0.00E+00">
                  <c:v>1.9000000000000001E-5</c:v>
                </c:pt>
                <c:pt idx="4197" formatCode="0.00E+00">
                  <c:v>1.91E-5</c:v>
                </c:pt>
                <c:pt idx="4198" formatCode="0.00E+00">
                  <c:v>1.8899999999999999E-5</c:v>
                </c:pt>
                <c:pt idx="4199" formatCode="0.00E+00">
                  <c:v>1.8700000000000001E-5</c:v>
                </c:pt>
                <c:pt idx="4200" formatCode="0.00E+00">
                  <c:v>1.8600000000000001E-5</c:v>
                </c:pt>
                <c:pt idx="4201" formatCode="0.00E+00">
                  <c:v>1.8600000000000001E-5</c:v>
                </c:pt>
                <c:pt idx="4202" formatCode="0.00E+00">
                  <c:v>1.84E-5</c:v>
                </c:pt>
                <c:pt idx="4203" formatCode="0.00E+00">
                  <c:v>1.8E-5</c:v>
                </c:pt>
                <c:pt idx="4204" formatCode="0.00E+00">
                  <c:v>1.8199999999999999E-5</c:v>
                </c:pt>
                <c:pt idx="4205" formatCode="0.00E+00">
                  <c:v>1.8099999999999999E-5</c:v>
                </c:pt>
                <c:pt idx="4206" formatCode="0.00E+00">
                  <c:v>1.7600000000000001E-5</c:v>
                </c:pt>
                <c:pt idx="4207" formatCode="0.00E+00">
                  <c:v>1.77E-5</c:v>
                </c:pt>
                <c:pt idx="4208" formatCode="0.00E+00">
                  <c:v>1.7600000000000001E-5</c:v>
                </c:pt>
                <c:pt idx="4209" formatCode="0.00E+00">
                  <c:v>1.7399999999999999E-5</c:v>
                </c:pt>
                <c:pt idx="4210" formatCode="0.00E+00">
                  <c:v>1.7200000000000001E-5</c:v>
                </c:pt>
                <c:pt idx="4211" formatCode="0.00E+00">
                  <c:v>1.7099999999999999E-5</c:v>
                </c:pt>
                <c:pt idx="4212" formatCode="0.00E+00">
                  <c:v>1.7E-5</c:v>
                </c:pt>
                <c:pt idx="4213" formatCode="0.00E+00">
                  <c:v>1.6699999999999999E-5</c:v>
                </c:pt>
                <c:pt idx="4214" formatCode="0.00E+00">
                  <c:v>1.6699999999999999E-5</c:v>
                </c:pt>
                <c:pt idx="4215" formatCode="0.00E+00">
                  <c:v>1.6500000000000001E-5</c:v>
                </c:pt>
                <c:pt idx="4216" formatCode="0.00E+00">
                  <c:v>1.6399999999999999E-5</c:v>
                </c:pt>
                <c:pt idx="4217" formatCode="0.00E+00">
                  <c:v>1.6200000000000001E-5</c:v>
                </c:pt>
                <c:pt idx="4218" formatCode="0.00E+00">
                  <c:v>1.6200000000000001E-5</c:v>
                </c:pt>
                <c:pt idx="4219" formatCode="0.00E+00">
                  <c:v>1.63E-5</c:v>
                </c:pt>
                <c:pt idx="4220" formatCode="0.00E+00">
                  <c:v>1.5999999999999999E-5</c:v>
                </c:pt>
                <c:pt idx="4221" formatCode="0.00E+00">
                  <c:v>1.5999999999999999E-5</c:v>
                </c:pt>
                <c:pt idx="4222" formatCode="0.00E+00">
                  <c:v>1.5800000000000001E-5</c:v>
                </c:pt>
                <c:pt idx="4223" formatCode="0.00E+00">
                  <c:v>1.56E-5</c:v>
                </c:pt>
                <c:pt idx="4224" formatCode="0.00E+00">
                  <c:v>1.56E-5</c:v>
                </c:pt>
                <c:pt idx="4225" formatCode="0.00E+00">
                  <c:v>1.5299999999999999E-5</c:v>
                </c:pt>
                <c:pt idx="4226" formatCode="0.00E+00">
                  <c:v>1.5299999999999999E-5</c:v>
                </c:pt>
                <c:pt idx="4227" formatCode="0.00E+00">
                  <c:v>1.5299999999999999E-5</c:v>
                </c:pt>
                <c:pt idx="4228" formatCode="0.00E+00">
                  <c:v>1.5099999999999999E-5</c:v>
                </c:pt>
                <c:pt idx="4229" formatCode="0.00E+00">
                  <c:v>1.5E-5</c:v>
                </c:pt>
                <c:pt idx="4230" formatCode="0.00E+00">
                  <c:v>1.4800000000000001E-5</c:v>
                </c:pt>
                <c:pt idx="4231" formatCode="0.00E+00">
                  <c:v>1.4600000000000001E-5</c:v>
                </c:pt>
                <c:pt idx="4232" formatCode="0.00E+00">
                  <c:v>1.43E-5</c:v>
                </c:pt>
                <c:pt idx="4233" formatCode="0.00E+00">
                  <c:v>1.4399999999999999E-5</c:v>
                </c:pt>
                <c:pt idx="4234" formatCode="0.00E+00">
                  <c:v>1.4399999999999999E-5</c:v>
                </c:pt>
                <c:pt idx="4235" formatCode="0.00E+00">
                  <c:v>1.42E-5</c:v>
                </c:pt>
                <c:pt idx="4236" formatCode="0.00E+00">
                  <c:v>1.42E-5</c:v>
                </c:pt>
                <c:pt idx="4237" formatCode="0.00E+00">
                  <c:v>1.38E-5</c:v>
                </c:pt>
                <c:pt idx="4238" formatCode="0.00E+00">
                  <c:v>1.38E-5</c:v>
                </c:pt>
                <c:pt idx="4239" formatCode="0.00E+00">
                  <c:v>1.38E-5</c:v>
                </c:pt>
                <c:pt idx="4240" formatCode="0.00E+00">
                  <c:v>1.3699999999999999E-5</c:v>
                </c:pt>
                <c:pt idx="4241" formatCode="0.00E+00">
                  <c:v>1.36E-5</c:v>
                </c:pt>
                <c:pt idx="4242" formatCode="0.00E+00">
                  <c:v>1.3499999999999999E-5</c:v>
                </c:pt>
                <c:pt idx="4243" formatCode="0.00E+00">
                  <c:v>1.34E-5</c:v>
                </c:pt>
                <c:pt idx="4244" formatCode="0.00E+00">
                  <c:v>1.34E-5</c:v>
                </c:pt>
                <c:pt idx="4245" formatCode="0.00E+00">
                  <c:v>1.3200000000000001E-5</c:v>
                </c:pt>
                <c:pt idx="4246" formatCode="0.00E+00">
                  <c:v>1.2999999999999999E-5</c:v>
                </c:pt>
                <c:pt idx="4247" formatCode="0.00E+00">
                  <c:v>1.33E-5</c:v>
                </c:pt>
                <c:pt idx="4248" formatCode="0.00E+00">
                  <c:v>1.29E-5</c:v>
                </c:pt>
                <c:pt idx="4249" formatCode="0.00E+00">
                  <c:v>1.27E-5</c:v>
                </c:pt>
                <c:pt idx="4250" formatCode="0.00E+00">
                  <c:v>1.29E-5</c:v>
                </c:pt>
                <c:pt idx="4251" formatCode="0.00E+00">
                  <c:v>1.2500000000000001E-5</c:v>
                </c:pt>
                <c:pt idx="4252" formatCode="0.00E+00">
                  <c:v>1.2300000000000001E-5</c:v>
                </c:pt>
                <c:pt idx="4253" formatCode="0.00E+00">
                  <c:v>1.22E-5</c:v>
                </c:pt>
                <c:pt idx="4254" formatCode="0.00E+00">
                  <c:v>1.2E-5</c:v>
                </c:pt>
                <c:pt idx="4255" formatCode="0.00E+00">
                  <c:v>1.2099999999999999E-5</c:v>
                </c:pt>
                <c:pt idx="4256" formatCode="0.00E+00">
                  <c:v>1.2099999999999999E-5</c:v>
                </c:pt>
                <c:pt idx="4257" formatCode="0.00E+00">
                  <c:v>1.19E-5</c:v>
                </c:pt>
                <c:pt idx="4258" formatCode="0.00E+00">
                  <c:v>1.2E-5</c:v>
                </c:pt>
                <c:pt idx="4259" formatCode="0.00E+00">
                  <c:v>1.19E-5</c:v>
                </c:pt>
                <c:pt idx="4260" formatCode="0.00E+00">
                  <c:v>1.15E-5</c:v>
                </c:pt>
                <c:pt idx="4261" formatCode="0.00E+00">
                  <c:v>1.15E-5</c:v>
                </c:pt>
                <c:pt idx="4262" formatCode="0.00E+00">
                  <c:v>1.1399999999999999E-5</c:v>
                </c:pt>
                <c:pt idx="4263" formatCode="0.00E+00">
                  <c:v>1.15E-5</c:v>
                </c:pt>
                <c:pt idx="4264" formatCode="0.00E+00">
                  <c:v>1.13E-5</c:v>
                </c:pt>
                <c:pt idx="4265" formatCode="0.00E+00">
                  <c:v>1.1199999999999999E-5</c:v>
                </c:pt>
                <c:pt idx="4266" formatCode="0.00E+00">
                  <c:v>1.1199999999999999E-5</c:v>
                </c:pt>
                <c:pt idx="4267" formatCode="0.00E+00">
                  <c:v>1.08E-5</c:v>
                </c:pt>
                <c:pt idx="4268" formatCode="0.00E+00">
                  <c:v>1.11E-5</c:v>
                </c:pt>
                <c:pt idx="4269" formatCode="0.00E+00">
                  <c:v>1.1E-5</c:v>
                </c:pt>
                <c:pt idx="4270" formatCode="0.00E+00">
                  <c:v>1.08E-5</c:v>
                </c:pt>
                <c:pt idx="4271" formatCode="0.00E+00">
                  <c:v>1.1E-5</c:v>
                </c:pt>
                <c:pt idx="4272" formatCode="0.00E+00">
                  <c:v>1.0699999999999999E-5</c:v>
                </c:pt>
                <c:pt idx="4273" formatCode="0.00E+00">
                  <c:v>1.06E-5</c:v>
                </c:pt>
                <c:pt idx="4274" formatCode="0.00E+00">
                  <c:v>1.0200000000000001E-5</c:v>
                </c:pt>
                <c:pt idx="4275" formatCode="0.00E+00">
                  <c:v>1.04E-5</c:v>
                </c:pt>
                <c:pt idx="4276" formatCode="0.00E+00">
                  <c:v>1.06E-5</c:v>
                </c:pt>
                <c:pt idx="4277" formatCode="0.00E+00">
                  <c:v>1.01E-5</c:v>
                </c:pt>
                <c:pt idx="4278" formatCode="0.00E+00">
                  <c:v>1.0200000000000001E-5</c:v>
                </c:pt>
                <c:pt idx="4279" formatCode="0.00E+00">
                  <c:v>1.03E-5</c:v>
                </c:pt>
                <c:pt idx="4280" formatCode="0.00E+00">
                  <c:v>9.8700000000000004E-6</c:v>
                </c:pt>
                <c:pt idx="4281" formatCode="0.00E+00">
                  <c:v>9.8099999999999992E-6</c:v>
                </c:pt>
                <c:pt idx="4282" formatCode="0.00E+00">
                  <c:v>9.9699999999999994E-6</c:v>
                </c:pt>
                <c:pt idx="4283" formatCode="0.00E+00">
                  <c:v>9.7599999999999997E-6</c:v>
                </c:pt>
                <c:pt idx="4284" formatCode="0.00E+00">
                  <c:v>9.55E-6</c:v>
                </c:pt>
                <c:pt idx="4285" formatCode="0.00E+00">
                  <c:v>9.6900000000000004E-6</c:v>
                </c:pt>
                <c:pt idx="4286" formatCode="0.00E+00">
                  <c:v>9.4299999999999995E-6</c:v>
                </c:pt>
                <c:pt idx="4287" formatCode="0.00E+00">
                  <c:v>9.3899999999999999E-6</c:v>
                </c:pt>
                <c:pt idx="4288" formatCode="0.00E+00">
                  <c:v>9.5999999999999996E-6</c:v>
                </c:pt>
                <c:pt idx="4289" formatCode="0.00E+00">
                  <c:v>9.2699999999999993E-6</c:v>
                </c:pt>
                <c:pt idx="4290" formatCode="0.00E+00">
                  <c:v>9.3700000000000001E-6</c:v>
                </c:pt>
                <c:pt idx="4291" formatCode="0.00E+00">
                  <c:v>9.3500000000000003E-6</c:v>
                </c:pt>
                <c:pt idx="4292" formatCode="0.00E+00">
                  <c:v>8.9700000000000005E-6</c:v>
                </c:pt>
                <c:pt idx="4293" formatCode="0.00E+00">
                  <c:v>9.0499999999999997E-6</c:v>
                </c:pt>
                <c:pt idx="4294" formatCode="0.00E+00">
                  <c:v>8.9199999999999993E-6</c:v>
                </c:pt>
                <c:pt idx="4295" formatCode="0.00E+00">
                  <c:v>8.8400000000000001E-6</c:v>
                </c:pt>
                <c:pt idx="4296" formatCode="0.00E+00">
                  <c:v>8.85E-6</c:v>
                </c:pt>
                <c:pt idx="4297" formatCode="0.00E+00">
                  <c:v>8.6999999999999997E-6</c:v>
                </c:pt>
                <c:pt idx="4298" formatCode="0.00E+00">
                  <c:v>8.8200000000000003E-6</c:v>
                </c:pt>
                <c:pt idx="4299" formatCode="0.00E+00">
                  <c:v>8.7399999999999993E-6</c:v>
                </c:pt>
                <c:pt idx="4300" formatCode="0.00E+00">
                  <c:v>8.5299999999999996E-6</c:v>
                </c:pt>
                <c:pt idx="4301" formatCode="0.00E+00">
                  <c:v>8.5199999999999997E-6</c:v>
                </c:pt>
                <c:pt idx="4302" formatCode="0.00E+00">
                  <c:v>8.6100000000000006E-6</c:v>
                </c:pt>
                <c:pt idx="4303" formatCode="0.00E+00">
                  <c:v>8.5599999999999994E-6</c:v>
                </c:pt>
                <c:pt idx="4304" formatCode="0.00E+00">
                  <c:v>8.2900000000000002E-6</c:v>
                </c:pt>
                <c:pt idx="4305" formatCode="0.00E+00">
                  <c:v>8.2400000000000007E-6</c:v>
                </c:pt>
                <c:pt idx="4306" formatCode="0.00E+00">
                  <c:v>8.2199999999999992E-6</c:v>
                </c:pt>
                <c:pt idx="4307" formatCode="0.00E+00">
                  <c:v>7.7100000000000007E-6</c:v>
                </c:pt>
                <c:pt idx="4308" formatCode="0.00E+00">
                  <c:v>7.9100000000000005E-6</c:v>
                </c:pt>
                <c:pt idx="4309" formatCode="0.00E+00">
                  <c:v>7.9799999999999998E-6</c:v>
                </c:pt>
                <c:pt idx="4310" formatCode="0.00E+00">
                  <c:v>7.7400000000000004E-6</c:v>
                </c:pt>
                <c:pt idx="4311" formatCode="0.00E+00">
                  <c:v>7.9100000000000005E-6</c:v>
                </c:pt>
                <c:pt idx="4312" formatCode="0.00E+00">
                  <c:v>7.8199999999999997E-6</c:v>
                </c:pt>
                <c:pt idx="4313" formatCode="0.00E+00">
                  <c:v>7.7700000000000001E-6</c:v>
                </c:pt>
                <c:pt idx="4314" formatCode="0.00E+00">
                  <c:v>7.9100000000000005E-6</c:v>
                </c:pt>
                <c:pt idx="4315" formatCode="0.00E+00">
                  <c:v>7.7200000000000006E-6</c:v>
                </c:pt>
                <c:pt idx="4316" formatCode="0.00E+00">
                  <c:v>7.5399999999999998E-6</c:v>
                </c:pt>
                <c:pt idx="4317" formatCode="0.00E+00">
                  <c:v>7.5599999999999996E-6</c:v>
                </c:pt>
                <c:pt idx="4318" formatCode="0.00E+00">
                  <c:v>7.4000000000000003E-6</c:v>
                </c:pt>
                <c:pt idx="4319" formatCode="0.00E+00">
                  <c:v>7.2200000000000003E-6</c:v>
                </c:pt>
                <c:pt idx="4320" formatCode="0.00E+00">
                  <c:v>7.2300000000000002E-6</c:v>
                </c:pt>
                <c:pt idx="4321" formatCode="0.00E+00">
                  <c:v>7.1899999999999998E-6</c:v>
                </c:pt>
                <c:pt idx="4322" formatCode="0.00E+00">
                  <c:v>7.3000000000000004E-6</c:v>
                </c:pt>
                <c:pt idx="4323" formatCode="0.00E+00">
                  <c:v>7.3100000000000003E-6</c:v>
                </c:pt>
                <c:pt idx="4324" formatCode="0.00E+00">
                  <c:v>7.1099999999999997E-6</c:v>
                </c:pt>
                <c:pt idx="4325" formatCode="0.00E+00">
                  <c:v>7.0999999999999998E-6</c:v>
                </c:pt>
                <c:pt idx="4326" formatCode="0.00E+00">
                  <c:v>7.0199999999999997E-6</c:v>
                </c:pt>
                <c:pt idx="4327" formatCode="0.00E+00">
                  <c:v>6.9999999999999999E-6</c:v>
                </c:pt>
                <c:pt idx="4328" formatCode="0.00E+00">
                  <c:v>6.8399999999999997E-6</c:v>
                </c:pt>
                <c:pt idx="4329" formatCode="0.00E+00">
                  <c:v>6.7100000000000001E-6</c:v>
                </c:pt>
                <c:pt idx="4330" formatCode="0.00E+00">
                  <c:v>6.7800000000000003E-6</c:v>
                </c:pt>
                <c:pt idx="4331" formatCode="0.00E+00">
                  <c:v>6.7000000000000002E-6</c:v>
                </c:pt>
                <c:pt idx="4332" formatCode="0.00E+00">
                  <c:v>6.8199999999999999E-6</c:v>
                </c:pt>
                <c:pt idx="4333" formatCode="0.00E+00">
                  <c:v>6.7399999999999998E-6</c:v>
                </c:pt>
                <c:pt idx="4334" formatCode="0.00E+00">
                  <c:v>6.5699999999999998E-6</c:v>
                </c:pt>
                <c:pt idx="4335" formatCode="0.00E+00">
                  <c:v>6.63E-6</c:v>
                </c:pt>
                <c:pt idx="4336" formatCode="0.00E+00">
                  <c:v>6.6499999999999999E-6</c:v>
                </c:pt>
                <c:pt idx="4337" formatCode="0.00E+00">
                  <c:v>6.4999999999999996E-6</c:v>
                </c:pt>
                <c:pt idx="4338" formatCode="0.00E+00">
                  <c:v>6.4099999999999996E-6</c:v>
                </c:pt>
                <c:pt idx="4339" formatCode="0.00E+00">
                  <c:v>6.5100000000000004E-6</c:v>
                </c:pt>
                <c:pt idx="4340" formatCode="0.00E+00">
                  <c:v>6.3400000000000003E-6</c:v>
                </c:pt>
                <c:pt idx="4341" formatCode="0.00E+00">
                  <c:v>6.2899999999999999E-6</c:v>
                </c:pt>
                <c:pt idx="4342" formatCode="0.00E+00">
                  <c:v>6.1800000000000001E-6</c:v>
                </c:pt>
                <c:pt idx="4343" formatCode="0.00E+00">
                  <c:v>6.1E-6</c:v>
                </c:pt>
                <c:pt idx="4344" formatCode="0.00E+00">
                  <c:v>6.1299999999999998E-6</c:v>
                </c:pt>
                <c:pt idx="4345" formatCode="0.00E+00">
                  <c:v>6.1700000000000002E-6</c:v>
                </c:pt>
                <c:pt idx="4346" formatCode="0.00E+00">
                  <c:v>6.1800000000000001E-6</c:v>
                </c:pt>
                <c:pt idx="4347" formatCode="0.00E+00">
                  <c:v>5.9800000000000003E-6</c:v>
                </c:pt>
                <c:pt idx="4348" formatCode="0.00E+00">
                  <c:v>6.0499999999999997E-6</c:v>
                </c:pt>
                <c:pt idx="4349" formatCode="0.00E+00">
                  <c:v>6.0100000000000001E-6</c:v>
                </c:pt>
                <c:pt idx="4350" formatCode="0.00E+00">
                  <c:v>5.84E-6</c:v>
                </c:pt>
                <c:pt idx="4351" formatCode="0.00E+00">
                  <c:v>5.6699999999999999E-6</c:v>
                </c:pt>
                <c:pt idx="4352" formatCode="0.00E+00">
                  <c:v>5.8599999999999998E-6</c:v>
                </c:pt>
                <c:pt idx="4353" formatCode="0.00E+00">
                  <c:v>6.0399999999999998E-6</c:v>
                </c:pt>
                <c:pt idx="4354" formatCode="0.00E+00">
                  <c:v>5.6999999999999996E-6</c:v>
                </c:pt>
                <c:pt idx="4355" formatCode="0.00E+00">
                  <c:v>5.6899999999999997E-6</c:v>
                </c:pt>
                <c:pt idx="4356" formatCode="0.00E+00">
                  <c:v>5.66E-6</c:v>
                </c:pt>
                <c:pt idx="4357" formatCode="0.00E+00">
                  <c:v>5.49E-6</c:v>
                </c:pt>
                <c:pt idx="4358" formatCode="0.00E+00">
                  <c:v>5.5400000000000003E-6</c:v>
                </c:pt>
                <c:pt idx="4359" formatCode="0.00E+00">
                  <c:v>5.5099999999999998E-6</c:v>
                </c:pt>
                <c:pt idx="4360" formatCode="0.00E+00">
                  <c:v>5.4099999999999999E-6</c:v>
                </c:pt>
                <c:pt idx="4361" formatCode="0.00E+00">
                  <c:v>5.3399999999999997E-6</c:v>
                </c:pt>
                <c:pt idx="4362" formatCode="0.00E+00">
                  <c:v>5.5099999999999998E-6</c:v>
                </c:pt>
                <c:pt idx="4363" formatCode="0.00E+00">
                  <c:v>5.5600000000000001E-6</c:v>
                </c:pt>
                <c:pt idx="4364" formatCode="0.00E+00">
                  <c:v>5.4399999999999996E-6</c:v>
                </c:pt>
                <c:pt idx="4365" formatCode="0.00E+00">
                  <c:v>5.3800000000000002E-6</c:v>
                </c:pt>
                <c:pt idx="4366" formatCode="0.00E+00">
                  <c:v>5.2000000000000002E-6</c:v>
                </c:pt>
                <c:pt idx="4367" formatCode="0.00E+00">
                  <c:v>5.13E-6</c:v>
                </c:pt>
                <c:pt idx="4368" formatCode="0.00E+00">
                  <c:v>5.0300000000000001E-6</c:v>
                </c:pt>
                <c:pt idx="4369" formatCode="0.00E+00">
                  <c:v>5.1800000000000004E-6</c:v>
                </c:pt>
                <c:pt idx="4370" formatCode="0.00E+00">
                  <c:v>5.2499999999999997E-6</c:v>
                </c:pt>
                <c:pt idx="4371" formatCode="0.00E+00">
                  <c:v>5.1599999999999997E-6</c:v>
                </c:pt>
                <c:pt idx="4372" formatCode="0.00E+00">
                  <c:v>5.1800000000000004E-6</c:v>
                </c:pt>
                <c:pt idx="4373" formatCode="0.00E+00">
                  <c:v>4.9699999999999998E-6</c:v>
                </c:pt>
                <c:pt idx="4374" formatCode="0.00E+00">
                  <c:v>4.95E-6</c:v>
                </c:pt>
                <c:pt idx="4375" formatCode="0.00E+00">
                  <c:v>5.13E-6</c:v>
                </c:pt>
                <c:pt idx="4376" formatCode="0.00E+00">
                  <c:v>5.1900000000000003E-6</c:v>
                </c:pt>
                <c:pt idx="4377" formatCode="0.00E+00">
                  <c:v>4.8899999999999998E-6</c:v>
                </c:pt>
                <c:pt idx="4378" formatCode="0.00E+00">
                  <c:v>4.6999999999999999E-6</c:v>
                </c:pt>
                <c:pt idx="4379" formatCode="0.00E+00">
                  <c:v>4.6700000000000002E-6</c:v>
                </c:pt>
                <c:pt idx="4380" formatCode="0.00E+00">
                  <c:v>4.8199999999999996E-6</c:v>
                </c:pt>
                <c:pt idx="4381" formatCode="0.00E+00">
                  <c:v>4.7199999999999997E-6</c:v>
                </c:pt>
                <c:pt idx="4382" formatCode="0.00E+00">
                  <c:v>4.6299999999999997E-6</c:v>
                </c:pt>
                <c:pt idx="4383" formatCode="0.00E+00">
                  <c:v>4.5000000000000001E-6</c:v>
                </c:pt>
                <c:pt idx="4384" formatCode="0.00E+00">
                  <c:v>4.4800000000000003E-6</c:v>
                </c:pt>
                <c:pt idx="4385" formatCode="0.00E+00">
                  <c:v>4.7199999999999997E-6</c:v>
                </c:pt>
                <c:pt idx="4386" formatCode="0.00E+00">
                  <c:v>4.4900000000000002E-6</c:v>
                </c:pt>
                <c:pt idx="4387" formatCode="0.00E+00">
                  <c:v>4.6399999999999996E-6</c:v>
                </c:pt>
                <c:pt idx="4388" formatCode="0.00E+00">
                  <c:v>4.6199999999999998E-6</c:v>
                </c:pt>
                <c:pt idx="4389" formatCode="0.00E+00">
                  <c:v>4.2699999999999998E-6</c:v>
                </c:pt>
                <c:pt idx="4390" formatCode="0.00E+00">
                  <c:v>4.33E-6</c:v>
                </c:pt>
                <c:pt idx="4391" formatCode="0.00E+00">
                  <c:v>4.4100000000000001E-6</c:v>
                </c:pt>
                <c:pt idx="4392" formatCode="0.00E+00">
                  <c:v>4.3800000000000004E-6</c:v>
                </c:pt>
                <c:pt idx="4393" formatCode="0.00E+00">
                  <c:v>4.42E-6</c:v>
                </c:pt>
                <c:pt idx="4394" formatCode="0.00E+00">
                  <c:v>4.3100000000000002E-6</c:v>
                </c:pt>
                <c:pt idx="4395" formatCode="0.00E+00">
                  <c:v>4.2899999999999996E-6</c:v>
                </c:pt>
                <c:pt idx="4396" formatCode="0.00E+00">
                  <c:v>4.3699999999999997E-6</c:v>
                </c:pt>
                <c:pt idx="4397" formatCode="0.00E+00">
                  <c:v>4.1999999999999996E-6</c:v>
                </c:pt>
                <c:pt idx="4398" formatCode="0.00E+00">
                  <c:v>4.3499999999999999E-6</c:v>
                </c:pt>
                <c:pt idx="4399" formatCode="0.00E+00">
                  <c:v>4.33E-6</c:v>
                </c:pt>
                <c:pt idx="4400" formatCode="0.00E+00">
                  <c:v>4.2100000000000003E-6</c:v>
                </c:pt>
                <c:pt idx="4401" formatCode="0.00E+00">
                  <c:v>4.4800000000000003E-6</c:v>
                </c:pt>
                <c:pt idx="4402" formatCode="0.00E+00">
                  <c:v>4.3599999999999998E-6</c:v>
                </c:pt>
                <c:pt idx="4403" formatCode="0.00E+00">
                  <c:v>4.34E-6</c:v>
                </c:pt>
                <c:pt idx="4404" formatCode="0.00E+00">
                  <c:v>4.1400000000000002E-6</c:v>
                </c:pt>
                <c:pt idx="4405" formatCode="0.00E+00">
                  <c:v>4.1099999999999996E-6</c:v>
                </c:pt>
                <c:pt idx="4406" formatCode="0.00E+00">
                  <c:v>4.2200000000000003E-6</c:v>
                </c:pt>
                <c:pt idx="4407" formatCode="0.00E+00">
                  <c:v>4.0600000000000001E-6</c:v>
                </c:pt>
                <c:pt idx="4408" formatCode="0.00E+00">
                  <c:v>4.1300000000000003E-6</c:v>
                </c:pt>
                <c:pt idx="4409" formatCode="0.00E+00">
                  <c:v>4.0999999999999997E-6</c:v>
                </c:pt>
                <c:pt idx="4410" formatCode="0.00E+00">
                  <c:v>3.9999999999999998E-6</c:v>
                </c:pt>
                <c:pt idx="4411" formatCode="0.00E+00">
                  <c:v>3.9500000000000003E-6</c:v>
                </c:pt>
                <c:pt idx="4412" formatCode="0.00E+00">
                  <c:v>4.0099999999999997E-6</c:v>
                </c:pt>
                <c:pt idx="4413" formatCode="0.00E+00">
                  <c:v>3.98E-6</c:v>
                </c:pt>
                <c:pt idx="4414" formatCode="0.00E+00">
                  <c:v>3.9700000000000001E-6</c:v>
                </c:pt>
                <c:pt idx="4415" formatCode="0.00E+00">
                  <c:v>4.0099999999999997E-6</c:v>
                </c:pt>
                <c:pt idx="4416" formatCode="0.00E+00">
                  <c:v>3.8600000000000003E-6</c:v>
                </c:pt>
                <c:pt idx="4417" formatCode="0.00E+00">
                  <c:v>3.8700000000000002E-6</c:v>
                </c:pt>
                <c:pt idx="4418" formatCode="0.00E+00">
                  <c:v>3.9600000000000002E-6</c:v>
                </c:pt>
                <c:pt idx="4419" formatCode="0.00E+00">
                  <c:v>3.9099999999999998E-6</c:v>
                </c:pt>
                <c:pt idx="4420" formatCode="0.00E+00">
                  <c:v>3.8600000000000003E-6</c:v>
                </c:pt>
                <c:pt idx="4421" formatCode="0.00E+00">
                  <c:v>3.7500000000000001E-6</c:v>
                </c:pt>
                <c:pt idx="4422" formatCode="0.00E+00">
                  <c:v>3.6799999999999999E-6</c:v>
                </c:pt>
                <c:pt idx="4423" formatCode="0.00E+00">
                  <c:v>3.7699999999999999E-6</c:v>
                </c:pt>
                <c:pt idx="4424" formatCode="0.00E+00">
                  <c:v>3.7900000000000001E-6</c:v>
                </c:pt>
                <c:pt idx="4425" formatCode="0.00E+00">
                  <c:v>3.8399999999999997E-6</c:v>
                </c:pt>
                <c:pt idx="4426" formatCode="0.00E+00">
                  <c:v>3.6500000000000002E-6</c:v>
                </c:pt>
                <c:pt idx="4427" formatCode="0.00E+00">
                  <c:v>3.63E-6</c:v>
                </c:pt>
                <c:pt idx="4428" formatCode="0.00E+00">
                  <c:v>3.6600000000000001E-6</c:v>
                </c:pt>
                <c:pt idx="4429" formatCode="0.00E+00">
                  <c:v>3.6100000000000002E-6</c:v>
                </c:pt>
                <c:pt idx="4430" formatCode="0.00E+00">
                  <c:v>3.7299999999999999E-6</c:v>
                </c:pt>
                <c:pt idx="4431" formatCode="0.00E+00">
                  <c:v>3.5899999999999999E-6</c:v>
                </c:pt>
                <c:pt idx="4432" formatCode="0.00E+00">
                  <c:v>3.4000000000000001E-6</c:v>
                </c:pt>
                <c:pt idx="4433" formatCode="0.00E+00">
                  <c:v>3.5999999999999998E-6</c:v>
                </c:pt>
                <c:pt idx="4434" formatCode="0.00E+00">
                  <c:v>3.5200000000000002E-6</c:v>
                </c:pt>
                <c:pt idx="4435" formatCode="0.00E+00">
                  <c:v>3.4300000000000002E-6</c:v>
                </c:pt>
                <c:pt idx="4436" formatCode="0.00E+00">
                  <c:v>3.6899999999999998E-6</c:v>
                </c:pt>
                <c:pt idx="4437" formatCode="0.00E+00">
                  <c:v>3.4800000000000001E-6</c:v>
                </c:pt>
                <c:pt idx="4438" formatCode="0.00E+00">
                  <c:v>3.49E-6</c:v>
                </c:pt>
                <c:pt idx="4439" formatCode="0.00E+00">
                  <c:v>3.5700000000000001E-6</c:v>
                </c:pt>
                <c:pt idx="4440" formatCode="0.00E+00">
                  <c:v>3.3299999999999999E-6</c:v>
                </c:pt>
                <c:pt idx="4441" formatCode="0.00E+00">
                  <c:v>3.45E-6</c:v>
                </c:pt>
                <c:pt idx="4442" formatCode="0.00E+00">
                  <c:v>3.3900000000000002E-6</c:v>
                </c:pt>
                <c:pt idx="4443" formatCode="0.00E+00">
                  <c:v>3.4000000000000001E-6</c:v>
                </c:pt>
                <c:pt idx="4444" formatCode="0.00E+00">
                  <c:v>3.5899999999999999E-6</c:v>
                </c:pt>
                <c:pt idx="4445" formatCode="0.00E+00">
                  <c:v>3.4300000000000002E-6</c:v>
                </c:pt>
                <c:pt idx="4446" formatCode="0.00E+00">
                  <c:v>3.2899999999999998E-6</c:v>
                </c:pt>
                <c:pt idx="4447" formatCode="0.00E+00">
                  <c:v>3.2600000000000001E-6</c:v>
                </c:pt>
                <c:pt idx="4448" formatCode="0.00E+00">
                  <c:v>3.3400000000000002E-6</c:v>
                </c:pt>
                <c:pt idx="4449" formatCode="0.00E+00">
                  <c:v>3.4800000000000001E-6</c:v>
                </c:pt>
                <c:pt idx="4450" formatCode="0.00E+00">
                  <c:v>3.3000000000000002E-6</c:v>
                </c:pt>
                <c:pt idx="4451" formatCode="0.00E+00">
                  <c:v>3.2499999999999998E-6</c:v>
                </c:pt>
                <c:pt idx="4452" formatCode="0.00E+00">
                  <c:v>3.41E-6</c:v>
                </c:pt>
                <c:pt idx="4453" formatCode="0.00E+00">
                  <c:v>3.3500000000000001E-6</c:v>
                </c:pt>
                <c:pt idx="4454" formatCode="0.00E+00">
                  <c:v>3.2100000000000002E-6</c:v>
                </c:pt>
                <c:pt idx="4455" formatCode="0.00E+00">
                  <c:v>3.27E-6</c:v>
                </c:pt>
                <c:pt idx="4456" formatCode="0.00E+00">
                  <c:v>3.27E-6</c:v>
                </c:pt>
                <c:pt idx="4457" formatCode="0.00E+00">
                  <c:v>3.3100000000000001E-6</c:v>
                </c:pt>
                <c:pt idx="4458" formatCode="0.00E+00">
                  <c:v>3.2499999999999998E-6</c:v>
                </c:pt>
                <c:pt idx="4459" formatCode="0.00E+00">
                  <c:v>3.2200000000000001E-6</c:v>
                </c:pt>
                <c:pt idx="4460" formatCode="0.00E+00">
                  <c:v>3.32E-6</c:v>
                </c:pt>
                <c:pt idx="4461" formatCode="0.00E+00">
                  <c:v>3.1499999999999999E-6</c:v>
                </c:pt>
                <c:pt idx="4462" formatCode="0.00E+00">
                  <c:v>3.23E-6</c:v>
                </c:pt>
                <c:pt idx="4463" formatCode="0.00E+00">
                  <c:v>3.4300000000000002E-6</c:v>
                </c:pt>
                <c:pt idx="4464" formatCode="0.00E+00">
                  <c:v>3.1499999999999999E-6</c:v>
                </c:pt>
                <c:pt idx="4465" formatCode="0.00E+00">
                  <c:v>3.0800000000000002E-6</c:v>
                </c:pt>
                <c:pt idx="4466" formatCode="0.00E+00">
                  <c:v>3.3000000000000002E-6</c:v>
                </c:pt>
                <c:pt idx="4467" formatCode="0.00E+00">
                  <c:v>3.1700000000000001E-6</c:v>
                </c:pt>
                <c:pt idx="4468" formatCode="0.00E+00">
                  <c:v>3.0199999999999999E-6</c:v>
                </c:pt>
                <c:pt idx="4469" formatCode="0.00E+00">
                  <c:v>3.1300000000000001E-6</c:v>
                </c:pt>
                <c:pt idx="4470" formatCode="0.00E+00">
                  <c:v>3.2899999999999998E-6</c:v>
                </c:pt>
                <c:pt idx="4471" formatCode="0.00E+00">
                  <c:v>3.2399999999999999E-6</c:v>
                </c:pt>
                <c:pt idx="4472" formatCode="0.00E+00">
                  <c:v>3.2899999999999998E-6</c:v>
                </c:pt>
                <c:pt idx="4473" formatCode="0.00E+00">
                  <c:v>3.2499999999999998E-6</c:v>
                </c:pt>
                <c:pt idx="4474" formatCode="0.00E+00">
                  <c:v>3.0299999999999998E-6</c:v>
                </c:pt>
                <c:pt idx="4475" formatCode="0.00E+00">
                  <c:v>2.8899999999999999E-6</c:v>
                </c:pt>
                <c:pt idx="4476" formatCode="0.00E+00">
                  <c:v>3.1099999999999999E-6</c:v>
                </c:pt>
                <c:pt idx="4477" formatCode="0.00E+00">
                  <c:v>3.0699999999999998E-6</c:v>
                </c:pt>
                <c:pt idx="4478" formatCode="0.00E+00">
                  <c:v>3.0599999999999999E-6</c:v>
                </c:pt>
                <c:pt idx="4479" formatCode="0.00E+00">
                  <c:v>3.2200000000000001E-6</c:v>
                </c:pt>
                <c:pt idx="4480" formatCode="0.00E+00">
                  <c:v>3.1E-6</c:v>
                </c:pt>
                <c:pt idx="4481" formatCode="0.00E+00">
                  <c:v>3.0199999999999999E-6</c:v>
                </c:pt>
                <c:pt idx="4482" formatCode="0.00E+00">
                  <c:v>3.0000000000000001E-6</c:v>
                </c:pt>
                <c:pt idx="4483" formatCode="0.00E+00">
                  <c:v>3.1599999999999998E-6</c:v>
                </c:pt>
                <c:pt idx="4484" formatCode="0.00E+00">
                  <c:v>3.3000000000000002E-6</c:v>
                </c:pt>
                <c:pt idx="4485" formatCode="0.00E+00">
                  <c:v>3.2100000000000002E-6</c:v>
                </c:pt>
                <c:pt idx="4486" formatCode="0.00E+00">
                  <c:v>3.0000000000000001E-6</c:v>
                </c:pt>
                <c:pt idx="4487" formatCode="0.00E+00">
                  <c:v>3.18E-6</c:v>
                </c:pt>
                <c:pt idx="4488" formatCode="0.00E+00">
                  <c:v>3.14E-6</c:v>
                </c:pt>
                <c:pt idx="4489" formatCode="0.00E+00">
                  <c:v>2.9699999999999999E-6</c:v>
                </c:pt>
                <c:pt idx="4490" formatCode="0.00E+00">
                  <c:v>3.3000000000000002E-6</c:v>
                </c:pt>
                <c:pt idx="4491" formatCode="0.00E+00">
                  <c:v>3.05E-6</c:v>
                </c:pt>
                <c:pt idx="4492" formatCode="0.00E+00">
                  <c:v>3.0400000000000001E-6</c:v>
                </c:pt>
                <c:pt idx="4493" formatCode="0.00E+00">
                  <c:v>3.0000000000000001E-6</c:v>
                </c:pt>
                <c:pt idx="4494" formatCode="0.00E+00">
                  <c:v>2.8200000000000001E-6</c:v>
                </c:pt>
                <c:pt idx="4495" formatCode="0.00E+00">
                  <c:v>3.1099999999999999E-6</c:v>
                </c:pt>
                <c:pt idx="4496" formatCode="0.00E+00">
                  <c:v>3.1E-6</c:v>
                </c:pt>
                <c:pt idx="4497" formatCode="0.00E+00">
                  <c:v>2.9299999999999999E-6</c:v>
                </c:pt>
                <c:pt idx="4498" formatCode="0.00E+00">
                  <c:v>2.8899999999999999E-6</c:v>
                </c:pt>
                <c:pt idx="4499" formatCode="0.00E+00">
                  <c:v>2.8899999999999999E-6</c:v>
                </c:pt>
                <c:pt idx="4500" formatCode="0.00E+00">
                  <c:v>2.9900000000000002E-6</c:v>
                </c:pt>
                <c:pt idx="4501" formatCode="0.00E+00">
                  <c:v>3.0699999999999998E-6</c:v>
                </c:pt>
                <c:pt idx="4502" formatCode="0.00E+00">
                  <c:v>2.8600000000000001E-6</c:v>
                </c:pt>
                <c:pt idx="4503" formatCode="0.00E+00">
                  <c:v>2.8499999999999998E-6</c:v>
                </c:pt>
                <c:pt idx="4504" formatCode="0.00E+00">
                  <c:v>3.0000000000000001E-6</c:v>
                </c:pt>
                <c:pt idx="4505" formatCode="0.00E+00">
                  <c:v>2.9399999999999998E-6</c:v>
                </c:pt>
                <c:pt idx="4506" formatCode="0.00E+00">
                  <c:v>3.0900000000000001E-6</c:v>
                </c:pt>
                <c:pt idx="4507" formatCode="0.00E+00">
                  <c:v>2.8200000000000001E-6</c:v>
                </c:pt>
                <c:pt idx="4508" formatCode="0.00E+00">
                  <c:v>2.8100000000000002E-6</c:v>
                </c:pt>
                <c:pt idx="4509" formatCode="0.00E+00">
                  <c:v>3.2399999999999999E-6</c:v>
                </c:pt>
                <c:pt idx="4510" formatCode="0.00E+00">
                  <c:v>2.9399999999999998E-6</c:v>
                </c:pt>
                <c:pt idx="4511" formatCode="0.00E+00">
                  <c:v>2.92E-6</c:v>
                </c:pt>
                <c:pt idx="4512" formatCode="0.00E+00">
                  <c:v>3.2100000000000002E-6</c:v>
                </c:pt>
                <c:pt idx="4513" formatCode="0.00E+00">
                  <c:v>3.01E-6</c:v>
                </c:pt>
                <c:pt idx="4514" formatCode="0.00E+00">
                  <c:v>2.9900000000000002E-6</c:v>
                </c:pt>
                <c:pt idx="4515" formatCode="0.00E+00">
                  <c:v>2.96E-6</c:v>
                </c:pt>
                <c:pt idx="4516" formatCode="0.00E+00">
                  <c:v>3.14E-6</c:v>
                </c:pt>
                <c:pt idx="4517" formatCode="0.00E+00">
                  <c:v>3.1099999999999999E-6</c:v>
                </c:pt>
                <c:pt idx="4518" formatCode="0.00E+00">
                  <c:v>3.1E-6</c:v>
                </c:pt>
                <c:pt idx="4519" formatCode="0.00E+00">
                  <c:v>3.0599999999999999E-6</c:v>
                </c:pt>
                <c:pt idx="4520" formatCode="0.00E+00">
                  <c:v>2.83E-6</c:v>
                </c:pt>
                <c:pt idx="4521" formatCode="0.00E+00">
                  <c:v>2.83E-6</c:v>
                </c:pt>
                <c:pt idx="4522" formatCode="0.00E+00">
                  <c:v>2.9399999999999998E-6</c:v>
                </c:pt>
                <c:pt idx="4523" formatCode="0.00E+00">
                  <c:v>3.23E-6</c:v>
                </c:pt>
                <c:pt idx="4524" formatCode="0.00E+00">
                  <c:v>3.1099999999999999E-6</c:v>
                </c:pt>
                <c:pt idx="4525" formatCode="0.00E+00">
                  <c:v>2.8899999999999999E-6</c:v>
                </c:pt>
                <c:pt idx="4526" formatCode="0.00E+00">
                  <c:v>3.0699999999999998E-6</c:v>
                </c:pt>
                <c:pt idx="4527" formatCode="0.00E+00">
                  <c:v>2.8700000000000001E-6</c:v>
                </c:pt>
                <c:pt idx="4528" formatCode="0.00E+00">
                  <c:v>2.8899999999999999E-6</c:v>
                </c:pt>
                <c:pt idx="4529" formatCode="0.00E+00">
                  <c:v>2.9500000000000001E-6</c:v>
                </c:pt>
                <c:pt idx="4530" formatCode="0.00E+00">
                  <c:v>3.01E-6</c:v>
                </c:pt>
                <c:pt idx="4531" formatCode="0.00E+00">
                  <c:v>3.0299999999999998E-6</c:v>
                </c:pt>
                <c:pt idx="4532" formatCode="0.00E+00">
                  <c:v>2.96E-6</c:v>
                </c:pt>
                <c:pt idx="4533" formatCode="0.00E+00">
                  <c:v>2.88E-6</c:v>
                </c:pt>
                <c:pt idx="4534" formatCode="0.00E+00">
                  <c:v>2.7700000000000002E-6</c:v>
                </c:pt>
                <c:pt idx="4535" formatCode="0.00E+00">
                  <c:v>2.9000000000000002E-6</c:v>
                </c:pt>
                <c:pt idx="4536" formatCode="0.00E+00">
                  <c:v>2.9000000000000002E-6</c:v>
                </c:pt>
                <c:pt idx="4537" formatCode="0.00E+00">
                  <c:v>3.0299999999999998E-6</c:v>
                </c:pt>
                <c:pt idx="4538" formatCode="0.00E+00">
                  <c:v>3.0800000000000002E-6</c:v>
                </c:pt>
                <c:pt idx="4539" formatCode="0.00E+00">
                  <c:v>3.1700000000000001E-6</c:v>
                </c:pt>
                <c:pt idx="4540" formatCode="0.00E+00">
                  <c:v>3.1099999999999999E-6</c:v>
                </c:pt>
                <c:pt idx="4541" formatCode="0.00E+00">
                  <c:v>3.0299999999999998E-6</c:v>
                </c:pt>
                <c:pt idx="4542" formatCode="0.00E+00">
                  <c:v>3.2499999999999998E-6</c:v>
                </c:pt>
                <c:pt idx="4543" formatCode="0.00E+00">
                  <c:v>2.9399999999999998E-6</c:v>
                </c:pt>
                <c:pt idx="4544" formatCode="0.00E+00">
                  <c:v>2.9799999999999998E-6</c:v>
                </c:pt>
                <c:pt idx="4545" formatCode="0.00E+00">
                  <c:v>3.18E-6</c:v>
                </c:pt>
                <c:pt idx="4546" formatCode="0.00E+00">
                  <c:v>3.0599999999999999E-6</c:v>
                </c:pt>
                <c:pt idx="4547" formatCode="0.00E+00">
                  <c:v>2.9699999999999999E-6</c:v>
                </c:pt>
                <c:pt idx="4548" formatCode="0.00E+00">
                  <c:v>2.9500000000000001E-6</c:v>
                </c:pt>
                <c:pt idx="4549" formatCode="0.00E+00">
                  <c:v>3.0900000000000001E-6</c:v>
                </c:pt>
                <c:pt idx="4550" formatCode="0.00E+00">
                  <c:v>3.0400000000000001E-6</c:v>
                </c:pt>
                <c:pt idx="4551" formatCode="0.00E+00">
                  <c:v>2.92E-6</c:v>
                </c:pt>
                <c:pt idx="4552" formatCode="0.00E+00">
                  <c:v>3.14E-6</c:v>
                </c:pt>
                <c:pt idx="4553" formatCode="0.00E+00">
                  <c:v>3.0199999999999999E-6</c:v>
                </c:pt>
                <c:pt idx="4554" formatCode="0.00E+00">
                  <c:v>2.92E-6</c:v>
                </c:pt>
                <c:pt idx="4555" formatCode="0.00E+00">
                  <c:v>3.1499999999999999E-6</c:v>
                </c:pt>
                <c:pt idx="4556" formatCode="0.00E+00">
                  <c:v>3.1700000000000001E-6</c:v>
                </c:pt>
                <c:pt idx="4557" formatCode="0.00E+00">
                  <c:v>3.1300000000000001E-6</c:v>
                </c:pt>
                <c:pt idx="4558" formatCode="0.00E+00">
                  <c:v>2.9699999999999999E-6</c:v>
                </c:pt>
                <c:pt idx="4559" formatCode="0.00E+00">
                  <c:v>3.0699999999999998E-6</c:v>
                </c:pt>
                <c:pt idx="4560" formatCode="0.00E+00">
                  <c:v>3.1700000000000001E-6</c:v>
                </c:pt>
                <c:pt idx="4561" formatCode="0.00E+00">
                  <c:v>3.2200000000000001E-6</c:v>
                </c:pt>
                <c:pt idx="4562" formatCode="0.00E+00">
                  <c:v>3.1300000000000001E-6</c:v>
                </c:pt>
                <c:pt idx="4563" formatCode="0.00E+00">
                  <c:v>3.2200000000000001E-6</c:v>
                </c:pt>
                <c:pt idx="4564" formatCode="0.00E+00">
                  <c:v>3.2399999999999999E-6</c:v>
                </c:pt>
                <c:pt idx="4565" formatCode="0.00E+00">
                  <c:v>3.0299999999999998E-6</c:v>
                </c:pt>
                <c:pt idx="4566" formatCode="0.00E+00">
                  <c:v>3.18E-6</c:v>
                </c:pt>
                <c:pt idx="4567" formatCode="0.00E+00">
                  <c:v>3.1999999999999999E-6</c:v>
                </c:pt>
                <c:pt idx="4568" formatCode="0.00E+00">
                  <c:v>3.1599999999999998E-6</c:v>
                </c:pt>
                <c:pt idx="4569" formatCode="0.00E+00">
                  <c:v>3.2600000000000001E-6</c:v>
                </c:pt>
                <c:pt idx="4570" formatCode="0.00E+00">
                  <c:v>3.19E-6</c:v>
                </c:pt>
                <c:pt idx="4571" formatCode="0.00E+00">
                  <c:v>3.1499999999999999E-6</c:v>
                </c:pt>
                <c:pt idx="4572" formatCode="0.00E+00">
                  <c:v>3.2100000000000002E-6</c:v>
                </c:pt>
                <c:pt idx="4573" formatCode="0.00E+00">
                  <c:v>3.2499999999999998E-6</c:v>
                </c:pt>
                <c:pt idx="4574" formatCode="0.00E+00">
                  <c:v>3.23E-6</c:v>
                </c:pt>
                <c:pt idx="4575" formatCode="0.00E+00">
                  <c:v>3.2399999999999999E-6</c:v>
                </c:pt>
                <c:pt idx="4576" formatCode="0.00E+00">
                  <c:v>3.2200000000000001E-6</c:v>
                </c:pt>
                <c:pt idx="4577" formatCode="0.00E+00">
                  <c:v>3.0299999999999998E-6</c:v>
                </c:pt>
                <c:pt idx="4578" formatCode="0.00E+00">
                  <c:v>3.1700000000000001E-6</c:v>
                </c:pt>
                <c:pt idx="4579" formatCode="0.00E+00">
                  <c:v>3.1300000000000001E-6</c:v>
                </c:pt>
                <c:pt idx="4580" formatCode="0.00E+00">
                  <c:v>3.2399999999999999E-6</c:v>
                </c:pt>
                <c:pt idx="4581" formatCode="0.00E+00">
                  <c:v>3.4300000000000002E-6</c:v>
                </c:pt>
                <c:pt idx="4582" formatCode="0.00E+00">
                  <c:v>3.3000000000000002E-6</c:v>
                </c:pt>
                <c:pt idx="4583" formatCode="0.00E+00">
                  <c:v>3.18E-6</c:v>
                </c:pt>
                <c:pt idx="4584" formatCode="0.00E+00">
                  <c:v>3.1499999999999999E-6</c:v>
                </c:pt>
                <c:pt idx="4585" formatCode="0.00E+00">
                  <c:v>3.3699999999999999E-6</c:v>
                </c:pt>
                <c:pt idx="4586" formatCode="0.00E+00">
                  <c:v>3.4300000000000002E-6</c:v>
                </c:pt>
                <c:pt idx="4587" formatCode="0.00E+00">
                  <c:v>3.3699999999999999E-6</c:v>
                </c:pt>
                <c:pt idx="4588" formatCode="0.00E+00">
                  <c:v>3.49E-6</c:v>
                </c:pt>
                <c:pt idx="4589" formatCode="0.00E+00">
                  <c:v>3.2799999999999999E-6</c:v>
                </c:pt>
                <c:pt idx="4590" formatCode="0.00E+00">
                  <c:v>3.19E-6</c:v>
                </c:pt>
                <c:pt idx="4591" formatCode="0.00E+00">
                  <c:v>3.36E-6</c:v>
                </c:pt>
                <c:pt idx="4592" formatCode="0.00E+00">
                  <c:v>3.3699999999999999E-6</c:v>
                </c:pt>
                <c:pt idx="4593" formatCode="0.00E+00">
                  <c:v>3.3100000000000001E-6</c:v>
                </c:pt>
                <c:pt idx="4594" formatCode="0.00E+00">
                  <c:v>3.1599999999999998E-6</c:v>
                </c:pt>
                <c:pt idx="4595" formatCode="0.00E+00">
                  <c:v>3.41E-6</c:v>
                </c:pt>
                <c:pt idx="4596" formatCode="0.00E+00">
                  <c:v>3.2600000000000001E-6</c:v>
                </c:pt>
                <c:pt idx="4597" formatCode="0.00E+00">
                  <c:v>3.19E-6</c:v>
                </c:pt>
                <c:pt idx="4598" formatCode="0.00E+00">
                  <c:v>3.5099999999999999E-6</c:v>
                </c:pt>
                <c:pt idx="4599" formatCode="0.00E+00">
                  <c:v>3.3500000000000001E-6</c:v>
                </c:pt>
                <c:pt idx="4600" formatCode="0.00E+00">
                  <c:v>3.4000000000000001E-6</c:v>
                </c:pt>
                <c:pt idx="4601" formatCode="0.00E+00">
                  <c:v>3.4400000000000001E-6</c:v>
                </c:pt>
                <c:pt idx="4602" formatCode="0.00E+00">
                  <c:v>3.5499999999999999E-6</c:v>
                </c:pt>
                <c:pt idx="4603" formatCode="0.00E+00">
                  <c:v>3.5499999999999999E-6</c:v>
                </c:pt>
                <c:pt idx="4604" formatCode="0.00E+00">
                  <c:v>3.49E-6</c:v>
                </c:pt>
                <c:pt idx="4605" formatCode="0.00E+00">
                  <c:v>3.49E-6</c:v>
                </c:pt>
                <c:pt idx="4606" formatCode="0.00E+00">
                  <c:v>3.3900000000000002E-6</c:v>
                </c:pt>
                <c:pt idx="4607" formatCode="0.00E+00">
                  <c:v>3.4599999999999999E-6</c:v>
                </c:pt>
                <c:pt idx="4608" formatCode="0.00E+00">
                  <c:v>3.4000000000000001E-6</c:v>
                </c:pt>
                <c:pt idx="4609" formatCode="0.00E+00">
                  <c:v>3.4999999999999999E-6</c:v>
                </c:pt>
                <c:pt idx="4610" formatCode="0.00E+00">
                  <c:v>3.49E-6</c:v>
                </c:pt>
                <c:pt idx="4611" formatCode="0.00E+00">
                  <c:v>3.49E-6</c:v>
                </c:pt>
                <c:pt idx="4612" formatCode="0.00E+00">
                  <c:v>3.5499999999999999E-6</c:v>
                </c:pt>
                <c:pt idx="4613" formatCode="0.00E+00">
                  <c:v>3.3699999999999999E-6</c:v>
                </c:pt>
                <c:pt idx="4614" formatCode="0.00E+00">
                  <c:v>3.4300000000000002E-6</c:v>
                </c:pt>
                <c:pt idx="4615" formatCode="0.00E+00">
                  <c:v>3.6100000000000002E-6</c:v>
                </c:pt>
                <c:pt idx="4616" formatCode="0.00E+00">
                  <c:v>3.5499999999999999E-6</c:v>
                </c:pt>
                <c:pt idx="4617" formatCode="0.00E+00">
                  <c:v>3.5999999999999998E-6</c:v>
                </c:pt>
                <c:pt idx="4618" formatCode="0.00E+00">
                  <c:v>3.5599999999999998E-6</c:v>
                </c:pt>
                <c:pt idx="4619" formatCode="0.00E+00">
                  <c:v>3.5499999999999999E-6</c:v>
                </c:pt>
                <c:pt idx="4620" formatCode="0.00E+00">
                  <c:v>3.6399999999999999E-6</c:v>
                </c:pt>
                <c:pt idx="4621" formatCode="0.00E+00">
                  <c:v>3.7299999999999999E-6</c:v>
                </c:pt>
                <c:pt idx="4622" formatCode="0.00E+00">
                  <c:v>3.7100000000000001E-6</c:v>
                </c:pt>
                <c:pt idx="4623" formatCode="0.00E+00">
                  <c:v>3.7000000000000002E-6</c:v>
                </c:pt>
                <c:pt idx="4624" formatCode="0.00E+00">
                  <c:v>3.7100000000000001E-6</c:v>
                </c:pt>
                <c:pt idx="4625" formatCode="0.00E+00">
                  <c:v>3.6200000000000001E-6</c:v>
                </c:pt>
                <c:pt idx="4626" formatCode="0.00E+00">
                  <c:v>3.7400000000000002E-6</c:v>
                </c:pt>
                <c:pt idx="4627" formatCode="0.00E+00">
                  <c:v>3.8199999999999998E-6</c:v>
                </c:pt>
                <c:pt idx="4628" formatCode="0.00E+00">
                  <c:v>3.9600000000000002E-6</c:v>
                </c:pt>
                <c:pt idx="4629" formatCode="0.00E+00">
                  <c:v>3.63E-6</c:v>
                </c:pt>
                <c:pt idx="4630" formatCode="0.00E+00">
                  <c:v>3.7400000000000002E-6</c:v>
                </c:pt>
                <c:pt idx="4631" formatCode="0.00E+00">
                  <c:v>4.1099999999999996E-6</c:v>
                </c:pt>
                <c:pt idx="4632" formatCode="0.00E+00">
                  <c:v>3.6899999999999998E-6</c:v>
                </c:pt>
                <c:pt idx="4633" formatCode="0.00E+00">
                  <c:v>3.7699999999999999E-6</c:v>
                </c:pt>
                <c:pt idx="4634" formatCode="0.00E+00">
                  <c:v>3.76E-6</c:v>
                </c:pt>
                <c:pt idx="4635" formatCode="0.00E+00">
                  <c:v>3.8600000000000003E-6</c:v>
                </c:pt>
                <c:pt idx="4636" formatCode="0.00E+00">
                  <c:v>4.0300000000000004E-6</c:v>
                </c:pt>
                <c:pt idx="4637" formatCode="0.00E+00">
                  <c:v>3.8600000000000003E-6</c:v>
                </c:pt>
                <c:pt idx="4638" formatCode="0.00E+00">
                  <c:v>3.8299999999999998E-6</c:v>
                </c:pt>
                <c:pt idx="4639" formatCode="0.00E+00">
                  <c:v>3.8600000000000003E-6</c:v>
                </c:pt>
                <c:pt idx="4640" formatCode="0.00E+00">
                  <c:v>4.07E-6</c:v>
                </c:pt>
                <c:pt idx="4641" formatCode="0.00E+00">
                  <c:v>3.89E-6</c:v>
                </c:pt>
                <c:pt idx="4642" formatCode="0.00E+00">
                  <c:v>3.7900000000000001E-6</c:v>
                </c:pt>
                <c:pt idx="4643" formatCode="0.00E+00">
                  <c:v>3.9199999999999997E-6</c:v>
                </c:pt>
                <c:pt idx="4644" formatCode="0.00E+00">
                  <c:v>3.8800000000000001E-6</c:v>
                </c:pt>
                <c:pt idx="4645" formatCode="0.00E+00">
                  <c:v>3.8299999999999998E-6</c:v>
                </c:pt>
                <c:pt idx="4646" formatCode="0.00E+00">
                  <c:v>3.8600000000000003E-6</c:v>
                </c:pt>
                <c:pt idx="4647" formatCode="0.00E+00">
                  <c:v>4.0500000000000002E-6</c:v>
                </c:pt>
                <c:pt idx="4648" formatCode="0.00E+00">
                  <c:v>4.0099999999999997E-6</c:v>
                </c:pt>
                <c:pt idx="4649" formatCode="0.00E+00">
                  <c:v>3.9600000000000002E-6</c:v>
                </c:pt>
                <c:pt idx="4650" formatCode="0.00E+00">
                  <c:v>4.1400000000000002E-6</c:v>
                </c:pt>
                <c:pt idx="4651" formatCode="0.00E+00">
                  <c:v>4.0799999999999999E-6</c:v>
                </c:pt>
                <c:pt idx="4652" formatCode="0.00E+00">
                  <c:v>3.9999999999999998E-6</c:v>
                </c:pt>
                <c:pt idx="4653" formatCode="0.00E+00">
                  <c:v>4.16E-6</c:v>
                </c:pt>
                <c:pt idx="4654" formatCode="0.00E+00">
                  <c:v>3.9700000000000001E-6</c:v>
                </c:pt>
                <c:pt idx="4655" formatCode="0.00E+00">
                  <c:v>4.0600000000000001E-6</c:v>
                </c:pt>
                <c:pt idx="4656" formatCode="0.00E+00">
                  <c:v>4.2799999999999997E-6</c:v>
                </c:pt>
                <c:pt idx="4657" formatCode="0.00E+00">
                  <c:v>4.07E-6</c:v>
                </c:pt>
                <c:pt idx="4658" formatCode="0.00E+00">
                  <c:v>4.0799999999999999E-6</c:v>
                </c:pt>
                <c:pt idx="4659" formatCode="0.00E+00">
                  <c:v>4.0999999999999997E-6</c:v>
                </c:pt>
                <c:pt idx="4660" formatCode="0.00E+00">
                  <c:v>4.1099999999999996E-6</c:v>
                </c:pt>
                <c:pt idx="4661" formatCode="0.00E+00">
                  <c:v>4.0999999999999997E-6</c:v>
                </c:pt>
                <c:pt idx="4662" formatCode="0.00E+00">
                  <c:v>4.0999999999999997E-6</c:v>
                </c:pt>
                <c:pt idx="4663" formatCode="0.00E+00">
                  <c:v>4.3100000000000002E-6</c:v>
                </c:pt>
                <c:pt idx="4664" formatCode="0.00E+00">
                  <c:v>4.2200000000000003E-6</c:v>
                </c:pt>
                <c:pt idx="4665" formatCode="0.00E+00">
                  <c:v>4.0300000000000004E-6</c:v>
                </c:pt>
                <c:pt idx="4666" formatCode="0.00E+00">
                  <c:v>4.1899999999999997E-6</c:v>
                </c:pt>
                <c:pt idx="4667" formatCode="0.00E+00">
                  <c:v>4.3900000000000003E-6</c:v>
                </c:pt>
                <c:pt idx="4668" formatCode="0.00E+00">
                  <c:v>4.3200000000000001E-6</c:v>
                </c:pt>
                <c:pt idx="4669" formatCode="0.00E+00">
                  <c:v>4.2200000000000003E-6</c:v>
                </c:pt>
                <c:pt idx="4670" formatCode="0.00E+00">
                  <c:v>4.16E-6</c:v>
                </c:pt>
                <c:pt idx="4671" formatCode="0.00E+00">
                  <c:v>4.25E-6</c:v>
                </c:pt>
                <c:pt idx="4672" formatCode="0.00E+00">
                  <c:v>4.1699999999999999E-6</c:v>
                </c:pt>
                <c:pt idx="4673" formatCode="0.00E+00">
                  <c:v>4.3900000000000003E-6</c:v>
                </c:pt>
                <c:pt idx="4674" formatCode="0.00E+00">
                  <c:v>4.4599999999999996E-6</c:v>
                </c:pt>
                <c:pt idx="4675" formatCode="0.00E+00">
                  <c:v>4.1999999999999996E-6</c:v>
                </c:pt>
                <c:pt idx="4676" formatCode="0.00E+00">
                  <c:v>4.4599999999999996E-6</c:v>
                </c:pt>
                <c:pt idx="4677" formatCode="0.00E+00">
                  <c:v>4.4499999999999997E-6</c:v>
                </c:pt>
                <c:pt idx="4678" formatCode="0.00E+00">
                  <c:v>4.3800000000000004E-6</c:v>
                </c:pt>
                <c:pt idx="4679" formatCode="0.00E+00">
                  <c:v>4.4000000000000002E-6</c:v>
                </c:pt>
                <c:pt idx="4680" formatCode="0.00E+00">
                  <c:v>4.3599999999999998E-6</c:v>
                </c:pt>
                <c:pt idx="4681" formatCode="0.00E+00">
                  <c:v>4.3800000000000004E-6</c:v>
                </c:pt>
                <c:pt idx="4682" formatCode="0.00E+00">
                  <c:v>4.5199999999999999E-6</c:v>
                </c:pt>
                <c:pt idx="4683" formatCode="0.00E+00">
                  <c:v>4.4499999999999997E-6</c:v>
                </c:pt>
                <c:pt idx="4684" formatCode="0.00E+00">
                  <c:v>4.4499999999999997E-6</c:v>
                </c:pt>
                <c:pt idx="4685" formatCode="0.00E+00">
                  <c:v>4.51E-6</c:v>
                </c:pt>
                <c:pt idx="4686" formatCode="0.00E+00">
                  <c:v>4.2799999999999997E-6</c:v>
                </c:pt>
                <c:pt idx="4687" formatCode="0.00E+00">
                  <c:v>4.3800000000000004E-6</c:v>
                </c:pt>
                <c:pt idx="4688" formatCode="0.00E+00">
                  <c:v>4.3599999999999998E-6</c:v>
                </c:pt>
                <c:pt idx="4689" formatCode="0.00E+00">
                  <c:v>4.3000000000000003E-6</c:v>
                </c:pt>
                <c:pt idx="4690" formatCode="0.00E+00">
                  <c:v>4.6600000000000003E-6</c:v>
                </c:pt>
                <c:pt idx="4691" formatCode="0.00E+00">
                  <c:v>4.4599999999999996E-6</c:v>
                </c:pt>
                <c:pt idx="4692" formatCode="0.00E+00">
                  <c:v>4.4700000000000004E-6</c:v>
                </c:pt>
                <c:pt idx="4693" formatCode="0.00E+00">
                  <c:v>4.7099999999999998E-6</c:v>
                </c:pt>
                <c:pt idx="4694" formatCode="0.00E+00">
                  <c:v>4.4299999999999999E-6</c:v>
                </c:pt>
                <c:pt idx="4695" formatCode="0.00E+00">
                  <c:v>4.6E-6</c:v>
                </c:pt>
                <c:pt idx="4696" formatCode="0.00E+00">
                  <c:v>4.6399999999999996E-6</c:v>
                </c:pt>
                <c:pt idx="4697" formatCode="0.00E+00">
                  <c:v>4.5499999999999996E-6</c:v>
                </c:pt>
                <c:pt idx="4698" formatCode="0.00E+00">
                  <c:v>4.8799999999999999E-6</c:v>
                </c:pt>
                <c:pt idx="4699" formatCode="0.00E+00">
                  <c:v>4.7999999999999998E-6</c:v>
                </c:pt>
                <c:pt idx="4700" formatCode="0.00E+00">
                  <c:v>4.6099999999999999E-6</c:v>
                </c:pt>
                <c:pt idx="4701" formatCode="0.00E+00">
                  <c:v>4.7899999999999999E-6</c:v>
                </c:pt>
                <c:pt idx="4702" formatCode="0.00E+00">
                  <c:v>4.7899999999999999E-6</c:v>
                </c:pt>
                <c:pt idx="4703" formatCode="0.00E+00">
                  <c:v>4.7099999999999998E-6</c:v>
                </c:pt>
                <c:pt idx="4704" formatCode="0.00E+00">
                  <c:v>4.8400000000000002E-6</c:v>
                </c:pt>
                <c:pt idx="4705" formatCode="0.00E+00">
                  <c:v>4.9799999999999998E-6</c:v>
                </c:pt>
                <c:pt idx="4706" formatCode="0.00E+00">
                  <c:v>4.7999999999999998E-6</c:v>
                </c:pt>
                <c:pt idx="4707" formatCode="0.00E+00">
                  <c:v>4.7899999999999999E-6</c:v>
                </c:pt>
                <c:pt idx="4708" formatCode="0.00E+00">
                  <c:v>4.7500000000000003E-6</c:v>
                </c:pt>
                <c:pt idx="4709" formatCode="0.00E+00">
                  <c:v>4.8600000000000001E-6</c:v>
                </c:pt>
                <c:pt idx="4710" formatCode="0.00E+00">
                  <c:v>5.0499999999999999E-6</c:v>
                </c:pt>
                <c:pt idx="4711" formatCode="0.00E+00">
                  <c:v>4.7500000000000003E-6</c:v>
                </c:pt>
                <c:pt idx="4712" formatCode="0.00E+00">
                  <c:v>4.8899999999999998E-6</c:v>
                </c:pt>
                <c:pt idx="4713" formatCode="0.00E+00">
                  <c:v>5.1000000000000003E-6</c:v>
                </c:pt>
                <c:pt idx="4714" formatCode="0.00E+00">
                  <c:v>4.7299999999999996E-6</c:v>
                </c:pt>
                <c:pt idx="4715" formatCode="0.00E+00">
                  <c:v>4.7600000000000002E-6</c:v>
                </c:pt>
                <c:pt idx="4716" formatCode="0.00E+00">
                  <c:v>5.1200000000000001E-6</c:v>
                </c:pt>
                <c:pt idx="4717" formatCode="0.00E+00">
                  <c:v>5.1800000000000004E-6</c:v>
                </c:pt>
                <c:pt idx="4718" formatCode="0.00E+00">
                  <c:v>5.0499999999999999E-6</c:v>
                </c:pt>
                <c:pt idx="4719" formatCode="0.00E+00">
                  <c:v>5.0300000000000001E-6</c:v>
                </c:pt>
                <c:pt idx="4720" formatCode="0.00E+00">
                  <c:v>5.2700000000000004E-6</c:v>
                </c:pt>
                <c:pt idx="4721" formatCode="0.00E+00">
                  <c:v>5.31E-6</c:v>
                </c:pt>
                <c:pt idx="4722" formatCode="0.00E+00">
                  <c:v>4.9400000000000001E-6</c:v>
                </c:pt>
                <c:pt idx="4723" formatCode="0.00E+00">
                  <c:v>4.9899999999999997E-6</c:v>
                </c:pt>
                <c:pt idx="4724" formatCode="0.00E+00">
                  <c:v>5.0900000000000004E-6</c:v>
                </c:pt>
                <c:pt idx="4725" formatCode="0.00E+00">
                  <c:v>4.95E-6</c:v>
                </c:pt>
                <c:pt idx="4726" formatCode="0.00E+00">
                  <c:v>5.0699999999999997E-6</c:v>
                </c:pt>
                <c:pt idx="4727" formatCode="0.00E+00">
                  <c:v>5.1599999999999997E-6</c:v>
                </c:pt>
                <c:pt idx="4728" formatCode="0.00E+00">
                  <c:v>5.1000000000000003E-6</c:v>
                </c:pt>
                <c:pt idx="4729" formatCode="0.00E+00">
                  <c:v>5.0100000000000003E-6</c:v>
                </c:pt>
                <c:pt idx="4730" formatCode="0.00E+00">
                  <c:v>5.13E-6</c:v>
                </c:pt>
                <c:pt idx="4731" formatCode="0.00E+00">
                  <c:v>5.2100000000000001E-6</c:v>
                </c:pt>
                <c:pt idx="4732" formatCode="0.00E+00">
                  <c:v>5.31E-6</c:v>
                </c:pt>
                <c:pt idx="4733" formatCode="0.00E+00">
                  <c:v>5.3600000000000004E-6</c:v>
                </c:pt>
                <c:pt idx="4734" formatCode="0.00E+00">
                  <c:v>5.3000000000000001E-6</c:v>
                </c:pt>
                <c:pt idx="4735" formatCode="0.00E+00">
                  <c:v>5.3000000000000001E-6</c:v>
                </c:pt>
                <c:pt idx="4736" formatCode="0.00E+00">
                  <c:v>5.2499999999999997E-6</c:v>
                </c:pt>
                <c:pt idx="4737" formatCode="0.00E+00">
                  <c:v>5.2299999999999999E-6</c:v>
                </c:pt>
                <c:pt idx="4738" formatCode="0.00E+00">
                  <c:v>5.1599999999999997E-6</c:v>
                </c:pt>
                <c:pt idx="4739" formatCode="0.00E+00">
                  <c:v>5.22E-6</c:v>
                </c:pt>
                <c:pt idx="4740" formatCode="0.00E+00">
                  <c:v>5.1499999999999998E-6</c:v>
                </c:pt>
                <c:pt idx="4741" formatCode="0.00E+00">
                  <c:v>5.1900000000000003E-6</c:v>
                </c:pt>
                <c:pt idx="4742" formatCode="0.00E+00">
                  <c:v>5.4700000000000001E-6</c:v>
                </c:pt>
                <c:pt idx="4743" formatCode="0.00E+00">
                  <c:v>5.2800000000000003E-6</c:v>
                </c:pt>
                <c:pt idx="4744" formatCode="0.00E+00">
                  <c:v>5.0900000000000004E-6</c:v>
                </c:pt>
                <c:pt idx="4745" formatCode="0.00E+00">
                  <c:v>5.3700000000000003E-6</c:v>
                </c:pt>
                <c:pt idx="4746" formatCode="0.00E+00">
                  <c:v>5.4700000000000001E-6</c:v>
                </c:pt>
                <c:pt idx="4747" formatCode="0.00E+00">
                  <c:v>5.4399999999999996E-6</c:v>
                </c:pt>
                <c:pt idx="4748" formatCode="0.00E+00">
                  <c:v>5.4500000000000003E-6</c:v>
                </c:pt>
                <c:pt idx="4749" formatCode="0.00E+00">
                  <c:v>5.5600000000000001E-6</c:v>
                </c:pt>
                <c:pt idx="4750" formatCode="0.00E+00">
                  <c:v>5.8100000000000003E-6</c:v>
                </c:pt>
                <c:pt idx="4751" formatCode="0.00E+00">
                  <c:v>5.4999999999999999E-6</c:v>
                </c:pt>
                <c:pt idx="4752" formatCode="0.00E+00">
                  <c:v>5.5300000000000004E-6</c:v>
                </c:pt>
                <c:pt idx="4753" formatCode="0.00E+00">
                  <c:v>5.5799999999999999E-6</c:v>
                </c:pt>
                <c:pt idx="4754" formatCode="0.00E+00">
                  <c:v>5.4E-6</c:v>
                </c:pt>
                <c:pt idx="4755" formatCode="0.00E+00">
                  <c:v>5.7300000000000002E-6</c:v>
                </c:pt>
                <c:pt idx="4756" formatCode="0.00E+00">
                  <c:v>5.7799999999999997E-6</c:v>
                </c:pt>
                <c:pt idx="4757" formatCode="0.00E+00">
                  <c:v>5.48E-6</c:v>
                </c:pt>
                <c:pt idx="4758" formatCode="0.00E+00">
                  <c:v>5.5300000000000004E-6</c:v>
                </c:pt>
                <c:pt idx="4759" formatCode="0.00E+00">
                  <c:v>5.7799999999999997E-6</c:v>
                </c:pt>
                <c:pt idx="4760" formatCode="0.00E+00">
                  <c:v>5.8499999999999999E-6</c:v>
                </c:pt>
                <c:pt idx="4761" formatCode="0.00E+00">
                  <c:v>5.7100000000000004E-6</c:v>
                </c:pt>
                <c:pt idx="4762" formatCode="0.00E+00">
                  <c:v>5.84E-6</c:v>
                </c:pt>
                <c:pt idx="4763" formatCode="0.00E+00">
                  <c:v>5.8200000000000002E-6</c:v>
                </c:pt>
                <c:pt idx="4764" formatCode="0.00E+00">
                  <c:v>5.5799999999999999E-6</c:v>
                </c:pt>
                <c:pt idx="4765" formatCode="0.00E+00">
                  <c:v>5.7899999999999996E-6</c:v>
                </c:pt>
                <c:pt idx="4766" formatCode="0.00E+00">
                  <c:v>5.8100000000000003E-6</c:v>
                </c:pt>
                <c:pt idx="4767" formatCode="0.00E+00">
                  <c:v>5.8599999999999998E-6</c:v>
                </c:pt>
                <c:pt idx="4768" formatCode="0.00E+00">
                  <c:v>5.8300000000000001E-6</c:v>
                </c:pt>
                <c:pt idx="4769" formatCode="0.00E+00">
                  <c:v>5.7799999999999997E-6</c:v>
                </c:pt>
                <c:pt idx="4770" formatCode="0.00E+00">
                  <c:v>6.1E-6</c:v>
                </c:pt>
                <c:pt idx="4771" formatCode="0.00E+00">
                  <c:v>5.9499999999999998E-6</c:v>
                </c:pt>
                <c:pt idx="4772" formatCode="0.00E+00">
                  <c:v>6.1E-6</c:v>
                </c:pt>
                <c:pt idx="4773" formatCode="0.00E+00">
                  <c:v>6.1600000000000003E-6</c:v>
                </c:pt>
                <c:pt idx="4774" formatCode="0.00E+00">
                  <c:v>5.9599999999999997E-6</c:v>
                </c:pt>
                <c:pt idx="4775" formatCode="0.00E+00">
                  <c:v>6.0399999999999998E-6</c:v>
                </c:pt>
                <c:pt idx="4776" formatCode="0.00E+00">
                  <c:v>5.9599999999999997E-6</c:v>
                </c:pt>
                <c:pt idx="4777" formatCode="0.00E+00">
                  <c:v>6.1600000000000003E-6</c:v>
                </c:pt>
                <c:pt idx="4778" formatCode="0.00E+00">
                  <c:v>6.1500000000000004E-6</c:v>
                </c:pt>
                <c:pt idx="4779" formatCode="0.00E+00">
                  <c:v>6.0399999999999998E-6</c:v>
                </c:pt>
                <c:pt idx="4780" formatCode="0.00E+00">
                  <c:v>6.2099999999999998E-6</c:v>
                </c:pt>
                <c:pt idx="4781" formatCode="0.00E+00">
                  <c:v>6.2199999999999997E-6</c:v>
                </c:pt>
                <c:pt idx="4782" formatCode="0.00E+00">
                  <c:v>5.9699999999999996E-6</c:v>
                </c:pt>
                <c:pt idx="4783" formatCode="0.00E+00">
                  <c:v>6.0499999999999997E-6</c:v>
                </c:pt>
                <c:pt idx="4784" formatCode="0.00E+00">
                  <c:v>6.3099999999999997E-6</c:v>
                </c:pt>
                <c:pt idx="4785" formatCode="0.00E+00">
                  <c:v>6.28E-6</c:v>
                </c:pt>
                <c:pt idx="4786" formatCode="0.00E+00">
                  <c:v>6.1099999999999999E-6</c:v>
                </c:pt>
                <c:pt idx="4787" formatCode="0.00E+00">
                  <c:v>6.0399999999999998E-6</c:v>
                </c:pt>
                <c:pt idx="4788" formatCode="0.00E+00">
                  <c:v>6.02E-6</c:v>
                </c:pt>
                <c:pt idx="4789" formatCode="0.00E+00">
                  <c:v>5.9900000000000002E-6</c:v>
                </c:pt>
                <c:pt idx="4790" formatCode="0.00E+00">
                  <c:v>6.3999999999999997E-6</c:v>
                </c:pt>
                <c:pt idx="4791" formatCode="0.00E+00">
                  <c:v>6.3300000000000004E-6</c:v>
                </c:pt>
                <c:pt idx="4792" formatCode="0.00E+00">
                  <c:v>6.1600000000000003E-6</c:v>
                </c:pt>
                <c:pt idx="4793" formatCode="0.00E+00">
                  <c:v>6.4400000000000002E-6</c:v>
                </c:pt>
                <c:pt idx="4794" formatCode="0.00E+00">
                  <c:v>6.1099999999999999E-6</c:v>
                </c:pt>
                <c:pt idx="4795" formatCode="0.00E+00">
                  <c:v>6.1E-6</c:v>
                </c:pt>
                <c:pt idx="4796" formatCode="0.00E+00">
                  <c:v>6.2899999999999999E-6</c:v>
                </c:pt>
                <c:pt idx="4797" formatCode="0.00E+00">
                  <c:v>6.2899999999999999E-6</c:v>
                </c:pt>
                <c:pt idx="4798" formatCode="0.00E+00">
                  <c:v>6.4200000000000004E-6</c:v>
                </c:pt>
                <c:pt idx="4799" formatCode="0.00E+00">
                  <c:v>6.2500000000000003E-6</c:v>
                </c:pt>
                <c:pt idx="4800" formatCode="0.00E+00">
                  <c:v>6.3400000000000003E-6</c:v>
                </c:pt>
                <c:pt idx="4801" formatCode="0.00E+00">
                  <c:v>6.4899999999999997E-6</c:v>
                </c:pt>
                <c:pt idx="4802" formatCode="0.00E+00">
                  <c:v>6.5400000000000001E-6</c:v>
                </c:pt>
                <c:pt idx="4803" formatCode="0.00E+00">
                  <c:v>6.4500000000000001E-6</c:v>
                </c:pt>
                <c:pt idx="4804" formatCode="0.00E+00">
                  <c:v>6.3400000000000003E-6</c:v>
                </c:pt>
                <c:pt idx="4805" formatCode="0.00E+00">
                  <c:v>6.5599999999999999E-6</c:v>
                </c:pt>
                <c:pt idx="4806" formatCode="0.00E+00">
                  <c:v>6.5699999999999998E-6</c:v>
                </c:pt>
                <c:pt idx="4807" formatCode="0.00E+00">
                  <c:v>6.5100000000000004E-6</c:v>
                </c:pt>
                <c:pt idx="4808" formatCode="0.00E+00">
                  <c:v>6.3999999999999997E-6</c:v>
                </c:pt>
                <c:pt idx="4809" formatCode="0.00E+00">
                  <c:v>6.4400000000000002E-6</c:v>
                </c:pt>
                <c:pt idx="4810" formatCode="0.00E+00">
                  <c:v>6.4999999999999996E-6</c:v>
                </c:pt>
                <c:pt idx="4811" formatCode="0.00E+00">
                  <c:v>6.6100000000000002E-6</c:v>
                </c:pt>
                <c:pt idx="4812" formatCode="0.00E+00">
                  <c:v>6.7700000000000004E-6</c:v>
                </c:pt>
                <c:pt idx="4813" formatCode="0.00E+00">
                  <c:v>6.6900000000000003E-6</c:v>
                </c:pt>
                <c:pt idx="4814" formatCode="0.00E+00">
                  <c:v>6.64E-6</c:v>
                </c:pt>
                <c:pt idx="4815" formatCode="0.00E+00">
                  <c:v>6.7100000000000001E-6</c:v>
                </c:pt>
                <c:pt idx="4816" formatCode="0.00E+00">
                  <c:v>6.8600000000000004E-6</c:v>
                </c:pt>
                <c:pt idx="4817" formatCode="0.00E+00">
                  <c:v>6.6100000000000002E-6</c:v>
                </c:pt>
                <c:pt idx="4818" formatCode="0.00E+00">
                  <c:v>6.46E-6</c:v>
                </c:pt>
                <c:pt idx="4819" formatCode="0.00E+00">
                  <c:v>6.8399999999999997E-6</c:v>
                </c:pt>
                <c:pt idx="4820" formatCode="0.00E+00">
                  <c:v>6.7700000000000004E-6</c:v>
                </c:pt>
                <c:pt idx="4821" formatCode="0.00E+00">
                  <c:v>6.6499999999999999E-6</c:v>
                </c:pt>
                <c:pt idx="4822" formatCode="0.00E+00">
                  <c:v>6.8800000000000002E-6</c:v>
                </c:pt>
                <c:pt idx="4823" formatCode="0.00E+00">
                  <c:v>6.8399999999999997E-6</c:v>
                </c:pt>
                <c:pt idx="4824" formatCode="0.00E+00">
                  <c:v>6.8600000000000004E-6</c:v>
                </c:pt>
                <c:pt idx="4825" formatCode="0.00E+00">
                  <c:v>6.81E-6</c:v>
                </c:pt>
                <c:pt idx="4826" formatCode="0.00E+00">
                  <c:v>6.7000000000000002E-6</c:v>
                </c:pt>
                <c:pt idx="4827" formatCode="0.00E+00">
                  <c:v>6.9299999999999997E-6</c:v>
                </c:pt>
                <c:pt idx="4828" formatCode="0.00E+00">
                  <c:v>6.8000000000000001E-6</c:v>
                </c:pt>
                <c:pt idx="4829" formatCode="0.00E+00">
                  <c:v>6.7299999999999999E-6</c:v>
                </c:pt>
                <c:pt idx="4830" formatCode="0.00E+00">
                  <c:v>7.0600000000000002E-6</c:v>
                </c:pt>
                <c:pt idx="4831" formatCode="0.00E+00">
                  <c:v>7.0199999999999997E-6</c:v>
                </c:pt>
                <c:pt idx="4832" formatCode="0.00E+00">
                  <c:v>7.1999999999999997E-6</c:v>
                </c:pt>
                <c:pt idx="4833" formatCode="0.00E+00">
                  <c:v>7.0700000000000001E-6</c:v>
                </c:pt>
                <c:pt idx="4834" formatCode="0.00E+00">
                  <c:v>6.9999999999999999E-6</c:v>
                </c:pt>
                <c:pt idx="4835" formatCode="0.00E+00">
                  <c:v>7.4800000000000004E-6</c:v>
                </c:pt>
                <c:pt idx="4836" formatCode="0.00E+00">
                  <c:v>7.0600000000000002E-6</c:v>
                </c:pt>
                <c:pt idx="4837" formatCode="0.00E+00">
                  <c:v>6.8800000000000002E-6</c:v>
                </c:pt>
                <c:pt idx="4838" formatCode="0.00E+00">
                  <c:v>7.0899999999999999E-6</c:v>
                </c:pt>
                <c:pt idx="4839" formatCode="0.00E+00">
                  <c:v>7.0400000000000004E-6</c:v>
                </c:pt>
                <c:pt idx="4840" formatCode="0.00E+00">
                  <c:v>7.0899999999999999E-6</c:v>
                </c:pt>
                <c:pt idx="4841" formatCode="0.00E+00">
                  <c:v>7.1999999999999997E-6</c:v>
                </c:pt>
                <c:pt idx="4842" formatCode="0.00E+00">
                  <c:v>7.34E-6</c:v>
                </c:pt>
                <c:pt idx="4843" formatCode="0.00E+00">
                  <c:v>7.1099999999999997E-6</c:v>
                </c:pt>
                <c:pt idx="4844" formatCode="0.00E+00">
                  <c:v>7.1199999999999996E-6</c:v>
                </c:pt>
                <c:pt idx="4845" formatCode="0.00E+00">
                  <c:v>7.3000000000000004E-6</c:v>
                </c:pt>
                <c:pt idx="4846" formatCode="0.00E+00">
                  <c:v>7.3599999999999998E-6</c:v>
                </c:pt>
                <c:pt idx="4847" formatCode="0.00E+00">
                  <c:v>7.4100000000000002E-6</c:v>
                </c:pt>
                <c:pt idx="4848" formatCode="0.00E+00">
                  <c:v>7.2099999999999996E-6</c:v>
                </c:pt>
                <c:pt idx="4849" formatCode="0.00E+00">
                  <c:v>7.3599999999999998E-6</c:v>
                </c:pt>
                <c:pt idx="4850" formatCode="0.00E+00">
                  <c:v>7.2799999999999998E-6</c:v>
                </c:pt>
                <c:pt idx="4851" formatCode="0.00E+00">
                  <c:v>7.3000000000000004E-6</c:v>
                </c:pt>
                <c:pt idx="4852" formatCode="0.00E+00">
                  <c:v>7.3900000000000004E-6</c:v>
                </c:pt>
                <c:pt idx="4853" formatCode="0.00E+00">
                  <c:v>7.43E-6</c:v>
                </c:pt>
                <c:pt idx="4854" formatCode="0.00E+00">
                  <c:v>7.5399999999999998E-6</c:v>
                </c:pt>
                <c:pt idx="4855" formatCode="0.00E+00">
                  <c:v>7.4499999999999998E-6</c:v>
                </c:pt>
                <c:pt idx="4856" formatCode="0.00E+00">
                  <c:v>7.7000000000000008E-6</c:v>
                </c:pt>
                <c:pt idx="4857" formatCode="0.00E+00">
                  <c:v>7.4499999999999998E-6</c:v>
                </c:pt>
                <c:pt idx="4858" formatCode="0.00E+00">
                  <c:v>7.52E-6</c:v>
                </c:pt>
                <c:pt idx="4859" formatCode="0.00E+00">
                  <c:v>7.7300000000000005E-6</c:v>
                </c:pt>
                <c:pt idx="4860" formatCode="0.00E+00">
                  <c:v>7.4399999999999999E-6</c:v>
                </c:pt>
                <c:pt idx="4861" formatCode="0.00E+00">
                  <c:v>7.4900000000000003E-6</c:v>
                </c:pt>
                <c:pt idx="4862" formatCode="0.00E+00">
                  <c:v>7.4200000000000001E-6</c:v>
                </c:pt>
                <c:pt idx="4863" formatCode="0.00E+00">
                  <c:v>7.4900000000000003E-6</c:v>
                </c:pt>
                <c:pt idx="4864" formatCode="0.00E+00">
                  <c:v>7.5100000000000001E-6</c:v>
                </c:pt>
                <c:pt idx="4865" formatCode="0.00E+00">
                  <c:v>7.6299999999999998E-6</c:v>
                </c:pt>
                <c:pt idx="4866" formatCode="0.00E+00">
                  <c:v>7.7400000000000004E-6</c:v>
                </c:pt>
                <c:pt idx="4867" formatCode="0.00E+00">
                  <c:v>7.7999999999999999E-6</c:v>
                </c:pt>
                <c:pt idx="4868" formatCode="0.00E+00">
                  <c:v>7.7500000000000003E-6</c:v>
                </c:pt>
                <c:pt idx="4869" formatCode="0.00E+00">
                  <c:v>7.6000000000000001E-6</c:v>
                </c:pt>
                <c:pt idx="4870" formatCode="0.00E+00">
                  <c:v>7.61E-6</c:v>
                </c:pt>
                <c:pt idx="4871" formatCode="0.00E+00">
                  <c:v>7.4499999999999998E-6</c:v>
                </c:pt>
                <c:pt idx="4872" formatCode="0.00E+00">
                  <c:v>7.7500000000000003E-6</c:v>
                </c:pt>
                <c:pt idx="4873" formatCode="0.00E+00">
                  <c:v>7.8299999999999996E-6</c:v>
                </c:pt>
                <c:pt idx="4874" formatCode="0.00E+00">
                  <c:v>7.9500000000000001E-6</c:v>
                </c:pt>
                <c:pt idx="4875" formatCode="0.00E+00">
                  <c:v>8.0800000000000006E-6</c:v>
                </c:pt>
                <c:pt idx="4876" formatCode="0.00E+00">
                  <c:v>7.6899999999999992E-6</c:v>
                </c:pt>
                <c:pt idx="4877" formatCode="0.00E+00">
                  <c:v>7.8299999999999996E-6</c:v>
                </c:pt>
                <c:pt idx="4878" formatCode="0.00E+00">
                  <c:v>7.6899999999999992E-6</c:v>
                </c:pt>
                <c:pt idx="4879" formatCode="0.00E+00">
                  <c:v>7.6799999999999993E-6</c:v>
                </c:pt>
                <c:pt idx="4880" formatCode="0.00E+00">
                  <c:v>7.8800000000000008E-6</c:v>
                </c:pt>
                <c:pt idx="4881" formatCode="0.00E+00">
                  <c:v>7.7000000000000008E-6</c:v>
                </c:pt>
                <c:pt idx="4882" formatCode="0.00E+00">
                  <c:v>7.9100000000000005E-6</c:v>
                </c:pt>
                <c:pt idx="4883" formatCode="0.00E+00">
                  <c:v>7.9799999999999998E-6</c:v>
                </c:pt>
                <c:pt idx="4884" formatCode="0.00E+00">
                  <c:v>7.96E-6</c:v>
                </c:pt>
                <c:pt idx="4885" formatCode="0.00E+00">
                  <c:v>7.9899999999999997E-6</c:v>
                </c:pt>
                <c:pt idx="4886" formatCode="0.00E+00">
                  <c:v>7.8599999999999993E-6</c:v>
                </c:pt>
                <c:pt idx="4887" formatCode="0.00E+00">
                  <c:v>7.8299999999999996E-6</c:v>
                </c:pt>
                <c:pt idx="4888" formatCode="0.00E+00">
                  <c:v>8.0600000000000008E-6</c:v>
                </c:pt>
                <c:pt idx="4889" formatCode="0.00E+00">
                  <c:v>8.1100000000000003E-6</c:v>
                </c:pt>
                <c:pt idx="4890" formatCode="0.00E+00">
                  <c:v>7.9500000000000001E-6</c:v>
                </c:pt>
                <c:pt idx="4891" formatCode="0.00E+00">
                  <c:v>8.1000000000000004E-6</c:v>
                </c:pt>
                <c:pt idx="4892" formatCode="0.00E+00">
                  <c:v>8.0700000000000007E-6</c:v>
                </c:pt>
                <c:pt idx="4893" formatCode="0.00E+00">
                  <c:v>8.14E-6</c:v>
                </c:pt>
                <c:pt idx="4894" formatCode="0.00E+00">
                  <c:v>8.32E-6</c:v>
                </c:pt>
                <c:pt idx="4895" formatCode="0.00E+00">
                  <c:v>8.2500000000000006E-6</c:v>
                </c:pt>
                <c:pt idx="4896" formatCode="0.00E+00">
                  <c:v>8.1499999999999999E-6</c:v>
                </c:pt>
                <c:pt idx="4897" formatCode="0.00E+00">
                  <c:v>8.3000000000000002E-6</c:v>
                </c:pt>
                <c:pt idx="4898" formatCode="0.00E+00">
                  <c:v>8.5799999999999992E-6</c:v>
                </c:pt>
                <c:pt idx="4899" formatCode="0.00E+00">
                  <c:v>8.2500000000000006E-6</c:v>
                </c:pt>
                <c:pt idx="4900" formatCode="0.00E+00">
                  <c:v>8.2400000000000007E-6</c:v>
                </c:pt>
                <c:pt idx="4901" formatCode="0.00E+00">
                  <c:v>8.4400000000000005E-6</c:v>
                </c:pt>
                <c:pt idx="4902" formatCode="0.00E+00">
                  <c:v>8.3699999999999995E-6</c:v>
                </c:pt>
                <c:pt idx="4903" formatCode="0.00E+00">
                  <c:v>8.3999999999999992E-6</c:v>
                </c:pt>
                <c:pt idx="4904" formatCode="0.00E+00">
                  <c:v>8.3599999999999996E-6</c:v>
                </c:pt>
                <c:pt idx="4905" formatCode="0.00E+00">
                  <c:v>8.2900000000000002E-6</c:v>
                </c:pt>
                <c:pt idx="4906" formatCode="0.00E+00">
                  <c:v>8.2900000000000002E-6</c:v>
                </c:pt>
                <c:pt idx="4907" formatCode="0.00E+00">
                  <c:v>8.4600000000000003E-6</c:v>
                </c:pt>
                <c:pt idx="4908" formatCode="0.00E+00">
                  <c:v>8.3000000000000002E-6</c:v>
                </c:pt>
                <c:pt idx="4909" formatCode="0.00E+00">
                  <c:v>8.3000000000000002E-6</c:v>
                </c:pt>
                <c:pt idx="4910" formatCode="0.00E+00">
                  <c:v>8.4600000000000003E-6</c:v>
                </c:pt>
                <c:pt idx="4911" formatCode="0.00E+00">
                  <c:v>8.3299999999999999E-6</c:v>
                </c:pt>
                <c:pt idx="4912" formatCode="0.00E+00">
                  <c:v>8.4400000000000005E-6</c:v>
                </c:pt>
                <c:pt idx="4913" formatCode="0.00E+00">
                  <c:v>8.5599999999999994E-6</c:v>
                </c:pt>
                <c:pt idx="4914" formatCode="0.00E+00">
                  <c:v>8.5299999999999996E-6</c:v>
                </c:pt>
                <c:pt idx="4915" formatCode="0.00E+00">
                  <c:v>8.5499999999999995E-6</c:v>
                </c:pt>
                <c:pt idx="4916" formatCode="0.00E+00">
                  <c:v>8.5699999999999993E-6</c:v>
                </c:pt>
                <c:pt idx="4917" formatCode="0.00E+00">
                  <c:v>8.5399999999999996E-6</c:v>
                </c:pt>
                <c:pt idx="4918" formatCode="0.00E+00">
                  <c:v>8.5599999999999994E-6</c:v>
                </c:pt>
                <c:pt idx="4919" formatCode="0.00E+00">
                  <c:v>8.6100000000000006E-6</c:v>
                </c:pt>
                <c:pt idx="4920" formatCode="0.00E+00">
                  <c:v>8.6100000000000006E-6</c:v>
                </c:pt>
                <c:pt idx="4921" formatCode="0.00E+00">
                  <c:v>8.5499999999999995E-6</c:v>
                </c:pt>
                <c:pt idx="4922" formatCode="0.00E+00">
                  <c:v>8.6899999999999998E-6</c:v>
                </c:pt>
                <c:pt idx="4923" formatCode="0.00E+00">
                  <c:v>8.8599999999999999E-6</c:v>
                </c:pt>
                <c:pt idx="4924" formatCode="0.00E+00">
                  <c:v>8.6000000000000007E-6</c:v>
                </c:pt>
                <c:pt idx="4925" formatCode="0.00E+00">
                  <c:v>8.6500000000000002E-6</c:v>
                </c:pt>
                <c:pt idx="4926" formatCode="0.00E+00">
                  <c:v>8.85E-6</c:v>
                </c:pt>
                <c:pt idx="4927" formatCode="0.00E+00">
                  <c:v>8.7499999999999992E-6</c:v>
                </c:pt>
                <c:pt idx="4928" formatCode="0.00E+00">
                  <c:v>8.7700000000000007E-6</c:v>
                </c:pt>
                <c:pt idx="4929" formatCode="0.00E+00">
                  <c:v>8.7499999999999992E-6</c:v>
                </c:pt>
                <c:pt idx="4930" formatCode="0.00E+00">
                  <c:v>8.7099999999999996E-6</c:v>
                </c:pt>
                <c:pt idx="4931" formatCode="0.00E+00">
                  <c:v>8.6400000000000003E-6</c:v>
                </c:pt>
                <c:pt idx="4932" formatCode="0.00E+00">
                  <c:v>8.7900000000000005E-6</c:v>
                </c:pt>
                <c:pt idx="4933" formatCode="0.00E+00">
                  <c:v>8.9800000000000004E-6</c:v>
                </c:pt>
                <c:pt idx="4934" formatCode="0.00E+00">
                  <c:v>8.8100000000000004E-6</c:v>
                </c:pt>
                <c:pt idx="4935" formatCode="0.00E+00">
                  <c:v>8.8200000000000003E-6</c:v>
                </c:pt>
                <c:pt idx="4936" formatCode="0.00E+00">
                  <c:v>8.85E-6</c:v>
                </c:pt>
                <c:pt idx="4937" formatCode="0.00E+00">
                  <c:v>8.8200000000000003E-6</c:v>
                </c:pt>
                <c:pt idx="4938" formatCode="0.00E+00">
                  <c:v>9.0799999999999995E-6</c:v>
                </c:pt>
                <c:pt idx="4939" formatCode="0.00E+00">
                  <c:v>9.0599999999999997E-6</c:v>
                </c:pt>
                <c:pt idx="4940" formatCode="0.00E+00">
                  <c:v>8.7900000000000005E-6</c:v>
                </c:pt>
                <c:pt idx="4941" formatCode="0.00E+00">
                  <c:v>9.0100000000000001E-6</c:v>
                </c:pt>
                <c:pt idx="4942" formatCode="0.00E+00">
                  <c:v>9.1400000000000006E-6</c:v>
                </c:pt>
                <c:pt idx="4943" formatCode="0.00E+00">
                  <c:v>9.0599999999999997E-6</c:v>
                </c:pt>
                <c:pt idx="4944" formatCode="0.00E+00">
                  <c:v>9.0399999999999998E-6</c:v>
                </c:pt>
                <c:pt idx="4945" formatCode="0.00E+00">
                  <c:v>9.0399999999999998E-6</c:v>
                </c:pt>
                <c:pt idx="4946" formatCode="0.00E+00">
                  <c:v>9.0699999999999996E-6</c:v>
                </c:pt>
                <c:pt idx="4947" formatCode="0.00E+00">
                  <c:v>9.1800000000000002E-6</c:v>
                </c:pt>
                <c:pt idx="4948" formatCode="0.00E+00">
                  <c:v>9.1300000000000007E-6</c:v>
                </c:pt>
                <c:pt idx="4949" formatCode="0.00E+00">
                  <c:v>9.0599999999999997E-6</c:v>
                </c:pt>
                <c:pt idx="4950" formatCode="0.00E+00">
                  <c:v>9.0999999999999993E-6</c:v>
                </c:pt>
                <c:pt idx="4951" formatCode="0.00E+00">
                  <c:v>9.1600000000000004E-6</c:v>
                </c:pt>
                <c:pt idx="4952" formatCode="0.00E+00">
                  <c:v>9.1099999999999992E-6</c:v>
                </c:pt>
                <c:pt idx="4953" formatCode="0.00E+00">
                  <c:v>9.0499999999999997E-6</c:v>
                </c:pt>
                <c:pt idx="4954" formatCode="0.00E+00">
                  <c:v>9.1400000000000006E-6</c:v>
                </c:pt>
                <c:pt idx="4955" formatCode="0.00E+00">
                  <c:v>9.2499999999999995E-6</c:v>
                </c:pt>
                <c:pt idx="4956" formatCode="0.00E+00">
                  <c:v>9.2699999999999993E-6</c:v>
                </c:pt>
                <c:pt idx="4957" formatCode="0.00E+00">
                  <c:v>9.2599999999999994E-6</c:v>
                </c:pt>
                <c:pt idx="4958" formatCode="0.00E+00">
                  <c:v>9.55E-6</c:v>
                </c:pt>
                <c:pt idx="4959" formatCode="0.00E+00">
                  <c:v>9.3400000000000004E-6</c:v>
                </c:pt>
                <c:pt idx="4960" formatCode="0.00E+00">
                  <c:v>9.2499999999999995E-6</c:v>
                </c:pt>
                <c:pt idx="4961" formatCode="0.00E+00">
                  <c:v>9.5200000000000003E-6</c:v>
                </c:pt>
                <c:pt idx="4962" formatCode="0.00E+00">
                  <c:v>9.3700000000000001E-6</c:v>
                </c:pt>
                <c:pt idx="4963" formatCode="0.00E+00">
                  <c:v>9.3999999999999998E-6</c:v>
                </c:pt>
                <c:pt idx="4964" formatCode="0.00E+00">
                  <c:v>9.2099999999999999E-6</c:v>
                </c:pt>
                <c:pt idx="4965" formatCode="0.00E+00">
                  <c:v>9.2499999999999995E-6</c:v>
                </c:pt>
                <c:pt idx="4966" formatCode="0.00E+00">
                  <c:v>9.5999999999999996E-6</c:v>
                </c:pt>
                <c:pt idx="4967" formatCode="0.00E+00">
                  <c:v>9.55E-6</c:v>
                </c:pt>
                <c:pt idx="4968" formatCode="0.00E+00">
                  <c:v>9.5100000000000004E-6</c:v>
                </c:pt>
                <c:pt idx="4969" formatCode="0.00E+00">
                  <c:v>9.5100000000000004E-6</c:v>
                </c:pt>
                <c:pt idx="4970" formatCode="0.00E+00">
                  <c:v>9.5100000000000004E-6</c:v>
                </c:pt>
                <c:pt idx="4971" formatCode="0.00E+00">
                  <c:v>9.4800000000000007E-6</c:v>
                </c:pt>
                <c:pt idx="4972" formatCode="0.00E+00">
                  <c:v>9.7999999999999993E-6</c:v>
                </c:pt>
                <c:pt idx="4973" formatCode="0.00E+00">
                  <c:v>9.6900000000000004E-6</c:v>
                </c:pt>
                <c:pt idx="4974" formatCode="0.00E+00">
                  <c:v>9.4399999999999994E-6</c:v>
                </c:pt>
                <c:pt idx="4975" formatCode="0.00E+00">
                  <c:v>9.7000000000000003E-6</c:v>
                </c:pt>
                <c:pt idx="4976" formatCode="0.00E+00">
                  <c:v>9.8099999999999992E-6</c:v>
                </c:pt>
                <c:pt idx="4977" formatCode="0.00E+00">
                  <c:v>9.5799999999999998E-6</c:v>
                </c:pt>
                <c:pt idx="4978" formatCode="0.00E+00">
                  <c:v>9.7699999999999996E-6</c:v>
                </c:pt>
                <c:pt idx="4979" formatCode="0.00E+00">
                  <c:v>1.0000000000000001E-5</c:v>
                </c:pt>
                <c:pt idx="4980" formatCode="0.00E+00">
                  <c:v>9.73E-6</c:v>
                </c:pt>
                <c:pt idx="4981" formatCode="0.00E+00">
                  <c:v>9.6700000000000006E-6</c:v>
                </c:pt>
                <c:pt idx="4982" formatCode="0.00E+00">
                  <c:v>9.5999999999999996E-6</c:v>
                </c:pt>
                <c:pt idx="4983" formatCode="0.00E+00">
                  <c:v>9.6800000000000005E-6</c:v>
                </c:pt>
                <c:pt idx="4984" formatCode="0.00E+00">
                  <c:v>9.7599999999999997E-6</c:v>
                </c:pt>
                <c:pt idx="4985" formatCode="0.00E+00">
                  <c:v>9.8099999999999992E-6</c:v>
                </c:pt>
                <c:pt idx="4986" formatCode="0.00E+00">
                  <c:v>1.0000000000000001E-5</c:v>
                </c:pt>
                <c:pt idx="4987" formatCode="0.00E+00">
                  <c:v>9.9599999999999995E-6</c:v>
                </c:pt>
                <c:pt idx="4988" formatCode="0.00E+00">
                  <c:v>9.7699999999999996E-6</c:v>
                </c:pt>
                <c:pt idx="4989" formatCode="0.00E+00">
                  <c:v>9.8600000000000005E-6</c:v>
                </c:pt>
                <c:pt idx="4990" formatCode="0.00E+00">
                  <c:v>1.0200000000000001E-5</c:v>
                </c:pt>
                <c:pt idx="4991" formatCode="0.00E+00">
                  <c:v>1.01E-5</c:v>
                </c:pt>
                <c:pt idx="4992" formatCode="0.00E+00">
                  <c:v>9.9399999999999997E-6</c:v>
                </c:pt>
                <c:pt idx="4993" formatCode="0.00E+00">
                  <c:v>1.0000000000000001E-5</c:v>
                </c:pt>
                <c:pt idx="4994" formatCode="0.00E+00">
                  <c:v>9.8200000000000008E-6</c:v>
                </c:pt>
                <c:pt idx="4995" formatCode="0.00E+00">
                  <c:v>9.8900000000000002E-6</c:v>
                </c:pt>
                <c:pt idx="4996" formatCode="0.00E+00">
                  <c:v>1.0000000000000001E-5</c:v>
                </c:pt>
                <c:pt idx="4997" formatCode="0.00E+00">
                  <c:v>1.0000000000000001E-5</c:v>
                </c:pt>
                <c:pt idx="4998" formatCode="0.00E+00">
                  <c:v>1.0200000000000001E-5</c:v>
                </c:pt>
                <c:pt idx="4999" formatCode="0.00E+00">
                  <c:v>1.0000000000000001E-5</c:v>
                </c:pt>
                <c:pt idx="5000" formatCode="0.00E+00">
                  <c:v>1.0000000000000001E-5</c:v>
                </c:pt>
                <c:pt idx="5001" formatCode="0.00E+00">
                  <c:v>1.01E-5</c:v>
                </c:pt>
                <c:pt idx="5002" formatCode="0.00E+00">
                  <c:v>1.0200000000000001E-5</c:v>
                </c:pt>
                <c:pt idx="5003" formatCode="0.00E+00">
                  <c:v>1.0200000000000001E-5</c:v>
                </c:pt>
                <c:pt idx="5004" formatCode="0.00E+00">
                  <c:v>1.03E-5</c:v>
                </c:pt>
                <c:pt idx="5005" formatCode="0.00E+00">
                  <c:v>1.03E-5</c:v>
                </c:pt>
                <c:pt idx="5006" formatCode="0.00E+00">
                  <c:v>1.03E-5</c:v>
                </c:pt>
                <c:pt idx="5007" formatCode="0.00E+00">
                  <c:v>1.0200000000000001E-5</c:v>
                </c:pt>
                <c:pt idx="5008" formatCode="0.00E+00">
                  <c:v>1.0200000000000001E-5</c:v>
                </c:pt>
                <c:pt idx="5009" formatCode="0.00E+00">
                  <c:v>1.03E-5</c:v>
                </c:pt>
                <c:pt idx="5010" formatCode="0.00E+00">
                  <c:v>9.9899999999999992E-6</c:v>
                </c:pt>
                <c:pt idx="5011" formatCode="0.00E+00">
                  <c:v>1.01E-5</c:v>
                </c:pt>
                <c:pt idx="5012" formatCode="0.00E+00">
                  <c:v>1.04E-5</c:v>
                </c:pt>
                <c:pt idx="5013" formatCode="0.00E+00">
                  <c:v>1.03E-5</c:v>
                </c:pt>
                <c:pt idx="5014" formatCode="0.00E+00">
                  <c:v>1.0499999999999999E-5</c:v>
                </c:pt>
                <c:pt idx="5015" formatCode="0.00E+00">
                  <c:v>1.03E-5</c:v>
                </c:pt>
                <c:pt idx="5016" formatCode="0.00E+00">
                  <c:v>1.0200000000000001E-5</c:v>
                </c:pt>
                <c:pt idx="5017" formatCode="0.00E+00">
                  <c:v>1.06E-5</c:v>
                </c:pt>
                <c:pt idx="5018" formatCode="0.00E+00">
                  <c:v>1.04E-5</c:v>
                </c:pt>
                <c:pt idx="5019" formatCode="0.00E+00">
                  <c:v>1.0499999999999999E-5</c:v>
                </c:pt>
                <c:pt idx="5020" formatCode="0.00E+00">
                  <c:v>1.0499999999999999E-5</c:v>
                </c:pt>
                <c:pt idx="5021" formatCode="0.00E+00">
                  <c:v>1.04E-5</c:v>
                </c:pt>
                <c:pt idx="5022" formatCode="0.00E+00">
                  <c:v>1.0699999999999999E-5</c:v>
                </c:pt>
                <c:pt idx="5023" formatCode="0.00E+00">
                  <c:v>1.06E-5</c:v>
                </c:pt>
                <c:pt idx="5024" formatCode="0.00E+00">
                  <c:v>1.06E-5</c:v>
                </c:pt>
                <c:pt idx="5025" formatCode="0.00E+00">
                  <c:v>1.0499999999999999E-5</c:v>
                </c:pt>
                <c:pt idx="5026" formatCode="0.00E+00">
                  <c:v>1.0499999999999999E-5</c:v>
                </c:pt>
                <c:pt idx="5027" formatCode="0.00E+00">
                  <c:v>1.0900000000000001E-5</c:v>
                </c:pt>
                <c:pt idx="5028" formatCode="0.00E+00">
                  <c:v>1.0900000000000001E-5</c:v>
                </c:pt>
                <c:pt idx="5029" formatCode="0.00E+00">
                  <c:v>1.06E-5</c:v>
                </c:pt>
                <c:pt idx="5030" formatCode="0.00E+00">
                  <c:v>1.0699999999999999E-5</c:v>
                </c:pt>
                <c:pt idx="5031" formatCode="0.00E+00">
                  <c:v>1.0499999999999999E-5</c:v>
                </c:pt>
                <c:pt idx="5032" formatCode="0.00E+00">
                  <c:v>1.04E-5</c:v>
                </c:pt>
                <c:pt idx="5033" formatCode="0.00E+00">
                  <c:v>1.0699999999999999E-5</c:v>
                </c:pt>
                <c:pt idx="5034" formatCode="0.00E+00">
                  <c:v>1.0900000000000001E-5</c:v>
                </c:pt>
                <c:pt idx="5035" formatCode="0.00E+00">
                  <c:v>1.0900000000000001E-5</c:v>
                </c:pt>
                <c:pt idx="5036" formatCode="0.00E+00">
                  <c:v>1.0499999999999999E-5</c:v>
                </c:pt>
                <c:pt idx="5037" formatCode="0.00E+00">
                  <c:v>1.0699999999999999E-5</c:v>
                </c:pt>
                <c:pt idx="5038" formatCode="0.00E+00">
                  <c:v>1.08E-5</c:v>
                </c:pt>
                <c:pt idx="5039" formatCode="0.00E+00">
                  <c:v>1.06E-5</c:v>
                </c:pt>
                <c:pt idx="5040" formatCode="0.00E+00">
                  <c:v>1.1E-5</c:v>
                </c:pt>
                <c:pt idx="5041" formatCode="0.00E+00">
                  <c:v>1.0900000000000001E-5</c:v>
                </c:pt>
                <c:pt idx="5042" formatCode="0.00E+00">
                  <c:v>1.08E-5</c:v>
                </c:pt>
                <c:pt idx="5043" formatCode="0.00E+00">
                  <c:v>1.1E-5</c:v>
                </c:pt>
                <c:pt idx="5044" formatCode="0.00E+00">
                  <c:v>1.1E-5</c:v>
                </c:pt>
                <c:pt idx="5045" formatCode="0.00E+00">
                  <c:v>1.08E-5</c:v>
                </c:pt>
                <c:pt idx="5046" formatCode="0.00E+00">
                  <c:v>1.0900000000000001E-5</c:v>
                </c:pt>
                <c:pt idx="5047" formatCode="0.00E+00">
                  <c:v>1.11E-5</c:v>
                </c:pt>
                <c:pt idx="5048" formatCode="0.00E+00">
                  <c:v>1.11E-5</c:v>
                </c:pt>
                <c:pt idx="5049" formatCode="0.00E+00">
                  <c:v>1.1E-5</c:v>
                </c:pt>
                <c:pt idx="5050" formatCode="0.00E+00">
                  <c:v>1.1E-5</c:v>
                </c:pt>
                <c:pt idx="5051" formatCode="0.00E+00">
                  <c:v>1.1E-5</c:v>
                </c:pt>
                <c:pt idx="5052" formatCode="0.00E+00">
                  <c:v>1.1E-5</c:v>
                </c:pt>
                <c:pt idx="5053" formatCode="0.00E+00">
                  <c:v>1.1E-5</c:v>
                </c:pt>
                <c:pt idx="5054" formatCode="0.00E+00">
                  <c:v>1.0900000000000001E-5</c:v>
                </c:pt>
                <c:pt idx="5055" formatCode="0.00E+00">
                  <c:v>1.11E-5</c:v>
                </c:pt>
                <c:pt idx="5056" formatCode="0.00E+00">
                  <c:v>1.1199999999999999E-5</c:v>
                </c:pt>
                <c:pt idx="5057" formatCode="0.00E+00">
                  <c:v>1.11E-5</c:v>
                </c:pt>
                <c:pt idx="5058" formatCode="0.00E+00">
                  <c:v>1.1199999999999999E-5</c:v>
                </c:pt>
                <c:pt idx="5059" formatCode="0.00E+00">
                  <c:v>1.13E-5</c:v>
                </c:pt>
                <c:pt idx="5060" formatCode="0.00E+00">
                  <c:v>1.11E-5</c:v>
                </c:pt>
                <c:pt idx="5061" formatCode="0.00E+00">
                  <c:v>1.11E-5</c:v>
                </c:pt>
                <c:pt idx="5062" formatCode="0.00E+00">
                  <c:v>1.1399999999999999E-5</c:v>
                </c:pt>
                <c:pt idx="5063" formatCode="0.00E+00">
                  <c:v>1.11E-5</c:v>
                </c:pt>
                <c:pt idx="5064" formatCode="0.00E+00">
                  <c:v>1.1199999999999999E-5</c:v>
                </c:pt>
                <c:pt idx="5065" formatCode="0.00E+00">
                  <c:v>1.1199999999999999E-5</c:v>
                </c:pt>
                <c:pt idx="5066" formatCode="0.00E+00">
                  <c:v>1.1199999999999999E-5</c:v>
                </c:pt>
                <c:pt idx="5067" formatCode="0.00E+00">
                  <c:v>1.13E-5</c:v>
                </c:pt>
                <c:pt idx="5068" formatCode="0.00E+00">
                  <c:v>1.13E-5</c:v>
                </c:pt>
                <c:pt idx="5069" formatCode="0.00E+00">
                  <c:v>1.1399999999999999E-5</c:v>
                </c:pt>
                <c:pt idx="5070" formatCode="0.00E+00">
                  <c:v>1.15E-5</c:v>
                </c:pt>
                <c:pt idx="5071" formatCode="0.00E+00">
                  <c:v>1.1399999999999999E-5</c:v>
                </c:pt>
                <c:pt idx="5072" formatCode="0.00E+00">
                  <c:v>1.15E-5</c:v>
                </c:pt>
                <c:pt idx="5073" formatCode="0.00E+00">
                  <c:v>1.1399999999999999E-5</c:v>
                </c:pt>
                <c:pt idx="5074" formatCode="0.00E+00">
                  <c:v>1.13E-5</c:v>
                </c:pt>
                <c:pt idx="5075" formatCode="0.00E+00">
                  <c:v>1.15E-5</c:v>
                </c:pt>
                <c:pt idx="5076" formatCode="0.00E+00">
                  <c:v>1.1600000000000001E-5</c:v>
                </c:pt>
                <c:pt idx="5077" formatCode="0.00E+00">
                  <c:v>1.1600000000000001E-5</c:v>
                </c:pt>
                <c:pt idx="5078" formatCode="0.00E+00">
                  <c:v>1.1399999999999999E-5</c:v>
                </c:pt>
                <c:pt idx="5079" formatCode="0.00E+00">
                  <c:v>1.13E-5</c:v>
                </c:pt>
                <c:pt idx="5080" formatCode="0.00E+00">
                  <c:v>1.15E-5</c:v>
                </c:pt>
                <c:pt idx="5081" formatCode="0.00E+00">
                  <c:v>1.1800000000000001E-5</c:v>
                </c:pt>
                <c:pt idx="5082" formatCode="0.00E+00">
                  <c:v>1.15E-5</c:v>
                </c:pt>
                <c:pt idx="5083" formatCode="0.00E+00">
                  <c:v>1.13E-5</c:v>
                </c:pt>
                <c:pt idx="5084" formatCode="0.00E+00">
                  <c:v>1.15E-5</c:v>
                </c:pt>
                <c:pt idx="5085" formatCode="0.00E+00">
                  <c:v>1.17E-5</c:v>
                </c:pt>
                <c:pt idx="5086" formatCode="0.00E+00">
                  <c:v>1.1800000000000001E-5</c:v>
                </c:pt>
                <c:pt idx="5087" formatCode="0.00E+00">
                  <c:v>1.1600000000000001E-5</c:v>
                </c:pt>
                <c:pt idx="5088" formatCode="0.00E+00">
                  <c:v>1.1800000000000001E-5</c:v>
                </c:pt>
                <c:pt idx="5089" formatCode="0.00E+00">
                  <c:v>1.17E-5</c:v>
                </c:pt>
                <c:pt idx="5090" formatCode="0.00E+00">
                  <c:v>1.1800000000000001E-5</c:v>
                </c:pt>
                <c:pt idx="5091" formatCode="0.00E+00">
                  <c:v>1.1800000000000001E-5</c:v>
                </c:pt>
                <c:pt idx="5092" formatCode="0.00E+00">
                  <c:v>1.1600000000000001E-5</c:v>
                </c:pt>
                <c:pt idx="5093" formatCode="0.00E+00">
                  <c:v>1.1600000000000001E-5</c:v>
                </c:pt>
                <c:pt idx="5094" formatCode="0.00E+00">
                  <c:v>1.1800000000000001E-5</c:v>
                </c:pt>
                <c:pt idx="5095" formatCode="0.00E+00">
                  <c:v>1.17E-5</c:v>
                </c:pt>
                <c:pt idx="5096" formatCode="0.00E+00">
                  <c:v>1.17E-5</c:v>
                </c:pt>
                <c:pt idx="5097" formatCode="0.00E+00">
                  <c:v>1.19E-5</c:v>
                </c:pt>
                <c:pt idx="5098" formatCode="0.00E+00">
                  <c:v>1.17E-5</c:v>
                </c:pt>
                <c:pt idx="5099" formatCode="0.00E+00">
                  <c:v>1.1800000000000001E-5</c:v>
                </c:pt>
                <c:pt idx="5100" formatCode="0.00E+00">
                  <c:v>1.19E-5</c:v>
                </c:pt>
                <c:pt idx="5101" formatCode="0.00E+00">
                  <c:v>1.1800000000000001E-5</c:v>
                </c:pt>
                <c:pt idx="5102" formatCode="0.00E+00">
                  <c:v>1.2099999999999999E-5</c:v>
                </c:pt>
                <c:pt idx="5103" formatCode="0.00E+00">
                  <c:v>1.2E-5</c:v>
                </c:pt>
                <c:pt idx="5104" formatCode="0.00E+00">
                  <c:v>1.2099999999999999E-5</c:v>
                </c:pt>
                <c:pt idx="5105" formatCode="0.00E+00">
                  <c:v>1.22E-5</c:v>
                </c:pt>
                <c:pt idx="5106" formatCode="0.00E+00">
                  <c:v>1.1800000000000001E-5</c:v>
                </c:pt>
                <c:pt idx="5107" formatCode="0.00E+00">
                  <c:v>1.2E-5</c:v>
                </c:pt>
                <c:pt idx="5108" formatCode="0.00E+00">
                  <c:v>1.2099999999999999E-5</c:v>
                </c:pt>
                <c:pt idx="5109" formatCode="0.00E+00">
                  <c:v>1.1800000000000001E-5</c:v>
                </c:pt>
                <c:pt idx="5110" formatCode="0.00E+00">
                  <c:v>1.2099999999999999E-5</c:v>
                </c:pt>
                <c:pt idx="5111" formatCode="0.00E+00">
                  <c:v>1.2099999999999999E-5</c:v>
                </c:pt>
                <c:pt idx="5112" formatCode="0.00E+00">
                  <c:v>1.2099999999999999E-5</c:v>
                </c:pt>
                <c:pt idx="5113" formatCode="0.00E+00">
                  <c:v>1.2099999999999999E-5</c:v>
                </c:pt>
                <c:pt idx="5114" formatCode="0.00E+00">
                  <c:v>1.19E-5</c:v>
                </c:pt>
                <c:pt idx="5115" formatCode="0.00E+00">
                  <c:v>1.2099999999999999E-5</c:v>
                </c:pt>
                <c:pt idx="5116" formatCode="0.00E+00">
                  <c:v>1.19E-5</c:v>
                </c:pt>
                <c:pt idx="5117" formatCode="0.00E+00">
                  <c:v>1.2099999999999999E-5</c:v>
                </c:pt>
                <c:pt idx="5118" formatCode="0.00E+00">
                  <c:v>1.2300000000000001E-5</c:v>
                </c:pt>
                <c:pt idx="5119" formatCode="0.00E+00">
                  <c:v>1.2099999999999999E-5</c:v>
                </c:pt>
                <c:pt idx="5120" formatCode="0.00E+00">
                  <c:v>1.2300000000000001E-5</c:v>
                </c:pt>
                <c:pt idx="5121" formatCode="0.00E+00">
                  <c:v>1.22E-5</c:v>
                </c:pt>
                <c:pt idx="5122" formatCode="0.00E+00">
                  <c:v>1.2500000000000001E-5</c:v>
                </c:pt>
                <c:pt idx="5123" formatCode="0.00E+00">
                  <c:v>1.26E-5</c:v>
                </c:pt>
                <c:pt idx="5124" formatCode="0.00E+00">
                  <c:v>1.24E-5</c:v>
                </c:pt>
                <c:pt idx="5125" formatCode="0.00E+00">
                  <c:v>1.22E-5</c:v>
                </c:pt>
                <c:pt idx="5126" formatCode="0.00E+00">
                  <c:v>1.2099999999999999E-5</c:v>
                </c:pt>
                <c:pt idx="5127" formatCode="0.00E+00">
                  <c:v>1.26E-5</c:v>
                </c:pt>
                <c:pt idx="5128" formatCode="0.00E+00">
                  <c:v>1.2300000000000001E-5</c:v>
                </c:pt>
                <c:pt idx="5129" formatCode="0.00E+00">
                  <c:v>1.2099999999999999E-5</c:v>
                </c:pt>
                <c:pt idx="5130" formatCode="0.00E+00">
                  <c:v>1.26E-5</c:v>
                </c:pt>
                <c:pt idx="5131" formatCode="0.00E+00">
                  <c:v>1.2500000000000001E-5</c:v>
                </c:pt>
                <c:pt idx="5132" formatCode="0.00E+00">
                  <c:v>1.2300000000000001E-5</c:v>
                </c:pt>
                <c:pt idx="5133" formatCode="0.00E+00">
                  <c:v>1.26E-5</c:v>
                </c:pt>
                <c:pt idx="5134" formatCode="0.00E+00">
                  <c:v>1.27E-5</c:v>
                </c:pt>
                <c:pt idx="5135" formatCode="0.00E+00">
                  <c:v>1.2500000000000001E-5</c:v>
                </c:pt>
                <c:pt idx="5136" formatCode="0.00E+00">
                  <c:v>1.26E-5</c:v>
                </c:pt>
                <c:pt idx="5137" formatCode="0.00E+00">
                  <c:v>1.2500000000000001E-5</c:v>
                </c:pt>
                <c:pt idx="5138" formatCode="0.00E+00">
                  <c:v>1.24E-5</c:v>
                </c:pt>
                <c:pt idx="5139" formatCode="0.00E+00">
                  <c:v>1.27E-5</c:v>
                </c:pt>
                <c:pt idx="5140" formatCode="0.00E+00">
                  <c:v>1.2799999999999999E-5</c:v>
                </c:pt>
                <c:pt idx="5141" formatCode="0.00E+00">
                  <c:v>1.26E-5</c:v>
                </c:pt>
                <c:pt idx="5142" formatCode="0.00E+00">
                  <c:v>1.27E-5</c:v>
                </c:pt>
                <c:pt idx="5143" formatCode="0.00E+00">
                  <c:v>1.2799999999999999E-5</c:v>
                </c:pt>
                <c:pt idx="5144" formatCode="0.00E+00">
                  <c:v>1.26E-5</c:v>
                </c:pt>
                <c:pt idx="5145" formatCode="0.00E+00">
                  <c:v>1.2500000000000001E-5</c:v>
                </c:pt>
                <c:pt idx="5146" formatCode="0.00E+00">
                  <c:v>1.26E-5</c:v>
                </c:pt>
                <c:pt idx="5147" formatCode="0.00E+00">
                  <c:v>1.26E-5</c:v>
                </c:pt>
                <c:pt idx="5148" formatCode="0.00E+00">
                  <c:v>1.27E-5</c:v>
                </c:pt>
                <c:pt idx="5149" formatCode="0.00E+00">
                  <c:v>1.2799999999999999E-5</c:v>
                </c:pt>
                <c:pt idx="5150" formatCode="0.00E+00">
                  <c:v>1.27E-5</c:v>
                </c:pt>
                <c:pt idx="5151" formatCode="0.00E+00">
                  <c:v>1.2799999999999999E-5</c:v>
                </c:pt>
                <c:pt idx="5152" formatCode="0.00E+00">
                  <c:v>1.2799999999999999E-5</c:v>
                </c:pt>
                <c:pt idx="5153" formatCode="0.00E+00">
                  <c:v>1.2799999999999999E-5</c:v>
                </c:pt>
                <c:pt idx="5154" formatCode="0.00E+00">
                  <c:v>1.2799999999999999E-5</c:v>
                </c:pt>
                <c:pt idx="5155" formatCode="0.00E+00">
                  <c:v>1.29E-5</c:v>
                </c:pt>
                <c:pt idx="5156" formatCode="0.00E+00">
                  <c:v>1.2999999999999999E-5</c:v>
                </c:pt>
                <c:pt idx="5157" formatCode="0.00E+00">
                  <c:v>1.2799999999999999E-5</c:v>
                </c:pt>
                <c:pt idx="5158" formatCode="0.00E+00">
                  <c:v>1.2999999999999999E-5</c:v>
                </c:pt>
                <c:pt idx="5159" formatCode="0.00E+00">
                  <c:v>1.2999999999999999E-5</c:v>
                </c:pt>
                <c:pt idx="5160" formatCode="0.00E+00">
                  <c:v>1.2799999999999999E-5</c:v>
                </c:pt>
                <c:pt idx="5161" formatCode="0.00E+00">
                  <c:v>1.29E-5</c:v>
                </c:pt>
                <c:pt idx="5162" formatCode="0.00E+00">
                  <c:v>1.29E-5</c:v>
                </c:pt>
                <c:pt idx="5163" formatCode="0.00E+00">
                  <c:v>1.2999999999999999E-5</c:v>
                </c:pt>
                <c:pt idx="5164" formatCode="0.00E+00">
                  <c:v>1.29E-5</c:v>
                </c:pt>
                <c:pt idx="5165" formatCode="0.00E+00">
                  <c:v>1.29E-5</c:v>
                </c:pt>
                <c:pt idx="5166" formatCode="0.00E+00">
                  <c:v>1.29E-5</c:v>
                </c:pt>
                <c:pt idx="5167" formatCode="0.00E+00">
                  <c:v>1.2999999999999999E-5</c:v>
                </c:pt>
                <c:pt idx="5168" formatCode="0.00E+00">
                  <c:v>1.2999999999999999E-5</c:v>
                </c:pt>
                <c:pt idx="5169" formatCode="0.00E+00">
                  <c:v>1.2999999999999999E-5</c:v>
                </c:pt>
                <c:pt idx="5170" formatCode="0.00E+00">
                  <c:v>1.2999999999999999E-5</c:v>
                </c:pt>
                <c:pt idx="5171" formatCode="0.00E+00">
                  <c:v>1.2999999999999999E-5</c:v>
                </c:pt>
                <c:pt idx="5172" formatCode="0.00E+00">
                  <c:v>1.2999999999999999E-5</c:v>
                </c:pt>
                <c:pt idx="5173" formatCode="0.00E+00">
                  <c:v>1.2999999999999999E-5</c:v>
                </c:pt>
                <c:pt idx="5174" formatCode="0.00E+00">
                  <c:v>1.3200000000000001E-5</c:v>
                </c:pt>
                <c:pt idx="5175" formatCode="0.00E+00">
                  <c:v>1.31E-5</c:v>
                </c:pt>
                <c:pt idx="5176" formatCode="0.00E+00">
                  <c:v>1.33E-5</c:v>
                </c:pt>
                <c:pt idx="5177" formatCode="0.00E+00">
                  <c:v>1.33E-5</c:v>
                </c:pt>
                <c:pt idx="5178" formatCode="0.00E+00">
                  <c:v>1.33E-5</c:v>
                </c:pt>
                <c:pt idx="5179" formatCode="0.00E+00">
                  <c:v>1.34E-5</c:v>
                </c:pt>
                <c:pt idx="5180" formatCode="0.00E+00">
                  <c:v>1.3200000000000001E-5</c:v>
                </c:pt>
                <c:pt idx="5181" formatCode="0.00E+00">
                  <c:v>1.33E-5</c:v>
                </c:pt>
                <c:pt idx="5182" formatCode="0.00E+00">
                  <c:v>1.3499999999999999E-5</c:v>
                </c:pt>
                <c:pt idx="5183" formatCode="0.00E+00">
                  <c:v>1.3200000000000001E-5</c:v>
                </c:pt>
                <c:pt idx="5184" formatCode="0.00E+00">
                  <c:v>1.33E-5</c:v>
                </c:pt>
                <c:pt idx="5185" formatCode="0.00E+00">
                  <c:v>1.34E-5</c:v>
                </c:pt>
                <c:pt idx="5186" formatCode="0.00E+00">
                  <c:v>1.34E-5</c:v>
                </c:pt>
                <c:pt idx="5187" formatCode="0.00E+00">
                  <c:v>1.3499999999999999E-5</c:v>
                </c:pt>
                <c:pt idx="5188" formatCode="0.00E+00">
                  <c:v>1.34E-5</c:v>
                </c:pt>
                <c:pt idx="5189" formatCode="0.00E+00">
                  <c:v>1.33E-5</c:v>
                </c:pt>
                <c:pt idx="5190" formatCode="0.00E+00">
                  <c:v>1.34E-5</c:v>
                </c:pt>
                <c:pt idx="5191" formatCode="0.00E+00">
                  <c:v>1.34E-5</c:v>
                </c:pt>
                <c:pt idx="5192" formatCode="0.00E+00">
                  <c:v>1.36E-5</c:v>
                </c:pt>
                <c:pt idx="5193" formatCode="0.00E+00">
                  <c:v>1.3499999999999999E-5</c:v>
                </c:pt>
                <c:pt idx="5194" formatCode="0.00E+00">
                  <c:v>1.34E-5</c:v>
                </c:pt>
                <c:pt idx="5195" formatCode="0.00E+00">
                  <c:v>1.3699999999999999E-5</c:v>
                </c:pt>
                <c:pt idx="5196" formatCode="0.00E+00">
                  <c:v>1.3699999999999999E-5</c:v>
                </c:pt>
                <c:pt idx="5197" formatCode="0.00E+00">
                  <c:v>1.34E-5</c:v>
                </c:pt>
                <c:pt idx="5198" formatCode="0.00E+00">
                  <c:v>1.34E-5</c:v>
                </c:pt>
                <c:pt idx="5199" formatCode="0.00E+00">
                  <c:v>1.36E-5</c:v>
                </c:pt>
                <c:pt idx="5200" formatCode="0.00E+00">
                  <c:v>1.3699999999999999E-5</c:v>
                </c:pt>
                <c:pt idx="5201" formatCode="0.00E+00">
                  <c:v>1.3699999999999999E-5</c:v>
                </c:pt>
                <c:pt idx="5202" formatCode="0.00E+00">
                  <c:v>1.36E-5</c:v>
                </c:pt>
                <c:pt idx="5203" formatCode="0.00E+00">
                  <c:v>1.36E-5</c:v>
                </c:pt>
                <c:pt idx="5204" formatCode="0.00E+00">
                  <c:v>1.3499999999999999E-5</c:v>
                </c:pt>
                <c:pt idx="5205" formatCode="0.00E+00">
                  <c:v>1.3499999999999999E-5</c:v>
                </c:pt>
                <c:pt idx="5206" formatCode="0.00E+00">
                  <c:v>1.36E-5</c:v>
                </c:pt>
                <c:pt idx="5207" formatCode="0.00E+00">
                  <c:v>1.36E-5</c:v>
                </c:pt>
                <c:pt idx="5208" formatCode="0.00E+00">
                  <c:v>1.3699999999999999E-5</c:v>
                </c:pt>
                <c:pt idx="5209" formatCode="0.00E+00">
                  <c:v>1.3699999999999999E-5</c:v>
                </c:pt>
                <c:pt idx="5210" formatCode="0.00E+00">
                  <c:v>1.3699999999999999E-5</c:v>
                </c:pt>
                <c:pt idx="5211" formatCode="0.00E+00">
                  <c:v>1.3699999999999999E-5</c:v>
                </c:pt>
                <c:pt idx="5212" formatCode="0.00E+00">
                  <c:v>1.38E-5</c:v>
                </c:pt>
                <c:pt idx="5213" formatCode="0.00E+00">
                  <c:v>1.38E-5</c:v>
                </c:pt>
                <c:pt idx="5214" formatCode="0.00E+00">
                  <c:v>1.38E-5</c:v>
                </c:pt>
                <c:pt idx="5215" formatCode="0.00E+00">
                  <c:v>1.38E-5</c:v>
                </c:pt>
                <c:pt idx="5216" formatCode="0.00E+00">
                  <c:v>1.4E-5</c:v>
                </c:pt>
                <c:pt idx="5217" formatCode="0.00E+00">
                  <c:v>1.3699999999999999E-5</c:v>
                </c:pt>
                <c:pt idx="5218" formatCode="0.00E+00">
                  <c:v>1.38E-5</c:v>
                </c:pt>
                <c:pt idx="5219" formatCode="0.00E+00">
                  <c:v>1.4100000000000001E-5</c:v>
                </c:pt>
                <c:pt idx="5220" formatCode="0.00E+00">
                  <c:v>1.38E-5</c:v>
                </c:pt>
                <c:pt idx="5221" formatCode="0.00E+00">
                  <c:v>1.3900000000000001E-5</c:v>
                </c:pt>
                <c:pt idx="5222" formatCode="0.00E+00">
                  <c:v>1.4100000000000001E-5</c:v>
                </c:pt>
                <c:pt idx="5223" formatCode="0.00E+00">
                  <c:v>1.4100000000000001E-5</c:v>
                </c:pt>
                <c:pt idx="5224" formatCode="0.00E+00">
                  <c:v>1.4E-5</c:v>
                </c:pt>
                <c:pt idx="5225" formatCode="0.00E+00">
                  <c:v>1.3900000000000001E-5</c:v>
                </c:pt>
                <c:pt idx="5226" formatCode="0.00E+00">
                  <c:v>1.4100000000000001E-5</c:v>
                </c:pt>
                <c:pt idx="5227" formatCode="0.00E+00">
                  <c:v>1.4100000000000001E-5</c:v>
                </c:pt>
                <c:pt idx="5228" formatCode="0.00E+00">
                  <c:v>1.4E-5</c:v>
                </c:pt>
                <c:pt idx="5229" formatCode="0.00E+00">
                  <c:v>1.4E-5</c:v>
                </c:pt>
                <c:pt idx="5230" formatCode="0.00E+00">
                  <c:v>1.4100000000000001E-5</c:v>
                </c:pt>
                <c:pt idx="5231" formatCode="0.00E+00">
                  <c:v>1.4E-5</c:v>
                </c:pt>
                <c:pt idx="5232" formatCode="0.00E+00">
                  <c:v>1.4100000000000001E-5</c:v>
                </c:pt>
                <c:pt idx="5233" formatCode="0.00E+00">
                  <c:v>1.4100000000000001E-5</c:v>
                </c:pt>
                <c:pt idx="5234" formatCode="0.00E+00">
                  <c:v>1.4100000000000001E-5</c:v>
                </c:pt>
                <c:pt idx="5235" formatCode="0.00E+00">
                  <c:v>1.43E-5</c:v>
                </c:pt>
                <c:pt idx="5236" formatCode="0.00E+00">
                  <c:v>1.4399999999999999E-5</c:v>
                </c:pt>
                <c:pt idx="5237" formatCode="0.00E+00">
                  <c:v>1.4399999999999999E-5</c:v>
                </c:pt>
                <c:pt idx="5238" formatCode="0.00E+00">
                  <c:v>1.42E-5</c:v>
                </c:pt>
                <c:pt idx="5239" formatCode="0.00E+00">
                  <c:v>1.4399999999999999E-5</c:v>
                </c:pt>
                <c:pt idx="5240" formatCode="0.00E+00">
                  <c:v>1.43E-5</c:v>
                </c:pt>
                <c:pt idx="5241" formatCode="0.00E+00">
                  <c:v>1.42E-5</c:v>
                </c:pt>
                <c:pt idx="5242" formatCode="0.00E+00">
                  <c:v>1.4399999999999999E-5</c:v>
                </c:pt>
                <c:pt idx="5243" formatCode="0.00E+00">
                  <c:v>1.42E-5</c:v>
                </c:pt>
                <c:pt idx="5244" formatCode="0.00E+00">
                  <c:v>1.43E-5</c:v>
                </c:pt>
                <c:pt idx="5245" formatCode="0.00E+00">
                  <c:v>1.42E-5</c:v>
                </c:pt>
                <c:pt idx="5246" formatCode="0.00E+00">
                  <c:v>1.4399999999999999E-5</c:v>
                </c:pt>
                <c:pt idx="5247" formatCode="0.00E+00">
                  <c:v>1.43E-5</c:v>
                </c:pt>
                <c:pt idx="5248" formatCode="0.00E+00">
                  <c:v>1.43E-5</c:v>
                </c:pt>
                <c:pt idx="5249" formatCode="0.00E+00">
                  <c:v>1.47E-5</c:v>
                </c:pt>
                <c:pt idx="5250" formatCode="0.00E+00">
                  <c:v>1.42E-5</c:v>
                </c:pt>
                <c:pt idx="5251" formatCode="0.00E+00">
                  <c:v>1.42E-5</c:v>
                </c:pt>
                <c:pt idx="5252" formatCode="0.00E+00">
                  <c:v>1.43E-5</c:v>
                </c:pt>
                <c:pt idx="5253" formatCode="0.00E+00">
                  <c:v>1.45E-5</c:v>
                </c:pt>
                <c:pt idx="5254" formatCode="0.00E+00">
                  <c:v>1.45E-5</c:v>
                </c:pt>
                <c:pt idx="5255" formatCode="0.00E+00">
                  <c:v>1.4399999999999999E-5</c:v>
                </c:pt>
                <c:pt idx="5256" formatCode="0.00E+00">
                  <c:v>1.4600000000000001E-5</c:v>
                </c:pt>
                <c:pt idx="5257" formatCode="0.00E+00">
                  <c:v>1.4600000000000001E-5</c:v>
                </c:pt>
                <c:pt idx="5258" formatCode="0.00E+00">
                  <c:v>1.4600000000000001E-5</c:v>
                </c:pt>
                <c:pt idx="5259" formatCode="0.00E+00">
                  <c:v>1.45E-5</c:v>
                </c:pt>
                <c:pt idx="5260" formatCode="0.00E+00">
                  <c:v>1.45E-5</c:v>
                </c:pt>
                <c:pt idx="5261" formatCode="0.00E+00">
                  <c:v>1.47E-5</c:v>
                </c:pt>
                <c:pt idx="5262" formatCode="0.00E+00">
                  <c:v>1.4600000000000001E-5</c:v>
                </c:pt>
                <c:pt idx="5263" formatCode="0.00E+00">
                  <c:v>1.43E-5</c:v>
                </c:pt>
                <c:pt idx="5264" formatCode="0.00E+00">
                  <c:v>1.45E-5</c:v>
                </c:pt>
                <c:pt idx="5265" formatCode="0.00E+00">
                  <c:v>1.45E-5</c:v>
                </c:pt>
                <c:pt idx="5266" formatCode="0.00E+00">
                  <c:v>1.4600000000000001E-5</c:v>
                </c:pt>
                <c:pt idx="5267" formatCode="0.00E+00">
                  <c:v>1.4600000000000001E-5</c:v>
                </c:pt>
                <c:pt idx="5268" formatCode="0.00E+00">
                  <c:v>1.4600000000000001E-5</c:v>
                </c:pt>
                <c:pt idx="5269" formatCode="0.00E+00">
                  <c:v>1.47E-5</c:v>
                </c:pt>
                <c:pt idx="5270" formatCode="0.00E+00">
                  <c:v>1.4600000000000001E-5</c:v>
                </c:pt>
                <c:pt idx="5271" formatCode="0.00E+00">
                  <c:v>1.49E-5</c:v>
                </c:pt>
                <c:pt idx="5272" formatCode="0.00E+00">
                  <c:v>1.47E-5</c:v>
                </c:pt>
                <c:pt idx="5273" formatCode="0.00E+00">
                  <c:v>1.4800000000000001E-5</c:v>
                </c:pt>
                <c:pt idx="5274" formatCode="0.00E+00">
                  <c:v>1.4800000000000001E-5</c:v>
                </c:pt>
                <c:pt idx="5275" formatCode="0.00E+00">
                  <c:v>1.49E-5</c:v>
                </c:pt>
                <c:pt idx="5276" formatCode="0.00E+00">
                  <c:v>1.5099999999999999E-5</c:v>
                </c:pt>
                <c:pt idx="5277" formatCode="0.00E+00">
                  <c:v>1.49E-5</c:v>
                </c:pt>
                <c:pt idx="5278" formatCode="0.00E+00">
                  <c:v>1.5E-5</c:v>
                </c:pt>
                <c:pt idx="5279" formatCode="0.00E+00">
                  <c:v>1.49E-5</c:v>
                </c:pt>
                <c:pt idx="5280" formatCode="0.00E+00">
                  <c:v>1.4800000000000001E-5</c:v>
                </c:pt>
                <c:pt idx="5281" formatCode="0.00E+00">
                  <c:v>1.49E-5</c:v>
                </c:pt>
                <c:pt idx="5282" formatCode="0.00E+00">
                  <c:v>1.4800000000000001E-5</c:v>
                </c:pt>
                <c:pt idx="5283" formatCode="0.00E+00">
                  <c:v>1.49E-5</c:v>
                </c:pt>
                <c:pt idx="5284" formatCode="0.00E+00">
                  <c:v>1.5099999999999999E-5</c:v>
                </c:pt>
                <c:pt idx="5285" formatCode="0.00E+00">
                  <c:v>1.5099999999999999E-5</c:v>
                </c:pt>
                <c:pt idx="5286" formatCode="0.00E+00">
                  <c:v>1.49E-5</c:v>
                </c:pt>
                <c:pt idx="5287" formatCode="0.00E+00">
                  <c:v>1.5099999999999999E-5</c:v>
                </c:pt>
                <c:pt idx="5288" formatCode="0.00E+00">
                  <c:v>1.49E-5</c:v>
                </c:pt>
                <c:pt idx="5289" formatCode="0.00E+00">
                  <c:v>1.5E-5</c:v>
                </c:pt>
                <c:pt idx="5290" formatCode="0.00E+00">
                  <c:v>1.5099999999999999E-5</c:v>
                </c:pt>
                <c:pt idx="5291" formatCode="0.00E+00">
                  <c:v>1.49E-5</c:v>
                </c:pt>
                <c:pt idx="5292" formatCode="0.00E+00">
                  <c:v>1.52E-5</c:v>
                </c:pt>
                <c:pt idx="5293" formatCode="0.00E+00">
                  <c:v>1.5099999999999999E-5</c:v>
                </c:pt>
                <c:pt idx="5294" formatCode="0.00E+00">
                  <c:v>1.52E-5</c:v>
                </c:pt>
                <c:pt idx="5295" formatCode="0.00E+00">
                  <c:v>1.5099999999999999E-5</c:v>
                </c:pt>
                <c:pt idx="5296" formatCode="0.00E+00">
                  <c:v>1.5E-5</c:v>
                </c:pt>
                <c:pt idx="5297" formatCode="0.00E+00">
                  <c:v>1.5400000000000002E-5</c:v>
                </c:pt>
                <c:pt idx="5298" formatCode="0.00E+00">
                  <c:v>1.5099999999999999E-5</c:v>
                </c:pt>
                <c:pt idx="5299" formatCode="0.00E+00">
                  <c:v>1.52E-5</c:v>
                </c:pt>
                <c:pt idx="5300" formatCode="0.00E+00">
                  <c:v>1.5400000000000002E-5</c:v>
                </c:pt>
                <c:pt idx="5301" formatCode="0.00E+00">
                  <c:v>1.52E-5</c:v>
                </c:pt>
                <c:pt idx="5302" formatCode="0.00E+00">
                  <c:v>1.5299999999999999E-5</c:v>
                </c:pt>
                <c:pt idx="5303" formatCode="0.00E+00">
                  <c:v>1.5299999999999999E-5</c:v>
                </c:pt>
                <c:pt idx="5304" formatCode="0.00E+00">
                  <c:v>1.5299999999999999E-5</c:v>
                </c:pt>
                <c:pt idx="5305" formatCode="0.00E+00">
                  <c:v>1.52E-5</c:v>
                </c:pt>
                <c:pt idx="5306" formatCode="0.00E+00">
                  <c:v>1.5299999999999999E-5</c:v>
                </c:pt>
                <c:pt idx="5307" formatCode="0.00E+00">
                  <c:v>1.52E-5</c:v>
                </c:pt>
                <c:pt idx="5308" formatCode="0.00E+00">
                  <c:v>1.5299999999999999E-5</c:v>
                </c:pt>
                <c:pt idx="5309" formatCode="0.00E+00">
                  <c:v>1.5299999999999999E-5</c:v>
                </c:pt>
                <c:pt idx="5310" formatCode="0.00E+00">
                  <c:v>1.5500000000000001E-5</c:v>
                </c:pt>
                <c:pt idx="5311" formatCode="0.00E+00">
                  <c:v>1.56E-5</c:v>
                </c:pt>
                <c:pt idx="5312" formatCode="0.00E+00">
                  <c:v>1.5299999999999999E-5</c:v>
                </c:pt>
                <c:pt idx="5313" formatCode="0.00E+00">
                  <c:v>1.5400000000000002E-5</c:v>
                </c:pt>
                <c:pt idx="5314" formatCode="0.00E+00">
                  <c:v>1.5500000000000001E-5</c:v>
                </c:pt>
                <c:pt idx="5315" formatCode="0.00E+00">
                  <c:v>1.52E-5</c:v>
                </c:pt>
                <c:pt idx="5316" formatCode="0.00E+00">
                  <c:v>1.5500000000000001E-5</c:v>
                </c:pt>
                <c:pt idx="5317" formatCode="0.00E+00">
                  <c:v>1.5400000000000002E-5</c:v>
                </c:pt>
                <c:pt idx="5318" formatCode="0.00E+00">
                  <c:v>1.5299999999999999E-5</c:v>
                </c:pt>
                <c:pt idx="5319" formatCode="0.00E+00">
                  <c:v>1.56E-5</c:v>
                </c:pt>
                <c:pt idx="5320" formatCode="0.00E+00">
                  <c:v>1.5500000000000001E-5</c:v>
                </c:pt>
                <c:pt idx="5321" formatCode="0.00E+00">
                  <c:v>1.5500000000000001E-5</c:v>
                </c:pt>
                <c:pt idx="5322" formatCode="0.00E+00">
                  <c:v>1.52E-5</c:v>
                </c:pt>
                <c:pt idx="5323" formatCode="0.00E+00">
                  <c:v>1.5299999999999999E-5</c:v>
                </c:pt>
                <c:pt idx="5324" formatCode="0.00E+00">
                  <c:v>1.5699999999999999E-5</c:v>
                </c:pt>
                <c:pt idx="5325" formatCode="0.00E+00">
                  <c:v>1.5699999999999999E-5</c:v>
                </c:pt>
                <c:pt idx="5326" formatCode="0.00E+00">
                  <c:v>1.5800000000000001E-5</c:v>
                </c:pt>
                <c:pt idx="5327" formatCode="0.00E+00">
                  <c:v>1.5699999999999999E-5</c:v>
                </c:pt>
                <c:pt idx="5328" formatCode="0.00E+00">
                  <c:v>1.56E-5</c:v>
                </c:pt>
                <c:pt idx="5329" formatCode="0.00E+00">
                  <c:v>1.5699999999999999E-5</c:v>
                </c:pt>
                <c:pt idx="5330" formatCode="0.00E+00">
                  <c:v>1.5800000000000001E-5</c:v>
                </c:pt>
                <c:pt idx="5331" formatCode="0.00E+00">
                  <c:v>1.5800000000000001E-5</c:v>
                </c:pt>
                <c:pt idx="5332" formatCode="0.00E+00">
                  <c:v>1.5699999999999999E-5</c:v>
                </c:pt>
                <c:pt idx="5333" formatCode="0.00E+00">
                  <c:v>1.56E-5</c:v>
                </c:pt>
                <c:pt idx="5334" formatCode="0.00E+00">
                  <c:v>1.5800000000000001E-5</c:v>
                </c:pt>
                <c:pt idx="5335" formatCode="0.00E+00">
                  <c:v>1.5800000000000001E-5</c:v>
                </c:pt>
                <c:pt idx="5336" formatCode="0.00E+00">
                  <c:v>1.5699999999999999E-5</c:v>
                </c:pt>
                <c:pt idx="5337" formatCode="0.00E+00">
                  <c:v>1.56E-5</c:v>
                </c:pt>
                <c:pt idx="5338" formatCode="0.00E+00">
                  <c:v>1.5999999999999999E-5</c:v>
                </c:pt>
                <c:pt idx="5339" formatCode="0.00E+00">
                  <c:v>1.59E-5</c:v>
                </c:pt>
                <c:pt idx="5340" formatCode="0.00E+00">
                  <c:v>1.56E-5</c:v>
                </c:pt>
                <c:pt idx="5341" formatCode="0.00E+00">
                  <c:v>1.59E-5</c:v>
                </c:pt>
                <c:pt idx="5342" formatCode="0.00E+00">
                  <c:v>1.5699999999999999E-5</c:v>
                </c:pt>
                <c:pt idx="5343" formatCode="0.00E+00">
                  <c:v>1.5800000000000001E-5</c:v>
                </c:pt>
                <c:pt idx="5344" formatCode="0.00E+00">
                  <c:v>1.6200000000000001E-5</c:v>
                </c:pt>
                <c:pt idx="5345" formatCode="0.00E+00">
                  <c:v>1.5999999999999999E-5</c:v>
                </c:pt>
                <c:pt idx="5346" formatCode="0.00E+00">
                  <c:v>1.5999999999999999E-5</c:v>
                </c:pt>
                <c:pt idx="5347" formatCode="0.00E+00">
                  <c:v>1.59E-5</c:v>
                </c:pt>
                <c:pt idx="5348" formatCode="0.00E+00">
                  <c:v>1.5800000000000001E-5</c:v>
                </c:pt>
                <c:pt idx="5349" formatCode="0.00E+00">
                  <c:v>1.59E-5</c:v>
                </c:pt>
                <c:pt idx="5350" formatCode="0.00E+00">
                  <c:v>1.5800000000000001E-5</c:v>
                </c:pt>
                <c:pt idx="5351" formatCode="0.00E+00">
                  <c:v>1.5999999999999999E-5</c:v>
                </c:pt>
                <c:pt idx="5352" formatCode="0.00E+00">
                  <c:v>1.5999999999999999E-5</c:v>
                </c:pt>
                <c:pt idx="5353" formatCode="0.00E+00">
                  <c:v>1.5999999999999999E-5</c:v>
                </c:pt>
                <c:pt idx="5354" formatCode="0.00E+00">
                  <c:v>1.6200000000000001E-5</c:v>
                </c:pt>
                <c:pt idx="5355" formatCode="0.00E+00">
                  <c:v>1.59E-5</c:v>
                </c:pt>
                <c:pt idx="5356" formatCode="0.00E+00">
                  <c:v>1.59E-5</c:v>
                </c:pt>
                <c:pt idx="5357" formatCode="0.00E+00">
                  <c:v>1.6099999999999998E-5</c:v>
                </c:pt>
                <c:pt idx="5358" formatCode="0.00E+00">
                  <c:v>1.5999999999999999E-5</c:v>
                </c:pt>
                <c:pt idx="5359" formatCode="0.00E+00">
                  <c:v>1.6200000000000001E-5</c:v>
                </c:pt>
                <c:pt idx="5360" formatCode="0.00E+00">
                  <c:v>1.6099999999999998E-5</c:v>
                </c:pt>
                <c:pt idx="5361" formatCode="0.00E+00">
                  <c:v>1.6200000000000001E-5</c:v>
                </c:pt>
                <c:pt idx="5362" formatCode="0.00E+00">
                  <c:v>1.6399999999999999E-5</c:v>
                </c:pt>
                <c:pt idx="5363" formatCode="0.00E+00">
                  <c:v>1.6099999999999998E-5</c:v>
                </c:pt>
                <c:pt idx="5364" formatCode="0.00E+00">
                  <c:v>1.6200000000000001E-5</c:v>
                </c:pt>
                <c:pt idx="5365" formatCode="0.00E+00">
                  <c:v>1.6099999999999998E-5</c:v>
                </c:pt>
                <c:pt idx="5366" formatCode="0.00E+00">
                  <c:v>1.6099999999999998E-5</c:v>
                </c:pt>
                <c:pt idx="5367" formatCode="0.00E+00">
                  <c:v>1.6200000000000001E-5</c:v>
                </c:pt>
                <c:pt idx="5368" formatCode="0.00E+00">
                  <c:v>1.6200000000000001E-5</c:v>
                </c:pt>
                <c:pt idx="5369" formatCode="0.00E+00">
                  <c:v>1.6099999999999998E-5</c:v>
                </c:pt>
                <c:pt idx="5370" formatCode="0.00E+00">
                  <c:v>1.63E-5</c:v>
                </c:pt>
                <c:pt idx="5371" formatCode="0.00E+00">
                  <c:v>1.63E-5</c:v>
                </c:pt>
                <c:pt idx="5372" formatCode="0.00E+00">
                  <c:v>1.63E-5</c:v>
                </c:pt>
                <c:pt idx="5373" formatCode="0.00E+00">
                  <c:v>1.6399999999999999E-5</c:v>
                </c:pt>
                <c:pt idx="5374" formatCode="0.00E+00">
                  <c:v>1.6399999999999999E-5</c:v>
                </c:pt>
                <c:pt idx="5375" formatCode="0.00E+00">
                  <c:v>1.6500000000000001E-5</c:v>
                </c:pt>
                <c:pt idx="5376" formatCode="0.00E+00">
                  <c:v>1.6399999999999999E-5</c:v>
                </c:pt>
                <c:pt idx="5377" formatCode="0.00E+00">
                  <c:v>1.6099999999999998E-5</c:v>
                </c:pt>
                <c:pt idx="5378" formatCode="0.00E+00">
                  <c:v>1.63E-5</c:v>
                </c:pt>
                <c:pt idx="5379" formatCode="0.00E+00">
                  <c:v>1.6500000000000001E-5</c:v>
                </c:pt>
                <c:pt idx="5380" formatCode="0.00E+00">
                  <c:v>1.63E-5</c:v>
                </c:pt>
                <c:pt idx="5381" formatCode="0.00E+00">
                  <c:v>1.63E-5</c:v>
                </c:pt>
                <c:pt idx="5382" formatCode="0.00E+00">
                  <c:v>1.63E-5</c:v>
                </c:pt>
                <c:pt idx="5383" formatCode="0.00E+00">
                  <c:v>1.6500000000000001E-5</c:v>
                </c:pt>
                <c:pt idx="5384" formatCode="0.00E+00">
                  <c:v>1.6799999999999998E-5</c:v>
                </c:pt>
                <c:pt idx="5385" formatCode="0.00E+00">
                  <c:v>1.6500000000000001E-5</c:v>
                </c:pt>
                <c:pt idx="5386" formatCode="0.00E+00">
                  <c:v>1.6500000000000001E-5</c:v>
                </c:pt>
                <c:pt idx="5387" formatCode="0.00E+00">
                  <c:v>1.6500000000000001E-5</c:v>
                </c:pt>
                <c:pt idx="5388" formatCode="0.00E+00">
                  <c:v>1.6500000000000001E-5</c:v>
                </c:pt>
                <c:pt idx="5389" formatCode="0.00E+00">
                  <c:v>1.6699999999999999E-5</c:v>
                </c:pt>
                <c:pt idx="5390" formatCode="0.00E+00">
                  <c:v>1.6399999999999999E-5</c:v>
                </c:pt>
                <c:pt idx="5391" formatCode="0.00E+00">
                  <c:v>1.6500000000000001E-5</c:v>
                </c:pt>
                <c:pt idx="5392" formatCode="0.00E+00">
                  <c:v>1.6699999999999999E-5</c:v>
                </c:pt>
                <c:pt idx="5393" formatCode="0.00E+00">
                  <c:v>1.6500000000000001E-5</c:v>
                </c:pt>
                <c:pt idx="5394" formatCode="0.00E+00">
                  <c:v>1.66E-5</c:v>
                </c:pt>
                <c:pt idx="5395" formatCode="0.00E+00">
                  <c:v>1.66E-5</c:v>
                </c:pt>
                <c:pt idx="5396" formatCode="0.00E+00">
                  <c:v>1.6500000000000001E-5</c:v>
                </c:pt>
                <c:pt idx="5397" formatCode="0.00E+00">
                  <c:v>1.6699999999999999E-5</c:v>
                </c:pt>
                <c:pt idx="5398" formatCode="0.00E+00">
                  <c:v>1.6699999999999999E-5</c:v>
                </c:pt>
                <c:pt idx="5399" formatCode="0.00E+00">
                  <c:v>1.6699999999999999E-5</c:v>
                </c:pt>
                <c:pt idx="5400" formatCode="0.00E+00">
                  <c:v>1.66E-5</c:v>
                </c:pt>
                <c:pt idx="5401" formatCode="0.00E+00">
                  <c:v>1.6799999999999998E-5</c:v>
                </c:pt>
                <c:pt idx="5402" formatCode="0.00E+00">
                  <c:v>1.6900000000000001E-5</c:v>
                </c:pt>
                <c:pt idx="5403" formatCode="0.00E+00">
                  <c:v>1.66E-5</c:v>
                </c:pt>
                <c:pt idx="5404" formatCode="0.00E+00">
                  <c:v>1.6500000000000001E-5</c:v>
                </c:pt>
                <c:pt idx="5405" formatCode="0.00E+00">
                  <c:v>1.6799999999999998E-5</c:v>
                </c:pt>
                <c:pt idx="5406" formatCode="0.00E+00">
                  <c:v>1.6900000000000001E-5</c:v>
                </c:pt>
                <c:pt idx="5407" formatCode="0.00E+00">
                  <c:v>1.6799999999999998E-5</c:v>
                </c:pt>
                <c:pt idx="5408" formatCode="0.00E+00">
                  <c:v>1.6799999999999998E-5</c:v>
                </c:pt>
                <c:pt idx="5409" formatCode="0.00E+00">
                  <c:v>1.6799999999999998E-5</c:v>
                </c:pt>
                <c:pt idx="5410" formatCode="0.00E+00">
                  <c:v>1.7099999999999999E-5</c:v>
                </c:pt>
                <c:pt idx="5411" formatCode="0.00E+00">
                  <c:v>1.6900000000000001E-5</c:v>
                </c:pt>
                <c:pt idx="5412" formatCode="0.00E+00">
                  <c:v>1.6799999999999998E-5</c:v>
                </c:pt>
                <c:pt idx="5413" formatCode="0.00E+00">
                  <c:v>1.7099999999999999E-5</c:v>
                </c:pt>
                <c:pt idx="5414" formatCode="0.00E+00">
                  <c:v>1.6799999999999998E-5</c:v>
                </c:pt>
                <c:pt idx="5415" formatCode="0.00E+00">
                  <c:v>1.6900000000000001E-5</c:v>
                </c:pt>
                <c:pt idx="5416" formatCode="0.00E+00">
                  <c:v>1.7099999999999999E-5</c:v>
                </c:pt>
                <c:pt idx="5417" formatCode="0.00E+00">
                  <c:v>1.7E-5</c:v>
                </c:pt>
                <c:pt idx="5418" formatCode="0.00E+00">
                  <c:v>1.6799999999999998E-5</c:v>
                </c:pt>
                <c:pt idx="5419" formatCode="0.00E+00">
                  <c:v>1.6799999999999998E-5</c:v>
                </c:pt>
                <c:pt idx="5420" formatCode="0.00E+00">
                  <c:v>1.6900000000000001E-5</c:v>
                </c:pt>
                <c:pt idx="5421" formatCode="0.00E+00">
                  <c:v>1.7E-5</c:v>
                </c:pt>
                <c:pt idx="5422" formatCode="0.00E+00">
                  <c:v>1.7E-5</c:v>
                </c:pt>
                <c:pt idx="5423" formatCode="0.00E+00">
                  <c:v>1.7E-5</c:v>
                </c:pt>
                <c:pt idx="5424" formatCode="0.00E+00">
                  <c:v>1.7099999999999999E-5</c:v>
                </c:pt>
                <c:pt idx="5425" formatCode="0.00E+00">
                  <c:v>1.7099999999999999E-5</c:v>
                </c:pt>
                <c:pt idx="5426" formatCode="0.00E+00">
                  <c:v>1.73E-5</c:v>
                </c:pt>
                <c:pt idx="5427" formatCode="0.00E+00">
                  <c:v>1.7099999999999999E-5</c:v>
                </c:pt>
                <c:pt idx="5428" formatCode="0.00E+00">
                  <c:v>1.7E-5</c:v>
                </c:pt>
                <c:pt idx="5429" formatCode="0.00E+00">
                  <c:v>1.73E-5</c:v>
                </c:pt>
                <c:pt idx="5430" formatCode="0.00E+00">
                  <c:v>1.7099999999999999E-5</c:v>
                </c:pt>
                <c:pt idx="5431" formatCode="0.00E+00">
                  <c:v>1.7099999999999999E-5</c:v>
                </c:pt>
                <c:pt idx="5432" formatCode="0.00E+00">
                  <c:v>1.7E-5</c:v>
                </c:pt>
                <c:pt idx="5433" formatCode="0.00E+00">
                  <c:v>1.6900000000000001E-5</c:v>
                </c:pt>
                <c:pt idx="5434" formatCode="0.00E+00">
                  <c:v>1.7200000000000001E-5</c:v>
                </c:pt>
                <c:pt idx="5435" formatCode="0.00E+00">
                  <c:v>1.7200000000000001E-5</c:v>
                </c:pt>
                <c:pt idx="5436" formatCode="0.00E+00">
                  <c:v>1.7099999999999999E-5</c:v>
                </c:pt>
                <c:pt idx="5437" formatCode="0.00E+00">
                  <c:v>1.7200000000000001E-5</c:v>
                </c:pt>
                <c:pt idx="5438" formatCode="0.00E+00">
                  <c:v>1.73E-5</c:v>
                </c:pt>
                <c:pt idx="5439" formatCode="0.00E+00">
                  <c:v>1.7200000000000001E-5</c:v>
                </c:pt>
                <c:pt idx="5440" formatCode="0.00E+00">
                  <c:v>1.7200000000000001E-5</c:v>
                </c:pt>
                <c:pt idx="5441" formatCode="0.00E+00">
                  <c:v>1.7200000000000001E-5</c:v>
                </c:pt>
                <c:pt idx="5442" formatCode="0.00E+00">
                  <c:v>1.7399999999999999E-5</c:v>
                </c:pt>
                <c:pt idx="5443" formatCode="0.00E+00">
                  <c:v>1.7499999999999998E-5</c:v>
                </c:pt>
                <c:pt idx="5444" formatCode="0.00E+00">
                  <c:v>1.7399999999999999E-5</c:v>
                </c:pt>
                <c:pt idx="5445" formatCode="0.00E+00">
                  <c:v>1.7499999999999998E-5</c:v>
                </c:pt>
                <c:pt idx="5446" formatCode="0.00E+00">
                  <c:v>1.73E-5</c:v>
                </c:pt>
                <c:pt idx="5447" formatCode="0.00E+00">
                  <c:v>1.73E-5</c:v>
                </c:pt>
                <c:pt idx="5448" formatCode="0.00E+00">
                  <c:v>1.7399999999999999E-5</c:v>
                </c:pt>
                <c:pt idx="5449" formatCode="0.00E+00">
                  <c:v>1.7399999999999999E-5</c:v>
                </c:pt>
                <c:pt idx="5450" formatCode="0.00E+00">
                  <c:v>1.7499999999999998E-5</c:v>
                </c:pt>
                <c:pt idx="5451" formatCode="0.00E+00">
                  <c:v>1.7499999999999998E-5</c:v>
                </c:pt>
                <c:pt idx="5452" formatCode="0.00E+00">
                  <c:v>1.77E-5</c:v>
                </c:pt>
                <c:pt idx="5453" formatCode="0.00E+00">
                  <c:v>1.77E-5</c:v>
                </c:pt>
                <c:pt idx="5454" formatCode="0.00E+00">
                  <c:v>1.73E-5</c:v>
                </c:pt>
                <c:pt idx="5455" formatCode="0.00E+00">
                  <c:v>1.7600000000000001E-5</c:v>
                </c:pt>
                <c:pt idx="5456" formatCode="0.00E+00">
                  <c:v>1.77E-5</c:v>
                </c:pt>
                <c:pt idx="5457" formatCode="0.00E+00">
                  <c:v>1.7600000000000001E-5</c:v>
                </c:pt>
                <c:pt idx="5458" formatCode="0.00E+00">
                  <c:v>1.7600000000000001E-5</c:v>
                </c:pt>
                <c:pt idx="5459" formatCode="0.00E+00">
                  <c:v>1.7499999999999998E-5</c:v>
                </c:pt>
                <c:pt idx="5460" formatCode="0.00E+00">
                  <c:v>1.7499999999999998E-5</c:v>
                </c:pt>
                <c:pt idx="5461" formatCode="0.00E+00">
                  <c:v>1.77E-5</c:v>
                </c:pt>
                <c:pt idx="5462" formatCode="0.00E+00">
                  <c:v>1.7499999999999998E-5</c:v>
                </c:pt>
                <c:pt idx="5463" formatCode="0.00E+00">
                  <c:v>1.7399999999999999E-5</c:v>
                </c:pt>
                <c:pt idx="5464" formatCode="0.00E+00">
                  <c:v>1.7600000000000001E-5</c:v>
                </c:pt>
                <c:pt idx="5465" formatCode="0.00E+00">
                  <c:v>1.7499999999999998E-5</c:v>
                </c:pt>
                <c:pt idx="5466" formatCode="0.00E+00">
                  <c:v>1.7499999999999998E-5</c:v>
                </c:pt>
                <c:pt idx="5467" formatCode="0.00E+00">
                  <c:v>1.7600000000000001E-5</c:v>
                </c:pt>
                <c:pt idx="5468" formatCode="0.00E+00">
                  <c:v>1.7799999999999999E-5</c:v>
                </c:pt>
                <c:pt idx="5469" formatCode="0.00E+00">
                  <c:v>1.7799999999999999E-5</c:v>
                </c:pt>
                <c:pt idx="5470" formatCode="0.00E+00">
                  <c:v>1.77E-5</c:v>
                </c:pt>
                <c:pt idx="5471" formatCode="0.00E+00">
                  <c:v>1.7600000000000001E-5</c:v>
                </c:pt>
                <c:pt idx="5472" formatCode="0.00E+00">
                  <c:v>1.7799999999999999E-5</c:v>
                </c:pt>
                <c:pt idx="5473" formatCode="0.00E+00">
                  <c:v>1.7900000000000001E-5</c:v>
                </c:pt>
                <c:pt idx="5474" formatCode="0.00E+00">
                  <c:v>1.77E-5</c:v>
                </c:pt>
                <c:pt idx="5475" formatCode="0.00E+00">
                  <c:v>1.7600000000000001E-5</c:v>
                </c:pt>
                <c:pt idx="5476" formatCode="0.00E+00">
                  <c:v>1.77E-5</c:v>
                </c:pt>
                <c:pt idx="5477" formatCode="0.00E+00">
                  <c:v>1.7900000000000001E-5</c:v>
                </c:pt>
                <c:pt idx="5478" formatCode="0.00E+00">
                  <c:v>1.7900000000000001E-5</c:v>
                </c:pt>
                <c:pt idx="5479" formatCode="0.00E+00">
                  <c:v>1.77E-5</c:v>
                </c:pt>
                <c:pt idx="5480" formatCode="0.00E+00">
                  <c:v>1.7799999999999999E-5</c:v>
                </c:pt>
                <c:pt idx="5481" formatCode="0.00E+00">
                  <c:v>1.7799999999999999E-5</c:v>
                </c:pt>
                <c:pt idx="5482" formatCode="0.00E+00">
                  <c:v>1.8E-5</c:v>
                </c:pt>
                <c:pt idx="5483" formatCode="0.00E+00">
                  <c:v>1.8199999999999999E-5</c:v>
                </c:pt>
                <c:pt idx="5484" formatCode="0.00E+00">
                  <c:v>1.7900000000000001E-5</c:v>
                </c:pt>
                <c:pt idx="5485" formatCode="0.00E+00">
                  <c:v>1.7799999999999999E-5</c:v>
                </c:pt>
                <c:pt idx="5486" formatCode="0.00E+00">
                  <c:v>1.7900000000000001E-5</c:v>
                </c:pt>
                <c:pt idx="5487" formatCode="0.00E+00">
                  <c:v>1.7799999999999999E-5</c:v>
                </c:pt>
                <c:pt idx="5488" formatCode="0.00E+00">
                  <c:v>1.7900000000000001E-5</c:v>
                </c:pt>
                <c:pt idx="5489" formatCode="0.00E+00">
                  <c:v>1.8E-5</c:v>
                </c:pt>
                <c:pt idx="5490" formatCode="0.00E+00">
                  <c:v>1.8199999999999999E-5</c:v>
                </c:pt>
                <c:pt idx="5491" formatCode="0.00E+00">
                  <c:v>1.8099999999999999E-5</c:v>
                </c:pt>
                <c:pt idx="5492" formatCode="0.00E+00">
                  <c:v>1.7900000000000001E-5</c:v>
                </c:pt>
                <c:pt idx="5493" formatCode="0.00E+00">
                  <c:v>1.7900000000000001E-5</c:v>
                </c:pt>
                <c:pt idx="5494" formatCode="0.00E+00">
                  <c:v>1.7900000000000001E-5</c:v>
                </c:pt>
                <c:pt idx="5495" formatCode="0.00E+00">
                  <c:v>1.8099999999999999E-5</c:v>
                </c:pt>
                <c:pt idx="5496" formatCode="0.00E+00">
                  <c:v>1.8199999999999999E-5</c:v>
                </c:pt>
                <c:pt idx="5497" formatCode="0.00E+00">
                  <c:v>1.8199999999999999E-5</c:v>
                </c:pt>
                <c:pt idx="5498" formatCode="0.00E+00">
                  <c:v>1.8E-5</c:v>
                </c:pt>
                <c:pt idx="5499" formatCode="0.00E+00">
                  <c:v>1.8E-5</c:v>
                </c:pt>
                <c:pt idx="5500" formatCode="0.00E+00">
                  <c:v>1.8099999999999999E-5</c:v>
                </c:pt>
                <c:pt idx="5501" formatCode="0.00E+00">
                  <c:v>1.8099999999999999E-5</c:v>
                </c:pt>
                <c:pt idx="5502" formatCode="0.00E+00">
                  <c:v>1.8E-5</c:v>
                </c:pt>
                <c:pt idx="5503" formatCode="0.00E+00">
                  <c:v>1.8099999999999999E-5</c:v>
                </c:pt>
                <c:pt idx="5504" formatCode="0.00E+00">
                  <c:v>1.8199999999999999E-5</c:v>
                </c:pt>
                <c:pt idx="5505" formatCode="0.00E+00">
                  <c:v>1.8E-5</c:v>
                </c:pt>
                <c:pt idx="5506" formatCode="0.00E+00">
                  <c:v>1.8099999999999999E-5</c:v>
                </c:pt>
                <c:pt idx="5507" formatCode="0.00E+00">
                  <c:v>1.8199999999999999E-5</c:v>
                </c:pt>
                <c:pt idx="5508" formatCode="0.00E+00">
                  <c:v>1.8199999999999999E-5</c:v>
                </c:pt>
                <c:pt idx="5509" formatCode="0.00E+00">
                  <c:v>1.8300000000000001E-5</c:v>
                </c:pt>
                <c:pt idx="5510" formatCode="0.00E+00">
                  <c:v>1.8099999999999999E-5</c:v>
                </c:pt>
                <c:pt idx="5511" formatCode="0.00E+00">
                  <c:v>1.8300000000000001E-5</c:v>
                </c:pt>
                <c:pt idx="5512" formatCode="0.00E+00">
                  <c:v>1.84E-5</c:v>
                </c:pt>
                <c:pt idx="5513" formatCode="0.00E+00">
                  <c:v>1.8300000000000001E-5</c:v>
                </c:pt>
                <c:pt idx="5514" formatCode="0.00E+00">
                  <c:v>1.8199999999999999E-5</c:v>
                </c:pt>
                <c:pt idx="5515" formatCode="0.00E+00">
                  <c:v>1.8499999999999999E-5</c:v>
                </c:pt>
                <c:pt idx="5516" formatCode="0.00E+00">
                  <c:v>1.8300000000000001E-5</c:v>
                </c:pt>
                <c:pt idx="5517" formatCode="0.00E+00">
                  <c:v>1.8099999999999999E-5</c:v>
                </c:pt>
                <c:pt idx="5518" formatCode="0.00E+00">
                  <c:v>1.8499999999999999E-5</c:v>
                </c:pt>
                <c:pt idx="5519" formatCode="0.00E+00">
                  <c:v>1.84E-5</c:v>
                </c:pt>
                <c:pt idx="5520" formatCode="0.00E+00">
                  <c:v>1.8300000000000001E-5</c:v>
                </c:pt>
                <c:pt idx="5521" formatCode="0.00E+00">
                  <c:v>1.8199999999999999E-5</c:v>
                </c:pt>
                <c:pt idx="5522" formatCode="0.00E+00">
                  <c:v>1.8600000000000001E-5</c:v>
                </c:pt>
                <c:pt idx="5523" formatCode="0.00E+00">
                  <c:v>1.84E-5</c:v>
                </c:pt>
                <c:pt idx="5524" formatCode="0.00E+00">
                  <c:v>1.84E-5</c:v>
                </c:pt>
                <c:pt idx="5525" formatCode="0.00E+00">
                  <c:v>1.8700000000000001E-5</c:v>
                </c:pt>
                <c:pt idx="5526" formatCode="0.00E+00">
                  <c:v>1.84E-5</c:v>
                </c:pt>
                <c:pt idx="5527" formatCode="0.00E+00">
                  <c:v>1.84E-5</c:v>
                </c:pt>
                <c:pt idx="5528" formatCode="0.00E+00">
                  <c:v>1.84E-5</c:v>
                </c:pt>
                <c:pt idx="5529" formatCode="0.00E+00">
                  <c:v>1.8700000000000001E-5</c:v>
                </c:pt>
                <c:pt idx="5530" formatCode="0.00E+00">
                  <c:v>1.84E-5</c:v>
                </c:pt>
                <c:pt idx="5531" formatCode="0.00E+00">
                  <c:v>1.8499999999999999E-5</c:v>
                </c:pt>
                <c:pt idx="5532" formatCode="0.00E+00">
                  <c:v>1.8700000000000001E-5</c:v>
                </c:pt>
                <c:pt idx="5533" formatCode="0.00E+00">
                  <c:v>1.8499999999999999E-5</c:v>
                </c:pt>
                <c:pt idx="5534" formatCode="0.00E+00">
                  <c:v>1.8600000000000001E-5</c:v>
                </c:pt>
                <c:pt idx="5535" formatCode="0.00E+00">
                  <c:v>1.8499999999999999E-5</c:v>
                </c:pt>
                <c:pt idx="5536" formatCode="0.00E+00">
                  <c:v>1.8600000000000001E-5</c:v>
                </c:pt>
                <c:pt idx="5537" formatCode="0.00E+00">
                  <c:v>1.88E-5</c:v>
                </c:pt>
                <c:pt idx="5538" formatCode="0.00E+00">
                  <c:v>1.8700000000000001E-5</c:v>
                </c:pt>
                <c:pt idx="5539" formatCode="0.00E+00">
                  <c:v>1.88E-5</c:v>
                </c:pt>
                <c:pt idx="5540" formatCode="0.00E+00">
                  <c:v>1.8600000000000001E-5</c:v>
                </c:pt>
                <c:pt idx="5541" formatCode="0.00E+00">
                  <c:v>1.8199999999999999E-5</c:v>
                </c:pt>
                <c:pt idx="5542" formatCode="0.00E+00">
                  <c:v>1.8600000000000001E-5</c:v>
                </c:pt>
                <c:pt idx="5543" formatCode="0.00E+00">
                  <c:v>1.8700000000000001E-5</c:v>
                </c:pt>
                <c:pt idx="5544" formatCode="0.00E+00">
                  <c:v>1.8499999999999999E-5</c:v>
                </c:pt>
                <c:pt idx="5545" formatCode="0.00E+00">
                  <c:v>1.8499999999999999E-5</c:v>
                </c:pt>
                <c:pt idx="5546" formatCode="0.00E+00">
                  <c:v>1.8600000000000001E-5</c:v>
                </c:pt>
                <c:pt idx="5547" formatCode="0.00E+00">
                  <c:v>1.8700000000000001E-5</c:v>
                </c:pt>
                <c:pt idx="5548" formatCode="0.00E+00">
                  <c:v>1.8899999999999999E-5</c:v>
                </c:pt>
                <c:pt idx="5549" formatCode="0.00E+00">
                  <c:v>1.8899999999999999E-5</c:v>
                </c:pt>
                <c:pt idx="5550" formatCode="0.00E+00">
                  <c:v>1.8700000000000001E-5</c:v>
                </c:pt>
                <c:pt idx="5551" formatCode="0.00E+00">
                  <c:v>1.88E-5</c:v>
                </c:pt>
                <c:pt idx="5552" formatCode="0.00E+00">
                  <c:v>1.8700000000000001E-5</c:v>
                </c:pt>
                <c:pt idx="5553" formatCode="0.00E+00">
                  <c:v>1.8700000000000001E-5</c:v>
                </c:pt>
                <c:pt idx="5554" formatCode="0.00E+00">
                  <c:v>1.88E-5</c:v>
                </c:pt>
                <c:pt idx="5555" formatCode="0.00E+00">
                  <c:v>1.88E-5</c:v>
                </c:pt>
                <c:pt idx="5556" formatCode="0.00E+00">
                  <c:v>1.8899999999999999E-5</c:v>
                </c:pt>
                <c:pt idx="5557" formatCode="0.00E+00">
                  <c:v>1.8899999999999999E-5</c:v>
                </c:pt>
                <c:pt idx="5558" formatCode="0.00E+00">
                  <c:v>1.8899999999999999E-5</c:v>
                </c:pt>
                <c:pt idx="5559" formatCode="0.00E+00">
                  <c:v>1.8899999999999999E-5</c:v>
                </c:pt>
                <c:pt idx="5560" formatCode="0.00E+00">
                  <c:v>1.88E-5</c:v>
                </c:pt>
                <c:pt idx="5561" formatCode="0.00E+00">
                  <c:v>1.9000000000000001E-5</c:v>
                </c:pt>
                <c:pt idx="5562" formatCode="0.00E+00">
                  <c:v>1.9000000000000001E-5</c:v>
                </c:pt>
                <c:pt idx="5563" formatCode="0.00E+00">
                  <c:v>1.8899999999999999E-5</c:v>
                </c:pt>
                <c:pt idx="5564" formatCode="0.00E+00">
                  <c:v>1.9000000000000001E-5</c:v>
                </c:pt>
                <c:pt idx="5565" formatCode="0.00E+00">
                  <c:v>1.91E-5</c:v>
                </c:pt>
                <c:pt idx="5566" formatCode="0.00E+00">
                  <c:v>1.8899999999999999E-5</c:v>
                </c:pt>
                <c:pt idx="5567" formatCode="0.00E+00">
                  <c:v>1.8899999999999999E-5</c:v>
                </c:pt>
                <c:pt idx="5568" formatCode="0.00E+00">
                  <c:v>1.9000000000000001E-5</c:v>
                </c:pt>
                <c:pt idx="5569" formatCode="0.00E+00">
                  <c:v>1.9000000000000001E-5</c:v>
                </c:pt>
                <c:pt idx="5570" formatCode="0.00E+00">
                  <c:v>1.9199999999999999E-5</c:v>
                </c:pt>
                <c:pt idx="5571" formatCode="0.00E+00">
                  <c:v>1.91E-5</c:v>
                </c:pt>
                <c:pt idx="5572" formatCode="0.00E+00">
                  <c:v>1.9199999999999999E-5</c:v>
                </c:pt>
                <c:pt idx="5573" formatCode="0.00E+00">
                  <c:v>1.91E-5</c:v>
                </c:pt>
                <c:pt idx="5574" formatCode="0.00E+00">
                  <c:v>1.91E-5</c:v>
                </c:pt>
                <c:pt idx="5575" formatCode="0.00E+00">
                  <c:v>1.8899999999999999E-5</c:v>
                </c:pt>
                <c:pt idx="5576" formatCode="0.00E+00">
                  <c:v>1.8899999999999999E-5</c:v>
                </c:pt>
                <c:pt idx="5577" formatCode="0.00E+00">
                  <c:v>1.9199999999999999E-5</c:v>
                </c:pt>
                <c:pt idx="5578" formatCode="0.00E+00">
                  <c:v>1.9300000000000002E-5</c:v>
                </c:pt>
                <c:pt idx="5579" formatCode="0.00E+00">
                  <c:v>1.9400000000000001E-5</c:v>
                </c:pt>
                <c:pt idx="5580" formatCode="0.00E+00">
                  <c:v>1.91E-5</c:v>
                </c:pt>
                <c:pt idx="5581" formatCode="0.00E+00">
                  <c:v>1.9000000000000001E-5</c:v>
                </c:pt>
                <c:pt idx="5582" formatCode="0.00E+00">
                  <c:v>1.9300000000000002E-5</c:v>
                </c:pt>
                <c:pt idx="5583" formatCode="0.00E+00">
                  <c:v>1.9199999999999999E-5</c:v>
                </c:pt>
                <c:pt idx="5584" formatCode="0.00E+00">
                  <c:v>1.9199999999999999E-5</c:v>
                </c:pt>
                <c:pt idx="5585" formatCode="0.00E+00">
                  <c:v>1.9300000000000002E-5</c:v>
                </c:pt>
                <c:pt idx="5586" formatCode="0.00E+00">
                  <c:v>1.9300000000000002E-5</c:v>
                </c:pt>
                <c:pt idx="5587" formatCode="0.00E+00">
                  <c:v>1.9400000000000001E-5</c:v>
                </c:pt>
                <c:pt idx="5588" formatCode="0.00E+00">
                  <c:v>1.9300000000000002E-5</c:v>
                </c:pt>
                <c:pt idx="5589" formatCode="0.00E+00">
                  <c:v>1.9300000000000002E-5</c:v>
                </c:pt>
                <c:pt idx="5590" formatCode="0.00E+00">
                  <c:v>1.9199999999999999E-5</c:v>
                </c:pt>
                <c:pt idx="5591" formatCode="0.00E+00">
                  <c:v>1.9300000000000002E-5</c:v>
                </c:pt>
                <c:pt idx="5592" formatCode="0.00E+00">
                  <c:v>1.9400000000000001E-5</c:v>
                </c:pt>
                <c:pt idx="5593" formatCode="0.00E+00">
                  <c:v>1.9300000000000002E-5</c:v>
                </c:pt>
                <c:pt idx="5594" formatCode="0.00E+00">
                  <c:v>1.9400000000000001E-5</c:v>
                </c:pt>
                <c:pt idx="5595" formatCode="0.00E+00">
                  <c:v>1.9400000000000001E-5</c:v>
                </c:pt>
                <c:pt idx="5596" formatCode="0.00E+00">
                  <c:v>1.9199999999999999E-5</c:v>
                </c:pt>
                <c:pt idx="5597" formatCode="0.00E+00">
                  <c:v>1.95E-5</c:v>
                </c:pt>
                <c:pt idx="5598" formatCode="0.00E+00">
                  <c:v>1.9599999999999999E-5</c:v>
                </c:pt>
                <c:pt idx="5599" formatCode="0.00E+00">
                  <c:v>1.9400000000000001E-5</c:v>
                </c:pt>
                <c:pt idx="5600" formatCode="0.00E+00">
                  <c:v>1.9599999999999999E-5</c:v>
                </c:pt>
                <c:pt idx="5601" formatCode="0.00E+00">
                  <c:v>1.9400000000000001E-5</c:v>
                </c:pt>
                <c:pt idx="5602" formatCode="0.00E+00">
                  <c:v>1.9400000000000001E-5</c:v>
                </c:pt>
                <c:pt idx="5603" formatCode="0.00E+00">
                  <c:v>1.9300000000000002E-5</c:v>
                </c:pt>
                <c:pt idx="5604" formatCode="0.00E+00">
                  <c:v>1.9300000000000002E-5</c:v>
                </c:pt>
                <c:pt idx="5605" formatCode="0.00E+00">
                  <c:v>1.9599999999999999E-5</c:v>
                </c:pt>
                <c:pt idx="5606" formatCode="0.00E+00">
                  <c:v>1.95E-5</c:v>
                </c:pt>
                <c:pt idx="5607" formatCode="0.00E+00">
                  <c:v>1.95E-5</c:v>
                </c:pt>
                <c:pt idx="5608" formatCode="0.00E+00">
                  <c:v>1.9400000000000001E-5</c:v>
                </c:pt>
                <c:pt idx="5609" formatCode="0.00E+00">
                  <c:v>1.9300000000000002E-5</c:v>
                </c:pt>
                <c:pt idx="5610" formatCode="0.00E+00">
                  <c:v>1.95E-5</c:v>
                </c:pt>
                <c:pt idx="5611" formatCode="0.00E+00">
                  <c:v>1.9700000000000001E-5</c:v>
                </c:pt>
                <c:pt idx="5612" formatCode="0.00E+00">
                  <c:v>1.9599999999999999E-5</c:v>
                </c:pt>
                <c:pt idx="5613" formatCode="0.00E+00">
                  <c:v>1.9400000000000001E-5</c:v>
                </c:pt>
                <c:pt idx="5614" formatCode="0.00E+00">
                  <c:v>1.9599999999999999E-5</c:v>
                </c:pt>
                <c:pt idx="5615" formatCode="0.00E+00">
                  <c:v>1.9400000000000001E-5</c:v>
                </c:pt>
                <c:pt idx="5616" formatCode="0.00E+00">
                  <c:v>1.95E-5</c:v>
                </c:pt>
                <c:pt idx="5617" formatCode="0.00E+00">
                  <c:v>1.9700000000000001E-5</c:v>
                </c:pt>
                <c:pt idx="5618" formatCode="0.00E+00">
                  <c:v>1.95E-5</c:v>
                </c:pt>
                <c:pt idx="5619" formatCode="0.00E+00">
                  <c:v>1.9899999999999999E-5</c:v>
                </c:pt>
                <c:pt idx="5620" formatCode="0.00E+00">
                  <c:v>1.9599999999999999E-5</c:v>
                </c:pt>
                <c:pt idx="5621" formatCode="0.00E+00">
                  <c:v>1.95E-5</c:v>
                </c:pt>
                <c:pt idx="5622" formatCode="0.00E+00">
                  <c:v>1.98E-5</c:v>
                </c:pt>
                <c:pt idx="5623" formatCode="0.00E+00">
                  <c:v>1.9599999999999999E-5</c:v>
                </c:pt>
                <c:pt idx="5624" formatCode="0.00E+00">
                  <c:v>1.98E-5</c:v>
                </c:pt>
                <c:pt idx="5625" formatCode="0.00E+00">
                  <c:v>1.98E-5</c:v>
                </c:pt>
                <c:pt idx="5626" formatCode="0.00E+00">
                  <c:v>1.9899999999999999E-5</c:v>
                </c:pt>
                <c:pt idx="5627" formatCode="0.00E+00">
                  <c:v>2.0000000000000002E-5</c:v>
                </c:pt>
                <c:pt idx="5628" formatCode="0.00E+00">
                  <c:v>1.9899999999999999E-5</c:v>
                </c:pt>
                <c:pt idx="5629" formatCode="0.00E+00">
                  <c:v>1.9899999999999999E-5</c:v>
                </c:pt>
                <c:pt idx="5630" formatCode="0.00E+00">
                  <c:v>1.9899999999999999E-5</c:v>
                </c:pt>
                <c:pt idx="5631" formatCode="0.00E+00">
                  <c:v>1.9700000000000001E-5</c:v>
                </c:pt>
                <c:pt idx="5632" formatCode="0.00E+00">
                  <c:v>1.9899999999999999E-5</c:v>
                </c:pt>
                <c:pt idx="5633" formatCode="0.00E+00">
                  <c:v>1.98E-5</c:v>
                </c:pt>
                <c:pt idx="5634" formatCode="0.00E+00">
                  <c:v>1.9899999999999999E-5</c:v>
                </c:pt>
                <c:pt idx="5635" formatCode="0.00E+00">
                  <c:v>1.98E-5</c:v>
                </c:pt>
                <c:pt idx="5636" formatCode="0.00E+00">
                  <c:v>1.9700000000000001E-5</c:v>
                </c:pt>
                <c:pt idx="5637" formatCode="0.00E+00">
                  <c:v>2.0000000000000002E-5</c:v>
                </c:pt>
                <c:pt idx="5638" formatCode="0.00E+00">
                  <c:v>1.9899999999999999E-5</c:v>
                </c:pt>
                <c:pt idx="5639" formatCode="0.00E+00">
                  <c:v>1.98E-5</c:v>
                </c:pt>
                <c:pt idx="5640" formatCode="0.00E+00">
                  <c:v>1.9899999999999999E-5</c:v>
                </c:pt>
                <c:pt idx="5641" formatCode="0.00E+00">
                  <c:v>1.9899999999999999E-5</c:v>
                </c:pt>
                <c:pt idx="5642" formatCode="0.00E+00">
                  <c:v>2.0100000000000001E-5</c:v>
                </c:pt>
                <c:pt idx="5643" formatCode="0.00E+00">
                  <c:v>1.98E-5</c:v>
                </c:pt>
                <c:pt idx="5644" formatCode="0.00E+00">
                  <c:v>1.98E-5</c:v>
                </c:pt>
                <c:pt idx="5645" formatCode="0.00E+00">
                  <c:v>2.0100000000000001E-5</c:v>
                </c:pt>
                <c:pt idx="5646" formatCode="0.00E+00">
                  <c:v>2.0100000000000001E-5</c:v>
                </c:pt>
                <c:pt idx="5647" formatCode="0.00E+00">
                  <c:v>2.0000000000000002E-5</c:v>
                </c:pt>
                <c:pt idx="5648" formatCode="0.00E+00">
                  <c:v>2.0000000000000002E-5</c:v>
                </c:pt>
                <c:pt idx="5649" formatCode="0.00E+00">
                  <c:v>2.0000000000000002E-5</c:v>
                </c:pt>
                <c:pt idx="5650" formatCode="0.00E+00">
                  <c:v>2.0100000000000001E-5</c:v>
                </c:pt>
                <c:pt idx="5651" formatCode="0.00E+00">
                  <c:v>2.0100000000000001E-5</c:v>
                </c:pt>
                <c:pt idx="5652" formatCode="0.00E+00">
                  <c:v>2.0000000000000002E-5</c:v>
                </c:pt>
                <c:pt idx="5653" formatCode="0.00E+00">
                  <c:v>2.02E-5</c:v>
                </c:pt>
                <c:pt idx="5654" formatCode="0.00E+00">
                  <c:v>2.0000000000000002E-5</c:v>
                </c:pt>
                <c:pt idx="5655" formatCode="0.00E+00">
                  <c:v>1.9899999999999999E-5</c:v>
                </c:pt>
                <c:pt idx="5656" formatCode="0.00E+00">
                  <c:v>2.0299999999999999E-5</c:v>
                </c:pt>
                <c:pt idx="5657" formatCode="0.00E+00">
                  <c:v>2.0100000000000001E-5</c:v>
                </c:pt>
                <c:pt idx="5658" formatCode="0.00E+00">
                  <c:v>2.0100000000000001E-5</c:v>
                </c:pt>
                <c:pt idx="5659" formatCode="0.00E+00">
                  <c:v>2.02E-5</c:v>
                </c:pt>
                <c:pt idx="5660" formatCode="0.00E+00">
                  <c:v>1.9899999999999999E-5</c:v>
                </c:pt>
                <c:pt idx="5661" formatCode="0.00E+00">
                  <c:v>2.02E-5</c:v>
                </c:pt>
                <c:pt idx="5662" formatCode="0.00E+00">
                  <c:v>2.0100000000000001E-5</c:v>
                </c:pt>
                <c:pt idx="5663" formatCode="0.00E+00">
                  <c:v>1.9899999999999999E-5</c:v>
                </c:pt>
                <c:pt idx="5664" formatCode="0.00E+00">
                  <c:v>2.0400000000000001E-5</c:v>
                </c:pt>
                <c:pt idx="5665" formatCode="0.00E+00">
                  <c:v>2.02E-5</c:v>
                </c:pt>
                <c:pt idx="5666" formatCode="0.00E+00">
                  <c:v>2.0299999999999999E-5</c:v>
                </c:pt>
                <c:pt idx="5667" formatCode="0.00E+00">
                  <c:v>2.05E-5</c:v>
                </c:pt>
                <c:pt idx="5668" formatCode="0.00E+00">
                  <c:v>2.02E-5</c:v>
                </c:pt>
                <c:pt idx="5669" formatCode="0.00E+00">
                  <c:v>2.02E-5</c:v>
                </c:pt>
                <c:pt idx="5670" formatCode="0.00E+00">
                  <c:v>2.0299999999999999E-5</c:v>
                </c:pt>
                <c:pt idx="5671" formatCode="0.00E+00">
                  <c:v>2.0299999999999999E-5</c:v>
                </c:pt>
                <c:pt idx="5672" formatCode="0.00E+00">
                  <c:v>2.02E-5</c:v>
                </c:pt>
                <c:pt idx="5673" formatCode="0.00E+00">
                  <c:v>2.0299999999999999E-5</c:v>
                </c:pt>
                <c:pt idx="5674" formatCode="0.00E+00">
                  <c:v>2.05E-5</c:v>
                </c:pt>
                <c:pt idx="5675" formatCode="0.00E+00">
                  <c:v>2.0400000000000001E-5</c:v>
                </c:pt>
                <c:pt idx="5676" formatCode="0.00E+00">
                  <c:v>2.02E-5</c:v>
                </c:pt>
                <c:pt idx="5677" formatCode="0.00E+00">
                  <c:v>2.0299999999999999E-5</c:v>
                </c:pt>
                <c:pt idx="5678" formatCode="0.00E+00">
                  <c:v>2.0400000000000001E-5</c:v>
                </c:pt>
                <c:pt idx="5679" formatCode="0.00E+00">
                  <c:v>2.0299999999999999E-5</c:v>
                </c:pt>
                <c:pt idx="5680" formatCode="0.00E+00">
                  <c:v>2.05E-5</c:v>
                </c:pt>
                <c:pt idx="5681" formatCode="0.00E+00">
                  <c:v>2.05E-5</c:v>
                </c:pt>
                <c:pt idx="5682" formatCode="0.00E+00">
                  <c:v>2.0400000000000001E-5</c:v>
                </c:pt>
                <c:pt idx="5683" formatCode="0.00E+00">
                  <c:v>2.05E-5</c:v>
                </c:pt>
                <c:pt idx="5684" formatCode="0.00E+00">
                  <c:v>2.0400000000000001E-5</c:v>
                </c:pt>
                <c:pt idx="5685" formatCode="0.00E+00">
                  <c:v>2.0400000000000001E-5</c:v>
                </c:pt>
                <c:pt idx="5686" formatCode="0.00E+00">
                  <c:v>2.0400000000000001E-5</c:v>
                </c:pt>
                <c:pt idx="5687" formatCode="0.00E+00">
                  <c:v>2.0400000000000001E-5</c:v>
                </c:pt>
                <c:pt idx="5688" formatCode="0.00E+00">
                  <c:v>2.0599999999999999E-5</c:v>
                </c:pt>
                <c:pt idx="5689" formatCode="0.00E+00">
                  <c:v>2.05E-5</c:v>
                </c:pt>
                <c:pt idx="5690" formatCode="0.00E+00">
                  <c:v>2.0599999999999999E-5</c:v>
                </c:pt>
                <c:pt idx="5691" formatCode="0.00E+00">
                  <c:v>2.05E-5</c:v>
                </c:pt>
                <c:pt idx="5692" formatCode="0.00E+00">
                  <c:v>2.0299999999999999E-5</c:v>
                </c:pt>
                <c:pt idx="5693" formatCode="0.00E+00">
                  <c:v>2.0599999999999999E-5</c:v>
                </c:pt>
                <c:pt idx="5694" formatCode="0.00E+00">
                  <c:v>2.0699999999999998E-5</c:v>
                </c:pt>
                <c:pt idx="5695" formatCode="0.00E+00">
                  <c:v>2.05E-5</c:v>
                </c:pt>
                <c:pt idx="5696" formatCode="0.00E+00">
                  <c:v>2.05E-5</c:v>
                </c:pt>
                <c:pt idx="5697" formatCode="0.00E+00">
                  <c:v>2.0599999999999999E-5</c:v>
                </c:pt>
                <c:pt idx="5698" formatCode="0.00E+00">
                  <c:v>2.0699999999999998E-5</c:v>
                </c:pt>
                <c:pt idx="5699" formatCode="0.00E+00">
                  <c:v>2.0699999999999998E-5</c:v>
                </c:pt>
                <c:pt idx="5700" formatCode="0.00E+00">
                  <c:v>2.0400000000000001E-5</c:v>
                </c:pt>
                <c:pt idx="5701" formatCode="0.00E+00">
                  <c:v>2.0599999999999999E-5</c:v>
                </c:pt>
                <c:pt idx="5702" formatCode="0.00E+00">
                  <c:v>2.0599999999999999E-5</c:v>
                </c:pt>
                <c:pt idx="5703" formatCode="0.00E+00">
                  <c:v>2.0699999999999998E-5</c:v>
                </c:pt>
                <c:pt idx="5704" formatCode="0.00E+00">
                  <c:v>2.09E-5</c:v>
                </c:pt>
                <c:pt idx="5705" formatCode="0.00E+00">
                  <c:v>2.0699999999999998E-5</c:v>
                </c:pt>
                <c:pt idx="5706" formatCode="0.00E+00">
                  <c:v>2.0800000000000001E-5</c:v>
                </c:pt>
                <c:pt idx="5707" formatCode="0.00E+00">
                  <c:v>2.09E-5</c:v>
                </c:pt>
                <c:pt idx="5708" formatCode="0.00E+00">
                  <c:v>2.0800000000000001E-5</c:v>
                </c:pt>
                <c:pt idx="5709" formatCode="0.00E+00">
                  <c:v>2.0800000000000001E-5</c:v>
                </c:pt>
                <c:pt idx="5710" formatCode="0.00E+00">
                  <c:v>2.0800000000000001E-5</c:v>
                </c:pt>
                <c:pt idx="5711" formatCode="0.00E+00">
                  <c:v>2.0699999999999998E-5</c:v>
                </c:pt>
                <c:pt idx="5712" formatCode="0.00E+00">
                  <c:v>2.0999999999999999E-5</c:v>
                </c:pt>
                <c:pt idx="5713" formatCode="0.00E+00">
                  <c:v>2.0999999999999999E-5</c:v>
                </c:pt>
                <c:pt idx="5714" formatCode="0.00E+00">
                  <c:v>2.0699999999999998E-5</c:v>
                </c:pt>
                <c:pt idx="5715" formatCode="0.00E+00">
                  <c:v>2.09E-5</c:v>
                </c:pt>
                <c:pt idx="5716" formatCode="0.00E+00">
                  <c:v>2.0800000000000001E-5</c:v>
                </c:pt>
                <c:pt idx="5717" formatCode="0.00E+00">
                  <c:v>2.0699999999999998E-5</c:v>
                </c:pt>
                <c:pt idx="5718" formatCode="0.00E+00">
                  <c:v>2.09E-5</c:v>
                </c:pt>
                <c:pt idx="5719" formatCode="0.00E+00">
                  <c:v>2.09E-5</c:v>
                </c:pt>
                <c:pt idx="5720" formatCode="0.00E+00">
                  <c:v>2.0999999999999999E-5</c:v>
                </c:pt>
                <c:pt idx="5721" formatCode="0.00E+00">
                  <c:v>2.0999999999999999E-5</c:v>
                </c:pt>
                <c:pt idx="5722" formatCode="0.00E+00">
                  <c:v>2.09E-5</c:v>
                </c:pt>
                <c:pt idx="5723" formatCode="0.00E+00">
                  <c:v>2.0999999999999999E-5</c:v>
                </c:pt>
                <c:pt idx="5724" formatCode="0.00E+00">
                  <c:v>2.0999999999999999E-5</c:v>
                </c:pt>
                <c:pt idx="5725" formatCode="0.00E+00">
                  <c:v>2.0999999999999999E-5</c:v>
                </c:pt>
                <c:pt idx="5726" formatCode="0.00E+00">
                  <c:v>2.0999999999999999E-5</c:v>
                </c:pt>
                <c:pt idx="5727" formatCode="0.00E+00">
                  <c:v>2.1100000000000001E-5</c:v>
                </c:pt>
                <c:pt idx="5728" formatCode="0.00E+00">
                  <c:v>2.0999999999999999E-5</c:v>
                </c:pt>
                <c:pt idx="5729" formatCode="0.00E+00">
                  <c:v>2.1100000000000001E-5</c:v>
                </c:pt>
                <c:pt idx="5730" formatCode="0.00E+00">
                  <c:v>2.1100000000000001E-5</c:v>
                </c:pt>
                <c:pt idx="5731" formatCode="0.00E+00">
                  <c:v>2.09E-5</c:v>
                </c:pt>
                <c:pt idx="5732" formatCode="0.00E+00">
                  <c:v>2.12E-5</c:v>
                </c:pt>
                <c:pt idx="5733" formatCode="0.00E+00">
                  <c:v>2.0999999999999999E-5</c:v>
                </c:pt>
                <c:pt idx="5734" formatCode="0.00E+00">
                  <c:v>2.1100000000000001E-5</c:v>
                </c:pt>
                <c:pt idx="5735" formatCode="0.00E+00">
                  <c:v>2.1100000000000001E-5</c:v>
                </c:pt>
                <c:pt idx="5736" formatCode="0.00E+00">
                  <c:v>2.0999999999999999E-5</c:v>
                </c:pt>
                <c:pt idx="5737" formatCode="0.00E+00">
                  <c:v>2.12E-5</c:v>
                </c:pt>
                <c:pt idx="5738" formatCode="0.00E+00">
                  <c:v>2.1100000000000001E-5</c:v>
                </c:pt>
                <c:pt idx="5739" formatCode="0.00E+00">
                  <c:v>2.1299999999999999E-5</c:v>
                </c:pt>
                <c:pt idx="5740" formatCode="0.00E+00">
                  <c:v>2.09E-5</c:v>
                </c:pt>
                <c:pt idx="5741" formatCode="0.00E+00">
                  <c:v>2.0999999999999999E-5</c:v>
                </c:pt>
                <c:pt idx="5742" formatCode="0.00E+00">
                  <c:v>2.1399999999999998E-5</c:v>
                </c:pt>
                <c:pt idx="5743" formatCode="0.00E+00">
                  <c:v>2.12E-5</c:v>
                </c:pt>
                <c:pt idx="5744" formatCode="0.00E+00">
                  <c:v>2.1299999999999999E-5</c:v>
                </c:pt>
                <c:pt idx="5745" formatCode="0.00E+00">
                  <c:v>2.1100000000000001E-5</c:v>
                </c:pt>
                <c:pt idx="5746" formatCode="0.00E+00">
                  <c:v>2.0999999999999999E-5</c:v>
                </c:pt>
                <c:pt idx="5747" formatCode="0.00E+00">
                  <c:v>2.1299999999999999E-5</c:v>
                </c:pt>
                <c:pt idx="5748" formatCode="0.00E+00">
                  <c:v>2.1399999999999998E-5</c:v>
                </c:pt>
                <c:pt idx="5749" formatCode="0.00E+00">
                  <c:v>2.1399999999999998E-5</c:v>
                </c:pt>
                <c:pt idx="5750" formatCode="0.00E+00">
                  <c:v>2.0999999999999999E-5</c:v>
                </c:pt>
                <c:pt idx="5751" formatCode="0.00E+00">
                  <c:v>2.12E-5</c:v>
                </c:pt>
                <c:pt idx="5752" formatCode="0.00E+00">
                  <c:v>2.12E-5</c:v>
                </c:pt>
                <c:pt idx="5753" formatCode="0.00E+00">
                  <c:v>2.1299999999999999E-5</c:v>
                </c:pt>
                <c:pt idx="5754" formatCode="0.00E+00">
                  <c:v>2.1299999999999999E-5</c:v>
                </c:pt>
                <c:pt idx="5755" formatCode="0.00E+00">
                  <c:v>2.1100000000000001E-5</c:v>
                </c:pt>
                <c:pt idx="5756" formatCode="0.00E+00">
                  <c:v>2.1399999999999998E-5</c:v>
                </c:pt>
                <c:pt idx="5757" formatCode="0.00E+00">
                  <c:v>2.1500000000000001E-5</c:v>
                </c:pt>
                <c:pt idx="5758" formatCode="0.00E+00">
                  <c:v>2.1399999999999998E-5</c:v>
                </c:pt>
                <c:pt idx="5759" formatCode="0.00E+00">
                  <c:v>2.1299999999999999E-5</c:v>
                </c:pt>
                <c:pt idx="5760" formatCode="0.00E+00">
                  <c:v>2.1500000000000001E-5</c:v>
                </c:pt>
                <c:pt idx="5761" formatCode="0.00E+00">
                  <c:v>2.1399999999999998E-5</c:v>
                </c:pt>
                <c:pt idx="5762" formatCode="0.00E+00">
                  <c:v>2.1399999999999998E-5</c:v>
                </c:pt>
                <c:pt idx="5763" formatCode="0.00E+00">
                  <c:v>2.1500000000000001E-5</c:v>
                </c:pt>
                <c:pt idx="5764" formatCode="0.00E+00">
                  <c:v>2.1100000000000001E-5</c:v>
                </c:pt>
                <c:pt idx="5765" formatCode="0.00E+00">
                  <c:v>2.12E-5</c:v>
                </c:pt>
                <c:pt idx="5766" formatCode="0.00E+00">
                  <c:v>2.1500000000000001E-5</c:v>
                </c:pt>
                <c:pt idx="5767" formatCode="0.00E+00">
                  <c:v>2.1500000000000001E-5</c:v>
                </c:pt>
                <c:pt idx="5768" formatCode="0.00E+00">
                  <c:v>2.1500000000000001E-5</c:v>
                </c:pt>
                <c:pt idx="5769" formatCode="0.00E+00">
                  <c:v>2.1399999999999998E-5</c:v>
                </c:pt>
                <c:pt idx="5770" formatCode="0.00E+00">
                  <c:v>2.16E-5</c:v>
                </c:pt>
                <c:pt idx="5771" formatCode="0.00E+00">
                  <c:v>2.16E-5</c:v>
                </c:pt>
                <c:pt idx="5772" formatCode="0.00E+00">
                  <c:v>2.1500000000000001E-5</c:v>
                </c:pt>
                <c:pt idx="5773" formatCode="0.00E+00">
                  <c:v>2.16E-5</c:v>
                </c:pt>
                <c:pt idx="5774" formatCode="0.00E+00">
                  <c:v>2.1500000000000001E-5</c:v>
                </c:pt>
                <c:pt idx="5775" formatCode="0.00E+00">
                  <c:v>2.16E-5</c:v>
                </c:pt>
                <c:pt idx="5776" formatCode="0.00E+00">
                  <c:v>2.1800000000000001E-5</c:v>
                </c:pt>
                <c:pt idx="5777" formatCode="0.00E+00">
                  <c:v>2.1500000000000001E-5</c:v>
                </c:pt>
                <c:pt idx="5778" formatCode="0.00E+00">
                  <c:v>2.1399999999999998E-5</c:v>
                </c:pt>
                <c:pt idx="5779" formatCode="0.00E+00">
                  <c:v>2.16E-5</c:v>
                </c:pt>
                <c:pt idx="5780" formatCode="0.00E+00">
                  <c:v>2.1399999999999998E-5</c:v>
                </c:pt>
                <c:pt idx="5781" formatCode="0.00E+00">
                  <c:v>2.1399999999999998E-5</c:v>
                </c:pt>
                <c:pt idx="5782" formatCode="0.00E+00">
                  <c:v>2.1500000000000001E-5</c:v>
                </c:pt>
                <c:pt idx="5783" formatCode="0.00E+00">
                  <c:v>2.16E-5</c:v>
                </c:pt>
                <c:pt idx="5784" formatCode="0.00E+00">
                  <c:v>2.16E-5</c:v>
                </c:pt>
                <c:pt idx="5785" formatCode="0.00E+00">
                  <c:v>2.19E-5</c:v>
                </c:pt>
                <c:pt idx="5786" formatCode="0.00E+00">
                  <c:v>2.1800000000000001E-5</c:v>
                </c:pt>
                <c:pt idx="5787" formatCode="0.00E+00">
                  <c:v>2.1699999999999999E-5</c:v>
                </c:pt>
                <c:pt idx="5788" formatCode="0.00E+00">
                  <c:v>2.1800000000000001E-5</c:v>
                </c:pt>
                <c:pt idx="5789" formatCode="0.00E+00">
                  <c:v>2.1500000000000001E-5</c:v>
                </c:pt>
                <c:pt idx="5790" formatCode="0.00E+00">
                  <c:v>2.1699999999999999E-5</c:v>
                </c:pt>
                <c:pt idx="5791" formatCode="0.00E+00">
                  <c:v>2.1699999999999999E-5</c:v>
                </c:pt>
                <c:pt idx="5792" formatCode="0.00E+00">
                  <c:v>2.19E-5</c:v>
                </c:pt>
                <c:pt idx="5793" formatCode="0.00E+00">
                  <c:v>2.1699999999999999E-5</c:v>
                </c:pt>
                <c:pt idx="5794" formatCode="0.00E+00">
                  <c:v>2.16E-5</c:v>
                </c:pt>
                <c:pt idx="5795" formatCode="0.00E+00">
                  <c:v>2.1800000000000001E-5</c:v>
                </c:pt>
                <c:pt idx="5796" formatCode="0.00E+00">
                  <c:v>2.1399999999999998E-5</c:v>
                </c:pt>
                <c:pt idx="5797" formatCode="0.00E+00">
                  <c:v>2.1500000000000001E-5</c:v>
                </c:pt>
                <c:pt idx="5798" formatCode="0.00E+00">
                  <c:v>2.1999999999999999E-5</c:v>
                </c:pt>
                <c:pt idx="5799" formatCode="0.00E+00">
                  <c:v>2.1800000000000001E-5</c:v>
                </c:pt>
                <c:pt idx="5800" formatCode="0.00E+00">
                  <c:v>2.1699999999999999E-5</c:v>
                </c:pt>
                <c:pt idx="5801" formatCode="0.00E+00">
                  <c:v>2.1699999999999999E-5</c:v>
                </c:pt>
                <c:pt idx="5802" formatCode="0.00E+00">
                  <c:v>2.1800000000000001E-5</c:v>
                </c:pt>
                <c:pt idx="5803" formatCode="0.00E+00">
                  <c:v>2.1999999999999999E-5</c:v>
                </c:pt>
                <c:pt idx="5804" formatCode="0.00E+00">
                  <c:v>2.1800000000000001E-5</c:v>
                </c:pt>
                <c:pt idx="5805" formatCode="0.00E+00">
                  <c:v>2.1800000000000001E-5</c:v>
                </c:pt>
                <c:pt idx="5806" formatCode="0.00E+00">
                  <c:v>2.1800000000000001E-5</c:v>
                </c:pt>
                <c:pt idx="5807" formatCode="0.00E+00">
                  <c:v>2.1699999999999999E-5</c:v>
                </c:pt>
                <c:pt idx="5808" formatCode="0.00E+00">
                  <c:v>2.19E-5</c:v>
                </c:pt>
                <c:pt idx="5809" formatCode="0.00E+00">
                  <c:v>2.19E-5</c:v>
                </c:pt>
                <c:pt idx="5810" formatCode="0.00E+00">
                  <c:v>2.19E-5</c:v>
                </c:pt>
                <c:pt idx="5811" formatCode="0.00E+00">
                  <c:v>2.19E-5</c:v>
                </c:pt>
                <c:pt idx="5812" formatCode="0.00E+00">
                  <c:v>2.1699999999999999E-5</c:v>
                </c:pt>
                <c:pt idx="5813" formatCode="0.00E+00">
                  <c:v>2.1800000000000001E-5</c:v>
                </c:pt>
                <c:pt idx="5814" formatCode="0.00E+00">
                  <c:v>2.2099999999999998E-5</c:v>
                </c:pt>
                <c:pt idx="5815" formatCode="0.00E+00">
                  <c:v>2.1999999999999999E-5</c:v>
                </c:pt>
                <c:pt idx="5816" formatCode="0.00E+00">
                  <c:v>2.19E-5</c:v>
                </c:pt>
                <c:pt idx="5817" formatCode="0.00E+00">
                  <c:v>2.19E-5</c:v>
                </c:pt>
                <c:pt idx="5818" formatCode="0.00E+00">
                  <c:v>2.1999999999999999E-5</c:v>
                </c:pt>
                <c:pt idx="5819" formatCode="0.00E+00">
                  <c:v>2.1999999999999999E-5</c:v>
                </c:pt>
                <c:pt idx="5820" formatCode="0.00E+00">
                  <c:v>2.1800000000000001E-5</c:v>
                </c:pt>
                <c:pt idx="5821" formatCode="0.00E+00">
                  <c:v>2.1999999999999999E-5</c:v>
                </c:pt>
                <c:pt idx="5822" formatCode="0.00E+00">
                  <c:v>2.2200000000000001E-5</c:v>
                </c:pt>
                <c:pt idx="5823" formatCode="0.00E+00">
                  <c:v>2.2099999999999998E-5</c:v>
                </c:pt>
                <c:pt idx="5824" formatCode="0.00E+00">
                  <c:v>2.2099999999999998E-5</c:v>
                </c:pt>
                <c:pt idx="5825" formatCode="0.00E+00">
                  <c:v>2.2099999999999998E-5</c:v>
                </c:pt>
                <c:pt idx="5826" formatCode="0.00E+00">
                  <c:v>2.2099999999999998E-5</c:v>
                </c:pt>
                <c:pt idx="5827" formatCode="0.00E+00">
                  <c:v>2.2099999999999998E-5</c:v>
                </c:pt>
                <c:pt idx="5828" formatCode="0.00E+00">
                  <c:v>2.2200000000000001E-5</c:v>
                </c:pt>
                <c:pt idx="5829" formatCode="0.00E+00">
                  <c:v>2.1999999999999999E-5</c:v>
                </c:pt>
                <c:pt idx="5830" formatCode="0.00E+00">
                  <c:v>2.1800000000000001E-5</c:v>
                </c:pt>
                <c:pt idx="5831" formatCode="0.00E+00">
                  <c:v>2.1999999999999999E-5</c:v>
                </c:pt>
                <c:pt idx="5832" formatCode="0.00E+00">
                  <c:v>2.23E-5</c:v>
                </c:pt>
                <c:pt idx="5833" formatCode="0.00E+00">
                  <c:v>2.2200000000000001E-5</c:v>
                </c:pt>
                <c:pt idx="5834" formatCode="0.00E+00">
                  <c:v>2.2200000000000001E-5</c:v>
                </c:pt>
                <c:pt idx="5835" formatCode="0.00E+00">
                  <c:v>2.2099999999999998E-5</c:v>
                </c:pt>
                <c:pt idx="5836" formatCode="0.00E+00">
                  <c:v>2.23E-5</c:v>
                </c:pt>
                <c:pt idx="5837" formatCode="0.00E+00">
                  <c:v>2.23E-5</c:v>
                </c:pt>
                <c:pt idx="5838" formatCode="0.00E+00">
                  <c:v>2.2099999999999998E-5</c:v>
                </c:pt>
                <c:pt idx="5839" formatCode="0.00E+00">
                  <c:v>2.2200000000000001E-5</c:v>
                </c:pt>
                <c:pt idx="5840" formatCode="0.00E+00">
                  <c:v>2.2399999999999999E-5</c:v>
                </c:pt>
                <c:pt idx="5841" formatCode="0.00E+00">
                  <c:v>2.23E-5</c:v>
                </c:pt>
                <c:pt idx="5842" formatCode="0.00E+00">
                  <c:v>2.23E-5</c:v>
                </c:pt>
                <c:pt idx="5843" formatCode="0.00E+00">
                  <c:v>2.23E-5</c:v>
                </c:pt>
                <c:pt idx="5844" formatCode="0.00E+00">
                  <c:v>2.23E-5</c:v>
                </c:pt>
                <c:pt idx="5845" formatCode="0.00E+00">
                  <c:v>2.2200000000000001E-5</c:v>
                </c:pt>
                <c:pt idx="5846" formatCode="0.00E+00">
                  <c:v>2.2099999999999998E-5</c:v>
                </c:pt>
                <c:pt idx="5847" formatCode="0.00E+00">
                  <c:v>2.2099999999999998E-5</c:v>
                </c:pt>
                <c:pt idx="5848" formatCode="0.00E+00">
                  <c:v>2.2200000000000001E-5</c:v>
                </c:pt>
                <c:pt idx="5849" formatCode="0.00E+00">
                  <c:v>2.2500000000000001E-5</c:v>
                </c:pt>
                <c:pt idx="5850" formatCode="0.00E+00">
                  <c:v>2.2500000000000001E-5</c:v>
                </c:pt>
                <c:pt idx="5851" formatCode="0.00E+00">
                  <c:v>2.2500000000000001E-5</c:v>
                </c:pt>
                <c:pt idx="5852" formatCode="0.00E+00">
                  <c:v>2.26E-5</c:v>
                </c:pt>
                <c:pt idx="5853" formatCode="0.00E+00">
                  <c:v>2.2399999999999999E-5</c:v>
                </c:pt>
                <c:pt idx="5854" formatCode="0.00E+00">
                  <c:v>2.2500000000000001E-5</c:v>
                </c:pt>
                <c:pt idx="5855" formatCode="0.00E+00">
                  <c:v>2.2399999999999999E-5</c:v>
                </c:pt>
                <c:pt idx="5856" formatCode="0.00E+00">
                  <c:v>2.23E-5</c:v>
                </c:pt>
                <c:pt idx="5857" formatCode="0.00E+00">
                  <c:v>2.23E-5</c:v>
                </c:pt>
                <c:pt idx="5858" formatCode="0.00E+00">
                  <c:v>2.23E-5</c:v>
                </c:pt>
                <c:pt idx="5859" formatCode="0.00E+00">
                  <c:v>2.2500000000000001E-5</c:v>
                </c:pt>
                <c:pt idx="5860" formatCode="0.00E+00">
                  <c:v>2.2399999999999999E-5</c:v>
                </c:pt>
                <c:pt idx="5861" formatCode="0.00E+00">
                  <c:v>2.2399999999999999E-5</c:v>
                </c:pt>
                <c:pt idx="5862" formatCode="0.00E+00">
                  <c:v>2.2399999999999999E-5</c:v>
                </c:pt>
                <c:pt idx="5863" formatCode="0.00E+00">
                  <c:v>2.2399999999999999E-5</c:v>
                </c:pt>
                <c:pt idx="5864" formatCode="0.00E+00">
                  <c:v>2.26E-5</c:v>
                </c:pt>
                <c:pt idx="5865" formatCode="0.00E+00">
                  <c:v>2.2500000000000001E-5</c:v>
                </c:pt>
                <c:pt idx="5866" formatCode="0.00E+00">
                  <c:v>2.26E-5</c:v>
                </c:pt>
                <c:pt idx="5867" formatCode="0.00E+00">
                  <c:v>2.27E-5</c:v>
                </c:pt>
                <c:pt idx="5868" formatCode="0.00E+00">
                  <c:v>2.26E-5</c:v>
                </c:pt>
                <c:pt idx="5869" formatCode="0.00E+00">
                  <c:v>2.26E-5</c:v>
                </c:pt>
                <c:pt idx="5870" formatCode="0.00E+00">
                  <c:v>2.26E-5</c:v>
                </c:pt>
                <c:pt idx="5871" formatCode="0.00E+00">
                  <c:v>2.2500000000000001E-5</c:v>
                </c:pt>
                <c:pt idx="5872" formatCode="0.00E+00">
                  <c:v>2.27E-5</c:v>
                </c:pt>
                <c:pt idx="5873" formatCode="0.00E+00">
                  <c:v>2.26E-5</c:v>
                </c:pt>
                <c:pt idx="5874" formatCode="0.00E+00">
                  <c:v>2.2500000000000001E-5</c:v>
                </c:pt>
                <c:pt idx="5875" formatCode="0.00E+00">
                  <c:v>2.2799999999999999E-5</c:v>
                </c:pt>
                <c:pt idx="5876" formatCode="0.00E+00">
                  <c:v>2.27E-5</c:v>
                </c:pt>
                <c:pt idx="5877" formatCode="0.00E+00">
                  <c:v>2.27E-5</c:v>
                </c:pt>
                <c:pt idx="5878" formatCode="0.00E+00">
                  <c:v>2.2900000000000001E-5</c:v>
                </c:pt>
                <c:pt idx="5879" formatCode="0.00E+00">
                  <c:v>2.27E-5</c:v>
                </c:pt>
                <c:pt idx="5880" formatCode="0.00E+00">
                  <c:v>2.27E-5</c:v>
                </c:pt>
                <c:pt idx="5881" formatCode="0.00E+00">
                  <c:v>2.2799999999999999E-5</c:v>
                </c:pt>
                <c:pt idx="5882" formatCode="0.00E+00">
                  <c:v>2.2799999999999999E-5</c:v>
                </c:pt>
                <c:pt idx="5883" formatCode="0.00E+00">
                  <c:v>2.27E-5</c:v>
                </c:pt>
                <c:pt idx="5884" formatCode="0.00E+00">
                  <c:v>2.27E-5</c:v>
                </c:pt>
                <c:pt idx="5885" formatCode="0.00E+00">
                  <c:v>2.27E-5</c:v>
                </c:pt>
                <c:pt idx="5886" formatCode="0.00E+00">
                  <c:v>2.26E-5</c:v>
                </c:pt>
                <c:pt idx="5887" formatCode="0.00E+00">
                  <c:v>2.2799999999999999E-5</c:v>
                </c:pt>
                <c:pt idx="5888" formatCode="0.00E+00">
                  <c:v>2.27E-5</c:v>
                </c:pt>
                <c:pt idx="5889" formatCode="0.00E+00">
                  <c:v>2.2500000000000001E-5</c:v>
                </c:pt>
                <c:pt idx="5890" formatCode="0.00E+00">
                  <c:v>2.26E-5</c:v>
                </c:pt>
                <c:pt idx="5891" formatCode="0.00E+00">
                  <c:v>2.26E-5</c:v>
                </c:pt>
                <c:pt idx="5892" formatCode="0.00E+00">
                  <c:v>2.2799999999999999E-5</c:v>
                </c:pt>
                <c:pt idx="5893" formatCode="0.00E+00">
                  <c:v>2.3E-5</c:v>
                </c:pt>
                <c:pt idx="5894" formatCode="0.00E+00">
                  <c:v>2.2900000000000001E-5</c:v>
                </c:pt>
                <c:pt idx="5895" formatCode="0.00E+00">
                  <c:v>2.2799999999999999E-5</c:v>
                </c:pt>
                <c:pt idx="5896" formatCode="0.00E+00">
                  <c:v>2.2799999999999999E-5</c:v>
                </c:pt>
                <c:pt idx="5897" formatCode="0.00E+00">
                  <c:v>2.2799999999999999E-5</c:v>
                </c:pt>
                <c:pt idx="5898" formatCode="0.00E+00">
                  <c:v>2.2900000000000001E-5</c:v>
                </c:pt>
                <c:pt idx="5899" formatCode="0.00E+00">
                  <c:v>2.2900000000000001E-5</c:v>
                </c:pt>
                <c:pt idx="5900" formatCode="0.00E+00">
                  <c:v>2.3E-5</c:v>
                </c:pt>
                <c:pt idx="5901" formatCode="0.00E+00">
                  <c:v>2.2900000000000001E-5</c:v>
                </c:pt>
                <c:pt idx="5902" formatCode="0.00E+00">
                  <c:v>2.27E-5</c:v>
                </c:pt>
                <c:pt idx="5903" formatCode="0.00E+00">
                  <c:v>2.2799999999999999E-5</c:v>
                </c:pt>
                <c:pt idx="5904" formatCode="0.00E+00">
                  <c:v>2.3099999999999999E-5</c:v>
                </c:pt>
                <c:pt idx="5905" formatCode="0.00E+00">
                  <c:v>2.2900000000000001E-5</c:v>
                </c:pt>
                <c:pt idx="5906" formatCode="0.00E+00">
                  <c:v>2.2799999999999999E-5</c:v>
                </c:pt>
                <c:pt idx="5907" formatCode="0.00E+00">
                  <c:v>2.2900000000000001E-5</c:v>
                </c:pt>
                <c:pt idx="5908" formatCode="0.00E+00">
                  <c:v>2.3E-5</c:v>
                </c:pt>
                <c:pt idx="5909" formatCode="0.00E+00">
                  <c:v>2.3E-5</c:v>
                </c:pt>
                <c:pt idx="5910" formatCode="0.00E+00">
                  <c:v>2.2900000000000001E-5</c:v>
                </c:pt>
                <c:pt idx="5911" formatCode="0.00E+00">
                  <c:v>2.2799999999999999E-5</c:v>
                </c:pt>
                <c:pt idx="5912" formatCode="0.00E+00">
                  <c:v>2.3200000000000001E-5</c:v>
                </c:pt>
                <c:pt idx="5913" formatCode="0.00E+00">
                  <c:v>2.3E-5</c:v>
                </c:pt>
                <c:pt idx="5914" formatCode="0.00E+00">
                  <c:v>2.2900000000000001E-5</c:v>
                </c:pt>
                <c:pt idx="5915" formatCode="0.00E+00">
                  <c:v>2.3099999999999999E-5</c:v>
                </c:pt>
                <c:pt idx="5916" formatCode="0.00E+00">
                  <c:v>2.2900000000000001E-5</c:v>
                </c:pt>
                <c:pt idx="5917" formatCode="0.00E+00">
                  <c:v>2.3300000000000001E-5</c:v>
                </c:pt>
                <c:pt idx="5918" formatCode="0.00E+00">
                  <c:v>2.3099999999999999E-5</c:v>
                </c:pt>
                <c:pt idx="5919" formatCode="0.00E+00">
                  <c:v>2.2799999999999999E-5</c:v>
                </c:pt>
                <c:pt idx="5920" formatCode="0.00E+00">
                  <c:v>2.3E-5</c:v>
                </c:pt>
                <c:pt idx="5921" formatCode="0.00E+00">
                  <c:v>2.2900000000000001E-5</c:v>
                </c:pt>
                <c:pt idx="5922" formatCode="0.00E+00">
                  <c:v>2.2900000000000001E-5</c:v>
                </c:pt>
                <c:pt idx="5923" formatCode="0.00E+00">
                  <c:v>2.3099999999999999E-5</c:v>
                </c:pt>
                <c:pt idx="5924" formatCode="0.00E+00">
                  <c:v>2.3099999999999999E-5</c:v>
                </c:pt>
                <c:pt idx="5925" formatCode="0.00E+00">
                  <c:v>2.3E-5</c:v>
                </c:pt>
                <c:pt idx="5926" formatCode="0.00E+00">
                  <c:v>2.3200000000000001E-5</c:v>
                </c:pt>
                <c:pt idx="5927" formatCode="0.00E+00">
                  <c:v>2.3200000000000001E-5</c:v>
                </c:pt>
                <c:pt idx="5928" formatCode="0.00E+00">
                  <c:v>2.3099999999999999E-5</c:v>
                </c:pt>
                <c:pt idx="5929" formatCode="0.00E+00">
                  <c:v>2.3200000000000001E-5</c:v>
                </c:pt>
                <c:pt idx="5930" formatCode="0.00E+00">
                  <c:v>2.3099999999999999E-5</c:v>
                </c:pt>
                <c:pt idx="5931" formatCode="0.00E+00">
                  <c:v>2.3200000000000001E-5</c:v>
                </c:pt>
                <c:pt idx="5932" formatCode="0.00E+00">
                  <c:v>2.3300000000000001E-5</c:v>
                </c:pt>
                <c:pt idx="5933" formatCode="0.00E+00">
                  <c:v>2.2900000000000001E-5</c:v>
                </c:pt>
                <c:pt idx="5934" formatCode="0.00E+00">
                  <c:v>2.3300000000000001E-5</c:v>
                </c:pt>
                <c:pt idx="5935" formatCode="0.00E+00">
                  <c:v>2.3099999999999999E-5</c:v>
                </c:pt>
                <c:pt idx="5936" formatCode="0.00E+00">
                  <c:v>2.3E-5</c:v>
                </c:pt>
                <c:pt idx="5937" formatCode="0.00E+00">
                  <c:v>2.3200000000000001E-5</c:v>
                </c:pt>
                <c:pt idx="5938" formatCode="0.00E+00">
                  <c:v>2.3099999999999999E-5</c:v>
                </c:pt>
                <c:pt idx="5939" formatCode="0.00E+00">
                  <c:v>2.3200000000000001E-5</c:v>
                </c:pt>
                <c:pt idx="5940" formatCode="0.00E+00">
                  <c:v>2.3E-5</c:v>
                </c:pt>
                <c:pt idx="5941" formatCode="0.00E+00">
                  <c:v>2.3200000000000001E-5</c:v>
                </c:pt>
                <c:pt idx="5942" formatCode="0.00E+00">
                  <c:v>2.3300000000000001E-5</c:v>
                </c:pt>
                <c:pt idx="5943" formatCode="0.00E+00">
                  <c:v>2.34E-5</c:v>
                </c:pt>
                <c:pt idx="5944" formatCode="0.00E+00">
                  <c:v>2.3200000000000001E-5</c:v>
                </c:pt>
                <c:pt idx="5945" formatCode="0.00E+00">
                  <c:v>2.3099999999999999E-5</c:v>
                </c:pt>
                <c:pt idx="5946" formatCode="0.00E+00">
                  <c:v>2.34E-5</c:v>
                </c:pt>
                <c:pt idx="5947" formatCode="0.00E+00">
                  <c:v>2.34E-5</c:v>
                </c:pt>
                <c:pt idx="5948" formatCode="0.00E+00">
                  <c:v>2.3300000000000001E-5</c:v>
                </c:pt>
                <c:pt idx="5949" formatCode="0.00E+00">
                  <c:v>2.3200000000000001E-5</c:v>
                </c:pt>
                <c:pt idx="5950" formatCode="0.00E+00">
                  <c:v>2.34E-5</c:v>
                </c:pt>
                <c:pt idx="5951" formatCode="0.00E+00">
                  <c:v>2.34E-5</c:v>
                </c:pt>
                <c:pt idx="5952" formatCode="0.00E+00">
                  <c:v>2.3200000000000001E-5</c:v>
                </c:pt>
                <c:pt idx="5953" formatCode="0.00E+00">
                  <c:v>2.3300000000000001E-5</c:v>
                </c:pt>
                <c:pt idx="5954" formatCode="0.00E+00">
                  <c:v>2.34E-5</c:v>
                </c:pt>
                <c:pt idx="5955" formatCode="0.00E+00">
                  <c:v>2.37E-5</c:v>
                </c:pt>
                <c:pt idx="5956" formatCode="0.00E+00">
                  <c:v>2.34E-5</c:v>
                </c:pt>
                <c:pt idx="5957" formatCode="0.00E+00">
                  <c:v>2.3300000000000001E-5</c:v>
                </c:pt>
                <c:pt idx="5958" formatCode="0.00E+00">
                  <c:v>2.3600000000000001E-5</c:v>
                </c:pt>
                <c:pt idx="5959" formatCode="0.00E+00">
                  <c:v>2.3300000000000001E-5</c:v>
                </c:pt>
                <c:pt idx="5960" formatCode="0.00E+00">
                  <c:v>2.34E-5</c:v>
                </c:pt>
                <c:pt idx="5961" formatCode="0.00E+00">
                  <c:v>2.3499999999999999E-5</c:v>
                </c:pt>
                <c:pt idx="5962" formatCode="0.00E+00">
                  <c:v>2.3200000000000001E-5</c:v>
                </c:pt>
                <c:pt idx="5963" formatCode="0.00E+00">
                  <c:v>2.3499999999999999E-5</c:v>
                </c:pt>
                <c:pt idx="5964" formatCode="0.00E+00">
                  <c:v>2.34E-5</c:v>
                </c:pt>
                <c:pt idx="5965" formatCode="0.00E+00">
                  <c:v>2.3499999999999999E-5</c:v>
                </c:pt>
                <c:pt idx="5966" formatCode="0.00E+00">
                  <c:v>2.37E-5</c:v>
                </c:pt>
                <c:pt idx="5967" formatCode="0.00E+00">
                  <c:v>2.34E-5</c:v>
                </c:pt>
                <c:pt idx="5968" formatCode="0.00E+00">
                  <c:v>2.3600000000000001E-5</c:v>
                </c:pt>
                <c:pt idx="5969" formatCode="0.00E+00">
                  <c:v>2.3600000000000001E-5</c:v>
                </c:pt>
                <c:pt idx="5970" formatCode="0.00E+00">
                  <c:v>2.3600000000000001E-5</c:v>
                </c:pt>
                <c:pt idx="5971" formatCode="0.00E+00">
                  <c:v>2.3600000000000001E-5</c:v>
                </c:pt>
                <c:pt idx="5972" formatCode="0.00E+00">
                  <c:v>2.34E-5</c:v>
                </c:pt>
                <c:pt idx="5973" formatCode="0.00E+00">
                  <c:v>2.3600000000000001E-5</c:v>
                </c:pt>
                <c:pt idx="5974" formatCode="0.00E+00">
                  <c:v>2.3499999999999999E-5</c:v>
                </c:pt>
                <c:pt idx="5975" formatCode="0.00E+00">
                  <c:v>2.3499999999999999E-5</c:v>
                </c:pt>
                <c:pt idx="5976" formatCode="0.00E+00">
                  <c:v>2.3499999999999999E-5</c:v>
                </c:pt>
                <c:pt idx="5977" formatCode="0.00E+00">
                  <c:v>2.34E-5</c:v>
                </c:pt>
                <c:pt idx="5978" formatCode="0.00E+00">
                  <c:v>2.3499999999999999E-5</c:v>
                </c:pt>
                <c:pt idx="5979" formatCode="0.00E+00">
                  <c:v>2.37E-5</c:v>
                </c:pt>
                <c:pt idx="5980" formatCode="0.00E+00">
                  <c:v>2.3900000000000002E-5</c:v>
                </c:pt>
                <c:pt idx="5981" formatCode="0.00E+00">
                  <c:v>2.37E-5</c:v>
                </c:pt>
                <c:pt idx="5982" formatCode="0.00E+00">
                  <c:v>2.3600000000000001E-5</c:v>
                </c:pt>
                <c:pt idx="5983" formatCode="0.00E+00">
                  <c:v>2.4000000000000001E-5</c:v>
                </c:pt>
                <c:pt idx="5984" formatCode="0.00E+00">
                  <c:v>2.37E-5</c:v>
                </c:pt>
                <c:pt idx="5985" formatCode="0.00E+00">
                  <c:v>2.3600000000000001E-5</c:v>
                </c:pt>
                <c:pt idx="5986" formatCode="0.00E+00">
                  <c:v>2.3900000000000002E-5</c:v>
                </c:pt>
                <c:pt idx="5987" formatCode="0.00E+00">
                  <c:v>2.3499999999999999E-5</c:v>
                </c:pt>
                <c:pt idx="5988" formatCode="0.00E+00">
                  <c:v>2.3799999999999999E-5</c:v>
                </c:pt>
                <c:pt idx="5989" formatCode="0.00E+00">
                  <c:v>2.3799999999999999E-5</c:v>
                </c:pt>
                <c:pt idx="5990" formatCode="0.00E+00">
                  <c:v>2.3799999999999999E-5</c:v>
                </c:pt>
                <c:pt idx="5991" formatCode="0.00E+00">
                  <c:v>2.3900000000000002E-5</c:v>
                </c:pt>
                <c:pt idx="5992" formatCode="0.00E+00">
                  <c:v>2.41E-5</c:v>
                </c:pt>
                <c:pt idx="5993" formatCode="0.00E+00">
                  <c:v>2.4000000000000001E-5</c:v>
                </c:pt>
                <c:pt idx="5994" formatCode="0.00E+00">
                  <c:v>2.37E-5</c:v>
                </c:pt>
                <c:pt idx="5995" formatCode="0.00E+00">
                  <c:v>2.3799999999999999E-5</c:v>
                </c:pt>
                <c:pt idx="5996" formatCode="0.00E+00">
                  <c:v>2.37E-5</c:v>
                </c:pt>
                <c:pt idx="5997" formatCode="0.00E+00">
                  <c:v>2.37E-5</c:v>
                </c:pt>
                <c:pt idx="5998" formatCode="0.00E+00">
                  <c:v>2.37E-5</c:v>
                </c:pt>
                <c:pt idx="5999" formatCode="0.00E+00">
                  <c:v>2.3900000000000002E-5</c:v>
                </c:pt>
                <c:pt idx="6000" formatCode="0.00E+00">
                  <c:v>2.3900000000000002E-5</c:v>
                </c:pt>
                <c:pt idx="6001" formatCode="0.00E+00">
                  <c:v>2.3900000000000002E-5</c:v>
                </c:pt>
                <c:pt idx="6002" formatCode="0.00E+00">
                  <c:v>2.3799999999999999E-5</c:v>
                </c:pt>
                <c:pt idx="6003" formatCode="0.00E+00">
                  <c:v>2.3799999999999999E-5</c:v>
                </c:pt>
                <c:pt idx="6004" formatCode="0.00E+00">
                  <c:v>2.4199999999999999E-5</c:v>
                </c:pt>
                <c:pt idx="6005" formatCode="0.00E+00">
                  <c:v>2.3600000000000001E-5</c:v>
                </c:pt>
                <c:pt idx="6006" formatCode="0.00E+00">
                  <c:v>2.3900000000000002E-5</c:v>
                </c:pt>
                <c:pt idx="6007" formatCode="0.00E+00">
                  <c:v>2.4199999999999999E-5</c:v>
                </c:pt>
                <c:pt idx="6008" formatCode="0.00E+00">
                  <c:v>2.37E-5</c:v>
                </c:pt>
                <c:pt idx="6009" formatCode="0.00E+00">
                  <c:v>2.4000000000000001E-5</c:v>
                </c:pt>
                <c:pt idx="6010" formatCode="0.00E+00">
                  <c:v>2.3900000000000002E-5</c:v>
                </c:pt>
                <c:pt idx="6011" formatCode="0.00E+00">
                  <c:v>2.37E-5</c:v>
                </c:pt>
                <c:pt idx="6012" formatCode="0.00E+00">
                  <c:v>2.3799999999999999E-5</c:v>
                </c:pt>
                <c:pt idx="6013" formatCode="0.00E+00">
                  <c:v>2.3900000000000002E-5</c:v>
                </c:pt>
                <c:pt idx="6014" formatCode="0.00E+00">
                  <c:v>2.3900000000000002E-5</c:v>
                </c:pt>
                <c:pt idx="6015" formatCode="0.00E+00">
                  <c:v>2.4000000000000001E-5</c:v>
                </c:pt>
                <c:pt idx="6016" formatCode="0.00E+00">
                  <c:v>2.41E-5</c:v>
                </c:pt>
                <c:pt idx="6017" formatCode="0.00E+00">
                  <c:v>2.3799999999999999E-5</c:v>
                </c:pt>
                <c:pt idx="6018" formatCode="0.00E+00">
                  <c:v>2.3900000000000002E-5</c:v>
                </c:pt>
                <c:pt idx="6019" formatCode="0.00E+00">
                  <c:v>2.4199999999999999E-5</c:v>
                </c:pt>
                <c:pt idx="6020" formatCode="0.00E+00">
                  <c:v>2.4000000000000001E-5</c:v>
                </c:pt>
                <c:pt idx="6021" formatCode="0.00E+00">
                  <c:v>2.41E-5</c:v>
                </c:pt>
                <c:pt idx="6022" formatCode="0.00E+00">
                  <c:v>2.4199999999999999E-5</c:v>
                </c:pt>
                <c:pt idx="6023" formatCode="0.00E+00">
                  <c:v>2.41E-5</c:v>
                </c:pt>
                <c:pt idx="6024" formatCode="0.00E+00">
                  <c:v>2.4000000000000001E-5</c:v>
                </c:pt>
                <c:pt idx="6025" formatCode="0.00E+00">
                  <c:v>2.4000000000000001E-5</c:v>
                </c:pt>
                <c:pt idx="6026" formatCode="0.00E+00">
                  <c:v>2.4199999999999999E-5</c:v>
                </c:pt>
                <c:pt idx="6027" formatCode="0.00E+00">
                  <c:v>2.4199999999999999E-5</c:v>
                </c:pt>
                <c:pt idx="6028" formatCode="0.00E+00">
                  <c:v>2.41E-5</c:v>
                </c:pt>
                <c:pt idx="6029" formatCode="0.00E+00">
                  <c:v>2.41E-5</c:v>
                </c:pt>
                <c:pt idx="6030" formatCode="0.00E+00">
                  <c:v>2.4300000000000001E-5</c:v>
                </c:pt>
                <c:pt idx="6031" formatCode="0.00E+00">
                  <c:v>2.41E-5</c:v>
                </c:pt>
                <c:pt idx="6032" formatCode="0.00E+00">
                  <c:v>2.4000000000000001E-5</c:v>
                </c:pt>
                <c:pt idx="6033" formatCode="0.00E+00">
                  <c:v>2.4199999999999999E-5</c:v>
                </c:pt>
                <c:pt idx="6034" formatCode="0.00E+00">
                  <c:v>2.41E-5</c:v>
                </c:pt>
                <c:pt idx="6035" formatCode="0.00E+00">
                  <c:v>2.3900000000000002E-5</c:v>
                </c:pt>
                <c:pt idx="6036" formatCode="0.00E+00">
                  <c:v>2.44E-5</c:v>
                </c:pt>
                <c:pt idx="6037" formatCode="0.00E+00">
                  <c:v>2.4300000000000001E-5</c:v>
                </c:pt>
                <c:pt idx="6038" formatCode="0.00E+00">
                  <c:v>2.4000000000000001E-5</c:v>
                </c:pt>
                <c:pt idx="6039" formatCode="0.00E+00">
                  <c:v>2.4199999999999999E-5</c:v>
                </c:pt>
                <c:pt idx="6040" formatCode="0.00E+00">
                  <c:v>2.4199999999999999E-5</c:v>
                </c:pt>
                <c:pt idx="6041" formatCode="0.00E+00">
                  <c:v>2.3900000000000002E-5</c:v>
                </c:pt>
                <c:pt idx="6042" formatCode="0.00E+00">
                  <c:v>2.41E-5</c:v>
                </c:pt>
                <c:pt idx="6043" formatCode="0.00E+00">
                  <c:v>2.4300000000000001E-5</c:v>
                </c:pt>
                <c:pt idx="6044" formatCode="0.00E+00">
                  <c:v>2.4000000000000001E-5</c:v>
                </c:pt>
                <c:pt idx="6045" formatCode="0.00E+00">
                  <c:v>2.4199999999999999E-5</c:v>
                </c:pt>
                <c:pt idx="6046" formatCode="0.00E+00">
                  <c:v>2.4300000000000001E-5</c:v>
                </c:pt>
                <c:pt idx="6047" formatCode="0.00E+00">
                  <c:v>2.44E-5</c:v>
                </c:pt>
                <c:pt idx="6048" formatCode="0.00E+00">
                  <c:v>2.4499999999999999E-5</c:v>
                </c:pt>
                <c:pt idx="6049" formatCode="0.00E+00">
                  <c:v>2.4300000000000001E-5</c:v>
                </c:pt>
                <c:pt idx="6050" formatCode="0.00E+00">
                  <c:v>2.44E-5</c:v>
                </c:pt>
                <c:pt idx="6051" formatCode="0.00E+00">
                  <c:v>2.44E-5</c:v>
                </c:pt>
                <c:pt idx="6052" formatCode="0.00E+00">
                  <c:v>2.4499999999999999E-5</c:v>
                </c:pt>
                <c:pt idx="6053" formatCode="0.00E+00">
                  <c:v>2.41E-5</c:v>
                </c:pt>
                <c:pt idx="6054" formatCode="0.00E+00">
                  <c:v>2.4300000000000001E-5</c:v>
                </c:pt>
                <c:pt idx="6055" formatCode="0.00E+00">
                  <c:v>2.4600000000000002E-5</c:v>
                </c:pt>
                <c:pt idx="6056" formatCode="0.00E+00">
                  <c:v>2.4199999999999999E-5</c:v>
                </c:pt>
                <c:pt idx="6057" formatCode="0.00E+00">
                  <c:v>2.44E-5</c:v>
                </c:pt>
                <c:pt idx="6058" formatCode="0.00E+00">
                  <c:v>2.44E-5</c:v>
                </c:pt>
                <c:pt idx="6059" formatCode="0.00E+00">
                  <c:v>2.44E-5</c:v>
                </c:pt>
                <c:pt idx="6060" formatCode="0.00E+00">
                  <c:v>2.4300000000000001E-5</c:v>
                </c:pt>
                <c:pt idx="6061" formatCode="0.00E+00">
                  <c:v>2.4300000000000001E-5</c:v>
                </c:pt>
                <c:pt idx="6062" formatCode="0.00E+00">
                  <c:v>2.4700000000000001E-5</c:v>
                </c:pt>
                <c:pt idx="6063" formatCode="0.00E+00">
                  <c:v>2.4300000000000001E-5</c:v>
                </c:pt>
                <c:pt idx="6064" formatCode="0.00E+00">
                  <c:v>2.44E-5</c:v>
                </c:pt>
                <c:pt idx="6065" formatCode="0.00E+00">
                  <c:v>2.4499999999999999E-5</c:v>
                </c:pt>
                <c:pt idx="6066" formatCode="0.00E+00">
                  <c:v>2.44E-5</c:v>
                </c:pt>
                <c:pt idx="6067" formatCode="0.00E+00">
                  <c:v>2.4499999999999999E-5</c:v>
                </c:pt>
                <c:pt idx="6068" formatCode="0.00E+00">
                  <c:v>2.4300000000000001E-5</c:v>
                </c:pt>
                <c:pt idx="6069" formatCode="0.00E+00">
                  <c:v>2.4300000000000001E-5</c:v>
                </c:pt>
                <c:pt idx="6070" formatCode="0.00E+00">
                  <c:v>2.44E-5</c:v>
                </c:pt>
                <c:pt idx="6071" formatCode="0.00E+00">
                  <c:v>2.4499999999999999E-5</c:v>
                </c:pt>
                <c:pt idx="6072" formatCode="0.00E+00">
                  <c:v>2.4600000000000002E-5</c:v>
                </c:pt>
                <c:pt idx="6073" formatCode="0.00E+00">
                  <c:v>2.44E-5</c:v>
                </c:pt>
                <c:pt idx="6074" formatCode="0.00E+00">
                  <c:v>2.4700000000000001E-5</c:v>
                </c:pt>
                <c:pt idx="6075" formatCode="0.00E+00">
                  <c:v>2.4600000000000002E-5</c:v>
                </c:pt>
                <c:pt idx="6076" formatCode="0.00E+00">
                  <c:v>2.4300000000000001E-5</c:v>
                </c:pt>
                <c:pt idx="6077" formatCode="0.00E+00">
                  <c:v>2.4600000000000002E-5</c:v>
                </c:pt>
                <c:pt idx="6078" formatCode="0.00E+00">
                  <c:v>2.4700000000000001E-5</c:v>
                </c:pt>
                <c:pt idx="6079" formatCode="0.00E+00">
                  <c:v>2.4499999999999999E-5</c:v>
                </c:pt>
                <c:pt idx="6080" formatCode="0.00E+00">
                  <c:v>2.4600000000000002E-5</c:v>
                </c:pt>
                <c:pt idx="6081" formatCode="0.00E+00">
                  <c:v>2.48E-5</c:v>
                </c:pt>
                <c:pt idx="6082" formatCode="0.00E+00">
                  <c:v>2.44E-5</c:v>
                </c:pt>
                <c:pt idx="6083" formatCode="0.00E+00">
                  <c:v>2.4499999999999999E-5</c:v>
                </c:pt>
                <c:pt idx="6084" formatCode="0.00E+00">
                  <c:v>2.4600000000000002E-5</c:v>
                </c:pt>
                <c:pt idx="6085" formatCode="0.00E+00">
                  <c:v>2.4600000000000002E-5</c:v>
                </c:pt>
                <c:pt idx="6086" formatCode="0.00E+00">
                  <c:v>2.4899999999999999E-5</c:v>
                </c:pt>
                <c:pt idx="6087" formatCode="0.00E+00">
                  <c:v>2.4600000000000002E-5</c:v>
                </c:pt>
                <c:pt idx="6088" formatCode="0.00E+00">
                  <c:v>2.4600000000000002E-5</c:v>
                </c:pt>
                <c:pt idx="6089" formatCode="0.00E+00">
                  <c:v>2.4499999999999999E-5</c:v>
                </c:pt>
                <c:pt idx="6090" formatCode="0.00E+00">
                  <c:v>2.44E-5</c:v>
                </c:pt>
                <c:pt idx="6091" formatCode="0.00E+00">
                  <c:v>2.4600000000000002E-5</c:v>
                </c:pt>
                <c:pt idx="6092" formatCode="0.00E+00">
                  <c:v>2.48E-5</c:v>
                </c:pt>
                <c:pt idx="6093" formatCode="0.00E+00">
                  <c:v>2.4899999999999999E-5</c:v>
                </c:pt>
                <c:pt idx="6094" formatCode="0.00E+00">
                  <c:v>2.4700000000000001E-5</c:v>
                </c:pt>
                <c:pt idx="6095" formatCode="0.00E+00">
                  <c:v>2.4600000000000002E-5</c:v>
                </c:pt>
                <c:pt idx="6096" formatCode="0.00E+00">
                  <c:v>2.4700000000000001E-5</c:v>
                </c:pt>
                <c:pt idx="6097" formatCode="0.00E+00">
                  <c:v>2.4700000000000001E-5</c:v>
                </c:pt>
                <c:pt idx="6098" formatCode="0.00E+00">
                  <c:v>2.4600000000000002E-5</c:v>
                </c:pt>
                <c:pt idx="6099" formatCode="0.00E+00">
                  <c:v>2.48E-5</c:v>
                </c:pt>
                <c:pt idx="6100" formatCode="0.00E+00">
                  <c:v>2.4600000000000002E-5</c:v>
                </c:pt>
                <c:pt idx="6101" formatCode="0.00E+00">
                  <c:v>2.48E-5</c:v>
                </c:pt>
                <c:pt idx="6102" formatCode="0.00E+00">
                  <c:v>2.5199999999999999E-5</c:v>
                </c:pt>
                <c:pt idx="6103" formatCode="0.00E+00">
                  <c:v>2.4899999999999999E-5</c:v>
                </c:pt>
                <c:pt idx="6104" formatCode="0.00E+00">
                  <c:v>2.48E-5</c:v>
                </c:pt>
                <c:pt idx="6105" formatCode="0.00E+00">
                  <c:v>2.5000000000000001E-5</c:v>
                </c:pt>
                <c:pt idx="6106" formatCode="0.00E+00">
                  <c:v>2.48E-5</c:v>
                </c:pt>
                <c:pt idx="6107" formatCode="0.00E+00">
                  <c:v>2.5000000000000001E-5</c:v>
                </c:pt>
                <c:pt idx="6108" formatCode="0.00E+00">
                  <c:v>2.48E-5</c:v>
                </c:pt>
                <c:pt idx="6109" formatCode="0.00E+00">
                  <c:v>2.4700000000000001E-5</c:v>
                </c:pt>
                <c:pt idx="6110" formatCode="0.00E+00">
                  <c:v>2.48E-5</c:v>
                </c:pt>
                <c:pt idx="6111" formatCode="0.00E+00">
                  <c:v>2.4700000000000001E-5</c:v>
                </c:pt>
                <c:pt idx="6112" formatCode="0.00E+00">
                  <c:v>2.48E-5</c:v>
                </c:pt>
                <c:pt idx="6113" formatCode="0.00E+00">
                  <c:v>2.4700000000000001E-5</c:v>
                </c:pt>
                <c:pt idx="6114" formatCode="0.00E+00">
                  <c:v>2.4499999999999999E-5</c:v>
                </c:pt>
                <c:pt idx="6115" formatCode="0.00E+00">
                  <c:v>2.4899999999999999E-5</c:v>
                </c:pt>
                <c:pt idx="6116" formatCode="0.00E+00">
                  <c:v>2.5000000000000001E-5</c:v>
                </c:pt>
                <c:pt idx="6117" formatCode="0.00E+00">
                  <c:v>2.5000000000000001E-5</c:v>
                </c:pt>
                <c:pt idx="6118" formatCode="0.00E+00">
                  <c:v>2.4899999999999999E-5</c:v>
                </c:pt>
                <c:pt idx="6119" formatCode="0.00E+00">
                  <c:v>2.48E-5</c:v>
                </c:pt>
                <c:pt idx="6120" formatCode="0.00E+00">
                  <c:v>2.51E-5</c:v>
                </c:pt>
                <c:pt idx="6121" formatCode="0.00E+00">
                  <c:v>2.51E-5</c:v>
                </c:pt>
                <c:pt idx="6122" formatCode="0.00E+00">
                  <c:v>2.51E-5</c:v>
                </c:pt>
                <c:pt idx="6123" formatCode="0.00E+00">
                  <c:v>2.51E-5</c:v>
                </c:pt>
                <c:pt idx="6124" formatCode="0.00E+00">
                  <c:v>2.5000000000000001E-5</c:v>
                </c:pt>
                <c:pt idx="6125" formatCode="0.00E+00">
                  <c:v>2.51E-5</c:v>
                </c:pt>
                <c:pt idx="6126" formatCode="0.00E+00">
                  <c:v>2.5199999999999999E-5</c:v>
                </c:pt>
                <c:pt idx="6127" formatCode="0.00E+00">
                  <c:v>2.5000000000000001E-5</c:v>
                </c:pt>
                <c:pt idx="6128" formatCode="0.00E+00">
                  <c:v>2.48E-5</c:v>
                </c:pt>
                <c:pt idx="6129" formatCode="0.00E+00">
                  <c:v>2.4899999999999999E-5</c:v>
                </c:pt>
                <c:pt idx="6130" formatCode="0.00E+00">
                  <c:v>2.4899999999999999E-5</c:v>
                </c:pt>
                <c:pt idx="6131" formatCode="0.00E+00">
                  <c:v>2.5000000000000001E-5</c:v>
                </c:pt>
                <c:pt idx="6132" formatCode="0.00E+00">
                  <c:v>2.4899999999999999E-5</c:v>
                </c:pt>
                <c:pt idx="6133" formatCode="0.00E+00">
                  <c:v>2.5000000000000001E-5</c:v>
                </c:pt>
                <c:pt idx="6134" formatCode="0.00E+00">
                  <c:v>2.5299999999999998E-5</c:v>
                </c:pt>
                <c:pt idx="6135" formatCode="0.00E+00">
                  <c:v>2.5199999999999999E-5</c:v>
                </c:pt>
                <c:pt idx="6136" formatCode="0.00E+00">
                  <c:v>2.4899999999999999E-5</c:v>
                </c:pt>
                <c:pt idx="6137" formatCode="0.00E+00">
                  <c:v>2.5000000000000001E-5</c:v>
                </c:pt>
                <c:pt idx="6138" formatCode="0.00E+00">
                  <c:v>2.5000000000000001E-5</c:v>
                </c:pt>
                <c:pt idx="6139" formatCode="0.00E+00">
                  <c:v>2.51E-5</c:v>
                </c:pt>
                <c:pt idx="6140" formatCode="0.00E+00">
                  <c:v>2.51E-5</c:v>
                </c:pt>
                <c:pt idx="6141" formatCode="0.00E+00">
                  <c:v>2.51E-5</c:v>
                </c:pt>
                <c:pt idx="6142" formatCode="0.00E+00">
                  <c:v>2.51E-5</c:v>
                </c:pt>
                <c:pt idx="6143" formatCode="0.00E+00">
                  <c:v>2.5000000000000001E-5</c:v>
                </c:pt>
                <c:pt idx="6144" formatCode="0.00E+00">
                  <c:v>2.5199999999999999E-5</c:v>
                </c:pt>
                <c:pt idx="6145" formatCode="0.00E+00">
                  <c:v>2.51E-5</c:v>
                </c:pt>
                <c:pt idx="6146" formatCode="0.00E+00">
                  <c:v>2.51E-5</c:v>
                </c:pt>
                <c:pt idx="6147" formatCode="0.00E+00">
                  <c:v>2.51E-5</c:v>
                </c:pt>
                <c:pt idx="6148" formatCode="0.00E+00">
                  <c:v>2.48E-5</c:v>
                </c:pt>
                <c:pt idx="6149" formatCode="0.00E+00">
                  <c:v>2.5000000000000001E-5</c:v>
                </c:pt>
                <c:pt idx="6150" formatCode="0.00E+00">
                  <c:v>2.51E-5</c:v>
                </c:pt>
                <c:pt idx="6151" formatCode="0.00E+00">
                  <c:v>2.5199999999999999E-5</c:v>
                </c:pt>
                <c:pt idx="6152" formatCode="0.00E+00">
                  <c:v>2.5199999999999999E-5</c:v>
                </c:pt>
                <c:pt idx="6153" formatCode="0.00E+00">
                  <c:v>2.5299999999999998E-5</c:v>
                </c:pt>
                <c:pt idx="6154" formatCode="0.00E+00">
                  <c:v>2.51E-5</c:v>
                </c:pt>
                <c:pt idx="6155" formatCode="0.00E+00">
                  <c:v>2.5000000000000001E-5</c:v>
                </c:pt>
                <c:pt idx="6156" formatCode="0.00E+00">
                  <c:v>2.5400000000000001E-5</c:v>
                </c:pt>
                <c:pt idx="6157" formatCode="0.00E+00">
                  <c:v>2.5000000000000001E-5</c:v>
                </c:pt>
                <c:pt idx="6158" formatCode="0.00E+00">
                  <c:v>2.5299999999999998E-5</c:v>
                </c:pt>
                <c:pt idx="6159" formatCode="0.00E+00">
                  <c:v>2.55E-5</c:v>
                </c:pt>
                <c:pt idx="6160" formatCode="0.00E+00">
                  <c:v>2.5299999999999998E-5</c:v>
                </c:pt>
                <c:pt idx="6161" formatCode="0.00E+00">
                  <c:v>2.5299999999999998E-5</c:v>
                </c:pt>
                <c:pt idx="6162" formatCode="0.00E+00">
                  <c:v>2.5199999999999999E-5</c:v>
                </c:pt>
                <c:pt idx="6163" formatCode="0.00E+00">
                  <c:v>2.5299999999999998E-5</c:v>
                </c:pt>
                <c:pt idx="6164" formatCode="0.00E+00">
                  <c:v>2.5000000000000001E-5</c:v>
                </c:pt>
                <c:pt idx="6165" formatCode="0.00E+00">
                  <c:v>2.51E-5</c:v>
                </c:pt>
                <c:pt idx="6166" formatCode="0.00E+00">
                  <c:v>2.5400000000000001E-5</c:v>
                </c:pt>
                <c:pt idx="6167" formatCode="0.00E+00">
                  <c:v>2.5299999999999998E-5</c:v>
                </c:pt>
                <c:pt idx="6168" formatCode="0.00E+00">
                  <c:v>2.5199999999999999E-5</c:v>
                </c:pt>
                <c:pt idx="6169" formatCode="0.00E+00">
                  <c:v>2.5299999999999998E-5</c:v>
                </c:pt>
                <c:pt idx="6170" formatCode="0.00E+00">
                  <c:v>2.5400000000000001E-5</c:v>
                </c:pt>
                <c:pt idx="6171" formatCode="0.00E+00">
                  <c:v>2.5299999999999998E-5</c:v>
                </c:pt>
                <c:pt idx="6172" formatCode="0.00E+00">
                  <c:v>2.5299999999999998E-5</c:v>
                </c:pt>
                <c:pt idx="6173" formatCode="0.00E+00">
                  <c:v>2.5400000000000001E-5</c:v>
                </c:pt>
                <c:pt idx="6174" formatCode="0.00E+00">
                  <c:v>2.5299999999999998E-5</c:v>
                </c:pt>
                <c:pt idx="6175" formatCode="0.00E+00">
                  <c:v>2.5199999999999999E-5</c:v>
                </c:pt>
                <c:pt idx="6176" formatCode="0.00E+00">
                  <c:v>2.5400000000000001E-5</c:v>
                </c:pt>
                <c:pt idx="6177" formatCode="0.00E+00">
                  <c:v>2.5700000000000001E-5</c:v>
                </c:pt>
                <c:pt idx="6178" formatCode="0.00E+00">
                  <c:v>2.5299999999999998E-5</c:v>
                </c:pt>
                <c:pt idx="6179" formatCode="0.00E+00">
                  <c:v>2.5400000000000001E-5</c:v>
                </c:pt>
                <c:pt idx="6180" formatCode="0.00E+00">
                  <c:v>2.5599999999999999E-5</c:v>
                </c:pt>
                <c:pt idx="6181" formatCode="0.00E+00">
                  <c:v>2.5299999999999998E-5</c:v>
                </c:pt>
                <c:pt idx="6182" formatCode="0.00E+00">
                  <c:v>2.5400000000000001E-5</c:v>
                </c:pt>
                <c:pt idx="6183" formatCode="0.00E+00">
                  <c:v>2.55E-5</c:v>
                </c:pt>
                <c:pt idx="6184" formatCode="0.00E+00">
                  <c:v>2.55E-5</c:v>
                </c:pt>
                <c:pt idx="6185" formatCode="0.00E+00">
                  <c:v>2.5400000000000001E-5</c:v>
                </c:pt>
                <c:pt idx="6186" formatCode="0.00E+00">
                  <c:v>2.5299999999999998E-5</c:v>
                </c:pt>
                <c:pt idx="6187" formatCode="0.00E+00">
                  <c:v>2.51E-5</c:v>
                </c:pt>
                <c:pt idx="6188" formatCode="0.00E+00">
                  <c:v>2.5299999999999998E-5</c:v>
                </c:pt>
                <c:pt idx="6189" formatCode="0.00E+00">
                  <c:v>2.5599999999999999E-5</c:v>
                </c:pt>
                <c:pt idx="6190" formatCode="0.00E+00">
                  <c:v>2.55E-5</c:v>
                </c:pt>
                <c:pt idx="6191" formatCode="0.00E+00">
                  <c:v>2.55E-5</c:v>
                </c:pt>
                <c:pt idx="6192" formatCode="0.00E+00">
                  <c:v>2.5400000000000001E-5</c:v>
                </c:pt>
                <c:pt idx="6193" formatCode="0.00E+00">
                  <c:v>2.51E-5</c:v>
                </c:pt>
                <c:pt idx="6194" formatCode="0.00E+00">
                  <c:v>2.5400000000000001E-5</c:v>
                </c:pt>
                <c:pt idx="6195" formatCode="0.00E+00">
                  <c:v>2.55E-5</c:v>
                </c:pt>
                <c:pt idx="6196" formatCode="0.00E+00">
                  <c:v>2.5599999999999999E-5</c:v>
                </c:pt>
                <c:pt idx="6197" formatCode="0.00E+00">
                  <c:v>2.5700000000000001E-5</c:v>
                </c:pt>
                <c:pt idx="6198" formatCode="0.00E+00">
                  <c:v>2.58E-5</c:v>
                </c:pt>
                <c:pt idx="6199" formatCode="0.00E+00">
                  <c:v>2.5599999999999999E-5</c:v>
                </c:pt>
                <c:pt idx="6200" formatCode="0.00E+00">
                  <c:v>2.5700000000000001E-5</c:v>
                </c:pt>
                <c:pt idx="6201" formatCode="0.00E+00">
                  <c:v>2.58E-5</c:v>
                </c:pt>
                <c:pt idx="6202" formatCode="0.00E+00">
                  <c:v>2.55E-5</c:v>
                </c:pt>
                <c:pt idx="6203" formatCode="0.00E+00">
                  <c:v>2.5599999999999999E-5</c:v>
                </c:pt>
                <c:pt idx="6204" formatCode="0.00E+00">
                  <c:v>2.58E-5</c:v>
                </c:pt>
                <c:pt idx="6205" formatCode="0.00E+00">
                  <c:v>2.58E-5</c:v>
                </c:pt>
                <c:pt idx="6206" formatCode="0.00E+00">
                  <c:v>2.55E-5</c:v>
                </c:pt>
                <c:pt idx="6207" formatCode="0.00E+00">
                  <c:v>2.5400000000000001E-5</c:v>
                </c:pt>
                <c:pt idx="6208" formatCode="0.00E+00">
                  <c:v>2.58E-5</c:v>
                </c:pt>
                <c:pt idx="6209" formatCode="0.00E+00">
                  <c:v>2.5899999999999999E-5</c:v>
                </c:pt>
                <c:pt idx="6210" formatCode="0.00E+00">
                  <c:v>2.5599999999999999E-5</c:v>
                </c:pt>
                <c:pt idx="6211" formatCode="0.00E+00">
                  <c:v>2.5599999999999999E-5</c:v>
                </c:pt>
                <c:pt idx="6212" formatCode="0.00E+00">
                  <c:v>2.5899999999999999E-5</c:v>
                </c:pt>
                <c:pt idx="6213" formatCode="0.00E+00">
                  <c:v>2.5700000000000001E-5</c:v>
                </c:pt>
                <c:pt idx="6214" formatCode="0.00E+00">
                  <c:v>2.5400000000000001E-5</c:v>
                </c:pt>
                <c:pt idx="6215" formatCode="0.00E+00">
                  <c:v>2.5599999999999999E-5</c:v>
                </c:pt>
                <c:pt idx="6216" formatCode="0.00E+00">
                  <c:v>2.5700000000000001E-5</c:v>
                </c:pt>
                <c:pt idx="6217" formatCode="0.00E+00">
                  <c:v>2.58E-5</c:v>
                </c:pt>
                <c:pt idx="6218" formatCode="0.00E+00">
                  <c:v>2.5899999999999999E-5</c:v>
                </c:pt>
                <c:pt idx="6219" formatCode="0.00E+00">
                  <c:v>2.55E-5</c:v>
                </c:pt>
                <c:pt idx="6220" formatCode="0.00E+00">
                  <c:v>2.5599999999999999E-5</c:v>
                </c:pt>
                <c:pt idx="6221" formatCode="0.00E+00">
                  <c:v>2.5899999999999999E-5</c:v>
                </c:pt>
                <c:pt idx="6222" formatCode="0.00E+00">
                  <c:v>2.5599999999999999E-5</c:v>
                </c:pt>
                <c:pt idx="6223" formatCode="0.00E+00">
                  <c:v>2.58E-5</c:v>
                </c:pt>
                <c:pt idx="6224" formatCode="0.00E+00">
                  <c:v>2.5999999999999998E-5</c:v>
                </c:pt>
                <c:pt idx="6225" formatCode="0.00E+00">
                  <c:v>2.5700000000000001E-5</c:v>
                </c:pt>
                <c:pt idx="6226" formatCode="0.00E+00">
                  <c:v>2.58E-5</c:v>
                </c:pt>
                <c:pt idx="6227" formatCode="0.00E+00">
                  <c:v>2.5999999999999998E-5</c:v>
                </c:pt>
                <c:pt idx="6228" formatCode="0.00E+00">
                  <c:v>2.58E-5</c:v>
                </c:pt>
                <c:pt idx="6229" formatCode="0.00E+00">
                  <c:v>2.6100000000000001E-5</c:v>
                </c:pt>
                <c:pt idx="6230" formatCode="0.00E+00">
                  <c:v>2.5999999999999998E-5</c:v>
                </c:pt>
                <c:pt idx="6231" formatCode="0.00E+00">
                  <c:v>2.5899999999999999E-5</c:v>
                </c:pt>
                <c:pt idx="6232" formatCode="0.00E+00">
                  <c:v>2.5999999999999998E-5</c:v>
                </c:pt>
                <c:pt idx="6233" formatCode="0.00E+00">
                  <c:v>2.5899999999999999E-5</c:v>
                </c:pt>
                <c:pt idx="6234" formatCode="0.00E+00">
                  <c:v>2.5700000000000001E-5</c:v>
                </c:pt>
                <c:pt idx="6235" formatCode="0.00E+00">
                  <c:v>2.5599999999999999E-5</c:v>
                </c:pt>
                <c:pt idx="6236" formatCode="0.00E+00">
                  <c:v>2.5899999999999999E-5</c:v>
                </c:pt>
                <c:pt idx="6237" formatCode="0.00E+00">
                  <c:v>2.5899999999999999E-5</c:v>
                </c:pt>
                <c:pt idx="6238" formatCode="0.00E+00">
                  <c:v>2.58E-5</c:v>
                </c:pt>
                <c:pt idx="6239" formatCode="0.00E+00">
                  <c:v>2.5899999999999999E-5</c:v>
                </c:pt>
                <c:pt idx="6240" formatCode="0.00E+00">
                  <c:v>2.5899999999999999E-5</c:v>
                </c:pt>
                <c:pt idx="6241" formatCode="0.00E+00">
                  <c:v>2.5899999999999999E-5</c:v>
                </c:pt>
                <c:pt idx="6242" formatCode="0.00E+00">
                  <c:v>2.5899999999999999E-5</c:v>
                </c:pt>
                <c:pt idx="6243" formatCode="0.00E+00">
                  <c:v>2.5999999999999998E-5</c:v>
                </c:pt>
                <c:pt idx="6244" formatCode="0.00E+00">
                  <c:v>2.5899999999999999E-5</c:v>
                </c:pt>
                <c:pt idx="6245" formatCode="0.00E+00">
                  <c:v>2.62E-5</c:v>
                </c:pt>
                <c:pt idx="6246" formatCode="0.00E+00">
                  <c:v>2.5899999999999999E-5</c:v>
                </c:pt>
                <c:pt idx="6247" formatCode="0.00E+00">
                  <c:v>2.5599999999999999E-5</c:v>
                </c:pt>
                <c:pt idx="6248" formatCode="0.00E+00">
                  <c:v>2.6100000000000001E-5</c:v>
                </c:pt>
                <c:pt idx="6249" formatCode="0.00E+00">
                  <c:v>2.58E-5</c:v>
                </c:pt>
                <c:pt idx="6250" formatCode="0.00E+00">
                  <c:v>2.5999999999999998E-5</c:v>
                </c:pt>
                <c:pt idx="6251" formatCode="0.00E+00">
                  <c:v>2.62E-5</c:v>
                </c:pt>
                <c:pt idx="6252" formatCode="0.00E+00">
                  <c:v>2.58E-5</c:v>
                </c:pt>
                <c:pt idx="6253" formatCode="0.00E+00">
                  <c:v>2.5899999999999999E-5</c:v>
                </c:pt>
                <c:pt idx="6254" formatCode="0.00E+00">
                  <c:v>2.6100000000000001E-5</c:v>
                </c:pt>
                <c:pt idx="6255" formatCode="0.00E+00">
                  <c:v>2.58E-5</c:v>
                </c:pt>
                <c:pt idx="6256" formatCode="0.00E+00">
                  <c:v>2.6100000000000001E-5</c:v>
                </c:pt>
                <c:pt idx="6257" formatCode="0.00E+00">
                  <c:v>2.6100000000000001E-5</c:v>
                </c:pt>
                <c:pt idx="6258" formatCode="0.00E+00">
                  <c:v>2.5899999999999999E-5</c:v>
                </c:pt>
                <c:pt idx="6259" formatCode="0.00E+00">
                  <c:v>2.62E-5</c:v>
                </c:pt>
                <c:pt idx="6260" formatCode="0.00E+00">
                  <c:v>2.5899999999999999E-5</c:v>
                </c:pt>
                <c:pt idx="6261" formatCode="0.00E+00">
                  <c:v>2.62E-5</c:v>
                </c:pt>
                <c:pt idx="6262" formatCode="0.00E+00">
                  <c:v>2.5999999999999998E-5</c:v>
                </c:pt>
                <c:pt idx="6263" formatCode="0.00E+00">
                  <c:v>2.58E-5</c:v>
                </c:pt>
                <c:pt idx="6264" formatCode="0.00E+00">
                  <c:v>2.6400000000000001E-5</c:v>
                </c:pt>
                <c:pt idx="6265" formatCode="0.00E+00">
                  <c:v>2.5899999999999999E-5</c:v>
                </c:pt>
                <c:pt idx="6266" formatCode="0.00E+00">
                  <c:v>2.58E-5</c:v>
                </c:pt>
                <c:pt idx="6267" formatCode="0.00E+00">
                  <c:v>2.5999999999999998E-5</c:v>
                </c:pt>
                <c:pt idx="6268" formatCode="0.00E+00">
                  <c:v>2.58E-5</c:v>
                </c:pt>
                <c:pt idx="6269" formatCode="0.00E+00">
                  <c:v>2.6100000000000001E-5</c:v>
                </c:pt>
                <c:pt idx="6270" formatCode="0.00E+00">
                  <c:v>2.6100000000000001E-5</c:v>
                </c:pt>
                <c:pt idx="6271" formatCode="0.00E+00">
                  <c:v>2.6100000000000001E-5</c:v>
                </c:pt>
                <c:pt idx="6272" formatCode="0.00E+00">
                  <c:v>2.62E-5</c:v>
                </c:pt>
                <c:pt idx="6273" formatCode="0.00E+00">
                  <c:v>2.62E-5</c:v>
                </c:pt>
                <c:pt idx="6274" formatCode="0.00E+00">
                  <c:v>2.65E-5</c:v>
                </c:pt>
                <c:pt idx="6275" formatCode="0.00E+00">
                  <c:v>2.6299999999999999E-5</c:v>
                </c:pt>
                <c:pt idx="6276" formatCode="0.00E+00">
                  <c:v>2.6100000000000001E-5</c:v>
                </c:pt>
                <c:pt idx="6277" formatCode="0.00E+00">
                  <c:v>2.62E-5</c:v>
                </c:pt>
                <c:pt idx="6278" formatCode="0.00E+00">
                  <c:v>2.6400000000000001E-5</c:v>
                </c:pt>
                <c:pt idx="6279" formatCode="0.00E+00">
                  <c:v>2.62E-5</c:v>
                </c:pt>
                <c:pt idx="6280" formatCode="0.00E+00">
                  <c:v>2.6299999999999999E-5</c:v>
                </c:pt>
                <c:pt idx="6281" formatCode="0.00E+00">
                  <c:v>2.62E-5</c:v>
                </c:pt>
                <c:pt idx="6282" formatCode="0.00E+00">
                  <c:v>2.62E-5</c:v>
                </c:pt>
                <c:pt idx="6283" formatCode="0.00E+00">
                  <c:v>2.6299999999999999E-5</c:v>
                </c:pt>
                <c:pt idx="6284" formatCode="0.00E+00">
                  <c:v>2.6100000000000001E-5</c:v>
                </c:pt>
                <c:pt idx="6285" formatCode="0.00E+00">
                  <c:v>2.65E-5</c:v>
                </c:pt>
                <c:pt idx="6286" formatCode="0.00E+00">
                  <c:v>2.6299999999999999E-5</c:v>
                </c:pt>
                <c:pt idx="6287" formatCode="0.00E+00">
                  <c:v>2.62E-5</c:v>
                </c:pt>
                <c:pt idx="6288" formatCode="0.00E+00">
                  <c:v>2.6699999999999998E-5</c:v>
                </c:pt>
                <c:pt idx="6289" formatCode="0.00E+00">
                  <c:v>2.6400000000000001E-5</c:v>
                </c:pt>
                <c:pt idx="6290" formatCode="0.00E+00">
                  <c:v>2.65E-5</c:v>
                </c:pt>
                <c:pt idx="6291" formatCode="0.00E+00">
                  <c:v>2.6400000000000001E-5</c:v>
                </c:pt>
                <c:pt idx="6292" formatCode="0.00E+00">
                  <c:v>2.6100000000000001E-5</c:v>
                </c:pt>
                <c:pt idx="6293" formatCode="0.00E+00">
                  <c:v>2.6299999999999999E-5</c:v>
                </c:pt>
                <c:pt idx="6294" formatCode="0.00E+00">
                  <c:v>2.6299999999999999E-5</c:v>
                </c:pt>
                <c:pt idx="6295" formatCode="0.00E+00">
                  <c:v>2.62E-5</c:v>
                </c:pt>
                <c:pt idx="6296" formatCode="0.00E+00">
                  <c:v>2.6299999999999999E-5</c:v>
                </c:pt>
                <c:pt idx="6297" formatCode="0.00E+00">
                  <c:v>2.6299999999999999E-5</c:v>
                </c:pt>
                <c:pt idx="6298" formatCode="0.00E+00">
                  <c:v>2.6100000000000001E-5</c:v>
                </c:pt>
                <c:pt idx="6299" formatCode="0.00E+00">
                  <c:v>2.6100000000000001E-5</c:v>
                </c:pt>
                <c:pt idx="6300" formatCode="0.00E+00">
                  <c:v>2.6400000000000001E-5</c:v>
                </c:pt>
                <c:pt idx="6301" formatCode="0.00E+00">
                  <c:v>2.6299999999999999E-5</c:v>
                </c:pt>
                <c:pt idx="6302" formatCode="0.00E+00">
                  <c:v>2.6299999999999999E-5</c:v>
                </c:pt>
                <c:pt idx="6303" formatCode="0.00E+00">
                  <c:v>2.6299999999999999E-5</c:v>
                </c:pt>
                <c:pt idx="6304" formatCode="0.00E+00">
                  <c:v>2.6299999999999999E-5</c:v>
                </c:pt>
                <c:pt idx="6305" formatCode="0.00E+00">
                  <c:v>2.6400000000000001E-5</c:v>
                </c:pt>
                <c:pt idx="6306" formatCode="0.00E+00">
                  <c:v>2.62E-5</c:v>
                </c:pt>
                <c:pt idx="6307" formatCode="0.00E+00">
                  <c:v>2.6400000000000001E-5</c:v>
                </c:pt>
                <c:pt idx="6308" formatCode="0.00E+00">
                  <c:v>2.65E-5</c:v>
                </c:pt>
                <c:pt idx="6309" formatCode="0.00E+00">
                  <c:v>2.6400000000000001E-5</c:v>
                </c:pt>
                <c:pt idx="6310" formatCode="0.00E+00">
                  <c:v>2.6699999999999998E-5</c:v>
                </c:pt>
                <c:pt idx="6311" formatCode="0.00E+00">
                  <c:v>2.6599999999999999E-5</c:v>
                </c:pt>
                <c:pt idx="6312" formatCode="0.00E+00">
                  <c:v>2.6599999999999999E-5</c:v>
                </c:pt>
                <c:pt idx="6313" formatCode="0.00E+00">
                  <c:v>2.6599999999999999E-5</c:v>
                </c:pt>
                <c:pt idx="6314" formatCode="0.00E+00">
                  <c:v>2.6599999999999999E-5</c:v>
                </c:pt>
                <c:pt idx="6315" formatCode="0.00E+00">
                  <c:v>2.6800000000000001E-5</c:v>
                </c:pt>
                <c:pt idx="6316" formatCode="0.00E+00">
                  <c:v>2.6299999999999999E-5</c:v>
                </c:pt>
                <c:pt idx="6317" formatCode="0.00E+00">
                  <c:v>2.6400000000000001E-5</c:v>
                </c:pt>
                <c:pt idx="6318" formatCode="0.00E+00">
                  <c:v>2.6599999999999999E-5</c:v>
                </c:pt>
                <c:pt idx="6319" formatCode="0.00E+00">
                  <c:v>2.6299999999999999E-5</c:v>
                </c:pt>
                <c:pt idx="6320" formatCode="0.00E+00">
                  <c:v>2.65E-5</c:v>
                </c:pt>
                <c:pt idx="6321" formatCode="0.00E+00">
                  <c:v>2.6599999999999999E-5</c:v>
                </c:pt>
                <c:pt idx="6322" formatCode="0.00E+00">
                  <c:v>2.6299999999999999E-5</c:v>
                </c:pt>
                <c:pt idx="6323" formatCode="0.00E+00">
                  <c:v>2.6599999999999999E-5</c:v>
                </c:pt>
                <c:pt idx="6324" formatCode="0.00E+00">
                  <c:v>2.6699999999999998E-5</c:v>
                </c:pt>
                <c:pt idx="6325" formatCode="0.00E+00">
                  <c:v>2.65E-5</c:v>
                </c:pt>
                <c:pt idx="6326" formatCode="0.00E+00">
                  <c:v>2.6699999999999998E-5</c:v>
                </c:pt>
                <c:pt idx="6327" formatCode="0.00E+00">
                  <c:v>2.6800000000000001E-5</c:v>
                </c:pt>
                <c:pt idx="6328" formatCode="0.00E+00">
                  <c:v>2.6599999999999999E-5</c:v>
                </c:pt>
                <c:pt idx="6329" formatCode="0.00E+00">
                  <c:v>2.6599999999999999E-5</c:v>
                </c:pt>
                <c:pt idx="6330" formatCode="0.00E+00">
                  <c:v>2.6699999999999998E-5</c:v>
                </c:pt>
                <c:pt idx="6331" formatCode="0.00E+00">
                  <c:v>2.65E-5</c:v>
                </c:pt>
                <c:pt idx="6332" formatCode="0.00E+00">
                  <c:v>2.6599999999999999E-5</c:v>
                </c:pt>
                <c:pt idx="6333" formatCode="0.00E+00">
                  <c:v>2.69E-5</c:v>
                </c:pt>
                <c:pt idx="6334" formatCode="0.00E+00">
                  <c:v>2.6699999999999998E-5</c:v>
                </c:pt>
                <c:pt idx="6335" formatCode="0.00E+00">
                  <c:v>2.6800000000000001E-5</c:v>
                </c:pt>
                <c:pt idx="6336" formatCode="0.00E+00">
                  <c:v>2.6999999999999999E-5</c:v>
                </c:pt>
                <c:pt idx="6337" formatCode="0.00E+00">
                  <c:v>2.6599999999999999E-5</c:v>
                </c:pt>
                <c:pt idx="6338" formatCode="0.00E+00">
                  <c:v>2.65E-5</c:v>
                </c:pt>
                <c:pt idx="6339" formatCode="0.00E+00">
                  <c:v>2.6599999999999999E-5</c:v>
                </c:pt>
                <c:pt idx="6340" formatCode="0.00E+00">
                  <c:v>2.6699999999999998E-5</c:v>
                </c:pt>
                <c:pt idx="6341" formatCode="0.00E+00">
                  <c:v>2.6699999999999998E-5</c:v>
                </c:pt>
                <c:pt idx="6342" formatCode="0.00E+00">
                  <c:v>2.65E-5</c:v>
                </c:pt>
                <c:pt idx="6343" formatCode="0.00E+00">
                  <c:v>2.6699999999999998E-5</c:v>
                </c:pt>
                <c:pt idx="6344" formatCode="0.00E+00">
                  <c:v>2.6599999999999999E-5</c:v>
                </c:pt>
                <c:pt idx="6345" formatCode="0.00E+00">
                  <c:v>2.6800000000000001E-5</c:v>
                </c:pt>
                <c:pt idx="6346" formatCode="0.00E+00">
                  <c:v>2.6699999999999998E-5</c:v>
                </c:pt>
                <c:pt idx="6347" formatCode="0.00E+00">
                  <c:v>2.65E-5</c:v>
                </c:pt>
                <c:pt idx="6348" formatCode="0.00E+00">
                  <c:v>2.6699999999999998E-5</c:v>
                </c:pt>
                <c:pt idx="6349" formatCode="0.00E+00">
                  <c:v>2.69E-5</c:v>
                </c:pt>
                <c:pt idx="6350" formatCode="0.00E+00">
                  <c:v>2.69E-5</c:v>
                </c:pt>
                <c:pt idx="6351" formatCode="0.00E+00">
                  <c:v>2.6699999999999998E-5</c:v>
                </c:pt>
                <c:pt idx="6352" formatCode="0.00E+00">
                  <c:v>2.69E-5</c:v>
                </c:pt>
                <c:pt idx="6353" formatCode="0.00E+00">
                  <c:v>2.6699999999999998E-5</c:v>
                </c:pt>
                <c:pt idx="6354" formatCode="0.00E+00">
                  <c:v>2.65E-5</c:v>
                </c:pt>
                <c:pt idx="6355" formatCode="0.00E+00">
                  <c:v>2.69E-5</c:v>
                </c:pt>
                <c:pt idx="6356" formatCode="0.00E+00">
                  <c:v>2.6800000000000001E-5</c:v>
                </c:pt>
                <c:pt idx="6357" formatCode="0.00E+00">
                  <c:v>2.6699999999999998E-5</c:v>
                </c:pt>
                <c:pt idx="6358" formatCode="0.00E+00">
                  <c:v>2.6800000000000001E-5</c:v>
                </c:pt>
                <c:pt idx="6359" formatCode="0.00E+00">
                  <c:v>2.6800000000000001E-5</c:v>
                </c:pt>
                <c:pt idx="6360" formatCode="0.00E+00">
                  <c:v>2.6800000000000001E-5</c:v>
                </c:pt>
                <c:pt idx="6361" formatCode="0.00E+00">
                  <c:v>2.6699999999999998E-5</c:v>
                </c:pt>
                <c:pt idx="6362" formatCode="0.00E+00">
                  <c:v>2.7100000000000001E-5</c:v>
                </c:pt>
                <c:pt idx="6363" formatCode="0.00E+00">
                  <c:v>2.6999999999999999E-5</c:v>
                </c:pt>
                <c:pt idx="6364" formatCode="0.00E+00">
                  <c:v>2.69E-5</c:v>
                </c:pt>
                <c:pt idx="6365" formatCode="0.00E+00">
                  <c:v>2.6800000000000001E-5</c:v>
                </c:pt>
                <c:pt idx="6366" formatCode="0.00E+00">
                  <c:v>2.6599999999999999E-5</c:v>
                </c:pt>
                <c:pt idx="6367" formatCode="0.00E+00">
                  <c:v>2.6699999999999998E-5</c:v>
                </c:pt>
                <c:pt idx="6368" formatCode="0.00E+00">
                  <c:v>2.6699999999999998E-5</c:v>
                </c:pt>
                <c:pt idx="6369" formatCode="0.00E+00">
                  <c:v>2.6999999999999999E-5</c:v>
                </c:pt>
                <c:pt idx="6370" formatCode="0.00E+00">
                  <c:v>2.69E-5</c:v>
                </c:pt>
                <c:pt idx="6371" formatCode="0.00E+00">
                  <c:v>2.6800000000000001E-5</c:v>
                </c:pt>
                <c:pt idx="6372" formatCode="0.00E+00">
                  <c:v>2.6800000000000001E-5</c:v>
                </c:pt>
                <c:pt idx="6373" formatCode="0.00E+00">
                  <c:v>2.6800000000000001E-5</c:v>
                </c:pt>
                <c:pt idx="6374" formatCode="0.00E+00">
                  <c:v>2.69E-5</c:v>
                </c:pt>
                <c:pt idx="6375" formatCode="0.00E+00">
                  <c:v>2.6800000000000001E-5</c:v>
                </c:pt>
                <c:pt idx="6376" formatCode="0.00E+00">
                  <c:v>2.6800000000000001E-5</c:v>
                </c:pt>
                <c:pt idx="6377" formatCode="0.00E+00">
                  <c:v>2.69E-5</c:v>
                </c:pt>
                <c:pt idx="6378" formatCode="0.00E+00">
                  <c:v>2.69E-5</c:v>
                </c:pt>
                <c:pt idx="6379" formatCode="0.00E+00">
                  <c:v>2.6800000000000001E-5</c:v>
                </c:pt>
                <c:pt idx="6380" formatCode="0.00E+00">
                  <c:v>2.6999999999999999E-5</c:v>
                </c:pt>
                <c:pt idx="6381" formatCode="0.00E+00">
                  <c:v>2.69E-5</c:v>
                </c:pt>
                <c:pt idx="6382" formatCode="0.00E+00">
                  <c:v>2.6800000000000001E-5</c:v>
                </c:pt>
                <c:pt idx="6383" formatCode="0.00E+00">
                  <c:v>2.6999999999999999E-5</c:v>
                </c:pt>
                <c:pt idx="6384" formatCode="0.00E+00">
                  <c:v>2.6999999999999999E-5</c:v>
                </c:pt>
                <c:pt idx="6385" formatCode="0.00E+00">
                  <c:v>2.6999999999999999E-5</c:v>
                </c:pt>
                <c:pt idx="6386" formatCode="0.00E+00">
                  <c:v>2.69E-5</c:v>
                </c:pt>
                <c:pt idx="6387" formatCode="0.00E+00">
                  <c:v>2.6999999999999999E-5</c:v>
                </c:pt>
                <c:pt idx="6388" formatCode="0.00E+00">
                  <c:v>2.6999999999999999E-5</c:v>
                </c:pt>
                <c:pt idx="6389" formatCode="0.00E+00">
                  <c:v>2.69E-5</c:v>
                </c:pt>
                <c:pt idx="6390" formatCode="0.00E+00">
                  <c:v>2.6800000000000001E-5</c:v>
                </c:pt>
                <c:pt idx="6391" formatCode="0.00E+00">
                  <c:v>2.6999999999999999E-5</c:v>
                </c:pt>
                <c:pt idx="6392" formatCode="0.00E+00">
                  <c:v>2.6999999999999999E-5</c:v>
                </c:pt>
                <c:pt idx="6393" formatCode="0.00E+00">
                  <c:v>2.6999999999999999E-5</c:v>
                </c:pt>
                <c:pt idx="6394" formatCode="0.00E+00">
                  <c:v>2.7100000000000001E-5</c:v>
                </c:pt>
                <c:pt idx="6395" formatCode="0.00E+00">
                  <c:v>2.6999999999999999E-5</c:v>
                </c:pt>
                <c:pt idx="6396" formatCode="0.00E+00">
                  <c:v>2.72E-5</c:v>
                </c:pt>
                <c:pt idx="6397" formatCode="0.00E+00">
                  <c:v>2.72E-5</c:v>
                </c:pt>
                <c:pt idx="6398" formatCode="0.00E+00">
                  <c:v>2.7100000000000001E-5</c:v>
                </c:pt>
                <c:pt idx="6399" formatCode="0.00E+00">
                  <c:v>2.72E-5</c:v>
                </c:pt>
                <c:pt idx="6400" formatCode="0.00E+00">
                  <c:v>2.72E-5</c:v>
                </c:pt>
                <c:pt idx="6401" formatCode="0.00E+00">
                  <c:v>2.7100000000000001E-5</c:v>
                </c:pt>
                <c:pt idx="6402" formatCode="0.00E+00">
                  <c:v>2.69E-5</c:v>
                </c:pt>
                <c:pt idx="6403" formatCode="0.00E+00">
                  <c:v>2.72E-5</c:v>
                </c:pt>
                <c:pt idx="6404" formatCode="0.00E+00">
                  <c:v>2.7399999999999999E-5</c:v>
                </c:pt>
                <c:pt idx="6405" formatCode="0.00E+00">
                  <c:v>2.6999999999999999E-5</c:v>
                </c:pt>
                <c:pt idx="6406" formatCode="0.00E+00">
                  <c:v>2.73E-5</c:v>
                </c:pt>
                <c:pt idx="6407" formatCode="0.00E+00">
                  <c:v>2.7100000000000001E-5</c:v>
                </c:pt>
                <c:pt idx="6408" formatCode="0.00E+00">
                  <c:v>2.69E-5</c:v>
                </c:pt>
                <c:pt idx="6409" formatCode="0.00E+00">
                  <c:v>2.6999999999999999E-5</c:v>
                </c:pt>
                <c:pt idx="6410" formatCode="0.00E+00">
                  <c:v>2.72E-5</c:v>
                </c:pt>
                <c:pt idx="6411" formatCode="0.00E+00">
                  <c:v>2.72E-5</c:v>
                </c:pt>
                <c:pt idx="6412" formatCode="0.00E+00">
                  <c:v>2.6999999999999999E-5</c:v>
                </c:pt>
                <c:pt idx="6413" formatCode="0.00E+00">
                  <c:v>2.7100000000000001E-5</c:v>
                </c:pt>
                <c:pt idx="6414" formatCode="0.00E+00">
                  <c:v>2.73E-5</c:v>
                </c:pt>
                <c:pt idx="6415" formatCode="0.00E+00">
                  <c:v>2.72E-5</c:v>
                </c:pt>
                <c:pt idx="6416" formatCode="0.00E+00">
                  <c:v>2.72E-5</c:v>
                </c:pt>
                <c:pt idx="6417" formatCode="0.00E+00">
                  <c:v>2.72E-5</c:v>
                </c:pt>
                <c:pt idx="6418" formatCode="0.00E+00">
                  <c:v>2.72E-5</c:v>
                </c:pt>
                <c:pt idx="6419" formatCode="0.00E+00">
                  <c:v>2.7100000000000001E-5</c:v>
                </c:pt>
                <c:pt idx="6420" formatCode="0.00E+00">
                  <c:v>2.7100000000000001E-5</c:v>
                </c:pt>
                <c:pt idx="6421" formatCode="0.00E+00">
                  <c:v>2.6999999999999999E-5</c:v>
                </c:pt>
                <c:pt idx="6422" formatCode="0.00E+00">
                  <c:v>2.7100000000000001E-5</c:v>
                </c:pt>
                <c:pt idx="6423" formatCode="0.00E+00">
                  <c:v>2.73E-5</c:v>
                </c:pt>
                <c:pt idx="6424" formatCode="0.00E+00">
                  <c:v>2.72E-5</c:v>
                </c:pt>
                <c:pt idx="6425" formatCode="0.00E+00">
                  <c:v>2.72E-5</c:v>
                </c:pt>
                <c:pt idx="6426" formatCode="0.00E+00">
                  <c:v>2.73E-5</c:v>
                </c:pt>
                <c:pt idx="6427" formatCode="0.00E+00">
                  <c:v>2.7100000000000001E-5</c:v>
                </c:pt>
                <c:pt idx="6428" formatCode="0.00E+00">
                  <c:v>2.72E-5</c:v>
                </c:pt>
                <c:pt idx="6429" formatCode="0.00E+00">
                  <c:v>2.7500000000000001E-5</c:v>
                </c:pt>
                <c:pt idx="6430" formatCode="0.00E+00">
                  <c:v>2.72E-5</c:v>
                </c:pt>
                <c:pt idx="6431" formatCode="0.00E+00">
                  <c:v>2.7100000000000001E-5</c:v>
                </c:pt>
                <c:pt idx="6432" formatCode="0.00E+00">
                  <c:v>2.73E-5</c:v>
                </c:pt>
                <c:pt idx="6433" formatCode="0.00E+00">
                  <c:v>2.72E-5</c:v>
                </c:pt>
                <c:pt idx="6434" formatCode="0.00E+00">
                  <c:v>2.73E-5</c:v>
                </c:pt>
                <c:pt idx="6435" formatCode="0.00E+00">
                  <c:v>2.73E-5</c:v>
                </c:pt>
                <c:pt idx="6436" formatCode="0.00E+00">
                  <c:v>2.73E-5</c:v>
                </c:pt>
                <c:pt idx="6437" formatCode="0.00E+00">
                  <c:v>2.73E-5</c:v>
                </c:pt>
                <c:pt idx="6438" formatCode="0.00E+00">
                  <c:v>2.73E-5</c:v>
                </c:pt>
                <c:pt idx="6439" formatCode="0.00E+00">
                  <c:v>2.7399999999999999E-5</c:v>
                </c:pt>
                <c:pt idx="6440" formatCode="0.00E+00">
                  <c:v>2.73E-5</c:v>
                </c:pt>
                <c:pt idx="6441" formatCode="0.00E+00">
                  <c:v>2.73E-5</c:v>
                </c:pt>
                <c:pt idx="6442" formatCode="0.00E+00">
                  <c:v>2.72E-5</c:v>
                </c:pt>
                <c:pt idx="6443" formatCode="0.00E+00">
                  <c:v>2.7100000000000001E-5</c:v>
                </c:pt>
                <c:pt idx="6444" formatCode="0.00E+00">
                  <c:v>2.7500000000000001E-5</c:v>
                </c:pt>
                <c:pt idx="6445" formatCode="0.00E+00">
                  <c:v>2.72E-5</c:v>
                </c:pt>
                <c:pt idx="6446" formatCode="0.00E+00">
                  <c:v>2.73E-5</c:v>
                </c:pt>
                <c:pt idx="6447" formatCode="0.00E+00">
                  <c:v>2.76E-5</c:v>
                </c:pt>
                <c:pt idx="6448" formatCode="0.00E+00">
                  <c:v>2.73E-5</c:v>
                </c:pt>
                <c:pt idx="6449" formatCode="0.00E+00">
                  <c:v>2.73E-5</c:v>
                </c:pt>
                <c:pt idx="6450" formatCode="0.00E+00">
                  <c:v>2.73E-5</c:v>
                </c:pt>
                <c:pt idx="6451" formatCode="0.00E+00">
                  <c:v>2.7500000000000001E-5</c:v>
                </c:pt>
                <c:pt idx="6452" formatCode="0.00E+00">
                  <c:v>2.7500000000000001E-5</c:v>
                </c:pt>
                <c:pt idx="6453" formatCode="0.00E+00">
                  <c:v>2.73E-5</c:v>
                </c:pt>
                <c:pt idx="6454" formatCode="0.00E+00">
                  <c:v>2.7399999999999999E-5</c:v>
                </c:pt>
                <c:pt idx="6455" formatCode="0.00E+00">
                  <c:v>2.76E-5</c:v>
                </c:pt>
                <c:pt idx="6456" formatCode="0.00E+00">
                  <c:v>2.7500000000000001E-5</c:v>
                </c:pt>
                <c:pt idx="6457" formatCode="0.00E+00">
                  <c:v>2.7500000000000001E-5</c:v>
                </c:pt>
                <c:pt idx="6458" formatCode="0.00E+00">
                  <c:v>2.76E-5</c:v>
                </c:pt>
                <c:pt idx="6459" formatCode="0.00E+00">
                  <c:v>2.73E-5</c:v>
                </c:pt>
                <c:pt idx="6460" formatCode="0.00E+00">
                  <c:v>2.7399999999999999E-5</c:v>
                </c:pt>
                <c:pt idx="6461" formatCode="0.00E+00">
                  <c:v>2.76E-5</c:v>
                </c:pt>
                <c:pt idx="6462" formatCode="0.00E+00">
                  <c:v>2.7500000000000001E-5</c:v>
                </c:pt>
                <c:pt idx="6463" formatCode="0.00E+00">
                  <c:v>2.7399999999999999E-5</c:v>
                </c:pt>
                <c:pt idx="6464" formatCode="0.00E+00">
                  <c:v>2.7699999999999999E-5</c:v>
                </c:pt>
                <c:pt idx="6465" formatCode="0.00E+00">
                  <c:v>2.76E-5</c:v>
                </c:pt>
                <c:pt idx="6466" formatCode="0.00E+00">
                  <c:v>2.7800000000000001E-5</c:v>
                </c:pt>
                <c:pt idx="6467" formatCode="0.00E+00">
                  <c:v>2.7800000000000001E-5</c:v>
                </c:pt>
                <c:pt idx="6468" formatCode="0.00E+00">
                  <c:v>2.7500000000000001E-5</c:v>
                </c:pt>
                <c:pt idx="6469" formatCode="0.00E+00">
                  <c:v>2.7900000000000001E-5</c:v>
                </c:pt>
                <c:pt idx="6470" formatCode="0.00E+00">
                  <c:v>2.7699999999999999E-5</c:v>
                </c:pt>
                <c:pt idx="6471" formatCode="0.00E+00">
                  <c:v>2.76E-5</c:v>
                </c:pt>
                <c:pt idx="6472" formatCode="0.00E+00">
                  <c:v>2.76E-5</c:v>
                </c:pt>
                <c:pt idx="6473" formatCode="0.00E+00">
                  <c:v>2.73E-5</c:v>
                </c:pt>
                <c:pt idx="6474" formatCode="0.00E+00">
                  <c:v>2.76E-5</c:v>
                </c:pt>
                <c:pt idx="6475" formatCode="0.00E+00">
                  <c:v>2.7399999999999999E-5</c:v>
                </c:pt>
                <c:pt idx="6476" formatCode="0.00E+00">
                  <c:v>2.7699999999999999E-5</c:v>
                </c:pt>
                <c:pt idx="6477" formatCode="0.00E+00">
                  <c:v>2.7699999999999999E-5</c:v>
                </c:pt>
                <c:pt idx="6478" formatCode="0.00E+00">
                  <c:v>2.73E-5</c:v>
                </c:pt>
                <c:pt idx="6479" formatCode="0.00E+00">
                  <c:v>2.7699999999999999E-5</c:v>
                </c:pt>
                <c:pt idx="6480" formatCode="0.00E+00">
                  <c:v>2.7699999999999999E-5</c:v>
                </c:pt>
                <c:pt idx="6481" formatCode="0.00E+00">
                  <c:v>2.7399999999999999E-5</c:v>
                </c:pt>
                <c:pt idx="6482" formatCode="0.00E+00">
                  <c:v>2.7699999999999999E-5</c:v>
                </c:pt>
                <c:pt idx="6483" formatCode="0.00E+00">
                  <c:v>2.7699999999999999E-5</c:v>
                </c:pt>
                <c:pt idx="6484" formatCode="0.00E+00">
                  <c:v>2.76E-5</c:v>
                </c:pt>
                <c:pt idx="6485" formatCode="0.00E+00">
                  <c:v>2.76E-5</c:v>
                </c:pt>
                <c:pt idx="6486" formatCode="0.00E+00">
                  <c:v>2.7500000000000001E-5</c:v>
                </c:pt>
                <c:pt idx="6487" formatCode="0.00E+00">
                  <c:v>2.7800000000000001E-5</c:v>
                </c:pt>
                <c:pt idx="6488" formatCode="0.00E+00">
                  <c:v>2.7699999999999999E-5</c:v>
                </c:pt>
                <c:pt idx="6489" formatCode="0.00E+00">
                  <c:v>2.76E-5</c:v>
                </c:pt>
                <c:pt idx="6490" formatCode="0.00E+00">
                  <c:v>2.7800000000000001E-5</c:v>
                </c:pt>
                <c:pt idx="6491" formatCode="0.00E+00">
                  <c:v>2.76E-5</c:v>
                </c:pt>
                <c:pt idx="6492" formatCode="0.00E+00">
                  <c:v>2.76E-5</c:v>
                </c:pt>
                <c:pt idx="6493" formatCode="0.00E+00">
                  <c:v>2.7699999999999999E-5</c:v>
                </c:pt>
                <c:pt idx="6494" formatCode="0.00E+00">
                  <c:v>2.7800000000000001E-5</c:v>
                </c:pt>
                <c:pt idx="6495" formatCode="0.00E+00">
                  <c:v>2.7800000000000001E-5</c:v>
                </c:pt>
                <c:pt idx="6496" formatCode="0.00E+00">
                  <c:v>2.7800000000000001E-5</c:v>
                </c:pt>
                <c:pt idx="6497" formatCode="0.00E+00">
                  <c:v>2.7699999999999999E-5</c:v>
                </c:pt>
                <c:pt idx="6498" formatCode="0.00E+00">
                  <c:v>2.7800000000000001E-5</c:v>
                </c:pt>
                <c:pt idx="6499" formatCode="0.00E+00">
                  <c:v>2.7800000000000001E-5</c:v>
                </c:pt>
                <c:pt idx="6500" formatCode="0.00E+00">
                  <c:v>2.7699999999999999E-5</c:v>
                </c:pt>
                <c:pt idx="6501" formatCode="0.00E+00">
                  <c:v>2.7800000000000001E-5</c:v>
                </c:pt>
                <c:pt idx="6502" formatCode="0.00E+00">
                  <c:v>2.7699999999999999E-5</c:v>
                </c:pt>
                <c:pt idx="6503" formatCode="0.00E+00">
                  <c:v>2.7800000000000001E-5</c:v>
                </c:pt>
                <c:pt idx="6504" formatCode="0.00E+00">
                  <c:v>2.7900000000000001E-5</c:v>
                </c:pt>
                <c:pt idx="6505" formatCode="0.00E+00">
                  <c:v>2.76E-5</c:v>
                </c:pt>
                <c:pt idx="6506" formatCode="0.00E+00">
                  <c:v>2.7900000000000001E-5</c:v>
                </c:pt>
                <c:pt idx="6507" formatCode="0.00E+00">
                  <c:v>2.8E-5</c:v>
                </c:pt>
                <c:pt idx="6508" formatCode="0.00E+00">
                  <c:v>2.7800000000000001E-5</c:v>
                </c:pt>
                <c:pt idx="6509" formatCode="0.00E+00">
                  <c:v>2.7699999999999999E-5</c:v>
                </c:pt>
                <c:pt idx="6510" formatCode="0.00E+00">
                  <c:v>2.7699999999999999E-5</c:v>
                </c:pt>
                <c:pt idx="6511" formatCode="0.00E+00">
                  <c:v>2.7900000000000001E-5</c:v>
                </c:pt>
                <c:pt idx="6512" formatCode="0.00E+00">
                  <c:v>2.8099999999999999E-5</c:v>
                </c:pt>
                <c:pt idx="6513" formatCode="0.00E+00">
                  <c:v>2.7800000000000001E-5</c:v>
                </c:pt>
                <c:pt idx="6514" formatCode="0.00E+00">
                  <c:v>2.7800000000000001E-5</c:v>
                </c:pt>
                <c:pt idx="6515" formatCode="0.00E+00">
                  <c:v>2.7900000000000001E-5</c:v>
                </c:pt>
                <c:pt idx="6516" formatCode="0.00E+00">
                  <c:v>2.7699999999999999E-5</c:v>
                </c:pt>
                <c:pt idx="6517" formatCode="0.00E+00">
                  <c:v>2.7699999999999999E-5</c:v>
                </c:pt>
                <c:pt idx="6518" formatCode="0.00E+00">
                  <c:v>2.7900000000000001E-5</c:v>
                </c:pt>
                <c:pt idx="6519" formatCode="0.00E+00">
                  <c:v>2.8099999999999999E-5</c:v>
                </c:pt>
                <c:pt idx="6520" formatCode="0.00E+00">
                  <c:v>2.8E-5</c:v>
                </c:pt>
                <c:pt idx="6521" formatCode="0.00E+00">
                  <c:v>2.7800000000000001E-5</c:v>
                </c:pt>
                <c:pt idx="6522" formatCode="0.00E+00">
                  <c:v>2.7900000000000001E-5</c:v>
                </c:pt>
                <c:pt idx="6523" formatCode="0.00E+00">
                  <c:v>2.7800000000000001E-5</c:v>
                </c:pt>
                <c:pt idx="6524" formatCode="0.00E+00">
                  <c:v>2.7800000000000001E-5</c:v>
                </c:pt>
                <c:pt idx="6525" formatCode="0.00E+00">
                  <c:v>2.7900000000000001E-5</c:v>
                </c:pt>
                <c:pt idx="6526" formatCode="0.00E+00">
                  <c:v>2.8E-5</c:v>
                </c:pt>
                <c:pt idx="6527" formatCode="0.00E+00">
                  <c:v>2.7900000000000001E-5</c:v>
                </c:pt>
                <c:pt idx="6528" formatCode="0.00E+00">
                  <c:v>2.7800000000000001E-5</c:v>
                </c:pt>
                <c:pt idx="6529" formatCode="0.00E+00">
                  <c:v>2.8099999999999999E-5</c:v>
                </c:pt>
                <c:pt idx="6530" formatCode="0.00E+00">
                  <c:v>2.8099999999999999E-5</c:v>
                </c:pt>
                <c:pt idx="6531" formatCode="0.00E+00">
                  <c:v>2.8E-5</c:v>
                </c:pt>
                <c:pt idx="6532" formatCode="0.00E+00">
                  <c:v>2.8099999999999999E-5</c:v>
                </c:pt>
                <c:pt idx="6533" formatCode="0.00E+00">
                  <c:v>2.7900000000000001E-5</c:v>
                </c:pt>
                <c:pt idx="6534" formatCode="0.00E+00">
                  <c:v>2.7699999999999999E-5</c:v>
                </c:pt>
                <c:pt idx="6535" formatCode="0.00E+00">
                  <c:v>2.7900000000000001E-5</c:v>
                </c:pt>
                <c:pt idx="6536" formatCode="0.00E+00">
                  <c:v>2.8200000000000001E-5</c:v>
                </c:pt>
                <c:pt idx="6537" formatCode="0.00E+00">
                  <c:v>2.7900000000000001E-5</c:v>
                </c:pt>
                <c:pt idx="6538" formatCode="0.00E+00">
                  <c:v>2.7900000000000001E-5</c:v>
                </c:pt>
                <c:pt idx="6539" formatCode="0.00E+00">
                  <c:v>2.8E-5</c:v>
                </c:pt>
                <c:pt idx="6540" formatCode="0.00E+00">
                  <c:v>2.8E-5</c:v>
                </c:pt>
                <c:pt idx="6541" formatCode="0.00E+00">
                  <c:v>2.7900000000000001E-5</c:v>
                </c:pt>
                <c:pt idx="6542" formatCode="0.00E+00">
                  <c:v>2.7800000000000001E-5</c:v>
                </c:pt>
                <c:pt idx="6543" formatCode="0.00E+00">
                  <c:v>2.8E-5</c:v>
                </c:pt>
                <c:pt idx="6544" formatCode="0.00E+00">
                  <c:v>2.7900000000000001E-5</c:v>
                </c:pt>
                <c:pt idx="6545" formatCode="0.00E+00">
                  <c:v>2.7900000000000001E-5</c:v>
                </c:pt>
                <c:pt idx="6546" formatCode="0.00E+00">
                  <c:v>2.7800000000000001E-5</c:v>
                </c:pt>
                <c:pt idx="6547" formatCode="0.00E+00">
                  <c:v>2.7800000000000001E-5</c:v>
                </c:pt>
                <c:pt idx="6548" formatCode="0.00E+00">
                  <c:v>2.8099999999999999E-5</c:v>
                </c:pt>
                <c:pt idx="6549" formatCode="0.00E+00">
                  <c:v>2.8E-5</c:v>
                </c:pt>
                <c:pt idx="6550" formatCode="0.00E+00">
                  <c:v>2.8E-5</c:v>
                </c:pt>
                <c:pt idx="6551" formatCode="0.00E+00">
                  <c:v>2.8E-5</c:v>
                </c:pt>
                <c:pt idx="6552" formatCode="0.00E+00">
                  <c:v>2.8099999999999999E-5</c:v>
                </c:pt>
                <c:pt idx="6553" formatCode="0.00E+00">
                  <c:v>2.8E-5</c:v>
                </c:pt>
                <c:pt idx="6554" formatCode="0.00E+00">
                  <c:v>2.8E-5</c:v>
                </c:pt>
                <c:pt idx="6555" formatCode="0.00E+00">
                  <c:v>2.8099999999999999E-5</c:v>
                </c:pt>
                <c:pt idx="6556" formatCode="0.00E+00">
                  <c:v>2.7900000000000001E-5</c:v>
                </c:pt>
                <c:pt idx="6557" formatCode="0.00E+00">
                  <c:v>2.8399999999999999E-5</c:v>
                </c:pt>
                <c:pt idx="6558" formatCode="0.00E+00">
                  <c:v>2.8399999999999999E-5</c:v>
                </c:pt>
                <c:pt idx="6559" formatCode="0.00E+00">
                  <c:v>2.8099999999999999E-5</c:v>
                </c:pt>
                <c:pt idx="6560" formatCode="0.00E+00">
                  <c:v>2.8200000000000001E-5</c:v>
                </c:pt>
                <c:pt idx="6561" formatCode="0.00E+00">
                  <c:v>2.8200000000000001E-5</c:v>
                </c:pt>
                <c:pt idx="6562" formatCode="0.00E+00">
                  <c:v>2.8E-5</c:v>
                </c:pt>
                <c:pt idx="6563" formatCode="0.00E+00">
                  <c:v>2.8200000000000001E-5</c:v>
                </c:pt>
                <c:pt idx="6564" formatCode="0.00E+00">
                  <c:v>2.83E-5</c:v>
                </c:pt>
                <c:pt idx="6565" formatCode="0.00E+00">
                  <c:v>2.83E-5</c:v>
                </c:pt>
                <c:pt idx="6566" formatCode="0.00E+00">
                  <c:v>2.8099999999999999E-5</c:v>
                </c:pt>
                <c:pt idx="6567" formatCode="0.00E+00">
                  <c:v>2.8E-5</c:v>
                </c:pt>
                <c:pt idx="6568" formatCode="0.00E+00">
                  <c:v>2.8099999999999999E-5</c:v>
                </c:pt>
                <c:pt idx="6569" formatCode="0.00E+00">
                  <c:v>2.8200000000000001E-5</c:v>
                </c:pt>
                <c:pt idx="6570" formatCode="0.00E+00">
                  <c:v>2.8E-5</c:v>
                </c:pt>
                <c:pt idx="6571" formatCode="0.00E+00">
                  <c:v>2.7900000000000001E-5</c:v>
                </c:pt>
                <c:pt idx="6572" formatCode="0.00E+00">
                  <c:v>2.83E-5</c:v>
                </c:pt>
                <c:pt idx="6573" formatCode="0.00E+00">
                  <c:v>2.8099999999999999E-5</c:v>
                </c:pt>
                <c:pt idx="6574" formatCode="0.00E+00">
                  <c:v>2.83E-5</c:v>
                </c:pt>
                <c:pt idx="6575" formatCode="0.00E+00">
                  <c:v>2.8399999999999999E-5</c:v>
                </c:pt>
                <c:pt idx="6576" formatCode="0.00E+00">
                  <c:v>2.8E-5</c:v>
                </c:pt>
                <c:pt idx="6577" formatCode="0.00E+00">
                  <c:v>2.8200000000000001E-5</c:v>
                </c:pt>
                <c:pt idx="6578" formatCode="0.00E+00">
                  <c:v>2.83E-5</c:v>
                </c:pt>
                <c:pt idx="6579" formatCode="0.00E+00">
                  <c:v>2.8399999999999999E-5</c:v>
                </c:pt>
                <c:pt idx="6580" formatCode="0.00E+00">
                  <c:v>2.8500000000000002E-5</c:v>
                </c:pt>
                <c:pt idx="6581" formatCode="0.00E+00">
                  <c:v>2.83E-5</c:v>
                </c:pt>
                <c:pt idx="6582" formatCode="0.00E+00">
                  <c:v>2.83E-5</c:v>
                </c:pt>
                <c:pt idx="6583" formatCode="0.00E+00">
                  <c:v>2.83E-5</c:v>
                </c:pt>
                <c:pt idx="6584" formatCode="0.00E+00">
                  <c:v>2.8200000000000001E-5</c:v>
                </c:pt>
                <c:pt idx="6585" formatCode="0.00E+00">
                  <c:v>2.8200000000000001E-5</c:v>
                </c:pt>
                <c:pt idx="6586" formatCode="0.00E+00">
                  <c:v>2.8399999999999999E-5</c:v>
                </c:pt>
                <c:pt idx="6587" formatCode="0.00E+00">
                  <c:v>2.8500000000000002E-5</c:v>
                </c:pt>
                <c:pt idx="6588" formatCode="0.00E+00">
                  <c:v>2.8E-5</c:v>
                </c:pt>
                <c:pt idx="6589" formatCode="0.00E+00">
                  <c:v>2.8099999999999999E-5</c:v>
                </c:pt>
                <c:pt idx="6590" formatCode="0.00E+00">
                  <c:v>2.8500000000000002E-5</c:v>
                </c:pt>
                <c:pt idx="6591" formatCode="0.00E+00">
                  <c:v>2.8399999999999999E-5</c:v>
                </c:pt>
                <c:pt idx="6592" formatCode="0.00E+00">
                  <c:v>2.8399999999999999E-5</c:v>
                </c:pt>
                <c:pt idx="6593" formatCode="0.00E+00">
                  <c:v>2.83E-5</c:v>
                </c:pt>
                <c:pt idx="6594" formatCode="0.00E+00">
                  <c:v>2.8399999999999999E-5</c:v>
                </c:pt>
                <c:pt idx="6595" formatCode="0.00E+00">
                  <c:v>2.8500000000000002E-5</c:v>
                </c:pt>
                <c:pt idx="6596" formatCode="0.00E+00">
                  <c:v>2.83E-5</c:v>
                </c:pt>
                <c:pt idx="6597" formatCode="0.00E+00">
                  <c:v>2.8399999999999999E-5</c:v>
                </c:pt>
                <c:pt idx="6598" formatCode="0.00E+00">
                  <c:v>2.83E-5</c:v>
                </c:pt>
                <c:pt idx="6599" formatCode="0.00E+00">
                  <c:v>2.8200000000000001E-5</c:v>
                </c:pt>
                <c:pt idx="6600" formatCode="0.00E+00">
                  <c:v>2.8399999999999999E-5</c:v>
                </c:pt>
                <c:pt idx="6601" formatCode="0.00E+00">
                  <c:v>2.83E-5</c:v>
                </c:pt>
                <c:pt idx="6602" formatCode="0.00E+00">
                  <c:v>2.8399999999999999E-5</c:v>
                </c:pt>
                <c:pt idx="6603" formatCode="0.00E+00">
                  <c:v>2.8399999999999999E-5</c:v>
                </c:pt>
                <c:pt idx="6604" formatCode="0.00E+00">
                  <c:v>2.8200000000000001E-5</c:v>
                </c:pt>
                <c:pt idx="6605" formatCode="0.00E+00">
                  <c:v>2.83E-5</c:v>
                </c:pt>
                <c:pt idx="6606" formatCode="0.00E+00">
                  <c:v>2.8399999999999999E-5</c:v>
                </c:pt>
                <c:pt idx="6607" formatCode="0.00E+00">
                  <c:v>2.8500000000000002E-5</c:v>
                </c:pt>
                <c:pt idx="6608" formatCode="0.00E+00">
                  <c:v>2.83E-5</c:v>
                </c:pt>
                <c:pt idx="6609" formatCode="0.00E+00">
                  <c:v>2.8500000000000002E-5</c:v>
                </c:pt>
                <c:pt idx="6610" formatCode="0.00E+00">
                  <c:v>2.87E-5</c:v>
                </c:pt>
                <c:pt idx="6611" formatCode="0.00E+00">
                  <c:v>2.8600000000000001E-5</c:v>
                </c:pt>
                <c:pt idx="6612" formatCode="0.00E+00">
                  <c:v>2.8600000000000001E-5</c:v>
                </c:pt>
                <c:pt idx="6613" formatCode="0.00E+00">
                  <c:v>2.8600000000000001E-5</c:v>
                </c:pt>
                <c:pt idx="6614" formatCode="0.00E+00">
                  <c:v>2.87E-5</c:v>
                </c:pt>
                <c:pt idx="6615" formatCode="0.00E+00">
                  <c:v>2.8500000000000002E-5</c:v>
                </c:pt>
                <c:pt idx="6616" formatCode="0.00E+00">
                  <c:v>2.8500000000000002E-5</c:v>
                </c:pt>
                <c:pt idx="6617" formatCode="0.00E+00">
                  <c:v>2.8600000000000001E-5</c:v>
                </c:pt>
                <c:pt idx="6618" formatCode="0.00E+00">
                  <c:v>2.8399999999999999E-5</c:v>
                </c:pt>
                <c:pt idx="6619" formatCode="0.00E+00">
                  <c:v>2.83E-5</c:v>
                </c:pt>
                <c:pt idx="6620" formatCode="0.00E+00">
                  <c:v>2.8399999999999999E-5</c:v>
                </c:pt>
                <c:pt idx="6621" formatCode="0.00E+00">
                  <c:v>2.8600000000000001E-5</c:v>
                </c:pt>
                <c:pt idx="6622" formatCode="0.00E+00">
                  <c:v>2.87E-5</c:v>
                </c:pt>
                <c:pt idx="6623" formatCode="0.00E+00">
                  <c:v>2.8500000000000002E-5</c:v>
                </c:pt>
                <c:pt idx="6624" formatCode="0.00E+00">
                  <c:v>2.8399999999999999E-5</c:v>
                </c:pt>
                <c:pt idx="6625" formatCode="0.00E+00">
                  <c:v>2.8399999999999999E-5</c:v>
                </c:pt>
                <c:pt idx="6626" formatCode="0.00E+00">
                  <c:v>2.8399999999999999E-5</c:v>
                </c:pt>
                <c:pt idx="6627" formatCode="0.00E+00">
                  <c:v>2.8500000000000002E-5</c:v>
                </c:pt>
                <c:pt idx="6628" formatCode="0.00E+00">
                  <c:v>2.8600000000000001E-5</c:v>
                </c:pt>
                <c:pt idx="6629" formatCode="0.00E+00">
                  <c:v>2.8600000000000001E-5</c:v>
                </c:pt>
                <c:pt idx="6630" formatCode="0.00E+00">
                  <c:v>2.87E-5</c:v>
                </c:pt>
                <c:pt idx="6631" formatCode="0.00E+00">
                  <c:v>2.8799999999999999E-5</c:v>
                </c:pt>
                <c:pt idx="6632" formatCode="0.00E+00">
                  <c:v>2.8600000000000001E-5</c:v>
                </c:pt>
                <c:pt idx="6633" formatCode="0.00E+00">
                  <c:v>2.8500000000000002E-5</c:v>
                </c:pt>
                <c:pt idx="6634" formatCode="0.00E+00">
                  <c:v>2.8799999999999999E-5</c:v>
                </c:pt>
                <c:pt idx="6635" formatCode="0.00E+00">
                  <c:v>2.8600000000000001E-5</c:v>
                </c:pt>
                <c:pt idx="6636" formatCode="0.00E+00">
                  <c:v>2.8600000000000001E-5</c:v>
                </c:pt>
                <c:pt idx="6637" formatCode="0.00E+00">
                  <c:v>2.8500000000000002E-5</c:v>
                </c:pt>
                <c:pt idx="6638" formatCode="0.00E+00">
                  <c:v>2.8399999999999999E-5</c:v>
                </c:pt>
                <c:pt idx="6639" formatCode="0.00E+00">
                  <c:v>2.8600000000000001E-5</c:v>
                </c:pt>
                <c:pt idx="6640" formatCode="0.00E+00">
                  <c:v>2.8500000000000002E-5</c:v>
                </c:pt>
                <c:pt idx="6641" formatCode="0.00E+00">
                  <c:v>2.87E-5</c:v>
                </c:pt>
                <c:pt idx="6642" formatCode="0.00E+00">
                  <c:v>2.8600000000000001E-5</c:v>
                </c:pt>
                <c:pt idx="6643" formatCode="0.00E+00">
                  <c:v>2.8600000000000001E-5</c:v>
                </c:pt>
                <c:pt idx="6644" formatCode="0.00E+00">
                  <c:v>2.8799999999999999E-5</c:v>
                </c:pt>
                <c:pt idx="6645" formatCode="0.00E+00">
                  <c:v>2.87E-5</c:v>
                </c:pt>
                <c:pt idx="6646" formatCode="0.00E+00">
                  <c:v>2.87E-5</c:v>
                </c:pt>
                <c:pt idx="6647" formatCode="0.00E+00">
                  <c:v>2.87E-5</c:v>
                </c:pt>
                <c:pt idx="6648" formatCode="0.00E+00">
                  <c:v>2.8799999999999999E-5</c:v>
                </c:pt>
                <c:pt idx="6649" formatCode="0.00E+00">
                  <c:v>2.8600000000000001E-5</c:v>
                </c:pt>
                <c:pt idx="6650" formatCode="0.00E+00">
                  <c:v>2.9E-5</c:v>
                </c:pt>
                <c:pt idx="6651" formatCode="0.00E+00">
                  <c:v>2.87E-5</c:v>
                </c:pt>
                <c:pt idx="6652" formatCode="0.00E+00">
                  <c:v>2.8900000000000001E-5</c:v>
                </c:pt>
                <c:pt idx="6653" formatCode="0.00E+00">
                  <c:v>2.9099999999999999E-5</c:v>
                </c:pt>
                <c:pt idx="6654" formatCode="0.00E+00">
                  <c:v>2.8600000000000001E-5</c:v>
                </c:pt>
                <c:pt idx="6655" formatCode="0.00E+00">
                  <c:v>2.8799999999999999E-5</c:v>
                </c:pt>
                <c:pt idx="6656" formatCode="0.00E+00">
                  <c:v>2.8799999999999999E-5</c:v>
                </c:pt>
                <c:pt idx="6657" formatCode="0.00E+00">
                  <c:v>2.8799999999999999E-5</c:v>
                </c:pt>
                <c:pt idx="6658" formatCode="0.00E+00">
                  <c:v>2.8500000000000002E-5</c:v>
                </c:pt>
                <c:pt idx="6659" formatCode="0.00E+00">
                  <c:v>2.8600000000000001E-5</c:v>
                </c:pt>
                <c:pt idx="6660" formatCode="0.00E+00">
                  <c:v>2.9300000000000001E-5</c:v>
                </c:pt>
                <c:pt idx="6661" formatCode="0.00E+00">
                  <c:v>9.8099999999999999E-5</c:v>
                </c:pt>
                <c:pt idx="6662" formatCode="0.00E+00">
                  <c:v>9.01E-4</c:v>
                </c:pt>
                <c:pt idx="6663" formatCode="0.00E+00">
                  <c:v>3.2799999999999999E-3</c:v>
                </c:pt>
                <c:pt idx="6664" formatCode="0.00E+00">
                  <c:v>5.4200000000000003E-3</c:v>
                </c:pt>
                <c:pt idx="6665" formatCode="0.00E+00">
                  <c:v>5.3200000000000001E-3</c:v>
                </c:pt>
                <c:pt idx="6666" formatCode="0.00E+00">
                  <c:v>4.3099999999999996E-3</c:v>
                </c:pt>
                <c:pt idx="6667" formatCode="0.00E+00">
                  <c:v>3.8300000000000001E-3</c:v>
                </c:pt>
                <c:pt idx="6668" formatCode="0.00E+00">
                  <c:v>3.49E-3</c:v>
                </c:pt>
                <c:pt idx="6669" formatCode="0.00E+00">
                  <c:v>3.0500000000000002E-3</c:v>
                </c:pt>
                <c:pt idx="6670" formatCode="0.00E+00">
                  <c:v>2.82E-3</c:v>
                </c:pt>
                <c:pt idx="6671" formatCode="0.00E+00">
                  <c:v>2.5300000000000001E-3</c:v>
                </c:pt>
                <c:pt idx="6672" formatCode="0.00E+00">
                  <c:v>2.32E-3</c:v>
                </c:pt>
                <c:pt idx="6673" formatCode="0.00E+00">
                  <c:v>2.14E-3</c:v>
                </c:pt>
                <c:pt idx="6674" formatCode="0.00E+00">
                  <c:v>1.9599999999999999E-3</c:v>
                </c:pt>
                <c:pt idx="6675" formatCode="0.00E+00">
                  <c:v>1.8400000000000001E-3</c:v>
                </c:pt>
                <c:pt idx="6676" formatCode="0.00E+00">
                  <c:v>1.6900000000000001E-3</c:v>
                </c:pt>
                <c:pt idx="6677" formatCode="0.00E+00">
                  <c:v>1.5900000000000001E-3</c:v>
                </c:pt>
                <c:pt idx="6678" formatCode="0.00E+00">
                  <c:v>1.48E-3</c:v>
                </c:pt>
                <c:pt idx="6679" formatCode="0.00E+00">
                  <c:v>1.4E-3</c:v>
                </c:pt>
                <c:pt idx="6680" formatCode="0.00E+00">
                  <c:v>1.32E-3</c:v>
                </c:pt>
                <c:pt idx="6681" formatCode="0.00E+00">
                  <c:v>1.24E-3</c:v>
                </c:pt>
                <c:pt idx="6682" formatCode="0.00E+00">
                  <c:v>1.1800000000000001E-3</c:v>
                </c:pt>
                <c:pt idx="6683" formatCode="0.00E+00">
                  <c:v>1.1199999999999999E-3</c:v>
                </c:pt>
                <c:pt idx="6684" formatCode="0.00E+00">
                  <c:v>1.07E-3</c:v>
                </c:pt>
                <c:pt idx="6685" formatCode="0.00E+00">
                  <c:v>1.0200000000000001E-3</c:v>
                </c:pt>
                <c:pt idx="6686" formatCode="0.00E+00">
                  <c:v>9.7799999999999992E-4</c:v>
                </c:pt>
                <c:pt idx="6687" formatCode="0.00E+00">
                  <c:v>9.3899999999999995E-4</c:v>
                </c:pt>
                <c:pt idx="6688" formatCode="0.00E+00">
                  <c:v>9.0200000000000002E-4</c:v>
                </c:pt>
                <c:pt idx="6689" formatCode="0.00E+00">
                  <c:v>8.7000000000000001E-4</c:v>
                </c:pt>
                <c:pt idx="6690" formatCode="0.00E+00">
                  <c:v>8.3900000000000001E-4</c:v>
                </c:pt>
                <c:pt idx="6691" formatCode="0.00E+00">
                  <c:v>8.12E-4</c:v>
                </c:pt>
                <c:pt idx="6692" formatCode="0.00E+00">
                  <c:v>7.8600000000000002E-4</c:v>
                </c:pt>
                <c:pt idx="6693" formatCode="0.00E+00">
                  <c:v>7.6300000000000001E-4</c:v>
                </c:pt>
                <c:pt idx="6694" formatCode="0.00E+00">
                  <c:v>7.4200000000000004E-4</c:v>
                </c:pt>
                <c:pt idx="6695" formatCode="0.00E+00">
                  <c:v>7.2199999999999999E-4</c:v>
                </c:pt>
                <c:pt idx="6696" formatCode="0.00E+00">
                  <c:v>7.0399999999999998E-4</c:v>
                </c:pt>
                <c:pt idx="6697" formatCode="0.00E+00">
                  <c:v>6.8599999999999998E-4</c:v>
                </c:pt>
                <c:pt idx="6698" formatCode="0.00E+00">
                  <c:v>6.7100000000000005E-4</c:v>
                </c:pt>
                <c:pt idx="6699" formatCode="0.00E+00">
                  <c:v>6.5600000000000001E-4</c:v>
                </c:pt>
                <c:pt idx="6700" formatCode="0.00E+00">
                  <c:v>6.4199999999999999E-4</c:v>
                </c:pt>
                <c:pt idx="6701" formatCode="0.00E+00">
                  <c:v>6.3000000000000003E-4</c:v>
                </c:pt>
                <c:pt idx="6702" formatCode="0.00E+00">
                  <c:v>6.1799999999999995E-4</c:v>
                </c:pt>
                <c:pt idx="6703" formatCode="0.00E+00">
                  <c:v>6.0700000000000001E-4</c:v>
                </c:pt>
                <c:pt idx="6704" formatCode="0.00E+00">
                  <c:v>5.9699999999999998E-4</c:v>
                </c:pt>
                <c:pt idx="6705" formatCode="0.00E+00">
                  <c:v>5.8699999999999996E-4</c:v>
                </c:pt>
                <c:pt idx="6706" formatCode="0.00E+00">
                  <c:v>5.7799999999999995E-4</c:v>
                </c:pt>
                <c:pt idx="6707" formatCode="0.00E+00">
                  <c:v>5.6899999999999995E-4</c:v>
                </c:pt>
                <c:pt idx="6708" formatCode="0.00E+00">
                  <c:v>5.6099999999999998E-4</c:v>
                </c:pt>
                <c:pt idx="6709" formatCode="0.00E+00">
                  <c:v>5.53E-4</c:v>
                </c:pt>
                <c:pt idx="6710" formatCode="0.00E+00">
                  <c:v>5.4600000000000004E-4</c:v>
                </c:pt>
                <c:pt idx="6711" formatCode="0.00E+00">
                  <c:v>5.4000000000000001E-4</c:v>
                </c:pt>
                <c:pt idx="6712" formatCode="0.00E+00">
                  <c:v>5.3300000000000005E-4</c:v>
                </c:pt>
                <c:pt idx="6713" formatCode="0.00E+00">
                  <c:v>5.2700000000000002E-4</c:v>
                </c:pt>
                <c:pt idx="6714" formatCode="0.00E+00">
                  <c:v>5.22E-4</c:v>
                </c:pt>
                <c:pt idx="6715" formatCode="0.00E+00">
                  <c:v>5.1599999999999997E-4</c:v>
                </c:pt>
                <c:pt idx="6716" formatCode="0.00E+00">
                  <c:v>5.1099999999999995E-4</c:v>
                </c:pt>
                <c:pt idx="6717" formatCode="0.00E+00">
                  <c:v>5.0600000000000005E-4</c:v>
                </c:pt>
                <c:pt idx="6718" formatCode="0.00E+00">
                  <c:v>5.0100000000000003E-4</c:v>
                </c:pt>
                <c:pt idx="6719" formatCode="0.00E+00">
                  <c:v>4.9600000000000002E-4</c:v>
                </c:pt>
                <c:pt idx="6720" formatCode="0.00E+00">
                  <c:v>4.9200000000000003E-4</c:v>
                </c:pt>
                <c:pt idx="6721" formatCode="0.00E+00">
                  <c:v>4.8700000000000002E-4</c:v>
                </c:pt>
                <c:pt idx="6722" formatCode="0.00E+00">
                  <c:v>4.8299999999999998E-4</c:v>
                </c:pt>
                <c:pt idx="6723" formatCode="0.00E+00">
                  <c:v>4.7899999999999999E-4</c:v>
                </c:pt>
                <c:pt idx="6724" formatCode="0.00E+00">
                  <c:v>4.75E-4</c:v>
                </c:pt>
                <c:pt idx="6725" formatCode="0.00E+00">
                  <c:v>4.7100000000000001E-4</c:v>
                </c:pt>
                <c:pt idx="6726" formatCode="0.00E+00">
                  <c:v>4.6700000000000002E-4</c:v>
                </c:pt>
                <c:pt idx="6727" formatCode="0.00E+00">
                  <c:v>4.64E-4</c:v>
                </c:pt>
                <c:pt idx="6728" formatCode="0.00E+00">
                  <c:v>4.6000000000000001E-4</c:v>
                </c:pt>
                <c:pt idx="6729" formatCode="0.00E+00">
                  <c:v>4.57E-4</c:v>
                </c:pt>
                <c:pt idx="6730" formatCode="0.00E+00">
                  <c:v>4.5300000000000001E-4</c:v>
                </c:pt>
                <c:pt idx="6731" formatCode="0.00E+00">
                  <c:v>4.4999999999999999E-4</c:v>
                </c:pt>
                <c:pt idx="6732" formatCode="0.00E+00">
                  <c:v>4.4700000000000002E-4</c:v>
                </c:pt>
                <c:pt idx="6733" formatCode="0.00E+00">
                  <c:v>4.44E-4</c:v>
                </c:pt>
                <c:pt idx="6734" formatCode="0.00E+00">
                  <c:v>4.4099999999999999E-4</c:v>
                </c:pt>
                <c:pt idx="6735" formatCode="0.00E+00">
                  <c:v>4.3800000000000002E-4</c:v>
                </c:pt>
                <c:pt idx="6736" formatCode="0.00E+00">
                  <c:v>4.35E-4</c:v>
                </c:pt>
                <c:pt idx="6737" formatCode="0.00E+00">
                  <c:v>4.3199999999999998E-4</c:v>
                </c:pt>
                <c:pt idx="6738" formatCode="0.00E+00">
                  <c:v>4.2900000000000002E-4</c:v>
                </c:pt>
                <c:pt idx="6739" formatCode="0.00E+00">
                  <c:v>4.26E-4</c:v>
                </c:pt>
                <c:pt idx="6740" formatCode="0.00E+00">
                  <c:v>4.2299999999999998E-4</c:v>
                </c:pt>
                <c:pt idx="6741" formatCode="0.00E+00">
                  <c:v>4.2099999999999999E-4</c:v>
                </c:pt>
                <c:pt idx="6742" formatCode="0.00E+00">
                  <c:v>4.1800000000000002E-4</c:v>
                </c:pt>
                <c:pt idx="6743" formatCode="0.00E+00">
                  <c:v>4.15E-4</c:v>
                </c:pt>
                <c:pt idx="6744" formatCode="0.00E+00">
                  <c:v>4.1199999999999999E-4</c:v>
                </c:pt>
                <c:pt idx="6745" formatCode="0.00E+00">
                  <c:v>4.0999999999999999E-4</c:v>
                </c:pt>
                <c:pt idx="6746" formatCode="0.00E+00">
                  <c:v>4.08E-4</c:v>
                </c:pt>
                <c:pt idx="6747" formatCode="0.00E+00">
                  <c:v>4.0499999999999998E-4</c:v>
                </c:pt>
                <c:pt idx="6748" formatCode="0.00E+00">
                  <c:v>4.0299999999999998E-4</c:v>
                </c:pt>
                <c:pt idx="6749" formatCode="0.00E+00">
                  <c:v>4.0000000000000002E-4</c:v>
                </c:pt>
                <c:pt idx="6750" formatCode="0.00E+00">
                  <c:v>3.9800000000000002E-4</c:v>
                </c:pt>
                <c:pt idx="6751" formatCode="0.00E+00">
                  <c:v>3.9599999999999998E-4</c:v>
                </c:pt>
                <c:pt idx="6752" formatCode="0.00E+00">
                  <c:v>3.9399999999999998E-4</c:v>
                </c:pt>
                <c:pt idx="6753" formatCode="0.00E+00">
                  <c:v>3.9100000000000002E-4</c:v>
                </c:pt>
                <c:pt idx="6754" formatCode="0.00E+00">
                  <c:v>3.8900000000000002E-4</c:v>
                </c:pt>
                <c:pt idx="6755" formatCode="0.00E+00">
                  <c:v>3.8699999999999997E-4</c:v>
                </c:pt>
                <c:pt idx="6756" formatCode="0.00E+00">
                  <c:v>3.8499999999999998E-4</c:v>
                </c:pt>
                <c:pt idx="6757" formatCode="0.00E+00">
                  <c:v>3.8200000000000002E-4</c:v>
                </c:pt>
                <c:pt idx="6758" formatCode="0.00E+00">
                  <c:v>3.8000000000000002E-4</c:v>
                </c:pt>
                <c:pt idx="6759" formatCode="0.00E+00">
                  <c:v>3.7800000000000003E-4</c:v>
                </c:pt>
                <c:pt idx="6760" formatCode="0.00E+00">
                  <c:v>3.7599999999999998E-4</c:v>
                </c:pt>
                <c:pt idx="6761" formatCode="0.00E+00">
                  <c:v>3.7399999999999998E-4</c:v>
                </c:pt>
                <c:pt idx="6762" formatCode="0.00E+00">
                  <c:v>3.7199999999999999E-4</c:v>
                </c:pt>
                <c:pt idx="6763" formatCode="0.00E+00">
                  <c:v>3.6999999999999999E-4</c:v>
                </c:pt>
                <c:pt idx="6764" formatCode="0.00E+00">
                  <c:v>3.68E-4</c:v>
                </c:pt>
                <c:pt idx="6765" formatCode="0.00E+00">
                  <c:v>3.6600000000000001E-4</c:v>
                </c:pt>
                <c:pt idx="6766" formatCode="0.00E+00">
                  <c:v>3.6400000000000001E-4</c:v>
                </c:pt>
                <c:pt idx="6767" formatCode="0.00E+00">
                  <c:v>3.6200000000000002E-4</c:v>
                </c:pt>
                <c:pt idx="6768" formatCode="0.00E+00">
                  <c:v>3.6000000000000002E-4</c:v>
                </c:pt>
                <c:pt idx="6769" formatCode="0.00E+00">
                  <c:v>3.5799999999999997E-4</c:v>
                </c:pt>
                <c:pt idx="6770" formatCode="0.00E+00">
                  <c:v>3.5599999999999998E-4</c:v>
                </c:pt>
                <c:pt idx="6771" formatCode="0.00E+00">
                  <c:v>3.5399999999999999E-4</c:v>
                </c:pt>
                <c:pt idx="6772" formatCode="0.00E+00">
                  <c:v>3.5199999999999999E-4</c:v>
                </c:pt>
                <c:pt idx="6773" formatCode="0.00E+00">
                  <c:v>3.5E-4</c:v>
                </c:pt>
                <c:pt idx="6774" formatCode="0.00E+00">
                  <c:v>3.48E-4</c:v>
                </c:pt>
                <c:pt idx="6775" formatCode="0.00E+00">
                  <c:v>3.4600000000000001E-4</c:v>
                </c:pt>
                <c:pt idx="6776" formatCode="0.00E+00">
                  <c:v>3.4400000000000001E-4</c:v>
                </c:pt>
                <c:pt idx="6777" formatCode="0.00E+00">
                  <c:v>3.4299999999999999E-4</c:v>
                </c:pt>
                <c:pt idx="6778" formatCode="0.00E+00">
                  <c:v>3.4099999999999999E-4</c:v>
                </c:pt>
                <c:pt idx="6779" formatCode="0.00E+00">
                  <c:v>3.39E-4</c:v>
                </c:pt>
                <c:pt idx="6780" formatCode="0.00E+00">
                  <c:v>3.3700000000000001E-4</c:v>
                </c:pt>
                <c:pt idx="6781" formatCode="0.00E+00">
                  <c:v>3.3500000000000001E-4</c:v>
                </c:pt>
                <c:pt idx="6782" formatCode="0.00E+00">
                  <c:v>3.3300000000000002E-4</c:v>
                </c:pt>
                <c:pt idx="6783" formatCode="0.00E+00">
                  <c:v>3.3199999999999999E-4</c:v>
                </c:pt>
                <c:pt idx="6784" formatCode="0.00E+00">
                  <c:v>3.3E-4</c:v>
                </c:pt>
                <c:pt idx="6785" formatCode="0.00E+00">
                  <c:v>3.28E-4</c:v>
                </c:pt>
                <c:pt idx="6786" formatCode="0.00E+00">
                  <c:v>3.2600000000000001E-4</c:v>
                </c:pt>
                <c:pt idx="6787" formatCode="0.00E+00">
                  <c:v>3.2499999999999999E-4</c:v>
                </c:pt>
                <c:pt idx="6788" formatCode="0.00E+00">
                  <c:v>3.2299999999999999E-4</c:v>
                </c:pt>
                <c:pt idx="6789" formatCode="0.00E+00">
                  <c:v>3.21E-4</c:v>
                </c:pt>
                <c:pt idx="6790" formatCode="0.00E+00">
                  <c:v>3.19E-4</c:v>
                </c:pt>
                <c:pt idx="6791" formatCode="0.00E+00">
                  <c:v>3.1799999999999998E-4</c:v>
                </c:pt>
                <c:pt idx="6792" formatCode="0.00E+00">
                  <c:v>3.1599999999999998E-4</c:v>
                </c:pt>
                <c:pt idx="6793" formatCode="0.00E+00">
                  <c:v>3.1500000000000001E-4</c:v>
                </c:pt>
                <c:pt idx="6794" formatCode="0.00E+00">
                  <c:v>3.1300000000000002E-4</c:v>
                </c:pt>
                <c:pt idx="6795" formatCode="0.00E+00">
                  <c:v>3.1100000000000002E-4</c:v>
                </c:pt>
                <c:pt idx="6796" formatCode="0.00E+00">
                  <c:v>3.1E-4</c:v>
                </c:pt>
                <c:pt idx="6797" formatCode="0.00E+00">
                  <c:v>3.0800000000000001E-4</c:v>
                </c:pt>
                <c:pt idx="6798" formatCode="0.00E+00">
                  <c:v>3.0699999999999998E-4</c:v>
                </c:pt>
                <c:pt idx="6799" formatCode="0.00E+00">
                  <c:v>3.0499999999999999E-4</c:v>
                </c:pt>
                <c:pt idx="6800" formatCode="0.00E+00">
                  <c:v>3.0299999999999999E-4</c:v>
                </c:pt>
                <c:pt idx="6801" formatCode="0.00E+00">
                  <c:v>3.0200000000000002E-4</c:v>
                </c:pt>
                <c:pt idx="6802" formatCode="0.00E+00">
                  <c:v>2.9999999999999997E-4</c:v>
                </c:pt>
                <c:pt idx="6803" formatCode="0.00E+00">
                  <c:v>2.99E-4</c:v>
                </c:pt>
                <c:pt idx="6804" formatCode="0.00E+00">
                  <c:v>2.9700000000000001E-4</c:v>
                </c:pt>
                <c:pt idx="6805" formatCode="0.00E+00">
                  <c:v>2.9599999999999998E-4</c:v>
                </c:pt>
                <c:pt idx="6806" formatCode="0.00E+00">
                  <c:v>2.9399999999999999E-4</c:v>
                </c:pt>
                <c:pt idx="6807" formatCode="0.00E+00">
                  <c:v>2.9300000000000002E-4</c:v>
                </c:pt>
                <c:pt idx="6808" formatCode="0.00E+00">
                  <c:v>2.9100000000000003E-4</c:v>
                </c:pt>
                <c:pt idx="6809" formatCode="0.00E+00">
                  <c:v>2.9E-4</c:v>
                </c:pt>
                <c:pt idx="6810" formatCode="0.00E+00">
                  <c:v>2.8800000000000001E-4</c:v>
                </c:pt>
                <c:pt idx="6811" formatCode="0.00E+00">
                  <c:v>2.8699999999999998E-4</c:v>
                </c:pt>
                <c:pt idx="6812" formatCode="0.00E+00">
                  <c:v>2.8499999999999999E-4</c:v>
                </c:pt>
                <c:pt idx="6813" formatCode="0.00E+00">
                  <c:v>2.8400000000000002E-4</c:v>
                </c:pt>
                <c:pt idx="6814" formatCode="0.00E+00">
                  <c:v>2.8200000000000002E-4</c:v>
                </c:pt>
                <c:pt idx="6815" formatCode="0.00E+00">
                  <c:v>2.81E-4</c:v>
                </c:pt>
                <c:pt idx="6816" formatCode="0.00E+00">
                  <c:v>2.7999999999999998E-4</c:v>
                </c:pt>
                <c:pt idx="6817" formatCode="0.00E+00">
                  <c:v>2.7799999999999998E-4</c:v>
                </c:pt>
                <c:pt idx="6818" formatCode="0.00E+00">
                  <c:v>2.7700000000000001E-4</c:v>
                </c:pt>
                <c:pt idx="6819" formatCode="0.00E+00">
                  <c:v>2.7599999999999999E-4</c:v>
                </c:pt>
                <c:pt idx="6820" formatCode="0.00E+00">
                  <c:v>2.7399999999999999E-4</c:v>
                </c:pt>
                <c:pt idx="6821" formatCode="0.00E+00">
                  <c:v>2.7300000000000002E-4</c:v>
                </c:pt>
                <c:pt idx="6822" formatCode="0.00E+00">
                  <c:v>2.7099999999999997E-4</c:v>
                </c:pt>
                <c:pt idx="6823" formatCode="0.00E+00">
                  <c:v>2.7E-4</c:v>
                </c:pt>
                <c:pt idx="6824" formatCode="0.00E+00">
                  <c:v>2.6899999999999998E-4</c:v>
                </c:pt>
                <c:pt idx="6825" formatCode="0.00E+00">
                  <c:v>2.6699999999999998E-4</c:v>
                </c:pt>
                <c:pt idx="6826" formatCode="0.00E+00">
                  <c:v>2.6600000000000001E-4</c:v>
                </c:pt>
                <c:pt idx="6827" formatCode="0.00E+00">
                  <c:v>2.6499999999999999E-4</c:v>
                </c:pt>
                <c:pt idx="6828" formatCode="0.00E+00">
                  <c:v>2.63E-4</c:v>
                </c:pt>
                <c:pt idx="6829" formatCode="0.00E+00">
                  <c:v>2.6200000000000003E-4</c:v>
                </c:pt>
                <c:pt idx="6830" formatCode="0.00E+00">
                  <c:v>2.61E-4</c:v>
                </c:pt>
                <c:pt idx="6831" formatCode="0.00E+00">
                  <c:v>2.5900000000000001E-4</c:v>
                </c:pt>
                <c:pt idx="6832" formatCode="0.00E+00">
                  <c:v>2.5799999999999998E-4</c:v>
                </c:pt>
                <c:pt idx="6833" formatCode="0.00E+00">
                  <c:v>2.5700000000000001E-4</c:v>
                </c:pt>
                <c:pt idx="6834" formatCode="0.00E+00">
                  <c:v>2.5599999999999999E-4</c:v>
                </c:pt>
                <c:pt idx="6835" formatCode="0.00E+00">
                  <c:v>2.5399999999999999E-4</c:v>
                </c:pt>
                <c:pt idx="6836" formatCode="0.00E+00">
                  <c:v>2.5300000000000002E-4</c:v>
                </c:pt>
                <c:pt idx="6837" formatCode="0.00E+00">
                  <c:v>2.52E-4</c:v>
                </c:pt>
                <c:pt idx="6838" formatCode="0.00E+00">
                  <c:v>2.5099999999999998E-4</c:v>
                </c:pt>
                <c:pt idx="6839" formatCode="0.00E+00">
                  <c:v>2.5000000000000001E-4</c:v>
                </c:pt>
                <c:pt idx="6840" formatCode="0.00E+00">
                  <c:v>2.4800000000000001E-4</c:v>
                </c:pt>
                <c:pt idx="6841" formatCode="0.00E+00">
                  <c:v>2.4699999999999999E-4</c:v>
                </c:pt>
                <c:pt idx="6842" formatCode="0.00E+00">
                  <c:v>2.4600000000000002E-4</c:v>
                </c:pt>
                <c:pt idx="6843" formatCode="0.00E+00">
                  <c:v>2.4499999999999999E-4</c:v>
                </c:pt>
                <c:pt idx="6844" formatCode="0.00E+00">
                  <c:v>2.43E-4</c:v>
                </c:pt>
                <c:pt idx="6845" formatCode="0.00E+00">
                  <c:v>2.42E-4</c:v>
                </c:pt>
                <c:pt idx="6846" formatCode="0.00E+00">
                  <c:v>2.41E-4</c:v>
                </c:pt>
                <c:pt idx="6847" formatCode="0.00E+00">
                  <c:v>2.4000000000000001E-4</c:v>
                </c:pt>
                <c:pt idx="6848" formatCode="0.00E+00">
                  <c:v>2.3900000000000001E-4</c:v>
                </c:pt>
                <c:pt idx="6849" formatCode="0.00E+00">
                  <c:v>2.3800000000000001E-4</c:v>
                </c:pt>
                <c:pt idx="6850" formatCode="0.00E+00">
                  <c:v>2.3699999999999999E-4</c:v>
                </c:pt>
                <c:pt idx="6851" formatCode="0.00E+00">
                  <c:v>2.3499999999999999E-4</c:v>
                </c:pt>
                <c:pt idx="6852" formatCode="0.00E+00">
                  <c:v>2.3499999999999999E-4</c:v>
                </c:pt>
                <c:pt idx="6853" formatCode="0.00E+00">
                  <c:v>2.33E-4</c:v>
                </c:pt>
                <c:pt idx="6854" formatCode="0.00E+00">
                  <c:v>2.32E-4</c:v>
                </c:pt>
                <c:pt idx="6855" formatCode="0.00E+00">
                  <c:v>2.31E-4</c:v>
                </c:pt>
                <c:pt idx="6856" formatCode="0.00E+00">
                  <c:v>2.3000000000000001E-4</c:v>
                </c:pt>
                <c:pt idx="6857" formatCode="0.00E+00">
                  <c:v>2.2900000000000001E-4</c:v>
                </c:pt>
                <c:pt idx="6858" formatCode="0.00E+00">
                  <c:v>2.2800000000000001E-4</c:v>
                </c:pt>
                <c:pt idx="6859" formatCode="0.00E+00">
                  <c:v>2.2699999999999999E-4</c:v>
                </c:pt>
                <c:pt idx="6860" formatCode="0.00E+00">
                  <c:v>2.2599999999999999E-4</c:v>
                </c:pt>
                <c:pt idx="6861" formatCode="0.00E+00">
                  <c:v>2.2499999999999999E-4</c:v>
                </c:pt>
                <c:pt idx="6862" formatCode="0.00E+00">
                  <c:v>2.23E-4</c:v>
                </c:pt>
                <c:pt idx="6863" formatCode="0.00E+00">
                  <c:v>2.23E-4</c:v>
                </c:pt>
                <c:pt idx="6864" formatCode="0.00E+00">
                  <c:v>2.22E-4</c:v>
                </c:pt>
                <c:pt idx="6865" formatCode="0.00E+00">
                  <c:v>2.2000000000000001E-4</c:v>
                </c:pt>
                <c:pt idx="6866" formatCode="0.00E+00">
                  <c:v>2.2000000000000001E-4</c:v>
                </c:pt>
                <c:pt idx="6867" formatCode="0.00E+00">
                  <c:v>2.1800000000000001E-4</c:v>
                </c:pt>
                <c:pt idx="6868" formatCode="0.00E+00">
                  <c:v>2.1699999999999999E-4</c:v>
                </c:pt>
                <c:pt idx="6869" formatCode="0.00E+00">
                  <c:v>2.1699999999999999E-4</c:v>
                </c:pt>
                <c:pt idx="6870" formatCode="0.00E+00">
                  <c:v>2.1499999999999999E-4</c:v>
                </c:pt>
                <c:pt idx="6871" formatCode="0.00E+00">
                  <c:v>2.14E-4</c:v>
                </c:pt>
                <c:pt idx="6872" formatCode="0.00E+00">
                  <c:v>2.13E-4</c:v>
                </c:pt>
                <c:pt idx="6873" formatCode="0.00E+00">
                  <c:v>2.12E-4</c:v>
                </c:pt>
                <c:pt idx="6874" formatCode="0.00E+00">
                  <c:v>2.12E-4</c:v>
                </c:pt>
                <c:pt idx="6875" formatCode="0.00E+00">
                  <c:v>2.1000000000000001E-4</c:v>
                </c:pt>
                <c:pt idx="6876" formatCode="0.00E+00">
                  <c:v>2.1000000000000001E-4</c:v>
                </c:pt>
                <c:pt idx="6877" formatCode="0.00E+00">
                  <c:v>2.0900000000000001E-4</c:v>
                </c:pt>
                <c:pt idx="6878" formatCode="0.00E+00">
                  <c:v>2.0799999999999999E-4</c:v>
                </c:pt>
                <c:pt idx="6879" formatCode="0.00E+00">
                  <c:v>2.0699999999999999E-4</c:v>
                </c:pt>
                <c:pt idx="6880" formatCode="0.00E+00">
                  <c:v>2.0599999999999999E-4</c:v>
                </c:pt>
                <c:pt idx="6881" formatCode="0.00E+00">
                  <c:v>2.05E-4</c:v>
                </c:pt>
                <c:pt idx="6882" formatCode="0.00E+00">
                  <c:v>2.04E-4</c:v>
                </c:pt>
                <c:pt idx="6883" formatCode="0.00E+00">
                  <c:v>2.03E-4</c:v>
                </c:pt>
                <c:pt idx="6884" formatCode="0.00E+00">
                  <c:v>2.02E-4</c:v>
                </c:pt>
                <c:pt idx="6885" formatCode="0.00E+00">
                  <c:v>2.0100000000000001E-4</c:v>
                </c:pt>
                <c:pt idx="6886" formatCode="0.00E+00">
                  <c:v>2.0000000000000001E-4</c:v>
                </c:pt>
                <c:pt idx="6887" formatCode="0.00E+00">
                  <c:v>1.9900000000000001E-4</c:v>
                </c:pt>
                <c:pt idx="6888" formatCode="0.00E+00">
                  <c:v>1.9900000000000001E-4</c:v>
                </c:pt>
                <c:pt idx="6889" formatCode="0.00E+00">
                  <c:v>1.9699999999999999E-4</c:v>
                </c:pt>
                <c:pt idx="6890" formatCode="0.00E+00">
                  <c:v>1.9699999999999999E-4</c:v>
                </c:pt>
                <c:pt idx="6891" formatCode="0.00E+00">
                  <c:v>1.9599999999999999E-4</c:v>
                </c:pt>
                <c:pt idx="6892" formatCode="0.00E+00">
                  <c:v>1.95E-4</c:v>
                </c:pt>
                <c:pt idx="6893" formatCode="0.00E+00">
                  <c:v>1.94E-4</c:v>
                </c:pt>
                <c:pt idx="6894" formatCode="0.00E+00">
                  <c:v>1.93E-4</c:v>
                </c:pt>
                <c:pt idx="6895" formatCode="0.00E+00">
                  <c:v>1.93E-4</c:v>
                </c:pt>
                <c:pt idx="6896" formatCode="0.00E+00">
                  <c:v>1.92E-4</c:v>
                </c:pt>
                <c:pt idx="6897" formatCode="0.00E+00">
                  <c:v>1.9100000000000001E-4</c:v>
                </c:pt>
                <c:pt idx="6898" formatCode="0.00E+00">
                  <c:v>1.9000000000000001E-4</c:v>
                </c:pt>
                <c:pt idx="6899" formatCode="0.00E+00">
                  <c:v>1.8900000000000001E-4</c:v>
                </c:pt>
                <c:pt idx="6900" formatCode="0.00E+00">
                  <c:v>1.8799999999999999E-4</c:v>
                </c:pt>
                <c:pt idx="6901" formatCode="0.00E+00">
                  <c:v>1.8799999999999999E-4</c:v>
                </c:pt>
                <c:pt idx="6902" formatCode="0.00E+00">
                  <c:v>1.8699999999999999E-4</c:v>
                </c:pt>
                <c:pt idx="6903" formatCode="0.00E+00">
                  <c:v>1.8599999999999999E-4</c:v>
                </c:pt>
                <c:pt idx="6904" formatCode="0.00E+00">
                  <c:v>1.85E-4</c:v>
                </c:pt>
                <c:pt idx="6905" formatCode="0.00E+00">
                  <c:v>1.84E-4</c:v>
                </c:pt>
                <c:pt idx="6906" formatCode="0.00E+00">
                  <c:v>1.84E-4</c:v>
                </c:pt>
                <c:pt idx="6907" formatCode="0.00E+00">
                  <c:v>1.83E-4</c:v>
                </c:pt>
                <c:pt idx="6908" formatCode="0.00E+00">
                  <c:v>1.8200000000000001E-4</c:v>
                </c:pt>
                <c:pt idx="6909" formatCode="0.00E+00">
                  <c:v>1.8100000000000001E-4</c:v>
                </c:pt>
                <c:pt idx="6910" formatCode="0.00E+00">
                  <c:v>1.8000000000000001E-4</c:v>
                </c:pt>
                <c:pt idx="6911" formatCode="0.00E+00">
                  <c:v>1.8000000000000001E-4</c:v>
                </c:pt>
                <c:pt idx="6912" formatCode="0.00E+00">
                  <c:v>1.7899999999999999E-4</c:v>
                </c:pt>
                <c:pt idx="6913" formatCode="0.00E+00">
                  <c:v>1.7799999999999999E-4</c:v>
                </c:pt>
                <c:pt idx="6914" formatCode="0.00E+00">
                  <c:v>1.7699999999999999E-4</c:v>
                </c:pt>
                <c:pt idx="6915" formatCode="0.00E+00">
                  <c:v>1.7699999999999999E-4</c:v>
                </c:pt>
                <c:pt idx="6916" formatCode="0.00E+00">
                  <c:v>1.76E-4</c:v>
                </c:pt>
                <c:pt idx="6917" formatCode="0.00E+00">
                  <c:v>1.75E-4</c:v>
                </c:pt>
                <c:pt idx="6918" formatCode="0.00E+00">
                  <c:v>1.75E-4</c:v>
                </c:pt>
                <c:pt idx="6919" formatCode="0.00E+00">
                  <c:v>1.74E-4</c:v>
                </c:pt>
                <c:pt idx="6920" formatCode="0.00E+00">
                  <c:v>1.73E-4</c:v>
                </c:pt>
                <c:pt idx="6921" formatCode="0.00E+00">
                  <c:v>1.73E-4</c:v>
                </c:pt>
                <c:pt idx="6922" formatCode="0.00E+00">
                  <c:v>1.7200000000000001E-4</c:v>
                </c:pt>
                <c:pt idx="6923" formatCode="0.00E+00">
                  <c:v>1.7100000000000001E-4</c:v>
                </c:pt>
                <c:pt idx="6924" formatCode="0.00E+00">
                  <c:v>1.7000000000000001E-4</c:v>
                </c:pt>
                <c:pt idx="6925" formatCode="0.00E+00">
                  <c:v>1.7000000000000001E-4</c:v>
                </c:pt>
                <c:pt idx="6926" formatCode="0.00E+00">
                  <c:v>1.6899999999999999E-4</c:v>
                </c:pt>
                <c:pt idx="6927" formatCode="0.00E+00">
                  <c:v>1.6799999999999999E-4</c:v>
                </c:pt>
                <c:pt idx="6928" formatCode="0.00E+00">
                  <c:v>1.6799999999999999E-4</c:v>
                </c:pt>
                <c:pt idx="6929" formatCode="0.00E+00">
                  <c:v>1.6699999999999999E-4</c:v>
                </c:pt>
                <c:pt idx="6930" formatCode="0.00E+00">
                  <c:v>1.66E-4</c:v>
                </c:pt>
                <c:pt idx="6931" formatCode="0.00E+00">
                  <c:v>1.66E-4</c:v>
                </c:pt>
                <c:pt idx="6932" formatCode="0.00E+00">
                  <c:v>1.65E-4</c:v>
                </c:pt>
                <c:pt idx="6933" formatCode="0.00E+00">
                  <c:v>1.64E-4</c:v>
                </c:pt>
                <c:pt idx="6934" formatCode="0.00E+00">
                  <c:v>1.64E-4</c:v>
                </c:pt>
                <c:pt idx="6935" formatCode="0.00E+00">
                  <c:v>1.63E-4</c:v>
                </c:pt>
                <c:pt idx="6936" formatCode="0.00E+00">
                  <c:v>1.6200000000000001E-4</c:v>
                </c:pt>
                <c:pt idx="6937" formatCode="0.00E+00">
                  <c:v>1.6200000000000001E-4</c:v>
                </c:pt>
                <c:pt idx="6938" formatCode="0.00E+00">
                  <c:v>1.6100000000000001E-4</c:v>
                </c:pt>
                <c:pt idx="6939" formatCode="0.00E+00">
                  <c:v>1.6000000000000001E-4</c:v>
                </c:pt>
                <c:pt idx="6940" formatCode="0.00E+00">
                  <c:v>1.6000000000000001E-4</c:v>
                </c:pt>
                <c:pt idx="6941" formatCode="0.00E+00">
                  <c:v>1.5899999999999999E-4</c:v>
                </c:pt>
                <c:pt idx="6942" formatCode="0.00E+00">
                  <c:v>1.5799999999999999E-4</c:v>
                </c:pt>
                <c:pt idx="6943" formatCode="0.00E+00">
                  <c:v>1.5799999999999999E-4</c:v>
                </c:pt>
                <c:pt idx="6944" formatCode="0.00E+00">
                  <c:v>1.5699999999999999E-4</c:v>
                </c:pt>
                <c:pt idx="6945" formatCode="0.00E+00">
                  <c:v>1.5699999999999999E-4</c:v>
                </c:pt>
                <c:pt idx="6946" formatCode="0.00E+00">
                  <c:v>1.56E-4</c:v>
                </c:pt>
                <c:pt idx="6947" formatCode="0.00E+00">
                  <c:v>1.56E-4</c:v>
                </c:pt>
                <c:pt idx="6948" formatCode="0.00E+00">
                  <c:v>1.55E-4</c:v>
                </c:pt>
                <c:pt idx="6949" formatCode="0.00E+00">
                  <c:v>1.54E-4</c:v>
                </c:pt>
                <c:pt idx="6950" formatCode="0.00E+00">
                  <c:v>1.54E-4</c:v>
                </c:pt>
                <c:pt idx="6951" formatCode="0.00E+00">
                  <c:v>1.5300000000000001E-4</c:v>
                </c:pt>
                <c:pt idx="6952" formatCode="0.00E+00">
                  <c:v>1.5300000000000001E-4</c:v>
                </c:pt>
                <c:pt idx="6953" formatCode="0.00E+00">
                  <c:v>1.5200000000000001E-4</c:v>
                </c:pt>
                <c:pt idx="6954" formatCode="0.00E+00">
                  <c:v>1.5100000000000001E-4</c:v>
                </c:pt>
                <c:pt idx="6955" formatCode="0.00E+00">
                  <c:v>1.5100000000000001E-4</c:v>
                </c:pt>
                <c:pt idx="6956" formatCode="0.00E+00">
                  <c:v>1.4999999999999999E-4</c:v>
                </c:pt>
                <c:pt idx="6957" formatCode="0.00E+00">
                  <c:v>1.4999999999999999E-4</c:v>
                </c:pt>
                <c:pt idx="6958" formatCode="0.00E+00">
                  <c:v>1.4899999999999999E-4</c:v>
                </c:pt>
                <c:pt idx="6959" formatCode="0.00E+00">
                  <c:v>1.4899999999999999E-4</c:v>
                </c:pt>
                <c:pt idx="6960" formatCode="0.00E+00">
                  <c:v>1.4799999999999999E-4</c:v>
                </c:pt>
                <c:pt idx="6961" formatCode="0.00E+00">
                  <c:v>1.4799999999999999E-4</c:v>
                </c:pt>
                <c:pt idx="6962" formatCode="0.00E+00">
                  <c:v>1.47E-4</c:v>
                </c:pt>
                <c:pt idx="6963" formatCode="0.00E+00">
                  <c:v>1.46E-4</c:v>
                </c:pt>
                <c:pt idx="6964" formatCode="0.00E+00">
                  <c:v>1.46E-4</c:v>
                </c:pt>
                <c:pt idx="6965" formatCode="0.00E+00">
                  <c:v>1.45E-4</c:v>
                </c:pt>
                <c:pt idx="6966" formatCode="0.00E+00">
                  <c:v>1.45E-4</c:v>
                </c:pt>
                <c:pt idx="6967" formatCode="0.00E+00">
                  <c:v>1.44E-4</c:v>
                </c:pt>
                <c:pt idx="6968" formatCode="0.00E+00">
                  <c:v>1.44E-4</c:v>
                </c:pt>
                <c:pt idx="6969" formatCode="0.00E+00">
                  <c:v>1.4300000000000001E-4</c:v>
                </c:pt>
                <c:pt idx="6970" formatCode="0.00E+00">
                  <c:v>1.4300000000000001E-4</c:v>
                </c:pt>
                <c:pt idx="6971" formatCode="0.00E+00">
                  <c:v>1.4200000000000001E-4</c:v>
                </c:pt>
                <c:pt idx="6972" formatCode="0.00E+00">
                  <c:v>1.4200000000000001E-4</c:v>
                </c:pt>
                <c:pt idx="6973" formatCode="0.00E+00">
                  <c:v>1.4100000000000001E-4</c:v>
                </c:pt>
                <c:pt idx="6974" formatCode="0.00E+00">
                  <c:v>1.4100000000000001E-4</c:v>
                </c:pt>
                <c:pt idx="6975" formatCode="0.00E+00">
                  <c:v>1.3999999999999999E-4</c:v>
                </c:pt>
                <c:pt idx="6976" formatCode="0.00E+00">
                  <c:v>1.3999999999999999E-4</c:v>
                </c:pt>
                <c:pt idx="6977" formatCode="0.00E+00">
                  <c:v>1.3899999999999999E-4</c:v>
                </c:pt>
                <c:pt idx="6978" formatCode="0.00E+00">
                  <c:v>1.3899999999999999E-4</c:v>
                </c:pt>
                <c:pt idx="6979" formatCode="0.00E+00">
                  <c:v>1.3899999999999999E-4</c:v>
                </c:pt>
                <c:pt idx="6980" formatCode="0.00E+00">
                  <c:v>1.3799999999999999E-4</c:v>
                </c:pt>
                <c:pt idx="6981" formatCode="0.00E+00">
                  <c:v>1.37E-4</c:v>
                </c:pt>
                <c:pt idx="6982" formatCode="0.00E+00">
                  <c:v>1.37E-4</c:v>
                </c:pt>
                <c:pt idx="6983" formatCode="0.00E+00">
                  <c:v>1.37E-4</c:v>
                </c:pt>
                <c:pt idx="6984" formatCode="0.00E+00">
                  <c:v>1.36E-4</c:v>
                </c:pt>
                <c:pt idx="6985" formatCode="0.00E+00">
                  <c:v>1.35E-4</c:v>
                </c:pt>
                <c:pt idx="6986" formatCode="0.00E+00">
                  <c:v>1.35E-4</c:v>
                </c:pt>
                <c:pt idx="6987" formatCode="0.00E+00">
                  <c:v>1.35E-4</c:v>
                </c:pt>
                <c:pt idx="6988" formatCode="0.00E+00">
                  <c:v>1.34E-4</c:v>
                </c:pt>
                <c:pt idx="6989" formatCode="0.00E+00">
                  <c:v>1.34E-4</c:v>
                </c:pt>
                <c:pt idx="6990" formatCode="0.00E+00">
                  <c:v>1.3300000000000001E-4</c:v>
                </c:pt>
                <c:pt idx="6991" formatCode="0.00E+00">
                  <c:v>1.3300000000000001E-4</c:v>
                </c:pt>
                <c:pt idx="6992" formatCode="0.00E+00">
                  <c:v>1.3300000000000001E-4</c:v>
                </c:pt>
                <c:pt idx="6993" formatCode="0.00E+00">
                  <c:v>1.3200000000000001E-4</c:v>
                </c:pt>
                <c:pt idx="6994" formatCode="0.00E+00">
                  <c:v>1.3200000000000001E-4</c:v>
                </c:pt>
                <c:pt idx="6995" formatCode="0.00E+00">
                  <c:v>1.3100000000000001E-4</c:v>
                </c:pt>
                <c:pt idx="6996" formatCode="0.00E+00">
                  <c:v>1.2999999999999999E-4</c:v>
                </c:pt>
                <c:pt idx="6997" formatCode="0.00E+00">
                  <c:v>1.2999999999999999E-4</c:v>
                </c:pt>
                <c:pt idx="6998" formatCode="0.00E+00">
                  <c:v>1.2999999999999999E-4</c:v>
                </c:pt>
                <c:pt idx="6999" formatCode="0.00E+00">
                  <c:v>1.2999999999999999E-4</c:v>
                </c:pt>
                <c:pt idx="7000" formatCode="0.00E+00">
                  <c:v>1.2899999999999999E-4</c:v>
                </c:pt>
                <c:pt idx="7001" formatCode="0.00E+00">
                  <c:v>1.2799999999999999E-4</c:v>
                </c:pt>
                <c:pt idx="7002" formatCode="0.00E+00">
                  <c:v>1.2799999999999999E-4</c:v>
                </c:pt>
                <c:pt idx="7003" formatCode="0.00E+00">
                  <c:v>1.2799999999999999E-4</c:v>
                </c:pt>
                <c:pt idx="7004" formatCode="0.00E+00">
                  <c:v>1.27E-4</c:v>
                </c:pt>
                <c:pt idx="7005" formatCode="0.00E+00">
                  <c:v>1.27E-4</c:v>
                </c:pt>
                <c:pt idx="7006" formatCode="0.00E+00">
                  <c:v>1.26E-4</c:v>
                </c:pt>
                <c:pt idx="7007" formatCode="0.00E+00">
                  <c:v>1.26E-4</c:v>
                </c:pt>
                <c:pt idx="7008" formatCode="0.00E+00">
                  <c:v>1.26E-4</c:v>
                </c:pt>
                <c:pt idx="7009" formatCode="0.00E+00">
                  <c:v>1.25E-4</c:v>
                </c:pt>
                <c:pt idx="7010" formatCode="0.00E+00">
                  <c:v>1.25E-4</c:v>
                </c:pt>
                <c:pt idx="7011" formatCode="0.00E+00">
                  <c:v>1.2400000000000001E-4</c:v>
                </c:pt>
                <c:pt idx="7012" formatCode="0.00E+00">
                  <c:v>1.2400000000000001E-4</c:v>
                </c:pt>
                <c:pt idx="7013" formatCode="0.00E+00">
                  <c:v>1.2400000000000001E-4</c:v>
                </c:pt>
                <c:pt idx="7014" formatCode="0.00E+00">
                  <c:v>1.2300000000000001E-4</c:v>
                </c:pt>
                <c:pt idx="7015" formatCode="0.00E+00">
                  <c:v>1.2300000000000001E-4</c:v>
                </c:pt>
                <c:pt idx="7016" formatCode="0.00E+00">
                  <c:v>1.2300000000000001E-4</c:v>
                </c:pt>
                <c:pt idx="7017" formatCode="0.00E+00">
                  <c:v>1.22E-4</c:v>
                </c:pt>
                <c:pt idx="7018" formatCode="0.00E+00">
                  <c:v>1.22E-4</c:v>
                </c:pt>
                <c:pt idx="7019" formatCode="0.00E+00">
                  <c:v>1.22E-4</c:v>
                </c:pt>
                <c:pt idx="7020" formatCode="0.00E+00">
                  <c:v>1.21E-4</c:v>
                </c:pt>
                <c:pt idx="7021" formatCode="0.00E+00">
                  <c:v>1.21E-4</c:v>
                </c:pt>
                <c:pt idx="7022" formatCode="0.00E+00">
                  <c:v>1.21E-4</c:v>
                </c:pt>
                <c:pt idx="7023" formatCode="0.00E+00">
                  <c:v>1.2E-4</c:v>
                </c:pt>
                <c:pt idx="7024" formatCode="0.00E+00">
                  <c:v>1.2E-4</c:v>
                </c:pt>
                <c:pt idx="7025" formatCode="0.00E+00">
                  <c:v>1.1900000000000001E-4</c:v>
                </c:pt>
                <c:pt idx="7026" formatCode="0.00E+00">
                  <c:v>1.1900000000000001E-4</c:v>
                </c:pt>
                <c:pt idx="7027" formatCode="0.00E+00">
                  <c:v>1.1900000000000001E-4</c:v>
                </c:pt>
                <c:pt idx="7028" formatCode="0.00E+00">
                  <c:v>1.18E-4</c:v>
                </c:pt>
                <c:pt idx="7029" formatCode="0.00E+00">
                  <c:v>1.18E-4</c:v>
                </c:pt>
                <c:pt idx="7030" formatCode="0.00E+00">
                  <c:v>1.18E-4</c:v>
                </c:pt>
                <c:pt idx="7031" formatCode="0.00E+00">
                  <c:v>1.17E-4</c:v>
                </c:pt>
                <c:pt idx="7032" formatCode="0.00E+00">
                  <c:v>1.17E-4</c:v>
                </c:pt>
                <c:pt idx="7033" formatCode="0.00E+00">
                  <c:v>1.17E-4</c:v>
                </c:pt>
                <c:pt idx="7034" formatCode="0.00E+00">
                  <c:v>1.17E-4</c:v>
                </c:pt>
                <c:pt idx="7035" formatCode="0.00E+00">
                  <c:v>1.16E-4</c:v>
                </c:pt>
                <c:pt idx="7036" formatCode="0.00E+00">
                  <c:v>1.16E-4</c:v>
                </c:pt>
                <c:pt idx="7037" formatCode="0.00E+00">
                  <c:v>1.16E-4</c:v>
                </c:pt>
                <c:pt idx="7038" formatCode="0.00E+00">
                  <c:v>1.15E-4</c:v>
                </c:pt>
                <c:pt idx="7039" formatCode="0.00E+00">
                  <c:v>1.15E-4</c:v>
                </c:pt>
                <c:pt idx="7040" formatCode="0.00E+00">
                  <c:v>1.1400000000000001E-4</c:v>
                </c:pt>
                <c:pt idx="7041" formatCode="0.00E+00">
                  <c:v>1.1400000000000001E-4</c:v>
                </c:pt>
                <c:pt idx="7042" formatCode="0.00E+00">
                  <c:v>1.1400000000000001E-4</c:v>
                </c:pt>
                <c:pt idx="7043" formatCode="0.00E+00">
                  <c:v>1.13E-4</c:v>
                </c:pt>
                <c:pt idx="7044" formatCode="0.00E+00">
                  <c:v>1.13E-4</c:v>
                </c:pt>
                <c:pt idx="7045" formatCode="0.00E+00">
                  <c:v>1.13E-4</c:v>
                </c:pt>
                <c:pt idx="7046" formatCode="0.00E+00">
                  <c:v>1.12E-4</c:v>
                </c:pt>
                <c:pt idx="7047" formatCode="0.00E+00">
                  <c:v>1.12E-4</c:v>
                </c:pt>
                <c:pt idx="7048" formatCode="0.00E+00">
                  <c:v>1.12E-4</c:v>
                </c:pt>
                <c:pt idx="7049" formatCode="0.00E+00">
                  <c:v>1.11E-4</c:v>
                </c:pt>
                <c:pt idx="7050" formatCode="0.00E+00">
                  <c:v>1.11E-4</c:v>
                </c:pt>
                <c:pt idx="7051" formatCode="0.00E+00">
                  <c:v>1.11E-4</c:v>
                </c:pt>
                <c:pt idx="7052" formatCode="0.00E+00">
                  <c:v>1.11E-4</c:v>
                </c:pt>
                <c:pt idx="7053" formatCode="0.00E+00">
                  <c:v>1.11E-4</c:v>
                </c:pt>
                <c:pt idx="7054" formatCode="0.00E+00">
                  <c:v>1.1E-4</c:v>
                </c:pt>
                <c:pt idx="7055" formatCode="0.00E+00">
                  <c:v>1.1E-4</c:v>
                </c:pt>
                <c:pt idx="7056" formatCode="0.00E+00">
                  <c:v>1.1E-4</c:v>
                </c:pt>
                <c:pt idx="7057" formatCode="0.00E+00">
                  <c:v>1.0900000000000001E-4</c:v>
                </c:pt>
                <c:pt idx="7058" formatCode="0.00E+00">
                  <c:v>1.0900000000000001E-4</c:v>
                </c:pt>
                <c:pt idx="7059" formatCode="0.00E+00">
                  <c:v>1.0900000000000001E-4</c:v>
                </c:pt>
                <c:pt idx="7060" formatCode="0.00E+00">
                  <c:v>1.0900000000000001E-4</c:v>
                </c:pt>
                <c:pt idx="7061" formatCode="0.00E+00">
                  <c:v>1.08E-4</c:v>
                </c:pt>
                <c:pt idx="7062" formatCode="0.00E+00">
                  <c:v>1.08E-4</c:v>
                </c:pt>
                <c:pt idx="7063" formatCode="0.00E+00">
                  <c:v>1.08E-4</c:v>
                </c:pt>
                <c:pt idx="7064" formatCode="0.00E+00">
                  <c:v>1.08E-4</c:v>
                </c:pt>
                <c:pt idx="7065" formatCode="0.00E+00">
                  <c:v>1.07E-4</c:v>
                </c:pt>
                <c:pt idx="7066" formatCode="0.00E+00">
                  <c:v>1.07E-4</c:v>
                </c:pt>
                <c:pt idx="7067" formatCode="0.00E+00">
                  <c:v>1.07E-4</c:v>
                </c:pt>
                <c:pt idx="7068" formatCode="0.00E+00">
                  <c:v>1.06E-4</c:v>
                </c:pt>
                <c:pt idx="7069" formatCode="0.00E+00">
                  <c:v>1.06E-4</c:v>
                </c:pt>
                <c:pt idx="7070" formatCode="0.00E+00">
                  <c:v>1.06E-4</c:v>
                </c:pt>
                <c:pt idx="7071" formatCode="0.00E+00">
                  <c:v>1.06E-4</c:v>
                </c:pt>
                <c:pt idx="7072" formatCode="0.00E+00">
                  <c:v>1.05E-4</c:v>
                </c:pt>
                <c:pt idx="7073" formatCode="0.00E+00">
                  <c:v>1.05E-4</c:v>
                </c:pt>
                <c:pt idx="7074" formatCode="0.00E+00">
                  <c:v>1.05E-4</c:v>
                </c:pt>
                <c:pt idx="7075" formatCode="0.00E+00">
                  <c:v>1.05E-4</c:v>
                </c:pt>
                <c:pt idx="7076" formatCode="0.00E+00">
                  <c:v>1.0399999999999999E-4</c:v>
                </c:pt>
                <c:pt idx="7077" formatCode="0.00E+00">
                  <c:v>1.0399999999999999E-4</c:v>
                </c:pt>
                <c:pt idx="7078" formatCode="0.00E+00">
                  <c:v>1.0399999999999999E-4</c:v>
                </c:pt>
                <c:pt idx="7079" formatCode="0.00E+00">
                  <c:v>1.0399999999999999E-4</c:v>
                </c:pt>
                <c:pt idx="7080" formatCode="0.00E+00">
                  <c:v>1.03E-4</c:v>
                </c:pt>
                <c:pt idx="7081" formatCode="0.00E+00">
                  <c:v>1.03E-4</c:v>
                </c:pt>
                <c:pt idx="7082" formatCode="0.00E+00">
                  <c:v>1.03E-4</c:v>
                </c:pt>
                <c:pt idx="7083" formatCode="0.00E+00">
                  <c:v>1.03E-4</c:v>
                </c:pt>
                <c:pt idx="7084" formatCode="0.00E+00">
                  <c:v>1.03E-4</c:v>
                </c:pt>
                <c:pt idx="7085" formatCode="0.00E+00">
                  <c:v>1.02E-4</c:v>
                </c:pt>
                <c:pt idx="7086" formatCode="0.00E+00">
                  <c:v>1.02E-4</c:v>
                </c:pt>
                <c:pt idx="7087" formatCode="0.00E+00">
                  <c:v>1.02E-4</c:v>
                </c:pt>
                <c:pt idx="7088" formatCode="0.00E+00">
                  <c:v>1.02E-4</c:v>
                </c:pt>
                <c:pt idx="7089" formatCode="0.00E+00">
                  <c:v>1.01E-4</c:v>
                </c:pt>
                <c:pt idx="7090" formatCode="0.00E+00">
                  <c:v>1.01E-4</c:v>
                </c:pt>
                <c:pt idx="7091" formatCode="0.00E+00">
                  <c:v>1.01E-4</c:v>
                </c:pt>
                <c:pt idx="7092" formatCode="0.00E+00">
                  <c:v>1.01E-4</c:v>
                </c:pt>
                <c:pt idx="7093" formatCode="0.00E+00">
                  <c:v>1.01E-4</c:v>
                </c:pt>
                <c:pt idx="7094" formatCode="0.00E+00">
                  <c:v>1E-4</c:v>
                </c:pt>
                <c:pt idx="7095" formatCode="0.00E+00">
                  <c:v>9.9699999999999998E-5</c:v>
                </c:pt>
                <c:pt idx="7096" formatCode="0.00E+00">
                  <c:v>9.9900000000000002E-5</c:v>
                </c:pt>
                <c:pt idx="7097" formatCode="0.00E+00">
                  <c:v>9.9599999999999995E-5</c:v>
                </c:pt>
                <c:pt idx="7098" formatCode="0.00E+00">
                  <c:v>9.9300000000000001E-5</c:v>
                </c:pt>
                <c:pt idx="7099" formatCode="0.00E+00">
                  <c:v>9.9199999999999999E-5</c:v>
                </c:pt>
                <c:pt idx="7100" formatCode="0.00E+00">
                  <c:v>9.8900000000000005E-5</c:v>
                </c:pt>
                <c:pt idx="7101" formatCode="0.00E+00">
                  <c:v>9.8900000000000005E-5</c:v>
                </c:pt>
                <c:pt idx="7102" formatCode="0.00E+00">
                  <c:v>9.8599999999999998E-5</c:v>
                </c:pt>
                <c:pt idx="7103" formatCode="0.00E+00">
                  <c:v>9.8300000000000004E-5</c:v>
                </c:pt>
                <c:pt idx="7104" formatCode="0.00E+00">
                  <c:v>9.7999999999999997E-5</c:v>
                </c:pt>
                <c:pt idx="7105" formatCode="0.00E+00">
                  <c:v>9.7899999999999994E-5</c:v>
                </c:pt>
                <c:pt idx="7106" formatCode="0.00E+00">
                  <c:v>9.7899999999999994E-5</c:v>
                </c:pt>
                <c:pt idx="7107" formatCode="0.00E+00">
                  <c:v>9.7399999999999996E-5</c:v>
                </c:pt>
                <c:pt idx="7108" formatCode="0.00E+00">
                  <c:v>9.7399999999999996E-5</c:v>
                </c:pt>
                <c:pt idx="7109" formatCode="0.00E+00">
                  <c:v>9.7200000000000004E-5</c:v>
                </c:pt>
                <c:pt idx="7110" formatCode="0.00E+00">
                  <c:v>9.6899999999999997E-5</c:v>
                </c:pt>
                <c:pt idx="7111" formatCode="0.00E+00">
                  <c:v>9.7E-5</c:v>
                </c:pt>
                <c:pt idx="7112" formatCode="0.00E+00">
                  <c:v>9.6600000000000003E-5</c:v>
                </c:pt>
                <c:pt idx="7113" formatCode="0.00E+00">
                  <c:v>9.6199999999999994E-5</c:v>
                </c:pt>
                <c:pt idx="7114" formatCode="0.00E+00">
                  <c:v>9.6199999999999994E-5</c:v>
                </c:pt>
                <c:pt idx="7115" formatCode="0.00E+00">
                  <c:v>9.6100000000000005E-5</c:v>
                </c:pt>
                <c:pt idx="7116" formatCode="0.00E+00">
                  <c:v>9.5699999999999995E-5</c:v>
                </c:pt>
                <c:pt idx="7117" formatCode="0.00E+00">
                  <c:v>9.5500000000000004E-5</c:v>
                </c:pt>
                <c:pt idx="7118" formatCode="0.00E+00">
                  <c:v>9.5600000000000006E-5</c:v>
                </c:pt>
                <c:pt idx="7119" formatCode="0.00E+00">
                  <c:v>9.5400000000000001E-5</c:v>
                </c:pt>
                <c:pt idx="7120" formatCode="0.00E+00">
                  <c:v>9.5099999999999994E-5</c:v>
                </c:pt>
                <c:pt idx="7121" formatCode="0.00E+00">
                  <c:v>9.4900000000000003E-5</c:v>
                </c:pt>
                <c:pt idx="7122" formatCode="0.00E+00">
                  <c:v>9.4699999999999998E-5</c:v>
                </c:pt>
                <c:pt idx="7123" formatCode="0.00E+00">
                  <c:v>9.4599999999999996E-5</c:v>
                </c:pt>
                <c:pt idx="7124" formatCode="0.00E+00">
                  <c:v>9.4300000000000002E-5</c:v>
                </c:pt>
                <c:pt idx="7125" formatCode="0.00E+00">
                  <c:v>9.4199999999999999E-5</c:v>
                </c:pt>
                <c:pt idx="7126" formatCode="0.00E+00">
                  <c:v>9.3999999999999994E-5</c:v>
                </c:pt>
                <c:pt idx="7127" formatCode="0.00E+00">
                  <c:v>9.3900000000000006E-5</c:v>
                </c:pt>
                <c:pt idx="7128" formatCode="0.00E+00">
                  <c:v>9.3999999999999994E-5</c:v>
                </c:pt>
                <c:pt idx="7129" formatCode="0.00E+00">
                  <c:v>9.3599999999999998E-5</c:v>
                </c:pt>
                <c:pt idx="7130" formatCode="0.00E+00">
                  <c:v>9.3200000000000002E-5</c:v>
                </c:pt>
                <c:pt idx="7131" formatCode="0.00E+00">
                  <c:v>9.3200000000000002E-5</c:v>
                </c:pt>
                <c:pt idx="7132" formatCode="0.00E+00">
                  <c:v>9.2999999999999997E-5</c:v>
                </c:pt>
                <c:pt idx="7133" formatCode="0.00E+00">
                  <c:v>9.2800000000000006E-5</c:v>
                </c:pt>
                <c:pt idx="7134" formatCode="0.00E+00">
                  <c:v>9.2499999999999999E-5</c:v>
                </c:pt>
                <c:pt idx="7135" formatCode="0.00E+00">
                  <c:v>9.2399999999999996E-5</c:v>
                </c:pt>
                <c:pt idx="7136" formatCode="0.00E+00">
                  <c:v>9.2499999999999999E-5</c:v>
                </c:pt>
                <c:pt idx="7137" formatCode="0.00E+00">
                  <c:v>9.2299999999999994E-5</c:v>
                </c:pt>
                <c:pt idx="7138" formatCode="0.00E+00">
                  <c:v>9.2200000000000005E-5</c:v>
                </c:pt>
                <c:pt idx="7139" formatCode="0.00E+00">
                  <c:v>9.1899999999999998E-5</c:v>
                </c:pt>
                <c:pt idx="7140" formatCode="0.00E+00">
                  <c:v>9.1700000000000006E-5</c:v>
                </c:pt>
                <c:pt idx="7141" formatCode="0.00E+00">
                  <c:v>9.1600000000000004E-5</c:v>
                </c:pt>
                <c:pt idx="7142" formatCode="0.00E+00">
                  <c:v>9.1500000000000001E-5</c:v>
                </c:pt>
                <c:pt idx="7143" formatCode="0.00E+00">
                  <c:v>9.1299999999999997E-5</c:v>
                </c:pt>
                <c:pt idx="7144" formatCode="0.00E+00">
                  <c:v>9.1199999999999994E-5</c:v>
                </c:pt>
                <c:pt idx="7145" formatCode="0.00E+00">
                  <c:v>9.1199999999999994E-5</c:v>
                </c:pt>
                <c:pt idx="7146" formatCode="0.00E+00">
                  <c:v>9.1000000000000003E-5</c:v>
                </c:pt>
                <c:pt idx="7147" formatCode="0.00E+00">
                  <c:v>9.0600000000000007E-5</c:v>
                </c:pt>
                <c:pt idx="7148" formatCode="0.00E+00">
                  <c:v>9.0400000000000002E-5</c:v>
                </c:pt>
                <c:pt idx="7149" formatCode="0.00E+00">
                  <c:v>9.0699999999999996E-5</c:v>
                </c:pt>
                <c:pt idx="7150" formatCode="0.00E+00">
                  <c:v>9.0500000000000004E-5</c:v>
                </c:pt>
                <c:pt idx="7151" formatCode="0.00E+00">
                  <c:v>9.0199999999999997E-5</c:v>
                </c:pt>
                <c:pt idx="7152" formatCode="0.00E+00">
                  <c:v>9.0000000000000006E-5</c:v>
                </c:pt>
                <c:pt idx="7153" formatCode="0.00E+00">
                  <c:v>8.9599999999999996E-5</c:v>
                </c:pt>
                <c:pt idx="7154" formatCode="0.00E+00">
                  <c:v>8.9900000000000003E-5</c:v>
                </c:pt>
                <c:pt idx="7155" formatCode="0.00E+00">
                  <c:v>8.9699999999999998E-5</c:v>
                </c:pt>
                <c:pt idx="7156" formatCode="0.00E+00">
                  <c:v>8.9300000000000002E-5</c:v>
                </c:pt>
                <c:pt idx="7157" formatCode="0.00E+00">
                  <c:v>8.9400000000000005E-5</c:v>
                </c:pt>
                <c:pt idx="7158" formatCode="0.00E+00">
                  <c:v>8.92E-5</c:v>
                </c:pt>
                <c:pt idx="7159" formatCode="0.00E+00">
                  <c:v>8.92E-5</c:v>
                </c:pt>
                <c:pt idx="7160" formatCode="0.00E+00">
                  <c:v>8.92E-5</c:v>
                </c:pt>
                <c:pt idx="7161" formatCode="0.00E+00">
                  <c:v>8.8800000000000004E-5</c:v>
                </c:pt>
                <c:pt idx="7162" formatCode="0.00E+00">
                  <c:v>8.8399999999999994E-5</c:v>
                </c:pt>
                <c:pt idx="7163" formatCode="0.00E+00">
                  <c:v>8.8499999999999996E-5</c:v>
                </c:pt>
                <c:pt idx="7164" formatCode="0.00E+00">
                  <c:v>8.8499999999999996E-5</c:v>
                </c:pt>
                <c:pt idx="7165" formatCode="0.00E+00">
                  <c:v>8.8200000000000003E-5</c:v>
                </c:pt>
                <c:pt idx="7166" formatCode="0.00E+00">
                  <c:v>8.7999999999999998E-5</c:v>
                </c:pt>
                <c:pt idx="7167" formatCode="0.00E+00">
                  <c:v>8.7899999999999995E-5</c:v>
                </c:pt>
                <c:pt idx="7168" formatCode="0.00E+00">
                  <c:v>8.7999999999999998E-5</c:v>
                </c:pt>
                <c:pt idx="7169" formatCode="0.00E+00">
                  <c:v>8.7800000000000006E-5</c:v>
                </c:pt>
                <c:pt idx="7170" formatCode="0.00E+00">
                  <c:v>8.7600000000000002E-5</c:v>
                </c:pt>
                <c:pt idx="7171" formatCode="0.00E+00">
                  <c:v>8.7399999999999997E-5</c:v>
                </c:pt>
                <c:pt idx="7172" formatCode="0.00E+00">
                  <c:v>8.7299999999999994E-5</c:v>
                </c:pt>
                <c:pt idx="7173" formatCode="0.00E+00">
                  <c:v>8.7299999999999994E-5</c:v>
                </c:pt>
                <c:pt idx="7174" formatCode="0.00E+00">
                  <c:v>8.7299999999999994E-5</c:v>
                </c:pt>
                <c:pt idx="7175" formatCode="0.00E+00">
                  <c:v>8.6899999999999998E-5</c:v>
                </c:pt>
                <c:pt idx="7176" formatCode="0.00E+00">
                  <c:v>8.6700000000000007E-5</c:v>
                </c:pt>
                <c:pt idx="7177" formatCode="0.00E+00">
                  <c:v>8.6799999999999996E-5</c:v>
                </c:pt>
                <c:pt idx="7178" formatCode="0.00E+00">
                  <c:v>8.6700000000000007E-5</c:v>
                </c:pt>
                <c:pt idx="7179" formatCode="0.00E+00">
                  <c:v>8.6500000000000002E-5</c:v>
                </c:pt>
                <c:pt idx="7180" formatCode="0.00E+00">
                  <c:v>8.6399999999999999E-5</c:v>
                </c:pt>
                <c:pt idx="7181" formatCode="0.00E+00">
                  <c:v>8.6299999999999997E-5</c:v>
                </c:pt>
                <c:pt idx="7182" formatCode="0.00E+00">
                  <c:v>8.6100000000000006E-5</c:v>
                </c:pt>
                <c:pt idx="7183" formatCode="0.00E+00">
                  <c:v>8.6000000000000003E-5</c:v>
                </c:pt>
                <c:pt idx="7184" formatCode="0.00E+00">
                  <c:v>8.5900000000000001E-5</c:v>
                </c:pt>
                <c:pt idx="7185" formatCode="0.00E+00">
                  <c:v>8.6000000000000003E-5</c:v>
                </c:pt>
                <c:pt idx="7186" formatCode="0.00E+00">
                  <c:v>8.5799999999999998E-5</c:v>
                </c:pt>
                <c:pt idx="7187" formatCode="0.00E+00">
                  <c:v>8.5699999999999996E-5</c:v>
                </c:pt>
                <c:pt idx="7188" formatCode="0.00E+00">
                  <c:v>8.5599999999999994E-5</c:v>
                </c:pt>
                <c:pt idx="7189" formatCode="0.00E+00">
                  <c:v>8.5400000000000002E-5</c:v>
                </c:pt>
                <c:pt idx="7190" formatCode="0.00E+00">
                  <c:v>8.53E-5</c:v>
                </c:pt>
                <c:pt idx="7191" formatCode="0.00E+00">
                  <c:v>8.5199999999999997E-5</c:v>
                </c:pt>
                <c:pt idx="7192" formatCode="0.00E+00">
                  <c:v>8.5199999999999997E-5</c:v>
                </c:pt>
                <c:pt idx="7193" formatCode="0.00E+00">
                  <c:v>8.4900000000000004E-5</c:v>
                </c:pt>
                <c:pt idx="7194" formatCode="0.00E+00">
                  <c:v>8.4800000000000001E-5</c:v>
                </c:pt>
                <c:pt idx="7195" formatCode="0.00E+00">
                  <c:v>8.5000000000000006E-5</c:v>
                </c:pt>
                <c:pt idx="7196" formatCode="0.00E+00">
                  <c:v>8.4800000000000001E-5</c:v>
                </c:pt>
                <c:pt idx="7197" formatCode="0.00E+00">
                  <c:v>8.4699999999999999E-5</c:v>
                </c:pt>
                <c:pt idx="7198" formatCode="0.00E+00">
                  <c:v>8.4499999999999994E-5</c:v>
                </c:pt>
                <c:pt idx="7199" formatCode="0.00E+00">
                  <c:v>8.42E-5</c:v>
                </c:pt>
                <c:pt idx="7200" formatCode="0.00E+00">
                  <c:v>8.42E-5</c:v>
                </c:pt>
                <c:pt idx="7201" formatCode="0.00E+00">
                  <c:v>8.4099999999999998E-5</c:v>
                </c:pt>
                <c:pt idx="7202" formatCode="0.00E+00">
                  <c:v>8.3999999999999995E-5</c:v>
                </c:pt>
                <c:pt idx="7203" formatCode="0.00E+00">
                  <c:v>8.3999999999999995E-5</c:v>
                </c:pt>
                <c:pt idx="7204" formatCode="0.00E+00">
                  <c:v>8.3800000000000004E-5</c:v>
                </c:pt>
                <c:pt idx="7205" formatCode="0.00E+00">
                  <c:v>8.3900000000000006E-5</c:v>
                </c:pt>
                <c:pt idx="7206" formatCode="0.00E+00">
                  <c:v>8.3700000000000002E-5</c:v>
                </c:pt>
                <c:pt idx="7207" formatCode="0.00E+00">
                  <c:v>8.3599999999999999E-5</c:v>
                </c:pt>
                <c:pt idx="7208" formatCode="0.00E+00">
                  <c:v>8.3499999999999997E-5</c:v>
                </c:pt>
                <c:pt idx="7209" formatCode="0.00E+00">
                  <c:v>8.3300000000000005E-5</c:v>
                </c:pt>
                <c:pt idx="7210" formatCode="0.00E+00">
                  <c:v>8.3300000000000005E-5</c:v>
                </c:pt>
                <c:pt idx="7211" formatCode="0.00E+00">
                  <c:v>8.3200000000000003E-5</c:v>
                </c:pt>
                <c:pt idx="7212" formatCode="0.00E+00">
                  <c:v>8.3100000000000001E-5</c:v>
                </c:pt>
                <c:pt idx="7213" formatCode="0.00E+00">
                  <c:v>8.2899999999999996E-5</c:v>
                </c:pt>
                <c:pt idx="7214" formatCode="0.00E+00">
                  <c:v>8.3100000000000001E-5</c:v>
                </c:pt>
                <c:pt idx="7215" formatCode="0.00E+00">
                  <c:v>8.3200000000000003E-5</c:v>
                </c:pt>
                <c:pt idx="7216" formatCode="0.00E+00">
                  <c:v>8.2899999999999996E-5</c:v>
                </c:pt>
                <c:pt idx="7217" formatCode="0.00E+00">
                  <c:v>8.2899999999999996E-5</c:v>
                </c:pt>
                <c:pt idx="7218" formatCode="0.00E+00">
                  <c:v>8.2899999999999996E-5</c:v>
                </c:pt>
                <c:pt idx="7219" formatCode="0.00E+00">
                  <c:v>8.25E-5</c:v>
                </c:pt>
                <c:pt idx="7220" formatCode="0.00E+00">
                  <c:v>8.25E-5</c:v>
                </c:pt>
                <c:pt idx="7221" formatCode="0.00E+00">
                  <c:v>8.2600000000000002E-5</c:v>
                </c:pt>
                <c:pt idx="7222" formatCode="0.00E+00">
                  <c:v>8.25E-5</c:v>
                </c:pt>
                <c:pt idx="7223" formatCode="0.00E+00">
                  <c:v>8.2399999999999997E-5</c:v>
                </c:pt>
                <c:pt idx="7224" formatCode="0.00E+00">
                  <c:v>8.2000000000000001E-5</c:v>
                </c:pt>
                <c:pt idx="7225" formatCode="0.00E+00">
                  <c:v>8.1899999999999999E-5</c:v>
                </c:pt>
                <c:pt idx="7226" formatCode="0.00E+00">
                  <c:v>8.2000000000000001E-5</c:v>
                </c:pt>
                <c:pt idx="7227" formatCode="0.00E+00">
                  <c:v>8.1799999999999996E-5</c:v>
                </c:pt>
                <c:pt idx="7228" formatCode="0.00E+00">
                  <c:v>8.2000000000000001E-5</c:v>
                </c:pt>
                <c:pt idx="7229" formatCode="0.00E+00">
                  <c:v>8.1799999999999996E-5</c:v>
                </c:pt>
                <c:pt idx="7230" formatCode="0.00E+00">
                  <c:v>8.1500000000000002E-5</c:v>
                </c:pt>
                <c:pt idx="7231" formatCode="0.00E+00">
                  <c:v>8.1600000000000005E-5</c:v>
                </c:pt>
                <c:pt idx="7232" formatCode="0.00E+00">
                  <c:v>8.1500000000000002E-5</c:v>
                </c:pt>
                <c:pt idx="7233" formatCode="0.00E+00">
                  <c:v>8.1299999999999997E-5</c:v>
                </c:pt>
                <c:pt idx="7234" formatCode="0.00E+00">
                  <c:v>8.1199999999999995E-5</c:v>
                </c:pt>
                <c:pt idx="7235" formatCode="0.00E+00">
                  <c:v>8.1199999999999995E-5</c:v>
                </c:pt>
                <c:pt idx="7236" formatCode="0.00E+00">
                  <c:v>8.14E-5</c:v>
                </c:pt>
                <c:pt idx="7237" formatCode="0.00E+00">
                  <c:v>8.1199999999999995E-5</c:v>
                </c:pt>
                <c:pt idx="7238" formatCode="0.00E+00">
                  <c:v>8.0900000000000001E-5</c:v>
                </c:pt>
                <c:pt idx="7239" formatCode="0.00E+00">
                  <c:v>8.1000000000000004E-5</c:v>
                </c:pt>
                <c:pt idx="7240" formatCode="0.00E+00">
                  <c:v>8.0900000000000001E-5</c:v>
                </c:pt>
                <c:pt idx="7241" formatCode="0.00E+00">
                  <c:v>8.1000000000000004E-5</c:v>
                </c:pt>
                <c:pt idx="7242" formatCode="0.00E+00">
                  <c:v>8.0699999999999996E-5</c:v>
                </c:pt>
                <c:pt idx="7243" formatCode="0.00E+00">
                  <c:v>8.0699999999999996E-5</c:v>
                </c:pt>
                <c:pt idx="7244" formatCode="0.00E+00">
                  <c:v>8.0900000000000001E-5</c:v>
                </c:pt>
                <c:pt idx="7245" formatCode="0.00E+00">
                  <c:v>8.0599999999999994E-5</c:v>
                </c:pt>
                <c:pt idx="7246" formatCode="0.00E+00">
                  <c:v>8.0599999999999994E-5</c:v>
                </c:pt>
                <c:pt idx="7247" formatCode="0.00E+00">
                  <c:v>8.0500000000000005E-5</c:v>
                </c:pt>
                <c:pt idx="7248" formatCode="0.00E+00">
                  <c:v>8.03E-5</c:v>
                </c:pt>
                <c:pt idx="7249" formatCode="0.00E+00">
                  <c:v>8.0400000000000003E-5</c:v>
                </c:pt>
                <c:pt idx="7250" formatCode="0.00E+00">
                  <c:v>8.0500000000000005E-5</c:v>
                </c:pt>
                <c:pt idx="7251" formatCode="0.00E+00">
                  <c:v>8.03E-5</c:v>
                </c:pt>
                <c:pt idx="7252" formatCode="0.00E+00">
                  <c:v>8.0099999999999995E-5</c:v>
                </c:pt>
                <c:pt idx="7253" formatCode="0.00E+00">
                  <c:v>8.0099999999999995E-5</c:v>
                </c:pt>
                <c:pt idx="7254" formatCode="0.00E+00">
                  <c:v>8.0099999999999995E-5</c:v>
                </c:pt>
                <c:pt idx="7255" formatCode="0.00E+00">
                  <c:v>7.9900000000000004E-5</c:v>
                </c:pt>
                <c:pt idx="7256" formatCode="0.00E+00">
                  <c:v>7.9800000000000002E-5</c:v>
                </c:pt>
                <c:pt idx="7257" formatCode="0.00E+00">
                  <c:v>7.9900000000000004E-5</c:v>
                </c:pt>
                <c:pt idx="7258" formatCode="0.00E+00">
                  <c:v>7.9800000000000002E-5</c:v>
                </c:pt>
                <c:pt idx="7259" formatCode="0.00E+00">
                  <c:v>7.9699999999999999E-5</c:v>
                </c:pt>
                <c:pt idx="7260" formatCode="0.00E+00">
                  <c:v>7.9800000000000002E-5</c:v>
                </c:pt>
                <c:pt idx="7261" formatCode="0.00E+00">
                  <c:v>7.9599999999999997E-5</c:v>
                </c:pt>
                <c:pt idx="7262" formatCode="0.00E+00">
                  <c:v>7.9499999999999994E-5</c:v>
                </c:pt>
                <c:pt idx="7263" formatCode="0.00E+00">
                  <c:v>7.9400000000000006E-5</c:v>
                </c:pt>
                <c:pt idx="7264" formatCode="0.00E+00">
                  <c:v>7.9400000000000006E-5</c:v>
                </c:pt>
                <c:pt idx="7265" formatCode="0.00E+00">
                  <c:v>7.9200000000000001E-5</c:v>
                </c:pt>
                <c:pt idx="7266" formatCode="0.00E+00">
                  <c:v>7.8999999999999996E-5</c:v>
                </c:pt>
                <c:pt idx="7267" formatCode="0.00E+00">
                  <c:v>7.9300000000000003E-5</c:v>
                </c:pt>
                <c:pt idx="7268" formatCode="0.00E+00">
                  <c:v>7.9200000000000001E-5</c:v>
                </c:pt>
                <c:pt idx="7269" formatCode="0.00E+00">
                  <c:v>7.9099999999999998E-5</c:v>
                </c:pt>
                <c:pt idx="7270" formatCode="0.00E+00">
                  <c:v>7.9099999999999998E-5</c:v>
                </c:pt>
                <c:pt idx="7271" formatCode="0.00E+00">
                  <c:v>7.8899999999999993E-5</c:v>
                </c:pt>
                <c:pt idx="7272" formatCode="0.00E+00">
                  <c:v>7.9099999999999998E-5</c:v>
                </c:pt>
                <c:pt idx="7273" formatCode="0.00E+00">
                  <c:v>7.8899999999999993E-5</c:v>
                </c:pt>
                <c:pt idx="7274" formatCode="0.00E+00">
                  <c:v>7.8800000000000004E-5</c:v>
                </c:pt>
                <c:pt idx="7275" formatCode="0.00E+00">
                  <c:v>7.86E-5</c:v>
                </c:pt>
                <c:pt idx="7276" formatCode="0.00E+00">
                  <c:v>7.8800000000000004E-5</c:v>
                </c:pt>
                <c:pt idx="7277" formatCode="0.00E+00">
                  <c:v>7.8800000000000004E-5</c:v>
                </c:pt>
                <c:pt idx="7278" formatCode="0.00E+00">
                  <c:v>7.8499999999999997E-5</c:v>
                </c:pt>
                <c:pt idx="7279" formatCode="0.00E+00">
                  <c:v>7.8899999999999993E-5</c:v>
                </c:pt>
                <c:pt idx="7280" formatCode="0.00E+00">
                  <c:v>7.8300000000000006E-5</c:v>
                </c:pt>
                <c:pt idx="7281" formatCode="0.00E+00">
                  <c:v>7.8399999999999995E-5</c:v>
                </c:pt>
                <c:pt idx="7282" formatCode="0.00E+00">
                  <c:v>7.8499999999999997E-5</c:v>
                </c:pt>
                <c:pt idx="7283" formatCode="0.00E+00">
                  <c:v>7.7899999999999996E-5</c:v>
                </c:pt>
                <c:pt idx="7284" formatCode="0.00E+00">
                  <c:v>7.86E-5</c:v>
                </c:pt>
                <c:pt idx="7285" formatCode="0.00E+00">
                  <c:v>7.8499999999999997E-5</c:v>
                </c:pt>
                <c:pt idx="7286" formatCode="0.00E+00">
                  <c:v>7.8100000000000001E-5</c:v>
                </c:pt>
                <c:pt idx="7287" formatCode="0.00E+00">
                  <c:v>7.7899999999999996E-5</c:v>
                </c:pt>
                <c:pt idx="7288" formatCode="0.00E+00">
                  <c:v>7.7700000000000005E-5</c:v>
                </c:pt>
                <c:pt idx="7289" formatCode="0.00E+00">
                  <c:v>7.8100000000000001E-5</c:v>
                </c:pt>
                <c:pt idx="7290" formatCode="0.00E+00">
                  <c:v>7.8200000000000003E-5</c:v>
                </c:pt>
                <c:pt idx="7291" formatCode="0.00E+00">
                  <c:v>7.8100000000000001E-5</c:v>
                </c:pt>
                <c:pt idx="7292" formatCode="0.00E+00">
                  <c:v>7.7899999999999996E-5</c:v>
                </c:pt>
                <c:pt idx="7293" formatCode="0.00E+00">
                  <c:v>7.7799999999999994E-5</c:v>
                </c:pt>
                <c:pt idx="7294" formatCode="0.00E+00">
                  <c:v>7.7899999999999996E-5</c:v>
                </c:pt>
                <c:pt idx="7295" formatCode="0.00E+00">
                  <c:v>7.7299999999999995E-5</c:v>
                </c:pt>
                <c:pt idx="7296" formatCode="0.00E+00">
                  <c:v>7.7399999999999998E-5</c:v>
                </c:pt>
                <c:pt idx="7297" formatCode="0.00E+00">
                  <c:v>7.7700000000000005E-5</c:v>
                </c:pt>
                <c:pt idx="7298" formatCode="0.00E+00">
                  <c:v>7.7399999999999998E-5</c:v>
                </c:pt>
                <c:pt idx="7299" formatCode="0.00E+00">
                  <c:v>7.7399999999999998E-5</c:v>
                </c:pt>
                <c:pt idx="7300" formatCode="0.00E+00">
                  <c:v>7.7600000000000002E-5</c:v>
                </c:pt>
                <c:pt idx="7301" formatCode="0.00E+00">
                  <c:v>7.7600000000000002E-5</c:v>
                </c:pt>
                <c:pt idx="7302" formatCode="0.00E+00">
                  <c:v>7.7399999999999998E-5</c:v>
                </c:pt>
                <c:pt idx="7303" formatCode="0.00E+00">
                  <c:v>7.7600000000000002E-5</c:v>
                </c:pt>
                <c:pt idx="7304" formatCode="0.00E+00">
                  <c:v>7.7600000000000002E-5</c:v>
                </c:pt>
                <c:pt idx="7305" formatCode="0.00E+00">
                  <c:v>7.7399999999999998E-5</c:v>
                </c:pt>
                <c:pt idx="7306" formatCode="0.00E+00">
                  <c:v>7.7399999999999998E-5</c:v>
                </c:pt>
                <c:pt idx="7307" formatCode="0.00E+00">
                  <c:v>7.7700000000000005E-5</c:v>
                </c:pt>
                <c:pt idx="7308" formatCode="0.00E+00">
                  <c:v>7.7600000000000002E-5</c:v>
                </c:pt>
                <c:pt idx="7309" formatCode="0.00E+00">
                  <c:v>7.7200000000000006E-5</c:v>
                </c:pt>
                <c:pt idx="7310" formatCode="0.00E+00">
                  <c:v>7.7100000000000004E-5</c:v>
                </c:pt>
                <c:pt idx="7311" formatCode="0.00E+00">
                  <c:v>7.6799999999999997E-5</c:v>
                </c:pt>
                <c:pt idx="7312" formatCode="0.00E+00">
                  <c:v>7.7000000000000001E-5</c:v>
                </c:pt>
                <c:pt idx="7313" formatCode="0.00E+00">
                  <c:v>7.75E-5</c:v>
                </c:pt>
                <c:pt idx="7314" formatCode="0.00E+00">
                  <c:v>7.7200000000000006E-5</c:v>
                </c:pt>
                <c:pt idx="7315" formatCode="0.00E+00">
                  <c:v>7.7000000000000001E-5</c:v>
                </c:pt>
                <c:pt idx="7316" formatCode="0.00E+00">
                  <c:v>7.6899999999999999E-5</c:v>
                </c:pt>
                <c:pt idx="7317" formatCode="0.00E+00">
                  <c:v>7.6899999999999999E-5</c:v>
                </c:pt>
                <c:pt idx="7318" formatCode="0.00E+00">
                  <c:v>7.7100000000000004E-5</c:v>
                </c:pt>
                <c:pt idx="7319" formatCode="0.00E+00">
                  <c:v>7.7100000000000004E-5</c:v>
                </c:pt>
                <c:pt idx="7320" formatCode="0.00E+00">
                  <c:v>7.6699999999999994E-5</c:v>
                </c:pt>
                <c:pt idx="7321" formatCode="0.00E+00">
                  <c:v>7.6799999999999997E-5</c:v>
                </c:pt>
                <c:pt idx="7322" formatCode="0.00E+00">
                  <c:v>7.7299999999999995E-5</c:v>
                </c:pt>
                <c:pt idx="7323" formatCode="0.00E+00">
                  <c:v>7.7000000000000001E-5</c:v>
                </c:pt>
                <c:pt idx="7324" formatCode="0.00E+00">
                  <c:v>7.6600000000000005E-5</c:v>
                </c:pt>
                <c:pt idx="7325" formatCode="0.00E+00">
                  <c:v>7.6699999999999994E-5</c:v>
                </c:pt>
                <c:pt idx="7326" formatCode="0.00E+00">
                  <c:v>7.6799999999999997E-5</c:v>
                </c:pt>
                <c:pt idx="7327" formatCode="0.00E+00">
                  <c:v>7.6699999999999994E-5</c:v>
                </c:pt>
                <c:pt idx="7328" formatCode="0.00E+00">
                  <c:v>7.64E-5</c:v>
                </c:pt>
                <c:pt idx="7329" formatCode="0.00E+00">
                  <c:v>7.6600000000000005E-5</c:v>
                </c:pt>
                <c:pt idx="7330" formatCode="0.00E+00">
                  <c:v>7.6500000000000003E-5</c:v>
                </c:pt>
                <c:pt idx="7331" formatCode="0.00E+00">
                  <c:v>7.6500000000000003E-5</c:v>
                </c:pt>
                <c:pt idx="7332" formatCode="0.00E+00">
                  <c:v>7.6500000000000003E-5</c:v>
                </c:pt>
                <c:pt idx="7333" formatCode="0.00E+00">
                  <c:v>7.64E-5</c:v>
                </c:pt>
                <c:pt idx="7334" formatCode="0.00E+00">
                  <c:v>7.6500000000000003E-5</c:v>
                </c:pt>
                <c:pt idx="7335" formatCode="0.00E+00">
                  <c:v>7.6299999999999998E-5</c:v>
                </c:pt>
                <c:pt idx="7336" formatCode="0.00E+00">
                  <c:v>7.6600000000000005E-5</c:v>
                </c:pt>
                <c:pt idx="7337" formatCode="0.00E+00">
                  <c:v>7.64E-5</c:v>
                </c:pt>
                <c:pt idx="7338" formatCode="0.00E+00">
                  <c:v>7.6299999999999998E-5</c:v>
                </c:pt>
                <c:pt idx="7339" formatCode="0.00E+00">
                  <c:v>7.6500000000000003E-5</c:v>
                </c:pt>
                <c:pt idx="7340" formatCode="0.00E+00">
                  <c:v>7.6500000000000003E-5</c:v>
                </c:pt>
                <c:pt idx="7341" formatCode="0.00E+00">
                  <c:v>7.6199999999999995E-5</c:v>
                </c:pt>
                <c:pt idx="7342" formatCode="0.00E+00">
                  <c:v>7.5900000000000002E-5</c:v>
                </c:pt>
                <c:pt idx="7343" formatCode="0.00E+00">
                  <c:v>7.6500000000000003E-5</c:v>
                </c:pt>
                <c:pt idx="7344" formatCode="0.00E+00">
                  <c:v>7.6299999999999998E-5</c:v>
                </c:pt>
                <c:pt idx="7345" formatCode="0.00E+00">
                  <c:v>7.6100000000000007E-5</c:v>
                </c:pt>
                <c:pt idx="7346" formatCode="0.00E+00">
                  <c:v>7.6000000000000004E-5</c:v>
                </c:pt>
                <c:pt idx="7347" formatCode="0.00E+00">
                  <c:v>7.6000000000000004E-5</c:v>
                </c:pt>
                <c:pt idx="7348" formatCode="0.00E+00">
                  <c:v>7.6199999999999995E-5</c:v>
                </c:pt>
                <c:pt idx="7349" formatCode="0.00E+00">
                  <c:v>7.6100000000000007E-5</c:v>
                </c:pt>
                <c:pt idx="7350" formatCode="0.00E+00">
                  <c:v>7.5900000000000002E-5</c:v>
                </c:pt>
                <c:pt idx="7351" formatCode="0.00E+00">
                  <c:v>7.5900000000000002E-5</c:v>
                </c:pt>
                <c:pt idx="7352" formatCode="0.00E+00">
                  <c:v>7.6000000000000004E-5</c:v>
                </c:pt>
                <c:pt idx="7353" formatCode="0.00E+00">
                  <c:v>7.6000000000000004E-5</c:v>
                </c:pt>
                <c:pt idx="7354" formatCode="0.00E+00">
                  <c:v>7.6199999999999995E-5</c:v>
                </c:pt>
                <c:pt idx="7355" formatCode="0.00E+00">
                  <c:v>7.5900000000000002E-5</c:v>
                </c:pt>
                <c:pt idx="7356" formatCode="0.00E+00">
                  <c:v>7.5900000000000002E-5</c:v>
                </c:pt>
                <c:pt idx="7357" formatCode="0.00E+00">
                  <c:v>7.6100000000000007E-5</c:v>
                </c:pt>
                <c:pt idx="7358" formatCode="0.00E+00">
                  <c:v>7.5900000000000002E-5</c:v>
                </c:pt>
                <c:pt idx="7359" formatCode="0.00E+00">
                  <c:v>7.5900000000000002E-5</c:v>
                </c:pt>
                <c:pt idx="7360" formatCode="0.00E+00">
                  <c:v>7.5900000000000002E-5</c:v>
                </c:pt>
                <c:pt idx="7361" formatCode="0.00E+00">
                  <c:v>7.5799999999999999E-5</c:v>
                </c:pt>
                <c:pt idx="7362" formatCode="0.00E+00">
                  <c:v>7.5799999999999999E-5</c:v>
                </c:pt>
                <c:pt idx="7363" formatCode="0.00E+00">
                  <c:v>7.5599999999999994E-5</c:v>
                </c:pt>
                <c:pt idx="7364" formatCode="0.00E+00">
                  <c:v>7.5599999999999994E-5</c:v>
                </c:pt>
                <c:pt idx="7365" formatCode="0.00E+00">
                  <c:v>7.5699999999999997E-5</c:v>
                </c:pt>
                <c:pt idx="7366" formatCode="0.00E+00">
                  <c:v>7.5699999999999997E-5</c:v>
                </c:pt>
                <c:pt idx="7367" formatCode="0.00E+00">
                  <c:v>7.5599999999999994E-5</c:v>
                </c:pt>
                <c:pt idx="7368" formatCode="0.00E+00">
                  <c:v>7.5699999999999997E-5</c:v>
                </c:pt>
                <c:pt idx="7369" formatCode="0.00E+00">
                  <c:v>7.5500000000000006E-5</c:v>
                </c:pt>
                <c:pt idx="7370" formatCode="0.00E+00">
                  <c:v>7.5799999999999999E-5</c:v>
                </c:pt>
                <c:pt idx="7371" formatCode="0.00E+00">
                  <c:v>7.5799999999999999E-5</c:v>
                </c:pt>
                <c:pt idx="7372" formatCode="0.00E+00">
                  <c:v>7.5500000000000006E-5</c:v>
                </c:pt>
                <c:pt idx="7373" formatCode="0.00E+00">
                  <c:v>7.5699999999999997E-5</c:v>
                </c:pt>
                <c:pt idx="7374" formatCode="0.00E+00">
                  <c:v>7.5500000000000006E-5</c:v>
                </c:pt>
                <c:pt idx="7375" formatCode="0.00E+00">
                  <c:v>7.5500000000000006E-5</c:v>
                </c:pt>
                <c:pt idx="7376" formatCode="0.00E+00">
                  <c:v>7.5699999999999997E-5</c:v>
                </c:pt>
                <c:pt idx="7377" formatCode="0.00E+00">
                  <c:v>7.5400000000000003E-5</c:v>
                </c:pt>
                <c:pt idx="7378" formatCode="0.00E+00">
                  <c:v>7.5400000000000003E-5</c:v>
                </c:pt>
                <c:pt idx="7379" formatCode="0.00E+00">
                  <c:v>7.5599999999999994E-5</c:v>
                </c:pt>
                <c:pt idx="7380" formatCode="0.00E+00">
                  <c:v>7.5500000000000006E-5</c:v>
                </c:pt>
                <c:pt idx="7381" formatCode="0.00E+00">
                  <c:v>7.5400000000000003E-5</c:v>
                </c:pt>
                <c:pt idx="7382" formatCode="0.00E+00">
                  <c:v>7.5500000000000006E-5</c:v>
                </c:pt>
                <c:pt idx="7383" formatCode="0.00E+00">
                  <c:v>7.5400000000000003E-5</c:v>
                </c:pt>
                <c:pt idx="7384" formatCode="0.00E+00">
                  <c:v>7.5500000000000006E-5</c:v>
                </c:pt>
                <c:pt idx="7385" formatCode="0.00E+00">
                  <c:v>7.5500000000000006E-5</c:v>
                </c:pt>
                <c:pt idx="7386" formatCode="0.00E+00">
                  <c:v>7.5400000000000003E-5</c:v>
                </c:pt>
                <c:pt idx="7387" formatCode="0.00E+00">
                  <c:v>7.5199999999999998E-5</c:v>
                </c:pt>
                <c:pt idx="7388" formatCode="0.00E+00">
                  <c:v>7.5199999999999998E-5</c:v>
                </c:pt>
                <c:pt idx="7389" formatCode="0.00E+00">
                  <c:v>7.5099999999999996E-5</c:v>
                </c:pt>
                <c:pt idx="7390" formatCode="0.00E+00">
                  <c:v>7.5199999999999998E-5</c:v>
                </c:pt>
                <c:pt idx="7391" formatCode="0.00E+00">
                  <c:v>7.5300000000000001E-5</c:v>
                </c:pt>
                <c:pt idx="7392" formatCode="0.00E+00">
                  <c:v>7.5199999999999998E-5</c:v>
                </c:pt>
                <c:pt idx="7393" formatCode="0.00E+00">
                  <c:v>7.5300000000000001E-5</c:v>
                </c:pt>
                <c:pt idx="7394" formatCode="0.00E+00">
                  <c:v>7.5199999999999998E-5</c:v>
                </c:pt>
                <c:pt idx="7395" formatCode="0.00E+00">
                  <c:v>7.4999999999999993E-5</c:v>
                </c:pt>
                <c:pt idx="7396" formatCode="0.00E+00">
                  <c:v>7.5099999999999996E-5</c:v>
                </c:pt>
                <c:pt idx="7397" formatCode="0.00E+00">
                  <c:v>7.4999999999999993E-5</c:v>
                </c:pt>
                <c:pt idx="7398" formatCode="0.00E+00">
                  <c:v>7.5300000000000001E-5</c:v>
                </c:pt>
                <c:pt idx="7399" formatCode="0.00E+00">
                  <c:v>7.5199999999999998E-5</c:v>
                </c:pt>
                <c:pt idx="7400" formatCode="0.00E+00">
                  <c:v>7.5099999999999996E-5</c:v>
                </c:pt>
                <c:pt idx="7401" formatCode="0.00E+00">
                  <c:v>7.5400000000000003E-5</c:v>
                </c:pt>
                <c:pt idx="7402" formatCode="0.00E+00">
                  <c:v>7.4999999999999993E-5</c:v>
                </c:pt>
                <c:pt idx="7403" formatCode="0.00E+00">
                  <c:v>7.4999999999999993E-5</c:v>
                </c:pt>
                <c:pt idx="7404" formatCode="0.00E+00">
                  <c:v>7.5099999999999996E-5</c:v>
                </c:pt>
                <c:pt idx="7405" formatCode="0.00E+00">
                  <c:v>7.4999999999999993E-5</c:v>
                </c:pt>
                <c:pt idx="7406" formatCode="0.00E+00">
                  <c:v>7.5099999999999996E-5</c:v>
                </c:pt>
                <c:pt idx="7407" formatCode="0.00E+00">
                  <c:v>7.4999999999999993E-5</c:v>
                </c:pt>
                <c:pt idx="7408" formatCode="0.00E+00">
                  <c:v>7.4999999999999993E-5</c:v>
                </c:pt>
                <c:pt idx="7409" formatCode="0.00E+00">
                  <c:v>7.4900000000000005E-5</c:v>
                </c:pt>
                <c:pt idx="7410" formatCode="0.00E+00">
                  <c:v>7.4900000000000005E-5</c:v>
                </c:pt>
                <c:pt idx="7411" formatCode="0.00E+00">
                  <c:v>7.4900000000000005E-5</c:v>
                </c:pt>
                <c:pt idx="7412" formatCode="0.00E+00">
                  <c:v>7.4900000000000005E-5</c:v>
                </c:pt>
                <c:pt idx="7413" formatCode="0.00E+00">
                  <c:v>7.4999999999999993E-5</c:v>
                </c:pt>
                <c:pt idx="7414" formatCode="0.00E+00">
                  <c:v>7.5099999999999996E-5</c:v>
                </c:pt>
                <c:pt idx="7415" formatCode="0.00E+00">
                  <c:v>7.4999999999999993E-5</c:v>
                </c:pt>
                <c:pt idx="7416" formatCode="0.00E+00">
                  <c:v>7.4900000000000005E-5</c:v>
                </c:pt>
                <c:pt idx="7417" formatCode="0.00E+00">
                  <c:v>7.4900000000000005E-5</c:v>
                </c:pt>
                <c:pt idx="7418" formatCode="0.00E+00">
                  <c:v>7.4999999999999993E-5</c:v>
                </c:pt>
                <c:pt idx="7419" formatCode="0.00E+00">
                  <c:v>7.4900000000000005E-5</c:v>
                </c:pt>
                <c:pt idx="7420" formatCode="0.00E+00">
                  <c:v>7.4900000000000005E-5</c:v>
                </c:pt>
                <c:pt idx="7421" formatCode="0.00E+00">
                  <c:v>7.4999999999999993E-5</c:v>
                </c:pt>
                <c:pt idx="7422" formatCode="0.00E+00">
                  <c:v>7.5099999999999996E-5</c:v>
                </c:pt>
                <c:pt idx="7423" formatCode="0.00E+00">
                  <c:v>7.4800000000000002E-5</c:v>
                </c:pt>
                <c:pt idx="7424" formatCode="0.00E+00">
                  <c:v>7.4800000000000002E-5</c:v>
                </c:pt>
                <c:pt idx="7425" formatCode="0.00E+00">
                  <c:v>7.4999999999999993E-5</c:v>
                </c:pt>
                <c:pt idx="7426" formatCode="0.00E+00">
                  <c:v>7.47E-5</c:v>
                </c:pt>
                <c:pt idx="7427" formatCode="0.00E+00">
                  <c:v>7.4800000000000002E-5</c:v>
                </c:pt>
                <c:pt idx="7428" formatCode="0.00E+00">
                  <c:v>7.4800000000000002E-5</c:v>
                </c:pt>
                <c:pt idx="7429" formatCode="0.00E+00">
                  <c:v>7.4900000000000005E-5</c:v>
                </c:pt>
                <c:pt idx="7430" formatCode="0.00E+00">
                  <c:v>7.4900000000000005E-5</c:v>
                </c:pt>
                <c:pt idx="7431" formatCode="0.00E+00">
                  <c:v>7.4800000000000002E-5</c:v>
                </c:pt>
                <c:pt idx="7432" formatCode="0.00E+00">
                  <c:v>7.4800000000000002E-5</c:v>
                </c:pt>
                <c:pt idx="7433" formatCode="0.00E+00">
                  <c:v>7.4999999999999993E-5</c:v>
                </c:pt>
                <c:pt idx="7434" formatCode="0.00E+00">
                  <c:v>7.5099999999999996E-5</c:v>
                </c:pt>
                <c:pt idx="7435" formatCode="0.00E+00">
                  <c:v>7.47E-5</c:v>
                </c:pt>
                <c:pt idx="7436" formatCode="0.00E+00">
                  <c:v>7.4800000000000002E-5</c:v>
                </c:pt>
                <c:pt idx="7437" formatCode="0.00E+00">
                  <c:v>7.4800000000000002E-5</c:v>
                </c:pt>
                <c:pt idx="7438" formatCode="0.00E+00">
                  <c:v>7.4800000000000002E-5</c:v>
                </c:pt>
                <c:pt idx="7439" formatCode="0.00E+00">
                  <c:v>7.47E-5</c:v>
                </c:pt>
                <c:pt idx="7440" formatCode="0.00E+00">
                  <c:v>7.4599999999999997E-5</c:v>
                </c:pt>
                <c:pt idx="7441" formatCode="0.00E+00">
                  <c:v>7.4900000000000005E-5</c:v>
                </c:pt>
                <c:pt idx="7442" formatCode="0.00E+00">
                  <c:v>7.47E-5</c:v>
                </c:pt>
                <c:pt idx="7443" formatCode="0.00E+00">
                  <c:v>7.4900000000000005E-5</c:v>
                </c:pt>
                <c:pt idx="7444" formatCode="0.00E+00">
                  <c:v>7.4900000000000005E-5</c:v>
                </c:pt>
                <c:pt idx="7445" formatCode="0.00E+00">
                  <c:v>7.4599999999999997E-5</c:v>
                </c:pt>
                <c:pt idx="7446" formatCode="0.00E+00">
                  <c:v>7.4599999999999997E-5</c:v>
                </c:pt>
                <c:pt idx="7447" formatCode="0.00E+00">
                  <c:v>7.4800000000000002E-5</c:v>
                </c:pt>
                <c:pt idx="7448" formatCode="0.00E+00">
                  <c:v>7.47E-5</c:v>
                </c:pt>
                <c:pt idx="7449" formatCode="0.00E+00">
                  <c:v>7.4599999999999997E-5</c:v>
                </c:pt>
                <c:pt idx="7450" formatCode="0.00E+00">
                  <c:v>7.4900000000000005E-5</c:v>
                </c:pt>
                <c:pt idx="7451" formatCode="0.00E+00">
                  <c:v>7.4900000000000005E-5</c:v>
                </c:pt>
                <c:pt idx="7452" formatCode="0.00E+00">
                  <c:v>7.4800000000000002E-5</c:v>
                </c:pt>
                <c:pt idx="7453" formatCode="0.00E+00">
                  <c:v>7.4800000000000002E-5</c:v>
                </c:pt>
                <c:pt idx="7454" formatCode="0.00E+00">
                  <c:v>7.4499999999999995E-5</c:v>
                </c:pt>
                <c:pt idx="7455" formatCode="0.00E+00">
                  <c:v>7.4599999999999997E-5</c:v>
                </c:pt>
                <c:pt idx="7456" formatCode="0.00E+00">
                  <c:v>7.4499999999999995E-5</c:v>
                </c:pt>
                <c:pt idx="7457" formatCode="0.00E+00">
                  <c:v>7.4499999999999995E-5</c:v>
                </c:pt>
                <c:pt idx="7458" formatCode="0.00E+00">
                  <c:v>7.4900000000000005E-5</c:v>
                </c:pt>
                <c:pt idx="7459" formatCode="0.00E+00">
                  <c:v>7.4499999999999995E-5</c:v>
                </c:pt>
                <c:pt idx="7460" formatCode="0.00E+00">
                  <c:v>7.4599999999999997E-5</c:v>
                </c:pt>
                <c:pt idx="7461" formatCode="0.00E+00">
                  <c:v>7.47E-5</c:v>
                </c:pt>
                <c:pt idx="7462" formatCode="0.00E+00">
                  <c:v>7.4599999999999997E-5</c:v>
                </c:pt>
                <c:pt idx="7463" formatCode="0.00E+00">
                  <c:v>7.4599999999999997E-5</c:v>
                </c:pt>
                <c:pt idx="7464" formatCode="0.00E+00">
                  <c:v>7.4499999999999995E-5</c:v>
                </c:pt>
                <c:pt idx="7465" formatCode="0.00E+00">
                  <c:v>7.4800000000000002E-5</c:v>
                </c:pt>
                <c:pt idx="7466" formatCode="0.00E+00">
                  <c:v>7.4499999999999995E-5</c:v>
                </c:pt>
                <c:pt idx="7467" formatCode="0.00E+00">
                  <c:v>7.4499999999999995E-5</c:v>
                </c:pt>
                <c:pt idx="7468" formatCode="0.00E+00">
                  <c:v>7.4800000000000002E-5</c:v>
                </c:pt>
                <c:pt idx="7469" formatCode="0.00E+00">
                  <c:v>7.4599999999999997E-5</c:v>
                </c:pt>
                <c:pt idx="7470" formatCode="0.00E+00">
                  <c:v>7.47E-5</c:v>
                </c:pt>
                <c:pt idx="7471" formatCode="0.00E+00">
                  <c:v>7.4499999999999995E-5</c:v>
                </c:pt>
                <c:pt idx="7472" formatCode="0.00E+00">
                  <c:v>7.4499999999999995E-5</c:v>
                </c:pt>
                <c:pt idx="7473" formatCode="0.00E+00">
                  <c:v>7.4599999999999997E-5</c:v>
                </c:pt>
                <c:pt idx="7474" formatCode="0.00E+00">
                  <c:v>7.4499999999999995E-5</c:v>
                </c:pt>
                <c:pt idx="7475" formatCode="0.00E+00">
                  <c:v>7.47E-5</c:v>
                </c:pt>
                <c:pt idx="7476" formatCode="0.00E+00">
                  <c:v>7.4599999999999997E-5</c:v>
                </c:pt>
                <c:pt idx="7477" formatCode="0.00E+00">
                  <c:v>7.4499999999999995E-5</c:v>
                </c:pt>
                <c:pt idx="7478" formatCode="0.00E+00">
                  <c:v>7.47E-5</c:v>
                </c:pt>
                <c:pt idx="7479" formatCode="0.00E+00">
                  <c:v>7.4999999999999993E-5</c:v>
                </c:pt>
                <c:pt idx="7480" formatCode="0.00E+00">
                  <c:v>7.47E-5</c:v>
                </c:pt>
                <c:pt idx="7481" formatCode="0.00E+00">
                  <c:v>7.4499999999999995E-5</c:v>
                </c:pt>
                <c:pt idx="7482" formatCode="0.00E+00">
                  <c:v>7.4800000000000002E-5</c:v>
                </c:pt>
                <c:pt idx="7483" formatCode="0.00E+00">
                  <c:v>7.47E-5</c:v>
                </c:pt>
                <c:pt idx="7484" formatCode="0.00E+00">
                  <c:v>7.4800000000000002E-5</c:v>
                </c:pt>
                <c:pt idx="7485" formatCode="0.00E+00">
                  <c:v>7.4599999999999997E-5</c:v>
                </c:pt>
                <c:pt idx="7486" formatCode="0.00E+00">
                  <c:v>7.4400000000000006E-5</c:v>
                </c:pt>
                <c:pt idx="7487" formatCode="0.00E+00">
                  <c:v>7.4900000000000005E-5</c:v>
                </c:pt>
                <c:pt idx="7488" formatCode="0.00E+00">
                  <c:v>7.4900000000000005E-5</c:v>
                </c:pt>
                <c:pt idx="7489" formatCode="0.00E+00">
                  <c:v>7.47E-5</c:v>
                </c:pt>
                <c:pt idx="7490" formatCode="0.00E+00">
                  <c:v>7.4800000000000002E-5</c:v>
                </c:pt>
                <c:pt idx="7491" formatCode="0.00E+00">
                  <c:v>7.4599999999999997E-5</c:v>
                </c:pt>
                <c:pt idx="7492" formatCode="0.00E+00">
                  <c:v>7.47E-5</c:v>
                </c:pt>
                <c:pt idx="7493" formatCode="0.00E+00">
                  <c:v>7.4999999999999993E-5</c:v>
                </c:pt>
                <c:pt idx="7494" formatCode="0.00E+00">
                  <c:v>7.4599999999999997E-5</c:v>
                </c:pt>
                <c:pt idx="7495" formatCode="0.00E+00">
                  <c:v>7.4499999999999995E-5</c:v>
                </c:pt>
                <c:pt idx="7496" formatCode="0.00E+00">
                  <c:v>7.4900000000000005E-5</c:v>
                </c:pt>
                <c:pt idx="7497" formatCode="0.00E+00">
                  <c:v>7.4800000000000002E-5</c:v>
                </c:pt>
                <c:pt idx="7498" formatCode="0.00E+00">
                  <c:v>7.4499999999999995E-5</c:v>
                </c:pt>
                <c:pt idx="7499" formatCode="0.00E+00">
                  <c:v>7.4800000000000002E-5</c:v>
                </c:pt>
                <c:pt idx="7500" formatCode="0.00E+00">
                  <c:v>7.4900000000000005E-5</c:v>
                </c:pt>
                <c:pt idx="7501" formatCode="0.00E+00">
                  <c:v>7.4800000000000002E-5</c:v>
                </c:pt>
                <c:pt idx="7502" formatCode="0.00E+00">
                  <c:v>7.4800000000000002E-5</c:v>
                </c:pt>
                <c:pt idx="7503" formatCode="0.00E+00">
                  <c:v>7.4800000000000002E-5</c:v>
                </c:pt>
                <c:pt idx="7504" formatCode="0.00E+00">
                  <c:v>7.4800000000000002E-5</c:v>
                </c:pt>
                <c:pt idx="7505" formatCode="0.00E+00">
                  <c:v>7.4800000000000002E-5</c:v>
                </c:pt>
                <c:pt idx="7506" formatCode="0.00E+00">
                  <c:v>7.4800000000000002E-5</c:v>
                </c:pt>
                <c:pt idx="7507" formatCode="0.00E+00">
                  <c:v>7.4800000000000002E-5</c:v>
                </c:pt>
                <c:pt idx="7508" formatCode="0.00E+00">
                  <c:v>7.47E-5</c:v>
                </c:pt>
                <c:pt idx="7509" formatCode="0.00E+00">
                  <c:v>7.4499999999999995E-5</c:v>
                </c:pt>
                <c:pt idx="7510" formatCode="0.00E+00">
                  <c:v>7.4800000000000002E-5</c:v>
                </c:pt>
                <c:pt idx="7511" formatCode="0.00E+00">
                  <c:v>7.4499999999999995E-5</c:v>
                </c:pt>
                <c:pt idx="7512" formatCode="0.00E+00">
                  <c:v>7.4499999999999995E-5</c:v>
                </c:pt>
                <c:pt idx="7513" formatCode="0.00E+00">
                  <c:v>7.4800000000000002E-5</c:v>
                </c:pt>
                <c:pt idx="7514" formatCode="0.00E+00">
                  <c:v>7.4599999999999997E-5</c:v>
                </c:pt>
                <c:pt idx="7515" formatCode="0.00E+00">
                  <c:v>7.4800000000000002E-5</c:v>
                </c:pt>
                <c:pt idx="7516" formatCode="0.00E+00">
                  <c:v>7.4900000000000005E-5</c:v>
                </c:pt>
                <c:pt idx="7517" formatCode="0.00E+00">
                  <c:v>7.4800000000000002E-5</c:v>
                </c:pt>
                <c:pt idx="7518" formatCode="0.00E+00">
                  <c:v>7.4599999999999997E-5</c:v>
                </c:pt>
                <c:pt idx="7519" formatCode="0.00E+00">
                  <c:v>7.4499999999999995E-5</c:v>
                </c:pt>
                <c:pt idx="7520" formatCode="0.00E+00">
                  <c:v>7.4800000000000002E-5</c:v>
                </c:pt>
                <c:pt idx="7521" formatCode="0.00E+00">
                  <c:v>7.47E-5</c:v>
                </c:pt>
                <c:pt idx="7522" formatCode="0.00E+00">
                  <c:v>7.4800000000000002E-5</c:v>
                </c:pt>
                <c:pt idx="7523" formatCode="0.00E+00">
                  <c:v>7.4900000000000005E-5</c:v>
                </c:pt>
                <c:pt idx="7524" formatCode="0.00E+00">
                  <c:v>7.47E-5</c:v>
                </c:pt>
                <c:pt idx="7525" formatCode="0.00E+00">
                  <c:v>7.4800000000000002E-5</c:v>
                </c:pt>
                <c:pt idx="7526" formatCode="0.00E+00">
                  <c:v>7.4900000000000005E-5</c:v>
                </c:pt>
                <c:pt idx="7527" formatCode="0.00E+00">
                  <c:v>7.47E-5</c:v>
                </c:pt>
                <c:pt idx="7528" formatCode="0.00E+00">
                  <c:v>7.4800000000000002E-5</c:v>
                </c:pt>
                <c:pt idx="7529" formatCode="0.00E+00">
                  <c:v>7.4900000000000005E-5</c:v>
                </c:pt>
                <c:pt idx="7530" formatCode="0.00E+00">
                  <c:v>7.4900000000000005E-5</c:v>
                </c:pt>
                <c:pt idx="7531" formatCode="0.00E+00">
                  <c:v>7.47E-5</c:v>
                </c:pt>
                <c:pt idx="7532" formatCode="0.00E+00">
                  <c:v>7.4599999999999997E-5</c:v>
                </c:pt>
                <c:pt idx="7533" formatCode="0.00E+00">
                  <c:v>7.47E-5</c:v>
                </c:pt>
                <c:pt idx="7534" formatCode="0.00E+00">
                  <c:v>7.4800000000000002E-5</c:v>
                </c:pt>
                <c:pt idx="7535" formatCode="0.00E+00">
                  <c:v>7.47E-5</c:v>
                </c:pt>
                <c:pt idx="7536" formatCode="0.00E+00">
                  <c:v>7.4800000000000002E-5</c:v>
                </c:pt>
                <c:pt idx="7537" formatCode="0.00E+00">
                  <c:v>7.4900000000000005E-5</c:v>
                </c:pt>
                <c:pt idx="7538" formatCode="0.00E+00">
                  <c:v>7.4900000000000005E-5</c:v>
                </c:pt>
                <c:pt idx="7539" formatCode="0.00E+00">
                  <c:v>7.4900000000000005E-5</c:v>
                </c:pt>
                <c:pt idx="7540" formatCode="0.00E+00">
                  <c:v>7.4599999999999997E-5</c:v>
                </c:pt>
                <c:pt idx="7541" formatCode="0.00E+00">
                  <c:v>7.47E-5</c:v>
                </c:pt>
                <c:pt idx="7542" formatCode="0.00E+00">
                  <c:v>7.4999999999999993E-5</c:v>
                </c:pt>
                <c:pt idx="7543" formatCode="0.00E+00">
                  <c:v>7.47E-5</c:v>
                </c:pt>
                <c:pt idx="7544" formatCode="0.00E+00">
                  <c:v>7.4499999999999995E-5</c:v>
                </c:pt>
                <c:pt idx="7545" formatCode="0.00E+00">
                  <c:v>7.47E-5</c:v>
                </c:pt>
                <c:pt idx="7546" formatCode="0.00E+00">
                  <c:v>7.4900000000000005E-5</c:v>
                </c:pt>
                <c:pt idx="7547" formatCode="0.00E+00">
                  <c:v>7.4900000000000005E-5</c:v>
                </c:pt>
                <c:pt idx="7548" formatCode="0.00E+00">
                  <c:v>7.4900000000000005E-5</c:v>
                </c:pt>
                <c:pt idx="7549" formatCode="0.00E+00">
                  <c:v>7.4900000000000005E-5</c:v>
                </c:pt>
                <c:pt idx="7550" formatCode="0.00E+00">
                  <c:v>7.4999999999999993E-5</c:v>
                </c:pt>
                <c:pt idx="7551" formatCode="0.00E+00">
                  <c:v>7.4999999999999993E-5</c:v>
                </c:pt>
                <c:pt idx="7552" formatCode="0.00E+00">
                  <c:v>7.4900000000000005E-5</c:v>
                </c:pt>
                <c:pt idx="7553" formatCode="0.00E+00">
                  <c:v>7.4900000000000005E-5</c:v>
                </c:pt>
                <c:pt idx="7554" formatCode="0.00E+00">
                  <c:v>7.47E-5</c:v>
                </c:pt>
                <c:pt idx="7555" formatCode="0.00E+00">
                  <c:v>7.4999999999999993E-5</c:v>
                </c:pt>
                <c:pt idx="7556" formatCode="0.00E+00">
                  <c:v>7.5199999999999998E-5</c:v>
                </c:pt>
                <c:pt idx="7557" formatCode="0.00E+00">
                  <c:v>7.4900000000000005E-5</c:v>
                </c:pt>
                <c:pt idx="7558" formatCode="0.00E+00">
                  <c:v>7.4900000000000005E-5</c:v>
                </c:pt>
                <c:pt idx="7559" formatCode="0.00E+00">
                  <c:v>7.4900000000000005E-5</c:v>
                </c:pt>
                <c:pt idx="7560" formatCode="0.00E+00">
                  <c:v>7.4999999999999993E-5</c:v>
                </c:pt>
                <c:pt idx="7561" formatCode="0.00E+00">
                  <c:v>7.4800000000000002E-5</c:v>
                </c:pt>
                <c:pt idx="7562" formatCode="0.00E+00">
                  <c:v>7.4900000000000005E-5</c:v>
                </c:pt>
                <c:pt idx="7563" formatCode="0.00E+00">
                  <c:v>7.4900000000000005E-5</c:v>
                </c:pt>
                <c:pt idx="7564" formatCode="0.00E+00">
                  <c:v>7.4800000000000002E-5</c:v>
                </c:pt>
                <c:pt idx="7565" formatCode="0.00E+00">
                  <c:v>7.4999999999999993E-5</c:v>
                </c:pt>
                <c:pt idx="7566" formatCode="0.00E+00">
                  <c:v>7.5199999999999998E-5</c:v>
                </c:pt>
                <c:pt idx="7567" formatCode="0.00E+00">
                  <c:v>7.4900000000000005E-5</c:v>
                </c:pt>
                <c:pt idx="7568" formatCode="0.00E+00">
                  <c:v>7.4999999999999993E-5</c:v>
                </c:pt>
                <c:pt idx="7569" formatCode="0.00E+00">
                  <c:v>7.5099999999999996E-5</c:v>
                </c:pt>
                <c:pt idx="7570" formatCode="0.00E+00">
                  <c:v>7.4800000000000002E-5</c:v>
                </c:pt>
                <c:pt idx="7571" formatCode="0.00E+00">
                  <c:v>7.4999999999999993E-5</c:v>
                </c:pt>
                <c:pt idx="7572" formatCode="0.00E+00">
                  <c:v>7.5099999999999996E-5</c:v>
                </c:pt>
                <c:pt idx="7573" formatCode="0.00E+00">
                  <c:v>7.4999999999999993E-5</c:v>
                </c:pt>
                <c:pt idx="7574" formatCode="0.00E+00">
                  <c:v>7.5199999999999998E-5</c:v>
                </c:pt>
                <c:pt idx="7575" formatCode="0.00E+00">
                  <c:v>7.5199999999999998E-5</c:v>
                </c:pt>
                <c:pt idx="7576" formatCode="0.00E+00">
                  <c:v>7.5300000000000001E-5</c:v>
                </c:pt>
                <c:pt idx="7577" formatCode="0.00E+00">
                  <c:v>7.5199999999999998E-5</c:v>
                </c:pt>
                <c:pt idx="7578" formatCode="0.00E+00">
                  <c:v>7.4999999999999993E-5</c:v>
                </c:pt>
                <c:pt idx="7579" formatCode="0.00E+00">
                  <c:v>7.5300000000000001E-5</c:v>
                </c:pt>
                <c:pt idx="7580" formatCode="0.00E+00">
                  <c:v>7.5199999999999998E-5</c:v>
                </c:pt>
                <c:pt idx="7581" formatCode="0.00E+00">
                  <c:v>7.4999999999999993E-5</c:v>
                </c:pt>
                <c:pt idx="7582" formatCode="0.00E+00">
                  <c:v>7.4999999999999993E-5</c:v>
                </c:pt>
                <c:pt idx="7583" formatCode="0.00E+00">
                  <c:v>7.5099999999999996E-5</c:v>
                </c:pt>
                <c:pt idx="7584" formatCode="0.00E+00">
                  <c:v>7.4999999999999993E-5</c:v>
                </c:pt>
                <c:pt idx="7585" formatCode="0.00E+00">
                  <c:v>7.5199999999999998E-5</c:v>
                </c:pt>
                <c:pt idx="7586" formatCode="0.00E+00">
                  <c:v>7.4999999999999993E-5</c:v>
                </c:pt>
                <c:pt idx="7587" formatCode="0.00E+00">
                  <c:v>7.4999999999999993E-5</c:v>
                </c:pt>
                <c:pt idx="7588" formatCode="0.00E+00">
                  <c:v>7.5500000000000006E-5</c:v>
                </c:pt>
                <c:pt idx="7589" formatCode="0.00E+00">
                  <c:v>7.5199999999999998E-5</c:v>
                </c:pt>
                <c:pt idx="7590" formatCode="0.00E+00">
                  <c:v>7.5400000000000003E-5</c:v>
                </c:pt>
                <c:pt idx="7591" formatCode="0.00E+00">
                  <c:v>7.5300000000000001E-5</c:v>
                </c:pt>
                <c:pt idx="7592" formatCode="0.00E+00">
                  <c:v>7.5099999999999996E-5</c:v>
                </c:pt>
                <c:pt idx="7593" formatCode="0.00E+00">
                  <c:v>7.5300000000000001E-5</c:v>
                </c:pt>
                <c:pt idx="7594" formatCode="0.00E+00">
                  <c:v>7.5300000000000001E-5</c:v>
                </c:pt>
                <c:pt idx="7595" formatCode="0.00E+00">
                  <c:v>7.5199999999999998E-5</c:v>
                </c:pt>
                <c:pt idx="7596" formatCode="0.00E+00">
                  <c:v>7.5400000000000003E-5</c:v>
                </c:pt>
                <c:pt idx="7597" formatCode="0.00E+00">
                  <c:v>7.5300000000000001E-5</c:v>
                </c:pt>
                <c:pt idx="7598" formatCode="0.00E+00">
                  <c:v>7.5199999999999998E-5</c:v>
                </c:pt>
                <c:pt idx="7599" formatCode="0.00E+00">
                  <c:v>7.5300000000000001E-5</c:v>
                </c:pt>
                <c:pt idx="7600" formatCode="0.00E+00">
                  <c:v>7.5300000000000001E-5</c:v>
                </c:pt>
                <c:pt idx="7601" formatCode="0.00E+00">
                  <c:v>7.5300000000000001E-5</c:v>
                </c:pt>
                <c:pt idx="7602" formatCode="0.00E+00">
                  <c:v>7.5300000000000001E-5</c:v>
                </c:pt>
                <c:pt idx="7603" formatCode="0.00E+00">
                  <c:v>7.5400000000000003E-5</c:v>
                </c:pt>
                <c:pt idx="7604" formatCode="0.00E+00">
                  <c:v>7.5500000000000006E-5</c:v>
                </c:pt>
                <c:pt idx="7605" formatCode="0.00E+00">
                  <c:v>7.5300000000000001E-5</c:v>
                </c:pt>
                <c:pt idx="7606" formatCode="0.00E+00">
                  <c:v>7.5300000000000001E-5</c:v>
                </c:pt>
                <c:pt idx="7607" formatCode="0.00E+00">
                  <c:v>7.5400000000000003E-5</c:v>
                </c:pt>
                <c:pt idx="7608" formatCode="0.00E+00">
                  <c:v>7.5199999999999998E-5</c:v>
                </c:pt>
                <c:pt idx="7609" formatCode="0.00E+00">
                  <c:v>7.5300000000000001E-5</c:v>
                </c:pt>
                <c:pt idx="7610" formatCode="0.00E+00">
                  <c:v>7.5400000000000003E-5</c:v>
                </c:pt>
                <c:pt idx="7611" formatCode="0.00E+00">
                  <c:v>7.5400000000000003E-5</c:v>
                </c:pt>
                <c:pt idx="7612" formatCode="0.00E+00">
                  <c:v>7.5400000000000003E-5</c:v>
                </c:pt>
                <c:pt idx="7613" formatCode="0.00E+00">
                  <c:v>7.5400000000000003E-5</c:v>
                </c:pt>
                <c:pt idx="7614" formatCode="0.00E+00">
                  <c:v>7.5500000000000006E-5</c:v>
                </c:pt>
                <c:pt idx="7615" formatCode="0.00E+00">
                  <c:v>7.5599999999999994E-5</c:v>
                </c:pt>
                <c:pt idx="7616" formatCode="0.00E+00">
                  <c:v>7.5599999999999994E-5</c:v>
                </c:pt>
                <c:pt idx="7617" formatCode="0.00E+00">
                  <c:v>7.5699999999999997E-5</c:v>
                </c:pt>
                <c:pt idx="7618" formatCode="0.00E+00">
                  <c:v>7.5500000000000006E-5</c:v>
                </c:pt>
                <c:pt idx="7619" formatCode="0.00E+00">
                  <c:v>7.5500000000000006E-5</c:v>
                </c:pt>
                <c:pt idx="7620" formatCode="0.00E+00">
                  <c:v>7.5599999999999994E-5</c:v>
                </c:pt>
                <c:pt idx="7621" formatCode="0.00E+00">
                  <c:v>7.5500000000000006E-5</c:v>
                </c:pt>
                <c:pt idx="7622" formatCode="0.00E+00">
                  <c:v>7.5500000000000006E-5</c:v>
                </c:pt>
                <c:pt idx="7623" formatCode="0.00E+00">
                  <c:v>7.5400000000000003E-5</c:v>
                </c:pt>
                <c:pt idx="7624" formatCode="0.00E+00">
                  <c:v>7.5300000000000001E-5</c:v>
                </c:pt>
                <c:pt idx="7625" formatCode="0.00E+00">
                  <c:v>7.5400000000000003E-5</c:v>
                </c:pt>
                <c:pt idx="7626" formatCode="0.00E+00">
                  <c:v>7.5599999999999994E-5</c:v>
                </c:pt>
                <c:pt idx="7627" formatCode="0.00E+00">
                  <c:v>7.5699999999999997E-5</c:v>
                </c:pt>
                <c:pt idx="7628" formatCode="0.00E+00">
                  <c:v>7.5599999999999994E-5</c:v>
                </c:pt>
                <c:pt idx="7629" formatCode="0.00E+00">
                  <c:v>7.5599999999999994E-5</c:v>
                </c:pt>
                <c:pt idx="7630" formatCode="0.00E+00">
                  <c:v>7.5599999999999994E-5</c:v>
                </c:pt>
                <c:pt idx="7631" formatCode="0.00E+00">
                  <c:v>7.5500000000000006E-5</c:v>
                </c:pt>
                <c:pt idx="7632" formatCode="0.00E+00">
                  <c:v>7.5699999999999997E-5</c:v>
                </c:pt>
                <c:pt idx="7633" formatCode="0.00E+00">
                  <c:v>7.5699999999999997E-5</c:v>
                </c:pt>
                <c:pt idx="7634" formatCode="0.00E+00">
                  <c:v>7.5599999999999994E-5</c:v>
                </c:pt>
                <c:pt idx="7635" formatCode="0.00E+00">
                  <c:v>7.5599999999999994E-5</c:v>
                </c:pt>
                <c:pt idx="7636" formatCode="0.00E+00">
                  <c:v>7.5699999999999997E-5</c:v>
                </c:pt>
                <c:pt idx="7637" formatCode="0.00E+00">
                  <c:v>7.5500000000000006E-5</c:v>
                </c:pt>
                <c:pt idx="7638" formatCode="0.00E+00">
                  <c:v>7.5599999999999994E-5</c:v>
                </c:pt>
                <c:pt idx="7639" formatCode="0.00E+00">
                  <c:v>7.5699999999999997E-5</c:v>
                </c:pt>
                <c:pt idx="7640" formatCode="0.00E+00">
                  <c:v>7.5900000000000002E-5</c:v>
                </c:pt>
                <c:pt idx="7641" formatCode="0.00E+00">
                  <c:v>7.5799999999999999E-5</c:v>
                </c:pt>
                <c:pt idx="7642" formatCode="0.00E+00">
                  <c:v>7.5799999999999999E-5</c:v>
                </c:pt>
                <c:pt idx="7643" formatCode="0.00E+00">
                  <c:v>7.5799999999999999E-5</c:v>
                </c:pt>
                <c:pt idx="7644" formatCode="0.00E+00">
                  <c:v>7.5699999999999997E-5</c:v>
                </c:pt>
                <c:pt idx="7645" formatCode="0.00E+00">
                  <c:v>7.5799999999999999E-5</c:v>
                </c:pt>
                <c:pt idx="7646" formatCode="0.00E+00">
                  <c:v>7.5799999999999999E-5</c:v>
                </c:pt>
                <c:pt idx="7647" formatCode="0.00E+00">
                  <c:v>7.6000000000000004E-5</c:v>
                </c:pt>
                <c:pt idx="7648" formatCode="0.00E+00">
                  <c:v>7.6000000000000004E-5</c:v>
                </c:pt>
                <c:pt idx="7649" formatCode="0.00E+00">
                  <c:v>7.5699999999999997E-5</c:v>
                </c:pt>
                <c:pt idx="7650" formatCode="0.00E+00">
                  <c:v>7.5799999999999999E-5</c:v>
                </c:pt>
                <c:pt idx="7651" formatCode="0.00E+00">
                  <c:v>7.5900000000000002E-5</c:v>
                </c:pt>
                <c:pt idx="7652" formatCode="0.00E+00">
                  <c:v>7.5900000000000002E-5</c:v>
                </c:pt>
                <c:pt idx="7653" formatCode="0.00E+00">
                  <c:v>7.6000000000000004E-5</c:v>
                </c:pt>
                <c:pt idx="7654" formatCode="0.00E+00">
                  <c:v>7.5900000000000002E-5</c:v>
                </c:pt>
                <c:pt idx="7655" formatCode="0.00E+00">
                  <c:v>7.5900000000000002E-5</c:v>
                </c:pt>
                <c:pt idx="7656" formatCode="0.00E+00">
                  <c:v>7.5799999999999999E-5</c:v>
                </c:pt>
                <c:pt idx="7657" formatCode="0.00E+00">
                  <c:v>7.5900000000000002E-5</c:v>
                </c:pt>
                <c:pt idx="7658" formatCode="0.00E+00">
                  <c:v>7.6000000000000004E-5</c:v>
                </c:pt>
                <c:pt idx="7659" formatCode="0.00E+00">
                  <c:v>7.5900000000000002E-5</c:v>
                </c:pt>
                <c:pt idx="7660" formatCode="0.00E+00">
                  <c:v>7.6000000000000004E-5</c:v>
                </c:pt>
                <c:pt idx="7661" formatCode="0.00E+00">
                  <c:v>7.6000000000000004E-5</c:v>
                </c:pt>
                <c:pt idx="7662" formatCode="0.00E+00">
                  <c:v>7.5900000000000002E-5</c:v>
                </c:pt>
                <c:pt idx="7663" formatCode="0.00E+00">
                  <c:v>7.5699999999999997E-5</c:v>
                </c:pt>
                <c:pt idx="7664" formatCode="0.00E+00">
                  <c:v>7.5900000000000002E-5</c:v>
                </c:pt>
                <c:pt idx="7665" formatCode="0.00E+00">
                  <c:v>7.6000000000000004E-5</c:v>
                </c:pt>
                <c:pt idx="7666" formatCode="0.00E+00">
                  <c:v>7.5799999999999999E-5</c:v>
                </c:pt>
                <c:pt idx="7667" formatCode="0.00E+00">
                  <c:v>7.6000000000000004E-5</c:v>
                </c:pt>
                <c:pt idx="7668" formatCode="0.00E+00">
                  <c:v>7.6000000000000004E-5</c:v>
                </c:pt>
                <c:pt idx="7669" formatCode="0.00E+00">
                  <c:v>7.6000000000000004E-5</c:v>
                </c:pt>
                <c:pt idx="7670" formatCode="0.00E+00">
                  <c:v>7.6000000000000004E-5</c:v>
                </c:pt>
                <c:pt idx="7671" formatCode="0.00E+00">
                  <c:v>7.6000000000000004E-5</c:v>
                </c:pt>
                <c:pt idx="7672" formatCode="0.00E+00">
                  <c:v>7.6199999999999995E-5</c:v>
                </c:pt>
                <c:pt idx="7673" formatCode="0.00E+00">
                  <c:v>7.5900000000000002E-5</c:v>
                </c:pt>
                <c:pt idx="7674" formatCode="0.00E+00">
                  <c:v>7.6000000000000004E-5</c:v>
                </c:pt>
                <c:pt idx="7675" formatCode="0.00E+00">
                  <c:v>7.6100000000000007E-5</c:v>
                </c:pt>
                <c:pt idx="7676" formatCode="0.00E+00">
                  <c:v>7.5900000000000002E-5</c:v>
                </c:pt>
                <c:pt idx="7677" formatCode="0.00E+00">
                  <c:v>7.6100000000000007E-5</c:v>
                </c:pt>
                <c:pt idx="7678" formatCode="0.00E+00">
                  <c:v>7.6199999999999995E-5</c:v>
                </c:pt>
                <c:pt idx="7679" formatCode="0.00E+00">
                  <c:v>7.6299999999999998E-5</c:v>
                </c:pt>
                <c:pt idx="7680" formatCode="0.00E+00">
                  <c:v>7.6199999999999995E-5</c:v>
                </c:pt>
                <c:pt idx="7681" formatCode="0.00E+00">
                  <c:v>7.6199999999999995E-5</c:v>
                </c:pt>
                <c:pt idx="7682" formatCode="0.00E+00">
                  <c:v>7.6299999999999998E-5</c:v>
                </c:pt>
                <c:pt idx="7683" formatCode="0.00E+00">
                  <c:v>7.6299999999999998E-5</c:v>
                </c:pt>
                <c:pt idx="7684" formatCode="0.00E+00">
                  <c:v>7.6299999999999998E-5</c:v>
                </c:pt>
                <c:pt idx="7685" formatCode="0.00E+00">
                  <c:v>7.6000000000000004E-5</c:v>
                </c:pt>
                <c:pt idx="7686" formatCode="0.00E+00">
                  <c:v>7.6199999999999995E-5</c:v>
                </c:pt>
                <c:pt idx="7687" formatCode="0.00E+00">
                  <c:v>7.6100000000000007E-5</c:v>
                </c:pt>
                <c:pt idx="7688" formatCode="0.00E+00">
                  <c:v>7.6199999999999995E-5</c:v>
                </c:pt>
                <c:pt idx="7689" formatCode="0.00E+00">
                  <c:v>7.64E-5</c:v>
                </c:pt>
                <c:pt idx="7690" formatCode="0.00E+00">
                  <c:v>7.6199999999999995E-5</c:v>
                </c:pt>
                <c:pt idx="7691" formatCode="0.00E+00">
                  <c:v>7.64E-5</c:v>
                </c:pt>
                <c:pt idx="7692" formatCode="0.00E+00">
                  <c:v>7.6500000000000003E-5</c:v>
                </c:pt>
                <c:pt idx="7693" formatCode="0.00E+00">
                  <c:v>7.6299999999999998E-5</c:v>
                </c:pt>
                <c:pt idx="7694" formatCode="0.00E+00">
                  <c:v>7.6199999999999995E-5</c:v>
                </c:pt>
                <c:pt idx="7695" formatCode="0.00E+00">
                  <c:v>7.6199999999999995E-5</c:v>
                </c:pt>
                <c:pt idx="7696" formatCode="0.00E+00">
                  <c:v>7.64E-5</c:v>
                </c:pt>
                <c:pt idx="7697" formatCode="0.00E+00">
                  <c:v>7.6199999999999995E-5</c:v>
                </c:pt>
                <c:pt idx="7698" formatCode="0.00E+00">
                  <c:v>7.6199999999999995E-5</c:v>
                </c:pt>
                <c:pt idx="7699" formatCode="0.00E+00">
                  <c:v>7.6299999999999998E-5</c:v>
                </c:pt>
                <c:pt idx="7700" formatCode="0.00E+00">
                  <c:v>7.6299999999999998E-5</c:v>
                </c:pt>
                <c:pt idx="7701" formatCode="0.00E+00">
                  <c:v>7.6199999999999995E-5</c:v>
                </c:pt>
                <c:pt idx="7702" formatCode="0.00E+00">
                  <c:v>7.64E-5</c:v>
                </c:pt>
                <c:pt idx="7703" formatCode="0.00E+00">
                  <c:v>7.6600000000000005E-5</c:v>
                </c:pt>
                <c:pt idx="7704" formatCode="0.00E+00">
                  <c:v>7.6600000000000005E-5</c:v>
                </c:pt>
                <c:pt idx="7705" formatCode="0.00E+00">
                  <c:v>7.6600000000000005E-5</c:v>
                </c:pt>
                <c:pt idx="7706" formatCode="0.00E+00">
                  <c:v>7.64E-5</c:v>
                </c:pt>
                <c:pt idx="7707" formatCode="0.00E+00">
                  <c:v>7.6199999999999995E-5</c:v>
                </c:pt>
                <c:pt idx="7708" formatCode="0.00E+00">
                  <c:v>7.6600000000000005E-5</c:v>
                </c:pt>
                <c:pt idx="7709" formatCode="0.00E+00">
                  <c:v>7.6500000000000003E-5</c:v>
                </c:pt>
                <c:pt idx="7710" formatCode="0.00E+00">
                  <c:v>7.64E-5</c:v>
                </c:pt>
                <c:pt idx="7711" formatCode="0.00E+00">
                  <c:v>7.6500000000000003E-5</c:v>
                </c:pt>
                <c:pt idx="7712" formatCode="0.00E+00">
                  <c:v>7.6600000000000005E-5</c:v>
                </c:pt>
                <c:pt idx="7713" formatCode="0.00E+00">
                  <c:v>7.6899999999999999E-5</c:v>
                </c:pt>
                <c:pt idx="7714" formatCode="0.00E+00">
                  <c:v>7.64E-5</c:v>
                </c:pt>
                <c:pt idx="7715" formatCode="0.00E+00">
                  <c:v>7.6799999999999997E-5</c:v>
                </c:pt>
                <c:pt idx="7716" formatCode="0.00E+00">
                  <c:v>7.6699999999999994E-5</c:v>
                </c:pt>
                <c:pt idx="7717" formatCode="0.00E+00">
                  <c:v>7.6299999999999998E-5</c:v>
                </c:pt>
                <c:pt idx="7718" formatCode="0.00E+00">
                  <c:v>7.7100000000000004E-5</c:v>
                </c:pt>
                <c:pt idx="7719" formatCode="0.00E+00">
                  <c:v>7.6600000000000005E-5</c:v>
                </c:pt>
                <c:pt idx="7720" formatCode="0.00E+00">
                  <c:v>7.6500000000000003E-5</c:v>
                </c:pt>
                <c:pt idx="7721" formatCode="0.00E+00">
                  <c:v>7.7000000000000001E-5</c:v>
                </c:pt>
                <c:pt idx="7722" formatCode="0.00E+00">
                  <c:v>7.6600000000000005E-5</c:v>
                </c:pt>
                <c:pt idx="7723" formatCode="0.00E+00">
                  <c:v>7.6699999999999994E-5</c:v>
                </c:pt>
                <c:pt idx="7724" formatCode="0.00E+00">
                  <c:v>7.6799999999999997E-5</c:v>
                </c:pt>
                <c:pt idx="7725" formatCode="0.00E+00">
                  <c:v>7.6600000000000005E-5</c:v>
                </c:pt>
                <c:pt idx="7726" formatCode="0.00E+00">
                  <c:v>7.6699999999999994E-5</c:v>
                </c:pt>
                <c:pt idx="7727" formatCode="0.00E+00">
                  <c:v>7.7000000000000001E-5</c:v>
                </c:pt>
                <c:pt idx="7728" formatCode="0.00E+00">
                  <c:v>7.6699999999999994E-5</c:v>
                </c:pt>
                <c:pt idx="7729" formatCode="0.00E+00">
                  <c:v>7.6899999999999999E-5</c:v>
                </c:pt>
                <c:pt idx="7730" formatCode="0.00E+00">
                  <c:v>7.6899999999999999E-5</c:v>
                </c:pt>
                <c:pt idx="7731" formatCode="0.00E+00">
                  <c:v>7.6799999999999997E-5</c:v>
                </c:pt>
                <c:pt idx="7732" formatCode="0.00E+00">
                  <c:v>7.6799999999999997E-5</c:v>
                </c:pt>
                <c:pt idx="7733" formatCode="0.00E+00">
                  <c:v>7.6899999999999999E-5</c:v>
                </c:pt>
                <c:pt idx="7734" formatCode="0.00E+00">
                  <c:v>7.6899999999999999E-5</c:v>
                </c:pt>
                <c:pt idx="7735" formatCode="0.00E+00">
                  <c:v>7.6500000000000003E-5</c:v>
                </c:pt>
                <c:pt idx="7736" formatCode="0.00E+00">
                  <c:v>7.7000000000000001E-5</c:v>
                </c:pt>
                <c:pt idx="7737" formatCode="0.00E+00">
                  <c:v>7.7000000000000001E-5</c:v>
                </c:pt>
                <c:pt idx="7738" formatCode="0.00E+00">
                  <c:v>7.6600000000000005E-5</c:v>
                </c:pt>
                <c:pt idx="7739" formatCode="0.00E+00">
                  <c:v>7.6699999999999994E-5</c:v>
                </c:pt>
                <c:pt idx="7740" formatCode="0.00E+00">
                  <c:v>7.7299999999999995E-5</c:v>
                </c:pt>
                <c:pt idx="7741" formatCode="0.00E+00">
                  <c:v>7.7100000000000004E-5</c:v>
                </c:pt>
                <c:pt idx="7742" formatCode="0.00E+00">
                  <c:v>7.6699999999999994E-5</c:v>
                </c:pt>
                <c:pt idx="7743" formatCode="0.00E+00">
                  <c:v>7.7000000000000001E-5</c:v>
                </c:pt>
                <c:pt idx="7744" formatCode="0.00E+00">
                  <c:v>7.7100000000000004E-5</c:v>
                </c:pt>
                <c:pt idx="7745" formatCode="0.00E+00">
                  <c:v>7.7000000000000001E-5</c:v>
                </c:pt>
                <c:pt idx="7746" formatCode="0.00E+00">
                  <c:v>7.6699999999999994E-5</c:v>
                </c:pt>
                <c:pt idx="7747" formatCode="0.00E+00">
                  <c:v>7.7000000000000001E-5</c:v>
                </c:pt>
                <c:pt idx="7748" formatCode="0.00E+00">
                  <c:v>7.7399999999999998E-5</c:v>
                </c:pt>
                <c:pt idx="7749" formatCode="0.00E+00">
                  <c:v>7.7000000000000001E-5</c:v>
                </c:pt>
                <c:pt idx="7750" formatCode="0.00E+00">
                  <c:v>7.7000000000000001E-5</c:v>
                </c:pt>
                <c:pt idx="7751" formatCode="0.00E+00">
                  <c:v>7.6899999999999999E-5</c:v>
                </c:pt>
                <c:pt idx="7752" formatCode="0.00E+00">
                  <c:v>7.7000000000000001E-5</c:v>
                </c:pt>
                <c:pt idx="7753" formatCode="0.00E+00">
                  <c:v>7.7299999999999995E-5</c:v>
                </c:pt>
                <c:pt idx="7754" formatCode="0.00E+00">
                  <c:v>7.7200000000000006E-5</c:v>
                </c:pt>
                <c:pt idx="7755" formatCode="0.00E+00">
                  <c:v>7.7000000000000001E-5</c:v>
                </c:pt>
                <c:pt idx="7756" formatCode="0.00E+00">
                  <c:v>7.6899999999999999E-5</c:v>
                </c:pt>
                <c:pt idx="7757" formatCode="0.00E+00">
                  <c:v>7.7200000000000006E-5</c:v>
                </c:pt>
                <c:pt idx="7758" formatCode="0.00E+00">
                  <c:v>7.7299999999999995E-5</c:v>
                </c:pt>
                <c:pt idx="7759" formatCode="0.00E+00">
                  <c:v>7.7200000000000006E-5</c:v>
                </c:pt>
                <c:pt idx="7760" formatCode="0.00E+00">
                  <c:v>7.7299999999999995E-5</c:v>
                </c:pt>
                <c:pt idx="7761" formatCode="0.00E+00">
                  <c:v>7.7000000000000001E-5</c:v>
                </c:pt>
                <c:pt idx="7762" formatCode="0.00E+00">
                  <c:v>7.7100000000000004E-5</c:v>
                </c:pt>
                <c:pt idx="7763" formatCode="0.00E+00">
                  <c:v>7.7399999999999998E-5</c:v>
                </c:pt>
                <c:pt idx="7764" formatCode="0.00E+00">
                  <c:v>7.7299999999999995E-5</c:v>
                </c:pt>
                <c:pt idx="7765" formatCode="0.00E+00">
                  <c:v>7.7299999999999995E-5</c:v>
                </c:pt>
                <c:pt idx="7766" formatCode="0.00E+00">
                  <c:v>7.75E-5</c:v>
                </c:pt>
                <c:pt idx="7767" formatCode="0.00E+00">
                  <c:v>7.7399999999999998E-5</c:v>
                </c:pt>
                <c:pt idx="7768" formatCode="0.00E+00">
                  <c:v>7.7200000000000006E-5</c:v>
                </c:pt>
                <c:pt idx="7769" formatCode="0.00E+00">
                  <c:v>7.7100000000000004E-5</c:v>
                </c:pt>
                <c:pt idx="7770" formatCode="0.00E+00">
                  <c:v>7.7200000000000006E-5</c:v>
                </c:pt>
                <c:pt idx="7771" formatCode="0.00E+00">
                  <c:v>7.7399999999999998E-5</c:v>
                </c:pt>
                <c:pt idx="7772" formatCode="0.00E+00">
                  <c:v>7.7399999999999998E-5</c:v>
                </c:pt>
                <c:pt idx="7773" formatCode="0.00E+00">
                  <c:v>7.75E-5</c:v>
                </c:pt>
                <c:pt idx="7774" formatCode="0.00E+00">
                  <c:v>7.7600000000000002E-5</c:v>
                </c:pt>
                <c:pt idx="7775" formatCode="0.00E+00">
                  <c:v>7.7700000000000005E-5</c:v>
                </c:pt>
                <c:pt idx="7776" formatCode="0.00E+00">
                  <c:v>7.75E-5</c:v>
                </c:pt>
                <c:pt idx="7777" formatCode="0.00E+00">
                  <c:v>7.7299999999999995E-5</c:v>
                </c:pt>
                <c:pt idx="7778" formatCode="0.00E+00">
                  <c:v>7.7399999999999998E-5</c:v>
                </c:pt>
                <c:pt idx="7779" formatCode="0.00E+00">
                  <c:v>7.7399999999999998E-5</c:v>
                </c:pt>
                <c:pt idx="7780" formatCode="0.00E+00">
                  <c:v>7.7200000000000006E-5</c:v>
                </c:pt>
                <c:pt idx="7781" formatCode="0.00E+00">
                  <c:v>7.7200000000000006E-5</c:v>
                </c:pt>
                <c:pt idx="7782" formatCode="0.00E+00">
                  <c:v>7.7399999999999998E-5</c:v>
                </c:pt>
                <c:pt idx="7783" formatCode="0.00E+00">
                  <c:v>7.75E-5</c:v>
                </c:pt>
                <c:pt idx="7784" formatCode="0.00E+00">
                  <c:v>7.7600000000000002E-5</c:v>
                </c:pt>
                <c:pt idx="7785" formatCode="0.00E+00">
                  <c:v>7.75E-5</c:v>
                </c:pt>
                <c:pt idx="7786" formatCode="0.00E+00">
                  <c:v>7.75E-5</c:v>
                </c:pt>
                <c:pt idx="7787" formatCode="0.00E+00">
                  <c:v>7.7600000000000002E-5</c:v>
                </c:pt>
                <c:pt idx="7788" formatCode="0.00E+00">
                  <c:v>7.7600000000000002E-5</c:v>
                </c:pt>
                <c:pt idx="7789" formatCode="0.00E+00">
                  <c:v>7.7600000000000002E-5</c:v>
                </c:pt>
                <c:pt idx="7790" formatCode="0.00E+00">
                  <c:v>7.7700000000000005E-5</c:v>
                </c:pt>
                <c:pt idx="7791" formatCode="0.00E+00">
                  <c:v>7.75E-5</c:v>
                </c:pt>
                <c:pt idx="7792" formatCode="0.00E+00">
                  <c:v>7.7700000000000005E-5</c:v>
                </c:pt>
                <c:pt idx="7793" formatCode="0.00E+00">
                  <c:v>7.7799999999999994E-5</c:v>
                </c:pt>
                <c:pt idx="7794" formatCode="0.00E+00">
                  <c:v>7.7700000000000005E-5</c:v>
                </c:pt>
                <c:pt idx="7795" formatCode="0.00E+00">
                  <c:v>7.7700000000000005E-5</c:v>
                </c:pt>
                <c:pt idx="7796" formatCode="0.00E+00">
                  <c:v>7.75E-5</c:v>
                </c:pt>
                <c:pt idx="7797" formatCode="0.00E+00">
                  <c:v>7.7799999999999994E-5</c:v>
                </c:pt>
                <c:pt idx="7798" formatCode="0.00E+00">
                  <c:v>7.7799999999999994E-5</c:v>
                </c:pt>
                <c:pt idx="7799" formatCode="0.00E+00">
                  <c:v>7.7700000000000005E-5</c:v>
                </c:pt>
                <c:pt idx="7800" formatCode="0.00E+00">
                  <c:v>7.7799999999999994E-5</c:v>
                </c:pt>
                <c:pt idx="7801" formatCode="0.00E+00">
                  <c:v>7.7700000000000005E-5</c:v>
                </c:pt>
                <c:pt idx="7802" formatCode="0.00E+00">
                  <c:v>7.7600000000000002E-5</c:v>
                </c:pt>
                <c:pt idx="7803" formatCode="0.00E+00">
                  <c:v>7.7600000000000002E-5</c:v>
                </c:pt>
                <c:pt idx="7804" formatCode="0.00E+00">
                  <c:v>7.7600000000000002E-5</c:v>
                </c:pt>
                <c:pt idx="7805" formatCode="0.00E+00">
                  <c:v>7.7700000000000005E-5</c:v>
                </c:pt>
                <c:pt idx="7806" formatCode="0.00E+00">
                  <c:v>7.7600000000000002E-5</c:v>
                </c:pt>
                <c:pt idx="7807" formatCode="0.00E+00">
                  <c:v>7.7600000000000002E-5</c:v>
                </c:pt>
                <c:pt idx="7808" formatCode="0.00E+00">
                  <c:v>7.7700000000000005E-5</c:v>
                </c:pt>
                <c:pt idx="7809" formatCode="0.00E+00">
                  <c:v>7.7700000000000005E-5</c:v>
                </c:pt>
                <c:pt idx="7810" formatCode="0.00E+00">
                  <c:v>7.7600000000000002E-5</c:v>
                </c:pt>
                <c:pt idx="7811" formatCode="0.00E+00">
                  <c:v>7.7600000000000002E-5</c:v>
                </c:pt>
                <c:pt idx="7812" formatCode="0.00E+00">
                  <c:v>7.7799999999999994E-5</c:v>
                </c:pt>
                <c:pt idx="7813" formatCode="0.00E+00">
                  <c:v>7.7799999999999994E-5</c:v>
                </c:pt>
                <c:pt idx="7814" formatCode="0.00E+00">
                  <c:v>7.7700000000000005E-5</c:v>
                </c:pt>
                <c:pt idx="7815" formatCode="0.00E+00">
                  <c:v>7.7600000000000002E-5</c:v>
                </c:pt>
                <c:pt idx="7816" formatCode="0.00E+00">
                  <c:v>7.75E-5</c:v>
                </c:pt>
                <c:pt idx="7817" formatCode="0.00E+00">
                  <c:v>7.7700000000000005E-5</c:v>
                </c:pt>
                <c:pt idx="7818" formatCode="0.00E+00">
                  <c:v>7.7799999999999994E-5</c:v>
                </c:pt>
                <c:pt idx="7819" formatCode="0.00E+00">
                  <c:v>7.7799999999999994E-5</c:v>
                </c:pt>
                <c:pt idx="7820" formatCode="0.00E+00">
                  <c:v>7.7999999999999999E-5</c:v>
                </c:pt>
                <c:pt idx="7821" formatCode="0.00E+00">
                  <c:v>7.8100000000000001E-5</c:v>
                </c:pt>
                <c:pt idx="7822" formatCode="0.00E+00">
                  <c:v>7.8100000000000001E-5</c:v>
                </c:pt>
                <c:pt idx="7823" formatCode="0.00E+00">
                  <c:v>7.7899999999999996E-5</c:v>
                </c:pt>
                <c:pt idx="7824" formatCode="0.00E+00">
                  <c:v>7.7700000000000005E-5</c:v>
                </c:pt>
                <c:pt idx="7825" formatCode="0.00E+00">
                  <c:v>7.7700000000000005E-5</c:v>
                </c:pt>
                <c:pt idx="7826" formatCode="0.00E+00">
                  <c:v>7.7899999999999996E-5</c:v>
                </c:pt>
                <c:pt idx="7827" formatCode="0.00E+00">
                  <c:v>7.7700000000000005E-5</c:v>
                </c:pt>
                <c:pt idx="7828" formatCode="0.00E+00">
                  <c:v>7.7700000000000005E-5</c:v>
                </c:pt>
                <c:pt idx="7829" formatCode="0.00E+00">
                  <c:v>7.7899999999999996E-5</c:v>
                </c:pt>
                <c:pt idx="7830" formatCode="0.00E+00">
                  <c:v>7.8200000000000003E-5</c:v>
                </c:pt>
                <c:pt idx="7831" formatCode="0.00E+00">
                  <c:v>7.8100000000000001E-5</c:v>
                </c:pt>
                <c:pt idx="7832" formatCode="0.00E+00">
                  <c:v>7.8100000000000001E-5</c:v>
                </c:pt>
                <c:pt idx="7833" formatCode="0.00E+00">
                  <c:v>7.7999999999999999E-5</c:v>
                </c:pt>
                <c:pt idx="7834" formatCode="0.00E+00">
                  <c:v>7.7899999999999996E-5</c:v>
                </c:pt>
                <c:pt idx="7835" formatCode="0.00E+00">
                  <c:v>7.8200000000000003E-5</c:v>
                </c:pt>
                <c:pt idx="7836" formatCode="0.00E+00">
                  <c:v>7.8399999999999995E-5</c:v>
                </c:pt>
                <c:pt idx="7837" formatCode="0.00E+00">
                  <c:v>7.8499999999999997E-5</c:v>
                </c:pt>
                <c:pt idx="7838" formatCode="0.00E+00">
                  <c:v>7.8100000000000001E-5</c:v>
                </c:pt>
                <c:pt idx="7839" formatCode="0.00E+00">
                  <c:v>7.8100000000000001E-5</c:v>
                </c:pt>
                <c:pt idx="7840" formatCode="0.00E+00">
                  <c:v>7.8100000000000001E-5</c:v>
                </c:pt>
                <c:pt idx="7841" formatCode="0.00E+00">
                  <c:v>7.8200000000000003E-5</c:v>
                </c:pt>
                <c:pt idx="7842" formatCode="0.00E+00">
                  <c:v>7.8300000000000006E-5</c:v>
                </c:pt>
                <c:pt idx="7843" formatCode="0.00E+00">
                  <c:v>7.8100000000000001E-5</c:v>
                </c:pt>
                <c:pt idx="7844" formatCode="0.00E+00">
                  <c:v>7.8300000000000006E-5</c:v>
                </c:pt>
                <c:pt idx="7845" formatCode="0.00E+00">
                  <c:v>7.8499999999999997E-5</c:v>
                </c:pt>
                <c:pt idx="7846" formatCode="0.00E+00">
                  <c:v>7.8300000000000006E-5</c:v>
                </c:pt>
                <c:pt idx="7847" formatCode="0.00E+00">
                  <c:v>7.7899999999999996E-5</c:v>
                </c:pt>
                <c:pt idx="7848" formatCode="0.00E+00">
                  <c:v>7.8300000000000006E-5</c:v>
                </c:pt>
                <c:pt idx="7849" formatCode="0.00E+00">
                  <c:v>7.8999999999999996E-5</c:v>
                </c:pt>
                <c:pt idx="7850" formatCode="0.00E+00">
                  <c:v>7.8200000000000003E-5</c:v>
                </c:pt>
                <c:pt idx="7851" formatCode="0.00E+00">
                  <c:v>7.8100000000000001E-5</c:v>
                </c:pt>
                <c:pt idx="7852" formatCode="0.00E+00">
                  <c:v>7.86E-5</c:v>
                </c:pt>
                <c:pt idx="7853" formatCode="0.00E+00">
                  <c:v>7.8300000000000006E-5</c:v>
                </c:pt>
                <c:pt idx="7854" formatCode="0.00E+00">
                  <c:v>7.8499999999999997E-5</c:v>
                </c:pt>
                <c:pt idx="7855" formatCode="0.00E+00">
                  <c:v>7.8200000000000003E-5</c:v>
                </c:pt>
                <c:pt idx="7856" formatCode="0.00E+00">
                  <c:v>7.8399999999999995E-5</c:v>
                </c:pt>
                <c:pt idx="7857" formatCode="0.00E+00">
                  <c:v>7.86E-5</c:v>
                </c:pt>
                <c:pt idx="7858" formatCode="0.00E+00">
                  <c:v>7.8200000000000003E-5</c:v>
                </c:pt>
                <c:pt idx="7859" formatCode="0.00E+00">
                  <c:v>7.8700000000000002E-5</c:v>
                </c:pt>
                <c:pt idx="7860" formatCode="0.00E+00">
                  <c:v>7.86E-5</c:v>
                </c:pt>
                <c:pt idx="7861" formatCode="0.00E+00">
                  <c:v>7.8200000000000003E-5</c:v>
                </c:pt>
                <c:pt idx="7862" formatCode="0.00E+00">
                  <c:v>7.8700000000000002E-5</c:v>
                </c:pt>
                <c:pt idx="7863" formatCode="0.00E+00">
                  <c:v>7.86E-5</c:v>
                </c:pt>
                <c:pt idx="7864" formatCode="0.00E+00">
                  <c:v>7.8300000000000006E-5</c:v>
                </c:pt>
                <c:pt idx="7865" formatCode="0.00E+00">
                  <c:v>7.8700000000000002E-5</c:v>
                </c:pt>
                <c:pt idx="7866" formatCode="0.00E+00">
                  <c:v>7.8399999999999995E-5</c:v>
                </c:pt>
                <c:pt idx="7867" formatCode="0.00E+00">
                  <c:v>7.8200000000000003E-5</c:v>
                </c:pt>
                <c:pt idx="7868" formatCode="0.00E+00">
                  <c:v>7.8800000000000004E-5</c:v>
                </c:pt>
                <c:pt idx="7869" formatCode="0.00E+00">
                  <c:v>7.8499999999999997E-5</c:v>
                </c:pt>
                <c:pt idx="7870" formatCode="0.00E+00">
                  <c:v>7.8700000000000002E-5</c:v>
                </c:pt>
                <c:pt idx="7871" formatCode="0.00E+00">
                  <c:v>7.8800000000000004E-5</c:v>
                </c:pt>
                <c:pt idx="7872" formatCode="0.00E+00">
                  <c:v>7.8499999999999997E-5</c:v>
                </c:pt>
                <c:pt idx="7873" formatCode="0.00E+00">
                  <c:v>7.86E-5</c:v>
                </c:pt>
                <c:pt idx="7874" formatCode="0.00E+00">
                  <c:v>7.86E-5</c:v>
                </c:pt>
                <c:pt idx="7875" formatCode="0.00E+00">
                  <c:v>7.8700000000000002E-5</c:v>
                </c:pt>
                <c:pt idx="7876" formatCode="0.00E+00">
                  <c:v>7.8999999999999996E-5</c:v>
                </c:pt>
                <c:pt idx="7877" formatCode="0.00E+00">
                  <c:v>7.86E-5</c:v>
                </c:pt>
                <c:pt idx="7878" formatCode="0.00E+00">
                  <c:v>7.86E-5</c:v>
                </c:pt>
                <c:pt idx="7879" formatCode="0.00E+00">
                  <c:v>7.8800000000000004E-5</c:v>
                </c:pt>
                <c:pt idx="7880" formatCode="0.00E+00">
                  <c:v>7.8300000000000006E-5</c:v>
                </c:pt>
                <c:pt idx="7881" formatCode="0.00E+00">
                  <c:v>7.8800000000000004E-5</c:v>
                </c:pt>
                <c:pt idx="7882" formatCode="0.00E+00">
                  <c:v>7.8999999999999996E-5</c:v>
                </c:pt>
                <c:pt idx="7883" formatCode="0.00E+00">
                  <c:v>7.86E-5</c:v>
                </c:pt>
                <c:pt idx="7884" formatCode="0.00E+00">
                  <c:v>7.8800000000000004E-5</c:v>
                </c:pt>
                <c:pt idx="7885" formatCode="0.00E+00">
                  <c:v>7.8800000000000004E-5</c:v>
                </c:pt>
                <c:pt idx="7886" formatCode="0.00E+00">
                  <c:v>7.8999999999999996E-5</c:v>
                </c:pt>
                <c:pt idx="7887" formatCode="0.00E+00">
                  <c:v>7.8899999999999993E-5</c:v>
                </c:pt>
                <c:pt idx="7888" formatCode="0.00E+00">
                  <c:v>7.8899999999999993E-5</c:v>
                </c:pt>
                <c:pt idx="7889" formatCode="0.00E+00">
                  <c:v>7.8800000000000004E-5</c:v>
                </c:pt>
                <c:pt idx="7890" formatCode="0.00E+00">
                  <c:v>7.8800000000000004E-5</c:v>
                </c:pt>
                <c:pt idx="7891" formatCode="0.00E+00">
                  <c:v>7.8999999999999996E-5</c:v>
                </c:pt>
                <c:pt idx="7892" formatCode="0.00E+00">
                  <c:v>7.8800000000000004E-5</c:v>
                </c:pt>
                <c:pt idx="7893" formatCode="0.00E+00">
                  <c:v>7.8999999999999996E-5</c:v>
                </c:pt>
                <c:pt idx="7894" formatCode="0.00E+00">
                  <c:v>7.8899999999999993E-5</c:v>
                </c:pt>
                <c:pt idx="7895" formatCode="0.00E+00">
                  <c:v>7.8899999999999993E-5</c:v>
                </c:pt>
                <c:pt idx="7896" formatCode="0.00E+00">
                  <c:v>7.8899999999999993E-5</c:v>
                </c:pt>
                <c:pt idx="7897" formatCode="0.00E+00">
                  <c:v>7.8999999999999996E-5</c:v>
                </c:pt>
                <c:pt idx="7898" formatCode="0.00E+00">
                  <c:v>7.8999999999999996E-5</c:v>
                </c:pt>
                <c:pt idx="7899" formatCode="0.00E+00">
                  <c:v>7.8999999999999996E-5</c:v>
                </c:pt>
                <c:pt idx="7900" formatCode="0.00E+00">
                  <c:v>7.8899999999999993E-5</c:v>
                </c:pt>
                <c:pt idx="7901" formatCode="0.00E+00">
                  <c:v>7.8899999999999993E-5</c:v>
                </c:pt>
                <c:pt idx="7902" formatCode="0.00E+00">
                  <c:v>7.9099999999999998E-5</c:v>
                </c:pt>
                <c:pt idx="7903" formatCode="0.00E+00">
                  <c:v>7.8899999999999993E-5</c:v>
                </c:pt>
                <c:pt idx="7904" formatCode="0.00E+00">
                  <c:v>7.8899999999999993E-5</c:v>
                </c:pt>
                <c:pt idx="7905" formatCode="0.00E+00">
                  <c:v>7.9200000000000001E-5</c:v>
                </c:pt>
                <c:pt idx="7906" formatCode="0.00E+00">
                  <c:v>7.9099999999999998E-5</c:v>
                </c:pt>
                <c:pt idx="7907" formatCode="0.00E+00">
                  <c:v>7.9200000000000001E-5</c:v>
                </c:pt>
                <c:pt idx="7908" formatCode="0.00E+00">
                  <c:v>7.9200000000000001E-5</c:v>
                </c:pt>
                <c:pt idx="7909" formatCode="0.00E+00">
                  <c:v>7.9099999999999998E-5</c:v>
                </c:pt>
                <c:pt idx="7910" formatCode="0.00E+00">
                  <c:v>7.9200000000000001E-5</c:v>
                </c:pt>
                <c:pt idx="7911" formatCode="0.00E+00">
                  <c:v>7.9200000000000001E-5</c:v>
                </c:pt>
                <c:pt idx="7912" formatCode="0.00E+00">
                  <c:v>7.9200000000000001E-5</c:v>
                </c:pt>
                <c:pt idx="7913" formatCode="0.00E+00">
                  <c:v>7.9099999999999998E-5</c:v>
                </c:pt>
                <c:pt idx="7914" formatCode="0.00E+00">
                  <c:v>7.9099999999999998E-5</c:v>
                </c:pt>
                <c:pt idx="7915" formatCode="0.00E+00">
                  <c:v>7.9099999999999998E-5</c:v>
                </c:pt>
                <c:pt idx="7916" formatCode="0.00E+00">
                  <c:v>7.9099999999999998E-5</c:v>
                </c:pt>
                <c:pt idx="7917" formatCode="0.00E+00">
                  <c:v>7.9300000000000003E-5</c:v>
                </c:pt>
                <c:pt idx="7918" formatCode="0.00E+00">
                  <c:v>7.9099999999999998E-5</c:v>
                </c:pt>
                <c:pt idx="7919" formatCode="0.00E+00">
                  <c:v>7.9200000000000001E-5</c:v>
                </c:pt>
                <c:pt idx="7920" formatCode="0.00E+00">
                  <c:v>7.9499999999999994E-5</c:v>
                </c:pt>
                <c:pt idx="7921" formatCode="0.00E+00">
                  <c:v>7.9300000000000003E-5</c:v>
                </c:pt>
                <c:pt idx="7922" formatCode="0.00E+00">
                  <c:v>7.9300000000000003E-5</c:v>
                </c:pt>
                <c:pt idx="7923" formatCode="0.00E+00">
                  <c:v>7.9400000000000006E-5</c:v>
                </c:pt>
                <c:pt idx="7924" formatCode="0.00E+00">
                  <c:v>7.9300000000000003E-5</c:v>
                </c:pt>
                <c:pt idx="7925" formatCode="0.00E+00">
                  <c:v>7.9300000000000003E-5</c:v>
                </c:pt>
                <c:pt idx="7926" formatCode="0.00E+00">
                  <c:v>7.9300000000000003E-5</c:v>
                </c:pt>
                <c:pt idx="7927" formatCode="0.00E+00">
                  <c:v>7.9300000000000003E-5</c:v>
                </c:pt>
                <c:pt idx="7928" formatCode="0.00E+00">
                  <c:v>7.9400000000000006E-5</c:v>
                </c:pt>
                <c:pt idx="7929" formatCode="0.00E+00">
                  <c:v>7.9499999999999994E-5</c:v>
                </c:pt>
                <c:pt idx="7930" formatCode="0.00E+00">
                  <c:v>7.9400000000000006E-5</c:v>
                </c:pt>
                <c:pt idx="7931" formatCode="0.00E+00">
                  <c:v>7.9499999999999994E-5</c:v>
                </c:pt>
                <c:pt idx="7932" formatCode="0.00E+00">
                  <c:v>7.9400000000000006E-5</c:v>
                </c:pt>
                <c:pt idx="7933" formatCode="0.00E+00">
                  <c:v>7.9599999999999997E-5</c:v>
                </c:pt>
                <c:pt idx="7934" formatCode="0.00E+00">
                  <c:v>7.9599999999999997E-5</c:v>
                </c:pt>
                <c:pt idx="7935" formatCode="0.00E+00">
                  <c:v>7.9200000000000001E-5</c:v>
                </c:pt>
                <c:pt idx="7936" formatCode="0.00E+00">
                  <c:v>7.9499999999999994E-5</c:v>
                </c:pt>
                <c:pt idx="7937" formatCode="0.00E+00">
                  <c:v>7.9699999999999999E-5</c:v>
                </c:pt>
                <c:pt idx="7938" formatCode="0.00E+00">
                  <c:v>7.9400000000000006E-5</c:v>
                </c:pt>
                <c:pt idx="7939" formatCode="0.00E+00">
                  <c:v>7.9400000000000006E-5</c:v>
                </c:pt>
                <c:pt idx="7940" formatCode="0.00E+00">
                  <c:v>7.9400000000000006E-5</c:v>
                </c:pt>
                <c:pt idx="7941" formatCode="0.00E+00">
                  <c:v>7.9200000000000001E-5</c:v>
                </c:pt>
                <c:pt idx="7942" formatCode="0.00E+00">
                  <c:v>7.9900000000000004E-5</c:v>
                </c:pt>
                <c:pt idx="7943" formatCode="0.00E+00">
                  <c:v>8.0099999999999995E-5</c:v>
                </c:pt>
                <c:pt idx="7944" formatCode="0.00E+00">
                  <c:v>7.9499999999999994E-5</c:v>
                </c:pt>
                <c:pt idx="7945" formatCode="0.00E+00">
                  <c:v>7.9900000000000004E-5</c:v>
                </c:pt>
                <c:pt idx="7946" formatCode="0.00E+00">
                  <c:v>7.9599999999999997E-5</c:v>
                </c:pt>
                <c:pt idx="7947" formatCode="0.00E+00">
                  <c:v>7.9699999999999999E-5</c:v>
                </c:pt>
                <c:pt idx="7948" formatCode="0.00E+00">
                  <c:v>7.9599999999999997E-5</c:v>
                </c:pt>
                <c:pt idx="7949" formatCode="0.00E+00">
                  <c:v>7.9599999999999997E-5</c:v>
                </c:pt>
                <c:pt idx="7950" formatCode="0.00E+00">
                  <c:v>7.9800000000000002E-5</c:v>
                </c:pt>
                <c:pt idx="7951" formatCode="0.00E+00">
                  <c:v>7.9599999999999997E-5</c:v>
                </c:pt>
                <c:pt idx="7952" formatCode="0.00E+00">
                  <c:v>7.9699999999999999E-5</c:v>
                </c:pt>
                <c:pt idx="7953" formatCode="0.00E+00">
                  <c:v>7.9599999999999997E-5</c:v>
                </c:pt>
                <c:pt idx="7954" formatCode="0.00E+00">
                  <c:v>7.9599999999999997E-5</c:v>
                </c:pt>
                <c:pt idx="7955" formatCode="0.00E+00">
                  <c:v>7.9900000000000004E-5</c:v>
                </c:pt>
                <c:pt idx="7956" formatCode="0.00E+00">
                  <c:v>8.0000000000000007E-5</c:v>
                </c:pt>
                <c:pt idx="7957" formatCode="0.00E+00">
                  <c:v>7.9800000000000002E-5</c:v>
                </c:pt>
                <c:pt idx="7958" formatCode="0.00E+00">
                  <c:v>7.9800000000000002E-5</c:v>
                </c:pt>
                <c:pt idx="7959" formatCode="0.00E+00">
                  <c:v>7.9499999999999994E-5</c:v>
                </c:pt>
                <c:pt idx="7960" formatCode="0.00E+00">
                  <c:v>7.9599999999999997E-5</c:v>
                </c:pt>
                <c:pt idx="7961" formatCode="0.00E+00">
                  <c:v>8.0000000000000007E-5</c:v>
                </c:pt>
                <c:pt idx="7962" formatCode="0.00E+00">
                  <c:v>7.9900000000000004E-5</c:v>
                </c:pt>
                <c:pt idx="7963" formatCode="0.00E+00">
                  <c:v>8.0000000000000007E-5</c:v>
                </c:pt>
                <c:pt idx="7964" formatCode="0.00E+00">
                  <c:v>8.0000000000000007E-5</c:v>
                </c:pt>
                <c:pt idx="7965" formatCode="0.00E+00">
                  <c:v>7.9800000000000002E-5</c:v>
                </c:pt>
                <c:pt idx="7966" formatCode="0.00E+00">
                  <c:v>7.9900000000000004E-5</c:v>
                </c:pt>
                <c:pt idx="7967" formatCode="0.00E+00">
                  <c:v>7.9900000000000004E-5</c:v>
                </c:pt>
                <c:pt idx="7968" formatCode="0.00E+00">
                  <c:v>7.9900000000000004E-5</c:v>
                </c:pt>
                <c:pt idx="7969" formatCode="0.00E+00">
                  <c:v>7.9900000000000004E-5</c:v>
                </c:pt>
                <c:pt idx="7970" formatCode="0.00E+00">
                  <c:v>7.9699999999999999E-5</c:v>
                </c:pt>
                <c:pt idx="7971" formatCode="0.00E+00">
                  <c:v>8.0000000000000007E-5</c:v>
                </c:pt>
                <c:pt idx="7972" formatCode="0.00E+00">
                  <c:v>8.0099999999999995E-5</c:v>
                </c:pt>
                <c:pt idx="7973" formatCode="0.00E+00">
                  <c:v>8.0000000000000007E-5</c:v>
                </c:pt>
                <c:pt idx="7974" formatCode="0.00E+00">
                  <c:v>8.0000000000000007E-5</c:v>
                </c:pt>
                <c:pt idx="7975" formatCode="0.00E+00">
                  <c:v>8.0099999999999995E-5</c:v>
                </c:pt>
                <c:pt idx="7976" formatCode="0.00E+00">
                  <c:v>8.0099999999999995E-5</c:v>
                </c:pt>
                <c:pt idx="7977" formatCode="0.00E+00">
                  <c:v>8.0000000000000007E-5</c:v>
                </c:pt>
                <c:pt idx="7978" formatCode="0.00E+00">
                  <c:v>8.0099999999999995E-5</c:v>
                </c:pt>
                <c:pt idx="7979" formatCode="0.00E+00">
                  <c:v>8.0099999999999995E-5</c:v>
                </c:pt>
                <c:pt idx="7980" formatCode="0.00E+00">
                  <c:v>8.0099999999999995E-5</c:v>
                </c:pt>
                <c:pt idx="7981" formatCode="0.00E+00">
                  <c:v>8.0199999999999998E-5</c:v>
                </c:pt>
                <c:pt idx="7982" formatCode="0.00E+00">
                  <c:v>8.0099999999999995E-5</c:v>
                </c:pt>
                <c:pt idx="7983" formatCode="0.00E+00">
                  <c:v>8.0099999999999995E-5</c:v>
                </c:pt>
                <c:pt idx="7984" formatCode="0.00E+00">
                  <c:v>8.03E-5</c:v>
                </c:pt>
                <c:pt idx="7985" formatCode="0.00E+00">
                  <c:v>8.0199999999999998E-5</c:v>
                </c:pt>
                <c:pt idx="7986" formatCode="0.00E+00">
                  <c:v>8.0000000000000007E-5</c:v>
                </c:pt>
                <c:pt idx="7987" formatCode="0.00E+00">
                  <c:v>8.0000000000000007E-5</c:v>
                </c:pt>
                <c:pt idx="7988" formatCode="0.00E+00">
                  <c:v>8.0099999999999995E-5</c:v>
                </c:pt>
                <c:pt idx="7989" formatCode="0.00E+00">
                  <c:v>8.0099999999999995E-5</c:v>
                </c:pt>
                <c:pt idx="7990" formatCode="0.00E+00">
                  <c:v>8.03E-5</c:v>
                </c:pt>
                <c:pt idx="7991" formatCode="0.00E+00">
                  <c:v>8.0099999999999995E-5</c:v>
                </c:pt>
                <c:pt idx="7992" formatCode="0.00E+00">
                  <c:v>8.0000000000000007E-5</c:v>
                </c:pt>
                <c:pt idx="7993" formatCode="0.00E+00">
                  <c:v>8.0400000000000003E-5</c:v>
                </c:pt>
                <c:pt idx="7994" formatCode="0.00E+00">
                  <c:v>8.03E-5</c:v>
                </c:pt>
                <c:pt idx="7995" formatCode="0.00E+00">
                  <c:v>8.0199999999999998E-5</c:v>
                </c:pt>
                <c:pt idx="7996" formatCode="0.00E+00">
                  <c:v>8.03E-5</c:v>
                </c:pt>
                <c:pt idx="7997" formatCode="0.00E+00">
                  <c:v>8.0099999999999995E-5</c:v>
                </c:pt>
                <c:pt idx="7998" formatCode="0.00E+00">
                  <c:v>8.03E-5</c:v>
                </c:pt>
                <c:pt idx="7999" formatCode="0.00E+00">
                  <c:v>8.03E-5</c:v>
                </c:pt>
                <c:pt idx="8000" formatCode="0.00E+00">
                  <c:v>8.0199999999999998E-5</c:v>
                </c:pt>
                <c:pt idx="8001" formatCode="0.00E+00">
                  <c:v>8.0500000000000005E-5</c:v>
                </c:pt>
                <c:pt idx="8002" formatCode="0.00E+00">
                  <c:v>8.0199999999999998E-5</c:v>
                </c:pt>
                <c:pt idx="8003" formatCode="0.00E+00">
                  <c:v>8.03E-5</c:v>
                </c:pt>
                <c:pt idx="8004" formatCode="0.00E+00">
                  <c:v>8.0500000000000005E-5</c:v>
                </c:pt>
                <c:pt idx="8005" formatCode="0.00E+00">
                  <c:v>8.0400000000000003E-5</c:v>
                </c:pt>
                <c:pt idx="8006" formatCode="0.00E+00">
                  <c:v>8.0699999999999996E-5</c:v>
                </c:pt>
                <c:pt idx="8007" formatCode="0.00E+00">
                  <c:v>8.0599999999999994E-5</c:v>
                </c:pt>
                <c:pt idx="8008" formatCode="0.00E+00">
                  <c:v>8.0599999999999994E-5</c:v>
                </c:pt>
                <c:pt idx="8009" formatCode="0.00E+00">
                  <c:v>8.0699999999999996E-5</c:v>
                </c:pt>
                <c:pt idx="8010" formatCode="0.00E+00">
                  <c:v>8.0699999999999996E-5</c:v>
                </c:pt>
                <c:pt idx="8011" formatCode="0.00E+00">
                  <c:v>8.0400000000000003E-5</c:v>
                </c:pt>
                <c:pt idx="8012" formatCode="0.00E+00">
                  <c:v>8.03E-5</c:v>
                </c:pt>
                <c:pt idx="8013" formatCode="0.00E+00">
                  <c:v>8.0599999999999994E-5</c:v>
                </c:pt>
                <c:pt idx="8014" formatCode="0.00E+00">
                  <c:v>8.0500000000000005E-5</c:v>
                </c:pt>
                <c:pt idx="8015" formatCode="0.00E+00">
                  <c:v>8.0500000000000005E-5</c:v>
                </c:pt>
                <c:pt idx="8016" formatCode="0.00E+00">
                  <c:v>8.0500000000000005E-5</c:v>
                </c:pt>
                <c:pt idx="8017" formatCode="0.00E+00">
                  <c:v>8.0599999999999994E-5</c:v>
                </c:pt>
                <c:pt idx="8018" formatCode="0.00E+00">
                  <c:v>8.0599999999999994E-5</c:v>
                </c:pt>
                <c:pt idx="8019" formatCode="0.00E+00">
                  <c:v>8.0500000000000005E-5</c:v>
                </c:pt>
                <c:pt idx="8020" formatCode="0.00E+00">
                  <c:v>8.0599999999999994E-5</c:v>
                </c:pt>
                <c:pt idx="8021" formatCode="0.00E+00">
                  <c:v>8.0599999999999994E-5</c:v>
                </c:pt>
                <c:pt idx="8022" formatCode="0.00E+00">
                  <c:v>8.0500000000000005E-5</c:v>
                </c:pt>
                <c:pt idx="8023" formatCode="0.00E+00">
                  <c:v>8.0699999999999996E-5</c:v>
                </c:pt>
                <c:pt idx="8024" formatCode="0.00E+00">
                  <c:v>8.0500000000000005E-5</c:v>
                </c:pt>
                <c:pt idx="8025" formatCode="0.00E+00">
                  <c:v>8.0500000000000005E-5</c:v>
                </c:pt>
                <c:pt idx="8026" formatCode="0.00E+00">
                  <c:v>8.0799999999999999E-5</c:v>
                </c:pt>
                <c:pt idx="8027" formatCode="0.00E+00">
                  <c:v>8.0799999999999999E-5</c:v>
                </c:pt>
                <c:pt idx="8028" formatCode="0.00E+00">
                  <c:v>8.0799999999999999E-5</c:v>
                </c:pt>
                <c:pt idx="8029" formatCode="0.00E+00">
                  <c:v>8.0699999999999996E-5</c:v>
                </c:pt>
                <c:pt idx="8030" formatCode="0.00E+00">
                  <c:v>8.0599999999999994E-5</c:v>
                </c:pt>
                <c:pt idx="8031" formatCode="0.00E+00">
                  <c:v>8.0900000000000001E-5</c:v>
                </c:pt>
                <c:pt idx="8032" formatCode="0.00E+00">
                  <c:v>8.0799999999999999E-5</c:v>
                </c:pt>
                <c:pt idx="8033" formatCode="0.00E+00">
                  <c:v>8.0900000000000001E-5</c:v>
                </c:pt>
                <c:pt idx="8034" formatCode="0.00E+00">
                  <c:v>8.1000000000000004E-5</c:v>
                </c:pt>
                <c:pt idx="8035" formatCode="0.00E+00">
                  <c:v>8.0599999999999994E-5</c:v>
                </c:pt>
                <c:pt idx="8036" formatCode="0.00E+00">
                  <c:v>8.1000000000000004E-5</c:v>
                </c:pt>
                <c:pt idx="8037" formatCode="0.00E+00">
                  <c:v>8.0799999999999999E-5</c:v>
                </c:pt>
                <c:pt idx="8038" formatCode="0.00E+00">
                  <c:v>8.0799999999999999E-5</c:v>
                </c:pt>
                <c:pt idx="8039" formatCode="0.00E+00">
                  <c:v>8.1000000000000004E-5</c:v>
                </c:pt>
                <c:pt idx="8040" formatCode="0.00E+00">
                  <c:v>8.0699999999999996E-5</c:v>
                </c:pt>
                <c:pt idx="8041" formatCode="0.00E+00">
                  <c:v>8.0900000000000001E-5</c:v>
                </c:pt>
                <c:pt idx="8042" formatCode="0.00E+00">
                  <c:v>8.1000000000000004E-5</c:v>
                </c:pt>
                <c:pt idx="8043" formatCode="0.00E+00">
                  <c:v>8.0900000000000001E-5</c:v>
                </c:pt>
                <c:pt idx="8044" formatCode="0.00E+00">
                  <c:v>8.1100000000000006E-5</c:v>
                </c:pt>
                <c:pt idx="8045" formatCode="0.00E+00">
                  <c:v>8.0900000000000001E-5</c:v>
                </c:pt>
                <c:pt idx="8046" formatCode="0.00E+00">
                  <c:v>8.0699999999999996E-5</c:v>
                </c:pt>
                <c:pt idx="8047" formatCode="0.00E+00">
                  <c:v>8.0900000000000001E-5</c:v>
                </c:pt>
                <c:pt idx="8048" formatCode="0.00E+00">
                  <c:v>8.0900000000000001E-5</c:v>
                </c:pt>
                <c:pt idx="8049" formatCode="0.00E+00">
                  <c:v>8.1000000000000004E-5</c:v>
                </c:pt>
                <c:pt idx="8050" formatCode="0.00E+00">
                  <c:v>8.1199999999999995E-5</c:v>
                </c:pt>
                <c:pt idx="8051" formatCode="0.00E+00">
                  <c:v>8.1100000000000006E-5</c:v>
                </c:pt>
                <c:pt idx="8052" formatCode="0.00E+00">
                  <c:v>8.0900000000000001E-5</c:v>
                </c:pt>
                <c:pt idx="8053" formatCode="0.00E+00">
                  <c:v>8.0900000000000001E-5</c:v>
                </c:pt>
                <c:pt idx="8054" formatCode="0.00E+00">
                  <c:v>8.1000000000000004E-5</c:v>
                </c:pt>
                <c:pt idx="8055" formatCode="0.00E+00">
                  <c:v>8.1000000000000004E-5</c:v>
                </c:pt>
                <c:pt idx="8056" formatCode="0.00E+00">
                  <c:v>8.0699999999999996E-5</c:v>
                </c:pt>
                <c:pt idx="8057" formatCode="0.00E+00">
                  <c:v>8.1000000000000004E-5</c:v>
                </c:pt>
                <c:pt idx="8058" formatCode="0.00E+00">
                  <c:v>8.1000000000000004E-5</c:v>
                </c:pt>
                <c:pt idx="8059" formatCode="0.00E+00">
                  <c:v>8.0699999999999996E-5</c:v>
                </c:pt>
                <c:pt idx="8060" formatCode="0.00E+00">
                  <c:v>8.1299999999999997E-5</c:v>
                </c:pt>
                <c:pt idx="8061" formatCode="0.00E+00">
                  <c:v>8.14E-5</c:v>
                </c:pt>
                <c:pt idx="8062" formatCode="0.00E+00">
                  <c:v>8.1100000000000006E-5</c:v>
                </c:pt>
                <c:pt idx="8063" formatCode="0.00E+00">
                  <c:v>8.1199999999999995E-5</c:v>
                </c:pt>
                <c:pt idx="8064" formatCode="0.00E+00">
                  <c:v>8.1000000000000004E-5</c:v>
                </c:pt>
                <c:pt idx="8065" formatCode="0.00E+00">
                  <c:v>8.1199999999999995E-5</c:v>
                </c:pt>
                <c:pt idx="8066" formatCode="0.00E+00">
                  <c:v>8.1299999999999997E-5</c:v>
                </c:pt>
                <c:pt idx="8067" formatCode="0.00E+00">
                  <c:v>8.1100000000000006E-5</c:v>
                </c:pt>
                <c:pt idx="8068" formatCode="0.00E+00">
                  <c:v>8.14E-5</c:v>
                </c:pt>
                <c:pt idx="8069" formatCode="0.00E+00">
                  <c:v>8.14E-5</c:v>
                </c:pt>
                <c:pt idx="8070" formatCode="0.00E+00">
                  <c:v>8.1299999999999997E-5</c:v>
                </c:pt>
                <c:pt idx="8071" formatCode="0.00E+00">
                  <c:v>8.14E-5</c:v>
                </c:pt>
                <c:pt idx="8072" formatCode="0.00E+00">
                  <c:v>8.1299999999999997E-5</c:v>
                </c:pt>
                <c:pt idx="8073" formatCode="0.00E+00">
                  <c:v>8.1299999999999997E-5</c:v>
                </c:pt>
                <c:pt idx="8074" formatCode="0.00E+00">
                  <c:v>8.14E-5</c:v>
                </c:pt>
                <c:pt idx="8075" formatCode="0.00E+00">
                  <c:v>8.1100000000000006E-5</c:v>
                </c:pt>
                <c:pt idx="8076" formatCode="0.00E+00">
                  <c:v>8.1199999999999995E-5</c:v>
                </c:pt>
                <c:pt idx="8077" formatCode="0.00E+00">
                  <c:v>8.14E-5</c:v>
                </c:pt>
                <c:pt idx="8078" formatCode="0.00E+00">
                  <c:v>8.1299999999999997E-5</c:v>
                </c:pt>
                <c:pt idx="8079" formatCode="0.00E+00">
                  <c:v>8.1500000000000002E-5</c:v>
                </c:pt>
                <c:pt idx="8080" formatCode="0.00E+00">
                  <c:v>8.1600000000000005E-5</c:v>
                </c:pt>
                <c:pt idx="8081" formatCode="0.00E+00">
                  <c:v>8.14E-5</c:v>
                </c:pt>
                <c:pt idx="8082" formatCode="0.00E+00">
                  <c:v>8.14E-5</c:v>
                </c:pt>
                <c:pt idx="8083" formatCode="0.00E+00">
                  <c:v>8.14E-5</c:v>
                </c:pt>
                <c:pt idx="8084" formatCode="0.00E+00">
                  <c:v>8.1299999999999997E-5</c:v>
                </c:pt>
                <c:pt idx="8085" formatCode="0.00E+00">
                  <c:v>8.1299999999999997E-5</c:v>
                </c:pt>
                <c:pt idx="8086" formatCode="0.00E+00">
                  <c:v>8.1600000000000005E-5</c:v>
                </c:pt>
                <c:pt idx="8087" formatCode="0.00E+00">
                  <c:v>8.1500000000000002E-5</c:v>
                </c:pt>
                <c:pt idx="8088" formatCode="0.00E+00">
                  <c:v>8.1299999999999997E-5</c:v>
                </c:pt>
                <c:pt idx="8089" formatCode="0.00E+00">
                  <c:v>8.1500000000000002E-5</c:v>
                </c:pt>
                <c:pt idx="8090" formatCode="0.00E+00">
                  <c:v>8.1699999999999994E-5</c:v>
                </c:pt>
                <c:pt idx="8091" formatCode="0.00E+00">
                  <c:v>8.1500000000000002E-5</c:v>
                </c:pt>
                <c:pt idx="8092" formatCode="0.00E+00">
                  <c:v>8.1500000000000002E-5</c:v>
                </c:pt>
                <c:pt idx="8093" formatCode="0.00E+00">
                  <c:v>8.1600000000000005E-5</c:v>
                </c:pt>
                <c:pt idx="8094" formatCode="0.00E+00">
                  <c:v>8.1600000000000005E-5</c:v>
                </c:pt>
                <c:pt idx="8095" formatCode="0.00E+00">
                  <c:v>8.1699999999999994E-5</c:v>
                </c:pt>
                <c:pt idx="8096" formatCode="0.00E+00">
                  <c:v>8.1600000000000005E-5</c:v>
                </c:pt>
                <c:pt idx="8097" formatCode="0.00E+00">
                  <c:v>8.1699999999999994E-5</c:v>
                </c:pt>
                <c:pt idx="8098" formatCode="0.00E+00">
                  <c:v>8.1600000000000005E-5</c:v>
                </c:pt>
                <c:pt idx="8099" formatCode="0.00E+00">
                  <c:v>8.1500000000000002E-5</c:v>
                </c:pt>
                <c:pt idx="8100" formatCode="0.00E+00">
                  <c:v>8.1500000000000002E-5</c:v>
                </c:pt>
                <c:pt idx="8101" formatCode="0.00E+00">
                  <c:v>8.14E-5</c:v>
                </c:pt>
                <c:pt idx="8102" formatCode="0.00E+00">
                  <c:v>8.1799999999999996E-5</c:v>
                </c:pt>
                <c:pt idx="8103" formatCode="0.00E+00">
                  <c:v>8.1799999999999996E-5</c:v>
                </c:pt>
                <c:pt idx="8104" formatCode="0.00E+00">
                  <c:v>8.1500000000000002E-5</c:v>
                </c:pt>
                <c:pt idx="8105" formatCode="0.00E+00">
                  <c:v>8.1600000000000005E-5</c:v>
                </c:pt>
                <c:pt idx="8106" formatCode="0.00E+00">
                  <c:v>8.1799999999999996E-5</c:v>
                </c:pt>
                <c:pt idx="8107" formatCode="0.00E+00">
                  <c:v>8.1699999999999994E-5</c:v>
                </c:pt>
                <c:pt idx="8108" formatCode="0.00E+00">
                  <c:v>8.1699999999999994E-5</c:v>
                </c:pt>
                <c:pt idx="8109" formatCode="0.00E+00">
                  <c:v>8.2100000000000003E-5</c:v>
                </c:pt>
                <c:pt idx="8110" formatCode="0.00E+00">
                  <c:v>8.1799999999999996E-5</c:v>
                </c:pt>
                <c:pt idx="8111" formatCode="0.00E+00">
                  <c:v>8.1600000000000005E-5</c:v>
                </c:pt>
                <c:pt idx="8112" formatCode="0.00E+00">
                  <c:v>8.1899999999999999E-5</c:v>
                </c:pt>
                <c:pt idx="8113" formatCode="0.00E+00">
                  <c:v>8.1799999999999996E-5</c:v>
                </c:pt>
                <c:pt idx="8114" formatCode="0.00E+00">
                  <c:v>8.1699999999999994E-5</c:v>
                </c:pt>
                <c:pt idx="8115" formatCode="0.00E+00">
                  <c:v>8.1899999999999999E-5</c:v>
                </c:pt>
                <c:pt idx="8116" formatCode="0.00E+00">
                  <c:v>8.1899999999999999E-5</c:v>
                </c:pt>
                <c:pt idx="8117" formatCode="0.00E+00">
                  <c:v>8.1699999999999994E-5</c:v>
                </c:pt>
                <c:pt idx="8118" formatCode="0.00E+00">
                  <c:v>8.1600000000000005E-5</c:v>
                </c:pt>
                <c:pt idx="8119" formatCode="0.00E+00">
                  <c:v>8.1799999999999996E-5</c:v>
                </c:pt>
                <c:pt idx="8120" formatCode="0.00E+00">
                  <c:v>8.1600000000000005E-5</c:v>
                </c:pt>
                <c:pt idx="8121" formatCode="0.00E+00">
                  <c:v>8.1600000000000005E-5</c:v>
                </c:pt>
                <c:pt idx="8122" formatCode="0.00E+00">
                  <c:v>8.1799999999999996E-5</c:v>
                </c:pt>
                <c:pt idx="8123" formatCode="0.00E+00">
                  <c:v>8.2000000000000001E-5</c:v>
                </c:pt>
                <c:pt idx="8124" formatCode="0.00E+00">
                  <c:v>8.1899999999999999E-5</c:v>
                </c:pt>
                <c:pt idx="8125" formatCode="0.00E+00">
                  <c:v>8.1799999999999996E-5</c:v>
                </c:pt>
                <c:pt idx="8126" formatCode="0.00E+00">
                  <c:v>8.2000000000000001E-5</c:v>
                </c:pt>
                <c:pt idx="8127" formatCode="0.00E+00">
                  <c:v>8.2100000000000003E-5</c:v>
                </c:pt>
                <c:pt idx="8128" formatCode="0.00E+00">
                  <c:v>8.2200000000000006E-5</c:v>
                </c:pt>
                <c:pt idx="8129" formatCode="0.00E+00">
                  <c:v>8.2000000000000001E-5</c:v>
                </c:pt>
                <c:pt idx="8130" formatCode="0.00E+00">
                  <c:v>8.2200000000000006E-5</c:v>
                </c:pt>
                <c:pt idx="8131" formatCode="0.00E+00">
                  <c:v>8.2000000000000001E-5</c:v>
                </c:pt>
                <c:pt idx="8132" formatCode="0.00E+00">
                  <c:v>8.1699999999999994E-5</c:v>
                </c:pt>
                <c:pt idx="8133" formatCode="0.00E+00">
                  <c:v>8.1899999999999999E-5</c:v>
                </c:pt>
                <c:pt idx="8134" formatCode="0.00E+00">
                  <c:v>8.2100000000000003E-5</c:v>
                </c:pt>
                <c:pt idx="8135" formatCode="0.00E+00">
                  <c:v>8.2100000000000003E-5</c:v>
                </c:pt>
                <c:pt idx="8136" formatCode="0.00E+00">
                  <c:v>8.2100000000000003E-5</c:v>
                </c:pt>
                <c:pt idx="8137" formatCode="0.00E+00">
                  <c:v>8.2100000000000003E-5</c:v>
                </c:pt>
                <c:pt idx="8138" formatCode="0.00E+00">
                  <c:v>8.2100000000000003E-5</c:v>
                </c:pt>
                <c:pt idx="8139" formatCode="0.00E+00">
                  <c:v>8.2100000000000003E-5</c:v>
                </c:pt>
                <c:pt idx="8140" formatCode="0.00E+00">
                  <c:v>8.2000000000000001E-5</c:v>
                </c:pt>
                <c:pt idx="8141" formatCode="0.00E+00">
                  <c:v>8.2100000000000003E-5</c:v>
                </c:pt>
                <c:pt idx="8142" formatCode="0.00E+00">
                  <c:v>8.2299999999999995E-5</c:v>
                </c:pt>
                <c:pt idx="8143" formatCode="0.00E+00">
                  <c:v>8.2100000000000003E-5</c:v>
                </c:pt>
                <c:pt idx="8144" formatCode="0.00E+00">
                  <c:v>8.2200000000000006E-5</c:v>
                </c:pt>
                <c:pt idx="8145" formatCode="0.00E+00">
                  <c:v>8.2200000000000006E-5</c:v>
                </c:pt>
                <c:pt idx="8146" formatCode="0.00E+00">
                  <c:v>8.2000000000000001E-5</c:v>
                </c:pt>
                <c:pt idx="8147" formatCode="0.00E+00">
                  <c:v>8.2200000000000006E-5</c:v>
                </c:pt>
                <c:pt idx="8148" formatCode="0.00E+00">
                  <c:v>8.2299999999999995E-5</c:v>
                </c:pt>
                <c:pt idx="8149" formatCode="0.00E+00">
                  <c:v>8.2299999999999995E-5</c:v>
                </c:pt>
                <c:pt idx="8150" formatCode="0.00E+00">
                  <c:v>8.2200000000000006E-5</c:v>
                </c:pt>
                <c:pt idx="8151" formatCode="0.00E+00">
                  <c:v>8.2299999999999995E-5</c:v>
                </c:pt>
                <c:pt idx="8152" formatCode="0.00E+00">
                  <c:v>8.2399999999999997E-5</c:v>
                </c:pt>
                <c:pt idx="8153" formatCode="0.00E+00">
                  <c:v>8.2399999999999997E-5</c:v>
                </c:pt>
                <c:pt idx="8154" formatCode="0.00E+00">
                  <c:v>8.2399999999999997E-5</c:v>
                </c:pt>
                <c:pt idx="8155" formatCode="0.00E+00">
                  <c:v>8.2200000000000006E-5</c:v>
                </c:pt>
                <c:pt idx="8156" formatCode="0.00E+00">
                  <c:v>8.2200000000000006E-5</c:v>
                </c:pt>
                <c:pt idx="8157" formatCode="0.00E+00">
                  <c:v>8.2399999999999997E-5</c:v>
                </c:pt>
                <c:pt idx="8158" formatCode="0.00E+00">
                  <c:v>8.2299999999999995E-5</c:v>
                </c:pt>
                <c:pt idx="8159" formatCode="0.00E+00">
                  <c:v>8.2200000000000006E-5</c:v>
                </c:pt>
                <c:pt idx="8160" formatCode="0.00E+00">
                  <c:v>8.2399999999999997E-5</c:v>
                </c:pt>
                <c:pt idx="8161" formatCode="0.00E+00">
                  <c:v>8.2399999999999997E-5</c:v>
                </c:pt>
                <c:pt idx="8162" formatCode="0.00E+00">
                  <c:v>8.2399999999999997E-5</c:v>
                </c:pt>
                <c:pt idx="8163" formatCode="0.00E+00">
                  <c:v>8.25E-5</c:v>
                </c:pt>
                <c:pt idx="8164" formatCode="0.00E+00">
                  <c:v>8.2399999999999997E-5</c:v>
                </c:pt>
                <c:pt idx="8165" formatCode="0.00E+00">
                  <c:v>8.2399999999999997E-5</c:v>
                </c:pt>
                <c:pt idx="8166" formatCode="0.00E+00">
                  <c:v>8.25E-5</c:v>
                </c:pt>
                <c:pt idx="8167" formatCode="0.00E+00">
                  <c:v>8.25E-5</c:v>
                </c:pt>
                <c:pt idx="8168" formatCode="0.00E+00">
                  <c:v>8.2200000000000006E-5</c:v>
                </c:pt>
                <c:pt idx="8169" formatCode="0.00E+00">
                  <c:v>8.2299999999999995E-5</c:v>
                </c:pt>
                <c:pt idx="8170" formatCode="0.00E+00">
                  <c:v>8.2399999999999997E-5</c:v>
                </c:pt>
                <c:pt idx="8171" formatCode="0.00E+00">
                  <c:v>8.2399999999999997E-5</c:v>
                </c:pt>
                <c:pt idx="8172" formatCode="0.00E+00">
                  <c:v>8.2399999999999997E-5</c:v>
                </c:pt>
                <c:pt idx="8173" formatCode="0.00E+00">
                  <c:v>8.2399999999999997E-5</c:v>
                </c:pt>
                <c:pt idx="8174" formatCode="0.00E+00">
                  <c:v>8.25E-5</c:v>
                </c:pt>
                <c:pt idx="8175" formatCode="0.00E+00">
                  <c:v>8.25E-5</c:v>
                </c:pt>
                <c:pt idx="8176" formatCode="0.00E+00">
                  <c:v>8.25E-5</c:v>
                </c:pt>
                <c:pt idx="8177" formatCode="0.00E+00">
                  <c:v>8.2399999999999997E-5</c:v>
                </c:pt>
                <c:pt idx="8178" formatCode="0.00E+00">
                  <c:v>8.25E-5</c:v>
                </c:pt>
                <c:pt idx="8179" formatCode="0.00E+00">
                  <c:v>8.2899999999999996E-5</c:v>
                </c:pt>
                <c:pt idx="8180" formatCode="0.00E+00">
                  <c:v>8.2600000000000002E-5</c:v>
                </c:pt>
                <c:pt idx="8181" formatCode="0.00E+00">
                  <c:v>8.2700000000000004E-5</c:v>
                </c:pt>
                <c:pt idx="8182" formatCode="0.00E+00">
                  <c:v>8.2600000000000002E-5</c:v>
                </c:pt>
                <c:pt idx="8183" formatCode="0.00E+00">
                  <c:v>8.2600000000000002E-5</c:v>
                </c:pt>
                <c:pt idx="8184" formatCode="0.00E+00">
                  <c:v>8.2700000000000004E-5</c:v>
                </c:pt>
                <c:pt idx="8185" formatCode="0.00E+00">
                  <c:v>8.25E-5</c:v>
                </c:pt>
                <c:pt idx="8186" formatCode="0.00E+00">
                  <c:v>8.2700000000000004E-5</c:v>
                </c:pt>
                <c:pt idx="8187" formatCode="0.00E+00">
                  <c:v>8.2700000000000004E-5</c:v>
                </c:pt>
                <c:pt idx="8188" formatCode="0.00E+00">
                  <c:v>8.25E-5</c:v>
                </c:pt>
                <c:pt idx="8189" formatCode="0.00E+00">
                  <c:v>8.2700000000000004E-5</c:v>
                </c:pt>
                <c:pt idx="8190" formatCode="0.00E+00">
                  <c:v>8.2600000000000002E-5</c:v>
                </c:pt>
                <c:pt idx="8191" formatCode="0.00E+00">
                  <c:v>8.25E-5</c:v>
                </c:pt>
                <c:pt idx="8192" formatCode="0.00E+00">
                  <c:v>8.2700000000000004E-5</c:v>
                </c:pt>
                <c:pt idx="8193" formatCode="0.00E+00">
                  <c:v>8.2799999999999993E-5</c:v>
                </c:pt>
                <c:pt idx="8194" formatCode="0.00E+00">
                  <c:v>8.2799999999999993E-5</c:v>
                </c:pt>
                <c:pt idx="8195" formatCode="0.00E+00">
                  <c:v>8.2799999999999993E-5</c:v>
                </c:pt>
                <c:pt idx="8196" formatCode="0.00E+00">
                  <c:v>8.2799999999999993E-5</c:v>
                </c:pt>
                <c:pt idx="8197" formatCode="0.00E+00">
                  <c:v>8.2899999999999996E-5</c:v>
                </c:pt>
                <c:pt idx="8198" formatCode="0.00E+00">
                  <c:v>8.2999999999999998E-5</c:v>
                </c:pt>
                <c:pt idx="8199" formatCode="0.00E+00">
                  <c:v>8.2999999999999998E-5</c:v>
                </c:pt>
                <c:pt idx="8200" formatCode="0.00E+00">
                  <c:v>8.2799999999999993E-5</c:v>
                </c:pt>
                <c:pt idx="8201" formatCode="0.00E+00">
                  <c:v>8.2799999999999993E-5</c:v>
                </c:pt>
                <c:pt idx="8202" formatCode="0.00E+00">
                  <c:v>8.2899999999999996E-5</c:v>
                </c:pt>
                <c:pt idx="8203" formatCode="0.00E+00">
                  <c:v>8.2899999999999996E-5</c:v>
                </c:pt>
                <c:pt idx="8204" formatCode="0.00E+00">
                  <c:v>8.2899999999999996E-5</c:v>
                </c:pt>
                <c:pt idx="8205" formatCode="0.00E+00">
                  <c:v>8.2999999999999998E-5</c:v>
                </c:pt>
                <c:pt idx="8206" formatCode="0.00E+00">
                  <c:v>8.2899999999999996E-5</c:v>
                </c:pt>
                <c:pt idx="8207" formatCode="0.00E+00">
                  <c:v>8.2899999999999996E-5</c:v>
                </c:pt>
                <c:pt idx="8208" formatCode="0.00E+00">
                  <c:v>8.2999999999999998E-5</c:v>
                </c:pt>
                <c:pt idx="8209" formatCode="0.00E+00">
                  <c:v>8.2899999999999996E-5</c:v>
                </c:pt>
                <c:pt idx="8210" formatCode="0.00E+00">
                  <c:v>8.2899999999999996E-5</c:v>
                </c:pt>
                <c:pt idx="8211" formatCode="0.00E+00">
                  <c:v>8.2999999999999998E-5</c:v>
                </c:pt>
                <c:pt idx="8212" formatCode="0.00E+00">
                  <c:v>8.2999999999999998E-5</c:v>
                </c:pt>
                <c:pt idx="8213" formatCode="0.00E+00">
                  <c:v>8.2999999999999998E-5</c:v>
                </c:pt>
                <c:pt idx="8214" formatCode="0.00E+00">
                  <c:v>8.2999999999999998E-5</c:v>
                </c:pt>
                <c:pt idx="8215" formatCode="0.00E+00">
                  <c:v>8.2899999999999996E-5</c:v>
                </c:pt>
                <c:pt idx="8216" formatCode="0.00E+00">
                  <c:v>8.3100000000000001E-5</c:v>
                </c:pt>
                <c:pt idx="8217" formatCode="0.00E+00">
                  <c:v>8.2999999999999998E-5</c:v>
                </c:pt>
                <c:pt idx="8218" formatCode="0.00E+00">
                  <c:v>8.2999999999999998E-5</c:v>
                </c:pt>
                <c:pt idx="8219" formatCode="0.00E+00">
                  <c:v>8.2899999999999996E-5</c:v>
                </c:pt>
                <c:pt idx="8220" formatCode="0.00E+00">
                  <c:v>8.2799999999999993E-5</c:v>
                </c:pt>
                <c:pt idx="8221" formatCode="0.00E+00">
                  <c:v>8.3100000000000001E-5</c:v>
                </c:pt>
                <c:pt idx="8222" formatCode="0.00E+00">
                  <c:v>8.2999999999999998E-5</c:v>
                </c:pt>
                <c:pt idx="8223" formatCode="0.00E+00">
                  <c:v>8.3100000000000001E-5</c:v>
                </c:pt>
                <c:pt idx="8224" formatCode="0.00E+00">
                  <c:v>8.3100000000000001E-5</c:v>
                </c:pt>
                <c:pt idx="8225" formatCode="0.00E+00">
                  <c:v>8.2999999999999998E-5</c:v>
                </c:pt>
                <c:pt idx="8226" formatCode="0.00E+00">
                  <c:v>8.3100000000000001E-5</c:v>
                </c:pt>
                <c:pt idx="8227" formatCode="0.00E+00">
                  <c:v>8.3100000000000001E-5</c:v>
                </c:pt>
                <c:pt idx="8228" formatCode="0.00E+00">
                  <c:v>8.2999999999999998E-5</c:v>
                </c:pt>
                <c:pt idx="8229" formatCode="0.00E+00">
                  <c:v>8.2899999999999996E-5</c:v>
                </c:pt>
                <c:pt idx="8230" formatCode="0.00E+00">
                  <c:v>8.3100000000000001E-5</c:v>
                </c:pt>
                <c:pt idx="8231" formatCode="0.00E+00">
                  <c:v>8.3300000000000005E-5</c:v>
                </c:pt>
                <c:pt idx="8232" formatCode="0.00E+00">
                  <c:v>8.2899999999999996E-5</c:v>
                </c:pt>
                <c:pt idx="8233" formatCode="0.00E+00">
                  <c:v>8.3200000000000003E-5</c:v>
                </c:pt>
                <c:pt idx="8234" formatCode="0.00E+00">
                  <c:v>8.3399999999999994E-5</c:v>
                </c:pt>
                <c:pt idx="8235" formatCode="0.00E+00">
                  <c:v>8.3200000000000003E-5</c:v>
                </c:pt>
                <c:pt idx="8236" formatCode="0.00E+00">
                  <c:v>8.3100000000000001E-5</c:v>
                </c:pt>
                <c:pt idx="8237" formatCode="0.00E+00">
                  <c:v>8.3300000000000005E-5</c:v>
                </c:pt>
                <c:pt idx="8238" formatCode="0.00E+00">
                  <c:v>8.3399999999999994E-5</c:v>
                </c:pt>
                <c:pt idx="8239" formatCode="0.00E+00">
                  <c:v>8.3300000000000005E-5</c:v>
                </c:pt>
                <c:pt idx="8240" formatCode="0.00E+00">
                  <c:v>8.3300000000000005E-5</c:v>
                </c:pt>
                <c:pt idx="8241" formatCode="0.00E+00">
                  <c:v>8.3200000000000003E-5</c:v>
                </c:pt>
                <c:pt idx="8242" formatCode="0.00E+00">
                  <c:v>8.3300000000000005E-5</c:v>
                </c:pt>
                <c:pt idx="8243" formatCode="0.00E+00">
                  <c:v>8.3499999999999997E-5</c:v>
                </c:pt>
                <c:pt idx="8244" formatCode="0.00E+00">
                  <c:v>8.3399999999999994E-5</c:v>
                </c:pt>
                <c:pt idx="8245" formatCode="0.00E+00">
                  <c:v>8.3399999999999994E-5</c:v>
                </c:pt>
                <c:pt idx="8246" formatCode="0.00E+00">
                  <c:v>8.3499999999999997E-5</c:v>
                </c:pt>
                <c:pt idx="8247" formatCode="0.00E+00">
                  <c:v>8.3499999999999997E-5</c:v>
                </c:pt>
                <c:pt idx="8248" formatCode="0.00E+00">
                  <c:v>8.3499999999999997E-5</c:v>
                </c:pt>
                <c:pt idx="8249" formatCode="0.00E+00">
                  <c:v>8.3300000000000005E-5</c:v>
                </c:pt>
                <c:pt idx="8250" formatCode="0.00E+00">
                  <c:v>8.3300000000000005E-5</c:v>
                </c:pt>
                <c:pt idx="8251" formatCode="0.00E+00">
                  <c:v>8.3399999999999994E-5</c:v>
                </c:pt>
                <c:pt idx="8252" formatCode="0.00E+00">
                  <c:v>8.3399999999999994E-5</c:v>
                </c:pt>
                <c:pt idx="8253" formatCode="0.00E+00">
                  <c:v>8.3300000000000005E-5</c:v>
                </c:pt>
                <c:pt idx="8254" formatCode="0.00E+00">
                  <c:v>8.3399999999999994E-5</c:v>
                </c:pt>
                <c:pt idx="8255" formatCode="0.00E+00">
                  <c:v>8.3599999999999999E-5</c:v>
                </c:pt>
                <c:pt idx="8256" formatCode="0.00E+00">
                  <c:v>8.3700000000000002E-5</c:v>
                </c:pt>
                <c:pt idx="8257" formatCode="0.00E+00">
                  <c:v>8.3700000000000002E-5</c:v>
                </c:pt>
                <c:pt idx="8258" formatCode="0.00E+00">
                  <c:v>8.3700000000000002E-5</c:v>
                </c:pt>
                <c:pt idx="8259" formatCode="0.00E+00">
                  <c:v>8.3300000000000005E-5</c:v>
                </c:pt>
                <c:pt idx="8260" formatCode="0.00E+00">
                  <c:v>8.3700000000000002E-5</c:v>
                </c:pt>
                <c:pt idx="8261" formatCode="0.00E+00">
                  <c:v>8.3700000000000002E-5</c:v>
                </c:pt>
                <c:pt idx="8262" formatCode="0.00E+00">
                  <c:v>8.3499999999999997E-5</c:v>
                </c:pt>
                <c:pt idx="8263" formatCode="0.00E+00">
                  <c:v>8.3499999999999997E-5</c:v>
                </c:pt>
                <c:pt idx="8264" formatCode="0.00E+00">
                  <c:v>8.3399999999999994E-5</c:v>
                </c:pt>
                <c:pt idx="8265" formatCode="0.00E+00">
                  <c:v>8.3599999999999999E-5</c:v>
                </c:pt>
                <c:pt idx="8266" formatCode="0.00E+00">
                  <c:v>8.3399999999999994E-5</c:v>
                </c:pt>
                <c:pt idx="8267" formatCode="0.00E+00">
                  <c:v>8.3499999999999997E-5</c:v>
                </c:pt>
                <c:pt idx="8268" formatCode="0.00E+00">
                  <c:v>8.3599999999999999E-5</c:v>
                </c:pt>
                <c:pt idx="8269" formatCode="0.00E+00">
                  <c:v>8.3599999999999999E-5</c:v>
                </c:pt>
                <c:pt idx="8270" formatCode="0.00E+00">
                  <c:v>8.3599999999999999E-5</c:v>
                </c:pt>
                <c:pt idx="8271" formatCode="0.00E+00">
                  <c:v>8.3700000000000002E-5</c:v>
                </c:pt>
                <c:pt idx="8272" formatCode="0.00E+00">
                  <c:v>8.3800000000000004E-5</c:v>
                </c:pt>
                <c:pt idx="8273" formatCode="0.00E+00">
                  <c:v>8.3700000000000002E-5</c:v>
                </c:pt>
                <c:pt idx="8274" formatCode="0.00E+00">
                  <c:v>8.3800000000000004E-5</c:v>
                </c:pt>
                <c:pt idx="8275" formatCode="0.00E+00">
                  <c:v>8.3700000000000002E-5</c:v>
                </c:pt>
                <c:pt idx="8276" formatCode="0.00E+00">
                  <c:v>8.3599999999999999E-5</c:v>
                </c:pt>
                <c:pt idx="8277" formatCode="0.00E+00">
                  <c:v>8.3599999999999999E-5</c:v>
                </c:pt>
                <c:pt idx="8278" formatCode="0.00E+00">
                  <c:v>8.3800000000000004E-5</c:v>
                </c:pt>
                <c:pt idx="8279" formatCode="0.00E+00">
                  <c:v>8.3800000000000004E-5</c:v>
                </c:pt>
                <c:pt idx="8280" formatCode="0.00E+00">
                  <c:v>8.3599999999999999E-5</c:v>
                </c:pt>
                <c:pt idx="8281" formatCode="0.00E+00">
                  <c:v>8.3700000000000002E-5</c:v>
                </c:pt>
                <c:pt idx="8282" formatCode="0.00E+00">
                  <c:v>8.3800000000000004E-5</c:v>
                </c:pt>
                <c:pt idx="8283" formatCode="0.00E+00">
                  <c:v>8.3700000000000002E-5</c:v>
                </c:pt>
                <c:pt idx="8284" formatCode="0.00E+00">
                  <c:v>8.3599999999999999E-5</c:v>
                </c:pt>
                <c:pt idx="8285" formatCode="0.00E+00">
                  <c:v>8.3800000000000004E-5</c:v>
                </c:pt>
                <c:pt idx="8286" formatCode="0.00E+00">
                  <c:v>8.3900000000000006E-5</c:v>
                </c:pt>
                <c:pt idx="8287" formatCode="0.00E+00">
                  <c:v>8.3800000000000004E-5</c:v>
                </c:pt>
                <c:pt idx="8288" formatCode="0.00E+00">
                  <c:v>8.3999999999999995E-5</c:v>
                </c:pt>
                <c:pt idx="8289" formatCode="0.00E+00">
                  <c:v>8.3700000000000002E-5</c:v>
                </c:pt>
                <c:pt idx="8290" formatCode="0.00E+00">
                  <c:v>8.3700000000000002E-5</c:v>
                </c:pt>
                <c:pt idx="8291" formatCode="0.00E+00">
                  <c:v>8.3999999999999995E-5</c:v>
                </c:pt>
                <c:pt idx="8292" formatCode="0.00E+00">
                  <c:v>8.4099999999999998E-5</c:v>
                </c:pt>
                <c:pt idx="8293" formatCode="0.00E+00">
                  <c:v>8.3800000000000004E-5</c:v>
                </c:pt>
                <c:pt idx="8294" formatCode="0.00E+00">
                  <c:v>8.3800000000000004E-5</c:v>
                </c:pt>
                <c:pt idx="8295" formatCode="0.00E+00">
                  <c:v>8.3999999999999995E-5</c:v>
                </c:pt>
                <c:pt idx="8296" formatCode="0.00E+00">
                  <c:v>8.3900000000000006E-5</c:v>
                </c:pt>
                <c:pt idx="8297" formatCode="0.00E+00">
                  <c:v>8.3900000000000006E-5</c:v>
                </c:pt>
                <c:pt idx="8298" formatCode="0.00E+00">
                  <c:v>8.3900000000000006E-5</c:v>
                </c:pt>
                <c:pt idx="8299" formatCode="0.00E+00">
                  <c:v>8.3999999999999995E-5</c:v>
                </c:pt>
                <c:pt idx="8300" formatCode="0.00E+00">
                  <c:v>8.3999999999999995E-5</c:v>
                </c:pt>
                <c:pt idx="8301" formatCode="0.00E+00">
                  <c:v>8.4099999999999998E-5</c:v>
                </c:pt>
                <c:pt idx="8302" formatCode="0.00E+00">
                  <c:v>8.4099999999999998E-5</c:v>
                </c:pt>
                <c:pt idx="8303" formatCode="0.00E+00">
                  <c:v>8.3900000000000006E-5</c:v>
                </c:pt>
                <c:pt idx="8304" formatCode="0.00E+00">
                  <c:v>8.3999999999999995E-5</c:v>
                </c:pt>
                <c:pt idx="8305" formatCode="0.00E+00">
                  <c:v>8.4099999999999998E-5</c:v>
                </c:pt>
                <c:pt idx="8306" formatCode="0.00E+00">
                  <c:v>8.3900000000000006E-5</c:v>
                </c:pt>
                <c:pt idx="8307" formatCode="0.00E+00">
                  <c:v>8.4099999999999998E-5</c:v>
                </c:pt>
                <c:pt idx="8308" formatCode="0.00E+00">
                  <c:v>8.3999999999999995E-5</c:v>
                </c:pt>
                <c:pt idx="8309" formatCode="0.00E+00">
                  <c:v>8.3800000000000004E-5</c:v>
                </c:pt>
                <c:pt idx="8310" formatCode="0.00E+00">
                  <c:v>8.4099999999999998E-5</c:v>
                </c:pt>
                <c:pt idx="8311" formatCode="0.00E+00">
                  <c:v>8.3999999999999995E-5</c:v>
                </c:pt>
                <c:pt idx="8312" formatCode="0.00E+00">
                  <c:v>8.3900000000000006E-5</c:v>
                </c:pt>
                <c:pt idx="8313" formatCode="0.00E+00">
                  <c:v>8.4099999999999998E-5</c:v>
                </c:pt>
                <c:pt idx="8314" formatCode="0.00E+00">
                  <c:v>8.4300000000000003E-5</c:v>
                </c:pt>
                <c:pt idx="8315" formatCode="0.00E+00">
                  <c:v>8.4099999999999998E-5</c:v>
                </c:pt>
                <c:pt idx="8316" formatCode="0.00E+00">
                  <c:v>8.3800000000000004E-5</c:v>
                </c:pt>
                <c:pt idx="8317" formatCode="0.00E+00">
                  <c:v>8.42E-5</c:v>
                </c:pt>
                <c:pt idx="8318" formatCode="0.00E+00">
                  <c:v>8.4400000000000005E-5</c:v>
                </c:pt>
                <c:pt idx="8319" formatCode="0.00E+00">
                  <c:v>8.4099999999999998E-5</c:v>
                </c:pt>
                <c:pt idx="8320" formatCode="0.00E+00">
                  <c:v>8.3999999999999995E-5</c:v>
                </c:pt>
                <c:pt idx="8321" formatCode="0.00E+00">
                  <c:v>8.42E-5</c:v>
                </c:pt>
                <c:pt idx="8322" formatCode="0.00E+00">
                  <c:v>8.3900000000000006E-5</c:v>
                </c:pt>
                <c:pt idx="8323" formatCode="0.00E+00">
                  <c:v>8.4300000000000003E-5</c:v>
                </c:pt>
                <c:pt idx="8324" formatCode="0.00E+00">
                  <c:v>8.4300000000000003E-5</c:v>
                </c:pt>
                <c:pt idx="8325" formatCode="0.00E+00">
                  <c:v>8.4099999999999998E-5</c:v>
                </c:pt>
                <c:pt idx="8326" formatCode="0.00E+00">
                  <c:v>8.4099999999999998E-5</c:v>
                </c:pt>
                <c:pt idx="8327" formatCode="0.00E+00">
                  <c:v>8.4099999999999998E-5</c:v>
                </c:pt>
                <c:pt idx="8328" formatCode="0.00E+00">
                  <c:v>8.4499999999999994E-5</c:v>
                </c:pt>
                <c:pt idx="8329" formatCode="0.00E+00">
                  <c:v>8.4300000000000003E-5</c:v>
                </c:pt>
                <c:pt idx="8330" formatCode="0.00E+00">
                  <c:v>8.42E-5</c:v>
                </c:pt>
                <c:pt idx="8331" formatCode="0.00E+00">
                  <c:v>8.4300000000000003E-5</c:v>
                </c:pt>
                <c:pt idx="8332" formatCode="0.00E+00">
                  <c:v>8.4099999999999998E-5</c:v>
                </c:pt>
                <c:pt idx="8333" formatCode="0.00E+00">
                  <c:v>8.4300000000000003E-5</c:v>
                </c:pt>
                <c:pt idx="8334" formatCode="0.00E+00">
                  <c:v>8.4400000000000005E-5</c:v>
                </c:pt>
                <c:pt idx="8335" formatCode="0.00E+00">
                  <c:v>8.4400000000000005E-5</c:v>
                </c:pt>
                <c:pt idx="8336" formatCode="0.00E+00">
                  <c:v>8.4300000000000003E-5</c:v>
                </c:pt>
                <c:pt idx="8337" formatCode="0.00E+00">
                  <c:v>8.4499999999999994E-5</c:v>
                </c:pt>
                <c:pt idx="8338" formatCode="0.00E+00">
                  <c:v>8.4300000000000003E-5</c:v>
                </c:pt>
                <c:pt idx="8339" formatCode="0.00E+00">
                  <c:v>8.4400000000000005E-5</c:v>
                </c:pt>
                <c:pt idx="8340" formatCode="0.00E+00">
                  <c:v>8.4499999999999994E-5</c:v>
                </c:pt>
                <c:pt idx="8341" formatCode="0.00E+00">
                  <c:v>8.4300000000000003E-5</c:v>
                </c:pt>
                <c:pt idx="8342" formatCode="0.00E+00">
                  <c:v>8.4599999999999996E-5</c:v>
                </c:pt>
                <c:pt idx="8343" formatCode="0.00E+00">
                  <c:v>8.4400000000000005E-5</c:v>
                </c:pt>
                <c:pt idx="8344" formatCode="0.00E+00">
                  <c:v>8.4499999999999994E-5</c:v>
                </c:pt>
                <c:pt idx="8345" formatCode="0.00E+00">
                  <c:v>8.4599999999999996E-5</c:v>
                </c:pt>
                <c:pt idx="8346" formatCode="0.00E+00">
                  <c:v>8.4499999999999994E-5</c:v>
                </c:pt>
                <c:pt idx="8347" formatCode="0.00E+00">
                  <c:v>8.4599999999999996E-5</c:v>
                </c:pt>
                <c:pt idx="8348" formatCode="0.00E+00">
                  <c:v>8.4499999999999994E-5</c:v>
                </c:pt>
                <c:pt idx="8349" formatCode="0.00E+00">
                  <c:v>8.4599999999999996E-5</c:v>
                </c:pt>
                <c:pt idx="8350" formatCode="0.00E+00">
                  <c:v>8.4499999999999994E-5</c:v>
                </c:pt>
                <c:pt idx="8351" formatCode="0.00E+00">
                  <c:v>8.4499999999999994E-5</c:v>
                </c:pt>
                <c:pt idx="8352" formatCode="0.00E+00">
                  <c:v>8.4499999999999994E-5</c:v>
                </c:pt>
                <c:pt idx="8353" formatCode="0.00E+00">
                  <c:v>8.4400000000000005E-5</c:v>
                </c:pt>
                <c:pt idx="8354" formatCode="0.00E+00">
                  <c:v>8.4300000000000003E-5</c:v>
                </c:pt>
                <c:pt idx="8355" formatCode="0.00E+00">
                  <c:v>8.4499999999999994E-5</c:v>
                </c:pt>
                <c:pt idx="8356" formatCode="0.00E+00">
                  <c:v>8.4499999999999994E-5</c:v>
                </c:pt>
                <c:pt idx="8357" formatCode="0.00E+00">
                  <c:v>8.4499999999999994E-5</c:v>
                </c:pt>
                <c:pt idx="8358" formatCode="0.00E+00">
                  <c:v>8.4599999999999996E-5</c:v>
                </c:pt>
                <c:pt idx="8359" formatCode="0.00E+00">
                  <c:v>8.4300000000000003E-5</c:v>
                </c:pt>
                <c:pt idx="8360" formatCode="0.00E+00">
                  <c:v>8.4499999999999994E-5</c:v>
                </c:pt>
                <c:pt idx="8361" formatCode="0.00E+00">
                  <c:v>8.4599999999999996E-5</c:v>
                </c:pt>
                <c:pt idx="8362" formatCode="0.00E+00">
                  <c:v>8.4599999999999996E-5</c:v>
                </c:pt>
                <c:pt idx="8363" formatCode="0.00E+00">
                  <c:v>8.4699999999999999E-5</c:v>
                </c:pt>
                <c:pt idx="8364" formatCode="0.00E+00">
                  <c:v>8.4499999999999994E-5</c:v>
                </c:pt>
                <c:pt idx="8365" formatCode="0.00E+00">
                  <c:v>8.4699999999999999E-5</c:v>
                </c:pt>
                <c:pt idx="8366" formatCode="0.00E+00">
                  <c:v>8.4699999999999999E-5</c:v>
                </c:pt>
                <c:pt idx="8367" formatCode="0.00E+00">
                  <c:v>8.4499999999999994E-5</c:v>
                </c:pt>
                <c:pt idx="8368" formatCode="0.00E+00">
                  <c:v>8.4699999999999999E-5</c:v>
                </c:pt>
                <c:pt idx="8369" formatCode="0.00E+00">
                  <c:v>8.4699999999999999E-5</c:v>
                </c:pt>
                <c:pt idx="8370" formatCode="0.00E+00">
                  <c:v>8.4699999999999999E-5</c:v>
                </c:pt>
                <c:pt idx="8371" formatCode="0.00E+00">
                  <c:v>8.4800000000000001E-5</c:v>
                </c:pt>
                <c:pt idx="8372" formatCode="0.00E+00">
                  <c:v>8.4800000000000001E-5</c:v>
                </c:pt>
                <c:pt idx="8373" formatCode="0.00E+00">
                  <c:v>8.4800000000000001E-5</c:v>
                </c:pt>
                <c:pt idx="8374" formatCode="0.00E+00">
                  <c:v>8.4699999999999999E-5</c:v>
                </c:pt>
                <c:pt idx="8375" formatCode="0.00E+00">
                  <c:v>8.4699999999999999E-5</c:v>
                </c:pt>
                <c:pt idx="8376" formatCode="0.00E+00">
                  <c:v>8.4800000000000001E-5</c:v>
                </c:pt>
                <c:pt idx="8377" formatCode="0.00E+00">
                  <c:v>8.4699999999999999E-5</c:v>
                </c:pt>
                <c:pt idx="8378" formatCode="0.00E+00">
                  <c:v>8.4699999999999999E-5</c:v>
                </c:pt>
                <c:pt idx="8379" formatCode="0.00E+00">
                  <c:v>8.4800000000000001E-5</c:v>
                </c:pt>
                <c:pt idx="8380" formatCode="0.00E+00">
                  <c:v>8.4699999999999999E-5</c:v>
                </c:pt>
                <c:pt idx="8381" formatCode="0.00E+00">
                  <c:v>8.4699999999999999E-5</c:v>
                </c:pt>
                <c:pt idx="8382" formatCode="0.00E+00">
                  <c:v>8.4800000000000001E-5</c:v>
                </c:pt>
                <c:pt idx="8383" formatCode="0.00E+00">
                  <c:v>8.4699999999999999E-5</c:v>
                </c:pt>
                <c:pt idx="8384" formatCode="0.00E+00">
                  <c:v>8.4900000000000004E-5</c:v>
                </c:pt>
                <c:pt idx="8385" formatCode="0.00E+00">
                  <c:v>8.4900000000000004E-5</c:v>
                </c:pt>
                <c:pt idx="8386" formatCode="0.00E+00">
                  <c:v>8.4800000000000001E-5</c:v>
                </c:pt>
                <c:pt idx="8387" formatCode="0.00E+00">
                  <c:v>8.4900000000000004E-5</c:v>
                </c:pt>
                <c:pt idx="8388" formatCode="0.00E+00">
                  <c:v>8.4699999999999999E-5</c:v>
                </c:pt>
                <c:pt idx="8389" formatCode="0.00E+00">
                  <c:v>8.4800000000000001E-5</c:v>
                </c:pt>
                <c:pt idx="8390" formatCode="0.00E+00">
                  <c:v>8.5099999999999995E-5</c:v>
                </c:pt>
                <c:pt idx="8391" formatCode="0.00E+00">
                  <c:v>8.4900000000000004E-5</c:v>
                </c:pt>
                <c:pt idx="8392" formatCode="0.00E+00">
                  <c:v>8.4800000000000001E-5</c:v>
                </c:pt>
                <c:pt idx="8393" formatCode="0.00E+00">
                  <c:v>8.4900000000000004E-5</c:v>
                </c:pt>
                <c:pt idx="8394" formatCode="0.00E+00">
                  <c:v>8.5099999999999995E-5</c:v>
                </c:pt>
                <c:pt idx="8395" formatCode="0.00E+00">
                  <c:v>8.4900000000000004E-5</c:v>
                </c:pt>
                <c:pt idx="8396" formatCode="0.00E+00">
                  <c:v>8.4900000000000004E-5</c:v>
                </c:pt>
                <c:pt idx="8397" formatCode="0.00E+00">
                  <c:v>8.4900000000000004E-5</c:v>
                </c:pt>
                <c:pt idx="8398" formatCode="0.00E+00">
                  <c:v>8.4900000000000004E-5</c:v>
                </c:pt>
                <c:pt idx="8399" formatCode="0.00E+00">
                  <c:v>8.5000000000000006E-5</c:v>
                </c:pt>
                <c:pt idx="8400" formatCode="0.00E+00">
                  <c:v>8.4900000000000004E-5</c:v>
                </c:pt>
                <c:pt idx="8401" formatCode="0.00E+00">
                  <c:v>8.5099999999999995E-5</c:v>
                </c:pt>
                <c:pt idx="8402" formatCode="0.00E+00">
                  <c:v>8.5000000000000006E-5</c:v>
                </c:pt>
                <c:pt idx="8403" formatCode="0.00E+00">
                  <c:v>8.5099999999999995E-5</c:v>
                </c:pt>
                <c:pt idx="8404" formatCode="0.00E+00">
                  <c:v>8.5099999999999995E-5</c:v>
                </c:pt>
                <c:pt idx="8405" formatCode="0.00E+00">
                  <c:v>8.4800000000000001E-5</c:v>
                </c:pt>
                <c:pt idx="8406" formatCode="0.00E+00">
                  <c:v>8.5199999999999997E-5</c:v>
                </c:pt>
                <c:pt idx="8407" formatCode="0.00E+00">
                  <c:v>8.5099999999999995E-5</c:v>
                </c:pt>
                <c:pt idx="8408" formatCode="0.00E+00">
                  <c:v>8.5099999999999995E-5</c:v>
                </c:pt>
                <c:pt idx="8409" formatCode="0.00E+00">
                  <c:v>8.5199999999999997E-5</c:v>
                </c:pt>
                <c:pt idx="8410" formatCode="0.00E+00">
                  <c:v>8.5099999999999995E-5</c:v>
                </c:pt>
                <c:pt idx="8411" formatCode="0.00E+00">
                  <c:v>8.4900000000000004E-5</c:v>
                </c:pt>
                <c:pt idx="8412" formatCode="0.00E+00">
                  <c:v>8.5000000000000006E-5</c:v>
                </c:pt>
                <c:pt idx="8413" formatCode="0.00E+00">
                  <c:v>8.5199999999999997E-5</c:v>
                </c:pt>
                <c:pt idx="8414" formatCode="0.00E+00">
                  <c:v>8.5000000000000006E-5</c:v>
                </c:pt>
                <c:pt idx="8415" formatCode="0.00E+00">
                  <c:v>8.5199999999999997E-5</c:v>
                </c:pt>
                <c:pt idx="8416" formatCode="0.00E+00">
                  <c:v>8.53E-5</c:v>
                </c:pt>
                <c:pt idx="8417" formatCode="0.00E+00">
                  <c:v>8.53E-5</c:v>
                </c:pt>
                <c:pt idx="8418" formatCode="0.00E+00">
                  <c:v>8.53E-5</c:v>
                </c:pt>
                <c:pt idx="8419" formatCode="0.00E+00">
                  <c:v>8.5199999999999997E-5</c:v>
                </c:pt>
                <c:pt idx="8420" formatCode="0.00E+00">
                  <c:v>8.53E-5</c:v>
                </c:pt>
                <c:pt idx="8421" formatCode="0.00E+00">
                  <c:v>8.53E-5</c:v>
                </c:pt>
                <c:pt idx="8422" formatCode="0.00E+00">
                  <c:v>8.5199999999999997E-5</c:v>
                </c:pt>
                <c:pt idx="8423" formatCode="0.00E+00">
                  <c:v>8.5199999999999997E-5</c:v>
                </c:pt>
                <c:pt idx="8424" formatCode="0.00E+00">
                  <c:v>8.53E-5</c:v>
                </c:pt>
                <c:pt idx="8425" formatCode="0.00E+00">
                  <c:v>8.5199999999999997E-5</c:v>
                </c:pt>
                <c:pt idx="8426" formatCode="0.00E+00">
                  <c:v>8.5099999999999995E-5</c:v>
                </c:pt>
                <c:pt idx="8427" formatCode="0.00E+00">
                  <c:v>8.5500000000000005E-5</c:v>
                </c:pt>
                <c:pt idx="8428" formatCode="0.00E+00">
                  <c:v>8.5400000000000002E-5</c:v>
                </c:pt>
                <c:pt idx="8429" formatCode="0.00E+00">
                  <c:v>8.5199999999999997E-5</c:v>
                </c:pt>
                <c:pt idx="8430" formatCode="0.00E+00">
                  <c:v>8.53E-5</c:v>
                </c:pt>
                <c:pt idx="8431" formatCode="0.00E+00">
                  <c:v>8.5199999999999997E-5</c:v>
                </c:pt>
                <c:pt idx="8432" formatCode="0.00E+00">
                  <c:v>8.53E-5</c:v>
                </c:pt>
                <c:pt idx="8433" formatCode="0.00E+00">
                  <c:v>8.5500000000000005E-5</c:v>
                </c:pt>
                <c:pt idx="8434" formatCode="0.00E+00">
                  <c:v>8.5199999999999997E-5</c:v>
                </c:pt>
                <c:pt idx="8435" formatCode="0.00E+00">
                  <c:v>8.5400000000000002E-5</c:v>
                </c:pt>
                <c:pt idx="8436" formatCode="0.00E+00">
                  <c:v>8.5199999999999997E-5</c:v>
                </c:pt>
                <c:pt idx="8437" formatCode="0.00E+00">
                  <c:v>8.5000000000000006E-5</c:v>
                </c:pt>
                <c:pt idx="8438" formatCode="0.00E+00">
                  <c:v>8.5400000000000002E-5</c:v>
                </c:pt>
                <c:pt idx="8439" formatCode="0.00E+00">
                  <c:v>8.5400000000000002E-5</c:v>
                </c:pt>
                <c:pt idx="8440" formatCode="0.00E+00">
                  <c:v>8.53E-5</c:v>
                </c:pt>
                <c:pt idx="8441" formatCode="0.00E+00">
                  <c:v>8.5500000000000005E-5</c:v>
                </c:pt>
                <c:pt idx="8442" formatCode="0.00E+00">
                  <c:v>8.5500000000000005E-5</c:v>
                </c:pt>
                <c:pt idx="8443" formatCode="0.00E+00">
                  <c:v>8.5400000000000002E-5</c:v>
                </c:pt>
                <c:pt idx="8444" formatCode="0.00E+00">
                  <c:v>8.53E-5</c:v>
                </c:pt>
                <c:pt idx="8445" formatCode="0.00E+00">
                  <c:v>8.5400000000000002E-5</c:v>
                </c:pt>
                <c:pt idx="8446" formatCode="0.00E+00">
                  <c:v>8.5500000000000005E-5</c:v>
                </c:pt>
                <c:pt idx="8447" formatCode="0.00E+00">
                  <c:v>8.53E-5</c:v>
                </c:pt>
                <c:pt idx="8448" formatCode="0.00E+00">
                  <c:v>8.53E-5</c:v>
                </c:pt>
                <c:pt idx="8449" formatCode="0.00E+00">
                  <c:v>8.53E-5</c:v>
                </c:pt>
                <c:pt idx="8450" formatCode="0.00E+00">
                  <c:v>8.5500000000000005E-5</c:v>
                </c:pt>
                <c:pt idx="8451" formatCode="0.00E+00">
                  <c:v>8.5500000000000005E-5</c:v>
                </c:pt>
                <c:pt idx="8452" formatCode="0.00E+00">
                  <c:v>8.5500000000000005E-5</c:v>
                </c:pt>
                <c:pt idx="8453" formatCode="0.00E+00">
                  <c:v>8.5599999999999994E-5</c:v>
                </c:pt>
                <c:pt idx="8454" formatCode="0.00E+00">
                  <c:v>8.5400000000000002E-5</c:v>
                </c:pt>
                <c:pt idx="8455" formatCode="0.00E+00">
                  <c:v>8.5500000000000005E-5</c:v>
                </c:pt>
                <c:pt idx="8456" formatCode="0.00E+00">
                  <c:v>8.5599999999999994E-5</c:v>
                </c:pt>
                <c:pt idx="8457" formatCode="0.00E+00">
                  <c:v>8.5500000000000005E-5</c:v>
                </c:pt>
                <c:pt idx="8458" formatCode="0.00E+00">
                  <c:v>8.5400000000000002E-5</c:v>
                </c:pt>
                <c:pt idx="8459" formatCode="0.00E+00">
                  <c:v>8.53E-5</c:v>
                </c:pt>
                <c:pt idx="8460" formatCode="0.00E+00">
                  <c:v>8.5400000000000002E-5</c:v>
                </c:pt>
                <c:pt idx="8461" formatCode="0.00E+00">
                  <c:v>8.5599999999999994E-5</c:v>
                </c:pt>
                <c:pt idx="8462" formatCode="0.00E+00">
                  <c:v>8.5500000000000005E-5</c:v>
                </c:pt>
                <c:pt idx="8463" formatCode="0.00E+00">
                  <c:v>8.5599999999999994E-5</c:v>
                </c:pt>
                <c:pt idx="8464" formatCode="0.00E+00">
                  <c:v>8.5699999999999996E-5</c:v>
                </c:pt>
                <c:pt idx="8465" formatCode="0.00E+00">
                  <c:v>8.5500000000000005E-5</c:v>
                </c:pt>
                <c:pt idx="8466" formatCode="0.00E+00">
                  <c:v>8.5500000000000005E-5</c:v>
                </c:pt>
                <c:pt idx="8467" formatCode="0.00E+00">
                  <c:v>8.5400000000000002E-5</c:v>
                </c:pt>
                <c:pt idx="8468" formatCode="0.00E+00">
                  <c:v>8.5599999999999994E-5</c:v>
                </c:pt>
                <c:pt idx="8469" formatCode="0.00E+00">
                  <c:v>8.5799999999999998E-5</c:v>
                </c:pt>
                <c:pt idx="8470" formatCode="0.00E+00">
                  <c:v>8.5699999999999996E-5</c:v>
                </c:pt>
                <c:pt idx="8471" formatCode="0.00E+00">
                  <c:v>8.5400000000000002E-5</c:v>
                </c:pt>
                <c:pt idx="8472" formatCode="0.00E+00">
                  <c:v>8.5500000000000005E-5</c:v>
                </c:pt>
                <c:pt idx="8473" formatCode="0.00E+00">
                  <c:v>8.5900000000000001E-5</c:v>
                </c:pt>
                <c:pt idx="8474" formatCode="0.00E+00">
                  <c:v>8.5699999999999996E-5</c:v>
                </c:pt>
                <c:pt idx="8475" formatCode="0.00E+00">
                  <c:v>8.5599999999999994E-5</c:v>
                </c:pt>
                <c:pt idx="8476" formatCode="0.00E+00">
                  <c:v>8.5799999999999998E-5</c:v>
                </c:pt>
                <c:pt idx="8477" formatCode="0.00E+00">
                  <c:v>8.5799999999999998E-5</c:v>
                </c:pt>
                <c:pt idx="8478" formatCode="0.00E+00">
                  <c:v>8.5799999999999998E-5</c:v>
                </c:pt>
                <c:pt idx="8479" formatCode="0.00E+00">
                  <c:v>8.5599999999999994E-5</c:v>
                </c:pt>
                <c:pt idx="8480" formatCode="0.00E+00">
                  <c:v>8.5799999999999998E-5</c:v>
                </c:pt>
                <c:pt idx="8481" formatCode="0.00E+00">
                  <c:v>8.5599999999999994E-5</c:v>
                </c:pt>
                <c:pt idx="8482" formatCode="0.00E+00">
                  <c:v>8.5500000000000005E-5</c:v>
                </c:pt>
                <c:pt idx="8483" formatCode="0.00E+00">
                  <c:v>8.5500000000000005E-5</c:v>
                </c:pt>
                <c:pt idx="8484" formatCode="0.00E+00">
                  <c:v>8.5699999999999996E-5</c:v>
                </c:pt>
                <c:pt idx="8485" formatCode="0.00E+00">
                  <c:v>8.5900000000000001E-5</c:v>
                </c:pt>
                <c:pt idx="8486" formatCode="0.00E+00">
                  <c:v>8.5799999999999998E-5</c:v>
                </c:pt>
                <c:pt idx="8487" formatCode="0.00E+00">
                  <c:v>8.5799999999999998E-5</c:v>
                </c:pt>
                <c:pt idx="8488" formatCode="0.00E+00">
                  <c:v>8.5799999999999998E-5</c:v>
                </c:pt>
                <c:pt idx="8489" formatCode="0.00E+00">
                  <c:v>8.5799999999999998E-5</c:v>
                </c:pt>
                <c:pt idx="8490" formatCode="0.00E+00">
                  <c:v>8.5599999999999994E-5</c:v>
                </c:pt>
                <c:pt idx="8491" formatCode="0.00E+00">
                  <c:v>8.5699999999999996E-5</c:v>
                </c:pt>
                <c:pt idx="8492" formatCode="0.00E+00">
                  <c:v>8.5799999999999998E-5</c:v>
                </c:pt>
                <c:pt idx="8493" formatCode="0.00E+00">
                  <c:v>8.5900000000000001E-5</c:v>
                </c:pt>
                <c:pt idx="8494" formatCode="0.00E+00">
                  <c:v>8.6100000000000006E-5</c:v>
                </c:pt>
                <c:pt idx="8495" formatCode="0.00E+00">
                  <c:v>8.5799999999999998E-5</c:v>
                </c:pt>
                <c:pt idx="8496" formatCode="0.00E+00">
                  <c:v>8.5900000000000001E-5</c:v>
                </c:pt>
                <c:pt idx="8497" formatCode="0.00E+00">
                  <c:v>8.6000000000000003E-5</c:v>
                </c:pt>
                <c:pt idx="8498" formatCode="0.00E+00">
                  <c:v>8.5900000000000001E-5</c:v>
                </c:pt>
                <c:pt idx="8499" formatCode="0.00E+00">
                  <c:v>8.6100000000000006E-5</c:v>
                </c:pt>
                <c:pt idx="8500" formatCode="0.00E+00">
                  <c:v>8.6100000000000006E-5</c:v>
                </c:pt>
                <c:pt idx="8501" formatCode="0.00E+00">
                  <c:v>8.5900000000000001E-5</c:v>
                </c:pt>
                <c:pt idx="8502" formatCode="0.00E+00">
                  <c:v>8.5900000000000001E-5</c:v>
                </c:pt>
                <c:pt idx="8503" formatCode="0.00E+00">
                  <c:v>8.6000000000000003E-5</c:v>
                </c:pt>
                <c:pt idx="8504" formatCode="0.00E+00">
                  <c:v>8.6100000000000006E-5</c:v>
                </c:pt>
                <c:pt idx="8505" formatCode="0.00E+00">
                  <c:v>8.6000000000000003E-5</c:v>
                </c:pt>
                <c:pt idx="8506" formatCode="0.00E+00">
                  <c:v>8.5900000000000001E-5</c:v>
                </c:pt>
                <c:pt idx="8507" formatCode="0.00E+00">
                  <c:v>8.6000000000000003E-5</c:v>
                </c:pt>
                <c:pt idx="8508" formatCode="0.00E+00">
                  <c:v>8.6000000000000003E-5</c:v>
                </c:pt>
                <c:pt idx="8509" formatCode="0.00E+00">
                  <c:v>8.6199999999999995E-5</c:v>
                </c:pt>
                <c:pt idx="8510" formatCode="0.00E+00">
                  <c:v>8.6000000000000003E-5</c:v>
                </c:pt>
                <c:pt idx="8511" formatCode="0.00E+00">
                  <c:v>8.5900000000000001E-5</c:v>
                </c:pt>
                <c:pt idx="8512" formatCode="0.00E+00">
                  <c:v>8.6100000000000006E-5</c:v>
                </c:pt>
                <c:pt idx="8513" formatCode="0.00E+00">
                  <c:v>8.6100000000000006E-5</c:v>
                </c:pt>
                <c:pt idx="8514" formatCode="0.00E+00">
                  <c:v>8.6100000000000006E-5</c:v>
                </c:pt>
                <c:pt idx="8515" formatCode="0.00E+00">
                  <c:v>8.6299999999999997E-5</c:v>
                </c:pt>
                <c:pt idx="8516" formatCode="0.00E+00">
                  <c:v>8.6500000000000002E-5</c:v>
                </c:pt>
                <c:pt idx="8517" formatCode="0.00E+00">
                  <c:v>8.6000000000000003E-5</c:v>
                </c:pt>
                <c:pt idx="8518" formatCode="0.00E+00">
                  <c:v>8.6199999999999995E-5</c:v>
                </c:pt>
                <c:pt idx="8519" formatCode="0.00E+00">
                  <c:v>8.6399999999999999E-5</c:v>
                </c:pt>
                <c:pt idx="8520" formatCode="0.00E+00">
                  <c:v>8.6100000000000006E-5</c:v>
                </c:pt>
                <c:pt idx="8521" formatCode="0.00E+00">
                  <c:v>8.6199999999999995E-5</c:v>
                </c:pt>
                <c:pt idx="8522" formatCode="0.00E+00">
                  <c:v>8.5799999999999998E-5</c:v>
                </c:pt>
                <c:pt idx="8523" formatCode="0.00E+00">
                  <c:v>8.6199999999999995E-5</c:v>
                </c:pt>
                <c:pt idx="8524" formatCode="0.00E+00">
                  <c:v>8.6299999999999997E-5</c:v>
                </c:pt>
                <c:pt idx="8525" formatCode="0.00E+00">
                  <c:v>8.6000000000000003E-5</c:v>
                </c:pt>
                <c:pt idx="8526" formatCode="0.00E+00">
                  <c:v>8.6199999999999995E-5</c:v>
                </c:pt>
                <c:pt idx="8527" formatCode="0.00E+00">
                  <c:v>8.6100000000000006E-5</c:v>
                </c:pt>
                <c:pt idx="8528" formatCode="0.00E+00">
                  <c:v>8.6199999999999995E-5</c:v>
                </c:pt>
                <c:pt idx="8529" formatCode="0.00E+00">
                  <c:v>8.6199999999999995E-5</c:v>
                </c:pt>
                <c:pt idx="8530" formatCode="0.00E+00">
                  <c:v>8.6100000000000006E-5</c:v>
                </c:pt>
                <c:pt idx="8531" formatCode="0.00E+00">
                  <c:v>8.6100000000000006E-5</c:v>
                </c:pt>
                <c:pt idx="8532" formatCode="0.00E+00">
                  <c:v>8.6100000000000006E-5</c:v>
                </c:pt>
                <c:pt idx="8533" formatCode="0.00E+00">
                  <c:v>8.6199999999999995E-5</c:v>
                </c:pt>
                <c:pt idx="8534" formatCode="0.00E+00">
                  <c:v>8.6199999999999995E-5</c:v>
                </c:pt>
                <c:pt idx="8535" formatCode="0.00E+00">
                  <c:v>8.6199999999999995E-5</c:v>
                </c:pt>
                <c:pt idx="8536" formatCode="0.00E+00">
                  <c:v>8.6100000000000006E-5</c:v>
                </c:pt>
                <c:pt idx="8537" formatCode="0.00E+00">
                  <c:v>8.6299999999999997E-5</c:v>
                </c:pt>
                <c:pt idx="8538" formatCode="0.00E+00">
                  <c:v>8.6199999999999995E-5</c:v>
                </c:pt>
                <c:pt idx="8539" formatCode="0.00E+00">
                  <c:v>8.6199999999999995E-5</c:v>
                </c:pt>
                <c:pt idx="8540" formatCode="0.00E+00">
                  <c:v>8.6399999999999999E-5</c:v>
                </c:pt>
                <c:pt idx="8541" formatCode="0.00E+00">
                  <c:v>8.6100000000000006E-5</c:v>
                </c:pt>
                <c:pt idx="8542" formatCode="0.00E+00">
                  <c:v>8.6399999999999999E-5</c:v>
                </c:pt>
                <c:pt idx="8543" formatCode="0.00E+00">
                  <c:v>8.6500000000000002E-5</c:v>
                </c:pt>
                <c:pt idx="8544" formatCode="0.00E+00">
                  <c:v>8.6399999999999999E-5</c:v>
                </c:pt>
                <c:pt idx="8545" formatCode="0.00E+00">
                  <c:v>8.6700000000000007E-5</c:v>
                </c:pt>
                <c:pt idx="8546" formatCode="0.00E+00">
                  <c:v>8.6399999999999999E-5</c:v>
                </c:pt>
                <c:pt idx="8547" formatCode="0.00E+00">
                  <c:v>8.6399999999999999E-5</c:v>
                </c:pt>
                <c:pt idx="8548" formatCode="0.00E+00">
                  <c:v>8.6500000000000002E-5</c:v>
                </c:pt>
                <c:pt idx="8549" formatCode="0.00E+00">
                  <c:v>8.6299999999999997E-5</c:v>
                </c:pt>
                <c:pt idx="8550" formatCode="0.00E+00">
                  <c:v>8.6399999999999999E-5</c:v>
                </c:pt>
                <c:pt idx="8551" formatCode="0.00E+00">
                  <c:v>8.6399999999999999E-5</c:v>
                </c:pt>
                <c:pt idx="8552" formatCode="0.00E+00">
                  <c:v>8.6199999999999995E-5</c:v>
                </c:pt>
                <c:pt idx="8553" formatCode="0.00E+00">
                  <c:v>8.6299999999999997E-5</c:v>
                </c:pt>
                <c:pt idx="8554" formatCode="0.00E+00">
                  <c:v>8.6700000000000007E-5</c:v>
                </c:pt>
                <c:pt idx="8555" formatCode="0.00E+00">
                  <c:v>8.6399999999999999E-5</c:v>
                </c:pt>
                <c:pt idx="8556" formatCode="0.00E+00">
                  <c:v>8.6199999999999995E-5</c:v>
                </c:pt>
                <c:pt idx="8557" formatCode="0.00E+00">
                  <c:v>8.6700000000000007E-5</c:v>
                </c:pt>
                <c:pt idx="8558" formatCode="0.00E+00">
                  <c:v>8.6600000000000004E-5</c:v>
                </c:pt>
                <c:pt idx="8559" formatCode="0.00E+00">
                  <c:v>8.6500000000000002E-5</c:v>
                </c:pt>
                <c:pt idx="8560" formatCode="0.00E+00">
                  <c:v>8.6600000000000004E-5</c:v>
                </c:pt>
                <c:pt idx="8561" formatCode="0.00E+00">
                  <c:v>8.6600000000000004E-5</c:v>
                </c:pt>
                <c:pt idx="8562" formatCode="0.00E+00">
                  <c:v>8.6600000000000004E-5</c:v>
                </c:pt>
                <c:pt idx="8563" formatCode="0.00E+00">
                  <c:v>8.6500000000000002E-5</c:v>
                </c:pt>
                <c:pt idx="8564" formatCode="0.00E+00">
                  <c:v>8.6600000000000004E-5</c:v>
                </c:pt>
                <c:pt idx="8565" formatCode="0.00E+00">
                  <c:v>8.6399999999999999E-5</c:v>
                </c:pt>
                <c:pt idx="8566" formatCode="0.00E+00">
                  <c:v>8.6399999999999999E-5</c:v>
                </c:pt>
                <c:pt idx="8567" formatCode="0.00E+00">
                  <c:v>8.6700000000000007E-5</c:v>
                </c:pt>
                <c:pt idx="8568" formatCode="0.00E+00">
                  <c:v>8.6500000000000002E-5</c:v>
                </c:pt>
                <c:pt idx="8569" formatCode="0.00E+00">
                  <c:v>8.6600000000000004E-5</c:v>
                </c:pt>
                <c:pt idx="8570" formatCode="0.00E+00">
                  <c:v>8.6500000000000002E-5</c:v>
                </c:pt>
                <c:pt idx="8571" formatCode="0.00E+00">
                  <c:v>8.6500000000000002E-5</c:v>
                </c:pt>
                <c:pt idx="8572" formatCode="0.00E+00">
                  <c:v>8.6500000000000002E-5</c:v>
                </c:pt>
                <c:pt idx="8573" formatCode="0.00E+00">
                  <c:v>8.6600000000000004E-5</c:v>
                </c:pt>
                <c:pt idx="8574" formatCode="0.00E+00">
                  <c:v>8.6700000000000007E-5</c:v>
                </c:pt>
                <c:pt idx="8575" formatCode="0.00E+00">
                  <c:v>8.6399999999999999E-5</c:v>
                </c:pt>
                <c:pt idx="8576" formatCode="0.00E+00">
                  <c:v>8.6700000000000007E-5</c:v>
                </c:pt>
                <c:pt idx="8577" formatCode="0.00E+00">
                  <c:v>8.6799999999999996E-5</c:v>
                </c:pt>
                <c:pt idx="8578" formatCode="0.00E+00">
                  <c:v>8.6600000000000004E-5</c:v>
                </c:pt>
                <c:pt idx="8579" formatCode="0.00E+00">
                  <c:v>8.6600000000000004E-5</c:v>
                </c:pt>
                <c:pt idx="8580" formatCode="0.00E+00">
                  <c:v>8.6600000000000004E-5</c:v>
                </c:pt>
                <c:pt idx="8581" formatCode="0.00E+00">
                  <c:v>8.6899999999999998E-5</c:v>
                </c:pt>
                <c:pt idx="8582" formatCode="0.00E+00">
                  <c:v>8.6600000000000004E-5</c:v>
                </c:pt>
                <c:pt idx="8583" formatCode="0.00E+00">
                  <c:v>8.6700000000000007E-5</c:v>
                </c:pt>
                <c:pt idx="8584" formatCode="0.00E+00">
                  <c:v>8.6600000000000004E-5</c:v>
                </c:pt>
                <c:pt idx="8585" formatCode="0.00E+00">
                  <c:v>8.6600000000000004E-5</c:v>
                </c:pt>
                <c:pt idx="8586" formatCode="0.00E+00">
                  <c:v>8.6700000000000007E-5</c:v>
                </c:pt>
                <c:pt idx="8587" formatCode="0.00E+00">
                  <c:v>8.6700000000000007E-5</c:v>
                </c:pt>
                <c:pt idx="8588" formatCode="0.00E+00">
                  <c:v>8.6799999999999996E-5</c:v>
                </c:pt>
                <c:pt idx="8589" formatCode="0.00E+00">
                  <c:v>8.6700000000000007E-5</c:v>
                </c:pt>
                <c:pt idx="8590" formatCode="0.00E+00">
                  <c:v>8.6799999999999996E-5</c:v>
                </c:pt>
                <c:pt idx="8591" formatCode="0.00E+00">
                  <c:v>8.6799999999999996E-5</c:v>
                </c:pt>
                <c:pt idx="8592" formatCode="0.00E+00">
                  <c:v>8.6700000000000007E-5</c:v>
                </c:pt>
                <c:pt idx="8593" formatCode="0.00E+00">
                  <c:v>8.6799999999999996E-5</c:v>
                </c:pt>
                <c:pt idx="8594" formatCode="0.00E+00">
                  <c:v>8.6700000000000007E-5</c:v>
                </c:pt>
                <c:pt idx="8595" formatCode="0.00E+00">
                  <c:v>8.6799999999999996E-5</c:v>
                </c:pt>
                <c:pt idx="8596" formatCode="0.00E+00">
                  <c:v>8.6899999999999998E-5</c:v>
                </c:pt>
                <c:pt idx="8597" formatCode="0.00E+00">
                  <c:v>8.6799999999999996E-5</c:v>
                </c:pt>
                <c:pt idx="8598" formatCode="0.00E+00">
                  <c:v>8.6700000000000007E-5</c:v>
                </c:pt>
                <c:pt idx="8599" formatCode="0.00E+00">
                  <c:v>8.6899999999999998E-5</c:v>
                </c:pt>
                <c:pt idx="8600" formatCode="0.00E+00">
                  <c:v>8.6799999999999996E-5</c:v>
                </c:pt>
                <c:pt idx="8601" formatCode="0.00E+00">
                  <c:v>8.6700000000000007E-5</c:v>
                </c:pt>
                <c:pt idx="8602" formatCode="0.00E+00">
                  <c:v>8.6899999999999998E-5</c:v>
                </c:pt>
                <c:pt idx="8603" formatCode="0.00E+00">
                  <c:v>8.6799999999999996E-5</c:v>
                </c:pt>
                <c:pt idx="8604" formatCode="0.00E+00">
                  <c:v>8.6899999999999998E-5</c:v>
                </c:pt>
                <c:pt idx="8605" formatCode="0.00E+00">
                  <c:v>8.6700000000000007E-5</c:v>
                </c:pt>
                <c:pt idx="8606" formatCode="0.00E+00">
                  <c:v>8.7000000000000001E-5</c:v>
                </c:pt>
                <c:pt idx="8607" formatCode="0.00E+00">
                  <c:v>8.7299999999999994E-5</c:v>
                </c:pt>
                <c:pt idx="8608" formatCode="0.00E+00">
                  <c:v>8.7000000000000001E-5</c:v>
                </c:pt>
                <c:pt idx="8609" formatCode="0.00E+00">
                  <c:v>8.7100000000000003E-5</c:v>
                </c:pt>
                <c:pt idx="8610" formatCode="0.00E+00">
                  <c:v>8.6700000000000007E-5</c:v>
                </c:pt>
                <c:pt idx="8611" formatCode="0.00E+00">
                  <c:v>8.6799999999999996E-5</c:v>
                </c:pt>
                <c:pt idx="8612" formatCode="0.00E+00">
                  <c:v>8.7100000000000003E-5</c:v>
                </c:pt>
                <c:pt idx="8613" formatCode="0.00E+00">
                  <c:v>8.6899999999999998E-5</c:v>
                </c:pt>
                <c:pt idx="8614" formatCode="0.00E+00">
                  <c:v>8.6899999999999998E-5</c:v>
                </c:pt>
                <c:pt idx="8615" formatCode="0.00E+00">
                  <c:v>8.6899999999999998E-5</c:v>
                </c:pt>
                <c:pt idx="8616" formatCode="0.00E+00">
                  <c:v>8.7000000000000001E-5</c:v>
                </c:pt>
                <c:pt idx="8617" formatCode="0.00E+00">
                  <c:v>8.7000000000000001E-5</c:v>
                </c:pt>
                <c:pt idx="8618" formatCode="0.00E+00">
                  <c:v>8.6899999999999998E-5</c:v>
                </c:pt>
                <c:pt idx="8619" formatCode="0.00E+00">
                  <c:v>8.6899999999999998E-5</c:v>
                </c:pt>
                <c:pt idx="8620" formatCode="0.00E+00">
                  <c:v>8.7000000000000001E-5</c:v>
                </c:pt>
                <c:pt idx="8621" formatCode="0.00E+00">
                  <c:v>8.6899999999999998E-5</c:v>
                </c:pt>
                <c:pt idx="8622" formatCode="0.00E+00">
                  <c:v>8.7100000000000003E-5</c:v>
                </c:pt>
                <c:pt idx="8623" formatCode="0.00E+00">
                  <c:v>8.7299999999999994E-5</c:v>
                </c:pt>
                <c:pt idx="8624" formatCode="0.00E+00">
                  <c:v>8.7100000000000003E-5</c:v>
                </c:pt>
                <c:pt idx="8625" formatCode="0.00E+00">
                  <c:v>8.7100000000000003E-5</c:v>
                </c:pt>
                <c:pt idx="8626" formatCode="0.00E+00">
                  <c:v>8.7000000000000001E-5</c:v>
                </c:pt>
                <c:pt idx="8627" formatCode="0.00E+00">
                  <c:v>8.7100000000000003E-5</c:v>
                </c:pt>
                <c:pt idx="8628" formatCode="0.00E+00">
                  <c:v>8.7200000000000005E-5</c:v>
                </c:pt>
                <c:pt idx="8629" formatCode="0.00E+00">
                  <c:v>8.7100000000000003E-5</c:v>
                </c:pt>
                <c:pt idx="8630" formatCode="0.00E+00">
                  <c:v>8.7100000000000003E-5</c:v>
                </c:pt>
                <c:pt idx="8631" formatCode="0.00E+00">
                  <c:v>8.7100000000000003E-5</c:v>
                </c:pt>
                <c:pt idx="8632" formatCode="0.00E+00">
                  <c:v>8.7000000000000001E-5</c:v>
                </c:pt>
                <c:pt idx="8633" formatCode="0.00E+00">
                  <c:v>8.7200000000000005E-5</c:v>
                </c:pt>
                <c:pt idx="8634" formatCode="0.00E+00">
                  <c:v>8.7299999999999994E-5</c:v>
                </c:pt>
                <c:pt idx="8635" formatCode="0.00E+00">
                  <c:v>8.7100000000000003E-5</c:v>
                </c:pt>
                <c:pt idx="8636" formatCode="0.00E+00">
                  <c:v>8.7100000000000003E-5</c:v>
                </c:pt>
                <c:pt idx="8637" formatCode="0.00E+00">
                  <c:v>8.7200000000000005E-5</c:v>
                </c:pt>
                <c:pt idx="8638" formatCode="0.00E+00">
                  <c:v>8.7100000000000003E-5</c:v>
                </c:pt>
                <c:pt idx="8639" formatCode="0.00E+00">
                  <c:v>8.7200000000000005E-5</c:v>
                </c:pt>
                <c:pt idx="8640" formatCode="0.00E+00">
                  <c:v>8.7499999999999999E-5</c:v>
                </c:pt>
                <c:pt idx="8641" formatCode="0.00E+00">
                  <c:v>8.7299999999999994E-5</c:v>
                </c:pt>
                <c:pt idx="8642" formatCode="0.00E+00">
                  <c:v>8.7100000000000003E-5</c:v>
                </c:pt>
                <c:pt idx="8643" formatCode="0.00E+00">
                  <c:v>8.7200000000000005E-5</c:v>
                </c:pt>
                <c:pt idx="8644" formatCode="0.00E+00">
                  <c:v>8.7200000000000005E-5</c:v>
                </c:pt>
                <c:pt idx="8645" formatCode="0.00E+00">
                  <c:v>8.7200000000000005E-5</c:v>
                </c:pt>
                <c:pt idx="8646" formatCode="0.00E+00">
                  <c:v>8.7200000000000005E-5</c:v>
                </c:pt>
                <c:pt idx="8647" formatCode="0.00E+00">
                  <c:v>8.7200000000000005E-5</c:v>
                </c:pt>
                <c:pt idx="8648" formatCode="0.00E+00">
                  <c:v>8.7299999999999994E-5</c:v>
                </c:pt>
                <c:pt idx="8649" formatCode="0.00E+00">
                  <c:v>8.7299999999999994E-5</c:v>
                </c:pt>
                <c:pt idx="8650" formatCode="0.00E+00">
                  <c:v>8.7200000000000005E-5</c:v>
                </c:pt>
                <c:pt idx="8651" formatCode="0.00E+00">
                  <c:v>8.7399999999999997E-5</c:v>
                </c:pt>
                <c:pt idx="8652" formatCode="0.00E+00">
                  <c:v>8.7200000000000005E-5</c:v>
                </c:pt>
                <c:pt idx="8653" formatCode="0.00E+00">
                  <c:v>8.7200000000000005E-5</c:v>
                </c:pt>
                <c:pt idx="8654" formatCode="0.00E+00">
                  <c:v>8.7399999999999997E-5</c:v>
                </c:pt>
                <c:pt idx="8655" formatCode="0.00E+00">
                  <c:v>8.7399999999999997E-5</c:v>
                </c:pt>
                <c:pt idx="8656" formatCode="0.00E+00">
                  <c:v>8.7399999999999997E-5</c:v>
                </c:pt>
                <c:pt idx="8657" formatCode="0.00E+00">
                  <c:v>8.7299999999999994E-5</c:v>
                </c:pt>
                <c:pt idx="8658" formatCode="0.00E+00">
                  <c:v>8.7399999999999997E-5</c:v>
                </c:pt>
                <c:pt idx="8659" formatCode="0.00E+00">
                  <c:v>8.7299999999999994E-5</c:v>
                </c:pt>
                <c:pt idx="8660" formatCode="0.00E+00">
                  <c:v>8.7399999999999997E-5</c:v>
                </c:pt>
                <c:pt idx="8661" formatCode="0.00E+00">
                  <c:v>8.7100000000000003E-5</c:v>
                </c:pt>
                <c:pt idx="8662" formatCode="0.00E+00">
                  <c:v>8.7200000000000005E-5</c:v>
                </c:pt>
                <c:pt idx="8663" formatCode="0.00E+00">
                  <c:v>8.7800000000000006E-5</c:v>
                </c:pt>
                <c:pt idx="8664" formatCode="0.00E+00">
                  <c:v>8.7399999999999997E-5</c:v>
                </c:pt>
                <c:pt idx="8665" formatCode="0.00E+00">
                  <c:v>8.7399999999999997E-5</c:v>
                </c:pt>
                <c:pt idx="8666" formatCode="0.00E+00">
                  <c:v>8.7499999999999999E-5</c:v>
                </c:pt>
                <c:pt idx="8667" formatCode="0.00E+00">
                  <c:v>8.7299999999999994E-5</c:v>
                </c:pt>
                <c:pt idx="8668" formatCode="0.00E+00">
                  <c:v>8.7299999999999994E-5</c:v>
                </c:pt>
                <c:pt idx="8669" formatCode="0.00E+00">
                  <c:v>8.7200000000000005E-5</c:v>
                </c:pt>
                <c:pt idx="8670" formatCode="0.00E+00">
                  <c:v>8.7299999999999994E-5</c:v>
                </c:pt>
                <c:pt idx="8671" formatCode="0.00E+00">
                  <c:v>8.7499999999999999E-5</c:v>
                </c:pt>
                <c:pt idx="8672" formatCode="0.00E+00">
                  <c:v>8.7399999999999997E-5</c:v>
                </c:pt>
                <c:pt idx="8673" formatCode="0.00E+00">
                  <c:v>8.7399999999999997E-5</c:v>
                </c:pt>
                <c:pt idx="8674" formatCode="0.00E+00">
                  <c:v>8.7299999999999994E-5</c:v>
                </c:pt>
                <c:pt idx="8675" formatCode="0.00E+00">
                  <c:v>8.7600000000000002E-5</c:v>
                </c:pt>
                <c:pt idx="8676" formatCode="0.00E+00">
                  <c:v>8.7600000000000002E-5</c:v>
                </c:pt>
                <c:pt idx="8677" formatCode="0.00E+00">
                  <c:v>8.7399999999999997E-5</c:v>
                </c:pt>
                <c:pt idx="8678" formatCode="0.00E+00">
                  <c:v>8.7499999999999999E-5</c:v>
                </c:pt>
                <c:pt idx="8679" formatCode="0.00E+00">
                  <c:v>8.7499999999999999E-5</c:v>
                </c:pt>
                <c:pt idx="8680" formatCode="0.00E+00">
                  <c:v>8.7499999999999999E-5</c:v>
                </c:pt>
                <c:pt idx="8681" formatCode="0.00E+00">
                  <c:v>8.7499999999999999E-5</c:v>
                </c:pt>
                <c:pt idx="8682" formatCode="0.00E+00">
                  <c:v>8.7499999999999999E-5</c:v>
                </c:pt>
                <c:pt idx="8683" formatCode="0.00E+00">
                  <c:v>8.7499999999999999E-5</c:v>
                </c:pt>
                <c:pt idx="8684" formatCode="0.00E+00">
                  <c:v>8.7600000000000002E-5</c:v>
                </c:pt>
                <c:pt idx="8685" formatCode="0.00E+00">
                  <c:v>8.7700000000000004E-5</c:v>
                </c:pt>
                <c:pt idx="8686" formatCode="0.00E+00">
                  <c:v>8.7700000000000004E-5</c:v>
                </c:pt>
                <c:pt idx="8687" formatCode="0.00E+00">
                  <c:v>8.7499999999999999E-5</c:v>
                </c:pt>
                <c:pt idx="8688" formatCode="0.00E+00">
                  <c:v>8.7600000000000002E-5</c:v>
                </c:pt>
                <c:pt idx="8689" formatCode="0.00E+00">
                  <c:v>8.7700000000000004E-5</c:v>
                </c:pt>
                <c:pt idx="8690" formatCode="0.00E+00">
                  <c:v>8.7700000000000004E-5</c:v>
                </c:pt>
                <c:pt idx="8691" formatCode="0.00E+00">
                  <c:v>8.7499999999999999E-5</c:v>
                </c:pt>
                <c:pt idx="8692" formatCode="0.00E+00">
                  <c:v>8.7700000000000004E-5</c:v>
                </c:pt>
                <c:pt idx="8693" formatCode="0.00E+00">
                  <c:v>8.7800000000000006E-5</c:v>
                </c:pt>
                <c:pt idx="8694" formatCode="0.00E+00">
                  <c:v>8.7600000000000002E-5</c:v>
                </c:pt>
                <c:pt idx="8695" formatCode="0.00E+00">
                  <c:v>8.7700000000000004E-5</c:v>
                </c:pt>
                <c:pt idx="8696" formatCode="0.00E+00">
                  <c:v>8.7499999999999999E-5</c:v>
                </c:pt>
                <c:pt idx="8697" formatCode="0.00E+00">
                  <c:v>8.7800000000000006E-5</c:v>
                </c:pt>
                <c:pt idx="8698" formatCode="0.00E+00">
                  <c:v>8.7899999999999995E-5</c:v>
                </c:pt>
                <c:pt idx="8699" formatCode="0.00E+00">
                  <c:v>8.7600000000000002E-5</c:v>
                </c:pt>
                <c:pt idx="8700" formatCode="0.00E+00">
                  <c:v>8.7800000000000006E-5</c:v>
                </c:pt>
                <c:pt idx="8701" formatCode="0.00E+00">
                  <c:v>8.7600000000000002E-5</c:v>
                </c:pt>
                <c:pt idx="8702" formatCode="0.00E+00">
                  <c:v>8.7600000000000002E-5</c:v>
                </c:pt>
                <c:pt idx="8703" formatCode="0.00E+00">
                  <c:v>8.7499999999999999E-5</c:v>
                </c:pt>
                <c:pt idx="8704" formatCode="0.00E+00">
                  <c:v>8.7499999999999999E-5</c:v>
                </c:pt>
                <c:pt idx="8705" formatCode="0.00E+00">
                  <c:v>8.7800000000000006E-5</c:v>
                </c:pt>
                <c:pt idx="8706" formatCode="0.00E+00">
                  <c:v>8.7499999999999999E-5</c:v>
                </c:pt>
                <c:pt idx="8707" formatCode="0.00E+00">
                  <c:v>8.7700000000000004E-5</c:v>
                </c:pt>
                <c:pt idx="8708" formatCode="0.00E+00">
                  <c:v>8.7800000000000006E-5</c:v>
                </c:pt>
                <c:pt idx="8709" formatCode="0.00E+00">
                  <c:v>8.7700000000000004E-5</c:v>
                </c:pt>
                <c:pt idx="8710" formatCode="0.00E+00">
                  <c:v>8.7800000000000006E-5</c:v>
                </c:pt>
                <c:pt idx="8711" formatCode="0.00E+00">
                  <c:v>8.7899999999999995E-5</c:v>
                </c:pt>
                <c:pt idx="8712" formatCode="0.00E+00">
                  <c:v>8.7800000000000006E-5</c:v>
                </c:pt>
                <c:pt idx="8713" formatCode="0.00E+00">
                  <c:v>8.7700000000000004E-5</c:v>
                </c:pt>
                <c:pt idx="8714" formatCode="0.00E+00">
                  <c:v>8.7899999999999995E-5</c:v>
                </c:pt>
                <c:pt idx="8715" formatCode="0.00E+00">
                  <c:v>8.7899999999999995E-5</c:v>
                </c:pt>
                <c:pt idx="8716" formatCode="0.00E+00">
                  <c:v>8.7899999999999995E-5</c:v>
                </c:pt>
                <c:pt idx="8717" formatCode="0.00E+00">
                  <c:v>8.7800000000000006E-5</c:v>
                </c:pt>
                <c:pt idx="8718" formatCode="0.00E+00">
                  <c:v>8.7700000000000004E-5</c:v>
                </c:pt>
                <c:pt idx="8719" formatCode="0.00E+00">
                  <c:v>8.7999999999999998E-5</c:v>
                </c:pt>
                <c:pt idx="8720" formatCode="0.00E+00">
                  <c:v>8.7800000000000006E-5</c:v>
                </c:pt>
                <c:pt idx="8721" formatCode="0.00E+00">
                  <c:v>8.7700000000000004E-5</c:v>
                </c:pt>
                <c:pt idx="8722" formatCode="0.00E+00">
                  <c:v>8.7800000000000006E-5</c:v>
                </c:pt>
                <c:pt idx="8723" formatCode="0.00E+00">
                  <c:v>8.7800000000000006E-5</c:v>
                </c:pt>
                <c:pt idx="8724" formatCode="0.00E+00">
                  <c:v>8.7899999999999995E-5</c:v>
                </c:pt>
                <c:pt idx="8725" formatCode="0.00E+00">
                  <c:v>8.7600000000000002E-5</c:v>
                </c:pt>
                <c:pt idx="8726" formatCode="0.00E+00">
                  <c:v>8.7899999999999995E-5</c:v>
                </c:pt>
                <c:pt idx="8727" formatCode="0.00E+00">
                  <c:v>8.7999999999999998E-5</c:v>
                </c:pt>
                <c:pt idx="8728" formatCode="0.00E+00">
                  <c:v>8.7600000000000002E-5</c:v>
                </c:pt>
                <c:pt idx="8729" formatCode="0.00E+00">
                  <c:v>8.7899999999999995E-5</c:v>
                </c:pt>
                <c:pt idx="8730" formatCode="0.00E+00">
                  <c:v>8.7999999999999998E-5</c:v>
                </c:pt>
                <c:pt idx="8731" formatCode="0.00E+00">
                  <c:v>8.7800000000000006E-5</c:v>
                </c:pt>
                <c:pt idx="8732" formatCode="0.00E+00">
                  <c:v>8.7899999999999995E-5</c:v>
                </c:pt>
                <c:pt idx="8733" formatCode="0.00E+00">
                  <c:v>8.7800000000000006E-5</c:v>
                </c:pt>
                <c:pt idx="8734" formatCode="0.00E+00">
                  <c:v>8.7899999999999995E-5</c:v>
                </c:pt>
                <c:pt idx="8735" formatCode="0.00E+00">
                  <c:v>8.7899999999999995E-5</c:v>
                </c:pt>
                <c:pt idx="8736" formatCode="0.00E+00">
                  <c:v>8.7899999999999995E-5</c:v>
                </c:pt>
                <c:pt idx="8737" formatCode="0.00E+00">
                  <c:v>8.7999999999999998E-5</c:v>
                </c:pt>
                <c:pt idx="8738" formatCode="0.00E+00">
                  <c:v>8.7899999999999995E-5</c:v>
                </c:pt>
                <c:pt idx="8739" formatCode="0.00E+00">
                  <c:v>8.7899999999999995E-5</c:v>
                </c:pt>
                <c:pt idx="8740" formatCode="0.00E+00">
                  <c:v>8.7899999999999995E-5</c:v>
                </c:pt>
                <c:pt idx="8741" formatCode="0.00E+00">
                  <c:v>8.7999999999999998E-5</c:v>
                </c:pt>
                <c:pt idx="8742" formatCode="0.00E+00">
                  <c:v>8.81E-5</c:v>
                </c:pt>
                <c:pt idx="8743" formatCode="0.00E+00">
                  <c:v>8.7899999999999995E-5</c:v>
                </c:pt>
                <c:pt idx="8744" formatCode="0.00E+00">
                  <c:v>8.7999999999999998E-5</c:v>
                </c:pt>
                <c:pt idx="8745" formatCode="0.00E+00">
                  <c:v>8.7999999999999998E-5</c:v>
                </c:pt>
                <c:pt idx="8746" formatCode="0.00E+00">
                  <c:v>8.7999999999999998E-5</c:v>
                </c:pt>
                <c:pt idx="8747" formatCode="0.00E+00">
                  <c:v>8.81E-5</c:v>
                </c:pt>
                <c:pt idx="8748" formatCode="0.00E+00">
                  <c:v>8.81E-5</c:v>
                </c:pt>
                <c:pt idx="8749" formatCode="0.00E+00">
                  <c:v>8.81E-5</c:v>
                </c:pt>
                <c:pt idx="8750" formatCode="0.00E+00">
                  <c:v>8.7999999999999998E-5</c:v>
                </c:pt>
                <c:pt idx="8751" formatCode="0.00E+00">
                  <c:v>8.81E-5</c:v>
                </c:pt>
                <c:pt idx="8752" formatCode="0.00E+00">
                  <c:v>8.8200000000000003E-5</c:v>
                </c:pt>
                <c:pt idx="8753" formatCode="0.00E+00">
                  <c:v>8.7999999999999998E-5</c:v>
                </c:pt>
                <c:pt idx="8754" formatCode="0.00E+00">
                  <c:v>8.7999999999999998E-5</c:v>
                </c:pt>
                <c:pt idx="8755" formatCode="0.00E+00">
                  <c:v>8.81E-5</c:v>
                </c:pt>
                <c:pt idx="8756" formatCode="0.00E+00">
                  <c:v>8.8200000000000003E-5</c:v>
                </c:pt>
                <c:pt idx="8757" formatCode="0.00E+00">
                  <c:v>8.8200000000000003E-5</c:v>
                </c:pt>
                <c:pt idx="8758" formatCode="0.00E+00">
                  <c:v>8.81E-5</c:v>
                </c:pt>
                <c:pt idx="8759" formatCode="0.00E+00">
                  <c:v>8.8399999999999994E-5</c:v>
                </c:pt>
                <c:pt idx="8760" formatCode="0.00E+00">
                  <c:v>8.8399999999999994E-5</c:v>
                </c:pt>
                <c:pt idx="8761" formatCode="0.00E+00">
                  <c:v>8.7999999999999998E-5</c:v>
                </c:pt>
                <c:pt idx="8762" formatCode="0.00E+00">
                  <c:v>8.8200000000000003E-5</c:v>
                </c:pt>
                <c:pt idx="8763" formatCode="0.00E+00">
                  <c:v>8.81E-5</c:v>
                </c:pt>
                <c:pt idx="8764" formatCode="0.00E+00">
                  <c:v>8.7999999999999998E-5</c:v>
                </c:pt>
                <c:pt idx="8765" formatCode="0.00E+00">
                  <c:v>8.8200000000000003E-5</c:v>
                </c:pt>
                <c:pt idx="8766" formatCode="0.00E+00">
                  <c:v>8.7800000000000006E-5</c:v>
                </c:pt>
                <c:pt idx="8767" formatCode="0.00E+00">
                  <c:v>8.81E-5</c:v>
                </c:pt>
                <c:pt idx="8768" formatCode="0.00E+00">
                  <c:v>8.8200000000000003E-5</c:v>
                </c:pt>
                <c:pt idx="8769" formatCode="0.00E+00">
                  <c:v>8.8200000000000003E-5</c:v>
                </c:pt>
                <c:pt idx="8770" formatCode="0.00E+00">
                  <c:v>8.8399999999999994E-5</c:v>
                </c:pt>
                <c:pt idx="8771" formatCode="0.00E+00">
                  <c:v>8.8300000000000005E-5</c:v>
                </c:pt>
                <c:pt idx="8772" formatCode="0.00E+00">
                  <c:v>8.8399999999999994E-5</c:v>
                </c:pt>
                <c:pt idx="8773" formatCode="0.00E+00">
                  <c:v>8.8200000000000003E-5</c:v>
                </c:pt>
                <c:pt idx="8774" formatCode="0.00E+00">
                  <c:v>8.8200000000000003E-5</c:v>
                </c:pt>
                <c:pt idx="8775" formatCode="0.00E+00">
                  <c:v>8.8300000000000005E-5</c:v>
                </c:pt>
                <c:pt idx="8776" formatCode="0.00E+00">
                  <c:v>8.81E-5</c:v>
                </c:pt>
                <c:pt idx="8777" formatCode="0.00E+00">
                  <c:v>8.8200000000000003E-5</c:v>
                </c:pt>
                <c:pt idx="8778" formatCode="0.00E+00">
                  <c:v>8.8399999999999994E-5</c:v>
                </c:pt>
                <c:pt idx="8779" formatCode="0.00E+00">
                  <c:v>8.8300000000000005E-5</c:v>
                </c:pt>
                <c:pt idx="8780" formatCode="0.00E+00">
                  <c:v>8.8399999999999994E-5</c:v>
                </c:pt>
                <c:pt idx="8781" formatCode="0.00E+00">
                  <c:v>8.8200000000000003E-5</c:v>
                </c:pt>
                <c:pt idx="8782" formatCode="0.00E+00">
                  <c:v>8.81E-5</c:v>
                </c:pt>
                <c:pt idx="8783" formatCode="0.00E+00">
                  <c:v>8.8399999999999994E-5</c:v>
                </c:pt>
                <c:pt idx="8784" formatCode="0.00E+00">
                  <c:v>8.7800000000000006E-5</c:v>
                </c:pt>
                <c:pt idx="8785" formatCode="0.00E+00">
                  <c:v>8.8200000000000003E-5</c:v>
                </c:pt>
                <c:pt idx="8786" formatCode="0.00E+00">
                  <c:v>8.8499999999999996E-5</c:v>
                </c:pt>
                <c:pt idx="8787" formatCode="0.00E+00">
                  <c:v>8.8200000000000003E-5</c:v>
                </c:pt>
                <c:pt idx="8788" formatCode="0.00E+00">
                  <c:v>8.8399999999999994E-5</c:v>
                </c:pt>
                <c:pt idx="8789" formatCode="0.00E+00">
                  <c:v>8.81E-5</c:v>
                </c:pt>
                <c:pt idx="8790" formatCode="0.00E+00">
                  <c:v>8.8200000000000003E-5</c:v>
                </c:pt>
                <c:pt idx="8791" formatCode="0.00E+00">
                  <c:v>8.8399999999999994E-5</c:v>
                </c:pt>
                <c:pt idx="8792" formatCode="0.00E+00">
                  <c:v>8.8399999999999994E-5</c:v>
                </c:pt>
                <c:pt idx="8793" formatCode="0.00E+00">
                  <c:v>8.8599999999999999E-5</c:v>
                </c:pt>
                <c:pt idx="8794" formatCode="0.00E+00">
                  <c:v>8.8499999999999996E-5</c:v>
                </c:pt>
                <c:pt idx="8795" formatCode="0.00E+00">
                  <c:v>8.8300000000000005E-5</c:v>
                </c:pt>
                <c:pt idx="8796" formatCode="0.00E+00">
                  <c:v>8.8399999999999994E-5</c:v>
                </c:pt>
                <c:pt idx="8797" formatCode="0.00E+00">
                  <c:v>8.8399999999999994E-5</c:v>
                </c:pt>
                <c:pt idx="8798" formatCode="0.00E+00">
                  <c:v>8.8499999999999996E-5</c:v>
                </c:pt>
                <c:pt idx="8799" formatCode="0.00E+00">
                  <c:v>8.8399999999999994E-5</c:v>
                </c:pt>
                <c:pt idx="8800" formatCode="0.00E+00">
                  <c:v>8.8599999999999999E-5</c:v>
                </c:pt>
                <c:pt idx="8801" formatCode="0.00E+00">
                  <c:v>8.8499999999999996E-5</c:v>
                </c:pt>
                <c:pt idx="8802" formatCode="0.00E+00">
                  <c:v>8.8599999999999999E-5</c:v>
                </c:pt>
                <c:pt idx="8803" formatCode="0.00E+00">
                  <c:v>8.8700000000000001E-5</c:v>
                </c:pt>
                <c:pt idx="8804" formatCode="0.00E+00">
                  <c:v>8.8300000000000005E-5</c:v>
                </c:pt>
                <c:pt idx="8805" formatCode="0.00E+00">
                  <c:v>8.8399999999999994E-5</c:v>
                </c:pt>
                <c:pt idx="8806" formatCode="0.00E+00">
                  <c:v>8.8499999999999996E-5</c:v>
                </c:pt>
                <c:pt idx="8807" formatCode="0.00E+00">
                  <c:v>8.8399999999999994E-5</c:v>
                </c:pt>
                <c:pt idx="8808" formatCode="0.00E+00">
                  <c:v>8.8300000000000005E-5</c:v>
                </c:pt>
                <c:pt idx="8809" formatCode="0.00E+00">
                  <c:v>8.8399999999999994E-5</c:v>
                </c:pt>
                <c:pt idx="8810" formatCode="0.00E+00">
                  <c:v>8.8499999999999996E-5</c:v>
                </c:pt>
                <c:pt idx="8811" formatCode="0.00E+00">
                  <c:v>8.8399999999999994E-5</c:v>
                </c:pt>
                <c:pt idx="8812" formatCode="0.00E+00">
                  <c:v>8.8300000000000005E-5</c:v>
                </c:pt>
                <c:pt idx="8813" formatCode="0.00E+00">
                  <c:v>8.8399999999999994E-5</c:v>
                </c:pt>
                <c:pt idx="8814" formatCode="0.00E+00">
                  <c:v>8.8499999999999996E-5</c:v>
                </c:pt>
                <c:pt idx="8815" formatCode="0.00E+00">
                  <c:v>8.8700000000000001E-5</c:v>
                </c:pt>
                <c:pt idx="8816" formatCode="0.00E+00">
                  <c:v>8.8700000000000001E-5</c:v>
                </c:pt>
                <c:pt idx="8817" formatCode="0.00E+00">
                  <c:v>8.8599999999999999E-5</c:v>
                </c:pt>
                <c:pt idx="8818" formatCode="0.00E+00">
                  <c:v>8.8599999999999999E-5</c:v>
                </c:pt>
                <c:pt idx="8819" formatCode="0.00E+00">
                  <c:v>8.8499999999999996E-5</c:v>
                </c:pt>
                <c:pt idx="8820" formatCode="0.00E+00">
                  <c:v>8.8599999999999999E-5</c:v>
                </c:pt>
                <c:pt idx="8821" formatCode="0.00E+00">
                  <c:v>8.8499999999999996E-5</c:v>
                </c:pt>
                <c:pt idx="8822" formatCode="0.00E+00">
                  <c:v>8.8599999999999999E-5</c:v>
                </c:pt>
                <c:pt idx="8823" formatCode="0.00E+00">
                  <c:v>8.8800000000000004E-5</c:v>
                </c:pt>
                <c:pt idx="8824" formatCode="0.00E+00">
                  <c:v>8.8599999999999999E-5</c:v>
                </c:pt>
                <c:pt idx="8825" formatCode="0.00E+00">
                  <c:v>8.8700000000000001E-5</c:v>
                </c:pt>
                <c:pt idx="8826" formatCode="0.00E+00">
                  <c:v>8.8700000000000001E-5</c:v>
                </c:pt>
                <c:pt idx="8827" formatCode="0.00E+00">
                  <c:v>8.8499999999999996E-5</c:v>
                </c:pt>
                <c:pt idx="8828" formatCode="0.00E+00">
                  <c:v>8.8700000000000001E-5</c:v>
                </c:pt>
                <c:pt idx="8829" formatCode="0.00E+00">
                  <c:v>8.8800000000000004E-5</c:v>
                </c:pt>
                <c:pt idx="8830" formatCode="0.00E+00">
                  <c:v>8.8599999999999999E-5</c:v>
                </c:pt>
                <c:pt idx="8831" formatCode="0.00E+00">
                  <c:v>8.8599999999999999E-5</c:v>
                </c:pt>
                <c:pt idx="8832" formatCode="0.00E+00">
                  <c:v>8.8700000000000001E-5</c:v>
                </c:pt>
                <c:pt idx="8833" formatCode="0.00E+00">
                  <c:v>8.8599999999999999E-5</c:v>
                </c:pt>
                <c:pt idx="8834" formatCode="0.00E+00">
                  <c:v>8.8599999999999999E-5</c:v>
                </c:pt>
                <c:pt idx="8835" formatCode="0.00E+00">
                  <c:v>8.8800000000000004E-5</c:v>
                </c:pt>
                <c:pt idx="8836" formatCode="0.00E+00">
                  <c:v>8.8700000000000001E-5</c:v>
                </c:pt>
                <c:pt idx="8837" formatCode="0.00E+00">
                  <c:v>8.8700000000000001E-5</c:v>
                </c:pt>
                <c:pt idx="8838" formatCode="0.00E+00">
                  <c:v>8.8700000000000001E-5</c:v>
                </c:pt>
                <c:pt idx="8839" formatCode="0.00E+00">
                  <c:v>8.8800000000000004E-5</c:v>
                </c:pt>
                <c:pt idx="8840" formatCode="0.00E+00">
                  <c:v>8.8700000000000001E-5</c:v>
                </c:pt>
                <c:pt idx="8841" formatCode="0.00E+00">
                  <c:v>8.8499999999999996E-5</c:v>
                </c:pt>
                <c:pt idx="8842" formatCode="0.00E+00">
                  <c:v>8.8700000000000001E-5</c:v>
                </c:pt>
                <c:pt idx="8843" formatCode="0.00E+00">
                  <c:v>8.8800000000000004E-5</c:v>
                </c:pt>
                <c:pt idx="8844" formatCode="0.00E+00">
                  <c:v>8.8599999999999999E-5</c:v>
                </c:pt>
                <c:pt idx="8845" formatCode="0.00E+00">
                  <c:v>8.8700000000000001E-5</c:v>
                </c:pt>
                <c:pt idx="8846" formatCode="0.00E+00">
                  <c:v>8.8800000000000004E-5</c:v>
                </c:pt>
                <c:pt idx="8847" formatCode="0.00E+00">
                  <c:v>8.8599999999999999E-5</c:v>
                </c:pt>
                <c:pt idx="8848" formatCode="0.00E+00">
                  <c:v>8.8599999999999999E-5</c:v>
                </c:pt>
                <c:pt idx="8849" formatCode="0.00E+00">
                  <c:v>8.8599999999999999E-5</c:v>
                </c:pt>
                <c:pt idx="8850" formatCode="0.00E+00">
                  <c:v>8.8599999999999999E-5</c:v>
                </c:pt>
                <c:pt idx="8851" formatCode="0.00E+00">
                  <c:v>8.8800000000000004E-5</c:v>
                </c:pt>
                <c:pt idx="8852" formatCode="0.00E+00">
                  <c:v>8.8900000000000006E-5</c:v>
                </c:pt>
                <c:pt idx="8853" formatCode="0.00E+00">
                  <c:v>8.8999999999999995E-5</c:v>
                </c:pt>
                <c:pt idx="8854" formatCode="0.00E+00">
                  <c:v>8.8800000000000004E-5</c:v>
                </c:pt>
                <c:pt idx="8855" formatCode="0.00E+00">
                  <c:v>8.8700000000000001E-5</c:v>
                </c:pt>
                <c:pt idx="8856" formatCode="0.00E+00">
                  <c:v>8.8900000000000006E-5</c:v>
                </c:pt>
                <c:pt idx="8857" formatCode="0.00E+00">
                  <c:v>8.8999999999999995E-5</c:v>
                </c:pt>
                <c:pt idx="8858" formatCode="0.00E+00">
                  <c:v>8.9099999999999997E-5</c:v>
                </c:pt>
                <c:pt idx="8859" formatCode="0.00E+00">
                  <c:v>8.8700000000000001E-5</c:v>
                </c:pt>
                <c:pt idx="8860" formatCode="0.00E+00">
                  <c:v>8.8700000000000001E-5</c:v>
                </c:pt>
                <c:pt idx="8861" formatCode="0.00E+00">
                  <c:v>8.8800000000000004E-5</c:v>
                </c:pt>
                <c:pt idx="8862" formatCode="0.00E+00">
                  <c:v>8.8900000000000006E-5</c:v>
                </c:pt>
                <c:pt idx="8863" formatCode="0.00E+00">
                  <c:v>8.8900000000000006E-5</c:v>
                </c:pt>
                <c:pt idx="8864" formatCode="0.00E+00">
                  <c:v>8.8700000000000001E-5</c:v>
                </c:pt>
                <c:pt idx="8865" formatCode="0.00E+00">
                  <c:v>8.8900000000000006E-5</c:v>
                </c:pt>
                <c:pt idx="8866" formatCode="0.00E+00">
                  <c:v>8.8999999999999995E-5</c:v>
                </c:pt>
                <c:pt idx="8867" formatCode="0.00E+00">
                  <c:v>8.9099999999999997E-5</c:v>
                </c:pt>
                <c:pt idx="8868" formatCode="0.00E+00">
                  <c:v>8.8800000000000004E-5</c:v>
                </c:pt>
                <c:pt idx="8869" formatCode="0.00E+00">
                  <c:v>8.8900000000000006E-5</c:v>
                </c:pt>
                <c:pt idx="8870" formatCode="0.00E+00">
                  <c:v>8.9300000000000002E-5</c:v>
                </c:pt>
                <c:pt idx="8871" formatCode="0.00E+00">
                  <c:v>8.8800000000000004E-5</c:v>
                </c:pt>
                <c:pt idx="8872" formatCode="0.00E+00">
                  <c:v>8.8900000000000006E-5</c:v>
                </c:pt>
                <c:pt idx="8873" formatCode="0.00E+00">
                  <c:v>8.9099999999999997E-5</c:v>
                </c:pt>
                <c:pt idx="8874" formatCode="0.00E+00">
                  <c:v>8.8999999999999995E-5</c:v>
                </c:pt>
                <c:pt idx="8875" formatCode="0.00E+00">
                  <c:v>8.9099999999999997E-5</c:v>
                </c:pt>
                <c:pt idx="8876" formatCode="0.00E+00">
                  <c:v>8.8900000000000006E-5</c:v>
                </c:pt>
                <c:pt idx="8877" formatCode="0.00E+00">
                  <c:v>8.9099999999999997E-5</c:v>
                </c:pt>
                <c:pt idx="8878" formatCode="0.00E+00">
                  <c:v>8.9099999999999997E-5</c:v>
                </c:pt>
                <c:pt idx="8879" formatCode="0.00E+00">
                  <c:v>8.8900000000000006E-5</c:v>
                </c:pt>
                <c:pt idx="8880" formatCode="0.00E+00">
                  <c:v>8.9099999999999997E-5</c:v>
                </c:pt>
                <c:pt idx="8881" formatCode="0.00E+00">
                  <c:v>8.8999999999999995E-5</c:v>
                </c:pt>
                <c:pt idx="8882" formatCode="0.00E+00">
                  <c:v>8.9099999999999997E-5</c:v>
                </c:pt>
                <c:pt idx="8883" formatCode="0.00E+00">
                  <c:v>8.9300000000000002E-5</c:v>
                </c:pt>
                <c:pt idx="8884" formatCode="0.00E+00">
                  <c:v>8.9099999999999997E-5</c:v>
                </c:pt>
                <c:pt idx="8885" formatCode="0.00E+00">
                  <c:v>8.9099999999999997E-5</c:v>
                </c:pt>
                <c:pt idx="8886" formatCode="0.00E+00">
                  <c:v>8.92E-5</c:v>
                </c:pt>
                <c:pt idx="8887" formatCode="0.00E+00">
                  <c:v>8.9099999999999997E-5</c:v>
                </c:pt>
                <c:pt idx="8888" formatCode="0.00E+00">
                  <c:v>8.9099999999999997E-5</c:v>
                </c:pt>
                <c:pt idx="8889" formatCode="0.00E+00">
                  <c:v>8.9099999999999997E-5</c:v>
                </c:pt>
                <c:pt idx="8890" formatCode="0.00E+00">
                  <c:v>8.92E-5</c:v>
                </c:pt>
                <c:pt idx="8891" formatCode="0.00E+00">
                  <c:v>8.92E-5</c:v>
                </c:pt>
                <c:pt idx="8892" formatCode="0.00E+00">
                  <c:v>8.8999999999999995E-5</c:v>
                </c:pt>
                <c:pt idx="8893" formatCode="0.00E+00">
                  <c:v>8.8800000000000004E-5</c:v>
                </c:pt>
                <c:pt idx="8894" formatCode="0.00E+00">
                  <c:v>8.8900000000000006E-5</c:v>
                </c:pt>
                <c:pt idx="8895" formatCode="0.00E+00">
                  <c:v>8.8999999999999995E-5</c:v>
                </c:pt>
                <c:pt idx="8896" formatCode="0.00E+00">
                  <c:v>8.9099999999999997E-5</c:v>
                </c:pt>
                <c:pt idx="8897" formatCode="0.00E+00">
                  <c:v>8.8999999999999995E-5</c:v>
                </c:pt>
                <c:pt idx="8898" formatCode="0.00E+00">
                  <c:v>8.9300000000000002E-5</c:v>
                </c:pt>
                <c:pt idx="8899" formatCode="0.00E+00">
                  <c:v>8.9099999999999997E-5</c:v>
                </c:pt>
                <c:pt idx="8900" formatCode="0.00E+00">
                  <c:v>8.9099999999999997E-5</c:v>
                </c:pt>
                <c:pt idx="8901" formatCode="0.00E+00">
                  <c:v>8.9300000000000002E-5</c:v>
                </c:pt>
                <c:pt idx="8902" formatCode="0.00E+00">
                  <c:v>8.8999999999999995E-5</c:v>
                </c:pt>
                <c:pt idx="8903" formatCode="0.00E+00">
                  <c:v>8.92E-5</c:v>
                </c:pt>
                <c:pt idx="8904" formatCode="0.00E+00">
                  <c:v>8.9099999999999997E-5</c:v>
                </c:pt>
                <c:pt idx="8905" formatCode="0.00E+00">
                  <c:v>8.8800000000000004E-5</c:v>
                </c:pt>
                <c:pt idx="8906" formatCode="0.00E+00">
                  <c:v>8.9099999999999997E-5</c:v>
                </c:pt>
                <c:pt idx="8907" formatCode="0.00E+00">
                  <c:v>8.9300000000000002E-5</c:v>
                </c:pt>
                <c:pt idx="8908" formatCode="0.00E+00">
                  <c:v>8.9300000000000002E-5</c:v>
                </c:pt>
                <c:pt idx="8909" formatCode="0.00E+00">
                  <c:v>8.92E-5</c:v>
                </c:pt>
                <c:pt idx="8910" formatCode="0.00E+00">
                  <c:v>8.92E-5</c:v>
                </c:pt>
                <c:pt idx="8911" formatCode="0.00E+00">
                  <c:v>8.92E-5</c:v>
                </c:pt>
                <c:pt idx="8912" formatCode="0.00E+00">
                  <c:v>8.9300000000000002E-5</c:v>
                </c:pt>
                <c:pt idx="8913" formatCode="0.00E+00">
                  <c:v>8.9300000000000002E-5</c:v>
                </c:pt>
                <c:pt idx="8914" formatCode="0.00E+00">
                  <c:v>8.92E-5</c:v>
                </c:pt>
                <c:pt idx="8915" formatCode="0.00E+00">
                  <c:v>8.9300000000000002E-5</c:v>
                </c:pt>
                <c:pt idx="8916" formatCode="0.00E+00">
                  <c:v>8.9300000000000002E-5</c:v>
                </c:pt>
                <c:pt idx="8917" formatCode="0.00E+00">
                  <c:v>8.9300000000000002E-5</c:v>
                </c:pt>
                <c:pt idx="8918" formatCode="0.00E+00">
                  <c:v>8.9599999999999996E-5</c:v>
                </c:pt>
                <c:pt idx="8919" formatCode="0.00E+00">
                  <c:v>8.9599999999999996E-5</c:v>
                </c:pt>
                <c:pt idx="8920" formatCode="0.00E+00">
                  <c:v>8.9499999999999994E-5</c:v>
                </c:pt>
                <c:pt idx="8921" formatCode="0.00E+00">
                  <c:v>8.92E-5</c:v>
                </c:pt>
                <c:pt idx="8922" formatCode="0.00E+00">
                  <c:v>8.9300000000000002E-5</c:v>
                </c:pt>
                <c:pt idx="8923" formatCode="0.00E+00">
                  <c:v>8.9300000000000002E-5</c:v>
                </c:pt>
                <c:pt idx="8924" formatCode="0.00E+00">
                  <c:v>8.9300000000000002E-5</c:v>
                </c:pt>
                <c:pt idx="8925" formatCode="0.00E+00">
                  <c:v>8.9400000000000005E-5</c:v>
                </c:pt>
                <c:pt idx="8926" formatCode="0.00E+00">
                  <c:v>8.92E-5</c:v>
                </c:pt>
                <c:pt idx="8927" formatCode="0.00E+00">
                  <c:v>8.9300000000000002E-5</c:v>
                </c:pt>
                <c:pt idx="8928" formatCode="0.00E+00">
                  <c:v>8.9400000000000005E-5</c:v>
                </c:pt>
                <c:pt idx="8929" formatCode="0.00E+00">
                  <c:v>8.9499999999999994E-5</c:v>
                </c:pt>
                <c:pt idx="8930" formatCode="0.00E+00">
                  <c:v>8.9499999999999994E-5</c:v>
                </c:pt>
                <c:pt idx="8931" formatCode="0.00E+00">
                  <c:v>8.9400000000000005E-5</c:v>
                </c:pt>
                <c:pt idx="8932" formatCode="0.00E+00">
                  <c:v>8.9300000000000002E-5</c:v>
                </c:pt>
                <c:pt idx="8933" formatCode="0.00E+00">
                  <c:v>8.9099999999999997E-5</c:v>
                </c:pt>
                <c:pt idx="8934" formatCode="0.00E+00">
                  <c:v>8.9300000000000002E-5</c:v>
                </c:pt>
                <c:pt idx="8935" formatCode="0.00E+00">
                  <c:v>8.9300000000000002E-5</c:v>
                </c:pt>
                <c:pt idx="8936" formatCode="0.00E+00">
                  <c:v>8.92E-5</c:v>
                </c:pt>
                <c:pt idx="8937" formatCode="0.00E+00">
                  <c:v>8.9400000000000005E-5</c:v>
                </c:pt>
                <c:pt idx="8938" formatCode="0.00E+00">
                  <c:v>8.9499999999999994E-5</c:v>
                </c:pt>
                <c:pt idx="8939" formatCode="0.00E+00">
                  <c:v>8.9499999999999994E-5</c:v>
                </c:pt>
                <c:pt idx="8940" formatCode="0.00E+00">
                  <c:v>8.9499999999999994E-5</c:v>
                </c:pt>
                <c:pt idx="8941" formatCode="0.00E+00">
                  <c:v>8.9400000000000005E-5</c:v>
                </c:pt>
                <c:pt idx="8942" formatCode="0.00E+00">
                  <c:v>8.9400000000000005E-5</c:v>
                </c:pt>
                <c:pt idx="8943" formatCode="0.00E+00">
                  <c:v>8.9400000000000005E-5</c:v>
                </c:pt>
                <c:pt idx="8944" formatCode="0.00E+00">
                  <c:v>8.9400000000000005E-5</c:v>
                </c:pt>
                <c:pt idx="8945" formatCode="0.00E+00">
                  <c:v>8.9499999999999994E-5</c:v>
                </c:pt>
                <c:pt idx="8946" formatCode="0.00E+00">
                  <c:v>8.9499999999999994E-5</c:v>
                </c:pt>
                <c:pt idx="8947" formatCode="0.00E+00">
                  <c:v>8.9499999999999994E-5</c:v>
                </c:pt>
                <c:pt idx="8948" formatCode="0.00E+00">
                  <c:v>8.9400000000000005E-5</c:v>
                </c:pt>
                <c:pt idx="8949" formatCode="0.00E+00">
                  <c:v>8.9300000000000002E-5</c:v>
                </c:pt>
                <c:pt idx="8950" formatCode="0.00E+00">
                  <c:v>8.9300000000000002E-5</c:v>
                </c:pt>
                <c:pt idx="8951" formatCode="0.00E+00">
                  <c:v>8.9599999999999996E-5</c:v>
                </c:pt>
                <c:pt idx="8952" formatCode="0.00E+00">
                  <c:v>8.9499999999999994E-5</c:v>
                </c:pt>
                <c:pt idx="8953" formatCode="0.00E+00">
                  <c:v>8.9300000000000002E-5</c:v>
                </c:pt>
                <c:pt idx="8954" formatCode="0.00E+00">
                  <c:v>8.9499999999999994E-5</c:v>
                </c:pt>
                <c:pt idx="8955" formatCode="0.00E+00">
                  <c:v>8.9499999999999994E-5</c:v>
                </c:pt>
                <c:pt idx="8956" formatCode="0.00E+00">
                  <c:v>8.9499999999999994E-5</c:v>
                </c:pt>
                <c:pt idx="8957" formatCode="0.00E+00">
                  <c:v>8.9400000000000005E-5</c:v>
                </c:pt>
                <c:pt idx="8958" formatCode="0.00E+00">
                  <c:v>8.9499999999999994E-5</c:v>
                </c:pt>
                <c:pt idx="8959" formatCode="0.00E+00">
                  <c:v>8.9499999999999994E-5</c:v>
                </c:pt>
                <c:pt idx="8960" formatCode="0.00E+00">
                  <c:v>8.9599999999999996E-5</c:v>
                </c:pt>
                <c:pt idx="8961" formatCode="0.00E+00">
                  <c:v>8.9599999999999996E-5</c:v>
                </c:pt>
                <c:pt idx="8962" formatCode="0.00E+00">
                  <c:v>8.9599999999999996E-5</c:v>
                </c:pt>
                <c:pt idx="8963" formatCode="0.00E+00">
                  <c:v>8.9699999999999998E-5</c:v>
                </c:pt>
                <c:pt idx="8964" formatCode="0.00E+00">
                  <c:v>8.9599999999999996E-5</c:v>
                </c:pt>
                <c:pt idx="8965" formatCode="0.00E+00">
                  <c:v>8.9800000000000001E-5</c:v>
                </c:pt>
                <c:pt idx="8966" formatCode="0.00E+00">
                  <c:v>8.9499999999999994E-5</c:v>
                </c:pt>
                <c:pt idx="8967" formatCode="0.00E+00">
                  <c:v>8.9400000000000005E-5</c:v>
                </c:pt>
                <c:pt idx="8968" formatCode="0.00E+00">
                  <c:v>8.9499999999999994E-5</c:v>
                </c:pt>
                <c:pt idx="8969" formatCode="0.00E+00">
                  <c:v>8.9499999999999994E-5</c:v>
                </c:pt>
                <c:pt idx="8970" formatCode="0.00E+00">
                  <c:v>8.9699999999999998E-5</c:v>
                </c:pt>
                <c:pt idx="8971" formatCode="0.00E+00">
                  <c:v>8.9499999999999994E-5</c:v>
                </c:pt>
                <c:pt idx="8972" formatCode="0.00E+00">
                  <c:v>8.9499999999999994E-5</c:v>
                </c:pt>
                <c:pt idx="8973" formatCode="0.00E+00">
                  <c:v>8.9599999999999996E-5</c:v>
                </c:pt>
                <c:pt idx="8974" formatCode="0.00E+00">
                  <c:v>8.9599999999999996E-5</c:v>
                </c:pt>
                <c:pt idx="8975" formatCode="0.00E+00">
                  <c:v>8.9599999999999996E-5</c:v>
                </c:pt>
                <c:pt idx="8976" formatCode="0.00E+00">
                  <c:v>8.9699999999999998E-5</c:v>
                </c:pt>
                <c:pt idx="8977" formatCode="0.00E+00">
                  <c:v>8.9599999999999996E-5</c:v>
                </c:pt>
                <c:pt idx="8978" formatCode="0.00E+00">
                  <c:v>8.9800000000000001E-5</c:v>
                </c:pt>
                <c:pt idx="8979" formatCode="0.00E+00">
                  <c:v>8.9800000000000001E-5</c:v>
                </c:pt>
                <c:pt idx="8980" formatCode="0.00E+00">
                  <c:v>8.9699999999999998E-5</c:v>
                </c:pt>
                <c:pt idx="8981" formatCode="0.00E+00">
                  <c:v>8.9800000000000001E-5</c:v>
                </c:pt>
                <c:pt idx="8982" formatCode="0.00E+00">
                  <c:v>8.9800000000000001E-5</c:v>
                </c:pt>
                <c:pt idx="8983" formatCode="0.00E+00">
                  <c:v>8.9800000000000001E-5</c:v>
                </c:pt>
                <c:pt idx="8984" formatCode="0.00E+00">
                  <c:v>8.9599999999999996E-5</c:v>
                </c:pt>
                <c:pt idx="8985" formatCode="0.00E+00">
                  <c:v>8.9599999999999996E-5</c:v>
                </c:pt>
                <c:pt idx="8986" formatCode="0.00E+00">
                  <c:v>8.9699999999999998E-5</c:v>
                </c:pt>
                <c:pt idx="8987" formatCode="0.00E+00">
                  <c:v>8.9800000000000001E-5</c:v>
                </c:pt>
                <c:pt idx="8988" formatCode="0.00E+00">
                  <c:v>8.9900000000000003E-5</c:v>
                </c:pt>
                <c:pt idx="8989" formatCode="0.00E+00">
                  <c:v>8.9699999999999998E-5</c:v>
                </c:pt>
                <c:pt idx="8990" formatCode="0.00E+00">
                  <c:v>8.9800000000000001E-5</c:v>
                </c:pt>
                <c:pt idx="8991" formatCode="0.00E+00">
                  <c:v>8.9699999999999998E-5</c:v>
                </c:pt>
                <c:pt idx="8992" formatCode="0.00E+00">
                  <c:v>8.9699999999999998E-5</c:v>
                </c:pt>
                <c:pt idx="8993" formatCode="0.00E+00">
                  <c:v>8.9900000000000003E-5</c:v>
                </c:pt>
                <c:pt idx="8994" formatCode="0.00E+00">
                  <c:v>8.9699999999999998E-5</c:v>
                </c:pt>
                <c:pt idx="8995" formatCode="0.00E+00">
                  <c:v>8.9699999999999998E-5</c:v>
                </c:pt>
                <c:pt idx="8996" formatCode="0.00E+00">
                  <c:v>8.9499999999999994E-5</c:v>
                </c:pt>
                <c:pt idx="8997" formatCode="0.00E+00">
                  <c:v>8.9499999999999994E-5</c:v>
                </c:pt>
                <c:pt idx="8998" formatCode="0.00E+00">
                  <c:v>8.9800000000000001E-5</c:v>
                </c:pt>
                <c:pt idx="8999" formatCode="0.00E+00">
                  <c:v>8.9599999999999996E-5</c:v>
                </c:pt>
                <c:pt idx="9000" formatCode="0.00E+00">
                  <c:v>8.9699999999999998E-5</c:v>
                </c:pt>
                <c:pt idx="9001" formatCode="0.00E+00">
                  <c:v>8.9499999999999994E-5</c:v>
                </c:pt>
                <c:pt idx="9002" formatCode="0.00E+00">
                  <c:v>8.9699999999999998E-5</c:v>
                </c:pt>
                <c:pt idx="9003" formatCode="0.00E+00">
                  <c:v>8.9900000000000003E-5</c:v>
                </c:pt>
                <c:pt idx="9004" formatCode="0.00E+00">
                  <c:v>8.9400000000000005E-5</c:v>
                </c:pt>
                <c:pt idx="9005" formatCode="0.00E+00">
                  <c:v>8.9599999999999996E-5</c:v>
                </c:pt>
                <c:pt idx="9006" formatCode="0.00E+00">
                  <c:v>8.9800000000000001E-5</c:v>
                </c:pt>
                <c:pt idx="9007" formatCode="0.00E+00">
                  <c:v>8.9900000000000003E-5</c:v>
                </c:pt>
                <c:pt idx="9008" formatCode="0.00E+00">
                  <c:v>8.9900000000000003E-5</c:v>
                </c:pt>
                <c:pt idx="9009" formatCode="0.00E+00">
                  <c:v>8.9699999999999998E-5</c:v>
                </c:pt>
                <c:pt idx="9010" formatCode="0.00E+00">
                  <c:v>8.9900000000000003E-5</c:v>
                </c:pt>
                <c:pt idx="9011" formatCode="0.00E+00">
                  <c:v>8.9900000000000003E-5</c:v>
                </c:pt>
                <c:pt idx="9012" formatCode="0.00E+00">
                  <c:v>8.9699999999999998E-5</c:v>
                </c:pt>
                <c:pt idx="9013" formatCode="0.00E+00">
                  <c:v>8.9900000000000003E-5</c:v>
                </c:pt>
                <c:pt idx="9014" formatCode="0.00E+00">
                  <c:v>8.9800000000000001E-5</c:v>
                </c:pt>
                <c:pt idx="9015" formatCode="0.00E+00">
                  <c:v>8.9800000000000001E-5</c:v>
                </c:pt>
                <c:pt idx="9016" formatCode="0.00E+00">
                  <c:v>9.0099999999999995E-5</c:v>
                </c:pt>
                <c:pt idx="9017" formatCode="0.00E+00">
                  <c:v>8.9900000000000003E-5</c:v>
                </c:pt>
                <c:pt idx="9018" formatCode="0.00E+00">
                  <c:v>9.0000000000000006E-5</c:v>
                </c:pt>
                <c:pt idx="9019" formatCode="0.00E+00">
                  <c:v>9.0199999999999997E-5</c:v>
                </c:pt>
                <c:pt idx="9020" formatCode="0.00E+00">
                  <c:v>8.9800000000000001E-5</c:v>
                </c:pt>
                <c:pt idx="9021" formatCode="0.00E+00">
                  <c:v>8.9900000000000003E-5</c:v>
                </c:pt>
                <c:pt idx="9022" formatCode="0.00E+00">
                  <c:v>9.0000000000000006E-5</c:v>
                </c:pt>
                <c:pt idx="9023" formatCode="0.00E+00">
                  <c:v>9.0099999999999995E-5</c:v>
                </c:pt>
                <c:pt idx="9024" formatCode="0.00E+00">
                  <c:v>9.0000000000000006E-5</c:v>
                </c:pt>
                <c:pt idx="9025" formatCode="0.00E+00">
                  <c:v>8.9800000000000001E-5</c:v>
                </c:pt>
                <c:pt idx="9026" formatCode="0.00E+00">
                  <c:v>9.0000000000000006E-5</c:v>
                </c:pt>
                <c:pt idx="9027" formatCode="0.00E+00">
                  <c:v>9.0000000000000006E-5</c:v>
                </c:pt>
                <c:pt idx="9028" formatCode="0.00E+00">
                  <c:v>9.0000000000000006E-5</c:v>
                </c:pt>
                <c:pt idx="9029" formatCode="0.00E+00">
                  <c:v>9.0000000000000006E-5</c:v>
                </c:pt>
                <c:pt idx="9030" formatCode="0.00E+00">
                  <c:v>9.0000000000000006E-5</c:v>
                </c:pt>
                <c:pt idx="9031" formatCode="0.00E+00">
                  <c:v>9.0000000000000006E-5</c:v>
                </c:pt>
                <c:pt idx="9032" formatCode="0.00E+00">
                  <c:v>9.0099999999999995E-5</c:v>
                </c:pt>
                <c:pt idx="9033" formatCode="0.00E+00">
                  <c:v>9.0199999999999997E-5</c:v>
                </c:pt>
                <c:pt idx="9034" formatCode="0.00E+00">
                  <c:v>9.0000000000000006E-5</c:v>
                </c:pt>
                <c:pt idx="9035" formatCode="0.00E+00">
                  <c:v>9.0099999999999995E-5</c:v>
                </c:pt>
                <c:pt idx="9036" formatCode="0.00E+00">
                  <c:v>9.0199999999999997E-5</c:v>
                </c:pt>
                <c:pt idx="9037" formatCode="0.00E+00">
                  <c:v>9.0000000000000006E-5</c:v>
                </c:pt>
                <c:pt idx="9038" formatCode="0.00E+00">
                  <c:v>9.0299999999999999E-5</c:v>
                </c:pt>
                <c:pt idx="9039" formatCode="0.00E+00">
                  <c:v>9.0099999999999995E-5</c:v>
                </c:pt>
                <c:pt idx="9040" formatCode="0.00E+00">
                  <c:v>8.9900000000000003E-5</c:v>
                </c:pt>
                <c:pt idx="9041" formatCode="0.00E+00">
                  <c:v>9.0099999999999995E-5</c:v>
                </c:pt>
                <c:pt idx="9042" formatCode="0.00E+00">
                  <c:v>8.9800000000000001E-5</c:v>
                </c:pt>
                <c:pt idx="9043" formatCode="0.00E+00">
                  <c:v>9.0199999999999997E-5</c:v>
                </c:pt>
                <c:pt idx="9044" formatCode="0.00E+00">
                  <c:v>9.0099999999999995E-5</c:v>
                </c:pt>
                <c:pt idx="9045" formatCode="0.00E+00">
                  <c:v>9.0000000000000006E-5</c:v>
                </c:pt>
                <c:pt idx="9046" formatCode="0.00E+00">
                  <c:v>9.0099999999999995E-5</c:v>
                </c:pt>
                <c:pt idx="9047" formatCode="0.00E+00">
                  <c:v>9.0299999999999999E-5</c:v>
                </c:pt>
                <c:pt idx="9048" formatCode="0.00E+00">
                  <c:v>9.0299999999999999E-5</c:v>
                </c:pt>
                <c:pt idx="9049" formatCode="0.00E+00">
                  <c:v>8.9900000000000003E-5</c:v>
                </c:pt>
                <c:pt idx="9050" formatCode="0.00E+00">
                  <c:v>9.0099999999999995E-5</c:v>
                </c:pt>
                <c:pt idx="9051" formatCode="0.00E+00">
                  <c:v>9.0000000000000006E-5</c:v>
                </c:pt>
                <c:pt idx="9052" formatCode="0.00E+00">
                  <c:v>9.0199999999999997E-5</c:v>
                </c:pt>
                <c:pt idx="9053" formatCode="0.00E+00">
                  <c:v>9.0400000000000002E-5</c:v>
                </c:pt>
                <c:pt idx="9054" formatCode="0.00E+00">
                  <c:v>9.0000000000000006E-5</c:v>
                </c:pt>
                <c:pt idx="9055" formatCode="0.00E+00">
                  <c:v>9.0099999999999995E-5</c:v>
                </c:pt>
                <c:pt idx="9056" formatCode="0.00E+00">
                  <c:v>9.0199999999999997E-5</c:v>
                </c:pt>
                <c:pt idx="9057" formatCode="0.00E+00">
                  <c:v>9.0400000000000002E-5</c:v>
                </c:pt>
                <c:pt idx="9058" formatCode="0.00E+00">
                  <c:v>9.0199999999999997E-5</c:v>
                </c:pt>
                <c:pt idx="9059" formatCode="0.00E+00">
                  <c:v>9.0099999999999995E-5</c:v>
                </c:pt>
                <c:pt idx="9060" formatCode="0.00E+00">
                  <c:v>9.0199999999999997E-5</c:v>
                </c:pt>
                <c:pt idx="9061" formatCode="0.00E+00">
                  <c:v>9.0099999999999995E-5</c:v>
                </c:pt>
                <c:pt idx="9062" formatCode="0.00E+00">
                  <c:v>9.0299999999999999E-5</c:v>
                </c:pt>
                <c:pt idx="9063" formatCode="0.00E+00">
                  <c:v>9.0500000000000004E-5</c:v>
                </c:pt>
                <c:pt idx="9064" formatCode="0.00E+00">
                  <c:v>9.0199999999999997E-5</c:v>
                </c:pt>
                <c:pt idx="9065" formatCode="0.00E+00">
                  <c:v>9.0000000000000006E-5</c:v>
                </c:pt>
                <c:pt idx="9066" formatCode="0.00E+00">
                  <c:v>9.0400000000000002E-5</c:v>
                </c:pt>
                <c:pt idx="9067" formatCode="0.00E+00">
                  <c:v>9.0199999999999997E-5</c:v>
                </c:pt>
                <c:pt idx="9068" formatCode="0.00E+00">
                  <c:v>9.0000000000000006E-5</c:v>
                </c:pt>
                <c:pt idx="9069" formatCode="0.00E+00">
                  <c:v>9.0199999999999997E-5</c:v>
                </c:pt>
                <c:pt idx="9070" formatCode="0.00E+00">
                  <c:v>9.0199999999999997E-5</c:v>
                </c:pt>
                <c:pt idx="9071" formatCode="0.00E+00">
                  <c:v>9.0299999999999999E-5</c:v>
                </c:pt>
                <c:pt idx="9072" formatCode="0.00E+00">
                  <c:v>9.0199999999999997E-5</c:v>
                </c:pt>
                <c:pt idx="9073" formatCode="0.00E+00">
                  <c:v>9.0199999999999997E-5</c:v>
                </c:pt>
                <c:pt idx="9074" formatCode="0.00E+00">
                  <c:v>9.0299999999999999E-5</c:v>
                </c:pt>
                <c:pt idx="9075" formatCode="0.00E+00">
                  <c:v>9.0299999999999999E-5</c:v>
                </c:pt>
                <c:pt idx="9076" formatCode="0.00E+00">
                  <c:v>9.0500000000000004E-5</c:v>
                </c:pt>
                <c:pt idx="9077" formatCode="0.00E+00">
                  <c:v>9.0199999999999997E-5</c:v>
                </c:pt>
                <c:pt idx="9078" formatCode="0.00E+00">
                  <c:v>9.0099999999999995E-5</c:v>
                </c:pt>
                <c:pt idx="9079" formatCode="0.00E+00">
                  <c:v>9.0099999999999995E-5</c:v>
                </c:pt>
                <c:pt idx="9080" formatCode="0.00E+00">
                  <c:v>9.0000000000000006E-5</c:v>
                </c:pt>
                <c:pt idx="9081" formatCode="0.00E+00">
                  <c:v>9.0299999999999999E-5</c:v>
                </c:pt>
                <c:pt idx="9082" formatCode="0.00E+00">
                  <c:v>9.0400000000000002E-5</c:v>
                </c:pt>
                <c:pt idx="9083" formatCode="0.00E+00">
                  <c:v>9.0199999999999997E-5</c:v>
                </c:pt>
                <c:pt idx="9084" formatCode="0.00E+00">
                  <c:v>9.0199999999999997E-5</c:v>
                </c:pt>
                <c:pt idx="9085" formatCode="0.00E+00">
                  <c:v>9.0500000000000004E-5</c:v>
                </c:pt>
                <c:pt idx="9086" formatCode="0.00E+00">
                  <c:v>9.0400000000000002E-5</c:v>
                </c:pt>
                <c:pt idx="9087" formatCode="0.00E+00">
                  <c:v>9.0400000000000002E-5</c:v>
                </c:pt>
                <c:pt idx="9088" formatCode="0.00E+00">
                  <c:v>9.0500000000000004E-5</c:v>
                </c:pt>
                <c:pt idx="9089" formatCode="0.00E+00">
                  <c:v>9.0199999999999997E-5</c:v>
                </c:pt>
                <c:pt idx="9090" formatCode="0.00E+00">
                  <c:v>9.0099999999999995E-5</c:v>
                </c:pt>
                <c:pt idx="9091" formatCode="0.00E+00">
                  <c:v>9.0600000000000007E-5</c:v>
                </c:pt>
                <c:pt idx="9092" formatCode="0.00E+00">
                  <c:v>9.0500000000000004E-5</c:v>
                </c:pt>
                <c:pt idx="9093" formatCode="0.00E+00">
                  <c:v>9.0299999999999999E-5</c:v>
                </c:pt>
                <c:pt idx="9094" formatCode="0.00E+00">
                  <c:v>9.0400000000000002E-5</c:v>
                </c:pt>
                <c:pt idx="9095" formatCode="0.00E+00">
                  <c:v>9.0500000000000004E-5</c:v>
                </c:pt>
                <c:pt idx="9096" formatCode="0.00E+00">
                  <c:v>9.0299999999999999E-5</c:v>
                </c:pt>
                <c:pt idx="9097" formatCode="0.00E+00">
                  <c:v>9.0400000000000002E-5</c:v>
                </c:pt>
                <c:pt idx="9098" formatCode="0.00E+00">
                  <c:v>9.0600000000000007E-5</c:v>
                </c:pt>
                <c:pt idx="9099" formatCode="0.00E+00">
                  <c:v>9.0299999999999999E-5</c:v>
                </c:pt>
                <c:pt idx="9100" formatCode="0.00E+00">
                  <c:v>9.0600000000000007E-5</c:v>
                </c:pt>
                <c:pt idx="9101" formatCode="0.00E+00">
                  <c:v>9.0799999999999998E-5</c:v>
                </c:pt>
                <c:pt idx="9102" formatCode="0.00E+00">
                  <c:v>9.0400000000000002E-5</c:v>
                </c:pt>
                <c:pt idx="9103" formatCode="0.00E+00">
                  <c:v>9.0600000000000007E-5</c:v>
                </c:pt>
                <c:pt idx="9104" formatCode="0.00E+00">
                  <c:v>9.0699999999999996E-5</c:v>
                </c:pt>
                <c:pt idx="9105" formatCode="0.00E+00">
                  <c:v>9.0500000000000004E-5</c:v>
                </c:pt>
                <c:pt idx="9106" formatCode="0.00E+00">
                  <c:v>9.0400000000000002E-5</c:v>
                </c:pt>
                <c:pt idx="9107" formatCode="0.00E+00">
                  <c:v>9.0500000000000004E-5</c:v>
                </c:pt>
                <c:pt idx="9108" formatCode="0.00E+00">
                  <c:v>9.0600000000000007E-5</c:v>
                </c:pt>
                <c:pt idx="9109" formatCode="0.00E+00">
                  <c:v>9.0199999999999997E-5</c:v>
                </c:pt>
                <c:pt idx="9110" formatCode="0.00E+00">
                  <c:v>9.0400000000000002E-5</c:v>
                </c:pt>
                <c:pt idx="9111" formatCode="0.00E+00">
                  <c:v>9.0500000000000004E-5</c:v>
                </c:pt>
                <c:pt idx="9112" formatCode="0.00E+00">
                  <c:v>9.0400000000000002E-5</c:v>
                </c:pt>
                <c:pt idx="9113" formatCode="0.00E+00">
                  <c:v>9.0500000000000004E-5</c:v>
                </c:pt>
                <c:pt idx="9114" formatCode="0.00E+00">
                  <c:v>9.0600000000000007E-5</c:v>
                </c:pt>
                <c:pt idx="9115" formatCode="0.00E+00">
                  <c:v>9.0600000000000007E-5</c:v>
                </c:pt>
                <c:pt idx="9116" formatCode="0.00E+00">
                  <c:v>9.0600000000000007E-5</c:v>
                </c:pt>
                <c:pt idx="9117" formatCode="0.00E+00">
                  <c:v>9.0699999999999996E-5</c:v>
                </c:pt>
                <c:pt idx="9118" formatCode="0.00E+00">
                  <c:v>9.0699999999999996E-5</c:v>
                </c:pt>
                <c:pt idx="9119" formatCode="0.00E+00">
                  <c:v>9.0600000000000007E-5</c:v>
                </c:pt>
                <c:pt idx="9120" formatCode="0.00E+00">
                  <c:v>9.0600000000000007E-5</c:v>
                </c:pt>
                <c:pt idx="9121" formatCode="0.00E+00">
                  <c:v>9.0400000000000002E-5</c:v>
                </c:pt>
                <c:pt idx="9122" formatCode="0.00E+00">
                  <c:v>9.0299999999999999E-5</c:v>
                </c:pt>
                <c:pt idx="9123" formatCode="0.00E+00">
                  <c:v>9.0699999999999996E-5</c:v>
                </c:pt>
                <c:pt idx="9124" formatCode="0.00E+00">
                  <c:v>9.0500000000000004E-5</c:v>
                </c:pt>
                <c:pt idx="9125" formatCode="0.00E+00">
                  <c:v>9.0600000000000007E-5</c:v>
                </c:pt>
                <c:pt idx="9126" formatCode="0.00E+00">
                  <c:v>9.0600000000000007E-5</c:v>
                </c:pt>
                <c:pt idx="9127" formatCode="0.00E+00">
                  <c:v>9.0600000000000007E-5</c:v>
                </c:pt>
                <c:pt idx="9128" formatCode="0.00E+00">
                  <c:v>9.0699999999999996E-5</c:v>
                </c:pt>
                <c:pt idx="9129" formatCode="0.00E+00">
                  <c:v>9.0600000000000007E-5</c:v>
                </c:pt>
                <c:pt idx="9130" formatCode="0.00E+00">
                  <c:v>9.0699999999999996E-5</c:v>
                </c:pt>
                <c:pt idx="9131" formatCode="0.00E+00">
                  <c:v>9.0600000000000007E-5</c:v>
                </c:pt>
                <c:pt idx="9132" formatCode="0.00E+00">
                  <c:v>9.0699999999999996E-5</c:v>
                </c:pt>
                <c:pt idx="9133" formatCode="0.00E+00">
                  <c:v>9.0799999999999998E-5</c:v>
                </c:pt>
                <c:pt idx="9134" formatCode="0.00E+00">
                  <c:v>9.0799999999999998E-5</c:v>
                </c:pt>
                <c:pt idx="9135" formatCode="0.00E+00">
                  <c:v>9.09E-5</c:v>
                </c:pt>
                <c:pt idx="9136" formatCode="0.00E+00">
                  <c:v>9.1000000000000003E-5</c:v>
                </c:pt>
                <c:pt idx="9137" formatCode="0.00E+00">
                  <c:v>9.0500000000000004E-5</c:v>
                </c:pt>
                <c:pt idx="9138" formatCode="0.00E+00">
                  <c:v>9.0600000000000007E-5</c:v>
                </c:pt>
                <c:pt idx="9139" formatCode="0.00E+00">
                  <c:v>9.1100000000000005E-5</c:v>
                </c:pt>
                <c:pt idx="9140" formatCode="0.00E+00">
                  <c:v>9.09E-5</c:v>
                </c:pt>
                <c:pt idx="9141" formatCode="0.00E+00">
                  <c:v>9.0699999999999996E-5</c:v>
                </c:pt>
                <c:pt idx="9142" formatCode="0.00E+00">
                  <c:v>9.0600000000000007E-5</c:v>
                </c:pt>
                <c:pt idx="9143" formatCode="0.00E+00">
                  <c:v>9.0699999999999996E-5</c:v>
                </c:pt>
                <c:pt idx="9144" formatCode="0.00E+00">
                  <c:v>9.0600000000000007E-5</c:v>
                </c:pt>
                <c:pt idx="9145" formatCode="0.00E+00">
                  <c:v>9.0600000000000007E-5</c:v>
                </c:pt>
                <c:pt idx="9146" formatCode="0.00E+00">
                  <c:v>9.09E-5</c:v>
                </c:pt>
                <c:pt idx="9147" formatCode="0.00E+00">
                  <c:v>9.0799999999999998E-5</c:v>
                </c:pt>
                <c:pt idx="9148" formatCode="0.00E+00">
                  <c:v>9.0799999999999998E-5</c:v>
                </c:pt>
                <c:pt idx="9149" formatCode="0.00E+00">
                  <c:v>9.09E-5</c:v>
                </c:pt>
                <c:pt idx="9150" formatCode="0.00E+00">
                  <c:v>9.0799999999999998E-5</c:v>
                </c:pt>
                <c:pt idx="9151" formatCode="0.00E+00">
                  <c:v>9.0699999999999996E-5</c:v>
                </c:pt>
                <c:pt idx="9152" formatCode="0.00E+00">
                  <c:v>9.09E-5</c:v>
                </c:pt>
                <c:pt idx="9153" formatCode="0.00E+00">
                  <c:v>9.0600000000000007E-5</c:v>
                </c:pt>
                <c:pt idx="9154" formatCode="0.00E+00">
                  <c:v>9.0699999999999996E-5</c:v>
                </c:pt>
                <c:pt idx="9155" formatCode="0.00E+00">
                  <c:v>9.09E-5</c:v>
                </c:pt>
                <c:pt idx="9156" formatCode="0.00E+00">
                  <c:v>9.0699999999999996E-5</c:v>
                </c:pt>
                <c:pt idx="9157" formatCode="0.00E+00">
                  <c:v>9.0799999999999998E-5</c:v>
                </c:pt>
                <c:pt idx="9158" formatCode="0.00E+00">
                  <c:v>9.09E-5</c:v>
                </c:pt>
                <c:pt idx="9159" formatCode="0.00E+00">
                  <c:v>9.0699999999999996E-5</c:v>
                </c:pt>
                <c:pt idx="9160" formatCode="0.00E+00">
                  <c:v>9.0799999999999998E-5</c:v>
                </c:pt>
                <c:pt idx="9161" formatCode="0.00E+00">
                  <c:v>9.0799999999999998E-5</c:v>
                </c:pt>
                <c:pt idx="9162" formatCode="0.00E+00">
                  <c:v>9.09E-5</c:v>
                </c:pt>
                <c:pt idx="9163" formatCode="0.00E+00">
                  <c:v>9.0799999999999998E-5</c:v>
                </c:pt>
                <c:pt idx="9164" formatCode="0.00E+00">
                  <c:v>9.0699999999999996E-5</c:v>
                </c:pt>
                <c:pt idx="9165" formatCode="0.00E+00">
                  <c:v>9.0799999999999998E-5</c:v>
                </c:pt>
                <c:pt idx="9166" formatCode="0.00E+00">
                  <c:v>9.09E-5</c:v>
                </c:pt>
                <c:pt idx="9167" formatCode="0.00E+00">
                  <c:v>9.0799999999999998E-5</c:v>
                </c:pt>
                <c:pt idx="9168" formatCode="0.00E+00">
                  <c:v>9.0799999999999998E-5</c:v>
                </c:pt>
                <c:pt idx="9169" formatCode="0.00E+00">
                  <c:v>9.09E-5</c:v>
                </c:pt>
                <c:pt idx="9170" formatCode="0.00E+00">
                  <c:v>9.0799999999999998E-5</c:v>
                </c:pt>
                <c:pt idx="9171" formatCode="0.00E+00">
                  <c:v>9.09E-5</c:v>
                </c:pt>
                <c:pt idx="9172" formatCode="0.00E+00">
                  <c:v>9.0699999999999996E-5</c:v>
                </c:pt>
                <c:pt idx="9173" formatCode="0.00E+00">
                  <c:v>9.0699999999999996E-5</c:v>
                </c:pt>
                <c:pt idx="9174" formatCode="0.00E+00">
                  <c:v>9.0799999999999998E-5</c:v>
                </c:pt>
                <c:pt idx="9175" formatCode="0.00E+00">
                  <c:v>9.0600000000000007E-5</c:v>
                </c:pt>
                <c:pt idx="9176" formatCode="0.00E+00">
                  <c:v>9.0600000000000007E-5</c:v>
                </c:pt>
                <c:pt idx="9177" formatCode="0.00E+00">
                  <c:v>9.0699999999999996E-5</c:v>
                </c:pt>
                <c:pt idx="9178" formatCode="0.00E+00">
                  <c:v>9.0799999999999998E-5</c:v>
                </c:pt>
                <c:pt idx="9179" formatCode="0.00E+00">
                  <c:v>9.0799999999999998E-5</c:v>
                </c:pt>
                <c:pt idx="9180" formatCode="0.00E+00">
                  <c:v>9.0799999999999998E-5</c:v>
                </c:pt>
                <c:pt idx="9181" formatCode="0.00E+00">
                  <c:v>9.0799999999999998E-5</c:v>
                </c:pt>
                <c:pt idx="9182" formatCode="0.00E+00">
                  <c:v>9.1000000000000003E-5</c:v>
                </c:pt>
                <c:pt idx="9183" formatCode="0.00E+00">
                  <c:v>9.0799999999999998E-5</c:v>
                </c:pt>
                <c:pt idx="9184" formatCode="0.00E+00">
                  <c:v>9.09E-5</c:v>
                </c:pt>
                <c:pt idx="9185" formatCode="0.00E+00">
                  <c:v>9.1100000000000005E-5</c:v>
                </c:pt>
                <c:pt idx="9186" formatCode="0.00E+00">
                  <c:v>9.0799999999999998E-5</c:v>
                </c:pt>
                <c:pt idx="9187" formatCode="0.00E+00">
                  <c:v>9.1000000000000003E-5</c:v>
                </c:pt>
                <c:pt idx="9188" formatCode="0.00E+00">
                  <c:v>9.1000000000000003E-5</c:v>
                </c:pt>
                <c:pt idx="9189" formatCode="0.00E+00">
                  <c:v>9.0799999999999998E-5</c:v>
                </c:pt>
                <c:pt idx="9190" formatCode="0.00E+00">
                  <c:v>9.09E-5</c:v>
                </c:pt>
                <c:pt idx="9191" formatCode="0.00E+00">
                  <c:v>9.1100000000000005E-5</c:v>
                </c:pt>
                <c:pt idx="9192" formatCode="0.00E+00">
                  <c:v>9.0799999999999998E-5</c:v>
                </c:pt>
                <c:pt idx="9193" formatCode="0.00E+00">
                  <c:v>9.0799999999999998E-5</c:v>
                </c:pt>
                <c:pt idx="9194" formatCode="0.00E+00">
                  <c:v>9.1000000000000003E-5</c:v>
                </c:pt>
                <c:pt idx="9195" formatCode="0.00E+00">
                  <c:v>9.0699999999999996E-5</c:v>
                </c:pt>
                <c:pt idx="9196" formatCode="0.00E+00">
                  <c:v>9.09E-5</c:v>
                </c:pt>
                <c:pt idx="9197" formatCode="0.00E+00">
                  <c:v>9.0799999999999998E-5</c:v>
                </c:pt>
                <c:pt idx="9198" formatCode="0.00E+00">
                  <c:v>9.0699999999999996E-5</c:v>
                </c:pt>
                <c:pt idx="9199" formatCode="0.00E+00">
                  <c:v>9.1000000000000003E-5</c:v>
                </c:pt>
                <c:pt idx="9200" formatCode="0.00E+00">
                  <c:v>9.09E-5</c:v>
                </c:pt>
                <c:pt idx="9201" formatCode="0.00E+00">
                  <c:v>9.09E-5</c:v>
                </c:pt>
                <c:pt idx="9202" formatCode="0.00E+00">
                  <c:v>9.1000000000000003E-5</c:v>
                </c:pt>
                <c:pt idx="9203" formatCode="0.00E+00">
                  <c:v>9.1000000000000003E-5</c:v>
                </c:pt>
                <c:pt idx="9204" formatCode="0.00E+00">
                  <c:v>9.09E-5</c:v>
                </c:pt>
                <c:pt idx="9205" formatCode="0.00E+00">
                  <c:v>9.1100000000000005E-5</c:v>
                </c:pt>
                <c:pt idx="9206" formatCode="0.00E+00">
                  <c:v>9.1299999999999997E-5</c:v>
                </c:pt>
                <c:pt idx="9207" formatCode="0.00E+00">
                  <c:v>9.1199999999999994E-5</c:v>
                </c:pt>
                <c:pt idx="9208" formatCode="0.00E+00">
                  <c:v>9.1100000000000005E-5</c:v>
                </c:pt>
                <c:pt idx="9209" formatCode="0.00E+00">
                  <c:v>9.1199999999999994E-5</c:v>
                </c:pt>
                <c:pt idx="9210" formatCode="0.00E+00">
                  <c:v>9.1000000000000003E-5</c:v>
                </c:pt>
                <c:pt idx="9211" formatCode="0.00E+00">
                  <c:v>9.09E-5</c:v>
                </c:pt>
                <c:pt idx="9212" formatCode="0.00E+00">
                  <c:v>9.1000000000000003E-5</c:v>
                </c:pt>
                <c:pt idx="9213" formatCode="0.00E+00">
                  <c:v>9.1000000000000003E-5</c:v>
                </c:pt>
                <c:pt idx="9214" formatCode="0.00E+00">
                  <c:v>9.1100000000000005E-5</c:v>
                </c:pt>
                <c:pt idx="9215" formatCode="0.00E+00">
                  <c:v>9.1000000000000003E-5</c:v>
                </c:pt>
                <c:pt idx="9216" formatCode="0.00E+00">
                  <c:v>9.1000000000000003E-5</c:v>
                </c:pt>
                <c:pt idx="9217" formatCode="0.00E+00">
                  <c:v>9.1100000000000005E-5</c:v>
                </c:pt>
                <c:pt idx="9218" formatCode="0.00E+00">
                  <c:v>9.09E-5</c:v>
                </c:pt>
                <c:pt idx="9219" formatCode="0.00E+00">
                  <c:v>9.1100000000000005E-5</c:v>
                </c:pt>
                <c:pt idx="9220" formatCode="0.00E+00">
                  <c:v>9.1100000000000005E-5</c:v>
                </c:pt>
                <c:pt idx="9221" formatCode="0.00E+00">
                  <c:v>9.1100000000000005E-5</c:v>
                </c:pt>
                <c:pt idx="9222" formatCode="0.00E+00">
                  <c:v>9.1199999999999994E-5</c:v>
                </c:pt>
                <c:pt idx="9223" formatCode="0.00E+00">
                  <c:v>9.1299999999999997E-5</c:v>
                </c:pt>
                <c:pt idx="9224" formatCode="0.00E+00">
                  <c:v>9.1199999999999994E-5</c:v>
                </c:pt>
                <c:pt idx="9225" formatCode="0.00E+00">
                  <c:v>9.1100000000000005E-5</c:v>
                </c:pt>
                <c:pt idx="9226" formatCode="0.00E+00">
                  <c:v>9.1000000000000003E-5</c:v>
                </c:pt>
                <c:pt idx="9227" formatCode="0.00E+00">
                  <c:v>9.1100000000000005E-5</c:v>
                </c:pt>
                <c:pt idx="9228" formatCode="0.00E+00">
                  <c:v>9.1100000000000005E-5</c:v>
                </c:pt>
                <c:pt idx="9229" formatCode="0.00E+00">
                  <c:v>9.1299999999999997E-5</c:v>
                </c:pt>
                <c:pt idx="9230" formatCode="0.00E+00">
                  <c:v>9.1399999999999999E-5</c:v>
                </c:pt>
                <c:pt idx="9231" formatCode="0.00E+00">
                  <c:v>9.09E-5</c:v>
                </c:pt>
                <c:pt idx="9232" formatCode="0.00E+00">
                  <c:v>9.1100000000000005E-5</c:v>
                </c:pt>
                <c:pt idx="9233" formatCode="0.00E+00">
                  <c:v>9.1199999999999994E-5</c:v>
                </c:pt>
                <c:pt idx="9234" formatCode="0.00E+00">
                  <c:v>9.09E-5</c:v>
                </c:pt>
                <c:pt idx="9235" formatCode="0.00E+00">
                  <c:v>9.1399999999999999E-5</c:v>
                </c:pt>
                <c:pt idx="9236" formatCode="0.00E+00">
                  <c:v>9.1199999999999994E-5</c:v>
                </c:pt>
                <c:pt idx="9237" formatCode="0.00E+00">
                  <c:v>9.1000000000000003E-5</c:v>
                </c:pt>
                <c:pt idx="9238" formatCode="0.00E+00">
                  <c:v>9.1100000000000005E-5</c:v>
                </c:pt>
                <c:pt idx="9239" formatCode="0.00E+00">
                  <c:v>9.1000000000000003E-5</c:v>
                </c:pt>
                <c:pt idx="9240" formatCode="0.00E+00">
                  <c:v>9.1199999999999994E-5</c:v>
                </c:pt>
                <c:pt idx="9241" formatCode="0.00E+00">
                  <c:v>9.1000000000000003E-5</c:v>
                </c:pt>
                <c:pt idx="9242" formatCode="0.00E+00">
                  <c:v>9.1299999999999997E-5</c:v>
                </c:pt>
                <c:pt idx="9243" formatCode="0.00E+00">
                  <c:v>9.1500000000000001E-5</c:v>
                </c:pt>
                <c:pt idx="9244" formatCode="0.00E+00">
                  <c:v>9.1000000000000003E-5</c:v>
                </c:pt>
                <c:pt idx="9245" formatCode="0.00E+00">
                  <c:v>9.1199999999999994E-5</c:v>
                </c:pt>
                <c:pt idx="9246" formatCode="0.00E+00">
                  <c:v>9.1199999999999994E-5</c:v>
                </c:pt>
                <c:pt idx="9247" formatCode="0.00E+00">
                  <c:v>9.1100000000000005E-5</c:v>
                </c:pt>
                <c:pt idx="9248" formatCode="0.00E+00">
                  <c:v>9.1399999999999999E-5</c:v>
                </c:pt>
                <c:pt idx="9249" formatCode="0.00E+00">
                  <c:v>9.1199999999999994E-5</c:v>
                </c:pt>
                <c:pt idx="9250" formatCode="0.00E+00">
                  <c:v>9.1299999999999997E-5</c:v>
                </c:pt>
                <c:pt idx="9251" formatCode="0.00E+00">
                  <c:v>9.1299999999999997E-5</c:v>
                </c:pt>
                <c:pt idx="9252" formatCode="0.00E+00">
                  <c:v>9.1100000000000005E-5</c:v>
                </c:pt>
                <c:pt idx="9253" formatCode="0.00E+00">
                  <c:v>9.1299999999999997E-5</c:v>
                </c:pt>
                <c:pt idx="9254" formatCode="0.00E+00">
                  <c:v>9.1100000000000005E-5</c:v>
                </c:pt>
                <c:pt idx="9255" formatCode="0.00E+00">
                  <c:v>9.1299999999999997E-5</c:v>
                </c:pt>
                <c:pt idx="9256" formatCode="0.00E+00">
                  <c:v>9.1100000000000005E-5</c:v>
                </c:pt>
                <c:pt idx="9257" formatCode="0.00E+00">
                  <c:v>9.1100000000000005E-5</c:v>
                </c:pt>
                <c:pt idx="9258" formatCode="0.00E+00">
                  <c:v>9.1399999999999999E-5</c:v>
                </c:pt>
                <c:pt idx="9259" formatCode="0.00E+00">
                  <c:v>9.1199999999999994E-5</c:v>
                </c:pt>
                <c:pt idx="9260" formatCode="0.00E+00">
                  <c:v>9.1399999999999999E-5</c:v>
                </c:pt>
                <c:pt idx="9261" formatCode="0.00E+00">
                  <c:v>9.1299999999999997E-5</c:v>
                </c:pt>
                <c:pt idx="9262" formatCode="0.00E+00">
                  <c:v>9.1100000000000005E-5</c:v>
                </c:pt>
                <c:pt idx="9263" formatCode="0.00E+00">
                  <c:v>9.1100000000000005E-5</c:v>
                </c:pt>
                <c:pt idx="9264" formatCode="0.00E+00">
                  <c:v>9.1199999999999994E-5</c:v>
                </c:pt>
                <c:pt idx="9265" formatCode="0.00E+00">
                  <c:v>9.1299999999999997E-5</c:v>
                </c:pt>
                <c:pt idx="9266" formatCode="0.00E+00">
                  <c:v>9.1299999999999997E-5</c:v>
                </c:pt>
                <c:pt idx="9267" formatCode="0.00E+00">
                  <c:v>9.1299999999999997E-5</c:v>
                </c:pt>
                <c:pt idx="9268" formatCode="0.00E+00">
                  <c:v>9.1299999999999997E-5</c:v>
                </c:pt>
                <c:pt idx="9269" formatCode="0.00E+00">
                  <c:v>9.1299999999999997E-5</c:v>
                </c:pt>
                <c:pt idx="9270" formatCode="0.00E+00">
                  <c:v>9.1399999999999999E-5</c:v>
                </c:pt>
                <c:pt idx="9271" formatCode="0.00E+00">
                  <c:v>9.1399999999999999E-5</c:v>
                </c:pt>
                <c:pt idx="9272" formatCode="0.00E+00">
                  <c:v>9.1199999999999994E-5</c:v>
                </c:pt>
                <c:pt idx="9273" formatCode="0.00E+00">
                  <c:v>9.1100000000000005E-5</c:v>
                </c:pt>
                <c:pt idx="9274" formatCode="0.00E+00">
                  <c:v>9.1399999999999999E-5</c:v>
                </c:pt>
                <c:pt idx="9275" formatCode="0.00E+00">
                  <c:v>9.1399999999999999E-5</c:v>
                </c:pt>
                <c:pt idx="9276" formatCode="0.00E+00">
                  <c:v>9.1399999999999999E-5</c:v>
                </c:pt>
                <c:pt idx="9277" formatCode="0.00E+00">
                  <c:v>9.1399999999999999E-5</c:v>
                </c:pt>
                <c:pt idx="9278" formatCode="0.00E+00">
                  <c:v>9.1399999999999999E-5</c:v>
                </c:pt>
                <c:pt idx="9279" formatCode="0.00E+00">
                  <c:v>9.1500000000000001E-5</c:v>
                </c:pt>
                <c:pt idx="9280" formatCode="0.00E+00">
                  <c:v>9.1500000000000001E-5</c:v>
                </c:pt>
                <c:pt idx="9281" formatCode="0.00E+00">
                  <c:v>9.1399999999999999E-5</c:v>
                </c:pt>
                <c:pt idx="9282" formatCode="0.00E+00">
                  <c:v>9.1500000000000001E-5</c:v>
                </c:pt>
                <c:pt idx="9283" formatCode="0.00E+00">
                  <c:v>9.1500000000000001E-5</c:v>
                </c:pt>
                <c:pt idx="9284" formatCode="0.00E+00">
                  <c:v>9.1500000000000001E-5</c:v>
                </c:pt>
                <c:pt idx="9285" formatCode="0.00E+00">
                  <c:v>9.1299999999999997E-5</c:v>
                </c:pt>
                <c:pt idx="9286" formatCode="0.00E+00">
                  <c:v>9.1399999999999999E-5</c:v>
                </c:pt>
                <c:pt idx="9287" formatCode="0.00E+00">
                  <c:v>9.1500000000000001E-5</c:v>
                </c:pt>
                <c:pt idx="9288" formatCode="0.00E+00">
                  <c:v>9.1399999999999999E-5</c:v>
                </c:pt>
                <c:pt idx="9289" formatCode="0.00E+00">
                  <c:v>9.1199999999999994E-5</c:v>
                </c:pt>
                <c:pt idx="9290" formatCode="0.00E+00">
                  <c:v>9.1500000000000001E-5</c:v>
                </c:pt>
                <c:pt idx="9291" formatCode="0.00E+00">
                  <c:v>9.1799999999999995E-5</c:v>
                </c:pt>
                <c:pt idx="9292" formatCode="0.00E+00">
                  <c:v>9.1299999999999997E-5</c:v>
                </c:pt>
                <c:pt idx="9293" formatCode="0.00E+00">
                  <c:v>9.1199999999999994E-5</c:v>
                </c:pt>
                <c:pt idx="9294" formatCode="0.00E+00">
                  <c:v>9.1500000000000001E-5</c:v>
                </c:pt>
                <c:pt idx="9295" formatCode="0.00E+00">
                  <c:v>9.1500000000000001E-5</c:v>
                </c:pt>
                <c:pt idx="9296" formatCode="0.00E+00">
                  <c:v>9.1700000000000006E-5</c:v>
                </c:pt>
                <c:pt idx="9297" formatCode="0.00E+00">
                  <c:v>9.1399999999999999E-5</c:v>
                </c:pt>
                <c:pt idx="9298" formatCode="0.00E+00">
                  <c:v>9.1500000000000001E-5</c:v>
                </c:pt>
                <c:pt idx="9299" formatCode="0.00E+00">
                  <c:v>9.1700000000000006E-5</c:v>
                </c:pt>
                <c:pt idx="9300" formatCode="0.00E+00">
                  <c:v>9.1399999999999999E-5</c:v>
                </c:pt>
                <c:pt idx="9301" formatCode="0.00E+00">
                  <c:v>9.1500000000000001E-5</c:v>
                </c:pt>
                <c:pt idx="9302" formatCode="0.00E+00">
                  <c:v>9.1500000000000001E-5</c:v>
                </c:pt>
                <c:pt idx="9303" formatCode="0.00E+00">
                  <c:v>9.1299999999999997E-5</c:v>
                </c:pt>
                <c:pt idx="9304" formatCode="0.00E+00">
                  <c:v>9.1399999999999999E-5</c:v>
                </c:pt>
                <c:pt idx="9305" formatCode="0.00E+00">
                  <c:v>9.1600000000000004E-5</c:v>
                </c:pt>
                <c:pt idx="9306" formatCode="0.00E+00">
                  <c:v>9.1600000000000004E-5</c:v>
                </c:pt>
                <c:pt idx="9307" formatCode="0.00E+00">
                  <c:v>9.1399999999999999E-5</c:v>
                </c:pt>
                <c:pt idx="9308" formatCode="0.00E+00">
                  <c:v>9.1299999999999997E-5</c:v>
                </c:pt>
                <c:pt idx="9309" formatCode="0.00E+00">
                  <c:v>9.1600000000000004E-5</c:v>
                </c:pt>
                <c:pt idx="9310" formatCode="0.00E+00">
                  <c:v>9.1799999999999995E-5</c:v>
                </c:pt>
                <c:pt idx="9311" formatCode="0.00E+00">
                  <c:v>9.1600000000000004E-5</c:v>
                </c:pt>
                <c:pt idx="9312" formatCode="0.00E+00">
                  <c:v>9.1500000000000001E-5</c:v>
                </c:pt>
                <c:pt idx="9313" formatCode="0.00E+00">
                  <c:v>9.1600000000000004E-5</c:v>
                </c:pt>
                <c:pt idx="9314" formatCode="0.00E+00">
                  <c:v>9.1500000000000001E-5</c:v>
                </c:pt>
                <c:pt idx="9315" formatCode="0.00E+00">
                  <c:v>9.1600000000000004E-5</c:v>
                </c:pt>
                <c:pt idx="9316" formatCode="0.00E+00">
                  <c:v>9.1600000000000004E-5</c:v>
                </c:pt>
                <c:pt idx="9317" formatCode="0.00E+00">
                  <c:v>9.1600000000000004E-5</c:v>
                </c:pt>
                <c:pt idx="9318" formatCode="0.00E+00">
                  <c:v>9.1700000000000006E-5</c:v>
                </c:pt>
                <c:pt idx="9319" formatCode="0.00E+00">
                  <c:v>9.1500000000000001E-5</c:v>
                </c:pt>
                <c:pt idx="9320" formatCode="0.00E+00">
                  <c:v>9.1500000000000001E-5</c:v>
                </c:pt>
                <c:pt idx="9321" formatCode="0.00E+00">
                  <c:v>9.1600000000000004E-5</c:v>
                </c:pt>
                <c:pt idx="9322" formatCode="0.00E+00">
                  <c:v>9.1600000000000004E-5</c:v>
                </c:pt>
                <c:pt idx="9323" formatCode="0.00E+00">
                  <c:v>9.1700000000000006E-5</c:v>
                </c:pt>
                <c:pt idx="9324" formatCode="0.00E+00">
                  <c:v>9.1899999999999998E-5</c:v>
                </c:pt>
                <c:pt idx="9325" formatCode="0.00E+00">
                  <c:v>9.1799999999999995E-5</c:v>
                </c:pt>
                <c:pt idx="9326" formatCode="0.00E+00">
                  <c:v>9.1700000000000006E-5</c:v>
                </c:pt>
                <c:pt idx="9327" formatCode="0.00E+00">
                  <c:v>9.1600000000000004E-5</c:v>
                </c:pt>
                <c:pt idx="9328" formatCode="0.00E+00">
                  <c:v>9.1500000000000001E-5</c:v>
                </c:pt>
                <c:pt idx="9329" formatCode="0.00E+00">
                  <c:v>9.1700000000000006E-5</c:v>
                </c:pt>
                <c:pt idx="9330" formatCode="0.00E+00">
                  <c:v>9.1600000000000004E-5</c:v>
                </c:pt>
                <c:pt idx="9331" formatCode="0.00E+00">
                  <c:v>9.1799999999999995E-5</c:v>
                </c:pt>
                <c:pt idx="9332" formatCode="0.00E+00">
                  <c:v>9.1700000000000006E-5</c:v>
                </c:pt>
                <c:pt idx="9333" formatCode="0.00E+00">
                  <c:v>9.1600000000000004E-5</c:v>
                </c:pt>
                <c:pt idx="9334" formatCode="0.00E+00">
                  <c:v>9.1600000000000004E-5</c:v>
                </c:pt>
                <c:pt idx="9335" formatCode="0.00E+00">
                  <c:v>9.1600000000000004E-5</c:v>
                </c:pt>
                <c:pt idx="9336" formatCode="0.00E+00">
                  <c:v>9.2E-5</c:v>
                </c:pt>
                <c:pt idx="9337" formatCode="0.00E+00">
                  <c:v>9.1899999999999998E-5</c:v>
                </c:pt>
                <c:pt idx="9338" formatCode="0.00E+00">
                  <c:v>9.1700000000000006E-5</c:v>
                </c:pt>
                <c:pt idx="9339" formatCode="0.00E+00">
                  <c:v>9.1899999999999998E-5</c:v>
                </c:pt>
                <c:pt idx="9340" formatCode="0.00E+00">
                  <c:v>9.1899999999999998E-5</c:v>
                </c:pt>
                <c:pt idx="9341" formatCode="0.00E+00">
                  <c:v>9.1600000000000004E-5</c:v>
                </c:pt>
                <c:pt idx="9342" formatCode="0.00E+00">
                  <c:v>9.1600000000000004E-5</c:v>
                </c:pt>
                <c:pt idx="9343" formatCode="0.00E+00">
                  <c:v>9.1500000000000001E-5</c:v>
                </c:pt>
                <c:pt idx="9344" formatCode="0.00E+00">
                  <c:v>9.1600000000000004E-5</c:v>
                </c:pt>
                <c:pt idx="9345" formatCode="0.00E+00">
                  <c:v>9.1799999999999995E-5</c:v>
                </c:pt>
                <c:pt idx="9346" formatCode="0.00E+00">
                  <c:v>9.1500000000000001E-5</c:v>
                </c:pt>
                <c:pt idx="9347" formatCode="0.00E+00">
                  <c:v>9.1799999999999995E-5</c:v>
                </c:pt>
                <c:pt idx="9348" formatCode="0.00E+00">
                  <c:v>9.1700000000000006E-5</c:v>
                </c:pt>
                <c:pt idx="9349" formatCode="0.00E+00">
                  <c:v>9.1799999999999995E-5</c:v>
                </c:pt>
                <c:pt idx="9350" formatCode="0.00E+00">
                  <c:v>9.2E-5</c:v>
                </c:pt>
                <c:pt idx="9351" formatCode="0.00E+00">
                  <c:v>9.1700000000000006E-5</c:v>
                </c:pt>
                <c:pt idx="9352" formatCode="0.00E+00">
                  <c:v>9.1899999999999998E-5</c:v>
                </c:pt>
                <c:pt idx="9353" formatCode="0.00E+00">
                  <c:v>9.1899999999999998E-5</c:v>
                </c:pt>
                <c:pt idx="9354" formatCode="0.00E+00">
                  <c:v>9.1799999999999995E-5</c:v>
                </c:pt>
                <c:pt idx="9355" formatCode="0.00E+00">
                  <c:v>9.1799999999999995E-5</c:v>
                </c:pt>
                <c:pt idx="9356" formatCode="0.00E+00">
                  <c:v>9.1600000000000004E-5</c:v>
                </c:pt>
                <c:pt idx="9357" formatCode="0.00E+00">
                  <c:v>9.1899999999999998E-5</c:v>
                </c:pt>
                <c:pt idx="9358" formatCode="0.00E+00">
                  <c:v>9.1799999999999995E-5</c:v>
                </c:pt>
                <c:pt idx="9359" formatCode="0.00E+00">
                  <c:v>9.1899999999999998E-5</c:v>
                </c:pt>
                <c:pt idx="9360" formatCode="0.00E+00">
                  <c:v>9.1899999999999998E-5</c:v>
                </c:pt>
                <c:pt idx="9361" formatCode="0.00E+00">
                  <c:v>9.1500000000000001E-5</c:v>
                </c:pt>
                <c:pt idx="9362" formatCode="0.00E+00">
                  <c:v>9.1600000000000004E-5</c:v>
                </c:pt>
                <c:pt idx="9363" formatCode="0.00E+00">
                  <c:v>9.1700000000000006E-5</c:v>
                </c:pt>
                <c:pt idx="9364" formatCode="0.00E+00">
                  <c:v>9.1899999999999998E-5</c:v>
                </c:pt>
                <c:pt idx="9365" formatCode="0.00E+00">
                  <c:v>9.2E-5</c:v>
                </c:pt>
                <c:pt idx="9366" formatCode="0.00E+00">
                  <c:v>9.1899999999999998E-5</c:v>
                </c:pt>
                <c:pt idx="9367" formatCode="0.00E+00">
                  <c:v>9.1799999999999995E-5</c:v>
                </c:pt>
                <c:pt idx="9368" formatCode="0.00E+00">
                  <c:v>9.1700000000000006E-5</c:v>
                </c:pt>
                <c:pt idx="9369" formatCode="0.00E+00">
                  <c:v>9.1899999999999998E-5</c:v>
                </c:pt>
                <c:pt idx="9370" formatCode="0.00E+00">
                  <c:v>9.1899999999999998E-5</c:v>
                </c:pt>
                <c:pt idx="9371" formatCode="0.00E+00">
                  <c:v>9.1899999999999998E-5</c:v>
                </c:pt>
                <c:pt idx="9372" formatCode="0.00E+00">
                  <c:v>9.2100000000000003E-5</c:v>
                </c:pt>
                <c:pt idx="9373" formatCode="0.00E+00">
                  <c:v>9.1899999999999998E-5</c:v>
                </c:pt>
                <c:pt idx="9374" formatCode="0.00E+00">
                  <c:v>9.1700000000000006E-5</c:v>
                </c:pt>
                <c:pt idx="9375" formatCode="0.00E+00">
                  <c:v>9.1799999999999995E-5</c:v>
                </c:pt>
                <c:pt idx="9376" formatCode="0.00E+00">
                  <c:v>9.1799999999999995E-5</c:v>
                </c:pt>
                <c:pt idx="9377" formatCode="0.00E+00">
                  <c:v>9.1899999999999998E-5</c:v>
                </c:pt>
                <c:pt idx="9378" formatCode="0.00E+00">
                  <c:v>9.1899999999999998E-5</c:v>
                </c:pt>
                <c:pt idx="9379" formatCode="0.00E+00">
                  <c:v>9.2100000000000003E-5</c:v>
                </c:pt>
                <c:pt idx="9380" formatCode="0.00E+00">
                  <c:v>9.1899999999999998E-5</c:v>
                </c:pt>
                <c:pt idx="9381" formatCode="0.00E+00">
                  <c:v>9.1700000000000006E-5</c:v>
                </c:pt>
                <c:pt idx="9382" formatCode="0.00E+00">
                  <c:v>9.2100000000000003E-5</c:v>
                </c:pt>
                <c:pt idx="9383" formatCode="0.00E+00">
                  <c:v>9.1799999999999995E-5</c:v>
                </c:pt>
                <c:pt idx="9384" formatCode="0.00E+00">
                  <c:v>9.1700000000000006E-5</c:v>
                </c:pt>
                <c:pt idx="9385" formatCode="0.00E+00">
                  <c:v>9.1799999999999995E-5</c:v>
                </c:pt>
                <c:pt idx="9386" formatCode="0.00E+00">
                  <c:v>9.1700000000000006E-5</c:v>
                </c:pt>
                <c:pt idx="9387" formatCode="0.00E+00">
                  <c:v>9.2E-5</c:v>
                </c:pt>
                <c:pt idx="9388" formatCode="0.00E+00">
                  <c:v>9.1899999999999998E-5</c:v>
                </c:pt>
                <c:pt idx="9389" formatCode="0.00E+00">
                  <c:v>9.1899999999999998E-5</c:v>
                </c:pt>
                <c:pt idx="9390" formatCode="0.00E+00">
                  <c:v>9.1799999999999995E-5</c:v>
                </c:pt>
                <c:pt idx="9391" formatCode="0.00E+00">
                  <c:v>9.2100000000000003E-5</c:v>
                </c:pt>
                <c:pt idx="9392" formatCode="0.00E+00">
                  <c:v>9.2100000000000003E-5</c:v>
                </c:pt>
                <c:pt idx="9393" formatCode="0.00E+00">
                  <c:v>9.2100000000000003E-5</c:v>
                </c:pt>
                <c:pt idx="9394" formatCode="0.00E+00">
                  <c:v>9.2100000000000003E-5</c:v>
                </c:pt>
                <c:pt idx="9395" formatCode="0.00E+00">
                  <c:v>9.2100000000000003E-5</c:v>
                </c:pt>
                <c:pt idx="9396" formatCode="0.00E+00">
                  <c:v>9.2100000000000003E-5</c:v>
                </c:pt>
                <c:pt idx="9397" formatCode="0.00E+00">
                  <c:v>9.2E-5</c:v>
                </c:pt>
                <c:pt idx="9398" formatCode="0.00E+00">
                  <c:v>9.2100000000000003E-5</c:v>
                </c:pt>
                <c:pt idx="9399" formatCode="0.00E+00">
                  <c:v>9.2E-5</c:v>
                </c:pt>
                <c:pt idx="9400" formatCode="0.00E+00">
                  <c:v>9.1899999999999998E-5</c:v>
                </c:pt>
                <c:pt idx="9401" formatCode="0.00E+00">
                  <c:v>9.2100000000000003E-5</c:v>
                </c:pt>
                <c:pt idx="9402" formatCode="0.00E+00">
                  <c:v>9.1899999999999998E-5</c:v>
                </c:pt>
                <c:pt idx="9403" formatCode="0.00E+00">
                  <c:v>9.2E-5</c:v>
                </c:pt>
                <c:pt idx="9404" formatCode="0.00E+00">
                  <c:v>9.2200000000000005E-5</c:v>
                </c:pt>
                <c:pt idx="9405" formatCode="0.00E+00">
                  <c:v>9.1899999999999998E-5</c:v>
                </c:pt>
                <c:pt idx="9406" formatCode="0.00E+00">
                  <c:v>9.2100000000000003E-5</c:v>
                </c:pt>
                <c:pt idx="9407" formatCode="0.00E+00">
                  <c:v>9.2200000000000005E-5</c:v>
                </c:pt>
                <c:pt idx="9408" formatCode="0.00E+00">
                  <c:v>9.2E-5</c:v>
                </c:pt>
                <c:pt idx="9409" formatCode="0.00E+00">
                  <c:v>9.2100000000000003E-5</c:v>
                </c:pt>
                <c:pt idx="9410" formatCode="0.00E+00">
                  <c:v>9.2E-5</c:v>
                </c:pt>
                <c:pt idx="9411" formatCode="0.00E+00">
                  <c:v>9.2E-5</c:v>
                </c:pt>
                <c:pt idx="9412" formatCode="0.00E+00">
                  <c:v>9.2E-5</c:v>
                </c:pt>
                <c:pt idx="9413" formatCode="0.00E+00">
                  <c:v>9.2E-5</c:v>
                </c:pt>
                <c:pt idx="9414" formatCode="0.00E+00">
                  <c:v>9.1899999999999998E-5</c:v>
                </c:pt>
                <c:pt idx="9415" formatCode="0.00E+00">
                  <c:v>9.1899999999999998E-5</c:v>
                </c:pt>
                <c:pt idx="9416" formatCode="0.00E+00">
                  <c:v>9.2100000000000003E-5</c:v>
                </c:pt>
                <c:pt idx="9417" formatCode="0.00E+00">
                  <c:v>9.1899999999999998E-5</c:v>
                </c:pt>
                <c:pt idx="9418" formatCode="0.00E+00">
                  <c:v>9.2100000000000003E-5</c:v>
                </c:pt>
                <c:pt idx="9419" formatCode="0.00E+00">
                  <c:v>9.2100000000000003E-5</c:v>
                </c:pt>
                <c:pt idx="9420" formatCode="0.00E+00">
                  <c:v>9.2E-5</c:v>
                </c:pt>
                <c:pt idx="9421" formatCode="0.00E+00">
                  <c:v>9.2100000000000003E-5</c:v>
                </c:pt>
                <c:pt idx="9422" formatCode="0.00E+00">
                  <c:v>9.2200000000000005E-5</c:v>
                </c:pt>
                <c:pt idx="9423" formatCode="0.00E+00">
                  <c:v>9.2200000000000005E-5</c:v>
                </c:pt>
                <c:pt idx="9424" formatCode="0.00E+00">
                  <c:v>9.2200000000000005E-5</c:v>
                </c:pt>
                <c:pt idx="9425" formatCode="0.00E+00">
                  <c:v>9.2200000000000005E-5</c:v>
                </c:pt>
                <c:pt idx="9426" formatCode="0.00E+00">
                  <c:v>9.1799999999999995E-5</c:v>
                </c:pt>
                <c:pt idx="9427" formatCode="0.00E+00">
                  <c:v>9.1899999999999998E-5</c:v>
                </c:pt>
                <c:pt idx="9428" formatCode="0.00E+00">
                  <c:v>9.2299999999999994E-5</c:v>
                </c:pt>
                <c:pt idx="9429" formatCode="0.00E+00">
                  <c:v>9.2100000000000003E-5</c:v>
                </c:pt>
                <c:pt idx="9430" formatCode="0.00E+00">
                  <c:v>9.2100000000000003E-5</c:v>
                </c:pt>
                <c:pt idx="9431" formatCode="0.00E+00">
                  <c:v>9.2200000000000005E-5</c:v>
                </c:pt>
                <c:pt idx="9432" formatCode="0.00E+00">
                  <c:v>9.2200000000000005E-5</c:v>
                </c:pt>
                <c:pt idx="9433" formatCode="0.00E+00">
                  <c:v>9.2200000000000005E-5</c:v>
                </c:pt>
                <c:pt idx="9434" formatCode="0.00E+00">
                  <c:v>9.2200000000000005E-5</c:v>
                </c:pt>
                <c:pt idx="9435" formatCode="0.00E+00">
                  <c:v>9.2100000000000003E-5</c:v>
                </c:pt>
                <c:pt idx="9436" formatCode="0.00E+00">
                  <c:v>9.2100000000000003E-5</c:v>
                </c:pt>
                <c:pt idx="9437" formatCode="0.00E+00">
                  <c:v>9.2100000000000003E-5</c:v>
                </c:pt>
                <c:pt idx="9438" formatCode="0.00E+00">
                  <c:v>9.2100000000000003E-5</c:v>
                </c:pt>
                <c:pt idx="9439" formatCode="0.00E+00">
                  <c:v>9.2E-5</c:v>
                </c:pt>
                <c:pt idx="9440" formatCode="0.00E+00">
                  <c:v>9.2E-5</c:v>
                </c:pt>
                <c:pt idx="9441" formatCode="0.00E+00">
                  <c:v>9.2100000000000003E-5</c:v>
                </c:pt>
                <c:pt idx="9442" formatCode="0.00E+00">
                  <c:v>9.1899999999999998E-5</c:v>
                </c:pt>
                <c:pt idx="9443" formatCode="0.00E+00">
                  <c:v>9.2E-5</c:v>
                </c:pt>
                <c:pt idx="9444" formatCode="0.00E+00">
                  <c:v>9.2200000000000005E-5</c:v>
                </c:pt>
                <c:pt idx="9445" formatCode="0.00E+00">
                  <c:v>9.2E-5</c:v>
                </c:pt>
                <c:pt idx="9446" formatCode="0.00E+00">
                  <c:v>9.2100000000000003E-5</c:v>
                </c:pt>
                <c:pt idx="9447" formatCode="0.00E+00">
                  <c:v>9.2299999999999994E-5</c:v>
                </c:pt>
                <c:pt idx="9448" formatCode="0.00E+00">
                  <c:v>9.2200000000000005E-5</c:v>
                </c:pt>
                <c:pt idx="9449" formatCode="0.00E+00">
                  <c:v>9.2200000000000005E-5</c:v>
                </c:pt>
                <c:pt idx="9450" formatCode="0.00E+00">
                  <c:v>9.2299999999999994E-5</c:v>
                </c:pt>
                <c:pt idx="9451" formatCode="0.00E+00">
                  <c:v>9.2399999999999996E-5</c:v>
                </c:pt>
                <c:pt idx="9452" formatCode="0.00E+00">
                  <c:v>9.2399999999999996E-5</c:v>
                </c:pt>
                <c:pt idx="9453" formatCode="0.00E+00">
                  <c:v>9.2299999999999994E-5</c:v>
                </c:pt>
                <c:pt idx="9454" formatCode="0.00E+00">
                  <c:v>9.2499999999999999E-5</c:v>
                </c:pt>
                <c:pt idx="9455" formatCode="0.00E+00">
                  <c:v>9.2399999999999996E-5</c:v>
                </c:pt>
                <c:pt idx="9456" formatCode="0.00E+00">
                  <c:v>9.2200000000000005E-5</c:v>
                </c:pt>
                <c:pt idx="9457" formatCode="0.00E+00">
                  <c:v>9.2200000000000005E-5</c:v>
                </c:pt>
                <c:pt idx="9458" formatCode="0.00E+00">
                  <c:v>9.2100000000000003E-5</c:v>
                </c:pt>
                <c:pt idx="9459" formatCode="0.00E+00">
                  <c:v>9.2100000000000003E-5</c:v>
                </c:pt>
                <c:pt idx="9460" formatCode="0.00E+00">
                  <c:v>9.2200000000000005E-5</c:v>
                </c:pt>
                <c:pt idx="9461" formatCode="0.00E+00">
                  <c:v>9.2200000000000005E-5</c:v>
                </c:pt>
                <c:pt idx="9462" formatCode="0.00E+00">
                  <c:v>9.2200000000000005E-5</c:v>
                </c:pt>
                <c:pt idx="9463" formatCode="0.00E+00">
                  <c:v>9.2299999999999994E-5</c:v>
                </c:pt>
                <c:pt idx="9464" formatCode="0.00E+00">
                  <c:v>9.2200000000000005E-5</c:v>
                </c:pt>
                <c:pt idx="9465" formatCode="0.00E+00">
                  <c:v>9.2100000000000003E-5</c:v>
                </c:pt>
                <c:pt idx="9466" formatCode="0.00E+00">
                  <c:v>9.2399999999999996E-5</c:v>
                </c:pt>
                <c:pt idx="9467" formatCode="0.00E+00">
                  <c:v>9.2499999999999999E-5</c:v>
                </c:pt>
                <c:pt idx="9468" formatCode="0.00E+00">
                  <c:v>9.2200000000000005E-5</c:v>
                </c:pt>
                <c:pt idx="9469" formatCode="0.00E+00">
                  <c:v>9.2E-5</c:v>
                </c:pt>
                <c:pt idx="9470" formatCode="0.00E+00">
                  <c:v>9.2200000000000005E-5</c:v>
                </c:pt>
                <c:pt idx="9471" formatCode="0.00E+00">
                  <c:v>9.2100000000000003E-5</c:v>
                </c:pt>
                <c:pt idx="9472" formatCode="0.00E+00">
                  <c:v>9.2100000000000003E-5</c:v>
                </c:pt>
                <c:pt idx="9473" formatCode="0.00E+00">
                  <c:v>9.2200000000000005E-5</c:v>
                </c:pt>
                <c:pt idx="9474" formatCode="0.00E+00">
                  <c:v>9.2200000000000005E-5</c:v>
                </c:pt>
                <c:pt idx="9475" formatCode="0.00E+00">
                  <c:v>9.2299999999999994E-5</c:v>
                </c:pt>
                <c:pt idx="9476" formatCode="0.00E+00">
                  <c:v>9.2600000000000001E-5</c:v>
                </c:pt>
                <c:pt idx="9477" formatCode="0.00E+00">
                  <c:v>9.2399999999999996E-5</c:v>
                </c:pt>
                <c:pt idx="9478" formatCode="0.00E+00">
                  <c:v>9.2299999999999994E-5</c:v>
                </c:pt>
                <c:pt idx="9479" formatCode="0.00E+00">
                  <c:v>9.2499999999999999E-5</c:v>
                </c:pt>
                <c:pt idx="9480" formatCode="0.00E+00">
                  <c:v>9.2200000000000005E-5</c:v>
                </c:pt>
                <c:pt idx="9481" formatCode="0.00E+00">
                  <c:v>9.2399999999999996E-5</c:v>
                </c:pt>
                <c:pt idx="9482" formatCode="0.00E+00">
                  <c:v>9.2499999999999999E-5</c:v>
                </c:pt>
                <c:pt idx="9483" formatCode="0.00E+00">
                  <c:v>9.2200000000000005E-5</c:v>
                </c:pt>
                <c:pt idx="9484" formatCode="0.00E+00">
                  <c:v>9.2200000000000005E-5</c:v>
                </c:pt>
                <c:pt idx="9485" formatCode="0.00E+00">
                  <c:v>9.2499999999999999E-5</c:v>
                </c:pt>
                <c:pt idx="9486" formatCode="0.00E+00">
                  <c:v>9.2700000000000004E-5</c:v>
                </c:pt>
                <c:pt idx="9487" formatCode="0.00E+00">
                  <c:v>9.2499999999999999E-5</c:v>
                </c:pt>
                <c:pt idx="9488" formatCode="0.00E+00">
                  <c:v>9.2399999999999996E-5</c:v>
                </c:pt>
                <c:pt idx="9489" formatCode="0.00E+00">
                  <c:v>9.2399999999999996E-5</c:v>
                </c:pt>
                <c:pt idx="9490" formatCode="0.00E+00">
                  <c:v>9.2299999999999994E-5</c:v>
                </c:pt>
                <c:pt idx="9491" formatCode="0.00E+00">
                  <c:v>9.2399999999999996E-5</c:v>
                </c:pt>
                <c:pt idx="9492" formatCode="0.00E+00">
                  <c:v>9.2499999999999999E-5</c:v>
                </c:pt>
                <c:pt idx="9493" formatCode="0.00E+00">
                  <c:v>9.2399999999999996E-5</c:v>
                </c:pt>
                <c:pt idx="9494" formatCode="0.00E+00">
                  <c:v>9.2600000000000001E-5</c:v>
                </c:pt>
                <c:pt idx="9495" formatCode="0.00E+00">
                  <c:v>9.2600000000000001E-5</c:v>
                </c:pt>
                <c:pt idx="9496" formatCode="0.00E+00">
                  <c:v>9.2499999999999999E-5</c:v>
                </c:pt>
                <c:pt idx="9497" formatCode="0.00E+00">
                  <c:v>9.2399999999999996E-5</c:v>
                </c:pt>
                <c:pt idx="9498" formatCode="0.00E+00">
                  <c:v>9.2499999999999999E-5</c:v>
                </c:pt>
                <c:pt idx="9499" formatCode="0.00E+00">
                  <c:v>9.2399999999999996E-5</c:v>
                </c:pt>
                <c:pt idx="9500" formatCode="0.00E+00">
                  <c:v>9.2299999999999994E-5</c:v>
                </c:pt>
                <c:pt idx="9501" formatCode="0.00E+00">
                  <c:v>9.2399999999999996E-5</c:v>
                </c:pt>
                <c:pt idx="9502" formatCode="0.00E+00">
                  <c:v>9.2499999999999999E-5</c:v>
                </c:pt>
                <c:pt idx="9503" formatCode="0.00E+00">
                  <c:v>9.2499999999999999E-5</c:v>
                </c:pt>
                <c:pt idx="9504" formatCode="0.00E+00">
                  <c:v>9.2499999999999999E-5</c:v>
                </c:pt>
                <c:pt idx="9505" formatCode="0.00E+00">
                  <c:v>9.2499999999999999E-5</c:v>
                </c:pt>
                <c:pt idx="9506" formatCode="0.00E+00">
                  <c:v>9.2299999999999994E-5</c:v>
                </c:pt>
                <c:pt idx="9507" formatCode="0.00E+00">
                  <c:v>9.2399999999999996E-5</c:v>
                </c:pt>
                <c:pt idx="9508" formatCode="0.00E+00">
                  <c:v>9.2499999999999999E-5</c:v>
                </c:pt>
                <c:pt idx="9509" formatCode="0.00E+00">
                  <c:v>9.2299999999999994E-5</c:v>
                </c:pt>
                <c:pt idx="9510" formatCode="0.00E+00">
                  <c:v>9.2600000000000001E-5</c:v>
                </c:pt>
                <c:pt idx="9511" formatCode="0.00E+00">
                  <c:v>9.2399999999999996E-5</c:v>
                </c:pt>
                <c:pt idx="9512" formatCode="0.00E+00">
                  <c:v>9.2299999999999994E-5</c:v>
                </c:pt>
                <c:pt idx="9513" formatCode="0.00E+00">
                  <c:v>9.2600000000000001E-5</c:v>
                </c:pt>
                <c:pt idx="9514" formatCode="0.00E+00">
                  <c:v>9.2399999999999996E-5</c:v>
                </c:pt>
                <c:pt idx="9515" formatCode="0.00E+00">
                  <c:v>9.2499999999999999E-5</c:v>
                </c:pt>
                <c:pt idx="9516" formatCode="0.00E+00">
                  <c:v>9.2499999999999999E-5</c:v>
                </c:pt>
                <c:pt idx="9517" formatCode="0.00E+00">
                  <c:v>9.2499999999999999E-5</c:v>
                </c:pt>
                <c:pt idx="9518" formatCode="0.00E+00">
                  <c:v>9.2499999999999999E-5</c:v>
                </c:pt>
                <c:pt idx="9519" formatCode="0.00E+00">
                  <c:v>9.2399999999999996E-5</c:v>
                </c:pt>
                <c:pt idx="9520" formatCode="0.00E+00">
                  <c:v>9.2399999999999996E-5</c:v>
                </c:pt>
                <c:pt idx="9521" formatCode="0.00E+00">
                  <c:v>9.2600000000000001E-5</c:v>
                </c:pt>
                <c:pt idx="9522" formatCode="0.00E+00">
                  <c:v>9.2499999999999999E-5</c:v>
                </c:pt>
                <c:pt idx="9523" formatCode="0.00E+00">
                  <c:v>9.2299999999999994E-5</c:v>
                </c:pt>
                <c:pt idx="9524" formatCode="0.00E+00">
                  <c:v>9.2600000000000001E-5</c:v>
                </c:pt>
                <c:pt idx="9525" formatCode="0.00E+00">
                  <c:v>9.2399999999999996E-5</c:v>
                </c:pt>
                <c:pt idx="9526" formatCode="0.00E+00">
                  <c:v>9.2600000000000001E-5</c:v>
                </c:pt>
                <c:pt idx="9527" formatCode="0.00E+00">
                  <c:v>9.2800000000000006E-5</c:v>
                </c:pt>
                <c:pt idx="9528" formatCode="0.00E+00">
                  <c:v>9.2600000000000001E-5</c:v>
                </c:pt>
                <c:pt idx="9529" formatCode="0.00E+00">
                  <c:v>9.2700000000000004E-5</c:v>
                </c:pt>
                <c:pt idx="9530" formatCode="0.00E+00">
                  <c:v>9.2399999999999996E-5</c:v>
                </c:pt>
                <c:pt idx="9531" formatCode="0.00E+00">
                  <c:v>9.2299999999999994E-5</c:v>
                </c:pt>
                <c:pt idx="9532" formatCode="0.00E+00">
                  <c:v>9.2600000000000001E-5</c:v>
                </c:pt>
                <c:pt idx="9533" formatCode="0.00E+00">
                  <c:v>9.2600000000000001E-5</c:v>
                </c:pt>
                <c:pt idx="9534" formatCode="0.00E+00">
                  <c:v>9.2600000000000001E-5</c:v>
                </c:pt>
                <c:pt idx="9535" formatCode="0.00E+00">
                  <c:v>9.2499999999999999E-5</c:v>
                </c:pt>
                <c:pt idx="9536" formatCode="0.00E+00">
                  <c:v>9.2499999999999999E-5</c:v>
                </c:pt>
                <c:pt idx="9537" formatCode="0.00E+00">
                  <c:v>9.2600000000000001E-5</c:v>
                </c:pt>
                <c:pt idx="9538" formatCode="0.00E+00">
                  <c:v>9.2700000000000004E-5</c:v>
                </c:pt>
                <c:pt idx="9539" formatCode="0.00E+00">
                  <c:v>9.2499999999999999E-5</c:v>
                </c:pt>
                <c:pt idx="9540" formatCode="0.00E+00">
                  <c:v>9.2600000000000001E-5</c:v>
                </c:pt>
                <c:pt idx="9541" formatCode="0.00E+00">
                  <c:v>9.2499999999999999E-5</c:v>
                </c:pt>
                <c:pt idx="9542" formatCode="0.00E+00">
                  <c:v>9.2600000000000001E-5</c:v>
                </c:pt>
                <c:pt idx="9543" formatCode="0.00E+00">
                  <c:v>9.2700000000000004E-5</c:v>
                </c:pt>
                <c:pt idx="9544" formatCode="0.00E+00">
                  <c:v>9.2499999999999999E-5</c:v>
                </c:pt>
                <c:pt idx="9545" formatCode="0.00E+00">
                  <c:v>9.2499999999999999E-5</c:v>
                </c:pt>
                <c:pt idx="9546" formatCode="0.00E+00">
                  <c:v>9.2600000000000001E-5</c:v>
                </c:pt>
                <c:pt idx="9547" formatCode="0.00E+00">
                  <c:v>9.2700000000000004E-5</c:v>
                </c:pt>
                <c:pt idx="9548" formatCode="0.00E+00">
                  <c:v>9.2600000000000001E-5</c:v>
                </c:pt>
                <c:pt idx="9549" formatCode="0.00E+00">
                  <c:v>9.2700000000000004E-5</c:v>
                </c:pt>
                <c:pt idx="9550" formatCode="0.00E+00">
                  <c:v>9.2399999999999996E-5</c:v>
                </c:pt>
                <c:pt idx="9551" formatCode="0.00E+00">
                  <c:v>9.2700000000000004E-5</c:v>
                </c:pt>
                <c:pt idx="9552" formatCode="0.00E+00">
                  <c:v>9.2800000000000006E-5</c:v>
                </c:pt>
                <c:pt idx="9553" formatCode="0.00E+00">
                  <c:v>9.2600000000000001E-5</c:v>
                </c:pt>
                <c:pt idx="9554" formatCode="0.00E+00">
                  <c:v>9.2700000000000004E-5</c:v>
                </c:pt>
                <c:pt idx="9555" formatCode="0.00E+00">
                  <c:v>9.2499999999999999E-5</c:v>
                </c:pt>
                <c:pt idx="9556" formatCode="0.00E+00">
                  <c:v>9.2700000000000004E-5</c:v>
                </c:pt>
                <c:pt idx="9557" formatCode="0.00E+00">
                  <c:v>9.2600000000000001E-5</c:v>
                </c:pt>
                <c:pt idx="9558" formatCode="0.00E+00">
                  <c:v>9.2700000000000004E-5</c:v>
                </c:pt>
                <c:pt idx="9559" formatCode="0.00E+00">
                  <c:v>9.31E-5</c:v>
                </c:pt>
                <c:pt idx="9560" formatCode="0.00E+00">
                  <c:v>9.2600000000000001E-5</c:v>
                </c:pt>
                <c:pt idx="9561" formatCode="0.00E+00">
                  <c:v>9.2700000000000004E-5</c:v>
                </c:pt>
                <c:pt idx="9562" formatCode="0.00E+00">
                  <c:v>9.2800000000000006E-5</c:v>
                </c:pt>
                <c:pt idx="9563" formatCode="0.00E+00">
                  <c:v>9.2600000000000001E-5</c:v>
                </c:pt>
                <c:pt idx="9564" formatCode="0.00E+00">
                  <c:v>9.2800000000000006E-5</c:v>
                </c:pt>
                <c:pt idx="9565" formatCode="0.00E+00">
                  <c:v>9.2700000000000004E-5</c:v>
                </c:pt>
                <c:pt idx="9566" formatCode="0.00E+00">
                  <c:v>9.2700000000000004E-5</c:v>
                </c:pt>
                <c:pt idx="9567" formatCode="0.00E+00">
                  <c:v>9.2899999999999995E-5</c:v>
                </c:pt>
                <c:pt idx="9568" formatCode="0.00E+00">
                  <c:v>9.2800000000000006E-5</c:v>
                </c:pt>
                <c:pt idx="9569" formatCode="0.00E+00">
                  <c:v>9.2600000000000001E-5</c:v>
                </c:pt>
                <c:pt idx="9570" formatCode="0.00E+00">
                  <c:v>9.2700000000000004E-5</c:v>
                </c:pt>
                <c:pt idx="9571" formatCode="0.00E+00">
                  <c:v>9.2899999999999995E-5</c:v>
                </c:pt>
                <c:pt idx="9572" formatCode="0.00E+00">
                  <c:v>9.2700000000000004E-5</c:v>
                </c:pt>
                <c:pt idx="9573" formatCode="0.00E+00">
                  <c:v>9.2800000000000006E-5</c:v>
                </c:pt>
                <c:pt idx="9574" formatCode="0.00E+00">
                  <c:v>9.2600000000000001E-5</c:v>
                </c:pt>
                <c:pt idx="9575" formatCode="0.00E+00">
                  <c:v>9.2899999999999995E-5</c:v>
                </c:pt>
                <c:pt idx="9576" formatCode="0.00E+00">
                  <c:v>9.2800000000000006E-5</c:v>
                </c:pt>
                <c:pt idx="9577" formatCode="0.00E+00">
                  <c:v>9.2700000000000004E-5</c:v>
                </c:pt>
                <c:pt idx="9578" formatCode="0.00E+00">
                  <c:v>9.31E-5</c:v>
                </c:pt>
                <c:pt idx="9579" formatCode="0.00E+00">
                  <c:v>9.2600000000000001E-5</c:v>
                </c:pt>
                <c:pt idx="9580" formatCode="0.00E+00">
                  <c:v>9.2600000000000001E-5</c:v>
                </c:pt>
                <c:pt idx="9581" formatCode="0.00E+00">
                  <c:v>9.2899999999999995E-5</c:v>
                </c:pt>
                <c:pt idx="9582" formatCode="0.00E+00">
                  <c:v>9.2999999999999997E-5</c:v>
                </c:pt>
                <c:pt idx="9583" formatCode="0.00E+00">
                  <c:v>9.2899999999999995E-5</c:v>
                </c:pt>
                <c:pt idx="9584" formatCode="0.00E+00">
                  <c:v>9.2700000000000004E-5</c:v>
                </c:pt>
                <c:pt idx="9585" formatCode="0.00E+00">
                  <c:v>9.2800000000000006E-5</c:v>
                </c:pt>
                <c:pt idx="9586" formatCode="0.00E+00">
                  <c:v>9.2800000000000006E-5</c:v>
                </c:pt>
                <c:pt idx="9587" formatCode="0.00E+00">
                  <c:v>9.2800000000000006E-5</c:v>
                </c:pt>
                <c:pt idx="9588" formatCode="0.00E+00">
                  <c:v>9.2600000000000001E-5</c:v>
                </c:pt>
                <c:pt idx="9589" formatCode="0.00E+00">
                  <c:v>9.2800000000000006E-5</c:v>
                </c:pt>
                <c:pt idx="9590" formatCode="0.00E+00">
                  <c:v>9.2800000000000006E-5</c:v>
                </c:pt>
                <c:pt idx="9591" formatCode="0.00E+00">
                  <c:v>9.2899999999999995E-5</c:v>
                </c:pt>
                <c:pt idx="9592" formatCode="0.00E+00">
                  <c:v>9.2899999999999995E-5</c:v>
                </c:pt>
                <c:pt idx="9593" formatCode="0.00E+00">
                  <c:v>9.2800000000000006E-5</c:v>
                </c:pt>
                <c:pt idx="9594" formatCode="0.00E+00">
                  <c:v>9.31E-5</c:v>
                </c:pt>
                <c:pt idx="9595" formatCode="0.00E+00">
                  <c:v>9.2899999999999995E-5</c:v>
                </c:pt>
                <c:pt idx="9596" formatCode="0.00E+00">
                  <c:v>9.2800000000000006E-5</c:v>
                </c:pt>
                <c:pt idx="9597" formatCode="0.00E+00">
                  <c:v>9.2800000000000006E-5</c:v>
                </c:pt>
                <c:pt idx="9598" formatCode="0.00E+00">
                  <c:v>9.2700000000000004E-5</c:v>
                </c:pt>
                <c:pt idx="9599" formatCode="0.00E+00">
                  <c:v>9.2999999999999997E-5</c:v>
                </c:pt>
                <c:pt idx="9600" formatCode="0.00E+00">
                  <c:v>9.2800000000000006E-5</c:v>
                </c:pt>
                <c:pt idx="9601" formatCode="0.00E+00">
                  <c:v>9.2600000000000001E-5</c:v>
                </c:pt>
                <c:pt idx="9602" formatCode="0.00E+00">
                  <c:v>9.2800000000000006E-5</c:v>
                </c:pt>
                <c:pt idx="9603" formatCode="0.00E+00">
                  <c:v>9.2800000000000006E-5</c:v>
                </c:pt>
                <c:pt idx="9604" formatCode="0.00E+00">
                  <c:v>9.2899999999999995E-5</c:v>
                </c:pt>
                <c:pt idx="9605" formatCode="0.00E+00">
                  <c:v>9.31E-5</c:v>
                </c:pt>
                <c:pt idx="9606" formatCode="0.00E+00">
                  <c:v>9.2999999999999997E-5</c:v>
                </c:pt>
                <c:pt idx="9607" formatCode="0.00E+00">
                  <c:v>9.31E-5</c:v>
                </c:pt>
                <c:pt idx="9608" formatCode="0.00E+00">
                  <c:v>9.2999999999999997E-5</c:v>
                </c:pt>
                <c:pt idx="9609" formatCode="0.00E+00">
                  <c:v>9.2899999999999995E-5</c:v>
                </c:pt>
                <c:pt idx="9610" formatCode="0.00E+00">
                  <c:v>9.2999999999999997E-5</c:v>
                </c:pt>
                <c:pt idx="9611" formatCode="0.00E+00">
                  <c:v>9.2800000000000006E-5</c:v>
                </c:pt>
                <c:pt idx="9612" formatCode="0.00E+00">
                  <c:v>9.2899999999999995E-5</c:v>
                </c:pt>
                <c:pt idx="9613" formatCode="0.00E+00">
                  <c:v>9.2999999999999997E-5</c:v>
                </c:pt>
                <c:pt idx="9614" formatCode="0.00E+00">
                  <c:v>9.2600000000000001E-5</c:v>
                </c:pt>
                <c:pt idx="9615" formatCode="0.00E+00">
                  <c:v>9.2899999999999995E-5</c:v>
                </c:pt>
                <c:pt idx="9616" formatCode="0.00E+00">
                  <c:v>9.2800000000000006E-5</c:v>
                </c:pt>
                <c:pt idx="9617" formatCode="0.00E+00">
                  <c:v>9.2600000000000001E-5</c:v>
                </c:pt>
                <c:pt idx="9618" formatCode="0.00E+00">
                  <c:v>9.2800000000000006E-5</c:v>
                </c:pt>
                <c:pt idx="9619" formatCode="0.00E+00">
                  <c:v>9.2999999999999997E-5</c:v>
                </c:pt>
                <c:pt idx="9620" formatCode="0.00E+00">
                  <c:v>9.2899999999999995E-5</c:v>
                </c:pt>
                <c:pt idx="9621" formatCode="0.00E+00">
                  <c:v>9.2800000000000006E-5</c:v>
                </c:pt>
                <c:pt idx="9622" formatCode="0.00E+00">
                  <c:v>9.31E-5</c:v>
                </c:pt>
                <c:pt idx="9623" formatCode="0.00E+00">
                  <c:v>9.2899999999999995E-5</c:v>
                </c:pt>
                <c:pt idx="9624" formatCode="0.00E+00">
                  <c:v>9.2999999999999997E-5</c:v>
                </c:pt>
                <c:pt idx="9625" formatCode="0.00E+00">
                  <c:v>9.2899999999999995E-5</c:v>
                </c:pt>
                <c:pt idx="9626" formatCode="0.00E+00">
                  <c:v>9.2800000000000006E-5</c:v>
                </c:pt>
                <c:pt idx="9627" formatCode="0.00E+00">
                  <c:v>9.31E-5</c:v>
                </c:pt>
                <c:pt idx="9628" formatCode="0.00E+00">
                  <c:v>9.2899999999999995E-5</c:v>
                </c:pt>
                <c:pt idx="9629" formatCode="0.00E+00">
                  <c:v>9.31E-5</c:v>
                </c:pt>
                <c:pt idx="9630" formatCode="0.00E+00">
                  <c:v>9.2999999999999997E-5</c:v>
                </c:pt>
                <c:pt idx="9631" formatCode="0.00E+00">
                  <c:v>9.2800000000000006E-5</c:v>
                </c:pt>
                <c:pt idx="9632" formatCode="0.00E+00">
                  <c:v>9.2999999999999997E-5</c:v>
                </c:pt>
                <c:pt idx="9633" formatCode="0.00E+00">
                  <c:v>9.2899999999999995E-5</c:v>
                </c:pt>
                <c:pt idx="9634" formatCode="0.00E+00">
                  <c:v>9.2999999999999997E-5</c:v>
                </c:pt>
                <c:pt idx="9635" formatCode="0.00E+00">
                  <c:v>9.31E-5</c:v>
                </c:pt>
                <c:pt idx="9636" formatCode="0.00E+00">
                  <c:v>9.2899999999999995E-5</c:v>
                </c:pt>
                <c:pt idx="9637" formatCode="0.00E+00">
                  <c:v>9.2899999999999995E-5</c:v>
                </c:pt>
                <c:pt idx="9638" formatCode="0.00E+00">
                  <c:v>9.2999999999999997E-5</c:v>
                </c:pt>
                <c:pt idx="9639" formatCode="0.00E+00">
                  <c:v>9.3200000000000002E-5</c:v>
                </c:pt>
                <c:pt idx="9640" formatCode="0.00E+00">
                  <c:v>9.3200000000000002E-5</c:v>
                </c:pt>
                <c:pt idx="9641" formatCode="0.00E+00">
                  <c:v>9.2999999999999997E-5</c:v>
                </c:pt>
                <c:pt idx="9642" formatCode="0.00E+00">
                  <c:v>9.2999999999999997E-5</c:v>
                </c:pt>
                <c:pt idx="9643" formatCode="0.00E+00">
                  <c:v>9.2899999999999995E-5</c:v>
                </c:pt>
                <c:pt idx="9644" formatCode="0.00E+00">
                  <c:v>9.2800000000000006E-5</c:v>
                </c:pt>
                <c:pt idx="9645" formatCode="0.00E+00">
                  <c:v>9.2899999999999995E-5</c:v>
                </c:pt>
                <c:pt idx="9646" formatCode="0.00E+00">
                  <c:v>9.2899999999999995E-5</c:v>
                </c:pt>
                <c:pt idx="9647" formatCode="0.00E+00">
                  <c:v>9.2999999999999997E-5</c:v>
                </c:pt>
                <c:pt idx="9648" formatCode="0.00E+00">
                  <c:v>9.2999999999999997E-5</c:v>
                </c:pt>
                <c:pt idx="9649" formatCode="0.00E+00">
                  <c:v>9.2899999999999995E-5</c:v>
                </c:pt>
                <c:pt idx="9650" formatCode="0.00E+00">
                  <c:v>9.31E-5</c:v>
                </c:pt>
                <c:pt idx="9651" formatCode="0.00E+00">
                  <c:v>9.31E-5</c:v>
                </c:pt>
                <c:pt idx="9652" formatCode="0.00E+00">
                  <c:v>9.31E-5</c:v>
                </c:pt>
                <c:pt idx="9653" formatCode="0.00E+00">
                  <c:v>9.2999999999999997E-5</c:v>
                </c:pt>
                <c:pt idx="9654" formatCode="0.00E+00">
                  <c:v>9.2999999999999997E-5</c:v>
                </c:pt>
                <c:pt idx="9655" formatCode="0.00E+00">
                  <c:v>9.3200000000000002E-5</c:v>
                </c:pt>
                <c:pt idx="9656" formatCode="0.00E+00">
                  <c:v>9.2999999999999997E-5</c:v>
                </c:pt>
                <c:pt idx="9657" formatCode="0.00E+00">
                  <c:v>9.3200000000000002E-5</c:v>
                </c:pt>
                <c:pt idx="9658" formatCode="0.00E+00">
                  <c:v>9.31E-5</c:v>
                </c:pt>
                <c:pt idx="9659" formatCode="0.00E+00">
                  <c:v>9.2800000000000006E-5</c:v>
                </c:pt>
                <c:pt idx="9660" formatCode="0.00E+00">
                  <c:v>9.2899999999999995E-5</c:v>
                </c:pt>
                <c:pt idx="9661" formatCode="0.00E+00">
                  <c:v>9.3200000000000002E-5</c:v>
                </c:pt>
                <c:pt idx="9662" formatCode="0.00E+00">
                  <c:v>9.31E-5</c:v>
                </c:pt>
                <c:pt idx="9663" formatCode="0.00E+00">
                  <c:v>9.31E-5</c:v>
                </c:pt>
                <c:pt idx="9664" formatCode="0.00E+00">
                  <c:v>9.3499999999999996E-5</c:v>
                </c:pt>
                <c:pt idx="9665" formatCode="0.00E+00">
                  <c:v>9.3200000000000002E-5</c:v>
                </c:pt>
                <c:pt idx="9666" formatCode="0.00E+00">
                  <c:v>9.31E-5</c:v>
                </c:pt>
                <c:pt idx="9667" formatCode="0.00E+00">
                  <c:v>9.3200000000000002E-5</c:v>
                </c:pt>
                <c:pt idx="9668" formatCode="0.00E+00">
                  <c:v>9.2999999999999997E-5</c:v>
                </c:pt>
                <c:pt idx="9669" formatCode="0.00E+00">
                  <c:v>9.3200000000000002E-5</c:v>
                </c:pt>
                <c:pt idx="9670" formatCode="0.00E+00">
                  <c:v>9.3300000000000005E-5</c:v>
                </c:pt>
                <c:pt idx="9671" formatCode="0.00E+00">
                  <c:v>9.3200000000000002E-5</c:v>
                </c:pt>
                <c:pt idx="9672" formatCode="0.00E+00">
                  <c:v>9.3200000000000002E-5</c:v>
                </c:pt>
                <c:pt idx="9673" formatCode="0.00E+00">
                  <c:v>9.2999999999999997E-5</c:v>
                </c:pt>
                <c:pt idx="9674" formatCode="0.00E+00">
                  <c:v>9.2899999999999995E-5</c:v>
                </c:pt>
                <c:pt idx="9675" formatCode="0.00E+00">
                  <c:v>9.3300000000000005E-5</c:v>
                </c:pt>
                <c:pt idx="9676" formatCode="0.00E+00">
                  <c:v>9.31E-5</c:v>
                </c:pt>
                <c:pt idx="9677" formatCode="0.00E+00">
                  <c:v>9.2899999999999995E-5</c:v>
                </c:pt>
                <c:pt idx="9678" formatCode="0.00E+00">
                  <c:v>9.3300000000000005E-5</c:v>
                </c:pt>
                <c:pt idx="9679" formatCode="0.00E+00">
                  <c:v>9.3300000000000005E-5</c:v>
                </c:pt>
                <c:pt idx="9680" formatCode="0.00E+00">
                  <c:v>9.3300000000000005E-5</c:v>
                </c:pt>
                <c:pt idx="9681" formatCode="0.00E+00">
                  <c:v>9.3499999999999996E-5</c:v>
                </c:pt>
                <c:pt idx="9682" formatCode="0.00E+00">
                  <c:v>9.3200000000000002E-5</c:v>
                </c:pt>
                <c:pt idx="9683" formatCode="0.00E+00">
                  <c:v>9.2999999999999997E-5</c:v>
                </c:pt>
                <c:pt idx="9684" formatCode="0.00E+00">
                  <c:v>9.3300000000000005E-5</c:v>
                </c:pt>
                <c:pt idx="9685" formatCode="0.00E+00">
                  <c:v>9.31E-5</c:v>
                </c:pt>
                <c:pt idx="9686" formatCode="0.00E+00">
                  <c:v>9.2999999999999997E-5</c:v>
                </c:pt>
                <c:pt idx="9687" formatCode="0.00E+00">
                  <c:v>9.31E-5</c:v>
                </c:pt>
                <c:pt idx="9688" formatCode="0.00E+00">
                  <c:v>9.3200000000000002E-5</c:v>
                </c:pt>
                <c:pt idx="9689" formatCode="0.00E+00">
                  <c:v>9.3200000000000002E-5</c:v>
                </c:pt>
                <c:pt idx="9690" formatCode="0.00E+00">
                  <c:v>9.3300000000000005E-5</c:v>
                </c:pt>
                <c:pt idx="9691" formatCode="0.00E+00">
                  <c:v>9.31E-5</c:v>
                </c:pt>
                <c:pt idx="9692" formatCode="0.00E+00">
                  <c:v>9.3200000000000002E-5</c:v>
                </c:pt>
                <c:pt idx="9693" formatCode="0.00E+00">
                  <c:v>9.3300000000000005E-5</c:v>
                </c:pt>
                <c:pt idx="9694" formatCode="0.00E+00">
                  <c:v>9.3200000000000002E-5</c:v>
                </c:pt>
                <c:pt idx="9695" formatCode="0.00E+00">
                  <c:v>9.2999999999999997E-5</c:v>
                </c:pt>
                <c:pt idx="9696" formatCode="0.00E+00">
                  <c:v>9.2999999999999997E-5</c:v>
                </c:pt>
                <c:pt idx="9697" formatCode="0.00E+00">
                  <c:v>9.3399999999999993E-5</c:v>
                </c:pt>
                <c:pt idx="9698" formatCode="0.00E+00">
                  <c:v>9.3200000000000002E-5</c:v>
                </c:pt>
                <c:pt idx="9699" formatCode="0.00E+00">
                  <c:v>9.31E-5</c:v>
                </c:pt>
                <c:pt idx="9700" formatCode="0.00E+00">
                  <c:v>9.31E-5</c:v>
                </c:pt>
                <c:pt idx="9701" formatCode="0.00E+00">
                  <c:v>9.31E-5</c:v>
                </c:pt>
                <c:pt idx="9702" formatCode="0.00E+00">
                  <c:v>9.3200000000000002E-5</c:v>
                </c:pt>
                <c:pt idx="9703" formatCode="0.00E+00">
                  <c:v>9.3399999999999993E-5</c:v>
                </c:pt>
                <c:pt idx="9704" formatCode="0.00E+00">
                  <c:v>9.3200000000000002E-5</c:v>
                </c:pt>
                <c:pt idx="9705" formatCode="0.00E+00">
                  <c:v>9.3200000000000002E-5</c:v>
                </c:pt>
                <c:pt idx="9706" formatCode="0.00E+00">
                  <c:v>9.3399999999999993E-5</c:v>
                </c:pt>
                <c:pt idx="9707" formatCode="0.00E+00">
                  <c:v>9.3300000000000005E-5</c:v>
                </c:pt>
                <c:pt idx="9708" formatCode="0.00E+00">
                  <c:v>9.3200000000000002E-5</c:v>
                </c:pt>
                <c:pt idx="9709" formatCode="0.00E+00">
                  <c:v>9.3499999999999996E-5</c:v>
                </c:pt>
                <c:pt idx="9710" formatCode="0.00E+00">
                  <c:v>9.31E-5</c:v>
                </c:pt>
                <c:pt idx="9711" formatCode="0.00E+00">
                  <c:v>9.31E-5</c:v>
                </c:pt>
                <c:pt idx="9712" formatCode="0.00E+00">
                  <c:v>9.3499999999999996E-5</c:v>
                </c:pt>
                <c:pt idx="9713" formatCode="0.00E+00">
                  <c:v>9.3300000000000005E-5</c:v>
                </c:pt>
                <c:pt idx="9714" formatCode="0.00E+00">
                  <c:v>9.31E-5</c:v>
                </c:pt>
                <c:pt idx="9715" formatCode="0.00E+00">
                  <c:v>9.3300000000000005E-5</c:v>
                </c:pt>
                <c:pt idx="9716" formatCode="0.00E+00">
                  <c:v>9.3200000000000002E-5</c:v>
                </c:pt>
                <c:pt idx="9717" formatCode="0.00E+00">
                  <c:v>9.31E-5</c:v>
                </c:pt>
                <c:pt idx="9718" formatCode="0.00E+00">
                  <c:v>9.3399999999999993E-5</c:v>
                </c:pt>
                <c:pt idx="9719" formatCode="0.00E+00">
                  <c:v>9.3200000000000002E-5</c:v>
                </c:pt>
                <c:pt idx="9720" formatCode="0.00E+00">
                  <c:v>9.31E-5</c:v>
                </c:pt>
                <c:pt idx="9721" formatCode="0.00E+00">
                  <c:v>9.3200000000000002E-5</c:v>
                </c:pt>
                <c:pt idx="9722" formatCode="0.00E+00">
                  <c:v>9.3200000000000002E-5</c:v>
                </c:pt>
                <c:pt idx="9723" formatCode="0.00E+00">
                  <c:v>9.3300000000000005E-5</c:v>
                </c:pt>
                <c:pt idx="9724" formatCode="0.00E+00">
                  <c:v>9.3300000000000005E-5</c:v>
                </c:pt>
                <c:pt idx="9725" formatCode="0.00E+00">
                  <c:v>9.3399999999999993E-5</c:v>
                </c:pt>
                <c:pt idx="9726" formatCode="0.00E+00">
                  <c:v>9.3399999999999993E-5</c:v>
                </c:pt>
                <c:pt idx="9727" formatCode="0.00E+00">
                  <c:v>9.2899999999999995E-5</c:v>
                </c:pt>
                <c:pt idx="9728" formatCode="0.00E+00">
                  <c:v>9.3300000000000005E-5</c:v>
                </c:pt>
                <c:pt idx="9729" formatCode="0.00E+00">
                  <c:v>9.3399999999999993E-5</c:v>
                </c:pt>
                <c:pt idx="9730" formatCode="0.00E+00">
                  <c:v>9.3300000000000005E-5</c:v>
                </c:pt>
                <c:pt idx="9731" formatCode="0.00E+00">
                  <c:v>9.3300000000000005E-5</c:v>
                </c:pt>
                <c:pt idx="9732" formatCode="0.00E+00">
                  <c:v>9.3399999999999993E-5</c:v>
                </c:pt>
                <c:pt idx="9733" formatCode="0.00E+00">
                  <c:v>9.3200000000000002E-5</c:v>
                </c:pt>
                <c:pt idx="9734" formatCode="0.00E+00">
                  <c:v>9.3300000000000005E-5</c:v>
                </c:pt>
                <c:pt idx="9735" formatCode="0.00E+00">
                  <c:v>9.3499999999999996E-5</c:v>
                </c:pt>
                <c:pt idx="9736" formatCode="0.00E+00">
                  <c:v>9.3499999999999996E-5</c:v>
                </c:pt>
                <c:pt idx="9737" formatCode="0.00E+00">
                  <c:v>9.3399999999999993E-5</c:v>
                </c:pt>
                <c:pt idx="9738" formatCode="0.00E+00">
                  <c:v>9.3499999999999996E-5</c:v>
                </c:pt>
                <c:pt idx="9739" formatCode="0.00E+00">
                  <c:v>9.3300000000000005E-5</c:v>
                </c:pt>
                <c:pt idx="9740" formatCode="0.00E+00">
                  <c:v>9.3300000000000005E-5</c:v>
                </c:pt>
                <c:pt idx="9741" formatCode="0.00E+00">
                  <c:v>9.3399999999999993E-5</c:v>
                </c:pt>
                <c:pt idx="9742" formatCode="0.00E+00">
                  <c:v>9.3300000000000005E-5</c:v>
                </c:pt>
                <c:pt idx="9743" formatCode="0.00E+00">
                  <c:v>9.3399999999999993E-5</c:v>
                </c:pt>
                <c:pt idx="9744" formatCode="0.00E+00">
                  <c:v>9.3200000000000002E-5</c:v>
                </c:pt>
                <c:pt idx="9745" formatCode="0.00E+00">
                  <c:v>9.3200000000000002E-5</c:v>
                </c:pt>
                <c:pt idx="9746" formatCode="0.00E+00">
                  <c:v>9.3300000000000005E-5</c:v>
                </c:pt>
                <c:pt idx="9747" formatCode="0.00E+00">
                  <c:v>9.3200000000000002E-5</c:v>
                </c:pt>
                <c:pt idx="9748" formatCode="0.00E+00">
                  <c:v>9.3399999999999993E-5</c:v>
                </c:pt>
                <c:pt idx="9749" formatCode="0.00E+00">
                  <c:v>9.3399999999999993E-5</c:v>
                </c:pt>
                <c:pt idx="9750" formatCode="0.00E+00">
                  <c:v>9.3499999999999996E-5</c:v>
                </c:pt>
                <c:pt idx="9751" formatCode="0.00E+00">
                  <c:v>9.3499999999999996E-5</c:v>
                </c:pt>
                <c:pt idx="9752" formatCode="0.00E+00">
                  <c:v>9.3300000000000005E-5</c:v>
                </c:pt>
                <c:pt idx="9753" formatCode="0.00E+00">
                  <c:v>9.3499999999999996E-5</c:v>
                </c:pt>
                <c:pt idx="9754" formatCode="0.00E+00">
                  <c:v>9.3499999999999996E-5</c:v>
                </c:pt>
                <c:pt idx="9755" formatCode="0.00E+00">
                  <c:v>9.3300000000000005E-5</c:v>
                </c:pt>
                <c:pt idx="9756" formatCode="0.00E+00">
                  <c:v>9.3300000000000005E-5</c:v>
                </c:pt>
                <c:pt idx="9757" formatCode="0.00E+00">
                  <c:v>9.3300000000000005E-5</c:v>
                </c:pt>
                <c:pt idx="9758" formatCode="0.00E+00">
                  <c:v>9.3399999999999993E-5</c:v>
                </c:pt>
                <c:pt idx="9759" formatCode="0.00E+00">
                  <c:v>1.27E-4</c:v>
                </c:pt>
                <c:pt idx="9760" formatCode="0.00E+00">
                  <c:v>6.8599999999999998E-4</c:v>
                </c:pt>
                <c:pt idx="9761" formatCode="0.00E+00">
                  <c:v>2.7899999999999999E-3</c:v>
                </c:pt>
                <c:pt idx="9762" formatCode="0.00E+00">
                  <c:v>5.2100000000000002E-3</c:v>
                </c:pt>
                <c:pt idx="9763" formatCode="0.00E+00">
                  <c:v>5.5199999999999997E-3</c:v>
                </c:pt>
                <c:pt idx="9764" formatCode="0.00E+00">
                  <c:v>4.5399999999999998E-3</c:v>
                </c:pt>
                <c:pt idx="9765" formatCode="0.00E+00">
                  <c:v>3.9399999999999999E-3</c:v>
                </c:pt>
                <c:pt idx="9766" formatCode="0.00E+00">
                  <c:v>3.63E-3</c:v>
                </c:pt>
                <c:pt idx="9767" formatCode="0.00E+00">
                  <c:v>3.1800000000000001E-3</c:v>
                </c:pt>
                <c:pt idx="9768" formatCode="0.00E+00">
                  <c:v>2.9199999999999999E-3</c:v>
                </c:pt>
                <c:pt idx="9769" formatCode="0.00E+00">
                  <c:v>2.66E-3</c:v>
                </c:pt>
                <c:pt idx="9770" formatCode="0.00E+00">
                  <c:v>2.4199999999999998E-3</c:v>
                </c:pt>
                <c:pt idx="9771" formatCode="0.00E+00">
                  <c:v>2.2499999999999998E-3</c:v>
                </c:pt>
                <c:pt idx="9772" formatCode="0.00E+00">
                  <c:v>2.0600000000000002E-3</c:v>
                </c:pt>
                <c:pt idx="9773" formatCode="0.00E+00">
                  <c:v>1.9300000000000001E-3</c:v>
                </c:pt>
                <c:pt idx="9774" formatCode="0.00E+00">
                  <c:v>1.7799999999999999E-3</c:v>
                </c:pt>
                <c:pt idx="9775" formatCode="0.00E+00">
                  <c:v>1.6800000000000001E-3</c:v>
                </c:pt>
                <c:pt idx="9776" formatCode="0.00E+00">
                  <c:v>1.57E-3</c:v>
                </c:pt>
                <c:pt idx="9777" formatCode="0.00E+00">
                  <c:v>1.48E-3</c:v>
                </c:pt>
                <c:pt idx="9778" formatCode="0.00E+00">
                  <c:v>1.4E-3</c:v>
                </c:pt>
                <c:pt idx="9779" formatCode="0.00E+00">
                  <c:v>1.32E-3</c:v>
                </c:pt>
                <c:pt idx="9780" formatCode="0.00E+00">
                  <c:v>1.2600000000000001E-3</c:v>
                </c:pt>
                <c:pt idx="9781" formatCode="0.00E+00">
                  <c:v>1.1999999999999999E-3</c:v>
                </c:pt>
                <c:pt idx="9782" formatCode="0.00E+00">
                  <c:v>1.15E-3</c:v>
                </c:pt>
                <c:pt idx="9783" formatCode="0.00E+00">
                  <c:v>1.1000000000000001E-3</c:v>
                </c:pt>
                <c:pt idx="9784" formatCode="0.00E+00">
                  <c:v>1.0499999999999999E-3</c:v>
                </c:pt>
                <c:pt idx="9785" formatCode="0.00E+00">
                  <c:v>1.0200000000000001E-3</c:v>
                </c:pt>
                <c:pt idx="9786" formatCode="0.00E+00">
                  <c:v>9.7599999999999998E-4</c:v>
                </c:pt>
                <c:pt idx="9787" formatCode="0.00E+00">
                  <c:v>9.4499999999999998E-4</c:v>
                </c:pt>
                <c:pt idx="9788" formatCode="0.00E+00">
                  <c:v>9.1200000000000005E-4</c:v>
                </c:pt>
                <c:pt idx="9789" formatCode="0.00E+00">
                  <c:v>8.8500000000000004E-4</c:v>
                </c:pt>
                <c:pt idx="9790" formatCode="0.00E+00">
                  <c:v>8.5800000000000004E-4</c:v>
                </c:pt>
                <c:pt idx="9791" formatCode="0.00E+00">
                  <c:v>8.34E-4</c:v>
                </c:pt>
                <c:pt idx="9792" formatCode="0.00E+00">
                  <c:v>8.1300000000000003E-4</c:v>
                </c:pt>
                <c:pt idx="9793" formatCode="0.00E+00">
                  <c:v>7.9199999999999995E-4</c:v>
                </c:pt>
                <c:pt idx="9794" formatCode="0.00E+00">
                  <c:v>7.7399999999999995E-4</c:v>
                </c:pt>
                <c:pt idx="9795" formatCode="0.00E+00">
                  <c:v>7.5600000000000005E-4</c:v>
                </c:pt>
                <c:pt idx="9796" formatCode="0.00E+00">
                  <c:v>7.3999999999999999E-4</c:v>
                </c:pt>
                <c:pt idx="9797" formatCode="0.00E+00">
                  <c:v>7.2499999999999995E-4</c:v>
                </c:pt>
                <c:pt idx="9798" formatCode="0.00E+00">
                  <c:v>7.1100000000000004E-4</c:v>
                </c:pt>
                <c:pt idx="9799" formatCode="0.00E+00">
                  <c:v>6.9800000000000005E-4</c:v>
                </c:pt>
                <c:pt idx="9800" formatCode="0.00E+00">
                  <c:v>6.8599999999999998E-4</c:v>
                </c:pt>
                <c:pt idx="9801" formatCode="0.00E+00">
                  <c:v>6.7500000000000004E-4</c:v>
                </c:pt>
                <c:pt idx="9802" formatCode="0.00E+00">
                  <c:v>6.6399999999999999E-4</c:v>
                </c:pt>
                <c:pt idx="9803" formatCode="0.00E+00">
                  <c:v>6.5399999999999996E-4</c:v>
                </c:pt>
                <c:pt idx="9804" formatCode="0.00E+00">
                  <c:v>6.4400000000000004E-4</c:v>
                </c:pt>
                <c:pt idx="9805" formatCode="0.00E+00">
                  <c:v>6.3500000000000004E-4</c:v>
                </c:pt>
                <c:pt idx="9806" formatCode="0.00E+00">
                  <c:v>6.2699999999999995E-4</c:v>
                </c:pt>
                <c:pt idx="9807" formatCode="0.00E+00">
                  <c:v>6.1899999999999998E-4</c:v>
                </c:pt>
                <c:pt idx="9808" formatCode="0.00E+00">
                  <c:v>6.1200000000000002E-4</c:v>
                </c:pt>
                <c:pt idx="9809" formatCode="0.00E+00">
                  <c:v>6.0499999999999996E-4</c:v>
                </c:pt>
                <c:pt idx="9810" formatCode="0.00E+00">
                  <c:v>5.9800000000000001E-4</c:v>
                </c:pt>
                <c:pt idx="9811" formatCode="0.00E+00">
                  <c:v>5.9199999999999997E-4</c:v>
                </c:pt>
                <c:pt idx="9812" formatCode="0.00E+00">
                  <c:v>5.8600000000000004E-4</c:v>
                </c:pt>
                <c:pt idx="9813" formatCode="0.00E+00">
                  <c:v>5.8E-4</c:v>
                </c:pt>
                <c:pt idx="9814" formatCode="0.00E+00">
                  <c:v>5.7499999999999999E-4</c:v>
                </c:pt>
                <c:pt idx="9815" formatCode="0.00E+00">
                  <c:v>5.6899999999999995E-4</c:v>
                </c:pt>
                <c:pt idx="9816" formatCode="0.00E+00">
                  <c:v>5.6400000000000005E-4</c:v>
                </c:pt>
                <c:pt idx="9817" formatCode="0.00E+00">
                  <c:v>5.5900000000000004E-4</c:v>
                </c:pt>
                <c:pt idx="9818" formatCode="0.00E+00">
                  <c:v>5.5500000000000005E-4</c:v>
                </c:pt>
                <c:pt idx="9819" formatCode="0.00E+00">
                  <c:v>5.5099999999999995E-4</c:v>
                </c:pt>
                <c:pt idx="9820" formatCode="0.00E+00">
                  <c:v>5.4600000000000004E-4</c:v>
                </c:pt>
                <c:pt idx="9821" formatCode="0.00E+00">
                  <c:v>5.4299999999999997E-4</c:v>
                </c:pt>
                <c:pt idx="9822" formatCode="0.00E+00">
                  <c:v>5.3899999999999998E-4</c:v>
                </c:pt>
                <c:pt idx="9823" formatCode="0.00E+00">
                  <c:v>5.3499999999999999E-4</c:v>
                </c:pt>
                <c:pt idx="9824" formatCode="0.00E+00">
                  <c:v>5.31E-4</c:v>
                </c:pt>
                <c:pt idx="9825" formatCode="0.00E+00">
                  <c:v>5.2800000000000004E-4</c:v>
                </c:pt>
                <c:pt idx="9826" formatCode="0.00E+00">
                  <c:v>5.2400000000000005E-4</c:v>
                </c:pt>
                <c:pt idx="9827" formatCode="0.00E+00">
                  <c:v>5.2099999999999998E-4</c:v>
                </c:pt>
                <c:pt idx="9828" formatCode="0.00E+00">
                  <c:v>5.1699999999999999E-4</c:v>
                </c:pt>
                <c:pt idx="9829" formatCode="0.00E+00">
                  <c:v>5.1400000000000003E-4</c:v>
                </c:pt>
                <c:pt idx="9830" formatCode="0.00E+00">
                  <c:v>5.1000000000000004E-4</c:v>
                </c:pt>
                <c:pt idx="9831" formatCode="0.00E+00">
                  <c:v>5.0699999999999996E-4</c:v>
                </c:pt>
                <c:pt idx="9832" formatCode="0.00E+00">
                  <c:v>5.04E-4</c:v>
                </c:pt>
                <c:pt idx="9833" formatCode="0.00E+00">
                  <c:v>5.0100000000000003E-4</c:v>
                </c:pt>
                <c:pt idx="9834" formatCode="0.00E+00">
                  <c:v>4.9799999999999996E-4</c:v>
                </c:pt>
                <c:pt idx="9835" formatCode="0.00E+00">
                  <c:v>4.9600000000000002E-4</c:v>
                </c:pt>
                <c:pt idx="9836" formatCode="0.00E+00">
                  <c:v>4.9299999999999995E-4</c:v>
                </c:pt>
                <c:pt idx="9837" formatCode="0.00E+00">
                  <c:v>4.8999999999999998E-4</c:v>
                </c:pt>
                <c:pt idx="9838" formatCode="0.00E+00">
                  <c:v>4.8700000000000002E-4</c:v>
                </c:pt>
                <c:pt idx="9839" formatCode="0.00E+00">
                  <c:v>4.84E-4</c:v>
                </c:pt>
                <c:pt idx="9840" formatCode="0.00E+00">
                  <c:v>4.8200000000000001E-4</c:v>
                </c:pt>
                <c:pt idx="9841" formatCode="0.00E+00">
                  <c:v>4.7899999999999999E-4</c:v>
                </c:pt>
                <c:pt idx="9842" formatCode="0.00E+00">
                  <c:v>4.75E-4</c:v>
                </c:pt>
                <c:pt idx="9843" formatCode="0.00E+00">
                  <c:v>4.7199999999999998E-4</c:v>
                </c:pt>
                <c:pt idx="9844" formatCode="0.00E+00">
                  <c:v>4.6999999999999999E-4</c:v>
                </c:pt>
                <c:pt idx="9845" formatCode="0.00E+00">
                  <c:v>4.6700000000000002E-4</c:v>
                </c:pt>
                <c:pt idx="9846" formatCode="0.00E+00">
                  <c:v>4.6500000000000003E-4</c:v>
                </c:pt>
                <c:pt idx="9847" formatCode="0.00E+00">
                  <c:v>4.6299999999999998E-4</c:v>
                </c:pt>
                <c:pt idx="9848" formatCode="0.00E+00">
                  <c:v>4.6099999999999998E-4</c:v>
                </c:pt>
                <c:pt idx="9849" formatCode="0.00E+00">
                  <c:v>4.5899999999999999E-4</c:v>
                </c:pt>
                <c:pt idx="9850" formatCode="0.00E+00">
                  <c:v>4.5600000000000003E-4</c:v>
                </c:pt>
                <c:pt idx="9851" formatCode="0.00E+00">
                  <c:v>4.5399999999999998E-4</c:v>
                </c:pt>
                <c:pt idx="9852" formatCode="0.00E+00">
                  <c:v>4.5199999999999998E-4</c:v>
                </c:pt>
                <c:pt idx="9853" formatCode="0.00E+00">
                  <c:v>4.4999999999999999E-4</c:v>
                </c:pt>
                <c:pt idx="9854" formatCode="0.00E+00">
                  <c:v>4.4799999999999999E-4</c:v>
                </c:pt>
                <c:pt idx="9855" formatCode="0.00E+00">
                  <c:v>4.4499999999999997E-4</c:v>
                </c:pt>
                <c:pt idx="9856" formatCode="0.00E+00">
                  <c:v>4.44E-4</c:v>
                </c:pt>
                <c:pt idx="9857" formatCode="0.00E+00">
                  <c:v>4.4099999999999999E-4</c:v>
                </c:pt>
                <c:pt idx="9858" formatCode="0.00E+00">
                  <c:v>4.3899999999999999E-4</c:v>
                </c:pt>
                <c:pt idx="9859" formatCode="0.00E+00">
                  <c:v>4.37E-4</c:v>
                </c:pt>
                <c:pt idx="9860" formatCode="0.00E+00">
                  <c:v>4.35E-4</c:v>
                </c:pt>
                <c:pt idx="9861" formatCode="0.00E+00">
                  <c:v>4.3300000000000001E-4</c:v>
                </c:pt>
                <c:pt idx="9862" formatCode="0.00E+00">
                  <c:v>4.3100000000000001E-4</c:v>
                </c:pt>
                <c:pt idx="9863" formatCode="0.00E+00">
                  <c:v>4.2900000000000002E-4</c:v>
                </c:pt>
                <c:pt idx="9864" formatCode="0.00E+00">
                  <c:v>4.2700000000000002E-4</c:v>
                </c:pt>
                <c:pt idx="9865" formatCode="0.00E+00">
                  <c:v>4.2499999999999998E-4</c:v>
                </c:pt>
                <c:pt idx="9866" formatCode="0.00E+00">
                  <c:v>4.2299999999999998E-4</c:v>
                </c:pt>
                <c:pt idx="9867" formatCode="0.00E+00">
                  <c:v>4.2099999999999999E-4</c:v>
                </c:pt>
                <c:pt idx="9868" formatCode="0.00E+00">
                  <c:v>4.1899999999999999E-4</c:v>
                </c:pt>
                <c:pt idx="9869" formatCode="0.00E+00">
                  <c:v>4.17E-4</c:v>
                </c:pt>
                <c:pt idx="9870" formatCode="0.00E+00">
                  <c:v>4.1599999999999997E-4</c:v>
                </c:pt>
                <c:pt idx="9871" formatCode="0.00E+00">
                  <c:v>4.1399999999999998E-4</c:v>
                </c:pt>
                <c:pt idx="9872" formatCode="0.00E+00">
                  <c:v>4.1199999999999999E-4</c:v>
                </c:pt>
                <c:pt idx="9873" formatCode="0.00E+00">
                  <c:v>4.0999999999999999E-4</c:v>
                </c:pt>
                <c:pt idx="9874" formatCode="0.00E+00">
                  <c:v>4.08E-4</c:v>
                </c:pt>
                <c:pt idx="9875" formatCode="0.00E+00">
                  <c:v>4.06E-4</c:v>
                </c:pt>
                <c:pt idx="9876" formatCode="0.00E+00">
                  <c:v>4.0400000000000001E-4</c:v>
                </c:pt>
                <c:pt idx="9877" formatCode="0.00E+00">
                  <c:v>4.0200000000000001E-4</c:v>
                </c:pt>
                <c:pt idx="9878" formatCode="0.00E+00">
                  <c:v>4.0099999999999999E-4</c:v>
                </c:pt>
                <c:pt idx="9879" formatCode="0.00E+00">
                  <c:v>3.9899999999999999E-4</c:v>
                </c:pt>
                <c:pt idx="9880" formatCode="0.00E+00">
                  <c:v>3.97E-4</c:v>
                </c:pt>
                <c:pt idx="9881" formatCode="0.00E+00">
                  <c:v>3.9599999999999998E-4</c:v>
                </c:pt>
                <c:pt idx="9882" formatCode="0.00E+00">
                  <c:v>3.9399999999999998E-4</c:v>
                </c:pt>
                <c:pt idx="9883" formatCode="0.00E+00">
                  <c:v>3.9199999999999999E-4</c:v>
                </c:pt>
                <c:pt idx="9884" formatCode="0.00E+00">
                  <c:v>3.9100000000000002E-4</c:v>
                </c:pt>
                <c:pt idx="9885" formatCode="0.00E+00">
                  <c:v>3.8900000000000002E-4</c:v>
                </c:pt>
                <c:pt idx="9886" formatCode="0.00E+00">
                  <c:v>3.8699999999999997E-4</c:v>
                </c:pt>
                <c:pt idx="9887" formatCode="0.00E+00">
                  <c:v>3.8499999999999998E-4</c:v>
                </c:pt>
                <c:pt idx="9888" formatCode="0.00E+00">
                  <c:v>3.8400000000000001E-4</c:v>
                </c:pt>
                <c:pt idx="9889" formatCode="0.00E+00">
                  <c:v>3.8200000000000002E-4</c:v>
                </c:pt>
                <c:pt idx="9890" formatCode="0.00E+00">
                  <c:v>3.8000000000000002E-4</c:v>
                </c:pt>
                <c:pt idx="9891" formatCode="0.00E+00">
                  <c:v>3.79E-4</c:v>
                </c:pt>
                <c:pt idx="9892" formatCode="0.00E+00">
                  <c:v>3.77E-4</c:v>
                </c:pt>
                <c:pt idx="9893" formatCode="0.00E+00">
                  <c:v>3.7500000000000001E-4</c:v>
                </c:pt>
                <c:pt idx="9894" formatCode="0.00E+00">
                  <c:v>3.7399999999999998E-4</c:v>
                </c:pt>
                <c:pt idx="9895" formatCode="0.00E+00">
                  <c:v>3.7199999999999999E-4</c:v>
                </c:pt>
                <c:pt idx="9896" formatCode="0.00E+00">
                  <c:v>3.7100000000000002E-4</c:v>
                </c:pt>
                <c:pt idx="9897" formatCode="0.00E+00">
                  <c:v>3.6900000000000002E-4</c:v>
                </c:pt>
                <c:pt idx="9898" formatCode="0.00E+00">
                  <c:v>3.68E-4</c:v>
                </c:pt>
                <c:pt idx="9899" formatCode="0.00E+00">
                  <c:v>3.6600000000000001E-4</c:v>
                </c:pt>
                <c:pt idx="9900" formatCode="0.00E+00">
                  <c:v>3.6499999999999998E-4</c:v>
                </c:pt>
                <c:pt idx="9901" formatCode="0.00E+00">
                  <c:v>3.6299999999999999E-4</c:v>
                </c:pt>
                <c:pt idx="9902" formatCode="0.00E+00">
                  <c:v>3.6099999999999999E-4</c:v>
                </c:pt>
                <c:pt idx="9903" formatCode="0.00E+00">
                  <c:v>3.6000000000000002E-4</c:v>
                </c:pt>
                <c:pt idx="9904" formatCode="0.00E+00">
                  <c:v>3.59E-4</c:v>
                </c:pt>
                <c:pt idx="9905" formatCode="0.00E+00">
                  <c:v>3.57E-4</c:v>
                </c:pt>
                <c:pt idx="9906" formatCode="0.00E+00">
                  <c:v>3.5599999999999998E-4</c:v>
                </c:pt>
                <c:pt idx="9907" formatCode="0.00E+00">
                  <c:v>3.5399999999999999E-4</c:v>
                </c:pt>
                <c:pt idx="9908" formatCode="0.00E+00">
                  <c:v>3.5300000000000002E-4</c:v>
                </c:pt>
                <c:pt idx="9909" formatCode="0.00E+00">
                  <c:v>3.5100000000000002E-4</c:v>
                </c:pt>
                <c:pt idx="9910" formatCode="0.00E+00">
                  <c:v>3.5E-4</c:v>
                </c:pt>
                <c:pt idx="9911" formatCode="0.00E+00">
                  <c:v>3.48E-4</c:v>
                </c:pt>
                <c:pt idx="9912" formatCode="0.00E+00">
                  <c:v>3.4699999999999998E-4</c:v>
                </c:pt>
                <c:pt idx="9913" formatCode="0.00E+00">
                  <c:v>3.4600000000000001E-4</c:v>
                </c:pt>
                <c:pt idx="9914" formatCode="0.00E+00">
                  <c:v>3.4400000000000001E-4</c:v>
                </c:pt>
                <c:pt idx="9915" formatCode="0.00E+00">
                  <c:v>3.4299999999999999E-4</c:v>
                </c:pt>
                <c:pt idx="9916" formatCode="0.00E+00">
                  <c:v>3.4099999999999999E-4</c:v>
                </c:pt>
                <c:pt idx="9917" formatCode="0.00E+00">
                  <c:v>3.4000000000000002E-4</c:v>
                </c:pt>
                <c:pt idx="9918" formatCode="0.00E+00">
                  <c:v>3.39E-4</c:v>
                </c:pt>
                <c:pt idx="9919" formatCode="0.00E+00">
                  <c:v>3.3700000000000001E-4</c:v>
                </c:pt>
                <c:pt idx="9920" formatCode="0.00E+00">
                  <c:v>3.3599999999999998E-4</c:v>
                </c:pt>
                <c:pt idx="9921" formatCode="0.00E+00">
                  <c:v>3.3500000000000001E-4</c:v>
                </c:pt>
                <c:pt idx="9922" formatCode="0.00E+00">
                  <c:v>3.3399999999999999E-4</c:v>
                </c:pt>
                <c:pt idx="9923" formatCode="0.00E+00">
                  <c:v>3.3199999999999999E-4</c:v>
                </c:pt>
                <c:pt idx="9924" formatCode="0.00E+00">
                  <c:v>3.3100000000000002E-4</c:v>
                </c:pt>
                <c:pt idx="9925" formatCode="0.00E+00">
                  <c:v>3.3E-4</c:v>
                </c:pt>
                <c:pt idx="9926" formatCode="0.00E+00">
                  <c:v>3.2899999999999997E-4</c:v>
                </c:pt>
                <c:pt idx="9927" formatCode="0.00E+00">
                  <c:v>3.2699999999999998E-4</c:v>
                </c:pt>
                <c:pt idx="9928" formatCode="0.00E+00">
                  <c:v>3.2600000000000001E-4</c:v>
                </c:pt>
                <c:pt idx="9929" formatCode="0.00E+00">
                  <c:v>3.2499999999999999E-4</c:v>
                </c:pt>
                <c:pt idx="9930" formatCode="0.00E+00">
                  <c:v>3.2299999999999999E-4</c:v>
                </c:pt>
                <c:pt idx="9931" formatCode="0.00E+00">
                  <c:v>3.2200000000000002E-4</c:v>
                </c:pt>
                <c:pt idx="9932" formatCode="0.00E+00">
                  <c:v>3.21E-4</c:v>
                </c:pt>
                <c:pt idx="9933" formatCode="0.00E+00">
                  <c:v>3.2000000000000003E-4</c:v>
                </c:pt>
                <c:pt idx="9934" formatCode="0.00E+00">
                  <c:v>3.19E-4</c:v>
                </c:pt>
                <c:pt idx="9935" formatCode="0.00E+00">
                  <c:v>3.1700000000000001E-4</c:v>
                </c:pt>
                <c:pt idx="9936" formatCode="0.00E+00">
                  <c:v>3.1599999999999998E-4</c:v>
                </c:pt>
                <c:pt idx="9937" formatCode="0.00E+00">
                  <c:v>3.1500000000000001E-4</c:v>
                </c:pt>
                <c:pt idx="9938" formatCode="0.00E+00">
                  <c:v>3.1399999999999999E-4</c:v>
                </c:pt>
                <c:pt idx="9939" formatCode="0.00E+00">
                  <c:v>3.1300000000000002E-4</c:v>
                </c:pt>
                <c:pt idx="9940" formatCode="0.00E+00">
                  <c:v>3.1199999999999999E-4</c:v>
                </c:pt>
                <c:pt idx="9941" formatCode="0.00E+00">
                  <c:v>3.1E-4</c:v>
                </c:pt>
                <c:pt idx="9942" formatCode="0.00E+00">
                  <c:v>3.0899999999999998E-4</c:v>
                </c:pt>
                <c:pt idx="9943" formatCode="0.00E+00">
                  <c:v>3.0800000000000001E-4</c:v>
                </c:pt>
                <c:pt idx="9944" formatCode="0.00E+00">
                  <c:v>3.0699999999999998E-4</c:v>
                </c:pt>
                <c:pt idx="9945" formatCode="0.00E+00">
                  <c:v>3.0600000000000001E-4</c:v>
                </c:pt>
                <c:pt idx="9946" formatCode="0.00E+00">
                  <c:v>3.0499999999999999E-4</c:v>
                </c:pt>
                <c:pt idx="9947" formatCode="0.00E+00">
                  <c:v>3.0299999999999999E-4</c:v>
                </c:pt>
                <c:pt idx="9948" formatCode="0.00E+00">
                  <c:v>3.0200000000000002E-4</c:v>
                </c:pt>
                <c:pt idx="9949" formatCode="0.00E+00">
                  <c:v>3.01E-4</c:v>
                </c:pt>
                <c:pt idx="9950" formatCode="0.00E+00">
                  <c:v>2.9999999999999997E-4</c:v>
                </c:pt>
                <c:pt idx="9951" formatCode="0.00E+00">
                  <c:v>2.99E-4</c:v>
                </c:pt>
                <c:pt idx="9952" formatCode="0.00E+00">
                  <c:v>2.9799999999999998E-4</c:v>
                </c:pt>
                <c:pt idx="9953" formatCode="0.00E+00">
                  <c:v>2.9700000000000001E-4</c:v>
                </c:pt>
                <c:pt idx="9954" formatCode="0.00E+00">
                  <c:v>2.9599999999999998E-4</c:v>
                </c:pt>
                <c:pt idx="9955" formatCode="0.00E+00">
                  <c:v>2.9500000000000001E-4</c:v>
                </c:pt>
                <c:pt idx="9956" formatCode="0.00E+00">
                  <c:v>2.9399999999999999E-4</c:v>
                </c:pt>
                <c:pt idx="9957" formatCode="0.00E+00">
                  <c:v>2.9300000000000002E-4</c:v>
                </c:pt>
                <c:pt idx="9958" formatCode="0.00E+00">
                  <c:v>2.92E-4</c:v>
                </c:pt>
                <c:pt idx="9959" formatCode="0.00E+00">
                  <c:v>2.9100000000000003E-4</c:v>
                </c:pt>
                <c:pt idx="9960" formatCode="0.00E+00">
                  <c:v>2.9E-4</c:v>
                </c:pt>
                <c:pt idx="9961" formatCode="0.00E+00">
                  <c:v>2.8899999999999998E-4</c:v>
                </c:pt>
                <c:pt idx="9962" formatCode="0.00E+00">
                  <c:v>2.8800000000000001E-4</c:v>
                </c:pt>
                <c:pt idx="9963" formatCode="0.00E+00">
                  <c:v>2.8600000000000001E-4</c:v>
                </c:pt>
                <c:pt idx="9964" formatCode="0.00E+00">
                  <c:v>2.8600000000000001E-4</c:v>
                </c:pt>
                <c:pt idx="9965" formatCode="0.00E+00">
                  <c:v>2.8499999999999999E-4</c:v>
                </c:pt>
                <c:pt idx="9966" formatCode="0.00E+00">
                  <c:v>2.8299999999999999E-4</c:v>
                </c:pt>
                <c:pt idx="9967" formatCode="0.00E+00">
                  <c:v>2.8299999999999999E-4</c:v>
                </c:pt>
                <c:pt idx="9968" formatCode="0.00E+00">
                  <c:v>2.8200000000000002E-4</c:v>
                </c:pt>
                <c:pt idx="9969" formatCode="0.00E+00">
                  <c:v>2.81E-4</c:v>
                </c:pt>
                <c:pt idx="9970" formatCode="0.00E+00">
                  <c:v>2.7999999999999998E-4</c:v>
                </c:pt>
                <c:pt idx="9971" formatCode="0.00E+00">
                  <c:v>2.7900000000000001E-4</c:v>
                </c:pt>
                <c:pt idx="9972" formatCode="0.00E+00">
                  <c:v>2.7799999999999998E-4</c:v>
                </c:pt>
                <c:pt idx="9973" formatCode="0.00E+00">
                  <c:v>2.7700000000000001E-4</c:v>
                </c:pt>
                <c:pt idx="9974" formatCode="0.00E+00">
                  <c:v>2.7599999999999999E-4</c:v>
                </c:pt>
                <c:pt idx="9975" formatCode="0.00E+00">
                  <c:v>2.7500000000000002E-4</c:v>
                </c:pt>
                <c:pt idx="9976" formatCode="0.00E+00">
                  <c:v>2.7399999999999999E-4</c:v>
                </c:pt>
                <c:pt idx="9977" formatCode="0.00E+00">
                  <c:v>2.7300000000000002E-4</c:v>
                </c:pt>
                <c:pt idx="9978" formatCode="0.00E+00">
                  <c:v>2.72E-4</c:v>
                </c:pt>
                <c:pt idx="9979" formatCode="0.00E+00">
                  <c:v>2.7099999999999997E-4</c:v>
                </c:pt>
                <c:pt idx="9980" formatCode="0.00E+00">
                  <c:v>2.7E-4</c:v>
                </c:pt>
                <c:pt idx="9981" formatCode="0.00E+00">
                  <c:v>2.7E-4</c:v>
                </c:pt>
                <c:pt idx="9982" formatCode="0.00E+00">
                  <c:v>2.6899999999999998E-4</c:v>
                </c:pt>
                <c:pt idx="9983" formatCode="0.00E+00">
                  <c:v>2.6800000000000001E-4</c:v>
                </c:pt>
                <c:pt idx="9984" formatCode="0.00E+00">
                  <c:v>2.6699999999999998E-4</c:v>
                </c:pt>
                <c:pt idx="9985" formatCode="0.00E+00">
                  <c:v>2.6600000000000001E-4</c:v>
                </c:pt>
                <c:pt idx="9986" formatCode="0.00E+00">
                  <c:v>2.6499999999999999E-4</c:v>
                </c:pt>
                <c:pt idx="9987" formatCode="0.00E+00">
                  <c:v>2.6400000000000002E-4</c:v>
                </c:pt>
                <c:pt idx="9988" formatCode="0.00E+00">
                  <c:v>2.6400000000000002E-4</c:v>
                </c:pt>
                <c:pt idx="9989" formatCode="0.00E+00">
                  <c:v>2.63E-4</c:v>
                </c:pt>
                <c:pt idx="9990" formatCode="0.00E+00">
                  <c:v>2.6200000000000003E-4</c:v>
                </c:pt>
                <c:pt idx="9991" formatCode="0.00E+00">
                  <c:v>2.61E-4</c:v>
                </c:pt>
                <c:pt idx="9992" formatCode="0.00E+00">
                  <c:v>2.5999999999999998E-4</c:v>
                </c:pt>
                <c:pt idx="9993" formatCode="0.00E+00">
                  <c:v>2.5999999999999998E-4</c:v>
                </c:pt>
                <c:pt idx="9994" formatCode="0.00E+00">
                  <c:v>2.5900000000000001E-4</c:v>
                </c:pt>
                <c:pt idx="9995" formatCode="0.00E+00">
                  <c:v>2.5799999999999998E-4</c:v>
                </c:pt>
                <c:pt idx="9996" formatCode="0.00E+00">
                  <c:v>2.5700000000000001E-4</c:v>
                </c:pt>
                <c:pt idx="9997" formatCode="0.00E+00">
                  <c:v>2.5599999999999999E-4</c:v>
                </c:pt>
                <c:pt idx="9998" formatCode="0.00E+00">
                  <c:v>2.5500000000000002E-4</c:v>
                </c:pt>
                <c:pt idx="9999" formatCode="0.00E+00">
                  <c:v>2.5500000000000002E-4</c:v>
                </c:pt>
                <c:pt idx="10000" formatCode="0.00E+00">
                  <c:v>2.5399999999999999E-4</c:v>
                </c:pt>
                <c:pt idx="10001" formatCode="0.00E+00">
                  <c:v>2.5300000000000002E-4</c:v>
                </c:pt>
                <c:pt idx="10002" formatCode="0.00E+00">
                  <c:v>2.52E-4</c:v>
                </c:pt>
                <c:pt idx="10003" formatCode="0.00E+00">
                  <c:v>2.5099999999999998E-4</c:v>
                </c:pt>
                <c:pt idx="10004" formatCode="0.00E+00">
                  <c:v>2.5099999999999998E-4</c:v>
                </c:pt>
                <c:pt idx="10005" formatCode="0.00E+00">
                  <c:v>2.5000000000000001E-4</c:v>
                </c:pt>
                <c:pt idx="10006" formatCode="0.00E+00">
                  <c:v>2.4899999999999998E-4</c:v>
                </c:pt>
                <c:pt idx="10007" formatCode="0.00E+00">
                  <c:v>2.4899999999999998E-4</c:v>
                </c:pt>
                <c:pt idx="10008" formatCode="0.00E+00">
                  <c:v>2.4800000000000001E-4</c:v>
                </c:pt>
                <c:pt idx="10009" formatCode="0.00E+00">
                  <c:v>2.4699999999999999E-4</c:v>
                </c:pt>
                <c:pt idx="10010" formatCode="0.00E+00">
                  <c:v>2.4600000000000002E-4</c:v>
                </c:pt>
                <c:pt idx="10011" formatCode="0.00E+00">
                  <c:v>2.4499999999999999E-4</c:v>
                </c:pt>
                <c:pt idx="10012" formatCode="0.00E+00">
                  <c:v>2.4499999999999999E-4</c:v>
                </c:pt>
                <c:pt idx="10013" formatCode="0.00E+00">
                  <c:v>2.4399999999999999E-4</c:v>
                </c:pt>
                <c:pt idx="10014" formatCode="0.00E+00">
                  <c:v>2.4399999999999999E-4</c:v>
                </c:pt>
                <c:pt idx="10015" formatCode="0.00E+00">
                  <c:v>2.43E-4</c:v>
                </c:pt>
                <c:pt idx="10016" formatCode="0.00E+00">
                  <c:v>2.42E-4</c:v>
                </c:pt>
                <c:pt idx="10017" formatCode="0.00E+00">
                  <c:v>2.41E-4</c:v>
                </c:pt>
                <c:pt idx="10018" formatCode="0.00E+00">
                  <c:v>2.41E-4</c:v>
                </c:pt>
                <c:pt idx="10019" formatCode="0.00E+00">
                  <c:v>2.4000000000000001E-4</c:v>
                </c:pt>
                <c:pt idx="10020" formatCode="0.00E+00">
                  <c:v>2.3900000000000001E-4</c:v>
                </c:pt>
                <c:pt idx="10021" formatCode="0.00E+00">
                  <c:v>2.3900000000000001E-4</c:v>
                </c:pt>
                <c:pt idx="10022" formatCode="0.00E+00">
                  <c:v>2.3800000000000001E-4</c:v>
                </c:pt>
                <c:pt idx="10023" formatCode="0.00E+00">
                  <c:v>2.3699999999999999E-4</c:v>
                </c:pt>
                <c:pt idx="10024" formatCode="0.00E+00">
                  <c:v>2.3699999999999999E-4</c:v>
                </c:pt>
                <c:pt idx="10025" formatCode="0.00E+00">
                  <c:v>2.3599999999999999E-4</c:v>
                </c:pt>
                <c:pt idx="10026" formatCode="0.00E+00">
                  <c:v>2.3599999999999999E-4</c:v>
                </c:pt>
                <c:pt idx="10027" formatCode="0.00E+00">
                  <c:v>2.3499999999999999E-4</c:v>
                </c:pt>
                <c:pt idx="10028" formatCode="0.00E+00">
                  <c:v>2.34E-4</c:v>
                </c:pt>
                <c:pt idx="10029" formatCode="0.00E+00">
                  <c:v>2.33E-4</c:v>
                </c:pt>
                <c:pt idx="10030" formatCode="0.00E+00">
                  <c:v>2.33E-4</c:v>
                </c:pt>
                <c:pt idx="10031" formatCode="0.00E+00">
                  <c:v>2.32E-4</c:v>
                </c:pt>
                <c:pt idx="10032" formatCode="0.00E+00">
                  <c:v>2.32E-4</c:v>
                </c:pt>
                <c:pt idx="10033" formatCode="0.00E+00">
                  <c:v>2.31E-4</c:v>
                </c:pt>
                <c:pt idx="10034" formatCode="0.00E+00">
                  <c:v>2.3000000000000001E-4</c:v>
                </c:pt>
                <c:pt idx="10035" formatCode="0.00E+00">
                  <c:v>2.3000000000000001E-4</c:v>
                </c:pt>
                <c:pt idx="10036" formatCode="0.00E+00">
                  <c:v>2.2900000000000001E-4</c:v>
                </c:pt>
                <c:pt idx="10037" formatCode="0.00E+00">
                  <c:v>2.2900000000000001E-4</c:v>
                </c:pt>
                <c:pt idx="10038" formatCode="0.00E+00">
                  <c:v>2.2800000000000001E-4</c:v>
                </c:pt>
                <c:pt idx="10039" formatCode="0.00E+00">
                  <c:v>2.2699999999999999E-4</c:v>
                </c:pt>
                <c:pt idx="10040" formatCode="0.00E+00">
                  <c:v>2.2699999999999999E-4</c:v>
                </c:pt>
                <c:pt idx="10041" formatCode="0.00E+00">
                  <c:v>2.2599999999999999E-4</c:v>
                </c:pt>
                <c:pt idx="10042" formatCode="0.00E+00">
                  <c:v>2.2499999999999999E-4</c:v>
                </c:pt>
                <c:pt idx="10043" formatCode="0.00E+00">
                  <c:v>2.2499999999999999E-4</c:v>
                </c:pt>
                <c:pt idx="10044" formatCode="0.00E+00">
                  <c:v>2.24E-4</c:v>
                </c:pt>
                <c:pt idx="10045" formatCode="0.00E+00">
                  <c:v>2.24E-4</c:v>
                </c:pt>
                <c:pt idx="10046" formatCode="0.00E+00">
                  <c:v>2.23E-4</c:v>
                </c:pt>
                <c:pt idx="10047" formatCode="0.00E+00">
                  <c:v>2.23E-4</c:v>
                </c:pt>
                <c:pt idx="10048" formatCode="0.00E+00">
                  <c:v>2.22E-4</c:v>
                </c:pt>
                <c:pt idx="10049" formatCode="0.00E+00">
                  <c:v>2.2100000000000001E-4</c:v>
                </c:pt>
                <c:pt idx="10050" formatCode="0.00E+00">
                  <c:v>2.2100000000000001E-4</c:v>
                </c:pt>
                <c:pt idx="10051" formatCode="0.00E+00">
                  <c:v>2.2000000000000001E-4</c:v>
                </c:pt>
                <c:pt idx="10052" formatCode="0.00E+00">
                  <c:v>2.2000000000000001E-4</c:v>
                </c:pt>
                <c:pt idx="10053" formatCode="0.00E+00">
                  <c:v>2.1900000000000001E-4</c:v>
                </c:pt>
                <c:pt idx="10054" formatCode="0.00E+00">
                  <c:v>2.1900000000000001E-4</c:v>
                </c:pt>
                <c:pt idx="10055" formatCode="0.00E+00">
                  <c:v>2.1800000000000001E-4</c:v>
                </c:pt>
                <c:pt idx="10056" formatCode="0.00E+00">
                  <c:v>2.1800000000000001E-4</c:v>
                </c:pt>
                <c:pt idx="10057" formatCode="0.00E+00">
                  <c:v>2.1699999999999999E-4</c:v>
                </c:pt>
                <c:pt idx="10058" formatCode="0.00E+00">
                  <c:v>2.1599999999999999E-4</c:v>
                </c:pt>
                <c:pt idx="10059" formatCode="0.00E+00">
                  <c:v>2.1599999999999999E-4</c:v>
                </c:pt>
                <c:pt idx="10060" formatCode="0.00E+00">
                  <c:v>2.1499999999999999E-4</c:v>
                </c:pt>
                <c:pt idx="10061" formatCode="0.00E+00">
                  <c:v>2.1499999999999999E-4</c:v>
                </c:pt>
                <c:pt idx="10062" formatCode="0.00E+00">
                  <c:v>2.1499999999999999E-4</c:v>
                </c:pt>
                <c:pt idx="10063" formatCode="0.00E+00">
                  <c:v>2.14E-4</c:v>
                </c:pt>
                <c:pt idx="10064" formatCode="0.00E+00">
                  <c:v>2.13E-4</c:v>
                </c:pt>
                <c:pt idx="10065" formatCode="0.00E+00">
                  <c:v>2.13E-4</c:v>
                </c:pt>
                <c:pt idx="10066" formatCode="0.00E+00">
                  <c:v>2.12E-4</c:v>
                </c:pt>
                <c:pt idx="10067" formatCode="0.00E+00">
                  <c:v>2.12E-4</c:v>
                </c:pt>
                <c:pt idx="10068" formatCode="0.00E+00">
                  <c:v>2.12E-4</c:v>
                </c:pt>
                <c:pt idx="10069" formatCode="0.00E+00">
                  <c:v>2.1100000000000001E-4</c:v>
                </c:pt>
                <c:pt idx="10070" formatCode="0.00E+00">
                  <c:v>2.1000000000000001E-4</c:v>
                </c:pt>
                <c:pt idx="10071" formatCode="0.00E+00">
                  <c:v>2.1000000000000001E-4</c:v>
                </c:pt>
                <c:pt idx="10072" formatCode="0.00E+00">
                  <c:v>2.1000000000000001E-4</c:v>
                </c:pt>
                <c:pt idx="10073" formatCode="0.00E+00">
                  <c:v>2.0900000000000001E-4</c:v>
                </c:pt>
                <c:pt idx="10074" formatCode="0.00E+00">
                  <c:v>2.0900000000000001E-4</c:v>
                </c:pt>
                <c:pt idx="10075" formatCode="0.00E+00">
                  <c:v>2.0799999999999999E-4</c:v>
                </c:pt>
                <c:pt idx="10076" formatCode="0.00E+00">
                  <c:v>2.0799999999999999E-4</c:v>
                </c:pt>
                <c:pt idx="10077" formatCode="0.00E+00">
                  <c:v>2.0699999999999999E-4</c:v>
                </c:pt>
                <c:pt idx="10078" formatCode="0.00E+00">
                  <c:v>2.0699999999999999E-4</c:v>
                </c:pt>
                <c:pt idx="10079" formatCode="0.00E+00">
                  <c:v>2.0599999999999999E-4</c:v>
                </c:pt>
                <c:pt idx="10080" formatCode="0.00E+00">
                  <c:v>2.0599999999999999E-4</c:v>
                </c:pt>
                <c:pt idx="10081" formatCode="0.00E+00">
                  <c:v>2.05E-4</c:v>
                </c:pt>
                <c:pt idx="10082" formatCode="0.00E+00">
                  <c:v>2.05E-4</c:v>
                </c:pt>
                <c:pt idx="10083" formatCode="0.00E+00">
                  <c:v>2.05E-4</c:v>
                </c:pt>
                <c:pt idx="10084" formatCode="0.00E+00">
                  <c:v>2.04E-4</c:v>
                </c:pt>
                <c:pt idx="10085" formatCode="0.00E+00">
                  <c:v>2.04E-4</c:v>
                </c:pt>
                <c:pt idx="10086" formatCode="0.00E+00">
                  <c:v>2.03E-4</c:v>
                </c:pt>
                <c:pt idx="10087" formatCode="0.00E+00">
                  <c:v>2.03E-4</c:v>
                </c:pt>
                <c:pt idx="10088" formatCode="0.00E+00">
                  <c:v>2.02E-4</c:v>
                </c:pt>
                <c:pt idx="10089" formatCode="0.00E+00">
                  <c:v>2.02E-4</c:v>
                </c:pt>
                <c:pt idx="10090" formatCode="0.00E+00">
                  <c:v>2.02E-4</c:v>
                </c:pt>
                <c:pt idx="10091" formatCode="0.00E+00">
                  <c:v>2.0100000000000001E-4</c:v>
                </c:pt>
                <c:pt idx="10092" formatCode="0.00E+00">
                  <c:v>2.0100000000000001E-4</c:v>
                </c:pt>
                <c:pt idx="10093" formatCode="0.00E+00">
                  <c:v>2.0000000000000001E-4</c:v>
                </c:pt>
                <c:pt idx="10094" formatCode="0.00E+00">
                  <c:v>2.0000000000000001E-4</c:v>
                </c:pt>
                <c:pt idx="10095" formatCode="0.00E+00">
                  <c:v>1.9900000000000001E-4</c:v>
                </c:pt>
                <c:pt idx="10096" formatCode="0.00E+00">
                  <c:v>1.9900000000000001E-4</c:v>
                </c:pt>
                <c:pt idx="10097" formatCode="0.00E+00">
                  <c:v>1.9799999999999999E-4</c:v>
                </c:pt>
                <c:pt idx="10098" formatCode="0.00E+00">
                  <c:v>1.9799999999999999E-4</c:v>
                </c:pt>
                <c:pt idx="10099" formatCode="0.00E+00">
                  <c:v>1.9799999999999999E-4</c:v>
                </c:pt>
                <c:pt idx="10100" formatCode="0.00E+00">
                  <c:v>1.9699999999999999E-4</c:v>
                </c:pt>
                <c:pt idx="10101" formatCode="0.00E+00">
                  <c:v>1.9699999999999999E-4</c:v>
                </c:pt>
                <c:pt idx="10102" formatCode="0.00E+00">
                  <c:v>1.9599999999999999E-4</c:v>
                </c:pt>
                <c:pt idx="10103" formatCode="0.00E+00">
                  <c:v>1.9599999999999999E-4</c:v>
                </c:pt>
                <c:pt idx="10104" formatCode="0.00E+00">
                  <c:v>1.9599999999999999E-4</c:v>
                </c:pt>
                <c:pt idx="10105" formatCode="0.00E+00">
                  <c:v>1.95E-4</c:v>
                </c:pt>
                <c:pt idx="10106" formatCode="0.00E+00">
                  <c:v>1.95E-4</c:v>
                </c:pt>
                <c:pt idx="10107" formatCode="0.00E+00">
                  <c:v>1.94E-4</c:v>
                </c:pt>
                <c:pt idx="10108" formatCode="0.00E+00">
                  <c:v>1.94E-4</c:v>
                </c:pt>
                <c:pt idx="10109" formatCode="0.00E+00">
                  <c:v>1.94E-4</c:v>
                </c:pt>
                <c:pt idx="10110" formatCode="0.00E+00">
                  <c:v>1.93E-4</c:v>
                </c:pt>
                <c:pt idx="10111" formatCode="0.00E+00">
                  <c:v>1.93E-4</c:v>
                </c:pt>
                <c:pt idx="10112" formatCode="0.00E+00">
                  <c:v>1.93E-4</c:v>
                </c:pt>
                <c:pt idx="10113" formatCode="0.00E+00">
                  <c:v>1.92E-4</c:v>
                </c:pt>
                <c:pt idx="10114" formatCode="0.00E+00">
                  <c:v>1.92E-4</c:v>
                </c:pt>
                <c:pt idx="10115" formatCode="0.00E+00">
                  <c:v>1.92E-4</c:v>
                </c:pt>
                <c:pt idx="10116" formatCode="0.00E+00">
                  <c:v>1.9100000000000001E-4</c:v>
                </c:pt>
                <c:pt idx="10117" formatCode="0.00E+00">
                  <c:v>1.9100000000000001E-4</c:v>
                </c:pt>
                <c:pt idx="10118" formatCode="0.00E+00">
                  <c:v>1.9100000000000001E-4</c:v>
                </c:pt>
                <c:pt idx="10119" formatCode="0.00E+00">
                  <c:v>1.9000000000000001E-4</c:v>
                </c:pt>
                <c:pt idx="10120" formatCode="0.00E+00">
                  <c:v>1.9000000000000001E-4</c:v>
                </c:pt>
                <c:pt idx="10121" formatCode="0.00E+00">
                  <c:v>1.8900000000000001E-4</c:v>
                </c:pt>
                <c:pt idx="10122" formatCode="0.00E+00">
                  <c:v>1.8900000000000001E-4</c:v>
                </c:pt>
                <c:pt idx="10123" formatCode="0.00E+00">
                  <c:v>1.8900000000000001E-4</c:v>
                </c:pt>
                <c:pt idx="10124" formatCode="0.00E+00">
                  <c:v>1.8799999999999999E-4</c:v>
                </c:pt>
                <c:pt idx="10125" formatCode="0.00E+00">
                  <c:v>1.8799999999999999E-4</c:v>
                </c:pt>
                <c:pt idx="10126" formatCode="0.00E+00">
                  <c:v>1.8799999999999999E-4</c:v>
                </c:pt>
                <c:pt idx="10127" formatCode="0.00E+00">
                  <c:v>1.8699999999999999E-4</c:v>
                </c:pt>
                <c:pt idx="10128" formatCode="0.00E+00">
                  <c:v>1.8699999999999999E-4</c:v>
                </c:pt>
                <c:pt idx="10129" formatCode="0.00E+00">
                  <c:v>1.8699999999999999E-4</c:v>
                </c:pt>
                <c:pt idx="10130" formatCode="0.00E+00">
                  <c:v>1.8599999999999999E-4</c:v>
                </c:pt>
                <c:pt idx="10131" formatCode="0.00E+00">
                  <c:v>1.8599999999999999E-4</c:v>
                </c:pt>
                <c:pt idx="10132" formatCode="0.00E+00">
                  <c:v>1.8599999999999999E-4</c:v>
                </c:pt>
                <c:pt idx="10133" formatCode="0.00E+00">
                  <c:v>1.8599999999999999E-4</c:v>
                </c:pt>
                <c:pt idx="10134" formatCode="0.00E+00">
                  <c:v>1.85E-4</c:v>
                </c:pt>
                <c:pt idx="10135" formatCode="0.00E+00">
                  <c:v>1.85E-4</c:v>
                </c:pt>
                <c:pt idx="10136" formatCode="0.00E+00">
                  <c:v>1.85E-4</c:v>
                </c:pt>
                <c:pt idx="10137" formatCode="0.00E+00">
                  <c:v>1.84E-4</c:v>
                </c:pt>
                <c:pt idx="10138" formatCode="0.00E+00">
                  <c:v>1.84E-4</c:v>
                </c:pt>
                <c:pt idx="10139" formatCode="0.00E+00">
                  <c:v>1.84E-4</c:v>
                </c:pt>
                <c:pt idx="10140" formatCode="0.00E+00">
                  <c:v>1.83E-4</c:v>
                </c:pt>
                <c:pt idx="10141" formatCode="0.00E+00">
                  <c:v>1.83E-4</c:v>
                </c:pt>
                <c:pt idx="10142" formatCode="0.00E+00">
                  <c:v>1.83E-4</c:v>
                </c:pt>
                <c:pt idx="10143" formatCode="0.00E+00">
                  <c:v>1.83E-4</c:v>
                </c:pt>
                <c:pt idx="10144" formatCode="0.00E+00">
                  <c:v>1.8200000000000001E-4</c:v>
                </c:pt>
                <c:pt idx="10145" formatCode="0.00E+00">
                  <c:v>1.8200000000000001E-4</c:v>
                </c:pt>
                <c:pt idx="10146" formatCode="0.00E+00">
                  <c:v>1.8100000000000001E-4</c:v>
                </c:pt>
                <c:pt idx="10147" formatCode="0.00E+00">
                  <c:v>1.8100000000000001E-4</c:v>
                </c:pt>
                <c:pt idx="10148" formatCode="0.00E+00">
                  <c:v>1.8100000000000001E-4</c:v>
                </c:pt>
                <c:pt idx="10149" formatCode="0.00E+00">
                  <c:v>1.8100000000000001E-4</c:v>
                </c:pt>
                <c:pt idx="10150" formatCode="0.00E+00">
                  <c:v>1.8100000000000001E-4</c:v>
                </c:pt>
                <c:pt idx="10151" formatCode="0.00E+00">
                  <c:v>1.8000000000000001E-4</c:v>
                </c:pt>
                <c:pt idx="10152" formatCode="0.00E+00">
                  <c:v>1.8000000000000001E-4</c:v>
                </c:pt>
                <c:pt idx="10153" formatCode="0.00E+00">
                  <c:v>1.8000000000000001E-4</c:v>
                </c:pt>
                <c:pt idx="10154" formatCode="0.00E+00">
                  <c:v>1.7899999999999999E-4</c:v>
                </c:pt>
                <c:pt idx="10155" formatCode="0.00E+00">
                  <c:v>1.7899999999999999E-4</c:v>
                </c:pt>
                <c:pt idx="10156" formatCode="0.00E+00">
                  <c:v>1.7899999999999999E-4</c:v>
                </c:pt>
                <c:pt idx="10157" formatCode="0.00E+00">
                  <c:v>1.7899999999999999E-4</c:v>
                </c:pt>
                <c:pt idx="10158" formatCode="0.00E+00">
                  <c:v>1.7799999999999999E-4</c:v>
                </c:pt>
                <c:pt idx="10159" formatCode="0.00E+00">
                  <c:v>1.7799999999999999E-4</c:v>
                </c:pt>
                <c:pt idx="10160" formatCode="0.00E+00">
                  <c:v>1.7799999999999999E-4</c:v>
                </c:pt>
                <c:pt idx="10161" formatCode="0.00E+00">
                  <c:v>1.7799999999999999E-4</c:v>
                </c:pt>
                <c:pt idx="10162" formatCode="0.00E+00">
                  <c:v>1.7699999999999999E-4</c:v>
                </c:pt>
                <c:pt idx="10163" formatCode="0.00E+00">
                  <c:v>1.7699999999999999E-4</c:v>
                </c:pt>
                <c:pt idx="10164" formatCode="0.00E+00">
                  <c:v>1.7699999999999999E-4</c:v>
                </c:pt>
                <c:pt idx="10165" formatCode="0.00E+00">
                  <c:v>1.7699999999999999E-4</c:v>
                </c:pt>
                <c:pt idx="10166" formatCode="0.00E+00">
                  <c:v>1.76E-4</c:v>
                </c:pt>
                <c:pt idx="10167" formatCode="0.00E+00">
                  <c:v>1.76E-4</c:v>
                </c:pt>
                <c:pt idx="10168" formatCode="0.00E+00">
                  <c:v>1.76E-4</c:v>
                </c:pt>
                <c:pt idx="10169" formatCode="0.00E+00">
                  <c:v>1.75E-4</c:v>
                </c:pt>
                <c:pt idx="10170" formatCode="0.00E+00">
                  <c:v>1.75E-4</c:v>
                </c:pt>
                <c:pt idx="10171" formatCode="0.00E+00">
                  <c:v>1.75E-4</c:v>
                </c:pt>
                <c:pt idx="10172" formatCode="0.00E+00">
                  <c:v>1.75E-4</c:v>
                </c:pt>
                <c:pt idx="10173" formatCode="0.00E+00">
                  <c:v>1.75E-4</c:v>
                </c:pt>
                <c:pt idx="10174" formatCode="0.00E+00">
                  <c:v>1.74E-4</c:v>
                </c:pt>
                <c:pt idx="10175" formatCode="0.00E+00">
                  <c:v>1.74E-4</c:v>
                </c:pt>
                <c:pt idx="10176" formatCode="0.00E+00">
                  <c:v>1.74E-4</c:v>
                </c:pt>
                <c:pt idx="10177" formatCode="0.00E+00">
                  <c:v>1.74E-4</c:v>
                </c:pt>
                <c:pt idx="10178" formatCode="0.00E+00">
                  <c:v>1.73E-4</c:v>
                </c:pt>
                <c:pt idx="10179" formatCode="0.00E+00">
                  <c:v>1.73E-4</c:v>
                </c:pt>
                <c:pt idx="10180" formatCode="0.00E+00">
                  <c:v>1.73E-4</c:v>
                </c:pt>
                <c:pt idx="10181" formatCode="0.00E+00">
                  <c:v>1.73E-4</c:v>
                </c:pt>
                <c:pt idx="10182" formatCode="0.00E+00">
                  <c:v>1.73E-4</c:v>
                </c:pt>
                <c:pt idx="10183" formatCode="0.00E+00">
                  <c:v>1.7200000000000001E-4</c:v>
                </c:pt>
                <c:pt idx="10184" formatCode="0.00E+00">
                  <c:v>1.7200000000000001E-4</c:v>
                </c:pt>
                <c:pt idx="10185" formatCode="0.00E+00">
                  <c:v>1.7200000000000001E-4</c:v>
                </c:pt>
                <c:pt idx="10186" formatCode="0.00E+00">
                  <c:v>1.7200000000000001E-4</c:v>
                </c:pt>
                <c:pt idx="10187" formatCode="0.00E+00">
                  <c:v>1.7100000000000001E-4</c:v>
                </c:pt>
                <c:pt idx="10188" formatCode="0.00E+00">
                  <c:v>1.7100000000000001E-4</c:v>
                </c:pt>
                <c:pt idx="10189" formatCode="0.00E+00">
                  <c:v>1.7100000000000001E-4</c:v>
                </c:pt>
                <c:pt idx="10190" formatCode="0.00E+00">
                  <c:v>1.7100000000000001E-4</c:v>
                </c:pt>
                <c:pt idx="10191" formatCode="0.00E+00">
                  <c:v>1.7000000000000001E-4</c:v>
                </c:pt>
                <c:pt idx="10192" formatCode="0.00E+00">
                  <c:v>1.7000000000000001E-4</c:v>
                </c:pt>
                <c:pt idx="10193" formatCode="0.00E+00">
                  <c:v>1.7000000000000001E-4</c:v>
                </c:pt>
                <c:pt idx="10194" formatCode="0.00E+00">
                  <c:v>1.7000000000000001E-4</c:v>
                </c:pt>
                <c:pt idx="10195" formatCode="0.00E+00">
                  <c:v>1.6899999999999999E-4</c:v>
                </c:pt>
                <c:pt idx="10196" formatCode="0.00E+00">
                  <c:v>1.6899999999999999E-4</c:v>
                </c:pt>
                <c:pt idx="10197" formatCode="0.00E+00">
                  <c:v>1.6899999999999999E-4</c:v>
                </c:pt>
                <c:pt idx="10198" formatCode="0.00E+00">
                  <c:v>1.6899999999999999E-4</c:v>
                </c:pt>
                <c:pt idx="10199" formatCode="0.00E+00">
                  <c:v>1.6899999999999999E-4</c:v>
                </c:pt>
                <c:pt idx="10200" formatCode="0.00E+00">
                  <c:v>1.6899999999999999E-4</c:v>
                </c:pt>
                <c:pt idx="10201" formatCode="0.00E+00">
                  <c:v>1.6799999999999999E-4</c:v>
                </c:pt>
                <c:pt idx="10202" formatCode="0.00E+00">
                  <c:v>1.6799999999999999E-4</c:v>
                </c:pt>
                <c:pt idx="10203" formatCode="0.00E+00">
                  <c:v>1.6799999999999999E-4</c:v>
                </c:pt>
                <c:pt idx="10204" formatCode="0.00E+00">
                  <c:v>1.6799999999999999E-4</c:v>
                </c:pt>
                <c:pt idx="10205" formatCode="0.00E+00">
                  <c:v>1.6799999999999999E-4</c:v>
                </c:pt>
                <c:pt idx="10206" formatCode="0.00E+00">
                  <c:v>1.6799999999999999E-4</c:v>
                </c:pt>
                <c:pt idx="10207" formatCode="0.00E+00">
                  <c:v>1.6699999999999999E-4</c:v>
                </c:pt>
                <c:pt idx="10208" formatCode="0.00E+00">
                  <c:v>1.6799999999999999E-4</c:v>
                </c:pt>
                <c:pt idx="10209" formatCode="0.00E+00">
                  <c:v>1.6699999999999999E-4</c:v>
                </c:pt>
                <c:pt idx="10210" formatCode="0.00E+00">
                  <c:v>1.6699999999999999E-4</c:v>
                </c:pt>
                <c:pt idx="10211" formatCode="0.00E+00">
                  <c:v>1.6699999999999999E-4</c:v>
                </c:pt>
                <c:pt idx="10212" formatCode="0.00E+00">
                  <c:v>1.66E-4</c:v>
                </c:pt>
                <c:pt idx="10213" formatCode="0.00E+00">
                  <c:v>1.66E-4</c:v>
                </c:pt>
                <c:pt idx="10214" formatCode="0.00E+00">
                  <c:v>1.66E-4</c:v>
                </c:pt>
                <c:pt idx="10215" formatCode="0.00E+00">
                  <c:v>1.66E-4</c:v>
                </c:pt>
                <c:pt idx="10216" formatCode="0.00E+00">
                  <c:v>1.66E-4</c:v>
                </c:pt>
                <c:pt idx="10217" formatCode="0.00E+00">
                  <c:v>1.65E-4</c:v>
                </c:pt>
                <c:pt idx="10218" formatCode="0.00E+00">
                  <c:v>1.65E-4</c:v>
                </c:pt>
                <c:pt idx="10219" formatCode="0.00E+00">
                  <c:v>1.65E-4</c:v>
                </c:pt>
                <c:pt idx="10220" formatCode="0.00E+00">
                  <c:v>1.65E-4</c:v>
                </c:pt>
                <c:pt idx="10221" formatCode="0.00E+00">
                  <c:v>1.65E-4</c:v>
                </c:pt>
                <c:pt idx="10222" formatCode="0.00E+00">
                  <c:v>1.65E-4</c:v>
                </c:pt>
                <c:pt idx="10223" formatCode="0.00E+00">
                  <c:v>1.65E-4</c:v>
                </c:pt>
                <c:pt idx="10224" formatCode="0.00E+00">
                  <c:v>1.64E-4</c:v>
                </c:pt>
                <c:pt idx="10225" formatCode="0.00E+00">
                  <c:v>1.64E-4</c:v>
                </c:pt>
                <c:pt idx="10226" formatCode="0.00E+00">
                  <c:v>1.64E-4</c:v>
                </c:pt>
                <c:pt idx="10227" formatCode="0.00E+00">
                  <c:v>1.64E-4</c:v>
                </c:pt>
                <c:pt idx="10228" formatCode="0.00E+00">
                  <c:v>1.64E-4</c:v>
                </c:pt>
                <c:pt idx="10229" formatCode="0.00E+00">
                  <c:v>1.64E-4</c:v>
                </c:pt>
                <c:pt idx="10230" formatCode="0.00E+00">
                  <c:v>1.63E-4</c:v>
                </c:pt>
                <c:pt idx="10231" formatCode="0.00E+00">
                  <c:v>1.63E-4</c:v>
                </c:pt>
                <c:pt idx="10232" formatCode="0.00E+00">
                  <c:v>1.63E-4</c:v>
                </c:pt>
                <c:pt idx="10233" formatCode="0.00E+00">
                  <c:v>1.63E-4</c:v>
                </c:pt>
                <c:pt idx="10234" formatCode="0.00E+00">
                  <c:v>1.63E-4</c:v>
                </c:pt>
                <c:pt idx="10235" formatCode="0.00E+00">
                  <c:v>1.63E-4</c:v>
                </c:pt>
                <c:pt idx="10236" formatCode="0.00E+00">
                  <c:v>1.6200000000000001E-4</c:v>
                </c:pt>
                <c:pt idx="10237" formatCode="0.00E+00">
                  <c:v>1.63E-4</c:v>
                </c:pt>
                <c:pt idx="10238" formatCode="0.00E+00">
                  <c:v>1.6200000000000001E-4</c:v>
                </c:pt>
                <c:pt idx="10239" formatCode="0.00E+00">
                  <c:v>1.6200000000000001E-4</c:v>
                </c:pt>
                <c:pt idx="10240" formatCode="0.00E+00">
                  <c:v>1.6200000000000001E-4</c:v>
                </c:pt>
                <c:pt idx="10241" formatCode="0.00E+00">
                  <c:v>1.6200000000000001E-4</c:v>
                </c:pt>
                <c:pt idx="10242" formatCode="0.00E+00">
                  <c:v>1.6200000000000001E-4</c:v>
                </c:pt>
                <c:pt idx="10243" formatCode="0.00E+00">
                  <c:v>1.6100000000000001E-4</c:v>
                </c:pt>
                <c:pt idx="10244" formatCode="0.00E+00">
                  <c:v>1.6100000000000001E-4</c:v>
                </c:pt>
                <c:pt idx="10245" formatCode="0.00E+00">
                  <c:v>1.6100000000000001E-4</c:v>
                </c:pt>
                <c:pt idx="10246" formatCode="0.00E+00">
                  <c:v>1.6100000000000001E-4</c:v>
                </c:pt>
                <c:pt idx="10247" formatCode="0.00E+00">
                  <c:v>1.6100000000000001E-4</c:v>
                </c:pt>
                <c:pt idx="10248" formatCode="0.00E+00">
                  <c:v>1.6100000000000001E-4</c:v>
                </c:pt>
                <c:pt idx="10249" formatCode="0.00E+00">
                  <c:v>1.6100000000000001E-4</c:v>
                </c:pt>
                <c:pt idx="10250" formatCode="0.00E+00">
                  <c:v>1.6000000000000001E-4</c:v>
                </c:pt>
                <c:pt idx="10251" formatCode="0.00E+00">
                  <c:v>1.6000000000000001E-4</c:v>
                </c:pt>
                <c:pt idx="10252" formatCode="0.00E+00">
                  <c:v>1.6000000000000001E-4</c:v>
                </c:pt>
                <c:pt idx="10253" formatCode="0.00E+00">
                  <c:v>1.6000000000000001E-4</c:v>
                </c:pt>
                <c:pt idx="10254" formatCode="0.00E+00">
                  <c:v>1.6000000000000001E-4</c:v>
                </c:pt>
                <c:pt idx="10255" formatCode="0.00E+00">
                  <c:v>1.6000000000000001E-4</c:v>
                </c:pt>
                <c:pt idx="10256" formatCode="0.00E+00">
                  <c:v>1.6000000000000001E-4</c:v>
                </c:pt>
                <c:pt idx="10257" formatCode="0.00E+00">
                  <c:v>1.6000000000000001E-4</c:v>
                </c:pt>
                <c:pt idx="10258" formatCode="0.00E+00">
                  <c:v>1.6000000000000001E-4</c:v>
                </c:pt>
                <c:pt idx="10259" formatCode="0.00E+00">
                  <c:v>1.5899999999999999E-4</c:v>
                </c:pt>
                <c:pt idx="10260" formatCode="0.00E+00">
                  <c:v>1.5899999999999999E-4</c:v>
                </c:pt>
                <c:pt idx="10261" formatCode="0.00E+00">
                  <c:v>1.5899999999999999E-4</c:v>
                </c:pt>
                <c:pt idx="10262" formatCode="0.00E+00">
                  <c:v>1.5899999999999999E-4</c:v>
                </c:pt>
                <c:pt idx="10263" formatCode="0.00E+00">
                  <c:v>1.5899999999999999E-4</c:v>
                </c:pt>
                <c:pt idx="10264" formatCode="0.00E+00">
                  <c:v>1.5899999999999999E-4</c:v>
                </c:pt>
                <c:pt idx="10265" formatCode="0.00E+00">
                  <c:v>1.5899999999999999E-4</c:v>
                </c:pt>
                <c:pt idx="10266" formatCode="0.00E+00">
                  <c:v>1.5899999999999999E-4</c:v>
                </c:pt>
                <c:pt idx="10267" formatCode="0.00E+00">
                  <c:v>1.5799999999999999E-4</c:v>
                </c:pt>
                <c:pt idx="10268" formatCode="0.00E+00">
                  <c:v>1.5799999999999999E-4</c:v>
                </c:pt>
                <c:pt idx="10269" formatCode="0.00E+00">
                  <c:v>1.5799999999999999E-4</c:v>
                </c:pt>
                <c:pt idx="10270" formatCode="0.00E+00">
                  <c:v>1.5799999999999999E-4</c:v>
                </c:pt>
                <c:pt idx="10271" formatCode="0.00E+00">
                  <c:v>1.5799999999999999E-4</c:v>
                </c:pt>
                <c:pt idx="10272" formatCode="0.00E+00">
                  <c:v>1.5799999999999999E-4</c:v>
                </c:pt>
                <c:pt idx="10273" formatCode="0.00E+00">
                  <c:v>1.5799999999999999E-4</c:v>
                </c:pt>
                <c:pt idx="10274" formatCode="0.00E+00">
                  <c:v>1.5699999999999999E-4</c:v>
                </c:pt>
                <c:pt idx="10275" formatCode="0.00E+00">
                  <c:v>1.5699999999999999E-4</c:v>
                </c:pt>
                <c:pt idx="10276" formatCode="0.00E+00">
                  <c:v>1.5699999999999999E-4</c:v>
                </c:pt>
                <c:pt idx="10277" formatCode="0.00E+00">
                  <c:v>1.5699999999999999E-4</c:v>
                </c:pt>
                <c:pt idx="10278" formatCode="0.00E+00">
                  <c:v>1.5699999999999999E-4</c:v>
                </c:pt>
                <c:pt idx="10279" formatCode="0.00E+00">
                  <c:v>1.5699999999999999E-4</c:v>
                </c:pt>
                <c:pt idx="10280" formatCode="0.00E+00">
                  <c:v>1.5699999999999999E-4</c:v>
                </c:pt>
                <c:pt idx="10281" formatCode="0.00E+00">
                  <c:v>1.5699999999999999E-4</c:v>
                </c:pt>
                <c:pt idx="10282" formatCode="0.00E+00">
                  <c:v>1.5699999999999999E-4</c:v>
                </c:pt>
                <c:pt idx="10283" formatCode="0.00E+00">
                  <c:v>1.56E-4</c:v>
                </c:pt>
                <c:pt idx="10284" formatCode="0.00E+00">
                  <c:v>1.56E-4</c:v>
                </c:pt>
                <c:pt idx="10285" formatCode="0.00E+00">
                  <c:v>1.56E-4</c:v>
                </c:pt>
                <c:pt idx="10286" formatCode="0.00E+00">
                  <c:v>1.56E-4</c:v>
                </c:pt>
                <c:pt idx="10287" formatCode="0.00E+00">
                  <c:v>1.56E-4</c:v>
                </c:pt>
                <c:pt idx="10288" formatCode="0.00E+00">
                  <c:v>1.56E-4</c:v>
                </c:pt>
                <c:pt idx="10289" formatCode="0.00E+00">
                  <c:v>1.56E-4</c:v>
                </c:pt>
                <c:pt idx="10290" formatCode="0.00E+00">
                  <c:v>1.56E-4</c:v>
                </c:pt>
                <c:pt idx="10291" formatCode="0.00E+00">
                  <c:v>1.56E-4</c:v>
                </c:pt>
                <c:pt idx="10292" formatCode="0.00E+00">
                  <c:v>1.55E-4</c:v>
                </c:pt>
                <c:pt idx="10293" formatCode="0.00E+00">
                  <c:v>1.55E-4</c:v>
                </c:pt>
                <c:pt idx="10294" formatCode="0.00E+00">
                  <c:v>1.55E-4</c:v>
                </c:pt>
                <c:pt idx="10295" formatCode="0.00E+00">
                  <c:v>1.55E-4</c:v>
                </c:pt>
                <c:pt idx="10296" formatCode="0.00E+00">
                  <c:v>1.55E-4</c:v>
                </c:pt>
                <c:pt idx="10297" formatCode="0.00E+00">
                  <c:v>1.55E-4</c:v>
                </c:pt>
                <c:pt idx="10298" formatCode="0.00E+00">
                  <c:v>1.55E-4</c:v>
                </c:pt>
                <c:pt idx="10299" formatCode="0.00E+00">
                  <c:v>1.55E-4</c:v>
                </c:pt>
                <c:pt idx="10300" formatCode="0.00E+00">
                  <c:v>1.55E-4</c:v>
                </c:pt>
                <c:pt idx="10301" formatCode="0.00E+00">
                  <c:v>1.55E-4</c:v>
                </c:pt>
                <c:pt idx="10302" formatCode="0.00E+00">
                  <c:v>1.55E-4</c:v>
                </c:pt>
                <c:pt idx="10303" formatCode="0.00E+00">
                  <c:v>1.54E-4</c:v>
                </c:pt>
                <c:pt idx="10304" formatCode="0.00E+00">
                  <c:v>1.54E-4</c:v>
                </c:pt>
                <c:pt idx="10305" formatCode="0.00E+00">
                  <c:v>1.54E-4</c:v>
                </c:pt>
                <c:pt idx="10306" formatCode="0.00E+00">
                  <c:v>1.54E-4</c:v>
                </c:pt>
                <c:pt idx="10307" formatCode="0.00E+00">
                  <c:v>1.54E-4</c:v>
                </c:pt>
                <c:pt idx="10308" formatCode="0.00E+00">
                  <c:v>1.54E-4</c:v>
                </c:pt>
                <c:pt idx="10309" formatCode="0.00E+00">
                  <c:v>1.54E-4</c:v>
                </c:pt>
                <c:pt idx="10310" formatCode="0.00E+00">
                  <c:v>1.54E-4</c:v>
                </c:pt>
                <c:pt idx="10311" formatCode="0.00E+00">
                  <c:v>1.54E-4</c:v>
                </c:pt>
                <c:pt idx="10312" formatCode="0.00E+00">
                  <c:v>1.54E-4</c:v>
                </c:pt>
                <c:pt idx="10313" formatCode="0.00E+00">
                  <c:v>1.5300000000000001E-4</c:v>
                </c:pt>
                <c:pt idx="10314" formatCode="0.00E+00">
                  <c:v>1.5300000000000001E-4</c:v>
                </c:pt>
                <c:pt idx="10315" formatCode="0.00E+00">
                  <c:v>1.54E-4</c:v>
                </c:pt>
                <c:pt idx="10316" formatCode="0.00E+00">
                  <c:v>1.54E-4</c:v>
                </c:pt>
                <c:pt idx="10317" formatCode="0.00E+00">
                  <c:v>1.5300000000000001E-4</c:v>
                </c:pt>
                <c:pt idx="10318" formatCode="0.00E+00">
                  <c:v>1.5300000000000001E-4</c:v>
                </c:pt>
                <c:pt idx="10319" formatCode="0.00E+00">
                  <c:v>1.5300000000000001E-4</c:v>
                </c:pt>
                <c:pt idx="10320" formatCode="0.00E+00">
                  <c:v>1.5300000000000001E-4</c:v>
                </c:pt>
                <c:pt idx="10321" formatCode="0.00E+00">
                  <c:v>1.5300000000000001E-4</c:v>
                </c:pt>
                <c:pt idx="10322" formatCode="0.00E+00">
                  <c:v>1.5300000000000001E-4</c:v>
                </c:pt>
                <c:pt idx="10323" formatCode="0.00E+00">
                  <c:v>1.5300000000000001E-4</c:v>
                </c:pt>
                <c:pt idx="10324" formatCode="0.00E+00">
                  <c:v>1.5300000000000001E-4</c:v>
                </c:pt>
                <c:pt idx="10325" formatCode="0.00E+00">
                  <c:v>1.5300000000000001E-4</c:v>
                </c:pt>
                <c:pt idx="10326" formatCode="0.00E+00">
                  <c:v>1.5200000000000001E-4</c:v>
                </c:pt>
                <c:pt idx="10327" formatCode="0.00E+00">
                  <c:v>1.5200000000000001E-4</c:v>
                </c:pt>
                <c:pt idx="10328" formatCode="0.00E+00">
                  <c:v>1.5200000000000001E-4</c:v>
                </c:pt>
                <c:pt idx="10329" formatCode="0.00E+00">
                  <c:v>1.5200000000000001E-4</c:v>
                </c:pt>
                <c:pt idx="10330" formatCode="0.00E+00">
                  <c:v>1.5200000000000001E-4</c:v>
                </c:pt>
                <c:pt idx="10331" formatCode="0.00E+00">
                  <c:v>1.5200000000000001E-4</c:v>
                </c:pt>
                <c:pt idx="10332" formatCode="0.00E+00">
                  <c:v>1.5200000000000001E-4</c:v>
                </c:pt>
                <c:pt idx="10333" formatCode="0.00E+00">
                  <c:v>1.5200000000000001E-4</c:v>
                </c:pt>
                <c:pt idx="10334" formatCode="0.00E+00">
                  <c:v>1.5200000000000001E-4</c:v>
                </c:pt>
                <c:pt idx="10335" formatCode="0.00E+00">
                  <c:v>1.5200000000000001E-4</c:v>
                </c:pt>
                <c:pt idx="10336" formatCode="0.00E+00">
                  <c:v>1.5200000000000001E-4</c:v>
                </c:pt>
                <c:pt idx="10337" formatCode="0.00E+00">
                  <c:v>1.5200000000000001E-4</c:v>
                </c:pt>
                <c:pt idx="10338" formatCode="0.00E+00">
                  <c:v>1.5200000000000001E-4</c:v>
                </c:pt>
                <c:pt idx="10339" formatCode="0.00E+00">
                  <c:v>1.5200000000000001E-4</c:v>
                </c:pt>
                <c:pt idx="10340" formatCode="0.00E+00">
                  <c:v>1.5200000000000001E-4</c:v>
                </c:pt>
                <c:pt idx="10341" formatCode="0.00E+00">
                  <c:v>1.5100000000000001E-4</c:v>
                </c:pt>
                <c:pt idx="10342" formatCode="0.00E+00">
                  <c:v>1.5100000000000001E-4</c:v>
                </c:pt>
                <c:pt idx="10343" formatCode="0.00E+00">
                  <c:v>1.5100000000000001E-4</c:v>
                </c:pt>
                <c:pt idx="10344" formatCode="0.00E+00">
                  <c:v>1.5100000000000001E-4</c:v>
                </c:pt>
                <c:pt idx="10345" formatCode="0.00E+00">
                  <c:v>1.5100000000000001E-4</c:v>
                </c:pt>
                <c:pt idx="10346" formatCode="0.00E+00">
                  <c:v>1.5100000000000001E-4</c:v>
                </c:pt>
                <c:pt idx="10347" formatCode="0.00E+00">
                  <c:v>1.5100000000000001E-4</c:v>
                </c:pt>
                <c:pt idx="10348" formatCode="0.00E+00">
                  <c:v>1.5100000000000001E-4</c:v>
                </c:pt>
                <c:pt idx="10349" formatCode="0.00E+00">
                  <c:v>1.5100000000000001E-4</c:v>
                </c:pt>
                <c:pt idx="10350" formatCode="0.00E+00">
                  <c:v>1.5100000000000001E-4</c:v>
                </c:pt>
                <c:pt idx="10351" formatCode="0.00E+00">
                  <c:v>1.5100000000000001E-4</c:v>
                </c:pt>
                <c:pt idx="10352" formatCode="0.00E+00">
                  <c:v>1.5100000000000001E-4</c:v>
                </c:pt>
                <c:pt idx="10353" formatCode="0.00E+00">
                  <c:v>1.5100000000000001E-4</c:v>
                </c:pt>
                <c:pt idx="10354" formatCode="0.00E+00">
                  <c:v>1.5100000000000001E-4</c:v>
                </c:pt>
                <c:pt idx="10355" formatCode="0.00E+00">
                  <c:v>1.4999999999999999E-4</c:v>
                </c:pt>
                <c:pt idx="10356" formatCode="0.00E+00">
                  <c:v>1.5100000000000001E-4</c:v>
                </c:pt>
                <c:pt idx="10357" formatCode="0.00E+00">
                  <c:v>1.4999999999999999E-4</c:v>
                </c:pt>
                <c:pt idx="10358" formatCode="0.00E+00">
                  <c:v>1.4999999999999999E-4</c:v>
                </c:pt>
                <c:pt idx="10359" formatCode="0.00E+00">
                  <c:v>1.4999999999999999E-4</c:v>
                </c:pt>
                <c:pt idx="10360" formatCode="0.00E+00">
                  <c:v>1.4999999999999999E-4</c:v>
                </c:pt>
                <c:pt idx="10361" formatCode="0.00E+00">
                  <c:v>1.4999999999999999E-4</c:v>
                </c:pt>
                <c:pt idx="10362" formatCode="0.00E+00">
                  <c:v>1.4999999999999999E-4</c:v>
                </c:pt>
                <c:pt idx="10363" formatCode="0.00E+00">
                  <c:v>1.4999999999999999E-4</c:v>
                </c:pt>
                <c:pt idx="10364" formatCode="0.00E+00">
                  <c:v>1.4999999999999999E-4</c:v>
                </c:pt>
                <c:pt idx="10365" formatCode="0.00E+00">
                  <c:v>1.4999999999999999E-4</c:v>
                </c:pt>
                <c:pt idx="10366" formatCode="0.00E+00">
                  <c:v>1.4999999999999999E-4</c:v>
                </c:pt>
                <c:pt idx="10367" formatCode="0.00E+00">
                  <c:v>1.4999999999999999E-4</c:v>
                </c:pt>
                <c:pt idx="10368" formatCode="0.00E+00">
                  <c:v>1.4999999999999999E-4</c:v>
                </c:pt>
                <c:pt idx="10369" formatCode="0.00E+00">
                  <c:v>1.4999999999999999E-4</c:v>
                </c:pt>
                <c:pt idx="10370" formatCode="0.00E+00">
                  <c:v>1.4999999999999999E-4</c:v>
                </c:pt>
                <c:pt idx="10371" formatCode="0.00E+00">
                  <c:v>1.4999999999999999E-4</c:v>
                </c:pt>
                <c:pt idx="10372" formatCode="0.00E+00">
                  <c:v>1.4999999999999999E-4</c:v>
                </c:pt>
                <c:pt idx="10373" formatCode="0.00E+00">
                  <c:v>1.4999999999999999E-4</c:v>
                </c:pt>
                <c:pt idx="10374" formatCode="0.00E+00">
                  <c:v>1.4899999999999999E-4</c:v>
                </c:pt>
                <c:pt idx="10375" formatCode="0.00E+00">
                  <c:v>1.4899999999999999E-4</c:v>
                </c:pt>
                <c:pt idx="10376" formatCode="0.00E+00">
                  <c:v>1.4899999999999999E-4</c:v>
                </c:pt>
                <c:pt idx="10377" formatCode="0.00E+00">
                  <c:v>1.4899999999999999E-4</c:v>
                </c:pt>
                <c:pt idx="10378" formatCode="0.00E+00">
                  <c:v>1.4899999999999999E-4</c:v>
                </c:pt>
                <c:pt idx="10379" formatCode="0.00E+00">
                  <c:v>1.4899999999999999E-4</c:v>
                </c:pt>
                <c:pt idx="10380" formatCode="0.00E+00">
                  <c:v>1.4899999999999999E-4</c:v>
                </c:pt>
                <c:pt idx="10381" formatCode="0.00E+00">
                  <c:v>1.4899999999999999E-4</c:v>
                </c:pt>
                <c:pt idx="10382" formatCode="0.00E+00">
                  <c:v>1.4899999999999999E-4</c:v>
                </c:pt>
                <c:pt idx="10383" formatCode="0.00E+00">
                  <c:v>1.4899999999999999E-4</c:v>
                </c:pt>
                <c:pt idx="10384" formatCode="0.00E+00">
                  <c:v>1.4899999999999999E-4</c:v>
                </c:pt>
                <c:pt idx="10385" formatCode="0.00E+00">
                  <c:v>1.4899999999999999E-4</c:v>
                </c:pt>
                <c:pt idx="10386" formatCode="0.00E+00">
                  <c:v>1.4899999999999999E-4</c:v>
                </c:pt>
                <c:pt idx="10387" formatCode="0.00E+00">
                  <c:v>1.4899999999999999E-4</c:v>
                </c:pt>
                <c:pt idx="10388" formatCode="0.00E+00">
                  <c:v>1.4899999999999999E-4</c:v>
                </c:pt>
                <c:pt idx="10389" formatCode="0.00E+00">
                  <c:v>1.4899999999999999E-4</c:v>
                </c:pt>
                <c:pt idx="10390" formatCode="0.00E+00">
                  <c:v>1.4899999999999999E-4</c:v>
                </c:pt>
                <c:pt idx="10391" formatCode="0.00E+00">
                  <c:v>1.4899999999999999E-4</c:v>
                </c:pt>
                <c:pt idx="10392" formatCode="0.00E+00">
                  <c:v>1.4899999999999999E-4</c:v>
                </c:pt>
                <c:pt idx="10393" formatCode="0.00E+00">
                  <c:v>1.4799999999999999E-4</c:v>
                </c:pt>
                <c:pt idx="10394" formatCode="0.00E+00">
                  <c:v>1.4899999999999999E-4</c:v>
                </c:pt>
                <c:pt idx="10395" formatCode="0.00E+00">
                  <c:v>1.4899999999999999E-4</c:v>
                </c:pt>
                <c:pt idx="10396" formatCode="0.00E+00">
                  <c:v>1.4899999999999999E-4</c:v>
                </c:pt>
                <c:pt idx="10397" formatCode="0.00E+00">
                  <c:v>1.4899999999999999E-4</c:v>
                </c:pt>
                <c:pt idx="10398" formatCode="0.00E+00">
                  <c:v>1.4799999999999999E-4</c:v>
                </c:pt>
                <c:pt idx="10399" formatCode="0.00E+00">
                  <c:v>1.4799999999999999E-4</c:v>
                </c:pt>
                <c:pt idx="10400" formatCode="0.00E+00">
                  <c:v>1.4799999999999999E-4</c:v>
                </c:pt>
                <c:pt idx="10401" formatCode="0.00E+00">
                  <c:v>1.4799999999999999E-4</c:v>
                </c:pt>
                <c:pt idx="10402" formatCode="0.00E+00">
                  <c:v>1.4799999999999999E-4</c:v>
                </c:pt>
                <c:pt idx="10403" formatCode="0.00E+00">
                  <c:v>1.4799999999999999E-4</c:v>
                </c:pt>
                <c:pt idx="10404" formatCode="0.00E+00">
                  <c:v>1.4799999999999999E-4</c:v>
                </c:pt>
                <c:pt idx="10405" formatCode="0.00E+00">
                  <c:v>1.4799999999999999E-4</c:v>
                </c:pt>
                <c:pt idx="10406" formatCode="0.00E+00">
                  <c:v>1.4799999999999999E-4</c:v>
                </c:pt>
                <c:pt idx="10407" formatCode="0.00E+00">
                  <c:v>1.4799999999999999E-4</c:v>
                </c:pt>
                <c:pt idx="10408" formatCode="0.00E+00">
                  <c:v>1.4799999999999999E-4</c:v>
                </c:pt>
                <c:pt idx="10409" formatCode="0.00E+00">
                  <c:v>1.4799999999999999E-4</c:v>
                </c:pt>
                <c:pt idx="10410" formatCode="0.00E+00">
                  <c:v>1.4799999999999999E-4</c:v>
                </c:pt>
                <c:pt idx="10411" formatCode="0.00E+00">
                  <c:v>1.4799999999999999E-4</c:v>
                </c:pt>
                <c:pt idx="10412" formatCode="0.00E+00">
                  <c:v>1.4799999999999999E-4</c:v>
                </c:pt>
                <c:pt idx="10413" formatCode="0.00E+00">
                  <c:v>1.4799999999999999E-4</c:v>
                </c:pt>
                <c:pt idx="10414" formatCode="0.00E+00">
                  <c:v>1.4799999999999999E-4</c:v>
                </c:pt>
                <c:pt idx="10415" formatCode="0.00E+00">
                  <c:v>1.4799999999999999E-4</c:v>
                </c:pt>
                <c:pt idx="10416" formatCode="0.00E+00">
                  <c:v>1.4799999999999999E-4</c:v>
                </c:pt>
                <c:pt idx="10417" formatCode="0.00E+00">
                  <c:v>1.4799999999999999E-4</c:v>
                </c:pt>
                <c:pt idx="10418" formatCode="0.00E+00">
                  <c:v>1.4799999999999999E-4</c:v>
                </c:pt>
                <c:pt idx="10419" formatCode="0.00E+00">
                  <c:v>1.4799999999999999E-4</c:v>
                </c:pt>
                <c:pt idx="10420" formatCode="0.00E+00">
                  <c:v>1.4799999999999999E-4</c:v>
                </c:pt>
                <c:pt idx="10421" formatCode="0.00E+00">
                  <c:v>1.4799999999999999E-4</c:v>
                </c:pt>
                <c:pt idx="10422" formatCode="0.00E+00">
                  <c:v>1.4799999999999999E-4</c:v>
                </c:pt>
                <c:pt idx="10423" formatCode="0.00E+00">
                  <c:v>1.47E-4</c:v>
                </c:pt>
                <c:pt idx="10424" formatCode="0.00E+00">
                  <c:v>1.47E-4</c:v>
                </c:pt>
                <c:pt idx="10425" formatCode="0.00E+00">
                  <c:v>1.4799999999999999E-4</c:v>
                </c:pt>
                <c:pt idx="10426" formatCode="0.00E+00">
                  <c:v>1.47E-4</c:v>
                </c:pt>
                <c:pt idx="10427" formatCode="0.00E+00">
                  <c:v>1.47E-4</c:v>
                </c:pt>
                <c:pt idx="10428" formatCode="0.00E+00">
                  <c:v>1.47E-4</c:v>
                </c:pt>
                <c:pt idx="10429" formatCode="0.00E+00">
                  <c:v>1.47E-4</c:v>
                </c:pt>
                <c:pt idx="10430" formatCode="0.00E+00">
                  <c:v>1.47E-4</c:v>
                </c:pt>
                <c:pt idx="10431" formatCode="0.00E+00">
                  <c:v>1.47E-4</c:v>
                </c:pt>
                <c:pt idx="10432" formatCode="0.00E+00">
                  <c:v>1.47E-4</c:v>
                </c:pt>
                <c:pt idx="10433" formatCode="0.00E+00">
                  <c:v>1.47E-4</c:v>
                </c:pt>
                <c:pt idx="10434" formatCode="0.00E+00">
                  <c:v>1.47E-4</c:v>
                </c:pt>
                <c:pt idx="10435" formatCode="0.00E+00">
                  <c:v>1.47E-4</c:v>
                </c:pt>
                <c:pt idx="10436" formatCode="0.00E+00">
                  <c:v>1.47E-4</c:v>
                </c:pt>
                <c:pt idx="10437" formatCode="0.00E+00">
                  <c:v>1.47E-4</c:v>
                </c:pt>
                <c:pt idx="10438" formatCode="0.00E+00">
                  <c:v>1.47E-4</c:v>
                </c:pt>
                <c:pt idx="10439" formatCode="0.00E+00">
                  <c:v>1.47E-4</c:v>
                </c:pt>
                <c:pt idx="10440" formatCode="0.00E+00">
                  <c:v>1.47E-4</c:v>
                </c:pt>
                <c:pt idx="10441" formatCode="0.00E+00">
                  <c:v>1.47E-4</c:v>
                </c:pt>
                <c:pt idx="10442" formatCode="0.00E+00">
                  <c:v>1.47E-4</c:v>
                </c:pt>
                <c:pt idx="10443" formatCode="0.00E+00">
                  <c:v>1.47E-4</c:v>
                </c:pt>
                <c:pt idx="10444" formatCode="0.00E+00">
                  <c:v>1.47E-4</c:v>
                </c:pt>
                <c:pt idx="10445" formatCode="0.00E+00">
                  <c:v>1.47E-4</c:v>
                </c:pt>
                <c:pt idx="10446" formatCode="0.00E+00">
                  <c:v>1.47E-4</c:v>
                </c:pt>
                <c:pt idx="10447" formatCode="0.00E+00">
                  <c:v>1.47E-4</c:v>
                </c:pt>
                <c:pt idx="10448" formatCode="0.00E+00">
                  <c:v>1.47E-4</c:v>
                </c:pt>
                <c:pt idx="10449" formatCode="0.00E+00">
                  <c:v>1.47E-4</c:v>
                </c:pt>
                <c:pt idx="10450" formatCode="0.00E+00">
                  <c:v>1.47E-4</c:v>
                </c:pt>
                <c:pt idx="10451" formatCode="0.00E+00">
                  <c:v>1.47E-4</c:v>
                </c:pt>
                <c:pt idx="10452" formatCode="0.00E+00">
                  <c:v>1.47E-4</c:v>
                </c:pt>
                <c:pt idx="10453" formatCode="0.00E+00">
                  <c:v>1.47E-4</c:v>
                </c:pt>
                <c:pt idx="10454" formatCode="0.00E+00">
                  <c:v>1.47E-4</c:v>
                </c:pt>
                <c:pt idx="10455" formatCode="0.00E+00">
                  <c:v>1.46E-4</c:v>
                </c:pt>
                <c:pt idx="10456" formatCode="0.00E+00">
                  <c:v>1.47E-4</c:v>
                </c:pt>
                <c:pt idx="10457" formatCode="0.00E+00">
                  <c:v>1.47E-4</c:v>
                </c:pt>
                <c:pt idx="10458" formatCode="0.00E+00">
                  <c:v>1.47E-4</c:v>
                </c:pt>
                <c:pt idx="10459" formatCode="0.00E+00">
                  <c:v>1.47E-4</c:v>
                </c:pt>
                <c:pt idx="10460" formatCode="0.00E+00">
                  <c:v>1.46E-4</c:v>
                </c:pt>
                <c:pt idx="10461" formatCode="0.00E+00">
                  <c:v>1.47E-4</c:v>
                </c:pt>
                <c:pt idx="10462" formatCode="0.00E+00">
                  <c:v>1.47E-4</c:v>
                </c:pt>
                <c:pt idx="10463" formatCode="0.00E+00">
                  <c:v>1.46E-4</c:v>
                </c:pt>
                <c:pt idx="10464" formatCode="0.00E+00">
                  <c:v>1.46E-4</c:v>
                </c:pt>
                <c:pt idx="10465" formatCode="0.00E+00">
                  <c:v>1.46E-4</c:v>
                </c:pt>
                <c:pt idx="10466" formatCode="0.00E+00">
                  <c:v>1.46E-4</c:v>
                </c:pt>
                <c:pt idx="10467" formatCode="0.00E+00">
                  <c:v>1.46E-4</c:v>
                </c:pt>
                <c:pt idx="10468" formatCode="0.00E+00">
                  <c:v>1.46E-4</c:v>
                </c:pt>
                <c:pt idx="10469" formatCode="0.00E+00">
                  <c:v>1.46E-4</c:v>
                </c:pt>
                <c:pt idx="10470" formatCode="0.00E+00">
                  <c:v>1.47E-4</c:v>
                </c:pt>
                <c:pt idx="10471" formatCode="0.00E+00">
                  <c:v>1.47E-4</c:v>
                </c:pt>
                <c:pt idx="10472" formatCode="0.00E+00">
                  <c:v>1.46E-4</c:v>
                </c:pt>
                <c:pt idx="10473" formatCode="0.00E+00">
                  <c:v>1.46E-4</c:v>
                </c:pt>
                <c:pt idx="10474" formatCode="0.00E+00">
                  <c:v>1.46E-4</c:v>
                </c:pt>
                <c:pt idx="10475" formatCode="0.00E+00">
                  <c:v>1.46E-4</c:v>
                </c:pt>
                <c:pt idx="10476" formatCode="0.00E+00">
                  <c:v>1.46E-4</c:v>
                </c:pt>
                <c:pt idx="10477" formatCode="0.00E+00">
                  <c:v>1.46E-4</c:v>
                </c:pt>
                <c:pt idx="10478" formatCode="0.00E+00">
                  <c:v>1.46E-4</c:v>
                </c:pt>
                <c:pt idx="10479" formatCode="0.00E+00">
                  <c:v>1.46E-4</c:v>
                </c:pt>
                <c:pt idx="10480" formatCode="0.00E+00">
                  <c:v>1.46E-4</c:v>
                </c:pt>
                <c:pt idx="10481" formatCode="0.00E+00">
                  <c:v>1.46E-4</c:v>
                </c:pt>
                <c:pt idx="10482" formatCode="0.00E+00">
                  <c:v>1.46E-4</c:v>
                </c:pt>
                <c:pt idx="10483" formatCode="0.00E+00">
                  <c:v>1.46E-4</c:v>
                </c:pt>
                <c:pt idx="10484" formatCode="0.00E+00">
                  <c:v>1.46E-4</c:v>
                </c:pt>
                <c:pt idx="10485" formatCode="0.00E+00">
                  <c:v>1.46E-4</c:v>
                </c:pt>
                <c:pt idx="10486" formatCode="0.00E+00">
                  <c:v>1.46E-4</c:v>
                </c:pt>
                <c:pt idx="10487" formatCode="0.00E+00">
                  <c:v>1.46E-4</c:v>
                </c:pt>
                <c:pt idx="10488" formatCode="0.00E+00">
                  <c:v>1.46E-4</c:v>
                </c:pt>
                <c:pt idx="10489" formatCode="0.00E+00">
                  <c:v>1.46E-4</c:v>
                </c:pt>
                <c:pt idx="10490" formatCode="0.00E+00">
                  <c:v>1.46E-4</c:v>
                </c:pt>
                <c:pt idx="10491" formatCode="0.00E+00">
                  <c:v>1.46E-4</c:v>
                </c:pt>
                <c:pt idx="10492" formatCode="0.00E+00">
                  <c:v>1.46E-4</c:v>
                </c:pt>
                <c:pt idx="10493" formatCode="0.00E+00">
                  <c:v>1.46E-4</c:v>
                </c:pt>
                <c:pt idx="10494" formatCode="0.00E+00">
                  <c:v>1.46E-4</c:v>
                </c:pt>
                <c:pt idx="10495" formatCode="0.00E+00">
                  <c:v>1.46E-4</c:v>
                </c:pt>
                <c:pt idx="10496" formatCode="0.00E+00">
                  <c:v>1.46E-4</c:v>
                </c:pt>
                <c:pt idx="10497" formatCode="0.00E+00">
                  <c:v>1.46E-4</c:v>
                </c:pt>
                <c:pt idx="10498" formatCode="0.00E+00">
                  <c:v>1.46E-4</c:v>
                </c:pt>
                <c:pt idx="10499" formatCode="0.00E+00">
                  <c:v>1.46E-4</c:v>
                </c:pt>
                <c:pt idx="10500" formatCode="0.00E+00">
                  <c:v>1.46E-4</c:v>
                </c:pt>
                <c:pt idx="10501" formatCode="0.00E+00">
                  <c:v>1.46E-4</c:v>
                </c:pt>
                <c:pt idx="10502" formatCode="0.00E+00">
                  <c:v>1.46E-4</c:v>
                </c:pt>
                <c:pt idx="10503" formatCode="0.00E+00">
                  <c:v>1.46E-4</c:v>
                </c:pt>
                <c:pt idx="10504" formatCode="0.00E+00">
                  <c:v>1.46E-4</c:v>
                </c:pt>
                <c:pt idx="10505" formatCode="0.00E+00">
                  <c:v>1.46E-4</c:v>
                </c:pt>
                <c:pt idx="10506" formatCode="0.00E+00">
                  <c:v>1.46E-4</c:v>
                </c:pt>
                <c:pt idx="10507" formatCode="0.00E+00">
                  <c:v>1.46E-4</c:v>
                </c:pt>
                <c:pt idx="10508" formatCode="0.00E+00">
                  <c:v>1.46E-4</c:v>
                </c:pt>
                <c:pt idx="10509" formatCode="0.00E+00">
                  <c:v>1.46E-4</c:v>
                </c:pt>
                <c:pt idx="10510" formatCode="0.00E+00">
                  <c:v>1.46E-4</c:v>
                </c:pt>
                <c:pt idx="10511" formatCode="0.00E+00">
                  <c:v>1.46E-4</c:v>
                </c:pt>
                <c:pt idx="10512" formatCode="0.00E+00">
                  <c:v>1.46E-4</c:v>
                </c:pt>
                <c:pt idx="10513" formatCode="0.00E+00">
                  <c:v>1.46E-4</c:v>
                </c:pt>
                <c:pt idx="10514" formatCode="0.00E+00">
                  <c:v>1.46E-4</c:v>
                </c:pt>
                <c:pt idx="10515" formatCode="0.00E+00">
                  <c:v>1.46E-4</c:v>
                </c:pt>
                <c:pt idx="10516" formatCode="0.00E+00">
                  <c:v>1.46E-4</c:v>
                </c:pt>
                <c:pt idx="10517" formatCode="0.00E+00">
                  <c:v>1.46E-4</c:v>
                </c:pt>
                <c:pt idx="10518" formatCode="0.00E+00">
                  <c:v>1.46E-4</c:v>
                </c:pt>
                <c:pt idx="10519" formatCode="0.00E+00">
                  <c:v>1.46E-4</c:v>
                </c:pt>
                <c:pt idx="10520" formatCode="0.00E+00">
                  <c:v>1.46E-4</c:v>
                </c:pt>
                <c:pt idx="10521" formatCode="0.00E+00">
                  <c:v>1.46E-4</c:v>
                </c:pt>
                <c:pt idx="10522" formatCode="0.00E+00">
                  <c:v>1.46E-4</c:v>
                </c:pt>
                <c:pt idx="10523" formatCode="0.00E+00">
                  <c:v>1.46E-4</c:v>
                </c:pt>
                <c:pt idx="10524" formatCode="0.00E+00">
                  <c:v>1.45E-4</c:v>
                </c:pt>
                <c:pt idx="10525" formatCode="0.00E+00">
                  <c:v>1.45E-4</c:v>
                </c:pt>
                <c:pt idx="10526" formatCode="0.00E+00">
                  <c:v>1.46E-4</c:v>
                </c:pt>
                <c:pt idx="10527" formatCode="0.00E+00">
                  <c:v>1.46E-4</c:v>
                </c:pt>
                <c:pt idx="10528" formatCode="0.00E+00">
                  <c:v>1.45E-4</c:v>
                </c:pt>
                <c:pt idx="10529" formatCode="0.00E+00">
                  <c:v>1.46E-4</c:v>
                </c:pt>
                <c:pt idx="10530" formatCode="0.00E+00">
                  <c:v>1.46E-4</c:v>
                </c:pt>
                <c:pt idx="10531" formatCode="0.00E+00">
                  <c:v>1.46E-4</c:v>
                </c:pt>
                <c:pt idx="10532" formatCode="0.00E+00">
                  <c:v>1.46E-4</c:v>
                </c:pt>
                <c:pt idx="10533" formatCode="0.00E+00">
                  <c:v>1.46E-4</c:v>
                </c:pt>
                <c:pt idx="10534" formatCode="0.00E+00">
                  <c:v>1.46E-4</c:v>
                </c:pt>
                <c:pt idx="10535" formatCode="0.00E+00">
                  <c:v>1.46E-4</c:v>
                </c:pt>
                <c:pt idx="10536" formatCode="0.00E+00">
                  <c:v>1.46E-4</c:v>
                </c:pt>
                <c:pt idx="10537" formatCode="0.00E+00">
                  <c:v>1.46E-4</c:v>
                </c:pt>
                <c:pt idx="10538" formatCode="0.00E+00">
                  <c:v>1.46E-4</c:v>
                </c:pt>
                <c:pt idx="10539" formatCode="0.00E+00">
                  <c:v>1.46E-4</c:v>
                </c:pt>
                <c:pt idx="10540" formatCode="0.00E+00">
                  <c:v>1.45E-4</c:v>
                </c:pt>
                <c:pt idx="10541" formatCode="0.00E+00">
                  <c:v>1.45E-4</c:v>
                </c:pt>
                <c:pt idx="10542" formatCode="0.00E+00">
                  <c:v>1.46E-4</c:v>
                </c:pt>
                <c:pt idx="10543" formatCode="0.00E+00">
                  <c:v>1.45E-4</c:v>
                </c:pt>
                <c:pt idx="10544" formatCode="0.00E+00">
                  <c:v>1.46E-4</c:v>
                </c:pt>
                <c:pt idx="10545" formatCode="0.00E+00">
                  <c:v>1.45E-4</c:v>
                </c:pt>
                <c:pt idx="10546" formatCode="0.00E+00">
                  <c:v>1.45E-4</c:v>
                </c:pt>
                <c:pt idx="10547" formatCode="0.00E+00">
                  <c:v>1.46E-4</c:v>
                </c:pt>
                <c:pt idx="10548" formatCode="0.00E+00">
                  <c:v>1.45E-4</c:v>
                </c:pt>
                <c:pt idx="10549" formatCode="0.00E+00">
                  <c:v>1.45E-4</c:v>
                </c:pt>
                <c:pt idx="10550" formatCode="0.00E+00">
                  <c:v>1.46E-4</c:v>
                </c:pt>
                <c:pt idx="10551" formatCode="0.00E+00">
                  <c:v>1.46E-4</c:v>
                </c:pt>
                <c:pt idx="10552" formatCode="0.00E+00">
                  <c:v>1.46E-4</c:v>
                </c:pt>
                <c:pt idx="10553" formatCode="0.00E+00">
                  <c:v>1.45E-4</c:v>
                </c:pt>
                <c:pt idx="10554" formatCode="0.00E+00">
                  <c:v>1.46E-4</c:v>
                </c:pt>
                <c:pt idx="10555" formatCode="0.00E+00">
                  <c:v>1.45E-4</c:v>
                </c:pt>
                <c:pt idx="10556" formatCode="0.00E+00">
                  <c:v>1.46E-4</c:v>
                </c:pt>
                <c:pt idx="10557" formatCode="0.00E+00">
                  <c:v>1.46E-4</c:v>
                </c:pt>
                <c:pt idx="10558" formatCode="0.00E+00">
                  <c:v>1.45E-4</c:v>
                </c:pt>
                <c:pt idx="10559" formatCode="0.00E+00">
                  <c:v>1.46E-4</c:v>
                </c:pt>
                <c:pt idx="10560" formatCode="0.00E+00">
                  <c:v>1.46E-4</c:v>
                </c:pt>
                <c:pt idx="10561" formatCode="0.00E+00">
                  <c:v>1.45E-4</c:v>
                </c:pt>
                <c:pt idx="10562" formatCode="0.00E+00">
                  <c:v>1.45E-4</c:v>
                </c:pt>
                <c:pt idx="10563" formatCode="0.00E+00">
                  <c:v>1.45E-4</c:v>
                </c:pt>
                <c:pt idx="10564" formatCode="0.00E+00">
                  <c:v>1.46E-4</c:v>
                </c:pt>
                <c:pt idx="10565" formatCode="0.00E+00">
                  <c:v>1.46E-4</c:v>
                </c:pt>
                <c:pt idx="10566" formatCode="0.00E+00">
                  <c:v>1.45E-4</c:v>
                </c:pt>
                <c:pt idx="10567" formatCode="0.00E+00">
                  <c:v>1.46E-4</c:v>
                </c:pt>
                <c:pt idx="10568" formatCode="0.00E+00">
                  <c:v>1.45E-4</c:v>
                </c:pt>
                <c:pt idx="10569" formatCode="0.00E+00">
                  <c:v>1.45E-4</c:v>
                </c:pt>
                <c:pt idx="10570" formatCode="0.00E+00">
                  <c:v>1.45E-4</c:v>
                </c:pt>
                <c:pt idx="10571" formatCode="0.00E+00">
                  <c:v>1.45E-4</c:v>
                </c:pt>
                <c:pt idx="10572" formatCode="0.00E+00">
                  <c:v>1.45E-4</c:v>
                </c:pt>
                <c:pt idx="10573" formatCode="0.00E+00">
                  <c:v>1.45E-4</c:v>
                </c:pt>
                <c:pt idx="10574" formatCode="0.00E+00">
                  <c:v>1.45E-4</c:v>
                </c:pt>
                <c:pt idx="10575" formatCode="0.00E+00">
                  <c:v>1.45E-4</c:v>
                </c:pt>
                <c:pt idx="10576" formatCode="0.00E+00">
                  <c:v>1.45E-4</c:v>
                </c:pt>
                <c:pt idx="10577" formatCode="0.00E+00">
                  <c:v>1.45E-4</c:v>
                </c:pt>
                <c:pt idx="10578" formatCode="0.00E+00">
                  <c:v>1.45E-4</c:v>
                </c:pt>
                <c:pt idx="10579" formatCode="0.00E+00">
                  <c:v>1.45E-4</c:v>
                </c:pt>
                <c:pt idx="10580" formatCode="0.00E+00">
                  <c:v>1.45E-4</c:v>
                </c:pt>
                <c:pt idx="10581" formatCode="0.00E+00">
                  <c:v>1.45E-4</c:v>
                </c:pt>
                <c:pt idx="10582" formatCode="0.00E+00">
                  <c:v>1.45E-4</c:v>
                </c:pt>
                <c:pt idx="10583" formatCode="0.00E+00">
                  <c:v>1.46E-4</c:v>
                </c:pt>
                <c:pt idx="10584" formatCode="0.00E+00">
                  <c:v>1.46E-4</c:v>
                </c:pt>
                <c:pt idx="10585" formatCode="0.00E+00">
                  <c:v>1.45E-4</c:v>
                </c:pt>
                <c:pt idx="10586" formatCode="0.00E+00">
                  <c:v>1.46E-4</c:v>
                </c:pt>
                <c:pt idx="10587" formatCode="0.00E+00">
                  <c:v>1.46E-4</c:v>
                </c:pt>
                <c:pt idx="10588" formatCode="0.00E+00">
                  <c:v>1.45E-4</c:v>
                </c:pt>
                <c:pt idx="10589" formatCode="0.00E+00">
                  <c:v>1.46E-4</c:v>
                </c:pt>
                <c:pt idx="10590" formatCode="0.00E+00">
                  <c:v>1.45E-4</c:v>
                </c:pt>
                <c:pt idx="10591" formatCode="0.00E+00">
                  <c:v>1.45E-4</c:v>
                </c:pt>
                <c:pt idx="10592" formatCode="0.00E+00">
                  <c:v>1.45E-4</c:v>
                </c:pt>
                <c:pt idx="10593" formatCode="0.00E+00">
                  <c:v>1.45E-4</c:v>
                </c:pt>
                <c:pt idx="10594" formatCode="0.00E+00">
                  <c:v>1.45E-4</c:v>
                </c:pt>
                <c:pt idx="10595" formatCode="0.00E+00">
                  <c:v>1.45E-4</c:v>
                </c:pt>
                <c:pt idx="10596" formatCode="0.00E+00">
                  <c:v>1.45E-4</c:v>
                </c:pt>
                <c:pt idx="10597" formatCode="0.00E+00">
                  <c:v>1.45E-4</c:v>
                </c:pt>
                <c:pt idx="10598" formatCode="0.00E+00">
                  <c:v>1.45E-4</c:v>
                </c:pt>
                <c:pt idx="10599" formatCode="0.00E+00">
                  <c:v>1.45E-4</c:v>
                </c:pt>
                <c:pt idx="10600" formatCode="0.00E+00">
                  <c:v>1.45E-4</c:v>
                </c:pt>
                <c:pt idx="10601" formatCode="0.00E+00">
                  <c:v>1.45E-4</c:v>
                </c:pt>
                <c:pt idx="10602" formatCode="0.00E+00">
                  <c:v>1.45E-4</c:v>
                </c:pt>
                <c:pt idx="10603" formatCode="0.00E+00">
                  <c:v>1.45E-4</c:v>
                </c:pt>
                <c:pt idx="10604" formatCode="0.00E+00">
                  <c:v>1.45E-4</c:v>
                </c:pt>
                <c:pt idx="10605" formatCode="0.00E+00">
                  <c:v>1.46E-4</c:v>
                </c:pt>
                <c:pt idx="10606" formatCode="0.00E+00">
                  <c:v>1.45E-4</c:v>
                </c:pt>
                <c:pt idx="10607" formatCode="0.00E+00">
                  <c:v>1.45E-4</c:v>
                </c:pt>
                <c:pt idx="10608" formatCode="0.00E+00">
                  <c:v>1.45E-4</c:v>
                </c:pt>
                <c:pt idx="10609" formatCode="0.00E+00">
                  <c:v>1.45E-4</c:v>
                </c:pt>
                <c:pt idx="10610" formatCode="0.00E+00">
                  <c:v>1.45E-4</c:v>
                </c:pt>
                <c:pt idx="10611" formatCode="0.00E+00">
                  <c:v>1.46E-4</c:v>
                </c:pt>
                <c:pt idx="10612" formatCode="0.00E+00">
                  <c:v>1.45E-4</c:v>
                </c:pt>
                <c:pt idx="10613" formatCode="0.00E+00">
                  <c:v>1.45E-4</c:v>
                </c:pt>
                <c:pt idx="10614" formatCode="0.00E+00">
                  <c:v>1.45E-4</c:v>
                </c:pt>
                <c:pt idx="10615" formatCode="0.00E+00">
                  <c:v>1.45E-4</c:v>
                </c:pt>
                <c:pt idx="10616" formatCode="0.00E+00">
                  <c:v>1.46E-4</c:v>
                </c:pt>
                <c:pt idx="10617" formatCode="0.00E+00">
                  <c:v>1.45E-4</c:v>
                </c:pt>
                <c:pt idx="10618" formatCode="0.00E+00">
                  <c:v>1.46E-4</c:v>
                </c:pt>
                <c:pt idx="10619" formatCode="0.00E+00">
                  <c:v>1.45E-4</c:v>
                </c:pt>
                <c:pt idx="10620" formatCode="0.00E+00">
                  <c:v>1.45E-4</c:v>
                </c:pt>
                <c:pt idx="10621" formatCode="0.00E+00">
                  <c:v>1.45E-4</c:v>
                </c:pt>
                <c:pt idx="10622" formatCode="0.00E+00">
                  <c:v>1.46E-4</c:v>
                </c:pt>
                <c:pt idx="10623" formatCode="0.00E+00">
                  <c:v>1.45E-4</c:v>
                </c:pt>
                <c:pt idx="10624" formatCode="0.00E+00">
                  <c:v>1.45E-4</c:v>
                </c:pt>
                <c:pt idx="10625" formatCode="0.00E+00">
                  <c:v>1.45E-4</c:v>
                </c:pt>
                <c:pt idx="10626" formatCode="0.00E+00">
                  <c:v>1.45E-4</c:v>
                </c:pt>
                <c:pt idx="10627" formatCode="0.00E+00">
                  <c:v>1.45E-4</c:v>
                </c:pt>
                <c:pt idx="10628" formatCode="0.00E+00">
                  <c:v>1.46E-4</c:v>
                </c:pt>
                <c:pt idx="10629" formatCode="0.00E+00">
                  <c:v>1.46E-4</c:v>
                </c:pt>
                <c:pt idx="10630" formatCode="0.00E+00">
                  <c:v>1.45E-4</c:v>
                </c:pt>
                <c:pt idx="10631" formatCode="0.00E+00">
                  <c:v>1.46E-4</c:v>
                </c:pt>
                <c:pt idx="10632" formatCode="0.00E+00">
                  <c:v>1.45E-4</c:v>
                </c:pt>
                <c:pt idx="10633" formatCode="0.00E+00">
                  <c:v>1.45E-4</c:v>
                </c:pt>
                <c:pt idx="10634" formatCode="0.00E+00">
                  <c:v>1.45E-4</c:v>
                </c:pt>
                <c:pt idx="10635" formatCode="0.00E+00">
                  <c:v>1.45E-4</c:v>
                </c:pt>
                <c:pt idx="10636" formatCode="0.00E+00">
                  <c:v>1.46E-4</c:v>
                </c:pt>
                <c:pt idx="10637" formatCode="0.00E+00">
                  <c:v>1.46E-4</c:v>
                </c:pt>
                <c:pt idx="10638" formatCode="0.00E+00">
                  <c:v>1.46E-4</c:v>
                </c:pt>
                <c:pt idx="10639" formatCode="0.00E+00">
                  <c:v>1.45E-4</c:v>
                </c:pt>
                <c:pt idx="10640" formatCode="0.00E+00">
                  <c:v>1.45E-4</c:v>
                </c:pt>
                <c:pt idx="10641" formatCode="0.00E+00">
                  <c:v>1.46E-4</c:v>
                </c:pt>
                <c:pt idx="10642" formatCode="0.00E+00">
                  <c:v>1.46E-4</c:v>
                </c:pt>
                <c:pt idx="10643" formatCode="0.00E+00">
                  <c:v>1.45E-4</c:v>
                </c:pt>
                <c:pt idx="10644" formatCode="0.00E+00">
                  <c:v>1.46E-4</c:v>
                </c:pt>
                <c:pt idx="10645" formatCode="0.00E+00">
                  <c:v>1.46E-4</c:v>
                </c:pt>
                <c:pt idx="10646" formatCode="0.00E+00">
                  <c:v>1.46E-4</c:v>
                </c:pt>
                <c:pt idx="10647" formatCode="0.00E+00">
                  <c:v>1.45E-4</c:v>
                </c:pt>
                <c:pt idx="10648" formatCode="0.00E+00">
                  <c:v>1.46E-4</c:v>
                </c:pt>
                <c:pt idx="10649" formatCode="0.00E+00">
                  <c:v>1.46E-4</c:v>
                </c:pt>
                <c:pt idx="10650" formatCode="0.00E+00">
                  <c:v>1.45E-4</c:v>
                </c:pt>
                <c:pt idx="10651" formatCode="0.00E+00">
                  <c:v>1.46E-4</c:v>
                </c:pt>
                <c:pt idx="10652" formatCode="0.00E+00">
                  <c:v>1.46E-4</c:v>
                </c:pt>
                <c:pt idx="10653" formatCode="0.00E+00">
                  <c:v>1.45E-4</c:v>
                </c:pt>
                <c:pt idx="10654" formatCode="0.00E+00">
                  <c:v>1.45E-4</c:v>
                </c:pt>
                <c:pt idx="10655" formatCode="0.00E+00">
                  <c:v>1.45E-4</c:v>
                </c:pt>
                <c:pt idx="10656" formatCode="0.00E+00">
                  <c:v>1.46E-4</c:v>
                </c:pt>
                <c:pt idx="10657" formatCode="0.00E+00">
                  <c:v>1.46E-4</c:v>
                </c:pt>
                <c:pt idx="10658" formatCode="0.00E+00">
                  <c:v>1.46E-4</c:v>
                </c:pt>
                <c:pt idx="10659" formatCode="0.00E+00">
                  <c:v>1.46E-4</c:v>
                </c:pt>
                <c:pt idx="10660" formatCode="0.00E+00">
                  <c:v>1.46E-4</c:v>
                </c:pt>
                <c:pt idx="10661" formatCode="0.00E+00">
                  <c:v>1.46E-4</c:v>
                </c:pt>
                <c:pt idx="10662" formatCode="0.00E+00">
                  <c:v>1.46E-4</c:v>
                </c:pt>
                <c:pt idx="10663" formatCode="0.00E+00">
                  <c:v>1.46E-4</c:v>
                </c:pt>
                <c:pt idx="10664" formatCode="0.00E+00">
                  <c:v>1.45E-4</c:v>
                </c:pt>
                <c:pt idx="10665" formatCode="0.00E+00">
                  <c:v>1.46E-4</c:v>
                </c:pt>
                <c:pt idx="10666" formatCode="0.00E+00">
                  <c:v>1.46E-4</c:v>
                </c:pt>
                <c:pt idx="10667" formatCode="0.00E+00">
                  <c:v>1.46E-4</c:v>
                </c:pt>
                <c:pt idx="10668" formatCode="0.00E+00">
                  <c:v>1.46E-4</c:v>
                </c:pt>
                <c:pt idx="10669" formatCode="0.00E+00">
                  <c:v>1.46E-4</c:v>
                </c:pt>
                <c:pt idx="10670" formatCode="0.00E+00">
                  <c:v>1.46E-4</c:v>
                </c:pt>
                <c:pt idx="10671" formatCode="0.00E+00">
                  <c:v>1.46E-4</c:v>
                </c:pt>
                <c:pt idx="10672" formatCode="0.00E+00">
                  <c:v>1.46E-4</c:v>
                </c:pt>
                <c:pt idx="10673" formatCode="0.00E+00">
                  <c:v>1.46E-4</c:v>
                </c:pt>
                <c:pt idx="10674" formatCode="0.00E+00">
                  <c:v>1.46E-4</c:v>
                </c:pt>
                <c:pt idx="10675" formatCode="0.00E+00">
                  <c:v>1.45E-4</c:v>
                </c:pt>
                <c:pt idx="10676" formatCode="0.00E+00">
                  <c:v>1.45E-4</c:v>
                </c:pt>
                <c:pt idx="10677" formatCode="0.00E+00">
                  <c:v>1.46E-4</c:v>
                </c:pt>
                <c:pt idx="10678" formatCode="0.00E+00">
                  <c:v>1.46E-4</c:v>
                </c:pt>
                <c:pt idx="10679" formatCode="0.00E+00">
                  <c:v>1.46E-4</c:v>
                </c:pt>
                <c:pt idx="10680" formatCode="0.00E+00">
                  <c:v>1.46E-4</c:v>
                </c:pt>
                <c:pt idx="10681" formatCode="0.00E+00">
                  <c:v>1.46E-4</c:v>
                </c:pt>
                <c:pt idx="10682" formatCode="0.00E+00">
                  <c:v>1.46E-4</c:v>
                </c:pt>
                <c:pt idx="10683" formatCode="0.00E+00">
                  <c:v>1.46E-4</c:v>
                </c:pt>
                <c:pt idx="10684" formatCode="0.00E+00">
                  <c:v>1.46E-4</c:v>
                </c:pt>
                <c:pt idx="10685" formatCode="0.00E+00">
                  <c:v>1.46E-4</c:v>
                </c:pt>
                <c:pt idx="10686" formatCode="0.00E+00">
                  <c:v>1.46E-4</c:v>
                </c:pt>
                <c:pt idx="10687" formatCode="0.00E+00">
                  <c:v>1.46E-4</c:v>
                </c:pt>
                <c:pt idx="10688" formatCode="0.00E+00">
                  <c:v>1.46E-4</c:v>
                </c:pt>
                <c:pt idx="10689" formatCode="0.00E+00">
                  <c:v>1.46E-4</c:v>
                </c:pt>
                <c:pt idx="10690" formatCode="0.00E+00">
                  <c:v>1.46E-4</c:v>
                </c:pt>
                <c:pt idx="10691" formatCode="0.00E+00">
                  <c:v>1.46E-4</c:v>
                </c:pt>
                <c:pt idx="10692" formatCode="0.00E+00">
                  <c:v>1.46E-4</c:v>
                </c:pt>
                <c:pt idx="10693" formatCode="0.00E+00">
                  <c:v>1.46E-4</c:v>
                </c:pt>
                <c:pt idx="10694" formatCode="0.00E+00">
                  <c:v>1.46E-4</c:v>
                </c:pt>
                <c:pt idx="10695" formatCode="0.00E+00">
                  <c:v>1.46E-4</c:v>
                </c:pt>
                <c:pt idx="10696" formatCode="0.00E+00">
                  <c:v>1.46E-4</c:v>
                </c:pt>
                <c:pt idx="10697" formatCode="0.00E+00">
                  <c:v>1.46E-4</c:v>
                </c:pt>
                <c:pt idx="10698" formatCode="0.00E+00">
                  <c:v>1.46E-4</c:v>
                </c:pt>
                <c:pt idx="10699" formatCode="0.00E+00">
                  <c:v>1.46E-4</c:v>
                </c:pt>
                <c:pt idx="10700" formatCode="0.00E+00">
                  <c:v>1.46E-4</c:v>
                </c:pt>
                <c:pt idx="10701" formatCode="0.00E+00">
                  <c:v>1.46E-4</c:v>
                </c:pt>
                <c:pt idx="10702" formatCode="0.00E+00">
                  <c:v>1.46E-4</c:v>
                </c:pt>
                <c:pt idx="10703" formatCode="0.00E+00">
                  <c:v>1.46E-4</c:v>
                </c:pt>
                <c:pt idx="10704" formatCode="0.00E+00">
                  <c:v>1.46E-4</c:v>
                </c:pt>
                <c:pt idx="10705" formatCode="0.00E+00">
                  <c:v>1.46E-4</c:v>
                </c:pt>
                <c:pt idx="10706" formatCode="0.00E+00">
                  <c:v>1.46E-4</c:v>
                </c:pt>
                <c:pt idx="10707" formatCode="0.00E+00">
                  <c:v>1.46E-4</c:v>
                </c:pt>
                <c:pt idx="10708" formatCode="0.00E+00">
                  <c:v>1.46E-4</c:v>
                </c:pt>
                <c:pt idx="10709" formatCode="0.00E+00">
                  <c:v>1.46E-4</c:v>
                </c:pt>
                <c:pt idx="10710" formatCode="0.00E+00">
                  <c:v>1.46E-4</c:v>
                </c:pt>
                <c:pt idx="10711" formatCode="0.00E+00">
                  <c:v>1.46E-4</c:v>
                </c:pt>
                <c:pt idx="10712" formatCode="0.00E+00">
                  <c:v>1.46E-4</c:v>
                </c:pt>
                <c:pt idx="10713" formatCode="0.00E+00">
                  <c:v>1.46E-4</c:v>
                </c:pt>
                <c:pt idx="10714" formatCode="0.00E+00">
                  <c:v>1.46E-4</c:v>
                </c:pt>
                <c:pt idx="10715" formatCode="0.00E+00">
                  <c:v>1.46E-4</c:v>
                </c:pt>
                <c:pt idx="10716" formatCode="0.00E+00">
                  <c:v>1.46E-4</c:v>
                </c:pt>
                <c:pt idx="10717" formatCode="0.00E+00">
                  <c:v>1.46E-4</c:v>
                </c:pt>
                <c:pt idx="10718" formatCode="0.00E+00">
                  <c:v>1.46E-4</c:v>
                </c:pt>
                <c:pt idx="10719" formatCode="0.00E+00">
                  <c:v>1.46E-4</c:v>
                </c:pt>
                <c:pt idx="10720" formatCode="0.00E+00">
                  <c:v>1.46E-4</c:v>
                </c:pt>
                <c:pt idx="10721" formatCode="0.00E+00">
                  <c:v>1.46E-4</c:v>
                </c:pt>
                <c:pt idx="10722" formatCode="0.00E+00">
                  <c:v>1.46E-4</c:v>
                </c:pt>
                <c:pt idx="10723" formatCode="0.00E+00">
                  <c:v>1.46E-4</c:v>
                </c:pt>
                <c:pt idx="10724" formatCode="0.00E+00">
                  <c:v>1.46E-4</c:v>
                </c:pt>
                <c:pt idx="10725" formatCode="0.00E+00">
                  <c:v>1.46E-4</c:v>
                </c:pt>
                <c:pt idx="10726" formatCode="0.00E+00">
                  <c:v>1.46E-4</c:v>
                </c:pt>
                <c:pt idx="10727" formatCode="0.00E+00">
                  <c:v>1.46E-4</c:v>
                </c:pt>
                <c:pt idx="10728" formatCode="0.00E+00">
                  <c:v>1.46E-4</c:v>
                </c:pt>
                <c:pt idx="10729" formatCode="0.00E+00">
                  <c:v>1.46E-4</c:v>
                </c:pt>
                <c:pt idx="10730" formatCode="0.00E+00">
                  <c:v>1.46E-4</c:v>
                </c:pt>
                <c:pt idx="10731" formatCode="0.00E+00">
                  <c:v>1.46E-4</c:v>
                </c:pt>
                <c:pt idx="10732" formatCode="0.00E+00">
                  <c:v>1.46E-4</c:v>
                </c:pt>
                <c:pt idx="10733" formatCode="0.00E+00">
                  <c:v>1.46E-4</c:v>
                </c:pt>
                <c:pt idx="10734" formatCode="0.00E+00">
                  <c:v>1.46E-4</c:v>
                </c:pt>
                <c:pt idx="10735" formatCode="0.00E+00">
                  <c:v>1.46E-4</c:v>
                </c:pt>
                <c:pt idx="10736" formatCode="0.00E+00">
                  <c:v>1.46E-4</c:v>
                </c:pt>
                <c:pt idx="10737" formatCode="0.00E+00">
                  <c:v>1.46E-4</c:v>
                </c:pt>
                <c:pt idx="10738" formatCode="0.00E+00">
                  <c:v>1.46E-4</c:v>
                </c:pt>
                <c:pt idx="10739" formatCode="0.00E+00">
                  <c:v>1.46E-4</c:v>
                </c:pt>
                <c:pt idx="10740" formatCode="0.00E+00">
                  <c:v>1.46E-4</c:v>
                </c:pt>
                <c:pt idx="10741" formatCode="0.00E+00">
                  <c:v>1.46E-4</c:v>
                </c:pt>
                <c:pt idx="10742" formatCode="0.00E+00">
                  <c:v>1.46E-4</c:v>
                </c:pt>
                <c:pt idx="10743" formatCode="0.00E+00">
                  <c:v>1.46E-4</c:v>
                </c:pt>
                <c:pt idx="10744" formatCode="0.00E+00">
                  <c:v>1.46E-4</c:v>
                </c:pt>
                <c:pt idx="10745" formatCode="0.00E+00">
                  <c:v>1.46E-4</c:v>
                </c:pt>
                <c:pt idx="10746" formatCode="0.00E+00">
                  <c:v>1.46E-4</c:v>
                </c:pt>
                <c:pt idx="10747" formatCode="0.00E+00">
                  <c:v>1.46E-4</c:v>
                </c:pt>
                <c:pt idx="10748" formatCode="0.00E+00">
                  <c:v>1.46E-4</c:v>
                </c:pt>
                <c:pt idx="10749" formatCode="0.00E+00">
                  <c:v>1.46E-4</c:v>
                </c:pt>
                <c:pt idx="10750" formatCode="0.00E+00">
                  <c:v>1.46E-4</c:v>
                </c:pt>
                <c:pt idx="10751" formatCode="0.00E+00">
                  <c:v>1.46E-4</c:v>
                </c:pt>
                <c:pt idx="10752" formatCode="0.00E+00">
                  <c:v>1.46E-4</c:v>
                </c:pt>
                <c:pt idx="10753" formatCode="0.00E+00">
                  <c:v>1.46E-4</c:v>
                </c:pt>
                <c:pt idx="10754" formatCode="0.00E+00">
                  <c:v>1.46E-4</c:v>
                </c:pt>
                <c:pt idx="10755" formatCode="0.00E+00">
                  <c:v>1.46E-4</c:v>
                </c:pt>
                <c:pt idx="10756" formatCode="0.00E+00">
                  <c:v>1.46E-4</c:v>
                </c:pt>
                <c:pt idx="10757" formatCode="0.00E+00">
                  <c:v>1.46E-4</c:v>
                </c:pt>
                <c:pt idx="10758" formatCode="0.00E+00">
                  <c:v>1.46E-4</c:v>
                </c:pt>
                <c:pt idx="10759" formatCode="0.00E+00">
                  <c:v>1.46E-4</c:v>
                </c:pt>
                <c:pt idx="10760" formatCode="0.00E+00">
                  <c:v>1.46E-4</c:v>
                </c:pt>
                <c:pt idx="10761" formatCode="0.00E+00">
                  <c:v>1.46E-4</c:v>
                </c:pt>
                <c:pt idx="10762" formatCode="0.00E+00">
                  <c:v>1.46E-4</c:v>
                </c:pt>
                <c:pt idx="10763" formatCode="0.00E+00">
                  <c:v>1.47E-4</c:v>
                </c:pt>
                <c:pt idx="10764" formatCode="0.00E+00">
                  <c:v>1.47E-4</c:v>
                </c:pt>
                <c:pt idx="10765" formatCode="0.00E+00">
                  <c:v>1.46E-4</c:v>
                </c:pt>
                <c:pt idx="10766" formatCode="0.00E+00">
                  <c:v>1.47E-4</c:v>
                </c:pt>
                <c:pt idx="10767" formatCode="0.00E+00">
                  <c:v>1.46E-4</c:v>
                </c:pt>
                <c:pt idx="10768" formatCode="0.00E+00">
                  <c:v>1.47E-4</c:v>
                </c:pt>
                <c:pt idx="10769" formatCode="0.00E+00">
                  <c:v>1.47E-4</c:v>
                </c:pt>
                <c:pt idx="10770" formatCode="0.00E+00">
                  <c:v>1.46E-4</c:v>
                </c:pt>
                <c:pt idx="10771" formatCode="0.00E+00">
                  <c:v>1.46E-4</c:v>
                </c:pt>
                <c:pt idx="10772" formatCode="0.00E+00">
                  <c:v>1.46E-4</c:v>
                </c:pt>
                <c:pt idx="10773" formatCode="0.00E+00">
                  <c:v>1.46E-4</c:v>
                </c:pt>
                <c:pt idx="10774" formatCode="0.00E+00">
                  <c:v>1.47E-4</c:v>
                </c:pt>
                <c:pt idx="10775" formatCode="0.00E+00">
                  <c:v>1.47E-4</c:v>
                </c:pt>
                <c:pt idx="10776" formatCode="0.00E+00">
                  <c:v>1.46E-4</c:v>
                </c:pt>
                <c:pt idx="10777" formatCode="0.00E+00">
                  <c:v>1.47E-4</c:v>
                </c:pt>
                <c:pt idx="10778" formatCode="0.00E+00">
                  <c:v>1.46E-4</c:v>
                </c:pt>
                <c:pt idx="10779" formatCode="0.00E+00">
                  <c:v>1.47E-4</c:v>
                </c:pt>
                <c:pt idx="10780" formatCode="0.00E+00">
                  <c:v>1.47E-4</c:v>
                </c:pt>
                <c:pt idx="10781" formatCode="0.00E+00">
                  <c:v>1.47E-4</c:v>
                </c:pt>
                <c:pt idx="10782" formatCode="0.00E+00">
                  <c:v>1.47E-4</c:v>
                </c:pt>
                <c:pt idx="10783" formatCode="0.00E+00">
                  <c:v>1.46E-4</c:v>
                </c:pt>
                <c:pt idx="10784" formatCode="0.00E+00">
                  <c:v>1.47E-4</c:v>
                </c:pt>
                <c:pt idx="10785" formatCode="0.00E+00">
                  <c:v>1.47E-4</c:v>
                </c:pt>
                <c:pt idx="10786" formatCode="0.00E+00">
                  <c:v>1.46E-4</c:v>
                </c:pt>
                <c:pt idx="10787" formatCode="0.00E+00">
                  <c:v>1.46E-4</c:v>
                </c:pt>
                <c:pt idx="10788" formatCode="0.00E+00">
                  <c:v>1.47E-4</c:v>
                </c:pt>
                <c:pt idx="10789" formatCode="0.00E+00">
                  <c:v>1.47E-4</c:v>
                </c:pt>
                <c:pt idx="10790" formatCode="0.00E+00">
                  <c:v>1.47E-4</c:v>
                </c:pt>
                <c:pt idx="10791" formatCode="0.00E+00">
                  <c:v>1.47E-4</c:v>
                </c:pt>
                <c:pt idx="10792" formatCode="0.00E+00">
                  <c:v>1.47E-4</c:v>
                </c:pt>
                <c:pt idx="10793" formatCode="0.00E+00">
                  <c:v>1.47E-4</c:v>
                </c:pt>
                <c:pt idx="10794" formatCode="0.00E+00">
                  <c:v>1.47E-4</c:v>
                </c:pt>
                <c:pt idx="10795" formatCode="0.00E+00">
                  <c:v>1.47E-4</c:v>
                </c:pt>
                <c:pt idx="10796" formatCode="0.00E+00">
                  <c:v>1.47E-4</c:v>
                </c:pt>
                <c:pt idx="10797" formatCode="0.00E+00">
                  <c:v>1.47E-4</c:v>
                </c:pt>
                <c:pt idx="10798" formatCode="0.00E+00">
                  <c:v>1.47E-4</c:v>
                </c:pt>
                <c:pt idx="10799" formatCode="0.00E+00">
                  <c:v>1.47E-4</c:v>
                </c:pt>
                <c:pt idx="10800" formatCode="0.00E+00">
                  <c:v>1.47E-4</c:v>
                </c:pt>
                <c:pt idx="10801" formatCode="0.00E+00">
                  <c:v>1.47E-4</c:v>
                </c:pt>
                <c:pt idx="10802" formatCode="0.00E+00">
                  <c:v>1.47E-4</c:v>
                </c:pt>
                <c:pt idx="10803" formatCode="0.00E+00">
                  <c:v>1.47E-4</c:v>
                </c:pt>
                <c:pt idx="10804" formatCode="0.00E+00">
                  <c:v>1.47E-4</c:v>
                </c:pt>
                <c:pt idx="10805" formatCode="0.00E+00">
                  <c:v>1.47E-4</c:v>
                </c:pt>
                <c:pt idx="10806" formatCode="0.00E+00">
                  <c:v>1.47E-4</c:v>
                </c:pt>
                <c:pt idx="10807" formatCode="0.00E+00">
                  <c:v>1.47E-4</c:v>
                </c:pt>
                <c:pt idx="10808" formatCode="0.00E+00">
                  <c:v>1.47E-4</c:v>
                </c:pt>
                <c:pt idx="10809" formatCode="0.00E+00">
                  <c:v>1.47E-4</c:v>
                </c:pt>
                <c:pt idx="10810" formatCode="0.00E+00">
                  <c:v>1.47E-4</c:v>
                </c:pt>
                <c:pt idx="10811" formatCode="0.00E+00">
                  <c:v>1.47E-4</c:v>
                </c:pt>
                <c:pt idx="10812" formatCode="0.00E+00">
                  <c:v>1.47E-4</c:v>
                </c:pt>
                <c:pt idx="10813" formatCode="0.00E+00">
                  <c:v>1.47E-4</c:v>
                </c:pt>
                <c:pt idx="10814" formatCode="0.00E+00">
                  <c:v>1.47E-4</c:v>
                </c:pt>
                <c:pt idx="10815" formatCode="0.00E+00">
                  <c:v>1.47E-4</c:v>
                </c:pt>
                <c:pt idx="10816" formatCode="0.00E+00">
                  <c:v>1.47E-4</c:v>
                </c:pt>
                <c:pt idx="10817" formatCode="0.00E+00">
                  <c:v>1.47E-4</c:v>
                </c:pt>
                <c:pt idx="10818" formatCode="0.00E+00">
                  <c:v>1.47E-4</c:v>
                </c:pt>
                <c:pt idx="10819" formatCode="0.00E+00">
                  <c:v>1.47E-4</c:v>
                </c:pt>
                <c:pt idx="10820" formatCode="0.00E+00">
                  <c:v>1.47E-4</c:v>
                </c:pt>
                <c:pt idx="10821" formatCode="0.00E+00">
                  <c:v>1.47E-4</c:v>
                </c:pt>
                <c:pt idx="10822" formatCode="0.00E+00">
                  <c:v>1.47E-4</c:v>
                </c:pt>
                <c:pt idx="10823" formatCode="0.00E+00">
                  <c:v>1.47E-4</c:v>
                </c:pt>
                <c:pt idx="10824" formatCode="0.00E+00">
                  <c:v>1.47E-4</c:v>
                </c:pt>
                <c:pt idx="10825" formatCode="0.00E+00">
                  <c:v>1.47E-4</c:v>
                </c:pt>
                <c:pt idx="10826" formatCode="0.00E+00">
                  <c:v>1.47E-4</c:v>
                </c:pt>
                <c:pt idx="10827" formatCode="0.00E+00">
                  <c:v>1.47E-4</c:v>
                </c:pt>
                <c:pt idx="10828" formatCode="0.00E+00">
                  <c:v>1.47E-4</c:v>
                </c:pt>
                <c:pt idx="10829" formatCode="0.00E+00">
                  <c:v>1.47E-4</c:v>
                </c:pt>
                <c:pt idx="10830" formatCode="0.00E+00">
                  <c:v>1.47E-4</c:v>
                </c:pt>
                <c:pt idx="10831" formatCode="0.00E+00">
                  <c:v>1.47E-4</c:v>
                </c:pt>
                <c:pt idx="10832" formatCode="0.00E+00">
                  <c:v>1.47E-4</c:v>
                </c:pt>
                <c:pt idx="10833" formatCode="0.00E+00">
                  <c:v>1.47E-4</c:v>
                </c:pt>
                <c:pt idx="10834" formatCode="0.00E+00">
                  <c:v>1.47E-4</c:v>
                </c:pt>
                <c:pt idx="10835" formatCode="0.00E+00">
                  <c:v>1.47E-4</c:v>
                </c:pt>
                <c:pt idx="10836" formatCode="0.00E+00">
                  <c:v>1.47E-4</c:v>
                </c:pt>
                <c:pt idx="10837" formatCode="0.00E+00">
                  <c:v>1.47E-4</c:v>
                </c:pt>
                <c:pt idx="10838" formatCode="0.00E+00">
                  <c:v>1.47E-4</c:v>
                </c:pt>
                <c:pt idx="10839" formatCode="0.00E+00">
                  <c:v>1.47E-4</c:v>
                </c:pt>
                <c:pt idx="10840" formatCode="0.00E+00">
                  <c:v>1.47E-4</c:v>
                </c:pt>
                <c:pt idx="10841" formatCode="0.00E+00">
                  <c:v>1.47E-4</c:v>
                </c:pt>
                <c:pt idx="10842" formatCode="0.00E+00">
                  <c:v>1.47E-4</c:v>
                </c:pt>
                <c:pt idx="10843" formatCode="0.00E+00">
                  <c:v>1.4799999999999999E-4</c:v>
                </c:pt>
                <c:pt idx="10844" formatCode="0.00E+00">
                  <c:v>1.47E-4</c:v>
                </c:pt>
                <c:pt idx="10845" formatCode="0.00E+00">
                  <c:v>1.47E-4</c:v>
                </c:pt>
                <c:pt idx="10846" formatCode="0.00E+00">
                  <c:v>1.47E-4</c:v>
                </c:pt>
                <c:pt idx="10847" formatCode="0.00E+00">
                  <c:v>1.47E-4</c:v>
                </c:pt>
                <c:pt idx="10848" formatCode="0.00E+00">
                  <c:v>1.47E-4</c:v>
                </c:pt>
                <c:pt idx="10849" formatCode="0.00E+00">
                  <c:v>1.47E-4</c:v>
                </c:pt>
                <c:pt idx="10850" formatCode="0.00E+00">
                  <c:v>1.47E-4</c:v>
                </c:pt>
                <c:pt idx="10851" formatCode="0.00E+00">
                  <c:v>1.47E-4</c:v>
                </c:pt>
                <c:pt idx="10852" formatCode="0.00E+00">
                  <c:v>1.47E-4</c:v>
                </c:pt>
                <c:pt idx="10853" formatCode="0.00E+00">
                  <c:v>1.47E-4</c:v>
                </c:pt>
                <c:pt idx="10854" formatCode="0.00E+00">
                  <c:v>1.4799999999999999E-4</c:v>
                </c:pt>
                <c:pt idx="10855" formatCode="0.00E+00">
                  <c:v>1.47E-4</c:v>
                </c:pt>
                <c:pt idx="10856" formatCode="0.00E+00">
                  <c:v>1.47E-4</c:v>
                </c:pt>
                <c:pt idx="10857" formatCode="0.00E+00">
                  <c:v>1.47E-4</c:v>
                </c:pt>
                <c:pt idx="10858" formatCode="0.00E+00">
                  <c:v>1.47E-4</c:v>
                </c:pt>
                <c:pt idx="10859" formatCode="0.00E+00">
                  <c:v>1.4799999999999999E-4</c:v>
                </c:pt>
                <c:pt idx="10860" formatCode="0.00E+00">
                  <c:v>1.4799999999999999E-4</c:v>
                </c:pt>
                <c:pt idx="10861" formatCode="0.00E+00">
                  <c:v>1.47E-4</c:v>
                </c:pt>
                <c:pt idx="10862" formatCode="0.00E+00">
                  <c:v>1.47E-4</c:v>
                </c:pt>
                <c:pt idx="10863" formatCode="0.00E+00">
                  <c:v>1.4799999999999999E-4</c:v>
                </c:pt>
                <c:pt idx="10864" formatCode="0.00E+00">
                  <c:v>1.47E-4</c:v>
                </c:pt>
                <c:pt idx="10865" formatCode="0.00E+00">
                  <c:v>1.47E-4</c:v>
                </c:pt>
                <c:pt idx="10866" formatCode="0.00E+00">
                  <c:v>1.47E-4</c:v>
                </c:pt>
                <c:pt idx="10867" formatCode="0.00E+00">
                  <c:v>1.4799999999999999E-4</c:v>
                </c:pt>
                <c:pt idx="10868" formatCode="0.00E+00">
                  <c:v>1.4799999999999999E-4</c:v>
                </c:pt>
                <c:pt idx="10869" formatCode="0.00E+00">
                  <c:v>1.4799999999999999E-4</c:v>
                </c:pt>
                <c:pt idx="10870" formatCode="0.00E+00">
                  <c:v>1.4799999999999999E-4</c:v>
                </c:pt>
                <c:pt idx="10871" formatCode="0.00E+00">
                  <c:v>1.4799999999999999E-4</c:v>
                </c:pt>
                <c:pt idx="10872" formatCode="0.00E+00">
                  <c:v>1.4799999999999999E-4</c:v>
                </c:pt>
                <c:pt idx="10873" formatCode="0.00E+00">
                  <c:v>1.4799999999999999E-4</c:v>
                </c:pt>
                <c:pt idx="10874" formatCode="0.00E+00">
                  <c:v>1.4799999999999999E-4</c:v>
                </c:pt>
                <c:pt idx="10875" formatCode="0.00E+00">
                  <c:v>1.47E-4</c:v>
                </c:pt>
                <c:pt idx="10876" formatCode="0.00E+00">
                  <c:v>1.4799999999999999E-4</c:v>
                </c:pt>
                <c:pt idx="10877" formatCode="0.00E+00">
                  <c:v>1.4799999999999999E-4</c:v>
                </c:pt>
                <c:pt idx="10878" formatCode="0.00E+00">
                  <c:v>1.47E-4</c:v>
                </c:pt>
                <c:pt idx="10879" formatCode="0.00E+00">
                  <c:v>1.4799999999999999E-4</c:v>
                </c:pt>
                <c:pt idx="10880" formatCode="0.00E+00">
                  <c:v>1.4799999999999999E-4</c:v>
                </c:pt>
                <c:pt idx="10881" formatCode="0.00E+00">
                  <c:v>1.4799999999999999E-4</c:v>
                </c:pt>
                <c:pt idx="10882" formatCode="0.00E+00">
                  <c:v>1.4799999999999999E-4</c:v>
                </c:pt>
                <c:pt idx="10883" formatCode="0.00E+00">
                  <c:v>1.4799999999999999E-4</c:v>
                </c:pt>
                <c:pt idx="10884" formatCode="0.00E+00">
                  <c:v>1.4799999999999999E-4</c:v>
                </c:pt>
                <c:pt idx="10885" formatCode="0.00E+00">
                  <c:v>1.4799999999999999E-4</c:v>
                </c:pt>
                <c:pt idx="10886" formatCode="0.00E+00">
                  <c:v>1.4799999999999999E-4</c:v>
                </c:pt>
                <c:pt idx="10887" formatCode="0.00E+00">
                  <c:v>1.4799999999999999E-4</c:v>
                </c:pt>
                <c:pt idx="10888" formatCode="0.00E+00">
                  <c:v>1.4799999999999999E-4</c:v>
                </c:pt>
                <c:pt idx="10889" formatCode="0.00E+00">
                  <c:v>1.4799999999999999E-4</c:v>
                </c:pt>
                <c:pt idx="10890" formatCode="0.00E+00">
                  <c:v>1.4799999999999999E-4</c:v>
                </c:pt>
                <c:pt idx="10891" formatCode="0.00E+00">
                  <c:v>1.4799999999999999E-4</c:v>
                </c:pt>
                <c:pt idx="10892" formatCode="0.00E+00">
                  <c:v>1.4799999999999999E-4</c:v>
                </c:pt>
                <c:pt idx="10893" formatCode="0.00E+00">
                  <c:v>1.4799999999999999E-4</c:v>
                </c:pt>
                <c:pt idx="10894" formatCode="0.00E+00">
                  <c:v>1.4799999999999999E-4</c:v>
                </c:pt>
                <c:pt idx="10895" formatCode="0.00E+00">
                  <c:v>1.4799999999999999E-4</c:v>
                </c:pt>
                <c:pt idx="10896" formatCode="0.00E+00">
                  <c:v>1.4799999999999999E-4</c:v>
                </c:pt>
                <c:pt idx="10897" formatCode="0.00E+00">
                  <c:v>1.4799999999999999E-4</c:v>
                </c:pt>
                <c:pt idx="10898" formatCode="0.00E+00">
                  <c:v>1.4799999999999999E-4</c:v>
                </c:pt>
                <c:pt idx="10899" formatCode="0.00E+00">
                  <c:v>1.4799999999999999E-4</c:v>
                </c:pt>
                <c:pt idx="10900" formatCode="0.00E+00">
                  <c:v>1.4799999999999999E-4</c:v>
                </c:pt>
                <c:pt idx="10901" formatCode="0.00E+00">
                  <c:v>1.4799999999999999E-4</c:v>
                </c:pt>
                <c:pt idx="10902" formatCode="0.00E+00">
                  <c:v>1.4799999999999999E-4</c:v>
                </c:pt>
                <c:pt idx="10903" formatCode="0.00E+00">
                  <c:v>1.4799999999999999E-4</c:v>
                </c:pt>
                <c:pt idx="10904" formatCode="0.00E+00">
                  <c:v>1.4799999999999999E-4</c:v>
                </c:pt>
                <c:pt idx="10905" formatCode="0.00E+00">
                  <c:v>1.4799999999999999E-4</c:v>
                </c:pt>
                <c:pt idx="10906" formatCode="0.00E+00">
                  <c:v>1.4799999999999999E-4</c:v>
                </c:pt>
                <c:pt idx="10907" formatCode="0.00E+00">
                  <c:v>1.4799999999999999E-4</c:v>
                </c:pt>
                <c:pt idx="10908" formatCode="0.00E+00">
                  <c:v>1.4799999999999999E-4</c:v>
                </c:pt>
                <c:pt idx="10909" formatCode="0.00E+00">
                  <c:v>1.4799999999999999E-4</c:v>
                </c:pt>
                <c:pt idx="10910" formatCode="0.00E+00">
                  <c:v>1.4799999999999999E-4</c:v>
                </c:pt>
                <c:pt idx="10911" formatCode="0.00E+00">
                  <c:v>1.4799999999999999E-4</c:v>
                </c:pt>
                <c:pt idx="10912" formatCode="0.00E+00">
                  <c:v>1.4799999999999999E-4</c:v>
                </c:pt>
                <c:pt idx="10913" formatCode="0.00E+00">
                  <c:v>1.4799999999999999E-4</c:v>
                </c:pt>
                <c:pt idx="10914" formatCode="0.00E+00">
                  <c:v>1.4799999999999999E-4</c:v>
                </c:pt>
                <c:pt idx="10915" formatCode="0.00E+00">
                  <c:v>1.4799999999999999E-4</c:v>
                </c:pt>
                <c:pt idx="10916" formatCode="0.00E+00">
                  <c:v>1.4799999999999999E-4</c:v>
                </c:pt>
                <c:pt idx="10917" formatCode="0.00E+00">
                  <c:v>1.4799999999999999E-4</c:v>
                </c:pt>
                <c:pt idx="10918" formatCode="0.00E+00">
                  <c:v>1.4799999999999999E-4</c:v>
                </c:pt>
                <c:pt idx="10919" formatCode="0.00E+00">
                  <c:v>1.4799999999999999E-4</c:v>
                </c:pt>
                <c:pt idx="10920" formatCode="0.00E+00">
                  <c:v>1.4799999999999999E-4</c:v>
                </c:pt>
                <c:pt idx="10921" formatCode="0.00E+00">
                  <c:v>1.4799999999999999E-4</c:v>
                </c:pt>
                <c:pt idx="10922" formatCode="0.00E+00">
                  <c:v>1.4799999999999999E-4</c:v>
                </c:pt>
                <c:pt idx="10923" formatCode="0.00E+00">
                  <c:v>1.4799999999999999E-4</c:v>
                </c:pt>
                <c:pt idx="10924" formatCode="0.00E+00">
                  <c:v>1.4799999999999999E-4</c:v>
                </c:pt>
                <c:pt idx="10925" formatCode="0.00E+00">
                  <c:v>1.4799999999999999E-4</c:v>
                </c:pt>
                <c:pt idx="10926" formatCode="0.00E+00">
                  <c:v>1.4799999999999999E-4</c:v>
                </c:pt>
                <c:pt idx="10927" formatCode="0.00E+00">
                  <c:v>1.4799999999999999E-4</c:v>
                </c:pt>
                <c:pt idx="10928" formatCode="0.00E+00">
                  <c:v>1.4799999999999999E-4</c:v>
                </c:pt>
                <c:pt idx="10929" formatCode="0.00E+00">
                  <c:v>1.4799999999999999E-4</c:v>
                </c:pt>
                <c:pt idx="10930" formatCode="0.00E+00">
                  <c:v>1.4799999999999999E-4</c:v>
                </c:pt>
                <c:pt idx="10931" formatCode="0.00E+00">
                  <c:v>1.4799999999999999E-4</c:v>
                </c:pt>
                <c:pt idx="10932" formatCode="0.00E+00">
                  <c:v>1.4899999999999999E-4</c:v>
                </c:pt>
                <c:pt idx="10933" formatCode="0.00E+00">
                  <c:v>1.4799999999999999E-4</c:v>
                </c:pt>
                <c:pt idx="10934" formatCode="0.00E+00">
                  <c:v>1.4799999999999999E-4</c:v>
                </c:pt>
                <c:pt idx="10935" formatCode="0.00E+00">
                  <c:v>1.4799999999999999E-4</c:v>
                </c:pt>
                <c:pt idx="10936" formatCode="0.00E+00">
                  <c:v>1.4799999999999999E-4</c:v>
                </c:pt>
                <c:pt idx="10937" formatCode="0.00E+00">
                  <c:v>1.4799999999999999E-4</c:v>
                </c:pt>
                <c:pt idx="10938" formatCode="0.00E+00">
                  <c:v>1.4799999999999999E-4</c:v>
                </c:pt>
                <c:pt idx="10939" formatCode="0.00E+00">
                  <c:v>1.4899999999999999E-4</c:v>
                </c:pt>
                <c:pt idx="10940" formatCode="0.00E+00">
                  <c:v>1.4799999999999999E-4</c:v>
                </c:pt>
                <c:pt idx="10941" formatCode="0.00E+00">
                  <c:v>1.4799999999999999E-4</c:v>
                </c:pt>
                <c:pt idx="10942" formatCode="0.00E+00">
                  <c:v>1.4799999999999999E-4</c:v>
                </c:pt>
                <c:pt idx="10943" formatCode="0.00E+00">
                  <c:v>1.4899999999999999E-4</c:v>
                </c:pt>
                <c:pt idx="10944" formatCode="0.00E+00">
                  <c:v>1.4899999999999999E-4</c:v>
                </c:pt>
                <c:pt idx="10945" formatCode="0.00E+00">
                  <c:v>1.4899999999999999E-4</c:v>
                </c:pt>
                <c:pt idx="10946" formatCode="0.00E+00">
                  <c:v>1.4799999999999999E-4</c:v>
                </c:pt>
                <c:pt idx="10947" formatCode="0.00E+00">
                  <c:v>1.4799999999999999E-4</c:v>
                </c:pt>
                <c:pt idx="10948" formatCode="0.00E+00">
                  <c:v>1.4799999999999999E-4</c:v>
                </c:pt>
                <c:pt idx="10949" formatCode="0.00E+00">
                  <c:v>1.4799999999999999E-4</c:v>
                </c:pt>
                <c:pt idx="10950" formatCode="0.00E+00">
                  <c:v>1.4899999999999999E-4</c:v>
                </c:pt>
                <c:pt idx="10951" formatCode="0.00E+00">
                  <c:v>1.4799999999999999E-4</c:v>
                </c:pt>
                <c:pt idx="10952" formatCode="0.00E+00">
                  <c:v>1.4799999999999999E-4</c:v>
                </c:pt>
                <c:pt idx="10953" formatCode="0.00E+00">
                  <c:v>1.4899999999999999E-4</c:v>
                </c:pt>
                <c:pt idx="10954" formatCode="0.00E+00">
                  <c:v>1.4899999999999999E-4</c:v>
                </c:pt>
                <c:pt idx="10955" formatCode="0.00E+00">
                  <c:v>1.4899999999999999E-4</c:v>
                </c:pt>
                <c:pt idx="10956" formatCode="0.00E+00">
                  <c:v>1.4899999999999999E-4</c:v>
                </c:pt>
                <c:pt idx="10957" formatCode="0.00E+00">
                  <c:v>1.4799999999999999E-4</c:v>
                </c:pt>
                <c:pt idx="10958" formatCode="0.00E+00">
                  <c:v>1.4899999999999999E-4</c:v>
                </c:pt>
                <c:pt idx="10959" formatCode="0.00E+00">
                  <c:v>1.4899999999999999E-4</c:v>
                </c:pt>
                <c:pt idx="10960" formatCode="0.00E+00">
                  <c:v>1.4899999999999999E-4</c:v>
                </c:pt>
                <c:pt idx="10961" formatCode="0.00E+00">
                  <c:v>1.4899999999999999E-4</c:v>
                </c:pt>
                <c:pt idx="10962" formatCode="0.00E+00">
                  <c:v>1.4899999999999999E-4</c:v>
                </c:pt>
                <c:pt idx="10963" formatCode="0.00E+00">
                  <c:v>1.4899999999999999E-4</c:v>
                </c:pt>
                <c:pt idx="10964" formatCode="0.00E+00">
                  <c:v>1.4899999999999999E-4</c:v>
                </c:pt>
                <c:pt idx="10965" formatCode="0.00E+00">
                  <c:v>1.4899999999999999E-4</c:v>
                </c:pt>
                <c:pt idx="10966" formatCode="0.00E+00">
                  <c:v>1.4899999999999999E-4</c:v>
                </c:pt>
                <c:pt idx="10967" formatCode="0.00E+00">
                  <c:v>1.4899999999999999E-4</c:v>
                </c:pt>
                <c:pt idx="10968" formatCode="0.00E+00">
                  <c:v>1.4899999999999999E-4</c:v>
                </c:pt>
                <c:pt idx="10969" formatCode="0.00E+00">
                  <c:v>1.4899999999999999E-4</c:v>
                </c:pt>
                <c:pt idx="10970" formatCode="0.00E+00">
                  <c:v>1.4899999999999999E-4</c:v>
                </c:pt>
                <c:pt idx="10971" formatCode="0.00E+00">
                  <c:v>1.4899999999999999E-4</c:v>
                </c:pt>
                <c:pt idx="10972" formatCode="0.00E+00">
                  <c:v>1.4899999999999999E-4</c:v>
                </c:pt>
                <c:pt idx="10973" formatCode="0.00E+00">
                  <c:v>1.4899999999999999E-4</c:v>
                </c:pt>
                <c:pt idx="10974" formatCode="0.00E+00">
                  <c:v>1.4899999999999999E-4</c:v>
                </c:pt>
                <c:pt idx="10975" formatCode="0.00E+00">
                  <c:v>1.4899999999999999E-4</c:v>
                </c:pt>
                <c:pt idx="10976" formatCode="0.00E+00">
                  <c:v>1.4899999999999999E-4</c:v>
                </c:pt>
                <c:pt idx="10977" formatCode="0.00E+00">
                  <c:v>1.4899999999999999E-4</c:v>
                </c:pt>
                <c:pt idx="10978" formatCode="0.00E+00">
                  <c:v>1.4899999999999999E-4</c:v>
                </c:pt>
                <c:pt idx="10979" formatCode="0.00E+00">
                  <c:v>1.4899999999999999E-4</c:v>
                </c:pt>
                <c:pt idx="10980" formatCode="0.00E+00">
                  <c:v>1.4899999999999999E-4</c:v>
                </c:pt>
                <c:pt idx="10981" formatCode="0.00E+00">
                  <c:v>1.4899999999999999E-4</c:v>
                </c:pt>
                <c:pt idx="10982" formatCode="0.00E+00">
                  <c:v>1.4899999999999999E-4</c:v>
                </c:pt>
                <c:pt idx="10983" formatCode="0.00E+00">
                  <c:v>1.4899999999999999E-4</c:v>
                </c:pt>
                <c:pt idx="10984" formatCode="0.00E+00">
                  <c:v>1.4899999999999999E-4</c:v>
                </c:pt>
                <c:pt idx="10985" formatCode="0.00E+00">
                  <c:v>1.4899999999999999E-4</c:v>
                </c:pt>
                <c:pt idx="10986" formatCode="0.00E+00">
                  <c:v>1.4899999999999999E-4</c:v>
                </c:pt>
                <c:pt idx="10987" formatCode="0.00E+00">
                  <c:v>1.4899999999999999E-4</c:v>
                </c:pt>
                <c:pt idx="10988" formatCode="0.00E+00">
                  <c:v>1.4899999999999999E-4</c:v>
                </c:pt>
                <c:pt idx="10989" formatCode="0.00E+00">
                  <c:v>1.4899999999999999E-4</c:v>
                </c:pt>
                <c:pt idx="10990" formatCode="0.00E+00">
                  <c:v>1.4899999999999999E-4</c:v>
                </c:pt>
                <c:pt idx="10991" formatCode="0.00E+00">
                  <c:v>1.4899999999999999E-4</c:v>
                </c:pt>
                <c:pt idx="10992" formatCode="0.00E+00">
                  <c:v>1.4899999999999999E-4</c:v>
                </c:pt>
                <c:pt idx="10993" formatCode="0.00E+00">
                  <c:v>1.4899999999999999E-4</c:v>
                </c:pt>
                <c:pt idx="10994" formatCode="0.00E+00">
                  <c:v>1.4899999999999999E-4</c:v>
                </c:pt>
                <c:pt idx="10995" formatCode="0.00E+00">
                  <c:v>1.4899999999999999E-4</c:v>
                </c:pt>
                <c:pt idx="10996" formatCode="0.00E+00">
                  <c:v>1.4899999999999999E-4</c:v>
                </c:pt>
                <c:pt idx="10997" formatCode="0.00E+00">
                  <c:v>1.4899999999999999E-4</c:v>
                </c:pt>
                <c:pt idx="10998" formatCode="0.00E+00">
                  <c:v>1.4899999999999999E-4</c:v>
                </c:pt>
                <c:pt idx="10999" formatCode="0.00E+00">
                  <c:v>1.4899999999999999E-4</c:v>
                </c:pt>
                <c:pt idx="11000" formatCode="0.00E+00">
                  <c:v>1.4899999999999999E-4</c:v>
                </c:pt>
                <c:pt idx="11001" formatCode="0.00E+00">
                  <c:v>1.4899999999999999E-4</c:v>
                </c:pt>
                <c:pt idx="11002" formatCode="0.00E+00">
                  <c:v>1.4899999999999999E-4</c:v>
                </c:pt>
                <c:pt idx="11003" formatCode="0.00E+00">
                  <c:v>1.4899999999999999E-4</c:v>
                </c:pt>
                <c:pt idx="11004" formatCode="0.00E+00">
                  <c:v>1.4899999999999999E-4</c:v>
                </c:pt>
                <c:pt idx="11005" formatCode="0.00E+00">
                  <c:v>1.4899999999999999E-4</c:v>
                </c:pt>
                <c:pt idx="11006" formatCode="0.00E+00">
                  <c:v>1.4899999999999999E-4</c:v>
                </c:pt>
                <c:pt idx="11007" formatCode="0.00E+00">
                  <c:v>1.4899999999999999E-4</c:v>
                </c:pt>
                <c:pt idx="11008" formatCode="0.00E+00">
                  <c:v>1.4899999999999999E-4</c:v>
                </c:pt>
                <c:pt idx="11009" formatCode="0.00E+00">
                  <c:v>1.4899999999999999E-4</c:v>
                </c:pt>
                <c:pt idx="11010" formatCode="0.00E+00">
                  <c:v>1.4899999999999999E-4</c:v>
                </c:pt>
                <c:pt idx="11011" formatCode="0.00E+00">
                  <c:v>1.4899999999999999E-4</c:v>
                </c:pt>
                <c:pt idx="11012" formatCode="0.00E+00">
                  <c:v>1.4899999999999999E-4</c:v>
                </c:pt>
                <c:pt idx="11013" formatCode="0.00E+00">
                  <c:v>1.4899999999999999E-4</c:v>
                </c:pt>
                <c:pt idx="11014" formatCode="0.00E+00">
                  <c:v>1.4899999999999999E-4</c:v>
                </c:pt>
                <c:pt idx="11015" formatCode="0.00E+00">
                  <c:v>1.4899999999999999E-4</c:v>
                </c:pt>
                <c:pt idx="11016" formatCode="0.00E+00">
                  <c:v>1.4899999999999999E-4</c:v>
                </c:pt>
                <c:pt idx="11017" formatCode="0.00E+00">
                  <c:v>1.4899999999999999E-4</c:v>
                </c:pt>
                <c:pt idx="11018" formatCode="0.00E+00">
                  <c:v>1.4899999999999999E-4</c:v>
                </c:pt>
                <c:pt idx="11019" formatCode="0.00E+00">
                  <c:v>1.4899999999999999E-4</c:v>
                </c:pt>
                <c:pt idx="11020" formatCode="0.00E+00">
                  <c:v>1.4899999999999999E-4</c:v>
                </c:pt>
                <c:pt idx="11021" formatCode="0.00E+00">
                  <c:v>1.4899999999999999E-4</c:v>
                </c:pt>
                <c:pt idx="11022" formatCode="0.00E+00">
                  <c:v>1.4899999999999999E-4</c:v>
                </c:pt>
                <c:pt idx="11023" formatCode="0.00E+00">
                  <c:v>1.4899999999999999E-4</c:v>
                </c:pt>
                <c:pt idx="11024" formatCode="0.00E+00">
                  <c:v>1.4899999999999999E-4</c:v>
                </c:pt>
                <c:pt idx="11025" formatCode="0.00E+00">
                  <c:v>1.4999999999999999E-4</c:v>
                </c:pt>
                <c:pt idx="11026" formatCode="0.00E+00">
                  <c:v>1.4899999999999999E-4</c:v>
                </c:pt>
                <c:pt idx="11027" formatCode="0.00E+00">
                  <c:v>1.4899999999999999E-4</c:v>
                </c:pt>
                <c:pt idx="11028" formatCode="0.00E+00">
                  <c:v>1.4999999999999999E-4</c:v>
                </c:pt>
                <c:pt idx="11029" formatCode="0.00E+00">
                  <c:v>1.4899999999999999E-4</c:v>
                </c:pt>
                <c:pt idx="11030" formatCode="0.00E+00">
                  <c:v>1.4899999999999999E-4</c:v>
                </c:pt>
                <c:pt idx="11031" formatCode="0.00E+00">
                  <c:v>1.4999999999999999E-4</c:v>
                </c:pt>
                <c:pt idx="11032" formatCode="0.00E+00">
                  <c:v>1.4899999999999999E-4</c:v>
                </c:pt>
                <c:pt idx="11033" formatCode="0.00E+00">
                  <c:v>1.4899999999999999E-4</c:v>
                </c:pt>
                <c:pt idx="11034" formatCode="0.00E+00">
                  <c:v>1.4899999999999999E-4</c:v>
                </c:pt>
                <c:pt idx="11035" formatCode="0.00E+00">
                  <c:v>1.4899999999999999E-4</c:v>
                </c:pt>
                <c:pt idx="11036" formatCode="0.00E+00">
                  <c:v>1.4999999999999999E-4</c:v>
                </c:pt>
                <c:pt idx="11037" formatCode="0.00E+00">
                  <c:v>1.4999999999999999E-4</c:v>
                </c:pt>
                <c:pt idx="11038" formatCode="0.00E+00">
                  <c:v>1.4899999999999999E-4</c:v>
                </c:pt>
                <c:pt idx="11039" formatCode="0.00E+00">
                  <c:v>1.4899999999999999E-4</c:v>
                </c:pt>
                <c:pt idx="11040" formatCode="0.00E+00">
                  <c:v>1.4899999999999999E-4</c:v>
                </c:pt>
                <c:pt idx="11041" formatCode="0.00E+00">
                  <c:v>1.4899999999999999E-4</c:v>
                </c:pt>
                <c:pt idx="11042" formatCode="0.00E+00">
                  <c:v>1.4999999999999999E-4</c:v>
                </c:pt>
                <c:pt idx="11043" formatCode="0.00E+00">
                  <c:v>1.4999999999999999E-4</c:v>
                </c:pt>
                <c:pt idx="11044" formatCode="0.00E+00">
                  <c:v>1.4999999999999999E-4</c:v>
                </c:pt>
                <c:pt idx="11045" formatCode="0.00E+00">
                  <c:v>1.4899999999999999E-4</c:v>
                </c:pt>
                <c:pt idx="11046" formatCode="0.00E+00">
                  <c:v>1.4999999999999999E-4</c:v>
                </c:pt>
                <c:pt idx="11047" formatCode="0.00E+00">
                  <c:v>1.4999999999999999E-4</c:v>
                </c:pt>
                <c:pt idx="11048" formatCode="0.00E+00">
                  <c:v>1.4999999999999999E-4</c:v>
                </c:pt>
                <c:pt idx="11049" formatCode="0.00E+00">
                  <c:v>1.4999999999999999E-4</c:v>
                </c:pt>
                <c:pt idx="11050" formatCode="0.00E+00">
                  <c:v>1.4999999999999999E-4</c:v>
                </c:pt>
                <c:pt idx="11051" formatCode="0.00E+00">
                  <c:v>1.4999999999999999E-4</c:v>
                </c:pt>
                <c:pt idx="11052" formatCode="0.00E+00">
                  <c:v>1.4999999999999999E-4</c:v>
                </c:pt>
                <c:pt idx="11053" formatCode="0.00E+00">
                  <c:v>1.4999999999999999E-4</c:v>
                </c:pt>
                <c:pt idx="11054" formatCode="0.00E+00">
                  <c:v>1.4999999999999999E-4</c:v>
                </c:pt>
                <c:pt idx="11055" formatCode="0.00E+00">
                  <c:v>1.4999999999999999E-4</c:v>
                </c:pt>
                <c:pt idx="11056" formatCode="0.00E+00">
                  <c:v>1.4899999999999999E-4</c:v>
                </c:pt>
                <c:pt idx="11057" formatCode="0.00E+00">
                  <c:v>1.4999999999999999E-4</c:v>
                </c:pt>
                <c:pt idx="11058" formatCode="0.00E+00">
                  <c:v>1.4999999999999999E-4</c:v>
                </c:pt>
                <c:pt idx="11059" formatCode="0.00E+00">
                  <c:v>1.4999999999999999E-4</c:v>
                </c:pt>
                <c:pt idx="11060" formatCode="0.00E+00">
                  <c:v>1.4999999999999999E-4</c:v>
                </c:pt>
                <c:pt idx="11061" formatCode="0.00E+00">
                  <c:v>1.4999999999999999E-4</c:v>
                </c:pt>
                <c:pt idx="11062" formatCode="0.00E+00">
                  <c:v>1.4999999999999999E-4</c:v>
                </c:pt>
                <c:pt idx="11063" formatCode="0.00E+00">
                  <c:v>1.4999999999999999E-4</c:v>
                </c:pt>
                <c:pt idx="11064" formatCode="0.00E+00">
                  <c:v>1.4999999999999999E-4</c:v>
                </c:pt>
                <c:pt idx="11065" formatCode="0.00E+00">
                  <c:v>1.4999999999999999E-4</c:v>
                </c:pt>
                <c:pt idx="11066" formatCode="0.00E+00">
                  <c:v>1.4999999999999999E-4</c:v>
                </c:pt>
                <c:pt idx="11067" formatCode="0.00E+00">
                  <c:v>1.4999999999999999E-4</c:v>
                </c:pt>
                <c:pt idx="11068" formatCode="0.00E+00">
                  <c:v>1.4999999999999999E-4</c:v>
                </c:pt>
                <c:pt idx="11069" formatCode="0.00E+00">
                  <c:v>1.4999999999999999E-4</c:v>
                </c:pt>
                <c:pt idx="11070" formatCode="0.00E+00">
                  <c:v>1.4999999999999999E-4</c:v>
                </c:pt>
                <c:pt idx="11071" formatCode="0.00E+00">
                  <c:v>1.4999999999999999E-4</c:v>
                </c:pt>
                <c:pt idx="11072" formatCode="0.00E+00">
                  <c:v>1.4999999999999999E-4</c:v>
                </c:pt>
                <c:pt idx="11073" formatCode="0.00E+00">
                  <c:v>1.4999999999999999E-4</c:v>
                </c:pt>
                <c:pt idx="11074" formatCode="0.00E+00">
                  <c:v>1.4999999999999999E-4</c:v>
                </c:pt>
                <c:pt idx="11075" formatCode="0.00E+00">
                  <c:v>1.4999999999999999E-4</c:v>
                </c:pt>
                <c:pt idx="11076" formatCode="0.00E+00">
                  <c:v>1.4999999999999999E-4</c:v>
                </c:pt>
                <c:pt idx="11077" formatCode="0.00E+00">
                  <c:v>1.4999999999999999E-4</c:v>
                </c:pt>
                <c:pt idx="11078" formatCode="0.00E+00">
                  <c:v>1.4999999999999999E-4</c:v>
                </c:pt>
                <c:pt idx="11079" formatCode="0.00E+00">
                  <c:v>1.4999999999999999E-4</c:v>
                </c:pt>
                <c:pt idx="11080" formatCode="0.00E+00">
                  <c:v>1.4999999999999999E-4</c:v>
                </c:pt>
                <c:pt idx="11081" formatCode="0.00E+00">
                  <c:v>1.4999999999999999E-4</c:v>
                </c:pt>
                <c:pt idx="11082" formatCode="0.00E+00">
                  <c:v>1.4999999999999999E-4</c:v>
                </c:pt>
                <c:pt idx="11083" formatCode="0.00E+00">
                  <c:v>1.4999999999999999E-4</c:v>
                </c:pt>
                <c:pt idx="11084" formatCode="0.00E+00">
                  <c:v>1.4999999999999999E-4</c:v>
                </c:pt>
                <c:pt idx="11085" formatCode="0.00E+00">
                  <c:v>1.4999999999999999E-4</c:v>
                </c:pt>
                <c:pt idx="11086" formatCode="0.00E+00">
                  <c:v>1.4999999999999999E-4</c:v>
                </c:pt>
                <c:pt idx="11087" formatCode="0.00E+00">
                  <c:v>1.4999999999999999E-4</c:v>
                </c:pt>
                <c:pt idx="11088" formatCode="0.00E+00">
                  <c:v>1.4999999999999999E-4</c:v>
                </c:pt>
                <c:pt idx="11089" formatCode="0.00E+00">
                  <c:v>1.4999999999999999E-4</c:v>
                </c:pt>
                <c:pt idx="11090" formatCode="0.00E+00">
                  <c:v>1.4999999999999999E-4</c:v>
                </c:pt>
                <c:pt idx="11091" formatCode="0.00E+00">
                  <c:v>1.4999999999999999E-4</c:v>
                </c:pt>
                <c:pt idx="11092" formatCode="0.00E+00">
                  <c:v>1.4999999999999999E-4</c:v>
                </c:pt>
                <c:pt idx="11093" formatCode="0.00E+00">
                  <c:v>1.4999999999999999E-4</c:v>
                </c:pt>
                <c:pt idx="11094" formatCode="0.00E+00">
                  <c:v>1.4999999999999999E-4</c:v>
                </c:pt>
                <c:pt idx="11095" formatCode="0.00E+00">
                  <c:v>1.4999999999999999E-4</c:v>
                </c:pt>
                <c:pt idx="11096" formatCode="0.00E+00">
                  <c:v>1.4999999999999999E-4</c:v>
                </c:pt>
                <c:pt idx="11097" formatCode="0.00E+00">
                  <c:v>1.4999999999999999E-4</c:v>
                </c:pt>
                <c:pt idx="11098" formatCode="0.00E+00">
                  <c:v>1.4999999999999999E-4</c:v>
                </c:pt>
                <c:pt idx="11099" formatCode="0.00E+00">
                  <c:v>1.4999999999999999E-4</c:v>
                </c:pt>
                <c:pt idx="11100" formatCode="0.00E+00">
                  <c:v>1.4999999999999999E-4</c:v>
                </c:pt>
                <c:pt idx="11101" formatCode="0.00E+00">
                  <c:v>1.4999999999999999E-4</c:v>
                </c:pt>
                <c:pt idx="11102" formatCode="0.00E+00">
                  <c:v>1.4999999999999999E-4</c:v>
                </c:pt>
                <c:pt idx="11103" formatCode="0.00E+00">
                  <c:v>1.4999999999999999E-4</c:v>
                </c:pt>
                <c:pt idx="11104" formatCode="0.00E+00">
                  <c:v>1.4999999999999999E-4</c:v>
                </c:pt>
                <c:pt idx="11105" formatCode="0.00E+00">
                  <c:v>1.4999999999999999E-4</c:v>
                </c:pt>
                <c:pt idx="11106" formatCode="0.00E+00">
                  <c:v>1.4999999999999999E-4</c:v>
                </c:pt>
                <c:pt idx="11107" formatCode="0.00E+00">
                  <c:v>1.5100000000000001E-4</c:v>
                </c:pt>
                <c:pt idx="11108" formatCode="0.00E+00">
                  <c:v>1.4999999999999999E-4</c:v>
                </c:pt>
                <c:pt idx="11109" formatCode="0.00E+00">
                  <c:v>1.4999999999999999E-4</c:v>
                </c:pt>
                <c:pt idx="11110" formatCode="0.00E+00">
                  <c:v>1.4999999999999999E-4</c:v>
                </c:pt>
                <c:pt idx="11111" formatCode="0.00E+00">
                  <c:v>1.4999999999999999E-4</c:v>
                </c:pt>
                <c:pt idx="11112" formatCode="0.00E+00">
                  <c:v>1.4999999999999999E-4</c:v>
                </c:pt>
                <c:pt idx="11113" formatCode="0.00E+00">
                  <c:v>1.4999999999999999E-4</c:v>
                </c:pt>
                <c:pt idx="11114" formatCode="0.00E+00">
                  <c:v>1.4999999999999999E-4</c:v>
                </c:pt>
                <c:pt idx="11115" formatCode="0.00E+00">
                  <c:v>1.4999999999999999E-4</c:v>
                </c:pt>
                <c:pt idx="11116" formatCode="0.00E+00">
                  <c:v>1.4999999999999999E-4</c:v>
                </c:pt>
                <c:pt idx="11117" formatCode="0.00E+00">
                  <c:v>1.4999999999999999E-4</c:v>
                </c:pt>
                <c:pt idx="11118" formatCode="0.00E+00">
                  <c:v>1.4999999999999999E-4</c:v>
                </c:pt>
                <c:pt idx="11119" formatCode="0.00E+00">
                  <c:v>1.4999999999999999E-4</c:v>
                </c:pt>
                <c:pt idx="11120" formatCode="0.00E+00">
                  <c:v>1.4999999999999999E-4</c:v>
                </c:pt>
                <c:pt idx="11121" formatCode="0.00E+00">
                  <c:v>1.4999999999999999E-4</c:v>
                </c:pt>
                <c:pt idx="11122" formatCode="0.00E+00">
                  <c:v>1.5100000000000001E-4</c:v>
                </c:pt>
                <c:pt idx="11123" formatCode="0.00E+00">
                  <c:v>1.4999999999999999E-4</c:v>
                </c:pt>
                <c:pt idx="11124" formatCode="0.00E+00">
                  <c:v>1.5100000000000001E-4</c:v>
                </c:pt>
                <c:pt idx="11125" formatCode="0.00E+00">
                  <c:v>1.5100000000000001E-4</c:v>
                </c:pt>
                <c:pt idx="11126" formatCode="0.00E+00">
                  <c:v>1.4999999999999999E-4</c:v>
                </c:pt>
                <c:pt idx="11127" formatCode="0.00E+00">
                  <c:v>1.5100000000000001E-4</c:v>
                </c:pt>
                <c:pt idx="11128" formatCode="0.00E+00">
                  <c:v>1.5100000000000001E-4</c:v>
                </c:pt>
                <c:pt idx="11129" formatCode="0.00E+00">
                  <c:v>1.5100000000000001E-4</c:v>
                </c:pt>
                <c:pt idx="11130" formatCode="0.00E+00">
                  <c:v>1.5100000000000001E-4</c:v>
                </c:pt>
                <c:pt idx="11131" formatCode="0.00E+00">
                  <c:v>1.5100000000000001E-4</c:v>
                </c:pt>
                <c:pt idx="11132" formatCode="0.00E+00">
                  <c:v>1.5100000000000001E-4</c:v>
                </c:pt>
                <c:pt idx="11133" formatCode="0.00E+00">
                  <c:v>1.5100000000000001E-4</c:v>
                </c:pt>
                <c:pt idx="11134" formatCode="0.00E+00">
                  <c:v>1.5100000000000001E-4</c:v>
                </c:pt>
                <c:pt idx="11135" formatCode="0.00E+00">
                  <c:v>1.4999999999999999E-4</c:v>
                </c:pt>
                <c:pt idx="11136" formatCode="0.00E+00">
                  <c:v>1.5100000000000001E-4</c:v>
                </c:pt>
                <c:pt idx="11137" formatCode="0.00E+00">
                  <c:v>1.5100000000000001E-4</c:v>
                </c:pt>
                <c:pt idx="11138" formatCode="0.00E+00">
                  <c:v>1.5100000000000001E-4</c:v>
                </c:pt>
                <c:pt idx="11139" formatCode="0.00E+00">
                  <c:v>1.5100000000000001E-4</c:v>
                </c:pt>
                <c:pt idx="11140" formatCode="0.00E+00">
                  <c:v>1.5100000000000001E-4</c:v>
                </c:pt>
                <c:pt idx="11141" formatCode="0.00E+00">
                  <c:v>1.5100000000000001E-4</c:v>
                </c:pt>
                <c:pt idx="11142" formatCode="0.00E+00">
                  <c:v>1.5100000000000001E-4</c:v>
                </c:pt>
                <c:pt idx="11143" formatCode="0.00E+00">
                  <c:v>1.5100000000000001E-4</c:v>
                </c:pt>
                <c:pt idx="11144" formatCode="0.00E+00">
                  <c:v>1.5100000000000001E-4</c:v>
                </c:pt>
                <c:pt idx="11145" formatCode="0.00E+00">
                  <c:v>1.5100000000000001E-4</c:v>
                </c:pt>
                <c:pt idx="11146" formatCode="0.00E+00">
                  <c:v>1.5100000000000001E-4</c:v>
                </c:pt>
                <c:pt idx="11147" formatCode="0.00E+00">
                  <c:v>1.5100000000000001E-4</c:v>
                </c:pt>
                <c:pt idx="11148" formatCode="0.00E+00">
                  <c:v>1.5100000000000001E-4</c:v>
                </c:pt>
                <c:pt idx="11149" formatCode="0.00E+00">
                  <c:v>1.5100000000000001E-4</c:v>
                </c:pt>
                <c:pt idx="11150" formatCode="0.00E+00">
                  <c:v>1.5100000000000001E-4</c:v>
                </c:pt>
                <c:pt idx="11151" formatCode="0.00E+00">
                  <c:v>1.5100000000000001E-4</c:v>
                </c:pt>
                <c:pt idx="11152" formatCode="0.00E+00">
                  <c:v>1.5100000000000001E-4</c:v>
                </c:pt>
                <c:pt idx="11153" formatCode="0.00E+00">
                  <c:v>1.5100000000000001E-4</c:v>
                </c:pt>
                <c:pt idx="11154" formatCode="0.00E+00">
                  <c:v>1.5100000000000001E-4</c:v>
                </c:pt>
                <c:pt idx="11155" formatCode="0.00E+00">
                  <c:v>1.5100000000000001E-4</c:v>
                </c:pt>
                <c:pt idx="11156" formatCode="0.00E+00">
                  <c:v>1.5100000000000001E-4</c:v>
                </c:pt>
                <c:pt idx="11157" formatCode="0.00E+00">
                  <c:v>1.5100000000000001E-4</c:v>
                </c:pt>
                <c:pt idx="11158" formatCode="0.00E+00">
                  <c:v>1.5100000000000001E-4</c:v>
                </c:pt>
                <c:pt idx="11159" formatCode="0.00E+00">
                  <c:v>1.5100000000000001E-4</c:v>
                </c:pt>
                <c:pt idx="11160" formatCode="0.00E+00">
                  <c:v>1.5100000000000001E-4</c:v>
                </c:pt>
                <c:pt idx="11161" formatCode="0.00E+00">
                  <c:v>1.5100000000000001E-4</c:v>
                </c:pt>
                <c:pt idx="11162" formatCode="0.00E+00">
                  <c:v>1.5100000000000001E-4</c:v>
                </c:pt>
                <c:pt idx="11163" formatCode="0.00E+00">
                  <c:v>1.5100000000000001E-4</c:v>
                </c:pt>
                <c:pt idx="11164" formatCode="0.00E+00">
                  <c:v>1.5100000000000001E-4</c:v>
                </c:pt>
                <c:pt idx="11165" formatCode="0.00E+00">
                  <c:v>1.5100000000000001E-4</c:v>
                </c:pt>
                <c:pt idx="11166" formatCode="0.00E+00">
                  <c:v>1.5100000000000001E-4</c:v>
                </c:pt>
                <c:pt idx="11167" formatCode="0.00E+00">
                  <c:v>1.5100000000000001E-4</c:v>
                </c:pt>
                <c:pt idx="11168" formatCode="0.00E+00">
                  <c:v>1.5100000000000001E-4</c:v>
                </c:pt>
                <c:pt idx="11169" formatCode="0.00E+00">
                  <c:v>1.5100000000000001E-4</c:v>
                </c:pt>
                <c:pt idx="11170" formatCode="0.00E+00">
                  <c:v>1.5100000000000001E-4</c:v>
                </c:pt>
                <c:pt idx="11171" formatCode="0.00E+00">
                  <c:v>1.5100000000000001E-4</c:v>
                </c:pt>
                <c:pt idx="11172" formatCode="0.00E+00">
                  <c:v>1.5100000000000001E-4</c:v>
                </c:pt>
                <c:pt idx="11173" formatCode="0.00E+00">
                  <c:v>1.5100000000000001E-4</c:v>
                </c:pt>
                <c:pt idx="11174" formatCode="0.00E+00">
                  <c:v>1.5100000000000001E-4</c:v>
                </c:pt>
                <c:pt idx="11175" formatCode="0.00E+00">
                  <c:v>1.5100000000000001E-4</c:v>
                </c:pt>
                <c:pt idx="11176" formatCode="0.00E+00">
                  <c:v>1.5100000000000001E-4</c:v>
                </c:pt>
                <c:pt idx="11177" formatCode="0.00E+00">
                  <c:v>1.5100000000000001E-4</c:v>
                </c:pt>
                <c:pt idx="11178" formatCode="0.00E+00">
                  <c:v>1.5100000000000001E-4</c:v>
                </c:pt>
                <c:pt idx="11179" formatCode="0.00E+00">
                  <c:v>1.5100000000000001E-4</c:v>
                </c:pt>
                <c:pt idx="11180" formatCode="0.00E+00">
                  <c:v>1.5100000000000001E-4</c:v>
                </c:pt>
                <c:pt idx="11181" formatCode="0.00E+00">
                  <c:v>1.5100000000000001E-4</c:v>
                </c:pt>
                <c:pt idx="11182" formatCode="0.00E+00">
                  <c:v>1.5100000000000001E-4</c:v>
                </c:pt>
                <c:pt idx="11183" formatCode="0.00E+00">
                  <c:v>1.5100000000000001E-4</c:v>
                </c:pt>
                <c:pt idx="11184" formatCode="0.00E+00">
                  <c:v>1.5100000000000001E-4</c:v>
                </c:pt>
                <c:pt idx="11185" formatCode="0.00E+00">
                  <c:v>1.5100000000000001E-4</c:v>
                </c:pt>
                <c:pt idx="11186" formatCode="0.00E+00">
                  <c:v>1.5100000000000001E-4</c:v>
                </c:pt>
                <c:pt idx="11187" formatCode="0.00E+00">
                  <c:v>1.5100000000000001E-4</c:v>
                </c:pt>
                <c:pt idx="11188" formatCode="0.00E+00">
                  <c:v>1.5100000000000001E-4</c:v>
                </c:pt>
                <c:pt idx="11189" formatCode="0.00E+00">
                  <c:v>1.5100000000000001E-4</c:v>
                </c:pt>
                <c:pt idx="11190" formatCode="0.00E+00">
                  <c:v>1.5100000000000001E-4</c:v>
                </c:pt>
                <c:pt idx="11191" formatCode="0.00E+00">
                  <c:v>1.5100000000000001E-4</c:v>
                </c:pt>
                <c:pt idx="11192" formatCode="0.00E+00">
                  <c:v>1.5100000000000001E-4</c:v>
                </c:pt>
                <c:pt idx="11193" formatCode="0.00E+00">
                  <c:v>1.5200000000000001E-4</c:v>
                </c:pt>
                <c:pt idx="11194" formatCode="0.00E+00">
                  <c:v>1.5100000000000001E-4</c:v>
                </c:pt>
                <c:pt idx="11195" formatCode="0.00E+00">
                  <c:v>1.5100000000000001E-4</c:v>
                </c:pt>
                <c:pt idx="11196" formatCode="0.00E+00">
                  <c:v>1.5100000000000001E-4</c:v>
                </c:pt>
                <c:pt idx="11197" formatCode="0.00E+00">
                  <c:v>1.5100000000000001E-4</c:v>
                </c:pt>
                <c:pt idx="11198" formatCode="0.00E+00">
                  <c:v>1.5100000000000001E-4</c:v>
                </c:pt>
                <c:pt idx="11199" formatCode="0.00E+00">
                  <c:v>1.5100000000000001E-4</c:v>
                </c:pt>
                <c:pt idx="11200" formatCode="0.00E+00">
                  <c:v>1.5100000000000001E-4</c:v>
                </c:pt>
                <c:pt idx="11201" formatCode="0.00E+00">
                  <c:v>1.5200000000000001E-4</c:v>
                </c:pt>
                <c:pt idx="11202" formatCode="0.00E+00">
                  <c:v>1.5100000000000001E-4</c:v>
                </c:pt>
                <c:pt idx="11203" formatCode="0.00E+00">
                  <c:v>1.5100000000000001E-4</c:v>
                </c:pt>
                <c:pt idx="11204" formatCode="0.00E+00">
                  <c:v>1.5100000000000001E-4</c:v>
                </c:pt>
                <c:pt idx="11205" formatCode="0.00E+00">
                  <c:v>1.5100000000000001E-4</c:v>
                </c:pt>
                <c:pt idx="11206" formatCode="0.00E+00">
                  <c:v>1.5100000000000001E-4</c:v>
                </c:pt>
                <c:pt idx="11207" formatCode="0.00E+00">
                  <c:v>1.5100000000000001E-4</c:v>
                </c:pt>
                <c:pt idx="11208" formatCode="0.00E+00">
                  <c:v>1.5100000000000001E-4</c:v>
                </c:pt>
                <c:pt idx="11209" formatCode="0.00E+00">
                  <c:v>1.5100000000000001E-4</c:v>
                </c:pt>
                <c:pt idx="11210" formatCode="0.00E+00">
                  <c:v>1.5100000000000001E-4</c:v>
                </c:pt>
                <c:pt idx="11211" formatCode="0.00E+00">
                  <c:v>1.5100000000000001E-4</c:v>
                </c:pt>
                <c:pt idx="11212" formatCode="0.00E+00">
                  <c:v>1.5200000000000001E-4</c:v>
                </c:pt>
                <c:pt idx="11213" formatCode="0.00E+00">
                  <c:v>1.5100000000000001E-4</c:v>
                </c:pt>
                <c:pt idx="11214" formatCode="0.00E+00">
                  <c:v>1.5100000000000001E-4</c:v>
                </c:pt>
                <c:pt idx="11215" formatCode="0.00E+00">
                  <c:v>1.5200000000000001E-4</c:v>
                </c:pt>
                <c:pt idx="11216" formatCode="0.00E+00">
                  <c:v>1.5200000000000001E-4</c:v>
                </c:pt>
                <c:pt idx="11217" formatCode="0.00E+00">
                  <c:v>1.5100000000000001E-4</c:v>
                </c:pt>
                <c:pt idx="11218" formatCode="0.00E+00">
                  <c:v>1.5200000000000001E-4</c:v>
                </c:pt>
                <c:pt idx="11219" formatCode="0.00E+00">
                  <c:v>1.5200000000000001E-4</c:v>
                </c:pt>
                <c:pt idx="11220" formatCode="0.00E+00">
                  <c:v>1.5200000000000001E-4</c:v>
                </c:pt>
                <c:pt idx="11221" formatCode="0.00E+00">
                  <c:v>1.5200000000000001E-4</c:v>
                </c:pt>
                <c:pt idx="11222" formatCode="0.00E+00">
                  <c:v>1.5100000000000001E-4</c:v>
                </c:pt>
                <c:pt idx="11223" formatCode="0.00E+00">
                  <c:v>1.5100000000000001E-4</c:v>
                </c:pt>
                <c:pt idx="11224" formatCode="0.00E+00">
                  <c:v>1.5100000000000001E-4</c:v>
                </c:pt>
                <c:pt idx="11225" formatCode="0.00E+00">
                  <c:v>1.5200000000000001E-4</c:v>
                </c:pt>
                <c:pt idx="11226" formatCode="0.00E+00">
                  <c:v>1.5200000000000001E-4</c:v>
                </c:pt>
                <c:pt idx="11227" formatCode="0.00E+00">
                  <c:v>1.5200000000000001E-4</c:v>
                </c:pt>
                <c:pt idx="11228" formatCode="0.00E+00">
                  <c:v>1.5200000000000001E-4</c:v>
                </c:pt>
                <c:pt idx="11229" formatCode="0.00E+00">
                  <c:v>1.5200000000000001E-4</c:v>
                </c:pt>
                <c:pt idx="11230" formatCode="0.00E+00">
                  <c:v>1.5200000000000001E-4</c:v>
                </c:pt>
                <c:pt idx="11231" formatCode="0.00E+00">
                  <c:v>1.5200000000000001E-4</c:v>
                </c:pt>
                <c:pt idx="11232" formatCode="0.00E+00">
                  <c:v>1.5200000000000001E-4</c:v>
                </c:pt>
                <c:pt idx="11233" formatCode="0.00E+00">
                  <c:v>1.5200000000000001E-4</c:v>
                </c:pt>
                <c:pt idx="11234" formatCode="0.00E+00">
                  <c:v>1.5200000000000001E-4</c:v>
                </c:pt>
                <c:pt idx="11235" formatCode="0.00E+00">
                  <c:v>1.5200000000000001E-4</c:v>
                </c:pt>
                <c:pt idx="11236" formatCode="0.00E+00">
                  <c:v>1.5200000000000001E-4</c:v>
                </c:pt>
                <c:pt idx="11237" formatCode="0.00E+00">
                  <c:v>1.5200000000000001E-4</c:v>
                </c:pt>
                <c:pt idx="11238" formatCode="0.00E+00">
                  <c:v>1.5200000000000001E-4</c:v>
                </c:pt>
                <c:pt idx="11239" formatCode="0.00E+00">
                  <c:v>1.5200000000000001E-4</c:v>
                </c:pt>
                <c:pt idx="11240" formatCode="0.00E+00">
                  <c:v>1.5200000000000001E-4</c:v>
                </c:pt>
                <c:pt idx="11241" formatCode="0.00E+00">
                  <c:v>1.5200000000000001E-4</c:v>
                </c:pt>
                <c:pt idx="11242" formatCode="0.00E+00">
                  <c:v>1.5200000000000001E-4</c:v>
                </c:pt>
                <c:pt idx="11243" formatCode="0.00E+00">
                  <c:v>1.5200000000000001E-4</c:v>
                </c:pt>
                <c:pt idx="11244" formatCode="0.00E+00">
                  <c:v>1.5200000000000001E-4</c:v>
                </c:pt>
                <c:pt idx="11245" formatCode="0.00E+00">
                  <c:v>1.5200000000000001E-4</c:v>
                </c:pt>
                <c:pt idx="11246" formatCode="0.00E+00">
                  <c:v>1.5200000000000001E-4</c:v>
                </c:pt>
                <c:pt idx="11247" formatCode="0.00E+00">
                  <c:v>1.5200000000000001E-4</c:v>
                </c:pt>
                <c:pt idx="11248" formatCode="0.00E+00">
                  <c:v>1.5200000000000001E-4</c:v>
                </c:pt>
                <c:pt idx="11249" formatCode="0.00E+00">
                  <c:v>1.5200000000000001E-4</c:v>
                </c:pt>
                <c:pt idx="11250" formatCode="0.00E+00">
                  <c:v>1.5200000000000001E-4</c:v>
                </c:pt>
                <c:pt idx="11251" formatCode="0.00E+00">
                  <c:v>1.5200000000000001E-4</c:v>
                </c:pt>
                <c:pt idx="11252" formatCode="0.00E+00">
                  <c:v>1.5200000000000001E-4</c:v>
                </c:pt>
                <c:pt idx="11253" formatCode="0.00E+00">
                  <c:v>1.5200000000000001E-4</c:v>
                </c:pt>
                <c:pt idx="11254" formatCode="0.00E+00">
                  <c:v>1.5200000000000001E-4</c:v>
                </c:pt>
                <c:pt idx="11255" formatCode="0.00E+00">
                  <c:v>1.5200000000000001E-4</c:v>
                </c:pt>
                <c:pt idx="11256" formatCode="0.00E+00">
                  <c:v>1.5200000000000001E-4</c:v>
                </c:pt>
                <c:pt idx="11257" formatCode="0.00E+00">
                  <c:v>1.5200000000000001E-4</c:v>
                </c:pt>
                <c:pt idx="11258" formatCode="0.00E+00">
                  <c:v>1.5200000000000001E-4</c:v>
                </c:pt>
                <c:pt idx="11259" formatCode="0.00E+00">
                  <c:v>1.5200000000000001E-4</c:v>
                </c:pt>
                <c:pt idx="11260" formatCode="0.00E+00">
                  <c:v>1.5200000000000001E-4</c:v>
                </c:pt>
                <c:pt idx="11261" formatCode="0.00E+00">
                  <c:v>1.5200000000000001E-4</c:v>
                </c:pt>
                <c:pt idx="11262" formatCode="0.00E+00">
                  <c:v>1.5200000000000001E-4</c:v>
                </c:pt>
                <c:pt idx="11263" formatCode="0.00E+00">
                  <c:v>1.5200000000000001E-4</c:v>
                </c:pt>
                <c:pt idx="11264" formatCode="0.00E+00">
                  <c:v>1.5200000000000001E-4</c:v>
                </c:pt>
                <c:pt idx="11265" formatCode="0.00E+00">
                  <c:v>1.5200000000000001E-4</c:v>
                </c:pt>
                <c:pt idx="11266" formatCode="0.00E+00">
                  <c:v>1.5200000000000001E-4</c:v>
                </c:pt>
                <c:pt idx="11267" formatCode="0.00E+00">
                  <c:v>1.5200000000000001E-4</c:v>
                </c:pt>
                <c:pt idx="11268" formatCode="0.00E+00">
                  <c:v>1.5200000000000001E-4</c:v>
                </c:pt>
                <c:pt idx="11269" formatCode="0.00E+00">
                  <c:v>1.5200000000000001E-4</c:v>
                </c:pt>
                <c:pt idx="11270" formatCode="0.00E+00">
                  <c:v>1.5200000000000001E-4</c:v>
                </c:pt>
                <c:pt idx="11271" formatCode="0.00E+00">
                  <c:v>1.5200000000000001E-4</c:v>
                </c:pt>
                <c:pt idx="11272" formatCode="0.00E+00">
                  <c:v>1.5200000000000001E-4</c:v>
                </c:pt>
                <c:pt idx="11273" formatCode="0.00E+00">
                  <c:v>1.5200000000000001E-4</c:v>
                </c:pt>
                <c:pt idx="11274" formatCode="0.00E+00">
                  <c:v>1.5200000000000001E-4</c:v>
                </c:pt>
                <c:pt idx="11275" formatCode="0.00E+00">
                  <c:v>1.5200000000000001E-4</c:v>
                </c:pt>
                <c:pt idx="11276" formatCode="0.00E+00">
                  <c:v>1.5200000000000001E-4</c:v>
                </c:pt>
                <c:pt idx="11277" formatCode="0.00E+00">
                  <c:v>1.5200000000000001E-4</c:v>
                </c:pt>
                <c:pt idx="11278" formatCode="0.00E+00">
                  <c:v>1.5200000000000001E-4</c:v>
                </c:pt>
                <c:pt idx="11279" formatCode="0.00E+00">
                  <c:v>1.5200000000000001E-4</c:v>
                </c:pt>
                <c:pt idx="11280" formatCode="0.00E+00">
                  <c:v>1.5200000000000001E-4</c:v>
                </c:pt>
                <c:pt idx="11281" formatCode="0.00E+00">
                  <c:v>1.5200000000000001E-4</c:v>
                </c:pt>
                <c:pt idx="11282" formatCode="0.00E+00">
                  <c:v>1.5200000000000001E-4</c:v>
                </c:pt>
                <c:pt idx="11283" formatCode="0.00E+00">
                  <c:v>1.5200000000000001E-4</c:v>
                </c:pt>
                <c:pt idx="11284" formatCode="0.00E+00">
                  <c:v>1.5200000000000001E-4</c:v>
                </c:pt>
                <c:pt idx="11285" formatCode="0.00E+00">
                  <c:v>1.5200000000000001E-4</c:v>
                </c:pt>
                <c:pt idx="11286" formatCode="0.00E+00">
                  <c:v>1.5200000000000001E-4</c:v>
                </c:pt>
                <c:pt idx="11287" formatCode="0.00E+00">
                  <c:v>1.5200000000000001E-4</c:v>
                </c:pt>
                <c:pt idx="11288" formatCode="0.00E+00">
                  <c:v>1.5200000000000001E-4</c:v>
                </c:pt>
                <c:pt idx="11289" formatCode="0.00E+00">
                  <c:v>1.5200000000000001E-4</c:v>
                </c:pt>
                <c:pt idx="11290" formatCode="0.00E+00">
                  <c:v>1.5200000000000001E-4</c:v>
                </c:pt>
                <c:pt idx="11291" formatCode="0.00E+00">
                  <c:v>1.5200000000000001E-4</c:v>
                </c:pt>
                <c:pt idx="11292" formatCode="0.00E+00">
                  <c:v>1.5200000000000001E-4</c:v>
                </c:pt>
                <c:pt idx="11293" formatCode="0.00E+00">
                  <c:v>1.5200000000000001E-4</c:v>
                </c:pt>
                <c:pt idx="11294" formatCode="0.00E+00">
                  <c:v>1.5200000000000001E-4</c:v>
                </c:pt>
                <c:pt idx="11295" formatCode="0.00E+00">
                  <c:v>1.5200000000000001E-4</c:v>
                </c:pt>
                <c:pt idx="11296" formatCode="0.00E+00">
                  <c:v>1.5200000000000001E-4</c:v>
                </c:pt>
                <c:pt idx="11297" formatCode="0.00E+00">
                  <c:v>1.5300000000000001E-4</c:v>
                </c:pt>
                <c:pt idx="11298" formatCode="0.00E+00">
                  <c:v>1.5300000000000001E-4</c:v>
                </c:pt>
                <c:pt idx="11299" formatCode="0.00E+00">
                  <c:v>1.5300000000000001E-4</c:v>
                </c:pt>
                <c:pt idx="11300" formatCode="0.00E+00">
                  <c:v>1.5200000000000001E-4</c:v>
                </c:pt>
                <c:pt idx="11301" formatCode="0.00E+00">
                  <c:v>1.5200000000000001E-4</c:v>
                </c:pt>
                <c:pt idx="11302" formatCode="0.00E+00">
                  <c:v>1.5200000000000001E-4</c:v>
                </c:pt>
                <c:pt idx="11303" formatCode="0.00E+00">
                  <c:v>1.5200000000000001E-4</c:v>
                </c:pt>
                <c:pt idx="11304" formatCode="0.00E+00">
                  <c:v>1.5200000000000001E-4</c:v>
                </c:pt>
                <c:pt idx="11305" formatCode="0.00E+00">
                  <c:v>1.5200000000000001E-4</c:v>
                </c:pt>
                <c:pt idx="11306" formatCode="0.00E+00">
                  <c:v>1.5200000000000001E-4</c:v>
                </c:pt>
                <c:pt idx="11307" formatCode="0.00E+00">
                  <c:v>1.5200000000000001E-4</c:v>
                </c:pt>
                <c:pt idx="11308" formatCode="0.00E+00">
                  <c:v>1.5300000000000001E-4</c:v>
                </c:pt>
                <c:pt idx="11309" formatCode="0.00E+00">
                  <c:v>1.5200000000000001E-4</c:v>
                </c:pt>
                <c:pt idx="11310" formatCode="0.00E+00">
                  <c:v>1.5300000000000001E-4</c:v>
                </c:pt>
                <c:pt idx="11311" formatCode="0.00E+00">
                  <c:v>1.5300000000000001E-4</c:v>
                </c:pt>
                <c:pt idx="11312" formatCode="0.00E+00">
                  <c:v>1.5200000000000001E-4</c:v>
                </c:pt>
                <c:pt idx="11313" formatCode="0.00E+00">
                  <c:v>1.5300000000000001E-4</c:v>
                </c:pt>
                <c:pt idx="11314" formatCode="0.00E+00">
                  <c:v>1.5300000000000001E-4</c:v>
                </c:pt>
                <c:pt idx="11315" formatCode="0.00E+00">
                  <c:v>1.5300000000000001E-4</c:v>
                </c:pt>
                <c:pt idx="11316" formatCode="0.00E+00">
                  <c:v>1.5200000000000001E-4</c:v>
                </c:pt>
                <c:pt idx="11317" formatCode="0.00E+00">
                  <c:v>1.5300000000000001E-4</c:v>
                </c:pt>
                <c:pt idx="11318" formatCode="0.00E+00">
                  <c:v>1.5300000000000001E-4</c:v>
                </c:pt>
                <c:pt idx="11319" formatCode="0.00E+00">
                  <c:v>1.5200000000000001E-4</c:v>
                </c:pt>
                <c:pt idx="11320" formatCode="0.00E+00">
                  <c:v>1.5200000000000001E-4</c:v>
                </c:pt>
                <c:pt idx="11321" formatCode="0.00E+00">
                  <c:v>1.5300000000000001E-4</c:v>
                </c:pt>
                <c:pt idx="11322" formatCode="0.00E+00">
                  <c:v>1.5300000000000001E-4</c:v>
                </c:pt>
                <c:pt idx="11323" formatCode="0.00E+00">
                  <c:v>1.5300000000000001E-4</c:v>
                </c:pt>
                <c:pt idx="11324" formatCode="0.00E+00">
                  <c:v>1.5300000000000001E-4</c:v>
                </c:pt>
                <c:pt idx="11325" formatCode="0.00E+00">
                  <c:v>1.5300000000000001E-4</c:v>
                </c:pt>
                <c:pt idx="11326" formatCode="0.00E+00">
                  <c:v>1.5200000000000001E-4</c:v>
                </c:pt>
                <c:pt idx="11327" formatCode="0.00E+00">
                  <c:v>1.5300000000000001E-4</c:v>
                </c:pt>
                <c:pt idx="11328" formatCode="0.00E+00">
                  <c:v>1.5300000000000001E-4</c:v>
                </c:pt>
                <c:pt idx="11329" formatCode="0.00E+00">
                  <c:v>1.5300000000000001E-4</c:v>
                </c:pt>
                <c:pt idx="11330" formatCode="0.00E+00">
                  <c:v>1.5300000000000001E-4</c:v>
                </c:pt>
                <c:pt idx="11331" formatCode="0.00E+00">
                  <c:v>1.5300000000000001E-4</c:v>
                </c:pt>
                <c:pt idx="11332" formatCode="0.00E+00">
                  <c:v>1.5300000000000001E-4</c:v>
                </c:pt>
                <c:pt idx="11333" formatCode="0.00E+00">
                  <c:v>1.5300000000000001E-4</c:v>
                </c:pt>
                <c:pt idx="11334" formatCode="0.00E+00">
                  <c:v>1.5300000000000001E-4</c:v>
                </c:pt>
                <c:pt idx="11335" formatCode="0.00E+00">
                  <c:v>1.5300000000000001E-4</c:v>
                </c:pt>
                <c:pt idx="11336" formatCode="0.00E+00">
                  <c:v>1.5300000000000001E-4</c:v>
                </c:pt>
                <c:pt idx="11337" formatCode="0.00E+00">
                  <c:v>1.5300000000000001E-4</c:v>
                </c:pt>
                <c:pt idx="11338" formatCode="0.00E+00">
                  <c:v>1.5300000000000001E-4</c:v>
                </c:pt>
                <c:pt idx="11339" formatCode="0.00E+00">
                  <c:v>1.5300000000000001E-4</c:v>
                </c:pt>
                <c:pt idx="11340" formatCode="0.00E+00">
                  <c:v>1.5300000000000001E-4</c:v>
                </c:pt>
                <c:pt idx="11341" formatCode="0.00E+00">
                  <c:v>1.5300000000000001E-4</c:v>
                </c:pt>
                <c:pt idx="11342" formatCode="0.00E+00">
                  <c:v>1.5300000000000001E-4</c:v>
                </c:pt>
                <c:pt idx="11343" formatCode="0.00E+00">
                  <c:v>1.5300000000000001E-4</c:v>
                </c:pt>
                <c:pt idx="11344" formatCode="0.00E+00">
                  <c:v>1.5300000000000001E-4</c:v>
                </c:pt>
                <c:pt idx="11345" formatCode="0.00E+00">
                  <c:v>1.5300000000000001E-4</c:v>
                </c:pt>
                <c:pt idx="11346" formatCode="0.00E+00">
                  <c:v>1.5300000000000001E-4</c:v>
                </c:pt>
                <c:pt idx="11347" formatCode="0.00E+00">
                  <c:v>1.5300000000000001E-4</c:v>
                </c:pt>
                <c:pt idx="11348" formatCode="0.00E+00">
                  <c:v>1.5300000000000001E-4</c:v>
                </c:pt>
                <c:pt idx="11349" formatCode="0.00E+00">
                  <c:v>1.5300000000000001E-4</c:v>
                </c:pt>
                <c:pt idx="11350" formatCode="0.00E+00">
                  <c:v>1.5300000000000001E-4</c:v>
                </c:pt>
                <c:pt idx="11351" formatCode="0.00E+00">
                  <c:v>1.5300000000000001E-4</c:v>
                </c:pt>
                <c:pt idx="11352" formatCode="0.00E+00">
                  <c:v>1.5300000000000001E-4</c:v>
                </c:pt>
                <c:pt idx="11353" formatCode="0.00E+00">
                  <c:v>1.5300000000000001E-4</c:v>
                </c:pt>
                <c:pt idx="11354" formatCode="0.00E+00">
                  <c:v>1.5300000000000001E-4</c:v>
                </c:pt>
                <c:pt idx="11355" formatCode="0.00E+00">
                  <c:v>1.5300000000000001E-4</c:v>
                </c:pt>
                <c:pt idx="11356" formatCode="0.00E+00">
                  <c:v>1.5300000000000001E-4</c:v>
                </c:pt>
                <c:pt idx="11357" formatCode="0.00E+00">
                  <c:v>1.5300000000000001E-4</c:v>
                </c:pt>
                <c:pt idx="11358" formatCode="0.00E+00">
                  <c:v>1.5300000000000001E-4</c:v>
                </c:pt>
                <c:pt idx="11359" formatCode="0.00E+00">
                  <c:v>1.5300000000000001E-4</c:v>
                </c:pt>
                <c:pt idx="11360" formatCode="0.00E+00">
                  <c:v>1.5300000000000001E-4</c:v>
                </c:pt>
                <c:pt idx="11361" formatCode="0.00E+00">
                  <c:v>1.5300000000000001E-4</c:v>
                </c:pt>
                <c:pt idx="11362" formatCode="0.00E+00">
                  <c:v>1.5300000000000001E-4</c:v>
                </c:pt>
                <c:pt idx="11363" formatCode="0.00E+00">
                  <c:v>1.5300000000000001E-4</c:v>
                </c:pt>
                <c:pt idx="11364" formatCode="0.00E+00">
                  <c:v>1.5300000000000001E-4</c:v>
                </c:pt>
                <c:pt idx="11365" formatCode="0.00E+00">
                  <c:v>1.5300000000000001E-4</c:v>
                </c:pt>
                <c:pt idx="11366" formatCode="0.00E+00">
                  <c:v>1.5300000000000001E-4</c:v>
                </c:pt>
                <c:pt idx="11367" formatCode="0.00E+00">
                  <c:v>1.5300000000000001E-4</c:v>
                </c:pt>
                <c:pt idx="11368" formatCode="0.00E+00">
                  <c:v>1.5300000000000001E-4</c:v>
                </c:pt>
                <c:pt idx="11369" formatCode="0.00E+00">
                  <c:v>1.5300000000000001E-4</c:v>
                </c:pt>
                <c:pt idx="11370" formatCode="0.00E+00">
                  <c:v>1.5300000000000001E-4</c:v>
                </c:pt>
                <c:pt idx="11371" formatCode="0.00E+00">
                  <c:v>1.5300000000000001E-4</c:v>
                </c:pt>
                <c:pt idx="11372" formatCode="0.00E+00">
                  <c:v>1.5300000000000001E-4</c:v>
                </c:pt>
                <c:pt idx="11373" formatCode="0.00E+00">
                  <c:v>1.5300000000000001E-4</c:v>
                </c:pt>
                <c:pt idx="11374" formatCode="0.00E+00">
                  <c:v>1.5300000000000001E-4</c:v>
                </c:pt>
                <c:pt idx="11375" formatCode="0.00E+00">
                  <c:v>1.5300000000000001E-4</c:v>
                </c:pt>
                <c:pt idx="11376" formatCode="0.00E+00">
                  <c:v>1.5300000000000001E-4</c:v>
                </c:pt>
                <c:pt idx="11377" formatCode="0.00E+00">
                  <c:v>1.5300000000000001E-4</c:v>
                </c:pt>
                <c:pt idx="11378" formatCode="0.00E+00">
                  <c:v>1.5300000000000001E-4</c:v>
                </c:pt>
                <c:pt idx="11379" formatCode="0.00E+00">
                  <c:v>1.5300000000000001E-4</c:v>
                </c:pt>
                <c:pt idx="11380" formatCode="0.00E+00">
                  <c:v>1.5300000000000001E-4</c:v>
                </c:pt>
                <c:pt idx="11381" formatCode="0.00E+00">
                  <c:v>1.5300000000000001E-4</c:v>
                </c:pt>
                <c:pt idx="11382" formatCode="0.00E+00">
                  <c:v>1.5300000000000001E-4</c:v>
                </c:pt>
                <c:pt idx="11383" formatCode="0.00E+00">
                  <c:v>1.5300000000000001E-4</c:v>
                </c:pt>
                <c:pt idx="11384" formatCode="0.00E+00">
                  <c:v>1.5300000000000001E-4</c:v>
                </c:pt>
                <c:pt idx="11385" formatCode="0.00E+00">
                  <c:v>1.5300000000000001E-4</c:v>
                </c:pt>
                <c:pt idx="11386" formatCode="0.00E+00">
                  <c:v>1.5300000000000001E-4</c:v>
                </c:pt>
                <c:pt idx="11387" formatCode="0.00E+00">
                  <c:v>1.5300000000000001E-4</c:v>
                </c:pt>
                <c:pt idx="11388" formatCode="0.00E+00">
                  <c:v>1.5300000000000001E-4</c:v>
                </c:pt>
                <c:pt idx="11389" formatCode="0.00E+00">
                  <c:v>1.5300000000000001E-4</c:v>
                </c:pt>
                <c:pt idx="11390" formatCode="0.00E+00">
                  <c:v>1.5300000000000001E-4</c:v>
                </c:pt>
                <c:pt idx="11391" formatCode="0.00E+00">
                  <c:v>1.5300000000000001E-4</c:v>
                </c:pt>
                <c:pt idx="11392" formatCode="0.00E+00">
                  <c:v>1.5300000000000001E-4</c:v>
                </c:pt>
                <c:pt idx="11393" formatCode="0.00E+00">
                  <c:v>1.5300000000000001E-4</c:v>
                </c:pt>
                <c:pt idx="11394" formatCode="0.00E+00">
                  <c:v>1.5300000000000001E-4</c:v>
                </c:pt>
                <c:pt idx="11395" formatCode="0.00E+00">
                  <c:v>1.5300000000000001E-4</c:v>
                </c:pt>
                <c:pt idx="11396" formatCode="0.00E+00">
                  <c:v>1.5300000000000001E-4</c:v>
                </c:pt>
                <c:pt idx="11397" formatCode="0.00E+00">
                  <c:v>1.5300000000000001E-4</c:v>
                </c:pt>
                <c:pt idx="11398" formatCode="0.00E+00">
                  <c:v>1.5300000000000001E-4</c:v>
                </c:pt>
                <c:pt idx="11399" formatCode="0.00E+00">
                  <c:v>1.5300000000000001E-4</c:v>
                </c:pt>
                <c:pt idx="11400" formatCode="0.00E+00">
                  <c:v>1.5300000000000001E-4</c:v>
                </c:pt>
                <c:pt idx="11401" formatCode="0.00E+00">
                  <c:v>1.5300000000000001E-4</c:v>
                </c:pt>
                <c:pt idx="11402" formatCode="0.00E+00">
                  <c:v>1.5300000000000001E-4</c:v>
                </c:pt>
                <c:pt idx="11403" formatCode="0.00E+00">
                  <c:v>1.5300000000000001E-4</c:v>
                </c:pt>
                <c:pt idx="11404" formatCode="0.00E+00">
                  <c:v>1.54E-4</c:v>
                </c:pt>
                <c:pt idx="11405" formatCode="0.00E+00">
                  <c:v>1.5300000000000001E-4</c:v>
                </c:pt>
                <c:pt idx="11406" formatCode="0.00E+00">
                  <c:v>1.5300000000000001E-4</c:v>
                </c:pt>
                <c:pt idx="11407" formatCode="0.00E+00">
                  <c:v>1.5300000000000001E-4</c:v>
                </c:pt>
                <c:pt idx="11408" formatCode="0.00E+00">
                  <c:v>1.5300000000000001E-4</c:v>
                </c:pt>
                <c:pt idx="11409" formatCode="0.00E+00">
                  <c:v>1.5300000000000001E-4</c:v>
                </c:pt>
                <c:pt idx="11410" formatCode="0.00E+00">
                  <c:v>1.54E-4</c:v>
                </c:pt>
                <c:pt idx="11411" formatCode="0.00E+00">
                  <c:v>1.5300000000000001E-4</c:v>
                </c:pt>
                <c:pt idx="11412" formatCode="0.00E+00">
                  <c:v>1.5300000000000001E-4</c:v>
                </c:pt>
                <c:pt idx="11413" formatCode="0.00E+00">
                  <c:v>1.5300000000000001E-4</c:v>
                </c:pt>
                <c:pt idx="11414" formatCode="0.00E+00">
                  <c:v>1.5300000000000001E-4</c:v>
                </c:pt>
                <c:pt idx="11415" formatCode="0.00E+00">
                  <c:v>1.5300000000000001E-4</c:v>
                </c:pt>
                <c:pt idx="11416" formatCode="0.00E+00">
                  <c:v>1.54E-4</c:v>
                </c:pt>
                <c:pt idx="11417" formatCode="0.00E+00">
                  <c:v>1.54E-4</c:v>
                </c:pt>
                <c:pt idx="11418" formatCode="0.00E+00">
                  <c:v>1.54E-4</c:v>
                </c:pt>
                <c:pt idx="11419" formatCode="0.00E+00">
                  <c:v>1.54E-4</c:v>
                </c:pt>
                <c:pt idx="11420" formatCode="0.00E+00">
                  <c:v>1.5300000000000001E-4</c:v>
                </c:pt>
                <c:pt idx="11421" formatCode="0.00E+00">
                  <c:v>1.54E-4</c:v>
                </c:pt>
                <c:pt idx="11422" formatCode="0.00E+00">
                  <c:v>1.54E-4</c:v>
                </c:pt>
                <c:pt idx="11423" formatCode="0.00E+00">
                  <c:v>1.54E-4</c:v>
                </c:pt>
                <c:pt idx="11424" formatCode="0.00E+00">
                  <c:v>1.54E-4</c:v>
                </c:pt>
                <c:pt idx="11425" formatCode="0.00E+00">
                  <c:v>1.54E-4</c:v>
                </c:pt>
                <c:pt idx="11426" formatCode="0.00E+00">
                  <c:v>1.54E-4</c:v>
                </c:pt>
                <c:pt idx="11427" formatCode="0.00E+00">
                  <c:v>1.54E-4</c:v>
                </c:pt>
                <c:pt idx="11428" formatCode="0.00E+00">
                  <c:v>1.54E-4</c:v>
                </c:pt>
                <c:pt idx="11429" formatCode="0.00E+00">
                  <c:v>1.54E-4</c:v>
                </c:pt>
                <c:pt idx="11430" formatCode="0.00E+00">
                  <c:v>1.54E-4</c:v>
                </c:pt>
                <c:pt idx="11431" formatCode="0.00E+00">
                  <c:v>1.54E-4</c:v>
                </c:pt>
                <c:pt idx="11432" formatCode="0.00E+00">
                  <c:v>1.54E-4</c:v>
                </c:pt>
                <c:pt idx="11433" formatCode="0.00E+00">
                  <c:v>1.54E-4</c:v>
                </c:pt>
                <c:pt idx="11434" formatCode="0.00E+00">
                  <c:v>1.54E-4</c:v>
                </c:pt>
                <c:pt idx="11435" formatCode="0.00E+00">
                  <c:v>1.54E-4</c:v>
                </c:pt>
                <c:pt idx="11436" formatCode="0.00E+00">
                  <c:v>1.54E-4</c:v>
                </c:pt>
                <c:pt idx="11437" formatCode="0.00E+00">
                  <c:v>1.54E-4</c:v>
                </c:pt>
                <c:pt idx="11438" formatCode="0.00E+00">
                  <c:v>1.54E-4</c:v>
                </c:pt>
                <c:pt idx="11439" formatCode="0.00E+00">
                  <c:v>1.54E-4</c:v>
                </c:pt>
                <c:pt idx="11440" formatCode="0.00E+00">
                  <c:v>1.54E-4</c:v>
                </c:pt>
                <c:pt idx="11441" formatCode="0.00E+00">
                  <c:v>1.54E-4</c:v>
                </c:pt>
                <c:pt idx="11442" formatCode="0.00E+00">
                  <c:v>1.54E-4</c:v>
                </c:pt>
                <c:pt idx="11443" formatCode="0.00E+00">
                  <c:v>1.54E-4</c:v>
                </c:pt>
                <c:pt idx="11444" formatCode="0.00E+00">
                  <c:v>1.54E-4</c:v>
                </c:pt>
                <c:pt idx="11445" formatCode="0.00E+00">
                  <c:v>1.54E-4</c:v>
                </c:pt>
                <c:pt idx="11446" formatCode="0.00E+00">
                  <c:v>1.54E-4</c:v>
                </c:pt>
                <c:pt idx="11447" formatCode="0.00E+00">
                  <c:v>1.54E-4</c:v>
                </c:pt>
                <c:pt idx="11448" formatCode="0.00E+00">
                  <c:v>1.54E-4</c:v>
                </c:pt>
                <c:pt idx="11449" formatCode="0.00E+00">
                  <c:v>1.54E-4</c:v>
                </c:pt>
                <c:pt idx="11450" formatCode="0.00E+00">
                  <c:v>1.54E-4</c:v>
                </c:pt>
                <c:pt idx="11451" formatCode="0.00E+00">
                  <c:v>1.54E-4</c:v>
                </c:pt>
                <c:pt idx="11452" formatCode="0.00E+00">
                  <c:v>1.54E-4</c:v>
                </c:pt>
                <c:pt idx="11453" formatCode="0.00E+00">
                  <c:v>1.54E-4</c:v>
                </c:pt>
                <c:pt idx="11454" formatCode="0.00E+00">
                  <c:v>1.54E-4</c:v>
                </c:pt>
                <c:pt idx="11455" formatCode="0.00E+00">
                  <c:v>1.54E-4</c:v>
                </c:pt>
                <c:pt idx="11456" formatCode="0.00E+00">
                  <c:v>1.54E-4</c:v>
                </c:pt>
                <c:pt idx="11457" formatCode="0.00E+00">
                  <c:v>1.54E-4</c:v>
                </c:pt>
                <c:pt idx="11458" formatCode="0.00E+00">
                  <c:v>1.54E-4</c:v>
                </c:pt>
                <c:pt idx="11459" formatCode="0.00E+00">
                  <c:v>1.54E-4</c:v>
                </c:pt>
                <c:pt idx="11460" formatCode="0.00E+00">
                  <c:v>1.54E-4</c:v>
                </c:pt>
                <c:pt idx="11461" formatCode="0.00E+00">
                  <c:v>1.54E-4</c:v>
                </c:pt>
                <c:pt idx="11462" formatCode="0.00E+00">
                  <c:v>1.54E-4</c:v>
                </c:pt>
                <c:pt idx="11463" formatCode="0.00E+00">
                  <c:v>1.54E-4</c:v>
                </c:pt>
                <c:pt idx="11464" formatCode="0.00E+00">
                  <c:v>1.54E-4</c:v>
                </c:pt>
                <c:pt idx="11465" formatCode="0.00E+00">
                  <c:v>1.54E-4</c:v>
                </c:pt>
                <c:pt idx="11466" formatCode="0.00E+00">
                  <c:v>1.54E-4</c:v>
                </c:pt>
                <c:pt idx="11467" formatCode="0.00E+00">
                  <c:v>1.54E-4</c:v>
                </c:pt>
                <c:pt idx="11468" formatCode="0.00E+00">
                  <c:v>1.54E-4</c:v>
                </c:pt>
                <c:pt idx="11469" formatCode="0.00E+00">
                  <c:v>1.54E-4</c:v>
                </c:pt>
                <c:pt idx="11470" formatCode="0.00E+00">
                  <c:v>1.54E-4</c:v>
                </c:pt>
                <c:pt idx="11471" formatCode="0.00E+00">
                  <c:v>1.54E-4</c:v>
                </c:pt>
                <c:pt idx="11472" formatCode="0.00E+00">
                  <c:v>1.54E-4</c:v>
                </c:pt>
                <c:pt idx="11473" formatCode="0.00E+00">
                  <c:v>1.54E-4</c:v>
                </c:pt>
                <c:pt idx="11474" formatCode="0.00E+00">
                  <c:v>1.54E-4</c:v>
                </c:pt>
                <c:pt idx="11475" formatCode="0.00E+00">
                  <c:v>1.54E-4</c:v>
                </c:pt>
                <c:pt idx="11476" formatCode="0.00E+00">
                  <c:v>1.54E-4</c:v>
                </c:pt>
                <c:pt idx="11477" formatCode="0.00E+00">
                  <c:v>1.54E-4</c:v>
                </c:pt>
                <c:pt idx="11478" formatCode="0.00E+00">
                  <c:v>1.54E-4</c:v>
                </c:pt>
                <c:pt idx="11479" formatCode="0.00E+00">
                  <c:v>1.54E-4</c:v>
                </c:pt>
                <c:pt idx="11480" formatCode="0.00E+00">
                  <c:v>1.54E-4</c:v>
                </c:pt>
                <c:pt idx="11481" formatCode="0.00E+00">
                  <c:v>1.54E-4</c:v>
                </c:pt>
                <c:pt idx="11482" formatCode="0.00E+00">
                  <c:v>1.54E-4</c:v>
                </c:pt>
                <c:pt idx="11483" formatCode="0.00E+00">
                  <c:v>1.54E-4</c:v>
                </c:pt>
                <c:pt idx="11484" formatCode="0.00E+00">
                  <c:v>1.54E-4</c:v>
                </c:pt>
                <c:pt idx="11485" formatCode="0.00E+00">
                  <c:v>1.54E-4</c:v>
                </c:pt>
                <c:pt idx="11486" formatCode="0.00E+00">
                  <c:v>1.54E-4</c:v>
                </c:pt>
                <c:pt idx="11487" formatCode="0.00E+00">
                  <c:v>1.54E-4</c:v>
                </c:pt>
                <c:pt idx="11488" formatCode="0.00E+00">
                  <c:v>1.54E-4</c:v>
                </c:pt>
                <c:pt idx="11489" formatCode="0.00E+00">
                  <c:v>1.54E-4</c:v>
                </c:pt>
                <c:pt idx="11490" formatCode="0.00E+00">
                  <c:v>1.54E-4</c:v>
                </c:pt>
                <c:pt idx="11491" formatCode="0.00E+00">
                  <c:v>1.54E-4</c:v>
                </c:pt>
                <c:pt idx="11492" formatCode="0.00E+00">
                  <c:v>1.54E-4</c:v>
                </c:pt>
                <c:pt idx="11493" formatCode="0.00E+00">
                  <c:v>1.54E-4</c:v>
                </c:pt>
                <c:pt idx="11494" formatCode="0.00E+00">
                  <c:v>1.54E-4</c:v>
                </c:pt>
                <c:pt idx="11495" formatCode="0.00E+00">
                  <c:v>1.54E-4</c:v>
                </c:pt>
                <c:pt idx="11496" formatCode="0.00E+00">
                  <c:v>1.54E-4</c:v>
                </c:pt>
                <c:pt idx="11497" formatCode="0.00E+00">
                  <c:v>1.55E-4</c:v>
                </c:pt>
                <c:pt idx="11498" formatCode="0.00E+00">
                  <c:v>1.54E-4</c:v>
                </c:pt>
                <c:pt idx="11499" formatCode="0.00E+00">
                  <c:v>1.54E-4</c:v>
                </c:pt>
                <c:pt idx="11500" formatCode="0.00E+00">
                  <c:v>1.54E-4</c:v>
                </c:pt>
                <c:pt idx="11501" formatCode="0.00E+00">
                  <c:v>1.54E-4</c:v>
                </c:pt>
                <c:pt idx="11502" formatCode="0.00E+00">
                  <c:v>1.54E-4</c:v>
                </c:pt>
                <c:pt idx="11503" formatCode="0.00E+00">
                  <c:v>1.54E-4</c:v>
                </c:pt>
                <c:pt idx="11504" formatCode="0.00E+00">
                  <c:v>1.54E-4</c:v>
                </c:pt>
                <c:pt idx="11505" formatCode="0.00E+00">
                  <c:v>1.54E-4</c:v>
                </c:pt>
                <c:pt idx="11506" formatCode="0.00E+00">
                  <c:v>1.54E-4</c:v>
                </c:pt>
                <c:pt idx="11507" formatCode="0.00E+00">
                  <c:v>1.55E-4</c:v>
                </c:pt>
                <c:pt idx="11508" formatCode="0.00E+00">
                  <c:v>1.54E-4</c:v>
                </c:pt>
                <c:pt idx="11509" formatCode="0.00E+00">
                  <c:v>1.55E-4</c:v>
                </c:pt>
                <c:pt idx="11510" formatCode="0.00E+00">
                  <c:v>1.55E-4</c:v>
                </c:pt>
                <c:pt idx="11511" formatCode="0.00E+00">
                  <c:v>1.54E-4</c:v>
                </c:pt>
                <c:pt idx="11512" formatCode="0.00E+00">
                  <c:v>1.54E-4</c:v>
                </c:pt>
                <c:pt idx="11513" formatCode="0.00E+00">
                  <c:v>1.54E-4</c:v>
                </c:pt>
                <c:pt idx="11514" formatCode="0.00E+00">
                  <c:v>1.54E-4</c:v>
                </c:pt>
                <c:pt idx="11515" formatCode="0.00E+00">
                  <c:v>1.55E-4</c:v>
                </c:pt>
                <c:pt idx="11516" formatCode="0.00E+00">
                  <c:v>1.54E-4</c:v>
                </c:pt>
                <c:pt idx="11517" formatCode="0.00E+00">
                  <c:v>1.54E-4</c:v>
                </c:pt>
                <c:pt idx="11518" formatCode="0.00E+00">
                  <c:v>1.55E-4</c:v>
                </c:pt>
                <c:pt idx="11519" formatCode="0.00E+00">
                  <c:v>1.55E-4</c:v>
                </c:pt>
                <c:pt idx="11520" formatCode="0.00E+00">
                  <c:v>1.54E-4</c:v>
                </c:pt>
                <c:pt idx="11521" formatCode="0.00E+00">
                  <c:v>1.54E-4</c:v>
                </c:pt>
                <c:pt idx="11522" formatCode="0.00E+00">
                  <c:v>1.55E-4</c:v>
                </c:pt>
                <c:pt idx="11523" formatCode="0.00E+00">
                  <c:v>1.55E-4</c:v>
                </c:pt>
                <c:pt idx="11524" formatCode="0.00E+00">
                  <c:v>1.55E-4</c:v>
                </c:pt>
                <c:pt idx="11525" formatCode="0.00E+00">
                  <c:v>1.55E-4</c:v>
                </c:pt>
                <c:pt idx="11526" formatCode="0.00E+00">
                  <c:v>1.55E-4</c:v>
                </c:pt>
                <c:pt idx="11527" formatCode="0.00E+00">
                  <c:v>1.54E-4</c:v>
                </c:pt>
                <c:pt idx="11528" formatCode="0.00E+00">
                  <c:v>1.55E-4</c:v>
                </c:pt>
                <c:pt idx="11529" formatCode="0.00E+00">
                  <c:v>1.54E-4</c:v>
                </c:pt>
                <c:pt idx="11530" formatCode="0.00E+00">
                  <c:v>1.55E-4</c:v>
                </c:pt>
                <c:pt idx="11531" formatCode="0.00E+00">
                  <c:v>1.55E-4</c:v>
                </c:pt>
                <c:pt idx="11532" formatCode="0.00E+00">
                  <c:v>1.55E-4</c:v>
                </c:pt>
                <c:pt idx="11533" formatCode="0.00E+00">
                  <c:v>1.55E-4</c:v>
                </c:pt>
                <c:pt idx="11534" formatCode="0.00E+00">
                  <c:v>1.55E-4</c:v>
                </c:pt>
                <c:pt idx="11535" formatCode="0.00E+00">
                  <c:v>1.55E-4</c:v>
                </c:pt>
                <c:pt idx="11536" formatCode="0.00E+00">
                  <c:v>1.55E-4</c:v>
                </c:pt>
                <c:pt idx="11537" formatCode="0.00E+00">
                  <c:v>1.55E-4</c:v>
                </c:pt>
                <c:pt idx="11538" formatCode="0.00E+00">
                  <c:v>1.55E-4</c:v>
                </c:pt>
                <c:pt idx="11539" formatCode="0.00E+00">
                  <c:v>1.55E-4</c:v>
                </c:pt>
                <c:pt idx="11540" formatCode="0.00E+00">
                  <c:v>1.55E-4</c:v>
                </c:pt>
                <c:pt idx="11541" formatCode="0.00E+00">
                  <c:v>1.55E-4</c:v>
                </c:pt>
                <c:pt idx="11542" formatCode="0.00E+00">
                  <c:v>1.55E-4</c:v>
                </c:pt>
                <c:pt idx="11543" formatCode="0.00E+00">
                  <c:v>1.55E-4</c:v>
                </c:pt>
                <c:pt idx="11544" formatCode="0.00E+00">
                  <c:v>1.55E-4</c:v>
                </c:pt>
                <c:pt idx="11545" formatCode="0.00E+00">
                  <c:v>1.55E-4</c:v>
                </c:pt>
                <c:pt idx="11546" formatCode="0.00E+00">
                  <c:v>1.55E-4</c:v>
                </c:pt>
                <c:pt idx="11547" formatCode="0.00E+00">
                  <c:v>1.55E-4</c:v>
                </c:pt>
                <c:pt idx="11548" formatCode="0.00E+00">
                  <c:v>1.55E-4</c:v>
                </c:pt>
                <c:pt idx="11549" formatCode="0.00E+00">
                  <c:v>1.55E-4</c:v>
                </c:pt>
                <c:pt idx="11550" formatCode="0.00E+00">
                  <c:v>1.55E-4</c:v>
                </c:pt>
                <c:pt idx="11551" formatCode="0.00E+00">
                  <c:v>1.55E-4</c:v>
                </c:pt>
                <c:pt idx="11552" formatCode="0.00E+00">
                  <c:v>1.55E-4</c:v>
                </c:pt>
                <c:pt idx="11553" formatCode="0.00E+00">
                  <c:v>1.55E-4</c:v>
                </c:pt>
                <c:pt idx="11554" formatCode="0.00E+00">
                  <c:v>1.55E-4</c:v>
                </c:pt>
                <c:pt idx="11555" formatCode="0.00E+00">
                  <c:v>1.55E-4</c:v>
                </c:pt>
                <c:pt idx="11556" formatCode="0.00E+00">
                  <c:v>1.55E-4</c:v>
                </c:pt>
                <c:pt idx="11557" formatCode="0.00E+00">
                  <c:v>1.55E-4</c:v>
                </c:pt>
                <c:pt idx="11558" formatCode="0.00E+00">
                  <c:v>1.55E-4</c:v>
                </c:pt>
                <c:pt idx="11559" formatCode="0.00E+00">
                  <c:v>1.55E-4</c:v>
                </c:pt>
                <c:pt idx="11560" formatCode="0.00E+00">
                  <c:v>1.55E-4</c:v>
                </c:pt>
                <c:pt idx="11561" formatCode="0.00E+00">
                  <c:v>1.55E-4</c:v>
                </c:pt>
                <c:pt idx="11562" formatCode="0.00E+00">
                  <c:v>1.55E-4</c:v>
                </c:pt>
                <c:pt idx="11563" formatCode="0.00E+00">
                  <c:v>1.55E-4</c:v>
                </c:pt>
                <c:pt idx="11564" formatCode="0.00E+00">
                  <c:v>1.55E-4</c:v>
                </c:pt>
                <c:pt idx="11565" formatCode="0.00E+00">
                  <c:v>1.55E-4</c:v>
                </c:pt>
                <c:pt idx="11566" formatCode="0.00E+00">
                  <c:v>1.55E-4</c:v>
                </c:pt>
                <c:pt idx="11567" formatCode="0.00E+00">
                  <c:v>1.55E-4</c:v>
                </c:pt>
                <c:pt idx="11568" formatCode="0.00E+00">
                  <c:v>1.55E-4</c:v>
                </c:pt>
                <c:pt idx="11569" formatCode="0.00E+00">
                  <c:v>1.55E-4</c:v>
                </c:pt>
                <c:pt idx="11570" formatCode="0.00E+00">
                  <c:v>1.55E-4</c:v>
                </c:pt>
                <c:pt idx="11571" formatCode="0.00E+00">
                  <c:v>1.55E-4</c:v>
                </c:pt>
                <c:pt idx="11572" formatCode="0.00E+00">
                  <c:v>1.55E-4</c:v>
                </c:pt>
                <c:pt idx="11573" formatCode="0.00E+00">
                  <c:v>1.55E-4</c:v>
                </c:pt>
                <c:pt idx="11574" formatCode="0.00E+00">
                  <c:v>1.55E-4</c:v>
                </c:pt>
                <c:pt idx="11575" formatCode="0.00E+00">
                  <c:v>1.55E-4</c:v>
                </c:pt>
                <c:pt idx="11576" formatCode="0.00E+00">
                  <c:v>1.55E-4</c:v>
                </c:pt>
                <c:pt idx="11577" formatCode="0.00E+00">
                  <c:v>1.55E-4</c:v>
                </c:pt>
                <c:pt idx="11578" formatCode="0.00E+00">
                  <c:v>1.55E-4</c:v>
                </c:pt>
                <c:pt idx="11579" formatCode="0.00E+00">
                  <c:v>1.55E-4</c:v>
                </c:pt>
                <c:pt idx="11580" formatCode="0.00E+00">
                  <c:v>1.55E-4</c:v>
                </c:pt>
                <c:pt idx="11581" formatCode="0.00E+00">
                  <c:v>1.55E-4</c:v>
                </c:pt>
                <c:pt idx="11582" formatCode="0.00E+00">
                  <c:v>1.55E-4</c:v>
                </c:pt>
                <c:pt idx="11583" formatCode="0.00E+00">
                  <c:v>1.55E-4</c:v>
                </c:pt>
                <c:pt idx="11584" formatCode="0.00E+00">
                  <c:v>1.55E-4</c:v>
                </c:pt>
                <c:pt idx="11585" formatCode="0.00E+00">
                  <c:v>1.55E-4</c:v>
                </c:pt>
                <c:pt idx="11586" formatCode="0.00E+00">
                  <c:v>1.55E-4</c:v>
                </c:pt>
                <c:pt idx="11587" formatCode="0.00E+00">
                  <c:v>1.55E-4</c:v>
                </c:pt>
                <c:pt idx="11588" formatCode="0.00E+00">
                  <c:v>1.55E-4</c:v>
                </c:pt>
                <c:pt idx="11589" formatCode="0.00E+00">
                  <c:v>1.55E-4</c:v>
                </c:pt>
                <c:pt idx="11590" formatCode="0.00E+00">
                  <c:v>1.55E-4</c:v>
                </c:pt>
                <c:pt idx="11591" formatCode="0.00E+00">
                  <c:v>1.55E-4</c:v>
                </c:pt>
                <c:pt idx="11592" formatCode="0.00E+00">
                  <c:v>1.55E-4</c:v>
                </c:pt>
                <c:pt idx="11593" formatCode="0.00E+00">
                  <c:v>1.55E-4</c:v>
                </c:pt>
                <c:pt idx="11594" formatCode="0.00E+00">
                  <c:v>1.55E-4</c:v>
                </c:pt>
                <c:pt idx="11595" formatCode="0.00E+00">
                  <c:v>1.55E-4</c:v>
                </c:pt>
                <c:pt idx="11596" formatCode="0.00E+00">
                  <c:v>1.55E-4</c:v>
                </c:pt>
                <c:pt idx="11597" formatCode="0.00E+00">
                  <c:v>1.55E-4</c:v>
                </c:pt>
                <c:pt idx="11598" formatCode="0.00E+00">
                  <c:v>1.55E-4</c:v>
                </c:pt>
                <c:pt idx="11599" formatCode="0.00E+00">
                  <c:v>1.55E-4</c:v>
                </c:pt>
                <c:pt idx="11600" formatCode="0.00E+00">
                  <c:v>1.55E-4</c:v>
                </c:pt>
                <c:pt idx="11601" formatCode="0.00E+00">
                  <c:v>1.55E-4</c:v>
                </c:pt>
                <c:pt idx="11602" formatCode="0.00E+00">
                  <c:v>1.55E-4</c:v>
                </c:pt>
                <c:pt idx="11603" formatCode="0.00E+00">
                  <c:v>1.55E-4</c:v>
                </c:pt>
                <c:pt idx="11604" formatCode="0.00E+00">
                  <c:v>1.55E-4</c:v>
                </c:pt>
                <c:pt idx="11605" formatCode="0.00E+00">
                  <c:v>1.55E-4</c:v>
                </c:pt>
                <c:pt idx="11606" formatCode="0.00E+00">
                  <c:v>1.55E-4</c:v>
                </c:pt>
                <c:pt idx="11607" formatCode="0.00E+00">
                  <c:v>1.55E-4</c:v>
                </c:pt>
                <c:pt idx="11608" formatCode="0.00E+00">
                  <c:v>1.55E-4</c:v>
                </c:pt>
                <c:pt idx="11609" formatCode="0.00E+00">
                  <c:v>1.55E-4</c:v>
                </c:pt>
                <c:pt idx="11610" formatCode="0.00E+00">
                  <c:v>1.55E-4</c:v>
                </c:pt>
                <c:pt idx="11611" formatCode="0.00E+00">
                  <c:v>1.55E-4</c:v>
                </c:pt>
                <c:pt idx="11612" formatCode="0.00E+00">
                  <c:v>1.55E-4</c:v>
                </c:pt>
                <c:pt idx="11613" formatCode="0.00E+00">
                  <c:v>1.55E-4</c:v>
                </c:pt>
                <c:pt idx="11614" formatCode="0.00E+00">
                  <c:v>1.56E-4</c:v>
                </c:pt>
                <c:pt idx="11615" formatCode="0.00E+00">
                  <c:v>1.55E-4</c:v>
                </c:pt>
                <c:pt idx="11616" formatCode="0.00E+00">
                  <c:v>1.55E-4</c:v>
                </c:pt>
                <c:pt idx="11617" formatCode="0.00E+00">
                  <c:v>1.55E-4</c:v>
                </c:pt>
                <c:pt idx="11618" formatCode="0.00E+00">
                  <c:v>1.55E-4</c:v>
                </c:pt>
                <c:pt idx="11619" formatCode="0.00E+00">
                  <c:v>1.55E-4</c:v>
                </c:pt>
                <c:pt idx="11620" formatCode="0.00E+00">
                  <c:v>1.55E-4</c:v>
                </c:pt>
                <c:pt idx="11621" formatCode="0.00E+00">
                  <c:v>1.55E-4</c:v>
                </c:pt>
                <c:pt idx="11622" formatCode="0.00E+00">
                  <c:v>1.55E-4</c:v>
                </c:pt>
                <c:pt idx="11623" formatCode="0.00E+00">
                  <c:v>1.55E-4</c:v>
                </c:pt>
                <c:pt idx="11624" formatCode="0.00E+00">
                  <c:v>1.55E-4</c:v>
                </c:pt>
                <c:pt idx="11625" formatCode="0.00E+00">
                  <c:v>1.55E-4</c:v>
                </c:pt>
                <c:pt idx="11626" formatCode="0.00E+00">
                  <c:v>1.55E-4</c:v>
                </c:pt>
                <c:pt idx="11627" formatCode="0.00E+00">
                  <c:v>1.55E-4</c:v>
                </c:pt>
                <c:pt idx="11628" formatCode="0.00E+00">
                  <c:v>1.55E-4</c:v>
                </c:pt>
                <c:pt idx="11629" formatCode="0.00E+00">
                  <c:v>1.55E-4</c:v>
                </c:pt>
                <c:pt idx="11630" formatCode="0.00E+00">
                  <c:v>1.55E-4</c:v>
                </c:pt>
                <c:pt idx="11631" formatCode="0.00E+00">
                  <c:v>1.55E-4</c:v>
                </c:pt>
                <c:pt idx="11632" formatCode="0.00E+00">
                  <c:v>1.56E-4</c:v>
                </c:pt>
                <c:pt idx="11633" formatCode="0.00E+00">
                  <c:v>1.56E-4</c:v>
                </c:pt>
                <c:pt idx="11634" formatCode="0.00E+00">
                  <c:v>1.55E-4</c:v>
                </c:pt>
                <c:pt idx="11635" formatCode="0.00E+00">
                  <c:v>1.55E-4</c:v>
                </c:pt>
                <c:pt idx="11636" formatCode="0.00E+00">
                  <c:v>1.55E-4</c:v>
                </c:pt>
                <c:pt idx="11637" formatCode="0.00E+00">
                  <c:v>1.55E-4</c:v>
                </c:pt>
                <c:pt idx="11638" formatCode="0.00E+00">
                  <c:v>1.55E-4</c:v>
                </c:pt>
                <c:pt idx="11639" formatCode="0.00E+00">
                  <c:v>1.56E-4</c:v>
                </c:pt>
                <c:pt idx="11640" formatCode="0.00E+00">
                  <c:v>1.55E-4</c:v>
                </c:pt>
                <c:pt idx="11641" formatCode="0.00E+00">
                  <c:v>1.55E-4</c:v>
                </c:pt>
                <c:pt idx="11642" formatCode="0.00E+00">
                  <c:v>1.56E-4</c:v>
                </c:pt>
                <c:pt idx="11643" formatCode="0.00E+00">
                  <c:v>1.55E-4</c:v>
                </c:pt>
                <c:pt idx="11644" formatCode="0.00E+00">
                  <c:v>1.56E-4</c:v>
                </c:pt>
                <c:pt idx="11645" formatCode="0.00E+00">
                  <c:v>1.55E-4</c:v>
                </c:pt>
                <c:pt idx="11646" formatCode="0.00E+00">
                  <c:v>1.55E-4</c:v>
                </c:pt>
                <c:pt idx="11647" formatCode="0.00E+00">
                  <c:v>1.56E-4</c:v>
                </c:pt>
                <c:pt idx="11648" formatCode="0.00E+00">
                  <c:v>1.55E-4</c:v>
                </c:pt>
                <c:pt idx="11649" formatCode="0.00E+00">
                  <c:v>1.56E-4</c:v>
                </c:pt>
                <c:pt idx="11650" formatCode="0.00E+00">
                  <c:v>1.56E-4</c:v>
                </c:pt>
                <c:pt idx="11651" formatCode="0.00E+00">
                  <c:v>1.55E-4</c:v>
                </c:pt>
                <c:pt idx="11652" formatCode="0.00E+00">
                  <c:v>1.56E-4</c:v>
                </c:pt>
                <c:pt idx="11653" formatCode="0.00E+00">
                  <c:v>1.55E-4</c:v>
                </c:pt>
                <c:pt idx="11654" formatCode="0.00E+00">
                  <c:v>1.56E-4</c:v>
                </c:pt>
                <c:pt idx="11655" formatCode="0.00E+00">
                  <c:v>1.56E-4</c:v>
                </c:pt>
                <c:pt idx="11656" formatCode="0.00E+00">
                  <c:v>1.56E-4</c:v>
                </c:pt>
                <c:pt idx="11657" formatCode="0.00E+00">
                  <c:v>1.56E-4</c:v>
                </c:pt>
                <c:pt idx="11658" formatCode="0.00E+00">
                  <c:v>1.56E-4</c:v>
                </c:pt>
                <c:pt idx="11659" formatCode="0.00E+00">
                  <c:v>1.56E-4</c:v>
                </c:pt>
                <c:pt idx="11660" formatCode="0.00E+00">
                  <c:v>1.56E-4</c:v>
                </c:pt>
                <c:pt idx="11661" formatCode="0.00E+00">
                  <c:v>1.56E-4</c:v>
                </c:pt>
                <c:pt idx="11662" formatCode="0.00E+00">
                  <c:v>1.56E-4</c:v>
                </c:pt>
                <c:pt idx="11663" formatCode="0.00E+00">
                  <c:v>1.56E-4</c:v>
                </c:pt>
                <c:pt idx="11664" formatCode="0.00E+00">
                  <c:v>1.56E-4</c:v>
                </c:pt>
                <c:pt idx="11665" formatCode="0.00E+00">
                  <c:v>1.55E-4</c:v>
                </c:pt>
                <c:pt idx="11666" formatCode="0.00E+00">
                  <c:v>1.56E-4</c:v>
                </c:pt>
                <c:pt idx="11667" formatCode="0.00E+00">
                  <c:v>1.56E-4</c:v>
                </c:pt>
                <c:pt idx="11668" formatCode="0.00E+00">
                  <c:v>1.56E-4</c:v>
                </c:pt>
                <c:pt idx="11669" formatCode="0.00E+00">
                  <c:v>1.56E-4</c:v>
                </c:pt>
                <c:pt idx="11670" formatCode="0.00E+00">
                  <c:v>1.56E-4</c:v>
                </c:pt>
                <c:pt idx="11671" formatCode="0.00E+00">
                  <c:v>1.56E-4</c:v>
                </c:pt>
                <c:pt idx="11672" formatCode="0.00E+00">
                  <c:v>1.56E-4</c:v>
                </c:pt>
                <c:pt idx="11673" formatCode="0.00E+00">
                  <c:v>1.56E-4</c:v>
                </c:pt>
                <c:pt idx="11674" formatCode="0.00E+00">
                  <c:v>1.56E-4</c:v>
                </c:pt>
                <c:pt idx="11675" formatCode="0.00E+00">
                  <c:v>1.56E-4</c:v>
                </c:pt>
                <c:pt idx="11676" formatCode="0.00E+00">
                  <c:v>1.55E-4</c:v>
                </c:pt>
                <c:pt idx="11677" formatCode="0.00E+00">
                  <c:v>1.56E-4</c:v>
                </c:pt>
                <c:pt idx="11678" formatCode="0.00E+00">
                  <c:v>1.56E-4</c:v>
                </c:pt>
                <c:pt idx="11679" formatCode="0.00E+00">
                  <c:v>1.56E-4</c:v>
                </c:pt>
                <c:pt idx="11680" formatCode="0.00E+00">
                  <c:v>1.56E-4</c:v>
                </c:pt>
                <c:pt idx="11681" formatCode="0.00E+00">
                  <c:v>1.56E-4</c:v>
                </c:pt>
                <c:pt idx="11682" formatCode="0.00E+00">
                  <c:v>1.56E-4</c:v>
                </c:pt>
                <c:pt idx="11683" formatCode="0.00E+00">
                  <c:v>1.56E-4</c:v>
                </c:pt>
                <c:pt idx="11684" formatCode="0.00E+00">
                  <c:v>1.56E-4</c:v>
                </c:pt>
                <c:pt idx="11685" formatCode="0.00E+00">
                  <c:v>1.56E-4</c:v>
                </c:pt>
                <c:pt idx="11686" formatCode="0.00E+00">
                  <c:v>1.56E-4</c:v>
                </c:pt>
                <c:pt idx="11687" formatCode="0.00E+00">
                  <c:v>1.56E-4</c:v>
                </c:pt>
                <c:pt idx="11688" formatCode="0.00E+00">
                  <c:v>1.56E-4</c:v>
                </c:pt>
                <c:pt idx="11689" formatCode="0.00E+00">
                  <c:v>1.56E-4</c:v>
                </c:pt>
                <c:pt idx="11690" formatCode="0.00E+00">
                  <c:v>1.56E-4</c:v>
                </c:pt>
                <c:pt idx="11691" formatCode="0.00E+00">
                  <c:v>1.56E-4</c:v>
                </c:pt>
                <c:pt idx="11692" formatCode="0.00E+00">
                  <c:v>1.56E-4</c:v>
                </c:pt>
                <c:pt idx="11693" formatCode="0.00E+00">
                  <c:v>1.56E-4</c:v>
                </c:pt>
                <c:pt idx="11694" formatCode="0.00E+00">
                  <c:v>1.56E-4</c:v>
                </c:pt>
                <c:pt idx="11695" formatCode="0.00E+00">
                  <c:v>1.56E-4</c:v>
                </c:pt>
                <c:pt idx="11696" formatCode="0.00E+00">
                  <c:v>1.56E-4</c:v>
                </c:pt>
                <c:pt idx="11697" formatCode="0.00E+00">
                  <c:v>1.56E-4</c:v>
                </c:pt>
                <c:pt idx="11698" formatCode="0.00E+00">
                  <c:v>1.56E-4</c:v>
                </c:pt>
                <c:pt idx="11699" formatCode="0.00E+00">
                  <c:v>1.56E-4</c:v>
                </c:pt>
                <c:pt idx="11700" formatCode="0.00E+00">
                  <c:v>1.56E-4</c:v>
                </c:pt>
                <c:pt idx="11701" formatCode="0.00E+00">
                  <c:v>1.56E-4</c:v>
                </c:pt>
                <c:pt idx="11702" formatCode="0.00E+00">
                  <c:v>1.56E-4</c:v>
                </c:pt>
                <c:pt idx="11703" formatCode="0.00E+00">
                  <c:v>1.56E-4</c:v>
                </c:pt>
                <c:pt idx="11704" formatCode="0.00E+00">
                  <c:v>1.56E-4</c:v>
                </c:pt>
                <c:pt idx="11705" formatCode="0.00E+00">
                  <c:v>1.56E-4</c:v>
                </c:pt>
                <c:pt idx="11706" formatCode="0.00E+00">
                  <c:v>1.56E-4</c:v>
                </c:pt>
                <c:pt idx="11707" formatCode="0.00E+00">
                  <c:v>1.56E-4</c:v>
                </c:pt>
                <c:pt idx="11708" formatCode="0.00E+00">
                  <c:v>1.56E-4</c:v>
                </c:pt>
                <c:pt idx="11709" formatCode="0.00E+00">
                  <c:v>1.56E-4</c:v>
                </c:pt>
                <c:pt idx="11710" formatCode="0.00E+00">
                  <c:v>1.56E-4</c:v>
                </c:pt>
                <c:pt idx="11711" formatCode="0.00E+00">
                  <c:v>1.56E-4</c:v>
                </c:pt>
                <c:pt idx="11712" formatCode="0.00E+00">
                  <c:v>1.56E-4</c:v>
                </c:pt>
                <c:pt idx="11713" formatCode="0.00E+00">
                  <c:v>1.56E-4</c:v>
                </c:pt>
                <c:pt idx="11714" formatCode="0.00E+00">
                  <c:v>1.56E-4</c:v>
                </c:pt>
                <c:pt idx="11715" formatCode="0.00E+00">
                  <c:v>1.56E-4</c:v>
                </c:pt>
                <c:pt idx="11716" formatCode="0.00E+00">
                  <c:v>1.56E-4</c:v>
                </c:pt>
                <c:pt idx="11717" formatCode="0.00E+00">
                  <c:v>1.56E-4</c:v>
                </c:pt>
                <c:pt idx="11718" formatCode="0.00E+00">
                  <c:v>1.56E-4</c:v>
                </c:pt>
                <c:pt idx="11719" formatCode="0.00E+00">
                  <c:v>1.56E-4</c:v>
                </c:pt>
                <c:pt idx="11720" formatCode="0.00E+00">
                  <c:v>1.56E-4</c:v>
                </c:pt>
                <c:pt idx="11721" formatCode="0.00E+00">
                  <c:v>1.56E-4</c:v>
                </c:pt>
                <c:pt idx="11722" formatCode="0.00E+00">
                  <c:v>1.56E-4</c:v>
                </c:pt>
                <c:pt idx="11723" formatCode="0.00E+00">
                  <c:v>1.56E-4</c:v>
                </c:pt>
                <c:pt idx="11724" formatCode="0.00E+00">
                  <c:v>1.56E-4</c:v>
                </c:pt>
                <c:pt idx="11725" formatCode="0.00E+00">
                  <c:v>1.56E-4</c:v>
                </c:pt>
                <c:pt idx="11726" formatCode="0.00E+00">
                  <c:v>1.56E-4</c:v>
                </c:pt>
                <c:pt idx="11727" formatCode="0.00E+00">
                  <c:v>1.56E-4</c:v>
                </c:pt>
                <c:pt idx="11728" formatCode="0.00E+00">
                  <c:v>1.56E-4</c:v>
                </c:pt>
                <c:pt idx="11729" formatCode="0.00E+00">
                  <c:v>1.56E-4</c:v>
                </c:pt>
                <c:pt idx="11730" formatCode="0.00E+00">
                  <c:v>1.56E-4</c:v>
                </c:pt>
                <c:pt idx="11731" formatCode="0.00E+00">
                  <c:v>1.56E-4</c:v>
                </c:pt>
                <c:pt idx="11732" formatCode="0.00E+00">
                  <c:v>1.56E-4</c:v>
                </c:pt>
                <c:pt idx="11733" formatCode="0.00E+00">
                  <c:v>1.56E-4</c:v>
                </c:pt>
                <c:pt idx="11734" formatCode="0.00E+00">
                  <c:v>1.56E-4</c:v>
                </c:pt>
                <c:pt idx="11735" formatCode="0.00E+00">
                  <c:v>1.56E-4</c:v>
                </c:pt>
                <c:pt idx="11736" formatCode="0.00E+00">
                  <c:v>1.56E-4</c:v>
                </c:pt>
                <c:pt idx="11737" formatCode="0.00E+00">
                  <c:v>1.56E-4</c:v>
                </c:pt>
                <c:pt idx="11738" formatCode="0.00E+00">
                  <c:v>1.56E-4</c:v>
                </c:pt>
                <c:pt idx="11739" formatCode="0.00E+00">
                  <c:v>1.56E-4</c:v>
                </c:pt>
                <c:pt idx="11740" formatCode="0.00E+00">
                  <c:v>1.56E-4</c:v>
                </c:pt>
                <c:pt idx="11741" formatCode="0.00E+00">
                  <c:v>1.56E-4</c:v>
                </c:pt>
                <c:pt idx="11742" formatCode="0.00E+00">
                  <c:v>1.56E-4</c:v>
                </c:pt>
                <c:pt idx="11743" formatCode="0.00E+00">
                  <c:v>1.56E-4</c:v>
                </c:pt>
                <c:pt idx="11744" formatCode="0.00E+00">
                  <c:v>1.56E-4</c:v>
                </c:pt>
                <c:pt idx="11745" formatCode="0.00E+00">
                  <c:v>1.56E-4</c:v>
                </c:pt>
                <c:pt idx="11746" formatCode="0.00E+00">
                  <c:v>1.56E-4</c:v>
                </c:pt>
                <c:pt idx="11747" formatCode="0.00E+00">
                  <c:v>1.5699999999999999E-4</c:v>
                </c:pt>
                <c:pt idx="11748" formatCode="0.00E+00">
                  <c:v>1.5699999999999999E-4</c:v>
                </c:pt>
                <c:pt idx="11749" formatCode="0.00E+00">
                  <c:v>1.5699999999999999E-4</c:v>
                </c:pt>
                <c:pt idx="11750" formatCode="0.00E+00">
                  <c:v>1.5699999999999999E-4</c:v>
                </c:pt>
                <c:pt idx="11751" formatCode="0.00E+00">
                  <c:v>1.5699999999999999E-4</c:v>
                </c:pt>
                <c:pt idx="11752" formatCode="0.00E+00">
                  <c:v>1.56E-4</c:v>
                </c:pt>
                <c:pt idx="11753" formatCode="0.00E+00">
                  <c:v>1.5699999999999999E-4</c:v>
                </c:pt>
                <c:pt idx="11754" formatCode="0.00E+00">
                  <c:v>1.56E-4</c:v>
                </c:pt>
                <c:pt idx="11755" formatCode="0.00E+00">
                  <c:v>1.56E-4</c:v>
                </c:pt>
                <c:pt idx="11756" formatCode="0.00E+00">
                  <c:v>1.5699999999999999E-4</c:v>
                </c:pt>
                <c:pt idx="11757" formatCode="0.00E+00">
                  <c:v>1.5699999999999999E-4</c:v>
                </c:pt>
                <c:pt idx="11758" formatCode="0.00E+00">
                  <c:v>1.56E-4</c:v>
                </c:pt>
                <c:pt idx="11759" formatCode="0.00E+00">
                  <c:v>1.56E-4</c:v>
                </c:pt>
                <c:pt idx="11760" formatCode="0.00E+00">
                  <c:v>1.56E-4</c:v>
                </c:pt>
                <c:pt idx="11761" formatCode="0.00E+00">
                  <c:v>1.56E-4</c:v>
                </c:pt>
                <c:pt idx="11762" formatCode="0.00E+00">
                  <c:v>1.5699999999999999E-4</c:v>
                </c:pt>
                <c:pt idx="11763" formatCode="0.00E+00">
                  <c:v>1.56E-4</c:v>
                </c:pt>
                <c:pt idx="11764" formatCode="0.00E+00">
                  <c:v>1.5699999999999999E-4</c:v>
                </c:pt>
                <c:pt idx="11765" formatCode="0.00E+00">
                  <c:v>1.56E-4</c:v>
                </c:pt>
                <c:pt idx="11766" formatCode="0.00E+00">
                  <c:v>1.56E-4</c:v>
                </c:pt>
                <c:pt idx="11767" formatCode="0.00E+00">
                  <c:v>1.5699999999999999E-4</c:v>
                </c:pt>
                <c:pt idx="11768" formatCode="0.00E+00">
                  <c:v>1.56E-4</c:v>
                </c:pt>
                <c:pt idx="11769" formatCode="0.00E+00">
                  <c:v>1.5699999999999999E-4</c:v>
                </c:pt>
                <c:pt idx="11770" formatCode="0.00E+00">
                  <c:v>1.5699999999999999E-4</c:v>
                </c:pt>
                <c:pt idx="11771" formatCode="0.00E+00">
                  <c:v>1.56E-4</c:v>
                </c:pt>
                <c:pt idx="11772" formatCode="0.00E+00">
                  <c:v>1.5699999999999999E-4</c:v>
                </c:pt>
                <c:pt idx="11773" formatCode="0.00E+00">
                  <c:v>1.5699999999999999E-4</c:v>
                </c:pt>
                <c:pt idx="11774" formatCode="0.00E+00">
                  <c:v>1.56E-4</c:v>
                </c:pt>
                <c:pt idx="11775" formatCode="0.00E+00">
                  <c:v>1.5699999999999999E-4</c:v>
                </c:pt>
                <c:pt idx="11776" formatCode="0.00E+00">
                  <c:v>1.5699999999999999E-4</c:v>
                </c:pt>
                <c:pt idx="11777" formatCode="0.00E+00">
                  <c:v>1.5699999999999999E-4</c:v>
                </c:pt>
                <c:pt idx="11778" formatCode="0.00E+00">
                  <c:v>1.5699999999999999E-4</c:v>
                </c:pt>
                <c:pt idx="11779" formatCode="0.00E+00">
                  <c:v>1.5699999999999999E-4</c:v>
                </c:pt>
                <c:pt idx="11780" formatCode="0.00E+00">
                  <c:v>1.5699999999999999E-4</c:v>
                </c:pt>
                <c:pt idx="11781" formatCode="0.00E+00">
                  <c:v>1.5699999999999999E-4</c:v>
                </c:pt>
                <c:pt idx="11782" formatCode="0.00E+00">
                  <c:v>1.56E-4</c:v>
                </c:pt>
                <c:pt idx="11783" formatCode="0.00E+00">
                  <c:v>1.5699999999999999E-4</c:v>
                </c:pt>
                <c:pt idx="11784" formatCode="0.00E+00">
                  <c:v>1.56E-4</c:v>
                </c:pt>
                <c:pt idx="11785" formatCode="0.00E+00">
                  <c:v>1.56E-4</c:v>
                </c:pt>
                <c:pt idx="11786" formatCode="0.00E+00">
                  <c:v>1.5699999999999999E-4</c:v>
                </c:pt>
                <c:pt idx="11787" formatCode="0.00E+00">
                  <c:v>1.5699999999999999E-4</c:v>
                </c:pt>
                <c:pt idx="11788" formatCode="0.00E+00">
                  <c:v>1.5699999999999999E-4</c:v>
                </c:pt>
                <c:pt idx="11789" formatCode="0.00E+00">
                  <c:v>1.5699999999999999E-4</c:v>
                </c:pt>
                <c:pt idx="11790" formatCode="0.00E+00">
                  <c:v>1.56E-4</c:v>
                </c:pt>
                <c:pt idx="11791" formatCode="0.00E+00">
                  <c:v>1.5699999999999999E-4</c:v>
                </c:pt>
                <c:pt idx="11792" formatCode="0.00E+00">
                  <c:v>1.5699999999999999E-4</c:v>
                </c:pt>
                <c:pt idx="11793" formatCode="0.00E+00">
                  <c:v>1.5699999999999999E-4</c:v>
                </c:pt>
                <c:pt idx="11794" formatCode="0.00E+00">
                  <c:v>1.5699999999999999E-4</c:v>
                </c:pt>
                <c:pt idx="11795" formatCode="0.00E+00">
                  <c:v>1.56E-4</c:v>
                </c:pt>
                <c:pt idx="11796" formatCode="0.00E+00">
                  <c:v>1.5699999999999999E-4</c:v>
                </c:pt>
                <c:pt idx="11797" formatCode="0.00E+00">
                  <c:v>1.5699999999999999E-4</c:v>
                </c:pt>
                <c:pt idx="11798" formatCode="0.00E+00">
                  <c:v>1.56E-4</c:v>
                </c:pt>
                <c:pt idx="11799" formatCode="0.00E+00">
                  <c:v>1.5699999999999999E-4</c:v>
                </c:pt>
                <c:pt idx="11800" formatCode="0.00E+00">
                  <c:v>1.5699999999999999E-4</c:v>
                </c:pt>
                <c:pt idx="11801" formatCode="0.00E+00">
                  <c:v>1.5699999999999999E-4</c:v>
                </c:pt>
                <c:pt idx="11802" formatCode="0.00E+00">
                  <c:v>1.56E-4</c:v>
                </c:pt>
                <c:pt idx="11803" formatCode="0.00E+00">
                  <c:v>1.56E-4</c:v>
                </c:pt>
                <c:pt idx="11804" formatCode="0.00E+00">
                  <c:v>1.5699999999999999E-4</c:v>
                </c:pt>
                <c:pt idx="11805" formatCode="0.00E+00">
                  <c:v>1.5699999999999999E-4</c:v>
                </c:pt>
                <c:pt idx="11806" formatCode="0.00E+00">
                  <c:v>1.5699999999999999E-4</c:v>
                </c:pt>
                <c:pt idx="11807" formatCode="0.00E+00">
                  <c:v>1.5699999999999999E-4</c:v>
                </c:pt>
                <c:pt idx="11808" formatCode="0.00E+00">
                  <c:v>1.5699999999999999E-4</c:v>
                </c:pt>
                <c:pt idx="11809" formatCode="0.00E+00">
                  <c:v>1.5699999999999999E-4</c:v>
                </c:pt>
                <c:pt idx="11810" formatCode="0.00E+00">
                  <c:v>1.5699999999999999E-4</c:v>
                </c:pt>
                <c:pt idx="11811" formatCode="0.00E+00">
                  <c:v>1.5699999999999999E-4</c:v>
                </c:pt>
                <c:pt idx="11812" formatCode="0.00E+00">
                  <c:v>1.5699999999999999E-4</c:v>
                </c:pt>
                <c:pt idx="11813" formatCode="0.00E+00">
                  <c:v>1.5699999999999999E-4</c:v>
                </c:pt>
                <c:pt idx="11814" formatCode="0.00E+00">
                  <c:v>1.5699999999999999E-4</c:v>
                </c:pt>
                <c:pt idx="11815" formatCode="0.00E+00">
                  <c:v>1.5699999999999999E-4</c:v>
                </c:pt>
                <c:pt idx="11816" formatCode="0.00E+00">
                  <c:v>1.5699999999999999E-4</c:v>
                </c:pt>
                <c:pt idx="11817" formatCode="0.00E+00">
                  <c:v>1.5699999999999999E-4</c:v>
                </c:pt>
                <c:pt idx="11818" formatCode="0.00E+00">
                  <c:v>1.56E-4</c:v>
                </c:pt>
                <c:pt idx="11819" formatCode="0.00E+00">
                  <c:v>1.5699999999999999E-4</c:v>
                </c:pt>
                <c:pt idx="11820" formatCode="0.00E+00">
                  <c:v>1.5699999999999999E-4</c:v>
                </c:pt>
                <c:pt idx="11821" formatCode="0.00E+00">
                  <c:v>1.5699999999999999E-4</c:v>
                </c:pt>
                <c:pt idx="11822" formatCode="0.00E+00">
                  <c:v>1.5699999999999999E-4</c:v>
                </c:pt>
                <c:pt idx="11823" formatCode="0.00E+00">
                  <c:v>1.5699999999999999E-4</c:v>
                </c:pt>
                <c:pt idx="11824" formatCode="0.00E+00">
                  <c:v>1.5699999999999999E-4</c:v>
                </c:pt>
                <c:pt idx="11825" formatCode="0.00E+00">
                  <c:v>1.5699999999999999E-4</c:v>
                </c:pt>
                <c:pt idx="11826" formatCode="0.00E+00">
                  <c:v>1.5699999999999999E-4</c:v>
                </c:pt>
                <c:pt idx="11827" formatCode="0.00E+00">
                  <c:v>1.5699999999999999E-4</c:v>
                </c:pt>
                <c:pt idx="11828" formatCode="0.00E+00">
                  <c:v>1.5699999999999999E-4</c:v>
                </c:pt>
                <c:pt idx="11829" formatCode="0.00E+00">
                  <c:v>1.5699999999999999E-4</c:v>
                </c:pt>
                <c:pt idx="11830" formatCode="0.00E+00">
                  <c:v>1.5699999999999999E-4</c:v>
                </c:pt>
                <c:pt idx="11831" formatCode="0.00E+00">
                  <c:v>1.5699999999999999E-4</c:v>
                </c:pt>
                <c:pt idx="11832" formatCode="0.00E+00">
                  <c:v>1.5699999999999999E-4</c:v>
                </c:pt>
                <c:pt idx="11833" formatCode="0.00E+00">
                  <c:v>1.5699999999999999E-4</c:v>
                </c:pt>
                <c:pt idx="11834" formatCode="0.00E+00">
                  <c:v>1.5699999999999999E-4</c:v>
                </c:pt>
                <c:pt idx="11835" formatCode="0.00E+00">
                  <c:v>1.5699999999999999E-4</c:v>
                </c:pt>
                <c:pt idx="11836" formatCode="0.00E+00">
                  <c:v>1.5699999999999999E-4</c:v>
                </c:pt>
                <c:pt idx="11837" formatCode="0.00E+00">
                  <c:v>1.5699999999999999E-4</c:v>
                </c:pt>
                <c:pt idx="11838" formatCode="0.00E+00">
                  <c:v>1.5699999999999999E-4</c:v>
                </c:pt>
                <c:pt idx="11839" formatCode="0.00E+00">
                  <c:v>1.5699999999999999E-4</c:v>
                </c:pt>
                <c:pt idx="11840" formatCode="0.00E+00">
                  <c:v>1.5699999999999999E-4</c:v>
                </c:pt>
                <c:pt idx="11841" formatCode="0.00E+00">
                  <c:v>1.5699999999999999E-4</c:v>
                </c:pt>
                <c:pt idx="11842" formatCode="0.00E+00">
                  <c:v>1.5699999999999999E-4</c:v>
                </c:pt>
                <c:pt idx="11843" formatCode="0.00E+00">
                  <c:v>1.5699999999999999E-4</c:v>
                </c:pt>
                <c:pt idx="11844" formatCode="0.00E+00">
                  <c:v>1.5699999999999999E-4</c:v>
                </c:pt>
                <c:pt idx="11845" formatCode="0.00E+00">
                  <c:v>1.5699999999999999E-4</c:v>
                </c:pt>
                <c:pt idx="11846" formatCode="0.00E+00">
                  <c:v>1.5699999999999999E-4</c:v>
                </c:pt>
                <c:pt idx="11847" formatCode="0.00E+00">
                  <c:v>1.5699999999999999E-4</c:v>
                </c:pt>
                <c:pt idx="11848" formatCode="0.00E+00">
                  <c:v>1.5699999999999999E-4</c:v>
                </c:pt>
                <c:pt idx="11849" formatCode="0.00E+00">
                  <c:v>1.5699999999999999E-4</c:v>
                </c:pt>
                <c:pt idx="11850" formatCode="0.00E+00">
                  <c:v>1.5699999999999999E-4</c:v>
                </c:pt>
                <c:pt idx="11851" formatCode="0.00E+00">
                  <c:v>1.5699999999999999E-4</c:v>
                </c:pt>
                <c:pt idx="11852" formatCode="0.00E+00">
                  <c:v>1.5699999999999999E-4</c:v>
                </c:pt>
                <c:pt idx="11853" formatCode="0.00E+00">
                  <c:v>1.5699999999999999E-4</c:v>
                </c:pt>
                <c:pt idx="11854" formatCode="0.00E+00">
                  <c:v>1.5699999999999999E-4</c:v>
                </c:pt>
                <c:pt idx="11855" formatCode="0.00E+00">
                  <c:v>1.5699999999999999E-4</c:v>
                </c:pt>
                <c:pt idx="11856" formatCode="0.00E+00">
                  <c:v>1.5699999999999999E-4</c:v>
                </c:pt>
                <c:pt idx="11857" formatCode="0.00E+00">
                  <c:v>1.5699999999999999E-4</c:v>
                </c:pt>
                <c:pt idx="11858" formatCode="0.00E+00">
                  <c:v>1.5699999999999999E-4</c:v>
                </c:pt>
                <c:pt idx="11859" formatCode="0.00E+00">
                  <c:v>1.5699999999999999E-4</c:v>
                </c:pt>
                <c:pt idx="11860" formatCode="0.00E+00">
                  <c:v>1.5699999999999999E-4</c:v>
                </c:pt>
                <c:pt idx="11861" formatCode="0.00E+00">
                  <c:v>1.5699999999999999E-4</c:v>
                </c:pt>
                <c:pt idx="11862" formatCode="0.00E+00">
                  <c:v>1.5699999999999999E-4</c:v>
                </c:pt>
                <c:pt idx="11863" formatCode="0.00E+00">
                  <c:v>1.5699999999999999E-4</c:v>
                </c:pt>
                <c:pt idx="11864" formatCode="0.00E+00">
                  <c:v>1.5699999999999999E-4</c:v>
                </c:pt>
                <c:pt idx="11865" formatCode="0.00E+00">
                  <c:v>1.5699999999999999E-4</c:v>
                </c:pt>
                <c:pt idx="11866" formatCode="0.00E+00">
                  <c:v>1.5699999999999999E-4</c:v>
                </c:pt>
                <c:pt idx="11867" formatCode="0.00E+00">
                  <c:v>1.5699999999999999E-4</c:v>
                </c:pt>
                <c:pt idx="11868" formatCode="0.00E+00">
                  <c:v>1.5699999999999999E-4</c:v>
                </c:pt>
                <c:pt idx="11869" formatCode="0.00E+00">
                  <c:v>1.5699999999999999E-4</c:v>
                </c:pt>
                <c:pt idx="11870" formatCode="0.00E+00">
                  <c:v>1.5699999999999999E-4</c:v>
                </c:pt>
                <c:pt idx="11871" formatCode="0.00E+00">
                  <c:v>1.5699999999999999E-4</c:v>
                </c:pt>
                <c:pt idx="11872" formatCode="0.00E+00">
                  <c:v>1.5699999999999999E-4</c:v>
                </c:pt>
                <c:pt idx="11873" formatCode="0.00E+00">
                  <c:v>1.5699999999999999E-4</c:v>
                </c:pt>
                <c:pt idx="11874" formatCode="0.00E+00">
                  <c:v>1.5699999999999999E-4</c:v>
                </c:pt>
                <c:pt idx="11875" formatCode="0.00E+00">
                  <c:v>1.5699999999999999E-4</c:v>
                </c:pt>
                <c:pt idx="11876" formatCode="0.00E+00">
                  <c:v>1.5699999999999999E-4</c:v>
                </c:pt>
                <c:pt idx="11877" formatCode="0.00E+00">
                  <c:v>1.5699999999999999E-4</c:v>
                </c:pt>
                <c:pt idx="11878" formatCode="0.00E+00">
                  <c:v>1.5699999999999999E-4</c:v>
                </c:pt>
                <c:pt idx="11879" formatCode="0.00E+00">
                  <c:v>1.5699999999999999E-4</c:v>
                </c:pt>
                <c:pt idx="11880" formatCode="0.00E+00">
                  <c:v>1.5699999999999999E-4</c:v>
                </c:pt>
                <c:pt idx="11881" formatCode="0.00E+00">
                  <c:v>1.5699999999999999E-4</c:v>
                </c:pt>
                <c:pt idx="11882" formatCode="0.00E+00">
                  <c:v>1.5699999999999999E-4</c:v>
                </c:pt>
                <c:pt idx="11883" formatCode="0.00E+00">
                  <c:v>1.5699999999999999E-4</c:v>
                </c:pt>
                <c:pt idx="11884" formatCode="0.00E+00">
                  <c:v>1.5699999999999999E-4</c:v>
                </c:pt>
                <c:pt idx="11885" formatCode="0.00E+00">
                  <c:v>1.5699999999999999E-4</c:v>
                </c:pt>
                <c:pt idx="11886" formatCode="0.00E+00">
                  <c:v>1.5699999999999999E-4</c:v>
                </c:pt>
                <c:pt idx="11887" formatCode="0.00E+00">
                  <c:v>1.5699999999999999E-4</c:v>
                </c:pt>
                <c:pt idx="11888" formatCode="0.00E+00">
                  <c:v>1.5699999999999999E-4</c:v>
                </c:pt>
                <c:pt idx="11889" formatCode="0.00E+00">
                  <c:v>1.5699999999999999E-4</c:v>
                </c:pt>
                <c:pt idx="11890" formatCode="0.00E+00">
                  <c:v>1.5699999999999999E-4</c:v>
                </c:pt>
                <c:pt idx="11891" formatCode="0.00E+00">
                  <c:v>1.5699999999999999E-4</c:v>
                </c:pt>
                <c:pt idx="11892" formatCode="0.00E+00">
                  <c:v>1.5699999999999999E-4</c:v>
                </c:pt>
                <c:pt idx="11893" formatCode="0.00E+00">
                  <c:v>1.5699999999999999E-4</c:v>
                </c:pt>
                <c:pt idx="11894" formatCode="0.00E+00">
                  <c:v>1.5699999999999999E-4</c:v>
                </c:pt>
                <c:pt idx="11895" formatCode="0.00E+00">
                  <c:v>1.5699999999999999E-4</c:v>
                </c:pt>
                <c:pt idx="11896" formatCode="0.00E+00">
                  <c:v>1.5699999999999999E-4</c:v>
                </c:pt>
                <c:pt idx="11897" formatCode="0.00E+00">
                  <c:v>1.5699999999999999E-4</c:v>
                </c:pt>
                <c:pt idx="11898" formatCode="0.00E+00">
                  <c:v>1.5799999999999999E-4</c:v>
                </c:pt>
                <c:pt idx="11899" formatCode="0.00E+00">
                  <c:v>1.5699999999999999E-4</c:v>
                </c:pt>
                <c:pt idx="11900" formatCode="0.00E+00">
                  <c:v>1.5699999999999999E-4</c:v>
                </c:pt>
                <c:pt idx="11901" formatCode="0.00E+00">
                  <c:v>1.5799999999999999E-4</c:v>
                </c:pt>
                <c:pt idx="11902" formatCode="0.00E+00">
                  <c:v>1.5699999999999999E-4</c:v>
                </c:pt>
                <c:pt idx="11903" formatCode="0.00E+00">
                  <c:v>1.5699999999999999E-4</c:v>
                </c:pt>
                <c:pt idx="11904" formatCode="0.00E+00">
                  <c:v>1.5699999999999999E-4</c:v>
                </c:pt>
                <c:pt idx="11905" formatCode="0.00E+00">
                  <c:v>1.5699999999999999E-4</c:v>
                </c:pt>
                <c:pt idx="11906" formatCode="0.00E+00">
                  <c:v>1.5699999999999999E-4</c:v>
                </c:pt>
                <c:pt idx="11907" formatCode="0.00E+00">
                  <c:v>1.5699999999999999E-4</c:v>
                </c:pt>
                <c:pt idx="11908" formatCode="0.00E+00">
                  <c:v>1.5799999999999999E-4</c:v>
                </c:pt>
                <c:pt idx="11909" formatCode="0.00E+00">
                  <c:v>1.5699999999999999E-4</c:v>
                </c:pt>
                <c:pt idx="11910" formatCode="0.00E+00">
                  <c:v>1.5799999999999999E-4</c:v>
                </c:pt>
                <c:pt idx="11911" formatCode="0.00E+00">
                  <c:v>1.5799999999999999E-4</c:v>
                </c:pt>
                <c:pt idx="11912" formatCode="0.00E+00">
                  <c:v>1.5699999999999999E-4</c:v>
                </c:pt>
                <c:pt idx="11913" formatCode="0.00E+00">
                  <c:v>1.5699999999999999E-4</c:v>
                </c:pt>
                <c:pt idx="11914" formatCode="0.00E+00">
                  <c:v>1.5799999999999999E-4</c:v>
                </c:pt>
                <c:pt idx="11915" formatCode="0.00E+00">
                  <c:v>1.5699999999999999E-4</c:v>
                </c:pt>
                <c:pt idx="11916" formatCode="0.00E+00">
                  <c:v>1.5699999999999999E-4</c:v>
                </c:pt>
                <c:pt idx="11917" formatCode="0.00E+00">
                  <c:v>1.5699999999999999E-4</c:v>
                </c:pt>
                <c:pt idx="11918" formatCode="0.00E+00">
                  <c:v>1.5699999999999999E-4</c:v>
                </c:pt>
                <c:pt idx="11919" formatCode="0.00E+00">
                  <c:v>1.5699999999999999E-4</c:v>
                </c:pt>
                <c:pt idx="11920" formatCode="0.00E+00">
                  <c:v>1.5699999999999999E-4</c:v>
                </c:pt>
                <c:pt idx="11921" formatCode="0.00E+00">
                  <c:v>1.5699999999999999E-4</c:v>
                </c:pt>
                <c:pt idx="11922" formatCode="0.00E+00">
                  <c:v>1.5699999999999999E-4</c:v>
                </c:pt>
                <c:pt idx="11923" formatCode="0.00E+00">
                  <c:v>1.5799999999999999E-4</c:v>
                </c:pt>
                <c:pt idx="11924" formatCode="0.00E+00">
                  <c:v>1.5799999999999999E-4</c:v>
                </c:pt>
                <c:pt idx="11925" formatCode="0.00E+00">
                  <c:v>1.5799999999999999E-4</c:v>
                </c:pt>
                <c:pt idx="11926" formatCode="0.00E+00">
                  <c:v>1.5799999999999999E-4</c:v>
                </c:pt>
                <c:pt idx="11927" formatCode="0.00E+00">
                  <c:v>1.5699999999999999E-4</c:v>
                </c:pt>
                <c:pt idx="11928" formatCode="0.00E+00">
                  <c:v>1.5799999999999999E-4</c:v>
                </c:pt>
                <c:pt idx="11929" formatCode="0.00E+00">
                  <c:v>1.5799999999999999E-4</c:v>
                </c:pt>
                <c:pt idx="11930" formatCode="0.00E+00">
                  <c:v>1.5699999999999999E-4</c:v>
                </c:pt>
                <c:pt idx="11931" formatCode="0.00E+00">
                  <c:v>1.5799999999999999E-4</c:v>
                </c:pt>
                <c:pt idx="11932" formatCode="0.00E+00">
                  <c:v>1.5799999999999999E-4</c:v>
                </c:pt>
                <c:pt idx="11933" formatCode="0.00E+00">
                  <c:v>1.5799999999999999E-4</c:v>
                </c:pt>
                <c:pt idx="11934" formatCode="0.00E+00">
                  <c:v>1.5799999999999999E-4</c:v>
                </c:pt>
                <c:pt idx="11935" formatCode="0.00E+00">
                  <c:v>1.5699999999999999E-4</c:v>
                </c:pt>
                <c:pt idx="11936" formatCode="0.00E+00">
                  <c:v>1.5799999999999999E-4</c:v>
                </c:pt>
                <c:pt idx="11937" formatCode="0.00E+00">
                  <c:v>1.5799999999999999E-4</c:v>
                </c:pt>
                <c:pt idx="11938" formatCode="0.00E+00">
                  <c:v>1.5799999999999999E-4</c:v>
                </c:pt>
                <c:pt idx="11939" formatCode="0.00E+00">
                  <c:v>1.5699999999999999E-4</c:v>
                </c:pt>
                <c:pt idx="11940" formatCode="0.00E+00">
                  <c:v>1.5799999999999999E-4</c:v>
                </c:pt>
                <c:pt idx="11941" formatCode="0.00E+00">
                  <c:v>1.5799999999999999E-4</c:v>
                </c:pt>
                <c:pt idx="11942" formatCode="0.00E+00">
                  <c:v>1.5799999999999999E-4</c:v>
                </c:pt>
                <c:pt idx="11943" formatCode="0.00E+00">
                  <c:v>1.5799999999999999E-4</c:v>
                </c:pt>
                <c:pt idx="11944" formatCode="0.00E+00">
                  <c:v>1.5799999999999999E-4</c:v>
                </c:pt>
                <c:pt idx="11945" formatCode="0.00E+00">
                  <c:v>1.5799999999999999E-4</c:v>
                </c:pt>
                <c:pt idx="11946" formatCode="0.00E+00">
                  <c:v>1.5799999999999999E-4</c:v>
                </c:pt>
                <c:pt idx="11947" formatCode="0.00E+00">
                  <c:v>1.5699999999999999E-4</c:v>
                </c:pt>
                <c:pt idx="11948" formatCode="0.00E+00">
                  <c:v>1.5799999999999999E-4</c:v>
                </c:pt>
                <c:pt idx="11949" formatCode="0.00E+00">
                  <c:v>1.5799999999999999E-4</c:v>
                </c:pt>
                <c:pt idx="11950" formatCode="0.00E+00">
                  <c:v>1.5799999999999999E-4</c:v>
                </c:pt>
                <c:pt idx="11951" formatCode="0.00E+00">
                  <c:v>1.5799999999999999E-4</c:v>
                </c:pt>
                <c:pt idx="11952" formatCode="0.00E+00">
                  <c:v>1.5799999999999999E-4</c:v>
                </c:pt>
                <c:pt idx="11953" formatCode="0.00E+00">
                  <c:v>1.5799999999999999E-4</c:v>
                </c:pt>
                <c:pt idx="11954" formatCode="0.00E+00">
                  <c:v>1.5699999999999999E-4</c:v>
                </c:pt>
                <c:pt idx="11955" formatCode="0.00E+00">
                  <c:v>1.5699999999999999E-4</c:v>
                </c:pt>
                <c:pt idx="11956" formatCode="0.00E+00">
                  <c:v>1.5799999999999999E-4</c:v>
                </c:pt>
                <c:pt idx="11957" formatCode="0.00E+00">
                  <c:v>1.5799999999999999E-4</c:v>
                </c:pt>
                <c:pt idx="11958" formatCode="0.00E+00">
                  <c:v>1.5799999999999999E-4</c:v>
                </c:pt>
                <c:pt idx="11959" formatCode="0.00E+00">
                  <c:v>1.5799999999999999E-4</c:v>
                </c:pt>
                <c:pt idx="11960" formatCode="0.00E+00">
                  <c:v>1.5799999999999999E-4</c:v>
                </c:pt>
                <c:pt idx="11961" formatCode="0.00E+00">
                  <c:v>1.5799999999999999E-4</c:v>
                </c:pt>
                <c:pt idx="11962" formatCode="0.00E+00">
                  <c:v>1.5799999999999999E-4</c:v>
                </c:pt>
                <c:pt idx="11963" formatCode="0.00E+00">
                  <c:v>1.5799999999999999E-4</c:v>
                </c:pt>
                <c:pt idx="11964" formatCode="0.00E+00">
                  <c:v>1.5799999999999999E-4</c:v>
                </c:pt>
                <c:pt idx="11965" formatCode="0.00E+00">
                  <c:v>1.5799999999999999E-4</c:v>
                </c:pt>
                <c:pt idx="11966" formatCode="0.00E+00">
                  <c:v>1.5799999999999999E-4</c:v>
                </c:pt>
                <c:pt idx="11967" formatCode="0.00E+00">
                  <c:v>1.5799999999999999E-4</c:v>
                </c:pt>
                <c:pt idx="11968" formatCode="0.00E+00">
                  <c:v>1.5799999999999999E-4</c:v>
                </c:pt>
                <c:pt idx="11969" formatCode="0.00E+00">
                  <c:v>1.5799999999999999E-4</c:v>
                </c:pt>
                <c:pt idx="11970" formatCode="0.00E+00">
                  <c:v>1.5799999999999999E-4</c:v>
                </c:pt>
                <c:pt idx="11971" formatCode="0.00E+00">
                  <c:v>1.5799999999999999E-4</c:v>
                </c:pt>
                <c:pt idx="11972" formatCode="0.00E+00">
                  <c:v>1.5799999999999999E-4</c:v>
                </c:pt>
                <c:pt idx="11973" formatCode="0.00E+00">
                  <c:v>1.5799999999999999E-4</c:v>
                </c:pt>
                <c:pt idx="11974" formatCode="0.00E+00">
                  <c:v>1.5799999999999999E-4</c:v>
                </c:pt>
                <c:pt idx="11975" formatCode="0.00E+00">
                  <c:v>1.5799999999999999E-4</c:v>
                </c:pt>
                <c:pt idx="11976" formatCode="0.00E+00">
                  <c:v>1.5799999999999999E-4</c:v>
                </c:pt>
                <c:pt idx="11977" formatCode="0.00E+00">
                  <c:v>1.5799999999999999E-4</c:v>
                </c:pt>
                <c:pt idx="11978" formatCode="0.00E+00">
                  <c:v>1.5799999999999999E-4</c:v>
                </c:pt>
                <c:pt idx="11979" formatCode="0.00E+00">
                  <c:v>1.5799999999999999E-4</c:v>
                </c:pt>
                <c:pt idx="11980" formatCode="0.00E+00">
                  <c:v>1.5799999999999999E-4</c:v>
                </c:pt>
                <c:pt idx="11981" formatCode="0.00E+00">
                  <c:v>1.5799999999999999E-4</c:v>
                </c:pt>
                <c:pt idx="11982" formatCode="0.00E+00">
                  <c:v>1.5799999999999999E-4</c:v>
                </c:pt>
                <c:pt idx="11983" formatCode="0.00E+00">
                  <c:v>1.5799999999999999E-4</c:v>
                </c:pt>
                <c:pt idx="11984" formatCode="0.00E+00">
                  <c:v>1.5799999999999999E-4</c:v>
                </c:pt>
                <c:pt idx="11985" formatCode="0.00E+00">
                  <c:v>1.5799999999999999E-4</c:v>
                </c:pt>
                <c:pt idx="11986" formatCode="0.00E+00">
                  <c:v>1.5799999999999999E-4</c:v>
                </c:pt>
                <c:pt idx="11987" formatCode="0.00E+00">
                  <c:v>1.5799999999999999E-4</c:v>
                </c:pt>
                <c:pt idx="11988" formatCode="0.00E+00">
                  <c:v>1.5799999999999999E-4</c:v>
                </c:pt>
                <c:pt idx="11989" formatCode="0.00E+00">
                  <c:v>1.5799999999999999E-4</c:v>
                </c:pt>
                <c:pt idx="11990" formatCode="0.00E+00">
                  <c:v>1.5799999999999999E-4</c:v>
                </c:pt>
                <c:pt idx="11991" formatCode="0.00E+00">
                  <c:v>1.5799999999999999E-4</c:v>
                </c:pt>
                <c:pt idx="11992" formatCode="0.00E+00">
                  <c:v>1.5799999999999999E-4</c:v>
                </c:pt>
                <c:pt idx="11993" formatCode="0.00E+00">
                  <c:v>1.5799999999999999E-4</c:v>
                </c:pt>
                <c:pt idx="11994" formatCode="0.00E+00">
                  <c:v>1.5799999999999999E-4</c:v>
                </c:pt>
                <c:pt idx="11995" formatCode="0.00E+00">
                  <c:v>1.5799999999999999E-4</c:v>
                </c:pt>
                <c:pt idx="11996" formatCode="0.00E+00">
                  <c:v>1.5799999999999999E-4</c:v>
                </c:pt>
                <c:pt idx="11997" formatCode="0.00E+00">
                  <c:v>1.5799999999999999E-4</c:v>
                </c:pt>
                <c:pt idx="11998" formatCode="0.00E+00">
                  <c:v>1.5799999999999999E-4</c:v>
                </c:pt>
                <c:pt idx="11999" formatCode="0.00E+00">
                  <c:v>1.5799999999999999E-4</c:v>
                </c:pt>
                <c:pt idx="12000" formatCode="0.00E+00">
                  <c:v>1.5799999999999999E-4</c:v>
                </c:pt>
                <c:pt idx="12001" formatCode="0.00E+00">
                  <c:v>1.5799999999999999E-4</c:v>
                </c:pt>
                <c:pt idx="12002" formatCode="0.00E+00">
                  <c:v>1.5799999999999999E-4</c:v>
                </c:pt>
                <c:pt idx="12003" formatCode="0.00E+00">
                  <c:v>1.5799999999999999E-4</c:v>
                </c:pt>
                <c:pt idx="12004" formatCode="0.00E+00">
                  <c:v>1.5799999999999999E-4</c:v>
                </c:pt>
                <c:pt idx="12005" formatCode="0.00E+00">
                  <c:v>1.5799999999999999E-4</c:v>
                </c:pt>
                <c:pt idx="12006" formatCode="0.00E+00">
                  <c:v>1.5799999999999999E-4</c:v>
                </c:pt>
                <c:pt idx="12007" formatCode="0.00E+00">
                  <c:v>1.5799999999999999E-4</c:v>
                </c:pt>
                <c:pt idx="12008" formatCode="0.00E+00">
                  <c:v>1.5799999999999999E-4</c:v>
                </c:pt>
                <c:pt idx="12009" formatCode="0.00E+00">
                  <c:v>1.5799999999999999E-4</c:v>
                </c:pt>
                <c:pt idx="12010" formatCode="0.00E+00">
                  <c:v>1.5799999999999999E-4</c:v>
                </c:pt>
                <c:pt idx="12011" formatCode="0.00E+00">
                  <c:v>1.5799999999999999E-4</c:v>
                </c:pt>
                <c:pt idx="12012" formatCode="0.00E+00">
                  <c:v>1.5799999999999999E-4</c:v>
                </c:pt>
                <c:pt idx="12013" formatCode="0.00E+00">
                  <c:v>1.5799999999999999E-4</c:v>
                </c:pt>
                <c:pt idx="12014" formatCode="0.00E+00">
                  <c:v>1.5799999999999999E-4</c:v>
                </c:pt>
                <c:pt idx="12015" formatCode="0.00E+00">
                  <c:v>1.5799999999999999E-4</c:v>
                </c:pt>
                <c:pt idx="12016" formatCode="0.00E+00">
                  <c:v>1.5799999999999999E-4</c:v>
                </c:pt>
                <c:pt idx="12017" formatCode="0.00E+00">
                  <c:v>1.5799999999999999E-4</c:v>
                </c:pt>
                <c:pt idx="12018" formatCode="0.00E+00">
                  <c:v>1.5799999999999999E-4</c:v>
                </c:pt>
                <c:pt idx="12019" formatCode="0.00E+00">
                  <c:v>1.5799999999999999E-4</c:v>
                </c:pt>
                <c:pt idx="12020" formatCode="0.00E+00">
                  <c:v>1.5799999999999999E-4</c:v>
                </c:pt>
                <c:pt idx="12021" formatCode="0.00E+00">
                  <c:v>1.5799999999999999E-4</c:v>
                </c:pt>
                <c:pt idx="12022" formatCode="0.00E+00">
                  <c:v>1.5799999999999999E-4</c:v>
                </c:pt>
                <c:pt idx="12023" formatCode="0.00E+00">
                  <c:v>1.5799999999999999E-4</c:v>
                </c:pt>
                <c:pt idx="12024" formatCode="0.00E+00">
                  <c:v>1.5799999999999999E-4</c:v>
                </c:pt>
                <c:pt idx="12025" formatCode="0.00E+00">
                  <c:v>1.5799999999999999E-4</c:v>
                </c:pt>
                <c:pt idx="12026" formatCode="0.00E+00">
                  <c:v>1.5799999999999999E-4</c:v>
                </c:pt>
                <c:pt idx="12027" formatCode="0.00E+00">
                  <c:v>1.5799999999999999E-4</c:v>
                </c:pt>
                <c:pt idx="12028" formatCode="0.00E+00">
                  <c:v>1.5799999999999999E-4</c:v>
                </c:pt>
                <c:pt idx="12029" formatCode="0.00E+00">
                  <c:v>1.5799999999999999E-4</c:v>
                </c:pt>
                <c:pt idx="12030" formatCode="0.00E+00">
                  <c:v>1.5799999999999999E-4</c:v>
                </c:pt>
                <c:pt idx="12031" formatCode="0.00E+00">
                  <c:v>1.5799999999999999E-4</c:v>
                </c:pt>
                <c:pt idx="12032" formatCode="0.00E+00">
                  <c:v>1.5799999999999999E-4</c:v>
                </c:pt>
                <c:pt idx="12033" formatCode="0.00E+00">
                  <c:v>1.5799999999999999E-4</c:v>
                </c:pt>
                <c:pt idx="12034" formatCode="0.00E+00">
                  <c:v>1.5799999999999999E-4</c:v>
                </c:pt>
                <c:pt idx="12035" formatCode="0.00E+00">
                  <c:v>1.5799999999999999E-4</c:v>
                </c:pt>
                <c:pt idx="12036" formatCode="0.00E+00">
                  <c:v>1.5799999999999999E-4</c:v>
                </c:pt>
                <c:pt idx="12037" formatCode="0.00E+00">
                  <c:v>1.5799999999999999E-4</c:v>
                </c:pt>
                <c:pt idx="12038" formatCode="0.00E+00">
                  <c:v>1.5799999999999999E-4</c:v>
                </c:pt>
                <c:pt idx="12039" formatCode="0.00E+00">
                  <c:v>1.5799999999999999E-4</c:v>
                </c:pt>
                <c:pt idx="12040" formatCode="0.00E+00">
                  <c:v>1.5799999999999999E-4</c:v>
                </c:pt>
                <c:pt idx="12041" formatCode="0.00E+00">
                  <c:v>1.5799999999999999E-4</c:v>
                </c:pt>
                <c:pt idx="12042" formatCode="0.00E+00">
                  <c:v>1.5799999999999999E-4</c:v>
                </c:pt>
                <c:pt idx="12043" formatCode="0.00E+00">
                  <c:v>1.5799999999999999E-4</c:v>
                </c:pt>
                <c:pt idx="12044" formatCode="0.00E+00">
                  <c:v>1.5799999999999999E-4</c:v>
                </c:pt>
                <c:pt idx="12045" formatCode="0.00E+00">
                  <c:v>1.5799999999999999E-4</c:v>
                </c:pt>
                <c:pt idx="12046" formatCode="0.00E+00">
                  <c:v>1.5799999999999999E-4</c:v>
                </c:pt>
                <c:pt idx="12047" formatCode="0.00E+00">
                  <c:v>1.5799999999999999E-4</c:v>
                </c:pt>
                <c:pt idx="12048" formatCode="0.00E+00">
                  <c:v>1.5799999999999999E-4</c:v>
                </c:pt>
                <c:pt idx="12049" formatCode="0.00E+00">
                  <c:v>1.5799999999999999E-4</c:v>
                </c:pt>
                <c:pt idx="12050" formatCode="0.00E+00">
                  <c:v>1.5799999999999999E-4</c:v>
                </c:pt>
                <c:pt idx="12051" formatCode="0.00E+00">
                  <c:v>1.5799999999999999E-4</c:v>
                </c:pt>
                <c:pt idx="12052" formatCode="0.00E+00">
                  <c:v>1.5799999999999999E-4</c:v>
                </c:pt>
                <c:pt idx="12053" formatCode="0.00E+00">
                  <c:v>1.5799999999999999E-4</c:v>
                </c:pt>
                <c:pt idx="12054" formatCode="0.00E+00">
                  <c:v>1.5799999999999999E-4</c:v>
                </c:pt>
                <c:pt idx="12055" formatCode="0.00E+00">
                  <c:v>1.5799999999999999E-4</c:v>
                </c:pt>
                <c:pt idx="12056" formatCode="0.00E+00">
                  <c:v>1.5799999999999999E-4</c:v>
                </c:pt>
                <c:pt idx="12057" formatCode="0.00E+00">
                  <c:v>1.5799999999999999E-4</c:v>
                </c:pt>
                <c:pt idx="12058" formatCode="0.00E+00">
                  <c:v>1.5799999999999999E-4</c:v>
                </c:pt>
                <c:pt idx="12059" formatCode="0.00E+00">
                  <c:v>1.5799999999999999E-4</c:v>
                </c:pt>
                <c:pt idx="12060" formatCode="0.00E+00">
                  <c:v>1.5799999999999999E-4</c:v>
                </c:pt>
                <c:pt idx="12061" formatCode="0.00E+00">
                  <c:v>1.5799999999999999E-4</c:v>
                </c:pt>
                <c:pt idx="12062" formatCode="0.00E+00">
                  <c:v>1.5799999999999999E-4</c:v>
                </c:pt>
                <c:pt idx="12063" formatCode="0.00E+00">
                  <c:v>1.5799999999999999E-4</c:v>
                </c:pt>
                <c:pt idx="12064" formatCode="0.00E+00">
                  <c:v>1.5799999999999999E-4</c:v>
                </c:pt>
                <c:pt idx="12065" formatCode="0.00E+00">
                  <c:v>1.5799999999999999E-4</c:v>
                </c:pt>
                <c:pt idx="12066" formatCode="0.00E+00">
                  <c:v>1.5799999999999999E-4</c:v>
                </c:pt>
                <c:pt idx="12067" formatCode="0.00E+00">
                  <c:v>1.5799999999999999E-4</c:v>
                </c:pt>
                <c:pt idx="12068" formatCode="0.00E+00">
                  <c:v>1.5799999999999999E-4</c:v>
                </c:pt>
                <c:pt idx="12069" formatCode="0.00E+00">
                  <c:v>1.5799999999999999E-4</c:v>
                </c:pt>
                <c:pt idx="12070" formatCode="0.00E+00">
                  <c:v>1.5799999999999999E-4</c:v>
                </c:pt>
                <c:pt idx="12071" formatCode="0.00E+00">
                  <c:v>1.5799999999999999E-4</c:v>
                </c:pt>
                <c:pt idx="12072" formatCode="0.00E+00">
                  <c:v>1.5799999999999999E-4</c:v>
                </c:pt>
                <c:pt idx="12073" formatCode="0.00E+00">
                  <c:v>1.5799999999999999E-4</c:v>
                </c:pt>
                <c:pt idx="12074" formatCode="0.00E+00">
                  <c:v>1.5899999999999999E-4</c:v>
                </c:pt>
                <c:pt idx="12075" formatCode="0.00E+00">
                  <c:v>1.5799999999999999E-4</c:v>
                </c:pt>
                <c:pt idx="12076" formatCode="0.00E+00">
                  <c:v>1.5799999999999999E-4</c:v>
                </c:pt>
                <c:pt idx="12077" formatCode="0.00E+00">
                  <c:v>1.5899999999999999E-4</c:v>
                </c:pt>
                <c:pt idx="12078" formatCode="0.00E+00">
                  <c:v>1.5799999999999999E-4</c:v>
                </c:pt>
                <c:pt idx="12079" formatCode="0.00E+00">
                  <c:v>1.5799999999999999E-4</c:v>
                </c:pt>
                <c:pt idx="12080" formatCode="0.00E+00">
                  <c:v>1.5799999999999999E-4</c:v>
                </c:pt>
                <c:pt idx="12081" formatCode="0.00E+00">
                  <c:v>1.5799999999999999E-4</c:v>
                </c:pt>
                <c:pt idx="12082" formatCode="0.00E+00">
                  <c:v>1.5799999999999999E-4</c:v>
                </c:pt>
                <c:pt idx="12083" formatCode="0.00E+00">
                  <c:v>1.5799999999999999E-4</c:v>
                </c:pt>
                <c:pt idx="12084" formatCode="0.00E+00">
                  <c:v>1.5799999999999999E-4</c:v>
                </c:pt>
                <c:pt idx="12085" formatCode="0.00E+00">
                  <c:v>1.5799999999999999E-4</c:v>
                </c:pt>
                <c:pt idx="12086" formatCode="0.00E+00">
                  <c:v>1.5799999999999999E-4</c:v>
                </c:pt>
                <c:pt idx="12087" formatCode="0.00E+00">
                  <c:v>1.5799999999999999E-4</c:v>
                </c:pt>
                <c:pt idx="12088" formatCode="0.00E+00">
                  <c:v>1.5799999999999999E-4</c:v>
                </c:pt>
                <c:pt idx="12089" formatCode="0.00E+00">
                  <c:v>1.5799999999999999E-4</c:v>
                </c:pt>
                <c:pt idx="12090" formatCode="0.00E+00">
                  <c:v>1.5899999999999999E-4</c:v>
                </c:pt>
                <c:pt idx="12091" formatCode="0.00E+00">
                  <c:v>1.5799999999999999E-4</c:v>
                </c:pt>
                <c:pt idx="12092" formatCode="0.00E+00">
                  <c:v>1.5799999999999999E-4</c:v>
                </c:pt>
                <c:pt idx="12093" formatCode="0.00E+00">
                  <c:v>1.5799999999999999E-4</c:v>
                </c:pt>
                <c:pt idx="12094" formatCode="0.00E+00">
                  <c:v>1.5799999999999999E-4</c:v>
                </c:pt>
                <c:pt idx="12095" formatCode="0.00E+00">
                  <c:v>1.5799999999999999E-4</c:v>
                </c:pt>
                <c:pt idx="12096" formatCode="0.00E+00">
                  <c:v>1.5899999999999999E-4</c:v>
                </c:pt>
                <c:pt idx="12097" formatCode="0.00E+00">
                  <c:v>1.5899999999999999E-4</c:v>
                </c:pt>
                <c:pt idx="12098" formatCode="0.00E+00">
                  <c:v>1.5799999999999999E-4</c:v>
                </c:pt>
                <c:pt idx="12099" formatCode="0.00E+00">
                  <c:v>1.5799999999999999E-4</c:v>
                </c:pt>
                <c:pt idx="12100" formatCode="0.00E+00">
                  <c:v>1.5899999999999999E-4</c:v>
                </c:pt>
                <c:pt idx="12101" formatCode="0.00E+00">
                  <c:v>1.5899999999999999E-4</c:v>
                </c:pt>
                <c:pt idx="12102" formatCode="0.00E+00">
                  <c:v>1.5899999999999999E-4</c:v>
                </c:pt>
                <c:pt idx="12103" formatCode="0.00E+00">
                  <c:v>1.5899999999999999E-4</c:v>
                </c:pt>
                <c:pt idx="12104" formatCode="0.00E+00">
                  <c:v>1.5799999999999999E-4</c:v>
                </c:pt>
                <c:pt idx="12105" formatCode="0.00E+00">
                  <c:v>1.5899999999999999E-4</c:v>
                </c:pt>
                <c:pt idx="12106" formatCode="0.00E+00">
                  <c:v>1.5899999999999999E-4</c:v>
                </c:pt>
                <c:pt idx="12107" formatCode="0.00E+00">
                  <c:v>1.5799999999999999E-4</c:v>
                </c:pt>
                <c:pt idx="12108" formatCode="0.00E+00">
                  <c:v>1.5899999999999999E-4</c:v>
                </c:pt>
                <c:pt idx="12109" formatCode="0.00E+00">
                  <c:v>1.5899999999999999E-4</c:v>
                </c:pt>
                <c:pt idx="12110" formatCode="0.00E+00">
                  <c:v>1.5899999999999999E-4</c:v>
                </c:pt>
                <c:pt idx="12111" formatCode="0.00E+00">
                  <c:v>1.5799999999999999E-4</c:v>
                </c:pt>
                <c:pt idx="12112" formatCode="0.00E+00">
                  <c:v>1.5899999999999999E-4</c:v>
                </c:pt>
                <c:pt idx="12113" formatCode="0.00E+00">
                  <c:v>1.5899999999999999E-4</c:v>
                </c:pt>
                <c:pt idx="12114" formatCode="0.00E+00">
                  <c:v>1.5899999999999999E-4</c:v>
                </c:pt>
                <c:pt idx="12115" formatCode="0.00E+00">
                  <c:v>1.5899999999999999E-4</c:v>
                </c:pt>
                <c:pt idx="12116" formatCode="0.00E+00">
                  <c:v>1.5899999999999999E-4</c:v>
                </c:pt>
                <c:pt idx="12117" formatCode="0.00E+00">
                  <c:v>1.5899999999999999E-4</c:v>
                </c:pt>
                <c:pt idx="12118" formatCode="0.00E+00">
                  <c:v>1.5899999999999999E-4</c:v>
                </c:pt>
                <c:pt idx="12119" formatCode="0.00E+00">
                  <c:v>1.5899999999999999E-4</c:v>
                </c:pt>
                <c:pt idx="12120" formatCode="0.00E+00">
                  <c:v>1.5899999999999999E-4</c:v>
                </c:pt>
                <c:pt idx="12121" formatCode="0.00E+00">
                  <c:v>1.5899999999999999E-4</c:v>
                </c:pt>
                <c:pt idx="12122" formatCode="0.00E+00">
                  <c:v>1.5899999999999999E-4</c:v>
                </c:pt>
                <c:pt idx="12123" formatCode="0.00E+00">
                  <c:v>1.5899999999999999E-4</c:v>
                </c:pt>
                <c:pt idx="12124" formatCode="0.00E+00">
                  <c:v>1.5899999999999999E-4</c:v>
                </c:pt>
                <c:pt idx="12125" formatCode="0.00E+00">
                  <c:v>1.5899999999999999E-4</c:v>
                </c:pt>
                <c:pt idx="12126" formatCode="0.00E+00">
                  <c:v>1.5899999999999999E-4</c:v>
                </c:pt>
                <c:pt idx="12127" formatCode="0.00E+00">
                  <c:v>1.5799999999999999E-4</c:v>
                </c:pt>
                <c:pt idx="12128" formatCode="0.00E+00">
                  <c:v>1.5799999999999999E-4</c:v>
                </c:pt>
                <c:pt idx="12129" formatCode="0.00E+00">
                  <c:v>1.5899999999999999E-4</c:v>
                </c:pt>
                <c:pt idx="12130" formatCode="0.00E+00">
                  <c:v>1.5899999999999999E-4</c:v>
                </c:pt>
                <c:pt idx="12131" formatCode="0.00E+00">
                  <c:v>1.5899999999999999E-4</c:v>
                </c:pt>
                <c:pt idx="12132" formatCode="0.00E+00">
                  <c:v>1.5899999999999999E-4</c:v>
                </c:pt>
                <c:pt idx="12133" formatCode="0.00E+00">
                  <c:v>1.5899999999999999E-4</c:v>
                </c:pt>
                <c:pt idx="12134" formatCode="0.00E+00">
                  <c:v>1.5899999999999999E-4</c:v>
                </c:pt>
                <c:pt idx="12135" formatCode="0.00E+00">
                  <c:v>1.5899999999999999E-4</c:v>
                </c:pt>
                <c:pt idx="12136" formatCode="0.00E+00">
                  <c:v>1.5899999999999999E-4</c:v>
                </c:pt>
                <c:pt idx="12137" formatCode="0.00E+00">
                  <c:v>1.5899999999999999E-4</c:v>
                </c:pt>
                <c:pt idx="12138" formatCode="0.00E+00">
                  <c:v>1.5899999999999999E-4</c:v>
                </c:pt>
                <c:pt idx="12139" formatCode="0.00E+00">
                  <c:v>1.5899999999999999E-4</c:v>
                </c:pt>
                <c:pt idx="12140" formatCode="0.00E+00">
                  <c:v>1.5899999999999999E-4</c:v>
                </c:pt>
                <c:pt idx="12141" formatCode="0.00E+00">
                  <c:v>1.5899999999999999E-4</c:v>
                </c:pt>
                <c:pt idx="12142" formatCode="0.00E+00">
                  <c:v>1.5899999999999999E-4</c:v>
                </c:pt>
                <c:pt idx="12143" formatCode="0.00E+00">
                  <c:v>1.5899999999999999E-4</c:v>
                </c:pt>
                <c:pt idx="12144" formatCode="0.00E+00">
                  <c:v>1.5899999999999999E-4</c:v>
                </c:pt>
                <c:pt idx="12145" formatCode="0.00E+00">
                  <c:v>1.5899999999999999E-4</c:v>
                </c:pt>
                <c:pt idx="12146" formatCode="0.00E+00">
                  <c:v>1.5899999999999999E-4</c:v>
                </c:pt>
                <c:pt idx="12147" formatCode="0.00E+00">
                  <c:v>1.5899999999999999E-4</c:v>
                </c:pt>
                <c:pt idx="12148" formatCode="0.00E+00">
                  <c:v>1.5899999999999999E-4</c:v>
                </c:pt>
                <c:pt idx="12149" formatCode="0.00E+00">
                  <c:v>1.5899999999999999E-4</c:v>
                </c:pt>
                <c:pt idx="12150" formatCode="0.00E+00">
                  <c:v>1.5899999999999999E-4</c:v>
                </c:pt>
                <c:pt idx="12151" formatCode="0.00E+00">
                  <c:v>1.5899999999999999E-4</c:v>
                </c:pt>
                <c:pt idx="12152" formatCode="0.00E+00">
                  <c:v>1.5899999999999999E-4</c:v>
                </c:pt>
                <c:pt idx="12153" formatCode="0.00E+00">
                  <c:v>1.5899999999999999E-4</c:v>
                </c:pt>
                <c:pt idx="12154" formatCode="0.00E+00">
                  <c:v>1.5899999999999999E-4</c:v>
                </c:pt>
                <c:pt idx="12155" formatCode="0.00E+00">
                  <c:v>1.5899999999999999E-4</c:v>
                </c:pt>
                <c:pt idx="12156" formatCode="0.00E+00">
                  <c:v>1.5899999999999999E-4</c:v>
                </c:pt>
                <c:pt idx="12157" formatCode="0.00E+00">
                  <c:v>1.5899999999999999E-4</c:v>
                </c:pt>
                <c:pt idx="12158" formatCode="0.00E+00">
                  <c:v>1.5899999999999999E-4</c:v>
                </c:pt>
                <c:pt idx="12159" formatCode="0.00E+00">
                  <c:v>1.5899999999999999E-4</c:v>
                </c:pt>
                <c:pt idx="12160" formatCode="0.00E+00">
                  <c:v>1.5899999999999999E-4</c:v>
                </c:pt>
                <c:pt idx="12161" formatCode="0.00E+00">
                  <c:v>1.5899999999999999E-4</c:v>
                </c:pt>
                <c:pt idx="12162" formatCode="0.00E+00">
                  <c:v>1.5899999999999999E-4</c:v>
                </c:pt>
                <c:pt idx="12163" formatCode="0.00E+00">
                  <c:v>1.5899999999999999E-4</c:v>
                </c:pt>
                <c:pt idx="12164" formatCode="0.00E+00">
                  <c:v>1.5899999999999999E-4</c:v>
                </c:pt>
                <c:pt idx="12165" formatCode="0.00E+00">
                  <c:v>1.5899999999999999E-4</c:v>
                </c:pt>
                <c:pt idx="12166" formatCode="0.00E+00">
                  <c:v>1.5899999999999999E-4</c:v>
                </c:pt>
                <c:pt idx="12167" formatCode="0.00E+00">
                  <c:v>1.5899999999999999E-4</c:v>
                </c:pt>
                <c:pt idx="12168" formatCode="0.00E+00">
                  <c:v>1.5899999999999999E-4</c:v>
                </c:pt>
                <c:pt idx="12169" formatCode="0.00E+00">
                  <c:v>1.5899999999999999E-4</c:v>
                </c:pt>
                <c:pt idx="12170" formatCode="0.00E+00">
                  <c:v>1.5899999999999999E-4</c:v>
                </c:pt>
                <c:pt idx="12171" formatCode="0.00E+00">
                  <c:v>1.5899999999999999E-4</c:v>
                </c:pt>
                <c:pt idx="12172" formatCode="0.00E+00">
                  <c:v>1.5899999999999999E-4</c:v>
                </c:pt>
                <c:pt idx="12173" formatCode="0.00E+00">
                  <c:v>1.5899999999999999E-4</c:v>
                </c:pt>
                <c:pt idx="12174" formatCode="0.00E+00">
                  <c:v>1.5899999999999999E-4</c:v>
                </c:pt>
                <c:pt idx="12175" formatCode="0.00E+00">
                  <c:v>1.5899999999999999E-4</c:v>
                </c:pt>
                <c:pt idx="12176" formatCode="0.00E+00">
                  <c:v>1.5899999999999999E-4</c:v>
                </c:pt>
                <c:pt idx="12177" formatCode="0.00E+00">
                  <c:v>1.5899999999999999E-4</c:v>
                </c:pt>
                <c:pt idx="12178" formatCode="0.00E+00">
                  <c:v>1.5899999999999999E-4</c:v>
                </c:pt>
                <c:pt idx="12179" formatCode="0.00E+00">
                  <c:v>1.5899999999999999E-4</c:v>
                </c:pt>
                <c:pt idx="12180" formatCode="0.00E+00">
                  <c:v>1.5899999999999999E-4</c:v>
                </c:pt>
                <c:pt idx="12181" formatCode="0.00E+00">
                  <c:v>1.5899999999999999E-4</c:v>
                </c:pt>
                <c:pt idx="12182" formatCode="0.00E+00">
                  <c:v>1.5899999999999999E-4</c:v>
                </c:pt>
                <c:pt idx="12183" formatCode="0.00E+00">
                  <c:v>1.5899999999999999E-4</c:v>
                </c:pt>
                <c:pt idx="12184" formatCode="0.00E+00">
                  <c:v>1.5899999999999999E-4</c:v>
                </c:pt>
                <c:pt idx="12185" formatCode="0.00E+00">
                  <c:v>1.5899999999999999E-4</c:v>
                </c:pt>
                <c:pt idx="12186" formatCode="0.00E+00">
                  <c:v>1.5899999999999999E-4</c:v>
                </c:pt>
                <c:pt idx="12187" formatCode="0.00E+00">
                  <c:v>1.5899999999999999E-4</c:v>
                </c:pt>
                <c:pt idx="12188" formatCode="0.00E+00">
                  <c:v>1.5899999999999999E-4</c:v>
                </c:pt>
                <c:pt idx="12189" formatCode="0.00E+00">
                  <c:v>1.5899999999999999E-4</c:v>
                </c:pt>
                <c:pt idx="12190" formatCode="0.00E+00">
                  <c:v>1.5899999999999999E-4</c:v>
                </c:pt>
                <c:pt idx="12191" formatCode="0.00E+00">
                  <c:v>1.5899999999999999E-4</c:v>
                </c:pt>
                <c:pt idx="12192" formatCode="0.00E+00">
                  <c:v>1.5899999999999999E-4</c:v>
                </c:pt>
                <c:pt idx="12193" formatCode="0.00E+00">
                  <c:v>1.5899999999999999E-4</c:v>
                </c:pt>
                <c:pt idx="12194" formatCode="0.00E+00">
                  <c:v>1.5899999999999999E-4</c:v>
                </c:pt>
                <c:pt idx="12195" formatCode="0.00E+00">
                  <c:v>1.5899999999999999E-4</c:v>
                </c:pt>
                <c:pt idx="12196" formatCode="0.00E+00">
                  <c:v>1.5899999999999999E-4</c:v>
                </c:pt>
                <c:pt idx="12197" formatCode="0.00E+00">
                  <c:v>1.5899999999999999E-4</c:v>
                </c:pt>
                <c:pt idx="12198" formatCode="0.00E+00">
                  <c:v>1.5899999999999999E-4</c:v>
                </c:pt>
                <c:pt idx="12199" formatCode="0.00E+00">
                  <c:v>1.5899999999999999E-4</c:v>
                </c:pt>
                <c:pt idx="12200" formatCode="0.00E+00">
                  <c:v>1.5899999999999999E-4</c:v>
                </c:pt>
                <c:pt idx="12201" formatCode="0.00E+00">
                  <c:v>1.5899999999999999E-4</c:v>
                </c:pt>
                <c:pt idx="12202" formatCode="0.00E+00">
                  <c:v>1.5899999999999999E-4</c:v>
                </c:pt>
                <c:pt idx="12203" formatCode="0.00E+00">
                  <c:v>1.5899999999999999E-4</c:v>
                </c:pt>
                <c:pt idx="12204" formatCode="0.00E+00">
                  <c:v>1.5899999999999999E-4</c:v>
                </c:pt>
                <c:pt idx="12205" formatCode="0.00E+00">
                  <c:v>1.5899999999999999E-4</c:v>
                </c:pt>
                <c:pt idx="12206" formatCode="0.00E+00">
                  <c:v>1.5899999999999999E-4</c:v>
                </c:pt>
                <c:pt idx="12207" formatCode="0.00E+00">
                  <c:v>1.5899999999999999E-4</c:v>
                </c:pt>
                <c:pt idx="12208" formatCode="0.00E+00">
                  <c:v>1.5899999999999999E-4</c:v>
                </c:pt>
                <c:pt idx="12209" formatCode="0.00E+00">
                  <c:v>1.5899999999999999E-4</c:v>
                </c:pt>
                <c:pt idx="12210" formatCode="0.00E+00">
                  <c:v>1.5899999999999999E-4</c:v>
                </c:pt>
                <c:pt idx="12211" formatCode="0.00E+00">
                  <c:v>1.5899999999999999E-4</c:v>
                </c:pt>
                <c:pt idx="12212" formatCode="0.00E+00">
                  <c:v>1.5899999999999999E-4</c:v>
                </c:pt>
                <c:pt idx="12213" formatCode="0.00E+00">
                  <c:v>1.5899999999999999E-4</c:v>
                </c:pt>
                <c:pt idx="12214" formatCode="0.00E+00">
                  <c:v>1.5899999999999999E-4</c:v>
                </c:pt>
                <c:pt idx="12215" formatCode="0.00E+00">
                  <c:v>1.5899999999999999E-4</c:v>
                </c:pt>
                <c:pt idx="12216" formatCode="0.00E+00">
                  <c:v>1.5899999999999999E-4</c:v>
                </c:pt>
                <c:pt idx="12217" formatCode="0.00E+00">
                  <c:v>1.5899999999999999E-4</c:v>
                </c:pt>
                <c:pt idx="12218" formatCode="0.00E+00">
                  <c:v>1.5899999999999999E-4</c:v>
                </c:pt>
                <c:pt idx="12219" formatCode="0.00E+00">
                  <c:v>1.5899999999999999E-4</c:v>
                </c:pt>
                <c:pt idx="12220" formatCode="0.00E+00">
                  <c:v>1.5899999999999999E-4</c:v>
                </c:pt>
                <c:pt idx="12221" formatCode="0.00E+00">
                  <c:v>1.5899999999999999E-4</c:v>
                </c:pt>
                <c:pt idx="12222" formatCode="0.00E+00">
                  <c:v>1.5899999999999999E-4</c:v>
                </c:pt>
                <c:pt idx="12223" formatCode="0.00E+00">
                  <c:v>1.5899999999999999E-4</c:v>
                </c:pt>
                <c:pt idx="12224" formatCode="0.00E+00">
                  <c:v>1.5899999999999999E-4</c:v>
                </c:pt>
                <c:pt idx="12225" formatCode="0.00E+00">
                  <c:v>1.5899999999999999E-4</c:v>
                </c:pt>
                <c:pt idx="12226" formatCode="0.00E+00">
                  <c:v>1.5899999999999999E-4</c:v>
                </c:pt>
                <c:pt idx="12227" formatCode="0.00E+00">
                  <c:v>1.5899999999999999E-4</c:v>
                </c:pt>
                <c:pt idx="12228" formatCode="0.00E+00">
                  <c:v>1.5899999999999999E-4</c:v>
                </c:pt>
                <c:pt idx="12229" formatCode="0.00E+00">
                  <c:v>1.5899999999999999E-4</c:v>
                </c:pt>
                <c:pt idx="12230" formatCode="0.00E+00">
                  <c:v>1.5899999999999999E-4</c:v>
                </c:pt>
                <c:pt idx="12231" formatCode="0.00E+00">
                  <c:v>1.5899999999999999E-4</c:v>
                </c:pt>
                <c:pt idx="12232" formatCode="0.00E+00">
                  <c:v>1.5899999999999999E-4</c:v>
                </c:pt>
                <c:pt idx="12233" formatCode="0.00E+00">
                  <c:v>1.5899999999999999E-4</c:v>
                </c:pt>
                <c:pt idx="12234" formatCode="0.00E+00">
                  <c:v>1.5899999999999999E-4</c:v>
                </c:pt>
                <c:pt idx="12235" formatCode="0.00E+00">
                  <c:v>1.5899999999999999E-4</c:v>
                </c:pt>
                <c:pt idx="12236" formatCode="0.00E+00">
                  <c:v>1.5899999999999999E-4</c:v>
                </c:pt>
                <c:pt idx="12237" formatCode="0.00E+00">
                  <c:v>1.5899999999999999E-4</c:v>
                </c:pt>
                <c:pt idx="12238" formatCode="0.00E+00">
                  <c:v>1.5899999999999999E-4</c:v>
                </c:pt>
                <c:pt idx="12239" formatCode="0.00E+00">
                  <c:v>1.5899999999999999E-4</c:v>
                </c:pt>
                <c:pt idx="12240" formatCode="0.00E+00">
                  <c:v>1.5899999999999999E-4</c:v>
                </c:pt>
                <c:pt idx="12241" formatCode="0.00E+00">
                  <c:v>1.5899999999999999E-4</c:v>
                </c:pt>
                <c:pt idx="12242" formatCode="0.00E+00">
                  <c:v>1.5899999999999999E-4</c:v>
                </c:pt>
                <c:pt idx="12243" formatCode="0.00E+00">
                  <c:v>1.5899999999999999E-4</c:v>
                </c:pt>
                <c:pt idx="12244" formatCode="0.00E+00">
                  <c:v>1.5899999999999999E-4</c:v>
                </c:pt>
                <c:pt idx="12245" formatCode="0.00E+00">
                  <c:v>1.5899999999999999E-4</c:v>
                </c:pt>
                <c:pt idx="12246" formatCode="0.00E+00">
                  <c:v>1.6000000000000001E-4</c:v>
                </c:pt>
                <c:pt idx="12247" formatCode="0.00E+00">
                  <c:v>1.5899999999999999E-4</c:v>
                </c:pt>
                <c:pt idx="12248" formatCode="0.00E+00">
                  <c:v>1.5899999999999999E-4</c:v>
                </c:pt>
                <c:pt idx="12249" formatCode="0.00E+00">
                  <c:v>1.5899999999999999E-4</c:v>
                </c:pt>
                <c:pt idx="12250" formatCode="0.00E+00">
                  <c:v>1.5899999999999999E-4</c:v>
                </c:pt>
                <c:pt idx="12251" formatCode="0.00E+00">
                  <c:v>1.5899999999999999E-4</c:v>
                </c:pt>
                <c:pt idx="12252" formatCode="0.00E+00">
                  <c:v>1.5899999999999999E-4</c:v>
                </c:pt>
                <c:pt idx="12253" formatCode="0.00E+00">
                  <c:v>1.5899999999999999E-4</c:v>
                </c:pt>
                <c:pt idx="12254" formatCode="0.00E+00">
                  <c:v>1.5899999999999999E-4</c:v>
                </c:pt>
                <c:pt idx="12255" formatCode="0.00E+00">
                  <c:v>1.5899999999999999E-4</c:v>
                </c:pt>
                <c:pt idx="12256" formatCode="0.00E+00">
                  <c:v>1.5899999999999999E-4</c:v>
                </c:pt>
                <c:pt idx="12257" formatCode="0.00E+00">
                  <c:v>1.5899999999999999E-4</c:v>
                </c:pt>
                <c:pt idx="12258" formatCode="0.00E+00">
                  <c:v>1.5899999999999999E-4</c:v>
                </c:pt>
                <c:pt idx="12259" formatCode="0.00E+00">
                  <c:v>1.5899999999999999E-4</c:v>
                </c:pt>
                <c:pt idx="12260" formatCode="0.00E+00">
                  <c:v>1.6000000000000001E-4</c:v>
                </c:pt>
                <c:pt idx="12261" formatCode="0.00E+00">
                  <c:v>1.6000000000000001E-4</c:v>
                </c:pt>
                <c:pt idx="12262" formatCode="0.00E+00">
                  <c:v>1.5899999999999999E-4</c:v>
                </c:pt>
                <c:pt idx="12263" formatCode="0.00E+00">
                  <c:v>1.5899999999999999E-4</c:v>
                </c:pt>
                <c:pt idx="12264" formatCode="0.00E+00">
                  <c:v>1.5899999999999999E-4</c:v>
                </c:pt>
                <c:pt idx="12265" formatCode="0.00E+00">
                  <c:v>1.5899999999999999E-4</c:v>
                </c:pt>
                <c:pt idx="12266" formatCode="0.00E+00">
                  <c:v>1.6000000000000001E-4</c:v>
                </c:pt>
                <c:pt idx="12267" formatCode="0.00E+00">
                  <c:v>1.5899999999999999E-4</c:v>
                </c:pt>
                <c:pt idx="12268" formatCode="0.00E+00">
                  <c:v>1.5899999999999999E-4</c:v>
                </c:pt>
                <c:pt idx="12269" formatCode="0.00E+00">
                  <c:v>1.5899999999999999E-4</c:v>
                </c:pt>
                <c:pt idx="12270" formatCode="0.00E+00">
                  <c:v>1.5899999999999999E-4</c:v>
                </c:pt>
                <c:pt idx="12271" formatCode="0.00E+00">
                  <c:v>1.6000000000000001E-4</c:v>
                </c:pt>
                <c:pt idx="12272" formatCode="0.00E+00">
                  <c:v>1.6000000000000001E-4</c:v>
                </c:pt>
                <c:pt idx="12273" formatCode="0.00E+00">
                  <c:v>1.5899999999999999E-4</c:v>
                </c:pt>
                <c:pt idx="12274" formatCode="0.00E+00">
                  <c:v>1.5899999999999999E-4</c:v>
                </c:pt>
                <c:pt idx="12275" formatCode="0.00E+00">
                  <c:v>1.5899999999999999E-4</c:v>
                </c:pt>
                <c:pt idx="12276" formatCode="0.00E+00">
                  <c:v>1.5899999999999999E-4</c:v>
                </c:pt>
                <c:pt idx="12277" formatCode="0.00E+00">
                  <c:v>1.6000000000000001E-4</c:v>
                </c:pt>
                <c:pt idx="12278" formatCode="0.00E+00">
                  <c:v>1.5899999999999999E-4</c:v>
                </c:pt>
                <c:pt idx="12279" formatCode="0.00E+00">
                  <c:v>1.6000000000000001E-4</c:v>
                </c:pt>
                <c:pt idx="12280" formatCode="0.00E+00">
                  <c:v>1.5899999999999999E-4</c:v>
                </c:pt>
                <c:pt idx="12281" formatCode="0.00E+00">
                  <c:v>1.5899999999999999E-4</c:v>
                </c:pt>
                <c:pt idx="12282" formatCode="0.00E+00">
                  <c:v>1.6000000000000001E-4</c:v>
                </c:pt>
                <c:pt idx="12283" formatCode="0.00E+00">
                  <c:v>1.5899999999999999E-4</c:v>
                </c:pt>
                <c:pt idx="12284" formatCode="0.00E+00">
                  <c:v>1.5899999999999999E-4</c:v>
                </c:pt>
                <c:pt idx="12285" formatCode="0.00E+00">
                  <c:v>1.6000000000000001E-4</c:v>
                </c:pt>
                <c:pt idx="12286" formatCode="0.00E+00">
                  <c:v>1.6000000000000001E-4</c:v>
                </c:pt>
                <c:pt idx="12287" formatCode="0.00E+00">
                  <c:v>1.6000000000000001E-4</c:v>
                </c:pt>
                <c:pt idx="12288" formatCode="0.00E+00">
                  <c:v>1.6000000000000001E-4</c:v>
                </c:pt>
                <c:pt idx="12289" formatCode="0.00E+00">
                  <c:v>1.6000000000000001E-4</c:v>
                </c:pt>
                <c:pt idx="12290" formatCode="0.00E+00">
                  <c:v>1.6000000000000001E-4</c:v>
                </c:pt>
                <c:pt idx="12291" formatCode="0.00E+00">
                  <c:v>1.5899999999999999E-4</c:v>
                </c:pt>
                <c:pt idx="12292" formatCode="0.00E+00">
                  <c:v>1.6000000000000001E-4</c:v>
                </c:pt>
                <c:pt idx="12293" formatCode="0.00E+00">
                  <c:v>1.6000000000000001E-4</c:v>
                </c:pt>
                <c:pt idx="12294" formatCode="0.00E+00">
                  <c:v>1.5899999999999999E-4</c:v>
                </c:pt>
                <c:pt idx="12295" formatCode="0.00E+00">
                  <c:v>1.5899999999999999E-4</c:v>
                </c:pt>
                <c:pt idx="12296" formatCode="0.00E+00">
                  <c:v>1.6000000000000001E-4</c:v>
                </c:pt>
                <c:pt idx="12297" formatCode="0.00E+00">
                  <c:v>1.5899999999999999E-4</c:v>
                </c:pt>
                <c:pt idx="12298" formatCode="0.00E+00">
                  <c:v>1.5899999999999999E-4</c:v>
                </c:pt>
                <c:pt idx="12299" formatCode="0.00E+00">
                  <c:v>1.6000000000000001E-4</c:v>
                </c:pt>
                <c:pt idx="12300" formatCode="0.00E+00">
                  <c:v>1.5899999999999999E-4</c:v>
                </c:pt>
                <c:pt idx="12301" formatCode="0.00E+00">
                  <c:v>1.6000000000000001E-4</c:v>
                </c:pt>
                <c:pt idx="12302" formatCode="0.00E+00">
                  <c:v>1.6000000000000001E-4</c:v>
                </c:pt>
                <c:pt idx="12303" formatCode="0.00E+00">
                  <c:v>1.6000000000000001E-4</c:v>
                </c:pt>
                <c:pt idx="12304" formatCode="0.00E+00">
                  <c:v>1.6000000000000001E-4</c:v>
                </c:pt>
                <c:pt idx="12305" formatCode="0.00E+00">
                  <c:v>1.6000000000000001E-4</c:v>
                </c:pt>
                <c:pt idx="12306" formatCode="0.00E+00">
                  <c:v>1.6000000000000001E-4</c:v>
                </c:pt>
                <c:pt idx="12307" formatCode="0.00E+00">
                  <c:v>1.6000000000000001E-4</c:v>
                </c:pt>
                <c:pt idx="12308" formatCode="0.00E+00">
                  <c:v>1.6000000000000001E-4</c:v>
                </c:pt>
                <c:pt idx="12309" formatCode="0.00E+00">
                  <c:v>1.5899999999999999E-4</c:v>
                </c:pt>
                <c:pt idx="12310" formatCode="0.00E+00">
                  <c:v>1.6000000000000001E-4</c:v>
                </c:pt>
                <c:pt idx="12311" formatCode="0.00E+00">
                  <c:v>1.6000000000000001E-4</c:v>
                </c:pt>
                <c:pt idx="12312" formatCode="0.00E+00">
                  <c:v>1.5899999999999999E-4</c:v>
                </c:pt>
                <c:pt idx="12313" formatCode="0.00E+00">
                  <c:v>1.5899999999999999E-4</c:v>
                </c:pt>
                <c:pt idx="12314" formatCode="0.00E+00">
                  <c:v>1.6000000000000001E-4</c:v>
                </c:pt>
                <c:pt idx="12315" formatCode="0.00E+00">
                  <c:v>1.6000000000000001E-4</c:v>
                </c:pt>
                <c:pt idx="12316" formatCode="0.00E+00">
                  <c:v>1.6000000000000001E-4</c:v>
                </c:pt>
                <c:pt idx="12317" formatCode="0.00E+00">
                  <c:v>1.5899999999999999E-4</c:v>
                </c:pt>
                <c:pt idx="12318" formatCode="0.00E+00">
                  <c:v>1.5899999999999999E-4</c:v>
                </c:pt>
                <c:pt idx="12319" formatCode="0.00E+00">
                  <c:v>1.6000000000000001E-4</c:v>
                </c:pt>
                <c:pt idx="12320" formatCode="0.00E+00">
                  <c:v>1.6000000000000001E-4</c:v>
                </c:pt>
                <c:pt idx="12321" formatCode="0.00E+00">
                  <c:v>1.6000000000000001E-4</c:v>
                </c:pt>
                <c:pt idx="12322" formatCode="0.00E+00">
                  <c:v>1.6000000000000001E-4</c:v>
                </c:pt>
                <c:pt idx="12323" formatCode="0.00E+00">
                  <c:v>1.6000000000000001E-4</c:v>
                </c:pt>
                <c:pt idx="12324" formatCode="0.00E+00">
                  <c:v>1.6000000000000001E-4</c:v>
                </c:pt>
                <c:pt idx="12325" formatCode="0.00E+00">
                  <c:v>1.6000000000000001E-4</c:v>
                </c:pt>
                <c:pt idx="12326" formatCode="0.00E+00">
                  <c:v>1.6000000000000001E-4</c:v>
                </c:pt>
                <c:pt idx="12327" formatCode="0.00E+00">
                  <c:v>1.6000000000000001E-4</c:v>
                </c:pt>
                <c:pt idx="12328" formatCode="0.00E+00">
                  <c:v>1.6000000000000001E-4</c:v>
                </c:pt>
                <c:pt idx="12329" formatCode="0.00E+00">
                  <c:v>1.6000000000000001E-4</c:v>
                </c:pt>
                <c:pt idx="12330" formatCode="0.00E+00">
                  <c:v>1.6000000000000001E-4</c:v>
                </c:pt>
                <c:pt idx="12331" formatCode="0.00E+00">
                  <c:v>1.6000000000000001E-4</c:v>
                </c:pt>
                <c:pt idx="12332" formatCode="0.00E+00">
                  <c:v>1.6000000000000001E-4</c:v>
                </c:pt>
                <c:pt idx="12333" formatCode="0.00E+00">
                  <c:v>1.6000000000000001E-4</c:v>
                </c:pt>
                <c:pt idx="12334" formatCode="0.00E+00">
                  <c:v>1.6000000000000001E-4</c:v>
                </c:pt>
                <c:pt idx="12335" formatCode="0.00E+00">
                  <c:v>1.6000000000000001E-4</c:v>
                </c:pt>
                <c:pt idx="12336" formatCode="0.00E+00">
                  <c:v>1.6000000000000001E-4</c:v>
                </c:pt>
                <c:pt idx="12337" formatCode="0.00E+00">
                  <c:v>1.6000000000000001E-4</c:v>
                </c:pt>
                <c:pt idx="12338" formatCode="0.00E+00">
                  <c:v>1.6000000000000001E-4</c:v>
                </c:pt>
                <c:pt idx="12339" formatCode="0.00E+00">
                  <c:v>1.6000000000000001E-4</c:v>
                </c:pt>
                <c:pt idx="12340" formatCode="0.00E+00">
                  <c:v>1.6000000000000001E-4</c:v>
                </c:pt>
                <c:pt idx="12341" formatCode="0.00E+00">
                  <c:v>1.6000000000000001E-4</c:v>
                </c:pt>
                <c:pt idx="12342" formatCode="0.00E+00">
                  <c:v>1.6000000000000001E-4</c:v>
                </c:pt>
                <c:pt idx="12343" formatCode="0.00E+00">
                  <c:v>1.6000000000000001E-4</c:v>
                </c:pt>
                <c:pt idx="12344" formatCode="0.00E+00">
                  <c:v>1.6000000000000001E-4</c:v>
                </c:pt>
                <c:pt idx="12345" formatCode="0.00E+00">
                  <c:v>1.6000000000000001E-4</c:v>
                </c:pt>
                <c:pt idx="12346" formatCode="0.00E+00">
                  <c:v>1.6000000000000001E-4</c:v>
                </c:pt>
                <c:pt idx="12347" formatCode="0.00E+00">
                  <c:v>1.6000000000000001E-4</c:v>
                </c:pt>
                <c:pt idx="12348" formatCode="0.00E+00">
                  <c:v>1.6000000000000001E-4</c:v>
                </c:pt>
                <c:pt idx="12349" formatCode="0.00E+00">
                  <c:v>1.6000000000000001E-4</c:v>
                </c:pt>
                <c:pt idx="12350" formatCode="0.00E+00">
                  <c:v>1.6000000000000001E-4</c:v>
                </c:pt>
                <c:pt idx="12351" formatCode="0.00E+00">
                  <c:v>1.6000000000000001E-4</c:v>
                </c:pt>
                <c:pt idx="12352" formatCode="0.00E+00">
                  <c:v>1.6000000000000001E-4</c:v>
                </c:pt>
                <c:pt idx="12353" formatCode="0.00E+00">
                  <c:v>1.6000000000000001E-4</c:v>
                </c:pt>
                <c:pt idx="12354" formatCode="0.00E+00">
                  <c:v>1.6000000000000001E-4</c:v>
                </c:pt>
                <c:pt idx="12355" formatCode="0.00E+00">
                  <c:v>1.6000000000000001E-4</c:v>
                </c:pt>
                <c:pt idx="12356" formatCode="0.00E+00">
                  <c:v>1.6000000000000001E-4</c:v>
                </c:pt>
                <c:pt idx="12357" formatCode="0.00E+00">
                  <c:v>1.6000000000000001E-4</c:v>
                </c:pt>
                <c:pt idx="12358" formatCode="0.00E+00">
                  <c:v>1.6000000000000001E-4</c:v>
                </c:pt>
                <c:pt idx="12359" formatCode="0.00E+00">
                  <c:v>1.6000000000000001E-4</c:v>
                </c:pt>
                <c:pt idx="12360" formatCode="0.00E+00">
                  <c:v>1.6000000000000001E-4</c:v>
                </c:pt>
                <c:pt idx="12361" formatCode="0.00E+00">
                  <c:v>1.6000000000000001E-4</c:v>
                </c:pt>
                <c:pt idx="12362" formatCode="0.00E+00">
                  <c:v>1.6000000000000001E-4</c:v>
                </c:pt>
                <c:pt idx="12363" formatCode="0.00E+00">
                  <c:v>1.6000000000000001E-4</c:v>
                </c:pt>
                <c:pt idx="12364" formatCode="0.00E+00">
                  <c:v>1.6000000000000001E-4</c:v>
                </c:pt>
                <c:pt idx="12365" formatCode="0.00E+00">
                  <c:v>1.6000000000000001E-4</c:v>
                </c:pt>
                <c:pt idx="12366" formatCode="0.00E+00">
                  <c:v>1.6000000000000001E-4</c:v>
                </c:pt>
                <c:pt idx="12367" formatCode="0.00E+00">
                  <c:v>1.6000000000000001E-4</c:v>
                </c:pt>
                <c:pt idx="12368" formatCode="0.00E+00">
                  <c:v>1.6000000000000001E-4</c:v>
                </c:pt>
                <c:pt idx="12369" formatCode="0.00E+00">
                  <c:v>1.6000000000000001E-4</c:v>
                </c:pt>
                <c:pt idx="12370" formatCode="0.00E+00">
                  <c:v>1.6000000000000001E-4</c:v>
                </c:pt>
                <c:pt idx="12371" formatCode="0.00E+00">
                  <c:v>1.6000000000000001E-4</c:v>
                </c:pt>
                <c:pt idx="12372" formatCode="0.00E+00">
                  <c:v>1.6000000000000001E-4</c:v>
                </c:pt>
                <c:pt idx="12373" formatCode="0.00E+00">
                  <c:v>1.6000000000000001E-4</c:v>
                </c:pt>
                <c:pt idx="12374" formatCode="0.00E+00">
                  <c:v>1.6000000000000001E-4</c:v>
                </c:pt>
                <c:pt idx="12375" formatCode="0.00E+00">
                  <c:v>1.6000000000000001E-4</c:v>
                </c:pt>
                <c:pt idx="12376" formatCode="0.00E+00">
                  <c:v>1.6000000000000001E-4</c:v>
                </c:pt>
                <c:pt idx="12377" formatCode="0.00E+00">
                  <c:v>1.6000000000000001E-4</c:v>
                </c:pt>
                <c:pt idx="12378" formatCode="0.00E+00">
                  <c:v>1.6000000000000001E-4</c:v>
                </c:pt>
                <c:pt idx="12379" formatCode="0.00E+00">
                  <c:v>1.6000000000000001E-4</c:v>
                </c:pt>
                <c:pt idx="12380" formatCode="0.00E+00">
                  <c:v>1.6000000000000001E-4</c:v>
                </c:pt>
                <c:pt idx="12381" formatCode="0.00E+00">
                  <c:v>1.6000000000000001E-4</c:v>
                </c:pt>
                <c:pt idx="12382" formatCode="0.00E+00">
                  <c:v>1.6000000000000001E-4</c:v>
                </c:pt>
                <c:pt idx="12383" formatCode="0.00E+00">
                  <c:v>1.6000000000000001E-4</c:v>
                </c:pt>
                <c:pt idx="12384" formatCode="0.00E+00">
                  <c:v>1.6000000000000001E-4</c:v>
                </c:pt>
                <c:pt idx="12385" formatCode="0.00E+00">
                  <c:v>1.6000000000000001E-4</c:v>
                </c:pt>
                <c:pt idx="12386" formatCode="0.00E+00">
                  <c:v>1.6000000000000001E-4</c:v>
                </c:pt>
                <c:pt idx="12387" formatCode="0.00E+00">
                  <c:v>1.6000000000000001E-4</c:v>
                </c:pt>
                <c:pt idx="12388" formatCode="0.00E+00">
                  <c:v>1.6000000000000001E-4</c:v>
                </c:pt>
                <c:pt idx="12389" formatCode="0.00E+00">
                  <c:v>1.6000000000000001E-4</c:v>
                </c:pt>
                <c:pt idx="12390" formatCode="0.00E+00">
                  <c:v>1.6000000000000001E-4</c:v>
                </c:pt>
                <c:pt idx="12391" formatCode="0.00E+00">
                  <c:v>1.6000000000000001E-4</c:v>
                </c:pt>
                <c:pt idx="12392" formatCode="0.00E+00">
                  <c:v>1.6000000000000001E-4</c:v>
                </c:pt>
                <c:pt idx="12393" formatCode="0.00E+00">
                  <c:v>1.6000000000000001E-4</c:v>
                </c:pt>
                <c:pt idx="12394" formatCode="0.00E+00">
                  <c:v>1.6000000000000001E-4</c:v>
                </c:pt>
                <c:pt idx="12395" formatCode="0.00E+00">
                  <c:v>1.6000000000000001E-4</c:v>
                </c:pt>
                <c:pt idx="12396" formatCode="0.00E+00">
                  <c:v>1.6000000000000001E-4</c:v>
                </c:pt>
                <c:pt idx="12397" formatCode="0.00E+00">
                  <c:v>1.6000000000000001E-4</c:v>
                </c:pt>
                <c:pt idx="12398" formatCode="0.00E+00">
                  <c:v>1.6000000000000001E-4</c:v>
                </c:pt>
                <c:pt idx="12399" formatCode="0.00E+00">
                  <c:v>1.6000000000000001E-4</c:v>
                </c:pt>
                <c:pt idx="12400" formatCode="0.00E+00">
                  <c:v>1.6000000000000001E-4</c:v>
                </c:pt>
                <c:pt idx="12401" formatCode="0.00E+00">
                  <c:v>1.6000000000000001E-4</c:v>
                </c:pt>
                <c:pt idx="12402" formatCode="0.00E+00">
                  <c:v>1.6000000000000001E-4</c:v>
                </c:pt>
                <c:pt idx="12403" formatCode="0.00E+00">
                  <c:v>1.6000000000000001E-4</c:v>
                </c:pt>
                <c:pt idx="12404" formatCode="0.00E+00">
                  <c:v>1.6000000000000001E-4</c:v>
                </c:pt>
                <c:pt idx="12405" formatCode="0.00E+00">
                  <c:v>1.6000000000000001E-4</c:v>
                </c:pt>
                <c:pt idx="12406" formatCode="0.00E+00">
                  <c:v>1.6000000000000001E-4</c:v>
                </c:pt>
                <c:pt idx="12407" formatCode="0.00E+00">
                  <c:v>1.6000000000000001E-4</c:v>
                </c:pt>
                <c:pt idx="12408" formatCode="0.00E+00">
                  <c:v>1.6000000000000001E-4</c:v>
                </c:pt>
                <c:pt idx="12409" formatCode="0.00E+00">
                  <c:v>1.6000000000000001E-4</c:v>
                </c:pt>
                <c:pt idx="12410" formatCode="0.00E+00">
                  <c:v>1.6000000000000001E-4</c:v>
                </c:pt>
                <c:pt idx="12411" formatCode="0.00E+00">
                  <c:v>1.6000000000000001E-4</c:v>
                </c:pt>
                <c:pt idx="12412" formatCode="0.00E+00">
                  <c:v>1.6000000000000001E-4</c:v>
                </c:pt>
                <c:pt idx="12413" formatCode="0.00E+00">
                  <c:v>1.6000000000000001E-4</c:v>
                </c:pt>
                <c:pt idx="12414" formatCode="0.00E+00">
                  <c:v>1.6000000000000001E-4</c:v>
                </c:pt>
                <c:pt idx="12415" formatCode="0.00E+00">
                  <c:v>1.6000000000000001E-4</c:v>
                </c:pt>
                <c:pt idx="12416" formatCode="0.00E+00">
                  <c:v>1.6000000000000001E-4</c:v>
                </c:pt>
                <c:pt idx="12417" formatCode="0.00E+00">
                  <c:v>1.6000000000000001E-4</c:v>
                </c:pt>
                <c:pt idx="12418" formatCode="0.00E+00">
                  <c:v>1.6000000000000001E-4</c:v>
                </c:pt>
                <c:pt idx="12419" formatCode="0.00E+00">
                  <c:v>1.6000000000000001E-4</c:v>
                </c:pt>
                <c:pt idx="12420" formatCode="0.00E+00">
                  <c:v>1.6000000000000001E-4</c:v>
                </c:pt>
                <c:pt idx="12421" formatCode="0.00E+00">
                  <c:v>1.6000000000000001E-4</c:v>
                </c:pt>
                <c:pt idx="12422" formatCode="0.00E+00">
                  <c:v>1.6000000000000001E-4</c:v>
                </c:pt>
                <c:pt idx="12423" formatCode="0.00E+00">
                  <c:v>1.6000000000000001E-4</c:v>
                </c:pt>
                <c:pt idx="12424" formatCode="0.00E+00">
                  <c:v>1.6000000000000001E-4</c:v>
                </c:pt>
                <c:pt idx="12425" formatCode="0.00E+00">
                  <c:v>1.6000000000000001E-4</c:v>
                </c:pt>
                <c:pt idx="12426" formatCode="0.00E+00">
                  <c:v>1.6000000000000001E-4</c:v>
                </c:pt>
                <c:pt idx="12427" formatCode="0.00E+00">
                  <c:v>1.6000000000000001E-4</c:v>
                </c:pt>
                <c:pt idx="12428" formatCode="0.00E+00">
                  <c:v>1.6000000000000001E-4</c:v>
                </c:pt>
                <c:pt idx="12429" formatCode="0.00E+00">
                  <c:v>1.6000000000000001E-4</c:v>
                </c:pt>
                <c:pt idx="12430" formatCode="0.00E+00">
                  <c:v>1.6000000000000001E-4</c:v>
                </c:pt>
                <c:pt idx="12431" formatCode="0.00E+00">
                  <c:v>1.6000000000000001E-4</c:v>
                </c:pt>
                <c:pt idx="12432" formatCode="0.00E+00">
                  <c:v>1.6000000000000001E-4</c:v>
                </c:pt>
                <c:pt idx="12433" formatCode="0.00E+00">
                  <c:v>1.6000000000000001E-4</c:v>
                </c:pt>
                <c:pt idx="12434" formatCode="0.00E+00">
                  <c:v>1.6000000000000001E-4</c:v>
                </c:pt>
                <c:pt idx="12435" formatCode="0.00E+00">
                  <c:v>1.6000000000000001E-4</c:v>
                </c:pt>
                <c:pt idx="12436" formatCode="0.00E+00">
                  <c:v>1.6000000000000001E-4</c:v>
                </c:pt>
                <c:pt idx="12437" formatCode="0.00E+00">
                  <c:v>1.6000000000000001E-4</c:v>
                </c:pt>
                <c:pt idx="12438" formatCode="0.00E+00">
                  <c:v>1.6000000000000001E-4</c:v>
                </c:pt>
                <c:pt idx="12439" formatCode="0.00E+00">
                  <c:v>1.6000000000000001E-4</c:v>
                </c:pt>
                <c:pt idx="12440" formatCode="0.00E+00">
                  <c:v>1.6000000000000001E-4</c:v>
                </c:pt>
                <c:pt idx="12441" formatCode="0.00E+00">
                  <c:v>1.6000000000000001E-4</c:v>
                </c:pt>
                <c:pt idx="12442" formatCode="0.00E+00">
                  <c:v>1.6000000000000001E-4</c:v>
                </c:pt>
                <c:pt idx="12443" formatCode="0.00E+00">
                  <c:v>1.6000000000000001E-4</c:v>
                </c:pt>
                <c:pt idx="12444" formatCode="0.00E+00">
                  <c:v>1.6000000000000001E-4</c:v>
                </c:pt>
                <c:pt idx="12445" formatCode="0.00E+00">
                  <c:v>1.6000000000000001E-4</c:v>
                </c:pt>
                <c:pt idx="12446" formatCode="0.00E+00">
                  <c:v>1.6000000000000001E-4</c:v>
                </c:pt>
                <c:pt idx="12447" formatCode="0.00E+00">
                  <c:v>1.6000000000000001E-4</c:v>
                </c:pt>
                <c:pt idx="12448" formatCode="0.00E+00">
                  <c:v>1.6000000000000001E-4</c:v>
                </c:pt>
                <c:pt idx="12449" formatCode="0.00E+00">
                  <c:v>1.6000000000000001E-4</c:v>
                </c:pt>
                <c:pt idx="12450" formatCode="0.00E+00">
                  <c:v>1.6000000000000001E-4</c:v>
                </c:pt>
                <c:pt idx="12451" formatCode="0.00E+00">
                  <c:v>1.6000000000000001E-4</c:v>
                </c:pt>
                <c:pt idx="12452" formatCode="0.00E+00">
                  <c:v>1.6000000000000001E-4</c:v>
                </c:pt>
                <c:pt idx="12453" formatCode="0.00E+00">
                  <c:v>1.6000000000000001E-4</c:v>
                </c:pt>
                <c:pt idx="12454" formatCode="0.00E+00">
                  <c:v>1.6000000000000001E-4</c:v>
                </c:pt>
                <c:pt idx="12455" formatCode="0.00E+00">
                  <c:v>1.6000000000000001E-4</c:v>
                </c:pt>
                <c:pt idx="12456" formatCode="0.00E+00">
                  <c:v>1.6000000000000001E-4</c:v>
                </c:pt>
                <c:pt idx="12457" formatCode="0.00E+00">
                  <c:v>1.6000000000000001E-4</c:v>
                </c:pt>
                <c:pt idx="12458" formatCode="0.00E+00">
                  <c:v>1.6000000000000001E-4</c:v>
                </c:pt>
                <c:pt idx="12459" formatCode="0.00E+00">
                  <c:v>1.6000000000000001E-4</c:v>
                </c:pt>
                <c:pt idx="12460" formatCode="0.00E+00">
                  <c:v>1.6000000000000001E-4</c:v>
                </c:pt>
                <c:pt idx="12461" formatCode="0.00E+00">
                  <c:v>1.6000000000000001E-4</c:v>
                </c:pt>
                <c:pt idx="12462" formatCode="0.00E+00">
                  <c:v>1.6000000000000001E-4</c:v>
                </c:pt>
                <c:pt idx="12463" formatCode="0.00E+00">
                  <c:v>1.6000000000000001E-4</c:v>
                </c:pt>
                <c:pt idx="12464" formatCode="0.00E+00">
                  <c:v>1.6000000000000001E-4</c:v>
                </c:pt>
                <c:pt idx="12465" formatCode="0.00E+00">
                  <c:v>1.6000000000000001E-4</c:v>
                </c:pt>
                <c:pt idx="12466" formatCode="0.00E+00">
                  <c:v>1.6000000000000001E-4</c:v>
                </c:pt>
                <c:pt idx="12467" formatCode="0.00E+00">
                  <c:v>1.6000000000000001E-4</c:v>
                </c:pt>
                <c:pt idx="12468" formatCode="0.00E+00">
                  <c:v>1.6000000000000001E-4</c:v>
                </c:pt>
                <c:pt idx="12469" formatCode="0.00E+00">
                  <c:v>1.6000000000000001E-4</c:v>
                </c:pt>
                <c:pt idx="12470" formatCode="0.00E+00">
                  <c:v>1.6000000000000001E-4</c:v>
                </c:pt>
                <c:pt idx="12471" formatCode="0.00E+00">
                  <c:v>1.6000000000000001E-4</c:v>
                </c:pt>
                <c:pt idx="12472" formatCode="0.00E+00">
                  <c:v>1.6000000000000001E-4</c:v>
                </c:pt>
                <c:pt idx="12473" formatCode="0.00E+00">
                  <c:v>1.6000000000000001E-4</c:v>
                </c:pt>
                <c:pt idx="12474" formatCode="0.00E+00">
                  <c:v>1.6000000000000001E-4</c:v>
                </c:pt>
                <c:pt idx="12475" formatCode="0.00E+00">
                  <c:v>1.6100000000000001E-4</c:v>
                </c:pt>
                <c:pt idx="12476" formatCode="0.00E+00">
                  <c:v>1.6100000000000001E-4</c:v>
                </c:pt>
                <c:pt idx="12477" formatCode="0.00E+00">
                  <c:v>1.6000000000000001E-4</c:v>
                </c:pt>
                <c:pt idx="12478" formatCode="0.00E+00">
                  <c:v>1.6000000000000001E-4</c:v>
                </c:pt>
                <c:pt idx="12479" formatCode="0.00E+00">
                  <c:v>1.6000000000000001E-4</c:v>
                </c:pt>
                <c:pt idx="12480" formatCode="0.00E+00">
                  <c:v>1.6000000000000001E-4</c:v>
                </c:pt>
                <c:pt idx="12481" formatCode="0.00E+00">
                  <c:v>1.6100000000000001E-4</c:v>
                </c:pt>
                <c:pt idx="12482" formatCode="0.00E+00">
                  <c:v>1.6000000000000001E-4</c:v>
                </c:pt>
                <c:pt idx="12483" formatCode="0.00E+00">
                  <c:v>1.6100000000000001E-4</c:v>
                </c:pt>
                <c:pt idx="12484" formatCode="0.00E+00">
                  <c:v>1.6100000000000001E-4</c:v>
                </c:pt>
                <c:pt idx="12485" formatCode="0.00E+00">
                  <c:v>1.6000000000000001E-4</c:v>
                </c:pt>
                <c:pt idx="12486" formatCode="0.00E+00">
                  <c:v>1.6100000000000001E-4</c:v>
                </c:pt>
                <c:pt idx="12487" formatCode="0.00E+00">
                  <c:v>1.6100000000000001E-4</c:v>
                </c:pt>
                <c:pt idx="12488" formatCode="0.00E+00">
                  <c:v>1.6100000000000001E-4</c:v>
                </c:pt>
                <c:pt idx="12489" formatCode="0.00E+00">
                  <c:v>1.6100000000000001E-4</c:v>
                </c:pt>
                <c:pt idx="12490" formatCode="0.00E+00">
                  <c:v>1.6000000000000001E-4</c:v>
                </c:pt>
                <c:pt idx="12491" formatCode="0.00E+00">
                  <c:v>1.6100000000000001E-4</c:v>
                </c:pt>
                <c:pt idx="12492" formatCode="0.00E+00">
                  <c:v>1.6000000000000001E-4</c:v>
                </c:pt>
                <c:pt idx="12493" formatCode="0.00E+00">
                  <c:v>1.6000000000000001E-4</c:v>
                </c:pt>
                <c:pt idx="12494" formatCode="0.00E+00">
                  <c:v>1.6100000000000001E-4</c:v>
                </c:pt>
                <c:pt idx="12495" formatCode="0.00E+00">
                  <c:v>1.6000000000000001E-4</c:v>
                </c:pt>
                <c:pt idx="12496" formatCode="0.00E+00">
                  <c:v>1.6000000000000001E-4</c:v>
                </c:pt>
                <c:pt idx="12497" formatCode="0.00E+00">
                  <c:v>1.6000000000000001E-4</c:v>
                </c:pt>
                <c:pt idx="12498" formatCode="0.00E+00">
                  <c:v>1.6000000000000001E-4</c:v>
                </c:pt>
                <c:pt idx="12499" formatCode="0.00E+00">
                  <c:v>1.6100000000000001E-4</c:v>
                </c:pt>
                <c:pt idx="12500" formatCode="0.00E+00">
                  <c:v>1.6000000000000001E-4</c:v>
                </c:pt>
                <c:pt idx="12501" formatCode="0.00E+00">
                  <c:v>1.6000000000000001E-4</c:v>
                </c:pt>
                <c:pt idx="12502" formatCode="0.00E+00">
                  <c:v>1.6000000000000001E-4</c:v>
                </c:pt>
                <c:pt idx="12503" formatCode="0.00E+00">
                  <c:v>1.6000000000000001E-4</c:v>
                </c:pt>
                <c:pt idx="12504" formatCode="0.00E+00">
                  <c:v>1.6100000000000001E-4</c:v>
                </c:pt>
                <c:pt idx="12505" formatCode="0.00E+00">
                  <c:v>1.6100000000000001E-4</c:v>
                </c:pt>
                <c:pt idx="12506" formatCode="0.00E+00">
                  <c:v>1.6100000000000001E-4</c:v>
                </c:pt>
                <c:pt idx="12507" formatCode="0.00E+00">
                  <c:v>1.6100000000000001E-4</c:v>
                </c:pt>
                <c:pt idx="12508" formatCode="0.00E+00">
                  <c:v>1.6000000000000001E-4</c:v>
                </c:pt>
                <c:pt idx="12509" formatCode="0.00E+00">
                  <c:v>1.6000000000000001E-4</c:v>
                </c:pt>
                <c:pt idx="12510" formatCode="0.00E+00">
                  <c:v>1.6000000000000001E-4</c:v>
                </c:pt>
                <c:pt idx="12511" formatCode="0.00E+00">
                  <c:v>1.6000000000000001E-4</c:v>
                </c:pt>
                <c:pt idx="12512" formatCode="0.00E+00">
                  <c:v>1.6000000000000001E-4</c:v>
                </c:pt>
                <c:pt idx="12513" formatCode="0.00E+00">
                  <c:v>1.6000000000000001E-4</c:v>
                </c:pt>
                <c:pt idx="12514" formatCode="0.00E+00">
                  <c:v>1.6000000000000001E-4</c:v>
                </c:pt>
                <c:pt idx="12515" formatCode="0.00E+00">
                  <c:v>1.6000000000000001E-4</c:v>
                </c:pt>
                <c:pt idx="12516" formatCode="0.00E+00">
                  <c:v>1.6000000000000001E-4</c:v>
                </c:pt>
                <c:pt idx="12517" formatCode="0.00E+00">
                  <c:v>1.6000000000000001E-4</c:v>
                </c:pt>
                <c:pt idx="12518" formatCode="0.00E+00">
                  <c:v>1.6000000000000001E-4</c:v>
                </c:pt>
                <c:pt idx="12519" formatCode="0.00E+00">
                  <c:v>1.6000000000000001E-4</c:v>
                </c:pt>
                <c:pt idx="12520" formatCode="0.00E+00">
                  <c:v>1.6100000000000001E-4</c:v>
                </c:pt>
                <c:pt idx="12521" formatCode="0.00E+00">
                  <c:v>1.6100000000000001E-4</c:v>
                </c:pt>
                <c:pt idx="12522" formatCode="0.00E+00">
                  <c:v>1.6000000000000001E-4</c:v>
                </c:pt>
                <c:pt idx="12523" formatCode="0.00E+00">
                  <c:v>1.6100000000000001E-4</c:v>
                </c:pt>
                <c:pt idx="12524" formatCode="0.00E+00">
                  <c:v>1.6100000000000001E-4</c:v>
                </c:pt>
                <c:pt idx="12525" formatCode="0.00E+00">
                  <c:v>1.6100000000000001E-4</c:v>
                </c:pt>
                <c:pt idx="12526" formatCode="0.00E+00">
                  <c:v>1.6100000000000001E-4</c:v>
                </c:pt>
                <c:pt idx="12527" formatCode="0.00E+00">
                  <c:v>1.6100000000000001E-4</c:v>
                </c:pt>
                <c:pt idx="12528" formatCode="0.00E+00">
                  <c:v>1.6100000000000001E-4</c:v>
                </c:pt>
                <c:pt idx="12529" formatCode="0.00E+00">
                  <c:v>1.6100000000000001E-4</c:v>
                </c:pt>
                <c:pt idx="12530" formatCode="0.00E+00">
                  <c:v>1.6000000000000001E-4</c:v>
                </c:pt>
                <c:pt idx="12531" formatCode="0.00E+00">
                  <c:v>1.6100000000000001E-4</c:v>
                </c:pt>
                <c:pt idx="12532" formatCode="0.00E+00">
                  <c:v>1.6100000000000001E-4</c:v>
                </c:pt>
                <c:pt idx="12533" formatCode="0.00E+00">
                  <c:v>1.6000000000000001E-4</c:v>
                </c:pt>
                <c:pt idx="12534" formatCode="0.00E+00">
                  <c:v>1.6000000000000001E-4</c:v>
                </c:pt>
                <c:pt idx="12535" formatCode="0.00E+00">
                  <c:v>1.6000000000000001E-4</c:v>
                </c:pt>
                <c:pt idx="12536" formatCode="0.00E+00">
                  <c:v>1.6000000000000001E-4</c:v>
                </c:pt>
                <c:pt idx="12537" formatCode="0.00E+00">
                  <c:v>1.6000000000000001E-4</c:v>
                </c:pt>
                <c:pt idx="12538" formatCode="0.00E+00">
                  <c:v>1.6000000000000001E-4</c:v>
                </c:pt>
                <c:pt idx="12539" formatCode="0.00E+00">
                  <c:v>1.6100000000000001E-4</c:v>
                </c:pt>
                <c:pt idx="12540" formatCode="0.00E+00">
                  <c:v>1.6100000000000001E-4</c:v>
                </c:pt>
                <c:pt idx="12541" formatCode="0.00E+00">
                  <c:v>1.6000000000000001E-4</c:v>
                </c:pt>
                <c:pt idx="12542" formatCode="0.00E+00">
                  <c:v>1.6100000000000001E-4</c:v>
                </c:pt>
                <c:pt idx="12543" formatCode="0.00E+00">
                  <c:v>1.6100000000000001E-4</c:v>
                </c:pt>
                <c:pt idx="12544" formatCode="0.00E+00">
                  <c:v>1.6000000000000001E-4</c:v>
                </c:pt>
                <c:pt idx="12545" formatCode="0.00E+00">
                  <c:v>1.6100000000000001E-4</c:v>
                </c:pt>
                <c:pt idx="12546" formatCode="0.00E+00">
                  <c:v>1.6100000000000001E-4</c:v>
                </c:pt>
                <c:pt idx="12547" formatCode="0.00E+00">
                  <c:v>1.6100000000000001E-4</c:v>
                </c:pt>
                <c:pt idx="12548" formatCode="0.00E+00">
                  <c:v>1.6100000000000001E-4</c:v>
                </c:pt>
                <c:pt idx="12549" formatCode="0.00E+00">
                  <c:v>1.6100000000000001E-4</c:v>
                </c:pt>
                <c:pt idx="12550" formatCode="0.00E+00">
                  <c:v>1.6100000000000001E-4</c:v>
                </c:pt>
                <c:pt idx="12551" formatCode="0.00E+00">
                  <c:v>1.6100000000000001E-4</c:v>
                </c:pt>
                <c:pt idx="12552" formatCode="0.00E+00">
                  <c:v>1.6100000000000001E-4</c:v>
                </c:pt>
                <c:pt idx="12553" formatCode="0.00E+00">
                  <c:v>1.6100000000000001E-4</c:v>
                </c:pt>
                <c:pt idx="12554" formatCode="0.00E+00">
                  <c:v>1.6100000000000001E-4</c:v>
                </c:pt>
                <c:pt idx="12555" formatCode="0.00E+00">
                  <c:v>1.6100000000000001E-4</c:v>
                </c:pt>
                <c:pt idx="12556" formatCode="0.00E+00">
                  <c:v>1.6100000000000001E-4</c:v>
                </c:pt>
                <c:pt idx="12557" formatCode="0.00E+00">
                  <c:v>1.6100000000000001E-4</c:v>
                </c:pt>
                <c:pt idx="12558" formatCode="0.00E+00">
                  <c:v>1.6100000000000001E-4</c:v>
                </c:pt>
                <c:pt idx="12559" formatCode="0.00E+00">
                  <c:v>1.6100000000000001E-4</c:v>
                </c:pt>
                <c:pt idx="12560" formatCode="0.00E+00">
                  <c:v>1.6000000000000001E-4</c:v>
                </c:pt>
                <c:pt idx="12561" formatCode="0.00E+00">
                  <c:v>1.6000000000000001E-4</c:v>
                </c:pt>
                <c:pt idx="12562" formatCode="0.00E+00">
                  <c:v>1.6100000000000001E-4</c:v>
                </c:pt>
                <c:pt idx="12563" formatCode="0.00E+00">
                  <c:v>1.6100000000000001E-4</c:v>
                </c:pt>
                <c:pt idx="12564" formatCode="0.00E+00">
                  <c:v>1.6100000000000001E-4</c:v>
                </c:pt>
                <c:pt idx="12565" formatCode="0.00E+00">
                  <c:v>1.6100000000000001E-4</c:v>
                </c:pt>
                <c:pt idx="12566" formatCode="0.00E+00">
                  <c:v>1.6100000000000001E-4</c:v>
                </c:pt>
                <c:pt idx="12567" formatCode="0.00E+00">
                  <c:v>1.6100000000000001E-4</c:v>
                </c:pt>
                <c:pt idx="12568" formatCode="0.00E+00">
                  <c:v>1.6100000000000001E-4</c:v>
                </c:pt>
                <c:pt idx="12569" formatCode="0.00E+00">
                  <c:v>1.6100000000000001E-4</c:v>
                </c:pt>
                <c:pt idx="12570" formatCode="0.00E+00">
                  <c:v>1.6100000000000001E-4</c:v>
                </c:pt>
                <c:pt idx="12571" formatCode="0.00E+00">
                  <c:v>1.6000000000000001E-4</c:v>
                </c:pt>
                <c:pt idx="12572" formatCode="0.00E+00">
                  <c:v>1.6100000000000001E-4</c:v>
                </c:pt>
                <c:pt idx="12573" formatCode="0.00E+00">
                  <c:v>1.6100000000000001E-4</c:v>
                </c:pt>
                <c:pt idx="12574" formatCode="0.00E+00">
                  <c:v>1.6100000000000001E-4</c:v>
                </c:pt>
                <c:pt idx="12575" formatCode="0.00E+00">
                  <c:v>1.6100000000000001E-4</c:v>
                </c:pt>
                <c:pt idx="12576" formatCode="0.00E+00">
                  <c:v>1.6100000000000001E-4</c:v>
                </c:pt>
                <c:pt idx="12577" formatCode="0.00E+00">
                  <c:v>1.6100000000000001E-4</c:v>
                </c:pt>
                <c:pt idx="12578" formatCode="0.00E+00">
                  <c:v>1.6100000000000001E-4</c:v>
                </c:pt>
                <c:pt idx="12579" formatCode="0.00E+00">
                  <c:v>1.6100000000000001E-4</c:v>
                </c:pt>
                <c:pt idx="12580" formatCode="0.00E+00">
                  <c:v>1.6100000000000001E-4</c:v>
                </c:pt>
                <c:pt idx="12581" formatCode="0.00E+00">
                  <c:v>1.6100000000000001E-4</c:v>
                </c:pt>
                <c:pt idx="12582" formatCode="0.00E+00">
                  <c:v>1.6100000000000001E-4</c:v>
                </c:pt>
                <c:pt idx="12583" formatCode="0.00E+00">
                  <c:v>1.6100000000000001E-4</c:v>
                </c:pt>
                <c:pt idx="12584" formatCode="0.00E+00">
                  <c:v>1.6100000000000001E-4</c:v>
                </c:pt>
                <c:pt idx="12585" formatCode="0.00E+00">
                  <c:v>1.6100000000000001E-4</c:v>
                </c:pt>
                <c:pt idx="12586" formatCode="0.00E+00">
                  <c:v>1.6100000000000001E-4</c:v>
                </c:pt>
                <c:pt idx="12587" formatCode="0.00E+00">
                  <c:v>1.6100000000000001E-4</c:v>
                </c:pt>
                <c:pt idx="12588" formatCode="0.00E+00">
                  <c:v>1.6100000000000001E-4</c:v>
                </c:pt>
                <c:pt idx="12589" formatCode="0.00E+00">
                  <c:v>1.6100000000000001E-4</c:v>
                </c:pt>
                <c:pt idx="12590" formatCode="0.00E+00">
                  <c:v>1.6100000000000001E-4</c:v>
                </c:pt>
                <c:pt idx="12591" formatCode="0.00E+00">
                  <c:v>1.6100000000000001E-4</c:v>
                </c:pt>
                <c:pt idx="12592" formatCode="0.00E+00">
                  <c:v>1.6100000000000001E-4</c:v>
                </c:pt>
                <c:pt idx="12593" formatCode="0.00E+00">
                  <c:v>1.6100000000000001E-4</c:v>
                </c:pt>
                <c:pt idx="12594" formatCode="0.00E+00">
                  <c:v>1.6100000000000001E-4</c:v>
                </c:pt>
                <c:pt idx="12595" formatCode="0.00E+00">
                  <c:v>1.6100000000000001E-4</c:v>
                </c:pt>
                <c:pt idx="12596" formatCode="0.00E+00">
                  <c:v>1.6100000000000001E-4</c:v>
                </c:pt>
                <c:pt idx="12597" formatCode="0.00E+00">
                  <c:v>1.6100000000000001E-4</c:v>
                </c:pt>
                <c:pt idx="12598" formatCode="0.00E+00">
                  <c:v>1.6100000000000001E-4</c:v>
                </c:pt>
                <c:pt idx="12599" formatCode="0.00E+00">
                  <c:v>1.6100000000000001E-4</c:v>
                </c:pt>
                <c:pt idx="12600" formatCode="0.00E+00">
                  <c:v>1.6100000000000001E-4</c:v>
                </c:pt>
                <c:pt idx="12601" formatCode="0.00E+00">
                  <c:v>1.6100000000000001E-4</c:v>
                </c:pt>
                <c:pt idx="12602" formatCode="0.00E+00">
                  <c:v>1.6100000000000001E-4</c:v>
                </c:pt>
                <c:pt idx="12603" formatCode="0.00E+00">
                  <c:v>1.6100000000000001E-4</c:v>
                </c:pt>
                <c:pt idx="12604" formatCode="0.00E+00">
                  <c:v>1.6100000000000001E-4</c:v>
                </c:pt>
                <c:pt idx="12605" formatCode="0.00E+00">
                  <c:v>1.6100000000000001E-4</c:v>
                </c:pt>
                <c:pt idx="12606" formatCode="0.00E+00">
                  <c:v>1.6100000000000001E-4</c:v>
                </c:pt>
                <c:pt idx="12607" formatCode="0.00E+00">
                  <c:v>1.6100000000000001E-4</c:v>
                </c:pt>
                <c:pt idx="12608" formatCode="0.00E+00">
                  <c:v>1.6100000000000001E-4</c:v>
                </c:pt>
                <c:pt idx="12609" formatCode="0.00E+00">
                  <c:v>1.6100000000000001E-4</c:v>
                </c:pt>
                <c:pt idx="12610" formatCode="0.00E+00">
                  <c:v>1.6100000000000001E-4</c:v>
                </c:pt>
                <c:pt idx="12611" formatCode="0.00E+00">
                  <c:v>1.6100000000000001E-4</c:v>
                </c:pt>
                <c:pt idx="12612" formatCode="0.00E+00">
                  <c:v>1.6100000000000001E-4</c:v>
                </c:pt>
                <c:pt idx="12613" formatCode="0.00E+00">
                  <c:v>1.6100000000000001E-4</c:v>
                </c:pt>
                <c:pt idx="12614" formatCode="0.00E+00">
                  <c:v>1.6100000000000001E-4</c:v>
                </c:pt>
                <c:pt idx="12615" formatCode="0.00E+00">
                  <c:v>1.6100000000000001E-4</c:v>
                </c:pt>
                <c:pt idx="12616" formatCode="0.00E+00">
                  <c:v>1.6100000000000001E-4</c:v>
                </c:pt>
                <c:pt idx="12617" formatCode="0.00E+00">
                  <c:v>1.6100000000000001E-4</c:v>
                </c:pt>
                <c:pt idx="12618" formatCode="0.00E+00">
                  <c:v>1.6100000000000001E-4</c:v>
                </c:pt>
                <c:pt idx="12619" formatCode="0.00E+00">
                  <c:v>1.6100000000000001E-4</c:v>
                </c:pt>
                <c:pt idx="12620" formatCode="0.00E+00">
                  <c:v>1.6100000000000001E-4</c:v>
                </c:pt>
                <c:pt idx="12621" formatCode="0.00E+00">
                  <c:v>1.6100000000000001E-4</c:v>
                </c:pt>
                <c:pt idx="12622" formatCode="0.00E+00">
                  <c:v>1.6100000000000001E-4</c:v>
                </c:pt>
                <c:pt idx="12623" formatCode="0.00E+00">
                  <c:v>1.6100000000000001E-4</c:v>
                </c:pt>
                <c:pt idx="12624" formatCode="0.00E+00">
                  <c:v>1.6100000000000001E-4</c:v>
                </c:pt>
                <c:pt idx="12625" formatCode="0.00E+00">
                  <c:v>1.6100000000000001E-4</c:v>
                </c:pt>
                <c:pt idx="12626" formatCode="0.00E+00">
                  <c:v>1.6100000000000001E-4</c:v>
                </c:pt>
                <c:pt idx="12627" formatCode="0.00E+00">
                  <c:v>1.6100000000000001E-4</c:v>
                </c:pt>
                <c:pt idx="12628" formatCode="0.00E+00">
                  <c:v>1.6100000000000001E-4</c:v>
                </c:pt>
                <c:pt idx="12629" formatCode="0.00E+00">
                  <c:v>1.6100000000000001E-4</c:v>
                </c:pt>
                <c:pt idx="12630" formatCode="0.00E+00">
                  <c:v>1.6100000000000001E-4</c:v>
                </c:pt>
                <c:pt idx="12631" formatCode="0.00E+00">
                  <c:v>1.6100000000000001E-4</c:v>
                </c:pt>
                <c:pt idx="12632" formatCode="0.00E+00">
                  <c:v>1.6100000000000001E-4</c:v>
                </c:pt>
                <c:pt idx="12633" formatCode="0.00E+00">
                  <c:v>1.6100000000000001E-4</c:v>
                </c:pt>
                <c:pt idx="12634" formatCode="0.00E+00">
                  <c:v>1.6100000000000001E-4</c:v>
                </c:pt>
                <c:pt idx="12635" formatCode="0.00E+00">
                  <c:v>1.6100000000000001E-4</c:v>
                </c:pt>
                <c:pt idx="12636" formatCode="0.00E+00">
                  <c:v>1.6100000000000001E-4</c:v>
                </c:pt>
                <c:pt idx="12637" formatCode="0.00E+00">
                  <c:v>1.6100000000000001E-4</c:v>
                </c:pt>
                <c:pt idx="12638" formatCode="0.00E+00">
                  <c:v>1.6100000000000001E-4</c:v>
                </c:pt>
                <c:pt idx="12639" formatCode="0.00E+00">
                  <c:v>1.6100000000000001E-4</c:v>
                </c:pt>
                <c:pt idx="12640" formatCode="0.00E+00">
                  <c:v>1.6100000000000001E-4</c:v>
                </c:pt>
                <c:pt idx="12641" formatCode="0.00E+00">
                  <c:v>1.6100000000000001E-4</c:v>
                </c:pt>
                <c:pt idx="12642" formatCode="0.00E+00">
                  <c:v>1.6100000000000001E-4</c:v>
                </c:pt>
                <c:pt idx="12643" formatCode="0.00E+00">
                  <c:v>1.6100000000000001E-4</c:v>
                </c:pt>
                <c:pt idx="12644" formatCode="0.00E+00">
                  <c:v>1.6100000000000001E-4</c:v>
                </c:pt>
                <c:pt idx="12645" formatCode="0.00E+00">
                  <c:v>1.6100000000000001E-4</c:v>
                </c:pt>
                <c:pt idx="12646" formatCode="0.00E+00">
                  <c:v>1.6100000000000001E-4</c:v>
                </c:pt>
                <c:pt idx="12647" formatCode="0.00E+00">
                  <c:v>1.6100000000000001E-4</c:v>
                </c:pt>
                <c:pt idx="12648" formatCode="0.00E+00">
                  <c:v>1.6100000000000001E-4</c:v>
                </c:pt>
                <c:pt idx="12649" formatCode="0.00E+00">
                  <c:v>1.6100000000000001E-4</c:v>
                </c:pt>
                <c:pt idx="12650" formatCode="0.00E+00">
                  <c:v>1.6100000000000001E-4</c:v>
                </c:pt>
                <c:pt idx="12651" formatCode="0.00E+00">
                  <c:v>1.6100000000000001E-4</c:v>
                </c:pt>
                <c:pt idx="12652" formatCode="0.00E+00">
                  <c:v>1.6100000000000001E-4</c:v>
                </c:pt>
                <c:pt idx="12653" formatCode="0.00E+00">
                  <c:v>1.6100000000000001E-4</c:v>
                </c:pt>
                <c:pt idx="12654" formatCode="0.00E+00">
                  <c:v>1.6100000000000001E-4</c:v>
                </c:pt>
                <c:pt idx="12655" formatCode="0.00E+00">
                  <c:v>1.6100000000000001E-4</c:v>
                </c:pt>
                <c:pt idx="12656" formatCode="0.00E+00">
                  <c:v>1.6100000000000001E-4</c:v>
                </c:pt>
                <c:pt idx="12657" formatCode="0.00E+00">
                  <c:v>1.6100000000000001E-4</c:v>
                </c:pt>
                <c:pt idx="12658" formatCode="0.00E+00">
                  <c:v>1.6100000000000001E-4</c:v>
                </c:pt>
                <c:pt idx="12659" formatCode="0.00E+00">
                  <c:v>1.6100000000000001E-4</c:v>
                </c:pt>
                <c:pt idx="12660" formatCode="0.00E+00">
                  <c:v>1.6100000000000001E-4</c:v>
                </c:pt>
                <c:pt idx="12661" formatCode="0.00E+00">
                  <c:v>1.6100000000000001E-4</c:v>
                </c:pt>
                <c:pt idx="12662" formatCode="0.00E+00">
                  <c:v>1.6100000000000001E-4</c:v>
                </c:pt>
                <c:pt idx="12663" formatCode="0.00E+00">
                  <c:v>1.6100000000000001E-4</c:v>
                </c:pt>
                <c:pt idx="12664" formatCode="0.00E+00">
                  <c:v>1.6100000000000001E-4</c:v>
                </c:pt>
                <c:pt idx="12665" formatCode="0.00E+00">
                  <c:v>1.6100000000000001E-4</c:v>
                </c:pt>
                <c:pt idx="12666" formatCode="0.00E+00">
                  <c:v>1.6100000000000001E-4</c:v>
                </c:pt>
                <c:pt idx="12667" formatCode="0.00E+00">
                  <c:v>1.6100000000000001E-4</c:v>
                </c:pt>
                <c:pt idx="12668" formatCode="0.00E+00">
                  <c:v>1.6100000000000001E-4</c:v>
                </c:pt>
                <c:pt idx="12669" formatCode="0.00E+00">
                  <c:v>1.6100000000000001E-4</c:v>
                </c:pt>
                <c:pt idx="12670" formatCode="0.00E+00">
                  <c:v>1.6100000000000001E-4</c:v>
                </c:pt>
                <c:pt idx="12671" formatCode="0.00E+00">
                  <c:v>1.6100000000000001E-4</c:v>
                </c:pt>
                <c:pt idx="12672" formatCode="0.00E+00">
                  <c:v>1.6100000000000001E-4</c:v>
                </c:pt>
                <c:pt idx="12673" formatCode="0.00E+00">
                  <c:v>1.6100000000000001E-4</c:v>
                </c:pt>
                <c:pt idx="12674" formatCode="0.00E+00">
                  <c:v>1.6100000000000001E-4</c:v>
                </c:pt>
                <c:pt idx="12675" formatCode="0.00E+00">
                  <c:v>1.6100000000000001E-4</c:v>
                </c:pt>
                <c:pt idx="12676" formatCode="0.00E+00">
                  <c:v>1.6100000000000001E-4</c:v>
                </c:pt>
                <c:pt idx="12677" formatCode="0.00E+00">
                  <c:v>1.6100000000000001E-4</c:v>
                </c:pt>
                <c:pt idx="12678" formatCode="0.00E+00">
                  <c:v>1.6100000000000001E-4</c:v>
                </c:pt>
                <c:pt idx="12679" formatCode="0.00E+00">
                  <c:v>1.6100000000000001E-4</c:v>
                </c:pt>
                <c:pt idx="12680" formatCode="0.00E+00">
                  <c:v>1.6100000000000001E-4</c:v>
                </c:pt>
                <c:pt idx="12681" formatCode="0.00E+00">
                  <c:v>1.6100000000000001E-4</c:v>
                </c:pt>
                <c:pt idx="12682" formatCode="0.00E+00">
                  <c:v>1.6100000000000001E-4</c:v>
                </c:pt>
                <c:pt idx="12683" formatCode="0.00E+00">
                  <c:v>1.6100000000000001E-4</c:v>
                </c:pt>
                <c:pt idx="12684" formatCode="0.00E+00">
                  <c:v>1.6100000000000001E-4</c:v>
                </c:pt>
                <c:pt idx="12685" formatCode="0.00E+00">
                  <c:v>1.6100000000000001E-4</c:v>
                </c:pt>
                <c:pt idx="12686" formatCode="0.00E+00">
                  <c:v>1.6100000000000001E-4</c:v>
                </c:pt>
                <c:pt idx="12687" formatCode="0.00E+00">
                  <c:v>1.6100000000000001E-4</c:v>
                </c:pt>
                <c:pt idx="12688" formatCode="0.00E+00">
                  <c:v>1.6100000000000001E-4</c:v>
                </c:pt>
                <c:pt idx="12689" formatCode="0.00E+00">
                  <c:v>1.6100000000000001E-4</c:v>
                </c:pt>
                <c:pt idx="12690" formatCode="0.00E+00">
                  <c:v>1.6100000000000001E-4</c:v>
                </c:pt>
                <c:pt idx="12691" formatCode="0.00E+00">
                  <c:v>1.6100000000000001E-4</c:v>
                </c:pt>
                <c:pt idx="12692" formatCode="0.00E+00">
                  <c:v>1.6100000000000001E-4</c:v>
                </c:pt>
                <c:pt idx="12693" formatCode="0.00E+00">
                  <c:v>1.6100000000000001E-4</c:v>
                </c:pt>
                <c:pt idx="12694" formatCode="0.00E+00">
                  <c:v>1.6100000000000001E-4</c:v>
                </c:pt>
                <c:pt idx="12695" formatCode="0.00E+00">
                  <c:v>1.6100000000000001E-4</c:v>
                </c:pt>
                <c:pt idx="12696" formatCode="0.00E+00">
                  <c:v>1.6100000000000001E-4</c:v>
                </c:pt>
                <c:pt idx="12697" formatCode="0.00E+00">
                  <c:v>1.6100000000000001E-4</c:v>
                </c:pt>
                <c:pt idx="12698" formatCode="0.00E+00">
                  <c:v>1.6100000000000001E-4</c:v>
                </c:pt>
                <c:pt idx="12699" formatCode="0.00E+00">
                  <c:v>1.6100000000000001E-4</c:v>
                </c:pt>
                <c:pt idx="12700" formatCode="0.00E+00">
                  <c:v>1.6100000000000001E-4</c:v>
                </c:pt>
                <c:pt idx="12701" formatCode="0.00E+00">
                  <c:v>1.6100000000000001E-4</c:v>
                </c:pt>
                <c:pt idx="12702" formatCode="0.00E+00">
                  <c:v>1.6100000000000001E-4</c:v>
                </c:pt>
                <c:pt idx="12703" formatCode="0.00E+00">
                  <c:v>1.6100000000000001E-4</c:v>
                </c:pt>
                <c:pt idx="12704" formatCode="0.00E+00">
                  <c:v>1.6100000000000001E-4</c:v>
                </c:pt>
                <c:pt idx="12705" formatCode="0.00E+00">
                  <c:v>1.6100000000000001E-4</c:v>
                </c:pt>
                <c:pt idx="12706" formatCode="0.00E+00">
                  <c:v>1.6100000000000001E-4</c:v>
                </c:pt>
                <c:pt idx="12707" formatCode="0.00E+00">
                  <c:v>1.6100000000000001E-4</c:v>
                </c:pt>
                <c:pt idx="12708" formatCode="0.00E+00">
                  <c:v>1.6100000000000001E-4</c:v>
                </c:pt>
                <c:pt idx="12709" formatCode="0.00E+00">
                  <c:v>1.6100000000000001E-4</c:v>
                </c:pt>
                <c:pt idx="12710" formatCode="0.00E+00">
                  <c:v>1.6100000000000001E-4</c:v>
                </c:pt>
                <c:pt idx="12711" formatCode="0.00E+00">
                  <c:v>1.6100000000000001E-4</c:v>
                </c:pt>
                <c:pt idx="12712" formatCode="0.00E+00">
                  <c:v>1.6100000000000001E-4</c:v>
                </c:pt>
                <c:pt idx="12713" formatCode="0.00E+00">
                  <c:v>1.6100000000000001E-4</c:v>
                </c:pt>
                <c:pt idx="12714" formatCode="0.00E+00">
                  <c:v>1.6100000000000001E-4</c:v>
                </c:pt>
                <c:pt idx="12715" formatCode="0.00E+00">
                  <c:v>1.6100000000000001E-4</c:v>
                </c:pt>
                <c:pt idx="12716" formatCode="0.00E+00">
                  <c:v>1.6100000000000001E-4</c:v>
                </c:pt>
                <c:pt idx="12717" formatCode="0.00E+00">
                  <c:v>1.6100000000000001E-4</c:v>
                </c:pt>
                <c:pt idx="12718" formatCode="0.00E+00">
                  <c:v>1.6100000000000001E-4</c:v>
                </c:pt>
                <c:pt idx="12719" formatCode="0.00E+00">
                  <c:v>1.6100000000000001E-4</c:v>
                </c:pt>
                <c:pt idx="12720" formatCode="0.00E+00">
                  <c:v>1.6100000000000001E-4</c:v>
                </c:pt>
                <c:pt idx="12721" formatCode="0.00E+00">
                  <c:v>1.6100000000000001E-4</c:v>
                </c:pt>
                <c:pt idx="12722" formatCode="0.00E+00">
                  <c:v>1.6100000000000001E-4</c:v>
                </c:pt>
                <c:pt idx="12723" formatCode="0.00E+00">
                  <c:v>1.6100000000000001E-4</c:v>
                </c:pt>
                <c:pt idx="12724" formatCode="0.00E+00">
                  <c:v>1.6100000000000001E-4</c:v>
                </c:pt>
                <c:pt idx="12725" formatCode="0.00E+00">
                  <c:v>1.6100000000000001E-4</c:v>
                </c:pt>
                <c:pt idx="12726" formatCode="0.00E+00">
                  <c:v>1.6100000000000001E-4</c:v>
                </c:pt>
                <c:pt idx="12727" formatCode="0.00E+00">
                  <c:v>1.6100000000000001E-4</c:v>
                </c:pt>
                <c:pt idx="12728" formatCode="0.00E+00">
                  <c:v>1.6100000000000001E-4</c:v>
                </c:pt>
                <c:pt idx="12729" formatCode="0.00E+00">
                  <c:v>1.6100000000000001E-4</c:v>
                </c:pt>
                <c:pt idx="12730" formatCode="0.00E+00">
                  <c:v>1.6100000000000001E-4</c:v>
                </c:pt>
                <c:pt idx="12731" formatCode="0.00E+00">
                  <c:v>1.6100000000000001E-4</c:v>
                </c:pt>
                <c:pt idx="12732" formatCode="0.00E+00">
                  <c:v>1.6100000000000001E-4</c:v>
                </c:pt>
                <c:pt idx="12733" formatCode="0.00E+00">
                  <c:v>1.6100000000000001E-4</c:v>
                </c:pt>
                <c:pt idx="12734" formatCode="0.00E+00">
                  <c:v>1.6100000000000001E-4</c:v>
                </c:pt>
                <c:pt idx="12735" formatCode="0.00E+00">
                  <c:v>1.6100000000000001E-4</c:v>
                </c:pt>
                <c:pt idx="12736" formatCode="0.00E+00">
                  <c:v>1.6100000000000001E-4</c:v>
                </c:pt>
                <c:pt idx="12737" formatCode="0.00E+00">
                  <c:v>1.6100000000000001E-4</c:v>
                </c:pt>
                <c:pt idx="12738" formatCode="0.00E+00">
                  <c:v>1.6100000000000001E-4</c:v>
                </c:pt>
                <c:pt idx="12739" formatCode="0.00E+00">
                  <c:v>1.6100000000000001E-4</c:v>
                </c:pt>
                <c:pt idx="12740" formatCode="0.00E+00">
                  <c:v>1.6100000000000001E-4</c:v>
                </c:pt>
                <c:pt idx="12741" formatCode="0.00E+00">
                  <c:v>1.6100000000000001E-4</c:v>
                </c:pt>
                <c:pt idx="12742" formatCode="0.00E+00">
                  <c:v>1.6100000000000001E-4</c:v>
                </c:pt>
                <c:pt idx="12743" formatCode="0.00E+00">
                  <c:v>1.6100000000000001E-4</c:v>
                </c:pt>
                <c:pt idx="12744" formatCode="0.00E+00">
                  <c:v>1.6100000000000001E-4</c:v>
                </c:pt>
                <c:pt idx="12745" formatCode="0.00E+00">
                  <c:v>1.6100000000000001E-4</c:v>
                </c:pt>
                <c:pt idx="12746" formatCode="0.00E+00">
                  <c:v>1.6100000000000001E-4</c:v>
                </c:pt>
                <c:pt idx="12747" formatCode="0.00E+00">
                  <c:v>1.6100000000000001E-4</c:v>
                </c:pt>
                <c:pt idx="12748" formatCode="0.00E+00">
                  <c:v>1.6100000000000001E-4</c:v>
                </c:pt>
                <c:pt idx="12749" formatCode="0.00E+00">
                  <c:v>1.6100000000000001E-4</c:v>
                </c:pt>
                <c:pt idx="12750" formatCode="0.00E+00">
                  <c:v>1.6100000000000001E-4</c:v>
                </c:pt>
                <c:pt idx="12751" formatCode="0.00E+00">
                  <c:v>1.6100000000000001E-4</c:v>
                </c:pt>
                <c:pt idx="12752" formatCode="0.00E+00">
                  <c:v>1.6100000000000001E-4</c:v>
                </c:pt>
                <c:pt idx="12753" formatCode="0.00E+00">
                  <c:v>1.6100000000000001E-4</c:v>
                </c:pt>
                <c:pt idx="12754" formatCode="0.00E+00">
                  <c:v>1.6100000000000001E-4</c:v>
                </c:pt>
                <c:pt idx="12755" formatCode="0.00E+00">
                  <c:v>1.6100000000000001E-4</c:v>
                </c:pt>
                <c:pt idx="12756" formatCode="0.00E+00">
                  <c:v>1.6100000000000001E-4</c:v>
                </c:pt>
                <c:pt idx="12757" formatCode="0.00E+00">
                  <c:v>1.6200000000000001E-4</c:v>
                </c:pt>
                <c:pt idx="12758" formatCode="0.00E+00">
                  <c:v>1.6100000000000001E-4</c:v>
                </c:pt>
                <c:pt idx="12759" formatCode="0.00E+00">
                  <c:v>1.6100000000000001E-4</c:v>
                </c:pt>
                <c:pt idx="12760" formatCode="0.00E+00">
                  <c:v>1.6100000000000001E-4</c:v>
                </c:pt>
                <c:pt idx="12761" formatCode="0.00E+00">
                  <c:v>1.6100000000000001E-4</c:v>
                </c:pt>
                <c:pt idx="12762" formatCode="0.00E+00">
                  <c:v>1.6200000000000001E-4</c:v>
                </c:pt>
                <c:pt idx="12763" formatCode="0.00E+00">
                  <c:v>1.6100000000000001E-4</c:v>
                </c:pt>
                <c:pt idx="12764" formatCode="0.00E+00">
                  <c:v>1.6100000000000001E-4</c:v>
                </c:pt>
                <c:pt idx="12765" formatCode="0.00E+00">
                  <c:v>1.6100000000000001E-4</c:v>
                </c:pt>
                <c:pt idx="12766" formatCode="0.00E+00">
                  <c:v>1.6100000000000001E-4</c:v>
                </c:pt>
                <c:pt idx="12767" formatCode="0.00E+00">
                  <c:v>1.6100000000000001E-4</c:v>
                </c:pt>
                <c:pt idx="12768" formatCode="0.00E+00">
                  <c:v>1.6200000000000001E-4</c:v>
                </c:pt>
                <c:pt idx="12769" formatCode="0.00E+00">
                  <c:v>1.6100000000000001E-4</c:v>
                </c:pt>
                <c:pt idx="12770" formatCode="0.00E+00">
                  <c:v>1.6100000000000001E-4</c:v>
                </c:pt>
                <c:pt idx="12771" formatCode="0.00E+00">
                  <c:v>1.6100000000000001E-4</c:v>
                </c:pt>
                <c:pt idx="12772" formatCode="0.00E+00">
                  <c:v>1.6100000000000001E-4</c:v>
                </c:pt>
                <c:pt idx="12773" formatCode="0.00E+00">
                  <c:v>1.6100000000000001E-4</c:v>
                </c:pt>
                <c:pt idx="12774" formatCode="0.00E+00">
                  <c:v>1.6100000000000001E-4</c:v>
                </c:pt>
                <c:pt idx="12775" formatCode="0.00E+00">
                  <c:v>1.6100000000000001E-4</c:v>
                </c:pt>
                <c:pt idx="12776" formatCode="0.00E+00">
                  <c:v>1.6100000000000001E-4</c:v>
                </c:pt>
                <c:pt idx="12777" formatCode="0.00E+00">
                  <c:v>1.6100000000000001E-4</c:v>
                </c:pt>
                <c:pt idx="12778" formatCode="0.00E+00">
                  <c:v>1.6200000000000001E-4</c:v>
                </c:pt>
                <c:pt idx="12779" formatCode="0.00E+00">
                  <c:v>1.6100000000000001E-4</c:v>
                </c:pt>
                <c:pt idx="12780" formatCode="0.00E+00">
                  <c:v>1.6100000000000001E-4</c:v>
                </c:pt>
                <c:pt idx="12781" formatCode="0.00E+00">
                  <c:v>1.6100000000000001E-4</c:v>
                </c:pt>
                <c:pt idx="12782" formatCode="0.00E+00">
                  <c:v>1.6100000000000001E-4</c:v>
                </c:pt>
                <c:pt idx="12783" formatCode="0.00E+00">
                  <c:v>1.6200000000000001E-4</c:v>
                </c:pt>
                <c:pt idx="12784" formatCode="0.00E+00">
                  <c:v>1.6200000000000001E-4</c:v>
                </c:pt>
                <c:pt idx="12785" formatCode="0.00E+00">
                  <c:v>1.6100000000000001E-4</c:v>
                </c:pt>
                <c:pt idx="12786" formatCode="0.00E+00">
                  <c:v>1.6100000000000001E-4</c:v>
                </c:pt>
                <c:pt idx="12787" formatCode="0.00E+00">
                  <c:v>1.6100000000000001E-4</c:v>
                </c:pt>
                <c:pt idx="12788" formatCode="0.00E+00">
                  <c:v>1.6200000000000001E-4</c:v>
                </c:pt>
                <c:pt idx="12789" formatCode="0.00E+00">
                  <c:v>1.6200000000000001E-4</c:v>
                </c:pt>
                <c:pt idx="12790" formatCode="0.00E+00">
                  <c:v>1.6200000000000001E-4</c:v>
                </c:pt>
                <c:pt idx="12791" formatCode="0.00E+00">
                  <c:v>1.6100000000000001E-4</c:v>
                </c:pt>
                <c:pt idx="12792" formatCode="0.00E+00">
                  <c:v>1.6100000000000001E-4</c:v>
                </c:pt>
                <c:pt idx="12793" formatCode="0.00E+00">
                  <c:v>1.6100000000000001E-4</c:v>
                </c:pt>
                <c:pt idx="12794" formatCode="0.00E+00">
                  <c:v>1.6200000000000001E-4</c:v>
                </c:pt>
                <c:pt idx="12795" formatCode="0.00E+00">
                  <c:v>1.6100000000000001E-4</c:v>
                </c:pt>
                <c:pt idx="12796" formatCode="0.00E+00">
                  <c:v>1.6200000000000001E-4</c:v>
                </c:pt>
                <c:pt idx="12797" formatCode="0.00E+00">
                  <c:v>1.6200000000000001E-4</c:v>
                </c:pt>
                <c:pt idx="12798" formatCode="0.00E+00">
                  <c:v>1.6100000000000001E-4</c:v>
                </c:pt>
                <c:pt idx="12799" formatCode="0.00E+00">
                  <c:v>1.6200000000000001E-4</c:v>
                </c:pt>
                <c:pt idx="12800" formatCode="0.00E+00">
                  <c:v>1.6100000000000001E-4</c:v>
                </c:pt>
                <c:pt idx="12801" formatCode="0.00E+00">
                  <c:v>1.6200000000000001E-4</c:v>
                </c:pt>
                <c:pt idx="12802" formatCode="0.00E+00">
                  <c:v>1.6200000000000001E-4</c:v>
                </c:pt>
                <c:pt idx="12803" formatCode="0.00E+00">
                  <c:v>1.7200000000000001E-4</c:v>
                </c:pt>
                <c:pt idx="12804" formatCode="0.00E+00">
                  <c:v>4.7600000000000002E-4</c:v>
                </c:pt>
                <c:pt idx="12805" formatCode="0.00E+00">
                  <c:v>2.1099999999999999E-3</c:v>
                </c:pt>
                <c:pt idx="12806" formatCode="0.00E+00">
                  <c:v>4.7400000000000003E-3</c:v>
                </c:pt>
                <c:pt idx="12807" formatCode="0.00E+00">
                  <c:v>5.7200000000000003E-3</c:v>
                </c:pt>
                <c:pt idx="12808" formatCode="0.00E+00">
                  <c:v>4.8799999999999998E-3</c:v>
                </c:pt>
                <c:pt idx="12809" formatCode="0.00E+00">
                  <c:v>4.1200000000000004E-3</c:v>
                </c:pt>
                <c:pt idx="12810" formatCode="0.00E+00">
                  <c:v>3.82E-3</c:v>
                </c:pt>
                <c:pt idx="12811" formatCode="0.00E+00">
                  <c:v>3.3899999999999998E-3</c:v>
                </c:pt>
                <c:pt idx="12812" formatCode="0.00E+00">
                  <c:v>3.0899999999999999E-3</c:v>
                </c:pt>
                <c:pt idx="12813" formatCode="0.00E+00">
                  <c:v>2.8600000000000001E-3</c:v>
                </c:pt>
                <c:pt idx="12814" formatCode="0.00E+00">
                  <c:v>2.5899999999999999E-3</c:v>
                </c:pt>
                <c:pt idx="12815" formatCode="0.00E+00">
                  <c:v>2.4399999999999999E-3</c:v>
                </c:pt>
                <c:pt idx="12816" formatCode="0.00E+00">
                  <c:v>2.2399999999999998E-3</c:v>
                </c:pt>
                <c:pt idx="12817" formatCode="0.00E+00">
                  <c:v>2.0999999999999999E-3</c:v>
                </c:pt>
                <c:pt idx="12818" formatCode="0.00E+00">
                  <c:v>1.97E-3</c:v>
                </c:pt>
                <c:pt idx="12819" formatCode="0.00E+00">
                  <c:v>1.8500000000000001E-3</c:v>
                </c:pt>
                <c:pt idx="12820" formatCode="0.00E+00">
                  <c:v>1.75E-3</c:v>
                </c:pt>
                <c:pt idx="12821" formatCode="0.00E+00">
                  <c:v>1.65E-3</c:v>
                </c:pt>
                <c:pt idx="12822" formatCode="0.00E+00">
                  <c:v>1.57E-3</c:v>
                </c:pt>
                <c:pt idx="12823" formatCode="0.00E+00">
                  <c:v>1.49E-3</c:v>
                </c:pt>
                <c:pt idx="12824" formatCode="0.00E+00">
                  <c:v>1.4300000000000001E-3</c:v>
                </c:pt>
                <c:pt idx="12825" formatCode="0.00E+00">
                  <c:v>1.3600000000000001E-3</c:v>
                </c:pt>
                <c:pt idx="12826" formatCode="0.00E+00">
                  <c:v>1.31E-3</c:v>
                </c:pt>
                <c:pt idx="12827" formatCode="0.00E+00">
                  <c:v>1.2700000000000001E-3</c:v>
                </c:pt>
                <c:pt idx="12828" formatCode="0.00E+00">
                  <c:v>1.2199999999999999E-3</c:v>
                </c:pt>
                <c:pt idx="12829" formatCode="0.00E+00">
                  <c:v>1.1800000000000001E-3</c:v>
                </c:pt>
                <c:pt idx="12830" formatCode="0.00E+00">
                  <c:v>1.14E-3</c:v>
                </c:pt>
                <c:pt idx="12831" formatCode="0.00E+00">
                  <c:v>1.1000000000000001E-3</c:v>
                </c:pt>
                <c:pt idx="12832" formatCode="0.00E+00">
                  <c:v>1.07E-3</c:v>
                </c:pt>
                <c:pt idx="12833" formatCode="0.00E+00">
                  <c:v>1.0399999999999999E-3</c:v>
                </c:pt>
                <c:pt idx="12834" formatCode="0.00E+00">
                  <c:v>1.01E-3</c:v>
                </c:pt>
                <c:pt idx="12835" formatCode="0.00E+00">
                  <c:v>9.8299999999999993E-4</c:v>
                </c:pt>
                <c:pt idx="12836" formatCode="0.00E+00">
                  <c:v>9.59E-4</c:v>
                </c:pt>
                <c:pt idx="12837" formatCode="0.00E+00">
                  <c:v>9.3700000000000001E-4</c:v>
                </c:pt>
                <c:pt idx="12838" formatCode="0.00E+00">
                  <c:v>9.1600000000000004E-4</c:v>
                </c:pt>
                <c:pt idx="12839" formatCode="0.00E+00">
                  <c:v>8.9700000000000001E-4</c:v>
                </c:pt>
                <c:pt idx="12840" formatCode="0.00E+00">
                  <c:v>8.7900000000000001E-4</c:v>
                </c:pt>
                <c:pt idx="12841" formatCode="0.00E+00">
                  <c:v>8.6200000000000003E-4</c:v>
                </c:pt>
                <c:pt idx="12842" formatCode="0.00E+00">
                  <c:v>8.4699999999999999E-4</c:v>
                </c:pt>
                <c:pt idx="12843" formatCode="0.00E+00">
                  <c:v>8.3199999999999995E-4</c:v>
                </c:pt>
                <c:pt idx="12844" formatCode="0.00E+00">
                  <c:v>8.1800000000000004E-4</c:v>
                </c:pt>
                <c:pt idx="12845" formatCode="0.00E+00">
                  <c:v>8.0599999999999997E-4</c:v>
                </c:pt>
                <c:pt idx="12846" formatCode="0.00E+00">
                  <c:v>7.94E-4</c:v>
                </c:pt>
                <c:pt idx="12847" formatCode="0.00E+00">
                  <c:v>7.8200000000000003E-4</c:v>
                </c:pt>
                <c:pt idx="12848" formatCode="0.00E+00">
                  <c:v>7.7200000000000001E-4</c:v>
                </c:pt>
                <c:pt idx="12849" formatCode="0.00E+00">
                  <c:v>7.6199999999999998E-4</c:v>
                </c:pt>
                <c:pt idx="12850" formatCode="0.00E+00">
                  <c:v>7.5299999999999998E-4</c:v>
                </c:pt>
                <c:pt idx="12851" formatCode="0.00E+00">
                  <c:v>7.4399999999999998E-4</c:v>
                </c:pt>
                <c:pt idx="12852" formatCode="0.00E+00">
                  <c:v>7.3499999999999998E-4</c:v>
                </c:pt>
                <c:pt idx="12853" formatCode="0.00E+00">
                  <c:v>7.2800000000000002E-4</c:v>
                </c:pt>
                <c:pt idx="12854" formatCode="0.00E+00">
                  <c:v>7.2000000000000005E-4</c:v>
                </c:pt>
                <c:pt idx="12855" formatCode="0.00E+00">
                  <c:v>7.1299999999999998E-4</c:v>
                </c:pt>
                <c:pt idx="12856" formatCode="0.00E+00">
                  <c:v>7.0600000000000003E-4</c:v>
                </c:pt>
                <c:pt idx="12857" formatCode="0.00E+00">
                  <c:v>6.9899999999999997E-4</c:v>
                </c:pt>
                <c:pt idx="12858" formatCode="0.00E+00">
                  <c:v>6.9300000000000004E-4</c:v>
                </c:pt>
                <c:pt idx="12859" formatCode="0.00E+00">
                  <c:v>6.87E-4</c:v>
                </c:pt>
                <c:pt idx="12860" formatCode="0.00E+00">
                  <c:v>6.8099999999999996E-4</c:v>
                </c:pt>
                <c:pt idx="12861" formatCode="0.00E+00">
                  <c:v>6.7599999999999995E-4</c:v>
                </c:pt>
                <c:pt idx="12862" formatCode="0.00E+00">
                  <c:v>6.7100000000000005E-4</c:v>
                </c:pt>
                <c:pt idx="12863" formatCode="0.00E+00">
                  <c:v>6.6500000000000001E-4</c:v>
                </c:pt>
                <c:pt idx="12864" formatCode="0.00E+00">
                  <c:v>6.6E-4</c:v>
                </c:pt>
                <c:pt idx="12865" formatCode="0.00E+00">
                  <c:v>6.5600000000000001E-4</c:v>
                </c:pt>
                <c:pt idx="12866" formatCode="0.00E+00">
                  <c:v>6.5099999999999999E-4</c:v>
                </c:pt>
                <c:pt idx="12867" formatCode="0.00E+00">
                  <c:v>6.4700000000000001E-4</c:v>
                </c:pt>
                <c:pt idx="12868" formatCode="0.00E+00">
                  <c:v>6.4199999999999999E-4</c:v>
                </c:pt>
                <c:pt idx="12869" formatCode="0.00E+00">
                  <c:v>6.38E-4</c:v>
                </c:pt>
                <c:pt idx="12870" formatCode="0.00E+00">
                  <c:v>6.3400000000000001E-4</c:v>
                </c:pt>
                <c:pt idx="12871" formatCode="0.00E+00">
                  <c:v>6.3000000000000003E-4</c:v>
                </c:pt>
                <c:pt idx="12872" formatCode="0.00E+00">
                  <c:v>6.2699999999999995E-4</c:v>
                </c:pt>
                <c:pt idx="12873" formatCode="0.00E+00">
                  <c:v>6.2299999999999996E-4</c:v>
                </c:pt>
                <c:pt idx="12874" formatCode="0.00E+00">
                  <c:v>6.1899999999999998E-4</c:v>
                </c:pt>
                <c:pt idx="12875" formatCode="0.00E+00">
                  <c:v>6.1600000000000001E-4</c:v>
                </c:pt>
                <c:pt idx="12876" formatCode="0.00E+00">
                  <c:v>6.1300000000000005E-4</c:v>
                </c:pt>
                <c:pt idx="12877" formatCode="0.00E+00">
                  <c:v>6.0899999999999995E-4</c:v>
                </c:pt>
                <c:pt idx="12878" formatCode="0.00E+00">
                  <c:v>6.0599999999999998E-4</c:v>
                </c:pt>
                <c:pt idx="12879" formatCode="0.00E+00">
                  <c:v>6.0300000000000002E-4</c:v>
                </c:pt>
                <c:pt idx="12880" formatCode="0.00E+00">
                  <c:v>5.9999999999999995E-4</c:v>
                </c:pt>
                <c:pt idx="12881" formatCode="0.00E+00">
                  <c:v>5.9699999999999998E-4</c:v>
                </c:pt>
                <c:pt idx="12882" formatCode="0.00E+00">
                  <c:v>5.9299999999999999E-4</c:v>
                </c:pt>
                <c:pt idx="12883" formatCode="0.00E+00">
                  <c:v>5.9100000000000005E-4</c:v>
                </c:pt>
                <c:pt idx="12884" formatCode="0.00E+00">
                  <c:v>5.8799999999999998E-4</c:v>
                </c:pt>
                <c:pt idx="12885" formatCode="0.00E+00">
                  <c:v>5.8299999999999997E-4</c:v>
                </c:pt>
                <c:pt idx="12886" formatCode="0.00E+00">
                  <c:v>5.7899999999999998E-4</c:v>
                </c:pt>
                <c:pt idx="12887" formatCode="0.00E+00">
                  <c:v>5.7700000000000004E-4</c:v>
                </c:pt>
                <c:pt idx="12888" formatCode="0.00E+00">
                  <c:v>5.7499999999999999E-4</c:v>
                </c:pt>
                <c:pt idx="12889" formatCode="0.00E+00">
                  <c:v>5.7200000000000003E-4</c:v>
                </c:pt>
                <c:pt idx="12890" formatCode="0.00E+00">
                  <c:v>5.6999999999999998E-4</c:v>
                </c:pt>
                <c:pt idx="12891" formatCode="0.00E+00">
                  <c:v>5.6700000000000001E-4</c:v>
                </c:pt>
                <c:pt idx="12892" formatCode="0.00E+00">
                  <c:v>5.6499999999999996E-4</c:v>
                </c:pt>
                <c:pt idx="12893" formatCode="0.00E+00">
                  <c:v>5.6300000000000002E-4</c:v>
                </c:pt>
                <c:pt idx="12894" formatCode="0.00E+00">
                  <c:v>5.5999999999999995E-4</c:v>
                </c:pt>
                <c:pt idx="12895" formatCode="0.00E+00">
                  <c:v>5.5800000000000001E-4</c:v>
                </c:pt>
                <c:pt idx="12896" formatCode="0.00E+00">
                  <c:v>5.5500000000000005E-4</c:v>
                </c:pt>
                <c:pt idx="12897" formatCode="0.00E+00">
                  <c:v>5.53E-4</c:v>
                </c:pt>
                <c:pt idx="12898" formatCode="0.00E+00">
                  <c:v>5.5099999999999995E-4</c:v>
                </c:pt>
                <c:pt idx="12899" formatCode="0.00E+00">
                  <c:v>5.4799999999999998E-4</c:v>
                </c:pt>
                <c:pt idx="12900" formatCode="0.00E+00">
                  <c:v>5.4600000000000004E-4</c:v>
                </c:pt>
                <c:pt idx="12901" formatCode="0.00E+00">
                  <c:v>5.44E-4</c:v>
                </c:pt>
                <c:pt idx="12902" formatCode="0.00E+00">
                  <c:v>5.4199999999999995E-4</c:v>
                </c:pt>
                <c:pt idx="12903" formatCode="0.00E+00">
                  <c:v>5.3899999999999998E-4</c:v>
                </c:pt>
                <c:pt idx="12904" formatCode="0.00E+00">
                  <c:v>5.3700000000000004E-4</c:v>
                </c:pt>
                <c:pt idx="12905" formatCode="0.00E+00">
                  <c:v>5.3499999999999999E-4</c:v>
                </c:pt>
                <c:pt idx="12906" formatCode="0.00E+00">
                  <c:v>5.3300000000000005E-4</c:v>
                </c:pt>
                <c:pt idx="12907" formatCode="0.00E+00">
                  <c:v>5.31E-4</c:v>
                </c:pt>
                <c:pt idx="12908" formatCode="0.00E+00">
                  <c:v>5.2800000000000004E-4</c:v>
                </c:pt>
                <c:pt idx="12909" formatCode="0.00E+00">
                  <c:v>5.2599999999999999E-4</c:v>
                </c:pt>
                <c:pt idx="12910" formatCode="0.00E+00">
                  <c:v>5.2400000000000005E-4</c:v>
                </c:pt>
                <c:pt idx="12911" formatCode="0.00E+00">
                  <c:v>5.22E-4</c:v>
                </c:pt>
                <c:pt idx="12912" formatCode="0.00E+00">
                  <c:v>5.1999999999999995E-4</c:v>
                </c:pt>
                <c:pt idx="12913" formatCode="0.00E+00">
                  <c:v>5.1800000000000001E-4</c:v>
                </c:pt>
                <c:pt idx="12914" formatCode="0.00E+00">
                  <c:v>5.1599999999999997E-4</c:v>
                </c:pt>
                <c:pt idx="12915" formatCode="0.00E+00">
                  <c:v>5.1400000000000003E-4</c:v>
                </c:pt>
                <c:pt idx="12916" formatCode="0.00E+00">
                  <c:v>5.1199999999999998E-4</c:v>
                </c:pt>
                <c:pt idx="12917" formatCode="0.00E+00">
                  <c:v>5.1000000000000004E-4</c:v>
                </c:pt>
                <c:pt idx="12918" formatCode="0.00E+00">
                  <c:v>5.0799999999999999E-4</c:v>
                </c:pt>
                <c:pt idx="12919" formatCode="0.00E+00">
                  <c:v>5.0600000000000005E-4</c:v>
                </c:pt>
                <c:pt idx="12920" formatCode="0.00E+00">
                  <c:v>5.04E-4</c:v>
                </c:pt>
                <c:pt idx="12921" formatCode="0.00E+00">
                  <c:v>5.0199999999999995E-4</c:v>
                </c:pt>
                <c:pt idx="12922" formatCode="0.00E+00">
                  <c:v>5.0000000000000001E-4</c:v>
                </c:pt>
                <c:pt idx="12923" formatCode="0.00E+00">
                  <c:v>4.9899999999999999E-4</c:v>
                </c:pt>
                <c:pt idx="12924" formatCode="0.00E+00">
                  <c:v>4.9700000000000005E-4</c:v>
                </c:pt>
                <c:pt idx="12925" formatCode="0.00E+00">
                  <c:v>4.95E-4</c:v>
                </c:pt>
                <c:pt idx="12926" formatCode="0.00E+00">
                  <c:v>4.9299999999999995E-4</c:v>
                </c:pt>
                <c:pt idx="12927" formatCode="0.00E+00">
                  <c:v>4.9200000000000003E-4</c:v>
                </c:pt>
                <c:pt idx="12928" formatCode="0.00E+00">
                  <c:v>4.8999999999999998E-4</c:v>
                </c:pt>
                <c:pt idx="12929" formatCode="0.00E+00">
                  <c:v>4.8799999999999999E-4</c:v>
                </c:pt>
                <c:pt idx="12930" formatCode="0.00E+00">
                  <c:v>4.86E-4</c:v>
                </c:pt>
                <c:pt idx="12931" formatCode="0.00E+00">
                  <c:v>4.8500000000000003E-4</c:v>
                </c:pt>
                <c:pt idx="12932" formatCode="0.00E+00">
                  <c:v>4.8299999999999998E-4</c:v>
                </c:pt>
                <c:pt idx="12933" formatCode="0.00E+00">
                  <c:v>4.8099999999999998E-4</c:v>
                </c:pt>
                <c:pt idx="12934" formatCode="0.00E+00">
                  <c:v>4.7899999999999999E-4</c:v>
                </c:pt>
                <c:pt idx="12935" formatCode="0.00E+00">
                  <c:v>4.7699999999999999E-4</c:v>
                </c:pt>
                <c:pt idx="12936" formatCode="0.00E+00">
                  <c:v>4.7600000000000002E-4</c:v>
                </c:pt>
                <c:pt idx="12937" formatCode="0.00E+00">
                  <c:v>4.7399999999999997E-4</c:v>
                </c:pt>
                <c:pt idx="12938" formatCode="0.00E+00">
                  <c:v>4.7199999999999998E-4</c:v>
                </c:pt>
                <c:pt idx="12939" formatCode="0.00E+00">
                  <c:v>4.7100000000000001E-4</c:v>
                </c:pt>
                <c:pt idx="12940" formatCode="0.00E+00">
                  <c:v>4.6900000000000002E-4</c:v>
                </c:pt>
                <c:pt idx="12941" formatCode="0.00E+00">
                  <c:v>4.6700000000000002E-4</c:v>
                </c:pt>
                <c:pt idx="12942" formatCode="0.00E+00">
                  <c:v>4.66E-4</c:v>
                </c:pt>
                <c:pt idx="12943" formatCode="0.00E+00">
                  <c:v>4.64E-4</c:v>
                </c:pt>
                <c:pt idx="12944" formatCode="0.00E+00">
                  <c:v>4.6200000000000001E-4</c:v>
                </c:pt>
                <c:pt idx="12945" formatCode="0.00E+00">
                  <c:v>4.6099999999999998E-4</c:v>
                </c:pt>
                <c:pt idx="12946" formatCode="0.00E+00">
                  <c:v>4.5899999999999999E-4</c:v>
                </c:pt>
                <c:pt idx="12947" formatCode="0.00E+00">
                  <c:v>4.5800000000000002E-4</c:v>
                </c:pt>
                <c:pt idx="12948" formatCode="0.00E+00">
                  <c:v>4.5600000000000003E-4</c:v>
                </c:pt>
                <c:pt idx="12949" formatCode="0.00E+00">
                  <c:v>4.5399999999999998E-4</c:v>
                </c:pt>
                <c:pt idx="12950" formatCode="0.00E+00">
                  <c:v>4.5300000000000001E-4</c:v>
                </c:pt>
                <c:pt idx="12951" formatCode="0.00E+00">
                  <c:v>4.5100000000000001E-4</c:v>
                </c:pt>
                <c:pt idx="12952" formatCode="0.00E+00">
                  <c:v>4.4999999999999999E-4</c:v>
                </c:pt>
                <c:pt idx="12953" formatCode="0.00E+00">
                  <c:v>4.4799999999999999E-4</c:v>
                </c:pt>
                <c:pt idx="12954" formatCode="0.00E+00">
                  <c:v>4.4700000000000002E-4</c:v>
                </c:pt>
                <c:pt idx="12955" formatCode="0.00E+00">
                  <c:v>4.4499999999999997E-4</c:v>
                </c:pt>
                <c:pt idx="12956" formatCode="0.00E+00">
                  <c:v>4.44E-4</c:v>
                </c:pt>
                <c:pt idx="12957" formatCode="0.00E+00">
                  <c:v>4.4299999999999998E-4</c:v>
                </c:pt>
                <c:pt idx="12958" formatCode="0.00E+00">
                  <c:v>4.4099999999999999E-4</c:v>
                </c:pt>
                <c:pt idx="12959" formatCode="0.00E+00">
                  <c:v>4.3899999999999999E-4</c:v>
                </c:pt>
                <c:pt idx="12960" formatCode="0.00E+00">
                  <c:v>4.3800000000000002E-4</c:v>
                </c:pt>
                <c:pt idx="12961" formatCode="0.00E+00">
                  <c:v>4.37E-4</c:v>
                </c:pt>
                <c:pt idx="12962" formatCode="0.00E+00">
                  <c:v>4.35E-4</c:v>
                </c:pt>
                <c:pt idx="12963" formatCode="0.00E+00">
                  <c:v>4.3399999999999998E-4</c:v>
                </c:pt>
                <c:pt idx="12964" formatCode="0.00E+00">
                  <c:v>4.3199999999999998E-4</c:v>
                </c:pt>
                <c:pt idx="12965" formatCode="0.00E+00">
                  <c:v>4.3100000000000001E-4</c:v>
                </c:pt>
                <c:pt idx="12966" formatCode="0.00E+00">
                  <c:v>4.2900000000000002E-4</c:v>
                </c:pt>
                <c:pt idx="12967" formatCode="0.00E+00">
                  <c:v>4.28E-4</c:v>
                </c:pt>
                <c:pt idx="12968" formatCode="0.00E+00">
                  <c:v>4.2700000000000002E-4</c:v>
                </c:pt>
                <c:pt idx="12969" formatCode="0.00E+00">
                  <c:v>4.2499999999999998E-4</c:v>
                </c:pt>
                <c:pt idx="12970" formatCode="0.00E+00">
                  <c:v>4.2400000000000001E-4</c:v>
                </c:pt>
                <c:pt idx="12971" formatCode="0.00E+00">
                  <c:v>4.2299999999999998E-4</c:v>
                </c:pt>
                <c:pt idx="12972" formatCode="0.00E+00">
                  <c:v>4.2099999999999999E-4</c:v>
                </c:pt>
                <c:pt idx="12973" formatCode="0.00E+00">
                  <c:v>4.2000000000000002E-4</c:v>
                </c:pt>
                <c:pt idx="12974" formatCode="0.00E+00">
                  <c:v>4.1899999999999999E-4</c:v>
                </c:pt>
                <c:pt idx="12975" formatCode="0.00E+00">
                  <c:v>4.17E-4</c:v>
                </c:pt>
                <c:pt idx="12976" formatCode="0.00E+00">
                  <c:v>4.1599999999999997E-4</c:v>
                </c:pt>
                <c:pt idx="12977" formatCode="0.00E+00">
                  <c:v>4.15E-4</c:v>
                </c:pt>
                <c:pt idx="12978" formatCode="0.00E+00">
                  <c:v>4.1300000000000001E-4</c:v>
                </c:pt>
                <c:pt idx="12979" formatCode="0.00E+00">
                  <c:v>4.1199999999999999E-4</c:v>
                </c:pt>
                <c:pt idx="12980" formatCode="0.00E+00">
                  <c:v>4.1100000000000002E-4</c:v>
                </c:pt>
                <c:pt idx="12981" formatCode="0.00E+00">
                  <c:v>4.0999999999999999E-4</c:v>
                </c:pt>
                <c:pt idx="12982" formatCode="0.00E+00">
                  <c:v>4.08E-4</c:v>
                </c:pt>
                <c:pt idx="12983" formatCode="0.00E+00">
                  <c:v>4.0700000000000003E-4</c:v>
                </c:pt>
                <c:pt idx="12984" formatCode="0.00E+00">
                  <c:v>4.06E-4</c:v>
                </c:pt>
                <c:pt idx="12985" formatCode="0.00E+00">
                  <c:v>4.0499999999999998E-4</c:v>
                </c:pt>
                <c:pt idx="12986" formatCode="0.00E+00">
                  <c:v>4.0299999999999998E-4</c:v>
                </c:pt>
                <c:pt idx="12987" formatCode="0.00E+00">
                  <c:v>4.0200000000000001E-4</c:v>
                </c:pt>
                <c:pt idx="12988" formatCode="0.00E+00">
                  <c:v>4.0099999999999999E-4</c:v>
                </c:pt>
                <c:pt idx="12989" formatCode="0.00E+00">
                  <c:v>4.0000000000000002E-4</c:v>
                </c:pt>
                <c:pt idx="12990" formatCode="0.00E+00">
                  <c:v>3.9800000000000002E-4</c:v>
                </c:pt>
                <c:pt idx="12991" formatCode="0.00E+00">
                  <c:v>3.97E-4</c:v>
                </c:pt>
                <c:pt idx="12992" formatCode="0.00E+00">
                  <c:v>3.9599999999999998E-4</c:v>
                </c:pt>
                <c:pt idx="12993" formatCode="0.00E+00">
                  <c:v>3.9500000000000001E-4</c:v>
                </c:pt>
                <c:pt idx="12994" formatCode="0.00E+00">
                  <c:v>3.9399999999999998E-4</c:v>
                </c:pt>
                <c:pt idx="12995" formatCode="0.00E+00">
                  <c:v>3.9199999999999999E-4</c:v>
                </c:pt>
                <c:pt idx="12996" formatCode="0.00E+00">
                  <c:v>3.9100000000000002E-4</c:v>
                </c:pt>
                <c:pt idx="12997" formatCode="0.00E+00">
                  <c:v>3.8999999999999999E-4</c:v>
                </c:pt>
                <c:pt idx="12998" formatCode="0.00E+00">
                  <c:v>3.8900000000000002E-4</c:v>
                </c:pt>
                <c:pt idx="12999" formatCode="0.00E+00">
                  <c:v>3.88E-4</c:v>
                </c:pt>
                <c:pt idx="13000" formatCode="0.00E+00">
                  <c:v>3.8699999999999997E-4</c:v>
                </c:pt>
                <c:pt idx="13001" formatCode="0.00E+00">
                  <c:v>3.86E-4</c:v>
                </c:pt>
                <c:pt idx="13002" formatCode="0.00E+00">
                  <c:v>3.8499999999999998E-4</c:v>
                </c:pt>
                <c:pt idx="13003" formatCode="0.00E+00">
                  <c:v>3.8299999999999999E-4</c:v>
                </c:pt>
                <c:pt idx="13004" formatCode="0.00E+00">
                  <c:v>3.8200000000000002E-4</c:v>
                </c:pt>
                <c:pt idx="13005" formatCode="0.00E+00">
                  <c:v>3.8099999999999999E-4</c:v>
                </c:pt>
                <c:pt idx="13006" formatCode="0.00E+00">
                  <c:v>3.8000000000000002E-4</c:v>
                </c:pt>
                <c:pt idx="13007" formatCode="0.00E+00">
                  <c:v>3.79E-4</c:v>
                </c:pt>
                <c:pt idx="13008" formatCode="0.00E+00">
                  <c:v>3.7800000000000003E-4</c:v>
                </c:pt>
                <c:pt idx="13009" formatCode="0.00E+00">
                  <c:v>3.77E-4</c:v>
                </c:pt>
                <c:pt idx="13010" formatCode="0.00E+00">
                  <c:v>3.7599999999999998E-4</c:v>
                </c:pt>
                <c:pt idx="13011" formatCode="0.00E+00">
                  <c:v>3.7500000000000001E-4</c:v>
                </c:pt>
                <c:pt idx="13012" formatCode="0.00E+00">
                  <c:v>3.7399999999999998E-4</c:v>
                </c:pt>
                <c:pt idx="13013" formatCode="0.00E+00">
                  <c:v>3.7300000000000001E-4</c:v>
                </c:pt>
                <c:pt idx="13014" formatCode="0.00E+00">
                  <c:v>3.7199999999999999E-4</c:v>
                </c:pt>
                <c:pt idx="13015" formatCode="0.00E+00">
                  <c:v>3.7100000000000002E-4</c:v>
                </c:pt>
                <c:pt idx="13016" formatCode="0.00E+00">
                  <c:v>3.6999999999999999E-4</c:v>
                </c:pt>
                <c:pt idx="13017" formatCode="0.00E+00">
                  <c:v>3.6900000000000002E-4</c:v>
                </c:pt>
                <c:pt idx="13018" formatCode="0.00E+00">
                  <c:v>3.6699999999999998E-4</c:v>
                </c:pt>
                <c:pt idx="13019" formatCode="0.00E+00">
                  <c:v>3.6699999999999998E-4</c:v>
                </c:pt>
                <c:pt idx="13020" formatCode="0.00E+00">
                  <c:v>3.6600000000000001E-4</c:v>
                </c:pt>
                <c:pt idx="13021" formatCode="0.00E+00">
                  <c:v>3.6499999999999998E-4</c:v>
                </c:pt>
                <c:pt idx="13022" formatCode="0.00E+00">
                  <c:v>3.6400000000000001E-4</c:v>
                </c:pt>
                <c:pt idx="13023" formatCode="0.00E+00">
                  <c:v>3.6299999999999999E-4</c:v>
                </c:pt>
                <c:pt idx="13024" formatCode="0.00E+00">
                  <c:v>3.6200000000000002E-4</c:v>
                </c:pt>
                <c:pt idx="13025" formatCode="0.00E+00">
                  <c:v>3.6099999999999999E-4</c:v>
                </c:pt>
                <c:pt idx="13026" formatCode="0.00E+00">
                  <c:v>3.6000000000000002E-4</c:v>
                </c:pt>
                <c:pt idx="13027" formatCode="0.00E+00">
                  <c:v>3.59E-4</c:v>
                </c:pt>
                <c:pt idx="13028" formatCode="0.00E+00">
                  <c:v>3.5799999999999997E-4</c:v>
                </c:pt>
                <c:pt idx="13029" formatCode="0.00E+00">
                  <c:v>3.57E-4</c:v>
                </c:pt>
                <c:pt idx="13030" formatCode="0.00E+00">
                  <c:v>3.5599999999999998E-4</c:v>
                </c:pt>
                <c:pt idx="13031" formatCode="0.00E+00">
                  <c:v>3.5500000000000001E-4</c:v>
                </c:pt>
                <c:pt idx="13032" formatCode="0.00E+00">
                  <c:v>3.5399999999999999E-4</c:v>
                </c:pt>
                <c:pt idx="13033" formatCode="0.00E+00">
                  <c:v>3.5300000000000002E-4</c:v>
                </c:pt>
                <c:pt idx="13034" formatCode="0.00E+00">
                  <c:v>3.5300000000000002E-4</c:v>
                </c:pt>
                <c:pt idx="13035" formatCode="0.00E+00">
                  <c:v>3.5199999999999999E-4</c:v>
                </c:pt>
                <c:pt idx="13036" formatCode="0.00E+00">
                  <c:v>3.5100000000000002E-4</c:v>
                </c:pt>
                <c:pt idx="13037" formatCode="0.00E+00">
                  <c:v>3.5E-4</c:v>
                </c:pt>
                <c:pt idx="13038" formatCode="0.00E+00">
                  <c:v>3.4900000000000003E-4</c:v>
                </c:pt>
                <c:pt idx="13039" formatCode="0.00E+00">
                  <c:v>3.48E-4</c:v>
                </c:pt>
                <c:pt idx="13040" formatCode="0.00E+00">
                  <c:v>3.4699999999999998E-4</c:v>
                </c:pt>
                <c:pt idx="13041" formatCode="0.00E+00">
                  <c:v>3.4699999999999998E-4</c:v>
                </c:pt>
                <c:pt idx="13042" formatCode="0.00E+00">
                  <c:v>3.4499999999999998E-4</c:v>
                </c:pt>
                <c:pt idx="13043" formatCode="0.00E+00">
                  <c:v>3.4499999999999998E-4</c:v>
                </c:pt>
                <c:pt idx="13044" formatCode="0.00E+00">
                  <c:v>3.4400000000000001E-4</c:v>
                </c:pt>
                <c:pt idx="13045" formatCode="0.00E+00">
                  <c:v>3.4299999999999999E-4</c:v>
                </c:pt>
                <c:pt idx="13046" formatCode="0.00E+00">
                  <c:v>3.4200000000000002E-4</c:v>
                </c:pt>
                <c:pt idx="13047" formatCode="0.00E+00">
                  <c:v>3.4099999999999999E-4</c:v>
                </c:pt>
                <c:pt idx="13048" formatCode="0.00E+00">
                  <c:v>3.4099999999999999E-4</c:v>
                </c:pt>
                <c:pt idx="13049" formatCode="0.00E+00">
                  <c:v>3.4000000000000002E-4</c:v>
                </c:pt>
                <c:pt idx="13050" formatCode="0.00E+00">
                  <c:v>3.39E-4</c:v>
                </c:pt>
                <c:pt idx="13051" formatCode="0.00E+00">
                  <c:v>3.3799999999999998E-4</c:v>
                </c:pt>
                <c:pt idx="13052" formatCode="0.00E+00">
                  <c:v>3.3700000000000001E-4</c:v>
                </c:pt>
                <c:pt idx="13053" formatCode="0.00E+00">
                  <c:v>3.3700000000000001E-4</c:v>
                </c:pt>
                <c:pt idx="13054" formatCode="0.00E+00">
                  <c:v>3.3599999999999998E-4</c:v>
                </c:pt>
                <c:pt idx="13055" formatCode="0.00E+00">
                  <c:v>3.3500000000000001E-4</c:v>
                </c:pt>
                <c:pt idx="13056" formatCode="0.00E+00">
                  <c:v>3.3399999999999999E-4</c:v>
                </c:pt>
                <c:pt idx="13057" formatCode="0.00E+00">
                  <c:v>3.3300000000000002E-4</c:v>
                </c:pt>
                <c:pt idx="13058" formatCode="0.00E+00">
                  <c:v>3.3199999999999999E-4</c:v>
                </c:pt>
                <c:pt idx="13059" formatCode="0.00E+00">
                  <c:v>3.3199999999999999E-4</c:v>
                </c:pt>
                <c:pt idx="13060" formatCode="0.00E+00">
                  <c:v>3.3100000000000002E-4</c:v>
                </c:pt>
                <c:pt idx="13061" formatCode="0.00E+00">
                  <c:v>3.3E-4</c:v>
                </c:pt>
                <c:pt idx="13062" formatCode="0.00E+00">
                  <c:v>3.2899999999999997E-4</c:v>
                </c:pt>
                <c:pt idx="13063" formatCode="0.00E+00">
                  <c:v>3.2899999999999997E-4</c:v>
                </c:pt>
                <c:pt idx="13064" formatCode="0.00E+00">
                  <c:v>3.28E-4</c:v>
                </c:pt>
                <c:pt idx="13065" formatCode="0.00E+00">
                  <c:v>3.2699999999999998E-4</c:v>
                </c:pt>
                <c:pt idx="13066" formatCode="0.00E+00">
                  <c:v>3.2600000000000001E-4</c:v>
                </c:pt>
                <c:pt idx="13067" formatCode="0.00E+00">
                  <c:v>3.2600000000000001E-4</c:v>
                </c:pt>
                <c:pt idx="13068" formatCode="0.00E+00">
                  <c:v>3.2499999999999999E-4</c:v>
                </c:pt>
                <c:pt idx="13069" formatCode="0.00E+00">
                  <c:v>3.2400000000000001E-4</c:v>
                </c:pt>
                <c:pt idx="13070" formatCode="0.00E+00">
                  <c:v>3.2299999999999999E-4</c:v>
                </c:pt>
                <c:pt idx="13071" formatCode="0.00E+00">
                  <c:v>3.2299999999999999E-4</c:v>
                </c:pt>
                <c:pt idx="13072" formatCode="0.00E+00">
                  <c:v>3.2200000000000002E-4</c:v>
                </c:pt>
                <c:pt idx="13073" formatCode="0.00E+00">
                  <c:v>3.21E-4</c:v>
                </c:pt>
                <c:pt idx="13074" formatCode="0.00E+00">
                  <c:v>3.21E-4</c:v>
                </c:pt>
                <c:pt idx="13075" formatCode="0.00E+00">
                  <c:v>3.2000000000000003E-4</c:v>
                </c:pt>
                <c:pt idx="13076" formatCode="0.00E+00">
                  <c:v>3.19E-4</c:v>
                </c:pt>
                <c:pt idx="13077" formatCode="0.00E+00">
                  <c:v>3.1799999999999998E-4</c:v>
                </c:pt>
                <c:pt idx="13078" formatCode="0.00E+00">
                  <c:v>3.1799999999999998E-4</c:v>
                </c:pt>
                <c:pt idx="13079" formatCode="0.00E+00">
                  <c:v>3.1700000000000001E-4</c:v>
                </c:pt>
                <c:pt idx="13080" formatCode="0.00E+00">
                  <c:v>3.1599999999999998E-4</c:v>
                </c:pt>
                <c:pt idx="13081" formatCode="0.00E+00">
                  <c:v>3.1599999999999998E-4</c:v>
                </c:pt>
                <c:pt idx="13082" formatCode="0.00E+00">
                  <c:v>3.1500000000000001E-4</c:v>
                </c:pt>
                <c:pt idx="13083" formatCode="0.00E+00">
                  <c:v>3.1500000000000001E-4</c:v>
                </c:pt>
                <c:pt idx="13084" formatCode="0.00E+00">
                  <c:v>3.1399999999999999E-4</c:v>
                </c:pt>
                <c:pt idx="13085" formatCode="0.00E+00">
                  <c:v>3.1300000000000002E-4</c:v>
                </c:pt>
                <c:pt idx="13086" formatCode="0.00E+00">
                  <c:v>3.1300000000000002E-4</c:v>
                </c:pt>
                <c:pt idx="13087" formatCode="0.00E+00">
                  <c:v>3.1199999999999999E-4</c:v>
                </c:pt>
                <c:pt idx="13088" formatCode="0.00E+00">
                  <c:v>3.1100000000000002E-4</c:v>
                </c:pt>
                <c:pt idx="13089" formatCode="0.00E+00">
                  <c:v>3.1E-4</c:v>
                </c:pt>
                <c:pt idx="13090" formatCode="0.00E+00">
                  <c:v>3.1E-4</c:v>
                </c:pt>
                <c:pt idx="13091" formatCode="0.00E+00">
                  <c:v>3.0899999999999998E-4</c:v>
                </c:pt>
                <c:pt idx="13092" formatCode="0.00E+00">
                  <c:v>3.0899999999999998E-4</c:v>
                </c:pt>
                <c:pt idx="13093" formatCode="0.00E+00">
                  <c:v>3.0800000000000001E-4</c:v>
                </c:pt>
                <c:pt idx="13094" formatCode="0.00E+00">
                  <c:v>3.0699999999999998E-4</c:v>
                </c:pt>
                <c:pt idx="13095" formatCode="0.00E+00">
                  <c:v>3.0699999999999998E-4</c:v>
                </c:pt>
                <c:pt idx="13096" formatCode="0.00E+00">
                  <c:v>3.0600000000000001E-4</c:v>
                </c:pt>
                <c:pt idx="13097" formatCode="0.00E+00">
                  <c:v>3.0600000000000001E-4</c:v>
                </c:pt>
                <c:pt idx="13098" formatCode="0.00E+00">
                  <c:v>3.0499999999999999E-4</c:v>
                </c:pt>
                <c:pt idx="13099" formatCode="0.00E+00">
                  <c:v>3.0400000000000002E-4</c:v>
                </c:pt>
                <c:pt idx="13100" formatCode="0.00E+00">
                  <c:v>3.0400000000000002E-4</c:v>
                </c:pt>
                <c:pt idx="13101" formatCode="0.00E+00">
                  <c:v>3.0299999999999999E-4</c:v>
                </c:pt>
                <c:pt idx="13102" formatCode="0.00E+00">
                  <c:v>3.0299999999999999E-4</c:v>
                </c:pt>
                <c:pt idx="13103" formatCode="0.00E+00">
                  <c:v>3.0200000000000002E-4</c:v>
                </c:pt>
                <c:pt idx="13104" formatCode="0.00E+00">
                  <c:v>3.01E-4</c:v>
                </c:pt>
                <c:pt idx="13105" formatCode="0.00E+00">
                  <c:v>3.01E-4</c:v>
                </c:pt>
                <c:pt idx="13106" formatCode="0.00E+00">
                  <c:v>2.9999999999999997E-4</c:v>
                </c:pt>
                <c:pt idx="13107" formatCode="0.00E+00">
                  <c:v>2.9999999999999997E-4</c:v>
                </c:pt>
                <c:pt idx="13108" formatCode="0.00E+00">
                  <c:v>2.99E-4</c:v>
                </c:pt>
                <c:pt idx="13109" formatCode="0.00E+00">
                  <c:v>2.9799999999999998E-4</c:v>
                </c:pt>
                <c:pt idx="13110" formatCode="0.00E+00">
                  <c:v>2.9799999999999998E-4</c:v>
                </c:pt>
                <c:pt idx="13111" formatCode="0.00E+00">
                  <c:v>2.9799999999999998E-4</c:v>
                </c:pt>
                <c:pt idx="13112" formatCode="0.00E+00">
                  <c:v>2.9700000000000001E-4</c:v>
                </c:pt>
                <c:pt idx="13113" formatCode="0.00E+00">
                  <c:v>2.9599999999999998E-4</c:v>
                </c:pt>
                <c:pt idx="13114" formatCode="0.00E+00">
                  <c:v>2.9599999999999998E-4</c:v>
                </c:pt>
                <c:pt idx="13115" formatCode="0.00E+00">
                  <c:v>2.9500000000000001E-4</c:v>
                </c:pt>
                <c:pt idx="13116" formatCode="0.00E+00">
                  <c:v>2.9500000000000001E-4</c:v>
                </c:pt>
                <c:pt idx="13117" formatCode="0.00E+00">
                  <c:v>2.9399999999999999E-4</c:v>
                </c:pt>
                <c:pt idx="13118" formatCode="0.00E+00">
                  <c:v>2.9399999999999999E-4</c:v>
                </c:pt>
                <c:pt idx="13119" formatCode="0.00E+00">
                  <c:v>2.9300000000000002E-4</c:v>
                </c:pt>
                <c:pt idx="13120" formatCode="0.00E+00">
                  <c:v>2.9300000000000002E-4</c:v>
                </c:pt>
                <c:pt idx="13121" formatCode="0.00E+00">
                  <c:v>2.92E-4</c:v>
                </c:pt>
                <c:pt idx="13122" formatCode="0.00E+00">
                  <c:v>2.9100000000000003E-4</c:v>
                </c:pt>
                <c:pt idx="13123" formatCode="0.00E+00">
                  <c:v>2.9100000000000003E-4</c:v>
                </c:pt>
                <c:pt idx="13124" formatCode="0.00E+00">
                  <c:v>2.9E-4</c:v>
                </c:pt>
                <c:pt idx="13125" formatCode="0.00E+00">
                  <c:v>2.9E-4</c:v>
                </c:pt>
                <c:pt idx="13126" formatCode="0.00E+00">
                  <c:v>2.9E-4</c:v>
                </c:pt>
                <c:pt idx="13127" formatCode="0.00E+00">
                  <c:v>2.8899999999999998E-4</c:v>
                </c:pt>
                <c:pt idx="13128" formatCode="0.00E+00">
                  <c:v>2.8899999999999998E-4</c:v>
                </c:pt>
                <c:pt idx="13129" formatCode="0.00E+00">
                  <c:v>2.8800000000000001E-4</c:v>
                </c:pt>
                <c:pt idx="13130" formatCode="0.00E+00">
                  <c:v>2.8800000000000001E-4</c:v>
                </c:pt>
                <c:pt idx="13131" formatCode="0.00E+00">
                  <c:v>2.8800000000000001E-4</c:v>
                </c:pt>
                <c:pt idx="13132" formatCode="0.00E+00">
                  <c:v>2.8699999999999998E-4</c:v>
                </c:pt>
                <c:pt idx="13133" formatCode="0.00E+00">
                  <c:v>2.8600000000000001E-4</c:v>
                </c:pt>
                <c:pt idx="13134" formatCode="0.00E+00">
                  <c:v>2.8600000000000001E-4</c:v>
                </c:pt>
                <c:pt idx="13135" formatCode="0.00E+00">
                  <c:v>2.8499999999999999E-4</c:v>
                </c:pt>
                <c:pt idx="13136" formatCode="0.00E+00">
                  <c:v>2.8499999999999999E-4</c:v>
                </c:pt>
                <c:pt idx="13137" formatCode="0.00E+00">
                  <c:v>2.8400000000000002E-4</c:v>
                </c:pt>
                <c:pt idx="13138" formatCode="0.00E+00">
                  <c:v>2.8400000000000002E-4</c:v>
                </c:pt>
                <c:pt idx="13139" formatCode="0.00E+00">
                  <c:v>2.8299999999999999E-4</c:v>
                </c:pt>
                <c:pt idx="13140" formatCode="0.00E+00">
                  <c:v>2.8299999999999999E-4</c:v>
                </c:pt>
                <c:pt idx="13141" formatCode="0.00E+00">
                  <c:v>2.8200000000000002E-4</c:v>
                </c:pt>
                <c:pt idx="13142" formatCode="0.00E+00">
                  <c:v>2.8200000000000002E-4</c:v>
                </c:pt>
                <c:pt idx="13143" formatCode="0.00E+00">
                  <c:v>2.8200000000000002E-4</c:v>
                </c:pt>
                <c:pt idx="13144" formatCode="0.00E+00">
                  <c:v>2.81E-4</c:v>
                </c:pt>
                <c:pt idx="13145" formatCode="0.00E+00">
                  <c:v>2.81E-4</c:v>
                </c:pt>
                <c:pt idx="13146" formatCode="0.00E+00">
                  <c:v>2.7999999999999998E-4</c:v>
                </c:pt>
                <c:pt idx="13147" formatCode="0.00E+00">
                  <c:v>2.7999999999999998E-4</c:v>
                </c:pt>
                <c:pt idx="13148" formatCode="0.00E+00">
                  <c:v>2.7999999999999998E-4</c:v>
                </c:pt>
                <c:pt idx="13149" formatCode="0.00E+00">
                  <c:v>2.7900000000000001E-4</c:v>
                </c:pt>
                <c:pt idx="13150" formatCode="0.00E+00">
                  <c:v>2.7799999999999998E-4</c:v>
                </c:pt>
                <c:pt idx="13151" formatCode="0.00E+00">
                  <c:v>2.7799999999999998E-4</c:v>
                </c:pt>
                <c:pt idx="13152" formatCode="0.00E+00">
                  <c:v>2.7799999999999998E-4</c:v>
                </c:pt>
                <c:pt idx="13153" formatCode="0.00E+00">
                  <c:v>2.7700000000000001E-4</c:v>
                </c:pt>
                <c:pt idx="13154" formatCode="0.00E+00">
                  <c:v>2.7700000000000001E-4</c:v>
                </c:pt>
                <c:pt idx="13155" formatCode="0.00E+00">
                  <c:v>2.7599999999999999E-4</c:v>
                </c:pt>
                <c:pt idx="13156" formatCode="0.00E+00">
                  <c:v>2.7599999999999999E-4</c:v>
                </c:pt>
                <c:pt idx="13157" formatCode="0.00E+00">
                  <c:v>2.7500000000000002E-4</c:v>
                </c:pt>
                <c:pt idx="13158" formatCode="0.00E+00">
                  <c:v>2.7500000000000002E-4</c:v>
                </c:pt>
                <c:pt idx="13159" formatCode="0.00E+00">
                  <c:v>2.7399999999999999E-4</c:v>
                </c:pt>
                <c:pt idx="13160" formatCode="0.00E+00">
                  <c:v>2.7399999999999999E-4</c:v>
                </c:pt>
                <c:pt idx="13161" formatCode="0.00E+00">
                  <c:v>2.7399999999999999E-4</c:v>
                </c:pt>
                <c:pt idx="13162" formatCode="0.00E+00">
                  <c:v>2.7300000000000002E-4</c:v>
                </c:pt>
                <c:pt idx="13163" formatCode="0.00E+00">
                  <c:v>2.7300000000000002E-4</c:v>
                </c:pt>
                <c:pt idx="13164" formatCode="0.00E+00">
                  <c:v>2.7300000000000002E-4</c:v>
                </c:pt>
                <c:pt idx="13165" formatCode="0.00E+00">
                  <c:v>2.72E-4</c:v>
                </c:pt>
                <c:pt idx="13166" formatCode="0.00E+00">
                  <c:v>2.72E-4</c:v>
                </c:pt>
                <c:pt idx="13167" formatCode="0.00E+00">
                  <c:v>2.7099999999999997E-4</c:v>
                </c:pt>
                <c:pt idx="13168" formatCode="0.00E+00">
                  <c:v>2.7099999999999997E-4</c:v>
                </c:pt>
                <c:pt idx="13169" formatCode="0.00E+00">
                  <c:v>2.7099999999999997E-4</c:v>
                </c:pt>
                <c:pt idx="13170" formatCode="0.00E+00">
                  <c:v>2.7E-4</c:v>
                </c:pt>
                <c:pt idx="13171" formatCode="0.00E+00">
                  <c:v>2.7E-4</c:v>
                </c:pt>
                <c:pt idx="13172" formatCode="0.00E+00">
                  <c:v>2.7E-4</c:v>
                </c:pt>
                <c:pt idx="13173" formatCode="0.00E+00">
                  <c:v>2.6899999999999998E-4</c:v>
                </c:pt>
                <c:pt idx="13174" formatCode="0.00E+00">
                  <c:v>2.6899999999999998E-4</c:v>
                </c:pt>
                <c:pt idx="13175" formatCode="0.00E+00">
                  <c:v>2.6800000000000001E-4</c:v>
                </c:pt>
                <c:pt idx="13176" formatCode="0.00E+00">
                  <c:v>2.6800000000000001E-4</c:v>
                </c:pt>
                <c:pt idx="13177" formatCode="0.00E+00">
                  <c:v>2.6800000000000001E-4</c:v>
                </c:pt>
                <c:pt idx="13178" formatCode="0.00E+00">
                  <c:v>2.6699999999999998E-4</c:v>
                </c:pt>
                <c:pt idx="13179" formatCode="0.00E+00">
                  <c:v>2.6699999999999998E-4</c:v>
                </c:pt>
                <c:pt idx="13180" formatCode="0.00E+00">
                  <c:v>2.6699999999999998E-4</c:v>
                </c:pt>
                <c:pt idx="13181" formatCode="0.00E+00">
                  <c:v>2.6600000000000001E-4</c:v>
                </c:pt>
                <c:pt idx="13182" formatCode="0.00E+00">
                  <c:v>2.6600000000000001E-4</c:v>
                </c:pt>
                <c:pt idx="13183" formatCode="0.00E+00">
                  <c:v>2.6499999999999999E-4</c:v>
                </c:pt>
                <c:pt idx="13184" formatCode="0.00E+00">
                  <c:v>2.6499999999999999E-4</c:v>
                </c:pt>
                <c:pt idx="13185" formatCode="0.00E+00">
                  <c:v>2.6499999999999999E-4</c:v>
                </c:pt>
                <c:pt idx="13186" formatCode="0.00E+00">
                  <c:v>2.6400000000000002E-4</c:v>
                </c:pt>
                <c:pt idx="13187" formatCode="0.00E+00">
                  <c:v>2.6400000000000002E-4</c:v>
                </c:pt>
                <c:pt idx="13188" formatCode="0.00E+00">
                  <c:v>2.6400000000000002E-4</c:v>
                </c:pt>
                <c:pt idx="13189" formatCode="0.00E+00">
                  <c:v>2.6400000000000002E-4</c:v>
                </c:pt>
                <c:pt idx="13190" formatCode="0.00E+00">
                  <c:v>2.63E-4</c:v>
                </c:pt>
                <c:pt idx="13191" formatCode="0.00E+00">
                  <c:v>2.63E-4</c:v>
                </c:pt>
                <c:pt idx="13192" formatCode="0.00E+00">
                  <c:v>2.63E-4</c:v>
                </c:pt>
                <c:pt idx="13193" formatCode="0.00E+00">
                  <c:v>2.6200000000000003E-4</c:v>
                </c:pt>
                <c:pt idx="13194" formatCode="0.00E+00">
                  <c:v>2.6200000000000003E-4</c:v>
                </c:pt>
                <c:pt idx="13195" formatCode="0.00E+00">
                  <c:v>2.61E-4</c:v>
                </c:pt>
                <c:pt idx="13196" formatCode="0.00E+00">
                  <c:v>2.61E-4</c:v>
                </c:pt>
                <c:pt idx="13197" formatCode="0.00E+00">
                  <c:v>2.61E-4</c:v>
                </c:pt>
                <c:pt idx="13198" formatCode="0.00E+00">
                  <c:v>2.5999999999999998E-4</c:v>
                </c:pt>
                <c:pt idx="13199" formatCode="0.00E+00">
                  <c:v>2.5999999999999998E-4</c:v>
                </c:pt>
                <c:pt idx="13200" formatCode="0.00E+00">
                  <c:v>2.5999999999999998E-4</c:v>
                </c:pt>
                <c:pt idx="13201" formatCode="0.00E+00">
                  <c:v>2.5999999999999998E-4</c:v>
                </c:pt>
                <c:pt idx="13202" formatCode="0.00E+00">
                  <c:v>2.5900000000000001E-4</c:v>
                </c:pt>
                <c:pt idx="13203" formatCode="0.00E+00">
                  <c:v>2.5900000000000001E-4</c:v>
                </c:pt>
                <c:pt idx="13204" formatCode="0.00E+00">
                  <c:v>2.5799999999999998E-4</c:v>
                </c:pt>
                <c:pt idx="13205" formatCode="0.00E+00">
                  <c:v>2.5799999999999998E-4</c:v>
                </c:pt>
                <c:pt idx="13206" formatCode="0.00E+00">
                  <c:v>2.5799999999999998E-4</c:v>
                </c:pt>
                <c:pt idx="13207" formatCode="0.00E+00">
                  <c:v>2.5799999999999998E-4</c:v>
                </c:pt>
                <c:pt idx="13208" formatCode="0.00E+00">
                  <c:v>2.5799999999999998E-4</c:v>
                </c:pt>
                <c:pt idx="13209" formatCode="0.00E+00">
                  <c:v>2.5700000000000001E-4</c:v>
                </c:pt>
                <c:pt idx="13210" formatCode="0.00E+00">
                  <c:v>2.5700000000000001E-4</c:v>
                </c:pt>
                <c:pt idx="13211" formatCode="0.00E+00">
                  <c:v>2.5700000000000001E-4</c:v>
                </c:pt>
                <c:pt idx="13212" formatCode="0.00E+00">
                  <c:v>2.5599999999999999E-4</c:v>
                </c:pt>
                <c:pt idx="13213" formatCode="0.00E+00">
                  <c:v>2.5599999999999999E-4</c:v>
                </c:pt>
                <c:pt idx="13214" formatCode="0.00E+00">
                  <c:v>2.5599999999999999E-4</c:v>
                </c:pt>
                <c:pt idx="13215" formatCode="0.00E+00">
                  <c:v>2.5500000000000002E-4</c:v>
                </c:pt>
                <c:pt idx="13216" formatCode="0.00E+00">
                  <c:v>2.5500000000000002E-4</c:v>
                </c:pt>
                <c:pt idx="13217" formatCode="0.00E+00">
                  <c:v>2.5500000000000002E-4</c:v>
                </c:pt>
                <c:pt idx="13218" formatCode="0.00E+00">
                  <c:v>2.5500000000000002E-4</c:v>
                </c:pt>
                <c:pt idx="13219" formatCode="0.00E+00">
                  <c:v>2.5399999999999999E-4</c:v>
                </c:pt>
                <c:pt idx="13220" formatCode="0.00E+00">
                  <c:v>2.5399999999999999E-4</c:v>
                </c:pt>
                <c:pt idx="13221" formatCode="0.00E+00">
                  <c:v>2.5399999999999999E-4</c:v>
                </c:pt>
                <c:pt idx="13222" formatCode="0.00E+00">
                  <c:v>2.5300000000000002E-4</c:v>
                </c:pt>
                <c:pt idx="13223" formatCode="0.00E+00">
                  <c:v>2.5300000000000002E-4</c:v>
                </c:pt>
                <c:pt idx="13224" formatCode="0.00E+00">
                  <c:v>2.5300000000000002E-4</c:v>
                </c:pt>
                <c:pt idx="13225" formatCode="0.00E+00">
                  <c:v>2.5300000000000002E-4</c:v>
                </c:pt>
                <c:pt idx="13226" formatCode="0.00E+00">
                  <c:v>2.52E-4</c:v>
                </c:pt>
                <c:pt idx="13227" formatCode="0.00E+00">
                  <c:v>2.52E-4</c:v>
                </c:pt>
                <c:pt idx="13228" formatCode="0.00E+00">
                  <c:v>2.52E-4</c:v>
                </c:pt>
                <c:pt idx="13229" formatCode="0.00E+00">
                  <c:v>2.52E-4</c:v>
                </c:pt>
                <c:pt idx="13230" formatCode="0.00E+00">
                  <c:v>2.52E-4</c:v>
                </c:pt>
                <c:pt idx="13231" formatCode="0.00E+00">
                  <c:v>2.5099999999999998E-4</c:v>
                </c:pt>
                <c:pt idx="13232" formatCode="0.00E+00">
                  <c:v>2.5099999999999998E-4</c:v>
                </c:pt>
                <c:pt idx="13233" formatCode="0.00E+00">
                  <c:v>2.5099999999999998E-4</c:v>
                </c:pt>
                <c:pt idx="13234" formatCode="0.00E+00">
                  <c:v>2.5000000000000001E-4</c:v>
                </c:pt>
                <c:pt idx="13235" formatCode="0.00E+00">
                  <c:v>2.5000000000000001E-4</c:v>
                </c:pt>
                <c:pt idx="13236" formatCode="0.00E+00">
                  <c:v>2.5000000000000001E-4</c:v>
                </c:pt>
                <c:pt idx="13237" formatCode="0.00E+00">
                  <c:v>2.5000000000000001E-4</c:v>
                </c:pt>
                <c:pt idx="13238" formatCode="0.00E+00">
                  <c:v>2.4899999999999998E-4</c:v>
                </c:pt>
                <c:pt idx="13239" formatCode="0.00E+00">
                  <c:v>2.4899999999999998E-4</c:v>
                </c:pt>
                <c:pt idx="13240" formatCode="0.00E+00">
                  <c:v>2.4899999999999998E-4</c:v>
                </c:pt>
                <c:pt idx="13241" formatCode="0.00E+00">
                  <c:v>2.4899999999999998E-4</c:v>
                </c:pt>
                <c:pt idx="13242" formatCode="0.00E+00">
                  <c:v>2.4800000000000001E-4</c:v>
                </c:pt>
                <c:pt idx="13243" formatCode="0.00E+00">
                  <c:v>2.4800000000000001E-4</c:v>
                </c:pt>
                <c:pt idx="13244" formatCode="0.00E+00">
                  <c:v>2.4800000000000001E-4</c:v>
                </c:pt>
                <c:pt idx="13245" formatCode="0.00E+00">
                  <c:v>2.4800000000000001E-4</c:v>
                </c:pt>
                <c:pt idx="13246" formatCode="0.00E+00">
                  <c:v>2.4800000000000001E-4</c:v>
                </c:pt>
                <c:pt idx="13247" formatCode="0.00E+00">
                  <c:v>2.4699999999999999E-4</c:v>
                </c:pt>
                <c:pt idx="13248" formatCode="0.00E+00">
                  <c:v>2.4699999999999999E-4</c:v>
                </c:pt>
                <c:pt idx="13249" formatCode="0.00E+00">
                  <c:v>2.4699999999999999E-4</c:v>
                </c:pt>
                <c:pt idx="13250" formatCode="0.00E+00">
                  <c:v>2.4699999999999999E-4</c:v>
                </c:pt>
                <c:pt idx="13251" formatCode="0.00E+00">
                  <c:v>2.4600000000000002E-4</c:v>
                </c:pt>
                <c:pt idx="13252" formatCode="0.00E+00">
                  <c:v>2.4600000000000002E-4</c:v>
                </c:pt>
                <c:pt idx="13253" formatCode="0.00E+00">
                  <c:v>2.4600000000000002E-4</c:v>
                </c:pt>
                <c:pt idx="13254" formatCode="0.00E+00">
                  <c:v>2.4600000000000002E-4</c:v>
                </c:pt>
                <c:pt idx="13255" formatCode="0.00E+00">
                  <c:v>2.4499999999999999E-4</c:v>
                </c:pt>
                <c:pt idx="13256" formatCode="0.00E+00">
                  <c:v>2.4499999999999999E-4</c:v>
                </c:pt>
                <c:pt idx="13257" formatCode="0.00E+00">
                  <c:v>2.4499999999999999E-4</c:v>
                </c:pt>
                <c:pt idx="13258" formatCode="0.00E+00">
                  <c:v>2.4499999999999999E-4</c:v>
                </c:pt>
                <c:pt idx="13259" formatCode="0.00E+00">
                  <c:v>2.4499999999999999E-4</c:v>
                </c:pt>
                <c:pt idx="13260" formatCode="0.00E+00">
                  <c:v>2.4399999999999999E-4</c:v>
                </c:pt>
                <c:pt idx="13261" formatCode="0.00E+00">
                  <c:v>2.4399999999999999E-4</c:v>
                </c:pt>
                <c:pt idx="13262" formatCode="0.00E+00">
                  <c:v>2.4399999999999999E-4</c:v>
                </c:pt>
                <c:pt idx="13263" formatCode="0.00E+00">
                  <c:v>2.4399999999999999E-4</c:v>
                </c:pt>
                <c:pt idx="13264" formatCode="0.00E+00">
                  <c:v>2.43E-4</c:v>
                </c:pt>
                <c:pt idx="13265" formatCode="0.00E+00">
                  <c:v>2.43E-4</c:v>
                </c:pt>
                <c:pt idx="13266" formatCode="0.00E+00">
                  <c:v>2.43E-4</c:v>
                </c:pt>
                <c:pt idx="13267" formatCode="0.00E+00">
                  <c:v>2.43E-4</c:v>
                </c:pt>
                <c:pt idx="13268" formatCode="0.00E+00">
                  <c:v>2.43E-4</c:v>
                </c:pt>
                <c:pt idx="13269" formatCode="0.00E+00">
                  <c:v>2.42E-4</c:v>
                </c:pt>
                <c:pt idx="13270" formatCode="0.00E+00">
                  <c:v>2.42E-4</c:v>
                </c:pt>
                <c:pt idx="13271" formatCode="0.00E+00">
                  <c:v>2.42E-4</c:v>
                </c:pt>
                <c:pt idx="13272" formatCode="0.00E+00">
                  <c:v>2.42E-4</c:v>
                </c:pt>
                <c:pt idx="13273" formatCode="0.00E+00">
                  <c:v>2.42E-4</c:v>
                </c:pt>
                <c:pt idx="13274" formatCode="0.00E+00">
                  <c:v>2.41E-4</c:v>
                </c:pt>
                <c:pt idx="13275" formatCode="0.00E+00">
                  <c:v>2.41E-4</c:v>
                </c:pt>
                <c:pt idx="13276" formatCode="0.00E+00">
                  <c:v>2.41E-4</c:v>
                </c:pt>
                <c:pt idx="13277" formatCode="0.00E+00">
                  <c:v>2.41E-4</c:v>
                </c:pt>
                <c:pt idx="13278" formatCode="0.00E+00">
                  <c:v>2.41E-4</c:v>
                </c:pt>
                <c:pt idx="13279" formatCode="0.00E+00">
                  <c:v>2.41E-4</c:v>
                </c:pt>
                <c:pt idx="13280" formatCode="0.00E+00">
                  <c:v>2.4000000000000001E-4</c:v>
                </c:pt>
                <c:pt idx="13281" formatCode="0.00E+00">
                  <c:v>2.4000000000000001E-4</c:v>
                </c:pt>
                <c:pt idx="13282" formatCode="0.00E+00">
                  <c:v>2.4000000000000001E-4</c:v>
                </c:pt>
                <c:pt idx="13283" formatCode="0.00E+00">
                  <c:v>2.4000000000000001E-4</c:v>
                </c:pt>
                <c:pt idx="13284" formatCode="0.00E+00">
                  <c:v>2.4000000000000001E-4</c:v>
                </c:pt>
                <c:pt idx="13285" formatCode="0.00E+00">
                  <c:v>2.3900000000000001E-4</c:v>
                </c:pt>
                <c:pt idx="13286" formatCode="0.00E+00">
                  <c:v>2.3900000000000001E-4</c:v>
                </c:pt>
                <c:pt idx="13287" formatCode="0.00E+00">
                  <c:v>2.3900000000000001E-4</c:v>
                </c:pt>
                <c:pt idx="13288" formatCode="0.00E+00">
                  <c:v>2.3900000000000001E-4</c:v>
                </c:pt>
                <c:pt idx="13289" formatCode="0.00E+00">
                  <c:v>2.3900000000000001E-4</c:v>
                </c:pt>
                <c:pt idx="13290" formatCode="0.00E+00">
                  <c:v>2.3900000000000001E-4</c:v>
                </c:pt>
                <c:pt idx="13291" formatCode="0.00E+00">
                  <c:v>2.3800000000000001E-4</c:v>
                </c:pt>
                <c:pt idx="13292" formatCode="0.00E+00">
                  <c:v>2.3800000000000001E-4</c:v>
                </c:pt>
                <c:pt idx="13293" formatCode="0.00E+00">
                  <c:v>2.3800000000000001E-4</c:v>
                </c:pt>
                <c:pt idx="13294" formatCode="0.00E+00">
                  <c:v>2.3800000000000001E-4</c:v>
                </c:pt>
                <c:pt idx="13295" formatCode="0.00E+00">
                  <c:v>2.3800000000000001E-4</c:v>
                </c:pt>
                <c:pt idx="13296" formatCode="0.00E+00">
                  <c:v>2.3699999999999999E-4</c:v>
                </c:pt>
                <c:pt idx="13297" formatCode="0.00E+00">
                  <c:v>2.3800000000000001E-4</c:v>
                </c:pt>
                <c:pt idx="13298" formatCode="0.00E+00">
                  <c:v>2.3699999999999999E-4</c:v>
                </c:pt>
                <c:pt idx="13299" formatCode="0.00E+00">
                  <c:v>2.3699999999999999E-4</c:v>
                </c:pt>
                <c:pt idx="13300" formatCode="0.00E+00">
                  <c:v>2.3699999999999999E-4</c:v>
                </c:pt>
                <c:pt idx="13301" formatCode="0.00E+00">
                  <c:v>2.3699999999999999E-4</c:v>
                </c:pt>
                <c:pt idx="13302" formatCode="0.00E+00">
                  <c:v>2.3699999999999999E-4</c:v>
                </c:pt>
                <c:pt idx="13303" formatCode="0.00E+00">
                  <c:v>2.3699999999999999E-4</c:v>
                </c:pt>
                <c:pt idx="13304" formatCode="0.00E+00">
                  <c:v>2.3599999999999999E-4</c:v>
                </c:pt>
                <c:pt idx="13305" formatCode="0.00E+00">
                  <c:v>2.3599999999999999E-4</c:v>
                </c:pt>
                <c:pt idx="13306" formatCode="0.00E+00">
                  <c:v>2.3599999999999999E-4</c:v>
                </c:pt>
                <c:pt idx="13307" formatCode="0.00E+00">
                  <c:v>2.3599999999999999E-4</c:v>
                </c:pt>
                <c:pt idx="13308" formatCode="0.00E+00">
                  <c:v>2.3599999999999999E-4</c:v>
                </c:pt>
                <c:pt idx="13309" formatCode="0.00E+00">
                  <c:v>2.3599999999999999E-4</c:v>
                </c:pt>
                <c:pt idx="13310" formatCode="0.00E+00">
                  <c:v>2.3499999999999999E-4</c:v>
                </c:pt>
                <c:pt idx="13311" formatCode="0.00E+00">
                  <c:v>2.3599999999999999E-4</c:v>
                </c:pt>
                <c:pt idx="13312" formatCode="0.00E+00">
                  <c:v>2.3499999999999999E-4</c:v>
                </c:pt>
                <c:pt idx="13313" formatCode="0.00E+00">
                  <c:v>2.3499999999999999E-4</c:v>
                </c:pt>
                <c:pt idx="13314" formatCode="0.00E+00">
                  <c:v>2.3499999999999999E-4</c:v>
                </c:pt>
                <c:pt idx="13315" formatCode="0.00E+00">
                  <c:v>2.34E-4</c:v>
                </c:pt>
                <c:pt idx="13316" formatCode="0.00E+00">
                  <c:v>2.3499999999999999E-4</c:v>
                </c:pt>
                <c:pt idx="13317" formatCode="0.00E+00">
                  <c:v>2.34E-4</c:v>
                </c:pt>
                <c:pt idx="13318" formatCode="0.00E+00">
                  <c:v>2.34E-4</c:v>
                </c:pt>
                <c:pt idx="13319" formatCode="0.00E+00">
                  <c:v>2.34E-4</c:v>
                </c:pt>
                <c:pt idx="13320" formatCode="0.00E+00">
                  <c:v>2.34E-4</c:v>
                </c:pt>
                <c:pt idx="13321" formatCode="0.00E+00">
                  <c:v>2.34E-4</c:v>
                </c:pt>
                <c:pt idx="13322" formatCode="0.00E+00">
                  <c:v>2.34E-4</c:v>
                </c:pt>
                <c:pt idx="13323" formatCode="0.00E+00">
                  <c:v>2.33E-4</c:v>
                </c:pt>
                <c:pt idx="13324" formatCode="0.00E+00">
                  <c:v>2.34E-4</c:v>
                </c:pt>
                <c:pt idx="13325" formatCode="0.00E+00">
                  <c:v>2.33E-4</c:v>
                </c:pt>
                <c:pt idx="13326" formatCode="0.00E+00">
                  <c:v>2.33E-4</c:v>
                </c:pt>
                <c:pt idx="13327" formatCode="0.00E+00">
                  <c:v>2.33E-4</c:v>
                </c:pt>
                <c:pt idx="13328" formatCode="0.00E+00">
                  <c:v>2.33E-4</c:v>
                </c:pt>
                <c:pt idx="13329" formatCode="0.00E+00">
                  <c:v>2.33E-4</c:v>
                </c:pt>
                <c:pt idx="13330" formatCode="0.00E+00">
                  <c:v>2.33E-4</c:v>
                </c:pt>
                <c:pt idx="13331" formatCode="0.00E+00">
                  <c:v>2.33E-4</c:v>
                </c:pt>
                <c:pt idx="13332" formatCode="0.00E+00">
                  <c:v>2.32E-4</c:v>
                </c:pt>
                <c:pt idx="13333" formatCode="0.00E+00">
                  <c:v>2.32E-4</c:v>
                </c:pt>
                <c:pt idx="13334" formatCode="0.00E+00">
                  <c:v>2.32E-4</c:v>
                </c:pt>
                <c:pt idx="13335" formatCode="0.00E+00">
                  <c:v>2.32E-4</c:v>
                </c:pt>
                <c:pt idx="13336" formatCode="0.00E+00">
                  <c:v>2.32E-4</c:v>
                </c:pt>
                <c:pt idx="13337" formatCode="0.00E+00">
                  <c:v>2.32E-4</c:v>
                </c:pt>
                <c:pt idx="13338" formatCode="0.00E+00">
                  <c:v>2.32E-4</c:v>
                </c:pt>
                <c:pt idx="13339" formatCode="0.00E+00">
                  <c:v>2.31E-4</c:v>
                </c:pt>
                <c:pt idx="13340" formatCode="0.00E+00">
                  <c:v>2.31E-4</c:v>
                </c:pt>
                <c:pt idx="13341" formatCode="0.00E+00">
                  <c:v>2.31E-4</c:v>
                </c:pt>
                <c:pt idx="13342" formatCode="0.00E+00">
                  <c:v>2.31E-4</c:v>
                </c:pt>
                <c:pt idx="13343" formatCode="0.00E+00">
                  <c:v>2.31E-4</c:v>
                </c:pt>
                <c:pt idx="13344" formatCode="0.00E+00">
                  <c:v>2.31E-4</c:v>
                </c:pt>
                <c:pt idx="13345" formatCode="0.00E+00">
                  <c:v>2.31E-4</c:v>
                </c:pt>
                <c:pt idx="13346" formatCode="0.00E+00">
                  <c:v>2.31E-4</c:v>
                </c:pt>
                <c:pt idx="13347" formatCode="0.00E+00">
                  <c:v>2.31E-4</c:v>
                </c:pt>
                <c:pt idx="13348" formatCode="0.00E+00">
                  <c:v>2.3000000000000001E-4</c:v>
                </c:pt>
                <c:pt idx="13349" formatCode="0.00E+00">
                  <c:v>2.3000000000000001E-4</c:v>
                </c:pt>
                <c:pt idx="13350" formatCode="0.00E+00">
                  <c:v>2.3000000000000001E-4</c:v>
                </c:pt>
                <c:pt idx="13351" formatCode="0.00E+00">
                  <c:v>2.3000000000000001E-4</c:v>
                </c:pt>
                <c:pt idx="13352" formatCode="0.00E+00">
                  <c:v>2.3000000000000001E-4</c:v>
                </c:pt>
                <c:pt idx="13353" formatCode="0.00E+00">
                  <c:v>2.3000000000000001E-4</c:v>
                </c:pt>
                <c:pt idx="13354" formatCode="0.00E+00">
                  <c:v>2.3000000000000001E-4</c:v>
                </c:pt>
                <c:pt idx="13355" formatCode="0.00E+00">
                  <c:v>2.3000000000000001E-4</c:v>
                </c:pt>
                <c:pt idx="13356" formatCode="0.00E+00">
                  <c:v>2.2900000000000001E-4</c:v>
                </c:pt>
                <c:pt idx="13357" formatCode="0.00E+00">
                  <c:v>2.2900000000000001E-4</c:v>
                </c:pt>
                <c:pt idx="13358" formatCode="0.00E+00">
                  <c:v>2.2900000000000001E-4</c:v>
                </c:pt>
                <c:pt idx="13359" formatCode="0.00E+00">
                  <c:v>2.2900000000000001E-4</c:v>
                </c:pt>
                <c:pt idx="13360" formatCode="0.00E+00">
                  <c:v>2.2900000000000001E-4</c:v>
                </c:pt>
                <c:pt idx="13361" formatCode="0.00E+00">
                  <c:v>2.2900000000000001E-4</c:v>
                </c:pt>
                <c:pt idx="13362" formatCode="0.00E+00">
                  <c:v>2.2900000000000001E-4</c:v>
                </c:pt>
                <c:pt idx="13363" formatCode="0.00E+00">
                  <c:v>2.2900000000000001E-4</c:v>
                </c:pt>
                <c:pt idx="13364" formatCode="0.00E+00">
                  <c:v>2.2800000000000001E-4</c:v>
                </c:pt>
                <c:pt idx="13365" formatCode="0.00E+00">
                  <c:v>2.2900000000000001E-4</c:v>
                </c:pt>
                <c:pt idx="13366" formatCode="0.00E+00">
                  <c:v>2.2900000000000001E-4</c:v>
                </c:pt>
                <c:pt idx="13367" formatCode="0.00E+00">
                  <c:v>2.2800000000000001E-4</c:v>
                </c:pt>
                <c:pt idx="13368" formatCode="0.00E+00">
                  <c:v>2.2800000000000001E-4</c:v>
                </c:pt>
                <c:pt idx="13369" formatCode="0.00E+00">
                  <c:v>2.2800000000000001E-4</c:v>
                </c:pt>
                <c:pt idx="13370" formatCode="0.00E+00">
                  <c:v>2.2800000000000001E-4</c:v>
                </c:pt>
                <c:pt idx="13371" formatCode="0.00E+00">
                  <c:v>2.2800000000000001E-4</c:v>
                </c:pt>
                <c:pt idx="13372" formatCode="0.00E+00">
                  <c:v>2.2699999999999999E-4</c:v>
                </c:pt>
                <c:pt idx="13373" formatCode="0.00E+00">
                  <c:v>2.2800000000000001E-4</c:v>
                </c:pt>
                <c:pt idx="13374" formatCode="0.00E+00">
                  <c:v>2.2800000000000001E-4</c:v>
                </c:pt>
                <c:pt idx="13375" formatCode="0.00E+00">
                  <c:v>2.2800000000000001E-4</c:v>
                </c:pt>
                <c:pt idx="13376" formatCode="0.00E+00">
                  <c:v>2.2699999999999999E-4</c:v>
                </c:pt>
                <c:pt idx="13377" formatCode="0.00E+00">
                  <c:v>2.2699999999999999E-4</c:v>
                </c:pt>
                <c:pt idx="13378" formatCode="0.00E+00">
                  <c:v>2.2699999999999999E-4</c:v>
                </c:pt>
                <c:pt idx="13379" formatCode="0.00E+00">
                  <c:v>2.2699999999999999E-4</c:v>
                </c:pt>
                <c:pt idx="13380" formatCode="0.00E+00">
                  <c:v>2.2699999999999999E-4</c:v>
                </c:pt>
                <c:pt idx="13381" formatCode="0.00E+00">
                  <c:v>2.2699999999999999E-4</c:v>
                </c:pt>
                <c:pt idx="13382" formatCode="0.00E+00">
                  <c:v>2.2699999999999999E-4</c:v>
                </c:pt>
                <c:pt idx="13383" formatCode="0.00E+00">
                  <c:v>2.2599999999999999E-4</c:v>
                </c:pt>
                <c:pt idx="13384" formatCode="0.00E+00">
                  <c:v>2.2699999999999999E-4</c:v>
                </c:pt>
                <c:pt idx="13385" formatCode="0.00E+00">
                  <c:v>2.2699999999999999E-4</c:v>
                </c:pt>
                <c:pt idx="13386" formatCode="0.00E+00">
                  <c:v>2.2699999999999999E-4</c:v>
                </c:pt>
                <c:pt idx="13387" formatCode="0.00E+00">
                  <c:v>2.2699999999999999E-4</c:v>
                </c:pt>
                <c:pt idx="13388" formatCode="0.00E+00">
                  <c:v>2.2599999999999999E-4</c:v>
                </c:pt>
                <c:pt idx="13389" formatCode="0.00E+00">
                  <c:v>2.2599999999999999E-4</c:v>
                </c:pt>
                <c:pt idx="13390" formatCode="0.00E+00">
                  <c:v>2.2599999999999999E-4</c:v>
                </c:pt>
                <c:pt idx="13391" formatCode="0.00E+00">
                  <c:v>2.2599999999999999E-4</c:v>
                </c:pt>
                <c:pt idx="13392" formatCode="0.00E+00">
                  <c:v>2.2599999999999999E-4</c:v>
                </c:pt>
                <c:pt idx="13393" formatCode="0.00E+00">
                  <c:v>2.2599999999999999E-4</c:v>
                </c:pt>
                <c:pt idx="13394" formatCode="0.00E+00">
                  <c:v>2.2599999999999999E-4</c:v>
                </c:pt>
                <c:pt idx="13395" formatCode="0.00E+00">
                  <c:v>2.2599999999999999E-4</c:v>
                </c:pt>
                <c:pt idx="13396" formatCode="0.00E+00">
                  <c:v>2.2599999999999999E-4</c:v>
                </c:pt>
                <c:pt idx="13397" formatCode="0.00E+00">
                  <c:v>2.2599999999999999E-4</c:v>
                </c:pt>
                <c:pt idx="13398" formatCode="0.00E+00">
                  <c:v>2.2499999999999999E-4</c:v>
                </c:pt>
                <c:pt idx="13399" formatCode="0.00E+00">
                  <c:v>2.2499999999999999E-4</c:v>
                </c:pt>
                <c:pt idx="13400" formatCode="0.00E+00">
                  <c:v>2.2499999999999999E-4</c:v>
                </c:pt>
                <c:pt idx="13401" formatCode="0.00E+00">
                  <c:v>2.2499999999999999E-4</c:v>
                </c:pt>
                <c:pt idx="13402" formatCode="0.00E+00">
                  <c:v>2.2499999999999999E-4</c:v>
                </c:pt>
                <c:pt idx="13403" formatCode="0.00E+00">
                  <c:v>2.2499999999999999E-4</c:v>
                </c:pt>
                <c:pt idx="13404" formatCode="0.00E+00">
                  <c:v>2.2499999999999999E-4</c:v>
                </c:pt>
                <c:pt idx="13405" formatCode="0.00E+00">
                  <c:v>2.2499999999999999E-4</c:v>
                </c:pt>
                <c:pt idx="13406" formatCode="0.00E+00">
                  <c:v>2.2499999999999999E-4</c:v>
                </c:pt>
                <c:pt idx="13407" formatCode="0.00E+00">
                  <c:v>2.2499999999999999E-4</c:v>
                </c:pt>
                <c:pt idx="13408" formatCode="0.00E+00">
                  <c:v>2.2499999999999999E-4</c:v>
                </c:pt>
                <c:pt idx="13409" formatCode="0.00E+00">
                  <c:v>2.2499999999999999E-4</c:v>
                </c:pt>
                <c:pt idx="13410" formatCode="0.00E+00">
                  <c:v>2.2499999999999999E-4</c:v>
                </c:pt>
                <c:pt idx="13411" formatCode="0.00E+00">
                  <c:v>2.2499999999999999E-4</c:v>
                </c:pt>
                <c:pt idx="13412" formatCode="0.00E+00">
                  <c:v>2.24E-4</c:v>
                </c:pt>
                <c:pt idx="13413" formatCode="0.00E+00">
                  <c:v>2.24E-4</c:v>
                </c:pt>
                <c:pt idx="13414" formatCode="0.00E+00">
                  <c:v>2.24E-4</c:v>
                </c:pt>
                <c:pt idx="13415" formatCode="0.00E+00">
                  <c:v>2.24E-4</c:v>
                </c:pt>
                <c:pt idx="13416" formatCode="0.00E+00">
                  <c:v>2.24E-4</c:v>
                </c:pt>
                <c:pt idx="13417" formatCode="0.00E+00">
                  <c:v>2.24E-4</c:v>
                </c:pt>
                <c:pt idx="13418" formatCode="0.00E+00">
                  <c:v>2.24E-4</c:v>
                </c:pt>
                <c:pt idx="13419" formatCode="0.00E+00">
                  <c:v>2.24E-4</c:v>
                </c:pt>
                <c:pt idx="13420" formatCode="0.00E+00">
                  <c:v>2.24E-4</c:v>
                </c:pt>
                <c:pt idx="13421" formatCode="0.00E+00">
                  <c:v>2.24E-4</c:v>
                </c:pt>
                <c:pt idx="13422" formatCode="0.00E+00">
                  <c:v>2.24E-4</c:v>
                </c:pt>
                <c:pt idx="13423" formatCode="0.00E+00">
                  <c:v>2.23E-4</c:v>
                </c:pt>
                <c:pt idx="13424" formatCode="0.00E+00">
                  <c:v>2.24E-4</c:v>
                </c:pt>
                <c:pt idx="13425" formatCode="0.00E+00">
                  <c:v>2.23E-4</c:v>
                </c:pt>
                <c:pt idx="13426" formatCode="0.00E+00">
                  <c:v>2.23E-4</c:v>
                </c:pt>
                <c:pt idx="13427" formatCode="0.00E+00">
                  <c:v>2.23E-4</c:v>
                </c:pt>
                <c:pt idx="13428" formatCode="0.00E+00">
                  <c:v>2.23E-4</c:v>
                </c:pt>
                <c:pt idx="13429" formatCode="0.00E+00">
                  <c:v>2.23E-4</c:v>
                </c:pt>
                <c:pt idx="13430" formatCode="0.00E+00">
                  <c:v>2.23E-4</c:v>
                </c:pt>
                <c:pt idx="13431" formatCode="0.00E+00">
                  <c:v>2.23E-4</c:v>
                </c:pt>
                <c:pt idx="13432" formatCode="0.00E+00">
                  <c:v>2.23E-4</c:v>
                </c:pt>
                <c:pt idx="13433" formatCode="0.00E+00">
                  <c:v>2.23E-4</c:v>
                </c:pt>
                <c:pt idx="13434" formatCode="0.00E+00">
                  <c:v>2.23E-4</c:v>
                </c:pt>
                <c:pt idx="13435" formatCode="0.00E+00">
                  <c:v>2.23E-4</c:v>
                </c:pt>
                <c:pt idx="13436" formatCode="0.00E+00">
                  <c:v>2.22E-4</c:v>
                </c:pt>
                <c:pt idx="13437" formatCode="0.00E+00">
                  <c:v>2.22E-4</c:v>
                </c:pt>
                <c:pt idx="13438" formatCode="0.00E+00">
                  <c:v>2.23E-4</c:v>
                </c:pt>
                <c:pt idx="13439" formatCode="0.00E+00">
                  <c:v>2.22E-4</c:v>
                </c:pt>
                <c:pt idx="13440" formatCode="0.00E+00">
                  <c:v>2.22E-4</c:v>
                </c:pt>
                <c:pt idx="13441" formatCode="0.00E+00">
                  <c:v>2.22E-4</c:v>
                </c:pt>
                <c:pt idx="13442" formatCode="0.00E+00">
                  <c:v>2.22E-4</c:v>
                </c:pt>
                <c:pt idx="13443" formatCode="0.00E+00">
                  <c:v>2.22E-4</c:v>
                </c:pt>
                <c:pt idx="13444" formatCode="0.00E+00">
                  <c:v>2.22E-4</c:v>
                </c:pt>
                <c:pt idx="13445" formatCode="0.00E+00">
                  <c:v>2.22E-4</c:v>
                </c:pt>
                <c:pt idx="13446" formatCode="0.00E+00">
                  <c:v>2.22E-4</c:v>
                </c:pt>
                <c:pt idx="13447" formatCode="0.00E+00">
                  <c:v>2.22E-4</c:v>
                </c:pt>
                <c:pt idx="13448" formatCode="0.00E+00">
                  <c:v>2.22E-4</c:v>
                </c:pt>
                <c:pt idx="13449" formatCode="0.00E+00">
                  <c:v>2.22E-4</c:v>
                </c:pt>
                <c:pt idx="13450" formatCode="0.00E+00">
                  <c:v>2.22E-4</c:v>
                </c:pt>
                <c:pt idx="13451" formatCode="0.00E+00">
                  <c:v>2.22E-4</c:v>
                </c:pt>
                <c:pt idx="13452" formatCode="0.00E+00">
                  <c:v>2.22E-4</c:v>
                </c:pt>
                <c:pt idx="13453" formatCode="0.00E+00">
                  <c:v>2.22E-4</c:v>
                </c:pt>
                <c:pt idx="13454" formatCode="0.00E+00">
                  <c:v>2.22E-4</c:v>
                </c:pt>
                <c:pt idx="13455" formatCode="0.00E+00">
                  <c:v>2.22E-4</c:v>
                </c:pt>
                <c:pt idx="13456" formatCode="0.00E+00">
                  <c:v>2.22E-4</c:v>
                </c:pt>
                <c:pt idx="13457" formatCode="0.00E+00">
                  <c:v>2.22E-4</c:v>
                </c:pt>
                <c:pt idx="13458" formatCode="0.00E+00">
                  <c:v>2.22E-4</c:v>
                </c:pt>
                <c:pt idx="13459" formatCode="0.00E+00">
                  <c:v>2.22E-4</c:v>
                </c:pt>
                <c:pt idx="13460" formatCode="0.00E+00">
                  <c:v>2.2100000000000001E-4</c:v>
                </c:pt>
                <c:pt idx="13461" formatCode="0.00E+00">
                  <c:v>2.2100000000000001E-4</c:v>
                </c:pt>
                <c:pt idx="13462" formatCode="0.00E+00">
                  <c:v>2.2100000000000001E-4</c:v>
                </c:pt>
                <c:pt idx="13463" formatCode="0.00E+00">
                  <c:v>2.2100000000000001E-4</c:v>
                </c:pt>
                <c:pt idx="13464" formatCode="0.00E+00">
                  <c:v>2.2100000000000001E-4</c:v>
                </c:pt>
                <c:pt idx="13465" formatCode="0.00E+00">
                  <c:v>2.2100000000000001E-4</c:v>
                </c:pt>
                <c:pt idx="13466" formatCode="0.00E+00">
                  <c:v>2.2100000000000001E-4</c:v>
                </c:pt>
                <c:pt idx="13467" formatCode="0.00E+00">
                  <c:v>2.2100000000000001E-4</c:v>
                </c:pt>
                <c:pt idx="13468" formatCode="0.00E+00">
                  <c:v>2.2100000000000001E-4</c:v>
                </c:pt>
                <c:pt idx="13469" formatCode="0.00E+00">
                  <c:v>2.2100000000000001E-4</c:v>
                </c:pt>
                <c:pt idx="13470" formatCode="0.00E+00">
                  <c:v>2.2100000000000001E-4</c:v>
                </c:pt>
                <c:pt idx="13471" formatCode="0.00E+00">
                  <c:v>2.2100000000000001E-4</c:v>
                </c:pt>
                <c:pt idx="13472" formatCode="0.00E+00">
                  <c:v>2.2100000000000001E-4</c:v>
                </c:pt>
                <c:pt idx="13473" formatCode="0.00E+00">
                  <c:v>2.2100000000000001E-4</c:v>
                </c:pt>
                <c:pt idx="13474" formatCode="0.00E+00">
                  <c:v>2.2000000000000001E-4</c:v>
                </c:pt>
                <c:pt idx="13475" formatCode="0.00E+00">
                  <c:v>2.2100000000000001E-4</c:v>
                </c:pt>
                <c:pt idx="13476" formatCode="0.00E+00">
                  <c:v>2.2100000000000001E-4</c:v>
                </c:pt>
                <c:pt idx="13477" formatCode="0.00E+00">
                  <c:v>2.2000000000000001E-4</c:v>
                </c:pt>
                <c:pt idx="13478" formatCode="0.00E+00">
                  <c:v>2.2000000000000001E-4</c:v>
                </c:pt>
                <c:pt idx="13479" formatCode="0.00E+00">
                  <c:v>2.2000000000000001E-4</c:v>
                </c:pt>
                <c:pt idx="13480" formatCode="0.00E+00">
                  <c:v>2.2000000000000001E-4</c:v>
                </c:pt>
                <c:pt idx="13481" formatCode="0.00E+00">
                  <c:v>2.2000000000000001E-4</c:v>
                </c:pt>
                <c:pt idx="13482" formatCode="0.00E+00">
                  <c:v>2.2000000000000001E-4</c:v>
                </c:pt>
                <c:pt idx="13483" formatCode="0.00E+00">
                  <c:v>2.2000000000000001E-4</c:v>
                </c:pt>
                <c:pt idx="13484" formatCode="0.00E+00">
                  <c:v>2.2000000000000001E-4</c:v>
                </c:pt>
                <c:pt idx="13485" formatCode="0.00E+00">
                  <c:v>2.2000000000000001E-4</c:v>
                </c:pt>
                <c:pt idx="13486" formatCode="0.00E+00">
                  <c:v>2.2000000000000001E-4</c:v>
                </c:pt>
                <c:pt idx="13487" formatCode="0.00E+00">
                  <c:v>2.2000000000000001E-4</c:v>
                </c:pt>
                <c:pt idx="13488" formatCode="0.00E+00">
                  <c:v>2.2000000000000001E-4</c:v>
                </c:pt>
                <c:pt idx="13489" formatCode="0.00E+00">
                  <c:v>2.2000000000000001E-4</c:v>
                </c:pt>
                <c:pt idx="13490" formatCode="0.00E+00">
                  <c:v>2.2000000000000001E-4</c:v>
                </c:pt>
                <c:pt idx="13491" formatCode="0.00E+00">
                  <c:v>2.2000000000000001E-4</c:v>
                </c:pt>
                <c:pt idx="13492" formatCode="0.00E+00">
                  <c:v>2.2000000000000001E-4</c:v>
                </c:pt>
                <c:pt idx="13493" formatCode="0.00E+00">
                  <c:v>2.2000000000000001E-4</c:v>
                </c:pt>
                <c:pt idx="13494" formatCode="0.00E+00">
                  <c:v>2.2000000000000001E-4</c:v>
                </c:pt>
                <c:pt idx="13495" formatCode="0.00E+00">
                  <c:v>2.2000000000000001E-4</c:v>
                </c:pt>
                <c:pt idx="13496" formatCode="0.00E+00">
                  <c:v>2.2000000000000001E-4</c:v>
                </c:pt>
                <c:pt idx="13497" formatCode="0.00E+00">
                  <c:v>2.2000000000000001E-4</c:v>
                </c:pt>
                <c:pt idx="13498" formatCode="0.00E+00">
                  <c:v>2.2000000000000001E-4</c:v>
                </c:pt>
                <c:pt idx="13499" formatCode="0.00E+00">
                  <c:v>2.2000000000000001E-4</c:v>
                </c:pt>
                <c:pt idx="13500" formatCode="0.00E+00">
                  <c:v>2.2000000000000001E-4</c:v>
                </c:pt>
                <c:pt idx="13501" formatCode="0.00E+00">
                  <c:v>2.2000000000000001E-4</c:v>
                </c:pt>
                <c:pt idx="13502" formatCode="0.00E+00">
                  <c:v>2.1900000000000001E-4</c:v>
                </c:pt>
                <c:pt idx="13503" formatCode="0.00E+00">
                  <c:v>2.1900000000000001E-4</c:v>
                </c:pt>
                <c:pt idx="13504" formatCode="0.00E+00">
                  <c:v>2.1900000000000001E-4</c:v>
                </c:pt>
                <c:pt idx="13505" formatCode="0.00E+00">
                  <c:v>2.1900000000000001E-4</c:v>
                </c:pt>
                <c:pt idx="13506" formatCode="0.00E+00">
                  <c:v>2.1900000000000001E-4</c:v>
                </c:pt>
                <c:pt idx="13507" formatCode="0.00E+00">
                  <c:v>2.1900000000000001E-4</c:v>
                </c:pt>
                <c:pt idx="13508" formatCode="0.00E+00">
                  <c:v>2.1900000000000001E-4</c:v>
                </c:pt>
                <c:pt idx="13509" formatCode="0.00E+00">
                  <c:v>2.1900000000000001E-4</c:v>
                </c:pt>
                <c:pt idx="13510" formatCode="0.00E+00">
                  <c:v>2.1900000000000001E-4</c:v>
                </c:pt>
                <c:pt idx="13511" formatCode="0.00E+00">
                  <c:v>2.1900000000000001E-4</c:v>
                </c:pt>
                <c:pt idx="13512" formatCode="0.00E+00">
                  <c:v>2.1900000000000001E-4</c:v>
                </c:pt>
                <c:pt idx="13513" formatCode="0.00E+00">
                  <c:v>2.1900000000000001E-4</c:v>
                </c:pt>
                <c:pt idx="13514" formatCode="0.00E+00">
                  <c:v>2.1900000000000001E-4</c:v>
                </c:pt>
                <c:pt idx="13515" formatCode="0.00E+00">
                  <c:v>2.1900000000000001E-4</c:v>
                </c:pt>
                <c:pt idx="13516" formatCode="0.00E+00">
                  <c:v>2.1900000000000001E-4</c:v>
                </c:pt>
                <c:pt idx="13517" formatCode="0.00E+00">
                  <c:v>2.1900000000000001E-4</c:v>
                </c:pt>
                <c:pt idx="13518" formatCode="0.00E+00">
                  <c:v>2.1900000000000001E-4</c:v>
                </c:pt>
                <c:pt idx="13519" formatCode="0.00E+00">
                  <c:v>2.1900000000000001E-4</c:v>
                </c:pt>
                <c:pt idx="13520" formatCode="0.00E+00">
                  <c:v>2.1900000000000001E-4</c:v>
                </c:pt>
                <c:pt idx="13521" formatCode="0.00E+00">
                  <c:v>2.1900000000000001E-4</c:v>
                </c:pt>
                <c:pt idx="13522" formatCode="0.00E+00">
                  <c:v>2.1900000000000001E-4</c:v>
                </c:pt>
                <c:pt idx="13523" formatCode="0.00E+00">
                  <c:v>2.1900000000000001E-4</c:v>
                </c:pt>
                <c:pt idx="13524" formatCode="0.00E+00">
                  <c:v>2.1900000000000001E-4</c:v>
                </c:pt>
                <c:pt idx="13525" formatCode="0.00E+00">
                  <c:v>2.1900000000000001E-4</c:v>
                </c:pt>
                <c:pt idx="13526" formatCode="0.00E+00">
                  <c:v>2.1900000000000001E-4</c:v>
                </c:pt>
                <c:pt idx="13527" formatCode="0.00E+00">
                  <c:v>2.1900000000000001E-4</c:v>
                </c:pt>
                <c:pt idx="13528" formatCode="0.00E+00">
                  <c:v>2.1900000000000001E-4</c:v>
                </c:pt>
                <c:pt idx="13529" formatCode="0.00E+00">
                  <c:v>2.1900000000000001E-4</c:v>
                </c:pt>
                <c:pt idx="13530" formatCode="0.00E+00">
                  <c:v>2.1900000000000001E-4</c:v>
                </c:pt>
                <c:pt idx="13531" formatCode="0.00E+00">
                  <c:v>2.1800000000000001E-4</c:v>
                </c:pt>
                <c:pt idx="13532" formatCode="0.00E+00">
                  <c:v>2.1800000000000001E-4</c:v>
                </c:pt>
                <c:pt idx="13533" formatCode="0.00E+00">
                  <c:v>2.1900000000000001E-4</c:v>
                </c:pt>
                <c:pt idx="13534" formatCode="0.00E+00">
                  <c:v>2.1800000000000001E-4</c:v>
                </c:pt>
                <c:pt idx="13535" formatCode="0.00E+00">
                  <c:v>2.1800000000000001E-4</c:v>
                </c:pt>
                <c:pt idx="13536" formatCode="0.00E+00">
                  <c:v>2.1900000000000001E-4</c:v>
                </c:pt>
                <c:pt idx="13537" formatCode="0.00E+00">
                  <c:v>2.1800000000000001E-4</c:v>
                </c:pt>
                <c:pt idx="13538" formatCode="0.00E+00">
                  <c:v>2.1800000000000001E-4</c:v>
                </c:pt>
                <c:pt idx="13539" formatCode="0.00E+00">
                  <c:v>2.1900000000000001E-4</c:v>
                </c:pt>
                <c:pt idx="13540" formatCode="0.00E+00">
                  <c:v>2.1800000000000001E-4</c:v>
                </c:pt>
                <c:pt idx="13541" formatCode="0.00E+00">
                  <c:v>2.1800000000000001E-4</c:v>
                </c:pt>
                <c:pt idx="13542" formatCode="0.00E+00">
                  <c:v>2.1800000000000001E-4</c:v>
                </c:pt>
                <c:pt idx="13543" formatCode="0.00E+00">
                  <c:v>2.1800000000000001E-4</c:v>
                </c:pt>
                <c:pt idx="13544" formatCode="0.00E+00">
                  <c:v>2.1800000000000001E-4</c:v>
                </c:pt>
                <c:pt idx="13545" formatCode="0.00E+00">
                  <c:v>2.1800000000000001E-4</c:v>
                </c:pt>
                <c:pt idx="13546" formatCode="0.00E+00">
                  <c:v>2.1800000000000001E-4</c:v>
                </c:pt>
                <c:pt idx="13547" formatCode="0.00E+00">
                  <c:v>2.1800000000000001E-4</c:v>
                </c:pt>
                <c:pt idx="13548" formatCode="0.00E+00">
                  <c:v>2.1800000000000001E-4</c:v>
                </c:pt>
                <c:pt idx="13549" formatCode="0.00E+00">
                  <c:v>2.1800000000000001E-4</c:v>
                </c:pt>
                <c:pt idx="13550" formatCode="0.00E+00">
                  <c:v>2.1800000000000001E-4</c:v>
                </c:pt>
                <c:pt idx="13551" formatCode="0.00E+00">
                  <c:v>2.1800000000000001E-4</c:v>
                </c:pt>
                <c:pt idx="13552" formatCode="0.00E+00">
                  <c:v>2.1800000000000001E-4</c:v>
                </c:pt>
                <c:pt idx="13553" formatCode="0.00E+00">
                  <c:v>2.1800000000000001E-4</c:v>
                </c:pt>
                <c:pt idx="13554" formatCode="0.00E+00">
                  <c:v>2.1800000000000001E-4</c:v>
                </c:pt>
                <c:pt idx="13555" formatCode="0.00E+00">
                  <c:v>2.1800000000000001E-4</c:v>
                </c:pt>
                <c:pt idx="13556" formatCode="0.00E+00">
                  <c:v>2.1800000000000001E-4</c:v>
                </c:pt>
                <c:pt idx="13557" formatCode="0.00E+00">
                  <c:v>2.1800000000000001E-4</c:v>
                </c:pt>
                <c:pt idx="13558" formatCode="0.00E+00">
                  <c:v>2.1800000000000001E-4</c:v>
                </c:pt>
                <c:pt idx="13559" formatCode="0.00E+00">
                  <c:v>2.1800000000000001E-4</c:v>
                </c:pt>
                <c:pt idx="13560" formatCode="0.00E+00">
                  <c:v>2.1800000000000001E-4</c:v>
                </c:pt>
                <c:pt idx="13561" formatCode="0.00E+00">
                  <c:v>2.1800000000000001E-4</c:v>
                </c:pt>
                <c:pt idx="13562" formatCode="0.00E+00">
                  <c:v>2.1800000000000001E-4</c:v>
                </c:pt>
                <c:pt idx="13563" formatCode="0.00E+00">
                  <c:v>2.1800000000000001E-4</c:v>
                </c:pt>
                <c:pt idx="13564" formatCode="0.00E+00">
                  <c:v>2.1800000000000001E-4</c:v>
                </c:pt>
                <c:pt idx="13565" formatCode="0.00E+00">
                  <c:v>2.1800000000000001E-4</c:v>
                </c:pt>
                <c:pt idx="13566" formatCode="0.00E+00">
                  <c:v>2.1800000000000001E-4</c:v>
                </c:pt>
                <c:pt idx="13567" formatCode="0.00E+00">
                  <c:v>2.1800000000000001E-4</c:v>
                </c:pt>
                <c:pt idx="13568" formatCode="0.00E+00">
                  <c:v>2.1800000000000001E-4</c:v>
                </c:pt>
                <c:pt idx="13569" formatCode="0.00E+00">
                  <c:v>2.1699999999999999E-4</c:v>
                </c:pt>
                <c:pt idx="13570" formatCode="0.00E+00">
                  <c:v>2.1800000000000001E-4</c:v>
                </c:pt>
                <c:pt idx="13571" formatCode="0.00E+00">
                  <c:v>2.1800000000000001E-4</c:v>
                </c:pt>
                <c:pt idx="13572" formatCode="0.00E+00">
                  <c:v>2.1800000000000001E-4</c:v>
                </c:pt>
                <c:pt idx="13573" formatCode="0.00E+00">
                  <c:v>2.1800000000000001E-4</c:v>
                </c:pt>
                <c:pt idx="13574" formatCode="0.00E+00">
                  <c:v>2.1800000000000001E-4</c:v>
                </c:pt>
                <c:pt idx="13575" formatCode="0.00E+00">
                  <c:v>2.1800000000000001E-4</c:v>
                </c:pt>
                <c:pt idx="13576" formatCode="0.00E+00">
                  <c:v>2.1699999999999999E-4</c:v>
                </c:pt>
                <c:pt idx="13577" formatCode="0.00E+00">
                  <c:v>2.1800000000000001E-4</c:v>
                </c:pt>
                <c:pt idx="13578" formatCode="0.00E+00">
                  <c:v>2.1800000000000001E-4</c:v>
                </c:pt>
                <c:pt idx="13579" formatCode="0.00E+00">
                  <c:v>2.1699999999999999E-4</c:v>
                </c:pt>
                <c:pt idx="13580" formatCode="0.00E+00">
                  <c:v>2.1699999999999999E-4</c:v>
                </c:pt>
                <c:pt idx="13581" formatCode="0.00E+00">
                  <c:v>2.1699999999999999E-4</c:v>
                </c:pt>
                <c:pt idx="13582" formatCode="0.00E+00">
                  <c:v>2.1699999999999999E-4</c:v>
                </c:pt>
                <c:pt idx="13583" formatCode="0.00E+00">
                  <c:v>2.1699999999999999E-4</c:v>
                </c:pt>
                <c:pt idx="13584" formatCode="0.00E+00">
                  <c:v>2.1800000000000001E-4</c:v>
                </c:pt>
                <c:pt idx="13585" formatCode="0.00E+00">
                  <c:v>2.1699999999999999E-4</c:v>
                </c:pt>
                <c:pt idx="13586" formatCode="0.00E+00">
                  <c:v>2.1699999999999999E-4</c:v>
                </c:pt>
                <c:pt idx="13587" formatCode="0.00E+00">
                  <c:v>2.1699999999999999E-4</c:v>
                </c:pt>
                <c:pt idx="13588" formatCode="0.00E+00">
                  <c:v>2.1800000000000001E-4</c:v>
                </c:pt>
                <c:pt idx="13589" formatCode="0.00E+00">
                  <c:v>2.1699999999999999E-4</c:v>
                </c:pt>
                <c:pt idx="13590" formatCode="0.00E+00">
                  <c:v>2.1699999999999999E-4</c:v>
                </c:pt>
                <c:pt idx="13591" formatCode="0.00E+00">
                  <c:v>2.1699999999999999E-4</c:v>
                </c:pt>
                <c:pt idx="13592" formatCode="0.00E+00">
                  <c:v>2.1699999999999999E-4</c:v>
                </c:pt>
                <c:pt idx="13593" formatCode="0.00E+00">
                  <c:v>2.1699999999999999E-4</c:v>
                </c:pt>
                <c:pt idx="13594" formatCode="0.00E+00">
                  <c:v>2.1699999999999999E-4</c:v>
                </c:pt>
                <c:pt idx="13595" formatCode="0.00E+00">
                  <c:v>2.1699999999999999E-4</c:v>
                </c:pt>
                <c:pt idx="13596" formatCode="0.00E+00">
                  <c:v>2.1699999999999999E-4</c:v>
                </c:pt>
                <c:pt idx="13597" formatCode="0.00E+00">
                  <c:v>2.1699999999999999E-4</c:v>
                </c:pt>
                <c:pt idx="13598" formatCode="0.00E+00">
                  <c:v>2.1699999999999999E-4</c:v>
                </c:pt>
                <c:pt idx="13599" formatCode="0.00E+00">
                  <c:v>2.1699999999999999E-4</c:v>
                </c:pt>
                <c:pt idx="13600" formatCode="0.00E+00">
                  <c:v>2.1699999999999999E-4</c:v>
                </c:pt>
                <c:pt idx="13601" formatCode="0.00E+00">
                  <c:v>2.1699999999999999E-4</c:v>
                </c:pt>
                <c:pt idx="13602" formatCode="0.00E+00">
                  <c:v>2.1699999999999999E-4</c:v>
                </c:pt>
                <c:pt idx="13603" formatCode="0.00E+00">
                  <c:v>2.1699999999999999E-4</c:v>
                </c:pt>
                <c:pt idx="13604" formatCode="0.00E+00">
                  <c:v>2.1699999999999999E-4</c:v>
                </c:pt>
                <c:pt idx="13605" formatCode="0.00E+00">
                  <c:v>2.1699999999999999E-4</c:v>
                </c:pt>
                <c:pt idx="13606" formatCode="0.00E+00">
                  <c:v>2.1699999999999999E-4</c:v>
                </c:pt>
                <c:pt idx="13607" formatCode="0.00E+00">
                  <c:v>2.1699999999999999E-4</c:v>
                </c:pt>
                <c:pt idx="13608" formatCode="0.00E+00">
                  <c:v>2.1699999999999999E-4</c:v>
                </c:pt>
                <c:pt idx="13609" formatCode="0.00E+00">
                  <c:v>2.1699999999999999E-4</c:v>
                </c:pt>
                <c:pt idx="13610" formatCode="0.00E+00">
                  <c:v>2.1699999999999999E-4</c:v>
                </c:pt>
                <c:pt idx="13611" formatCode="0.00E+00">
                  <c:v>2.1699999999999999E-4</c:v>
                </c:pt>
                <c:pt idx="13612" formatCode="0.00E+00">
                  <c:v>2.1699999999999999E-4</c:v>
                </c:pt>
                <c:pt idx="13613" formatCode="0.00E+00">
                  <c:v>2.1699999999999999E-4</c:v>
                </c:pt>
                <c:pt idx="13614" formatCode="0.00E+00">
                  <c:v>2.1699999999999999E-4</c:v>
                </c:pt>
                <c:pt idx="13615" formatCode="0.00E+00">
                  <c:v>2.1699999999999999E-4</c:v>
                </c:pt>
                <c:pt idx="13616" formatCode="0.00E+00">
                  <c:v>2.1699999999999999E-4</c:v>
                </c:pt>
                <c:pt idx="13617" formatCode="0.00E+00">
                  <c:v>2.1699999999999999E-4</c:v>
                </c:pt>
                <c:pt idx="13618" formatCode="0.00E+00">
                  <c:v>2.1699999999999999E-4</c:v>
                </c:pt>
                <c:pt idx="13619" formatCode="0.00E+00">
                  <c:v>2.1699999999999999E-4</c:v>
                </c:pt>
                <c:pt idx="13620" formatCode="0.00E+00">
                  <c:v>2.1699999999999999E-4</c:v>
                </c:pt>
                <c:pt idx="13621" formatCode="0.00E+00">
                  <c:v>2.1699999999999999E-4</c:v>
                </c:pt>
                <c:pt idx="13622" formatCode="0.00E+00">
                  <c:v>2.1699999999999999E-4</c:v>
                </c:pt>
                <c:pt idx="13623" formatCode="0.00E+00">
                  <c:v>2.1699999999999999E-4</c:v>
                </c:pt>
                <c:pt idx="13624" formatCode="0.00E+00">
                  <c:v>2.1699999999999999E-4</c:v>
                </c:pt>
                <c:pt idx="13625" formatCode="0.00E+00">
                  <c:v>2.1699999999999999E-4</c:v>
                </c:pt>
                <c:pt idx="13626" formatCode="0.00E+00">
                  <c:v>2.1699999999999999E-4</c:v>
                </c:pt>
                <c:pt idx="13627" formatCode="0.00E+00">
                  <c:v>2.1699999999999999E-4</c:v>
                </c:pt>
                <c:pt idx="13628" formatCode="0.00E+00">
                  <c:v>2.1699999999999999E-4</c:v>
                </c:pt>
                <c:pt idx="13629" formatCode="0.00E+00">
                  <c:v>2.1699999999999999E-4</c:v>
                </c:pt>
                <c:pt idx="13630" formatCode="0.00E+00">
                  <c:v>2.1699999999999999E-4</c:v>
                </c:pt>
                <c:pt idx="13631" formatCode="0.00E+00">
                  <c:v>2.1699999999999999E-4</c:v>
                </c:pt>
                <c:pt idx="13632" formatCode="0.00E+00">
                  <c:v>2.1699999999999999E-4</c:v>
                </c:pt>
                <c:pt idx="13633" formatCode="0.00E+00">
                  <c:v>2.1699999999999999E-4</c:v>
                </c:pt>
                <c:pt idx="13634" formatCode="0.00E+00">
                  <c:v>2.1699999999999999E-4</c:v>
                </c:pt>
                <c:pt idx="13635" formatCode="0.00E+00">
                  <c:v>2.1699999999999999E-4</c:v>
                </c:pt>
                <c:pt idx="13636" formatCode="0.00E+00">
                  <c:v>2.1699999999999999E-4</c:v>
                </c:pt>
                <c:pt idx="13637" formatCode="0.00E+00">
                  <c:v>2.1699999999999999E-4</c:v>
                </c:pt>
                <c:pt idx="13638" formatCode="0.00E+00">
                  <c:v>2.1699999999999999E-4</c:v>
                </c:pt>
                <c:pt idx="13639" formatCode="0.00E+00">
                  <c:v>2.1699999999999999E-4</c:v>
                </c:pt>
                <c:pt idx="13640" formatCode="0.00E+00">
                  <c:v>2.1699999999999999E-4</c:v>
                </c:pt>
                <c:pt idx="13641" formatCode="0.00E+00">
                  <c:v>2.1699999999999999E-4</c:v>
                </c:pt>
                <c:pt idx="13642" formatCode="0.00E+00">
                  <c:v>2.1699999999999999E-4</c:v>
                </c:pt>
                <c:pt idx="13643" formatCode="0.00E+00">
                  <c:v>2.1699999999999999E-4</c:v>
                </c:pt>
                <c:pt idx="13644" formatCode="0.00E+00">
                  <c:v>2.1699999999999999E-4</c:v>
                </c:pt>
                <c:pt idx="13645" formatCode="0.00E+00">
                  <c:v>2.1699999999999999E-4</c:v>
                </c:pt>
                <c:pt idx="13646" formatCode="0.00E+00">
                  <c:v>2.1699999999999999E-4</c:v>
                </c:pt>
                <c:pt idx="13647" formatCode="0.00E+00">
                  <c:v>2.1699999999999999E-4</c:v>
                </c:pt>
                <c:pt idx="13648" formatCode="0.00E+00">
                  <c:v>2.1599999999999999E-4</c:v>
                </c:pt>
                <c:pt idx="13649" formatCode="0.00E+00">
                  <c:v>2.1699999999999999E-4</c:v>
                </c:pt>
                <c:pt idx="13650" formatCode="0.00E+00">
                  <c:v>2.1699999999999999E-4</c:v>
                </c:pt>
                <c:pt idx="13651" formatCode="0.00E+00">
                  <c:v>2.1699999999999999E-4</c:v>
                </c:pt>
                <c:pt idx="13652" formatCode="0.00E+00">
                  <c:v>2.1599999999999999E-4</c:v>
                </c:pt>
                <c:pt idx="13653" formatCode="0.00E+00">
                  <c:v>2.1699999999999999E-4</c:v>
                </c:pt>
                <c:pt idx="13654" formatCode="0.00E+00">
                  <c:v>2.1699999999999999E-4</c:v>
                </c:pt>
                <c:pt idx="13655" formatCode="0.00E+00">
                  <c:v>2.1699999999999999E-4</c:v>
                </c:pt>
                <c:pt idx="13656" formatCode="0.00E+00">
                  <c:v>2.1699999999999999E-4</c:v>
                </c:pt>
                <c:pt idx="13657" formatCode="0.00E+00">
                  <c:v>2.1699999999999999E-4</c:v>
                </c:pt>
                <c:pt idx="13658" formatCode="0.00E+00">
                  <c:v>2.1699999999999999E-4</c:v>
                </c:pt>
                <c:pt idx="13659" formatCode="0.00E+00">
                  <c:v>2.1699999999999999E-4</c:v>
                </c:pt>
                <c:pt idx="13660" formatCode="0.00E+00">
                  <c:v>2.1599999999999999E-4</c:v>
                </c:pt>
                <c:pt idx="13661" formatCode="0.00E+00">
                  <c:v>2.1699999999999999E-4</c:v>
                </c:pt>
                <c:pt idx="13662" formatCode="0.00E+00">
                  <c:v>2.1699999999999999E-4</c:v>
                </c:pt>
                <c:pt idx="13663" formatCode="0.00E+00">
                  <c:v>2.1699999999999999E-4</c:v>
                </c:pt>
                <c:pt idx="13664" formatCode="0.00E+00">
                  <c:v>2.1699999999999999E-4</c:v>
                </c:pt>
                <c:pt idx="13665" formatCode="0.00E+00">
                  <c:v>2.1599999999999999E-4</c:v>
                </c:pt>
                <c:pt idx="13666" formatCode="0.00E+00">
                  <c:v>2.1699999999999999E-4</c:v>
                </c:pt>
                <c:pt idx="13667" formatCode="0.00E+00">
                  <c:v>2.1699999999999999E-4</c:v>
                </c:pt>
                <c:pt idx="13668" formatCode="0.00E+00">
                  <c:v>2.1599999999999999E-4</c:v>
                </c:pt>
                <c:pt idx="13669" formatCode="0.00E+00">
                  <c:v>2.1699999999999999E-4</c:v>
                </c:pt>
                <c:pt idx="13670" formatCode="0.00E+00">
                  <c:v>2.1699999999999999E-4</c:v>
                </c:pt>
                <c:pt idx="13671" formatCode="0.00E+00">
                  <c:v>2.1699999999999999E-4</c:v>
                </c:pt>
                <c:pt idx="13672" formatCode="0.00E+00">
                  <c:v>2.1599999999999999E-4</c:v>
                </c:pt>
                <c:pt idx="13673" formatCode="0.00E+00">
                  <c:v>2.1699999999999999E-4</c:v>
                </c:pt>
                <c:pt idx="13674" formatCode="0.00E+00">
                  <c:v>2.1699999999999999E-4</c:v>
                </c:pt>
                <c:pt idx="13675" formatCode="0.00E+00">
                  <c:v>2.1599999999999999E-4</c:v>
                </c:pt>
                <c:pt idx="13676" formatCode="0.00E+00">
                  <c:v>2.1599999999999999E-4</c:v>
                </c:pt>
                <c:pt idx="13677" formatCode="0.00E+00">
                  <c:v>2.1599999999999999E-4</c:v>
                </c:pt>
                <c:pt idx="13678" formatCode="0.00E+00">
                  <c:v>2.1599999999999999E-4</c:v>
                </c:pt>
                <c:pt idx="13679" formatCode="0.00E+00">
                  <c:v>2.1599999999999999E-4</c:v>
                </c:pt>
                <c:pt idx="13680" formatCode="0.00E+00">
                  <c:v>2.1599999999999999E-4</c:v>
                </c:pt>
                <c:pt idx="13681" formatCode="0.00E+00">
                  <c:v>2.1599999999999999E-4</c:v>
                </c:pt>
                <c:pt idx="13682" formatCode="0.00E+00">
                  <c:v>2.1599999999999999E-4</c:v>
                </c:pt>
                <c:pt idx="13683" formatCode="0.00E+00">
                  <c:v>2.1599999999999999E-4</c:v>
                </c:pt>
                <c:pt idx="13684" formatCode="0.00E+00">
                  <c:v>2.1699999999999999E-4</c:v>
                </c:pt>
                <c:pt idx="13685" formatCode="0.00E+00">
                  <c:v>2.1599999999999999E-4</c:v>
                </c:pt>
                <c:pt idx="13686" formatCode="0.00E+00">
                  <c:v>2.1599999999999999E-4</c:v>
                </c:pt>
                <c:pt idx="13687" formatCode="0.00E+00">
                  <c:v>2.1599999999999999E-4</c:v>
                </c:pt>
                <c:pt idx="13688" formatCode="0.00E+00">
                  <c:v>2.1599999999999999E-4</c:v>
                </c:pt>
                <c:pt idx="13689" formatCode="0.00E+00">
                  <c:v>2.1599999999999999E-4</c:v>
                </c:pt>
                <c:pt idx="13690" formatCode="0.00E+00">
                  <c:v>2.1699999999999999E-4</c:v>
                </c:pt>
                <c:pt idx="13691" formatCode="0.00E+00">
                  <c:v>2.1699999999999999E-4</c:v>
                </c:pt>
                <c:pt idx="13692" formatCode="0.00E+00">
                  <c:v>2.1599999999999999E-4</c:v>
                </c:pt>
                <c:pt idx="13693" formatCode="0.00E+00">
                  <c:v>2.1599999999999999E-4</c:v>
                </c:pt>
                <c:pt idx="13694" formatCode="0.00E+00">
                  <c:v>2.1599999999999999E-4</c:v>
                </c:pt>
                <c:pt idx="13695" formatCode="0.00E+00">
                  <c:v>2.1599999999999999E-4</c:v>
                </c:pt>
                <c:pt idx="13696" formatCode="0.00E+00">
                  <c:v>2.1599999999999999E-4</c:v>
                </c:pt>
                <c:pt idx="13697" formatCode="0.00E+00">
                  <c:v>2.1599999999999999E-4</c:v>
                </c:pt>
                <c:pt idx="13698" formatCode="0.00E+00">
                  <c:v>2.1599999999999999E-4</c:v>
                </c:pt>
                <c:pt idx="13699" formatCode="0.00E+00">
                  <c:v>2.1599999999999999E-4</c:v>
                </c:pt>
                <c:pt idx="13700" formatCode="0.00E+00">
                  <c:v>2.1599999999999999E-4</c:v>
                </c:pt>
                <c:pt idx="13701" formatCode="0.00E+00">
                  <c:v>2.1599999999999999E-4</c:v>
                </c:pt>
                <c:pt idx="13702" formatCode="0.00E+00">
                  <c:v>2.1599999999999999E-4</c:v>
                </c:pt>
                <c:pt idx="13703" formatCode="0.00E+00">
                  <c:v>2.1699999999999999E-4</c:v>
                </c:pt>
                <c:pt idx="13704" formatCode="0.00E+00">
                  <c:v>2.1699999999999999E-4</c:v>
                </c:pt>
                <c:pt idx="13705" formatCode="0.00E+00">
                  <c:v>2.1599999999999999E-4</c:v>
                </c:pt>
                <c:pt idx="13706" formatCode="0.00E+00">
                  <c:v>2.1699999999999999E-4</c:v>
                </c:pt>
                <c:pt idx="13707" formatCode="0.00E+00">
                  <c:v>2.1599999999999999E-4</c:v>
                </c:pt>
                <c:pt idx="13708" formatCode="0.00E+00">
                  <c:v>2.1599999999999999E-4</c:v>
                </c:pt>
                <c:pt idx="13709" formatCode="0.00E+00">
                  <c:v>2.1699999999999999E-4</c:v>
                </c:pt>
                <c:pt idx="13710" formatCode="0.00E+00">
                  <c:v>2.1599999999999999E-4</c:v>
                </c:pt>
                <c:pt idx="13711" formatCode="0.00E+00">
                  <c:v>2.1699999999999999E-4</c:v>
                </c:pt>
                <c:pt idx="13712" formatCode="0.00E+00">
                  <c:v>2.1599999999999999E-4</c:v>
                </c:pt>
                <c:pt idx="13713" formatCode="0.00E+00">
                  <c:v>2.1599999999999999E-4</c:v>
                </c:pt>
                <c:pt idx="13714" formatCode="0.00E+00">
                  <c:v>2.1699999999999999E-4</c:v>
                </c:pt>
                <c:pt idx="13715" formatCode="0.00E+00">
                  <c:v>2.1599999999999999E-4</c:v>
                </c:pt>
                <c:pt idx="13716" formatCode="0.00E+00">
                  <c:v>2.1599999999999999E-4</c:v>
                </c:pt>
                <c:pt idx="13717" formatCode="0.00E+00">
                  <c:v>2.1599999999999999E-4</c:v>
                </c:pt>
                <c:pt idx="13718" formatCode="0.00E+00">
                  <c:v>2.1599999999999999E-4</c:v>
                </c:pt>
                <c:pt idx="13719" formatCode="0.00E+00">
                  <c:v>2.1599999999999999E-4</c:v>
                </c:pt>
                <c:pt idx="13720" formatCode="0.00E+00">
                  <c:v>2.1599999999999999E-4</c:v>
                </c:pt>
                <c:pt idx="13721" formatCode="0.00E+00">
                  <c:v>2.1599999999999999E-4</c:v>
                </c:pt>
                <c:pt idx="13722" formatCode="0.00E+00">
                  <c:v>2.1599999999999999E-4</c:v>
                </c:pt>
                <c:pt idx="13723" formatCode="0.00E+00">
                  <c:v>2.1699999999999999E-4</c:v>
                </c:pt>
                <c:pt idx="13724" formatCode="0.00E+00">
                  <c:v>2.1699999999999999E-4</c:v>
                </c:pt>
                <c:pt idx="13725" formatCode="0.00E+00">
                  <c:v>2.1699999999999999E-4</c:v>
                </c:pt>
                <c:pt idx="13726" formatCode="0.00E+00">
                  <c:v>2.1599999999999999E-4</c:v>
                </c:pt>
                <c:pt idx="13727" formatCode="0.00E+00">
                  <c:v>2.1599999999999999E-4</c:v>
                </c:pt>
                <c:pt idx="13728" formatCode="0.00E+00">
                  <c:v>2.1699999999999999E-4</c:v>
                </c:pt>
                <c:pt idx="13729" formatCode="0.00E+00">
                  <c:v>2.1599999999999999E-4</c:v>
                </c:pt>
                <c:pt idx="13730" formatCode="0.00E+00">
                  <c:v>2.1599999999999999E-4</c:v>
                </c:pt>
                <c:pt idx="13731" formatCode="0.00E+00">
                  <c:v>2.1599999999999999E-4</c:v>
                </c:pt>
                <c:pt idx="13732" formatCode="0.00E+00">
                  <c:v>2.1599999999999999E-4</c:v>
                </c:pt>
                <c:pt idx="13733" formatCode="0.00E+00">
                  <c:v>2.1599999999999999E-4</c:v>
                </c:pt>
                <c:pt idx="13734" formatCode="0.00E+00">
                  <c:v>2.1599999999999999E-4</c:v>
                </c:pt>
                <c:pt idx="13735" formatCode="0.00E+00">
                  <c:v>2.1599999999999999E-4</c:v>
                </c:pt>
                <c:pt idx="13736" formatCode="0.00E+00">
                  <c:v>2.1699999999999999E-4</c:v>
                </c:pt>
                <c:pt idx="13737" formatCode="0.00E+00">
                  <c:v>2.1699999999999999E-4</c:v>
                </c:pt>
                <c:pt idx="13738" formatCode="0.00E+00">
                  <c:v>2.1699999999999999E-4</c:v>
                </c:pt>
                <c:pt idx="13739" formatCode="0.00E+00">
                  <c:v>2.1599999999999999E-4</c:v>
                </c:pt>
                <c:pt idx="13740" formatCode="0.00E+00">
                  <c:v>2.1599999999999999E-4</c:v>
                </c:pt>
                <c:pt idx="13741" formatCode="0.00E+00">
                  <c:v>2.1599999999999999E-4</c:v>
                </c:pt>
                <c:pt idx="13742" formatCode="0.00E+00">
                  <c:v>2.1599999999999999E-4</c:v>
                </c:pt>
                <c:pt idx="13743" formatCode="0.00E+00">
                  <c:v>2.1699999999999999E-4</c:v>
                </c:pt>
                <c:pt idx="13744" formatCode="0.00E+00">
                  <c:v>2.1599999999999999E-4</c:v>
                </c:pt>
                <c:pt idx="13745" formatCode="0.00E+00">
                  <c:v>2.1599999999999999E-4</c:v>
                </c:pt>
                <c:pt idx="13746" formatCode="0.00E+00">
                  <c:v>2.1699999999999999E-4</c:v>
                </c:pt>
                <c:pt idx="13747" formatCode="0.00E+00">
                  <c:v>2.1699999999999999E-4</c:v>
                </c:pt>
                <c:pt idx="13748" formatCode="0.00E+00">
                  <c:v>2.1599999999999999E-4</c:v>
                </c:pt>
                <c:pt idx="13749" formatCode="0.00E+00">
                  <c:v>2.1599999999999999E-4</c:v>
                </c:pt>
                <c:pt idx="13750" formatCode="0.00E+00">
                  <c:v>2.1599999999999999E-4</c:v>
                </c:pt>
                <c:pt idx="13751" formatCode="0.00E+00">
                  <c:v>2.1599999999999999E-4</c:v>
                </c:pt>
                <c:pt idx="13752" formatCode="0.00E+00">
                  <c:v>2.1699999999999999E-4</c:v>
                </c:pt>
                <c:pt idx="13753" formatCode="0.00E+00">
                  <c:v>2.1599999999999999E-4</c:v>
                </c:pt>
                <c:pt idx="13754" formatCode="0.00E+00">
                  <c:v>2.1699999999999999E-4</c:v>
                </c:pt>
                <c:pt idx="13755" formatCode="0.00E+00">
                  <c:v>2.1699999999999999E-4</c:v>
                </c:pt>
                <c:pt idx="13756" formatCode="0.00E+00">
                  <c:v>2.1599999999999999E-4</c:v>
                </c:pt>
                <c:pt idx="13757" formatCode="0.00E+00">
                  <c:v>2.1699999999999999E-4</c:v>
                </c:pt>
                <c:pt idx="13758" formatCode="0.00E+00">
                  <c:v>2.1599999999999999E-4</c:v>
                </c:pt>
                <c:pt idx="13759" formatCode="0.00E+00">
                  <c:v>2.1599999999999999E-4</c:v>
                </c:pt>
                <c:pt idx="13760" formatCode="0.00E+00">
                  <c:v>2.1699999999999999E-4</c:v>
                </c:pt>
                <c:pt idx="13761" formatCode="0.00E+00">
                  <c:v>2.1599999999999999E-4</c:v>
                </c:pt>
                <c:pt idx="13762" formatCode="0.00E+00">
                  <c:v>2.1599999999999999E-4</c:v>
                </c:pt>
                <c:pt idx="13763" formatCode="0.00E+00">
                  <c:v>2.1599999999999999E-4</c:v>
                </c:pt>
                <c:pt idx="13764" formatCode="0.00E+00">
                  <c:v>2.1699999999999999E-4</c:v>
                </c:pt>
                <c:pt idx="13765" formatCode="0.00E+00">
                  <c:v>2.1599999999999999E-4</c:v>
                </c:pt>
                <c:pt idx="13766" formatCode="0.00E+00">
                  <c:v>2.1599999999999999E-4</c:v>
                </c:pt>
                <c:pt idx="13767" formatCode="0.00E+00">
                  <c:v>2.1699999999999999E-4</c:v>
                </c:pt>
                <c:pt idx="13768" formatCode="0.00E+00">
                  <c:v>2.1599999999999999E-4</c:v>
                </c:pt>
                <c:pt idx="13769" formatCode="0.00E+00">
                  <c:v>2.1699999999999999E-4</c:v>
                </c:pt>
                <c:pt idx="13770" formatCode="0.00E+00">
                  <c:v>2.1699999999999999E-4</c:v>
                </c:pt>
                <c:pt idx="13771" formatCode="0.00E+00">
                  <c:v>2.1699999999999999E-4</c:v>
                </c:pt>
                <c:pt idx="13772" formatCode="0.00E+00">
                  <c:v>2.1699999999999999E-4</c:v>
                </c:pt>
                <c:pt idx="13773" formatCode="0.00E+00">
                  <c:v>2.1699999999999999E-4</c:v>
                </c:pt>
                <c:pt idx="13774" formatCode="0.00E+00">
                  <c:v>2.1699999999999999E-4</c:v>
                </c:pt>
                <c:pt idx="13775" formatCode="0.00E+00">
                  <c:v>2.1699999999999999E-4</c:v>
                </c:pt>
                <c:pt idx="13776" formatCode="0.00E+00">
                  <c:v>2.1699999999999999E-4</c:v>
                </c:pt>
                <c:pt idx="13777" formatCode="0.00E+00">
                  <c:v>2.1599999999999999E-4</c:v>
                </c:pt>
                <c:pt idx="13778" formatCode="0.00E+00">
                  <c:v>2.1699999999999999E-4</c:v>
                </c:pt>
                <c:pt idx="13779" formatCode="0.00E+00">
                  <c:v>2.1699999999999999E-4</c:v>
                </c:pt>
                <c:pt idx="13780" formatCode="0.00E+00">
                  <c:v>2.1599999999999999E-4</c:v>
                </c:pt>
                <c:pt idx="13781" formatCode="0.00E+00">
                  <c:v>2.1699999999999999E-4</c:v>
                </c:pt>
                <c:pt idx="13782" formatCode="0.00E+00">
                  <c:v>2.1699999999999999E-4</c:v>
                </c:pt>
                <c:pt idx="13783" formatCode="0.00E+00">
                  <c:v>2.1699999999999999E-4</c:v>
                </c:pt>
                <c:pt idx="13784" formatCode="0.00E+00">
                  <c:v>2.1699999999999999E-4</c:v>
                </c:pt>
                <c:pt idx="13785" formatCode="0.00E+00">
                  <c:v>2.1699999999999999E-4</c:v>
                </c:pt>
                <c:pt idx="13786" formatCode="0.00E+00">
                  <c:v>2.1699999999999999E-4</c:v>
                </c:pt>
                <c:pt idx="13787" formatCode="0.00E+00">
                  <c:v>2.1599999999999999E-4</c:v>
                </c:pt>
                <c:pt idx="13788" formatCode="0.00E+00">
                  <c:v>2.1699999999999999E-4</c:v>
                </c:pt>
                <c:pt idx="13789" formatCode="0.00E+00">
                  <c:v>2.1699999999999999E-4</c:v>
                </c:pt>
                <c:pt idx="13790" formatCode="0.00E+00">
                  <c:v>2.1699999999999999E-4</c:v>
                </c:pt>
                <c:pt idx="13791" formatCode="0.00E+00">
                  <c:v>2.1699999999999999E-4</c:v>
                </c:pt>
                <c:pt idx="13792" formatCode="0.00E+00">
                  <c:v>2.1699999999999999E-4</c:v>
                </c:pt>
                <c:pt idx="13793" formatCode="0.00E+00">
                  <c:v>2.1699999999999999E-4</c:v>
                </c:pt>
                <c:pt idx="13794" formatCode="0.00E+00">
                  <c:v>2.1599999999999999E-4</c:v>
                </c:pt>
                <c:pt idx="13795" formatCode="0.00E+00">
                  <c:v>2.1599999999999999E-4</c:v>
                </c:pt>
                <c:pt idx="13796" formatCode="0.00E+00">
                  <c:v>2.1699999999999999E-4</c:v>
                </c:pt>
                <c:pt idx="13797" formatCode="0.00E+00">
                  <c:v>2.1699999999999999E-4</c:v>
                </c:pt>
                <c:pt idx="13798" formatCode="0.00E+00">
                  <c:v>2.1699999999999999E-4</c:v>
                </c:pt>
                <c:pt idx="13799" formatCode="0.00E+00">
                  <c:v>2.1699999999999999E-4</c:v>
                </c:pt>
                <c:pt idx="13800" formatCode="0.00E+00">
                  <c:v>2.1699999999999999E-4</c:v>
                </c:pt>
                <c:pt idx="13801" formatCode="0.00E+00">
                  <c:v>2.1699999999999999E-4</c:v>
                </c:pt>
                <c:pt idx="13802" formatCode="0.00E+00">
                  <c:v>2.1699999999999999E-4</c:v>
                </c:pt>
                <c:pt idx="13803" formatCode="0.00E+00">
                  <c:v>2.1699999999999999E-4</c:v>
                </c:pt>
                <c:pt idx="13804" formatCode="0.00E+00">
                  <c:v>2.1699999999999999E-4</c:v>
                </c:pt>
                <c:pt idx="13805" formatCode="0.00E+00">
                  <c:v>2.1699999999999999E-4</c:v>
                </c:pt>
                <c:pt idx="13806" formatCode="0.00E+00">
                  <c:v>2.1699999999999999E-4</c:v>
                </c:pt>
                <c:pt idx="13807" formatCode="0.00E+00">
                  <c:v>2.1699999999999999E-4</c:v>
                </c:pt>
                <c:pt idx="13808" formatCode="0.00E+00">
                  <c:v>2.1699999999999999E-4</c:v>
                </c:pt>
                <c:pt idx="13809" formatCode="0.00E+00">
                  <c:v>2.1699999999999999E-4</c:v>
                </c:pt>
                <c:pt idx="13810" formatCode="0.00E+00">
                  <c:v>2.1699999999999999E-4</c:v>
                </c:pt>
                <c:pt idx="13811" formatCode="0.00E+00">
                  <c:v>2.1699999999999999E-4</c:v>
                </c:pt>
                <c:pt idx="13812" formatCode="0.00E+00">
                  <c:v>2.1699999999999999E-4</c:v>
                </c:pt>
                <c:pt idx="13813" formatCode="0.00E+00">
                  <c:v>2.1699999999999999E-4</c:v>
                </c:pt>
                <c:pt idx="13814" formatCode="0.00E+00">
                  <c:v>2.1699999999999999E-4</c:v>
                </c:pt>
                <c:pt idx="13815" formatCode="0.00E+00">
                  <c:v>2.1699999999999999E-4</c:v>
                </c:pt>
                <c:pt idx="13816" formatCode="0.00E+00">
                  <c:v>2.1699999999999999E-4</c:v>
                </c:pt>
                <c:pt idx="13817" formatCode="0.00E+00">
                  <c:v>2.1699999999999999E-4</c:v>
                </c:pt>
                <c:pt idx="13818" formatCode="0.00E+00">
                  <c:v>2.1599999999999999E-4</c:v>
                </c:pt>
                <c:pt idx="13819" formatCode="0.00E+00">
                  <c:v>2.1699999999999999E-4</c:v>
                </c:pt>
                <c:pt idx="13820" formatCode="0.00E+00">
                  <c:v>2.1699999999999999E-4</c:v>
                </c:pt>
                <c:pt idx="13821" formatCode="0.00E+00">
                  <c:v>2.1599999999999999E-4</c:v>
                </c:pt>
                <c:pt idx="13822" formatCode="0.00E+00">
                  <c:v>2.1699999999999999E-4</c:v>
                </c:pt>
                <c:pt idx="13823" formatCode="0.00E+00">
                  <c:v>2.1699999999999999E-4</c:v>
                </c:pt>
                <c:pt idx="13824" formatCode="0.00E+00">
                  <c:v>2.1699999999999999E-4</c:v>
                </c:pt>
                <c:pt idx="13825" formatCode="0.00E+00">
                  <c:v>2.1699999999999999E-4</c:v>
                </c:pt>
                <c:pt idx="13826" formatCode="0.00E+00">
                  <c:v>2.1699999999999999E-4</c:v>
                </c:pt>
                <c:pt idx="13827" formatCode="0.00E+00">
                  <c:v>2.1699999999999999E-4</c:v>
                </c:pt>
                <c:pt idx="13828" formatCode="0.00E+00">
                  <c:v>2.1699999999999999E-4</c:v>
                </c:pt>
                <c:pt idx="13829" formatCode="0.00E+00">
                  <c:v>2.1699999999999999E-4</c:v>
                </c:pt>
                <c:pt idx="13830" formatCode="0.00E+00">
                  <c:v>2.1699999999999999E-4</c:v>
                </c:pt>
                <c:pt idx="13831" formatCode="0.00E+00">
                  <c:v>2.1699999999999999E-4</c:v>
                </c:pt>
                <c:pt idx="13832" formatCode="0.00E+00">
                  <c:v>2.1699999999999999E-4</c:v>
                </c:pt>
                <c:pt idx="13833" formatCode="0.00E+00">
                  <c:v>2.1699999999999999E-4</c:v>
                </c:pt>
                <c:pt idx="13834" formatCode="0.00E+00">
                  <c:v>2.1699999999999999E-4</c:v>
                </c:pt>
                <c:pt idx="13835" formatCode="0.00E+00">
                  <c:v>2.1699999999999999E-4</c:v>
                </c:pt>
                <c:pt idx="13836" formatCode="0.00E+00">
                  <c:v>2.1699999999999999E-4</c:v>
                </c:pt>
                <c:pt idx="13837" formatCode="0.00E+00">
                  <c:v>2.1699999999999999E-4</c:v>
                </c:pt>
                <c:pt idx="13838" formatCode="0.00E+00">
                  <c:v>2.1699999999999999E-4</c:v>
                </c:pt>
                <c:pt idx="13839" formatCode="0.00E+00">
                  <c:v>2.1699999999999999E-4</c:v>
                </c:pt>
                <c:pt idx="13840" formatCode="0.00E+00">
                  <c:v>2.1699999999999999E-4</c:v>
                </c:pt>
                <c:pt idx="13841" formatCode="0.00E+00">
                  <c:v>2.1699999999999999E-4</c:v>
                </c:pt>
                <c:pt idx="13842" formatCode="0.00E+00">
                  <c:v>2.1699999999999999E-4</c:v>
                </c:pt>
                <c:pt idx="13843" formatCode="0.00E+00">
                  <c:v>2.1699999999999999E-4</c:v>
                </c:pt>
                <c:pt idx="13844" formatCode="0.00E+00">
                  <c:v>2.1699999999999999E-4</c:v>
                </c:pt>
                <c:pt idx="13845" formatCode="0.00E+00">
                  <c:v>2.1699999999999999E-4</c:v>
                </c:pt>
                <c:pt idx="13846" formatCode="0.00E+00">
                  <c:v>2.1699999999999999E-4</c:v>
                </c:pt>
                <c:pt idx="13847" formatCode="0.00E+00">
                  <c:v>2.1699999999999999E-4</c:v>
                </c:pt>
                <c:pt idx="13848" formatCode="0.00E+00">
                  <c:v>2.1699999999999999E-4</c:v>
                </c:pt>
                <c:pt idx="13849" formatCode="0.00E+00">
                  <c:v>2.1699999999999999E-4</c:v>
                </c:pt>
                <c:pt idx="13850" formatCode="0.00E+00">
                  <c:v>2.1699999999999999E-4</c:v>
                </c:pt>
                <c:pt idx="13851" formatCode="0.00E+00">
                  <c:v>2.1699999999999999E-4</c:v>
                </c:pt>
                <c:pt idx="13852" formatCode="0.00E+00">
                  <c:v>2.1699999999999999E-4</c:v>
                </c:pt>
                <c:pt idx="13853" formatCode="0.00E+00">
                  <c:v>2.1699999999999999E-4</c:v>
                </c:pt>
                <c:pt idx="13854" formatCode="0.00E+00">
                  <c:v>2.1699999999999999E-4</c:v>
                </c:pt>
                <c:pt idx="13855" formatCode="0.00E+00">
                  <c:v>2.1699999999999999E-4</c:v>
                </c:pt>
                <c:pt idx="13856" formatCode="0.00E+00">
                  <c:v>2.1699999999999999E-4</c:v>
                </c:pt>
                <c:pt idx="13857" formatCode="0.00E+00">
                  <c:v>2.1699999999999999E-4</c:v>
                </c:pt>
                <c:pt idx="13858" formatCode="0.00E+00">
                  <c:v>2.1699999999999999E-4</c:v>
                </c:pt>
                <c:pt idx="13859" formatCode="0.00E+00">
                  <c:v>2.1699999999999999E-4</c:v>
                </c:pt>
                <c:pt idx="13860" formatCode="0.00E+00">
                  <c:v>2.1699999999999999E-4</c:v>
                </c:pt>
                <c:pt idx="13861" formatCode="0.00E+00">
                  <c:v>2.1699999999999999E-4</c:v>
                </c:pt>
                <c:pt idx="13862" formatCode="0.00E+00">
                  <c:v>2.1699999999999999E-4</c:v>
                </c:pt>
                <c:pt idx="13863" formatCode="0.00E+00">
                  <c:v>2.1699999999999999E-4</c:v>
                </c:pt>
                <c:pt idx="13864" formatCode="0.00E+00">
                  <c:v>2.1699999999999999E-4</c:v>
                </c:pt>
                <c:pt idx="13865" formatCode="0.00E+00">
                  <c:v>2.1699999999999999E-4</c:v>
                </c:pt>
                <c:pt idx="13866" formatCode="0.00E+00">
                  <c:v>2.1699999999999999E-4</c:v>
                </c:pt>
                <c:pt idx="13867" formatCode="0.00E+00">
                  <c:v>2.1699999999999999E-4</c:v>
                </c:pt>
                <c:pt idx="13868" formatCode="0.00E+00">
                  <c:v>2.1699999999999999E-4</c:v>
                </c:pt>
                <c:pt idx="13869" formatCode="0.00E+00">
                  <c:v>2.1699999999999999E-4</c:v>
                </c:pt>
                <c:pt idx="13870" formatCode="0.00E+00">
                  <c:v>2.1699999999999999E-4</c:v>
                </c:pt>
                <c:pt idx="13871" formatCode="0.00E+00">
                  <c:v>2.1699999999999999E-4</c:v>
                </c:pt>
                <c:pt idx="13872" formatCode="0.00E+00">
                  <c:v>2.1699999999999999E-4</c:v>
                </c:pt>
                <c:pt idx="13873" formatCode="0.00E+00">
                  <c:v>2.1699999999999999E-4</c:v>
                </c:pt>
                <c:pt idx="13874" formatCode="0.00E+00">
                  <c:v>2.1699999999999999E-4</c:v>
                </c:pt>
                <c:pt idx="13875" formatCode="0.00E+00">
                  <c:v>2.1699999999999999E-4</c:v>
                </c:pt>
                <c:pt idx="13876" formatCode="0.00E+00">
                  <c:v>2.1699999999999999E-4</c:v>
                </c:pt>
                <c:pt idx="13877" formatCode="0.00E+00">
                  <c:v>2.1699999999999999E-4</c:v>
                </c:pt>
                <c:pt idx="13878" formatCode="0.00E+00">
                  <c:v>2.1699999999999999E-4</c:v>
                </c:pt>
                <c:pt idx="13879" formatCode="0.00E+00">
                  <c:v>2.1699999999999999E-4</c:v>
                </c:pt>
                <c:pt idx="13880" formatCode="0.00E+00">
                  <c:v>2.1699999999999999E-4</c:v>
                </c:pt>
                <c:pt idx="13881" formatCode="0.00E+00">
                  <c:v>2.1699999999999999E-4</c:v>
                </c:pt>
                <c:pt idx="13882" formatCode="0.00E+00">
                  <c:v>2.1699999999999999E-4</c:v>
                </c:pt>
                <c:pt idx="13883" formatCode="0.00E+00">
                  <c:v>2.1699999999999999E-4</c:v>
                </c:pt>
                <c:pt idx="13884" formatCode="0.00E+00">
                  <c:v>2.1699999999999999E-4</c:v>
                </c:pt>
                <c:pt idx="13885" formatCode="0.00E+00">
                  <c:v>2.1699999999999999E-4</c:v>
                </c:pt>
                <c:pt idx="13886" formatCode="0.00E+00">
                  <c:v>2.1699999999999999E-4</c:v>
                </c:pt>
                <c:pt idx="13887" formatCode="0.00E+00">
                  <c:v>2.1699999999999999E-4</c:v>
                </c:pt>
                <c:pt idx="13888" formatCode="0.00E+00">
                  <c:v>2.1699999999999999E-4</c:v>
                </c:pt>
                <c:pt idx="13889" formatCode="0.00E+00">
                  <c:v>2.1699999999999999E-4</c:v>
                </c:pt>
                <c:pt idx="13890" formatCode="0.00E+00">
                  <c:v>2.1699999999999999E-4</c:v>
                </c:pt>
                <c:pt idx="13891" formatCode="0.00E+00">
                  <c:v>2.1699999999999999E-4</c:v>
                </c:pt>
                <c:pt idx="13892" formatCode="0.00E+00">
                  <c:v>2.1699999999999999E-4</c:v>
                </c:pt>
                <c:pt idx="13893" formatCode="0.00E+00">
                  <c:v>2.1699999999999999E-4</c:v>
                </c:pt>
                <c:pt idx="13894" formatCode="0.00E+00">
                  <c:v>2.1699999999999999E-4</c:v>
                </c:pt>
                <c:pt idx="13895" formatCode="0.00E+00">
                  <c:v>2.1800000000000001E-4</c:v>
                </c:pt>
                <c:pt idx="13896" formatCode="0.00E+00">
                  <c:v>2.1699999999999999E-4</c:v>
                </c:pt>
                <c:pt idx="13897" formatCode="0.00E+00">
                  <c:v>2.1699999999999999E-4</c:v>
                </c:pt>
                <c:pt idx="13898" formatCode="0.00E+00">
                  <c:v>2.1699999999999999E-4</c:v>
                </c:pt>
                <c:pt idx="13899" formatCode="0.00E+00">
                  <c:v>2.1699999999999999E-4</c:v>
                </c:pt>
                <c:pt idx="13900" formatCode="0.00E+00">
                  <c:v>2.1699999999999999E-4</c:v>
                </c:pt>
                <c:pt idx="13901" formatCode="0.00E+00">
                  <c:v>2.1699999999999999E-4</c:v>
                </c:pt>
                <c:pt idx="13902" formatCode="0.00E+00">
                  <c:v>2.1699999999999999E-4</c:v>
                </c:pt>
                <c:pt idx="13903" formatCode="0.00E+00">
                  <c:v>2.1699999999999999E-4</c:v>
                </c:pt>
                <c:pt idx="13904" formatCode="0.00E+00">
                  <c:v>2.1699999999999999E-4</c:v>
                </c:pt>
                <c:pt idx="13905" formatCode="0.00E+00">
                  <c:v>2.1699999999999999E-4</c:v>
                </c:pt>
                <c:pt idx="13906" formatCode="0.00E+00">
                  <c:v>2.1699999999999999E-4</c:v>
                </c:pt>
                <c:pt idx="13907" formatCode="0.00E+00">
                  <c:v>2.1699999999999999E-4</c:v>
                </c:pt>
                <c:pt idx="13908" formatCode="0.00E+00">
                  <c:v>2.1699999999999999E-4</c:v>
                </c:pt>
                <c:pt idx="13909" formatCode="0.00E+00">
                  <c:v>2.1800000000000001E-4</c:v>
                </c:pt>
                <c:pt idx="13910" formatCode="0.00E+00">
                  <c:v>2.1699999999999999E-4</c:v>
                </c:pt>
                <c:pt idx="13911" formatCode="0.00E+00">
                  <c:v>2.1699999999999999E-4</c:v>
                </c:pt>
                <c:pt idx="13912" formatCode="0.00E+00">
                  <c:v>2.1699999999999999E-4</c:v>
                </c:pt>
                <c:pt idx="13913" formatCode="0.00E+00">
                  <c:v>2.1699999999999999E-4</c:v>
                </c:pt>
                <c:pt idx="13914" formatCode="0.00E+00">
                  <c:v>2.1699999999999999E-4</c:v>
                </c:pt>
                <c:pt idx="13915" formatCode="0.00E+00">
                  <c:v>2.1699999999999999E-4</c:v>
                </c:pt>
                <c:pt idx="13916" formatCode="0.00E+00">
                  <c:v>2.1699999999999999E-4</c:v>
                </c:pt>
                <c:pt idx="13917" formatCode="0.00E+00">
                  <c:v>2.1699999999999999E-4</c:v>
                </c:pt>
                <c:pt idx="13918" formatCode="0.00E+00">
                  <c:v>2.1699999999999999E-4</c:v>
                </c:pt>
                <c:pt idx="13919" formatCode="0.00E+00">
                  <c:v>2.1699999999999999E-4</c:v>
                </c:pt>
                <c:pt idx="13920" formatCode="0.00E+00">
                  <c:v>2.1699999999999999E-4</c:v>
                </c:pt>
                <c:pt idx="13921" formatCode="0.00E+00">
                  <c:v>2.1699999999999999E-4</c:v>
                </c:pt>
                <c:pt idx="13922" formatCode="0.00E+00">
                  <c:v>2.1699999999999999E-4</c:v>
                </c:pt>
                <c:pt idx="13923" formatCode="0.00E+00">
                  <c:v>2.1699999999999999E-4</c:v>
                </c:pt>
                <c:pt idx="13924" formatCode="0.00E+00">
                  <c:v>2.1699999999999999E-4</c:v>
                </c:pt>
                <c:pt idx="13925" formatCode="0.00E+00">
                  <c:v>2.1699999999999999E-4</c:v>
                </c:pt>
                <c:pt idx="13926" formatCode="0.00E+00">
                  <c:v>2.1800000000000001E-4</c:v>
                </c:pt>
                <c:pt idx="13927" formatCode="0.00E+00">
                  <c:v>2.1800000000000001E-4</c:v>
                </c:pt>
                <c:pt idx="13928" formatCode="0.00E+00">
                  <c:v>2.1800000000000001E-4</c:v>
                </c:pt>
                <c:pt idx="13929" formatCode="0.00E+00">
                  <c:v>2.1699999999999999E-4</c:v>
                </c:pt>
                <c:pt idx="13930" formatCode="0.00E+00">
                  <c:v>2.1699999999999999E-4</c:v>
                </c:pt>
                <c:pt idx="13931" formatCode="0.00E+00">
                  <c:v>2.1800000000000001E-4</c:v>
                </c:pt>
                <c:pt idx="13932" formatCode="0.00E+00">
                  <c:v>2.1800000000000001E-4</c:v>
                </c:pt>
                <c:pt idx="13933" formatCode="0.00E+00">
                  <c:v>2.1800000000000001E-4</c:v>
                </c:pt>
                <c:pt idx="13934" formatCode="0.00E+00">
                  <c:v>2.1800000000000001E-4</c:v>
                </c:pt>
                <c:pt idx="13935" formatCode="0.00E+00">
                  <c:v>2.1800000000000001E-4</c:v>
                </c:pt>
                <c:pt idx="13936" formatCode="0.00E+00">
                  <c:v>2.1800000000000001E-4</c:v>
                </c:pt>
                <c:pt idx="13937" formatCode="0.00E+00">
                  <c:v>2.1699999999999999E-4</c:v>
                </c:pt>
                <c:pt idx="13938" formatCode="0.00E+00">
                  <c:v>2.1699999999999999E-4</c:v>
                </c:pt>
                <c:pt idx="13939" formatCode="0.00E+00">
                  <c:v>2.1800000000000001E-4</c:v>
                </c:pt>
                <c:pt idx="13940" formatCode="0.00E+00">
                  <c:v>2.1699999999999999E-4</c:v>
                </c:pt>
                <c:pt idx="13941" formatCode="0.00E+00">
                  <c:v>2.1800000000000001E-4</c:v>
                </c:pt>
                <c:pt idx="13942" formatCode="0.00E+00">
                  <c:v>2.1800000000000001E-4</c:v>
                </c:pt>
                <c:pt idx="13943" formatCode="0.00E+00">
                  <c:v>2.1699999999999999E-4</c:v>
                </c:pt>
                <c:pt idx="13944" formatCode="0.00E+00">
                  <c:v>2.1699999999999999E-4</c:v>
                </c:pt>
                <c:pt idx="13945" formatCode="0.00E+00">
                  <c:v>2.1800000000000001E-4</c:v>
                </c:pt>
                <c:pt idx="13946" formatCode="0.00E+00">
                  <c:v>2.1800000000000001E-4</c:v>
                </c:pt>
                <c:pt idx="13947" formatCode="0.00E+00">
                  <c:v>2.1800000000000001E-4</c:v>
                </c:pt>
                <c:pt idx="13948" formatCode="0.00E+00">
                  <c:v>2.1800000000000001E-4</c:v>
                </c:pt>
                <c:pt idx="13949" formatCode="0.00E+00">
                  <c:v>2.1800000000000001E-4</c:v>
                </c:pt>
                <c:pt idx="13950" formatCode="0.00E+00">
                  <c:v>2.1800000000000001E-4</c:v>
                </c:pt>
                <c:pt idx="13951" formatCode="0.00E+00">
                  <c:v>2.1800000000000001E-4</c:v>
                </c:pt>
                <c:pt idx="13952" formatCode="0.00E+00">
                  <c:v>2.1800000000000001E-4</c:v>
                </c:pt>
                <c:pt idx="13953" formatCode="0.00E+00">
                  <c:v>2.1800000000000001E-4</c:v>
                </c:pt>
                <c:pt idx="13954" formatCode="0.00E+00">
                  <c:v>2.1800000000000001E-4</c:v>
                </c:pt>
                <c:pt idx="13955" formatCode="0.00E+00">
                  <c:v>2.1800000000000001E-4</c:v>
                </c:pt>
                <c:pt idx="13956" formatCode="0.00E+00">
                  <c:v>2.1800000000000001E-4</c:v>
                </c:pt>
                <c:pt idx="13957" formatCode="0.00E+00">
                  <c:v>2.1800000000000001E-4</c:v>
                </c:pt>
                <c:pt idx="13958" formatCode="0.00E+00">
                  <c:v>2.1800000000000001E-4</c:v>
                </c:pt>
                <c:pt idx="13959" formatCode="0.00E+00">
                  <c:v>2.1800000000000001E-4</c:v>
                </c:pt>
                <c:pt idx="13960" formatCode="0.00E+00">
                  <c:v>2.1800000000000001E-4</c:v>
                </c:pt>
                <c:pt idx="13961" formatCode="0.00E+00">
                  <c:v>2.1800000000000001E-4</c:v>
                </c:pt>
                <c:pt idx="13962" formatCode="0.00E+00">
                  <c:v>2.1800000000000001E-4</c:v>
                </c:pt>
                <c:pt idx="13963" formatCode="0.00E+00">
                  <c:v>2.1800000000000001E-4</c:v>
                </c:pt>
                <c:pt idx="13964" formatCode="0.00E+00">
                  <c:v>2.1800000000000001E-4</c:v>
                </c:pt>
                <c:pt idx="13965" formatCode="0.00E+00">
                  <c:v>2.1800000000000001E-4</c:v>
                </c:pt>
                <c:pt idx="13966" formatCode="0.00E+00">
                  <c:v>2.1800000000000001E-4</c:v>
                </c:pt>
                <c:pt idx="13967" formatCode="0.00E+00">
                  <c:v>2.1800000000000001E-4</c:v>
                </c:pt>
                <c:pt idx="13968" formatCode="0.00E+00">
                  <c:v>2.1800000000000001E-4</c:v>
                </c:pt>
                <c:pt idx="13969" formatCode="0.00E+00">
                  <c:v>2.1800000000000001E-4</c:v>
                </c:pt>
                <c:pt idx="13970" formatCode="0.00E+00">
                  <c:v>2.1800000000000001E-4</c:v>
                </c:pt>
                <c:pt idx="13971" formatCode="0.00E+00">
                  <c:v>2.1800000000000001E-4</c:v>
                </c:pt>
                <c:pt idx="13972" formatCode="0.00E+00">
                  <c:v>2.1800000000000001E-4</c:v>
                </c:pt>
                <c:pt idx="13973" formatCode="0.00E+00">
                  <c:v>2.1800000000000001E-4</c:v>
                </c:pt>
                <c:pt idx="13974" formatCode="0.00E+00">
                  <c:v>2.1800000000000001E-4</c:v>
                </c:pt>
                <c:pt idx="13975" formatCode="0.00E+00">
                  <c:v>2.1800000000000001E-4</c:v>
                </c:pt>
                <c:pt idx="13976" formatCode="0.00E+00">
                  <c:v>2.1800000000000001E-4</c:v>
                </c:pt>
                <c:pt idx="13977" formatCode="0.00E+00">
                  <c:v>2.1800000000000001E-4</c:v>
                </c:pt>
                <c:pt idx="13978" formatCode="0.00E+00">
                  <c:v>2.1800000000000001E-4</c:v>
                </c:pt>
                <c:pt idx="13979" formatCode="0.00E+00">
                  <c:v>2.1800000000000001E-4</c:v>
                </c:pt>
                <c:pt idx="13980" formatCode="0.00E+00">
                  <c:v>2.1800000000000001E-4</c:v>
                </c:pt>
                <c:pt idx="13981" formatCode="0.00E+00">
                  <c:v>2.1800000000000001E-4</c:v>
                </c:pt>
                <c:pt idx="13982" formatCode="0.00E+00">
                  <c:v>2.1800000000000001E-4</c:v>
                </c:pt>
                <c:pt idx="13983" formatCode="0.00E+00">
                  <c:v>2.1800000000000001E-4</c:v>
                </c:pt>
                <c:pt idx="13984" formatCode="0.00E+00">
                  <c:v>2.1800000000000001E-4</c:v>
                </c:pt>
                <c:pt idx="13985" formatCode="0.00E+00">
                  <c:v>2.1800000000000001E-4</c:v>
                </c:pt>
                <c:pt idx="13986" formatCode="0.00E+00">
                  <c:v>2.1800000000000001E-4</c:v>
                </c:pt>
                <c:pt idx="13987" formatCode="0.00E+00">
                  <c:v>2.1800000000000001E-4</c:v>
                </c:pt>
                <c:pt idx="13988" formatCode="0.00E+00">
                  <c:v>2.1800000000000001E-4</c:v>
                </c:pt>
                <c:pt idx="13989" formatCode="0.00E+00">
                  <c:v>2.1800000000000001E-4</c:v>
                </c:pt>
                <c:pt idx="13990" formatCode="0.00E+00">
                  <c:v>2.1800000000000001E-4</c:v>
                </c:pt>
                <c:pt idx="13991" formatCode="0.00E+00">
                  <c:v>2.1800000000000001E-4</c:v>
                </c:pt>
                <c:pt idx="13992" formatCode="0.00E+00">
                  <c:v>2.1800000000000001E-4</c:v>
                </c:pt>
                <c:pt idx="13993" formatCode="0.00E+00">
                  <c:v>2.1800000000000001E-4</c:v>
                </c:pt>
                <c:pt idx="13994" formatCode="0.00E+00">
                  <c:v>2.1800000000000001E-4</c:v>
                </c:pt>
                <c:pt idx="13995" formatCode="0.00E+00">
                  <c:v>2.1800000000000001E-4</c:v>
                </c:pt>
                <c:pt idx="13996" formatCode="0.00E+00">
                  <c:v>2.1800000000000001E-4</c:v>
                </c:pt>
                <c:pt idx="13997" formatCode="0.00E+00">
                  <c:v>2.1800000000000001E-4</c:v>
                </c:pt>
                <c:pt idx="13998" formatCode="0.00E+00">
                  <c:v>2.1800000000000001E-4</c:v>
                </c:pt>
                <c:pt idx="13999" formatCode="0.00E+00">
                  <c:v>2.1800000000000001E-4</c:v>
                </c:pt>
                <c:pt idx="14000" formatCode="0.00E+00">
                  <c:v>2.1800000000000001E-4</c:v>
                </c:pt>
                <c:pt idx="14001" formatCode="0.00E+00">
                  <c:v>2.1800000000000001E-4</c:v>
                </c:pt>
                <c:pt idx="14002" formatCode="0.00E+00">
                  <c:v>2.1800000000000001E-4</c:v>
                </c:pt>
                <c:pt idx="14003" formatCode="0.00E+00">
                  <c:v>2.1800000000000001E-4</c:v>
                </c:pt>
                <c:pt idx="14004" formatCode="0.00E+00">
                  <c:v>2.1800000000000001E-4</c:v>
                </c:pt>
                <c:pt idx="14005" formatCode="0.00E+00">
                  <c:v>2.1800000000000001E-4</c:v>
                </c:pt>
                <c:pt idx="14006" formatCode="0.00E+00">
                  <c:v>2.1800000000000001E-4</c:v>
                </c:pt>
                <c:pt idx="14007" formatCode="0.00E+00">
                  <c:v>2.1800000000000001E-4</c:v>
                </c:pt>
                <c:pt idx="14008" formatCode="0.00E+00">
                  <c:v>2.1800000000000001E-4</c:v>
                </c:pt>
                <c:pt idx="14009" formatCode="0.00E+00">
                  <c:v>2.1800000000000001E-4</c:v>
                </c:pt>
                <c:pt idx="14010" formatCode="0.00E+00">
                  <c:v>2.1800000000000001E-4</c:v>
                </c:pt>
                <c:pt idx="14011" formatCode="0.00E+00">
                  <c:v>2.1800000000000001E-4</c:v>
                </c:pt>
                <c:pt idx="14012" formatCode="0.00E+00">
                  <c:v>2.1800000000000001E-4</c:v>
                </c:pt>
                <c:pt idx="14013" formatCode="0.00E+00">
                  <c:v>2.1800000000000001E-4</c:v>
                </c:pt>
                <c:pt idx="14014" formatCode="0.00E+00">
                  <c:v>2.1800000000000001E-4</c:v>
                </c:pt>
                <c:pt idx="14015" formatCode="0.00E+00">
                  <c:v>2.1800000000000001E-4</c:v>
                </c:pt>
                <c:pt idx="14016" formatCode="0.00E+00">
                  <c:v>2.1800000000000001E-4</c:v>
                </c:pt>
                <c:pt idx="14017" formatCode="0.00E+00">
                  <c:v>2.1800000000000001E-4</c:v>
                </c:pt>
                <c:pt idx="14018" formatCode="0.00E+00">
                  <c:v>2.1800000000000001E-4</c:v>
                </c:pt>
                <c:pt idx="14019" formatCode="0.00E+00">
                  <c:v>2.1800000000000001E-4</c:v>
                </c:pt>
                <c:pt idx="14020" formatCode="0.00E+00">
                  <c:v>2.1800000000000001E-4</c:v>
                </c:pt>
                <c:pt idx="14021" formatCode="0.00E+00">
                  <c:v>2.1800000000000001E-4</c:v>
                </c:pt>
                <c:pt idx="14022" formatCode="0.00E+00">
                  <c:v>2.1800000000000001E-4</c:v>
                </c:pt>
                <c:pt idx="14023" formatCode="0.00E+00">
                  <c:v>2.1800000000000001E-4</c:v>
                </c:pt>
                <c:pt idx="14024" formatCode="0.00E+00">
                  <c:v>2.1800000000000001E-4</c:v>
                </c:pt>
                <c:pt idx="14025" formatCode="0.00E+00">
                  <c:v>2.1800000000000001E-4</c:v>
                </c:pt>
                <c:pt idx="14026" formatCode="0.00E+00">
                  <c:v>2.1800000000000001E-4</c:v>
                </c:pt>
                <c:pt idx="14027" formatCode="0.00E+00">
                  <c:v>2.1800000000000001E-4</c:v>
                </c:pt>
                <c:pt idx="14028" formatCode="0.00E+00">
                  <c:v>2.1800000000000001E-4</c:v>
                </c:pt>
                <c:pt idx="14029" formatCode="0.00E+00">
                  <c:v>2.1800000000000001E-4</c:v>
                </c:pt>
                <c:pt idx="14030" formatCode="0.00E+00">
                  <c:v>2.1800000000000001E-4</c:v>
                </c:pt>
                <c:pt idx="14031" formatCode="0.00E+00">
                  <c:v>2.1900000000000001E-4</c:v>
                </c:pt>
                <c:pt idx="14032" formatCode="0.00E+00">
                  <c:v>2.1900000000000001E-4</c:v>
                </c:pt>
                <c:pt idx="14033" formatCode="0.00E+00">
                  <c:v>2.1800000000000001E-4</c:v>
                </c:pt>
                <c:pt idx="14034" formatCode="0.00E+00">
                  <c:v>2.1800000000000001E-4</c:v>
                </c:pt>
                <c:pt idx="14035" formatCode="0.00E+00">
                  <c:v>2.1800000000000001E-4</c:v>
                </c:pt>
                <c:pt idx="14036" formatCode="0.00E+00">
                  <c:v>2.1900000000000001E-4</c:v>
                </c:pt>
                <c:pt idx="14037" formatCode="0.00E+00">
                  <c:v>2.1900000000000001E-4</c:v>
                </c:pt>
                <c:pt idx="14038" formatCode="0.00E+00">
                  <c:v>2.1800000000000001E-4</c:v>
                </c:pt>
                <c:pt idx="14039" formatCode="0.00E+00">
                  <c:v>2.1800000000000001E-4</c:v>
                </c:pt>
                <c:pt idx="14040" formatCode="0.00E+00">
                  <c:v>2.1800000000000001E-4</c:v>
                </c:pt>
                <c:pt idx="14041" formatCode="0.00E+00">
                  <c:v>2.1800000000000001E-4</c:v>
                </c:pt>
                <c:pt idx="14042" formatCode="0.00E+00">
                  <c:v>2.1900000000000001E-4</c:v>
                </c:pt>
                <c:pt idx="14043" formatCode="0.00E+00">
                  <c:v>2.1900000000000001E-4</c:v>
                </c:pt>
                <c:pt idx="14044" formatCode="0.00E+00">
                  <c:v>2.1900000000000001E-4</c:v>
                </c:pt>
                <c:pt idx="14045" formatCode="0.00E+00">
                  <c:v>2.1900000000000001E-4</c:v>
                </c:pt>
                <c:pt idx="14046" formatCode="0.00E+00">
                  <c:v>2.1900000000000001E-4</c:v>
                </c:pt>
                <c:pt idx="14047" formatCode="0.00E+00">
                  <c:v>2.1900000000000001E-4</c:v>
                </c:pt>
                <c:pt idx="14048" formatCode="0.00E+00">
                  <c:v>2.1900000000000001E-4</c:v>
                </c:pt>
                <c:pt idx="14049" formatCode="0.00E+00">
                  <c:v>2.1800000000000001E-4</c:v>
                </c:pt>
                <c:pt idx="14050" formatCode="0.00E+00">
                  <c:v>2.1900000000000001E-4</c:v>
                </c:pt>
                <c:pt idx="14051" formatCode="0.00E+00">
                  <c:v>2.1900000000000001E-4</c:v>
                </c:pt>
                <c:pt idx="14052" formatCode="0.00E+00">
                  <c:v>2.1800000000000001E-4</c:v>
                </c:pt>
                <c:pt idx="14053" formatCode="0.00E+00">
                  <c:v>2.1900000000000001E-4</c:v>
                </c:pt>
                <c:pt idx="14054" formatCode="0.00E+00">
                  <c:v>2.1900000000000001E-4</c:v>
                </c:pt>
                <c:pt idx="14055" formatCode="0.00E+00">
                  <c:v>2.1900000000000001E-4</c:v>
                </c:pt>
                <c:pt idx="14056" formatCode="0.00E+00">
                  <c:v>2.1900000000000001E-4</c:v>
                </c:pt>
                <c:pt idx="14057" formatCode="0.00E+00">
                  <c:v>2.1900000000000001E-4</c:v>
                </c:pt>
                <c:pt idx="14058" formatCode="0.00E+00">
                  <c:v>2.1900000000000001E-4</c:v>
                </c:pt>
                <c:pt idx="14059" formatCode="0.00E+00">
                  <c:v>2.1900000000000001E-4</c:v>
                </c:pt>
                <c:pt idx="14060" formatCode="0.00E+00">
                  <c:v>2.1900000000000001E-4</c:v>
                </c:pt>
                <c:pt idx="14061" formatCode="0.00E+00">
                  <c:v>2.1900000000000001E-4</c:v>
                </c:pt>
                <c:pt idx="14062" formatCode="0.00E+00">
                  <c:v>2.1900000000000001E-4</c:v>
                </c:pt>
                <c:pt idx="14063" formatCode="0.00E+00">
                  <c:v>2.1900000000000001E-4</c:v>
                </c:pt>
                <c:pt idx="14064" formatCode="0.00E+00">
                  <c:v>2.1900000000000001E-4</c:v>
                </c:pt>
                <c:pt idx="14065" formatCode="0.00E+00">
                  <c:v>2.1900000000000001E-4</c:v>
                </c:pt>
                <c:pt idx="14066" formatCode="0.00E+00">
                  <c:v>2.1900000000000001E-4</c:v>
                </c:pt>
                <c:pt idx="14067" formatCode="0.00E+00">
                  <c:v>2.1900000000000001E-4</c:v>
                </c:pt>
                <c:pt idx="14068" formatCode="0.00E+00">
                  <c:v>2.1900000000000001E-4</c:v>
                </c:pt>
                <c:pt idx="14069" formatCode="0.00E+00">
                  <c:v>2.1900000000000001E-4</c:v>
                </c:pt>
                <c:pt idx="14070" formatCode="0.00E+00">
                  <c:v>2.1900000000000001E-4</c:v>
                </c:pt>
                <c:pt idx="14071" formatCode="0.00E+00">
                  <c:v>2.1900000000000001E-4</c:v>
                </c:pt>
                <c:pt idx="14072" formatCode="0.00E+00">
                  <c:v>2.1900000000000001E-4</c:v>
                </c:pt>
                <c:pt idx="14073" formatCode="0.00E+00">
                  <c:v>2.1900000000000001E-4</c:v>
                </c:pt>
                <c:pt idx="14074" formatCode="0.00E+00">
                  <c:v>2.1900000000000001E-4</c:v>
                </c:pt>
                <c:pt idx="14075" formatCode="0.00E+00">
                  <c:v>2.1900000000000001E-4</c:v>
                </c:pt>
                <c:pt idx="14076" formatCode="0.00E+00">
                  <c:v>2.1900000000000001E-4</c:v>
                </c:pt>
                <c:pt idx="14077" formatCode="0.00E+00">
                  <c:v>2.1900000000000001E-4</c:v>
                </c:pt>
                <c:pt idx="14078" formatCode="0.00E+00">
                  <c:v>2.1900000000000001E-4</c:v>
                </c:pt>
                <c:pt idx="14079" formatCode="0.00E+00">
                  <c:v>2.1900000000000001E-4</c:v>
                </c:pt>
                <c:pt idx="14080" formatCode="0.00E+00">
                  <c:v>2.1900000000000001E-4</c:v>
                </c:pt>
                <c:pt idx="14081" formatCode="0.00E+00">
                  <c:v>2.1900000000000001E-4</c:v>
                </c:pt>
                <c:pt idx="14082" formatCode="0.00E+00">
                  <c:v>2.1900000000000001E-4</c:v>
                </c:pt>
                <c:pt idx="14083" formatCode="0.00E+00">
                  <c:v>2.1900000000000001E-4</c:v>
                </c:pt>
                <c:pt idx="14084" formatCode="0.00E+00">
                  <c:v>2.1900000000000001E-4</c:v>
                </c:pt>
                <c:pt idx="14085" formatCode="0.00E+00">
                  <c:v>2.1900000000000001E-4</c:v>
                </c:pt>
                <c:pt idx="14086" formatCode="0.00E+00">
                  <c:v>2.1900000000000001E-4</c:v>
                </c:pt>
                <c:pt idx="14087" formatCode="0.00E+00">
                  <c:v>2.1900000000000001E-4</c:v>
                </c:pt>
                <c:pt idx="14088" formatCode="0.00E+00">
                  <c:v>2.1900000000000001E-4</c:v>
                </c:pt>
                <c:pt idx="14089" formatCode="0.00E+00">
                  <c:v>2.1900000000000001E-4</c:v>
                </c:pt>
                <c:pt idx="14090" formatCode="0.00E+00">
                  <c:v>2.1900000000000001E-4</c:v>
                </c:pt>
                <c:pt idx="14091" formatCode="0.00E+00">
                  <c:v>2.1900000000000001E-4</c:v>
                </c:pt>
                <c:pt idx="14092" formatCode="0.00E+00">
                  <c:v>2.1900000000000001E-4</c:v>
                </c:pt>
                <c:pt idx="14093" formatCode="0.00E+00">
                  <c:v>2.1900000000000001E-4</c:v>
                </c:pt>
                <c:pt idx="14094" formatCode="0.00E+00">
                  <c:v>2.1900000000000001E-4</c:v>
                </c:pt>
                <c:pt idx="14095" formatCode="0.00E+00">
                  <c:v>2.1900000000000001E-4</c:v>
                </c:pt>
                <c:pt idx="14096" formatCode="0.00E+00">
                  <c:v>2.1900000000000001E-4</c:v>
                </c:pt>
                <c:pt idx="14097" formatCode="0.00E+00">
                  <c:v>2.1900000000000001E-4</c:v>
                </c:pt>
                <c:pt idx="14098" formatCode="0.00E+00">
                  <c:v>2.1900000000000001E-4</c:v>
                </c:pt>
                <c:pt idx="14099" formatCode="0.00E+00">
                  <c:v>2.1900000000000001E-4</c:v>
                </c:pt>
                <c:pt idx="14100" formatCode="0.00E+00">
                  <c:v>2.1900000000000001E-4</c:v>
                </c:pt>
                <c:pt idx="14101" formatCode="0.00E+00">
                  <c:v>2.1900000000000001E-4</c:v>
                </c:pt>
                <c:pt idx="14102" formatCode="0.00E+00">
                  <c:v>2.1900000000000001E-4</c:v>
                </c:pt>
                <c:pt idx="14103" formatCode="0.00E+00">
                  <c:v>2.1900000000000001E-4</c:v>
                </c:pt>
                <c:pt idx="14104" formatCode="0.00E+00">
                  <c:v>2.1900000000000001E-4</c:v>
                </c:pt>
                <c:pt idx="14105" formatCode="0.00E+00">
                  <c:v>2.1900000000000001E-4</c:v>
                </c:pt>
                <c:pt idx="14106" formatCode="0.00E+00">
                  <c:v>2.1900000000000001E-4</c:v>
                </c:pt>
                <c:pt idx="14107" formatCode="0.00E+00">
                  <c:v>2.1900000000000001E-4</c:v>
                </c:pt>
                <c:pt idx="14108" formatCode="0.00E+00">
                  <c:v>2.1900000000000001E-4</c:v>
                </c:pt>
                <c:pt idx="14109" formatCode="0.00E+00">
                  <c:v>2.1900000000000001E-4</c:v>
                </c:pt>
                <c:pt idx="14110" formatCode="0.00E+00">
                  <c:v>2.1900000000000001E-4</c:v>
                </c:pt>
                <c:pt idx="14111" formatCode="0.00E+00">
                  <c:v>2.1900000000000001E-4</c:v>
                </c:pt>
                <c:pt idx="14112" formatCode="0.00E+00">
                  <c:v>2.1900000000000001E-4</c:v>
                </c:pt>
                <c:pt idx="14113" formatCode="0.00E+00">
                  <c:v>2.1900000000000001E-4</c:v>
                </c:pt>
                <c:pt idx="14114" formatCode="0.00E+00">
                  <c:v>2.1900000000000001E-4</c:v>
                </c:pt>
                <c:pt idx="14115" formatCode="0.00E+00">
                  <c:v>2.1900000000000001E-4</c:v>
                </c:pt>
                <c:pt idx="14116" formatCode="0.00E+00">
                  <c:v>2.1900000000000001E-4</c:v>
                </c:pt>
                <c:pt idx="14117" formatCode="0.00E+00">
                  <c:v>2.1900000000000001E-4</c:v>
                </c:pt>
                <c:pt idx="14118" formatCode="0.00E+00">
                  <c:v>2.1900000000000001E-4</c:v>
                </c:pt>
                <c:pt idx="14119" formatCode="0.00E+00">
                  <c:v>2.1900000000000001E-4</c:v>
                </c:pt>
                <c:pt idx="14120" formatCode="0.00E+00">
                  <c:v>2.1900000000000001E-4</c:v>
                </c:pt>
                <c:pt idx="14121" formatCode="0.00E+00">
                  <c:v>2.1900000000000001E-4</c:v>
                </c:pt>
                <c:pt idx="14122" formatCode="0.00E+00">
                  <c:v>2.1900000000000001E-4</c:v>
                </c:pt>
                <c:pt idx="14123" formatCode="0.00E+00">
                  <c:v>2.1900000000000001E-4</c:v>
                </c:pt>
                <c:pt idx="14124" formatCode="0.00E+00">
                  <c:v>2.1900000000000001E-4</c:v>
                </c:pt>
                <c:pt idx="14125" formatCode="0.00E+00">
                  <c:v>2.1900000000000001E-4</c:v>
                </c:pt>
                <c:pt idx="14126" formatCode="0.00E+00">
                  <c:v>2.1900000000000001E-4</c:v>
                </c:pt>
                <c:pt idx="14127" formatCode="0.00E+00">
                  <c:v>2.1900000000000001E-4</c:v>
                </c:pt>
                <c:pt idx="14128" formatCode="0.00E+00">
                  <c:v>2.1900000000000001E-4</c:v>
                </c:pt>
                <c:pt idx="14129" formatCode="0.00E+00">
                  <c:v>2.1900000000000001E-4</c:v>
                </c:pt>
                <c:pt idx="14130" formatCode="0.00E+00">
                  <c:v>2.1900000000000001E-4</c:v>
                </c:pt>
                <c:pt idx="14131" formatCode="0.00E+00">
                  <c:v>2.1900000000000001E-4</c:v>
                </c:pt>
                <c:pt idx="14132" formatCode="0.00E+00">
                  <c:v>2.2000000000000001E-4</c:v>
                </c:pt>
                <c:pt idx="14133" formatCode="0.00E+00">
                  <c:v>2.1900000000000001E-4</c:v>
                </c:pt>
                <c:pt idx="14134" formatCode="0.00E+00">
                  <c:v>2.1900000000000001E-4</c:v>
                </c:pt>
                <c:pt idx="14135" formatCode="0.00E+00">
                  <c:v>2.1900000000000001E-4</c:v>
                </c:pt>
                <c:pt idx="14136" formatCode="0.00E+00">
                  <c:v>2.1900000000000001E-4</c:v>
                </c:pt>
                <c:pt idx="14137" formatCode="0.00E+00">
                  <c:v>2.1900000000000001E-4</c:v>
                </c:pt>
                <c:pt idx="14138" formatCode="0.00E+00">
                  <c:v>2.1900000000000001E-4</c:v>
                </c:pt>
                <c:pt idx="14139" formatCode="0.00E+00">
                  <c:v>2.2000000000000001E-4</c:v>
                </c:pt>
                <c:pt idx="14140" formatCode="0.00E+00">
                  <c:v>2.1900000000000001E-4</c:v>
                </c:pt>
                <c:pt idx="14141" formatCode="0.00E+00">
                  <c:v>2.1900000000000001E-4</c:v>
                </c:pt>
                <c:pt idx="14142" formatCode="0.00E+00">
                  <c:v>2.1900000000000001E-4</c:v>
                </c:pt>
                <c:pt idx="14143" formatCode="0.00E+00">
                  <c:v>2.1900000000000001E-4</c:v>
                </c:pt>
                <c:pt idx="14144" formatCode="0.00E+00">
                  <c:v>2.1900000000000001E-4</c:v>
                </c:pt>
                <c:pt idx="14145" formatCode="0.00E+00">
                  <c:v>2.1900000000000001E-4</c:v>
                </c:pt>
                <c:pt idx="14146" formatCode="0.00E+00">
                  <c:v>2.2000000000000001E-4</c:v>
                </c:pt>
                <c:pt idx="14147" formatCode="0.00E+00">
                  <c:v>2.2000000000000001E-4</c:v>
                </c:pt>
                <c:pt idx="14148" formatCode="0.00E+00">
                  <c:v>2.2000000000000001E-4</c:v>
                </c:pt>
                <c:pt idx="14149" formatCode="0.00E+00">
                  <c:v>2.2000000000000001E-4</c:v>
                </c:pt>
                <c:pt idx="14150" formatCode="0.00E+00">
                  <c:v>2.1900000000000001E-4</c:v>
                </c:pt>
                <c:pt idx="14151" formatCode="0.00E+00">
                  <c:v>2.2000000000000001E-4</c:v>
                </c:pt>
                <c:pt idx="14152" formatCode="0.00E+00">
                  <c:v>2.2000000000000001E-4</c:v>
                </c:pt>
                <c:pt idx="14153" formatCode="0.00E+00">
                  <c:v>2.2000000000000001E-4</c:v>
                </c:pt>
                <c:pt idx="14154" formatCode="0.00E+00">
                  <c:v>2.2000000000000001E-4</c:v>
                </c:pt>
                <c:pt idx="14155" formatCode="0.00E+00">
                  <c:v>2.2000000000000001E-4</c:v>
                </c:pt>
                <c:pt idx="14156" formatCode="0.00E+00">
                  <c:v>2.2000000000000001E-4</c:v>
                </c:pt>
                <c:pt idx="14157" formatCode="0.00E+00">
                  <c:v>2.2000000000000001E-4</c:v>
                </c:pt>
                <c:pt idx="14158" formatCode="0.00E+00">
                  <c:v>2.1900000000000001E-4</c:v>
                </c:pt>
                <c:pt idx="14159" formatCode="0.00E+00">
                  <c:v>2.2000000000000001E-4</c:v>
                </c:pt>
                <c:pt idx="14160" formatCode="0.00E+00">
                  <c:v>2.2000000000000001E-4</c:v>
                </c:pt>
                <c:pt idx="14161" formatCode="0.00E+00">
                  <c:v>2.2000000000000001E-4</c:v>
                </c:pt>
                <c:pt idx="14162" formatCode="0.00E+00">
                  <c:v>2.2000000000000001E-4</c:v>
                </c:pt>
                <c:pt idx="14163" formatCode="0.00E+00">
                  <c:v>2.2000000000000001E-4</c:v>
                </c:pt>
                <c:pt idx="14164" formatCode="0.00E+00">
                  <c:v>2.2000000000000001E-4</c:v>
                </c:pt>
                <c:pt idx="14165" formatCode="0.00E+00">
                  <c:v>2.2000000000000001E-4</c:v>
                </c:pt>
                <c:pt idx="14166" formatCode="0.00E+00">
                  <c:v>2.2000000000000001E-4</c:v>
                </c:pt>
                <c:pt idx="14167" formatCode="0.00E+00">
                  <c:v>2.2000000000000001E-4</c:v>
                </c:pt>
                <c:pt idx="14168" formatCode="0.00E+00">
                  <c:v>2.2000000000000001E-4</c:v>
                </c:pt>
                <c:pt idx="14169" formatCode="0.00E+00">
                  <c:v>2.2000000000000001E-4</c:v>
                </c:pt>
                <c:pt idx="14170" formatCode="0.00E+00">
                  <c:v>2.2000000000000001E-4</c:v>
                </c:pt>
                <c:pt idx="14171" formatCode="0.00E+00">
                  <c:v>2.2000000000000001E-4</c:v>
                </c:pt>
                <c:pt idx="14172" formatCode="0.00E+00">
                  <c:v>2.2000000000000001E-4</c:v>
                </c:pt>
                <c:pt idx="14173" formatCode="0.00E+00">
                  <c:v>2.2000000000000001E-4</c:v>
                </c:pt>
                <c:pt idx="14174" formatCode="0.00E+00">
                  <c:v>2.2000000000000001E-4</c:v>
                </c:pt>
                <c:pt idx="14175" formatCode="0.00E+00">
                  <c:v>2.2000000000000001E-4</c:v>
                </c:pt>
                <c:pt idx="14176" formatCode="0.00E+00">
                  <c:v>2.2000000000000001E-4</c:v>
                </c:pt>
                <c:pt idx="14177" formatCode="0.00E+00">
                  <c:v>2.2000000000000001E-4</c:v>
                </c:pt>
                <c:pt idx="14178" formatCode="0.00E+00">
                  <c:v>2.2000000000000001E-4</c:v>
                </c:pt>
                <c:pt idx="14179" formatCode="0.00E+00">
                  <c:v>2.2000000000000001E-4</c:v>
                </c:pt>
                <c:pt idx="14180" formatCode="0.00E+00">
                  <c:v>2.2000000000000001E-4</c:v>
                </c:pt>
                <c:pt idx="14181" formatCode="0.00E+00">
                  <c:v>2.2000000000000001E-4</c:v>
                </c:pt>
                <c:pt idx="14182" formatCode="0.00E+00">
                  <c:v>2.2000000000000001E-4</c:v>
                </c:pt>
                <c:pt idx="14183" formatCode="0.00E+00">
                  <c:v>2.2000000000000001E-4</c:v>
                </c:pt>
                <c:pt idx="14184" formatCode="0.00E+00">
                  <c:v>2.2000000000000001E-4</c:v>
                </c:pt>
                <c:pt idx="14185" formatCode="0.00E+00">
                  <c:v>2.2000000000000001E-4</c:v>
                </c:pt>
                <c:pt idx="14186" formatCode="0.00E+00">
                  <c:v>2.2000000000000001E-4</c:v>
                </c:pt>
                <c:pt idx="14187" formatCode="0.00E+00">
                  <c:v>2.2000000000000001E-4</c:v>
                </c:pt>
                <c:pt idx="14188" formatCode="0.00E+00">
                  <c:v>2.2000000000000001E-4</c:v>
                </c:pt>
                <c:pt idx="14189" formatCode="0.00E+00">
                  <c:v>2.2000000000000001E-4</c:v>
                </c:pt>
                <c:pt idx="14190" formatCode="0.00E+00">
                  <c:v>2.2000000000000001E-4</c:v>
                </c:pt>
                <c:pt idx="14191" formatCode="0.00E+00">
                  <c:v>2.2000000000000001E-4</c:v>
                </c:pt>
                <c:pt idx="14192" formatCode="0.00E+00">
                  <c:v>2.2000000000000001E-4</c:v>
                </c:pt>
                <c:pt idx="14193" formatCode="0.00E+00">
                  <c:v>2.2000000000000001E-4</c:v>
                </c:pt>
                <c:pt idx="14194" formatCode="0.00E+00">
                  <c:v>2.2000000000000001E-4</c:v>
                </c:pt>
                <c:pt idx="14195" formatCode="0.00E+00">
                  <c:v>2.2000000000000001E-4</c:v>
                </c:pt>
                <c:pt idx="14196" formatCode="0.00E+00">
                  <c:v>2.2000000000000001E-4</c:v>
                </c:pt>
                <c:pt idx="14197" formatCode="0.00E+00">
                  <c:v>2.2000000000000001E-4</c:v>
                </c:pt>
                <c:pt idx="14198" formatCode="0.00E+00">
                  <c:v>2.2000000000000001E-4</c:v>
                </c:pt>
                <c:pt idx="14199" formatCode="0.00E+00">
                  <c:v>2.2000000000000001E-4</c:v>
                </c:pt>
                <c:pt idx="14200" formatCode="0.00E+00">
                  <c:v>2.2000000000000001E-4</c:v>
                </c:pt>
                <c:pt idx="14201" formatCode="0.00E+00">
                  <c:v>2.2000000000000001E-4</c:v>
                </c:pt>
                <c:pt idx="14202" formatCode="0.00E+00">
                  <c:v>2.2000000000000001E-4</c:v>
                </c:pt>
                <c:pt idx="14203" formatCode="0.00E+00">
                  <c:v>2.2000000000000001E-4</c:v>
                </c:pt>
                <c:pt idx="14204" formatCode="0.00E+00">
                  <c:v>2.2000000000000001E-4</c:v>
                </c:pt>
                <c:pt idx="14205" formatCode="0.00E+00">
                  <c:v>2.2000000000000001E-4</c:v>
                </c:pt>
                <c:pt idx="14206" formatCode="0.00E+00">
                  <c:v>2.2000000000000001E-4</c:v>
                </c:pt>
                <c:pt idx="14207" formatCode="0.00E+00">
                  <c:v>2.2000000000000001E-4</c:v>
                </c:pt>
                <c:pt idx="14208" formatCode="0.00E+00">
                  <c:v>2.2000000000000001E-4</c:v>
                </c:pt>
                <c:pt idx="14209" formatCode="0.00E+00">
                  <c:v>2.2000000000000001E-4</c:v>
                </c:pt>
                <c:pt idx="14210" formatCode="0.00E+00">
                  <c:v>2.2000000000000001E-4</c:v>
                </c:pt>
                <c:pt idx="14211" formatCode="0.00E+00">
                  <c:v>2.2000000000000001E-4</c:v>
                </c:pt>
                <c:pt idx="14212" formatCode="0.00E+00">
                  <c:v>2.2000000000000001E-4</c:v>
                </c:pt>
                <c:pt idx="14213" formatCode="0.00E+00">
                  <c:v>2.2000000000000001E-4</c:v>
                </c:pt>
                <c:pt idx="14214" formatCode="0.00E+00">
                  <c:v>2.2000000000000001E-4</c:v>
                </c:pt>
                <c:pt idx="14215" formatCode="0.00E+00">
                  <c:v>2.2000000000000001E-4</c:v>
                </c:pt>
                <c:pt idx="14216" formatCode="0.00E+00">
                  <c:v>2.2000000000000001E-4</c:v>
                </c:pt>
                <c:pt idx="14217" formatCode="0.00E+00">
                  <c:v>2.2000000000000001E-4</c:v>
                </c:pt>
                <c:pt idx="14218" formatCode="0.00E+00">
                  <c:v>2.2000000000000001E-4</c:v>
                </c:pt>
                <c:pt idx="14219" formatCode="0.00E+00">
                  <c:v>2.2000000000000001E-4</c:v>
                </c:pt>
                <c:pt idx="14220" formatCode="0.00E+00">
                  <c:v>2.2000000000000001E-4</c:v>
                </c:pt>
                <c:pt idx="14221" formatCode="0.00E+00">
                  <c:v>2.2000000000000001E-4</c:v>
                </c:pt>
                <c:pt idx="14222" formatCode="0.00E+00">
                  <c:v>2.2000000000000001E-4</c:v>
                </c:pt>
                <c:pt idx="14223" formatCode="0.00E+00">
                  <c:v>2.2000000000000001E-4</c:v>
                </c:pt>
                <c:pt idx="14224" formatCode="0.00E+00">
                  <c:v>2.2000000000000001E-4</c:v>
                </c:pt>
                <c:pt idx="14225" formatCode="0.00E+00">
                  <c:v>2.2000000000000001E-4</c:v>
                </c:pt>
                <c:pt idx="14226" formatCode="0.00E+00">
                  <c:v>2.2100000000000001E-4</c:v>
                </c:pt>
                <c:pt idx="14227" formatCode="0.00E+00">
                  <c:v>2.2000000000000001E-4</c:v>
                </c:pt>
                <c:pt idx="14228" formatCode="0.00E+00">
                  <c:v>2.2100000000000001E-4</c:v>
                </c:pt>
                <c:pt idx="14229" formatCode="0.00E+00">
                  <c:v>2.2000000000000001E-4</c:v>
                </c:pt>
                <c:pt idx="14230" formatCode="0.00E+00">
                  <c:v>2.2000000000000001E-4</c:v>
                </c:pt>
                <c:pt idx="14231" formatCode="0.00E+00">
                  <c:v>2.2000000000000001E-4</c:v>
                </c:pt>
                <c:pt idx="14232" formatCode="0.00E+00">
                  <c:v>2.2000000000000001E-4</c:v>
                </c:pt>
                <c:pt idx="14233" formatCode="0.00E+00">
                  <c:v>2.2000000000000001E-4</c:v>
                </c:pt>
                <c:pt idx="14234" formatCode="0.00E+00">
                  <c:v>2.2100000000000001E-4</c:v>
                </c:pt>
                <c:pt idx="14235" formatCode="0.00E+00">
                  <c:v>2.2000000000000001E-4</c:v>
                </c:pt>
                <c:pt idx="14236" formatCode="0.00E+00">
                  <c:v>2.2000000000000001E-4</c:v>
                </c:pt>
                <c:pt idx="14237" formatCode="0.00E+00">
                  <c:v>2.2000000000000001E-4</c:v>
                </c:pt>
                <c:pt idx="14238" formatCode="0.00E+00">
                  <c:v>2.2000000000000001E-4</c:v>
                </c:pt>
                <c:pt idx="14239" formatCode="0.00E+00">
                  <c:v>2.2000000000000001E-4</c:v>
                </c:pt>
                <c:pt idx="14240" formatCode="0.00E+00">
                  <c:v>2.2000000000000001E-4</c:v>
                </c:pt>
                <c:pt idx="14241" formatCode="0.00E+00">
                  <c:v>2.2000000000000001E-4</c:v>
                </c:pt>
                <c:pt idx="14242" formatCode="0.00E+00">
                  <c:v>2.2100000000000001E-4</c:v>
                </c:pt>
                <c:pt idx="14243" formatCode="0.00E+00">
                  <c:v>2.2000000000000001E-4</c:v>
                </c:pt>
                <c:pt idx="14244" formatCode="0.00E+00">
                  <c:v>2.2100000000000001E-4</c:v>
                </c:pt>
                <c:pt idx="14245" formatCode="0.00E+00">
                  <c:v>2.2100000000000001E-4</c:v>
                </c:pt>
                <c:pt idx="14246" formatCode="0.00E+00">
                  <c:v>2.2000000000000001E-4</c:v>
                </c:pt>
                <c:pt idx="14247" formatCode="0.00E+00">
                  <c:v>2.2100000000000001E-4</c:v>
                </c:pt>
                <c:pt idx="14248" formatCode="0.00E+00">
                  <c:v>2.2000000000000001E-4</c:v>
                </c:pt>
                <c:pt idx="14249" formatCode="0.00E+00">
                  <c:v>2.2000000000000001E-4</c:v>
                </c:pt>
                <c:pt idx="14250" formatCode="0.00E+00">
                  <c:v>2.2100000000000001E-4</c:v>
                </c:pt>
                <c:pt idx="14251" formatCode="0.00E+00">
                  <c:v>2.2100000000000001E-4</c:v>
                </c:pt>
                <c:pt idx="14252" formatCode="0.00E+00">
                  <c:v>2.2000000000000001E-4</c:v>
                </c:pt>
                <c:pt idx="14253" formatCode="0.00E+00">
                  <c:v>2.2100000000000001E-4</c:v>
                </c:pt>
                <c:pt idx="14254" formatCode="0.00E+00">
                  <c:v>2.2100000000000001E-4</c:v>
                </c:pt>
                <c:pt idx="14255" formatCode="0.00E+00">
                  <c:v>2.2100000000000001E-4</c:v>
                </c:pt>
                <c:pt idx="14256" formatCode="0.00E+00">
                  <c:v>2.2100000000000001E-4</c:v>
                </c:pt>
                <c:pt idx="14257" formatCode="0.00E+00">
                  <c:v>2.2100000000000001E-4</c:v>
                </c:pt>
                <c:pt idx="14258" formatCode="0.00E+00">
                  <c:v>2.2100000000000001E-4</c:v>
                </c:pt>
                <c:pt idx="14259" formatCode="0.00E+00">
                  <c:v>2.2100000000000001E-4</c:v>
                </c:pt>
                <c:pt idx="14260" formatCode="0.00E+00">
                  <c:v>2.2000000000000001E-4</c:v>
                </c:pt>
                <c:pt idx="14261" formatCode="0.00E+00">
                  <c:v>2.2100000000000001E-4</c:v>
                </c:pt>
                <c:pt idx="14262" formatCode="0.00E+00">
                  <c:v>2.2100000000000001E-4</c:v>
                </c:pt>
                <c:pt idx="14263" formatCode="0.00E+00">
                  <c:v>2.2100000000000001E-4</c:v>
                </c:pt>
                <c:pt idx="14264" formatCode="0.00E+00">
                  <c:v>2.2100000000000001E-4</c:v>
                </c:pt>
                <c:pt idx="14265" formatCode="0.00E+00">
                  <c:v>2.2100000000000001E-4</c:v>
                </c:pt>
                <c:pt idx="14266" formatCode="0.00E+00">
                  <c:v>2.2100000000000001E-4</c:v>
                </c:pt>
                <c:pt idx="14267" formatCode="0.00E+00">
                  <c:v>2.2100000000000001E-4</c:v>
                </c:pt>
                <c:pt idx="14268" formatCode="0.00E+00">
                  <c:v>2.2100000000000001E-4</c:v>
                </c:pt>
                <c:pt idx="14269" formatCode="0.00E+00">
                  <c:v>2.2100000000000001E-4</c:v>
                </c:pt>
                <c:pt idx="14270" formatCode="0.00E+00">
                  <c:v>2.2100000000000001E-4</c:v>
                </c:pt>
                <c:pt idx="14271" formatCode="0.00E+00">
                  <c:v>2.2100000000000001E-4</c:v>
                </c:pt>
                <c:pt idx="14272" formatCode="0.00E+00">
                  <c:v>2.2100000000000001E-4</c:v>
                </c:pt>
                <c:pt idx="14273" formatCode="0.00E+00">
                  <c:v>2.2100000000000001E-4</c:v>
                </c:pt>
                <c:pt idx="14274" formatCode="0.00E+00">
                  <c:v>2.2100000000000001E-4</c:v>
                </c:pt>
                <c:pt idx="14275" formatCode="0.00E+00">
                  <c:v>2.2100000000000001E-4</c:v>
                </c:pt>
                <c:pt idx="14276" formatCode="0.00E+00">
                  <c:v>2.2100000000000001E-4</c:v>
                </c:pt>
                <c:pt idx="14277" formatCode="0.00E+00">
                  <c:v>2.2100000000000001E-4</c:v>
                </c:pt>
                <c:pt idx="14278" formatCode="0.00E+00">
                  <c:v>2.2100000000000001E-4</c:v>
                </c:pt>
                <c:pt idx="14279" formatCode="0.00E+00">
                  <c:v>2.2100000000000001E-4</c:v>
                </c:pt>
                <c:pt idx="14280" formatCode="0.00E+00">
                  <c:v>2.2100000000000001E-4</c:v>
                </c:pt>
                <c:pt idx="14281" formatCode="0.00E+00">
                  <c:v>2.2100000000000001E-4</c:v>
                </c:pt>
                <c:pt idx="14282" formatCode="0.00E+00">
                  <c:v>2.2100000000000001E-4</c:v>
                </c:pt>
                <c:pt idx="14283" formatCode="0.00E+00">
                  <c:v>2.2100000000000001E-4</c:v>
                </c:pt>
                <c:pt idx="14284" formatCode="0.00E+00">
                  <c:v>2.2100000000000001E-4</c:v>
                </c:pt>
                <c:pt idx="14285" formatCode="0.00E+00">
                  <c:v>2.2100000000000001E-4</c:v>
                </c:pt>
                <c:pt idx="14286" formatCode="0.00E+00">
                  <c:v>2.2100000000000001E-4</c:v>
                </c:pt>
                <c:pt idx="14287" formatCode="0.00E+00">
                  <c:v>2.2100000000000001E-4</c:v>
                </c:pt>
                <c:pt idx="14288" formatCode="0.00E+00">
                  <c:v>2.2100000000000001E-4</c:v>
                </c:pt>
                <c:pt idx="14289" formatCode="0.00E+00">
                  <c:v>2.2100000000000001E-4</c:v>
                </c:pt>
                <c:pt idx="14290" formatCode="0.00E+00">
                  <c:v>2.2100000000000001E-4</c:v>
                </c:pt>
                <c:pt idx="14291" formatCode="0.00E+00">
                  <c:v>2.2100000000000001E-4</c:v>
                </c:pt>
                <c:pt idx="14292" formatCode="0.00E+00">
                  <c:v>2.2100000000000001E-4</c:v>
                </c:pt>
                <c:pt idx="14293" formatCode="0.00E+00">
                  <c:v>2.2100000000000001E-4</c:v>
                </c:pt>
                <c:pt idx="14294" formatCode="0.00E+00">
                  <c:v>2.2100000000000001E-4</c:v>
                </c:pt>
                <c:pt idx="14295" formatCode="0.00E+00">
                  <c:v>2.2100000000000001E-4</c:v>
                </c:pt>
                <c:pt idx="14296" formatCode="0.00E+00">
                  <c:v>2.2100000000000001E-4</c:v>
                </c:pt>
                <c:pt idx="14297" formatCode="0.00E+00">
                  <c:v>2.2100000000000001E-4</c:v>
                </c:pt>
                <c:pt idx="14298" formatCode="0.00E+00">
                  <c:v>2.2100000000000001E-4</c:v>
                </c:pt>
                <c:pt idx="14299" formatCode="0.00E+00">
                  <c:v>2.2100000000000001E-4</c:v>
                </c:pt>
                <c:pt idx="14300" formatCode="0.00E+00">
                  <c:v>2.2100000000000001E-4</c:v>
                </c:pt>
                <c:pt idx="14301" formatCode="0.00E+00">
                  <c:v>2.2100000000000001E-4</c:v>
                </c:pt>
                <c:pt idx="14302" formatCode="0.00E+00">
                  <c:v>2.2100000000000001E-4</c:v>
                </c:pt>
                <c:pt idx="14303" formatCode="0.00E+00">
                  <c:v>2.2100000000000001E-4</c:v>
                </c:pt>
                <c:pt idx="14304" formatCode="0.00E+00">
                  <c:v>2.2100000000000001E-4</c:v>
                </c:pt>
                <c:pt idx="14305" formatCode="0.00E+00">
                  <c:v>2.2100000000000001E-4</c:v>
                </c:pt>
                <c:pt idx="14306" formatCode="0.00E+00">
                  <c:v>2.2100000000000001E-4</c:v>
                </c:pt>
                <c:pt idx="14307" formatCode="0.00E+00">
                  <c:v>2.2100000000000001E-4</c:v>
                </c:pt>
                <c:pt idx="14308" formatCode="0.00E+00">
                  <c:v>2.2100000000000001E-4</c:v>
                </c:pt>
                <c:pt idx="14309" formatCode="0.00E+00">
                  <c:v>2.2100000000000001E-4</c:v>
                </c:pt>
                <c:pt idx="14310" formatCode="0.00E+00">
                  <c:v>2.2100000000000001E-4</c:v>
                </c:pt>
                <c:pt idx="14311" formatCode="0.00E+00">
                  <c:v>2.2100000000000001E-4</c:v>
                </c:pt>
                <c:pt idx="14312" formatCode="0.00E+00">
                  <c:v>2.2100000000000001E-4</c:v>
                </c:pt>
                <c:pt idx="14313" formatCode="0.00E+00">
                  <c:v>2.2100000000000001E-4</c:v>
                </c:pt>
                <c:pt idx="14314" formatCode="0.00E+00">
                  <c:v>2.2100000000000001E-4</c:v>
                </c:pt>
                <c:pt idx="14315" formatCode="0.00E+00">
                  <c:v>2.2100000000000001E-4</c:v>
                </c:pt>
                <c:pt idx="14316" formatCode="0.00E+00">
                  <c:v>2.2100000000000001E-4</c:v>
                </c:pt>
                <c:pt idx="14317" formatCode="0.00E+00">
                  <c:v>2.2100000000000001E-4</c:v>
                </c:pt>
                <c:pt idx="14318" formatCode="0.00E+00">
                  <c:v>2.2100000000000001E-4</c:v>
                </c:pt>
                <c:pt idx="14319" formatCode="0.00E+00">
                  <c:v>2.2100000000000001E-4</c:v>
                </c:pt>
                <c:pt idx="14320" formatCode="0.00E+00">
                  <c:v>2.2100000000000001E-4</c:v>
                </c:pt>
                <c:pt idx="14321" formatCode="0.00E+00">
                  <c:v>2.2100000000000001E-4</c:v>
                </c:pt>
                <c:pt idx="14322" formatCode="0.00E+00">
                  <c:v>2.2100000000000001E-4</c:v>
                </c:pt>
                <c:pt idx="14323" formatCode="0.00E+00">
                  <c:v>2.22E-4</c:v>
                </c:pt>
                <c:pt idx="14324" formatCode="0.00E+00">
                  <c:v>2.2100000000000001E-4</c:v>
                </c:pt>
                <c:pt idx="14325" formatCode="0.00E+00">
                  <c:v>2.2100000000000001E-4</c:v>
                </c:pt>
                <c:pt idx="14326" formatCode="0.00E+00">
                  <c:v>2.22E-4</c:v>
                </c:pt>
                <c:pt idx="14327" formatCode="0.00E+00">
                  <c:v>2.2100000000000001E-4</c:v>
                </c:pt>
                <c:pt idx="14328" formatCode="0.00E+00">
                  <c:v>2.2100000000000001E-4</c:v>
                </c:pt>
                <c:pt idx="14329" formatCode="0.00E+00">
                  <c:v>2.2100000000000001E-4</c:v>
                </c:pt>
                <c:pt idx="14330" formatCode="0.00E+00">
                  <c:v>2.2100000000000001E-4</c:v>
                </c:pt>
                <c:pt idx="14331" formatCode="0.00E+00">
                  <c:v>2.2100000000000001E-4</c:v>
                </c:pt>
                <c:pt idx="14332" formatCode="0.00E+00">
                  <c:v>2.2100000000000001E-4</c:v>
                </c:pt>
                <c:pt idx="14333" formatCode="0.00E+00">
                  <c:v>2.2100000000000001E-4</c:v>
                </c:pt>
                <c:pt idx="14334" formatCode="0.00E+00">
                  <c:v>2.2100000000000001E-4</c:v>
                </c:pt>
                <c:pt idx="14335" formatCode="0.00E+00">
                  <c:v>2.2100000000000001E-4</c:v>
                </c:pt>
                <c:pt idx="14336" formatCode="0.00E+00">
                  <c:v>2.2100000000000001E-4</c:v>
                </c:pt>
                <c:pt idx="14337" formatCode="0.00E+00">
                  <c:v>2.2100000000000001E-4</c:v>
                </c:pt>
                <c:pt idx="14338" formatCode="0.00E+00">
                  <c:v>2.22E-4</c:v>
                </c:pt>
                <c:pt idx="14339" formatCode="0.00E+00">
                  <c:v>2.2100000000000001E-4</c:v>
                </c:pt>
                <c:pt idx="14340" formatCode="0.00E+00">
                  <c:v>2.2100000000000001E-4</c:v>
                </c:pt>
                <c:pt idx="14341" formatCode="0.00E+00">
                  <c:v>2.22E-4</c:v>
                </c:pt>
                <c:pt idx="14342" formatCode="0.00E+00">
                  <c:v>2.2100000000000001E-4</c:v>
                </c:pt>
                <c:pt idx="14343" formatCode="0.00E+00">
                  <c:v>2.2100000000000001E-4</c:v>
                </c:pt>
                <c:pt idx="14344" formatCode="0.00E+00">
                  <c:v>2.22E-4</c:v>
                </c:pt>
                <c:pt idx="14345" formatCode="0.00E+00">
                  <c:v>2.2100000000000001E-4</c:v>
                </c:pt>
                <c:pt idx="14346" formatCode="0.00E+00">
                  <c:v>2.22E-4</c:v>
                </c:pt>
                <c:pt idx="14347" formatCode="0.00E+00">
                  <c:v>2.2100000000000001E-4</c:v>
                </c:pt>
                <c:pt idx="14348" formatCode="0.00E+00">
                  <c:v>2.2100000000000001E-4</c:v>
                </c:pt>
                <c:pt idx="14349" formatCode="0.00E+00">
                  <c:v>2.22E-4</c:v>
                </c:pt>
                <c:pt idx="14350" formatCode="0.00E+00">
                  <c:v>2.2100000000000001E-4</c:v>
                </c:pt>
                <c:pt idx="14351" formatCode="0.00E+00">
                  <c:v>2.2100000000000001E-4</c:v>
                </c:pt>
                <c:pt idx="14352" formatCode="0.00E+00">
                  <c:v>2.22E-4</c:v>
                </c:pt>
                <c:pt idx="14353" formatCode="0.00E+00">
                  <c:v>2.2100000000000001E-4</c:v>
                </c:pt>
                <c:pt idx="14354" formatCode="0.00E+00">
                  <c:v>2.2100000000000001E-4</c:v>
                </c:pt>
                <c:pt idx="14355" formatCode="0.00E+00">
                  <c:v>2.22E-4</c:v>
                </c:pt>
                <c:pt idx="14356" formatCode="0.00E+00">
                  <c:v>2.2100000000000001E-4</c:v>
                </c:pt>
                <c:pt idx="14357" formatCode="0.00E+00">
                  <c:v>2.2100000000000001E-4</c:v>
                </c:pt>
                <c:pt idx="14358" formatCode="0.00E+00">
                  <c:v>2.22E-4</c:v>
                </c:pt>
                <c:pt idx="14359" formatCode="0.00E+00">
                  <c:v>2.2100000000000001E-4</c:v>
                </c:pt>
                <c:pt idx="14360" formatCode="0.00E+00">
                  <c:v>2.22E-4</c:v>
                </c:pt>
                <c:pt idx="14361" formatCode="0.00E+00">
                  <c:v>2.22E-4</c:v>
                </c:pt>
                <c:pt idx="14362" formatCode="0.00E+00">
                  <c:v>2.22E-4</c:v>
                </c:pt>
                <c:pt idx="14363" formatCode="0.00E+00">
                  <c:v>2.22E-4</c:v>
                </c:pt>
                <c:pt idx="14364" formatCode="0.00E+00">
                  <c:v>2.2100000000000001E-4</c:v>
                </c:pt>
                <c:pt idx="14365" formatCode="0.00E+00">
                  <c:v>2.22E-4</c:v>
                </c:pt>
                <c:pt idx="14366" formatCode="0.00E+00">
                  <c:v>2.22E-4</c:v>
                </c:pt>
                <c:pt idx="14367" formatCode="0.00E+00">
                  <c:v>2.2100000000000001E-4</c:v>
                </c:pt>
                <c:pt idx="14368" formatCode="0.00E+00">
                  <c:v>2.22E-4</c:v>
                </c:pt>
                <c:pt idx="14369" formatCode="0.00E+00">
                  <c:v>2.22E-4</c:v>
                </c:pt>
                <c:pt idx="14370" formatCode="0.00E+00">
                  <c:v>2.22E-4</c:v>
                </c:pt>
                <c:pt idx="14371" formatCode="0.00E+00">
                  <c:v>2.2100000000000001E-4</c:v>
                </c:pt>
                <c:pt idx="14372" formatCode="0.00E+00">
                  <c:v>2.22E-4</c:v>
                </c:pt>
                <c:pt idx="14373" formatCode="0.00E+00">
                  <c:v>2.22E-4</c:v>
                </c:pt>
                <c:pt idx="14374" formatCode="0.00E+00">
                  <c:v>2.22E-4</c:v>
                </c:pt>
                <c:pt idx="14375" formatCode="0.00E+00">
                  <c:v>2.22E-4</c:v>
                </c:pt>
                <c:pt idx="14376" formatCode="0.00E+00">
                  <c:v>2.22E-4</c:v>
                </c:pt>
                <c:pt idx="14377" formatCode="0.00E+00">
                  <c:v>2.22E-4</c:v>
                </c:pt>
                <c:pt idx="14378" formatCode="0.00E+00">
                  <c:v>2.2100000000000001E-4</c:v>
                </c:pt>
                <c:pt idx="14379" formatCode="0.00E+00">
                  <c:v>2.22E-4</c:v>
                </c:pt>
                <c:pt idx="14380" formatCode="0.00E+00">
                  <c:v>2.22E-4</c:v>
                </c:pt>
                <c:pt idx="14381" formatCode="0.00E+00">
                  <c:v>2.22E-4</c:v>
                </c:pt>
                <c:pt idx="14382" formatCode="0.00E+00">
                  <c:v>2.2100000000000001E-4</c:v>
                </c:pt>
                <c:pt idx="14383" formatCode="0.00E+00">
                  <c:v>2.22E-4</c:v>
                </c:pt>
                <c:pt idx="14384" formatCode="0.00E+00">
                  <c:v>2.22E-4</c:v>
                </c:pt>
                <c:pt idx="14385" formatCode="0.00E+00">
                  <c:v>2.22E-4</c:v>
                </c:pt>
                <c:pt idx="14386" formatCode="0.00E+00">
                  <c:v>2.22E-4</c:v>
                </c:pt>
                <c:pt idx="14387" formatCode="0.00E+00">
                  <c:v>2.22E-4</c:v>
                </c:pt>
                <c:pt idx="14388" formatCode="0.00E+00">
                  <c:v>2.22E-4</c:v>
                </c:pt>
                <c:pt idx="14389" formatCode="0.00E+00">
                  <c:v>2.22E-4</c:v>
                </c:pt>
                <c:pt idx="14390" formatCode="0.00E+00">
                  <c:v>2.22E-4</c:v>
                </c:pt>
                <c:pt idx="14391" formatCode="0.00E+00">
                  <c:v>2.22E-4</c:v>
                </c:pt>
                <c:pt idx="14392" formatCode="0.00E+00">
                  <c:v>2.22E-4</c:v>
                </c:pt>
                <c:pt idx="14393" formatCode="0.00E+00">
                  <c:v>2.22E-4</c:v>
                </c:pt>
                <c:pt idx="14394" formatCode="0.00E+00">
                  <c:v>2.22E-4</c:v>
                </c:pt>
                <c:pt idx="14395" formatCode="0.00E+00">
                  <c:v>2.22E-4</c:v>
                </c:pt>
                <c:pt idx="14396" formatCode="0.00E+00">
                  <c:v>2.22E-4</c:v>
                </c:pt>
                <c:pt idx="14397" formatCode="0.00E+00">
                  <c:v>2.22E-4</c:v>
                </c:pt>
                <c:pt idx="14398" formatCode="0.00E+00">
                  <c:v>2.22E-4</c:v>
                </c:pt>
                <c:pt idx="14399" formatCode="0.00E+00">
                  <c:v>2.22E-4</c:v>
                </c:pt>
                <c:pt idx="14400" formatCode="0.00E+00">
                  <c:v>2.22E-4</c:v>
                </c:pt>
                <c:pt idx="14401" formatCode="0.00E+00">
                  <c:v>2.22E-4</c:v>
                </c:pt>
                <c:pt idx="14402" formatCode="0.00E+00">
                  <c:v>2.22E-4</c:v>
                </c:pt>
                <c:pt idx="14403" formatCode="0.00E+00">
                  <c:v>2.22E-4</c:v>
                </c:pt>
                <c:pt idx="14404" formatCode="0.00E+00">
                  <c:v>2.22E-4</c:v>
                </c:pt>
                <c:pt idx="14405" formatCode="0.00E+00">
                  <c:v>2.22E-4</c:v>
                </c:pt>
                <c:pt idx="14406" formatCode="0.00E+00">
                  <c:v>2.22E-4</c:v>
                </c:pt>
                <c:pt idx="14407" formatCode="0.00E+00">
                  <c:v>2.22E-4</c:v>
                </c:pt>
                <c:pt idx="14408" formatCode="0.00E+00">
                  <c:v>2.22E-4</c:v>
                </c:pt>
                <c:pt idx="14409" formatCode="0.00E+00">
                  <c:v>2.22E-4</c:v>
                </c:pt>
                <c:pt idx="14410" formatCode="0.00E+00">
                  <c:v>2.22E-4</c:v>
                </c:pt>
                <c:pt idx="14411" formatCode="0.00E+00">
                  <c:v>2.22E-4</c:v>
                </c:pt>
                <c:pt idx="14412" formatCode="0.00E+00">
                  <c:v>2.22E-4</c:v>
                </c:pt>
                <c:pt idx="14413" formatCode="0.00E+00">
                  <c:v>2.22E-4</c:v>
                </c:pt>
                <c:pt idx="14414" formatCode="0.00E+00">
                  <c:v>2.22E-4</c:v>
                </c:pt>
                <c:pt idx="14415" formatCode="0.00E+00">
                  <c:v>2.22E-4</c:v>
                </c:pt>
                <c:pt idx="14416" formatCode="0.00E+00">
                  <c:v>2.22E-4</c:v>
                </c:pt>
                <c:pt idx="14417" formatCode="0.00E+00">
                  <c:v>2.22E-4</c:v>
                </c:pt>
                <c:pt idx="14418" formatCode="0.00E+00">
                  <c:v>2.22E-4</c:v>
                </c:pt>
                <c:pt idx="14419" formatCode="0.00E+00">
                  <c:v>2.22E-4</c:v>
                </c:pt>
                <c:pt idx="14420" formatCode="0.00E+00">
                  <c:v>2.22E-4</c:v>
                </c:pt>
                <c:pt idx="14421" formatCode="0.00E+00">
                  <c:v>2.22E-4</c:v>
                </c:pt>
                <c:pt idx="14422" formatCode="0.00E+00">
                  <c:v>2.22E-4</c:v>
                </c:pt>
                <c:pt idx="14423" formatCode="0.00E+00">
                  <c:v>2.22E-4</c:v>
                </c:pt>
                <c:pt idx="14424" formatCode="0.00E+00">
                  <c:v>2.22E-4</c:v>
                </c:pt>
                <c:pt idx="14425" formatCode="0.00E+00">
                  <c:v>2.22E-4</c:v>
                </c:pt>
                <c:pt idx="14426" formatCode="0.00E+00">
                  <c:v>2.22E-4</c:v>
                </c:pt>
                <c:pt idx="14427" formatCode="0.00E+00">
                  <c:v>2.22E-4</c:v>
                </c:pt>
                <c:pt idx="14428" formatCode="0.00E+00">
                  <c:v>2.22E-4</c:v>
                </c:pt>
                <c:pt idx="14429" formatCode="0.00E+00">
                  <c:v>2.22E-4</c:v>
                </c:pt>
                <c:pt idx="14430" formatCode="0.00E+00">
                  <c:v>2.22E-4</c:v>
                </c:pt>
                <c:pt idx="14431" formatCode="0.00E+00">
                  <c:v>2.22E-4</c:v>
                </c:pt>
                <c:pt idx="14432" formatCode="0.00E+00">
                  <c:v>2.22E-4</c:v>
                </c:pt>
                <c:pt idx="14433" formatCode="0.00E+00">
                  <c:v>2.22E-4</c:v>
                </c:pt>
                <c:pt idx="14434" formatCode="0.00E+00">
                  <c:v>2.22E-4</c:v>
                </c:pt>
                <c:pt idx="14435" formatCode="0.00E+00">
                  <c:v>2.22E-4</c:v>
                </c:pt>
                <c:pt idx="14436" formatCode="0.00E+00">
                  <c:v>2.22E-4</c:v>
                </c:pt>
                <c:pt idx="14437" formatCode="0.00E+00">
                  <c:v>2.22E-4</c:v>
                </c:pt>
                <c:pt idx="14438" formatCode="0.00E+00">
                  <c:v>2.22E-4</c:v>
                </c:pt>
                <c:pt idx="14439" formatCode="0.00E+00">
                  <c:v>2.22E-4</c:v>
                </c:pt>
                <c:pt idx="14440" formatCode="0.00E+00">
                  <c:v>2.22E-4</c:v>
                </c:pt>
                <c:pt idx="14441" formatCode="0.00E+00">
                  <c:v>2.22E-4</c:v>
                </c:pt>
                <c:pt idx="14442" formatCode="0.00E+00">
                  <c:v>2.22E-4</c:v>
                </c:pt>
                <c:pt idx="14443" formatCode="0.00E+00">
                  <c:v>2.23E-4</c:v>
                </c:pt>
                <c:pt idx="14444" formatCode="0.00E+00">
                  <c:v>2.22E-4</c:v>
                </c:pt>
                <c:pt idx="14445" formatCode="0.00E+00">
                  <c:v>2.22E-4</c:v>
                </c:pt>
                <c:pt idx="14446" formatCode="0.00E+00">
                  <c:v>2.23E-4</c:v>
                </c:pt>
                <c:pt idx="14447" formatCode="0.00E+00">
                  <c:v>2.22E-4</c:v>
                </c:pt>
                <c:pt idx="14448" formatCode="0.00E+00">
                  <c:v>2.23E-4</c:v>
                </c:pt>
                <c:pt idx="14449" formatCode="0.00E+00">
                  <c:v>2.22E-4</c:v>
                </c:pt>
                <c:pt idx="14450" formatCode="0.00E+00">
                  <c:v>2.22E-4</c:v>
                </c:pt>
                <c:pt idx="14451" formatCode="0.00E+00">
                  <c:v>2.23E-4</c:v>
                </c:pt>
                <c:pt idx="14452" formatCode="0.00E+00">
                  <c:v>2.22E-4</c:v>
                </c:pt>
                <c:pt idx="14453" formatCode="0.00E+00">
                  <c:v>2.23E-4</c:v>
                </c:pt>
                <c:pt idx="14454" formatCode="0.00E+00">
                  <c:v>2.23E-4</c:v>
                </c:pt>
                <c:pt idx="14455" formatCode="0.00E+00">
                  <c:v>2.22E-4</c:v>
                </c:pt>
                <c:pt idx="14456" formatCode="0.00E+00">
                  <c:v>2.22E-4</c:v>
                </c:pt>
                <c:pt idx="14457" formatCode="0.00E+00">
                  <c:v>2.22E-4</c:v>
                </c:pt>
                <c:pt idx="14458" formatCode="0.00E+00">
                  <c:v>2.22E-4</c:v>
                </c:pt>
                <c:pt idx="14459" formatCode="0.00E+00">
                  <c:v>2.22E-4</c:v>
                </c:pt>
                <c:pt idx="14460" formatCode="0.00E+00">
                  <c:v>2.22E-4</c:v>
                </c:pt>
                <c:pt idx="14461" formatCode="0.00E+00">
                  <c:v>2.22E-4</c:v>
                </c:pt>
                <c:pt idx="14462" formatCode="0.00E+00">
                  <c:v>2.22E-4</c:v>
                </c:pt>
                <c:pt idx="14463" formatCode="0.00E+00">
                  <c:v>2.22E-4</c:v>
                </c:pt>
                <c:pt idx="14464" formatCode="0.00E+00">
                  <c:v>2.22E-4</c:v>
                </c:pt>
                <c:pt idx="14465" formatCode="0.00E+00">
                  <c:v>2.22E-4</c:v>
                </c:pt>
                <c:pt idx="14466" formatCode="0.00E+00">
                  <c:v>2.22E-4</c:v>
                </c:pt>
                <c:pt idx="14467" formatCode="0.00E+00">
                  <c:v>2.23E-4</c:v>
                </c:pt>
                <c:pt idx="14468" formatCode="0.00E+00">
                  <c:v>2.22E-4</c:v>
                </c:pt>
                <c:pt idx="14469" formatCode="0.00E+00">
                  <c:v>2.23E-4</c:v>
                </c:pt>
                <c:pt idx="14470" formatCode="0.00E+00">
                  <c:v>2.23E-4</c:v>
                </c:pt>
                <c:pt idx="14471" formatCode="0.00E+00">
                  <c:v>2.22E-4</c:v>
                </c:pt>
                <c:pt idx="14472" formatCode="0.00E+00">
                  <c:v>2.23E-4</c:v>
                </c:pt>
                <c:pt idx="14473" formatCode="0.00E+00">
                  <c:v>2.22E-4</c:v>
                </c:pt>
                <c:pt idx="14474" formatCode="0.00E+00">
                  <c:v>2.22E-4</c:v>
                </c:pt>
                <c:pt idx="14475" formatCode="0.00E+00">
                  <c:v>2.23E-4</c:v>
                </c:pt>
                <c:pt idx="14476" formatCode="0.00E+00">
                  <c:v>2.22E-4</c:v>
                </c:pt>
                <c:pt idx="14477" formatCode="0.00E+00">
                  <c:v>2.22E-4</c:v>
                </c:pt>
                <c:pt idx="14478" formatCode="0.00E+00">
                  <c:v>2.22E-4</c:v>
                </c:pt>
                <c:pt idx="14479" formatCode="0.00E+00">
                  <c:v>2.22E-4</c:v>
                </c:pt>
                <c:pt idx="14480" formatCode="0.00E+00">
                  <c:v>2.23E-4</c:v>
                </c:pt>
                <c:pt idx="14481" formatCode="0.00E+00">
                  <c:v>2.23E-4</c:v>
                </c:pt>
                <c:pt idx="14482" formatCode="0.00E+00">
                  <c:v>2.23E-4</c:v>
                </c:pt>
                <c:pt idx="14483" formatCode="0.00E+00">
                  <c:v>2.23E-4</c:v>
                </c:pt>
                <c:pt idx="14484" formatCode="0.00E+00">
                  <c:v>2.23E-4</c:v>
                </c:pt>
                <c:pt idx="14485" formatCode="0.00E+00">
                  <c:v>2.23E-4</c:v>
                </c:pt>
                <c:pt idx="14486" formatCode="0.00E+00">
                  <c:v>2.22E-4</c:v>
                </c:pt>
                <c:pt idx="14487" formatCode="0.00E+00">
                  <c:v>2.23E-4</c:v>
                </c:pt>
                <c:pt idx="14488" formatCode="0.00E+00">
                  <c:v>2.22E-4</c:v>
                </c:pt>
                <c:pt idx="14489" formatCode="0.00E+00">
                  <c:v>2.22E-4</c:v>
                </c:pt>
                <c:pt idx="14490" formatCode="0.00E+00">
                  <c:v>2.23E-4</c:v>
                </c:pt>
                <c:pt idx="14491" formatCode="0.00E+00">
                  <c:v>2.23E-4</c:v>
                </c:pt>
                <c:pt idx="14492" formatCode="0.00E+00">
                  <c:v>2.22E-4</c:v>
                </c:pt>
                <c:pt idx="14493" formatCode="0.00E+00">
                  <c:v>2.23E-4</c:v>
                </c:pt>
                <c:pt idx="14494" formatCode="0.00E+00">
                  <c:v>2.23E-4</c:v>
                </c:pt>
                <c:pt idx="14495" formatCode="0.00E+00">
                  <c:v>2.22E-4</c:v>
                </c:pt>
                <c:pt idx="14496" formatCode="0.00E+00">
                  <c:v>2.23E-4</c:v>
                </c:pt>
                <c:pt idx="14497" formatCode="0.00E+00">
                  <c:v>2.23E-4</c:v>
                </c:pt>
                <c:pt idx="14498" formatCode="0.00E+00">
                  <c:v>2.23E-4</c:v>
                </c:pt>
                <c:pt idx="14499" formatCode="0.00E+00">
                  <c:v>2.23E-4</c:v>
                </c:pt>
                <c:pt idx="14500" formatCode="0.00E+00">
                  <c:v>2.23E-4</c:v>
                </c:pt>
                <c:pt idx="14501" formatCode="0.00E+00">
                  <c:v>2.23E-4</c:v>
                </c:pt>
                <c:pt idx="14502" formatCode="0.00E+00">
                  <c:v>2.23E-4</c:v>
                </c:pt>
                <c:pt idx="14503" formatCode="0.00E+00">
                  <c:v>2.23E-4</c:v>
                </c:pt>
                <c:pt idx="14504" formatCode="0.00E+00">
                  <c:v>2.23E-4</c:v>
                </c:pt>
                <c:pt idx="14505" formatCode="0.00E+00">
                  <c:v>2.23E-4</c:v>
                </c:pt>
                <c:pt idx="14506" formatCode="0.00E+00">
                  <c:v>2.23E-4</c:v>
                </c:pt>
                <c:pt idx="14507" formatCode="0.00E+00">
                  <c:v>2.23E-4</c:v>
                </c:pt>
                <c:pt idx="14508" formatCode="0.00E+00">
                  <c:v>2.23E-4</c:v>
                </c:pt>
                <c:pt idx="14509" formatCode="0.00E+00">
                  <c:v>2.23E-4</c:v>
                </c:pt>
                <c:pt idx="14510" formatCode="0.00E+00">
                  <c:v>2.23E-4</c:v>
                </c:pt>
                <c:pt idx="14511" formatCode="0.00E+00">
                  <c:v>2.23E-4</c:v>
                </c:pt>
                <c:pt idx="14512" formatCode="0.00E+00">
                  <c:v>2.23E-4</c:v>
                </c:pt>
                <c:pt idx="14513" formatCode="0.00E+00">
                  <c:v>2.23E-4</c:v>
                </c:pt>
                <c:pt idx="14514" formatCode="0.00E+00">
                  <c:v>2.23E-4</c:v>
                </c:pt>
                <c:pt idx="14515" formatCode="0.00E+00">
                  <c:v>2.23E-4</c:v>
                </c:pt>
                <c:pt idx="14516" formatCode="0.00E+00">
                  <c:v>2.23E-4</c:v>
                </c:pt>
                <c:pt idx="14517" formatCode="0.00E+00">
                  <c:v>2.22E-4</c:v>
                </c:pt>
                <c:pt idx="14518" formatCode="0.00E+00">
                  <c:v>2.23E-4</c:v>
                </c:pt>
                <c:pt idx="14519" formatCode="0.00E+00">
                  <c:v>2.23E-4</c:v>
                </c:pt>
                <c:pt idx="14520" formatCode="0.00E+00">
                  <c:v>2.23E-4</c:v>
                </c:pt>
                <c:pt idx="14521" formatCode="0.00E+00">
                  <c:v>2.23E-4</c:v>
                </c:pt>
                <c:pt idx="14522" formatCode="0.00E+00">
                  <c:v>2.23E-4</c:v>
                </c:pt>
                <c:pt idx="14523" formatCode="0.00E+00">
                  <c:v>2.23E-4</c:v>
                </c:pt>
                <c:pt idx="14524" formatCode="0.00E+00">
                  <c:v>2.23E-4</c:v>
                </c:pt>
                <c:pt idx="14525" formatCode="0.00E+00">
                  <c:v>2.23E-4</c:v>
                </c:pt>
                <c:pt idx="14526" formatCode="0.00E+00">
                  <c:v>2.23E-4</c:v>
                </c:pt>
                <c:pt idx="14527" formatCode="0.00E+00">
                  <c:v>2.23E-4</c:v>
                </c:pt>
                <c:pt idx="14528" formatCode="0.00E+00">
                  <c:v>2.23E-4</c:v>
                </c:pt>
                <c:pt idx="14529" formatCode="0.00E+00">
                  <c:v>2.23E-4</c:v>
                </c:pt>
                <c:pt idx="14530" formatCode="0.00E+00">
                  <c:v>2.23E-4</c:v>
                </c:pt>
                <c:pt idx="14531" formatCode="0.00E+00">
                  <c:v>2.23E-4</c:v>
                </c:pt>
                <c:pt idx="14532" formatCode="0.00E+00">
                  <c:v>2.23E-4</c:v>
                </c:pt>
                <c:pt idx="14533" formatCode="0.00E+00">
                  <c:v>2.23E-4</c:v>
                </c:pt>
                <c:pt idx="14534" formatCode="0.00E+00">
                  <c:v>2.23E-4</c:v>
                </c:pt>
                <c:pt idx="14535" formatCode="0.00E+00">
                  <c:v>2.23E-4</c:v>
                </c:pt>
                <c:pt idx="14536" formatCode="0.00E+00">
                  <c:v>2.23E-4</c:v>
                </c:pt>
                <c:pt idx="14537" formatCode="0.00E+00">
                  <c:v>2.23E-4</c:v>
                </c:pt>
                <c:pt idx="14538" formatCode="0.00E+00">
                  <c:v>2.23E-4</c:v>
                </c:pt>
                <c:pt idx="14539" formatCode="0.00E+00">
                  <c:v>2.23E-4</c:v>
                </c:pt>
                <c:pt idx="14540" formatCode="0.00E+00">
                  <c:v>2.23E-4</c:v>
                </c:pt>
                <c:pt idx="14541" formatCode="0.00E+00">
                  <c:v>2.23E-4</c:v>
                </c:pt>
                <c:pt idx="14542" formatCode="0.00E+00">
                  <c:v>2.23E-4</c:v>
                </c:pt>
                <c:pt idx="14543" formatCode="0.00E+00">
                  <c:v>2.23E-4</c:v>
                </c:pt>
                <c:pt idx="14544" formatCode="0.00E+00">
                  <c:v>2.23E-4</c:v>
                </c:pt>
                <c:pt idx="14545" formatCode="0.00E+00">
                  <c:v>2.23E-4</c:v>
                </c:pt>
                <c:pt idx="14546" formatCode="0.00E+00">
                  <c:v>2.23E-4</c:v>
                </c:pt>
                <c:pt idx="14547" formatCode="0.00E+00">
                  <c:v>2.23E-4</c:v>
                </c:pt>
                <c:pt idx="14548" formatCode="0.00E+00">
                  <c:v>2.23E-4</c:v>
                </c:pt>
                <c:pt idx="14549" formatCode="0.00E+00">
                  <c:v>2.23E-4</c:v>
                </c:pt>
                <c:pt idx="14550" formatCode="0.00E+00">
                  <c:v>2.23E-4</c:v>
                </c:pt>
                <c:pt idx="14551" formatCode="0.00E+00">
                  <c:v>2.23E-4</c:v>
                </c:pt>
                <c:pt idx="14552" formatCode="0.00E+00">
                  <c:v>2.23E-4</c:v>
                </c:pt>
                <c:pt idx="14553" formatCode="0.00E+00">
                  <c:v>2.23E-4</c:v>
                </c:pt>
                <c:pt idx="14554" formatCode="0.00E+00">
                  <c:v>2.23E-4</c:v>
                </c:pt>
                <c:pt idx="14555" formatCode="0.00E+00">
                  <c:v>2.23E-4</c:v>
                </c:pt>
                <c:pt idx="14556" formatCode="0.00E+00">
                  <c:v>2.23E-4</c:v>
                </c:pt>
                <c:pt idx="14557" formatCode="0.00E+00">
                  <c:v>2.23E-4</c:v>
                </c:pt>
                <c:pt idx="14558" formatCode="0.00E+00">
                  <c:v>2.23E-4</c:v>
                </c:pt>
                <c:pt idx="14559" formatCode="0.00E+00">
                  <c:v>2.23E-4</c:v>
                </c:pt>
                <c:pt idx="14560" formatCode="0.00E+00">
                  <c:v>2.23E-4</c:v>
                </c:pt>
                <c:pt idx="14561" formatCode="0.00E+00">
                  <c:v>2.23E-4</c:v>
                </c:pt>
                <c:pt idx="14562" formatCode="0.00E+00">
                  <c:v>2.23E-4</c:v>
                </c:pt>
                <c:pt idx="14563" formatCode="0.00E+00">
                  <c:v>2.23E-4</c:v>
                </c:pt>
                <c:pt idx="14564" formatCode="0.00E+00">
                  <c:v>2.23E-4</c:v>
                </c:pt>
                <c:pt idx="14565" formatCode="0.00E+00">
                  <c:v>2.23E-4</c:v>
                </c:pt>
                <c:pt idx="14566" formatCode="0.00E+00">
                  <c:v>2.23E-4</c:v>
                </c:pt>
                <c:pt idx="14567" formatCode="0.00E+00">
                  <c:v>2.24E-4</c:v>
                </c:pt>
                <c:pt idx="14568" formatCode="0.00E+00">
                  <c:v>2.23E-4</c:v>
                </c:pt>
                <c:pt idx="14569" formatCode="0.00E+00">
                  <c:v>2.23E-4</c:v>
                </c:pt>
                <c:pt idx="14570" formatCode="0.00E+00">
                  <c:v>2.23E-4</c:v>
                </c:pt>
                <c:pt idx="14571" formatCode="0.00E+00">
                  <c:v>2.23E-4</c:v>
                </c:pt>
                <c:pt idx="14572" formatCode="0.00E+00">
                  <c:v>2.23E-4</c:v>
                </c:pt>
                <c:pt idx="14573" formatCode="0.00E+00">
                  <c:v>2.23E-4</c:v>
                </c:pt>
                <c:pt idx="14574" formatCode="0.00E+00">
                  <c:v>2.23E-4</c:v>
                </c:pt>
                <c:pt idx="14575" formatCode="0.00E+00">
                  <c:v>2.23E-4</c:v>
                </c:pt>
                <c:pt idx="14576" formatCode="0.00E+00">
                  <c:v>2.23E-4</c:v>
                </c:pt>
                <c:pt idx="14577" formatCode="0.00E+00">
                  <c:v>2.23E-4</c:v>
                </c:pt>
                <c:pt idx="14578" formatCode="0.00E+00">
                  <c:v>2.24E-4</c:v>
                </c:pt>
                <c:pt idx="14579" formatCode="0.00E+00">
                  <c:v>2.23E-4</c:v>
                </c:pt>
                <c:pt idx="14580" formatCode="0.00E+00">
                  <c:v>2.24E-4</c:v>
                </c:pt>
                <c:pt idx="14581" formatCode="0.00E+00">
                  <c:v>2.23E-4</c:v>
                </c:pt>
                <c:pt idx="14582" formatCode="0.00E+00">
                  <c:v>2.23E-4</c:v>
                </c:pt>
                <c:pt idx="14583" formatCode="0.00E+00">
                  <c:v>2.24E-4</c:v>
                </c:pt>
                <c:pt idx="14584" formatCode="0.00E+00">
                  <c:v>2.23E-4</c:v>
                </c:pt>
                <c:pt idx="14585" formatCode="0.00E+00">
                  <c:v>2.24E-4</c:v>
                </c:pt>
                <c:pt idx="14586" formatCode="0.00E+00">
                  <c:v>2.23E-4</c:v>
                </c:pt>
                <c:pt idx="14587" formatCode="0.00E+00">
                  <c:v>2.24E-4</c:v>
                </c:pt>
                <c:pt idx="14588" formatCode="0.00E+00">
                  <c:v>2.23E-4</c:v>
                </c:pt>
                <c:pt idx="14589" formatCode="0.00E+00">
                  <c:v>2.23E-4</c:v>
                </c:pt>
                <c:pt idx="14590" formatCode="0.00E+00">
                  <c:v>2.23E-4</c:v>
                </c:pt>
                <c:pt idx="14591" formatCode="0.00E+00">
                  <c:v>2.23E-4</c:v>
                </c:pt>
                <c:pt idx="14592" formatCode="0.00E+00">
                  <c:v>2.24E-4</c:v>
                </c:pt>
                <c:pt idx="14593" formatCode="0.00E+00">
                  <c:v>2.23E-4</c:v>
                </c:pt>
                <c:pt idx="14594" formatCode="0.00E+00">
                  <c:v>2.23E-4</c:v>
                </c:pt>
                <c:pt idx="14595" formatCode="0.00E+00">
                  <c:v>2.23E-4</c:v>
                </c:pt>
                <c:pt idx="14596" formatCode="0.00E+00">
                  <c:v>2.23E-4</c:v>
                </c:pt>
                <c:pt idx="14597" formatCode="0.00E+00">
                  <c:v>2.24E-4</c:v>
                </c:pt>
                <c:pt idx="14598" formatCode="0.00E+00">
                  <c:v>2.23E-4</c:v>
                </c:pt>
                <c:pt idx="14599" formatCode="0.00E+00">
                  <c:v>2.23E-4</c:v>
                </c:pt>
                <c:pt idx="14600" formatCode="0.00E+00">
                  <c:v>2.24E-4</c:v>
                </c:pt>
                <c:pt idx="14601" formatCode="0.00E+00">
                  <c:v>2.24E-4</c:v>
                </c:pt>
                <c:pt idx="14602" formatCode="0.00E+00">
                  <c:v>2.23E-4</c:v>
                </c:pt>
                <c:pt idx="14603" formatCode="0.00E+00">
                  <c:v>2.24E-4</c:v>
                </c:pt>
                <c:pt idx="14604" formatCode="0.00E+00">
                  <c:v>2.24E-4</c:v>
                </c:pt>
                <c:pt idx="14605" formatCode="0.00E+00">
                  <c:v>2.24E-4</c:v>
                </c:pt>
                <c:pt idx="14606" formatCode="0.00E+00">
                  <c:v>2.24E-4</c:v>
                </c:pt>
                <c:pt idx="14607" formatCode="0.00E+00">
                  <c:v>2.23E-4</c:v>
                </c:pt>
                <c:pt idx="14608" formatCode="0.00E+00">
                  <c:v>2.24E-4</c:v>
                </c:pt>
                <c:pt idx="14609" formatCode="0.00E+00">
                  <c:v>2.23E-4</c:v>
                </c:pt>
                <c:pt idx="14610" formatCode="0.00E+00">
                  <c:v>2.24E-4</c:v>
                </c:pt>
                <c:pt idx="14611" formatCode="0.00E+00">
                  <c:v>2.24E-4</c:v>
                </c:pt>
                <c:pt idx="14612" formatCode="0.00E+00">
                  <c:v>2.24E-4</c:v>
                </c:pt>
                <c:pt idx="14613" formatCode="0.00E+00">
                  <c:v>2.24E-4</c:v>
                </c:pt>
                <c:pt idx="14614" formatCode="0.00E+00">
                  <c:v>2.24E-4</c:v>
                </c:pt>
                <c:pt idx="14615" formatCode="0.00E+00">
                  <c:v>2.24E-4</c:v>
                </c:pt>
                <c:pt idx="14616" formatCode="0.00E+00">
                  <c:v>2.24E-4</c:v>
                </c:pt>
                <c:pt idx="14617" formatCode="0.00E+00">
                  <c:v>2.24E-4</c:v>
                </c:pt>
                <c:pt idx="14618" formatCode="0.00E+00">
                  <c:v>2.24E-4</c:v>
                </c:pt>
                <c:pt idx="14619" formatCode="0.00E+00">
                  <c:v>2.24E-4</c:v>
                </c:pt>
                <c:pt idx="14620" formatCode="0.00E+00">
                  <c:v>2.23E-4</c:v>
                </c:pt>
                <c:pt idx="14621" formatCode="0.00E+00">
                  <c:v>2.24E-4</c:v>
                </c:pt>
                <c:pt idx="14622" formatCode="0.00E+00">
                  <c:v>2.24E-4</c:v>
                </c:pt>
                <c:pt idx="14623" formatCode="0.00E+00">
                  <c:v>2.24E-4</c:v>
                </c:pt>
                <c:pt idx="14624" formatCode="0.00E+00">
                  <c:v>2.24E-4</c:v>
                </c:pt>
                <c:pt idx="14625" formatCode="0.00E+00">
                  <c:v>2.24E-4</c:v>
                </c:pt>
                <c:pt idx="14626" formatCode="0.00E+00">
                  <c:v>2.24E-4</c:v>
                </c:pt>
                <c:pt idx="14627" formatCode="0.00E+00">
                  <c:v>2.24E-4</c:v>
                </c:pt>
                <c:pt idx="14628" formatCode="0.00E+00">
                  <c:v>2.24E-4</c:v>
                </c:pt>
                <c:pt idx="14629" formatCode="0.00E+00">
                  <c:v>2.24E-4</c:v>
                </c:pt>
                <c:pt idx="14630" formatCode="0.00E+00">
                  <c:v>2.24E-4</c:v>
                </c:pt>
                <c:pt idx="14631" formatCode="0.00E+00">
                  <c:v>2.24E-4</c:v>
                </c:pt>
                <c:pt idx="14632" formatCode="0.00E+00">
                  <c:v>2.24E-4</c:v>
                </c:pt>
                <c:pt idx="14633" formatCode="0.00E+00">
                  <c:v>2.24E-4</c:v>
                </c:pt>
                <c:pt idx="14634" formatCode="0.00E+00">
                  <c:v>2.24E-4</c:v>
                </c:pt>
                <c:pt idx="14635" formatCode="0.00E+00">
                  <c:v>2.24E-4</c:v>
                </c:pt>
                <c:pt idx="14636" formatCode="0.00E+00">
                  <c:v>2.24E-4</c:v>
                </c:pt>
                <c:pt idx="14637" formatCode="0.00E+00">
                  <c:v>2.24E-4</c:v>
                </c:pt>
                <c:pt idx="14638" formatCode="0.00E+00">
                  <c:v>2.24E-4</c:v>
                </c:pt>
                <c:pt idx="14639" formatCode="0.00E+00">
                  <c:v>2.24E-4</c:v>
                </c:pt>
                <c:pt idx="14640" formatCode="0.00E+00">
                  <c:v>2.24E-4</c:v>
                </c:pt>
                <c:pt idx="14641" formatCode="0.00E+00">
                  <c:v>2.24E-4</c:v>
                </c:pt>
                <c:pt idx="14642" formatCode="0.00E+00">
                  <c:v>2.24E-4</c:v>
                </c:pt>
                <c:pt idx="14643" formatCode="0.00E+00">
                  <c:v>2.24E-4</c:v>
                </c:pt>
                <c:pt idx="14644" formatCode="0.00E+00">
                  <c:v>2.24E-4</c:v>
                </c:pt>
                <c:pt idx="14645" formatCode="0.00E+00">
                  <c:v>2.24E-4</c:v>
                </c:pt>
                <c:pt idx="14646" formatCode="0.00E+00">
                  <c:v>2.24E-4</c:v>
                </c:pt>
                <c:pt idx="14647" formatCode="0.00E+00">
                  <c:v>2.24E-4</c:v>
                </c:pt>
                <c:pt idx="14648" formatCode="0.00E+00">
                  <c:v>2.24E-4</c:v>
                </c:pt>
                <c:pt idx="14649" formatCode="0.00E+00">
                  <c:v>2.24E-4</c:v>
                </c:pt>
                <c:pt idx="14650" formatCode="0.00E+00">
                  <c:v>2.24E-4</c:v>
                </c:pt>
                <c:pt idx="14651" formatCode="0.00E+00">
                  <c:v>2.24E-4</c:v>
                </c:pt>
                <c:pt idx="14652" formatCode="0.00E+00">
                  <c:v>2.24E-4</c:v>
                </c:pt>
                <c:pt idx="14653" formatCode="0.00E+00">
                  <c:v>2.24E-4</c:v>
                </c:pt>
                <c:pt idx="14654" formatCode="0.00E+00">
                  <c:v>2.24E-4</c:v>
                </c:pt>
                <c:pt idx="14655" formatCode="0.00E+00">
                  <c:v>2.24E-4</c:v>
                </c:pt>
                <c:pt idx="14656" formatCode="0.00E+00">
                  <c:v>2.24E-4</c:v>
                </c:pt>
                <c:pt idx="14657" formatCode="0.00E+00">
                  <c:v>2.24E-4</c:v>
                </c:pt>
                <c:pt idx="14658" formatCode="0.00E+00">
                  <c:v>2.24E-4</c:v>
                </c:pt>
                <c:pt idx="14659" formatCode="0.00E+00">
                  <c:v>2.24E-4</c:v>
                </c:pt>
                <c:pt idx="14660" formatCode="0.00E+00">
                  <c:v>2.24E-4</c:v>
                </c:pt>
                <c:pt idx="14661" formatCode="0.00E+00">
                  <c:v>2.24E-4</c:v>
                </c:pt>
                <c:pt idx="14662" formatCode="0.00E+00">
                  <c:v>2.24E-4</c:v>
                </c:pt>
                <c:pt idx="14663" formatCode="0.00E+00">
                  <c:v>2.24E-4</c:v>
                </c:pt>
                <c:pt idx="14664" formatCode="0.00E+00">
                  <c:v>2.24E-4</c:v>
                </c:pt>
                <c:pt idx="14665" formatCode="0.00E+00">
                  <c:v>2.24E-4</c:v>
                </c:pt>
                <c:pt idx="14666" formatCode="0.00E+00">
                  <c:v>2.24E-4</c:v>
                </c:pt>
                <c:pt idx="14667" formatCode="0.00E+00">
                  <c:v>2.24E-4</c:v>
                </c:pt>
                <c:pt idx="14668" formatCode="0.00E+00">
                  <c:v>2.24E-4</c:v>
                </c:pt>
                <c:pt idx="14669" formatCode="0.00E+00">
                  <c:v>2.24E-4</c:v>
                </c:pt>
                <c:pt idx="14670" formatCode="0.00E+00">
                  <c:v>2.24E-4</c:v>
                </c:pt>
                <c:pt idx="14671" formatCode="0.00E+00">
                  <c:v>2.24E-4</c:v>
                </c:pt>
                <c:pt idx="14672" formatCode="0.00E+00">
                  <c:v>2.24E-4</c:v>
                </c:pt>
                <c:pt idx="14673" formatCode="0.00E+00">
                  <c:v>2.24E-4</c:v>
                </c:pt>
                <c:pt idx="14674" formatCode="0.00E+00">
                  <c:v>2.24E-4</c:v>
                </c:pt>
                <c:pt idx="14675" formatCode="0.00E+00">
                  <c:v>2.24E-4</c:v>
                </c:pt>
                <c:pt idx="14676" formatCode="0.00E+00">
                  <c:v>2.24E-4</c:v>
                </c:pt>
                <c:pt idx="14677" formatCode="0.00E+00">
                  <c:v>2.24E-4</c:v>
                </c:pt>
                <c:pt idx="14678" formatCode="0.00E+00">
                  <c:v>2.24E-4</c:v>
                </c:pt>
                <c:pt idx="14679" formatCode="0.00E+00">
                  <c:v>2.24E-4</c:v>
                </c:pt>
                <c:pt idx="14680" formatCode="0.00E+00">
                  <c:v>2.24E-4</c:v>
                </c:pt>
                <c:pt idx="14681" formatCode="0.00E+00">
                  <c:v>2.24E-4</c:v>
                </c:pt>
                <c:pt idx="14682" formatCode="0.00E+00">
                  <c:v>2.24E-4</c:v>
                </c:pt>
                <c:pt idx="14683" formatCode="0.00E+00">
                  <c:v>2.24E-4</c:v>
                </c:pt>
                <c:pt idx="14684" formatCode="0.00E+00">
                  <c:v>2.24E-4</c:v>
                </c:pt>
                <c:pt idx="14685" formatCode="0.00E+00">
                  <c:v>2.24E-4</c:v>
                </c:pt>
                <c:pt idx="14686" formatCode="0.00E+00">
                  <c:v>2.24E-4</c:v>
                </c:pt>
                <c:pt idx="14687" formatCode="0.00E+00">
                  <c:v>2.24E-4</c:v>
                </c:pt>
                <c:pt idx="14688" formatCode="0.00E+00">
                  <c:v>2.24E-4</c:v>
                </c:pt>
                <c:pt idx="14689" formatCode="0.00E+00">
                  <c:v>2.24E-4</c:v>
                </c:pt>
                <c:pt idx="14690" formatCode="0.00E+00">
                  <c:v>2.24E-4</c:v>
                </c:pt>
                <c:pt idx="14691" formatCode="0.00E+00">
                  <c:v>2.24E-4</c:v>
                </c:pt>
                <c:pt idx="14692" formatCode="0.00E+00">
                  <c:v>2.24E-4</c:v>
                </c:pt>
                <c:pt idx="14693" formatCode="0.00E+00">
                  <c:v>2.2499999999999999E-4</c:v>
                </c:pt>
                <c:pt idx="14694" formatCode="0.00E+00">
                  <c:v>2.2499999999999999E-4</c:v>
                </c:pt>
                <c:pt idx="14695" formatCode="0.00E+00">
                  <c:v>2.24E-4</c:v>
                </c:pt>
                <c:pt idx="14696" formatCode="0.00E+00">
                  <c:v>2.24E-4</c:v>
                </c:pt>
                <c:pt idx="14697" formatCode="0.00E+00">
                  <c:v>2.24E-4</c:v>
                </c:pt>
                <c:pt idx="14698" formatCode="0.00E+00">
                  <c:v>2.24E-4</c:v>
                </c:pt>
                <c:pt idx="14699" formatCode="0.00E+00">
                  <c:v>2.24E-4</c:v>
                </c:pt>
                <c:pt idx="14700" formatCode="0.00E+00">
                  <c:v>2.24E-4</c:v>
                </c:pt>
                <c:pt idx="14701" formatCode="0.00E+00">
                  <c:v>2.24E-4</c:v>
                </c:pt>
                <c:pt idx="14702" formatCode="0.00E+00">
                  <c:v>2.24E-4</c:v>
                </c:pt>
                <c:pt idx="14703" formatCode="0.00E+00">
                  <c:v>2.24E-4</c:v>
                </c:pt>
                <c:pt idx="14704" formatCode="0.00E+00">
                  <c:v>2.24E-4</c:v>
                </c:pt>
                <c:pt idx="14705" formatCode="0.00E+00">
                  <c:v>2.24E-4</c:v>
                </c:pt>
                <c:pt idx="14706" formatCode="0.00E+00">
                  <c:v>2.24E-4</c:v>
                </c:pt>
                <c:pt idx="14707" formatCode="0.00E+00">
                  <c:v>2.24E-4</c:v>
                </c:pt>
                <c:pt idx="14708" formatCode="0.00E+00">
                  <c:v>2.24E-4</c:v>
                </c:pt>
                <c:pt idx="14709" formatCode="0.00E+00">
                  <c:v>2.24E-4</c:v>
                </c:pt>
                <c:pt idx="14710" formatCode="0.00E+00">
                  <c:v>2.24E-4</c:v>
                </c:pt>
                <c:pt idx="14711" formatCode="0.00E+00">
                  <c:v>2.24E-4</c:v>
                </c:pt>
                <c:pt idx="14712" formatCode="0.00E+00">
                  <c:v>2.24E-4</c:v>
                </c:pt>
                <c:pt idx="14713" formatCode="0.00E+00">
                  <c:v>2.24E-4</c:v>
                </c:pt>
                <c:pt idx="14714" formatCode="0.00E+00">
                  <c:v>2.24E-4</c:v>
                </c:pt>
                <c:pt idx="14715" formatCode="0.00E+00">
                  <c:v>2.24E-4</c:v>
                </c:pt>
                <c:pt idx="14716" formatCode="0.00E+00">
                  <c:v>2.24E-4</c:v>
                </c:pt>
                <c:pt idx="14717" formatCode="0.00E+00">
                  <c:v>2.24E-4</c:v>
                </c:pt>
                <c:pt idx="14718" formatCode="0.00E+00">
                  <c:v>2.24E-4</c:v>
                </c:pt>
                <c:pt idx="14719" formatCode="0.00E+00">
                  <c:v>2.24E-4</c:v>
                </c:pt>
                <c:pt idx="14720" formatCode="0.00E+00">
                  <c:v>2.2499999999999999E-4</c:v>
                </c:pt>
                <c:pt idx="14721" formatCode="0.00E+00">
                  <c:v>2.24E-4</c:v>
                </c:pt>
                <c:pt idx="14722" formatCode="0.00E+00">
                  <c:v>2.24E-4</c:v>
                </c:pt>
                <c:pt idx="14723" formatCode="0.00E+00">
                  <c:v>2.2499999999999999E-4</c:v>
                </c:pt>
                <c:pt idx="14724" formatCode="0.00E+00">
                  <c:v>2.24E-4</c:v>
                </c:pt>
                <c:pt idx="14725" formatCode="0.00E+00">
                  <c:v>2.2499999999999999E-4</c:v>
                </c:pt>
                <c:pt idx="14726" formatCode="0.00E+00">
                  <c:v>2.2499999999999999E-4</c:v>
                </c:pt>
                <c:pt idx="14727" formatCode="0.00E+00">
                  <c:v>2.24E-4</c:v>
                </c:pt>
                <c:pt idx="14728" formatCode="0.00E+00">
                  <c:v>2.24E-4</c:v>
                </c:pt>
                <c:pt idx="14729" formatCode="0.00E+00">
                  <c:v>2.24E-4</c:v>
                </c:pt>
                <c:pt idx="14730" formatCode="0.00E+00">
                  <c:v>2.24E-4</c:v>
                </c:pt>
                <c:pt idx="14731" formatCode="0.00E+00">
                  <c:v>2.2499999999999999E-4</c:v>
                </c:pt>
                <c:pt idx="14732" formatCode="0.00E+00">
                  <c:v>2.24E-4</c:v>
                </c:pt>
                <c:pt idx="14733" formatCode="0.00E+00">
                  <c:v>2.24E-4</c:v>
                </c:pt>
                <c:pt idx="14734" formatCode="0.00E+00">
                  <c:v>2.2499999999999999E-4</c:v>
                </c:pt>
                <c:pt idx="14735" formatCode="0.00E+00">
                  <c:v>2.2499999999999999E-4</c:v>
                </c:pt>
                <c:pt idx="14736" formatCode="0.00E+00">
                  <c:v>2.2499999999999999E-4</c:v>
                </c:pt>
                <c:pt idx="14737" formatCode="0.00E+00">
                  <c:v>2.2499999999999999E-4</c:v>
                </c:pt>
                <c:pt idx="14738" formatCode="0.00E+00">
                  <c:v>2.2499999999999999E-4</c:v>
                </c:pt>
                <c:pt idx="14739" formatCode="0.00E+00">
                  <c:v>2.2499999999999999E-4</c:v>
                </c:pt>
                <c:pt idx="14740" formatCode="0.00E+00">
                  <c:v>2.2499999999999999E-4</c:v>
                </c:pt>
                <c:pt idx="14741" formatCode="0.00E+00">
                  <c:v>2.2499999999999999E-4</c:v>
                </c:pt>
                <c:pt idx="14742" formatCode="0.00E+00">
                  <c:v>2.2499999999999999E-4</c:v>
                </c:pt>
                <c:pt idx="14743" formatCode="0.00E+00">
                  <c:v>2.24E-4</c:v>
                </c:pt>
                <c:pt idx="14744" formatCode="0.00E+00">
                  <c:v>2.2499999999999999E-4</c:v>
                </c:pt>
                <c:pt idx="14745" formatCode="0.00E+00">
                  <c:v>2.2499999999999999E-4</c:v>
                </c:pt>
                <c:pt idx="14746" formatCode="0.00E+00">
                  <c:v>2.2499999999999999E-4</c:v>
                </c:pt>
                <c:pt idx="14747" formatCode="0.00E+00">
                  <c:v>2.2499999999999999E-4</c:v>
                </c:pt>
                <c:pt idx="14748" formatCode="0.00E+00">
                  <c:v>2.24E-4</c:v>
                </c:pt>
                <c:pt idx="14749" formatCode="0.00E+00">
                  <c:v>2.2499999999999999E-4</c:v>
                </c:pt>
                <c:pt idx="14750" formatCode="0.00E+00">
                  <c:v>2.2499999999999999E-4</c:v>
                </c:pt>
                <c:pt idx="14751" formatCode="0.00E+00">
                  <c:v>2.2499999999999999E-4</c:v>
                </c:pt>
                <c:pt idx="14752" formatCode="0.00E+00">
                  <c:v>2.2499999999999999E-4</c:v>
                </c:pt>
                <c:pt idx="14753" formatCode="0.00E+00">
                  <c:v>2.2499999999999999E-4</c:v>
                </c:pt>
                <c:pt idx="14754" formatCode="0.00E+00">
                  <c:v>2.2499999999999999E-4</c:v>
                </c:pt>
                <c:pt idx="14755" formatCode="0.00E+00">
                  <c:v>2.2499999999999999E-4</c:v>
                </c:pt>
                <c:pt idx="14756" formatCode="0.00E+00">
                  <c:v>2.2499999999999999E-4</c:v>
                </c:pt>
                <c:pt idx="14757" formatCode="0.00E+00">
                  <c:v>2.2499999999999999E-4</c:v>
                </c:pt>
                <c:pt idx="14758" formatCode="0.00E+00">
                  <c:v>2.2499999999999999E-4</c:v>
                </c:pt>
                <c:pt idx="14759" formatCode="0.00E+00">
                  <c:v>2.2499999999999999E-4</c:v>
                </c:pt>
                <c:pt idx="14760" formatCode="0.00E+00">
                  <c:v>2.2499999999999999E-4</c:v>
                </c:pt>
                <c:pt idx="14761" formatCode="0.00E+00">
                  <c:v>2.2499999999999999E-4</c:v>
                </c:pt>
                <c:pt idx="14762" formatCode="0.00E+00">
                  <c:v>2.2499999999999999E-4</c:v>
                </c:pt>
                <c:pt idx="14763" formatCode="0.00E+00">
                  <c:v>2.2499999999999999E-4</c:v>
                </c:pt>
                <c:pt idx="14764" formatCode="0.00E+00">
                  <c:v>2.2499999999999999E-4</c:v>
                </c:pt>
                <c:pt idx="14765" formatCode="0.00E+00">
                  <c:v>2.2499999999999999E-4</c:v>
                </c:pt>
                <c:pt idx="14766" formatCode="0.00E+00">
                  <c:v>2.2499999999999999E-4</c:v>
                </c:pt>
                <c:pt idx="14767" formatCode="0.00E+00">
                  <c:v>2.2499999999999999E-4</c:v>
                </c:pt>
                <c:pt idx="14768" formatCode="0.00E+00">
                  <c:v>2.2499999999999999E-4</c:v>
                </c:pt>
                <c:pt idx="14769" formatCode="0.00E+00">
                  <c:v>2.2499999999999999E-4</c:v>
                </c:pt>
                <c:pt idx="14770" formatCode="0.00E+00">
                  <c:v>2.2499999999999999E-4</c:v>
                </c:pt>
                <c:pt idx="14771" formatCode="0.00E+00">
                  <c:v>2.2499999999999999E-4</c:v>
                </c:pt>
                <c:pt idx="14772" formatCode="0.00E+00">
                  <c:v>2.2499999999999999E-4</c:v>
                </c:pt>
                <c:pt idx="14773" formatCode="0.00E+00">
                  <c:v>2.2499999999999999E-4</c:v>
                </c:pt>
                <c:pt idx="14774" formatCode="0.00E+00">
                  <c:v>2.2499999999999999E-4</c:v>
                </c:pt>
                <c:pt idx="14775" formatCode="0.00E+00">
                  <c:v>2.2499999999999999E-4</c:v>
                </c:pt>
                <c:pt idx="14776" formatCode="0.00E+00">
                  <c:v>2.2499999999999999E-4</c:v>
                </c:pt>
                <c:pt idx="14777" formatCode="0.00E+00">
                  <c:v>2.2499999999999999E-4</c:v>
                </c:pt>
                <c:pt idx="14778" formatCode="0.00E+00">
                  <c:v>2.2499999999999999E-4</c:v>
                </c:pt>
                <c:pt idx="14779" formatCode="0.00E+00">
                  <c:v>2.2499999999999999E-4</c:v>
                </c:pt>
                <c:pt idx="14780" formatCode="0.00E+00">
                  <c:v>2.2499999999999999E-4</c:v>
                </c:pt>
                <c:pt idx="14781" formatCode="0.00E+00">
                  <c:v>2.2499999999999999E-4</c:v>
                </c:pt>
                <c:pt idx="14782" formatCode="0.00E+00">
                  <c:v>2.2499999999999999E-4</c:v>
                </c:pt>
                <c:pt idx="14783" formatCode="0.00E+00">
                  <c:v>2.2499999999999999E-4</c:v>
                </c:pt>
                <c:pt idx="14784" formatCode="0.00E+00">
                  <c:v>2.2499999999999999E-4</c:v>
                </c:pt>
                <c:pt idx="14785" formatCode="0.00E+00">
                  <c:v>2.2499999999999999E-4</c:v>
                </c:pt>
                <c:pt idx="14786" formatCode="0.00E+00">
                  <c:v>2.2499999999999999E-4</c:v>
                </c:pt>
                <c:pt idx="14787" formatCode="0.00E+00">
                  <c:v>2.2499999999999999E-4</c:v>
                </c:pt>
                <c:pt idx="14788" formatCode="0.00E+00">
                  <c:v>2.2499999999999999E-4</c:v>
                </c:pt>
                <c:pt idx="14789" formatCode="0.00E+00">
                  <c:v>2.2499999999999999E-4</c:v>
                </c:pt>
                <c:pt idx="14790" formatCode="0.00E+00">
                  <c:v>2.2499999999999999E-4</c:v>
                </c:pt>
                <c:pt idx="14791" formatCode="0.00E+00">
                  <c:v>2.2499999999999999E-4</c:v>
                </c:pt>
                <c:pt idx="14792" formatCode="0.00E+00">
                  <c:v>2.2499999999999999E-4</c:v>
                </c:pt>
                <c:pt idx="14793" formatCode="0.00E+00">
                  <c:v>2.2499999999999999E-4</c:v>
                </c:pt>
                <c:pt idx="14794" formatCode="0.00E+00">
                  <c:v>2.2499999999999999E-4</c:v>
                </c:pt>
                <c:pt idx="14795" formatCode="0.00E+00">
                  <c:v>2.2499999999999999E-4</c:v>
                </c:pt>
                <c:pt idx="14796" formatCode="0.00E+00">
                  <c:v>2.2499999999999999E-4</c:v>
                </c:pt>
                <c:pt idx="14797" formatCode="0.00E+00">
                  <c:v>2.2499999999999999E-4</c:v>
                </c:pt>
                <c:pt idx="14798" formatCode="0.00E+00">
                  <c:v>2.2499999999999999E-4</c:v>
                </c:pt>
                <c:pt idx="14799" formatCode="0.00E+00">
                  <c:v>2.2499999999999999E-4</c:v>
                </c:pt>
                <c:pt idx="14800" formatCode="0.00E+00">
                  <c:v>2.2499999999999999E-4</c:v>
                </c:pt>
                <c:pt idx="14801" formatCode="0.00E+00">
                  <c:v>2.2499999999999999E-4</c:v>
                </c:pt>
                <c:pt idx="14802" formatCode="0.00E+00">
                  <c:v>2.2499999999999999E-4</c:v>
                </c:pt>
                <c:pt idx="14803" formatCode="0.00E+00">
                  <c:v>2.2499999999999999E-4</c:v>
                </c:pt>
                <c:pt idx="14804" formatCode="0.00E+00">
                  <c:v>2.2499999999999999E-4</c:v>
                </c:pt>
                <c:pt idx="14805" formatCode="0.00E+00">
                  <c:v>2.2499999999999999E-4</c:v>
                </c:pt>
                <c:pt idx="14806" formatCode="0.00E+00">
                  <c:v>2.2499999999999999E-4</c:v>
                </c:pt>
                <c:pt idx="14807" formatCode="0.00E+00">
                  <c:v>2.2499999999999999E-4</c:v>
                </c:pt>
                <c:pt idx="14808" formatCode="0.00E+00">
                  <c:v>2.2499999999999999E-4</c:v>
                </c:pt>
                <c:pt idx="14809" formatCode="0.00E+00">
                  <c:v>2.2499999999999999E-4</c:v>
                </c:pt>
                <c:pt idx="14810" formatCode="0.00E+00">
                  <c:v>2.2499999999999999E-4</c:v>
                </c:pt>
                <c:pt idx="14811" formatCode="0.00E+00">
                  <c:v>2.2499999999999999E-4</c:v>
                </c:pt>
                <c:pt idx="14812" formatCode="0.00E+00">
                  <c:v>2.2499999999999999E-4</c:v>
                </c:pt>
                <c:pt idx="14813" formatCode="0.00E+00">
                  <c:v>2.2499999999999999E-4</c:v>
                </c:pt>
                <c:pt idx="14814" formatCode="0.00E+00">
                  <c:v>2.2499999999999999E-4</c:v>
                </c:pt>
                <c:pt idx="14815" formatCode="0.00E+00">
                  <c:v>2.2499999999999999E-4</c:v>
                </c:pt>
                <c:pt idx="14816" formatCode="0.00E+00">
                  <c:v>2.2499999999999999E-4</c:v>
                </c:pt>
                <c:pt idx="14817" formatCode="0.00E+00">
                  <c:v>2.2499999999999999E-4</c:v>
                </c:pt>
                <c:pt idx="14818" formatCode="0.00E+00">
                  <c:v>2.2499999999999999E-4</c:v>
                </c:pt>
                <c:pt idx="14819" formatCode="0.00E+00">
                  <c:v>2.2499999999999999E-4</c:v>
                </c:pt>
                <c:pt idx="14820" formatCode="0.00E+00">
                  <c:v>2.2499999999999999E-4</c:v>
                </c:pt>
                <c:pt idx="14821" formatCode="0.00E+00">
                  <c:v>2.2499999999999999E-4</c:v>
                </c:pt>
                <c:pt idx="14822" formatCode="0.00E+00">
                  <c:v>2.2499999999999999E-4</c:v>
                </c:pt>
                <c:pt idx="14823" formatCode="0.00E+00">
                  <c:v>2.2499999999999999E-4</c:v>
                </c:pt>
                <c:pt idx="14824" formatCode="0.00E+00">
                  <c:v>2.2499999999999999E-4</c:v>
                </c:pt>
                <c:pt idx="14825" formatCode="0.00E+00">
                  <c:v>2.2499999999999999E-4</c:v>
                </c:pt>
                <c:pt idx="14826" formatCode="0.00E+00">
                  <c:v>2.2499999999999999E-4</c:v>
                </c:pt>
                <c:pt idx="14827" formatCode="0.00E+00">
                  <c:v>2.2499999999999999E-4</c:v>
                </c:pt>
                <c:pt idx="14828" formatCode="0.00E+00">
                  <c:v>2.2499999999999999E-4</c:v>
                </c:pt>
                <c:pt idx="14829" formatCode="0.00E+00">
                  <c:v>2.2499999999999999E-4</c:v>
                </c:pt>
                <c:pt idx="14830" formatCode="0.00E+00">
                  <c:v>2.2499999999999999E-4</c:v>
                </c:pt>
                <c:pt idx="14831" formatCode="0.00E+00">
                  <c:v>2.2499999999999999E-4</c:v>
                </c:pt>
                <c:pt idx="14832" formatCode="0.00E+00">
                  <c:v>2.2499999999999999E-4</c:v>
                </c:pt>
                <c:pt idx="14833" formatCode="0.00E+00">
                  <c:v>2.2499999999999999E-4</c:v>
                </c:pt>
                <c:pt idx="14834" formatCode="0.00E+00">
                  <c:v>2.2499999999999999E-4</c:v>
                </c:pt>
                <c:pt idx="14835" formatCode="0.00E+00">
                  <c:v>2.2499999999999999E-4</c:v>
                </c:pt>
                <c:pt idx="14836" formatCode="0.00E+00">
                  <c:v>2.2499999999999999E-4</c:v>
                </c:pt>
                <c:pt idx="14837" formatCode="0.00E+00">
                  <c:v>2.2499999999999999E-4</c:v>
                </c:pt>
                <c:pt idx="14838" formatCode="0.00E+00">
                  <c:v>2.2499999999999999E-4</c:v>
                </c:pt>
                <c:pt idx="14839" formatCode="0.00E+00">
                  <c:v>2.2499999999999999E-4</c:v>
                </c:pt>
                <c:pt idx="14840" formatCode="0.00E+00">
                  <c:v>2.2499999999999999E-4</c:v>
                </c:pt>
                <c:pt idx="14841" formatCode="0.00E+00">
                  <c:v>2.2499999999999999E-4</c:v>
                </c:pt>
                <c:pt idx="14842" formatCode="0.00E+00">
                  <c:v>2.2499999999999999E-4</c:v>
                </c:pt>
                <c:pt idx="14843" formatCode="0.00E+00">
                  <c:v>2.2499999999999999E-4</c:v>
                </c:pt>
                <c:pt idx="14844" formatCode="0.00E+00">
                  <c:v>2.2499999999999999E-4</c:v>
                </c:pt>
                <c:pt idx="14845" formatCode="0.00E+00">
                  <c:v>2.2499999999999999E-4</c:v>
                </c:pt>
                <c:pt idx="14846" formatCode="0.00E+00">
                  <c:v>2.2499999999999999E-4</c:v>
                </c:pt>
                <c:pt idx="14847" formatCode="0.00E+00">
                  <c:v>2.2499999999999999E-4</c:v>
                </c:pt>
                <c:pt idx="14848" formatCode="0.00E+00">
                  <c:v>2.2499999999999999E-4</c:v>
                </c:pt>
                <c:pt idx="14849" formatCode="0.00E+00">
                  <c:v>2.2499999999999999E-4</c:v>
                </c:pt>
                <c:pt idx="14850" formatCode="0.00E+00">
                  <c:v>2.2499999999999999E-4</c:v>
                </c:pt>
                <c:pt idx="14851" formatCode="0.00E+00">
                  <c:v>2.2499999999999999E-4</c:v>
                </c:pt>
                <c:pt idx="14852" formatCode="0.00E+00">
                  <c:v>2.2499999999999999E-4</c:v>
                </c:pt>
                <c:pt idx="14853" formatCode="0.00E+00">
                  <c:v>2.2499999999999999E-4</c:v>
                </c:pt>
                <c:pt idx="14854" formatCode="0.00E+00">
                  <c:v>2.2499999999999999E-4</c:v>
                </c:pt>
                <c:pt idx="14855" formatCode="0.00E+00">
                  <c:v>2.2499999999999999E-4</c:v>
                </c:pt>
                <c:pt idx="14856" formatCode="0.00E+00">
                  <c:v>2.2499999999999999E-4</c:v>
                </c:pt>
                <c:pt idx="14857" formatCode="0.00E+00">
                  <c:v>2.2599999999999999E-4</c:v>
                </c:pt>
                <c:pt idx="14858" formatCode="0.00E+00">
                  <c:v>2.2499999999999999E-4</c:v>
                </c:pt>
                <c:pt idx="14859" formatCode="0.00E+00">
                  <c:v>2.2499999999999999E-4</c:v>
                </c:pt>
                <c:pt idx="14860" formatCode="0.00E+00">
                  <c:v>2.2499999999999999E-4</c:v>
                </c:pt>
                <c:pt idx="14861" formatCode="0.00E+00">
                  <c:v>2.2499999999999999E-4</c:v>
                </c:pt>
                <c:pt idx="14862" formatCode="0.00E+00">
                  <c:v>2.2499999999999999E-4</c:v>
                </c:pt>
                <c:pt idx="14863" formatCode="0.00E+00">
                  <c:v>2.2499999999999999E-4</c:v>
                </c:pt>
                <c:pt idx="14864" formatCode="0.00E+00">
                  <c:v>2.2499999999999999E-4</c:v>
                </c:pt>
                <c:pt idx="14865" formatCode="0.00E+00">
                  <c:v>2.2599999999999999E-4</c:v>
                </c:pt>
                <c:pt idx="14866" formatCode="0.00E+00">
                  <c:v>2.2499999999999999E-4</c:v>
                </c:pt>
                <c:pt idx="14867" formatCode="0.00E+00">
                  <c:v>2.2499999999999999E-4</c:v>
                </c:pt>
                <c:pt idx="14868" formatCode="0.00E+00">
                  <c:v>2.2599999999999999E-4</c:v>
                </c:pt>
                <c:pt idx="14869" formatCode="0.00E+00">
                  <c:v>2.2499999999999999E-4</c:v>
                </c:pt>
                <c:pt idx="14870" formatCode="0.00E+00">
                  <c:v>2.2599999999999999E-4</c:v>
                </c:pt>
                <c:pt idx="14871" formatCode="0.00E+00">
                  <c:v>2.2599999999999999E-4</c:v>
                </c:pt>
                <c:pt idx="14872" formatCode="0.00E+00">
                  <c:v>2.2499999999999999E-4</c:v>
                </c:pt>
                <c:pt idx="14873" formatCode="0.00E+00">
                  <c:v>2.2599999999999999E-4</c:v>
                </c:pt>
                <c:pt idx="14874" formatCode="0.00E+00">
                  <c:v>2.2499999999999999E-4</c:v>
                </c:pt>
                <c:pt idx="14875" formatCode="0.00E+00">
                  <c:v>2.2499999999999999E-4</c:v>
                </c:pt>
                <c:pt idx="14876" formatCode="0.00E+00">
                  <c:v>2.2499999999999999E-4</c:v>
                </c:pt>
                <c:pt idx="14877" formatCode="0.00E+00">
                  <c:v>2.2599999999999999E-4</c:v>
                </c:pt>
                <c:pt idx="14878" formatCode="0.00E+00">
                  <c:v>2.2599999999999999E-4</c:v>
                </c:pt>
                <c:pt idx="14879" formatCode="0.00E+00">
                  <c:v>2.2499999999999999E-4</c:v>
                </c:pt>
                <c:pt idx="14880" formatCode="0.00E+00">
                  <c:v>2.2499999999999999E-4</c:v>
                </c:pt>
                <c:pt idx="14881" formatCode="0.00E+00">
                  <c:v>2.2499999999999999E-4</c:v>
                </c:pt>
                <c:pt idx="14882" formatCode="0.00E+00">
                  <c:v>2.2599999999999999E-4</c:v>
                </c:pt>
                <c:pt idx="14883" formatCode="0.00E+00">
                  <c:v>2.2599999999999999E-4</c:v>
                </c:pt>
                <c:pt idx="14884" formatCode="0.00E+00">
                  <c:v>2.2599999999999999E-4</c:v>
                </c:pt>
                <c:pt idx="14885" formatCode="0.00E+00">
                  <c:v>2.2599999999999999E-4</c:v>
                </c:pt>
                <c:pt idx="14886" formatCode="0.00E+00">
                  <c:v>2.2599999999999999E-4</c:v>
                </c:pt>
                <c:pt idx="14887" formatCode="0.00E+00">
                  <c:v>2.2599999999999999E-4</c:v>
                </c:pt>
                <c:pt idx="14888" formatCode="0.00E+00">
                  <c:v>2.2499999999999999E-4</c:v>
                </c:pt>
                <c:pt idx="14889" formatCode="0.00E+00">
                  <c:v>2.2599999999999999E-4</c:v>
                </c:pt>
                <c:pt idx="14890" formatCode="0.00E+00">
                  <c:v>2.2599999999999999E-4</c:v>
                </c:pt>
                <c:pt idx="14891" formatCode="0.00E+00">
                  <c:v>2.2599999999999999E-4</c:v>
                </c:pt>
                <c:pt idx="14892" formatCode="0.00E+00">
                  <c:v>2.2599999999999999E-4</c:v>
                </c:pt>
                <c:pt idx="14893" formatCode="0.00E+00">
                  <c:v>2.2499999999999999E-4</c:v>
                </c:pt>
                <c:pt idx="14894" formatCode="0.00E+00">
                  <c:v>2.2499999999999999E-4</c:v>
                </c:pt>
                <c:pt idx="14895" formatCode="0.00E+00">
                  <c:v>2.2599999999999999E-4</c:v>
                </c:pt>
                <c:pt idx="14896" formatCode="0.00E+00">
                  <c:v>2.2599999999999999E-4</c:v>
                </c:pt>
                <c:pt idx="14897" formatCode="0.00E+00">
                  <c:v>2.2599999999999999E-4</c:v>
                </c:pt>
                <c:pt idx="14898" formatCode="0.00E+00">
                  <c:v>2.2499999999999999E-4</c:v>
                </c:pt>
                <c:pt idx="14899" formatCode="0.00E+00">
                  <c:v>2.2599999999999999E-4</c:v>
                </c:pt>
                <c:pt idx="14900" formatCode="0.00E+00">
                  <c:v>2.2599999999999999E-4</c:v>
                </c:pt>
                <c:pt idx="14901" formatCode="0.00E+00">
                  <c:v>2.2499999999999999E-4</c:v>
                </c:pt>
                <c:pt idx="14902" formatCode="0.00E+00">
                  <c:v>2.2599999999999999E-4</c:v>
                </c:pt>
                <c:pt idx="14903" formatCode="0.00E+00">
                  <c:v>2.2599999999999999E-4</c:v>
                </c:pt>
                <c:pt idx="14904" formatCode="0.00E+00">
                  <c:v>2.2599999999999999E-4</c:v>
                </c:pt>
                <c:pt idx="14905" formatCode="0.00E+00">
                  <c:v>2.2599999999999999E-4</c:v>
                </c:pt>
                <c:pt idx="14906" formatCode="0.00E+00">
                  <c:v>2.2599999999999999E-4</c:v>
                </c:pt>
                <c:pt idx="14907" formatCode="0.00E+00">
                  <c:v>2.2599999999999999E-4</c:v>
                </c:pt>
                <c:pt idx="14908" formatCode="0.00E+00">
                  <c:v>2.2599999999999999E-4</c:v>
                </c:pt>
                <c:pt idx="14909" formatCode="0.00E+00">
                  <c:v>2.2599999999999999E-4</c:v>
                </c:pt>
                <c:pt idx="14910" formatCode="0.00E+00">
                  <c:v>2.2599999999999999E-4</c:v>
                </c:pt>
                <c:pt idx="14911" formatCode="0.00E+00">
                  <c:v>2.2599999999999999E-4</c:v>
                </c:pt>
                <c:pt idx="14912" formatCode="0.00E+00">
                  <c:v>2.2599999999999999E-4</c:v>
                </c:pt>
                <c:pt idx="14913" formatCode="0.00E+00">
                  <c:v>2.2599999999999999E-4</c:v>
                </c:pt>
                <c:pt idx="14914" formatCode="0.00E+00">
                  <c:v>2.2599999999999999E-4</c:v>
                </c:pt>
                <c:pt idx="14915" formatCode="0.00E+00">
                  <c:v>2.2599999999999999E-4</c:v>
                </c:pt>
                <c:pt idx="14916" formatCode="0.00E+00">
                  <c:v>2.2599999999999999E-4</c:v>
                </c:pt>
                <c:pt idx="14917" formatCode="0.00E+00">
                  <c:v>2.2599999999999999E-4</c:v>
                </c:pt>
                <c:pt idx="14918" formatCode="0.00E+00">
                  <c:v>2.2599999999999999E-4</c:v>
                </c:pt>
                <c:pt idx="14919" formatCode="0.00E+00">
                  <c:v>2.2499999999999999E-4</c:v>
                </c:pt>
                <c:pt idx="14920" formatCode="0.00E+00">
                  <c:v>2.2599999999999999E-4</c:v>
                </c:pt>
                <c:pt idx="14921" formatCode="0.00E+00">
                  <c:v>2.2599999999999999E-4</c:v>
                </c:pt>
                <c:pt idx="14922" formatCode="0.00E+00">
                  <c:v>2.2599999999999999E-4</c:v>
                </c:pt>
                <c:pt idx="14923" formatCode="0.00E+00">
                  <c:v>2.2599999999999999E-4</c:v>
                </c:pt>
                <c:pt idx="14924" formatCode="0.00E+00">
                  <c:v>2.2599999999999999E-4</c:v>
                </c:pt>
                <c:pt idx="14925" formatCode="0.00E+00">
                  <c:v>2.2599999999999999E-4</c:v>
                </c:pt>
                <c:pt idx="14926" formatCode="0.00E+00">
                  <c:v>2.2599999999999999E-4</c:v>
                </c:pt>
                <c:pt idx="14927" formatCode="0.00E+00">
                  <c:v>2.2599999999999999E-4</c:v>
                </c:pt>
                <c:pt idx="14928" formatCode="0.00E+00">
                  <c:v>2.2599999999999999E-4</c:v>
                </c:pt>
                <c:pt idx="14929" formatCode="0.00E+00">
                  <c:v>2.2599999999999999E-4</c:v>
                </c:pt>
                <c:pt idx="14930" formatCode="0.00E+00">
                  <c:v>2.2599999999999999E-4</c:v>
                </c:pt>
                <c:pt idx="14931" formatCode="0.00E+00">
                  <c:v>2.2599999999999999E-4</c:v>
                </c:pt>
                <c:pt idx="14932" formatCode="0.00E+00">
                  <c:v>2.2599999999999999E-4</c:v>
                </c:pt>
                <c:pt idx="14933" formatCode="0.00E+00">
                  <c:v>2.2599999999999999E-4</c:v>
                </c:pt>
                <c:pt idx="14934" formatCode="0.00E+00">
                  <c:v>2.2599999999999999E-4</c:v>
                </c:pt>
                <c:pt idx="14935" formatCode="0.00E+00">
                  <c:v>2.2599999999999999E-4</c:v>
                </c:pt>
                <c:pt idx="14936" formatCode="0.00E+00">
                  <c:v>2.2599999999999999E-4</c:v>
                </c:pt>
                <c:pt idx="14937" formatCode="0.00E+00">
                  <c:v>2.2599999999999999E-4</c:v>
                </c:pt>
                <c:pt idx="14938" formatCode="0.00E+00">
                  <c:v>2.2599999999999999E-4</c:v>
                </c:pt>
                <c:pt idx="14939" formatCode="0.00E+00">
                  <c:v>2.2599999999999999E-4</c:v>
                </c:pt>
                <c:pt idx="14940" formatCode="0.00E+00">
                  <c:v>2.2599999999999999E-4</c:v>
                </c:pt>
                <c:pt idx="14941" formatCode="0.00E+00">
                  <c:v>2.2599999999999999E-4</c:v>
                </c:pt>
                <c:pt idx="14942" formatCode="0.00E+00">
                  <c:v>2.2599999999999999E-4</c:v>
                </c:pt>
                <c:pt idx="14943" formatCode="0.00E+00">
                  <c:v>2.2599999999999999E-4</c:v>
                </c:pt>
                <c:pt idx="14944" formatCode="0.00E+00">
                  <c:v>2.2599999999999999E-4</c:v>
                </c:pt>
                <c:pt idx="14945" formatCode="0.00E+00">
                  <c:v>2.2599999999999999E-4</c:v>
                </c:pt>
                <c:pt idx="14946" formatCode="0.00E+00">
                  <c:v>2.2599999999999999E-4</c:v>
                </c:pt>
                <c:pt idx="14947" formatCode="0.00E+00">
                  <c:v>2.2599999999999999E-4</c:v>
                </c:pt>
                <c:pt idx="14948" formatCode="0.00E+00">
                  <c:v>2.2599999999999999E-4</c:v>
                </c:pt>
                <c:pt idx="14949" formatCode="0.00E+00">
                  <c:v>2.2599999999999999E-4</c:v>
                </c:pt>
                <c:pt idx="14950" formatCode="0.00E+00">
                  <c:v>2.2599999999999999E-4</c:v>
                </c:pt>
                <c:pt idx="14951" formatCode="0.00E+00">
                  <c:v>2.2599999999999999E-4</c:v>
                </c:pt>
                <c:pt idx="14952" formatCode="0.00E+00">
                  <c:v>2.2599999999999999E-4</c:v>
                </c:pt>
                <c:pt idx="14953" formatCode="0.00E+00">
                  <c:v>2.2599999999999999E-4</c:v>
                </c:pt>
                <c:pt idx="14954" formatCode="0.00E+00">
                  <c:v>2.2599999999999999E-4</c:v>
                </c:pt>
                <c:pt idx="14955" formatCode="0.00E+00">
                  <c:v>2.2599999999999999E-4</c:v>
                </c:pt>
                <c:pt idx="14956" formatCode="0.00E+00">
                  <c:v>2.2599999999999999E-4</c:v>
                </c:pt>
                <c:pt idx="14957" formatCode="0.00E+00">
                  <c:v>2.2599999999999999E-4</c:v>
                </c:pt>
                <c:pt idx="14958" formatCode="0.00E+00">
                  <c:v>2.2599999999999999E-4</c:v>
                </c:pt>
                <c:pt idx="14959" formatCode="0.00E+00">
                  <c:v>2.2599999999999999E-4</c:v>
                </c:pt>
                <c:pt idx="14960" formatCode="0.00E+00">
                  <c:v>2.2599999999999999E-4</c:v>
                </c:pt>
                <c:pt idx="14961" formatCode="0.00E+00">
                  <c:v>2.2599999999999999E-4</c:v>
                </c:pt>
                <c:pt idx="14962" formatCode="0.00E+00">
                  <c:v>2.2599999999999999E-4</c:v>
                </c:pt>
                <c:pt idx="14963" formatCode="0.00E+00">
                  <c:v>2.2599999999999999E-4</c:v>
                </c:pt>
                <c:pt idx="14964" formatCode="0.00E+00">
                  <c:v>2.2599999999999999E-4</c:v>
                </c:pt>
                <c:pt idx="14965" formatCode="0.00E+00">
                  <c:v>2.2599999999999999E-4</c:v>
                </c:pt>
                <c:pt idx="14966" formatCode="0.00E+00">
                  <c:v>2.2599999999999999E-4</c:v>
                </c:pt>
                <c:pt idx="14967" formatCode="0.00E+00">
                  <c:v>2.2599999999999999E-4</c:v>
                </c:pt>
                <c:pt idx="14968" formatCode="0.00E+00">
                  <c:v>2.2599999999999999E-4</c:v>
                </c:pt>
                <c:pt idx="14969" formatCode="0.00E+00">
                  <c:v>2.2599999999999999E-4</c:v>
                </c:pt>
                <c:pt idx="14970" formatCode="0.00E+00">
                  <c:v>2.2599999999999999E-4</c:v>
                </c:pt>
                <c:pt idx="14971" formatCode="0.00E+00">
                  <c:v>2.2599999999999999E-4</c:v>
                </c:pt>
                <c:pt idx="14972" formatCode="0.00E+00">
                  <c:v>2.2599999999999999E-4</c:v>
                </c:pt>
                <c:pt idx="14973" formatCode="0.00E+00">
                  <c:v>2.2599999999999999E-4</c:v>
                </c:pt>
                <c:pt idx="14974" formatCode="0.00E+00">
                  <c:v>2.2599999999999999E-4</c:v>
                </c:pt>
                <c:pt idx="14975" formatCode="0.00E+00">
                  <c:v>2.2599999999999999E-4</c:v>
                </c:pt>
                <c:pt idx="14976" formatCode="0.00E+00">
                  <c:v>2.2599999999999999E-4</c:v>
                </c:pt>
                <c:pt idx="14977" formatCode="0.00E+00">
                  <c:v>2.2599999999999999E-4</c:v>
                </c:pt>
                <c:pt idx="14978" formatCode="0.00E+00">
                  <c:v>2.2599999999999999E-4</c:v>
                </c:pt>
                <c:pt idx="14979" formatCode="0.00E+00">
                  <c:v>2.2599999999999999E-4</c:v>
                </c:pt>
                <c:pt idx="14980" formatCode="0.00E+00">
                  <c:v>2.2599999999999999E-4</c:v>
                </c:pt>
                <c:pt idx="14981" formatCode="0.00E+00">
                  <c:v>2.2599999999999999E-4</c:v>
                </c:pt>
                <c:pt idx="14982" formatCode="0.00E+00">
                  <c:v>2.2599999999999999E-4</c:v>
                </c:pt>
                <c:pt idx="14983" formatCode="0.00E+00">
                  <c:v>2.2599999999999999E-4</c:v>
                </c:pt>
                <c:pt idx="14984" formatCode="0.00E+00">
                  <c:v>2.2599999999999999E-4</c:v>
                </c:pt>
                <c:pt idx="14985" formatCode="0.00E+00">
                  <c:v>2.2599999999999999E-4</c:v>
                </c:pt>
                <c:pt idx="14986" formatCode="0.00E+00">
                  <c:v>2.2599999999999999E-4</c:v>
                </c:pt>
                <c:pt idx="14987" formatCode="0.00E+00">
                  <c:v>2.2599999999999999E-4</c:v>
                </c:pt>
                <c:pt idx="14988" formatCode="0.00E+00">
                  <c:v>2.2599999999999999E-4</c:v>
                </c:pt>
                <c:pt idx="14989" formatCode="0.00E+00">
                  <c:v>2.2599999999999999E-4</c:v>
                </c:pt>
                <c:pt idx="14990" formatCode="0.00E+00">
                  <c:v>2.2599999999999999E-4</c:v>
                </c:pt>
                <c:pt idx="14991" formatCode="0.00E+00">
                  <c:v>2.2599999999999999E-4</c:v>
                </c:pt>
                <c:pt idx="14992" formatCode="0.00E+00">
                  <c:v>2.2599999999999999E-4</c:v>
                </c:pt>
                <c:pt idx="14993" formatCode="0.00E+00">
                  <c:v>2.2599999999999999E-4</c:v>
                </c:pt>
                <c:pt idx="14994" formatCode="0.00E+00">
                  <c:v>2.2599999999999999E-4</c:v>
                </c:pt>
                <c:pt idx="14995" formatCode="0.00E+00">
                  <c:v>2.2599999999999999E-4</c:v>
                </c:pt>
                <c:pt idx="14996" formatCode="0.00E+00">
                  <c:v>2.2599999999999999E-4</c:v>
                </c:pt>
                <c:pt idx="14997" formatCode="0.00E+00">
                  <c:v>2.2599999999999999E-4</c:v>
                </c:pt>
                <c:pt idx="14998" formatCode="0.00E+00">
                  <c:v>2.2599999999999999E-4</c:v>
                </c:pt>
                <c:pt idx="14999" formatCode="0.00E+00">
                  <c:v>2.2599999999999999E-4</c:v>
                </c:pt>
                <c:pt idx="15000" formatCode="0.00E+00">
                  <c:v>2.2599999999999999E-4</c:v>
                </c:pt>
                <c:pt idx="15001" formatCode="0.00E+00">
                  <c:v>2.2599999999999999E-4</c:v>
                </c:pt>
                <c:pt idx="15002" formatCode="0.00E+00">
                  <c:v>2.2599999999999999E-4</c:v>
                </c:pt>
                <c:pt idx="15003" formatCode="0.00E+00">
                  <c:v>2.2699999999999999E-4</c:v>
                </c:pt>
                <c:pt idx="15004" formatCode="0.00E+00">
                  <c:v>2.2599999999999999E-4</c:v>
                </c:pt>
                <c:pt idx="15005" formatCode="0.00E+00">
                  <c:v>2.2599999999999999E-4</c:v>
                </c:pt>
                <c:pt idx="15006" formatCode="0.00E+00">
                  <c:v>2.2599999999999999E-4</c:v>
                </c:pt>
                <c:pt idx="15007" formatCode="0.00E+00">
                  <c:v>2.2599999999999999E-4</c:v>
                </c:pt>
                <c:pt idx="15008" formatCode="0.00E+00">
                  <c:v>2.2599999999999999E-4</c:v>
                </c:pt>
                <c:pt idx="15009" formatCode="0.00E+00">
                  <c:v>2.2599999999999999E-4</c:v>
                </c:pt>
                <c:pt idx="15010" formatCode="0.00E+00">
                  <c:v>2.2599999999999999E-4</c:v>
                </c:pt>
                <c:pt idx="15011" formatCode="0.00E+00">
                  <c:v>2.2599999999999999E-4</c:v>
                </c:pt>
                <c:pt idx="15012" formatCode="0.00E+00">
                  <c:v>2.2599999999999999E-4</c:v>
                </c:pt>
                <c:pt idx="15013" formatCode="0.00E+00">
                  <c:v>2.2599999999999999E-4</c:v>
                </c:pt>
                <c:pt idx="15014" formatCode="0.00E+00">
                  <c:v>2.2599999999999999E-4</c:v>
                </c:pt>
                <c:pt idx="15015" formatCode="0.00E+00">
                  <c:v>2.2599999999999999E-4</c:v>
                </c:pt>
                <c:pt idx="15016" formatCode="0.00E+00">
                  <c:v>2.2599999999999999E-4</c:v>
                </c:pt>
                <c:pt idx="15017" formatCode="0.00E+00">
                  <c:v>2.2599999999999999E-4</c:v>
                </c:pt>
                <c:pt idx="15018" formatCode="0.00E+00">
                  <c:v>2.2599999999999999E-4</c:v>
                </c:pt>
                <c:pt idx="15019" formatCode="0.00E+00">
                  <c:v>2.2599999999999999E-4</c:v>
                </c:pt>
                <c:pt idx="15020" formatCode="0.00E+00">
                  <c:v>2.2599999999999999E-4</c:v>
                </c:pt>
                <c:pt idx="15021" formatCode="0.00E+00">
                  <c:v>2.2599999999999999E-4</c:v>
                </c:pt>
                <c:pt idx="15022" formatCode="0.00E+00">
                  <c:v>2.2599999999999999E-4</c:v>
                </c:pt>
                <c:pt idx="15023" formatCode="0.00E+00">
                  <c:v>2.2599999999999999E-4</c:v>
                </c:pt>
                <c:pt idx="15024" formatCode="0.00E+00">
                  <c:v>2.2599999999999999E-4</c:v>
                </c:pt>
                <c:pt idx="15025" formatCode="0.00E+00">
                  <c:v>2.2599999999999999E-4</c:v>
                </c:pt>
                <c:pt idx="15026" formatCode="0.00E+00">
                  <c:v>2.2599999999999999E-4</c:v>
                </c:pt>
                <c:pt idx="15027" formatCode="0.00E+00">
                  <c:v>2.2699999999999999E-4</c:v>
                </c:pt>
                <c:pt idx="15028" formatCode="0.00E+00">
                  <c:v>2.2699999999999999E-4</c:v>
                </c:pt>
                <c:pt idx="15029" formatCode="0.00E+00">
                  <c:v>2.2599999999999999E-4</c:v>
                </c:pt>
                <c:pt idx="15030" formatCode="0.00E+00">
                  <c:v>2.2599999999999999E-4</c:v>
                </c:pt>
                <c:pt idx="15031" formatCode="0.00E+00">
                  <c:v>2.2599999999999999E-4</c:v>
                </c:pt>
                <c:pt idx="15032" formatCode="0.00E+00">
                  <c:v>2.2599999999999999E-4</c:v>
                </c:pt>
                <c:pt idx="15033" formatCode="0.00E+00">
                  <c:v>2.2599999999999999E-4</c:v>
                </c:pt>
                <c:pt idx="15034" formatCode="0.00E+00">
                  <c:v>2.2599999999999999E-4</c:v>
                </c:pt>
                <c:pt idx="15035" formatCode="0.00E+00">
                  <c:v>2.2599999999999999E-4</c:v>
                </c:pt>
                <c:pt idx="15036" formatCode="0.00E+00">
                  <c:v>2.2699999999999999E-4</c:v>
                </c:pt>
                <c:pt idx="15037" formatCode="0.00E+00">
                  <c:v>2.2699999999999999E-4</c:v>
                </c:pt>
                <c:pt idx="15038" formatCode="0.00E+00">
                  <c:v>2.2699999999999999E-4</c:v>
                </c:pt>
                <c:pt idx="15039" formatCode="0.00E+00">
                  <c:v>2.2599999999999999E-4</c:v>
                </c:pt>
                <c:pt idx="15040" formatCode="0.00E+00">
                  <c:v>2.2599999999999999E-4</c:v>
                </c:pt>
                <c:pt idx="15041" formatCode="0.00E+00">
                  <c:v>2.2699999999999999E-4</c:v>
                </c:pt>
                <c:pt idx="15042" formatCode="0.00E+00">
                  <c:v>2.2699999999999999E-4</c:v>
                </c:pt>
                <c:pt idx="15043" formatCode="0.00E+00">
                  <c:v>2.2699999999999999E-4</c:v>
                </c:pt>
                <c:pt idx="15044" formatCode="0.00E+00">
                  <c:v>2.2699999999999999E-4</c:v>
                </c:pt>
                <c:pt idx="15045" formatCode="0.00E+00">
                  <c:v>2.2699999999999999E-4</c:v>
                </c:pt>
                <c:pt idx="15046" formatCode="0.00E+00">
                  <c:v>2.2699999999999999E-4</c:v>
                </c:pt>
                <c:pt idx="15047" formatCode="0.00E+00">
                  <c:v>2.2699999999999999E-4</c:v>
                </c:pt>
                <c:pt idx="15048" formatCode="0.00E+00">
                  <c:v>2.2599999999999999E-4</c:v>
                </c:pt>
                <c:pt idx="15049" formatCode="0.00E+00">
                  <c:v>2.2599999999999999E-4</c:v>
                </c:pt>
                <c:pt idx="15050" formatCode="0.00E+00">
                  <c:v>2.2699999999999999E-4</c:v>
                </c:pt>
                <c:pt idx="15051" formatCode="0.00E+00">
                  <c:v>2.2599999999999999E-4</c:v>
                </c:pt>
                <c:pt idx="15052" formatCode="0.00E+00">
                  <c:v>2.2599999999999999E-4</c:v>
                </c:pt>
                <c:pt idx="15053" formatCode="0.00E+00">
                  <c:v>2.2699999999999999E-4</c:v>
                </c:pt>
                <c:pt idx="15054" formatCode="0.00E+00">
                  <c:v>2.2699999999999999E-4</c:v>
                </c:pt>
                <c:pt idx="15055" formatCode="0.00E+00">
                  <c:v>2.2699999999999999E-4</c:v>
                </c:pt>
                <c:pt idx="15056" formatCode="0.00E+00">
                  <c:v>2.2699999999999999E-4</c:v>
                </c:pt>
                <c:pt idx="15057" formatCode="0.00E+00">
                  <c:v>2.2699999999999999E-4</c:v>
                </c:pt>
                <c:pt idx="15058" formatCode="0.00E+00">
                  <c:v>2.2599999999999999E-4</c:v>
                </c:pt>
                <c:pt idx="15059" formatCode="0.00E+00">
                  <c:v>2.2699999999999999E-4</c:v>
                </c:pt>
                <c:pt idx="15060" formatCode="0.00E+00">
                  <c:v>2.2699999999999999E-4</c:v>
                </c:pt>
                <c:pt idx="15061" formatCode="0.00E+00">
                  <c:v>2.2699999999999999E-4</c:v>
                </c:pt>
                <c:pt idx="15062" formatCode="0.00E+00">
                  <c:v>2.2699999999999999E-4</c:v>
                </c:pt>
                <c:pt idx="15063" formatCode="0.00E+00">
                  <c:v>2.2699999999999999E-4</c:v>
                </c:pt>
                <c:pt idx="15064" formatCode="0.00E+00">
                  <c:v>2.2599999999999999E-4</c:v>
                </c:pt>
                <c:pt idx="15065" formatCode="0.00E+00">
                  <c:v>2.2699999999999999E-4</c:v>
                </c:pt>
                <c:pt idx="15066" formatCode="0.00E+00">
                  <c:v>2.2699999999999999E-4</c:v>
                </c:pt>
                <c:pt idx="15067" formatCode="0.00E+00">
                  <c:v>2.2699999999999999E-4</c:v>
                </c:pt>
                <c:pt idx="15068" formatCode="0.00E+00">
                  <c:v>2.2699999999999999E-4</c:v>
                </c:pt>
                <c:pt idx="15069" formatCode="0.00E+00">
                  <c:v>2.2699999999999999E-4</c:v>
                </c:pt>
                <c:pt idx="15070" formatCode="0.00E+00">
                  <c:v>2.2699999999999999E-4</c:v>
                </c:pt>
                <c:pt idx="15071" formatCode="0.00E+00">
                  <c:v>2.2699999999999999E-4</c:v>
                </c:pt>
                <c:pt idx="15072" formatCode="0.00E+00">
                  <c:v>2.2699999999999999E-4</c:v>
                </c:pt>
                <c:pt idx="15073" formatCode="0.00E+00">
                  <c:v>2.2699999999999999E-4</c:v>
                </c:pt>
                <c:pt idx="15074" formatCode="0.00E+00">
                  <c:v>2.2699999999999999E-4</c:v>
                </c:pt>
                <c:pt idx="15075" formatCode="0.00E+00">
                  <c:v>2.2699999999999999E-4</c:v>
                </c:pt>
                <c:pt idx="15076" formatCode="0.00E+00">
                  <c:v>2.2699999999999999E-4</c:v>
                </c:pt>
                <c:pt idx="15077" formatCode="0.00E+00">
                  <c:v>2.2699999999999999E-4</c:v>
                </c:pt>
                <c:pt idx="15078" formatCode="0.00E+00">
                  <c:v>2.2699999999999999E-4</c:v>
                </c:pt>
                <c:pt idx="15079" formatCode="0.00E+00">
                  <c:v>2.2699999999999999E-4</c:v>
                </c:pt>
                <c:pt idx="15080" formatCode="0.00E+00">
                  <c:v>2.2699999999999999E-4</c:v>
                </c:pt>
                <c:pt idx="15081" formatCode="0.00E+00">
                  <c:v>2.2699999999999999E-4</c:v>
                </c:pt>
                <c:pt idx="15082" formatCode="0.00E+00">
                  <c:v>2.2699999999999999E-4</c:v>
                </c:pt>
                <c:pt idx="15083" formatCode="0.00E+00">
                  <c:v>2.2699999999999999E-4</c:v>
                </c:pt>
                <c:pt idx="15084" formatCode="0.00E+00">
                  <c:v>2.2699999999999999E-4</c:v>
                </c:pt>
                <c:pt idx="15085" formatCode="0.00E+00">
                  <c:v>2.2699999999999999E-4</c:v>
                </c:pt>
                <c:pt idx="15086" formatCode="0.00E+00">
                  <c:v>2.2699999999999999E-4</c:v>
                </c:pt>
                <c:pt idx="15087" formatCode="0.00E+00">
                  <c:v>2.2699999999999999E-4</c:v>
                </c:pt>
                <c:pt idx="15088" formatCode="0.00E+00">
                  <c:v>2.2699999999999999E-4</c:v>
                </c:pt>
                <c:pt idx="15089" formatCode="0.00E+00">
                  <c:v>2.2699999999999999E-4</c:v>
                </c:pt>
                <c:pt idx="15090" formatCode="0.00E+00">
                  <c:v>2.2699999999999999E-4</c:v>
                </c:pt>
                <c:pt idx="15091" formatCode="0.00E+00">
                  <c:v>2.2699999999999999E-4</c:v>
                </c:pt>
                <c:pt idx="15092" formatCode="0.00E+00">
                  <c:v>2.2699999999999999E-4</c:v>
                </c:pt>
                <c:pt idx="15093" formatCode="0.00E+00">
                  <c:v>2.2699999999999999E-4</c:v>
                </c:pt>
                <c:pt idx="15094" formatCode="0.00E+00">
                  <c:v>2.2699999999999999E-4</c:v>
                </c:pt>
                <c:pt idx="15095" formatCode="0.00E+00">
                  <c:v>2.2699999999999999E-4</c:v>
                </c:pt>
                <c:pt idx="15096" formatCode="0.00E+00">
                  <c:v>2.2699999999999999E-4</c:v>
                </c:pt>
                <c:pt idx="15097" formatCode="0.00E+00">
                  <c:v>2.2699999999999999E-4</c:v>
                </c:pt>
                <c:pt idx="15098" formatCode="0.00E+00">
                  <c:v>2.2699999999999999E-4</c:v>
                </c:pt>
                <c:pt idx="15099" formatCode="0.00E+00">
                  <c:v>2.2699999999999999E-4</c:v>
                </c:pt>
                <c:pt idx="15100" formatCode="0.00E+00">
                  <c:v>2.2699999999999999E-4</c:v>
                </c:pt>
                <c:pt idx="15101" formatCode="0.00E+00">
                  <c:v>2.2699999999999999E-4</c:v>
                </c:pt>
                <c:pt idx="15102" formatCode="0.00E+00">
                  <c:v>2.2699999999999999E-4</c:v>
                </c:pt>
                <c:pt idx="15103" formatCode="0.00E+00">
                  <c:v>2.2699999999999999E-4</c:v>
                </c:pt>
                <c:pt idx="15104" formatCode="0.00E+00">
                  <c:v>2.2699999999999999E-4</c:v>
                </c:pt>
                <c:pt idx="15105" formatCode="0.00E+00">
                  <c:v>2.2699999999999999E-4</c:v>
                </c:pt>
                <c:pt idx="15106" formatCode="0.00E+00">
                  <c:v>2.2699999999999999E-4</c:v>
                </c:pt>
                <c:pt idx="15107" formatCode="0.00E+00">
                  <c:v>2.2699999999999999E-4</c:v>
                </c:pt>
                <c:pt idx="15108" formatCode="0.00E+00">
                  <c:v>2.2699999999999999E-4</c:v>
                </c:pt>
                <c:pt idx="15109" formatCode="0.00E+00">
                  <c:v>2.2699999999999999E-4</c:v>
                </c:pt>
                <c:pt idx="15110" formatCode="0.00E+00">
                  <c:v>2.2699999999999999E-4</c:v>
                </c:pt>
                <c:pt idx="15111" formatCode="0.00E+00">
                  <c:v>2.2699999999999999E-4</c:v>
                </c:pt>
                <c:pt idx="15112" formatCode="0.00E+00">
                  <c:v>2.2699999999999999E-4</c:v>
                </c:pt>
                <c:pt idx="15113" formatCode="0.00E+00">
                  <c:v>2.2699999999999999E-4</c:v>
                </c:pt>
                <c:pt idx="15114" formatCode="0.00E+00">
                  <c:v>2.2699999999999999E-4</c:v>
                </c:pt>
                <c:pt idx="15115" formatCode="0.00E+00">
                  <c:v>2.2699999999999999E-4</c:v>
                </c:pt>
                <c:pt idx="15116" formatCode="0.00E+00">
                  <c:v>2.2699999999999999E-4</c:v>
                </c:pt>
                <c:pt idx="15117" formatCode="0.00E+00">
                  <c:v>2.2699999999999999E-4</c:v>
                </c:pt>
                <c:pt idx="15118" formatCode="0.00E+00">
                  <c:v>2.2699999999999999E-4</c:v>
                </c:pt>
                <c:pt idx="15119" formatCode="0.00E+00">
                  <c:v>2.2699999999999999E-4</c:v>
                </c:pt>
                <c:pt idx="15120" formatCode="0.00E+00">
                  <c:v>2.2699999999999999E-4</c:v>
                </c:pt>
                <c:pt idx="15121" formatCode="0.00E+00">
                  <c:v>2.2699999999999999E-4</c:v>
                </c:pt>
                <c:pt idx="15122" formatCode="0.00E+00">
                  <c:v>2.2699999999999999E-4</c:v>
                </c:pt>
                <c:pt idx="15123" formatCode="0.00E+00">
                  <c:v>2.2699999999999999E-4</c:v>
                </c:pt>
                <c:pt idx="15124" formatCode="0.00E+00">
                  <c:v>2.2699999999999999E-4</c:v>
                </c:pt>
                <c:pt idx="15125" formatCode="0.00E+00">
                  <c:v>2.2699999999999999E-4</c:v>
                </c:pt>
                <c:pt idx="15126" formatCode="0.00E+00">
                  <c:v>2.2699999999999999E-4</c:v>
                </c:pt>
                <c:pt idx="15127" formatCode="0.00E+00">
                  <c:v>2.2699999999999999E-4</c:v>
                </c:pt>
                <c:pt idx="15128" formatCode="0.00E+00">
                  <c:v>2.2699999999999999E-4</c:v>
                </c:pt>
                <c:pt idx="15129" formatCode="0.00E+00">
                  <c:v>2.2699999999999999E-4</c:v>
                </c:pt>
                <c:pt idx="15130" formatCode="0.00E+00">
                  <c:v>2.2699999999999999E-4</c:v>
                </c:pt>
                <c:pt idx="15131" formatCode="0.00E+00">
                  <c:v>2.2699999999999999E-4</c:v>
                </c:pt>
                <c:pt idx="15132" formatCode="0.00E+00">
                  <c:v>2.2699999999999999E-4</c:v>
                </c:pt>
                <c:pt idx="15133" formatCode="0.00E+00">
                  <c:v>2.2699999999999999E-4</c:v>
                </c:pt>
                <c:pt idx="15134" formatCode="0.00E+00">
                  <c:v>2.2699999999999999E-4</c:v>
                </c:pt>
                <c:pt idx="15135" formatCode="0.00E+00">
                  <c:v>2.2699999999999999E-4</c:v>
                </c:pt>
                <c:pt idx="15136" formatCode="0.00E+00">
                  <c:v>2.2699999999999999E-4</c:v>
                </c:pt>
                <c:pt idx="15137" formatCode="0.00E+00">
                  <c:v>2.2699999999999999E-4</c:v>
                </c:pt>
                <c:pt idx="15138" formatCode="0.00E+00">
                  <c:v>2.2699999999999999E-4</c:v>
                </c:pt>
                <c:pt idx="15139" formatCode="0.00E+00">
                  <c:v>2.2699999999999999E-4</c:v>
                </c:pt>
                <c:pt idx="15140" formatCode="0.00E+00">
                  <c:v>2.2699999999999999E-4</c:v>
                </c:pt>
                <c:pt idx="15141" formatCode="0.00E+00">
                  <c:v>2.2699999999999999E-4</c:v>
                </c:pt>
                <c:pt idx="15142" formatCode="0.00E+00">
                  <c:v>2.2699999999999999E-4</c:v>
                </c:pt>
                <c:pt idx="15143" formatCode="0.00E+00">
                  <c:v>2.2699999999999999E-4</c:v>
                </c:pt>
                <c:pt idx="15144" formatCode="0.00E+00">
                  <c:v>2.2699999999999999E-4</c:v>
                </c:pt>
                <c:pt idx="15145" formatCode="0.00E+00">
                  <c:v>2.2699999999999999E-4</c:v>
                </c:pt>
                <c:pt idx="15146" formatCode="0.00E+00">
                  <c:v>2.2699999999999999E-4</c:v>
                </c:pt>
                <c:pt idx="15147" formatCode="0.00E+00">
                  <c:v>2.2699999999999999E-4</c:v>
                </c:pt>
                <c:pt idx="15148" formatCode="0.00E+00">
                  <c:v>2.2699999999999999E-4</c:v>
                </c:pt>
                <c:pt idx="15149" formatCode="0.00E+00">
                  <c:v>2.2699999999999999E-4</c:v>
                </c:pt>
                <c:pt idx="15150" formatCode="0.00E+00">
                  <c:v>2.2699999999999999E-4</c:v>
                </c:pt>
                <c:pt idx="15151" formatCode="0.00E+00">
                  <c:v>2.2699999999999999E-4</c:v>
                </c:pt>
                <c:pt idx="15152" formatCode="0.00E+00">
                  <c:v>2.2699999999999999E-4</c:v>
                </c:pt>
                <c:pt idx="15153" formatCode="0.00E+00">
                  <c:v>2.2699999999999999E-4</c:v>
                </c:pt>
                <c:pt idx="15154" formatCode="0.00E+00">
                  <c:v>2.2699999999999999E-4</c:v>
                </c:pt>
                <c:pt idx="15155" formatCode="0.00E+00">
                  <c:v>2.2699999999999999E-4</c:v>
                </c:pt>
                <c:pt idx="15156" formatCode="0.00E+00">
                  <c:v>2.2699999999999999E-4</c:v>
                </c:pt>
                <c:pt idx="15157" formatCode="0.00E+00">
                  <c:v>2.2699999999999999E-4</c:v>
                </c:pt>
                <c:pt idx="15158" formatCode="0.00E+00">
                  <c:v>2.2699999999999999E-4</c:v>
                </c:pt>
                <c:pt idx="15159" formatCode="0.00E+00">
                  <c:v>2.2699999999999999E-4</c:v>
                </c:pt>
                <c:pt idx="15160" formatCode="0.00E+00">
                  <c:v>2.2699999999999999E-4</c:v>
                </c:pt>
                <c:pt idx="15161" formatCode="0.00E+00">
                  <c:v>2.2699999999999999E-4</c:v>
                </c:pt>
                <c:pt idx="15162" formatCode="0.00E+00">
                  <c:v>2.2699999999999999E-4</c:v>
                </c:pt>
                <c:pt idx="15163" formatCode="0.00E+00">
                  <c:v>2.2699999999999999E-4</c:v>
                </c:pt>
                <c:pt idx="15164" formatCode="0.00E+00">
                  <c:v>2.2699999999999999E-4</c:v>
                </c:pt>
                <c:pt idx="15165" formatCode="0.00E+00">
                  <c:v>2.2699999999999999E-4</c:v>
                </c:pt>
                <c:pt idx="15166" formatCode="0.00E+00">
                  <c:v>2.2699999999999999E-4</c:v>
                </c:pt>
                <c:pt idx="15167" formatCode="0.00E+00">
                  <c:v>2.2699999999999999E-4</c:v>
                </c:pt>
                <c:pt idx="15168" formatCode="0.00E+00">
                  <c:v>2.2699999999999999E-4</c:v>
                </c:pt>
                <c:pt idx="15169" formatCode="0.00E+00">
                  <c:v>2.2699999999999999E-4</c:v>
                </c:pt>
                <c:pt idx="15170" formatCode="0.00E+00">
                  <c:v>2.2699999999999999E-4</c:v>
                </c:pt>
                <c:pt idx="15171" formatCode="0.00E+00">
                  <c:v>2.2699999999999999E-4</c:v>
                </c:pt>
                <c:pt idx="15172" formatCode="0.00E+00">
                  <c:v>2.2699999999999999E-4</c:v>
                </c:pt>
                <c:pt idx="15173" formatCode="0.00E+00">
                  <c:v>2.2699999999999999E-4</c:v>
                </c:pt>
                <c:pt idx="15174" formatCode="0.00E+00">
                  <c:v>2.2699999999999999E-4</c:v>
                </c:pt>
                <c:pt idx="15175" formatCode="0.00E+00">
                  <c:v>2.2699999999999999E-4</c:v>
                </c:pt>
                <c:pt idx="15176" formatCode="0.00E+00">
                  <c:v>2.2699999999999999E-4</c:v>
                </c:pt>
                <c:pt idx="15177" formatCode="0.00E+00">
                  <c:v>2.2699999999999999E-4</c:v>
                </c:pt>
                <c:pt idx="15178" formatCode="0.00E+00">
                  <c:v>2.2699999999999999E-4</c:v>
                </c:pt>
                <c:pt idx="15179" formatCode="0.00E+00">
                  <c:v>2.2699999999999999E-4</c:v>
                </c:pt>
                <c:pt idx="15180" formatCode="0.00E+00">
                  <c:v>2.2699999999999999E-4</c:v>
                </c:pt>
                <c:pt idx="15181" formatCode="0.00E+00">
                  <c:v>2.2699999999999999E-4</c:v>
                </c:pt>
                <c:pt idx="15182" formatCode="0.00E+00">
                  <c:v>2.2699999999999999E-4</c:v>
                </c:pt>
                <c:pt idx="15183" formatCode="0.00E+00">
                  <c:v>2.2699999999999999E-4</c:v>
                </c:pt>
                <c:pt idx="15184" formatCode="0.00E+00">
                  <c:v>2.2699999999999999E-4</c:v>
                </c:pt>
                <c:pt idx="15185" formatCode="0.00E+00">
                  <c:v>2.2699999999999999E-4</c:v>
                </c:pt>
                <c:pt idx="15186" formatCode="0.00E+00">
                  <c:v>2.2699999999999999E-4</c:v>
                </c:pt>
                <c:pt idx="15187" formatCode="0.00E+00">
                  <c:v>2.2699999999999999E-4</c:v>
                </c:pt>
                <c:pt idx="15188" formatCode="0.00E+00">
                  <c:v>2.2699999999999999E-4</c:v>
                </c:pt>
                <c:pt idx="15189" formatCode="0.00E+00">
                  <c:v>2.2699999999999999E-4</c:v>
                </c:pt>
                <c:pt idx="15190" formatCode="0.00E+00">
                  <c:v>2.2699999999999999E-4</c:v>
                </c:pt>
                <c:pt idx="15191" formatCode="0.00E+00">
                  <c:v>2.2699999999999999E-4</c:v>
                </c:pt>
                <c:pt idx="15192" formatCode="0.00E+00">
                  <c:v>2.2699999999999999E-4</c:v>
                </c:pt>
                <c:pt idx="15193" formatCode="0.00E+00">
                  <c:v>2.2699999999999999E-4</c:v>
                </c:pt>
                <c:pt idx="15194" formatCode="0.00E+00">
                  <c:v>2.2699999999999999E-4</c:v>
                </c:pt>
                <c:pt idx="15195" formatCode="0.00E+00">
                  <c:v>2.2699999999999999E-4</c:v>
                </c:pt>
                <c:pt idx="15196" formatCode="0.00E+00">
                  <c:v>2.2699999999999999E-4</c:v>
                </c:pt>
                <c:pt idx="15197" formatCode="0.00E+00">
                  <c:v>2.2699999999999999E-4</c:v>
                </c:pt>
                <c:pt idx="15198" formatCode="0.00E+00">
                  <c:v>2.2699999999999999E-4</c:v>
                </c:pt>
                <c:pt idx="15199" formatCode="0.00E+00">
                  <c:v>2.2699999999999999E-4</c:v>
                </c:pt>
                <c:pt idx="15200" formatCode="0.00E+00">
                  <c:v>2.2699999999999999E-4</c:v>
                </c:pt>
                <c:pt idx="15201" formatCode="0.00E+00">
                  <c:v>2.2699999999999999E-4</c:v>
                </c:pt>
                <c:pt idx="15202" formatCode="0.00E+00">
                  <c:v>2.2699999999999999E-4</c:v>
                </c:pt>
                <c:pt idx="15203" formatCode="0.00E+00">
                  <c:v>2.2699999999999999E-4</c:v>
                </c:pt>
                <c:pt idx="15204" formatCode="0.00E+00">
                  <c:v>2.2699999999999999E-4</c:v>
                </c:pt>
                <c:pt idx="15205" formatCode="0.00E+00">
                  <c:v>2.2699999999999999E-4</c:v>
                </c:pt>
                <c:pt idx="15206" formatCode="0.00E+00">
                  <c:v>2.2699999999999999E-4</c:v>
                </c:pt>
                <c:pt idx="15207" formatCode="0.00E+00">
                  <c:v>2.2699999999999999E-4</c:v>
                </c:pt>
                <c:pt idx="15208" formatCode="0.00E+00">
                  <c:v>2.2699999999999999E-4</c:v>
                </c:pt>
                <c:pt idx="15209" formatCode="0.00E+00">
                  <c:v>2.2699999999999999E-4</c:v>
                </c:pt>
                <c:pt idx="15210" formatCode="0.00E+00">
                  <c:v>2.2699999999999999E-4</c:v>
                </c:pt>
                <c:pt idx="15211" formatCode="0.00E+00">
                  <c:v>2.2699999999999999E-4</c:v>
                </c:pt>
                <c:pt idx="15212" formatCode="0.00E+00">
                  <c:v>2.2699999999999999E-4</c:v>
                </c:pt>
                <c:pt idx="15213" formatCode="0.00E+00">
                  <c:v>2.2800000000000001E-4</c:v>
                </c:pt>
                <c:pt idx="15214" formatCode="0.00E+00">
                  <c:v>2.2699999999999999E-4</c:v>
                </c:pt>
                <c:pt idx="15215" formatCode="0.00E+00">
                  <c:v>2.2699999999999999E-4</c:v>
                </c:pt>
                <c:pt idx="15216" formatCode="0.00E+00">
                  <c:v>2.2699999999999999E-4</c:v>
                </c:pt>
                <c:pt idx="15217" formatCode="0.00E+00">
                  <c:v>2.2699999999999999E-4</c:v>
                </c:pt>
                <c:pt idx="15218" formatCode="0.00E+00">
                  <c:v>2.2800000000000001E-4</c:v>
                </c:pt>
                <c:pt idx="15219" formatCode="0.00E+00">
                  <c:v>2.2699999999999999E-4</c:v>
                </c:pt>
                <c:pt idx="15220" formatCode="0.00E+00">
                  <c:v>2.2699999999999999E-4</c:v>
                </c:pt>
                <c:pt idx="15221" formatCode="0.00E+00">
                  <c:v>2.2699999999999999E-4</c:v>
                </c:pt>
                <c:pt idx="15222" formatCode="0.00E+00">
                  <c:v>2.2699999999999999E-4</c:v>
                </c:pt>
                <c:pt idx="15223" formatCode="0.00E+00">
                  <c:v>2.2699999999999999E-4</c:v>
                </c:pt>
                <c:pt idx="15224" formatCode="0.00E+00">
                  <c:v>2.2699999999999999E-4</c:v>
                </c:pt>
                <c:pt idx="15225" formatCode="0.00E+00">
                  <c:v>2.2699999999999999E-4</c:v>
                </c:pt>
                <c:pt idx="15226" formatCode="0.00E+00">
                  <c:v>2.2699999999999999E-4</c:v>
                </c:pt>
                <c:pt idx="15227" formatCode="0.00E+00">
                  <c:v>2.2699999999999999E-4</c:v>
                </c:pt>
                <c:pt idx="15228" formatCode="0.00E+00">
                  <c:v>2.2800000000000001E-4</c:v>
                </c:pt>
                <c:pt idx="15229" formatCode="0.00E+00">
                  <c:v>2.2699999999999999E-4</c:v>
                </c:pt>
                <c:pt idx="15230" formatCode="0.00E+00">
                  <c:v>2.2699999999999999E-4</c:v>
                </c:pt>
                <c:pt idx="15231" formatCode="0.00E+00">
                  <c:v>2.2699999999999999E-4</c:v>
                </c:pt>
                <c:pt idx="15232" formatCode="0.00E+00">
                  <c:v>2.2800000000000001E-4</c:v>
                </c:pt>
                <c:pt idx="15233" formatCode="0.00E+00">
                  <c:v>2.2800000000000001E-4</c:v>
                </c:pt>
                <c:pt idx="15234" formatCode="0.00E+00">
                  <c:v>2.2699999999999999E-4</c:v>
                </c:pt>
                <c:pt idx="15235" formatCode="0.00E+00">
                  <c:v>2.2699999999999999E-4</c:v>
                </c:pt>
                <c:pt idx="15236" formatCode="0.00E+00">
                  <c:v>2.2800000000000001E-4</c:v>
                </c:pt>
                <c:pt idx="15237" formatCode="0.00E+00">
                  <c:v>2.2699999999999999E-4</c:v>
                </c:pt>
                <c:pt idx="15238" formatCode="0.00E+00">
                  <c:v>2.2699999999999999E-4</c:v>
                </c:pt>
                <c:pt idx="15239" formatCode="0.00E+00">
                  <c:v>2.2800000000000001E-4</c:v>
                </c:pt>
                <c:pt idx="15240" formatCode="0.00E+00">
                  <c:v>2.2800000000000001E-4</c:v>
                </c:pt>
                <c:pt idx="15241" formatCode="0.00E+00">
                  <c:v>2.2800000000000001E-4</c:v>
                </c:pt>
                <c:pt idx="15242" formatCode="0.00E+00">
                  <c:v>2.2699999999999999E-4</c:v>
                </c:pt>
                <c:pt idx="15243" formatCode="0.00E+00">
                  <c:v>2.2800000000000001E-4</c:v>
                </c:pt>
                <c:pt idx="15244" formatCode="0.00E+00">
                  <c:v>2.2800000000000001E-4</c:v>
                </c:pt>
                <c:pt idx="15245" formatCode="0.00E+00">
                  <c:v>2.2800000000000001E-4</c:v>
                </c:pt>
                <c:pt idx="15246" formatCode="0.00E+00">
                  <c:v>2.2800000000000001E-4</c:v>
                </c:pt>
                <c:pt idx="15247" formatCode="0.00E+00">
                  <c:v>2.2800000000000001E-4</c:v>
                </c:pt>
                <c:pt idx="15248" formatCode="0.00E+00">
                  <c:v>2.2800000000000001E-4</c:v>
                </c:pt>
                <c:pt idx="15249" formatCode="0.00E+00">
                  <c:v>2.2699999999999999E-4</c:v>
                </c:pt>
                <c:pt idx="15250" formatCode="0.00E+00">
                  <c:v>2.2800000000000001E-4</c:v>
                </c:pt>
                <c:pt idx="15251" formatCode="0.00E+00">
                  <c:v>2.2800000000000001E-4</c:v>
                </c:pt>
                <c:pt idx="15252" formatCode="0.00E+00">
                  <c:v>2.2699999999999999E-4</c:v>
                </c:pt>
                <c:pt idx="15253" formatCode="0.00E+00">
                  <c:v>2.2699999999999999E-4</c:v>
                </c:pt>
                <c:pt idx="15254" formatCode="0.00E+00">
                  <c:v>2.2800000000000001E-4</c:v>
                </c:pt>
                <c:pt idx="15255" formatCode="0.00E+00">
                  <c:v>2.2800000000000001E-4</c:v>
                </c:pt>
                <c:pt idx="15256" formatCode="0.00E+00">
                  <c:v>2.2800000000000001E-4</c:v>
                </c:pt>
                <c:pt idx="15257" formatCode="0.00E+00">
                  <c:v>2.2800000000000001E-4</c:v>
                </c:pt>
                <c:pt idx="15258" formatCode="0.00E+00">
                  <c:v>2.2800000000000001E-4</c:v>
                </c:pt>
                <c:pt idx="15259" formatCode="0.00E+00">
                  <c:v>2.2699999999999999E-4</c:v>
                </c:pt>
                <c:pt idx="15260" formatCode="0.00E+00">
                  <c:v>2.2800000000000001E-4</c:v>
                </c:pt>
                <c:pt idx="15261" formatCode="0.00E+00">
                  <c:v>2.2800000000000001E-4</c:v>
                </c:pt>
                <c:pt idx="15262" formatCode="0.00E+00">
                  <c:v>2.2699999999999999E-4</c:v>
                </c:pt>
                <c:pt idx="15263" formatCode="0.00E+00">
                  <c:v>2.2800000000000001E-4</c:v>
                </c:pt>
                <c:pt idx="15264" formatCode="0.00E+00">
                  <c:v>2.2800000000000001E-4</c:v>
                </c:pt>
                <c:pt idx="15265" formatCode="0.00E+00">
                  <c:v>2.2800000000000001E-4</c:v>
                </c:pt>
                <c:pt idx="15266" formatCode="0.00E+00">
                  <c:v>2.2699999999999999E-4</c:v>
                </c:pt>
                <c:pt idx="15267" formatCode="0.00E+00">
                  <c:v>2.2800000000000001E-4</c:v>
                </c:pt>
                <c:pt idx="15268" formatCode="0.00E+00">
                  <c:v>2.2800000000000001E-4</c:v>
                </c:pt>
                <c:pt idx="15269" formatCode="0.00E+00">
                  <c:v>2.2800000000000001E-4</c:v>
                </c:pt>
                <c:pt idx="15270" formatCode="0.00E+00">
                  <c:v>2.2800000000000001E-4</c:v>
                </c:pt>
                <c:pt idx="15271" formatCode="0.00E+00">
                  <c:v>2.2800000000000001E-4</c:v>
                </c:pt>
                <c:pt idx="15272" formatCode="0.00E+00">
                  <c:v>2.2800000000000001E-4</c:v>
                </c:pt>
                <c:pt idx="15273" formatCode="0.00E+00">
                  <c:v>2.2800000000000001E-4</c:v>
                </c:pt>
                <c:pt idx="15274" formatCode="0.00E+00">
                  <c:v>2.2800000000000001E-4</c:v>
                </c:pt>
                <c:pt idx="15275" formatCode="0.00E+00">
                  <c:v>2.2800000000000001E-4</c:v>
                </c:pt>
                <c:pt idx="15276" formatCode="0.00E+00">
                  <c:v>2.2800000000000001E-4</c:v>
                </c:pt>
                <c:pt idx="15277" formatCode="0.00E+00">
                  <c:v>2.2800000000000001E-4</c:v>
                </c:pt>
                <c:pt idx="15278" formatCode="0.00E+00">
                  <c:v>2.2800000000000001E-4</c:v>
                </c:pt>
                <c:pt idx="15279" formatCode="0.00E+00">
                  <c:v>2.2800000000000001E-4</c:v>
                </c:pt>
                <c:pt idx="15280" formatCode="0.00E+00">
                  <c:v>2.2800000000000001E-4</c:v>
                </c:pt>
                <c:pt idx="15281" formatCode="0.00E+00">
                  <c:v>2.2800000000000001E-4</c:v>
                </c:pt>
                <c:pt idx="15282" formatCode="0.00E+00">
                  <c:v>2.2800000000000001E-4</c:v>
                </c:pt>
                <c:pt idx="15283" formatCode="0.00E+00">
                  <c:v>2.2800000000000001E-4</c:v>
                </c:pt>
                <c:pt idx="15284" formatCode="0.00E+00">
                  <c:v>2.2800000000000001E-4</c:v>
                </c:pt>
                <c:pt idx="15285" formatCode="0.00E+00">
                  <c:v>2.2800000000000001E-4</c:v>
                </c:pt>
                <c:pt idx="15286" formatCode="0.00E+00">
                  <c:v>2.2800000000000001E-4</c:v>
                </c:pt>
                <c:pt idx="15287" formatCode="0.00E+00">
                  <c:v>2.2800000000000001E-4</c:v>
                </c:pt>
                <c:pt idx="15288" formatCode="0.00E+00">
                  <c:v>2.2800000000000001E-4</c:v>
                </c:pt>
                <c:pt idx="15289" formatCode="0.00E+00">
                  <c:v>2.2800000000000001E-4</c:v>
                </c:pt>
                <c:pt idx="15290" formatCode="0.00E+00">
                  <c:v>2.2800000000000001E-4</c:v>
                </c:pt>
                <c:pt idx="15291" formatCode="0.00E+00">
                  <c:v>2.2800000000000001E-4</c:v>
                </c:pt>
                <c:pt idx="15292" formatCode="0.00E+00">
                  <c:v>2.2800000000000001E-4</c:v>
                </c:pt>
                <c:pt idx="15293" formatCode="0.00E+00">
                  <c:v>2.2800000000000001E-4</c:v>
                </c:pt>
                <c:pt idx="15294" formatCode="0.00E+00">
                  <c:v>2.2800000000000001E-4</c:v>
                </c:pt>
                <c:pt idx="15295" formatCode="0.00E+00">
                  <c:v>2.2800000000000001E-4</c:v>
                </c:pt>
                <c:pt idx="15296" formatCode="0.00E+00">
                  <c:v>2.2800000000000001E-4</c:v>
                </c:pt>
                <c:pt idx="15297" formatCode="0.00E+00">
                  <c:v>2.2800000000000001E-4</c:v>
                </c:pt>
                <c:pt idx="15298" formatCode="0.00E+00">
                  <c:v>2.2800000000000001E-4</c:v>
                </c:pt>
                <c:pt idx="15299" formatCode="0.00E+00">
                  <c:v>2.2800000000000001E-4</c:v>
                </c:pt>
                <c:pt idx="15300" formatCode="0.00E+00">
                  <c:v>2.2800000000000001E-4</c:v>
                </c:pt>
                <c:pt idx="15301" formatCode="0.00E+00">
                  <c:v>2.2800000000000001E-4</c:v>
                </c:pt>
                <c:pt idx="15302" formatCode="0.00E+00">
                  <c:v>2.2800000000000001E-4</c:v>
                </c:pt>
                <c:pt idx="15303" formatCode="0.00E+00">
                  <c:v>2.2800000000000001E-4</c:v>
                </c:pt>
                <c:pt idx="15304" formatCode="0.00E+00">
                  <c:v>2.2800000000000001E-4</c:v>
                </c:pt>
                <c:pt idx="15305" formatCode="0.00E+00">
                  <c:v>2.2800000000000001E-4</c:v>
                </c:pt>
                <c:pt idx="15306" formatCode="0.00E+00">
                  <c:v>2.2800000000000001E-4</c:v>
                </c:pt>
                <c:pt idx="15307" formatCode="0.00E+00">
                  <c:v>2.2800000000000001E-4</c:v>
                </c:pt>
                <c:pt idx="15308" formatCode="0.00E+00">
                  <c:v>2.2800000000000001E-4</c:v>
                </c:pt>
                <c:pt idx="15309" formatCode="0.00E+00">
                  <c:v>2.2800000000000001E-4</c:v>
                </c:pt>
                <c:pt idx="15310" formatCode="0.00E+00">
                  <c:v>2.2800000000000001E-4</c:v>
                </c:pt>
                <c:pt idx="15311" formatCode="0.00E+00">
                  <c:v>2.2800000000000001E-4</c:v>
                </c:pt>
                <c:pt idx="15312" formatCode="0.00E+00">
                  <c:v>2.2800000000000001E-4</c:v>
                </c:pt>
                <c:pt idx="15313" formatCode="0.00E+00">
                  <c:v>2.2800000000000001E-4</c:v>
                </c:pt>
                <c:pt idx="15314" formatCode="0.00E+00">
                  <c:v>2.2800000000000001E-4</c:v>
                </c:pt>
                <c:pt idx="15315" formatCode="0.00E+00">
                  <c:v>2.2800000000000001E-4</c:v>
                </c:pt>
                <c:pt idx="15316" formatCode="0.00E+00">
                  <c:v>2.2800000000000001E-4</c:v>
                </c:pt>
                <c:pt idx="15317" formatCode="0.00E+00">
                  <c:v>2.2800000000000001E-4</c:v>
                </c:pt>
                <c:pt idx="15318" formatCode="0.00E+00">
                  <c:v>2.2800000000000001E-4</c:v>
                </c:pt>
                <c:pt idx="15319" formatCode="0.00E+00">
                  <c:v>2.2800000000000001E-4</c:v>
                </c:pt>
                <c:pt idx="15320" formatCode="0.00E+00">
                  <c:v>2.2800000000000001E-4</c:v>
                </c:pt>
                <c:pt idx="15321" formatCode="0.00E+00">
                  <c:v>2.2800000000000001E-4</c:v>
                </c:pt>
                <c:pt idx="15322" formatCode="0.00E+00">
                  <c:v>2.2800000000000001E-4</c:v>
                </c:pt>
                <c:pt idx="15323" formatCode="0.00E+00">
                  <c:v>2.2800000000000001E-4</c:v>
                </c:pt>
                <c:pt idx="15324" formatCode="0.00E+00">
                  <c:v>2.2800000000000001E-4</c:v>
                </c:pt>
                <c:pt idx="15325" formatCode="0.00E+00">
                  <c:v>2.2800000000000001E-4</c:v>
                </c:pt>
                <c:pt idx="15326" formatCode="0.00E+00">
                  <c:v>2.2800000000000001E-4</c:v>
                </c:pt>
                <c:pt idx="15327" formatCode="0.00E+00">
                  <c:v>2.2800000000000001E-4</c:v>
                </c:pt>
                <c:pt idx="15328" formatCode="0.00E+00">
                  <c:v>2.2800000000000001E-4</c:v>
                </c:pt>
                <c:pt idx="15329" formatCode="0.00E+00">
                  <c:v>2.2800000000000001E-4</c:v>
                </c:pt>
                <c:pt idx="15330" formatCode="0.00E+00">
                  <c:v>2.2800000000000001E-4</c:v>
                </c:pt>
                <c:pt idx="15331" formatCode="0.00E+00">
                  <c:v>2.2800000000000001E-4</c:v>
                </c:pt>
                <c:pt idx="15332" formatCode="0.00E+00">
                  <c:v>2.2800000000000001E-4</c:v>
                </c:pt>
                <c:pt idx="15333" formatCode="0.00E+00">
                  <c:v>2.2800000000000001E-4</c:v>
                </c:pt>
                <c:pt idx="15334" formatCode="0.00E+00">
                  <c:v>2.2800000000000001E-4</c:v>
                </c:pt>
                <c:pt idx="15335" formatCode="0.00E+00">
                  <c:v>2.2800000000000001E-4</c:v>
                </c:pt>
                <c:pt idx="15336" formatCode="0.00E+00">
                  <c:v>2.2800000000000001E-4</c:v>
                </c:pt>
                <c:pt idx="15337" formatCode="0.00E+00">
                  <c:v>2.2800000000000001E-4</c:v>
                </c:pt>
                <c:pt idx="15338" formatCode="0.00E+00">
                  <c:v>2.2800000000000001E-4</c:v>
                </c:pt>
                <c:pt idx="15339" formatCode="0.00E+00">
                  <c:v>2.2800000000000001E-4</c:v>
                </c:pt>
                <c:pt idx="15340" formatCode="0.00E+00">
                  <c:v>2.2800000000000001E-4</c:v>
                </c:pt>
                <c:pt idx="15341" formatCode="0.00E+00">
                  <c:v>2.2800000000000001E-4</c:v>
                </c:pt>
                <c:pt idx="15342" formatCode="0.00E+00">
                  <c:v>2.2800000000000001E-4</c:v>
                </c:pt>
                <c:pt idx="15343" formatCode="0.00E+00">
                  <c:v>2.2800000000000001E-4</c:v>
                </c:pt>
                <c:pt idx="15344" formatCode="0.00E+00">
                  <c:v>2.2800000000000001E-4</c:v>
                </c:pt>
                <c:pt idx="15345" formatCode="0.00E+00">
                  <c:v>2.2800000000000001E-4</c:v>
                </c:pt>
                <c:pt idx="15346" formatCode="0.00E+00">
                  <c:v>2.2800000000000001E-4</c:v>
                </c:pt>
                <c:pt idx="15347" formatCode="0.00E+00">
                  <c:v>2.2800000000000001E-4</c:v>
                </c:pt>
                <c:pt idx="15348" formatCode="0.00E+00">
                  <c:v>2.2800000000000001E-4</c:v>
                </c:pt>
                <c:pt idx="15349" formatCode="0.00E+00">
                  <c:v>2.2800000000000001E-4</c:v>
                </c:pt>
                <c:pt idx="15350" formatCode="0.00E+00">
                  <c:v>2.2800000000000001E-4</c:v>
                </c:pt>
                <c:pt idx="15351" formatCode="0.00E+00">
                  <c:v>2.2800000000000001E-4</c:v>
                </c:pt>
                <c:pt idx="15352" formatCode="0.00E+00">
                  <c:v>2.2800000000000001E-4</c:v>
                </c:pt>
                <c:pt idx="15353" formatCode="0.00E+00">
                  <c:v>2.2800000000000001E-4</c:v>
                </c:pt>
                <c:pt idx="15354" formatCode="0.00E+00">
                  <c:v>2.2800000000000001E-4</c:v>
                </c:pt>
                <c:pt idx="15355" formatCode="0.00E+00">
                  <c:v>2.2800000000000001E-4</c:v>
                </c:pt>
                <c:pt idx="15356" formatCode="0.00E+00">
                  <c:v>2.2800000000000001E-4</c:v>
                </c:pt>
                <c:pt idx="15357" formatCode="0.00E+00">
                  <c:v>2.2800000000000001E-4</c:v>
                </c:pt>
                <c:pt idx="15358" formatCode="0.00E+00">
                  <c:v>2.2800000000000001E-4</c:v>
                </c:pt>
                <c:pt idx="15359" formatCode="0.00E+00">
                  <c:v>2.2800000000000001E-4</c:v>
                </c:pt>
                <c:pt idx="15360" formatCode="0.00E+00">
                  <c:v>2.2800000000000001E-4</c:v>
                </c:pt>
                <c:pt idx="15361" formatCode="0.00E+00">
                  <c:v>2.2800000000000001E-4</c:v>
                </c:pt>
                <c:pt idx="15362" formatCode="0.00E+00">
                  <c:v>2.2800000000000001E-4</c:v>
                </c:pt>
                <c:pt idx="15363" formatCode="0.00E+00">
                  <c:v>2.2800000000000001E-4</c:v>
                </c:pt>
                <c:pt idx="15364" formatCode="0.00E+00">
                  <c:v>2.2800000000000001E-4</c:v>
                </c:pt>
                <c:pt idx="15365" formatCode="0.00E+00">
                  <c:v>2.2800000000000001E-4</c:v>
                </c:pt>
                <c:pt idx="15366" formatCode="0.00E+00">
                  <c:v>2.2800000000000001E-4</c:v>
                </c:pt>
                <c:pt idx="15367" formatCode="0.00E+00">
                  <c:v>2.2800000000000001E-4</c:v>
                </c:pt>
                <c:pt idx="15368" formatCode="0.00E+00">
                  <c:v>2.2800000000000001E-4</c:v>
                </c:pt>
                <c:pt idx="15369" formatCode="0.00E+00">
                  <c:v>2.2800000000000001E-4</c:v>
                </c:pt>
                <c:pt idx="15370" formatCode="0.00E+00">
                  <c:v>2.2800000000000001E-4</c:v>
                </c:pt>
                <c:pt idx="15371" formatCode="0.00E+00">
                  <c:v>2.2800000000000001E-4</c:v>
                </c:pt>
                <c:pt idx="15372" formatCode="0.00E+00">
                  <c:v>2.2800000000000001E-4</c:v>
                </c:pt>
                <c:pt idx="15373" formatCode="0.00E+00">
                  <c:v>2.2800000000000001E-4</c:v>
                </c:pt>
                <c:pt idx="15374" formatCode="0.00E+00">
                  <c:v>2.2800000000000001E-4</c:v>
                </c:pt>
                <c:pt idx="15375" formatCode="0.00E+00">
                  <c:v>2.2800000000000001E-4</c:v>
                </c:pt>
                <c:pt idx="15376" formatCode="0.00E+00">
                  <c:v>2.2800000000000001E-4</c:v>
                </c:pt>
                <c:pt idx="15377" formatCode="0.00E+00">
                  <c:v>2.2800000000000001E-4</c:v>
                </c:pt>
                <c:pt idx="15378" formatCode="0.00E+00">
                  <c:v>2.2800000000000001E-4</c:v>
                </c:pt>
                <c:pt idx="15379" formatCode="0.00E+00">
                  <c:v>2.2800000000000001E-4</c:v>
                </c:pt>
                <c:pt idx="15380" formatCode="0.00E+00">
                  <c:v>2.2800000000000001E-4</c:v>
                </c:pt>
                <c:pt idx="15381" formatCode="0.00E+00">
                  <c:v>2.2800000000000001E-4</c:v>
                </c:pt>
                <c:pt idx="15382" formatCode="0.00E+00">
                  <c:v>2.2800000000000001E-4</c:v>
                </c:pt>
                <c:pt idx="15383" formatCode="0.00E+00">
                  <c:v>2.2800000000000001E-4</c:v>
                </c:pt>
                <c:pt idx="15384" formatCode="0.00E+00">
                  <c:v>2.2800000000000001E-4</c:v>
                </c:pt>
                <c:pt idx="15385" formatCode="0.00E+00">
                  <c:v>2.2800000000000001E-4</c:v>
                </c:pt>
                <c:pt idx="15386" formatCode="0.00E+00">
                  <c:v>2.2800000000000001E-4</c:v>
                </c:pt>
                <c:pt idx="15387" formatCode="0.00E+00">
                  <c:v>2.2800000000000001E-4</c:v>
                </c:pt>
                <c:pt idx="15388" formatCode="0.00E+00">
                  <c:v>2.2800000000000001E-4</c:v>
                </c:pt>
                <c:pt idx="15389" formatCode="0.00E+00">
                  <c:v>2.2800000000000001E-4</c:v>
                </c:pt>
                <c:pt idx="15390" formatCode="0.00E+00">
                  <c:v>2.2800000000000001E-4</c:v>
                </c:pt>
                <c:pt idx="15391" formatCode="0.00E+00">
                  <c:v>2.2800000000000001E-4</c:v>
                </c:pt>
                <c:pt idx="15392" formatCode="0.00E+00">
                  <c:v>2.2800000000000001E-4</c:v>
                </c:pt>
                <c:pt idx="15393" formatCode="0.00E+00">
                  <c:v>2.2800000000000001E-4</c:v>
                </c:pt>
                <c:pt idx="15394" formatCode="0.00E+00">
                  <c:v>2.2800000000000001E-4</c:v>
                </c:pt>
                <c:pt idx="15395" formatCode="0.00E+00">
                  <c:v>2.2800000000000001E-4</c:v>
                </c:pt>
                <c:pt idx="15396" formatCode="0.00E+00">
                  <c:v>2.2800000000000001E-4</c:v>
                </c:pt>
                <c:pt idx="15397" formatCode="0.00E+00">
                  <c:v>2.2800000000000001E-4</c:v>
                </c:pt>
                <c:pt idx="15398" formatCode="0.00E+00">
                  <c:v>2.2800000000000001E-4</c:v>
                </c:pt>
                <c:pt idx="15399" formatCode="0.00E+00">
                  <c:v>2.2800000000000001E-4</c:v>
                </c:pt>
                <c:pt idx="15400" formatCode="0.00E+00">
                  <c:v>2.2800000000000001E-4</c:v>
                </c:pt>
                <c:pt idx="15401" formatCode="0.00E+00">
                  <c:v>2.2800000000000001E-4</c:v>
                </c:pt>
                <c:pt idx="15402" formatCode="0.00E+00">
                  <c:v>2.2800000000000001E-4</c:v>
                </c:pt>
                <c:pt idx="15403" formatCode="0.00E+00">
                  <c:v>2.2800000000000001E-4</c:v>
                </c:pt>
                <c:pt idx="15404" formatCode="0.00E+00">
                  <c:v>2.2800000000000001E-4</c:v>
                </c:pt>
                <c:pt idx="15405" formatCode="0.00E+00">
                  <c:v>2.2800000000000001E-4</c:v>
                </c:pt>
                <c:pt idx="15406" formatCode="0.00E+00">
                  <c:v>2.2800000000000001E-4</c:v>
                </c:pt>
                <c:pt idx="15407" formatCode="0.00E+00">
                  <c:v>2.2800000000000001E-4</c:v>
                </c:pt>
                <c:pt idx="15408" formatCode="0.00E+00">
                  <c:v>2.2800000000000001E-4</c:v>
                </c:pt>
                <c:pt idx="15409" formatCode="0.00E+00">
                  <c:v>2.2800000000000001E-4</c:v>
                </c:pt>
                <c:pt idx="15410" formatCode="0.00E+00">
                  <c:v>2.2800000000000001E-4</c:v>
                </c:pt>
                <c:pt idx="15411" formatCode="0.00E+00">
                  <c:v>2.2800000000000001E-4</c:v>
                </c:pt>
                <c:pt idx="15412" formatCode="0.00E+00">
                  <c:v>2.2800000000000001E-4</c:v>
                </c:pt>
                <c:pt idx="15413" formatCode="0.00E+00">
                  <c:v>2.2800000000000001E-4</c:v>
                </c:pt>
                <c:pt idx="15414" formatCode="0.00E+00">
                  <c:v>2.2800000000000001E-4</c:v>
                </c:pt>
                <c:pt idx="15415" formatCode="0.00E+00">
                  <c:v>2.2800000000000001E-4</c:v>
                </c:pt>
                <c:pt idx="15416" formatCode="0.00E+00">
                  <c:v>2.2800000000000001E-4</c:v>
                </c:pt>
                <c:pt idx="15417" formatCode="0.00E+00">
                  <c:v>2.2800000000000001E-4</c:v>
                </c:pt>
                <c:pt idx="15418" formatCode="0.00E+00">
                  <c:v>2.2800000000000001E-4</c:v>
                </c:pt>
                <c:pt idx="15419" formatCode="0.00E+00">
                  <c:v>2.2800000000000001E-4</c:v>
                </c:pt>
                <c:pt idx="15420" formatCode="0.00E+00">
                  <c:v>2.2800000000000001E-4</c:v>
                </c:pt>
                <c:pt idx="15421" formatCode="0.00E+00">
                  <c:v>2.2800000000000001E-4</c:v>
                </c:pt>
                <c:pt idx="15422" formatCode="0.00E+00">
                  <c:v>2.2800000000000001E-4</c:v>
                </c:pt>
                <c:pt idx="15423" formatCode="0.00E+00">
                  <c:v>2.2800000000000001E-4</c:v>
                </c:pt>
                <c:pt idx="15424" formatCode="0.00E+00">
                  <c:v>2.2800000000000001E-4</c:v>
                </c:pt>
                <c:pt idx="15425" formatCode="0.00E+00">
                  <c:v>2.2800000000000001E-4</c:v>
                </c:pt>
                <c:pt idx="15426" formatCode="0.00E+00">
                  <c:v>2.2800000000000001E-4</c:v>
                </c:pt>
                <c:pt idx="15427" formatCode="0.00E+00">
                  <c:v>2.2800000000000001E-4</c:v>
                </c:pt>
                <c:pt idx="15428" formatCode="0.00E+00">
                  <c:v>2.2800000000000001E-4</c:v>
                </c:pt>
                <c:pt idx="15429" formatCode="0.00E+00">
                  <c:v>2.2800000000000001E-4</c:v>
                </c:pt>
                <c:pt idx="15430" formatCode="0.00E+00">
                  <c:v>2.2800000000000001E-4</c:v>
                </c:pt>
                <c:pt idx="15431" formatCode="0.00E+00">
                  <c:v>2.2800000000000001E-4</c:v>
                </c:pt>
                <c:pt idx="15432" formatCode="0.00E+00">
                  <c:v>2.2800000000000001E-4</c:v>
                </c:pt>
                <c:pt idx="15433" formatCode="0.00E+00">
                  <c:v>2.2800000000000001E-4</c:v>
                </c:pt>
                <c:pt idx="15434" formatCode="0.00E+00">
                  <c:v>2.2800000000000001E-4</c:v>
                </c:pt>
                <c:pt idx="15435" formatCode="0.00E+00">
                  <c:v>2.2800000000000001E-4</c:v>
                </c:pt>
                <c:pt idx="15436" formatCode="0.00E+00">
                  <c:v>2.2800000000000001E-4</c:v>
                </c:pt>
                <c:pt idx="15437" formatCode="0.00E+00">
                  <c:v>2.2800000000000001E-4</c:v>
                </c:pt>
                <c:pt idx="15438" formatCode="0.00E+00">
                  <c:v>2.2800000000000001E-4</c:v>
                </c:pt>
                <c:pt idx="15439" formatCode="0.00E+00">
                  <c:v>2.2800000000000001E-4</c:v>
                </c:pt>
                <c:pt idx="15440" formatCode="0.00E+00">
                  <c:v>2.2800000000000001E-4</c:v>
                </c:pt>
                <c:pt idx="15441" formatCode="0.00E+00">
                  <c:v>2.2800000000000001E-4</c:v>
                </c:pt>
                <c:pt idx="15442" formatCode="0.00E+00">
                  <c:v>2.2800000000000001E-4</c:v>
                </c:pt>
                <c:pt idx="15443" formatCode="0.00E+00">
                  <c:v>2.2900000000000001E-4</c:v>
                </c:pt>
                <c:pt idx="15444" formatCode="0.00E+00">
                  <c:v>2.2800000000000001E-4</c:v>
                </c:pt>
                <c:pt idx="15445" formatCode="0.00E+00">
                  <c:v>2.2800000000000001E-4</c:v>
                </c:pt>
                <c:pt idx="15446" formatCode="0.00E+00">
                  <c:v>2.2900000000000001E-4</c:v>
                </c:pt>
                <c:pt idx="15447" formatCode="0.00E+00">
                  <c:v>2.2900000000000001E-4</c:v>
                </c:pt>
                <c:pt idx="15448" formatCode="0.00E+00">
                  <c:v>2.2800000000000001E-4</c:v>
                </c:pt>
                <c:pt idx="15449" formatCode="0.00E+00">
                  <c:v>2.2800000000000001E-4</c:v>
                </c:pt>
                <c:pt idx="15450" formatCode="0.00E+00">
                  <c:v>2.2900000000000001E-4</c:v>
                </c:pt>
                <c:pt idx="15451" formatCode="0.00E+00">
                  <c:v>2.2800000000000001E-4</c:v>
                </c:pt>
                <c:pt idx="15452" formatCode="0.00E+00">
                  <c:v>2.2800000000000001E-4</c:v>
                </c:pt>
                <c:pt idx="15453" formatCode="0.00E+00">
                  <c:v>2.2800000000000001E-4</c:v>
                </c:pt>
                <c:pt idx="15454" formatCode="0.00E+00">
                  <c:v>2.2800000000000001E-4</c:v>
                </c:pt>
                <c:pt idx="15455" formatCode="0.00E+00">
                  <c:v>2.2900000000000001E-4</c:v>
                </c:pt>
                <c:pt idx="15456" formatCode="0.00E+00">
                  <c:v>2.2900000000000001E-4</c:v>
                </c:pt>
                <c:pt idx="15457" formatCode="0.00E+00">
                  <c:v>2.2900000000000001E-4</c:v>
                </c:pt>
                <c:pt idx="15458" formatCode="0.00E+00">
                  <c:v>2.2900000000000001E-4</c:v>
                </c:pt>
                <c:pt idx="15459" formatCode="0.00E+00">
                  <c:v>2.2800000000000001E-4</c:v>
                </c:pt>
                <c:pt idx="15460" formatCode="0.00E+00">
                  <c:v>2.2800000000000001E-4</c:v>
                </c:pt>
                <c:pt idx="15461" formatCode="0.00E+00">
                  <c:v>2.2900000000000001E-4</c:v>
                </c:pt>
                <c:pt idx="15462" formatCode="0.00E+00">
                  <c:v>2.2900000000000001E-4</c:v>
                </c:pt>
                <c:pt idx="15463" formatCode="0.00E+00">
                  <c:v>2.2800000000000001E-4</c:v>
                </c:pt>
                <c:pt idx="15464" formatCode="0.00E+00">
                  <c:v>2.2800000000000001E-4</c:v>
                </c:pt>
                <c:pt idx="15465" formatCode="0.00E+00">
                  <c:v>2.2800000000000001E-4</c:v>
                </c:pt>
                <c:pt idx="15466" formatCode="0.00E+00">
                  <c:v>2.2900000000000001E-4</c:v>
                </c:pt>
                <c:pt idx="15467" formatCode="0.00E+00">
                  <c:v>2.2900000000000001E-4</c:v>
                </c:pt>
                <c:pt idx="15468" formatCode="0.00E+00">
                  <c:v>2.2900000000000001E-4</c:v>
                </c:pt>
                <c:pt idx="15469" formatCode="0.00E+00">
                  <c:v>2.2900000000000001E-4</c:v>
                </c:pt>
                <c:pt idx="15470" formatCode="0.00E+00">
                  <c:v>2.2800000000000001E-4</c:v>
                </c:pt>
                <c:pt idx="15471" formatCode="0.00E+00">
                  <c:v>2.2800000000000001E-4</c:v>
                </c:pt>
                <c:pt idx="15472" formatCode="0.00E+00">
                  <c:v>2.2900000000000001E-4</c:v>
                </c:pt>
                <c:pt idx="15473" formatCode="0.00E+00">
                  <c:v>2.2900000000000001E-4</c:v>
                </c:pt>
                <c:pt idx="15474" formatCode="0.00E+00">
                  <c:v>2.2900000000000001E-4</c:v>
                </c:pt>
                <c:pt idx="15475" formatCode="0.00E+00">
                  <c:v>2.2800000000000001E-4</c:v>
                </c:pt>
                <c:pt idx="15476" formatCode="0.00E+00">
                  <c:v>2.2800000000000001E-4</c:v>
                </c:pt>
                <c:pt idx="15477" formatCode="0.00E+00">
                  <c:v>2.2900000000000001E-4</c:v>
                </c:pt>
                <c:pt idx="15478" formatCode="0.00E+00">
                  <c:v>2.2900000000000001E-4</c:v>
                </c:pt>
                <c:pt idx="15479" formatCode="0.00E+00">
                  <c:v>2.2800000000000001E-4</c:v>
                </c:pt>
                <c:pt idx="15480" formatCode="0.00E+00">
                  <c:v>2.2900000000000001E-4</c:v>
                </c:pt>
                <c:pt idx="15481" formatCode="0.00E+00">
                  <c:v>2.2900000000000001E-4</c:v>
                </c:pt>
                <c:pt idx="15482" formatCode="0.00E+00">
                  <c:v>2.2900000000000001E-4</c:v>
                </c:pt>
                <c:pt idx="15483" formatCode="0.00E+00">
                  <c:v>2.2900000000000001E-4</c:v>
                </c:pt>
                <c:pt idx="15484" formatCode="0.00E+00">
                  <c:v>2.2900000000000001E-4</c:v>
                </c:pt>
                <c:pt idx="15485" formatCode="0.00E+00">
                  <c:v>2.2900000000000001E-4</c:v>
                </c:pt>
                <c:pt idx="15486" formatCode="0.00E+00">
                  <c:v>2.2900000000000001E-4</c:v>
                </c:pt>
                <c:pt idx="15487" formatCode="0.00E+00">
                  <c:v>2.2900000000000001E-4</c:v>
                </c:pt>
                <c:pt idx="15488" formatCode="0.00E+00">
                  <c:v>2.2900000000000001E-4</c:v>
                </c:pt>
                <c:pt idx="15489" formatCode="0.00E+00">
                  <c:v>2.2900000000000001E-4</c:v>
                </c:pt>
                <c:pt idx="15490" formatCode="0.00E+00">
                  <c:v>2.2800000000000001E-4</c:v>
                </c:pt>
                <c:pt idx="15491" formatCode="0.00E+00">
                  <c:v>2.2900000000000001E-4</c:v>
                </c:pt>
                <c:pt idx="15492" formatCode="0.00E+00">
                  <c:v>2.2900000000000001E-4</c:v>
                </c:pt>
                <c:pt idx="15493" formatCode="0.00E+00">
                  <c:v>2.2900000000000001E-4</c:v>
                </c:pt>
                <c:pt idx="15494" formatCode="0.00E+00">
                  <c:v>2.2900000000000001E-4</c:v>
                </c:pt>
                <c:pt idx="15495" formatCode="0.00E+00">
                  <c:v>2.2900000000000001E-4</c:v>
                </c:pt>
                <c:pt idx="15496" formatCode="0.00E+00">
                  <c:v>2.2900000000000001E-4</c:v>
                </c:pt>
                <c:pt idx="15497" formatCode="0.00E+00">
                  <c:v>2.2800000000000001E-4</c:v>
                </c:pt>
                <c:pt idx="15498" formatCode="0.00E+00">
                  <c:v>2.2900000000000001E-4</c:v>
                </c:pt>
                <c:pt idx="15499" formatCode="0.00E+00">
                  <c:v>2.2900000000000001E-4</c:v>
                </c:pt>
                <c:pt idx="15500" formatCode="0.00E+00">
                  <c:v>2.2900000000000001E-4</c:v>
                </c:pt>
                <c:pt idx="15501" formatCode="0.00E+00">
                  <c:v>2.2900000000000001E-4</c:v>
                </c:pt>
                <c:pt idx="15502" formatCode="0.00E+00">
                  <c:v>2.2900000000000001E-4</c:v>
                </c:pt>
                <c:pt idx="15503" formatCode="0.00E+00">
                  <c:v>2.2900000000000001E-4</c:v>
                </c:pt>
                <c:pt idx="15504" formatCode="0.00E+00">
                  <c:v>2.2900000000000001E-4</c:v>
                </c:pt>
                <c:pt idx="15505" formatCode="0.00E+00">
                  <c:v>2.2900000000000001E-4</c:v>
                </c:pt>
                <c:pt idx="15506" formatCode="0.00E+00">
                  <c:v>2.2900000000000001E-4</c:v>
                </c:pt>
                <c:pt idx="15507" formatCode="0.00E+00">
                  <c:v>2.2900000000000001E-4</c:v>
                </c:pt>
                <c:pt idx="15508" formatCode="0.00E+00">
                  <c:v>2.2900000000000001E-4</c:v>
                </c:pt>
                <c:pt idx="15509" formatCode="0.00E+00">
                  <c:v>2.2900000000000001E-4</c:v>
                </c:pt>
                <c:pt idx="15510" formatCode="0.00E+00">
                  <c:v>2.2900000000000001E-4</c:v>
                </c:pt>
                <c:pt idx="15511" formatCode="0.00E+00">
                  <c:v>2.2900000000000001E-4</c:v>
                </c:pt>
                <c:pt idx="15512" formatCode="0.00E+00">
                  <c:v>2.2900000000000001E-4</c:v>
                </c:pt>
                <c:pt idx="15513" formatCode="0.00E+00">
                  <c:v>2.2900000000000001E-4</c:v>
                </c:pt>
                <c:pt idx="15514" formatCode="0.00E+00">
                  <c:v>2.2900000000000001E-4</c:v>
                </c:pt>
                <c:pt idx="15515" formatCode="0.00E+00">
                  <c:v>2.2900000000000001E-4</c:v>
                </c:pt>
                <c:pt idx="15516" formatCode="0.00E+00">
                  <c:v>2.2900000000000001E-4</c:v>
                </c:pt>
                <c:pt idx="15517" formatCode="0.00E+00">
                  <c:v>2.2900000000000001E-4</c:v>
                </c:pt>
                <c:pt idx="15518" formatCode="0.00E+00">
                  <c:v>2.2900000000000001E-4</c:v>
                </c:pt>
                <c:pt idx="15519" formatCode="0.00E+00">
                  <c:v>2.2900000000000001E-4</c:v>
                </c:pt>
                <c:pt idx="15520" formatCode="0.00E+00">
                  <c:v>2.2900000000000001E-4</c:v>
                </c:pt>
                <c:pt idx="15521" formatCode="0.00E+00">
                  <c:v>2.2800000000000001E-4</c:v>
                </c:pt>
                <c:pt idx="15522" formatCode="0.00E+00">
                  <c:v>2.2900000000000001E-4</c:v>
                </c:pt>
                <c:pt idx="15523" formatCode="0.00E+00">
                  <c:v>2.2900000000000001E-4</c:v>
                </c:pt>
                <c:pt idx="15524" formatCode="0.00E+00">
                  <c:v>2.2900000000000001E-4</c:v>
                </c:pt>
                <c:pt idx="15525" formatCode="0.00E+00">
                  <c:v>2.2900000000000001E-4</c:v>
                </c:pt>
                <c:pt idx="15526" formatCode="0.00E+00">
                  <c:v>2.2900000000000001E-4</c:v>
                </c:pt>
                <c:pt idx="15527" formatCode="0.00E+00">
                  <c:v>2.2900000000000001E-4</c:v>
                </c:pt>
                <c:pt idx="15528" formatCode="0.00E+00">
                  <c:v>2.2900000000000001E-4</c:v>
                </c:pt>
                <c:pt idx="15529" formatCode="0.00E+00">
                  <c:v>2.2900000000000001E-4</c:v>
                </c:pt>
                <c:pt idx="15530" formatCode="0.00E+00">
                  <c:v>2.2900000000000001E-4</c:v>
                </c:pt>
                <c:pt idx="15531" formatCode="0.00E+00">
                  <c:v>2.2900000000000001E-4</c:v>
                </c:pt>
                <c:pt idx="15532" formatCode="0.00E+00">
                  <c:v>2.2800000000000001E-4</c:v>
                </c:pt>
                <c:pt idx="15533" formatCode="0.00E+00">
                  <c:v>2.2900000000000001E-4</c:v>
                </c:pt>
                <c:pt idx="15534" formatCode="0.00E+00">
                  <c:v>2.2900000000000001E-4</c:v>
                </c:pt>
                <c:pt idx="15535" formatCode="0.00E+00">
                  <c:v>2.2900000000000001E-4</c:v>
                </c:pt>
                <c:pt idx="15536" formatCode="0.00E+00">
                  <c:v>2.2900000000000001E-4</c:v>
                </c:pt>
                <c:pt idx="15537" formatCode="0.00E+00">
                  <c:v>2.2900000000000001E-4</c:v>
                </c:pt>
                <c:pt idx="15538" formatCode="0.00E+00">
                  <c:v>2.2900000000000001E-4</c:v>
                </c:pt>
                <c:pt idx="15539" formatCode="0.00E+00">
                  <c:v>2.2900000000000001E-4</c:v>
                </c:pt>
                <c:pt idx="15540" formatCode="0.00E+00">
                  <c:v>2.2900000000000001E-4</c:v>
                </c:pt>
                <c:pt idx="15541" formatCode="0.00E+00">
                  <c:v>2.2900000000000001E-4</c:v>
                </c:pt>
                <c:pt idx="15542" formatCode="0.00E+00">
                  <c:v>2.2900000000000001E-4</c:v>
                </c:pt>
                <c:pt idx="15543" formatCode="0.00E+00">
                  <c:v>2.2900000000000001E-4</c:v>
                </c:pt>
                <c:pt idx="15544" formatCode="0.00E+00">
                  <c:v>2.2900000000000001E-4</c:v>
                </c:pt>
                <c:pt idx="15545" formatCode="0.00E+00">
                  <c:v>2.2900000000000001E-4</c:v>
                </c:pt>
                <c:pt idx="15546" formatCode="0.00E+00">
                  <c:v>2.2900000000000001E-4</c:v>
                </c:pt>
                <c:pt idx="15547" formatCode="0.00E+00">
                  <c:v>2.2900000000000001E-4</c:v>
                </c:pt>
                <c:pt idx="15548" formatCode="0.00E+00">
                  <c:v>2.2900000000000001E-4</c:v>
                </c:pt>
                <c:pt idx="15549" formatCode="0.00E+00">
                  <c:v>2.2900000000000001E-4</c:v>
                </c:pt>
                <c:pt idx="15550" formatCode="0.00E+00">
                  <c:v>2.2900000000000001E-4</c:v>
                </c:pt>
                <c:pt idx="15551" formatCode="0.00E+00">
                  <c:v>2.2900000000000001E-4</c:v>
                </c:pt>
                <c:pt idx="15552" formatCode="0.00E+00">
                  <c:v>2.2900000000000001E-4</c:v>
                </c:pt>
                <c:pt idx="15553" formatCode="0.00E+00">
                  <c:v>2.2900000000000001E-4</c:v>
                </c:pt>
                <c:pt idx="15554" formatCode="0.00E+00">
                  <c:v>2.2900000000000001E-4</c:v>
                </c:pt>
                <c:pt idx="15555" formatCode="0.00E+00">
                  <c:v>2.2900000000000001E-4</c:v>
                </c:pt>
                <c:pt idx="15556" formatCode="0.00E+00">
                  <c:v>2.2900000000000001E-4</c:v>
                </c:pt>
                <c:pt idx="15557" formatCode="0.00E+00">
                  <c:v>2.2900000000000001E-4</c:v>
                </c:pt>
                <c:pt idx="15558" formatCode="0.00E+00">
                  <c:v>2.2900000000000001E-4</c:v>
                </c:pt>
                <c:pt idx="15559" formatCode="0.00E+00">
                  <c:v>2.2900000000000001E-4</c:v>
                </c:pt>
                <c:pt idx="15560" formatCode="0.00E+00">
                  <c:v>2.2900000000000001E-4</c:v>
                </c:pt>
                <c:pt idx="15561" formatCode="0.00E+00">
                  <c:v>2.2900000000000001E-4</c:v>
                </c:pt>
                <c:pt idx="15562" formatCode="0.00E+00">
                  <c:v>2.2900000000000001E-4</c:v>
                </c:pt>
                <c:pt idx="15563" formatCode="0.00E+00">
                  <c:v>2.2900000000000001E-4</c:v>
                </c:pt>
                <c:pt idx="15564" formatCode="0.00E+00">
                  <c:v>2.2900000000000001E-4</c:v>
                </c:pt>
                <c:pt idx="15565" formatCode="0.00E+00">
                  <c:v>2.2900000000000001E-4</c:v>
                </c:pt>
                <c:pt idx="15566" formatCode="0.00E+00">
                  <c:v>2.2900000000000001E-4</c:v>
                </c:pt>
                <c:pt idx="15567" formatCode="0.00E+00">
                  <c:v>2.2900000000000001E-4</c:v>
                </c:pt>
                <c:pt idx="15568" formatCode="0.00E+00">
                  <c:v>2.2900000000000001E-4</c:v>
                </c:pt>
                <c:pt idx="15569" formatCode="0.00E+00">
                  <c:v>2.2900000000000001E-4</c:v>
                </c:pt>
                <c:pt idx="15570" formatCode="0.00E+00">
                  <c:v>2.2900000000000001E-4</c:v>
                </c:pt>
                <c:pt idx="15571" formatCode="0.00E+00">
                  <c:v>2.2900000000000001E-4</c:v>
                </c:pt>
                <c:pt idx="15572" formatCode="0.00E+00">
                  <c:v>2.2900000000000001E-4</c:v>
                </c:pt>
                <c:pt idx="15573" formatCode="0.00E+00">
                  <c:v>2.2900000000000001E-4</c:v>
                </c:pt>
                <c:pt idx="15574" formatCode="0.00E+00">
                  <c:v>2.2900000000000001E-4</c:v>
                </c:pt>
                <c:pt idx="15575" formatCode="0.00E+00">
                  <c:v>2.2900000000000001E-4</c:v>
                </c:pt>
                <c:pt idx="15576" formatCode="0.00E+00">
                  <c:v>2.2900000000000001E-4</c:v>
                </c:pt>
                <c:pt idx="15577" formatCode="0.00E+00">
                  <c:v>2.2900000000000001E-4</c:v>
                </c:pt>
                <c:pt idx="15578" formatCode="0.00E+00">
                  <c:v>2.2900000000000001E-4</c:v>
                </c:pt>
                <c:pt idx="15579" formatCode="0.00E+00">
                  <c:v>2.2900000000000001E-4</c:v>
                </c:pt>
                <c:pt idx="15580" formatCode="0.00E+00">
                  <c:v>2.2900000000000001E-4</c:v>
                </c:pt>
                <c:pt idx="15581" formatCode="0.00E+00">
                  <c:v>2.2900000000000001E-4</c:v>
                </c:pt>
                <c:pt idx="15582" formatCode="0.00E+00">
                  <c:v>2.2900000000000001E-4</c:v>
                </c:pt>
                <c:pt idx="15583" formatCode="0.00E+00">
                  <c:v>2.2900000000000001E-4</c:v>
                </c:pt>
                <c:pt idx="15584" formatCode="0.00E+00">
                  <c:v>2.2900000000000001E-4</c:v>
                </c:pt>
                <c:pt idx="15585" formatCode="0.00E+00">
                  <c:v>2.2900000000000001E-4</c:v>
                </c:pt>
                <c:pt idx="15586" formatCode="0.00E+00">
                  <c:v>2.2900000000000001E-4</c:v>
                </c:pt>
                <c:pt idx="15587" formatCode="0.00E+00">
                  <c:v>2.2900000000000001E-4</c:v>
                </c:pt>
                <c:pt idx="15588" formatCode="0.00E+00">
                  <c:v>2.2900000000000001E-4</c:v>
                </c:pt>
                <c:pt idx="15589" formatCode="0.00E+00">
                  <c:v>2.2900000000000001E-4</c:v>
                </c:pt>
                <c:pt idx="15590" formatCode="0.00E+00">
                  <c:v>2.2900000000000001E-4</c:v>
                </c:pt>
                <c:pt idx="15591" formatCode="0.00E+00">
                  <c:v>2.2900000000000001E-4</c:v>
                </c:pt>
                <c:pt idx="15592" formatCode="0.00E+00">
                  <c:v>2.2900000000000001E-4</c:v>
                </c:pt>
                <c:pt idx="15593" formatCode="0.00E+00">
                  <c:v>2.2900000000000001E-4</c:v>
                </c:pt>
                <c:pt idx="15594" formatCode="0.00E+00">
                  <c:v>2.2900000000000001E-4</c:v>
                </c:pt>
                <c:pt idx="15595" formatCode="0.00E+00">
                  <c:v>2.2900000000000001E-4</c:v>
                </c:pt>
                <c:pt idx="15596" formatCode="0.00E+00">
                  <c:v>2.2900000000000001E-4</c:v>
                </c:pt>
                <c:pt idx="15597" formatCode="0.00E+00">
                  <c:v>2.2900000000000001E-4</c:v>
                </c:pt>
                <c:pt idx="15598" formatCode="0.00E+00">
                  <c:v>2.2900000000000001E-4</c:v>
                </c:pt>
                <c:pt idx="15599" formatCode="0.00E+00">
                  <c:v>2.2900000000000001E-4</c:v>
                </c:pt>
                <c:pt idx="15600" formatCode="0.00E+00">
                  <c:v>2.2900000000000001E-4</c:v>
                </c:pt>
                <c:pt idx="15601" formatCode="0.00E+00">
                  <c:v>2.2900000000000001E-4</c:v>
                </c:pt>
                <c:pt idx="15602" formatCode="0.00E+00">
                  <c:v>2.2900000000000001E-4</c:v>
                </c:pt>
                <c:pt idx="15603" formatCode="0.00E+00">
                  <c:v>2.2900000000000001E-4</c:v>
                </c:pt>
                <c:pt idx="15604" formatCode="0.00E+00">
                  <c:v>2.2900000000000001E-4</c:v>
                </c:pt>
                <c:pt idx="15605" formatCode="0.00E+00">
                  <c:v>2.2900000000000001E-4</c:v>
                </c:pt>
                <c:pt idx="15606" formatCode="0.00E+00">
                  <c:v>2.2900000000000001E-4</c:v>
                </c:pt>
                <c:pt idx="15607" formatCode="0.00E+00">
                  <c:v>2.2900000000000001E-4</c:v>
                </c:pt>
                <c:pt idx="15608" formatCode="0.00E+00">
                  <c:v>2.2900000000000001E-4</c:v>
                </c:pt>
                <c:pt idx="15609" formatCode="0.00E+00">
                  <c:v>2.2900000000000001E-4</c:v>
                </c:pt>
                <c:pt idx="15610" formatCode="0.00E+00">
                  <c:v>2.2900000000000001E-4</c:v>
                </c:pt>
                <c:pt idx="15611" formatCode="0.00E+00">
                  <c:v>2.2900000000000001E-4</c:v>
                </c:pt>
                <c:pt idx="15612" formatCode="0.00E+00">
                  <c:v>2.2900000000000001E-4</c:v>
                </c:pt>
                <c:pt idx="15613" formatCode="0.00E+00">
                  <c:v>2.2900000000000001E-4</c:v>
                </c:pt>
                <c:pt idx="15614" formatCode="0.00E+00">
                  <c:v>2.2900000000000001E-4</c:v>
                </c:pt>
                <c:pt idx="15615" formatCode="0.00E+00">
                  <c:v>2.2900000000000001E-4</c:v>
                </c:pt>
                <c:pt idx="15616" formatCode="0.00E+00">
                  <c:v>2.2900000000000001E-4</c:v>
                </c:pt>
                <c:pt idx="15617" formatCode="0.00E+00">
                  <c:v>2.2900000000000001E-4</c:v>
                </c:pt>
                <c:pt idx="15618" formatCode="0.00E+00">
                  <c:v>2.2900000000000001E-4</c:v>
                </c:pt>
                <c:pt idx="15619" formatCode="0.00E+00">
                  <c:v>2.2900000000000001E-4</c:v>
                </c:pt>
                <c:pt idx="15620" formatCode="0.00E+00">
                  <c:v>2.2900000000000001E-4</c:v>
                </c:pt>
                <c:pt idx="15621" formatCode="0.00E+00">
                  <c:v>2.2900000000000001E-4</c:v>
                </c:pt>
                <c:pt idx="15622" formatCode="0.00E+00">
                  <c:v>2.2900000000000001E-4</c:v>
                </c:pt>
                <c:pt idx="15623" formatCode="0.00E+00">
                  <c:v>2.2900000000000001E-4</c:v>
                </c:pt>
                <c:pt idx="15624" formatCode="0.00E+00">
                  <c:v>2.2900000000000001E-4</c:v>
                </c:pt>
                <c:pt idx="15625" formatCode="0.00E+00">
                  <c:v>2.2900000000000001E-4</c:v>
                </c:pt>
                <c:pt idx="15626" formatCode="0.00E+00">
                  <c:v>2.2900000000000001E-4</c:v>
                </c:pt>
                <c:pt idx="15627" formatCode="0.00E+00">
                  <c:v>2.2900000000000001E-4</c:v>
                </c:pt>
                <c:pt idx="15628" formatCode="0.00E+00">
                  <c:v>2.2900000000000001E-4</c:v>
                </c:pt>
                <c:pt idx="15629" formatCode="0.00E+00">
                  <c:v>2.2900000000000001E-4</c:v>
                </c:pt>
                <c:pt idx="15630" formatCode="0.00E+00">
                  <c:v>2.2900000000000001E-4</c:v>
                </c:pt>
                <c:pt idx="15631" formatCode="0.00E+00">
                  <c:v>2.2900000000000001E-4</c:v>
                </c:pt>
                <c:pt idx="15632" formatCode="0.00E+00">
                  <c:v>2.2900000000000001E-4</c:v>
                </c:pt>
                <c:pt idx="15633" formatCode="0.00E+00">
                  <c:v>2.2900000000000001E-4</c:v>
                </c:pt>
                <c:pt idx="15634" formatCode="0.00E+00">
                  <c:v>2.2900000000000001E-4</c:v>
                </c:pt>
                <c:pt idx="15635" formatCode="0.00E+00">
                  <c:v>2.2900000000000001E-4</c:v>
                </c:pt>
                <c:pt idx="15636" formatCode="0.00E+00">
                  <c:v>2.2900000000000001E-4</c:v>
                </c:pt>
                <c:pt idx="15637" formatCode="0.00E+00">
                  <c:v>2.2900000000000001E-4</c:v>
                </c:pt>
                <c:pt idx="15638" formatCode="0.00E+00">
                  <c:v>2.2900000000000001E-4</c:v>
                </c:pt>
                <c:pt idx="15639" formatCode="0.00E+00">
                  <c:v>2.2900000000000001E-4</c:v>
                </c:pt>
                <c:pt idx="15640" formatCode="0.00E+00">
                  <c:v>2.2900000000000001E-4</c:v>
                </c:pt>
                <c:pt idx="15641" formatCode="0.00E+00">
                  <c:v>2.2900000000000001E-4</c:v>
                </c:pt>
                <c:pt idx="15642" formatCode="0.00E+00">
                  <c:v>2.2900000000000001E-4</c:v>
                </c:pt>
                <c:pt idx="15643" formatCode="0.00E+00">
                  <c:v>2.2900000000000001E-4</c:v>
                </c:pt>
                <c:pt idx="15644" formatCode="0.00E+00">
                  <c:v>2.2900000000000001E-4</c:v>
                </c:pt>
                <c:pt idx="15645" formatCode="0.00E+00">
                  <c:v>2.2900000000000001E-4</c:v>
                </c:pt>
                <c:pt idx="15646" formatCode="0.00E+00">
                  <c:v>2.2900000000000001E-4</c:v>
                </c:pt>
                <c:pt idx="15647" formatCode="0.00E+00">
                  <c:v>2.2900000000000001E-4</c:v>
                </c:pt>
                <c:pt idx="15648" formatCode="0.00E+00">
                  <c:v>2.2900000000000001E-4</c:v>
                </c:pt>
                <c:pt idx="15649" formatCode="0.00E+00">
                  <c:v>2.2900000000000001E-4</c:v>
                </c:pt>
                <c:pt idx="15650" formatCode="0.00E+00">
                  <c:v>2.2900000000000001E-4</c:v>
                </c:pt>
                <c:pt idx="15651" formatCode="0.00E+00">
                  <c:v>2.2900000000000001E-4</c:v>
                </c:pt>
                <c:pt idx="15652" formatCode="0.00E+00">
                  <c:v>2.2900000000000001E-4</c:v>
                </c:pt>
                <c:pt idx="15653" formatCode="0.00E+00">
                  <c:v>2.2900000000000001E-4</c:v>
                </c:pt>
                <c:pt idx="15654" formatCode="0.00E+00">
                  <c:v>2.2900000000000001E-4</c:v>
                </c:pt>
                <c:pt idx="15655" formatCode="0.00E+00">
                  <c:v>2.2900000000000001E-4</c:v>
                </c:pt>
                <c:pt idx="15656" formatCode="0.00E+00">
                  <c:v>2.2900000000000001E-4</c:v>
                </c:pt>
                <c:pt idx="15657" formatCode="0.00E+00">
                  <c:v>2.2900000000000001E-4</c:v>
                </c:pt>
                <c:pt idx="15658" formatCode="0.00E+00">
                  <c:v>2.2900000000000001E-4</c:v>
                </c:pt>
                <c:pt idx="15659" formatCode="0.00E+00">
                  <c:v>2.2900000000000001E-4</c:v>
                </c:pt>
                <c:pt idx="15660" formatCode="0.00E+00">
                  <c:v>2.2900000000000001E-4</c:v>
                </c:pt>
                <c:pt idx="15661" formatCode="0.00E+00">
                  <c:v>2.2900000000000001E-4</c:v>
                </c:pt>
                <c:pt idx="15662" formatCode="0.00E+00">
                  <c:v>2.2900000000000001E-4</c:v>
                </c:pt>
                <c:pt idx="15663" formatCode="0.00E+00">
                  <c:v>2.2900000000000001E-4</c:v>
                </c:pt>
                <c:pt idx="15664" formatCode="0.00E+00">
                  <c:v>2.2900000000000001E-4</c:v>
                </c:pt>
                <c:pt idx="15665" formatCode="0.00E+00">
                  <c:v>2.2900000000000001E-4</c:v>
                </c:pt>
                <c:pt idx="15666" formatCode="0.00E+00">
                  <c:v>2.2900000000000001E-4</c:v>
                </c:pt>
                <c:pt idx="15667" formatCode="0.00E+00">
                  <c:v>2.2900000000000001E-4</c:v>
                </c:pt>
                <c:pt idx="15668" formatCode="0.00E+00">
                  <c:v>2.2900000000000001E-4</c:v>
                </c:pt>
                <c:pt idx="15669" formatCode="0.00E+00">
                  <c:v>2.2900000000000001E-4</c:v>
                </c:pt>
                <c:pt idx="15670" formatCode="0.00E+00">
                  <c:v>2.3000000000000001E-4</c:v>
                </c:pt>
                <c:pt idx="15671" formatCode="0.00E+00">
                  <c:v>2.2900000000000001E-4</c:v>
                </c:pt>
                <c:pt idx="15672" formatCode="0.00E+00">
                  <c:v>2.2900000000000001E-4</c:v>
                </c:pt>
                <c:pt idx="15673" formatCode="0.00E+00">
                  <c:v>2.2900000000000001E-4</c:v>
                </c:pt>
                <c:pt idx="15674" formatCode="0.00E+00">
                  <c:v>2.2900000000000001E-4</c:v>
                </c:pt>
                <c:pt idx="15675" formatCode="0.00E+00">
                  <c:v>2.2900000000000001E-4</c:v>
                </c:pt>
                <c:pt idx="15676" formatCode="0.00E+00">
                  <c:v>2.2900000000000001E-4</c:v>
                </c:pt>
                <c:pt idx="15677" formatCode="0.00E+00">
                  <c:v>2.2900000000000001E-4</c:v>
                </c:pt>
                <c:pt idx="15678" formatCode="0.00E+00">
                  <c:v>2.2900000000000001E-4</c:v>
                </c:pt>
                <c:pt idx="15679" formatCode="0.00E+00">
                  <c:v>2.2900000000000001E-4</c:v>
                </c:pt>
                <c:pt idx="15680" formatCode="0.00E+00">
                  <c:v>2.2900000000000001E-4</c:v>
                </c:pt>
                <c:pt idx="15681" formatCode="0.00E+00">
                  <c:v>2.2900000000000001E-4</c:v>
                </c:pt>
                <c:pt idx="15682" formatCode="0.00E+00">
                  <c:v>2.2900000000000001E-4</c:v>
                </c:pt>
                <c:pt idx="15683" formatCode="0.00E+00">
                  <c:v>2.2900000000000001E-4</c:v>
                </c:pt>
                <c:pt idx="15684" formatCode="0.00E+00">
                  <c:v>2.2900000000000001E-4</c:v>
                </c:pt>
                <c:pt idx="15685" formatCode="0.00E+00">
                  <c:v>2.2900000000000001E-4</c:v>
                </c:pt>
                <c:pt idx="15686" formatCode="0.00E+00">
                  <c:v>2.2900000000000001E-4</c:v>
                </c:pt>
                <c:pt idx="15687" formatCode="0.00E+00">
                  <c:v>2.2900000000000001E-4</c:v>
                </c:pt>
                <c:pt idx="15688" formatCode="0.00E+00">
                  <c:v>2.2900000000000001E-4</c:v>
                </c:pt>
                <c:pt idx="15689" formatCode="0.00E+00">
                  <c:v>2.2900000000000001E-4</c:v>
                </c:pt>
                <c:pt idx="15690" formatCode="0.00E+00">
                  <c:v>2.2900000000000001E-4</c:v>
                </c:pt>
                <c:pt idx="15691" formatCode="0.00E+00">
                  <c:v>2.3000000000000001E-4</c:v>
                </c:pt>
                <c:pt idx="15692" formatCode="0.00E+00">
                  <c:v>2.2900000000000001E-4</c:v>
                </c:pt>
                <c:pt idx="15693" formatCode="0.00E+00">
                  <c:v>2.2900000000000001E-4</c:v>
                </c:pt>
                <c:pt idx="15694" formatCode="0.00E+00">
                  <c:v>2.2900000000000001E-4</c:v>
                </c:pt>
                <c:pt idx="15695" formatCode="0.00E+00">
                  <c:v>2.2900000000000001E-4</c:v>
                </c:pt>
                <c:pt idx="15696" formatCode="0.00E+00">
                  <c:v>2.3000000000000001E-4</c:v>
                </c:pt>
                <c:pt idx="15697" formatCode="0.00E+00">
                  <c:v>2.2900000000000001E-4</c:v>
                </c:pt>
                <c:pt idx="15698" formatCode="0.00E+00">
                  <c:v>2.2900000000000001E-4</c:v>
                </c:pt>
                <c:pt idx="15699" formatCode="0.00E+00">
                  <c:v>2.3000000000000001E-4</c:v>
                </c:pt>
                <c:pt idx="15700" formatCode="0.00E+00">
                  <c:v>2.2900000000000001E-4</c:v>
                </c:pt>
                <c:pt idx="15701" formatCode="0.00E+00">
                  <c:v>2.2900000000000001E-4</c:v>
                </c:pt>
                <c:pt idx="15702" formatCode="0.00E+00">
                  <c:v>2.2900000000000001E-4</c:v>
                </c:pt>
                <c:pt idx="15703" formatCode="0.00E+00">
                  <c:v>2.2900000000000001E-4</c:v>
                </c:pt>
                <c:pt idx="15704" formatCode="0.00E+00">
                  <c:v>2.3000000000000001E-4</c:v>
                </c:pt>
                <c:pt idx="15705" formatCode="0.00E+00">
                  <c:v>2.3000000000000001E-4</c:v>
                </c:pt>
                <c:pt idx="15706" formatCode="0.00E+00">
                  <c:v>2.3000000000000001E-4</c:v>
                </c:pt>
                <c:pt idx="15707" formatCode="0.00E+00">
                  <c:v>2.2900000000000001E-4</c:v>
                </c:pt>
                <c:pt idx="15708" formatCode="0.00E+00">
                  <c:v>2.2900000000000001E-4</c:v>
                </c:pt>
                <c:pt idx="15709" formatCode="0.00E+00">
                  <c:v>2.3000000000000001E-4</c:v>
                </c:pt>
                <c:pt idx="15710" formatCode="0.00E+00">
                  <c:v>2.2900000000000001E-4</c:v>
                </c:pt>
                <c:pt idx="15711" formatCode="0.00E+00">
                  <c:v>2.2900000000000001E-4</c:v>
                </c:pt>
                <c:pt idx="15712" formatCode="0.00E+00">
                  <c:v>2.3000000000000001E-4</c:v>
                </c:pt>
                <c:pt idx="15713" formatCode="0.00E+00">
                  <c:v>2.3000000000000001E-4</c:v>
                </c:pt>
                <c:pt idx="15714" formatCode="0.00E+00">
                  <c:v>2.3000000000000001E-4</c:v>
                </c:pt>
                <c:pt idx="15715" formatCode="0.00E+00">
                  <c:v>2.2900000000000001E-4</c:v>
                </c:pt>
                <c:pt idx="15716" formatCode="0.00E+00">
                  <c:v>2.3000000000000001E-4</c:v>
                </c:pt>
                <c:pt idx="15717" formatCode="0.00E+00">
                  <c:v>2.3000000000000001E-4</c:v>
                </c:pt>
                <c:pt idx="15718" formatCode="0.00E+00">
                  <c:v>2.2900000000000001E-4</c:v>
                </c:pt>
                <c:pt idx="15719" formatCode="0.00E+00">
                  <c:v>2.2900000000000001E-4</c:v>
                </c:pt>
                <c:pt idx="15720" formatCode="0.00E+00">
                  <c:v>2.2900000000000001E-4</c:v>
                </c:pt>
                <c:pt idx="15721" formatCode="0.00E+00">
                  <c:v>2.2900000000000001E-4</c:v>
                </c:pt>
                <c:pt idx="15722" formatCode="0.00E+00">
                  <c:v>2.2900000000000001E-4</c:v>
                </c:pt>
                <c:pt idx="15723" formatCode="0.00E+00">
                  <c:v>2.2900000000000001E-4</c:v>
                </c:pt>
                <c:pt idx="15724" formatCode="0.00E+00">
                  <c:v>2.2900000000000001E-4</c:v>
                </c:pt>
                <c:pt idx="15725" formatCode="0.00E+00">
                  <c:v>2.2900000000000001E-4</c:v>
                </c:pt>
                <c:pt idx="15726" formatCode="0.00E+00">
                  <c:v>2.2900000000000001E-4</c:v>
                </c:pt>
                <c:pt idx="15727" formatCode="0.00E+00">
                  <c:v>2.2900000000000001E-4</c:v>
                </c:pt>
                <c:pt idx="15728" formatCode="0.00E+00">
                  <c:v>2.2900000000000001E-4</c:v>
                </c:pt>
                <c:pt idx="15729" formatCode="0.00E+00">
                  <c:v>2.3000000000000001E-4</c:v>
                </c:pt>
                <c:pt idx="15730" formatCode="0.00E+00">
                  <c:v>2.2900000000000001E-4</c:v>
                </c:pt>
                <c:pt idx="15731" formatCode="0.00E+00">
                  <c:v>2.3000000000000001E-4</c:v>
                </c:pt>
                <c:pt idx="15732" formatCode="0.00E+00">
                  <c:v>2.3000000000000001E-4</c:v>
                </c:pt>
                <c:pt idx="15733" formatCode="0.00E+00">
                  <c:v>2.2900000000000001E-4</c:v>
                </c:pt>
                <c:pt idx="15734" formatCode="0.00E+00">
                  <c:v>2.3000000000000001E-4</c:v>
                </c:pt>
                <c:pt idx="15735" formatCode="0.00E+00">
                  <c:v>2.3000000000000001E-4</c:v>
                </c:pt>
                <c:pt idx="15736" formatCode="0.00E+00">
                  <c:v>2.3000000000000001E-4</c:v>
                </c:pt>
                <c:pt idx="15737" formatCode="0.00E+00">
                  <c:v>2.2900000000000001E-4</c:v>
                </c:pt>
                <c:pt idx="15738" formatCode="0.00E+00">
                  <c:v>2.2900000000000001E-4</c:v>
                </c:pt>
                <c:pt idx="15739" formatCode="0.00E+00">
                  <c:v>2.3000000000000001E-4</c:v>
                </c:pt>
                <c:pt idx="15740" formatCode="0.00E+00">
                  <c:v>2.3000000000000001E-4</c:v>
                </c:pt>
                <c:pt idx="15741" formatCode="0.00E+00">
                  <c:v>2.2900000000000001E-4</c:v>
                </c:pt>
                <c:pt idx="15742" formatCode="0.00E+00">
                  <c:v>2.2900000000000001E-4</c:v>
                </c:pt>
                <c:pt idx="15743" formatCode="0.00E+00">
                  <c:v>2.2900000000000001E-4</c:v>
                </c:pt>
                <c:pt idx="15744" formatCode="0.00E+00">
                  <c:v>2.3000000000000001E-4</c:v>
                </c:pt>
                <c:pt idx="15745" formatCode="0.00E+00">
                  <c:v>2.3000000000000001E-4</c:v>
                </c:pt>
                <c:pt idx="15746" formatCode="0.00E+00">
                  <c:v>2.2900000000000001E-4</c:v>
                </c:pt>
                <c:pt idx="15747" formatCode="0.00E+00">
                  <c:v>2.3000000000000001E-4</c:v>
                </c:pt>
                <c:pt idx="15748" formatCode="0.00E+00">
                  <c:v>2.3000000000000001E-4</c:v>
                </c:pt>
                <c:pt idx="15749" formatCode="0.00E+00">
                  <c:v>2.3000000000000001E-4</c:v>
                </c:pt>
                <c:pt idx="15750" formatCode="0.00E+00">
                  <c:v>2.3000000000000001E-4</c:v>
                </c:pt>
                <c:pt idx="15751" formatCode="0.00E+00">
                  <c:v>2.3000000000000001E-4</c:v>
                </c:pt>
                <c:pt idx="15752" formatCode="0.00E+00">
                  <c:v>2.3000000000000001E-4</c:v>
                </c:pt>
                <c:pt idx="15753" formatCode="0.00E+00">
                  <c:v>2.3000000000000001E-4</c:v>
                </c:pt>
                <c:pt idx="15754" formatCode="0.00E+00">
                  <c:v>2.3000000000000001E-4</c:v>
                </c:pt>
                <c:pt idx="15755" formatCode="0.00E+00">
                  <c:v>2.3000000000000001E-4</c:v>
                </c:pt>
                <c:pt idx="15756" formatCode="0.00E+00">
                  <c:v>2.3000000000000001E-4</c:v>
                </c:pt>
                <c:pt idx="15757" formatCode="0.00E+00">
                  <c:v>2.3000000000000001E-4</c:v>
                </c:pt>
                <c:pt idx="15758" formatCode="0.00E+00">
                  <c:v>2.3000000000000001E-4</c:v>
                </c:pt>
                <c:pt idx="15759" formatCode="0.00E+00">
                  <c:v>2.3000000000000001E-4</c:v>
                </c:pt>
                <c:pt idx="15760" formatCode="0.00E+00">
                  <c:v>2.3000000000000001E-4</c:v>
                </c:pt>
                <c:pt idx="15761" formatCode="0.00E+00">
                  <c:v>2.3000000000000001E-4</c:v>
                </c:pt>
                <c:pt idx="15762" formatCode="0.00E+00">
                  <c:v>2.2900000000000001E-4</c:v>
                </c:pt>
                <c:pt idx="15763" formatCode="0.00E+00">
                  <c:v>2.3000000000000001E-4</c:v>
                </c:pt>
                <c:pt idx="15764" formatCode="0.00E+00">
                  <c:v>2.3000000000000001E-4</c:v>
                </c:pt>
                <c:pt idx="15765" formatCode="0.00E+00">
                  <c:v>2.3000000000000001E-4</c:v>
                </c:pt>
                <c:pt idx="15766" formatCode="0.00E+00">
                  <c:v>2.3000000000000001E-4</c:v>
                </c:pt>
                <c:pt idx="15767" formatCode="0.00E+00">
                  <c:v>2.3000000000000001E-4</c:v>
                </c:pt>
                <c:pt idx="15768" formatCode="0.00E+00">
                  <c:v>2.3000000000000001E-4</c:v>
                </c:pt>
                <c:pt idx="15769" formatCode="0.00E+00">
                  <c:v>2.3000000000000001E-4</c:v>
                </c:pt>
                <c:pt idx="15770" formatCode="0.00E+00">
                  <c:v>2.3000000000000001E-4</c:v>
                </c:pt>
                <c:pt idx="15771" formatCode="0.00E+00">
                  <c:v>2.3000000000000001E-4</c:v>
                </c:pt>
                <c:pt idx="15772" formatCode="0.00E+00">
                  <c:v>2.3000000000000001E-4</c:v>
                </c:pt>
                <c:pt idx="15773" formatCode="0.00E+00">
                  <c:v>2.3000000000000001E-4</c:v>
                </c:pt>
                <c:pt idx="15774" formatCode="0.00E+00">
                  <c:v>2.3000000000000001E-4</c:v>
                </c:pt>
                <c:pt idx="15775" formatCode="0.00E+00">
                  <c:v>2.3000000000000001E-4</c:v>
                </c:pt>
                <c:pt idx="15776" formatCode="0.00E+00">
                  <c:v>2.3000000000000001E-4</c:v>
                </c:pt>
                <c:pt idx="15777" formatCode="0.00E+00">
                  <c:v>2.3000000000000001E-4</c:v>
                </c:pt>
                <c:pt idx="15778" formatCode="0.00E+00">
                  <c:v>2.2900000000000001E-4</c:v>
                </c:pt>
                <c:pt idx="15779" formatCode="0.00E+00">
                  <c:v>2.3000000000000001E-4</c:v>
                </c:pt>
                <c:pt idx="15780" formatCode="0.00E+00">
                  <c:v>2.3000000000000001E-4</c:v>
                </c:pt>
                <c:pt idx="15781" formatCode="0.00E+00">
                  <c:v>2.3000000000000001E-4</c:v>
                </c:pt>
                <c:pt idx="15782" formatCode="0.00E+00">
                  <c:v>2.3000000000000001E-4</c:v>
                </c:pt>
                <c:pt idx="15783" formatCode="0.00E+00">
                  <c:v>2.3000000000000001E-4</c:v>
                </c:pt>
                <c:pt idx="15784" formatCode="0.00E+00">
                  <c:v>2.3000000000000001E-4</c:v>
                </c:pt>
                <c:pt idx="15785" formatCode="0.00E+00">
                  <c:v>2.3000000000000001E-4</c:v>
                </c:pt>
                <c:pt idx="15786" formatCode="0.00E+00">
                  <c:v>2.2900000000000001E-4</c:v>
                </c:pt>
                <c:pt idx="15787" formatCode="0.00E+00">
                  <c:v>2.3000000000000001E-4</c:v>
                </c:pt>
                <c:pt idx="15788" formatCode="0.00E+00">
                  <c:v>2.3000000000000001E-4</c:v>
                </c:pt>
                <c:pt idx="15789" formatCode="0.00E+00">
                  <c:v>2.3000000000000001E-4</c:v>
                </c:pt>
                <c:pt idx="15790" formatCode="0.00E+00">
                  <c:v>2.3000000000000001E-4</c:v>
                </c:pt>
                <c:pt idx="15791" formatCode="0.00E+00">
                  <c:v>2.3000000000000001E-4</c:v>
                </c:pt>
                <c:pt idx="15792" formatCode="0.00E+00">
                  <c:v>2.3000000000000001E-4</c:v>
                </c:pt>
                <c:pt idx="15793" formatCode="0.00E+00">
                  <c:v>2.3000000000000001E-4</c:v>
                </c:pt>
                <c:pt idx="15794" formatCode="0.00E+00">
                  <c:v>2.3000000000000001E-4</c:v>
                </c:pt>
                <c:pt idx="15795" formatCode="0.00E+00">
                  <c:v>2.2900000000000001E-4</c:v>
                </c:pt>
                <c:pt idx="15796" formatCode="0.00E+00">
                  <c:v>2.3000000000000001E-4</c:v>
                </c:pt>
                <c:pt idx="15797" formatCode="0.00E+00">
                  <c:v>2.3000000000000001E-4</c:v>
                </c:pt>
                <c:pt idx="15798" formatCode="0.00E+00">
                  <c:v>2.3000000000000001E-4</c:v>
                </c:pt>
                <c:pt idx="15799" formatCode="0.00E+00">
                  <c:v>2.3000000000000001E-4</c:v>
                </c:pt>
                <c:pt idx="15800" formatCode="0.00E+00">
                  <c:v>2.3000000000000001E-4</c:v>
                </c:pt>
                <c:pt idx="15801" formatCode="0.00E+00">
                  <c:v>2.3000000000000001E-4</c:v>
                </c:pt>
                <c:pt idx="15802" formatCode="0.00E+00">
                  <c:v>2.3000000000000001E-4</c:v>
                </c:pt>
                <c:pt idx="15803" formatCode="0.00E+00">
                  <c:v>2.3000000000000001E-4</c:v>
                </c:pt>
                <c:pt idx="15804" formatCode="0.00E+00">
                  <c:v>2.3000000000000001E-4</c:v>
                </c:pt>
                <c:pt idx="15805" formatCode="0.00E+00">
                  <c:v>2.3000000000000001E-4</c:v>
                </c:pt>
                <c:pt idx="15806" formatCode="0.00E+00">
                  <c:v>2.3000000000000001E-4</c:v>
                </c:pt>
                <c:pt idx="15807" formatCode="0.00E+00">
                  <c:v>2.3000000000000001E-4</c:v>
                </c:pt>
                <c:pt idx="15808" formatCode="0.00E+00">
                  <c:v>2.3000000000000001E-4</c:v>
                </c:pt>
                <c:pt idx="15809" formatCode="0.00E+00">
                  <c:v>2.3000000000000001E-4</c:v>
                </c:pt>
                <c:pt idx="15810" formatCode="0.00E+00">
                  <c:v>2.2900000000000001E-4</c:v>
                </c:pt>
                <c:pt idx="15811" formatCode="0.00E+00">
                  <c:v>2.3000000000000001E-4</c:v>
                </c:pt>
                <c:pt idx="15812" formatCode="0.00E+00">
                  <c:v>2.3000000000000001E-4</c:v>
                </c:pt>
                <c:pt idx="15813" formatCode="0.00E+00">
                  <c:v>2.43E-4</c:v>
                </c:pt>
                <c:pt idx="15814" formatCode="0.00E+00">
                  <c:v>5.9199999999999997E-4</c:v>
                </c:pt>
                <c:pt idx="15815" formatCode="0.00E+00">
                  <c:v>2.32E-3</c:v>
                </c:pt>
                <c:pt idx="15816" formatCode="0.00E+00">
                  <c:v>4.8999999999999998E-3</c:v>
                </c:pt>
                <c:pt idx="15817" formatCode="0.00E+00">
                  <c:v>5.7299999999999999E-3</c:v>
                </c:pt>
                <c:pt idx="15818" formatCode="0.00E+00">
                  <c:v>4.8599999999999997E-3</c:v>
                </c:pt>
                <c:pt idx="15819" formatCode="0.00E+00">
                  <c:v>4.1599999999999996E-3</c:v>
                </c:pt>
                <c:pt idx="15820" formatCode="0.00E+00">
                  <c:v>3.8800000000000002E-3</c:v>
                </c:pt>
                <c:pt idx="15821" formatCode="0.00E+00">
                  <c:v>3.46E-3</c:v>
                </c:pt>
                <c:pt idx="15822" formatCode="0.00E+00">
                  <c:v>3.1900000000000001E-3</c:v>
                </c:pt>
                <c:pt idx="15823" formatCode="0.00E+00">
                  <c:v>2.97E-3</c:v>
                </c:pt>
                <c:pt idx="15824" formatCode="0.00E+00">
                  <c:v>2.7200000000000002E-3</c:v>
                </c:pt>
                <c:pt idx="15825" formatCode="0.00E+00">
                  <c:v>2.5799999999999998E-3</c:v>
                </c:pt>
                <c:pt idx="15826" formatCode="0.00E+00">
                  <c:v>2.3900000000000002E-3</c:v>
                </c:pt>
                <c:pt idx="15827" formatCode="0.00E+00">
                  <c:v>2.2699999999999999E-3</c:v>
                </c:pt>
                <c:pt idx="15828" formatCode="0.00E+00">
                  <c:v>2.14E-3</c:v>
                </c:pt>
                <c:pt idx="15829" formatCode="0.00E+00">
                  <c:v>2.0300000000000001E-3</c:v>
                </c:pt>
                <c:pt idx="15830" formatCode="0.00E+00">
                  <c:v>1.9400000000000001E-3</c:v>
                </c:pt>
                <c:pt idx="15831" formatCode="0.00E+00">
                  <c:v>1.8400000000000001E-3</c:v>
                </c:pt>
                <c:pt idx="15832" formatCode="0.00E+00">
                  <c:v>1.7700000000000001E-3</c:v>
                </c:pt>
                <c:pt idx="15833" formatCode="0.00E+00">
                  <c:v>1.6999999999999999E-3</c:v>
                </c:pt>
                <c:pt idx="15834" formatCode="0.00E+00">
                  <c:v>1.64E-3</c:v>
                </c:pt>
                <c:pt idx="15835" formatCode="0.00E+00">
                  <c:v>1.57E-3</c:v>
                </c:pt>
                <c:pt idx="15836" formatCode="0.00E+00">
                  <c:v>1.5200000000000001E-3</c:v>
                </c:pt>
                <c:pt idx="15837" formatCode="0.00E+00">
                  <c:v>1.47E-3</c:v>
                </c:pt>
                <c:pt idx="15838" formatCode="0.00E+00">
                  <c:v>1.41E-3</c:v>
                </c:pt>
                <c:pt idx="15839" formatCode="0.00E+00">
                  <c:v>1.3699999999999999E-3</c:v>
                </c:pt>
                <c:pt idx="15840" formatCode="0.00E+00">
                  <c:v>1.33E-3</c:v>
                </c:pt>
                <c:pt idx="15841" formatCode="0.00E+00">
                  <c:v>1.2899999999999999E-3</c:v>
                </c:pt>
                <c:pt idx="15842" formatCode="0.00E+00">
                  <c:v>1.2600000000000001E-3</c:v>
                </c:pt>
                <c:pt idx="15843" formatCode="0.00E+00">
                  <c:v>1.23E-3</c:v>
                </c:pt>
                <c:pt idx="15844" formatCode="0.00E+00">
                  <c:v>1.1999999999999999E-3</c:v>
                </c:pt>
                <c:pt idx="15845" formatCode="0.00E+00">
                  <c:v>1.17E-3</c:v>
                </c:pt>
                <c:pt idx="15846" formatCode="0.00E+00">
                  <c:v>1.14E-3</c:v>
                </c:pt>
                <c:pt idx="15847" formatCode="0.00E+00">
                  <c:v>1.1199999999999999E-3</c:v>
                </c:pt>
                <c:pt idx="15848" formatCode="0.00E+00">
                  <c:v>1.09E-3</c:v>
                </c:pt>
                <c:pt idx="15849" formatCode="0.00E+00">
                  <c:v>1.07E-3</c:v>
                </c:pt>
                <c:pt idx="15850" formatCode="0.00E+00">
                  <c:v>1.0499999999999999E-3</c:v>
                </c:pt>
                <c:pt idx="15851" formatCode="0.00E+00">
                  <c:v>1.0300000000000001E-3</c:v>
                </c:pt>
                <c:pt idx="15852" formatCode="0.00E+00">
                  <c:v>1.01E-3</c:v>
                </c:pt>
                <c:pt idx="15853" formatCode="0.00E+00">
                  <c:v>9.9799999999999997E-4</c:v>
                </c:pt>
                <c:pt idx="15854" formatCode="0.00E+00">
                  <c:v>9.810000000000001E-4</c:v>
                </c:pt>
                <c:pt idx="15855" formatCode="0.00E+00">
                  <c:v>9.6699999999999998E-4</c:v>
                </c:pt>
                <c:pt idx="15856" formatCode="0.00E+00">
                  <c:v>9.5200000000000005E-4</c:v>
                </c:pt>
                <c:pt idx="15857" formatCode="0.00E+00">
                  <c:v>9.3899999999999995E-4</c:v>
                </c:pt>
                <c:pt idx="15858" formatCode="0.00E+00">
                  <c:v>9.2599999999999996E-4</c:v>
                </c:pt>
                <c:pt idx="15859" formatCode="0.00E+00">
                  <c:v>9.1399999999999999E-4</c:v>
                </c:pt>
                <c:pt idx="15860" formatCode="0.00E+00">
                  <c:v>9.0200000000000002E-4</c:v>
                </c:pt>
                <c:pt idx="15861" formatCode="0.00E+00">
                  <c:v>8.92E-4</c:v>
                </c:pt>
                <c:pt idx="15862" formatCode="0.00E+00">
                  <c:v>8.8099999999999995E-4</c:v>
                </c:pt>
                <c:pt idx="15863" formatCode="0.00E+00">
                  <c:v>8.7100000000000003E-4</c:v>
                </c:pt>
                <c:pt idx="15864" formatCode="0.00E+00">
                  <c:v>8.6200000000000003E-4</c:v>
                </c:pt>
                <c:pt idx="15865" formatCode="0.00E+00">
                  <c:v>8.5300000000000003E-4</c:v>
                </c:pt>
                <c:pt idx="15866" formatCode="0.00E+00">
                  <c:v>8.4400000000000002E-4</c:v>
                </c:pt>
                <c:pt idx="15867" formatCode="0.00E+00">
                  <c:v>8.3600000000000005E-4</c:v>
                </c:pt>
                <c:pt idx="15868" formatCode="0.00E+00">
                  <c:v>8.2799999999999996E-4</c:v>
                </c:pt>
                <c:pt idx="15869" formatCode="0.00E+00">
                  <c:v>8.1999999999999998E-4</c:v>
                </c:pt>
                <c:pt idx="15870" formatCode="0.00E+00">
                  <c:v>8.1300000000000003E-4</c:v>
                </c:pt>
                <c:pt idx="15871" formatCode="0.00E+00">
                  <c:v>8.0599999999999997E-4</c:v>
                </c:pt>
                <c:pt idx="15872" formatCode="0.00E+00">
                  <c:v>8.0000000000000004E-4</c:v>
                </c:pt>
                <c:pt idx="15873" formatCode="0.00E+00">
                  <c:v>7.9299999999999998E-4</c:v>
                </c:pt>
                <c:pt idx="15874" formatCode="0.00E+00">
                  <c:v>7.8700000000000005E-4</c:v>
                </c:pt>
                <c:pt idx="15875" formatCode="0.00E+00">
                  <c:v>7.8100000000000001E-4</c:v>
                </c:pt>
                <c:pt idx="15876" formatCode="0.00E+00">
                  <c:v>7.7499999999999997E-4</c:v>
                </c:pt>
                <c:pt idx="15877" formatCode="0.00E+00">
                  <c:v>7.6999999999999996E-4</c:v>
                </c:pt>
                <c:pt idx="15878" formatCode="0.00E+00">
                  <c:v>7.6400000000000003E-4</c:v>
                </c:pt>
                <c:pt idx="15879" formatCode="0.00E+00">
                  <c:v>7.5900000000000002E-4</c:v>
                </c:pt>
                <c:pt idx="15880" formatCode="0.00E+00">
                  <c:v>7.54E-4</c:v>
                </c:pt>
                <c:pt idx="15881" formatCode="0.00E+00">
                  <c:v>7.4899999999999999E-4</c:v>
                </c:pt>
                <c:pt idx="15882" formatCode="0.00E+00">
                  <c:v>7.4399999999999998E-4</c:v>
                </c:pt>
                <c:pt idx="15883" formatCode="0.00E+00">
                  <c:v>7.3999999999999999E-4</c:v>
                </c:pt>
                <c:pt idx="15884" formatCode="0.00E+00">
                  <c:v>7.3499999999999998E-4</c:v>
                </c:pt>
                <c:pt idx="15885" formatCode="0.00E+00">
                  <c:v>7.3099999999999999E-4</c:v>
                </c:pt>
                <c:pt idx="15886" formatCode="0.00E+00">
                  <c:v>7.27E-4</c:v>
                </c:pt>
                <c:pt idx="15887" formatCode="0.00E+00">
                  <c:v>7.2199999999999999E-4</c:v>
                </c:pt>
                <c:pt idx="15888" formatCode="0.00E+00">
                  <c:v>7.18E-4</c:v>
                </c:pt>
                <c:pt idx="15889" formatCode="0.00E+00">
                  <c:v>7.1400000000000001E-4</c:v>
                </c:pt>
                <c:pt idx="15890" formatCode="0.00E+00">
                  <c:v>7.1000000000000002E-4</c:v>
                </c:pt>
                <c:pt idx="15891" formatCode="0.00E+00">
                  <c:v>7.0600000000000003E-4</c:v>
                </c:pt>
                <c:pt idx="15892" formatCode="0.00E+00">
                  <c:v>7.0299999999999996E-4</c:v>
                </c:pt>
                <c:pt idx="15893" formatCode="0.00E+00">
                  <c:v>6.9899999999999997E-4</c:v>
                </c:pt>
                <c:pt idx="15894" formatCode="0.00E+00">
                  <c:v>6.96E-4</c:v>
                </c:pt>
                <c:pt idx="15895" formatCode="0.00E+00">
                  <c:v>6.9499999999999998E-4</c:v>
                </c:pt>
                <c:pt idx="15896" formatCode="0.00E+00">
                  <c:v>6.9399999999999996E-4</c:v>
                </c:pt>
                <c:pt idx="15897" formatCode="0.00E+00">
                  <c:v>6.8900000000000005E-4</c:v>
                </c:pt>
                <c:pt idx="15898" formatCode="0.00E+00">
                  <c:v>6.8499999999999995E-4</c:v>
                </c:pt>
                <c:pt idx="15899" formatCode="0.00E+00">
                  <c:v>6.8199999999999999E-4</c:v>
                </c:pt>
                <c:pt idx="15900" formatCode="0.00E+00">
                  <c:v>6.78E-4</c:v>
                </c:pt>
                <c:pt idx="15901" formatCode="0.00E+00">
                  <c:v>6.7500000000000004E-4</c:v>
                </c:pt>
                <c:pt idx="15902" formatCode="0.00E+00">
                  <c:v>6.7199999999999996E-4</c:v>
                </c:pt>
                <c:pt idx="15903" formatCode="0.00E+00">
                  <c:v>6.6799999999999997E-4</c:v>
                </c:pt>
                <c:pt idx="15904" formatCode="0.00E+00">
                  <c:v>6.6500000000000001E-4</c:v>
                </c:pt>
                <c:pt idx="15905" formatCode="0.00E+00">
                  <c:v>6.6200000000000005E-4</c:v>
                </c:pt>
                <c:pt idx="15906" formatCode="0.00E+00">
                  <c:v>6.5899999999999997E-4</c:v>
                </c:pt>
                <c:pt idx="15907" formatCode="0.00E+00">
                  <c:v>6.5600000000000001E-4</c:v>
                </c:pt>
                <c:pt idx="15908" formatCode="0.00E+00">
                  <c:v>6.5300000000000004E-4</c:v>
                </c:pt>
                <c:pt idx="15909" formatCode="0.00E+00">
                  <c:v>6.4999999999999997E-4</c:v>
                </c:pt>
                <c:pt idx="15910" formatCode="0.00E+00">
                  <c:v>6.4800000000000003E-4</c:v>
                </c:pt>
                <c:pt idx="15911" formatCode="0.00E+00">
                  <c:v>6.4499999999999996E-4</c:v>
                </c:pt>
                <c:pt idx="15912" formatCode="0.00E+00">
                  <c:v>6.4199999999999999E-4</c:v>
                </c:pt>
                <c:pt idx="15913" formatCode="0.00E+00">
                  <c:v>6.3900000000000003E-4</c:v>
                </c:pt>
                <c:pt idx="15914" formatCode="0.00E+00">
                  <c:v>6.3699999999999998E-4</c:v>
                </c:pt>
                <c:pt idx="15915" formatCode="0.00E+00">
                  <c:v>6.3400000000000001E-4</c:v>
                </c:pt>
                <c:pt idx="15916" formatCode="0.00E+00">
                  <c:v>6.3199999999999997E-4</c:v>
                </c:pt>
                <c:pt idx="15917" formatCode="0.00E+00">
                  <c:v>6.29E-4</c:v>
                </c:pt>
                <c:pt idx="15918" formatCode="0.00E+00">
                  <c:v>6.2699999999999995E-4</c:v>
                </c:pt>
                <c:pt idx="15919" formatCode="0.00E+00">
                  <c:v>6.2399999999999999E-4</c:v>
                </c:pt>
                <c:pt idx="15920" formatCode="0.00E+00">
                  <c:v>6.2200000000000005E-4</c:v>
                </c:pt>
                <c:pt idx="15921" formatCode="0.00E+00">
                  <c:v>6.1899999999999998E-4</c:v>
                </c:pt>
                <c:pt idx="15922" formatCode="0.00E+00">
                  <c:v>6.1700000000000004E-4</c:v>
                </c:pt>
                <c:pt idx="15923" formatCode="0.00E+00">
                  <c:v>6.1499999999999999E-4</c:v>
                </c:pt>
                <c:pt idx="15924" formatCode="0.00E+00">
                  <c:v>6.1200000000000002E-4</c:v>
                </c:pt>
                <c:pt idx="15925" formatCode="0.00E+00">
                  <c:v>6.0999999999999997E-4</c:v>
                </c:pt>
                <c:pt idx="15926" formatCode="0.00E+00">
                  <c:v>6.0700000000000001E-4</c:v>
                </c:pt>
                <c:pt idx="15927" formatCode="0.00E+00">
                  <c:v>6.0499999999999996E-4</c:v>
                </c:pt>
                <c:pt idx="15928" formatCode="0.00E+00">
                  <c:v>6.0300000000000002E-4</c:v>
                </c:pt>
                <c:pt idx="15929" formatCode="0.00E+00">
                  <c:v>6.0099999999999997E-4</c:v>
                </c:pt>
                <c:pt idx="15930" formatCode="0.00E+00">
                  <c:v>5.9900000000000003E-4</c:v>
                </c:pt>
                <c:pt idx="15931" formatCode="0.00E+00">
                  <c:v>5.9699999999999998E-4</c:v>
                </c:pt>
                <c:pt idx="15932" formatCode="0.00E+00">
                  <c:v>5.9400000000000002E-4</c:v>
                </c:pt>
                <c:pt idx="15933" formatCode="0.00E+00">
                  <c:v>5.9199999999999997E-4</c:v>
                </c:pt>
                <c:pt idx="15934" formatCode="0.00E+00">
                  <c:v>5.9000000000000003E-4</c:v>
                </c:pt>
                <c:pt idx="15935" formatCode="0.00E+00">
                  <c:v>5.8799999999999998E-4</c:v>
                </c:pt>
                <c:pt idx="15936" formatCode="0.00E+00">
                  <c:v>5.8600000000000004E-4</c:v>
                </c:pt>
                <c:pt idx="15937" formatCode="0.00E+00">
                  <c:v>5.8399999999999999E-4</c:v>
                </c:pt>
                <c:pt idx="15938" formatCode="0.00E+00">
                  <c:v>5.8200000000000005E-4</c:v>
                </c:pt>
                <c:pt idx="15939" formatCode="0.00E+00">
                  <c:v>5.8E-4</c:v>
                </c:pt>
                <c:pt idx="15940" formatCode="0.00E+00">
                  <c:v>5.7799999999999995E-4</c:v>
                </c:pt>
                <c:pt idx="15941" formatCode="0.00E+00">
                  <c:v>5.7600000000000001E-4</c:v>
                </c:pt>
                <c:pt idx="15942" formatCode="0.00E+00">
                  <c:v>5.7399999999999997E-4</c:v>
                </c:pt>
                <c:pt idx="15943" formatCode="0.00E+00">
                  <c:v>5.7200000000000003E-4</c:v>
                </c:pt>
                <c:pt idx="15944" formatCode="0.00E+00">
                  <c:v>5.6999999999999998E-4</c:v>
                </c:pt>
                <c:pt idx="15945" formatCode="0.00E+00">
                  <c:v>5.6800000000000004E-4</c:v>
                </c:pt>
                <c:pt idx="15946" formatCode="0.00E+00">
                  <c:v>5.6599999999999999E-4</c:v>
                </c:pt>
                <c:pt idx="15947" formatCode="0.00E+00">
                  <c:v>5.6400000000000005E-4</c:v>
                </c:pt>
                <c:pt idx="15948" formatCode="0.00E+00">
                  <c:v>5.62E-4</c:v>
                </c:pt>
                <c:pt idx="15949" formatCode="0.00E+00">
                  <c:v>5.5999999999999995E-4</c:v>
                </c:pt>
                <c:pt idx="15950" formatCode="0.00E+00">
                  <c:v>5.5800000000000001E-4</c:v>
                </c:pt>
                <c:pt idx="15951" formatCode="0.00E+00">
                  <c:v>5.5699999999999999E-4</c:v>
                </c:pt>
                <c:pt idx="15952" formatCode="0.00E+00">
                  <c:v>5.5500000000000005E-4</c:v>
                </c:pt>
                <c:pt idx="15953" formatCode="0.00E+00">
                  <c:v>5.53E-4</c:v>
                </c:pt>
                <c:pt idx="15954" formatCode="0.00E+00">
                  <c:v>5.5099999999999995E-4</c:v>
                </c:pt>
                <c:pt idx="15955" formatCode="0.00E+00">
                  <c:v>5.5000000000000003E-4</c:v>
                </c:pt>
                <c:pt idx="15956" formatCode="0.00E+00">
                  <c:v>5.4799999999999998E-4</c:v>
                </c:pt>
                <c:pt idx="15957" formatCode="0.00E+00">
                  <c:v>5.4600000000000004E-4</c:v>
                </c:pt>
                <c:pt idx="15958" formatCode="0.00E+00">
                  <c:v>5.44E-4</c:v>
                </c:pt>
                <c:pt idx="15959" formatCode="0.00E+00">
                  <c:v>5.4199999999999995E-4</c:v>
                </c:pt>
                <c:pt idx="15960" formatCode="0.00E+00">
                  <c:v>5.4100000000000003E-4</c:v>
                </c:pt>
                <c:pt idx="15961" formatCode="0.00E+00">
                  <c:v>5.3899999999999998E-4</c:v>
                </c:pt>
                <c:pt idx="15962" formatCode="0.00E+00">
                  <c:v>5.3700000000000004E-4</c:v>
                </c:pt>
                <c:pt idx="15963" formatCode="0.00E+00">
                  <c:v>5.3600000000000002E-4</c:v>
                </c:pt>
                <c:pt idx="15964" formatCode="0.00E+00">
                  <c:v>5.3399999999999997E-4</c:v>
                </c:pt>
                <c:pt idx="15965" formatCode="0.00E+00">
                  <c:v>5.3200000000000003E-4</c:v>
                </c:pt>
                <c:pt idx="15966" formatCode="0.00E+00">
                  <c:v>5.31E-4</c:v>
                </c:pt>
                <c:pt idx="15967" formatCode="0.00E+00">
                  <c:v>5.2899999999999996E-4</c:v>
                </c:pt>
                <c:pt idx="15968" formatCode="0.00E+00">
                  <c:v>5.2800000000000004E-4</c:v>
                </c:pt>
                <c:pt idx="15969" formatCode="0.00E+00">
                  <c:v>5.2599999999999999E-4</c:v>
                </c:pt>
                <c:pt idx="15970" formatCode="0.00E+00">
                  <c:v>5.2400000000000005E-4</c:v>
                </c:pt>
                <c:pt idx="15971" formatCode="0.00E+00">
                  <c:v>5.22E-4</c:v>
                </c:pt>
                <c:pt idx="15972" formatCode="0.00E+00">
                  <c:v>5.2099999999999998E-4</c:v>
                </c:pt>
                <c:pt idx="15973" formatCode="0.00E+00">
                  <c:v>5.1900000000000004E-4</c:v>
                </c:pt>
                <c:pt idx="15974" formatCode="0.00E+00">
                  <c:v>5.1699999999999999E-4</c:v>
                </c:pt>
                <c:pt idx="15975" formatCode="0.00E+00">
                  <c:v>5.1599999999999997E-4</c:v>
                </c:pt>
                <c:pt idx="15976" formatCode="0.00E+00">
                  <c:v>5.1500000000000005E-4</c:v>
                </c:pt>
                <c:pt idx="15977" formatCode="0.00E+00">
                  <c:v>5.13E-4</c:v>
                </c:pt>
                <c:pt idx="15978" formatCode="0.00E+00">
                  <c:v>5.1099999999999995E-4</c:v>
                </c:pt>
                <c:pt idx="15979" formatCode="0.00E+00">
                  <c:v>5.1000000000000004E-4</c:v>
                </c:pt>
                <c:pt idx="15980" formatCode="0.00E+00">
                  <c:v>5.0799999999999999E-4</c:v>
                </c:pt>
                <c:pt idx="15981" formatCode="0.00E+00">
                  <c:v>5.0699999999999996E-4</c:v>
                </c:pt>
                <c:pt idx="15982" formatCode="0.00E+00">
                  <c:v>5.0500000000000002E-4</c:v>
                </c:pt>
                <c:pt idx="15983" formatCode="0.00E+00">
                  <c:v>5.04E-4</c:v>
                </c:pt>
                <c:pt idx="15984" formatCode="0.00E+00">
                  <c:v>5.0299999999999997E-4</c:v>
                </c:pt>
                <c:pt idx="15985" formatCode="0.00E+00">
                  <c:v>5.0100000000000003E-4</c:v>
                </c:pt>
                <c:pt idx="15986" formatCode="0.00E+00">
                  <c:v>4.9899999999999999E-4</c:v>
                </c:pt>
                <c:pt idx="15987" formatCode="0.00E+00">
                  <c:v>4.9799999999999996E-4</c:v>
                </c:pt>
                <c:pt idx="15988" formatCode="0.00E+00">
                  <c:v>4.9700000000000005E-4</c:v>
                </c:pt>
                <c:pt idx="15989" formatCode="0.00E+00">
                  <c:v>4.95E-4</c:v>
                </c:pt>
                <c:pt idx="15990" formatCode="0.00E+00">
                  <c:v>4.9399999999999997E-4</c:v>
                </c:pt>
                <c:pt idx="15991" formatCode="0.00E+00">
                  <c:v>4.9200000000000003E-4</c:v>
                </c:pt>
                <c:pt idx="15992" formatCode="0.00E+00">
                  <c:v>4.9100000000000001E-4</c:v>
                </c:pt>
                <c:pt idx="15993" formatCode="0.00E+00">
                  <c:v>4.8899999999999996E-4</c:v>
                </c:pt>
                <c:pt idx="15994" formatCode="0.00E+00">
                  <c:v>4.8799999999999999E-4</c:v>
                </c:pt>
                <c:pt idx="15995" formatCode="0.00E+00">
                  <c:v>4.8700000000000002E-4</c:v>
                </c:pt>
                <c:pt idx="15996" formatCode="0.00E+00">
                  <c:v>4.8500000000000003E-4</c:v>
                </c:pt>
                <c:pt idx="15997" formatCode="0.00E+00">
                  <c:v>4.84E-4</c:v>
                </c:pt>
                <c:pt idx="15998" formatCode="0.00E+00">
                  <c:v>4.8299999999999998E-4</c:v>
                </c:pt>
                <c:pt idx="15999" formatCode="0.00E+00">
                  <c:v>4.8200000000000001E-4</c:v>
                </c:pt>
                <c:pt idx="16000" formatCode="0.00E+00">
                  <c:v>4.8000000000000001E-4</c:v>
                </c:pt>
                <c:pt idx="16001" formatCode="0.00E+00">
                  <c:v>4.7899999999999999E-4</c:v>
                </c:pt>
                <c:pt idx="16002" formatCode="0.00E+00">
                  <c:v>4.7800000000000002E-4</c:v>
                </c:pt>
                <c:pt idx="16003" formatCode="0.00E+00">
                  <c:v>4.7600000000000002E-4</c:v>
                </c:pt>
                <c:pt idx="16004" formatCode="0.00E+00">
                  <c:v>4.75E-4</c:v>
                </c:pt>
                <c:pt idx="16005" formatCode="0.00E+00">
                  <c:v>4.7399999999999997E-4</c:v>
                </c:pt>
                <c:pt idx="16006" formatCode="0.00E+00">
                  <c:v>4.7199999999999998E-4</c:v>
                </c:pt>
                <c:pt idx="16007" formatCode="0.00E+00">
                  <c:v>4.7199999999999998E-4</c:v>
                </c:pt>
                <c:pt idx="16008" formatCode="0.00E+00">
                  <c:v>4.6999999999999999E-4</c:v>
                </c:pt>
                <c:pt idx="16009" formatCode="0.00E+00">
                  <c:v>4.6900000000000002E-4</c:v>
                </c:pt>
                <c:pt idx="16010" formatCode="0.00E+00">
                  <c:v>4.6799999999999999E-4</c:v>
                </c:pt>
                <c:pt idx="16011" formatCode="0.00E+00">
                  <c:v>4.66E-4</c:v>
                </c:pt>
                <c:pt idx="16012" formatCode="0.00E+00">
                  <c:v>4.6500000000000003E-4</c:v>
                </c:pt>
                <c:pt idx="16013" formatCode="0.00E+00">
                  <c:v>4.64E-4</c:v>
                </c:pt>
                <c:pt idx="16014" formatCode="0.00E+00">
                  <c:v>4.6299999999999998E-4</c:v>
                </c:pt>
                <c:pt idx="16015" formatCode="0.00E+00">
                  <c:v>4.6099999999999998E-4</c:v>
                </c:pt>
                <c:pt idx="16016" formatCode="0.00E+00">
                  <c:v>4.6000000000000001E-4</c:v>
                </c:pt>
                <c:pt idx="16017" formatCode="0.00E+00">
                  <c:v>4.5899999999999999E-4</c:v>
                </c:pt>
                <c:pt idx="16018" formatCode="0.00E+00">
                  <c:v>4.5800000000000002E-4</c:v>
                </c:pt>
                <c:pt idx="16019" formatCode="0.00E+00">
                  <c:v>4.57E-4</c:v>
                </c:pt>
                <c:pt idx="16020" formatCode="0.00E+00">
                  <c:v>4.5600000000000003E-4</c:v>
                </c:pt>
                <c:pt idx="16021" formatCode="0.00E+00">
                  <c:v>4.5399999999999998E-4</c:v>
                </c:pt>
                <c:pt idx="16022" formatCode="0.00E+00">
                  <c:v>4.5300000000000001E-4</c:v>
                </c:pt>
                <c:pt idx="16023" formatCode="0.00E+00">
                  <c:v>4.5199999999999998E-4</c:v>
                </c:pt>
                <c:pt idx="16024" formatCode="0.00E+00">
                  <c:v>4.5100000000000001E-4</c:v>
                </c:pt>
                <c:pt idx="16025" formatCode="0.00E+00">
                  <c:v>4.4999999999999999E-4</c:v>
                </c:pt>
                <c:pt idx="16026" formatCode="0.00E+00">
                  <c:v>4.4900000000000002E-4</c:v>
                </c:pt>
                <c:pt idx="16027" formatCode="0.00E+00">
                  <c:v>4.4799999999999999E-4</c:v>
                </c:pt>
                <c:pt idx="16028" formatCode="0.00E+00">
                  <c:v>4.4700000000000002E-4</c:v>
                </c:pt>
                <c:pt idx="16029" formatCode="0.00E+00">
                  <c:v>4.46E-4</c:v>
                </c:pt>
                <c:pt idx="16030" formatCode="0.00E+00">
                  <c:v>4.44E-4</c:v>
                </c:pt>
                <c:pt idx="16031" formatCode="0.00E+00">
                  <c:v>4.4299999999999998E-4</c:v>
                </c:pt>
                <c:pt idx="16032" formatCode="0.00E+00">
                  <c:v>4.4200000000000001E-4</c:v>
                </c:pt>
                <c:pt idx="16033" formatCode="0.00E+00">
                  <c:v>4.4099999999999999E-4</c:v>
                </c:pt>
                <c:pt idx="16034" formatCode="0.00E+00">
                  <c:v>4.4000000000000002E-4</c:v>
                </c:pt>
                <c:pt idx="16035" formatCode="0.00E+00">
                  <c:v>4.3899999999999999E-4</c:v>
                </c:pt>
                <c:pt idx="16036" formatCode="0.00E+00">
                  <c:v>4.3800000000000002E-4</c:v>
                </c:pt>
                <c:pt idx="16037" formatCode="0.00E+00">
                  <c:v>4.37E-4</c:v>
                </c:pt>
                <c:pt idx="16038" formatCode="0.00E+00">
                  <c:v>4.3600000000000003E-4</c:v>
                </c:pt>
                <c:pt idx="16039" formatCode="0.00E+00">
                  <c:v>4.35E-4</c:v>
                </c:pt>
                <c:pt idx="16040" formatCode="0.00E+00">
                  <c:v>4.3399999999999998E-4</c:v>
                </c:pt>
                <c:pt idx="16041" formatCode="0.00E+00">
                  <c:v>4.3300000000000001E-4</c:v>
                </c:pt>
                <c:pt idx="16042" formatCode="0.00E+00">
                  <c:v>4.3199999999999998E-4</c:v>
                </c:pt>
                <c:pt idx="16043" formatCode="0.00E+00">
                  <c:v>4.3100000000000001E-4</c:v>
                </c:pt>
                <c:pt idx="16044" formatCode="0.00E+00">
                  <c:v>4.2999999999999999E-4</c:v>
                </c:pt>
                <c:pt idx="16045" formatCode="0.00E+00">
                  <c:v>4.2900000000000002E-4</c:v>
                </c:pt>
                <c:pt idx="16046" formatCode="0.00E+00">
                  <c:v>4.28E-4</c:v>
                </c:pt>
                <c:pt idx="16047" formatCode="0.00E+00">
                  <c:v>4.2700000000000002E-4</c:v>
                </c:pt>
                <c:pt idx="16048" formatCode="0.00E+00">
                  <c:v>4.26E-4</c:v>
                </c:pt>
                <c:pt idx="16049" formatCode="0.00E+00">
                  <c:v>4.2499999999999998E-4</c:v>
                </c:pt>
                <c:pt idx="16050" formatCode="0.00E+00">
                  <c:v>4.2400000000000001E-4</c:v>
                </c:pt>
                <c:pt idx="16051" formatCode="0.00E+00">
                  <c:v>4.2299999999999998E-4</c:v>
                </c:pt>
                <c:pt idx="16052" formatCode="0.00E+00">
                  <c:v>4.2200000000000001E-4</c:v>
                </c:pt>
                <c:pt idx="16053" formatCode="0.00E+00">
                  <c:v>4.2099999999999999E-4</c:v>
                </c:pt>
                <c:pt idx="16054" formatCode="0.00E+00">
                  <c:v>4.2000000000000002E-4</c:v>
                </c:pt>
                <c:pt idx="16055" formatCode="0.00E+00">
                  <c:v>4.1899999999999999E-4</c:v>
                </c:pt>
                <c:pt idx="16056" formatCode="0.00E+00">
                  <c:v>4.1800000000000002E-4</c:v>
                </c:pt>
                <c:pt idx="16057" formatCode="0.00E+00">
                  <c:v>4.17E-4</c:v>
                </c:pt>
                <c:pt idx="16058" formatCode="0.00E+00">
                  <c:v>4.17E-4</c:v>
                </c:pt>
                <c:pt idx="16059" formatCode="0.00E+00">
                  <c:v>4.1599999999999997E-4</c:v>
                </c:pt>
                <c:pt idx="16060" formatCode="0.00E+00">
                  <c:v>4.15E-4</c:v>
                </c:pt>
                <c:pt idx="16061" formatCode="0.00E+00">
                  <c:v>4.1399999999999998E-4</c:v>
                </c:pt>
                <c:pt idx="16062" formatCode="0.00E+00">
                  <c:v>4.1300000000000001E-4</c:v>
                </c:pt>
                <c:pt idx="16063" formatCode="0.00E+00">
                  <c:v>4.1199999999999999E-4</c:v>
                </c:pt>
                <c:pt idx="16064" formatCode="0.00E+00">
                  <c:v>4.1100000000000002E-4</c:v>
                </c:pt>
                <c:pt idx="16065" formatCode="0.00E+00">
                  <c:v>4.0999999999999999E-4</c:v>
                </c:pt>
                <c:pt idx="16066" formatCode="0.00E+00">
                  <c:v>4.0900000000000002E-4</c:v>
                </c:pt>
                <c:pt idx="16067" formatCode="0.00E+00">
                  <c:v>4.08E-4</c:v>
                </c:pt>
                <c:pt idx="16068" formatCode="0.00E+00">
                  <c:v>4.08E-4</c:v>
                </c:pt>
                <c:pt idx="16069" formatCode="0.00E+00">
                  <c:v>4.0700000000000003E-4</c:v>
                </c:pt>
                <c:pt idx="16070" formatCode="0.00E+00">
                  <c:v>4.06E-4</c:v>
                </c:pt>
                <c:pt idx="16071" formatCode="0.00E+00">
                  <c:v>4.0499999999999998E-4</c:v>
                </c:pt>
                <c:pt idx="16072" formatCode="0.00E+00">
                  <c:v>4.0400000000000001E-4</c:v>
                </c:pt>
                <c:pt idx="16073" formatCode="0.00E+00">
                  <c:v>4.0299999999999998E-4</c:v>
                </c:pt>
                <c:pt idx="16074" formatCode="0.00E+00">
                  <c:v>4.0299999999999998E-4</c:v>
                </c:pt>
                <c:pt idx="16075" formatCode="0.00E+00">
                  <c:v>4.0200000000000001E-4</c:v>
                </c:pt>
                <c:pt idx="16076" formatCode="0.00E+00">
                  <c:v>4.0099999999999999E-4</c:v>
                </c:pt>
                <c:pt idx="16077" formatCode="0.00E+00">
                  <c:v>4.0000000000000002E-4</c:v>
                </c:pt>
                <c:pt idx="16078" formatCode="0.00E+00">
                  <c:v>3.9899999999999999E-4</c:v>
                </c:pt>
                <c:pt idx="16079" formatCode="0.00E+00">
                  <c:v>3.9800000000000002E-4</c:v>
                </c:pt>
                <c:pt idx="16080" formatCode="0.00E+00">
                  <c:v>3.9800000000000002E-4</c:v>
                </c:pt>
                <c:pt idx="16081" formatCode="0.00E+00">
                  <c:v>3.97E-4</c:v>
                </c:pt>
                <c:pt idx="16082" formatCode="0.00E+00">
                  <c:v>3.9599999999999998E-4</c:v>
                </c:pt>
                <c:pt idx="16083" formatCode="0.00E+00">
                  <c:v>3.9500000000000001E-4</c:v>
                </c:pt>
                <c:pt idx="16084" formatCode="0.00E+00">
                  <c:v>3.9399999999999998E-4</c:v>
                </c:pt>
                <c:pt idx="16085" formatCode="0.00E+00">
                  <c:v>3.9399999999999998E-4</c:v>
                </c:pt>
                <c:pt idx="16086" formatCode="0.00E+00">
                  <c:v>3.9300000000000001E-4</c:v>
                </c:pt>
                <c:pt idx="16087" formatCode="0.00E+00">
                  <c:v>3.9199999999999999E-4</c:v>
                </c:pt>
                <c:pt idx="16088" formatCode="0.00E+00">
                  <c:v>3.9100000000000002E-4</c:v>
                </c:pt>
                <c:pt idx="16089" formatCode="0.00E+00">
                  <c:v>3.9100000000000002E-4</c:v>
                </c:pt>
                <c:pt idx="16090" formatCode="0.00E+00">
                  <c:v>3.8999999999999999E-4</c:v>
                </c:pt>
                <c:pt idx="16091" formatCode="0.00E+00">
                  <c:v>3.8900000000000002E-4</c:v>
                </c:pt>
                <c:pt idx="16092" formatCode="0.00E+00">
                  <c:v>3.88E-4</c:v>
                </c:pt>
                <c:pt idx="16093" formatCode="0.00E+00">
                  <c:v>3.88E-4</c:v>
                </c:pt>
                <c:pt idx="16094" formatCode="0.00E+00">
                  <c:v>3.8699999999999997E-4</c:v>
                </c:pt>
                <c:pt idx="16095" formatCode="0.00E+00">
                  <c:v>3.86E-4</c:v>
                </c:pt>
                <c:pt idx="16096" formatCode="0.00E+00">
                  <c:v>3.8499999999999998E-4</c:v>
                </c:pt>
                <c:pt idx="16097" formatCode="0.00E+00">
                  <c:v>3.8499999999999998E-4</c:v>
                </c:pt>
                <c:pt idx="16098" formatCode="0.00E+00">
                  <c:v>3.8400000000000001E-4</c:v>
                </c:pt>
                <c:pt idx="16099" formatCode="0.00E+00">
                  <c:v>3.8299999999999999E-4</c:v>
                </c:pt>
                <c:pt idx="16100" formatCode="0.00E+00">
                  <c:v>3.8299999999999999E-4</c:v>
                </c:pt>
                <c:pt idx="16101" formatCode="0.00E+00">
                  <c:v>3.8200000000000002E-4</c:v>
                </c:pt>
                <c:pt idx="16102" formatCode="0.00E+00">
                  <c:v>3.8099999999999999E-4</c:v>
                </c:pt>
                <c:pt idx="16103" formatCode="0.00E+00">
                  <c:v>3.8000000000000002E-4</c:v>
                </c:pt>
                <c:pt idx="16104" formatCode="0.00E+00">
                  <c:v>3.8000000000000002E-4</c:v>
                </c:pt>
                <c:pt idx="16105" formatCode="0.00E+00">
                  <c:v>3.79E-4</c:v>
                </c:pt>
                <c:pt idx="16106" formatCode="0.00E+00">
                  <c:v>3.7800000000000003E-4</c:v>
                </c:pt>
                <c:pt idx="16107" formatCode="0.00E+00">
                  <c:v>3.7800000000000003E-4</c:v>
                </c:pt>
                <c:pt idx="16108" formatCode="0.00E+00">
                  <c:v>3.77E-4</c:v>
                </c:pt>
                <c:pt idx="16109" formatCode="0.00E+00">
                  <c:v>3.7599999999999998E-4</c:v>
                </c:pt>
                <c:pt idx="16110" formatCode="0.00E+00">
                  <c:v>3.7500000000000001E-4</c:v>
                </c:pt>
                <c:pt idx="16111" formatCode="0.00E+00">
                  <c:v>3.7500000000000001E-4</c:v>
                </c:pt>
                <c:pt idx="16112" formatCode="0.00E+00">
                  <c:v>3.7500000000000001E-4</c:v>
                </c:pt>
                <c:pt idx="16113" formatCode="0.00E+00">
                  <c:v>3.7399999999999998E-4</c:v>
                </c:pt>
                <c:pt idx="16114" formatCode="0.00E+00">
                  <c:v>3.7300000000000001E-4</c:v>
                </c:pt>
                <c:pt idx="16115" formatCode="0.00E+00">
                  <c:v>3.7199999999999999E-4</c:v>
                </c:pt>
                <c:pt idx="16116" formatCode="0.00E+00">
                  <c:v>3.7199999999999999E-4</c:v>
                </c:pt>
                <c:pt idx="16117" formatCode="0.00E+00">
                  <c:v>3.7100000000000002E-4</c:v>
                </c:pt>
                <c:pt idx="16118" formatCode="0.00E+00">
                  <c:v>3.7100000000000002E-4</c:v>
                </c:pt>
                <c:pt idx="16119" formatCode="0.00E+00">
                  <c:v>3.6999999999999999E-4</c:v>
                </c:pt>
                <c:pt idx="16120" formatCode="0.00E+00">
                  <c:v>3.6900000000000002E-4</c:v>
                </c:pt>
                <c:pt idx="16121" formatCode="0.00E+00">
                  <c:v>3.68E-4</c:v>
                </c:pt>
                <c:pt idx="16122" formatCode="0.00E+00">
                  <c:v>3.68E-4</c:v>
                </c:pt>
                <c:pt idx="16123" formatCode="0.00E+00">
                  <c:v>3.68E-4</c:v>
                </c:pt>
                <c:pt idx="16124" formatCode="0.00E+00">
                  <c:v>3.6699999999999998E-4</c:v>
                </c:pt>
                <c:pt idx="16125" formatCode="0.00E+00">
                  <c:v>3.6600000000000001E-4</c:v>
                </c:pt>
                <c:pt idx="16126" formatCode="0.00E+00">
                  <c:v>3.6600000000000001E-4</c:v>
                </c:pt>
                <c:pt idx="16127" formatCode="0.00E+00">
                  <c:v>3.6499999999999998E-4</c:v>
                </c:pt>
                <c:pt idx="16128" formatCode="0.00E+00">
                  <c:v>3.6499999999999998E-4</c:v>
                </c:pt>
                <c:pt idx="16129" formatCode="0.00E+00">
                  <c:v>3.6400000000000001E-4</c:v>
                </c:pt>
                <c:pt idx="16130" formatCode="0.00E+00">
                  <c:v>3.6299999999999999E-4</c:v>
                </c:pt>
                <c:pt idx="16131" formatCode="0.00E+00">
                  <c:v>3.6299999999999999E-4</c:v>
                </c:pt>
                <c:pt idx="16132" formatCode="0.00E+00">
                  <c:v>3.6200000000000002E-4</c:v>
                </c:pt>
                <c:pt idx="16133" formatCode="0.00E+00">
                  <c:v>3.6099999999999999E-4</c:v>
                </c:pt>
                <c:pt idx="16134" formatCode="0.00E+00">
                  <c:v>3.6099999999999999E-4</c:v>
                </c:pt>
                <c:pt idx="16135" formatCode="0.00E+00">
                  <c:v>3.6000000000000002E-4</c:v>
                </c:pt>
                <c:pt idx="16136" formatCode="0.00E+00">
                  <c:v>3.6000000000000002E-4</c:v>
                </c:pt>
                <c:pt idx="16137" formatCode="0.00E+00">
                  <c:v>3.59E-4</c:v>
                </c:pt>
                <c:pt idx="16138" formatCode="0.00E+00">
                  <c:v>3.59E-4</c:v>
                </c:pt>
                <c:pt idx="16139" formatCode="0.00E+00">
                  <c:v>3.5799999999999997E-4</c:v>
                </c:pt>
                <c:pt idx="16140" formatCode="0.00E+00">
                  <c:v>3.57E-4</c:v>
                </c:pt>
                <c:pt idx="16141" formatCode="0.00E+00">
                  <c:v>3.57E-4</c:v>
                </c:pt>
                <c:pt idx="16142" formatCode="0.00E+00">
                  <c:v>3.57E-4</c:v>
                </c:pt>
                <c:pt idx="16143" formatCode="0.00E+00">
                  <c:v>3.5599999999999998E-4</c:v>
                </c:pt>
                <c:pt idx="16144" formatCode="0.00E+00">
                  <c:v>3.5500000000000001E-4</c:v>
                </c:pt>
                <c:pt idx="16145" formatCode="0.00E+00">
                  <c:v>3.5500000000000001E-4</c:v>
                </c:pt>
                <c:pt idx="16146" formatCode="0.00E+00">
                  <c:v>3.5399999999999999E-4</c:v>
                </c:pt>
                <c:pt idx="16147" formatCode="0.00E+00">
                  <c:v>3.5399999999999999E-4</c:v>
                </c:pt>
                <c:pt idx="16148" formatCode="0.00E+00">
                  <c:v>3.5300000000000002E-4</c:v>
                </c:pt>
                <c:pt idx="16149" formatCode="0.00E+00">
                  <c:v>3.5300000000000002E-4</c:v>
                </c:pt>
                <c:pt idx="16150" formatCode="0.00E+00">
                  <c:v>3.5300000000000002E-4</c:v>
                </c:pt>
                <c:pt idx="16151" formatCode="0.00E+00">
                  <c:v>3.5199999999999999E-4</c:v>
                </c:pt>
                <c:pt idx="16152" formatCode="0.00E+00">
                  <c:v>3.5100000000000002E-4</c:v>
                </c:pt>
                <c:pt idx="16153" formatCode="0.00E+00">
                  <c:v>3.5100000000000002E-4</c:v>
                </c:pt>
                <c:pt idx="16154" formatCode="0.00E+00">
                  <c:v>3.5E-4</c:v>
                </c:pt>
                <c:pt idx="16155" formatCode="0.00E+00">
                  <c:v>3.5E-4</c:v>
                </c:pt>
                <c:pt idx="16156" formatCode="0.00E+00">
                  <c:v>3.4900000000000003E-4</c:v>
                </c:pt>
                <c:pt idx="16157" formatCode="0.00E+00">
                  <c:v>3.4900000000000003E-4</c:v>
                </c:pt>
                <c:pt idx="16158" formatCode="0.00E+00">
                  <c:v>3.48E-4</c:v>
                </c:pt>
                <c:pt idx="16159" formatCode="0.00E+00">
                  <c:v>3.48E-4</c:v>
                </c:pt>
                <c:pt idx="16160" formatCode="0.00E+00">
                  <c:v>3.4699999999999998E-4</c:v>
                </c:pt>
                <c:pt idx="16161" formatCode="0.00E+00">
                  <c:v>3.4699999999999998E-4</c:v>
                </c:pt>
                <c:pt idx="16162" formatCode="0.00E+00">
                  <c:v>3.4699999999999998E-4</c:v>
                </c:pt>
                <c:pt idx="16163" formatCode="0.00E+00">
                  <c:v>3.4600000000000001E-4</c:v>
                </c:pt>
                <c:pt idx="16164" formatCode="0.00E+00">
                  <c:v>3.4499999999999998E-4</c:v>
                </c:pt>
                <c:pt idx="16165" formatCode="0.00E+00">
                  <c:v>3.4499999999999998E-4</c:v>
                </c:pt>
                <c:pt idx="16166" formatCode="0.00E+00">
                  <c:v>3.4400000000000001E-4</c:v>
                </c:pt>
                <c:pt idx="16167" formatCode="0.00E+00">
                  <c:v>3.4400000000000001E-4</c:v>
                </c:pt>
                <c:pt idx="16168" formatCode="0.00E+00">
                  <c:v>3.4299999999999999E-4</c:v>
                </c:pt>
                <c:pt idx="16169" formatCode="0.00E+00">
                  <c:v>3.4299999999999999E-4</c:v>
                </c:pt>
                <c:pt idx="16170" formatCode="0.00E+00">
                  <c:v>3.4200000000000002E-4</c:v>
                </c:pt>
                <c:pt idx="16171" formatCode="0.00E+00">
                  <c:v>3.4200000000000002E-4</c:v>
                </c:pt>
                <c:pt idx="16172" formatCode="0.00E+00">
                  <c:v>3.4200000000000002E-4</c:v>
                </c:pt>
                <c:pt idx="16173" formatCode="0.00E+00">
                  <c:v>3.4099999999999999E-4</c:v>
                </c:pt>
                <c:pt idx="16174" formatCode="0.00E+00">
                  <c:v>3.4099999999999999E-4</c:v>
                </c:pt>
                <c:pt idx="16175" formatCode="0.00E+00">
                  <c:v>3.4099999999999999E-4</c:v>
                </c:pt>
                <c:pt idx="16176" formatCode="0.00E+00">
                  <c:v>3.4000000000000002E-4</c:v>
                </c:pt>
                <c:pt idx="16177" formatCode="0.00E+00">
                  <c:v>3.4000000000000002E-4</c:v>
                </c:pt>
                <c:pt idx="16178" formatCode="0.00E+00">
                  <c:v>3.39E-4</c:v>
                </c:pt>
                <c:pt idx="16179" formatCode="0.00E+00">
                  <c:v>3.39E-4</c:v>
                </c:pt>
                <c:pt idx="16180" formatCode="0.00E+00">
                  <c:v>3.3799999999999998E-4</c:v>
                </c:pt>
                <c:pt idx="16181" formatCode="0.00E+00">
                  <c:v>3.3799999999999998E-4</c:v>
                </c:pt>
                <c:pt idx="16182" formatCode="0.00E+00">
                  <c:v>3.3700000000000001E-4</c:v>
                </c:pt>
                <c:pt idx="16183" formatCode="0.00E+00">
                  <c:v>3.3700000000000001E-4</c:v>
                </c:pt>
                <c:pt idx="16184" formatCode="0.00E+00">
                  <c:v>3.3700000000000001E-4</c:v>
                </c:pt>
                <c:pt idx="16185" formatCode="0.00E+00">
                  <c:v>3.3599999999999998E-4</c:v>
                </c:pt>
                <c:pt idx="16186" formatCode="0.00E+00">
                  <c:v>3.3599999999999998E-4</c:v>
                </c:pt>
                <c:pt idx="16187" formatCode="0.00E+00">
                  <c:v>3.3500000000000001E-4</c:v>
                </c:pt>
                <c:pt idx="16188" formatCode="0.00E+00">
                  <c:v>3.3500000000000001E-4</c:v>
                </c:pt>
                <c:pt idx="16189" formatCode="0.00E+00">
                  <c:v>3.3399999999999999E-4</c:v>
                </c:pt>
                <c:pt idx="16190" formatCode="0.00E+00">
                  <c:v>3.3399999999999999E-4</c:v>
                </c:pt>
                <c:pt idx="16191" formatCode="0.00E+00">
                  <c:v>3.3399999999999999E-4</c:v>
                </c:pt>
                <c:pt idx="16192" formatCode="0.00E+00">
                  <c:v>3.3300000000000002E-4</c:v>
                </c:pt>
                <c:pt idx="16193" formatCode="0.00E+00">
                  <c:v>3.3300000000000002E-4</c:v>
                </c:pt>
                <c:pt idx="16194" formatCode="0.00E+00">
                  <c:v>3.3300000000000002E-4</c:v>
                </c:pt>
                <c:pt idx="16195" formatCode="0.00E+00">
                  <c:v>3.3199999999999999E-4</c:v>
                </c:pt>
                <c:pt idx="16196" formatCode="0.00E+00">
                  <c:v>3.3199999999999999E-4</c:v>
                </c:pt>
                <c:pt idx="16197" formatCode="0.00E+00">
                  <c:v>3.3100000000000002E-4</c:v>
                </c:pt>
                <c:pt idx="16198" formatCode="0.00E+00">
                  <c:v>3.3100000000000002E-4</c:v>
                </c:pt>
                <c:pt idx="16199" formatCode="0.00E+00">
                  <c:v>3.3100000000000002E-4</c:v>
                </c:pt>
                <c:pt idx="16200" formatCode="0.00E+00">
                  <c:v>3.3E-4</c:v>
                </c:pt>
                <c:pt idx="16201" formatCode="0.00E+00">
                  <c:v>3.3E-4</c:v>
                </c:pt>
                <c:pt idx="16202" formatCode="0.00E+00">
                  <c:v>3.2899999999999997E-4</c:v>
                </c:pt>
                <c:pt idx="16203" formatCode="0.00E+00">
                  <c:v>3.2899999999999997E-4</c:v>
                </c:pt>
                <c:pt idx="16204" formatCode="0.00E+00">
                  <c:v>3.2899999999999997E-4</c:v>
                </c:pt>
                <c:pt idx="16205" formatCode="0.00E+00">
                  <c:v>3.28E-4</c:v>
                </c:pt>
                <c:pt idx="16206" formatCode="0.00E+00">
                  <c:v>3.28E-4</c:v>
                </c:pt>
                <c:pt idx="16207" formatCode="0.00E+00">
                  <c:v>3.2699999999999998E-4</c:v>
                </c:pt>
                <c:pt idx="16208" formatCode="0.00E+00">
                  <c:v>3.2699999999999998E-4</c:v>
                </c:pt>
                <c:pt idx="16209" formatCode="0.00E+00">
                  <c:v>3.2699999999999998E-4</c:v>
                </c:pt>
                <c:pt idx="16210" formatCode="0.00E+00">
                  <c:v>3.2699999999999998E-4</c:v>
                </c:pt>
                <c:pt idx="16211" formatCode="0.00E+00">
                  <c:v>3.2600000000000001E-4</c:v>
                </c:pt>
                <c:pt idx="16212" formatCode="0.00E+00">
                  <c:v>3.2600000000000001E-4</c:v>
                </c:pt>
                <c:pt idx="16213" formatCode="0.00E+00">
                  <c:v>3.2499999999999999E-4</c:v>
                </c:pt>
                <c:pt idx="16214" formatCode="0.00E+00">
                  <c:v>3.2499999999999999E-4</c:v>
                </c:pt>
                <c:pt idx="16215" formatCode="0.00E+00">
                  <c:v>3.2499999999999999E-4</c:v>
                </c:pt>
                <c:pt idx="16216" formatCode="0.00E+00">
                  <c:v>3.2400000000000001E-4</c:v>
                </c:pt>
                <c:pt idx="16217" formatCode="0.00E+00">
                  <c:v>3.2400000000000001E-4</c:v>
                </c:pt>
                <c:pt idx="16218" formatCode="0.00E+00">
                  <c:v>3.2400000000000001E-4</c:v>
                </c:pt>
                <c:pt idx="16219" formatCode="0.00E+00">
                  <c:v>3.2299999999999999E-4</c:v>
                </c:pt>
                <c:pt idx="16220" formatCode="0.00E+00">
                  <c:v>3.2299999999999999E-4</c:v>
                </c:pt>
                <c:pt idx="16221" formatCode="0.00E+00">
                  <c:v>3.2299999999999999E-4</c:v>
                </c:pt>
                <c:pt idx="16222" formatCode="0.00E+00">
                  <c:v>3.2299999999999999E-4</c:v>
                </c:pt>
                <c:pt idx="16223" formatCode="0.00E+00">
                  <c:v>3.2200000000000002E-4</c:v>
                </c:pt>
                <c:pt idx="16224" formatCode="0.00E+00">
                  <c:v>3.2200000000000002E-4</c:v>
                </c:pt>
                <c:pt idx="16225" formatCode="0.00E+00">
                  <c:v>3.21E-4</c:v>
                </c:pt>
                <c:pt idx="16226" formatCode="0.00E+00">
                  <c:v>3.21E-4</c:v>
                </c:pt>
                <c:pt idx="16227" formatCode="0.00E+00">
                  <c:v>3.21E-4</c:v>
                </c:pt>
                <c:pt idx="16228" formatCode="0.00E+00">
                  <c:v>3.2000000000000003E-4</c:v>
                </c:pt>
                <c:pt idx="16229" formatCode="0.00E+00">
                  <c:v>3.2000000000000003E-4</c:v>
                </c:pt>
                <c:pt idx="16230" formatCode="0.00E+00">
                  <c:v>3.2000000000000003E-4</c:v>
                </c:pt>
                <c:pt idx="16231" formatCode="0.00E+00">
                  <c:v>3.2000000000000003E-4</c:v>
                </c:pt>
                <c:pt idx="16232" formatCode="0.00E+00">
                  <c:v>3.19E-4</c:v>
                </c:pt>
                <c:pt idx="16233" formatCode="0.00E+00">
                  <c:v>3.19E-4</c:v>
                </c:pt>
                <c:pt idx="16234" formatCode="0.00E+00">
                  <c:v>3.19E-4</c:v>
                </c:pt>
                <c:pt idx="16235" formatCode="0.00E+00">
                  <c:v>3.1799999999999998E-4</c:v>
                </c:pt>
                <c:pt idx="16236" formatCode="0.00E+00">
                  <c:v>3.1799999999999998E-4</c:v>
                </c:pt>
                <c:pt idx="16237" formatCode="0.00E+00">
                  <c:v>3.1799999999999998E-4</c:v>
                </c:pt>
                <c:pt idx="16238" formatCode="0.00E+00">
                  <c:v>3.1700000000000001E-4</c:v>
                </c:pt>
                <c:pt idx="16239" formatCode="0.00E+00">
                  <c:v>3.1700000000000001E-4</c:v>
                </c:pt>
                <c:pt idx="16240" formatCode="0.00E+00">
                  <c:v>3.1700000000000001E-4</c:v>
                </c:pt>
                <c:pt idx="16241" formatCode="0.00E+00">
                  <c:v>3.1700000000000001E-4</c:v>
                </c:pt>
                <c:pt idx="16242" formatCode="0.00E+00">
                  <c:v>3.1599999999999998E-4</c:v>
                </c:pt>
                <c:pt idx="16243" formatCode="0.00E+00">
                  <c:v>3.1599999999999998E-4</c:v>
                </c:pt>
                <c:pt idx="16244" formatCode="0.00E+00">
                  <c:v>3.1599999999999998E-4</c:v>
                </c:pt>
                <c:pt idx="16245" formatCode="0.00E+00">
                  <c:v>3.1500000000000001E-4</c:v>
                </c:pt>
                <c:pt idx="16246" formatCode="0.00E+00">
                  <c:v>3.1500000000000001E-4</c:v>
                </c:pt>
                <c:pt idx="16247" formatCode="0.00E+00">
                  <c:v>3.1500000000000001E-4</c:v>
                </c:pt>
                <c:pt idx="16248" formatCode="0.00E+00">
                  <c:v>3.1500000000000001E-4</c:v>
                </c:pt>
                <c:pt idx="16249" formatCode="0.00E+00">
                  <c:v>3.1399999999999999E-4</c:v>
                </c:pt>
                <c:pt idx="16250" formatCode="0.00E+00">
                  <c:v>3.1399999999999999E-4</c:v>
                </c:pt>
                <c:pt idx="16251" formatCode="0.00E+00">
                  <c:v>3.1399999999999999E-4</c:v>
                </c:pt>
                <c:pt idx="16252" formatCode="0.00E+00">
                  <c:v>3.1300000000000002E-4</c:v>
                </c:pt>
                <c:pt idx="16253" formatCode="0.00E+00">
                  <c:v>3.1300000000000002E-4</c:v>
                </c:pt>
                <c:pt idx="16254" formatCode="0.00E+00">
                  <c:v>3.1300000000000002E-4</c:v>
                </c:pt>
                <c:pt idx="16255" formatCode="0.00E+00">
                  <c:v>3.1300000000000002E-4</c:v>
                </c:pt>
                <c:pt idx="16256" formatCode="0.00E+00">
                  <c:v>3.1199999999999999E-4</c:v>
                </c:pt>
                <c:pt idx="16257" formatCode="0.00E+00">
                  <c:v>3.1199999999999999E-4</c:v>
                </c:pt>
                <c:pt idx="16258" formatCode="0.00E+00">
                  <c:v>3.1199999999999999E-4</c:v>
                </c:pt>
                <c:pt idx="16259" formatCode="0.00E+00">
                  <c:v>3.1199999999999999E-4</c:v>
                </c:pt>
                <c:pt idx="16260" formatCode="0.00E+00">
                  <c:v>3.1100000000000002E-4</c:v>
                </c:pt>
                <c:pt idx="16261" formatCode="0.00E+00">
                  <c:v>3.1100000000000002E-4</c:v>
                </c:pt>
                <c:pt idx="16262" formatCode="0.00E+00">
                  <c:v>3.1100000000000002E-4</c:v>
                </c:pt>
                <c:pt idx="16263" formatCode="0.00E+00">
                  <c:v>3.1E-4</c:v>
                </c:pt>
                <c:pt idx="16264" formatCode="0.00E+00">
                  <c:v>3.1E-4</c:v>
                </c:pt>
                <c:pt idx="16265" formatCode="0.00E+00">
                  <c:v>3.1E-4</c:v>
                </c:pt>
                <c:pt idx="16266" formatCode="0.00E+00">
                  <c:v>3.1E-4</c:v>
                </c:pt>
                <c:pt idx="16267" formatCode="0.00E+00">
                  <c:v>3.1E-4</c:v>
                </c:pt>
                <c:pt idx="16268" formatCode="0.00E+00">
                  <c:v>3.0899999999999998E-4</c:v>
                </c:pt>
                <c:pt idx="16269" formatCode="0.00E+00">
                  <c:v>3.0899999999999998E-4</c:v>
                </c:pt>
                <c:pt idx="16270" formatCode="0.00E+00">
                  <c:v>3.0899999999999998E-4</c:v>
                </c:pt>
                <c:pt idx="16271" formatCode="0.00E+00">
                  <c:v>3.0899999999999998E-4</c:v>
                </c:pt>
                <c:pt idx="16272" formatCode="0.00E+00">
                  <c:v>3.0800000000000001E-4</c:v>
                </c:pt>
                <c:pt idx="16273" formatCode="0.00E+00">
                  <c:v>3.0800000000000001E-4</c:v>
                </c:pt>
                <c:pt idx="16274" formatCode="0.00E+00">
                  <c:v>3.0800000000000001E-4</c:v>
                </c:pt>
                <c:pt idx="16275" formatCode="0.00E+00">
                  <c:v>3.0800000000000001E-4</c:v>
                </c:pt>
                <c:pt idx="16276" formatCode="0.00E+00">
                  <c:v>3.0699999999999998E-4</c:v>
                </c:pt>
                <c:pt idx="16277" formatCode="0.00E+00">
                  <c:v>3.0699999999999998E-4</c:v>
                </c:pt>
                <c:pt idx="16278" formatCode="0.00E+00">
                  <c:v>3.0699999999999998E-4</c:v>
                </c:pt>
                <c:pt idx="16279" formatCode="0.00E+00">
                  <c:v>3.0699999999999998E-4</c:v>
                </c:pt>
                <c:pt idx="16280" formatCode="0.00E+00">
                  <c:v>3.0699999999999998E-4</c:v>
                </c:pt>
                <c:pt idx="16281" formatCode="0.00E+00">
                  <c:v>3.0600000000000001E-4</c:v>
                </c:pt>
                <c:pt idx="16282" formatCode="0.00E+00">
                  <c:v>3.0600000000000001E-4</c:v>
                </c:pt>
                <c:pt idx="16283" formatCode="0.00E+00">
                  <c:v>3.0600000000000001E-4</c:v>
                </c:pt>
                <c:pt idx="16284" formatCode="0.00E+00">
                  <c:v>3.0600000000000001E-4</c:v>
                </c:pt>
                <c:pt idx="16285" formatCode="0.00E+00">
                  <c:v>3.0499999999999999E-4</c:v>
                </c:pt>
                <c:pt idx="16286" formatCode="0.00E+00">
                  <c:v>3.0499999999999999E-4</c:v>
                </c:pt>
                <c:pt idx="16287" formatCode="0.00E+00">
                  <c:v>3.0499999999999999E-4</c:v>
                </c:pt>
                <c:pt idx="16288" formatCode="0.00E+00">
                  <c:v>3.0499999999999999E-4</c:v>
                </c:pt>
                <c:pt idx="16289" formatCode="0.00E+00">
                  <c:v>3.0499999999999999E-4</c:v>
                </c:pt>
                <c:pt idx="16290" formatCode="0.00E+00">
                  <c:v>3.0400000000000002E-4</c:v>
                </c:pt>
                <c:pt idx="16291" formatCode="0.00E+00">
                  <c:v>3.0400000000000002E-4</c:v>
                </c:pt>
                <c:pt idx="16292" formatCode="0.00E+00">
                  <c:v>3.0400000000000002E-4</c:v>
                </c:pt>
                <c:pt idx="16293" formatCode="0.00E+00">
                  <c:v>3.0400000000000002E-4</c:v>
                </c:pt>
                <c:pt idx="16294" formatCode="0.00E+00">
                  <c:v>3.0299999999999999E-4</c:v>
                </c:pt>
                <c:pt idx="16295" formatCode="0.00E+00">
                  <c:v>3.0299999999999999E-4</c:v>
                </c:pt>
                <c:pt idx="16296" formatCode="0.00E+00">
                  <c:v>3.0299999999999999E-4</c:v>
                </c:pt>
                <c:pt idx="16297" formatCode="0.00E+00">
                  <c:v>3.0299999999999999E-4</c:v>
                </c:pt>
                <c:pt idx="16298" formatCode="0.00E+00">
                  <c:v>3.0299999999999999E-4</c:v>
                </c:pt>
                <c:pt idx="16299" formatCode="0.00E+00">
                  <c:v>3.0200000000000002E-4</c:v>
                </c:pt>
                <c:pt idx="16300" formatCode="0.00E+00">
                  <c:v>3.0200000000000002E-4</c:v>
                </c:pt>
                <c:pt idx="16301" formatCode="0.00E+00">
                  <c:v>3.0200000000000002E-4</c:v>
                </c:pt>
                <c:pt idx="16302" formatCode="0.00E+00">
                  <c:v>3.0200000000000002E-4</c:v>
                </c:pt>
                <c:pt idx="16303" formatCode="0.00E+00">
                  <c:v>3.01E-4</c:v>
                </c:pt>
                <c:pt idx="16304" formatCode="0.00E+00">
                  <c:v>3.0200000000000002E-4</c:v>
                </c:pt>
                <c:pt idx="16305" formatCode="0.00E+00">
                  <c:v>3.01E-4</c:v>
                </c:pt>
                <c:pt idx="16306" formatCode="0.00E+00">
                  <c:v>3.01E-4</c:v>
                </c:pt>
                <c:pt idx="16307" formatCode="0.00E+00">
                  <c:v>3.01E-4</c:v>
                </c:pt>
                <c:pt idx="16308" formatCode="0.00E+00">
                  <c:v>3.01E-4</c:v>
                </c:pt>
                <c:pt idx="16309" formatCode="0.00E+00">
                  <c:v>2.9999999999999997E-4</c:v>
                </c:pt>
                <c:pt idx="16310" formatCode="0.00E+00">
                  <c:v>2.9999999999999997E-4</c:v>
                </c:pt>
                <c:pt idx="16311" formatCode="0.00E+00">
                  <c:v>2.9999999999999997E-4</c:v>
                </c:pt>
                <c:pt idx="16312" formatCode="0.00E+00">
                  <c:v>2.9999999999999997E-4</c:v>
                </c:pt>
                <c:pt idx="16313" formatCode="0.00E+00">
                  <c:v>2.9999999999999997E-4</c:v>
                </c:pt>
                <c:pt idx="16314" formatCode="0.00E+00">
                  <c:v>2.9999999999999997E-4</c:v>
                </c:pt>
                <c:pt idx="16315" formatCode="0.00E+00">
                  <c:v>2.99E-4</c:v>
                </c:pt>
                <c:pt idx="16316" formatCode="0.00E+00">
                  <c:v>2.99E-4</c:v>
                </c:pt>
                <c:pt idx="16317" formatCode="0.00E+00">
                  <c:v>2.99E-4</c:v>
                </c:pt>
                <c:pt idx="16318" formatCode="0.00E+00">
                  <c:v>2.99E-4</c:v>
                </c:pt>
                <c:pt idx="16319" formatCode="0.00E+00">
                  <c:v>2.99E-4</c:v>
                </c:pt>
                <c:pt idx="16320" formatCode="0.00E+00">
                  <c:v>2.9799999999999998E-4</c:v>
                </c:pt>
                <c:pt idx="16321" formatCode="0.00E+00">
                  <c:v>2.9799999999999998E-4</c:v>
                </c:pt>
                <c:pt idx="16322" formatCode="0.00E+00">
                  <c:v>2.9799999999999998E-4</c:v>
                </c:pt>
                <c:pt idx="16323" formatCode="0.00E+00">
                  <c:v>2.9799999999999998E-4</c:v>
                </c:pt>
                <c:pt idx="16324" formatCode="0.00E+00">
                  <c:v>2.9799999999999998E-4</c:v>
                </c:pt>
                <c:pt idx="16325" formatCode="0.00E+00">
                  <c:v>2.9799999999999998E-4</c:v>
                </c:pt>
                <c:pt idx="16326" formatCode="0.00E+00">
                  <c:v>2.9799999999999998E-4</c:v>
                </c:pt>
                <c:pt idx="16327" formatCode="0.00E+00">
                  <c:v>2.9700000000000001E-4</c:v>
                </c:pt>
                <c:pt idx="16328" formatCode="0.00E+00">
                  <c:v>2.9700000000000001E-4</c:v>
                </c:pt>
                <c:pt idx="16329" formatCode="0.00E+00">
                  <c:v>2.9700000000000001E-4</c:v>
                </c:pt>
                <c:pt idx="16330" formatCode="0.00E+00">
                  <c:v>2.9700000000000001E-4</c:v>
                </c:pt>
                <c:pt idx="16331" formatCode="0.00E+00">
                  <c:v>2.9700000000000001E-4</c:v>
                </c:pt>
                <c:pt idx="16332" formatCode="0.00E+00">
                  <c:v>2.9599999999999998E-4</c:v>
                </c:pt>
                <c:pt idx="16333" formatCode="0.00E+00">
                  <c:v>2.9599999999999998E-4</c:v>
                </c:pt>
                <c:pt idx="16334" formatCode="0.00E+00">
                  <c:v>2.9599999999999998E-4</c:v>
                </c:pt>
                <c:pt idx="16335" formatCode="0.00E+00">
                  <c:v>2.9599999999999998E-4</c:v>
                </c:pt>
                <c:pt idx="16336" formatCode="0.00E+00">
                  <c:v>2.9599999999999998E-4</c:v>
                </c:pt>
                <c:pt idx="16337" formatCode="0.00E+00">
                  <c:v>2.9599999999999998E-4</c:v>
                </c:pt>
                <c:pt idx="16338" formatCode="0.00E+00">
                  <c:v>2.9500000000000001E-4</c:v>
                </c:pt>
                <c:pt idx="16339" formatCode="0.00E+00">
                  <c:v>2.9500000000000001E-4</c:v>
                </c:pt>
                <c:pt idx="16340" formatCode="0.00E+00">
                  <c:v>2.9500000000000001E-4</c:v>
                </c:pt>
                <c:pt idx="16341" formatCode="0.00E+00">
                  <c:v>2.9500000000000001E-4</c:v>
                </c:pt>
                <c:pt idx="16342" formatCode="0.00E+00">
                  <c:v>2.9500000000000001E-4</c:v>
                </c:pt>
                <c:pt idx="16343" formatCode="0.00E+00">
                  <c:v>2.9500000000000001E-4</c:v>
                </c:pt>
                <c:pt idx="16344" formatCode="0.00E+00">
                  <c:v>2.9500000000000001E-4</c:v>
                </c:pt>
                <c:pt idx="16345" formatCode="0.00E+00">
                  <c:v>2.9399999999999999E-4</c:v>
                </c:pt>
                <c:pt idx="16346" formatCode="0.00E+00">
                  <c:v>2.9399999999999999E-4</c:v>
                </c:pt>
                <c:pt idx="16347" formatCode="0.00E+00">
                  <c:v>2.9399999999999999E-4</c:v>
                </c:pt>
                <c:pt idx="16348" formatCode="0.00E+00">
                  <c:v>2.9399999999999999E-4</c:v>
                </c:pt>
                <c:pt idx="16349" formatCode="0.00E+00">
                  <c:v>2.9399999999999999E-4</c:v>
                </c:pt>
                <c:pt idx="16350" formatCode="0.00E+00">
                  <c:v>2.9399999999999999E-4</c:v>
                </c:pt>
                <c:pt idx="16351" formatCode="0.00E+00">
                  <c:v>2.9300000000000002E-4</c:v>
                </c:pt>
                <c:pt idx="16352" formatCode="0.00E+00">
                  <c:v>2.9300000000000002E-4</c:v>
                </c:pt>
                <c:pt idx="16353" formatCode="0.00E+00">
                  <c:v>2.9300000000000002E-4</c:v>
                </c:pt>
                <c:pt idx="16354" formatCode="0.00E+00">
                  <c:v>2.9300000000000002E-4</c:v>
                </c:pt>
                <c:pt idx="16355" formatCode="0.00E+00">
                  <c:v>2.9300000000000002E-4</c:v>
                </c:pt>
                <c:pt idx="16356" formatCode="0.00E+00">
                  <c:v>2.9300000000000002E-4</c:v>
                </c:pt>
                <c:pt idx="16357" formatCode="0.00E+00">
                  <c:v>2.9300000000000002E-4</c:v>
                </c:pt>
                <c:pt idx="16358" formatCode="0.00E+00">
                  <c:v>2.9300000000000002E-4</c:v>
                </c:pt>
                <c:pt idx="16359" formatCode="0.00E+00">
                  <c:v>2.9300000000000002E-4</c:v>
                </c:pt>
                <c:pt idx="16360" formatCode="0.00E+00">
                  <c:v>2.92E-4</c:v>
                </c:pt>
                <c:pt idx="16361" formatCode="0.00E+00">
                  <c:v>2.92E-4</c:v>
                </c:pt>
                <c:pt idx="16362" formatCode="0.00E+00">
                  <c:v>2.92E-4</c:v>
                </c:pt>
                <c:pt idx="16363" formatCode="0.00E+00">
                  <c:v>2.92E-4</c:v>
                </c:pt>
                <c:pt idx="16364" formatCode="0.00E+00">
                  <c:v>2.92E-4</c:v>
                </c:pt>
                <c:pt idx="16365" formatCode="0.00E+00">
                  <c:v>2.92E-4</c:v>
                </c:pt>
                <c:pt idx="16366" formatCode="0.00E+00">
                  <c:v>2.9100000000000003E-4</c:v>
                </c:pt>
                <c:pt idx="16367" formatCode="0.00E+00">
                  <c:v>2.9100000000000003E-4</c:v>
                </c:pt>
                <c:pt idx="16368" formatCode="0.00E+00">
                  <c:v>2.9100000000000003E-4</c:v>
                </c:pt>
                <c:pt idx="16369" formatCode="0.00E+00">
                  <c:v>2.9100000000000003E-4</c:v>
                </c:pt>
                <c:pt idx="16370" formatCode="0.00E+00">
                  <c:v>2.9100000000000003E-4</c:v>
                </c:pt>
                <c:pt idx="16371" formatCode="0.00E+00">
                  <c:v>2.9100000000000003E-4</c:v>
                </c:pt>
                <c:pt idx="16372" formatCode="0.00E+00">
                  <c:v>2.9100000000000003E-4</c:v>
                </c:pt>
                <c:pt idx="16373" formatCode="0.00E+00">
                  <c:v>2.9100000000000003E-4</c:v>
                </c:pt>
                <c:pt idx="16374" formatCode="0.00E+00">
                  <c:v>2.9100000000000003E-4</c:v>
                </c:pt>
                <c:pt idx="16375" formatCode="0.00E+00">
                  <c:v>2.9E-4</c:v>
                </c:pt>
                <c:pt idx="16376" formatCode="0.00E+00">
                  <c:v>2.9E-4</c:v>
                </c:pt>
                <c:pt idx="16377" formatCode="0.00E+00">
                  <c:v>2.9E-4</c:v>
                </c:pt>
                <c:pt idx="16378" formatCode="0.00E+00">
                  <c:v>2.9E-4</c:v>
                </c:pt>
                <c:pt idx="16379" formatCode="0.00E+00">
                  <c:v>2.9E-4</c:v>
                </c:pt>
                <c:pt idx="16380" formatCode="0.00E+00">
                  <c:v>2.8899999999999998E-4</c:v>
                </c:pt>
                <c:pt idx="16381" formatCode="0.00E+00">
                  <c:v>2.8899999999999998E-4</c:v>
                </c:pt>
                <c:pt idx="16382" formatCode="0.00E+00">
                  <c:v>2.8899999999999998E-4</c:v>
                </c:pt>
                <c:pt idx="16383" formatCode="0.00E+00">
                  <c:v>2.8899999999999998E-4</c:v>
                </c:pt>
                <c:pt idx="16384" formatCode="0.00E+00">
                  <c:v>2.8899999999999998E-4</c:v>
                </c:pt>
                <c:pt idx="16385" formatCode="0.00E+00">
                  <c:v>2.8899999999999998E-4</c:v>
                </c:pt>
                <c:pt idx="16386" formatCode="0.00E+00">
                  <c:v>2.8899999999999998E-4</c:v>
                </c:pt>
                <c:pt idx="16387" formatCode="0.00E+00">
                  <c:v>2.8899999999999998E-4</c:v>
                </c:pt>
                <c:pt idx="16388" formatCode="0.00E+00">
                  <c:v>2.8899999999999998E-4</c:v>
                </c:pt>
                <c:pt idx="16389" formatCode="0.00E+00">
                  <c:v>2.8800000000000001E-4</c:v>
                </c:pt>
                <c:pt idx="16390" formatCode="0.00E+00">
                  <c:v>2.8899999999999998E-4</c:v>
                </c:pt>
                <c:pt idx="16391" formatCode="0.00E+00">
                  <c:v>2.8899999999999998E-4</c:v>
                </c:pt>
                <c:pt idx="16392" formatCode="0.00E+00">
                  <c:v>2.8800000000000001E-4</c:v>
                </c:pt>
                <c:pt idx="16393" formatCode="0.00E+00">
                  <c:v>2.8800000000000001E-4</c:v>
                </c:pt>
                <c:pt idx="16394" formatCode="0.00E+00">
                  <c:v>2.8800000000000001E-4</c:v>
                </c:pt>
                <c:pt idx="16395" formatCode="0.00E+00">
                  <c:v>2.8800000000000001E-4</c:v>
                </c:pt>
                <c:pt idx="16396" formatCode="0.00E+00">
                  <c:v>2.8800000000000001E-4</c:v>
                </c:pt>
                <c:pt idx="16397" formatCode="0.00E+00">
                  <c:v>2.8800000000000001E-4</c:v>
                </c:pt>
                <c:pt idx="16398" formatCode="0.00E+00">
                  <c:v>2.8800000000000001E-4</c:v>
                </c:pt>
                <c:pt idx="16399" formatCode="0.00E+00">
                  <c:v>2.8800000000000001E-4</c:v>
                </c:pt>
                <c:pt idx="16400" formatCode="0.00E+00">
                  <c:v>2.8800000000000001E-4</c:v>
                </c:pt>
                <c:pt idx="16401" formatCode="0.00E+00">
                  <c:v>2.8800000000000001E-4</c:v>
                </c:pt>
                <c:pt idx="16402" formatCode="0.00E+00">
                  <c:v>2.8800000000000001E-4</c:v>
                </c:pt>
                <c:pt idx="16403" formatCode="0.00E+00">
                  <c:v>2.8800000000000001E-4</c:v>
                </c:pt>
                <c:pt idx="16404" formatCode="0.00E+00">
                  <c:v>2.8699999999999998E-4</c:v>
                </c:pt>
                <c:pt idx="16405" formatCode="0.00E+00">
                  <c:v>2.8699999999999998E-4</c:v>
                </c:pt>
                <c:pt idx="16406" formatCode="0.00E+00">
                  <c:v>2.8699999999999998E-4</c:v>
                </c:pt>
                <c:pt idx="16407" formatCode="0.00E+00">
                  <c:v>2.8699999999999998E-4</c:v>
                </c:pt>
                <c:pt idx="16408" formatCode="0.00E+00">
                  <c:v>2.8699999999999998E-4</c:v>
                </c:pt>
                <c:pt idx="16409" formatCode="0.00E+00">
                  <c:v>2.8699999999999998E-4</c:v>
                </c:pt>
                <c:pt idx="16410" formatCode="0.00E+00">
                  <c:v>2.8600000000000001E-4</c:v>
                </c:pt>
                <c:pt idx="16411" formatCode="0.00E+00">
                  <c:v>2.8600000000000001E-4</c:v>
                </c:pt>
                <c:pt idx="16412" formatCode="0.00E+00">
                  <c:v>2.8699999999999998E-4</c:v>
                </c:pt>
                <c:pt idx="16413" formatCode="0.00E+00">
                  <c:v>2.8699999999999998E-4</c:v>
                </c:pt>
                <c:pt idx="16414" formatCode="0.00E+00">
                  <c:v>2.8600000000000001E-4</c:v>
                </c:pt>
                <c:pt idx="16415" formatCode="0.00E+00">
                  <c:v>2.8600000000000001E-4</c:v>
                </c:pt>
                <c:pt idx="16416" formatCode="0.00E+00">
                  <c:v>2.8600000000000001E-4</c:v>
                </c:pt>
                <c:pt idx="16417" formatCode="0.00E+00">
                  <c:v>2.8600000000000001E-4</c:v>
                </c:pt>
                <c:pt idx="16418" formatCode="0.00E+00">
                  <c:v>2.8600000000000001E-4</c:v>
                </c:pt>
                <c:pt idx="16419" formatCode="0.00E+00">
                  <c:v>2.8600000000000001E-4</c:v>
                </c:pt>
                <c:pt idx="16420" formatCode="0.00E+00">
                  <c:v>2.8600000000000001E-4</c:v>
                </c:pt>
                <c:pt idx="16421" formatCode="0.00E+00">
                  <c:v>2.8600000000000001E-4</c:v>
                </c:pt>
                <c:pt idx="16422" formatCode="0.00E+00">
                  <c:v>2.8600000000000001E-4</c:v>
                </c:pt>
                <c:pt idx="16423" formatCode="0.00E+00">
                  <c:v>2.8499999999999999E-4</c:v>
                </c:pt>
                <c:pt idx="16424" formatCode="0.00E+00">
                  <c:v>2.8499999999999999E-4</c:v>
                </c:pt>
                <c:pt idx="16425" formatCode="0.00E+00">
                  <c:v>2.8499999999999999E-4</c:v>
                </c:pt>
                <c:pt idx="16426" formatCode="0.00E+00">
                  <c:v>2.8499999999999999E-4</c:v>
                </c:pt>
                <c:pt idx="16427" formatCode="0.00E+00">
                  <c:v>2.8499999999999999E-4</c:v>
                </c:pt>
                <c:pt idx="16428" formatCode="0.00E+00">
                  <c:v>2.8499999999999999E-4</c:v>
                </c:pt>
                <c:pt idx="16429" formatCode="0.00E+00">
                  <c:v>2.8499999999999999E-4</c:v>
                </c:pt>
                <c:pt idx="16430" formatCode="0.00E+00">
                  <c:v>2.8499999999999999E-4</c:v>
                </c:pt>
                <c:pt idx="16431" formatCode="0.00E+00">
                  <c:v>2.8499999999999999E-4</c:v>
                </c:pt>
                <c:pt idx="16432" formatCode="0.00E+00">
                  <c:v>2.8499999999999999E-4</c:v>
                </c:pt>
                <c:pt idx="16433" formatCode="0.00E+00">
                  <c:v>2.8499999999999999E-4</c:v>
                </c:pt>
                <c:pt idx="16434" formatCode="0.00E+00">
                  <c:v>2.8499999999999999E-4</c:v>
                </c:pt>
                <c:pt idx="16435" formatCode="0.00E+00">
                  <c:v>2.8499999999999999E-4</c:v>
                </c:pt>
                <c:pt idx="16436" formatCode="0.00E+00">
                  <c:v>2.8499999999999999E-4</c:v>
                </c:pt>
                <c:pt idx="16437" formatCode="0.00E+00">
                  <c:v>2.8400000000000002E-4</c:v>
                </c:pt>
                <c:pt idx="16438" formatCode="0.00E+00">
                  <c:v>2.8400000000000002E-4</c:v>
                </c:pt>
                <c:pt idx="16439" formatCode="0.00E+00">
                  <c:v>2.8400000000000002E-4</c:v>
                </c:pt>
                <c:pt idx="16440" formatCode="0.00E+00">
                  <c:v>2.8400000000000002E-4</c:v>
                </c:pt>
                <c:pt idx="16441" formatCode="0.00E+00">
                  <c:v>2.8400000000000002E-4</c:v>
                </c:pt>
                <c:pt idx="16442" formatCode="0.00E+00">
                  <c:v>2.8400000000000002E-4</c:v>
                </c:pt>
                <c:pt idx="16443" formatCode="0.00E+00">
                  <c:v>2.8400000000000002E-4</c:v>
                </c:pt>
                <c:pt idx="16444" formatCode="0.00E+00">
                  <c:v>2.8400000000000002E-4</c:v>
                </c:pt>
                <c:pt idx="16445" formatCode="0.00E+00">
                  <c:v>2.8400000000000002E-4</c:v>
                </c:pt>
                <c:pt idx="16446" formatCode="0.00E+00">
                  <c:v>2.8400000000000002E-4</c:v>
                </c:pt>
                <c:pt idx="16447" formatCode="0.00E+00">
                  <c:v>2.8299999999999999E-4</c:v>
                </c:pt>
                <c:pt idx="16448" formatCode="0.00E+00">
                  <c:v>2.8400000000000002E-4</c:v>
                </c:pt>
                <c:pt idx="16449" formatCode="0.00E+00">
                  <c:v>2.8299999999999999E-4</c:v>
                </c:pt>
                <c:pt idx="16450" formatCode="0.00E+00">
                  <c:v>2.8299999999999999E-4</c:v>
                </c:pt>
                <c:pt idx="16451" formatCode="0.00E+00">
                  <c:v>2.8400000000000002E-4</c:v>
                </c:pt>
                <c:pt idx="16452" formatCode="0.00E+00">
                  <c:v>2.8299999999999999E-4</c:v>
                </c:pt>
                <c:pt idx="16453" formatCode="0.00E+00">
                  <c:v>2.8299999999999999E-4</c:v>
                </c:pt>
                <c:pt idx="16454" formatCode="0.00E+00">
                  <c:v>2.8299999999999999E-4</c:v>
                </c:pt>
                <c:pt idx="16455" formatCode="0.00E+00">
                  <c:v>2.8299999999999999E-4</c:v>
                </c:pt>
                <c:pt idx="16456" formatCode="0.00E+00">
                  <c:v>2.8299999999999999E-4</c:v>
                </c:pt>
                <c:pt idx="16457" formatCode="0.00E+00">
                  <c:v>2.8299999999999999E-4</c:v>
                </c:pt>
                <c:pt idx="16458" formatCode="0.00E+00">
                  <c:v>2.8299999999999999E-4</c:v>
                </c:pt>
                <c:pt idx="16459" formatCode="0.00E+00">
                  <c:v>2.8200000000000002E-4</c:v>
                </c:pt>
                <c:pt idx="16460" formatCode="0.00E+00">
                  <c:v>2.8299999999999999E-4</c:v>
                </c:pt>
                <c:pt idx="16461" formatCode="0.00E+00">
                  <c:v>2.8299999999999999E-4</c:v>
                </c:pt>
                <c:pt idx="16462" formatCode="0.00E+00">
                  <c:v>2.8200000000000002E-4</c:v>
                </c:pt>
                <c:pt idx="16463" formatCode="0.00E+00">
                  <c:v>2.8200000000000002E-4</c:v>
                </c:pt>
                <c:pt idx="16464" formatCode="0.00E+00">
                  <c:v>2.8299999999999999E-4</c:v>
                </c:pt>
                <c:pt idx="16465" formatCode="0.00E+00">
                  <c:v>2.8200000000000002E-4</c:v>
                </c:pt>
                <c:pt idx="16466" formatCode="0.00E+00">
                  <c:v>2.8200000000000002E-4</c:v>
                </c:pt>
                <c:pt idx="16467" formatCode="0.00E+00">
                  <c:v>2.8200000000000002E-4</c:v>
                </c:pt>
                <c:pt idx="16468" formatCode="0.00E+00">
                  <c:v>2.8200000000000002E-4</c:v>
                </c:pt>
                <c:pt idx="16469" formatCode="0.00E+00">
                  <c:v>2.8200000000000002E-4</c:v>
                </c:pt>
                <c:pt idx="16470" formatCode="0.00E+00">
                  <c:v>2.8200000000000002E-4</c:v>
                </c:pt>
                <c:pt idx="16471" formatCode="0.00E+00">
                  <c:v>2.8200000000000002E-4</c:v>
                </c:pt>
                <c:pt idx="16472" formatCode="0.00E+00">
                  <c:v>2.8200000000000002E-4</c:v>
                </c:pt>
                <c:pt idx="16473" formatCode="0.00E+00">
                  <c:v>2.8200000000000002E-4</c:v>
                </c:pt>
                <c:pt idx="16474" formatCode="0.00E+00">
                  <c:v>2.8200000000000002E-4</c:v>
                </c:pt>
                <c:pt idx="16475" formatCode="0.00E+00">
                  <c:v>2.8200000000000002E-4</c:v>
                </c:pt>
                <c:pt idx="16476" formatCode="0.00E+00">
                  <c:v>2.81E-4</c:v>
                </c:pt>
                <c:pt idx="16477" formatCode="0.00E+00">
                  <c:v>2.81E-4</c:v>
                </c:pt>
                <c:pt idx="16478" formatCode="0.00E+00">
                  <c:v>2.81E-4</c:v>
                </c:pt>
                <c:pt idx="16479" formatCode="0.00E+00">
                  <c:v>2.81E-4</c:v>
                </c:pt>
                <c:pt idx="16480" formatCode="0.00E+00">
                  <c:v>2.81E-4</c:v>
                </c:pt>
                <c:pt idx="16481" formatCode="0.00E+00">
                  <c:v>2.81E-4</c:v>
                </c:pt>
                <c:pt idx="16482" formatCode="0.00E+00">
                  <c:v>2.81E-4</c:v>
                </c:pt>
                <c:pt idx="16483" formatCode="0.00E+00">
                  <c:v>2.81E-4</c:v>
                </c:pt>
                <c:pt idx="16484" formatCode="0.00E+00">
                  <c:v>2.81E-4</c:v>
                </c:pt>
                <c:pt idx="16485" formatCode="0.00E+00">
                  <c:v>2.81E-4</c:v>
                </c:pt>
                <c:pt idx="16486" formatCode="0.00E+00">
                  <c:v>2.81E-4</c:v>
                </c:pt>
                <c:pt idx="16487" formatCode="0.00E+00">
                  <c:v>2.81E-4</c:v>
                </c:pt>
                <c:pt idx="16488" formatCode="0.00E+00">
                  <c:v>2.81E-4</c:v>
                </c:pt>
                <c:pt idx="16489" formatCode="0.00E+00">
                  <c:v>2.81E-4</c:v>
                </c:pt>
                <c:pt idx="16490" formatCode="0.00E+00">
                  <c:v>2.81E-4</c:v>
                </c:pt>
                <c:pt idx="16491" formatCode="0.00E+00">
                  <c:v>2.81E-4</c:v>
                </c:pt>
                <c:pt idx="16492" formatCode="0.00E+00">
                  <c:v>2.81E-4</c:v>
                </c:pt>
                <c:pt idx="16493" formatCode="0.00E+00">
                  <c:v>2.81E-4</c:v>
                </c:pt>
                <c:pt idx="16494" formatCode="0.00E+00">
                  <c:v>2.81E-4</c:v>
                </c:pt>
                <c:pt idx="16495" formatCode="0.00E+00">
                  <c:v>2.7999999999999998E-4</c:v>
                </c:pt>
                <c:pt idx="16496" formatCode="0.00E+00">
                  <c:v>2.7999999999999998E-4</c:v>
                </c:pt>
                <c:pt idx="16497" formatCode="0.00E+00">
                  <c:v>2.7999999999999998E-4</c:v>
                </c:pt>
                <c:pt idx="16498" formatCode="0.00E+00">
                  <c:v>2.7999999999999998E-4</c:v>
                </c:pt>
                <c:pt idx="16499" formatCode="0.00E+00">
                  <c:v>2.7999999999999998E-4</c:v>
                </c:pt>
                <c:pt idx="16500" formatCode="0.00E+00">
                  <c:v>2.7999999999999998E-4</c:v>
                </c:pt>
                <c:pt idx="16501" formatCode="0.00E+00">
                  <c:v>2.7999999999999998E-4</c:v>
                </c:pt>
                <c:pt idx="16502" formatCode="0.00E+00">
                  <c:v>2.7999999999999998E-4</c:v>
                </c:pt>
                <c:pt idx="16503" formatCode="0.00E+00">
                  <c:v>2.7999999999999998E-4</c:v>
                </c:pt>
                <c:pt idx="16504" formatCode="0.00E+00">
                  <c:v>2.7999999999999998E-4</c:v>
                </c:pt>
                <c:pt idx="16505" formatCode="0.00E+00">
                  <c:v>2.7999999999999998E-4</c:v>
                </c:pt>
                <c:pt idx="16506" formatCode="0.00E+00">
                  <c:v>2.7999999999999998E-4</c:v>
                </c:pt>
                <c:pt idx="16507" formatCode="0.00E+00">
                  <c:v>2.7999999999999998E-4</c:v>
                </c:pt>
                <c:pt idx="16508" formatCode="0.00E+00">
                  <c:v>2.7999999999999998E-4</c:v>
                </c:pt>
                <c:pt idx="16509" formatCode="0.00E+00">
                  <c:v>2.7999999999999998E-4</c:v>
                </c:pt>
                <c:pt idx="16510" formatCode="0.00E+00">
                  <c:v>2.7999999999999998E-4</c:v>
                </c:pt>
                <c:pt idx="16511" formatCode="0.00E+00">
                  <c:v>2.7999999999999998E-4</c:v>
                </c:pt>
                <c:pt idx="16512" formatCode="0.00E+00">
                  <c:v>2.7999999999999998E-4</c:v>
                </c:pt>
                <c:pt idx="16513" formatCode="0.00E+00">
                  <c:v>2.7999999999999998E-4</c:v>
                </c:pt>
                <c:pt idx="16514" formatCode="0.00E+00">
                  <c:v>2.7999999999999998E-4</c:v>
                </c:pt>
                <c:pt idx="16515" formatCode="0.00E+00">
                  <c:v>2.7999999999999998E-4</c:v>
                </c:pt>
                <c:pt idx="16516" formatCode="0.00E+00">
                  <c:v>2.7999999999999998E-4</c:v>
                </c:pt>
                <c:pt idx="16517" formatCode="0.00E+00">
                  <c:v>2.7900000000000001E-4</c:v>
                </c:pt>
                <c:pt idx="16518" formatCode="0.00E+00">
                  <c:v>2.7900000000000001E-4</c:v>
                </c:pt>
                <c:pt idx="16519" formatCode="0.00E+00">
                  <c:v>2.7900000000000001E-4</c:v>
                </c:pt>
                <c:pt idx="16520" formatCode="0.00E+00">
                  <c:v>2.7999999999999998E-4</c:v>
                </c:pt>
                <c:pt idx="16521" formatCode="0.00E+00">
                  <c:v>2.7900000000000001E-4</c:v>
                </c:pt>
                <c:pt idx="16522" formatCode="0.00E+00">
                  <c:v>2.7900000000000001E-4</c:v>
                </c:pt>
                <c:pt idx="16523" formatCode="0.00E+00">
                  <c:v>2.7900000000000001E-4</c:v>
                </c:pt>
                <c:pt idx="16524" formatCode="0.00E+00">
                  <c:v>2.7900000000000001E-4</c:v>
                </c:pt>
                <c:pt idx="16525" formatCode="0.00E+00">
                  <c:v>2.7900000000000001E-4</c:v>
                </c:pt>
                <c:pt idx="16526" formatCode="0.00E+00">
                  <c:v>2.7900000000000001E-4</c:v>
                </c:pt>
                <c:pt idx="16527" formatCode="0.00E+00">
                  <c:v>2.7900000000000001E-4</c:v>
                </c:pt>
                <c:pt idx="16528" formatCode="0.00E+00">
                  <c:v>2.7900000000000001E-4</c:v>
                </c:pt>
                <c:pt idx="16529" formatCode="0.00E+00">
                  <c:v>2.7900000000000001E-4</c:v>
                </c:pt>
                <c:pt idx="16530" formatCode="0.00E+00">
                  <c:v>2.7900000000000001E-4</c:v>
                </c:pt>
                <c:pt idx="16531" formatCode="0.00E+00">
                  <c:v>2.7900000000000001E-4</c:v>
                </c:pt>
                <c:pt idx="16532" formatCode="0.00E+00">
                  <c:v>2.7900000000000001E-4</c:v>
                </c:pt>
                <c:pt idx="16533" formatCode="0.00E+00">
                  <c:v>2.7900000000000001E-4</c:v>
                </c:pt>
                <c:pt idx="16534" formatCode="0.00E+00">
                  <c:v>2.7900000000000001E-4</c:v>
                </c:pt>
                <c:pt idx="16535" formatCode="0.00E+00">
                  <c:v>2.7900000000000001E-4</c:v>
                </c:pt>
                <c:pt idx="16536" formatCode="0.00E+00">
                  <c:v>2.7799999999999998E-4</c:v>
                </c:pt>
                <c:pt idx="16537" formatCode="0.00E+00">
                  <c:v>2.7900000000000001E-4</c:v>
                </c:pt>
                <c:pt idx="16538" formatCode="0.00E+00">
                  <c:v>2.7900000000000001E-4</c:v>
                </c:pt>
                <c:pt idx="16539" formatCode="0.00E+00">
                  <c:v>2.7900000000000001E-4</c:v>
                </c:pt>
                <c:pt idx="16540" formatCode="0.00E+00">
                  <c:v>2.7900000000000001E-4</c:v>
                </c:pt>
                <c:pt idx="16541" formatCode="0.00E+00">
                  <c:v>2.7799999999999998E-4</c:v>
                </c:pt>
                <c:pt idx="16542" formatCode="0.00E+00">
                  <c:v>2.7799999999999998E-4</c:v>
                </c:pt>
                <c:pt idx="16543" formatCode="0.00E+00">
                  <c:v>2.7799999999999998E-4</c:v>
                </c:pt>
                <c:pt idx="16544" formatCode="0.00E+00">
                  <c:v>2.7799999999999998E-4</c:v>
                </c:pt>
                <c:pt idx="16545" formatCode="0.00E+00">
                  <c:v>2.7799999999999998E-4</c:v>
                </c:pt>
                <c:pt idx="16546" formatCode="0.00E+00">
                  <c:v>2.7799999999999998E-4</c:v>
                </c:pt>
                <c:pt idx="16547" formatCode="0.00E+00">
                  <c:v>2.7799999999999998E-4</c:v>
                </c:pt>
                <c:pt idx="16548" formatCode="0.00E+00">
                  <c:v>2.7799999999999998E-4</c:v>
                </c:pt>
                <c:pt idx="16549" formatCode="0.00E+00">
                  <c:v>2.7799999999999998E-4</c:v>
                </c:pt>
                <c:pt idx="16550" formatCode="0.00E+00">
                  <c:v>2.7799999999999998E-4</c:v>
                </c:pt>
                <c:pt idx="16551" formatCode="0.00E+00">
                  <c:v>2.7799999999999998E-4</c:v>
                </c:pt>
                <c:pt idx="16552" formatCode="0.00E+00">
                  <c:v>2.7799999999999998E-4</c:v>
                </c:pt>
                <c:pt idx="16553" formatCode="0.00E+00">
                  <c:v>2.7799999999999998E-4</c:v>
                </c:pt>
                <c:pt idx="16554" formatCode="0.00E+00">
                  <c:v>2.7799999999999998E-4</c:v>
                </c:pt>
                <c:pt idx="16555" formatCode="0.00E+00">
                  <c:v>2.7799999999999998E-4</c:v>
                </c:pt>
                <c:pt idx="16556" formatCode="0.00E+00">
                  <c:v>2.7799999999999998E-4</c:v>
                </c:pt>
                <c:pt idx="16557" formatCode="0.00E+00">
                  <c:v>2.7799999999999998E-4</c:v>
                </c:pt>
                <c:pt idx="16558" formatCode="0.00E+00">
                  <c:v>2.7799999999999998E-4</c:v>
                </c:pt>
                <c:pt idx="16559" formatCode="0.00E+00">
                  <c:v>2.7799999999999998E-4</c:v>
                </c:pt>
                <c:pt idx="16560" formatCode="0.00E+00">
                  <c:v>2.7799999999999998E-4</c:v>
                </c:pt>
                <c:pt idx="16561" formatCode="0.00E+00">
                  <c:v>2.7799999999999998E-4</c:v>
                </c:pt>
                <c:pt idx="16562" formatCode="0.00E+00">
                  <c:v>2.7799999999999998E-4</c:v>
                </c:pt>
                <c:pt idx="16563" formatCode="0.00E+00">
                  <c:v>2.7799999999999998E-4</c:v>
                </c:pt>
                <c:pt idx="16564" formatCode="0.00E+00">
                  <c:v>2.7799999999999998E-4</c:v>
                </c:pt>
                <c:pt idx="16565" formatCode="0.00E+00">
                  <c:v>2.7700000000000001E-4</c:v>
                </c:pt>
                <c:pt idx="16566" formatCode="0.00E+00">
                  <c:v>2.7700000000000001E-4</c:v>
                </c:pt>
                <c:pt idx="16567" formatCode="0.00E+00">
                  <c:v>2.7799999999999998E-4</c:v>
                </c:pt>
                <c:pt idx="16568" formatCode="0.00E+00">
                  <c:v>2.7799999999999998E-4</c:v>
                </c:pt>
                <c:pt idx="16569" formatCode="0.00E+00">
                  <c:v>2.7700000000000001E-4</c:v>
                </c:pt>
                <c:pt idx="16570" formatCode="0.00E+00">
                  <c:v>2.7799999999999998E-4</c:v>
                </c:pt>
                <c:pt idx="16571" formatCode="0.00E+00">
                  <c:v>2.7700000000000001E-4</c:v>
                </c:pt>
                <c:pt idx="16572" formatCode="0.00E+00">
                  <c:v>2.7700000000000001E-4</c:v>
                </c:pt>
                <c:pt idx="16573" formatCode="0.00E+00">
                  <c:v>2.7799999999999998E-4</c:v>
                </c:pt>
                <c:pt idx="16574" formatCode="0.00E+00">
                  <c:v>2.7700000000000001E-4</c:v>
                </c:pt>
                <c:pt idx="16575" formatCode="0.00E+00">
                  <c:v>2.7799999999999998E-4</c:v>
                </c:pt>
                <c:pt idx="16576" formatCode="0.00E+00">
                  <c:v>2.7799999999999998E-4</c:v>
                </c:pt>
                <c:pt idx="16577" formatCode="0.00E+00">
                  <c:v>2.7700000000000001E-4</c:v>
                </c:pt>
                <c:pt idx="16578" formatCode="0.00E+00">
                  <c:v>2.7700000000000001E-4</c:v>
                </c:pt>
                <c:pt idx="16579" formatCode="0.00E+00">
                  <c:v>2.7700000000000001E-4</c:v>
                </c:pt>
                <c:pt idx="16580" formatCode="0.00E+00">
                  <c:v>2.7700000000000001E-4</c:v>
                </c:pt>
                <c:pt idx="16581" formatCode="0.00E+00">
                  <c:v>2.7700000000000001E-4</c:v>
                </c:pt>
                <c:pt idx="16582" formatCode="0.00E+00">
                  <c:v>2.7700000000000001E-4</c:v>
                </c:pt>
                <c:pt idx="16583" formatCode="0.00E+00">
                  <c:v>2.7700000000000001E-4</c:v>
                </c:pt>
                <c:pt idx="16584" formatCode="0.00E+00">
                  <c:v>2.7700000000000001E-4</c:v>
                </c:pt>
                <c:pt idx="16585" formatCode="0.00E+00">
                  <c:v>2.7700000000000001E-4</c:v>
                </c:pt>
                <c:pt idx="16586" formatCode="0.00E+00">
                  <c:v>2.7700000000000001E-4</c:v>
                </c:pt>
                <c:pt idx="16587" formatCode="0.00E+00">
                  <c:v>2.7700000000000001E-4</c:v>
                </c:pt>
                <c:pt idx="16588" formatCode="0.00E+00">
                  <c:v>2.7700000000000001E-4</c:v>
                </c:pt>
                <c:pt idx="16589" formatCode="0.00E+00">
                  <c:v>2.7700000000000001E-4</c:v>
                </c:pt>
                <c:pt idx="16590" formatCode="0.00E+00">
                  <c:v>2.7700000000000001E-4</c:v>
                </c:pt>
                <c:pt idx="16591" formatCode="0.00E+00">
                  <c:v>2.7700000000000001E-4</c:v>
                </c:pt>
                <c:pt idx="16592" formatCode="0.00E+00">
                  <c:v>2.7700000000000001E-4</c:v>
                </c:pt>
                <c:pt idx="16593" formatCode="0.00E+00">
                  <c:v>2.7700000000000001E-4</c:v>
                </c:pt>
                <c:pt idx="16594" formatCode="0.00E+00">
                  <c:v>2.7700000000000001E-4</c:v>
                </c:pt>
                <c:pt idx="16595" formatCode="0.00E+00">
                  <c:v>2.7700000000000001E-4</c:v>
                </c:pt>
                <c:pt idx="16596" formatCode="0.00E+00">
                  <c:v>2.7700000000000001E-4</c:v>
                </c:pt>
                <c:pt idx="16597" formatCode="0.00E+00">
                  <c:v>2.7700000000000001E-4</c:v>
                </c:pt>
                <c:pt idx="16598" formatCode="0.00E+00">
                  <c:v>2.7700000000000001E-4</c:v>
                </c:pt>
                <c:pt idx="16599" formatCode="0.00E+00">
                  <c:v>2.7700000000000001E-4</c:v>
                </c:pt>
                <c:pt idx="16600" formatCode="0.00E+00">
                  <c:v>2.7700000000000001E-4</c:v>
                </c:pt>
                <c:pt idx="16601" formatCode="0.00E+00">
                  <c:v>2.7700000000000001E-4</c:v>
                </c:pt>
                <c:pt idx="16602" formatCode="0.00E+00">
                  <c:v>2.7700000000000001E-4</c:v>
                </c:pt>
                <c:pt idx="16603" formatCode="0.00E+00">
                  <c:v>2.7700000000000001E-4</c:v>
                </c:pt>
                <c:pt idx="16604" formatCode="0.00E+00">
                  <c:v>2.7700000000000001E-4</c:v>
                </c:pt>
                <c:pt idx="16605" formatCode="0.00E+00">
                  <c:v>2.7700000000000001E-4</c:v>
                </c:pt>
                <c:pt idx="16606" formatCode="0.00E+00">
                  <c:v>2.7700000000000001E-4</c:v>
                </c:pt>
                <c:pt idx="16607" formatCode="0.00E+00">
                  <c:v>2.7700000000000001E-4</c:v>
                </c:pt>
                <c:pt idx="16608" formatCode="0.00E+00">
                  <c:v>2.7700000000000001E-4</c:v>
                </c:pt>
                <c:pt idx="16609" formatCode="0.00E+00">
                  <c:v>2.7700000000000001E-4</c:v>
                </c:pt>
                <c:pt idx="16610" formatCode="0.00E+00">
                  <c:v>2.7700000000000001E-4</c:v>
                </c:pt>
                <c:pt idx="16611" formatCode="0.00E+00">
                  <c:v>2.7700000000000001E-4</c:v>
                </c:pt>
                <c:pt idx="16612" formatCode="0.00E+00">
                  <c:v>2.7700000000000001E-4</c:v>
                </c:pt>
                <c:pt idx="16613" formatCode="0.00E+00">
                  <c:v>2.7700000000000001E-4</c:v>
                </c:pt>
                <c:pt idx="16614" formatCode="0.00E+00">
                  <c:v>2.7700000000000001E-4</c:v>
                </c:pt>
                <c:pt idx="16615" formatCode="0.00E+00">
                  <c:v>2.7700000000000001E-4</c:v>
                </c:pt>
                <c:pt idx="16616" formatCode="0.00E+00">
                  <c:v>2.7599999999999999E-4</c:v>
                </c:pt>
                <c:pt idx="16617" formatCode="0.00E+00">
                  <c:v>2.7599999999999999E-4</c:v>
                </c:pt>
                <c:pt idx="16618" formatCode="0.00E+00">
                  <c:v>2.7700000000000001E-4</c:v>
                </c:pt>
                <c:pt idx="16619" formatCode="0.00E+00">
                  <c:v>2.7599999999999999E-4</c:v>
                </c:pt>
                <c:pt idx="16620" formatCode="0.00E+00">
                  <c:v>2.7599999999999999E-4</c:v>
                </c:pt>
                <c:pt idx="16621" formatCode="0.00E+00">
                  <c:v>2.7599999999999999E-4</c:v>
                </c:pt>
                <c:pt idx="16622" formatCode="0.00E+00">
                  <c:v>2.7700000000000001E-4</c:v>
                </c:pt>
                <c:pt idx="16623" formatCode="0.00E+00">
                  <c:v>2.7599999999999999E-4</c:v>
                </c:pt>
                <c:pt idx="16624" formatCode="0.00E+00">
                  <c:v>2.7599999999999999E-4</c:v>
                </c:pt>
                <c:pt idx="16625" formatCode="0.00E+00">
                  <c:v>2.7700000000000001E-4</c:v>
                </c:pt>
                <c:pt idx="16626" formatCode="0.00E+00">
                  <c:v>2.7599999999999999E-4</c:v>
                </c:pt>
                <c:pt idx="16627" formatCode="0.00E+00">
                  <c:v>2.7599999999999999E-4</c:v>
                </c:pt>
                <c:pt idx="16628" formatCode="0.00E+00">
                  <c:v>2.7599999999999999E-4</c:v>
                </c:pt>
                <c:pt idx="16629" formatCode="0.00E+00">
                  <c:v>2.7599999999999999E-4</c:v>
                </c:pt>
                <c:pt idx="16630" formatCode="0.00E+00">
                  <c:v>2.7599999999999999E-4</c:v>
                </c:pt>
                <c:pt idx="16631" formatCode="0.00E+00">
                  <c:v>2.7599999999999999E-4</c:v>
                </c:pt>
                <c:pt idx="16632" formatCode="0.00E+00">
                  <c:v>2.7599999999999999E-4</c:v>
                </c:pt>
                <c:pt idx="16633" formatCode="0.00E+00">
                  <c:v>2.7599999999999999E-4</c:v>
                </c:pt>
                <c:pt idx="16634" formatCode="0.00E+00">
                  <c:v>2.7599999999999999E-4</c:v>
                </c:pt>
                <c:pt idx="16635" formatCode="0.00E+00">
                  <c:v>2.7599999999999999E-4</c:v>
                </c:pt>
                <c:pt idx="16636" formatCode="0.00E+00">
                  <c:v>2.7599999999999999E-4</c:v>
                </c:pt>
                <c:pt idx="16637" formatCode="0.00E+00">
                  <c:v>2.7599999999999999E-4</c:v>
                </c:pt>
                <c:pt idx="16638" formatCode="0.00E+00">
                  <c:v>2.7599999999999999E-4</c:v>
                </c:pt>
                <c:pt idx="16639" formatCode="0.00E+00">
                  <c:v>2.7599999999999999E-4</c:v>
                </c:pt>
                <c:pt idx="16640" formatCode="0.00E+00">
                  <c:v>2.7599999999999999E-4</c:v>
                </c:pt>
                <c:pt idx="16641" formatCode="0.00E+00">
                  <c:v>2.7599999999999999E-4</c:v>
                </c:pt>
                <c:pt idx="16642" formatCode="0.00E+00">
                  <c:v>2.7599999999999999E-4</c:v>
                </c:pt>
                <c:pt idx="16643" formatCode="0.00E+00">
                  <c:v>2.7599999999999999E-4</c:v>
                </c:pt>
                <c:pt idx="16644" formatCode="0.00E+00">
                  <c:v>2.7599999999999999E-4</c:v>
                </c:pt>
                <c:pt idx="16645" formatCode="0.00E+00">
                  <c:v>2.7599999999999999E-4</c:v>
                </c:pt>
                <c:pt idx="16646" formatCode="0.00E+00">
                  <c:v>2.7599999999999999E-4</c:v>
                </c:pt>
                <c:pt idx="16647" formatCode="0.00E+00">
                  <c:v>2.7599999999999999E-4</c:v>
                </c:pt>
                <c:pt idx="16648" formatCode="0.00E+00">
                  <c:v>2.7599999999999999E-4</c:v>
                </c:pt>
                <c:pt idx="16649" formatCode="0.00E+00">
                  <c:v>2.7599999999999999E-4</c:v>
                </c:pt>
                <c:pt idx="16650" formatCode="0.00E+00">
                  <c:v>2.7599999999999999E-4</c:v>
                </c:pt>
                <c:pt idx="16651" formatCode="0.00E+00">
                  <c:v>2.7599999999999999E-4</c:v>
                </c:pt>
                <c:pt idx="16652" formatCode="0.00E+00">
                  <c:v>2.7599999999999999E-4</c:v>
                </c:pt>
                <c:pt idx="16653" formatCode="0.00E+00">
                  <c:v>2.7599999999999999E-4</c:v>
                </c:pt>
                <c:pt idx="16654" formatCode="0.00E+00">
                  <c:v>2.7599999999999999E-4</c:v>
                </c:pt>
                <c:pt idx="16655" formatCode="0.00E+00">
                  <c:v>2.7599999999999999E-4</c:v>
                </c:pt>
                <c:pt idx="16656" formatCode="0.00E+00">
                  <c:v>2.7599999999999999E-4</c:v>
                </c:pt>
                <c:pt idx="16657" formatCode="0.00E+00">
                  <c:v>2.7599999999999999E-4</c:v>
                </c:pt>
                <c:pt idx="16658" formatCode="0.00E+00">
                  <c:v>2.7599999999999999E-4</c:v>
                </c:pt>
                <c:pt idx="16659" formatCode="0.00E+00">
                  <c:v>2.7599999999999999E-4</c:v>
                </c:pt>
                <c:pt idx="16660" formatCode="0.00E+00">
                  <c:v>2.7599999999999999E-4</c:v>
                </c:pt>
                <c:pt idx="16661" formatCode="0.00E+00">
                  <c:v>2.7599999999999999E-4</c:v>
                </c:pt>
                <c:pt idx="16662" formatCode="0.00E+00">
                  <c:v>2.7599999999999999E-4</c:v>
                </c:pt>
                <c:pt idx="16663" formatCode="0.00E+00">
                  <c:v>2.7599999999999999E-4</c:v>
                </c:pt>
                <c:pt idx="16664" formatCode="0.00E+00">
                  <c:v>2.7599999999999999E-4</c:v>
                </c:pt>
                <c:pt idx="16665" formatCode="0.00E+00">
                  <c:v>2.7599999999999999E-4</c:v>
                </c:pt>
                <c:pt idx="16666" formatCode="0.00E+00">
                  <c:v>2.7599999999999999E-4</c:v>
                </c:pt>
                <c:pt idx="16667" formatCode="0.00E+00">
                  <c:v>2.7599999999999999E-4</c:v>
                </c:pt>
                <c:pt idx="16668" formatCode="0.00E+00">
                  <c:v>2.7599999999999999E-4</c:v>
                </c:pt>
                <c:pt idx="16669" formatCode="0.00E+00">
                  <c:v>2.7599999999999999E-4</c:v>
                </c:pt>
                <c:pt idx="16670" formatCode="0.00E+00">
                  <c:v>2.7599999999999999E-4</c:v>
                </c:pt>
                <c:pt idx="16671" formatCode="0.00E+00">
                  <c:v>2.7599999999999999E-4</c:v>
                </c:pt>
                <c:pt idx="16672" formatCode="0.00E+00">
                  <c:v>2.7599999999999999E-4</c:v>
                </c:pt>
                <c:pt idx="16673" formatCode="0.00E+00">
                  <c:v>2.7599999999999999E-4</c:v>
                </c:pt>
                <c:pt idx="16674" formatCode="0.00E+00">
                  <c:v>2.7500000000000002E-4</c:v>
                </c:pt>
                <c:pt idx="16675" formatCode="0.00E+00">
                  <c:v>2.7599999999999999E-4</c:v>
                </c:pt>
                <c:pt idx="16676" formatCode="0.00E+00">
                  <c:v>2.7599999999999999E-4</c:v>
                </c:pt>
                <c:pt idx="16677" formatCode="0.00E+00">
                  <c:v>2.7599999999999999E-4</c:v>
                </c:pt>
                <c:pt idx="16678" formatCode="0.00E+00">
                  <c:v>2.7599999999999999E-4</c:v>
                </c:pt>
                <c:pt idx="16679" formatCode="0.00E+00">
                  <c:v>2.7599999999999999E-4</c:v>
                </c:pt>
                <c:pt idx="16680" formatCode="0.00E+00">
                  <c:v>2.7599999999999999E-4</c:v>
                </c:pt>
                <c:pt idx="16681" formatCode="0.00E+00">
                  <c:v>2.7599999999999999E-4</c:v>
                </c:pt>
                <c:pt idx="16682" formatCode="0.00E+00">
                  <c:v>2.7599999999999999E-4</c:v>
                </c:pt>
                <c:pt idx="16683" formatCode="0.00E+00">
                  <c:v>2.7500000000000002E-4</c:v>
                </c:pt>
                <c:pt idx="16684" formatCode="0.00E+00">
                  <c:v>2.7599999999999999E-4</c:v>
                </c:pt>
                <c:pt idx="16685" formatCode="0.00E+00">
                  <c:v>2.7599999999999999E-4</c:v>
                </c:pt>
                <c:pt idx="16686" formatCode="0.00E+00">
                  <c:v>2.7599999999999999E-4</c:v>
                </c:pt>
                <c:pt idx="16687" formatCode="0.00E+00">
                  <c:v>2.7599999999999999E-4</c:v>
                </c:pt>
                <c:pt idx="16688" formatCode="0.00E+00">
                  <c:v>2.7500000000000002E-4</c:v>
                </c:pt>
                <c:pt idx="16689" formatCode="0.00E+00">
                  <c:v>2.7599999999999999E-4</c:v>
                </c:pt>
                <c:pt idx="16690" formatCode="0.00E+00">
                  <c:v>2.7599999999999999E-4</c:v>
                </c:pt>
                <c:pt idx="16691" formatCode="0.00E+00">
                  <c:v>2.7500000000000002E-4</c:v>
                </c:pt>
                <c:pt idx="16692" formatCode="0.00E+00">
                  <c:v>2.7599999999999999E-4</c:v>
                </c:pt>
                <c:pt idx="16693" formatCode="0.00E+00">
                  <c:v>2.7599999999999999E-4</c:v>
                </c:pt>
                <c:pt idx="16694" formatCode="0.00E+00">
                  <c:v>2.7599999999999999E-4</c:v>
                </c:pt>
                <c:pt idx="16695" formatCode="0.00E+00">
                  <c:v>2.7599999999999999E-4</c:v>
                </c:pt>
                <c:pt idx="16696" formatCode="0.00E+00">
                  <c:v>2.7500000000000002E-4</c:v>
                </c:pt>
                <c:pt idx="16697" formatCode="0.00E+00">
                  <c:v>2.7599999999999999E-4</c:v>
                </c:pt>
                <c:pt idx="16698" formatCode="0.00E+00">
                  <c:v>2.7599999999999999E-4</c:v>
                </c:pt>
                <c:pt idx="16699" formatCode="0.00E+00">
                  <c:v>2.7599999999999999E-4</c:v>
                </c:pt>
                <c:pt idx="16700" formatCode="0.00E+00">
                  <c:v>2.7500000000000002E-4</c:v>
                </c:pt>
                <c:pt idx="16701" formatCode="0.00E+00">
                  <c:v>2.7500000000000002E-4</c:v>
                </c:pt>
                <c:pt idx="16702" formatCode="0.00E+00">
                  <c:v>2.7599999999999999E-4</c:v>
                </c:pt>
                <c:pt idx="16703" formatCode="0.00E+00">
                  <c:v>2.7599999999999999E-4</c:v>
                </c:pt>
                <c:pt idx="16704" formatCode="0.00E+00">
                  <c:v>2.7500000000000002E-4</c:v>
                </c:pt>
                <c:pt idx="16705" formatCode="0.00E+00">
                  <c:v>2.7599999999999999E-4</c:v>
                </c:pt>
                <c:pt idx="16706" formatCode="0.00E+00">
                  <c:v>2.7599999999999999E-4</c:v>
                </c:pt>
                <c:pt idx="16707" formatCode="0.00E+00">
                  <c:v>2.7599999999999999E-4</c:v>
                </c:pt>
                <c:pt idx="16708" formatCode="0.00E+00">
                  <c:v>2.7599999999999999E-4</c:v>
                </c:pt>
                <c:pt idx="16709" formatCode="0.00E+00">
                  <c:v>2.7599999999999999E-4</c:v>
                </c:pt>
                <c:pt idx="16710" formatCode="0.00E+00">
                  <c:v>2.7599999999999999E-4</c:v>
                </c:pt>
                <c:pt idx="16711" formatCode="0.00E+00">
                  <c:v>2.7599999999999999E-4</c:v>
                </c:pt>
                <c:pt idx="16712" formatCode="0.00E+00">
                  <c:v>2.7500000000000002E-4</c:v>
                </c:pt>
                <c:pt idx="16713" formatCode="0.00E+00">
                  <c:v>2.7500000000000002E-4</c:v>
                </c:pt>
                <c:pt idx="16714" formatCode="0.00E+00">
                  <c:v>2.7599999999999999E-4</c:v>
                </c:pt>
                <c:pt idx="16715" formatCode="0.00E+00">
                  <c:v>2.7599999999999999E-4</c:v>
                </c:pt>
                <c:pt idx="16716" formatCode="0.00E+00">
                  <c:v>2.7500000000000002E-4</c:v>
                </c:pt>
                <c:pt idx="16717" formatCode="0.00E+00">
                  <c:v>2.7500000000000002E-4</c:v>
                </c:pt>
                <c:pt idx="16718" formatCode="0.00E+00">
                  <c:v>2.7500000000000002E-4</c:v>
                </c:pt>
                <c:pt idx="16719" formatCode="0.00E+00">
                  <c:v>2.7500000000000002E-4</c:v>
                </c:pt>
                <c:pt idx="16720" formatCode="0.00E+00">
                  <c:v>2.7500000000000002E-4</c:v>
                </c:pt>
                <c:pt idx="16721" formatCode="0.00E+00">
                  <c:v>2.7599999999999999E-4</c:v>
                </c:pt>
                <c:pt idx="16722" formatCode="0.00E+00">
                  <c:v>2.7500000000000002E-4</c:v>
                </c:pt>
                <c:pt idx="16723" formatCode="0.00E+00">
                  <c:v>2.7500000000000002E-4</c:v>
                </c:pt>
                <c:pt idx="16724" formatCode="0.00E+00">
                  <c:v>2.7500000000000002E-4</c:v>
                </c:pt>
                <c:pt idx="16725" formatCode="0.00E+00">
                  <c:v>2.7500000000000002E-4</c:v>
                </c:pt>
                <c:pt idx="16726" formatCode="0.00E+00">
                  <c:v>2.7500000000000002E-4</c:v>
                </c:pt>
                <c:pt idx="16727" formatCode="0.00E+00">
                  <c:v>2.7500000000000002E-4</c:v>
                </c:pt>
                <c:pt idx="16728" formatCode="0.00E+00">
                  <c:v>2.7500000000000002E-4</c:v>
                </c:pt>
                <c:pt idx="16729" formatCode="0.00E+00">
                  <c:v>2.7500000000000002E-4</c:v>
                </c:pt>
                <c:pt idx="16730" formatCode="0.00E+00">
                  <c:v>2.7599999999999999E-4</c:v>
                </c:pt>
                <c:pt idx="16731" formatCode="0.00E+00">
                  <c:v>2.7500000000000002E-4</c:v>
                </c:pt>
                <c:pt idx="16732" formatCode="0.00E+00">
                  <c:v>2.7500000000000002E-4</c:v>
                </c:pt>
                <c:pt idx="16733" formatCode="0.00E+00">
                  <c:v>2.7599999999999999E-4</c:v>
                </c:pt>
                <c:pt idx="16734" formatCode="0.00E+00">
                  <c:v>2.7599999999999999E-4</c:v>
                </c:pt>
                <c:pt idx="16735" formatCode="0.00E+00">
                  <c:v>2.7500000000000002E-4</c:v>
                </c:pt>
                <c:pt idx="16736" formatCode="0.00E+00">
                  <c:v>2.7500000000000002E-4</c:v>
                </c:pt>
                <c:pt idx="16737" formatCode="0.00E+00">
                  <c:v>2.7500000000000002E-4</c:v>
                </c:pt>
                <c:pt idx="16738" formatCode="0.00E+00">
                  <c:v>2.7500000000000002E-4</c:v>
                </c:pt>
                <c:pt idx="16739" formatCode="0.00E+00">
                  <c:v>2.7500000000000002E-4</c:v>
                </c:pt>
                <c:pt idx="16740" formatCode="0.00E+00">
                  <c:v>2.7599999999999999E-4</c:v>
                </c:pt>
                <c:pt idx="16741" formatCode="0.00E+00">
                  <c:v>2.7500000000000002E-4</c:v>
                </c:pt>
                <c:pt idx="16742" formatCode="0.00E+00">
                  <c:v>2.7500000000000002E-4</c:v>
                </c:pt>
                <c:pt idx="16743" formatCode="0.00E+00">
                  <c:v>2.7500000000000002E-4</c:v>
                </c:pt>
                <c:pt idx="16744" formatCode="0.00E+00">
                  <c:v>2.7500000000000002E-4</c:v>
                </c:pt>
                <c:pt idx="16745" formatCode="0.00E+00">
                  <c:v>2.7500000000000002E-4</c:v>
                </c:pt>
                <c:pt idx="16746" formatCode="0.00E+00">
                  <c:v>2.7599999999999999E-4</c:v>
                </c:pt>
                <c:pt idx="16747" formatCode="0.00E+00">
                  <c:v>2.7599999999999999E-4</c:v>
                </c:pt>
                <c:pt idx="16748" formatCode="0.00E+00">
                  <c:v>2.7500000000000002E-4</c:v>
                </c:pt>
                <c:pt idx="16749" formatCode="0.00E+00">
                  <c:v>2.7500000000000002E-4</c:v>
                </c:pt>
                <c:pt idx="16750" formatCode="0.00E+00">
                  <c:v>2.7500000000000002E-4</c:v>
                </c:pt>
                <c:pt idx="16751" formatCode="0.00E+00">
                  <c:v>2.7500000000000002E-4</c:v>
                </c:pt>
                <c:pt idx="16752" formatCode="0.00E+00">
                  <c:v>2.7599999999999999E-4</c:v>
                </c:pt>
                <c:pt idx="16753" formatCode="0.00E+00">
                  <c:v>2.7500000000000002E-4</c:v>
                </c:pt>
                <c:pt idx="16754" formatCode="0.00E+00">
                  <c:v>2.7500000000000002E-4</c:v>
                </c:pt>
                <c:pt idx="16755" formatCode="0.00E+00">
                  <c:v>2.7500000000000002E-4</c:v>
                </c:pt>
                <c:pt idx="16756" formatCode="0.00E+00">
                  <c:v>2.7500000000000002E-4</c:v>
                </c:pt>
                <c:pt idx="16757" formatCode="0.00E+00">
                  <c:v>2.7500000000000002E-4</c:v>
                </c:pt>
                <c:pt idx="16758" formatCode="0.00E+00">
                  <c:v>2.7500000000000002E-4</c:v>
                </c:pt>
                <c:pt idx="16759" formatCode="0.00E+00">
                  <c:v>2.7500000000000002E-4</c:v>
                </c:pt>
                <c:pt idx="16760" formatCode="0.00E+00">
                  <c:v>2.7500000000000002E-4</c:v>
                </c:pt>
                <c:pt idx="16761" formatCode="0.00E+00">
                  <c:v>2.7500000000000002E-4</c:v>
                </c:pt>
                <c:pt idx="16762" formatCode="0.00E+00">
                  <c:v>2.7500000000000002E-4</c:v>
                </c:pt>
                <c:pt idx="16763" formatCode="0.00E+00">
                  <c:v>2.7500000000000002E-4</c:v>
                </c:pt>
                <c:pt idx="16764" formatCode="0.00E+00">
                  <c:v>2.7500000000000002E-4</c:v>
                </c:pt>
                <c:pt idx="16765" formatCode="0.00E+00">
                  <c:v>2.7599999999999999E-4</c:v>
                </c:pt>
                <c:pt idx="16766" formatCode="0.00E+00">
                  <c:v>2.7500000000000002E-4</c:v>
                </c:pt>
                <c:pt idx="16767" formatCode="0.00E+00">
                  <c:v>2.7500000000000002E-4</c:v>
                </c:pt>
                <c:pt idx="16768" formatCode="0.00E+00">
                  <c:v>2.7500000000000002E-4</c:v>
                </c:pt>
                <c:pt idx="16769" formatCode="0.00E+00">
                  <c:v>2.7500000000000002E-4</c:v>
                </c:pt>
                <c:pt idx="16770" formatCode="0.00E+00">
                  <c:v>2.7500000000000002E-4</c:v>
                </c:pt>
                <c:pt idx="16771" formatCode="0.00E+00">
                  <c:v>2.7599999999999999E-4</c:v>
                </c:pt>
                <c:pt idx="16772" formatCode="0.00E+00">
                  <c:v>2.7599999999999999E-4</c:v>
                </c:pt>
                <c:pt idx="16773" formatCode="0.00E+00">
                  <c:v>2.7500000000000002E-4</c:v>
                </c:pt>
                <c:pt idx="16774" formatCode="0.00E+00">
                  <c:v>2.7500000000000002E-4</c:v>
                </c:pt>
                <c:pt idx="16775" formatCode="0.00E+00">
                  <c:v>2.7500000000000002E-4</c:v>
                </c:pt>
                <c:pt idx="16776" formatCode="0.00E+00">
                  <c:v>2.7500000000000002E-4</c:v>
                </c:pt>
                <c:pt idx="16777" formatCode="0.00E+00">
                  <c:v>2.7500000000000002E-4</c:v>
                </c:pt>
                <c:pt idx="16778" formatCode="0.00E+00">
                  <c:v>2.7500000000000002E-4</c:v>
                </c:pt>
                <c:pt idx="16779" formatCode="0.00E+00">
                  <c:v>2.7500000000000002E-4</c:v>
                </c:pt>
                <c:pt idx="16780" formatCode="0.00E+00">
                  <c:v>2.7500000000000002E-4</c:v>
                </c:pt>
                <c:pt idx="16781" formatCode="0.00E+00">
                  <c:v>2.7599999999999999E-4</c:v>
                </c:pt>
                <c:pt idx="16782" formatCode="0.00E+00">
                  <c:v>2.7500000000000002E-4</c:v>
                </c:pt>
                <c:pt idx="16783" formatCode="0.00E+00">
                  <c:v>2.7500000000000002E-4</c:v>
                </c:pt>
                <c:pt idx="16784" formatCode="0.00E+00">
                  <c:v>2.7500000000000002E-4</c:v>
                </c:pt>
                <c:pt idx="16785" formatCode="0.00E+00">
                  <c:v>2.7500000000000002E-4</c:v>
                </c:pt>
                <c:pt idx="16786" formatCode="0.00E+00">
                  <c:v>2.7500000000000002E-4</c:v>
                </c:pt>
                <c:pt idx="16787" formatCode="0.00E+00">
                  <c:v>2.7500000000000002E-4</c:v>
                </c:pt>
                <c:pt idx="16788" formatCode="0.00E+00">
                  <c:v>2.7500000000000002E-4</c:v>
                </c:pt>
                <c:pt idx="16789" formatCode="0.00E+00">
                  <c:v>2.7599999999999999E-4</c:v>
                </c:pt>
                <c:pt idx="16790" formatCode="0.00E+00">
                  <c:v>2.7599999999999999E-4</c:v>
                </c:pt>
                <c:pt idx="16791" formatCode="0.00E+00">
                  <c:v>2.7500000000000002E-4</c:v>
                </c:pt>
                <c:pt idx="16792" formatCode="0.00E+00">
                  <c:v>2.7500000000000002E-4</c:v>
                </c:pt>
                <c:pt idx="16793" formatCode="0.00E+00">
                  <c:v>2.7500000000000002E-4</c:v>
                </c:pt>
                <c:pt idx="16794" formatCode="0.00E+00">
                  <c:v>2.7500000000000002E-4</c:v>
                </c:pt>
                <c:pt idx="16795" formatCode="0.00E+00">
                  <c:v>2.7500000000000002E-4</c:v>
                </c:pt>
                <c:pt idx="16796" formatCode="0.00E+00">
                  <c:v>2.7500000000000002E-4</c:v>
                </c:pt>
                <c:pt idx="16797" formatCode="0.00E+00">
                  <c:v>2.7500000000000002E-4</c:v>
                </c:pt>
                <c:pt idx="16798" formatCode="0.00E+00">
                  <c:v>2.7500000000000002E-4</c:v>
                </c:pt>
                <c:pt idx="16799" formatCode="0.00E+00">
                  <c:v>2.7500000000000002E-4</c:v>
                </c:pt>
                <c:pt idx="16800" formatCode="0.00E+00">
                  <c:v>2.7599999999999999E-4</c:v>
                </c:pt>
                <c:pt idx="16801" formatCode="0.00E+00">
                  <c:v>2.7599999999999999E-4</c:v>
                </c:pt>
                <c:pt idx="16802" formatCode="0.00E+00">
                  <c:v>2.7500000000000002E-4</c:v>
                </c:pt>
                <c:pt idx="16803" formatCode="0.00E+00">
                  <c:v>2.7599999999999999E-4</c:v>
                </c:pt>
                <c:pt idx="16804" formatCode="0.00E+00">
                  <c:v>2.7500000000000002E-4</c:v>
                </c:pt>
                <c:pt idx="16805" formatCode="0.00E+00">
                  <c:v>2.7500000000000002E-4</c:v>
                </c:pt>
                <c:pt idx="16806" formatCode="0.00E+00">
                  <c:v>2.7599999999999999E-4</c:v>
                </c:pt>
                <c:pt idx="16807" formatCode="0.00E+00">
                  <c:v>2.7500000000000002E-4</c:v>
                </c:pt>
                <c:pt idx="16808" formatCode="0.00E+00">
                  <c:v>2.7500000000000002E-4</c:v>
                </c:pt>
                <c:pt idx="16809" formatCode="0.00E+00">
                  <c:v>2.7500000000000002E-4</c:v>
                </c:pt>
                <c:pt idx="16810" formatCode="0.00E+00">
                  <c:v>2.7500000000000002E-4</c:v>
                </c:pt>
                <c:pt idx="16811" formatCode="0.00E+00">
                  <c:v>2.7500000000000002E-4</c:v>
                </c:pt>
                <c:pt idx="16812" formatCode="0.00E+00">
                  <c:v>2.7599999999999999E-4</c:v>
                </c:pt>
                <c:pt idx="16813" formatCode="0.00E+00">
                  <c:v>2.7500000000000002E-4</c:v>
                </c:pt>
                <c:pt idx="16814" formatCode="0.00E+00">
                  <c:v>2.7500000000000002E-4</c:v>
                </c:pt>
                <c:pt idx="16815" formatCode="0.00E+00">
                  <c:v>2.7500000000000002E-4</c:v>
                </c:pt>
                <c:pt idx="16816" formatCode="0.00E+00">
                  <c:v>2.7500000000000002E-4</c:v>
                </c:pt>
                <c:pt idx="16817" formatCode="0.00E+00">
                  <c:v>2.7500000000000002E-4</c:v>
                </c:pt>
                <c:pt idx="16818" formatCode="0.00E+00">
                  <c:v>2.7500000000000002E-4</c:v>
                </c:pt>
                <c:pt idx="16819" formatCode="0.00E+00">
                  <c:v>2.7500000000000002E-4</c:v>
                </c:pt>
                <c:pt idx="16820" formatCode="0.00E+00">
                  <c:v>2.7599999999999999E-4</c:v>
                </c:pt>
                <c:pt idx="16821" formatCode="0.00E+00">
                  <c:v>2.7599999999999999E-4</c:v>
                </c:pt>
                <c:pt idx="16822" formatCode="0.00E+00">
                  <c:v>2.7500000000000002E-4</c:v>
                </c:pt>
                <c:pt idx="16823" formatCode="0.00E+00">
                  <c:v>2.7599999999999999E-4</c:v>
                </c:pt>
                <c:pt idx="16824" formatCode="0.00E+00">
                  <c:v>2.7500000000000002E-4</c:v>
                </c:pt>
                <c:pt idx="16825" formatCode="0.00E+00">
                  <c:v>2.7599999999999999E-4</c:v>
                </c:pt>
                <c:pt idx="16826" formatCode="0.00E+00">
                  <c:v>2.7599999999999999E-4</c:v>
                </c:pt>
                <c:pt idx="16827" formatCode="0.00E+00">
                  <c:v>2.7599999999999999E-4</c:v>
                </c:pt>
                <c:pt idx="16828" formatCode="0.00E+00">
                  <c:v>2.7599999999999999E-4</c:v>
                </c:pt>
                <c:pt idx="16829" formatCode="0.00E+00">
                  <c:v>2.7500000000000002E-4</c:v>
                </c:pt>
                <c:pt idx="16830" formatCode="0.00E+00">
                  <c:v>2.7599999999999999E-4</c:v>
                </c:pt>
                <c:pt idx="16831" formatCode="0.00E+00">
                  <c:v>2.7500000000000002E-4</c:v>
                </c:pt>
                <c:pt idx="16832" formatCode="0.00E+00">
                  <c:v>2.7500000000000002E-4</c:v>
                </c:pt>
                <c:pt idx="16833" formatCode="0.00E+00">
                  <c:v>2.7500000000000002E-4</c:v>
                </c:pt>
                <c:pt idx="16834" formatCode="0.00E+00">
                  <c:v>2.7500000000000002E-4</c:v>
                </c:pt>
                <c:pt idx="16835" formatCode="0.00E+00">
                  <c:v>2.7599999999999999E-4</c:v>
                </c:pt>
                <c:pt idx="16836" formatCode="0.00E+00">
                  <c:v>2.7599999999999999E-4</c:v>
                </c:pt>
                <c:pt idx="16837" formatCode="0.00E+00">
                  <c:v>2.7599999999999999E-4</c:v>
                </c:pt>
                <c:pt idx="16838" formatCode="0.00E+00">
                  <c:v>2.7500000000000002E-4</c:v>
                </c:pt>
                <c:pt idx="16839" formatCode="0.00E+00">
                  <c:v>2.7500000000000002E-4</c:v>
                </c:pt>
                <c:pt idx="16840" formatCode="0.00E+00">
                  <c:v>2.7599999999999999E-4</c:v>
                </c:pt>
                <c:pt idx="16841" formatCode="0.00E+00">
                  <c:v>2.7599999999999999E-4</c:v>
                </c:pt>
                <c:pt idx="16842" formatCode="0.00E+00">
                  <c:v>2.7599999999999999E-4</c:v>
                </c:pt>
                <c:pt idx="16843" formatCode="0.00E+00">
                  <c:v>2.7500000000000002E-4</c:v>
                </c:pt>
                <c:pt idx="16844" formatCode="0.00E+00">
                  <c:v>2.7599999999999999E-4</c:v>
                </c:pt>
                <c:pt idx="16845" formatCode="0.00E+00">
                  <c:v>2.7599999999999999E-4</c:v>
                </c:pt>
                <c:pt idx="16846" formatCode="0.00E+00">
                  <c:v>2.7500000000000002E-4</c:v>
                </c:pt>
                <c:pt idx="16847" formatCode="0.00E+00">
                  <c:v>2.7500000000000002E-4</c:v>
                </c:pt>
                <c:pt idx="16848" formatCode="0.00E+00">
                  <c:v>2.7500000000000002E-4</c:v>
                </c:pt>
                <c:pt idx="16849" formatCode="0.00E+00">
                  <c:v>2.7599999999999999E-4</c:v>
                </c:pt>
                <c:pt idx="16850" formatCode="0.00E+00">
                  <c:v>2.7599999999999999E-4</c:v>
                </c:pt>
                <c:pt idx="16851" formatCode="0.00E+00">
                  <c:v>2.7599999999999999E-4</c:v>
                </c:pt>
                <c:pt idx="16852" formatCode="0.00E+00">
                  <c:v>2.7599999999999999E-4</c:v>
                </c:pt>
                <c:pt idx="16853" formatCode="0.00E+00">
                  <c:v>2.7599999999999999E-4</c:v>
                </c:pt>
                <c:pt idx="16854" formatCode="0.00E+00">
                  <c:v>2.7500000000000002E-4</c:v>
                </c:pt>
                <c:pt idx="16855" formatCode="0.00E+00">
                  <c:v>2.7500000000000002E-4</c:v>
                </c:pt>
                <c:pt idx="16856" formatCode="0.00E+00">
                  <c:v>2.7500000000000002E-4</c:v>
                </c:pt>
                <c:pt idx="16857" formatCode="0.00E+00">
                  <c:v>2.7500000000000002E-4</c:v>
                </c:pt>
                <c:pt idx="16858" formatCode="0.00E+00">
                  <c:v>2.7599999999999999E-4</c:v>
                </c:pt>
                <c:pt idx="16859" formatCode="0.00E+00">
                  <c:v>2.7599999999999999E-4</c:v>
                </c:pt>
                <c:pt idx="16860" formatCode="0.00E+00">
                  <c:v>2.7599999999999999E-4</c:v>
                </c:pt>
                <c:pt idx="16861" formatCode="0.00E+00">
                  <c:v>2.7599999999999999E-4</c:v>
                </c:pt>
                <c:pt idx="16862" formatCode="0.00E+00">
                  <c:v>2.7599999999999999E-4</c:v>
                </c:pt>
                <c:pt idx="16863" formatCode="0.00E+00">
                  <c:v>2.7599999999999999E-4</c:v>
                </c:pt>
                <c:pt idx="16864" formatCode="0.00E+00">
                  <c:v>2.7599999999999999E-4</c:v>
                </c:pt>
                <c:pt idx="16865" formatCode="0.00E+00">
                  <c:v>2.7599999999999999E-4</c:v>
                </c:pt>
                <c:pt idx="16866" formatCode="0.00E+00">
                  <c:v>2.7599999999999999E-4</c:v>
                </c:pt>
                <c:pt idx="16867" formatCode="0.00E+00">
                  <c:v>2.7599999999999999E-4</c:v>
                </c:pt>
                <c:pt idx="16868" formatCode="0.00E+00">
                  <c:v>2.7599999999999999E-4</c:v>
                </c:pt>
                <c:pt idx="16869" formatCode="0.00E+00">
                  <c:v>2.7599999999999999E-4</c:v>
                </c:pt>
                <c:pt idx="16870" formatCode="0.00E+00">
                  <c:v>2.7599999999999999E-4</c:v>
                </c:pt>
                <c:pt idx="16871" formatCode="0.00E+00">
                  <c:v>2.7500000000000002E-4</c:v>
                </c:pt>
                <c:pt idx="16872" formatCode="0.00E+00">
                  <c:v>2.7599999999999999E-4</c:v>
                </c:pt>
                <c:pt idx="16873" formatCode="0.00E+00">
                  <c:v>2.7599999999999999E-4</c:v>
                </c:pt>
                <c:pt idx="16874" formatCode="0.00E+00">
                  <c:v>2.7599999999999999E-4</c:v>
                </c:pt>
                <c:pt idx="16875" formatCode="0.00E+00">
                  <c:v>2.7599999999999999E-4</c:v>
                </c:pt>
                <c:pt idx="16876" formatCode="0.00E+00">
                  <c:v>2.7599999999999999E-4</c:v>
                </c:pt>
                <c:pt idx="16877" formatCode="0.00E+00">
                  <c:v>2.7599999999999999E-4</c:v>
                </c:pt>
                <c:pt idx="16878" formatCode="0.00E+00">
                  <c:v>2.7599999999999999E-4</c:v>
                </c:pt>
                <c:pt idx="16879" formatCode="0.00E+00">
                  <c:v>2.7599999999999999E-4</c:v>
                </c:pt>
                <c:pt idx="16880" formatCode="0.00E+00">
                  <c:v>2.7599999999999999E-4</c:v>
                </c:pt>
                <c:pt idx="16881" formatCode="0.00E+00">
                  <c:v>2.7599999999999999E-4</c:v>
                </c:pt>
                <c:pt idx="16882" formatCode="0.00E+00">
                  <c:v>2.7599999999999999E-4</c:v>
                </c:pt>
                <c:pt idx="16883" formatCode="0.00E+00">
                  <c:v>2.7599999999999999E-4</c:v>
                </c:pt>
                <c:pt idx="16884" formatCode="0.00E+00">
                  <c:v>2.7599999999999999E-4</c:v>
                </c:pt>
                <c:pt idx="16885" formatCode="0.00E+00">
                  <c:v>2.7599999999999999E-4</c:v>
                </c:pt>
                <c:pt idx="16886" formatCode="0.00E+00">
                  <c:v>2.7599999999999999E-4</c:v>
                </c:pt>
                <c:pt idx="16887" formatCode="0.00E+00">
                  <c:v>2.7599999999999999E-4</c:v>
                </c:pt>
                <c:pt idx="16888" formatCode="0.00E+00">
                  <c:v>2.7599999999999999E-4</c:v>
                </c:pt>
                <c:pt idx="16889" formatCode="0.00E+00">
                  <c:v>2.7599999999999999E-4</c:v>
                </c:pt>
                <c:pt idx="16890" formatCode="0.00E+00">
                  <c:v>2.7599999999999999E-4</c:v>
                </c:pt>
                <c:pt idx="16891" formatCode="0.00E+00">
                  <c:v>2.7599999999999999E-4</c:v>
                </c:pt>
                <c:pt idx="16892" formatCode="0.00E+00">
                  <c:v>2.7599999999999999E-4</c:v>
                </c:pt>
                <c:pt idx="16893" formatCode="0.00E+00">
                  <c:v>2.7599999999999999E-4</c:v>
                </c:pt>
                <c:pt idx="16894" formatCode="0.00E+00">
                  <c:v>2.7599999999999999E-4</c:v>
                </c:pt>
                <c:pt idx="16895" formatCode="0.00E+00">
                  <c:v>2.7599999999999999E-4</c:v>
                </c:pt>
                <c:pt idx="16896" formatCode="0.00E+00">
                  <c:v>2.7599999999999999E-4</c:v>
                </c:pt>
                <c:pt idx="16897" formatCode="0.00E+00">
                  <c:v>2.7599999999999999E-4</c:v>
                </c:pt>
                <c:pt idx="16898" formatCode="0.00E+00">
                  <c:v>2.7599999999999999E-4</c:v>
                </c:pt>
                <c:pt idx="16899" formatCode="0.00E+00">
                  <c:v>2.7599999999999999E-4</c:v>
                </c:pt>
                <c:pt idx="16900" formatCode="0.00E+00">
                  <c:v>2.7599999999999999E-4</c:v>
                </c:pt>
                <c:pt idx="16901" formatCode="0.00E+00">
                  <c:v>2.7599999999999999E-4</c:v>
                </c:pt>
                <c:pt idx="16902" formatCode="0.00E+00">
                  <c:v>2.7599999999999999E-4</c:v>
                </c:pt>
                <c:pt idx="16903" formatCode="0.00E+00">
                  <c:v>2.7599999999999999E-4</c:v>
                </c:pt>
                <c:pt idx="16904" formatCode="0.00E+00">
                  <c:v>2.7599999999999999E-4</c:v>
                </c:pt>
                <c:pt idx="16905" formatCode="0.00E+00">
                  <c:v>2.7599999999999999E-4</c:v>
                </c:pt>
                <c:pt idx="16906" formatCode="0.00E+00">
                  <c:v>2.7599999999999999E-4</c:v>
                </c:pt>
                <c:pt idx="16907" formatCode="0.00E+00">
                  <c:v>2.7599999999999999E-4</c:v>
                </c:pt>
                <c:pt idx="16908" formatCode="0.00E+00">
                  <c:v>2.7599999999999999E-4</c:v>
                </c:pt>
                <c:pt idx="16909" formatCode="0.00E+00">
                  <c:v>2.7599999999999999E-4</c:v>
                </c:pt>
                <c:pt idx="16910" formatCode="0.00E+00">
                  <c:v>2.7599999999999999E-4</c:v>
                </c:pt>
                <c:pt idx="16911" formatCode="0.00E+00">
                  <c:v>2.7599999999999999E-4</c:v>
                </c:pt>
                <c:pt idx="16912" formatCode="0.00E+00">
                  <c:v>2.7599999999999999E-4</c:v>
                </c:pt>
                <c:pt idx="16913" formatCode="0.00E+00">
                  <c:v>2.7599999999999999E-4</c:v>
                </c:pt>
                <c:pt idx="16914" formatCode="0.00E+00">
                  <c:v>2.7599999999999999E-4</c:v>
                </c:pt>
                <c:pt idx="16915" formatCode="0.00E+00">
                  <c:v>2.7599999999999999E-4</c:v>
                </c:pt>
                <c:pt idx="16916" formatCode="0.00E+00">
                  <c:v>2.7599999999999999E-4</c:v>
                </c:pt>
                <c:pt idx="16917" formatCode="0.00E+00">
                  <c:v>2.7599999999999999E-4</c:v>
                </c:pt>
                <c:pt idx="16918" formatCode="0.00E+00">
                  <c:v>2.7599999999999999E-4</c:v>
                </c:pt>
                <c:pt idx="16919" formatCode="0.00E+00">
                  <c:v>2.7599999999999999E-4</c:v>
                </c:pt>
                <c:pt idx="16920" formatCode="0.00E+00">
                  <c:v>2.7599999999999999E-4</c:v>
                </c:pt>
                <c:pt idx="16921" formatCode="0.00E+00">
                  <c:v>2.7599999999999999E-4</c:v>
                </c:pt>
                <c:pt idx="16922" formatCode="0.00E+00">
                  <c:v>2.7599999999999999E-4</c:v>
                </c:pt>
                <c:pt idx="16923" formatCode="0.00E+00">
                  <c:v>2.7599999999999999E-4</c:v>
                </c:pt>
                <c:pt idx="16924" formatCode="0.00E+00">
                  <c:v>2.7599999999999999E-4</c:v>
                </c:pt>
                <c:pt idx="16925" formatCode="0.00E+00">
                  <c:v>2.7599999999999999E-4</c:v>
                </c:pt>
                <c:pt idx="16926" formatCode="0.00E+00">
                  <c:v>2.7599999999999999E-4</c:v>
                </c:pt>
                <c:pt idx="16927" formatCode="0.00E+00">
                  <c:v>2.7599999999999999E-4</c:v>
                </c:pt>
                <c:pt idx="16928" formatCode="0.00E+00">
                  <c:v>2.7599999999999999E-4</c:v>
                </c:pt>
                <c:pt idx="16929" formatCode="0.00E+00">
                  <c:v>2.7599999999999999E-4</c:v>
                </c:pt>
                <c:pt idx="16930" formatCode="0.00E+00">
                  <c:v>2.7599999999999999E-4</c:v>
                </c:pt>
                <c:pt idx="16931" formatCode="0.00E+00">
                  <c:v>2.7599999999999999E-4</c:v>
                </c:pt>
                <c:pt idx="16932" formatCode="0.00E+00">
                  <c:v>2.7599999999999999E-4</c:v>
                </c:pt>
                <c:pt idx="16933" formatCode="0.00E+00">
                  <c:v>2.7599999999999999E-4</c:v>
                </c:pt>
                <c:pt idx="16934" formatCode="0.00E+00">
                  <c:v>2.7599999999999999E-4</c:v>
                </c:pt>
                <c:pt idx="16935" formatCode="0.00E+00">
                  <c:v>2.7599999999999999E-4</c:v>
                </c:pt>
                <c:pt idx="16936" formatCode="0.00E+00">
                  <c:v>2.7599999999999999E-4</c:v>
                </c:pt>
                <c:pt idx="16937" formatCode="0.00E+00">
                  <c:v>2.7599999999999999E-4</c:v>
                </c:pt>
                <c:pt idx="16938" formatCode="0.00E+00">
                  <c:v>2.7599999999999999E-4</c:v>
                </c:pt>
                <c:pt idx="16939" formatCode="0.00E+00">
                  <c:v>2.7599999999999999E-4</c:v>
                </c:pt>
                <c:pt idx="16940" formatCode="0.00E+00">
                  <c:v>2.7599999999999999E-4</c:v>
                </c:pt>
                <c:pt idx="16941" formatCode="0.00E+00">
                  <c:v>2.7599999999999999E-4</c:v>
                </c:pt>
                <c:pt idx="16942" formatCode="0.00E+00">
                  <c:v>2.7599999999999999E-4</c:v>
                </c:pt>
                <c:pt idx="16943" formatCode="0.00E+00">
                  <c:v>2.7599999999999999E-4</c:v>
                </c:pt>
                <c:pt idx="16944" formatCode="0.00E+00">
                  <c:v>2.7599999999999999E-4</c:v>
                </c:pt>
                <c:pt idx="16945" formatCode="0.00E+00">
                  <c:v>2.7599999999999999E-4</c:v>
                </c:pt>
                <c:pt idx="16946" formatCode="0.00E+00">
                  <c:v>2.7599999999999999E-4</c:v>
                </c:pt>
                <c:pt idx="16947" formatCode="0.00E+00">
                  <c:v>2.7599999999999999E-4</c:v>
                </c:pt>
                <c:pt idx="16948" formatCode="0.00E+00">
                  <c:v>2.7599999999999999E-4</c:v>
                </c:pt>
                <c:pt idx="16949" formatCode="0.00E+00">
                  <c:v>2.7599999999999999E-4</c:v>
                </c:pt>
                <c:pt idx="16950" formatCode="0.00E+00">
                  <c:v>2.7599999999999999E-4</c:v>
                </c:pt>
                <c:pt idx="16951" formatCode="0.00E+00">
                  <c:v>2.7599999999999999E-4</c:v>
                </c:pt>
                <c:pt idx="16952" formatCode="0.00E+00">
                  <c:v>2.7599999999999999E-4</c:v>
                </c:pt>
                <c:pt idx="16953" formatCode="0.00E+00">
                  <c:v>2.7599999999999999E-4</c:v>
                </c:pt>
                <c:pt idx="16954" formatCode="0.00E+00">
                  <c:v>2.7599999999999999E-4</c:v>
                </c:pt>
                <c:pt idx="16955" formatCode="0.00E+00">
                  <c:v>2.7599999999999999E-4</c:v>
                </c:pt>
                <c:pt idx="16956" formatCode="0.00E+00">
                  <c:v>2.7599999999999999E-4</c:v>
                </c:pt>
                <c:pt idx="16957" formatCode="0.00E+00">
                  <c:v>2.7599999999999999E-4</c:v>
                </c:pt>
                <c:pt idx="16958" formatCode="0.00E+00">
                  <c:v>2.7599999999999999E-4</c:v>
                </c:pt>
                <c:pt idx="16959" formatCode="0.00E+00">
                  <c:v>2.7599999999999999E-4</c:v>
                </c:pt>
                <c:pt idx="16960" formatCode="0.00E+00">
                  <c:v>2.7700000000000001E-4</c:v>
                </c:pt>
                <c:pt idx="16961" formatCode="0.00E+00">
                  <c:v>2.7599999999999999E-4</c:v>
                </c:pt>
                <c:pt idx="16962" formatCode="0.00E+00">
                  <c:v>2.7599999999999999E-4</c:v>
                </c:pt>
                <c:pt idx="16963" formatCode="0.00E+00">
                  <c:v>2.7599999999999999E-4</c:v>
                </c:pt>
                <c:pt idx="16964" formatCode="0.00E+00">
                  <c:v>2.7599999999999999E-4</c:v>
                </c:pt>
                <c:pt idx="16965" formatCode="0.00E+00">
                  <c:v>2.7599999999999999E-4</c:v>
                </c:pt>
                <c:pt idx="16966" formatCode="0.00E+00">
                  <c:v>2.7599999999999999E-4</c:v>
                </c:pt>
                <c:pt idx="16967" formatCode="0.00E+00">
                  <c:v>2.7599999999999999E-4</c:v>
                </c:pt>
                <c:pt idx="16968" formatCode="0.00E+00">
                  <c:v>2.7599999999999999E-4</c:v>
                </c:pt>
                <c:pt idx="16969" formatCode="0.00E+00">
                  <c:v>2.7599999999999999E-4</c:v>
                </c:pt>
                <c:pt idx="16970" formatCode="0.00E+00">
                  <c:v>2.7599999999999999E-4</c:v>
                </c:pt>
                <c:pt idx="16971" formatCode="0.00E+00">
                  <c:v>2.7599999999999999E-4</c:v>
                </c:pt>
                <c:pt idx="16972" formatCode="0.00E+00">
                  <c:v>2.7599999999999999E-4</c:v>
                </c:pt>
                <c:pt idx="16973" formatCode="0.00E+00">
                  <c:v>2.7599999999999999E-4</c:v>
                </c:pt>
                <c:pt idx="16974" formatCode="0.00E+00">
                  <c:v>2.7700000000000001E-4</c:v>
                </c:pt>
                <c:pt idx="16975" formatCode="0.00E+00">
                  <c:v>2.7599999999999999E-4</c:v>
                </c:pt>
                <c:pt idx="16976" formatCode="0.00E+00">
                  <c:v>2.7599999999999999E-4</c:v>
                </c:pt>
                <c:pt idx="16977" formatCode="0.00E+00">
                  <c:v>2.7599999999999999E-4</c:v>
                </c:pt>
                <c:pt idx="16978" formatCode="0.00E+00">
                  <c:v>2.7599999999999999E-4</c:v>
                </c:pt>
                <c:pt idx="16979" formatCode="0.00E+00">
                  <c:v>2.7599999999999999E-4</c:v>
                </c:pt>
                <c:pt idx="16980" formatCode="0.00E+00">
                  <c:v>2.7599999999999999E-4</c:v>
                </c:pt>
                <c:pt idx="16981" formatCode="0.00E+00">
                  <c:v>2.7599999999999999E-4</c:v>
                </c:pt>
                <c:pt idx="16982" formatCode="0.00E+00">
                  <c:v>2.7599999999999999E-4</c:v>
                </c:pt>
                <c:pt idx="16983" formatCode="0.00E+00">
                  <c:v>2.7599999999999999E-4</c:v>
                </c:pt>
                <c:pt idx="16984" formatCode="0.00E+00">
                  <c:v>2.7700000000000001E-4</c:v>
                </c:pt>
                <c:pt idx="16985" formatCode="0.00E+00">
                  <c:v>2.7599999999999999E-4</c:v>
                </c:pt>
                <c:pt idx="16986" formatCode="0.00E+00">
                  <c:v>2.7700000000000001E-4</c:v>
                </c:pt>
                <c:pt idx="16987" formatCode="0.00E+00">
                  <c:v>2.7599999999999999E-4</c:v>
                </c:pt>
                <c:pt idx="16988" formatCode="0.00E+00">
                  <c:v>2.7700000000000001E-4</c:v>
                </c:pt>
                <c:pt idx="16989" formatCode="0.00E+00">
                  <c:v>2.7599999999999999E-4</c:v>
                </c:pt>
                <c:pt idx="16990" formatCode="0.00E+00">
                  <c:v>2.7700000000000001E-4</c:v>
                </c:pt>
                <c:pt idx="16991" formatCode="0.00E+00">
                  <c:v>2.7700000000000001E-4</c:v>
                </c:pt>
                <c:pt idx="16992" formatCode="0.00E+00">
                  <c:v>2.7599999999999999E-4</c:v>
                </c:pt>
                <c:pt idx="16993" formatCode="0.00E+00">
                  <c:v>2.7700000000000001E-4</c:v>
                </c:pt>
                <c:pt idx="16994" formatCode="0.00E+00">
                  <c:v>2.7700000000000001E-4</c:v>
                </c:pt>
                <c:pt idx="16995" formatCode="0.00E+00">
                  <c:v>2.7599999999999999E-4</c:v>
                </c:pt>
                <c:pt idx="16996" formatCode="0.00E+00">
                  <c:v>2.7599999999999999E-4</c:v>
                </c:pt>
                <c:pt idx="16997" formatCode="0.00E+00">
                  <c:v>2.7700000000000001E-4</c:v>
                </c:pt>
                <c:pt idx="16998" formatCode="0.00E+00">
                  <c:v>2.7700000000000001E-4</c:v>
                </c:pt>
                <c:pt idx="16999" formatCode="0.00E+00">
                  <c:v>2.7700000000000001E-4</c:v>
                </c:pt>
                <c:pt idx="17000" formatCode="0.00E+00">
                  <c:v>2.7700000000000001E-4</c:v>
                </c:pt>
                <c:pt idx="17001" formatCode="0.00E+00">
                  <c:v>2.7700000000000001E-4</c:v>
                </c:pt>
                <c:pt idx="17002" formatCode="0.00E+00">
                  <c:v>2.7700000000000001E-4</c:v>
                </c:pt>
                <c:pt idx="17003" formatCode="0.00E+00">
                  <c:v>2.7700000000000001E-4</c:v>
                </c:pt>
                <c:pt idx="17004" formatCode="0.00E+00">
                  <c:v>2.7599999999999999E-4</c:v>
                </c:pt>
                <c:pt idx="17005" formatCode="0.00E+00">
                  <c:v>2.7700000000000001E-4</c:v>
                </c:pt>
                <c:pt idx="17006" formatCode="0.00E+00">
                  <c:v>2.7700000000000001E-4</c:v>
                </c:pt>
                <c:pt idx="17007" formatCode="0.00E+00">
                  <c:v>2.7700000000000001E-4</c:v>
                </c:pt>
                <c:pt idx="17008" formatCode="0.00E+00">
                  <c:v>2.7700000000000001E-4</c:v>
                </c:pt>
                <c:pt idx="17009" formatCode="0.00E+00">
                  <c:v>2.7700000000000001E-4</c:v>
                </c:pt>
                <c:pt idx="17010" formatCode="0.00E+00">
                  <c:v>2.7700000000000001E-4</c:v>
                </c:pt>
                <c:pt idx="17011" formatCode="0.00E+00">
                  <c:v>2.7700000000000001E-4</c:v>
                </c:pt>
                <c:pt idx="17012" formatCode="0.00E+00">
                  <c:v>2.7700000000000001E-4</c:v>
                </c:pt>
                <c:pt idx="17013" formatCode="0.00E+00">
                  <c:v>2.7700000000000001E-4</c:v>
                </c:pt>
                <c:pt idx="17014" formatCode="0.00E+00">
                  <c:v>2.7700000000000001E-4</c:v>
                </c:pt>
                <c:pt idx="17015" formatCode="0.00E+00">
                  <c:v>2.7700000000000001E-4</c:v>
                </c:pt>
                <c:pt idx="17016" formatCode="0.00E+00">
                  <c:v>2.7700000000000001E-4</c:v>
                </c:pt>
                <c:pt idx="17017" formatCode="0.00E+00">
                  <c:v>2.7700000000000001E-4</c:v>
                </c:pt>
                <c:pt idx="17018" formatCode="0.00E+00">
                  <c:v>2.7700000000000001E-4</c:v>
                </c:pt>
                <c:pt idx="17019" formatCode="0.00E+00">
                  <c:v>2.7700000000000001E-4</c:v>
                </c:pt>
                <c:pt idx="17020" formatCode="0.00E+00">
                  <c:v>2.7700000000000001E-4</c:v>
                </c:pt>
                <c:pt idx="17021" formatCode="0.00E+00">
                  <c:v>2.7700000000000001E-4</c:v>
                </c:pt>
                <c:pt idx="17022" formatCode="0.00E+00">
                  <c:v>2.7700000000000001E-4</c:v>
                </c:pt>
                <c:pt idx="17023" formatCode="0.00E+00">
                  <c:v>2.7700000000000001E-4</c:v>
                </c:pt>
                <c:pt idx="17024" formatCode="0.00E+00">
                  <c:v>2.7700000000000001E-4</c:v>
                </c:pt>
                <c:pt idx="17025" formatCode="0.00E+00">
                  <c:v>2.7700000000000001E-4</c:v>
                </c:pt>
                <c:pt idx="17026" formatCode="0.00E+00">
                  <c:v>2.7700000000000001E-4</c:v>
                </c:pt>
                <c:pt idx="17027" formatCode="0.00E+00">
                  <c:v>2.7700000000000001E-4</c:v>
                </c:pt>
                <c:pt idx="17028" formatCode="0.00E+00">
                  <c:v>2.7700000000000001E-4</c:v>
                </c:pt>
                <c:pt idx="17029" formatCode="0.00E+00">
                  <c:v>2.7700000000000001E-4</c:v>
                </c:pt>
                <c:pt idx="17030" formatCode="0.00E+00">
                  <c:v>2.7700000000000001E-4</c:v>
                </c:pt>
                <c:pt idx="17031" formatCode="0.00E+00">
                  <c:v>2.7700000000000001E-4</c:v>
                </c:pt>
                <c:pt idx="17032" formatCode="0.00E+00">
                  <c:v>2.7700000000000001E-4</c:v>
                </c:pt>
                <c:pt idx="17033" formatCode="0.00E+00">
                  <c:v>2.7700000000000001E-4</c:v>
                </c:pt>
                <c:pt idx="17034" formatCode="0.00E+00">
                  <c:v>2.7700000000000001E-4</c:v>
                </c:pt>
                <c:pt idx="17035" formatCode="0.00E+00">
                  <c:v>2.7700000000000001E-4</c:v>
                </c:pt>
                <c:pt idx="17036" formatCode="0.00E+00">
                  <c:v>2.7700000000000001E-4</c:v>
                </c:pt>
                <c:pt idx="17037" formatCode="0.00E+00">
                  <c:v>2.7700000000000001E-4</c:v>
                </c:pt>
                <c:pt idx="17038" formatCode="0.00E+00">
                  <c:v>2.7700000000000001E-4</c:v>
                </c:pt>
                <c:pt idx="17039" formatCode="0.00E+00">
                  <c:v>2.7700000000000001E-4</c:v>
                </c:pt>
                <c:pt idx="17040" formatCode="0.00E+00">
                  <c:v>2.7700000000000001E-4</c:v>
                </c:pt>
                <c:pt idx="17041" formatCode="0.00E+00">
                  <c:v>2.7700000000000001E-4</c:v>
                </c:pt>
                <c:pt idx="17042" formatCode="0.00E+00">
                  <c:v>2.7700000000000001E-4</c:v>
                </c:pt>
                <c:pt idx="17043" formatCode="0.00E+00">
                  <c:v>2.7700000000000001E-4</c:v>
                </c:pt>
                <c:pt idx="17044" formatCode="0.00E+00">
                  <c:v>2.7700000000000001E-4</c:v>
                </c:pt>
                <c:pt idx="17045" formatCode="0.00E+00">
                  <c:v>2.7700000000000001E-4</c:v>
                </c:pt>
                <c:pt idx="17046" formatCode="0.00E+00">
                  <c:v>2.7700000000000001E-4</c:v>
                </c:pt>
                <c:pt idx="17047" formatCode="0.00E+00">
                  <c:v>2.7700000000000001E-4</c:v>
                </c:pt>
                <c:pt idx="17048" formatCode="0.00E+00">
                  <c:v>2.7700000000000001E-4</c:v>
                </c:pt>
                <c:pt idx="17049" formatCode="0.00E+00">
                  <c:v>2.7700000000000001E-4</c:v>
                </c:pt>
                <c:pt idx="17050" formatCode="0.00E+00">
                  <c:v>2.7700000000000001E-4</c:v>
                </c:pt>
                <c:pt idx="17051" formatCode="0.00E+00">
                  <c:v>2.7700000000000001E-4</c:v>
                </c:pt>
                <c:pt idx="17052" formatCode="0.00E+00">
                  <c:v>2.7700000000000001E-4</c:v>
                </c:pt>
                <c:pt idx="17053" formatCode="0.00E+00">
                  <c:v>2.7700000000000001E-4</c:v>
                </c:pt>
                <c:pt idx="17054" formatCode="0.00E+00">
                  <c:v>2.7700000000000001E-4</c:v>
                </c:pt>
                <c:pt idx="17055" formatCode="0.00E+00">
                  <c:v>2.7700000000000001E-4</c:v>
                </c:pt>
                <c:pt idx="17056" formatCode="0.00E+00">
                  <c:v>2.7700000000000001E-4</c:v>
                </c:pt>
                <c:pt idx="17057" formatCode="0.00E+00">
                  <c:v>2.7700000000000001E-4</c:v>
                </c:pt>
                <c:pt idx="17058" formatCode="0.00E+00">
                  <c:v>2.7700000000000001E-4</c:v>
                </c:pt>
                <c:pt idx="17059" formatCode="0.00E+00">
                  <c:v>2.7700000000000001E-4</c:v>
                </c:pt>
                <c:pt idx="17060" formatCode="0.00E+00">
                  <c:v>2.7700000000000001E-4</c:v>
                </c:pt>
                <c:pt idx="17061" formatCode="0.00E+00">
                  <c:v>2.7700000000000001E-4</c:v>
                </c:pt>
                <c:pt idx="17062" formatCode="0.00E+00">
                  <c:v>2.7700000000000001E-4</c:v>
                </c:pt>
                <c:pt idx="17063" formatCode="0.00E+00">
                  <c:v>2.7700000000000001E-4</c:v>
                </c:pt>
                <c:pt idx="17064" formatCode="0.00E+00">
                  <c:v>2.7700000000000001E-4</c:v>
                </c:pt>
                <c:pt idx="17065" formatCode="0.00E+00">
                  <c:v>2.7700000000000001E-4</c:v>
                </c:pt>
                <c:pt idx="17066" formatCode="0.00E+00">
                  <c:v>2.7700000000000001E-4</c:v>
                </c:pt>
                <c:pt idx="17067" formatCode="0.00E+00">
                  <c:v>2.7700000000000001E-4</c:v>
                </c:pt>
                <c:pt idx="17068" formatCode="0.00E+00">
                  <c:v>2.7700000000000001E-4</c:v>
                </c:pt>
                <c:pt idx="17069" formatCode="0.00E+00">
                  <c:v>2.7700000000000001E-4</c:v>
                </c:pt>
                <c:pt idx="17070" formatCode="0.00E+00">
                  <c:v>2.7700000000000001E-4</c:v>
                </c:pt>
                <c:pt idx="17071" formatCode="0.00E+00">
                  <c:v>2.7700000000000001E-4</c:v>
                </c:pt>
                <c:pt idx="17072" formatCode="0.00E+00">
                  <c:v>2.7700000000000001E-4</c:v>
                </c:pt>
                <c:pt idx="17073" formatCode="0.00E+00">
                  <c:v>2.7700000000000001E-4</c:v>
                </c:pt>
                <c:pt idx="17074" formatCode="0.00E+00">
                  <c:v>2.7700000000000001E-4</c:v>
                </c:pt>
                <c:pt idx="17075" formatCode="0.00E+00">
                  <c:v>2.7700000000000001E-4</c:v>
                </c:pt>
                <c:pt idx="17076" formatCode="0.00E+00">
                  <c:v>2.7700000000000001E-4</c:v>
                </c:pt>
                <c:pt idx="17077" formatCode="0.00E+00">
                  <c:v>2.7700000000000001E-4</c:v>
                </c:pt>
                <c:pt idx="17078" formatCode="0.00E+00">
                  <c:v>2.7700000000000001E-4</c:v>
                </c:pt>
                <c:pt idx="17079" formatCode="0.00E+00">
                  <c:v>2.7700000000000001E-4</c:v>
                </c:pt>
                <c:pt idx="17080" formatCode="0.00E+00">
                  <c:v>2.7700000000000001E-4</c:v>
                </c:pt>
                <c:pt idx="17081" formatCode="0.00E+00">
                  <c:v>2.7700000000000001E-4</c:v>
                </c:pt>
                <c:pt idx="17082" formatCode="0.00E+00">
                  <c:v>2.7700000000000001E-4</c:v>
                </c:pt>
                <c:pt idx="17083" formatCode="0.00E+00">
                  <c:v>2.7799999999999998E-4</c:v>
                </c:pt>
                <c:pt idx="17084" formatCode="0.00E+00">
                  <c:v>2.7700000000000001E-4</c:v>
                </c:pt>
                <c:pt idx="17085" formatCode="0.00E+00">
                  <c:v>2.7700000000000001E-4</c:v>
                </c:pt>
                <c:pt idx="17086" formatCode="0.00E+00">
                  <c:v>2.7700000000000001E-4</c:v>
                </c:pt>
                <c:pt idx="17087" formatCode="0.00E+00">
                  <c:v>2.7700000000000001E-4</c:v>
                </c:pt>
                <c:pt idx="17088" formatCode="0.00E+00">
                  <c:v>2.7700000000000001E-4</c:v>
                </c:pt>
                <c:pt idx="17089" formatCode="0.00E+00">
                  <c:v>2.7700000000000001E-4</c:v>
                </c:pt>
                <c:pt idx="17090" formatCode="0.00E+00">
                  <c:v>2.7700000000000001E-4</c:v>
                </c:pt>
                <c:pt idx="17091" formatCode="0.00E+00">
                  <c:v>2.7799999999999998E-4</c:v>
                </c:pt>
                <c:pt idx="17092" formatCode="0.00E+00">
                  <c:v>2.7799999999999998E-4</c:v>
                </c:pt>
                <c:pt idx="17093" formatCode="0.00E+00">
                  <c:v>2.7700000000000001E-4</c:v>
                </c:pt>
                <c:pt idx="17094" formatCode="0.00E+00">
                  <c:v>2.7799999999999998E-4</c:v>
                </c:pt>
                <c:pt idx="17095" formatCode="0.00E+00">
                  <c:v>2.7700000000000001E-4</c:v>
                </c:pt>
                <c:pt idx="17096" formatCode="0.00E+00">
                  <c:v>2.7700000000000001E-4</c:v>
                </c:pt>
                <c:pt idx="17097" formatCode="0.00E+00">
                  <c:v>2.7799999999999998E-4</c:v>
                </c:pt>
                <c:pt idx="17098" formatCode="0.00E+00">
                  <c:v>2.7799999999999998E-4</c:v>
                </c:pt>
                <c:pt idx="17099" formatCode="0.00E+00">
                  <c:v>2.7799999999999998E-4</c:v>
                </c:pt>
                <c:pt idx="17100" formatCode="0.00E+00">
                  <c:v>2.7700000000000001E-4</c:v>
                </c:pt>
                <c:pt idx="17101" formatCode="0.00E+00">
                  <c:v>2.7700000000000001E-4</c:v>
                </c:pt>
                <c:pt idx="17102" formatCode="0.00E+00">
                  <c:v>2.7799999999999998E-4</c:v>
                </c:pt>
                <c:pt idx="17103" formatCode="0.00E+00">
                  <c:v>2.7700000000000001E-4</c:v>
                </c:pt>
                <c:pt idx="17104" formatCode="0.00E+00">
                  <c:v>2.7799999999999998E-4</c:v>
                </c:pt>
                <c:pt idx="17105" formatCode="0.00E+00">
                  <c:v>2.7799999999999998E-4</c:v>
                </c:pt>
                <c:pt idx="17106" formatCode="0.00E+00">
                  <c:v>2.7799999999999998E-4</c:v>
                </c:pt>
                <c:pt idx="17107" formatCode="0.00E+00">
                  <c:v>2.7799999999999998E-4</c:v>
                </c:pt>
                <c:pt idx="17108" formatCode="0.00E+00">
                  <c:v>2.7799999999999998E-4</c:v>
                </c:pt>
                <c:pt idx="17109" formatCode="0.00E+00">
                  <c:v>2.7799999999999998E-4</c:v>
                </c:pt>
                <c:pt idx="17110" formatCode="0.00E+00">
                  <c:v>2.7799999999999998E-4</c:v>
                </c:pt>
                <c:pt idx="17111" formatCode="0.00E+00">
                  <c:v>2.7799999999999998E-4</c:v>
                </c:pt>
                <c:pt idx="17112" formatCode="0.00E+00">
                  <c:v>2.7799999999999998E-4</c:v>
                </c:pt>
                <c:pt idx="17113" formatCode="0.00E+00">
                  <c:v>2.7799999999999998E-4</c:v>
                </c:pt>
                <c:pt idx="17114" formatCode="0.00E+00">
                  <c:v>2.7799999999999998E-4</c:v>
                </c:pt>
                <c:pt idx="17115" formatCode="0.00E+00">
                  <c:v>2.7799999999999998E-4</c:v>
                </c:pt>
                <c:pt idx="17116" formatCode="0.00E+00">
                  <c:v>2.7799999999999998E-4</c:v>
                </c:pt>
                <c:pt idx="17117" formatCode="0.00E+00">
                  <c:v>2.7799999999999998E-4</c:v>
                </c:pt>
                <c:pt idx="17118" formatCode="0.00E+00">
                  <c:v>2.7799999999999998E-4</c:v>
                </c:pt>
                <c:pt idx="17119" formatCode="0.00E+00">
                  <c:v>2.7799999999999998E-4</c:v>
                </c:pt>
                <c:pt idx="17120" formatCode="0.00E+00">
                  <c:v>2.7799999999999998E-4</c:v>
                </c:pt>
                <c:pt idx="17121" formatCode="0.00E+00">
                  <c:v>2.7799999999999998E-4</c:v>
                </c:pt>
                <c:pt idx="17122" formatCode="0.00E+00">
                  <c:v>2.7799999999999998E-4</c:v>
                </c:pt>
                <c:pt idx="17123" formatCode="0.00E+00">
                  <c:v>2.7799999999999998E-4</c:v>
                </c:pt>
                <c:pt idx="17124" formatCode="0.00E+00">
                  <c:v>2.7799999999999998E-4</c:v>
                </c:pt>
                <c:pt idx="17125" formatCode="0.00E+00">
                  <c:v>2.7799999999999998E-4</c:v>
                </c:pt>
                <c:pt idx="17126" formatCode="0.00E+00">
                  <c:v>2.7799999999999998E-4</c:v>
                </c:pt>
                <c:pt idx="17127" formatCode="0.00E+00">
                  <c:v>2.7799999999999998E-4</c:v>
                </c:pt>
                <c:pt idx="17128" formatCode="0.00E+00">
                  <c:v>2.7799999999999998E-4</c:v>
                </c:pt>
                <c:pt idx="17129" formatCode="0.00E+00">
                  <c:v>2.7799999999999998E-4</c:v>
                </c:pt>
                <c:pt idx="17130" formatCode="0.00E+00">
                  <c:v>2.7799999999999998E-4</c:v>
                </c:pt>
                <c:pt idx="17131" formatCode="0.00E+00">
                  <c:v>2.7799999999999998E-4</c:v>
                </c:pt>
                <c:pt idx="17132" formatCode="0.00E+00">
                  <c:v>2.7799999999999998E-4</c:v>
                </c:pt>
                <c:pt idx="17133" formatCode="0.00E+00">
                  <c:v>2.7799999999999998E-4</c:v>
                </c:pt>
                <c:pt idx="17134" formatCode="0.00E+00">
                  <c:v>2.7799999999999998E-4</c:v>
                </c:pt>
                <c:pt idx="17135" formatCode="0.00E+00">
                  <c:v>2.7799999999999998E-4</c:v>
                </c:pt>
                <c:pt idx="17136" formatCode="0.00E+00">
                  <c:v>2.7799999999999998E-4</c:v>
                </c:pt>
                <c:pt idx="17137" formatCode="0.00E+00">
                  <c:v>2.7799999999999998E-4</c:v>
                </c:pt>
                <c:pt idx="17138" formatCode="0.00E+00">
                  <c:v>2.7799999999999998E-4</c:v>
                </c:pt>
                <c:pt idx="17139" formatCode="0.00E+00">
                  <c:v>2.7799999999999998E-4</c:v>
                </c:pt>
                <c:pt idx="17140" formatCode="0.00E+00">
                  <c:v>2.7799999999999998E-4</c:v>
                </c:pt>
                <c:pt idx="17141" formatCode="0.00E+00">
                  <c:v>2.7799999999999998E-4</c:v>
                </c:pt>
                <c:pt idx="17142" formatCode="0.00E+00">
                  <c:v>2.7799999999999998E-4</c:v>
                </c:pt>
                <c:pt idx="17143" formatCode="0.00E+00">
                  <c:v>2.7799999999999998E-4</c:v>
                </c:pt>
                <c:pt idx="17144" formatCode="0.00E+00">
                  <c:v>2.7799999999999998E-4</c:v>
                </c:pt>
                <c:pt idx="17145" formatCode="0.00E+00">
                  <c:v>2.7799999999999998E-4</c:v>
                </c:pt>
                <c:pt idx="17146" formatCode="0.00E+00">
                  <c:v>2.7799999999999998E-4</c:v>
                </c:pt>
                <c:pt idx="17147" formatCode="0.00E+00">
                  <c:v>2.7799999999999998E-4</c:v>
                </c:pt>
                <c:pt idx="17148" formatCode="0.00E+00">
                  <c:v>2.7799999999999998E-4</c:v>
                </c:pt>
                <c:pt idx="17149" formatCode="0.00E+00">
                  <c:v>2.7799999999999998E-4</c:v>
                </c:pt>
                <c:pt idx="17150" formatCode="0.00E+00">
                  <c:v>2.7799999999999998E-4</c:v>
                </c:pt>
                <c:pt idx="17151" formatCode="0.00E+00">
                  <c:v>2.7799999999999998E-4</c:v>
                </c:pt>
                <c:pt idx="17152" formatCode="0.00E+00">
                  <c:v>2.7799999999999998E-4</c:v>
                </c:pt>
                <c:pt idx="17153" formatCode="0.00E+00">
                  <c:v>2.7799999999999998E-4</c:v>
                </c:pt>
                <c:pt idx="17154" formatCode="0.00E+00">
                  <c:v>2.7799999999999998E-4</c:v>
                </c:pt>
                <c:pt idx="17155" formatCode="0.00E+00">
                  <c:v>2.7799999999999998E-4</c:v>
                </c:pt>
                <c:pt idx="17156" formatCode="0.00E+00">
                  <c:v>2.7799999999999998E-4</c:v>
                </c:pt>
                <c:pt idx="17157" formatCode="0.00E+00">
                  <c:v>2.7799999999999998E-4</c:v>
                </c:pt>
                <c:pt idx="17158" formatCode="0.00E+00">
                  <c:v>2.7799999999999998E-4</c:v>
                </c:pt>
                <c:pt idx="17159" formatCode="0.00E+00">
                  <c:v>2.7799999999999998E-4</c:v>
                </c:pt>
                <c:pt idx="17160" formatCode="0.00E+00">
                  <c:v>2.7799999999999998E-4</c:v>
                </c:pt>
                <c:pt idx="17161" formatCode="0.00E+00">
                  <c:v>2.7799999999999998E-4</c:v>
                </c:pt>
                <c:pt idx="17162" formatCode="0.00E+00">
                  <c:v>2.7799999999999998E-4</c:v>
                </c:pt>
                <c:pt idx="17163" formatCode="0.00E+00">
                  <c:v>2.7799999999999998E-4</c:v>
                </c:pt>
                <c:pt idx="17164" formatCode="0.00E+00">
                  <c:v>2.7799999999999998E-4</c:v>
                </c:pt>
                <c:pt idx="17165" formatCode="0.00E+00">
                  <c:v>2.7799999999999998E-4</c:v>
                </c:pt>
                <c:pt idx="17166" formatCode="0.00E+00">
                  <c:v>2.7799999999999998E-4</c:v>
                </c:pt>
                <c:pt idx="17167" formatCode="0.00E+00">
                  <c:v>2.7799999999999998E-4</c:v>
                </c:pt>
                <c:pt idx="17168" formatCode="0.00E+00">
                  <c:v>2.7799999999999998E-4</c:v>
                </c:pt>
                <c:pt idx="17169" formatCode="0.00E+00">
                  <c:v>2.7799999999999998E-4</c:v>
                </c:pt>
                <c:pt idx="17170" formatCode="0.00E+00">
                  <c:v>2.7799999999999998E-4</c:v>
                </c:pt>
                <c:pt idx="17171" formatCode="0.00E+00">
                  <c:v>2.7799999999999998E-4</c:v>
                </c:pt>
                <c:pt idx="17172" formatCode="0.00E+00">
                  <c:v>2.7799999999999998E-4</c:v>
                </c:pt>
                <c:pt idx="17173" formatCode="0.00E+00">
                  <c:v>2.7799999999999998E-4</c:v>
                </c:pt>
                <c:pt idx="17174" formatCode="0.00E+00">
                  <c:v>2.7799999999999998E-4</c:v>
                </c:pt>
                <c:pt idx="17175" formatCode="0.00E+00">
                  <c:v>2.7799999999999998E-4</c:v>
                </c:pt>
                <c:pt idx="17176" formatCode="0.00E+00">
                  <c:v>2.7799999999999998E-4</c:v>
                </c:pt>
                <c:pt idx="17177" formatCode="0.00E+00">
                  <c:v>2.7799999999999998E-4</c:v>
                </c:pt>
                <c:pt idx="17178" formatCode="0.00E+00">
                  <c:v>2.7799999999999998E-4</c:v>
                </c:pt>
                <c:pt idx="17179" formatCode="0.00E+00">
                  <c:v>2.7799999999999998E-4</c:v>
                </c:pt>
                <c:pt idx="17180" formatCode="0.00E+00">
                  <c:v>2.7900000000000001E-4</c:v>
                </c:pt>
                <c:pt idx="17181" formatCode="0.00E+00">
                  <c:v>2.7799999999999998E-4</c:v>
                </c:pt>
                <c:pt idx="17182" formatCode="0.00E+00">
                  <c:v>2.7900000000000001E-4</c:v>
                </c:pt>
                <c:pt idx="17183" formatCode="0.00E+00">
                  <c:v>2.7799999999999998E-4</c:v>
                </c:pt>
                <c:pt idx="17184" formatCode="0.00E+00">
                  <c:v>2.7799999999999998E-4</c:v>
                </c:pt>
                <c:pt idx="17185" formatCode="0.00E+00">
                  <c:v>2.7900000000000001E-4</c:v>
                </c:pt>
                <c:pt idx="17186" formatCode="0.00E+00">
                  <c:v>2.7799999999999998E-4</c:v>
                </c:pt>
                <c:pt idx="17187" formatCode="0.00E+00">
                  <c:v>2.7799999999999998E-4</c:v>
                </c:pt>
                <c:pt idx="17188" formatCode="0.00E+00">
                  <c:v>2.7900000000000001E-4</c:v>
                </c:pt>
                <c:pt idx="17189" formatCode="0.00E+00">
                  <c:v>2.7900000000000001E-4</c:v>
                </c:pt>
                <c:pt idx="17190" formatCode="0.00E+00">
                  <c:v>2.7799999999999998E-4</c:v>
                </c:pt>
                <c:pt idx="17191" formatCode="0.00E+00">
                  <c:v>2.7799999999999998E-4</c:v>
                </c:pt>
                <c:pt idx="17192" formatCode="0.00E+00">
                  <c:v>2.7900000000000001E-4</c:v>
                </c:pt>
                <c:pt idx="17193" formatCode="0.00E+00">
                  <c:v>2.7900000000000001E-4</c:v>
                </c:pt>
                <c:pt idx="17194" formatCode="0.00E+00">
                  <c:v>2.7900000000000001E-4</c:v>
                </c:pt>
                <c:pt idx="17195" formatCode="0.00E+00">
                  <c:v>2.7799999999999998E-4</c:v>
                </c:pt>
                <c:pt idx="17196" formatCode="0.00E+00">
                  <c:v>2.7799999999999998E-4</c:v>
                </c:pt>
                <c:pt idx="17197" formatCode="0.00E+00">
                  <c:v>2.7900000000000001E-4</c:v>
                </c:pt>
                <c:pt idx="17198" formatCode="0.00E+00">
                  <c:v>2.7900000000000001E-4</c:v>
                </c:pt>
                <c:pt idx="17199" formatCode="0.00E+00">
                  <c:v>2.7900000000000001E-4</c:v>
                </c:pt>
                <c:pt idx="17200" formatCode="0.00E+00">
                  <c:v>2.7799999999999998E-4</c:v>
                </c:pt>
                <c:pt idx="17201" formatCode="0.00E+00">
                  <c:v>2.7799999999999998E-4</c:v>
                </c:pt>
                <c:pt idx="17202" formatCode="0.00E+00">
                  <c:v>2.7900000000000001E-4</c:v>
                </c:pt>
                <c:pt idx="17203" formatCode="0.00E+00">
                  <c:v>2.7900000000000001E-4</c:v>
                </c:pt>
                <c:pt idx="17204" formatCode="0.00E+00">
                  <c:v>2.7799999999999998E-4</c:v>
                </c:pt>
                <c:pt idx="17205" formatCode="0.00E+00">
                  <c:v>2.7799999999999998E-4</c:v>
                </c:pt>
                <c:pt idx="17206" formatCode="0.00E+00">
                  <c:v>2.7900000000000001E-4</c:v>
                </c:pt>
                <c:pt idx="17207" formatCode="0.00E+00">
                  <c:v>2.7900000000000001E-4</c:v>
                </c:pt>
                <c:pt idx="17208" formatCode="0.00E+00">
                  <c:v>2.7900000000000001E-4</c:v>
                </c:pt>
                <c:pt idx="17209" formatCode="0.00E+00">
                  <c:v>2.7900000000000001E-4</c:v>
                </c:pt>
                <c:pt idx="17210" formatCode="0.00E+00">
                  <c:v>2.7900000000000001E-4</c:v>
                </c:pt>
                <c:pt idx="17211" formatCode="0.00E+00">
                  <c:v>2.7900000000000001E-4</c:v>
                </c:pt>
                <c:pt idx="17212" formatCode="0.00E+00">
                  <c:v>2.7900000000000001E-4</c:v>
                </c:pt>
                <c:pt idx="17213" formatCode="0.00E+00">
                  <c:v>2.7900000000000001E-4</c:v>
                </c:pt>
                <c:pt idx="17214" formatCode="0.00E+00">
                  <c:v>2.7900000000000001E-4</c:v>
                </c:pt>
                <c:pt idx="17215" formatCode="0.00E+00">
                  <c:v>2.7900000000000001E-4</c:v>
                </c:pt>
                <c:pt idx="17216" formatCode="0.00E+00">
                  <c:v>2.7900000000000001E-4</c:v>
                </c:pt>
                <c:pt idx="17217" formatCode="0.00E+00">
                  <c:v>2.7900000000000001E-4</c:v>
                </c:pt>
                <c:pt idx="17218" formatCode="0.00E+00">
                  <c:v>2.7900000000000001E-4</c:v>
                </c:pt>
                <c:pt idx="17219" formatCode="0.00E+00">
                  <c:v>2.7799999999999998E-4</c:v>
                </c:pt>
                <c:pt idx="17220" formatCode="0.00E+00">
                  <c:v>2.7900000000000001E-4</c:v>
                </c:pt>
                <c:pt idx="17221" formatCode="0.00E+00">
                  <c:v>2.7900000000000001E-4</c:v>
                </c:pt>
                <c:pt idx="17222" formatCode="0.00E+00">
                  <c:v>2.7900000000000001E-4</c:v>
                </c:pt>
                <c:pt idx="17223" formatCode="0.00E+00">
                  <c:v>2.7900000000000001E-4</c:v>
                </c:pt>
                <c:pt idx="17224" formatCode="0.00E+00">
                  <c:v>2.7900000000000001E-4</c:v>
                </c:pt>
                <c:pt idx="17225" formatCode="0.00E+00">
                  <c:v>2.7900000000000001E-4</c:v>
                </c:pt>
                <c:pt idx="17226" formatCode="0.00E+00">
                  <c:v>2.7900000000000001E-4</c:v>
                </c:pt>
                <c:pt idx="17227" formatCode="0.00E+00">
                  <c:v>2.7900000000000001E-4</c:v>
                </c:pt>
                <c:pt idx="17228" formatCode="0.00E+00">
                  <c:v>2.7900000000000001E-4</c:v>
                </c:pt>
                <c:pt idx="17229" formatCode="0.00E+00">
                  <c:v>2.7900000000000001E-4</c:v>
                </c:pt>
                <c:pt idx="17230" formatCode="0.00E+00">
                  <c:v>2.7900000000000001E-4</c:v>
                </c:pt>
                <c:pt idx="17231" formatCode="0.00E+00">
                  <c:v>2.7900000000000001E-4</c:v>
                </c:pt>
                <c:pt idx="17232" formatCode="0.00E+00">
                  <c:v>2.7900000000000001E-4</c:v>
                </c:pt>
                <c:pt idx="17233" formatCode="0.00E+00">
                  <c:v>2.7900000000000001E-4</c:v>
                </c:pt>
                <c:pt idx="17234" formatCode="0.00E+00">
                  <c:v>2.7900000000000001E-4</c:v>
                </c:pt>
                <c:pt idx="17235" formatCode="0.00E+00">
                  <c:v>2.7900000000000001E-4</c:v>
                </c:pt>
                <c:pt idx="17236" formatCode="0.00E+00">
                  <c:v>2.7900000000000001E-4</c:v>
                </c:pt>
                <c:pt idx="17237" formatCode="0.00E+00">
                  <c:v>2.7900000000000001E-4</c:v>
                </c:pt>
                <c:pt idx="17238" formatCode="0.00E+00">
                  <c:v>2.7900000000000001E-4</c:v>
                </c:pt>
                <c:pt idx="17239" formatCode="0.00E+00">
                  <c:v>2.7900000000000001E-4</c:v>
                </c:pt>
                <c:pt idx="17240" formatCode="0.00E+00">
                  <c:v>2.7900000000000001E-4</c:v>
                </c:pt>
                <c:pt idx="17241" formatCode="0.00E+00">
                  <c:v>2.7900000000000001E-4</c:v>
                </c:pt>
                <c:pt idx="17242" formatCode="0.00E+00">
                  <c:v>2.7900000000000001E-4</c:v>
                </c:pt>
                <c:pt idx="17243" formatCode="0.00E+00">
                  <c:v>2.7900000000000001E-4</c:v>
                </c:pt>
                <c:pt idx="17244" formatCode="0.00E+00">
                  <c:v>2.7900000000000001E-4</c:v>
                </c:pt>
                <c:pt idx="17245" formatCode="0.00E+00">
                  <c:v>2.7900000000000001E-4</c:v>
                </c:pt>
                <c:pt idx="17246" formatCode="0.00E+00">
                  <c:v>2.7900000000000001E-4</c:v>
                </c:pt>
                <c:pt idx="17247" formatCode="0.00E+00">
                  <c:v>2.7900000000000001E-4</c:v>
                </c:pt>
                <c:pt idx="17248" formatCode="0.00E+00">
                  <c:v>2.7900000000000001E-4</c:v>
                </c:pt>
                <c:pt idx="17249" formatCode="0.00E+00">
                  <c:v>2.7900000000000001E-4</c:v>
                </c:pt>
                <c:pt idx="17250" formatCode="0.00E+00">
                  <c:v>2.7900000000000001E-4</c:v>
                </c:pt>
                <c:pt idx="17251" formatCode="0.00E+00">
                  <c:v>2.7900000000000001E-4</c:v>
                </c:pt>
                <c:pt idx="17252" formatCode="0.00E+00">
                  <c:v>2.7900000000000001E-4</c:v>
                </c:pt>
                <c:pt idx="17253" formatCode="0.00E+00">
                  <c:v>2.7900000000000001E-4</c:v>
                </c:pt>
                <c:pt idx="17254" formatCode="0.00E+00">
                  <c:v>2.7900000000000001E-4</c:v>
                </c:pt>
                <c:pt idx="17255" formatCode="0.00E+00">
                  <c:v>2.7900000000000001E-4</c:v>
                </c:pt>
                <c:pt idx="17256" formatCode="0.00E+00">
                  <c:v>2.7900000000000001E-4</c:v>
                </c:pt>
                <c:pt idx="17257" formatCode="0.00E+00">
                  <c:v>2.7900000000000001E-4</c:v>
                </c:pt>
                <c:pt idx="17258" formatCode="0.00E+00">
                  <c:v>2.7900000000000001E-4</c:v>
                </c:pt>
                <c:pt idx="17259" formatCode="0.00E+00">
                  <c:v>2.7900000000000001E-4</c:v>
                </c:pt>
                <c:pt idx="17260" formatCode="0.00E+00">
                  <c:v>2.7900000000000001E-4</c:v>
                </c:pt>
                <c:pt idx="17261" formatCode="0.00E+00">
                  <c:v>2.7900000000000001E-4</c:v>
                </c:pt>
                <c:pt idx="17262" formatCode="0.00E+00">
                  <c:v>2.7900000000000001E-4</c:v>
                </c:pt>
                <c:pt idx="17263" formatCode="0.00E+00">
                  <c:v>2.7900000000000001E-4</c:v>
                </c:pt>
                <c:pt idx="17264" formatCode="0.00E+00">
                  <c:v>2.7900000000000001E-4</c:v>
                </c:pt>
                <c:pt idx="17265" formatCode="0.00E+00">
                  <c:v>2.7900000000000001E-4</c:v>
                </c:pt>
                <c:pt idx="17266" formatCode="0.00E+00">
                  <c:v>2.7900000000000001E-4</c:v>
                </c:pt>
                <c:pt idx="17267" formatCode="0.00E+00">
                  <c:v>2.7900000000000001E-4</c:v>
                </c:pt>
                <c:pt idx="17268" formatCode="0.00E+00">
                  <c:v>2.7900000000000001E-4</c:v>
                </c:pt>
                <c:pt idx="17269" formatCode="0.00E+00">
                  <c:v>2.7900000000000001E-4</c:v>
                </c:pt>
                <c:pt idx="17270" formatCode="0.00E+00">
                  <c:v>2.7900000000000001E-4</c:v>
                </c:pt>
                <c:pt idx="17271" formatCode="0.00E+00">
                  <c:v>2.7900000000000001E-4</c:v>
                </c:pt>
                <c:pt idx="17272" formatCode="0.00E+00">
                  <c:v>2.7900000000000001E-4</c:v>
                </c:pt>
                <c:pt idx="17273" formatCode="0.00E+00">
                  <c:v>2.7900000000000001E-4</c:v>
                </c:pt>
                <c:pt idx="17274" formatCode="0.00E+00">
                  <c:v>2.7900000000000001E-4</c:v>
                </c:pt>
                <c:pt idx="17275" formatCode="0.00E+00">
                  <c:v>2.7900000000000001E-4</c:v>
                </c:pt>
                <c:pt idx="17276" formatCode="0.00E+00">
                  <c:v>2.7900000000000001E-4</c:v>
                </c:pt>
                <c:pt idx="17277" formatCode="0.00E+00">
                  <c:v>2.7900000000000001E-4</c:v>
                </c:pt>
                <c:pt idx="17278" formatCode="0.00E+00">
                  <c:v>2.7900000000000001E-4</c:v>
                </c:pt>
                <c:pt idx="17279" formatCode="0.00E+00">
                  <c:v>2.7900000000000001E-4</c:v>
                </c:pt>
                <c:pt idx="17280" formatCode="0.00E+00">
                  <c:v>2.7900000000000001E-4</c:v>
                </c:pt>
                <c:pt idx="17281" formatCode="0.00E+00">
                  <c:v>2.7900000000000001E-4</c:v>
                </c:pt>
                <c:pt idx="17282" formatCode="0.00E+00">
                  <c:v>2.7999999999999998E-4</c:v>
                </c:pt>
                <c:pt idx="17283" formatCode="0.00E+00">
                  <c:v>2.7999999999999998E-4</c:v>
                </c:pt>
                <c:pt idx="17284" formatCode="0.00E+00">
                  <c:v>2.7900000000000001E-4</c:v>
                </c:pt>
                <c:pt idx="17285" formatCode="0.00E+00">
                  <c:v>2.7900000000000001E-4</c:v>
                </c:pt>
                <c:pt idx="17286" formatCode="0.00E+00">
                  <c:v>2.7900000000000001E-4</c:v>
                </c:pt>
                <c:pt idx="17287" formatCode="0.00E+00">
                  <c:v>2.7900000000000001E-4</c:v>
                </c:pt>
                <c:pt idx="17288" formatCode="0.00E+00">
                  <c:v>2.7900000000000001E-4</c:v>
                </c:pt>
                <c:pt idx="17289" formatCode="0.00E+00">
                  <c:v>2.7900000000000001E-4</c:v>
                </c:pt>
                <c:pt idx="17290" formatCode="0.00E+00">
                  <c:v>2.7900000000000001E-4</c:v>
                </c:pt>
                <c:pt idx="17291" formatCode="0.00E+00">
                  <c:v>2.7900000000000001E-4</c:v>
                </c:pt>
                <c:pt idx="17292" formatCode="0.00E+00">
                  <c:v>2.7900000000000001E-4</c:v>
                </c:pt>
                <c:pt idx="17293" formatCode="0.00E+00">
                  <c:v>2.7900000000000001E-4</c:v>
                </c:pt>
                <c:pt idx="17294" formatCode="0.00E+00">
                  <c:v>2.7900000000000001E-4</c:v>
                </c:pt>
                <c:pt idx="17295" formatCode="0.00E+00">
                  <c:v>2.7999999999999998E-4</c:v>
                </c:pt>
                <c:pt idx="17296" formatCode="0.00E+00">
                  <c:v>2.7999999999999998E-4</c:v>
                </c:pt>
                <c:pt idx="17297" formatCode="0.00E+00">
                  <c:v>2.7999999999999998E-4</c:v>
                </c:pt>
                <c:pt idx="17298" formatCode="0.00E+00">
                  <c:v>2.7999999999999998E-4</c:v>
                </c:pt>
                <c:pt idx="17299" formatCode="0.00E+00">
                  <c:v>2.7999999999999998E-4</c:v>
                </c:pt>
                <c:pt idx="17300" formatCode="0.00E+00">
                  <c:v>2.7999999999999998E-4</c:v>
                </c:pt>
                <c:pt idx="17301" formatCode="0.00E+00">
                  <c:v>2.7900000000000001E-4</c:v>
                </c:pt>
                <c:pt idx="17302" formatCode="0.00E+00">
                  <c:v>2.7999999999999998E-4</c:v>
                </c:pt>
                <c:pt idx="17303" formatCode="0.00E+00">
                  <c:v>2.7999999999999998E-4</c:v>
                </c:pt>
                <c:pt idx="17304" formatCode="0.00E+00">
                  <c:v>2.7900000000000001E-4</c:v>
                </c:pt>
                <c:pt idx="17305" formatCode="0.00E+00">
                  <c:v>2.7999999999999998E-4</c:v>
                </c:pt>
                <c:pt idx="17306" formatCode="0.00E+00">
                  <c:v>2.7999999999999998E-4</c:v>
                </c:pt>
                <c:pt idx="17307" formatCode="0.00E+00">
                  <c:v>2.7999999999999998E-4</c:v>
                </c:pt>
                <c:pt idx="17308" formatCode="0.00E+00">
                  <c:v>2.7999999999999998E-4</c:v>
                </c:pt>
                <c:pt idx="17309" formatCode="0.00E+00">
                  <c:v>2.7999999999999998E-4</c:v>
                </c:pt>
                <c:pt idx="17310" formatCode="0.00E+00">
                  <c:v>2.7999999999999998E-4</c:v>
                </c:pt>
                <c:pt idx="17311" formatCode="0.00E+00">
                  <c:v>2.7999999999999998E-4</c:v>
                </c:pt>
                <c:pt idx="17312" formatCode="0.00E+00">
                  <c:v>2.7900000000000001E-4</c:v>
                </c:pt>
                <c:pt idx="17313" formatCode="0.00E+00">
                  <c:v>2.7999999999999998E-4</c:v>
                </c:pt>
                <c:pt idx="17314" formatCode="0.00E+00">
                  <c:v>2.7999999999999998E-4</c:v>
                </c:pt>
                <c:pt idx="17315" formatCode="0.00E+00">
                  <c:v>2.7999999999999998E-4</c:v>
                </c:pt>
                <c:pt idx="17316" formatCode="0.00E+00">
                  <c:v>2.7999999999999998E-4</c:v>
                </c:pt>
                <c:pt idx="17317" formatCode="0.00E+00">
                  <c:v>2.7900000000000001E-4</c:v>
                </c:pt>
                <c:pt idx="17318" formatCode="0.00E+00">
                  <c:v>2.7999999999999998E-4</c:v>
                </c:pt>
                <c:pt idx="17319" formatCode="0.00E+00">
                  <c:v>2.7999999999999998E-4</c:v>
                </c:pt>
                <c:pt idx="17320" formatCode="0.00E+00">
                  <c:v>2.7999999999999998E-4</c:v>
                </c:pt>
                <c:pt idx="17321" formatCode="0.00E+00">
                  <c:v>2.7999999999999998E-4</c:v>
                </c:pt>
                <c:pt idx="17322" formatCode="0.00E+00">
                  <c:v>2.7999999999999998E-4</c:v>
                </c:pt>
                <c:pt idx="17323" formatCode="0.00E+00">
                  <c:v>2.7999999999999998E-4</c:v>
                </c:pt>
                <c:pt idx="17324" formatCode="0.00E+00">
                  <c:v>2.7999999999999998E-4</c:v>
                </c:pt>
                <c:pt idx="17325" formatCode="0.00E+00">
                  <c:v>2.7999999999999998E-4</c:v>
                </c:pt>
                <c:pt idx="17326" formatCode="0.00E+00">
                  <c:v>2.7999999999999998E-4</c:v>
                </c:pt>
                <c:pt idx="17327" formatCode="0.00E+00">
                  <c:v>2.7999999999999998E-4</c:v>
                </c:pt>
                <c:pt idx="17328" formatCode="0.00E+00">
                  <c:v>2.7999999999999998E-4</c:v>
                </c:pt>
                <c:pt idx="17329" formatCode="0.00E+00">
                  <c:v>2.7999999999999998E-4</c:v>
                </c:pt>
                <c:pt idx="17330" formatCode="0.00E+00">
                  <c:v>2.7999999999999998E-4</c:v>
                </c:pt>
                <c:pt idx="17331" formatCode="0.00E+00">
                  <c:v>2.7999999999999998E-4</c:v>
                </c:pt>
                <c:pt idx="17332" formatCode="0.00E+00">
                  <c:v>2.7999999999999998E-4</c:v>
                </c:pt>
                <c:pt idx="17333" formatCode="0.00E+00">
                  <c:v>2.7999999999999998E-4</c:v>
                </c:pt>
                <c:pt idx="17334" formatCode="0.00E+00">
                  <c:v>2.7999999999999998E-4</c:v>
                </c:pt>
                <c:pt idx="17335" formatCode="0.00E+00">
                  <c:v>2.7999999999999998E-4</c:v>
                </c:pt>
                <c:pt idx="17336" formatCode="0.00E+00">
                  <c:v>2.7999999999999998E-4</c:v>
                </c:pt>
                <c:pt idx="17337" formatCode="0.00E+00">
                  <c:v>2.7999999999999998E-4</c:v>
                </c:pt>
                <c:pt idx="17338" formatCode="0.00E+00">
                  <c:v>2.7999999999999998E-4</c:v>
                </c:pt>
                <c:pt idx="17339" formatCode="0.00E+00">
                  <c:v>2.7999999999999998E-4</c:v>
                </c:pt>
                <c:pt idx="17340" formatCode="0.00E+00">
                  <c:v>2.7999999999999998E-4</c:v>
                </c:pt>
                <c:pt idx="17341" formatCode="0.00E+00">
                  <c:v>2.7999999999999998E-4</c:v>
                </c:pt>
                <c:pt idx="17342" formatCode="0.00E+00">
                  <c:v>2.7999999999999998E-4</c:v>
                </c:pt>
                <c:pt idx="17343" formatCode="0.00E+00">
                  <c:v>2.7999999999999998E-4</c:v>
                </c:pt>
                <c:pt idx="17344" formatCode="0.00E+00">
                  <c:v>2.7999999999999998E-4</c:v>
                </c:pt>
                <c:pt idx="17345" formatCode="0.00E+00">
                  <c:v>2.7999999999999998E-4</c:v>
                </c:pt>
                <c:pt idx="17346" formatCode="0.00E+00">
                  <c:v>2.7999999999999998E-4</c:v>
                </c:pt>
                <c:pt idx="17347" formatCode="0.00E+00">
                  <c:v>2.7999999999999998E-4</c:v>
                </c:pt>
                <c:pt idx="17348" formatCode="0.00E+00">
                  <c:v>2.7999999999999998E-4</c:v>
                </c:pt>
                <c:pt idx="17349" formatCode="0.00E+00">
                  <c:v>2.7999999999999998E-4</c:v>
                </c:pt>
                <c:pt idx="17350" formatCode="0.00E+00">
                  <c:v>2.7999999999999998E-4</c:v>
                </c:pt>
                <c:pt idx="17351" formatCode="0.00E+00">
                  <c:v>2.7999999999999998E-4</c:v>
                </c:pt>
                <c:pt idx="17352" formatCode="0.00E+00">
                  <c:v>2.7999999999999998E-4</c:v>
                </c:pt>
                <c:pt idx="17353" formatCode="0.00E+00">
                  <c:v>2.7999999999999998E-4</c:v>
                </c:pt>
                <c:pt idx="17354" formatCode="0.00E+00">
                  <c:v>2.7999999999999998E-4</c:v>
                </c:pt>
                <c:pt idx="17355" formatCode="0.00E+00">
                  <c:v>2.7999999999999998E-4</c:v>
                </c:pt>
                <c:pt idx="17356" formatCode="0.00E+00">
                  <c:v>2.7999999999999998E-4</c:v>
                </c:pt>
                <c:pt idx="17357" formatCode="0.00E+00">
                  <c:v>2.7999999999999998E-4</c:v>
                </c:pt>
                <c:pt idx="17358" formatCode="0.00E+00">
                  <c:v>2.7999999999999998E-4</c:v>
                </c:pt>
                <c:pt idx="17359" formatCode="0.00E+00">
                  <c:v>2.7999999999999998E-4</c:v>
                </c:pt>
                <c:pt idx="17360" formatCode="0.00E+00">
                  <c:v>2.7999999999999998E-4</c:v>
                </c:pt>
                <c:pt idx="17361" formatCode="0.00E+00">
                  <c:v>2.7999999999999998E-4</c:v>
                </c:pt>
                <c:pt idx="17362" formatCode="0.00E+00">
                  <c:v>2.7999999999999998E-4</c:v>
                </c:pt>
                <c:pt idx="17363" formatCode="0.00E+00">
                  <c:v>2.7999999999999998E-4</c:v>
                </c:pt>
                <c:pt idx="17364" formatCode="0.00E+00">
                  <c:v>2.7999999999999998E-4</c:v>
                </c:pt>
                <c:pt idx="17365" formatCode="0.00E+00">
                  <c:v>2.7999999999999998E-4</c:v>
                </c:pt>
                <c:pt idx="17366" formatCode="0.00E+00">
                  <c:v>2.7999999999999998E-4</c:v>
                </c:pt>
                <c:pt idx="17367" formatCode="0.00E+00">
                  <c:v>2.7999999999999998E-4</c:v>
                </c:pt>
                <c:pt idx="17368" formatCode="0.00E+00">
                  <c:v>2.7999999999999998E-4</c:v>
                </c:pt>
                <c:pt idx="17369" formatCode="0.00E+00">
                  <c:v>2.7999999999999998E-4</c:v>
                </c:pt>
                <c:pt idx="17370" formatCode="0.00E+00">
                  <c:v>2.7999999999999998E-4</c:v>
                </c:pt>
                <c:pt idx="17371" formatCode="0.00E+00">
                  <c:v>2.7999999999999998E-4</c:v>
                </c:pt>
                <c:pt idx="17372" formatCode="0.00E+00">
                  <c:v>2.7999999999999998E-4</c:v>
                </c:pt>
                <c:pt idx="17373" formatCode="0.00E+00">
                  <c:v>2.7999999999999998E-4</c:v>
                </c:pt>
                <c:pt idx="17374" formatCode="0.00E+00">
                  <c:v>2.7999999999999998E-4</c:v>
                </c:pt>
                <c:pt idx="17375" formatCode="0.00E+00">
                  <c:v>2.7999999999999998E-4</c:v>
                </c:pt>
                <c:pt idx="17376" formatCode="0.00E+00">
                  <c:v>2.7999999999999998E-4</c:v>
                </c:pt>
                <c:pt idx="17377" formatCode="0.00E+00">
                  <c:v>2.7999999999999998E-4</c:v>
                </c:pt>
                <c:pt idx="17378" formatCode="0.00E+00">
                  <c:v>2.7999999999999998E-4</c:v>
                </c:pt>
                <c:pt idx="17379" formatCode="0.00E+00">
                  <c:v>2.7999999999999998E-4</c:v>
                </c:pt>
                <c:pt idx="17380" formatCode="0.00E+00">
                  <c:v>2.7999999999999998E-4</c:v>
                </c:pt>
                <c:pt idx="17381" formatCode="0.00E+00">
                  <c:v>2.7999999999999998E-4</c:v>
                </c:pt>
                <c:pt idx="17382" formatCode="0.00E+00">
                  <c:v>2.81E-4</c:v>
                </c:pt>
                <c:pt idx="17383" formatCode="0.00E+00">
                  <c:v>2.7999999999999998E-4</c:v>
                </c:pt>
                <c:pt idx="17384" formatCode="0.00E+00">
                  <c:v>2.7999999999999998E-4</c:v>
                </c:pt>
                <c:pt idx="17385" formatCode="0.00E+00">
                  <c:v>2.81E-4</c:v>
                </c:pt>
                <c:pt idx="17386" formatCode="0.00E+00">
                  <c:v>2.7999999999999998E-4</c:v>
                </c:pt>
                <c:pt idx="17387" formatCode="0.00E+00">
                  <c:v>2.7999999999999998E-4</c:v>
                </c:pt>
                <c:pt idx="17388" formatCode="0.00E+00">
                  <c:v>2.7999999999999998E-4</c:v>
                </c:pt>
                <c:pt idx="17389" formatCode="0.00E+00">
                  <c:v>2.7999999999999998E-4</c:v>
                </c:pt>
                <c:pt idx="17390" formatCode="0.00E+00">
                  <c:v>2.7999999999999998E-4</c:v>
                </c:pt>
                <c:pt idx="17391" formatCode="0.00E+00">
                  <c:v>2.7999999999999998E-4</c:v>
                </c:pt>
                <c:pt idx="17392" formatCode="0.00E+00">
                  <c:v>2.7999999999999998E-4</c:v>
                </c:pt>
                <c:pt idx="17393" formatCode="0.00E+00">
                  <c:v>2.7999999999999998E-4</c:v>
                </c:pt>
                <c:pt idx="17394" formatCode="0.00E+00">
                  <c:v>2.7999999999999998E-4</c:v>
                </c:pt>
                <c:pt idx="17395" formatCode="0.00E+00">
                  <c:v>2.7999999999999998E-4</c:v>
                </c:pt>
                <c:pt idx="17396" formatCode="0.00E+00">
                  <c:v>2.81E-4</c:v>
                </c:pt>
                <c:pt idx="17397" formatCode="0.00E+00">
                  <c:v>2.81E-4</c:v>
                </c:pt>
                <c:pt idx="17398" formatCode="0.00E+00">
                  <c:v>2.7999999999999998E-4</c:v>
                </c:pt>
                <c:pt idx="17399" formatCode="0.00E+00">
                  <c:v>2.7999999999999998E-4</c:v>
                </c:pt>
                <c:pt idx="17400" formatCode="0.00E+00">
                  <c:v>2.7999999999999998E-4</c:v>
                </c:pt>
                <c:pt idx="17401" formatCode="0.00E+00">
                  <c:v>2.7999999999999998E-4</c:v>
                </c:pt>
                <c:pt idx="17402" formatCode="0.00E+00">
                  <c:v>2.81E-4</c:v>
                </c:pt>
                <c:pt idx="17403" formatCode="0.00E+00">
                  <c:v>2.7999999999999998E-4</c:v>
                </c:pt>
                <c:pt idx="17404" formatCode="0.00E+00">
                  <c:v>2.81E-4</c:v>
                </c:pt>
                <c:pt idx="17405" formatCode="0.00E+00">
                  <c:v>2.81E-4</c:v>
                </c:pt>
                <c:pt idx="17406" formatCode="0.00E+00">
                  <c:v>2.7999999999999998E-4</c:v>
                </c:pt>
                <c:pt idx="17407" formatCode="0.00E+00">
                  <c:v>2.81E-4</c:v>
                </c:pt>
                <c:pt idx="17408" formatCode="0.00E+00">
                  <c:v>2.81E-4</c:v>
                </c:pt>
                <c:pt idx="17409" formatCode="0.00E+00">
                  <c:v>2.81E-4</c:v>
                </c:pt>
                <c:pt idx="17410" formatCode="0.00E+00">
                  <c:v>2.81E-4</c:v>
                </c:pt>
                <c:pt idx="17411" formatCode="0.00E+00">
                  <c:v>2.81E-4</c:v>
                </c:pt>
                <c:pt idx="17412" formatCode="0.00E+00">
                  <c:v>2.81E-4</c:v>
                </c:pt>
                <c:pt idx="17413" formatCode="0.00E+00">
                  <c:v>2.81E-4</c:v>
                </c:pt>
                <c:pt idx="17414" formatCode="0.00E+00">
                  <c:v>2.81E-4</c:v>
                </c:pt>
                <c:pt idx="17415" formatCode="0.00E+00">
                  <c:v>2.81E-4</c:v>
                </c:pt>
                <c:pt idx="17416" formatCode="0.00E+00">
                  <c:v>2.81E-4</c:v>
                </c:pt>
                <c:pt idx="17417" formatCode="0.00E+00">
                  <c:v>2.81E-4</c:v>
                </c:pt>
                <c:pt idx="17418" formatCode="0.00E+00">
                  <c:v>2.7999999999999998E-4</c:v>
                </c:pt>
                <c:pt idx="17419" formatCode="0.00E+00">
                  <c:v>2.81E-4</c:v>
                </c:pt>
                <c:pt idx="17420" formatCode="0.00E+00">
                  <c:v>2.81E-4</c:v>
                </c:pt>
                <c:pt idx="17421" formatCode="0.00E+00">
                  <c:v>2.81E-4</c:v>
                </c:pt>
                <c:pt idx="17422" formatCode="0.00E+00">
                  <c:v>2.81E-4</c:v>
                </c:pt>
                <c:pt idx="17423" formatCode="0.00E+00">
                  <c:v>2.81E-4</c:v>
                </c:pt>
                <c:pt idx="17424" formatCode="0.00E+00">
                  <c:v>2.81E-4</c:v>
                </c:pt>
                <c:pt idx="17425" formatCode="0.00E+00">
                  <c:v>2.81E-4</c:v>
                </c:pt>
                <c:pt idx="17426" formatCode="0.00E+00">
                  <c:v>2.81E-4</c:v>
                </c:pt>
                <c:pt idx="17427" formatCode="0.00E+00">
                  <c:v>2.81E-4</c:v>
                </c:pt>
                <c:pt idx="17428" formatCode="0.00E+00">
                  <c:v>2.81E-4</c:v>
                </c:pt>
                <c:pt idx="17429" formatCode="0.00E+00">
                  <c:v>2.81E-4</c:v>
                </c:pt>
                <c:pt idx="17430" formatCode="0.00E+00">
                  <c:v>2.81E-4</c:v>
                </c:pt>
                <c:pt idx="17431" formatCode="0.00E+00">
                  <c:v>2.81E-4</c:v>
                </c:pt>
                <c:pt idx="17432" formatCode="0.00E+00">
                  <c:v>2.81E-4</c:v>
                </c:pt>
                <c:pt idx="17433" formatCode="0.00E+00">
                  <c:v>2.81E-4</c:v>
                </c:pt>
                <c:pt idx="17434" formatCode="0.00E+00">
                  <c:v>2.81E-4</c:v>
                </c:pt>
                <c:pt idx="17435" formatCode="0.00E+00">
                  <c:v>2.81E-4</c:v>
                </c:pt>
                <c:pt idx="17436" formatCode="0.00E+00">
                  <c:v>2.81E-4</c:v>
                </c:pt>
                <c:pt idx="17437" formatCode="0.00E+00">
                  <c:v>2.81E-4</c:v>
                </c:pt>
                <c:pt idx="17438" formatCode="0.00E+00">
                  <c:v>2.81E-4</c:v>
                </c:pt>
                <c:pt idx="17439" formatCode="0.00E+00">
                  <c:v>2.81E-4</c:v>
                </c:pt>
                <c:pt idx="17440" formatCode="0.00E+00">
                  <c:v>2.81E-4</c:v>
                </c:pt>
                <c:pt idx="17441" formatCode="0.00E+00">
                  <c:v>2.81E-4</c:v>
                </c:pt>
                <c:pt idx="17442" formatCode="0.00E+00">
                  <c:v>2.81E-4</c:v>
                </c:pt>
                <c:pt idx="17443" formatCode="0.00E+00">
                  <c:v>2.81E-4</c:v>
                </c:pt>
                <c:pt idx="17444" formatCode="0.00E+00">
                  <c:v>2.81E-4</c:v>
                </c:pt>
                <c:pt idx="17445" formatCode="0.00E+00">
                  <c:v>2.81E-4</c:v>
                </c:pt>
                <c:pt idx="17446" formatCode="0.00E+00">
                  <c:v>2.81E-4</c:v>
                </c:pt>
                <c:pt idx="17447" formatCode="0.00E+00">
                  <c:v>2.81E-4</c:v>
                </c:pt>
                <c:pt idx="17448" formatCode="0.00E+00">
                  <c:v>2.81E-4</c:v>
                </c:pt>
                <c:pt idx="17449" formatCode="0.00E+00">
                  <c:v>2.81E-4</c:v>
                </c:pt>
                <c:pt idx="17450" formatCode="0.00E+00">
                  <c:v>2.81E-4</c:v>
                </c:pt>
                <c:pt idx="17451" formatCode="0.00E+00">
                  <c:v>2.81E-4</c:v>
                </c:pt>
                <c:pt idx="17452" formatCode="0.00E+00">
                  <c:v>2.81E-4</c:v>
                </c:pt>
                <c:pt idx="17453" formatCode="0.00E+00">
                  <c:v>2.81E-4</c:v>
                </c:pt>
                <c:pt idx="17454" formatCode="0.00E+00">
                  <c:v>2.81E-4</c:v>
                </c:pt>
                <c:pt idx="17455" formatCode="0.00E+00">
                  <c:v>2.81E-4</c:v>
                </c:pt>
                <c:pt idx="17456" formatCode="0.00E+00">
                  <c:v>2.81E-4</c:v>
                </c:pt>
                <c:pt idx="17457" formatCode="0.00E+00">
                  <c:v>2.81E-4</c:v>
                </c:pt>
                <c:pt idx="17458" formatCode="0.00E+00">
                  <c:v>2.81E-4</c:v>
                </c:pt>
                <c:pt idx="17459" formatCode="0.00E+00">
                  <c:v>2.81E-4</c:v>
                </c:pt>
                <c:pt idx="17460" formatCode="0.00E+00">
                  <c:v>2.81E-4</c:v>
                </c:pt>
                <c:pt idx="17461" formatCode="0.00E+00">
                  <c:v>2.81E-4</c:v>
                </c:pt>
                <c:pt idx="17462" formatCode="0.00E+00">
                  <c:v>2.81E-4</c:v>
                </c:pt>
                <c:pt idx="17463" formatCode="0.00E+00">
                  <c:v>2.81E-4</c:v>
                </c:pt>
                <c:pt idx="17464" formatCode="0.00E+00">
                  <c:v>2.81E-4</c:v>
                </c:pt>
                <c:pt idx="17465" formatCode="0.00E+00">
                  <c:v>2.81E-4</c:v>
                </c:pt>
                <c:pt idx="17466" formatCode="0.00E+00">
                  <c:v>2.81E-4</c:v>
                </c:pt>
                <c:pt idx="17467" formatCode="0.00E+00">
                  <c:v>2.81E-4</c:v>
                </c:pt>
                <c:pt idx="17468" formatCode="0.00E+00">
                  <c:v>2.81E-4</c:v>
                </c:pt>
                <c:pt idx="17469" formatCode="0.00E+00">
                  <c:v>2.81E-4</c:v>
                </c:pt>
                <c:pt idx="17470" formatCode="0.00E+00">
                  <c:v>2.81E-4</c:v>
                </c:pt>
                <c:pt idx="17471" formatCode="0.00E+00">
                  <c:v>2.81E-4</c:v>
                </c:pt>
                <c:pt idx="17472" formatCode="0.00E+00">
                  <c:v>2.81E-4</c:v>
                </c:pt>
                <c:pt idx="17473" formatCode="0.00E+00">
                  <c:v>2.81E-4</c:v>
                </c:pt>
                <c:pt idx="17474" formatCode="0.00E+00">
                  <c:v>2.81E-4</c:v>
                </c:pt>
                <c:pt idx="17475" formatCode="0.00E+00">
                  <c:v>2.81E-4</c:v>
                </c:pt>
                <c:pt idx="17476" formatCode="0.00E+00">
                  <c:v>2.81E-4</c:v>
                </c:pt>
                <c:pt idx="17477" formatCode="0.00E+00">
                  <c:v>2.81E-4</c:v>
                </c:pt>
                <c:pt idx="17478" formatCode="0.00E+00">
                  <c:v>2.81E-4</c:v>
                </c:pt>
                <c:pt idx="17479" formatCode="0.00E+00">
                  <c:v>2.81E-4</c:v>
                </c:pt>
                <c:pt idx="17480" formatCode="0.00E+00">
                  <c:v>2.81E-4</c:v>
                </c:pt>
                <c:pt idx="17481" formatCode="0.00E+00">
                  <c:v>2.81E-4</c:v>
                </c:pt>
                <c:pt idx="17482" formatCode="0.00E+00">
                  <c:v>2.81E-4</c:v>
                </c:pt>
                <c:pt idx="17483" formatCode="0.00E+00">
                  <c:v>2.81E-4</c:v>
                </c:pt>
                <c:pt idx="17484" formatCode="0.00E+00">
                  <c:v>2.81E-4</c:v>
                </c:pt>
                <c:pt idx="17485" formatCode="0.00E+00">
                  <c:v>2.81E-4</c:v>
                </c:pt>
                <c:pt idx="17486" formatCode="0.00E+00">
                  <c:v>2.81E-4</c:v>
                </c:pt>
                <c:pt idx="17487" formatCode="0.00E+00">
                  <c:v>2.81E-4</c:v>
                </c:pt>
                <c:pt idx="17488" formatCode="0.00E+00">
                  <c:v>2.81E-4</c:v>
                </c:pt>
                <c:pt idx="17489" formatCode="0.00E+00">
                  <c:v>2.81E-4</c:v>
                </c:pt>
                <c:pt idx="17490" formatCode="0.00E+00">
                  <c:v>2.81E-4</c:v>
                </c:pt>
                <c:pt idx="17491" formatCode="0.00E+00">
                  <c:v>2.81E-4</c:v>
                </c:pt>
                <c:pt idx="17492" formatCode="0.00E+00">
                  <c:v>2.81E-4</c:v>
                </c:pt>
                <c:pt idx="17493" formatCode="0.00E+00">
                  <c:v>2.81E-4</c:v>
                </c:pt>
                <c:pt idx="17494" formatCode="0.00E+00">
                  <c:v>2.81E-4</c:v>
                </c:pt>
                <c:pt idx="17495" formatCode="0.00E+00">
                  <c:v>2.81E-4</c:v>
                </c:pt>
                <c:pt idx="17496" formatCode="0.00E+00">
                  <c:v>2.81E-4</c:v>
                </c:pt>
                <c:pt idx="17497" formatCode="0.00E+00">
                  <c:v>2.81E-4</c:v>
                </c:pt>
                <c:pt idx="17498" formatCode="0.00E+00">
                  <c:v>2.81E-4</c:v>
                </c:pt>
                <c:pt idx="17499" formatCode="0.00E+00">
                  <c:v>2.81E-4</c:v>
                </c:pt>
                <c:pt idx="17500" formatCode="0.00E+00">
                  <c:v>2.8200000000000002E-4</c:v>
                </c:pt>
                <c:pt idx="17501" formatCode="0.00E+00">
                  <c:v>2.8200000000000002E-4</c:v>
                </c:pt>
                <c:pt idx="17502" formatCode="0.00E+00">
                  <c:v>2.81E-4</c:v>
                </c:pt>
                <c:pt idx="17503" formatCode="0.00E+00">
                  <c:v>2.81E-4</c:v>
                </c:pt>
                <c:pt idx="17504" formatCode="0.00E+00">
                  <c:v>2.8200000000000002E-4</c:v>
                </c:pt>
                <c:pt idx="17505" formatCode="0.00E+00">
                  <c:v>2.81E-4</c:v>
                </c:pt>
                <c:pt idx="17506" formatCode="0.00E+00">
                  <c:v>2.8200000000000002E-4</c:v>
                </c:pt>
                <c:pt idx="17507" formatCode="0.00E+00">
                  <c:v>2.81E-4</c:v>
                </c:pt>
                <c:pt idx="17508" formatCode="0.00E+00">
                  <c:v>2.81E-4</c:v>
                </c:pt>
                <c:pt idx="17509" formatCode="0.00E+00">
                  <c:v>2.81E-4</c:v>
                </c:pt>
                <c:pt idx="17510" formatCode="0.00E+00">
                  <c:v>2.81E-4</c:v>
                </c:pt>
                <c:pt idx="17511" formatCode="0.00E+00">
                  <c:v>2.81E-4</c:v>
                </c:pt>
                <c:pt idx="17512" formatCode="0.00E+00">
                  <c:v>2.81E-4</c:v>
                </c:pt>
                <c:pt idx="17513" formatCode="0.00E+00">
                  <c:v>2.81E-4</c:v>
                </c:pt>
                <c:pt idx="17514" formatCode="0.00E+00">
                  <c:v>2.8200000000000002E-4</c:v>
                </c:pt>
                <c:pt idx="17515" formatCode="0.00E+00">
                  <c:v>2.8200000000000002E-4</c:v>
                </c:pt>
                <c:pt idx="17516" formatCode="0.00E+00">
                  <c:v>2.8200000000000002E-4</c:v>
                </c:pt>
                <c:pt idx="17517" formatCode="0.00E+00">
                  <c:v>2.8200000000000002E-4</c:v>
                </c:pt>
                <c:pt idx="17518" formatCode="0.00E+00">
                  <c:v>2.8200000000000002E-4</c:v>
                </c:pt>
                <c:pt idx="17519" formatCode="0.00E+00">
                  <c:v>2.8200000000000002E-4</c:v>
                </c:pt>
                <c:pt idx="17520" formatCode="0.00E+00">
                  <c:v>2.81E-4</c:v>
                </c:pt>
                <c:pt idx="17521" formatCode="0.00E+00">
                  <c:v>2.8200000000000002E-4</c:v>
                </c:pt>
                <c:pt idx="17522" formatCode="0.00E+00">
                  <c:v>2.81E-4</c:v>
                </c:pt>
                <c:pt idx="17523" formatCode="0.00E+00">
                  <c:v>2.81E-4</c:v>
                </c:pt>
                <c:pt idx="17524" formatCode="0.00E+00">
                  <c:v>2.8200000000000002E-4</c:v>
                </c:pt>
                <c:pt idx="17525" formatCode="0.00E+00">
                  <c:v>2.8200000000000002E-4</c:v>
                </c:pt>
                <c:pt idx="17526" formatCode="0.00E+00">
                  <c:v>2.8200000000000002E-4</c:v>
                </c:pt>
                <c:pt idx="17527" formatCode="0.00E+00">
                  <c:v>2.8200000000000002E-4</c:v>
                </c:pt>
                <c:pt idx="17528" formatCode="0.00E+00">
                  <c:v>2.81E-4</c:v>
                </c:pt>
                <c:pt idx="17529" formatCode="0.00E+00">
                  <c:v>2.8200000000000002E-4</c:v>
                </c:pt>
                <c:pt idx="17530" formatCode="0.00E+00">
                  <c:v>2.8200000000000002E-4</c:v>
                </c:pt>
                <c:pt idx="17531" formatCode="0.00E+00">
                  <c:v>2.8200000000000002E-4</c:v>
                </c:pt>
                <c:pt idx="17532" formatCode="0.00E+00">
                  <c:v>2.8200000000000002E-4</c:v>
                </c:pt>
                <c:pt idx="17533" formatCode="0.00E+00">
                  <c:v>2.8200000000000002E-4</c:v>
                </c:pt>
                <c:pt idx="17534" formatCode="0.00E+00">
                  <c:v>2.81E-4</c:v>
                </c:pt>
                <c:pt idx="17535" formatCode="0.00E+00">
                  <c:v>2.8200000000000002E-4</c:v>
                </c:pt>
                <c:pt idx="17536" formatCode="0.00E+00">
                  <c:v>2.8200000000000002E-4</c:v>
                </c:pt>
                <c:pt idx="17537" formatCode="0.00E+00">
                  <c:v>2.8200000000000002E-4</c:v>
                </c:pt>
                <c:pt idx="17538" formatCode="0.00E+00">
                  <c:v>2.8200000000000002E-4</c:v>
                </c:pt>
                <c:pt idx="17539" formatCode="0.00E+00">
                  <c:v>2.8200000000000002E-4</c:v>
                </c:pt>
                <c:pt idx="17540" formatCode="0.00E+00">
                  <c:v>2.8200000000000002E-4</c:v>
                </c:pt>
                <c:pt idx="17541" formatCode="0.00E+00">
                  <c:v>2.8200000000000002E-4</c:v>
                </c:pt>
                <c:pt idx="17542" formatCode="0.00E+00">
                  <c:v>2.8200000000000002E-4</c:v>
                </c:pt>
                <c:pt idx="17543" formatCode="0.00E+00">
                  <c:v>2.8200000000000002E-4</c:v>
                </c:pt>
                <c:pt idx="17544" formatCode="0.00E+00">
                  <c:v>2.8200000000000002E-4</c:v>
                </c:pt>
                <c:pt idx="17545" formatCode="0.00E+00">
                  <c:v>2.8200000000000002E-4</c:v>
                </c:pt>
                <c:pt idx="17546" formatCode="0.00E+00">
                  <c:v>2.8200000000000002E-4</c:v>
                </c:pt>
                <c:pt idx="17547" formatCode="0.00E+00">
                  <c:v>2.8200000000000002E-4</c:v>
                </c:pt>
                <c:pt idx="17548" formatCode="0.00E+00">
                  <c:v>2.8200000000000002E-4</c:v>
                </c:pt>
                <c:pt idx="17549" formatCode="0.00E+00">
                  <c:v>2.8200000000000002E-4</c:v>
                </c:pt>
                <c:pt idx="17550" formatCode="0.00E+00">
                  <c:v>2.8200000000000002E-4</c:v>
                </c:pt>
                <c:pt idx="17551" formatCode="0.00E+00">
                  <c:v>2.8200000000000002E-4</c:v>
                </c:pt>
                <c:pt idx="17552" formatCode="0.00E+00">
                  <c:v>2.8200000000000002E-4</c:v>
                </c:pt>
                <c:pt idx="17553" formatCode="0.00E+00">
                  <c:v>2.8200000000000002E-4</c:v>
                </c:pt>
                <c:pt idx="17554" formatCode="0.00E+00">
                  <c:v>2.8200000000000002E-4</c:v>
                </c:pt>
                <c:pt idx="17555" formatCode="0.00E+00">
                  <c:v>2.8200000000000002E-4</c:v>
                </c:pt>
                <c:pt idx="17556" formatCode="0.00E+00">
                  <c:v>2.8200000000000002E-4</c:v>
                </c:pt>
                <c:pt idx="17557" formatCode="0.00E+00">
                  <c:v>2.8200000000000002E-4</c:v>
                </c:pt>
                <c:pt idx="17558" formatCode="0.00E+00">
                  <c:v>2.8200000000000002E-4</c:v>
                </c:pt>
                <c:pt idx="17559" formatCode="0.00E+00">
                  <c:v>2.8200000000000002E-4</c:v>
                </c:pt>
                <c:pt idx="17560" formatCode="0.00E+00">
                  <c:v>2.8200000000000002E-4</c:v>
                </c:pt>
                <c:pt idx="17561" formatCode="0.00E+00">
                  <c:v>2.8200000000000002E-4</c:v>
                </c:pt>
                <c:pt idx="17562" formatCode="0.00E+00">
                  <c:v>2.8200000000000002E-4</c:v>
                </c:pt>
                <c:pt idx="17563" formatCode="0.00E+00">
                  <c:v>2.8200000000000002E-4</c:v>
                </c:pt>
                <c:pt idx="17564" formatCode="0.00E+00">
                  <c:v>2.8200000000000002E-4</c:v>
                </c:pt>
                <c:pt idx="17565" formatCode="0.00E+00">
                  <c:v>2.8200000000000002E-4</c:v>
                </c:pt>
                <c:pt idx="17566" formatCode="0.00E+00">
                  <c:v>2.8200000000000002E-4</c:v>
                </c:pt>
                <c:pt idx="17567" formatCode="0.00E+00">
                  <c:v>2.8200000000000002E-4</c:v>
                </c:pt>
                <c:pt idx="17568" formatCode="0.00E+00">
                  <c:v>2.8200000000000002E-4</c:v>
                </c:pt>
                <c:pt idx="17569" formatCode="0.00E+00">
                  <c:v>2.8200000000000002E-4</c:v>
                </c:pt>
                <c:pt idx="17570" formatCode="0.00E+00">
                  <c:v>2.8200000000000002E-4</c:v>
                </c:pt>
                <c:pt idx="17571" formatCode="0.00E+00">
                  <c:v>2.8200000000000002E-4</c:v>
                </c:pt>
                <c:pt idx="17572" formatCode="0.00E+00">
                  <c:v>2.8200000000000002E-4</c:v>
                </c:pt>
                <c:pt idx="17573" formatCode="0.00E+00">
                  <c:v>2.8200000000000002E-4</c:v>
                </c:pt>
                <c:pt idx="17574" formatCode="0.00E+00">
                  <c:v>2.8200000000000002E-4</c:v>
                </c:pt>
                <c:pt idx="17575" formatCode="0.00E+00">
                  <c:v>2.8200000000000002E-4</c:v>
                </c:pt>
                <c:pt idx="17576" formatCode="0.00E+00">
                  <c:v>2.8200000000000002E-4</c:v>
                </c:pt>
                <c:pt idx="17577" formatCode="0.00E+00">
                  <c:v>2.8200000000000002E-4</c:v>
                </c:pt>
                <c:pt idx="17578" formatCode="0.00E+00">
                  <c:v>2.8200000000000002E-4</c:v>
                </c:pt>
                <c:pt idx="17579" formatCode="0.00E+00">
                  <c:v>2.8200000000000002E-4</c:v>
                </c:pt>
                <c:pt idx="17580" formatCode="0.00E+00">
                  <c:v>2.8200000000000002E-4</c:v>
                </c:pt>
                <c:pt idx="17581" formatCode="0.00E+00">
                  <c:v>2.8200000000000002E-4</c:v>
                </c:pt>
                <c:pt idx="17582" formatCode="0.00E+00">
                  <c:v>2.8200000000000002E-4</c:v>
                </c:pt>
                <c:pt idx="17583" formatCode="0.00E+00">
                  <c:v>2.8200000000000002E-4</c:v>
                </c:pt>
                <c:pt idx="17584" formatCode="0.00E+00">
                  <c:v>2.8200000000000002E-4</c:v>
                </c:pt>
                <c:pt idx="17585" formatCode="0.00E+00">
                  <c:v>2.8200000000000002E-4</c:v>
                </c:pt>
                <c:pt idx="17586" formatCode="0.00E+00">
                  <c:v>2.8200000000000002E-4</c:v>
                </c:pt>
                <c:pt idx="17587" formatCode="0.00E+00">
                  <c:v>2.8200000000000002E-4</c:v>
                </c:pt>
                <c:pt idx="17588" formatCode="0.00E+00">
                  <c:v>2.8200000000000002E-4</c:v>
                </c:pt>
                <c:pt idx="17589" formatCode="0.00E+00">
                  <c:v>2.8200000000000002E-4</c:v>
                </c:pt>
                <c:pt idx="17590" formatCode="0.00E+00">
                  <c:v>2.8200000000000002E-4</c:v>
                </c:pt>
                <c:pt idx="17591" formatCode="0.00E+00">
                  <c:v>2.8200000000000002E-4</c:v>
                </c:pt>
                <c:pt idx="17592" formatCode="0.00E+00">
                  <c:v>2.8200000000000002E-4</c:v>
                </c:pt>
                <c:pt idx="17593" formatCode="0.00E+00">
                  <c:v>2.8200000000000002E-4</c:v>
                </c:pt>
                <c:pt idx="17594" formatCode="0.00E+00">
                  <c:v>2.8200000000000002E-4</c:v>
                </c:pt>
                <c:pt idx="17595" formatCode="0.00E+00">
                  <c:v>2.8200000000000002E-4</c:v>
                </c:pt>
                <c:pt idx="17596" formatCode="0.00E+00">
                  <c:v>2.8200000000000002E-4</c:v>
                </c:pt>
                <c:pt idx="17597" formatCode="0.00E+00">
                  <c:v>2.8200000000000002E-4</c:v>
                </c:pt>
                <c:pt idx="17598" formatCode="0.00E+00">
                  <c:v>2.8200000000000002E-4</c:v>
                </c:pt>
                <c:pt idx="17599" formatCode="0.00E+00">
                  <c:v>2.8200000000000002E-4</c:v>
                </c:pt>
                <c:pt idx="17600" formatCode="0.00E+00">
                  <c:v>2.8200000000000002E-4</c:v>
                </c:pt>
                <c:pt idx="17601" formatCode="0.00E+00">
                  <c:v>2.8200000000000002E-4</c:v>
                </c:pt>
                <c:pt idx="17602" formatCode="0.00E+00">
                  <c:v>2.8200000000000002E-4</c:v>
                </c:pt>
                <c:pt idx="17603" formatCode="0.00E+00">
                  <c:v>2.8200000000000002E-4</c:v>
                </c:pt>
                <c:pt idx="17604" formatCode="0.00E+00">
                  <c:v>2.8200000000000002E-4</c:v>
                </c:pt>
                <c:pt idx="17605" formatCode="0.00E+00">
                  <c:v>2.8200000000000002E-4</c:v>
                </c:pt>
                <c:pt idx="17606" formatCode="0.00E+00">
                  <c:v>2.8200000000000002E-4</c:v>
                </c:pt>
                <c:pt idx="17607" formatCode="0.00E+00">
                  <c:v>2.8200000000000002E-4</c:v>
                </c:pt>
                <c:pt idx="17608" formatCode="0.00E+00">
                  <c:v>2.8200000000000002E-4</c:v>
                </c:pt>
                <c:pt idx="17609" formatCode="0.00E+00">
                  <c:v>2.8200000000000002E-4</c:v>
                </c:pt>
                <c:pt idx="17610" formatCode="0.00E+00">
                  <c:v>2.8200000000000002E-4</c:v>
                </c:pt>
                <c:pt idx="17611" formatCode="0.00E+00">
                  <c:v>2.8200000000000002E-4</c:v>
                </c:pt>
                <c:pt idx="17612" formatCode="0.00E+00">
                  <c:v>2.8200000000000002E-4</c:v>
                </c:pt>
                <c:pt idx="17613" formatCode="0.00E+00">
                  <c:v>2.8200000000000002E-4</c:v>
                </c:pt>
                <c:pt idx="17614" formatCode="0.00E+00">
                  <c:v>2.8200000000000002E-4</c:v>
                </c:pt>
                <c:pt idx="17615" formatCode="0.00E+00">
                  <c:v>2.8200000000000002E-4</c:v>
                </c:pt>
                <c:pt idx="17616" formatCode="0.00E+00">
                  <c:v>2.8200000000000002E-4</c:v>
                </c:pt>
                <c:pt idx="17617" formatCode="0.00E+00">
                  <c:v>2.8200000000000002E-4</c:v>
                </c:pt>
                <c:pt idx="17618" formatCode="0.00E+00">
                  <c:v>2.8200000000000002E-4</c:v>
                </c:pt>
                <c:pt idx="17619" formatCode="0.00E+00">
                  <c:v>2.8200000000000002E-4</c:v>
                </c:pt>
                <c:pt idx="17620" formatCode="0.00E+00">
                  <c:v>2.8200000000000002E-4</c:v>
                </c:pt>
                <c:pt idx="17621" formatCode="0.00E+00">
                  <c:v>2.8299999999999999E-4</c:v>
                </c:pt>
                <c:pt idx="17622" formatCode="0.00E+00">
                  <c:v>2.8299999999999999E-4</c:v>
                </c:pt>
                <c:pt idx="17623" formatCode="0.00E+00">
                  <c:v>2.8200000000000002E-4</c:v>
                </c:pt>
                <c:pt idx="17624" formatCode="0.00E+00">
                  <c:v>2.8299999999999999E-4</c:v>
                </c:pt>
                <c:pt idx="17625" formatCode="0.00E+00">
                  <c:v>2.8299999999999999E-4</c:v>
                </c:pt>
                <c:pt idx="17626" formatCode="0.00E+00">
                  <c:v>2.8299999999999999E-4</c:v>
                </c:pt>
                <c:pt idx="17627" formatCode="0.00E+00">
                  <c:v>2.8200000000000002E-4</c:v>
                </c:pt>
                <c:pt idx="17628" formatCode="0.00E+00">
                  <c:v>2.8200000000000002E-4</c:v>
                </c:pt>
                <c:pt idx="17629" formatCode="0.00E+00">
                  <c:v>2.8299999999999999E-4</c:v>
                </c:pt>
                <c:pt idx="17630" formatCode="0.00E+00">
                  <c:v>2.8299999999999999E-4</c:v>
                </c:pt>
                <c:pt idx="17631" formatCode="0.00E+00">
                  <c:v>2.8200000000000002E-4</c:v>
                </c:pt>
                <c:pt idx="17632" formatCode="0.00E+00">
                  <c:v>2.8200000000000002E-4</c:v>
                </c:pt>
                <c:pt idx="17633" formatCode="0.00E+00">
                  <c:v>2.8200000000000002E-4</c:v>
                </c:pt>
                <c:pt idx="17634" formatCode="0.00E+00">
                  <c:v>2.8299999999999999E-4</c:v>
                </c:pt>
                <c:pt idx="17635" formatCode="0.00E+00">
                  <c:v>2.8200000000000002E-4</c:v>
                </c:pt>
                <c:pt idx="17636" formatCode="0.00E+00">
                  <c:v>2.8200000000000002E-4</c:v>
                </c:pt>
                <c:pt idx="17637" formatCode="0.00E+00">
                  <c:v>2.8200000000000002E-4</c:v>
                </c:pt>
                <c:pt idx="17638" formatCode="0.00E+00">
                  <c:v>2.8200000000000002E-4</c:v>
                </c:pt>
                <c:pt idx="17639" formatCode="0.00E+00">
                  <c:v>2.8200000000000002E-4</c:v>
                </c:pt>
                <c:pt idx="17640" formatCode="0.00E+00">
                  <c:v>2.8299999999999999E-4</c:v>
                </c:pt>
                <c:pt idx="17641" formatCode="0.00E+00">
                  <c:v>2.8200000000000002E-4</c:v>
                </c:pt>
                <c:pt idx="17642" formatCode="0.00E+00">
                  <c:v>2.8299999999999999E-4</c:v>
                </c:pt>
                <c:pt idx="17643" formatCode="0.00E+00">
                  <c:v>2.8299999999999999E-4</c:v>
                </c:pt>
                <c:pt idx="17644" formatCode="0.00E+00">
                  <c:v>2.8200000000000002E-4</c:v>
                </c:pt>
                <c:pt idx="17645" formatCode="0.00E+00">
                  <c:v>2.8299999999999999E-4</c:v>
                </c:pt>
                <c:pt idx="17646" formatCode="0.00E+00">
                  <c:v>2.8299999999999999E-4</c:v>
                </c:pt>
                <c:pt idx="17647" formatCode="0.00E+00">
                  <c:v>2.8299999999999999E-4</c:v>
                </c:pt>
                <c:pt idx="17648" formatCode="0.00E+00">
                  <c:v>2.8299999999999999E-4</c:v>
                </c:pt>
                <c:pt idx="17649" formatCode="0.00E+00">
                  <c:v>2.8200000000000002E-4</c:v>
                </c:pt>
                <c:pt idx="17650" formatCode="0.00E+00">
                  <c:v>2.8200000000000002E-4</c:v>
                </c:pt>
                <c:pt idx="17651" formatCode="0.00E+00">
                  <c:v>2.8299999999999999E-4</c:v>
                </c:pt>
                <c:pt idx="17652" formatCode="0.00E+00">
                  <c:v>2.8299999999999999E-4</c:v>
                </c:pt>
                <c:pt idx="17653" formatCode="0.00E+00">
                  <c:v>2.8299999999999999E-4</c:v>
                </c:pt>
                <c:pt idx="17654" formatCode="0.00E+00">
                  <c:v>2.8299999999999999E-4</c:v>
                </c:pt>
                <c:pt idx="17655" formatCode="0.00E+00">
                  <c:v>2.8299999999999999E-4</c:v>
                </c:pt>
                <c:pt idx="17656" formatCode="0.00E+00">
                  <c:v>2.8299999999999999E-4</c:v>
                </c:pt>
                <c:pt idx="17657" formatCode="0.00E+00">
                  <c:v>2.8299999999999999E-4</c:v>
                </c:pt>
                <c:pt idx="17658" formatCode="0.00E+00">
                  <c:v>2.8299999999999999E-4</c:v>
                </c:pt>
                <c:pt idx="17659" formatCode="0.00E+00">
                  <c:v>2.8299999999999999E-4</c:v>
                </c:pt>
                <c:pt idx="17660" formatCode="0.00E+00">
                  <c:v>2.8200000000000002E-4</c:v>
                </c:pt>
                <c:pt idx="17661" formatCode="0.00E+00">
                  <c:v>2.8299999999999999E-4</c:v>
                </c:pt>
                <c:pt idx="17662" formatCode="0.00E+00">
                  <c:v>2.8299999999999999E-4</c:v>
                </c:pt>
                <c:pt idx="17663" formatCode="0.00E+00">
                  <c:v>2.8299999999999999E-4</c:v>
                </c:pt>
                <c:pt idx="17664" formatCode="0.00E+00">
                  <c:v>2.8299999999999999E-4</c:v>
                </c:pt>
                <c:pt idx="17665" formatCode="0.00E+00">
                  <c:v>2.8299999999999999E-4</c:v>
                </c:pt>
                <c:pt idx="17666" formatCode="0.00E+00">
                  <c:v>2.8299999999999999E-4</c:v>
                </c:pt>
                <c:pt idx="17667" formatCode="0.00E+00">
                  <c:v>2.8299999999999999E-4</c:v>
                </c:pt>
                <c:pt idx="17668" formatCode="0.00E+00">
                  <c:v>2.8299999999999999E-4</c:v>
                </c:pt>
                <c:pt idx="17669" formatCode="0.00E+00">
                  <c:v>2.8299999999999999E-4</c:v>
                </c:pt>
                <c:pt idx="17670" formatCode="0.00E+00">
                  <c:v>2.8299999999999999E-4</c:v>
                </c:pt>
                <c:pt idx="17671" formatCode="0.00E+00">
                  <c:v>2.8299999999999999E-4</c:v>
                </c:pt>
                <c:pt idx="17672" formatCode="0.00E+00">
                  <c:v>2.8299999999999999E-4</c:v>
                </c:pt>
                <c:pt idx="17673" formatCode="0.00E+00">
                  <c:v>2.8299999999999999E-4</c:v>
                </c:pt>
                <c:pt idx="17674" formatCode="0.00E+00">
                  <c:v>2.8200000000000002E-4</c:v>
                </c:pt>
                <c:pt idx="17675" formatCode="0.00E+00">
                  <c:v>2.8299999999999999E-4</c:v>
                </c:pt>
                <c:pt idx="17676" formatCode="0.00E+00">
                  <c:v>2.8299999999999999E-4</c:v>
                </c:pt>
                <c:pt idx="17677" formatCode="0.00E+00">
                  <c:v>2.8299999999999999E-4</c:v>
                </c:pt>
                <c:pt idx="17678" formatCode="0.00E+00">
                  <c:v>2.8299999999999999E-4</c:v>
                </c:pt>
                <c:pt idx="17679" formatCode="0.00E+00">
                  <c:v>2.8299999999999999E-4</c:v>
                </c:pt>
                <c:pt idx="17680" formatCode="0.00E+00">
                  <c:v>2.8299999999999999E-4</c:v>
                </c:pt>
                <c:pt idx="17681" formatCode="0.00E+00">
                  <c:v>2.8299999999999999E-4</c:v>
                </c:pt>
                <c:pt idx="17682" formatCode="0.00E+00">
                  <c:v>2.8299999999999999E-4</c:v>
                </c:pt>
                <c:pt idx="17683" formatCode="0.00E+00">
                  <c:v>2.8299999999999999E-4</c:v>
                </c:pt>
                <c:pt idx="17684" formatCode="0.00E+00">
                  <c:v>2.8299999999999999E-4</c:v>
                </c:pt>
                <c:pt idx="17685" formatCode="0.00E+00">
                  <c:v>2.8299999999999999E-4</c:v>
                </c:pt>
                <c:pt idx="17686" formatCode="0.00E+00">
                  <c:v>2.8299999999999999E-4</c:v>
                </c:pt>
                <c:pt idx="17687" formatCode="0.00E+00">
                  <c:v>2.8299999999999999E-4</c:v>
                </c:pt>
                <c:pt idx="17688" formatCode="0.00E+00">
                  <c:v>2.8299999999999999E-4</c:v>
                </c:pt>
                <c:pt idx="17689" formatCode="0.00E+00">
                  <c:v>2.8299999999999999E-4</c:v>
                </c:pt>
                <c:pt idx="17690" formatCode="0.00E+00">
                  <c:v>2.8299999999999999E-4</c:v>
                </c:pt>
                <c:pt idx="17691" formatCode="0.00E+00">
                  <c:v>2.8299999999999999E-4</c:v>
                </c:pt>
                <c:pt idx="17692" formatCode="0.00E+00">
                  <c:v>2.8299999999999999E-4</c:v>
                </c:pt>
                <c:pt idx="17693" formatCode="0.00E+00">
                  <c:v>2.8299999999999999E-4</c:v>
                </c:pt>
                <c:pt idx="17694" formatCode="0.00E+00">
                  <c:v>2.8299999999999999E-4</c:v>
                </c:pt>
                <c:pt idx="17695" formatCode="0.00E+00">
                  <c:v>2.8299999999999999E-4</c:v>
                </c:pt>
                <c:pt idx="17696" formatCode="0.00E+00">
                  <c:v>2.8299999999999999E-4</c:v>
                </c:pt>
                <c:pt idx="17697" formatCode="0.00E+00">
                  <c:v>2.8299999999999999E-4</c:v>
                </c:pt>
                <c:pt idx="17698" formatCode="0.00E+00">
                  <c:v>2.8299999999999999E-4</c:v>
                </c:pt>
                <c:pt idx="17699" formatCode="0.00E+00">
                  <c:v>2.8299999999999999E-4</c:v>
                </c:pt>
                <c:pt idx="17700" formatCode="0.00E+00">
                  <c:v>2.8299999999999999E-4</c:v>
                </c:pt>
                <c:pt idx="17701" formatCode="0.00E+00">
                  <c:v>2.8299999999999999E-4</c:v>
                </c:pt>
                <c:pt idx="17702" formatCode="0.00E+00">
                  <c:v>2.8299999999999999E-4</c:v>
                </c:pt>
                <c:pt idx="17703" formatCode="0.00E+00">
                  <c:v>2.8299999999999999E-4</c:v>
                </c:pt>
                <c:pt idx="17704" formatCode="0.00E+00">
                  <c:v>2.8299999999999999E-4</c:v>
                </c:pt>
                <c:pt idx="17705" formatCode="0.00E+00">
                  <c:v>2.8299999999999999E-4</c:v>
                </c:pt>
                <c:pt idx="17706" formatCode="0.00E+00">
                  <c:v>2.8299999999999999E-4</c:v>
                </c:pt>
                <c:pt idx="17707" formatCode="0.00E+00">
                  <c:v>2.8299999999999999E-4</c:v>
                </c:pt>
                <c:pt idx="17708" formatCode="0.00E+00">
                  <c:v>2.8299999999999999E-4</c:v>
                </c:pt>
                <c:pt idx="17709" formatCode="0.00E+00">
                  <c:v>2.8299999999999999E-4</c:v>
                </c:pt>
                <c:pt idx="17710" formatCode="0.00E+00">
                  <c:v>2.8299999999999999E-4</c:v>
                </c:pt>
                <c:pt idx="17711" formatCode="0.00E+00">
                  <c:v>2.8299999999999999E-4</c:v>
                </c:pt>
                <c:pt idx="17712" formatCode="0.00E+00">
                  <c:v>2.8299999999999999E-4</c:v>
                </c:pt>
                <c:pt idx="17713" formatCode="0.00E+00">
                  <c:v>2.8299999999999999E-4</c:v>
                </c:pt>
                <c:pt idx="17714" formatCode="0.00E+00">
                  <c:v>2.8299999999999999E-4</c:v>
                </c:pt>
                <c:pt idx="17715" formatCode="0.00E+00">
                  <c:v>2.8299999999999999E-4</c:v>
                </c:pt>
                <c:pt idx="17716" formatCode="0.00E+00">
                  <c:v>2.8299999999999999E-4</c:v>
                </c:pt>
                <c:pt idx="17717" formatCode="0.00E+00">
                  <c:v>2.8299999999999999E-4</c:v>
                </c:pt>
                <c:pt idx="17718" formatCode="0.00E+00">
                  <c:v>2.8299999999999999E-4</c:v>
                </c:pt>
                <c:pt idx="17719" formatCode="0.00E+00">
                  <c:v>2.8299999999999999E-4</c:v>
                </c:pt>
                <c:pt idx="17720" formatCode="0.00E+00">
                  <c:v>2.8299999999999999E-4</c:v>
                </c:pt>
                <c:pt idx="17721" formatCode="0.00E+00">
                  <c:v>2.8299999999999999E-4</c:v>
                </c:pt>
                <c:pt idx="17722" formatCode="0.00E+00">
                  <c:v>2.8299999999999999E-4</c:v>
                </c:pt>
                <c:pt idx="17723" formatCode="0.00E+00">
                  <c:v>2.8299999999999999E-4</c:v>
                </c:pt>
                <c:pt idx="17724" formatCode="0.00E+00">
                  <c:v>2.8299999999999999E-4</c:v>
                </c:pt>
                <c:pt idx="17725" formatCode="0.00E+00">
                  <c:v>2.8299999999999999E-4</c:v>
                </c:pt>
                <c:pt idx="17726" formatCode="0.00E+00">
                  <c:v>2.8299999999999999E-4</c:v>
                </c:pt>
                <c:pt idx="17727" formatCode="0.00E+00">
                  <c:v>2.8299999999999999E-4</c:v>
                </c:pt>
                <c:pt idx="17728" formatCode="0.00E+00">
                  <c:v>2.8299999999999999E-4</c:v>
                </c:pt>
                <c:pt idx="17729" formatCode="0.00E+00">
                  <c:v>2.8299999999999999E-4</c:v>
                </c:pt>
                <c:pt idx="17730" formatCode="0.00E+00">
                  <c:v>2.8299999999999999E-4</c:v>
                </c:pt>
                <c:pt idx="17731" formatCode="0.00E+00">
                  <c:v>2.8299999999999999E-4</c:v>
                </c:pt>
                <c:pt idx="17732" formatCode="0.00E+00">
                  <c:v>2.8299999999999999E-4</c:v>
                </c:pt>
                <c:pt idx="17733" formatCode="0.00E+00">
                  <c:v>2.8299999999999999E-4</c:v>
                </c:pt>
                <c:pt idx="17734" formatCode="0.00E+00">
                  <c:v>2.8299999999999999E-4</c:v>
                </c:pt>
                <c:pt idx="17735" formatCode="0.00E+00">
                  <c:v>2.8299999999999999E-4</c:v>
                </c:pt>
                <c:pt idx="17736" formatCode="0.00E+00">
                  <c:v>2.8299999999999999E-4</c:v>
                </c:pt>
                <c:pt idx="17737" formatCode="0.00E+00">
                  <c:v>2.8299999999999999E-4</c:v>
                </c:pt>
                <c:pt idx="17738" formatCode="0.00E+00">
                  <c:v>2.8400000000000002E-4</c:v>
                </c:pt>
                <c:pt idx="17739" formatCode="0.00E+00">
                  <c:v>2.8400000000000002E-4</c:v>
                </c:pt>
                <c:pt idx="17740" formatCode="0.00E+00">
                  <c:v>2.8299999999999999E-4</c:v>
                </c:pt>
                <c:pt idx="17741" formatCode="0.00E+00">
                  <c:v>2.8299999999999999E-4</c:v>
                </c:pt>
                <c:pt idx="17742" formatCode="0.00E+00">
                  <c:v>2.8299999999999999E-4</c:v>
                </c:pt>
                <c:pt idx="17743" formatCode="0.00E+00">
                  <c:v>2.8299999999999999E-4</c:v>
                </c:pt>
                <c:pt idx="17744" formatCode="0.00E+00">
                  <c:v>2.8299999999999999E-4</c:v>
                </c:pt>
                <c:pt idx="17745" formatCode="0.00E+00">
                  <c:v>2.8299999999999999E-4</c:v>
                </c:pt>
                <c:pt idx="17746" formatCode="0.00E+00">
                  <c:v>2.8299999999999999E-4</c:v>
                </c:pt>
                <c:pt idx="17747" formatCode="0.00E+00">
                  <c:v>2.8299999999999999E-4</c:v>
                </c:pt>
                <c:pt idx="17748" formatCode="0.00E+00">
                  <c:v>2.8299999999999999E-4</c:v>
                </c:pt>
                <c:pt idx="17749" formatCode="0.00E+00">
                  <c:v>2.8299999999999999E-4</c:v>
                </c:pt>
                <c:pt idx="17750" formatCode="0.00E+00">
                  <c:v>2.8299999999999999E-4</c:v>
                </c:pt>
                <c:pt idx="17751" formatCode="0.00E+00">
                  <c:v>2.8299999999999999E-4</c:v>
                </c:pt>
                <c:pt idx="17752" formatCode="0.00E+00">
                  <c:v>2.8299999999999999E-4</c:v>
                </c:pt>
                <c:pt idx="17753" formatCode="0.00E+00">
                  <c:v>2.8299999999999999E-4</c:v>
                </c:pt>
                <c:pt idx="17754" formatCode="0.00E+00">
                  <c:v>2.8299999999999999E-4</c:v>
                </c:pt>
                <c:pt idx="17755" formatCode="0.00E+00">
                  <c:v>2.8299999999999999E-4</c:v>
                </c:pt>
                <c:pt idx="17756" formatCode="0.00E+00">
                  <c:v>2.8299999999999999E-4</c:v>
                </c:pt>
                <c:pt idx="17757" formatCode="0.00E+00">
                  <c:v>2.8299999999999999E-4</c:v>
                </c:pt>
                <c:pt idx="17758" formatCode="0.00E+00">
                  <c:v>2.8400000000000002E-4</c:v>
                </c:pt>
                <c:pt idx="17759" formatCode="0.00E+00">
                  <c:v>2.8299999999999999E-4</c:v>
                </c:pt>
                <c:pt idx="17760" formatCode="0.00E+00">
                  <c:v>2.8299999999999999E-4</c:v>
                </c:pt>
                <c:pt idx="17761" formatCode="0.00E+00">
                  <c:v>2.8299999999999999E-4</c:v>
                </c:pt>
                <c:pt idx="17762" formatCode="0.00E+00">
                  <c:v>2.8400000000000002E-4</c:v>
                </c:pt>
                <c:pt idx="17763" formatCode="0.00E+00">
                  <c:v>2.8400000000000002E-4</c:v>
                </c:pt>
                <c:pt idx="17764" formatCode="0.00E+00">
                  <c:v>2.8299999999999999E-4</c:v>
                </c:pt>
                <c:pt idx="17765" formatCode="0.00E+00">
                  <c:v>2.8299999999999999E-4</c:v>
                </c:pt>
                <c:pt idx="17766" formatCode="0.00E+00">
                  <c:v>2.8299999999999999E-4</c:v>
                </c:pt>
                <c:pt idx="17767" formatCode="0.00E+00">
                  <c:v>2.8299999999999999E-4</c:v>
                </c:pt>
                <c:pt idx="17768" formatCode="0.00E+00">
                  <c:v>2.8299999999999999E-4</c:v>
                </c:pt>
                <c:pt idx="17769" formatCode="0.00E+00">
                  <c:v>2.8299999999999999E-4</c:v>
                </c:pt>
                <c:pt idx="17770" formatCode="0.00E+00">
                  <c:v>2.8400000000000002E-4</c:v>
                </c:pt>
                <c:pt idx="17771" formatCode="0.00E+00">
                  <c:v>2.8299999999999999E-4</c:v>
                </c:pt>
                <c:pt idx="17772" formatCode="0.00E+00">
                  <c:v>2.8299999999999999E-4</c:v>
                </c:pt>
                <c:pt idx="17773" formatCode="0.00E+00">
                  <c:v>2.8400000000000002E-4</c:v>
                </c:pt>
                <c:pt idx="17774" formatCode="0.00E+00">
                  <c:v>2.8299999999999999E-4</c:v>
                </c:pt>
                <c:pt idx="17775" formatCode="0.00E+00">
                  <c:v>2.8400000000000002E-4</c:v>
                </c:pt>
                <c:pt idx="17776" formatCode="0.00E+00">
                  <c:v>2.8400000000000002E-4</c:v>
                </c:pt>
                <c:pt idx="17777" formatCode="0.00E+00">
                  <c:v>2.8400000000000002E-4</c:v>
                </c:pt>
                <c:pt idx="17778" formatCode="0.00E+00">
                  <c:v>2.8400000000000002E-4</c:v>
                </c:pt>
                <c:pt idx="17779" formatCode="0.00E+00">
                  <c:v>2.8400000000000002E-4</c:v>
                </c:pt>
                <c:pt idx="17780" formatCode="0.00E+00">
                  <c:v>2.8400000000000002E-4</c:v>
                </c:pt>
                <c:pt idx="17781" formatCode="0.00E+00">
                  <c:v>2.8299999999999999E-4</c:v>
                </c:pt>
                <c:pt idx="17782" formatCode="0.00E+00">
                  <c:v>2.8400000000000002E-4</c:v>
                </c:pt>
                <c:pt idx="17783" formatCode="0.00E+00">
                  <c:v>2.8400000000000002E-4</c:v>
                </c:pt>
                <c:pt idx="17784" formatCode="0.00E+00">
                  <c:v>2.8400000000000002E-4</c:v>
                </c:pt>
                <c:pt idx="17785" formatCode="0.00E+00">
                  <c:v>2.8400000000000002E-4</c:v>
                </c:pt>
                <c:pt idx="17786" formatCode="0.00E+00">
                  <c:v>2.8400000000000002E-4</c:v>
                </c:pt>
                <c:pt idx="17787" formatCode="0.00E+00">
                  <c:v>2.8299999999999999E-4</c:v>
                </c:pt>
                <c:pt idx="17788" formatCode="0.00E+00">
                  <c:v>2.8400000000000002E-4</c:v>
                </c:pt>
                <c:pt idx="17789" formatCode="0.00E+00">
                  <c:v>2.8400000000000002E-4</c:v>
                </c:pt>
                <c:pt idx="17790" formatCode="0.00E+00">
                  <c:v>2.8400000000000002E-4</c:v>
                </c:pt>
                <c:pt idx="17791" formatCode="0.00E+00">
                  <c:v>2.8299999999999999E-4</c:v>
                </c:pt>
                <c:pt idx="17792" formatCode="0.00E+00">
                  <c:v>2.8400000000000002E-4</c:v>
                </c:pt>
                <c:pt idx="17793" formatCode="0.00E+00">
                  <c:v>2.8299999999999999E-4</c:v>
                </c:pt>
                <c:pt idx="17794" formatCode="0.00E+00">
                  <c:v>2.8400000000000002E-4</c:v>
                </c:pt>
                <c:pt idx="17795" formatCode="0.00E+00">
                  <c:v>2.8400000000000002E-4</c:v>
                </c:pt>
                <c:pt idx="17796" formatCode="0.00E+00">
                  <c:v>2.8400000000000002E-4</c:v>
                </c:pt>
                <c:pt idx="17797" formatCode="0.00E+00">
                  <c:v>2.8400000000000002E-4</c:v>
                </c:pt>
                <c:pt idx="17798" formatCode="0.00E+00">
                  <c:v>2.8400000000000002E-4</c:v>
                </c:pt>
                <c:pt idx="17799" formatCode="0.00E+00">
                  <c:v>2.8299999999999999E-4</c:v>
                </c:pt>
                <c:pt idx="17800" formatCode="0.00E+00">
                  <c:v>2.8400000000000002E-4</c:v>
                </c:pt>
                <c:pt idx="17801" formatCode="0.00E+00">
                  <c:v>2.8400000000000002E-4</c:v>
                </c:pt>
                <c:pt idx="17802" formatCode="0.00E+00">
                  <c:v>2.8400000000000002E-4</c:v>
                </c:pt>
                <c:pt idx="17803" formatCode="0.00E+00">
                  <c:v>2.8400000000000002E-4</c:v>
                </c:pt>
                <c:pt idx="17804" formatCode="0.00E+00">
                  <c:v>2.8400000000000002E-4</c:v>
                </c:pt>
                <c:pt idx="17805" formatCode="0.00E+00">
                  <c:v>2.8400000000000002E-4</c:v>
                </c:pt>
                <c:pt idx="17806" formatCode="0.00E+00">
                  <c:v>2.8400000000000002E-4</c:v>
                </c:pt>
                <c:pt idx="17807" formatCode="0.00E+00">
                  <c:v>2.8400000000000002E-4</c:v>
                </c:pt>
                <c:pt idx="17808" formatCode="0.00E+00">
                  <c:v>2.8400000000000002E-4</c:v>
                </c:pt>
                <c:pt idx="17809" formatCode="0.00E+00">
                  <c:v>2.8400000000000002E-4</c:v>
                </c:pt>
                <c:pt idx="17810" formatCode="0.00E+00">
                  <c:v>2.8400000000000002E-4</c:v>
                </c:pt>
                <c:pt idx="17811" formatCode="0.00E+00">
                  <c:v>2.8400000000000002E-4</c:v>
                </c:pt>
                <c:pt idx="17812" formatCode="0.00E+00">
                  <c:v>2.8400000000000002E-4</c:v>
                </c:pt>
                <c:pt idx="17813" formatCode="0.00E+00">
                  <c:v>2.8299999999999999E-4</c:v>
                </c:pt>
                <c:pt idx="17814" formatCode="0.00E+00">
                  <c:v>2.8400000000000002E-4</c:v>
                </c:pt>
                <c:pt idx="17815" formatCode="0.00E+00">
                  <c:v>2.8400000000000002E-4</c:v>
                </c:pt>
                <c:pt idx="17816" formatCode="0.00E+00">
                  <c:v>2.8400000000000002E-4</c:v>
                </c:pt>
                <c:pt idx="17817" formatCode="0.00E+00">
                  <c:v>2.8400000000000002E-4</c:v>
                </c:pt>
                <c:pt idx="17818" formatCode="0.00E+00">
                  <c:v>2.8400000000000002E-4</c:v>
                </c:pt>
                <c:pt idx="17819" formatCode="0.00E+00">
                  <c:v>2.8400000000000002E-4</c:v>
                </c:pt>
                <c:pt idx="17820" formatCode="0.00E+00">
                  <c:v>2.8400000000000002E-4</c:v>
                </c:pt>
                <c:pt idx="17821" formatCode="0.00E+00">
                  <c:v>2.8400000000000002E-4</c:v>
                </c:pt>
                <c:pt idx="17822" formatCode="0.00E+00">
                  <c:v>2.8400000000000002E-4</c:v>
                </c:pt>
                <c:pt idx="17823" formatCode="0.00E+00">
                  <c:v>2.8299999999999999E-4</c:v>
                </c:pt>
                <c:pt idx="17824" formatCode="0.00E+00">
                  <c:v>2.8400000000000002E-4</c:v>
                </c:pt>
                <c:pt idx="17825" formatCode="0.00E+00">
                  <c:v>2.8400000000000002E-4</c:v>
                </c:pt>
                <c:pt idx="17826" formatCode="0.00E+00">
                  <c:v>2.8400000000000002E-4</c:v>
                </c:pt>
                <c:pt idx="17827" formatCode="0.00E+00">
                  <c:v>2.8400000000000002E-4</c:v>
                </c:pt>
                <c:pt idx="17828" formatCode="0.00E+00">
                  <c:v>2.8400000000000002E-4</c:v>
                </c:pt>
                <c:pt idx="17829" formatCode="0.00E+00">
                  <c:v>2.8400000000000002E-4</c:v>
                </c:pt>
                <c:pt idx="17830" formatCode="0.00E+00">
                  <c:v>2.8400000000000002E-4</c:v>
                </c:pt>
                <c:pt idx="17831" formatCode="0.00E+00">
                  <c:v>2.8400000000000002E-4</c:v>
                </c:pt>
                <c:pt idx="17832" formatCode="0.00E+00">
                  <c:v>2.8400000000000002E-4</c:v>
                </c:pt>
                <c:pt idx="17833" formatCode="0.00E+00">
                  <c:v>2.8400000000000002E-4</c:v>
                </c:pt>
                <c:pt idx="17834" formatCode="0.00E+00">
                  <c:v>2.8400000000000002E-4</c:v>
                </c:pt>
                <c:pt idx="17835" formatCode="0.00E+00">
                  <c:v>2.8400000000000002E-4</c:v>
                </c:pt>
                <c:pt idx="17836" formatCode="0.00E+00">
                  <c:v>2.8400000000000002E-4</c:v>
                </c:pt>
                <c:pt idx="17837" formatCode="0.00E+00">
                  <c:v>2.8400000000000002E-4</c:v>
                </c:pt>
                <c:pt idx="17838" formatCode="0.00E+00">
                  <c:v>2.8400000000000002E-4</c:v>
                </c:pt>
                <c:pt idx="17839" formatCode="0.00E+00">
                  <c:v>2.8400000000000002E-4</c:v>
                </c:pt>
                <c:pt idx="17840" formatCode="0.00E+00">
                  <c:v>2.8400000000000002E-4</c:v>
                </c:pt>
                <c:pt idx="17841" formatCode="0.00E+00">
                  <c:v>2.8400000000000002E-4</c:v>
                </c:pt>
                <c:pt idx="17842" formatCode="0.00E+00">
                  <c:v>2.8400000000000002E-4</c:v>
                </c:pt>
                <c:pt idx="17843" formatCode="0.00E+00">
                  <c:v>2.8400000000000002E-4</c:v>
                </c:pt>
                <c:pt idx="17844" formatCode="0.00E+00">
                  <c:v>2.8400000000000002E-4</c:v>
                </c:pt>
                <c:pt idx="17845" formatCode="0.00E+00">
                  <c:v>2.8400000000000002E-4</c:v>
                </c:pt>
                <c:pt idx="17846" formatCode="0.00E+00">
                  <c:v>2.8400000000000002E-4</c:v>
                </c:pt>
                <c:pt idx="17847" formatCode="0.00E+00">
                  <c:v>2.8400000000000002E-4</c:v>
                </c:pt>
                <c:pt idx="17848" formatCode="0.00E+00">
                  <c:v>2.8400000000000002E-4</c:v>
                </c:pt>
                <c:pt idx="17849" formatCode="0.00E+00">
                  <c:v>2.8400000000000002E-4</c:v>
                </c:pt>
                <c:pt idx="17850" formatCode="0.00E+00">
                  <c:v>2.8400000000000002E-4</c:v>
                </c:pt>
                <c:pt idx="17851" formatCode="0.00E+00">
                  <c:v>2.8400000000000002E-4</c:v>
                </c:pt>
                <c:pt idx="17852" formatCode="0.00E+00">
                  <c:v>2.8400000000000002E-4</c:v>
                </c:pt>
                <c:pt idx="17853" formatCode="0.00E+00">
                  <c:v>2.8400000000000002E-4</c:v>
                </c:pt>
                <c:pt idx="17854" formatCode="0.00E+00">
                  <c:v>2.8400000000000002E-4</c:v>
                </c:pt>
                <c:pt idx="17855" formatCode="0.00E+00">
                  <c:v>2.8400000000000002E-4</c:v>
                </c:pt>
                <c:pt idx="17856" formatCode="0.00E+00">
                  <c:v>2.8400000000000002E-4</c:v>
                </c:pt>
                <c:pt idx="17857" formatCode="0.00E+00">
                  <c:v>2.8400000000000002E-4</c:v>
                </c:pt>
                <c:pt idx="17858" formatCode="0.00E+00">
                  <c:v>2.8400000000000002E-4</c:v>
                </c:pt>
                <c:pt idx="17859" formatCode="0.00E+00">
                  <c:v>2.8400000000000002E-4</c:v>
                </c:pt>
                <c:pt idx="17860" formatCode="0.00E+00">
                  <c:v>2.8400000000000002E-4</c:v>
                </c:pt>
                <c:pt idx="17861" formatCode="0.00E+00">
                  <c:v>2.8400000000000002E-4</c:v>
                </c:pt>
                <c:pt idx="17862" formatCode="0.00E+00">
                  <c:v>2.8400000000000002E-4</c:v>
                </c:pt>
                <c:pt idx="17863" formatCode="0.00E+00">
                  <c:v>2.8400000000000002E-4</c:v>
                </c:pt>
                <c:pt idx="17864" formatCode="0.00E+00">
                  <c:v>2.8400000000000002E-4</c:v>
                </c:pt>
                <c:pt idx="17865" formatCode="0.00E+00">
                  <c:v>2.8400000000000002E-4</c:v>
                </c:pt>
                <c:pt idx="17866" formatCode="0.00E+00">
                  <c:v>2.8400000000000002E-4</c:v>
                </c:pt>
                <c:pt idx="17867" formatCode="0.00E+00">
                  <c:v>2.8400000000000002E-4</c:v>
                </c:pt>
                <c:pt idx="17868" formatCode="0.00E+00">
                  <c:v>2.8400000000000002E-4</c:v>
                </c:pt>
                <c:pt idx="17869" formatCode="0.00E+00">
                  <c:v>2.8400000000000002E-4</c:v>
                </c:pt>
                <c:pt idx="17870" formatCode="0.00E+00">
                  <c:v>2.8400000000000002E-4</c:v>
                </c:pt>
                <c:pt idx="17871" formatCode="0.00E+00">
                  <c:v>2.8400000000000002E-4</c:v>
                </c:pt>
                <c:pt idx="17872" formatCode="0.00E+00">
                  <c:v>2.8400000000000002E-4</c:v>
                </c:pt>
                <c:pt idx="17873" formatCode="0.00E+00">
                  <c:v>2.8400000000000002E-4</c:v>
                </c:pt>
                <c:pt idx="17874" formatCode="0.00E+00">
                  <c:v>2.8400000000000002E-4</c:v>
                </c:pt>
                <c:pt idx="17875" formatCode="0.00E+00">
                  <c:v>2.8400000000000002E-4</c:v>
                </c:pt>
                <c:pt idx="17876" formatCode="0.00E+00">
                  <c:v>2.8400000000000002E-4</c:v>
                </c:pt>
                <c:pt idx="17877" formatCode="0.00E+00">
                  <c:v>2.8400000000000002E-4</c:v>
                </c:pt>
                <c:pt idx="17878" formatCode="0.00E+00">
                  <c:v>2.8400000000000002E-4</c:v>
                </c:pt>
                <c:pt idx="17879" formatCode="0.00E+00">
                  <c:v>2.8400000000000002E-4</c:v>
                </c:pt>
                <c:pt idx="17880" formatCode="0.00E+00">
                  <c:v>2.8400000000000002E-4</c:v>
                </c:pt>
                <c:pt idx="17881" formatCode="0.00E+00">
                  <c:v>2.8499999999999999E-4</c:v>
                </c:pt>
                <c:pt idx="17882" formatCode="0.00E+00">
                  <c:v>2.8400000000000002E-4</c:v>
                </c:pt>
                <c:pt idx="17883" formatCode="0.00E+00">
                  <c:v>2.8400000000000002E-4</c:v>
                </c:pt>
                <c:pt idx="17884" formatCode="0.00E+00">
                  <c:v>2.8400000000000002E-4</c:v>
                </c:pt>
                <c:pt idx="17885" formatCode="0.00E+00">
                  <c:v>2.8400000000000002E-4</c:v>
                </c:pt>
                <c:pt idx="17886" formatCode="0.00E+00">
                  <c:v>2.8499999999999999E-4</c:v>
                </c:pt>
                <c:pt idx="17887" formatCode="0.00E+00">
                  <c:v>2.8400000000000002E-4</c:v>
                </c:pt>
                <c:pt idx="17888" formatCode="0.00E+00">
                  <c:v>2.8400000000000002E-4</c:v>
                </c:pt>
                <c:pt idx="17889" formatCode="0.00E+00">
                  <c:v>2.8400000000000002E-4</c:v>
                </c:pt>
                <c:pt idx="17890" formatCode="0.00E+00">
                  <c:v>2.8400000000000002E-4</c:v>
                </c:pt>
                <c:pt idx="17891" formatCode="0.00E+00">
                  <c:v>2.8400000000000002E-4</c:v>
                </c:pt>
                <c:pt idx="17892" formatCode="0.00E+00">
                  <c:v>2.8400000000000002E-4</c:v>
                </c:pt>
                <c:pt idx="17893" formatCode="0.00E+00">
                  <c:v>2.8499999999999999E-4</c:v>
                </c:pt>
                <c:pt idx="17894" formatCode="0.00E+00">
                  <c:v>2.8400000000000002E-4</c:v>
                </c:pt>
                <c:pt idx="17895" formatCode="0.00E+00">
                  <c:v>2.8400000000000002E-4</c:v>
                </c:pt>
                <c:pt idx="17896" formatCode="0.00E+00">
                  <c:v>2.8400000000000002E-4</c:v>
                </c:pt>
                <c:pt idx="17897" formatCode="0.00E+00">
                  <c:v>2.8400000000000002E-4</c:v>
                </c:pt>
                <c:pt idx="17898" formatCode="0.00E+00">
                  <c:v>2.8400000000000002E-4</c:v>
                </c:pt>
                <c:pt idx="17899" formatCode="0.00E+00">
                  <c:v>2.8400000000000002E-4</c:v>
                </c:pt>
                <c:pt idx="17900" formatCode="0.00E+00">
                  <c:v>2.8400000000000002E-4</c:v>
                </c:pt>
                <c:pt idx="17901" formatCode="0.00E+00">
                  <c:v>2.8400000000000002E-4</c:v>
                </c:pt>
                <c:pt idx="17902" formatCode="0.00E+00">
                  <c:v>2.8400000000000002E-4</c:v>
                </c:pt>
                <c:pt idx="17903" formatCode="0.00E+00">
                  <c:v>2.8400000000000002E-4</c:v>
                </c:pt>
                <c:pt idx="17904" formatCode="0.00E+00">
                  <c:v>2.8400000000000002E-4</c:v>
                </c:pt>
                <c:pt idx="17905" formatCode="0.00E+00">
                  <c:v>2.8400000000000002E-4</c:v>
                </c:pt>
                <c:pt idx="17906" formatCode="0.00E+00">
                  <c:v>2.8499999999999999E-4</c:v>
                </c:pt>
                <c:pt idx="17907" formatCode="0.00E+00">
                  <c:v>2.8400000000000002E-4</c:v>
                </c:pt>
                <c:pt idx="17908" formatCode="0.00E+00">
                  <c:v>2.8400000000000002E-4</c:v>
                </c:pt>
                <c:pt idx="17909" formatCode="0.00E+00">
                  <c:v>2.8499999999999999E-4</c:v>
                </c:pt>
                <c:pt idx="17910" formatCode="0.00E+00">
                  <c:v>2.8499999999999999E-4</c:v>
                </c:pt>
                <c:pt idx="17911" formatCode="0.00E+00">
                  <c:v>2.8499999999999999E-4</c:v>
                </c:pt>
                <c:pt idx="17912" formatCode="0.00E+00">
                  <c:v>2.8400000000000002E-4</c:v>
                </c:pt>
                <c:pt idx="17913" formatCode="0.00E+00">
                  <c:v>2.8400000000000002E-4</c:v>
                </c:pt>
                <c:pt idx="17914" formatCode="0.00E+00">
                  <c:v>2.8499999999999999E-4</c:v>
                </c:pt>
                <c:pt idx="17915" formatCode="0.00E+00">
                  <c:v>2.8499999999999999E-4</c:v>
                </c:pt>
                <c:pt idx="17916" formatCode="0.00E+00">
                  <c:v>2.8499999999999999E-4</c:v>
                </c:pt>
                <c:pt idx="17917" formatCode="0.00E+00">
                  <c:v>2.8499999999999999E-4</c:v>
                </c:pt>
                <c:pt idx="17918" formatCode="0.00E+00">
                  <c:v>2.8400000000000002E-4</c:v>
                </c:pt>
                <c:pt idx="17919" formatCode="0.00E+00">
                  <c:v>2.8499999999999999E-4</c:v>
                </c:pt>
                <c:pt idx="17920" formatCode="0.00E+00">
                  <c:v>2.8499999999999999E-4</c:v>
                </c:pt>
                <c:pt idx="17921" formatCode="0.00E+00">
                  <c:v>2.8499999999999999E-4</c:v>
                </c:pt>
                <c:pt idx="17922" formatCode="0.00E+00">
                  <c:v>2.8400000000000002E-4</c:v>
                </c:pt>
                <c:pt idx="17923" formatCode="0.00E+00">
                  <c:v>2.8400000000000002E-4</c:v>
                </c:pt>
                <c:pt idx="17924" formatCode="0.00E+00">
                  <c:v>2.8499999999999999E-4</c:v>
                </c:pt>
                <c:pt idx="17925" formatCode="0.00E+00">
                  <c:v>2.8400000000000002E-4</c:v>
                </c:pt>
                <c:pt idx="17926" formatCode="0.00E+00">
                  <c:v>2.8400000000000002E-4</c:v>
                </c:pt>
                <c:pt idx="17927" formatCode="0.00E+00">
                  <c:v>2.8499999999999999E-4</c:v>
                </c:pt>
                <c:pt idx="17928" formatCode="0.00E+00">
                  <c:v>2.8400000000000002E-4</c:v>
                </c:pt>
                <c:pt idx="17929" formatCode="0.00E+00">
                  <c:v>2.8499999999999999E-4</c:v>
                </c:pt>
                <c:pt idx="17930" formatCode="0.00E+00">
                  <c:v>2.8499999999999999E-4</c:v>
                </c:pt>
                <c:pt idx="17931" formatCode="0.00E+00">
                  <c:v>2.8499999999999999E-4</c:v>
                </c:pt>
                <c:pt idx="17932" formatCode="0.00E+00">
                  <c:v>2.8499999999999999E-4</c:v>
                </c:pt>
                <c:pt idx="17933" formatCode="0.00E+00">
                  <c:v>2.8499999999999999E-4</c:v>
                </c:pt>
                <c:pt idx="17934" formatCode="0.00E+00">
                  <c:v>2.8499999999999999E-4</c:v>
                </c:pt>
                <c:pt idx="17935" formatCode="0.00E+00">
                  <c:v>2.8499999999999999E-4</c:v>
                </c:pt>
                <c:pt idx="17936" formatCode="0.00E+00">
                  <c:v>2.8499999999999999E-4</c:v>
                </c:pt>
                <c:pt idx="17937" formatCode="0.00E+00">
                  <c:v>2.8499999999999999E-4</c:v>
                </c:pt>
                <c:pt idx="17938" formatCode="0.00E+00">
                  <c:v>2.8499999999999999E-4</c:v>
                </c:pt>
                <c:pt idx="17939" formatCode="0.00E+00">
                  <c:v>2.8499999999999999E-4</c:v>
                </c:pt>
                <c:pt idx="17940" formatCode="0.00E+00">
                  <c:v>2.8499999999999999E-4</c:v>
                </c:pt>
                <c:pt idx="17941" formatCode="0.00E+00">
                  <c:v>2.8499999999999999E-4</c:v>
                </c:pt>
                <c:pt idx="17942" formatCode="0.00E+00">
                  <c:v>2.8499999999999999E-4</c:v>
                </c:pt>
                <c:pt idx="17943" formatCode="0.00E+00">
                  <c:v>2.8499999999999999E-4</c:v>
                </c:pt>
                <c:pt idx="17944" formatCode="0.00E+00">
                  <c:v>2.8499999999999999E-4</c:v>
                </c:pt>
                <c:pt idx="17945" formatCode="0.00E+00">
                  <c:v>2.8499999999999999E-4</c:v>
                </c:pt>
                <c:pt idx="17946" formatCode="0.00E+00">
                  <c:v>2.8499999999999999E-4</c:v>
                </c:pt>
                <c:pt idx="17947" formatCode="0.00E+00">
                  <c:v>2.8499999999999999E-4</c:v>
                </c:pt>
                <c:pt idx="17948" formatCode="0.00E+00">
                  <c:v>2.8499999999999999E-4</c:v>
                </c:pt>
                <c:pt idx="17949" formatCode="0.00E+00">
                  <c:v>2.8499999999999999E-4</c:v>
                </c:pt>
                <c:pt idx="17950" formatCode="0.00E+00">
                  <c:v>2.8499999999999999E-4</c:v>
                </c:pt>
                <c:pt idx="17951" formatCode="0.00E+00">
                  <c:v>2.8499999999999999E-4</c:v>
                </c:pt>
                <c:pt idx="17952" formatCode="0.00E+00">
                  <c:v>2.8499999999999999E-4</c:v>
                </c:pt>
                <c:pt idx="17953" formatCode="0.00E+00">
                  <c:v>2.8499999999999999E-4</c:v>
                </c:pt>
                <c:pt idx="17954" formatCode="0.00E+00">
                  <c:v>2.8499999999999999E-4</c:v>
                </c:pt>
                <c:pt idx="17955" formatCode="0.00E+00">
                  <c:v>2.8499999999999999E-4</c:v>
                </c:pt>
                <c:pt idx="17956" formatCode="0.00E+00">
                  <c:v>2.8499999999999999E-4</c:v>
                </c:pt>
                <c:pt idx="17957" formatCode="0.00E+00">
                  <c:v>2.8499999999999999E-4</c:v>
                </c:pt>
                <c:pt idx="17958" formatCode="0.00E+00">
                  <c:v>2.8499999999999999E-4</c:v>
                </c:pt>
                <c:pt idx="17959" formatCode="0.00E+00">
                  <c:v>2.8499999999999999E-4</c:v>
                </c:pt>
                <c:pt idx="17960" formatCode="0.00E+00">
                  <c:v>2.8499999999999999E-4</c:v>
                </c:pt>
                <c:pt idx="17961" formatCode="0.00E+00">
                  <c:v>2.8499999999999999E-4</c:v>
                </c:pt>
                <c:pt idx="17962" formatCode="0.00E+00">
                  <c:v>2.8499999999999999E-4</c:v>
                </c:pt>
                <c:pt idx="17963" formatCode="0.00E+00">
                  <c:v>2.8499999999999999E-4</c:v>
                </c:pt>
                <c:pt idx="17964" formatCode="0.00E+00">
                  <c:v>2.8499999999999999E-4</c:v>
                </c:pt>
                <c:pt idx="17965" formatCode="0.00E+00">
                  <c:v>2.8499999999999999E-4</c:v>
                </c:pt>
                <c:pt idx="17966" formatCode="0.00E+00">
                  <c:v>2.8499999999999999E-4</c:v>
                </c:pt>
                <c:pt idx="17967" formatCode="0.00E+00">
                  <c:v>2.8499999999999999E-4</c:v>
                </c:pt>
                <c:pt idx="17968" formatCode="0.00E+00">
                  <c:v>2.8499999999999999E-4</c:v>
                </c:pt>
                <c:pt idx="17969" formatCode="0.00E+00">
                  <c:v>2.8499999999999999E-4</c:v>
                </c:pt>
                <c:pt idx="17970" formatCode="0.00E+00">
                  <c:v>2.8499999999999999E-4</c:v>
                </c:pt>
                <c:pt idx="17971" formatCode="0.00E+00">
                  <c:v>2.8499999999999999E-4</c:v>
                </c:pt>
                <c:pt idx="17972" formatCode="0.00E+00">
                  <c:v>2.8499999999999999E-4</c:v>
                </c:pt>
                <c:pt idx="17973" formatCode="0.00E+00">
                  <c:v>2.8499999999999999E-4</c:v>
                </c:pt>
                <c:pt idx="17974" formatCode="0.00E+00">
                  <c:v>2.8499999999999999E-4</c:v>
                </c:pt>
                <c:pt idx="17975" formatCode="0.00E+00">
                  <c:v>2.8499999999999999E-4</c:v>
                </c:pt>
                <c:pt idx="17976" formatCode="0.00E+00">
                  <c:v>2.8499999999999999E-4</c:v>
                </c:pt>
                <c:pt idx="17977" formatCode="0.00E+00">
                  <c:v>2.8499999999999999E-4</c:v>
                </c:pt>
                <c:pt idx="17978" formatCode="0.00E+00">
                  <c:v>2.8499999999999999E-4</c:v>
                </c:pt>
                <c:pt idx="17979" formatCode="0.00E+00">
                  <c:v>2.8499999999999999E-4</c:v>
                </c:pt>
                <c:pt idx="17980" formatCode="0.00E+00">
                  <c:v>2.8499999999999999E-4</c:v>
                </c:pt>
                <c:pt idx="17981" formatCode="0.00E+00">
                  <c:v>2.8499999999999999E-4</c:v>
                </c:pt>
                <c:pt idx="17982" formatCode="0.00E+00">
                  <c:v>2.8499999999999999E-4</c:v>
                </c:pt>
                <c:pt idx="17983" formatCode="0.00E+00">
                  <c:v>2.8499999999999999E-4</c:v>
                </c:pt>
                <c:pt idx="17984" formatCode="0.00E+00">
                  <c:v>2.8499999999999999E-4</c:v>
                </c:pt>
                <c:pt idx="17985" formatCode="0.00E+00">
                  <c:v>2.8499999999999999E-4</c:v>
                </c:pt>
                <c:pt idx="17986" formatCode="0.00E+00">
                  <c:v>2.8499999999999999E-4</c:v>
                </c:pt>
                <c:pt idx="17987" formatCode="0.00E+00">
                  <c:v>2.8499999999999999E-4</c:v>
                </c:pt>
                <c:pt idx="17988" formatCode="0.00E+00">
                  <c:v>2.8499999999999999E-4</c:v>
                </c:pt>
                <c:pt idx="17989" formatCode="0.00E+00">
                  <c:v>2.8499999999999999E-4</c:v>
                </c:pt>
                <c:pt idx="17990" formatCode="0.00E+00">
                  <c:v>2.8499999999999999E-4</c:v>
                </c:pt>
                <c:pt idx="17991" formatCode="0.00E+00">
                  <c:v>2.8499999999999999E-4</c:v>
                </c:pt>
                <c:pt idx="17992" formatCode="0.00E+00">
                  <c:v>2.8499999999999999E-4</c:v>
                </c:pt>
                <c:pt idx="17993" formatCode="0.00E+00">
                  <c:v>2.8499999999999999E-4</c:v>
                </c:pt>
                <c:pt idx="17994" formatCode="0.00E+00">
                  <c:v>2.8499999999999999E-4</c:v>
                </c:pt>
                <c:pt idx="17995" formatCode="0.00E+00">
                  <c:v>2.8499999999999999E-4</c:v>
                </c:pt>
                <c:pt idx="17996" formatCode="0.00E+00">
                  <c:v>2.8499999999999999E-4</c:v>
                </c:pt>
                <c:pt idx="17997" formatCode="0.00E+00">
                  <c:v>2.8499999999999999E-4</c:v>
                </c:pt>
                <c:pt idx="17998" formatCode="0.00E+00">
                  <c:v>2.8499999999999999E-4</c:v>
                </c:pt>
                <c:pt idx="17999" formatCode="0.00E+00">
                  <c:v>2.8499999999999999E-4</c:v>
                </c:pt>
                <c:pt idx="18000" formatCode="0.00E+00">
                  <c:v>2.8499999999999999E-4</c:v>
                </c:pt>
                <c:pt idx="18001" formatCode="0.00E+00">
                  <c:v>2.8499999999999999E-4</c:v>
                </c:pt>
                <c:pt idx="18002" formatCode="0.00E+00">
                  <c:v>2.8499999999999999E-4</c:v>
                </c:pt>
                <c:pt idx="18003" formatCode="0.00E+00">
                  <c:v>2.8499999999999999E-4</c:v>
                </c:pt>
                <c:pt idx="18004" formatCode="0.00E+00">
                  <c:v>2.8499999999999999E-4</c:v>
                </c:pt>
                <c:pt idx="18005" formatCode="0.00E+00">
                  <c:v>2.8499999999999999E-4</c:v>
                </c:pt>
                <c:pt idx="18006" formatCode="0.00E+00">
                  <c:v>2.8499999999999999E-4</c:v>
                </c:pt>
                <c:pt idx="18007" formatCode="0.00E+00">
                  <c:v>2.8499999999999999E-4</c:v>
                </c:pt>
                <c:pt idx="18008" formatCode="0.00E+00">
                  <c:v>2.8499999999999999E-4</c:v>
                </c:pt>
                <c:pt idx="18009" formatCode="0.00E+00">
                  <c:v>2.8499999999999999E-4</c:v>
                </c:pt>
                <c:pt idx="18010" formatCode="0.00E+00">
                  <c:v>2.8499999999999999E-4</c:v>
                </c:pt>
                <c:pt idx="18011" formatCode="0.00E+00">
                  <c:v>2.8499999999999999E-4</c:v>
                </c:pt>
                <c:pt idx="18012" formatCode="0.00E+00">
                  <c:v>2.8499999999999999E-4</c:v>
                </c:pt>
                <c:pt idx="18013" formatCode="0.00E+00">
                  <c:v>2.8499999999999999E-4</c:v>
                </c:pt>
                <c:pt idx="18014" formatCode="0.00E+00">
                  <c:v>2.8499999999999999E-4</c:v>
                </c:pt>
                <c:pt idx="18015" formatCode="0.00E+00">
                  <c:v>2.8499999999999999E-4</c:v>
                </c:pt>
                <c:pt idx="18016" formatCode="0.00E+00">
                  <c:v>2.8499999999999999E-4</c:v>
                </c:pt>
                <c:pt idx="18017" formatCode="0.00E+00">
                  <c:v>2.8499999999999999E-4</c:v>
                </c:pt>
                <c:pt idx="18018" formatCode="0.00E+00">
                  <c:v>2.8499999999999999E-4</c:v>
                </c:pt>
                <c:pt idx="18019" formatCode="0.00E+00">
                  <c:v>2.8499999999999999E-4</c:v>
                </c:pt>
                <c:pt idx="18020" formatCode="0.00E+00">
                  <c:v>2.8499999999999999E-4</c:v>
                </c:pt>
                <c:pt idx="18021" formatCode="0.00E+00">
                  <c:v>2.8499999999999999E-4</c:v>
                </c:pt>
                <c:pt idx="18022" formatCode="0.00E+00">
                  <c:v>2.8499999999999999E-4</c:v>
                </c:pt>
                <c:pt idx="18023" formatCode="0.00E+00">
                  <c:v>2.8499999999999999E-4</c:v>
                </c:pt>
                <c:pt idx="18024" formatCode="0.00E+00">
                  <c:v>2.8499999999999999E-4</c:v>
                </c:pt>
                <c:pt idx="18025" formatCode="0.00E+00">
                  <c:v>2.8499999999999999E-4</c:v>
                </c:pt>
                <c:pt idx="18026" formatCode="0.00E+00">
                  <c:v>2.8499999999999999E-4</c:v>
                </c:pt>
                <c:pt idx="18027" formatCode="0.00E+00">
                  <c:v>2.8499999999999999E-4</c:v>
                </c:pt>
                <c:pt idx="18028" formatCode="0.00E+00">
                  <c:v>2.8499999999999999E-4</c:v>
                </c:pt>
                <c:pt idx="18029" formatCode="0.00E+00">
                  <c:v>2.8499999999999999E-4</c:v>
                </c:pt>
                <c:pt idx="18030" formatCode="0.00E+00">
                  <c:v>2.8499999999999999E-4</c:v>
                </c:pt>
                <c:pt idx="18031" formatCode="0.00E+00">
                  <c:v>2.8499999999999999E-4</c:v>
                </c:pt>
                <c:pt idx="18032" formatCode="0.00E+00">
                  <c:v>2.8499999999999999E-4</c:v>
                </c:pt>
                <c:pt idx="18033" formatCode="0.00E+00">
                  <c:v>2.8499999999999999E-4</c:v>
                </c:pt>
                <c:pt idx="18034" formatCode="0.00E+00">
                  <c:v>2.8499999999999999E-4</c:v>
                </c:pt>
                <c:pt idx="18035" formatCode="0.00E+00">
                  <c:v>2.8499999999999999E-4</c:v>
                </c:pt>
                <c:pt idx="18036" formatCode="0.00E+00">
                  <c:v>2.8499999999999999E-4</c:v>
                </c:pt>
                <c:pt idx="18037" formatCode="0.00E+00">
                  <c:v>2.8499999999999999E-4</c:v>
                </c:pt>
                <c:pt idx="18038" formatCode="0.00E+00">
                  <c:v>2.8499999999999999E-4</c:v>
                </c:pt>
                <c:pt idx="18039" formatCode="0.00E+00">
                  <c:v>2.8499999999999999E-4</c:v>
                </c:pt>
                <c:pt idx="18040" formatCode="0.00E+00">
                  <c:v>2.8499999999999999E-4</c:v>
                </c:pt>
                <c:pt idx="18041" formatCode="0.00E+00">
                  <c:v>2.8499999999999999E-4</c:v>
                </c:pt>
                <c:pt idx="18042" formatCode="0.00E+00">
                  <c:v>2.8499999999999999E-4</c:v>
                </c:pt>
                <c:pt idx="18043" formatCode="0.00E+00">
                  <c:v>2.8499999999999999E-4</c:v>
                </c:pt>
                <c:pt idx="18044" formatCode="0.00E+00">
                  <c:v>2.8499999999999999E-4</c:v>
                </c:pt>
                <c:pt idx="18045" formatCode="0.00E+00">
                  <c:v>2.8499999999999999E-4</c:v>
                </c:pt>
                <c:pt idx="18046" formatCode="0.00E+00">
                  <c:v>2.8499999999999999E-4</c:v>
                </c:pt>
                <c:pt idx="18047" formatCode="0.00E+00">
                  <c:v>2.8499999999999999E-4</c:v>
                </c:pt>
                <c:pt idx="18048" formatCode="0.00E+00">
                  <c:v>2.8499999999999999E-4</c:v>
                </c:pt>
                <c:pt idx="18049" formatCode="0.00E+00">
                  <c:v>2.8600000000000001E-4</c:v>
                </c:pt>
                <c:pt idx="18050" formatCode="0.00E+00">
                  <c:v>2.8600000000000001E-4</c:v>
                </c:pt>
                <c:pt idx="18051" formatCode="0.00E+00">
                  <c:v>2.8499999999999999E-4</c:v>
                </c:pt>
                <c:pt idx="18052" formatCode="0.00E+00">
                  <c:v>2.8499999999999999E-4</c:v>
                </c:pt>
                <c:pt idx="18053" formatCode="0.00E+00">
                  <c:v>2.8499999999999999E-4</c:v>
                </c:pt>
                <c:pt idx="18054" formatCode="0.00E+00">
                  <c:v>2.8499999999999999E-4</c:v>
                </c:pt>
                <c:pt idx="18055" formatCode="0.00E+00">
                  <c:v>2.8499999999999999E-4</c:v>
                </c:pt>
                <c:pt idx="18056" formatCode="0.00E+00">
                  <c:v>2.8499999999999999E-4</c:v>
                </c:pt>
                <c:pt idx="18057" formatCode="0.00E+00">
                  <c:v>2.8499999999999999E-4</c:v>
                </c:pt>
                <c:pt idx="18058" formatCode="0.00E+00">
                  <c:v>2.8499999999999999E-4</c:v>
                </c:pt>
                <c:pt idx="18059" formatCode="0.00E+00">
                  <c:v>2.8499999999999999E-4</c:v>
                </c:pt>
                <c:pt idx="18060" formatCode="0.00E+00">
                  <c:v>2.8499999999999999E-4</c:v>
                </c:pt>
                <c:pt idx="18061" formatCode="0.00E+00">
                  <c:v>2.8600000000000001E-4</c:v>
                </c:pt>
                <c:pt idx="18062" formatCode="0.00E+00">
                  <c:v>2.8499999999999999E-4</c:v>
                </c:pt>
                <c:pt idx="18063" formatCode="0.00E+00">
                  <c:v>2.8499999999999999E-4</c:v>
                </c:pt>
                <c:pt idx="18064" formatCode="0.00E+00">
                  <c:v>2.8600000000000001E-4</c:v>
                </c:pt>
                <c:pt idx="18065" formatCode="0.00E+00">
                  <c:v>2.8499999999999999E-4</c:v>
                </c:pt>
                <c:pt idx="18066" formatCode="0.00E+00">
                  <c:v>2.8499999999999999E-4</c:v>
                </c:pt>
                <c:pt idx="18067" formatCode="0.00E+00">
                  <c:v>2.8499999999999999E-4</c:v>
                </c:pt>
                <c:pt idx="18068" formatCode="0.00E+00">
                  <c:v>2.8600000000000001E-4</c:v>
                </c:pt>
                <c:pt idx="18069" formatCode="0.00E+00">
                  <c:v>2.8600000000000001E-4</c:v>
                </c:pt>
                <c:pt idx="18070" formatCode="0.00E+00">
                  <c:v>2.8600000000000001E-4</c:v>
                </c:pt>
                <c:pt idx="18071" formatCode="0.00E+00">
                  <c:v>2.8600000000000001E-4</c:v>
                </c:pt>
                <c:pt idx="18072" formatCode="0.00E+00">
                  <c:v>2.8499999999999999E-4</c:v>
                </c:pt>
                <c:pt idx="18073" formatCode="0.00E+00">
                  <c:v>2.8600000000000001E-4</c:v>
                </c:pt>
                <c:pt idx="18074" formatCode="0.00E+00">
                  <c:v>2.8600000000000001E-4</c:v>
                </c:pt>
                <c:pt idx="18075" formatCode="0.00E+00">
                  <c:v>2.8499999999999999E-4</c:v>
                </c:pt>
                <c:pt idx="18076" formatCode="0.00E+00">
                  <c:v>2.8499999999999999E-4</c:v>
                </c:pt>
                <c:pt idx="18077" formatCode="0.00E+00">
                  <c:v>2.8600000000000001E-4</c:v>
                </c:pt>
                <c:pt idx="18078" formatCode="0.00E+00">
                  <c:v>2.8499999999999999E-4</c:v>
                </c:pt>
                <c:pt idx="18079" formatCode="0.00E+00">
                  <c:v>2.8499999999999999E-4</c:v>
                </c:pt>
                <c:pt idx="18080" formatCode="0.00E+00">
                  <c:v>2.8600000000000001E-4</c:v>
                </c:pt>
                <c:pt idx="18081" formatCode="0.00E+00">
                  <c:v>2.8600000000000001E-4</c:v>
                </c:pt>
                <c:pt idx="18082" formatCode="0.00E+00">
                  <c:v>2.8600000000000001E-4</c:v>
                </c:pt>
                <c:pt idx="18083" formatCode="0.00E+00">
                  <c:v>2.8600000000000001E-4</c:v>
                </c:pt>
                <c:pt idx="18084" formatCode="0.00E+00">
                  <c:v>2.8600000000000001E-4</c:v>
                </c:pt>
                <c:pt idx="18085" formatCode="0.00E+00">
                  <c:v>2.8600000000000001E-4</c:v>
                </c:pt>
                <c:pt idx="18086" formatCode="0.00E+00">
                  <c:v>2.8600000000000001E-4</c:v>
                </c:pt>
                <c:pt idx="18087" formatCode="0.00E+00">
                  <c:v>2.8600000000000001E-4</c:v>
                </c:pt>
                <c:pt idx="18088" formatCode="0.00E+00">
                  <c:v>2.8600000000000001E-4</c:v>
                </c:pt>
                <c:pt idx="18089" formatCode="0.00E+00">
                  <c:v>2.8499999999999999E-4</c:v>
                </c:pt>
                <c:pt idx="18090" formatCode="0.00E+00">
                  <c:v>2.8600000000000001E-4</c:v>
                </c:pt>
                <c:pt idx="18091" formatCode="0.00E+00">
                  <c:v>2.8600000000000001E-4</c:v>
                </c:pt>
                <c:pt idx="18092" formatCode="0.00E+00">
                  <c:v>2.8600000000000001E-4</c:v>
                </c:pt>
                <c:pt idx="18093" formatCode="0.00E+00">
                  <c:v>2.8600000000000001E-4</c:v>
                </c:pt>
                <c:pt idx="18094" formatCode="0.00E+00">
                  <c:v>2.8600000000000001E-4</c:v>
                </c:pt>
                <c:pt idx="18095" formatCode="0.00E+00">
                  <c:v>2.8499999999999999E-4</c:v>
                </c:pt>
                <c:pt idx="18096" formatCode="0.00E+00">
                  <c:v>2.8600000000000001E-4</c:v>
                </c:pt>
                <c:pt idx="18097" formatCode="0.00E+00">
                  <c:v>2.8600000000000001E-4</c:v>
                </c:pt>
                <c:pt idx="18098" formatCode="0.00E+00">
                  <c:v>2.8600000000000001E-4</c:v>
                </c:pt>
                <c:pt idx="18099" formatCode="0.00E+00">
                  <c:v>2.8600000000000001E-4</c:v>
                </c:pt>
                <c:pt idx="18100" formatCode="0.00E+00">
                  <c:v>2.8600000000000001E-4</c:v>
                </c:pt>
                <c:pt idx="18101" formatCode="0.00E+00">
                  <c:v>2.8600000000000001E-4</c:v>
                </c:pt>
                <c:pt idx="18102" formatCode="0.00E+00">
                  <c:v>2.8600000000000001E-4</c:v>
                </c:pt>
                <c:pt idx="18103" formatCode="0.00E+00">
                  <c:v>2.8600000000000001E-4</c:v>
                </c:pt>
                <c:pt idx="18104" formatCode="0.00E+00">
                  <c:v>2.8600000000000001E-4</c:v>
                </c:pt>
                <c:pt idx="18105" formatCode="0.00E+00">
                  <c:v>2.8499999999999999E-4</c:v>
                </c:pt>
                <c:pt idx="18106" formatCode="0.00E+00">
                  <c:v>2.8600000000000001E-4</c:v>
                </c:pt>
                <c:pt idx="18107" formatCode="0.00E+00">
                  <c:v>2.8600000000000001E-4</c:v>
                </c:pt>
                <c:pt idx="18108" formatCode="0.00E+00">
                  <c:v>2.8600000000000001E-4</c:v>
                </c:pt>
                <c:pt idx="18109" formatCode="0.00E+00">
                  <c:v>2.8600000000000001E-4</c:v>
                </c:pt>
                <c:pt idx="18110" formatCode="0.00E+00">
                  <c:v>2.8499999999999999E-4</c:v>
                </c:pt>
                <c:pt idx="18111" formatCode="0.00E+00">
                  <c:v>2.8600000000000001E-4</c:v>
                </c:pt>
                <c:pt idx="18112" formatCode="0.00E+00">
                  <c:v>2.8600000000000001E-4</c:v>
                </c:pt>
                <c:pt idx="18113" formatCode="0.00E+00">
                  <c:v>2.8600000000000001E-4</c:v>
                </c:pt>
                <c:pt idx="18114" formatCode="0.00E+00">
                  <c:v>2.8600000000000001E-4</c:v>
                </c:pt>
                <c:pt idx="18115" formatCode="0.00E+00">
                  <c:v>2.8600000000000001E-4</c:v>
                </c:pt>
                <c:pt idx="18116" formatCode="0.00E+00">
                  <c:v>2.8600000000000001E-4</c:v>
                </c:pt>
                <c:pt idx="18117" formatCode="0.00E+00">
                  <c:v>2.8600000000000001E-4</c:v>
                </c:pt>
                <c:pt idx="18118" formatCode="0.00E+00">
                  <c:v>2.8600000000000001E-4</c:v>
                </c:pt>
                <c:pt idx="18119" formatCode="0.00E+00">
                  <c:v>2.8600000000000001E-4</c:v>
                </c:pt>
                <c:pt idx="18120" formatCode="0.00E+00">
                  <c:v>2.8600000000000001E-4</c:v>
                </c:pt>
                <c:pt idx="18121" formatCode="0.00E+00">
                  <c:v>2.8600000000000001E-4</c:v>
                </c:pt>
                <c:pt idx="18122" formatCode="0.00E+00">
                  <c:v>2.8600000000000001E-4</c:v>
                </c:pt>
                <c:pt idx="18123" formatCode="0.00E+00">
                  <c:v>2.8600000000000001E-4</c:v>
                </c:pt>
                <c:pt idx="18124" formatCode="0.00E+00">
                  <c:v>2.8600000000000001E-4</c:v>
                </c:pt>
                <c:pt idx="18125" formatCode="0.00E+00">
                  <c:v>2.8600000000000001E-4</c:v>
                </c:pt>
                <c:pt idx="18126" formatCode="0.00E+00">
                  <c:v>2.8600000000000001E-4</c:v>
                </c:pt>
                <c:pt idx="18127" formatCode="0.00E+00">
                  <c:v>2.8600000000000001E-4</c:v>
                </c:pt>
                <c:pt idx="18128" formatCode="0.00E+00">
                  <c:v>2.8600000000000001E-4</c:v>
                </c:pt>
                <c:pt idx="18129" formatCode="0.00E+00">
                  <c:v>2.8600000000000001E-4</c:v>
                </c:pt>
                <c:pt idx="18130" formatCode="0.00E+00">
                  <c:v>2.8600000000000001E-4</c:v>
                </c:pt>
                <c:pt idx="18131" formatCode="0.00E+00">
                  <c:v>2.8600000000000001E-4</c:v>
                </c:pt>
                <c:pt idx="18132" formatCode="0.00E+00">
                  <c:v>2.8600000000000001E-4</c:v>
                </c:pt>
                <c:pt idx="18133" formatCode="0.00E+00">
                  <c:v>2.8600000000000001E-4</c:v>
                </c:pt>
                <c:pt idx="18134" formatCode="0.00E+00">
                  <c:v>2.8600000000000001E-4</c:v>
                </c:pt>
                <c:pt idx="18135" formatCode="0.00E+00">
                  <c:v>2.8600000000000001E-4</c:v>
                </c:pt>
                <c:pt idx="18136" formatCode="0.00E+00">
                  <c:v>2.8600000000000001E-4</c:v>
                </c:pt>
                <c:pt idx="18137" formatCode="0.00E+00">
                  <c:v>2.8600000000000001E-4</c:v>
                </c:pt>
                <c:pt idx="18138" formatCode="0.00E+00">
                  <c:v>2.8600000000000001E-4</c:v>
                </c:pt>
                <c:pt idx="18139" formatCode="0.00E+00">
                  <c:v>2.8600000000000001E-4</c:v>
                </c:pt>
                <c:pt idx="18140" formatCode="0.00E+00">
                  <c:v>2.8600000000000001E-4</c:v>
                </c:pt>
                <c:pt idx="18141" formatCode="0.00E+00">
                  <c:v>2.8600000000000001E-4</c:v>
                </c:pt>
                <c:pt idx="18142" formatCode="0.00E+00">
                  <c:v>2.8600000000000001E-4</c:v>
                </c:pt>
                <c:pt idx="18143" formatCode="0.00E+00">
                  <c:v>2.8600000000000001E-4</c:v>
                </c:pt>
                <c:pt idx="18144" formatCode="0.00E+00">
                  <c:v>2.8600000000000001E-4</c:v>
                </c:pt>
                <c:pt idx="18145" formatCode="0.00E+00">
                  <c:v>2.8600000000000001E-4</c:v>
                </c:pt>
                <c:pt idx="18146" formatCode="0.00E+00">
                  <c:v>2.8600000000000001E-4</c:v>
                </c:pt>
                <c:pt idx="18147" formatCode="0.00E+00">
                  <c:v>2.8600000000000001E-4</c:v>
                </c:pt>
                <c:pt idx="18148" formatCode="0.00E+00">
                  <c:v>2.8600000000000001E-4</c:v>
                </c:pt>
                <c:pt idx="18149" formatCode="0.00E+00">
                  <c:v>2.8600000000000001E-4</c:v>
                </c:pt>
                <c:pt idx="18150" formatCode="0.00E+00">
                  <c:v>2.8600000000000001E-4</c:v>
                </c:pt>
                <c:pt idx="18151" formatCode="0.00E+00">
                  <c:v>2.8600000000000001E-4</c:v>
                </c:pt>
                <c:pt idx="18152" formatCode="0.00E+00">
                  <c:v>2.8600000000000001E-4</c:v>
                </c:pt>
                <c:pt idx="18153" formatCode="0.00E+00">
                  <c:v>2.8600000000000001E-4</c:v>
                </c:pt>
                <c:pt idx="18154" formatCode="0.00E+00">
                  <c:v>2.8600000000000001E-4</c:v>
                </c:pt>
                <c:pt idx="18155" formatCode="0.00E+00">
                  <c:v>2.8600000000000001E-4</c:v>
                </c:pt>
                <c:pt idx="18156" formatCode="0.00E+00">
                  <c:v>2.8600000000000001E-4</c:v>
                </c:pt>
                <c:pt idx="18157" formatCode="0.00E+00">
                  <c:v>2.8600000000000001E-4</c:v>
                </c:pt>
                <c:pt idx="18158" formatCode="0.00E+00">
                  <c:v>2.8600000000000001E-4</c:v>
                </c:pt>
                <c:pt idx="18159" formatCode="0.00E+00">
                  <c:v>2.8600000000000001E-4</c:v>
                </c:pt>
                <c:pt idx="18160" formatCode="0.00E+00">
                  <c:v>2.8600000000000001E-4</c:v>
                </c:pt>
                <c:pt idx="18161" formatCode="0.00E+00">
                  <c:v>2.8600000000000001E-4</c:v>
                </c:pt>
                <c:pt idx="18162" formatCode="0.00E+00">
                  <c:v>2.8600000000000001E-4</c:v>
                </c:pt>
                <c:pt idx="18163" formatCode="0.00E+00">
                  <c:v>2.8600000000000001E-4</c:v>
                </c:pt>
                <c:pt idx="18164" formatCode="0.00E+00">
                  <c:v>2.8600000000000001E-4</c:v>
                </c:pt>
                <c:pt idx="18165" formatCode="0.00E+00">
                  <c:v>2.8600000000000001E-4</c:v>
                </c:pt>
                <c:pt idx="18166" formatCode="0.00E+00">
                  <c:v>2.8600000000000001E-4</c:v>
                </c:pt>
                <c:pt idx="18167" formatCode="0.00E+00">
                  <c:v>2.8600000000000001E-4</c:v>
                </c:pt>
                <c:pt idx="18168" formatCode="0.00E+00">
                  <c:v>2.8600000000000001E-4</c:v>
                </c:pt>
                <c:pt idx="18169" formatCode="0.00E+00">
                  <c:v>2.8600000000000001E-4</c:v>
                </c:pt>
                <c:pt idx="18170" formatCode="0.00E+00">
                  <c:v>2.8600000000000001E-4</c:v>
                </c:pt>
                <c:pt idx="18171" formatCode="0.00E+00">
                  <c:v>2.8600000000000001E-4</c:v>
                </c:pt>
                <c:pt idx="18172" formatCode="0.00E+00">
                  <c:v>2.8600000000000001E-4</c:v>
                </c:pt>
                <c:pt idx="18173" formatCode="0.00E+00">
                  <c:v>2.8600000000000001E-4</c:v>
                </c:pt>
                <c:pt idx="18174" formatCode="0.00E+00">
                  <c:v>2.8600000000000001E-4</c:v>
                </c:pt>
                <c:pt idx="18175" formatCode="0.00E+00">
                  <c:v>2.8600000000000001E-4</c:v>
                </c:pt>
                <c:pt idx="18176" formatCode="0.00E+00">
                  <c:v>2.8600000000000001E-4</c:v>
                </c:pt>
                <c:pt idx="18177" formatCode="0.00E+00">
                  <c:v>2.8600000000000001E-4</c:v>
                </c:pt>
                <c:pt idx="18178" formatCode="0.00E+00">
                  <c:v>2.8600000000000001E-4</c:v>
                </c:pt>
                <c:pt idx="18179" formatCode="0.00E+00">
                  <c:v>2.8600000000000001E-4</c:v>
                </c:pt>
                <c:pt idx="18180" formatCode="0.00E+00">
                  <c:v>2.8600000000000001E-4</c:v>
                </c:pt>
                <c:pt idx="18181" formatCode="0.00E+00">
                  <c:v>2.8600000000000001E-4</c:v>
                </c:pt>
                <c:pt idx="18182" formatCode="0.00E+00">
                  <c:v>2.8600000000000001E-4</c:v>
                </c:pt>
                <c:pt idx="18183" formatCode="0.00E+00">
                  <c:v>2.8600000000000001E-4</c:v>
                </c:pt>
                <c:pt idx="18184" formatCode="0.00E+00">
                  <c:v>2.8600000000000001E-4</c:v>
                </c:pt>
                <c:pt idx="18185" formatCode="0.00E+00">
                  <c:v>2.8600000000000001E-4</c:v>
                </c:pt>
                <c:pt idx="18186" formatCode="0.00E+00">
                  <c:v>2.8600000000000001E-4</c:v>
                </c:pt>
                <c:pt idx="18187" formatCode="0.00E+00">
                  <c:v>2.8600000000000001E-4</c:v>
                </c:pt>
                <c:pt idx="18188" formatCode="0.00E+00">
                  <c:v>2.8600000000000001E-4</c:v>
                </c:pt>
                <c:pt idx="18189" formatCode="0.00E+00">
                  <c:v>2.8600000000000001E-4</c:v>
                </c:pt>
                <c:pt idx="18190" formatCode="0.00E+00">
                  <c:v>2.8600000000000001E-4</c:v>
                </c:pt>
                <c:pt idx="18191" formatCode="0.00E+00">
                  <c:v>2.8600000000000001E-4</c:v>
                </c:pt>
                <c:pt idx="18192" formatCode="0.00E+00">
                  <c:v>2.8600000000000001E-4</c:v>
                </c:pt>
                <c:pt idx="18193" formatCode="0.00E+00">
                  <c:v>2.8600000000000001E-4</c:v>
                </c:pt>
                <c:pt idx="18194" formatCode="0.00E+00">
                  <c:v>2.8600000000000001E-4</c:v>
                </c:pt>
                <c:pt idx="18195" formatCode="0.00E+00">
                  <c:v>2.8600000000000001E-4</c:v>
                </c:pt>
                <c:pt idx="18196" formatCode="0.00E+00">
                  <c:v>2.8600000000000001E-4</c:v>
                </c:pt>
                <c:pt idx="18197" formatCode="0.00E+00">
                  <c:v>2.8600000000000001E-4</c:v>
                </c:pt>
                <c:pt idx="18198" formatCode="0.00E+00">
                  <c:v>2.8600000000000001E-4</c:v>
                </c:pt>
                <c:pt idx="18199" formatCode="0.00E+00">
                  <c:v>2.8600000000000001E-4</c:v>
                </c:pt>
                <c:pt idx="18200" formatCode="0.00E+00">
                  <c:v>2.8600000000000001E-4</c:v>
                </c:pt>
                <c:pt idx="18201" formatCode="0.00E+00">
                  <c:v>2.8600000000000001E-4</c:v>
                </c:pt>
                <c:pt idx="18202" formatCode="0.00E+00">
                  <c:v>2.8600000000000001E-4</c:v>
                </c:pt>
                <c:pt idx="18203" formatCode="0.00E+00">
                  <c:v>2.8600000000000001E-4</c:v>
                </c:pt>
                <c:pt idx="18204" formatCode="0.00E+00">
                  <c:v>2.8600000000000001E-4</c:v>
                </c:pt>
                <c:pt idx="18205" formatCode="0.00E+00">
                  <c:v>2.8600000000000001E-4</c:v>
                </c:pt>
                <c:pt idx="18206" formatCode="0.00E+00">
                  <c:v>2.8600000000000001E-4</c:v>
                </c:pt>
                <c:pt idx="18207" formatCode="0.00E+00">
                  <c:v>2.8600000000000001E-4</c:v>
                </c:pt>
                <c:pt idx="18208" formatCode="0.00E+00">
                  <c:v>2.8600000000000001E-4</c:v>
                </c:pt>
                <c:pt idx="18209" formatCode="0.00E+00">
                  <c:v>2.8600000000000001E-4</c:v>
                </c:pt>
                <c:pt idx="18210" formatCode="0.00E+00">
                  <c:v>2.8600000000000001E-4</c:v>
                </c:pt>
                <c:pt idx="18211" formatCode="0.00E+00">
                  <c:v>2.8600000000000001E-4</c:v>
                </c:pt>
                <c:pt idx="18212" formatCode="0.00E+00">
                  <c:v>2.8600000000000001E-4</c:v>
                </c:pt>
                <c:pt idx="18213" formatCode="0.00E+00">
                  <c:v>2.8699999999999998E-4</c:v>
                </c:pt>
                <c:pt idx="18214" formatCode="0.00E+00">
                  <c:v>2.8600000000000001E-4</c:v>
                </c:pt>
                <c:pt idx="18215" formatCode="0.00E+00">
                  <c:v>2.8699999999999998E-4</c:v>
                </c:pt>
                <c:pt idx="18216" formatCode="0.00E+00">
                  <c:v>2.8600000000000001E-4</c:v>
                </c:pt>
                <c:pt idx="18217" formatCode="0.00E+00">
                  <c:v>2.8600000000000001E-4</c:v>
                </c:pt>
                <c:pt idx="18218" formatCode="0.00E+00">
                  <c:v>2.8600000000000001E-4</c:v>
                </c:pt>
                <c:pt idx="18219" formatCode="0.00E+00">
                  <c:v>2.8600000000000001E-4</c:v>
                </c:pt>
                <c:pt idx="18220" formatCode="0.00E+00">
                  <c:v>2.8600000000000001E-4</c:v>
                </c:pt>
                <c:pt idx="18221" formatCode="0.00E+00">
                  <c:v>2.8600000000000001E-4</c:v>
                </c:pt>
                <c:pt idx="18222" formatCode="0.00E+00">
                  <c:v>2.8600000000000001E-4</c:v>
                </c:pt>
                <c:pt idx="18223" formatCode="0.00E+00">
                  <c:v>2.8600000000000001E-4</c:v>
                </c:pt>
                <c:pt idx="18224" formatCode="0.00E+00">
                  <c:v>2.8600000000000001E-4</c:v>
                </c:pt>
                <c:pt idx="18225" formatCode="0.00E+00">
                  <c:v>2.8600000000000001E-4</c:v>
                </c:pt>
                <c:pt idx="18226" formatCode="0.00E+00">
                  <c:v>2.8600000000000001E-4</c:v>
                </c:pt>
                <c:pt idx="18227" formatCode="0.00E+00">
                  <c:v>2.8699999999999998E-4</c:v>
                </c:pt>
                <c:pt idx="18228" formatCode="0.00E+00">
                  <c:v>2.8600000000000001E-4</c:v>
                </c:pt>
                <c:pt idx="18229" formatCode="0.00E+00">
                  <c:v>2.8600000000000001E-4</c:v>
                </c:pt>
                <c:pt idx="18230" formatCode="0.00E+00">
                  <c:v>2.8699999999999998E-4</c:v>
                </c:pt>
                <c:pt idx="18231" formatCode="0.00E+00">
                  <c:v>2.8699999999999998E-4</c:v>
                </c:pt>
                <c:pt idx="18232" formatCode="0.00E+00">
                  <c:v>2.8600000000000001E-4</c:v>
                </c:pt>
                <c:pt idx="18233" formatCode="0.00E+00">
                  <c:v>2.8600000000000001E-4</c:v>
                </c:pt>
                <c:pt idx="18234" formatCode="0.00E+00">
                  <c:v>2.8600000000000001E-4</c:v>
                </c:pt>
                <c:pt idx="18235" formatCode="0.00E+00">
                  <c:v>2.8600000000000001E-4</c:v>
                </c:pt>
                <c:pt idx="18236" formatCode="0.00E+00">
                  <c:v>2.8600000000000001E-4</c:v>
                </c:pt>
                <c:pt idx="18237" formatCode="0.00E+00">
                  <c:v>2.8600000000000001E-4</c:v>
                </c:pt>
                <c:pt idx="18238" formatCode="0.00E+00">
                  <c:v>2.8600000000000001E-4</c:v>
                </c:pt>
                <c:pt idx="18239" formatCode="0.00E+00">
                  <c:v>2.8699999999999998E-4</c:v>
                </c:pt>
                <c:pt idx="18240" formatCode="0.00E+00">
                  <c:v>2.8600000000000001E-4</c:v>
                </c:pt>
                <c:pt idx="18241" formatCode="0.00E+00">
                  <c:v>2.8600000000000001E-4</c:v>
                </c:pt>
                <c:pt idx="18242" formatCode="0.00E+00">
                  <c:v>2.8600000000000001E-4</c:v>
                </c:pt>
                <c:pt idx="18243" formatCode="0.00E+00">
                  <c:v>2.8600000000000001E-4</c:v>
                </c:pt>
                <c:pt idx="18244" formatCode="0.00E+00">
                  <c:v>2.8600000000000001E-4</c:v>
                </c:pt>
                <c:pt idx="18245" formatCode="0.00E+00">
                  <c:v>2.8600000000000001E-4</c:v>
                </c:pt>
                <c:pt idx="18246" formatCode="0.00E+00">
                  <c:v>2.8600000000000001E-4</c:v>
                </c:pt>
                <c:pt idx="18247" formatCode="0.00E+00">
                  <c:v>2.8600000000000001E-4</c:v>
                </c:pt>
                <c:pt idx="18248" formatCode="0.00E+00">
                  <c:v>2.8600000000000001E-4</c:v>
                </c:pt>
                <c:pt idx="18249" formatCode="0.00E+00">
                  <c:v>2.8600000000000001E-4</c:v>
                </c:pt>
                <c:pt idx="18250" formatCode="0.00E+00">
                  <c:v>2.8699999999999998E-4</c:v>
                </c:pt>
                <c:pt idx="18251" formatCode="0.00E+00">
                  <c:v>2.8600000000000001E-4</c:v>
                </c:pt>
                <c:pt idx="18252" formatCode="0.00E+00">
                  <c:v>2.8600000000000001E-4</c:v>
                </c:pt>
                <c:pt idx="18253" formatCode="0.00E+00">
                  <c:v>2.8699999999999998E-4</c:v>
                </c:pt>
                <c:pt idx="18254" formatCode="0.00E+00">
                  <c:v>2.8600000000000001E-4</c:v>
                </c:pt>
                <c:pt idx="18255" formatCode="0.00E+00">
                  <c:v>2.8699999999999998E-4</c:v>
                </c:pt>
                <c:pt idx="18256" formatCode="0.00E+00">
                  <c:v>2.8699999999999998E-4</c:v>
                </c:pt>
                <c:pt idx="18257" formatCode="0.00E+00">
                  <c:v>2.8699999999999998E-4</c:v>
                </c:pt>
                <c:pt idx="18258" formatCode="0.00E+00">
                  <c:v>2.8699999999999998E-4</c:v>
                </c:pt>
                <c:pt idx="18259" formatCode="0.00E+00">
                  <c:v>2.8699999999999998E-4</c:v>
                </c:pt>
                <c:pt idx="18260" formatCode="0.00E+00">
                  <c:v>2.8600000000000001E-4</c:v>
                </c:pt>
                <c:pt idx="18261" formatCode="0.00E+00">
                  <c:v>2.8600000000000001E-4</c:v>
                </c:pt>
                <c:pt idx="18262" formatCode="0.00E+00">
                  <c:v>2.8600000000000001E-4</c:v>
                </c:pt>
                <c:pt idx="18263" formatCode="0.00E+00">
                  <c:v>2.8699999999999998E-4</c:v>
                </c:pt>
                <c:pt idx="18264" formatCode="0.00E+00">
                  <c:v>2.8699999999999998E-4</c:v>
                </c:pt>
                <c:pt idx="18265" formatCode="0.00E+00">
                  <c:v>2.8600000000000001E-4</c:v>
                </c:pt>
                <c:pt idx="18266" formatCode="0.00E+00">
                  <c:v>2.8699999999999998E-4</c:v>
                </c:pt>
                <c:pt idx="18267" formatCode="0.00E+00">
                  <c:v>2.8699999999999998E-4</c:v>
                </c:pt>
                <c:pt idx="18268" formatCode="0.00E+00">
                  <c:v>2.8699999999999998E-4</c:v>
                </c:pt>
                <c:pt idx="18269" formatCode="0.00E+00">
                  <c:v>2.8699999999999998E-4</c:v>
                </c:pt>
                <c:pt idx="18270" formatCode="0.00E+00">
                  <c:v>2.8699999999999998E-4</c:v>
                </c:pt>
                <c:pt idx="18271" formatCode="0.00E+00">
                  <c:v>2.8699999999999998E-4</c:v>
                </c:pt>
                <c:pt idx="18272" formatCode="0.00E+00">
                  <c:v>2.8699999999999998E-4</c:v>
                </c:pt>
                <c:pt idx="18273" formatCode="0.00E+00">
                  <c:v>2.8699999999999998E-4</c:v>
                </c:pt>
                <c:pt idx="18274" formatCode="0.00E+00">
                  <c:v>2.8699999999999998E-4</c:v>
                </c:pt>
                <c:pt idx="18275" formatCode="0.00E+00">
                  <c:v>2.8699999999999998E-4</c:v>
                </c:pt>
                <c:pt idx="18276" formatCode="0.00E+00">
                  <c:v>2.8699999999999998E-4</c:v>
                </c:pt>
                <c:pt idx="18277" formatCode="0.00E+00">
                  <c:v>2.8699999999999998E-4</c:v>
                </c:pt>
                <c:pt idx="18278" formatCode="0.00E+00">
                  <c:v>2.8699999999999998E-4</c:v>
                </c:pt>
                <c:pt idx="18279" formatCode="0.00E+00">
                  <c:v>2.8699999999999998E-4</c:v>
                </c:pt>
                <c:pt idx="18280" formatCode="0.00E+00">
                  <c:v>2.8699999999999998E-4</c:v>
                </c:pt>
                <c:pt idx="18281" formatCode="0.00E+00">
                  <c:v>2.8699999999999998E-4</c:v>
                </c:pt>
                <c:pt idx="18282" formatCode="0.00E+00">
                  <c:v>2.8699999999999998E-4</c:v>
                </c:pt>
                <c:pt idx="18283" formatCode="0.00E+00">
                  <c:v>2.8699999999999998E-4</c:v>
                </c:pt>
                <c:pt idx="18284" formatCode="0.00E+00">
                  <c:v>2.8600000000000001E-4</c:v>
                </c:pt>
                <c:pt idx="18285" formatCode="0.00E+00">
                  <c:v>2.8699999999999998E-4</c:v>
                </c:pt>
                <c:pt idx="18286" formatCode="0.00E+00">
                  <c:v>2.8699999999999998E-4</c:v>
                </c:pt>
                <c:pt idx="18287" formatCode="0.00E+00">
                  <c:v>2.8600000000000001E-4</c:v>
                </c:pt>
                <c:pt idx="18288" formatCode="0.00E+00">
                  <c:v>2.8600000000000001E-4</c:v>
                </c:pt>
                <c:pt idx="18289" formatCode="0.00E+00">
                  <c:v>2.8699999999999998E-4</c:v>
                </c:pt>
                <c:pt idx="18290" formatCode="0.00E+00">
                  <c:v>2.8699999999999998E-4</c:v>
                </c:pt>
                <c:pt idx="18291" formatCode="0.00E+00">
                  <c:v>2.8699999999999998E-4</c:v>
                </c:pt>
                <c:pt idx="18292" formatCode="0.00E+00">
                  <c:v>2.8699999999999998E-4</c:v>
                </c:pt>
                <c:pt idx="18293" formatCode="0.00E+00">
                  <c:v>2.8699999999999998E-4</c:v>
                </c:pt>
                <c:pt idx="18294" formatCode="0.00E+00">
                  <c:v>2.8699999999999998E-4</c:v>
                </c:pt>
                <c:pt idx="18295" formatCode="0.00E+00">
                  <c:v>2.8699999999999998E-4</c:v>
                </c:pt>
                <c:pt idx="18296" formatCode="0.00E+00">
                  <c:v>2.8699999999999998E-4</c:v>
                </c:pt>
                <c:pt idx="18297" formatCode="0.00E+00">
                  <c:v>2.8699999999999998E-4</c:v>
                </c:pt>
                <c:pt idx="18298" formatCode="0.00E+00">
                  <c:v>2.8699999999999998E-4</c:v>
                </c:pt>
                <c:pt idx="18299" formatCode="0.00E+00">
                  <c:v>2.8699999999999998E-4</c:v>
                </c:pt>
                <c:pt idx="18300" formatCode="0.00E+00">
                  <c:v>2.8699999999999998E-4</c:v>
                </c:pt>
                <c:pt idx="18301" formatCode="0.00E+00">
                  <c:v>2.8699999999999998E-4</c:v>
                </c:pt>
                <c:pt idx="18302" formatCode="0.00E+00">
                  <c:v>2.8699999999999998E-4</c:v>
                </c:pt>
                <c:pt idx="18303" formatCode="0.00E+00">
                  <c:v>2.8600000000000001E-4</c:v>
                </c:pt>
                <c:pt idx="18304" formatCode="0.00E+00">
                  <c:v>2.8699999999999998E-4</c:v>
                </c:pt>
                <c:pt idx="18305" formatCode="0.00E+00">
                  <c:v>2.8699999999999998E-4</c:v>
                </c:pt>
                <c:pt idx="18306" formatCode="0.00E+00">
                  <c:v>2.8699999999999998E-4</c:v>
                </c:pt>
                <c:pt idx="18307" formatCode="0.00E+00">
                  <c:v>2.8699999999999998E-4</c:v>
                </c:pt>
                <c:pt idx="18308" formatCode="0.00E+00">
                  <c:v>2.8699999999999998E-4</c:v>
                </c:pt>
                <c:pt idx="18309" formatCode="0.00E+00">
                  <c:v>2.8699999999999998E-4</c:v>
                </c:pt>
                <c:pt idx="18310" formatCode="0.00E+00">
                  <c:v>2.8699999999999998E-4</c:v>
                </c:pt>
                <c:pt idx="18311" formatCode="0.00E+00">
                  <c:v>2.8699999999999998E-4</c:v>
                </c:pt>
                <c:pt idx="18312" formatCode="0.00E+00">
                  <c:v>2.8699999999999998E-4</c:v>
                </c:pt>
                <c:pt idx="18313" formatCode="0.00E+00">
                  <c:v>2.8699999999999998E-4</c:v>
                </c:pt>
                <c:pt idx="18314" formatCode="0.00E+00">
                  <c:v>2.8699999999999998E-4</c:v>
                </c:pt>
                <c:pt idx="18315" formatCode="0.00E+00">
                  <c:v>2.8699999999999998E-4</c:v>
                </c:pt>
                <c:pt idx="18316" formatCode="0.00E+00">
                  <c:v>2.8699999999999998E-4</c:v>
                </c:pt>
                <c:pt idx="18317" formatCode="0.00E+00">
                  <c:v>2.8699999999999998E-4</c:v>
                </c:pt>
                <c:pt idx="18318" formatCode="0.00E+00">
                  <c:v>2.8699999999999998E-4</c:v>
                </c:pt>
                <c:pt idx="18319" formatCode="0.00E+00">
                  <c:v>2.8699999999999998E-4</c:v>
                </c:pt>
                <c:pt idx="18320" formatCode="0.00E+00">
                  <c:v>2.8699999999999998E-4</c:v>
                </c:pt>
                <c:pt idx="18321" formatCode="0.00E+00">
                  <c:v>2.8699999999999998E-4</c:v>
                </c:pt>
                <c:pt idx="18322" formatCode="0.00E+00">
                  <c:v>2.8699999999999998E-4</c:v>
                </c:pt>
                <c:pt idx="18323" formatCode="0.00E+00">
                  <c:v>2.8699999999999998E-4</c:v>
                </c:pt>
                <c:pt idx="18324" formatCode="0.00E+00">
                  <c:v>2.8699999999999998E-4</c:v>
                </c:pt>
                <c:pt idx="18325" formatCode="0.00E+00">
                  <c:v>2.8699999999999998E-4</c:v>
                </c:pt>
                <c:pt idx="18326" formatCode="0.00E+00">
                  <c:v>2.8699999999999998E-4</c:v>
                </c:pt>
                <c:pt idx="18327" formatCode="0.00E+00">
                  <c:v>2.8699999999999998E-4</c:v>
                </c:pt>
                <c:pt idx="18328" formatCode="0.00E+00">
                  <c:v>2.8699999999999998E-4</c:v>
                </c:pt>
                <c:pt idx="18329" formatCode="0.00E+00">
                  <c:v>2.8699999999999998E-4</c:v>
                </c:pt>
                <c:pt idx="18330" formatCode="0.00E+00">
                  <c:v>2.8699999999999998E-4</c:v>
                </c:pt>
                <c:pt idx="18331" formatCode="0.00E+00">
                  <c:v>2.8699999999999998E-4</c:v>
                </c:pt>
                <c:pt idx="18332" formatCode="0.00E+00">
                  <c:v>2.8699999999999998E-4</c:v>
                </c:pt>
                <c:pt idx="18333" formatCode="0.00E+00">
                  <c:v>2.8699999999999998E-4</c:v>
                </c:pt>
                <c:pt idx="18334" formatCode="0.00E+00">
                  <c:v>2.8699999999999998E-4</c:v>
                </c:pt>
                <c:pt idx="18335" formatCode="0.00E+00">
                  <c:v>2.8699999999999998E-4</c:v>
                </c:pt>
                <c:pt idx="18336" formatCode="0.00E+00">
                  <c:v>2.8699999999999998E-4</c:v>
                </c:pt>
                <c:pt idx="18337" formatCode="0.00E+00">
                  <c:v>2.8600000000000001E-4</c:v>
                </c:pt>
                <c:pt idx="18338" formatCode="0.00E+00">
                  <c:v>2.8699999999999998E-4</c:v>
                </c:pt>
                <c:pt idx="18339" formatCode="0.00E+00">
                  <c:v>2.8699999999999998E-4</c:v>
                </c:pt>
                <c:pt idx="18340" formatCode="0.00E+00">
                  <c:v>2.8699999999999998E-4</c:v>
                </c:pt>
                <c:pt idx="18341" formatCode="0.00E+00">
                  <c:v>2.8699999999999998E-4</c:v>
                </c:pt>
                <c:pt idx="18342" formatCode="0.00E+00">
                  <c:v>2.8699999999999998E-4</c:v>
                </c:pt>
                <c:pt idx="18343" formatCode="0.00E+00">
                  <c:v>2.8699999999999998E-4</c:v>
                </c:pt>
                <c:pt idx="18344" formatCode="0.00E+00">
                  <c:v>2.8699999999999998E-4</c:v>
                </c:pt>
                <c:pt idx="18345" formatCode="0.00E+00">
                  <c:v>2.8699999999999998E-4</c:v>
                </c:pt>
                <c:pt idx="18346" formatCode="0.00E+00">
                  <c:v>2.8699999999999998E-4</c:v>
                </c:pt>
                <c:pt idx="18347" formatCode="0.00E+00">
                  <c:v>2.8699999999999998E-4</c:v>
                </c:pt>
                <c:pt idx="18348" formatCode="0.00E+00">
                  <c:v>2.8699999999999998E-4</c:v>
                </c:pt>
                <c:pt idx="18349" formatCode="0.00E+00">
                  <c:v>2.8699999999999998E-4</c:v>
                </c:pt>
                <c:pt idx="18350" formatCode="0.00E+00">
                  <c:v>2.8699999999999998E-4</c:v>
                </c:pt>
                <c:pt idx="18351" formatCode="0.00E+00">
                  <c:v>2.8699999999999998E-4</c:v>
                </c:pt>
                <c:pt idx="18352" formatCode="0.00E+00">
                  <c:v>2.8699999999999998E-4</c:v>
                </c:pt>
                <c:pt idx="18353" formatCode="0.00E+00">
                  <c:v>2.8699999999999998E-4</c:v>
                </c:pt>
                <c:pt idx="18354" formatCode="0.00E+00">
                  <c:v>2.8699999999999998E-4</c:v>
                </c:pt>
                <c:pt idx="18355" formatCode="0.00E+00">
                  <c:v>2.8699999999999998E-4</c:v>
                </c:pt>
                <c:pt idx="18356" formatCode="0.00E+00">
                  <c:v>2.8699999999999998E-4</c:v>
                </c:pt>
                <c:pt idx="18357" formatCode="0.00E+00">
                  <c:v>2.8699999999999998E-4</c:v>
                </c:pt>
                <c:pt idx="18358" formatCode="0.00E+00">
                  <c:v>2.8699999999999998E-4</c:v>
                </c:pt>
                <c:pt idx="18359" formatCode="0.00E+00">
                  <c:v>2.8800000000000001E-4</c:v>
                </c:pt>
                <c:pt idx="18360" formatCode="0.00E+00">
                  <c:v>2.8699999999999998E-4</c:v>
                </c:pt>
                <c:pt idx="18361" formatCode="0.00E+00">
                  <c:v>2.8699999999999998E-4</c:v>
                </c:pt>
                <c:pt idx="18362" formatCode="0.00E+00">
                  <c:v>2.8699999999999998E-4</c:v>
                </c:pt>
                <c:pt idx="18363" formatCode="0.00E+00">
                  <c:v>2.8699999999999998E-4</c:v>
                </c:pt>
                <c:pt idx="18364" formatCode="0.00E+00">
                  <c:v>2.8699999999999998E-4</c:v>
                </c:pt>
                <c:pt idx="18365" formatCode="0.00E+00">
                  <c:v>2.8699999999999998E-4</c:v>
                </c:pt>
                <c:pt idx="18366" formatCode="0.00E+00">
                  <c:v>2.8699999999999998E-4</c:v>
                </c:pt>
                <c:pt idx="18367" formatCode="0.00E+00">
                  <c:v>2.8699999999999998E-4</c:v>
                </c:pt>
                <c:pt idx="18368" formatCode="0.00E+00">
                  <c:v>2.8699999999999998E-4</c:v>
                </c:pt>
                <c:pt idx="18369" formatCode="0.00E+00">
                  <c:v>2.8800000000000001E-4</c:v>
                </c:pt>
                <c:pt idx="18370" formatCode="0.00E+00">
                  <c:v>2.8699999999999998E-4</c:v>
                </c:pt>
                <c:pt idx="18371" formatCode="0.00E+00">
                  <c:v>2.8699999999999998E-4</c:v>
                </c:pt>
                <c:pt idx="18372" formatCode="0.00E+00">
                  <c:v>2.8699999999999998E-4</c:v>
                </c:pt>
                <c:pt idx="18373" formatCode="0.00E+00">
                  <c:v>2.8699999999999998E-4</c:v>
                </c:pt>
                <c:pt idx="18374" formatCode="0.00E+00">
                  <c:v>2.8699999999999998E-4</c:v>
                </c:pt>
                <c:pt idx="18375" formatCode="0.00E+00">
                  <c:v>2.8699999999999998E-4</c:v>
                </c:pt>
                <c:pt idx="18376" formatCode="0.00E+00">
                  <c:v>2.8699999999999998E-4</c:v>
                </c:pt>
                <c:pt idx="18377" formatCode="0.00E+00">
                  <c:v>2.8699999999999998E-4</c:v>
                </c:pt>
                <c:pt idx="18378" formatCode="0.00E+00">
                  <c:v>2.8699999999999998E-4</c:v>
                </c:pt>
                <c:pt idx="18379" formatCode="0.00E+00">
                  <c:v>2.8699999999999998E-4</c:v>
                </c:pt>
                <c:pt idx="18380" formatCode="0.00E+00">
                  <c:v>2.8699999999999998E-4</c:v>
                </c:pt>
                <c:pt idx="18381" formatCode="0.00E+00">
                  <c:v>2.8699999999999998E-4</c:v>
                </c:pt>
                <c:pt idx="18382" formatCode="0.00E+00">
                  <c:v>2.8699999999999998E-4</c:v>
                </c:pt>
                <c:pt idx="18383" formatCode="0.00E+00">
                  <c:v>2.8699999999999998E-4</c:v>
                </c:pt>
                <c:pt idx="18384" formatCode="0.00E+00">
                  <c:v>2.8800000000000001E-4</c:v>
                </c:pt>
                <c:pt idx="18385" formatCode="0.00E+00">
                  <c:v>2.8699999999999998E-4</c:v>
                </c:pt>
                <c:pt idx="18386" formatCode="0.00E+00">
                  <c:v>2.8699999999999998E-4</c:v>
                </c:pt>
                <c:pt idx="18387" formatCode="0.00E+00">
                  <c:v>2.8699999999999998E-4</c:v>
                </c:pt>
                <c:pt idx="18388" formatCode="0.00E+00">
                  <c:v>2.8699999999999998E-4</c:v>
                </c:pt>
                <c:pt idx="18389" formatCode="0.00E+00">
                  <c:v>2.8699999999999998E-4</c:v>
                </c:pt>
                <c:pt idx="18390" formatCode="0.00E+00">
                  <c:v>2.8699999999999998E-4</c:v>
                </c:pt>
                <c:pt idx="18391" formatCode="0.00E+00">
                  <c:v>2.8699999999999998E-4</c:v>
                </c:pt>
                <c:pt idx="18392" formatCode="0.00E+00">
                  <c:v>2.8699999999999998E-4</c:v>
                </c:pt>
                <c:pt idx="18393" formatCode="0.00E+00">
                  <c:v>2.8699999999999998E-4</c:v>
                </c:pt>
                <c:pt idx="18394" formatCode="0.00E+00">
                  <c:v>2.8699999999999998E-4</c:v>
                </c:pt>
                <c:pt idx="18395" formatCode="0.00E+00">
                  <c:v>2.8699999999999998E-4</c:v>
                </c:pt>
                <c:pt idx="18396" formatCode="0.00E+00">
                  <c:v>2.8699999999999998E-4</c:v>
                </c:pt>
                <c:pt idx="18397" formatCode="0.00E+00">
                  <c:v>2.8699999999999998E-4</c:v>
                </c:pt>
                <c:pt idx="18398" formatCode="0.00E+00">
                  <c:v>2.8699999999999998E-4</c:v>
                </c:pt>
                <c:pt idx="18399" formatCode="0.00E+00">
                  <c:v>2.8699999999999998E-4</c:v>
                </c:pt>
                <c:pt idx="18400" formatCode="0.00E+00">
                  <c:v>2.8699999999999998E-4</c:v>
                </c:pt>
                <c:pt idx="18401" formatCode="0.00E+00">
                  <c:v>2.8699999999999998E-4</c:v>
                </c:pt>
                <c:pt idx="18402" formatCode="0.00E+00">
                  <c:v>2.8800000000000001E-4</c:v>
                </c:pt>
                <c:pt idx="18403" formatCode="0.00E+00">
                  <c:v>2.8699999999999998E-4</c:v>
                </c:pt>
                <c:pt idx="18404" formatCode="0.00E+00">
                  <c:v>2.8699999999999998E-4</c:v>
                </c:pt>
                <c:pt idx="18405" formatCode="0.00E+00">
                  <c:v>2.8800000000000001E-4</c:v>
                </c:pt>
                <c:pt idx="18406" formatCode="0.00E+00">
                  <c:v>2.8699999999999998E-4</c:v>
                </c:pt>
                <c:pt idx="18407" formatCode="0.00E+00">
                  <c:v>2.8699999999999998E-4</c:v>
                </c:pt>
                <c:pt idx="18408" formatCode="0.00E+00">
                  <c:v>2.8800000000000001E-4</c:v>
                </c:pt>
                <c:pt idx="18409" formatCode="0.00E+00">
                  <c:v>2.8699999999999998E-4</c:v>
                </c:pt>
                <c:pt idx="18410" formatCode="0.00E+00">
                  <c:v>2.8699999999999998E-4</c:v>
                </c:pt>
                <c:pt idx="18411" formatCode="0.00E+00">
                  <c:v>2.8699999999999998E-4</c:v>
                </c:pt>
                <c:pt idx="18412" formatCode="0.00E+00">
                  <c:v>2.8699999999999998E-4</c:v>
                </c:pt>
                <c:pt idx="18413" formatCode="0.00E+00">
                  <c:v>2.8699999999999998E-4</c:v>
                </c:pt>
                <c:pt idx="18414" formatCode="0.00E+00">
                  <c:v>2.8800000000000001E-4</c:v>
                </c:pt>
                <c:pt idx="18415" formatCode="0.00E+00">
                  <c:v>2.8800000000000001E-4</c:v>
                </c:pt>
                <c:pt idx="18416" formatCode="0.00E+00">
                  <c:v>2.8699999999999998E-4</c:v>
                </c:pt>
                <c:pt idx="18417" formatCode="0.00E+00">
                  <c:v>2.8699999999999998E-4</c:v>
                </c:pt>
                <c:pt idx="18418" formatCode="0.00E+00">
                  <c:v>2.8800000000000001E-4</c:v>
                </c:pt>
                <c:pt idx="18419" formatCode="0.00E+00">
                  <c:v>2.8699999999999998E-4</c:v>
                </c:pt>
                <c:pt idx="18420" formatCode="0.00E+00">
                  <c:v>2.8699999999999998E-4</c:v>
                </c:pt>
                <c:pt idx="18421" formatCode="0.00E+00">
                  <c:v>2.8699999999999998E-4</c:v>
                </c:pt>
                <c:pt idx="18422" formatCode="0.00E+00">
                  <c:v>2.8699999999999998E-4</c:v>
                </c:pt>
                <c:pt idx="18423" formatCode="0.00E+00">
                  <c:v>2.8699999999999998E-4</c:v>
                </c:pt>
                <c:pt idx="18424" formatCode="0.00E+00">
                  <c:v>2.8800000000000001E-4</c:v>
                </c:pt>
                <c:pt idx="18425" formatCode="0.00E+00">
                  <c:v>2.8699999999999998E-4</c:v>
                </c:pt>
                <c:pt idx="18426" formatCode="0.00E+00">
                  <c:v>2.8699999999999998E-4</c:v>
                </c:pt>
                <c:pt idx="18427" formatCode="0.00E+00">
                  <c:v>2.8800000000000001E-4</c:v>
                </c:pt>
                <c:pt idx="18428" formatCode="0.00E+00">
                  <c:v>2.8699999999999998E-4</c:v>
                </c:pt>
                <c:pt idx="18429" formatCode="0.00E+00">
                  <c:v>2.8699999999999998E-4</c:v>
                </c:pt>
                <c:pt idx="18430" formatCode="0.00E+00">
                  <c:v>2.8699999999999998E-4</c:v>
                </c:pt>
                <c:pt idx="18431" formatCode="0.00E+00">
                  <c:v>2.8800000000000001E-4</c:v>
                </c:pt>
                <c:pt idx="18432" formatCode="0.00E+00">
                  <c:v>2.8699999999999998E-4</c:v>
                </c:pt>
                <c:pt idx="18433" formatCode="0.00E+00">
                  <c:v>2.8699999999999998E-4</c:v>
                </c:pt>
                <c:pt idx="18434" formatCode="0.00E+00">
                  <c:v>2.8800000000000001E-4</c:v>
                </c:pt>
                <c:pt idx="18435" formatCode="0.00E+00">
                  <c:v>2.8699999999999998E-4</c:v>
                </c:pt>
                <c:pt idx="18436" formatCode="0.00E+00">
                  <c:v>2.8699999999999998E-4</c:v>
                </c:pt>
                <c:pt idx="18437" formatCode="0.00E+00">
                  <c:v>2.8800000000000001E-4</c:v>
                </c:pt>
                <c:pt idx="18438" formatCode="0.00E+00">
                  <c:v>2.8800000000000001E-4</c:v>
                </c:pt>
                <c:pt idx="18439" formatCode="0.00E+00">
                  <c:v>2.8699999999999998E-4</c:v>
                </c:pt>
                <c:pt idx="18440" formatCode="0.00E+00">
                  <c:v>2.8699999999999998E-4</c:v>
                </c:pt>
                <c:pt idx="18441" formatCode="0.00E+00">
                  <c:v>2.8699999999999998E-4</c:v>
                </c:pt>
                <c:pt idx="18442" formatCode="0.00E+00">
                  <c:v>2.8800000000000001E-4</c:v>
                </c:pt>
                <c:pt idx="18443" formatCode="0.00E+00">
                  <c:v>2.8699999999999998E-4</c:v>
                </c:pt>
                <c:pt idx="18444" formatCode="0.00E+00">
                  <c:v>2.8699999999999998E-4</c:v>
                </c:pt>
                <c:pt idx="18445" formatCode="0.00E+00">
                  <c:v>2.8800000000000001E-4</c:v>
                </c:pt>
                <c:pt idx="18446" formatCode="0.00E+00">
                  <c:v>2.8699999999999998E-4</c:v>
                </c:pt>
                <c:pt idx="18447" formatCode="0.00E+00">
                  <c:v>2.8699999999999998E-4</c:v>
                </c:pt>
                <c:pt idx="18448" formatCode="0.00E+00">
                  <c:v>2.8699999999999998E-4</c:v>
                </c:pt>
                <c:pt idx="18449" formatCode="0.00E+00">
                  <c:v>2.8699999999999998E-4</c:v>
                </c:pt>
                <c:pt idx="18450" formatCode="0.00E+00">
                  <c:v>2.8699999999999998E-4</c:v>
                </c:pt>
                <c:pt idx="18451" formatCode="0.00E+00">
                  <c:v>2.8699999999999998E-4</c:v>
                </c:pt>
                <c:pt idx="18452" formatCode="0.00E+00">
                  <c:v>2.8800000000000001E-4</c:v>
                </c:pt>
                <c:pt idx="18453" formatCode="0.00E+00">
                  <c:v>2.8800000000000001E-4</c:v>
                </c:pt>
                <c:pt idx="18454" formatCode="0.00E+00">
                  <c:v>2.8699999999999998E-4</c:v>
                </c:pt>
                <c:pt idx="18455" formatCode="0.00E+00">
                  <c:v>2.8699999999999998E-4</c:v>
                </c:pt>
                <c:pt idx="18456" formatCode="0.00E+00">
                  <c:v>2.8699999999999998E-4</c:v>
                </c:pt>
                <c:pt idx="18457" formatCode="0.00E+00">
                  <c:v>2.8699999999999998E-4</c:v>
                </c:pt>
                <c:pt idx="18458" formatCode="0.00E+00">
                  <c:v>2.8800000000000001E-4</c:v>
                </c:pt>
                <c:pt idx="18459" formatCode="0.00E+00">
                  <c:v>2.8800000000000001E-4</c:v>
                </c:pt>
                <c:pt idx="18460" formatCode="0.00E+00">
                  <c:v>2.8699999999999998E-4</c:v>
                </c:pt>
                <c:pt idx="18461" formatCode="0.00E+00">
                  <c:v>2.8699999999999998E-4</c:v>
                </c:pt>
                <c:pt idx="18462" formatCode="0.00E+00">
                  <c:v>2.8800000000000001E-4</c:v>
                </c:pt>
                <c:pt idx="18463" formatCode="0.00E+00">
                  <c:v>2.8800000000000001E-4</c:v>
                </c:pt>
                <c:pt idx="18464" formatCode="0.00E+00">
                  <c:v>2.8699999999999998E-4</c:v>
                </c:pt>
                <c:pt idx="18465" formatCode="0.00E+00">
                  <c:v>2.8699999999999998E-4</c:v>
                </c:pt>
                <c:pt idx="18466" formatCode="0.00E+00">
                  <c:v>2.8800000000000001E-4</c:v>
                </c:pt>
                <c:pt idx="18467" formatCode="0.00E+00">
                  <c:v>2.8800000000000001E-4</c:v>
                </c:pt>
                <c:pt idx="18468" formatCode="0.00E+00">
                  <c:v>2.8699999999999998E-4</c:v>
                </c:pt>
                <c:pt idx="18469" formatCode="0.00E+00">
                  <c:v>2.8800000000000001E-4</c:v>
                </c:pt>
                <c:pt idx="18470" formatCode="0.00E+00">
                  <c:v>2.8800000000000001E-4</c:v>
                </c:pt>
                <c:pt idx="18471" formatCode="0.00E+00">
                  <c:v>2.8800000000000001E-4</c:v>
                </c:pt>
                <c:pt idx="18472" formatCode="0.00E+00">
                  <c:v>2.8699999999999998E-4</c:v>
                </c:pt>
                <c:pt idx="18473" formatCode="0.00E+00">
                  <c:v>2.8699999999999998E-4</c:v>
                </c:pt>
                <c:pt idx="18474" formatCode="0.00E+00">
                  <c:v>2.8800000000000001E-4</c:v>
                </c:pt>
                <c:pt idx="18475" formatCode="0.00E+00">
                  <c:v>2.8699999999999998E-4</c:v>
                </c:pt>
                <c:pt idx="18476" formatCode="0.00E+00">
                  <c:v>2.8699999999999998E-4</c:v>
                </c:pt>
                <c:pt idx="18477" formatCode="0.00E+00">
                  <c:v>2.8800000000000001E-4</c:v>
                </c:pt>
                <c:pt idx="18478" formatCode="0.00E+00">
                  <c:v>2.8800000000000001E-4</c:v>
                </c:pt>
                <c:pt idx="18479" formatCode="0.00E+00">
                  <c:v>2.8800000000000001E-4</c:v>
                </c:pt>
                <c:pt idx="18480" formatCode="0.00E+00">
                  <c:v>2.8699999999999998E-4</c:v>
                </c:pt>
                <c:pt idx="18481" formatCode="0.00E+00">
                  <c:v>2.8699999999999998E-4</c:v>
                </c:pt>
                <c:pt idx="18482" formatCode="0.00E+00">
                  <c:v>2.8800000000000001E-4</c:v>
                </c:pt>
                <c:pt idx="18483" formatCode="0.00E+00">
                  <c:v>2.8800000000000001E-4</c:v>
                </c:pt>
                <c:pt idx="18484" formatCode="0.00E+00">
                  <c:v>2.8800000000000001E-4</c:v>
                </c:pt>
                <c:pt idx="18485" formatCode="0.00E+00">
                  <c:v>2.8699999999999998E-4</c:v>
                </c:pt>
                <c:pt idx="18486" formatCode="0.00E+00">
                  <c:v>2.8699999999999998E-4</c:v>
                </c:pt>
                <c:pt idx="18487" formatCode="0.00E+00">
                  <c:v>2.8800000000000001E-4</c:v>
                </c:pt>
                <c:pt idx="18488" formatCode="0.00E+00">
                  <c:v>2.8800000000000001E-4</c:v>
                </c:pt>
                <c:pt idx="18489" formatCode="0.00E+00">
                  <c:v>2.8800000000000001E-4</c:v>
                </c:pt>
                <c:pt idx="18490" formatCode="0.00E+00">
                  <c:v>2.8800000000000001E-4</c:v>
                </c:pt>
                <c:pt idx="18491" formatCode="0.00E+00">
                  <c:v>2.8699999999999998E-4</c:v>
                </c:pt>
                <c:pt idx="18492" formatCode="0.00E+00">
                  <c:v>2.8800000000000001E-4</c:v>
                </c:pt>
                <c:pt idx="18493" formatCode="0.00E+00">
                  <c:v>2.8800000000000001E-4</c:v>
                </c:pt>
                <c:pt idx="18494" formatCode="0.00E+00">
                  <c:v>2.8800000000000001E-4</c:v>
                </c:pt>
                <c:pt idx="18495" formatCode="0.00E+00">
                  <c:v>2.8800000000000001E-4</c:v>
                </c:pt>
                <c:pt idx="18496" formatCode="0.00E+00">
                  <c:v>2.8699999999999998E-4</c:v>
                </c:pt>
                <c:pt idx="18497" formatCode="0.00E+00">
                  <c:v>2.8699999999999998E-4</c:v>
                </c:pt>
                <c:pt idx="18498" formatCode="0.00E+00">
                  <c:v>2.8800000000000001E-4</c:v>
                </c:pt>
                <c:pt idx="18499" formatCode="0.00E+00">
                  <c:v>2.8800000000000001E-4</c:v>
                </c:pt>
                <c:pt idx="18500" formatCode="0.00E+00">
                  <c:v>2.8800000000000001E-4</c:v>
                </c:pt>
                <c:pt idx="18501" formatCode="0.00E+00">
                  <c:v>2.8800000000000001E-4</c:v>
                </c:pt>
                <c:pt idx="18502" formatCode="0.00E+00">
                  <c:v>2.8800000000000001E-4</c:v>
                </c:pt>
                <c:pt idx="18503" formatCode="0.00E+00">
                  <c:v>2.8699999999999998E-4</c:v>
                </c:pt>
                <c:pt idx="18504" formatCode="0.00E+00">
                  <c:v>2.8800000000000001E-4</c:v>
                </c:pt>
                <c:pt idx="18505" formatCode="0.00E+00">
                  <c:v>2.8800000000000001E-4</c:v>
                </c:pt>
                <c:pt idx="18506" formatCode="0.00E+00">
                  <c:v>2.8800000000000001E-4</c:v>
                </c:pt>
                <c:pt idx="18507" formatCode="0.00E+00">
                  <c:v>2.8800000000000001E-4</c:v>
                </c:pt>
                <c:pt idx="18508" formatCode="0.00E+00">
                  <c:v>2.8800000000000001E-4</c:v>
                </c:pt>
                <c:pt idx="18509" formatCode="0.00E+00">
                  <c:v>2.8800000000000001E-4</c:v>
                </c:pt>
                <c:pt idx="18510" formatCode="0.00E+00">
                  <c:v>2.8699999999999998E-4</c:v>
                </c:pt>
                <c:pt idx="18511" formatCode="0.00E+00">
                  <c:v>2.8699999999999998E-4</c:v>
                </c:pt>
                <c:pt idx="18512" formatCode="0.00E+00">
                  <c:v>2.8800000000000001E-4</c:v>
                </c:pt>
                <c:pt idx="18513" formatCode="0.00E+00">
                  <c:v>2.8800000000000001E-4</c:v>
                </c:pt>
                <c:pt idx="18514" formatCode="0.00E+00">
                  <c:v>2.8800000000000001E-4</c:v>
                </c:pt>
                <c:pt idx="18515" formatCode="0.00E+00">
                  <c:v>2.8800000000000001E-4</c:v>
                </c:pt>
                <c:pt idx="18516" formatCode="0.00E+00">
                  <c:v>2.8699999999999998E-4</c:v>
                </c:pt>
                <c:pt idx="18517" formatCode="0.00E+00">
                  <c:v>2.8800000000000001E-4</c:v>
                </c:pt>
                <c:pt idx="18518" formatCode="0.00E+00">
                  <c:v>2.8800000000000001E-4</c:v>
                </c:pt>
                <c:pt idx="18519" formatCode="0.00E+00">
                  <c:v>2.8800000000000001E-4</c:v>
                </c:pt>
                <c:pt idx="18520" formatCode="0.00E+00">
                  <c:v>2.8800000000000001E-4</c:v>
                </c:pt>
                <c:pt idx="18521" formatCode="0.00E+00">
                  <c:v>2.8800000000000001E-4</c:v>
                </c:pt>
                <c:pt idx="18522" formatCode="0.00E+00">
                  <c:v>2.8800000000000001E-4</c:v>
                </c:pt>
                <c:pt idx="18523" formatCode="0.00E+00">
                  <c:v>2.8699999999999998E-4</c:v>
                </c:pt>
                <c:pt idx="18524" formatCode="0.00E+00">
                  <c:v>2.8800000000000001E-4</c:v>
                </c:pt>
                <c:pt idx="18525" formatCode="0.00E+00">
                  <c:v>2.8800000000000001E-4</c:v>
                </c:pt>
                <c:pt idx="18526" formatCode="0.00E+00">
                  <c:v>2.8800000000000001E-4</c:v>
                </c:pt>
                <c:pt idx="18527" formatCode="0.00E+00">
                  <c:v>2.8800000000000001E-4</c:v>
                </c:pt>
                <c:pt idx="18528" formatCode="0.00E+00">
                  <c:v>2.8800000000000001E-4</c:v>
                </c:pt>
                <c:pt idx="18529" formatCode="0.00E+00">
                  <c:v>2.8699999999999998E-4</c:v>
                </c:pt>
                <c:pt idx="18530" formatCode="0.00E+00">
                  <c:v>2.8800000000000001E-4</c:v>
                </c:pt>
                <c:pt idx="18531" formatCode="0.00E+00">
                  <c:v>2.8800000000000001E-4</c:v>
                </c:pt>
                <c:pt idx="18532" formatCode="0.00E+00">
                  <c:v>2.8800000000000001E-4</c:v>
                </c:pt>
                <c:pt idx="18533" formatCode="0.00E+00">
                  <c:v>2.8800000000000001E-4</c:v>
                </c:pt>
                <c:pt idx="18534" formatCode="0.00E+00">
                  <c:v>2.8800000000000001E-4</c:v>
                </c:pt>
                <c:pt idx="18535" formatCode="0.00E+00">
                  <c:v>2.8800000000000001E-4</c:v>
                </c:pt>
                <c:pt idx="18536" formatCode="0.00E+00">
                  <c:v>2.8800000000000001E-4</c:v>
                </c:pt>
                <c:pt idx="18537" formatCode="0.00E+00">
                  <c:v>2.8800000000000001E-4</c:v>
                </c:pt>
                <c:pt idx="18538" formatCode="0.00E+00">
                  <c:v>2.8800000000000001E-4</c:v>
                </c:pt>
                <c:pt idx="18539" formatCode="0.00E+00">
                  <c:v>2.8800000000000001E-4</c:v>
                </c:pt>
                <c:pt idx="18540" formatCode="0.00E+00">
                  <c:v>2.8800000000000001E-4</c:v>
                </c:pt>
                <c:pt idx="18541" formatCode="0.00E+00">
                  <c:v>2.8800000000000001E-4</c:v>
                </c:pt>
                <c:pt idx="18542" formatCode="0.00E+00">
                  <c:v>2.8800000000000001E-4</c:v>
                </c:pt>
                <c:pt idx="18543" formatCode="0.00E+00">
                  <c:v>2.8800000000000001E-4</c:v>
                </c:pt>
                <c:pt idx="18544" formatCode="0.00E+00">
                  <c:v>2.8800000000000001E-4</c:v>
                </c:pt>
                <c:pt idx="18545" formatCode="0.00E+00">
                  <c:v>2.8800000000000001E-4</c:v>
                </c:pt>
                <c:pt idx="18546" formatCode="0.00E+00">
                  <c:v>2.8800000000000001E-4</c:v>
                </c:pt>
                <c:pt idx="18547" formatCode="0.00E+00">
                  <c:v>2.8800000000000001E-4</c:v>
                </c:pt>
                <c:pt idx="18548" formatCode="0.00E+00">
                  <c:v>2.8800000000000001E-4</c:v>
                </c:pt>
                <c:pt idx="18549" formatCode="0.00E+00">
                  <c:v>2.8800000000000001E-4</c:v>
                </c:pt>
                <c:pt idx="18550" formatCode="0.00E+00">
                  <c:v>2.8800000000000001E-4</c:v>
                </c:pt>
                <c:pt idx="18551" formatCode="0.00E+00">
                  <c:v>2.8800000000000001E-4</c:v>
                </c:pt>
                <c:pt idx="18552" formatCode="0.00E+00">
                  <c:v>2.8800000000000001E-4</c:v>
                </c:pt>
                <c:pt idx="18553" formatCode="0.00E+00">
                  <c:v>2.8800000000000001E-4</c:v>
                </c:pt>
                <c:pt idx="18554" formatCode="0.00E+00">
                  <c:v>2.8800000000000001E-4</c:v>
                </c:pt>
                <c:pt idx="18555" formatCode="0.00E+00">
                  <c:v>2.8800000000000001E-4</c:v>
                </c:pt>
                <c:pt idx="18556" formatCode="0.00E+00">
                  <c:v>2.8800000000000001E-4</c:v>
                </c:pt>
                <c:pt idx="18557" formatCode="0.00E+00">
                  <c:v>2.8800000000000001E-4</c:v>
                </c:pt>
                <c:pt idx="18558" formatCode="0.00E+00">
                  <c:v>2.8800000000000001E-4</c:v>
                </c:pt>
                <c:pt idx="18559" formatCode="0.00E+00">
                  <c:v>2.8800000000000001E-4</c:v>
                </c:pt>
                <c:pt idx="18560" formatCode="0.00E+00">
                  <c:v>2.8800000000000001E-4</c:v>
                </c:pt>
                <c:pt idx="18561" formatCode="0.00E+00">
                  <c:v>2.8800000000000001E-4</c:v>
                </c:pt>
                <c:pt idx="18562" formatCode="0.00E+00">
                  <c:v>2.8800000000000001E-4</c:v>
                </c:pt>
                <c:pt idx="18563" formatCode="0.00E+00">
                  <c:v>2.8800000000000001E-4</c:v>
                </c:pt>
                <c:pt idx="18564" formatCode="0.00E+00">
                  <c:v>2.8800000000000001E-4</c:v>
                </c:pt>
                <c:pt idx="18565" formatCode="0.00E+00">
                  <c:v>2.8800000000000001E-4</c:v>
                </c:pt>
                <c:pt idx="18566" formatCode="0.00E+00">
                  <c:v>2.8800000000000001E-4</c:v>
                </c:pt>
                <c:pt idx="18567" formatCode="0.00E+00">
                  <c:v>2.8800000000000001E-4</c:v>
                </c:pt>
                <c:pt idx="18568" formatCode="0.00E+00">
                  <c:v>2.8800000000000001E-4</c:v>
                </c:pt>
                <c:pt idx="18569" formatCode="0.00E+00">
                  <c:v>2.8800000000000001E-4</c:v>
                </c:pt>
                <c:pt idx="18570" formatCode="0.00E+00">
                  <c:v>2.8800000000000001E-4</c:v>
                </c:pt>
                <c:pt idx="18571" formatCode="0.00E+00">
                  <c:v>2.8800000000000001E-4</c:v>
                </c:pt>
                <c:pt idx="18572" formatCode="0.00E+00">
                  <c:v>2.8800000000000001E-4</c:v>
                </c:pt>
                <c:pt idx="18573" formatCode="0.00E+00">
                  <c:v>2.8800000000000001E-4</c:v>
                </c:pt>
                <c:pt idx="18574" formatCode="0.00E+00">
                  <c:v>2.8800000000000001E-4</c:v>
                </c:pt>
                <c:pt idx="18575" formatCode="0.00E+00">
                  <c:v>2.8800000000000001E-4</c:v>
                </c:pt>
                <c:pt idx="18576" formatCode="0.00E+00">
                  <c:v>2.8800000000000001E-4</c:v>
                </c:pt>
                <c:pt idx="18577" formatCode="0.00E+00">
                  <c:v>2.8800000000000001E-4</c:v>
                </c:pt>
                <c:pt idx="18578" formatCode="0.00E+00">
                  <c:v>2.8800000000000001E-4</c:v>
                </c:pt>
                <c:pt idx="18579" formatCode="0.00E+00">
                  <c:v>2.8800000000000001E-4</c:v>
                </c:pt>
                <c:pt idx="18580" formatCode="0.00E+00">
                  <c:v>2.8800000000000001E-4</c:v>
                </c:pt>
                <c:pt idx="18581" formatCode="0.00E+00">
                  <c:v>2.8800000000000001E-4</c:v>
                </c:pt>
                <c:pt idx="18582" formatCode="0.00E+00">
                  <c:v>2.8800000000000001E-4</c:v>
                </c:pt>
                <c:pt idx="18583" formatCode="0.00E+00">
                  <c:v>2.8800000000000001E-4</c:v>
                </c:pt>
                <c:pt idx="18584" formatCode="0.00E+00">
                  <c:v>2.8800000000000001E-4</c:v>
                </c:pt>
                <c:pt idx="18585" formatCode="0.00E+00">
                  <c:v>2.8800000000000001E-4</c:v>
                </c:pt>
                <c:pt idx="18586" formatCode="0.00E+00">
                  <c:v>2.8800000000000001E-4</c:v>
                </c:pt>
                <c:pt idx="18587" formatCode="0.00E+00">
                  <c:v>2.8800000000000001E-4</c:v>
                </c:pt>
                <c:pt idx="18588" formatCode="0.00E+00">
                  <c:v>2.8800000000000001E-4</c:v>
                </c:pt>
                <c:pt idx="18589" formatCode="0.00E+00">
                  <c:v>2.8800000000000001E-4</c:v>
                </c:pt>
                <c:pt idx="18590" formatCode="0.00E+00">
                  <c:v>2.8800000000000001E-4</c:v>
                </c:pt>
                <c:pt idx="18591" formatCode="0.00E+00">
                  <c:v>2.8800000000000001E-4</c:v>
                </c:pt>
                <c:pt idx="18592" formatCode="0.00E+00">
                  <c:v>2.8800000000000001E-4</c:v>
                </c:pt>
                <c:pt idx="18593" formatCode="0.00E+00">
                  <c:v>2.8800000000000001E-4</c:v>
                </c:pt>
                <c:pt idx="18594" formatCode="0.00E+00">
                  <c:v>2.8800000000000001E-4</c:v>
                </c:pt>
                <c:pt idx="18595" formatCode="0.00E+00">
                  <c:v>2.8800000000000001E-4</c:v>
                </c:pt>
                <c:pt idx="18596" formatCode="0.00E+00">
                  <c:v>2.8800000000000001E-4</c:v>
                </c:pt>
                <c:pt idx="18597" formatCode="0.00E+00">
                  <c:v>2.8800000000000001E-4</c:v>
                </c:pt>
                <c:pt idx="18598" formatCode="0.00E+00">
                  <c:v>2.8800000000000001E-4</c:v>
                </c:pt>
                <c:pt idx="18599" formatCode="0.00E+00">
                  <c:v>2.8800000000000001E-4</c:v>
                </c:pt>
                <c:pt idx="18600" formatCode="0.00E+00">
                  <c:v>2.8800000000000001E-4</c:v>
                </c:pt>
                <c:pt idx="18601" formatCode="0.00E+00">
                  <c:v>2.8800000000000001E-4</c:v>
                </c:pt>
                <c:pt idx="18602" formatCode="0.00E+00">
                  <c:v>2.8800000000000001E-4</c:v>
                </c:pt>
                <c:pt idx="18603" formatCode="0.00E+00">
                  <c:v>2.8800000000000001E-4</c:v>
                </c:pt>
                <c:pt idx="18604" formatCode="0.00E+00">
                  <c:v>2.8800000000000001E-4</c:v>
                </c:pt>
                <c:pt idx="18605" formatCode="0.00E+00">
                  <c:v>2.8800000000000001E-4</c:v>
                </c:pt>
                <c:pt idx="18606" formatCode="0.00E+00">
                  <c:v>2.8800000000000001E-4</c:v>
                </c:pt>
                <c:pt idx="18607" formatCode="0.00E+00">
                  <c:v>2.8800000000000001E-4</c:v>
                </c:pt>
                <c:pt idx="18608" formatCode="0.00E+00">
                  <c:v>2.8800000000000001E-4</c:v>
                </c:pt>
                <c:pt idx="18609" formatCode="0.00E+00">
                  <c:v>2.8800000000000001E-4</c:v>
                </c:pt>
                <c:pt idx="18610" formatCode="0.00E+00">
                  <c:v>2.8800000000000001E-4</c:v>
                </c:pt>
                <c:pt idx="18611" formatCode="0.00E+00">
                  <c:v>2.8800000000000001E-4</c:v>
                </c:pt>
                <c:pt idx="18612" formatCode="0.00E+00">
                  <c:v>2.8800000000000001E-4</c:v>
                </c:pt>
                <c:pt idx="18613" formatCode="0.00E+00">
                  <c:v>2.8800000000000001E-4</c:v>
                </c:pt>
                <c:pt idx="18614" formatCode="0.00E+00">
                  <c:v>2.8800000000000001E-4</c:v>
                </c:pt>
                <c:pt idx="18615" formatCode="0.00E+00">
                  <c:v>2.8800000000000001E-4</c:v>
                </c:pt>
                <c:pt idx="18616" formatCode="0.00E+00">
                  <c:v>2.8800000000000001E-4</c:v>
                </c:pt>
                <c:pt idx="18617" formatCode="0.00E+00">
                  <c:v>2.8800000000000001E-4</c:v>
                </c:pt>
                <c:pt idx="18618" formatCode="0.00E+00">
                  <c:v>2.8800000000000001E-4</c:v>
                </c:pt>
                <c:pt idx="18619" formatCode="0.00E+00">
                  <c:v>2.8800000000000001E-4</c:v>
                </c:pt>
                <c:pt idx="18620" formatCode="0.00E+00">
                  <c:v>2.8800000000000001E-4</c:v>
                </c:pt>
                <c:pt idx="18621" formatCode="0.00E+00">
                  <c:v>2.8800000000000001E-4</c:v>
                </c:pt>
                <c:pt idx="18622" formatCode="0.00E+00">
                  <c:v>2.8800000000000001E-4</c:v>
                </c:pt>
                <c:pt idx="18623" formatCode="0.00E+00">
                  <c:v>2.8800000000000001E-4</c:v>
                </c:pt>
                <c:pt idx="18624" formatCode="0.00E+00">
                  <c:v>2.8800000000000001E-4</c:v>
                </c:pt>
                <c:pt idx="18625" formatCode="0.00E+00">
                  <c:v>2.8800000000000001E-4</c:v>
                </c:pt>
                <c:pt idx="18626" formatCode="0.00E+00">
                  <c:v>2.8800000000000001E-4</c:v>
                </c:pt>
                <c:pt idx="18627" formatCode="0.00E+00">
                  <c:v>2.8800000000000001E-4</c:v>
                </c:pt>
                <c:pt idx="18628" formatCode="0.00E+00">
                  <c:v>2.8800000000000001E-4</c:v>
                </c:pt>
                <c:pt idx="18629" formatCode="0.00E+00">
                  <c:v>2.8800000000000001E-4</c:v>
                </c:pt>
                <c:pt idx="18630" formatCode="0.00E+00">
                  <c:v>2.8800000000000001E-4</c:v>
                </c:pt>
                <c:pt idx="18631" formatCode="0.00E+00">
                  <c:v>2.8800000000000001E-4</c:v>
                </c:pt>
                <c:pt idx="18632" formatCode="0.00E+00">
                  <c:v>2.8800000000000001E-4</c:v>
                </c:pt>
                <c:pt idx="18633" formatCode="0.00E+00">
                  <c:v>2.8800000000000001E-4</c:v>
                </c:pt>
                <c:pt idx="18634" formatCode="0.00E+00">
                  <c:v>2.8800000000000001E-4</c:v>
                </c:pt>
                <c:pt idx="18635" formatCode="0.00E+00">
                  <c:v>2.8800000000000001E-4</c:v>
                </c:pt>
                <c:pt idx="18636" formatCode="0.00E+00">
                  <c:v>2.8800000000000001E-4</c:v>
                </c:pt>
                <c:pt idx="18637" formatCode="0.00E+00">
                  <c:v>2.8800000000000001E-4</c:v>
                </c:pt>
                <c:pt idx="18638" formatCode="0.00E+00">
                  <c:v>2.8800000000000001E-4</c:v>
                </c:pt>
                <c:pt idx="18639" formatCode="0.00E+00">
                  <c:v>2.8800000000000001E-4</c:v>
                </c:pt>
                <c:pt idx="18640" formatCode="0.00E+00">
                  <c:v>2.8800000000000001E-4</c:v>
                </c:pt>
                <c:pt idx="18641" formatCode="0.00E+00">
                  <c:v>2.8800000000000001E-4</c:v>
                </c:pt>
                <c:pt idx="18642" formatCode="0.00E+00">
                  <c:v>2.8800000000000001E-4</c:v>
                </c:pt>
                <c:pt idx="18643" formatCode="0.00E+00">
                  <c:v>2.8800000000000001E-4</c:v>
                </c:pt>
                <c:pt idx="18644" formatCode="0.00E+00">
                  <c:v>2.8800000000000001E-4</c:v>
                </c:pt>
                <c:pt idx="18645" formatCode="0.00E+00">
                  <c:v>2.8800000000000001E-4</c:v>
                </c:pt>
                <c:pt idx="18646" formatCode="0.00E+00">
                  <c:v>2.8800000000000001E-4</c:v>
                </c:pt>
                <c:pt idx="18647" formatCode="0.00E+00">
                  <c:v>2.8800000000000001E-4</c:v>
                </c:pt>
                <c:pt idx="18648" formatCode="0.00E+00">
                  <c:v>2.8800000000000001E-4</c:v>
                </c:pt>
                <c:pt idx="18649" formatCode="0.00E+00">
                  <c:v>2.8800000000000001E-4</c:v>
                </c:pt>
                <c:pt idx="18650" formatCode="0.00E+00">
                  <c:v>2.8800000000000001E-4</c:v>
                </c:pt>
                <c:pt idx="18651" formatCode="0.00E+00">
                  <c:v>2.8800000000000001E-4</c:v>
                </c:pt>
                <c:pt idx="18652" formatCode="0.00E+00">
                  <c:v>2.8800000000000001E-4</c:v>
                </c:pt>
                <c:pt idx="18653" formatCode="0.00E+00">
                  <c:v>2.8800000000000001E-4</c:v>
                </c:pt>
                <c:pt idx="18654" formatCode="0.00E+00">
                  <c:v>2.8800000000000001E-4</c:v>
                </c:pt>
                <c:pt idx="18655" formatCode="0.00E+00">
                  <c:v>2.8800000000000001E-4</c:v>
                </c:pt>
                <c:pt idx="18656" formatCode="0.00E+00">
                  <c:v>2.8800000000000001E-4</c:v>
                </c:pt>
                <c:pt idx="18657" formatCode="0.00E+00">
                  <c:v>2.8800000000000001E-4</c:v>
                </c:pt>
                <c:pt idx="18658" formatCode="0.00E+00">
                  <c:v>2.8800000000000001E-4</c:v>
                </c:pt>
                <c:pt idx="18659" formatCode="0.00E+00">
                  <c:v>2.8800000000000001E-4</c:v>
                </c:pt>
                <c:pt idx="18660" formatCode="0.00E+00">
                  <c:v>2.8800000000000001E-4</c:v>
                </c:pt>
                <c:pt idx="18661" formatCode="0.00E+00">
                  <c:v>2.8800000000000001E-4</c:v>
                </c:pt>
                <c:pt idx="18662" formatCode="0.00E+00">
                  <c:v>2.8800000000000001E-4</c:v>
                </c:pt>
                <c:pt idx="18663" formatCode="0.00E+00">
                  <c:v>2.8800000000000001E-4</c:v>
                </c:pt>
                <c:pt idx="18664" formatCode="0.00E+00">
                  <c:v>2.8800000000000001E-4</c:v>
                </c:pt>
                <c:pt idx="18665" formatCode="0.00E+00">
                  <c:v>2.8800000000000001E-4</c:v>
                </c:pt>
                <c:pt idx="18666" formatCode="0.00E+00">
                  <c:v>2.8800000000000001E-4</c:v>
                </c:pt>
                <c:pt idx="18667" formatCode="0.00E+00">
                  <c:v>2.8800000000000001E-4</c:v>
                </c:pt>
                <c:pt idx="18668" formatCode="0.00E+00">
                  <c:v>2.8800000000000001E-4</c:v>
                </c:pt>
                <c:pt idx="18669" formatCode="0.00E+00">
                  <c:v>2.8800000000000001E-4</c:v>
                </c:pt>
                <c:pt idx="18670" formatCode="0.00E+00">
                  <c:v>2.8800000000000001E-4</c:v>
                </c:pt>
                <c:pt idx="18671" formatCode="0.00E+00">
                  <c:v>2.8800000000000001E-4</c:v>
                </c:pt>
                <c:pt idx="18672" formatCode="0.00E+00">
                  <c:v>2.8800000000000001E-4</c:v>
                </c:pt>
                <c:pt idx="18673" formatCode="0.00E+00">
                  <c:v>2.8800000000000001E-4</c:v>
                </c:pt>
                <c:pt idx="18674" formatCode="0.00E+00">
                  <c:v>2.8800000000000001E-4</c:v>
                </c:pt>
                <c:pt idx="18675" formatCode="0.00E+00">
                  <c:v>2.8800000000000001E-4</c:v>
                </c:pt>
                <c:pt idx="18676" formatCode="0.00E+00">
                  <c:v>2.8800000000000001E-4</c:v>
                </c:pt>
                <c:pt idx="18677" formatCode="0.00E+00">
                  <c:v>2.8800000000000001E-4</c:v>
                </c:pt>
                <c:pt idx="18678" formatCode="0.00E+00">
                  <c:v>2.8800000000000001E-4</c:v>
                </c:pt>
                <c:pt idx="18679" formatCode="0.00E+00">
                  <c:v>2.8800000000000001E-4</c:v>
                </c:pt>
                <c:pt idx="18680" formatCode="0.00E+00">
                  <c:v>2.8800000000000001E-4</c:v>
                </c:pt>
                <c:pt idx="18681" formatCode="0.00E+00">
                  <c:v>2.8800000000000001E-4</c:v>
                </c:pt>
                <c:pt idx="18682" formatCode="0.00E+00">
                  <c:v>2.8800000000000001E-4</c:v>
                </c:pt>
                <c:pt idx="18683" formatCode="0.00E+00">
                  <c:v>2.8800000000000001E-4</c:v>
                </c:pt>
                <c:pt idx="18684" formatCode="0.00E+00">
                  <c:v>2.8800000000000001E-4</c:v>
                </c:pt>
                <c:pt idx="18685" formatCode="0.00E+00">
                  <c:v>2.8800000000000001E-4</c:v>
                </c:pt>
                <c:pt idx="18686" formatCode="0.00E+00">
                  <c:v>2.8800000000000001E-4</c:v>
                </c:pt>
                <c:pt idx="18687" formatCode="0.00E+00">
                  <c:v>2.8800000000000001E-4</c:v>
                </c:pt>
                <c:pt idx="18688" formatCode="0.00E+00">
                  <c:v>2.8800000000000001E-4</c:v>
                </c:pt>
                <c:pt idx="18689" formatCode="0.00E+00">
                  <c:v>2.8800000000000001E-4</c:v>
                </c:pt>
                <c:pt idx="18690" formatCode="0.00E+00">
                  <c:v>2.8800000000000001E-4</c:v>
                </c:pt>
                <c:pt idx="18691" formatCode="0.00E+00">
                  <c:v>2.8800000000000001E-4</c:v>
                </c:pt>
                <c:pt idx="18692" formatCode="0.00E+00">
                  <c:v>2.8800000000000001E-4</c:v>
                </c:pt>
                <c:pt idx="18693" formatCode="0.00E+00">
                  <c:v>2.8800000000000001E-4</c:v>
                </c:pt>
                <c:pt idx="18694" formatCode="0.00E+00">
                  <c:v>2.8800000000000001E-4</c:v>
                </c:pt>
                <c:pt idx="18695" formatCode="0.00E+00">
                  <c:v>2.8800000000000001E-4</c:v>
                </c:pt>
                <c:pt idx="18696" formatCode="0.00E+00">
                  <c:v>2.8800000000000001E-4</c:v>
                </c:pt>
                <c:pt idx="18697" formatCode="0.00E+00">
                  <c:v>2.8800000000000001E-4</c:v>
                </c:pt>
                <c:pt idx="18698" formatCode="0.00E+00">
                  <c:v>2.8800000000000001E-4</c:v>
                </c:pt>
                <c:pt idx="18699" formatCode="0.00E+00">
                  <c:v>2.8800000000000001E-4</c:v>
                </c:pt>
                <c:pt idx="18700" formatCode="0.00E+00">
                  <c:v>2.8800000000000001E-4</c:v>
                </c:pt>
                <c:pt idx="18701" formatCode="0.00E+00">
                  <c:v>2.8800000000000001E-4</c:v>
                </c:pt>
                <c:pt idx="18702" formatCode="0.00E+00">
                  <c:v>2.8800000000000001E-4</c:v>
                </c:pt>
                <c:pt idx="18703" formatCode="0.00E+00">
                  <c:v>2.8800000000000001E-4</c:v>
                </c:pt>
                <c:pt idx="18704" formatCode="0.00E+00">
                  <c:v>2.8800000000000001E-4</c:v>
                </c:pt>
                <c:pt idx="18705" formatCode="0.00E+00">
                  <c:v>2.8800000000000001E-4</c:v>
                </c:pt>
                <c:pt idx="18706" formatCode="0.00E+00">
                  <c:v>2.8800000000000001E-4</c:v>
                </c:pt>
                <c:pt idx="18707" formatCode="0.00E+00">
                  <c:v>2.8800000000000001E-4</c:v>
                </c:pt>
                <c:pt idx="18708" formatCode="0.00E+00">
                  <c:v>2.8800000000000001E-4</c:v>
                </c:pt>
                <c:pt idx="18709" formatCode="0.00E+00">
                  <c:v>2.8800000000000001E-4</c:v>
                </c:pt>
                <c:pt idx="18710" formatCode="0.00E+00">
                  <c:v>2.8800000000000001E-4</c:v>
                </c:pt>
                <c:pt idx="18711" formatCode="0.00E+00">
                  <c:v>2.8800000000000001E-4</c:v>
                </c:pt>
                <c:pt idx="18712" formatCode="0.00E+00">
                  <c:v>2.8800000000000001E-4</c:v>
                </c:pt>
                <c:pt idx="18713" formatCode="0.00E+00">
                  <c:v>2.8800000000000001E-4</c:v>
                </c:pt>
                <c:pt idx="18714" formatCode="0.00E+00">
                  <c:v>2.8800000000000001E-4</c:v>
                </c:pt>
                <c:pt idx="18715" formatCode="0.00E+00">
                  <c:v>2.8800000000000001E-4</c:v>
                </c:pt>
                <c:pt idx="18716" formatCode="0.00E+00">
                  <c:v>2.8800000000000001E-4</c:v>
                </c:pt>
                <c:pt idx="18717" formatCode="0.00E+00">
                  <c:v>2.8800000000000001E-4</c:v>
                </c:pt>
                <c:pt idx="18718" formatCode="0.00E+00">
                  <c:v>2.8800000000000001E-4</c:v>
                </c:pt>
                <c:pt idx="18719" formatCode="0.00E+00">
                  <c:v>2.8800000000000001E-4</c:v>
                </c:pt>
                <c:pt idx="18720" formatCode="0.00E+00">
                  <c:v>2.8800000000000001E-4</c:v>
                </c:pt>
                <c:pt idx="18721" formatCode="0.00E+00">
                  <c:v>2.8800000000000001E-4</c:v>
                </c:pt>
                <c:pt idx="18722" formatCode="0.00E+00">
                  <c:v>2.8800000000000001E-4</c:v>
                </c:pt>
                <c:pt idx="18723" formatCode="0.00E+00">
                  <c:v>2.8800000000000001E-4</c:v>
                </c:pt>
                <c:pt idx="18724" formatCode="0.00E+00">
                  <c:v>2.8800000000000001E-4</c:v>
                </c:pt>
                <c:pt idx="18725" formatCode="0.00E+00">
                  <c:v>2.8800000000000001E-4</c:v>
                </c:pt>
                <c:pt idx="18726" formatCode="0.00E+00">
                  <c:v>2.8800000000000001E-4</c:v>
                </c:pt>
                <c:pt idx="18727" formatCode="0.00E+00">
                  <c:v>2.8800000000000001E-4</c:v>
                </c:pt>
                <c:pt idx="18728" formatCode="0.00E+00">
                  <c:v>2.8800000000000001E-4</c:v>
                </c:pt>
                <c:pt idx="18729" formatCode="0.00E+00">
                  <c:v>2.8800000000000001E-4</c:v>
                </c:pt>
                <c:pt idx="18730" formatCode="0.00E+00">
                  <c:v>2.8800000000000001E-4</c:v>
                </c:pt>
                <c:pt idx="18731" formatCode="0.00E+00">
                  <c:v>2.8800000000000001E-4</c:v>
                </c:pt>
                <c:pt idx="18732" formatCode="0.00E+00">
                  <c:v>2.8800000000000001E-4</c:v>
                </c:pt>
                <c:pt idx="18733" formatCode="0.00E+00">
                  <c:v>2.8800000000000001E-4</c:v>
                </c:pt>
                <c:pt idx="18734" formatCode="0.00E+00">
                  <c:v>2.8800000000000001E-4</c:v>
                </c:pt>
                <c:pt idx="18735" formatCode="0.00E+00">
                  <c:v>2.8800000000000001E-4</c:v>
                </c:pt>
                <c:pt idx="18736" formatCode="0.00E+00">
                  <c:v>2.8800000000000001E-4</c:v>
                </c:pt>
                <c:pt idx="18737" formatCode="0.00E+00">
                  <c:v>2.8800000000000001E-4</c:v>
                </c:pt>
                <c:pt idx="18738" formatCode="0.00E+00">
                  <c:v>2.8800000000000001E-4</c:v>
                </c:pt>
                <c:pt idx="18739" formatCode="0.00E+00">
                  <c:v>2.8800000000000001E-4</c:v>
                </c:pt>
                <c:pt idx="18740" formatCode="0.00E+00">
                  <c:v>2.8800000000000001E-4</c:v>
                </c:pt>
                <c:pt idx="18741" formatCode="0.00E+00">
                  <c:v>2.8800000000000001E-4</c:v>
                </c:pt>
                <c:pt idx="18742" formatCode="0.00E+00">
                  <c:v>2.8800000000000001E-4</c:v>
                </c:pt>
                <c:pt idx="18743" formatCode="0.00E+00">
                  <c:v>2.8800000000000001E-4</c:v>
                </c:pt>
                <c:pt idx="18744" formatCode="0.00E+00">
                  <c:v>2.8800000000000001E-4</c:v>
                </c:pt>
                <c:pt idx="18745" formatCode="0.00E+00">
                  <c:v>2.8800000000000001E-4</c:v>
                </c:pt>
                <c:pt idx="18746" formatCode="0.00E+00">
                  <c:v>2.8800000000000001E-4</c:v>
                </c:pt>
                <c:pt idx="18747" formatCode="0.00E+00">
                  <c:v>2.8800000000000001E-4</c:v>
                </c:pt>
                <c:pt idx="18748" formatCode="0.00E+00">
                  <c:v>2.8800000000000001E-4</c:v>
                </c:pt>
                <c:pt idx="18749" formatCode="0.00E+00">
                  <c:v>2.8800000000000001E-4</c:v>
                </c:pt>
                <c:pt idx="18750" formatCode="0.00E+00">
                  <c:v>2.8800000000000001E-4</c:v>
                </c:pt>
                <c:pt idx="18751" formatCode="0.00E+00">
                  <c:v>2.8800000000000001E-4</c:v>
                </c:pt>
                <c:pt idx="18752" formatCode="0.00E+00">
                  <c:v>2.8800000000000001E-4</c:v>
                </c:pt>
                <c:pt idx="18753" formatCode="0.00E+00">
                  <c:v>2.8800000000000001E-4</c:v>
                </c:pt>
                <c:pt idx="18754" formatCode="0.00E+00">
                  <c:v>2.8800000000000001E-4</c:v>
                </c:pt>
                <c:pt idx="18755" formatCode="0.00E+00">
                  <c:v>2.8800000000000001E-4</c:v>
                </c:pt>
                <c:pt idx="18756" formatCode="0.00E+00">
                  <c:v>2.8899999999999998E-4</c:v>
                </c:pt>
                <c:pt idx="18757" formatCode="0.00E+00">
                  <c:v>2.8899999999999998E-4</c:v>
                </c:pt>
                <c:pt idx="18758" formatCode="0.00E+00">
                  <c:v>2.8899999999999998E-4</c:v>
                </c:pt>
                <c:pt idx="18759" formatCode="0.00E+00">
                  <c:v>2.8899999999999998E-4</c:v>
                </c:pt>
                <c:pt idx="18760" formatCode="0.00E+00">
                  <c:v>2.8800000000000001E-4</c:v>
                </c:pt>
                <c:pt idx="18761" formatCode="0.00E+00">
                  <c:v>2.8800000000000001E-4</c:v>
                </c:pt>
                <c:pt idx="18762" formatCode="0.00E+00">
                  <c:v>2.8800000000000001E-4</c:v>
                </c:pt>
                <c:pt idx="18763" formatCode="0.00E+00">
                  <c:v>2.8800000000000001E-4</c:v>
                </c:pt>
                <c:pt idx="18764" formatCode="0.00E+00">
                  <c:v>2.8899999999999998E-4</c:v>
                </c:pt>
                <c:pt idx="18765" formatCode="0.00E+00">
                  <c:v>2.8899999999999998E-4</c:v>
                </c:pt>
                <c:pt idx="18766" formatCode="0.00E+00">
                  <c:v>2.8899999999999998E-4</c:v>
                </c:pt>
                <c:pt idx="18767" formatCode="0.00E+00">
                  <c:v>2.8899999999999998E-4</c:v>
                </c:pt>
                <c:pt idx="18768" formatCode="0.00E+00">
                  <c:v>2.8800000000000001E-4</c:v>
                </c:pt>
                <c:pt idx="18769" formatCode="0.00E+00">
                  <c:v>2.8800000000000001E-4</c:v>
                </c:pt>
                <c:pt idx="18770" formatCode="0.00E+00">
                  <c:v>2.8800000000000001E-4</c:v>
                </c:pt>
                <c:pt idx="18771" formatCode="0.00E+00">
                  <c:v>2.8800000000000001E-4</c:v>
                </c:pt>
                <c:pt idx="18772" formatCode="0.00E+00">
                  <c:v>2.8800000000000001E-4</c:v>
                </c:pt>
                <c:pt idx="18773" formatCode="0.00E+00">
                  <c:v>2.8800000000000001E-4</c:v>
                </c:pt>
                <c:pt idx="18774" formatCode="0.00E+00">
                  <c:v>2.8899999999999998E-4</c:v>
                </c:pt>
                <c:pt idx="18775" formatCode="0.00E+00">
                  <c:v>2.8899999999999998E-4</c:v>
                </c:pt>
                <c:pt idx="18776" formatCode="0.00E+00">
                  <c:v>2.8899999999999998E-4</c:v>
                </c:pt>
                <c:pt idx="18777" formatCode="0.00E+00">
                  <c:v>2.8800000000000001E-4</c:v>
                </c:pt>
                <c:pt idx="18778" formatCode="0.00E+00">
                  <c:v>2.8800000000000001E-4</c:v>
                </c:pt>
                <c:pt idx="18779" formatCode="0.00E+00">
                  <c:v>2.8899999999999998E-4</c:v>
                </c:pt>
                <c:pt idx="18780" formatCode="0.00E+00">
                  <c:v>2.8899999999999998E-4</c:v>
                </c:pt>
                <c:pt idx="18781" formatCode="0.00E+00">
                  <c:v>2.8899999999999998E-4</c:v>
                </c:pt>
                <c:pt idx="18782" formatCode="0.00E+00">
                  <c:v>2.8899999999999998E-4</c:v>
                </c:pt>
                <c:pt idx="18783" formatCode="0.00E+00">
                  <c:v>2.8800000000000001E-4</c:v>
                </c:pt>
                <c:pt idx="18784" formatCode="0.00E+00">
                  <c:v>2.8800000000000001E-4</c:v>
                </c:pt>
                <c:pt idx="18785" formatCode="0.00E+00">
                  <c:v>2.8800000000000001E-4</c:v>
                </c:pt>
                <c:pt idx="18786" formatCode="0.00E+00">
                  <c:v>2.8800000000000001E-4</c:v>
                </c:pt>
                <c:pt idx="18787" formatCode="0.00E+00">
                  <c:v>2.8899999999999998E-4</c:v>
                </c:pt>
                <c:pt idx="18788" formatCode="0.00E+00">
                  <c:v>2.8899999999999998E-4</c:v>
                </c:pt>
                <c:pt idx="18789" formatCode="0.00E+00">
                  <c:v>2.8899999999999998E-4</c:v>
                </c:pt>
                <c:pt idx="18790" formatCode="0.00E+00">
                  <c:v>2.8899999999999998E-4</c:v>
                </c:pt>
                <c:pt idx="18791" formatCode="0.00E+00">
                  <c:v>2.8800000000000001E-4</c:v>
                </c:pt>
                <c:pt idx="18792" formatCode="0.00E+00">
                  <c:v>2.8800000000000001E-4</c:v>
                </c:pt>
                <c:pt idx="18793" formatCode="0.00E+00">
                  <c:v>2.8899999999999998E-4</c:v>
                </c:pt>
                <c:pt idx="18794" formatCode="0.00E+00">
                  <c:v>2.8899999999999998E-4</c:v>
                </c:pt>
                <c:pt idx="18795" formatCode="0.00E+00">
                  <c:v>2.8899999999999998E-4</c:v>
                </c:pt>
                <c:pt idx="18796" formatCode="0.00E+00">
                  <c:v>2.8800000000000001E-4</c:v>
                </c:pt>
                <c:pt idx="18797" formatCode="0.00E+00">
                  <c:v>2.8800000000000001E-4</c:v>
                </c:pt>
                <c:pt idx="18798" formatCode="0.00E+00">
                  <c:v>2.8800000000000001E-4</c:v>
                </c:pt>
                <c:pt idx="18799" formatCode="0.00E+00">
                  <c:v>2.8800000000000001E-4</c:v>
                </c:pt>
                <c:pt idx="18800" formatCode="0.00E+00">
                  <c:v>2.8800000000000001E-4</c:v>
                </c:pt>
                <c:pt idx="18801" formatCode="0.00E+00">
                  <c:v>2.8899999999999998E-4</c:v>
                </c:pt>
                <c:pt idx="18802" formatCode="0.00E+00">
                  <c:v>2.8899999999999998E-4</c:v>
                </c:pt>
                <c:pt idx="18803" formatCode="0.00E+00">
                  <c:v>2.8899999999999998E-4</c:v>
                </c:pt>
                <c:pt idx="18804" formatCode="0.00E+00">
                  <c:v>2.8899999999999998E-4</c:v>
                </c:pt>
                <c:pt idx="18805" formatCode="0.00E+00">
                  <c:v>2.8800000000000001E-4</c:v>
                </c:pt>
                <c:pt idx="18806" formatCode="0.00E+00">
                  <c:v>2.8800000000000001E-4</c:v>
                </c:pt>
                <c:pt idx="18807" formatCode="0.00E+00">
                  <c:v>2.8800000000000001E-4</c:v>
                </c:pt>
                <c:pt idx="18808" formatCode="0.00E+00">
                  <c:v>2.8800000000000001E-4</c:v>
                </c:pt>
                <c:pt idx="18809" formatCode="0.00E+00">
                  <c:v>2.8899999999999998E-4</c:v>
                </c:pt>
                <c:pt idx="18810" formatCode="0.00E+00">
                  <c:v>2.8899999999999998E-4</c:v>
                </c:pt>
                <c:pt idx="18811" formatCode="0.00E+00">
                  <c:v>2.8899999999999998E-4</c:v>
                </c:pt>
                <c:pt idx="18812" formatCode="0.00E+00">
                  <c:v>2.8800000000000001E-4</c:v>
                </c:pt>
                <c:pt idx="18813" formatCode="0.00E+00">
                  <c:v>2.8800000000000001E-4</c:v>
                </c:pt>
                <c:pt idx="18814" formatCode="0.00E+00">
                  <c:v>2.8899999999999998E-4</c:v>
                </c:pt>
                <c:pt idx="18815" formatCode="0.00E+00">
                  <c:v>2.8899999999999998E-4</c:v>
                </c:pt>
                <c:pt idx="18816" formatCode="0.00E+00">
                  <c:v>2.8899999999999998E-4</c:v>
                </c:pt>
                <c:pt idx="18817" formatCode="0.00E+00">
                  <c:v>2.8899999999999998E-4</c:v>
                </c:pt>
                <c:pt idx="18818" formatCode="0.00E+00">
                  <c:v>2.8899999999999998E-4</c:v>
                </c:pt>
                <c:pt idx="18819" formatCode="0.00E+00">
                  <c:v>2.8899999999999998E-4</c:v>
                </c:pt>
                <c:pt idx="18820" formatCode="0.00E+00">
                  <c:v>2.8899999999999998E-4</c:v>
                </c:pt>
                <c:pt idx="18821" formatCode="0.00E+00">
                  <c:v>2.8800000000000001E-4</c:v>
                </c:pt>
                <c:pt idx="18822" formatCode="0.00E+00">
                  <c:v>2.8800000000000001E-4</c:v>
                </c:pt>
                <c:pt idx="18823" formatCode="0.00E+00">
                  <c:v>2.8899999999999998E-4</c:v>
                </c:pt>
                <c:pt idx="18824" formatCode="0.00E+00">
                  <c:v>2.8899999999999998E-4</c:v>
                </c:pt>
                <c:pt idx="18825" formatCode="0.00E+00">
                  <c:v>2.8899999999999998E-4</c:v>
                </c:pt>
                <c:pt idx="18826" formatCode="0.00E+00">
                  <c:v>2.8899999999999998E-4</c:v>
                </c:pt>
                <c:pt idx="18827" formatCode="0.00E+00">
                  <c:v>2.8800000000000001E-4</c:v>
                </c:pt>
                <c:pt idx="18828" formatCode="0.00E+00">
                  <c:v>2.8800000000000001E-4</c:v>
                </c:pt>
                <c:pt idx="18829" formatCode="0.00E+00">
                  <c:v>2.8800000000000001E-4</c:v>
                </c:pt>
                <c:pt idx="18830" formatCode="0.00E+00">
                  <c:v>2.8899999999999998E-4</c:v>
                </c:pt>
                <c:pt idx="18831" formatCode="0.00E+00">
                  <c:v>2.8899999999999998E-4</c:v>
                </c:pt>
                <c:pt idx="18832" formatCode="0.00E+00">
                  <c:v>2.8899999999999998E-4</c:v>
                </c:pt>
                <c:pt idx="18833" formatCode="0.00E+00">
                  <c:v>2.8800000000000001E-4</c:v>
                </c:pt>
                <c:pt idx="18834" formatCode="0.00E+00">
                  <c:v>2.8899999999999998E-4</c:v>
                </c:pt>
                <c:pt idx="18835" formatCode="0.00E+00">
                  <c:v>2.8899999999999998E-4</c:v>
                </c:pt>
                <c:pt idx="18836" formatCode="0.00E+00">
                  <c:v>2.8899999999999998E-4</c:v>
                </c:pt>
                <c:pt idx="18837" formatCode="0.00E+00">
                  <c:v>2.8899999999999998E-4</c:v>
                </c:pt>
                <c:pt idx="18838" formatCode="0.00E+00">
                  <c:v>2.8899999999999998E-4</c:v>
                </c:pt>
                <c:pt idx="18839" formatCode="0.00E+00">
                  <c:v>2.8899999999999998E-4</c:v>
                </c:pt>
                <c:pt idx="18840" formatCode="0.00E+00">
                  <c:v>2.8899999999999998E-4</c:v>
                </c:pt>
                <c:pt idx="18841" formatCode="0.00E+00">
                  <c:v>2.8899999999999998E-4</c:v>
                </c:pt>
                <c:pt idx="18842" formatCode="0.00E+00">
                  <c:v>2.8899999999999998E-4</c:v>
                </c:pt>
                <c:pt idx="18843" formatCode="0.00E+00">
                  <c:v>2.8899999999999998E-4</c:v>
                </c:pt>
                <c:pt idx="18844" formatCode="0.00E+00">
                  <c:v>2.8899999999999998E-4</c:v>
                </c:pt>
                <c:pt idx="18845" formatCode="0.00E+00">
                  <c:v>2.8899999999999998E-4</c:v>
                </c:pt>
                <c:pt idx="18846" formatCode="0.00E+00">
                  <c:v>2.8800000000000001E-4</c:v>
                </c:pt>
                <c:pt idx="18847" formatCode="0.00E+00">
                  <c:v>2.8899999999999998E-4</c:v>
                </c:pt>
                <c:pt idx="18848" formatCode="0.00E+00">
                  <c:v>2.8899999999999998E-4</c:v>
                </c:pt>
                <c:pt idx="18849" formatCode="0.00E+00">
                  <c:v>2.8899999999999998E-4</c:v>
                </c:pt>
                <c:pt idx="18850" formatCode="0.00E+00">
                  <c:v>2.8800000000000001E-4</c:v>
                </c:pt>
                <c:pt idx="18851" formatCode="0.00E+00">
                  <c:v>2.8899999999999998E-4</c:v>
                </c:pt>
                <c:pt idx="18852" formatCode="0.00E+00">
                  <c:v>2.8899999999999998E-4</c:v>
                </c:pt>
                <c:pt idx="18853" formatCode="0.00E+00">
                  <c:v>2.8899999999999998E-4</c:v>
                </c:pt>
                <c:pt idx="18854" formatCode="0.00E+00">
                  <c:v>2.8899999999999998E-4</c:v>
                </c:pt>
                <c:pt idx="18855" formatCode="0.00E+00">
                  <c:v>2.8800000000000001E-4</c:v>
                </c:pt>
                <c:pt idx="18856" formatCode="0.00E+00">
                  <c:v>2.8899999999999998E-4</c:v>
                </c:pt>
                <c:pt idx="18857" formatCode="0.00E+00">
                  <c:v>2.8899999999999998E-4</c:v>
                </c:pt>
                <c:pt idx="18858" formatCode="0.00E+00">
                  <c:v>2.8899999999999998E-4</c:v>
                </c:pt>
                <c:pt idx="18859" formatCode="0.00E+00">
                  <c:v>2.8800000000000001E-4</c:v>
                </c:pt>
                <c:pt idx="18860" formatCode="0.00E+00">
                  <c:v>2.8899999999999998E-4</c:v>
                </c:pt>
                <c:pt idx="18861" formatCode="0.00E+00">
                  <c:v>2.8899999999999998E-4</c:v>
                </c:pt>
                <c:pt idx="18862" formatCode="0.00E+00">
                  <c:v>2.8899999999999998E-4</c:v>
                </c:pt>
                <c:pt idx="18863" formatCode="0.00E+00">
                  <c:v>2.8899999999999998E-4</c:v>
                </c:pt>
                <c:pt idx="18864" formatCode="0.00E+00">
                  <c:v>2.8899999999999998E-4</c:v>
                </c:pt>
                <c:pt idx="18865" formatCode="0.00E+00">
                  <c:v>2.8899999999999998E-4</c:v>
                </c:pt>
                <c:pt idx="18866" formatCode="0.00E+00">
                  <c:v>2.8800000000000001E-4</c:v>
                </c:pt>
                <c:pt idx="18867" formatCode="0.00E+00">
                  <c:v>2.8899999999999998E-4</c:v>
                </c:pt>
                <c:pt idx="18868" formatCode="0.00E+00">
                  <c:v>2.8899999999999998E-4</c:v>
                </c:pt>
                <c:pt idx="18869" formatCode="0.00E+00">
                  <c:v>2.8899999999999998E-4</c:v>
                </c:pt>
                <c:pt idx="18870" formatCode="0.00E+00">
                  <c:v>2.8800000000000001E-4</c:v>
                </c:pt>
                <c:pt idx="18871" formatCode="0.00E+00">
                  <c:v>2.8899999999999998E-4</c:v>
                </c:pt>
                <c:pt idx="18872" formatCode="0.00E+00">
                  <c:v>2.8899999999999998E-4</c:v>
                </c:pt>
                <c:pt idx="18873" formatCode="0.00E+00">
                  <c:v>2.8899999999999998E-4</c:v>
                </c:pt>
                <c:pt idx="18874" formatCode="0.00E+00">
                  <c:v>2.9599999999999998E-4</c:v>
                </c:pt>
                <c:pt idx="18875" formatCode="0.00E+00">
                  <c:v>5.4699999999999996E-4</c:v>
                </c:pt>
                <c:pt idx="18876" formatCode="0.00E+00">
                  <c:v>2.0300000000000001E-3</c:v>
                </c:pt>
                <c:pt idx="18877" formatCode="0.00E+00">
                  <c:v>4.6299999999999996E-3</c:v>
                </c:pt>
                <c:pt idx="18878" formatCode="0.00E+00">
                  <c:v>5.77E-3</c:v>
                </c:pt>
                <c:pt idx="18879" formatCode="0.00E+00">
                  <c:v>5.0299999999999997E-3</c:v>
                </c:pt>
                <c:pt idx="18880" formatCode="0.00E+00">
                  <c:v>4.2599999999999999E-3</c:v>
                </c:pt>
                <c:pt idx="18881" formatCode="0.00E+00">
                  <c:v>3.9699999999999996E-3</c:v>
                </c:pt>
                <c:pt idx="18882" formatCode="0.00E+00">
                  <c:v>3.5799999999999998E-3</c:v>
                </c:pt>
                <c:pt idx="18883" formatCode="0.00E+00">
                  <c:v>3.2799999999999999E-3</c:v>
                </c:pt>
                <c:pt idx="18884" formatCode="0.00E+00">
                  <c:v>3.0799999999999998E-3</c:v>
                </c:pt>
                <c:pt idx="18885" formatCode="0.00E+00">
                  <c:v>2.82E-3</c:v>
                </c:pt>
                <c:pt idx="18886" formatCode="0.00E+00">
                  <c:v>2.6800000000000001E-3</c:v>
                </c:pt>
                <c:pt idx="18887" formatCode="0.00E+00">
                  <c:v>2.5000000000000001E-3</c:v>
                </c:pt>
                <c:pt idx="18888" formatCode="0.00E+00">
                  <c:v>2.3700000000000001E-3</c:v>
                </c:pt>
                <c:pt idx="18889" formatCode="0.00E+00">
                  <c:v>2.2399999999999998E-3</c:v>
                </c:pt>
                <c:pt idx="18890" formatCode="0.00E+00">
                  <c:v>2.1299999999999999E-3</c:v>
                </c:pt>
                <c:pt idx="18891" formatCode="0.00E+00">
                  <c:v>2.0400000000000001E-3</c:v>
                </c:pt>
                <c:pt idx="18892" formatCode="0.00E+00">
                  <c:v>1.9400000000000001E-3</c:v>
                </c:pt>
                <c:pt idx="18893" formatCode="0.00E+00">
                  <c:v>1.8600000000000001E-3</c:v>
                </c:pt>
                <c:pt idx="18894" formatCode="0.00E+00">
                  <c:v>1.7799999999999999E-3</c:v>
                </c:pt>
                <c:pt idx="18895" formatCode="0.00E+00">
                  <c:v>1.72E-3</c:v>
                </c:pt>
                <c:pt idx="18896" formatCode="0.00E+00">
                  <c:v>1.66E-3</c:v>
                </c:pt>
                <c:pt idx="18897" formatCode="0.00E+00">
                  <c:v>1.6000000000000001E-3</c:v>
                </c:pt>
                <c:pt idx="18898" formatCode="0.00E+00">
                  <c:v>1.5499999999999999E-3</c:v>
                </c:pt>
                <c:pt idx="18899" formatCode="0.00E+00">
                  <c:v>1.5E-3</c:v>
                </c:pt>
                <c:pt idx="18900" formatCode="0.00E+00">
                  <c:v>1.4599999999999999E-3</c:v>
                </c:pt>
                <c:pt idx="18901" formatCode="0.00E+00">
                  <c:v>1.41E-3</c:v>
                </c:pt>
                <c:pt idx="18902" formatCode="0.00E+00">
                  <c:v>1.3799999999999999E-3</c:v>
                </c:pt>
                <c:pt idx="18903" formatCode="0.00E+00">
                  <c:v>1.34E-3</c:v>
                </c:pt>
                <c:pt idx="18904" formatCode="0.00E+00">
                  <c:v>1.31E-3</c:v>
                </c:pt>
                <c:pt idx="18905" formatCode="0.00E+00">
                  <c:v>1.2800000000000001E-3</c:v>
                </c:pt>
                <c:pt idx="18906" formatCode="0.00E+00">
                  <c:v>1.25E-3</c:v>
                </c:pt>
                <c:pt idx="18907" formatCode="0.00E+00">
                  <c:v>1.2199999999999999E-3</c:v>
                </c:pt>
                <c:pt idx="18908" formatCode="0.00E+00">
                  <c:v>1.1999999999999999E-3</c:v>
                </c:pt>
                <c:pt idx="18909" formatCode="0.00E+00">
                  <c:v>1.17E-3</c:v>
                </c:pt>
                <c:pt idx="18910" formatCode="0.00E+00">
                  <c:v>1.15E-3</c:v>
                </c:pt>
                <c:pt idx="18911" formatCode="0.00E+00">
                  <c:v>1.1299999999999999E-3</c:v>
                </c:pt>
                <c:pt idx="18912" formatCode="0.00E+00">
                  <c:v>1.1100000000000001E-3</c:v>
                </c:pt>
                <c:pt idx="18913" formatCode="0.00E+00">
                  <c:v>1.09E-3</c:v>
                </c:pt>
                <c:pt idx="18914" formatCode="0.00E+00">
                  <c:v>1.08E-3</c:v>
                </c:pt>
                <c:pt idx="18915" formatCode="0.00E+00">
                  <c:v>1.06E-3</c:v>
                </c:pt>
                <c:pt idx="18916" formatCode="0.00E+00">
                  <c:v>1.0399999999999999E-3</c:v>
                </c:pt>
                <c:pt idx="18917" formatCode="0.00E+00">
                  <c:v>1.0300000000000001E-3</c:v>
                </c:pt>
                <c:pt idx="18918" formatCode="0.00E+00">
                  <c:v>1.0200000000000001E-3</c:v>
                </c:pt>
                <c:pt idx="18919" formatCode="0.00E+00">
                  <c:v>1E-3</c:v>
                </c:pt>
                <c:pt idx="18920" formatCode="0.00E+00">
                  <c:v>9.9099999999999991E-4</c:v>
                </c:pt>
                <c:pt idx="18921" formatCode="0.00E+00">
                  <c:v>9.7900000000000005E-4</c:v>
                </c:pt>
                <c:pt idx="18922" formatCode="0.00E+00">
                  <c:v>9.68E-4</c:v>
                </c:pt>
                <c:pt idx="18923" formatCode="0.00E+00">
                  <c:v>9.5699999999999995E-4</c:v>
                </c:pt>
                <c:pt idx="18924" formatCode="0.00E+00">
                  <c:v>9.4700000000000003E-4</c:v>
                </c:pt>
                <c:pt idx="18925" formatCode="0.00E+00">
                  <c:v>9.3700000000000001E-4</c:v>
                </c:pt>
                <c:pt idx="18926" formatCode="0.00E+00">
                  <c:v>9.2800000000000001E-4</c:v>
                </c:pt>
                <c:pt idx="18927" formatCode="0.00E+00">
                  <c:v>9.19E-4</c:v>
                </c:pt>
                <c:pt idx="18928" formatCode="0.00E+00">
                  <c:v>9.1E-4</c:v>
                </c:pt>
                <c:pt idx="18929" formatCode="0.00E+00">
                  <c:v>9.0200000000000002E-4</c:v>
                </c:pt>
                <c:pt idx="18930" formatCode="0.00E+00">
                  <c:v>8.9400000000000005E-4</c:v>
                </c:pt>
                <c:pt idx="18931" formatCode="0.00E+00">
                  <c:v>8.8599999999999996E-4</c:v>
                </c:pt>
                <c:pt idx="18932" formatCode="0.00E+00">
                  <c:v>8.7900000000000001E-4</c:v>
                </c:pt>
                <c:pt idx="18933" formatCode="0.00E+00">
                  <c:v>8.7200000000000005E-4</c:v>
                </c:pt>
                <c:pt idx="18934" formatCode="0.00E+00">
                  <c:v>8.6600000000000002E-4</c:v>
                </c:pt>
                <c:pt idx="18935" formatCode="0.00E+00">
                  <c:v>8.5899999999999995E-4</c:v>
                </c:pt>
                <c:pt idx="18936" formatCode="0.00E+00">
                  <c:v>8.5300000000000003E-4</c:v>
                </c:pt>
                <c:pt idx="18937" formatCode="0.00E+00">
                  <c:v>8.4699999999999999E-4</c:v>
                </c:pt>
                <c:pt idx="18938" formatCode="0.00E+00">
                  <c:v>8.4099999999999995E-4</c:v>
                </c:pt>
                <c:pt idx="18939" formatCode="0.00E+00">
                  <c:v>8.3600000000000005E-4</c:v>
                </c:pt>
                <c:pt idx="18940" formatCode="0.00E+00">
                  <c:v>8.3100000000000003E-4</c:v>
                </c:pt>
                <c:pt idx="18941" formatCode="0.00E+00">
                  <c:v>8.2600000000000002E-4</c:v>
                </c:pt>
                <c:pt idx="18942" formatCode="0.00E+00">
                  <c:v>8.1999999999999998E-4</c:v>
                </c:pt>
                <c:pt idx="18943" formatCode="0.00E+00">
                  <c:v>8.1499999999999997E-4</c:v>
                </c:pt>
                <c:pt idx="18944" formatCode="0.00E+00">
                  <c:v>8.0999999999999996E-4</c:v>
                </c:pt>
                <c:pt idx="18945" formatCode="0.00E+00">
                  <c:v>8.0599999999999997E-4</c:v>
                </c:pt>
                <c:pt idx="18946" formatCode="0.00E+00">
                  <c:v>8.0099999999999995E-4</c:v>
                </c:pt>
                <c:pt idx="18947" formatCode="0.00E+00">
                  <c:v>7.9699999999999997E-4</c:v>
                </c:pt>
                <c:pt idx="18948" formatCode="0.00E+00">
                  <c:v>7.9299999999999998E-4</c:v>
                </c:pt>
                <c:pt idx="18949" formatCode="0.00E+00">
                  <c:v>7.8799999999999996E-4</c:v>
                </c:pt>
                <c:pt idx="18950" formatCode="0.00E+00">
                  <c:v>7.8399999999999997E-4</c:v>
                </c:pt>
                <c:pt idx="18951" formatCode="0.00E+00">
                  <c:v>7.7999999999999999E-4</c:v>
                </c:pt>
                <c:pt idx="18952" formatCode="0.00E+00">
                  <c:v>7.76E-4</c:v>
                </c:pt>
                <c:pt idx="18953" formatCode="0.00E+00">
                  <c:v>7.7200000000000001E-4</c:v>
                </c:pt>
                <c:pt idx="18954" formatCode="0.00E+00">
                  <c:v>7.6800000000000002E-4</c:v>
                </c:pt>
                <c:pt idx="18955" formatCode="0.00E+00">
                  <c:v>7.6400000000000003E-4</c:v>
                </c:pt>
                <c:pt idx="18956" formatCode="0.00E+00">
                  <c:v>7.6099999999999996E-4</c:v>
                </c:pt>
                <c:pt idx="18957" formatCode="0.00E+00">
                  <c:v>7.5699999999999997E-4</c:v>
                </c:pt>
                <c:pt idx="18958" formatCode="0.00E+00">
                  <c:v>7.5299999999999998E-4</c:v>
                </c:pt>
                <c:pt idx="18959" formatCode="0.00E+00">
                  <c:v>7.5000000000000002E-4</c:v>
                </c:pt>
                <c:pt idx="18960" formatCode="0.00E+00">
                  <c:v>7.4600000000000003E-4</c:v>
                </c:pt>
                <c:pt idx="18961" formatCode="0.00E+00">
                  <c:v>7.4299999999999995E-4</c:v>
                </c:pt>
                <c:pt idx="18962" formatCode="0.00E+00">
                  <c:v>7.3999999999999999E-4</c:v>
                </c:pt>
                <c:pt idx="18963" formatCode="0.00E+00">
                  <c:v>7.3700000000000002E-4</c:v>
                </c:pt>
                <c:pt idx="18964" formatCode="0.00E+00">
                  <c:v>7.3399999999999995E-4</c:v>
                </c:pt>
                <c:pt idx="18965" formatCode="0.00E+00">
                  <c:v>7.3099999999999999E-4</c:v>
                </c:pt>
                <c:pt idx="18966" formatCode="0.00E+00">
                  <c:v>7.2800000000000002E-4</c:v>
                </c:pt>
                <c:pt idx="18967" formatCode="0.00E+00">
                  <c:v>7.2499999999999995E-4</c:v>
                </c:pt>
                <c:pt idx="18968" formatCode="0.00E+00">
                  <c:v>7.2199999999999999E-4</c:v>
                </c:pt>
                <c:pt idx="18969" formatCode="0.00E+00">
                  <c:v>7.1900000000000002E-4</c:v>
                </c:pt>
                <c:pt idx="18970" formatCode="0.00E+00">
                  <c:v>7.1599999999999995E-4</c:v>
                </c:pt>
                <c:pt idx="18971" formatCode="0.00E+00">
                  <c:v>7.1299999999999998E-4</c:v>
                </c:pt>
                <c:pt idx="18972" formatCode="0.00E+00">
                  <c:v>7.1000000000000002E-4</c:v>
                </c:pt>
                <c:pt idx="18973" formatCode="0.00E+00">
                  <c:v>7.0799999999999997E-4</c:v>
                </c:pt>
                <c:pt idx="18974" formatCode="0.00E+00">
                  <c:v>7.0500000000000001E-4</c:v>
                </c:pt>
                <c:pt idx="18975" formatCode="0.00E+00">
                  <c:v>7.0200000000000004E-4</c:v>
                </c:pt>
                <c:pt idx="18976" formatCode="0.00E+00">
                  <c:v>6.9899999999999997E-4</c:v>
                </c:pt>
                <c:pt idx="18977" formatCode="0.00E+00">
                  <c:v>6.9700000000000003E-4</c:v>
                </c:pt>
                <c:pt idx="18978" formatCode="0.00E+00">
                  <c:v>6.9399999999999996E-4</c:v>
                </c:pt>
                <c:pt idx="18979" formatCode="0.00E+00">
                  <c:v>6.9200000000000002E-4</c:v>
                </c:pt>
                <c:pt idx="18980" formatCode="0.00E+00">
                  <c:v>6.8900000000000005E-4</c:v>
                </c:pt>
                <c:pt idx="18981" formatCode="0.00E+00">
                  <c:v>6.87E-4</c:v>
                </c:pt>
                <c:pt idx="18982" formatCode="0.00E+00">
                  <c:v>6.8400000000000004E-4</c:v>
                </c:pt>
                <c:pt idx="18983" formatCode="0.00E+00">
                  <c:v>6.8199999999999999E-4</c:v>
                </c:pt>
                <c:pt idx="18984" formatCode="0.00E+00">
                  <c:v>6.7900000000000002E-4</c:v>
                </c:pt>
                <c:pt idx="18985" formatCode="0.00E+00">
                  <c:v>6.7699999999999998E-4</c:v>
                </c:pt>
                <c:pt idx="18986" formatCode="0.00E+00">
                  <c:v>6.7400000000000001E-4</c:v>
                </c:pt>
                <c:pt idx="18987" formatCode="0.00E+00">
                  <c:v>6.7199999999999996E-4</c:v>
                </c:pt>
                <c:pt idx="18988" formatCode="0.00E+00">
                  <c:v>6.7000000000000002E-4</c:v>
                </c:pt>
                <c:pt idx="18989" formatCode="0.00E+00">
                  <c:v>6.6799999999999997E-4</c:v>
                </c:pt>
                <c:pt idx="18990" formatCode="0.00E+00">
                  <c:v>6.6500000000000001E-4</c:v>
                </c:pt>
                <c:pt idx="18991" formatCode="0.00E+00">
                  <c:v>6.6299999999999996E-4</c:v>
                </c:pt>
                <c:pt idx="18992" formatCode="0.00E+00">
                  <c:v>6.6100000000000002E-4</c:v>
                </c:pt>
                <c:pt idx="18993" formatCode="0.00E+00">
                  <c:v>6.5899999999999997E-4</c:v>
                </c:pt>
                <c:pt idx="18994" formatCode="0.00E+00">
                  <c:v>6.5600000000000001E-4</c:v>
                </c:pt>
                <c:pt idx="18995" formatCode="0.00E+00">
                  <c:v>6.5399999999999996E-4</c:v>
                </c:pt>
                <c:pt idx="18996" formatCode="0.00E+00">
                  <c:v>6.5200000000000002E-4</c:v>
                </c:pt>
                <c:pt idx="18997" formatCode="0.00E+00">
                  <c:v>6.4999999999999997E-4</c:v>
                </c:pt>
                <c:pt idx="18998" formatCode="0.00E+00">
                  <c:v>6.4800000000000003E-4</c:v>
                </c:pt>
                <c:pt idx="18999" formatCode="0.00E+00">
                  <c:v>6.4499999999999996E-4</c:v>
                </c:pt>
                <c:pt idx="19000" formatCode="0.00E+00">
                  <c:v>6.4300000000000002E-4</c:v>
                </c:pt>
                <c:pt idx="19001" formatCode="0.00E+00">
                  <c:v>6.4099999999999997E-4</c:v>
                </c:pt>
                <c:pt idx="19002" formatCode="0.00E+00">
                  <c:v>6.3900000000000003E-4</c:v>
                </c:pt>
                <c:pt idx="19003" formatCode="0.00E+00">
                  <c:v>6.3699999999999998E-4</c:v>
                </c:pt>
                <c:pt idx="19004" formatCode="0.00E+00">
                  <c:v>6.3500000000000004E-4</c:v>
                </c:pt>
                <c:pt idx="19005" formatCode="0.00E+00">
                  <c:v>6.3299999999999999E-4</c:v>
                </c:pt>
                <c:pt idx="19006" formatCode="0.00E+00">
                  <c:v>6.3100000000000005E-4</c:v>
                </c:pt>
                <c:pt idx="19007" formatCode="0.00E+00">
                  <c:v>6.29E-4</c:v>
                </c:pt>
                <c:pt idx="19008" formatCode="0.00E+00">
                  <c:v>6.2699999999999995E-4</c:v>
                </c:pt>
                <c:pt idx="19009" formatCode="0.00E+00">
                  <c:v>6.2500000000000001E-4</c:v>
                </c:pt>
                <c:pt idx="19010" formatCode="0.00E+00">
                  <c:v>6.2299999999999996E-4</c:v>
                </c:pt>
                <c:pt idx="19011" formatCode="0.00E+00">
                  <c:v>6.2200000000000005E-4</c:v>
                </c:pt>
                <c:pt idx="19012" formatCode="0.00E+00">
                  <c:v>6.2E-4</c:v>
                </c:pt>
                <c:pt idx="19013" formatCode="0.00E+00">
                  <c:v>6.1799999999999995E-4</c:v>
                </c:pt>
                <c:pt idx="19014" formatCode="0.00E+00">
                  <c:v>6.1600000000000001E-4</c:v>
                </c:pt>
                <c:pt idx="19015" formatCode="0.00E+00">
                  <c:v>6.1399999999999996E-4</c:v>
                </c:pt>
                <c:pt idx="19016" formatCode="0.00E+00">
                  <c:v>6.1200000000000002E-4</c:v>
                </c:pt>
                <c:pt idx="19017" formatCode="0.00E+00">
                  <c:v>6.0999999999999997E-4</c:v>
                </c:pt>
                <c:pt idx="19018" formatCode="0.00E+00">
                  <c:v>6.0899999999999995E-4</c:v>
                </c:pt>
                <c:pt idx="19019" formatCode="0.00E+00">
                  <c:v>6.0700000000000001E-4</c:v>
                </c:pt>
                <c:pt idx="19020" formatCode="0.00E+00">
                  <c:v>6.0499999999999996E-4</c:v>
                </c:pt>
                <c:pt idx="19021" formatCode="0.00E+00">
                  <c:v>6.0300000000000002E-4</c:v>
                </c:pt>
                <c:pt idx="19022" formatCode="0.00E+00">
                  <c:v>6.02E-4</c:v>
                </c:pt>
                <c:pt idx="19023" formatCode="0.00E+00">
                  <c:v>5.9999999999999995E-4</c:v>
                </c:pt>
                <c:pt idx="19024" formatCode="0.00E+00">
                  <c:v>5.9800000000000001E-4</c:v>
                </c:pt>
                <c:pt idx="19025" formatCode="0.00E+00">
                  <c:v>5.9599999999999996E-4</c:v>
                </c:pt>
                <c:pt idx="19026" formatCode="0.00E+00">
                  <c:v>5.9500000000000004E-4</c:v>
                </c:pt>
                <c:pt idx="19027" formatCode="0.00E+00">
                  <c:v>5.9299999999999999E-4</c:v>
                </c:pt>
                <c:pt idx="19028" formatCode="0.00E+00">
                  <c:v>5.9100000000000005E-4</c:v>
                </c:pt>
                <c:pt idx="19029" formatCode="0.00E+00">
                  <c:v>5.8900000000000001E-4</c:v>
                </c:pt>
                <c:pt idx="19030" formatCode="0.00E+00">
                  <c:v>5.8799999999999998E-4</c:v>
                </c:pt>
                <c:pt idx="19031" formatCode="0.00E+00">
                  <c:v>5.8600000000000004E-4</c:v>
                </c:pt>
                <c:pt idx="19032" formatCode="0.00E+00">
                  <c:v>5.8500000000000002E-4</c:v>
                </c:pt>
                <c:pt idx="19033" formatCode="0.00E+00">
                  <c:v>5.8299999999999997E-4</c:v>
                </c:pt>
                <c:pt idx="19034" formatCode="0.00E+00">
                  <c:v>5.8100000000000003E-4</c:v>
                </c:pt>
                <c:pt idx="19035" formatCode="0.00E+00">
                  <c:v>5.8E-4</c:v>
                </c:pt>
                <c:pt idx="19036" formatCode="0.00E+00">
                  <c:v>5.7799999999999995E-4</c:v>
                </c:pt>
                <c:pt idx="19037" formatCode="0.00E+00">
                  <c:v>5.7600000000000001E-4</c:v>
                </c:pt>
                <c:pt idx="19038" formatCode="0.00E+00">
                  <c:v>5.7499999999999999E-4</c:v>
                </c:pt>
                <c:pt idx="19039" formatCode="0.00E+00">
                  <c:v>5.7399999999999997E-4</c:v>
                </c:pt>
                <c:pt idx="19040" formatCode="0.00E+00">
                  <c:v>5.7200000000000003E-4</c:v>
                </c:pt>
                <c:pt idx="19041" formatCode="0.00E+00">
                  <c:v>5.6999999999999998E-4</c:v>
                </c:pt>
                <c:pt idx="19042" formatCode="0.00E+00">
                  <c:v>5.6899999999999995E-4</c:v>
                </c:pt>
                <c:pt idx="19043" formatCode="0.00E+00">
                  <c:v>5.6800000000000004E-4</c:v>
                </c:pt>
                <c:pt idx="19044" formatCode="0.00E+00">
                  <c:v>5.6599999999999999E-4</c:v>
                </c:pt>
                <c:pt idx="19045" formatCode="0.00E+00">
                  <c:v>5.6499999999999996E-4</c:v>
                </c:pt>
                <c:pt idx="19046" formatCode="0.00E+00">
                  <c:v>5.6300000000000002E-4</c:v>
                </c:pt>
                <c:pt idx="19047" formatCode="0.00E+00">
                  <c:v>5.62E-4</c:v>
                </c:pt>
                <c:pt idx="19048" formatCode="0.00E+00">
                  <c:v>5.5999999999999995E-4</c:v>
                </c:pt>
                <c:pt idx="19049" formatCode="0.00E+00">
                  <c:v>5.5900000000000004E-4</c:v>
                </c:pt>
                <c:pt idx="19050" formatCode="0.00E+00">
                  <c:v>5.5699999999999999E-4</c:v>
                </c:pt>
                <c:pt idx="19051" formatCode="0.00E+00">
                  <c:v>5.5599999999999996E-4</c:v>
                </c:pt>
                <c:pt idx="19052" formatCode="0.00E+00">
                  <c:v>5.5400000000000002E-4</c:v>
                </c:pt>
                <c:pt idx="19053" formatCode="0.00E+00">
                  <c:v>5.53E-4</c:v>
                </c:pt>
                <c:pt idx="19054" formatCode="0.00E+00">
                  <c:v>5.5099999999999995E-4</c:v>
                </c:pt>
                <c:pt idx="19055" formatCode="0.00E+00">
                  <c:v>5.5000000000000003E-4</c:v>
                </c:pt>
                <c:pt idx="19056" formatCode="0.00E+00">
                  <c:v>5.4900000000000001E-4</c:v>
                </c:pt>
                <c:pt idx="19057" formatCode="0.00E+00">
                  <c:v>5.4699999999999996E-4</c:v>
                </c:pt>
                <c:pt idx="19058" formatCode="0.00E+00">
                  <c:v>5.4600000000000004E-4</c:v>
                </c:pt>
                <c:pt idx="19059" formatCode="0.00E+00">
                  <c:v>5.4500000000000002E-4</c:v>
                </c:pt>
                <c:pt idx="19060" formatCode="0.00E+00">
                  <c:v>5.4299999999999997E-4</c:v>
                </c:pt>
                <c:pt idx="19061" formatCode="0.00E+00">
                  <c:v>5.4199999999999995E-4</c:v>
                </c:pt>
                <c:pt idx="19062" formatCode="0.00E+00">
                  <c:v>5.4000000000000001E-4</c:v>
                </c:pt>
                <c:pt idx="19063" formatCode="0.00E+00">
                  <c:v>5.3899999999999998E-4</c:v>
                </c:pt>
                <c:pt idx="19064" formatCode="0.00E+00">
                  <c:v>5.3799999999999996E-4</c:v>
                </c:pt>
                <c:pt idx="19065" formatCode="0.00E+00">
                  <c:v>5.3700000000000004E-4</c:v>
                </c:pt>
                <c:pt idx="19066" formatCode="0.00E+00">
                  <c:v>5.3499999999999999E-4</c:v>
                </c:pt>
                <c:pt idx="19067" formatCode="0.00E+00">
                  <c:v>5.3399999999999997E-4</c:v>
                </c:pt>
                <c:pt idx="19068" formatCode="0.00E+00">
                  <c:v>5.3200000000000003E-4</c:v>
                </c:pt>
                <c:pt idx="19069" formatCode="0.00E+00">
                  <c:v>5.31E-4</c:v>
                </c:pt>
                <c:pt idx="19070" formatCode="0.00E+00">
                  <c:v>5.2999999999999998E-4</c:v>
                </c:pt>
                <c:pt idx="19071" formatCode="0.00E+00">
                  <c:v>5.2800000000000004E-4</c:v>
                </c:pt>
                <c:pt idx="19072" formatCode="0.00E+00">
                  <c:v>5.2800000000000004E-4</c:v>
                </c:pt>
                <c:pt idx="19073" formatCode="0.00E+00">
                  <c:v>5.2599999999999999E-4</c:v>
                </c:pt>
                <c:pt idx="19074" formatCode="0.00E+00">
                  <c:v>5.2499999999999997E-4</c:v>
                </c:pt>
                <c:pt idx="19075" formatCode="0.00E+00">
                  <c:v>5.2400000000000005E-4</c:v>
                </c:pt>
                <c:pt idx="19076" formatCode="0.00E+00">
                  <c:v>5.22E-4</c:v>
                </c:pt>
                <c:pt idx="19077" formatCode="0.00E+00">
                  <c:v>5.2099999999999998E-4</c:v>
                </c:pt>
                <c:pt idx="19078" formatCode="0.00E+00">
                  <c:v>5.1999999999999995E-4</c:v>
                </c:pt>
                <c:pt idx="19079" formatCode="0.00E+00">
                  <c:v>5.1900000000000004E-4</c:v>
                </c:pt>
                <c:pt idx="19080" formatCode="0.00E+00">
                  <c:v>5.1800000000000001E-4</c:v>
                </c:pt>
                <c:pt idx="19081" formatCode="0.00E+00">
                  <c:v>5.1599999999999997E-4</c:v>
                </c:pt>
                <c:pt idx="19082" formatCode="0.00E+00">
                  <c:v>5.1500000000000005E-4</c:v>
                </c:pt>
                <c:pt idx="19083" formatCode="0.00E+00">
                  <c:v>5.1400000000000003E-4</c:v>
                </c:pt>
                <c:pt idx="19084" formatCode="0.00E+00">
                  <c:v>5.13E-4</c:v>
                </c:pt>
                <c:pt idx="19085" formatCode="0.00E+00">
                  <c:v>5.1199999999999998E-4</c:v>
                </c:pt>
                <c:pt idx="19086" formatCode="0.00E+00">
                  <c:v>5.1099999999999995E-4</c:v>
                </c:pt>
                <c:pt idx="19087" formatCode="0.00E+00">
                  <c:v>5.0900000000000001E-4</c:v>
                </c:pt>
                <c:pt idx="19088" formatCode="0.00E+00">
                  <c:v>5.0799999999999999E-4</c:v>
                </c:pt>
                <c:pt idx="19089" formatCode="0.00E+00">
                  <c:v>5.0699999999999996E-4</c:v>
                </c:pt>
                <c:pt idx="19090" formatCode="0.00E+00">
                  <c:v>5.0600000000000005E-4</c:v>
                </c:pt>
                <c:pt idx="19091" formatCode="0.00E+00">
                  <c:v>5.0500000000000002E-4</c:v>
                </c:pt>
                <c:pt idx="19092" formatCode="0.00E+00">
                  <c:v>5.04E-4</c:v>
                </c:pt>
                <c:pt idx="19093" formatCode="0.00E+00">
                  <c:v>5.0199999999999995E-4</c:v>
                </c:pt>
                <c:pt idx="19094" formatCode="0.00E+00">
                  <c:v>5.0100000000000003E-4</c:v>
                </c:pt>
                <c:pt idx="19095" formatCode="0.00E+00">
                  <c:v>5.0000000000000001E-4</c:v>
                </c:pt>
                <c:pt idx="19096" formatCode="0.00E+00">
                  <c:v>4.9899999999999999E-4</c:v>
                </c:pt>
                <c:pt idx="19097" formatCode="0.00E+00">
                  <c:v>4.9799999999999996E-4</c:v>
                </c:pt>
                <c:pt idx="19098" formatCode="0.00E+00">
                  <c:v>4.9700000000000005E-4</c:v>
                </c:pt>
                <c:pt idx="19099" formatCode="0.00E+00">
                  <c:v>4.9600000000000002E-4</c:v>
                </c:pt>
                <c:pt idx="19100" formatCode="0.00E+00">
                  <c:v>4.95E-4</c:v>
                </c:pt>
                <c:pt idx="19101" formatCode="0.00E+00">
                  <c:v>4.9399999999999997E-4</c:v>
                </c:pt>
                <c:pt idx="19102" formatCode="0.00E+00">
                  <c:v>4.9299999999999995E-4</c:v>
                </c:pt>
                <c:pt idx="19103" formatCode="0.00E+00">
                  <c:v>4.9200000000000003E-4</c:v>
                </c:pt>
                <c:pt idx="19104" formatCode="0.00E+00">
                  <c:v>4.9100000000000001E-4</c:v>
                </c:pt>
                <c:pt idx="19105" formatCode="0.00E+00">
                  <c:v>4.8999999999999998E-4</c:v>
                </c:pt>
                <c:pt idx="19106" formatCode="0.00E+00">
                  <c:v>4.8899999999999996E-4</c:v>
                </c:pt>
                <c:pt idx="19107" formatCode="0.00E+00">
                  <c:v>4.8799999999999999E-4</c:v>
                </c:pt>
                <c:pt idx="19108" formatCode="0.00E+00">
                  <c:v>4.8700000000000002E-4</c:v>
                </c:pt>
                <c:pt idx="19109" formatCode="0.00E+00">
                  <c:v>4.86E-4</c:v>
                </c:pt>
                <c:pt idx="19110" formatCode="0.00E+00">
                  <c:v>4.8500000000000003E-4</c:v>
                </c:pt>
                <c:pt idx="19111" formatCode="0.00E+00">
                  <c:v>4.84E-4</c:v>
                </c:pt>
                <c:pt idx="19112" formatCode="0.00E+00">
                  <c:v>4.8299999999999998E-4</c:v>
                </c:pt>
                <c:pt idx="19113" formatCode="0.00E+00">
                  <c:v>4.8200000000000001E-4</c:v>
                </c:pt>
                <c:pt idx="19114" formatCode="0.00E+00">
                  <c:v>4.8099999999999998E-4</c:v>
                </c:pt>
                <c:pt idx="19115" formatCode="0.00E+00">
                  <c:v>4.8000000000000001E-4</c:v>
                </c:pt>
                <c:pt idx="19116" formatCode="0.00E+00">
                  <c:v>4.7899999999999999E-4</c:v>
                </c:pt>
                <c:pt idx="19117" formatCode="0.00E+00">
                  <c:v>4.7800000000000002E-4</c:v>
                </c:pt>
                <c:pt idx="19118" formatCode="0.00E+00">
                  <c:v>4.7699999999999999E-4</c:v>
                </c:pt>
                <c:pt idx="19119" formatCode="0.00E+00">
                  <c:v>4.7600000000000002E-4</c:v>
                </c:pt>
                <c:pt idx="19120" formatCode="0.00E+00">
                  <c:v>4.75E-4</c:v>
                </c:pt>
                <c:pt idx="19121" formatCode="0.00E+00">
                  <c:v>4.7399999999999997E-4</c:v>
                </c:pt>
                <c:pt idx="19122" formatCode="0.00E+00">
                  <c:v>4.73E-4</c:v>
                </c:pt>
                <c:pt idx="19123" formatCode="0.00E+00">
                  <c:v>4.7199999999999998E-4</c:v>
                </c:pt>
                <c:pt idx="19124" formatCode="0.00E+00">
                  <c:v>4.7100000000000001E-4</c:v>
                </c:pt>
                <c:pt idx="19125" formatCode="0.00E+00">
                  <c:v>4.7100000000000001E-4</c:v>
                </c:pt>
                <c:pt idx="19126" formatCode="0.00E+00">
                  <c:v>4.6999999999999999E-4</c:v>
                </c:pt>
                <c:pt idx="19127" formatCode="0.00E+00">
                  <c:v>4.6900000000000002E-4</c:v>
                </c:pt>
                <c:pt idx="19128" formatCode="0.00E+00">
                  <c:v>4.6799999999999999E-4</c:v>
                </c:pt>
                <c:pt idx="19129" formatCode="0.00E+00">
                  <c:v>4.6700000000000002E-4</c:v>
                </c:pt>
                <c:pt idx="19130" formatCode="0.00E+00">
                  <c:v>4.66E-4</c:v>
                </c:pt>
                <c:pt idx="19131" formatCode="0.00E+00">
                  <c:v>4.6500000000000003E-4</c:v>
                </c:pt>
                <c:pt idx="19132" formatCode="0.00E+00">
                  <c:v>4.64E-4</c:v>
                </c:pt>
                <c:pt idx="19133" formatCode="0.00E+00">
                  <c:v>4.6299999999999998E-4</c:v>
                </c:pt>
                <c:pt idx="19134" formatCode="0.00E+00">
                  <c:v>4.6200000000000001E-4</c:v>
                </c:pt>
                <c:pt idx="19135" formatCode="0.00E+00">
                  <c:v>4.6200000000000001E-4</c:v>
                </c:pt>
                <c:pt idx="19136" formatCode="0.00E+00">
                  <c:v>4.6099999999999998E-4</c:v>
                </c:pt>
                <c:pt idx="19137" formatCode="0.00E+00">
                  <c:v>4.6000000000000001E-4</c:v>
                </c:pt>
                <c:pt idx="19138" formatCode="0.00E+00">
                  <c:v>4.5899999999999999E-4</c:v>
                </c:pt>
                <c:pt idx="19139" formatCode="0.00E+00">
                  <c:v>4.5899999999999999E-4</c:v>
                </c:pt>
                <c:pt idx="19140" formatCode="0.00E+00">
                  <c:v>4.5800000000000002E-4</c:v>
                </c:pt>
                <c:pt idx="19141" formatCode="0.00E+00">
                  <c:v>4.57E-4</c:v>
                </c:pt>
                <c:pt idx="19142" formatCode="0.00E+00">
                  <c:v>4.5600000000000003E-4</c:v>
                </c:pt>
                <c:pt idx="19143" formatCode="0.00E+00">
                  <c:v>4.55E-4</c:v>
                </c:pt>
                <c:pt idx="19144" formatCode="0.00E+00">
                  <c:v>4.55E-4</c:v>
                </c:pt>
                <c:pt idx="19145" formatCode="0.00E+00">
                  <c:v>4.5399999999999998E-4</c:v>
                </c:pt>
                <c:pt idx="19146" formatCode="0.00E+00">
                  <c:v>4.5300000000000001E-4</c:v>
                </c:pt>
                <c:pt idx="19147" formatCode="0.00E+00">
                  <c:v>4.5199999999999998E-4</c:v>
                </c:pt>
                <c:pt idx="19148" formatCode="0.00E+00">
                  <c:v>4.5100000000000001E-4</c:v>
                </c:pt>
                <c:pt idx="19149" formatCode="0.00E+00">
                  <c:v>4.4999999999999999E-4</c:v>
                </c:pt>
                <c:pt idx="19150" formatCode="0.00E+00">
                  <c:v>4.4900000000000002E-4</c:v>
                </c:pt>
                <c:pt idx="19151" formatCode="0.00E+00">
                  <c:v>4.4900000000000002E-4</c:v>
                </c:pt>
                <c:pt idx="19152" formatCode="0.00E+00">
                  <c:v>4.4799999999999999E-4</c:v>
                </c:pt>
                <c:pt idx="19153" formatCode="0.00E+00">
                  <c:v>4.4700000000000002E-4</c:v>
                </c:pt>
                <c:pt idx="19154" formatCode="0.00E+00">
                  <c:v>4.46E-4</c:v>
                </c:pt>
                <c:pt idx="19155" formatCode="0.00E+00">
                  <c:v>4.46E-4</c:v>
                </c:pt>
                <c:pt idx="19156" formatCode="0.00E+00">
                  <c:v>4.4499999999999997E-4</c:v>
                </c:pt>
                <c:pt idx="19157" formatCode="0.00E+00">
                  <c:v>4.44E-4</c:v>
                </c:pt>
                <c:pt idx="19158" formatCode="0.00E+00">
                  <c:v>4.44E-4</c:v>
                </c:pt>
                <c:pt idx="19159" formatCode="0.00E+00">
                  <c:v>4.4299999999999998E-4</c:v>
                </c:pt>
                <c:pt idx="19160" formatCode="0.00E+00">
                  <c:v>4.4200000000000001E-4</c:v>
                </c:pt>
                <c:pt idx="19161" formatCode="0.00E+00">
                  <c:v>4.4099999999999999E-4</c:v>
                </c:pt>
                <c:pt idx="19162" formatCode="0.00E+00">
                  <c:v>4.4099999999999999E-4</c:v>
                </c:pt>
                <c:pt idx="19163" formatCode="0.00E+00">
                  <c:v>4.4000000000000002E-4</c:v>
                </c:pt>
                <c:pt idx="19164" formatCode="0.00E+00">
                  <c:v>4.3899999999999999E-4</c:v>
                </c:pt>
                <c:pt idx="19165" formatCode="0.00E+00">
                  <c:v>4.3899999999999999E-4</c:v>
                </c:pt>
                <c:pt idx="19166" formatCode="0.00E+00">
                  <c:v>4.3800000000000002E-4</c:v>
                </c:pt>
                <c:pt idx="19167" formatCode="0.00E+00">
                  <c:v>4.37E-4</c:v>
                </c:pt>
                <c:pt idx="19168" formatCode="0.00E+00">
                  <c:v>4.3600000000000003E-4</c:v>
                </c:pt>
                <c:pt idx="19169" formatCode="0.00E+00">
                  <c:v>4.3600000000000003E-4</c:v>
                </c:pt>
                <c:pt idx="19170" formatCode="0.00E+00">
                  <c:v>4.35E-4</c:v>
                </c:pt>
                <c:pt idx="19171" formatCode="0.00E+00">
                  <c:v>4.3399999999999998E-4</c:v>
                </c:pt>
                <c:pt idx="19172" formatCode="0.00E+00">
                  <c:v>4.3399999999999998E-4</c:v>
                </c:pt>
                <c:pt idx="19173" formatCode="0.00E+00">
                  <c:v>4.3300000000000001E-4</c:v>
                </c:pt>
                <c:pt idx="19174" formatCode="0.00E+00">
                  <c:v>4.3199999999999998E-4</c:v>
                </c:pt>
                <c:pt idx="19175" formatCode="0.00E+00">
                  <c:v>4.3100000000000001E-4</c:v>
                </c:pt>
                <c:pt idx="19176" formatCode="0.00E+00">
                  <c:v>4.3100000000000001E-4</c:v>
                </c:pt>
                <c:pt idx="19177" formatCode="0.00E+00">
                  <c:v>4.2999999999999999E-4</c:v>
                </c:pt>
                <c:pt idx="19178" formatCode="0.00E+00">
                  <c:v>4.2999999999999999E-4</c:v>
                </c:pt>
                <c:pt idx="19179" formatCode="0.00E+00">
                  <c:v>4.2900000000000002E-4</c:v>
                </c:pt>
                <c:pt idx="19180" formatCode="0.00E+00">
                  <c:v>4.28E-4</c:v>
                </c:pt>
                <c:pt idx="19181" formatCode="0.00E+00">
                  <c:v>4.28E-4</c:v>
                </c:pt>
                <c:pt idx="19182" formatCode="0.00E+00">
                  <c:v>4.2700000000000002E-4</c:v>
                </c:pt>
                <c:pt idx="19183" formatCode="0.00E+00">
                  <c:v>4.26E-4</c:v>
                </c:pt>
                <c:pt idx="19184" formatCode="0.00E+00">
                  <c:v>4.26E-4</c:v>
                </c:pt>
                <c:pt idx="19185" formatCode="0.00E+00">
                  <c:v>4.2499999999999998E-4</c:v>
                </c:pt>
                <c:pt idx="19186" formatCode="0.00E+00">
                  <c:v>4.2499999999999998E-4</c:v>
                </c:pt>
                <c:pt idx="19187" formatCode="0.00E+00">
                  <c:v>4.2400000000000001E-4</c:v>
                </c:pt>
                <c:pt idx="19188" formatCode="0.00E+00">
                  <c:v>4.2299999999999998E-4</c:v>
                </c:pt>
                <c:pt idx="19189" formatCode="0.00E+00">
                  <c:v>4.2299999999999998E-4</c:v>
                </c:pt>
                <c:pt idx="19190" formatCode="0.00E+00">
                  <c:v>4.2200000000000001E-4</c:v>
                </c:pt>
                <c:pt idx="19191" formatCode="0.00E+00">
                  <c:v>4.2200000000000001E-4</c:v>
                </c:pt>
                <c:pt idx="19192" formatCode="0.00E+00">
                  <c:v>4.2099999999999999E-4</c:v>
                </c:pt>
                <c:pt idx="19193" formatCode="0.00E+00">
                  <c:v>4.2000000000000002E-4</c:v>
                </c:pt>
                <c:pt idx="19194" formatCode="0.00E+00">
                  <c:v>4.2000000000000002E-4</c:v>
                </c:pt>
                <c:pt idx="19195" formatCode="0.00E+00">
                  <c:v>4.1899999999999999E-4</c:v>
                </c:pt>
                <c:pt idx="19196" formatCode="0.00E+00">
                  <c:v>4.1800000000000002E-4</c:v>
                </c:pt>
                <c:pt idx="19197" formatCode="0.00E+00">
                  <c:v>4.1800000000000002E-4</c:v>
                </c:pt>
                <c:pt idx="19198" formatCode="0.00E+00">
                  <c:v>4.17E-4</c:v>
                </c:pt>
                <c:pt idx="19199" formatCode="0.00E+00">
                  <c:v>4.1599999999999997E-4</c:v>
                </c:pt>
                <c:pt idx="19200" formatCode="0.00E+00">
                  <c:v>4.1599999999999997E-4</c:v>
                </c:pt>
                <c:pt idx="19201" formatCode="0.00E+00">
                  <c:v>4.1599999999999997E-4</c:v>
                </c:pt>
                <c:pt idx="19202" formatCode="0.00E+00">
                  <c:v>4.15E-4</c:v>
                </c:pt>
                <c:pt idx="19203" formatCode="0.00E+00">
                  <c:v>4.15E-4</c:v>
                </c:pt>
                <c:pt idx="19204" formatCode="0.00E+00">
                  <c:v>4.1399999999999998E-4</c:v>
                </c:pt>
                <c:pt idx="19205" formatCode="0.00E+00">
                  <c:v>4.1300000000000001E-4</c:v>
                </c:pt>
                <c:pt idx="19206" formatCode="0.00E+00">
                  <c:v>4.1300000000000001E-4</c:v>
                </c:pt>
                <c:pt idx="19207" formatCode="0.00E+00">
                  <c:v>4.1199999999999999E-4</c:v>
                </c:pt>
                <c:pt idx="19208" formatCode="0.00E+00">
                  <c:v>4.1199999999999999E-4</c:v>
                </c:pt>
                <c:pt idx="19209" formatCode="0.00E+00">
                  <c:v>4.1100000000000002E-4</c:v>
                </c:pt>
                <c:pt idx="19210" formatCode="0.00E+00">
                  <c:v>4.0999999999999999E-4</c:v>
                </c:pt>
                <c:pt idx="19211" formatCode="0.00E+00">
                  <c:v>4.0999999999999999E-4</c:v>
                </c:pt>
                <c:pt idx="19212" formatCode="0.00E+00">
                  <c:v>4.0900000000000002E-4</c:v>
                </c:pt>
                <c:pt idx="19213" formatCode="0.00E+00">
                  <c:v>4.0900000000000002E-4</c:v>
                </c:pt>
                <c:pt idx="19214" formatCode="0.00E+00">
                  <c:v>4.08E-4</c:v>
                </c:pt>
                <c:pt idx="19215" formatCode="0.00E+00">
                  <c:v>4.08E-4</c:v>
                </c:pt>
                <c:pt idx="19216" formatCode="0.00E+00">
                  <c:v>4.0700000000000003E-4</c:v>
                </c:pt>
                <c:pt idx="19217" formatCode="0.00E+00">
                  <c:v>4.0700000000000003E-4</c:v>
                </c:pt>
                <c:pt idx="19218" formatCode="0.00E+00">
                  <c:v>4.06E-4</c:v>
                </c:pt>
                <c:pt idx="19219" formatCode="0.00E+00">
                  <c:v>4.06E-4</c:v>
                </c:pt>
                <c:pt idx="19220" formatCode="0.00E+00">
                  <c:v>4.0499999999999998E-4</c:v>
                </c:pt>
                <c:pt idx="19221" formatCode="0.00E+00">
                  <c:v>4.0499999999999998E-4</c:v>
                </c:pt>
                <c:pt idx="19222" formatCode="0.00E+00">
                  <c:v>4.0400000000000001E-4</c:v>
                </c:pt>
                <c:pt idx="19223" formatCode="0.00E+00">
                  <c:v>4.0400000000000001E-4</c:v>
                </c:pt>
                <c:pt idx="19224" formatCode="0.00E+00">
                  <c:v>4.0299999999999998E-4</c:v>
                </c:pt>
                <c:pt idx="19225" formatCode="0.00E+00">
                  <c:v>4.0299999999999998E-4</c:v>
                </c:pt>
                <c:pt idx="19226" formatCode="0.00E+00">
                  <c:v>4.0200000000000001E-4</c:v>
                </c:pt>
                <c:pt idx="19227" formatCode="0.00E+00">
                  <c:v>4.0200000000000001E-4</c:v>
                </c:pt>
                <c:pt idx="19228" formatCode="0.00E+00">
                  <c:v>4.0099999999999999E-4</c:v>
                </c:pt>
                <c:pt idx="19229" formatCode="0.00E+00">
                  <c:v>4.0099999999999999E-4</c:v>
                </c:pt>
                <c:pt idx="19230" formatCode="0.00E+00">
                  <c:v>4.0099999999999999E-4</c:v>
                </c:pt>
                <c:pt idx="19231" formatCode="0.00E+00">
                  <c:v>4.0000000000000002E-4</c:v>
                </c:pt>
                <c:pt idx="19232" formatCode="0.00E+00">
                  <c:v>4.0000000000000002E-4</c:v>
                </c:pt>
                <c:pt idx="19233" formatCode="0.00E+00">
                  <c:v>3.9899999999999999E-4</c:v>
                </c:pt>
                <c:pt idx="19234" formatCode="0.00E+00">
                  <c:v>3.9899999999999999E-4</c:v>
                </c:pt>
                <c:pt idx="19235" formatCode="0.00E+00">
                  <c:v>3.9800000000000002E-4</c:v>
                </c:pt>
                <c:pt idx="19236" formatCode="0.00E+00">
                  <c:v>3.9800000000000002E-4</c:v>
                </c:pt>
                <c:pt idx="19237" formatCode="0.00E+00">
                  <c:v>3.97E-4</c:v>
                </c:pt>
                <c:pt idx="19238" formatCode="0.00E+00">
                  <c:v>3.97E-4</c:v>
                </c:pt>
                <c:pt idx="19239" formatCode="0.00E+00">
                  <c:v>3.9599999999999998E-4</c:v>
                </c:pt>
                <c:pt idx="19240" formatCode="0.00E+00">
                  <c:v>3.9599999999999998E-4</c:v>
                </c:pt>
                <c:pt idx="19241" formatCode="0.00E+00">
                  <c:v>3.9599999999999998E-4</c:v>
                </c:pt>
                <c:pt idx="19242" formatCode="0.00E+00">
                  <c:v>3.9500000000000001E-4</c:v>
                </c:pt>
                <c:pt idx="19243" formatCode="0.00E+00">
                  <c:v>3.9500000000000001E-4</c:v>
                </c:pt>
                <c:pt idx="19244" formatCode="0.00E+00">
                  <c:v>3.9399999999999998E-4</c:v>
                </c:pt>
                <c:pt idx="19245" formatCode="0.00E+00">
                  <c:v>3.9399999999999998E-4</c:v>
                </c:pt>
                <c:pt idx="19246" formatCode="0.00E+00">
                  <c:v>3.9300000000000001E-4</c:v>
                </c:pt>
                <c:pt idx="19247" formatCode="0.00E+00">
                  <c:v>3.9300000000000001E-4</c:v>
                </c:pt>
                <c:pt idx="19248" formatCode="0.00E+00">
                  <c:v>3.9199999999999999E-4</c:v>
                </c:pt>
                <c:pt idx="19249" formatCode="0.00E+00">
                  <c:v>3.9199999999999999E-4</c:v>
                </c:pt>
                <c:pt idx="19250" formatCode="0.00E+00">
                  <c:v>3.9100000000000002E-4</c:v>
                </c:pt>
                <c:pt idx="19251" formatCode="0.00E+00">
                  <c:v>3.9100000000000002E-4</c:v>
                </c:pt>
                <c:pt idx="19252" formatCode="0.00E+00">
                  <c:v>3.9100000000000002E-4</c:v>
                </c:pt>
                <c:pt idx="19253" formatCode="0.00E+00">
                  <c:v>3.8999999999999999E-4</c:v>
                </c:pt>
                <c:pt idx="19254" formatCode="0.00E+00">
                  <c:v>3.8999999999999999E-4</c:v>
                </c:pt>
                <c:pt idx="19255" formatCode="0.00E+00">
                  <c:v>3.8999999999999999E-4</c:v>
                </c:pt>
                <c:pt idx="19256" formatCode="0.00E+00">
                  <c:v>3.8900000000000002E-4</c:v>
                </c:pt>
                <c:pt idx="19257" formatCode="0.00E+00">
                  <c:v>3.8900000000000002E-4</c:v>
                </c:pt>
                <c:pt idx="19258" formatCode="0.00E+00">
                  <c:v>3.88E-4</c:v>
                </c:pt>
                <c:pt idx="19259" formatCode="0.00E+00">
                  <c:v>3.88E-4</c:v>
                </c:pt>
                <c:pt idx="19260" formatCode="0.00E+00">
                  <c:v>3.8699999999999997E-4</c:v>
                </c:pt>
                <c:pt idx="19261" formatCode="0.00E+00">
                  <c:v>3.8699999999999997E-4</c:v>
                </c:pt>
                <c:pt idx="19262" formatCode="0.00E+00">
                  <c:v>3.8699999999999997E-4</c:v>
                </c:pt>
                <c:pt idx="19263" formatCode="0.00E+00">
                  <c:v>3.86E-4</c:v>
                </c:pt>
                <c:pt idx="19264" formatCode="0.00E+00">
                  <c:v>3.86E-4</c:v>
                </c:pt>
                <c:pt idx="19265" formatCode="0.00E+00">
                  <c:v>3.86E-4</c:v>
                </c:pt>
                <c:pt idx="19266" formatCode="0.00E+00">
                  <c:v>3.8499999999999998E-4</c:v>
                </c:pt>
                <c:pt idx="19267" formatCode="0.00E+00">
                  <c:v>3.8499999999999998E-4</c:v>
                </c:pt>
                <c:pt idx="19268" formatCode="0.00E+00">
                  <c:v>3.8499999999999998E-4</c:v>
                </c:pt>
                <c:pt idx="19269" formatCode="0.00E+00">
                  <c:v>3.8400000000000001E-4</c:v>
                </c:pt>
                <c:pt idx="19270" formatCode="0.00E+00">
                  <c:v>3.8400000000000001E-4</c:v>
                </c:pt>
                <c:pt idx="19271" formatCode="0.00E+00">
                  <c:v>3.8299999999999999E-4</c:v>
                </c:pt>
                <c:pt idx="19272" formatCode="0.00E+00">
                  <c:v>3.8299999999999999E-4</c:v>
                </c:pt>
                <c:pt idx="19273" formatCode="0.00E+00">
                  <c:v>3.8299999999999999E-4</c:v>
                </c:pt>
                <c:pt idx="19274" formatCode="0.00E+00">
                  <c:v>3.8200000000000002E-4</c:v>
                </c:pt>
                <c:pt idx="19275" formatCode="0.00E+00">
                  <c:v>3.8200000000000002E-4</c:v>
                </c:pt>
                <c:pt idx="19276" formatCode="0.00E+00">
                  <c:v>3.8200000000000002E-4</c:v>
                </c:pt>
                <c:pt idx="19277" formatCode="0.00E+00">
                  <c:v>3.8099999999999999E-4</c:v>
                </c:pt>
                <c:pt idx="19278" formatCode="0.00E+00">
                  <c:v>3.8099999999999999E-4</c:v>
                </c:pt>
                <c:pt idx="19279" formatCode="0.00E+00">
                  <c:v>3.8000000000000002E-4</c:v>
                </c:pt>
                <c:pt idx="19280" formatCode="0.00E+00">
                  <c:v>3.8000000000000002E-4</c:v>
                </c:pt>
                <c:pt idx="19281" formatCode="0.00E+00">
                  <c:v>3.8000000000000002E-4</c:v>
                </c:pt>
                <c:pt idx="19282" formatCode="0.00E+00">
                  <c:v>3.79E-4</c:v>
                </c:pt>
                <c:pt idx="19283" formatCode="0.00E+00">
                  <c:v>3.79E-4</c:v>
                </c:pt>
                <c:pt idx="19284" formatCode="0.00E+00">
                  <c:v>3.79E-4</c:v>
                </c:pt>
                <c:pt idx="19285" formatCode="0.00E+00">
                  <c:v>3.7800000000000003E-4</c:v>
                </c:pt>
                <c:pt idx="19286" formatCode="0.00E+00">
                  <c:v>3.7800000000000003E-4</c:v>
                </c:pt>
                <c:pt idx="19287" formatCode="0.00E+00">
                  <c:v>3.7800000000000003E-4</c:v>
                </c:pt>
                <c:pt idx="19288" formatCode="0.00E+00">
                  <c:v>3.77E-4</c:v>
                </c:pt>
                <c:pt idx="19289" formatCode="0.00E+00">
                  <c:v>3.77E-4</c:v>
                </c:pt>
                <c:pt idx="19290" formatCode="0.00E+00">
                  <c:v>3.77E-4</c:v>
                </c:pt>
                <c:pt idx="19291" formatCode="0.00E+00">
                  <c:v>3.7599999999999998E-4</c:v>
                </c:pt>
                <c:pt idx="19292" formatCode="0.00E+00">
                  <c:v>3.7599999999999998E-4</c:v>
                </c:pt>
                <c:pt idx="19293" formatCode="0.00E+00">
                  <c:v>3.7599999999999998E-4</c:v>
                </c:pt>
                <c:pt idx="19294" formatCode="0.00E+00">
                  <c:v>3.7500000000000001E-4</c:v>
                </c:pt>
                <c:pt idx="19295" formatCode="0.00E+00">
                  <c:v>3.7500000000000001E-4</c:v>
                </c:pt>
                <c:pt idx="19296" formatCode="0.00E+00">
                  <c:v>3.7500000000000001E-4</c:v>
                </c:pt>
                <c:pt idx="19297" formatCode="0.00E+00">
                  <c:v>3.7500000000000001E-4</c:v>
                </c:pt>
                <c:pt idx="19298" formatCode="0.00E+00">
                  <c:v>3.7399999999999998E-4</c:v>
                </c:pt>
                <c:pt idx="19299" formatCode="0.00E+00">
                  <c:v>3.7399999999999998E-4</c:v>
                </c:pt>
                <c:pt idx="19300" formatCode="0.00E+00">
                  <c:v>3.7399999999999998E-4</c:v>
                </c:pt>
                <c:pt idx="19301" formatCode="0.00E+00">
                  <c:v>3.7300000000000001E-4</c:v>
                </c:pt>
                <c:pt idx="19302" formatCode="0.00E+00">
                  <c:v>3.7300000000000001E-4</c:v>
                </c:pt>
                <c:pt idx="19303" formatCode="0.00E+00">
                  <c:v>3.7300000000000001E-4</c:v>
                </c:pt>
                <c:pt idx="19304" formatCode="0.00E+00">
                  <c:v>3.7199999999999999E-4</c:v>
                </c:pt>
                <c:pt idx="19305" formatCode="0.00E+00">
                  <c:v>3.7199999999999999E-4</c:v>
                </c:pt>
                <c:pt idx="19306" formatCode="0.00E+00">
                  <c:v>3.7199999999999999E-4</c:v>
                </c:pt>
                <c:pt idx="19307" formatCode="0.00E+00">
                  <c:v>3.7100000000000002E-4</c:v>
                </c:pt>
                <c:pt idx="19308" formatCode="0.00E+00">
                  <c:v>3.7100000000000002E-4</c:v>
                </c:pt>
                <c:pt idx="19309" formatCode="0.00E+00">
                  <c:v>3.7100000000000002E-4</c:v>
                </c:pt>
                <c:pt idx="19310" formatCode="0.00E+00">
                  <c:v>3.7100000000000002E-4</c:v>
                </c:pt>
                <c:pt idx="19311" formatCode="0.00E+00">
                  <c:v>3.6999999999999999E-4</c:v>
                </c:pt>
                <c:pt idx="19312" formatCode="0.00E+00">
                  <c:v>3.6999999999999999E-4</c:v>
                </c:pt>
                <c:pt idx="19313" formatCode="0.00E+00">
                  <c:v>3.6999999999999999E-4</c:v>
                </c:pt>
                <c:pt idx="19314" formatCode="0.00E+00">
                  <c:v>3.6900000000000002E-4</c:v>
                </c:pt>
                <c:pt idx="19315" formatCode="0.00E+00">
                  <c:v>3.6900000000000002E-4</c:v>
                </c:pt>
                <c:pt idx="19316" formatCode="0.00E+00">
                  <c:v>3.6900000000000002E-4</c:v>
                </c:pt>
                <c:pt idx="19317" formatCode="0.00E+00">
                  <c:v>3.68E-4</c:v>
                </c:pt>
                <c:pt idx="19318" formatCode="0.00E+00">
                  <c:v>3.68E-4</c:v>
                </c:pt>
                <c:pt idx="19319" formatCode="0.00E+00">
                  <c:v>3.68E-4</c:v>
                </c:pt>
                <c:pt idx="19320" formatCode="0.00E+00">
                  <c:v>3.6699999999999998E-4</c:v>
                </c:pt>
                <c:pt idx="19321" formatCode="0.00E+00">
                  <c:v>3.6699999999999998E-4</c:v>
                </c:pt>
                <c:pt idx="19322" formatCode="0.00E+00">
                  <c:v>3.6699999999999998E-4</c:v>
                </c:pt>
                <c:pt idx="19323" formatCode="0.00E+00">
                  <c:v>3.6699999999999998E-4</c:v>
                </c:pt>
                <c:pt idx="19324" formatCode="0.00E+00">
                  <c:v>3.6699999999999998E-4</c:v>
                </c:pt>
                <c:pt idx="19325" formatCode="0.00E+00">
                  <c:v>3.6699999999999998E-4</c:v>
                </c:pt>
                <c:pt idx="19326" formatCode="0.00E+00">
                  <c:v>3.6600000000000001E-4</c:v>
                </c:pt>
                <c:pt idx="19327" formatCode="0.00E+00">
                  <c:v>3.6600000000000001E-4</c:v>
                </c:pt>
                <c:pt idx="19328" formatCode="0.00E+00">
                  <c:v>3.6600000000000001E-4</c:v>
                </c:pt>
                <c:pt idx="19329" formatCode="0.00E+00">
                  <c:v>3.6600000000000001E-4</c:v>
                </c:pt>
                <c:pt idx="19330" formatCode="0.00E+00">
                  <c:v>3.6499999999999998E-4</c:v>
                </c:pt>
                <c:pt idx="19331" formatCode="0.00E+00">
                  <c:v>3.6499999999999998E-4</c:v>
                </c:pt>
                <c:pt idx="19332" formatCode="0.00E+00">
                  <c:v>3.6499999999999998E-4</c:v>
                </c:pt>
                <c:pt idx="19333" formatCode="0.00E+00">
                  <c:v>3.6400000000000001E-4</c:v>
                </c:pt>
                <c:pt idx="19334" formatCode="0.00E+00">
                  <c:v>3.6400000000000001E-4</c:v>
                </c:pt>
                <c:pt idx="19335" formatCode="0.00E+00">
                  <c:v>3.6400000000000001E-4</c:v>
                </c:pt>
                <c:pt idx="19336" formatCode="0.00E+00">
                  <c:v>3.6400000000000001E-4</c:v>
                </c:pt>
                <c:pt idx="19337" formatCode="0.00E+00">
                  <c:v>3.6400000000000001E-4</c:v>
                </c:pt>
                <c:pt idx="19338" formatCode="0.00E+00">
                  <c:v>3.6299999999999999E-4</c:v>
                </c:pt>
                <c:pt idx="19339" formatCode="0.00E+00">
                  <c:v>3.6299999999999999E-4</c:v>
                </c:pt>
                <c:pt idx="19340" formatCode="0.00E+00">
                  <c:v>3.6299999999999999E-4</c:v>
                </c:pt>
                <c:pt idx="19341" formatCode="0.00E+00">
                  <c:v>3.6200000000000002E-4</c:v>
                </c:pt>
                <c:pt idx="19342" formatCode="0.00E+00">
                  <c:v>3.6200000000000002E-4</c:v>
                </c:pt>
                <c:pt idx="19343" formatCode="0.00E+00">
                  <c:v>3.6200000000000002E-4</c:v>
                </c:pt>
                <c:pt idx="19344" formatCode="0.00E+00">
                  <c:v>3.6200000000000002E-4</c:v>
                </c:pt>
                <c:pt idx="19345" formatCode="0.00E+00">
                  <c:v>3.6200000000000002E-4</c:v>
                </c:pt>
                <c:pt idx="19346" formatCode="0.00E+00">
                  <c:v>3.6099999999999999E-4</c:v>
                </c:pt>
                <c:pt idx="19347" formatCode="0.00E+00">
                  <c:v>3.6099999999999999E-4</c:v>
                </c:pt>
                <c:pt idx="19348" formatCode="0.00E+00">
                  <c:v>3.6099999999999999E-4</c:v>
                </c:pt>
                <c:pt idx="19349" formatCode="0.00E+00">
                  <c:v>3.6099999999999999E-4</c:v>
                </c:pt>
                <c:pt idx="19350" formatCode="0.00E+00">
                  <c:v>3.6099999999999999E-4</c:v>
                </c:pt>
                <c:pt idx="19351" formatCode="0.00E+00">
                  <c:v>3.6000000000000002E-4</c:v>
                </c:pt>
                <c:pt idx="19352" formatCode="0.00E+00">
                  <c:v>3.6000000000000002E-4</c:v>
                </c:pt>
                <c:pt idx="19353" formatCode="0.00E+00">
                  <c:v>3.6000000000000002E-4</c:v>
                </c:pt>
                <c:pt idx="19354" formatCode="0.00E+00">
                  <c:v>3.59E-4</c:v>
                </c:pt>
                <c:pt idx="19355" formatCode="0.00E+00">
                  <c:v>3.59E-4</c:v>
                </c:pt>
                <c:pt idx="19356" formatCode="0.00E+00">
                  <c:v>3.59E-4</c:v>
                </c:pt>
                <c:pt idx="19357" formatCode="0.00E+00">
                  <c:v>3.59E-4</c:v>
                </c:pt>
                <c:pt idx="19358" formatCode="0.00E+00">
                  <c:v>3.59E-4</c:v>
                </c:pt>
                <c:pt idx="19359" formatCode="0.00E+00">
                  <c:v>3.5799999999999997E-4</c:v>
                </c:pt>
                <c:pt idx="19360" formatCode="0.00E+00">
                  <c:v>3.5799999999999997E-4</c:v>
                </c:pt>
                <c:pt idx="19361" formatCode="0.00E+00">
                  <c:v>3.5799999999999997E-4</c:v>
                </c:pt>
                <c:pt idx="19362" formatCode="0.00E+00">
                  <c:v>3.5799999999999997E-4</c:v>
                </c:pt>
                <c:pt idx="19363" formatCode="0.00E+00">
                  <c:v>3.5799999999999997E-4</c:v>
                </c:pt>
                <c:pt idx="19364" formatCode="0.00E+00">
                  <c:v>3.57E-4</c:v>
                </c:pt>
                <c:pt idx="19365" formatCode="0.00E+00">
                  <c:v>3.57E-4</c:v>
                </c:pt>
                <c:pt idx="19366" formatCode="0.00E+00">
                  <c:v>3.57E-4</c:v>
                </c:pt>
                <c:pt idx="19367" formatCode="0.00E+00">
                  <c:v>3.57E-4</c:v>
                </c:pt>
                <c:pt idx="19368" formatCode="0.00E+00">
                  <c:v>3.5599999999999998E-4</c:v>
                </c:pt>
                <c:pt idx="19369" formatCode="0.00E+00">
                  <c:v>3.5599999999999998E-4</c:v>
                </c:pt>
                <c:pt idx="19370" formatCode="0.00E+00">
                  <c:v>3.5599999999999998E-4</c:v>
                </c:pt>
                <c:pt idx="19371" formatCode="0.00E+00">
                  <c:v>3.5599999999999998E-4</c:v>
                </c:pt>
                <c:pt idx="19372" formatCode="0.00E+00">
                  <c:v>3.5599999999999998E-4</c:v>
                </c:pt>
                <c:pt idx="19373" formatCode="0.00E+00">
                  <c:v>3.5599999999999998E-4</c:v>
                </c:pt>
                <c:pt idx="19374" formatCode="0.00E+00">
                  <c:v>3.5500000000000001E-4</c:v>
                </c:pt>
                <c:pt idx="19375" formatCode="0.00E+00">
                  <c:v>3.5500000000000001E-4</c:v>
                </c:pt>
                <c:pt idx="19376" formatCode="0.00E+00">
                  <c:v>3.5500000000000001E-4</c:v>
                </c:pt>
                <c:pt idx="19377" formatCode="0.00E+00">
                  <c:v>3.5500000000000001E-4</c:v>
                </c:pt>
                <c:pt idx="19378" formatCode="0.00E+00">
                  <c:v>3.5500000000000001E-4</c:v>
                </c:pt>
                <c:pt idx="19379" formatCode="0.00E+00">
                  <c:v>3.5500000000000001E-4</c:v>
                </c:pt>
                <c:pt idx="19380" formatCode="0.00E+00">
                  <c:v>3.5399999999999999E-4</c:v>
                </c:pt>
                <c:pt idx="19381" formatCode="0.00E+00">
                  <c:v>3.5399999999999999E-4</c:v>
                </c:pt>
                <c:pt idx="19382" formatCode="0.00E+00">
                  <c:v>3.5399999999999999E-4</c:v>
                </c:pt>
                <c:pt idx="19383" formatCode="0.00E+00">
                  <c:v>3.5399999999999999E-4</c:v>
                </c:pt>
                <c:pt idx="19384" formatCode="0.00E+00">
                  <c:v>3.5399999999999999E-4</c:v>
                </c:pt>
                <c:pt idx="19385" formatCode="0.00E+00">
                  <c:v>3.5300000000000002E-4</c:v>
                </c:pt>
                <c:pt idx="19386" formatCode="0.00E+00">
                  <c:v>3.5399999999999999E-4</c:v>
                </c:pt>
                <c:pt idx="19387" formatCode="0.00E+00">
                  <c:v>3.5300000000000002E-4</c:v>
                </c:pt>
                <c:pt idx="19388" formatCode="0.00E+00">
                  <c:v>3.5300000000000002E-4</c:v>
                </c:pt>
                <c:pt idx="19389" formatCode="0.00E+00">
                  <c:v>3.5300000000000002E-4</c:v>
                </c:pt>
                <c:pt idx="19390" formatCode="0.00E+00">
                  <c:v>3.5199999999999999E-4</c:v>
                </c:pt>
                <c:pt idx="19391" formatCode="0.00E+00">
                  <c:v>3.5199999999999999E-4</c:v>
                </c:pt>
                <c:pt idx="19392" formatCode="0.00E+00">
                  <c:v>3.5199999999999999E-4</c:v>
                </c:pt>
                <c:pt idx="19393" formatCode="0.00E+00">
                  <c:v>3.5199999999999999E-4</c:v>
                </c:pt>
                <c:pt idx="19394" formatCode="0.00E+00">
                  <c:v>3.5199999999999999E-4</c:v>
                </c:pt>
                <c:pt idx="19395" formatCode="0.00E+00">
                  <c:v>3.5199999999999999E-4</c:v>
                </c:pt>
                <c:pt idx="19396" formatCode="0.00E+00">
                  <c:v>3.5100000000000002E-4</c:v>
                </c:pt>
                <c:pt idx="19397" formatCode="0.00E+00">
                  <c:v>3.5100000000000002E-4</c:v>
                </c:pt>
                <c:pt idx="19398" formatCode="0.00E+00">
                  <c:v>3.5100000000000002E-4</c:v>
                </c:pt>
                <c:pt idx="19399" formatCode="0.00E+00">
                  <c:v>3.5100000000000002E-4</c:v>
                </c:pt>
                <c:pt idx="19400" formatCode="0.00E+00">
                  <c:v>3.5100000000000002E-4</c:v>
                </c:pt>
                <c:pt idx="19401" formatCode="0.00E+00">
                  <c:v>3.5E-4</c:v>
                </c:pt>
                <c:pt idx="19402" formatCode="0.00E+00">
                  <c:v>3.5100000000000002E-4</c:v>
                </c:pt>
                <c:pt idx="19403" formatCode="0.00E+00">
                  <c:v>3.5E-4</c:v>
                </c:pt>
                <c:pt idx="19404" formatCode="0.00E+00">
                  <c:v>3.5E-4</c:v>
                </c:pt>
                <c:pt idx="19405" formatCode="0.00E+00">
                  <c:v>3.5E-4</c:v>
                </c:pt>
                <c:pt idx="19406" formatCode="0.00E+00">
                  <c:v>3.5E-4</c:v>
                </c:pt>
                <c:pt idx="19407" formatCode="0.00E+00">
                  <c:v>3.5E-4</c:v>
                </c:pt>
                <c:pt idx="19408" formatCode="0.00E+00">
                  <c:v>3.5E-4</c:v>
                </c:pt>
                <c:pt idx="19409" formatCode="0.00E+00">
                  <c:v>3.4900000000000003E-4</c:v>
                </c:pt>
                <c:pt idx="19410" formatCode="0.00E+00">
                  <c:v>3.4900000000000003E-4</c:v>
                </c:pt>
                <c:pt idx="19411" formatCode="0.00E+00">
                  <c:v>3.4900000000000003E-4</c:v>
                </c:pt>
                <c:pt idx="19412" formatCode="0.00E+00">
                  <c:v>3.4900000000000003E-4</c:v>
                </c:pt>
                <c:pt idx="19413" formatCode="0.00E+00">
                  <c:v>3.4900000000000003E-4</c:v>
                </c:pt>
                <c:pt idx="19414" formatCode="0.00E+00">
                  <c:v>3.48E-4</c:v>
                </c:pt>
                <c:pt idx="19415" formatCode="0.00E+00">
                  <c:v>3.48E-4</c:v>
                </c:pt>
                <c:pt idx="19416" formatCode="0.00E+00">
                  <c:v>3.48E-4</c:v>
                </c:pt>
                <c:pt idx="19417" formatCode="0.00E+00">
                  <c:v>3.48E-4</c:v>
                </c:pt>
                <c:pt idx="19418" formatCode="0.00E+00">
                  <c:v>3.48E-4</c:v>
                </c:pt>
                <c:pt idx="19419" formatCode="0.00E+00">
                  <c:v>3.48E-4</c:v>
                </c:pt>
                <c:pt idx="19420" formatCode="0.00E+00">
                  <c:v>3.48E-4</c:v>
                </c:pt>
                <c:pt idx="19421" formatCode="0.00E+00">
                  <c:v>3.48E-4</c:v>
                </c:pt>
                <c:pt idx="19422" formatCode="0.00E+00">
                  <c:v>3.4699999999999998E-4</c:v>
                </c:pt>
                <c:pt idx="19423" formatCode="0.00E+00">
                  <c:v>3.4699999999999998E-4</c:v>
                </c:pt>
                <c:pt idx="19424" formatCode="0.00E+00">
                  <c:v>3.4699999999999998E-4</c:v>
                </c:pt>
                <c:pt idx="19425" formatCode="0.00E+00">
                  <c:v>3.4699999999999998E-4</c:v>
                </c:pt>
                <c:pt idx="19426" formatCode="0.00E+00">
                  <c:v>3.4699999999999998E-4</c:v>
                </c:pt>
                <c:pt idx="19427" formatCode="0.00E+00">
                  <c:v>3.4699999999999998E-4</c:v>
                </c:pt>
                <c:pt idx="19428" formatCode="0.00E+00">
                  <c:v>3.4699999999999998E-4</c:v>
                </c:pt>
                <c:pt idx="19429" formatCode="0.00E+00">
                  <c:v>3.4600000000000001E-4</c:v>
                </c:pt>
                <c:pt idx="19430" formatCode="0.00E+00">
                  <c:v>3.4600000000000001E-4</c:v>
                </c:pt>
                <c:pt idx="19431" formatCode="0.00E+00">
                  <c:v>3.4600000000000001E-4</c:v>
                </c:pt>
                <c:pt idx="19432" formatCode="0.00E+00">
                  <c:v>3.4600000000000001E-4</c:v>
                </c:pt>
                <c:pt idx="19433" formatCode="0.00E+00">
                  <c:v>3.4600000000000001E-4</c:v>
                </c:pt>
                <c:pt idx="19434" formatCode="0.00E+00">
                  <c:v>3.4600000000000001E-4</c:v>
                </c:pt>
                <c:pt idx="19435" formatCode="0.00E+00">
                  <c:v>3.4600000000000001E-4</c:v>
                </c:pt>
                <c:pt idx="19436" formatCode="0.00E+00">
                  <c:v>3.4499999999999998E-4</c:v>
                </c:pt>
                <c:pt idx="19437" formatCode="0.00E+00">
                  <c:v>3.4499999999999998E-4</c:v>
                </c:pt>
                <c:pt idx="19438" formatCode="0.00E+00">
                  <c:v>3.4499999999999998E-4</c:v>
                </c:pt>
                <c:pt idx="19439" formatCode="0.00E+00">
                  <c:v>3.4499999999999998E-4</c:v>
                </c:pt>
                <c:pt idx="19440" formatCode="0.00E+00">
                  <c:v>3.4499999999999998E-4</c:v>
                </c:pt>
                <c:pt idx="19441" formatCode="0.00E+00">
                  <c:v>3.4499999999999998E-4</c:v>
                </c:pt>
                <c:pt idx="19442" formatCode="0.00E+00">
                  <c:v>3.4499999999999998E-4</c:v>
                </c:pt>
                <c:pt idx="19443" formatCode="0.00E+00">
                  <c:v>3.4499999999999998E-4</c:v>
                </c:pt>
                <c:pt idx="19444" formatCode="0.00E+00">
                  <c:v>3.4400000000000001E-4</c:v>
                </c:pt>
                <c:pt idx="19445" formatCode="0.00E+00">
                  <c:v>3.4499999999999998E-4</c:v>
                </c:pt>
                <c:pt idx="19446" formatCode="0.00E+00">
                  <c:v>3.4400000000000001E-4</c:v>
                </c:pt>
                <c:pt idx="19447" formatCode="0.00E+00">
                  <c:v>3.4400000000000001E-4</c:v>
                </c:pt>
                <c:pt idx="19448" formatCode="0.00E+00">
                  <c:v>3.4400000000000001E-4</c:v>
                </c:pt>
                <c:pt idx="19449" formatCode="0.00E+00">
                  <c:v>3.4400000000000001E-4</c:v>
                </c:pt>
                <c:pt idx="19450" formatCode="0.00E+00">
                  <c:v>3.4400000000000001E-4</c:v>
                </c:pt>
                <c:pt idx="19451" formatCode="0.00E+00">
                  <c:v>3.4400000000000001E-4</c:v>
                </c:pt>
                <c:pt idx="19452" formatCode="0.00E+00">
                  <c:v>3.4400000000000001E-4</c:v>
                </c:pt>
                <c:pt idx="19453" formatCode="0.00E+00">
                  <c:v>3.4299999999999999E-4</c:v>
                </c:pt>
                <c:pt idx="19454" formatCode="0.00E+00">
                  <c:v>3.4299999999999999E-4</c:v>
                </c:pt>
                <c:pt idx="19455" formatCode="0.00E+00">
                  <c:v>3.4299999999999999E-4</c:v>
                </c:pt>
                <c:pt idx="19456" formatCode="0.00E+00">
                  <c:v>3.4299999999999999E-4</c:v>
                </c:pt>
                <c:pt idx="19457" formatCode="0.00E+00">
                  <c:v>3.4299999999999999E-4</c:v>
                </c:pt>
                <c:pt idx="19458" formatCode="0.00E+00">
                  <c:v>3.4299999999999999E-4</c:v>
                </c:pt>
                <c:pt idx="19459" formatCode="0.00E+00">
                  <c:v>3.4299999999999999E-4</c:v>
                </c:pt>
                <c:pt idx="19460" formatCode="0.00E+00">
                  <c:v>3.4299999999999999E-4</c:v>
                </c:pt>
                <c:pt idx="19461" formatCode="0.00E+00">
                  <c:v>3.4299999999999999E-4</c:v>
                </c:pt>
                <c:pt idx="19462" formatCode="0.00E+00">
                  <c:v>3.4299999999999999E-4</c:v>
                </c:pt>
                <c:pt idx="19463" formatCode="0.00E+00">
                  <c:v>3.4200000000000002E-4</c:v>
                </c:pt>
                <c:pt idx="19464" formatCode="0.00E+00">
                  <c:v>3.4200000000000002E-4</c:v>
                </c:pt>
                <c:pt idx="19465" formatCode="0.00E+00">
                  <c:v>3.4200000000000002E-4</c:v>
                </c:pt>
                <c:pt idx="19466" formatCode="0.00E+00">
                  <c:v>3.4200000000000002E-4</c:v>
                </c:pt>
                <c:pt idx="19467" formatCode="0.00E+00">
                  <c:v>3.4200000000000002E-4</c:v>
                </c:pt>
                <c:pt idx="19468" formatCode="0.00E+00">
                  <c:v>3.4200000000000002E-4</c:v>
                </c:pt>
                <c:pt idx="19469" formatCode="0.00E+00">
                  <c:v>3.4200000000000002E-4</c:v>
                </c:pt>
                <c:pt idx="19470" formatCode="0.00E+00">
                  <c:v>3.4099999999999999E-4</c:v>
                </c:pt>
                <c:pt idx="19471" formatCode="0.00E+00">
                  <c:v>3.4099999999999999E-4</c:v>
                </c:pt>
                <c:pt idx="19472" formatCode="0.00E+00">
                  <c:v>3.4099999999999999E-4</c:v>
                </c:pt>
                <c:pt idx="19473" formatCode="0.00E+00">
                  <c:v>3.4099999999999999E-4</c:v>
                </c:pt>
                <c:pt idx="19474" formatCode="0.00E+00">
                  <c:v>3.4099999999999999E-4</c:v>
                </c:pt>
                <c:pt idx="19475" formatCode="0.00E+00">
                  <c:v>3.4099999999999999E-4</c:v>
                </c:pt>
                <c:pt idx="19476" formatCode="0.00E+00">
                  <c:v>3.4099999999999999E-4</c:v>
                </c:pt>
                <c:pt idx="19477" formatCode="0.00E+00">
                  <c:v>3.4099999999999999E-4</c:v>
                </c:pt>
                <c:pt idx="19478" formatCode="0.00E+00">
                  <c:v>3.4099999999999999E-4</c:v>
                </c:pt>
                <c:pt idx="19479" formatCode="0.00E+00">
                  <c:v>3.4099999999999999E-4</c:v>
                </c:pt>
                <c:pt idx="19480" formatCode="0.00E+00">
                  <c:v>3.4099999999999999E-4</c:v>
                </c:pt>
                <c:pt idx="19481" formatCode="0.00E+00">
                  <c:v>3.4099999999999999E-4</c:v>
                </c:pt>
                <c:pt idx="19482" formatCode="0.00E+00">
                  <c:v>3.4099999999999999E-4</c:v>
                </c:pt>
                <c:pt idx="19483" formatCode="0.00E+00">
                  <c:v>3.4000000000000002E-4</c:v>
                </c:pt>
                <c:pt idx="19484" formatCode="0.00E+00">
                  <c:v>3.4000000000000002E-4</c:v>
                </c:pt>
                <c:pt idx="19485" formatCode="0.00E+00">
                  <c:v>3.4000000000000002E-4</c:v>
                </c:pt>
                <c:pt idx="19486" formatCode="0.00E+00">
                  <c:v>3.4000000000000002E-4</c:v>
                </c:pt>
                <c:pt idx="19487" formatCode="0.00E+00">
                  <c:v>3.4000000000000002E-4</c:v>
                </c:pt>
                <c:pt idx="19488" formatCode="0.00E+00">
                  <c:v>3.4000000000000002E-4</c:v>
                </c:pt>
                <c:pt idx="19489" formatCode="0.00E+00">
                  <c:v>3.4000000000000002E-4</c:v>
                </c:pt>
                <c:pt idx="19490" formatCode="0.00E+00">
                  <c:v>3.4000000000000002E-4</c:v>
                </c:pt>
                <c:pt idx="19491" formatCode="0.00E+00">
                  <c:v>3.4000000000000002E-4</c:v>
                </c:pt>
                <c:pt idx="19492" formatCode="0.00E+00">
                  <c:v>3.39E-4</c:v>
                </c:pt>
                <c:pt idx="19493" formatCode="0.00E+00">
                  <c:v>3.39E-4</c:v>
                </c:pt>
                <c:pt idx="19494" formatCode="0.00E+00">
                  <c:v>3.39E-4</c:v>
                </c:pt>
                <c:pt idx="19495" formatCode="0.00E+00">
                  <c:v>3.39E-4</c:v>
                </c:pt>
                <c:pt idx="19496" formatCode="0.00E+00">
                  <c:v>3.39E-4</c:v>
                </c:pt>
                <c:pt idx="19497" formatCode="0.00E+00">
                  <c:v>3.39E-4</c:v>
                </c:pt>
                <c:pt idx="19498" formatCode="0.00E+00">
                  <c:v>3.39E-4</c:v>
                </c:pt>
                <c:pt idx="19499" formatCode="0.00E+00">
                  <c:v>3.39E-4</c:v>
                </c:pt>
                <c:pt idx="19500" formatCode="0.00E+00">
                  <c:v>3.39E-4</c:v>
                </c:pt>
                <c:pt idx="19501" formatCode="0.00E+00">
                  <c:v>3.3799999999999998E-4</c:v>
                </c:pt>
                <c:pt idx="19502" formatCode="0.00E+00">
                  <c:v>3.39E-4</c:v>
                </c:pt>
                <c:pt idx="19503" formatCode="0.00E+00">
                  <c:v>3.39E-4</c:v>
                </c:pt>
                <c:pt idx="19504" formatCode="0.00E+00">
                  <c:v>3.3799999999999998E-4</c:v>
                </c:pt>
                <c:pt idx="19505" formatCode="0.00E+00">
                  <c:v>3.3799999999999998E-4</c:v>
                </c:pt>
                <c:pt idx="19506" formatCode="0.00E+00">
                  <c:v>3.3799999999999998E-4</c:v>
                </c:pt>
                <c:pt idx="19507" formatCode="0.00E+00">
                  <c:v>3.3799999999999998E-4</c:v>
                </c:pt>
                <c:pt idx="19508" formatCode="0.00E+00">
                  <c:v>3.3799999999999998E-4</c:v>
                </c:pt>
                <c:pt idx="19509" formatCode="0.00E+00">
                  <c:v>3.3799999999999998E-4</c:v>
                </c:pt>
                <c:pt idx="19510" formatCode="0.00E+00">
                  <c:v>3.3799999999999998E-4</c:v>
                </c:pt>
                <c:pt idx="19511" formatCode="0.00E+00">
                  <c:v>3.3799999999999998E-4</c:v>
                </c:pt>
                <c:pt idx="19512" formatCode="0.00E+00">
                  <c:v>3.3799999999999998E-4</c:v>
                </c:pt>
                <c:pt idx="19513" formatCode="0.00E+00">
                  <c:v>3.3799999999999998E-4</c:v>
                </c:pt>
                <c:pt idx="19514" formatCode="0.00E+00">
                  <c:v>3.3799999999999998E-4</c:v>
                </c:pt>
                <c:pt idx="19515" formatCode="0.00E+00">
                  <c:v>3.3799999999999998E-4</c:v>
                </c:pt>
                <c:pt idx="19516" formatCode="0.00E+00">
                  <c:v>3.3799999999999998E-4</c:v>
                </c:pt>
                <c:pt idx="19517" formatCode="0.00E+00">
                  <c:v>3.3799999999999998E-4</c:v>
                </c:pt>
                <c:pt idx="19518" formatCode="0.00E+00">
                  <c:v>3.3700000000000001E-4</c:v>
                </c:pt>
                <c:pt idx="19519" formatCode="0.00E+00">
                  <c:v>3.3700000000000001E-4</c:v>
                </c:pt>
                <c:pt idx="19520" formatCode="0.00E+00">
                  <c:v>3.3700000000000001E-4</c:v>
                </c:pt>
                <c:pt idx="19521" formatCode="0.00E+00">
                  <c:v>3.3700000000000001E-4</c:v>
                </c:pt>
                <c:pt idx="19522" formatCode="0.00E+00">
                  <c:v>3.3700000000000001E-4</c:v>
                </c:pt>
                <c:pt idx="19523" formatCode="0.00E+00">
                  <c:v>3.3700000000000001E-4</c:v>
                </c:pt>
                <c:pt idx="19524" formatCode="0.00E+00">
                  <c:v>3.3700000000000001E-4</c:v>
                </c:pt>
                <c:pt idx="19525" formatCode="0.00E+00">
                  <c:v>3.3700000000000001E-4</c:v>
                </c:pt>
                <c:pt idx="19526" formatCode="0.00E+00">
                  <c:v>3.3700000000000001E-4</c:v>
                </c:pt>
                <c:pt idx="19527" formatCode="0.00E+00">
                  <c:v>3.3700000000000001E-4</c:v>
                </c:pt>
                <c:pt idx="19528" formatCode="0.00E+00">
                  <c:v>3.3700000000000001E-4</c:v>
                </c:pt>
                <c:pt idx="19529" formatCode="0.00E+00">
                  <c:v>3.3700000000000001E-4</c:v>
                </c:pt>
                <c:pt idx="19530" formatCode="0.00E+00">
                  <c:v>3.3700000000000001E-4</c:v>
                </c:pt>
                <c:pt idx="19531" formatCode="0.00E+00">
                  <c:v>3.3599999999999998E-4</c:v>
                </c:pt>
                <c:pt idx="19532" formatCode="0.00E+00">
                  <c:v>3.3700000000000001E-4</c:v>
                </c:pt>
                <c:pt idx="19533" formatCode="0.00E+00">
                  <c:v>3.3700000000000001E-4</c:v>
                </c:pt>
                <c:pt idx="19534" formatCode="0.00E+00">
                  <c:v>3.3599999999999998E-4</c:v>
                </c:pt>
                <c:pt idx="19535" formatCode="0.00E+00">
                  <c:v>3.3599999999999998E-4</c:v>
                </c:pt>
                <c:pt idx="19536" formatCode="0.00E+00">
                  <c:v>3.3599999999999998E-4</c:v>
                </c:pt>
                <c:pt idx="19537" formatCode="0.00E+00">
                  <c:v>3.3599999999999998E-4</c:v>
                </c:pt>
                <c:pt idx="19538" formatCode="0.00E+00">
                  <c:v>3.3599999999999998E-4</c:v>
                </c:pt>
                <c:pt idx="19539" formatCode="0.00E+00">
                  <c:v>3.3599999999999998E-4</c:v>
                </c:pt>
                <c:pt idx="19540" formatCode="0.00E+00">
                  <c:v>3.3599999999999998E-4</c:v>
                </c:pt>
                <c:pt idx="19541" formatCode="0.00E+00">
                  <c:v>3.3599999999999998E-4</c:v>
                </c:pt>
                <c:pt idx="19542" formatCode="0.00E+00">
                  <c:v>3.3599999999999998E-4</c:v>
                </c:pt>
                <c:pt idx="19543" formatCode="0.00E+00">
                  <c:v>3.3599999999999998E-4</c:v>
                </c:pt>
                <c:pt idx="19544" formatCode="0.00E+00">
                  <c:v>3.3599999999999998E-4</c:v>
                </c:pt>
                <c:pt idx="19545" formatCode="0.00E+00">
                  <c:v>3.3500000000000001E-4</c:v>
                </c:pt>
                <c:pt idx="19546" formatCode="0.00E+00">
                  <c:v>3.3599999999999998E-4</c:v>
                </c:pt>
                <c:pt idx="19547" formatCode="0.00E+00">
                  <c:v>3.3599999999999998E-4</c:v>
                </c:pt>
                <c:pt idx="19548" formatCode="0.00E+00">
                  <c:v>3.3599999999999998E-4</c:v>
                </c:pt>
                <c:pt idx="19549" formatCode="0.00E+00">
                  <c:v>3.3500000000000001E-4</c:v>
                </c:pt>
                <c:pt idx="19550" formatCode="0.00E+00">
                  <c:v>3.3500000000000001E-4</c:v>
                </c:pt>
                <c:pt idx="19551" formatCode="0.00E+00">
                  <c:v>3.3500000000000001E-4</c:v>
                </c:pt>
                <c:pt idx="19552" formatCode="0.00E+00">
                  <c:v>3.3500000000000001E-4</c:v>
                </c:pt>
                <c:pt idx="19553" formatCode="0.00E+00">
                  <c:v>3.3500000000000001E-4</c:v>
                </c:pt>
                <c:pt idx="19554" formatCode="0.00E+00">
                  <c:v>3.3500000000000001E-4</c:v>
                </c:pt>
                <c:pt idx="19555" formatCode="0.00E+00">
                  <c:v>3.3500000000000001E-4</c:v>
                </c:pt>
                <c:pt idx="19556" formatCode="0.00E+00">
                  <c:v>3.3500000000000001E-4</c:v>
                </c:pt>
                <c:pt idx="19557" formatCode="0.00E+00">
                  <c:v>3.3500000000000001E-4</c:v>
                </c:pt>
                <c:pt idx="19558" formatCode="0.00E+00">
                  <c:v>3.3500000000000001E-4</c:v>
                </c:pt>
                <c:pt idx="19559" formatCode="0.00E+00">
                  <c:v>3.3399999999999999E-4</c:v>
                </c:pt>
                <c:pt idx="19560" formatCode="0.00E+00">
                  <c:v>3.3500000000000001E-4</c:v>
                </c:pt>
                <c:pt idx="19561" formatCode="0.00E+00">
                  <c:v>3.3500000000000001E-4</c:v>
                </c:pt>
                <c:pt idx="19562" formatCode="0.00E+00">
                  <c:v>3.3500000000000001E-4</c:v>
                </c:pt>
                <c:pt idx="19563" formatCode="0.00E+00">
                  <c:v>3.3500000000000001E-4</c:v>
                </c:pt>
                <c:pt idx="19564" formatCode="0.00E+00">
                  <c:v>3.3500000000000001E-4</c:v>
                </c:pt>
                <c:pt idx="19565" formatCode="0.00E+00">
                  <c:v>3.3500000000000001E-4</c:v>
                </c:pt>
                <c:pt idx="19566" formatCode="0.00E+00">
                  <c:v>3.3500000000000001E-4</c:v>
                </c:pt>
                <c:pt idx="19567" formatCode="0.00E+00">
                  <c:v>3.3399999999999999E-4</c:v>
                </c:pt>
                <c:pt idx="19568" formatCode="0.00E+00">
                  <c:v>3.3399999999999999E-4</c:v>
                </c:pt>
                <c:pt idx="19569" formatCode="0.00E+00">
                  <c:v>3.3399999999999999E-4</c:v>
                </c:pt>
                <c:pt idx="19570" formatCode="0.00E+00">
                  <c:v>3.3399999999999999E-4</c:v>
                </c:pt>
                <c:pt idx="19571" formatCode="0.00E+00">
                  <c:v>3.3399999999999999E-4</c:v>
                </c:pt>
                <c:pt idx="19572" formatCode="0.00E+00">
                  <c:v>3.3399999999999999E-4</c:v>
                </c:pt>
                <c:pt idx="19573" formatCode="0.00E+00">
                  <c:v>3.3399999999999999E-4</c:v>
                </c:pt>
                <c:pt idx="19574" formatCode="0.00E+00">
                  <c:v>3.3399999999999999E-4</c:v>
                </c:pt>
                <c:pt idx="19575" formatCode="0.00E+00">
                  <c:v>3.3399999999999999E-4</c:v>
                </c:pt>
                <c:pt idx="19576" formatCode="0.00E+00">
                  <c:v>3.3399999999999999E-4</c:v>
                </c:pt>
                <c:pt idx="19577" formatCode="0.00E+00">
                  <c:v>3.3399999999999999E-4</c:v>
                </c:pt>
                <c:pt idx="19578" formatCode="0.00E+00">
                  <c:v>3.3399999999999999E-4</c:v>
                </c:pt>
                <c:pt idx="19579" formatCode="0.00E+00">
                  <c:v>3.3399999999999999E-4</c:v>
                </c:pt>
                <c:pt idx="19580" formatCode="0.00E+00">
                  <c:v>3.3399999999999999E-4</c:v>
                </c:pt>
                <c:pt idx="19581" formatCode="0.00E+00">
                  <c:v>3.3399999999999999E-4</c:v>
                </c:pt>
                <c:pt idx="19582" formatCode="0.00E+00">
                  <c:v>3.3300000000000002E-4</c:v>
                </c:pt>
                <c:pt idx="19583" formatCode="0.00E+00">
                  <c:v>3.3399999999999999E-4</c:v>
                </c:pt>
                <c:pt idx="19584" formatCode="0.00E+00">
                  <c:v>3.3300000000000002E-4</c:v>
                </c:pt>
                <c:pt idx="19585" formatCode="0.00E+00">
                  <c:v>3.3300000000000002E-4</c:v>
                </c:pt>
                <c:pt idx="19586" formatCode="0.00E+00">
                  <c:v>3.3300000000000002E-4</c:v>
                </c:pt>
                <c:pt idx="19587" formatCode="0.00E+00">
                  <c:v>3.3300000000000002E-4</c:v>
                </c:pt>
                <c:pt idx="19588" formatCode="0.00E+00">
                  <c:v>3.3300000000000002E-4</c:v>
                </c:pt>
                <c:pt idx="19589" formatCode="0.00E+00">
                  <c:v>3.3300000000000002E-4</c:v>
                </c:pt>
                <c:pt idx="19590" formatCode="0.00E+00">
                  <c:v>3.3300000000000002E-4</c:v>
                </c:pt>
                <c:pt idx="19591" formatCode="0.00E+00">
                  <c:v>3.3300000000000002E-4</c:v>
                </c:pt>
                <c:pt idx="19592" formatCode="0.00E+00">
                  <c:v>3.3300000000000002E-4</c:v>
                </c:pt>
                <c:pt idx="19593" formatCode="0.00E+00">
                  <c:v>3.3300000000000002E-4</c:v>
                </c:pt>
                <c:pt idx="19594" formatCode="0.00E+00">
                  <c:v>3.3300000000000002E-4</c:v>
                </c:pt>
                <c:pt idx="19595" formatCode="0.00E+00">
                  <c:v>3.3300000000000002E-4</c:v>
                </c:pt>
                <c:pt idx="19596" formatCode="0.00E+00">
                  <c:v>3.3300000000000002E-4</c:v>
                </c:pt>
                <c:pt idx="19597" formatCode="0.00E+00">
                  <c:v>3.3300000000000002E-4</c:v>
                </c:pt>
                <c:pt idx="19598" formatCode="0.00E+00">
                  <c:v>3.3300000000000002E-4</c:v>
                </c:pt>
                <c:pt idx="19599" formatCode="0.00E+00">
                  <c:v>3.3300000000000002E-4</c:v>
                </c:pt>
                <c:pt idx="19600" formatCode="0.00E+00">
                  <c:v>3.3300000000000002E-4</c:v>
                </c:pt>
                <c:pt idx="19601" formatCode="0.00E+00">
                  <c:v>3.3300000000000002E-4</c:v>
                </c:pt>
                <c:pt idx="19602" formatCode="0.00E+00">
                  <c:v>3.3300000000000002E-4</c:v>
                </c:pt>
                <c:pt idx="19603" formatCode="0.00E+00">
                  <c:v>3.3300000000000002E-4</c:v>
                </c:pt>
                <c:pt idx="19604" formatCode="0.00E+00">
                  <c:v>3.3300000000000002E-4</c:v>
                </c:pt>
                <c:pt idx="19605" formatCode="0.00E+00">
                  <c:v>3.3300000000000002E-4</c:v>
                </c:pt>
                <c:pt idx="19606" formatCode="0.00E+00">
                  <c:v>3.3300000000000002E-4</c:v>
                </c:pt>
                <c:pt idx="19607" formatCode="0.00E+00">
                  <c:v>3.3300000000000002E-4</c:v>
                </c:pt>
                <c:pt idx="19608" formatCode="0.00E+00">
                  <c:v>3.3199999999999999E-4</c:v>
                </c:pt>
                <c:pt idx="19609" formatCode="0.00E+00">
                  <c:v>3.3199999999999999E-4</c:v>
                </c:pt>
                <c:pt idx="19610" formatCode="0.00E+00">
                  <c:v>3.3300000000000002E-4</c:v>
                </c:pt>
                <c:pt idx="19611" formatCode="0.00E+00">
                  <c:v>3.3199999999999999E-4</c:v>
                </c:pt>
                <c:pt idx="19612" formatCode="0.00E+00">
                  <c:v>3.3199999999999999E-4</c:v>
                </c:pt>
                <c:pt idx="19613" formatCode="0.00E+00">
                  <c:v>3.3199999999999999E-4</c:v>
                </c:pt>
                <c:pt idx="19614" formatCode="0.00E+00">
                  <c:v>3.3199999999999999E-4</c:v>
                </c:pt>
                <c:pt idx="19615" formatCode="0.00E+00">
                  <c:v>3.3199999999999999E-4</c:v>
                </c:pt>
                <c:pt idx="19616" formatCode="0.00E+00">
                  <c:v>3.3199999999999999E-4</c:v>
                </c:pt>
                <c:pt idx="19617" formatCode="0.00E+00">
                  <c:v>3.3199999999999999E-4</c:v>
                </c:pt>
                <c:pt idx="19618" formatCode="0.00E+00">
                  <c:v>3.3199999999999999E-4</c:v>
                </c:pt>
                <c:pt idx="19619" formatCode="0.00E+00">
                  <c:v>3.3199999999999999E-4</c:v>
                </c:pt>
                <c:pt idx="19620" formatCode="0.00E+00">
                  <c:v>3.3199999999999999E-4</c:v>
                </c:pt>
                <c:pt idx="19621" formatCode="0.00E+00">
                  <c:v>3.3199999999999999E-4</c:v>
                </c:pt>
                <c:pt idx="19622" formatCode="0.00E+00">
                  <c:v>3.3199999999999999E-4</c:v>
                </c:pt>
                <c:pt idx="19623" formatCode="0.00E+00">
                  <c:v>3.3199999999999999E-4</c:v>
                </c:pt>
                <c:pt idx="19624" formatCode="0.00E+00">
                  <c:v>3.3199999999999999E-4</c:v>
                </c:pt>
                <c:pt idx="19625" formatCode="0.00E+00">
                  <c:v>3.3199999999999999E-4</c:v>
                </c:pt>
                <c:pt idx="19626" formatCode="0.00E+00">
                  <c:v>3.3199999999999999E-4</c:v>
                </c:pt>
                <c:pt idx="19627" formatCode="0.00E+00">
                  <c:v>3.3199999999999999E-4</c:v>
                </c:pt>
                <c:pt idx="19628" formatCode="0.00E+00">
                  <c:v>3.3199999999999999E-4</c:v>
                </c:pt>
                <c:pt idx="19629" formatCode="0.00E+00">
                  <c:v>3.3199999999999999E-4</c:v>
                </c:pt>
                <c:pt idx="19630" formatCode="0.00E+00">
                  <c:v>3.3199999999999999E-4</c:v>
                </c:pt>
                <c:pt idx="19631" formatCode="0.00E+00">
                  <c:v>3.3199999999999999E-4</c:v>
                </c:pt>
                <c:pt idx="19632" formatCode="0.00E+00">
                  <c:v>3.3199999999999999E-4</c:v>
                </c:pt>
                <c:pt idx="19633" formatCode="0.00E+00">
                  <c:v>3.3199999999999999E-4</c:v>
                </c:pt>
                <c:pt idx="19634" formatCode="0.00E+00">
                  <c:v>3.3199999999999999E-4</c:v>
                </c:pt>
                <c:pt idx="19635" formatCode="0.00E+00">
                  <c:v>3.3199999999999999E-4</c:v>
                </c:pt>
                <c:pt idx="19636" formatCode="0.00E+00">
                  <c:v>3.3199999999999999E-4</c:v>
                </c:pt>
                <c:pt idx="19637" formatCode="0.00E+00">
                  <c:v>3.3100000000000002E-4</c:v>
                </c:pt>
                <c:pt idx="19638" formatCode="0.00E+00">
                  <c:v>3.3199999999999999E-4</c:v>
                </c:pt>
                <c:pt idx="19639" formatCode="0.00E+00">
                  <c:v>3.3100000000000002E-4</c:v>
                </c:pt>
                <c:pt idx="19640" formatCode="0.00E+00">
                  <c:v>3.3100000000000002E-4</c:v>
                </c:pt>
                <c:pt idx="19641" formatCode="0.00E+00">
                  <c:v>3.3100000000000002E-4</c:v>
                </c:pt>
                <c:pt idx="19642" formatCode="0.00E+00">
                  <c:v>3.3100000000000002E-4</c:v>
                </c:pt>
                <c:pt idx="19643" formatCode="0.00E+00">
                  <c:v>3.3100000000000002E-4</c:v>
                </c:pt>
                <c:pt idx="19644" formatCode="0.00E+00">
                  <c:v>3.3100000000000002E-4</c:v>
                </c:pt>
                <c:pt idx="19645" formatCode="0.00E+00">
                  <c:v>3.3100000000000002E-4</c:v>
                </c:pt>
                <c:pt idx="19646" formatCode="0.00E+00">
                  <c:v>3.3100000000000002E-4</c:v>
                </c:pt>
                <c:pt idx="19647" formatCode="0.00E+00">
                  <c:v>3.3100000000000002E-4</c:v>
                </c:pt>
                <c:pt idx="19648" formatCode="0.00E+00">
                  <c:v>3.3100000000000002E-4</c:v>
                </c:pt>
                <c:pt idx="19649" formatCode="0.00E+00">
                  <c:v>3.3100000000000002E-4</c:v>
                </c:pt>
                <c:pt idx="19650" formatCode="0.00E+00">
                  <c:v>3.3100000000000002E-4</c:v>
                </c:pt>
                <c:pt idx="19651" formatCode="0.00E+00">
                  <c:v>3.3100000000000002E-4</c:v>
                </c:pt>
                <c:pt idx="19652" formatCode="0.00E+00">
                  <c:v>3.3100000000000002E-4</c:v>
                </c:pt>
                <c:pt idx="19653" formatCode="0.00E+00">
                  <c:v>3.3100000000000002E-4</c:v>
                </c:pt>
                <c:pt idx="19654" formatCode="0.00E+00">
                  <c:v>3.3100000000000002E-4</c:v>
                </c:pt>
                <c:pt idx="19655" formatCode="0.00E+00">
                  <c:v>3.3100000000000002E-4</c:v>
                </c:pt>
                <c:pt idx="19656" formatCode="0.00E+00">
                  <c:v>3.3100000000000002E-4</c:v>
                </c:pt>
                <c:pt idx="19657" formatCode="0.00E+00">
                  <c:v>3.3100000000000002E-4</c:v>
                </c:pt>
                <c:pt idx="19658" formatCode="0.00E+00">
                  <c:v>3.3100000000000002E-4</c:v>
                </c:pt>
                <c:pt idx="19659" formatCode="0.00E+00">
                  <c:v>3.3100000000000002E-4</c:v>
                </c:pt>
                <c:pt idx="19660" formatCode="0.00E+00">
                  <c:v>3.3100000000000002E-4</c:v>
                </c:pt>
                <c:pt idx="19661" formatCode="0.00E+00">
                  <c:v>3.3100000000000002E-4</c:v>
                </c:pt>
                <c:pt idx="19662" formatCode="0.00E+00">
                  <c:v>3.3100000000000002E-4</c:v>
                </c:pt>
                <c:pt idx="19663" formatCode="0.00E+00">
                  <c:v>3.3100000000000002E-4</c:v>
                </c:pt>
                <c:pt idx="19664" formatCode="0.00E+00">
                  <c:v>3.3100000000000002E-4</c:v>
                </c:pt>
                <c:pt idx="19665" formatCode="0.00E+00">
                  <c:v>3.3100000000000002E-4</c:v>
                </c:pt>
                <c:pt idx="19666" formatCode="0.00E+00">
                  <c:v>3.3100000000000002E-4</c:v>
                </c:pt>
                <c:pt idx="19667" formatCode="0.00E+00">
                  <c:v>3.3100000000000002E-4</c:v>
                </c:pt>
                <c:pt idx="19668" formatCode="0.00E+00">
                  <c:v>3.3100000000000002E-4</c:v>
                </c:pt>
                <c:pt idx="19669" formatCode="0.00E+00">
                  <c:v>3.3100000000000002E-4</c:v>
                </c:pt>
                <c:pt idx="19670" formatCode="0.00E+00">
                  <c:v>3.3100000000000002E-4</c:v>
                </c:pt>
                <c:pt idx="19671" formatCode="0.00E+00">
                  <c:v>3.3100000000000002E-4</c:v>
                </c:pt>
                <c:pt idx="19672" formatCode="0.00E+00">
                  <c:v>3.3E-4</c:v>
                </c:pt>
                <c:pt idx="19673" formatCode="0.00E+00">
                  <c:v>3.3100000000000002E-4</c:v>
                </c:pt>
                <c:pt idx="19674" formatCode="0.00E+00">
                  <c:v>3.3100000000000002E-4</c:v>
                </c:pt>
                <c:pt idx="19675" formatCode="0.00E+00">
                  <c:v>3.3100000000000002E-4</c:v>
                </c:pt>
                <c:pt idx="19676" formatCode="0.00E+00">
                  <c:v>3.3100000000000002E-4</c:v>
                </c:pt>
                <c:pt idx="19677" formatCode="0.00E+00">
                  <c:v>3.3100000000000002E-4</c:v>
                </c:pt>
                <c:pt idx="19678" formatCode="0.00E+00">
                  <c:v>3.3E-4</c:v>
                </c:pt>
                <c:pt idx="19679" formatCode="0.00E+00">
                  <c:v>3.3E-4</c:v>
                </c:pt>
                <c:pt idx="19680" formatCode="0.00E+00">
                  <c:v>3.3100000000000002E-4</c:v>
                </c:pt>
                <c:pt idx="19681" formatCode="0.00E+00">
                  <c:v>3.3E-4</c:v>
                </c:pt>
                <c:pt idx="19682" formatCode="0.00E+00">
                  <c:v>3.3E-4</c:v>
                </c:pt>
                <c:pt idx="19683" formatCode="0.00E+00">
                  <c:v>3.3E-4</c:v>
                </c:pt>
                <c:pt idx="19684" formatCode="0.00E+00">
                  <c:v>3.3E-4</c:v>
                </c:pt>
                <c:pt idx="19685" formatCode="0.00E+00">
                  <c:v>3.3E-4</c:v>
                </c:pt>
                <c:pt idx="19686" formatCode="0.00E+00">
                  <c:v>3.3E-4</c:v>
                </c:pt>
                <c:pt idx="19687" formatCode="0.00E+00">
                  <c:v>3.3E-4</c:v>
                </c:pt>
                <c:pt idx="19688" formatCode="0.00E+00">
                  <c:v>3.3E-4</c:v>
                </c:pt>
                <c:pt idx="19689" formatCode="0.00E+00">
                  <c:v>3.3E-4</c:v>
                </c:pt>
                <c:pt idx="19690" formatCode="0.00E+00">
                  <c:v>3.3E-4</c:v>
                </c:pt>
                <c:pt idx="19691" formatCode="0.00E+00">
                  <c:v>3.3E-4</c:v>
                </c:pt>
                <c:pt idx="19692" formatCode="0.00E+00">
                  <c:v>3.3E-4</c:v>
                </c:pt>
                <c:pt idx="19693" formatCode="0.00E+00">
                  <c:v>3.3E-4</c:v>
                </c:pt>
                <c:pt idx="19694" formatCode="0.00E+00">
                  <c:v>3.3E-4</c:v>
                </c:pt>
                <c:pt idx="19695" formatCode="0.00E+00">
                  <c:v>3.3E-4</c:v>
                </c:pt>
                <c:pt idx="19696" formatCode="0.00E+00">
                  <c:v>3.3E-4</c:v>
                </c:pt>
                <c:pt idx="19697" formatCode="0.00E+00">
                  <c:v>3.3E-4</c:v>
                </c:pt>
                <c:pt idx="19698" formatCode="0.00E+00">
                  <c:v>3.3E-4</c:v>
                </c:pt>
                <c:pt idx="19699" formatCode="0.00E+00">
                  <c:v>3.3E-4</c:v>
                </c:pt>
                <c:pt idx="19700" formatCode="0.00E+00">
                  <c:v>3.3E-4</c:v>
                </c:pt>
                <c:pt idx="19701" formatCode="0.00E+00">
                  <c:v>3.3E-4</c:v>
                </c:pt>
                <c:pt idx="19702" formatCode="0.00E+00">
                  <c:v>3.3E-4</c:v>
                </c:pt>
                <c:pt idx="19703" formatCode="0.00E+00">
                  <c:v>3.3E-4</c:v>
                </c:pt>
                <c:pt idx="19704" formatCode="0.00E+00">
                  <c:v>3.3E-4</c:v>
                </c:pt>
                <c:pt idx="19705" formatCode="0.00E+00">
                  <c:v>3.3E-4</c:v>
                </c:pt>
                <c:pt idx="19706" formatCode="0.00E+00">
                  <c:v>3.3E-4</c:v>
                </c:pt>
                <c:pt idx="19707" formatCode="0.00E+00">
                  <c:v>3.3E-4</c:v>
                </c:pt>
                <c:pt idx="19708" formatCode="0.00E+00">
                  <c:v>3.3E-4</c:v>
                </c:pt>
                <c:pt idx="19709" formatCode="0.00E+00">
                  <c:v>3.3E-4</c:v>
                </c:pt>
                <c:pt idx="19710" formatCode="0.00E+00">
                  <c:v>3.3E-4</c:v>
                </c:pt>
                <c:pt idx="19711" formatCode="0.00E+00">
                  <c:v>3.3E-4</c:v>
                </c:pt>
                <c:pt idx="19712" formatCode="0.00E+00">
                  <c:v>3.3E-4</c:v>
                </c:pt>
                <c:pt idx="19713" formatCode="0.00E+00">
                  <c:v>3.3E-4</c:v>
                </c:pt>
                <c:pt idx="19714" formatCode="0.00E+00">
                  <c:v>3.3E-4</c:v>
                </c:pt>
                <c:pt idx="19715" formatCode="0.00E+00">
                  <c:v>3.3E-4</c:v>
                </c:pt>
                <c:pt idx="19716" formatCode="0.00E+00">
                  <c:v>3.3E-4</c:v>
                </c:pt>
                <c:pt idx="19717" formatCode="0.00E+00">
                  <c:v>3.3E-4</c:v>
                </c:pt>
                <c:pt idx="19718" formatCode="0.00E+00">
                  <c:v>3.3E-4</c:v>
                </c:pt>
                <c:pt idx="19719" formatCode="0.00E+00">
                  <c:v>3.3E-4</c:v>
                </c:pt>
                <c:pt idx="19720" formatCode="0.00E+00">
                  <c:v>3.3E-4</c:v>
                </c:pt>
                <c:pt idx="19721" formatCode="0.00E+00">
                  <c:v>3.3E-4</c:v>
                </c:pt>
                <c:pt idx="19722" formatCode="0.00E+00">
                  <c:v>3.3E-4</c:v>
                </c:pt>
                <c:pt idx="19723" formatCode="0.00E+00">
                  <c:v>3.3E-4</c:v>
                </c:pt>
                <c:pt idx="19724" formatCode="0.00E+00">
                  <c:v>3.3E-4</c:v>
                </c:pt>
                <c:pt idx="19725" formatCode="0.00E+00">
                  <c:v>3.3E-4</c:v>
                </c:pt>
                <c:pt idx="19726" formatCode="0.00E+00">
                  <c:v>3.3E-4</c:v>
                </c:pt>
                <c:pt idx="19727" formatCode="0.00E+00">
                  <c:v>3.2899999999999997E-4</c:v>
                </c:pt>
                <c:pt idx="19728" formatCode="0.00E+00">
                  <c:v>3.3E-4</c:v>
                </c:pt>
                <c:pt idx="19729" formatCode="0.00E+00">
                  <c:v>3.3E-4</c:v>
                </c:pt>
                <c:pt idx="19730" formatCode="0.00E+00">
                  <c:v>3.2899999999999997E-4</c:v>
                </c:pt>
                <c:pt idx="19731" formatCode="0.00E+00">
                  <c:v>3.3E-4</c:v>
                </c:pt>
                <c:pt idx="19732" formatCode="0.00E+00">
                  <c:v>3.3E-4</c:v>
                </c:pt>
                <c:pt idx="19733" formatCode="0.00E+00">
                  <c:v>3.3E-4</c:v>
                </c:pt>
                <c:pt idx="19734" formatCode="0.00E+00">
                  <c:v>3.3E-4</c:v>
                </c:pt>
                <c:pt idx="19735" formatCode="0.00E+00">
                  <c:v>3.2899999999999997E-4</c:v>
                </c:pt>
                <c:pt idx="19736" formatCode="0.00E+00">
                  <c:v>3.2899999999999997E-4</c:v>
                </c:pt>
                <c:pt idx="19737" formatCode="0.00E+00">
                  <c:v>3.2899999999999997E-4</c:v>
                </c:pt>
                <c:pt idx="19738" formatCode="0.00E+00">
                  <c:v>3.3E-4</c:v>
                </c:pt>
                <c:pt idx="19739" formatCode="0.00E+00">
                  <c:v>3.3E-4</c:v>
                </c:pt>
                <c:pt idx="19740" formatCode="0.00E+00">
                  <c:v>3.3E-4</c:v>
                </c:pt>
                <c:pt idx="19741" formatCode="0.00E+00">
                  <c:v>3.3E-4</c:v>
                </c:pt>
                <c:pt idx="19742" formatCode="0.00E+00">
                  <c:v>3.3E-4</c:v>
                </c:pt>
                <c:pt idx="19743" formatCode="0.00E+00">
                  <c:v>3.2899999999999997E-4</c:v>
                </c:pt>
                <c:pt idx="19744" formatCode="0.00E+00">
                  <c:v>3.2899999999999997E-4</c:v>
                </c:pt>
                <c:pt idx="19745" formatCode="0.00E+00">
                  <c:v>3.2899999999999997E-4</c:v>
                </c:pt>
                <c:pt idx="19746" formatCode="0.00E+00">
                  <c:v>3.3E-4</c:v>
                </c:pt>
                <c:pt idx="19747" formatCode="0.00E+00">
                  <c:v>3.3E-4</c:v>
                </c:pt>
                <c:pt idx="19748" formatCode="0.00E+00">
                  <c:v>3.2899999999999997E-4</c:v>
                </c:pt>
                <c:pt idx="19749" formatCode="0.00E+00">
                  <c:v>3.2899999999999997E-4</c:v>
                </c:pt>
                <c:pt idx="19750" formatCode="0.00E+00">
                  <c:v>3.2899999999999997E-4</c:v>
                </c:pt>
                <c:pt idx="19751" formatCode="0.00E+00">
                  <c:v>3.2899999999999997E-4</c:v>
                </c:pt>
                <c:pt idx="19752" formatCode="0.00E+00">
                  <c:v>3.3E-4</c:v>
                </c:pt>
                <c:pt idx="19753" formatCode="0.00E+00">
                  <c:v>3.2899999999999997E-4</c:v>
                </c:pt>
                <c:pt idx="19754" formatCode="0.00E+00">
                  <c:v>3.2899999999999997E-4</c:v>
                </c:pt>
                <c:pt idx="19755" formatCode="0.00E+00">
                  <c:v>3.3E-4</c:v>
                </c:pt>
                <c:pt idx="19756" formatCode="0.00E+00">
                  <c:v>3.2899999999999997E-4</c:v>
                </c:pt>
                <c:pt idx="19757" formatCode="0.00E+00">
                  <c:v>3.2899999999999997E-4</c:v>
                </c:pt>
                <c:pt idx="19758" formatCode="0.00E+00">
                  <c:v>3.3E-4</c:v>
                </c:pt>
                <c:pt idx="19759" formatCode="0.00E+00">
                  <c:v>3.2899999999999997E-4</c:v>
                </c:pt>
                <c:pt idx="19760" formatCode="0.00E+00">
                  <c:v>3.2899999999999997E-4</c:v>
                </c:pt>
                <c:pt idx="19761" formatCode="0.00E+00">
                  <c:v>3.2899999999999997E-4</c:v>
                </c:pt>
                <c:pt idx="19762" formatCode="0.00E+00">
                  <c:v>3.2899999999999997E-4</c:v>
                </c:pt>
                <c:pt idx="19763" formatCode="0.00E+00">
                  <c:v>3.3E-4</c:v>
                </c:pt>
                <c:pt idx="19764" formatCode="0.00E+00">
                  <c:v>3.2899999999999997E-4</c:v>
                </c:pt>
                <c:pt idx="19765" formatCode="0.00E+00">
                  <c:v>3.2899999999999997E-4</c:v>
                </c:pt>
                <c:pt idx="19766" formatCode="0.00E+00">
                  <c:v>3.2899999999999997E-4</c:v>
                </c:pt>
                <c:pt idx="19767" formatCode="0.00E+00">
                  <c:v>3.2899999999999997E-4</c:v>
                </c:pt>
                <c:pt idx="19768" formatCode="0.00E+00">
                  <c:v>3.2899999999999997E-4</c:v>
                </c:pt>
                <c:pt idx="19769" formatCode="0.00E+00">
                  <c:v>3.2899999999999997E-4</c:v>
                </c:pt>
                <c:pt idx="19770" formatCode="0.00E+00">
                  <c:v>3.2899999999999997E-4</c:v>
                </c:pt>
                <c:pt idx="19771" formatCode="0.00E+00">
                  <c:v>3.2899999999999997E-4</c:v>
                </c:pt>
                <c:pt idx="19772" formatCode="0.00E+00">
                  <c:v>3.2899999999999997E-4</c:v>
                </c:pt>
                <c:pt idx="19773" formatCode="0.00E+00">
                  <c:v>3.2899999999999997E-4</c:v>
                </c:pt>
                <c:pt idx="19774" formatCode="0.00E+00">
                  <c:v>3.2899999999999997E-4</c:v>
                </c:pt>
                <c:pt idx="19775" formatCode="0.00E+00">
                  <c:v>3.2899999999999997E-4</c:v>
                </c:pt>
                <c:pt idx="19776" formatCode="0.00E+00">
                  <c:v>3.2899999999999997E-4</c:v>
                </c:pt>
                <c:pt idx="19777" formatCode="0.00E+00">
                  <c:v>3.2899999999999997E-4</c:v>
                </c:pt>
                <c:pt idx="19778" formatCode="0.00E+00">
                  <c:v>3.2899999999999997E-4</c:v>
                </c:pt>
                <c:pt idx="19779" formatCode="0.00E+00">
                  <c:v>3.2899999999999997E-4</c:v>
                </c:pt>
                <c:pt idx="19780" formatCode="0.00E+00">
                  <c:v>3.2899999999999997E-4</c:v>
                </c:pt>
                <c:pt idx="19781" formatCode="0.00E+00">
                  <c:v>3.2899999999999997E-4</c:v>
                </c:pt>
                <c:pt idx="19782" formatCode="0.00E+00">
                  <c:v>3.2899999999999997E-4</c:v>
                </c:pt>
                <c:pt idx="19783" formatCode="0.00E+00">
                  <c:v>3.2899999999999997E-4</c:v>
                </c:pt>
                <c:pt idx="19784" formatCode="0.00E+00">
                  <c:v>3.2899999999999997E-4</c:v>
                </c:pt>
                <c:pt idx="19785" formatCode="0.00E+00">
                  <c:v>3.2899999999999997E-4</c:v>
                </c:pt>
                <c:pt idx="19786" formatCode="0.00E+00">
                  <c:v>3.2899999999999997E-4</c:v>
                </c:pt>
                <c:pt idx="19787" formatCode="0.00E+00">
                  <c:v>3.2899999999999997E-4</c:v>
                </c:pt>
                <c:pt idx="19788" formatCode="0.00E+00">
                  <c:v>3.2899999999999997E-4</c:v>
                </c:pt>
                <c:pt idx="19789" formatCode="0.00E+00">
                  <c:v>3.2899999999999997E-4</c:v>
                </c:pt>
                <c:pt idx="19790" formatCode="0.00E+00">
                  <c:v>3.2899999999999997E-4</c:v>
                </c:pt>
                <c:pt idx="19791" formatCode="0.00E+00">
                  <c:v>3.2899999999999997E-4</c:v>
                </c:pt>
                <c:pt idx="19792" formatCode="0.00E+00">
                  <c:v>3.2899999999999997E-4</c:v>
                </c:pt>
                <c:pt idx="19793" formatCode="0.00E+00">
                  <c:v>3.2899999999999997E-4</c:v>
                </c:pt>
                <c:pt idx="19794" formatCode="0.00E+00">
                  <c:v>3.2899999999999997E-4</c:v>
                </c:pt>
                <c:pt idx="19795" formatCode="0.00E+00">
                  <c:v>3.2899999999999997E-4</c:v>
                </c:pt>
                <c:pt idx="19796" formatCode="0.00E+00">
                  <c:v>3.2899999999999997E-4</c:v>
                </c:pt>
                <c:pt idx="19797" formatCode="0.00E+00">
                  <c:v>3.2899999999999997E-4</c:v>
                </c:pt>
                <c:pt idx="19798" formatCode="0.00E+00">
                  <c:v>3.2899999999999997E-4</c:v>
                </c:pt>
                <c:pt idx="19799" formatCode="0.00E+00">
                  <c:v>3.2899999999999997E-4</c:v>
                </c:pt>
                <c:pt idx="19800" formatCode="0.00E+00">
                  <c:v>3.2899999999999997E-4</c:v>
                </c:pt>
                <c:pt idx="19801" formatCode="0.00E+00">
                  <c:v>3.2899999999999997E-4</c:v>
                </c:pt>
                <c:pt idx="19802" formatCode="0.00E+00">
                  <c:v>3.2899999999999997E-4</c:v>
                </c:pt>
                <c:pt idx="19803" formatCode="0.00E+00">
                  <c:v>3.2899999999999997E-4</c:v>
                </c:pt>
                <c:pt idx="19804" formatCode="0.00E+00">
                  <c:v>3.2899999999999997E-4</c:v>
                </c:pt>
                <c:pt idx="19805" formatCode="0.00E+00">
                  <c:v>3.2899999999999997E-4</c:v>
                </c:pt>
                <c:pt idx="19806" formatCode="0.00E+00">
                  <c:v>3.2899999999999997E-4</c:v>
                </c:pt>
                <c:pt idx="19807" formatCode="0.00E+00">
                  <c:v>3.2899999999999997E-4</c:v>
                </c:pt>
                <c:pt idx="19808" formatCode="0.00E+00">
                  <c:v>3.2899999999999997E-4</c:v>
                </c:pt>
                <c:pt idx="19809" formatCode="0.00E+00">
                  <c:v>3.2899999999999997E-4</c:v>
                </c:pt>
                <c:pt idx="19810" formatCode="0.00E+00">
                  <c:v>3.2899999999999997E-4</c:v>
                </c:pt>
                <c:pt idx="19811" formatCode="0.00E+00">
                  <c:v>3.2899999999999997E-4</c:v>
                </c:pt>
                <c:pt idx="19812" formatCode="0.00E+00">
                  <c:v>3.2899999999999997E-4</c:v>
                </c:pt>
                <c:pt idx="19813" formatCode="0.00E+00">
                  <c:v>3.2899999999999997E-4</c:v>
                </c:pt>
                <c:pt idx="19814" formatCode="0.00E+00">
                  <c:v>3.2899999999999997E-4</c:v>
                </c:pt>
                <c:pt idx="19815" formatCode="0.00E+00">
                  <c:v>3.2899999999999997E-4</c:v>
                </c:pt>
                <c:pt idx="19816" formatCode="0.00E+00">
                  <c:v>3.2899999999999997E-4</c:v>
                </c:pt>
                <c:pt idx="19817" formatCode="0.00E+00">
                  <c:v>3.2899999999999997E-4</c:v>
                </c:pt>
                <c:pt idx="19818" formatCode="0.00E+00">
                  <c:v>3.2899999999999997E-4</c:v>
                </c:pt>
                <c:pt idx="19819" formatCode="0.00E+00">
                  <c:v>3.2899999999999997E-4</c:v>
                </c:pt>
                <c:pt idx="19820" formatCode="0.00E+00">
                  <c:v>3.2899999999999997E-4</c:v>
                </c:pt>
                <c:pt idx="19821" formatCode="0.00E+00">
                  <c:v>3.2899999999999997E-4</c:v>
                </c:pt>
                <c:pt idx="19822" formatCode="0.00E+00">
                  <c:v>3.2899999999999997E-4</c:v>
                </c:pt>
                <c:pt idx="19823" formatCode="0.00E+00">
                  <c:v>3.2899999999999997E-4</c:v>
                </c:pt>
                <c:pt idx="19824" formatCode="0.00E+00">
                  <c:v>3.2899999999999997E-4</c:v>
                </c:pt>
                <c:pt idx="19825" formatCode="0.00E+00">
                  <c:v>3.2899999999999997E-4</c:v>
                </c:pt>
                <c:pt idx="19826" formatCode="0.00E+00">
                  <c:v>3.2899999999999997E-4</c:v>
                </c:pt>
                <c:pt idx="19827" formatCode="0.00E+00">
                  <c:v>3.2899999999999997E-4</c:v>
                </c:pt>
                <c:pt idx="19828" formatCode="0.00E+00">
                  <c:v>3.2899999999999997E-4</c:v>
                </c:pt>
                <c:pt idx="19829" formatCode="0.00E+00">
                  <c:v>3.2899999999999997E-4</c:v>
                </c:pt>
                <c:pt idx="19830" formatCode="0.00E+00">
                  <c:v>3.2899999999999997E-4</c:v>
                </c:pt>
                <c:pt idx="19831" formatCode="0.00E+00">
                  <c:v>3.2899999999999997E-4</c:v>
                </c:pt>
                <c:pt idx="19832" formatCode="0.00E+00">
                  <c:v>3.2899999999999997E-4</c:v>
                </c:pt>
                <c:pt idx="19833" formatCode="0.00E+00">
                  <c:v>3.2899999999999997E-4</c:v>
                </c:pt>
                <c:pt idx="19834" formatCode="0.00E+00">
                  <c:v>3.2899999999999997E-4</c:v>
                </c:pt>
                <c:pt idx="19835" formatCode="0.00E+00">
                  <c:v>3.2899999999999997E-4</c:v>
                </c:pt>
                <c:pt idx="19836" formatCode="0.00E+00">
                  <c:v>3.2899999999999997E-4</c:v>
                </c:pt>
                <c:pt idx="19837" formatCode="0.00E+00">
                  <c:v>3.2899999999999997E-4</c:v>
                </c:pt>
                <c:pt idx="19838" formatCode="0.00E+00">
                  <c:v>3.2899999999999997E-4</c:v>
                </c:pt>
                <c:pt idx="19839" formatCode="0.00E+00">
                  <c:v>3.2899999999999997E-4</c:v>
                </c:pt>
                <c:pt idx="19840" formatCode="0.00E+00">
                  <c:v>3.2899999999999997E-4</c:v>
                </c:pt>
                <c:pt idx="19841" formatCode="0.00E+00">
                  <c:v>3.2899999999999997E-4</c:v>
                </c:pt>
                <c:pt idx="19842" formatCode="0.00E+00">
                  <c:v>3.2899999999999997E-4</c:v>
                </c:pt>
                <c:pt idx="19843" formatCode="0.00E+00">
                  <c:v>3.2899999999999997E-4</c:v>
                </c:pt>
                <c:pt idx="19844" formatCode="0.00E+00">
                  <c:v>3.2899999999999997E-4</c:v>
                </c:pt>
                <c:pt idx="19845" formatCode="0.00E+00">
                  <c:v>3.2899999999999997E-4</c:v>
                </c:pt>
                <c:pt idx="19846" formatCode="0.00E+00">
                  <c:v>3.2899999999999997E-4</c:v>
                </c:pt>
                <c:pt idx="19847" formatCode="0.00E+00">
                  <c:v>3.2899999999999997E-4</c:v>
                </c:pt>
                <c:pt idx="19848" formatCode="0.00E+00">
                  <c:v>3.2899999999999997E-4</c:v>
                </c:pt>
                <c:pt idx="19849" formatCode="0.00E+00">
                  <c:v>3.2899999999999997E-4</c:v>
                </c:pt>
                <c:pt idx="19850" formatCode="0.00E+00">
                  <c:v>3.2899999999999997E-4</c:v>
                </c:pt>
                <c:pt idx="19851" formatCode="0.00E+00">
                  <c:v>3.2899999999999997E-4</c:v>
                </c:pt>
                <c:pt idx="19852" formatCode="0.00E+00">
                  <c:v>3.2899999999999997E-4</c:v>
                </c:pt>
                <c:pt idx="19853" formatCode="0.00E+00">
                  <c:v>3.2899999999999997E-4</c:v>
                </c:pt>
                <c:pt idx="19854" formatCode="0.00E+00">
                  <c:v>3.2899999999999997E-4</c:v>
                </c:pt>
                <c:pt idx="19855" formatCode="0.00E+00">
                  <c:v>3.2899999999999997E-4</c:v>
                </c:pt>
                <c:pt idx="19856" formatCode="0.00E+00">
                  <c:v>3.2899999999999997E-4</c:v>
                </c:pt>
                <c:pt idx="19857" formatCode="0.00E+00">
                  <c:v>3.2899999999999997E-4</c:v>
                </c:pt>
                <c:pt idx="19858" formatCode="0.00E+00">
                  <c:v>3.2899999999999997E-4</c:v>
                </c:pt>
                <c:pt idx="19859" formatCode="0.00E+00">
                  <c:v>3.2899999999999997E-4</c:v>
                </c:pt>
                <c:pt idx="19860" formatCode="0.00E+00">
                  <c:v>3.2899999999999997E-4</c:v>
                </c:pt>
                <c:pt idx="19861" formatCode="0.00E+00">
                  <c:v>3.2899999999999997E-4</c:v>
                </c:pt>
                <c:pt idx="19862" formatCode="0.00E+00">
                  <c:v>3.2899999999999997E-4</c:v>
                </c:pt>
                <c:pt idx="19863" formatCode="0.00E+00">
                  <c:v>3.2899999999999997E-4</c:v>
                </c:pt>
                <c:pt idx="19864" formatCode="0.00E+00">
                  <c:v>3.2899999999999997E-4</c:v>
                </c:pt>
                <c:pt idx="19865" formatCode="0.00E+00">
                  <c:v>3.2899999999999997E-4</c:v>
                </c:pt>
                <c:pt idx="19866" formatCode="0.00E+00">
                  <c:v>3.2899999999999997E-4</c:v>
                </c:pt>
                <c:pt idx="19867" formatCode="0.00E+00">
                  <c:v>3.2899999999999997E-4</c:v>
                </c:pt>
                <c:pt idx="19868" formatCode="0.00E+00">
                  <c:v>3.2899999999999997E-4</c:v>
                </c:pt>
                <c:pt idx="19869" formatCode="0.00E+00">
                  <c:v>3.2899999999999997E-4</c:v>
                </c:pt>
                <c:pt idx="19870" formatCode="0.00E+00">
                  <c:v>3.2899999999999997E-4</c:v>
                </c:pt>
                <c:pt idx="19871" formatCode="0.00E+00">
                  <c:v>3.2899999999999997E-4</c:v>
                </c:pt>
                <c:pt idx="19872" formatCode="0.00E+00">
                  <c:v>3.2899999999999997E-4</c:v>
                </c:pt>
                <c:pt idx="19873" formatCode="0.00E+00">
                  <c:v>3.2899999999999997E-4</c:v>
                </c:pt>
                <c:pt idx="19874" formatCode="0.00E+00">
                  <c:v>3.2899999999999997E-4</c:v>
                </c:pt>
                <c:pt idx="19875" formatCode="0.00E+00">
                  <c:v>3.2899999999999997E-4</c:v>
                </c:pt>
                <c:pt idx="19876" formatCode="0.00E+00">
                  <c:v>3.2899999999999997E-4</c:v>
                </c:pt>
                <c:pt idx="19877" formatCode="0.00E+00">
                  <c:v>3.2899999999999997E-4</c:v>
                </c:pt>
                <c:pt idx="19878" formatCode="0.00E+00">
                  <c:v>3.2899999999999997E-4</c:v>
                </c:pt>
                <c:pt idx="19879" formatCode="0.00E+00">
                  <c:v>3.2899999999999997E-4</c:v>
                </c:pt>
                <c:pt idx="19880" formatCode="0.00E+00">
                  <c:v>3.2899999999999997E-4</c:v>
                </c:pt>
                <c:pt idx="19881" formatCode="0.00E+00">
                  <c:v>3.2899999999999997E-4</c:v>
                </c:pt>
                <c:pt idx="19882" formatCode="0.00E+00">
                  <c:v>3.2899999999999997E-4</c:v>
                </c:pt>
                <c:pt idx="19883" formatCode="0.00E+00">
                  <c:v>3.2899999999999997E-4</c:v>
                </c:pt>
                <c:pt idx="19884" formatCode="0.00E+00">
                  <c:v>3.2899999999999997E-4</c:v>
                </c:pt>
                <c:pt idx="19885" formatCode="0.00E+00">
                  <c:v>3.2899999999999997E-4</c:v>
                </c:pt>
                <c:pt idx="19886" formatCode="0.00E+00">
                  <c:v>3.2899999999999997E-4</c:v>
                </c:pt>
                <c:pt idx="19887" formatCode="0.00E+00">
                  <c:v>3.2899999999999997E-4</c:v>
                </c:pt>
                <c:pt idx="19888" formatCode="0.00E+00">
                  <c:v>3.2899999999999997E-4</c:v>
                </c:pt>
                <c:pt idx="19889" formatCode="0.00E+00">
                  <c:v>3.2899999999999997E-4</c:v>
                </c:pt>
                <c:pt idx="19890" formatCode="0.00E+00">
                  <c:v>3.2899999999999997E-4</c:v>
                </c:pt>
                <c:pt idx="19891" formatCode="0.00E+00">
                  <c:v>3.2899999999999997E-4</c:v>
                </c:pt>
                <c:pt idx="19892" formatCode="0.00E+00">
                  <c:v>3.2899999999999997E-4</c:v>
                </c:pt>
                <c:pt idx="19893" formatCode="0.00E+00">
                  <c:v>3.2899999999999997E-4</c:v>
                </c:pt>
                <c:pt idx="19894" formatCode="0.00E+00">
                  <c:v>3.2899999999999997E-4</c:v>
                </c:pt>
                <c:pt idx="19895" formatCode="0.00E+00">
                  <c:v>3.2899999999999997E-4</c:v>
                </c:pt>
                <c:pt idx="19896" formatCode="0.00E+00">
                  <c:v>3.2899999999999997E-4</c:v>
                </c:pt>
                <c:pt idx="19897" formatCode="0.00E+00">
                  <c:v>3.2899999999999997E-4</c:v>
                </c:pt>
                <c:pt idx="19898" formatCode="0.00E+00">
                  <c:v>3.2899999999999997E-4</c:v>
                </c:pt>
                <c:pt idx="19899" formatCode="0.00E+00">
                  <c:v>3.2899999999999997E-4</c:v>
                </c:pt>
                <c:pt idx="19900" formatCode="0.00E+00">
                  <c:v>3.2899999999999997E-4</c:v>
                </c:pt>
                <c:pt idx="19901" formatCode="0.00E+00">
                  <c:v>3.2899999999999997E-4</c:v>
                </c:pt>
                <c:pt idx="19902" formatCode="0.00E+00">
                  <c:v>3.2899999999999997E-4</c:v>
                </c:pt>
                <c:pt idx="19903" formatCode="0.00E+00">
                  <c:v>3.2899999999999997E-4</c:v>
                </c:pt>
                <c:pt idx="19904" formatCode="0.00E+00">
                  <c:v>3.2899999999999997E-4</c:v>
                </c:pt>
                <c:pt idx="19905" formatCode="0.00E+00">
                  <c:v>3.2899999999999997E-4</c:v>
                </c:pt>
                <c:pt idx="19906" formatCode="0.00E+00">
                  <c:v>3.2899999999999997E-4</c:v>
                </c:pt>
                <c:pt idx="19907" formatCode="0.00E+00">
                  <c:v>3.2899999999999997E-4</c:v>
                </c:pt>
                <c:pt idx="19908" formatCode="0.00E+00">
                  <c:v>3.2899999999999997E-4</c:v>
                </c:pt>
                <c:pt idx="19909" formatCode="0.00E+00">
                  <c:v>3.2899999999999997E-4</c:v>
                </c:pt>
                <c:pt idx="19910" formatCode="0.00E+00">
                  <c:v>3.2899999999999997E-4</c:v>
                </c:pt>
                <c:pt idx="19911" formatCode="0.00E+00">
                  <c:v>3.2899999999999997E-4</c:v>
                </c:pt>
                <c:pt idx="19912" formatCode="0.00E+00">
                  <c:v>3.2899999999999997E-4</c:v>
                </c:pt>
                <c:pt idx="19913" formatCode="0.00E+00">
                  <c:v>3.2899999999999997E-4</c:v>
                </c:pt>
                <c:pt idx="19914" formatCode="0.00E+00">
                  <c:v>3.2899999999999997E-4</c:v>
                </c:pt>
                <c:pt idx="19915" formatCode="0.00E+00">
                  <c:v>3.2899999999999997E-4</c:v>
                </c:pt>
                <c:pt idx="19916" formatCode="0.00E+00">
                  <c:v>3.2899999999999997E-4</c:v>
                </c:pt>
                <c:pt idx="19917" formatCode="0.00E+00">
                  <c:v>3.2899999999999997E-4</c:v>
                </c:pt>
                <c:pt idx="19918" formatCode="0.00E+00">
                  <c:v>3.2899999999999997E-4</c:v>
                </c:pt>
                <c:pt idx="19919" formatCode="0.00E+00">
                  <c:v>3.2899999999999997E-4</c:v>
                </c:pt>
                <c:pt idx="19920" formatCode="0.00E+00">
                  <c:v>3.2899999999999997E-4</c:v>
                </c:pt>
                <c:pt idx="19921" formatCode="0.00E+00">
                  <c:v>3.2899999999999997E-4</c:v>
                </c:pt>
                <c:pt idx="19922" formatCode="0.00E+00">
                  <c:v>3.2899999999999997E-4</c:v>
                </c:pt>
                <c:pt idx="19923" formatCode="0.00E+00">
                  <c:v>3.2899999999999997E-4</c:v>
                </c:pt>
                <c:pt idx="19924" formatCode="0.00E+00">
                  <c:v>3.2899999999999997E-4</c:v>
                </c:pt>
                <c:pt idx="19925" formatCode="0.00E+00">
                  <c:v>3.2899999999999997E-4</c:v>
                </c:pt>
                <c:pt idx="19926" formatCode="0.00E+00">
                  <c:v>3.2899999999999997E-4</c:v>
                </c:pt>
                <c:pt idx="19927" formatCode="0.00E+00">
                  <c:v>3.2899999999999997E-4</c:v>
                </c:pt>
                <c:pt idx="19928" formatCode="0.00E+00">
                  <c:v>3.2899999999999997E-4</c:v>
                </c:pt>
                <c:pt idx="19929" formatCode="0.00E+00">
                  <c:v>3.3E-4</c:v>
                </c:pt>
                <c:pt idx="19930" formatCode="0.00E+00">
                  <c:v>3.2899999999999997E-4</c:v>
                </c:pt>
                <c:pt idx="19931" formatCode="0.00E+00">
                  <c:v>3.2899999999999997E-4</c:v>
                </c:pt>
                <c:pt idx="19932" formatCode="0.00E+00">
                  <c:v>3.2899999999999997E-4</c:v>
                </c:pt>
                <c:pt idx="19933" formatCode="0.00E+00">
                  <c:v>3.2899999999999997E-4</c:v>
                </c:pt>
                <c:pt idx="19934" formatCode="0.00E+00">
                  <c:v>3.2899999999999997E-4</c:v>
                </c:pt>
                <c:pt idx="19935" formatCode="0.00E+00">
                  <c:v>3.2899999999999997E-4</c:v>
                </c:pt>
                <c:pt idx="19936" formatCode="0.00E+00">
                  <c:v>3.2899999999999997E-4</c:v>
                </c:pt>
                <c:pt idx="19937" formatCode="0.00E+00">
                  <c:v>3.2899999999999997E-4</c:v>
                </c:pt>
                <c:pt idx="19938" formatCode="0.00E+00">
                  <c:v>3.2899999999999997E-4</c:v>
                </c:pt>
                <c:pt idx="19939" formatCode="0.00E+00">
                  <c:v>3.2899999999999997E-4</c:v>
                </c:pt>
                <c:pt idx="19940" formatCode="0.00E+00">
                  <c:v>3.2899999999999997E-4</c:v>
                </c:pt>
                <c:pt idx="19941" formatCode="0.00E+00">
                  <c:v>3.2899999999999997E-4</c:v>
                </c:pt>
                <c:pt idx="19942" formatCode="0.00E+00">
                  <c:v>3.2899999999999997E-4</c:v>
                </c:pt>
                <c:pt idx="19943" formatCode="0.00E+00">
                  <c:v>3.2899999999999997E-4</c:v>
                </c:pt>
                <c:pt idx="19944" formatCode="0.00E+00">
                  <c:v>3.2899999999999997E-4</c:v>
                </c:pt>
                <c:pt idx="19945" formatCode="0.00E+00">
                  <c:v>3.2899999999999997E-4</c:v>
                </c:pt>
                <c:pt idx="19946" formatCode="0.00E+00">
                  <c:v>3.2899999999999997E-4</c:v>
                </c:pt>
                <c:pt idx="19947" formatCode="0.00E+00">
                  <c:v>3.2899999999999997E-4</c:v>
                </c:pt>
                <c:pt idx="19948" formatCode="0.00E+00">
                  <c:v>3.2899999999999997E-4</c:v>
                </c:pt>
                <c:pt idx="19949" formatCode="0.00E+00">
                  <c:v>3.2899999999999997E-4</c:v>
                </c:pt>
                <c:pt idx="19950" formatCode="0.00E+00">
                  <c:v>3.2899999999999997E-4</c:v>
                </c:pt>
                <c:pt idx="19951" formatCode="0.00E+00">
                  <c:v>3.2899999999999997E-4</c:v>
                </c:pt>
                <c:pt idx="19952" formatCode="0.00E+00">
                  <c:v>3.3E-4</c:v>
                </c:pt>
                <c:pt idx="19953" formatCode="0.00E+00">
                  <c:v>3.2899999999999997E-4</c:v>
                </c:pt>
                <c:pt idx="19954" formatCode="0.00E+00">
                  <c:v>3.2899999999999997E-4</c:v>
                </c:pt>
                <c:pt idx="19955" formatCode="0.00E+00">
                  <c:v>3.2899999999999997E-4</c:v>
                </c:pt>
                <c:pt idx="19956" formatCode="0.00E+00">
                  <c:v>3.2899999999999997E-4</c:v>
                </c:pt>
                <c:pt idx="19957" formatCode="0.00E+00">
                  <c:v>3.2899999999999997E-4</c:v>
                </c:pt>
                <c:pt idx="19958" formatCode="0.00E+00">
                  <c:v>3.2899999999999997E-4</c:v>
                </c:pt>
                <c:pt idx="19959" formatCode="0.00E+00">
                  <c:v>3.2899999999999997E-4</c:v>
                </c:pt>
                <c:pt idx="19960" formatCode="0.00E+00">
                  <c:v>3.2899999999999997E-4</c:v>
                </c:pt>
                <c:pt idx="19961" formatCode="0.00E+00">
                  <c:v>3.2899999999999997E-4</c:v>
                </c:pt>
                <c:pt idx="19962" formatCode="0.00E+00">
                  <c:v>3.2899999999999997E-4</c:v>
                </c:pt>
                <c:pt idx="19963" formatCode="0.00E+00">
                  <c:v>3.3E-4</c:v>
                </c:pt>
                <c:pt idx="19964" formatCode="0.00E+00">
                  <c:v>3.2899999999999997E-4</c:v>
                </c:pt>
                <c:pt idx="19965" formatCode="0.00E+00">
                  <c:v>3.2899999999999997E-4</c:v>
                </c:pt>
                <c:pt idx="19966" formatCode="0.00E+00">
                  <c:v>3.3E-4</c:v>
                </c:pt>
                <c:pt idx="19967" formatCode="0.00E+00">
                  <c:v>3.2899999999999997E-4</c:v>
                </c:pt>
                <c:pt idx="19968" formatCode="0.00E+00">
                  <c:v>3.2899999999999997E-4</c:v>
                </c:pt>
                <c:pt idx="19969" formatCode="0.00E+00">
                  <c:v>3.2899999999999997E-4</c:v>
                </c:pt>
                <c:pt idx="19970" formatCode="0.00E+00">
                  <c:v>3.2899999999999997E-4</c:v>
                </c:pt>
                <c:pt idx="19971" formatCode="0.00E+00">
                  <c:v>3.2899999999999997E-4</c:v>
                </c:pt>
                <c:pt idx="19972" formatCode="0.00E+00">
                  <c:v>3.2899999999999997E-4</c:v>
                </c:pt>
                <c:pt idx="19973" formatCode="0.00E+00">
                  <c:v>3.2899999999999997E-4</c:v>
                </c:pt>
                <c:pt idx="19974" formatCode="0.00E+00">
                  <c:v>3.3E-4</c:v>
                </c:pt>
                <c:pt idx="19975" formatCode="0.00E+00">
                  <c:v>3.3E-4</c:v>
                </c:pt>
                <c:pt idx="19976" formatCode="0.00E+00">
                  <c:v>3.2899999999999997E-4</c:v>
                </c:pt>
                <c:pt idx="19977" formatCode="0.00E+00">
                  <c:v>3.2899999999999997E-4</c:v>
                </c:pt>
                <c:pt idx="19978" formatCode="0.00E+00">
                  <c:v>3.3E-4</c:v>
                </c:pt>
                <c:pt idx="19979" formatCode="0.00E+00">
                  <c:v>3.2899999999999997E-4</c:v>
                </c:pt>
                <c:pt idx="19980" formatCode="0.00E+00">
                  <c:v>3.3E-4</c:v>
                </c:pt>
                <c:pt idx="19981" formatCode="0.00E+00">
                  <c:v>3.3E-4</c:v>
                </c:pt>
                <c:pt idx="19982" formatCode="0.00E+00">
                  <c:v>3.2899999999999997E-4</c:v>
                </c:pt>
                <c:pt idx="19983" formatCode="0.00E+00">
                  <c:v>3.2899999999999997E-4</c:v>
                </c:pt>
                <c:pt idx="19984" formatCode="0.00E+00">
                  <c:v>3.3E-4</c:v>
                </c:pt>
                <c:pt idx="19985" formatCode="0.00E+00">
                  <c:v>3.2899999999999997E-4</c:v>
                </c:pt>
                <c:pt idx="19986" formatCode="0.00E+00">
                  <c:v>3.2899999999999997E-4</c:v>
                </c:pt>
                <c:pt idx="19987" formatCode="0.00E+00">
                  <c:v>3.3E-4</c:v>
                </c:pt>
                <c:pt idx="19988" formatCode="0.00E+00">
                  <c:v>3.3E-4</c:v>
                </c:pt>
                <c:pt idx="19989" formatCode="0.00E+00">
                  <c:v>3.2899999999999997E-4</c:v>
                </c:pt>
                <c:pt idx="19990" formatCode="0.00E+00">
                  <c:v>3.2899999999999997E-4</c:v>
                </c:pt>
                <c:pt idx="19991" formatCode="0.00E+00">
                  <c:v>3.3E-4</c:v>
                </c:pt>
                <c:pt idx="19992" formatCode="0.00E+00">
                  <c:v>3.2899999999999997E-4</c:v>
                </c:pt>
                <c:pt idx="19993" formatCode="0.00E+00">
                  <c:v>3.3E-4</c:v>
                </c:pt>
                <c:pt idx="19994" formatCode="0.00E+00">
                  <c:v>3.3E-4</c:v>
                </c:pt>
                <c:pt idx="19995" formatCode="0.00E+00">
                  <c:v>3.2899999999999997E-4</c:v>
                </c:pt>
                <c:pt idx="19996" formatCode="0.00E+00">
                  <c:v>3.3E-4</c:v>
                </c:pt>
                <c:pt idx="19997" formatCode="0.00E+00">
                  <c:v>3.3E-4</c:v>
                </c:pt>
                <c:pt idx="19998" formatCode="0.00E+00">
                  <c:v>3.2899999999999997E-4</c:v>
                </c:pt>
                <c:pt idx="19999" formatCode="0.00E+00">
                  <c:v>3.3E-4</c:v>
                </c:pt>
                <c:pt idx="20000" formatCode="0.00E+00">
                  <c:v>3.3E-4</c:v>
                </c:pt>
                <c:pt idx="20001" formatCode="0.00E+00">
                  <c:v>3.3E-4</c:v>
                </c:pt>
                <c:pt idx="20002" formatCode="0.00E+00">
                  <c:v>3.3E-4</c:v>
                </c:pt>
                <c:pt idx="20003" formatCode="0.00E+00">
                  <c:v>3.3E-4</c:v>
                </c:pt>
                <c:pt idx="20004" formatCode="0.00E+00">
                  <c:v>3.3E-4</c:v>
                </c:pt>
                <c:pt idx="20005" formatCode="0.00E+00">
                  <c:v>3.2899999999999997E-4</c:v>
                </c:pt>
                <c:pt idx="20006" formatCode="0.00E+00">
                  <c:v>3.3E-4</c:v>
                </c:pt>
                <c:pt idx="20007" formatCode="0.00E+00">
                  <c:v>3.3E-4</c:v>
                </c:pt>
                <c:pt idx="20008" formatCode="0.00E+00">
                  <c:v>3.3E-4</c:v>
                </c:pt>
                <c:pt idx="20009" formatCode="0.00E+00">
                  <c:v>3.3E-4</c:v>
                </c:pt>
                <c:pt idx="20010" formatCode="0.00E+00">
                  <c:v>3.3E-4</c:v>
                </c:pt>
                <c:pt idx="20011" formatCode="0.00E+00">
                  <c:v>3.2899999999999997E-4</c:v>
                </c:pt>
                <c:pt idx="20012" formatCode="0.00E+00">
                  <c:v>3.3E-4</c:v>
                </c:pt>
                <c:pt idx="20013" formatCode="0.00E+00">
                  <c:v>3.3E-4</c:v>
                </c:pt>
                <c:pt idx="20014" formatCode="0.00E+00">
                  <c:v>3.3E-4</c:v>
                </c:pt>
                <c:pt idx="20015" formatCode="0.00E+00">
                  <c:v>3.3E-4</c:v>
                </c:pt>
                <c:pt idx="20016" formatCode="0.00E+00">
                  <c:v>3.3E-4</c:v>
                </c:pt>
                <c:pt idx="20017" formatCode="0.00E+00">
                  <c:v>3.3E-4</c:v>
                </c:pt>
                <c:pt idx="20018" formatCode="0.00E+00">
                  <c:v>3.3E-4</c:v>
                </c:pt>
                <c:pt idx="20019" formatCode="0.00E+00">
                  <c:v>3.3E-4</c:v>
                </c:pt>
                <c:pt idx="20020" formatCode="0.00E+00">
                  <c:v>3.3E-4</c:v>
                </c:pt>
                <c:pt idx="20021" formatCode="0.00E+00">
                  <c:v>3.3E-4</c:v>
                </c:pt>
                <c:pt idx="20022" formatCode="0.00E+00">
                  <c:v>3.3E-4</c:v>
                </c:pt>
                <c:pt idx="20023" formatCode="0.00E+00">
                  <c:v>3.3E-4</c:v>
                </c:pt>
                <c:pt idx="20024" formatCode="0.00E+00">
                  <c:v>3.3E-4</c:v>
                </c:pt>
                <c:pt idx="20025" formatCode="0.00E+00">
                  <c:v>3.3E-4</c:v>
                </c:pt>
                <c:pt idx="20026" formatCode="0.00E+00">
                  <c:v>3.3E-4</c:v>
                </c:pt>
                <c:pt idx="20027" formatCode="0.00E+00">
                  <c:v>3.3E-4</c:v>
                </c:pt>
                <c:pt idx="20028" formatCode="0.00E+00">
                  <c:v>3.3E-4</c:v>
                </c:pt>
                <c:pt idx="20029" formatCode="0.00E+00">
                  <c:v>3.3E-4</c:v>
                </c:pt>
                <c:pt idx="20030" formatCode="0.00E+00">
                  <c:v>3.3E-4</c:v>
                </c:pt>
                <c:pt idx="20031" formatCode="0.00E+00">
                  <c:v>3.3E-4</c:v>
                </c:pt>
                <c:pt idx="20032" formatCode="0.00E+00">
                  <c:v>3.3E-4</c:v>
                </c:pt>
                <c:pt idx="20033" formatCode="0.00E+00">
                  <c:v>3.3E-4</c:v>
                </c:pt>
                <c:pt idx="20034" formatCode="0.00E+00">
                  <c:v>3.3E-4</c:v>
                </c:pt>
                <c:pt idx="20035" formatCode="0.00E+00">
                  <c:v>3.3E-4</c:v>
                </c:pt>
                <c:pt idx="20036" formatCode="0.00E+00">
                  <c:v>3.3E-4</c:v>
                </c:pt>
                <c:pt idx="20037" formatCode="0.00E+00">
                  <c:v>3.3E-4</c:v>
                </c:pt>
                <c:pt idx="20038" formatCode="0.00E+00">
                  <c:v>3.3E-4</c:v>
                </c:pt>
                <c:pt idx="20039" formatCode="0.00E+00">
                  <c:v>3.3E-4</c:v>
                </c:pt>
                <c:pt idx="20040" formatCode="0.00E+00">
                  <c:v>3.3E-4</c:v>
                </c:pt>
                <c:pt idx="20041" formatCode="0.00E+00">
                  <c:v>3.3E-4</c:v>
                </c:pt>
                <c:pt idx="20042" formatCode="0.00E+00">
                  <c:v>3.3E-4</c:v>
                </c:pt>
                <c:pt idx="20043" formatCode="0.00E+00">
                  <c:v>3.3E-4</c:v>
                </c:pt>
                <c:pt idx="20044" formatCode="0.00E+00">
                  <c:v>3.3E-4</c:v>
                </c:pt>
                <c:pt idx="20045" formatCode="0.00E+00">
                  <c:v>3.3E-4</c:v>
                </c:pt>
                <c:pt idx="20046" formatCode="0.00E+00">
                  <c:v>3.3E-4</c:v>
                </c:pt>
                <c:pt idx="20047" formatCode="0.00E+00">
                  <c:v>3.3E-4</c:v>
                </c:pt>
                <c:pt idx="20048" formatCode="0.00E+00">
                  <c:v>3.3E-4</c:v>
                </c:pt>
                <c:pt idx="20049" formatCode="0.00E+00">
                  <c:v>3.3E-4</c:v>
                </c:pt>
                <c:pt idx="20050" formatCode="0.00E+00">
                  <c:v>3.3E-4</c:v>
                </c:pt>
                <c:pt idx="20051" formatCode="0.00E+00">
                  <c:v>3.3E-4</c:v>
                </c:pt>
                <c:pt idx="20052" formatCode="0.00E+00">
                  <c:v>3.3E-4</c:v>
                </c:pt>
                <c:pt idx="20053" formatCode="0.00E+00">
                  <c:v>3.3E-4</c:v>
                </c:pt>
                <c:pt idx="20054" formatCode="0.00E+00">
                  <c:v>3.3E-4</c:v>
                </c:pt>
                <c:pt idx="20055" formatCode="0.00E+00">
                  <c:v>3.3E-4</c:v>
                </c:pt>
                <c:pt idx="20056" formatCode="0.00E+00">
                  <c:v>3.3E-4</c:v>
                </c:pt>
                <c:pt idx="20057" formatCode="0.00E+00">
                  <c:v>3.3E-4</c:v>
                </c:pt>
                <c:pt idx="20058" formatCode="0.00E+00">
                  <c:v>3.3E-4</c:v>
                </c:pt>
                <c:pt idx="20059" formatCode="0.00E+00">
                  <c:v>3.3E-4</c:v>
                </c:pt>
                <c:pt idx="20060" formatCode="0.00E+00">
                  <c:v>3.3E-4</c:v>
                </c:pt>
                <c:pt idx="20061" formatCode="0.00E+00">
                  <c:v>3.3E-4</c:v>
                </c:pt>
                <c:pt idx="20062" formatCode="0.00E+00">
                  <c:v>3.3E-4</c:v>
                </c:pt>
                <c:pt idx="20063" formatCode="0.00E+00">
                  <c:v>3.3E-4</c:v>
                </c:pt>
                <c:pt idx="20064" formatCode="0.00E+00">
                  <c:v>3.3E-4</c:v>
                </c:pt>
                <c:pt idx="20065" formatCode="0.00E+00">
                  <c:v>3.3E-4</c:v>
                </c:pt>
                <c:pt idx="20066" formatCode="0.00E+00">
                  <c:v>3.3E-4</c:v>
                </c:pt>
                <c:pt idx="20067" formatCode="0.00E+00">
                  <c:v>3.3E-4</c:v>
                </c:pt>
                <c:pt idx="20068" formatCode="0.00E+00">
                  <c:v>3.3E-4</c:v>
                </c:pt>
                <c:pt idx="20069" formatCode="0.00E+00">
                  <c:v>3.3E-4</c:v>
                </c:pt>
                <c:pt idx="20070" formatCode="0.00E+00">
                  <c:v>3.3E-4</c:v>
                </c:pt>
                <c:pt idx="20071" formatCode="0.00E+00">
                  <c:v>3.3E-4</c:v>
                </c:pt>
                <c:pt idx="20072" formatCode="0.00E+00">
                  <c:v>3.3E-4</c:v>
                </c:pt>
                <c:pt idx="20073" formatCode="0.00E+00">
                  <c:v>3.3E-4</c:v>
                </c:pt>
                <c:pt idx="20074" formatCode="0.00E+00">
                  <c:v>3.3E-4</c:v>
                </c:pt>
                <c:pt idx="20075" formatCode="0.00E+00">
                  <c:v>3.3E-4</c:v>
                </c:pt>
                <c:pt idx="20076" formatCode="0.00E+00">
                  <c:v>3.3E-4</c:v>
                </c:pt>
                <c:pt idx="20077" formatCode="0.00E+00">
                  <c:v>3.3E-4</c:v>
                </c:pt>
                <c:pt idx="20078" formatCode="0.00E+00">
                  <c:v>3.3E-4</c:v>
                </c:pt>
                <c:pt idx="20079" formatCode="0.00E+00">
                  <c:v>3.3E-4</c:v>
                </c:pt>
                <c:pt idx="20080" formatCode="0.00E+00">
                  <c:v>3.3E-4</c:v>
                </c:pt>
                <c:pt idx="20081" formatCode="0.00E+00">
                  <c:v>3.3E-4</c:v>
                </c:pt>
                <c:pt idx="20082" formatCode="0.00E+00">
                  <c:v>3.3E-4</c:v>
                </c:pt>
                <c:pt idx="20083" formatCode="0.00E+00">
                  <c:v>3.3E-4</c:v>
                </c:pt>
                <c:pt idx="20084" formatCode="0.00E+00">
                  <c:v>3.3E-4</c:v>
                </c:pt>
                <c:pt idx="20085" formatCode="0.00E+00">
                  <c:v>3.3E-4</c:v>
                </c:pt>
                <c:pt idx="20086" formatCode="0.00E+00">
                  <c:v>3.3E-4</c:v>
                </c:pt>
                <c:pt idx="20087" formatCode="0.00E+00">
                  <c:v>3.3E-4</c:v>
                </c:pt>
                <c:pt idx="20088" formatCode="0.00E+00">
                  <c:v>3.3E-4</c:v>
                </c:pt>
                <c:pt idx="20089" formatCode="0.00E+00">
                  <c:v>3.3E-4</c:v>
                </c:pt>
                <c:pt idx="20090" formatCode="0.00E+00">
                  <c:v>3.3E-4</c:v>
                </c:pt>
                <c:pt idx="20091" formatCode="0.00E+00">
                  <c:v>3.3E-4</c:v>
                </c:pt>
                <c:pt idx="20092" formatCode="0.00E+00">
                  <c:v>3.3E-4</c:v>
                </c:pt>
                <c:pt idx="20093" formatCode="0.00E+00">
                  <c:v>3.3E-4</c:v>
                </c:pt>
                <c:pt idx="20094" formatCode="0.00E+00">
                  <c:v>3.3E-4</c:v>
                </c:pt>
                <c:pt idx="20095" formatCode="0.00E+00">
                  <c:v>3.3100000000000002E-4</c:v>
                </c:pt>
                <c:pt idx="20096" formatCode="0.00E+00">
                  <c:v>3.3100000000000002E-4</c:v>
                </c:pt>
                <c:pt idx="20097" formatCode="0.00E+00">
                  <c:v>3.3E-4</c:v>
                </c:pt>
                <c:pt idx="20098" formatCode="0.00E+00">
                  <c:v>3.3E-4</c:v>
                </c:pt>
                <c:pt idx="20099" formatCode="0.00E+00">
                  <c:v>3.3E-4</c:v>
                </c:pt>
                <c:pt idx="20100" formatCode="0.00E+00">
                  <c:v>3.3E-4</c:v>
                </c:pt>
                <c:pt idx="20101" formatCode="0.00E+00">
                  <c:v>3.3100000000000002E-4</c:v>
                </c:pt>
                <c:pt idx="20102" formatCode="0.00E+00">
                  <c:v>3.3E-4</c:v>
                </c:pt>
                <c:pt idx="20103" formatCode="0.00E+00">
                  <c:v>3.3E-4</c:v>
                </c:pt>
                <c:pt idx="20104" formatCode="0.00E+00">
                  <c:v>3.3E-4</c:v>
                </c:pt>
                <c:pt idx="20105" formatCode="0.00E+00">
                  <c:v>3.3E-4</c:v>
                </c:pt>
                <c:pt idx="20106" formatCode="0.00E+00">
                  <c:v>3.3E-4</c:v>
                </c:pt>
                <c:pt idx="20107" formatCode="0.00E+00">
                  <c:v>3.3E-4</c:v>
                </c:pt>
                <c:pt idx="20108" formatCode="0.00E+00">
                  <c:v>3.3100000000000002E-4</c:v>
                </c:pt>
                <c:pt idx="20109" formatCode="0.00E+00">
                  <c:v>3.3100000000000002E-4</c:v>
                </c:pt>
                <c:pt idx="20110" formatCode="0.00E+00">
                  <c:v>3.3100000000000002E-4</c:v>
                </c:pt>
                <c:pt idx="20111" formatCode="0.00E+00">
                  <c:v>3.3100000000000002E-4</c:v>
                </c:pt>
                <c:pt idx="20112" formatCode="0.00E+00">
                  <c:v>3.3E-4</c:v>
                </c:pt>
                <c:pt idx="20113" formatCode="0.00E+00">
                  <c:v>3.3E-4</c:v>
                </c:pt>
                <c:pt idx="20114" formatCode="0.00E+00">
                  <c:v>3.3100000000000002E-4</c:v>
                </c:pt>
                <c:pt idx="20115" formatCode="0.00E+00">
                  <c:v>3.3100000000000002E-4</c:v>
                </c:pt>
                <c:pt idx="20116" formatCode="0.00E+00">
                  <c:v>3.3100000000000002E-4</c:v>
                </c:pt>
                <c:pt idx="20117" formatCode="0.00E+00">
                  <c:v>3.3100000000000002E-4</c:v>
                </c:pt>
                <c:pt idx="20118" formatCode="0.00E+00">
                  <c:v>3.3E-4</c:v>
                </c:pt>
                <c:pt idx="20119" formatCode="0.00E+00">
                  <c:v>3.3100000000000002E-4</c:v>
                </c:pt>
                <c:pt idx="20120" formatCode="0.00E+00">
                  <c:v>3.3100000000000002E-4</c:v>
                </c:pt>
                <c:pt idx="20121" formatCode="0.00E+00">
                  <c:v>3.3E-4</c:v>
                </c:pt>
                <c:pt idx="20122" formatCode="0.00E+00">
                  <c:v>3.3100000000000002E-4</c:v>
                </c:pt>
                <c:pt idx="20123" formatCode="0.00E+00">
                  <c:v>3.3100000000000002E-4</c:v>
                </c:pt>
                <c:pt idx="20124" formatCode="0.00E+00">
                  <c:v>3.3100000000000002E-4</c:v>
                </c:pt>
                <c:pt idx="20125" formatCode="0.00E+00">
                  <c:v>3.3100000000000002E-4</c:v>
                </c:pt>
                <c:pt idx="20126" formatCode="0.00E+00">
                  <c:v>3.3100000000000002E-4</c:v>
                </c:pt>
                <c:pt idx="20127" formatCode="0.00E+00">
                  <c:v>3.3100000000000002E-4</c:v>
                </c:pt>
                <c:pt idx="20128" formatCode="0.00E+00">
                  <c:v>3.3100000000000002E-4</c:v>
                </c:pt>
                <c:pt idx="20129" formatCode="0.00E+00">
                  <c:v>3.3100000000000002E-4</c:v>
                </c:pt>
                <c:pt idx="20130" formatCode="0.00E+00">
                  <c:v>3.3100000000000002E-4</c:v>
                </c:pt>
                <c:pt idx="20131" formatCode="0.00E+00">
                  <c:v>3.3100000000000002E-4</c:v>
                </c:pt>
                <c:pt idx="20132" formatCode="0.00E+00">
                  <c:v>3.3100000000000002E-4</c:v>
                </c:pt>
                <c:pt idx="20133" formatCode="0.00E+00">
                  <c:v>3.3100000000000002E-4</c:v>
                </c:pt>
                <c:pt idx="20134" formatCode="0.00E+00">
                  <c:v>3.3100000000000002E-4</c:v>
                </c:pt>
                <c:pt idx="20135" formatCode="0.00E+00">
                  <c:v>3.3100000000000002E-4</c:v>
                </c:pt>
                <c:pt idx="20136" formatCode="0.00E+00">
                  <c:v>3.3100000000000002E-4</c:v>
                </c:pt>
                <c:pt idx="20137" formatCode="0.00E+00">
                  <c:v>3.3100000000000002E-4</c:v>
                </c:pt>
                <c:pt idx="20138" formatCode="0.00E+00">
                  <c:v>3.3100000000000002E-4</c:v>
                </c:pt>
                <c:pt idx="20139" formatCode="0.00E+00">
                  <c:v>3.3100000000000002E-4</c:v>
                </c:pt>
                <c:pt idx="20140" formatCode="0.00E+00">
                  <c:v>3.3100000000000002E-4</c:v>
                </c:pt>
                <c:pt idx="20141" formatCode="0.00E+00">
                  <c:v>3.3100000000000002E-4</c:v>
                </c:pt>
                <c:pt idx="20142" formatCode="0.00E+00">
                  <c:v>3.3100000000000002E-4</c:v>
                </c:pt>
                <c:pt idx="20143" formatCode="0.00E+00">
                  <c:v>3.3100000000000002E-4</c:v>
                </c:pt>
                <c:pt idx="20144" formatCode="0.00E+00">
                  <c:v>3.3100000000000002E-4</c:v>
                </c:pt>
                <c:pt idx="20145" formatCode="0.00E+00">
                  <c:v>3.3100000000000002E-4</c:v>
                </c:pt>
                <c:pt idx="20146" formatCode="0.00E+00">
                  <c:v>3.3100000000000002E-4</c:v>
                </c:pt>
                <c:pt idx="20147" formatCode="0.00E+00">
                  <c:v>3.3100000000000002E-4</c:v>
                </c:pt>
                <c:pt idx="20148" formatCode="0.00E+00">
                  <c:v>3.3100000000000002E-4</c:v>
                </c:pt>
                <c:pt idx="20149" formatCode="0.00E+00">
                  <c:v>3.3100000000000002E-4</c:v>
                </c:pt>
                <c:pt idx="20150" formatCode="0.00E+00">
                  <c:v>3.3100000000000002E-4</c:v>
                </c:pt>
                <c:pt idx="20151" formatCode="0.00E+00">
                  <c:v>3.3100000000000002E-4</c:v>
                </c:pt>
                <c:pt idx="20152" formatCode="0.00E+00">
                  <c:v>3.3100000000000002E-4</c:v>
                </c:pt>
                <c:pt idx="20153" formatCode="0.00E+00">
                  <c:v>3.3100000000000002E-4</c:v>
                </c:pt>
                <c:pt idx="20154" formatCode="0.00E+00">
                  <c:v>3.3100000000000002E-4</c:v>
                </c:pt>
                <c:pt idx="20155" formatCode="0.00E+00">
                  <c:v>3.3100000000000002E-4</c:v>
                </c:pt>
                <c:pt idx="20156" formatCode="0.00E+00">
                  <c:v>3.3100000000000002E-4</c:v>
                </c:pt>
                <c:pt idx="20157" formatCode="0.00E+00">
                  <c:v>3.3100000000000002E-4</c:v>
                </c:pt>
                <c:pt idx="20158" formatCode="0.00E+00">
                  <c:v>3.3100000000000002E-4</c:v>
                </c:pt>
                <c:pt idx="20159" formatCode="0.00E+00">
                  <c:v>3.3100000000000002E-4</c:v>
                </c:pt>
                <c:pt idx="20160" formatCode="0.00E+00">
                  <c:v>3.3100000000000002E-4</c:v>
                </c:pt>
                <c:pt idx="20161" formatCode="0.00E+00">
                  <c:v>3.3100000000000002E-4</c:v>
                </c:pt>
                <c:pt idx="20162" formatCode="0.00E+00">
                  <c:v>3.3100000000000002E-4</c:v>
                </c:pt>
                <c:pt idx="20163" formatCode="0.00E+00">
                  <c:v>3.3100000000000002E-4</c:v>
                </c:pt>
                <c:pt idx="20164" formatCode="0.00E+00">
                  <c:v>3.3100000000000002E-4</c:v>
                </c:pt>
                <c:pt idx="20165" formatCode="0.00E+00">
                  <c:v>3.3100000000000002E-4</c:v>
                </c:pt>
                <c:pt idx="20166" formatCode="0.00E+00">
                  <c:v>3.3100000000000002E-4</c:v>
                </c:pt>
                <c:pt idx="20167" formatCode="0.00E+00">
                  <c:v>3.3100000000000002E-4</c:v>
                </c:pt>
                <c:pt idx="20168" formatCode="0.00E+00">
                  <c:v>3.3100000000000002E-4</c:v>
                </c:pt>
                <c:pt idx="20169" formatCode="0.00E+00">
                  <c:v>3.3100000000000002E-4</c:v>
                </c:pt>
                <c:pt idx="20170" formatCode="0.00E+00">
                  <c:v>3.3100000000000002E-4</c:v>
                </c:pt>
                <c:pt idx="20171" formatCode="0.00E+00">
                  <c:v>3.3100000000000002E-4</c:v>
                </c:pt>
                <c:pt idx="20172" formatCode="0.00E+00">
                  <c:v>3.3100000000000002E-4</c:v>
                </c:pt>
                <c:pt idx="20173" formatCode="0.00E+00">
                  <c:v>3.3100000000000002E-4</c:v>
                </c:pt>
                <c:pt idx="20174" formatCode="0.00E+00">
                  <c:v>3.3100000000000002E-4</c:v>
                </c:pt>
                <c:pt idx="20175" formatCode="0.00E+00">
                  <c:v>3.3100000000000002E-4</c:v>
                </c:pt>
                <c:pt idx="20176" formatCode="0.00E+00">
                  <c:v>3.3100000000000002E-4</c:v>
                </c:pt>
                <c:pt idx="20177" formatCode="0.00E+00">
                  <c:v>3.3100000000000002E-4</c:v>
                </c:pt>
                <c:pt idx="20178" formatCode="0.00E+00">
                  <c:v>3.3100000000000002E-4</c:v>
                </c:pt>
                <c:pt idx="20179" formatCode="0.00E+00">
                  <c:v>3.3100000000000002E-4</c:v>
                </c:pt>
                <c:pt idx="20180" formatCode="0.00E+00">
                  <c:v>3.3100000000000002E-4</c:v>
                </c:pt>
                <c:pt idx="20181" formatCode="0.00E+00">
                  <c:v>3.3199999999999999E-4</c:v>
                </c:pt>
                <c:pt idx="20182" formatCode="0.00E+00">
                  <c:v>3.3100000000000002E-4</c:v>
                </c:pt>
                <c:pt idx="20183" formatCode="0.00E+00">
                  <c:v>3.3100000000000002E-4</c:v>
                </c:pt>
                <c:pt idx="20184" formatCode="0.00E+00">
                  <c:v>3.3100000000000002E-4</c:v>
                </c:pt>
                <c:pt idx="20185" formatCode="0.00E+00">
                  <c:v>3.3100000000000002E-4</c:v>
                </c:pt>
                <c:pt idx="20186" formatCode="0.00E+00">
                  <c:v>3.3100000000000002E-4</c:v>
                </c:pt>
                <c:pt idx="20187" formatCode="0.00E+00">
                  <c:v>3.3100000000000002E-4</c:v>
                </c:pt>
                <c:pt idx="20188" formatCode="0.00E+00">
                  <c:v>3.3100000000000002E-4</c:v>
                </c:pt>
                <c:pt idx="20189" formatCode="0.00E+00">
                  <c:v>3.3100000000000002E-4</c:v>
                </c:pt>
                <c:pt idx="20190" formatCode="0.00E+00">
                  <c:v>3.3100000000000002E-4</c:v>
                </c:pt>
                <c:pt idx="20191" formatCode="0.00E+00">
                  <c:v>3.3100000000000002E-4</c:v>
                </c:pt>
                <c:pt idx="20192" formatCode="0.00E+00">
                  <c:v>3.3100000000000002E-4</c:v>
                </c:pt>
                <c:pt idx="20193" formatCode="0.00E+00">
                  <c:v>3.3100000000000002E-4</c:v>
                </c:pt>
                <c:pt idx="20194" formatCode="0.00E+00">
                  <c:v>3.3100000000000002E-4</c:v>
                </c:pt>
                <c:pt idx="20195" formatCode="0.00E+00">
                  <c:v>3.3100000000000002E-4</c:v>
                </c:pt>
                <c:pt idx="20196" formatCode="0.00E+00">
                  <c:v>3.3100000000000002E-4</c:v>
                </c:pt>
                <c:pt idx="20197" formatCode="0.00E+00">
                  <c:v>3.3100000000000002E-4</c:v>
                </c:pt>
                <c:pt idx="20198" formatCode="0.00E+00">
                  <c:v>3.3100000000000002E-4</c:v>
                </c:pt>
                <c:pt idx="20199" formatCode="0.00E+00">
                  <c:v>3.3199999999999999E-4</c:v>
                </c:pt>
                <c:pt idx="20200" formatCode="0.00E+00">
                  <c:v>3.3100000000000002E-4</c:v>
                </c:pt>
                <c:pt idx="20201" formatCode="0.00E+00">
                  <c:v>3.3100000000000002E-4</c:v>
                </c:pt>
                <c:pt idx="20202" formatCode="0.00E+00">
                  <c:v>3.3100000000000002E-4</c:v>
                </c:pt>
                <c:pt idx="20203" formatCode="0.00E+00">
                  <c:v>3.3199999999999999E-4</c:v>
                </c:pt>
                <c:pt idx="20204" formatCode="0.00E+00">
                  <c:v>3.3100000000000002E-4</c:v>
                </c:pt>
                <c:pt idx="20205" formatCode="0.00E+00">
                  <c:v>3.3100000000000002E-4</c:v>
                </c:pt>
                <c:pt idx="20206" formatCode="0.00E+00">
                  <c:v>3.3100000000000002E-4</c:v>
                </c:pt>
                <c:pt idx="20207" formatCode="0.00E+00">
                  <c:v>3.3100000000000002E-4</c:v>
                </c:pt>
                <c:pt idx="20208" formatCode="0.00E+00">
                  <c:v>3.3100000000000002E-4</c:v>
                </c:pt>
                <c:pt idx="20209" formatCode="0.00E+00">
                  <c:v>3.3100000000000002E-4</c:v>
                </c:pt>
                <c:pt idx="20210" formatCode="0.00E+00">
                  <c:v>3.3100000000000002E-4</c:v>
                </c:pt>
                <c:pt idx="20211" formatCode="0.00E+00">
                  <c:v>3.3100000000000002E-4</c:v>
                </c:pt>
                <c:pt idx="20212" formatCode="0.00E+00">
                  <c:v>3.3100000000000002E-4</c:v>
                </c:pt>
                <c:pt idx="20213" formatCode="0.00E+00">
                  <c:v>3.3199999999999999E-4</c:v>
                </c:pt>
                <c:pt idx="20214" formatCode="0.00E+00">
                  <c:v>3.3199999999999999E-4</c:v>
                </c:pt>
                <c:pt idx="20215" formatCode="0.00E+00">
                  <c:v>3.3199999999999999E-4</c:v>
                </c:pt>
                <c:pt idx="20216" formatCode="0.00E+00">
                  <c:v>3.3199999999999999E-4</c:v>
                </c:pt>
                <c:pt idx="20217" formatCode="0.00E+00">
                  <c:v>3.3100000000000002E-4</c:v>
                </c:pt>
                <c:pt idx="20218" formatCode="0.00E+00">
                  <c:v>3.3199999999999999E-4</c:v>
                </c:pt>
                <c:pt idx="20219" formatCode="0.00E+00">
                  <c:v>3.3199999999999999E-4</c:v>
                </c:pt>
                <c:pt idx="20220" formatCode="0.00E+00">
                  <c:v>3.3199999999999999E-4</c:v>
                </c:pt>
                <c:pt idx="20221" formatCode="0.00E+00">
                  <c:v>3.3100000000000002E-4</c:v>
                </c:pt>
                <c:pt idx="20222" formatCode="0.00E+00">
                  <c:v>3.3100000000000002E-4</c:v>
                </c:pt>
                <c:pt idx="20223" formatCode="0.00E+00">
                  <c:v>3.3100000000000002E-4</c:v>
                </c:pt>
                <c:pt idx="20224" formatCode="0.00E+00">
                  <c:v>3.3199999999999999E-4</c:v>
                </c:pt>
                <c:pt idx="20225" formatCode="0.00E+00">
                  <c:v>3.3199999999999999E-4</c:v>
                </c:pt>
                <c:pt idx="20226" formatCode="0.00E+00">
                  <c:v>3.3100000000000002E-4</c:v>
                </c:pt>
                <c:pt idx="20227" formatCode="0.00E+00">
                  <c:v>3.3199999999999999E-4</c:v>
                </c:pt>
                <c:pt idx="20228" formatCode="0.00E+00">
                  <c:v>3.3199999999999999E-4</c:v>
                </c:pt>
                <c:pt idx="20229" formatCode="0.00E+00">
                  <c:v>3.3199999999999999E-4</c:v>
                </c:pt>
                <c:pt idx="20230" formatCode="0.00E+00">
                  <c:v>3.3100000000000002E-4</c:v>
                </c:pt>
                <c:pt idx="20231" formatCode="0.00E+00">
                  <c:v>3.3199999999999999E-4</c:v>
                </c:pt>
                <c:pt idx="20232" formatCode="0.00E+00">
                  <c:v>3.3199999999999999E-4</c:v>
                </c:pt>
                <c:pt idx="20233" formatCode="0.00E+00">
                  <c:v>3.3199999999999999E-4</c:v>
                </c:pt>
                <c:pt idx="20234" formatCode="0.00E+00">
                  <c:v>3.3199999999999999E-4</c:v>
                </c:pt>
                <c:pt idx="20235" formatCode="0.00E+00">
                  <c:v>3.3199999999999999E-4</c:v>
                </c:pt>
                <c:pt idx="20236" formatCode="0.00E+00">
                  <c:v>3.3199999999999999E-4</c:v>
                </c:pt>
                <c:pt idx="20237" formatCode="0.00E+00">
                  <c:v>3.3199999999999999E-4</c:v>
                </c:pt>
                <c:pt idx="20238" formatCode="0.00E+00">
                  <c:v>3.3199999999999999E-4</c:v>
                </c:pt>
                <c:pt idx="20239" formatCode="0.00E+00">
                  <c:v>3.3199999999999999E-4</c:v>
                </c:pt>
                <c:pt idx="20240" formatCode="0.00E+00">
                  <c:v>3.3199999999999999E-4</c:v>
                </c:pt>
                <c:pt idx="20241" formatCode="0.00E+00">
                  <c:v>3.3199999999999999E-4</c:v>
                </c:pt>
                <c:pt idx="20242" formatCode="0.00E+00">
                  <c:v>3.3199999999999999E-4</c:v>
                </c:pt>
                <c:pt idx="20243" formatCode="0.00E+00">
                  <c:v>3.3199999999999999E-4</c:v>
                </c:pt>
                <c:pt idx="20244" formatCode="0.00E+00">
                  <c:v>3.3199999999999999E-4</c:v>
                </c:pt>
                <c:pt idx="20245" formatCode="0.00E+00">
                  <c:v>3.3100000000000002E-4</c:v>
                </c:pt>
                <c:pt idx="20246" formatCode="0.00E+00">
                  <c:v>3.3199999999999999E-4</c:v>
                </c:pt>
                <c:pt idx="20247" formatCode="0.00E+00">
                  <c:v>3.3199999999999999E-4</c:v>
                </c:pt>
                <c:pt idx="20248" formatCode="0.00E+00">
                  <c:v>3.3199999999999999E-4</c:v>
                </c:pt>
                <c:pt idx="20249" formatCode="0.00E+00">
                  <c:v>3.3199999999999999E-4</c:v>
                </c:pt>
                <c:pt idx="20250" formatCode="0.00E+00">
                  <c:v>3.3199999999999999E-4</c:v>
                </c:pt>
                <c:pt idx="20251" formatCode="0.00E+00">
                  <c:v>3.3199999999999999E-4</c:v>
                </c:pt>
                <c:pt idx="20252" formatCode="0.00E+00">
                  <c:v>3.3199999999999999E-4</c:v>
                </c:pt>
                <c:pt idx="20253" formatCode="0.00E+00">
                  <c:v>3.3199999999999999E-4</c:v>
                </c:pt>
                <c:pt idx="20254" formatCode="0.00E+00">
                  <c:v>3.3199999999999999E-4</c:v>
                </c:pt>
                <c:pt idx="20255" formatCode="0.00E+00">
                  <c:v>3.3199999999999999E-4</c:v>
                </c:pt>
                <c:pt idx="20256" formatCode="0.00E+00">
                  <c:v>3.3199999999999999E-4</c:v>
                </c:pt>
                <c:pt idx="20257" formatCode="0.00E+00">
                  <c:v>3.3199999999999999E-4</c:v>
                </c:pt>
                <c:pt idx="20258" formatCode="0.00E+00">
                  <c:v>3.3199999999999999E-4</c:v>
                </c:pt>
                <c:pt idx="20259" formatCode="0.00E+00">
                  <c:v>3.3199999999999999E-4</c:v>
                </c:pt>
                <c:pt idx="20260" formatCode="0.00E+00">
                  <c:v>3.3199999999999999E-4</c:v>
                </c:pt>
                <c:pt idx="20261" formatCode="0.00E+00">
                  <c:v>3.3199999999999999E-4</c:v>
                </c:pt>
                <c:pt idx="20262" formatCode="0.00E+00">
                  <c:v>3.3199999999999999E-4</c:v>
                </c:pt>
                <c:pt idx="20263" formatCode="0.00E+00">
                  <c:v>3.3199999999999999E-4</c:v>
                </c:pt>
                <c:pt idx="20264" formatCode="0.00E+00">
                  <c:v>3.3199999999999999E-4</c:v>
                </c:pt>
                <c:pt idx="20265" formatCode="0.00E+00">
                  <c:v>3.3199999999999999E-4</c:v>
                </c:pt>
                <c:pt idx="20266" formatCode="0.00E+00">
                  <c:v>3.3199999999999999E-4</c:v>
                </c:pt>
                <c:pt idx="20267" formatCode="0.00E+00">
                  <c:v>3.3199999999999999E-4</c:v>
                </c:pt>
                <c:pt idx="20268" formatCode="0.00E+00">
                  <c:v>3.3199999999999999E-4</c:v>
                </c:pt>
                <c:pt idx="20269" formatCode="0.00E+00">
                  <c:v>3.3199999999999999E-4</c:v>
                </c:pt>
                <c:pt idx="20270" formatCode="0.00E+00">
                  <c:v>3.3199999999999999E-4</c:v>
                </c:pt>
                <c:pt idx="20271" formatCode="0.00E+00">
                  <c:v>3.3199999999999999E-4</c:v>
                </c:pt>
                <c:pt idx="20272" formatCode="0.00E+00">
                  <c:v>3.3199999999999999E-4</c:v>
                </c:pt>
                <c:pt idx="20273" formatCode="0.00E+00">
                  <c:v>3.3199999999999999E-4</c:v>
                </c:pt>
                <c:pt idx="20274" formatCode="0.00E+00">
                  <c:v>3.3199999999999999E-4</c:v>
                </c:pt>
                <c:pt idx="20275" formatCode="0.00E+00">
                  <c:v>3.3199999999999999E-4</c:v>
                </c:pt>
                <c:pt idx="20276" formatCode="0.00E+00">
                  <c:v>3.3199999999999999E-4</c:v>
                </c:pt>
                <c:pt idx="20277" formatCode="0.00E+00">
                  <c:v>3.3199999999999999E-4</c:v>
                </c:pt>
                <c:pt idx="20278" formatCode="0.00E+00">
                  <c:v>3.3199999999999999E-4</c:v>
                </c:pt>
                <c:pt idx="20279" formatCode="0.00E+00">
                  <c:v>3.3199999999999999E-4</c:v>
                </c:pt>
                <c:pt idx="20280" formatCode="0.00E+00">
                  <c:v>3.3199999999999999E-4</c:v>
                </c:pt>
                <c:pt idx="20281" formatCode="0.00E+00">
                  <c:v>3.3199999999999999E-4</c:v>
                </c:pt>
                <c:pt idx="20282" formatCode="0.00E+00">
                  <c:v>3.3199999999999999E-4</c:v>
                </c:pt>
                <c:pt idx="20283" formatCode="0.00E+00">
                  <c:v>3.3199999999999999E-4</c:v>
                </c:pt>
                <c:pt idx="20284" formatCode="0.00E+00">
                  <c:v>3.3199999999999999E-4</c:v>
                </c:pt>
                <c:pt idx="20285" formatCode="0.00E+00">
                  <c:v>3.3199999999999999E-4</c:v>
                </c:pt>
                <c:pt idx="20286" formatCode="0.00E+00">
                  <c:v>3.3199999999999999E-4</c:v>
                </c:pt>
                <c:pt idx="20287" formatCode="0.00E+00">
                  <c:v>3.3199999999999999E-4</c:v>
                </c:pt>
                <c:pt idx="20288" formatCode="0.00E+00">
                  <c:v>3.3199999999999999E-4</c:v>
                </c:pt>
                <c:pt idx="20289" formatCode="0.00E+00">
                  <c:v>3.3199999999999999E-4</c:v>
                </c:pt>
                <c:pt idx="20290" formatCode="0.00E+00">
                  <c:v>3.3199999999999999E-4</c:v>
                </c:pt>
                <c:pt idx="20291" formatCode="0.00E+00">
                  <c:v>3.3199999999999999E-4</c:v>
                </c:pt>
                <c:pt idx="20292" formatCode="0.00E+00">
                  <c:v>3.3199999999999999E-4</c:v>
                </c:pt>
                <c:pt idx="20293" formatCode="0.00E+00">
                  <c:v>3.3199999999999999E-4</c:v>
                </c:pt>
                <c:pt idx="20294" formatCode="0.00E+00">
                  <c:v>3.3199999999999999E-4</c:v>
                </c:pt>
                <c:pt idx="20295" formatCode="0.00E+00">
                  <c:v>3.3199999999999999E-4</c:v>
                </c:pt>
                <c:pt idx="20296" formatCode="0.00E+00">
                  <c:v>3.3199999999999999E-4</c:v>
                </c:pt>
                <c:pt idx="20297" formatCode="0.00E+00">
                  <c:v>3.3199999999999999E-4</c:v>
                </c:pt>
                <c:pt idx="20298" formatCode="0.00E+00">
                  <c:v>3.3199999999999999E-4</c:v>
                </c:pt>
                <c:pt idx="20299" formatCode="0.00E+00">
                  <c:v>3.3199999999999999E-4</c:v>
                </c:pt>
                <c:pt idx="20300" formatCode="0.00E+00">
                  <c:v>3.3199999999999999E-4</c:v>
                </c:pt>
                <c:pt idx="20301" formatCode="0.00E+00">
                  <c:v>3.3199999999999999E-4</c:v>
                </c:pt>
                <c:pt idx="20302" formatCode="0.00E+00">
                  <c:v>3.3199999999999999E-4</c:v>
                </c:pt>
                <c:pt idx="20303" formatCode="0.00E+00">
                  <c:v>3.3199999999999999E-4</c:v>
                </c:pt>
                <c:pt idx="20304" formatCode="0.00E+00">
                  <c:v>3.3199999999999999E-4</c:v>
                </c:pt>
                <c:pt idx="20305" formatCode="0.00E+00">
                  <c:v>3.3199999999999999E-4</c:v>
                </c:pt>
                <c:pt idx="20306" formatCode="0.00E+00">
                  <c:v>3.3199999999999999E-4</c:v>
                </c:pt>
                <c:pt idx="20307" formatCode="0.00E+00">
                  <c:v>3.3199999999999999E-4</c:v>
                </c:pt>
                <c:pt idx="20308" formatCode="0.00E+00">
                  <c:v>3.3199999999999999E-4</c:v>
                </c:pt>
                <c:pt idx="20309" formatCode="0.00E+00">
                  <c:v>3.3199999999999999E-4</c:v>
                </c:pt>
                <c:pt idx="20310" formatCode="0.00E+00">
                  <c:v>3.3199999999999999E-4</c:v>
                </c:pt>
                <c:pt idx="20311" formatCode="0.00E+00">
                  <c:v>3.3199999999999999E-4</c:v>
                </c:pt>
                <c:pt idx="20312" formatCode="0.00E+00">
                  <c:v>3.3300000000000002E-4</c:v>
                </c:pt>
                <c:pt idx="20313" formatCode="0.00E+00">
                  <c:v>3.3199999999999999E-4</c:v>
                </c:pt>
                <c:pt idx="20314" formatCode="0.00E+00">
                  <c:v>3.3300000000000002E-4</c:v>
                </c:pt>
                <c:pt idx="20315" formatCode="0.00E+00">
                  <c:v>3.3199999999999999E-4</c:v>
                </c:pt>
                <c:pt idx="20316" formatCode="0.00E+00">
                  <c:v>3.3199999999999999E-4</c:v>
                </c:pt>
                <c:pt idx="20317" formatCode="0.00E+00">
                  <c:v>3.3300000000000002E-4</c:v>
                </c:pt>
                <c:pt idx="20318" formatCode="0.00E+00">
                  <c:v>3.3199999999999999E-4</c:v>
                </c:pt>
                <c:pt idx="20319" formatCode="0.00E+00">
                  <c:v>3.3199999999999999E-4</c:v>
                </c:pt>
                <c:pt idx="20320" formatCode="0.00E+00">
                  <c:v>3.3300000000000002E-4</c:v>
                </c:pt>
                <c:pt idx="20321" formatCode="0.00E+00">
                  <c:v>3.3199999999999999E-4</c:v>
                </c:pt>
                <c:pt idx="20322" formatCode="0.00E+00">
                  <c:v>3.3300000000000002E-4</c:v>
                </c:pt>
                <c:pt idx="20323" formatCode="0.00E+00">
                  <c:v>3.3300000000000002E-4</c:v>
                </c:pt>
                <c:pt idx="20324" formatCode="0.00E+00">
                  <c:v>3.3199999999999999E-4</c:v>
                </c:pt>
                <c:pt idx="20325" formatCode="0.00E+00">
                  <c:v>3.3300000000000002E-4</c:v>
                </c:pt>
                <c:pt idx="20326" formatCode="0.00E+00">
                  <c:v>3.3199999999999999E-4</c:v>
                </c:pt>
                <c:pt idx="20327" formatCode="0.00E+00">
                  <c:v>3.3199999999999999E-4</c:v>
                </c:pt>
                <c:pt idx="20328" formatCode="0.00E+00">
                  <c:v>3.3300000000000002E-4</c:v>
                </c:pt>
                <c:pt idx="20329" formatCode="0.00E+00">
                  <c:v>3.3199999999999999E-4</c:v>
                </c:pt>
                <c:pt idx="20330" formatCode="0.00E+00">
                  <c:v>3.3199999999999999E-4</c:v>
                </c:pt>
                <c:pt idx="20331" formatCode="0.00E+00">
                  <c:v>3.3199999999999999E-4</c:v>
                </c:pt>
                <c:pt idx="20332" formatCode="0.00E+00">
                  <c:v>3.3300000000000002E-4</c:v>
                </c:pt>
                <c:pt idx="20333" formatCode="0.00E+00">
                  <c:v>3.3300000000000002E-4</c:v>
                </c:pt>
                <c:pt idx="20334" formatCode="0.00E+00">
                  <c:v>3.3300000000000002E-4</c:v>
                </c:pt>
                <c:pt idx="20335" formatCode="0.00E+00">
                  <c:v>3.3300000000000002E-4</c:v>
                </c:pt>
                <c:pt idx="20336" formatCode="0.00E+00">
                  <c:v>3.3300000000000002E-4</c:v>
                </c:pt>
                <c:pt idx="20337" formatCode="0.00E+00">
                  <c:v>3.3300000000000002E-4</c:v>
                </c:pt>
                <c:pt idx="20338" formatCode="0.00E+00">
                  <c:v>3.3300000000000002E-4</c:v>
                </c:pt>
                <c:pt idx="20339" formatCode="0.00E+00">
                  <c:v>3.3300000000000002E-4</c:v>
                </c:pt>
                <c:pt idx="20340" formatCode="0.00E+00">
                  <c:v>3.3300000000000002E-4</c:v>
                </c:pt>
                <c:pt idx="20341" formatCode="0.00E+00">
                  <c:v>3.3300000000000002E-4</c:v>
                </c:pt>
                <c:pt idx="20342" formatCode="0.00E+00">
                  <c:v>3.3300000000000002E-4</c:v>
                </c:pt>
                <c:pt idx="20343" formatCode="0.00E+00">
                  <c:v>3.3300000000000002E-4</c:v>
                </c:pt>
                <c:pt idx="20344" formatCode="0.00E+00">
                  <c:v>3.3300000000000002E-4</c:v>
                </c:pt>
                <c:pt idx="20345" formatCode="0.00E+00">
                  <c:v>3.3300000000000002E-4</c:v>
                </c:pt>
                <c:pt idx="20346" formatCode="0.00E+00">
                  <c:v>3.3300000000000002E-4</c:v>
                </c:pt>
                <c:pt idx="20347" formatCode="0.00E+00">
                  <c:v>3.3300000000000002E-4</c:v>
                </c:pt>
                <c:pt idx="20348" formatCode="0.00E+00">
                  <c:v>3.3300000000000002E-4</c:v>
                </c:pt>
                <c:pt idx="20349" formatCode="0.00E+00">
                  <c:v>3.3300000000000002E-4</c:v>
                </c:pt>
                <c:pt idx="20350" formatCode="0.00E+00">
                  <c:v>3.3300000000000002E-4</c:v>
                </c:pt>
                <c:pt idx="20351" formatCode="0.00E+00">
                  <c:v>3.3300000000000002E-4</c:v>
                </c:pt>
                <c:pt idx="20352" formatCode="0.00E+00">
                  <c:v>3.3300000000000002E-4</c:v>
                </c:pt>
                <c:pt idx="20353" formatCode="0.00E+00">
                  <c:v>3.3300000000000002E-4</c:v>
                </c:pt>
                <c:pt idx="20354" formatCode="0.00E+00">
                  <c:v>3.3300000000000002E-4</c:v>
                </c:pt>
                <c:pt idx="20355" formatCode="0.00E+00">
                  <c:v>3.3300000000000002E-4</c:v>
                </c:pt>
                <c:pt idx="20356" formatCode="0.00E+00">
                  <c:v>3.3300000000000002E-4</c:v>
                </c:pt>
                <c:pt idx="20357" formatCode="0.00E+00">
                  <c:v>3.3300000000000002E-4</c:v>
                </c:pt>
                <c:pt idx="20358" formatCode="0.00E+00">
                  <c:v>3.3300000000000002E-4</c:v>
                </c:pt>
                <c:pt idx="20359" formatCode="0.00E+00">
                  <c:v>3.3300000000000002E-4</c:v>
                </c:pt>
                <c:pt idx="20360" formatCode="0.00E+00">
                  <c:v>3.3300000000000002E-4</c:v>
                </c:pt>
                <c:pt idx="20361" formatCode="0.00E+00">
                  <c:v>3.3300000000000002E-4</c:v>
                </c:pt>
                <c:pt idx="20362" formatCode="0.00E+00">
                  <c:v>3.3300000000000002E-4</c:v>
                </c:pt>
                <c:pt idx="20363" formatCode="0.00E+00">
                  <c:v>3.3300000000000002E-4</c:v>
                </c:pt>
                <c:pt idx="20364" formatCode="0.00E+00">
                  <c:v>3.3300000000000002E-4</c:v>
                </c:pt>
                <c:pt idx="20365" formatCode="0.00E+00">
                  <c:v>3.3300000000000002E-4</c:v>
                </c:pt>
                <c:pt idx="20366" formatCode="0.00E+00">
                  <c:v>3.3300000000000002E-4</c:v>
                </c:pt>
                <c:pt idx="20367" formatCode="0.00E+00">
                  <c:v>3.3300000000000002E-4</c:v>
                </c:pt>
                <c:pt idx="20368" formatCode="0.00E+00">
                  <c:v>3.3300000000000002E-4</c:v>
                </c:pt>
                <c:pt idx="20369" formatCode="0.00E+00">
                  <c:v>3.3300000000000002E-4</c:v>
                </c:pt>
                <c:pt idx="20370" formatCode="0.00E+00">
                  <c:v>3.3300000000000002E-4</c:v>
                </c:pt>
                <c:pt idx="20371" formatCode="0.00E+00">
                  <c:v>3.3300000000000002E-4</c:v>
                </c:pt>
                <c:pt idx="20372" formatCode="0.00E+00">
                  <c:v>3.3300000000000002E-4</c:v>
                </c:pt>
                <c:pt idx="20373" formatCode="0.00E+00">
                  <c:v>3.3300000000000002E-4</c:v>
                </c:pt>
                <c:pt idx="20374" formatCode="0.00E+00">
                  <c:v>3.3300000000000002E-4</c:v>
                </c:pt>
                <c:pt idx="20375" formatCode="0.00E+00">
                  <c:v>3.3300000000000002E-4</c:v>
                </c:pt>
                <c:pt idx="20376" formatCode="0.00E+00">
                  <c:v>3.3300000000000002E-4</c:v>
                </c:pt>
                <c:pt idx="20377" formatCode="0.00E+00">
                  <c:v>3.3300000000000002E-4</c:v>
                </c:pt>
                <c:pt idx="20378" formatCode="0.00E+00">
                  <c:v>3.3300000000000002E-4</c:v>
                </c:pt>
                <c:pt idx="20379" formatCode="0.00E+00">
                  <c:v>3.3300000000000002E-4</c:v>
                </c:pt>
                <c:pt idx="20380" formatCode="0.00E+00">
                  <c:v>3.3300000000000002E-4</c:v>
                </c:pt>
                <c:pt idx="20381" formatCode="0.00E+00">
                  <c:v>3.3300000000000002E-4</c:v>
                </c:pt>
                <c:pt idx="20382" formatCode="0.00E+00">
                  <c:v>3.3300000000000002E-4</c:v>
                </c:pt>
                <c:pt idx="20383" formatCode="0.00E+00">
                  <c:v>3.3300000000000002E-4</c:v>
                </c:pt>
                <c:pt idx="20384" formatCode="0.00E+00">
                  <c:v>3.3300000000000002E-4</c:v>
                </c:pt>
                <c:pt idx="20385" formatCode="0.00E+00">
                  <c:v>3.3300000000000002E-4</c:v>
                </c:pt>
                <c:pt idx="20386" formatCode="0.00E+00">
                  <c:v>3.3300000000000002E-4</c:v>
                </c:pt>
                <c:pt idx="20387" formatCode="0.00E+00">
                  <c:v>3.3300000000000002E-4</c:v>
                </c:pt>
                <c:pt idx="20388" formatCode="0.00E+00">
                  <c:v>3.3300000000000002E-4</c:v>
                </c:pt>
                <c:pt idx="20389" formatCode="0.00E+00">
                  <c:v>3.3300000000000002E-4</c:v>
                </c:pt>
                <c:pt idx="20390" formatCode="0.00E+00">
                  <c:v>3.3300000000000002E-4</c:v>
                </c:pt>
                <c:pt idx="20391" formatCode="0.00E+00">
                  <c:v>3.3300000000000002E-4</c:v>
                </c:pt>
                <c:pt idx="20392" formatCode="0.00E+00">
                  <c:v>3.3300000000000002E-4</c:v>
                </c:pt>
                <c:pt idx="20393" formatCode="0.00E+00">
                  <c:v>3.3300000000000002E-4</c:v>
                </c:pt>
                <c:pt idx="20394" formatCode="0.00E+00">
                  <c:v>3.3300000000000002E-4</c:v>
                </c:pt>
                <c:pt idx="20395" formatCode="0.00E+00">
                  <c:v>3.3300000000000002E-4</c:v>
                </c:pt>
                <c:pt idx="20396" formatCode="0.00E+00">
                  <c:v>3.3300000000000002E-4</c:v>
                </c:pt>
                <c:pt idx="20397" formatCode="0.00E+00">
                  <c:v>3.3300000000000002E-4</c:v>
                </c:pt>
                <c:pt idx="20398" formatCode="0.00E+00">
                  <c:v>3.3300000000000002E-4</c:v>
                </c:pt>
                <c:pt idx="20399" formatCode="0.00E+00">
                  <c:v>3.3300000000000002E-4</c:v>
                </c:pt>
                <c:pt idx="20400" formatCode="0.00E+00">
                  <c:v>3.3300000000000002E-4</c:v>
                </c:pt>
                <c:pt idx="20401" formatCode="0.00E+00">
                  <c:v>3.3300000000000002E-4</c:v>
                </c:pt>
                <c:pt idx="20402" formatCode="0.00E+00">
                  <c:v>3.3300000000000002E-4</c:v>
                </c:pt>
                <c:pt idx="20403" formatCode="0.00E+00">
                  <c:v>3.3300000000000002E-4</c:v>
                </c:pt>
                <c:pt idx="20404" formatCode="0.00E+00">
                  <c:v>3.3300000000000002E-4</c:v>
                </c:pt>
                <c:pt idx="20405" formatCode="0.00E+00">
                  <c:v>3.3300000000000002E-4</c:v>
                </c:pt>
                <c:pt idx="20406" formatCode="0.00E+00">
                  <c:v>3.3300000000000002E-4</c:v>
                </c:pt>
                <c:pt idx="20407" formatCode="0.00E+00">
                  <c:v>3.3300000000000002E-4</c:v>
                </c:pt>
                <c:pt idx="20408" formatCode="0.00E+00">
                  <c:v>3.3300000000000002E-4</c:v>
                </c:pt>
                <c:pt idx="20409" formatCode="0.00E+00">
                  <c:v>3.3300000000000002E-4</c:v>
                </c:pt>
                <c:pt idx="20410" formatCode="0.00E+00">
                  <c:v>3.3300000000000002E-4</c:v>
                </c:pt>
                <c:pt idx="20411" formatCode="0.00E+00">
                  <c:v>3.3300000000000002E-4</c:v>
                </c:pt>
                <c:pt idx="20412" formatCode="0.00E+00">
                  <c:v>3.3300000000000002E-4</c:v>
                </c:pt>
                <c:pt idx="20413" formatCode="0.00E+00">
                  <c:v>3.3300000000000002E-4</c:v>
                </c:pt>
                <c:pt idx="20414" formatCode="0.00E+00">
                  <c:v>3.3300000000000002E-4</c:v>
                </c:pt>
                <c:pt idx="20415" formatCode="0.00E+00">
                  <c:v>3.3300000000000002E-4</c:v>
                </c:pt>
                <c:pt idx="20416" formatCode="0.00E+00">
                  <c:v>3.3399999999999999E-4</c:v>
                </c:pt>
                <c:pt idx="20417" formatCode="0.00E+00">
                  <c:v>3.3300000000000002E-4</c:v>
                </c:pt>
                <c:pt idx="20418" formatCode="0.00E+00">
                  <c:v>3.3300000000000002E-4</c:v>
                </c:pt>
                <c:pt idx="20419" formatCode="0.00E+00">
                  <c:v>3.3399999999999999E-4</c:v>
                </c:pt>
                <c:pt idx="20420" formatCode="0.00E+00">
                  <c:v>3.3399999999999999E-4</c:v>
                </c:pt>
                <c:pt idx="20421" formatCode="0.00E+00">
                  <c:v>3.3300000000000002E-4</c:v>
                </c:pt>
                <c:pt idx="20422" formatCode="0.00E+00">
                  <c:v>3.3300000000000002E-4</c:v>
                </c:pt>
                <c:pt idx="20423" formatCode="0.00E+00">
                  <c:v>3.3300000000000002E-4</c:v>
                </c:pt>
                <c:pt idx="20424" formatCode="0.00E+00">
                  <c:v>3.3300000000000002E-4</c:v>
                </c:pt>
                <c:pt idx="20425" formatCode="0.00E+00">
                  <c:v>3.3300000000000002E-4</c:v>
                </c:pt>
                <c:pt idx="20426" formatCode="0.00E+00">
                  <c:v>3.3300000000000002E-4</c:v>
                </c:pt>
                <c:pt idx="20427" formatCode="0.00E+00">
                  <c:v>3.3399999999999999E-4</c:v>
                </c:pt>
                <c:pt idx="20428" formatCode="0.00E+00">
                  <c:v>3.3300000000000002E-4</c:v>
                </c:pt>
                <c:pt idx="20429" formatCode="0.00E+00">
                  <c:v>3.3300000000000002E-4</c:v>
                </c:pt>
                <c:pt idx="20430" formatCode="0.00E+00">
                  <c:v>3.3300000000000002E-4</c:v>
                </c:pt>
                <c:pt idx="20431" formatCode="0.00E+00">
                  <c:v>3.3300000000000002E-4</c:v>
                </c:pt>
                <c:pt idx="20432" formatCode="0.00E+00">
                  <c:v>3.3399999999999999E-4</c:v>
                </c:pt>
                <c:pt idx="20433" formatCode="0.00E+00">
                  <c:v>3.3399999999999999E-4</c:v>
                </c:pt>
                <c:pt idx="20434" formatCode="0.00E+00">
                  <c:v>3.3399999999999999E-4</c:v>
                </c:pt>
                <c:pt idx="20435" formatCode="0.00E+00">
                  <c:v>3.3399999999999999E-4</c:v>
                </c:pt>
                <c:pt idx="20436" formatCode="0.00E+00">
                  <c:v>3.3399999999999999E-4</c:v>
                </c:pt>
                <c:pt idx="20437" formatCode="0.00E+00">
                  <c:v>3.3300000000000002E-4</c:v>
                </c:pt>
                <c:pt idx="20438" formatCode="0.00E+00">
                  <c:v>3.3300000000000002E-4</c:v>
                </c:pt>
                <c:pt idx="20439" formatCode="0.00E+00">
                  <c:v>3.3300000000000002E-4</c:v>
                </c:pt>
                <c:pt idx="20440" formatCode="0.00E+00">
                  <c:v>3.3399999999999999E-4</c:v>
                </c:pt>
                <c:pt idx="20441" formatCode="0.00E+00">
                  <c:v>3.3300000000000002E-4</c:v>
                </c:pt>
                <c:pt idx="20442" formatCode="0.00E+00">
                  <c:v>3.3300000000000002E-4</c:v>
                </c:pt>
                <c:pt idx="20443" formatCode="0.00E+00">
                  <c:v>3.3399999999999999E-4</c:v>
                </c:pt>
                <c:pt idx="20444" formatCode="0.00E+00">
                  <c:v>3.3399999999999999E-4</c:v>
                </c:pt>
                <c:pt idx="20445" formatCode="0.00E+00">
                  <c:v>3.3399999999999999E-4</c:v>
                </c:pt>
                <c:pt idx="20446" formatCode="0.00E+00">
                  <c:v>3.3399999999999999E-4</c:v>
                </c:pt>
                <c:pt idx="20447" formatCode="0.00E+00">
                  <c:v>3.3300000000000002E-4</c:v>
                </c:pt>
                <c:pt idx="20448" formatCode="0.00E+00">
                  <c:v>3.3399999999999999E-4</c:v>
                </c:pt>
                <c:pt idx="20449" formatCode="0.00E+00">
                  <c:v>3.3399999999999999E-4</c:v>
                </c:pt>
                <c:pt idx="20450" formatCode="0.00E+00">
                  <c:v>3.3399999999999999E-4</c:v>
                </c:pt>
                <c:pt idx="20451" formatCode="0.00E+00">
                  <c:v>3.3399999999999999E-4</c:v>
                </c:pt>
                <c:pt idx="20452" formatCode="0.00E+00">
                  <c:v>3.3399999999999999E-4</c:v>
                </c:pt>
                <c:pt idx="20453" formatCode="0.00E+00">
                  <c:v>3.3399999999999999E-4</c:v>
                </c:pt>
                <c:pt idx="20454" formatCode="0.00E+00">
                  <c:v>3.3399999999999999E-4</c:v>
                </c:pt>
                <c:pt idx="20455" formatCode="0.00E+00">
                  <c:v>3.3399999999999999E-4</c:v>
                </c:pt>
                <c:pt idx="20456" formatCode="0.00E+00">
                  <c:v>3.3399999999999999E-4</c:v>
                </c:pt>
                <c:pt idx="20457" formatCode="0.00E+00">
                  <c:v>3.3399999999999999E-4</c:v>
                </c:pt>
                <c:pt idx="20458" formatCode="0.00E+00">
                  <c:v>3.3399999999999999E-4</c:v>
                </c:pt>
                <c:pt idx="20459" formatCode="0.00E+00">
                  <c:v>3.3399999999999999E-4</c:v>
                </c:pt>
                <c:pt idx="20460" formatCode="0.00E+00">
                  <c:v>3.3399999999999999E-4</c:v>
                </c:pt>
                <c:pt idx="20461" formatCode="0.00E+00">
                  <c:v>3.3399999999999999E-4</c:v>
                </c:pt>
                <c:pt idx="20462" formatCode="0.00E+00">
                  <c:v>3.3399999999999999E-4</c:v>
                </c:pt>
                <c:pt idx="20463" formatCode="0.00E+00">
                  <c:v>3.3399999999999999E-4</c:v>
                </c:pt>
                <c:pt idx="20464" formatCode="0.00E+00">
                  <c:v>3.3399999999999999E-4</c:v>
                </c:pt>
                <c:pt idx="20465" formatCode="0.00E+00">
                  <c:v>3.3399999999999999E-4</c:v>
                </c:pt>
                <c:pt idx="20466" formatCode="0.00E+00">
                  <c:v>3.3399999999999999E-4</c:v>
                </c:pt>
                <c:pt idx="20467" formatCode="0.00E+00">
                  <c:v>3.3399999999999999E-4</c:v>
                </c:pt>
                <c:pt idx="20468" formatCode="0.00E+00">
                  <c:v>3.3399999999999999E-4</c:v>
                </c:pt>
                <c:pt idx="20469" formatCode="0.00E+00">
                  <c:v>3.3399999999999999E-4</c:v>
                </c:pt>
                <c:pt idx="20470" formatCode="0.00E+00">
                  <c:v>3.3399999999999999E-4</c:v>
                </c:pt>
                <c:pt idx="20471" formatCode="0.00E+00">
                  <c:v>3.3399999999999999E-4</c:v>
                </c:pt>
                <c:pt idx="20472" formatCode="0.00E+00">
                  <c:v>3.3399999999999999E-4</c:v>
                </c:pt>
                <c:pt idx="20473" formatCode="0.00E+00">
                  <c:v>3.3399999999999999E-4</c:v>
                </c:pt>
                <c:pt idx="20474" formatCode="0.00E+00">
                  <c:v>3.3399999999999999E-4</c:v>
                </c:pt>
                <c:pt idx="20475" formatCode="0.00E+00">
                  <c:v>3.3399999999999999E-4</c:v>
                </c:pt>
                <c:pt idx="20476" formatCode="0.00E+00">
                  <c:v>3.3399999999999999E-4</c:v>
                </c:pt>
                <c:pt idx="20477" formatCode="0.00E+00">
                  <c:v>3.3399999999999999E-4</c:v>
                </c:pt>
                <c:pt idx="20478" formatCode="0.00E+00">
                  <c:v>3.3399999999999999E-4</c:v>
                </c:pt>
                <c:pt idx="20479" formatCode="0.00E+00">
                  <c:v>3.3399999999999999E-4</c:v>
                </c:pt>
                <c:pt idx="20480" formatCode="0.00E+00">
                  <c:v>3.3399999999999999E-4</c:v>
                </c:pt>
                <c:pt idx="20481" formatCode="0.00E+00">
                  <c:v>3.3399999999999999E-4</c:v>
                </c:pt>
                <c:pt idx="20482" formatCode="0.00E+00">
                  <c:v>3.3399999999999999E-4</c:v>
                </c:pt>
                <c:pt idx="20483" formatCode="0.00E+00">
                  <c:v>3.3399999999999999E-4</c:v>
                </c:pt>
                <c:pt idx="20484" formatCode="0.00E+00">
                  <c:v>3.3399999999999999E-4</c:v>
                </c:pt>
                <c:pt idx="20485" formatCode="0.00E+00">
                  <c:v>3.3399999999999999E-4</c:v>
                </c:pt>
                <c:pt idx="20486" formatCode="0.00E+00">
                  <c:v>3.3399999999999999E-4</c:v>
                </c:pt>
                <c:pt idx="20487" formatCode="0.00E+00">
                  <c:v>3.3399999999999999E-4</c:v>
                </c:pt>
                <c:pt idx="20488" formatCode="0.00E+00">
                  <c:v>3.3399999999999999E-4</c:v>
                </c:pt>
                <c:pt idx="20489" formatCode="0.00E+00">
                  <c:v>3.3399999999999999E-4</c:v>
                </c:pt>
                <c:pt idx="20490" formatCode="0.00E+00">
                  <c:v>3.3399999999999999E-4</c:v>
                </c:pt>
                <c:pt idx="20491" formatCode="0.00E+00">
                  <c:v>3.3399999999999999E-4</c:v>
                </c:pt>
                <c:pt idx="20492" formatCode="0.00E+00">
                  <c:v>3.3399999999999999E-4</c:v>
                </c:pt>
                <c:pt idx="20493" formatCode="0.00E+00">
                  <c:v>3.3399999999999999E-4</c:v>
                </c:pt>
                <c:pt idx="20494" formatCode="0.00E+00">
                  <c:v>3.3399999999999999E-4</c:v>
                </c:pt>
                <c:pt idx="20495" formatCode="0.00E+00">
                  <c:v>3.3399999999999999E-4</c:v>
                </c:pt>
                <c:pt idx="20496" formatCode="0.00E+00">
                  <c:v>3.3399999999999999E-4</c:v>
                </c:pt>
                <c:pt idx="20497" formatCode="0.00E+00">
                  <c:v>3.3399999999999999E-4</c:v>
                </c:pt>
                <c:pt idx="20498" formatCode="0.00E+00">
                  <c:v>3.3399999999999999E-4</c:v>
                </c:pt>
                <c:pt idx="20499" formatCode="0.00E+00">
                  <c:v>3.3399999999999999E-4</c:v>
                </c:pt>
                <c:pt idx="20500" formatCode="0.00E+00">
                  <c:v>3.3399999999999999E-4</c:v>
                </c:pt>
                <c:pt idx="20501" formatCode="0.00E+00">
                  <c:v>3.3399999999999999E-4</c:v>
                </c:pt>
                <c:pt idx="20502" formatCode="0.00E+00">
                  <c:v>3.3399999999999999E-4</c:v>
                </c:pt>
                <c:pt idx="20503" formatCode="0.00E+00">
                  <c:v>3.3399999999999999E-4</c:v>
                </c:pt>
                <c:pt idx="20504" formatCode="0.00E+00">
                  <c:v>3.3399999999999999E-4</c:v>
                </c:pt>
                <c:pt idx="20505" formatCode="0.00E+00">
                  <c:v>3.3399999999999999E-4</c:v>
                </c:pt>
                <c:pt idx="20506" formatCode="0.00E+00">
                  <c:v>3.3399999999999999E-4</c:v>
                </c:pt>
                <c:pt idx="20507" formatCode="0.00E+00">
                  <c:v>3.3399999999999999E-4</c:v>
                </c:pt>
                <c:pt idx="20508" formatCode="0.00E+00">
                  <c:v>3.3399999999999999E-4</c:v>
                </c:pt>
                <c:pt idx="20509" formatCode="0.00E+00">
                  <c:v>3.3399999999999999E-4</c:v>
                </c:pt>
                <c:pt idx="20510" formatCode="0.00E+00">
                  <c:v>3.3399999999999999E-4</c:v>
                </c:pt>
                <c:pt idx="20511" formatCode="0.00E+00">
                  <c:v>3.3399999999999999E-4</c:v>
                </c:pt>
                <c:pt idx="20512" formatCode="0.00E+00">
                  <c:v>3.3399999999999999E-4</c:v>
                </c:pt>
                <c:pt idx="20513" formatCode="0.00E+00">
                  <c:v>3.3399999999999999E-4</c:v>
                </c:pt>
                <c:pt idx="20514" formatCode="0.00E+00">
                  <c:v>3.3399999999999999E-4</c:v>
                </c:pt>
                <c:pt idx="20515" formatCode="0.00E+00">
                  <c:v>3.3399999999999999E-4</c:v>
                </c:pt>
                <c:pt idx="20516" formatCode="0.00E+00">
                  <c:v>3.3399999999999999E-4</c:v>
                </c:pt>
                <c:pt idx="20517" formatCode="0.00E+00">
                  <c:v>3.3399999999999999E-4</c:v>
                </c:pt>
                <c:pt idx="20518" formatCode="0.00E+00">
                  <c:v>3.3399999999999999E-4</c:v>
                </c:pt>
                <c:pt idx="20519" formatCode="0.00E+00">
                  <c:v>3.3399999999999999E-4</c:v>
                </c:pt>
                <c:pt idx="20520" formatCode="0.00E+00">
                  <c:v>3.3399999999999999E-4</c:v>
                </c:pt>
                <c:pt idx="20521" formatCode="0.00E+00">
                  <c:v>3.3399999999999999E-4</c:v>
                </c:pt>
                <c:pt idx="20522" formatCode="0.00E+00">
                  <c:v>3.3399999999999999E-4</c:v>
                </c:pt>
                <c:pt idx="20523" formatCode="0.00E+00">
                  <c:v>3.3399999999999999E-4</c:v>
                </c:pt>
                <c:pt idx="20524" formatCode="0.00E+00">
                  <c:v>3.3399999999999999E-4</c:v>
                </c:pt>
                <c:pt idx="20525" formatCode="0.00E+00">
                  <c:v>3.3500000000000001E-4</c:v>
                </c:pt>
                <c:pt idx="20526" formatCode="0.00E+00">
                  <c:v>3.3399999999999999E-4</c:v>
                </c:pt>
                <c:pt idx="20527" formatCode="0.00E+00">
                  <c:v>3.3399999999999999E-4</c:v>
                </c:pt>
                <c:pt idx="20528" formatCode="0.00E+00">
                  <c:v>3.3399999999999999E-4</c:v>
                </c:pt>
                <c:pt idx="20529" formatCode="0.00E+00">
                  <c:v>3.3399999999999999E-4</c:v>
                </c:pt>
                <c:pt idx="20530" formatCode="0.00E+00">
                  <c:v>3.3399999999999999E-4</c:v>
                </c:pt>
                <c:pt idx="20531" formatCode="0.00E+00">
                  <c:v>3.3399999999999999E-4</c:v>
                </c:pt>
                <c:pt idx="20532" formatCode="0.00E+00">
                  <c:v>3.3399999999999999E-4</c:v>
                </c:pt>
                <c:pt idx="20533" formatCode="0.00E+00">
                  <c:v>3.3500000000000001E-4</c:v>
                </c:pt>
                <c:pt idx="20534" formatCode="0.00E+00">
                  <c:v>3.3500000000000001E-4</c:v>
                </c:pt>
                <c:pt idx="20535" formatCode="0.00E+00">
                  <c:v>3.3399999999999999E-4</c:v>
                </c:pt>
                <c:pt idx="20536" formatCode="0.00E+00">
                  <c:v>3.3399999999999999E-4</c:v>
                </c:pt>
                <c:pt idx="20537" formatCode="0.00E+00">
                  <c:v>3.3500000000000001E-4</c:v>
                </c:pt>
                <c:pt idx="20538" formatCode="0.00E+00">
                  <c:v>3.3399999999999999E-4</c:v>
                </c:pt>
                <c:pt idx="20539" formatCode="0.00E+00">
                  <c:v>3.3399999999999999E-4</c:v>
                </c:pt>
                <c:pt idx="20540" formatCode="0.00E+00">
                  <c:v>3.3399999999999999E-4</c:v>
                </c:pt>
                <c:pt idx="20541" formatCode="0.00E+00">
                  <c:v>3.3399999999999999E-4</c:v>
                </c:pt>
                <c:pt idx="20542" formatCode="0.00E+00">
                  <c:v>3.3399999999999999E-4</c:v>
                </c:pt>
                <c:pt idx="20543" formatCode="0.00E+00">
                  <c:v>3.3399999999999999E-4</c:v>
                </c:pt>
                <c:pt idx="20544" formatCode="0.00E+00">
                  <c:v>3.3399999999999999E-4</c:v>
                </c:pt>
                <c:pt idx="20545" formatCode="0.00E+00">
                  <c:v>3.3500000000000001E-4</c:v>
                </c:pt>
                <c:pt idx="20546" formatCode="0.00E+00">
                  <c:v>3.3500000000000001E-4</c:v>
                </c:pt>
                <c:pt idx="20547" formatCode="0.00E+00">
                  <c:v>3.3399999999999999E-4</c:v>
                </c:pt>
                <c:pt idx="20548" formatCode="0.00E+00">
                  <c:v>3.3399999999999999E-4</c:v>
                </c:pt>
                <c:pt idx="20549" formatCode="0.00E+00">
                  <c:v>3.3500000000000001E-4</c:v>
                </c:pt>
                <c:pt idx="20550" formatCode="0.00E+00">
                  <c:v>3.3399999999999999E-4</c:v>
                </c:pt>
                <c:pt idx="20551" formatCode="0.00E+00">
                  <c:v>3.3399999999999999E-4</c:v>
                </c:pt>
                <c:pt idx="20552" formatCode="0.00E+00">
                  <c:v>3.3500000000000001E-4</c:v>
                </c:pt>
                <c:pt idx="20553" formatCode="0.00E+00">
                  <c:v>3.3399999999999999E-4</c:v>
                </c:pt>
                <c:pt idx="20554" formatCode="0.00E+00">
                  <c:v>3.3500000000000001E-4</c:v>
                </c:pt>
                <c:pt idx="20555" formatCode="0.00E+00">
                  <c:v>3.3500000000000001E-4</c:v>
                </c:pt>
                <c:pt idx="20556" formatCode="0.00E+00">
                  <c:v>3.3500000000000001E-4</c:v>
                </c:pt>
                <c:pt idx="20557" formatCode="0.00E+00">
                  <c:v>3.3500000000000001E-4</c:v>
                </c:pt>
                <c:pt idx="20558" formatCode="0.00E+00">
                  <c:v>3.3500000000000001E-4</c:v>
                </c:pt>
                <c:pt idx="20559" formatCode="0.00E+00">
                  <c:v>3.3500000000000001E-4</c:v>
                </c:pt>
                <c:pt idx="20560" formatCode="0.00E+00">
                  <c:v>3.3500000000000001E-4</c:v>
                </c:pt>
                <c:pt idx="20561" formatCode="0.00E+00">
                  <c:v>3.3500000000000001E-4</c:v>
                </c:pt>
                <c:pt idx="20562" formatCode="0.00E+00">
                  <c:v>3.3500000000000001E-4</c:v>
                </c:pt>
                <c:pt idx="20563" formatCode="0.00E+00">
                  <c:v>3.3500000000000001E-4</c:v>
                </c:pt>
                <c:pt idx="20564" formatCode="0.00E+00">
                  <c:v>3.3500000000000001E-4</c:v>
                </c:pt>
                <c:pt idx="20565" formatCode="0.00E+00">
                  <c:v>3.3500000000000001E-4</c:v>
                </c:pt>
                <c:pt idx="20566" formatCode="0.00E+00">
                  <c:v>3.3500000000000001E-4</c:v>
                </c:pt>
                <c:pt idx="20567" formatCode="0.00E+00">
                  <c:v>3.3500000000000001E-4</c:v>
                </c:pt>
                <c:pt idx="20568" formatCode="0.00E+00">
                  <c:v>3.3500000000000001E-4</c:v>
                </c:pt>
                <c:pt idx="20569" formatCode="0.00E+00">
                  <c:v>3.3399999999999999E-4</c:v>
                </c:pt>
                <c:pt idx="20570" formatCode="0.00E+00">
                  <c:v>3.3500000000000001E-4</c:v>
                </c:pt>
                <c:pt idx="20571" formatCode="0.00E+00">
                  <c:v>3.3500000000000001E-4</c:v>
                </c:pt>
                <c:pt idx="20572" formatCode="0.00E+00">
                  <c:v>3.3500000000000001E-4</c:v>
                </c:pt>
                <c:pt idx="20573" formatCode="0.00E+00">
                  <c:v>3.3500000000000001E-4</c:v>
                </c:pt>
                <c:pt idx="20574" formatCode="0.00E+00">
                  <c:v>3.3500000000000001E-4</c:v>
                </c:pt>
                <c:pt idx="20575" formatCode="0.00E+00">
                  <c:v>3.3500000000000001E-4</c:v>
                </c:pt>
                <c:pt idx="20576" formatCode="0.00E+00">
                  <c:v>3.3500000000000001E-4</c:v>
                </c:pt>
                <c:pt idx="20577" formatCode="0.00E+00">
                  <c:v>3.3500000000000001E-4</c:v>
                </c:pt>
                <c:pt idx="20578" formatCode="0.00E+00">
                  <c:v>3.3500000000000001E-4</c:v>
                </c:pt>
                <c:pt idx="20579" formatCode="0.00E+00">
                  <c:v>3.3500000000000001E-4</c:v>
                </c:pt>
                <c:pt idx="20580" formatCode="0.00E+00">
                  <c:v>3.3500000000000001E-4</c:v>
                </c:pt>
                <c:pt idx="20581" formatCode="0.00E+00">
                  <c:v>3.3500000000000001E-4</c:v>
                </c:pt>
                <c:pt idx="20582" formatCode="0.00E+00">
                  <c:v>3.3500000000000001E-4</c:v>
                </c:pt>
                <c:pt idx="20583" formatCode="0.00E+00">
                  <c:v>3.3500000000000001E-4</c:v>
                </c:pt>
                <c:pt idx="20584" formatCode="0.00E+00">
                  <c:v>3.3500000000000001E-4</c:v>
                </c:pt>
                <c:pt idx="20585" formatCode="0.00E+00">
                  <c:v>3.3500000000000001E-4</c:v>
                </c:pt>
                <c:pt idx="20586" formatCode="0.00E+00">
                  <c:v>3.3500000000000001E-4</c:v>
                </c:pt>
                <c:pt idx="20587" formatCode="0.00E+00">
                  <c:v>3.3500000000000001E-4</c:v>
                </c:pt>
                <c:pt idx="20588" formatCode="0.00E+00">
                  <c:v>3.3500000000000001E-4</c:v>
                </c:pt>
                <c:pt idx="20589" formatCode="0.00E+00">
                  <c:v>3.3500000000000001E-4</c:v>
                </c:pt>
                <c:pt idx="20590" formatCode="0.00E+00">
                  <c:v>3.3500000000000001E-4</c:v>
                </c:pt>
                <c:pt idx="20591" formatCode="0.00E+00">
                  <c:v>3.3500000000000001E-4</c:v>
                </c:pt>
                <c:pt idx="20592" formatCode="0.00E+00">
                  <c:v>3.3500000000000001E-4</c:v>
                </c:pt>
                <c:pt idx="20593" formatCode="0.00E+00">
                  <c:v>3.3500000000000001E-4</c:v>
                </c:pt>
                <c:pt idx="20594" formatCode="0.00E+00">
                  <c:v>3.3500000000000001E-4</c:v>
                </c:pt>
                <c:pt idx="20595" formatCode="0.00E+00">
                  <c:v>3.3500000000000001E-4</c:v>
                </c:pt>
                <c:pt idx="20596" formatCode="0.00E+00">
                  <c:v>3.3500000000000001E-4</c:v>
                </c:pt>
                <c:pt idx="20597" formatCode="0.00E+00">
                  <c:v>3.3500000000000001E-4</c:v>
                </c:pt>
                <c:pt idx="20598" formatCode="0.00E+00">
                  <c:v>3.3500000000000001E-4</c:v>
                </c:pt>
                <c:pt idx="20599" formatCode="0.00E+00">
                  <c:v>3.3500000000000001E-4</c:v>
                </c:pt>
                <c:pt idx="20600" formatCode="0.00E+00">
                  <c:v>3.3500000000000001E-4</c:v>
                </c:pt>
                <c:pt idx="20601" formatCode="0.00E+00">
                  <c:v>3.3500000000000001E-4</c:v>
                </c:pt>
                <c:pt idx="20602" formatCode="0.00E+00">
                  <c:v>3.3500000000000001E-4</c:v>
                </c:pt>
                <c:pt idx="20603" formatCode="0.00E+00">
                  <c:v>3.3500000000000001E-4</c:v>
                </c:pt>
                <c:pt idx="20604" formatCode="0.00E+00">
                  <c:v>3.3500000000000001E-4</c:v>
                </c:pt>
                <c:pt idx="20605" formatCode="0.00E+00">
                  <c:v>3.3500000000000001E-4</c:v>
                </c:pt>
                <c:pt idx="20606" formatCode="0.00E+00">
                  <c:v>3.3500000000000001E-4</c:v>
                </c:pt>
                <c:pt idx="20607" formatCode="0.00E+00">
                  <c:v>3.3500000000000001E-4</c:v>
                </c:pt>
                <c:pt idx="20608" formatCode="0.00E+00">
                  <c:v>3.3500000000000001E-4</c:v>
                </c:pt>
                <c:pt idx="20609" formatCode="0.00E+00">
                  <c:v>3.3500000000000001E-4</c:v>
                </c:pt>
                <c:pt idx="20610" formatCode="0.00E+00">
                  <c:v>3.3500000000000001E-4</c:v>
                </c:pt>
                <c:pt idx="20611" formatCode="0.00E+00">
                  <c:v>3.3500000000000001E-4</c:v>
                </c:pt>
                <c:pt idx="20612" formatCode="0.00E+00">
                  <c:v>3.3500000000000001E-4</c:v>
                </c:pt>
                <c:pt idx="20613" formatCode="0.00E+00">
                  <c:v>3.3500000000000001E-4</c:v>
                </c:pt>
                <c:pt idx="20614" formatCode="0.00E+00">
                  <c:v>3.3500000000000001E-4</c:v>
                </c:pt>
                <c:pt idx="20615" formatCode="0.00E+00">
                  <c:v>3.3500000000000001E-4</c:v>
                </c:pt>
                <c:pt idx="20616" formatCode="0.00E+00">
                  <c:v>3.3500000000000001E-4</c:v>
                </c:pt>
                <c:pt idx="20617" formatCode="0.00E+00">
                  <c:v>3.3500000000000001E-4</c:v>
                </c:pt>
                <c:pt idx="20618" formatCode="0.00E+00">
                  <c:v>3.3500000000000001E-4</c:v>
                </c:pt>
                <c:pt idx="20619" formatCode="0.00E+00">
                  <c:v>3.3500000000000001E-4</c:v>
                </c:pt>
                <c:pt idx="20620" formatCode="0.00E+00">
                  <c:v>3.3500000000000001E-4</c:v>
                </c:pt>
                <c:pt idx="20621" formatCode="0.00E+00">
                  <c:v>3.3500000000000001E-4</c:v>
                </c:pt>
                <c:pt idx="20622" formatCode="0.00E+00">
                  <c:v>3.3500000000000001E-4</c:v>
                </c:pt>
                <c:pt idx="20623" formatCode="0.00E+00">
                  <c:v>3.3500000000000001E-4</c:v>
                </c:pt>
                <c:pt idx="20624" formatCode="0.00E+00">
                  <c:v>3.3500000000000001E-4</c:v>
                </c:pt>
                <c:pt idx="20625" formatCode="0.00E+00">
                  <c:v>3.3500000000000001E-4</c:v>
                </c:pt>
                <c:pt idx="20626" formatCode="0.00E+00">
                  <c:v>3.3500000000000001E-4</c:v>
                </c:pt>
                <c:pt idx="20627" formatCode="0.00E+00">
                  <c:v>3.3500000000000001E-4</c:v>
                </c:pt>
                <c:pt idx="20628" formatCode="0.00E+00">
                  <c:v>3.3500000000000001E-4</c:v>
                </c:pt>
                <c:pt idx="20629" formatCode="0.00E+00">
                  <c:v>3.3500000000000001E-4</c:v>
                </c:pt>
                <c:pt idx="20630" formatCode="0.00E+00">
                  <c:v>3.3500000000000001E-4</c:v>
                </c:pt>
                <c:pt idx="20631" formatCode="0.00E+00">
                  <c:v>3.3500000000000001E-4</c:v>
                </c:pt>
                <c:pt idx="20632" formatCode="0.00E+00">
                  <c:v>3.3500000000000001E-4</c:v>
                </c:pt>
                <c:pt idx="20633" formatCode="0.00E+00">
                  <c:v>3.3500000000000001E-4</c:v>
                </c:pt>
                <c:pt idx="20634" formatCode="0.00E+00">
                  <c:v>3.3500000000000001E-4</c:v>
                </c:pt>
                <c:pt idx="20635" formatCode="0.00E+00">
                  <c:v>3.3500000000000001E-4</c:v>
                </c:pt>
                <c:pt idx="20636" formatCode="0.00E+00">
                  <c:v>3.3500000000000001E-4</c:v>
                </c:pt>
                <c:pt idx="20637" formatCode="0.00E+00">
                  <c:v>3.3500000000000001E-4</c:v>
                </c:pt>
                <c:pt idx="20638" formatCode="0.00E+00">
                  <c:v>3.3599999999999998E-4</c:v>
                </c:pt>
                <c:pt idx="20639" formatCode="0.00E+00">
                  <c:v>3.3500000000000001E-4</c:v>
                </c:pt>
                <c:pt idx="20640" formatCode="0.00E+00">
                  <c:v>3.3500000000000001E-4</c:v>
                </c:pt>
                <c:pt idx="20641" formatCode="0.00E+00">
                  <c:v>3.3500000000000001E-4</c:v>
                </c:pt>
                <c:pt idx="20642" formatCode="0.00E+00">
                  <c:v>3.3500000000000001E-4</c:v>
                </c:pt>
                <c:pt idx="20643" formatCode="0.00E+00">
                  <c:v>3.3599999999999998E-4</c:v>
                </c:pt>
                <c:pt idx="20644" formatCode="0.00E+00">
                  <c:v>3.3599999999999998E-4</c:v>
                </c:pt>
                <c:pt idx="20645" formatCode="0.00E+00">
                  <c:v>3.3500000000000001E-4</c:v>
                </c:pt>
                <c:pt idx="20646" formatCode="0.00E+00">
                  <c:v>3.3500000000000001E-4</c:v>
                </c:pt>
                <c:pt idx="20647" formatCode="0.00E+00">
                  <c:v>3.3500000000000001E-4</c:v>
                </c:pt>
                <c:pt idx="20648" formatCode="0.00E+00">
                  <c:v>3.3500000000000001E-4</c:v>
                </c:pt>
                <c:pt idx="20649" formatCode="0.00E+00">
                  <c:v>3.3500000000000001E-4</c:v>
                </c:pt>
                <c:pt idx="20650" formatCode="0.00E+00">
                  <c:v>3.3500000000000001E-4</c:v>
                </c:pt>
                <c:pt idx="20651" formatCode="0.00E+00">
                  <c:v>3.3500000000000001E-4</c:v>
                </c:pt>
                <c:pt idx="20652" formatCode="0.00E+00">
                  <c:v>3.3500000000000001E-4</c:v>
                </c:pt>
                <c:pt idx="20653" formatCode="0.00E+00">
                  <c:v>3.3500000000000001E-4</c:v>
                </c:pt>
                <c:pt idx="20654" formatCode="0.00E+00">
                  <c:v>3.3599999999999998E-4</c:v>
                </c:pt>
                <c:pt idx="20655" formatCode="0.00E+00">
                  <c:v>3.3599999999999998E-4</c:v>
                </c:pt>
                <c:pt idx="20656" formatCode="0.00E+00">
                  <c:v>3.3500000000000001E-4</c:v>
                </c:pt>
                <c:pt idx="20657" formatCode="0.00E+00">
                  <c:v>3.3500000000000001E-4</c:v>
                </c:pt>
                <c:pt idx="20658" formatCode="0.00E+00">
                  <c:v>3.3599999999999998E-4</c:v>
                </c:pt>
                <c:pt idx="20659" formatCode="0.00E+00">
                  <c:v>3.3500000000000001E-4</c:v>
                </c:pt>
                <c:pt idx="20660" formatCode="0.00E+00">
                  <c:v>3.3599999999999998E-4</c:v>
                </c:pt>
                <c:pt idx="20661" formatCode="0.00E+00">
                  <c:v>3.3500000000000001E-4</c:v>
                </c:pt>
                <c:pt idx="20662" formatCode="0.00E+00">
                  <c:v>3.3500000000000001E-4</c:v>
                </c:pt>
                <c:pt idx="20663" formatCode="0.00E+00">
                  <c:v>3.3599999999999998E-4</c:v>
                </c:pt>
                <c:pt idx="20664" formatCode="0.00E+00">
                  <c:v>3.3500000000000001E-4</c:v>
                </c:pt>
                <c:pt idx="20665" formatCode="0.00E+00">
                  <c:v>3.3500000000000001E-4</c:v>
                </c:pt>
                <c:pt idx="20666" formatCode="0.00E+00">
                  <c:v>3.3599999999999998E-4</c:v>
                </c:pt>
                <c:pt idx="20667" formatCode="0.00E+00">
                  <c:v>3.3599999999999998E-4</c:v>
                </c:pt>
                <c:pt idx="20668" formatCode="0.00E+00">
                  <c:v>3.3500000000000001E-4</c:v>
                </c:pt>
                <c:pt idx="20669" formatCode="0.00E+00">
                  <c:v>3.3599999999999998E-4</c:v>
                </c:pt>
                <c:pt idx="20670" formatCode="0.00E+00">
                  <c:v>3.3500000000000001E-4</c:v>
                </c:pt>
                <c:pt idx="20671" formatCode="0.00E+00">
                  <c:v>3.3500000000000001E-4</c:v>
                </c:pt>
                <c:pt idx="20672" formatCode="0.00E+00">
                  <c:v>3.3599999999999998E-4</c:v>
                </c:pt>
                <c:pt idx="20673" formatCode="0.00E+00">
                  <c:v>3.3599999999999998E-4</c:v>
                </c:pt>
                <c:pt idx="20674" formatCode="0.00E+00">
                  <c:v>3.3500000000000001E-4</c:v>
                </c:pt>
                <c:pt idx="20675" formatCode="0.00E+00">
                  <c:v>3.3599999999999998E-4</c:v>
                </c:pt>
                <c:pt idx="20676" formatCode="0.00E+00">
                  <c:v>3.3500000000000001E-4</c:v>
                </c:pt>
                <c:pt idx="20677" formatCode="0.00E+00">
                  <c:v>3.3500000000000001E-4</c:v>
                </c:pt>
                <c:pt idx="20678" formatCode="0.00E+00">
                  <c:v>3.3599999999999998E-4</c:v>
                </c:pt>
                <c:pt idx="20679" formatCode="0.00E+00">
                  <c:v>3.3599999999999998E-4</c:v>
                </c:pt>
                <c:pt idx="20680" formatCode="0.00E+00">
                  <c:v>3.3599999999999998E-4</c:v>
                </c:pt>
                <c:pt idx="20681" formatCode="0.00E+00">
                  <c:v>3.3599999999999998E-4</c:v>
                </c:pt>
                <c:pt idx="20682" formatCode="0.00E+00">
                  <c:v>3.3599999999999998E-4</c:v>
                </c:pt>
                <c:pt idx="20683" formatCode="0.00E+00">
                  <c:v>3.3599999999999998E-4</c:v>
                </c:pt>
                <c:pt idx="20684" formatCode="0.00E+00">
                  <c:v>3.3599999999999998E-4</c:v>
                </c:pt>
                <c:pt idx="20685" formatCode="0.00E+00">
                  <c:v>3.3599999999999998E-4</c:v>
                </c:pt>
                <c:pt idx="20686" formatCode="0.00E+00">
                  <c:v>3.3599999999999998E-4</c:v>
                </c:pt>
                <c:pt idx="20687" formatCode="0.00E+00">
                  <c:v>3.3599999999999998E-4</c:v>
                </c:pt>
                <c:pt idx="20688" formatCode="0.00E+00">
                  <c:v>3.3599999999999998E-4</c:v>
                </c:pt>
                <c:pt idx="20689" formatCode="0.00E+00">
                  <c:v>3.3599999999999998E-4</c:v>
                </c:pt>
                <c:pt idx="20690" formatCode="0.00E+00">
                  <c:v>3.3599999999999998E-4</c:v>
                </c:pt>
                <c:pt idx="20691" formatCode="0.00E+00">
                  <c:v>3.3599999999999998E-4</c:v>
                </c:pt>
                <c:pt idx="20692" formatCode="0.00E+00">
                  <c:v>3.3599999999999998E-4</c:v>
                </c:pt>
                <c:pt idx="20693" formatCode="0.00E+00">
                  <c:v>3.3599999999999998E-4</c:v>
                </c:pt>
                <c:pt idx="20694" formatCode="0.00E+00">
                  <c:v>3.3599999999999998E-4</c:v>
                </c:pt>
                <c:pt idx="20695" formatCode="0.00E+00">
                  <c:v>3.3599999999999998E-4</c:v>
                </c:pt>
                <c:pt idx="20696" formatCode="0.00E+00">
                  <c:v>3.3599999999999998E-4</c:v>
                </c:pt>
                <c:pt idx="20697" formatCode="0.00E+00">
                  <c:v>3.3599999999999998E-4</c:v>
                </c:pt>
                <c:pt idx="20698" formatCode="0.00E+00">
                  <c:v>3.3599999999999998E-4</c:v>
                </c:pt>
                <c:pt idx="20699" formatCode="0.00E+00">
                  <c:v>3.3599999999999998E-4</c:v>
                </c:pt>
                <c:pt idx="20700" formatCode="0.00E+00">
                  <c:v>3.3599999999999998E-4</c:v>
                </c:pt>
                <c:pt idx="20701" formatCode="0.00E+00">
                  <c:v>3.3599999999999998E-4</c:v>
                </c:pt>
                <c:pt idx="20702" formatCode="0.00E+00">
                  <c:v>3.3599999999999998E-4</c:v>
                </c:pt>
                <c:pt idx="20703" formatCode="0.00E+00">
                  <c:v>3.3599999999999998E-4</c:v>
                </c:pt>
                <c:pt idx="20704" formatCode="0.00E+00">
                  <c:v>3.3599999999999998E-4</c:v>
                </c:pt>
                <c:pt idx="20705" formatCode="0.00E+00">
                  <c:v>3.3599999999999998E-4</c:v>
                </c:pt>
                <c:pt idx="20706" formatCode="0.00E+00">
                  <c:v>3.3599999999999998E-4</c:v>
                </c:pt>
                <c:pt idx="20707" formatCode="0.00E+00">
                  <c:v>3.3599999999999998E-4</c:v>
                </c:pt>
                <c:pt idx="20708" formatCode="0.00E+00">
                  <c:v>3.3599999999999998E-4</c:v>
                </c:pt>
                <c:pt idx="20709" formatCode="0.00E+00">
                  <c:v>3.3599999999999998E-4</c:v>
                </c:pt>
                <c:pt idx="20710" formatCode="0.00E+00">
                  <c:v>3.3599999999999998E-4</c:v>
                </c:pt>
                <c:pt idx="20711" formatCode="0.00E+00">
                  <c:v>3.3599999999999998E-4</c:v>
                </c:pt>
                <c:pt idx="20712" formatCode="0.00E+00">
                  <c:v>3.3599999999999998E-4</c:v>
                </c:pt>
                <c:pt idx="20713" formatCode="0.00E+00">
                  <c:v>3.3599999999999998E-4</c:v>
                </c:pt>
                <c:pt idx="20714" formatCode="0.00E+00">
                  <c:v>3.3599999999999998E-4</c:v>
                </c:pt>
                <c:pt idx="20715" formatCode="0.00E+00">
                  <c:v>3.3599999999999998E-4</c:v>
                </c:pt>
                <c:pt idx="20716" formatCode="0.00E+00">
                  <c:v>3.3599999999999998E-4</c:v>
                </c:pt>
                <c:pt idx="20717" formatCode="0.00E+00">
                  <c:v>3.3599999999999998E-4</c:v>
                </c:pt>
                <c:pt idx="20718" formatCode="0.00E+00">
                  <c:v>3.3599999999999998E-4</c:v>
                </c:pt>
                <c:pt idx="20719" formatCode="0.00E+00">
                  <c:v>3.3599999999999998E-4</c:v>
                </c:pt>
                <c:pt idx="20720" formatCode="0.00E+00">
                  <c:v>3.3599999999999998E-4</c:v>
                </c:pt>
                <c:pt idx="20721" formatCode="0.00E+00">
                  <c:v>3.3599999999999998E-4</c:v>
                </c:pt>
                <c:pt idx="20722" formatCode="0.00E+00">
                  <c:v>3.3599999999999998E-4</c:v>
                </c:pt>
                <c:pt idx="20723" formatCode="0.00E+00">
                  <c:v>3.3599999999999998E-4</c:v>
                </c:pt>
                <c:pt idx="20724" formatCode="0.00E+00">
                  <c:v>3.3599999999999998E-4</c:v>
                </c:pt>
                <c:pt idx="20725" formatCode="0.00E+00">
                  <c:v>3.3599999999999998E-4</c:v>
                </c:pt>
                <c:pt idx="20726" formatCode="0.00E+00">
                  <c:v>3.3599999999999998E-4</c:v>
                </c:pt>
                <c:pt idx="20727" formatCode="0.00E+00">
                  <c:v>3.3599999999999998E-4</c:v>
                </c:pt>
                <c:pt idx="20728" formatCode="0.00E+00">
                  <c:v>3.3599999999999998E-4</c:v>
                </c:pt>
                <c:pt idx="20729" formatCode="0.00E+00">
                  <c:v>3.3599999999999998E-4</c:v>
                </c:pt>
                <c:pt idx="20730" formatCode="0.00E+00">
                  <c:v>3.3599999999999998E-4</c:v>
                </c:pt>
                <c:pt idx="20731" formatCode="0.00E+00">
                  <c:v>3.3599999999999998E-4</c:v>
                </c:pt>
                <c:pt idx="20732" formatCode="0.00E+00">
                  <c:v>3.3599999999999998E-4</c:v>
                </c:pt>
                <c:pt idx="20733" formatCode="0.00E+00">
                  <c:v>3.3599999999999998E-4</c:v>
                </c:pt>
                <c:pt idx="20734" formatCode="0.00E+00">
                  <c:v>3.3599999999999998E-4</c:v>
                </c:pt>
                <c:pt idx="20735" formatCode="0.00E+00">
                  <c:v>3.3599999999999998E-4</c:v>
                </c:pt>
                <c:pt idx="20736" formatCode="0.00E+00">
                  <c:v>3.3599999999999998E-4</c:v>
                </c:pt>
                <c:pt idx="20737" formatCode="0.00E+00">
                  <c:v>3.3599999999999998E-4</c:v>
                </c:pt>
                <c:pt idx="20738" formatCode="0.00E+00">
                  <c:v>3.3599999999999998E-4</c:v>
                </c:pt>
                <c:pt idx="20739" formatCode="0.00E+00">
                  <c:v>3.3599999999999998E-4</c:v>
                </c:pt>
                <c:pt idx="20740" formatCode="0.00E+00">
                  <c:v>3.3599999999999998E-4</c:v>
                </c:pt>
                <c:pt idx="20741" formatCode="0.00E+00">
                  <c:v>3.3599999999999998E-4</c:v>
                </c:pt>
                <c:pt idx="20742" formatCode="0.00E+00">
                  <c:v>3.3599999999999998E-4</c:v>
                </c:pt>
                <c:pt idx="20743" formatCode="0.00E+00">
                  <c:v>3.3599999999999998E-4</c:v>
                </c:pt>
                <c:pt idx="20744" formatCode="0.00E+00">
                  <c:v>3.3599999999999998E-4</c:v>
                </c:pt>
                <c:pt idx="20745" formatCode="0.00E+00">
                  <c:v>3.3599999999999998E-4</c:v>
                </c:pt>
                <c:pt idx="20746" formatCode="0.00E+00">
                  <c:v>3.3599999999999998E-4</c:v>
                </c:pt>
                <c:pt idx="20747" formatCode="0.00E+00">
                  <c:v>3.3599999999999998E-4</c:v>
                </c:pt>
                <c:pt idx="20748" formatCode="0.00E+00">
                  <c:v>3.3599999999999998E-4</c:v>
                </c:pt>
                <c:pt idx="20749" formatCode="0.00E+00">
                  <c:v>3.3599999999999998E-4</c:v>
                </c:pt>
                <c:pt idx="20750" formatCode="0.00E+00">
                  <c:v>3.3599999999999998E-4</c:v>
                </c:pt>
                <c:pt idx="20751" formatCode="0.00E+00">
                  <c:v>3.3599999999999998E-4</c:v>
                </c:pt>
                <c:pt idx="20752" formatCode="0.00E+00">
                  <c:v>3.3599999999999998E-4</c:v>
                </c:pt>
                <c:pt idx="20753" formatCode="0.00E+00">
                  <c:v>3.3599999999999998E-4</c:v>
                </c:pt>
                <c:pt idx="20754" formatCode="0.00E+00">
                  <c:v>3.3599999999999998E-4</c:v>
                </c:pt>
                <c:pt idx="20755" formatCode="0.00E+00">
                  <c:v>3.3599999999999998E-4</c:v>
                </c:pt>
                <c:pt idx="20756" formatCode="0.00E+00">
                  <c:v>3.3599999999999998E-4</c:v>
                </c:pt>
                <c:pt idx="20757" formatCode="0.00E+00">
                  <c:v>3.3599999999999998E-4</c:v>
                </c:pt>
                <c:pt idx="20758" formatCode="0.00E+00">
                  <c:v>3.3599999999999998E-4</c:v>
                </c:pt>
                <c:pt idx="20759" formatCode="0.00E+00">
                  <c:v>3.3599999999999998E-4</c:v>
                </c:pt>
                <c:pt idx="20760" formatCode="0.00E+00">
                  <c:v>3.3599999999999998E-4</c:v>
                </c:pt>
                <c:pt idx="20761" formatCode="0.00E+00">
                  <c:v>3.3599999999999998E-4</c:v>
                </c:pt>
                <c:pt idx="20762" formatCode="0.00E+00">
                  <c:v>3.3599999999999998E-4</c:v>
                </c:pt>
                <c:pt idx="20763" formatCode="0.00E+00">
                  <c:v>3.3599999999999998E-4</c:v>
                </c:pt>
                <c:pt idx="20764" formatCode="0.00E+00">
                  <c:v>3.3599999999999998E-4</c:v>
                </c:pt>
                <c:pt idx="20765" formatCode="0.00E+00">
                  <c:v>3.3599999999999998E-4</c:v>
                </c:pt>
                <c:pt idx="20766" formatCode="0.00E+00">
                  <c:v>3.3599999999999998E-4</c:v>
                </c:pt>
                <c:pt idx="20767" formatCode="0.00E+00">
                  <c:v>3.3599999999999998E-4</c:v>
                </c:pt>
                <c:pt idx="20768" formatCode="0.00E+00">
                  <c:v>3.3599999999999998E-4</c:v>
                </c:pt>
                <c:pt idx="20769" formatCode="0.00E+00">
                  <c:v>3.3599999999999998E-4</c:v>
                </c:pt>
                <c:pt idx="20770" formatCode="0.00E+00">
                  <c:v>3.3599999999999998E-4</c:v>
                </c:pt>
                <c:pt idx="20771" formatCode="0.00E+00">
                  <c:v>3.3599999999999998E-4</c:v>
                </c:pt>
                <c:pt idx="20772" formatCode="0.00E+00">
                  <c:v>3.3599999999999998E-4</c:v>
                </c:pt>
                <c:pt idx="20773" formatCode="0.00E+00">
                  <c:v>3.3599999999999998E-4</c:v>
                </c:pt>
                <c:pt idx="20774" formatCode="0.00E+00">
                  <c:v>3.3599999999999998E-4</c:v>
                </c:pt>
                <c:pt idx="20775" formatCode="0.00E+00">
                  <c:v>3.3599999999999998E-4</c:v>
                </c:pt>
                <c:pt idx="20776" formatCode="0.00E+00">
                  <c:v>3.3599999999999998E-4</c:v>
                </c:pt>
                <c:pt idx="20777" formatCode="0.00E+00">
                  <c:v>3.3700000000000001E-4</c:v>
                </c:pt>
                <c:pt idx="20778" formatCode="0.00E+00">
                  <c:v>3.3599999999999998E-4</c:v>
                </c:pt>
                <c:pt idx="20779" formatCode="0.00E+00">
                  <c:v>3.3599999999999998E-4</c:v>
                </c:pt>
                <c:pt idx="20780" formatCode="0.00E+00">
                  <c:v>3.3599999999999998E-4</c:v>
                </c:pt>
                <c:pt idx="20781" formatCode="0.00E+00">
                  <c:v>3.3599999999999998E-4</c:v>
                </c:pt>
                <c:pt idx="20782" formatCode="0.00E+00">
                  <c:v>3.3599999999999998E-4</c:v>
                </c:pt>
                <c:pt idx="20783" formatCode="0.00E+00">
                  <c:v>3.3599999999999998E-4</c:v>
                </c:pt>
                <c:pt idx="20784" formatCode="0.00E+00">
                  <c:v>3.3599999999999998E-4</c:v>
                </c:pt>
                <c:pt idx="20785" formatCode="0.00E+00">
                  <c:v>3.3599999999999998E-4</c:v>
                </c:pt>
                <c:pt idx="20786" formatCode="0.00E+00">
                  <c:v>3.3700000000000001E-4</c:v>
                </c:pt>
                <c:pt idx="20787" formatCode="0.00E+00">
                  <c:v>3.3700000000000001E-4</c:v>
                </c:pt>
                <c:pt idx="20788" formatCode="0.00E+00">
                  <c:v>3.3700000000000001E-4</c:v>
                </c:pt>
                <c:pt idx="20789" formatCode="0.00E+00">
                  <c:v>3.3700000000000001E-4</c:v>
                </c:pt>
                <c:pt idx="20790" formatCode="0.00E+00">
                  <c:v>3.3599999999999998E-4</c:v>
                </c:pt>
                <c:pt idx="20791" formatCode="0.00E+00">
                  <c:v>3.3700000000000001E-4</c:v>
                </c:pt>
                <c:pt idx="20792" formatCode="0.00E+00">
                  <c:v>3.3599999999999998E-4</c:v>
                </c:pt>
                <c:pt idx="20793" formatCode="0.00E+00">
                  <c:v>3.3599999999999998E-4</c:v>
                </c:pt>
                <c:pt idx="20794" formatCode="0.00E+00">
                  <c:v>3.3700000000000001E-4</c:v>
                </c:pt>
                <c:pt idx="20795" formatCode="0.00E+00">
                  <c:v>3.3599999999999998E-4</c:v>
                </c:pt>
                <c:pt idx="20796" formatCode="0.00E+00">
                  <c:v>3.3700000000000001E-4</c:v>
                </c:pt>
                <c:pt idx="20797" formatCode="0.00E+00">
                  <c:v>3.3700000000000001E-4</c:v>
                </c:pt>
                <c:pt idx="20798" formatCode="0.00E+00">
                  <c:v>3.3700000000000001E-4</c:v>
                </c:pt>
                <c:pt idx="20799" formatCode="0.00E+00">
                  <c:v>3.3700000000000001E-4</c:v>
                </c:pt>
                <c:pt idx="20800" formatCode="0.00E+00">
                  <c:v>3.3700000000000001E-4</c:v>
                </c:pt>
                <c:pt idx="20801" formatCode="0.00E+00">
                  <c:v>3.3700000000000001E-4</c:v>
                </c:pt>
                <c:pt idx="20802" formatCode="0.00E+00">
                  <c:v>3.3700000000000001E-4</c:v>
                </c:pt>
                <c:pt idx="20803" formatCode="0.00E+00">
                  <c:v>3.3599999999999998E-4</c:v>
                </c:pt>
                <c:pt idx="20804" formatCode="0.00E+00">
                  <c:v>3.3700000000000001E-4</c:v>
                </c:pt>
                <c:pt idx="20805" formatCode="0.00E+00">
                  <c:v>3.3700000000000001E-4</c:v>
                </c:pt>
                <c:pt idx="20806" formatCode="0.00E+00">
                  <c:v>3.3599999999999998E-4</c:v>
                </c:pt>
                <c:pt idx="20807" formatCode="0.00E+00">
                  <c:v>3.3700000000000001E-4</c:v>
                </c:pt>
                <c:pt idx="20808" formatCode="0.00E+00">
                  <c:v>3.3700000000000001E-4</c:v>
                </c:pt>
                <c:pt idx="20809" formatCode="0.00E+00">
                  <c:v>3.3599999999999998E-4</c:v>
                </c:pt>
                <c:pt idx="20810" formatCode="0.00E+00">
                  <c:v>3.3700000000000001E-4</c:v>
                </c:pt>
                <c:pt idx="20811" formatCode="0.00E+00">
                  <c:v>3.3700000000000001E-4</c:v>
                </c:pt>
                <c:pt idx="20812" formatCode="0.00E+00">
                  <c:v>3.3700000000000001E-4</c:v>
                </c:pt>
                <c:pt idx="20813" formatCode="0.00E+00">
                  <c:v>3.3700000000000001E-4</c:v>
                </c:pt>
                <c:pt idx="20814" formatCode="0.00E+00">
                  <c:v>3.3700000000000001E-4</c:v>
                </c:pt>
                <c:pt idx="20815" formatCode="0.00E+00">
                  <c:v>3.3700000000000001E-4</c:v>
                </c:pt>
                <c:pt idx="20816" formatCode="0.00E+00">
                  <c:v>3.3700000000000001E-4</c:v>
                </c:pt>
                <c:pt idx="20817" formatCode="0.00E+00">
                  <c:v>3.3700000000000001E-4</c:v>
                </c:pt>
                <c:pt idx="20818" formatCode="0.00E+00">
                  <c:v>3.3700000000000001E-4</c:v>
                </c:pt>
                <c:pt idx="20819" formatCode="0.00E+00">
                  <c:v>3.3700000000000001E-4</c:v>
                </c:pt>
                <c:pt idx="20820" formatCode="0.00E+00">
                  <c:v>3.3700000000000001E-4</c:v>
                </c:pt>
                <c:pt idx="20821" formatCode="0.00E+00">
                  <c:v>3.3700000000000001E-4</c:v>
                </c:pt>
                <c:pt idx="20822" formatCode="0.00E+00">
                  <c:v>3.3700000000000001E-4</c:v>
                </c:pt>
                <c:pt idx="20823" formatCode="0.00E+00">
                  <c:v>3.3700000000000001E-4</c:v>
                </c:pt>
                <c:pt idx="20824" formatCode="0.00E+00">
                  <c:v>3.3700000000000001E-4</c:v>
                </c:pt>
                <c:pt idx="20825" formatCode="0.00E+00">
                  <c:v>3.3700000000000001E-4</c:v>
                </c:pt>
                <c:pt idx="20826" formatCode="0.00E+00">
                  <c:v>3.3700000000000001E-4</c:v>
                </c:pt>
                <c:pt idx="20827" formatCode="0.00E+00">
                  <c:v>3.3700000000000001E-4</c:v>
                </c:pt>
                <c:pt idx="20828" formatCode="0.00E+00">
                  <c:v>3.3700000000000001E-4</c:v>
                </c:pt>
                <c:pt idx="20829" formatCode="0.00E+00">
                  <c:v>3.3700000000000001E-4</c:v>
                </c:pt>
                <c:pt idx="20830" formatCode="0.00E+00">
                  <c:v>3.3700000000000001E-4</c:v>
                </c:pt>
                <c:pt idx="20831" formatCode="0.00E+00">
                  <c:v>3.3700000000000001E-4</c:v>
                </c:pt>
                <c:pt idx="20832" formatCode="0.00E+00">
                  <c:v>3.3700000000000001E-4</c:v>
                </c:pt>
                <c:pt idx="20833" formatCode="0.00E+00">
                  <c:v>3.3700000000000001E-4</c:v>
                </c:pt>
                <c:pt idx="20834" formatCode="0.00E+00">
                  <c:v>3.3700000000000001E-4</c:v>
                </c:pt>
                <c:pt idx="20835" formatCode="0.00E+00">
                  <c:v>3.3700000000000001E-4</c:v>
                </c:pt>
                <c:pt idx="20836" formatCode="0.00E+00">
                  <c:v>3.3700000000000001E-4</c:v>
                </c:pt>
                <c:pt idx="20837" formatCode="0.00E+00">
                  <c:v>3.3700000000000001E-4</c:v>
                </c:pt>
                <c:pt idx="20838" formatCode="0.00E+00">
                  <c:v>3.3700000000000001E-4</c:v>
                </c:pt>
                <c:pt idx="20839" formatCode="0.00E+00">
                  <c:v>3.3700000000000001E-4</c:v>
                </c:pt>
                <c:pt idx="20840" formatCode="0.00E+00">
                  <c:v>3.3700000000000001E-4</c:v>
                </c:pt>
                <c:pt idx="20841" formatCode="0.00E+00">
                  <c:v>3.3700000000000001E-4</c:v>
                </c:pt>
                <c:pt idx="20842" formatCode="0.00E+00">
                  <c:v>3.3700000000000001E-4</c:v>
                </c:pt>
                <c:pt idx="20843" formatCode="0.00E+00">
                  <c:v>3.3700000000000001E-4</c:v>
                </c:pt>
                <c:pt idx="20844" formatCode="0.00E+00">
                  <c:v>3.3700000000000001E-4</c:v>
                </c:pt>
                <c:pt idx="20845" formatCode="0.00E+00">
                  <c:v>3.3700000000000001E-4</c:v>
                </c:pt>
                <c:pt idx="20846" formatCode="0.00E+00">
                  <c:v>3.3700000000000001E-4</c:v>
                </c:pt>
                <c:pt idx="20847" formatCode="0.00E+00">
                  <c:v>3.3700000000000001E-4</c:v>
                </c:pt>
                <c:pt idx="20848" formatCode="0.00E+00">
                  <c:v>3.3700000000000001E-4</c:v>
                </c:pt>
                <c:pt idx="20849" formatCode="0.00E+00">
                  <c:v>3.3700000000000001E-4</c:v>
                </c:pt>
                <c:pt idx="20850" formatCode="0.00E+00">
                  <c:v>3.3700000000000001E-4</c:v>
                </c:pt>
                <c:pt idx="20851" formatCode="0.00E+00">
                  <c:v>3.3700000000000001E-4</c:v>
                </c:pt>
                <c:pt idx="20852" formatCode="0.00E+00">
                  <c:v>3.3700000000000001E-4</c:v>
                </c:pt>
                <c:pt idx="20853" formatCode="0.00E+00">
                  <c:v>3.3700000000000001E-4</c:v>
                </c:pt>
                <c:pt idx="20854" formatCode="0.00E+00">
                  <c:v>3.3700000000000001E-4</c:v>
                </c:pt>
                <c:pt idx="20855" formatCode="0.00E+00">
                  <c:v>3.3700000000000001E-4</c:v>
                </c:pt>
                <c:pt idx="20856" formatCode="0.00E+00">
                  <c:v>3.3700000000000001E-4</c:v>
                </c:pt>
                <c:pt idx="20857" formatCode="0.00E+00">
                  <c:v>3.3700000000000001E-4</c:v>
                </c:pt>
                <c:pt idx="20858" formatCode="0.00E+00">
                  <c:v>3.3700000000000001E-4</c:v>
                </c:pt>
                <c:pt idx="20859" formatCode="0.00E+00">
                  <c:v>3.3700000000000001E-4</c:v>
                </c:pt>
                <c:pt idx="20860" formatCode="0.00E+00">
                  <c:v>3.3700000000000001E-4</c:v>
                </c:pt>
                <c:pt idx="20861" formatCode="0.00E+00">
                  <c:v>3.3700000000000001E-4</c:v>
                </c:pt>
                <c:pt idx="20862" formatCode="0.00E+00">
                  <c:v>3.3700000000000001E-4</c:v>
                </c:pt>
                <c:pt idx="20863" formatCode="0.00E+00">
                  <c:v>3.3700000000000001E-4</c:v>
                </c:pt>
                <c:pt idx="20864" formatCode="0.00E+00">
                  <c:v>3.3700000000000001E-4</c:v>
                </c:pt>
                <c:pt idx="20865" formatCode="0.00E+00">
                  <c:v>3.3700000000000001E-4</c:v>
                </c:pt>
                <c:pt idx="20866" formatCode="0.00E+00">
                  <c:v>3.3700000000000001E-4</c:v>
                </c:pt>
                <c:pt idx="20867" formatCode="0.00E+00">
                  <c:v>3.3700000000000001E-4</c:v>
                </c:pt>
                <c:pt idx="20868" formatCode="0.00E+00">
                  <c:v>3.3700000000000001E-4</c:v>
                </c:pt>
                <c:pt idx="20869" formatCode="0.00E+00">
                  <c:v>3.3700000000000001E-4</c:v>
                </c:pt>
                <c:pt idx="20870" formatCode="0.00E+00">
                  <c:v>3.3700000000000001E-4</c:v>
                </c:pt>
                <c:pt idx="20871" formatCode="0.00E+00">
                  <c:v>3.3700000000000001E-4</c:v>
                </c:pt>
                <c:pt idx="20872" formatCode="0.00E+00">
                  <c:v>3.3700000000000001E-4</c:v>
                </c:pt>
                <c:pt idx="20873" formatCode="0.00E+00">
                  <c:v>3.3700000000000001E-4</c:v>
                </c:pt>
                <c:pt idx="20874" formatCode="0.00E+00">
                  <c:v>3.3700000000000001E-4</c:v>
                </c:pt>
                <c:pt idx="20875" formatCode="0.00E+00">
                  <c:v>3.3700000000000001E-4</c:v>
                </c:pt>
                <c:pt idx="20876" formatCode="0.00E+00">
                  <c:v>3.3700000000000001E-4</c:v>
                </c:pt>
                <c:pt idx="20877" formatCode="0.00E+00">
                  <c:v>3.3700000000000001E-4</c:v>
                </c:pt>
                <c:pt idx="20878" formatCode="0.00E+00">
                  <c:v>3.3700000000000001E-4</c:v>
                </c:pt>
                <c:pt idx="20879" formatCode="0.00E+00">
                  <c:v>3.3700000000000001E-4</c:v>
                </c:pt>
                <c:pt idx="20880" formatCode="0.00E+00">
                  <c:v>3.3799999999999998E-4</c:v>
                </c:pt>
                <c:pt idx="20881" formatCode="0.00E+00">
                  <c:v>3.3700000000000001E-4</c:v>
                </c:pt>
                <c:pt idx="20882" formatCode="0.00E+00">
                  <c:v>3.3700000000000001E-4</c:v>
                </c:pt>
                <c:pt idx="20883" formatCode="0.00E+00">
                  <c:v>3.3700000000000001E-4</c:v>
                </c:pt>
                <c:pt idx="20884" formatCode="0.00E+00">
                  <c:v>3.3700000000000001E-4</c:v>
                </c:pt>
                <c:pt idx="20885" formatCode="0.00E+00">
                  <c:v>3.3700000000000001E-4</c:v>
                </c:pt>
                <c:pt idx="20886" formatCode="0.00E+00">
                  <c:v>3.3700000000000001E-4</c:v>
                </c:pt>
                <c:pt idx="20887" formatCode="0.00E+00">
                  <c:v>3.3700000000000001E-4</c:v>
                </c:pt>
                <c:pt idx="20888" formatCode="0.00E+00">
                  <c:v>3.3700000000000001E-4</c:v>
                </c:pt>
                <c:pt idx="20889" formatCode="0.00E+00">
                  <c:v>3.3700000000000001E-4</c:v>
                </c:pt>
                <c:pt idx="20890" formatCode="0.00E+00">
                  <c:v>3.3700000000000001E-4</c:v>
                </c:pt>
                <c:pt idx="20891" formatCode="0.00E+00">
                  <c:v>3.3700000000000001E-4</c:v>
                </c:pt>
                <c:pt idx="20892" formatCode="0.00E+00">
                  <c:v>3.3700000000000001E-4</c:v>
                </c:pt>
                <c:pt idx="20893" formatCode="0.00E+00">
                  <c:v>3.3700000000000001E-4</c:v>
                </c:pt>
                <c:pt idx="20894" formatCode="0.00E+00">
                  <c:v>3.3700000000000001E-4</c:v>
                </c:pt>
                <c:pt idx="20895" formatCode="0.00E+00">
                  <c:v>3.3700000000000001E-4</c:v>
                </c:pt>
                <c:pt idx="20896" formatCode="0.00E+00">
                  <c:v>3.3700000000000001E-4</c:v>
                </c:pt>
                <c:pt idx="20897" formatCode="0.00E+00">
                  <c:v>3.3700000000000001E-4</c:v>
                </c:pt>
                <c:pt idx="20898" formatCode="0.00E+00">
                  <c:v>3.3700000000000001E-4</c:v>
                </c:pt>
                <c:pt idx="20899" formatCode="0.00E+00">
                  <c:v>3.3700000000000001E-4</c:v>
                </c:pt>
                <c:pt idx="20900" formatCode="0.00E+00">
                  <c:v>3.3700000000000001E-4</c:v>
                </c:pt>
                <c:pt idx="20901" formatCode="0.00E+00">
                  <c:v>3.3700000000000001E-4</c:v>
                </c:pt>
                <c:pt idx="20902" formatCode="0.00E+00">
                  <c:v>3.3700000000000001E-4</c:v>
                </c:pt>
                <c:pt idx="20903" formatCode="0.00E+00">
                  <c:v>3.3700000000000001E-4</c:v>
                </c:pt>
                <c:pt idx="20904" formatCode="0.00E+00">
                  <c:v>3.3700000000000001E-4</c:v>
                </c:pt>
                <c:pt idx="20905" formatCode="0.00E+00">
                  <c:v>3.3700000000000001E-4</c:v>
                </c:pt>
                <c:pt idx="20906" formatCode="0.00E+00">
                  <c:v>3.3700000000000001E-4</c:v>
                </c:pt>
                <c:pt idx="20907" formatCode="0.00E+00">
                  <c:v>3.3700000000000001E-4</c:v>
                </c:pt>
                <c:pt idx="20908" formatCode="0.00E+00">
                  <c:v>3.3700000000000001E-4</c:v>
                </c:pt>
                <c:pt idx="20909" formatCode="0.00E+00">
                  <c:v>3.3700000000000001E-4</c:v>
                </c:pt>
                <c:pt idx="20910" formatCode="0.00E+00">
                  <c:v>3.3700000000000001E-4</c:v>
                </c:pt>
                <c:pt idx="20911" formatCode="0.00E+00">
                  <c:v>3.3700000000000001E-4</c:v>
                </c:pt>
                <c:pt idx="20912" formatCode="0.00E+00">
                  <c:v>3.3700000000000001E-4</c:v>
                </c:pt>
                <c:pt idx="20913" formatCode="0.00E+00">
                  <c:v>3.3700000000000001E-4</c:v>
                </c:pt>
                <c:pt idx="20914" formatCode="0.00E+00">
                  <c:v>3.3700000000000001E-4</c:v>
                </c:pt>
                <c:pt idx="20915" formatCode="0.00E+00">
                  <c:v>3.3799999999999998E-4</c:v>
                </c:pt>
                <c:pt idx="20916" formatCode="0.00E+00">
                  <c:v>3.3700000000000001E-4</c:v>
                </c:pt>
                <c:pt idx="20917" formatCode="0.00E+00">
                  <c:v>3.3799999999999998E-4</c:v>
                </c:pt>
                <c:pt idx="20918" formatCode="0.00E+00">
                  <c:v>3.3799999999999998E-4</c:v>
                </c:pt>
                <c:pt idx="20919" formatCode="0.00E+00">
                  <c:v>3.3799999999999998E-4</c:v>
                </c:pt>
                <c:pt idx="20920" formatCode="0.00E+00">
                  <c:v>3.3700000000000001E-4</c:v>
                </c:pt>
                <c:pt idx="20921" formatCode="0.00E+00">
                  <c:v>3.3700000000000001E-4</c:v>
                </c:pt>
                <c:pt idx="20922" formatCode="0.00E+00">
                  <c:v>3.3700000000000001E-4</c:v>
                </c:pt>
                <c:pt idx="20923" formatCode="0.00E+00">
                  <c:v>3.3700000000000001E-4</c:v>
                </c:pt>
                <c:pt idx="20924" formatCode="0.00E+00">
                  <c:v>3.3700000000000001E-4</c:v>
                </c:pt>
                <c:pt idx="20925" formatCode="0.00E+00">
                  <c:v>3.3700000000000001E-4</c:v>
                </c:pt>
                <c:pt idx="20926" formatCode="0.00E+00">
                  <c:v>3.3799999999999998E-4</c:v>
                </c:pt>
                <c:pt idx="20927" formatCode="0.00E+00">
                  <c:v>3.3799999999999998E-4</c:v>
                </c:pt>
                <c:pt idx="20928" formatCode="0.00E+00">
                  <c:v>3.3799999999999998E-4</c:v>
                </c:pt>
                <c:pt idx="20929" formatCode="0.00E+00">
                  <c:v>3.3799999999999998E-4</c:v>
                </c:pt>
                <c:pt idx="20930" formatCode="0.00E+00">
                  <c:v>3.3799999999999998E-4</c:v>
                </c:pt>
                <c:pt idx="20931" formatCode="0.00E+00">
                  <c:v>3.3799999999999998E-4</c:v>
                </c:pt>
                <c:pt idx="20932" formatCode="0.00E+00">
                  <c:v>3.3700000000000001E-4</c:v>
                </c:pt>
                <c:pt idx="20933" formatCode="0.00E+00">
                  <c:v>3.3700000000000001E-4</c:v>
                </c:pt>
                <c:pt idx="20934" formatCode="0.00E+00">
                  <c:v>3.3799999999999998E-4</c:v>
                </c:pt>
                <c:pt idx="20935" formatCode="0.00E+00">
                  <c:v>3.3799999999999998E-4</c:v>
                </c:pt>
                <c:pt idx="20936" formatCode="0.00E+00">
                  <c:v>3.3700000000000001E-4</c:v>
                </c:pt>
                <c:pt idx="20937" formatCode="0.00E+00">
                  <c:v>3.3700000000000001E-4</c:v>
                </c:pt>
                <c:pt idx="20938" formatCode="0.00E+00">
                  <c:v>3.3799999999999998E-4</c:v>
                </c:pt>
                <c:pt idx="20939" formatCode="0.00E+00">
                  <c:v>3.3799999999999998E-4</c:v>
                </c:pt>
                <c:pt idx="20940" formatCode="0.00E+00">
                  <c:v>3.3799999999999998E-4</c:v>
                </c:pt>
                <c:pt idx="20941" formatCode="0.00E+00">
                  <c:v>3.3799999999999998E-4</c:v>
                </c:pt>
                <c:pt idx="20942" formatCode="0.00E+00">
                  <c:v>3.3700000000000001E-4</c:v>
                </c:pt>
                <c:pt idx="20943" formatCode="0.00E+00">
                  <c:v>3.3799999999999998E-4</c:v>
                </c:pt>
                <c:pt idx="20944" formatCode="0.00E+00">
                  <c:v>3.3799999999999998E-4</c:v>
                </c:pt>
                <c:pt idx="20945" formatCode="0.00E+00">
                  <c:v>3.3700000000000001E-4</c:v>
                </c:pt>
                <c:pt idx="20946" formatCode="0.00E+00">
                  <c:v>3.3799999999999998E-4</c:v>
                </c:pt>
                <c:pt idx="20947" formatCode="0.00E+00">
                  <c:v>3.3799999999999998E-4</c:v>
                </c:pt>
                <c:pt idx="20948" formatCode="0.00E+00">
                  <c:v>3.3799999999999998E-4</c:v>
                </c:pt>
                <c:pt idx="20949" formatCode="0.00E+00">
                  <c:v>3.3799999999999998E-4</c:v>
                </c:pt>
                <c:pt idx="20950" formatCode="0.00E+00">
                  <c:v>3.3799999999999998E-4</c:v>
                </c:pt>
                <c:pt idx="20951" formatCode="0.00E+00">
                  <c:v>3.3799999999999998E-4</c:v>
                </c:pt>
                <c:pt idx="20952" formatCode="0.00E+00">
                  <c:v>3.3799999999999998E-4</c:v>
                </c:pt>
                <c:pt idx="20953" formatCode="0.00E+00">
                  <c:v>3.3799999999999998E-4</c:v>
                </c:pt>
                <c:pt idx="20954" formatCode="0.00E+00">
                  <c:v>3.3799999999999998E-4</c:v>
                </c:pt>
                <c:pt idx="20955" formatCode="0.00E+00">
                  <c:v>3.3799999999999998E-4</c:v>
                </c:pt>
                <c:pt idx="20956" formatCode="0.00E+00">
                  <c:v>3.3799999999999998E-4</c:v>
                </c:pt>
                <c:pt idx="20957" formatCode="0.00E+00">
                  <c:v>3.3799999999999998E-4</c:v>
                </c:pt>
                <c:pt idx="20958" formatCode="0.00E+00">
                  <c:v>3.3799999999999998E-4</c:v>
                </c:pt>
                <c:pt idx="20959" formatCode="0.00E+00">
                  <c:v>3.3799999999999998E-4</c:v>
                </c:pt>
                <c:pt idx="20960" formatCode="0.00E+00">
                  <c:v>3.3799999999999998E-4</c:v>
                </c:pt>
                <c:pt idx="20961" formatCode="0.00E+00">
                  <c:v>3.3799999999999998E-4</c:v>
                </c:pt>
                <c:pt idx="20962" formatCode="0.00E+00">
                  <c:v>3.3799999999999998E-4</c:v>
                </c:pt>
                <c:pt idx="20963" formatCode="0.00E+00">
                  <c:v>3.3799999999999998E-4</c:v>
                </c:pt>
                <c:pt idx="20964" formatCode="0.00E+00">
                  <c:v>3.3799999999999998E-4</c:v>
                </c:pt>
                <c:pt idx="20965" formatCode="0.00E+00">
                  <c:v>3.3799999999999998E-4</c:v>
                </c:pt>
                <c:pt idx="20966" formatCode="0.00E+00">
                  <c:v>3.3799999999999998E-4</c:v>
                </c:pt>
                <c:pt idx="20967" formatCode="0.00E+00">
                  <c:v>3.3799999999999998E-4</c:v>
                </c:pt>
                <c:pt idx="20968" formatCode="0.00E+00">
                  <c:v>3.3799999999999998E-4</c:v>
                </c:pt>
                <c:pt idx="20969" formatCode="0.00E+00">
                  <c:v>3.3799999999999998E-4</c:v>
                </c:pt>
                <c:pt idx="20970" formatCode="0.00E+00">
                  <c:v>3.3799999999999998E-4</c:v>
                </c:pt>
                <c:pt idx="20971" formatCode="0.00E+00">
                  <c:v>3.3799999999999998E-4</c:v>
                </c:pt>
                <c:pt idx="20972" formatCode="0.00E+00">
                  <c:v>3.3799999999999998E-4</c:v>
                </c:pt>
                <c:pt idx="20973" formatCode="0.00E+00">
                  <c:v>3.3799999999999998E-4</c:v>
                </c:pt>
                <c:pt idx="20974" formatCode="0.00E+00">
                  <c:v>3.3799999999999998E-4</c:v>
                </c:pt>
                <c:pt idx="20975" formatCode="0.00E+00">
                  <c:v>3.3799999999999998E-4</c:v>
                </c:pt>
                <c:pt idx="20976" formatCode="0.00E+00">
                  <c:v>3.3799999999999998E-4</c:v>
                </c:pt>
                <c:pt idx="20977" formatCode="0.00E+00">
                  <c:v>3.3799999999999998E-4</c:v>
                </c:pt>
                <c:pt idx="20978" formatCode="0.00E+00">
                  <c:v>3.3799999999999998E-4</c:v>
                </c:pt>
                <c:pt idx="20979" formatCode="0.00E+00">
                  <c:v>3.3799999999999998E-4</c:v>
                </c:pt>
                <c:pt idx="20980" formatCode="0.00E+00">
                  <c:v>3.3799999999999998E-4</c:v>
                </c:pt>
                <c:pt idx="20981" formatCode="0.00E+00">
                  <c:v>3.3799999999999998E-4</c:v>
                </c:pt>
                <c:pt idx="20982" formatCode="0.00E+00">
                  <c:v>3.3799999999999998E-4</c:v>
                </c:pt>
                <c:pt idx="20983" formatCode="0.00E+00">
                  <c:v>3.3799999999999998E-4</c:v>
                </c:pt>
                <c:pt idx="20984" formatCode="0.00E+00">
                  <c:v>3.3799999999999998E-4</c:v>
                </c:pt>
                <c:pt idx="20985" formatCode="0.00E+00">
                  <c:v>3.3799999999999998E-4</c:v>
                </c:pt>
                <c:pt idx="20986" formatCode="0.00E+00">
                  <c:v>3.3799999999999998E-4</c:v>
                </c:pt>
                <c:pt idx="20987" formatCode="0.00E+00">
                  <c:v>3.3799999999999998E-4</c:v>
                </c:pt>
                <c:pt idx="20988" formatCode="0.00E+00">
                  <c:v>3.3799999999999998E-4</c:v>
                </c:pt>
                <c:pt idx="20989" formatCode="0.00E+00">
                  <c:v>3.3799999999999998E-4</c:v>
                </c:pt>
                <c:pt idx="20990" formatCode="0.00E+00">
                  <c:v>3.3799999999999998E-4</c:v>
                </c:pt>
                <c:pt idx="20991" formatCode="0.00E+00">
                  <c:v>3.3799999999999998E-4</c:v>
                </c:pt>
                <c:pt idx="20992" formatCode="0.00E+00">
                  <c:v>3.3799999999999998E-4</c:v>
                </c:pt>
                <c:pt idx="20993" formatCode="0.00E+00">
                  <c:v>3.3799999999999998E-4</c:v>
                </c:pt>
                <c:pt idx="20994" formatCode="0.00E+00">
                  <c:v>3.3799999999999998E-4</c:v>
                </c:pt>
                <c:pt idx="20995" formatCode="0.00E+00">
                  <c:v>3.3799999999999998E-4</c:v>
                </c:pt>
                <c:pt idx="20996" formatCode="0.00E+00">
                  <c:v>3.3799999999999998E-4</c:v>
                </c:pt>
                <c:pt idx="20997" formatCode="0.00E+00">
                  <c:v>3.3799999999999998E-4</c:v>
                </c:pt>
                <c:pt idx="20998" formatCode="0.00E+00">
                  <c:v>3.3799999999999998E-4</c:v>
                </c:pt>
                <c:pt idx="20999" formatCode="0.00E+00">
                  <c:v>3.3799999999999998E-4</c:v>
                </c:pt>
                <c:pt idx="21000" formatCode="0.00E+00">
                  <c:v>3.3799999999999998E-4</c:v>
                </c:pt>
                <c:pt idx="21001" formatCode="0.00E+00">
                  <c:v>3.3799999999999998E-4</c:v>
                </c:pt>
                <c:pt idx="21002" formatCode="0.00E+00">
                  <c:v>3.3799999999999998E-4</c:v>
                </c:pt>
                <c:pt idx="21003" formatCode="0.00E+00">
                  <c:v>3.3799999999999998E-4</c:v>
                </c:pt>
                <c:pt idx="21004" formatCode="0.00E+00">
                  <c:v>3.3799999999999998E-4</c:v>
                </c:pt>
                <c:pt idx="21005" formatCode="0.00E+00">
                  <c:v>3.3799999999999998E-4</c:v>
                </c:pt>
                <c:pt idx="21006" formatCode="0.00E+00">
                  <c:v>3.3799999999999998E-4</c:v>
                </c:pt>
                <c:pt idx="21007" formatCode="0.00E+00">
                  <c:v>3.3799999999999998E-4</c:v>
                </c:pt>
                <c:pt idx="21008" formatCode="0.00E+00">
                  <c:v>3.3799999999999998E-4</c:v>
                </c:pt>
                <c:pt idx="21009" formatCode="0.00E+00">
                  <c:v>3.3799999999999998E-4</c:v>
                </c:pt>
                <c:pt idx="21010" formatCode="0.00E+00">
                  <c:v>3.3799999999999998E-4</c:v>
                </c:pt>
                <c:pt idx="21011" formatCode="0.00E+00">
                  <c:v>3.3799999999999998E-4</c:v>
                </c:pt>
                <c:pt idx="21012" formatCode="0.00E+00">
                  <c:v>3.3799999999999998E-4</c:v>
                </c:pt>
                <c:pt idx="21013" formatCode="0.00E+00">
                  <c:v>3.3799999999999998E-4</c:v>
                </c:pt>
                <c:pt idx="21014" formatCode="0.00E+00">
                  <c:v>3.3799999999999998E-4</c:v>
                </c:pt>
                <c:pt idx="21015" formatCode="0.00E+00">
                  <c:v>3.3799999999999998E-4</c:v>
                </c:pt>
                <c:pt idx="21016" formatCode="0.00E+00">
                  <c:v>3.3799999999999998E-4</c:v>
                </c:pt>
                <c:pt idx="21017" formatCode="0.00E+00">
                  <c:v>3.3799999999999998E-4</c:v>
                </c:pt>
                <c:pt idx="21018" formatCode="0.00E+00">
                  <c:v>3.3799999999999998E-4</c:v>
                </c:pt>
                <c:pt idx="21019" formatCode="0.00E+00">
                  <c:v>3.3799999999999998E-4</c:v>
                </c:pt>
                <c:pt idx="21020" formatCode="0.00E+00">
                  <c:v>3.3799999999999998E-4</c:v>
                </c:pt>
                <c:pt idx="21021" formatCode="0.00E+00">
                  <c:v>3.3799999999999998E-4</c:v>
                </c:pt>
                <c:pt idx="21022" formatCode="0.00E+00">
                  <c:v>3.3799999999999998E-4</c:v>
                </c:pt>
                <c:pt idx="21023" formatCode="0.00E+00">
                  <c:v>3.3799999999999998E-4</c:v>
                </c:pt>
                <c:pt idx="21024" formatCode="0.00E+00">
                  <c:v>3.3799999999999998E-4</c:v>
                </c:pt>
                <c:pt idx="21025" formatCode="0.00E+00">
                  <c:v>3.3799999999999998E-4</c:v>
                </c:pt>
                <c:pt idx="21026" formatCode="0.00E+00">
                  <c:v>3.3799999999999998E-4</c:v>
                </c:pt>
                <c:pt idx="21027" formatCode="0.00E+00">
                  <c:v>3.3799999999999998E-4</c:v>
                </c:pt>
                <c:pt idx="21028" formatCode="0.00E+00">
                  <c:v>3.3799999999999998E-4</c:v>
                </c:pt>
                <c:pt idx="21029" formatCode="0.00E+00">
                  <c:v>3.3799999999999998E-4</c:v>
                </c:pt>
                <c:pt idx="21030" formatCode="0.00E+00">
                  <c:v>3.3799999999999998E-4</c:v>
                </c:pt>
                <c:pt idx="21031" formatCode="0.00E+00">
                  <c:v>3.39E-4</c:v>
                </c:pt>
                <c:pt idx="21032" formatCode="0.00E+00">
                  <c:v>3.3799999999999998E-4</c:v>
                </c:pt>
                <c:pt idx="21033" formatCode="0.00E+00">
                  <c:v>3.3799999999999998E-4</c:v>
                </c:pt>
                <c:pt idx="21034" formatCode="0.00E+00">
                  <c:v>3.3799999999999998E-4</c:v>
                </c:pt>
                <c:pt idx="21035" formatCode="0.00E+00">
                  <c:v>3.3799999999999998E-4</c:v>
                </c:pt>
                <c:pt idx="21036" formatCode="0.00E+00">
                  <c:v>3.3799999999999998E-4</c:v>
                </c:pt>
                <c:pt idx="21037" formatCode="0.00E+00">
                  <c:v>3.3799999999999998E-4</c:v>
                </c:pt>
                <c:pt idx="21038" formatCode="0.00E+00">
                  <c:v>3.3799999999999998E-4</c:v>
                </c:pt>
                <c:pt idx="21039" formatCode="0.00E+00">
                  <c:v>3.3799999999999998E-4</c:v>
                </c:pt>
                <c:pt idx="21040" formatCode="0.00E+00">
                  <c:v>3.3799999999999998E-4</c:v>
                </c:pt>
                <c:pt idx="21041" formatCode="0.00E+00">
                  <c:v>3.3799999999999998E-4</c:v>
                </c:pt>
                <c:pt idx="21042" formatCode="0.00E+00">
                  <c:v>3.3799999999999998E-4</c:v>
                </c:pt>
                <c:pt idx="21043" formatCode="0.00E+00">
                  <c:v>3.3799999999999998E-4</c:v>
                </c:pt>
                <c:pt idx="21044" formatCode="0.00E+00">
                  <c:v>3.3799999999999998E-4</c:v>
                </c:pt>
                <c:pt idx="21045" formatCode="0.00E+00">
                  <c:v>3.3799999999999998E-4</c:v>
                </c:pt>
                <c:pt idx="21046" formatCode="0.00E+00">
                  <c:v>3.3799999999999998E-4</c:v>
                </c:pt>
                <c:pt idx="21047" formatCode="0.00E+00">
                  <c:v>3.3799999999999998E-4</c:v>
                </c:pt>
                <c:pt idx="21048" formatCode="0.00E+00">
                  <c:v>3.3799999999999998E-4</c:v>
                </c:pt>
                <c:pt idx="21049" formatCode="0.00E+00">
                  <c:v>3.3799999999999998E-4</c:v>
                </c:pt>
                <c:pt idx="21050" formatCode="0.00E+00">
                  <c:v>3.3799999999999998E-4</c:v>
                </c:pt>
                <c:pt idx="21051" formatCode="0.00E+00">
                  <c:v>3.3799999999999998E-4</c:v>
                </c:pt>
                <c:pt idx="21052" formatCode="0.00E+00">
                  <c:v>3.3799999999999998E-4</c:v>
                </c:pt>
                <c:pt idx="21053" formatCode="0.00E+00">
                  <c:v>3.3799999999999998E-4</c:v>
                </c:pt>
                <c:pt idx="21054" formatCode="0.00E+00">
                  <c:v>3.3799999999999998E-4</c:v>
                </c:pt>
                <c:pt idx="21055" formatCode="0.00E+00">
                  <c:v>3.3799999999999998E-4</c:v>
                </c:pt>
                <c:pt idx="21056" formatCode="0.00E+00">
                  <c:v>3.3799999999999998E-4</c:v>
                </c:pt>
                <c:pt idx="21057" formatCode="0.00E+00">
                  <c:v>3.3799999999999998E-4</c:v>
                </c:pt>
                <c:pt idx="21058" formatCode="0.00E+00">
                  <c:v>3.3799999999999998E-4</c:v>
                </c:pt>
                <c:pt idx="21059" formatCode="0.00E+00">
                  <c:v>3.3799999999999998E-4</c:v>
                </c:pt>
                <c:pt idx="21060" formatCode="0.00E+00">
                  <c:v>3.39E-4</c:v>
                </c:pt>
                <c:pt idx="21061" formatCode="0.00E+00">
                  <c:v>3.3799999999999998E-4</c:v>
                </c:pt>
                <c:pt idx="21062" formatCode="0.00E+00">
                  <c:v>3.3799999999999998E-4</c:v>
                </c:pt>
                <c:pt idx="21063" formatCode="0.00E+00">
                  <c:v>3.3799999999999998E-4</c:v>
                </c:pt>
                <c:pt idx="21064" formatCode="0.00E+00">
                  <c:v>3.3799999999999998E-4</c:v>
                </c:pt>
                <c:pt idx="21065" formatCode="0.00E+00">
                  <c:v>3.3799999999999998E-4</c:v>
                </c:pt>
                <c:pt idx="21066" formatCode="0.00E+00">
                  <c:v>3.3799999999999998E-4</c:v>
                </c:pt>
                <c:pt idx="21067" formatCode="0.00E+00">
                  <c:v>3.3799999999999998E-4</c:v>
                </c:pt>
                <c:pt idx="21068" formatCode="0.00E+00">
                  <c:v>3.3799999999999998E-4</c:v>
                </c:pt>
                <c:pt idx="21069" formatCode="0.00E+00">
                  <c:v>3.3799999999999998E-4</c:v>
                </c:pt>
                <c:pt idx="21070" formatCode="0.00E+00">
                  <c:v>3.3799999999999998E-4</c:v>
                </c:pt>
                <c:pt idx="21071" formatCode="0.00E+00">
                  <c:v>3.3799999999999998E-4</c:v>
                </c:pt>
                <c:pt idx="21072" formatCode="0.00E+00">
                  <c:v>3.39E-4</c:v>
                </c:pt>
                <c:pt idx="21073" formatCode="0.00E+00">
                  <c:v>3.3799999999999998E-4</c:v>
                </c:pt>
                <c:pt idx="21074" formatCode="0.00E+00">
                  <c:v>3.3799999999999998E-4</c:v>
                </c:pt>
                <c:pt idx="21075" formatCode="0.00E+00">
                  <c:v>3.3799999999999998E-4</c:v>
                </c:pt>
                <c:pt idx="21076" formatCode="0.00E+00">
                  <c:v>3.39E-4</c:v>
                </c:pt>
                <c:pt idx="21077" formatCode="0.00E+00">
                  <c:v>3.3799999999999998E-4</c:v>
                </c:pt>
                <c:pt idx="21078" formatCode="0.00E+00">
                  <c:v>3.39E-4</c:v>
                </c:pt>
                <c:pt idx="21079" formatCode="0.00E+00">
                  <c:v>3.39E-4</c:v>
                </c:pt>
                <c:pt idx="21080" formatCode="0.00E+00">
                  <c:v>3.3799999999999998E-4</c:v>
                </c:pt>
                <c:pt idx="21081" formatCode="0.00E+00">
                  <c:v>3.3799999999999998E-4</c:v>
                </c:pt>
                <c:pt idx="21082" formatCode="0.00E+00">
                  <c:v>3.3799999999999998E-4</c:v>
                </c:pt>
                <c:pt idx="21083" formatCode="0.00E+00">
                  <c:v>3.3799999999999998E-4</c:v>
                </c:pt>
                <c:pt idx="21084" formatCode="0.00E+00">
                  <c:v>3.3799999999999998E-4</c:v>
                </c:pt>
                <c:pt idx="21085" formatCode="0.00E+00">
                  <c:v>3.39E-4</c:v>
                </c:pt>
                <c:pt idx="21086" formatCode="0.00E+00">
                  <c:v>3.39E-4</c:v>
                </c:pt>
                <c:pt idx="21087" formatCode="0.00E+00">
                  <c:v>3.3799999999999998E-4</c:v>
                </c:pt>
                <c:pt idx="21088" formatCode="0.00E+00">
                  <c:v>3.39E-4</c:v>
                </c:pt>
                <c:pt idx="21089" formatCode="0.00E+00">
                  <c:v>3.3799999999999998E-4</c:v>
                </c:pt>
                <c:pt idx="21090" formatCode="0.00E+00">
                  <c:v>3.39E-4</c:v>
                </c:pt>
                <c:pt idx="21091" formatCode="0.00E+00">
                  <c:v>3.3799999999999998E-4</c:v>
                </c:pt>
                <c:pt idx="21092" formatCode="0.00E+00">
                  <c:v>3.3799999999999998E-4</c:v>
                </c:pt>
                <c:pt idx="21093" formatCode="0.00E+00">
                  <c:v>3.3799999999999998E-4</c:v>
                </c:pt>
                <c:pt idx="21094" formatCode="0.00E+00">
                  <c:v>3.3799999999999998E-4</c:v>
                </c:pt>
                <c:pt idx="21095" formatCode="0.00E+00">
                  <c:v>3.3799999999999998E-4</c:v>
                </c:pt>
                <c:pt idx="21096" formatCode="0.00E+00">
                  <c:v>3.3799999999999998E-4</c:v>
                </c:pt>
                <c:pt idx="21097" formatCode="0.00E+00">
                  <c:v>3.39E-4</c:v>
                </c:pt>
                <c:pt idx="21098" formatCode="0.00E+00">
                  <c:v>3.39E-4</c:v>
                </c:pt>
                <c:pt idx="21099" formatCode="0.00E+00">
                  <c:v>3.3799999999999998E-4</c:v>
                </c:pt>
                <c:pt idx="21100" formatCode="0.00E+00">
                  <c:v>3.3799999999999998E-4</c:v>
                </c:pt>
                <c:pt idx="21101" formatCode="0.00E+00">
                  <c:v>3.39E-4</c:v>
                </c:pt>
                <c:pt idx="21102" formatCode="0.00E+00">
                  <c:v>3.39E-4</c:v>
                </c:pt>
                <c:pt idx="21103" formatCode="0.00E+00">
                  <c:v>3.39E-4</c:v>
                </c:pt>
                <c:pt idx="21104" formatCode="0.00E+00">
                  <c:v>3.39E-4</c:v>
                </c:pt>
                <c:pt idx="21105" formatCode="0.00E+00">
                  <c:v>3.39E-4</c:v>
                </c:pt>
                <c:pt idx="21106" formatCode="0.00E+00">
                  <c:v>3.39E-4</c:v>
                </c:pt>
                <c:pt idx="21107" formatCode="0.00E+00">
                  <c:v>3.39E-4</c:v>
                </c:pt>
                <c:pt idx="21108" formatCode="0.00E+00">
                  <c:v>3.39E-4</c:v>
                </c:pt>
                <c:pt idx="21109" formatCode="0.00E+00">
                  <c:v>3.39E-4</c:v>
                </c:pt>
                <c:pt idx="21110" formatCode="0.00E+00">
                  <c:v>3.3799999999999998E-4</c:v>
                </c:pt>
                <c:pt idx="21111" formatCode="0.00E+00">
                  <c:v>3.3799999999999998E-4</c:v>
                </c:pt>
                <c:pt idx="21112" formatCode="0.00E+00">
                  <c:v>3.3799999999999998E-4</c:v>
                </c:pt>
                <c:pt idx="21113" formatCode="0.00E+00">
                  <c:v>3.39E-4</c:v>
                </c:pt>
                <c:pt idx="21114" formatCode="0.00E+00">
                  <c:v>3.39E-4</c:v>
                </c:pt>
                <c:pt idx="21115" formatCode="0.00E+00">
                  <c:v>3.39E-4</c:v>
                </c:pt>
                <c:pt idx="21116" formatCode="0.00E+00">
                  <c:v>3.39E-4</c:v>
                </c:pt>
                <c:pt idx="21117" formatCode="0.00E+00">
                  <c:v>3.39E-4</c:v>
                </c:pt>
                <c:pt idx="21118" formatCode="0.00E+00">
                  <c:v>3.39E-4</c:v>
                </c:pt>
                <c:pt idx="21119" formatCode="0.00E+00">
                  <c:v>3.39E-4</c:v>
                </c:pt>
                <c:pt idx="21120" formatCode="0.00E+00">
                  <c:v>3.39E-4</c:v>
                </c:pt>
                <c:pt idx="21121" formatCode="0.00E+00">
                  <c:v>3.39E-4</c:v>
                </c:pt>
                <c:pt idx="21122" formatCode="0.00E+00">
                  <c:v>3.39E-4</c:v>
                </c:pt>
                <c:pt idx="21123" formatCode="0.00E+00">
                  <c:v>3.39E-4</c:v>
                </c:pt>
                <c:pt idx="21124" formatCode="0.00E+00">
                  <c:v>3.39E-4</c:v>
                </c:pt>
                <c:pt idx="21125" formatCode="0.00E+00">
                  <c:v>3.39E-4</c:v>
                </c:pt>
                <c:pt idx="21126" formatCode="0.00E+00">
                  <c:v>3.39E-4</c:v>
                </c:pt>
                <c:pt idx="21127" formatCode="0.00E+00">
                  <c:v>3.39E-4</c:v>
                </c:pt>
                <c:pt idx="21128" formatCode="0.00E+00">
                  <c:v>3.39E-4</c:v>
                </c:pt>
                <c:pt idx="21129" formatCode="0.00E+00">
                  <c:v>3.39E-4</c:v>
                </c:pt>
                <c:pt idx="21130" formatCode="0.00E+00">
                  <c:v>3.39E-4</c:v>
                </c:pt>
                <c:pt idx="21131" formatCode="0.00E+00">
                  <c:v>3.39E-4</c:v>
                </c:pt>
                <c:pt idx="21132" formatCode="0.00E+00">
                  <c:v>3.39E-4</c:v>
                </c:pt>
                <c:pt idx="21133" formatCode="0.00E+00">
                  <c:v>3.39E-4</c:v>
                </c:pt>
                <c:pt idx="21134" formatCode="0.00E+00">
                  <c:v>3.39E-4</c:v>
                </c:pt>
                <c:pt idx="21135" formatCode="0.00E+00">
                  <c:v>3.39E-4</c:v>
                </c:pt>
                <c:pt idx="21136" formatCode="0.00E+00">
                  <c:v>3.39E-4</c:v>
                </c:pt>
                <c:pt idx="21137" formatCode="0.00E+00">
                  <c:v>3.39E-4</c:v>
                </c:pt>
                <c:pt idx="21138" formatCode="0.00E+00">
                  <c:v>3.39E-4</c:v>
                </c:pt>
                <c:pt idx="21139" formatCode="0.00E+00">
                  <c:v>3.39E-4</c:v>
                </c:pt>
                <c:pt idx="21140" formatCode="0.00E+00">
                  <c:v>3.39E-4</c:v>
                </c:pt>
                <c:pt idx="21141" formatCode="0.00E+00">
                  <c:v>3.39E-4</c:v>
                </c:pt>
                <c:pt idx="21142" formatCode="0.00E+00">
                  <c:v>3.39E-4</c:v>
                </c:pt>
                <c:pt idx="21143" formatCode="0.00E+00">
                  <c:v>3.39E-4</c:v>
                </c:pt>
                <c:pt idx="21144" formatCode="0.00E+00">
                  <c:v>3.39E-4</c:v>
                </c:pt>
                <c:pt idx="21145" formatCode="0.00E+00">
                  <c:v>3.39E-4</c:v>
                </c:pt>
                <c:pt idx="21146" formatCode="0.00E+00">
                  <c:v>3.39E-4</c:v>
                </c:pt>
                <c:pt idx="21147" formatCode="0.00E+00">
                  <c:v>3.39E-4</c:v>
                </c:pt>
                <c:pt idx="21148" formatCode="0.00E+00">
                  <c:v>3.39E-4</c:v>
                </c:pt>
                <c:pt idx="21149" formatCode="0.00E+00">
                  <c:v>3.39E-4</c:v>
                </c:pt>
                <c:pt idx="21150" formatCode="0.00E+00">
                  <c:v>3.39E-4</c:v>
                </c:pt>
                <c:pt idx="21151" formatCode="0.00E+00">
                  <c:v>3.39E-4</c:v>
                </c:pt>
                <c:pt idx="21152" formatCode="0.00E+00">
                  <c:v>3.39E-4</c:v>
                </c:pt>
                <c:pt idx="21153" formatCode="0.00E+00">
                  <c:v>3.39E-4</c:v>
                </c:pt>
                <c:pt idx="21154" formatCode="0.00E+00">
                  <c:v>3.39E-4</c:v>
                </c:pt>
                <c:pt idx="21155" formatCode="0.00E+00">
                  <c:v>3.39E-4</c:v>
                </c:pt>
                <c:pt idx="21156" formatCode="0.00E+00">
                  <c:v>3.39E-4</c:v>
                </c:pt>
                <c:pt idx="21157" formatCode="0.00E+00">
                  <c:v>3.39E-4</c:v>
                </c:pt>
                <c:pt idx="21158" formatCode="0.00E+00">
                  <c:v>3.39E-4</c:v>
                </c:pt>
                <c:pt idx="21159" formatCode="0.00E+00">
                  <c:v>3.39E-4</c:v>
                </c:pt>
                <c:pt idx="21160" formatCode="0.00E+00">
                  <c:v>3.39E-4</c:v>
                </c:pt>
                <c:pt idx="21161" formatCode="0.00E+00">
                  <c:v>3.39E-4</c:v>
                </c:pt>
                <c:pt idx="21162" formatCode="0.00E+00">
                  <c:v>3.39E-4</c:v>
                </c:pt>
                <c:pt idx="21163" formatCode="0.00E+00">
                  <c:v>3.39E-4</c:v>
                </c:pt>
                <c:pt idx="21164" formatCode="0.00E+00">
                  <c:v>3.39E-4</c:v>
                </c:pt>
                <c:pt idx="21165" formatCode="0.00E+00">
                  <c:v>3.39E-4</c:v>
                </c:pt>
                <c:pt idx="21166" formatCode="0.00E+00">
                  <c:v>3.39E-4</c:v>
                </c:pt>
                <c:pt idx="21167" formatCode="0.00E+00">
                  <c:v>3.39E-4</c:v>
                </c:pt>
                <c:pt idx="21168" formatCode="0.00E+00">
                  <c:v>3.39E-4</c:v>
                </c:pt>
                <c:pt idx="21169" formatCode="0.00E+00">
                  <c:v>3.39E-4</c:v>
                </c:pt>
                <c:pt idx="21170" formatCode="0.00E+00">
                  <c:v>3.39E-4</c:v>
                </c:pt>
                <c:pt idx="21171" formatCode="0.00E+00">
                  <c:v>3.39E-4</c:v>
                </c:pt>
                <c:pt idx="21172" formatCode="0.00E+00">
                  <c:v>3.39E-4</c:v>
                </c:pt>
                <c:pt idx="21173" formatCode="0.00E+00">
                  <c:v>3.39E-4</c:v>
                </c:pt>
                <c:pt idx="21174" formatCode="0.00E+00">
                  <c:v>3.39E-4</c:v>
                </c:pt>
                <c:pt idx="21175" formatCode="0.00E+00">
                  <c:v>3.39E-4</c:v>
                </c:pt>
                <c:pt idx="21176" formatCode="0.00E+00">
                  <c:v>3.39E-4</c:v>
                </c:pt>
                <c:pt idx="21177" formatCode="0.00E+00">
                  <c:v>3.39E-4</c:v>
                </c:pt>
                <c:pt idx="21178" formatCode="0.00E+00">
                  <c:v>3.39E-4</c:v>
                </c:pt>
                <c:pt idx="21179" formatCode="0.00E+00">
                  <c:v>3.39E-4</c:v>
                </c:pt>
                <c:pt idx="21180" formatCode="0.00E+00">
                  <c:v>3.39E-4</c:v>
                </c:pt>
                <c:pt idx="21181" formatCode="0.00E+00">
                  <c:v>3.39E-4</c:v>
                </c:pt>
                <c:pt idx="21182" formatCode="0.00E+00">
                  <c:v>3.39E-4</c:v>
                </c:pt>
                <c:pt idx="21183" formatCode="0.00E+00">
                  <c:v>3.39E-4</c:v>
                </c:pt>
                <c:pt idx="21184" formatCode="0.00E+00">
                  <c:v>3.39E-4</c:v>
                </c:pt>
                <c:pt idx="21185" formatCode="0.00E+00">
                  <c:v>3.39E-4</c:v>
                </c:pt>
                <c:pt idx="21186" formatCode="0.00E+00">
                  <c:v>3.39E-4</c:v>
                </c:pt>
                <c:pt idx="21187" formatCode="0.00E+00">
                  <c:v>3.39E-4</c:v>
                </c:pt>
                <c:pt idx="21188" formatCode="0.00E+00">
                  <c:v>3.39E-4</c:v>
                </c:pt>
                <c:pt idx="21189" formatCode="0.00E+00">
                  <c:v>3.39E-4</c:v>
                </c:pt>
                <c:pt idx="21190" formatCode="0.00E+00">
                  <c:v>3.39E-4</c:v>
                </c:pt>
                <c:pt idx="21191" formatCode="0.00E+00">
                  <c:v>3.39E-4</c:v>
                </c:pt>
                <c:pt idx="21192" formatCode="0.00E+00">
                  <c:v>3.39E-4</c:v>
                </c:pt>
                <c:pt idx="21193" formatCode="0.00E+00">
                  <c:v>3.39E-4</c:v>
                </c:pt>
                <c:pt idx="21194" formatCode="0.00E+00">
                  <c:v>3.39E-4</c:v>
                </c:pt>
                <c:pt idx="21195" formatCode="0.00E+00">
                  <c:v>3.39E-4</c:v>
                </c:pt>
                <c:pt idx="21196" formatCode="0.00E+00">
                  <c:v>3.39E-4</c:v>
                </c:pt>
                <c:pt idx="21197" formatCode="0.00E+00">
                  <c:v>3.39E-4</c:v>
                </c:pt>
                <c:pt idx="21198" formatCode="0.00E+00">
                  <c:v>3.39E-4</c:v>
                </c:pt>
                <c:pt idx="21199" formatCode="0.00E+00">
                  <c:v>3.39E-4</c:v>
                </c:pt>
                <c:pt idx="21200" formatCode="0.00E+00">
                  <c:v>3.39E-4</c:v>
                </c:pt>
                <c:pt idx="21201" formatCode="0.00E+00">
                  <c:v>3.39E-4</c:v>
                </c:pt>
                <c:pt idx="21202" formatCode="0.00E+00">
                  <c:v>3.39E-4</c:v>
                </c:pt>
                <c:pt idx="21203" formatCode="0.00E+00">
                  <c:v>3.39E-4</c:v>
                </c:pt>
                <c:pt idx="21204" formatCode="0.00E+00">
                  <c:v>3.39E-4</c:v>
                </c:pt>
                <c:pt idx="21205" formatCode="0.00E+00">
                  <c:v>3.39E-4</c:v>
                </c:pt>
                <c:pt idx="21206" formatCode="0.00E+00">
                  <c:v>3.39E-4</c:v>
                </c:pt>
                <c:pt idx="21207" formatCode="0.00E+00">
                  <c:v>3.39E-4</c:v>
                </c:pt>
                <c:pt idx="21208" formatCode="0.00E+00">
                  <c:v>3.39E-4</c:v>
                </c:pt>
                <c:pt idx="21209" formatCode="0.00E+00">
                  <c:v>3.39E-4</c:v>
                </c:pt>
                <c:pt idx="21210" formatCode="0.00E+00">
                  <c:v>3.39E-4</c:v>
                </c:pt>
                <c:pt idx="21211" formatCode="0.00E+00">
                  <c:v>3.39E-4</c:v>
                </c:pt>
                <c:pt idx="21212" formatCode="0.00E+00">
                  <c:v>3.39E-4</c:v>
                </c:pt>
                <c:pt idx="21213" formatCode="0.00E+00">
                  <c:v>3.39E-4</c:v>
                </c:pt>
                <c:pt idx="21214" formatCode="0.00E+00">
                  <c:v>3.39E-4</c:v>
                </c:pt>
                <c:pt idx="21215" formatCode="0.00E+00">
                  <c:v>3.39E-4</c:v>
                </c:pt>
                <c:pt idx="21216" formatCode="0.00E+00">
                  <c:v>3.39E-4</c:v>
                </c:pt>
                <c:pt idx="21217" formatCode="0.00E+00">
                  <c:v>3.39E-4</c:v>
                </c:pt>
                <c:pt idx="21218" formatCode="0.00E+00">
                  <c:v>3.39E-4</c:v>
                </c:pt>
                <c:pt idx="21219" formatCode="0.00E+00">
                  <c:v>3.39E-4</c:v>
                </c:pt>
                <c:pt idx="21220" formatCode="0.00E+00">
                  <c:v>3.39E-4</c:v>
                </c:pt>
                <c:pt idx="21221" formatCode="0.00E+00">
                  <c:v>3.4000000000000002E-4</c:v>
                </c:pt>
                <c:pt idx="21222" formatCode="0.00E+00">
                  <c:v>3.39E-4</c:v>
                </c:pt>
                <c:pt idx="21223" formatCode="0.00E+00">
                  <c:v>3.39E-4</c:v>
                </c:pt>
                <c:pt idx="21224" formatCode="0.00E+00">
                  <c:v>3.39E-4</c:v>
                </c:pt>
                <c:pt idx="21225" formatCode="0.00E+00">
                  <c:v>3.39E-4</c:v>
                </c:pt>
                <c:pt idx="21226" formatCode="0.00E+00">
                  <c:v>3.39E-4</c:v>
                </c:pt>
                <c:pt idx="21227" formatCode="0.00E+00">
                  <c:v>3.39E-4</c:v>
                </c:pt>
                <c:pt idx="21228" formatCode="0.00E+00">
                  <c:v>3.4000000000000002E-4</c:v>
                </c:pt>
                <c:pt idx="21229" formatCode="0.00E+00">
                  <c:v>3.4000000000000002E-4</c:v>
                </c:pt>
                <c:pt idx="21230" formatCode="0.00E+00">
                  <c:v>3.39E-4</c:v>
                </c:pt>
                <c:pt idx="21231" formatCode="0.00E+00">
                  <c:v>3.39E-4</c:v>
                </c:pt>
                <c:pt idx="21232" formatCode="0.00E+00">
                  <c:v>3.39E-4</c:v>
                </c:pt>
                <c:pt idx="21233" formatCode="0.00E+00">
                  <c:v>3.39E-4</c:v>
                </c:pt>
                <c:pt idx="21234" formatCode="0.00E+00">
                  <c:v>3.39E-4</c:v>
                </c:pt>
                <c:pt idx="21235" formatCode="0.00E+00">
                  <c:v>3.39E-4</c:v>
                </c:pt>
                <c:pt idx="21236" formatCode="0.00E+00">
                  <c:v>3.39E-4</c:v>
                </c:pt>
                <c:pt idx="21237" formatCode="0.00E+00">
                  <c:v>3.39E-4</c:v>
                </c:pt>
                <c:pt idx="21238" formatCode="0.00E+00">
                  <c:v>3.39E-4</c:v>
                </c:pt>
                <c:pt idx="21239" formatCode="0.00E+00">
                  <c:v>3.39E-4</c:v>
                </c:pt>
                <c:pt idx="21240" formatCode="0.00E+00">
                  <c:v>3.39E-4</c:v>
                </c:pt>
                <c:pt idx="21241" formatCode="0.00E+00">
                  <c:v>3.39E-4</c:v>
                </c:pt>
                <c:pt idx="21242" formatCode="0.00E+00">
                  <c:v>3.39E-4</c:v>
                </c:pt>
                <c:pt idx="21243" formatCode="0.00E+00">
                  <c:v>3.39E-4</c:v>
                </c:pt>
                <c:pt idx="21244" formatCode="0.00E+00">
                  <c:v>3.39E-4</c:v>
                </c:pt>
                <c:pt idx="21245" formatCode="0.00E+00">
                  <c:v>3.39E-4</c:v>
                </c:pt>
                <c:pt idx="21246" formatCode="0.00E+00">
                  <c:v>3.39E-4</c:v>
                </c:pt>
                <c:pt idx="21247" formatCode="0.00E+00">
                  <c:v>3.4000000000000002E-4</c:v>
                </c:pt>
                <c:pt idx="21248" formatCode="0.00E+00">
                  <c:v>3.39E-4</c:v>
                </c:pt>
                <c:pt idx="21249" formatCode="0.00E+00">
                  <c:v>3.4000000000000002E-4</c:v>
                </c:pt>
                <c:pt idx="21250" formatCode="0.00E+00">
                  <c:v>3.39E-4</c:v>
                </c:pt>
                <c:pt idx="21251" formatCode="0.00E+00">
                  <c:v>3.39E-4</c:v>
                </c:pt>
                <c:pt idx="21252" formatCode="0.00E+00">
                  <c:v>3.39E-4</c:v>
                </c:pt>
                <c:pt idx="21253" formatCode="0.00E+00">
                  <c:v>3.39E-4</c:v>
                </c:pt>
                <c:pt idx="21254" formatCode="0.00E+00">
                  <c:v>3.39E-4</c:v>
                </c:pt>
                <c:pt idx="21255" formatCode="0.00E+00">
                  <c:v>3.39E-4</c:v>
                </c:pt>
                <c:pt idx="21256" formatCode="0.00E+00">
                  <c:v>3.39E-4</c:v>
                </c:pt>
                <c:pt idx="21257" formatCode="0.00E+00">
                  <c:v>3.39E-4</c:v>
                </c:pt>
                <c:pt idx="21258" formatCode="0.00E+00">
                  <c:v>3.39E-4</c:v>
                </c:pt>
                <c:pt idx="21259" formatCode="0.00E+00">
                  <c:v>3.4000000000000002E-4</c:v>
                </c:pt>
                <c:pt idx="21260" formatCode="0.00E+00">
                  <c:v>3.4000000000000002E-4</c:v>
                </c:pt>
                <c:pt idx="21261" formatCode="0.00E+00">
                  <c:v>3.4000000000000002E-4</c:v>
                </c:pt>
                <c:pt idx="21262" formatCode="0.00E+00">
                  <c:v>3.4000000000000002E-4</c:v>
                </c:pt>
                <c:pt idx="21263" formatCode="0.00E+00">
                  <c:v>3.4000000000000002E-4</c:v>
                </c:pt>
                <c:pt idx="21264" formatCode="0.00E+00">
                  <c:v>3.4000000000000002E-4</c:v>
                </c:pt>
                <c:pt idx="21265" formatCode="0.00E+00">
                  <c:v>3.4000000000000002E-4</c:v>
                </c:pt>
                <c:pt idx="21266" formatCode="0.00E+00">
                  <c:v>3.4000000000000002E-4</c:v>
                </c:pt>
                <c:pt idx="21267" formatCode="0.00E+00">
                  <c:v>3.4000000000000002E-4</c:v>
                </c:pt>
                <c:pt idx="21268" formatCode="0.00E+00">
                  <c:v>3.4000000000000002E-4</c:v>
                </c:pt>
                <c:pt idx="21269" formatCode="0.00E+00">
                  <c:v>3.4000000000000002E-4</c:v>
                </c:pt>
                <c:pt idx="21270" formatCode="0.00E+00">
                  <c:v>3.4000000000000002E-4</c:v>
                </c:pt>
                <c:pt idx="21271" formatCode="0.00E+00">
                  <c:v>3.4000000000000002E-4</c:v>
                </c:pt>
                <c:pt idx="21272" formatCode="0.00E+00">
                  <c:v>3.4000000000000002E-4</c:v>
                </c:pt>
                <c:pt idx="21273" formatCode="0.00E+00">
                  <c:v>3.4000000000000002E-4</c:v>
                </c:pt>
                <c:pt idx="21274" formatCode="0.00E+00">
                  <c:v>3.4000000000000002E-4</c:v>
                </c:pt>
                <c:pt idx="21275" formatCode="0.00E+00">
                  <c:v>3.39E-4</c:v>
                </c:pt>
                <c:pt idx="21276" formatCode="0.00E+00">
                  <c:v>3.39E-4</c:v>
                </c:pt>
                <c:pt idx="21277" formatCode="0.00E+00">
                  <c:v>3.4000000000000002E-4</c:v>
                </c:pt>
                <c:pt idx="21278" formatCode="0.00E+00">
                  <c:v>3.4000000000000002E-4</c:v>
                </c:pt>
                <c:pt idx="21279" formatCode="0.00E+00">
                  <c:v>3.39E-4</c:v>
                </c:pt>
                <c:pt idx="21280" formatCode="0.00E+00">
                  <c:v>3.4000000000000002E-4</c:v>
                </c:pt>
                <c:pt idx="21281" formatCode="0.00E+00">
                  <c:v>3.4000000000000002E-4</c:v>
                </c:pt>
                <c:pt idx="21282" formatCode="0.00E+00">
                  <c:v>3.4000000000000002E-4</c:v>
                </c:pt>
                <c:pt idx="21283" formatCode="0.00E+00">
                  <c:v>3.4000000000000002E-4</c:v>
                </c:pt>
                <c:pt idx="21284" formatCode="0.00E+00">
                  <c:v>3.39E-4</c:v>
                </c:pt>
                <c:pt idx="21285" formatCode="0.00E+00">
                  <c:v>3.39E-4</c:v>
                </c:pt>
                <c:pt idx="21286" formatCode="0.00E+00">
                  <c:v>3.4000000000000002E-4</c:v>
                </c:pt>
                <c:pt idx="21287" formatCode="0.00E+00">
                  <c:v>3.4000000000000002E-4</c:v>
                </c:pt>
                <c:pt idx="21288" formatCode="0.00E+00">
                  <c:v>3.39E-4</c:v>
                </c:pt>
                <c:pt idx="21289" formatCode="0.00E+00">
                  <c:v>3.4000000000000002E-4</c:v>
                </c:pt>
                <c:pt idx="21290" formatCode="0.00E+00">
                  <c:v>3.4000000000000002E-4</c:v>
                </c:pt>
                <c:pt idx="21291" formatCode="0.00E+00">
                  <c:v>3.4000000000000002E-4</c:v>
                </c:pt>
                <c:pt idx="21292" formatCode="0.00E+00">
                  <c:v>3.39E-4</c:v>
                </c:pt>
                <c:pt idx="21293" formatCode="0.00E+00">
                  <c:v>3.4000000000000002E-4</c:v>
                </c:pt>
                <c:pt idx="21294" formatCode="0.00E+00">
                  <c:v>3.4000000000000002E-4</c:v>
                </c:pt>
                <c:pt idx="21295" formatCode="0.00E+00">
                  <c:v>3.4000000000000002E-4</c:v>
                </c:pt>
                <c:pt idx="21296" formatCode="0.00E+00">
                  <c:v>3.4000000000000002E-4</c:v>
                </c:pt>
                <c:pt idx="21297" formatCode="0.00E+00">
                  <c:v>3.4000000000000002E-4</c:v>
                </c:pt>
                <c:pt idx="21298" formatCode="0.00E+00">
                  <c:v>3.4000000000000002E-4</c:v>
                </c:pt>
                <c:pt idx="21299" formatCode="0.00E+00">
                  <c:v>3.4000000000000002E-4</c:v>
                </c:pt>
                <c:pt idx="21300" formatCode="0.00E+00">
                  <c:v>3.4000000000000002E-4</c:v>
                </c:pt>
                <c:pt idx="21301" formatCode="0.00E+00">
                  <c:v>3.4000000000000002E-4</c:v>
                </c:pt>
                <c:pt idx="21302" formatCode="0.00E+00">
                  <c:v>3.4000000000000002E-4</c:v>
                </c:pt>
                <c:pt idx="21303" formatCode="0.00E+00">
                  <c:v>3.4000000000000002E-4</c:v>
                </c:pt>
                <c:pt idx="21304" formatCode="0.00E+00">
                  <c:v>3.4000000000000002E-4</c:v>
                </c:pt>
                <c:pt idx="21305" formatCode="0.00E+00">
                  <c:v>3.4000000000000002E-4</c:v>
                </c:pt>
                <c:pt idx="21306" formatCode="0.00E+00">
                  <c:v>3.4000000000000002E-4</c:v>
                </c:pt>
                <c:pt idx="21307" formatCode="0.00E+00">
                  <c:v>3.4000000000000002E-4</c:v>
                </c:pt>
                <c:pt idx="21308" formatCode="0.00E+00">
                  <c:v>3.4000000000000002E-4</c:v>
                </c:pt>
                <c:pt idx="21309" formatCode="0.00E+00">
                  <c:v>3.4000000000000002E-4</c:v>
                </c:pt>
                <c:pt idx="21310" formatCode="0.00E+00">
                  <c:v>3.4000000000000002E-4</c:v>
                </c:pt>
                <c:pt idx="21311" formatCode="0.00E+00">
                  <c:v>3.4000000000000002E-4</c:v>
                </c:pt>
                <c:pt idx="21312" formatCode="0.00E+00">
                  <c:v>3.4000000000000002E-4</c:v>
                </c:pt>
                <c:pt idx="21313" formatCode="0.00E+00">
                  <c:v>3.4000000000000002E-4</c:v>
                </c:pt>
                <c:pt idx="21314" formatCode="0.00E+00">
                  <c:v>3.4000000000000002E-4</c:v>
                </c:pt>
                <c:pt idx="21315" formatCode="0.00E+00">
                  <c:v>3.4000000000000002E-4</c:v>
                </c:pt>
                <c:pt idx="21316" formatCode="0.00E+00">
                  <c:v>3.4000000000000002E-4</c:v>
                </c:pt>
                <c:pt idx="21317" formatCode="0.00E+00">
                  <c:v>3.4000000000000002E-4</c:v>
                </c:pt>
                <c:pt idx="21318" formatCode="0.00E+00">
                  <c:v>3.4000000000000002E-4</c:v>
                </c:pt>
                <c:pt idx="21319" formatCode="0.00E+00">
                  <c:v>3.4000000000000002E-4</c:v>
                </c:pt>
                <c:pt idx="21320" formatCode="0.00E+00">
                  <c:v>3.4000000000000002E-4</c:v>
                </c:pt>
                <c:pt idx="21321" formatCode="0.00E+00">
                  <c:v>3.4000000000000002E-4</c:v>
                </c:pt>
                <c:pt idx="21322" formatCode="0.00E+00">
                  <c:v>3.4000000000000002E-4</c:v>
                </c:pt>
                <c:pt idx="21323" formatCode="0.00E+00">
                  <c:v>3.4000000000000002E-4</c:v>
                </c:pt>
                <c:pt idx="21324" formatCode="0.00E+00">
                  <c:v>3.4000000000000002E-4</c:v>
                </c:pt>
                <c:pt idx="21325" formatCode="0.00E+00">
                  <c:v>3.4000000000000002E-4</c:v>
                </c:pt>
                <c:pt idx="21326" formatCode="0.00E+00">
                  <c:v>3.4000000000000002E-4</c:v>
                </c:pt>
                <c:pt idx="21327" formatCode="0.00E+00">
                  <c:v>3.4000000000000002E-4</c:v>
                </c:pt>
                <c:pt idx="21328" formatCode="0.00E+00">
                  <c:v>3.4000000000000002E-4</c:v>
                </c:pt>
                <c:pt idx="21329" formatCode="0.00E+00">
                  <c:v>3.4000000000000002E-4</c:v>
                </c:pt>
                <c:pt idx="21330" formatCode="0.00E+00">
                  <c:v>3.4000000000000002E-4</c:v>
                </c:pt>
                <c:pt idx="21331" formatCode="0.00E+00">
                  <c:v>3.4000000000000002E-4</c:v>
                </c:pt>
                <c:pt idx="21332" formatCode="0.00E+00">
                  <c:v>3.4000000000000002E-4</c:v>
                </c:pt>
                <c:pt idx="21333" formatCode="0.00E+00">
                  <c:v>3.4000000000000002E-4</c:v>
                </c:pt>
                <c:pt idx="21334" formatCode="0.00E+00">
                  <c:v>3.4000000000000002E-4</c:v>
                </c:pt>
                <c:pt idx="21335" formatCode="0.00E+00">
                  <c:v>3.4000000000000002E-4</c:v>
                </c:pt>
                <c:pt idx="21336" formatCode="0.00E+00">
                  <c:v>3.4000000000000002E-4</c:v>
                </c:pt>
                <c:pt idx="21337" formatCode="0.00E+00">
                  <c:v>3.4000000000000002E-4</c:v>
                </c:pt>
                <c:pt idx="21338" formatCode="0.00E+00">
                  <c:v>3.4000000000000002E-4</c:v>
                </c:pt>
                <c:pt idx="21339" formatCode="0.00E+00">
                  <c:v>3.4000000000000002E-4</c:v>
                </c:pt>
                <c:pt idx="21340" formatCode="0.00E+00">
                  <c:v>3.4000000000000002E-4</c:v>
                </c:pt>
                <c:pt idx="21341" formatCode="0.00E+00">
                  <c:v>3.4000000000000002E-4</c:v>
                </c:pt>
                <c:pt idx="21342" formatCode="0.00E+00">
                  <c:v>3.4000000000000002E-4</c:v>
                </c:pt>
                <c:pt idx="21343" formatCode="0.00E+00">
                  <c:v>3.4000000000000002E-4</c:v>
                </c:pt>
                <c:pt idx="21344" formatCode="0.00E+00">
                  <c:v>3.4000000000000002E-4</c:v>
                </c:pt>
                <c:pt idx="21345" formatCode="0.00E+00">
                  <c:v>3.4000000000000002E-4</c:v>
                </c:pt>
                <c:pt idx="21346" formatCode="0.00E+00">
                  <c:v>3.4000000000000002E-4</c:v>
                </c:pt>
                <c:pt idx="21347" formatCode="0.00E+00">
                  <c:v>3.4000000000000002E-4</c:v>
                </c:pt>
                <c:pt idx="21348" formatCode="0.00E+00">
                  <c:v>3.4000000000000002E-4</c:v>
                </c:pt>
                <c:pt idx="21349" formatCode="0.00E+00">
                  <c:v>3.4000000000000002E-4</c:v>
                </c:pt>
                <c:pt idx="21350" formatCode="0.00E+00">
                  <c:v>3.4000000000000002E-4</c:v>
                </c:pt>
                <c:pt idx="21351" formatCode="0.00E+00">
                  <c:v>3.4000000000000002E-4</c:v>
                </c:pt>
                <c:pt idx="21352" formatCode="0.00E+00">
                  <c:v>3.4000000000000002E-4</c:v>
                </c:pt>
                <c:pt idx="21353" formatCode="0.00E+00">
                  <c:v>3.4000000000000002E-4</c:v>
                </c:pt>
                <c:pt idx="21354" formatCode="0.00E+00">
                  <c:v>3.4000000000000002E-4</c:v>
                </c:pt>
                <c:pt idx="21355" formatCode="0.00E+00">
                  <c:v>3.4000000000000002E-4</c:v>
                </c:pt>
                <c:pt idx="21356" formatCode="0.00E+00">
                  <c:v>3.4000000000000002E-4</c:v>
                </c:pt>
                <c:pt idx="21357" formatCode="0.00E+00">
                  <c:v>3.4000000000000002E-4</c:v>
                </c:pt>
                <c:pt idx="21358" formatCode="0.00E+00">
                  <c:v>3.4000000000000002E-4</c:v>
                </c:pt>
                <c:pt idx="21359" formatCode="0.00E+00">
                  <c:v>3.4000000000000002E-4</c:v>
                </c:pt>
                <c:pt idx="21360" formatCode="0.00E+00">
                  <c:v>3.4000000000000002E-4</c:v>
                </c:pt>
                <c:pt idx="21361" formatCode="0.00E+00">
                  <c:v>3.4000000000000002E-4</c:v>
                </c:pt>
                <c:pt idx="21362" formatCode="0.00E+00">
                  <c:v>3.4000000000000002E-4</c:v>
                </c:pt>
                <c:pt idx="21363" formatCode="0.00E+00">
                  <c:v>3.4000000000000002E-4</c:v>
                </c:pt>
                <c:pt idx="21364" formatCode="0.00E+00">
                  <c:v>3.4000000000000002E-4</c:v>
                </c:pt>
                <c:pt idx="21365" formatCode="0.00E+00">
                  <c:v>3.4000000000000002E-4</c:v>
                </c:pt>
                <c:pt idx="21366" formatCode="0.00E+00">
                  <c:v>3.4000000000000002E-4</c:v>
                </c:pt>
                <c:pt idx="21367" formatCode="0.00E+00">
                  <c:v>3.4000000000000002E-4</c:v>
                </c:pt>
                <c:pt idx="21368" formatCode="0.00E+00">
                  <c:v>3.4000000000000002E-4</c:v>
                </c:pt>
                <c:pt idx="21369" formatCode="0.00E+00">
                  <c:v>3.4000000000000002E-4</c:v>
                </c:pt>
                <c:pt idx="21370" formatCode="0.00E+00">
                  <c:v>3.4000000000000002E-4</c:v>
                </c:pt>
                <c:pt idx="21371" formatCode="0.00E+00">
                  <c:v>3.4000000000000002E-4</c:v>
                </c:pt>
                <c:pt idx="21372" formatCode="0.00E+00">
                  <c:v>3.4000000000000002E-4</c:v>
                </c:pt>
                <c:pt idx="21373" formatCode="0.00E+00">
                  <c:v>3.4000000000000002E-4</c:v>
                </c:pt>
                <c:pt idx="21374" formatCode="0.00E+00">
                  <c:v>3.4000000000000002E-4</c:v>
                </c:pt>
                <c:pt idx="21375" formatCode="0.00E+00">
                  <c:v>3.4000000000000002E-4</c:v>
                </c:pt>
                <c:pt idx="21376" formatCode="0.00E+00">
                  <c:v>3.4000000000000002E-4</c:v>
                </c:pt>
                <c:pt idx="21377" formatCode="0.00E+00">
                  <c:v>3.4000000000000002E-4</c:v>
                </c:pt>
                <c:pt idx="21378" formatCode="0.00E+00">
                  <c:v>3.4000000000000002E-4</c:v>
                </c:pt>
                <c:pt idx="21379" formatCode="0.00E+00">
                  <c:v>3.4000000000000002E-4</c:v>
                </c:pt>
                <c:pt idx="21380" formatCode="0.00E+00">
                  <c:v>3.4000000000000002E-4</c:v>
                </c:pt>
                <c:pt idx="21381" formatCode="0.00E+00">
                  <c:v>3.4000000000000002E-4</c:v>
                </c:pt>
                <c:pt idx="21382" formatCode="0.00E+00">
                  <c:v>3.4000000000000002E-4</c:v>
                </c:pt>
                <c:pt idx="21383" formatCode="0.00E+00">
                  <c:v>3.4000000000000002E-4</c:v>
                </c:pt>
                <c:pt idx="21384" formatCode="0.00E+00">
                  <c:v>3.4000000000000002E-4</c:v>
                </c:pt>
                <c:pt idx="21385" formatCode="0.00E+00">
                  <c:v>3.4000000000000002E-4</c:v>
                </c:pt>
                <c:pt idx="21386" formatCode="0.00E+00">
                  <c:v>3.4000000000000002E-4</c:v>
                </c:pt>
                <c:pt idx="21387" formatCode="0.00E+00">
                  <c:v>3.4000000000000002E-4</c:v>
                </c:pt>
                <c:pt idx="21388" formatCode="0.00E+00">
                  <c:v>3.4000000000000002E-4</c:v>
                </c:pt>
                <c:pt idx="21389" formatCode="0.00E+00">
                  <c:v>3.4000000000000002E-4</c:v>
                </c:pt>
                <c:pt idx="21390" formatCode="0.00E+00">
                  <c:v>3.4000000000000002E-4</c:v>
                </c:pt>
                <c:pt idx="21391" formatCode="0.00E+00">
                  <c:v>3.4000000000000002E-4</c:v>
                </c:pt>
                <c:pt idx="21392" formatCode="0.00E+00">
                  <c:v>3.4000000000000002E-4</c:v>
                </c:pt>
                <c:pt idx="21393" formatCode="0.00E+00">
                  <c:v>3.4000000000000002E-4</c:v>
                </c:pt>
                <c:pt idx="21394" formatCode="0.00E+00">
                  <c:v>3.4000000000000002E-4</c:v>
                </c:pt>
                <c:pt idx="21395" formatCode="0.00E+00">
                  <c:v>3.4000000000000002E-4</c:v>
                </c:pt>
                <c:pt idx="21396" formatCode="0.00E+00">
                  <c:v>3.4000000000000002E-4</c:v>
                </c:pt>
                <c:pt idx="21397" formatCode="0.00E+00">
                  <c:v>3.4000000000000002E-4</c:v>
                </c:pt>
                <c:pt idx="21398" formatCode="0.00E+00">
                  <c:v>3.4000000000000002E-4</c:v>
                </c:pt>
                <c:pt idx="21399" formatCode="0.00E+00">
                  <c:v>3.4000000000000002E-4</c:v>
                </c:pt>
                <c:pt idx="21400" formatCode="0.00E+00">
                  <c:v>3.4000000000000002E-4</c:v>
                </c:pt>
                <c:pt idx="21401" formatCode="0.00E+00">
                  <c:v>3.4000000000000002E-4</c:v>
                </c:pt>
                <c:pt idx="21402" formatCode="0.00E+00">
                  <c:v>3.4000000000000002E-4</c:v>
                </c:pt>
                <c:pt idx="21403" formatCode="0.00E+00">
                  <c:v>3.4000000000000002E-4</c:v>
                </c:pt>
                <c:pt idx="21404" formatCode="0.00E+00">
                  <c:v>3.4000000000000002E-4</c:v>
                </c:pt>
                <c:pt idx="21405" formatCode="0.00E+00">
                  <c:v>3.4000000000000002E-4</c:v>
                </c:pt>
                <c:pt idx="21406" formatCode="0.00E+00">
                  <c:v>3.4000000000000002E-4</c:v>
                </c:pt>
                <c:pt idx="21407" formatCode="0.00E+00">
                  <c:v>3.4000000000000002E-4</c:v>
                </c:pt>
                <c:pt idx="21408" formatCode="0.00E+00">
                  <c:v>3.4000000000000002E-4</c:v>
                </c:pt>
                <c:pt idx="21409" formatCode="0.00E+00">
                  <c:v>3.4000000000000002E-4</c:v>
                </c:pt>
                <c:pt idx="21410" formatCode="0.00E+00">
                  <c:v>3.4000000000000002E-4</c:v>
                </c:pt>
                <c:pt idx="21411" formatCode="0.00E+00">
                  <c:v>3.4000000000000002E-4</c:v>
                </c:pt>
                <c:pt idx="21412" formatCode="0.00E+00">
                  <c:v>3.4000000000000002E-4</c:v>
                </c:pt>
                <c:pt idx="21413" formatCode="0.00E+00">
                  <c:v>3.4000000000000002E-4</c:v>
                </c:pt>
                <c:pt idx="21414" formatCode="0.00E+00">
                  <c:v>3.4000000000000002E-4</c:v>
                </c:pt>
                <c:pt idx="21415" formatCode="0.00E+00">
                  <c:v>3.4000000000000002E-4</c:v>
                </c:pt>
                <c:pt idx="21416" formatCode="0.00E+00">
                  <c:v>3.4000000000000002E-4</c:v>
                </c:pt>
                <c:pt idx="21417" formatCode="0.00E+00">
                  <c:v>3.4000000000000002E-4</c:v>
                </c:pt>
                <c:pt idx="21418" formatCode="0.00E+00">
                  <c:v>3.4000000000000002E-4</c:v>
                </c:pt>
                <c:pt idx="21419" formatCode="0.00E+00">
                  <c:v>3.4000000000000002E-4</c:v>
                </c:pt>
                <c:pt idx="21420" formatCode="0.00E+00">
                  <c:v>3.4000000000000002E-4</c:v>
                </c:pt>
                <c:pt idx="21421" formatCode="0.00E+00">
                  <c:v>3.4000000000000002E-4</c:v>
                </c:pt>
                <c:pt idx="21422" formatCode="0.00E+00">
                  <c:v>3.4000000000000002E-4</c:v>
                </c:pt>
                <c:pt idx="21423" formatCode="0.00E+00">
                  <c:v>3.4000000000000002E-4</c:v>
                </c:pt>
                <c:pt idx="21424" formatCode="0.00E+00">
                  <c:v>3.4000000000000002E-4</c:v>
                </c:pt>
                <c:pt idx="21425" formatCode="0.00E+00">
                  <c:v>3.4000000000000002E-4</c:v>
                </c:pt>
                <c:pt idx="21426" formatCode="0.00E+00">
                  <c:v>3.4000000000000002E-4</c:v>
                </c:pt>
                <c:pt idx="21427" formatCode="0.00E+00">
                  <c:v>3.4000000000000002E-4</c:v>
                </c:pt>
                <c:pt idx="21428" formatCode="0.00E+00">
                  <c:v>3.4000000000000002E-4</c:v>
                </c:pt>
                <c:pt idx="21429" formatCode="0.00E+00">
                  <c:v>3.4000000000000002E-4</c:v>
                </c:pt>
                <c:pt idx="21430" formatCode="0.00E+00">
                  <c:v>3.4000000000000002E-4</c:v>
                </c:pt>
                <c:pt idx="21431" formatCode="0.00E+00">
                  <c:v>3.4000000000000002E-4</c:v>
                </c:pt>
                <c:pt idx="21432" formatCode="0.00E+00">
                  <c:v>3.4000000000000002E-4</c:v>
                </c:pt>
                <c:pt idx="21433" formatCode="0.00E+00">
                  <c:v>3.4000000000000002E-4</c:v>
                </c:pt>
                <c:pt idx="21434" formatCode="0.00E+00">
                  <c:v>3.4000000000000002E-4</c:v>
                </c:pt>
                <c:pt idx="21435" formatCode="0.00E+00">
                  <c:v>3.4000000000000002E-4</c:v>
                </c:pt>
                <c:pt idx="21436" formatCode="0.00E+00">
                  <c:v>3.4000000000000002E-4</c:v>
                </c:pt>
                <c:pt idx="21437" formatCode="0.00E+00">
                  <c:v>3.4000000000000002E-4</c:v>
                </c:pt>
                <c:pt idx="21438" formatCode="0.00E+00">
                  <c:v>3.4000000000000002E-4</c:v>
                </c:pt>
                <c:pt idx="21439" formatCode="0.00E+00">
                  <c:v>3.4000000000000002E-4</c:v>
                </c:pt>
                <c:pt idx="21440" formatCode="0.00E+00">
                  <c:v>3.4000000000000002E-4</c:v>
                </c:pt>
                <c:pt idx="21441" formatCode="0.00E+00">
                  <c:v>3.4000000000000002E-4</c:v>
                </c:pt>
                <c:pt idx="21442" formatCode="0.00E+00">
                  <c:v>3.4000000000000002E-4</c:v>
                </c:pt>
                <c:pt idx="21443" formatCode="0.00E+00">
                  <c:v>3.4000000000000002E-4</c:v>
                </c:pt>
                <c:pt idx="21444" formatCode="0.00E+00">
                  <c:v>3.4000000000000002E-4</c:v>
                </c:pt>
                <c:pt idx="21445" formatCode="0.00E+00">
                  <c:v>3.4000000000000002E-4</c:v>
                </c:pt>
                <c:pt idx="21446" formatCode="0.00E+00">
                  <c:v>3.4000000000000002E-4</c:v>
                </c:pt>
                <c:pt idx="21447" formatCode="0.00E+00">
                  <c:v>3.4000000000000002E-4</c:v>
                </c:pt>
                <c:pt idx="21448" formatCode="0.00E+00">
                  <c:v>3.4099999999999999E-4</c:v>
                </c:pt>
                <c:pt idx="21449" formatCode="0.00E+00">
                  <c:v>3.4099999999999999E-4</c:v>
                </c:pt>
                <c:pt idx="21450" formatCode="0.00E+00">
                  <c:v>3.4000000000000002E-4</c:v>
                </c:pt>
                <c:pt idx="21451" formatCode="0.00E+00">
                  <c:v>3.4000000000000002E-4</c:v>
                </c:pt>
                <c:pt idx="21452" formatCode="0.00E+00">
                  <c:v>3.4000000000000002E-4</c:v>
                </c:pt>
                <c:pt idx="21453" formatCode="0.00E+00">
                  <c:v>3.4000000000000002E-4</c:v>
                </c:pt>
                <c:pt idx="21454" formatCode="0.00E+00">
                  <c:v>3.4000000000000002E-4</c:v>
                </c:pt>
                <c:pt idx="21455" formatCode="0.00E+00">
                  <c:v>3.4000000000000002E-4</c:v>
                </c:pt>
                <c:pt idx="21456" formatCode="0.00E+00">
                  <c:v>3.4000000000000002E-4</c:v>
                </c:pt>
                <c:pt idx="21457" formatCode="0.00E+00">
                  <c:v>3.4000000000000002E-4</c:v>
                </c:pt>
                <c:pt idx="21458" formatCode="0.00E+00">
                  <c:v>3.4000000000000002E-4</c:v>
                </c:pt>
                <c:pt idx="21459" formatCode="0.00E+00">
                  <c:v>3.4000000000000002E-4</c:v>
                </c:pt>
                <c:pt idx="21460" formatCode="0.00E+00">
                  <c:v>3.4099999999999999E-4</c:v>
                </c:pt>
                <c:pt idx="21461" formatCode="0.00E+00">
                  <c:v>3.4000000000000002E-4</c:v>
                </c:pt>
                <c:pt idx="21462" formatCode="0.00E+00">
                  <c:v>3.4099999999999999E-4</c:v>
                </c:pt>
                <c:pt idx="21463" formatCode="0.00E+00">
                  <c:v>3.4000000000000002E-4</c:v>
                </c:pt>
                <c:pt idx="21464" formatCode="0.00E+00">
                  <c:v>3.4000000000000002E-4</c:v>
                </c:pt>
                <c:pt idx="21465" formatCode="0.00E+00">
                  <c:v>3.4000000000000002E-4</c:v>
                </c:pt>
                <c:pt idx="21466" formatCode="0.00E+00">
                  <c:v>3.4000000000000002E-4</c:v>
                </c:pt>
                <c:pt idx="21467" formatCode="0.00E+00">
                  <c:v>3.4099999999999999E-4</c:v>
                </c:pt>
                <c:pt idx="21468" formatCode="0.00E+00">
                  <c:v>3.4000000000000002E-4</c:v>
                </c:pt>
                <c:pt idx="21469" formatCode="0.00E+00">
                  <c:v>3.4000000000000002E-4</c:v>
                </c:pt>
                <c:pt idx="21470" formatCode="0.00E+00">
                  <c:v>3.4099999999999999E-4</c:v>
                </c:pt>
                <c:pt idx="21471" formatCode="0.00E+00">
                  <c:v>3.4000000000000002E-4</c:v>
                </c:pt>
                <c:pt idx="21472" formatCode="0.00E+00">
                  <c:v>3.4000000000000002E-4</c:v>
                </c:pt>
                <c:pt idx="21473" formatCode="0.00E+00">
                  <c:v>3.4000000000000002E-4</c:v>
                </c:pt>
                <c:pt idx="21474" formatCode="0.00E+00">
                  <c:v>3.4000000000000002E-4</c:v>
                </c:pt>
                <c:pt idx="21475" formatCode="0.00E+00">
                  <c:v>3.4000000000000002E-4</c:v>
                </c:pt>
                <c:pt idx="21476" formatCode="0.00E+00">
                  <c:v>3.4000000000000002E-4</c:v>
                </c:pt>
                <c:pt idx="21477" formatCode="0.00E+00">
                  <c:v>3.4099999999999999E-4</c:v>
                </c:pt>
                <c:pt idx="21478" formatCode="0.00E+00">
                  <c:v>3.4000000000000002E-4</c:v>
                </c:pt>
                <c:pt idx="21479" formatCode="0.00E+00">
                  <c:v>3.4099999999999999E-4</c:v>
                </c:pt>
                <c:pt idx="21480" formatCode="0.00E+00">
                  <c:v>3.4099999999999999E-4</c:v>
                </c:pt>
                <c:pt idx="21481" formatCode="0.00E+00">
                  <c:v>3.4099999999999999E-4</c:v>
                </c:pt>
                <c:pt idx="21482" formatCode="0.00E+00">
                  <c:v>3.4099999999999999E-4</c:v>
                </c:pt>
                <c:pt idx="21483" formatCode="0.00E+00">
                  <c:v>3.4099999999999999E-4</c:v>
                </c:pt>
                <c:pt idx="21484" formatCode="0.00E+00">
                  <c:v>3.4099999999999999E-4</c:v>
                </c:pt>
                <c:pt idx="21485" formatCode="0.00E+00">
                  <c:v>3.4000000000000002E-4</c:v>
                </c:pt>
                <c:pt idx="21486" formatCode="0.00E+00">
                  <c:v>3.4000000000000002E-4</c:v>
                </c:pt>
                <c:pt idx="21487" formatCode="0.00E+00">
                  <c:v>3.4099999999999999E-4</c:v>
                </c:pt>
                <c:pt idx="21488" formatCode="0.00E+00">
                  <c:v>3.4099999999999999E-4</c:v>
                </c:pt>
                <c:pt idx="21489" formatCode="0.00E+00">
                  <c:v>3.4099999999999999E-4</c:v>
                </c:pt>
                <c:pt idx="21490" formatCode="0.00E+00">
                  <c:v>3.4000000000000002E-4</c:v>
                </c:pt>
                <c:pt idx="21491" formatCode="0.00E+00">
                  <c:v>3.4099999999999999E-4</c:v>
                </c:pt>
                <c:pt idx="21492" formatCode="0.00E+00">
                  <c:v>3.4099999999999999E-4</c:v>
                </c:pt>
                <c:pt idx="21493" formatCode="0.00E+00">
                  <c:v>3.4099999999999999E-4</c:v>
                </c:pt>
                <c:pt idx="21494" formatCode="0.00E+00">
                  <c:v>3.4099999999999999E-4</c:v>
                </c:pt>
                <c:pt idx="21495" formatCode="0.00E+00">
                  <c:v>3.4099999999999999E-4</c:v>
                </c:pt>
                <c:pt idx="21496" formatCode="0.00E+00">
                  <c:v>3.4099999999999999E-4</c:v>
                </c:pt>
                <c:pt idx="21497" formatCode="0.00E+00">
                  <c:v>3.4099999999999999E-4</c:v>
                </c:pt>
                <c:pt idx="21498" formatCode="0.00E+00">
                  <c:v>3.4099999999999999E-4</c:v>
                </c:pt>
                <c:pt idx="21499" formatCode="0.00E+00">
                  <c:v>3.4099999999999999E-4</c:v>
                </c:pt>
                <c:pt idx="21500" formatCode="0.00E+00">
                  <c:v>3.4099999999999999E-4</c:v>
                </c:pt>
                <c:pt idx="21501" formatCode="0.00E+00">
                  <c:v>3.4099999999999999E-4</c:v>
                </c:pt>
                <c:pt idx="21502" formatCode="0.00E+00">
                  <c:v>3.4099999999999999E-4</c:v>
                </c:pt>
                <c:pt idx="21503" formatCode="0.00E+00">
                  <c:v>3.4099999999999999E-4</c:v>
                </c:pt>
                <c:pt idx="21504" formatCode="0.00E+00">
                  <c:v>3.4099999999999999E-4</c:v>
                </c:pt>
                <c:pt idx="21505" formatCode="0.00E+00">
                  <c:v>3.4099999999999999E-4</c:v>
                </c:pt>
                <c:pt idx="21506" formatCode="0.00E+00">
                  <c:v>3.4099999999999999E-4</c:v>
                </c:pt>
                <c:pt idx="21507" formatCode="0.00E+00">
                  <c:v>3.4099999999999999E-4</c:v>
                </c:pt>
                <c:pt idx="21508" formatCode="0.00E+00">
                  <c:v>3.4099999999999999E-4</c:v>
                </c:pt>
                <c:pt idx="21509" formatCode="0.00E+00">
                  <c:v>3.4099999999999999E-4</c:v>
                </c:pt>
                <c:pt idx="21510" formatCode="0.00E+00">
                  <c:v>3.4099999999999999E-4</c:v>
                </c:pt>
                <c:pt idx="21511" formatCode="0.00E+00">
                  <c:v>3.4099999999999999E-4</c:v>
                </c:pt>
                <c:pt idx="21512" formatCode="0.00E+00">
                  <c:v>3.4000000000000002E-4</c:v>
                </c:pt>
                <c:pt idx="21513" formatCode="0.00E+00">
                  <c:v>3.4099999999999999E-4</c:v>
                </c:pt>
                <c:pt idx="21514" formatCode="0.00E+00">
                  <c:v>3.4000000000000002E-4</c:v>
                </c:pt>
                <c:pt idx="21515" formatCode="0.00E+00">
                  <c:v>3.4099999999999999E-4</c:v>
                </c:pt>
                <c:pt idx="21516" formatCode="0.00E+00">
                  <c:v>3.4099999999999999E-4</c:v>
                </c:pt>
                <c:pt idx="21517" formatCode="0.00E+00">
                  <c:v>3.4099999999999999E-4</c:v>
                </c:pt>
                <c:pt idx="21518" formatCode="0.00E+00">
                  <c:v>3.4099999999999999E-4</c:v>
                </c:pt>
                <c:pt idx="21519" formatCode="0.00E+00">
                  <c:v>3.4099999999999999E-4</c:v>
                </c:pt>
                <c:pt idx="21520" formatCode="0.00E+00">
                  <c:v>3.4099999999999999E-4</c:v>
                </c:pt>
                <c:pt idx="21521" formatCode="0.00E+00">
                  <c:v>3.4099999999999999E-4</c:v>
                </c:pt>
                <c:pt idx="21522" formatCode="0.00E+00">
                  <c:v>3.4099999999999999E-4</c:v>
                </c:pt>
                <c:pt idx="21523" formatCode="0.00E+00">
                  <c:v>3.4099999999999999E-4</c:v>
                </c:pt>
                <c:pt idx="21524" formatCode="0.00E+00">
                  <c:v>3.4099999999999999E-4</c:v>
                </c:pt>
                <c:pt idx="21525" formatCode="0.00E+00">
                  <c:v>3.4099999999999999E-4</c:v>
                </c:pt>
                <c:pt idx="21526" formatCode="0.00E+00">
                  <c:v>3.4099999999999999E-4</c:v>
                </c:pt>
                <c:pt idx="21527" formatCode="0.00E+00">
                  <c:v>3.4099999999999999E-4</c:v>
                </c:pt>
                <c:pt idx="21528" formatCode="0.00E+00">
                  <c:v>3.4099999999999999E-4</c:v>
                </c:pt>
                <c:pt idx="21529" formatCode="0.00E+00">
                  <c:v>3.4099999999999999E-4</c:v>
                </c:pt>
                <c:pt idx="21530" formatCode="0.00E+00">
                  <c:v>3.4099999999999999E-4</c:v>
                </c:pt>
                <c:pt idx="21531" formatCode="0.00E+00">
                  <c:v>3.4099999999999999E-4</c:v>
                </c:pt>
                <c:pt idx="21532" formatCode="0.00E+00">
                  <c:v>3.4099999999999999E-4</c:v>
                </c:pt>
                <c:pt idx="21533" formatCode="0.00E+00">
                  <c:v>3.4099999999999999E-4</c:v>
                </c:pt>
                <c:pt idx="21534" formatCode="0.00E+00">
                  <c:v>3.4000000000000002E-4</c:v>
                </c:pt>
                <c:pt idx="21535" formatCode="0.00E+00">
                  <c:v>3.4099999999999999E-4</c:v>
                </c:pt>
                <c:pt idx="21536" formatCode="0.00E+00">
                  <c:v>3.4099999999999999E-4</c:v>
                </c:pt>
                <c:pt idx="21537" formatCode="0.00E+00">
                  <c:v>3.4099999999999999E-4</c:v>
                </c:pt>
                <c:pt idx="21538" formatCode="0.00E+00">
                  <c:v>3.4099999999999999E-4</c:v>
                </c:pt>
                <c:pt idx="21539" formatCode="0.00E+00">
                  <c:v>3.4099999999999999E-4</c:v>
                </c:pt>
                <c:pt idx="21540" formatCode="0.00E+00">
                  <c:v>3.4099999999999999E-4</c:v>
                </c:pt>
                <c:pt idx="21541" formatCode="0.00E+00">
                  <c:v>3.4099999999999999E-4</c:v>
                </c:pt>
                <c:pt idx="21542" formatCode="0.00E+00">
                  <c:v>3.4099999999999999E-4</c:v>
                </c:pt>
                <c:pt idx="21543" formatCode="0.00E+00">
                  <c:v>3.4099999999999999E-4</c:v>
                </c:pt>
                <c:pt idx="21544" formatCode="0.00E+00">
                  <c:v>3.4099999999999999E-4</c:v>
                </c:pt>
                <c:pt idx="21545" formatCode="0.00E+00">
                  <c:v>3.4099999999999999E-4</c:v>
                </c:pt>
                <c:pt idx="21546" formatCode="0.00E+00">
                  <c:v>3.4099999999999999E-4</c:v>
                </c:pt>
                <c:pt idx="21547" formatCode="0.00E+00">
                  <c:v>3.4000000000000002E-4</c:v>
                </c:pt>
                <c:pt idx="21548" formatCode="0.00E+00">
                  <c:v>3.4099999999999999E-4</c:v>
                </c:pt>
                <c:pt idx="21549" formatCode="0.00E+00">
                  <c:v>3.4099999999999999E-4</c:v>
                </c:pt>
                <c:pt idx="21550" formatCode="0.00E+00">
                  <c:v>3.4099999999999999E-4</c:v>
                </c:pt>
                <c:pt idx="21551" formatCode="0.00E+00">
                  <c:v>3.4099999999999999E-4</c:v>
                </c:pt>
                <c:pt idx="21552" formatCode="0.00E+00">
                  <c:v>3.4099999999999999E-4</c:v>
                </c:pt>
                <c:pt idx="21553" formatCode="0.00E+00">
                  <c:v>3.4099999999999999E-4</c:v>
                </c:pt>
                <c:pt idx="21554" formatCode="0.00E+00">
                  <c:v>3.4099999999999999E-4</c:v>
                </c:pt>
                <c:pt idx="21555" formatCode="0.00E+00">
                  <c:v>3.4099999999999999E-4</c:v>
                </c:pt>
                <c:pt idx="21556" formatCode="0.00E+00">
                  <c:v>3.4099999999999999E-4</c:v>
                </c:pt>
                <c:pt idx="21557" formatCode="0.00E+00">
                  <c:v>3.4099999999999999E-4</c:v>
                </c:pt>
                <c:pt idx="21558" formatCode="0.00E+00">
                  <c:v>3.4099999999999999E-4</c:v>
                </c:pt>
                <c:pt idx="21559" formatCode="0.00E+00">
                  <c:v>3.4099999999999999E-4</c:v>
                </c:pt>
                <c:pt idx="21560" formatCode="0.00E+00">
                  <c:v>3.4099999999999999E-4</c:v>
                </c:pt>
                <c:pt idx="21561" formatCode="0.00E+00">
                  <c:v>3.4099999999999999E-4</c:v>
                </c:pt>
                <c:pt idx="21562" formatCode="0.00E+00">
                  <c:v>3.4099999999999999E-4</c:v>
                </c:pt>
                <c:pt idx="21563" formatCode="0.00E+00">
                  <c:v>3.4099999999999999E-4</c:v>
                </c:pt>
                <c:pt idx="21564" formatCode="0.00E+00">
                  <c:v>3.4099999999999999E-4</c:v>
                </c:pt>
                <c:pt idx="21565" formatCode="0.00E+00">
                  <c:v>3.4099999999999999E-4</c:v>
                </c:pt>
                <c:pt idx="21566" formatCode="0.00E+00">
                  <c:v>3.4099999999999999E-4</c:v>
                </c:pt>
                <c:pt idx="21567" formatCode="0.00E+00">
                  <c:v>3.4099999999999999E-4</c:v>
                </c:pt>
                <c:pt idx="21568" formatCode="0.00E+00">
                  <c:v>3.4099999999999999E-4</c:v>
                </c:pt>
                <c:pt idx="21569" formatCode="0.00E+00">
                  <c:v>3.4099999999999999E-4</c:v>
                </c:pt>
                <c:pt idx="21570" formatCode="0.00E+00">
                  <c:v>3.4099999999999999E-4</c:v>
                </c:pt>
                <c:pt idx="21571" formatCode="0.00E+00">
                  <c:v>3.4099999999999999E-4</c:v>
                </c:pt>
                <c:pt idx="21572" formatCode="0.00E+00">
                  <c:v>3.4099999999999999E-4</c:v>
                </c:pt>
                <c:pt idx="21573" formatCode="0.00E+00">
                  <c:v>3.4099999999999999E-4</c:v>
                </c:pt>
                <c:pt idx="21574" formatCode="0.00E+00">
                  <c:v>3.4099999999999999E-4</c:v>
                </c:pt>
                <c:pt idx="21575" formatCode="0.00E+00">
                  <c:v>3.4099999999999999E-4</c:v>
                </c:pt>
                <c:pt idx="21576" formatCode="0.00E+00">
                  <c:v>3.4099999999999999E-4</c:v>
                </c:pt>
                <c:pt idx="21577" formatCode="0.00E+00">
                  <c:v>3.4099999999999999E-4</c:v>
                </c:pt>
                <c:pt idx="21578" formatCode="0.00E+00">
                  <c:v>3.4099999999999999E-4</c:v>
                </c:pt>
                <c:pt idx="21579" formatCode="0.00E+00">
                  <c:v>3.4099999999999999E-4</c:v>
                </c:pt>
                <c:pt idx="21580" formatCode="0.00E+00">
                  <c:v>3.4099999999999999E-4</c:v>
                </c:pt>
                <c:pt idx="21581" formatCode="0.00E+00">
                  <c:v>3.4099999999999999E-4</c:v>
                </c:pt>
                <c:pt idx="21582" formatCode="0.00E+00">
                  <c:v>3.4099999999999999E-4</c:v>
                </c:pt>
                <c:pt idx="21583" formatCode="0.00E+00">
                  <c:v>3.4099999999999999E-4</c:v>
                </c:pt>
                <c:pt idx="21584" formatCode="0.00E+00">
                  <c:v>3.4099999999999999E-4</c:v>
                </c:pt>
                <c:pt idx="21585" formatCode="0.00E+00">
                  <c:v>3.4099999999999999E-4</c:v>
                </c:pt>
                <c:pt idx="21586" formatCode="0.00E+00">
                  <c:v>3.4099999999999999E-4</c:v>
                </c:pt>
                <c:pt idx="21587" formatCode="0.00E+00">
                  <c:v>3.4099999999999999E-4</c:v>
                </c:pt>
                <c:pt idx="21588" formatCode="0.00E+00">
                  <c:v>3.4099999999999999E-4</c:v>
                </c:pt>
                <c:pt idx="21589" formatCode="0.00E+00">
                  <c:v>3.4099999999999999E-4</c:v>
                </c:pt>
                <c:pt idx="21590" formatCode="0.00E+00">
                  <c:v>3.4099999999999999E-4</c:v>
                </c:pt>
                <c:pt idx="21591" formatCode="0.00E+00">
                  <c:v>3.4099999999999999E-4</c:v>
                </c:pt>
                <c:pt idx="21592" formatCode="0.00E+00">
                  <c:v>3.4099999999999999E-4</c:v>
                </c:pt>
                <c:pt idx="21593" formatCode="0.00E+00">
                  <c:v>3.4099999999999999E-4</c:v>
                </c:pt>
                <c:pt idx="21594" formatCode="0.00E+00">
                  <c:v>3.4099999999999999E-4</c:v>
                </c:pt>
                <c:pt idx="21595" formatCode="0.00E+00">
                  <c:v>3.4099999999999999E-4</c:v>
                </c:pt>
                <c:pt idx="21596" formatCode="0.00E+00">
                  <c:v>3.4099999999999999E-4</c:v>
                </c:pt>
                <c:pt idx="21597" formatCode="0.00E+00">
                  <c:v>3.4099999999999999E-4</c:v>
                </c:pt>
                <c:pt idx="21598" formatCode="0.00E+00">
                  <c:v>3.4099999999999999E-4</c:v>
                </c:pt>
                <c:pt idx="21599" formatCode="0.00E+00">
                  <c:v>3.4099999999999999E-4</c:v>
                </c:pt>
                <c:pt idx="21600" formatCode="0.00E+00">
                  <c:v>3.4099999999999999E-4</c:v>
                </c:pt>
                <c:pt idx="21601" formatCode="0.00E+00">
                  <c:v>3.4099999999999999E-4</c:v>
                </c:pt>
                <c:pt idx="21602" formatCode="0.00E+00">
                  <c:v>3.4099999999999999E-4</c:v>
                </c:pt>
                <c:pt idx="21603" formatCode="0.00E+00">
                  <c:v>3.4099999999999999E-4</c:v>
                </c:pt>
                <c:pt idx="21604" formatCode="0.00E+00">
                  <c:v>3.4099999999999999E-4</c:v>
                </c:pt>
                <c:pt idx="21605" formatCode="0.00E+00">
                  <c:v>3.4099999999999999E-4</c:v>
                </c:pt>
                <c:pt idx="21606" formatCode="0.00E+00">
                  <c:v>3.4099999999999999E-4</c:v>
                </c:pt>
                <c:pt idx="21607" formatCode="0.00E+00">
                  <c:v>3.4099999999999999E-4</c:v>
                </c:pt>
                <c:pt idx="21608" formatCode="0.00E+00">
                  <c:v>3.4099999999999999E-4</c:v>
                </c:pt>
                <c:pt idx="21609" formatCode="0.00E+00">
                  <c:v>3.4099999999999999E-4</c:v>
                </c:pt>
                <c:pt idx="21610" formatCode="0.00E+00">
                  <c:v>3.4099999999999999E-4</c:v>
                </c:pt>
                <c:pt idx="21611" formatCode="0.00E+00">
                  <c:v>3.4099999999999999E-4</c:v>
                </c:pt>
                <c:pt idx="21612" formatCode="0.00E+00">
                  <c:v>3.4099999999999999E-4</c:v>
                </c:pt>
                <c:pt idx="21613" formatCode="0.00E+00">
                  <c:v>3.4099999999999999E-4</c:v>
                </c:pt>
                <c:pt idx="21614" formatCode="0.00E+00">
                  <c:v>3.4099999999999999E-4</c:v>
                </c:pt>
                <c:pt idx="21615" formatCode="0.00E+00">
                  <c:v>3.4099999999999999E-4</c:v>
                </c:pt>
                <c:pt idx="21616" formatCode="0.00E+00">
                  <c:v>3.4099999999999999E-4</c:v>
                </c:pt>
                <c:pt idx="21617" formatCode="0.00E+00">
                  <c:v>3.4099999999999999E-4</c:v>
                </c:pt>
                <c:pt idx="21618" formatCode="0.00E+00">
                  <c:v>3.4099999999999999E-4</c:v>
                </c:pt>
                <c:pt idx="21619" formatCode="0.00E+00">
                  <c:v>3.4099999999999999E-4</c:v>
                </c:pt>
                <c:pt idx="21620" formatCode="0.00E+00">
                  <c:v>3.4099999999999999E-4</c:v>
                </c:pt>
                <c:pt idx="21621" formatCode="0.00E+00">
                  <c:v>3.4099999999999999E-4</c:v>
                </c:pt>
                <c:pt idx="21622" formatCode="0.00E+00">
                  <c:v>3.4099999999999999E-4</c:v>
                </c:pt>
                <c:pt idx="21623" formatCode="0.00E+00">
                  <c:v>3.4099999999999999E-4</c:v>
                </c:pt>
                <c:pt idx="21624" formatCode="0.00E+00">
                  <c:v>3.4099999999999999E-4</c:v>
                </c:pt>
                <c:pt idx="21625" formatCode="0.00E+00">
                  <c:v>3.4099999999999999E-4</c:v>
                </c:pt>
                <c:pt idx="21626" formatCode="0.00E+00">
                  <c:v>3.4099999999999999E-4</c:v>
                </c:pt>
                <c:pt idx="21627" formatCode="0.00E+00">
                  <c:v>3.4099999999999999E-4</c:v>
                </c:pt>
                <c:pt idx="21628" formatCode="0.00E+00">
                  <c:v>3.4099999999999999E-4</c:v>
                </c:pt>
                <c:pt idx="21629" formatCode="0.00E+00">
                  <c:v>3.4099999999999999E-4</c:v>
                </c:pt>
                <c:pt idx="21630" formatCode="0.00E+00">
                  <c:v>3.4099999999999999E-4</c:v>
                </c:pt>
                <c:pt idx="21631" formatCode="0.00E+00">
                  <c:v>3.4099999999999999E-4</c:v>
                </c:pt>
                <c:pt idx="21632" formatCode="0.00E+00">
                  <c:v>3.4200000000000002E-4</c:v>
                </c:pt>
                <c:pt idx="21633" formatCode="0.00E+00">
                  <c:v>3.4099999999999999E-4</c:v>
                </c:pt>
                <c:pt idx="21634" formatCode="0.00E+00">
                  <c:v>3.4099999999999999E-4</c:v>
                </c:pt>
                <c:pt idx="21635" formatCode="0.00E+00">
                  <c:v>3.4099999999999999E-4</c:v>
                </c:pt>
                <c:pt idx="21636" formatCode="0.00E+00">
                  <c:v>3.4099999999999999E-4</c:v>
                </c:pt>
                <c:pt idx="21637" formatCode="0.00E+00">
                  <c:v>3.4099999999999999E-4</c:v>
                </c:pt>
                <c:pt idx="21638" formatCode="0.00E+00">
                  <c:v>3.4099999999999999E-4</c:v>
                </c:pt>
                <c:pt idx="21639" formatCode="0.00E+00">
                  <c:v>3.4099999999999999E-4</c:v>
                </c:pt>
                <c:pt idx="21640" formatCode="0.00E+00">
                  <c:v>3.4099999999999999E-4</c:v>
                </c:pt>
                <c:pt idx="21641" formatCode="0.00E+00">
                  <c:v>3.4099999999999999E-4</c:v>
                </c:pt>
                <c:pt idx="21642" formatCode="0.00E+00">
                  <c:v>3.4099999999999999E-4</c:v>
                </c:pt>
                <c:pt idx="21643" formatCode="0.00E+00">
                  <c:v>3.4099999999999999E-4</c:v>
                </c:pt>
                <c:pt idx="21644" formatCode="0.00E+00">
                  <c:v>3.4099999999999999E-4</c:v>
                </c:pt>
                <c:pt idx="21645" formatCode="0.00E+00">
                  <c:v>3.4099999999999999E-4</c:v>
                </c:pt>
                <c:pt idx="21646" formatCode="0.00E+00">
                  <c:v>3.4099999999999999E-4</c:v>
                </c:pt>
                <c:pt idx="21647" formatCode="0.00E+00">
                  <c:v>3.4099999999999999E-4</c:v>
                </c:pt>
                <c:pt idx="21648" formatCode="0.00E+00">
                  <c:v>3.4099999999999999E-4</c:v>
                </c:pt>
                <c:pt idx="21649" formatCode="0.00E+00">
                  <c:v>3.4099999999999999E-4</c:v>
                </c:pt>
                <c:pt idx="21650" formatCode="0.00E+00">
                  <c:v>3.4099999999999999E-4</c:v>
                </c:pt>
                <c:pt idx="21651" formatCode="0.00E+00">
                  <c:v>3.4099999999999999E-4</c:v>
                </c:pt>
                <c:pt idx="21652" formatCode="0.00E+00">
                  <c:v>3.4099999999999999E-4</c:v>
                </c:pt>
                <c:pt idx="21653" formatCode="0.00E+00">
                  <c:v>3.4099999999999999E-4</c:v>
                </c:pt>
                <c:pt idx="21654" formatCode="0.00E+00">
                  <c:v>3.4099999999999999E-4</c:v>
                </c:pt>
                <c:pt idx="21655" formatCode="0.00E+00">
                  <c:v>3.4099999999999999E-4</c:v>
                </c:pt>
                <c:pt idx="21656" formatCode="0.00E+00">
                  <c:v>3.4099999999999999E-4</c:v>
                </c:pt>
                <c:pt idx="21657" formatCode="0.00E+00">
                  <c:v>3.4099999999999999E-4</c:v>
                </c:pt>
                <c:pt idx="21658" formatCode="0.00E+00">
                  <c:v>3.4099999999999999E-4</c:v>
                </c:pt>
                <c:pt idx="21659" formatCode="0.00E+00">
                  <c:v>3.4099999999999999E-4</c:v>
                </c:pt>
                <c:pt idx="21660" formatCode="0.00E+00">
                  <c:v>3.4099999999999999E-4</c:v>
                </c:pt>
                <c:pt idx="21661" formatCode="0.00E+00">
                  <c:v>3.4099999999999999E-4</c:v>
                </c:pt>
                <c:pt idx="21662" formatCode="0.00E+00">
                  <c:v>3.4099999999999999E-4</c:v>
                </c:pt>
                <c:pt idx="21663" formatCode="0.00E+00">
                  <c:v>3.4099999999999999E-4</c:v>
                </c:pt>
                <c:pt idx="21664" formatCode="0.00E+00">
                  <c:v>3.4099999999999999E-4</c:v>
                </c:pt>
                <c:pt idx="21665" formatCode="0.00E+00">
                  <c:v>3.4099999999999999E-4</c:v>
                </c:pt>
                <c:pt idx="21666" formatCode="0.00E+00">
                  <c:v>3.4099999999999999E-4</c:v>
                </c:pt>
                <c:pt idx="21667" formatCode="0.00E+00">
                  <c:v>3.4099999999999999E-4</c:v>
                </c:pt>
                <c:pt idx="21668" formatCode="0.00E+00">
                  <c:v>3.4099999999999999E-4</c:v>
                </c:pt>
                <c:pt idx="21669" formatCode="0.00E+00">
                  <c:v>3.4099999999999999E-4</c:v>
                </c:pt>
                <c:pt idx="21670" formatCode="0.00E+00">
                  <c:v>3.4099999999999999E-4</c:v>
                </c:pt>
                <c:pt idx="21671" formatCode="0.00E+00">
                  <c:v>3.4099999999999999E-4</c:v>
                </c:pt>
                <c:pt idx="21672" formatCode="0.00E+00">
                  <c:v>3.4099999999999999E-4</c:v>
                </c:pt>
                <c:pt idx="21673" formatCode="0.00E+00">
                  <c:v>3.4200000000000002E-4</c:v>
                </c:pt>
                <c:pt idx="21674" formatCode="0.00E+00">
                  <c:v>3.4200000000000002E-4</c:v>
                </c:pt>
                <c:pt idx="21675" formatCode="0.00E+00">
                  <c:v>3.4099999999999999E-4</c:v>
                </c:pt>
                <c:pt idx="21676" formatCode="0.00E+00">
                  <c:v>3.4099999999999999E-4</c:v>
                </c:pt>
                <c:pt idx="21677" formatCode="0.00E+00">
                  <c:v>3.4099999999999999E-4</c:v>
                </c:pt>
                <c:pt idx="21678" formatCode="0.00E+00">
                  <c:v>3.4200000000000002E-4</c:v>
                </c:pt>
                <c:pt idx="21679" formatCode="0.00E+00">
                  <c:v>3.4099999999999999E-4</c:v>
                </c:pt>
                <c:pt idx="21680" formatCode="0.00E+00">
                  <c:v>3.4099999999999999E-4</c:v>
                </c:pt>
                <c:pt idx="21681" formatCode="0.00E+00">
                  <c:v>3.4099999999999999E-4</c:v>
                </c:pt>
                <c:pt idx="21682" formatCode="0.00E+00">
                  <c:v>3.4099999999999999E-4</c:v>
                </c:pt>
                <c:pt idx="21683" formatCode="0.00E+00">
                  <c:v>3.4099999999999999E-4</c:v>
                </c:pt>
                <c:pt idx="21684" formatCode="0.00E+00">
                  <c:v>3.4099999999999999E-4</c:v>
                </c:pt>
                <c:pt idx="21685" formatCode="0.00E+00">
                  <c:v>3.4099999999999999E-4</c:v>
                </c:pt>
                <c:pt idx="21686" formatCode="0.00E+00">
                  <c:v>3.4099999999999999E-4</c:v>
                </c:pt>
                <c:pt idx="21687" formatCode="0.00E+00">
                  <c:v>3.4200000000000002E-4</c:v>
                </c:pt>
                <c:pt idx="21688" formatCode="0.00E+00">
                  <c:v>3.4099999999999999E-4</c:v>
                </c:pt>
                <c:pt idx="21689" formatCode="0.00E+00">
                  <c:v>3.4099999999999999E-4</c:v>
                </c:pt>
                <c:pt idx="21690" formatCode="0.00E+00">
                  <c:v>3.4099999999999999E-4</c:v>
                </c:pt>
                <c:pt idx="21691" formatCode="0.00E+00">
                  <c:v>3.4099999999999999E-4</c:v>
                </c:pt>
                <c:pt idx="21692" formatCode="0.00E+00">
                  <c:v>3.4099999999999999E-4</c:v>
                </c:pt>
                <c:pt idx="21693" formatCode="0.00E+00">
                  <c:v>3.4200000000000002E-4</c:v>
                </c:pt>
                <c:pt idx="21694" formatCode="0.00E+00">
                  <c:v>3.4200000000000002E-4</c:v>
                </c:pt>
                <c:pt idx="21695" formatCode="0.00E+00">
                  <c:v>3.4099999999999999E-4</c:v>
                </c:pt>
                <c:pt idx="21696" formatCode="0.00E+00">
                  <c:v>3.4099999999999999E-4</c:v>
                </c:pt>
                <c:pt idx="21697" formatCode="0.00E+00">
                  <c:v>3.4099999999999999E-4</c:v>
                </c:pt>
                <c:pt idx="21698" formatCode="0.00E+00">
                  <c:v>3.4200000000000002E-4</c:v>
                </c:pt>
                <c:pt idx="21699" formatCode="0.00E+00">
                  <c:v>3.4099999999999999E-4</c:v>
                </c:pt>
                <c:pt idx="21700" formatCode="0.00E+00">
                  <c:v>3.4099999999999999E-4</c:v>
                </c:pt>
                <c:pt idx="21701" formatCode="0.00E+00">
                  <c:v>3.4099999999999999E-4</c:v>
                </c:pt>
                <c:pt idx="21702" formatCode="0.00E+00">
                  <c:v>3.4099999999999999E-4</c:v>
                </c:pt>
                <c:pt idx="21703" formatCode="0.00E+00">
                  <c:v>3.4099999999999999E-4</c:v>
                </c:pt>
                <c:pt idx="21704" formatCode="0.00E+00">
                  <c:v>3.4099999999999999E-4</c:v>
                </c:pt>
                <c:pt idx="21705" formatCode="0.00E+00">
                  <c:v>3.4099999999999999E-4</c:v>
                </c:pt>
                <c:pt idx="21706" formatCode="0.00E+00">
                  <c:v>3.4099999999999999E-4</c:v>
                </c:pt>
                <c:pt idx="21707" formatCode="0.00E+00">
                  <c:v>3.4200000000000002E-4</c:v>
                </c:pt>
                <c:pt idx="21708" formatCode="0.00E+00">
                  <c:v>3.4099999999999999E-4</c:v>
                </c:pt>
                <c:pt idx="21709" formatCode="0.00E+00">
                  <c:v>3.4200000000000002E-4</c:v>
                </c:pt>
                <c:pt idx="21710" formatCode="0.00E+00">
                  <c:v>3.4200000000000002E-4</c:v>
                </c:pt>
                <c:pt idx="21711" formatCode="0.00E+00">
                  <c:v>3.4099999999999999E-4</c:v>
                </c:pt>
                <c:pt idx="21712" formatCode="0.00E+00">
                  <c:v>3.4200000000000002E-4</c:v>
                </c:pt>
                <c:pt idx="21713" formatCode="0.00E+00">
                  <c:v>3.4099999999999999E-4</c:v>
                </c:pt>
                <c:pt idx="21714" formatCode="0.00E+00">
                  <c:v>3.4099999999999999E-4</c:v>
                </c:pt>
                <c:pt idx="21715" formatCode="0.00E+00">
                  <c:v>3.4200000000000002E-4</c:v>
                </c:pt>
                <c:pt idx="21716" formatCode="0.00E+00">
                  <c:v>3.4099999999999999E-4</c:v>
                </c:pt>
                <c:pt idx="21717" formatCode="0.00E+00">
                  <c:v>3.4200000000000002E-4</c:v>
                </c:pt>
                <c:pt idx="21718" formatCode="0.00E+00">
                  <c:v>3.4200000000000002E-4</c:v>
                </c:pt>
                <c:pt idx="21719" formatCode="0.00E+00">
                  <c:v>3.4200000000000002E-4</c:v>
                </c:pt>
                <c:pt idx="21720" formatCode="0.00E+00">
                  <c:v>3.4200000000000002E-4</c:v>
                </c:pt>
                <c:pt idx="21721" formatCode="0.00E+00">
                  <c:v>3.4099999999999999E-4</c:v>
                </c:pt>
                <c:pt idx="21722" formatCode="0.00E+00">
                  <c:v>3.4099999999999999E-4</c:v>
                </c:pt>
                <c:pt idx="21723" formatCode="0.00E+00">
                  <c:v>3.4200000000000002E-4</c:v>
                </c:pt>
                <c:pt idx="21724" formatCode="0.00E+00">
                  <c:v>3.4099999999999999E-4</c:v>
                </c:pt>
                <c:pt idx="21725" formatCode="0.00E+00">
                  <c:v>3.4200000000000002E-4</c:v>
                </c:pt>
                <c:pt idx="21726" formatCode="0.00E+00">
                  <c:v>3.4200000000000002E-4</c:v>
                </c:pt>
                <c:pt idx="21727" formatCode="0.00E+00">
                  <c:v>3.4099999999999999E-4</c:v>
                </c:pt>
                <c:pt idx="21728" formatCode="0.00E+00">
                  <c:v>3.4200000000000002E-4</c:v>
                </c:pt>
                <c:pt idx="21729" formatCode="0.00E+00">
                  <c:v>3.4099999999999999E-4</c:v>
                </c:pt>
                <c:pt idx="21730" formatCode="0.00E+00">
                  <c:v>3.4099999999999999E-4</c:v>
                </c:pt>
                <c:pt idx="21731" formatCode="0.00E+00">
                  <c:v>3.4200000000000002E-4</c:v>
                </c:pt>
                <c:pt idx="21732" formatCode="0.00E+00">
                  <c:v>3.4200000000000002E-4</c:v>
                </c:pt>
                <c:pt idx="21733" formatCode="0.00E+00">
                  <c:v>3.4200000000000002E-4</c:v>
                </c:pt>
                <c:pt idx="21734" formatCode="0.00E+00">
                  <c:v>3.4200000000000002E-4</c:v>
                </c:pt>
                <c:pt idx="21735" formatCode="0.00E+00">
                  <c:v>3.4099999999999999E-4</c:v>
                </c:pt>
                <c:pt idx="21736" formatCode="0.00E+00">
                  <c:v>3.4099999999999999E-4</c:v>
                </c:pt>
                <c:pt idx="21737" formatCode="0.00E+00">
                  <c:v>3.4099999999999999E-4</c:v>
                </c:pt>
                <c:pt idx="21738" formatCode="0.00E+00">
                  <c:v>3.4200000000000002E-4</c:v>
                </c:pt>
                <c:pt idx="21739" formatCode="0.00E+00">
                  <c:v>3.4099999999999999E-4</c:v>
                </c:pt>
                <c:pt idx="21740" formatCode="0.00E+00">
                  <c:v>3.4200000000000002E-4</c:v>
                </c:pt>
                <c:pt idx="21741" formatCode="0.00E+00">
                  <c:v>3.4200000000000002E-4</c:v>
                </c:pt>
                <c:pt idx="21742" formatCode="0.00E+00">
                  <c:v>3.4200000000000002E-4</c:v>
                </c:pt>
                <c:pt idx="21743" formatCode="0.00E+00">
                  <c:v>3.4200000000000002E-4</c:v>
                </c:pt>
                <c:pt idx="21744" formatCode="0.00E+00">
                  <c:v>3.4200000000000002E-4</c:v>
                </c:pt>
                <c:pt idx="21745" formatCode="0.00E+00">
                  <c:v>3.4099999999999999E-4</c:v>
                </c:pt>
                <c:pt idx="21746" formatCode="0.00E+00">
                  <c:v>3.4099999999999999E-4</c:v>
                </c:pt>
                <c:pt idx="21747" formatCode="0.00E+00">
                  <c:v>3.4200000000000002E-4</c:v>
                </c:pt>
                <c:pt idx="21748" formatCode="0.00E+00">
                  <c:v>3.4099999999999999E-4</c:v>
                </c:pt>
                <c:pt idx="21749" formatCode="0.00E+00">
                  <c:v>3.4200000000000002E-4</c:v>
                </c:pt>
                <c:pt idx="21750" formatCode="0.00E+00">
                  <c:v>3.4200000000000002E-4</c:v>
                </c:pt>
                <c:pt idx="21751" formatCode="0.00E+00">
                  <c:v>3.4200000000000002E-4</c:v>
                </c:pt>
                <c:pt idx="21752" formatCode="0.00E+00">
                  <c:v>3.4200000000000002E-4</c:v>
                </c:pt>
                <c:pt idx="21753" formatCode="0.00E+00">
                  <c:v>3.4200000000000002E-4</c:v>
                </c:pt>
                <c:pt idx="21754" formatCode="0.00E+00">
                  <c:v>3.4099999999999999E-4</c:v>
                </c:pt>
                <c:pt idx="21755" formatCode="0.00E+00">
                  <c:v>3.4099999999999999E-4</c:v>
                </c:pt>
                <c:pt idx="21756" formatCode="0.00E+00">
                  <c:v>3.4099999999999999E-4</c:v>
                </c:pt>
                <c:pt idx="21757" formatCode="0.00E+00">
                  <c:v>3.4099999999999999E-4</c:v>
                </c:pt>
                <c:pt idx="21758" formatCode="0.00E+00">
                  <c:v>3.4200000000000002E-4</c:v>
                </c:pt>
                <c:pt idx="21759" formatCode="0.00E+00">
                  <c:v>3.4200000000000002E-4</c:v>
                </c:pt>
                <c:pt idx="21760" formatCode="0.00E+00">
                  <c:v>3.4099999999999999E-4</c:v>
                </c:pt>
                <c:pt idx="21761" formatCode="0.00E+00">
                  <c:v>3.4200000000000002E-4</c:v>
                </c:pt>
                <c:pt idx="21762" formatCode="0.00E+00">
                  <c:v>3.4200000000000002E-4</c:v>
                </c:pt>
                <c:pt idx="21763" formatCode="0.00E+00">
                  <c:v>3.4200000000000002E-4</c:v>
                </c:pt>
                <c:pt idx="21764" formatCode="0.00E+00">
                  <c:v>3.4200000000000002E-4</c:v>
                </c:pt>
                <c:pt idx="21765" formatCode="0.00E+00">
                  <c:v>3.4200000000000002E-4</c:v>
                </c:pt>
                <c:pt idx="21766" formatCode="0.00E+00">
                  <c:v>3.4099999999999999E-4</c:v>
                </c:pt>
                <c:pt idx="21767" formatCode="0.00E+00">
                  <c:v>3.4200000000000002E-4</c:v>
                </c:pt>
                <c:pt idx="21768" formatCode="0.00E+00">
                  <c:v>3.4200000000000002E-4</c:v>
                </c:pt>
                <c:pt idx="21769" formatCode="0.00E+00">
                  <c:v>3.4200000000000002E-4</c:v>
                </c:pt>
                <c:pt idx="21770" formatCode="0.00E+00">
                  <c:v>3.4200000000000002E-4</c:v>
                </c:pt>
                <c:pt idx="21771" formatCode="0.00E+00">
                  <c:v>3.4200000000000002E-4</c:v>
                </c:pt>
                <c:pt idx="21772" formatCode="0.00E+00">
                  <c:v>3.4200000000000002E-4</c:v>
                </c:pt>
                <c:pt idx="21773" formatCode="0.00E+00">
                  <c:v>3.4200000000000002E-4</c:v>
                </c:pt>
                <c:pt idx="21774" formatCode="0.00E+00">
                  <c:v>3.4200000000000002E-4</c:v>
                </c:pt>
                <c:pt idx="21775" formatCode="0.00E+00">
                  <c:v>3.4200000000000002E-4</c:v>
                </c:pt>
                <c:pt idx="21776" formatCode="0.00E+00">
                  <c:v>3.4099999999999999E-4</c:v>
                </c:pt>
                <c:pt idx="21777" formatCode="0.00E+00">
                  <c:v>3.4200000000000002E-4</c:v>
                </c:pt>
                <c:pt idx="21778" formatCode="0.00E+00">
                  <c:v>3.4200000000000002E-4</c:v>
                </c:pt>
                <c:pt idx="21779" formatCode="0.00E+00">
                  <c:v>3.4200000000000002E-4</c:v>
                </c:pt>
                <c:pt idx="21780" formatCode="0.00E+00">
                  <c:v>3.4200000000000002E-4</c:v>
                </c:pt>
                <c:pt idx="21781" formatCode="0.00E+00">
                  <c:v>3.4200000000000002E-4</c:v>
                </c:pt>
                <c:pt idx="21782" formatCode="0.00E+00">
                  <c:v>3.4200000000000002E-4</c:v>
                </c:pt>
                <c:pt idx="21783" formatCode="0.00E+00">
                  <c:v>3.4200000000000002E-4</c:v>
                </c:pt>
                <c:pt idx="21784" formatCode="0.00E+00">
                  <c:v>3.4200000000000002E-4</c:v>
                </c:pt>
                <c:pt idx="21785" formatCode="0.00E+00">
                  <c:v>3.4200000000000002E-4</c:v>
                </c:pt>
                <c:pt idx="21786" formatCode="0.00E+00">
                  <c:v>3.4200000000000002E-4</c:v>
                </c:pt>
                <c:pt idx="21787" formatCode="0.00E+00">
                  <c:v>3.4200000000000002E-4</c:v>
                </c:pt>
                <c:pt idx="21788" formatCode="0.00E+00">
                  <c:v>3.4200000000000002E-4</c:v>
                </c:pt>
                <c:pt idx="21789" formatCode="0.00E+00">
                  <c:v>3.4200000000000002E-4</c:v>
                </c:pt>
                <c:pt idx="21790" formatCode="0.00E+00">
                  <c:v>3.4200000000000002E-4</c:v>
                </c:pt>
                <c:pt idx="21791" formatCode="0.00E+00">
                  <c:v>3.4200000000000002E-4</c:v>
                </c:pt>
                <c:pt idx="21792" formatCode="0.00E+00">
                  <c:v>3.4200000000000002E-4</c:v>
                </c:pt>
                <c:pt idx="21793" formatCode="0.00E+00">
                  <c:v>3.4200000000000002E-4</c:v>
                </c:pt>
                <c:pt idx="21794" formatCode="0.00E+00">
                  <c:v>3.4099999999999999E-4</c:v>
                </c:pt>
                <c:pt idx="21795" formatCode="0.00E+00">
                  <c:v>3.4200000000000002E-4</c:v>
                </c:pt>
                <c:pt idx="21796" formatCode="0.00E+00">
                  <c:v>3.4200000000000002E-4</c:v>
                </c:pt>
                <c:pt idx="21797" formatCode="0.00E+00">
                  <c:v>3.4200000000000002E-4</c:v>
                </c:pt>
                <c:pt idx="21798" formatCode="0.00E+00">
                  <c:v>3.4200000000000002E-4</c:v>
                </c:pt>
                <c:pt idx="21799" formatCode="0.00E+00">
                  <c:v>3.4200000000000002E-4</c:v>
                </c:pt>
                <c:pt idx="21800" formatCode="0.00E+00">
                  <c:v>3.4200000000000002E-4</c:v>
                </c:pt>
                <c:pt idx="21801" formatCode="0.00E+00">
                  <c:v>3.4200000000000002E-4</c:v>
                </c:pt>
                <c:pt idx="21802" formatCode="0.00E+00">
                  <c:v>3.4200000000000002E-4</c:v>
                </c:pt>
                <c:pt idx="21803" formatCode="0.00E+00">
                  <c:v>3.4200000000000002E-4</c:v>
                </c:pt>
                <c:pt idx="21804" formatCode="0.00E+00">
                  <c:v>3.4200000000000002E-4</c:v>
                </c:pt>
                <c:pt idx="21805" formatCode="0.00E+00">
                  <c:v>3.4200000000000002E-4</c:v>
                </c:pt>
                <c:pt idx="21806" formatCode="0.00E+00">
                  <c:v>3.4200000000000002E-4</c:v>
                </c:pt>
                <c:pt idx="21807" formatCode="0.00E+00">
                  <c:v>3.4200000000000002E-4</c:v>
                </c:pt>
                <c:pt idx="21808" formatCode="0.00E+00">
                  <c:v>3.4200000000000002E-4</c:v>
                </c:pt>
                <c:pt idx="21809" formatCode="0.00E+00">
                  <c:v>3.4200000000000002E-4</c:v>
                </c:pt>
                <c:pt idx="21810" formatCode="0.00E+00">
                  <c:v>3.4200000000000002E-4</c:v>
                </c:pt>
                <c:pt idx="21811" formatCode="0.00E+00">
                  <c:v>3.4200000000000002E-4</c:v>
                </c:pt>
                <c:pt idx="21812" formatCode="0.00E+00">
                  <c:v>3.4200000000000002E-4</c:v>
                </c:pt>
                <c:pt idx="21813" formatCode="0.00E+00">
                  <c:v>3.4200000000000002E-4</c:v>
                </c:pt>
                <c:pt idx="21814" formatCode="0.00E+00">
                  <c:v>3.4200000000000002E-4</c:v>
                </c:pt>
                <c:pt idx="21815" formatCode="0.00E+00">
                  <c:v>3.4200000000000002E-4</c:v>
                </c:pt>
                <c:pt idx="21816" formatCode="0.00E+00">
                  <c:v>3.4200000000000002E-4</c:v>
                </c:pt>
                <c:pt idx="21817" formatCode="0.00E+00">
                  <c:v>3.4200000000000002E-4</c:v>
                </c:pt>
                <c:pt idx="21818" formatCode="0.00E+00">
                  <c:v>3.4200000000000002E-4</c:v>
                </c:pt>
                <c:pt idx="21819" formatCode="0.00E+00">
                  <c:v>3.4200000000000002E-4</c:v>
                </c:pt>
                <c:pt idx="21820" formatCode="0.00E+00">
                  <c:v>3.4200000000000002E-4</c:v>
                </c:pt>
                <c:pt idx="21821" formatCode="0.00E+00">
                  <c:v>3.4200000000000002E-4</c:v>
                </c:pt>
                <c:pt idx="21822" formatCode="0.00E+00">
                  <c:v>3.4200000000000002E-4</c:v>
                </c:pt>
                <c:pt idx="21823" formatCode="0.00E+00">
                  <c:v>3.4200000000000002E-4</c:v>
                </c:pt>
                <c:pt idx="21824" formatCode="0.00E+00">
                  <c:v>3.4200000000000002E-4</c:v>
                </c:pt>
                <c:pt idx="21825" formatCode="0.00E+00">
                  <c:v>3.4200000000000002E-4</c:v>
                </c:pt>
                <c:pt idx="21826" formatCode="0.00E+00">
                  <c:v>3.4200000000000002E-4</c:v>
                </c:pt>
                <c:pt idx="21827" formatCode="0.00E+00">
                  <c:v>3.4200000000000002E-4</c:v>
                </c:pt>
                <c:pt idx="21828" formatCode="0.00E+00">
                  <c:v>3.4200000000000002E-4</c:v>
                </c:pt>
                <c:pt idx="21829" formatCode="0.00E+00">
                  <c:v>3.4200000000000002E-4</c:v>
                </c:pt>
                <c:pt idx="21830" formatCode="0.00E+00">
                  <c:v>3.4200000000000002E-4</c:v>
                </c:pt>
                <c:pt idx="21831" formatCode="0.00E+00">
                  <c:v>3.4200000000000002E-4</c:v>
                </c:pt>
                <c:pt idx="21832" formatCode="0.00E+00">
                  <c:v>3.4200000000000002E-4</c:v>
                </c:pt>
                <c:pt idx="21833" formatCode="0.00E+00">
                  <c:v>3.4200000000000002E-4</c:v>
                </c:pt>
                <c:pt idx="21834" formatCode="0.00E+00">
                  <c:v>3.4200000000000002E-4</c:v>
                </c:pt>
                <c:pt idx="21835" formatCode="0.00E+00">
                  <c:v>3.4200000000000002E-4</c:v>
                </c:pt>
                <c:pt idx="21836" formatCode="0.00E+00">
                  <c:v>3.4200000000000002E-4</c:v>
                </c:pt>
                <c:pt idx="21837" formatCode="0.00E+00">
                  <c:v>3.4200000000000002E-4</c:v>
                </c:pt>
                <c:pt idx="21838" formatCode="0.00E+00">
                  <c:v>3.4200000000000002E-4</c:v>
                </c:pt>
                <c:pt idx="21839" formatCode="0.00E+00">
                  <c:v>3.4200000000000002E-4</c:v>
                </c:pt>
                <c:pt idx="21840" formatCode="0.00E+00">
                  <c:v>3.4200000000000002E-4</c:v>
                </c:pt>
                <c:pt idx="21841" formatCode="0.00E+00">
                  <c:v>3.4200000000000002E-4</c:v>
                </c:pt>
                <c:pt idx="21842" formatCode="0.00E+00">
                  <c:v>3.4200000000000002E-4</c:v>
                </c:pt>
                <c:pt idx="21843" formatCode="0.00E+00">
                  <c:v>3.4200000000000002E-4</c:v>
                </c:pt>
                <c:pt idx="21844" formatCode="0.00E+00">
                  <c:v>3.4200000000000002E-4</c:v>
                </c:pt>
                <c:pt idx="21845" formatCode="0.00E+00">
                  <c:v>3.5300000000000002E-4</c:v>
                </c:pt>
                <c:pt idx="21846" formatCode="0.00E+00">
                  <c:v>6.6100000000000002E-4</c:v>
                </c:pt>
                <c:pt idx="21847" formatCode="0.00E+00">
                  <c:v>2.2799999999999999E-3</c:v>
                </c:pt>
                <c:pt idx="21848" formatCode="0.00E+00">
                  <c:v>4.8300000000000001E-3</c:v>
                </c:pt>
                <c:pt idx="21849" formatCode="0.00E+00">
                  <c:v>5.7499999999999999E-3</c:v>
                </c:pt>
                <c:pt idx="21850" formatCode="0.00E+00">
                  <c:v>4.9699999999999996E-3</c:v>
                </c:pt>
                <c:pt idx="21851" formatCode="0.00E+00">
                  <c:v>4.2599999999999999E-3</c:v>
                </c:pt>
                <c:pt idx="21852" formatCode="0.00E+00">
                  <c:v>3.9899999999999996E-3</c:v>
                </c:pt>
                <c:pt idx="21853" formatCode="0.00E+00">
                  <c:v>3.5899999999999999E-3</c:v>
                </c:pt>
                <c:pt idx="21854" formatCode="0.00E+00">
                  <c:v>3.32E-3</c:v>
                </c:pt>
                <c:pt idx="21855" formatCode="0.00E+00">
                  <c:v>3.1099999999999999E-3</c:v>
                </c:pt>
                <c:pt idx="21856" formatCode="0.00E+00">
                  <c:v>2.8700000000000002E-3</c:v>
                </c:pt>
                <c:pt idx="21857" formatCode="0.00E+00">
                  <c:v>2.7299999999999998E-3</c:v>
                </c:pt>
                <c:pt idx="21858" formatCode="0.00E+00">
                  <c:v>2.5500000000000002E-3</c:v>
                </c:pt>
                <c:pt idx="21859" formatCode="0.00E+00">
                  <c:v>2.4299999999999999E-3</c:v>
                </c:pt>
                <c:pt idx="21860" formatCode="0.00E+00">
                  <c:v>2.3E-3</c:v>
                </c:pt>
                <c:pt idx="21861" formatCode="0.00E+00">
                  <c:v>2.1900000000000001E-3</c:v>
                </c:pt>
                <c:pt idx="21862" formatCode="0.00E+00">
                  <c:v>2.0999999999999999E-3</c:v>
                </c:pt>
                <c:pt idx="21863" formatCode="0.00E+00">
                  <c:v>2E-3</c:v>
                </c:pt>
                <c:pt idx="21864" formatCode="0.00E+00">
                  <c:v>1.9300000000000001E-3</c:v>
                </c:pt>
                <c:pt idx="21865" formatCode="0.00E+00">
                  <c:v>1.8500000000000001E-3</c:v>
                </c:pt>
                <c:pt idx="21866" formatCode="0.00E+00">
                  <c:v>1.7899999999999999E-3</c:v>
                </c:pt>
                <c:pt idx="21867" formatCode="0.00E+00">
                  <c:v>1.72E-3</c:v>
                </c:pt>
                <c:pt idx="21868" formatCode="0.00E+00">
                  <c:v>1.67E-3</c:v>
                </c:pt>
                <c:pt idx="21869" formatCode="0.00E+00">
                  <c:v>1.6199999999999999E-3</c:v>
                </c:pt>
                <c:pt idx="21870" formatCode="0.00E+00">
                  <c:v>1.57E-3</c:v>
                </c:pt>
                <c:pt idx="21871" formatCode="0.00E+00">
                  <c:v>1.5299999999999999E-3</c:v>
                </c:pt>
                <c:pt idx="21872" formatCode="0.00E+00">
                  <c:v>1.48E-3</c:v>
                </c:pt>
                <c:pt idx="21873" formatCode="0.00E+00">
                  <c:v>1.4499999999999999E-3</c:v>
                </c:pt>
                <c:pt idx="21874" formatCode="0.00E+00">
                  <c:v>1.41E-3</c:v>
                </c:pt>
                <c:pt idx="21875" formatCode="0.00E+00">
                  <c:v>1.3799999999999999E-3</c:v>
                </c:pt>
                <c:pt idx="21876" formatCode="0.00E+00">
                  <c:v>1.3500000000000001E-3</c:v>
                </c:pt>
                <c:pt idx="21877" formatCode="0.00E+00">
                  <c:v>1.32E-3</c:v>
                </c:pt>
                <c:pt idx="21878" formatCode="0.00E+00">
                  <c:v>1.2899999999999999E-3</c:v>
                </c:pt>
                <c:pt idx="21879" formatCode="0.00E+00">
                  <c:v>1.2700000000000001E-3</c:v>
                </c:pt>
                <c:pt idx="21880" formatCode="0.00E+00">
                  <c:v>1.25E-3</c:v>
                </c:pt>
                <c:pt idx="21881" formatCode="0.00E+00">
                  <c:v>1.2199999999999999E-3</c:v>
                </c:pt>
                <c:pt idx="21882" formatCode="0.00E+00">
                  <c:v>1.1999999999999999E-3</c:v>
                </c:pt>
                <c:pt idx="21883" formatCode="0.00E+00">
                  <c:v>1.1800000000000001E-3</c:v>
                </c:pt>
                <c:pt idx="21884" formatCode="0.00E+00">
                  <c:v>1.17E-3</c:v>
                </c:pt>
                <c:pt idx="21885" formatCode="0.00E+00">
                  <c:v>1.15E-3</c:v>
                </c:pt>
                <c:pt idx="21886" formatCode="0.00E+00">
                  <c:v>1.1299999999999999E-3</c:v>
                </c:pt>
                <c:pt idx="21887" formatCode="0.00E+00">
                  <c:v>1.1199999999999999E-3</c:v>
                </c:pt>
                <c:pt idx="21888" formatCode="0.00E+00">
                  <c:v>1.1000000000000001E-3</c:v>
                </c:pt>
                <c:pt idx="21889" formatCode="0.00E+00">
                  <c:v>1.09E-3</c:v>
                </c:pt>
                <c:pt idx="21890" formatCode="0.00E+00">
                  <c:v>1.07E-3</c:v>
                </c:pt>
                <c:pt idx="21891" formatCode="0.00E+00">
                  <c:v>1.06E-3</c:v>
                </c:pt>
                <c:pt idx="21892" formatCode="0.00E+00">
                  <c:v>1.0499999999999999E-3</c:v>
                </c:pt>
                <c:pt idx="21893" formatCode="0.00E+00">
                  <c:v>1.0399999999999999E-3</c:v>
                </c:pt>
                <c:pt idx="21894" formatCode="0.00E+00">
                  <c:v>1.0300000000000001E-3</c:v>
                </c:pt>
                <c:pt idx="21895" formatCode="0.00E+00">
                  <c:v>1.0200000000000001E-3</c:v>
                </c:pt>
                <c:pt idx="21896" formatCode="0.00E+00">
                  <c:v>1.01E-3</c:v>
                </c:pt>
                <c:pt idx="21897" formatCode="0.00E+00">
                  <c:v>9.9799999999999997E-4</c:v>
                </c:pt>
                <c:pt idx="21898" formatCode="0.00E+00">
                  <c:v>9.8900000000000008E-4</c:v>
                </c:pt>
                <c:pt idx="21899" formatCode="0.00E+00">
                  <c:v>9.7999999999999997E-4</c:v>
                </c:pt>
                <c:pt idx="21900" formatCode="0.00E+00">
                  <c:v>9.7199999999999999E-4</c:v>
                </c:pt>
                <c:pt idx="21901" formatCode="0.00E+00">
                  <c:v>9.6400000000000001E-4</c:v>
                </c:pt>
                <c:pt idx="21902" formatCode="0.00E+00">
                  <c:v>9.5699999999999995E-4</c:v>
                </c:pt>
                <c:pt idx="21903" formatCode="0.00E+00">
                  <c:v>9.4899999999999997E-4</c:v>
                </c:pt>
                <c:pt idx="21904" formatCode="0.00E+00">
                  <c:v>9.4200000000000002E-4</c:v>
                </c:pt>
                <c:pt idx="21905" formatCode="0.00E+00">
                  <c:v>9.3499999999999996E-4</c:v>
                </c:pt>
                <c:pt idx="21906" formatCode="0.00E+00">
                  <c:v>9.2900000000000003E-4</c:v>
                </c:pt>
                <c:pt idx="21907" formatCode="0.00E+00">
                  <c:v>9.2299999999999999E-4</c:v>
                </c:pt>
                <c:pt idx="21908" formatCode="0.00E+00">
                  <c:v>9.1600000000000004E-4</c:v>
                </c:pt>
                <c:pt idx="21909" formatCode="0.00E+00">
                  <c:v>9.1E-4</c:v>
                </c:pt>
                <c:pt idx="21910" formatCode="0.00E+00">
                  <c:v>9.0499999999999999E-4</c:v>
                </c:pt>
                <c:pt idx="21911" formatCode="0.00E+00">
                  <c:v>8.9899999999999995E-4</c:v>
                </c:pt>
                <c:pt idx="21912" formatCode="0.00E+00">
                  <c:v>8.9400000000000005E-4</c:v>
                </c:pt>
                <c:pt idx="21913" formatCode="0.00E+00">
                  <c:v>8.8800000000000001E-4</c:v>
                </c:pt>
                <c:pt idx="21914" formatCode="0.00E+00">
                  <c:v>8.8400000000000002E-4</c:v>
                </c:pt>
                <c:pt idx="21915" formatCode="0.00E+00">
                  <c:v>8.7799999999999998E-4</c:v>
                </c:pt>
                <c:pt idx="21916" formatCode="0.00E+00">
                  <c:v>8.7399999999999999E-4</c:v>
                </c:pt>
                <c:pt idx="21917" formatCode="0.00E+00">
                  <c:v>8.6899999999999998E-4</c:v>
                </c:pt>
                <c:pt idx="21918" formatCode="0.00E+00">
                  <c:v>8.6499999999999999E-4</c:v>
                </c:pt>
                <c:pt idx="21919" formatCode="0.00E+00">
                  <c:v>8.5999999999999998E-4</c:v>
                </c:pt>
                <c:pt idx="21920" formatCode="0.00E+00">
                  <c:v>8.5599999999999999E-4</c:v>
                </c:pt>
                <c:pt idx="21921" formatCode="0.00E+00">
                  <c:v>8.52E-4</c:v>
                </c:pt>
                <c:pt idx="21922" formatCode="0.00E+00">
                  <c:v>8.4800000000000001E-4</c:v>
                </c:pt>
                <c:pt idx="21923" formatCode="0.00E+00">
                  <c:v>8.4400000000000002E-4</c:v>
                </c:pt>
                <c:pt idx="21924" formatCode="0.00E+00">
                  <c:v>8.3900000000000001E-4</c:v>
                </c:pt>
                <c:pt idx="21925" formatCode="0.00E+00">
                  <c:v>8.3600000000000005E-4</c:v>
                </c:pt>
                <c:pt idx="21926" formatCode="0.00E+00">
                  <c:v>8.3100000000000003E-4</c:v>
                </c:pt>
                <c:pt idx="21927" formatCode="0.00E+00">
                  <c:v>8.25E-4</c:v>
                </c:pt>
                <c:pt idx="21928" formatCode="0.00E+00">
                  <c:v>8.2200000000000003E-4</c:v>
                </c:pt>
                <c:pt idx="21929" formatCode="0.00E+00">
                  <c:v>8.1899999999999996E-4</c:v>
                </c:pt>
                <c:pt idx="21930" formatCode="0.00E+00">
                  <c:v>8.1599999999999999E-4</c:v>
                </c:pt>
                <c:pt idx="21931" formatCode="0.00E+00">
                  <c:v>8.1300000000000003E-4</c:v>
                </c:pt>
                <c:pt idx="21932" formatCode="0.00E+00">
                  <c:v>8.0900000000000004E-4</c:v>
                </c:pt>
                <c:pt idx="21933" formatCode="0.00E+00">
                  <c:v>8.0599999999999997E-4</c:v>
                </c:pt>
                <c:pt idx="21934" formatCode="0.00E+00">
                  <c:v>8.03E-4</c:v>
                </c:pt>
                <c:pt idx="21935" formatCode="0.00E+00">
                  <c:v>8.0000000000000004E-4</c:v>
                </c:pt>
                <c:pt idx="21936" formatCode="0.00E+00">
                  <c:v>7.9699999999999997E-4</c:v>
                </c:pt>
                <c:pt idx="21937" formatCode="0.00E+00">
                  <c:v>7.94E-4</c:v>
                </c:pt>
                <c:pt idx="21938" formatCode="0.00E+00">
                  <c:v>7.9100000000000004E-4</c:v>
                </c:pt>
                <c:pt idx="21939" formatCode="0.00E+00">
                  <c:v>7.8799999999999996E-4</c:v>
                </c:pt>
                <c:pt idx="21940" formatCode="0.00E+00">
                  <c:v>7.85E-4</c:v>
                </c:pt>
                <c:pt idx="21941" formatCode="0.00E+00">
                  <c:v>7.8200000000000003E-4</c:v>
                </c:pt>
                <c:pt idx="21942" formatCode="0.00E+00">
                  <c:v>7.7899999999999996E-4</c:v>
                </c:pt>
                <c:pt idx="21943" formatCode="0.00E+00">
                  <c:v>7.76E-4</c:v>
                </c:pt>
                <c:pt idx="21944" formatCode="0.00E+00">
                  <c:v>7.7399999999999995E-4</c:v>
                </c:pt>
                <c:pt idx="21945" formatCode="0.00E+00">
                  <c:v>7.7099999999999998E-4</c:v>
                </c:pt>
                <c:pt idx="21946" formatCode="0.00E+00">
                  <c:v>7.6900000000000004E-4</c:v>
                </c:pt>
                <c:pt idx="21947" formatCode="0.00E+00">
                  <c:v>7.6599999999999997E-4</c:v>
                </c:pt>
                <c:pt idx="21948" formatCode="0.00E+00">
                  <c:v>7.6300000000000001E-4</c:v>
                </c:pt>
                <c:pt idx="21949" formatCode="0.00E+00">
                  <c:v>7.6099999999999996E-4</c:v>
                </c:pt>
                <c:pt idx="21950" formatCode="0.00E+00">
                  <c:v>7.5799999999999999E-4</c:v>
                </c:pt>
                <c:pt idx="21951" formatCode="0.00E+00">
                  <c:v>7.5600000000000005E-4</c:v>
                </c:pt>
                <c:pt idx="21952" formatCode="0.00E+00">
                  <c:v>7.5299999999999998E-4</c:v>
                </c:pt>
                <c:pt idx="21953" formatCode="0.00E+00">
                  <c:v>7.5100000000000004E-4</c:v>
                </c:pt>
                <c:pt idx="21954" formatCode="0.00E+00">
                  <c:v>7.4799999999999997E-4</c:v>
                </c:pt>
                <c:pt idx="21955" formatCode="0.00E+00">
                  <c:v>7.4600000000000003E-4</c:v>
                </c:pt>
                <c:pt idx="21956" formatCode="0.00E+00">
                  <c:v>7.4299999999999995E-4</c:v>
                </c:pt>
                <c:pt idx="21957" formatCode="0.00E+00">
                  <c:v>7.4100000000000001E-4</c:v>
                </c:pt>
                <c:pt idx="21958" formatCode="0.00E+00">
                  <c:v>7.3800000000000005E-4</c:v>
                </c:pt>
                <c:pt idx="21959" formatCode="0.00E+00">
                  <c:v>7.36E-4</c:v>
                </c:pt>
                <c:pt idx="21960" formatCode="0.00E+00">
                  <c:v>7.3399999999999995E-4</c:v>
                </c:pt>
                <c:pt idx="21961" formatCode="0.00E+00">
                  <c:v>7.3099999999999999E-4</c:v>
                </c:pt>
                <c:pt idx="21962" formatCode="0.00E+00">
                  <c:v>7.2900000000000005E-4</c:v>
                </c:pt>
                <c:pt idx="21963" formatCode="0.00E+00">
                  <c:v>7.27E-4</c:v>
                </c:pt>
                <c:pt idx="21964" formatCode="0.00E+00">
                  <c:v>7.2499999999999995E-4</c:v>
                </c:pt>
                <c:pt idx="21965" formatCode="0.00E+00">
                  <c:v>7.2300000000000001E-4</c:v>
                </c:pt>
                <c:pt idx="21966" formatCode="0.00E+00">
                  <c:v>7.2000000000000005E-4</c:v>
                </c:pt>
                <c:pt idx="21967" formatCode="0.00E+00">
                  <c:v>7.18E-4</c:v>
                </c:pt>
                <c:pt idx="21968" formatCode="0.00E+00">
                  <c:v>7.1599999999999995E-4</c:v>
                </c:pt>
                <c:pt idx="21969" formatCode="0.00E+00">
                  <c:v>7.1400000000000001E-4</c:v>
                </c:pt>
                <c:pt idx="21970" formatCode="0.00E+00">
                  <c:v>7.1199999999999996E-4</c:v>
                </c:pt>
                <c:pt idx="21971" formatCode="0.00E+00">
                  <c:v>7.0899999999999999E-4</c:v>
                </c:pt>
                <c:pt idx="21972" formatCode="0.00E+00">
                  <c:v>7.0699999999999995E-4</c:v>
                </c:pt>
                <c:pt idx="21973" formatCode="0.00E+00">
                  <c:v>7.0500000000000001E-4</c:v>
                </c:pt>
                <c:pt idx="21974" formatCode="0.00E+00">
                  <c:v>7.0299999999999996E-4</c:v>
                </c:pt>
                <c:pt idx="21975" formatCode="0.00E+00">
                  <c:v>7.0100000000000002E-4</c:v>
                </c:pt>
                <c:pt idx="21976" formatCode="0.00E+00">
                  <c:v>6.9899999999999997E-4</c:v>
                </c:pt>
                <c:pt idx="21977" formatCode="0.00E+00">
                  <c:v>6.9700000000000003E-4</c:v>
                </c:pt>
                <c:pt idx="21978" formatCode="0.00E+00">
                  <c:v>6.9499999999999998E-4</c:v>
                </c:pt>
                <c:pt idx="21979" formatCode="0.00E+00">
                  <c:v>6.9300000000000004E-4</c:v>
                </c:pt>
                <c:pt idx="21980" formatCode="0.00E+00">
                  <c:v>6.9099999999999999E-4</c:v>
                </c:pt>
                <c:pt idx="21981" formatCode="0.00E+00">
                  <c:v>6.8900000000000005E-4</c:v>
                </c:pt>
                <c:pt idx="21982" formatCode="0.00E+00">
                  <c:v>6.87E-4</c:v>
                </c:pt>
                <c:pt idx="21983" formatCode="0.00E+00">
                  <c:v>6.8599999999999998E-4</c:v>
                </c:pt>
                <c:pt idx="21984" formatCode="0.00E+00">
                  <c:v>6.8400000000000004E-4</c:v>
                </c:pt>
                <c:pt idx="21985" formatCode="0.00E+00">
                  <c:v>6.8199999999999999E-4</c:v>
                </c:pt>
                <c:pt idx="21986" formatCode="0.00E+00">
                  <c:v>6.8000000000000005E-4</c:v>
                </c:pt>
                <c:pt idx="21987" formatCode="0.00E+00">
                  <c:v>6.78E-4</c:v>
                </c:pt>
                <c:pt idx="21988" formatCode="0.00E+00">
                  <c:v>6.7599999999999995E-4</c:v>
                </c:pt>
                <c:pt idx="21989" formatCode="0.00E+00">
                  <c:v>6.7400000000000001E-4</c:v>
                </c:pt>
                <c:pt idx="21990" formatCode="0.00E+00">
                  <c:v>6.7299999999999999E-4</c:v>
                </c:pt>
                <c:pt idx="21991" formatCode="0.00E+00">
                  <c:v>6.7100000000000005E-4</c:v>
                </c:pt>
                <c:pt idx="21992" formatCode="0.00E+00">
                  <c:v>6.69E-4</c:v>
                </c:pt>
                <c:pt idx="21993" formatCode="0.00E+00">
                  <c:v>6.6699999999999995E-4</c:v>
                </c:pt>
                <c:pt idx="21994" formatCode="0.00E+00">
                  <c:v>6.6500000000000001E-4</c:v>
                </c:pt>
                <c:pt idx="21995" formatCode="0.00E+00">
                  <c:v>6.6399999999999999E-4</c:v>
                </c:pt>
                <c:pt idx="21996" formatCode="0.00E+00">
                  <c:v>6.6200000000000005E-4</c:v>
                </c:pt>
                <c:pt idx="21997" formatCode="0.00E+00">
                  <c:v>6.6E-4</c:v>
                </c:pt>
                <c:pt idx="21998" formatCode="0.00E+00">
                  <c:v>6.5799999999999995E-4</c:v>
                </c:pt>
                <c:pt idx="21999" formatCode="0.00E+00">
                  <c:v>6.5700000000000003E-4</c:v>
                </c:pt>
                <c:pt idx="22000" formatCode="0.00E+00">
                  <c:v>6.5499999999999998E-4</c:v>
                </c:pt>
                <c:pt idx="22001" formatCode="0.00E+00">
                  <c:v>6.5300000000000004E-4</c:v>
                </c:pt>
                <c:pt idx="22002" formatCode="0.00E+00">
                  <c:v>6.5200000000000002E-4</c:v>
                </c:pt>
                <c:pt idx="22003" formatCode="0.00E+00">
                  <c:v>6.4999999999999997E-4</c:v>
                </c:pt>
                <c:pt idx="22004" formatCode="0.00E+00">
                  <c:v>6.4800000000000003E-4</c:v>
                </c:pt>
                <c:pt idx="22005" formatCode="0.00E+00">
                  <c:v>6.4700000000000001E-4</c:v>
                </c:pt>
                <c:pt idx="22006" formatCode="0.00E+00">
                  <c:v>6.4499999999999996E-4</c:v>
                </c:pt>
                <c:pt idx="22007" formatCode="0.00E+00">
                  <c:v>6.4400000000000004E-4</c:v>
                </c:pt>
                <c:pt idx="22008" formatCode="0.00E+00">
                  <c:v>6.4199999999999999E-4</c:v>
                </c:pt>
                <c:pt idx="22009" formatCode="0.00E+00">
                  <c:v>6.4000000000000005E-4</c:v>
                </c:pt>
                <c:pt idx="22010" formatCode="0.00E+00">
                  <c:v>6.3900000000000003E-4</c:v>
                </c:pt>
                <c:pt idx="22011" formatCode="0.00E+00">
                  <c:v>6.3699999999999998E-4</c:v>
                </c:pt>
                <c:pt idx="22012" formatCode="0.00E+00">
                  <c:v>6.3599999999999996E-4</c:v>
                </c:pt>
                <c:pt idx="22013" formatCode="0.00E+00">
                  <c:v>6.3400000000000001E-4</c:v>
                </c:pt>
                <c:pt idx="22014" formatCode="0.00E+00">
                  <c:v>6.3299999999999999E-4</c:v>
                </c:pt>
                <c:pt idx="22015" formatCode="0.00E+00">
                  <c:v>6.3100000000000005E-4</c:v>
                </c:pt>
                <c:pt idx="22016" formatCode="0.00E+00">
                  <c:v>6.3000000000000003E-4</c:v>
                </c:pt>
                <c:pt idx="22017" formatCode="0.00E+00">
                  <c:v>6.2799999999999998E-4</c:v>
                </c:pt>
                <c:pt idx="22018" formatCode="0.00E+00">
                  <c:v>6.2699999999999995E-4</c:v>
                </c:pt>
                <c:pt idx="22019" formatCode="0.00E+00">
                  <c:v>6.2500000000000001E-4</c:v>
                </c:pt>
                <c:pt idx="22020" formatCode="0.00E+00">
                  <c:v>6.2399999999999999E-4</c:v>
                </c:pt>
                <c:pt idx="22021" formatCode="0.00E+00">
                  <c:v>6.2200000000000005E-4</c:v>
                </c:pt>
                <c:pt idx="22022" formatCode="0.00E+00">
                  <c:v>6.2100000000000002E-4</c:v>
                </c:pt>
                <c:pt idx="22023" formatCode="0.00E+00">
                  <c:v>6.2E-4</c:v>
                </c:pt>
                <c:pt idx="22024" formatCode="0.00E+00">
                  <c:v>6.1799999999999995E-4</c:v>
                </c:pt>
                <c:pt idx="22025" formatCode="0.00E+00">
                  <c:v>6.1700000000000004E-4</c:v>
                </c:pt>
                <c:pt idx="22026" formatCode="0.00E+00">
                  <c:v>6.1499999999999999E-4</c:v>
                </c:pt>
                <c:pt idx="22027" formatCode="0.00E+00">
                  <c:v>6.1399999999999996E-4</c:v>
                </c:pt>
                <c:pt idx="22028" formatCode="0.00E+00">
                  <c:v>6.1200000000000002E-4</c:v>
                </c:pt>
                <c:pt idx="22029" formatCode="0.00E+00">
                  <c:v>6.11E-4</c:v>
                </c:pt>
                <c:pt idx="22030" formatCode="0.00E+00">
                  <c:v>6.0899999999999995E-4</c:v>
                </c:pt>
                <c:pt idx="22031" formatCode="0.00E+00">
                  <c:v>6.0800000000000003E-4</c:v>
                </c:pt>
                <c:pt idx="22032" formatCode="0.00E+00">
                  <c:v>6.0700000000000001E-4</c:v>
                </c:pt>
                <c:pt idx="22033" formatCode="0.00E+00">
                  <c:v>6.0499999999999996E-4</c:v>
                </c:pt>
                <c:pt idx="22034" formatCode="0.00E+00">
                  <c:v>6.0400000000000004E-4</c:v>
                </c:pt>
                <c:pt idx="22035" formatCode="0.00E+00">
                  <c:v>6.0300000000000002E-4</c:v>
                </c:pt>
                <c:pt idx="22036" formatCode="0.00E+00">
                  <c:v>6.02E-4</c:v>
                </c:pt>
                <c:pt idx="22037" formatCode="0.00E+00">
                  <c:v>5.9999999999999995E-4</c:v>
                </c:pt>
                <c:pt idx="22038" formatCode="0.00E+00">
                  <c:v>5.9900000000000003E-4</c:v>
                </c:pt>
                <c:pt idx="22039" formatCode="0.00E+00">
                  <c:v>5.9699999999999998E-4</c:v>
                </c:pt>
                <c:pt idx="22040" formatCode="0.00E+00">
                  <c:v>5.9599999999999996E-4</c:v>
                </c:pt>
                <c:pt idx="22041" formatCode="0.00E+00">
                  <c:v>5.9500000000000004E-4</c:v>
                </c:pt>
                <c:pt idx="22042" formatCode="0.00E+00">
                  <c:v>5.9400000000000002E-4</c:v>
                </c:pt>
                <c:pt idx="22043" formatCode="0.00E+00">
                  <c:v>5.9199999999999997E-4</c:v>
                </c:pt>
                <c:pt idx="22044" formatCode="0.00E+00">
                  <c:v>5.9100000000000005E-4</c:v>
                </c:pt>
                <c:pt idx="22045" formatCode="0.00E+00">
                  <c:v>5.9000000000000003E-4</c:v>
                </c:pt>
                <c:pt idx="22046" formatCode="0.00E+00">
                  <c:v>5.8900000000000001E-4</c:v>
                </c:pt>
                <c:pt idx="22047" formatCode="0.00E+00">
                  <c:v>5.8699999999999996E-4</c:v>
                </c:pt>
                <c:pt idx="22048" formatCode="0.00E+00">
                  <c:v>5.8600000000000004E-4</c:v>
                </c:pt>
                <c:pt idx="22049" formatCode="0.00E+00">
                  <c:v>5.8500000000000002E-4</c:v>
                </c:pt>
                <c:pt idx="22050" formatCode="0.00E+00">
                  <c:v>5.8399999999999999E-4</c:v>
                </c:pt>
                <c:pt idx="22051" formatCode="0.00E+00">
                  <c:v>5.8299999999999997E-4</c:v>
                </c:pt>
                <c:pt idx="22052" formatCode="0.00E+00">
                  <c:v>5.8100000000000003E-4</c:v>
                </c:pt>
                <c:pt idx="22053" formatCode="0.00E+00">
                  <c:v>5.8E-4</c:v>
                </c:pt>
                <c:pt idx="22054" formatCode="0.00E+00">
                  <c:v>5.7899999999999998E-4</c:v>
                </c:pt>
                <c:pt idx="22055" formatCode="0.00E+00">
                  <c:v>5.7799999999999995E-4</c:v>
                </c:pt>
                <c:pt idx="22056" formatCode="0.00E+00">
                  <c:v>5.7700000000000004E-4</c:v>
                </c:pt>
                <c:pt idx="22057" formatCode="0.00E+00">
                  <c:v>5.7499999999999999E-4</c:v>
                </c:pt>
                <c:pt idx="22058" formatCode="0.00E+00">
                  <c:v>5.7399999999999997E-4</c:v>
                </c:pt>
                <c:pt idx="22059" formatCode="0.00E+00">
                  <c:v>5.7300000000000005E-4</c:v>
                </c:pt>
                <c:pt idx="22060" formatCode="0.00E+00">
                  <c:v>5.7200000000000003E-4</c:v>
                </c:pt>
                <c:pt idx="22061" formatCode="0.00E+00">
                  <c:v>5.71E-4</c:v>
                </c:pt>
                <c:pt idx="22062" formatCode="0.00E+00">
                  <c:v>5.6999999999999998E-4</c:v>
                </c:pt>
                <c:pt idx="22063" formatCode="0.00E+00">
                  <c:v>5.6899999999999995E-4</c:v>
                </c:pt>
                <c:pt idx="22064" formatCode="0.00E+00">
                  <c:v>5.6700000000000001E-4</c:v>
                </c:pt>
                <c:pt idx="22065" formatCode="0.00E+00">
                  <c:v>5.6599999999999999E-4</c:v>
                </c:pt>
                <c:pt idx="22066" formatCode="0.00E+00">
                  <c:v>5.6499999999999996E-4</c:v>
                </c:pt>
                <c:pt idx="22067" formatCode="0.00E+00">
                  <c:v>5.6400000000000005E-4</c:v>
                </c:pt>
                <c:pt idx="22068" formatCode="0.00E+00">
                  <c:v>5.6300000000000002E-4</c:v>
                </c:pt>
                <c:pt idx="22069" formatCode="0.00E+00">
                  <c:v>5.62E-4</c:v>
                </c:pt>
                <c:pt idx="22070" formatCode="0.00E+00">
                  <c:v>5.6099999999999998E-4</c:v>
                </c:pt>
                <c:pt idx="22071" formatCode="0.00E+00">
                  <c:v>5.5999999999999995E-4</c:v>
                </c:pt>
                <c:pt idx="22072" formatCode="0.00E+00">
                  <c:v>5.5900000000000004E-4</c:v>
                </c:pt>
                <c:pt idx="22073" formatCode="0.00E+00">
                  <c:v>5.5800000000000001E-4</c:v>
                </c:pt>
                <c:pt idx="22074" formatCode="0.00E+00">
                  <c:v>5.5699999999999999E-4</c:v>
                </c:pt>
                <c:pt idx="22075" formatCode="0.00E+00">
                  <c:v>5.5599999999999996E-4</c:v>
                </c:pt>
                <c:pt idx="22076" formatCode="0.00E+00">
                  <c:v>5.5400000000000002E-4</c:v>
                </c:pt>
                <c:pt idx="22077" formatCode="0.00E+00">
                  <c:v>5.5400000000000002E-4</c:v>
                </c:pt>
                <c:pt idx="22078" formatCode="0.00E+00">
                  <c:v>5.53E-4</c:v>
                </c:pt>
                <c:pt idx="22079" formatCode="0.00E+00">
                  <c:v>5.5099999999999995E-4</c:v>
                </c:pt>
                <c:pt idx="22080" formatCode="0.00E+00">
                  <c:v>5.5099999999999995E-4</c:v>
                </c:pt>
                <c:pt idx="22081" formatCode="0.00E+00">
                  <c:v>5.5000000000000003E-4</c:v>
                </c:pt>
                <c:pt idx="22082" formatCode="0.00E+00">
                  <c:v>5.4900000000000001E-4</c:v>
                </c:pt>
                <c:pt idx="22083" formatCode="0.00E+00">
                  <c:v>5.4799999999999998E-4</c:v>
                </c:pt>
                <c:pt idx="22084" formatCode="0.00E+00">
                  <c:v>5.4699999999999996E-4</c:v>
                </c:pt>
                <c:pt idx="22085" formatCode="0.00E+00">
                  <c:v>5.4500000000000002E-4</c:v>
                </c:pt>
                <c:pt idx="22086" formatCode="0.00E+00">
                  <c:v>5.44E-4</c:v>
                </c:pt>
                <c:pt idx="22087" formatCode="0.00E+00">
                  <c:v>5.44E-4</c:v>
                </c:pt>
                <c:pt idx="22088" formatCode="0.00E+00">
                  <c:v>5.4199999999999995E-4</c:v>
                </c:pt>
                <c:pt idx="22089" formatCode="0.00E+00">
                  <c:v>5.4199999999999995E-4</c:v>
                </c:pt>
                <c:pt idx="22090" formatCode="0.00E+00">
                  <c:v>5.4100000000000003E-4</c:v>
                </c:pt>
                <c:pt idx="22091" formatCode="0.00E+00">
                  <c:v>5.3899999999999998E-4</c:v>
                </c:pt>
                <c:pt idx="22092" formatCode="0.00E+00">
                  <c:v>5.3899999999999998E-4</c:v>
                </c:pt>
                <c:pt idx="22093" formatCode="0.00E+00">
                  <c:v>5.3799999999999996E-4</c:v>
                </c:pt>
                <c:pt idx="22094" formatCode="0.00E+00">
                  <c:v>5.3700000000000004E-4</c:v>
                </c:pt>
                <c:pt idx="22095" formatCode="0.00E+00">
                  <c:v>5.3600000000000002E-4</c:v>
                </c:pt>
                <c:pt idx="22096" formatCode="0.00E+00">
                  <c:v>5.3499999999999999E-4</c:v>
                </c:pt>
                <c:pt idx="22097" formatCode="0.00E+00">
                  <c:v>5.3399999999999997E-4</c:v>
                </c:pt>
                <c:pt idx="22098" formatCode="0.00E+00">
                  <c:v>5.3300000000000005E-4</c:v>
                </c:pt>
                <c:pt idx="22099" formatCode="0.00E+00">
                  <c:v>5.3200000000000003E-4</c:v>
                </c:pt>
                <c:pt idx="22100" formatCode="0.00E+00">
                  <c:v>5.31E-4</c:v>
                </c:pt>
                <c:pt idx="22101" formatCode="0.00E+00">
                  <c:v>5.2999999999999998E-4</c:v>
                </c:pt>
                <c:pt idx="22102" formatCode="0.00E+00">
                  <c:v>5.2999999999999998E-4</c:v>
                </c:pt>
                <c:pt idx="22103" formatCode="0.00E+00">
                  <c:v>5.2800000000000004E-4</c:v>
                </c:pt>
                <c:pt idx="22104" formatCode="0.00E+00">
                  <c:v>5.2800000000000004E-4</c:v>
                </c:pt>
                <c:pt idx="22105" formatCode="0.00E+00">
                  <c:v>5.2700000000000002E-4</c:v>
                </c:pt>
                <c:pt idx="22106" formatCode="0.00E+00">
                  <c:v>5.2599999999999999E-4</c:v>
                </c:pt>
                <c:pt idx="22107" formatCode="0.00E+00">
                  <c:v>5.2499999999999997E-4</c:v>
                </c:pt>
                <c:pt idx="22108" formatCode="0.00E+00">
                  <c:v>5.2400000000000005E-4</c:v>
                </c:pt>
                <c:pt idx="22109" formatCode="0.00E+00">
                  <c:v>5.2300000000000003E-4</c:v>
                </c:pt>
                <c:pt idx="22110" formatCode="0.00E+00">
                  <c:v>5.2300000000000003E-4</c:v>
                </c:pt>
                <c:pt idx="22111" formatCode="0.00E+00">
                  <c:v>5.22E-4</c:v>
                </c:pt>
                <c:pt idx="22112" formatCode="0.00E+00">
                  <c:v>5.2099999999999998E-4</c:v>
                </c:pt>
                <c:pt idx="22113" formatCode="0.00E+00">
                  <c:v>5.1999999999999995E-4</c:v>
                </c:pt>
                <c:pt idx="22114" formatCode="0.00E+00">
                  <c:v>5.1900000000000004E-4</c:v>
                </c:pt>
                <c:pt idx="22115" formatCode="0.00E+00">
                  <c:v>5.1900000000000004E-4</c:v>
                </c:pt>
                <c:pt idx="22116" formatCode="0.00E+00">
                  <c:v>5.1800000000000001E-4</c:v>
                </c:pt>
                <c:pt idx="22117" formatCode="0.00E+00">
                  <c:v>5.1699999999999999E-4</c:v>
                </c:pt>
                <c:pt idx="22118" formatCode="0.00E+00">
                  <c:v>5.1599999999999997E-4</c:v>
                </c:pt>
                <c:pt idx="22119" formatCode="0.00E+00">
                  <c:v>5.1500000000000005E-4</c:v>
                </c:pt>
                <c:pt idx="22120" formatCode="0.00E+00">
                  <c:v>5.1400000000000003E-4</c:v>
                </c:pt>
                <c:pt idx="22121" formatCode="0.00E+00">
                  <c:v>5.1400000000000003E-4</c:v>
                </c:pt>
                <c:pt idx="22122" formatCode="0.00E+00">
                  <c:v>5.13E-4</c:v>
                </c:pt>
                <c:pt idx="22123" formatCode="0.00E+00">
                  <c:v>5.1199999999999998E-4</c:v>
                </c:pt>
                <c:pt idx="22124" formatCode="0.00E+00">
                  <c:v>5.1099999999999995E-4</c:v>
                </c:pt>
                <c:pt idx="22125" formatCode="0.00E+00">
                  <c:v>5.1000000000000004E-4</c:v>
                </c:pt>
                <c:pt idx="22126" formatCode="0.00E+00">
                  <c:v>5.1000000000000004E-4</c:v>
                </c:pt>
                <c:pt idx="22127" formatCode="0.00E+00">
                  <c:v>5.0900000000000001E-4</c:v>
                </c:pt>
                <c:pt idx="22128" formatCode="0.00E+00">
                  <c:v>5.0799999999999999E-4</c:v>
                </c:pt>
                <c:pt idx="22129" formatCode="0.00E+00">
                  <c:v>5.0699999999999996E-4</c:v>
                </c:pt>
                <c:pt idx="22130" formatCode="0.00E+00">
                  <c:v>5.0699999999999996E-4</c:v>
                </c:pt>
                <c:pt idx="22131" formatCode="0.00E+00">
                  <c:v>5.0600000000000005E-4</c:v>
                </c:pt>
                <c:pt idx="22132" formatCode="0.00E+00">
                  <c:v>5.0500000000000002E-4</c:v>
                </c:pt>
                <c:pt idx="22133" formatCode="0.00E+00">
                  <c:v>5.04E-4</c:v>
                </c:pt>
                <c:pt idx="22134" formatCode="0.00E+00">
                  <c:v>5.04E-4</c:v>
                </c:pt>
                <c:pt idx="22135" formatCode="0.00E+00">
                  <c:v>5.0299999999999997E-4</c:v>
                </c:pt>
                <c:pt idx="22136" formatCode="0.00E+00">
                  <c:v>5.0199999999999995E-4</c:v>
                </c:pt>
                <c:pt idx="22137" formatCode="0.00E+00">
                  <c:v>5.0100000000000003E-4</c:v>
                </c:pt>
                <c:pt idx="22138" formatCode="0.00E+00">
                  <c:v>5.0100000000000003E-4</c:v>
                </c:pt>
                <c:pt idx="22139" formatCode="0.00E+00">
                  <c:v>5.0000000000000001E-4</c:v>
                </c:pt>
                <c:pt idx="22140" formatCode="0.00E+00">
                  <c:v>4.9899999999999999E-4</c:v>
                </c:pt>
                <c:pt idx="22141" formatCode="0.00E+00">
                  <c:v>4.9899999999999999E-4</c:v>
                </c:pt>
                <c:pt idx="22142" formatCode="0.00E+00">
                  <c:v>4.9799999999999996E-4</c:v>
                </c:pt>
                <c:pt idx="22143" formatCode="0.00E+00">
                  <c:v>4.9700000000000005E-4</c:v>
                </c:pt>
                <c:pt idx="22144" formatCode="0.00E+00">
                  <c:v>4.9600000000000002E-4</c:v>
                </c:pt>
                <c:pt idx="22145" formatCode="0.00E+00">
                  <c:v>4.9600000000000002E-4</c:v>
                </c:pt>
                <c:pt idx="22146" formatCode="0.00E+00">
                  <c:v>4.95E-4</c:v>
                </c:pt>
                <c:pt idx="22147" formatCode="0.00E+00">
                  <c:v>4.95E-4</c:v>
                </c:pt>
                <c:pt idx="22148" formatCode="0.00E+00">
                  <c:v>4.9399999999999997E-4</c:v>
                </c:pt>
                <c:pt idx="22149" formatCode="0.00E+00">
                  <c:v>4.9299999999999995E-4</c:v>
                </c:pt>
                <c:pt idx="22150" formatCode="0.00E+00">
                  <c:v>4.9299999999999995E-4</c:v>
                </c:pt>
                <c:pt idx="22151" formatCode="0.00E+00">
                  <c:v>4.9200000000000003E-4</c:v>
                </c:pt>
                <c:pt idx="22152" formatCode="0.00E+00">
                  <c:v>4.9100000000000001E-4</c:v>
                </c:pt>
                <c:pt idx="22153" formatCode="0.00E+00">
                  <c:v>4.9100000000000001E-4</c:v>
                </c:pt>
                <c:pt idx="22154" formatCode="0.00E+00">
                  <c:v>4.8999999999999998E-4</c:v>
                </c:pt>
                <c:pt idx="22155" formatCode="0.00E+00">
                  <c:v>4.8999999999999998E-4</c:v>
                </c:pt>
                <c:pt idx="22156" formatCode="0.00E+00">
                  <c:v>4.8899999999999996E-4</c:v>
                </c:pt>
                <c:pt idx="22157" formatCode="0.00E+00">
                  <c:v>4.8799999999999999E-4</c:v>
                </c:pt>
                <c:pt idx="22158" formatCode="0.00E+00">
                  <c:v>4.8700000000000002E-4</c:v>
                </c:pt>
                <c:pt idx="22159" formatCode="0.00E+00">
                  <c:v>4.8700000000000002E-4</c:v>
                </c:pt>
                <c:pt idx="22160" formatCode="0.00E+00">
                  <c:v>4.86E-4</c:v>
                </c:pt>
                <c:pt idx="22161" formatCode="0.00E+00">
                  <c:v>4.86E-4</c:v>
                </c:pt>
                <c:pt idx="22162" formatCode="0.00E+00">
                  <c:v>4.8500000000000003E-4</c:v>
                </c:pt>
                <c:pt idx="22163" formatCode="0.00E+00">
                  <c:v>4.84E-4</c:v>
                </c:pt>
                <c:pt idx="22164" formatCode="0.00E+00">
                  <c:v>4.84E-4</c:v>
                </c:pt>
                <c:pt idx="22165" formatCode="0.00E+00">
                  <c:v>4.8299999999999998E-4</c:v>
                </c:pt>
                <c:pt idx="22166" formatCode="0.00E+00">
                  <c:v>4.8299999999999998E-4</c:v>
                </c:pt>
                <c:pt idx="22167" formatCode="0.00E+00">
                  <c:v>4.8200000000000001E-4</c:v>
                </c:pt>
                <c:pt idx="22168" formatCode="0.00E+00">
                  <c:v>4.8099999999999998E-4</c:v>
                </c:pt>
                <c:pt idx="22169" formatCode="0.00E+00">
                  <c:v>4.8099999999999998E-4</c:v>
                </c:pt>
                <c:pt idx="22170" formatCode="0.00E+00">
                  <c:v>4.8000000000000001E-4</c:v>
                </c:pt>
                <c:pt idx="22171" formatCode="0.00E+00">
                  <c:v>4.8000000000000001E-4</c:v>
                </c:pt>
                <c:pt idx="22172" formatCode="0.00E+00">
                  <c:v>4.7899999999999999E-4</c:v>
                </c:pt>
                <c:pt idx="22173" formatCode="0.00E+00">
                  <c:v>4.7899999999999999E-4</c:v>
                </c:pt>
                <c:pt idx="22174" formatCode="0.00E+00">
                  <c:v>4.7800000000000002E-4</c:v>
                </c:pt>
                <c:pt idx="22175" formatCode="0.00E+00">
                  <c:v>4.7699999999999999E-4</c:v>
                </c:pt>
                <c:pt idx="22176" formatCode="0.00E+00">
                  <c:v>4.7699999999999999E-4</c:v>
                </c:pt>
                <c:pt idx="22177" formatCode="0.00E+00">
                  <c:v>4.7600000000000002E-4</c:v>
                </c:pt>
                <c:pt idx="22178" formatCode="0.00E+00">
                  <c:v>4.7600000000000002E-4</c:v>
                </c:pt>
                <c:pt idx="22179" formatCode="0.00E+00">
                  <c:v>4.75E-4</c:v>
                </c:pt>
                <c:pt idx="22180" formatCode="0.00E+00">
                  <c:v>4.75E-4</c:v>
                </c:pt>
                <c:pt idx="22181" formatCode="0.00E+00">
                  <c:v>4.7399999999999997E-4</c:v>
                </c:pt>
                <c:pt idx="22182" formatCode="0.00E+00">
                  <c:v>4.7399999999999997E-4</c:v>
                </c:pt>
                <c:pt idx="22183" formatCode="0.00E+00">
                  <c:v>4.73E-4</c:v>
                </c:pt>
                <c:pt idx="22184" formatCode="0.00E+00">
                  <c:v>4.7199999999999998E-4</c:v>
                </c:pt>
                <c:pt idx="22185" formatCode="0.00E+00">
                  <c:v>4.7199999999999998E-4</c:v>
                </c:pt>
                <c:pt idx="22186" formatCode="0.00E+00">
                  <c:v>4.7100000000000001E-4</c:v>
                </c:pt>
                <c:pt idx="22187" formatCode="0.00E+00">
                  <c:v>4.7100000000000001E-4</c:v>
                </c:pt>
                <c:pt idx="22188" formatCode="0.00E+00">
                  <c:v>4.6999999999999999E-4</c:v>
                </c:pt>
                <c:pt idx="22189" formatCode="0.00E+00">
                  <c:v>4.6999999999999999E-4</c:v>
                </c:pt>
                <c:pt idx="22190" formatCode="0.00E+00">
                  <c:v>4.6900000000000002E-4</c:v>
                </c:pt>
                <c:pt idx="22191" formatCode="0.00E+00">
                  <c:v>4.6900000000000002E-4</c:v>
                </c:pt>
                <c:pt idx="22192" formatCode="0.00E+00">
                  <c:v>4.6799999999999999E-4</c:v>
                </c:pt>
                <c:pt idx="22193" formatCode="0.00E+00">
                  <c:v>4.6799999999999999E-4</c:v>
                </c:pt>
                <c:pt idx="22194" formatCode="0.00E+00">
                  <c:v>4.6700000000000002E-4</c:v>
                </c:pt>
                <c:pt idx="22195" formatCode="0.00E+00">
                  <c:v>4.6700000000000002E-4</c:v>
                </c:pt>
                <c:pt idx="22196" formatCode="0.00E+00">
                  <c:v>4.66E-4</c:v>
                </c:pt>
                <c:pt idx="22197" formatCode="0.00E+00">
                  <c:v>4.66E-4</c:v>
                </c:pt>
                <c:pt idx="22198" formatCode="0.00E+00">
                  <c:v>4.6500000000000003E-4</c:v>
                </c:pt>
                <c:pt idx="22199" formatCode="0.00E+00">
                  <c:v>4.6500000000000003E-4</c:v>
                </c:pt>
                <c:pt idx="22200" formatCode="0.00E+00">
                  <c:v>4.64E-4</c:v>
                </c:pt>
                <c:pt idx="22201" formatCode="0.00E+00">
                  <c:v>4.64E-4</c:v>
                </c:pt>
                <c:pt idx="22202" formatCode="0.00E+00">
                  <c:v>4.6299999999999998E-4</c:v>
                </c:pt>
                <c:pt idx="22203" formatCode="0.00E+00">
                  <c:v>4.6200000000000001E-4</c:v>
                </c:pt>
                <c:pt idx="22204" formatCode="0.00E+00">
                  <c:v>4.6200000000000001E-4</c:v>
                </c:pt>
                <c:pt idx="22205" formatCode="0.00E+00">
                  <c:v>4.6200000000000001E-4</c:v>
                </c:pt>
                <c:pt idx="22206" formatCode="0.00E+00">
                  <c:v>4.6099999999999998E-4</c:v>
                </c:pt>
                <c:pt idx="22207" formatCode="0.00E+00">
                  <c:v>4.6099999999999998E-4</c:v>
                </c:pt>
                <c:pt idx="22208" formatCode="0.00E+00">
                  <c:v>4.6000000000000001E-4</c:v>
                </c:pt>
                <c:pt idx="22209" formatCode="0.00E+00">
                  <c:v>4.6000000000000001E-4</c:v>
                </c:pt>
                <c:pt idx="22210" formatCode="0.00E+00">
                  <c:v>4.5899999999999999E-4</c:v>
                </c:pt>
                <c:pt idx="22211" formatCode="0.00E+00">
                  <c:v>4.5899999999999999E-4</c:v>
                </c:pt>
                <c:pt idx="22212" formatCode="0.00E+00">
                  <c:v>4.5899999999999999E-4</c:v>
                </c:pt>
                <c:pt idx="22213" formatCode="0.00E+00">
                  <c:v>4.5800000000000002E-4</c:v>
                </c:pt>
                <c:pt idx="22214" formatCode="0.00E+00">
                  <c:v>4.5800000000000002E-4</c:v>
                </c:pt>
                <c:pt idx="22215" formatCode="0.00E+00">
                  <c:v>4.57E-4</c:v>
                </c:pt>
                <c:pt idx="22216" formatCode="0.00E+00">
                  <c:v>4.57E-4</c:v>
                </c:pt>
                <c:pt idx="22217" formatCode="0.00E+00">
                  <c:v>4.5600000000000003E-4</c:v>
                </c:pt>
                <c:pt idx="22218" formatCode="0.00E+00">
                  <c:v>4.5600000000000003E-4</c:v>
                </c:pt>
                <c:pt idx="22219" formatCode="0.00E+00">
                  <c:v>4.55E-4</c:v>
                </c:pt>
                <c:pt idx="22220" formatCode="0.00E+00">
                  <c:v>4.55E-4</c:v>
                </c:pt>
                <c:pt idx="22221" formatCode="0.00E+00">
                  <c:v>4.5399999999999998E-4</c:v>
                </c:pt>
                <c:pt idx="22222" formatCode="0.00E+00">
                  <c:v>4.5399999999999998E-4</c:v>
                </c:pt>
                <c:pt idx="22223" formatCode="0.00E+00">
                  <c:v>4.5399999999999998E-4</c:v>
                </c:pt>
                <c:pt idx="22224" formatCode="0.00E+00">
                  <c:v>4.5300000000000001E-4</c:v>
                </c:pt>
                <c:pt idx="22225" formatCode="0.00E+00">
                  <c:v>4.5300000000000001E-4</c:v>
                </c:pt>
                <c:pt idx="22226" formatCode="0.00E+00">
                  <c:v>4.5199999999999998E-4</c:v>
                </c:pt>
                <c:pt idx="22227" formatCode="0.00E+00">
                  <c:v>4.5199999999999998E-4</c:v>
                </c:pt>
                <c:pt idx="22228" formatCode="0.00E+00">
                  <c:v>4.5199999999999998E-4</c:v>
                </c:pt>
                <c:pt idx="22229" formatCode="0.00E+00">
                  <c:v>4.5100000000000001E-4</c:v>
                </c:pt>
                <c:pt idx="22230" formatCode="0.00E+00">
                  <c:v>4.5100000000000001E-4</c:v>
                </c:pt>
                <c:pt idx="22231" formatCode="0.00E+00">
                  <c:v>4.4999999999999999E-4</c:v>
                </c:pt>
                <c:pt idx="22232" formatCode="0.00E+00">
                  <c:v>4.4999999999999999E-4</c:v>
                </c:pt>
                <c:pt idx="22233" formatCode="0.00E+00">
                  <c:v>4.4999999999999999E-4</c:v>
                </c:pt>
                <c:pt idx="22234" formatCode="0.00E+00">
                  <c:v>4.4900000000000002E-4</c:v>
                </c:pt>
                <c:pt idx="22235" formatCode="0.00E+00">
                  <c:v>4.4900000000000002E-4</c:v>
                </c:pt>
                <c:pt idx="22236" formatCode="0.00E+00">
                  <c:v>4.4799999999999999E-4</c:v>
                </c:pt>
                <c:pt idx="22237" formatCode="0.00E+00">
                  <c:v>4.4799999999999999E-4</c:v>
                </c:pt>
                <c:pt idx="22238" formatCode="0.00E+00">
                  <c:v>4.4799999999999999E-4</c:v>
                </c:pt>
                <c:pt idx="22239" formatCode="0.00E+00">
                  <c:v>4.4700000000000002E-4</c:v>
                </c:pt>
                <c:pt idx="22240" formatCode="0.00E+00">
                  <c:v>4.4700000000000002E-4</c:v>
                </c:pt>
                <c:pt idx="22241" formatCode="0.00E+00">
                  <c:v>4.46E-4</c:v>
                </c:pt>
                <c:pt idx="22242" formatCode="0.00E+00">
                  <c:v>4.46E-4</c:v>
                </c:pt>
                <c:pt idx="22243" formatCode="0.00E+00">
                  <c:v>4.46E-4</c:v>
                </c:pt>
                <c:pt idx="22244" formatCode="0.00E+00">
                  <c:v>4.4499999999999997E-4</c:v>
                </c:pt>
                <c:pt idx="22245" formatCode="0.00E+00">
                  <c:v>4.4499999999999997E-4</c:v>
                </c:pt>
                <c:pt idx="22246" formatCode="0.00E+00">
                  <c:v>4.4499999999999997E-4</c:v>
                </c:pt>
                <c:pt idx="22247" formatCode="0.00E+00">
                  <c:v>4.44E-4</c:v>
                </c:pt>
                <c:pt idx="22248" formatCode="0.00E+00">
                  <c:v>4.44E-4</c:v>
                </c:pt>
                <c:pt idx="22249" formatCode="0.00E+00">
                  <c:v>4.44E-4</c:v>
                </c:pt>
                <c:pt idx="22250" formatCode="0.00E+00">
                  <c:v>4.4299999999999998E-4</c:v>
                </c:pt>
                <c:pt idx="22251" formatCode="0.00E+00">
                  <c:v>4.4299999999999998E-4</c:v>
                </c:pt>
                <c:pt idx="22252" formatCode="0.00E+00">
                  <c:v>4.4200000000000001E-4</c:v>
                </c:pt>
                <c:pt idx="22253" formatCode="0.00E+00">
                  <c:v>4.4200000000000001E-4</c:v>
                </c:pt>
                <c:pt idx="22254" formatCode="0.00E+00">
                  <c:v>4.4200000000000001E-4</c:v>
                </c:pt>
                <c:pt idx="22255" formatCode="0.00E+00">
                  <c:v>4.4099999999999999E-4</c:v>
                </c:pt>
                <c:pt idx="22256" formatCode="0.00E+00">
                  <c:v>4.4099999999999999E-4</c:v>
                </c:pt>
                <c:pt idx="22257" formatCode="0.00E+00">
                  <c:v>4.4099999999999999E-4</c:v>
                </c:pt>
                <c:pt idx="22258" formatCode="0.00E+00">
                  <c:v>4.4000000000000002E-4</c:v>
                </c:pt>
                <c:pt idx="22259" formatCode="0.00E+00">
                  <c:v>4.4000000000000002E-4</c:v>
                </c:pt>
                <c:pt idx="22260" formatCode="0.00E+00">
                  <c:v>4.4000000000000002E-4</c:v>
                </c:pt>
                <c:pt idx="22261" formatCode="0.00E+00">
                  <c:v>4.3899999999999999E-4</c:v>
                </c:pt>
                <c:pt idx="22262" formatCode="0.00E+00">
                  <c:v>4.3899999999999999E-4</c:v>
                </c:pt>
                <c:pt idx="22263" formatCode="0.00E+00">
                  <c:v>4.3899999999999999E-4</c:v>
                </c:pt>
                <c:pt idx="22264" formatCode="0.00E+00">
                  <c:v>4.3800000000000002E-4</c:v>
                </c:pt>
                <c:pt idx="22265" formatCode="0.00E+00">
                  <c:v>4.3800000000000002E-4</c:v>
                </c:pt>
                <c:pt idx="22266" formatCode="0.00E+00">
                  <c:v>4.3800000000000002E-4</c:v>
                </c:pt>
                <c:pt idx="22267" formatCode="0.00E+00">
                  <c:v>4.37E-4</c:v>
                </c:pt>
                <c:pt idx="22268" formatCode="0.00E+00">
                  <c:v>4.37E-4</c:v>
                </c:pt>
                <c:pt idx="22269" formatCode="0.00E+00">
                  <c:v>4.37E-4</c:v>
                </c:pt>
                <c:pt idx="22270" formatCode="0.00E+00">
                  <c:v>4.3600000000000003E-4</c:v>
                </c:pt>
                <c:pt idx="22271" formatCode="0.00E+00">
                  <c:v>4.3600000000000003E-4</c:v>
                </c:pt>
                <c:pt idx="22272" formatCode="0.00E+00">
                  <c:v>4.3600000000000003E-4</c:v>
                </c:pt>
                <c:pt idx="22273" formatCode="0.00E+00">
                  <c:v>4.35E-4</c:v>
                </c:pt>
                <c:pt idx="22274" formatCode="0.00E+00">
                  <c:v>4.35E-4</c:v>
                </c:pt>
                <c:pt idx="22275" formatCode="0.00E+00">
                  <c:v>4.35E-4</c:v>
                </c:pt>
                <c:pt idx="22276" formatCode="0.00E+00">
                  <c:v>4.3399999999999998E-4</c:v>
                </c:pt>
                <c:pt idx="22277" formatCode="0.00E+00">
                  <c:v>4.3399999999999998E-4</c:v>
                </c:pt>
                <c:pt idx="22278" formatCode="0.00E+00">
                  <c:v>4.3399999999999998E-4</c:v>
                </c:pt>
                <c:pt idx="22279" formatCode="0.00E+00">
                  <c:v>4.3399999999999998E-4</c:v>
                </c:pt>
                <c:pt idx="22280" formatCode="0.00E+00">
                  <c:v>4.3300000000000001E-4</c:v>
                </c:pt>
                <c:pt idx="22281" formatCode="0.00E+00">
                  <c:v>4.3300000000000001E-4</c:v>
                </c:pt>
                <c:pt idx="22282" formatCode="0.00E+00">
                  <c:v>4.3300000000000001E-4</c:v>
                </c:pt>
                <c:pt idx="22283" formatCode="0.00E+00">
                  <c:v>4.3199999999999998E-4</c:v>
                </c:pt>
                <c:pt idx="22284" formatCode="0.00E+00">
                  <c:v>4.3199999999999998E-4</c:v>
                </c:pt>
                <c:pt idx="22285" formatCode="0.00E+00">
                  <c:v>4.3199999999999998E-4</c:v>
                </c:pt>
                <c:pt idx="22286" formatCode="0.00E+00">
                  <c:v>4.3199999999999998E-4</c:v>
                </c:pt>
                <c:pt idx="22287" formatCode="0.00E+00">
                  <c:v>4.3100000000000001E-4</c:v>
                </c:pt>
                <c:pt idx="22288" formatCode="0.00E+00">
                  <c:v>4.3100000000000001E-4</c:v>
                </c:pt>
                <c:pt idx="22289" formatCode="0.00E+00">
                  <c:v>4.3100000000000001E-4</c:v>
                </c:pt>
                <c:pt idx="22290" formatCode="0.00E+00">
                  <c:v>4.2999999999999999E-4</c:v>
                </c:pt>
                <c:pt idx="22291" formatCode="0.00E+00">
                  <c:v>4.2999999999999999E-4</c:v>
                </c:pt>
                <c:pt idx="22292" formatCode="0.00E+00">
                  <c:v>4.2999999999999999E-4</c:v>
                </c:pt>
                <c:pt idx="22293" formatCode="0.00E+00">
                  <c:v>4.2900000000000002E-4</c:v>
                </c:pt>
                <c:pt idx="22294" formatCode="0.00E+00">
                  <c:v>4.2900000000000002E-4</c:v>
                </c:pt>
                <c:pt idx="22295" formatCode="0.00E+00">
                  <c:v>4.2900000000000002E-4</c:v>
                </c:pt>
                <c:pt idx="22296" formatCode="0.00E+00">
                  <c:v>4.2900000000000002E-4</c:v>
                </c:pt>
                <c:pt idx="22297" formatCode="0.00E+00">
                  <c:v>4.28E-4</c:v>
                </c:pt>
                <c:pt idx="22298" formatCode="0.00E+00">
                  <c:v>4.28E-4</c:v>
                </c:pt>
                <c:pt idx="22299" formatCode="0.00E+00">
                  <c:v>4.28E-4</c:v>
                </c:pt>
                <c:pt idx="22300" formatCode="0.00E+00">
                  <c:v>4.28E-4</c:v>
                </c:pt>
                <c:pt idx="22301" formatCode="0.00E+00">
                  <c:v>4.28E-4</c:v>
                </c:pt>
                <c:pt idx="22302" formatCode="0.00E+00">
                  <c:v>4.2700000000000002E-4</c:v>
                </c:pt>
                <c:pt idx="22303" formatCode="0.00E+00">
                  <c:v>4.2700000000000002E-4</c:v>
                </c:pt>
                <c:pt idx="22304" formatCode="0.00E+00">
                  <c:v>4.2700000000000002E-4</c:v>
                </c:pt>
                <c:pt idx="22305" formatCode="0.00E+00">
                  <c:v>4.2700000000000002E-4</c:v>
                </c:pt>
                <c:pt idx="22306" formatCode="0.00E+00">
                  <c:v>4.26E-4</c:v>
                </c:pt>
                <c:pt idx="22307" formatCode="0.00E+00">
                  <c:v>4.26E-4</c:v>
                </c:pt>
                <c:pt idx="22308" formatCode="0.00E+00">
                  <c:v>4.26E-4</c:v>
                </c:pt>
                <c:pt idx="22309" formatCode="0.00E+00">
                  <c:v>4.26E-4</c:v>
                </c:pt>
                <c:pt idx="22310" formatCode="0.00E+00">
                  <c:v>4.2499999999999998E-4</c:v>
                </c:pt>
                <c:pt idx="22311" formatCode="0.00E+00">
                  <c:v>4.2499999999999998E-4</c:v>
                </c:pt>
                <c:pt idx="22312" formatCode="0.00E+00">
                  <c:v>4.2499999999999998E-4</c:v>
                </c:pt>
                <c:pt idx="22313" formatCode="0.00E+00">
                  <c:v>4.2400000000000001E-4</c:v>
                </c:pt>
                <c:pt idx="22314" formatCode="0.00E+00">
                  <c:v>4.2400000000000001E-4</c:v>
                </c:pt>
                <c:pt idx="22315" formatCode="0.00E+00">
                  <c:v>4.2400000000000001E-4</c:v>
                </c:pt>
                <c:pt idx="22316" formatCode="0.00E+00">
                  <c:v>4.2400000000000001E-4</c:v>
                </c:pt>
                <c:pt idx="22317" formatCode="0.00E+00">
                  <c:v>4.2400000000000001E-4</c:v>
                </c:pt>
                <c:pt idx="22318" formatCode="0.00E+00">
                  <c:v>4.2299999999999998E-4</c:v>
                </c:pt>
                <c:pt idx="22319" formatCode="0.00E+00">
                  <c:v>4.2299999999999998E-4</c:v>
                </c:pt>
                <c:pt idx="22320" formatCode="0.00E+00">
                  <c:v>4.2299999999999998E-4</c:v>
                </c:pt>
                <c:pt idx="22321" formatCode="0.00E+00">
                  <c:v>4.2299999999999998E-4</c:v>
                </c:pt>
                <c:pt idx="22322" formatCode="0.00E+00">
                  <c:v>4.2299999999999998E-4</c:v>
                </c:pt>
                <c:pt idx="22323" formatCode="0.00E+00">
                  <c:v>4.2200000000000001E-4</c:v>
                </c:pt>
                <c:pt idx="22324" formatCode="0.00E+00">
                  <c:v>4.2200000000000001E-4</c:v>
                </c:pt>
                <c:pt idx="22325" formatCode="0.00E+00">
                  <c:v>4.2200000000000001E-4</c:v>
                </c:pt>
                <c:pt idx="22326" formatCode="0.00E+00">
                  <c:v>4.2099999999999999E-4</c:v>
                </c:pt>
                <c:pt idx="22327" formatCode="0.00E+00">
                  <c:v>4.2099999999999999E-4</c:v>
                </c:pt>
                <c:pt idx="22328" formatCode="0.00E+00">
                  <c:v>4.2099999999999999E-4</c:v>
                </c:pt>
                <c:pt idx="22329" formatCode="0.00E+00">
                  <c:v>4.2099999999999999E-4</c:v>
                </c:pt>
                <c:pt idx="22330" formatCode="0.00E+00">
                  <c:v>4.2099999999999999E-4</c:v>
                </c:pt>
                <c:pt idx="22331" formatCode="0.00E+00">
                  <c:v>4.2000000000000002E-4</c:v>
                </c:pt>
                <c:pt idx="22332" formatCode="0.00E+00">
                  <c:v>4.2000000000000002E-4</c:v>
                </c:pt>
                <c:pt idx="22333" formatCode="0.00E+00">
                  <c:v>4.2000000000000002E-4</c:v>
                </c:pt>
                <c:pt idx="22334" formatCode="0.00E+00">
                  <c:v>4.2000000000000002E-4</c:v>
                </c:pt>
                <c:pt idx="22335" formatCode="0.00E+00">
                  <c:v>4.1899999999999999E-4</c:v>
                </c:pt>
                <c:pt idx="22336" formatCode="0.00E+00">
                  <c:v>4.1899999999999999E-4</c:v>
                </c:pt>
                <c:pt idx="22337" formatCode="0.00E+00">
                  <c:v>4.1899999999999999E-4</c:v>
                </c:pt>
                <c:pt idx="22338" formatCode="0.00E+00">
                  <c:v>4.1899999999999999E-4</c:v>
                </c:pt>
                <c:pt idx="22339" formatCode="0.00E+00">
                  <c:v>4.1899999999999999E-4</c:v>
                </c:pt>
                <c:pt idx="22340" formatCode="0.00E+00">
                  <c:v>4.1899999999999999E-4</c:v>
                </c:pt>
                <c:pt idx="22341" formatCode="0.00E+00">
                  <c:v>4.1800000000000002E-4</c:v>
                </c:pt>
                <c:pt idx="22342" formatCode="0.00E+00">
                  <c:v>4.1800000000000002E-4</c:v>
                </c:pt>
                <c:pt idx="22343" formatCode="0.00E+00">
                  <c:v>4.1800000000000002E-4</c:v>
                </c:pt>
                <c:pt idx="22344" formatCode="0.00E+00">
                  <c:v>4.17E-4</c:v>
                </c:pt>
                <c:pt idx="22345" formatCode="0.00E+00">
                  <c:v>4.17E-4</c:v>
                </c:pt>
                <c:pt idx="22346" formatCode="0.00E+00">
                  <c:v>4.17E-4</c:v>
                </c:pt>
                <c:pt idx="22347" formatCode="0.00E+00">
                  <c:v>4.17E-4</c:v>
                </c:pt>
                <c:pt idx="22348" formatCode="0.00E+00">
                  <c:v>4.17E-4</c:v>
                </c:pt>
                <c:pt idx="22349" formatCode="0.00E+00">
                  <c:v>4.17E-4</c:v>
                </c:pt>
                <c:pt idx="22350" formatCode="0.00E+00">
                  <c:v>4.1599999999999997E-4</c:v>
                </c:pt>
                <c:pt idx="22351" formatCode="0.00E+00">
                  <c:v>4.1599999999999997E-4</c:v>
                </c:pt>
                <c:pt idx="22352" formatCode="0.00E+00">
                  <c:v>4.1599999999999997E-4</c:v>
                </c:pt>
                <c:pt idx="22353" formatCode="0.00E+00">
                  <c:v>4.1599999999999997E-4</c:v>
                </c:pt>
                <c:pt idx="22354" formatCode="0.00E+00">
                  <c:v>4.1599999999999997E-4</c:v>
                </c:pt>
                <c:pt idx="22355" formatCode="0.00E+00">
                  <c:v>4.15E-4</c:v>
                </c:pt>
                <c:pt idx="22356" formatCode="0.00E+00">
                  <c:v>4.15E-4</c:v>
                </c:pt>
                <c:pt idx="22357" formatCode="0.00E+00">
                  <c:v>4.15E-4</c:v>
                </c:pt>
                <c:pt idx="22358" formatCode="0.00E+00">
                  <c:v>4.15E-4</c:v>
                </c:pt>
                <c:pt idx="22359" formatCode="0.00E+00">
                  <c:v>4.15E-4</c:v>
                </c:pt>
                <c:pt idx="22360" formatCode="0.00E+00">
                  <c:v>4.15E-4</c:v>
                </c:pt>
                <c:pt idx="22361" formatCode="0.00E+00">
                  <c:v>4.1399999999999998E-4</c:v>
                </c:pt>
                <c:pt idx="22362" formatCode="0.00E+00">
                  <c:v>4.1399999999999998E-4</c:v>
                </c:pt>
                <c:pt idx="22363" formatCode="0.00E+00">
                  <c:v>4.1399999999999998E-4</c:v>
                </c:pt>
                <c:pt idx="22364" formatCode="0.00E+00">
                  <c:v>4.1399999999999998E-4</c:v>
                </c:pt>
                <c:pt idx="22365" formatCode="0.00E+00">
                  <c:v>4.1399999999999998E-4</c:v>
                </c:pt>
                <c:pt idx="22366" formatCode="0.00E+00">
                  <c:v>4.1399999999999998E-4</c:v>
                </c:pt>
                <c:pt idx="22367" formatCode="0.00E+00">
                  <c:v>4.1399999999999998E-4</c:v>
                </c:pt>
                <c:pt idx="22368" formatCode="0.00E+00">
                  <c:v>4.1300000000000001E-4</c:v>
                </c:pt>
                <c:pt idx="22369" formatCode="0.00E+00">
                  <c:v>4.1300000000000001E-4</c:v>
                </c:pt>
                <c:pt idx="22370" formatCode="0.00E+00">
                  <c:v>4.1300000000000001E-4</c:v>
                </c:pt>
                <c:pt idx="22371" formatCode="0.00E+00">
                  <c:v>4.1300000000000001E-4</c:v>
                </c:pt>
                <c:pt idx="22372" formatCode="0.00E+00">
                  <c:v>4.1199999999999999E-4</c:v>
                </c:pt>
                <c:pt idx="22373" formatCode="0.00E+00">
                  <c:v>4.1199999999999999E-4</c:v>
                </c:pt>
                <c:pt idx="22374" formatCode="0.00E+00">
                  <c:v>4.1199999999999999E-4</c:v>
                </c:pt>
                <c:pt idx="22375" formatCode="0.00E+00">
                  <c:v>4.1199999999999999E-4</c:v>
                </c:pt>
                <c:pt idx="22376" formatCode="0.00E+00">
                  <c:v>4.1199999999999999E-4</c:v>
                </c:pt>
                <c:pt idx="22377" formatCode="0.00E+00">
                  <c:v>4.1199999999999999E-4</c:v>
                </c:pt>
                <c:pt idx="22378" formatCode="0.00E+00">
                  <c:v>4.1199999999999999E-4</c:v>
                </c:pt>
                <c:pt idx="22379" formatCode="0.00E+00">
                  <c:v>4.1100000000000002E-4</c:v>
                </c:pt>
                <c:pt idx="22380" formatCode="0.00E+00">
                  <c:v>4.1100000000000002E-4</c:v>
                </c:pt>
                <c:pt idx="22381" formatCode="0.00E+00">
                  <c:v>4.1100000000000002E-4</c:v>
                </c:pt>
                <c:pt idx="22382" formatCode="0.00E+00">
                  <c:v>4.1100000000000002E-4</c:v>
                </c:pt>
                <c:pt idx="22383" formatCode="0.00E+00">
                  <c:v>4.1100000000000002E-4</c:v>
                </c:pt>
                <c:pt idx="22384" formatCode="0.00E+00">
                  <c:v>4.1100000000000002E-4</c:v>
                </c:pt>
                <c:pt idx="22385" formatCode="0.00E+00">
                  <c:v>4.0999999999999999E-4</c:v>
                </c:pt>
                <c:pt idx="22386" formatCode="0.00E+00">
                  <c:v>4.0999999999999999E-4</c:v>
                </c:pt>
                <c:pt idx="22387" formatCode="0.00E+00">
                  <c:v>4.0999999999999999E-4</c:v>
                </c:pt>
                <c:pt idx="22388" formatCode="0.00E+00">
                  <c:v>4.0999999999999999E-4</c:v>
                </c:pt>
                <c:pt idx="22389" formatCode="0.00E+00">
                  <c:v>4.0999999999999999E-4</c:v>
                </c:pt>
                <c:pt idx="22390" formatCode="0.00E+00">
                  <c:v>4.0999999999999999E-4</c:v>
                </c:pt>
                <c:pt idx="22391" formatCode="0.00E+00">
                  <c:v>4.0900000000000002E-4</c:v>
                </c:pt>
                <c:pt idx="22392" formatCode="0.00E+00">
                  <c:v>4.0900000000000002E-4</c:v>
                </c:pt>
                <c:pt idx="22393" formatCode="0.00E+00">
                  <c:v>4.0900000000000002E-4</c:v>
                </c:pt>
                <c:pt idx="22394" formatCode="0.00E+00">
                  <c:v>4.0900000000000002E-4</c:v>
                </c:pt>
                <c:pt idx="22395" formatCode="0.00E+00">
                  <c:v>4.0900000000000002E-4</c:v>
                </c:pt>
                <c:pt idx="22396" formatCode="0.00E+00">
                  <c:v>4.0900000000000002E-4</c:v>
                </c:pt>
                <c:pt idx="22397" formatCode="0.00E+00">
                  <c:v>4.0900000000000002E-4</c:v>
                </c:pt>
                <c:pt idx="22398" formatCode="0.00E+00">
                  <c:v>4.08E-4</c:v>
                </c:pt>
                <c:pt idx="22399" formatCode="0.00E+00">
                  <c:v>4.08E-4</c:v>
                </c:pt>
                <c:pt idx="22400" formatCode="0.00E+00">
                  <c:v>4.08E-4</c:v>
                </c:pt>
                <c:pt idx="22401" formatCode="0.00E+00">
                  <c:v>4.08E-4</c:v>
                </c:pt>
                <c:pt idx="22402" formatCode="0.00E+00">
                  <c:v>4.08E-4</c:v>
                </c:pt>
                <c:pt idx="22403" formatCode="0.00E+00">
                  <c:v>4.08E-4</c:v>
                </c:pt>
                <c:pt idx="22404" formatCode="0.00E+00">
                  <c:v>4.08E-4</c:v>
                </c:pt>
                <c:pt idx="22405" formatCode="0.00E+00">
                  <c:v>4.08E-4</c:v>
                </c:pt>
                <c:pt idx="22406" formatCode="0.00E+00">
                  <c:v>4.0700000000000003E-4</c:v>
                </c:pt>
                <c:pt idx="22407" formatCode="0.00E+00">
                  <c:v>4.0700000000000003E-4</c:v>
                </c:pt>
                <c:pt idx="22408" formatCode="0.00E+00">
                  <c:v>4.0700000000000003E-4</c:v>
                </c:pt>
                <c:pt idx="22409" formatCode="0.00E+00">
                  <c:v>4.0700000000000003E-4</c:v>
                </c:pt>
                <c:pt idx="22410" formatCode="0.00E+00">
                  <c:v>4.0700000000000003E-4</c:v>
                </c:pt>
                <c:pt idx="22411" formatCode="0.00E+00">
                  <c:v>4.0700000000000003E-4</c:v>
                </c:pt>
                <c:pt idx="22412" formatCode="0.00E+00">
                  <c:v>4.06E-4</c:v>
                </c:pt>
                <c:pt idx="22413" formatCode="0.00E+00">
                  <c:v>4.06E-4</c:v>
                </c:pt>
                <c:pt idx="22414" formatCode="0.00E+00">
                  <c:v>4.06E-4</c:v>
                </c:pt>
                <c:pt idx="22415" formatCode="0.00E+00">
                  <c:v>4.06E-4</c:v>
                </c:pt>
                <c:pt idx="22416" formatCode="0.00E+00">
                  <c:v>4.06E-4</c:v>
                </c:pt>
                <c:pt idx="22417" formatCode="0.00E+00">
                  <c:v>4.06E-4</c:v>
                </c:pt>
                <c:pt idx="22418" formatCode="0.00E+00">
                  <c:v>4.06E-4</c:v>
                </c:pt>
                <c:pt idx="22419" formatCode="0.00E+00">
                  <c:v>4.06E-4</c:v>
                </c:pt>
                <c:pt idx="22420" formatCode="0.00E+00">
                  <c:v>4.0499999999999998E-4</c:v>
                </c:pt>
                <c:pt idx="22421" formatCode="0.00E+00">
                  <c:v>4.0499999999999998E-4</c:v>
                </c:pt>
                <c:pt idx="22422" formatCode="0.00E+00">
                  <c:v>4.0499999999999998E-4</c:v>
                </c:pt>
                <c:pt idx="22423" formatCode="0.00E+00">
                  <c:v>4.0499999999999998E-4</c:v>
                </c:pt>
                <c:pt idx="22424" formatCode="0.00E+00">
                  <c:v>4.0499999999999998E-4</c:v>
                </c:pt>
                <c:pt idx="22425" formatCode="0.00E+00">
                  <c:v>4.0400000000000001E-4</c:v>
                </c:pt>
                <c:pt idx="22426" formatCode="0.00E+00">
                  <c:v>4.0400000000000001E-4</c:v>
                </c:pt>
                <c:pt idx="22427" formatCode="0.00E+00">
                  <c:v>4.0400000000000001E-4</c:v>
                </c:pt>
                <c:pt idx="22428" formatCode="0.00E+00">
                  <c:v>4.0400000000000001E-4</c:v>
                </c:pt>
                <c:pt idx="22429" formatCode="0.00E+00">
                  <c:v>4.0400000000000001E-4</c:v>
                </c:pt>
                <c:pt idx="22430" formatCode="0.00E+00">
                  <c:v>4.0400000000000001E-4</c:v>
                </c:pt>
                <c:pt idx="22431" formatCode="0.00E+00">
                  <c:v>4.0400000000000001E-4</c:v>
                </c:pt>
                <c:pt idx="22432" formatCode="0.00E+00">
                  <c:v>4.0400000000000001E-4</c:v>
                </c:pt>
                <c:pt idx="22433" formatCode="0.00E+00">
                  <c:v>4.0400000000000001E-4</c:v>
                </c:pt>
                <c:pt idx="22434" formatCode="0.00E+00">
                  <c:v>4.0400000000000001E-4</c:v>
                </c:pt>
                <c:pt idx="22435" formatCode="0.00E+00">
                  <c:v>4.0400000000000001E-4</c:v>
                </c:pt>
                <c:pt idx="22436" formatCode="0.00E+00">
                  <c:v>4.0400000000000001E-4</c:v>
                </c:pt>
                <c:pt idx="22437" formatCode="0.00E+00">
                  <c:v>4.0299999999999998E-4</c:v>
                </c:pt>
                <c:pt idx="22438" formatCode="0.00E+00">
                  <c:v>4.0299999999999998E-4</c:v>
                </c:pt>
                <c:pt idx="22439" formatCode="0.00E+00">
                  <c:v>4.0299999999999998E-4</c:v>
                </c:pt>
                <c:pt idx="22440" formatCode="0.00E+00">
                  <c:v>4.0299999999999998E-4</c:v>
                </c:pt>
                <c:pt idx="22441" formatCode="0.00E+00">
                  <c:v>4.0299999999999998E-4</c:v>
                </c:pt>
                <c:pt idx="22442" formatCode="0.00E+00">
                  <c:v>4.0299999999999998E-4</c:v>
                </c:pt>
                <c:pt idx="22443" formatCode="0.00E+00">
                  <c:v>4.0299999999999998E-4</c:v>
                </c:pt>
                <c:pt idx="22444" formatCode="0.00E+00">
                  <c:v>4.0299999999999998E-4</c:v>
                </c:pt>
                <c:pt idx="22445" formatCode="0.00E+00">
                  <c:v>4.0299999999999998E-4</c:v>
                </c:pt>
                <c:pt idx="22446" formatCode="0.00E+00">
                  <c:v>4.0299999999999998E-4</c:v>
                </c:pt>
                <c:pt idx="22447" formatCode="0.00E+00">
                  <c:v>4.0200000000000001E-4</c:v>
                </c:pt>
                <c:pt idx="22448" formatCode="0.00E+00">
                  <c:v>4.0200000000000001E-4</c:v>
                </c:pt>
                <c:pt idx="22449" formatCode="0.00E+00">
                  <c:v>4.0200000000000001E-4</c:v>
                </c:pt>
                <c:pt idx="22450" formatCode="0.00E+00">
                  <c:v>4.0200000000000001E-4</c:v>
                </c:pt>
                <c:pt idx="22451" formatCode="0.00E+00">
                  <c:v>4.0200000000000001E-4</c:v>
                </c:pt>
                <c:pt idx="22452" formatCode="0.00E+00">
                  <c:v>4.0200000000000001E-4</c:v>
                </c:pt>
                <c:pt idx="22453" formatCode="0.00E+00">
                  <c:v>4.0200000000000001E-4</c:v>
                </c:pt>
                <c:pt idx="22454" formatCode="0.00E+00">
                  <c:v>4.0200000000000001E-4</c:v>
                </c:pt>
                <c:pt idx="22455" formatCode="0.00E+00">
                  <c:v>4.0200000000000001E-4</c:v>
                </c:pt>
                <c:pt idx="22456" formatCode="0.00E+00">
                  <c:v>4.0200000000000001E-4</c:v>
                </c:pt>
                <c:pt idx="22457" formatCode="0.00E+00">
                  <c:v>4.0099999999999999E-4</c:v>
                </c:pt>
                <c:pt idx="22458" formatCode="0.00E+00">
                  <c:v>4.0099999999999999E-4</c:v>
                </c:pt>
                <c:pt idx="22459" formatCode="0.00E+00">
                  <c:v>4.0099999999999999E-4</c:v>
                </c:pt>
                <c:pt idx="22460" formatCode="0.00E+00">
                  <c:v>4.0099999999999999E-4</c:v>
                </c:pt>
                <c:pt idx="22461" formatCode="0.00E+00">
                  <c:v>4.0099999999999999E-4</c:v>
                </c:pt>
                <c:pt idx="22462" formatCode="0.00E+00">
                  <c:v>4.0099999999999999E-4</c:v>
                </c:pt>
                <c:pt idx="22463" formatCode="0.00E+00">
                  <c:v>4.0099999999999999E-4</c:v>
                </c:pt>
                <c:pt idx="22464" formatCode="0.00E+00">
                  <c:v>4.0099999999999999E-4</c:v>
                </c:pt>
                <c:pt idx="22465" formatCode="0.00E+00">
                  <c:v>4.0099999999999999E-4</c:v>
                </c:pt>
                <c:pt idx="22466" formatCode="0.00E+00">
                  <c:v>4.0099999999999999E-4</c:v>
                </c:pt>
                <c:pt idx="22467" formatCode="0.00E+00">
                  <c:v>4.0000000000000002E-4</c:v>
                </c:pt>
                <c:pt idx="22468" formatCode="0.00E+00">
                  <c:v>4.0000000000000002E-4</c:v>
                </c:pt>
                <c:pt idx="22469" formatCode="0.00E+00">
                  <c:v>4.0000000000000002E-4</c:v>
                </c:pt>
                <c:pt idx="22470" formatCode="0.00E+00">
                  <c:v>4.0000000000000002E-4</c:v>
                </c:pt>
                <c:pt idx="22471" formatCode="0.00E+00">
                  <c:v>4.0000000000000002E-4</c:v>
                </c:pt>
                <c:pt idx="22472" formatCode="0.00E+00">
                  <c:v>4.0000000000000002E-4</c:v>
                </c:pt>
                <c:pt idx="22473" formatCode="0.00E+00">
                  <c:v>4.0000000000000002E-4</c:v>
                </c:pt>
                <c:pt idx="22474" formatCode="0.00E+00">
                  <c:v>4.0000000000000002E-4</c:v>
                </c:pt>
                <c:pt idx="22475" formatCode="0.00E+00">
                  <c:v>4.0000000000000002E-4</c:v>
                </c:pt>
                <c:pt idx="22476" formatCode="0.00E+00">
                  <c:v>4.0000000000000002E-4</c:v>
                </c:pt>
                <c:pt idx="22477" formatCode="0.00E+00">
                  <c:v>3.9899999999999999E-4</c:v>
                </c:pt>
                <c:pt idx="22478" formatCode="0.00E+00">
                  <c:v>4.0000000000000002E-4</c:v>
                </c:pt>
                <c:pt idx="22479" formatCode="0.00E+00">
                  <c:v>3.9899999999999999E-4</c:v>
                </c:pt>
                <c:pt idx="22480" formatCode="0.00E+00">
                  <c:v>3.9899999999999999E-4</c:v>
                </c:pt>
                <c:pt idx="22481" formatCode="0.00E+00">
                  <c:v>3.9899999999999999E-4</c:v>
                </c:pt>
                <c:pt idx="22482" formatCode="0.00E+00">
                  <c:v>3.9899999999999999E-4</c:v>
                </c:pt>
                <c:pt idx="22483" formatCode="0.00E+00">
                  <c:v>3.9899999999999999E-4</c:v>
                </c:pt>
                <c:pt idx="22484" formatCode="0.00E+00">
                  <c:v>3.9899999999999999E-4</c:v>
                </c:pt>
                <c:pt idx="22485" formatCode="0.00E+00">
                  <c:v>3.9899999999999999E-4</c:v>
                </c:pt>
                <c:pt idx="22486" formatCode="0.00E+00">
                  <c:v>3.9899999999999999E-4</c:v>
                </c:pt>
                <c:pt idx="22487" formatCode="0.00E+00">
                  <c:v>3.9899999999999999E-4</c:v>
                </c:pt>
                <c:pt idx="22488" formatCode="0.00E+00">
                  <c:v>3.9899999999999999E-4</c:v>
                </c:pt>
                <c:pt idx="22489" formatCode="0.00E+00">
                  <c:v>3.9899999999999999E-4</c:v>
                </c:pt>
                <c:pt idx="22490" formatCode="0.00E+00">
                  <c:v>3.9800000000000002E-4</c:v>
                </c:pt>
                <c:pt idx="22491" formatCode="0.00E+00">
                  <c:v>3.9800000000000002E-4</c:v>
                </c:pt>
                <c:pt idx="22492" formatCode="0.00E+00">
                  <c:v>3.9800000000000002E-4</c:v>
                </c:pt>
                <c:pt idx="22493" formatCode="0.00E+00">
                  <c:v>3.9800000000000002E-4</c:v>
                </c:pt>
                <c:pt idx="22494" formatCode="0.00E+00">
                  <c:v>3.9800000000000002E-4</c:v>
                </c:pt>
                <c:pt idx="22495" formatCode="0.00E+00">
                  <c:v>3.9800000000000002E-4</c:v>
                </c:pt>
                <c:pt idx="22496" formatCode="0.00E+00">
                  <c:v>3.9800000000000002E-4</c:v>
                </c:pt>
                <c:pt idx="22497" formatCode="0.00E+00">
                  <c:v>3.9800000000000002E-4</c:v>
                </c:pt>
                <c:pt idx="22498" formatCode="0.00E+00">
                  <c:v>3.9800000000000002E-4</c:v>
                </c:pt>
                <c:pt idx="22499" formatCode="0.00E+00">
                  <c:v>3.9800000000000002E-4</c:v>
                </c:pt>
                <c:pt idx="22500" formatCode="0.00E+00">
                  <c:v>3.9800000000000002E-4</c:v>
                </c:pt>
                <c:pt idx="22501" formatCode="0.00E+00">
                  <c:v>3.9800000000000002E-4</c:v>
                </c:pt>
                <c:pt idx="22502" formatCode="0.00E+00">
                  <c:v>3.9800000000000002E-4</c:v>
                </c:pt>
                <c:pt idx="22503" formatCode="0.00E+00">
                  <c:v>3.97E-4</c:v>
                </c:pt>
                <c:pt idx="22504" formatCode="0.00E+00">
                  <c:v>3.97E-4</c:v>
                </c:pt>
                <c:pt idx="22505" formatCode="0.00E+00">
                  <c:v>3.97E-4</c:v>
                </c:pt>
                <c:pt idx="22506" formatCode="0.00E+00">
                  <c:v>3.97E-4</c:v>
                </c:pt>
                <c:pt idx="22507" formatCode="0.00E+00">
                  <c:v>3.97E-4</c:v>
                </c:pt>
                <c:pt idx="22508" formatCode="0.00E+00">
                  <c:v>3.97E-4</c:v>
                </c:pt>
                <c:pt idx="22509" formatCode="0.00E+00">
                  <c:v>3.97E-4</c:v>
                </c:pt>
                <c:pt idx="22510" formatCode="0.00E+00">
                  <c:v>3.97E-4</c:v>
                </c:pt>
                <c:pt idx="22511" formatCode="0.00E+00">
                  <c:v>3.97E-4</c:v>
                </c:pt>
                <c:pt idx="22512" formatCode="0.00E+00">
                  <c:v>3.97E-4</c:v>
                </c:pt>
                <c:pt idx="22513" formatCode="0.00E+00">
                  <c:v>3.97E-4</c:v>
                </c:pt>
                <c:pt idx="22514" formatCode="0.00E+00">
                  <c:v>3.97E-4</c:v>
                </c:pt>
                <c:pt idx="22515" formatCode="0.00E+00">
                  <c:v>3.97E-4</c:v>
                </c:pt>
                <c:pt idx="22516" formatCode="0.00E+00">
                  <c:v>3.97E-4</c:v>
                </c:pt>
                <c:pt idx="22517" formatCode="0.00E+00">
                  <c:v>3.9599999999999998E-4</c:v>
                </c:pt>
                <c:pt idx="22518" formatCode="0.00E+00">
                  <c:v>3.97E-4</c:v>
                </c:pt>
                <c:pt idx="22519" formatCode="0.00E+00">
                  <c:v>3.9599999999999998E-4</c:v>
                </c:pt>
                <c:pt idx="22520" formatCode="0.00E+00">
                  <c:v>3.9599999999999998E-4</c:v>
                </c:pt>
                <c:pt idx="22521" formatCode="0.00E+00">
                  <c:v>3.9599999999999998E-4</c:v>
                </c:pt>
                <c:pt idx="22522" formatCode="0.00E+00">
                  <c:v>3.9599999999999998E-4</c:v>
                </c:pt>
                <c:pt idx="22523" formatCode="0.00E+00">
                  <c:v>3.9599999999999998E-4</c:v>
                </c:pt>
                <c:pt idx="22524" formatCode="0.00E+00">
                  <c:v>3.9599999999999998E-4</c:v>
                </c:pt>
                <c:pt idx="22525" formatCode="0.00E+00">
                  <c:v>3.9599999999999998E-4</c:v>
                </c:pt>
                <c:pt idx="22526" formatCode="0.00E+00">
                  <c:v>3.9599999999999998E-4</c:v>
                </c:pt>
                <c:pt idx="22527" formatCode="0.00E+00">
                  <c:v>3.9599999999999998E-4</c:v>
                </c:pt>
                <c:pt idx="22528" formatCode="0.00E+00">
                  <c:v>3.9599999999999998E-4</c:v>
                </c:pt>
                <c:pt idx="22529" formatCode="0.00E+00">
                  <c:v>3.9599999999999998E-4</c:v>
                </c:pt>
                <c:pt idx="22530" formatCode="0.00E+00">
                  <c:v>3.9599999999999998E-4</c:v>
                </c:pt>
                <c:pt idx="22531" formatCode="0.00E+00">
                  <c:v>3.9599999999999998E-4</c:v>
                </c:pt>
                <c:pt idx="22532" formatCode="0.00E+00">
                  <c:v>3.9599999999999998E-4</c:v>
                </c:pt>
                <c:pt idx="22533" formatCode="0.00E+00">
                  <c:v>3.9599999999999998E-4</c:v>
                </c:pt>
                <c:pt idx="22534" formatCode="0.00E+00">
                  <c:v>3.9599999999999998E-4</c:v>
                </c:pt>
                <c:pt idx="22535" formatCode="0.00E+00">
                  <c:v>3.9500000000000001E-4</c:v>
                </c:pt>
                <c:pt idx="22536" formatCode="0.00E+00">
                  <c:v>3.9500000000000001E-4</c:v>
                </c:pt>
                <c:pt idx="22537" formatCode="0.00E+00">
                  <c:v>3.9500000000000001E-4</c:v>
                </c:pt>
                <c:pt idx="22538" formatCode="0.00E+00">
                  <c:v>3.9500000000000001E-4</c:v>
                </c:pt>
                <c:pt idx="22539" formatCode="0.00E+00">
                  <c:v>3.9500000000000001E-4</c:v>
                </c:pt>
                <c:pt idx="22540" formatCode="0.00E+00">
                  <c:v>3.9500000000000001E-4</c:v>
                </c:pt>
                <c:pt idx="22541" formatCode="0.00E+00">
                  <c:v>3.9500000000000001E-4</c:v>
                </c:pt>
                <c:pt idx="22542" formatCode="0.00E+00">
                  <c:v>3.9500000000000001E-4</c:v>
                </c:pt>
                <c:pt idx="22543" formatCode="0.00E+00">
                  <c:v>3.9500000000000001E-4</c:v>
                </c:pt>
                <c:pt idx="22544" formatCode="0.00E+00">
                  <c:v>3.9500000000000001E-4</c:v>
                </c:pt>
                <c:pt idx="22545" formatCode="0.00E+00">
                  <c:v>3.9500000000000001E-4</c:v>
                </c:pt>
                <c:pt idx="22546" formatCode="0.00E+00">
                  <c:v>3.9500000000000001E-4</c:v>
                </c:pt>
                <c:pt idx="22547" formatCode="0.00E+00">
                  <c:v>3.9500000000000001E-4</c:v>
                </c:pt>
                <c:pt idx="22548" formatCode="0.00E+00">
                  <c:v>3.9500000000000001E-4</c:v>
                </c:pt>
                <c:pt idx="22549" formatCode="0.00E+00">
                  <c:v>3.9500000000000001E-4</c:v>
                </c:pt>
                <c:pt idx="22550" formatCode="0.00E+00">
                  <c:v>3.9500000000000001E-4</c:v>
                </c:pt>
                <c:pt idx="22551" formatCode="0.00E+00">
                  <c:v>3.9500000000000001E-4</c:v>
                </c:pt>
                <c:pt idx="22552" formatCode="0.00E+00">
                  <c:v>3.9500000000000001E-4</c:v>
                </c:pt>
                <c:pt idx="22553" formatCode="0.00E+00">
                  <c:v>3.9399999999999998E-4</c:v>
                </c:pt>
                <c:pt idx="22554" formatCode="0.00E+00">
                  <c:v>3.9500000000000001E-4</c:v>
                </c:pt>
                <c:pt idx="22555" formatCode="0.00E+00">
                  <c:v>3.9399999999999998E-4</c:v>
                </c:pt>
                <c:pt idx="22556" formatCode="0.00E+00">
                  <c:v>3.9399999999999998E-4</c:v>
                </c:pt>
                <c:pt idx="22557" formatCode="0.00E+00">
                  <c:v>3.9399999999999998E-4</c:v>
                </c:pt>
                <c:pt idx="22558" formatCode="0.00E+00">
                  <c:v>3.9399999999999998E-4</c:v>
                </c:pt>
                <c:pt idx="22559" formatCode="0.00E+00">
                  <c:v>3.9399999999999998E-4</c:v>
                </c:pt>
                <c:pt idx="22560" formatCode="0.00E+00">
                  <c:v>3.9399999999999998E-4</c:v>
                </c:pt>
                <c:pt idx="22561" formatCode="0.00E+00">
                  <c:v>3.9399999999999998E-4</c:v>
                </c:pt>
                <c:pt idx="22562" formatCode="0.00E+00">
                  <c:v>3.9399999999999998E-4</c:v>
                </c:pt>
                <c:pt idx="22563" formatCode="0.00E+00">
                  <c:v>3.9399999999999998E-4</c:v>
                </c:pt>
                <c:pt idx="22564" formatCode="0.00E+00">
                  <c:v>3.9399999999999998E-4</c:v>
                </c:pt>
                <c:pt idx="22565" formatCode="0.00E+00">
                  <c:v>3.9399999999999998E-4</c:v>
                </c:pt>
                <c:pt idx="22566" formatCode="0.00E+00">
                  <c:v>3.9399999999999998E-4</c:v>
                </c:pt>
                <c:pt idx="22567" formatCode="0.00E+00">
                  <c:v>3.9399999999999998E-4</c:v>
                </c:pt>
                <c:pt idx="22568" formatCode="0.00E+00">
                  <c:v>3.9399999999999998E-4</c:v>
                </c:pt>
                <c:pt idx="22569" formatCode="0.00E+00">
                  <c:v>3.9399999999999998E-4</c:v>
                </c:pt>
                <c:pt idx="22570" formatCode="0.00E+00">
                  <c:v>3.9399999999999998E-4</c:v>
                </c:pt>
                <c:pt idx="22571" formatCode="0.00E+00">
                  <c:v>3.9399999999999998E-4</c:v>
                </c:pt>
                <c:pt idx="22572" formatCode="0.00E+00">
                  <c:v>3.9399999999999998E-4</c:v>
                </c:pt>
                <c:pt idx="22573" formatCode="0.00E+00">
                  <c:v>3.9399999999999998E-4</c:v>
                </c:pt>
                <c:pt idx="22574" formatCode="0.00E+00">
                  <c:v>3.9399999999999998E-4</c:v>
                </c:pt>
                <c:pt idx="22575" formatCode="0.00E+00">
                  <c:v>3.9300000000000001E-4</c:v>
                </c:pt>
                <c:pt idx="22576" formatCode="0.00E+00">
                  <c:v>3.9300000000000001E-4</c:v>
                </c:pt>
                <c:pt idx="22577" formatCode="0.00E+00">
                  <c:v>3.9300000000000001E-4</c:v>
                </c:pt>
                <c:pt idx="22578" formatCode="0.00E+00">
                  <c:v>3.9300000000000001E-4</c:v>
                </c:pt>
                <c:pt idx="22579" formatCode="0.00E+00">
                  <c:v>3.9300000000000001E-4</c:v>
                </c:pt>
                <c:pt idx="22580" formatCode="0.00E+00">
                  <c:v>3.9300000000000001E-4</c:v>
                </c:pt>
                <c:pt idx="22581" formatCode="0.00E+00">
                  <c:v>3.9300000000000001E-4</c:v>
                </c:pt>
                <c:pt idx="22582" formatCode="0.00E+00">
                  <c:v>3.9300000000000001E-4</c:v>
                </c:pt>
                <c:pt idx="22583" formatCode="0.00E+00">
                  <c:v>3.9300000000000001E-4</c:v>
                </c:pt>
                <c:pt idx="22584" formatCode="0.00E+00">
                  <c:v>3.9300000000000001E-4</c:v>
                </c:pt>
                <c:pt idx="22585" formatCode="0.00E+00">
                  <c:v>3.9300000000000001E-4</c:v>
                </c:pt>
                <c:pt idx="22586" formatCode="0.00E+00">
                  <c:v>3.9300000000000001E-4</c:v>
                </c:pt>
                <c:pt idx="22587" formatCode="0.00E+00">
                  <c:v>3.9300000000000001E-4</c:v>
                </c:pt>
                <c:pt idx="22588" formatCode="0.00E+00">
                  <c:v>3.9300000000000001E-4</c:v>
                </c:pt>
                <c:pt idx="22589" formatCode="0.00E+00">
                  <c:v>3.9300000000000001E-4</c:v>
                </c:pt>
                <c:pt idx="22590" formatCode="0.00E+00">
                  <c:v>3.9300000000000001E-4</c:v>
                </c:pt>
                <c:pt idx="22591" formatCode="0.00E+00">
                  <c:v>3.9300000000000001E-4</c:v>
                </c:pt>
                <c:pt idx="22592" formatCode="0.00E+00">
                  <c:v>3.9300000000000001E-4</c:v>
                </c:pt>
                <c:pt idx="22593" formatCode="0.00E+00">
                  <c:v>3.9300000000000001E-4</c:v>
                </c:pt>
                <c:pt idx="22594" formatCode="0.00E+00">
                  <c:v>3.9300000000000001E-4</c:v>
                </c:pt>
                <c:pt idx="22595" formatCode="0.00E+00">
                  <c:v>3.9300000000000001E-4</c:v>
                </c:pt>
                <c:pt idx="22596" formatCode="0.00E+00">
                  <c:v>3.9300000000000001E-4</c:v>
                </c:pt>
                <c:pt idx="22597" formatCode="0.00E+00">
                  <c:v>3.9300000000000001E-4</c:v>
                </c:pt>
                <c:pt idx="22598" formatCode="0.00E+00">
                  <c:v>3.9300000000000001E-4</c:v>
                </c:pt>
                <c:pt idx="22599" formatCode="0.00E+00">
                  <c:v>3.9199999999999999E-4</c:v>
                </c:pt>
                <c:pt idx="22600" formatCode="0.00E+00">
                  <c:v>3.9300000000000001E-4</c:v>
                </c:pt>
                <c:pt idx="22601" formatCode="0.00E+00">
                  <c:v>3.9199999999999999E-4</c:v>
                </c:pt>
                <c:pt idx="22602" formatCode="0.00E+00">
                  <c:v>3.9199999999999999E-4</c:v>
                </c:pt>
                <c:pt idx="22603" formatCode="0.00E+00">
                  <c:v>3.9199999999999999E-4</c:v>
                </c:pt>
                <c:pt idx="22604" formatCode="0.00E+00">
                  <c:v>3.9199999999999999E-4</c:v>
                </c:pt>
                <c:pt idx="22605" formatCode="0.00E+00">
                  <c:v>3.9199999999999999E-4</c:v>
                </c:pt>
                <c:pt idx="22606" formatCode="0.00E+00">
                  <c:v>3.9199999999999999E-4</c:v>
                </c:pt>
                <c:pt idx="22607" formatCode="0.00E+00">
                  <c:v>3.9199999999999999E-4</c:v>
                </c:pt>
                <c:pt idx="22608" formatCode="0.00E+00">
                  <c:v>3.9199999999999999E-4</c:v>
                </c:pt>
                <c:pt idx="22609" formatCode="0.00E+00">
                  <c:v>3.9199999999999999E-4</c:v>
                </c:pt>
                <c:pt idx="22610" formatCode="0.00E+00">
                  <c:v>3.9199999999999999E-4</c:v>
                </c:pt>
                <c:pt idx="22611" formatCode="0.00E+00">
                  <c:v>3.9199999999999999E-4</c:v>
                </c:pt>
                <c:pt idx="22612" formatCode="0.00E+00">
                  <c:v>3.9199999999999999E-4</c:v>
                </c:pt>
                <c:pt idx="22613" formatCode="0.00E+00">
                  <c:v>3.9199999999999999E-4</c:v>
                </c:pt>
                <c:pt idx="22614" formatCode="0.00E+00">
                  <c:v>3.9199999999999999E-4</c:v>
                </c:pt>
                <c:pt idx="22615" formatCode="0.00E+00">
                  <c:v>3.9199999999999999E-4</c:v>
                </c:pt>
                <c:pt idx="22616" formatCode="0.00E+00">
                  <c:v>3.9199999999999999E-4</c:v>
                </c:pt>
                <c:pt idx="22617" formatCode="0.00E+00">
                  <c:v>3.9199999999999999E-4</c:v>
                </c:pt>
                <c:pt idx="22618" formatCode="0.00E+00">
                  <c:v>3.9199999999999999E-4</c:v>
                </c:pt>
                <c:pt idx="22619" formatCode="0.00E+00">
                  <c:v>3.9199999999999999E-4</c:v>
                </c:pt>
                <c:pt idx="22620" formatCode="0.00E+00">
                  <c:v>3.9199999999999999E-4</c:v>
                </c:pt>
                <c:pt idx="22621" formatCode="0.00E+00">
                  <c:v>3.9199999999999999E-4</c:v>
                </c:pt>
                <c:pt idx="22622" formatCode="0.00E+00">
                  <c:v>3.9199999999999999E-4</c:v>
                </c:pt>
                <c:pt idx="22623" formatCode="0.00E+00">
                  <c:v>3.9199999999999999E-4</c:v>
                </c:pt>
                <c:pt idx="22624" formatCode="0.00E+00">
                  <c:v>3.9199999999999999E-4</c:v>
                </c:pt>
                <c:pt idx="22625" formatCode="0.00E+00">
                  <c:v>3.9199999999999999E-4</c:v>
                </c:pt>
                <c:pt idx="22626" formatCode="0.00E+00">
                  <c:v>3.9199999999999999E-4</c:v>
                </c:pt>
                <c:pt idx="22627" formatCode="0.00E+00">
                  <c:v>3.9199999999999999E-4</c:v>
                </c:pt>
                <c:pt idx="22628" formatCode="0.00E+00">
                  <c:v>3.9199999999999999E-4</c:v>
                </c:pt>
                <c:pt idx="22629" formatCode="0.00E+00">
                  <c:v>3.9199999999999999E-4</c:v>
                </c:pt>
                <c:pt idx="22630" formatCode="0.00E+00">
                  <c:v>3.9199999999999999E-4</c:v>
                </c:pt>
                <c:pt idx="22631" formatCode="0.00E+00">
                  <c:v>3.9199999999999999E-4</c:v>
                </c:pt>
                <c:pt idx="22632" formatCode="0.00E+00">
                  <c:v>3.9199999999999999E-4</c:v>
                </c:pt>
                <c:pt idx="22633" formatCode="0.00E+00">
                  <c:v>3.9199999999999999E-4</c:v>
                </c:pt>
                <c:pt idx="22634" formatCode="0.00E+00">
                  <c:v>3.9100000000000002E-4</c:v>
                </c:pt>
                <c:pt idx="22635" formatCode="0.00E+00">
                  <c:v>3.9100000000000002E-4</c:v>
                </c:pt>
                <c:pt idx="22636" formatCode="0.00E+00">
                  <c:v>3.9100000000000002E-4</c:v>
                </c:pt>
                <c:pt idx="22637" formatCode="0.00E+00">
                  <c:v>3.9100000000000002E-4</c:v>
                </c:pt>
                <c:pt idx="22638" formatCode="0.00E+00">
                  <c:v>3.9100000000000002E-4</c:v>
                </c:pt>
                <c:pt idx="22639" formatCode="0.00E+00">
                  <c:v>3.9100000000000002E-4</c:v>
                </c:pt>
                <c:pt idx="22640" formatCode="0.00E+00">
                  <c:v>3.9100000000000002E-4</c:v>
                </c:pt>
                <c:pt idx="22641" formatCode="0.00E+00">
                  <c:v>3.9100000000000002E-4</c:v>
                </c:pt>
                <c:pt idx="22642" formatCode="0.00E+00">
                  <c:v>3.9100000000000002E-4</c:v>
                </c:pt>
                <c:pt idx="22643" formatCode="0.00E+00">
                  <c:v>3.9100000000000002E-4</c:v>
                </c:pt>
                <c:pt idx="22644" formatCode="0.00E+00">
                  <c:v>3.9100000000000002E-4</c:v>
                </c:pt>
                <c:pt idx="22645" formatCode="0.00E+00">
                  <c:v>3.9100000000000002E-4</c:v>
                </c:pt>
                <c:pt idx="22646" formatCode="0.00E+00">
                  <c:v>3.9100000000000002E-4</c:v>
                </c:pt>
                <c:pt idx="22647" formatCode="0.00E+00">
                  <c:v>3.9100000000000002E-4</c:v>
                </c:pt>
                <c:pt idx="22648" formatCode="0.00E+00">
                  <c:v>3.9100000000000002E-4</c:v>
                </c:pt>
                <c:pt idx="22649" formatCode="0.00E+00">
                  <c:v>3.9100000000000002E-4</c:v>
                </c:pt>
                <c:pt idx="22650" formatCode="0.00E+00">
                  <c:v>3.9100000000000002E-4</c:v>
                </c:pt>
                <c:pt idx="22651" formatCode="0.00E+00">
                  <c:v>3.9100000000000002E-4</c:v>
                </c:pt>
                <c:pt idx="22652" formatCode="0.00E+00">
                  <c:v>3.9100000000000002E-4</c:v>
                </c:pt>
                <c:pt idx="22653" formatCode="0.00E+00">
                  <c:v>3.9100000000000002E-4</c:v>
                </c:pt>
                <c:pt idx="22654" formatCode="0.00E+00">
                  <c:v>3.9100000000000002E-4</c:v>
                </c:pt>
                <c:pt idx="22655" formatCode="0.00E+00">
                  <c:v>3.9100000000000002E-4</c:v>
                </c:pt>
                <c:pt idx="22656" formatCode="0.00E+00">
                  <c:v>3.9100000000000002E-4</c:v>
                </c:pt>
                <c:pt idx="22657" formatCode="0.00E+00">
                  <c:v>3.9100000000000002E-4</c:v>
                </c:pt>
                <c:pt idx="22658" formatCode="0.00E+00">
                  <c:v>3.9100000000000002E-4</c:v>
                </c:pt>
                <c:pt idx="22659" formatCode="0.00E+00">
                  <c:v>3.9100000000000002E-4</c:v>
                </c:pt>
                <c:pt idx="22660" formatCode="0.00E+00">
                  <c:v>3.9100000000000002E-4</c:v>
                </c:pt>
                <c:pt idx="22661" formatCode="0.00E+00">
                  <c:v>3.9100000000000002E-4</c:v>
                </c:pt>
                <c:pt idx="22662" formatCode="0.00E+00">
                  <c:v>3.9100000000000002E-4</c:v>
                </c:pt>
                <c:pt idx="22663" formatCode="0.00E+00">
                  <c:v>3.9100000000000002E-4</c:v>
                </c:pt>
                <c:pt idx="22664" formatCode="0.00E+00">
                  <c:v>3.9100000000000002E-4</c:v>
                </c:pt>
                <c:pt idx="22665" formatCode="0.00E+00">
                  <c:v>3.9100000000000002E-4</c:v>
                </c:pt>
                <c:pt idx="22666" formatCode="0.00E+00">
                  <c:v>3.9100000000000002E-4</c:v>
                </c:pt>
                <c:pt idx="22667" formatCode="0.00E+00">
                  <c:v>3.9100000000000002E-4</c:v>
                </c:pt>
                <c:pt idx="22668" formatCode="0.00E+00">
                  <c:v>3.9100000000000002E-4</c:v>
                </c:pt>
                <c:pt idx="22669" formatCode="0.00E+00">
                  <c:v>3.9100000000000002E-4</c:v>
                </c:pt>
                <c:pt idx="22670" formatCode="0.00E+00">
                  <c:v>3.9100000000000002E-4</c:v>
                </c:pt>
                <c:pt idx="22671" formatCode="0.00E+00">
                  <c:v>3.8999999999999999E-4</c:v>
                </c:pt>
                <c:pt idx="22672" formatCode="0.00E+00">
                  <c:v>3.9100000000000002E-4</c:v>
                </c:pt>
                <c:pt idx="22673" formatCode="0.00E+00">
                  <c:v>3.9100000000000002E-4</c:v>
                </c:pt>
                <c:pt idx="22674" formatCode="0.00E+00">
                  <c:v>3.9100000000000002E-4</c:v>
                </c:pt>
                <c:pt idx="22675" formatCode="0.00E+00">
                  <c:v>3.9100000000000002E-4</c:v>
                </c:pt>
                <c:pt idx="22676" formatCode="0.00E+00">
                  <c:v>3.9100000000000002E-4</c:v>
                </c:pt>
                <c:pt idx="22677" formatCode="0.00E+00">
                  <c:v>3.8999999999999999E-4</c:v>
                </c:pt>
                <c:pt idx="22678" formatCode="0.00E+00">
                  <c:v>3.9100000000000002E-4</c:v>
                </c:pt>
                <c:pt idx="22679" formatCode="0.00E+00">
                  <c:v>3.9100000000000002E-4</c:v>
                </c:pt>
                <c:pt idx="22680" formatCode="0.00E+00">
                  <c:v>3.8999999999999999E-4</c:v>
                </c:pt>
                <c:pt idx="22681" formatCode="0.00E+00">
                  <c:v>3.8999999999999999E-4</c:v>
                </c:pt>
                <c:pt idx="22682" formatCode="0.00E+00">
                  <c:v>3.8999999999999999E-4</c:v>
                </c:pt>
                <c:pt idx="22683" formatCode="0.00E+00">
                  <c:v>3.8999999999999999E-4</c:v>
                </c:pt>
                <c:pt idx="22684" formatCode="0.00E+00">
                  <c:v>3.8999999999999999E-4</c:v>
                </c:pt>
                <c:pt idx="22685" formatCode="0.00E+00">
                  <c:v>3.8999999999999999E-4</c:v>
                </c:pt>
                <c:pt idx="22686" formatCode="0.00E+00">
                  <c:v>3.8999999999999999E-4</c:v>
                </c:pt>
                <c:pt idx="22687" formatCode="0.00E+00">
                  <c:v>3.8999999999999999E-4</c:v>
                </c:pt>
                <c:pt idx="22688" formatCode="0.00E+00">
                  <c:v>3.8999999999999999E-4</c:v>
                </c:pt>
                <c:pt idx="22689" formatCode="0.00E+00">
                  <c:v>3.8999999999999999E-4</c:v>
                </c:pt>
                <c:pt idx="22690" formatCode="0.00E+00">
                  <c:v>3.8999999999999999E-4</c:v>
                </c:pt>
                <c:pt idx="22691" formatCode="0.00E+00">
                  <c:v>3.8999999999999999E-4</c:v>
                </c:pt>
                <c:pt idx="22692" formatCode="0.00E+00">
                  <c:v>3.8999999999999999E-4</c:v>
                </c:pt>
                <c:pt idx="22693" formatCode="0.00E+00">
                  <c:v>3.8999999999999999E-4</c:v>
                </c:pt>
                <c:pt idx="22694" formatCode="0.00E+00">
                  <c:v>3.8999999999999999E-4</c:v>
                </c:pt>
                <c:pt idx="22695" formatCode="0.00E+00">
                  <c:v>3.8999999999999999E-4</c:v>
                </c:pt>
                <c:pt idx="22696" formatCode="0.00E+00">
                  <c:v>3.8999999999999999E-4</c:v>
                </c:pt>
                <c:pt idx="22697" formatCode="0.00E+00">
                  <c:v>3.8999999999999999E-4</c:v>
                </c:pt>
                <c:pt idx="22698" formatCode="0.00E+00">
                  <c:v>3.8999999999999999E-4</c:v>
                </c:pt>
                <c:pt idx="22699" formatCode="0.00E+00">
                  <c:v>3.8999999999999999E-4</c:v>
                </c:pt>
                <c:pt idx="22700" formatCode="0.00E+00">
                  <c:v>3.8999999999999999E-4</c:v>
                </c:pt>
                <c:pt idx="22701" formatCode="0.00E+00">
                  <c:v>3.8999999999999999E-4</c:v>
                </c:pt>
                <c:pt idx="22702" formatCode="0.00E+00">
                  <c:v>3.8999999999999999E-4</c:v>
                </c:pt>
                <c:pt idx="22703" formatCode="0.00E+00">
                  <c:v>3.8999999999999999E-4</c:v>
                </c:pt>
                <c:pt idx="22704" formatCode="0.00E+00">
                  <c:v>3.8999999999999999E-4</c:v>
                </c:pt>
                <c:pt idx="22705" formatCode="0.00E+00">
                  <c:v>3.8999999999999999E-4</c:v>
                </c:pt>
                <c:pt idx="22706" formatCode="0.00E+00">
                  <c:v>3.8999999999999999E-4</c:v>
                </c:pt>
                <c:pt idx="22707" formatCode="0.00E+00">
                  <c:v>3.8999999999999999E-4</c:v>
                </c:pt>
                <c:pt idx="22708" formatCode="0.00E+00">
                  <c:v>3.8999999999999999E-4</c:v>
                </c:pt>
                <c:pt idx="22709" formatCode="0.00E+00">
                  <c:v>3.8999999999999999E-4</c:v>
                </c:pt>
                <c:pt idx="22710" formatCode="0.00E+00">
                  <c:v>3.8999999999999999E-4</c:v>
                </c:pt>
                <c:pt idx="22711" formatCode="0.00E+00">
                  <c:v>3.8999999999999999E-4</c:v>
                </c:pt>
                <c:pt idx="22712" formatCode="0.00E+00">
                  <c:v>3.8999999999999999E-4</c:v>
                </c:pt>
                <c:pt idx="22713" formatCode="0.00E+00">
                  <c:v>3.8999999999999999E-4</c:v>
                </c:pt>
                <c:pt idx="22714" formatCode="0.00E+00">
                  <c:v>3.8999999999999999E-4</c:v>
                </c:pt>
                <c:pt idx="22715" formatCode="0.00E+00">
                  <c:v>3.8999999999999999E-4</c:v>
                </c:pt>
                <c:pt idx="22716" formatCode="0.00E+00">
                  <c:v>3.8999999999999999E-4</c:v>
                </c:pt>
                <c:pt idx="22717" formatCode="0.00E+00">
                  <c:v>3.8999999999999999E-4</c:v>
                </c:pt>
                <c:pt idx="22718" formatCode="0.00E+00">
                  <c:v>3.8999999999999999E-4</c:v>
                </c:pt>
                <c:pt idx="22719" formatCode="0.00E+00">
                  <c:v>3.8999999999999999E-4</c:v>
                </c:pt>
                <c:pt idx="22720" formatCode="0.00E+00">
                  <c:v>3.8999999999999999E-4</c:v>
                </c:pt>
                <c:pt idx="22721" formatCode="0.00E+00">
                  <c:v>3.8999999999999999E-4</c:v>
                </c:pt>
                <c:pt idx="22722" formatCode="0.00E+00">
                  <c:v>3.8999999999999999E-4</c:v>
                </c:pt>
                <c:pt idx="22723" formatCode="0.00E+00">
                  <c:v>3.8999999999999999E-4</c:v>
                </c:pt>
                <c:pt idx="22724" formatCode="0.00E+00">
                  <c:v>3.8999999999999999E-4</c:v>
                </c:pt>
                <c:pt idx="22725" formatCode="0.00E+00">
                  <c:v>3.8999999999999999E-4</c:v>
                </c:pt>
                <c:pt idx="22726" formatCode="0.00E+00">
                  <c:v>3.8999999999999999E-4</c:v>
                </c:pt>
                <c:pt idx="22727" formatCode="0.00E+00">
                  <c:v>3.8999999999999999E-4</c:v>
                </c:pt>
                <c:pt idx="22728" formatCode="0.00E+00">
                  <c:v>3.8999999999999999E-4</c:v>
                </c:pt>
                <c:pt idx="22729" formatCode="0.00E+00">
                  <c:v>3.8999999999999999E-4</c:v>
                </c:pt>
                <c:pt idx="22730" formatCode="0.00E+00">
                  <c:v>3.8999999999999999E-4</c:v>
                </c:pt>
                <c:pt idx="22731" formatCode="0.00E+00">
                  <c:v>3.8999999999999999E-4</c:v>
                </c:pt>
                <c:pt idx="22732" formatCode="0.00E+00">
                  <c:v>3.8999999999999999E-4</c:v>
                </c:pt>
                <c:pt idx="22733" formatCode="0.00E+00">
                  <c:v>3.8999999999999999E-4</c:v>
                </c:pt>
                <c:pt idx="22734" formatCode="0.00E+00">
                  <c:v>3.8999999999999999E-4</c:v>
                </c:pt>
                <c:pt idx="22735" formatCode="0.00E+00">
                  <c:v>3.8999999999999999E-4</c:v>
                </c:pt>
                <c:pt idx="22736" formatCode="0.00E+00">
                  <c:v>3.8999999999999999E-4</c:v>
                </c:pt>
                <c:pt idx="22737" formatCode="0.00E+00">
                  <c:v>3.8999999999999999E-4</c:v>
                </c:pt>
                <c:pt idx="22738" formatCode="0.00E+00">
                  <c:v>3.8999999999999999E-4</c:v>
                </c:pt>
                <c:pt idx="22739" formatCode="0.00E+00">
                  <c:v>3.8999999999999999E-4</c:v>
                </c:pt>
                <c:pt idx="22740" formatCode="0.00E+00">
                  <c:v>3.8999999999999999E-4</c:v>
                </c:pt>
                <c:pt idx="22741" formatCode="0.00E+00">
                  <c:v>3.8999999999999999E-4</c:v>
                </c:pt>
                <c:pt idx="22742" formatCode="0.00E+00">
                  <c:v>3.8999999999999999E-4</c:v>
                </c:pt>
                <c:pt idx="22743" formatCode="0.00E+00">
                  <c:v>3.8999999999999999E-4</c:v>
                </c:pt>
                <c:pt idx="22744" formatCode="0.00E+00">
                  <c:v>3.8999999999999999E-4</c:v>
                </c:pt>
                <c:pt idx="22745" formatCode="0.00E+00">
                  <c:v>3.8999999999999999E-4</c:v>
                </c:pt>
                <c:pt idx="22746" formatCode="0.00E+00">
                  <c:v>3.8999999999999999E-4</c:v>
                </c:pt>
                <c:pt idx="22747" formatCode="0.00E+00">
                  <c:v>3.8900000000000002E-4</c:v>
                </c:pt>
                <c:pt idx="22748" formatCode="0.00E+00">
                  <c:v>3.8999999999999999E-4</c:v>
                </c:pt>
                <c:pt idx="22749" formatCode="0.00E+00">
                  <c:v>3.8999999999999999E-4</c:v>
                </c:pt>
                <c:pt idx="22750" formatCode="0.00E+00">
                  <c:v>3.8999999999999999E-4</c:v>
                </c:pt>
                <c:pt idx="22751" formatCode="0.00E+00">
                  <c:v>3.8999999999999999E-4</c:v>
                </c:pt>
                <c:pt idx="22752" formatCode="0.00E+00">
                  <c:v>3.8999999999999999E-4</c:v>
                </c:pt>
                <c:pt idx="22753" formatCode="0.00E+00">
                  <c:v>3.8999999999999999E-4</c:v>
                </c:pt>
                <c:pt idx="22754" formatCode="0.00E+00">
                  <c:v>3.8900000000000002E-4</c:v>
                </c:pt>
                <c:pt idx="22755" formatCode="0.00E+00">
                  <c:v>3.8900000000000002E-4</c:v>
                </c:pt>
                <c:pt idx="22756" formatCode="0.00E+00">
                  <c:v>3.8999999999999999E-4</c:v>
                </c:pt>
                <c:pt idx="22757" formatCode="0.00E+00">
                  <c:v>3.8999999999999999E-4</c:v>
                </c:pt>
                <c:pt idx="22758" formatCode="0.00E+00">
                  <c:v>3.8900000000000002E-4</c:v>
                </c:pt>
                <c:pt idx="22759" formatCode="0.00E+00">
                  <c:v>3.8999999999999999E-4</c:v>
                </c:pt>
                <c:pt idx="22760" formatCode="0.00E+00">
                  <c:v>3.8900000000000002E-4</c:v>
                </c:pt>
                <c:pt idx="22761" formatCode="0.00E+00">
                  <c:v>3.8900000000000002E-4</c:v>
                </c:pt>
                <c:pt idx="22762" formatCode="0.00E+00">
                  <c:v>3.8900000000000002E-4</c:v>
                </c:pt>
                <c:pt idx="22763" formatCode="0.00E+00">
                  <c:v>3.8999999999999999E-4</c:v>
                </c:pt>
                <c:pt idx="22764" formatCode="0.00E+00">
                  <c:v>3.8999999999999999E-4</c:v>
                </c:pt>
                <c:pt idx="22765" formatCode="0.00E+00">
                  <c:v>3.8900000000000002E-4</c:v>
                </c:pt>
                <c:pt idx="22766" formatCode="0.00E+00">
                  <c:v>3.8900000000000002E-4</c:v>
                </c:pt>
                <c:pt idx="22767" formatCode="0.00E+00">
                  <c:v>3.8900000000000002E-4</c:v>
                </c:pt>
                <c:pt idx="22768" formatCode="0.00E+00">
                  <c:v>3.8900000000000002E-4</c:v>
                </c:pt>
                <c:pt idx="22769" formatCode="0.00E+00">
                  <c:v>3.8900000000000002E-4</c:v>
                </c:pt>
                <c:pt idx="22770" formatCode="0.00E+00">
                  <c:v>3.8900000000000002E-4</c:v>
                </c:pt>
                <c:pt idx="22771" formatCode="0.00E+00">
                  <c:v>3.8999999999999999E-4</c:v>
                </c:pt>
                <c:pt idx="22772" formatCode="0.00E+00">
                  <c:v>3.8999999999999999E-4</c:v>
                </c:pt>
                <c:pt idx="22773" formatCode="0.00E+00">
                  <c:v>3.8900000000000002E-4</c:v>
                </c:pt>
                <c:pt idx="22774" formatCode="0.00E+00">
                  <c:v>3.8999999999999999E-4</c:v>
                </c:pt>
                <c:pt idx="22775" formatCode="0.00E+00">
                  <c:v>3.8900000000000002E-4</c:v>
                </c:pt>
                <c:pt idx="22776" formatCode="0.00E+00">
                  <c:v>3.8999999999999999E-4</c:v>
                </c:pt>
                <c:pt idx="22777" formatCode="0.00E+00">
                  <c:v>3.8999999999999999E-4</c:v>
                </c:pt>
                <c:pt idx="22778" formatCode="0.00E+00">
                  <c:v>3.8999999999999999E-4</c:v>
                </c:pt>
                <c:pt idx="22779" formatCode="0.00E+00">
                  <c:v>3.8999999999999999E-4</c:v>
                </c:pt>
                <c:pt idx="22780" formatCode="0.00E+00">
                  <c:v>3.8900000000000002E-4</c:v>
                </c:pt>
                <c:pt idx="22781" formatCode="0.00E+00">
                  <c:v>3.8999999999999999E-4</c:v>
                </c:pt>
                <c:pt idx="22782" formatCode="0.00E+00">
                  <c:v>3.8900000000000002E-4</c:v>
                </c:pt>
                <c:pt idx="22783" formatCode="0.00E+00">
                  <c:v>3.8900000000000002E-4</c:v>
                </c:pt>
                <c:pt idx="22784" formatCode="0.00E+00">
                  <c:v>3.8999999999999999E-4</c:v>
                </c:pt>
                <c:pt idx="22785" formatCode="0.00E+00">
                  <c:v>3.8900000000000002E-4</c:v>
                </c:pt>
                <c:pt idx="22786" formatCode="0.00E+00">
                  <c:v>3.8900000000000002E-4</c:v>
                </c:pt>
                <c:pt idx="22787" formatCode="0.00E+00">
                  <c:v>3.8900000000000002E-4</c:v>
                </c:pt>
                <c:pt idx="22788" formatCode="0.00E+00">
                  <c:v>3.8900000000000002E-4</c:v>
                </c:pt>
                <c:pt idx="22789" formatCode="0.00E+00">
                  <c:v>3.8900000000000002E-4</c:v>
                </c:pt>
                <c:pt idx="22790" formatCode="0.00E+00">
                  <c:v>3.8900000000000002E-4</c:v>
                </c:pt>
                <c:pt idx="22791" formatCode="0.00E+00">
                  <c:v>3.8900000000000002E-4</c:v>
                </c:pt>
                <c:pt idx="22792" formatCode="0.00E+00">
                  <c:v>3.8900000000000002E-4</c:v>
                </c:pt>
                <c:pt idx="22793" formatCode="0.00E+00">
                  <c:v>3.8900000000000002E-4</c:v>
                </c:pt>
                <c:pt idx="22794" formatCode="0.00E+00">
                  <c:v>3.8900000000000002E-4</c:v>
                </c:pt>
                <c:pt idx="22795" formatCode="0.00E+00">
                  <c:v>3.8900000000000002E-4</c:v>
                </c:pt>
                <c:pt idx="22796" formatCode="0.00E+00">
                  <c:v>3.8900000000000002E-4</c:v>
                </c:pt>
                <c:pt idx="22797" formatCode="0.00E+00">
                  <c:v>3.8999999999999999E-4</c:v>
                </c:pt>
                <c:pt idx="22798" formatCode="0.00E+00">
                  <c:v>3.8900000000000002E-4</c:v>
                </c:pt>
                <c:pt idx="22799" formatCode="0.00E+00">
                  <c:v>3.8900000000000002E-4</c:v>
                </c:pt>
                <c:pt idx="22800" formatCode="0.00E+00">
                  <c:v>3.8999999999999999E-4</c:v>
                </c:pt>
                <c:pt idx="22801" formatCode="0.00E+00">
                  <c:v>3.8900000000000002E-4</c:v>
                </c:pt>
                <c:pt idx="22802" formatCode="0.00E+00">
                  <c:v>3.8900000000000002E-4</c:v>
                </c:pt>
                <c:pt idx="22803" formatCode="0.00E+00">
                  <c:v>3.8900000000000002E-4</c:v>
                </c:pt>
                <c:pt idx="22804" formatCode="0.00E+00">
                  <c:v>3.8900000000000002E-4</c:v>
                </c:pt>
                <c:pt idx="22805" formatCode="0.00E+00">
                  <c:v>3.8999999999999999E-4</c:v>
                </c:pt>
                <c:pt idx="22806" formatCode="0.00E+00">
                  <c:v>3.8900000000000002E-4</c:v>
                </c:pt>
                <c:pt idx="22807" formatCode="0.00E+00">
                  <c:v>3.8900000000000002E-4</c:v>
                </c:pt>
                <c:pt idx="22808" formatCode="0.00E+00">
                  <c:v>3.8900000000000002E-4</c:v>
                </c:pt>
                <c:pt idx="22809" formatCode="0.00E+00">
                  <c:v>3.8900000000000002E-4</c:v>
                </c:pt>
                <c:pt idx="22810" formatCode="0.00E+00">
                  <c:v>3.8900000000000002E-4</c:v>
                </c:pt>
                <c:pt idx="22811" formatCode="0.00E+00">
                  <c:v>3.8900000000000002E-4</c:v>
                </c:pt>
                <c:pt idx="22812" formatCode="0.00E+00">
                  <c:v>3.8900000000000002E-4</c:v>
                </c:pt>
                <c:pt idx="22813" formatCode="0.00E+00">
                  <c:v>3.8900000000000002E-4</c:v>
                </c:pt>
                <c:pt idx="22814" formatCode="0.00E+00">
                  <c:v>3.8900000000000002E-4</c:v>
                </c:pt>
                <c:pt idx="22815" formatCode="0.00E+00">
                  <c:v>3.8999999999999999E-4</c:v>
                </c:pt>
                <c:pt idx="22816" formatCode="0.00E+00">
                  <c:v>3.8900000000000002E-4</c:v>
                </c:pt>
                <c:pt idx="22817" formatCode="0.00E+00">
                  <c:v>3.8900000000000002E-4</c:v>
                </c:pt>
                <c:pt idx="22818" formatCode="0.00E+00">
                  <c:v>3.8900000000000002E-4</c:v>
                </c:pt>
                <c:pt idx="22819" formatCode="0.00E+00">
                  <c:v>3.8900000000000002E-4</c:v>
                </c:pt>
                <c:pt idx="22820" formatCode="0.00E+00">
                  <c:v>3.8900000000000002E-4</c:v>
                </c:pt>
                <c:pt idx="22821" formatCode="0.00E+00">
                  <c:v>3.8900000000000002E-4</c:v>
                </c:pt>
                <c:pt idx="22822" formatCode="0.00E+00">
                  <c:v>3.8900000000000002E-4</c:v>
                </c:pt>
                <c:pt idx="22823" formatCode="0.00E+00">
                  <c:v>3.8900000000000002E-4</c:v>
                </c:pt>
                <c:pt idx="22824" formatCode="0.00E+00">
                  <c:v>3.8900000000000002E-4</c:v>
                </c:pt>
                <c:pt idx="22825" formatCode="0.00E+00">
                  <c:v>3.8900000000000002E-4</c:v>
                </c:pt>
                <c:pt idx="22826" formatCode="0.00E+00">
                  <c:v>3.8900000000000002E-4</c:v>
                </c:pt>
                <c:pt idx="22827" formatCode="0.00E+00">
                  <c:v>3.8900000000000002E-4</c:v>
                </c:pt>
                <c:pt idx="22828" formatCode="0.00E+00">
                  <c:v>3.8900000000000002E-4</c:v>
                </c:pt>
                <c:pt idx="22829" formatCode="0.00E+00">
                  <c:v>3.8999999999999999E-4</c:v>
                </c:pt>
                <c:pt idx="22830" formatCode="0.00E+00">
                  <c:v>3.8900000000000002E-4</c:v>
                </c:pt>
                <c:pt idx="22831" formatCode="0.00E+00">
                  <c:v>3.8900000000000002E-4</c:v>
                </c:pt>
                <c:pt idx="22832" formatCode="0.00E+00">
                  <c:v>3.8999999999999999E-4</c:v>
                </c:pt>
                <c:pt idx="22833" formatCode="0.00E+00">
                  <c:v>3.8900000000000002E-4</c:v>
                </c:pt>
                <c:pt idx="22834" formatCode="0.00E+00">
                  <c:v>3.8900000000000002E-4</c:v>
                </c:pt>
                <c:pt idx="22835" formatCode="0.00E+00">
                  <c:v>3.8900000000000002E-4</c:v>
                </c:pt>
                <c:pt idx="22836" formatCode="0.00E+00">
                  <c:v>3.8900000000000002E-4</c:v>
                </c:pt>
                <c:pt idx="22837" formatCode="0.00E+00">
                  <c:v>3.8900000000000002E-4</c:v>
                </c:pt>
                <c:pt idx="22838" formatCode="0.00E+00">
                  <c:v>3.8900000000000002E-4</c:v>
                </c:pt>
                <c:pt idx="22839" formatCode="0.00E+00">
                  <c:v>3.8900000000000002E-4</c:v>
                </c:pt>
                <c:pt idx="22840" formatCode="0.00E+00">
                  <c:v>3.8900000000000002E-4</c:v>
                </c:pt>
                <c:pt idx="22841" formatCode="0.00E+00">
                  <c:v>3.8900000000000002E-4</c:v>
                </c:pt>
                <c:pt idx="22842" formatCode="0.00E+00">
                  <c:v>3.8900000000000002E-4</c:v>
                </c:pt>
                <c:pt idx="22843" formatCode="0.00E+00">
                  <c:v>3.8900000000000002E-4</c:v>
                </c:pt>
                <c:pt idx="22844" formatCode="0.00E+00">
                  <c:v>3.8900000000000002E-4</c:v>
                </c:pt>
                <c:pt idx="22845" formatCode="0.00E+00">
                  <c:v>3.8900000000000002E-4</c:v>
                </c:pt>
                <c:pt idx="22846" formatCode="0.00E+00">
                  <c:v>3.8900000000000002E-4</c:v>
                </c:pt>
                <c:pt idx="22847" formatCode="0.00E+00">
                  <c:v>3.8900000000000002E-4</c:v>
                </c:pt>
                <c:pt idx="22848" formatCode="0.00E+00">
                  <c:v>3.8999999999999999E-4</c:v>
                </c:pt>
                <c:pt idx="22849" formatCode="0.00E+00">
                  <c:v>3.8900000000000002E-4</c:v>
                </c:pt>
                <c:pt idx="22850" formatCode="0.00E+00">
                  <c:v>3.8900000000000002E-4</c:v>
                </c:pt>
                <c:pt idx="22851" formatCode="0.00E+00">
                  <c:v>3.8900000000000002E-4</c:v>
                </c:pt>
                <c:pt idx="22852" formatCode="0.00E+00">
                  <c:v>3.8900000000000002E-4</c:v>
                </c:pt>
                <c:pt idx="22853" formatCode="0.00E+00">
                  <c:v>3.8900000000000002E-4</c:v>
                </c:pt>
                <c:pt idx="22854" formatCode="0.00E+00">
                  <c:v>3.8900000000000002E-4</c:v>
                </c:pt>
                <c:pt idx="22855" formatCode="0.00E+00">
                  <c:v>3.8900000000000002E-4</c:v>
                </c:pt>
                <c:pt idx="22856" formatCode="0.00E+00">
                  <c:v>3.8900000000000002E-4</c:v>
                </c:pt>
                <c:pt idx="22857" formatCode="0.00E+00">
                  <c:v>3.8900000000000002E-4</c:v>
                </c:pt>
                <c:pt idx="22858" formatCode="0.00E+00">
                  <c:v>3.8999999999999999E-4</c:v>
                </c:pt>
                <c:pt idx="22859" formatCode="0.00E+00">
                  <c:v>3.8900000000000002E-4</c:v>
                </c:pt>
                <c:pt idx="22860" formatCode="0.00E+00">
                  <c:v>3.8900000000000002E-4</c:v>
                </c:pt>
                <c:pt idx="22861" formatCode="0.00E+00">
                  <c:v>3.8999999999999999E-4</c:v>
                </c:pt>
                <c:pt idx="22862" formatCode="0.00E+00">
                  <c:v>3.8900000000000002E-4</c:v>
                </c:pt>
                <c:pt idx="22863" formatCode="0.00E+00">
                  <c:v>3.8900000000000002E-4</c:v>
                </c:pt>
                <c:pt idx="22864" formatCode="0.00E+00">
                  <c:v>3.8999999999999999E-4</c:v>
                </c:pt>
                <c:pt idx="22865" formatCode="0.00E+00">
                  <c:v>3.8900000000000002E-4</c:v>
                </c:pt>
                <c:pt idx="22866" formatCode="0.00E+00">
                  <c:v>3.8900000000000002E-4</c:v>
                </c:pt>
                <c:pt idx="22867" formatCode="0.00E+00">
                  <c:v>3.8900000000000002E-4</c:v>
                </c:pt>
                <c:pt idx="22868" formatCode="0.00E+00">
                  <c:v>3.8900000000000002E-4</c:v>
                </c:pt>
                <c:pt idx="22869" formatCode="0.00E+00">
                  <c:v>3.8900000000000002E-4</c:v>
                </c:pt>
                <c:pt idx="22870" formatCode="0.00E+00">
                  <c:v>3.8900000000000002E-4</c:v>
                </c:pt>
                <c:pt idx="22871" formatCode="0.00E+00">
                  <c:v>3.8900000000000002E-4</c:v>
                </c:pt>
                <c:pt idx="22872" formatCode="0.00E+00">
                  <c:v>3.8900000000000002E-4</c:v>
                </c:pt>
                <c:pt idx="22873" formatCode="0.00E+00">
                  <c:v>3.8900000000000002E-4</c:v>
                </c:pt>
                <c:pt idx="22874" formatCode="0.00E+00">
                  <c:v>3.8900000000000002E-4</c:v>
                </c:pt>
                <c:pt idx="22875" formatCode="0.00E+00">
                  <c:v>3.8900000000000002E-4</c:v>
                </c:pt>
                <c:pt idx="22876" formatCode="0.00E+00">
                  <c:v>3.8900000000000002E-4</c:v>
                </c:pt>
                <c:pt idx="22877" formatCode="0.00E+00">
                  <c:v>3.8900000000000002E-4</c:v>
                </c:pt>
                <c:pt idx="22878" formatCode="0.00E+00">
                  <c:v>3.8900000000000002E-4</c:v>
                </c:pt>
                <c:pt idx="22879" formatCode="0.00E+00">
                  <c:v>3.8900000000000002E-4</c:v>
                </c:pt>
                <c:pt idx="22880" formatCode="0.00E+00">
                  <c:v>3.8900000000000002E-4</c:v>
                </c:pt>
                <c:pt idx="22881" formatCode="0.00E+00">
                  <c:v>3.8900000000000002E-4</c:v>
                </c:pt>
                <c:pt idx="22882" formatCode="0.00E+00">
                  <c:v>3.8900000000000002E-4</c:v>
                </c:pt>
                <c:pt idx="22883" formatCode="0.00E+00">
                  <c:v>3.8900000000000002E-4</c:v>
                </c:pt>
                <c:pt idx="22884" formatCode="0.00E+00">
                  <c:v>3.8900000000000002E-4</c:v>
                </c:pt>
                <c:pt idx="22885" formatCode="0.00E+00">
                  <c:v>3.8900000000000002E-4</c:v>
                </c:pt>
                <c:pt idx="22886" formatCode="0.00E+00">
                  <c:v>3.8900000000000002E-4</c:v>
                </c:pt>
                <c:pt idx="22887" formatCode="0.00E+00">
                  <c:v>3.8900000000000002E-4</c:v>
                </c:pt>
                <c:pt idx="22888" formatCode="0.00E+00">
                  <c:v>3.8900000000000002E-4</c:v>
                </c:pt>
                <c:pt idx="22889" formatCode="0.00E+00">
                  <c:v>3.8999999999999999E-4</c:v>
                </c:pt>
                <c:pt idx="22890" formatCode="0.00E+00">
                  <c:v>3.8999999999999999E-4</c:v>
                </c:pt>
                <c:pt idx="22891" formatCode="0.00E+00">
                  <c:v>3.8900000000000002E-4</c:v>
                </c:pt>
                <c:pt idx="22892" formatCode="0.00E+00">
                  <c:v>3.8900000000000002E-4</c:v>
                </c:pt>
                <c:pt idx="22893" formatCode="0.00E+00">
                  <c:v>3.8900000000000002E-4</c:v>
                </c:pt>
                <c:pt idx="22894" formatCode="0.00E+00">
                  <c:v>3.8900000000000002E-4</c:v>
                </c:pt>
                <c:pt idx="22895" formatCode="0.00E+00">
                  <c:v>3.8900000000000002E-4</c:v>
                </c:pt>
                <c:pt idx="22896" formatCode="0.00E+00">
                  <c:v>3.8900000000000002E-4</c:v>
                </c:pt>
                <c:pt idx="22897" formatCode="0.00E+00">
                  <c:v>3.8900000000000002E-4</c:v>
                </c:pt>
                <c:pt idx="22898" formatCode="0.00E+00">
                  <c:v>3.8900000000000002E-4</c:v>
                </c:pt>
                <c:pt idx="22899" formatCode="0.00E+00">
                  <c:v>3.8900000000000002E-4</c:v>
                </c:pt>
                <c:pt idx="22900" formatCode="0.00E+00">
                  <c:v>3.8900000000000002E-4</c:v>
                </c:pt>
                <c:pt idx="22901" formatCode="0.00E+00">
                  <c:v>3.8999999999999999E-4</c:v>
                </c:pt>
                <c:pt idx="22902" formatCode="0.00E+00">
                  <c:v>3.8999999999999999E-4</c:v>
                </c:pt>
                <c:pt idx="22903" formatCode="0.00E+00">
                  <c:v>3.8999999999999999E-4</c:v>
                </c:pt>
                <c:pt idx="22904" formatCode="0.00E+00">
                  <c:v>3.8900000000000002E-4</c:v>
                </c:pt>
                <c:pt idx="22905" formatCode="0.00E+00">
                  <c:v>3.8900000000000002E-4</c:v>
                </c:pt>
                <c:pt idx="22906" formatCode="0.00E+00">
                  <c:v>3.8999999999999999E-4</c:v>
                </c:pt>
                <c:pt idx="22907" formatCode="0.00E+00">
                  <c:v>3.8900000000000002E-4</c:v>
                </c:pt>
                <c:pt idx="22908" formatCode="0.00E+00">
                  <c:v>3.8900000000000002E-4</c:v>
                </c:pt>
                <c:pt idx="22909" formatCode="0.00E+00">
                  <c:v>3.8999999999999999E-4</c:v>
                </c:pt>
                <c:pt idx="22910" formatCode="0.00E+00">
                  <c:v>3.8900000000000002E-4</c:v>
                </c:pt>
                <c:pt idx="22911" formatCode="0.00E+00">
                  <c:v>3.8900000000000002E-4</c:v>
                </c:pt>
                <c:pt idx="22912" formatCode="0.00E+00">
                  <c:v>3.8900000000000002E-4</c:v>
                </c:pt>
                <c:pt idx="22913" formatCode="0.00E+00">
                  <c:v>3.8900000000000002E-4</c:v>
                </c:pt>
                <c:pt idx="22914" formatCode="0.00E+00">
                  <c:v>3.8900000000000002E-4</c:v>
                </c:pt>
                <c:pt idx="22915" formatCode="0.00E+00">
                  <c:v>3.8900000000000002E-4</c:v>
                </c:pt>
                <c:pt idx="22916" formatCode="0.00E+00">
                  <c:v>3.8999999999999999E-4</c:v>
                </c:pt>
                <c:pt idx="22917" formatCode="0.00E+00">
                  <c:v>3.8999999999999999E-4</c:v>
                </c:pt>
                <c:pt idx="22918" formatCode="0.00E+00">
                  <c:v>3.8900000000000002E-4</c:v>
                </c:pt>
                <c:pt idx="22919" formatCode="0.00E+00">
                  <c:v>3.8999999999999999E-4</c:v>
                </c:pt>
                <c:pt idx="22920" formatCode="0.00E+00">
                  <c:v>3.8999999999999999E-4</c:v>
                </c:pt>
                <c:pt idx="22921" formatCode="0.00E+00">
                  <c:v>3.8900000000000002E-4</c:v>
                </c:pt>
                <c:pt idx="22922" formatCode="0.00E+00">
                  <c:v>3.8999999999999999E-4</c:v>
                </c:pt>
                <c:pt idx="22923" formatCode="0.00E+00">
                  <c:v>3.8999999999999999E-4</c:v>
                </c:pt>
                <c:pt idx="22924" formatCode="0.00E+00">
                  <c:v>3.8999999999999999E-4</c:v>
                </c:pt>
                <c:pt idx="22925" formatCode="0.00E+00">
                  <c:v>3.8999999999999999E-4</c:v>
                </c:pt>
                <c:pt idx="22926" formatCode="0.00E+00">
                  <c:v>3.8900000000000002E-4</c:v>
                </c:pt>
                <c:pt idx="22927" formatCode="0.00E+00">
                  <c:v>3.8900000000000002E-4</c:v>
                </c:pt>
                <c:pt idx="22928" formatCode="0.00E+00">
                  <c:v>3.8999999999999999E-4</c:v>
                </c:pt>
                <c:pt idx="22929" formatCode="0.00E+00">
                  <c:v>3.8999999999999999E-4</c:v>
                </c:pt>
                <c:pt idx="22930" formatCode="0.00E+00">
                  <c:v>3.8999999999999999E-4</c:v>
                </c:pt>
                <c:pt idx="22931" formatCode="0.00E+00">
                  <c:v>3.8999999999999999E-4</c:v>
                </c:pt>
                <c:pt idx="22932" formatCode="0.00E+00">
                  <c:v>3.8900000000000002E-4</c:v>
                </c:pt>
                <c:pt idx="22933" formatCode="0.00E+00">
                  <c:v>3.8999999999999999E-4</c:v>
                </c:pt>
                <c:pt idx="22934" formatCode="0.00E+00">
                  <c:v>3.8999999999999999E-4</c:v>
                </c:pt>
                <c:pt idx="22935" formatCode="0.00E+00">
                  <c:v>3.8900000000000002E-4</c:v>
                </c:pt>
                <c:pt idx="22936" formatCode="0.00E+00">
                  <c:v>3.8900000000000002E-4</c:v>
                </c:pt>
                <c:pt idx="22937" formatCode="0.00E+00">
                  <c:v>3.8999999999999999E-4</c:v>
                </c:pt>
                <c:pt idx="22938" formatCode="0.00E+00">
                  <c:v>3.8999999999999999E-4</c:v>
                </c:pt>
                <c:pt idx="22939" formatCode="0.00E+00">
                  <c:v>3.8999999999999999E-4</c:v>
                </c:pt>
                <c:pt idx="22940" formatCode="0.00E+00">
                  <c:v>3.8999999999999999E-4</c:v>
                </c:pt>
                <c:pt idx="22941" formatCode="0.00E+00">
                  <c:v>3.8900000000000002E-4</c:v>
                </c:pt>
                <c:pt idx="22942" formatCode="0.00E+00">
                  <c:v>3.8999999999999999E-4</c:v>
                </c:pt>
                <c:pt idx="22943" formatCode="0.00E+00">
                  <c:v>3.8999999999999999E-4</c:v>
                </c:pt>
                <c:pt idx="22944" formatCode="0.00E+00">
                  <c:v>3.8999999999999999E-4</c:v>
                </c:pt>
                <c:pt idx="22945" formatCode="0.00E+00">
                  <c:v>3.8999999999999999E-4</c:v>
                </c:pt>
                <c:pt idx="22946" formatCode="0.00E+00">
                  <c:v>3.8999999999999999E-4</c:v>
                </c:pt>
                <c:pt idx="22947" formatCode="0.00E+00">
                  <c:v>3.8999999999999999E-4</c:v>
                </c:pt>
                <c:pt idx="22948" formatCode="0.00E+00">
                  <c:v>3.8999999999999999E-4</c:v>
                </c:pt>
                <c:pt idx="22949" formatCode="0.00E+00">
                  <c:v>3.8900000000000002E-4</c:v>
                </c:pt>
                <c:pt idx="22950" formatCode="0.00E+00">
                  <c:v>3.8999999999999999E-4</c:v>
                </c:pt>
                <c:pt idx="22951" formatCode="0.00E+00">
                  <c:v>3.8999999999999999E-4</c:v>
                </c:pt>
                <c:pt idx="22952" formatCode="0.00E+00">
                  <c:v>3.8999999999999999E-4</c:v>
                </c:pt>
                <c:pt idx="22953" formatCode="0.00E+00">
                  <c:v>3.8999999999999999E-4</c:v>
                </c:pt>
                <c:pt idx="22954" formatCode="0.00E+00">
                  <c:v>3.8999999999999999E-4</c:v>
                </c:pt>
                <c:pt idx="22955" formatCode="0.00E+00">
                  <c:v>3.8999999999999999E-4</c:v>
                </c:pt>
                <c:pt idx="22956" formatCode="0.00E+00">
                  <c:v>3.8999999999999999E-4</c:v>
                </c:pt>
                <c:pt idx="22957" formatCode="0.00E+00">
                  <c:v>3.8999999999999999E-4</c:v>
                </c:pt>
                <c:pt idx="22958" formatCode="0.00E+00">
                  <c:v>3.8999999999999999E-4</c:v>
                </c:pt>
                <c:pt idx="22959" formatCode="0.00E+00">
                  <c:v>3.8999999999999999E-4</c:v>
                </c:pt>
                <c:pt idx="22960" formatCode="0.00E+00">
                  <c:v>3.8999999999999999E-4</c:v>
                </c:pt>
                <c:pt idx="22961" formatCode="0.00E+00">
                  <c:v>3.8999999999999999E-4</c:v>
                </c:pt>
                <c:pt idx="22962" formatCode="0.00E+00">
                  <c:v>3.8999999999999999E-4</c:v>
                </c:pt>
                <c:pt idx="22963" formatCode="0.00E+00">
                  <c:v>3.8999999999999999E-4</c:v>
                </c:pt>
                <c:pt idx="22964" formatCode="0.00E+00">
                  <c:v>3.8999999999999999E-4</c:v>
                </c:pt>
                <c:pt idx="22965" formatCode="0.00E+00">
                  <c:v>3.8999999999999999E-4</c:v>
                </c:pt>
                <c:pt idx="22966" formatCode="0.00E+00">
                  <c:v>3.8999999999999999E-4</c:v>
                </c:pt>
                <c:pt idx="22967" formatCode="0.00E+00">
                  <c:v>3.8999999999999999E-4</c:v>
                </c:pt>
                <c:pt idx="22968" formatCode="0.00E+00">
                  <c:v>3.8999999999999999E-4</c:v>
                </c:pt>
                <c:pt idx="22969" formatCode="0.00E+00">
                  <c:v>3.8900000000000002E-4</c:v>
                </c:pt>
                <c:pt idx="22970" formatCode="0.00E+00">
                  <c:v>3.8999999999999999E-4</c:v>
                </c:pt>
                <c:pt idx="22971" formatCode="0.00E+00">
                  <c:v>3.8999999999999999E-4</c:v>
                </c:pt>
                <c:pt idx="22972" formatCode="0.00E+00">
                  <c:v>3.8999999999999999E-4</c:v>
                </c:pt>
                <c:pt idx="22973" formatCode="0.00E+00">
                  <c:v>3.8999999999999999E-4</c:v>
                </c:pt>
                <c:pt idx="22974" formatCode="0.00E+00">
                  <c:v>3.8999999999999999E-4</c:v>
                </c:pt>
                <c:pt idx="22975" formatCode="0.00E+00">
                  <c:v>3.8999999999999999E-4</c:v>
                </c:pt>
                <c:pt idx="22976" formatCode="0.00E+00">
                  <c:v>3.8999999999999999E-4</c:v>
                </c:pt>
                <c:pt idx="22977" formatCode="0.00E+00">
                  <c:v>3.8999999999999999E-4</c:v>
                </c:pt>
                <c:pt idx="22978" formatCode="0.00E+00">
                  <c:v>3.8999999999999999E-4</c:v>
                </c:pt>
                <c:pt idx="22979" formatCode="0.00E+00">
                  <c:v>3.8999999999999999E-4</c:v>
                </c:pt>
                <c:pt idx="22980" formatCode="0.00E+00">
                  <c:v>3.8999999999999999E-4</c:v>
                </c:pt>
                <c:pt idx="22981" formatCode="0.00E+00">
                  <c:v>3.8999999999999999E-4</c:v>
                </c:pt>
                <c:pt idx="22982" formatCode="0.00E+00">
                  <c:v>3.8999999999999999E-4</c:v>
                </c:pt>
                <c:pt idx="22983" formatCode="0.00E+00">
                  <c:v>3.8999999999999999E-4</c:v>
                </c:pt>
                <c:pt idx="22984" formatCode="0.00E+00">
                  <c:v>3.8999999999999999E-4</c:v>
                </c:pt>
                <c:pt idx="22985" formatCode="0.00E+00">
                  <c:v>3.8999999999999999E-4</c:v>
                </c:pt>
                <c:pt idx="22986" formatCode="0.00E+00">
                  <c:v>3.8999999999999999E-4</c:v>
                </c:pt>
                <c:pt idx="22987" formatCode="0.00E+00">
                  <c:v>3.8999999999999999E-4</c:v>
                </c:pt>
                <c:pt idx="22988" formatCode="0.00E+00">
                  <c:v>3.8999999999999999E-4</c:v>
                </c:pt>
                <c:pt idx="22989" formatCode="0.00E+00">
                  <c:v>3.8999999999999999E-4</c:v>
                </c:pt>
                <c:pt idx="22990" formatCode="0.00E+00">
                  <c:v>3.8999999999999999E-4</c:v>
                </c:pt>
                <c:pt idx="22991" formatCode="0.00E+00">
                  <c:v>3.8999999999999999E-4</c:v>
                </c:pt>
                <c:pt idx="22992" formatCode="0.00E+00">
                  <c:v>3.8999999999999999E-4</c:v>
                </c:pt>
                <c:pt idx="22993" formatCode="0.00E+00">
                  <c:v>3.8999999999999999E-4</c:v>
                </c:pt>
                <c:pt idx="22994" formatCode="0.00E+00">
                  <c:v>3.8999999999999999E-4</c:v>
                </c:pt>
                <c:pt idx="22995" formatCode="0.00E+00">
                  <c:v>3.8999999999999999E-4</c:v>
                </c:pt>
                <c:pt idx="22996" formatCode="0.00E+00">
                  <c:v>3.8999999999999999E-4</c:v>
                </c:pt>
                <c:pt idx="22997" formatCode="0.00E+00">
                  <c:v>3.8999999999999999E-4</c:v>
                </c:pt>
                <c:pt idx="22998" formatCode="0.00E+00">
                  <c:v>3.8999999999999999E-4</c:v>
                </c:pt>
                <c:pt idx="22999" formatCode="0.00E+00">
                  <c:v>3.8999999999999999E-4</c:v>
                </c:pt>
                <c:pt idx="23000" formatCode="0.00E+00">
                  <c:v>3.8999999999999999E-4</c:v>
                </c:pt>
                <c:pt idx="23001" formatCode="0.00E+00">
                  <c:v>3.8999999999999999E-4</c:v>
                </c:pt>
                <c:pt idx="23002" formatCode="0.00E+00">
                  <c:v>3.8999999999999999E-4</c:v>
                </c:pt>
                <c:pt idx="23003" formatCode="0.00E+00">
                  <c:v>3.8999999999999999E-4</c:v>
                </c:pt>
                <c:pt idx="23004" formatCode="0.00E+00">
                  <c:v>3.8999999999999999E-4</c:v>
                </c:pt>
                <c:pt idx="23005" formatCode="0.00E+00">
                  <c:v>3.8999999999999999E-4</c:v>
                </c:pt>
                <c:pt idx="23006" formatCode="0.00E+00">
                  <c:v>3.8999999999999999E-4</c:v>
                </c:pt>
                <c:pt idx="23007" formatCode="0.00E+00">
                  <c:v>3.8999999999999999E-4</c:v>
                </c:pt>
                <c:pt idx="23008" formatCode="0.00E+00">
                  <c:v>3.8999999999999999E-4</c:v>
                </c:pt>
                <c:pt idx="23009" formatCode="0.00E+00">
                  <c:v>3.8999999999999999E-4</c:v>
                </c:pt>
                <c:pt idx="23010" formatCode="0.00E+00">
                  <c:v>3.8999999999999999E-4</c:v>
                </c:pt>
                <c:pt idx="23011" formatCode="0.00E+00">
                  <c:v>3.8999999999999999E-4</c:v>
                </c:pt>
                <c:pt idx="23012" formatCode="0.00E+00">
                  <c:v>3.8999999999999999E-4</c:v>
                </c:pt>
                <c:pt idx="23013" formatCode="0.00E+00">
                  <c:v>3.8999999999999999E-4</c:v>
                </c:pt>
                <c:pt idx="23014" formatCode="0.00E+00">
                  <c:v>3.8999999999999999E-4</c:v>
                </c:pt>
                <c:pt idx="23015" formatCode="0.00E+00">
                  <c:v>3.8999999999999999E-4</c:v>
                </c:pt>
                <c:pt idx="23016" formatCode="0.00E+00">
                  <c:v>3.8999999999999999E-4</c:v>
                </c:pt>
                <c:pt idx="23017" formatCode="0.00E+00">
                  <c:v>3.8999999999999999E-4</c:v>
                </c:pt>
                <c:pt idx="23018" formatCode="0.00E+00">
                  <c:v>3.8999999999999999E-4</c:v>
                </c:pt>
                <c:pt idx="23019" formatCode="0.00E+00">
                  <c:v>3.8999999999999999E-4</c:v>
                </c:pt>
                <c:pt idx="23020" formatCode="0.00E+00">
                  <c:v>3.8999999999999999E-4</c:v>
                </c:pt>
                <c:pt idx="23021" formatCode="0.00E+00">
                  <c:v>3.8999999999999999E-4</c:v>
                </c:pt>
                <c:pt idx="23022" formatCode="0.00E+00">
                  <c:v>3.8999999999999999E-4</c:v>
                </c:pt>
                <c:pt idx="23023" formatCode="0.00E+00">
                  <c:v>3.8999999999999999E-4</c:v>
                </c:pt>
                <c:pt idx="23024" formatCode="0.00E+00">
                  <c:v>3.8999999999999999E-4</c:v>
                </c:pt>
                <c:pt idx="23025" formatCode="0.00E+00">
                  <c:v>3.8999999999999999E-4</c:v>
                </c:pt>
                <c:pt idx="23026" formatCode="0.00E+00">
                  <c:v>3.8999999999999999E-4</c:v>
                </c:pt>
                <c:pt idx="23027" formatCode="0.00E+00">
                  <c:v>3.8999999999999999E-4</c:v>
                </c:pt>
                <c:pt idx="23028" formatCode="0.00E+00">
                  <c:v>3.8999999999999999E-4</c:v>
                </c:pt>
                <c:pt idx="23029" formatCode="0.00E+00">
                  <c:v>3.8999999999999999E-4</c:v>
                </c:pt>
                <c:pt idx="23030" formatCode="0.00E+00">
                  <c:v>3.8999999999999999E-4</c:v>
                </c:pt>
                <c:pt idx="23031" formatCode="0.00E+00">
                  <c:v>3.8999999999999999E-4</c:v>
                </c:pt>
                <c:pt idx="23032" formatCode="0.00E+00">
                  <c:v>3.8999999999999999E-4</c:v>
                </c:pt>
                <c:pt idx="23033" formatCode="0.00E+00">
                  <c:v>3.8999999999999999E-4</c:v>
                </c:pt>
                <c:pt idx="23034" formatCode="0.00E+00">
                  <c:v>3.8999999999999999E-4</c:v>
                </c:pt>
                <c:pt idx="23035" formatCode="0.00E+00">
                  <c:v>3.8999999999999999E-4</c:v>
                </c:pt>
                <c:pt idx="23036" formatCode="0.00E+00">
                  <c:v>3.8999999999999999E-4</c:v>
                </c:pt>
                <c:pt idx="23037" formatCode="0.00E+00">
                  <c:v>3.8999999999999999E-4</c:v>
                </c:pt>
                <c:pt idx="23038" formatCode="0.00E+00">
                  <c:v>3.8999999999999999E-4</c:v>
                </c:pt>
                <c:pt idx="23039" formatCode="0.00E+00">
                  <c:v>3.8999999999999999E-4</c:v>
                </c:pt>
                <c:pt idx="23040" formatCode="0.00E+00">
                  <c:v>3.8999999999999999E-4</c:v>
                </c:pt>
                <c:pt idx="23041" formatCode="0.00E+00">
                  <c:v>3.8999999999999999E-4</c:v>
                </c:pt>
                <c:pt idx="23042" formatCode="0.00E+00">
                  <c:v>3.8999999999999999E-4</c:v>
                </c:pt>
                <c:pt idx="23043" formatCode="0.00E+00">
                  <c:v>3.8999999999999999E-4</c:v>
                </c:pt>
                <c:pt idx="23044" formatCode="0.00E+00">
                  <c:v>3.9100000000000002E-4</c:v>
                </c:pt>
                <c:pt idx="23045" formatCode="0.00E+00">
                  <c:v>3.8999999999999999E-4</c:v>
                </c:pt>
                <c:pt idx="23046" formatCode="0.00E+00">
                  <c:v>3.8999999999999999E-4</c:v>
                </c:pt>
                <c:pt idx="23047" formatCode="0.00E+00">
                  <c:v>3.8999999999999999E-4</c:v>
                </c:pt>
                <c:pt idx="23048" formatCode="0.00E+00">
                  <c:v>3.8999999999999999E-4</c:v>
                </c:pt>
                <c:pt idx="23049" formatCode="0.00E+00">
                  <c:v>3.8999999999999999E-4</c:v>
                </c:pt>
                <c:pt idx="23050" formatCode="0.00E+00">
                  <c:v>3.8999999999999999E-4</c:v>
                </c:pt>
                <c:pt idx="23051" formatCode="0.00E+00">
                  <c:v>3.8999999999999999E-4</c:v>
                </c:pt>
                <c:pt idx="23052" formatCode="0.00E+00">
                  <c:v>3.8999999999999999E-4</c:v>
                </c:pt>
                <c:pt idx="23053" formatCode="0.00E+00">
                  <c:v>3.8999999999999999E-4</c:v>
                </c:pt>
                <c:pt idx="23054" formatCode="0.00E+00">
                  <c:v>3.8999999999999999E-4</c:v>
                </c:pt>
                <c:pt idx="23055" formatCode="0.00E+00">
                  <c:v>3.8999999999999999E-4</c:v>
                </c:pt>
                <c:pt idx="23056" formatCode="0.00E+00">
                  <c:v>3.8999999999999999E-4</c:v>
                </c:pt>
                <c:pt idx="23057" formatCode="0.00E+00">
                  <c:v>3.9100000000000002E-4</c:v>
                </c:pt>
                <c:pt idx="23058" formatCode="0.00E+00">
                  <c:v>3.9100000000000002E-4</c:v>
                </c:pt>
                <c:pt idx="23059" formatCode="0.00E+00">
                  <c:v>3.9100000000000002E-4</c:v>
                </c:pt>
                <c:pt idx="23060" formatCode="0.00E+00">
                  <c:v>3.9100000000000002E-4</c:v>
                </c:pt>
                <c:pt idx="23061" formatCode="0.00E+00">
                  <c:v>3.9100000000000002E-4</c:v>
                </c:pt>
                <c:pt idx="23062" formatCode="0.00E+00">
                  <c:v>3.8999999999999999E-4</c:v>
                </c:pt>
                <c:pt idx="23063" formatCode="0.00E+00">
                  <c:v>3.8999999999999999E-4</c:v>
                </c:pt>
                <c:pt idx="23064" formatCode="0.00E+00">
                  <c:v>3.9100000000000002E-4</c:v>
                </c:pt>
                <c:pt idx="23065" formatCode="0.00E+00">
                  <c:v>3.8999999999999999E-4</c:v>
                </c:pt>
                <c:pt idx="23066" formatCode="0.00E+00">
                  <c:v>3.9100000000000002E-4</c:v>
                </c:pt>
                <c:pt idx="23067" formatCode="0.00E+00">
                  <c:v>3.8999999999999999E-4</c:v>
                </c:pt>
                <c:pt idx="23068" formatCode="0.00E+00">
                  <c:v>3.8999999999999999E-4</c:v>
                </c:pt>
                <c:pt idx="23069" formatCode="0.00E+00">
                  <c:v>3.9100000000000002E-4</c:v>
                </c:pt>
                <c:pt idx="23070" formatCode="0.00E+00">
                  <c:v>3.9100000000000002E-4</c:v>
                </c:pt>
                <c:pt idx="23071" formatCode="0.00E+00">
                  <c:v>3.8999999999999999E-4</c:v>
                </c:pt>
                <c:pt idx="23072" formatCode="0.00E+00">
                  <c:v>3.8999999999999999E-4</c:v>
                </c:pt>
                <c:pt idx="23073" formatCode="0.00E+00">
                  <c:v>3.8999999999999999E-4</c:v>
                </c:pt>
                <c:pt idx="23074" formatCode="0.00E+00">
                  <c:v>3.9100000000000002E-4</c:v>
                </c:pt>
                <c:pt idx="23075" formatCode="0.00E+00">
                  <c:v>3.9100000000000002E-4</c:v>
                </c:pt>
                <c:pt idx="23076" formatCode="0.00E+00">
                  <c:v>3.9100000000000002E-4</c:v>
                </c:pt>
                <c:pt idx="23077" formatCode="0.00E+00">
                  <c:v>3.9100000000000002E-4</c:v>
                </c:pt>
                <c:pt idx="23078" formatCode="0.00E+00">
                  <c:v>3.9100000000000002E-4</c:v>
                </c:pt>
                <c:pt idx="23079" formatCode="0.00E+00">
                  <c:v>3.8999999999999999E-4</c:v>
                </c:pt>
                <c:pt idx="23080" formatCode="0.00E+00">
                  <c:v>3.8999999999999999E-4</c:v>
                </c:pt>
                <c:pt idx="23081" formatCode="0.00E+00">
                  <c:v>3.9100000000000002E-4</c:v>
                </c:pt>
                <c:pt idx="23082" formatCode="0.00E+00">
                  <c:v>3.9100000000000002E-4</c:v>
                </c:pt>
                <c:pt idx="23083" formatCode="0.00E+00">
                  <c:v>3.9100000000000002E-4</c:v>
                </c:pt>
                <c:pt idx="23084" formatCode="0.00E+00">
                  <c:v>3.9100000000000002E-4</c:v>
                </c:pt>
                <c:pt idx="23085" formatCode="0.00E+00">
                  <c:v>3.9100000000000002E-4</c:v>
                </c:pt>
                <c:pt idx="23086" formatCode="0.00E+00">
                  <c:v>3.9100000000000002E-4</c:v>
                </c:pt>
                <c:pt idx="23087" formatCode="0.00E+00">
                  <c:v>3.9100000000000002E-4</c:v>
                </c:pt>
                <c:pt idx="23088" formatCode="0.00E+00">
                  <c:v>3.9100000000000002E-4</c:v>
                </c:pt>
                <c:pt idx="23089" formatCode="0.00E+00">
                  <c:v>3.9100000000000002E-4</c:v>
                </c:pt>
                <c:pt idx="23090" formatCode="0.00E+00">
                  <c:v>3.9100000000000002E-4</c:v>
                </c:pt>
                <c:pt idx="23091" formatCode="0.00E+00">
                  <c:v>3.9100000000000002E-4</c:v>
                </c:pt>
                <c:pt idx="23092" formatCode="0.00E+00">
                  <c:v>3.9100000000000002E-4</c:v>
                </c:pt>
                <c:pt idx="23093" formatCode="0.00E+00">
                  <c:v>3.9100000000000002E-4</c:v>
                </c:pt>
                <c:pt idx="23094" formatCode="0.00E+00">
                  <c:v>3.9100000000000002E-4</c:v>
                </c:pt>
                <c:pt idx="23095" formatCode="0.00E+00">
                  <c:v>3.9100000000000002E-4</c:v>
                </c:pt>
                <c:pt idx="23096" formatCode="0.00E+00">
                  <c:v>3.9100000000000002E-4</c:v>
                </c:pt>
                <c:pt idx="23097" formatCode="0.00E+00">
                  <c:v>3.9100000000000002E-4</c:v>
                </c:pt>
                <c:pt idx="23098" formatCode="0.00E+00">
                  <c:v>3.9100000000000002E-4</c:v>
                </c:pt>
                <c:pt idx="23099" formatCode="0.00E+00">
                  <c:v>3.9100000000000002E-4</c:v>
                </c:pt>
                <c:pt idx="23100" formatCode="0.00E+00">
                  <c:v>3.9100000000000002E-4</c:v>
                </c:pt>
                <c:pt idx="23101" formatCode="0.00E+00">
                  <c:v>3.9100000000000002E-4</c:v>
                </c:pt>
                <c:pt idx="23102" formatCode="0.00E+00">
                  <c:v>3.9100000000000002E-4</c:v>
                </c:pt>
                <c:pt idx="23103" formatCode="0.00E+00">
                  <c:v>3.9100000000000002E-4</c:v>
                </c:pt>
                <c:pt idx="23104" formatCode="0.00E+00">
                  <c:v>3.9100000000000002E-4</c:v>
                </c:pt>
                <c:pt idx="23105" formatCode="0.00E+00">
                  <c:v>3.9100000000000002E-4</c:v>
                </c:pt>
                <c:pt idx="23106" formatCode="0.00E+00">
                  <c:v>3.9100000000000002E-4</c:v>
                </c:pt>
                <c:pt idx="23107" formatCode="0.00E+00">
                  <c:v>3.9100000000000002E-4</c:v>
                </c:pt>
                <c:pt idx="23108" formatCode="0.00E+00">
                  <c:v>3.9100000000000002E-4</c:v>
                </c:pt>
                <c:pt idx="23109" formatCode="0.00E+00">
                  <c:v>3.9100000000000002E-4</c:v>
                </c:pt>
                <c:pt idx="23110" formatCode="0.00E+00">
                  <c:v>3.9100000000000002E-4</c:v>
                </c:pt>
                <c:pt idx="23111" formatCode="0.00E+00">
                  <c:v>3.9100000000000002E-4</c:v>
                </c:pt>
                <c:pt idx="23112" formatCode="0.00E+00">
                  <c:v>3.9100000000000002E-4</c:v>
                </c:pt>
                <c:pt idx="23113" formatCode="0.00E+00">
                  <c:v>3.9100000000000002E-4</c:v>
                </c:pt>
                <c:pt idx="23114" formatCode="0.00E+00">
                  <c:v>3.9100000000000002E-4</c:v>
                </c:pt>
                <c:pt idx="23115" formatCode="0.00E+00">
                  <c:v>3.9100000000000002E-4</c:v>
                </c:pt>
                <c:pt idx="23116" formatCode="0.00E+00">
                  <c:v>3.9100000000000002E-4</c:v>
                </c:pt>
                <c:pt idx="23117" formatCode="0.00E+00">
                  <c:v>3.9100000000000002E-4</c:v>
                </c:pt>
                <c:pt idx="23118" formatCode="0.00E+00">
                  <c:v>3.9100000000000002E-4</c:v>
                </c:pt>
                <c:pt idx="23119" formatCode="0.00E+00">
                  <c:v>3.9100000000000002E-4</c:v>
                </c:pt>
                <c:pt idx="23120" formatCode="0.00E+00">
                  <c:v>3.9100000000000002E-4</c:v>
                </c:pt>
                <c:pt idx="23121" formatCode="0.00E+00">
                  <c:v>3.9100000000000002E-4</c:v>
                </c:pt>
                <c:pt idx="23122" formatCode="0.00E+00">
                  <c:v>3.9100000000000002E-4</c:v>
                </c:pt>
                <c:pt idx="23123" formatCode="0.00E+00">
                  <c:v>3.9100000000000002E-4</c:v>
                </c:pt>
                <c:pt idx="23124" formatCode="0.00E+00">
                  <c:v>3.9100000000000002E-4</c:v>
                </c:pt>
                <c:pt idx="23125" formatCode="0.00E+00">
                  <c:v>3.9100000000000002E-4</c:v>
                </c:pt>
                <c:pt idx="23126" formatCode="0.00E+00">
                  <c:v>3.9100000000000002E-4</c:v>
                </c:pt>
                <c:pt idx="23127" formatCode="0.00E+00">
                  <c:v>3.9100000000000002E-4</c:v>
                </c:pt>
                <c:pt idx="23128" formatCode="0.00E+00">
                  <c:v>3.9100000000000002E-4</c:v>
                </c:pt>
                <c:pt idx="23129" formatCode="0.00E+00">
                  <c:v>3.9100000000000002E-4</c:v>
                </c:pt>
                <c:pt idx="23130" formatCode="0.00E+00">
                  <c:v>3.9100000000000002E-4</c:v>
                </c:pt>
                <c:pt idx="23131" formatCode="0.00E+00">
                  <c:v>3.9100000000000002E-4</c:v>
                </c:pt>
                <c:pt idx="23132" formatCode="0.00E+00">
                  <c:v>3.9100000000000002E-4</c:v>
                </c:pt>
                <c:pt idx="23133" formatCode="0.00E+00">
                  <c:v>3.9100000000000002E-4</c:v>
                </c:pt>
                <c:pt idx="23134" formatCode="0.00E+00">
                  <c:v>3.9100000000000002E-4</c:v>
                </c:pt>
                <c:pt idx="23135" formatCode="0.00E+00">
                  <c:v>3.9100000000000002E-4</c:v>
                </c:pt>
                <c:pt idx="23136" formatCode="0.00E+00">
                  <c:v>3.9100000000000002E-4</c:v>
                </c:pt>
                <c:pt idx="23137" formatCode="0.00E+00">
                  <c:v>3.9100000000000002E-4</c:v>
                </c:pt>
                <c:pt idx="23138" formatCode="0.00E+00">
                  <c:v>3.9100000000000002E-4</c:v>
                </c:pt>
                <c:pt idx="23139" formatCode="0.00E+00">
                  <c:v>3.9100000000000002E-4</c:v>
                </c:pt>
                <c:pt idx="23140" formatCode="0.00E+00">
                  <c:v>3.9100000000000002E-4</c:v>
                </c:pt>
                <c:pt idx="23141" formatCode="0.00E+00">
                  <c:v>3.9100000000000002E-4</c:v>
                </c:pt>
                <c:pt idx="23142" formatCode="0.00E+00">
                  <c:v>3.9100000000000002E-4</c:v>
                </c:pt>
                <c:pt idx="23143" formatCode="0.00E+00">
                  <c:v>3.9100000000000002E-4</c:v>
                </c:pt>
                <c:pt idx="23144" formatCode="0.00E+00">
                  <c:v>3.9100000000000002E-4</c:v>
                </c:pt>
                <c:pt idx="23145" formatCode="0.00E+00">
                  <c:v>3.9100000000000002E-4</c:v>
                </c:pt>
                <c:pt idx="23146" formatCode="0.00E+00">
                  <c:v>3.9100000000000002E-4</c:v>
                </c:pt>
                <c:pt idx="23147" formatCode="0.00E+00">
                  <c:v>3.9100000000000002E-4</c:v>
                </c:pt>
                <c:pt idx="23148" formatCode="0.00E+00">
                  <c:v>3.9100000000000002E-4</c:v>
                </c:pt>
                <c:pt idx="23149" formatCode="0.00E+00">
                  <c:v>3.9100000000000002E-4</c:v>
                </c:pt>
                <c:pt idx="23150" formatCode="0.00E+00">
                  <c:v>3.9100000000000002E-4</c:v>
                </c:pt>
                <c:pt idx="23151" formatCode="0.00E+00">
                  <c:v>3.9100000000000002E-4</c:v>
                </c:pt>
                <c:pt idx="23152" formatCode="0.00E+00">
                  <c:v>3.9100000000000002E-4</c:v>
                </c:pt>
                <c:pt idx="23153" formatCode="0.00E+00">
                  <c:v>3.9100000000000002E-4</c:v>
                </c:pt>
                <c:pt idx="23154" formatCode="0.00E+00">
                  <c:v>3.9100000000000002E-4</c:v>
                </c:pt>
                <c:pt idx="23155" formatCode="0.00E+00">
                  <c:v>3.9100000000000002E-4</c:v>
                </c:pt>
                <c:pt idx="23156" formatCode="0.00E+00">
                  <c:v>3.9100000000000002E-4</c:v>
                </c:pt>
                <c:pt idx="23157" formatCode="0.00E+00">
                  <c:v>3.9100000000000002E-4</c:v>
                </c:pt>
                <c:pt idx="23158" formatCode="0.00E+00">
                  <c:v>3.9100000000000002E-4</c:v>
                </c:pt>
                <c:pt idx="23159" formatCode="0.00E+00">
                  <c:v>3.9100000000000002E-4</c:v>
                </c:pt>
                <c:pt idx="23160" formatCode="0.00E+00">
                  <c:v>3.9100000000000002E-4</c:v>
                </c:pt>
                <c:pt idx="23161" formatCode="0.00E+00">
                  <c:v>3.9100000000000002E-4</c:v>
                </c:pt>
                <c:pt idx="23162" formatCode="0.00E+00">
                  <c:v>3.9100000000000002E-4</c:v>
                </c:pt>
                <c:pt idx="23163" formatCode="0.00E+00">
                  <c:v>3.9100000000000002E-4</c:v>
                </c:pt>
                <c:pt idx="23164" formatCode="0.00E+00">
                  <c:v>3.9100000000000002E-4</c:v>
                </c:pt>
                <c:pt idx="23165" formatCode="0.00E+00">
                  <c:v>3.9100000000000002E-4</c:v>
                </c:pt>
                <c:pt idx="23166" formatCode="0.00E+00">
                  <c:v>3.9100000000000002E-4</c:v>
                </c:pt>
                <c:pt idx="23167" formatCode="0.00E+00">
                  <c:v>3.9100000000000002E-4</c:v>
                </c:pt>
                <c:pt idx="23168" formatCode="0.00E+00">
                  <c:v>3.9100000000000002E-4</c:v>
                </c:pt>
                <c:pt idx="23169" formatCode="0.00E+00">
                  <c:v>3.9100000000000002E-4</c:v>
                </c:pt>
                <c:pt idx="23170" formatCode="0.00E+00">
                  <c:v>3.9100000000000002E-4</c:v>
                </c:pt>
                <c:pt idx="23171" formatCode="0.00E+00">
                  <c:v>3.9199999999999999E-4</c:v>
                </c:pt>
                <c:pt idx="23172" formatCode="0.00E+00">
                  <c:v>3.9100000000000002E-4</c:v>
                </c:pt>
                <c:pt idx="23173" formatCode="0.00E+00">
                  <c:v>3.9100000000000002E-4</c:v>
                </c:pt>
                <c:pt idx="23174" formatCode="0.00E+00">
                  <c:v>3.9100000000000002E-4</c:v>
                </c:pt>
                <c:pt idx="23175" formatCode="0.00E+00">
                  <c:v>3.9100000000000002E-4</c:v>
                </c:pt>
                <c:pt idx="23176" formatCode="0.00E+00">
                  <c:v>3.9100000000000002E-4</c:v>
                </c:pt>
                <c:pt idx="23177" formatCode="0.00E+00">
                  <c:v>3.9100000000000002E-4</c:v>
                </c:pt>
                <c:pt idx="23178" formatCode="0.00E+00">
                  <c:v>3.9100000000000002E-4</c:v>
                </c:pt>
                <c:pt idx="23179" formatCode="0.00E+00">
                  <c:v>3.9100000000000002E-4</c:v>
                </c:pt>
                <c:pt idx="23180" formatCode="0.00E+00">
                  <c:v>3.9100000000000002E-4</c:v>
                </c:pt>
                <c:pt idx="23181" formatCode="0.00E+00">
                  <c:v>3.9100000000000002E-4</c:v>
                </c:pt>
                <c:pt idx="23182" formatCode="0.00E+00">
                  <c:v>3.9199999999999999E-4</c:v>
                </c:pt>
                <c:pt idx="23183" formatCode="0.00E+00">
                  <c:v>3.9199999999999999E-4</c:v>
                </c:pt>
                <c:pt idx="23184" formatCode="0.00E+00">
                  <c:v>3.9100000000000002E-4</c:v>
                </c:pt>
                <c:pt idx="23185" formatCode="0.00E+00">
                  <c:v>3.9199999999999999E-4</c:v>
                </c:pt>
                <c:pt idx="23186" formatCode="0.00E+00">
                  <c:v>3.9100000000000002E-4</c:v>
                </c:pt>
                <c:pt idx="23187" formatCode="0.00E+00">
                  <c:v>3.9100000000000002E-4</c:v>
                </c:pt>
                <c:pt idx="23188" formatCode="0.00E+00">
                  <c:v>3.9199999999999999E-4</c:v>
                </c:pt>
                <c:pt idx="23189" formatCode="0.00E+00">
                  <c:v>3.9199999999999999E-4</c:v>
                </c:pt>
                <c:pt idx="23190" formatCode="0.00E+00">
                  <c:v>3.9100000000000002E-4</c:v>
                </c:pt>
                <c:pt idx="23191" formatCode="0.00E+00">
                  <c:v>3.9199999999999999E-4</c:v>
                </c:pt>
                <c:pt idx="23192" formatCode="0.00E+00">
                  <c:v>3.9199999999999999E-4</c:v>
                </c:pt>
                <c:pt idx="23193" formatCode="0.00E+00">
                  <c:v>3.9199999999999999E-4</c:v>
                </c:pt>
                <c:pt idx="23194" formatCode="0.00E+00">
                  <c:v>3.9199999999999999E-4</c:v>
                </c:pt>
                <c:pt idx="23195" formatCode="0.00E+00">
                  <c:v>3.9199999999999999E-4</c:v>
                </c:pt>
                <c:pt idx="23196" formatCode="0.00E+00">
                  <c:v>3.9199999999999999E-4</c:v>
                </c:pt>
                <c:pt idx="23197" formatCode="0.00E+00">
                  <c:v>3.9199999999999999E-4</c:v>
                </c:pt>
                <c:pt idx="23198" formatCode="0.00E+00">
                  <c:v>3.9100000000000002E-4</c:v>
                </c:pt>
                <c:pt idx="23199" formatCode="0.00E+00">
                  <c:v>3.9199999999999999E-4</c:v>
                </c:pt>
                <c:pt idx="23200" formatCode="0.00E+00">
                  <c:v>3.9199999999999999E-4</c:v>
                </c:pt>
                <c:pt idx="23201" formatCode="0.00E+00">
                  <c:v>3.9199999999999999E-4</c:v>
                </c:pt>
                <c:pt idx="23202" formatCode="0.00E+00">
                  <c:v>3.9199999999999999E-4</c:v>
                </c:pt>
                <c:pt idx="23203" formatCode="0.00E+00">
                  <c:v>3.9199999999999999E-4</c:v>
                </c:pt>
                <c:pt idx="23204" formatCode="0.00E+00">
                  <c:v>3.9199999999999999E-4</c:v>
                </c:pt>
                <c:pt idx="23205" formatCode="0.00E+00">
                  <c:v>3.9199999999999999E-4</c:v>
                </c:pt>
                <c:pt idx="23206" formatCode="0.00E+00">
                  <c:v>3.9199999999999999E-4</c:v>
                </c:pt>
                <c:pt idx="23207" formatCode="0.00E+00">
                  <c:v>3.9199999999999999E-4</c:v>
                </c:pt>
                <c:pt idx="23208" formatCode="0.00E+00">
                  <c:v>3.9199999999999999E-4</c:v>
                </c:pt>
                <c:pt idx="23209" formatCode="0.00E+00">
                  <c:v>3.9199999999999999E-4</c:v>
                </c:pt>
                <c:pt idx="23210" formatCode="0.00E+00">
                  <c:v>3.9199999999999999E-4</c:v>
                </c:pt>
                <c:pt idx="23211" formatCode="0.00E+00">
                  <c:v>3.9199999999999999E-4</c:v>
                </c:pt>
                <c:pt idx="23212" formatCode="0.00E+00">
                  <c:v>3.9199999999999999E-4</c:v>
                </c:pt>
                <c:pt idx="23213" formatCode="0.00E+00">
                  <c:v>3.9199999999999999E-4</c:v>
                </c:pt>
                <c:pt idx="23214" formatCode="0.00E+00">
                  <c:v>3.9199999999999999E-4</c:v>
                </c:pt>
                <c:pt idx="23215" formatCode="0.00E+00">
                  <c:v>3.9199999999999999E-4</c:v>
                </c:pt>
                <c:pt idx="23216" formatCode="0.00E+00">
                  <c:v>3.9199999999999999E-4</c:v>
                </c:pt>
                <c:pt idx="23217" formatCode="0.00E+00">
                  <c:v>3.9199999999999999E-4</c:v>
                </c:pt>
                <c:pt idx="23218" formatCode="0.00E+00">
                  <c:v>3.9199999999999999E-4</c:v>
                </c:pt>
                <c:pt idx="23219" formatCode="0.00E+00">
                  <c:v>3.9199999999999999E-4</c:v>
                </c:pt>
                <c:pt idx="23220" formatCode="0.00E+00">
                  <c:v>3.9199999999999999E-4</c:v>
                </c:pt>
                <c:pt idx="23221" formatCode="0.00E+00">
                  <c:v>3.9199999999999999E-4</c:v>
                </c:pt>
                <c:pt idx="23222" formatCode="0.00E+00">
                  <c:v>3.9199999999999999E-4</c:v>
                </c:pt>
                <c:pt idx="23223" formatCode="0.00E+00">
                  <c:v>3.9199999999999999E-4</c:v>
                </c:pt>
                <c:pt idx="23224" formatCode="0.00E+00">
                  <c:v>3.9199999999999999E-4</c:v>
                </c:pt>
                <c:pt idx="23225" formatCode="0.00E+00">
                  <c:v>3.9199999999999999E-4</c:v>
                </c:pt>
                <c:pt idx="23226" formatCode="0.00E+00">
                  <c:v>3.9199999999999999E-4</c:v>
                </c:pt>
                <c:pt idx="23227" formatCode="0.00E+00">
                  <c:v>3.9199999999999999E-4</c:v>
                </c:pt>
                <c:pt idx="23228" formatCode="0.00E+00">
                  <c:v>3.9199999999999999E-4</c:v>
                </c:pt>
                <c:pt idx="23229" formatCode="0.00E+00">
                  <c:v>3.9199999999999999E-4</c:v>
                </c:pt>
                <c:pt idx="23230" formatCode="0.00E+00">
                  <c:v>3.9199999999999999E-4</c:v>
                </c:pt>
                <c:pt idx="23231" formatCode="0.00E+00">
                  <c:v>3.9199999999999999E-4</c:v>
                </c:pt>
                <c:pt idx="23232" formatCode="0.00E+00">
                  <c:v>3.9199999999999999E-4</c:v>
                </c:pt>
                <c:pt idx="23233" formatCode="0.00E+00">
                  <c:v>3.9199999999999999E-4</c:v>
                </c:pt>
                <c:pt idx="23234" formatCode="0.00E+00">
                  <c:v>3.9199999999999999E-4</c:v>
                </c:pt>
                <c:pt idx="23235" formatCode="0.00E+00">
                  <c:v>3.9199999999999999E-4</c:v>
                </c:pt>
                <c:pt idx="23236" formatCode="0.00E+00">
                  <c:v>3.9199999999999999E-4</c:v>
                </c:pt>
                <c:pt idx="23237" formatCode="0.00E+00">
                  <c:v>3.9199999999999999E-4</c:v>
                </c:pt>
                <c:pt idx="23238" formatCode="0.00E+00">
                  <c:v>3.9199999999999999E-4</c:v>
                </c:pt>
                <c:pt idx="23239" formatCode="0.00E+00">
                  <c:v>3.9199999999999999E-4</c:v>
                </c:pt>
                <c:pt idx="23240" formatCode="0.00E+00">
                  <c:v>3.9199999999999999E-4</c:v>
                </c:pt>
                <c:pt idx="23241" formatCode="0.00E+00">
                  <c:v>3.9199999999999999E-4</c:v>
                </c:pt>
                <c:pt idx="23242" formatCode="0.00E+00">
                  <c:v>3.9199999999999999E-4</c:v>
                </c:pt>
                <c:pt idx="23243" formatCode="0.00E+00">
                  <c:v>3.9199999999999999E-4</c:v>
                </c:pt>
                <c:pt idx="23244" formatCode="0.00E+00">
                  <c:v>3.9199999999999999E-4</c:v>
                </c:pt>
                <c:pt idx="23245" formatCode="0.00E+00">
                  <c:v>3.9199999999999999E-4</c:v>
                </c:pt>
                <c:pt idx="23246" formatCode="0.00E+00">
                  <c:v>3.9199999999999999E-4</c:v>
                </c:pt>
                <c:pt idx="23247" formatCode="0.00E+00">
                  <c:v>3.9199999999999999E-4</c:v>
                </c:pt>
                <c:pt idx="23248" formatCode="0.00E+00">
                  <c:v>3.9199999999999999E-4</c:v>
                </c:pt>
                <c:pt idx="23249" formatCode="0.00E+00">
                  <c:v>3.9199999999999999E-4</c:v>
                </c:pt>
                <c:pt idx="23250" formatCode="0.00E+00">
                  <c:v>3.9199999999999999E-4</c:v>
                </c:pt>
                <c:pt idx="23251" formatCode="0.00E+00">
                  <c:v>3.9199999999999999E-4</c:v>
                </c:pt>
                <c:pt idx="23252" formatCode="0.00E+00">
                  <c:v>3.9199999999999999E-4</c:v>
                </c:pt>
                <c:pt idx="23253" formatCode="0.00E+00">
                  <c:v>3.9199999999999999E-4</c:v>
                </c:pt>
                <c:pt idx="23254" formatCode="0.00E+00">
                  <c:v>3.9199999999999999E-4</c:v>
                </c:pt>
                <c:pt idx="23255" formatCode="0.00E+00">
                  <c:v>3.9199999999999999E-4</c:v>
                </c:pt>
                <c:pt idx="23256" formatCode="0.00E+00">
                  <c:v>3.9199999999999999E-4</c:v>
                </c:pt>
                <c:pt idx="23257" formatCode="0.00E+00">
                  <c:v>3.9199999999999999E-4</c:v>
                </c:pt>
                <c:pt idx="23258" formatCode="0.00E+00">
                  <c:v>3.9199999999999999E-4</c:v>
                </c:pt>
                <c:pt idx="23259" formatCode="0.00E+00">
                  <c:v>3.9199999999999999E-4</c:v>
                </c:pt>
                <c:pt idx="23260" formatCode="0.00E+00">
                  <c:v>3.9199999999999999E-4</c:v>
                </c:pt>
                <c:pt idx="23261" formatCode="0.00E+00">
                  <c:v>3.9199999999999999E-4</c:v>
                </c:pt>
                <c:pt idx="23262" formatCode="0.00E+00">
                  <c:v>3.9199999999999999E-4</c:v>
                </c:pt>
                <c:pt idx="23263" formatCode="0.00E+00">
                  <c:v>3.9199999999999999E-4</c:v>
                </c:pt>
                <c:pt idx="23264" formatCode="0.00E+00">
                  <c:v>3.9199999999999999E-4</c:v>
                </c:pt>
                <c:pt idx="23265" formatCode="0.00E+00">
                  <c:v>3.9199999999999999E-4</c:v>
                </c:pt>
                <c:pt idx="23266" formatCode="0.00E+00">
                  <c:v>3.9199999999999999E-4</c:v>
                </c:pt>
                <c:pt idx="23267" formatCode="0.00E+00">
                  <c:v>3.9199999999999999E-4</c:v>
                </c:pt>
                <c:pt idx="23268" formatCode="0.00E+00">
                  <c:v>3.9199999999999999E-4</c:v>
                </c:pt>
                <c:pt idx="23269" formatCode="0.00E+00">
                  <c:v>3.9199999999999999E-4</c:v>
                </c:pt>
                <c:pt idx="23270" formatCode="0.00E+00">
                  <c:v>3.9199999999999999E-4</c:v>
                </c:pt>
                <c:pt idx="23271" formatCode="0.00E+00">
                  <c:v>3.9199999999999999E-4</c:v>
                </c:pt>
                <c:pt idx="23272" formatCode="0.00E+00">
                  <c:v>3.9199999999999999E-4</c:v>
                </c:pt>
                <c:pt idx="23273" formatCode="0.00E+00">
                  <c:v>3.9199999999999999E-4</c:v>
                </c:pt>
                <c:pt idx="23274" formatCode="0.00E+00">
                  <c:v>3.9199999999999999E-4</c:v>
                </c:pt>
                <c:pt idx="23275" formatCode="0.00E+00">
                  <c:v>3.9199999999999999E-4</c:v>
                </c:pt>
                <c:pt idx="23276" formatCode="0.00E+00">
                  <c:v>3.9199999999999999E-4</c:v>
                </c:pt>
                <c:pt idx="23277" formatCode="0.00E+00">
                  <c:v>3.9199999999999999E-4</c:v>
                </c:pt>
                <c:pt idx="23278" formatCode="0.00E+00">
                  <c:v>3.9199999999999999E-4</c:v>
                </c:pt>
                <c:pt idx="23279" formatCode="0.00E+00">
                  <c:v>3.9199999999999999E-4</c:v>
                </c:pt>
                <c:pt idx="23280" formatCode="0.00E+00">
                  <c:v>3.9199999999999999E-4</c:v>
                </c:pt>
                <c:pt idx="23281" formatCode="0.00E+00">
                  <c:v>3.9199999999999999E-4</c:v>
                </c:pt>
                <c:pt idx="23282" formatCode="0.00E+00">
                  <c:v>3.9199999999999999E-4</c:v>
                </c:pt>
                <c:pt idx="23283" formatCode="0.00E+00">
                  <c:v>3.9199999999999999E-4</c:v>
                </c:pt>
                <c:pt idx="23284" formatCode="0.00E+00">
                  <c:v>3.9199999999999999E-4</c:v>
                </c:pt>
                <c:pt idx="23285" formatCode="0.00E+00">
                  <c:v>3.9199999999999999E-4</c:v>
                </c:pt>
                <c:pt idx="23286" formatCode="0.00E+00">
                  <c:v>3.9199999999999999E-4</c:v>
                </c:pt>
                <c:pt idx="23287" formatCode="0.00E+00">
                  <c:v>3.9199999999999999E-4</c:v>
                </c:pt>
                <c:pt idx="23288" formatCode="0.00E+00">
                  <c:v>3.9199999999999999E-4</c:v>
                </c:pt>
                <c:pt idx="23289" formatCode="0.00E+00">
                  <c:v>3.9300000000000001E-4</c:v>
                </c:pt>
                <c:pt idx="23290" formatCode="0.00E+00">
                  <c:v>3.9300000000000001E-4</c:v>
                </c:pt>
                <c:pt idx="23291" formatCode="0.00E+00">
                  <c:v>3.9199999999999999E-4</c:v>
                </c:pt>
                <c:pt idx="23292" formatCode="0.00E+00">
                  <c:v>3.9199999999999999E-4</c:v>
                </c:pt>
                <c:pt idx="23293" formatCode="0.00E+00">
                  <c:v>3.9199999999999999E-4</c:v>
                </c:pt>
                <c:pt idx="23294" formatCode="0.00E+00">
                  <c:v>3.9300000000000001E-4</c:v>
                </c:pt>
                <c:pt idx="23295" formatCode="0.00E+00">
                  <c:v>3.9300000000000001E-4</c:v>
                </c:pt>
                <c:pt idx="23296" formatCode="0.00E+00">
                  <c:v>3.9300000000000001E-4</c:v>
                </c:pt>
                <c:pt idx="23297" formatCode="0.00E+00">
                  <c:v>3.9300000000000001E-4</c:v>
                </c:pt>
                <c:pt idx="23298" formatCode="0.00E+00">
                  <c:v>3.9199999999999999E-4</c:v>
                </c:pt>
                <c:pt idx="23299" formatCode="0.00E+00">
                  <c:v>3.9199999999999999E-4</c:v>
                </c:pt>
                <c:pt idx="23300" formatCode="0.00E+00">
                  <c:v>3.9300000000000001E-4</c:v>
                </c:pt>
                <c:pt idx="23301" formatCode="0.00E+00">
                  <c:v>3.9199999999999999E-4</c:v>
                </c:pt>
                <c:pt idx="23302" formatCode="0.00E+00">
                  <c:v>3.9199999999999999E-4</c:v>
                </c:pt>
                <c:pt idx="23303" formatCode="0.00E+00">
                  <c:v>3.9300000000000001E-4</c:v>
                </c:pt>
                <c:pt idx="23304" formatCode="0.00E+00">
                  <c:v>3.9199999999999999E-4</c:v>
                </c:pt>
                <c:pt idx="23305" formatCode="0.00E+00">
                  <c:v>3.9300000000000001E-4</c:v>
                </c:pt>
                <c:pt idx="23306" formatCode="0.00E+00">
                  <c:v>3.9300000000000001E-4</c:v>
                </c:pt>
                <c:pt idx="23307" formatCode="0.00E+00">
                  <c:v>3.9199999999999999E-4</c:v>
                </c:pt>
                <c:pt idx="23308" formatCode="0.00E+00">
                  <c:v>3.9300000000000001E-4</c:v>
                </c:pt>
                <c:pt idx="23309" formatCode="0.00E+00">
                  <c:v>3.9199999999999999E-4</c:v>
                </c:pt>
                <c:pt idx="23310" formatCode="0.00E+00">
                  <c:v>3.9300000000000001E-4</c:v>
                </c:pt>
                <c:pt idx="23311" formatCode="0.00E+00">
                  <c:v>3.9300000000000001E-4</c:v>
                </c:pt>
                <c:pt idx="23312" formatCode="0.00E+00">
                  <c:v>3.9300000000000001E-4</c:v>
                </c:pt>
                <c:pt idx="23313" formatCode="0.00E+00">
                  <c:v>3.9300000000000001E-4</c:v>
                </c:pt>
                <c:pt idx="23314" formatCode="0.00E+00">
                  <c:v>3.9300000000000001E-4</c:v>
                </c:pt>
                <c:pt idx="23315" formatCode="0.00E+00">
                  <c:v>3.9300000000000001E-4</c:v>
                </c:pt>
                <c:pt idx="23316" formatCode="0.00E+00">
                  <c:v>3.9300000000000001E-4</c:v>
                </c:pt>
                <c:pt idx="23317" formatCode="0.00E+00">
                  <c:v>3.9300000000000001E-4</c:v>
                </c:pt>
                <c:pt idx="23318" formatCode="0.00E+00">
                  <c:v>3.9300000000000001E-4</c:v>
                </c:pt>
                <c:pt idx="23319" formatCode="0.00E+00">
                  <c:v>3.9300000000000001E-4</c:v>
                </c:pt>
                <c:pt idx="23320" formatCode="0.00E+00">
                  <c:v>3.9300000000000001E-4</c:v>
                </c:pt>
                <c:pt idx="23321" formatCode="0.00E+00">
                  <c:v>3.9300000000000001E-4</c:v>
                </c:pt>
                <c:pt idx="23322" formatCode="0.00E+00">
                  <c:v>3.9300000000000001E-4</c:v>
                </c:pt>
                <c:pt idx="23323" formatCode="0.00E+00">
                  <c:v>3.9300000000000001E-4</c:v>
                </c:pt>
                <c:pt idx="23324" formatCode="0.00E+00">
                  <c:v>3.9300000000000001E-4</c:v>
                </c:pt>
                <c:pt idx="23325" formatCode="0.00E+00">
                  <c:v>3.9300000000000001E-4</c:v>
                </c:pt>
                <c:pt idx="23326" formatCode="0.00E+00">
                  <c:v>3.9300000000000001E-4</c:v>
                </c:pt>
                <c:pt idx="23327" formatCode="0.00E+00">
                  <c:v>3.9300000000000001E-4</c:v>
                </c:pt>
                <c:pt idx="23328" formatCode="0.00E+00">
                  <c:v>3.9300000000000001E-4</c:v>
                </c:pt>
                <c:pt idx="23329" formatCode="0.00E+00">
                  <c:v>3.9300000000000001E-4</c:v>
                </c:pt>
                <c:pt idx="23330" formatCode="0.00E+00">
                  <c:v>3.9300000000000001E-4</c:v>
                </c:pt>
                <c:pt idx="23331" formatCode="0.00E+00">
                  <c:v>3.9300000000000001E-4</c:v>
                </c:pt>
                <c:pt idx="23332" formatCode="0.00E+00">
                  <c:v>3.9300000000000001E-4</c:v>
                </c:pt>
                <c:pt idx="23333" formatCode="0.00E+00">
                  <c:v>3.9300000000000001E-4</c:v>
                </c:pt>
                <c:pt idx="23334" formatCode="0.00E+00">
                  <c:v>3.9300000000000001E-4</c:v>
                </c:pt>
                <c:pt idx="23335" formatCode="0.00E+00">
                  <c:v>3.9300000000000001E-4</c:v>
                </c:pt>
                <c:pt idx="23336" formatCode="0.00E+00">
                  <c:v>3.9300000000000001E-4</c:v>
                </c:pt>
                <c:pt idx="23337" formatCode="0.00E+00">
                  <c:v>3.9300000000000001E-4</c:v>
                </c:pt>
                <c:pt idx="23338" formatCode="0.00E+00">
                  <c:v>3.9300000000000001E-4</c:v>
                </c:pt>
                <c:pt idx="23339" formatCode="0.00E+00">
                  <c:v>3.9300000000000001E-4</c:v>
                </c:pt>
                <c:pt idx="23340" formatCode="0.00E+00">
                  <c:v>3.9300000000000001E-4</c:v>
                </c:pt>
                <c:pt idx="23341" formatCode="0.00E+00">
                  <c:v>3.9300000000000001E-4</c:v>
                </c:pt>
                <c:pt idx="23342" formatCode="0.00E+00">
                  <c:v>3.9300000000000001E-4</c:v>
                </c:pt>
                <c:pt idx="23343" formatCode="0.00E+00">
                  <c:v>3.9300000000000001E-4</c:v>
                </c:pt>
                <c:pt idx="23344" formatCode="0.00E+00">
                  <c:v>3.9300000000000001E-4</c:v>
                </c:pt>
                <c:pt idx="23345" formatCode="0.00E+00">
                  <c:v>3.9300000000000001E-4</c:v>
                </c:pt>
                <c:pt idx="23346" formatCode="0.00E+00">
                  <c:v>3.9300000000000001E-4</c:v>
                </c:pt>
                <c:pt idx="23347" formatCode="0.00E+00">
                  <c:v>3.9300000000000001E-4</c:v>
                </c:pt>
                <c:pt idx="23348" formatCode="0.00E+00">
                  <c:v>3.9300000000000001E-4</c:v>
                </c:pt>
                <c:pt idx="23349" formatCode="0.00E+00">
                  <c:v>3.9300000000000001E-4</c:v>
                </c:pt>
                <c:pt idx="23350" formatCode="0.00E+00">
                  <c:v>3.9300000000000001E-4</c:v>
                </c:pt>
                <c:pt idx="23351" formatCode="0.00E+00">
                  <c:v>3.9300000000000001E-4</c:v>
                </c:pt>
                <c:pt idx="23352" formatCode="0.00E+00">
                  <c:v>3.9300000000000001E-4</c:v>
                </c:pt>
                <c:pt idx="23353" formatCode="0.00E+00">
                  <c:v>3.9300000000000001E-4</c:v>
                </c:pt>
                <c:pt idx="23354" formatCode="0.00E+00">
                  <c:v>3.9300000000000001E-4</c:v>
                </c:pt>
                <c:pt idx="23355" formatCode="0.00E+00">
                  <c:v>3.9300000000000001E-4</c:v>
                </c:pt>
                <c:pt idx="23356" formatCode="0.00E+00">
                  <c:v>3.9300000000000001E-4</c:v>
                </c:pt>
                <c:pt idx="23357" formatCode="0.00E+00">
                  <c:v>3.9300000000000001E-4</c:v>
                </c:pt>
                <c:pt idx="23358" formatCode="0.00E+00">
                  <c:v>3.9300000000000001E-4</c:v>
                </c:pt>
                <c:pt idx="23359" formatCode="0.00E+00">
                  <c:v>3.9300000000000001E-4</c:v>
                </c:pt>
                <c:pt idx="23360" formatCode="0.00E+00">
                  <c:v>3.9300000000000001E-4</c:v>
                </c:pt>
                <c:pt idx="23361" formatCode="0.00E+00">
                  <c:v>3.9300000000000001E-4</c:v>
                </c:pt>
                <c:pt idx="23362" formatCode="0.00E+00">
                  <c:v>3.9300000000000001E-4</c:v>
                </c:pt>
                <c:pt idx="23363" formatCode="0.00E+00">
                  <c:v>3.9300000000000001E-4</c:v>
                </c:pt>
                <c:pt idx="23364" formatCode="0.00E+00">
                  <c:v>3.9300000000000001E-4</c:v>
                </c:pt>
                <c:pt idx="23365" formatCode="0.00E+00">
                  <c:v>3.9300000000000001E-4</c:v>
                </c:pt>
                <c:pt idx="23366" formatCode="0.00E+00">
                  <c:v>3.9300000000000001E-4</c:v>
                </c:pt>
                <c:pt idx="23367" formatCode="0.00E+00">
                  <c:v>3.9300000000000001E-4</c:v>
                </c:pt>
                <c:pt idx="23368" formatCode="0.00E+00">
                  <c:v>3.9300000000000001E-4</c:v>
                </c:pt>
                <c:pt idx="23369" formatCode="0.00E+00">
                  <c:v>3.9300000000000001E-4</c:v>
                </c:pt>
                <c:pt idx="23370" formatCode="0.00E+00">
                  <c:v>3.9300000000000001E-4</c:v>
                </c:pt>
                <c:pt idx="23371" formatCode="0.00E+00">
                  <c:v>3.9300000000000001E-4</c:v>
                </c:pt>
                <c:pt idx="23372" formatCode="0.00E+00">
                  <c:v>3.9300000000000001E-4</c:v>
                </c:pt>
                <c:pt idx="23373" formatCode="0.00E+00">
                  <c:v>3.9300000000000001E-4</c:v>
                </c:pt>
                <c:pt idx="23374" formatCode="0.00E+00">
                  <c:v>3.9300000000000001E-4</c:v>
                </c:pt>
                <c:pt idx="23375" formatCode="0.00E+00">
                  <c:v>3.9300000000000001E-4</c:v>
                </c:pt>
                <c:pt idx="23376" formatCode="0.00E+00">
                  <c:v>3.9300000000000001E-4</c:v>
                </c:pt>
                <c:pt idx="23377" formatCode="0.00E+00">
                  <c:v>3.9300000000000001E-4</c:v>
                </c:pt>
                <c:pt idx="23378" formatCode="0.00E+00">
                  <c:v>3.9300000000000001E-4</c:v>
                </c:pt>
                <c:pt idx="23379" formatCode="0.00E+00">
                  <c:v>3.9300000000000001E-4</c:v>
                </c:pt>
                <c:pt idx="23380" formatCode="0.00E+00">
                  <c:v>3.9300000000000001E-4</c:v>
                </c:pt>
                <c:pt idx="23381" formatCode="0.00E+00">
                  <c:v>3.9300000000000001E-4</c:v>
                </c:pt>
                <c:pt idx="23382" formatCode="0.00E+00">
                  <c:v>3.9300000000000001E-4</c:v>
                </c:pt>
                <c:pt idx="23383" formatCode="0.00E+00">
                  <c:v>3.9300000000000001E-4</c:v>
                </c:pt>
                <c:pt idx="23384" formatCode="0.00E+00">
                  <c:v>3.9300000000000001E-4</c:v>
                </c:pt>
                <c:pt idx="23385" formatCode="0.00E+00">
                  <c:v>3.9300000000000001E-4</c:v>
                </c:pt>
                <c:pt idx="23386" formatCode="0.00E+00">
                  <c:v>3.9300000000000001E-4</c:v>
                </c:pt>
                <c:pt idx="23387" formatCode="0.00E+00">
                  <c:v>3.9300000000000001E-4</c:v>
                </c:pt>
                <c:pt idx="23388" formatCode="0.00E+00">
                  <c:v>3.9300000000000001E-4</c:v>
                </c:pt>
                <c:pt idx="23389" formatCode="0.00E+00">
                  <c:v>3.9300000000000001E-4</c:v>
                </c:pt>
                <c:pt idx="23390" formatCode="0.00E+00">
                  <c:v>3.9300000000000001E-4</c:v>
                </c:pt>
                <c:pt idx="23391" formatCode="0.00E+00">
                  <c:v>3.9300000000000001E-4</c:v>
                </c:pt>
                <c:pt idx="23392" formatCode="0.00E+00">
                  <c:v>3.9300000000000001E-4</c:v>
                </c:pt>
                <c:pt idx="23393" formatCode="0.00E+00">
                  <c:v>3.9300000000000001E-4</c:v>
                </c:pt>
                <c:pt idx="23394" formatCode="0.00E+00">
                  <c:v>3.9300000000000001E-4</c:v>
                </c:pt>
                <c:pt idx="23395" formatCode="0.00E+00">
                  <c:v>3.9300000000000001E-4</c:v>
                </c:pt>
                <c:pt idx="23396" formatCode="0.00E+00">
                  <c:v>3.9300000000000001E-4</c:v>
                </c:pt>
                <c:pt idx="23397" formatCode="0.00E+00">
                  <c:v>3.9300000000000001E-4</c:v>
                </c:pt>
                <c:pt idx="23398" formatCode="0.00E+00">
                  <c:v>3.9399999999999998E-4</c:v>
                </c:pt>
                <c:pt idx="23399" formatCode="0.00E+00">
                  <c:v>3.9300000000000001E-4</c:v>
                </c:pt>
                <c:pt idx="23400" formatCode="0.00E+00">
                  <c:v>3.9300000000000001E-4</c:v>
                </c:pt>
                <c:pt idx="23401" formatCode="0.00E+00">
                  <c:v>3.9300000000000001E-4</c:v>
                </c:pt>
                <c:pt idx="23402" formatCode="0.00E+00">
                  <c:v>3.9300000000000001E-4</c:v>
                </c:pt>
                <c:pt idx="23403" formatCode="0.00E+00">
                  <c:v>3.9399999999999998E-4</c:v>
                </c:pt>
                <c:pt idx="23404" formatCode="0.00E+00">
                  <c:v>3.9300000000000001E-4</c:v>
                </c:pt>
                <c:pt idx="23405" formatCode="0.00E+00">
                  <c:v>3.9300000000000001E-4</c:v>
                </c:pt>
                <c:pt idx="23406" formatCode="0.00E+00">
                  <c:v>3.9300000000000001E-4</c:v>
                </c:pt>
                <c:pt idx="23407" formatCode="0.00E+00">
                  <c:v>3.9300000000000001E-4</c:v>
                </c:pt>
                <c:pt idx="23408" formatCode="0.00E+00">
                  <c:v>3.9300000000000001E-4</c:v>
                </c:pt>
                <c:pt idx="23409" formatCode="0.00E+00">
                  <c:v>3.9300000000000001E-4</c:v>
                </c:pt>
                <c:pt idx="23410" formatCode="0.00E+00">
                  <c:v>3.9300000000000001E-4</c:v>
                </c:pt>
                <c:pt idx="23411" formatCode="0.00E+00">
                  <c:v>3.9300000000000001E-4</c:v>
                </c:pt>
                <c:pt idx="23412" formatCode="0.00E+00">
                  <c:v>3.9300000000000001E-4</c:v>
                </c:pt>
                <c:pt idx="23413" formatCode="0.00E+00">
                  <c:v>3.9399999999999998E-4</c:v>
                </c:pt>
                <c:pt idx="23414" formatCode="0.00E+00">
                  <c:v>3.9300000000000001E-4</c:v>
                </c:pt>
                <c:pt idx="23415" formatCode="0.00E+00">
                  <c:v>3.9300000000000001E-4</c:v>
                </c:pt>
                <c:pt idx="23416" formatCode="0.00E+00">
                  <c:v>3.9300000000000001E-4</c:v>
                </c:pt>
                <c:pt idx="23417" formatCode="0.00E+00">
                  <c:v>3.9300000000000001E-4</c:v>
                </c:pt>
                <c:pt idx="23418" formatCode="0.00E+00">
                  <c:v>3.9300000000000001E-4</c:v>
                </c:pt>
                <c:pt idx="23419" formatCode="0.00E+00">
                  <c:v>3.9300000000000001E-4</c:v>
                </c:pt>
                <c:pt idx="23420" formatCode="0.00E+00">
                  <c:v>3.9300000000000001E-4</c:v>
                </c:pt>
                <c:pt idx="23421" formatCode="0.00E+00">
                  <c:v>3.9399999999999998E-4</c:v>
                </c:pt>
                <c:pt idx="23422" formatCode="0.00E+00">
                  <c:v>3.9399999999999998E-4</c:v>
                </c:pt>
                <c:pt idx="23423" formatCode="0.00E+00">
                  <c:v>3.9399999999999998E-4</c:v>
                </c:pt>
                <c:pt idx="23424" formatCode="0.00E+00">
                  <c:v>3.9399999999999998E-4</c:v>
                </c:pt>
                <c:pt idx="23425" formatCode="0.00E+00">
                  <c:v>3.9300000000000001E-4</c:v>
                </c:pt>
                <c:pt idx="23426" formatCode="0.00E+00">
                  <c:v>3.9399999999999998E-4</c:v>
                </c:pt>
                <c:pt idx="23427" formatCode="0.00E+00">
                  <c:v>3.9399999999999998E-4</c:v>
                </c:pt>
                <c:pt idx="23428" formatCode="0.00E+00">
                  <c:v>3.9399999999999998E-4</c:v>
                </c:pt>
                <c:pt idx="23429" formatCode="0.00E+00">
                  <c:v>3.9399999999999998E-4</c:v>
                </c:pt>
                <c:pt idx="23430" formatCode="0.00E+00">
                  <c:v>3.9399999999999998E-4</c:v>
                </c:pt>
                <c:pt idx="23431" formatCode="0.00E+00">
                  <c:v>3.9399999999999998E-4</c:v>
                </c:pt>
                <c:pt idx="23432" formatCode="0.00E+00">
                  <c:v>3.9300000000000001E-4</c:v>
                </c:pt>
                <c:pt idx="23433" formatCode="0.00E+00">
                  <c:v>3.9399999999999998E-4</c:v>
                </c:pt>
                <c:pt idx="23434" formatCode="0.00E+00">
                  <c:v>3.9399999999999998E-4</c:v>
                </c:pt>
                <c:pt idx="23435" formatCode="0.00E+00">
                  <c:v>3.9399999999999998E-4</c:v>
                </c:pt>
                <c:pt idx="23436" formatCode="0.00E+00">
                  <c:v>3.9399999999999998E-4</c:v>
                </c:pt>
                <c:pt idx="23437" formatCode="0.00E+00">
                  <c:v>3.9399999999999998E-4</c:v>
                </c:pt>
                <c:pt idx="23438" formatCode="0.00E+00">
                  <c:v>3.9399999999999998E-4</c:v>
                </c:pt>
                <c:pt idx="23439" formatCode="0.00E+00">
                  <c:v>3.9399999999999998E-4</c:v>
                </c:pt>
                <c:pt idx="23440" formatCode="0.00E+00">
                  <c:v>3.9399999999999998E-4</c:v>
                </c:pt>
                <c:pt idx="23441" formatCode="0.00E+00">
                  <c:v>3.9399999999999998E-4</c:v>
                </c:pt>
                <c:pt idx="23442" formatCode="0.00E+00">
                  <c:v>3.9399999999999998E-4</c:v>
                </c:pt>
                <c:pt idx="23443" formatCode="0.00E+00">
                  <c:v>3.9399999999999998E-4</c:v>
                </c:pt>
                <c:pt idx="23444" formatCode="0.00E+00">
                  <c:v>3.9399999999999998E-4</c:v>
                </c:pt>
                <c:pt idx="23445" formatCode="0.00E+00">
                  <c:v>3.9399999999999998E-4</c:v>
                </c:pt>
                <c:pt idx="23446" formatCode="0.00E+00">
                  <c:v>3.9399999999999998E-4</c:v>
                </c:pt>
                <c:pt idx="23447" formatCode="0.00E+00">
                  <c:v>3.9399999999999998E-4</c:v>
                </c:pt>
                <c:pt idx="23448" formatCode="0.00E+00">
                  <c:v>3.9399999999999998E-4</c:v>
                </c:pt>
                <c:pt idx="23449" formatCode="0.00E+00">
                  <c:v>3.9399999999999998E-4</c:v>
                </c:pt>
                <c:pt idx="23450" formatCode="0.00E+00">
                  <c:v>3.9399999999999998E-4</c:v>
                </c:pt>
                <c:pt idx="23451" formatCode="0.00E+00">
                  <c:v>3.9399999999999998E-4</c:v>
                </c:pt>
                <c:pt idx="23452" formatCode="0.00E+00">
                  <c:v>3.9399999999999998E-4</c:v>
                </c:pt>
                <c:pt idx="23453" formatCode="0.00E+00">
                  <c:v>3.9399999999999998E-4</c:v>
                </c:pt>
                <c:pt idx="23454" formatCode="0.00E+00">
                  <c:v>3.9399999999999998E-4</c:v>
                </c:pt>
                <c:pt idx="23455" formatCode="0.00E+00">
                  <c:v>3.9399999999999998E-4</c:v>
                </c:pt>
                <c:pt idx="23456" formatCode="0.00E+00">
                  <c:v>3.9399999999999998E-4</c:v>
                </c:pt>
                <c:pt idx="23457" formatCode="0.00E+00">
                  <c:v>3.9399999999999998E-4</c:v>
                </c:pt>
                <c:pt idx="23458" formatCode="0.00E+00">
                  <c:v>3.9399999999999998E-4</c:v>
                </c:pt>
                <c:pt idx="23459" formatCode="0.00E+00">
                  <c:v>3.9399999999999998E-4</c:v>
                </c:pt>
                <c:pt idx="23460" formatCode="0.00E+00">
                  <c:v>3.9399999999999998E-4</c:v>
                </c:pt>
                <c:pt idx="23461" formatCode="0.00E+00">
                  <c:v>3.9399999999999998E-4</c:v>
                </c:pt>
                <c:pt idx="23462" formatCode="0.00E+00">
                  <c:v>3.9399999999999998E-4</c:v>
                </c:pt>
                <c:pt idx="23463" formatCode="0.00E+00">
                  <c:v>3.9399999999999998E-4</c:v>
                </c:pt>
                <c:pt idx="23464" formatCode="0.00E+00">
                  <c:v>3.9399999999999998E-4</c:v>
                </c:pt>
                <c:pt idx="23465" formatCode="0.00E+00">
                  <c:v>3.9399999999999998E-4</c:v>
                </c:pt>
                <c:pt idx="23466" formatCode="0.00E+00">
                  <c:v>3.9399999999999998E-4</c:v>
                </c:pt>
                <c:pt idx="23467" formatCode="0.00E+00">
                  <c:v>3.9399999999999998E-4</c:v>
                </c:pt>
                <c:pt idx="23468" formatCode="0.00E+00">
                  <c:v>3.9399999999999998E-4</c:v>
                </c:pt>
                <c:pt idx="23469" formatCode="0.00E+00">
                  <c:v>3.9399999999999998E-4</c:v>
                </c:pt>
                <c:pt idx="23470" formatCode="0.00E+00">
                  <c:v>3.9399999999999998E-4</c:v>
                </c:pt>
                <c:pt idx="23471" formatCode="0.00E+00">
                  <c:v>3.9399999999999998E-4</c:v>
                </c:pt>
                <c:pt idx="23472" formatCode="0.00E+00">
                  <c:v>3.9399999999999998E-4</c:v>
                </c:pt>
                <c:pt idx="23473" formatCode="0.00E+00">
                  <c:v>3.9399999999999998E-4</c:v>
                </c:pt>
                <c:pt idx="23474" formatCode="0.00E+00">
                  <c:v>3.9399999999999998E-4</c:v>
                </c:pt>
                <c:pt idx="23475" formatCode="0.00E+00">
                  <c:v>3.9399999999999998E-4</c:v>
                </c:pt>
                <c:pt idx="23476" formatCode="0.00E+00">
                  <c:v>3.9399999999999998E-4</c:v>
                </c:pt>
                <c:pt idx="23477" formatCode="0.00E+00">
                  <c:v>3.9399999999999998E-4</c:v>
                </c:pt>
                <c:pt idx="23478" formatCode="0.00E+00">
                  <c:v>3.9399999999999998E-4</c:v>
                </c:pt>
                <c:pt idx="23479" formatCode="0.00E+00">
                  <c:v>3.9399999999999998E-4</c:v>
                </c:pt>
                <c:pt idx="23480" formatCode="0.00E+00">
                  <c:v>3.9399999999999998E-4</c:v>
                </c:pt>
                <c:pt idx="23481" formatCode="0.00E+00">
                  <c:v>3.9399999999999998E-4</c:v>
                </c:pt>
                <c:pt idx="23482" formatCode="0.00E+00">
                  <c:v>3.9399999999999998E-4</c:v>
                </c:pt>
                <c:pt idx="23483" formatCode="0.00E+00">
                  <c:v>3.9399999999999998E-4</c:v>
                </c:pt>
                <c:pt idx="23484" formatCode="0.00E+00">
                  <c:v>3.9399999999999998E-4</c:v>
                </c:pt>
                <c:pt idx="23485" formatCode="0.00E+00">
                  <c:v>3.9399999999999998E-4</c:v>
                </c:pt>
                <c:pt idx="23486" formatCode="0.00E+00">
                  <c:v>3.9399999999999998E-4</c:v>
                </c:pt>
                <c:pt idx="23487" formatCode="0.00E+00">
                  <c:v>3.9399999999999998E-4</c:v>
                </c:pt>
                <c:pt idx="23488" formatCode="0.00E+00">
                  <c:v>3.9399999999999998E-4</c:v>
                </c:pt>
                <c:pt idx="23489" formatCode="0.00E+00">
                  <c:v>3.9399999999999998E-4</c:v>
                </c:pt>
                <c:pt idx="23490" formatCode="0.00E+00">
                  <c:v>3.9399999999999998E-4</c:v>
                </c:pt>
                <c:pt idx="23491" formatCode="0.00E+00">
                  <c:v>3.9399999999999998E-4</c:v>
                </c:pt>
                <c:pt idx="23492" formatCode="0.00E+00">
                  <c:v>3.9399999999999998E-4</c:v>
                </c:pt>
                <c:pt idx="23493" formatCode="0.00E+00">
                  <c:v>3.9399999999999998E-4</c:v>
                </c:pt>
                <c:pt idx="23494" formatCode="0.00E+00">
                  <c:v>3.9399999999999998E-4</c:v>
                </c:pt>
                <c:pt idx="23495" formatCode="0.00E+00">
                  <c:v>3.9399999999999998E-4</c:v>
                </c:pt>
                <c:pt idx="23496" formatCode="0.00E+00">
                  <c:v>3.9399999999999998E-4</c:v>
                </c:pt>
                <c:pt idx="23497" formatCode="0.00E+00">
                  <c:v>3.9399999999999998E-4</c:v>
                </c:pt>
                <c:pt idx="23498" formatCode="0.00E+00">
                  <c:v>3.9399999999999998E-4</c:v>
                </c:pt>
                <c:pt idx="23499" formatCode="0.00E+00">
                  <c:v>3.9399999999999998E-4</c:v>
                </c:pt>
                <c:pt idx="23500" formatCode="0.00E+00">
                  <c:v>3.9399999999999998E-4</c:v>
                </c:pt>
                <c:pt idx="23501" formatCode="0.00E+00">
                  <c:v>3.9399999999999998E-4</c:v>
                </c:pt>
                <c:pt idx="23502" formatCode="0.00E+00">
                  <c:v>3.9399999999999998E-4</c:v>
                </c:pt>
                <c:pt idx="23503" formatCode="0.00E+00">
                  <c:v>3.9399999999999998E-4</c:v>
                </c:pt>
                <c:pt idx="23504" formatCode="0.00E+00">
                  <c:v>3.9399999999999998E-4</c:v>
                </c:pt>
                <c:pt idx="23505" formatCode="0.00E+00">
                  <c:v>3.9399999999999998E-4</c:v>
                </c:pt>
                <c:pt idx="23506" formatCode="0.00E+00">
                  <c:v>3.9399999999999998E-4</c:v>
                </c:pt>
                <c:pt idx="23507" formatCode="0.00E+00">
                  <c:v>3.9399999999999998E-4</c:v>
                </c:pt>
                <c:pt idx="23508" formatCode="0.00E+00">
                  <c:v>3.9399999999999998E-4</c:v>
                </c:pt>
                <c:pt idx="23509" formatCode="0.00E+00">
                  <c:v>3.9399999999999998E-4</c:v>
                </c:pt>
                <c:pt idx="23510" formatCode="0.00E+00">
                  <c:v>3.9399999999999998E-4</c:v>
                </c:pt>
                <c:pt idx="23511" formatCode="0.00E+00">
                  <c:v>3.9399999999999998E-4</c:v>
                </c:pt>
                <c:pt idx="23512" formatCode="0.00E+00">
                  <c:v>3.9399999999999998E-4</c:v>
                </c:pt>
                <c:pt idx="23513" formatCode="0.00E+00">
                  <c:v>3.9399999999999998E-4</c:v>
                </c:pt>
                <c:pt idx="23514" formatCode="0.00E+00">
                  <c:v>3.9500000000000001E-4</c:v>
                </c:pt>
                <c:pt idx="23515" formatCode="0.00E+00">
                  <c:v>3.9399999999999998E-4</c:v>
                </c:pt>
                <c:pt idx="23516" formatCode="0.00E+00">
                  <c:v>3.9399999999999998E-4</c:v>
                </c:pt>
                <c:pt idx="23517" formatCode="0.00E+00">
                  <c:v>3.9399999999999998E-4</c:v>
                </c:pt>
                <c:pt idx="23518" formatCode="0.00E+00">
                  <c:v>3.9399999999999998E-4</c:v>
                </c:pt>
                <c:pt idx="23519" formatCode="0.00E+00">
                  <c:v>3.9399999999999998E-4</c:v>
                </c:pt>
                <c:pt idx="23520" formatCode="0.00E+00">
                  <c:v>3.9399999999999998E-4</c:v>
                </c:pt>
                <c:pt idx="23521" formatCode="0.00E+00">
                  <c:v>3.9399999999999998E-4</c:v>
                </c:pt>
                <c:pt idx="23522" formatCode="0.00E+00">
                  <c:v>3.9399999999999998E-4</c:v>
                </c:pt>
                <c:pt idx="23523" formatCode="0.00E+00">
                  <c:v>3.9399999999999998E-4</c:v>
                </c:pt>
                <c:pt idx="23524" formatCode="0.00E+00">
                  <c:v>3.9399999999999998E-4</c:v>
                </c:pt>
                <c:pt idx="23525" formatCode="0.00E+00">
                  <c:v>3.9399999999999998E-4</c:v>
                </c:pt>
                <c:pt idx="23526" formatCode="0.00E+00">
                  <c:v>3.9399999999999998E-4</c:v>
                </c:pt>
                <c:pt idx="23527" formatCode="0.00E+00">
                  <c:v>3.9399999999999998E-4</c:v>
                </c:pt>
                <c:pt idx="23528" formatCode="0.00E+00">
                  <c:v>3.9399999999999998E-4</c:v>
                </c:pt>
                <c:pt idx="23529" formatCode="0.00E+00">
                  <c:v>3.9399999999999998E-4</c:v>
                </c:pt>
                <c:pt idx="23530" formatCode="0.00E+00">
                  <c:v>3.9399999999999998E-4</c:v>
                </c:pt>
                <c:pt idx="23531" formatCode="0.00E+00">
                  <c:v>3.9399999999999998E-4</c:v>
                </c:pt>
                <c:pt idx="23532" formatCode="0.00E+00">
                  <c:v>3.9399999999999998E-4</c:v>
                </c:pt>
                <c:pt idx="23533" formatCode="0.00E+00">
                  <c:v>3.9399999999999998E-4</c:v>
                </c:pt>
                <c:pt idx="23534" formatCode="0.00E+00">
                  <c:v>3.9399999999999998E-4</c:v>
                </c:pt>
                <c:pt idx="23535" formatCode="0.00E+00">
                  <c:v>3.9399999999999998E-4</c:v>
                </c:pt>
                <c:pt idx="23536" formatCode="0.00E+00">
                  <c:v>3.9399999999999998E-4</c:v>
                </c:pt>
                <c:pt idx="23537" formatCode="0.00E+00">
                  <c:v>3.9399999999999998E-4</c:v>
                </c:pt>
                <c:pt idx="23538" formatCode="0.00E+00">
                  <c:v>3.9399999999999998E-4</c:v>
                </c:pt>
                <c:pt idx="23539" formatCode="0.00E+00">
                  <c:v>3.9399999999999998E-4</c:v>
                </c:pt>
                <c:pt idx="23540" formatCode="0.00E+00">
                  <c:v>3.9399999999999998E-4</c:v>
                </c:pt>
                <c:pt idx="23541" formatCode="0.00E+00">
                  <c:v>3.9500000000000001E-4</c:v>
                </c:pt>
                <c:pt idx="23542" formatCode="0.00E+00">
                  <c:v>3.9399999999999998E-4</c:v>
                </c:pt>
                <c:pt idx="23543" formatCode="0.00E+00">
                  <c:v>3.9500000000000001E-4</c:v>
                </c:pt>
                <c:pt idx="23544" formatCode="0.00E+00">
                  <c:v>3.9500000000000001E-4</c:v>
                </c:pt>
                <c:pt idx="23545" formatCode="0.00E+00">
                  <c:v>3.9500000000000001E-4</c:v>
                </c:pt>
                <c:pt idx="23546" formatCode="0.00E+00">
                  <c:v>3.9500000000000001E-4</c:v>
                </c:pt>
                <c:pt idx="23547" formatCode="0.00E+00">
                  <c:v>3.9399999999999998E-4</c:v>
                </c:pt>
                <c:pt idx="23548" formatCode="0.00E+00">
                  <c:v>3.9500000000000001E-4</c:v>
                </c:pt>
                <c:pt idx="23549" formatCode="0.00E+00">
                  <c:v>3.9500000000000001E-4</c:v>
                </c:pt>
                <c:pt idx="23550" formatCode="0.00E+00">
                  <c:v>3.9399999999999998E-4</c:v>
                </c:pt>
                <c:pt idx="23551" formatCode="0.00E+00">
                  <c:v>3.9399999999999998E-4</c:v>
                </c:pt>
                <c:pt idx="23552" formatCode="0.00E+00">
                  <c:v>3.9500000000000001E-4</c:v>
                </c:pt>
                <c:pt idx="23553" formatCode="0.00E+00">
                  <c:v>3.9500000000000001E-4</c:v>
                </c:pt>
                <c:pt idx="23554" formatCode="0.00E+00">
                  <c:v>3.9500000000000001E-4</c:v>
                </c:pt>
                <c:pt idx="23555" formatCode="0.00E+00">
                  <c:v>3.9500000000000001E-4</c:v>
                </c:pt>
                <c:pt idx="23556" formatCode="0.00E+00">
                  <c:v>3.9500000000000001E-4</c:v>
                </c:pt>
                <c:pt idx="23557" formatCode="0.00E+00">
                  <c:v>3.9500000000000001E-4</c:v>
                </c:pt>
                <c:pt idx="23558" formatCode="0.00E+00">
                  <c:v>3.9500000000000001E-4</c:v>
                </c:pt>
                <c:pt idx="23559" formatCode="0.00E+00">
                  <c:v>3.9399999999999998E-4</c:v>
                </c:pt>
                <c:pt idx="23560" formatCode="0.00E+00">
                  <c:v>3.9500000000000001E-4</c:v>
                </c:pt>
                <c:pt idx="23561" formatCode="0.00E+00">
                  <c:v>3.9500000000000001E-4</c:v>
                </c:pt>
                <c:pt idx="23562" formatCode="0.00E+00">
                  <c:v>3.9500000000000001E-4</c:v>
                </c:pt>
                <c:pt idx="23563" formatCode="0.00E+00">
                  <c:v>3.9500000000000001E-4</c:v>
                </c:pt>
                <c:pt idx="23564" formatCode="0.00E+00">
                  <c:v>3.9500000000000001E-4</c:v>
                </c:pt>
                <c:pt idx="23565" formatCode="0.00E+00">
                  <c:v>3.9500000000000001E-4</c:v>
                </c:pt>
                <c:pt idx="23566" formatCode="0.00E+00">
                  <c:v>3.9500000000000001E-4</c:v>
                </c:pt>
                <c:pt idx="23567" formatCode="0.00E+00">
                  <c:v>3.9500000000000001E-4</c:v>
                </c:pt>
                <c:pt idx="23568" formatCode="0.00E+00">
                  <c:v>3.9500000000000001E-4</c:v>
                </c:pt>
                <c:pt idx="23569" formatCode="0.00E+00">
                  <c:v>3.9500000000000001E-4</c:v>
                </c:pt>
                <c:pt idx="23570" formatCode="0.00E+00">
                  <c:v>3.9500000000000001E-4</c:v>
                </c:pt>
                <c:pt idx="23571" formatCode="0.00E+00">
                  <c:v>3.9500000000000001E-4</c:v>
                </c:pt>
                <c:pt idx="23572" formatCode="0.00E+00">
                  <c:v>3.9500000000000001E-4</c:v>
                </c:pt>
                <c:pt idx="23573" formatCode="0.00E+00">
                  <c:v>3.9500000000000001E-4</c:v>
                </c:pt>
                <c:pt idx="23574" formatCode="0.00E+00">
                  <c:v>3.9500000000000001E-4</c:v>
                </c:pt>
                <c:pt idx="23575" formatCode="0.00E+00">
                  <c:v>3.9500000000000001E-4</c:v>
                </c:pt>
                <c:pt idx="23576" formatCode="0.00E+00">
                  <c:v>3.9500000000000001E-4</c:v>
                </c:pt>
                <c:pt idx="23577" formatCode="0.00E+00">
                  <c:v>3.9500000000000001E-4</c:v>
                </c:pt>
                <c:pt idx="23578" formatCode="0.00E+00">
                  <c:v>3.9500000000000001E-4</c:v>
                </c:pt>
                <c:pt idx="23579" formatCode="0.00E+00">
                  <c:v>3.9500000000000001E-4</c:v>
                </c:pt>
                <c:pt idx="23580" formatCode="0.00E+00">
                  <c:v>3.9500000000000001E-4</c:v>
                </c:pt>
                <c:pt idx="23581" formatCode="0.00E+00">
                  <c:v>3.9500000000000001E-4</c:v>
                </c:pt>
                <c:pt idx="23582" formatCode="0.00E+00">
                  <c:v>3.9500000000000001E-4</c:v>
                </c:pt>
                <c:pt idx="23583" formatCode="0.00E+00">
                  <c:v>3.9500000000000001E-4</c:v>
                </c:pt>
                <c:pt idx="23584" formatCode="0.00E+00">
                  <c:v>3.9500000000000001E-4</c:v>
                </c:pt>
                <c:pt idx="23585" formatCode="0.00E+00">
                  <c:v>3.9500000000000001E-4</c:v>
                </c:pt>
                <c:pt idx="23586" formatCode="0.00E+00">
                  <c:v>3.9500000000000001E-4</c:v>
                </c:pt>
                <c:pt idx="23587" formatCode="0.00E+00">
                  <c:v>3.9500000000000001E-4</c:v>
                </c:pt>
                <c:pt idx="23588" formatCode="0.00E+00">
                  <c:v>3.9500000000000001E-4</c:v>
                </c:pt>
                <c:pt idx="23589" formatCode="0.00E+00">
                  <c:v>3.9500000000000001E-4</c:v>
                </c:pt>
                <c:pt idx="23590" formatCode="0.00E+00">
                  <c:v>3.9500000000000001E-4</c:v>
                </c:pt>
                <c:pt idx="23591" formatCode="0.00E+00">
                  <c:v>3.9500000000000001E-4</c:v>
                </c:pt>
                <c:pt idx="23592" formatCode="0.00E+00">
                  <c:v>3.9500000000000001E-4</c:v>
                </c:pt>
                <c:pt idx="23593" formatCode="0.00E+00">
                  <c:v>3.9500000000000001E-4</c:v>
                </c:pt>
                <c:pt idx="23594" formatCode="0.00E+00">
                  <c:v>3.9500000000000001E-4</c:v>
                </c:pt>
                <c:pt idx="23595" formatCode="0.00E+00">
                  <c:v>3.9500000000000001E-4</c:v>
                </c:pt>
                <c:pt idx="23596" formatCode="0.00E+00">
                  <c:v>3.9500000000000001E-4</c:v>
                </c:pt>
                <c:pt idx="23597" formatCode="0.00E+00">
                  <c:v>3.9500000000000001E-4</c:v>
                </c:pt>
                <c:pt idx="23598" formatCode="0.00E+00">
                  <c:v>3.9500000000000001E-4</c:v>
                </c:pt>
                <c:pt idx="23599" formatCode="0.00E+00">
                  <c:v>3.9500000000000001E-4</c:v>
                </c:pt>
                <c:pt idx="23600" formatCode="0.00E+00">
                  <c:v>3.9500000000000001E-4</c:v>
                </c:pt>
                <c:pt idx="23601" formatCode="0.00E+00">
                  <c:v>3.9500000000000001E-4</c:v>
                </c:pt>
                <c:pt idx="23602" formatCode="0.00E+00">
                  <c:v>3.9500000000000001E-4</c:v>
                </c:pt>
                <c:pt idx="23603" formatCode="0.00E+00">
                  <c:v>3.9500000000000001E-4</c:v>
                </c:pt>
                <c:pt idx="23604" formatCode="0.00E+00">
                  <c:v>3.9500000000000001E-4</c:v>
                </c:pt>
                <c:pt idx="23605" formatCode="0.00E+00">
                  <c:v>3.9500000000000001E-4</c:v>
                </c:pt>
                <c:pt idx="23606" formatCode="0.00E+00">
                  <c:v>3.9500000000000001E-4</c:v>
                </c:pt>
                <c:pt idx="23607" formatCode="0.00E+00">
                  <c:v>3.9500000000000001E-4</c:v>
                </c:pt>
                <c:pt idx="23608" formatCode="0.00E+00">
                  <c:v>3.9500000000000001E-4</c:v>
                </c:pt>
                <c:pt idx="23609" formatCode="0.00E+00">
                  <c:v>3.9500000000000001E-4</c:v>
                </c:pt>
                <c:pt idx="23610" formatCode="0.00E+00">
                  <c:v>3.9500000000000001E-4</c:v>
                </c:pt>
                <c:pt idx="23611" formatCode="0.00E+00">
                  <c:v>3.9500000000000001E-4</c:v>
                </c:pt>
                <c:pt idx="23612" formatCode="0.00E+00">
                  <c:v>3.9500000000000001E-4</c:v>
                </c:pt>
                <c:pt idx="23613" formatCode="0.00E+00">
                  <c:v>3.9500000000000001E-4</c:v>
                </c:pt>
                <c:pt idx="23614" formatCode="0.00E+00">
                  <c:v>3.9500000000000001E-4</c:v>
                </c:pt>
                <c:pt idx="23615" formatCode="0.00E+00">
                  <c:v>3.9500000000000001E-4</c:v>
                </c:pt>
                <c:pt idx="23616" formatCode="0.00E+00">
                  <c:v>3.9500000000000001E-4</c:v>
                </c:pt>
                <c:pt idx="23617" formatCode="0.00E+00">
                  <c:v>3.9500000000000001E-4</c:v>
                </c:pt>
                <c:pt idx="23618" formatCode="0.00E+00">
                  <c:v>3.9500000000000001E-4</c:v>
                </c:pt>
                <c:pt idx="23619" formatCode="0.00E+00">
                  <c:v>3.9500000000000001E-4</c:v>
                </c:pt>
                <c:pt idx="23620" formatCode="0.00E+00">
                  <c:v>3.9500000000000001E-4</c:v>
                </c:pt>
                <c:pt idx="23621" formatCode="0.00E+00">
                  <c:v>3.9500000000000001E-4</c:v>
                </c:pt>
                <c:pt idx="23622" formatCode="0.00E+00">
                  <c:v>3.9500000000000001E-4</c:v>
                </c:pt>
                <c:pt idx="23623" formatCode="0.00E+00">
                  <c:v>3.9500000000000001E-4</c:v>
                </c:pt>
                <c:pt idx="23624" formatCode="0.00E+00">
                  <c:v>3.9500000000000001E-4</c:v>
                </c:pt>
                <c:pt idx="23625" formatCode="0.00E+00">
                  <c:v>3.9500000000000001E-4</c:v>
                </c:pt>
                <c:pt idx="23626" formatCode="0.00E+00">
                  <c:v>3.9500000000000001E-4</c:v>
                </c:pt>
                <c:pt idx="23627" formatCode="0.00E+00">
                  <c:v>3.9500000000000001E-4</c:v>
                </c:pt>
                <c:pt idx="23628" formatCode="0.00E+00">
                  <c:v>3.9500000000000001E-4</c:v>
                </c:pt>
                <c:pt idx="23629" formatCode="0.00E+00">
                  <c:v>3.9500000000000001E-4</c:v>
                </c:pt>
                <c:pt idx="23630" formatCode="0.00E+00">
                  <c:v>3.9500000000000001E-4</c:v>
                </c:pt>
                <c:pt idx="23631" formatCode="0.00E+00">
                  <c:v>3.9500000000000001E-4</c:v>
                </c:pt>
                <c:pt idx="23632" formatCode="0.00E+00">
                  <c:v>3.9500000000000001E-4</c:v>
                </c:pt>
                <c:pt idx="23633" formatCode="0.00E+00">
                  <c:v>3.9500000000000001E-4</c:v>
                </c:pt>
                <c:pt idx="23634" formatCode="0.00E+00">
                  <c:v>3.9500000000000001E-4</c:v>
                </c:pt>
                <c:pt idx="23635" formatCode="0.00E+00">
                  <c:v>3.9500000000000001E-4</c:v>
                </c:pt>
                <c:pt idx="23636" formatCode="0.00E+00">
                  <c:v>3.9500000000000001E-4</c:v>
                </c:pt>
                <c:pt idx="23637" formatCode="0.00E+00">
                  <c:v>3.9500000000000001E-4</c:v>
                </c:pt>
                <c:pt idx="23638" formatCode="0.00E+00">
                  <c:v>3.9500000000000001E-4</c:v>
                </c:pt>
                <c:pt idx="23639" formatCode="0.00E+00">
                  <c:v>3.9500000000000001E-4</c:v>
                </c:pt>
                <c:pt idx="23640" formatCode="0.00E+00">
                  <c:v>3.9500000000000001E-4</c:v>
                </c:pt>
                <c:pt idx="23641" formatCode="0.00E+00">
                  <c:v>3.9500000000000001E-4</c:v>
                </c:pt>
                <c:pt idx="23642" formatCode="0.00E+00">
                  <c:v>3.9500000000000001E-4</c:v>
                </c:pt>
                <c:pt idx="23643" formatCode="0.00E+00">
                  <c:v>3.9500000000000001E-4</c:v>
                </c:pt>
                <c:pt idx="23644" formatCode="0.00E+00">
                  <c:v>3.9500000000000001E-4</c:v>
                </c:pt>
                <c:pt idx="23645" formatCode="0.00E+00">
                  <c:v>3.9500000000000001E-4</c:v>
                </c:pt>
                <c:pt idx="23646" formatCode="0.00E+00">
                  <c:v>3.9500000000000001E-4</c:v>
                </c:pt>
                <c:pt idx="23647" formatCode="0.00E+00">
                  <c:v>3.9500000000000001E-4</c:v>
                </c:pt>
                <c:pt idx="23648" formatCode="0.00E+00">
                  <c:v>3.9500000000000001E-4</c:v>
                </c:pt>
                <c:pt idx="23649" formatCode="0.00E+00">
                  <c:v>3.9500000000000001E-4</c:v>
                </c:pt>
                <c:pt idx="23650" formatCode="0.00E+00">
                  <c:v>3.9500000000000001E-4</c:v>
                </c:pt>
                <c:pt idx="23651" formatCode="0.00E+00">
                  <c:v>3.9500000000000001E-4</c:v>
                </c:pt>
                <c:pt idx="23652" formatCode="0.00E+00">
                  <c:v>3.9500000000000001E-4</c:v>
                </c:pt>
                <c:pt idx="23653" formatCode="0.00E+00">
                  <c:v>3.9500000000000001E-4</c:v>
                </c:pt>
                <c:pt idx="23654" formatCode="0.00E+00">
                  <c:v>3.9500000000000001E-4</c:v>
                </c:pt>
                <c:pt idx="23655" formatCode="0.00E+00">
                  <c:v>3.9599999999999998E-4</c:v>
                </c:pt>
                <c:pt idx="23656" formatCode="0.00E+00">
                  <c:v>3.9500000000000001E-4</c:v>
                </c:pt>
                <c:pt idx="23657" formatCode="0.00E+00">
                  <c:v>3.9599999999999998E-4</c:v>
                </c:pt>
                <c:pt idx="23658" formatCode="0.00E+00">
                  <c:v>3.9599999999999998E-4</c:v>
                </c:pt>
                <c:pt idx="23659" formatCode="0.00E+00">
                  <c:v>3.9500000000000001E-4</c:v>
                </c:pt>
                <c:pt idx="23660" formatCode="0.00E+00">
                  <c:v>3.9500000000000001E-4</c:v>
                </c:pt>
                <c:pt idx="23661" formatCode="0.00E+00">
                  <c:v>3.9500000000000001E-4</c:v>
                </c:pt>
                <c:pt idx="23662" formatCode="0.00E+00">
                  <c:v>3.9599999999999998E-4</c:v>
                </c:pt>
                <c:pt idx="23663" formatCode="0.00E+00">
                  <c:v>3.9500000000000001E-4</c:v>
                </c:pt>
                <c:pt idx="23664" formatCode="0.00E+00">
                  <c:v>3.9500000000000001E-4</c:v>
                </c:pt>
                <c:pt idx="23665" formatCode="0.00E+00">
                  <c:v>3.9500000000000001E-4</c:v>
                </c:pt>
                <c:pt idx="23666" formatCode="0.00E+00">
                  <c:v>3.9500000000000001E-4</c:v>
                </c:pt>
                <c:pt idx="23667" formatCode="0.00E+00">
                  <c:v>3.9599999999999998E-4</c:v>
                </c:pt>
                <c:pt idx="23668" formatCode="0.00E+00">
                  <c:v>3.9500000000000001E-4</c:v>
                </c:pt>
                <c:pt idx="23669" formatCode="0.00E+00">
                  <c:v>3.9599999999999998E-4</c:v>
                </c:pt>
                <c:pt idx="23670" formatCode="0.00E+00">
                  <c:v>3.9500000000000001E-4</c:v>
                </c:pt>
                <c:pt idx="23671" formatCode="0.00E+00">
                  <c:v>3.9599999999999998E-4</c:v>
                </c:pt>
                <c:pt idx="23672" formatCode="0.00E+00">
                  <c:v>3.9599999999999998E-4</c:v>
                </c:pt>
                <c:pt idx="23673" formatCode="0.00E+00">
                  <c:v>3.9599999999999998E-4</c:v>
                </c:pt>
                <c:pt idx="23674" formatCode="0.00E+00">
                  <c:v>3.9599999999999998E-4</c:v>
                </c:pt>
                <c:pt idx="23675" formatCode="0.00E+00">
                  <c:v>3.9599999999999998E-4</c:v>
                </c:pt>
                <c:pt idx="23676" formatCode="0.00E+00">
                  <c:v>3.9599999999999998E-4</c:v>
                </c:pt>
                <c:pt idx="23677" formatCode="0.00E+00">
                  <c:v>3.9599999999999998E-4</c:v>
                </c:pt>
                <c:pt idx="23678" formatCode="0.00E+00">
                  <c:v>3.9500000000000001E-4</c:v>
                </c:pt>
                <c:pt idx="23679" formatCode="0.00E+00">
                  <c:v>3.9599999999999998E-4</c:v>
                </c:pt>
                <c:pt idx="23680" formatCode="0.00E+00">
                  <c:v>3.9599999999999998E-4</c:v>
                </c:pt>
                <c:pt idx="23681" formatCode="0.00E+00">
                  <c:v>3.9500000000000001E-4</c:v>
                </c:pt>
                <c:pt idx="23682" formatCode="0.00E+00">
                  <c:v>3.9599999999999998E-4</c:v>
                </c:pt>
                <c:pt idx="23683" formatCode="0.00E+00">
                  <c:v>3.9599999999999998E-4</c:v>
                </c:pt>
                <c:pt idx="23684" formatCode="0.00E+00">
                  <c:v>3.9599999999999998E-4</c:v>
                </c:pt>
                <c:pt idx="23685" formatCode="0.00E+00">
                  <c:v>3.9599999999999998E-4</c:v>
                </c:pt>
                <c:pt idx="23686" formatCode="0.00E+00">
                  <c:v>3.9599999999999998E-4</c:v>
                </c:pt>
                <c:pt idx="23687" formatCode="0.00E+00">
                  <c:v>3.9599999999999998E-4</c:v>
                </c:pt>
                <c:pt idx="23688" formatCode="0.00E+00">
                  <c:v>3.9599999999999998E-4</c:v>
                </c:pt>
                <c:pt idx="23689" formatCode="0.00E+00">
                  <c:v>3.9599999999999998E-4</c:v>
                </c:pt>
                <c:pt idx="23690" formatCode="0.00E+00">
                  <c:v>3.9599999999999998E-4</c:v>
                </c:pt>
                <c:pt idx="23691" formatCode="0.00E+00">
                  <c:v>3.9599999999999998E-4</c:v>
                </c:pt>
                <c:pt idx="23692" formatCode="0.00E+00">
                  <c:v>3.9599999999999998E-4</c:v>
                </c:pt>
                <c:pt idx="23693" formatCode="0.00E+00">
                  <c:v>3.9599999999999998E-4</c:v>
                </c:pt>
                <c:pt idx="23694" formatCode="0.00E+00">
                  <c:v>3.9599999999999998E-4</c:v>
                </c:pt>
                <c:pt idx="23695" formatCode="0.00E+00">
                  <c:v>3.9599999999999998E-4</c:v>
                </c:pt>
                <c:pt idx="23696" formatCode="0.00E+00">
                  <c:v>3.9599999999999998E-4</c:v>
                </c:pt>
                <c:pt idx="23697" formatCode="0.00E+00">
                  <c:v>3.9599999999999998E-4</c:v>
                </c:pt>
                <c:pt idx="23698" formatCode="0.00E+00">
                  <c:v>3.9599999999999998E-4</c:v>
                </c:pt>
                <c:pt idx="23699" formatCode="0.00E+00">
                  <c:v>3.9599999999999998E-4</c:v>
                </c:pt>
                <c:pt idx="23700" formatCode="0.00E+00">
                  <c:v>3.9599999999999998E-4</c:v>
                </c:pt>
                <c:pt idx="23701" formatCode="0.00E+00">
                  <c:v>3.9599999999999998E-4</c:v>
                </c:pt>
                <c:pt idx="23702" formatCode="0.00E+00">
                  <c:v>3.9599999999999998E-4</c:v>
                </c:pt>
                <c:pt idx="23703" formatCode="0.00E+00">
                  <c:v>3.9599999999999998E-4</c:v>
                </c:pt>
                <c:pt idx="23704" formatCode="0.00E+00">
                  <c:v>3.9599999999999998E-4</c:v>
                </c:pt>
                <c:pt idx="23705" formatCode="0.00E+00">
                  <c:v>3.9599999999999998E-4</c:v>
                </c:pt>
                <c:pt idx="23706" formatCode="0.00E+00">
                  <c:v>3.9599999999999998E-4</c:v>
                </c:pt>
                <c:pt idx="23707" formatCode="0.00E+00">
                  <c:v>3.9599999999999998E-4</c:v>
                </c:pt>
                <c:pt idx="23708" formatCode="0.00E+00">
                  <c:v>3.9599999999999998E-4</c:v>
                </c:pt>
                <c:pt idx="23709" formatCode="0.00E+00">
                  <c:v>3.9599999999999998E-4</c:v>
                </c:pt>
                <c:pt idx="23710" formatCode="0.00E+00">
                  <c:v>3.9599999999999998E-4</c:v>
                </c:pt>
                <c:pt idx="23711" formatCode="0.00E+00">
                  <c:v>3.9599999999999998E-4</c:v>
                </c:pt>
                <c:pt idx="23712" formatCode="0.00E+00">
                  <c:v>3.9599999999999998E-4</c:v>
                </c:pt>
                <c:pt idx="23713" formatCode="0.00E+00">
                  <c:v>3.9599999999999998E-4</c:v>
                </c:pt>
                <c:pt idx="23714" formatCode="0.00E+00">
                  <c:v>3.9599999999999998E-4</c:v>
                </c:pt>
                <c:pt idx="23715" formatCode="0.00E+00">
                  <c:v>3.9599999999999998E-4</c:v>
                </c:pt>
                <c:pt idx="23716" formatCode="0.00E+00">
                  <c:v>3.9599999999999998E-4</c:v>
                </c:pt>
                <c:pt idx="23717" formatCode="0.00E+00">
                  <c:v>3.9599999999999998E-4</c:v>
                </c:pt>
                <c:pt idx="23718" formatCode="0.00E+00">
                  <c:v>3.9599999999999998E-4</c:v>
                </c:pt>
                <c:pt idx="23719" formatCode="0.00E+00">
                  <c:v>3.9599999999999998E-4</c:v>
                </c:pt>
                <c:pt idx="23720" formatCode="0.00E+00">
                  <c:v>3.9599999999999998E-4</c:v>
                </c:pt>
                <c:pt idx="23721" formatCode="0.00E+00">
                  <c:v>3.9599999999999998E-4</c:v>
                </c:pt>
                <c:pt idx="23722" formatCode="0.00E+00">
                  <c:v>3.9599999999999998E-4</c:v>
                </c:pt>
                <c:pt idx="23723" formatCode="0.00E+00">
                  <c:v>3.9599999999999998E-4</c:v>
                </c:pt>
                <c:pt idx="23724" formatCode="0.00E+00">
                  <c:v>3.9599999999999998E-4</c:v>
                </c:pt>
                <c:pt idx="23725" formatCode="0.00E+00">
                  <c:v>3.9599999999999998E-4</c:v>
                </c:pt>
                <c:pt idx="23726" formatCode="0.00E+00">
                  <c:v>3.9599999999999998E-4</c:v>
                </c:pt>
                <c:pt idx="23727" formatCode="0.00E+00">
                  <c:v>3.9599999999999998E-4</c:v>
                </c:pt>
                <c:pt idx="23728" formatCode="0.00E+00">
                  <c:v>3.9599999999999998E-4</c:v>
                </c:pt>
                <c:pt idx="23729" formatCode="0.00E+00">
                  <c:v>3.9599999999999998E-4</c:v>
                </c:pt>
                <c:pt idx="23730" formatCode="0.00E+00">
                  <c:v>3.9599999999999998E-4</c:v>
                </c:pt>
                <c:pt idx="23731" formatCode="0.00E+00">
                  <c:v>3.9599999999999998E-4</c:v>
                </c:pt>
                <c:pt idx="23732" formatCode="0.00E+00">
                  <c:v>3.9599999999999998E-4</c:v>
                </c:pt>
                <c:pt idx="23733" formatCode="0.00E+00">
                  <c:v>3.9599999999999998E-4</c:v>
                </c:pt>
                <c:pt idx="23734" formatCode="0.00E+00">
                  <c:v>3.9599999999999998E-4</c:v>
                </c:pt>
                <c:pt idx="23735" formatCode="0.00E+00">
                  <c:v>3.9599999999999998E-4</c:v>
                </c:pt>
                <c:pt idx="23736" formatCode="0.00E+00">
                  <c:v>3.9599999999999998E-4</c:v>
                </c:pt>
                <c:pt idx="23737" formatCode="0.00E+00">
                  <c:v>3.9599999999999998E-4</c:v>
                </c:pt>
                <c:pt idx="23738" formatCode="0.00E+00">
                  <c:v>3.9599999999999998E-4</c:v>
                </c:pt>
                <c:pt idx="23739" formatCode="0.00E+00">
                  <c:v>3.9599999999999998E-4</c:v>
                </c:pt>
                <c:pt idx="23740" formatCode="0.00E+00">
                  <c:v>3.9599999999999998E-4</c:v>
                </c:pt>
                <c:pt idx="23741" formatCode="0.00E+00">
                  <c:v>3.9599999999999998E-4</c:v>
                </c:pt>
                <c:pt idx="23742" formatCode="0.00E+00">
                  <c:v>3.9599999999999998E-4</c:v>
                </c:pt>
                <c:pt idx="23743" formatCode="0.00E+00">
                  <c:v>3.9599999999999998E-4</c:v>
                </c:pt>
                <c:pt idx="23744" formatCode="0.00E+00">
                  <c:v>3.9599999999999998E-4</c:v>
                </c:pt>
                <c:pt idx="23745" formatCode="0.00E+00">
                  <c:v>3.9599999999999998E-4</c:v>
                </c:pt>
                <c:pt idx="23746" formatCode="0.00E+00">
                  <c:v>3.9599999999999998E-4</c:v>
                </c:pt>
                <c:pt idx="23747" formatCode="0.00E+00">
                  <c:v>3.9599999999999998E-4</c:v>
                </c:pt>
                <c:pt idx="23748" formatCode="0.00E+00">
                  <c:v>3.9599999999999998E-4</c:v>
                </c:pt>
                <c:pt idx="23749" formatCode="0.00E+00">
                  <c:v>3.9599999999999998E-4</c:v>
                </c:pt>
                <c:pt idx="23750" formatCode="0.00E+00">
                  <c:v>3.9599999999999998E-4</c:v>
                </c:pt>
                <c:pt idx="23751" formatCode="0.00E+00">
                  <c:v>3.9599999999999998E-4</c:v>
                </c:pt>
                <c:pt idx="23752" formatCode="0.00E+00">
                  <c:v>3.9599999999999998E-4</c:v>
                </c:pt>
                <c:pt idx="23753" formatCode="0.00E+00">
                  <c:v>3.9599999999999998E-4</c:v>
                </c:pt>
                <c:pt idx="23754" formatCode="0.00E+00">
                  <c:v>3.9599999999999998E-4</c:v>
                </c:pt>
                <c:pt idx="23755" formatCode="0.00E+00">
                  <c:v>3.9599999999999998E-4</c:v>
                </c:pt>
                <c:pt idx="23756" formatCode="0.00E+00">
                  <c:v>3.9599999999999998E-4</c:v>
                </c:pt>
                <c:pt idx="23757" formatCode="0.00E+00">
                  <c:v>3.9599999999999998E-4</c:v>
                </c:pt>
                <c:pt idx="23758" formatCode="0.00E+00">
                  <c:v>3.9599999999999998E-4</c:v>
                </c:pt>
                <c:pt idx="23759" formatCode="0.00E+00">
                  <c:v>3.9599999999999998E-4</c:v>
                </c:pt>
                <c:pt idx="23760" formatCode="0.00E+00">
                  <c:v>3.9599999999999998E-4</c:v>
                </c:pt>
                <c:pt idx="23761" formatCode="0.00E+00">
                  <c:v>3.9599999999999998E-4</c:v>
                </c:pt>
                <c:pt idx="23762" formatCode="0.00E+00">
                  <c:v>3.9599999999999998E-4</c:v>
                </c:pt>
                <c:pt idx="23763" formatCode="0.00E+00">
                  <c:v>3.9599999999999998E-4</c:v>
                </c:pt>
                <c:pt idx="23764" formatCode="0.00E+00">
                  <c:v>3.9599999999999998E-4</c:v>
                </c:pt>
                <c:pt idx="23765" formatCode="0.00E+00">
                  <c:v>3.9599999999999998E-4</c:v>
                </c:pt>
                <c:pt idx="23766" formatCode="0.00E+00">
                  <c:v>3.9599999999999998E-4</c:v>
                </c:pt>
                <c:pt idx="23767" formatCode="0.00E+00">
                  <c:v>3.9599999999999998E-4</c:v>
                </c:pt>
                <c:pt idx="23768" formatCode="0.00E+00">
                  <c:v>3.9599999999999998E-4</c:v>
                </c:pt>
                <c:pt idx="23769" formatCode="0.00E+00">
                  <c:v>3.9599999999999998E-4</c:v>
                </c:pt>
                <c:pt idx="23770" formatCode="0.00E+00">
                  <c:v>3.9599999999999998E-4</c:v>
                </c:pt>
                <c:pt idx="23771" formatCode="0.00E+00">
                  <c:v>3.9599999999999998E-4</c:v>
                </c:pt>
                <c:pt idx="23772" formatCode="0.00E+00">
                  <c:v>3.9599999999999998E-4</c:v>
                </c:pt>
                <c:pt idx="23773" formatCode="0.00E+00">
                  <c:v>3.9599999999999998E-4</c:v>
                </c:pt>
                <c:pt idx="23774" formatCode="0.00E+00">
                  <c:v>3.9599999999999998E-4</c:v>
                </c:pt>
                <c:pt idx="23775" formatCode="0.00E+00">
                  <c:v>3.9599999999999998E-4</c:v>
                </c:pt>
                <c:pt idx="23776" formatCode="0.00E+00">
                  <c:v>3.9599999999999998E-4</c:v>
                </c:pt>
                <c:pt idx="23777" formatCode="0.00E+00">
                  <c:v>3.9599999999999998E-4</c:v>
                </c:pt>
                <c:pt idx="23778" formatCode="0.00E+00">
                  <c:v>3.9599999999999998E-4</c:v>
                </c:pt>
                <c:pt idx="23779" formatCode="0.00E+00">
                  <c:v>3.9599999999999998E-4</c:v>
                </c:pt>
                <c:pt idx="23780" formatCode="0.00E+00">
                  <c:v>3.9599999999999998E-4</c:v>
                </c:pt>
                <c:pt idx="23781" formatCode="0.00E+00">
                  <c:v>3.97E-4</c:v>
                </c:pt>
                <c:pt idx="23782" formatCode="0.00E+00">
                  <c:v>3.9599999999999998E-4</c:v>
                </c:pt>
                <c:pt idx="23783" formatCode="0.00E+00">
                  <c:v>3.9599999999999998E-4</c:v>
                </c:pt>
                <c:pt idx="23784" formatCode="0.00E+00">
                  <c:v>3.9599999999999998E-4</c:v>
                </c:pt>
                <c:pt idx="23785" formatCode="0.00E+00">
                  <c:v>3.9599999999999998E-4</c:v>
                </c:pt>
                <c:pt idx="23786" formatCode="0.00E+00">
                  <c:v>3.9599999999999998E-4</c:v>
                </c:pt>
                <c:pt idx="23787" formatCode="0.00E+00">
                  <c:v>3.9599999999999998E-4</c:v>
                </c:pt>
                <c:pt idx="23788" formatCode="0.00E+00">
                  <c:v>3.9599999999999998E-4</c:v>
                </c:pt>
                <c:pt idx="23789" formatCode="0.00E+00">
                  <c:v>3.97E-4</c:v>
                </c:pt>
                <c:pt idx="23790" formatCode="0.00E+00">
                  <c:v>3.9599999999999998E-4</c:v>
                </c:pt>
                <c:pt idx="23791" formatCode="0.00E+00">
                  <c:v>3.9599999999999998E-4</c:v>
                </c:pt>
                <c:pt idx="23792" formatCode="0.00E+00">
                  <c:v>3.97E-4</c:v>
                </c:pt>
                <c:pt idx="23793" formatCode="0.00E+00">
                  <c:v>3.9599999999999998E-4</c:v>
                </c:pt>
                <c:pt idx="23794" formatCode="0.00E+00">
                  <c:v>3.97E-4</c:v>
                </c:pt>
                <c:pt idx="23795" formatCode="0.00E+00">
                  <c:v>3.97E-4</c:v>
                </c:pt>
                <c:pt idx="23796" formatCode="0.00E+00">
                  <c:v>3.9599999999999998E-4</c:v>
                </c:pt>
                <c:pt idx="23797" formatCode="0.00E+00">
                  <c:v>3.97E-4</c:v>
                </c:pt>
                <c:pt idx="23798" formatCode="0.00E+00">
                  <c:v>3.9599999999999998E-4</c:v>
                </c:pt>
                <c:pt idx="23799" formatCode="0.00E+00">
                  <c:v>3.9599999999999998E-4</c:v>
                </c:pt>
                <c:pt idx="23800" formatCode="0.00E+00">
                  <c:v>3.9599999999999998E-4</c:v>
                </c:pt>
                <c:pt idx="23801" formatCode="0.00E+00">
                  <c:v>3.9599999999999998E-4</c:v>
                </c:pt>
                <c:pt idx="23802" formatCode="0.00E+00">
                  <c:v>3.97E-4</c:v>
                </c:pt>
                <c:pt idx="23803" formatCode="0.00E+00">
                  <c:v>3.97E-4</c:v>
                </c:pt>
                <c:pt idx="23804" formatCode="0.00E+00">
                  <c:v>3.9599999999999998E-4</c:v>
                </c:pt>
                <c:pt idx="23805" formatCode="0.00E+00">
                  <c:v>3.97E-4</c:v>
                </c:pt>
                <c:pt idx="23806" formatCode="0.00E+00">
                  <c:v>3.97E-4</c:v>
                </c:pt>
                <c:pt idx="23807" formatCode="0.00E+00">
                  <c:v>3.97E-4</c:v>
                </c:pt>
                <c:pt idx="23808" formatCode="0.00E+00">
                  <c:v>3.97E-4</c:v>
                </c:pt>
                <c:pt idx="23809" formatCode="0.00E+00">
                  <c:v>3.97E-4</c:v>
                </c:pt>
                <c:pt idx="23810" formatCode="0.00E+00">
                  <c:v>3.97E-4</c:v>
                </c:pt>
                <c:pt idx="23811" formatCode="0.00E+00">
                  <c:v>3.97E-4</c:v>
                </c:pt>
                <c:pt idx="23812" formatCode="0.00E+00">
                  <c:v>3.97E-4</c:v>
                </c:pt>
                <c:pt idx="23813" formatCode="0.00E+00">
                  <c:v>3.97E-4</c:v>
                </c:pt>
                <c:pt idx="23814" formatCode="0.00E+00">
                  <c:v>3.97E-4</c:v>
                </c:pt>
                <c:pt idx="23815" formatCode="0.00E+00">
                  <c:v>3.97E-4</c:v>
                </c:pt>
                <c:pt idx="23816" formatCode="0.00E+00">
                  <c:v>3.97E-4</c:v>
                </c:pt>
                <c:pt idx="23817" formatCode="0.00E+00">
                  <c:v>3.97E-4</c:v>
                </c:pt>
                <c:pt idx="23818" formatCode="0.00E+00">
                  <c:v>3.97E-4</c:v>
                </c:pt>
                <c:pt idx="23819" formatCode="0.00E+00">
                  <c:v>3.97E-4</c:v>
                </c:pt>
                <c:pt idx="23820" formatCode="0.00E+00">
                  <c:v>3.97E-4</c:v>
                </c:pt>
                <c:pt idx="23821" formatCode="0.00E+00">
                  <c:v>3.9599999999999998E-4</c:v>
                </c:pt>
                <c:pt idx="23822" formatCode="0.00E+00">
                  <c:v>3.9599999999999998E-4</c:v>
                </c:pt>
                <c:pt idx="23823" formatCode="0.00E+00">
                  <c:v>3.97E-4</c:v>
                </c:pt>
                <c:pt idx="23824" formatCode="0.00E+00">
                  <c:v>3.97E-4</c:v>
                </c:pt>
                <c:pt idx="23825" formatCode="0.00E+00">
                  <c:v>3.97E-4</c:v>
                </c:pt>
                <c:pt idx="23826" formatCode="0.00E+00">
                  <c:v>3.97E-4</c:v>
                </c:pt>
                <c:pt idx="23827" formatCode="0.00E+00">
                  <c:v>3.97E-4</c:v>
                </c:pt>
                <c:pt idx="23828" formatCode="0.00E+00">
                  <c:v>3.97E-4</c:v>
                </c:pt>
                <c:pt idx="23829" formatCode="0.00E+00">
                  <c:v>3.97E-4</c:v>
                </c:pt>
                <c:pt idx="23830" formatCode="0.00E+00">
                  <c:v>3.97E-4</c:v>
                </c:pt>
                <c:pt idx="23831" formatCode="0.00E+00">
                  <c:v>3.97E-4</c:v>
                </c:pt>
                <c:pt idx="23832" formatCode="0.00E+00">
                  <c:v>3.97E-4</c:v>
                </c:pt>
                <c:pt idx="23833" formatCode="0.00E+00">
                  <c:v>3.97E-4</c:v>
                </c:pt>
                <c:pt idx="23834" formatCode="0.00E+00">
                  <c:v>3.97E-4</c:v>
                </c:pt>
                <c:pt idx="23835" formatCode="0.00E+00">
                  <c:v>3.97E-4</c:v>
                </c:pt>
                <c:pt idx="23836" formatCode="0.00E+00">
                  <c:v>3.97E-4</c:v>
                </c:pt>
                <c:pt idx="23837" formatCode="0.00E+00">
                  <c:v>3.97E-4</c:v>
                </c:pt>
                <c:pt idx="23838" formatCode="0.00E+00">
                  <c:v>3.97E-4</c:v>
                </c:pt>
                <c:pt idx="23839" formatCode="0.00E+00">
                  <c:v>3.97E-4</c:v>
                </c:pt>
                <c:pt idx="23840" formatCode="0.00E+00">
                  <c:v>3.97E-4</c:v>
                </c:pt>
                <c:pt idx="23841" formatCode="0.00E+00">
                  <c:v>3.97E-4</c:v>
                </c:pt>
                <c:pt idx="23842" formatCode="0.00E+00">
                  <c:v>3.97E-4</c:v>
                </c:pt>
                <c:pt idx="23843" formatCode="0.00E+00">
                  <c:v>3.97E-4</c:v>
                </c:pt>
                <c:pt idx="23844" formatCode="0.00E+00">
                  <c:v>3.97E-4</c:v>
                </c:pt>
                <c:pt idx="23845" formatCode="0.00E+00">
                  <c:v>3.97E-4</c:v>
                </c:pt>
                <c:pt idx="23846" formatCode="0.00E+00">
                  <c:v>3.97E-4</c:v>
                </c:pt>
                <c:pt idx="23847" formatCode="0.00E+00">
                  <c:v>3.97E-4</c:v>
                </c:pt>
                <c:pt idx="23848" formatCode="0.00E+00">
                  <c:v>3.97E-4</c:v>
                </c:pt>
                <c:pt idx="23849" formatCode="0.00E+00">
                  <c:v>3.97E-4</c:v>
                </c:pt>
                <c:pt idx="23850" formatCode="0.00E+00">
                  <c:v>3.97E-4</c:v>
                </c:pt>
                <c:pt idx="23851" formatCode="0.00E+00">
                  <c:v>3.97E-4</c:v>
                </c:pt>
                <c:pt idx="23852" formatCode="0.00E+00">
                  <c:v>3.97E-4</c:v>
                </c:pt>
                <c:pt idx="23853" formatCode="0.00E+00">
                  <c:v>3.97E-4</c:v>
                </c:pt>
                <c:pt idx="23854" formatCode="0.00E+00">
                  <c:v>3.97E-4</c:v>
                </c:pt>
                <c:pt idx="23855" formatCode="0.00E+00">
                  <c:v>3.97E-4</c:v>
                </c:pt>
                <c:pt idx="23856" formatCode="0.00E+00">
                  <c:v>3.97E-4</c:v>
                </c:pt>
                <c:pt idx="23857" formatCode="0.00E+00">
                  <c:v>3.97E-4</c:v>
                </c:pt>
                <c:pt idx="23858" formatCode="0.00E+00">
                  <c:v>3.97E-4</c:v>
                </c:pt>
                <c:pt idx="23859" formatCode="0.00E+00">
                  <c:v>3.97E-4</c:v>
                </c:pt>
                <c:pt idx="23860" formatCode="0.00E+00">
                  <c:v>3.97E-4</c:v>
                </c:pt>
                <c:pt idx="23861" formatCode="0.00E+00">
                  <c:v>3.97E-4</c:v>
                </c:pt>
                <c:pt idx="23862" formatCode="0.00E+00">
                  <c:v>3.97E-4</c:v>
                </c:pt>
                <c:pt idx="23863" formatCode="0.00E+00">
                  <c:v>3.97E-4</c:v>
                </c:pt>
                <c:pt idx="23864" formatCode="0.00E+00">
                  <c:v>3.97E-4</c:v>
                </c:pt>
                <c:pt idx="23865" formatCode="0.00E+00">
                  <c:v>3.97E-4</c:v>
                </c:pt>
                <c:pt idx="23866" formatCode="0.00E+00">
                  <c:v>3.97E-4</c:v>
                </c:pt>
                <c:pt idx="23867" formatCode="0.00E+00">
                  <c:v>3.97E-4</c:v>
                </c:pt>
                <c:pt idx="23868" formatCode="0.00E+00">
                  <c:v>3.97E-4</c:v>
                </c:pt>
                <c:pt idx="23869" formatCode="0.00E+00">
                  <c:v>3.97E-4</c:v>
                </c:pt>
                <c:pt idx="23870" formatCode="0.00E+00">
                  <c:v>3.97E-4</c:v>
                </c:pt>
                <c:pt idx="23871" formatCode="0.00E+00">
                  <c:v>3.97E-4</c:v>
                </c:pt>
                <c:pt idx="23872" formatCode="0.00E+00">
                  <c:v>3.97E-4</c:v>
                </c:pt>
                <c:pt idx="23873" formatCode="0.00E+00">
                  <c:v>3.97E-4</c:v>
                </c:pt>
                <c:pt idx="23874" formatCode="0.00E+00">
                  <c:v>3.97E-4</c:v>
                </c:pt>
                <c:pt idx="23875" formatCode="0.00E+00">
                  <c:v>3.97E-4</c:v>
                </c:pt>
                <c:pt idx="23876" formatCode="0.00E+00">
                  <c:v>3.97E-4</c:v>
                </c:pt>
                <c:pt idx="23877" formatCode="0.00E+00">
                  <c:v>3.97E-4</c:v>
                </c:pt>
                <c:pt idx="23878" formatCode="0.00E+00">
                  <c:v>3.97E-4</c:v>
                </c:pt>
                <c:pt idx="23879" formatCode="0.00E+00">
                  <c:v>3.97E-4</c:v>
                </c:pt>
                <c:pt idx="23880" formatCode="0.00E+00">
                  <c:v>3.97E-4</c:v>
                </c:pt>
                <c:pt idx="23881" formatCode="0.00E+00">
                  <c:v>3.97E-4</c:v>
                </c:pt>
                <c:pt idx="23882" formatCode="0.00E+00">
                  <c:v>3.97E-4</c:v>
                </c:pt>
                <c:pt idx="23883" formatCode="0.00E+00">
                  <c:v>3.97E-4</c:v>
                </c:pt>
                <c:pt idx="23884" formatCode="0.00E+00">
                  <c:v>3.97E-4</c:v>
                </c:pt>
                <c:pt idx="23885" formatCode="0.00E+00">
                  <c:v>3.97E-4</c:v>
                </c:pt>
                <c:pt idx="23886" formatCode="0.00E+00">
                  <c:v>3.97E-4</c:v>
                </c:pt>
                <c:pt idx="23887" formatCode="0.00E+00">
                  <c:v>3.97E-4</c:v>
                </c:pt>
                <c:pt idx="23888" formatCode="0.00E+00">
                  <c:v>3.97E-4</c:v>
                </c:pt>
                <c:pt idx="23889" formatCode="0.00E+00">
                  <c:v>3.97E-4</c:v>
                </c:pt>
                <c:pt idx="23890" formatCode="0.00E+00">
                  <c:v>3.97E-4</c:v>
                </c:pt>
                <c:pt idx="23891" formatCode="0.00E+00">
                  <c:v>3.97E-4</c:v>
                </c:pt>
                <c:pt idx="23892" formatCode="0.00E+00">
                  <c:v>3.97E-4</c:v>
                </c:pt>
                <c:pt idx="23893" formatCode="0.00E+00">
                  <c:v>3.97E-4</c:v>
                </c:pt>
                <c:pt idx="23894" formatCode="0.00E+00">
                  <c:v>3.97E-4</c:v>
                </c:pt>
                <c:pt idx="23895" formatCode="0.00E+00">
                  <c:v>3.97E-4</c:v>
                </c:pt>
                <c:pt idx="23896" formatCode="0.00E+00">
                  <c:v>3.97E-4</c:v>
                </c:pt>
                <c:pt idx="23897" formatCode="0.00E+00">
                  <c:v>3.97E-4</c:v>
                </c:pt>
                <c:pt idx="23898" formatCode="0.00E+00">
                  <c:v>3.97E-4</c:v>
                </c:pt>
                <c:pt idx="23899" formatCode="0.00E+00">
                  <c:v>3.97E-4</c:v>
                </c:pt>
                <c:pt idx="23900" formatCode="0.00E+00">
                  <c:v>3.97E-4</c:v>
                </c:pt>
                <c:pt idx="23901" formatCode="0.00E+00">
                  <c:v>3.97E-4</c:v>
                </c:pt>
                <c:pt idx="23902" formatCode="0.00E+00">
                  <c:v>3.97E-4</c:v>
                </c:pt>
                <c:pt idx="23903" formatCode="0.00E+00">
                  <c:v>3.97E-4</c:v>
                </c:pt>
                <c:pt idx="23904" formatCode="0.00E+00">
                  <c:v>3.97E-4</c:v>
                </c:pt>
                <c:pt idx="23905" formatCode="0.00E+00">
                  <c:v>3.97E-4</c:v>
                </c:pt>
                <c:pt idx="23906" formatCode="0.00E+00">
                  <c:v>3.97E-4</c:v>
                </c:pt>
                <c:pt idx="23907" formatCode="0.00E+00">
                  <c:v>3.97E-4</c:v>
                </c:pt>
                <c:pt idx="23908" formatCode="0.00E+00">
                  <c:v>3.97E-4</c:v>
                </c:pt>
                <c:pt idx="23909" formatCode="0.00E+00">
                  <c:v>3.97E-4</c:v>
                </c:pt>
                <c:pt idx="23910" formatCode="0.00E+00">
                  <c:v>3.9800000000000002E-4</c:v>
                </c:pt>
                <c:pt idx="23911" formatCode="0.00E+00">
                  <c:v>3.97E-4</c:v>
                </c:pt>
                <c:pt idx="23912" formatCode="0.00E+00">
                  <c:v>3.97E-4</c:v>
                </c:pt>
                <c:pt idx="23913" formatCode="0.00E+00">
                  <c:v>3.97E-4</c:v>
                </c:pt>
                <c:pt idx="23914" formatCode="0.00E+00">
                  <c:v>3.97E-4</c:v>
                </c:pt>
                <c:pt idx="23915" formatCode="0.00E+00">
                  <c:v>3.97E-4</c:v>
                </c:pt>
                <c:pt idx="23916" formatCode="0.00E+00">
                  <c:v>3.97E-4</c:v>
                </c:pt>
                <c:pt idx="23917" formatCode="0.00E+00">
                  <c:v>3.97E-4</c:v>
                </c:pt>
                <c:pt idx="23918" formatCode="0.00E+00">
                  <c:v>3.97E-4</c:v>
                </c:pt>
                <c:pt idx="23919" formatCode="0.00E+00">
                  <c:v>3.97E-4</c:v>
                </c:pt>
                <c:pt idx="23920" formatCode="0.00E+00">
                  <c:v>3.97E-4</c:v>
                </c:pt>
                <c:pt idx="23921" formatCode="0.00E+00">
                  <c:v>3.97E-4</c:v>
                </c:pt>
                <c:pt idx="23922" formatCode="0.00E+00">
                  <c:v>3.97E-4</c:v>
                </c:pt>
                <c:pt idx="23923" formatCode="0.00E+00">
                  <c:v>3.97E-4</c:v>
                </c:pt>
                <c:pt idx="23924" formatCode="0.00E+00">
                  <c:v>3.9800000000000002E-4</c:v>
                </c:pt>
                <c:pt idx="23925" formatCode="0.00E+00">
                  <c:v>3.97E-4</c:v>
                </c:pt>
                <c:pt idx="23926" formatCode="0.00E+00">
                  <c:v>3.97E-4</c:v>
                </c:pt>
                <c:pt idx="23927" formatCode="0.00E+00">
                  <c:v>3.9800000000000002E-4</c:v>
                </c:pt>
                <c:pt idx="23928" formatCode="0.00E+00">
                  <c:v>3.97E-4</c:v>
                </c:pt>
                <c:pt idx="23929" formatCode="0.00E+00">
                  <c:v>3.9800000000000002E-4</c:v>
                </c:pt>
                <c:pt idx="23930" formatCode="0.00E+00">
                  <c:v>3.97E-4</c:v>
                </c:pt>
                <c:pt idx="23931" formatCode="0.00E+00">
                  <c:v>3.97E-4</c:v>
                </c:pt>
                <c:pt idx="23932" formatCode="0.00E+00">
                  <c:v>3.9800000000000002E-4</c:v>
                </c:pt>
                <c:pt idx="23933" formatCode="0.00E+00">
                  <c:v>3.9800000000000002E-4</c:v>
                </c:pt>
                <c:pt idx="23934" formatCode="0.00E+00">
                  <c:v>3.9800000000000002E-4</c:v>
                </c:pt>
                <c:pt idx="23935" formatCode="0.00E+00">
                  <c:v>3.97E-4</c:v>
                </c:pt>
                <c:pt idx="23936" formatCode="0.00E+00">
                  <c:v>3.97E-4</c:v>
                </c:pt>
                <c:pt idx="23937" formatCode="0.00E+00">
                  <c:v>3.9800000000000002E-4</c:v>
                </c:pt>
                <c:pt idx="23938" formatCode="0.00E+00">
                  <c:v>3.97E-4</c:v>
                </c:pt>
                <c:pt idx="23939" formatCode="0.00E+00">
                  <c:v>3.9800000000000002E-4</c:v>
                </c:pt>
                <c:pt idx="23940" formatCode="0.00E+00">
                  <c:v>3.97E-4</c:v>
                </c:pt>
                <c:pt idx="23941" formatCode="0.00E+00">
                  <c:v>3.97E-4</c:v>
                </c:pt>
                <c:pt idx="23942" formatCode="0.00E+00">
                  <c:v>3.9800000000000002E-4</c:v>
                </c:pt>
                <c:pt idx="23943" formatCode="0.00E+00">
                  <c:v>3.9800000000000002E-4</c:v>
                </c:pt>
                <c:pt idx="23944" formatCode="0.00E+00">
                  <c:v>3.9800000000000002E-4</c:v>
                </c:pt>
                <c:pt idx="23945" formatCode="0.00E+00">
                  <c:v>3.9800000000000002E-4</c:v>
                </c:pt>
                <c:pt idx="23946" formatCode="0.00E+00">
                  <c:v>3.9800000000000002E-4</c:v>
                </c:pt>
                <c:pt idx="23947" formatCode="0.00E+00">
                  <c:v>3.9800000000000002E-4</c:v>
                </c:pt>
                <c:pt idx="23948" formatCode="0.00E+00">
                  <c:v>3.97E-4</c:v>
                </c:pt>
                <c:pt idx="23949" formatCode="0.00E+00">
                  <c:v>3.9800000000000002E-4</c:v>
                </c:pt>
                <c:pt idx="23950" formatCode="0.00E+00">
                  <c:v>3.97E-4</c:v>
                </c:pt>
                <c:pt idx="23951" formatCode="0.00E+00">
                  <c:v>3.97E-4</c:v>
                </c:pt>
                <c:pt idx="23952" formatCode="0.00E+00">
                  <c:v>3.9800000000000002E-4</c:v>
                </c:pt>
                <c:pt idx="23953" formatCode="0.00E+00">
                  <c:v>3.97E-4</c:v>
                </c:pt>
                <c:pt idx="23954" formatCode="0.00E+00">
                  <c:v>3.9800000000000002E-4</c:v>
                </c:pt>
                <c:pt idx="23955" formatCode="0.00E+00">
                  <c:v>3.97E-4</c:v>
                </c:pt>
                <c:pt idx="23956" formatCode="0.00E+00">
                  <c:v>3.9800000000000002E-4</c:v>
                </c:pt>
                <c:pt idx="23957" formatCode="0.00E+00">
                  <c:v>3.9800000000000002E-4</c:v>
                </c:pt>
                <c:pt idx="23958" formatCode="0.00E+00">
                  <c:v>3.97E-4</c:v>
                </c:pt>
                <c:pt idx="23959" formatCode="0.00E+00">
                  <c:v>3.9800000000000002E-4</c:v>
                </c:pt>
                <c:pt idx="23960" formatCode="0.00E+00">
                  <c:v>3.97E-4</c:v>
                </c:pt>
                <c:pt idx="23961" formatCode="0.00E+00">
                  <c:v>3.97E-4</c:v>
                </c:pt>
                <c:pt idx="23962" formatCode="0.00E+00">
                  <c:v>3.97E-4</c:v>
                </c:pt>
                <c:pt idx="23963" formatCode="0.00E+00">
                  <c:v>3.97E-4</c:v>
                </c:pt>
                <c:pt idx="23964" formatCode="0.00E+00">
                  <c:v>3.9800000000000002E-4</c:v>
                </c:pt>
                <c:pt idx="23965" formatCode="0.00E+00">
                  <c:v>3.9800000000000002E-4</c:v>
                </c:pt>
                <c:pt idx="23966" formatCode="0.00E+00">
                  <c:v>3.97E-4</c:v>
                </c:pt>
                <c:pt idx="23967" formatCode="0.00E+00">
                  <c:v>3.9800000000000002E-4</c:v>
                </c:pt>
                <c:pt idx="23968" formatCode="0.00E+00">
                  <c:v>3.9800000000000002E-4</c:v>
                </c:pt>
                <c:pt idx="23969" formatCode="0.00E+00">
                  <c:v>3.9800000000000002E-4</c:v>
                </c:pt>
                <c:pt idx="23970" formatCode="0.00E+00">
                  <c:v>3.9800000000000002E-4</c:v>
                </c:pt>
                <c:pt idx="23971" formatCode="0.00E+00">
                  <c:v>3.9800000000000002E-4</c:v>
                </c:pt>
                <c:pt idx="23972" formatCode="0.00E+00">
                  <c:v>3.9800000000000002E-4</c:v>
                </c:pt>
                <c:pt idx="23973" formatCode="0.00E+00">
                  <c:v>3.9800000000000002E-4</c:v>
                </c:pt>
                <c:pt idx="23974" formatCode="0.00E+00">
                  <c:v>3.9800000000000002E-4</c:v>
                </c:pt>
                <c:pt idx="23975" formatCode="0.00E+00">
                  <c:v>3.9800000000000002E-4</c:v>
                </c:pt>
                <c:pt idx="23976" formatCode="0.00E+00">
                  <c:v>3.9800000000000002E-4</c:v>
                </c:pt>
                <c:pt idx="23977" formatCode="0.00E+00">
                  <c:v>3.9800000000000002E-4</c:v>
                </c:pt>
                <c:pt idx="23978" formatCode="0.00E+00">
                  <c:v>3.9800000000000002E-4</c:v>
                </c:pt>
                <c:pt idx="23979" formatCode="0.00E+00">
                  <c:v>3.9800000000000002E-4</c:v>
                </c:pt>
                <c:pt idx="23980" formatCode="0.00E+00">
                  <c:v>3.9800000000000002E-4</c:v>
                </c:pt>
                <c:pt idx="23981" formatCode="0.00E+00">
                  <c:v>3.9800000000000002E-4</c:v>
                </c:pt>
                <c:pt idx="23982" formatCode="0.00E+00">
                  <c:v>3.9800000000000002E-4</c:v>
                </c:pt>
                <c:pt idx="23983" formatCode="0.00E+00">
                  <c:v>3.9800000000000002E-4</c:v>
                </c:pt>
                <c:pt idx="23984" formatCode="0.00E+00">
                  <c:v>3.9800000000000002E-4</c:v>
                </c:pt>
                <c:pt idx="23985" formatCode="0.00E+00">
                  <c:v>3.9800000000000002E-4</c:v>
                </c:pt>
                <c:pt idx="23986" formatCode="0.00E+00">
                  <c:v>3.9800000000000002E-4</c:v>
                </c:pt>
                <c:pt idx="23987" formatCode="0.00E+00">
                  <c:v>3.9800000000000002E-4</c:v>
                </c:pt>
                <c:pt idx="23988" formatCode="0.00E+00">
                  <c:v>3.9800000000000002E-4</c:v>
                </c:pt>
                <c:pt idx="23989" formatCode="0.00E+00">
                  <c:v>3.9800000000000002E-4</c:v>
                </c:pt>
                <c:pt idx="23990" formatCode="0.00E+00">
                  <c:v>3.9800000000000002E-4</c:v>
                </c:pt>
                <c:pt idx="23991" formatCode="0.00E+00">
                  <c:v>3.9800000000000002E-4</c:v>
                </c:pt>
                <c:pt idx="23992" formatCode="0.00E+00">
                  <c:v>3.9800000000000002E-4</c:v>
                </c:pt>
                <c:pt idx="23993" formatCode="0.00E+00">
                  <c:v>3.9800000000000002E-4</c:v>
                </c:pt>
                <c:pt idx="23994" formatCode="0.00E+00">
                  <c:v>3.9800000000000002E-4</c:v>
                </c:pt>
                <c:pt idx="23995" formatCode="0.00E+00">
                  <c:v>3.9800000000000002E-4</c:v>
                </c:pt>
                <c:pt idx="23996" formatCode="0.00E+00">
                  <c:v>3.9800000000000002E-4</c:v>
                </c:pt>
                <c:pt idx="23997" formatCode="0.00E+00">
                  <c:v>3.9800000000000002E-4</c:v>
                </c:pt>
                <c:pt idx="23998" formatCode="0.00E+00">
                  <c:v>3.9800000000000002E-4</c:v>
                </c:pt>
                <c:pt idx="23999" formatCode="0.00E+00">
                  <c:v>3.9800000000000002E-4</c:v>
                </c:pt>
                <c:pt idx="24000" formatCode="0.00E+00">
                  <c:v>3.9800000000000002E-4</c:v>
                </c:pt>
                <c:pt idx="24001" formatCode="0.00E+00">
                  <c:v>3.9800000000000002E-4</c:v>
                </c:pt>
                <c:pt idx="24002" formatCode="0.00E+00">
                  <c:v>3.9800000000000002E-4</c:v>
                </c:pt>
                <c:pt idx="24003" formatCode="0.00E+00">
                  <c:v>3.9800000000000002E-4</c:v>
                </c:pt>
                <c:pt idx="24004" formatCode="0.00E+00">
                  <c:v>3.9800000000000002E-4</c:v>
                </c:pt>
                <c:pt idx="24005" formatCode="0.00E+00">
                  <c:v>3.9800000000000002E-4</c:v>
                </c:pt>
                <c:pt idx="24006" formatCode="0.00E+00">
                  <c:v>3.9800000000000002E-4</c:v>
                </c:pt>
                <c:pt idx="24007" formatCode="0.00E+00">
                  <c:v>3.9800000000000002E-4</c:v>
                </c:pt>
                <c:pt idx="24008" formatCode="0.00E+00">
                  <c:v>3.9800000000000002E-4</c:v>
                </c:pt>
                <c:pt idx="24009" formatCode="0.00E+00">
                  <c:v>3.9800000000000002E-4</c:v>
                </c:pt>
                <c:pt idx="24010" formatCode="0.00E+00">
                  <c:v>3.9800000000000002E-4</c:v>
                </c:pt>
                <c:pt idx="24011" formatCode="0.00E+00">
                  <c:v>3.9800000000000002E-4</c:v>
                </c:pt>
                <c:pt idx="24012" formatCode="0.00E+00">
                  <c:v>3.9800000000000002E-4</c:v>
                </c:pt>
                <c:pt idx="24013" formatCode="0.00E+00">
                  <c:v>3.9800000000000002E-4</c:v>
                </c:pt>
                <c:pt idx="24014" formatCode="0.00E+00">
                  <c:v>3.9800000000000002E-4</c:v>
                </c:pt>
                <c:pt idx="24015" formatCode="0.00E+00">
                  <c:v>3.9800000000000002E-4</c:v>
                </c:pt>
                <c:pt idx="24016" formatCode="0.00E+00">
                  <c:v>3.9800000000000002E-4</c:v>
                </c:pt>
                <c:pt idx="24017" formatCode="0.00E+00">
                  <c:v>3.9800000000000002E-4</c:v>
                </c:pt>
                <c:pt idx="24018" formatCode="0.00E+00">
                  <c:v>3.9800000000000002E-4</c:v>
                </c:pt>
                <c:pt idx="24019" formatCode="0.00E+00">
                  <c:v>3.9800000000000002E-4</c:v>
                </c:pt>
                <c:pt idx="24020" formatCode="0.00E+00">
                  <c:v>3.9800000000000002E-4</c:v>
                </c:pt>
                <c:pt idx="24021" formatCode="0.00E+00">
                  <c:v>3.9800000000000002E-4</c:v>
                </c:pt>
                <c:pt idx="24022" formatCode="0.00E+00">
                  <c:v>3.9800000000000002E-4</c:v>
                </c:pt>
                <c:pt idx="24023" formatCode="0.00E+00">
                  <c:v>3.9800000000000002E-4</c:v>
                </c:pt>
                <c:pt idx="24024" formatCode="0.00E+00">
                  <c:v>3.9800000000000002E-4</c:v>
                </c:pt>
                <c:pt idx="24025" formatCode="0.00E+00">
                  <c:v>3.9800000000000002E-4</c:v>
                </c:pt>
                <c:pt idx="24026" formatCode="0.00E+00">
                  <c:v>3.9800000000000002E-4</c:v>
                </c:pt>
                <c:pt idx="24027" formatCode="0.00E+00">
                  <c:v>3.9800000000000002E-4</c:v>
                </c:pt>
                <c:pt idx="24028" formatCode="0.00E+00">
                  <c:v>3.9800000000000002E-4</c:v>
                </c:pt>
                <c:pt idx="24029" formatCode="0.00E+00">
                  <c:v>3.9800000000000002E-4</c:v>
                </c:pt>
                <c:pt idx="24030" formatCode="0.00E+00">
                  <c:v>3.9800000000000002E-4</c:v>
                </c:pt>
                <c:pt idx="24031" formatCode="0.00E+00">
                  <c:v>3.9800000000000002E-4</c:v>
                </c:pt>
                <c:pt idx="24032" formatCode="0.00E+00">
                  <c:v>3.9800000000000002E-4</c:v>
                </c:pt>
                <c:pt idx="24033" formatCode="0.00E+00">
                  <c:v>3.9800000000000002E-4</c:v>
                </c:pt>
                <c:pt idx="24034" formatCode="0.00E+00">
                  <c:v>3.9800000000000002E-4</c:v>
                </c:pt>
                <c:pt idx="24035" formatCode="0.00E+00">
                  <c:v>3.9800000000000002E-4</c:v>
                </c:pt>
                <c:pt idx="24036" formatCode="0.00E+00">
                  <c:v>3.9800000000000002E-4</c:v>
                </c:pt>
                <c:pt idx="24037" formatCode="0.00E+00">
                  <c:v>3.9800000000000002E-4</c:v>
                </c:pt>
                <c:pt idx="24038" formatCode="0.00E+00">
                  <c:v>3.9800000000000002E-4</c:v>
                </c:pt>
                <c:pt idx="24039" formatCode="0.00E+00">
                  <c:v>3.9800000000000002E-4</c:v>
                </c:pt>
                <c:pt idx="24040" formatCode="0.00E+00">
                  <c:v>3.9800000000000002E-4</c:v>
                </c:pt>
                <c:pt idx="24041" formatCode="0.00E+00">
                  <c:v>3.9800000000000002E-4</c:v>
                </c:pt>
                <c:pt idx="24042" formatCode="0.00E+00">
                  <c:v>3.9800000000000002E-4</c:v>
                </c:pt>
                <c:pt idx="24043" formatCode="0.00E+00">
                  <c:v>3.9800000000000002E-4</c:v>
                </c:pt>
                <c:pt idx="24044" formatCode="0.00E+00">
                  <c:v>3.9800000000000002E-4</c:v>
                </c:pt>
                <c:pt idx="24045" formatCode="0.00E+00">
                  <c:v>3.9800000000000002E-4</c:v>
                </c:pt>
                <c:pt idx="24046" formatCode="0.00E+00">
                  <c:v>3.9800000000000002E-4</c:v>
                </c:pt>
                <c:pt idx="24047" formatCode="0.00E+00">
                  <c:v>3.9800000000000002E-4</c:v>
                </c:pt>
                <c:pt idx="24048" formatCode="0.00E+00">
                  <c:v>3.9800000000000002E-4</c:v>
                </c:pt>
                <c:pt idx="24049" formatCode="0.00E+00">
                  <c:v>3.9800000000000002E-4</c:v>
                </c:pt>
                <c:pt idx="24050" formatCode="0.00E+00">
                  <c:v>3.9800000000000002E-4</c:v>
                </c:pt>
                <c:pt idx="24051" formatCode="0.00E+00">
                  <c:v>3.9800000000000002E-4</c:v>
                </c:pt>
                <c:pt idx="24052" formatCode="0.00E+00">
                  <c:v>3.9800000000000002E-4</c:v>
                </c:pt>
                <c:pt idx="24053" formatCode="0.00E+00">
                  <c:v>3.9800000000000002E-4</c:v>
                </c:pt>
                <c:pt idx="24054" formatCode="0.00E+00">
                  <c:v>3.9800000000000002E-4</c:v>
                </c:pt>
                <c:pt idx="24055" formatCode="0.00E+00">
                  <c:v>3.9800000000000002E-4</c:v>
                </c:pt>
                <c:pt idx="24056" formatCode="0.00E+00">
                  <c:v>3.9800000000000002E-4</c:v>
                </c:pt>
                <c:pt idx="24057" formatCode="0.00E+00">
                  <c:v>3.9800000000000002E-4</c:v>
                </c:pt>
                <c:pt idx="24058" formatCode="0.00E+00">
                  <c:v>3.9800000000000002E-4</c:v>
                </c:pt>
                <c:pt idx="24059" formatCode="0.00E+00">
                  <c:v>3.9800000000000002E-4</c:v>
                </c:pt>
                <c:pt idx="24060" formatCode="0.00E+00">
                  <c:v>3.9800000000000002E-4</c:v>
                </c:pt>
                <c:pt idx="24061" formatCode="0.00E+00">
                  <c:v>3.9800000000000002E-4</c:v>
                </c:pt>
                <c:pt idx="24062" formatCode="0.00E+00">
                  <c:v>3.9800000000000002E-4</c:v>
                </c:pt>
                <c:pt idx="24063" formatCode="0.00E+00">
                  <c:v>3.9800000000000002E-4</c:v>
                </c:pt>
                <c:pt idx="24064" formatCode="0.00E+00">
                  <c:v>3.9800000000000002E-4</c:v>
                </c:pt>
                <c:pt idx="24065" formatCode="0.00E+00">
                  <c:v>3.9800000000000002E-4</c:v>
                </c:pt>
                <c:pt idx="24066" formatCode="0.00E+00">
                  <c:v>3.9800000000000002E-4</c:v>
                </c:pt>
                <c:pt idx="24067" formatCode="0.00E+00">
                  <c:v>3.9800000000000002E-4</c:v>
                </c:pt>
                <c:pt idx="24068" formatCode="0.00E+00">
                  <c:v>3.9800000000000002E-4</c:v>
                </c:pt>
                <c:pt idx="24069" formatCode="0.00E+00">
                  <c:v>3.9800000000000002E-4</c:v>
                </c:pt>
                <c:pt idx="24070" formatCode="0.00E+00">
                  <c:v>3.9800000000000002E-4</c:v>
                </c:pt>
                <c:pt idx="24071" formatCode="0.00E+00">
                  <c:v>3.9800000000000002E-4</c:v>
                </c:pt>
                <c:pt idx="24072" formatCode="0.00E+00">
                  <c:v>3.9800000000000002E-4</c:v>
                </c:pt>
                <c:pt idx="24073" formatCode="0.00E+00">
                  <c:v>3.9800000000000002E-4</c:v>
                </c:pt>
                <c:pt idx="24074" formatCode="0.00E+00">
                  <c:v>3.9800000000000002E-4</c:v>
                </c:pt>
                <c:pt idx="24075" formatCode="0.00E+00">
                  <c:v>3.9800000000000002E-4</c:v>
                </c:pt>
                <c:pt idx="24076" formatCode="0.00E+00">
                  <c:v>3.9800000000000002E-4</c:v>
                </c:pt>
                <c:pt idx="24077" formatCode="0.00E+00">
                  <c:v>3.9800000000000002E-4</c:v>
                </c:pt>
                <c:pt idx="24078" formatCode="0.00E+00">
                  <c:v>3.9800000000000002E-4</c:v>
                </c:pt>
                <c:pt idx="24079" formatCode="0.00E+00">
                  <c:v>3.9800000000000002E-4</c:v>
                </c:pt>
                <c:pt idx="24080" formatCode="0.00E+00">
                  <c:v>3.9899999999999999E-4</c:v>
                </c:pt>
                <c:pt idx="24081" formatCode="0.00E+00">
                  <c:v>3.9899999999999999E-4</c:v>
                </c:pt>
                <c:pt idx="24082" formatCode="0.00E+00">
                  <c:v>3.9800000000000002E-4</c:v>
                </c:pt>
                <c:pt idx="24083" formatCode="0.00E+00">
                  <c:v>3.9800000000000002E-4</c:v>
                </c:pt>
                <c:pt idx="24084" formatCode="0.00E+00">
                  <c:v>3.9800000000000002E-4</c:v>
                </c:pt>
                <c:pt idx="24085" formatCode="0.00E+00">
                  <c:v>3.9800000000000002E-4</c:v>
                </c:pt>
                <c:pt idx="24086" formatCode="0.00E+00">
                  <c:v>3.9800000000000002E-4</c:v>
                </c:pt>
                <c:pt idx="24087" formatCode="0.00E+00">
                  <c:v>3.9800000000000002E-4</c:v>
                </c:pt>
                <c:pt idx="24088" formatCode="0.00E+00">
                  <c:v>3.9800000000000002E-4</c:v>
                </c:pt>
                <c:pt idx="24089" formatCode="0.00E+00">
                  <c:v>3.9800000000000002E-4</c:v>
                </c:pt>
                <c:pt idx="24090" formatCode="0.00E+00">
                  <c:v>3.9800000000000002E-4</c:v>
                </c:pt>
                <c:pt idx="24091" formatCode="0.00E+00">
                  <c:v>3.9800000000000002E-4</c:v>
                </c:pt>
                <c:pt idx="24092" formatCode="0.00E+00">
                  <c:v>3.9800000000000002E-4</c:v>
                </c:pt>
                <c:pt idx="24093" formatCode="0.00E+00">
                  <c:v>3.9800000000000002E-4</c:v>
                </c:pt>
                <c:pt idx="24094" formatCode="0.00E+00">
                  <c:v>3.9800000000000002E-4</c:v>
                </c:pt>
                <c:pt idx="24095" formatCode="0.00E+00">
                  <c:v>3.9800000000000002E-4</c:v>
                </c:pt>
                <c:pt idx="24096" formatCode="0.00E+00">
                  <c:v>3.9800000000000002E-4</c:v>
                </c:pt>
                <c:pt idx="24097" formatCode="0.00E+00">
                  <c:v>3.9800000000000002E-4</c:v>
                </c:pt>
                <c:pt idx="24098" formatCode="0.00E+00">
                  <c:v>3.9800000000000002E-4</c:v>
                </c:pt>
                <c:pt idx="24099" formatCode="0.00E+00">
                  <c:v>3.9899999999999999E-4</c:v>
                </c:pt>
                <c:pt idx="24100" formatCode="0.00E+00">
                  <c:v>3.9899999999999999E-4</c:v>
                </c:pt>
                <c:pt idx="24101" formatCode="0.00E+00">
                  <c:v>3.9800000000000002E-4</c:v>
                </c:pt>
                <c:pt idx="24102" formatCode="0.00E+00">
                  <c:v>3.9899999999999999E-4</c:v>
                </c:pt>
                <c:pt idx="24103" formatCode="0.00E+00">
                  <c:v>3.9800000000000002E-4</c:v>
                </c:pt>
                <c:pt idx="24104" formatCode="0.00E+00">
                  <c:v>3.9800000000000002E-4</c:v>
                </c:pt>
                <c:pt idx="24105" formatCode="0.00E+00">
                  <c:v>3.9899999999999999E-4</c:v>
                </c:pt>
                <c:pt idx="24106" formatCode="0.00E+00">
                  <c:v>3.9899999999999999E-4</c:v>
                </c:pt>
                <c:pt idx="24107" formatCode="0.00E+00">
                  <c:v>3.9800000000000002E-4</c:v>
                </c:pt>
                <c:pt idx="24108" formatCode="0.00E+00">
                  <c:v>3.9800000000000002E-4</c:v>
                </c:pt>
                <c:pt idx="24109" formatCode="0.00E+00">
                  <c:v>3.9800000000000002E-4</c:v>
                </c:pt>
                <c:pt idx="24110" formatCode="0.00E+00">
                  <c:v>3.9800000000000002E-4</c:v>
                </c:pt>
                <c:pt idx="24111" formatCode="0.00E+00">
                  <c:v>3.9800000000000002E-4</c:v>
                </c:pt>
                <c:pt idx="24112" formatCode="0.00E+00">
                  <c:v>3.9899999999999999E-4</c:v>
                </c:pt>
                <c:pt idx="24113" formatCode="0.00E+00">
                  <c:v>3.9899999999999999E-4</c:v>
                </c:pt>
                <c:pt idx="24114" formatCode="0.00E+00">
                  <c:v>3.9800000000000002E-4</c:v>
                </c:pt>
                <c:pt idx="24115" formatCode="0.00E+00">
                  <c:v>3.9800000000000002E-4</c:v>
                </c:pt>
                <c:pt idx="24116" formatCode="0.00E+00">
                  <c:v>3.9899999999999999E-4</c:v>
                </c:pt>
                <c:pt idx="24117" formatCode="0.00E+00">
                  <c:v>3.9899999999999999E-4</c:v>
                </c:pt>
                <c:pt idx="24118" formatCode="0.00E+00">
                  <c:v>3.9800000000000002E-4</c:v>
                </c:pt>
                <c:pt idx="24119" formatCode="0.00E+00">
                  <c:v>3.9899999999999999E-4</c:v>
                </c:pt>
                <c:pt idx="24120" formatCode="0.00E+00">
                  <c:v>3.9800000000000002E-4</c:v>
                </c:pt>
                <c:pt idx="24121" formatCode="0.00E+00">
                  <c:v>3.9899999999999999E-4</c:v>
                </c:pt>
                <c:pt idx="24122" formatCode="0.00E+00">
                  <c:v>3.9899999999999999E-4</c:v>
                </c:pt>
                <c:pt idx="24123" formatCode="0.00E+00">
                  <c:v>3.9800000000000002E-4</c:v>
                </c:pt>
                <c:pt idx="24124" formatCode="0.00E+00">
                  <c:v>3.9800000000000002E-4</c:v>
                </c:pt>
                <c:pt idx="24125" formatCode="0.00E+00">
                  <c:v>3.9899999999999999E-4</c:v>
                </c:pt>
                <c:pt idx="24126" formatCode="0.00E+00">
                  <c:v>3.9899999999999999E-4</c:v>
                </c:pt>
                <c:pt idx="24127" formatCode="0.00E+00">
                  <c:v>3.9800000000000002E-4</c:v>
                </c:pt>
                <c:pt idx="24128" formatCode="0.00E+00">
                  <c:v>3.9800000000000002E-4</c:v>
                </c:pt>
                <c:pt idx="24129" formatCode="0.00E+00">
                  <c:v>3.9899999999999999E-4</c:v>
                </c:pt>
                <c:pt idx="24130" formatCode="0.00E+00">
                  <c:v>3.9899999999999999E-4</c:v>
                </c:pt>
                <c:pt idx="24131" formatCode="0.00E+00">
                  <c:v>3.9800000000000002E-4</c:v>
                </c:pt>
                <c:pt idx="24132" formatCode="0.00E+00">
                  <c:v>3.9899999999999999E-4</c:v>
                </c:pt>
                <c:pt idx="24133" formatCode="0.00E+00">
                  <c:v>3.9899999999999999E-4</c:v>
                </c:pt>
                <c:pt idx="24134" formatCode="0.00E+00">
                  <c:v>3.9800000000000002E-4</c:v>
                </c:pt>
                <c:pt idx="24135" formatCode="0.00E+00">
                  <c:v>3.9899999999999999E-4</c:v>
                </c:pt>
                <c:pt idx="24136" formatCode="0.00E+00">
                  <c:v>3.9899999999999999E-4</c:v>
                </c:pt>
                <c:pt idx="24137" formatCode="0.00E+00">
                  <c:v>3.9800000000000002E-4</c:v>
                </c:pt>
                <c:pt idx="24138" formatCode="0.00E+00">
                  <c:v>3.9899999999999999E-4</c:v>
                </c:pt>
                <c:pt idx="24139" formatCode="0.00E+00">
                  <c:v>3.9899999999999999E-4</c:v>
                </c:pt>
                <c:pt idx="24140" formatCode="0.00E+00">
                  <c:v>3.9899999999999999E-4</c:v>
                </c:pt>
                <c:pt idx="24141" formatCode="0.00E+00">
                  <c:v>3.9899999999999999E-4</c:v>
                </c:pt>
                <c:pt idx="24142" formatCode="0.00E+00">
                  <c:v>3.9800000000000002E-4</c:v>
                </c:pt>
                <c:pt idx="24143" formatCode="0.00E+00">
                  <c:v>3.9899999999999999E-4</c:v>
                </c:pt>
                <c:pt idx="24144" formatCode="0.00E+00">
                  <c:v>3.9899999999999999E-4</c:v>
                </c:pt>
                <c:pt idx="24145" formatCode="0.00E+00">
                  <c:v>3.9800000000000002E-4</c:v>
                </c:pt>
                <c:pt idx="24146" formatCode="0.00E+00">
                  <c:v>3.9800000000000002E-4</c:v>
                </c:pt>
                <c:pt idx="24147" formatCode="0.00E+00">
                  <c:v>3.9899999999999999E-4</c:v>
                </c:pt>
                <c:pt idx="24148" formatCode="0.00E+00">
                  <c:v>3.9899999999999999E-4</c:v>
                </c:pt>
                <c:pt idx="24149" formatCode="0.00E+00">
                  <c:v>3.9899999999999999E-4</c:v>
                </c:pt>
                <c:pt idx="24150" formatCode="0.00E+00">
                  <c:v>3.9899999999999999E-4</c:v>
                </c:pt>
                <c:pt idx="24151" formatCode="0.00E+00">
                  <c:v>3.9899999999999999E-4</c:v>
                </c:pt>
                <c:pt idx="24152" formatCode="0.00E+00">
                  <c:v>3.9899999999999999E-4</c:v>
                </c:pt>
                <c:pt idx="24153" formatCode="0.00E+00">
                  <c:v>3.9899999999999999E-4</c:v>
                </c:pt>
                <c:pt idx="24154" formatCode="0.00E+00">
                  <c:v>3.9899999999999999E-4</c:v>
                </c:pt>
                <c:pt idx="24155" formatCode="0.00E+00">
                  <c:v>3.9899999999999999E-4</c:v>
                </c:pt>
                <c:pt idx="24156" formatCode="0.00E+00">
                  <c:v>3.9899999999999999E-4</c:v>
                </c:pt>
                <c:pt idx="24157" formatCode="0.00E+00">
                  <c:v>3.9899999999999999E-4</c:v>
                </c:pt>
                <c:pt idx="24158" formatCode="0.00E+00">
                  <c:v>3.9899999999999999E-4</c:v>
                </c:pt>
                <c:pt idx="24159" formatCode="0.00E+00">
                  <c:v>3.9899999999999999E-4</c:v>
                </c:pt>
                <c:pt idx="24160" formatCode="0.00E+00">
                  <c:v>3.9899999999999999E-4</c:v>
                </c:pt>
                <c:pt idx="24161" formatCode="0.00E+00">
                  <c:v>3.9899999999999999E-4</c:v>
                </c:pt>
                <c:pt idx="24162" formatCode="0.00E+00">
                  <c:v>3.9899999999999999E-4</c:v>
                </c:pt>
                <c:pt idx="24163" formatCode="0.00E+00">
                  <c:v>3.9899999999999999E-4</c:v>
                </c:pt>
                <c:pt idx="24164" formatCode="0.00E+00">
                  <c:v>3.9899999999999999E-4</c:v>
                </c:pt>
                <c:pt idx="24165" formatCode="0.00E+00">
                  <c:v>3.9899999999999999E-4</c:v>
                </c:pt>
                <c:pt idx="24166" formatCode="0.00E+00">
                  <c:v>3.9899999999999999E-4</c:v>
                </c:pt>
                <c:pt idx="24167" formatCode="0.00E+00">
                  <c:v>3.9899999999999999E-4</c:v>
                </c:pt>
                <c:pt idx="24168" formatCode="0.00E+00">
                  <c:v>3.9899999999999999E-4</c:v>
                </c:pt>
                <c:pt idx="24169" formatCode="0.00E+00">
                  <c:v>3.9899999999999999E-4</c:v>
                </c:pt>
                <c:pt idx="24170" formatCode="0.00E+00">
                  <c:v>3.9899999999999999E-4</c:v>
                </c:pt>
                <c:pt idx="24171" formatCode="0.00E+00">
                  <c:v>3.9899999999999999E-4</c:v>
                </c:pt>
                <c:pt idx="24172" formatCode="0.00E+00">
                  <c:v>3.9899999999999999E-4</c:v>
                </c:pt>
                <c:pt idx="24173" formatCode="0.00E+00">
                  <c:v>3.9899999999999999E-4</c:v>
                </c:pt>
                <c:pt idx="24174" formatCode="0.00E+00">
                  <c:v>3.9899999999999999E-4</c:v>
                </c:pt>
                <c:pt idx="24175" formatCode="0.00E+00">
                  <c:v>3.9899999999999999E-4</c:v>
                </c:pt>
                <c:pt idx="24176" formatCode="0.00E+00">
                  <c:v>3.9899999999999999E-4</c:v>
                </c:pt>
                <c:pt idx="24177" formatCode="0.00E+00">
                  <c:v>3.9899999999999999E-4</c:v>
                </c:pt>
                <c:pt idx="24178" formatCode="0.00E+00">
                  <c:v>3.9899999999999999E-4</c:v>
                </c:pt>
                <c:pt idx="24179" formatCode="0.00E+00">
                  <c:v>3.9899999999999999E-4</c:v>
                </c:pt>
                <c:pt idx="24180" formatCode="0.00E+00">
                  <c:v>3.9899999999999999E-4</c:v>
                </c:pt>
                <c:pt idx="24181" formatCode="0.00E+00">
                  <c:v>3.9899999999999999E-4</c:v>
                </c:pt>
                <c:pt idx="24182" formatCode="0.00E+00">
                  <c:v>3.9899999999999999E-4</c:v>
                </c:pt>
                <c:pt idx="24183" formatCode="0.00E+00">
                  <c:v>3.9899999999999999E-4</c:v>
                </c:pt>
                <c:pt idx="24184" formatCode="0.00E+00">
                  <c:v>3.9899999999999999E-4</c:v>
                </c:pt>
                <c:pt idx="24185" formatCode="0.00E+00">
                  <c:v>3.9899999999999999E-4</c:v>
                </c:pt>
                <c:pt idx="24186" formatCode="0.00E+00">
                  <c:v>3.9899999999999999E-4</c:v>
                </c:pt>
                <c:pt idx="24187" formatCode="0.00E+00">
                  <c:v>3.9899999999999999E-4</c:v>
                </c:pt>
                <c:pt idx="24188" formatCode="0.00E+00">
                  <c:v>3.9899999999999999E-4</c:v>
                </c:pt>
                <c:pt idx="24189" formatCode="0.00E+00">
                  <c:v>3.9899999999999999E-4</c:v>
                </c:pt>
                <c:pt idx="24190" formatCode="0.00E+00">
                  <c:v>3.9899999999999999E-4</c:v>
                </c:pt>
                <c:pt idx="24191" formatCode="0.00E+00">
                  <c:v>3.9899999999999999E-4</c:v>
                </c:pt>
                <c:pt idx="24192" formatCode="0.00E+00">
                  <c:v>3.9899999999999999E-4</c:v>
                </c:pt>
                <c:pt idx="24193" formatCode="0.00E+00">
                  <c:v>3.9899999999999999E-4</c:v>
                </c:pt>
                <c:pt idx="24194" formatCode="0.00E+00">
                  <c:v>3.9899999999999999E-4</c:v>
                </c:pt>
                <c:pt idx="24195" formatCode="0.00E+00">
                  <c:v>3.9899999999999999E-4</c:v>
                </c:pt>
                <c:pt idx="24196" formatCode="0.00E+00">
                  <c:v>3.9899999999999999E-4</c:v>
                </c:pt>
                <c:pt idx="24197" formatCode="0.00E+00">
                  <c:v>3.9899999999999999E-4</c:v>
                </c:pt>
                <c:pt idx="24198" formatCode="0.00E+00">
                  <c:v>3.9899999999999999E-4</c:v>
                </c:pt>
                <c:pt idx="24199" formatCode="0.00E+00">
                  <c:v>3.9899999999999999E-4</c:v>
                </c:pt>
                <c:pt idx="24200" formatCode="0.00E+00">
                  <c:v>3.9899999999999999E-4</c:v>
                </c:pt>
                <c:pt idx="24201" formatCode="0.00E+00">
                  <c:v>3.9899999999999999E-4</c:v>
                </c:pt>
                <c:pt idx="24202" formatCode="0.00E+00">
                  <c:v>3.9899999999999999E-4</c:v>
                </c:pt>
                <c:pt idx="24203" formatCode="0.00E+00">
                  <c:v>3.9899999999999999E-4</c:v>
                </c:pt>
                <c:pt idx="24204" formatCode="0.00E+00">
                  <c:v>3.9899999999999999E-4</c:v>
                </c:pt>
                <c:pt idx="24205" formatCode="0.00E+00">
                  <c:v>3.9899999999999999E-4</c:v>
                </c:pt>
                <c:pt idx="24206" formatCode="0.00E+00">
                  <c:v>3.9899999999999999E-4</c:v>
                </c:pt>
                <c:pt idx="24207" formatCode="0.00E+00">
                  <c:v>3.9899999999999999E-4</c:v>
                </c:pt>
                <c:pt idx="24208" formatCode="0.00E+00">
                  <c:v>3.9899999999999999E-4</c:v>
                </c:pt>
                <c:pt idx="24209" formatCode="0.00E+00">
                  <c:v>3.9899999999999999E-4</c:v>
                </c:pt>
                <c:pt idx="24210" formatCode="0.00E+00">
                  <c:v>3.9899999999999999E-4</c:v>
                </c:pt>
                <c:pt idx="24211" formatCode="0.00E+00">
                  <c:v>3.9899999999999999E-4</c:v>
                </c:pt>
                <c:pt idx="24212" formatCode="0.00E+00">
                  <c:v>3.9899999999999999E-4</c:v>
                </c:pt>
                <c:pt idx="24213" formatCode="0.00E+00">
                  <c:v>3.9899999999999999E-4</c:v>
                </c:pt>
                <c:pt idx="24214" formatCode="0.00E+00">
                  <c:v>3.9899999999999999E-4</c:v>
                </c:pt>
                <c:pt idx="24215" formatCode="0.00E+00">
                  <c:v>3.9899999999999999E-4</c:v>
                </c:pt>
                <c:pt idx="24216" formatCode="0.00E+00">
                  <c:v>3.9899999999999999E-4</c:v>
                </c:pt>
                <c:pt idx="24217" formatCode="0.00E+00">
                  <c:v>3.9899999999999999E-4</c:v>
                </c:pt>
                <c:pt idx="24218" formatCode="0.00E+00">
                  <c:v>3.9899999999999999E-4</c:v>
                </c:pt>
                <c:pt idx="24219" formatCode="0.00E+00">
                  <c:v>3.9899999999999999E-4</c:v>
                </c:pt>
                <c:pt idx="24220" formatCode="0.00E+00">
                  <c:v>3.9899999999999999E-4</c:v>
                </c:pt>
                <c:pt idx="24221" formatCode="0.00E+00">
                  <c:v>3.9899999999999999E-4</c:v>
                </c:pt>
                <c:pt idx="24222" formatCode="0.00E+00">
                  <c:v>3.9899999999999999E-4</c:v>
                </c:pt>
                <c:pt idx="24223" formatCode="0.00E+00">
                  <c:v>3.9899999999999999E-4</c:v>
                </c:pt>
                <c:pt idx="24224" formatCode="0.00E+00">
                  <c:v>3.9899999999999999E-4</c:v>
                </c:pt>
                <c:pt idx="24225" formatCode="0.00E+00">
                  <c:v>3.9899999999999999E-4</c:v>
                </c:pt>
                <c:pt idx="24226" formatCode="0.00E+00">
                  <c:v>3.9899999999999999E-4</c:v>
                </c:pt>
                <c:pt idx="24227" formatCode="0.00E+00">
                  <c:v>3.9899999999999999E-4</c:v>
                </c:pt>
                <c:pt idx="24228" formatCode="0.00E+00">
                  <c:v>3.9899999999999999E-4</c:v>
                </c:pt>
                <c:pt idx="24229" formatCode="0.00E+00">
                  <c:v>3.9899999999999999E-4</c:v>
                </c:pt>
                <c:pt idx="24230" formatCode="0.00E+00">
                  <c:v>3.9899999999999999E-4</c:v>
                </c:pt>
                <c:pt idx="24231" formatCode="0.00E+00">
                  <c:v>3.9899999999999999E-4</c:v>
                </c:pt>
                <c:pt idx="24232" formatCode="0.00E+00">
                  <c:v>3.9899999999999999E-4</c:v>
                </c:pt>
                <c:pt idx="24233" formatCode="0.00E+00">
                  <c:v>3.9899999999999999E-4</c:v>
                </c:pt>
                <c:pt idx="24234" formatCode="0.00E+00">
                  <c:v>3.9899999999999999E-4</c:v>
                </c:pt>
                <c:pt idx="24235" formatCode="0.00E+00">
                  <c:v>3.9899999999999999E-4</c:v>
                </c:pt>
                <c:pt idx="24236" formatCode="0.00E+00">
                  <c:v>3.9899999999999999E-4</c:v>
                </c:pt>
                <c:pt idx="24237" formatCode="0.00E+00">
                  <c:v>3.9899999999999999E-4</c:v>
                </c:pt>
                <c:pt idx="24238" formatCode="0.00E+00">
                  <c:v>3.9899999999999999E-4</c:v>
                </c:pt>
                <c:pt idx="24239" formatCode="0.00E+00">
                  <c:v>3.9899999999999999E-4</c:v>
                </c:pt>
                <c:pt idx="24240" formatCode="0.00E+00">
                  <c:v>3.9899999999999999E-4</c:v>
                </c:pt>
                <c:pt idx="24241" formatCode="0.00E+00">
                  <c:v>3.9899999999999999E-4</c:v>
                </c:pt>
                <c:pt idx="24242" formatCode="0.00E+00">
                  <c:v>3.9899999999999999E-4</c:v>
                </c:pt>
                <c:pt idx="24243" formatCode="0.00E+00">
                  <c:v>3.9899999999999999E-4</c:v>
                </c:pt>
                <c:pt idx="24244" formatCode="0.00E+00">
                  <c:v>3.9899999999999999E-4</c:v>
                </c:pt>
                <c:pt idx="24245" formatCode="0.00E+00">
                  <c:v>3.9899999999999999E-4</c:v>
                </c:pt>
                <c:pt idx="24246" formatCode="0.00E+00">
                  <c:v>3.9899999999999999E-4</c:v>
                </c:pt>
                <c:pt idx="24247" formatCode="0.00E+00">
                  <c:v>3.9899999999999999E-4</c:v>
                </c:pt>
                <c:pt idx="24248" formatCode="0.00E+00">
                  <c:v>3.9899999999999999E-4</c:v>
                </c:pt>
                <c:pt idx="24249" formatCode="0.00E+00">
                  <c:v>3.9899999999999999E-4</c:v>
                </c:pt>
                <c:pt idx="24250" formatCode="0.00E+00">
                  <c:v>3.9899999999999999E-4</c:v>
                </c:pt>
                <c:pt idx="24251" formatCode="0.00E+00">
                  <c:v>3.9899999999999999E-4</c:v>
                </c:pt>
                <c:pt idx="24252" formatCode="0.00E+00">
                  <c:v>3.9899999999999999E-4</c:v>
                </c:pt>
                <c:pt idx="24253" formatCode="0.00E+00">
                  <c:v>3.9899999999999999E-4</c:v>
                </c:pt>
                <c:pt idx="24254" formatCode="0.00E+00">
                  <c:v>3.9899999999999999E-4</c:v>
                </c:pt>
                <c:pt idx="24255" formatCode="0.00E+00">
                  <c:v>3.9899999999999999E-4</c:v>
                </c:pt>
                <c:pt idx="24256" formatCode="0.00E+00">
                  <c:v>3.9899999999999999E-4</c:v>
                </c:pt>
                <c:pt idx="24257" formatCode="0.00E+00">
                  <c:v>3.9899999999999999E-4</c:v>
                </c:pt>
                <c:pt idx="24258" formatCode="0.00E+00">
                  <c:v>3.9899999999999999E-4</c:v>
                </c:pt>
                <c:pt idx="24259" formatCode="0.00E+00">
                  <c:v>3.9899999999999999E-4</c:v>
                </c:pt>
                <c:pt idx="24260" formatCode="0.00E+00">
                  <c:v>3.9899999999999999E-4</c:v>
                </c:pt>
                <c:pt idx="24261" formatCode="0.00E+00">
                  <c:v>3.9899999999999999E-4</c:v>
                </c:pt>
                <c:pt idx="24262" formatCode="0.00E+00">
                  <c:v>3.9899999999999999E-4</c:v>
                </c:pt>
                <c:pt idx="24263" formatCode="0.00E+00">
                  <c:v>3.9899999999999999E-4</c:v>
                </c:pt>
                <c:pt idx="24264" formatCode="0.00E+00">
                  <c:v>3.9899999999999999E-4</c:v>
                </c:pt>
                <c:pt idx="24265" formatCode="0.00E+00">
                  <c:v>3.9899999999999999E-4</c:v>
                </c:pt>
                <c:pt idx="24266" formatCode="0.00E+00">
                  <c:v>3.9899999999999999E-4</c:v>
                </c:pt>
                <c:pt idx="24267" formatCode="0.00E+00">
                  <c:v>3.9899999999999999E-4</c:v>
                </c:pt>
                <c:pt idx="24268" formatCode="0.00E+00">
                  <c:v>3.9899999999999999E-4</c:v>
                </c:pt>
                <c:pt idx="24269" formatCode="0.00E+00">
                  <c:v>3.9899999999999999E-4</c:v>
                </c:pt>
                <c:pt idx="24270" formatCode="0.00E+00">
                  <c:v>3.9899999999999999E-4</c:v>
                </c:pt>
                <c:pt idx="24271" formatCode="0.00E+00">
                  <c:v>3.9899999999999999E-4</c:v>
                </c:pt>
                <c:pt idx="24272" formatCode="0.00E+00">
                  <c:v>3.9899999999999999E-4</c:v>
                </c:pt>
                <c:pt idx="24273" formatCode="0.00E+00">
                  <c:v>3.9899999999999999E-4</c:v>
                </c:pt>
                <c:pt idx="24274" formatCode="0.00E+00">
                  <c:v>3.9899999999999999E-4</c:v>
                </c:pt>
                <c:pt idx="24275" formatCode="0.00E+00">
                  <c:v>3.9899999999999999E-4</c:v>
                </c:pt>
                <c:pt idx="24276" formatCode="0.00E+00">
                  <c:v>3.9899999999999999E-4</c:v>
                </c:pt>
                <c:pt idx="24277" formatCode="0.00E+00">
                  <c:v>3.9899999999999999E-4</c:v>
                </c:pt>
                <c:pt idx="24278" formatCode="0.00E+00">
                  <c:v>3.9899999999999999E-4</c:v>
                </c:pt>
                <c:pt idx="24279" formatCode="0.00E+00">
                  <c:v>3.9899999999999999E-4</c:v>
                </c:pt>
                <c:pt idx="24280" formatCode="0.00E+00">
                  <c:v>3.9899999999999999E-4</c:v>
                </c:pt>
                <c:pt idx="24281" formatCode="0.00E+00">
                  <c:v>3.9899999999999999E-4</c:v>
                </c:pt>
                <c:pt idx="24282" formatCode="0.00E+00">
                  <c:v>3.9899999999999999E-4</c:v>
                </c:pt>
                <c:pt idx="24283" formatCode="0.00E+00">
                  <c:v>4.0000000000000002E-4</c:v>
                </c:pt>
                <c:pt idx="24284" formatCode="0.00E+00">
                  <c:v>3.9899999999999999E-4</c:v>
                </c:pt>
                <c:pt idx="24285" formatCode="0.00E+00">
                  <c:v>3.9899999999999999E-4</c:v>
                </c:pt>
                <c:pt idx="24286" formatCode="0.00E+00">
                  <c:v>4.0000000000000002E-4</c:v>
                </c:pt>
                <c:pt idx="24287" formatCode="0.00E+00">
                  <c:v>3.9899999999999999E-4</c:v>
                </c:pt>
                <c:pt idx="24288" formatCode="0.00E+00">
                  <c:v>3.9899999999999999E-4</c:v>
                </c:pt>
                <c:pt idx="24289" formatCode="0.00E+00">
                  <c:v>3.9899999999999999E-4</c:v>
                </c:pt>
                <c:pt idx="24290" formatCode="0.00E+00">
                  <c:v>3.9899999999999999E-4</c:v>
                </c:pt>
                <c:pt idx="24291" formatCode="0.00E+00">
                  <c:v>3.9899999999999999E-4</c:v>
                </c:pt>
                <c:pt idx="24292" formatCode="0.00E+00">
                  <c:v>3.9899999999999999E-4</c:v>
                </c:pt>
                <c:pt idx="24293" formatCode="0.00E+00">
                  <c:v>3.9899999999999999E-4</c:v>
                </c:pt>
                <c:pt idx="24294" formatCode="0.00E+00">
                  <c:v>3.9899999999999999E-4</c:v>
                </c:pt>
                <c:pt idx="24295" formatCode="0.00E+00">
                  <c:v>4.0000000000000002E-4</c:v>
                </c:pt>
                <c:pt idx="24296" formatCode="0.00E+00">
                  <c:v>3.9899999999999999E-4</c:v>
                </c:pt>
                <c:pt idx="24297" formatCode="0.00E+00">
                  <c:v>4.0000000000000002E-4</c:v>
                </c:pt>
                <c:pt idx="24298" formatCode="0.00E+00">
                  <c:v>3.9899999999999999E-4</c:v>
                </c:pt>
                <c:pt idx="24299" formatCode="0.00E+00">
                  <c:v>3.9899999999999999E-4</c:v>
                </c:pt>
                <c:pt idx="24300" formatCode="0.00E+00">
                  <c:v>3.9899999999999999E-4</c:v>
                </c:pt>
                <c:pt idx="24301" formatCode="0.00E+00">
                  <c:v>3.9899999999999999E-4</c:v>
                </c:pt>
                <c:pt idx="24302" formatCode="0.00E+00">
                  <c:v>4.0000000000000002E-4</c:v>
                </c:pt>
                <c:pt idx="24303" formatCode="0.00E+00">
                  <c:v>4.0000000000000002E-4</c:v>
                </c:pt>
                <c:pt idx="24304" formatCode="0.00E+00">
                  <c:v>4.0000000000000002E-4</c:v>
                </c:pt>
                <c:pt idx="24305" formatCode="0.00E+00">
                  <c:v>4.0000000000000002E-4</c:v>
                </c:pt>
                <c:pt idx="24306" formatCode="0.00E+00">
                  <c:v>3.9899999999999999E-4</c:v>
                </c:pt>
                <c:pt idx="24307" formatCode="0.00E+00">
                  <c:v>4.0000000000000002E-4</c:v>
                </c:pt>
                <c:pt idx="24308" formatCode="0.00E+00">
                  <c:v>4.0000000000000002E-4</c:v>
                </c:pt>
                <c:pt idx="24309" formatCode="0.00E+00">
                  <c:v>3.9899999999999999E-4</c:v>
                </c:pt>
                <c:pt idx="24310" formatCode="0.00E+00">
                  <c:v>3.9899999999999999E-4</c:v>
                </c:pt>
                <c:pt idx="24311" formatCode="0.00E+00">
                  <c:v>3.9899999999999999E-4</c:v>
                </c:pt>
                <c:pt idx="24312" formatCode="0.00E+00">
                  <c:v>4.0000000000000002E-4</c:v>
                </c:pt>
                <c:pt idx="24313" formatCode="0.00E+00">
                  <c:v>4.0000000000000002E-4</c:v>
                </c:pt>
                <c:pt idx="24314" formatCode="0.00E+00">
                  <c:v>4.0000000000000002E-4</c:v>
                </c:pt>
                <c:pt idx="24315" formatCode="0.00E+00">
                  <c:v>3.9899999999999999E-4</c:v>
                </c:pt>
                <c:pt idx="24316" formatCode="0.00E+00">
                  <c:v>4.0000000000000002E-4</c:v>
                </c:pt>
                <c:pt idx="24317" formatCode="0.00E+00">
                  <c:v>4.0000000000000002E-4</c:v>
                </c:pt>
                <c:pt idx="24318" formatCode="0.00E+00">
                  <c:v>3.9899999999999999E-4</c:v>
                </c:pt>
                <c:pt idx="24319" formatCode="0.00E+00">
                  <c:v>3.9899999999999999E-4</c:v>
                </c:pt>
                <c:pt idx="24320" formatCode="0.00E+00">
                  <c:v>3.9899999999999999E-4</c:v>
                </c:pt>
                <c:pt idx="24321" formatCode="0.00E+00">
                  <c:v>4.0000000000000002E-4</c:v>
                </c:pt>
                <c:pt idx="24322" formatCode="0.00E+00">
                  <c:v>3.9899999999999999E-4</c:v>
                </c:pt>
                <c:pt idx="24323" formatCode="0.00E+00">
                  <c:v>3.9899999999999999E-4</c:v>
                </c:pt>
                <c:pt idx="24324" formatCode="0.00E+00">
                  <c:v>4.0000000000000002E-4</c:v>
                </c:pt>
                <c:pt idx="24325" formatCode="0.00E+00">
                  <c:v>4.0000000000000002E-4</c:v>
                </c:pt>
                <c:pt idx="24326" formatCode="0.00E+00">
                  <c:v>4.0000000000000002E-4</c:v>
                </c:pt>
                <c:pt idx="24327" formatCode="0.00E+00">
                  <c:v>4.0000000000000002E-4</c:v>
                </c:pt>
                <c:pt idx="24328" formatCode="0.00E+00">
                  <c:v>4.0000000000000002E-4</c:v>
                </c:pt>
                <c:pt idx="24329" formatCode="0.00E+00">
                  <c:v>4.0000000000000002E-4</c:v>
                </c:pt>
                <c:pt idx="24330" formatCode="0.00E+00">
                  <c:v>3.9899999999999999E-4</c:v>
                </c:pt>
                <c:pt idx="24331" formatCode="0.00E+00">
                  <c:v>4.0000000000000002E-4</c:v>
                </c:pt>
                <c:pt idx="24332" formatCode="0.00E+00">
                  <c:v>4.0000000000000002E-4</c:v>
                </c:pt>
                <c:pt idx="24333" formatCode="0.00E+00">
                  <c:v>4.0000000000000002E-4</c:v>
                </c:pt>
                <c:pt idx="24334" formatCode="0.00E+00">
                  <c:v>4.0000000000000002E-4</c:v>
                </c:pt>
                <c:pt idx="24335" formatCode="0.00E+00">
                  <c:v>4.0000000000000002E-4</c:v>
                </c:pt>
                <c:pt idx="24336" formatCode="0.00E+00">
                  <c:v>4.0000000000000002E-4</c:v>
                </c:pt>
                <c:pt idx="24337" formatCode="0.00E+00">
                  <c:v>4.0000000000000002E-4</c:v>
                </c:pt>
                <c:pt idx="24338" formatCode="0.00E+00">
                  <c:v>4.0000000000000002E-4</c:v>
                </c:pt>
                <c:pt idx="24339" formatCode="0.00E+00">
                  <c:v>4.0000000000000002E-4</c:v>
                </c:pt>
                <c:pt idx="24340" formatCode="0.00E+00">
                  <c:v>4.0000000000000002E-4</c:v>
                </c:pt>
                <c:pt idx="24341" formatCode="0.00E+00">
                  <c:v>4.0000000000000002E-4</c:v>
                </c:pt>
                <c:pt idx="24342" formatCode="0.00E+00">
                  <c:v>4.0000000000000002E-4</c:v>
                </c:pt>
                <c:pt idx="24343" formatCode="0.00E+00">
                  <c:v>4.0000000000000002E-4</c:v>
                </c:pt>
                <c:pt idx="24344" formatCode="0.00E+00">
                  <c:v>4.0000000000000002E-4</c:v>
                </c:pt>
                <c:pt idx="24345" formatCode="0.00E+00">
                  <c:v>4.0000000000000002E-4</c:v>
                </c:pt>
                <c:pt idx="24346" formatCode="0.00E+00">
                  <c:v>4.0000000000000002E-4</c:v>
                </c:pt>
                <c:pt idx="24347" formatCode="0.00E+00">
                  <c:v>4.0000000000000002E-4</c:v>
                </c:pt>
                <c:pt idx="24348" formatCode="0.00E+00">
                  <c:v>4.0000000000000002E-4</c:v>
                </c:pt>
                <c:pt idx="24349" formatCode="0.00E+00">
                  <c:v>4.0000000000000002E-4</c:v>
                </c:pt>
                <c:pt idx="24350" formatCode="0.00E+00">
                  <c:v>4.0000000000000002E-4</c:v>
                </c:pt>
                <c:pt idx="24351" formatCode="0.00E+00">
                  <c:v>4.0000000000000002E-4</c:v>
                </c:pt>
                <c:pt idx="24352" formatCode="0.00E+00">
                  <c:v>4.0000000000000002E-4</c:v>
                </c:pt>
                <c:pt idx="24353" formatCode="0.00E+00">
                  <c:v>4.0000000000000002E-4</c:v>
                </c:pt>
                <c:pt idx="24354" formatCode="0.00E+00">
                  <c:v>4.0000000000000002E-4</c:v>
                </c:pt>
                <c:pt idx="24355" formatCode="0.00E+00">
                  <c:v>4.0000000000000002E-4</c:v>
                </c:pt>
                <c:pt idx="24356" formatCode="0.00E+00">
                  <c:v>4.0000000000000002E-4</c:v>
                </c:pt>
                <c:pt idx="24357" formatCode="0.00E+00">
                  <c:v>4.0000000000000002E-4</c:v>
                </c:pt>
                <c:pt idx="24358" formatCode="0.00E+00">
                  <c:v>4.0000000000000002E-4</c:v>
                </c:pt>
                <c:pt idx="24359" formatCode="0.00E+00">
                  <c:v>4.0000000000000002E-4</c:v>
                </c:pt>
                <c:pt idx="24360" formatCode="0.00E+00">
                  <c:v>4.0000000000000002E-4</c:v>
                </c:pt>
                <c:pt idx="24361" formatCode="0.00E+00">
                  <c:v>4.0000000000000002E-4</c:v>
                </c:pt>
                <c:pt idx="24362" formatCode="0.00E+00">
                  <c:v>4.0000000000000002E-4</c:v>
                </c:pt>
                <c:pt idx="24363" formatCode="0.00E+00">
                  <c:v>3.9899999999999999E-4</c:v>
                </c:pt>
                <c:pt idx="24364" formatCode="0.00E+00">
                  <c:v>4.0000000000000002E-4</c:v>
                </c:pt>
                <c:pt idx="24365" formatCode="0.00E+00">
                  <c:v>4.0000000000000002E-4</c:v>
                </c:pt>
                <c:pt idx="24366" formatCode="0.00E+00">
                  <c:v>4.0000000000000002E-4</c:v>
                </c:pt>
                <c:pt idx="24367" formatCode="0.00E+00">
                  <c:v>4.0000000000000002E-4</c:v>
                </c:pt>
                <c:pt idx="24368" formatCode="0.00E+00">
                  <c:v>4.0000000000000002E-4</c:v>
                </c:pt>
                <c:pt idx="24369" formatCode="0.00E+00">
                  <c:v>4.0000000000000002E-4</c:v>
                </c:pt>
                <c:pt idx="24370" formatCode="0.00E+00">
                  <c:v>4.0000000000000002E-4</c:v>
                </c:pt>
                <c:pt idx="24371" formatCode="0.00E+00">
                  <c:v>4.0000000000000002E-4</c:v>
                </c:pt>
                <c:pt idx="24372" formatCode="0.00E+00">
                  <c:v>4.0000000000000002E-4</c:v>
                </c:pt>
                <c:pt idx="24373" formatCode="0.00E+00">
                  <c:v>4.0000000000000002E-4</c:v>
                </c:pt>
                <c:pt idx="24374" formatCode="0.00E+00">
                  <c:v>4.0000000000000002E-4</c:v>
                </c:pt>
                <c:pt idx="24375" formatCode="0.00E+00">
                  <c:v>4.0000000000000002E-4</c:v>
                </c:pt>
                <c:pt idx="24376" formatCode="0.00E+00">
                  <c:v>4.0000000000000002E-4</c:v>
                </c:pt>
                <c:pt idx="24377" formatCode="0.00E+00">
                  <c:v>4.0000000000000002E-4</c:v>
                </c:pt>
                <c:pt idx="24378" formatCode="0.00E+00">
                  <c:v>4.0000000000000002E-4</c:v>
                </c:pt>
                <c:pt idx="24379" formatCode="0.00E+00">
                  <c:v>4.0000000000000002E-4</c:v>
                </c:pt>
                <c:pt idx="24380" formatCode="0.00E+00">
                  <c:v>4.0000000000000002E-4</c:v>
                </c:pt>
                <c:pt idx="24381" formatCode="0.00E+00">
                  <c:v>4.0000000000000002E-4</c:v>
                </c:pt>
                <c:pt idx="24382" formatCode="0.00E+00">
                  <c:v>4.0000000000000002E-4</c:v>
                </c:pt>
                <c:pt idx="24383" formatCode="0.00E+00">
                  <c:v>4.0000000000000002E-4</c:v>
                </c:pt>
                <c:pt idx="24384" formatCode="0.00E+00">
                  <c:v>4.0000000000000002E-4</c:v>
                </c:pt>
                <c:pt idx="24385" formatCode="0.00E+00">
                  <c:v>4.0000000000000002E-4</c:v>
                </c:pt>
                <c:pt idx="24386" formatCode="0.00E+00">
                  <c:v>4.0000000000000002E-4</c:v>
                </c:pt>
                <c:pt idx="24387" formatCode="0.00E+00">
                  <c:v>4.0000000000000002E-4</c:v>
                </c:pt>
                <c:pt idx="24388" formatCode="0.00E+00">
                  <c:v>4.0000000000000002E-4</c:v>
                </c:pt>
                <c:pt idx="24389" formatCode="0.00E+00">
                  <c:v>4.0000000000000002E-4</c:v>
                </c:pt>
                <c:pt idx="24390" formatCode="0.00E+00">
                  <c:v>4.0000000000000002E-4</c:v>
                </c:pt>
                <c:pt idx="24391" formatCode="0.00E+00">
                  <c:v>4.0000000000000002E-4</c:v>
                </c:pt>
                <c:pt idx="24392" formatCode="0.00E+00">
                  <c:v>4.0000000000000002E-4</c:v>
                </c:pt>
                <c:pt idx="24393" formatCode="0.00E+00">
                  <c:v>4.0000000000000002E-4</c:v>
                </c:pt>
                <c:pt idx="24394" formatCode="0.00E+00">
                  <c:v>4.0000000000000002E-4</c:v>
                </c:pt>
                <c:pt idx="24395" formatCode="0.00E+00">
                  <c:v>4.0000000000000002E-4</c:v>
                </c:pt>
                <c:pt idx="24396" formatCode="0.00E+00">
                  <c:v>4.0000000000000002E-4</c:v>
                </c:pt>
                <c:pt idx="24397" formatCode="0.00E+00">
                  <c:v>4.0000000000000002E-4</c:v>
                </c:pt>
                <c:pt idx="24398" formatCode="0.00E+00">
                  <c:v>4.0000000000000002E-4</c:v>
                </c:pt>
                <c:pt idx="24399" formatCode="0.00E+00">
                  <c:v>4.0000000000000002E-4</c:v>
                </c:pt>
                <c:pt idx="24400" formatCode="0.00E+00">
                  <c:v>4.0000000000000002E-4</c:v>
                </c:pt>
                <c:pt idx="24401" formatCode="0.00E+00">
                  <c:v>4.0000000000000002E-4</c:v>
                </c:pt>
                <c:pt idx="24402" formatCode="0.00E+00">
                  <c:v>4.0000000000000002E-4</c:v>
                </c:pt>
                <c:pt idx="24403" formatCode="0.00E+00">
                  <c:v>4.0000000000000002E-4</c:v>
                </c:pt>
                <c:pt idx="24404" formatCode="0.00E+00">
                  <c:v>4.0000000000000002E-4</c:v>
                </c:pt>
                <c:pt idx="24405" formatCode="0.00E+00">
                  <c:v>4.0000000000000002E-4</c:v>
                </c:pt>
                <c:pt idx="24406" formatCode="0.00E+00">
                  <c:v>4.0000000000000002E-4</c:v>
                </c:pt>
                <c:pt idx="24407" formatCode="0.00E+00">
                  <c:v>4.0000000000000002E-4</c:v>
                </c:pt>
                <c:pt idx="24408" formatCode="0.00E+00">
                  <c:v>4.0000000000000002E-4</c:v>
                </c:pt>
                <c:pt idx="24409" formatCode="0.00E+00">
                  <c:v>4.0000000000000002E-4</c:v>
                </c:pt>
                <c:pt idx="24410" formatCode="0.00E+00">
                  <c:v>4.0000000000000002E-4</c:v>
                </c:pt>
                <c:pt idx="24411" formatCode="0.00E+00">
                  <c:v>4.0000000000000002E-4</c:v>
                </c:pt>
                <c:pt idx="24412" formatCode="0.00E+00">
                  <c:v>4.0000000000000002E-4</c:v>
                </c:pt>
                <c:pt idx="24413" formatCode="0.00E+00">
                  <c:v>4.0000000000000002E-4</c:v>
                </c:pt>
                <c:pt idx="24414" formatCode="0.00E+00">
                  <c:v>4.0000000000000002E-4</c:v>
                </c:pt>
                <c:pt idx="24415" formatCode="0.00E+00">
                  <c:v>4.0000000000000002E-4</c:v>
                </c:pt>
                <c:pt idx="24416" formatCode="0.00E+00">
                  <c:v>4.0000000000000002E-4</c:v>
                </c:pt>
                <c:pt idx="24417" formatCode="0.00E+00">
                  <c:v>4.0000000000000002E-4</c:v>
                </c:pt>
                <c:pt idx="24418" formatCode="0.00E+00">
                  <c:v>4.0000000000000002E-4</c:v>
                </c:pt>
                <c:pt idx="24419" formatCode="0.00E+00">
                  <c:v>4.0000000000000002E-4</c:v>
                </c:pt>
                <c:pt idx="24420" formatCode="0.00E+00">
                  <c:v>4.0000000000000002E-4</c:v>
                </c:pt>
                <c:pt idx="24421" formatCode="0.00E+00">
                  <c:v>4.0000000000000002E-4</c:v>
                </c:pt>
                <c:pt idx="24422" formatCode="0.00E+00">
                  <c:v>4.0000000000000002E-4</c:v>
                </c:pt>
                <c:pt idx="24423" formatCode="0.00E+00">
                  <c:v>4.0000000000000002E-4</c:v>
                </c:pt>
                <c:pt idx="24424" formatCode="0.00E+00">
                  <c:v>4.0000000000000002E-4</c:v>
                </c:pt>
                <c:pt idx="24425" formatCode="0.00E+00">
                  <c:v>4.0000000000000002E-4</c:v>
                </c:pt>
                <c:pt idx="24426" formatCode="0.00E+00">
                  <c:v>4.0000000000000002E-4</c:v>
                </c:pt>
                <c:pt idx="24427" formatCode="0.00E+00">
                  <c:v>4.0000000000000002E-4</c:v>
                </c:pt>
                <c:pt idx="24428" formatCode="0.00E+00">
                  <c:v>4.0000000000000002E-4</c:v>
                </c:pt>
                <c:pt idx="24429" formatCode="0.00E+00">
                  <c:v>4.0000000000000002E-4</c:v>
                </c:pt>
                <c:pt idx="24430" formatCode="0.00E+00">
                  <c:v>4.0000000000000002E-4</c:v>
                </c:pt>
                <c:pt idx="24431" formatCode="0.00E+00">
                  <c:v>4.0000000000000002E-4</c:v>
                </c:pt>
                <c:pt idx="24432" formatCode="0.00E+00">
                  <c:v>4.0000000000000002E-4</c:v>
                </c:pt>
                <c:pt idx="24433" formatCode="0.00E+00">
                  <c:v>4.0000000000000002E-4</c:v>
                </c:pt>
                <c:pt idx="24434" formatCode="0.00E+00">
                  <c:v>4.0000000000000002E-4</c:v>
                </c:pt>
                <c:pt idx="24435" formatCode="0.00E+00">
                  <c:v>4.0000000000000002E-4</c:v>
                </c:pt>
                <c:pt idx="24436" formatCode="0.00E+00">
                  <c:v>4.0000000000000002E-4</c:v>
                </c:pt>
                <c:pt idx="24437" formatCode="0.00E+00">
                  <c:v>4.0000000000000002E-4</c:v>
                </c:pt>
                <c:pt idx="24438" formatCode="0.00E+00">
                  <c:v>4.0000000000000002E-4</c:v>
                </c:pt>
                <c:pt idx="24439" formatCode="0.00E+00">
                  <c:v>4.0000000000000002E-4</c:v>
                </c:pt>
                <c:pt idx="24440" formatCode="0.00E+00">
                  <c:v>4.0000000000000002E-4</c:v>
                </c:pt>
                <c:pt idx="24441" formatCode="0.00E+00">
                  <c:v>4.0000000000000002E-4</c:v>
                </c:pt>
                <c:pt idx="24442" formatCode="0.00E+00">
                  <c:v>4.0000000000000002E-4</c:v>
                </c:pt>
                <c:pt idx="24443" formatCode="0.00E+00">
                  <c:v>4.0000000000000002E-4</c:v>
                </c:pt>
                <c:pt idx="24444" formatCode="0.00E+00">
                  <c:v>4.0000000000000002E-4</c:v>
                </c:pt>
                <c:pt idx="24445" formatCode="0.00E+00">
                  <c:v>4.0000000000000002E-4</c:v>
                </c:pt>
                <c:pt idx="24446" formatCode="0.00E+00">
                  <c:v>4.0000000000000002E-4</c:v>
                </c:pt>
                <c:pt idx="24447" formatCode="0.00E+00">
                  <c:v>4.0000000000000002E-4</c:v>
                </c:pt>
                <c:pt idx="24448" formatCode="0.00E+00">
                  <c:v>4.0000000000000002E-4</c:v>
                </c:pt>
                <c:pt idx="24449" formatCode="0.00E+00">
                  <c:v>4.0000000000000002E-4</c:v>
                </c:pt>
                <c:pt idx="24450" formatCode="0.00E+00">
                  <c:v>4.0000000000000002E-4</c:v>
                </c:pt>
                <c:pt idx="24451" formatCode="0.00E+00">
                  <c:v>4.0000000000000002E-4</c:v>
                </c:pt>
                <c:pt idx="24452" formatCode="0.00E+00">
                  <c:v>4.0000000000000002E-4</c:v>
                </c:pt>
                <c:pt idx="24453" formatCode="0.00E+00">
                  <c:v>4.0000000000000002E-4</c:v>
                </c:pt>
                <c:pt idx="24454" formatCode="0.00E+00">
                  <c:v>4.0000000000000002E-4</c:v>
                </c:pt>
                <c:pt idx="24455" formatCode="0.00E+00">
                  <c:v>4.0000000000000002E-4</c:v>
                </c:pt>
                <c:pt idx="24456" formatCode="0.00E+00">
                  <c:v>4.0000000000000002E-4</c:v>
                </c:pt>
                <c:pt idx="24457" formatCode="0.00E+00">
                  <c:v>4.0000000000000002E-4</c:v>
                </c:pt>
                <c:pt idx="24458" formatCode="0.00E+00">
                  <c:v>4.0000000000000002E-4</c:v>
                </c:pt>
                <c:pt idx="24459" formatCode="0.00E+00">
                  <c:v>4.0000000000000002E-4</c:v>
                </c:pt>
                <c:pt idx="24460" formatCode="0.00E+00">
                  <c:v>4.0000000000000002E-4</c:v>
                </c:pt>
                <c:pt idx="24461" formatCode="0.00E+00">
                  <c:v>4.0000000000000002E-4</c:v>
                </c:pt>
                <c:pt idx="24462" formatCode="0.00E+00">
                  <c:v>4.0000000000000002E-4</c:v>
                </c:pt>
                <c:pt idx="24463" formatCode="0.00E+00">
                  <c:v>4.0000000000000002E-4</c:v>
                </c:pt>
                <c:pt idx="24464" formatCode="0.00E+00">
                  <c:v>4.0000000000000002E-4</c:v>
                </c:pt>
                <c:pt idx="24465" formatCode="0.00E+00">
                  <c:v>4.0000000000000002E-4</c:v>
                </c:pt>
                <c:pt idx="24466" formatCode="0.00E+00">
                  <c:v>4.0000000000000002E-4</c:v>
                </c:pt>
                <c:pt idx="24467" formatCode="0.00E+00">
                  <c:v>4.0000000000000002E-4</c:v>
                </c:pt>
                <c:pt idx="24468" formatCode="0.00E+00">
                  <c:v>4.0000000000000002E-4</c:v>
                </c:pt>
                <c:pt idx="24469" formatCode="0.00E+00">
                  <c:v>4.0000000000000002E-4</c:v>
                </c:pt>
                <c:pt idx="24470" formatCode="0.00E+00">
                  <c:v>4.0000000000000002E-4</c:v>
                </c:pt>
                <c:pt idx="24471" formatCode="0.00E+00">
                  <c:v>4.0000000000000002E-4</c:v>
                </c:pt>
                <c:pt idx="24472" formatCode="0.00E+00">
                  <c:v>4.0000000000000002E-4</c:v>
                </c:pt>
                <c:pt idx="24473" formatCode="0.00E+00">
                  <c:v>4.0000000000000002E-4</c:v>
                </c:pt>
                <c:pt idx="24474" formatCode="0.00E+00">
                  <c:v>4.0000000000000002E-4</c:v>
                </c:pt>
                <c:pt idx="24475" formatCode="0.00E+00">
                  <c:v>4.0000000000000002E-4</c:v>
                </c:pt>
                <c:pt idx="24476" formatCode="0.00E+00">
                  <c:v>4.0000000000000002E-4</c:v>
                </c:pt>
                <c:pt idx="24477" formatCode="0.00E+00">
                  <c:v>4.0000000000000002E-4</c:v>
                </c:pt>
                <c:pt idx="24478" formatCode="0.00E+00">
                  <c:v>4.0000000000000002E-4</c:v>
                </c:pt>
                <c:pt idx="24479" formatCode="0.00E+00">
                  <c:v>4.0000000000000002E-4</c:v>
                </c:pt>
                <c:pt idx="24480" formatCode="0.00E+00">
                  <c:v>4.0000000000000002E-4</c:v>
                </c:pt>
                <c:pt idx="24481" formatCode="0.00E+00">
                  <c:v>4.0000000000000002E-4</c:v>
                </c:pt>
                <c:pt idx="24482" formatCode="0.00E+00">
                  <c:v>4.0000000000000002E-4</c:v>
                </c:pt>
                <c:pt idx="24483" formatCode="0.00E+00">
                  <c:v>4.0000000000000002E-4</c:v>
                </c:pt>
                <c:pt idx="24484" formatCode="0.00E+00">
                  <c:v>4.0000000000000002E-4</c:v>
                </c:pt>
                <c:pt idx="24485" formatCode="0.00E+00">
                  <c:v>4.0000000000000002E-4</c:v>
                </c:pt>
                <c:pt idx="24486" formatCode="0.00E+00">
                  <c:v>4.0000000000000002E-4</c:v>
                </c:pt>
                <c:pt idx="24487" formatCode="0.00E+00">
                  <c:v>4.0000000000000002E-4</c:v>
                </c:pt>
                <c:pt idx="24488" formatCode="0.00E+00">
                  <c:v>4.0000000000000002E-4</c:v>
                </c:pt>
                <c:pt idx="24489" formatCode="0.00E+00">
                  <c:v>4.0000000000000002E-4</c:v>
                </c:pt>
                <c:pt idx="24490" formatCode="0.00E+00">
                  <c:v>4.0000000000000002E-4</c:v>
                </c:pt>
                <c:pt idx="24491" formatCode="0.00E+00">
                  <c:v>4.0000000000000002E-4</c:v>
                </c:pt>
                <c:pt idx="24492" formatCode="0.00E+00">
                  <c:v>4.0000000000000002E-4</c:v>
                </c:pt>
                <c:pt idx="24493" formatCode="0.00E+00">
                  <c:v>4.0000000000000002E-4</c:v>
                </c:pt>
                <c:pt idx="24494" formatCode="0.00E+00">
                  <c:v>4.0000000000000002E-4</c:v>
                </c:pt>
                <c:pt idx="24495" formatCode="0.00E+00">
                  <c:v>4.0099999999999999E-4</c:v>
                </c:pt>
                <c:pt idx="24496" formatCode="0.00E+00">
                  <c:v>4.0000000000000002E-4</c:v>
                </c:pt>
                <c:pt idx="24497" formatCode="0.00E+00">
                  <c:v>4.0000000000000002E-4</c:v>
                </c:pt>
                <c:pt idx="24498" formatCode="0.00E+00">
                  <c:v>4.0000000000000002E-4</c:v>
                </c:pt>
                <c:pt idx="24499" formatCode="0.00E+00">
                  <c:v>4.0000000000000002E-4</c:v>
                </c:pt>
                <c:pt idx="24500" formatCode="0.00E+00">
                  <c:v>4.0000000000000002E-4</c:v>
                </c:pt>
                <c:pt idx="24501" formatCode="0.00E+00">
                  <c:v>4.0000000000000002E-4</c:v>
                </c:pt>
                <c:pt idx="24502" formatCode="0.00E+00">
                  <c:v>4.0000000000000002E-4</c:v>
                </c:pt>
                <c:pt idx="24503" formatCode="0.00E+00">
                  <c:v>4.0000000000000002E-4</c:v>
                </c:pt>
                <c:pt idx="24504" formatCode="0.00E+00">
                  <c:v>4.0099999999999999E-4</c:v>
                </c:pt>
                <c:pt idx="24505" formatCode="0.00E+00">
                  <c:v>4.0000000000000002E-4</c:v>
                </c:pt>
                <c:pt idx="24506" formatCode="0.00E+00">
                  <c:v>4.0000000000000002E-4</c:v>
                </c:pt>
                <c:pt idx="24507" formatCode="0.00E+00">
                  <c:v>4.0099999999999999E-4</c:v>
                </c:pt>
                <c:pt idx="24508" formatCode="0.00E+00">
                  <c:v>4.0000000000000002E-4</c:v>
                </c:pt>
                <c:pt idx="24509" formatCode="0.00E+00">
                  <c:v>4.0099999999999999E-4</c:v>
                </c:pt>
                <c:pt idx="24510" formatCode="0.00E+00">
                  <c:v>4.0099999999999999E-4</c:v>
                </c:pt>
                <c:pt idx="24511" formatCode="0.00E+00">
                  <c:v>4.0000000000000002E-4</c:v>
                </c:pt>
                <c:pt idx="24512" formatCode="0.00E+00">
                  <c:v>4.0099999999999999E-4</c:v>
                </c:pt>
                <c:pt idx="24513" formatCode="0.00E+00">
                  <c:v>4.0000000000000002E-4</c:v>
                </c:pt>
                <c:pt idx="24514" formatCode="0.00E+00">
                  <c:v>4.0000000000000002E-4</c:v>
                </c:pt>
                <c:pt idx="24515" formatCode="0.00E+00">
                  <c:v>4.0000000000000002E-4</c:v>
                </c:pt>
                <c:pt idx="24516" formatCode="0.00E+00">
                  <c:v>4.0000000000000002E-4</c:v>
                </c:pt>
                <c:pt idx="24517" formatCode="0.00E+00">
                  <c:v>4.0000000000000002E-4</c:v>
                </c:pt>
                <c:pt idx="24518" formatCode="0.00E+00">
                  <c:v>4.0000000000000002E-4</c:v>
                </c:pt>
                <c:pt idx="24519" formatCode="0.00E+00">
                  <c:v>4.0000000000000002E-4</c:v>
                </c:pt>
                <c:pt idx="24520" formatCode="0.00E+00">
                  <c:v>4.0000000000000002E-4</c:v>
                </c:pt>
                <c:pt idx="24521" formatCode="0.00E+00">
                  <c:v>4.0000000000000002E-4</c:v>
                </c:pt>
                <c:pt idx="24522" formatCode="0.00E+00">
                  <c:v>4.0000000000000002E-4</c:v>
                </c:pt>
                <c:pt idx="24523" formatCode="0.00E+00">
                  <c:v>4.0000000000000002E-4</c:v>
                </c:pt>
                <c:pt idx="24524" formatCode="0.00E+00">
                  <c:v>4.0099999999999999E-4</c:v>
                </c:pt>
                <c:pt idx="24525" formatCode="0.00E+00">
                  <c:v>4.0099999999999999E-4</c:v>
                </c:pt>
                <c:pt idx="24526" formatCode="0.00E+00">
                  <c:v>4.0000000000000002E-4</c:v>
                </c:pt>
                <c:pt idx="24527" formatCode="0.00E+00">
                  <c:v>4.0000000000000002E-4</c:v>
                </c:pt>
                <c:pt idx="24528" formatCode="0.00E+00">
                  <c:v>4.0099999999999999E-4</c:v>
                </c:pt>
                <c:pt idx="24529" formatCode="0.00E+00">
                  <c:v>4.0000000000000002E-4</c:v>
                </c:pt>
                <c:pt idx="24530" formatCode="0.00E+00">
                  <c:v>4.0000000000000002E-4</c:v>
                </c:pt>
                <c:pt idx="24531" formatCode="0.00E+00">
                  <c:v>4.0099999999999999E-4</c:v>
                </c:pt>
                <c:pt idx="24532" formatCode="0.00E+00">
                  <c:v>4.0099999999999999E-4</c:v>
                </c:pt>
                <c:pt idx="24533" formatCode="0.00E+00">
                  <c:v>4.0099999999999999E-4</c:v>
                </c:pt>
                <c:pt idx="24534" formatCode="0.00E+00">
                  <c:v>4.0000000000000002E-4</c:v>
                </c:pt>
                <c:pt idx="24535" formatCode="0.00E+00">
                  <c:v>4.0000000000000002E-4</c:v>
                </c:pt>
                <c:pt idx="24536" formatCode="0.00E+00">
                  <c:v>4.0000000000000002E-4</c:v>
                </c:pt>
                <c:pt idx="24537" formatCode="0.00E+00">
                  <c:v>4.0099999999999999E-4</c:v>
                </c:pt>
                <c:pt idx="24538" formatCode="0.00E+00">
                  <c:v>4.0099999999999999E-4</c:v>
                </c:pt>
                <c:pt idx="24539" formatCode="0.00E+00">
                  <c:v>4.0000000000000002E-4</c:v>
                </c:pt>
                <c:pt idx="24540" formatCode="0.00E+00">
                  <c:v>4.0000000000000002E-4</c:v>
                </c:pt>
                <c:pt idx="24541" formatCode="0.00E+00">
                  <c:v>4.0099999999999999E-4</c:v>
                </c:pt>
                <c:pt idx="24542" formatCode="0.00E+00">
                  <c:v>4.0000000000000002E-4</c:v>
                </c:pt>
                <c:pt idx="24543" formatCode="0.00E+00">
                  <c:v>4.0000000000000002E-4</c:v>
                </c:pt>
                <c:pt idx="24544" formatCode="0.00E+00">
                  <c:v>4.0000000000000002E-4</c:v>
                </c:pt>
                <c:pt idx="24545" formatCode="0.00E+00">
                  <c:v>4.0000000000000002E-4</c:v>
                </c:pt>
                <c:pt idx="24546" formatCode="0.00E+00">
                  <c:v>4.0099999999999999E-4</c:v>
                </c:pt>
                <c:pt idx="24547" formatCode="0.00E+00">
                  <c:v>4.0099999999999999E-4</c:v>
                </c:pt>
                <c:pt idx="24548" formatCode="0.00E+00">
                  <c:v>4.0000000000000002E-4</c:v>
                </c:pt>
                <c:pt idx="24549" formatCode="0.00E+00">
                  <c:v>4.0000000000000002E-4</c:v>
                </c:pt>
                <c:pt idx="24550" formatCode="0.00E+00">
                  <c:v>4.0099999999999999E-4</c:v>
                </c:pt>
                <c:pt idx="24551" formatCode="0.00E+00">
                  <c:v>4.0000000000000002E-4</c:v>
                </c:pt>
                <c:pt idx="24552" formatCode="0.00E+00">
                  <c:v>4.0000000000000002E-4</c:v>
                </c:pt>
                <c:pt idx="24553" formatCode="0.00E+00">
                  <c:v>4.0099999999999999E-4</c:v>
                </c:pt>
                <c:pt idx="24554" formatCode="0.00E+00">
                  <c:v>4.0000000000000002E-4</c:v>
                </c:pt>
                <c:pt idx="24555" formatCode="0.00E+00">
                  <c:v>4.0099999999999999E-4</c:v>
                </c:pt>
                <c:pt idx="24556" formatCode="0.00E+00">
                  <c:v>4.0099999999999999E-4</c:v>
                </c:pt>
                <c:pt idx="24557" formatCode="0.00E+00">
                  <c:v>4.0099999999999999E-4</c:v>
                </c:pt>
                <c:pt idx="24558" formatCode="0.00E+00">
                  <c:v>4.0099999999999999E-4</c:v>
                </c:pt>
                <c:pt idx="24559" formatCode="0.00E+00">
                  <c:v>4.0099999999999999E-4</c:v>
                </c:pt>
                <c:pt idx="24560" formatCode="0.00E+00">
                  <c:v>4.0099999999999999E-4</c:v>
                </c:pt>
                <c:pt idx="24561" formatCode="0.00E+00">
                  <c:v>4.0000000000000002E-4</c:v>
                </c:pt>
                <c:pt idx="24562" formatCode="0.00E+00">
                  <c:v>4.0000000000000002E-4</c:v>
                </c:pt>
                <c:pt idx="24563" formatCode="0.00E+00">
                  <c:v>4.0099999999999999E-4</c:v>
                </c:pt>
                <c:pt idx="24564" formatCode="0.00E+00">
                  <c:v>4.0099999999999999E-4</c:v>
                </c:pt>
                <c:pt idx="24565" formatCode="0.00E+00">
                  <c:v>4.0099999999999999E-4</c:v>
                </c:pt>
                <c:pt idx="24566" formatCode="0.00E+00">
                  <c:v>4.0099999999999999E-4</c:v>
                </c:pt>
                <c:pt idx="24567" formatCode="0.00E+00">
                  <c:v>4.0099999999999999E-4</c:v>
                </c:pt>
                <c:pt idx="24568" formatCode="0.00E+00">
                  <c:v>4.0099999999999999E-4</c:v>
                </c:pt>
                <c:pt idx="24569" formatCode="0.00E+00">
                  <c:v>4.0099999999999999E-4</c:v>
                </c:pt>
                <c:pt idx="24570" formatCode="0.00E+00">
                  <c:v>4.0099999999999999E-4</c:v>
                </c:pt>
                <c:pt idx="24571" formatCode="0.00E+00">
                  <c:v>4.0099999999999999E-4</c:v>
                </c:pt>
                <c:pt idx="24572" formatCode="0.00E+00">
                  <c:v>4.0099999999999999E-4</c:v>
                </c:pt>
                <c:pt idx="24573" formatCode="0.00E+00">
                  <c:v>4.0099999999999999E-4</c:v>
                </c:pt>
                <c:pt idx="24574" formatCode="0.00E+00">
                  <c:v>4.0099999999999999E-4</c:v>
                </c:pt>
                <c:pt idx="24575" formatCode="0.00E+00">
                  <c:v>4.0099999999999999E-4</c:v>
                </c:pt>
                <c:pt idx="24576" formatCode="0.00E+00">
                  <c:v>4.0099999999999999E-4</c:v>
                </c:pt>
                <c:pt idx="24577" formatCode="0.00E+00">
                  <c:v>4.0099999999999999E-4</c:v>
                </c:pt>
                <c:pt idx="24578" formatCode="0.00E+00">
                  <c:v>4.0099999999999999E-4</c:v>
                </c:pt>
                <c:pt idx="24579" formatCode="0.00E+00">
                  <c:v>4.0099999999999999E-4</c:v>
                </c:pt>
                <c:pt idx="24580" formatCode="0.00E+00">
                  <c:v>4.0099999999999999E-4</c:v>
                </c:pt>
                <c:pt idx="24581" formatCode="0.00E+00">
                  <c:v>4.0099999999999999E-4</c:v>
                </c:pt>
                <c:pt idx="24582" formatCode="0.00E+00">
                  <c:v>4.0099999999999999E-4</c:v>
                </c:pt>
                <c:pt idx="24583" formatCode="0.00E+00">
                  <c:v>4.0099999999999999E-4</c:v>
                </c:pt>
                <c:pt idx="24584" formatCode="0.00E+00">
                  <c:v>4.0099999999999999E-4</c:v>
                </c:pt>
                <c:pt idx="24585" formatCode="0.00E+00">
                  <c:v>4.0099999999999999E-4</c:v>
                </c:pt>
                <c:pt idx="24586" formatCode="0.00E+00">
                  <c:v>4.0099999999999999E-4</c:v>
                </c:pt>
                <c:pt idx="24587" formatCode="0.00E+00">
                  <c:v>4.0099999999999999E-4</c:v>
                </c:pt>
                <c:pt idx="24588" formatCode="0.00E+00">
                  <c:v>4.0099999999999999E-4</c:v>
                </c:pt>
                <c:pt idx="24589" formatCode="0.00E+00">
                  <c:v>4.0099999999999999E-4</c:v>
                </c:pt>
                <c:pt idx="24590" formatCode="0.00E+00">
                  <c:v>4.0099999999999999E-4</c:v>
                </c:pt>
                <c:pt idx="24591" formatCode="0.00E+00">
                  <c:v>4.0000000000000002E-4</c:v>
                </c:pt>
                <c:pt idx="24592" formatCode="0.00E+00">
                  <c:v>4.0099999999999999E-4</c:v>
                </c:pt>
                <c:pt idx="24593" formatCode="0.00E+00">
                  <c:v>4.0099999999999999E-4</c:v>
                </c:pt>
                <c:pt idx="24594" formatCode="0.00E+00">
                  <c:v>4.0099999999999999E-4</c:v>
                </c:pt>
                <c:pt idx="24595" formatCode="0.00E+00">
                  <c:v>4.0099999999999999E-4</c:v>
                </c:pt>
                <c:pt idx="24596" formatCode="0.00E+00">
                  <c:v>4.0099999999999999E-4</c:v>
                </c:pt>
                <c:pt idx="24597" formatCode="0.00E+00">
                  <c:v>4.0099999999999999E-4</c:v>
                </c:pt>
                <c:pt idx="24598" formatCode="0.00E+00">
                  <c:v>4.0099999999999999E-4</c:v>
                </c:pt>
                <c:pt idx="24599" formatCode="0.00E+00">
                  <c:v>4.0099999999999999E-4</c:v>
                </c:pt>
                <c:pt idx="24600" formatCode="0.00E+00">
                  <c:v>4.0099999999999999E-4</c:v>
                </c:pt>
                <c:pt idx="24601" formatCode="0.00E+00">
                  <c:v>4.0099999999999999E-4</c:v>
                </c:pt>
                <c:pt idx="24602" formatCode="0.00E+00">
                  <c:v>4.0099999999999999E-4</c:v>
                </c:pt>
                <c:pt idx="24603" formatCode="0.00E+00">
                  <c:v>4.0099999999999999E-4</c:v>
                </c:pt>
                <c:pt idx="24604" formatCode="0.00E+00">
                  <c:v>4.0099999999999999E-4</c:v>
                </c:pt>
                <c:pt idx="24605" formatCode="0.00E+00">
                  <c:v>4.0099999999999999E-4</c:v>
                </c:pt>
                <c:pt idx="24606" formatCode="0.00E+00">
                  <c:v>4.0099999999999999E-4</c:v>
                </c:pt>
                <c:pt idx="24607" formatCode="0.00E+00">
                  <c:v>4.0099999999999999E-4</c:v>
                </c:pt>
                <c:pt idx="24608" formatCode="0.00E+00">
                  <c:v>4.0099999999999999E-4</c:v>
                </c:pt>
                <c:pt idx="24609" formatCode="0.00E+00">
                  <c:v>4.0099999999999999E-4</c:v>
                </c:pt>
                <c:pt idx="24610" formatCode="0.00E+00">
                  <c:v>4.0099999999999999E-4</c:v>
                </c:pt>
                <c:pt idx="24611" formatCode="0.00E+00">
                  <c:v>4.0099999999999999E-4</c:v>
                </c:pt>
                <c:pt idx="24612" formatCode="0.00E+00">
                  <c:v>4.0099999999999999E-4</c:v>
                </c:pt>
                <c:pt idx="24613" formatCode="0.00E+00">
                  <c:v>4.0099999999999999E-4</c:v>
                </c:pt>
                <c:pt idx="24614" formatCode="0.00E+00">
                  <c:v>4.0099999999999999E-4</c:v>
                </c:pt>
                <c:pt idx="24615" formatCode="0.00E+00">
                  <c:v>4.0099999999999999E-4</c:v>
                </c:pt>
                <c:pt idx="24616" formatCode="0.00E+00">
                  <c:v>4.0099999999999999E-4</c:v>
                </c:pt>
                <c:pt idx="24617" formatCode="0.00E+00">
                  <c:v>4.0099999999999999E-4</c:v>
                </c:pt>
                <c:pt idx="24618" formatCode="0.00E+00">
                  <c:v>4.0099999999999999E-4</c:v>
                </c:pt>
                <c:pt idx="24619" formatCode="0.00E+00">
                  <c:v>4.0099999999999999E-4</c:v>
                </c:pt>
                <c:pt idx="24620" formatCode="0.00E+00">
                  <c:v>4.0099999999999999E-4</c:v>
                </c:pt>
                <c:pt idx="24621" formatCode="0.00E+00">
                  <c:v>4.0099999999999999E-4</c:v>
                </c:pt>
                <c:pt idx="24622" formatCode="0.00E+00">
                  <c:v>4.0099999999999999E-4</c:v>
                </c:pt>
                <c:pt idx="24623" formatCode="0.00E+00">
                  <c:v>4.0099999999999999E-4</c:v>
                </c:pt>
                <c:pt idx="24624" formatCode="0.00E+00">
                  <c:v>4.0099999999999999E-4</c:v>
                </c:pt>
                <c:pt idx="24625" formatCode="0.00E+00">
                  <c:v>4.0099999999999999E-4</c:v>
                </c:pt>
                <c:pt idx="24626" formatCode="0.00E+00">
                  <c:v>4.0099999999999999E-4</c:v>
                </c:pt>
                <c:pt idx="24627" formatCode="0.00E+00">
                  <c:v>4.0099999999999999E-4</c:v>
                </c:pt>
                <c:pt idx="24628" formatCode="0.00E+00">
                  <c:v>4.0099999999999999E-4</c:v>
                </c:pt>
                <c:pt idx="24629" formatCode="0.00E+00">
                  <c:v>4.0099999999999999E-4</c:v>
                </c:pt>
                <c:pt idx="24630" formatCode="0.00E+00">
                  <c:v>4.0099999999999999E-4</c:v>
                </c:pt>
                <c:pt idx="24631" formatCode="0.00E+00">
                  <c:v>4.0099999999999999E-4</c:v>
                </c:pt>
                <c:pt idx="24632" formatCode="0.00E+00">
                  <c:v>4.0099999999999999E-4</c:v>
                </c:pt>
                <c:pt idx="24633" formatCode="0.00E+00">
                  <c:v>4.0099999999999999E-4</c:v>
                </c:pt>
                <c:pt idx="24634" formatCode="0.00E+00">
                  <c:v>4.0099999999999999E-4</c:v>
                </c:pt>
                <c:pt idx="24635" formatCode="0.00E+00">
                  <c:v>4.0099999999999999E-4</c:v>
                </c:pt>
                <c:pt idx="24636" formatCode="0.00E+00">
                  <c:v>4.0099999999999999E-4</c:v>
                </c:pt>
                <c:pt idx="24637" formatCode="0.00E+00">
                  <c:v>4.0099999999999999E-4</c:v>
                </c:pt>
                <c:pt idx="24638" formatCode="0.00E+00">
                  <c:v>4.0099999999999999E-4</c:v>
                </c:pt>
                <c:pt idx="24639" formatCode="0.00E+00">
                  <c:v>4.0099999999999999E-4</c:v>
                </c:pt>
                <c:pt idx="24640" formatCode="0.00E+00">
                  <c:v>4.0099999999999999E-4</c:v>
                </c:pt>
                <c:pt idx="24641" formatCode="0.00E+00">
                  <c:v>4.0099999999999999E-4</c:v>
                </c:pt>
                <c:pt idx="24642" formatCode="0.00E+00">
                  <c:v>4.0099999999999999E-4</c:v>
                </c:pt>
                <c:pt idx="24643" formatCode="0.00E+00">
                  <c:v>4.0099999999999999E-4</c:v>
                </c:pt>
                <c:pt idx="24644" formatCode="0.00E+00">
                  <c:v>4.0099999999999999E-4</c:v>
                </c:pt>
                <c:pt idx="24645" formatCode="0.00E+00">
                  <c:v>4.0099999999999999E-4</c:v>
                </c:pt>
                <c:pt idx="24646" formatCode="0.00E+00">
                  <c:v>4.0099999999999999E-4</c:v>
                </c:pt>
                <c:pt idx="24647" formatCode="0.00E+00">
                  <c:v>4.0099999999999999E-4</c:v>
                </c:pt>
                <c:pt idx="24648" formatCode="0.00E+00">
                  <c:v>4.0099999999999999E-4</c:v>
                </c:pt>
                <c:pt idx="24649" formatCode="0.00E+00">
                  <c:v>4.0099999999999999E-4</c:v>
                </c:pt>
                <c:pt idx="24650" formatCode="0.00E+00">
                  <c:v>4.0099999999999999E-4</c:v>
                </c:pt>
                <c:pt idx="24651" formatCode="0.00E+00">
                  <c:v>4.0099999999999999E-4</c:v>
                </c:pt>
                <c:pt idx="24652" formatCode="0.00E+00">
                  <c:v>4.0099999999999999E-4</c:v>
                </c:pt>
                <c:pt idx="24653" formatCode="0.00E+00">
                  <c:v>4.0099999999999999E-4</c:v>
                </c:pt>
                <c:pt idx="24654" formatCode="0.00E+00">
                  <c:v>4.0099999999999999E-4</c:v>
                </c:pt>
                <c:pt idx="24655" formatCode="0.00E+00">
                  <c:v>4.0099999999999999E-4</c:v>
                </c:pt>
                <c:pt idx="24656" formatCode="0.00E+00">
                  <c:v>4.0099999999999999E-4</c:v>
                </c:pt>
                <c:pt idx="24657" formatCode="0.00E+00">
                  <c:v>4.0099999999999999E-4</c:v>
                </c:pt>
                <c:pt idx="24658" formatCode="0.00E+00">
                  <c:v>4.0099999999999999E-4</c:v>
                </c:pt>
                <c:pt idx="24659" formatCode="0.00E+00">
                  <c:v>4.0099999999999999E-4</c:v>
                </c:pt>
                <c:pt idx="24660" formatCode="0.00E+00">
                  <c:v>4.0099999999999999E-4</c:v>
                </c:pt>
                <c:pt idx="24661" formatCode="0.00E+00">
                  <c:v>4.0099999999999999E-4</c:v>
                </c:pt>
                <c:pt idx="24662" formatCode="0.00E+00">
                  <c:v>4.0099999999999999E-4</c:v>
                </c:pt>
                <c:pt idx="24663" formatCode="0.00E+00">
                  <c:v>4.0099999999999999E-4</c:v>
                </c:pt>
                <c:pt idx="24664" formatCode="0.00E+00">
                  <c:v>4.0099999999999999E-4</c:v>
                </c:pt>
                <c:pt idx="24665" formatCode="0.00E+00">
                  <c:v>4.0099999999999999E-4</c:v>
                </c:pt>
                <c:pt idx="24666" formatCode="0.00E+00">
                  <c:v>4.0099999999999999E-4</c:v>
                </c:pt>
                <c:pt idx="24667" formatCode="0.00E+00">
                  <c:v>4.0099999999999999E-4</c:v>
                </c:pt>
                <c:pt idx="24668" formatCode="0.00E+00">
                  <c:v>4.0099999999999999E-4</c:v>
                </c:pt>
                <c:pt idx="24669" formatCode="0.00E+00">
                  <c:v>4.0099999999999999E-4</c:v>
                </c:pt>
                <c:pt idx="24670" formatCode="0.00E+00">
                  <c:v>4.0099999999999999E-4</c:v>
                </c:pt>
                <c:pt idx="24671" formatCode="0.00E+00">
                  <c:v>4.0099999999999999E-4</c:v>
                </c:pt>
                <c:pt idx="24672" formatCode="0.00E+00">
                  <c:v>4.0099999999999999E-4</c:v>
                </c:pt>
                <c:pt idx="24673" formatCode="0.00E+00">
                  <c:v>4.0099999999999999E-4</c:v>
                </c:pt>
                <c:pt idx="24674" formatCode="0.00E+00">
                  <c:v>4.0099999999999999E-4</c:v>
                </c:pt>
                <c:pt idx="24675" formatCode="0.00E+00">
                  <c:v>4.0099999999999999E-4</c:v>
                </c:pt>
                <c:pt idx="24676" formatCode="0.00E+00">
                  <c:v>4.0099999999999999E-4</c:v>
                </c:pt>
                <c:pt idx="24677" formatCode="0.00E+00">
                  <c:v>4.0099999999999999E-4</c:v>
                </c:pt>
                <c:pt idx="24678" formatCode="0.00E+00">
                  <c:v>4.0099999999999999E-4</c:v>
                </c:pt>
                <c:pt idx="24679" formatCode="0.00E+00">
                  <c:v>4.0099999999999999E-4</c:v>
                </c:pt>
                <c:pt idx="24680" formatCode="0.00E+00">
                  <c:v>4.0099999999999999E-4</c:v>
                </c:pt>
                <c:pt idx="24681" formatCode="0.00E+00">
                  <c:v>4.0099999999999999E-4</c:v>
                </c:pt>
                <c:pt idx="24682" formatCode="0.00E+00">
                  <c:v>4.0099999999999999E-4</c:v>
                </c:pt>
                <c:pt idx="24683" formatCode="0.00E+00">
                  <c:v>4.0099999999999999E-4</c:v>
                </c:pt>
                <c:pt idx="24684" formatCode="0.00E+00">
                  <c:v>4.0099999999999999E-4</c:v>
                </c:pt>
                <c:pt idx="24685" formatCode="0.00E+00">
                  <c:v>4.0099999999999999E-4</c:v>
                </c:pt>
                <c:pt idx="24686" formatCode="0.00E+00">
                  <c:v>4.0099999999999999E-4</c:v>
                </c:pt>
                <c:pt idx="24687" formatCode="0.00E+00">
                  <c:v>4.0099999999999999E-4</c:v>
                </c:pt>
                <c:pt idx="24688" formatCode="0.00E+00">
                  <c:v>4.0099999999999999E-4</c:v>
                </c:pt>
                <c:pt idx="24689" formatCode="0.00E+00">
                  <c:v>4.0099999999999999E-4</c:v>
                </c:pt>
                <c:pt idx="24690" formatCode="0.00E+00">
                  <c:v>4.0099999999999999E-4</c:v>
                </c:pt>
                <c:pt idx="24691" formatCode="0.00E+00">
                  <c:v>4.0099999999999999E-4</c:v>
                </c:pt>
                <c:pt idx="24692" formatCode="0.00E+00">
                  <c:v>4.0099999999999999E-4</c:v>
                </c:pt>
                <c:pt idx="24693" formatCode="0.00E+00">
                  <c:v>4.0099999999999999E-4</c:v>
                </c:pt>
                <c:pt idx="24694" formatCode="0.00E+00">
                  <c:v>4.0099999999999999E-4</c:v>
                </c:pt>
                <c:pt idx="24695" formatCode="0.00E+00">
                  <c:v>4.0099999999999999E-4</c:v>
                </c:pt>
                <c:pt idx="24696" formatCode="0.00E+00">
                  <c:v>4.0099999999999999E-4</c:v>
                </c:pt>
                <c:pt idx="24697" formatCode="0.00E+00">
                  <c:v>4.0099999999999999E-4</c:v>
                </c:pt>
                <c:pt idx="24698" formatCode="0.00E+00">
                  <c:v>4.0099999999999999E-4</c:v>
                </c:pt>
                <c:pt idx="24699" formatCode="0.00E+00">
                  <c:v>4.0099999999999999E-4</c:v>
                </c:pt>
                <c:pt idx="24700" formatCode="0.00E+00">
                  <c:v>4.0099999999999999E-4</c:v>
                </c:pt>
                <c:pt idx="24701" formatCode="0.00E+00">
                  <c:v>4.0099999999999999E-4</c:v>
                </c:pt>
                <c:pt idx="24702" formatCode="0.00E+00">
                  <c:v>4.0099999999999999E-4</c:v>
                </c:pt>
                <c:pt idx="24703" formatCode="0.00E+00">
                  <c:v>4.0099999999999999E-4</c:v>
                </c:pt>
                <c:pt idx="24704" formatCode="0.00E+00">
                  <c:v>4.0099999999999999E-4</c:v>
                </c:pt>
                <c:pt idx="24705" formatCode="0.00E+00">
                  <c:v>4.0099999999999999E-4</c:v>
                </c:pt>
                <c:pt idx="24706" formatCode="0.00E+00">
                  <c:v>4.0099999999999999E-4</c:v>
                </c:pt>
                <c:pt idx="24707" formatCode="0.00E+00">
                  <c:v>4.0099999999999999E-4</c:v>
                </c:pt>
                <c:pt idx="24708" formatCode="0.00E+00">
                  <c:v>4.0099999999999999E-4</c:v>
                </c:pt>
                <c:pt idx="24709" formatCode="0.00E+00">
                  <c:v>4.0099999999999999E-4</c:v>
                </c:pt>
                <c:pt idx="24710" formatCode="0.00E+00">
                  <c:v>4.0099999999999999E-4</c:v>
                </c:pt>
                <c:pt idx="24711" formatCode="0.00E+00">
                  <c:v>4.0099999999999999E-4</c:v>
                </c:pt>
                <c:pt idx="24712" formatCode="0.00E+00">
                  <c:v>4.0099999999999999E-4</c:v>
                </c:pt>
                <c:pt idx="24713" formatCode="0.00E+00">
                  <c:v>4.0099999999999999E-4</c:v>
                </c:pt>
                <c:pt idx="24714" formatCode="0.00E+00">
                  <c:v>4.0099999999999999E-4</c:v>
                </c:pt>
                <c:pt idx="24715" formatCode="0.00E+00">
                  <c:v>4.0099999999999999E-4</c:v>
                </c:pt>
                <c:pt idx="24716" formatCode="0.00E+00">
                  <c:v>4.0099999999999999E-4</c:v>
                </c:pt>
                <c:pt idx="24717" formatCode="0.00E+00">
                  <c:v>4.0099999999999999E-4</c:v>
                </c:pt>
                <c:pt idx="24718" formatCode="0.00E+00">
                  <c:v>4.0099999999999999E-4</c:v>
                </c:pt>
                <c:pt idx="24719" formatCode="0.00E+00">
                  <c:v>4.0099999999999999E-4</c:v>
                </c:pt>
                <c:pt idx="24720" formatCode="0.00E+00">
                  <c:v>4.0099999999999999E-4</c:v>
                </c:pt>
                <c:pt idx="24721" formatCode="0.00E+00">
                  <c:v>4.0099999999999999E-4</c:v>
                </c:pt>
                <c:pt idx="24722" formatCode="0.00E+00">
                  <c:v>4.0099999999999999E-4</c:v>
                </c:pt>
                <c:pt idx="24723" formatCode="0.00E+00">
                  <c:v>4.0099999999999999E-4</c:v>
                </c:pt>
                <c:pt idx="24724" formatCode="0.00E+00">
                  <c:v>4.0099999999999999E-4</c:v>
                </c:pt>
                <c:pt idx="24725" formatCode="0.00E+00">
                  <c:v>4.0099999999999999E-4</c:v>
                </c:pt>
                <c:pt idx="24726" formatCode="0.00E+00">
                  <c:v>4.0099999999999999E-4</c:v>
                </c:pt>
                <c:pt idx="24727" formatCode="0.00E+00">
                  <c:v>4.0099999999999999E-4</c:v>
                </c:pt>
                <c:pt idx="24728" formatCode="0.00E+00">
                  <c:v>4.0099999999999999E-4</c:v>
                </c:pt>
                <c:pt idx="24729" formatCode="0.00E+00">
                  <c:v>4.0099999999999999E-4</c:v>
                </c:pt>
                <c:pt idx="24730" formatCode="0.00E+00">
                  <c:v>4.0099999999999999E-4</c:v>
                </c:pt>
                <c:pt idx="24731" formatCode="0.00E+00">
                  <c:v>4.0099999999999999E-4</c:v>
                </c:pt>
                <c:pt idx="24732" formatCode="0.00E+00">
                  <c:v>4.0099999999999999E-4</c:v>
                </c:pt>
                <c:pt idx="24733" formatCode="0.00E+00">
                  <c:v>4.0099999999999999E-4</c:v>
                </c:pt>
                <c:pt idx="24734" formatCode="0.00E+00">
                  <c:v>4.0099999999999999E-4</c:v>
                </c:pt>
                <c:pt idx="24735" formatCode="0.00E+00">
                  <c:v>4.0099999999999999E-4</c:v>
                </c:pt>
                <c:pt idx="24736" formatCode="0.00E+00">
                  <c:v>4.0099999999999999E-4</c:v>
                </c:pt>
                <c:pt idx="24737" formatCode="0.00E+00">
                  <c:v>4.0099999999999999E-4</c:v>
                </c:pt>
                <c:pt idx="24738" formatCode="0.00E+00">
                  <c:v>4.0099999999999999E-4</c:v>
                </c:pt>
                <c:pt idx="24739" formatCode="0.00E+00">
                  <c:v>4.0099999999999999E-4</c:v>
                </c:pt>
                <c:pt idx="24740" formatCode="0.00E+00">
                  <c:v>4.0099999999999999E-4</c:v>
                </c:pt>
                <c:pt idx="24741" formatCode="0.00E+00">
                  <c:v>4.0099999999999999E-4</c:v>
                </c:pt>
                <c:pt idx="24742" formatCode="0.00E+00">
                  <c:v>4.0099999999999999E-4</c:v>
                </c:pt>
                <c:pt idx="24743" formatCode="0.00E+00">
                  <c:v>4.0099999999999999E-4</c:v>
                </c:pt>
                <c:pt idx="24744" formatCode="0.00E+00">
                  <c:v>4.0099999999999999E-4</c:v>
                </c:pt>
                <c:pt idx="24745" formatCode="0.00E+00">
                  <c:v>4.0099999999999999E-4</c:v>
                </c:pt>
                <c:pt idx="24746" formatCode="0.00E+00">
                  <c:v>4.0099999999999999E-4</c:v>
                </c:pt>
                <c:pt idx="24747" formatCode="0.00E+00">
                  <c:v>4.0099999999999999E-4</c:v>
                </c:pt>
                <c:pt idx="24748" formatCode="0.00E+00">
                  <c:v>4.0099999999999999E-4</c:v>
                </c:pt>
                <c:pt idx="24749" formatCode="0.00E+00">
                  <c:v>4.0099999999999999E-4</c:v>
                </c:pt>
                <c:pt idx="24750" formatCode="0.00E+00">
                  <c:v>4.0099999999999999E-4</c:v>
                </c:pt>
                <c:pt idx="24751" formatCode="0.00E+00">
                  <c:v>4.0099999999999999E-4</c:v>
                </c:pt>
                <c:pt idx="24752" formatCode="0.00E+00">
                  <c:v>4.0099999999999999E-4</c:v>
                </c:pt>
                <c:pt idx="24753" formatCode="0.00E+00">
                  <c:v>4.0099999999999999E-4</c:v>
                </c:pt>
                <c:pt idx="24754" formatCode="0.00E+00">
                  <c:v>4.0099999999999999E-4</c:v>
                </c:pt>
                <c:pt idx="24755" formatCode="0.00E+00">
                  <c:v>4.0099999999999999E-4</c:v>
                </c:pt>
                <c:pt idx="24756" formatCode="0.00E+00">
                  <c:v>4.0099999999999999E-4</c:v>
                </c:pt>
                <c:pt idx="24757" formatCode="0.00E+00">
                  <c:v>4.0099999999999999E-4</c:v>
                </c:pt>
                <c:pt idx="24758" formatCode="0.00E+00">
                  <c:v>4.0099999999999999E-4</c:v>
                </c:pt>
                <c:pt idx="24759" formatCode="0.00E+00">
                  <c:v>4.0099999999999999E-4</c:v>
                </c:pt>
                <c:pt idx="24760" formatCode="0.00E+00">
                  <c:v>4.0099999999999999E-4</c:v>
                </c:pt>
                <c:pt idx="24761" formatCode="0.00E+00">
                  <c:v>4.0099999999999999E-4</c:v>
                </c:pt>
                <c:pt idx="24762" formatCode="0.00E+00">
                  <c:v>4.0099999999999999E-4</c:v>
                </c:pt>
                <c:pt idx="24763" formatCode="0.00E+00">
                  <c:v>4.0099999999999999E-4</c:v>
                </c:pt>
                <c:pt idx="24764" formatCode="0.00E+00">
                  <c:v>4.0099999999999999E-4</c:v>
                </c:pt>
                <c:pt idx="24765" formatCode="0.00E+00">
                  <c:v>4.0099999999999999E-4</c:v>
                </c:pt>
                <c:pt idx="24766" formatCode="0.00E+00">
                  <c:v>4.0099999999999999E-4</c:v>
                </c:pt>
                <c:pt idx="24767" formatCode="0.00E+00">
                  <c:v>4.0099999999999999E-4</c:v>
                </c:pt>
                <c:pt idx="24768" formatCode="0.00E+00">
                  <c:v>4.0200000000000001E-4</c:v>
                </c:pt>
                <c:pt idx="24769" formatCode="0.00E+00">
                  <c:v>4.0099999999999999E-4</c:v>
                </c:pt>
                <c:pt idx="24770" formatCode="0.00E+00">
                  <c:v>4.0099999999999999E-4</c:v>
                </c:pt>
                <c:pt idx="24771" formatCode="0.00E+00">
                  <c:v>4.0200000000000001E-4</c:v>
                </c:pt>
                <c:pt idx="24772" formatCode="0.00E+00">
                  <c:v>4.0099999999999999E-4</c:v>
                </c:pt>
                <c:pt idx="24773" formatCode="0.00E+00">
                  <c:v>4.0099999999999999E-4</c:v>
                </c:pt>
                <c:pt idx="24774" formatCode="0.00E+00">
                  <c:v>4.0099999999999999E-4</c:v>
                </c:pt>
                <c:pt idx="24775" formatCode="0.00E+00">
                  <c:v>4.0099999999999999E-4</c:v>
                </c:pt>
                <c:pt idx="24776" formatCode="0.00E+00">
                  <c:v>4.0099999999999999E-4</c:v>
                </c:pt>
                <c:pt idx="24777" formatCode="0.00E+00">
                  <c:v>4.0099999999999999E-4</c:v>
                </c:pt>
                <c:pt idx="24778" formatCode="0.00E+00">
                  <c:v>4.0099999999999999E-4</c:v>
                </c:pt>
                <c:pt idx="24779" formatCode="0.00E+00">
                  <c:v>4.0099999999999999E-4</c:v>
                </c:pt>
                <c:pt idx="24780" formatCode="0.00E+00">
                  <c:v>4.0099999999999999E-4</c:v>
                </c:pt>
                <c:pt idx="24781" formatCode="0.00E+00">
                  <c:v>4.0099999999999999E-4</c:v>
                </c:pt>
                <c:pt idx="24782" formatCode="0.00E+00">
                  <c:v>4.0099999999999999E-4</c:v>
                </c:pt>
                <c:pt idx="24783" formatCode="0.00E+00">
                  <c:v>4.0099999999999999E-4</c:v>
                </c:pt>
                <c:pt idx="24784" formatCode="0.00E+00">
                  <c:v>4.0099999999999999E-4</c:v>
                </c:pt>
                <c:pt idx="24785" formatCode="0.00E+00">
                  <c:v>4.0099999999999999E-4</c:v>
                </c:pt>
                <c:pt idx="24786" formatCode="0.00E+00">
                  <c:v>4.0099999999999999E-4</c:v>
                </c:pt>
                <c:pt idx="24787" formatCode="0.00E+00">
                  <c:v>4.0099999999999999E-4</c:v>
                </c:pt>
                <c:pt idx="24788" formatCode="0.00E+00">
                  <c:v>4.0200000000000001E-4</c:v>
                </c:pt>
                <c:pt idx="24789" formatCode="0.00E+00">
                  <c:v>4.0200000000000001E-4</c:v>
                </c:pt>
                <c:pt idx="24790" formatCode="0.00E+00">
                  <c:v>4.0099999999999999E-4</c:v>
                </c:pt>
                <c:pt idx="24791" formatCode="0.00E+00">
                  <c:v>4.0099999999999999E-4</c:v>
                </c:pt>
                <c:pt idx="24792" formatCode="0.00E+00">
                  <c:v>4.0099999999999999E-4</c:v>
                </c:pt>
                <c:pt idx="24793" formatCode="0.00E+00">
                  <c:v>4.0099999999999999E-4</c:v>
                </c:pt>
                <c:pt idx="24794" formatCode="0.00E+00">
                  <c:v>4.0099999999999999E-4</c:v>
                </c:pt>
                <c:pt idx="24795" formatCode="0.00E+00">
                  <c:v>4.0200000000000001E-4</c:v>
                </c:pt>
                <c:pt idx="24796" formatCode="0.00E+00">
                  <c:v>4.0099999999999999E-4</c:v>
                </c:pt>
                <c:pt idx="24797" formatCode="0.00E+00">
                  <c:v>4.0099999999999999E-4</c:v>
                </c:pt>
                <c:pt idx="24798" formatCode="0.00E+00">
                  <c:v>4.0099999999999999E-4</c:v>
                </c:pt>
                <c:pt idx="24799" formatCode="0.00E+00">
                  <c:v>4.0099999999999999E-4</c:v>
                </c:pt>
                <c:pt idx="24800" formatCode="0.00E+00">
                  <c:v>4.0099999999999999E-4</c:v>
                </c:pt>
                <c:pt idx="24801" formatCode="0.00E+00">
                  <c:v>4.0200000000000001E-4</c:v>
                </c:pt>
                <c:pt idx="24802" formatCode="0.00E+00">
                  <c:v>4.0099999999999999E-4</c:v>
                </c:pt>
                <c:pt idx="24803" formatCode="0.00E+00">
                  <c:v>4.0099999999999999E-4</c:v>
                </c:pt>
                <c:pt idx="24804" formatCode="0.00E+00">
                  <c:v>4.0200000000000001E-4</c:v>
                </c:pt>
                <c:pt idx="24805" formatCode="0.00E+00">
                  <c:v>4.0099999999999999E-4</c:v>
                </c:pt>
                <c:pt idx="24806" formatCode="0.00E+00">
                  <c:v>4.0099999999999999E-4</c:v>
                </c:pt>
                <c:pt idx="24807" formatCode="0.00E+00">
                  <c:v>4.0099999999999999E-4</c:v>
                </c:pt>
                <c:pt idx="24808" formatCode="0.00E+00">
                  <c:v>4.0200000000000001E-4</c:v>
                </c:pt>
                <c:pt idx="24809" formatCode="0.00E+00">
                  <c:v>4.0099999999999999E-4</c:v>
                </c:pt>
                <c:pt idx="24810" formatCode="0.00E+00">
                  <c:v>4.0099999999999999E-4</c:v>
                </c:pt>
                <c:pt idx="24811" formatCode="0.00E+00">
                  <c:v>4.0099999999999999E-4</c:v>
                </c:pt>
                <c:pt idx="24812" formatCode="0.00E+00">
                  <c:v>4.0099999999999999E-4</c:v>
                </c:pt>
                <c:pt idx="24813" formatCode="0.00E+00">
                  <c:v>4.0099999999999999E-4</c:v>
                </c:pt>
                <c:pt idx="24814" formatCode="0.00E+00">
                  <c:v>4.0099999999999999E-4</c:v>
                </c:pt>
                <c:pt idx="24815" formatCode="0.00E+00">
                  <c:v>4.0099999999999999E-4</c:v>
                </c:pt>
                <c:pt idx="24816" formatCode="0.00E+00">
                  <c:v>4.0099999999999999E-4</c:v>
                </c:pt>
                <c:pt idx="24817" formatCode="0.00E+00">
                  <c:v>4.0200000000000001E-4</c:v>
                </c:pt>
                <c:pt idx="24818" formatCode="0.00E+00">
                  <c:v>4.0200000000000001E-4</c:v>
                </c:pt>
                <c:pt idx="24819" formatCode="0.00E+00">
                  <c:v>4.0099999999999999E-4</c:v>
                </c:pt>
                <c:pt idx="24820" formatCode="0.00E+00">
                  <c:v>4.0200000000000001E-4</c:v>
                </c:pt>
                <c:pt idx="24821" formatCode="0.00E+00">
                  <c:v>4.0099999999999999E-4</c:v>
                </c:pt>
                <c:pt idx="24822" formatCode="0.00E+00">
                  <c:v>4.0099999999999999E-4</c:v>
                </c:pt>
                <c:pt idx="24823" formatCode="0.00E+00">
                  <c:v>4.0200000000000001E-4</c:v>
                </c:pt>
                <c:pt idx="24824" formatCode="0.00E+00">
                  <c:v>4.0099999999999999E-4</c:v>
                </c:pt>
                <c:pt idx="24825" formatCode="0.00E+00">
                  <c:v>4.0099999999999999E-4</c:v>
                </c:pt>
                <c:pt idx="24826" formatCode="0.00E+00">
                  <c:v>4.0200000000000001E-4</c:v>
                </c:pt>
                <c:pt idx="24827" formatCode="0.00E+00">
                  <c:v>4.0200000000000001E-4</c:v>
                </c:pt>
                <c:pt idx="24828" formatCode="0.00E+00">
                  <c:v>4.0099999999999999E-4</c:v>
                </c:pt>
                <c:pt idx="24829" formatCode="0.00E+00">
                  <c:v>4.0099999999999999E-4</c:v>
                </c:pt>
                <c:pt idx="24830" formatCode="0.00E+00">
                  <c:v>4.0200000000000001E-4</c:v>
                </c:pt>
                <c:pt idx="24831" formatCode="0.00E+00">
                  <c:v>4.0099999999999999E-4</c:v>
                </c:pt>
                <c:pt idx="24832" formatCode="0.00E+00">
                  <c:v>4.0200000000000001E-4</c:v>
                </c:pt>
                <c:pt idx="24833" formatCode="0.00E+00">
                  <c:v>4.3600000000000003E-4</c:v>
                </c:pt>
                <c:pt idx="24834" formatCode="0.00E+00">
                  <c:v>9.8700000000000003E-4</c:v>
                </c:pt>
                <c:pt idx="24835" formatCode="0.00E+00">
                  <c:v>3.0200000000000001E-3</c:v>
                </c:pt>
                <c:pt idx="24836" formatCode="0.00E+00">
                  <c:v>5.3299999999999997E-3</c:v>
                </c:pt>
                <c:pt idx="24837" formatCode="0.00E+00">
                  <c:v>5.64E-3</c:v>
                </c:pt>
                <c:pt idx="24838" formatCode="0.00E+00">
                  <c:v>4.7499999999999999E-3</c:v>
                </c:pt>
                <c:pt idx="24839" formatCode="0.00E+00">
                  <c:v>4.2199999999999998E-3</c:v>
                </c:pt>
                <c:pt idx="24840" formatCode="0.00E+00">
                  <c:v>3.9500000000000004E-3</c:v>
                </c:pt>
                <c:pt idx="24841" formatCode="0.00E+00">
                  <c:v>3.5500000000000002E-3</c:v>
                </c:pt>
                <c:pt idx="24842" formatCode="0.00E+00">
                  <c:v>3.3400000000000001E-3</c:v>
                </c:pt>
                <c:pt idx="24843" formatCode="0.00E+00">
                  <c:v>3.0999999999999999E-3</c:v>
                </c:pt>
                <c:pt idx="24844" formatCode="0.00E+00">
                  <c:v>2.8999999999999998E-3</c:v>
                </c:pt>
                <c:pt idx="24845" formatCode="0.00E+00">
                  <c:v>2.7499999999999998E-3</c:v>
                </c:pt>
                <c:pt idx="24846" formatCode="0.00E+00">
                  <c:v>2.5799999999999998E-3</c:v>
                </c:pt>
                <c:pt idx="24847" formatCode="0.00E+00">
                  <c:v>2.47E-3</c:v>
                </c:pt>
                <c:pt idx="24848" formatCode="0.00E+00">
                  <c:v>2.3400000000000001E-3</c:v>
                </c:pt>
                <c:pt idx="24849" formatCode="0.00E+00">
                  <c:v>2.2399999999999998E-3</c:v>
                </c:pt>
                <c:pt idx="24850" formatCode="0.00E+00">
                  <c:v>2.15E-3</c:v>
                </c:pt>
                <c:pt idx="24851" formatCode="0.00E+00">
                  <c:v>2.0699999999999998E-3</c:v>
                </c:pt>
                <c:pt idx="24852" formatCode="0.00E+00">
                  <c:v>2E-3</c:v>
                </c:pt>
                <c:pt idx="24853" formatCode="0.00E+00">
                  <c:v>1.92E-3</c:v>
                </c:pt>
                <c:pt idx="24854" formatCode="0.00E+00">
                  <c:v>1.8600000000000001E-3</c:v>
                </c:pt>
                <c:pt idx="24855" formatCode="0.00E+00">
                  <c:v>1.8E-3</c:v>
                </c:pt>
                <c:pt idx="24856" formatCode="0.00E+00">
                  <c:v>1.74E-3</c:v>
                </c:pt>
                <c:pt idx="24857" formatCode="0.00E+00">
                  <c:v>1.6900000000000001E-3</c:v>
                </c:pt>
                <c:pt idx="24858" formatCode="0.00E+00">
                  <c:v>1.64E-3</c:v>
                </c:pt>
                <c:pt idx="24859" formatCode="0.00E+00">
                  <c:v>1.6000000000000001E-3</c:v>
                </c:pt>
                <c:pt idx="24860" formatCode="0.00E+00">
                  <c:v>1.56E-3</c:v>
                </c:pt>
                <c:pt idx="24861" formatCode="0.00E+00">
                  <c:v>1.5200000000000001E-3</c:v>
                </c:pt>
                <c:pt idx="24862" formatCode="0.00E+00">
                  <c:v>1.49E-3</c:v>
                </c:pt>
                <c:pt idx="24863" formatCode="0.00E+00">
                  <c:v>1.4599999999999999E-3</c:v>
                </c:pt>
                <c:pt idx="24864" formatCode="0.00E+00">
                  <c:v>1.4300000000000001E-3</c:v>
                </c:pt>
                <c:pt idx="24865" formatCode="0.00E+00">
                  <c:v>1.4E-3</c:v>
                </c:pt>
                <c:pt idx="24866" formatCode="0.00E+00">
                  <c:v>1.3699999999999999E-3</c:v>
                </c:pt>
                <c:pt idx="24867" formatCode="0.00E+00">
                  <c:v>1.3500000000000001E-3</c:v>
                </c:pt>
                <c:pt idx="24868" formatCode="0.00E+00">
                  <c:v>1.32E-3</c:v>
                </c:pt>
                <c:pt idx="24869" formatCode="0.00E+00">
                  <c:v>1.2999999999999999E-3</c:v>
                </c:pt>
                <c:pt idx="24870" formatCode="0.00E+00">
                  <c:v>1.2800000000000001E-3</c:v>
                </c:pt>
                <c:pt idx="24871" formatCode="0.00E+00">
                  <c:v>1.2600000000000001E-3</c:v>
                </c:pt>
                <c:pt idx="24872" formatCode="0.00E+00">
                  <c:v>1.24E-3</c:v>
                </c:pt>
                <c:pt idx="24873" formatCode="0.00E+00">
                  <c:v>1.2199999999999999E-3</c:v>
                </c:pt>
                <c:pt idx="24874" formatCode="0.00E+00">
                  <c:v>1.2099999999999999E-3</c:v>
                </c:pt>
                <c:pt idx="24875" formatCode="0.00E+00">
                  <c:v>1.1900000000000001E-3</c:v>
                </c:pt>
                <c:pt idx="24876" formatCode="0.00E+00">
                  <c:v>1.1800000000000001E-3</c:v>
                </c:pt>
                <c:pt idx="24877" formatCode="0.00E+00">
                  <c:v>1.16E-3</c:v>
                </c:pt>
                <c:pt idx="24878" formatCode="0.00E+00">
                  <c:v>1.15E-3</c:v>
                </c:pt>
                <c:pt idx="24879" formatCode="0.00E+00">
                  <c:v>1.14E-3</c:v>
                </c:pt>
                <c:pt idx="24880" formatCode="0.00E+00">
                  <c:v>1.1299999999999999E-3</c:v>
                </c:pt>
                <c:pt idx="24881" formatCode="0.00E+00">
                  <c:v>1.1100000000000001E-3</c:v>
                </c:pt>
                <c:pt idx="24882" formatCode="0.00E+00">
                  <c:v>1.1000000000000001E-3</c:v>
                </c:pt>
                <c:pt idx="24883" formatCode="0.00E+00">
                  <c:v>1.09E-3</c:v>
                </c:pt>
                <c:pt idx="24884" formatCode="0.00E+00">
                  <c:v>1.08E-3</c:v>
                </c:pt>
                <c:pt idx="24885" formatCode="0.00E+00">
                  <c:v>1.07E-3</c:v>
                </c:pt>
                <c:pt idx="24886" formatCode="0.00E+00">
                  <c:v>1.06E-3</c:v>
                </c:pt>
                <c:pt idx="24887" formatCode="0.00E+00">
                  <c:v>1.06E-3</c:v>
                </c:pt>
                <c:pt idx="24888" formatCode="0.00E+00">
                  <c:v>1.0499999999999999E-3</c:v>
                </c:pt>
                <c:pt idx="24889" formatCode="0.00E+00">
                  <c:v>1.0399999999999999E-3</c:v>
                </c:pt>
                <c:pt idx="24890" formatCode="0.00E+00">
                  <c:v>1.0300000000000001E-3</c:v>
                </c:pt>
                <c:pt idx="24891" formatCode="0.00E+00">
                  <c:v>1.0200000000000001E-3</c:v>
                </c:pt>
                <c:pt idx="24892" formatCode="0.00E+00">
                  <c:v>1.0200000000000001E-3</c:v>
                </c:pt>
                <c:pt idx="24893" formatCode="0.00E+00">
                  <c:v>1.01E-3</c:v>
                </c:pt>
                <c:pt idx="24894" formatCode="0.00E+00">
                  <c:v>1E-3</c:v>
                </c:pt>
                <c:pt idx="24895" formatCode="0.00E+00">
                  <c:v>9.9700000000000006E-4</c:v>
                </c:pt>
                <c:pt idx="24896" formatCode="0.00E+00">
                  <c:v>9.9099999999999991E-4</c:v>
                </c:pt>
                <c:pt idx="24897" formatCode="0.00E+00">
                  <c:v>9.8499999999999998E-4</c:v>
                </c:pt>
                <c:pt idx="24898" formatCode="0.00E+00">
                  <c:v>9.7900000000000005E-4</c:v>
                </c:pt>
                <c:pt idx="24899" formatCode="0.00E+00">
                  <c:v>9.7300000000000002E-4</c:v>
                </c:pt>
                <c:pt idx="24900" formatCode="0.00E+00">
                  <c:v>9.68E-4</c:v>
                </c:pt>
                <c:pt idx="24901" formatCode="0.00E+00">
                  <c:v>9.6299999999999999E-4</c:v>
                </c:pt>
                <c:pt idx="24902" formatCode="0.00E+00">
                  <c:v>9.5799999999999998E-4</c:v>
                </c:pt>
                <c:pt idx="24903" formatCode="0.00E+00">
                  <c:v>9.5299999999999996E-4</c:v>
                </c:pt>
                <c:pt idx="24904" formatCode="0.00E+00">
                  <c:v>9.4799999999999995E-4</c:v>
                </c:pt>
                <c:pt idx="24905" formatCode="0.00E+00">
                  <c:v>9.4300000000000004E-4</c:v>
                </c:pt>
                <c:pt idx="24906" formatCode="0.00E+00">
                  <c:v>9.3899999999999995E-4</c:v>
                </c:pt>
                <c:pt idx="24907" formatCode="0.00E+00">
                  <c:v>9.3400000000000004E-4</c:v>
                </c:pt>
                <c:pt idx="24908" formatCode="0.00E+00">
                  <c:v>9.3000000000000005E-4</c:v>
                </c:pt>
                <c:pt idx="24909" formatCode="0.00E+00">
                  <c:v>9.2500000000000004E-4</c:v>
                </c:pt>
                <c:pt idx="24910" formatCode="0.00E+00">
                  <c:v>9.2100000000000005E-4</c:v>
                </c:pt>
                <c:pt idx="24911" formatCode="0.00E+00">
                  <c:v>9.1699999999999995E-4</c:v>
                </c:pt>
                <c:pt idx="24912" formatCode="0.00E+00">
                  <c:v>9.1299999999999997E-4</c:v>
                </c:pt>
                <c:pt idx="24913" formatCode="0.00E+00">
                  <c:v>9.0899999999999998E-4</c:v>
                </c:pt>
                <c:pt idx="24914" formatCode="0.00E+00">
                  <c:v>9.0499999999999999E-4</c:v>
                </c:pt>
                <c:pt idx="24915" formatCode="0.00E+00">
                  <c:v>8.9899999999999995E-4</c:v>
                </c:pt>
                <c:pt idx="24916" formatCode="0.00E+00">
                  <c:v>8.9499999999999996E-4</c:v>
                </c:pt>
                <c:pt idx="24917" formatCode="0.00E+00">
                  <c:v>8.9300000000000002E-4</c:v>
                </c:pt>
                <c:pt idx="24918" formatCode="0.00E+00">
                  <c:v>8.8900000000000003E-4</c:v>
                </c:pt>
                <c:pt idx="24919" formatCode="0.00E+00">
                  <c:v>8.8599999999999996E-4</c:v>
                </c:pt>
                <c:pt idx="24920" formatCode="0.00E+00">
                  <c:v>8.8199999999999997E-4</c:v>
                </c:pt>
                <c:pt idx="24921" formatCode="0.00E+00">
                  <c:v>8.7900000000000001E-4</c:v>
                </c:pt>
                <c:pt idx="24922" formatCode="0.00E+00">
                  <c:v>8.7600000000000004E-4</c:v>
                </c:pt>
                <c:pt idx="24923" formatCode="0.00E+00">
                  <c:v>8.7299999999999997E-4</c:v>
                </c:pt>
                <c:pt idx="24924" formatCode="0.00E+00">
                  <c:v>8.7000000000000001E-4</c:v>
                </c:pt>
                <c:pt idx="24925" formatCode="0.00E+00">
                  <c:v>8.6600000000000002E-4</c:v>
                </c:pt>
                <c:pt idx="24926" formatCode="0.00E+00">
                  <c:v>8.6399999999999997E-4</c:v>
                </c:pt>
                <c:pt idx="24927" formatCode="0.00E+00">
                  <c:v>8.61E-4</c:v>
                </c:pt>
                <c:pt idx="24928" formatCode="0.00E+00">
                  <c:v>8.5800000000000004E-4</c:v>
                </c:pt>
                <c:pt idx="24929" formatCode="0.00E+00">
                  <c:v>8.5499999999999997E-4</c:v>
                </c:pt>
                <c:pt idx="24930" formatCode="0.00E+00">
                  <c:v>8.52E-4</c:v>
                </c:pt>
                <c:pt idx="24931" formatCode="0.00E+00">
                  <c:v>8.4900000000000004E-4</c:v>
                </c:pt>
                <c:pt idx="24932" formatCode="0.00E+00">
                  <c:v>8.4599999999999996E-4</c:v>
                </c:pt>
                <c:pt idx="24933" formatCode="0.00E+00">
                  <c:v>8.43E-4</c:v>
                </c:pt>
                <c:pt idx="24934" formatCode="0.00E+00">
                  <c:v>8.4000000000000003E-4</c:v>
                </c:pt>
                <c:pt idx="24935" formatCode="0.00E+00">
                  <c:v>8.3799999999999999E-4</c:v>
                </c:pt>
                <c:pt idx="24936" formatCode="0.00E+00">
                  <c:v>8.3500000000000002E-4</c:v>
                </c:pt>
                <c:pt idx="24937" formatCode="0.00E+00">
                  <c:v>8.3199999999999995E-4</c:v>
                </c:pt>
                <c:pt idx="24938" formatCode="0.00E+00">
                  <c:v>8.3000000000000001E-4</c:v>
                </c:pt>
                <c:pt idx="24939" formatCode="0.00E+00">
                  <c:v>8.2799999999999996E-4</c:v>
                </c:pt>
                <c:pt idx="24940" formatCode="0.00E+00">
                  <c:v>8.25E-4</c:v>
                </c:pt>
                <c:pt idx="24941" formatCode="0.00E+00">
                  <c:v>8.2200000000000003E-4</c:v>
                </c:pt>
                <c:pt idx="24942" formatCode="0.00E+00">
                  <c:v>8.1999999999999998E-4</c:v>
                </c:pt>
                <c:pt idx="24943" formatCode="0.00E+00">
                  <c:v>8.1700000000000002E-4</c:v>
                </c:pt>
                <c:pt idx="24944" formatCode="0.00E+00">
                  <c:v>8.1499999999999997E-4</c:v>
                </c:pt>
                <c:pt idx="24945" formatCode="0.00E+00">
                  <c:v>8.12E-4</c:v>
                </c:pt>
                <c:pt idx="24946" formatCode="0.00E+00">
                  <c:v>8.0999999999999996E-4</c:v>
                </c:pt>
                <c:pt idx="24947" formatCode="0.00E+00">
                  <c:v>8.0800000000000002E-4</c:v>
                </c:pt>
                <c:pt idx="24948" formatCode="0.00E+00">
                  <c:v>8.0500000000000005E-4</c:v>
                </c:pt>
                <c:pt idx="24949" formatCode="0.00E+00">
                  <c:v>8.03E-4</c:v>
                </c:pt>
                <c:pt idx="24950" formatCode="0.00E+00">
                  <c:v>8.0099999999999995E-4</c:v>
                </c:pt>
                <c:pt idx="24951" formatCode="0.00E+00">
                  <c:v>7.9900000000000001E-4</c:v>
                </c:pt>
                <c:pt idx="24952" formatCode="0.00E+00">
                  <c:v>7.9600000000000005E-4</c:v>
                </c:pt>
                <c:pt idx="24953" formatCode="0.00E+00">
                  <c:v>7.94E-4</c:v>
                </c:pt>
                <c:pt idx="24954" formatCode="0.00E+00">
                  <c:v>7.9199999999999995E-4</c:v>
                </c:pt>
                <c:pt idx="24955" formatCode="0.00E+00">
                  <c:v>7.9000000000000001E-4</c:v>
                </c:pt>
                <c:pt idx="24956" formatCode="0.00E+00">
                  <c:v>7.8799999999999996E-4</c:v>
                </c:pt>
                <c:pt idx="24957" formatCode="0.00E+00">
                  <c:v>7.85E-4</c:v>
                </c:pt>
                <c:pt idx="24958" formatCode="0.00E+00">
                  <c:v>7.8299999999999995E-4</c:v>
                </c:pt>
                <c:pt idx="24959" formatCode="0.00E+00">
                  <c:v>7.8100000000000001E-4</c:v>
                </c:pt>
                <c:pt idx="24960" formatCode="0.00E+00">
                  <c:v>7.7899999999999996E-4</c:v>
                </c:pt>
                <c:pt idx="24961" formatCode="0.00E+00">
                  <c:v>7.7700000000000002E-4</c:v>
                </c:pt>
                <c:pt idx="24962" formatCode="0.00E+00">
                  <c:v>7.7399999999999995E-4</c:v>
                </c:pt>
                <c:pt idx="24963" formatCode="0.00E+00">
                  <c:v>7.7300000000000003E-4</c:v>
                </c:pt>
                <c:pt idx="24964" formatCode="0.00E+00">
                  <c:v>7.6999999999999996E-4</c:v>
                </c:pt>
                <c:pt idx="24965" formatCode="0.00E+00">
                  <c:v>7.6800000000000002E-4</c:v>
                </c:pt>
                <c:pt idx="24966" formatCode="0.00E+00">
                  <c:v>7.6599999999999997E-4</c:v>
                </c:pt>
                <c:pt idx="24967" formatCode="0.00E+00">
                  <c:v>7.6400000000000003E-4</c:v>
                </c:pt>
                <c:pt idx="24968" formatCode="0.00E+00">
                  <c:v>7.6199999999999998E-4</c:v>
                </c:pt>
                <c:pt idx="24969" formatCode="0.00E+00">
                  <c:v>7.6099999999999996E-4</c:v>
                </c:pt>
                <c:pt idx="24970" formatCode="0.00E+00">
                  <c:v>7.5799999999999999E-4</c:v>
                </c:pt>
                <c:pt idx="24971" formatCode="0.00E+00">
                  <c:v>7.5699999999999997E-4</c:v>
                </c:pt>
                <c:pt idx="24972" formatCode="0.00E+00">
                  <c:v>7.5500000000000003E-4</c:v>
                </c:pt>
                <c:pt idx="24973" formatCode="0.00E+00">
                  <c:v>7.5299999999999998E-4</c:v>
                </c:pt>
                <c:pt idx="24974" formatCode="0.00E+00">
                  <c:v>7.5100000000000004E-4</c:v>
                </c:pt>
                <c:pt idx="24975" formatCode="0.00E+00">
                  <c:v>7.4899999999999999E-4</c:v>
                </c:pt>
                <c:pt idx="24976" formatCode="0.00E+00">
                  <c:v>7.4700000000000005E-4</c:v>
                </c:pt>
                <c:pt idx="24977" formatCode="0.00E+00">
                  <c:v>7.45E-4</c:v>
                </c:pt>
                <c:pt idx="24978" formatCode="0.00E+00">
                  <c:v>7.4299999999999995E-4</c:v>
                </c:pt>
                <c:pt idx="24979" formatCode="0.00E+00">
                  <c:v>7.4200000000000004E-4</c:v>
                </c:pt>
                <c:pt idx="24980" formatCode="0.00E+00">
                  <c:v>7.3999999999999999E-4</c:v>
                </c:pt>
                <c:pt idx="24981" formatCode="0.00E+00">
                  <c:v>7.3800000000000005E-4</c:v>
                </c:pt>
                <c:pt idx="24982" formatCode="0.00E+00">
                  <c:v>7.36E-4</c:v>
                </c:pt>
                <c:pt idx="24983" formatCode="0.00E+00">
                  <c:v>7.3399999999999995E-4</c:v>
                </c:pt>
                <c:pt idx="24984" formatCode="0.00E+00">
                  <c:v>7.3300000000000004E-4</c:v>
                </c:pt>
                <c:pt idx="24985" formatCode="0.00E+00">
                  <c:v>7.3099999999999999E-4</c:v>
                </c:pt>
                <c:pt idx="24986" formatCode="0.00E+00">
                  <c:v>7.2900000000000005E-4</c:v>
                </c:pt>
                <c:pt idx="24987" formatCode="0.00E+00">
                  <c:v>7.27E-4</c:v>
                </c:pt>
                <c:pt idx="24988" formatCode="0.00E+00">
                  <c:v>7.2599999999999997E-4</c:v>
                </c:pt>
                <c:pt idx="24989" formatCode="0.00E+00">
                  <c:v>7.2400000000000003E-4</c:v>
                </c:pt>
                <c:pt idx="24990" formatCode="0.00E+00">
                  <c:v>7.2199999999999999E-4</c:v>
                </c:pt>
                <c:pt idx="24991" formatCode="0.00E+00">
                  <c:v>7.2000000000000005E-4</c:v>
                </c:pt>
                <c:pt idx="24992" formatCode="0.00E+00">
                  <c:v>7.1900000000000002E-4</c:v>
                </c:pt>
                <c:pt idx="24993" formatCode="0.00E+00">
                  <c:v>7.1699999999999997E-4</c:v>
                </c:pt>
                <c:pt idx="24994" formatCode="0.00E+00">
                  <c:v>7.1599999999999995E-4</c:v>
                </c:pt>
                <c:pt idx="24995" formatCode="0.00E+00">
                  <c:v>7.1400000000000001E-4</c:v>
                </c:pt>
                <c:pt idx="24996" formatCode="0.00E+00">
                  <c:v>7.1199999999999996E-4</c:v>
                </c:pt>
                <c:pt idx="24997" formatCode="0.00E+00">
                  <c:v>7.1100000000000004E-4</c:v>
                </c:pt>
                <c:pt idx="24998" formatCode="0.00E+00">
                  <c:v>7.0899999999999999E-4</c:v>
                </c:pt>
                <c:pt idx="24999" formatCode="0.00E+00">
                  <c:v>7.0799999999999997E-4</c:v>
                </c:pt>
                <c:pt idx="25000" formatCode="0.00E+00">
                  <c:v>7.0600000000000003E-4</c:v>
                </c:pt>
                <c:pt idx="25001" formatCode="0.00E+00">
                  <c:v>7.0399999999999998E-4</c:v>
                </c:pt>
                <c:pt idx="25002" formatCode="0.00E+00">
                  <c:v>7.0299999999999996E-4</c:v>
                </c:pt>
                <c:pt idx="25003" formatCode="0.00E+00">
                  <c:v>7.0100000000000002E-4</c:v>
                </c:pt>
                <c:pt idx="25004" formatCode="0.00E+00">
                  <c:v>6.9999999999999999E-4</c:v>
                </c:pt>
                <c:pt idx="25005" formatCode="0.00E+00">
                  <c:v>6.9800000000000005E-4</c:v>
                </c:pt>
                <c:pt idx="25006" formatCode="0.00E+00">
                  <c:v>6.9700000000000003E-4</c:v>
                </c:pt>
                <c:pt idx="25007" formatCode="0.00E+00">
                  <c:v>6.9499999999999998E-4</c:v>
                </c:pt>
                <c:pt idx="25008" formatCode="0.00E+00">
                  <c:v>6.9399999999999996E-4</c:v>
                </c:pt>
                <c:pt idx="25009" formatCode="0.00E+00">
                  <c:v>6.9200000000000002E-4</c:v>
                </c:pt>
                <c:pt idx="25010" formatCode="0.00E+00">
                  <c:v>6.9099999999999999E-4</c:v>
                </c:pt>
                <c:pt idx="25011" formatCode="0.00E+00">
                  <c:v>6.8900000000000005E-4</c:v>
                </c:pt>
                <c:pt idx="25012" formatCode="0.00E+00">
                  <c:v>6.8800000000000003E-4</c:v>
                </c:pt>
                <c:pt idx="25013" formatCode="0.00E+00">
                  <c:v>6.8599999999999998E-4</c:v>
                </c:pt>
                <c:pt idx="25014" formatCode="0.00E+00">
                  <c:v>6.8499999999999995E-4</c:v>
                </c:pt>
                <c:pt idx="25015" formatCode="0.00E+00">
                  <c:v>6.8300000000000001E-4</c:v>
                </c:pt>
                <c:pt idx="25016" formatCode="0.00E+00">
                  <c:v>6.8199999999999999E-4</c:v>
                </c:pt>
                <c:pt idx="25017" formatCode="0.00E+00">
                  <c:v>6.8000000000000005E-4</c:v>
                </c:pt>
                <c:pt idx="25018" formatCode="0.00E+00">
                  <c:v>6.7900000000000002E-4</c:v>
                </c:pt>
                <c:pt idx="25019" formatCode="0.00E+00">
                  <c:v>6.78E-4</c:v>
                </c:pt>
                <c:pt idx="25020" formatCode="0.00E+00">
                  <c:v>6.7599999999999995E-4</c:v>
                </c:pt>
                <c:pt idx="25021" formatCode="0.00E+00">
                  <c:v>6.7500000000000004E-4</c:v>
                </c:pt>
                <c:pt idx="25022" formatCode="0.00E+00">
                  <c:v>6.7299999999999999E-4</c:v>
                </c:pt>
                <c:pt idx="25023" formatCode="0.00E+00">
                  <c:v>6.7199999999999996E-4</c:v>
                </c:pt>
                <c:pt idx="25024" formatCode="0.00E+00">
                  <c:v>6.7100000000000005E-4</c:v>
                </c:pt>
                <c:pt idx="25025" formatCode="0.00E+00">
                  <c:v>6.7000000000000002E-4</c:v>
                </c:pt>
                <c:pt idx="25026" formatCode="0.00E+00">
                  <c:v>6.6799999999999997E-4</c:v>
                </c:pt>
                <c:pt idx="25027" formatCode="0.00E+00">
                  <c:v>6.6699999999999995E-4</c:v>
                </c:pt>
                <c:pt idx="25028" formatCode="0.00E+00">
                  <c:v>6.6600000000000003E-4</c:v>
                </c:pt>
                <c:pt idx="25029" formatCode="0.00E+00">
                  <c:v>6.6399999999999999E-4</c:v>
                </c:pt>
                <c:pt idx="25030" formatCode="0.00E+00">
                  <c:v>6.6299999999999996E-4</c:v>
                </c:pt>
                <c:pt idx="25031" formatCode="0.00E+00">
                  <c:v>6.6200000000000005E-4</c:v>
                </c:pt>
                <c:pt idx="25032" formatCode="0.00E+00">
                  <c:v>6.6E-4</c:v>
                </c:pt>
                <c:pt idx="25033" formatCode="0.00E+00">
                  <c:v>6.5899999999999997E-4</c:v>
                </c:pt>
                <c:pt idx="25034" formatCode="0.00E+00">
                  <c:v>6.5799999999999995E-4</c:v>
                </c:pt>
                <c:pt idx="25035" formatCode="0.00E+00">
                  <c:v>6.5700000000000003E-4</c:v>
                </c:pt>
                <c:pt idx="25036" formatCode="0.00E+00">
                  <c:v>6.5499999999999998E-4</c:v>
                </c:pt>
                <c:pt idx="25037" formatCode="0.00E+00">
                  <c:v>6.5399999999999996E-4</c:v>
                </c:pt>
                <c:pt idx="25038" formatCode="0.00E+00">
                  <c:v>6.5300000000000004E-4</c:v>
                </c:pt>
                <c:pt idx="25039" formatCode="0.00E+00">
                  <c:v>6.5200000000000002E-4</c:v>
                </c:pt>
                <c:pt idx="25040" formatCode="0.00E+00">
                  <c:v>6.4999999999999997E-4</c:v>
                </c:pt>
                <c:pt idx="25041" formatCode="0.00E+00">
                  <c:v>6.4899999999999995E-4</c:v>
                </c:pt>
                <c:pt idx="25042" formatCode="0.00E+00">
                  <c:v>6.4800000000000003E-4</c:v>
                </c:pt>
                <c:pt idx="25043" formatCode="0.00E+00">
                  <c:v>6.4700000000000001E-4</c:v>
                </c:pt>
                <c:pt idx="25044" formatCode="0.00E+00">
                  <c:v>6.4599999999999998E-4</c:v>
                </c:pt>
                <c:pt idx="25045" formatCode="0.00E+00">
                  <c:v>6.4400000000000004E-4</c:v>
                </c:pt>
                <c:pt idx="25046" formatCode="0.00E+00">
                  <c:v>6.4300000000000002E-4</c:v>
                </c:pt>
                <c:pt idx="25047" formatCode="0.00E+00">
                  <c:v>6.4199999999999999E-4</c:v>
                </c:pt>
                <c:pt idx="25048" formatCode="0.00E+00">
                  <c:v>6.4099999999999997E-4</c:v>
                </c:pt>
                <c:pt idx="25049" formatCode="0.00E+00">
                  <c:v>6.4000000000000005E-4</c:v>
                </c:pt>
                <c:pt idx="25050" formatCode="0.00E+00">
                  <c:v>6.3900000000000003E-4</c:v>
                </c:pt>
                <c:pt idx="25051" formatCode="0.00E+00">
                  <c:v>6.3699999999999998E-4</c:v>
                </c:pt>
                <c:pt idx="25052" formatCode="0.00E+00">
                  <c:v>6.3599999999999996E-4</c:v>
                </c:pt>
                <c:pt idx="25053" formatCode="0.00E+00">
                  <c:v>6.3500000000000004E-4</c:v>
                </c:pt>
                <c:pt idx="25054" formatCode="0.00E+00">
                  <c:v>6.3400000000000001E-4</c:v>
                </c:pt>
                <c:pt idx="25055" formatCode="0.00E+00">
                  <c:v>6.3299999999999999E-4</c:v>
                </c:pt>
                <c:pt idx="25056" formatCode="0.00E+00">
                  <c:v>6.3199999999999997E-4</c:v>
                </c:pt>
                <c:pt idx="25057" formatCode="0.00E+00">
                  <c:v>6.3100000000000005E-4</c:v>
                </c:pt>
                <c:pt idx="25058" formatCode="0.00E+00">
                  <c:v>6.3000000000000003E-4</c:v>
                </c:pt>
                <c:pt idx="25059" formatCode="0.00E+00">
                  <c:v>6.2799999999999998E-4</c:v>
                </c:pt>
                <c:pt idx="25060" formatCode="0.00E+00">
                  <c:v>6.2699999999999995E-4</c:v>
                </c:pt>
                <c:pt idx="25061" formatCode="0.00E+00">
                  <c:v>6.2600000000000004E-4</c:v>
                </c:pt>
                <c:pt idx="25062" formatCode="0.00E+00">
                  <c:v>6.2500000000000001E-4</c:v>
                </c:pt>
                <c:pt idx="25063" formatCode="0.00E+00">
                  <c:v>6.2399999999999999E-4</c:v>
                </c:pt>
                <c:pt idx="25064" formatCode="0.00E+00">
                  <c:v>6.2299999999999996E-4</c:v>
                </c:pt>
                <c:pt idx="25065" formatCode="0.00E+00">
                  <c:v>6.2200000000000005E-4</c:v>
                </c:pt>
                <c:pt idx="25066" formatCode="0.00E+00">
                  <c:v>6.2100000000000002E-4</c:v>
                </c:pt>
                <c:pt idx="25067" formatCode="0.00E+00">
                  <c:v>6.2E-4</c:v>
                </c:pt>
                <c:pt idx="25068" formatCode="0.00E+00">
                  <c:v>6.1899999999999998E-4</c:v>
                </c:pt>
                <c:pt idx="25069" formatCode="0.00E+00">
                  <c:v>6.1799999999999995E-4</c:v>
                </c:pt>
                <c:pt idx="25070" formatCode="0.00E+00">
                  <c:v>6.1700000000000004E-4</c:v>
                </c:pt>
                <c:pt idx="25071" formatCode="0.00E+00">
                  <c:v>6.1600000000000001E-4</c:v>
                </c:pt>
                <c:pt idx="25072" formatCode="0.00E+00">
                  <c:v>6.1499999999999999E-4</c:v>
                </c:pt>
                <c:pt idx="25073" formatCode="0.00E+00">
                  <c:v>6.1399999999999996E-4</c:v>
                </c:pt>
                <c:pt idx="25074" formatCode="0.00E+00">
                  <c:v>6.1300000000000005E-4</c:v>
                </c:pt>
                <c:pt idx="25075" formatCode="0.00E+00">
                  <c:v>6.1200000000000002E-4</c:v>
                </c:pt>
                <c:pt idx="25076" formatCode="0.00E+00">
                  <c:v>6.11E-4</c:v>
                </c:pt>
                <c:pt idx="25077" formatCode="0.00E+00">
                  <c:v>6.0999999999999997E-4</c:v>
                </c:pt>
                <c:pt idx="25078" formatCode="0.00E+00">
                  <c:v>6.0899999999999995E-4</c:v>
                </c:pt>
                <c:pt idx="25079" formatCode="0.00E+00">
                  <c:v>6.0800000000000003E-4</c:v>
                </c:pt>
                <c:pt idx="25080" formatCode="0.00E+00">
                  <c:v>6.0700000000000001E-4</c:v>
                </c:pt>
                <c:pt idx="25081" formatCode="0.00E+00">
                  <c:v>6.0599999999999998E-4</c:v>
                </c:pt>
                <c:pt idx="25082" formatCode="0.00E+00">
                  <c:v>6.0499999999999996E-4</c:v>
                </c:pt>
                <c:pt idx="25083" formatCode="0.00E+00">
                  <c:v>6.0400000000000004E-4</c:v>
                </c:pt>
                <c:pt idx="25084" formatCode="0.00E+00">
                  <c:v>6.0300000000000002E-4</c:v>
                </c:pt>
                <c:pt idx="25085" formatCode="0.00E+00">
                  <c:v>6.02E-4</c:v>
                </c:pt>
                <c:pt idx="25086" formatCode="0.00E+00">
                  <c:v>6.0099999999999997E-4</c:v>
                </c:pt>
                <c:pt idx="25087" formatCode="0.00E+00">
                  <c:v>5.9999999999999995E-4</c:v>
                </c:pt>
                <c:pt idx="25088" formatCode="0.00E+00">
                  <c:v>5.9900000000000003E-4</c:v>
                </c:pt>
                <c:pt idx="25089" formatCode="0.00E+00">
                  <c:v>5.9900000000000003E-4</c:v>
                </c:pt>
                <c:pt idx="25090" formatCode="0.00E+00">
                  <c:v>5.9900000000000003E-4</c:v>
                </c:pt>
                <c:pt idx="25091" formatCode="0.00E+00">
                  <c:v>5.9999999999999995E-4</c:v>
                </c:pt>
                <c:pt idx="25092" formatCode="0.00E+00">
                  <c:v>5.9999999999999995E-4</c:v>
                </c:pt>
                <c:pt idx="25093" formatCode="0.00E+00">
                  <c:v>5.9800000000000001E-4</c:v>
                </c:pt>
                <c:pt idx="25094" formatCode="0.00E+00">
                  <c:v>5.9800000000000001E-4</c:v>
                </c:pt>
                <c:pt idx="25095" formatCode="0.00E+00">
                  <c:v>5.9699999999999998E-4</c:v>
                </c:pt>
                <c:pt idx="25096" formatCode="0.00E+00">
                  <c:v>5.9599999999999996E-4</c:v>
                </c:pt>
                <c:pt idx="25097" formatCode="0.00E+00">
                  <c:v>5.9500000000000004E-4</c:v>
                </c:pt>
                <c:pt idx="25098" formatCode="0.00E+00">
                  <c:v>5.9400000000000002E-4</c:v>
                </c:pt>
                <c:pt idx="25099" formatCode="0.00E+00">
                  <c:v>5.9299999999999999E-4</c:v>
                </c:pt>
                <c:pt idx="25100" formatCode="0.00E+00">
                  <c:v>5.9199999999999997E-4</c:v>
                </c:pt>
                <c:pt idx="25101" formatCode="0.00E+00">
                  <c:v>5.9199999999999997E-4</c:v>
                </c:pt>
                <c:pt idx="25102" formatCode="0.00E+00">
                  <c:v>5.9100000000000005E-4</c:v>
                </c:pt>
                <c:pt idx="25103" formatCode="0.00E+00">
                  <c:v>5.9000000000000003E-4</c:v>
                </c:pt>
                <c:pt idx="25104" formatCode="0.00E+00">
                  <c:v>5.8900000000000001E-4</c:v>
                </c:pt>
                <c:pt idx="25105" formatCode="0.00E+00">
                  <c:v>5.8799999999999998E-4</c:v>
                </c:pt>
                <c:pt idx="25106" formatCode="0.00E+00">
                  <c:v>5.8799999999999998E-4</c:v>
                </c:pt>
                <c:pt idx="25107" formatCode="0.00E+00">
                  <c:v>5.8699999999999996E-4</c:v>
                </c:pt>
                <c:pt idx="25108" formatCode="0.00E+00">
                  <c:v>5.8600000000000004E-4</c:v>
                </c:pt>
                <c:pt idx="25109" formatCode="0.00E+00">
                  <c:v>5.8500000000000002E-4</c:v>
                </c:pt>
                <c:pt idx="25110" formatCode="0.00E+00">
                  <c:v>5.8399999999999999E-4</c:v>
                </c:pt>
                <c:pt idx="25111" formatCode="0.00E+00">
                  <c:v>5.8399999999999999E-4</c:v>
                </c:pt>
                <c:pt idx="25112" formatCode="0.00E+00">
                  <c:v>5.8299999999999997E-4</c:v>
                </c:pt>
                <c:pt idx="25113" formatCode="0.00E+00">
                  <c:v>5.8200000000000005E-4</c:v>
                </c:pt>
                <c:pt idx="25114" formatCode="0.00E+00">
                  <c:v>5.8100000000000003E-4</c:v>
                </c:pt>
                <c:pt idx="25115" formatCode="0.00E+00">
                  <c:v>5.8E-4</c:v>
                </c:pt>
                <c:pt idx="25116" formatCode="0.00E+00">
                  <c:v>5.8E-4</c:v>
                </c:pt>
                <c:pt idx="25117" formatCode="0.00E+00">
                  <c:v>5.7899999999999998E-4</c:v>
                </c:pt>
                <c:pt idx="25118" formatCode="0.00E+00">
                  <c:v>5.7799999999999995E-4</c:v>
                </c:pt>
                <c:pt idx="25119" formatCode="0.00E+00">
                  <c:v>5.7700000000000004E-4</c:v>
                </c:pt>
                <c:pt idx="25120" formatCode="0.00E+00">
                  <c:v>5.7700000000000004E-4</c:v>
                </c:pt>
                <c:pt idx="25121" formatCode="0.00E+00">
                  <c:v>5.7600000000000001E-4</c:v>
                </c:pt>
                <c:pt idx="25122" formatCode="0.00E+00">
                  <c:v>5.7499999999999999E-4</c:v>
                </c:pt>
                <c:pt idx="25123" formatCode="0.00E+00">
                  <c:v>5.7399999999999997E-4</c:v>
                </c:pt>
                <c:pt idx="25124" formatCode="0.00E+00">
                  <c:v>5.7399999999999997E-4</c:v>
                </c:pt>
                <c:pt idx="25125" formatCode="0.00E+00">
                  <c:v>5.7300000000000005E-4</c:v>
                </c:pt>
                <c:pt idx="25126" formatCode="0.00E+00">
                  <c:v>5.7200000000000003E-4</c:v>
                </c:pt>
                <c:pt idx="25127" formatCode="0.00E+00">
                  <c:v>5.71E-4</c:v>
                </c:pt>
                <c:pt idx="25128" formatCode="0.00E+00">
                  <c:v>5.71E-4</c:v>
                </c:pt>
                <c:pt idx="25129" formatCode="0.00E+00">
                  <c:v>5.6999999999999998E-4</c:v>
                </c:pt>
                <c:pt idx="25130" formatCode="0.00E+00">
                  <c:v>5.6899999999999995E-4</c:v>
                </c:pt>
                <c:pt idx="25131" formatCode="0.00E+00">
                  <c:v>5.6800000000000004E-4</c:v>
                </c:pt>
                <c:pt idx="25132" formatCode="0.00E+00">
                  <c:v>5.6800000000000004E-4</c:v>
                </c:pt>
                <c:pt idx="25133" formatCode="0.00E+00">
                  <c:v>5.6700000000000001E-4</c:v>
                </c:pt>
                <c:pt idx="25134" formatCode="0.00E+00">
                  <c:v>5.6700000000000001E-4</c:v>
                </c:pt>
                <c:pt idx="25135" formatCode="0.00E+00">
                  <c:v>5.6599999999999999E-4</c:v>
                </c:pt>
                <c:pt idx="25136" formatCode="0.00E+00">
                  <c:v>5.6499999999999996E-4</c:v>
                </c:pt>
                <c:pt idx="25137" formatCode="0.00E+00">
                  <c:v>5.6400000000000005E-4</c:v>
                </c:pt>
                <c:pt idx="25138" formatCode="0.00E+00">
                  <c:v>5.6400000000000005E-4</c:v>
                </c:pt>
                <c:pt idx="25139" formatCode="0.00E+00">
                  <c:v>5.6300000000000002E-4</c:v>
                </c:pt>
                <c:pt idx="25140" formatCode="0.00E+00">
                  <c:v>5.62E-4</c:v>
                </c:pt>
                <c:pt idx="25141" formatCode="0.00E+00">
                  <c:v>5.62E-4</c:v>
                </c:pt>
                <c:pt idx="25142" formatCode="0.00E+00">
                  <c:v>5.6099999999999998E-4</c:v>
                </c:pt>
                <c:pt idx="25143" formatCode="0.00E+00">
                  <c:v>5.6099999999999998E-4</c:v>
                </c:pt>
                <c:pt idx="25144" formatCode="0.00E+00">
                  <c:v>5.5999999999999995E-4</c:v>
                </c:pt>
                <c:pt idx="25145" formatCode="0.00E+00">
                  <c:v>5.5900000000000004E-4</c:v>
                </c:pt>
                <c:pt idx="25146" formatCode="0.00E+00">
                  <c:v>5.5900000000000004E-4</c:v>
                </c:pt>
                <c:pt idx="25147" formatCode="0.00E+00">
                  <c:v>5.5800000000000001E-4</c:v>
                </c:pt>
                <c:pt idx="25148" formatCode="0.00E+00">
                  <c:v>5.5699999999999999E-4</c:v>
                </c:pt>
                <c:pt idx="25149" formatCode="0.00E+00">
                  <c:v>5.5699999999999999E-4</c:v>
                </c:pt>
                <c:pt idx="25150" formatCode="0.00E+00">
                  <c:v>5.5599999999999996E-4</c:v>
                </c:pt>
                <c:pt idx="25151" formatCode="0.00E+00">
                  <c:v>5.5500000000000005E-4</c:v>
                </c:pt>
                <c:pt idx="25152" formatCode="0.00E+00">
                  <c:v>5.5500000000000005E-4</c:v>
                </c:pt>
                <c:pt idx="25153" formatCode="0.00E+00">
                  <c:v>5.5400000000000002E-4</c:v>
                </c:pt>
                <c:pt idx="25154" formatCode="0.00E+00">
                  <c:v>5.5400000000000002E-4</c:v>
                </c:pt>
                <c:pt idx="25155" formatCode="0.00E+00">
                  <c:v>5.53E-4</c:v>
                </c:pt>
                <c:pt idx="25156" formatCode="0.00E+00">
                  <c:v>5.5199999999999997E-4</c:v>
                </c:pt>
                <c:pt idx="25157" formatCode="0.00E+00">
                  <c:v>5.5199999999999997E-4</c:v>
                </c:pt>
                <c:pt idx="25158" formatCode="0.00E+00">
                  <c:v>5.5099999999999995E-4</c:v>
                </c:pt>
                <c:pt idx="25159" formatCode="0.00E+00">
                  <c:v>5.5000000000000003E-4</c:v>
                </c:pt>
                <c:pt idx="25160" formatCode="0.00E+00">
                  <c:v>5.5000000000000003E-4</c:v>
                </c:pt>
                <c:pt idx="25161" formatCode="0.00E+00">
                  <c:v>5.4900000000000001E-4</c:v>
                </c:pt>
                <c:pt idx="25162" formatCode="0.00E+00">
                  <c:v>5.4900000000000001E-4</c:v>
                </c:pt>
                <c:pt idx="25163" formatCode="0.00E+00">
                  <c:v>5.4799999999999998E-4</c:v>
                </c:pt>
                <c:pt idx="25164" formatCode="0.00E+00">
                  <c:v>5.4799999999999998E-4</c:v>
                </c:pt>
                <c:pt idx="25165" formatCode="0.00E+00">
                  <c:v>5.4699999999999996E-4</c:v>
                </c:pt>
                <c:pt idx="25166" formatCode="0.00E+00">
                  <c:v>5.4699999999999996E-4</c:v>
                </c:pt>
                <c:pt idx="25167" formatCode="0.00E+00">
                  <c:v>5.4600000000000004E-4</c:v>
                </c:pt>
                <c:pt idx="25168" formatCode="0.00E+00">
                  <c:v>5.4500000000000002E-4</c:v>
                </c:pt>
                <c:pt idx="25169" formatCode="0.00E+00">
                  <c:v>5.44E-4</c:v>
                </c:pt>
                <c:pt idx="25170" formatCode="0.00E+00">
                  <c:v>5.44E-4</c:v>
                </c:pt>
                <c:pt idx="25171" formatCode="0.00E+00">
                  <c:v>5.44E-4</c:v>
                </c:pt>
                <c:pt idx="25172" formatCode="0.00E+00">
                  <c:v>5.4299999999999997E-4</c:v>
                </c:pt>
                <c:pt idx="25173" formatCode="0.00E+00">
                  <c:v>5.4299999999999997E-4</c:v>
                </c:pt>
                <c:pt idx="25174" formatCode="0.00E+00">
                  <c:v>5.4199999999999995E-4</c:v>
                </c:pt>
                <c:pt idx="25175" formatCode="0.00E+00">
                  <c:v>5.4100000000000003E-4</c:v>
                </c:pt>
                <c:pt idx="25176" formatCode="0.00E+00">
                  <c:v>5.4100000000000003E-4</c:v>
                </c:pt>
                <c:pt idx="25177" formatCode="0.00E+00">
                  <c:v>5.4000000000000001E-4</c:v>
                </c:pt>
                <c:pt idx="25178" formatCode="0.00E+00">
                  <c:v>5.4000000000000001E-4</c:v>
                </c:pt>
                <c:pt idx="25179" formatCode="0.00E+00">
                  <c:v>5.3899999999999998E-4</c:v>
                </c:pt>
                <c:pt idx="25180" formatCode="0.00E+00">
                  <c:v>5.3899999999999998E-4</c:v>
                </c:pt>
                <c:pt idx="25181" formatCode="0.00E+00">
                  <c:v>5.3799999999999996E-4</c:v>
                </c:pt>
                <c:pt idx="25182" formatCode="0.00E+00">
                  <c:v>5.3799999999999996E-4</c:v>
                </c:pt>
                <c:pt idx="25183" formatCode="0.00E+00">
                  <c:v>5.3700000000000004E-4</c:v>
                </c:pt>
                <c:pt idx="25184" formatCode="0.00E+00">
                  <c:v>5.3700000000000004E-4</c:v>
                </c:pt>
                <c:pt idx="25185" formatCode="0.00E+00">
                  <c:v>5.3600000000000002E-4</c:v>
                </c:pt>
                <c:pt idx="25186" formatCode="0.00E+00">
                  <c:v>5.3600000000000002E-4</c:v>
                </c:pt>
                <c:pt idx="25187" formatCode="0.00E+00">
                  <c:v>5.3499999999999999E-4</c:v>
                </c:pt>
                <c:pt idx="25188" formatCode="0.00E+00">
                  <c:v>5.3499999999999999E-4</c:v>
                </c:pt>
                <c:pt idx="25189" formatCode="0.00E+00">
                  <c:v>5.3399999999999997E-4</c:v>
                </c:pt>
                <c:pt idx="25190" formatCode="0.00E+00">
                  <c:v>5.3399999999999997E-4</c:v>
                </c:pt>
                <c:pt idx="25191" formatCode="0.00E+00">
                  <c:v>5.3300000000000005E-4</c:v>
                </c:pt>
                <c:pt idx="25192" formatCode="0.00E+00">
                  <c:v>5.3300000000000005E-4</c:v>
                </c:pt>
                <c:pt idx="25193" formatCode="0.00E+00">
                  <c:v>5.3200000000000003E-4</c:v>
                </c:pt>
                <c:pt idx="25194" formatCode="0.00E+00">
                  <c:v>5.3200000000000003E-4</c:v>
                </c:pt>
                <c:pt idx="25195" formatCode="0.00E+00">
                  <c:v>5.31E-4</c:v>
                </c:pt>
                <c:pt idx="25196" formatCode="0.00E+00">
                  <c:v>5.31E-4</c:v>
                </c:pt>
                <c:pt idx="25197" formatCode="0.00E+00">
                  <c:v>5.2999999999999998E-4</c:v>
                </c:pt>
                <c:pt idx="25198" formatCode="0.00E+00">
                  <c:v>5.2999999999999998E-4</c:v>
                </c:pt>
                <c:pt idx="25199" formatCode="0.00E+00">
                  <c:v>5.2899999999999996E-4</c:v>
                </c:pt>
                <c:pt idx="25200" formatCode="0.00E+00">
                  <c:v>5.2899999999999996E-4</c:v>
                </c:pt>
                <c:pt idx="25201" formatCode="0.00E+00">
                  <c:v>5.2800000000000004E-4</c:v>
                </c:pt>
                <c:pt idx="25202" formatCode="0.00E+00">
                  <c:v>5.2800000000000004E-4</c:v>
                </c:pt>
                <c:pt idx="25203" formatCode="0.00E+00">
                  <c:v>5.2700000000000002E-4</c:v>
                </c:pt>
                <c:pt idx="25204" formatCode="0.00E+00">
                  <c:v>5.2700000000000002E-4</c:v>
                </c:pt>
                <c:pt idx="25205" formatCode="0.00E+00">
                  <c:v>5.2700000000000002E-4</c:v>
                </c:pt>
                <c:pt idx="25206" formatCode="0.00E+00">
                  <c:v>5.2599999999999999E-4</c:v>
                </c:pt>
                <c:pt idx="25207" formatCode="0.00E+00">
                  <c:v>5.2499999999999997E-4</c:v>
                </c:pt>
                <c:pt idx="25208" formatCode="0.00E+00">
                  <c:v>5.2499999999999997E-4</c:v>
                </c:pt>
                <c:pt idx="25209" formatCode="0.00E+00">
                  <c:v>5.2499999999999997E-4</c:v>
                </c:pt>
                <c:pt idx="25210" formatCode="0.00E+00">
                  <c:v>5.2400000000000005E-4</c:v>
                </c:pt>
                <c:pt idx="25211" formatCode="0.00E+00">
                  <c:v>5.2400000000000005E-4</c:v>
                </c:pt>
                <c:pt idx="25212" formatCode="0.00E+00">
                  <c:v>5.2300000000000003E-4</c:v>
                </c:pt>
                <c:pt idx="25213" formatCode="0.00E+00">
                  <c:v>5.2300000000000003E-4</c:v>
                </c:pt>
                <c:pt idx="25214" formatCode="0.00E+00">
                  <c:v>5.2300000000000003E-4</c:v>
                </c:pt>
                <c:pt idx="25215" formatCode="0.00E+00">
                  <c:v>5.22E-4</c:v>
                </c:pt>
                <c:pt idx="25216" formatCode="0.00E+00">
                  <c:v>5.22E-4</c:v>
                </c:pt>
                <c:pt idx="25217" formatCode="0.00E+00">
                  <c:v>5.2099999999999998E-4</c:v>
                </c:pt>
                <c:pt idx="25218" formatCode="0.00E+00">
                  <c:v>5.2099999999999998E-4</c:v>
                </c:pt>
                <c:pt idx="25219" formatCode="0.00E+00">
                  <c:v>5.2099999999999998E-4</c:v>
                </c:pt>
                <c:pt idx="25220" formatCode="0.00E+00">
                  <c:v>5.1999999999999995E-4</c:v>
                </c:pt>
                <c:pt idx="25221" formatCode="0.00E+00">
                  <c:v>5.1999999999999995E-4</c:v>
                </c:pt>
                <c:pt idx="25222" formatCode="0.00E+00">
                  <c:v>5.1900000000000004E-4</c:v>
                </c:pt>
                <c:pt idx="25223" formatCode="0.00E+00">
                  <c:v>5.1900000000000004E-4</c:v>
                </c:pt>
                <c:pt idx="25224" formatCode="0.00E+00">
                  <c:v>5.1900000000000004E-4</c:v>
                </c:pt>
                <c:pt idx="25225" formatCode="0.00E+00">
                  <c:v>5.1800000000000001E-4</c:v>
                </c:pt>
                <c:pt idx="25226" formatCode="0.00E+00">
                  <c:v>5.1800000000000001E-4</c:v>
                </c:pt>
                <c:pt idx="25227" formatCode="0.00E+00">
                  <c:v>5.1699999999999999E-4</c:v>
                </c:pt>
                <c:pt idx="25228" formatCode="0.00E+00">
                  <c:v>5.1699999999999999E-4</c:v>
                </c:pt>
                <c:pt idx="25229" formatCode="0.00E+00">
                  <c:v>5.1599999999999997E-4</c:v>
                </c:pt>
                <c:pt idx="25230" formatCode="0.00E+00">
                  <c:v>5.1599999999999997E-4</c:v>
                </c:pt>
                <c:pt idx="25231" formatCode="0.00E+00">
                  <c:v>5.1599999999999997E-4</c:v>
                </c:pt>
                <c:pt idx="25232" formatCode="0.00E+00">
                  <c:v>5.1500000000000005E-4</c:v>
                </c:pt>
                <c:pt idx="25233" formatCode="0.00E+00">
                  <c:v>5.1500000000000005E-4</c:v>
                </c:pt>
                <c:pt idx="25234" formatCode="0.00E+00">
                  <c:v>5.1400000000000003E-4</c:v>
                </c:pt>
                <c:pt idx="25235" formatCode="0.00E+00">
                  <c:v>5.1400000000000003E-4</c:v>
                </c:pt>
                <c:pt idx="25236" formatCode="0.00E+00">
                  <c:v>5.1400000000000003E-4</c:v>
                </c:pt>
                <c:pt idx="25237" formatCode="0.00E+00">
                  <c:v>5.13E-4</c:v>
                </c:pt>
                <c:pt idx="25238" formatCode="0.00E+00">
                  <c:v>5.13E-4</c:v>
                </c:pt>
                <c:pt idx="25239" formatCode="0.00E+00">
                  <c:v>5.13E-4</c:v>
                </c:pt>
                <c:pt idx="25240" formatCode="0.00E+00">
                  <c:v>5.13E-4</c:v>
                </c:pt>
                <c:pt idx="25241" formatCode="0.00E+00">
                  <c:v>5.1199999999999998E-4</c:v>
                </c:pt>
                <c:pt idx="25242" formatCode="0.00E+00">
                  <c:v>5.1099999999999995E-4</c:v>
                </c:pt>
                <c:pt idx="25243" formatCode="0.00E+00">
                  <c:v>5.1099999999999995E-4</c:v>
                </c:pt>
                <c:pt idx="25244" formatCode="0.00E+00">
                  <c:v>5.1099999999999995E-4</c:v>
                </c:pt>
                <c:pt idx="25245" formatCode="0.00E+00">
                  <c:v>5.1099999999999995E-4</c:v>
                </c:pt>
                <c:pt idx="25246" formatCode="0.00E+00">
                  <c:v>5.1000000000000004E-4</c:v>
                </c:pt>
                <c:pt idx="25247" formatCode="0.00E+00">
                  <c:v>5.1000000000000004E-4</c:v>
                </c:pt>
                <c:pt idx="25248" formatCode="0.00E+00">
                  <c:v>5.0900000000000001E-4</c:v>
                </c:pt>
                <c:pt idx="25249" formatCode="0.00E+00">
                  <c:v>5.0900000000000001E-4</c:v>
                </c:pt>
                <c:pt idx="25250" formatCode="0.00E+00">
                  <c:v>5.0900000000000001E-4</c:v>
                </c:pt>
                <c:pt idx="25251" formatCode="0.00E+00">
                  <c:v>5.0799999999999999E-4</c:v>
                </c:pt>
                <c:pt idx="25252" formatCode="0.00E+00">
                  <c:v>5.0799999999999999E-4</c:v>
                </c:pt>
                <c:pt idx="25253" formatCode="0.00E+00">
                  <c:v>5.0799999999999999E-4</c:v>
                </c:pt>
                <c:pt idx="25254" formatCode="0.00E+00">
                  <c:v>5.0699999999999996E-4</c:v>
                </c:pt>
                <c:pt idx="25255" formatCode="0.00E+00">
                  <c:v>5.0699999999999996E-4</c:v>
                </c:pt>
                <c:pt idx="25256" formatCode="0.00E+00">
                  <c:v>5.0699999999999996E-4</c:v>
                </c:pt>
                <c:pt idx="25257" formatCode="0.00E+00">
                  <c:v>5.0600000000000005E-4</c:v>
                </c:pt>
                <c:pt idx="25258" formatCode="0.00E+00">
                  <c:v>5.0600000000000005E-4</c:v>
                </c:pt>
                <c:pt idx="25259" formatCode="0.00E+00">
                  <c:v>5.0600000000000005E-4</c:v>
                </c:pt>
                <c:pt idx="25260" formatCode="0.00E+00">
                  <c:v>5.0500000000000002E-4</c:v>
                </c:pt>
                <c:pt idx="25261" formatCode="0.00E+00">
                  <c:v>5.0500000000000002E-4</c:v>
                </c:pt>
                <c:pt idx="25262" formatCode="0.00E+00">
                  <c:v>5.0500000000000002E-4</c:v>
                </c:pt>
                <c:pt idx="25263" formatCode="0.00E+00">
                  <c:v>5.0500000000000002E-4</c:v>
                </c:pt>
                <c:pt idx="25264" formatCode="0.00E+00">
                  <c:v>5.04E-4</c:v>
                </c:pt>
                <c:pt idx="25265" formatCode="0.00E+00">
                  <c:v>5.04E-4</c:v>
                </c:pt>
                <c:pt idx="25266" formatCode="0.00E+00">
                  <c:v>5.04E-4</c:v>
                </c:pt>
                <c:pt idx="25267" formatCode="0.00E+00">
                  <c:v>5.0299999999999997E-4</c:v>
                </c:pt>
                <c:pt idx="25268" formatCode="0.00E+00">
                  <c:v>5.0299999999999997E-4</c:v>
                </c:pt>
                <c:pt idx="25269" formatCode="0.00E+00">
                  <c:v>5.0299999999999997E-4</c:v>
                </c:pt>
                <c:pt idx="25270" formatCode="0.00E+00">
                  <c:v>5.0199999999999995E-4</c:v>
                </c:pt>
                <c:pt idx="25271" formatCode="0.00E+00">
                  <c:v>5.0199999999999995E-4</c:v>
                </c:pt>
                <c:pt idx="25272" formatCode="0.00E+00">
                  <c:v>5.0199999999999995E-4</c:v>
                </c:pt>
                <c:pt idx="25273" formatCode="0.00E+00">
                  <c:v>5.0199999999999995E-4</c:v>
                </c:pt>
                <c:pt idx="25274" formatCode="0.00E+00">
                  <c:v>5.0100000000000003E-4</c:v>
                </c:pt>
                <c:pt idx="25275" formatCode="0.00E+00">
                  <c:v>5.0100000000000003E-4</c:v>
                </c:pt>
                <c:pt idx="25276" formatCode="0.00E+00">
                  <c:v>5.0000000000000001E-4</c:v>
                </c:pt>
                <c:pt idx="25277" formatCode="0.00E+00">
                  <c:v>5.0000000000000001E-4</c:v>
                </c:pt>
                <c:pt idx="25278" formatCode="0.00E+00">
                  <c:v>5.0000000000000001E-4</c:v>
                </c:pt>
                <c:pt idx="25279" formatCode="0.00E+00">
                  <c:v>4.9899999999999999E-4</c:v>
                </c:pt>
                <c:pt idx="25280" formatCode="0.00E+00">
                  <c:v>4.9899999999999999E-4</c:v>
                </c:pt>
                <c:pt idx="25281" formatCode="0.00E+00">
                  <c:v>4.9899999999999999E-4</c:v>
                </c:pt>
                <c:pt idx="25282" formatCode="0.00E+00">
                  <c:v>4.9899999999999999E-4</c:v>
                </c:pt>
                <c:pt idx="25283" formatCode="0.00E+00">
                  <c:v>4.9899999999999999E-4</c:v>
                </c:pt>
                <c:pt idx="25284" formatCode="0.00E+00">
                  <c:v>4.9799999999999996E-4</c:v>
                </c:pt>
                <c:pt idx="25285" formatCode="0.00E+00">
                  <c:v>4.9799999999999996E-4</c:v>
                </c:pt>
                <c:pt idx="25286" formatCode="0.00E+00">
                  <c:v>4.9799999999999996E-4</c:v>
                </c:pt>
                <c:pt idx="25287" formatCode="0.00E+00">
                  <c:v>4.9799999999999996E-4</c:v>
                </c:pt>
                <c:pt idx="25288" formatCode="0.00E+00">
                  <c:v>4.9700000000000005E-4</c:v>
                </c:pt>
                <c:pt idx="25289" formatCode="0.00E+00">
                  <c:v>4.9700000000000005E-4</c:v>
                </c:pt>
                <c:pt idx="25290" formatCode="0.00E+00">
                  <c:v>4.9700000000000005E-4</c:v>
                </c:pt>
                <c:pt idx="25291" formatCode="0.00E+00">
                  <c:v>4.9600000000000002E-4</c:v>
                </c:pt>
                <c:pt idx="25292" formatCode="0.00E+00">
                  <c:v>4.9600000000000002E-4</c:v>
                </c:pt>
                <c:pt idx="25293" formatCode="0.00E+00">
                  <c:v>4.9600000000000002E-4</c:v>
                </c:pt>
                <c:pt idx="25294" formatCode="0.00E+00">
                  <c:v>4.9600000000000002E-4</c:v>
                </c:pt>
                <c:pt idx="25295" formatCode="0.00E+00">
                  <c:v>4.95E-4</c:v>
                </c:pt>
                <c:pt idx="25296" formatCode="0.00E+00">
                  <c:v>4.95E-4</c:v>
                </c:pt>
                <c:pt idx="25297" formatCode="0.00E+00">
                  <c:v>4.95E-4</c:v>
                </c:pt>
                <c:pt idx="25298" formatCode="0.00E+00">
                  <c:v>4.9399999999999997E-4</c:v>
                </c:pt>
                <c:pt idx="25299" formatCode="0.00E+00">
                  <c:v>4.9399999999999997E-4</c:v>
                </c:pt>
                <c:pt idx="25300" formatCode="0.00E+00">
                  <c:v>4.9399999999999997E-4</c:v>
                </c:pt>
                <c:pt idx="25301" formatCode="0.00E+00">
                  <c:v>4.9399999999999997E-4</c:v>
                </c:pt>
                <c:pt idx="25302" formatCode="0.00E+00">
                  <c:v>4.9299999999999995E-4</c:v>
                </c:pt>
                <c:pt idx="25303" formatCode="0.00E+00">
                  <c:v>4.9299999999999995E-4</c:v>
                </c:pt>
                <c:pt idx="25304" formatCode="0.00E+00">
                  <c:v>4.9299999999999995E-4</c:v>
                </c:pt>
                <c:pt idx="25305" formatCode="0.00E+00">
                  <c:v>4.9299999999999995E-4</c:v>
                </c:pt>
                <c:pt idx="25306" formatCode="0.00E+00">
                  <c:v>4.9299999999999995E-4</c:v>
                </c:pt>
                <c:pt idx="25307" formatCode="0.00E+00">
                  <c:v>4.9200000000000003E-4</c:v>
                </c:pt>
                <c:pt idx="25308" formatCode="0.00E+00">
                  <c:v>4.9200000000000003E-4</c:v>
                </c:pt>
                <c:pt idx="25309" formatCode="0.00E+00">
                  <c:v>4.9200000000000003E-4</c:v>
                </c:pt>
                <c:pt idx="25310" formatCode="0.00E+00">
                  <c:v>4.9100000000000001E-4</c:v>
                </c:pt>
                <c:pt idx="25311" formatCode="0.00E+00">
                  <c:v>4.9100000000000001E-4</c:v>
                </c:pt>
                <c:pt idx="25312" formatCode="0.00E+00">
                  <c:v>4.9100000000000001E-4</c:v>
                </c:pt>
                <c:pt idx="25313" formatCode="0.00E+00">
                  <c:v>4.9100000000000001E-4</c:v>
                </c:pt>
                <c:pt idx="25314" formatCode="0.00E+00">
                  <c:v>4.8999999999999998E-4</c:v>
                </c:pt>
                <c:pt idx="25315" formatCode="0.00E+00">
                  <c:v>4.8999999999999998E-4</c:v>
                </c:pt>
                <c:pt idx="25316" formatCode="0.00E+00">
                  <c:v>4.8999999999999998E-4</c:v>
                </c:pt>
                <c:pt idx="25317" formatCode="0.00E+00">
                  <c:v>4.8999999999999998E-4</c:v>
                </c:pt>
                <c:pt idx="25318" formatCode="0.00E+00">
                  <c:v>4.8999999999999998E-4</c:v>
                </c:pt>
                <c:pt idx="25319" formatCode="0.00E+00">
                  <c:v>4.8899999999999996E-4</c:v>
                </c:pt>
                <c:pt idx="25320" formatCode="0.00E+00">
                  <c:v>4.8899999999999996E-4</c:v>
                </c:pt>
                <c:pt idx="25321" formatCode="0.00E+00">
                  <c:v>4.8899999999999996E-4</c:v>
                </c:pt>
                <c:pt idx="25322" formatCode="0.00E+00">
                  <c:v>4.8899999999999996E-4</c:v>
                </c:pt>
                <c:pt idx="25323" formatCode="0.00E+00">
                  <c:v>4.8799999999999999E-4</c:v>
                </c:pt>
                <c:pt idx="25324" formatCode="0.00E+00">
                  <c:v>4.8799999999999999E-4</c:v>
                </c:pt>
                <c:pt idx="25325" formatCode="0.00E+00">
                  <c:v>4.8799999999999999E-4</c:v>
                </c:pt>
                <c:pt idx="25326" formatCode="0.00E+00">
                  <c:v>4.8799999999999999E-4</c:v>
                </c:pt>
                <c:pt idx="25327" formatCode="0.00E+00">
                  <c:v>4.8799999999999999E-4</c:v>
                </c:pt>
                <c:pt idx="25328" formatCode="0.00E+00">
                  <c:v>4.8799999999999999E-4</c:v>
                </c:pt>
                <c:pt idx="25329" formatCode="0.00E+00">
                  <c:v>4.8700000000000002E-4</c:v>
                </c:pt>
                <c:pt idx="25330" formatCode="0.00E+00">
                  <c:v>4.8700000000000002E-4</c:v>
                </c:pt>
                <c:pt idx="25331" formatCode="0.00E+00">
                  <c:v>4.8700000000000002E-4</c:v>
                </c:pt>
                <c:pt idx="25332" formatCode="0.00E+00">
                  <c:v>4.8700000000000002E-4</c:v>
                </c:pt>
                <c:pt idx="25333" formatCode="0.00E+00">
                  <c:v>4.86E-4</c:v>
                </c:pt>
                <c:pt idx="25334" formatCode="0.00E+00">
                  <c:v>4.86E-4</c:v>
                </c:pt>
                <c:pt idx="25335" formatCode="0.00E+00">
                  <c:v>4.86E-4</c:v>
                </c:pt>
                <c:pt idx="25336" formatCode="0.00E+00">
                  <c:v>4.86E-4</c:v>
                </c:pt>
                <c:pt idx="25337" formatCode="0.00E+00">
                  <c:v>4.8500000000000003E-4</c:v>
                </c:pt>
                <c:pt idx="25338" formatCode="0.00E+00">
                  <c:v>4.8500000000000003E-4</c:v>
                </c:pt>
                <c:pt idx="25339" formatCode="0.00E+00">
                  <c:v>4.8500000000000003E-4</c:v>
                </c:pt>
                <c:pt idx="25340" formatCode="0.00E+00">
                  <c:v>4.8500000000000003E-4</c:v>
                </c:pt>
                <c:pt idx="25341" formatCode="0.00E+00">
                  <c:v>4.8500000000000003E-4</c:v>
                </c:pt>
                <c:pt idx="25342" formatCode="0.00E+00">
                  <c:v>4.84E-4</c:v>
                </c:pt>
                <c:pt idx="25343" formatCode="0.00E+00">
                  <c:v>4.84E-4</c:v>
                </c:pt>
                <c:pt idx="25344" formatCode="0.00E+00">
                  <c:v>4.84E-4</c:v>
                </c:pt>
                <c:pt idx="25345" formatCode="0.00E+00">
                  <c:v>4.84E-4</c:v>
                </c:pt>
                <c:pt idx="25346" formatCode="0.00E+00">
                  <c:v>4.84E-4</c:v>
                </c:pt>
                <c:pt idx="25347" formatCode="0.00E+00">
                  <c:v>4.84E-4</c:v>
                </c:pt>
                <c:pt idx="25348" formatCode="0.00E+00">
                  <c:v>4.84E-4</c:v>
                </c:pt>
                <c:pt idx="25349" formatCode="0.00E+00">
                  <c:v>4.8299999999999998E-4</c:v>
                </c:pt>
                <c:pt idx="25350" formatCode="0.00E+00">
                  <c:v>4.8299999999999998E-4</c:v>
                </c:pt>
                <c:pt idx="25351" formatCode="0.00E+00">
                  <c:v>4.8299999999999998E-4</c:v>
                </c:pt>
                <c:pt idx="25352" formatCode="0.00E+00">
                  <c:v>4.8299999999999998E-4</c:v>
                </c:pt>
                <c:pt idx="25353" formatCode="0.00E+00">
                  <c:v>4.8299999999999998E-4</c:v>
                </c:pt>
                <c:pt idx="25354" formatCode="0.00E+00">
                  <c:v>4.8200000000000001E-4</c:v>
                </c:pt>
                <c:pt idx="25355" formatCode="0.00E+00">
                  <c:v>4.8200000000000001E-4</c:v>
                </c:pt>
                <c:pt idx="25356" formatCode="0.00E+00">
                  <c:v>4.8200000000000001E-4</c:v>
                </c:pt>
                <c:pt idx="25357" formatCode="0.00E+00">
                  <c:v>4.8200000000000001E-4</c:v>
                </c:pt>
                <c:pt idx="25358" formatCode="0.00E+00">
                  <c:v>4.8200000000000001E-4</c:v>
                </c:pt>
                <c:pt idx="25359" formatCode="0.00E+00">
                  <c:v>4.8099999999999998E-4</c:v>
                </c:pt>
                <c:pt idx="25360" formatCode="0.00E+00">
                  <c:v>4.8099999999999998E-4</c:v>
                </c:pt>
                <c:pt idx="25361" formatCode="0.00E+00">
                  <c:v>4.8099999999999998E-4</c:v>
                </c:pt>
                <c:pt idx="25362" formatCode="0.00E+00">
                  <c:v>4.8099999999999998E-4</c:v>
                </c:pt>
                <c:pt idx="25363" formatCode="0.00E+00">
                  <c:v>4.8099999999999998E-4</c:v>
                </c:pt>
                <c:pt idx="25364" formatCode="0.00E+00">
                  <c:v>4.8099999999999998E-4</c:v>
                </c:pt>
                <c:pt idx="25365" formatCode="0.00E+00">
                  <c:v>4.8000000000000001E-4</c:v>
                </c:pt>
                <c:pt idx="25366" formatCode="0.00E+00">
                  <c:v>4.8000000000000001E-4</c:v>
                </c:pt>
                <c:pt idx="25367" formatCode="0.00E+00">
                  <c:v>4.8000000000000001E-4</c:v>
                </c:pt>
                <c:pt idx="25368" formatCode="0.00E+00">
                  <c:v>4.8000000000000001E-4</c:v>
                </c:pt>
                <c:pt idx="25369" formatCode="0.00E+00">
                  <c:v>4.8000000000000001E-4</c:v>
                </c:pt>
                <c:pt idx="25370" formatCode="0.00E+00">
                  <c:v>4.8000000000000001E-4</c:v>
                </c:pt>
                <c:pt idx="25371" formatCode="0.00E+00">
                  <c:v>4.7899999999999999E-4</c:v>
                </c:pt>
                <c:pt idx="25372" formatCode="0.00E+00">
                  <c:v>4.7899999999999999E-4</c:v>
                </c:pt>
                <c:pt idx="25373" formatCode="0.00E+00">
                  <c:v>4.7899999999999999E-4</c:v>
                </c:pt>
                <c:pt idx="25374" formatCode="0.00E+00">
                  <c:v>4.7899999999999999E-4</c:v>
                </c:pt>
                <c:pt idx="25375" formatCode="0.00E+00">
                  <c:v>4.7899999999999999E-4</c:v>
                </c:pt>
                <c:pt idx="25376" formatCode="0.00E+00">
                  <c:v>4.7899999999999999E-4</c:v>
                </c:pt>
                <c:pt idx="25377" formatCode="0.00E+00">
                  <c:v>4.7800000000000002E-4</c:v>
                </c:pt>
                <c:pt idx="25378" formatCode="0.00E+00">
                  <c:v>4.7800000000000002E-4</c:v>
                </c:pt>
                <c:pt idx="25379" formatCode="0.00E+00">
                  <c:v>4.7800000000000002E-4</c:v>
                </c:pt>
                <c:pt idx="25380" formatCode="0.00E+00">
                  <c:v>4.7800000000000002E-4</c:v>
                </c:pt>
                <c:pt idx="25381" formatCode="0.00E+00">
                  <c:v>4.7800000000000002E-4</c:v>
                </c:pt>
                <c:pt idx="25382" formatCode="0.00E+00">
                  <c:v>4.7800000000000002E-4</c:v>
                </c:pt>
                <c:pt idx="25383" formatCode="0.00E+00">
                  <c:v>4.7699999999999999E-4</c:v>
                </c:pt>
                <c:pt idx="25384" formatCode="0.00E+00">
                  <c:v>4.7699999999999999E-4</c:v>
                </c:pt>
                <c:pt idx="25385" formatCode="0.00E+00">
                  <c:v>4.7699999999999999E-4</c:v>
                </c:pt>
                <c:pt idx="25386" formatCode="0.00E+00">
                  <c:v>4.7699999999999999E-4</c:v>
                </c:pt>
                <c:pt idx="25387" formatCode="0.00E+00">
                  <c:v>4.7699999999999999E-4</c:v>
                </c:pt>
                <c:pt idx="25388" formatCode="0.00E+00">
                  <c:v>4.7699999999999999E-4</c:v>
                </c:pt>
                <c:pt idx="25389" formatCode="0.00E+00">
                  <c:v>4.7699999999999999E-4</c:v>
                </c:pt>
                <c:pt idx="25390" formatCode="0.00E+00">
                  <c:v>4.7699999999999999E-4</c:v>
                </c:pt>
                <c:pt idx="25391" formatCode="0.00E+00">
                  <c:v>4.7600000000000002E-4</c:v>
                </c:pt>
                <c:pt idx="25392" formatCode="0.00E+00">
                  <c:v>4.7600000000000002E-4</c:v>
                </c:pt>
                <c:pt idx="25393" formatCode="0.00E+00">
                  <c:v>4.7600000000000002E-4</c:v>
                </c:pt>
                <c:pt idx="25394" formatCode="0.00E+00">
                  <c:v>4.7600000000000002E-4</c:v>
                </c:pt>
                <c:pt idx="25395" formatCode="0.00E+00">
                  <c:v>4.7600000000000002E-4</c:v>
                </c:pt>
                <c:pt idx="25396" formatCode="0.00E+00">
                  <c:v>4.7600000000000002E-4</c:v>
                </c:pt>
                <c:pt idx="25397" formatCode="0.00E+00">
                  <c:v>4.75E-4</c:v>
                </c:pt>
                <c:pt idx="25398" formatCode="0.00E+00">
                  <c:v>4.75E-4</c:v>
                </c:pt>
                <c:pt idx="25399" formatCode="0.00E+00">
                  <c:v>4.75E-4</c:v>
                </c:pt>
                <c:pt idx="25400" formatCode="0.00E+00">
                  <c:v>4.75E-4</c:v>
                </c:pt>
                <c:pt idx="25401" formatCode="0.00E+00">
                  <c:v>4.75E-4</c:v>
                </c:pt>
                <c:pt idx="25402" formatCode="0.00E+00">
                  <c:v>4.75E-4</c:v>
                </c:pt>
                <c:pt idx="25403" formatCode="0.00E+00">
                  <c:v>4.75E-4</c:v>
                </c:pt>
                <c:pt idx="25404" formatCode="0.00E+00">
                  <c:v>4.75E-4</c:v>
                </c:pt>
                <c:pt idx="25405" formatCode="0.00E+00">
                  <c:v>4.7399999999999997E-4</c:v>
                </c:pt>
                <c:pt idx="25406" formatCode="0.00E+00">
                  <c:v>4.7399999999999997E-4</c:v>
                </c:pt>
                <c:pt idx="25407" formatCode="0.00E+00">
                  <c:v>4.7399999999999997E-4</c:v>
                </c:pt>
                <c:pt idx="25408" formatCode="0.00E+00">
                  <c:v>4.7399999999999997E-4</c:v>
                </c:pt>
                <c:pt idx="25409" formatCode="0.00E+00">
                  <c:v>4.7399999999999997E-4</c:v>
                </c:pt>
                <c:pt idx="25410" formatCode="0.00E+00">
                  <c:v>4.7399999999999997E-4</c:v>
                </c:pt>
                <c:pt idx="25411" formatCode="0.00E+00">
                  <c:v>4.7399999999999997E-4</c:v>
                </c:pt>
                <c:pt idx="25412" formatCode="0.00E+00">
                  <c:v>4.7399999999999997E-4</c:v>
                </c:pt>
                <c:pt idx="25413" formatCode="0.00E+00">
                  <c:v>4.7399999999999997E-4</c:v>
                </c:pt>
                <c:pt idx="25414" formatCode="0.00E+00">
                  <c:v>4.73E-4</c:v>
                </c:pt>
                <c:pt idx="25415" formatCode="0.00E+00">
                  <c:v>4.73E-4</c:v>
                </c:pt>
                <c:pt idx="25416" formatCode="0.00E+00">
                  <c:v>4.73E-4</c:v>
                </c:pt>
                <c:pt idx="25417" formatCode="0.00E+00">
                  <c:v>4.73E-4</c:v>
                </c:pt>
                <c:pt idx="25418" formatCode="0.00E+00">
                  <c:v>4.73E-4</c:v>
                </c:pt>
                <c:pt idx="25419" formatCode="0.00E+00">
                  <c:v>4.73E-4</c:v>
                </c:pt>
                <c:pt idx="25420" formatCode="0.00E+00">
                  <c:v>4.7199999999999998E-4</c:v>
                </c:pt>
                <c:pt idx="25421" formatCode="0.00E+00">
                  <c:v>4.7199999999999998E-4</c:v>
                </c:pt>
                <c:pt idx="25422" formatCode="0.00E+00">
                  <c:v>4.7199999999999998E-4</c:v>
                </c:pt>
                <c:pt idx="25423" formatCode="0.00E+00">
                  <c:v>4.7199999999999998E-4</c:v>
                </c:pt>
                <c:pt idx="25424" formatCode="0.00E+00">
                  <c:v>4.7199999999999998E-4</c:v>
                </c:pt>
                <c:pt idx="25425" formatCode="0.00E+00">
                  <c:v>4.7199999999999998E-4</c:v>
                </c:pt>
                <c:pt idx="25426" formatCode="0.00E+00">
                  <c:v>4.7199999999999998E-4</c:v>
                </c:pt>
                <c:pt idx="25427" formatCode="0.00E+00">
                  <c:v>4.7199999999999998E-4</c:v>
                </c:pt>
                <c:pt idx="25428" formatCode="0.00E+00">
                  <c:v>4.7199999999999998E-4</c:v>
                </c:pt>
                <c:pt idx="25429" formatCode="0.00E+00">
                  <c:v>4.7100000000000001E-4</c:v>
                </c:pt>
                <c:pt idx="25430" formatCode="0.00E+00">
                  <c:v>4.7100000000000001E-4</c:v>
                </c:pt>
                <c:pt idx="25431" formatCode="0.00E+00">
                  <c:v>4.7100000000000001E-4</c:v>
                </c:pt>
                <c:pt idx="25432" formatCode="0.00E+00">
                  <c:v>4.7100000000000001E-4</c:v>
                </c:pt>
                <c:pt idx="25433" formatCode="0.00E+00">
                  <c:v>4.7100000000000001E-4</c:v>
                </c:pt>
                <c:pt idx="25434" formatCode="0.00E+00">
                  <c:v>4.7100000000000001E-4</c:v>
                </c:pt>
                <c:pt idx="25435" formatCode="0.00E+00">
                  <c:v>4.7100000000000001E-4</c:v>
                </c:pt>
                <c:pt idx="25436" formatCode="0.00E+00">
                  <c:v>4.7100000000000001E-4</c:v>
                </c:pt>
                <c:pt idx="25437" formatCode="0.00E+00">
                  <c:v>4.7100000000000001E-4</c:v>
                </c:pt>
                <c:pt idx="25438" formatCode="0.00E+00">
                  <c:v>4.6999999999999999E-4</c:v>
                </c:pt>
                <c:pt idx="25439" formatCode="0.00E+00">
                  <c:v>4.6999999999999999E-4</c:v>
                </c:pt>
                <c:pt idx="25440" formatCode="0.00E+00">
                  <c:v>4.6999999999999999E-4</c:v>
                </c:pt>
                <c:pt idx="25441" formatCode="0.00E+00">
                  <c:v>4.6999999999999999E-4</c:v>
                </c:pt>
                <c:pt idx="25442" formatCode="0.00E+00">
                  <c:v>4.6999999999999999E-4</c:v>
                </c:pt>
                <c:pt idx="25443" formatCode="0.00E+00">
                  <c:v>4.6999999999999999E-4</c:v>
                </c:pt>
                <c:pt idx="25444" formatCode="0.00E+00">
                  <c:v>4.6999999999999999E-4</c:v>
                </c:pt>
                <c:pt idx="25445" formatCode="0.00E+00">
                  <c:v>4.6999999999999999E-4</c:v>
                </c:pt>
                <c:pt idx="25446" formatCode="0.00E+00">
                  <c:v>4.6999999999999999E-4</c:v>
                </c:pt>
                <c:pt idx="25447" formatCode="0.00E+00">
                  <c:v>4.6900000000000002E-4</c:v>
                </c:pt>
                <c:pt idx="25448" formatCode="0.00E+00">
                  <c:v>4.6900000000000002E-4</c:v>
                </c:pt>
                <c:pt idx="25449" formatCode="0.00E+00">
                  <c:v>4.6900000000000002E-4</c:v>
                </c:pt>
                <c:pt idx="25450" formatCode="0.00E+00">
                  <c:v>4.6900000000000002E-4</c:v>
                </c:pt>
                <c:pt idx="25451" formatCode="0.00E+00">
                  <c:v>4.6900000000000002E-4</c:v>
                </c:pt>
                <c:pt idx="25452" formatCode="0.00E+00">
                  <c:v>4.6900000000000002E-4</c:v>
                </c:pt>
                <c:pt idx="25453" formatCode="0.00E+00">
                  <c:v>4.6900000000000002E-4</c:v>
                </c:pt>
                <c:pt idx="25454" formatCode="0.00E+00">
                  <c:v>4.6900000000000002E-4</c:v>
                </c:pt>
                <c:pt idx="25455" formatCode="0.00E+00">
                  <c:v>4.6900000000000002E-4</c:v>
                </c:pt>
                <c:pt idx="25456" formatCode="0.00E+00">
                  <c:v>4.6900000000000002E-4</c:v>
                </c:pt>
                <c:pt idx="25457" formatCode="0.00E+00">
                  <c:v>4.6900000000000002E-4</c:v>
                </c:pt>
                <c:pt idx="25458" formatCode="0.00E+00">
                  <c:v>4.6799999999999999E-4</c:v>
                </c:pt>
                <c:pt idx="25459" formatCode="0.00E+00">
                  <c:v>4.6799999999999999E-4</c:v>
                </c:pt>
                <c:pt idx="25460" formatCode="0.00E+00">
                  <c:v>4.6799999999999999E-4</c:v>
                </c:pt>
                <c:pt idx="25461" formatCode="0.00E+00">
                  <c:v>4.6799999999999999E-4</c:v>
                </c:pt>
                <c:pt idx="25462" formatCode="0.00E+00">
                  <c:v>4.6799999999999999E-4</c:v>
                </c:pt>
                <c:pt idx="25463" formatCode="0.00E+00">
                  <c:v>4.6799999999999999E-4</c:v>
                </c:pt>
                <c:pt idx="25464" formatCode="0.00E+00">
                  <c:v>4.6799999999999999E-4</c:v>
                </c:pt>
                <c:pt idx="25465" formatCode="0.00E+00">
                  <c:v>4.6799999999999999E-4</c:v>
                </c:pt>
                <c:pt idx="25466" formatCode="0.00E+00">
                  <c:v>4.6799999999999999E-4</c:v>
                </c:pt>
                <c:pt idx="25467" formatCode="0.00E+00">
                  <c:v>4.6799999999999999E-4</c:v>
                </c:pt>
                <c:pt idx="25468" formatCode="0.00E+00">
                  <c:v>4.6700000000000002E-4</c:v>
                </c:pt>
                <c:pt idx="25469" formatCode="0.00E+00">
                  <c:v>4.6700000000000002E-4</c:v>
                </c:pt>
                <c:pt idx="25470" formatCode="0.00E+00">
                  <c:v>4.6700000000000002E-4</c:v>
                </c:pt>
                <c:pt idx="25471" formatCode="0.00E+00">
                  <c:v>4.6700000000000002E-4</c:v>
                </c:pt>
                <c:pt idx="25472" formatCode="0.00E+00">
                  <c:v>4.6700000000000002E-4</c:v>
                </c:pt>
                <c:pt idx="25473" formatCode="0.00E+00">
                  <c:v>4.6700000000000002E-4</c:v>
                </c:pt>
                <c:pt idx="25474" formatCode="0.00E+00">
                  <c:v>4.6700000000000002E-4</c:v>
                </c:pt>
                <c:pt idx="25475" formatCode="0.00E+00">
                  <c:v>4.6700000000000002E-4</c:v>
                </c:pt>
                <c:pt idx="25476" formatCode="0.00E+00">
                  <c:v>4.6700000000000002E-4</c:v>
                </c:pt>
                <c:pt idx="25477" formatCode="0.00E+00">
                  <c:v>4.6700000000000002E-4</c:v>
                </c:pt>
                <c:pt idx="25478" formatCode="0.00E+00">
                  <c:v>4.6700000000000002E-4</c:v>
                </c:pt>
                <c:pt idx="25479" formatCode="0.00E+00">
                  <c:v>4.6700000000000002E-4</c:v>
                </c:pt>
                <c:pt idx="25480" formatCode="0.00E+00">
                  <c:v>4.6700000000000002E-4</c:v>
                </c:pt>
                <c:pt idx="25481" formatCode="0.00E+00">
                  <c:v>4.6700000000000002E-4</c:v>
                </c:pt>
                <c:pt idx="25482" formatCode="0.00E+00">
                  <c:v>4.66E-4</c:v>
                </c:pt>
                <c:pt idx="25483" formatCode="0.00E+00">
                  <c:v>4.66E-4</c:v>
                </c:pt>
                <c:pt idx="25484" formatCode="0.00E+00">
                  <c:v>4.66E-4</c:v>
                </c:pt>
                <c:pt idx="25485" formatCode="0.00E+00">
                  <c:v>4.66E-4</c:v>
                </c:pt>
                <c:pt idx="25486" formatCode="0.00E+00">
                  <c:v>4.66E-4</c:v>
                </c:pt>
                <c:pt idx="25487" formatCode="0.00E+00">
                  <c:v>4.66E-4</c:v>
                </c:pt>
                <c:pt idx="25488" formatCode="0.00E+00">
                  <c:v>4.66E-4</c:v>
                </c:pt>
                <c:pt idx="25489" formatCode="0.00E+00">
                  <c:v>4.66E-4</c:v>
                </c:pt>
                <c:pt idx="25490" formatCode="0.00E+00">
                  <c:v>4.66E-4</c:v>
                </c:pt>
                <c:pt idx="25491" formatCode="0.00E+00">
                  <c:v>4.66E-4</c:v>
                </c:pt>
                <c:pt idx="25492" formatCode="0.00E+00">
                  <c:v>4.66E-4</c:v>
                </c:pt>
                <c:pt idx="25493" formatCode="0.00E+00">
                  <c:v>4.66E-4</c:v>
                </c:pt>
                <c:pt idx="25494" formatCode="0.00E+00">
                  <c:v>4.66E-4</c:v>
                </c:pt>
                <c:pt idx="25495" formatCode="0.00E+00">
                  <c:v>4.6500000000000003E-4</c:v>
                </c:pt>
                <c:pt idx="25496" formatCode="0.00E+00">
                  <c:v>4.6500000000000003E-4</c:v>
                </c:pt>
                <c:pt idx="25497" formatCode="0.00E+00">
                  <c:v>4.6500000000000003E-4</c:v>
                </c:pt>
                <c:pt idx="25498" formatCode="0.00E+00">
                  <c:v>4.6500000000000003E-4</c:v>
                </c:pt>
                <c:pt idx="25499" formatCode="0.00E+00">
                  <c:v>4.6500000000000003E-4</c:v>
                </c:pt>
                <c:pt idx="25500" formatCode="0.00E+00">
                  <c:v>4.6500000000000003E-4</c:v>
                </c:pt>
                <c:pt idx="25501" formatCode="0.00E+00">
                  <c:v>4.6500000000000003E-4</c:v>
                </c:pt>
                <c:pt idx="25502" formatCode="0.00E+00">
                  <c:v>4.6500000000000003E-4</c:v>
                </c:pt>
                <c:pt idx="25503" formatCode="0.00E+00">
                  <c:v>4.6500000000000003E-4</c:v>
                </c:pt>
                <c:pt idx="25504" formatCode="0.00E+00">
                  <c:v>4.6500000000000003E-4</c:v>
                </c:pt>
                <c:pt idx="25505" formatCode="0.00E+00">
                  <c:v>4.6500000000000003E-4</c:v>
                </c:pt>
                <c:pt idx="25506" formatCode="0.00E+00">
                  <c:v>4.6500000000000003E-4</c:v>
                </c:pt>
                <c:pt idx="25507" formatCode="0.00E+00">
                  <c:v>4.64E-4</c:v>
                </c:pt>
                <c:pt idx="25508" formatCode="0.00E+00">
                  <c:v>4.64E-4</c:v>
                </c:pt>
                <c:pt idx="25509" formatCode="0.00E+00">
                  <c:v>4.6500000000000003E-4</c:v>
                </c:pt>
                <c:pt idx="25510" formatCode="0.00E+00">
                  <c:v>4.64E-4</c:v>
                </c:pt>
                <c:pt idx="25511" formatCode="0.00E+00">
                  <c:v>4.64E-4</c:v>
                </c:pt>
                <c:pt idx="25512" formatCode="0.00E+00">
                  <c:v>4.64E-4</c:v>
                </c:pt>
                <c:pt idx="25513" formatCode="0.00E+00">
                  <c:v>4.64E-4</c:v>
                </c:pt>
                <c:pt idx="25514" formatCode="0.00E+00">
                  <c:v>4.64E-4</c:v>
                </c:pt>
                <c:pt idx="25515" formatCode="0.00E+00">
                  <c:v>4.64E-4</c:v>
                </c:pt>
                <c:pt idx="25516" formatCode="0.00E+00">
                  <c:v>4.64E-4</c:v>
                </c:pt>
                <c:pt idx="25517" formatCode="0.00E+00">
                  <c:v>4.64E-4</c:v>
                </c:pt>
                <c:pt idx="25518" formatCode="0.00E+00">
                  <c:v>4.64E-4</c:v>
                </c:pt>
                <c:pt idx="25519" formatCode="0.00E+00">
                  <c:v>4.64E-4</c:v>
                </c:pt>
                <c:pt idx="25520" formatCode="0.00E+00">
                  <c:v>4.64E-4</c:v>
                </c:pt>
                <c:pt idx="25521" formatCode="0.00E+00">
                  <c:v>4.64E-4</c:v>
                </c:pt>
                <c:pt idx="25522" formatCode="0.00E+00">
                  <c:v>4.6299999999999998E-4</c:v>
                </c:pt>
                <c:pt idx="25523" formatCode="0.00E+00">
                  <c:v>4.64E-4</c:v>
                </c:pt>
                <c:pt idx="25524" formatCode="0.00E+00">
                  <c:v>4.6299999999999998E-4</c:v>
                </c:pt>
                <c:pt idx="25525" formatCode="0.00E+00">
                  <c:v>4.6299999999999998E-4</c:v>
                </c:pt>
                <c:pt idx="25526" formatCode="0.00E+00">
                  <c:v>4.64E-4</c:v>
                </c:pt>
                <c:pt idx="25527" formatCode="0.00E+00">
                  <c:v>4.6299999999999998E-4</c:v>
                </c:pt>
                <c:pt idx="25528" formatCode="0.00E+00">
                  <c:v>4.6299999999999998E-4</c:v>
                </c:pt>
                <c:pt idx="25529" formatCode="0.00E+00">
                  <c:v>4.6299999999999998E-4</c:v>
                </c:pt>
                <c:pt idx="25530" formatCode="0.00E+00">
                  <c:v>4.6299999999999998E-4</c:v>
                </c:pt>
                <c:pt idx="25531" formatCode="0.00E+00">
                  <c:v>4.6299999999999998E-4</c:v>
                </c:pt>
                <c:pt idx="25532" formatCode="0.00E+00">
                  <c:v>4.6299999999999998E-4</c:v>
                </c:pt>
                <c:pt idx="25533" formatCode="0.00E+00">
                  <c:v>4.6299999999999998E-4</c:v>
                </c:pt>
                <c:pt idx="25534" formatCode="0.00E+00">
                  <c:v>4.6299999999999998E-4</c:v>
                </c:pt>
                <c:pt idx="25535" formatCode="0.00E+00">
                  <c:v>4.6299999999999998E-4</c:v>
                </c:pt>
                <c:pt idx="25536" formatCode="0.00E+00">
                  <c:v>4.6299999999999998E-4</c:v>
                </c:pt>
                <c:pt idx="25537" formatCode="0.00E+00">
                  <c:v>4.6299999999999998E-4</c:v>
                </c:pt>
                <c:pt idx="25538" formatCode="0.00E+00">
                  <c:v>4.6299999999999998E-4</c:v>
                </c:pt>
                <c:pt idx="25539" formatCode="0.00E+00">
                  <c:v>4.6200000000000001E-4</c:v>
                </c:pt>
                <c:pt idx="25540" formatCode="0.00E+00">
                  <c:v>4.6200000000000001E-4</c:v>
                </c:pt>
                <c:pt idx="25541" formatCode="0.00E+00">
                  <c:v>4.6299999999999998E-4</c:v>
                </c:pt>
                <c:pt idx="25542" formatCode="0.00E+00">
                  <c:v>4.6299999999999998E-4</c:v>
                </c:pt>
                <c:pt idx="25543" formatCode="0.00E+00">
                  <c:v>4.6200000000000001E-4</c:v>
                </c:pt>
                <c:pt idx="25544" formatCode="0.00E+00">
                  <c:v>4.6200000000000001E-4</c:v>
                </c:pt>
                <c:pt idx="25545" formatCode="0.00E+00">
                  <c:v>4.6200000000000001E-4</c:v>
                </c:pt>
                <c:pt idx="25546" formatCode="0.00E+00">
                  <c:v>4.6200000000000001E-4</c:v>
                </c:pt>
                <c:pt idx="25547" formatCode="0.00E+00">
                  <c:v>4.6200000000000001E-4</c:v>
                </c:pt>
                <c:pt idx="25548" formatCode="0.00E+00">
                  <c:v>4.6200000000000001E-4</c:v>
                </c:pt>
                <c:pt idx="25549" formatCode="0.00E+00">
                  <c:v>4.6200000000000001E-4</c:v>
                </c:pt>
                <c:pt idx="25550" formatCode="0.00E+00">
                  <c:v>4.6200000000000001E-4</c:v>
                </c:pt>
                <c:pt idx="25551" formatCode="0.00E+00">
                  <c:v>4.6200000000000001E-4</c:v>
                </c:pt>
                <c:pt idx="25552" formatCode="0.00E+00">
                  <c:v>4.6200000000000001E-4</c:v>
                </c:pt>
                <c:pt idx="25553" formatCode="0.00E+00">
                  <c:v>4.6200000000000001E-4</c:v>
                </c:pt>
                <c:pt idx="25554" formatCode="0.00E+00">
                  <c:v>4.6200000000000001E-4</c:v>
                </c:pt>
                <c:pt idx="25555" formatCode="0.00E+00">
                  <c:v>4.6200000000000001E-4</c:v>
                </c:pt>
                <c:pt idx="25556" formatCode="0.00E+00">
                  <c:v>4.6200000000000001E-4</c:v>
                </c:pt>
                <c:pt idx="25557" formatCode="0.00E+00">
                  <c:v>4.6200000000000001E-4</c:v>
                </c:pt>
                <c:pt idx="25558" formatCode="0.00E+00">
                  <c:v>4.6200000000000001E-4</c:v>
                </c:pt>
                <c:pt idx="25559" formatCode="0.00E+00">
                  <c:v>4.6200000000000001E-4</c:v>
                </c:pt>
                <c:pt idx="25560" formatCode="0.00E+00">
                  <c:v>4.6200000000000001E-4</c:v>
                </c:pt>
                <c:pt idx="25561" formatCode="0.00E+00">
                  <c:v>4.6099999999999998E-4</c:v>
                </c:pt>
                <c:pt idx="25562" formatCode="0.00E+00">
                  <c:v>4.6200000000000001E-4</c:v>
                </c:pt>
                <c:pt idx="25563" formatCode="0.00E+00">
                  <c:v>4.6200000000000001E-4</c:v>
                </c:pt>
                <c:pt idx="25564" formatCode="0.00E+00">
                  <c:v>4.6099999999999998E-4</c:v>
                </c:pt>
                <c:pt idx="25565" formatCode="0.00E+00">
                  <c:v>4.6099999999999998E-4</c:v>
                </c:pt>
                <c:pt idx="25566" formatCode="0.00E+00">
                  <c:v>4.6200000000000001E-4</c:v>
                </c:pt>
                <c:pt idx="25567" formatCode="0.00E+00">
                  <c:v>4.6099999999999998E-4</c:v>
                </c:pt>
                <c:pt idx="25568" formatCode="0.00E+00">
                  <c:v>4.6099999999999998E-4</c:v>
                </c:pt>
                <c:pt idx="25569" formatCode="0.00E+00">
                  <c:v>4.6099999999999998E-4</c:v>
                </c:pt>
                <c:pt idx="25570" formatCode="0.00E+00">
                  <c:v>4.6099999999999998E-4</c:v>
                </c:pt>
                <c:pt idx="25571" formatCode="0.00E+00">
                  <c:v>4.6099999999999998E-4</c:v>
                </c:pt>
                <c:pt idx="25572" formatCode="0.00E+00">
                  <c:v>4.6099999999999998E-4</c:v>
                </c:pt>
                <c:pt idx="25573" formatCode="0.00E+00">
                  <c:v>4.6099999999999998E-4</c:v>
                </c:pt>
                <c:pt idx="25574" formatCode="0.00E+00">
                  <c:v>4.6099999999999998E-4</c:v>
                </c:pt>
                <c:pt idx="25575" formatCode="0.00E+00">
                  <c:v>4.6099999999999998E-4</c:v>
                </c:pt>
                <c:pt idx="25576" formatCode="0.00E+00">
                  <c:v>4.6099999999999998E-4</c:v>
                </c:pt>
                <c:pt idx="25577" formatCode="0.00E+00">
                  <c:v>4.6099999999999998E-4</c:v>
                </c:pt>
                <c:pt idx="25578" formatCode="0.00E+00">
                  <c:v>4.6099999999999998E-4</c:v>
                </c:pt>
                <c:pt idx="25579" formatCode="0.00E+00">
                  <c:v>4.6099999999999998E-4</c:v>
                </c:pt>
                <c:pt idx="25580" formatCode="0.00E+00">
                  <c:v>4.6099999999999998E-4</c:v>
                </c:pt>
                <c:pt idx="25581" formatCode="0.00E+00">
                  <c:v>4.6099999999999998E-4</c:v>
                </c:pt>
                <c:pt idx="25582" formatCode="0.00E+00">
                  <c:v>4.6099999999999998E-4</c:v>
                </c:pt>
                <c:pt idx="25583" formatCode="0.00E+00">
                  <c:v>4.6000000000000001E-4</c:v>
                </c:pt>
                <c:pt idx="25584" formatCode="0.00E+00">
                  <c:v>4.6099999999999998E-4</c:v>
                </c:pt>
                <c:pt idx="25585" formatCode="0.00E+00">
                  <c:v>4.6099999999999998E-4</c:v>
                </c:pt>
                <c:pt idx="25586" formatCode="0.00E+00">
                  <c:v>4.6000000000000001E-4</c:v>
                </c:pt>
                <c:pt idx="25587" formatCode="0.00E+00">
                  <c:v>4.6000000000000001E-4</c:v>
                </c:pt>
                <c:pt idx="25588" formatCode="0.00E+00">
                  <c:v>4.6099999999999998E-4</c:v>
                </c:pt>
                <c:pt idx="25589" formatCode="0.00E+00">
                  <c:v>4.6000000000000001E-4</c:v>
                </c:pt>
                <c:pt idx="25590" formatCode="0.00E+00">
                  <c:v>4.6000000000000001E-4</c:v>
                </c:pt>
                <c:pt idx="25591" formatCode="0.00E+00">
                  <c:v>4.6099999999999998E-4</c:v>
                </c:pt>
                <c:pt idx="25592" formatCode="0.00E+00">
                  <c:v>4.6000000000000001E-4</c:v>
                </c:pt>
                <c:pt idx="25593" formatCode="0.00E+00">
                  <c:v>4.6000000000000001E-4</c:v>
                </c:pt>
                <c:pt idx="25594" formatCode="0.00E+00">
                  <c:v>4.6000000000000001E-4</c:v>
                </c:pt>
                <c:pt idx="25595" formatCode="0.00E+00">
                  <c:v>4.6000000000000001E-4</c:v>
                </c:pt>
                <c:pt idx="25596" formatCode="0.00E+00">
                  <c:v>4.6000000000000001E-4</c:v>
                </c:pt>
                <c:pt idx="25597" formatCode="0.00E+00">
                  <c:v>4.6000000000000001E-4</c:v>
                </c:pt>
                <c:pt idx="25598" formatCode="0.00E+00">
                  <c:v>4.6000000000000001E-4</c:v>
                </c:pt>
                <c:pt idx="25599" formatCode="0.00E+00">
                  <c:v>4.6000000000000001E-4</c:v>
                </c:pt>
                <c:pt idx="25600" formatCode="0.00E+00">
                  <c:v>4.6000000000000001E-4</c:v>
                </c:pt>
                <c:pt idx="25601" formatCode="0.00E+00">
                  <c:v>4.6000000000000001E-4</c:v>
                </c:pt>
                <c:pt idx="25602" formatCode="0.00E+00">
                  <c:v>4.6000000000000001E-4</c:v>
                </c:pt>
                <c:pt idx="25603" formatCode="0.00E+00">
                  <c:v>4.6000000000000001E-4</c:v>
                </c:pt>
                <c:pt idx="25604" formatCode="0.00E+00">
                  <c:v>4.6000000000000001E-4</c:v>
                </c:pt>
                <c:pt idx="25605" formatCode="0.00E+00">
                  <c:v>4.6000000000000001E-4</c:v>
                </c:pt>
                <c:pt idx="25606" formatCode="0.00E+00">
                  <c:v>4.6000000000000001E-4</c:v>
                </c:pt>
                <c:pt idx="25607" formatCode="0.00E+00">
                  <c:v>4.6000000000000001E-4</c:v>
                </c:pt>
                <c:pt idx="25608" formatCode="0.00E+00">
                  <c:v>4.6000000000000001E-4</c:v>
                </c:pt>
                <c:pt idx="25609" formatCode="0.00E+00">
                  <c:v>4.6000000000000001E-4</c:v>
                </c:pt>
                <c:pt idx="25610" formatCode="0.00E+00">
                  <c:v>4.6000000000000001E-4</c:v>
                </c:pt>
                <c:pt idx="25611" formatCode="0.00E+00">
                  <c:v>4.5899999999999999E-4</c:v>
                </c:pt>
                <c:pt idx="25612" formatCode="0.00E+00">
                  <c:v>4.5899999999999999E-4</c:v>
                </c:pt>
                <c:pt idx="25613" formatCode="0.00E+00">
                  <c:v>4.5899999999999999E-4</c:v>
                </c:pt>
                <c:pt idx="25614" formatCode="0.00E+00">
                  <c:v>4.5899999999999999E-4</c:v>
                </c:pt>
                <c:pt idx="25615" formatCode="0.00E+00">
                  <c:v>4.5899999999999999E-4</c:v>
                </c:pt>
                <c:pt idx="25616" formatCode="0.00E+00">
                  <c:v>4.6000000000000001E-4</c:v>
                </c:pt>
                <c:pt idx="25617" formatCode="0.00E+00">
                  <c:v>4.5899999999999999E-4</c:v>
                </c:pt>
                <c:pt idx="25618" formatCode="0.00E+00">
                  <c:v>4.5899999999999999E-4</c:v>
                </c:pt>
                <c:pt idx="25619" formatCode="0.00E+00">
                  <c:v>4.5899999999999999E-4</c:v>
                </c:pt>
                <c:pt idx="25620" formatCode="0.00E+00">
                  <c:v>4.5899999999999999E-4</c:v>
                </c:pt>
                <c:pt idx="25621" formatCode="0.00E+00">
                  <c:v>4.5899999999999999E-4</c:v>
                </c:pt>
                <c:pt idx="25622" formatCode="0.00E+00">
                  <c:v>4.5899999999999999E-4</c:v>
                </c:pt>
                <c:pt idx="25623" formatCode="0.00E+00">
                  <c:v>4.5899999999999999E-4</c:v>
                </c:pt>
                <c:pt idx="25624" formatCode="0.00E+00">
                  <c:v>4.5899999999999999E-4</c:v>
                </c:pt>
                <c:pt idx="25625" formatCode="0.00E+00">
                  <c:v>4.5899999999999999E-4</c:v>
                </c:pt>
                <c:pt idx="25626" formatCode="0.00E+00">
                  <c:v>4.5899999999999999E-4</c:v>
                </c:pt>
                <c:pt idx="25627" formatCode="0.00E+00">
                  <c:v>4.5899999999999999E-4</c:v>
                </c:pt>
                <c:pt idx="25628" formatCode="0.00E+00">
                  <c:v>4.5899999999999999E-4</c:v>
                </c:pt>
                <c:pt idx="25629" formatCode="0.00E+00">
                  <c:v>4.5899999999999999E-4</c:v>
                </c:pt>
                <c:pt idx="25630" formatCode="0.00E+00">
                  <c:v>4.5899999999999999E-4</c:v>
                </c:pt>
                <c:pt idx="25631" formatCode="0.00E+00">
                  <c:v>4.5899999999999999E-4</c:v>
                </c:pt>
                <c:pt idx="25632" formatCode="0.00E+00">
                  <c:v>4.5899999999999999E-4</c:v>
                </c:pt>
                <c:pt idx="25633" formatCode="0.00E+00">
                  <c:v>4.5899999999999999E-4</c:v>
                </c:pt>
                <c:pt idx="25634" formatCode="0.00E+00">
                  <c:v>4.5899999999999999E-4</c:v>
                </c:pt>
                <c:pt idx="25635" formatCode="0.00E+00">
                  <c:v>4.5899999999999999E-4</c:v>
                </c:pt>
                <c:pt idx="25636" formatCode="0.00E+00">
                  <c:v>4.5899999999999999E-4</c:v>
                </c:pt>
                <c:pt idx="25637" formatCode="0.00E+00">
                  <c:v>4.5899999999999999E-4</c:v>
                </c:pt>
                <c:pt idx="25638" formatCode="0.00E+00">
                  <c:v>4.5899999999999999E-4</c:v>
                </c:pt>
                <c:pt idx="25639" formatCode="0.00E+00">
                  <c:v>4.5899999999999999E-4</c:v>
                </c:pt>
                <c:pt idx="25640" formatCode="0.00E+00">
                  <c:v>4.5899999999999999E-4</c:v>
                </c:pt>
                <c:pt idx="25641" formatCode="0.00E+00">
                  <c:v>4.5899999999999999E-4</c:v>
                </c:pt>
                <c:pt idx="25642" formatCode="0.00E+00">
                  <c:v>4.5899999999999999E-4</c:v>
                </c:pt>
                <c:pt idx="25643" formatCode="0.00E+00">
                  <c:v>4.5899999999999999E-4</c:v>
                </c:pt>
                <c:pt idx="25644" formatCode="0.00E+00">
                  <c:v>4.5899999999999999E-4</c:v>
                </c:pt>
                <c:pt idx="25645" formatCode="0.00E+00">
                  <c:v>4.5899999999999999E-4</c:v>
                </c:pt>
                <c:pt idx="25646" formatCode="0.00E+00">
                  <c:v>4.5899999999999999E-4</c:v>
                </c:pt>
                <c:pt idx="25647" formatCode="0.00E+00">
                  <c:v>4.5899999999999999E-4</c:v>
                </c:pt>
                <c:pt idx="25648" formatCode="0.00E+00">
                  <c:v>4.5899999999999999E-4</c:v>
                </c:pt>
                <c:pt idx="25649" formatCode="0.00E+00">
                  <c:v>4.5800000000000002E-4</c:v>
                </c:pt>
                <c:pt idx="25650" formatCode="0.00E+00">
                  <c:v>4.5800000000000002E-4</c:v>
                </c:pt>
                <c:pt idx="25651" formatCode="0.00E+00">
                  <c:v>4.5800000000000002E-4</c:v>
                </c:pt>
                <c:pt idx="25652" formatCode="0.00E+00">
                  <c:v>4.5800000000000002E-4</c:v>
                </c:pt>
                <c:pt idx="25653" formatCode="0.00E+00">
                  <c:v>4.5800000000000002E-4</c:v>
                </c:pt>
                <c:pt idx="25654" formatCode="0.00E+00">
                  <c:v>4.5899999999999999E-4</c:v>
                </c:pt>
                <c:pt idx="25655" formatCode="0.00E+00">
                  <c:v>4.5899999999999999E-4</c:v>
                </c:pt>
                <c:pt idx="25656" formatCode="0.00E+00">
                  <c:v>4.5800000000000002E-4</c:v>
                </c:pt>
                <c:pt idx="25657" formatCode="0.00E+00">
                  <c:v>4.5800000000000002E-4</c:v>
                </c:pt>
                <c:pt idx="25658" formatCode="0.00E+00">
                  <c:v>4.5899999999999999E-4</c:v>
                </c:pt>
                <c:pt idx="25659" formatCode="0.00E+00">
                  <c:v>4.5800000000000002E-4</c:v>
                </c:pt>
                <c:pt idx="25660" formatCode="0.00E+00">
                  <c:v>4.5800000000000002E-4</c:v>
                </c:pt>
                <c:pt idx="25661" formatCode="0.00E+00">
                  <c:v>4.5800000000000002E-4</c:v>
                </c:pt>
                <c:pt idx="25662" formatCode="0.00E+00">
                  <c:v>4.5800000000000002E-4</c:v>
                </c:pt>
                <c:pt idx="25663" formatCode="0.00E+00">
                  <c:v>4.5800000000000002E-4</c:v>
                </c:pt>
                <c:pt idx="25664" formatCode="0.00E+00">
                  <c:v>4.5800000000000002E-4</c:v>
                </c:pt>
                <c:pt idx="25665" formatCode="0.00E+00">
                  <c:v>4.5800000000000002E-4</c:v>
                </c:pt>
                <c:pt idx="25666" formatCode="0.00E+00">
                  <c:v>4.5800000000000002E-4</c:v>
                </c:pt>
                <c:pt idx="25667" formatCode="0.00E+00">
                  <c:v>4.5800000000000002E-4</c:v>
                </c:pt>
                <c:pt idx="25668" formatCode="0.00E+00">
                  <c:v>4.5800000000000002E-4</c:v>
                </c:pt>
                <c:pt idx="25669" formatCode="0.00E+00">
                  <c:v>4.5800000000000002E-4</c:v>
                </c:pt>
                <c:pt idx="25670" formatCode="0.00E+00">
                  <c:v>4.5800000000000002E-4</c:v>
                </c:pt>
                <c:pt idx="25671" formatCode="0.00E+00">
                  <c:v>4.5800000000000002E-4</c:v>
                </c:pt>
                <c:pt idx="25672" formatCode="0.00E+00">
                  <c:v>4.5800000000000002E-4</c:v>
                </c:pt>
                <c:pt idx="25673" formatCode="0.00E+00">
                  <c:v>4.5800000000000002E-4</c:v>
                </c:pt>
                <c:pt idx="25674" formatCode="0.00E+00">
                  <c:v>4.5800000000000002E-4</c:v>
                </c:pt>
                <c:pt idx="25675" formatCode="0.00E+00">
                  <c:v>4.5800000000000002E-4</c:v>
                </c:pt>
                <c:pt idx="25676" formatCode="0.00E+00">
                  <c:v>4.5800000000000002E-4</c:v>
                </c:pt>
                <c:pt idx="25677" formatCode="0.00E+00">
                  <c:v>4.5800000000000002E-4</c:v>
                </c:pt>
                <c:pt idx="25678" formatCode="0.00E+00">
                  <c:v>4.5800000000000002E-4</c:v>
                </c:pt>
                <c:pt idx="25679" formatCode="0.00E+00">
                  <c:v>4.5800000000000002E-4</c:v>
                </c:pt>
                <c:pt idx="25680" formatCode="0.00E+00">
                  <c:v>4.5800000000000002E-4</c:v>
                </c:pt>
                <c:pt idx="25681" formatCode="0.00E+00">
                  <c:v>4.5800000000000002E-4</c:v>
                </c:pt>
                <c:pt idx="25682" formatCode="0.00E+00">
                  <c:v>4.5800000000000002E-4</c:v>
                </c:pt>
                <c:pt idx="25683" formatCode="0.00E+00">
                  <c:v>4.5800000000000002E-4</c:v>
                </c:pt>
                <c:pt idx="25684" formatCode="0.00E+00">
                  <c:v>4.5800000000000002E-4</c:v>
                </c:pt>
                <c:pt idx="25685" formatCode="0.00E+00">
                  <c:v>4.5800000000000002E-4</c:v>
                </c:pt>
                <c:pt idx="25686" formatCode="0.00E+00">
                  <c:v>4.5800000000000002E-4</c:v>
                </c:pt>
                <c:pt idx="25687" formatCode="0.00E+00">
                  <c:v>4.5800000000000002E-4</c:v>
                </c:pt>
                <c:pt idx="25688" formatCode="0.00E+00">
                  <c:v>4.5800000000000002E-4</c:v>
                </c:pt>
                <c:pt idx="25689" formatCode="0.00E+00">
                  <c:v>4.5800000000000002E-4</c:v>
                </c:pt>
                <c:pt idx="25690" formatCode="0.00E+00">
                  <c:v>4.5800000000000002E-4</c:v>
                </c:pt>
                <c:pt idx="25691" formatCode="0.00E+00">
                  <c:v>4.5800000000000002E-4</c:v>
                </c:pt>
                <c:pt idx="25692" formatCode="0.00E+00">
                  <c:v>4.5800000000000002E-4</c:v>
                </c:pt>
                <c:pt idx="25693" formatCode="0.00E+00">
                  <c:v>4.5800000000000002E-4</c:v>
                </c:pt>
                <c:pt idx="25694" formatCode="0.00E+00">
                  <c:v>4.5800000000000002E-4</c:v>
                </c:pt>
                <c:pt idx="25695" formatCode="0.00E+00">
                  <c:v>4.5800000000000002E-4</c:v>
                </c:pt>
                <c:pt idx="25696" formatCode="0.00E+00">
                  <c:v>4.5800000000000002E-4</c:v>
                </c:pt>
                <c:pt idx="25697" formatCode="0.00E+00">
                  <c:v>4.5800000000000002E-4</c:v>
                </c:pt>
                <c:pt idx="25698" formatCode="0.00E+00">
                  <c:v>4.5800000000000002E-4</c:v>
                </c:pt>
                <c:pt idx="25699" formatCode="0.00E+00">
                  <c:v>4.5800000000000002E-4</c:v>
                </c:pt>
                <c:pt idx="25700" formatCode="0.00E+00">
                  <c:v>4.5800000000000002E-4</c:v>
                </c:pt>
                <c:pt idx="25701" formatCode="0.00E+00">
                  <c:v>4.5800000000000002E-4</c:v>
                </c:pt>
                <c:pt idx="25702" formatCode="0.00E+00">
                  <c:v>4.5800000000000002E-4</c:v>
                </c:pt>
                <c:pt idx="25703" formatCode="0.00E+00">
                  <c:v>4.5800000000000002E-4</c:v>
                </c:pt>
                <c:pt idx="25704" formatCode="0.00E+00">
                  <c:v>4.57E-4</c:v>
                </c:pt>
                <c:pt idx="25705" formatCode="0.00E+00">
                  <c:v>4.5800000000000002E-4</c:v>
                </c:pt>
                <c:pt idx="25706" formatCode="0.00E+00">
                  <c:v>4.57E-4</c:v>
                </c:pt>
                <c:pt idx="25707" formatCode="0.00E+00">
                  <c:v>4.5800000000000002E-4</c:v>
                </c:pt>
                <c:pt idx="25708" formatCode="0.00E+00">
                  <c:v>4.5800000000000002E-4</c:v>
                </c:pt>
                <c:pt idx="25709" formatCode="0.00E+00">
                  <c:v>4.5800000000000002E-4</c:v>
                </c:pt>
                <c:pt idx="25710" formatCode="0.00E+00">
                  <c:v>4.5800000000000002E-4</c:v>
                </c:pt>
                <c:pt idx="25711" formatCode="0.00E+00">
                  <c:v>4.57E-4</c:v>
                </c:pt>
                <c:pt idx="25712" formatCode="0.00E+00">
                  <c:v>4.57E-4</c:v>
                </c:pt>
                <c:pt idx="25713" formatCode="0.00E+00">
                  <c:v>4.57E-4</c:v>
                </c:pt>
                <c:pt idx="25714" formatCode="0.00E+00">
                  <c:v>4.57E-4</c:v>
                </c:pt>
                <c:pt idx="25715" formatCode="0.00E+00">
                  <c:v>4.57E-4</c:v>
                </c:pt>
                <c:pt idx="25716" formatCode="0.00E+00">
                  <c:v>4.57E-4</c:v>
                </c:pt>
                <c:pt idx="25717" formatCode="0.00E+00">
                  <c:v>4.5800000000000002E-4</c:v>
                </c:pt>
                <c:pt idx="25718" formatCode="0.00E+00">
                  <c:v>4.5800000000000002E-4</c:v>
                </c:pt>
                <c:pt idx="25719" formatCode="0.00E+00">
                  <c:v>4.57E-4</c:v>
                </c:pt>
                <c:pt idx="25720" formatCode="0.00E+00">
                  <c:v>4.57E-4</c:v>
                </c:pt>
                <c:pt idx="25721" formatCode="0.00E+00">
                  <c:v>4.57E-4</c:v>
                </c:pt>
                <c:pt idx="25722" formatCode="0.00E+00">
                  <c:v>4.57E-4</c:v>
                </c:pt>
                <c:pt idx="25723" formatCode="0.00E+00">
                  <c:v>4.57E-4</c:v>
                </c:pt>
                <c:pt idx="25724" formatCode="0.00E+00">
                  <c:v>4.57E-4</c:v>
                </c:pt>
                <c:pt idx="25725" formatCode="0.00E+00">
                  <c:v>4.57E-4</c:v>
                </c:pt>
                <c:pt idx="25726" formatCode="0.00E+00">
                  <c:v>4.57E-4</c:v>
                </c:pt>
                <c:pt idx="25727" formatCode="0.00E+00">
                  <c:v>4.57E-4</c:v>
                </c:pt>
                <c:pt idx="25728" formatCode="0.00E+00">
                  <c:v>4.57E-4</c:v>
                </c:pt>
                <c:pt idx="25729" formatCode="0.00E+00">
                  <c:v>4.57E-4</c:v>
                </c:pt>
                <c:pt idx="25730" formatCode="0.00E+00">
                  <c:v>4.57E-4</c:v>
                </c:pt>
                <c:pt idx="25731" formatCode="0.00E+00">
                  <c:v>4.57E-4</c:v>
                </c:pt>
                <c:pt idx="25732" formatCode="0.00E+00">
                  <c:v>4.57E-4</c:v>
                </c:pt>
                <c:pt idx="25733" formatCode="0.00E+00">
                  <c:v>4.57E-4</c:v>
                </c:pt>
                <c:pt idx="25734" formatCode="0.00E+00">
                  <c:v>4.57E-4</c:v>
                </c:pt>
                <c:pt idx="25735" formatCode="0.00E+00">
                  <c:v>4.57E-4</c:v>
                </c:pt>
                <c:pt idx="25736" formatCode="0.00E+00">
                  <c:v>4.57E-4</c:v>
                </c:pt>
                <c:pt idx="25737" formatCode="0.00E+00">
                  <c:v>4.57E-4</c:v>
                </c:pt>
                <c:pt idx="25738" formatCode="0.00E+00">
                  <c:v>4.57E-4</c:v>
                </c:pt>
                <c:pt idx="25739" formatCode="0.00E+00">
                  <c:v>4.57E-4</c:v>
                </c:pt>
                <c:pt idx="25740" formatCode="0.00E+00">
                  <c:v>4.57E-4</c:v>
                </c:pt>
                <c:pt idx="25741" formatCode="0.00E+00">
                  <c:v>4.57E-4</c:v>
                </c:pt>
                <c:pt idx="25742" formatCode="0.00E+00">
                  <c:v>4.57E-4</c:v>
                </c:pt>
                <c:pt idx="25743" formatCode="0.00E+00">
                  <c:v>4.57E-4</c:v>
                </c:pt>
                <c:pt idx="25744" formatCode="0.00E+00">
                  <c:v>4.57E-4</c:v>
                </c:pt>
                <c:pt idx="25745" formatCode="0.00E+00">
                  <c:v>4.57E-4</c:v>
                </c:pt>
                <c:pt idx="25746" formatCode="0.00E+00">
                  <c:v>4.57E-4</c:v>
                </c:pt>
                <c:pt idx="25747" formatCode="0.00E+00">
                  <c:v>4.57E-4</c:v>
                </c:pt>
                <c:pt idx="25748" formatCode="0.00E+00">
                  <c:v>4.57E-4</c:v>
                </c:pt>
                <c:pt idx="25749" formatCode="0.00E+00">
                  <c:v>4.57E-4</c:v>
                </c:pt>
                <c:pt idx="25750" formatCode="0.00E+00">
                  <c:v>4.57E-4</c:v>
                </c:pt>
                <c:pt idx="25751" formatCode="0.00E+00">
                  <c:v>4.57E-4</c:v>
                </c:pt>
                <c:pt idx="25752" formatCode="0.00E+00">
                  <c:v>4.57E-4</c:v>
                </c:pt>
                <c:pt idx="25753" formatCode="0.00E+00">
                  <c:v>4.57E-4</c:v>
                </c:pt>
                <c:pt idx="25754" formatCode="0.00E+00">
                  <c:v>4.57E-4</c:v>
                </c:pt>
                <c:pt idx="25755" formatCode="0.00E+00">
                  <c:v>4.57E-4</c:v>
                </c:pt>
                <c:pt idx="25756" formatCode="0.00E+00">
                  <c:v>4.57E-4</c:v>
                </c:pt>
                <c:pt idx="25757" formatCode="0.00E+00">
                  <c:v>4.57E-4</c:v>
                </c:pt>
                <c:pt idx="25758" formatCode="0.00E+00">
                  <c:v>4.57E-4</c:v>
                </c:pt>
                <c:pt idx="25759" formatCode="0.00E+00">
                  <c:v>4.57E-4</c:v>
                </c:pt>
                <c:pt idx="25760" formatCode="0.00E+00">
                  <c:v>4.57E-4</c:v>
                </c:pt>
                <c:pt idx="25761" formatCode="0.00E+00">
                  <c:v>4.57E-4</c:v>
                </c:pt>
                <c:pt idx="25762" formatCode="0.00E+00">
                  <c:v>4.57E-4</c:v>
                </c:pt>
                <c:pt idx="25763" formatCode="0.00E+00">
                  <c:v>4.57E-4</c:v>
                </c:pt>
                <c:pt idx="25764" formatCode="0.00E+00">
                  <c:v>4.57E-4</c:v>
                </c:pt>
                <c:pt idx="25765" formatCode="0.00E+00">
                  <c:v>4.57E-4</c:v>
                </c:pt>
                <c:pt idx="25766" formatCode="0.00E+00">
                  <c:v>4.57E-4</c:v>
                </c:pt>
                <c:pt idx="25767" formatCode="0.00E+00">
                  <c:v>4.57E-4</c:v>
                </c:pt>
                <c:pt idx="25768" formatCode="0.00E+00">
                  <c:v>4.57E-4</c:v>
                </c:pt>
                <c:pt idx="25769" formatCode="0.00E+00">
                  <c:v>4.57E-4</c:v>
                </c:pt>
                <c:pt idx="25770" formatCode="0.00E+00">
                  <c:v>4.57E-4</c:v>
                </c:pt>
                <c:pt idx="25771" formatCode="0.00E+00">
                  <c:v>4.57E-4</c:v>
                </c:pt>
                <c:pt idx="25772" formatCode="0.00E+00">
                  <c:v>4.57E-4</c:v>
                </c:pt>
                <c:pt idx="25773" formatCode="0.00E+00">
                  <c:v>4.57E-4</c:v>
                </c:pt>
                <c:pt idx="25774" formatCode="0.00E+00">
                  <c:v>4.57E-4</c:v>
                </c:pt>
                <c:pt idx="25775" formatCode="0.00E+00">
                  <c:v>4.57E-4</c:v>
                </c:pt>
                <c:pt idx="25776" formatCode="0.00E+00">
                  <c:v>4.57E-4</c:v>
                </c:pt>
                <c:pt idx="25777" formatCode="0.00E+00">
                  <c:v>4.57E-4</c:v>
                </c:pt>
                <c:pt idx="25778" formatCode="0.00E+00">
                  <c:v>4.57E-4</c:v>
                </c:pt>
                <c:pt idx="25779" formatCode="0.00E+00">
                  <c:v>4.57E-4</c:v>
                </c:pt>
                <c:pt idx="25780" formatCode="0.00E+00">
                  <c:v>4.57E-4</c:v>
                </c:pt>
                <c:pt idx="25781" formatCode="0.00E+00">
                  <c:v>4.57E-4</c:v>
                </c:pt>
                <c:pt idx="25782" formatCode="0.00E+00">
                  <c:v>4.57E-4</c:v>
                </c:pt>
                <c:pt idx="25783" formatCode="0.00E+00">
                  <c:v>4.57E-4</c:v>
                </c:pt>
                <c:pt idx="25784" formatCode="0.00E+00">
                  <c:v>4.57E-4</c:v>
                </c:pt>
                <c:pt idx="25785" formatCode="0.00E+00">
                  <c:v>4.57E-4</c:v>
                </c:pt>
                <c:pt idx="25786" formatCode="0.00E+00">
                  <c:v>4.57E-4</c:v>
                </c:pt>
                <c:pt idx="25787" formatCode="0.00E+00">
                  <c:v>4.57E-4</c:v>
                </c:pt>
                <c:pt idx="25788" formatCode="0.00E+00">
                  <c:v>4.57E-4</c:v>
                </c:pt>
                <c:pt idx="25789" formatCode="0.00E+00">
                  <c:v>4.57E-4</c:v>
                </c:pt>
                <c:pt idx="25790" formatCode="0.00E+00">
                  <c:v>4.57E-4</c:v>
                </c:pt>
                <c:pt idx="25791" formatCode="0.00E+00">
                  <c:v>4.57E-4</c:v>
                </c:pt>
                <c:pt idx="25792" formatCode="0.00E+00">
                  <c:v>4.57E-4</c:v>
                </c:pt>
                <c:pt idx="25793" formatCode="0.00E+00">
                  <c:v>4.57E-4</c:v>
                </c:pt>
                <c:pt idx="25794" formatCode="0.00E+00">
                  <c:v>4.57E-4</c:v>
                </c:pt>
                <c:pt idx="25795" formatCode="0.00E+00">
                  <c:v>4.57E-4</c:v>
                </c:pt>
                <c:pt idx="25796" formatCode="0.00E+00">
                  <c:v>4.57E-4</c:v>
                </c:pt>
                <c:pt idx="25797" formatCode="0.00E+00">
                  <c:v>4.57E-4</c:v>
                </c:pt>
                <c:pt idx="25798" formatCode="0.00E+00">
                  <c:v>4.57E-4</c:v>
                </c:pt>
                <c:pt idx="25799" formatCode="0.00E+00">
                  <c:v>4.57E-4</c:v>
                </c:pt>
                <c:pt idx="25800" formatCode="0.00E+00">
                  <c:v>4.57E-4</c:v>
                </c:pt>
                <c:pt idx="25801" formatCode="0.00E+00">
                  <c:v>4.57E-4</c:v>
                </c:pt>
                <c:pt idx="25802" formatCode="0.00E+00">
                  <c:v>4.57E-4</c:v>
                </c:pt>
                <c:pt idx="25803" formatCode="0.00E+00">
                  <c:v>4.57E-4</c:v>
                </c:pt>
                <c:pt idx="25804" formatCode="0.00E+00">
                  <c:v>4.57E-4</c:v>
                </c:pt>
                <c:pt idx="25805" formatCode="0.00E+00">
                  <c:v>4.57E-4</c:v>
                </c:pt>
                <c:pt idx="25806" formatCode="0.00E+00">
                  <c:v>4.57E-4</c:v>
                </c:pt>
                <c:pt idx="25807" formatCode="0.00E+00">
                  <c:v>4.57E-4</c:v>
                </c:pt>
                <c:pt idx="25808" formatCode="0.00E+00">
                  <c:v>4.57E-4</c:v>
                </c:pt>
                <c:pt idx="25809" formatCode="0.00E+00">
                  <c:v>4.57E-4</c:v>
                </c:pt>
                <c:pt idx="25810" formatCode="0.00E+00">
                  <c:v>4.57E-4</c:v>
                </c:pt>
                <c:pt idx="25811" formatCode="0.00E+00">
                  <c:v>4.57E-4</c:v>
                </c:pt>
                <c:pt idx="25812" formatCode="0.00E+00">
                  <c:v>4.57E-4</c:v>
                </c:pt>
                <c:pt idx="25813" formatCode="0.00E+00">
                  <c:v>4.57E-4</c:v>
                </c:pt>
                <c:pt idx="25814" formatCode="0.00E+00">
                  <c:v>4.57E-4</c:v>
                </c:pt>
                <c:pt idx="25815" formatCode="0.00E+00">
                  <c:v>4.57E-4</c:v>
                </c:pt>
                <c:pt idx="25816" formatCode="0.00E+00">
                  <c:v>4.57E-4</c:v>
                </c:pt>
                <c:pt idx="25817" formatCode="0.00E+00">
                  <c:v>4.57E-4</c:v>
                </c:pt>
                <c:pt idx="25818" formatCode="0.00E+00">
                  <c:v>4.57E-4</c:v>
                </c:pt>
                <c:pt idx="25819" formatCode="0.00E+00">
                  <c:v>4.57E-4</c:v>
                </c:pt>
                <c:pt idx="25820" formatCode="0.00E+00">
                  <c:v>4.57E-4</c:v>
                </c:pt>
                <c:pt idx="25821" formatCode="0.00E+00">
                  <c:v>4.57E-4</c:v>
                </c:pt>
                <c:pt idx="25822" formatCode="0.00E+00">
                  <c:v>4.57E-4</c:v>
                </c:pt>
                <c:pt idx="25823" formatCode="0.00E+00">
                  <c:v>4.57E-4</c:v>
                </c:pt>
                <c:pt idx="25824" formatCode="0.00E+00">
                  <c:v>4.57E-4</c:v>
                </c:pt>
                <c:pt idx="25825" formatCode="0.00E+00">
                  <c:v>4.57E-4</c:v>
                </c:pt>
                <c:pt idx="25826" formatCode="0.00E+00">
                  <c:v>4.57E-4</c:v>
                </c:pt>
                <c:pt idx="25827" formatCode="0.00E+00">
                  <c:v>4.57E-4</c:v>
                </c:pt>
                <c:pt idx="25828" formatCode="0.00E+00">
                  <c:v>4.57E-4</c:v>
                </c:pt>
                <c:pt idx="25829" formatCode="0.00E+00">
                  <c:v>4.57E-4</c:v>
                </c:pt>
                <c:pt idx="25830" formatCode="0.00E+00">
                  <c:v>4.57E-4</c:v>
                </c:pt>
                <c:pt idx="25831" formatCode="0.00E+00">
                  <c:v>4.57E-4</c:v>
                </c:pt>
                <c:pt idx="25832" formatCode="0.00E+00">
                  <c:v>4.57E-4</c:v>
                </c:pt>
                <c:pt idx="25833" formatCode="0.00E+00">
                  <c:v>4.57E-4</c:v>
                </c:pt>
                <c:pt idx="25834" formatCode="0.00E+00">
                  <c:v>4.57E-4</c:v>
                </c:pt>
                <c:pt idx="25835" formatCode="0.00E+00">
                  <c:v>4.57E-4</c:v>
                </c:pt>
                <c:pt idx="25836" formatCode="0.00E+00">
                  <c:v>4.57E-4</c:v>
                </c:pt>
                <c:pt idx="25837" formatCode="0.00E+00">
                  <c:v>4.57E-4</c:v>
                </c:pt>
                <c:pt idx="25838" formatCode="0.00E+00">
                  <c:v>4.57E-4</c:v>
                </c:pt>
                <c:pt idx="25839" formatCode="0.00E+00">
                  <c:v>4.57E-4</c:v>
                </c:pt>
                <c:pt idx="25840" formatCode="0.00E+00">
                  <c:v>4.57E-4</c:v>
                </c:pt>
                <c:pt idx="25841" formatCode="0.00E+00">
                  <c:v>4.57E-4</c:v>
                </c:pt>
                <c:pt idx="25842" formatCode="0.00E+00">
                  <c:v>4.57E-4</c:v>
                </c:pt>
                <c:pt idx="25843" formatCode="0.00E+00">
                  <c:v>4.57E-4</c:v>
                </c:pt>
                <c:pt idx="25844" formatCode="0.00E+00">
                  <c:v>4.57E-4</c:v>
                </c:pt>
                <c:pt idx="25845" formatCode="0.00E+00">
                  <c:v>4.57E-4</c:v>
                </c:pt>
                <c:pt idx="25846" formatCode="0.00E+00">
                  <c:v>4.57E-4</c:v>
                </c:pt>
                <c:pt idx="25847" formatCode="0.00E+00">
                  <c:v>4.57E-4</c:v>
                </c:pt>
                <c:pt idx="25848" formatCode="0.00E+00">
                  <c:v>4.57E-4</c:v>
                </c:pt>
                <c:pt idx="25849" formatCode="0.00E+00">
                  <c:v>4.57E-4</c:v>
                </c:pt>
                <c:pt idx="25850" formatCode="0.00E+00">
                  <c:v>4.57E-4</c:v>
                </c:pt>
                <c:pt idx="25851" formatCode="0.00E+00">
                  <c:v>4.57E-4</c:v>
                </c:pt>
                <c:pt idx="25852" formatCode="0.00E+00">
                  <c:v>4.57E-4</c:v>
                </c:pt>
                <c:pt idx="25853" formatCode="0.00E+00">
                  <c:v>4.57E-4</c:v>
                </c:pt>
                <c:pt idx="25854" formatCode="0.00E+00">
                  <c:v>4.57E-4</c:v>
                </c:pt>
                <c:pt idx="25855" formatCode="0.00E+00">
                  <c:v>4.57E-4</c:v>
                </c:pt>
                <c:pt idx="25856" formatCode="0.00E+00">
                  <c:v>4.57E-4</c:v>
                </c:pt>
                <c:pt idx="25857" formatCode="0.00E+00">
                  <c:v>4.57E-4</c:v>
                </c:pt>
                <c:pt idx="25858" formatCode="0.00E+00">
                  <c:v>4.57E-4</c:v>
                </c:pt>
                <c:pt idx="25859" formatCode="0.00E+00">
                  <c:v>4.57E-4</c:v>
                </c:pt>
                <c:pt idx="25860" formatCode="0.00E+00">
                  <c:v>4.57E-4</c:v>
                </c:pt>
                <c:pt idx="25861" formatCode="0.00E+00">
                  <c:v>4.57E-4</c:v>
                </c:pt>
                <c:pt idx="25862" formatCode="0.00E+00">
                  <c:v>4.57E-4</c:v>
                </c:pt>
                <c:pt idx="25863" formatCode="0.00E+00">
                  <c:v>4.57E-4</c:v>
                </c:pt>
                <c:pt idx="25864" formatCode="0.00E+00">
                  <c:v>4.57E-4</c:v>
                </c:pt>
                <c:pt idx="25865" formatCode="0.00E+00">
                  <c:v>4.57E-4</c:v>
                </c:pt>
                <c:pt idx="25866" formatCode="0.00E+00">
                  <c:v>4.57E-4</c:v>
                </c:pt>
                <c:pt idx="25867" formatCode="0.00E+00">
                  <c:v>4.57E-4</c:v>
                </c:pt>
                <c:pt idx="25868" formatCode="0.00E+00">
                  <c:v>4.57E-4</c:v>
                </c:pt>
                <c:pt idx="25869" formatCode="0.00E+00">
                  <c:v>4.57E-4</c:v>
                </c:pt>
                <c:pt idx="25870" formatCode="0.00E+00">
                  <c:v>4.57E-4</c:v>
                </c:pt>
                <c:pt idx="25871" formatCode="0.00E+00">
                  <c:v>4.57E-4</c:v>
                </c:pt>
                <c:pt idx="25872" formatCode="0.00E+00">
                  <c:v>4.57E-4</c:v>
                </c:pt>
                <c:pt idx="25873" formatCode="0.00E+00">
                  <c:v>4.57E-4</c:v>
                </c:pt>
                <c:pt idx="25874" formatCode="0.00E+00">
                  <c:v>4.57E-4</c:v>
                </c:pt>
                <c:pt idx="25875" formatCode="0.00E+00">
                  <c:v>4.57E-4</c:v>
                </c:pt>
                <c:pt idx="25876" formatCode="0.00E+00">
                  <c:v>4.57E-4</c:v>
                </c:pt>
                <c:pt idx="25877" formatCode="0.00E+00">
                  <c:v>4.57E-4</c:v>
                </c:pt>
                <c:pt idx="25878" formatCode="0.00E+00">
                  <c:v>4.57E-4</c:v>
                </c:pt>
                <c:pt idx="25879" formatCode="0.00E+00">
                  <c:v>4.57E-4</c:v>
                </c:pt>
                <c:pt idx="25880" formatCode="0.00E+00">
                  <c:v>4.57E-4</c:v>
                </c:pt>
                <c:pt idx="25881" formatCode="0.00E+00">
                  <c:v>4.57E-4</c:v>
                </c:pt>
                <c:pt idx="25882" formatCode="0.00E+00">
                  <c:v>4.57E-4</c:v>
                </c:pt>
                <c:pt idx="25883" formatCode="0.00E+00">
                  <c:v>4.57E-4</c:v>
                </c:pt>
                <c:pt idx="25884" formatCode="0.00E+00">
                  <c:v>4.57E-4</c:v>
                </c:pt>
                <c:pt idx="25885" formatCode="0.00E+00">
                  <c:v>4.57E-4</c:v>
                </c:pt>
                <c:pt idx="25886" formatCode="0.00E+00">
                  <c:v>4.57E-4</c:v>
                </c:pt>
                <c:pt idx="25887" formatCode="0.00E+00">
                  <c:v>4.57E-4</c:v>
                </c:pt>
                <c:pt idx="25888" formatCode="0.00E+00">
                  <c:v>4.57E-4</c:v>
                </c:pt>
                <c:pt idx="25889" formatCode="0.00E+00">
                  <c:v>4.57E-4</c:v>
                </c:pt>
                <c:pt idx="25890" formatCode="0.00E+00">
                  <c:v>4.57E-4</c:v>
                </c:pt>
                <c:pt idx="25891" formatCode="0.00E+00">
                  <c:v>4.57E-4</c:v>
                </c:pt>
                <c:pt idx="25892" formatCode="0.00E+00">
                  <c:v>4.57E-4</c:v>
                </c:pt>
                <c:pt idx="25893" formatCode="0.00E+00">
                  <c:v>4.57E-4</c:v>
                </c:pt>
                <c:pt idx="25894" formatCode="0.00E+00">
                  <c:v>4.57E-4</c:v>
                </c:pt>
                <c:pt idx="25895" formatCode="0.00E+00">
                  <c:v>4.57E-4</c:v>
                </c:pt>
                <c:pt idx="25896" formatCode="0.00E+00">
                  <c:v>4.57E-4</c:v>
                </c:pt>
                <c:pt idx="25897" formatCode="0.00E+00">
                  <c:v>4.57E-4</c:v>
                </c:pt>
                <c:pt idx="25898" formatCode="0.00E+00">
                  <c:v>4.57E-4</c:v>
                </c:pt>
                <c:pt idx="25899" formatCode="0.00E+00">
                  <c:v>4.57E-4</c:v>
                </c:pt>
                <c:pt idx="25900" formatCode="0.00E+00">
                  <c:v>4.57E-4</c:v>
                </c:pt>
                <c:pt idx="25901" formatCode="0.00E+00">
                  <c:v>4.57E-4</c:v>
                </c:pt>
                <c:pt idx="25902" formatCode="0.00E+00">
                  <c:v>4.57E-4</c:v>
                </c:pt>
                <c:pt idx="25903" formatCode="0.00E+00">
                  <c:v>4.57E-4</c:v>
                </c:pt>
                <c:pt idx="25904" formatCode="0.00E+00">
                  <c:v>4.57E-4</c:v>
                </c:pt>
                <c:pt idx="25905" formatCode="0.00E+00">
                  <c:v>4.57E-4</c:v>
                </c:pt>
                <c:pt idx="25906" formatCode="0.00E+00">
                  <c:v>4.57E-4</c:v>
                </c:pt>
                <c:pt idx="25907" formatCode="0.00E+00">
                  <c:v>4.57E-4</c:v>
                </c:pt>
                <c:pt idx="25908" formatCode="0.00E+00">
                  <c:v>4.57E-4</c:v>
                </c:pt>
                <c:pt idx="25909" formatCode="0.00E+00">
                  <c:v>4.57E-4</c:v>
                </c:pt>
                <c:pt idx="25910" formatCode="0.00E+00">
                  <c:v>4.57E-4</c:v>
                </c:pt>
                <c:pt idx="25911" formatCode="0.00E+00">
                  <c:v>4.57E-4</c:v>
                </c:pt>
                <c:pt idx="25912" formatCode="0.00E+00">
                  <c:v>4.57E-4</c:v>
                </c:pt>
                <c:pt idx="25913" formatCode="0.00E+00">
                  <c:v>4.57E-4</c:v>
                </c:pt>
                <c:pt idx="25914" formatCode="0.00E+00">
                  <c:v>4.57E-4</c:v>
                </c:pt>
                <c:pt idx="25915" formatCode="0.00E+00">
                  <c:v>4.57E-4</c:v>
                </c:pt>
                <c:pt idx="25916" formatCode="0.00E+00">
                  <c:v>4.57E-4</c:v>
                </c:pt>
                <c:pt idx="25917" formatCode="0.00E+00">
                  <c:v>4.57E-4</c:v>
                </c:pt>
                <c:pt idx="25918" formatCode="0.00E+00">
                  <c:v>4.57E-4</c:v>
                </c:pt>
                <c:pt idx="25919" formatCode="0.00E+00">
                  <c:v>4.57E-4</c:v>
                </c:pt>
                <c:pt idx="25920" formatCode="0.00E+00">
                  <c:v>4.57E-4</c:v>
                </c:pt>
                <c:pt idx="25921" formatCode="0.00E+00">
                  <c:v>4.57E-4</c:v>
                </c:pt>
                <c:pt idx="25922" formatCode="0.00E+00">
                  <c:v>4.57E-4</c:v>
                </c:pt>
                <c:pt idx="25923" formatCode="0.00E+00">
                  <c:v>4.57E-4</c:v>
                </c:pt>
                <c:pt idx="25924" formatCode="0.00E+00">
                  <c:v>4.57E-4</c:v>
                </c:pt>
                <c:pt idx="25925" formatCode="0.00E+00">
                  <c:v>4.57E-4</c:v>
                </c:pt>
                <c:pt idx="25926" formatCode="0.00E+00">
                  <c:v>4.57E-4</c:v>
                </c:pt>
                <c:pt idx="25927" formatCode="0.00E+00">
                  <c:v>4.57E-4</c:v>
                </c:pt>
                <c:pt idx="25928" formatCode="0.00E+00">
                  <c:v>4.57E-4</c:v>
                </c:pt>
                <c:pt idx="25929" formatCode="0.00E+00">
                  <c:v>4.57E-4</c:v>
                </c:pt>
                <c:pt idx="25930" formatCode="0.00E+00">
                  <c:v>4.57E-4</c:v>
                </c:pt>
                <c:pt idx="25931" formatCode="0.00E+00">
                  <c:v>4.57E-4</c:v>
                </c:pt>
                <c:pt idx="25932" formatCode="0.00E+00">
                  <c:v>4.57E-4</c:v>
                </c:pt>
                <c:pt idx="25933" formatCode="0.00E+00">
                  <c:v>4.57E-4</c:v>
                </c:pt>
                <c:pt idx="25934" formatCode="0.00E+00">
                  <c:v>4.57E-4</c:v>
                </c:pt>
                <c:pt idx="25935" formatCode="0.00E+00">
                  <c:v>4.57E-4</c:v>
                </c:pt>
                <c:pt idx="25936" formatCode="0.00E+00">
                  <c:v>4.57E-4</c:v>
                </c:pt>
                <c:pt idx="25937" formatCode="0.00E+00">
                  <c:v>4.57E-4</c:v>
                </c:pt>
                <c:pt idx="25938" formatCode="0.00E+00">
                  <c:v>4.57E-4</c:v>
                </c:pt>
                <c:pt idx="25939" formatCode="0.00E+00">
                  <c:v>4.57E-4</c:v>
                </c:pt>
                <c:pt idx="25940" formatCode="0.00E+00">
                  <c:v>4.57E-4</c:v>
                </c:pt>
                <c:pt idx="25941" formatCode="0.00E+00">
                  <c:v>4.57E-4</c:v>
                </c:pt>
                <c:pt idx="25942" formatCode="0.00E+00">
                  <c:v>4.57E-4</c:v>
                </c:pt>
                <c:pt idx="25943" formatCode="0.00E+00">
                  <c:v>4.57E-4</c:v>
                </c:pt>
                <c:pt idx="25944" formatCode="0.00E+00">
                  <c:v>4.57E-4</c:v>
                </c:pt>
                <c:pt idx="25945" formatCode="0.00E+00">
                  <c:v>4.57E-4</c:v>
                </c:pt>
                <c:pt idx="25946" formatCode="0.00E+00">
                  <c:v>4.57E-4</c:v>
                </c:pt>
                <c:pt idx="25947" formatCode="0.00E+00">
                  <c:v>4.57E-4</c:v>
                </c:pt>
                <c:pt idx="25948" formatCode="0.00E+00">
                  <c:v>4.57E-4</c:v>
                </c:pt>
                <c:pt idx="25949" formatCode="0.00E+00">
                  <c:v>4.57E-4</c:v>
                </c:pt>
                <c:pt idx="25950" formatCode="0.00E+00">
                  <c:v>4.57E-4</c:v>
                </c:pt>
                <c:pt idx="25951" formatCode="0.00E+00">
                  <c:v>4.57E-4</c:v>
                </c:pt>
                <c:pt idx="25952" formatCode="0.00E+00">
                  <c:v>4.57E-4</c:v>
                </c:pt>
                <c:pt idx="25953" formatCode="0.00E+00">
                  <c:v>4.57E-4</c:v>
                </c:pt>
                <c:pt idx="25954" formatCode="0.00E+00">
                  <c:v>4.57E-4</c:v>
                </c:pt>
                <c:pt idx="25955" formatCode="0.00E+00">
                  <c:v>4.57E-4</c:v>
                </c:pt>
                <c:pt idx="25956" formatCode="0.00E+00">
                  <c:v>4.57E-4</c:v>
                </c:pt>
                <c:pt idx="25957" formatCode="0.00E+00">
                  <c:v>4.57E-4</c:v>
                </c:pt>
                <c:pt idx="25958" formatCode="0.00E+00">
                  <c:v>4.57E-4</c:v>
                </c:pt>
                <c:pt idx="25959" formatCode="0.00E+00">
                  <c:v>4.57E-4</c:v>
                </c:pt>
                <c:pt idx="25960" formatCode="0.00E+00">
                  <c:v>4.57E-4</c:v>
                </c:pt>
                <c:pt idx="25961" formatCode="0.00E+00">
                  <c:v>4.57E-4</c:v>
                </c:pt>
                <c:pt idx="25962" formatCode="0.00E+00">
                  <c:v>4.57E-4</c:v>
                </c:pt>
                <c:pt idx="25963" formatCode="0.00E+00">
                  <c:v>4.57E-4</c:v>
                </c:pt>
                <c:pt idx="25964" formatCode="0.00E+00">
                  <c:v>4.57E-4</c:v>
                </c:pt>
                <c:pt idx="25965" formatCode="0.00E+00">
                  <c:v>4.57E-4</c:v>
                </c:pt>
                <c:pt idx="25966" formatCode="0.00E+00">
                  <c:v>4.57E-4</c:v>
                </c:pt>
                <c:pt idx="25967" formatCode="0.00E+00">
                  <c:v>4.57E-4</c:v>
                </c:pt>
                <c:pt idx="25968" formatCode="0.00E+00">
                  <c:v>4.57E-4</c:v>
                </c:pt>
                <c:pt idx="25969" formatCode="0.00E+00">
                  <c:v>4.57E-4</c:v>
                </c:pt>
                <c:pt idx="25970" formatCode="0.00E+00">
                  <c:v>4.57E-4</c:v>
                </c:pt>
                <c:pt idx="25971" formatCode="0.00E+00">
                  <c:v>4.57E-4</c:v>
                </c:pt>
                <c:pt idx="25972" formatCode="0.00E+00">
                  <c:v>4.57E-4</c:v>
                </c:pt>
                <c:pt idx="25973" formatCode="0.00E+00">
                  <c:v>4.5800000000000002E-4</c:v>
                </c:pt>
                <c:pt idx="25974" formatCode="0.00E+00">
                  <c:v>4.57E-4</c:v>
                </c:pt>
                <c:pt idx="25975" formatCode="0.00E+00">
                  <c:v>4.57E-4</c:v>
                </c:pt>
                <c:pt idx="25976" formatCode="0.00E+00">
                  <c:v>4.57E-4</c:v>
                </c:pt>
                <c:pt idx="25977" formatCode="0.00E+00">
                  <c:v>4.57E-4</c:v>
                </c:pt>
                <c:pt idx="25978" formatCode="0.00E+00">
                  <c:v>4.57E-4</c:v>
                </c:pt>
                <c:pt idx="25979" formatCode="0.00E+00">
                  <c:v>4.57E-4</c:v>
                </c:pt>
                <c:pt idx="25980" formatCode="0.00E+00">
                  <c:v>4.57E-4</c:v>
                </c:pt>
                <c:pt idx="25981" formatCode="0.00E+00">
                  <c:v>4.5800000000000002E-4</c:v>
                </c:pt>
                <c:pt idx="25982" formatCode="0.00E+00">
                  <c:v>4.5800000000000002E-4</c:v>
                </c:pt>
                <c:pt idx="25983" formatCode="0.00E+00">
                  <c:v>4.57E-4</c:v>
                </c:pt>
                <c:pt idx="25984" formatCode="0.00E+00">
                  <c:v>4.57E-4</c:v>
                </c:pt>
                <c:pt idx="25985" formatCode="0.00E+00">
                  <c:v>4.57E-4</c:v>
                </c:pt>
                <c:pt idx="25986" formatCode="0.00E+00">
                  <c:v>4.57E-4</c:v>
                </c:pt>
                <c:pt idx="25987" formatCode="0.00E+00">
                  <c:v>4.57E-4</c:v>
                </c:pt>
                <c:pt idx="25988" formatCode="0.00E+00">
                  <c:v>4.57E-4</c:v>
                </c:pt>
                <c:pt idx="25989" formatCode="0.00E+00">
                  <c:v>4.57E-4</c:v>
                </c:pt>
                <c:pt idx="25990" formatCode="0.00E+00">
                  <c:v>4.57E-4</c:v>
                </c:pt>
                <c:pt idx="25991" formatCode="0.00E+00">
                  <c:v>4.5800000000000002E-4</c:v>
                </c:pt>
                <c:pt idx="25992" formatCode="0.00E+00">
                  <c:v>4.5800000000000002E-4</c:v>
                </c:pt>
                <c:pt idx="25993" formatCode="0.00E+00">
                  <c:v>4.57E-4</c:v>
                </c:pt>
                <c:pt idx="25994" formatCode="0.00E+00">
                  <c:v>4.57E-4</c:v>
                </c:pt>
                <c:pt idx="25995" formatCode="0.00E+00">
                  <c:v>4.57E-4</c:v>
                </c:pt>
                <c:pt idx="25996" formatCode="0.00E+00">
                  <c:v>4.57E-4</c:v>
                </c:pt>
                <c:pt idx="25997" formatCode="0.00E+00">
                  <c:v>4.57E-4</c:v>
                </c:pt>
                <c:pt idx="25998" formatCode="0.00E+00">
                  <c:v>4.57E-4</c:v>
                </c:pt>
                <c:pt idx="25999" formatCode="0.00E+00">
                  <c:v>4.57E-4</c:v>
                </c:pt>
                <c:pt idx="26000" formatCode="0.00E+00">
                  <c:v>4.5800000000000002E-4</c:v>
                </c:pt>
                <c:pt idx="26001" formatCode="0.00E+00">
                  <c:v>4.5800000000000002E-4</c:v>
                </c:pt>
                <c:pt idx="26002" formatCode="0.00E+00">
                  <c:v>4.57E-4</c:v>
                </c:pt>
                <c:pt idx="26003" formatCode="0.00E+00">
                  <c:v>4.57E-4</c:v>
                </c:pt>
                <c:pt idx="26004" formatCode="0.00E+00">
                  <c:v>4.5800000000000002E-4</c:v>
                </c:pt>
                <c:pt idx="26005" formatCode="0.00E+00">
                  <c:v>4.5800000000000002E-4</c:v>
                </c:pt>
                <c:pt idx="26006" formatCode="0.00E+00">
                  <c:v>4.57E-4</c:v>
                </c:pt>
                <c:pt idx="26007" formatCode="0.00E+00">
                  <c:v>4.5800000000000002E-4</c:v>
                </c:pt>
                <c:pt idx="26008" formatCode="0.00E+00">
                  <c:v>4.57E-4</c:v>
                </c:pt>
                <c:pt idx="26009" formatCode="0.00E+00">
                  <c:v>4.5800000000000002E-4</c:v>
                </c:pt>
                <c:pt idx="26010" formatCode="0.00E+00">
                  <c:v>4.5800000000000002E-4</c:v>
                </c:pt>
                <c:pt idx="26011" formatCode="0.00E+00">
                  <c:v>4.5800000000000002E-4</c:v>
                </c:pt>
                <c:pt idx="26012" formatCode="0.00E+00">
                  <c:v>4.5800000000000002E-4</c:v>
                </c:pt>
                <c:pt idx="26013" formatCode="0.00E+00">
                  <c:v>4.5800000000000002E-4</c:v>
                </c:pt>
                <c:pt idx="26014" formatCode="0.00E+00">
                  <c:v>4.57E-4</c:v>
                </c:pt>
                <c:pt idx="26015" formatCode="0.00E+00">
                  <c:v>4.5800000000000002E-4</c:v>
                </c:pt>
                <c:pt idx="26016" formatCode="0.00E+00">
                  <c:v>4.5800000000000002E-4</c:v>
                </c:pt>
                <c:pt idx="26017" formatCode="0.00E+00">
                  <c:v>4.57E-4</c:v>
                </c:pt>
                <c:pt idx="26018" formatCode="0.00E+00">
                  <c:v>4.5800000000000002E-4</c:v>
                </c:pt>
                <c:pt idx="26019" formatCode="0.00E+00">
                  <c:v>4.5800000000000002E-4</c:v>
                </c:pt>
                <c:pt idx="26020" formatCode="0.00E+00">
                  <c:v>4.5800000000000002E-4</c:v>
                </c:pt>
                <c:pt idx="26021" formatCode="0.00E+00">
                  <c:v>4.5800000000000002E-4</c:v>
                </c:pt>
                <c:pt idx="26022" formatCode="0.00E+00">
                  <c:v>4.5800000000000002E-4</c:v>
                </c:pt>
                <c:pt idx="26023" formatCode="0.00E+00">
                  <c:v>4.5800000000000002E-4</c:v>
                </c:pt>
                <c:pt idx="26024" formatCode="0.00E+00">
                  <c:v>4.57E-4</c:v>
                </c:pt>
                <c:pt idx="26025" formatCode="0.00E+00">
                  <c:v>4.57E-4</c:v>
                </c:pt>
                <c:pt idx="26026" formatCode="0.00E+00">
                  <c:v>4.5800000000000002E-4</c:v>
                </c:pt>
                <c:pt idx="26027" formatCode="0.00E+00">
                  <c:v>4.5800000000000002E-4</c:v>
                </c:pt>
                <c:pt idx="26028" formatCode="0.00E+00">
                  <c:v>4.5800000000000002E-4</c:v>
                </c:pt>
                <c:pt idx="26029" formatCode="0.00E+00">
                  <c:v>4.5800000000000002E-4</c:v>
                </c:pt>
                <c:pt idx="26030" formatCode="0.00E+00">
                  <c:v>4.5800000000000002E-4</c:v>
                </c:pt>
                <c:pt idx="26031" formatCode="0.00E+00">
                  <c:v>4.5800000000000002E-4</c:v>
                </c:pt>
                <c:pt idx="26032" formatCode="0.00E+00">
                  <c:v>4.5800000000000002E-4</c:v>
                </c:pt>
                <c:pt idx="26033" formatCode="0.00E+00">
                  <c:v>4.5800000000000002E-4</c:v>
                </c:pt>
                <c:pt idx="26034" formatCode="0.00E+00">
                  <c:v>4.5800000000000002E-4</c:v>
                </c:pt>
                <c:pt idx="26035" formatCode="0.00E+00">
                  <c:v>4.5800000000000002E-4</c:v>
                </c:pt>
                <c:pt idx="26036" formatCode="0.00E+00">
                  <c:v>4.5800000000000002E-4</c:v>
                </c:pt>
                <c:pt idx="26037" formatCode="0.00E+00">
                  <c:v>4.5800000000000002E-4</c:v>
                </c:pt>
                <c:pt idx="26038" formatCode="0.00E+00">
                  <c:v>4.5800000000000002E-4</c:v>
                </c:pt>
                <c:pt idx="26039" formatCode="0.00E+00">
                  <c:v>4.5800000000000002E-4</c:v>
                </c:pt>
                <c:pt idx="26040" formatCode="0.00E+00">
                  <c:v>4.5800000000000002E-4</c:v>
                </c:pt>
                <c:pt idx="26041" formatCode="0.00E+00">
                  <c:v>4.5800000000000002E-4</c:v>
                </c:pt>
                <c:pt idx="26042" formatCode="0.00E+00">
                  <c:v>4.5800000000000002E-4</c:v>
                </c:pt>
                <c:pt idx="26043" formatCode="0.00E+00">
                  <c:v>4.5800000000000002E-4</c:v>
                </c:pt>
                <c:pt idx="26044" formatCode="0.00E+00">
                  <c:v>4.5800000000000002E-4</c:v>
                </c:pt>
                <c:pt idx="26045" formatCode="0.00E+00">
                  <c:v>4.5800000000000002E-4</c:v>
                </c:pt>
                <c:pt idx="26046" formatCode="0.00E+00">
                  <c:v>4.5800000000000002E-4</c:v>
                </c:pt>
                <c:pt idx="26047" formatCode="0.00E+00">
                  <c:v>4.5800000000000002E-4</c:v>
                </c:pt>
                <c:pt idx="26048" formatCode="0.00E+00">
                  <c:v>4.5800000000000002E-4</c:v>
                </c:pt>
                <c:pt idx="26049" formatCode="0.00E+00">
                  <c:v>4.5800000000000002E-4</c:v>
                </c:pt>
                <c:pt idx="26050" formatCode="0.00E+00">
                  <c:v>4.5800000000000002E-4</c:v>
                </c:pt>
                <c:pt idx="26051" formatCode="0.00E+00">
                  <c:v>4.5800000000000002E-4</c:v>
                </c:pt>
                <c:pt idx="26052" formatCode="0.00E+00">
                  <c:v>4.5800000000000002E-4</c:v>
                </c:pt>
                <c:pt idx="26053" formatCode="0.00E+00">
                  <c:v>4.5800000000000002E-4</c:v>
                </c:pt>
                <c:pt idx="26054" formatCode="0.00E+00">
                  <c:v>4.5800000000000002E-4</c:v>
                </c:pt>
                <c:pt idx="26055" formatCode="0.00E+00">
                  <c:v>4.5800000000000002E-4</c:v>
                </c:pt>
                <c:pt idx="26056" formatCode="0.00E+00">
                  <c:v>4.5800000000000002E-4</c:v>
                </c:pt>
                <c:pt idx="26057" formatCode="0.00E+00">
                  <c:v>4.5800000000000002E-4</c:v>
                </c:pt>
                <c:pt idx="26058" formatCode="0.00E+00">
                  <c:v>4.5800000000000002E-4</c:v>
                </c:pt>
                <c:pt idx="26059" formatCode="0.00E+00">
                  <c:v>4.5800000000000002E-4</c:v>
                </c:pt>
                <c:pt idx="26060" formatCode="0.00E+00">
                  <c:v>4.5800000000000002E-4</c:v>
                </c:pt>
                <c:pt idx="26061" formatCode="0.00E+00">
                  <c:v>4.5800000000000002E-4</c:v>
                </c:pt>
                <c:pt idx="26062" formatCode="0.00E+00">
                  <c:v>4.5800000000000002E-4</c:v>
                </c:pt>
                <c:pt idx="26063" formatCode="0.00E+00">
                  <c:v>4.5800000000000002E-4</c:v>
                </c:pt>
                <c:pt idx="26064" formatCode="0.00E+00">
                  <c:v>4.5800000000000002E-4</c:v>
                </c:pt>
                <c:pt idx="26065" formatCode="0.00E+00">
                  <c:v>4.5800000000000002E-4</c:v>
                </c:pt>
                <c:pt idx="26066" formatCode="0.00E+00">
                  <c:v>4.5800000000000002E-4</c:v>
                </c:pt>
                <c:pt idx="26067" formatCode="0.00E+00">
                  <c:v>4.5800000000000002E-4</c:v>
                </c:pt>
                <c:pt idx="26068" formatCode="0.00E+00">
                  <c:v>4.5800000000000002E-4</c:v>
                </c:pt>
                <c:pt idx="26069" formatCode="0.00E+00">
                  <c:v>4.5800000000000002E-4</c:v>
                </c:pt>
                <c:pt idx="26070" formatCode="0.00E+00">
                  <c:v>4.5800000000000002E-4</c:v>
                </c:pt>
                <c:pt idx="26071" formatCode="0.00E+00">
                  <c:v>4.5800000000000002E-4</c:v>
                </c:pt>
                <c:pt idx="26072" formatCode="0.00E+00">
                  <c:v>4.5800000000000002E-4</c:v>
                </c:pt>
                <c:pt idx="26073" formatCode="0.00E+00">
                  <c:v>4.5800000000000002E-4</c:v>
                </c:pt>
                <c:pt idx="26074" formatCode="0.00E+00">
                  <c:v>4.5800000000000002E-4</c:v>
                </c:pt>
                <c:pt idx="26075" formatCode="0.00E+00">
                  <c:v>4.5800000000000002E-4</c:v>
                </c:pt>
                <c:pt idx="26076" formatCode="0.00E+00">
                  <c:v>4.5800000000000002E-4</c:v>
                </c:pt>
                <c:pt idx="26077" formatCode="0.00E+00">
                  <c:v>4.5800000000000002E-4</c:v>
                </c:pt>
                <c:pt idx="26078" formatCode="0.00E+00">
                  <c:v>4.5800000000000002E-4</c:v>
                </c:pt>
                <c:pt idx="26079" formatCode="0.00E+00">
                  <c:v>4.5800000000000002E-4</c:v>
                </c:pt>
                <c:pt idx="26080" formatCode="0.00E+00">
                  <c:v>4.5800000000000002E-4</c:v>
                </c:pt>
                <c:pt idx="26081" formatCode="0.00E+00">
                  <c:v>4.5800000000000002E-4</c:v>
                </c:pt>
                <c:pt idx="26082" formatCode="0.00E+00">
                  <c:v>4.5800000000000002E-4</c:v>
                </c:pt>
                <c:pt idx="26083" formatCode="0.00E+00">
                  <c:v>4.5800000000000002E-4</c:v>
                </c:pt>
                <c:pt idx="26084" formatCode="0.00E+00">
                  <c:v>4.5800000000000002E-4</c:v>
                </c:pt>
                <c:pt idx="26085" formatCode="0.00E+00">
                  <c:v>4.5800000000000002E-4</c:v>
                </c:pt>
                <c:pt idx="26086" formatCode="0.00E+00">
                  <c:v>4.5800000000000002E-4</c:v>
                </c:pt>
                <c:pt idx="26087" formatCode="0.00E+00">
                  <c:v>4.5800000000000002E-4</c:v>
                </c:pt>
                <c:pt idx="26088" formatCode="0.00E+00">
                  <c:v>4.5800000000000002E-4</c:v>
                </c:pt>
                <c:pt idx="26089" formatCode="0.00E+00">
                  <c:v>4.5800000000000002E-4</c:v>
                </c:pt>
                <c:pt idx="26090" formatCode="0.00E+00">
                  <c:v>4.5800000000000002E-4</c:v>
                </c:pt>
                <c:pt idx="26091" formatCode="0.00E+00">
                  <c:v>4.5800000000000002E-4</c:v>
                </c:pt>
                <c:pt idx="26092" formatCode="0.00E+00">
                  <c:v>4.5800000000000002E-4</c:v>
                </c:pt>
                <c:pt idx="26093" formatCode="0.00E+00">
                  <c:v>4.5800000000000002E-4</c:v>
                </c:pt>
                <c:pt idx="26094" formatCode="0.00E+00">
                  <c:v>4.5800000000000002E-4</c:v>
                </c:pt>
                <c:pt idx="26095" formatCode="0.00E+00">
                  <c:v>4.5800000000000002E-4</c:v>
                </c:pt>
                <c:pt idx="26096" formatCode="0.00E+00">
                  <c:v>4.5800000000000002E-4</c:v>
                </c:pt>
                <c:pt idx="26097" formatCode="0.00E+00">
                  <c:v>4.5800000000000002E-4</c:v>
                </c:pt>
                <c:pt idx="26098" formatCode="0.00E+00">
                  <c:v>4.5800000000000002E-4</c:v>
                </c:pt>
                <c:pt idx="26099" formatCode="0.00E+00">
                  <c:v>4.5800000000000002E-4</c:v>
                </c:pt>
                <c:pt idx="26100" formatCode="0.00E+00">
                  <c:v>4.5800000000000002E-4</c:v>
                </c:pt>
                <c:pt idx="26101" formatCode="0.00E+00">
                  <c:v>4.5800000000000002E-4</c:v>
                </c:pt>
                <c:pt idx="26102" formatCode="0.00E+00">
                  <c:v>4.5800000000000002E-4</c:v>
                </c:pt>
                <c:pt idx="26103" formatCode="0.00E+00">
                  <c:v>4.5800000000000002E-4</c:v>
                </c:pt>
                <c:pt idx="26104" formatCode="0.00E+00">
                  <c:v>4.5800000000000002E-4</c:v>
                </c:pt>
                <c:pt idx="26105" formatCode="0.00E+00">
                  <c:v>4.5800000000000002E-4</c:v>
                </c:pt>
                <c:pt idx="26106" formatCode="0.00E+00">
                  <c:v>4.5800000000000002E-4</c:v>
                </c:pt>
                <c:pt idx="26107" formatCode="0.00E+00">
                  <c:v>4.5800000000000002E-4</c:v>
                </c:pt>
                <c:pt idx="26108" formatCode="0.00E+00">
                  <c:v>4.5800000000000002E-4</c:v>
                </c:pt>
                <c:pt idx="26109" formatCode="0.00E+00">
                  <c:v>4.5800000000000002E-4</c:v>
                </c:pt>
                <c:pt idx="26110" formatCode="0.00E+00">
                  <c:v>4.5800000000000002E-4</c:v>
                </c:pt>
                <c:pt idx="26111" formatCode="0.00E+00">
                  <c:v>4.5800000000000002E-4</c:v>
                </c:pt>
                <c:pt idx="26112" formatCode="0.00E+00">
                  <c:v>4.5800000000000002E-4</c:v>
                </c:pt>
                <c:pt idx="26113" formatCode="0.00E+00">
                  <c:v>4.5800000000000002E-4</c:v>
                </c:pt>
                <c:pt idx="26114" formatCode="0.00E+00">
                  <c:v>4.5800000000000002E-4</c:v>
                </c:pt>
                <c:pt idx="26115" formatCode="0.00E+00">
                  <c:v>4.5800000000000002E-4</c:v>
                </c:pt>
                <c:pt idx="26116" formatCode="0.00E+00">
                  <c:v>4.5800000000000002E-4</c:v>
                </c:pt>
                <c:pt idx="26117" formatCode="0.00E+00">
                  <c:v>4.5800000000000002E-4</c:v>
                </c:pt>
                <c:pt idx="26118" formatCode="0.00E+00">
                  <c:v>4.5800000000000002E-4</c:v>
                </c:pt>
                <c:pt idx="26119" formatCode="0.00E+00">
                  <c:v>4.5800000000000002E-4</c:v>
                </c:pt>
                <c:pt idx="26120" formatCode="0.00E+00">
                  <c:v>4.5800000000000002E-4</c:v>
                </c:pt>
                <c:pt idx="26121" formatCode="0.00E+00">
                  <c:v>4.5800000000000002E-4</c:v>
                </c:pt>
                <c:pt idx="26122" formatCode="0.00E+00">
                  <c:v>4.5800000000000002E-4</c:v>
                </c:pt>
                <c:pt idx="26123" formatCode="0.00E+00">
                  <c:v>4.5800000000000002E-4</c:v>
                </c:pt>
                <c:pt idx="26124" formatCode="0.00E+00">
                  <c:v>4.5800000000000002E-4</c:v>
                </c:pt>
                <c:pt idx="26125" formatCode="0.00E+00">
                  <c:v>4.5800000000000002E-4</c:v>
                </c:pt>
                <c:pt idx="26126" formatCode="0.00E+00">
                  <c:v>4.5800000000000002E-4</c:v>
                </c:pt>
                <c:pt idx="26127" formatCode="0.00E+00">
                  <c:v>4.5800000000000002E-4</c:v>
                </c:pt>
                <c:pt idx="26128" formatCode="0.00E+00">
                  <c:v>4.5800000000000002E-4</c:v>
                </c:pt>
                <c:pt idx="26129" formatCode="0.00E+00">
                  <c:v>4.5800000000000002E-4</c:v>
                </c:pt>
                <c:pt idx="26130" formatCode="0.00E+00">
                  <c:v>4.5899999999999999E-4</c:v>
                </c:pt>
                <c:pt idx="26131" formatCode="0.00E+00">
                  <c:v>4.5800000000000002E-4</c:v>
                </c:pt>
                <c:pt idx="26132" formatCode="0.00E+00">
                  <c:v>4.5800000000000002E-4</c:v>
                </c:pt>
                <c:pt idx="26133" formatCode="0.00E+00">
                  <c:v>4.5899999999999999E-4</c:v>
                </c:pt>
                <c:pt idx="26134" formatCode="0.00E+00">
                  <c:v>4.5800000000000002E-4</c:v>
                </c:pt>
                <c:pt idx="26135" formatCode="0.00E+00">
                  <c:v>4.5800000000000002E-4</c:v>
                </c:pt>
                <c:pt idx="26136" formatCode="0.00E+00">
                  <c:v>4.5800000000000002E-4</c:v>
                </c:pt>
                <c:pt idx="26137" formatCode="0.00E+00">
                  <c:v>4.5800000000000002E-4</c:v>
                </c:pt>
                <c:pt idx="26138" formatCode="0.00E+00">
                  <c:v>4.5800000000000002E-4</c:v>
                </c:pt>
                <c:pt idx="26139" formatCode="0.00E+00">
                  <c:v>4.5899999999999999E-4</c:v>
                </c:pt>
                <c:pt idx="26140" formatCode="0.00E+00">
                  <c:v>4.5800000000000002E-4</c:v>
                </c:pt>
                <c:pt idx="26141" formatCode="0.00E+00">
                  <c:v>4.5800000000000002E-4</c:v>
                </c:pt>
                <c:pt idx="26142" formatCode="0.00E+00">
                  <c:v>4.5800000000000002E-4</c:v>
                </c:pt>
                <c:pt idx="26143" formatCode="0.00E+00">
                  <c:v>4.5899999999999999E-4</c:v>
                </c:pt>
                <c:pt idx="26144" formatCode="0.00E+00">
                  <c:v>4.5899999999999999E-4</c:v>
                </c:pt>
                <c:pt idx="26145" formatCode="0.00E+00">
                  <c:v>4.5899999999999999E-4</c:v>
                </c:pt>
                <c:pt idx="26146" formatCode="0.00E+00">
                  <c:v>4.5800000000000002E-4</c:v>
                </c:pt>
                <c:pt idx="26147" formatCode="0.00E+00">
                  <c:v>4.5800000000000002E-4</c:v>
                </c:pt>
                <c:pt idx="26148" formatCode="0.00E+00">
                  <c:v>4.5899999999999999E-4</c:v>
                </c:pt>
                <c:pt idx="26149" formatCode="0.00E+00">
                  <c:v>4.5899999999999999E-4</c:v>
                </c:pt>
                <c:pt idx="26150" formatCode="0.00E+00">
                  <c:v>4.5800000000000002E-4</c:v>
                </c:pt>
                <c:pt idx="26151" formatCode="0.00E+00">
                  <c:v>4.5899999999999999E-4</c:v>
                </c:pt>
                <c:pt idx="26152" formatCode="0.00E+00">
                  <c:v>4.5899999999999999E-4</c:v>
                </c:pt>
                <c:pt idx="26153" formatCode="0.00E+00">
                  <c:v>4.5899999999999999E-4</c:v>
                </c:pt>
                <c:pt idx="26154" formatCode="0.00E+00">
                  <c:v>4.5899999999999999E-4</c:v>
                </c:pt>
                <c:pt idx="26155" formatCode="0.00E+00">
                  <c:v>4.5899999999999999E-4</c:v>
                </c:pt>
                <c:pt idx="26156" formatCode="0.00E+00">
                  <c:v>4.5800000000000002E-4</c:v>
                </c:pt>
                <c:pt idx="26157" formatCode="0.00E+00">
                  <c:v>4.5800000000000002E-4</c:v>
                </c:pt>
                <c:pt idx="26158" formatCode="0.00E+00">
                  <c:v>4.5899999999999999E-4</c:v>
                </c:pt>
                <c:pt idx="26159" formatCode="0.00E+00">
                  <c:v>4.5899999999999999E-4</c:v>
                </c:pt>
                <c:pt idx="26160" formatCode="0.00E+00">
                  <c:v>4.5899999999999999E-4</c:v>
                </c:pt>
                <c:pt idx="26161" formatCode="0.00E+00">
                  <c:v>4.5899999999999999E-4</c:v>
                </c:pt>
                <c:pt idx="26162" formatCode="0.00E+00">
                  <c:v>4.5899999999999999E-4</c:v>
                </c:pt>
                <c:pt idx="26163" formatCode="0.00E+00">
                  <c:v>4.5899999999999999E-4</c:v>
                </c:pt>
                <c:pt idx="26164" formatCode="0.00E+00">
                  <c:v>4.5899999999999999E-4</c:v>
                </c:pt>
                <c:pt idx="26165" formatCode="0.00E+00">
                  <c:v>4.5899999999999999E-4</c:v>
                </c:pt>
                <c:pt idx="26166" formatCode="0.00E+00">
                  <c:v>4.5899999999999999E-4</c:v>
                </c:pt>
                <c:pt idx="26167" formatCode="0.00E+00">
                  <c:v>4.5899999999999999E-4</c:v>
                </c:pt>
                <c:pt idx="26168" formatCode="0.00E+00">
                  <c:v>4.5899999999999999E-4</c:v>
                </c:pt>
                <c:pt idx="26169" formatCode="0.00E+00">
                  <c:v>4.5899999999999999E-4</c:v>
                </c:pt>
                <c:pt idx="26170" formatCode="0.00E+00">
                  <c:v>4.5899999999999999E-4</c:v>
                </c:pt>
                <c:pt idx="26171" formatCode="0.00E+00">
                  <c:v>4.5899999999999999E-4</c:v>
                </c:pt>
                <c:pt idx="26172" formatCode="0.00E+00">
                  <c:v>4.5899999999999999E-4</c:v>
                </c:pt>
                <c:pt idx="26173" formatCode="0.00E+00">
                  <c:v>4.5899999999999999E-4</c:v>
                </c:pt>
                <c:pt idx="26174" formatCode="0.00E+00">
                  <c:v>4.5899999999999999E-4</c:v>
                </c:pt>
                <c:pt idx="26175" formatCode="0.00E+00">
                  <c:v>4.5899999999999999E-4</c:v>
                </c:pt>
                <c:pt idx="26176" formatCode="0.00E+00">
                  <c:v>4.5899999999999999E-4</c:v>
                </c:pt>
                <c:pt idx="26177" formatCode="0.00E+00">
                  <c:v>4.5899999999999999E-4</c:v>
                </c:pt>
                <c:pt idx="26178" formatCode="0.00E+00">
                  <c:v>4.5899999999999999E-4</c:v>
                </c:pt>
                <c:pt idx="26179" formatCode="0.00E+00">
                  <c:v>4.5899999999999999E-4</c:v>
                </c:pt>
                <c:pt idx="26180" formatCode="0.00E+00">
                  <c:v>4.5899999999999999E-4</c:v>
                </c:pt>
                <c:pt idx="26181" formatCode="0.00E+00">
                  <c:v>4.5899999999999999E-4</c:v>
                </c:pt>
                <c:pt idx="26182" formatCode="0.00E+00">
                  <c:v>4.5899999999999999E-4</c:v>
                </c:pt>
                <c:pt idx="26183" formatCode="0.00E+00">
                  <c:v>4.5899999999999999E-4</c:v>
                </c:pt>
                <c:pt idx="26184" formatCode="0.00E+00">
                  <c:v>4.5899999999999999E-4</c:v>
                </c:pt>
                <c:pt idx="26185" formatCode="0.00E+00">
                  <c:v>4.5899999999999999E-4</c:v>
                </c:pt>
                <c:pt idx="26186" formatCode="0.00E+00">
                  <c:v>4.5899999999999999E-4</c:v>
                </c:pt>
                <c:pt idx="26187" formatCode="0.00E+00">
                  <c:v>4.5899999999999999E-4</c:v>
                </c:pt>
                <c:pt idx="26188" formatCode="0.00E+00">
                  <c:v>4.5899999999999999E-4</c:v>
                </c:pt>
                <c:pt idx="26189" formatCode="0.00E+00">
                  <c:v>4.5899999999999999E-4</c:v>
                </c:pt>
                <c:pt idx="26190" formatCode="0.00E+00">
                  <c:v>4.5899999999999999E-4</c:v>
                </c:pt>
                <c:pt idx="26191" formatCode="0.00E+00">
                  <c:v>4.5899999999999999E-4</c:v>
                </c:pt>
                <c:pt idx="26192" formatCode="0.00E+00">
                  <c:v>4.5899999999999999E-4</c:v>
                </c:pt>
                <c:pt idx="26193" formatCode="0.00E+00">
                  <c:v>4.5899999999999999E-4</c:v>
                </c:pt>
                <c:pt idx="26194" formatCode="0.00E+00">
                  <c:v>4.5899999999999999E-4</c:v>
                </c:pt>
                <c:pt idx="26195" formatCode="0.00E+00">
                  <c:v>4.5899999999999999E-4</c:v>
                </c:pt>
                <c:pt idx="26196" formatCode="0.00E+00">
                  <c:v>4.5899999999999999E-4</c:v>
                </c:pt>
                <c:pt idx="26197" formatCode="0.00E+00">
                  <c:v>4.5899999999999999E-4</c:v>
                </c:pt>
                <c:pt idx="26198" formatCode="0.00E+00">
                  <c:v>4.5899999999999999E-4</c:v>
                </c:pt>
                <c:pt idx="26199" formatCode="0.00E+00">
                  <c:v>4.5899999999999999E-4</c:v>
                </c:pt>
                <c:pt idx="26200" formatCode="0.00E+00">
                  <c:v>4.5899999999999999E-4</c:v>
                </c:pt>
                <c:pt idx="26201" formatCode="0.00E+00">
                  <c:v>4.5899999999999999E-4</c:v>
                </c:pt>
                <c:pt idx="26202" formatCode="0.00E+00">
                  <c:v>4.5899999999999999E-4</c:v>
                </c:pt>
                <c:pt idx="26203" formatCode="0.00E+00">
                  <c:v>4.5899999999999999E-4</c:v>
                </c:pt>
                <c:pt idx="26204" formatCode="0.00E+00">
                  <c:v>4.5899999999999999E-4</c:v>
                </c:pt>
                <c:pt idx="26205" formatCode="0.00E+00">
                  <c:v>4.5899999999999999E-4</c:v>
                </c:pt>
                <c:pt idx="26206" formatCode="0.00E+00">
                  <c:v>4.5899999999999999E-4</c:v>
                </c:pt>
                <c:pt idx="26207" formatCode="0.00E+00">
                  <c:v>4.5899999999999999E-4</c:v>
                </c:pt>
                <c:pt idx="26208" formatCode="0.00E+00">
                  <c:v>4.5899999999999999E-4</c:v>
                </c:pt>
                <c:pt idx="26209" formatCode="0.00E+00">
                  <c:v>4.5899999999999999E-4</c:v>
                </c:pt>
                <c:pt idx="26210" formatCode="0.00E+00">
                  <c:v>4.5899999999999999E-4</c:v>
                </c:pt>
                <c:pt idx="26211" formatCode="0.00E+00">
                  <c:v>4.5899999999999999E-4</c:v>
                </c:pt>
                <c:pt idx="26212" formatCode="0.00E+00">
                  <c:v>4.5899999999999999E-4</c:v>
                </c:pt>
                <c:pt idx="26213" formatCode="0.00E+00">
                  <c:v>4.5899999999999999E-4</c:v>
                </c:pt>
                <c:pt idx="26214" formatCode="0.00E+00">
                  <c:v>4.5899999999999999E-4</c:v>
                </c:pt>
                <c:pt idx="26215" formatCode="0.00E+00">
                  <c:v>4.5899999999999999E-4</c:v>
                </c:pt>
                <c:pt idx="26216" formatCode="0.00E+00">
                  <c:v>4.5899999999999999E-4</c:v>
                </c:pt>
                <c:pt idx="26217" formatCode="0.00E+00">
                  <c:v>4.5899999999999999E-4</c:v>
                </c:pt>
                <c:pt idx="26218" formatCode="0.00E+00">
                  <c:v>4.5899999999999999E-4</c:v>
                </c:pt>
                <c:pt idx="26219" formatCode="0.00E+00">
                  <c:v>4.5899999999999999E-4</c:v>
                </c:pt>
                <c:pt idx="26220" formatCode="0.00E+00">
                  <c:v>4.5899999999999999E-4</c:v>
                </c:pt>
                <c:pt idx="26221" formatCode="0.00E+00">
                  <c:v>4.5899999999999999E-4</c:v>
                </c:pt>
                <c:pt idx="26222" formatCode="0.00E+00">
                  <c:v>4.5899999999999999E-4</c:v>
                </c:pt>
                <c:pt idx="26223" formatCode="0.00E+00">
                  <c:v>4.5899999999999999E-4</c:v>
                </c:pt>
                <c:pt idx="26224" formatCode="0.00E+00">
                  <c:v>4.5899999999999999E-4</c:v>
                </c:pt>
                <c:pt idx="26225" formatCode="0.00E+00">
                  <c:v>4.5899999999999999E-4</c:v>
                </c:pt>
                <c:pt idx="26226" formatCode="0.00E+00">
                  <c:v>4.5899999999999999E-4</c:v>
                </c:pt>
                <c:pt idx="26227" formatCode="0.00E+00">
                  <c:v>4.5899999999999999E-4</c:v>
                </c:pt>
                <c:pt idx="26228" formatCode="0.00E+00">
                  <c:v>4.5899999999999999E-4</c:v>
                </c:pt>
                <c:pt idx="26229" formatCode="0.00E+00">
                  <c:v>4.5899999999999999E-4</c:v>
                </c:pt>
                <c:pt idx="26230" formatCode="0.00E+00">
                  <c:v>4.5899999999999999E-4</c:v>
                </c:pt>
                <c:pt idx="26231" formatCode="0.00E+00">
                  <c:v>4.5899999999999999E-4</c:v>
                </c:pt>
                <c:pt idx="26232" formatCode="0.00E+00">
                  <c:v>4.5899999999999999E-4</c:v>
                </c:pt>
                <c:pt idx="26233" formatCode="0.00E+00">
                  <c:v>4.5899999999999999E-4</c:v>
                </c:pt>
                <c:pt idx="26234" formatCode="0.00E+00">
                  <c:v>4.6000000000000001E-4</c:v>
                </c:pt>
                <c:pt idx="26235" formatCode="0.00E+00">
                  <c:v>4.5899999999999999E-4</c:v>
                </c:pt>
                <c:pt idx="26236" formatCode="0.00E+00">
                  <c:v>4.5899999999999999E-4</c:v>
                </c:pt>
                <c:pt idx="26237" formatCode="0.00E+00">
                  <c:v>4.5899999999999999E-4</c:v>
                </c:pt>
                <c:pt idx="26238" formatCode="0.00E+00">
                  <c:v>4.5899999999999999E-4</c:v>
                </c:pt>
                <c:pt idx="26239" formatCode="0.00E+00">
                  <c:v>4.5899999999999999E-4</c:v>
                </c:pt>
                <c:pt idx="26240" formatCode="0.00E+00">
                  <c:v>4.6000000000000001E-4</c:v>
                </c:pt>
                <c:pt idx="26241" formatCode="0.00E+00">
                  <c:v>4.5899999999999999E-4</c:v>
                </c:pt>
                <c:pt idx="26242" formatCode="0.00E+00">
                  <c:v>4.5899999999999999E-4</c:v>
                </c:pt>
                <c:pt idx="26243" formatCode="0.00E+00">
                  <c:v>4.5899999999999999E-4</c:v>
                </c:pt>
                <c:pt idx="26244" formatCode="0.00E+00">
                  <c:v>4.5899999999999999E-4</c:v>
                </c:pt>
                <c:pt idx="26245" formatCode="0.00E+00">
                  <c:v>4.5899999999999999E-4</c:v>
                </c:pt>
                <c:pt idx="26246" formatCode="0.00E+00">
                  <c:v>4.5899999999999999E-4</c:v>
                </c:pt>
                <c:pt idx="26247" formatCode="0.00E+00">
                  <c:v>4.6000000000000001E-4</c:v>
                </c:pt>
                <c:pt idx="26248" formatCode="0.00E+00">
                  <c:v>4.6000000000000001E-4</c:v>
                </c:pt>
                <c:pt idx="26249" formatCode="0.00E+00">
                  <c:v>4.6000000000000001E-4</c:v>
                </c:pt>
                <c:pt idx="26250" formatCode="0.00E+00">
                  <c:v>4.6000000000000001E-4</c:v>
                </c:pt>
                <c:pt idx="26251" formatCode="0.00E+00">
                  <c:v>4.6000000000000001E-4</c:v>
                </c:pt>
                <c:pt idx="26252" formatCode="0.00E+00">
                  <c:v>4.5899999999999999E-4</c:v>
                </c:pt>
                <c:pt idx="26253" formatCode="0.00E+00">
                  <c:v>4.5899999999999999E-4</c:v>
                </c:pt>
                <c:pt idx="26254" formatCode="0.00E+00">
                  <c:v>4.6000000000000001E-4</c:v>
                </c:pt>
                <c:pt idx="26255" formatCode="0.00E+00">
                  <c:v>4.6000000000000001E-4</c:v>
                </c:pt>
                <c:pt idx="26256" formatCode="0.00E+00">
                  <c:v>4.6000000000000001E-4</c:v>
                </c:pt>
                <c:pt idx="26257" formatCode="0.00E+00">
                  <c:v>4.5899999999999999E-4</c:v>
                </c:pt>
                <c:pt idx="26258" formatCode="0.00E+00">
                  <c:v>4.5899999999999999E-4</c:v>
                </c:pt>
                <c:pt idx="26259" formatCode="0.00E+00">
                  <c:v>4.6000000000000001E-4</c:v>
                </c:pt>
                <c:pt idx="26260" formatCode="0.00E+00">
                  <c:v>4.5899999999999999E-4</c:v>
                </c:pt>
                <c:pt idx="26261" formatCode="0.00E+00">
                  <c:v>4.6000000000000001E-4</c:v>
                </c:pt>
                <c:pt idx="26262" formatCode="0.00E+00">
                  <c:v>4.6000000000000001E-4</c:v>
                </c:pt>
                <c:pt idx="26263" formatCode="0.00E+00">
                  <c:v>4.6000000000000001E-4</c:v>
                </c:pt>
                <c:pt idx="26264" formatCode="0.00E+00">
                  <c:v>4.6000000000000001E-4</c:v>
                </c:pt>
                <c:pt idx="26265" formatCode="0.00E+00">
                  <c:v>4.5899999999999999E-4</c:v>
                </c:pt>
                <c:pt idx="26266" formatCode="0.00E+00">
                  <c:v>4.5899999999999999E-4</c:v>
                </c:pt>
                <c:pt idx="26267" formatCode="0.00E+00">
                  <c:v>4.6000000000000001E-4</c:v>
                </c:pt>
                <c:pt idx="26268" formatCode="0.00E+00">
                  <c:v>4.6000000000000001E-4</c:v>
                </c:pt>
                <c:pt idx="26269" formatCode="0.00E+00">
                  <c:v>4.6000000000000001E-4</c:v>
                </c:pt>
                <c:pt idx="26270" formatCode="0.00E+00">
                  <c:v>4.5899999999999999E-4</c:v>
                </c:pt>
                <c:pt idx="26271" formatCode="0.00E+00">
                  <c:v>4.5899999999999999E-4</c:v>
                </c:pt>
                <c:pt idx="26272" formatCode="0.00E+00">
                  <c:v>4.5899999999999999E-4</c:v>
                </c:pt>
                <c:pt idx="26273" formatCode="0.00E+00">
                  <c:v>4.6000000000000001E-4</c:v>
                </c:pt>
                <c:pt idx="26274" formatCode="0.00E+00">
                  <c:v>4.6000000000000001E-4</c:v>
                </c:pt>
                <c:pt idx="26275" formatCode="0.00E+00">
                  <c:v>4.6000000000000001E-4</c:v>
                </c:pt>
                <c:pt idx="26276" formatCode="0.00E+00">
                  <c:v>4.6000000000000001E-4</c:v>
                </c:pt>
                <c:pt idx="26277" formatCode="0.00E+00">
                  <c:v>4.6000000000000001E-4</c:v>
                </c:pt>
                <c:pt idx="26278" formatCode="0.00E+00">
                  <c:v>4.6000000000000001E-4</c:v>
                </c:pt>
                <c:pt idx="26279" formatCode="0.00E+00">
                  <c:v>4.6000000000000001E-4</c:v>
                </c:pt>
                <c:pt idx="26280" formatCode="0.00E+00">
                  <c:v>4.6000000000000001E-4</c:v>
                </c:pt>
                <c:pt idx="26281" formatCode="0.00E+00">
                  <c:v>4.6000000000000001E-4</c:v>
                </c:pt>
                <c:pt idx="26282" formatCode="0.00E+00">
                  <c:v>4.6000000000000001E-4</c:v>
                </c:pt>
                <c:pt idx="26283" formatCode="0.00E+00">
                  <c:v>4.6000000000000001E-4</c:v>
                </c:pt>
                <c:pt idx="26284" formatCode="0.00E+00">
                  <c:v>4.6000000000000001E-4</c:v>
                </c:pt>
                <c:pt idx="26285" formatCode="0.00E+00">
                  <c:v>4.6000000000000001E-4</c:v>
                </c:pt>
                <c:pt idx="26286" formatCode="0.00E+00">
                  <c:v>4.6000000000000001E-4</c:v>
                </c:pt>
                <c:pt idx="26287" formatCode="0.00E+00">
                  <c:v>4.6000000000000001E-4</c:v>
                </c:pt>
                <c:pt idx="26288" formatCode="0.00E+00">
                  <c:v>4.6000000000000001E-4</c:v>
                </c:pt>
                <c:pt idx="26289" formatCode="0.00E+00">
                  <c:v>4.6000000000000001E-4</c:v>
                </c:pt>
                <c:pt idx="26290" formatCode="0.00E+00">
                  <c:v>4.6000000000000001E-4</c:v>
                </c:pt>
                <c:pt idx="26291" formatCode="0.00E+00">
                  <c:v>4.6000000000000001E-4</c:v>
                </c:pt>
                <c:pt idx="26292" formatCode="0.00E+00">
                  <c:v>4.6000000000000001E-4</c:v>
                </c:pt>
                <c:pt idx="26293" formatCode="0.00E+00">
                  <c:v>4.6000000000000001E-4</c:v>
                </c:pt>
                <c:pt idx="26294" formatCode="0.00E+00">
                  <c:v>4.6000000000000001E-4</c:v>
                </c:pt>
                <c:pt idx="26295" formatCode="0.00E+00">
                  <c:v>4.6000000000000001E-4</c:v>
                </c:pt>
                <c:pt idx="26296" formatCode="0.00E+00">
                  <c:v>4.6000000000000001E-4</c:v>
                </c:pt>
                <c:pt idx="26297" formatCode="0.00E+00">
                  <c:v>4.6000000000000001E-4</c:v>
                </c:pt>
                <c:pt idx="26298" formatCode="0.00E+00">
                  <c:v>4.6000000000000001E-4</c:v>
                </c:pt>
                <c:pt idx="26299" formatCode="0.00E+00">
                  <c:v>4.6000000000000001E-4</c:v>
                </c:pt>
                <c:pt idx="26300" formatCode="0.00E+00">
                  <c:v>4.6000000000000001E-4</c:v>
                </c:pt>
                <c:pt idx="26301" formatCode="0.00E+00">
                  <c:v>4.6000000000000001E-4</c:v>
                </c:pt>
                <c:pt idx="26302" formatCode="0.00E+00">
                  <c:v>4.6000000000000001E-4</c:v>
                </c:pt>
                <c:pt idx="26303" formatCode="0.00E+00">
                  <c:v>4.6000000000000001E-4</c:v>
                </c:pt>
                <c:pt idx="26304" formatCode="0.00E+00">
                  <c:v>4.6000000000000001E-4</c:v>
                </c:pt>
                <c:pt idx="26305" formatCode="0.00E+00">
                  <c:v>4.6000000000000001E-4</c:v>
                </c:pt>
                <c:pt idx="26306" formatCode="0.00E+00">
                  <c:v>4.6000000000000001E-4</c:v>
                </c:pt>
                <c:pt idx="26307" formatCode="0.00E+00">
                  <c:v>4.6000000000000001E-4</c:v>
                </c:pt>
                <c:pt idx="26308" formatCode="0.00E+00">
                  <c:v>4.6000000000000001E-4</c:v>
                </c:pt>
                <c:pt idx="26309" formatCode="0.00E+00">
                  <c:v>4.6000000000000001E-4</c:v>
                </c:pt>
                <c:pt idx="26310" formatCode="0.00E+00">
                  <c:v>4.6000000000000001E-4</c:v>
                </c:pt>
                <c:pt idx="26311" formatCode="0.00E+00">
                  <c:v>4.6000000000000001E-4</c:v>
                </c:pt>
                <c:pt idx="26312" formatCode="0.00E+00">
                  <c:v>4.6000000000000001E-4</c:v>
                </c:pt>
                <c:pt idx="26313" formatCode="0.00E+00">
                  <c:v>4.6000000000000001E-4</c:v>
                </c:pt>
                <c:pt idx="26314" formatCode="0.00E+00">
                  <c:v>4.6000000000000001E-4</c:v>
                </c:pt>
                <c:pt idx="26315" formatCode="0.00E+00">
                  <c:v>4.6000000000000001E-4</c:v>
                </c:pt>
                <c:pt idx="26316" formatCode="0.00E+00">
                  <c:v>4.6000000000000001E-4</c:v>
                </c:pt>
                <c:pt idx="26317" formatCode="0.00E+00">
                  <c:v>4.6000000000000001E-4</c:v>
                </c:pt>
                <c:pt idx="26318" formatCode="0.00E+00">
                  <c:v>4.6000000000000001E-4</c:v>
                </c:pt>
                <c:pt idx="26319" formatCode="0.00E+00">
                  <c:v>4.6000000000000001E-4</c:v>
                </c:pt>
                <c:pt idx="26320" formatCode="0.00E+00">
                  <c:v>4.6000000000000001E-4</c:v>
                </c:pt>
                <c:pt idx="26321" formatCode="0.00E+00">
                  <c:v>4.6000000000000001E-4</c:v>
                </c:pt>
                <c:pt idx="26322" formatCode="0.00E+00">
                  <c:v>4.6000000000000001E-4</c:v>
                </c:pt>
                <c:pt idx="26323" formatCode="0.00E+00">
                  <c:v>4.6000000000000001E-4</c:v>
                </c:pt>
                <c:pt idx="26324" formatCode="0.00E+00">
                  <c:v>4.6000000000000001E-4</c:v>
                </c:pt>
                <c:pt idx="26325" formatCode="0.00E+00">
                  <c:v>4.6000000000000001E-4</c:v>
                </c:pt>
                <c:pt idx="26326" formatCode="0.00E+00">
                  <c:v>4.6000000000000001E-4</c:v>
                </c:pt>
                <c:pt idx="26327" formatCode="0.00E+00">
                  <c:v>4.6000000000000001E-4</c:v>
                </c:pt>
                <c:pt idx="26328" formatCode="0.00E+00">
                  <c:v>4.6000000000000001E-4</c:v>
                </c:pt>
                <c:pt idx="26329" formatCode="0.00E+00">
                  <c:v>4.6000000000000001E-4</c:v>
                </c:pt>
                <c:pt idx="26330" formatCode="0.00E+00">
                  <c:v>4.6000000000000001E-4</c:v>
                </c:pt>
                <c:pt idx="26331" formatCode="0.00E+00">
                  <c:v>4.6000000000000001E-4</c:v>
                </c:pt>
                <c:pt idx="26332" formatCode="0.00E+00">
                  <c:v>4.6000000000000001E-4</c:v>
                </c:pt>
                <c:pt idx="26333" formatCode="0.00E+00">
                  <c:v>4.6000000000000001E-4</c:v>
                </c:pt>
                <c:pt idx="26334" formatCode="0.00E+00">
                  <c:v>4.6000000000000001E-4</c:v>
                </c:pt>
                <c:pt idx="26335" formatCode="0.00E+00">
                  <c:v>4.6000000000000001E-4</c:v>
                </c:pt>
                <c:pt idx="26336" formatCode="0.00E+00">
                  <c:v>4.6000000000000001E-4</c:v>
                </c:pt>
                <c:pt idx="26337" formatCode="0.00E+00">
                  <c:v>4.6000000000000001E-4</c:v>
                </c:pt>
                <c:pt idx="26338" formatCode="0.00E+00">
                  <c:v>4.6000000000000001E-4</c:v>
                </c:pt>
                <c:pt idx="26339" formatCode="0.00E+00">
                  <c:v>4.6000000000000001E-4</c:v>
                </c:pt>
                <c:pt idx="26340" formatCode="0.00E+00">
                  <c:v>4.6000000000000001E-4</c:v>
                </c:pt>
                <c:pt idx="26341" formatCode="0.00E+00">
                  <c:v>4.6000000000000001E-4</c:v>
                </c:pt>
                <c:pt idx="26342" formatCode="0.00E+00">
                  <c:v>4.6000000000000001E-4</c:v>
                </c:pt>
                <c:pt idx="26343" formatCode="0.00E+00">
                  <c:v>4.6000000000000001E-4</c:v>
                </c:pt>
                <c:pt idx="26344" formatCode="0.00E+00">
                  <c:v>4.6000000000000001E-4</c:v>
                </c:pt>
                <c:pt idx="26345" formatCode="0.00E+00">
                  <c:v>4.6000000000000001E-4</c:v>
                </c:pt>
                <c:pt idx="26346" formatCode="0.00E+00">
                  <c:v>4.6000000000000001E-4</c:v>
                </c:pt>
                <c:pt idx="26347" formatCode="0.00E+00">
                  <c:v>4.6099999999999998E-4</c:v>
                </c:pt>
                <c:pt idx="26348" formatCode="0.00E+00">
                  <c:v>4.6000000000000001E-4</c:v>
                </c:pt>
                <c:pt idx="26349" formatCode="0.00E+00">
                  <c:v>4.6099999999999998E-4</c:v>
                </c:pt>
                <c:pt idx="26350" formatCode="0.00E+00">
                  <c:v>4.6000000000000001E-4</c:v>
                </c:pt>
                <c:pt idx="26351" formatCode="0.00E+00">
                  <c:v>4.6000000000000001E-4</c:v>
                </c:pt>
                <c:pt idx="26352" formatCode="0.00E+00">
                  <c:v>4.6000000000000001E-4</c:v>
                </c:pt>
                <c:pt idx="26353" formatCode="0.00E+00">
                  <c:v>4.6000000000000001E-4</c:v>
                </c:pt>
                <c:pt idx="26354" formatCode="0.00E+00">
                  <c:v>4.6000000000000001E-4</c:v>
                </c:pt>
                <c:pt idx="26355" formatCode="0.00E+00">
                  <c:v>4.6000000000000001E-4</c:v>
                </c:pt>
                <c:pt idx="26356" formatCode="0.00E+00">
                  <c:v>4.6000000000000001E-4</c:v>
                </c:pt>
                <c:pt idx="26357" formatCode="0.00E+00">
                  <c:v>4.6000000000000001E-4</c:v>
                </c:pt>
                <c:pt idx="26358" formatCode="0.00E+00">
                  <c:v>4.6000000000000001E-4</c:v>
                </c:pt>
                <c:pt idx="26359" formatCode="0.00E+00">
                  <c:v>4.6000000000000001E-4</c:v>
                </c:pt>
                <c:pt idx="26360" formatCode="0.00E+00">
                  <c:v>4.6000000000000001E-4</c:v>
                </c:pt>
                <c:pt idx="26361" formatCode="0.00E+00">
                  <c:v>4.6099999999999998E-4</c:v>
                </c:pt>
                <c:pt idx="26362" formatCode="0.00E+00">
                  <c:v>4.6000000000000001E-4</c:v>
                </c:pt>
                <c:pt idx="26363" formatCode="0.00E+00">
                  <c:v>4.6000000000000001E-4</c:v>
                </c:pt>
                <c:pt idx="26364" formatCode="0.00E+00">
                  <c:v>4.6099999999999998E-4</c:v>
                </c:pt>
                <c:pt idx="26365" formatCode="0.00E+00">
                  <c:v>4.6099999999999998E-4</c:v>
                </c:pt>
                <c:pt idx="26366" formatCode="0.00E+00">
                  <c:v>4.6000000000000001E-4</c:v>
                </c:pt>
                <c:pt idx="26367" formatCode="0.00E+00">
                  <c:v>4.6000000000000001E-4</c:v>
                </c:pt>
                <c:pt idx="26368" formatCode="0.00E+00">
                  <c:v>4.6099999999999998E-4</c:v>
                </c:pt>
                <c:pt idx="26369" formatCode="0.00E+00">
                  <c:v>4.6000000000000001E-4</c:v>
                </c:pt>
                <c:pt idx="26370" formatCode="0.00E+00">
                  <c:v>4.6000000000000001E-4</c:v>
                </c:pt>
                <c:pt idx="26371" formatCode="0.00E+00">
                  <c:v>4.6000000000000001E-4</c:v>
                </c:pt>
                <c:pt idx="26372" formatCode="0.00E+00">
                  <c:v>4.6000000000000001E-4</c:v>
                </c:pt>
                <c:pt idx="26373" formatCode="0.00E+00">
                  <c:v>4.6000000000000001E-4</c:v>
                </c:pt>
                <c:pt idx="26374" formatCode="0.00E+00">
                  <c:v>4.6000000000000001E-4</c:v>
                </c:pt>
                <c:pt idx="26375" formatCode="0.00E+00">
                  <c:v>4.6000000000000001E-4</c:v>
                </c:pt>
                <c:pt idx="26376" formatCode="0.00E+00">
                  <c:v>4.6099999999999998E-4</c:v>
                </c:pt>
                <c:pt idx="26377" formatCode="0.00E+00">
                  <c:v>4.6099999999999998E-4</c:v>
                </c:pt>
                <c:pt idx="26378" formatCode="0.00E+00">
                  <c:v>4.6099999999999998E-4</c:v>
                </c:pt>
                <c:pt idx="26379" formatCode="0.00E+00">
                  <c:v>4.6099999999999998E-4</c:v>
                </c:pt>
                <c:pt idx="26380" formatCode="0.00E+00">
                  <c:v>4.6099999999999998E-4</c:v>
                </c:pt>
                <c:pt idx="26381" formatCode="0.00E+00">
                  <c:v>4.6099999999999998E-4</c:v>
                </c:pt>
                <c:pt idx="26382" formatCode="0.00E+00">
                  <c:v>4.6099999999999998E-4</c:v>
                </c:pt>
                <c:pt idx="26383" formatCode="0.00E+00">
                  <c:v>4.6000000000000001E-4</c:v>
                </c:pt>
                <c:pt idx="26384" formatCode="0.00E+00">
                  <c:v>4.6099999999999998E-4</c:v>
                </c:pt>
                <c:pt idx="26385" formatCode="0.00E+00">
                  <c:v>4.6099999999999998E-4</c:v>
                </c:pt>
                <c:pt idx="26386" formatCode="0.00E+00">
                  <c:v>4.6099999999999998E-4</c:v>
                </c:pt>
                <c:pt idx="26387" formatCode="0.00E+00">
                  <c:v>4.6099999999999998E-4</c:v>
                </c:pt>
                <c:pt idx="26388" formatCode="0.00E+00">
                  <c:v>4.6099999999999998E-4</c:v>
                </c:pt>
                <c:pt idx="26389" formatCode="0.00E+00">
                  <c:v>4.6099999999999998E-4</c:v>
                </c:pt>
                <c:pt idx="26390" formatCode="0.00E+00">
                  <c:v>4.6099999999999998E-4</c:v>
                </c:pt>
                <c:pt idx="26391" formatCode="0.00E+00">
                  <c:v>4.6000000000000001E-4</c:v>
                </c:pt>
                <c:pt idx="26392" formatCode="0.00E+00">
                  <c:v>4.6099999999999998E-4</c:v>
                </c:pt>
                <c:pt idx="26393" formatCode="0.00E+00">
                  <c:v>4.6099999999999998E-4</c:v>
                </c:pt>
                <c:pt idx="26394" formatCode="0.00E+00">
                  <c:v>4.6099999999999998E-4</c:v>
                </c:pt>
                <c:pt idx="26395" formatCode="0.00E+00">
                  <c:v>4.6099999999999998E-4</c:v>
                </c:pt>
                <c:pt idx="26396" formatCode="0.00E+00">
                  <c:v>4.6099999999999998E-4</c:v>
                </c:pt>
                <c:pt idx="26397" formatCode="0.00E+00">
                  <c:v>4.6099999999999998E-4</c:v>
                </c:pt>
                <c:pt idx="26398" formatCode="0.00E+00">
                  <c:v>4.6099999999999998E-4</c:v>
                </c:pt>
                <c:pt idx="26399" formatCode="0.00E+00">
                  <c:v>4.6099999999999998E-4</c:v>
                </c:pt>
                <c:pt idx="26400" formatCode="0.00E+00">
                  <c:v>4.6099999999999998E-4</c:v>
                </c:pt>
                <c:pt idx="26401" formatCode="0.00E+00">
                  <c:v>4.6099999999999998E-4</c:v>
                </c:pt>
                <c:pt idx="26402" formatCode="0.00E+00">
                  <c:v>4.6099999999999998E-4</c:v>
                </c:pt>
                <c:pt idx="26403" formatCode="0.00E+00">
                  <c:v>4.6099999999999998E-4</c:v>
                </c:pt>
                <c:pt idx="26404" formatCode="0.00E+00">
                  <c:v>4.6099999999999998E-4</c:v>
                </c:pt>
                <c:pt idx="26405" formatCode="0.00E+00">
                  <c:v>4.6099999999999998E-4</c:v>
                </c:pt>
                <c:pt idx="26406" formatCode="0.00E+00">
                  <c:v>4.6099999999999998E-4</c:v>
                </c:pt>
                <c:pt idx="26407" formatCode="0.00E+00">
                  <c:v>4.6099999999999998E-4</c:v>
                </c:pt>
                <c:pt idx="26408" formatCode="0.00E+00">
                  <c:v>4.6099999999999998E-4</c:v>
                </c:pt>
                <c:pt idx="26409" formatCode="0.00E+00">
                  <c:v>4.6099999999999998E-4</c:v>
                </c:pt>
                <c:pt idx="26410" formatCode="0.00E+00">
                  <c:v>4.6099999999999998E-4</c:v>
                </c:pt>
                <c:pt idx="26411" formatCode="0.00E+00">
                  <c:v>4.6099999999999998E-4</c:v>
                </c:pt>
                <c:pt idx="26412" formatCode="0.00E+00">
                  <c:v>4.6099999999999998E-4</c:v>
                </c:pt>
                <c:pt idx="26413" formatCode="0.00E+00">
                  <c:v>4.6099999999999998E-4</c:v>
                </c:pt>
                <c:pt idx="26414" formatCode="0.00E+00">
                  <c:v>4.6099999999999998E-4</c:v>
                </c:pt>
                <c:pt idx="26415" formatCode="0.00E+00">
                  <c:v>4.6099999999999998E-4</c:v>
                </c:pt>
                <c:pt idx="26416" formatCode="0.00E+00">
                  <c:v>4.6099999999999998E-4</c:v>
                </c:pt>
                <c:pt idx="26417" formatCode="0.00E+00">
                  <c:v>4.6099999999999998E-4</c:v>
                </c:pt>
                <c:pt idx="26418" formatCode="0.00E+00">
                  <c:v>4.6099999999999998E-4</c:v>
                </c:pt>
                <c:pt idx="26419" formatCode="0.00E+00">
                  <c:v>4.6099999999999998E-4</c:v>
                </c:pt>
                <c:pt idx="26420" formatCode="0.00E+00">
                  <c:v>4.6099999999999998E-4</c:v>
                </c:pt>
                <c:pt idx="26421" formatCode="0.00E+00">
                  <c:v>4.6099999999999998E-4</c:v>
                </c:pt>
                <c:pt idx="26422" formatCode="0.00E+00">
                  <c:v>4.6099999999999998E-4</c:v>
                </c:pt>
                <c:pt idx="26423" formatCode="0.00E+00">
                  <c:v>4.6099999999999998E-4</c:v>
                </c:pt>
                <c:pt idx="26424" formatCode="0.00E+00">
                  <c:v>4.6099999999999998E-4</c:v>
                </c:pt>
                <c:pt idx="26425" formatCode="0.00E+00">
                  <c:v>4.6099999999999998E-4</c:v>
                </c:pt>
                <c:pt idx="26426" formatCode="0.00E+00">
                  <c:v>4.6099999999999998E-4</c:v>
                </c:pt>
                <c:pt idx="26427" formatCode="0.00E+00">
                  <c:v>4.6099999999999998E-4</c:v>
                </c:pt>
                <c:pt idx="26428" formatCode="0.00E+00">
                  <c:v>4.6099999999999998E-4</c:v>
                </c:pt>
                <c:pt idx="26429" formatCode="0.00E+00">
                  <c:v>4.6099999999999998E-4</c:v>
                </c:pt>
                <c:pt idx="26430" formatCode="0.00E+00">
                  <c:v>4.6099999999999998E-4</c:v>
                </c:pt>
                <c:pt idx="26431" formatCode="0.00E+00">
                  <c:v>4.6099999999999998E-4</c:v>
                </c:pt>
                <c:pt idx="26432" formatCode="0.00E+00">
                  <c:v>4.6099999999999998E-4</c:v>
                </c:pt>
                <c:pt idx="26433" formatCode="0.00E+00">
                  <c:v>4.6099999999999998E-4</c:v>
                </c:pt>
                <c:pt idx="26434" formatCode="0.00E+00">
                  <c:v>4.6099999999999998E-4</c:v>
                </c:pt>
                <c:pt idx="26435" formatCode="0.00E+00">
                  <c:v>4.6099999999999998E-4</c:v>
                </c:pt>
                <c:pt idx="26436" formatCode="0.00E+00">
                  <c:v>4.6099999999999998E-4</c:v>
                </c:pt>
                <c:pt idx="26437" formatCode="0.00E+00">
                  <c:v>4.6099999999999998E-4</c:v>
                </c:pt>
                <c:pt idx="26438" formatCode="0.00E+00">
                  <c:v>4.6099999999999998E-4</c:v>
                </c:pt>
                <c:pt idx="26439" formatCode="0.00E+00">
                  <c:v>4.6099999999999998E-4</c:v>
                </c:pt>
                <c:pt idx="26440" formatCode="0.00E+00">
                  <c:v>4.6099999999999998E-4</c:v>
                </c:pt>
                <c:pt idx="26441" formatCode="0.00E+00">
                  <c:v>4.6099999999999998E-4</c:v>
                </c:pt>
                <c:pt idx="26442" formatCode="0.00E+00">
                  <c:v>4.6099999999999998E-4</c:v>
                </c:pt>
                <c:pt idx="26443" formatCode="0.00E+00">
                  <c:v>4.6099999999999998E-4</c:v>
                </c:pt>
                <c:pt idx="26444" formatCode="0.00E+00">
                  <c:v>4.6099999999999998E-4</c:v>
                </c:pt>
                <c:pt idx="26445" formatCode="0.00E+00">
                  <c:v>4.6099999999999998E-4</c:v>
                </c:pt>
                <c:pt idx="26446" formatCode="0.00E+00">
                  <c:v>4.6099999999999998E-4</c:v>
                </c:pt>
                <c:pt idx="26447" formatCode="0.00E+00">
                  <c:v>4.6099999999999998E-4</c:v>
                </c:pt>
                <c:pt idx="26448" formatCode="0.00E+00">
                  <c:v>4.6099999999999998E-4</c:v>
                </c:pt>
                <c:pt idx="26449" formatCode="0.00E+00">
                  <c:v>4.6099999999999998E-4</c:v>
                </c:pt>
                <c:pt idx="26450" formatCode="0.00E+00">
                  <c:v>4.6099999999999998E-4</c:v>
                </c:pt>
                <c:pt idx="26451" formatCode="0.00E+00">
                  <c:v>4.6099999999999998E-4</c:v>
                </c:pt>
                <c:pt idx="26452" formatCode="0.00E+00">
                  <c:v>4.6099999999999998E-4</c:v>
                </c:pt>
                <c:pt idx="26453" formatCode="0.00E+00">
                  <c:v>4.6099999999999998E-4</c:v>
                </c:pt>
                <c:pt idx="26454" formatCode="0.00E+00">
                  <c:v>4.6099999999999998E-4</c:v>
                </c:pt>
                <c:pt idx="26455" formatCode="0.00E+00">
                  <c:v>4.6099999999999998E-4</c:v>
                </c:pt>
                <c:pt idx="26456" formatCode="0.00E+00">
                  <c:v>4.6099999999999998E-4</c:v>
                </c:pt>
                <c:pt idx="26457" formatCode="0.00E+00">
                  <c:v>4.6099999999999998E-4</c:v>
                </c:pt>
                <c:pt idx="26458" formatCode="0.00E+00">
                  <c:v>4.6099999999999998E-4</c:v>
                </c:pt>
                <c:pt idx="26459" formatCode="0.00E+00">
                  <c:v>4.6099999999999998E-4</c:v>
                </c:pt>
                <c:pt idx="26460" formatCode="0.00E+00">
                  <c:v>4.6099999999999998E-4</c:v>
                </c:pt>
                <c:pt idx="26461" formatCode="0.00E+00">
                  <c:v>4.6099999999999998E-4</c:v>
                </c:pt>
                <c:pt idx="26462" formatCode="0.00E+00">
                  <c:v>4.6099999999999998E-4</c:v>
                </c:pt>
                <c:pt idx="26463" formatCode="0.00E+00">
                  <c:v>4.6099999999999998E-4</c:v>
                </c:pt>
                <c:pt idx="26464" formatCode="0.00E+00">
                  <c:v>4.6099999999999998E-4</c:v>
                </c:pt>
                <c:pt idx="26465" formatCode="0.00E+00">
                  <c:v>4.6099999999999998E-4</c:v>
                </c:pt>
                <c:pt idx="26466" formatCode="0.00E+00">
                  <c:v>4.6099999999999998E-4</c:v>
                </c:pt>
                <c:pt idx="26467" formatCode="0.00E+00">
                  <c:v>4.6099999999999998E-4</c:v>
                </c:pt>
                <c:pt idx="26468" formatCode="0.00E+00">
                  <c:v>4.6099999999999998E-4</c:v>
                </c:pt>
                <c:pt idx="26469" formatCode="0.00E+00">
                  <c:v>4.6099999999999998E-4</c:v>
                </c:pt>
                <c:pt idx="26470" formatCode="0.00E+00">
                  <c:v>4.6099999999999998E-4</c:v>
                </c:pt>
                <c:pt idx="26471" formatCode="0.00E+00">
                  <c:v>4.6099999999999998E-4</c:v>
                </c:pt>
                <c:pt idx="26472" formatCode="0.00E+00">
                  <c:v>4.6099999999999998E-4</c:v>
                </c:pt>
                <c:pt idx="26473" formatCode="0.00E+00">
                  <c:v>4.6099999999999998E-4</c:v>
                </c:pt>
                <c:pt idx="26474" formatCode="0.00E+00">
                  <c:v>4.6099999999999998E-4</c:v>
                </c:pt>
                <c:pt idx="26475" formatCode="0.00E+00">
                  <c:v>4.6099999999999998E-4</c:v>
                </c:pt>
                <c:pt idx="26476" formatCode="0.00E+00">
                  <c:v>4.6099999999999998E-4</c:v>
                </c:pt>
                <c:pt idx="26477" formatCode="0.00E+00">
                  <c:v>4.6200000000000001E-4</c:v>
                </c:pt>
                <c:pt idx="26478" formatCode="0.00E+00">
                  <c:v>4.6099999999999998E-4</c:v>
                </c:pt>
                <c:pt idx="26479" formatCode="0.00E+00">
                  <c:v>4.6099999999999998E-4</c:v>
                </c:pt>
                <c:pt idx="26480" formatCode="0.00E+00">
                  <c:v>4.6099999999999998E-4</c:v>
                </c:pt>
                <c:pt idx="26481" formatCode="0.00E+00">
                  <c:v>4.6200000000000001E-4</c:v>
                </c:pt>
                <c:pt idx="26482" formatCode="0.00E+00">
                  <c:v>4.6099999999999998E-4</c:v>
                </c:pt>
                <c:pt idx="26483" formatCode="0.00E+00">
                  <c:v>4.6099999999999998E-4</c:v>
                </c:pt>
                <c:pt idx="26484" formatCode="0.00E+00">
                  <c:v>4.6200000000000001E-4</c:v>
                </c:pt>
                <c:pt idx="26485" formatCode="0.00E+00">
                  <c:v>4.6200000000000001E-4</c:v>
                </c:pt>
                <c:pt idx="26486" formatCode="0.00E+00">
                  <c:v>4.6200000000000001E-4</c:v>
                </c:pt>
                <c:pt idx="26487" formatCode="0.00E+00">
                  <c:v>4.6200000000000001E-4</c:v>
                </c:pt>
                <c:pt idx="26488" formatCode="0.00E+00">
                  <c:v>4.6200000000000001E-4</c:v>
                </c:pt>
                <c:pt idx="26489" formatCode="0.00E+00">
                  <c:v>4.6200000000000001E-4</c:v>
                </c:pt>
                <c:pt idx="26490" formatCode="0.00E+00">
                  <c:v>4.6200000000000001E-4</c:v>
                </c:pt>
                <c:pt idx="26491" formatCode="0.00E+00">
                  <c:v>4.6099999999999998E-4</c:v>
                </c:pt>
                <c:pt idx="26492" formatCode="0.00E+00">
                  <c:v>4.6099999999999998E-4</c:v>
                </c:pt>
                <c:pt idx="26493" formatCode="0.00E+00">
                  <c:v>4.6099999999999998E-4</c:v>
                </c:pt>
                <c:pt idx="26494" formatCode="0.00E+00">
                  <c:v>4.6200000000000001E-4</c:v>
                </c:pt>
                <c:pt idx="26495" formatCode="0.00E+00">
                  <c:v>4.6200000000000001E-4</c:v>
                </c:pt>
                <c:pt idx="26496" formatCode="0.00E+00">
                  <c:v>4.6099999999999998E-4</c:v>
                </c:pt>
                <c:pt idx="26497" formatCode="0.00E+00">
                  <c:v>4.6200000000000001E-4</c:v>
                </c:pt>
                <c:pt idx="26498" formatCode="0.00E+00">
                  <c:v>4.6099999999999998E-4</c:v>
                </c:pt>
                <c:pt idx="26499" formatCode="0.00E+00">
                  <c:v>4.6200000000000001E-4</c:v>
                </c:pt>
                <c:pt idx="26500" formatCode="0.00E+00">
                  <c:v>4.6200000000000001E-4</c:v>
                </c:pt>
                <c:pt idx="26501" formatCode="0.00E+00">
                  <c:v>4.6099999999999998E-4</c:v>
                </c:pt>
                <c:pt idx="26502" formatCode="0.00E+00">
                  <c:v>4.6200000000000001E-4</c:v>
                </c:pt>
                <c:pt idx="26503" formatCode="0.00E+00">
                  <c:v>4.6200000000000001E-4</c:v>
                </c:pt>
                <c:pt idx="26504" formatCode="0.00E+00">
                  <c:v>4.6200000000000001E-4</c:v>
                </c:pt>
                <c:pt idx="26505" formatCode="0.00E+00">
                  <c:v>4.6200000000000001E-4</c:v>
                </c:pt>
                <c:pt idx="26506" formatCode="0.00E+00">
                  <c:v>4.6200000000000001E-4</c:v>
                </c:pt>
                <c:pt idx="26507" formatCode="0.00E+00">
                  <c:v>4.6200000000000001E-4</c:v>
                </c:pt>
                <c:pt idx="26508" formatCode="0.00E+00">
                  <c:v>4.6200000000000001E-4</c:v>
                </c:pt>
                <c:pt idx="26509" formatCode="0.00E+00">
                  <c:v>4.6200000000000001E-4</c:v>
                </c:pt>
                <c:pt idx="26510" formatCode="0.00E+00">
                  <c:v>4.6200000000000001E-4</c:v>
                </c:pt>
                <c:pt idx="26511" formatCode="0.00E+00">
                  <c:v>4.6200000000000001E-4</c:v>
                </c:pt>
                <c:pt idx="26512" formatCode="0.00E+00">
                  <c:v>4.6200000000000001E-4</c:v>
                </c:pt>
                <c:pt idx="26513" formatCode="0.00E+00">
                  <c:v>4.6200000000000001E-4</c:v>
                </c:pt>
                <c:pt idx="26514" formatCode="0.00E+00">
                  <c:v>4.6200000000000001E-4</c:v>
                </c:pt>
                <c:pt idx="26515" formatCode="0.00E+00">
                  <c:v>4.6200000000000001E-4</c:v>
                </c:pt>
                <c:pt idx="26516" formatCode="0.00E+00">
                  <c:v>4.6200000000000001E-4</c:v>
                </c:pt>
                <c:pt idx="26517" formatCode="0.00E+00">
                  <c:v>4.6200000000000001E-4</c:v>
                </c:pt>
                <c:pt idx="26518" formatCode="0.00E+00">
                  <c:v>4.6200000000000001E-4</c:v>
                </c:pt>
                <c:pt idx="26519" formatCode="0.00E+00">
                  <c:v>4.6200000000000001E-4</c:v>
                </c:pt>
                <c:pt idx="26520" formatCode="0.00E+00">
                  <c:v>4.6200000000000001E-4</c:v>
                </c:pt>
                <c:pt idx="26521" formatCode="0.00E+00">
                  <c:v>4.6200000000000001E-4</c:v>
                </c:pt>
                <c:pt idx="26522" formatCode="0.00E+00">
                  <c:v>4.6200000000000001E-4</c:v>
                </c:pt>
                <c:pt idx="26523" formatCode="0.00E+00">
                  <c:v>4.6200000000000001E-4</c:v>
                </c:pt>
                <c:pt idx="26524" formatCode="0.00E+00">
                  <c:v>4.6200000000000001E-4</c:v>
                </c:pt>
                <c:pt idx="26525" formatCode="0.00E+00">
                  <c:v>4.6200000000000001E-4</c:v>
                </c:pt>
                <c:pt idx="26526" formatCode="0.00E+00">
                  <c:v>4.6200000000000001E-4</c:v>
                </c:pt>
                <c:pt idx="26527" formatCode="0.00E+00">
                  <c:v>4.6200000000000001E-4</c:v>
                </c:pt>
                <c:pt idx="26528" formatCode="0.00E+00">
                  <c:v>4.6200000000000001E-4</c:v>
                </c:pt>
                <c:pt idx="26529" formatCode="0.00E+00">
                  <c:v>4.6200000000000001E-4</c:v>
                </c:pt>
                <c:pt idx="26530" formatCode="0.00E+00">
                  <c:v>4.6200000000000001E-4</c:v>
                </c:pt>
                <c:pt idx="26531" formatCode="0.00E+00">
                  <c:v>4.6200000000000001E-4</c:v>
                </c:pt>
                <c:pt idx="26532" formatCode="0.00E+00">
                  <c:v>4.6200000000000001E-4</c:v>
                </c:pt>
                <c:pt idx="26533" formatCode="0.00E+00">
                  <c:v>4.6200000000000001E-4</c:v>
                </c:pt>
                <c:pt idx="26534" formatCode="0.00E+00">
                  <c:v>4.6200000000000001E-4</c:v>
                </c:pt>
                <c:pt idx="26535" formatCode="0.00E+00">
                  <c:v>4.6200000000000001E-4</c:v>
                </c:pt>
                <c:pt idx="26536" formatCode="0.00E+00">
                  <c:v>4.6200000000000001E-4</c:v>
                </c:pt>
                <c:pt idx="26537" formatCode="0.00E+00">
                  <c:v>4.6200000000000001E-4</c:v>
                </c:pt>
                <c:pt idx="26538" formatCode="0.00E+00">
                  <c:v>4.6200000000000001E-4</c:v>
                </c:pt>
                <c:pt idx="26539" formatCode="0.00E+00">
                  <c:v>4.6200000000000001E-4</c:v>
                </c:pt>
                <c:pt idx="26540" formatCode="0.00E+00">
                  <c:v>4.6200000000000001E-4</c:v>
                </c:pt>
                <c:pt idx="26541" formatCode="0.00E+00">
                  <c:v>4.6200000000000001E-4</c:v>
                </c:pt>
                <c:pt idx="26542" formatCode="0.00E+00">
                  <c:v>4.6200000000000001E-4</c:v>
                </c:pt>
                <c:pt idx="26543" formatCode="0.00E+00">
                  <c:v>4.6200000000000001E-4</c:v>
                </c:pt>
                <c:pt idx="26544" formatCode="0.00E+00">
                  <c:v>4.6200000000000001E-4</c:v>
                </c:pt>
                <c:pt idx="26545" formatCode="0.00E+00">
                  <c:v>4.6200000000000001E-4</c:v>
                </c:pt>
                <c:pt idx="26546" formatCode="0.00E+00">
                  <c:v>4.6200000000000001E-4</c:v>
                </c:pt>
                <c:pt idx="26547" formatCode="0.00E+00">
                  <c:v>4.6200000000000001E-4</c:v>
                </c:pt>
                <c:pt idx="26548" formatCode="0.00E+00">
                  <c:v>4.6200000000000001E-4</c:v>
                </c:pt>
                <c:pt idx="26549" formatCode="0.00E+00">
                  <c:v>4.6200000000000001E-4</c:v>
                </c:pt>
                <c:pt idx="26550" formatCode="0.00E+00">
                  <c:v>4.6200000000000001E-4</c:v>
                </c:pt>
                <c:pt idx="26551" formatCode="0.00E+00">
                  <c:v>4.6200000000000001E-4</c:v>
                </c:pt>
                <c:pt idx="26552" formatCode="0.00E+00">
                  <c:v>4.6200000000000001E-4</c:v>
                </c:pt>
                <c:pt idx="26553" formatCode="0.00E+00">
                  <c:v>4.6200000000000001E-4</c:v>
                </c:pt>
                <c:pt idx="26554" formatCode="0.00E+00">
                  <c:v>4.6200000000000001E-4</c:v>
                </c:pt>
                <c:pt idx="26555" formatCode="0.00E+00">
                  <c:v>4.6200000000000001E-4</c:v>
                </c:pt>
                <c:pt idx="26556" formatCode="0.00E+00">
                  <c:v>4.6200000000000001E-4</c:v>
                </c:pt>
                <c:pt idx="26557" formatCode="0.00E+00">
                  <c:v>4.6200000000000001E-4</c:v>
                </c:pt>
                <c:pt idx="26558" formatCode="0.00E+00">
                  <c:v>4.6200000000000001E-4</c:v>
                </c:pt>
                <c:pt idx="26559" formatCode="0.00E+00">
                  <c:v>4.6200000000000001E-4</c:v>
                </c:pt>
                <c:pt idx="26560" formatCode="0.00E+00">
                  <c:v>4.6200000000000001E-4</c:v>
                </c:pt>
                <c:pt idx="26561" formatCode="0.00E+00">
                  <c:v>4.6200000000000001E-4</c:v>
                </c:pt>
                <c:pt idx="26562" formatCode="0.00E+00">
                  <c:v>4.6200000000000001E-4</c:v>
                </c:pt>
                <c:pt idx="26563" formatCode="0.00E+00">
                  <c:v>4.6200000000000001E-4</c:v>
                </c:pt>
                <c:pt idx="26564" formatCode="0.00E+00">
                  <c:v>4.6200000000000001E-4</c:v>
                </c:pt>
                <c:pt idx="26565" formatCode="0.00E+00">
                  <c:v>4.6200000000000001E-4</c:v>
                </c:pt>
                <c:pt idx="26566" formatCode="0.00E+00">
                  <c:v>4.6200000000000001E-4</c:v>
                </c:pt>
                <c:pt idx="26567" formatCode="0.00E+00">
                  <c:v>4.6200000000000001E-4</c:v>
                </c:pt>
                <c:pt idx="26568" formatCode="0.00E+00">
                  <c:v>4.6200000000000001E-4</c:v>
                </c:pt>
                <c:pt idx="26569" formatCode="0.00E+00">
                  <c:v>4.6200000000000001E-4</c:v>
                </c:pt>
                <c:pt idx="26570" formatCode="0.00E+00">
                  <c:v>4.6200000000000001E-4</c:v>
                </c:pt>
                <c:pt idx="26571" formatCode="0.00E+00">
                  <c:v>4.6200000000000001E-4</c:v>
                </c:pt>
                <c:pt idx="26572" formatCode="0.00E+00">
                  <c:v>4.6200000000000001E-4</c:v>
                </c:pt>
                <c:pt idx="26573" formatCode="0.00E+00">
                  <c:v>4.6200000000000001E-4</c:v>
                </c:pt>
                <c:pt idx="26574" formatCode="0.00E+00">
                  <c:v>4.6200000000000001E-4</c:v>
                </c:pt>
                <c:pt idx="26575" formatCode="0.00E+00">
                  <c:v>4.6200000000000001E-4</c:v>
                </c:pt>
                <c:pt idx="26576" formatCode="0.00E+00">
                  <c:v>4.6299999999999998E-4</c:v>
                </c:pt>
                <c:pt idx="26577" formatCode="0.00E+00">
                  <c:v>4.6200000000000001E-4</c:v>
                </c:pt>
                <c:pt idx="26578" formatCode="0.00E+00">
                  <c:v>4.6200000000000001E-4</c:v>
                </c:pt>
                <c:pt idx="26579" formatCode="0.00E+00">
                  <c:v>4.6200000000000001E-4</c:v>
                </c:pt>
                <c:pt idx="26580" formatCode="0.00E+00">
                  <c:v>4.6200000000000001E-4</c:v>
                </c:pt>
                <c:pt idx="26581" formatCode="0.00E+00">
                  <c:v>4.6200000000000001E-4</c:v>
                </c:pt>
                <c:pt idx="26582" formatCode="0.00E+00">
                  <c:v>4.6200000000000001E-4</c:v>
                </c:pt>
                <c:pt idx="26583" formatCode="0.00E+00">
                  <c:v>4.6200000000000001E-4</c:v>
                </c:pt>
                <c:pt idx="26584" formatCode="0.00E+00">
                  <c:v>4.6200000000000001E-4</c:v>
                </c:pt>
                <c:pt idx="26585" formatCode="0.00E+00">
                  <c:v>4.6200000000000001E-4</c:v>
                </c:pt>
                <c:pt idx="26586" formatCode="0.00E+00">
                  <c:v>4.6200000000000001E-4</c:v>
                </c:pt>
                <c:pt idx="26587" formatCode="0.00E+00">
                  <c:v>4.6200000000000001E-4</c:v>
                </c:pt>
                <c:pt idx="26588" formatCode="0.00E+00">
                  <c:v>4.6200000000000001E-4</c:v>
                </c:pt>
                <c:pt idx="26589" formatCode="0.00E+00">
                  <c:v>4.6200000000000001E-4</c:v>
                </c:pt>
                <c:pt idx="26590" formatCode="0.00E+00">
                  <c:v>4.6200000000000001E-4</c:v>
                </c:pt>
                <c:pt idx="26591" formatCode="0.00E+00">
                  <c:v>4.6200000000000001E-4</c:v>
                </c:pt>
                <c:pt idx="26592" formatCode="0.00E+00">
                  <c:v>4.6200000000000001E-4</c:v>
                </c:pt>
                <c:pt idx="26593" formatCode="0.00E+00">
                  <c:v>4.6200000000000001E-4</c:v>
                </c:pt>
                <c:pt idx="26594" formatCode="0.00E+00">
                  <c:v>4.6200000000000001E-4</c:v>
                </c:pt>
                <c:pt idx="26595" formatCode="0.00E+00">
                  <c:v>4.6200000000000001E-4</c:v>
                </c:pt>
                <c:pt idx="26596" formatCode="0.00E+00">
                  <c:v>4.6200000000000001E-4</c:v>
                </c:pt>
                <c:pt idx="26597" formatCode="0.00E+00">
                  <c:v>4.6200000000000001E-4</c:v>
                </c:pt>
                <c:pt idx="26598" formatCode="0.00E+00">
                  <c:v>4.6200000000000001E-4</c:v>
                </c:pt>
                <c:pt idx="26599" formatCode="0.00E+00">
                  <c:v>4.6200000000000001E-4</c:v>
                </c:pt>
                <c:pt idx="26600" formatCode="0.00E+00">
                  <c:v>4.6200000000000001E-4</c:v>
                </c:pt>
                <c:pt idx="26601" formatCode="0.00E+00">
                  <c:v>4.6299999999999998E-4</c:v>
                </c:pt>
                <c:pt idx="26602" formatCode="0.00E+00">
                  <c:v>4.6299999999999998E-4</c:v>
                </c:pt>
                <c:pt idx="26603" formatCode="0.00E+00">
                  <c:v>4.6200000000000001E-4</c:v>
                </c:pt>
                <c:pt idx="26604" formatCode="0.00E+00">
                  <c:v>4.6200000000000001E-4</c:v>
                </c:pt>
                <c:pt idx="26605" formatCode="0.00E+00">
                  <c:v>4.6299999999999998E-4</c:v>
                </c:pt>
                <c:pt idx="26606" formatCode="0.00E+00">
                  <c:v>4.6200000000000001E-4</c:v>
                </c:pt>
                <c:pt idx="26607" formatCode="0.00E+00">
                  <c:v>4.6200000000000001E-4</c:v>
                </c:pt>
                <c:pt idx="26608" formatCode="0.00E+00">
                  <c:v>4.6299999999999998E-4</c:v>
                </c:pt>
                <c:pt idx="26609" formatCode="0.00E+00">
                  <c:v>4.6299999999999998E-4</c:v>
                </c:pt>
                <c:pt idx="26610" formatCode="0.00E+00">
                  <c:v>4.6299999999999998E-4</c:v>
                </c:pt>
                <c:pt idx="26611" formatCode="0.00E+00">
                  <c:v>4.6200000000000001E-4</c:v>
                </c:pt>
                <c:pt idx="26612" formatCode="0.00E+00">
                  <c:v>4.6200000000000001E-4</c:v>
                </c:pt>
                <c:pt idx="26613" formatCode="0.00E+00">
                  <c:v>4.6299999999999998E-4</c:v>
                </c:pt>
                <c:pt idx="26614" formatCode="0.00E+00">
                  <c:v>4.6200000000000001E-4</c:v>
                </c:pt>
                <c:pt idx="26615" formatCode="0.00E+00">
                  <c:v>4.6299999999999998E-4</c:v>
                </c:pt>
                <c:pt idx="26616" formatCode="0.00E+00">
                  <c:v>4.6200000000000001E-4</c:v>
                </c:pt>
                <c:pt idx="26617" formatCode="0.00E+00">
                  <c:v>4.6200000000000001E-4</c:v>
                </c:pt>
                <c:pt idx="26618" formatCode="0.00E+00">
                  <c:v>4.6299999999999998E-4</c:v>
                </c:pt>
                <c:pt idx="26619" formatCode="0.00E+00">
                  <c:v>4.6200000000000001E-4</c:v>
                </c:pt>
                <c:pt idx="26620" formatCode="0.00E+00">
                  <c:v>4.6299999999999998E-4</c:v>
                </c:pt>
                <c:pt idx="26621" formatCode="0.00E+00">
                  <c:v>4.6299999999999998E-4</c:v>
                </c:pt>
                <c:pt idx="26622" formatCode="0.00E+00">
                  <c:v>4.6299999999999998E-4</c:v>
                </c:pt>
                <c:pt idx="26623" formatCode="0.00E+00">
                  <c:v>4.6200000000000001E-4</c:v>
                </c:pt>
                <c:pt idx="26624" formatCode="0.00E+00">
                  <c:v>4.6299999999999998E-4</c:v>
                </c:pt>
                <c:pt idx="26625" formatCode="0.00E+00">
                  <c:v>4.6299999999999998E-4</c:v>
                </c:pt>
                <c:pt idx="26626" formatCode="0.00E+00">
                  <c:v>4.6299999999999998E-4</c:v>
                </c:pt>
                <c:pt idx="26627" formatCode="0.00E+00">
                  <c:v>4.6299999999999998E-4</c:v>
                </c:pt>
                <c:pt idx="26628" formatCode="0.00E+00">
                  <c:v>4.6299999999999998E-4</c:v>
                </c:pt>
                <c:pt idx="26629" formatCode="0.00E+00">
                  <c:v>4.6299999999999998E-4</c:v>
                </c:pt>
                <c:pt idx="26630" formatCode="0.00E+00">
                  <c:v>4.6299999999999998E-4</c:v>
                </c:pt>
                <c:pt idx="26631" formatCode="0.00E+00">
                  <c:v>4.6299999999999998E-4</c:v>
                </c:pt>
                <c:pt idx="26632" formatCode="0.00E+00">
                  <c:v>4.6299999999999998E-4</c:v>
                </c:pt>
                <c:pt idx="26633" formatCode="0.00E+00">
                  <c:v>4.6299999999999998E-4</c:v>
                </c:pt>
                <c:pt idx="26634" formatCode="0.00E+00">
                  <c:v>4.6299999999999998E-4</c:v>
                </c:pt>
                <c:pt idx="26635" formatCode="0.00E+00">
                  <c:v>4.6299999999999998E-4</c:v>
                </c:pt>
                <c:pt idx="26636" formatCode="0.00E+00">
                  <c:v>4.6299999999999998E-4</c:v>
                </c:pt>
                <c:pt idx="26637" formatCode="0.00E+00">
                  <c:v>4.6299999999999998E-4</c:v>
                </c:pt>
                <c:pt idx="26638" formatCode="0.00E+00">
                  <c:v>4.6299999999999998E-4</c:v>
                </c:pt>
                <c:pt idx="26639" formatCode="0.00E+00">
                  <c:v>4.6299999999999998E-4</c:v>
                </c:pt>
                <c:pt idx="26640" formatCode="0.00E+00">
                  <c:v>4.6299999999999998E-4</c:v>
                </c:pt>
                <c:pt idx="26641" formatCode="0.00E+00">
                  <c:v>4.6299999999999998E-4</c:v>
                </c:pt>
                <c:pt idx="26642" formatCode="0.00E+00">
                  <c:v>4.6299999999999998E-4</c:v>
                </c:pt>
                <c:pt idx="26643" formatCode="0.00E+00">
                  <c:v>4.6299999999999998E-4</c:v>
                </c:pt>
                <c:pt idx="26644" formatCode="0.00E+00">
                  <c:v>4.6299999999999998E-4</c:v>
                </c:pt>
                <c:pt idx="26645" formatCode="0.00E+00">
                  <c:v>4.6299999999999998E-4</c:v>
                </c:pt>
                <c:pt idx="26646" formatCode="0.00E+00">
                  <c:v>4.6299999999999998E-4</c:v>
                </c:pt>
                <c:pt idx="26647" formatCode="0.00E+00">
                  <c:v>4.6299999999999998E-4</c:v>
                </c:pt>
                <c:pt idx="26648" formatCode="0.00E+00">
                  <c:v>4.6299999999999998E-4</c:v>
                </c:pt>
                <c:pt idx="26649" formatCode="0.00E+00">
                  <c:v>4.6299999999999998E-4</c:v>
                </c:pt>
                <c:pt idx="26650" formatCode="0.00E+00">
                  <c:v>4.6299999999999998E-4</c:v>
                </c:pt>
                <c:pt idx="26651" formatCode="0.00E+00">
                  <c:v>4.6299999999999998E-4</c:v>
                </c:pt>
                <c:pt idx="26652" formatCode="0.00E+00">
                  <c:v>4.6200000000000001E-4</c:v>
                </c:pt>
                <c:pt idx="26653" formatCode="0.00E+00">
                  <c:v>4.6299999999999998E-4</c:v>
                </c:pt>
                <c:pt idx="26654" formatCode="0.00E+00">
                  <c:v>4.6299999999999998E-4</c:v>
                </c:pt>
                <c:pt idx="26655" formatCode="0.00E+00">
                  <c:v>4.6299999999999998E-4</c:v>
                </c:pt>
                <c:pt idx="26656" formatCode="0.00E+00">
                  <c:v>4.6299999999999998E-4</c:v>
                </c:pt>
                <c:pt idx="26657" formatCode="0.00E+00">
                  <c:v>4.6299999999999998E-4</c:v>
                </c:pt>
                <c:pt idx="26658" formatCode="0.00E+00">
                  <c:v>4.6299999999999998E-4</c:v>
                </c:pt>
                <c:pt idx="26659" formatCode="0.00E+00">
                  <c:v>4.6299999999999998E-4</c:v>
                </c:pt>
                <c:pt idx="26660" formatCode="0.00E+00">
                  <c:v>4.6299999999999998E-4</c:v>
                </c:pt>
                <c:pt idx="26661" formatCode="0.00E+00">
                  <c:v>4.6299999999999998E-4</c:v>
                </c:pt>
                <c:pt idx="26662" formatCode="0.00E+00">
                  <c:v>4.6299999999999998E-4</c:v>
                </c:pt>
                <c:pt idx="26663" formatCode="0.00E+00">
                  <c:v>4.6299999999999998E-4</c:v>
                </c:pt>
                <c:pt idx="26664" formatCode="0.00E+00">
                  <c:v>4.6299999999999998E-4</c:v>
                </c:pt>
                <c:pt idx="26665" formatCode="0.00E+00">
                  <c:v>4.6299999999999998E-4</c:v>
                </c:pt>
                <c:pt idx="26666" formatCode="0.00E+00">
                  <c:v>4.6299999999999998E-4</c:v>
                </c:pt>
                <c:pt idx="26667" formatCode="0.00E+00">
                  <c:v>4.6299999999999998E-4</c:v>
                </c:pt>
                <c:pt idx="26668" formatCode="0.00E+00">
                  <c:v>4.6299999999999998E-4</c:v>
                </c:pt>
                <c:pt idx="26669" formatCode="0.00E+00">
                  <c:v>4.6299999999999998E-4</c:v>
                </c:pt>
                <c:pt idx="26670" formatCode="0.00E+00">
                  <c:v>4.6299999999999998E-4</c:v>
                </c:pt>
                <c:pt idx="26671" formatCode="0.00E+00">
                  <c:v>4.6299999999999998E-4</c:v>
                </c:pt>
                <c:pt idx="26672" formatCode="0.00E+00">
                  <c:v>4.6299999999999998E-4</c:v>
                </c:pt>
                <c:pt idx="26673" formatCode="0.00E+00">
                  <c:v>4.6299999999999998E-4</c:v>
                </c:pt>
                <c:pt idx="26674" formatCode="0.00E+00">
                  <c:v>4.6299999999999998E-4</c:v>
                </c:pt>
                <c:pt idx="26675" formatCode="0.00E+00">
                  <c:v>4.6299999999999998E-4</c:v>
                </c:pt>
                <c:pt idx="26676" formatCode="0.00E+00">
                  <c:v>4.6299999999999998E-4</c:v>
                </c:pt>
                <c:pt idx="26677" formatCode="0.00E+00">
                  <c:v>4.6299999999999998E-4</c:v>
                </c:pt>
                <c:pt idx="26678" formatCode="0.00E+00">
                  <c:v>4.6299999999999998E-4</c:v>
                </c:pt>
                <c:pt idx="26679" formatCode="0.00E+00">
                  <c:v>4.6299999999999998E-4</c:v>
                </c:pt>
                <c:pt idx="26680" formatCode="0.00E+00">
                  <c:v>4.6299999999999998E-4</c:v>
                </c:pt>
                <c:pt idx="26681" formatCode="0.00E+00">
                  <c:v>4.6299999999999998E-4</c:v>
                </c:pt>
                <c:pt idx="26682" formatCode="0.00E+00">
                  <c:v>4.6299999999999998E-4</c:v>
                </c:pt>
                <c:pt idx="26683" formatCode="0.00E+00">
                  <c:v>4.6299999999999998E-4</c:v>
                </c:pt>
                <c:pt idx="26684" formatCode="0.00E+00">
                  <c:v>4.6299999999999998E-4</c:v>
                </c:pt>
                <c:pt idx="26685" formatCode="0.00E+00">
                  <c:v>4.6299999999999998E-4</c:v>
                </c:pt>
                <c:pt idx="26686" formatCode="0.00E+00">
                  <c:v>4.6299999999999998E-4</c:v>
                </c:pt>
                <c:pt idx="26687" formatCode="0.00E+00">
                  <c:v>4.6299999999999998E-4</c:v>
                </c:pt>
                <c:pt idx="26688" formatCode="0.00E+00">
                  <c:v>4.6299999999999998E-4</c:v>
                </c:pt>
                <c:pt idx="26689" formatCode="0.00E+00">
                  <c:v>4.6299999999999998E-4</c:v>
                </c:pt>
                <c:pt idx="26690" formatCode="0.00E+00">
                  <c:v>4.6299999999999998E-4</c:v>
                </c:pt>
                <c:pt idx="26691" formatCode="0.00E+00">
                  <c:v>4.6299999999999998E-4</c:v>
                </c:pt>
                <c:pt idx="26692" formatCode="0.00E+00">
                  <c:v>4.6299999999999998E-4</c:v>
                </c:pt>
                <c:pt idx="26693" formatCode="0.00E+00">
                  <c:v>4.6299999999999998E-4</c:v>
                </c:pt>
                <c:pt idx="26694" formatCode="0.00E+00">
                  <c:v>4.6299999999999998E-4</c:v>
                </c:pt>
                <c:pt idx="26695" formatCode="0.00E+00">
                  <c:v>4.6299999999999998E-4</c:v>
                </c:pt>
                <c:pt idx="26696" formatCode="0.00E+00">
                  <c:v>4.6299999999999998E-4</c:v>
                </c:pt>
                <c:pt idx="26697" formatCode="0.00E+00">
                  <c:v>4.6299999999999998E-4</c:v>
                </c:pt>
                <c:pt idx="26698" formatCode="0.00E+00">
                  <c:v>4.6299999999999998E-4</c:v>
                </c:pt>
                <c:pt idx="26699" formatCode="0.00E+00">
                  <c:v>4.6299999999999998E-4</c:v>
                </c:pt>
                <c:pt idx="26700" formatCode="0.00E+00">
                  <c:v>4.6299999999999998E-4</c:v>
                </c:pt>
                <c:pt idx="26701" formatCode="0.00E+00">
                  <c:v>4.6299999999999998E-4</c:v>
                </c:pt>
                <c:pt idx="26702" formatCode="0.00E+00">
                  <c:v>4.6299999999999998E-4</c:v>
                </c:pt>
                <c:pt idx="26703" formatCode="0.00E+00">
                  <c:v>4.6299999999999998E-4</c:v>
                </c:pt>
                <c:pt idx="26704" formatCode="0.00E+00">
                  <c:v>4.6299999999999998E-4</c:v>
                </c:pt>
                <c:pt idx="26705" formatCode="0.00E+00">
                  <c:v>4.6299999999999998E-4</c:v>
                </c:pt>
                <c:pt idx="26706" formatCode="0.00E+00">
                  <c:v>4.6299999999999998E-4</c:v>
                </c:pt>
                <c:pt idx="26707" formatCode="0.00E+00">
                  <c:v>4.6299999999999998E-4</c:v>
                </c:pt>
                <c:pt idx="26708" formatCode="0.00E+00">
                  <c:v>4.6299999999999998E-4</c:v>
                </c:pt>
                <c:pt idx="26709" formatCode="0.00E+00">
                  <c:v>4.6299999999999998E-4</c:v>
                </c:pt>
                <c:pt idx="26710" formatCode="0.00E+00">
                  <c:v>4.6299999999999998E-4</c:v>
                </c:pt>
                <c:pt idx="26711" formatCode="0.00E+00">
                  <c:v>4.6299999999999998E-4</c:v>
                </c:pt>
                <c:pt idx="26712" formatCode="0.00E+00">
                  <c:v>4.6299999999999998E-4</c:v>
                </c:pt>
                <c:pt idx="26713" formatCode="0.00E+00">
                  <c:v>4.6299999999999998E-4</c:v>
                </c:pt>
                <c:pt idx="26714" formatCode="0.00E+00">
                  <c:v>4.6299999999999998E-4</c:v>
                </c:pt>
                <c:pt idx="26715" formatCode="0.00E+00">
                  <c:v>4.6299999999999998E-4</c:v>
                </c:pt>
                <c:pt idx="26716" formatCode="0.00E+00">
                  <c:v>4.6299999999999998E-4</c:v>
                </c:pt>
                <c:pt idx="26717" formatCode="0.00E+00">
                  <c:v>4.6299999999999998E-4</c:v>
                </c:pt>
                <c:pt idx="26718" formatCode="0.00E+00">
                  <c:v>4.6299999999999998E-4</c:v>
                </c:pt>
                <c:pt idx="26719" formatCode="0.00E+00">
                  <c:v>4.6299999999999998E-4</c:v>
                </c:pt>
                <c:pt idx="26720" formatCode="0.00E+00">
                  <c:v>4.6299999999999998E-4</c:v>
                </c:pt>
                <c:pt idx="26721" formatCode="0.00E+00">
                  <c:v>4.6299999999999998E-4</c:v>
                </c:pt>
                <c:pt idx="26722" formatCode="0.00E+00">
                  <c:v>4.6299999999999998E-4</c:v>
                </c:pt>
                <c:pt idx="26723" formatCode="0.00E+00">
                  <c:v>4.6299999999999998E-4</c:v>
                </c:pt>
                <c:pt idx="26724" formatCode="0.00E+00">
                  <c:v>4.6299999999999998E-4</c:v>
                </c:pt>
                <c:pt idx="26725" formatCode="0.00E+00">
                  <c:v>4.6299999999999998E-4</c:v>
                </c:pt>
                <c:pt idx="26726" formatCode="0.00E+00">
                  <c:v>4.6299999999999998E-4</c:v>
                </c:pt>
                <c:pt idx="26727" formatCode="0.00E+00">
                  <c:v>4.6299999999999998E-4</c:v>
                </c:pt>
                <c:pt idx="26728" formatCode="0.00E+00">
                  <c:v>4.6299999999999998E-4</c:v>
                </c:pt>
                <c:pt idx="26729" formatCode="0.00E+00">
                  <c:v>4.6299999999999998E-4</c:v>
                </c:pt>
                <c:pt idx="26730" formatCode="0.00E+00">
                  <c:v>4.6299999999999998E-4</c:v>
                </c:pt>
                <c:pt idx="26731" formatCode="0.00E+00">
                  <c:v>4.6299999999999998E-4</c:v>
                </c:pt>
                <c:pt idx="26732" formatCode="0.00E+00">
                  <c:v>4.6299999999999998E-4</c:v>
                </c:pt>
                <c:pt idx="26733" formatCode="0.00E+00">
                  <c:v>4.6299999999999998E-4</c:v>
                </c:pt>
                <c:pt idx="26734" formatCode="0.00E+00">
                  <c:v>4.6299999999999998E-4</c:v>
                </c:pt>
                <c:pt idx="26735" formatCode="0.00E+00">
                  <c:v>4.6299999999999998E-4</c:v>
                </c:pt>
                <c:pt idx="26736" formatCode="0.00E+00">
                  <c:v>4.6299999999999998E-4</c:v>
                </c:pt>
                <c:pt idx="26737" formatCode="0.00E+00">
                  <c:v>4.6299999999999998E-4</c:v>
                </c:pt>
                <c:pt idx="26738" formatCode="0.00E+00">
                  <c:v>4.6299999999999998E-4</c:v>
                </c:pt>
                <c:pt idx="26739" formatCode="0.00E+00">
                  <c:v>4.6299999999999998E-4</c:v>
                </c:pt>
                <c:pt idx="26740" formatCode="0.00E+00">
                  <c:v>4.64E-4</c:v>
                </c:pt>
                <c:pt idx="26741" formatCode="0.00E+00">
                  <c:v>4.6299999999999998E-4</c:v>
                </c:pt>
                <c:pt idx="26742" formatCode="0.00E+00">
                  <c:v>4.64E-4</c:v>
                </c:pt>
                <c:pt idx="26743" formatCode="0.00E+00">
                  <c:v>4.6299999999999998E-4</c:v>
                </c:pt>
                <c:pt idx="26744" formatCode="0.00E+00">
                  <c:v>4.6299999999999998E-4</c:v>
                </c:pt>
                <c:pt idx="26745" formatCode="0.00E+00">
                  <c:v>4.6299999999999998E-4</c:v>
                </c:pt>
                <c:pt idx="26746" formatCode="0.00E+00">
                  <c:v>4.6299999999999998E-4</c:v>
                </c:pt>
                <c:pt idx="26747" formatCode="0.00E+00">
                  <c:v>4.6299999999999998E-4</c:v>
                </c:pt>
                <c:pt idx="26748" formatCode="0.00E+00">
                  <c:v>4.64E-4</c:v>
                </c:pt>
                <c:pt idx="26749" formatCode="0.00E+00">
                  <c:v>4.64E-4</c:v>
                </c:pt>
                <c:pt idx="26750" formatCode="0.00E+00">
                  <c:v>4.6299999999999998E-4</c:v>
                </c:pt>
                <c:pt idx="26751" formatCode="0.00E+00">
                  <c:v>4.64E-4</c:v>
                </c:pt>
                <c:pt idx="26752" formatCode="0.00E+00">
                  <c:v>4.64E-4</c:v>
                </c:pt>
                <c:pt idx="26753" formatCode="0.00E+00">
                  <c:v>4.64E-4</c:v>
                </c:pt>
                <c:pt idx="26754" formatCode="0.00E+00">
                  <c:v>4.64E-4</c:v>
                </c:pt>
                <c:pt idx="26755" formatCode="0.00E+00">
                  <c:v>4.64E-4</c:v>
                </c:pt>
                <c:pt idx="26756" formatCode="0.00E+00">
                  <c:v>4.64E-4</c:v>
                </c:pt>
                <c:pt idx="26757" formatCode="0.00E+00">
                  <c:v>4.6299999999999998E-4</c:v>
                </c:pt>
                <c:pt idx="26758" formatCode="0.00E+00">
                  <c:v>4.6299999999999998E-4</c:v>
                </c:pt>
                <c:pt idx="26759" formatCode="0.00E+00">
                  <c:v>4.64E-4</c:v>
                </c:pt>
                <c:pt idx="26760" formatCode="0.00E+00">
                  <c:v>4.64E-4</c:v>
                </c:pt>
                <c:pt idx="26761" formatCode="0.00E+00">
                  <c:v>4.64E-4</c:v>
                </c:pt>
                <c:pt idx="26762" formatCode="0.00E+00">
                  <c:v>4.6299999999999998E-4</c:v>
                </c:pt>
                <c:pt idx="26763" formatCode="0.00E+00">
                  <c:v>4.64E-4</c:v>
                </c:pt>
                <c:pt idx="26764" formatCode="0.00E+00">
                  <c:v>4.64E-4</c:v>
                </c:pt>
                <c:pt idx="26765" formatCode="0.00E+00">
                  <c:v>4.64E-4</c:v>
                </c:pt>
                <c:pt idx="26766" formatCode="0.00E+00">
                  <c:v>4.64E-4</c:v>
                </c:pt>
                <c:pt idx="26767" formatCode="0.00E+00">
                  <c:v>4.6299999999999998E-4</c:v>
                </c:pt>
                <c:pt idx="26768" formatCode="0.00E+00">
                  <c:v>4.64E-4</c:v>
                </c:pt>
                <c:pt idx="26769" formatCode="0.00E+00">
                  <c:v>4.64E-4</c:v>
                </c:pt>
                <c:pt idx="26770" formatCode="0.00E+00">
                  <c:v>4.64E-4</c:v>
                </c:pt>
                <c:pt idx="26771" formatCode="0.00E+00">
                  <c:v>4.64E-4</c:v>
                </c:pt>
                <c:pt idx="26772" formatCode="0.00E+00">
                  <c:v>4.64E-4</c:v>
                </c:pt>
                <c:pt idx="26773" formatCode="0.00E+00">
                  <c:v>4.64E-4</c:v>
                </c:pt>
                <c:pt idx="26774" formatCode="0.00E+00">
                  <c:v>4.64E-4</c:v>
                </c:pt>
                <c:pt idx="26775" formatCode="0.00E+00">
                  <c:v>4.64E-4</c:v>
                </c:pt>
                <c:pt idx="26776" formatCode="0.00E+00">
                  <c:v>4.64E-4</c:v>
                </c:pt>
                <c:pt idx="26777" formatCode="0.00E+00">
                  <c:v>4.64E-4</c:v>
                </c:pt>
                <c:pt idx="26778" formatCode="0.00E+00">
                  <c:v>4.64E-4</c:v>
                </c:pt>
                <c:pt idx="26779" formatCode="0.00E+00">
                  <c:v>4.64E-4</c:v>
                </c:pt>
                <c:pt idx="26780" formatCode="0.00E+00">
                  <c:v>4.64E-4</c:v>
                </c:pt>
                <c:pt idx="26781" formatCode="0.00E+00">
                  <c:v>4.64E-4</c:v>
                </c:pt>
                <c:pt idx="26782" formatCode="0.00E+00">
                  <c:v>4.64E-4</c:v>
                </c:pt>
                <c:pt idx="26783" formatCode="0.00E+00">
                  <c:v>4.64E-4</c:v>
                </c:pt>
                <c:pt idx="26784" formatCode="0.00E+00">
                  <c:v>4.64E-4</c:v>
                </c:pt>
                <c:pt idx="26785" formatCode="0.00E+00">
                  <c:v>4.64E-4</c:v>
                </c:pt>
                <c:pt idx="26786" formatCode="0.00E+00">
                  <c:v>4.64E-4</c:v>
                </c:pt>
                <c:pt idx="26787" formatCode="0.00E+00">
                  <c:v>4.64E-4</c:v>
                </c:pt>
                <c:pt idx="26788" formatCode="0.00E+00">
                  <c:v>4.64E-4</c:v>
                </c:pt>
                <c:pt idx="26789" formatCode="0.00E+00">
                  <c:v>4.64E-4</c:v>
                </c:pt>
                <c:pt idx="26790" formatCode="0.00E+00">
                  <c:v>4.64E-4</c:v>
                </c:pt>
                <c:pt idx="26791" formatCode="0.00E+00">
                  <c:v>4.64E-4</c:v>
                </c:pt>
                <c:pt idx="26792" formatCode="0.00E+00">
                  <c:v>4.64E-4</c:v>
                </c:pt>
                <c:pt idx="26793" formatCode="0.00E+00">
                  <c:v>4.64E-4</c:v>
                </c:pt>
                <c:pt idx="26794" formatCode="0.00E+00">
                  <c:v>4.64E-4</c:v>
                </c:pt>
                <c:pt idx="26795" formatCode="0.00E+00">
                  <c:v>4.64E-4</c:v>
                </c:pt>
                <c:pt idx="26796" formatCode="0.00E+00">
                  <c:v>4.64E-4</c:v>
                </c:pt>
                <c:pt idx="26797" formatCode="0.00E+00">
                  <c:v>4.64E-4</c:v>
                </c:pt>
                <c:pt idx="26798" formatCode="0.00E+00">
                  <c:v>4.64E-4</c:v>
                </c:pt>
                <c:pt idx="26799" formatCode="0.00E+00">
                  <c:v>4.64E-4</c:v>
                </c:pt>
                <c:pt idx="26800" formatCode="0.00E+00">
                  <c:v>4.64E-4</c:v>
                </c:pt>
                <c:pt idx="26801" formatCode="0.00E+00">
                  <c:v>4.64E-4</c:v>
                </c:pt>
                <c:pt idx="26802" formatCode="0.00E+00">
                  <c:v>4.64E-4</c:v>
                </c:pt>
                <c:pt idx="26803" formatCode="0.00E+00">
                  <c:v>4.64E-4</c:v>
                </c:pt>
                <c:pt idx="26804" formatCode="0.00E+00">
                  <c:v>4.64E-4</c:v>
                </c:pt>
                <c:pt idx="26805" formatCode="0.00E+00">
                  <c:v>4.64E-4</c:v>
                </c:pt>
                <c:pt idx="26806" formatCode="0.00E+00">
                  <c:v>4.64E-4</c:v>
                </c:pt>
                <c:pt idx="26807" formatCode="0.00E+00">
                  <c:v>4.64E-4</c:v>
                </c:pt>
                <c:pt idx="26808" formatCode="0.00E+00">
                  <c:v>4.64E-4</c:v>
                </c:pt>
                <c:pt idx="26809" formatCode="0.00E+00">
                  <c:v>4.64E-4</c:v>
                </c:pt>
                <c:pt idx="26810" formatCode="0.00E+00">
                  <c:v>4.64E-4</c:v>
                </c:pt>
                <c:pt idx="26811" formatCode="0.00E+00">
                  <c:v>4.64E-4</c:v>
                </c:pt>
                <c:pt idx="26812" formatCode="0.00E+00">
                  <c:v>4.64E-4</c:v>
                </c:pt>
                <c:pt idx="26813" formatCode="0.00E+00">
                  <c:v>4.64E-4</c:v>
                </c:pt>
                <c:pt idx="26814" formatCode="0.00E+00">
                  <c:v>4.64E-4</c:v>
                </c:pt>
                <c:pt idx="26815" formatCode="0.00E+00">
                  <c:v>4.64E-4</c:v>
                </c:pt>
                <c:pt idx="26816" formatCode="0.00E+00">
                  <c:v>4.64E-4</c:v>
                </c:pt>
                <c:pt idx="26817" formatCode="0.00E+00">
                  <c:v>4.64E-4</c:v>
                </c:pt>
                <c:pt idx="26818" formatCode="0.00E+00">
                  <c:v>4.64E-4</c:v>
                </c:pt>
                <c:pt idx="26819" formatCode="0.00E+00">
                  <c:v>4.64E-4</c:v>
                </c:pt>
                <c:pt idx="26820" formatCode="0.00E+00">
                  <c:v>4.64E-4</c:v>
                </c:pt>
                <c:pt idx="26821" formatCode="0.00E+00">
                  <c:v>4.64E-4</c:v>
                </c:pt>
                <c:pt idx="26822" formatCode="0.00E+00">
                  <c:v>4.64E-4</c:v>
                </c:pt>
                <c:pt idx="26823" formatCode="0.00E+00">
                  <c:v>4.64E-4</c:v>
                </c:pt>
                <c:pt idx="26824" formatCode="0.00E+00">
                  <c:v>4.64E-4</c:v>
                </c:pt>
                <c:pt idx="26825" formatCode="0.00E+00">
                  <c:v>4.64E-4</c:v>
                </c:pt>
                <c:pt idx="26826" formatCode="0.00E+00">
                  <c:v>4.64E-4</c:v>
                </c:pt>
                <c:pt idx="26827" formatCode="0.00E+00">
                  <c:v>4.64E-4</c:v>
                </c:pt>
                <c:pt idx="26828" formatCode="0.00E+00">
                  <c:v>4.64E-4</c:v>
                </c:pt>
                <c:pt idx="26829" formatCode="0.00E+00">
                  <c:v>4.64E-4</c:v>
                </c:pt>
                <c:pt idx="26830" formatCode="0.00E+00">
                  <c:v>4.64E-4</c:v>
                </c:pt>
                <c:pt idx="26831" formatCode="0.00E+00">
                  <c:v>4.64E-4</c:v>
                </c:pt>
                <c:pt idx="26832" formatCode="0.00E+00">
                  <c:v>4.64E-4</c:v>
                </c:pt>
                <c:pt idx="26833" formatCode="0.00E+00">
                  <c:v>4.64E-4</c:v>
                </c:pt>
                <c:pt idx="26834" formatCode="0.00E+00">
                  <c:v>4.64E-4</c:v>
                </c:pt>
                <c:pt idx="26835" formatCode="0.00E+00">
                  <c:v>4.64E-4</c:v>
                </c:pt>
                <c:pt idx="26836" formatCode="0.00E+00">
                  <c:v>4.64E-4</c:v>
                </c:pt>
                <c:pt idx="26837" formatCode="0.00E+00">
                  <c:v>4.64E-4</c:v>
                </c:pt>
                <c:pt idx="26838" formatCode="0.00E+00">
                  <c:v>4.64E-4</c:v>
                </c:pt>
                <c:pt idx="26839" formatCode="0.00E+00">
                  <c:v>4.64E-4</c:v>
                </c:pt>
                <c:pt idx="26840" formatCode="0.00E+00">
                  <c:v>4.64E-4</c:v>
                </c:pt>
                <c:pt idx="26841" formatCode="0.00E+00">
                  <c:v>4.64E-4</c:v>
                </c:pt>
                <c:pt idx="26842" formatCode="0.00E+00">
                  <c:v>4.64E-4</c:v>
                </c:pt>
                <c:pt idx="26843" formatCode="0.00E+00">
                  <c:v>4.64E-4</c:v>
                </c:pt>
                <c:pt idx="26844" formatCode="0.00E+00">
                  <c:v>4.64E-4</c:v>
                </c:pt>
                <c:pt idx="26845" formatCode="0.00E+00">
                  <c:v>4.64E-4</c:v>
                </c:pt>
                <c:pt idx="26846" formatCode="0.00E+00">
                  <c:v>4.64E-4</c:v>
                </c:pt>
                <c:pt idx="26847" formatCode="0.00E+00">
                  <c:v>4.64E-4</c:v>
                </c:pt>
                <c:pt idx="26848" formatCode="0.00E+00">
                  <c:v>4.64E-4</c:v>
                </c:pt>
                <c:pt idx="26849" formatCode="0.00E+00">
                  <c:v>4.64E-4</c:v>
                </c:pt>
                <c:pt idx="26850" formatCode="0.00E+00">
                  <c:v>4.64E-4</c:v>
                </c:pt>
                <c:pt idx="26851" formatCode="0.00E+00">
                  <c:v>4.64E-4</c:v>
                </c:pt>
                <c:pt idx="26852" formatCode="0.00E+00">
                  <c:v>4.64E-4</c:v>
                </c:pt>
                <c:pt idx="26853" formatCode="0.00E+00">
                  <c:v>4.64E-4</c:v>
                </c:pt>
                <c:pt idx="26854" formatCode="0.00E+00">
                  <c:v>4.64E-4</c:v>
                </c:pt>
                <c:pt idx="26855" formatCode="0.00E+00">
                  <c:v>4.64E-4</c:v>
                </c:pt>
                <c:pt idx="26856" formatCode="0.00E+00">
                  <c:v>4.64E-4</c:v>
                </c:pt>
                <c:pt idx="26857" formatCode="0.00E+00">
                  <c:v>4.64E-4</c:v>
                </c:pt>
                <c:pt idx="26858" formatCode="0.00E+00">
                  <c:v>4.64E-4</c:v>
                </c:pt>
                <c:pt idx="26859" formatCode="0.00E+00">
                  <c:v>4.64E-4</c:v>
                </c:pt>
                <c:pt idx="26860" formatCode="0.00E+00">
                  <c:v>4.64E-4</c:v>
                </c:pt>
                <c:pt idx="26861" formatCode="0.00E+00">
                  <c:v>4.64E-4</c:v>
                </c:pt>
                <c:pt idx="26862" formatCode="0.00E+00">
                  <c:v>4.6500000000000003E-4</c:v>
                </c:pt>
                <c:pt idx="26863" formatCode="0.00E+00">
                  <c:v>4.64E-4</c:v>
                </c:pt>
                <c:pt idx="26864" formatCode="0.00E+00">
                  <c:v>4.64E-4</c:v>
                </c:pt>
                <c:pt idx="26865" formatCode="0.00E+00">
                  <c:v>4.64E-4</c:v>
                </c:pt>
                <c:pt idx="26866" formatCode="0.00E+00">
                  <c:v>4.64E-4</c:v>
                </c:pt>
                <c:pt idx="26867" formatCode="0.00E+00">
                  <c:v>4.64E-4</c:v>
                </c:pt>
                <c:pt idx="26868" formatCode="0.00E+00">
                  <c:v>4.64E-4</c:v>
                </c:pt>
                <c:pt idx="26869" formatCode="0.00E+00">
                  <c:v>4.64E-4</c:v>
                </c:pt>
                <c:pt idx="26870" formatCode="0.00E+00">
                  <c:v>4.64E-4</c:v>
                </c:pt>
                <c:pt idx="26871" formatCode="0.00E+00">
                  <c:v>4.64E-4</c:v>
                </c:pt>
                <c:pt idx="26872" formatCode="0.00E+00">
                  <c:v>4.64E-4</c:v>
                </c:pt>
                <c:pt idx="26873" formatCode="0.00E+00">
                  <c:v>4.64E-4</c:v>
                </c:pt>
                <c:pt idx="26874" formatCode="0.00E+00">
                  <c:v>4.64E-4</c:v>
                </c:pt>
                <c:pt idx="26875" formatCode="0.00E+00">
                  <c:v>4.64E-4</c:v>
                </c:pt>
                <c:pt idx="26876" formatCode="0.00E+00">
                  <c:v>4.64E-4</c:v>
                </c:pt>
                <c:pt idx="26877" formatCode="0.00E+00">
                  <c:v>4.64E-4</c:v>
                </c:pt>
                <c:pt idx="26878" formatCode="0.00E+00">
                  <c:v>4.64E-4</c:v>
                </c:pt>
                <c:pt idx="26879" formatCode="0.00E+00">
                  <c:v>4.64E-4</c:v>
                </c:pt>
                <c:pt idx="26880" formatCode="0.00E+00">
                  <c:v>4.64E-4</c:v>
                </c:pt>
                <c:pt idx="26881" formatCode="0.00E+00">
                  <c:v>4.64E-4</c:v>
                </c:pt>
                <c:pt idx="26882" formatCode="0.00E+00">
                  <c:v>4.64E-4</c:v>
                </c:pt>
                <c:pt idx="26883" formatCode="0.00E+00">
                  <c:v>4.64E-4</c:v>
                </c:pt>
                <c:pt idx="26884" formatCode="0.00E+00">
                  <c:v>4.64E-4</c:v>
                </c:pt>
                <c:pt idx="26885" formatCode="0.00E+00">
                  <c:v>4.64E-4</c:v>
                </c:pt>
                <c:pt idx="26886" formatCode="0.00E+00">
                  <c:v>4.64E-4</c:v>
                </c:pt>
                <c:pt idx="26887" formatCode="0.00E+00">
                  <c:v>4.6500000000000003E-4</c:v>
                </c:pt>
                <c:pt idx="26888" formatCode="0.00E+00">
                  <c:v>4.6500000000000003E-4</c:v>
                </c:pt>
                <c:pt idx="26889" formatCode="0.00E+00">
                  <c:v>4.64E-4</c:v>
                </c:pt>
                <c:pt idx="26890" formatCode="0.00E+00">
                  <c:v>4.6500000000000003E-4</c:v>
                </c:pt>
                <c:pt idx="26891" formatCode="0.00E+00">
                  <c:v>4.6500000000000003E-4</c:v>
                </c:pt>
                <c:pt idx="26892" formatCode="0.00E+00">
                  <c:v>4.64E-4</c:v>
                </c:pt>
                <c:pt idx="26893" formatCode="0.00E+00">
                  <c:v>4.6500000000000003E-4</c:v>
                </c:pt>
                <c:pt idx="26894" formatCode="0.00E+00">
                  <c:v>4.64E-4</c:v>
                </c:pt>
                <c:pt idx="26895" formatCode="0.00E+00">
                  <c:v>4.64E-4</c:v>
                </c:pt>
                <c:pt idx="26896" formatCode="0.00E+00">
                  <c:v>4.6500000000000003E-4</c:v>
                </c:pt>
                <c:pt idx="26897" formatCode="0.00E+00">
                  <c:v>4.6500000000000003E-4</c:v>
                </c:pt>
                <c:pt idx="26898" formatCode="0.00E+00">
                  <c:v>4.64E-4</c:v>
                </c:pt>
                <c:pt idx="26899" formatCode="0.00E+00">
                  <c:v>4.6500000000000003E-4</c:v>
                </c:pt>
                <c:pt idx="26900" formatCode="0.00E+00">
                  <c:v>4.6500000000000003E-4</c:v>
                </c:pt>
                <c:pt idx="26901" formatCode="0.00E+00">
                  <c:v>4.64E-4</c:v>
                </c:pt>
                <c:pt idx="26902" formatCode="0.00E+00">
                  <c:v>4.6500000000000003E-4</c:v>
                </c:pt>
                <c:pt idx="26903" formatCode="0.00E+00">
                  <c:v>4.6500000000000003E-4</c:v>
                </c:pt>
                <c:pt idx="26904" formatCode="0.00E+00">
                  <c:v>4.6500000000000003E-4</c:v>
                </c:pt>
                <c:pt idx="26905" formatCode="0.00E+00">
                  <c:v>4.6500000000000003E-4</c:v>
                </c:pt>
                <c:pt idx="26906" formatCode="0.00E+00">
                  <c:v>4.6500000000000003E-4</c:v>
                </c:pt>
                <c:pt idx="26907" formatCode="0.00E+00">
                  <c:v>4.6500000000000003E-4</c:v>
                </c:pt>
                <c:pt idx="26908" formatCode="0.00E+00">
                  <c:v>4.6500000000000003E-4</c:v>
                </c:pt>
                <c:pt idx="26909" formatCode="0.00E+00">
                  <c:v>4.6500000000000003E-4</c:v>
                </c:pt>
                <c:pt idx="26910" formatCode="0.00E+00">
                  <c:v>4.6500000000000003E-4</c:v>
                </c:pt>
                <c:pt idx="26911" formatCode="0.00E+00">
                  <c:v>4.6500000000000003E-4</c:v>
                </c:pt>
                <c:pt idx="26912" formatCode="0.00E+00">
                  <c:v>4.6500000000000003E-4</c:v>
                </c:pt>
                <c:pt idx="26913" formatCode="0.00E+00">
                  <c:v>4.6500000000000003E-4</c:v>
                </c:pt>
                <c:pt idx="26914" formatCode="0.00E+00">
                  <c:v>4.6500000000000003E-4</c:v>
                </c:pt>
                <c:pt idx="26915" formatCode="0.00E+00">
                  <c:v>4.6500000000000003E-4</c:v>
                </c:pt>
                <c:pt idx="26916" formatCode="0.00E+00">
                  <c:v>4.64E-4</c:v>
                </c:pt>
                <c:pt idx="26917" formatCode="0.00E+00">
                  <c:v>4.64E-4</c:v>
                </c:pt>
                <c:pt idx="26918" formatCode="0.00E+00">
                  <c:v>4.6500000000000003E-4</c:v>
                </c:pt>
                <c:pt idx="26919" formatCode="0.00E+00">
                  <c:v>4.6500000000000003E-4</c:v>
                </c:pt>
                <c:pt idx="26920" formatCode="0.00E+00">
                  <c:v>4.6500000000000003E-4</c:v>
                </c:pt>
                <c:pt idx="26921" formatCode="0.00E+00">
                  <c:v>4.6500000000000003E-4</c:v>
                </c:pt>
                <c:pt idx="26922" formatCode="0.00E+00">
                  <c:v>4.6500000000000003E-4</c:v>
                </c:pt>
                <c:pt idx="26923" formatCode="0.00E+00">
                  <c:v>4.6500000000000003E-4</c:v>
                </c:pt>
                <c:pt idx="26924" formatCode="0.00E+00">
                  <c:v>4.6500000000000003E-4</c:v>
                </c:pt>
                <c:pt idx="26925" formatCode="0.00E+00">
                  <c:v>4.6500000000000003E-4</c:v>
                </c:pt>
                <c:pt idx="26926" formatCode="0.00E+00">
                  <c:v>4.6500000000000003E-4</c:v>
                </c:pt>
                <c:pt idx="26927" formatCode="0.00E+00">
                  <c:v>4.6500000000000003E-4</c:v>
                </c:pt>
                <c:pt idx="26928" formatCode="0.00E+00">
                  <c:v>4.6500000000000003E-4</c:v>
                </c:pt>
                <c:pt idx="26929" formatCode="0.00E+00">
                  <c:v>4.6500000000000003E-4</c:v>
                </c:pt>
                <c:pt idx="26930" formatCode="0.00E+00">
                  <c:v>4.6500000000000003E-4</c:v>
                </c:pt>
                <c:pt idx="26931" formatCode="0.00E+00">
                  <c:v>4.6500000000000003E-4</c:v>
                </c:pt>
                <c:pt idx="26932" formatCode="0.00E+00">
                  <c:v>4.6500000000000003E-4</c:v>
                </c:pt>
                <c:pt idx="26933" formatCode="0.00E+00">
                  <c:v>4.6500000000000003E-4</c:v>
                </c:pt>
                <c:pt idx="26934" formatCode="0.00E+00">
                  <c:v>4.6500000000000003E-4</c:v>
                </c:pt>
                <c:pt idx="26935" formatCode="0.00E+00">
                  <c:v>4.6500000000000003E-4</c:v>
                </c:pt>
                <c:pt idx="26936" formatCode="0.00E+00">
                  <c:v>4.6500000000000003E-4</c:v>
                </c:pt>
                <c:pt idx="26937" formatCode="0.00E+00">
                  <c:v>4.6500000000000003E-4</c:v>
                </c:pt>
                <c:pt idx="26938" formatCode="0.00E+00">
                  <c:v>4.6500000000000003E-4</c:v>
                </c:pt>
                <c:pt idx="26939" formatCode="0.00E+00">
                  <c:v>4.6500000000000003E-4</c:v>
                </c:pt>
                <c:pt idx="26940" formatCode="0.00E+00">
                  <c:v>4.6500000000000003E-4</c:v>
                </c:pt>
                <c:pt idx="26941" formatCode="0.00E+00">
                  <c:v>4.6500000000000003E-4</c:v>
                </c:pt>
                <c:pt idx="26942" formatCode="0.00E+00">
                  <c:v>4.6500000000000003E-4</c:v>
                </c:pt>
                <c:pt idx="26943" formatCode="0.00E+00">
                  <c:v>4.6500000000000003E-4</c:v>
                </c:pt>
                <c:pt idx="26944" formatCode="0.00E+00">
                  <c:v>4.6500000000000003E-4</c:v>
                </c:pt>
                <c:pt idx="26945" formatCode="0.00E+00">
                  <c:v>4.6500000000000003E-4</c:v>
                </c:pt>
                <c:pt idx="26946" formatCode="0.00E+00">
                  <c:v>4.6500000000000003E-4</c:v>
                </c:pt>
                <c:pt idx="26947" formatCode="0.00E+00">
                  <c:v>4.6500000000000003E-4</c:v>
                </c:pt>
                <c:pt idx="26948" formatCode="0.00E+00">
                  <c:v>4.6500000000000003E-4</c:v>
                </c:pt>
                <c:pt idx="26949" formatCode="0.00E+00">
                  <c:v>4.6500000000000003E-4</c:v>
                </c:pt>
                <c:pt idx="26950" formatCode="0.00E+00">
                  <c:v>4.6500000000000003E-4</c:v>
                </c:pt>
                <c:pt idx="26951" formatCode="0.00E+00">
                  <c:v>4.6500000000000003E-4</c:v>
                </c:pt>
                <c:pt idx="26952" formatCode="0.00E+00">
                  <c:v>4.6500000000000003E-4</c:v>
                </c:pt>
                <c:pt idx="26953" formatCode="0.00E+00">
                  <c:v>4.6500000000000003E-4</c:v>
                </c:pt>
                <c:pt idx="26954" formatCode="0.00E+00">
                  <c:v>4.6500000000000003E-4</c:v>
                </c:pt>
                <c:pt idx="26955" formatCode="0.00E+00">
                  <c:v>4.6500000000000003E-4</c:v>
                </c:pt>
                <c:pt idx="26956" formatCode="0.00E+00">
                  <c:v>4.6500000000000003E-4</c:v>
                </c:pt>
                <c:pt idx="26957" formatCode="0.00E+00">
                  <c:v>4.6500000000000003E-4</c:v>
                </c:pt>
                <c:pt idx="26958" formatCode="0.00E+00">
                  <c:v>4.6500000000000003E-4</c:v>
                </c:pt>
                <c:pt idx="26959" formatCode="0.00E+00">
                  <c:v>4.6500000000000003E-4</c:v>
                </c:pt>
                <c:pt idx="26960" formatCode="0.00E+00">
                  <c:v>4.6500000000000003E-4</c:v>
                </c:pt>
                <c:pt idx="26961" formatCode="0.00E+00">
                  <c:v>4.6500000000000003E-4</c:v>
                </c:pt>
                <c:pt idx="26962" formatCode="0.00E+00">
                  <c:v>4.6500000000000003E-4</c:v>
                </c:pt>
                <c:pt idx="26963" formatCode="0.00E+00">
                  <c:v>4.6500000000000003E-4</c:v>
                </c:pt>
                <c:pt idx="26964" formatCode="0.00E+00">
                  <c:v>4.6500000000000003E-4</c:v>
                </c:pt>
                <c:pt idx="26965" formatCode="0.00E+00">
                  <c:v>4.6500000000000003E-4</c:v>
                </c:pt>
                <c:pt idx="26966" formatCode="0.00E+00">
                  <c:v>4.6500000000000003E-4</c:v>
                </c:pt>
                <c:pt idx="26967" formatCode="0.00E+00">
                  <c:v>4.6500000000000003E-4</c:v>
                </c:pt>
                <c:pt idx="26968" formatCode="0.00E+00">
                  <c:v>4.6500000000000003E-4</c:v>
                </c:pt>
                <c:pt idx="26969" formatCode="0.00E+00">
                  <c:v>4.6500000000000003E-4</c:v>
                </c:pt>
                <c:pt idx="26970" formatCode="0.00E+00">
                  <c:v>4.6500000000000003E-4</c:v>
                </c:pt>
                <c:pt idx="26971" formatCode="0.00E+00">
                  <c:v>4.6500000000000003E-4</c:v>
                </c:pt>
                <c:pt idx="26972" formatCode="0.00E+00">
                  <c:v>4.6500000000000003E-4</c:v>
                </c:pt>
                <c:pt idx="26973" formatCode="0.00E+00">
                  <c:v>4.6500000000000003E-4</c:v>
                </c:pt>
                <c:pt idx="26974" formatCode="0.00E+00">
                  <c:v>4.6500000000000003E-4</c:v>
                </c:pt>
                <c:pt idx="26975" formatCode="0.00E+00">
                  <c:v>4.6500000000000003E-4</c:v>
                </c:pt>
                <c:pt idx="26976" formatCode="0.00E+00">
                  <c:v>4.6500000000000003E-4</c:v>
                </c:pt>
                <c:pt idx="26977" formatCode="0.00E+00">
                  <c:v>4.6500000000000003E-4</c:v>
                </c:pt>
                <c:pt idx="26978" formatCode="0.00E+00">
                  <c:v>4.6500000000000003E-4</c:v>
                </c:pt>
                <c:pt idx="26979" formatCode="0.00E+00">
                  <c:v>4.6500000000000003E-4</c:v>
                </c:pt>
                <c:pt idx="26980" formatCode="0.00E+00">
                  <c:v>4.6500000000000003E-4</c:v>
                </c:pt>
                <c:pt idx="26981" formatCode="0.00E+00">
                  <c:v>4.6500000000000003E-4</c:v>
                </c:pt>
                <c:pt idx="26982" formatCode="0.00E+00">
                  <c:v>4.6500000000000003E-4</c:v>
                </c:pt>
                <c:pt idx="26983" formatCode="0.00E+00">
                  <c:v>4.6500000000000003E-4</c:v>
                </c:pt>
                <c:pt idx="26984" formatCode="0.00E+00">
                  <c:v>4.6500000000000003E-4</c:v>
                </c:pt>
                <c:pt idx="26985" formatCode="0.00E+00">
                  <c:v>4.6500000000000003E-4</c:v>
                </c:pt>
                <c:pt idx="26986" formatCode="0.00E+00">
                  <c:v>4.6500000000000003E-4</c:v>
                </c:pt>
                <c:pt idx="26987" formatCode="0.00E+00">
                  <c:v>4.6500000000000003E-4</c:v>
                </c:pt>
                <c:pt idx="26988" formatCode="0.00E+00">
                  <c:v>4.6500000000000003E-4</c:v>
                </c:pt>
                <c:pt idx="26989" formatCode="0.00E+00">
                  <c:v>4.6500000000000003E-4</c:v>
                </c:pt>
                <c:pt idx="26990" formatCode="0.00E+00">
                  <c:v>4.6500000000000003E-4</c:v>
                </c:pt>
                <c:pt idx="26991" formatCode="0.00E+00">
                  <c:v>4.6500000000000003E-4</c:v>
                </c:pt>
                <c:pt idx="26992" formatCode="0.00E+00">
                  <c:v>4.6500000000000003E-4</c:v>
                </c:pt>
                <c:pt idx="26993" formatCode="0.00E+00">
                  <c:v>4.6500000000000003E-4</c:v>
                </c:pt>
                <c:pt idx="26994" formatCode="0.00E+00">
                  <c:v>4.6500000000000003E-4</c:v>
                </c:pt>
                <c:pt idx="26995" formatCode="0.00E+00">
                  <c:v>4.6500000000000003E-4</c:v>
                </c:pt>
                <c:pt idx="26996" formatCode="0.00E+00">
                  <c:v>4.6500000000000003E-4</c:v>
                </c:pt>
                <c:pt idx="26997" formatCode="0.00E+00">
                  <c:v>4.6500000000000003E-4</c:v>
                </c:pt>
                <c:pt idx="26998" formatCode="0.00E+00">
                  <c:v>4.6500000000000003E-4</c:v>
                </c:pt>
                <c:pt idx="26999" formatCode="0.00E+00">
                  <c:v>4.6500000000000003E-4</c:v>
                </c:pt>
                <c:pt idx="27000" formatCode="0.00E+00">
                  <c:v>4.6500000000000003E-4</c:v>
                </c:pt>
                <c:pt idx="27001" formatCode="0.00E+00">
                  <c:v>4.6500000000000003E-4</c:v>
                </c:pt>
                <c:pt idx="27002" formatCode="0.00E+00">
                  <c:v>4.6500000000000003E-4</c:v>
                </c:pt>
                <c:pt idx="27003" formatCode="0.00E+00">
                  <c:v>4.6500000000000003E-4</c:v>
                </c:pt>
                <c:pt idx="27004" formatCode="0.00E+00">
                  <c:v>4.6500000000000003E-4</c:v>
                </c:pt>
                <c:pt idx="27005" formatCode="0.00E+00">
                  <c:v>4.6500000000000003E-4</c:v>
                </c:pt>
                <c:pt idx="27006" formatCode="0.00E+00">
                  <c:v>4.6500000000000003E-4</c:v>
                </c:pt>
                <c:pt idx="27007" formatCode="0.00E+00">
                  <c:v>4.6500000000000003E-4</c:v>
                </c:pt>
                <c:pt idx="27008" formatCode="0.00E+00">
                  <c:v>4.6500000000000003E-4</c:v>
                </c:pt>
                <c:pt idx="27009" formatCode="0.00E+00">
                  <c:v>4.6500000000000003E-4</c:v>
                </c:pt>
                <c:pt idx="27010" formatCode="0.00E+00">
                  <c:v>4.6500000000000003E-4</c:v>
                </c:pt>
                <c:pt idx="27011" formatCode="0.00E+00">
                  <c:v>4.6500000000000003E-4</c:v>
                </c:pt>
                <c:pt idx="27012" formatCode="0.00E+00">
                  <c:v>4.66E-4</c:v>
                </c:pt>
                <c:pt idx="27013" formatCode="0.00E+00">
                  <c:v>4.6500000000000003E-4</c:v>
                </c:pt>
                <c:pt idx="27014" formatCode="0.00E+00">
                  <c:v>4.6500000000000003E-4</c:v>
                </c:pt>
                <c:pt idx="27015" formatCode="0.00E+00">
                  <c:v>4.66E-4</c:v>
                </c:pt>
                <c:pt idx="27016" formatCode="0.00E+00">
                  <c:v>4.6500000000000003E-4</c:v>
                </c:pt>
                <c:pt idx="27017" formatCode="0.00E+00">
                  <c:v>4.6500000000000003E-4</c:v>
                </c:pt>
                <c:pt idx="27018" formatCode="0.00E+00">
                  <c:v>4.6500000000000003E-4</c:v>
                </c:pt>
                <c:pt idx="27019" formatCode="0.00E+00">
                  <c:v>4.6500000000000003E-4</c:v>
                </c:pt>
                <c:pt idx="27020" formatCode="0.00E+00">
                  <c:v>4.6500000000000003E-4</c:v>
                </c:pt>
                <c:pt idx="27021" formatCode="0.00E+00">
                  <c:v>4.6500000000000003E-4</c:v>
                </c:pt>
                <c:pt idx="27022" formatCode="0.00E+00">
                  <c:v>4.6500000000000003E-4</c:v>
                </c:pt>
                <c:pt idx="27023" formatCode="0.00E+00">
                  <c:v>4.6500000000000003E-4</c:v>
                </c:pt>
                <c:pt idx="27024" formatCode="0.00E+00">
                  <c:v>4.6500000000000003E-4</c:v>
                </c:pt>
                <c:pt idx="27025" formatCode="0.00E+00">
                  <c:v>4.6500000000000003E-4</c:v>
                </c:pt>
                <c:pt idx="27026" formatCode="0.00E+00">
                  <c:v>4.6500000000000003E-4</c:v>
                </c:pt>
                <c:pt idx="27027" formatCode="0.00E+00">
                  <c:v>4.6500000000000003E-4</c:v>
                </c:pt>
                <c:pt idx="27028" formatCode="0.00E+00">
                  <c:v>4.6500000000000003E-4</c:v>
                </c:pt>
                <c:pt idx="27029" formatCode="0.00E+00">
                  <c:v>4.6500000000000003E-4</c:v>
                </c:pt>
                <c:pt idx="27030" formatCode="0.00E+00">
                  <c:v>4.6500000000000003E-4</c:v>
                </c:pt>
                <c:pt idx="27031" formatCode="0.00E+00">
                  <c:v>4.6500000000000003E-4</c:v>
                </c:pt>
                <c:pt idx="27032" formatCode="0.00E+00">
                  <c:v>4.6500000000000003E-4</c:v>
                </c:pt>
                <c:pt idx="27033" formatCode="0.00E+00">
                  <c:v>4.6500000000000003E-4</c:v>
                </c:pt>
                <c:pt idx="27034" formatCode="0.00E+00">
                  <c:v>4.66E-4</c:v>
                </c:pt>
                <c:pt idx="27035" formatCode="0.00E+00">
                  <c:v>4.6500000000000003E-4</c:v>
                </c:pt>
                <c:pt idx="27036" formatCode="0.00E+00">
                  <c:v>4.66E-4</c:v>
                </c:pt>
                <c:pt idx="27037" formatCode="0.00E+00">
                  <c:v>4.66E-4</c:v>
                </c:pt>
                <c:pt idx="27038" formatCode="0.00E+00">
                  <c:v>4.6500000000000003E-4</c:v>
                </c:pt>
                <c:pt idx="27039" formatCode="0.00E+00">
                  <c:v>4.6500000000000003E-4</c:v>
                </c:pt>
                <c:pt idx="27040" formatCode="0.00E+00">
                  <c:v>4.66E-4</c:v>
                </c:pt>
                <c:pt idx="27041" formatCode="0.00E+00">
                  <c:v>4.66E-4</c:v>
                </c:pt>
                <c:pt idx="27042" formatCode="0.00E+00">
                  <c:v>4.6500000000000003E-4</c:v>
                </c:pt>
                <c:pt idx="27043" formatCode="0.00E+00">
                  <c:v>4.6500000000000003E-4</c:v>
                </c:pt>
                <c:pt idx="27044" formatCode="0.00E+00">
                  <c:v>4.6500000000000003E-4</c:v>
                </c:pt>
                <c:pt idx="27045" formatCode="0.00E+00">
                  <c:v>4.66E-4</c:v>
                </c:pt>
                <c:pt idx="27046" formatCode="0.00E+00">
                  <c:v>4.6500000000000003E-4</c:v>
                </c:pt>
                <c:pt idx="27047" formatCode="0.00E+00">
                  <c:v>4.66E-4</c:v>
                </c:pt>
                <c:pt idx="27048" formatCode="0.00E+00">
                  <c:v>4.66E-4</c:v>
                </c:pt>
                <c:pt idx="27049" formatCode="0.00E+00">
                  <c:v>4.66E-4</c:v>
                </c:pt>
                <c:pt idx="27050" formatCode="0.00E+00">
                  <c:v>4.66E-4</c:v>
                </c:pt>
                <c:pt idx="27051" formatCode="0.00E+00">
                  <c:v>4.66E-4</c:v>
                </c:pt>
                <c:pt idx="27052" formatCode="0.00E+00">
                  <c:v>4.6500000000000003E-4</c:v>
                </c:pt>
                <c:pt idx="27053" formatCode="0.00E+00">
                  <c:v>4.66E-4</c:v>
                </c:pt>
                <c:pt idx="27054" formatCode="0.00E+00">
                  <c:v>4.6500000000000003E-4</c:v>
                </c:pt>
                <c:pt idx="27055" formatCode="0.00E+00">
                  <c:v>4.66E-4</c:v>
                </c:pt>
                <c:pt idx="27056" formatCode="0.00E+00">
                  <c:v>4.66E-4</c:v>
                </c:pt>
                <c:pt idx="27057" formatCode="0.00E+00">
                  <c:v>4.6500000000000003E-4</c:v>
                </c:pt>
                <c:pt idx="27058" formatCode="0.00E+00">
                  <c:v>4.66E-4</c:v>
                </c:pt>
                <c:pt idx="27059" formatCode="0.00E+00">
                  <c:v>4.66E-4</c:v>
                </c:pt>
                <c:pt idx="27060" formatCode="0.00E+00">
                  <c:v>4.66E-4</c:v>
                </c:pt>
                <c:pt idx="27061" formatCode="0.00E+00">
                  <c:v>4.66E-4</c:v>
                </c:pt>
                <c:pt idx="27062" formatCode="0.00E+00">
                  <c:v>4.66E-4</c:v>
                </c:pt>
                <c:pt idx="27063" formatCode="0.00E+00">
                  <c:v>4.66E-4</c:v>
                </c:pt>
                <c:pt idx="27064" formatCode="0.00E+00">
                  <c:v>4.66E-4</c:v>
                </c:pt>
                <c:pt idx="27065" formatCode="0.00E+00">
                  <c:v>4.66E-4</c:v>
                </c:pt>
                <c:pt idx="27066" formatCode="0.00E+00">
                  <c:v>4.66E-4</c:v>
                </c:pt>
                <c:pt idx="27067" formatCode="0.00E+00">
                  <c:v>4.66E-4</c:v>
                </c:pt>
                <c:pt idx="27068" formatCode="0.00E+00">
                  <c:v>4.66E-4</c:v>
                </c:pt>
                <c:pt idx="27069" formatCode="0.00E+00">
                  <c:v>4.66E-4</c:v>
                </c:pt>
                <c:pt idx="27070" formatCode="0.00E+00">
                  <c:v>4.66E-4</c:v>
                </c:pt>
                <c:pt idx="27071" formatCode="0.00E+00">
                  <c:v>4.6500000000000003E-4</c:v>
                </c:pt>
                <c:pt idx="27072" formatCode="0.00E+00">
                  <c:v>4.66E-4</c:v>
                </c:pt>
                <c:pt idx="27073" formatCode="0.00E+00">
                  <c:v>4.66E-4</c:v>
                </c:pt>
                <c:pt idx="27074" formatCode="0.00E+00">
                  <c:v>4.66E-4</c:v>
                </c:pt>
                <c:pt idx="27075" formatCode="0.00E+00">
                  <c:v>4.66E-4</c:v>
                </c:pt>
                <c:pt idx="27076" formatCode="0.00E+00">
                  <c:v>4.66E-4</c:v>
                </c:pt>
                <c:pt idx="27077" formatCode="0.00E+00">
                  <c:v>4.66E-4</c:v>
                </c:pt>
                <c:pt idx="27078" formatCode="0.00E+00">
                  <c:v>4.66E-4</c:v>
                </c:pt>
                <c:pt idx="27079" formatCode="0.00E+00">
                  <c:v>4.6500000000000003E-4</c:v>
                </c:pt>
                <c:pt idx="27080" formatCode="0.00E+00">
                  <c:v>4.66E-4</c:v>
                </c:pt>
                <c:pt idx="27081" formatCode="0.00E+00">
                  <c:v>4.66E-4</c:v>
                </c:pt>
                <c:pt idx="27082" formatCode="0.00E+00">
                  <c:v>4.66E-4</c:v>
                </c:pt>
                <c:pt idx="27083" formatCode="0.00E+00">
                  <c:v>4.6500000000000003E-4</c:v>
                </c:pt>
                <c:pt idx="27084" formatCode="0.00E+00">
                  <c:v>4.6500000000000003E-4</c:v>
                </c:pt>
                <c:pt idx="27085" formatCode="0.00E+00">
                  <c:v>4.66E-4</c:v>
                </c:pt>
                <c:pt idx="27086" formatCode="0.00E+00">
                  <c:v>4.66E-4</c:v>
                </c:pt>
                <c:pt idx="27087" formatCode="0.00E+00">
                  <c:v>4.66E-4</c:v>
                </c:pt>
                <c:pt idx="27088" formatCode="0.00E+00">
                  <c:v>4.66E-4</c:v>
                </c:pt>
                <c:pt idx="27089" formatCode="0.00E+00">
                  <c:v>4.66E-4</c:v>
                </c:pt>
                <c:pt idx="27090" formatCode="0.00E+00">
                  <c:v>4.66E-4</c:v>
                </c:pt>
                <c:pt idx="27091" formatCode="0.00E+00">
                  <c:v>4.66E-4</c:v>
                </c:pt>
                <c:pt idx="27092" formatCode="0.00E+00">
                  <c:v>4.66E-4</c:v>
                </c:pt>
                <c:pt idx="27093" formatCode="0.00E+00">
                  <c:v>4.66E-4</c:v>
                </c:pt>
                <c:pt idx="27094" formatCode="0.00E+00">
                  <c:v>4.66E-4</c:v>
                </c:pt>
                <c:pt idx="27095" formatCode="0.00E+00">
                  <c:v>4.66E-4</c:v>
                </c:pt>
                <c:pt idx="27096" formatCode="0.00E+00">
                  <c:v>4.66E-4</c:v>
                </c:pt>
                <c:pt idx="27097" formatCode="0.00E+00">
                  <c:v>4.66E-4</c:v>
                </c:pt>
                <c:pt idx="27098" formatCode="0.00E+00">
                  <c:v>4.66E-4</c:v>
                </c:pt>
                <c:pt idx="27099" formatCode="0.00E+00">
                  <c:v>4.66E-4</c:v>
                </c:pt>
                <c:pt idx="27100" formatCode="0.00E+00">
                  <c:v>4.66E-4</c:v>
                </c:pt>
                <c:pt idx="27101" formatCode="0.00E+00">
                  <c:v>4.66E-4</c:v>
                </c:pt>
                <c:pt idx="27102" formatCode="0.00E+00">
                  <c:v>4.66E-4</c:v>
                </c:pt>
                <c:pt idx="27103" formatCode="0.00E+00">
                  <c:v>4.66E-4</c:v>
                </c:pt>
                <c:pt idx="27104" formatCode="0.00E+00">
                  <c:v>4.66E-4</c:v>
                </c:pt>
                <c:pt idx="27105" formatCode="0.00E+00">
                  <c:v>4.66E-4</c:v>
                </c:pt>
                <c:pt idx="27106" formatCode="0.00E+00">
                  <c:v>4.66E-4</c:v>
                </c:pt>
                <c:pt idx="27107" formatCode="0.00E+00">
                  <c:v>4.66E-4</c:v>
                </c:pt>
                <c:pt idx="27108" formatCode="0.00E+00">
                  <c:v>4.66E-4</c:v>
                </c:pt>
                <c:pt idx="27109" formatCode="0.00E+00">
                  <c:v>4.66E-4</c:v>
                </c:pt>
                <c:pt idx="27110" formatCode="0.00E+00">
                  <c:v>4.66E-4</c:v>
                </c:pt>
                <c:pt idx="27111" formatCode="0.00E+00">
                  <c:v>4.66E-4</c:v>
                </c:pt>
                <c:pt idx="27112" formatCode="0.00E+00">
                  <c:v>4.66E-4</c:v>
                </c:pt>
                <c:pt idx="27113" formatCode="0.00E+00">
                  <c:v>4.66E-4</c:v>
                </c:pt>
                <c:pt idx="27114" formatCode="0.00E+00">
                  <c:v>4.66E-4</c:v>
                </c:pt>
                <c:pt idx="27115" formatCode="0.00E+00">
                  <c:v>4.66E-4</c:v>
                </c:pt>
                <c:pt idx="27116" formatCode="0.00E+00">
                  <c:v>4.66E-4</c:v>
                </c:pt>
                <c:pt idx="27117" formatCode="0.00E+00">
                  <c:v>4.66E-4</c:v>
                </c:pt>
                <c:pt idx="27118" formatCode="0.00E+00">
                  <c:v>4.66E-4</c:v>
                </c:pt>
                <c:pt idx="27119" formatCode="0.00E+00">
                  <c:v>4.66E-4</c:v>
                </c:pt>
                <c:pt idx="27120" formatCode="0.00E+00">
                  <c:v>4.66E-4</c:v>
                </c:pt>
                <c:pt idx="27121" formatCode="0.00E+00">
                  <c:v>4.66E-4</c:v>
                </c:pt>
                <c:pt idx="27122" formatCode="0.00E+00">
                  <c:v>4.66E-4</c:v>
                </c:pt>
                <c:pt idx="27123" formatCode="0.00E+00">
                  <c:v>4.66E-4</c:v>
                </c:pt>
                <c:pt idx="27124" formatCode="0.00E+00">
                  <c:v>4.66E-4</c:v>
                </c:pt>
                <c:pt idx="27125" formatCode="0.00E+00">
                  <c:v>4.66E-4</c:v>
                </c:pt>
                <c:pt idx="27126" formatCode="0.00E+00">
                  <c:v>4.66E-4</c:v>
                </c:pt>
                <c:pt idx="27127" formatCode="0.00E+00">
                  <c:v>4.66E-4</c:v>
                </c:pt>
                <c:pt idx="27128" formatCode="0.00E+00">
                  <c:v>4.66E-4</c:v>
                </c:pt>
                <c:pt idx="27129" formatCode="0.00E+00">
                  <c:v>4.66E-4</c:v>
                </c:pt>
                <c:pt idx="27130" formatCode="0.00E+00">
                  <c:v>4.66E-4</c:v>
                </c:pt>
                <c:pt idx="27131" formatCode="0.00E+00">
                  <c:v>4.66E-4</c:v>
                </c:pt>
                <c:pt idx="27132" formatCode="0.00E+00">
                  <c:v>4.66E-4</c:v>
                </c:pt>
                <c:pt idx="27133" formatCode="0.00E+00">
                  <c:v>4.66E-4</c:v>
                </c:pt>
                <c:pt idx="27134" formatCode="0.00E+00">
                  <c:v>4.66E-4</c:v>
                </c:pt>
                <c:pt idx="27135" formatCode="0.00E+00">
                  <c:v>4.66E-4</c:v>
                </c:pt>
                <c:pt idx="27136" formatCode="0.00E+00">
                  <c:v>4.66E-4</c:v>
                </c:pt>
                <c:pt idx="27137" formatCode="0.00E+00">
                  <c:v>4.66E-4</c:v>
                </c:pt>
                <c:pt idx="27138" formatCode="0.00E+00">
                  <c:v>4.66E-4</c:v>
                </c:pt>
                <c:pt idx="27139" formatCode="0.00E+00">
                  <c:v>4.66E-4</c:v>
                </c:pt>
                <c:pt idx="27140" formatCode="0.00E+00">
                  <c:v>4.66E-4</c:v>
                </c:pt>
                <c:pt idx="27141" formatCode="0.00E+00">
                  <c:v>4.66E-4</c:v>
                </c:pt>
                <c:pt idx="27142" formatCode="0.00E+00">
                  <c:v>4.66E-4</c:v>
                </c:pt>
                <c:pt idx="27143" formatCode="0.00E+00">
                  <c:v>4.66E-4</c:v>
                </c:pt>
                <c:pt idx="27144" formatCode="0.00E+00">
                  <c:v>4.66E-4</c:v>
                </c:pt>
                <c:pt idx="27145" formatCode="0.00E+00">
                  <c:v>4.66E-4</c:v>
                </c:pt>
                <c:pt idx="27146" formatCode="0.00E+00">
                  <c:v>4.66E-4</c:v>
                </c:pt>
                <c:pt idx="27147" formatCode="0.00E+00">
                  <c:v>4.66E-4</c:v>
                </c:pt>
                <c:pt idx="27148" formatCode="0.00E+00">
                  <c:v>4.66E-4</c:v>
                </c:pt>
                <c:pt idx="27149" formatCode="0.00E+00">
                  <c:v>4.66E-4</c:v>
                </c:pt>
                <c:pt idx="27150" formatCode="0.00E+00">
                  <c:v>4.66E-4</c:v>
                </c:pt>
                <c:pt idx="27151" formatCode="0.00E+00">
                  <c:v>4.66E-4</c:v>
                </c:pt>
                <c:pt idx="27152" formatCode="0.00E+00">
                  <c:v>4.66E-4</c:v>
                </c:pt>
                <c:pt idx="27153" formatCode="0.00E+00">
                  <c:v>4.66E-4</c:v>
                </c:pt>
                <c:pt idx="27154" formatCode="0.00E+00">
                  <c:v>4.66E-4</c:v>
                </c:pt>
                <c:pt idx="27155" formatCode="0.00E+00">
                  <c:v>4.66E-4</c:v>
                </c:pt>
                <c:pt idx="27156" formatCode="0.00E+00">
                  <c:v>4.66E-4</c:v>
                </c:pt>
                <c:pt idx="27157" formatCode="0.00E+00">
                  <c:v>4.66E-4</c:v>
                </c:pt>
                <c:pt idx="27158" formatCode="0.00E+00">
                  <c:v>4.66E-4</c:v>
                </c:pt>
                <c:pt idx="27159" formatCode="0.00E+00">
                  <c:v>4.66E-4</c:v>
                </c:pt>
                <c:pt idx="27160" formatCode="0.00E+00">
                  <c:v>4.66E-4</c:v>
                </c:pt>
                <c:pt idx="27161" formatCode="0.00E+00">
                  <c:v>4.66E-4</c:v>
                </c:pt>
                <c:pt idx="27162" formatCode="0.00E+00">
                  <c:v>4.66E-4</c:v>
                </c:pt>
                <c:pt idx="27163" formatCode="0.00E+00">
                  <c:v>4.66E-4</c:v>
                </c:pt>
                <c:pt idx="27164" formatCode="0.00E+00">
                  <c:v>4.66E-4</c:v>
                </c:pt>
                <c:pt idx="27165" formatCode="0.00E+00">
                  <c:v>4.66E-4</c:v>
                </c:pt>
                <c:pt idx="27166" formatCode="0.00E+00">
                  <c:v>4.66E-4</c:v>
                </c:pt>
                <c:pt idx="27167" formatCode="0.00E+00">
                  <c:v>4.66E-4</c:v>
                </c:pt>
                <c:pt idx="27168" formatCode="0.00E+00">
                  <c:v>4.66E-4</c:v>
                </c:pt>
                <c:pt idx="27169" formatCode="0.00E+00">
                  <c:v>4.66E-4</c:v>
                </c:pt>
                <c:pt idx="27170" formatCode="0.00E+00">
                  <c:v>4.66E-4</c:v>
                </c:pt>
                <c:pt idx="27171" formatCode="0.00E+00">
                  <c:v>4.66E-4</c:v>
                </c:pt>
                <c:pt idx="27172" formatCode="0.00E+00">
                  <c:v>4.66E-4</c:v>
                </c:pt>
                <c:pt idx="27173" formatCode="0.00E+00">
                  <c:v>4.66E-4</c:v>
                </c:pt>
                <c:pt idx="27174" formatCode="0.00E+00">
                  <c:v>4.66E-4</c:v>
                </c:pt>
                <c:pt idx="27175" formatCode="0.00E+00">
                  <c:v>4.66E-4</c:v>
                </c:pt>
                <c:pt idx="27176" formatCode="0.00E+00">
                  <c:v>4.66E-4</c:v>
                </c:pt>
                <c:pt idx="27177" formatCode="0.00E+00">
                  <c:v>4.66E-4</c:v>
                </c:pt>
                <c:pt idx="27178" formatCode="0.00E+00">
                  <c:v>4.66E-4</c:v>
                </c:pt>
                <c:pt idx="27179" formatCode="0.00E+00">
                  <c:v>4.66E-4</c:v>
                </c:pt>
                <c:pt idx="27180" formatCode="0.00E+00">
                  <c:v>4.66E-4</c:v>
                </c:pt>
                <c:pt idx="27181" formatCode="0.00E+00">
                  <c:v>4.66E-4</c:v>
                </c:pt>
                <c:pt idx="27182" formatCode="0.00E+00">
                  <c:v>4.66E-4</c:v>
                </c:pt>
                <c:pt idx="27183" formatCode="0.00E+00">
                  <c:v>4.66E-4</c:v>
                </c:pt>
                <c:pt idx="27184" formatCode="0.00E+00">
                  <c:v>4.66E-4</c:v>
                </c:pt>
                <c:pt idx="27185" formatCode="0.00E+00">
                  <c:v>4.66E-4</c:v>
                </c:pt>
                <c:pt idx="27186" formatCode="0.00E+00">
                  <c:v>4.66E-4</c:v>
                </c:pt>
                <c:pt idx="27187" formatCode="0.00E+00">
                  <c:v>4.66E-4</c:v>
                </c:pt>
                <c:pt idx="27188" formatCode="0.00E+00">
                  <c:v>4.66E-4</c:v>
                </c:pt>
                <c:pt idx="27189" formatCode="0.00E+00">
                  <c:v>4.66E-4</c:v>
                </c:pt>
                <c:pt idx="27190" formatCode="0.00E+00">
                  <c:v>4.66E-4</c:v>
                </c:pt>
                <c:pt idx="27191" formatCode="0.00E+00">
                  <c:v>4.66E-4</c:v>
                </c:pt>
                <c:pt idx="27192" formatCode="0.00E+00">
                  <c:v>4.66E-4</c:v>
                </c:pt>
                <c:pt idx="27193" formatCode="0.00E+00">
                  <c:v>4.66E-4</c:v>
                </c:pt>
                <c:pt idx="27194" formatCode="0.00E+00">
                  <c:v>4.66E-4</c:v>
                </c:pt>
                <c:pt idx="27195" formatCode="0.00E+00">
                  <c:v>4.66E-4</c:v>
                </c:pt>
                <c:pt idx="27196" formatCode="0.00E+00">
                  <c:v>4.66E-4</c:v>
                </c:pt>
                <c:pt idx="27197" formatCode="0.00E+00">
                  <c:v>4.66E-4</c:v>
                </c:pt>
                <c:pt idx="27198" formatCode="0.00E+00">
                  <c:v>4.66E-4</c:v>
                </c:pt>
                <c:pt idx="27199" formatCode="0.00E+00">
                  <c:v>4.66E-4</c:v>
                </c:pt>
                <c:pt idx="27200" formatCode="0.00E+00">
                  <c:v>4.66E-4</c:v>
                </c:pt>
                <c:pt idx="27201" formatCode="0.00E+00">
                  <c:v>4.66E-4</c:v>
                </c:pt>
                <c:pt idx="27202" formatCode="0.00E+00">
                  <c:v>4.6700000000000002E-4</c:v>
                </c:pt>
                <c:pt idx="27203" formatCode="0.00E+00">
                  <c:v>4.66E-4</c:v>
                </c:pt>
                <c:pt idx="27204" formatCode="0.00E+00">
                  <c:v>4.66E-4</c:v>
                </c:pt>
                <c:pt idx="27205" formatCode="0.00E+00">
                  <c:v>4.66E-4</c:v>
                </c:pt>
                <c:pt idx="27206" formatCode="0.00E+00">
                  <c:v>4.66E-4</c:v>
                </c:pt>
                <c:pt idx="27207" formatCode="0.00E+00">
                  <c:v>4.66E-4</c:v>
                </c:pt>
                <c:pt idx="27208" formatCode="0.00E+00">
                  <c:v>4.66E-4</c:v>
                </c:pt>
                <c:pt idx="27209" formatCode="0.00E+00">
                  <c:v>4.66E-4</c:v>
                </c:pt>
                <c:pt idx="27210" formatCode="0.00E+00">
                  <c:v>4.66E-4</c:v>
                </c:pt>
                <c:pt idx="27211" formatCode="0.00E+00">
                  <c:v>4.66E-4</c:v>
                </c:pt>
                <c:pt idx="27212" formatCode="0.00E+00">
                  <c:v>4.66E-4</c:v>
                </c:pt>
                <c:pt idx="27213" formatCode="0.00E+00">
                  <c:v>4.66E-4</c:v>
                </c:pt>
                <c:pt idx="27214" formatCode="0.00E+00">
                  <c:v>4.66E-4</c:v>
                </c:pt>
                <c:pt idx="27215" formatCode="0.00E+00">
                  <c:v>4.66E-4</c:v>
                </c:pt>
                <c:pt idx="27216" formatCode="0.00E+00">
                  <c:v>4.66E-4</c:v>
                </c:pt>
                <c:pt idx="27217" formatCode="0.00E+00">
                  <c:v>4.66E-4</c:v>
                </c:pt>
                <c:pt idx="27218" formatCode="0.00E+00">
                  <c:v>4.66E-4</c:v>
                </c:pt>
                <c:pt idx="27219" formatCode="0.00E+00">
                  <c:v>4.66E-4</c:v>
                </c:pt>
                <c:pt idx="27220" formatCode="0.00E+00">
                  <c:v>4.66E-4</c:v>
                </c:pt>
                <c:pt idx="27221" formatCode="0.00E+00">
                  <c:v>4.66E-4</c:v>
                </c:pt>
                <c:pt idx="27222" formatCode="0.00E+00">
                  <c:v>4.66E-4</c:v>
                </c:pt>
                <c:pt idx="27223" formatCode="0.00E+00">
                  <c:v>4.66E-4</c:v>
                </c:pt>
                <c:pt idx="27224" formatCode="0.00E+00">
                  <c:v>4.66E-4</c:v>
                </c:pt>
                <c:pt idx="27225" formatCode="0.00E+00">
                  <c:v>4.66E-4</c:v>
                </c:pt>
                <c:pt idx="27226" formatCode="0.00E+00">
                  <c:v>4.66E-4</c:v>
                </c:pt>
                <c:pt idx="27227" formatCode="0.00E+00">
                  <c:v>4.6700000000000002E-4</c:v>
                </c:pt>
                <c:pt idx="27228" formatCode="0.00E+00">
                  <c:v>4.66E-4</c:v>
                </c:pt>
                <c:pt idx="27229" formatCode="0.00E+00">
                  <c:v>4.66E-4</c:v>
                </c:pt>
                <c:pt idx="27230" formatCode="0.00E+00">
                  <c:v>4.6700000000000002E-4</c:v>
                </c:pt>
                <c:pt idx="27231" formatCode="0.00E+00">
                  <c:v>4.66E-4</c:v>
                </c:pt>
                <c:pt idx="27232" formatCode="0.00E+00">
                  <c:v>4.6700000000000002E-4</c:v>
                </c:pt>
                <c:pt idx="27233" formatCode="0.00E+00">
                  <c:v>4.6700000000000002E-4</c:v>
                </c:pt>
                <c:pt idx="27234" formatCode="0.00E+00">
                  <c:v>4.66E-4</c:v>
                </c:pt>
                <c:pt idx="27235" formatCode="0.00E+00">
                  <c:v>4.66E-4</c:v>
                </c:pt>
                <c:pt idx="27236" formatCode="0.00E+00">
                  <c:v>4.66E-4</c:v>
                </c:pt>
                <c:pt idx="27237" formatCode="0.00E+00">
                  <c:v>4.6700000000000002E-4</c:v>
                </c:pt>
                <c:pt idx="27238" formatCode="0.00E+00">
                  <c:v>4.66E-4</c:v>
                </c:pt>
                <c:pt idx="27239" formatCode="0.00E+00">
                  <c:v>4.6700000000000002E-4</c:v>
                </c:pt>
                <c:pt idx="27240" formatCode="0.00E+00">
                  <c:v>4.6700000000000002E-4</c:v>
                </c:pt>
                <c:pt idx="27241" formatCode="0.00E+00">
                  <c:v>4.66E-4</c:v>
                </c:pt>
                <c:pt idx="27242" formatCode="0.00E+00">
                  <c:v>4.6700000000000002E-4</c:v>
                </c:pt>
                <c:pt idx="27243" formatCode="0.00E+00">
                  <c:v>4.66E-4</c:v>
                </c:pt>
                <c:pt idx="27244" formatCode="0.00E+00">
                  <c:v>4.66E-4</c:v>
                </c:pt>
                <c:pt idx="27245" formatCode="0.00E+00">
                  <c:v>4.6700000000000002E-4</c:v>
                </c:pt>
                <c:pt idx="27246" formatCode="0.00E+00">
                  <c:v>4.6700000000000002E-4</c:v>
                </c:pt>
                <c:pt idx="27247" formatCode="0.00E+00">
                  <c:v>4.6700000000000002E-4</c:v>
                </c:pt>
                <c:pt idx="27248" formatCode="0.00E+00">
                  <c:v>4.6700000000000002E-4</c:v>
                </c:pt>
                <c:pt idx="27249" formatCode="0.00E+00">
                  <c:v>4.6700000000000002E-4</c:v>
                </c:pt>
                <c:pt idx="27250" formatCode="0.00E+00">
                  <c:v>4.6700000000000002E-4</c:v>
                </c:pt>
                <c:pt idx="27251" formatCode="0.00E+00">
                  <c:v>4.6700000000000002E-4</c:v>
                </c:pt>
                <c:pt idx="27252" formatCode="0.00E+00">
                  <c:v>4.6700000000000002E-4</c:v>
                </c:pt>
                <c:pt idx="27253" formatCode="0.00E+00">
                  <c:v>4.6700000000000002E-4</c:v>
                </c:pt>
                <c:pt idx="27254" formatCode="0.00E+00">
                  <c:v>4.6700000000000002E-4</c:v>
                </c:pt>
                <c:pt idx="27255" formatCode="0.00E+00">
                  <c:v>4.6700000000000002E-4</c:v>
                </c:pt>
                <c:pt idx="27256" formatCode="0.00E+00">
                  <c:v>4.6700000000000002E-4</c:v>
                </c:pt>
                <c:pt idx="27257" formatCode="0.00E+00">
                  <c:v>4.66E-4</c:v>
                </c:pt>
                <c:pt idx="27258" formatCode="0.00E+00">
                  <c:v>4.6700000000000002E-4</c:v>
                </c:pt>
                <c:pt idx="27259" formatCode="0.00E+00">
                  <c:v>4.6700000000000002E-4</c:v>
                </c:pt>
                <c:pt idx="27260" formatCode="0.00E+00">
                  <c:v>4.6700000000000002E-4</c:v>
                </c:pt>
                <c:pt idx="27261" formatCode="0.00E+00">
                  <c:v>4.6700000000000002E-4</c:v>
                </c:pt>
                <c:pt idx="27262" formatCode="0.00E+00">
                  <c:v>4.66E-4</c:v>
                </c:pt>
                <c:pt idx="27263" formatCode="0.00E+00">
                  <c:v>4.6700000000000002E-4</c:v>
                </c:pt>
                <c:pt idx="27264" formatCode="0.00E+00">
                  <c:v>4.6700000000000002E-4</c:v>
                </c:pt>
                <c:pt idx="27265" formatCode="0.00E+00">
                  <c:v>4.6700000000000002E-4</c:v>
                </c:pt>
                <c:pt idx="27266" formatCode="0.00E+00">
                  <c:v>4.6700000000000002E-4</c:v>
                </c:pt>
                <c:pt idx="27267" formatCode="0.00E+00">
                  <c:v>4.6700000000000002E-4</c:v>
                </c:pt>
                <c:pt idx="27268" formatCode="0.00E+00">
                  <c:v>4.6700000000000002E-4</c:v>
                </c:pt>
                <c:pt idx="27269" formatCode="0.00E+00">
                  <c:v>4.66E-4</c:v>
                </c:pt>
                <c:pt idx="27270" formatCode="0.00E+00">
                  <c:v>4.6700000000000002E-4</c:v>
                </c:pt>
                <c:pt idx="27271" formatCode="0.00E+00">
                  <c:v>4.6700000000000002E-4</c:v>
                </c:pt>
                <c:pt idx="27272" formatCode="0.00E+00">
                  <c:v>4.66E-4</c:v>
                </c:pt>
                <c:pt idx="27273" formatCode="0.00E+00">
                  <c:v>4.6700000000000002E-4</c:v>
                </c:pt>
                <c:pt idx="27274" formatCode="0.00E+00">
                  <c:v>4.6700000000000002E-4</c:v>
                </c:pt>
                <c:pt idx="27275" formatCode="0.00E+00">
                  <c:v>4.6700000000000002E-4</c:v>
                </c:pt>
                <c:pt idx="27276" formatCode="0.00E+00">
                  <c:v>4.6700000000000002E-4</c:v>
                </c:pt>
                <c:pt idx="27277" formatCode="0.00E+00">
                  <c:v>4.6700000000000002E-4</c:v>
                </c:pt>
                <c:pt idx="27278" formatCode="0.00E+00">
                  <c:v>4.6700000000000002E-4</c:v>
                </c:pt>
                <c:pt idx="27279" formatCode="0.00E+00">
                  <c:v>4.6700000000000002E-4</c:v>
                </c:pt>
                <c:pt idx="27280" formatCode="0.00E+00">
                  <c:v>4.6700000000000002E-4</c:v>
                </c:pt>
                <c:pt idx="27281" formatCode="0.00E+00">
                  <c:v>4.6700000000000002E-4</c:v>
                </c:pt>
                <c:pt idx="27282" formatCode="0.00E+00">
                  <c:v>4.6700000000000002E-4</c:v>
                </c:pt>
                <c:pt idx="27283" formatCode="0.00E+00">
                  <c:v>4.6700000000000002E-4</c:v>
                </c:pt>
                <c:pt idx="27284" formatCode="0.00E+00">
                  <c:v>4.6700000000000002E-4</c:v>
                </c:pt>
                <c:pt idx="27285" formatCode="0.00E+00">
                  <c:v>4.6700000000000002E-4</c:v>
                </c:pt>
                <c:pt idx="27286" formatCode="0.00E+00">
                  <c:v>4.6700000000000002E-4</c:v>
                </c:pt>
                <c:pt idx="27287" formatCode="0.00E+00">
                  <c:v>4.6700000000000002E-4</c:v>
                </c:pt>
                <c:pt idx="27288" formatCode="0.00E+00">
                  <c:v>4.6700000000000002E-4</c:v>
                </c:pt>
                <c:pt idx="27289" formatCode="0.00E+00">
                  <c:v>4.6700000000000002E-4</c:v>
                </c:pt>
                <c:pt idx="27290" formatCode="0.00E+00">
                  <c:v>4.6700000000000002E-4</c:v>
                </c:pt>
                <c:pt idx="27291" formatCode="0.00E+00">
                  <c:v>4.66E-4</c:v>
                </c:pt>
                <c:pt idx="27292" formatCode="0.00E+00">
                  <c:v>4.6700000000000002E-4</c:v>
                </c:pt>
                <c:pt idx="27293" formatCode="0.00E+00">
                  <c:v>4.6700000000000002E-4</c:v>
                </c:pt>
                <c:pt idx="27294" formatCode="0.00E+00">
                  <c:v>4.6700000000000002E-4</c:v>
                </c:pt>
                <c:pt idx="27295" formatCode="0.00E+00">
                  <c:v>4.6700000000000002E-4</c:v>
                </c:pt>
                <c:pt idx="27296" formatCode="0.00E+00">
                  <c:v>4.6700000000000002E-4</c:v>
                </c:pt>
                <c:pt idx="27297" formatCode="0.00E+00">
                  <c:v>4.6700000000000002E-4</c:v>
                </c:pt>
                <c:pt idx="27298" formatCode="0.00E+00">
                  <c:v>4.6700000000000002E-4</c:v>
                </c:pt>
                <c:pt idx="27299" formatCode="0.00E+00">
                  <c:v>4.6700000000000002E-4</c:v>
                </c:pt>
                <c:pt idx="27300" formatCode="0.00E+00">
                  <c:v>4.6700000000000002E-4</c:v>
                </c:pt>
                <c:pt idx="27301" formatCode="0.00E+00">
                  <c:v>4.6700000000000002E-4</c:v>
                </c:pt>
                <c:pt idx="27302" formatCode="0.00E+00">
                  <c:v>4.6700000000000002E-4</c:v>
                </c:pt>
                <c:pt idx="27303" formatCode="0.00E+00">
                  <c:v>4.6700000000000002E-4</c:v>
                </c:pt>
                <c:pt idx="27304" formatCode="0.00E+00">
                  <c:v>4.6700000000000002E-4</c:v>
                </c:pt>
                <c:pt idx="27305" formatCode="0.00E+00">
                  <c:v>4.6700000000000002E-4</c:v>
                </c:pt>
                <c:pt idx="27306" formatCode="0.00E+00">
                  <c:v>4.6700000000000002E-4</c:v>
                </c:pt>
                <c:pt idx="27307" formatCode="0.00E+00">
                  <c:v>4.6700000000000002E-4</c:v>
                </c:pt>
                <c:pt idx="27308" formatCode="0.00E+00">
                  <c:v>4.6700000000000002E-4</c:v>
                </c:pt>
                <c:pt idx="27309" formatCode="0.00E+00">
                  <c:v>4.6700000000000002E-4</c:v>
                </c:pt>
                <c:pt idx="27310" formatCode="0.00E+00">
                  <c:v>4.6700000000000002E-4</c:v>
                </c:pt>
                <c:pt idx="27311" formatCode="0.00E+00">
                  <c:v>4.6700000000000002E-4</c:v>
                </c:pt>
                <c:pt idx="27312" formatCode="0.00E+00">
                  <c:v>4.6700000000000002E-4</c:v>
                </c:pt>
                <c:pt idx="27313" formatCode="0.00E+00">
                  <c:v>4.6700000000000002E-4</c:v>
                </c:pt>
                <c:pt idx="27314" formatCode="0.00E+00">
                  <c:v>4.6700000000000002E-4</c:v>
                </c:pt>
                <c:pt idx="27315" formatCode="0.00E+00">
                  <c:v>4.6700000000000002E-4</c:v>
                </c:pt>
                <c:pt idx="27316" formatCode="0.00E+00">
                  <c:v>4.6700000000000002E-4</c:v>
                </c:pt>
                <c:pt idx="27317" formatCode="0.00E+00">
                  <c:v>4.6700000000000002E-4</c:v>
                </c:pt>
                <c:pt idx="27318" formatCode="0.00E+00">
                  <c:v>4.6700000000000002E-4</c:v>
                </c:pt>
                <c:pt idx="27319" formatCode="0.00E+00">
                  <c:v>4.6700000000000002E-4</c:v>
                </c:pt>
                <c:pt idx="27320" formatCode="0.00E+00">
                  <c:v>4.6700000000000002E-4</c:v>
                </c:pt>
                <c:pt idx="27321" formatCode="0.00E+00">
                  <c:v>4.6700000000000002E-4</c:v>
                </c:pt>
                <c:pt idx="27322" formatCode="0.00E+00">
                  <c:v>4.6700000000000002E-4</c:v>
                </c:pt>
                <c:pt idx="27323" formatCode="0.00E+00">
                  <c:v>4.6700000000000002E-4</c:v>
                </c:pt>
                <c:pt idx="27324" formatCode="0.00E+00">
                  <c:v>4.6700000000000002E-4</c:v>
                </c:pt>
                <c:pt idx="27325" formatCode="0.00E+00">
                  <c:v>4.6700000000000002E-4</c:v>
                </c:pt>
                <c:pt idx="27326" formatCode="0.00E+00">
                  <c:v>4.6700000000000002E-4</c:v>
                </c:pt>
                <c:pt idx="27327" formatCode="0.00E+00">
                  <c:v>4.6700000000000002E-4</c:v>
                </c:pt>
                <c:pt idx="27328" formatCode="0.00E+00">
                  <c:v>4.6700000000000002E-4</c:v>
                </c:pt>
                <c:pt idx="27329" formatCode="0.00E+00">
                  <c:v>4.6700000000000002E-4</c:v>
                </c:pt>
                <c:pt idx="27330" formatCode="0.00E+00">
                  <c:v>4.6700000000000002E-4</c:v>
                </c:pt>
                <c:pt idx="27331" formatCode="0.00E+00">
                  <c:v>4.6700000000000002E-4</c:v>
                </c:pt>
                <c:pt idx="27332" formatCode="0.00E+00">
                  <c:v>4.6700000000000002E-4</c:v>
                </c:pt>
                <c:pt idx="27333" formatCode="0.00E+00">
                  <c:v>4.6700000000000002E-4</c:v>
                </c:pt>
                <c:pt idx="27334" formatCode="0.00E+00">
                  <c:v>4.6700000000000002E-4</c:v>
                </c:pt>
                <c:pt idx="27335" formatCode="0.00E+00">
                  <c:v>4.6700000000000002E-4</c:v>
                </c:pt>
                <c:pt idx="27336" formatCode="0.00E+00">
                  <c:v>4.6700000000000002E-4</c:v>
                </c:pt>
                <c:pt idx="27337" formatCode="0.00E+00">
                  <c:v>4.6700000000000002E-4</c:v>
                </c:pt>
                <c:pt idx="27338" formatCode="0.00E+00">
                  <c:v>4.6700000000000002E-4</c:v>
                </c:pt>
                <c:pt idx="27339" formatCode="0.00E+00">
                  <c:v>4.6700000000000002E-4</c:v>
                </c:pt>
                <c:pt idx="27340" formatCode="0.00E+00">
                  <c:v>4.6700000000000002E-4</c:v>
                </c:pt>
                <c:pt idx="27341" formatCode="0.00E+00">
                  <c:v>4.6700000000000002E-4</c:v>
                </c:pt>
                <c:pt idx="27342" formatCode="0.00E+00">
                  <c:v>4.6700000000000002E-4</c:v>
                </c:pt>
                <c:pt idx="27343" formatCode="0.00E+00">
                  <c:v>4.6700000000000002E-4</c:v>
                </c:pt>
                <c:pt idx="27344" formatCode="0.00E+00">
                  <c:v>4.6700000000000002E-4</c:v>
                </c:pt>
                <c:pt idx="27345" formatCode="0.00E+00">
                  <c:v>4.6700000000000002E-4</c:v>
                </c:pt>
                <c:pt idx="27346" formatCode="0.00E+00">
                  <c:v>4.6700000000000002E-4</c:v>
                </c:pt>
                <c:pt idx="27347" formatCode="0.00E+00">
                  <c:v>4.6700000000000002E-4</c:v>
                </c:pt>
                <c:pt idx="27348" formatCode="0.00E+00">
                  <c:v>4.6700000000000002E-4</c:v>
                </c:pt>
                <c:pt idx="27349" formatCode="0.00E+00">
                  <c:v>4.6700000000000002E-4</c:v>
                </c:pt>
                <c:pt idx="27350" formatCode="0.00E+00">
                  <c:v>4.6700000000000002E-4</c:v>
                </c:pt>
                <c:pt idx="27351" formatCode="0.00E+00">
                  <c:v>4.6700000000000002E-4</c:v>
                </c:pt>
                <c:pt idx="27352" formatCode="0.00E+00">
                  <c:v>4.6700000000000002E-4</c:v>
                </c:pt>
                <c:pt idx="27353" formatCode="0.00E+00">
                  <c:v>4.6700000000000002E-4</c:v>
                </c:pt>
                <c:pt idx="27354" formatCode="0.00E+00">
                  <c:v>4.6700000000000002E-4</c:v>
                </c:pt>
                <c:pt idx="27355" formatCode="0.00E+00">
                  <c:v>4.6700000000000002E-4</c:v>
                </c:pt>
                <c:pt idx="27356" formatCode="0.00E+00">
                  <c:v>4.6700000000000002E-4</c:v>
                </c:pt>
                <c:pt idx="27357" formatCode="0.00E+00">
                  <c:v>4.6700000000000002E-4</c:v>
                </c:pt>
                <c:pt idx="27358" formatCode="0.00E+00">
                  <c:v>4.6700000000000002E-4</c:v>
                </c:pt>
                <c:pt idx="27359" formatCode="0.00E+00">
                  <c:v>4.6700000000000002E-4</c:v>
                </c:pt>
                <c:pt idx="27360" formatCode="0.00E+00">
                  <c:v>4.6700000000000002E-4</c:v>
                </c:pt>
                <c:pt idx="27361" formatCode="0.00E+00">
                  <c:v>4.6700000000000002E-4</c:v>
                </c:pt>
                <c:pt idx="27362" formatCode="0.00E+00">
                  <c:v>4.6700000000000002E-4</c:v>
                </c:pt>
                <c:pt idx="27363" formatCode="0.00E+00">
                  <c:v>4.6700000000000002E-4</c:v>
                </c:pt>
                <c:pt idx="27364" formatCode="0.00E+00">
                  <c:v>4.6700000000000002E-4</c:v>
                </c:pt>
                <c:pt idx="27365" formatCode="0.00E+00">
                  <c:v>4.6700000000000002E-4</c:v>
                </c:pt>
                <c:pt idx="27366" formatCode="0.00E+00">
                  <c:v>4.6700000000000002E-4</c:v>
                </c:pt>
                <c:pt idx="27367" formatCode="0.00E+00">
                  <c:v>4.6700000000000002E-4</c:v>
                </c:pt>
                <c:pt idx="27368" formatCode="0.00E+00">
                  <c:v>4.6700000000000002E-4</c:v>
                </c:pt>
                <c:pt idx="27369" formatCode="0.00E+00">
                  <c:v>4.6700000000000002E-4</c:v>
                </c:pt>
                <c:pt idx="27370" formatCode="0.00E+00">
                  <c:v>4.6700000000000002E-4</c:v>
                </c:pt>
                <c:pt idx="27371" formatCode="0.00E+00">
                  <c:v>4.6700000000000002E-4</c:v>
                </c:pt>
                <c:pt idx="27372" formatCode="0.00E+00">
                  <c:v>4.6700000000000002E-4</c:v>
                </c:pt>
                <c:pt idx="27373" formatCode="0.00E+00">
                  <c:v>4.6700000000000002E-4</c:v>
                </c:pt>
                <c:pt idx="27374" formatCode="0.00E+00">
                  <c:v>4.6700000000000002E-4</c:v>
                </c:pt>
                <c:pt idx="27375" formatCode="0.00E+00">
                  <c:v>4.6700000000000002E-4</c:v>
                </c:pt>
                <c:pt idx="27376" formatCode="0.00E+00">
                  <c:v>4.6700000000000002E-4</c:v>
                </c:pt>
                <c:pt idx="27377" formatCode="0.00E+00">
                  <c:v>4.6700000000000002E-4</c:v>
                </c:pt>
                <c:pt idx="27378" formatCode="0.00E+00">
                  <c:v>4.6700000000000002E-4</c:v>
                </c:pt>
                <c:pt idx="27379" formatCode="0.00E+00">
                  <c:v>4.6700000000000002E-4</c:v>
                </c:pt>
                <c:pt idx="27380" formatCode="0.00E+00">
                  <c:v>4.6700000000000002E-4</c:v>
                </c:pt>
                <c:pt idx="27381" formatCode="0.00E+00">
                  <c:v>4.6700000000000002E-4</c:v>
                </c:pt>
                <c:pt idx="27382" formatCode="0.00E+00">
                  <c:v>4.6700000000000002E-4</c:v>
                </c:pt>
                <c:pt idx="27383" formatCode="0.00E+00">
                  <c:v>4.6700000000000002E-4</c:v>
                </c:pt>
                <c:pt idx="27384" formatCode="0.00E+00">
                  <c:v>4.6700000000000002E-4</c:v>
                </c:pt>
                <c:pt idx="27385" formatCode="0.00E+00">
                  <c:v>4.6700000000000002E-4</c:v>
                </c:pt>
                <c:pt idx="27386" formatCode="0.00E+00">
                  <c:v>4.6700000000000002E-4</c:v>
                </c:pt>
                <c:pt idx="27387" formatCode="0.00E+00">
                  <c:v>4.6700000000000002E-4</c:v>
                </c:pt>
                <c:pt idx="27388" formatCode="0.00E+00">
                  <c:v>4.6700000000000002E-4</c:v>
                </c:pt>
                <c:pt idx="27389" formatCode="0.00E+00">
                  <c:v>4.6700000000000002E-4</c:v>
                </c:pt>
                <c:pt idx="27390" formatCode="0.00E+00">
                  <c:v>4.6700000000000002E-4</c:v>
                </c:pt>
                <c:pt idx="27391" formatCode="0.00E+00">
                  <c:v>4.6700000000000002E-4</c:v>
                </c:pt>
                <c:pt idx="27392" formatCode="0.00E+00">
                  <c:v>4.6700000000000002E-4</c:v>
                </c:pt>
                <c:pt idx="27393" formatCode="0.00E+00">
                  <c:v>4.6700000000000002E-4</c:v>
                </c:pt>
                <c:pt idx="27394" formatCode="0.00E+00">
                  <c:v>4.6700000000000002E-4</c:v>
                </c:pt>
                <c:pt idx="27395" formatCode="0.00E+00">
                  <c:v>4.6700000000000002E-4</c:v>
                </c:pt>
                <c:pt idx="27396" formatCode="0.00E+00">
                  <c:v>4.6700000000000002E-4</c:v>
                </c:pt>
                <c:pt idx="27397" formatCode="0.00E+00">
                  <c:v>4.6700000000000002E-4</c:v>
                </c:pt>
                <c:pt idx="27398" formatCode="0.00E+00">
                  <c:v>4.6700000000000002E-4</c:v>
                </c:pt>
                <c:pt idx="27399" formatCode="0.00E+00">
                  <c:v>4.6700000000000002E-4</c:v>
                </c:pt>
                <c:pt idx="27400" formatCode="0.00E+00">
                  <c:v>4.6700000000000002E-4</c:v>
                </c:pt>
                <c:pt idx="27401" formatCode="0.00E+00">
                  <c:v>4.6700000000000002E-4</c:v>
                </c:pt>
                <c:pt idx="27402" formatCode="0.00E+00">
                  <c:v>4.6700000000000002E-4</c:v>
                </c:pt>
                <c:pt idx="27403" formatCode="0.00E+00">
                  <c:v>4.6799999999999999E-4</c:v>
                </c:pt>
                <c:pt idx="27404" formatCode="0.00E+00">
                  <c:v>4.6700000000000002E-4</c:v>
                </c:pt>
                <c:pt idx="27405" formatCode="0.00E+00">
                  <c:v>4.6700000000000002E-4</c:v>
                </c:pt>
                <c:pt idx="27406" formatCode="0.00E+00">
                  <c:v>4.6700000000000002E-4</c:v>
                </c:pt>
                <c:pt idx="27407" formatCode="0.00E+00">
                  <c:v>4.6700000000000002E-4</c:v>
                </c:pt>
                <c:pt idx="27408" formatCode="0.00E+00">
                  <c:v>4.6700000000000002E-4</c:v>
                </c:pt>
                <c:pt idx="27409" formatCode="0.00E+00">
                  <c:v>4.6700000000000002E-4</c:v>
                </c:pt>
                <c:pt idx="27410" formatCode="0.00E+00">
                  <c:v>4.6700000000000002E-4</c:v>
                </c:pt>
                <c:pt idx="27411" formatCode="0.00E+00">
                  <c:v>4.6700000000000002E-4</c:v>
                </c:pt>
                <c:pt idx="27412" formatCode="0.00E+00">
                  <c:v>4.6700000000000002E-4</c:v>
                </c:pt>
                <c:pt idx="27413" formatCode="0.00E+00">
                  <c:v>4.6700000000000002E-4</c:v>
                </c:pt>
                <c:pt idx="27414" formatCode="0.00E+00">
                  <c:v>4.6700000000000002E-4</c:v>
                </c:pt>
                <c:pt idx="27415" formatCode="0.00E+00">
                  <c:v>4.6700000000000002E-4</c:v>
                </c:pt>
                <c:pt idx="27416" formatCode="0.00E+00">
                  <c:v>4.6700000000000002E-4</c:v>
                </c:pt>
                <c:pt idx="27417" formatCode="0.00E+00">
                  <c:v>4.6700000000000002E-4</c:v>
                </c:pt>
                <c:pt idx="27418" formatCode="0.00E+00">
                  <c:v>4.6700000000000002E-4</c:v>
                </c:pt>
                <c:pt idx="27419" formatCode="0.00E+00">
                  <c:v>4.6700000000000002E-4</c:v>
                </c:pt>
                <c:pt idx="27420" formatCode="0.00E+00">
                  <c:v>4.6700000000000002E-4</c:v>
                </c:pt>
                <c:pt idx="27421" formatCode="0.00E+00">
                  <c:v>4.6700000000000002E-4</c:v>
                </c:pt>
                <c:pt idx="27422" formatCode="0.00E+00">
                  <c:v>4.6700000000000002E-4</c:v>
                </c:pt>
                <c:pt idx="27423" formatCode="0.00E+00">
                  <c:v>4.6700000000000002E-4</c:v>
                </c:pt>
                <c:pt idx="27424" formatCode="0.00E+00">
                  <c:v>4.6700000000000002E-4</c:v>
                </c:pt>
                <c:pt idx="27425" formatCode="0.00E+00">
                  <c:v>4.6700000000000002E-4</c:v>
                </c:pt>
                <c:pt idx="27426" formatCode="0.00E+00">
                  <c:v>4.6700000000000002E-4</c:v>
                </c:pt>
                <c:pt idx="27427" formatCode="0.00E+00">
                  <c:v>4.6700000000000002E-4</c:v>
                </c:pt>
                <c:pt idx="27428" formatCode="0.00E+00">
                  <c:v>4.6700000000000002E-4</c:v>
                </c:pt>
                <c:pt idx="27429" formatCode="0.00E+00">
                  <c:v>4.6700000000000002E-4</c:v>
                </c:pt>
                <c:pt idx="27430" formatCode="0.00E+00">
                  <c:v>4.6700000000000002E-4</c:v>
                </c:pt>
                <c:pt idx="27431" formatCode="0.00E+00">
                  <c:v>4.6700000000000002E-4</c:v>
                </c:pt>
                <c:pt idx="27432" formatCode="0.00E+00">
                  <c:v>4.6700000000000002E-4</c:v>
                </c:pt>
                <c:pt idx="27433" formatCode="0.00E+00">
                  <c:v>4.6700000000000002E-4</c:v>
                </c:pt>
                <c:pt idx="27434" formatCode="0.00E+00">
                  <c:v>4.6700000000000002E-4</c:v>
                </c:pt>
                <c:pt idx="27435" formatCode="0.00E+00">
                  <c:v>4.6700000000000002E-4</c:v>
                </c:pt>
                <c:pt idx="27436" formatCode="0.00E+00">
                  <c:v>4.6700000000000002E-4</c:v>
                </c:pt>
                <c:pt idx="27437" formatCode="0.00E+00">
                  <c:v>4.6799999999999999E-4</c:v>
                </c:pt>
                <c:pt idx="27438" formatCode="0.00E+00">
                  <c:v>4.6799999999999999E-4</c:v>
                </c:pt>
                <c:pt idx="27439" formatCode="0.00E+00">
                  <c:v>4.6700000000000002E-4</c:v>
                </c:pt>
                <c:pt idx="27440" formatCode="0.00E+00">
                  <c:v>4.6799999999999999E-4</c:v>
                </c:pt>
                <c:pt idx="27441" formatCode="0.00E+00">
                  <c:v>4.6799999999999999E-4</c:v>
                </c:pt>
                <c:pt idx="27442" formatCode="0.00E+00">
                  <c:v>4.6799999999999999E-4</c:v>
                </c:pt>
                <c:pt idx="27443" formatCode="0.00E+00">
                  <c:v>4.6799999999999999E-4</c:v>
                </c:pt>
                <c:pt idx="27444" formatCode="0.00E+00">
                  <c:v>4.6700000000000002E-4</c:v>
                </c:pt>
                <c:pt idx="27445" formatCode="0.00E+00">
                  <c:v>4.6700000000000002E-4</c:v>
                </c:pt>
                <c:pt idx="27446" formatCode="0.00E+00">
                  <c:v>4.6700000000000002E-4</c:v>
                </c:pt>
                <c:pt idx="27447" formatCode="0.00E+00">
                  <c:v>4.6700000000000002E-4</c:v>
                </c:pt>
                <c:pt idx="27448" formatCode="0.00E+00">
                  <c:v>4.6700000000000002E-4</c:v>
                </c:pt>
                <c:pt idx="27449" formatCode="0.00E+00">
                  <c:v>4.6700000000000002E-4</c:v>
                </c:pt>
                <c:pt idx="27450" formatCode="0.00E+00">
                  <c:v>4.6700000000000002E-4</c:v>
                </c:pt>
                <c:pt idx="27451" formatCode="0.00E+00">
                  <c:v>4.6700000000000002E-4</c:v>
                </c:pt>
                <c:pt idx="27452" formatCode="0.00E+00">
                  <c:v>4.6700000000000002E-4</c:v>
                </c:pt>
                <c:pt idx="27453" formatCode="0.00E+00">
                  <c:v>4.6700000000000002E-4</c:v>
                </c:pt>
                <c:pt idx="27454" formatCode="0.00E+00">
                  <c:v>4.6700000000000002E-4</c:v>
                </c:pt>
                <c:pt idx="27455" formatCode="0.00E+00">
                  <c:v>4.6799999999999999E-4</c:v>
                </c:pt>
                <c:pt idx="27456" formatCode="0.00E+00">
                  <c:v>4.6799999999999999E-4</c:v>
                </c:pt>
                <c:pt idx="27457" formatCode="0.00E+00">
                  <c:v>4.6799999999999999E-4</c:v>
                </c:pt>
                <c:pt idx="27458" formatCode="0.00E+00">
                  <c:v>4.6799999999999999E-4</c:v>
                </c:pt>
                <c:pt idx="27459" formatCode="0.00E+00">
                  <c:v>4.6799999999999999E-4</c:v>
                </c:pt>
                <c:pt idx="27460" formatCode="0.00E+00">
                  <c:v>4.6700000000000002E-4</c:v>
                </c:pt>
                <c:pt idx="27461" formatCode="0.00E+00">
                  <c:v>4.6700000000000002E-4</c:v>
                </c:pt>
                <c:pt idx="27462" formatCode="0.00E+00">
                  <c:v>4.6799999999999999E-4</c:v>
                </c:pt>
                <c:pt idx="27463" formatCode="0.00E+00">
                  <c:v>4.6799999999999999E-4</c:v>
                </c:pt>
                <c:pt idx="27464" formatCode="0.00E+00">
                  <c:v>4.6700000000000002E-4</c:v>
                </c:pt>
                <c:pt idx="27465" formatCode="0.00E+00">
                  <c:v>4.6799999999999999E-4</c:v>
                </c:pt>
                <c:pt idx="27466" formatCode="0.00E+00">
                  <c:v>4.6799999999999999E-4</c:v>
                </c:pt>
                <c:pt idx="27467" formatCode="0.00E+00">
                  <c:v>4.6700000000000002E-4</c:v>
                </c:pt>
                <c:pt idx="27468" formatCode="0.00E+00">
                  <c:v>4.6799999999999999E-4</c:v>
                </c:pt>
                <c:pt idx="27469" formatCode="0.00E+00">
                  <c:v>4.6799999999999999E-4</c:v>
                </c:pt>
                <c:pt idx="27470" formatCode="0.00E+00">
                  <c:v>4.6799999999999999E-4</c:v>
                </c:pt>
                <c:pt idx="27471" formatCode="0.00E+00">
                  <c:v>4.6700000000000002E-4</c:v>
                </c:pt>
                <c:pt idx="27472" formatCode="0.00E+00">
                  <c:v>4.6799999999999999E-4</c:v>
                </c:pt>
                <c:pt idx="27473" formatCode="0.00E+00">
                  <c:v>4.6700000000000002E-4</c:v>
                </c:pt>
                <c:pt idx="27474" formatCode="0.00E+00">
                  <c:v>4.6799999999999999E-4</c:v>
                </c:pt>
                <c:pt idx="27475" formatCode="0.00E+00">
                  <c:v>4.6799999999999999E-4</c:v>
                </c:pt>
                <c:pt idx="27476" formatCode="0.00E+00">
                  <c:v>4.6799999999999999E-4</c:v>
                </c:pt>
                <c:pt idx="27477" formatCode="0.00E+00">
                  <c:v>4.6799999999999999E-4</c:v>
                </c:pt>
                <c:pt idx="27478" formatCode="0.00E+00">
                  <c:v>4.6700000000000002E-4</c:v>
                </c:pt>
                <c:pt idx="27479" formatCode="0.00E+00">
                  <c:v>4.6799999999999999E-4</c:v>
                </c:pt>
                <c:pt idx="27480" formatCode="0.00E+00">
                  <c:v>4.6799999999999999E-4</c:v>
                </c:pt>
                <c:pt idx="27481" formatCode="0.00E+00">
                  <c:v>4.6799999999999999E-4</c:v>
                </c:pt>
                <c:pt idx="27482" formatCode="0.00E+00">
                  <c:v>4.6799999999999999E-4</c:v>
                </c:pt>
                <c:pt idx="27483" formatCode="0.00E+00">
                  <c:v>4.6700000000000002E-4</c:v>
                </c:pt>
                <c:pt idx="27484" formatCode="0.00E+00">
                  <c:v>4.6799999999999999E-4</c:v>
                </c:pt>
                <c:pt idx="27485" formatCode="0.00E+00">
                  <c:v>4.6799999999999999E-4</c:v>
                </c:pt>
                <c:pt idx="27486" formatCode="0.00E+00">
                  <c:v>4.6799999999999999E-4</c:v>
                </c:pt>
                <c:pt idx="27487" formatCode="0.00E+00">
                  <c:v>4.6799999999999999E-4</c:v>
                </c:pt>
                <c:pt idx="27488" formatCode="0.00E+00">
                  <c:v>4.6700000000000002E-4</c:v>
                </c:pt>
                <c:pt idx="27489" formatCode="0.00E+00">
                  <c:v>4.6799999999999999E-4</c:v>
                </c:pt>
                <c:pt idx="27490" formatCode="0.00E+00">
                  <c:v>4.6799999999999999E-4</c:v>
                </c:pt>
                <c:pt idx="27491" formatCode="0.00E+00">
                  <c:v>4.6799999999999999E-4</c:v>
                </c:pt>
                <c:pt idx="27492" formatCode="0.00E+00">
                  <c:v>4.6799999999999999E-4</c:v>
                </c:pt>
                <c:pt idx="27493" formatCode="0.00E+00">
                  <c:v>4.6799999999999999E-4</c:v>
                </c:pt>
                <c:pt idx="27494" formatCode="0.00E+00">
                  <c:v>4.6799999999999999E-4</c:v>
                </c:pt>
                <c:pt idx="27495" formatCode="0.00E+00">
                  <c:v>4.6700000000000002E-4</c:v>
                </c:pt>
                <c:pt idx="27496" formatCode="0.00E+00">
                  <c:v>4.6799999999999999E-4</c:v>
                </c:pt>
                <c:pt idx="27497" formatCode="0.00E+00">
                  <c:v>4.6799999999999999E-4</c:v>
                </c:pt>
                <c:pt idx="27498" formatCode="0.00E+00">
                  <c:v>4.6799999999999999E-4</c:v>
                </c:pt>
                <c:pt idx="27499" formatCode="0.00E+00">
                  <c:v>4.6799999999999999E-4</c:v>
                </c:pt>
                <c:pt idx="27500" formatCode="0.00E+00">
                  <c:v>4.6700000000000002E-4</c:v>
                </c:pt>
                <c:pt idx="27501" formatCode="0.00E+00">
                  <c:v>4.6799999999999999E-4</c:v>
                </c:pt>
                <c:pt idx="27502" formatCode="0.00E+00">
                  <c:v>4.6799999999999999E-4</c:v>
                </c:pt>
                <c:pt idx="27503" formatCode="0.00E+00">
                  <c:v>4.6799999999999999E-4</c:v>
                </c:pt>
                <c:pt idx="27504" formatCode="0.00E+00">
                  <c:v>4.6799999999999999E-4</c:v>
                </c:pt>
                <c:pt idx="27505" formatCode="0.00E+00">
                  <c:v>4.6799999999999999E-4</c:v>
                </c:pt>
                <c:pt idx="27506" formatCode="0.00E+00">
                  <c:v>4.6799999999999999E-4</c:v>
                </c:pt>
                <c:pt idx="27507" formatCode="0.00E+00">
                  <c:v>4.6799999999999999E-4</c:v>
                </c:pt>
                <c:pt idx="27508" formatCode="0.00E+00">
                  <c:v>4.6799999999999999E-4</c:v>
                </c:pt>
                <c:pt idx="27509" formatCode="0.00E+00">
                  <c:v>4.6799999999999999E-4</c:v>
                </c:pt>
                <c:pt idx="27510" formatCode="0.00E+00">
                  <c:v>4.6799999999999999E-4</c:v>
                </c:pt>
                <c:pt idx="27511" formatCode="0.00E+00">
                  <c:v>4.6799999999999999E-4</c:v>
                </c:pt>
                <c:pt idx="27512" formatCode="0.00E+00">
                  <c:v>4.6799999999999999E-4</c:v>
                </c:pt>
                <c:pt idx="27513" formatCode="0.00E+00">
                  <c:v>4.6799999999999999E-4</c:v>
                </c:pt>
                <c:pt idx="27514" formatCode="0.00E+00">
                  <c:v>4.6799999999999999E-4</c:v>
                </c:pt>
                <c:pt idx="27515" formatCode="0.00E+00">
                  <c:v>4.6799999999999999E-4</c:v>
                </c:pt>
                <c:pt idx="27516" formatCode="0.00E+00">
                  <c:v>4.6799999999999999E-4</c:v>
                </c:pt>
                <c:pt idx="27517" formatCode="0.00E+00">
                  <c:v>4.6799999999999999E-4</c:v>
                </c:pt>
                <c:pt idx="27518" formatCode="0.00E+00">
                  <c:v>4.6799999999999999E-4</c:v>
                </c:pt>
                <c:pt idx="27519" formatCode="0.00E+00">
                  <c:v>4.6799999999999999E-4</c:v>
                </c:pt>
                <c:pt idx="27520" formatCode="0.00E+00">
                  <c:v>4.6799999999999999E-4</c:v>
                </c:pt>
                <c:pt idx="27521" formatCode="0.00E+00">
                  <c:v>4.6799999999999999E-4</c:v>
                </c:pt>
                <c:pt idx="27522" formatCode="0.00E+00">
                  <c:v>4.6799999999999999E-4</c:v>
                </c:pt>
                <c:pt idx="27523" formatCode="0.00E+00">
                  <c:v>4.6799999999999999E-4</c:v>
                </c:pt>
                <c:pt idx="27524" formatCode="0.00E+00">
                  <c:v>4.6799999999999999E-4</c:v>
                </c:pt>
                <c:pt idx="27525" formatCode="0.00E+00">
                  <c:v>4.6799999999999999E-4</c:v>
                </c:pt>
                <c:pt idx="27526" formatCode="0.00E+00">
                  <c:v>4.6799999999999999E-4</c:v>
                </c:pt>
                <c:pt idx="27527" formatCode="0.00E+00">
                  <c:v>4.6799999999999999E-4</c:v>
                </c:pt>
                <c:pt idx="27528" formatCode="0.00E+00">
                  <c:v>4.6799999999999999E-4</c:v>
                </c:pt>
                <c:pt idx="27529" formatCode="0.00E+00">
                  <c:v>4.6799999999999999E-4</c:v>
                </c:pt>
                <c:pt idx="27530" formatCode="0.00E+00">
                  <c:v>4.6799999999999999E-4</c:v>
                </c:pt>
                <c:pt idx="27531" formatCode="0.00E+00">
                  <c:v>4.6799999999999999E-4</c:v>
                </c:pt>
                <c:pt idx="27532" formatCode="0.00E+00">
                  <c:v>4.6799999999999999E-4</c:v>
                </c:pt>
                <c:pt idx="27533" formatCode="0.00E+00">
                  <c:v>4.6799999999999999E-4</c:v>
                </c:pt>
                <c:pt idx="27534" formatCode="0.00E+00">
                  <c:v>4.6799999999999999E-4</c:v>
                </c:pt>
                <c:pt idx="27535" formatCode="0.00E+00">
                  <c:v>4.6799999999999999E-4</c:v>
                </c:pt>
                <c:pt idx="27536" formatCode="0.00E+00">
                  <c:v>4.6799999999999999E-4</c:v>
                </c:pt>
                <c:pt idx="27537" formatCode="0.00E+00">
                  <c:v>4.6799999999999999E-4</c:v>
                </c:pt>
                <c:pt idx="27538" formatCode="0.00E+00">
                  <c:v>4.6799999999999999E-4</c:v>
                </c:pt>
                <c:pt idx="27539" formatCode="0.00E+00">
                  <c:v>4.6799999999999999E-4</c:v>
                </c:pt>
                <c:pt idx="27540" formatCode="0.00E+00">
                  <c:v>4.6799999999999999E-4</c:v>
                </c:pt>
                <c:pt idx="27541" formatCode="0.00E+00">
                  <c:v>4.6799999999999999E-4</c:v>
                </c:pt>
                <c:pt idx="27542" formatCode="0.00E+00">
                  <c:v>4.6799999999999999E-4</c:v>
                </c:pt>
                <c:pt idx="27543" formatCode="0.00E+00">
                  <c:v>4.6799999999999999E-4</c:v>
                </c:pt>
                <c:pt idx="27544" formatCode="0.00E+00">
                  <c:v>4.6799999999999999E-4</c:v>
                </c:pt>
                <c:pt idx="27545" formatCode="0.00E+00">
                  <c:v>4.6799999999999999E-4</c:v>
                </c:pt>
                <c:pt idx="27546" formatCode="0.00E+00">
                  <c:v>4.6799999999999999E-4</c:v>
                </c:pt>
                <c:pt idx="27547" formatCode="0.00E+00">
                  <c:v>4.6799999999999999E-4</c:v>
                </c:pt>
                <c:pt idx="27548" formatCode="0.00E+00">
                  <c:v>4.6799999999999999E-4</c:v>
                </c:pt>
                <c:pt idx="27549" formatCode="0.00E+00">
                  <c:v>4.6799999999999999E-4</c:v>
                </c:pt>
                <c:pt idx="27550" formatCode="0.00E+00">
                  <c:v>4.6799999999999999E-4</c:v>
                </c:pt>
                <c:pt idx="27551" formatCode="0.00E+00">
                  <c:v>4.6799999999999999E-4</c:v>
                </c:pt>
                <c:pt idx="27552" formatCode="0.00E+00">
                  <c:v>4.6799999999999999E-4</c:v>
                </c:pt>
                <c:pt idx="27553" formatCode="0.00E+00">
                  <c:v>4.6799999999999999E-4</c:v>
                </c:pt>
                <c:pt idx="27554" formatCode="0.00E+00">
                  <c:v>4.6799999999999999E-4</c:v>
                </c:pt>
                <c:pt idx="27555" formatCode="0.00E+00">
                  <c:v>4.6799999999999999E-4</c:v>
                </c:pt>
                <c:pt idx="27556" formatCode="0.00E+00">
                  <c:v>4.6799999999999999E-4</c:v>
                </c:pt>
                <c:pt idx="27557" formatCode="0.00E+00">
                  <c:v>4.6799999999999999E-4</c:v>
                </c:pt>
                <c:pt idx="27558" formatCode="0.00E+00">
                  <c:v>4.6799999999999999E-4</c:v>
                </c:pt>
                <c:pt idx="27559" formatCode="0.00E+00">
                  <c:v>4.6799999999999999E-4</c:v>
                </c:pt>
                <c:pt idx="27560" formatCode="0.00E+00">
                  <c:v>4.6799999999999999E-4</c:v>
                </c:pt>
                <c:pt idx="27561" formatCode="0.00E+00">
                  <c:v>4.6799999999999999E-4</c:v>
                </c:pt>
                <c:pt idx="27562" formatCode="0.00E+00">
                  <c:v>4.6799999999999999E-4</c:v>
                </c:pt>
                <c:pt idx="27563" formatCode="0.00E+00">
                  <c:v>4.6799999999999999E-4</c:v>
                </c:pt>
                <c:pt idx="27564" formatCode="0.00E+00">
                  <c:v>4.6799999999999999E-4</c:v>
                </c:pt>
                <c:pt idx="27565" formatCode="0.00E+00">
                  <c:v>4.6799999999999999E-4</c:v>
                </c:pt>
                <c:pt idx="27566" formatCode="0.00E+00">
                  <c:v>4.6799999999999999E-4</c:v>
                </c:pt>
                <c:pt idx="27567" formatCode="0.00E+00">
                  <c:v>4.6799999999999999E-4</c:v>
                </c:pt>
                <c:pt idx="27568" formatCode="0.00E+00">
                  <c:v>4.6799999999999999E-4</c:v>
                </c:pt>
                <c:pt idx="27569" formatCode="0.00E+00">
                  <c:v>4.6799999999999999E-4</c:v>
                </c:pt>
                <c:pt idx="27570" formatCode="0.00E+00">
                  <c:v>4.6799999999999999E-4</c:v>
                </c:pt>
                <c:pt idx="27571" formatCode="0.00E+00">
                  <c:v>4.6799999999999999E-4</c:v>
                </c:pt>
                <c:pt idx="27572" formatCode="0.00E+00">
                  <c:v>4.6799999999999999E-4</c:v>
                </c:pt>
                <c:pt idx="27573" formatCode="0.00E+00">
                  <c:v>4.6799999999999999E-4</c:v>
                </c:pt>
                <c:pt idx="27574" formatCode="0.00E+00">
                  <c:v>4.6799999999999999E-4</c:v>
                </c:pt>
                <c:pt idx="27575" formatCode="0.00E+00">
                  <c:v>4.6799999999999999E-4</c:v>
                </c:pt>
                <c:pt idx="27576" formatCode="0.00E+00">
                  <c:v>4.6799999999999999E-4</c:v>
                </c:pt>
                <c:pt idx="27577" formatCode="0.00E+00">
                  <c:v>4.6799999999999999E-4</c:v>
                </c:pt>
                <c:pt idx="27578" formatCode="0.00E+00">
                  <c:v>4.6799999999999999E-4</c:v>
                </c:pt>
                <c:pt idx="27579" formatCode="0.00E+00">
                  <c:v>4.6799999999999999E-4</c:v>
                </c:pt>
                <c:pt idx="27580" formatCode="0.00E+00">
                  <c:v>4.6799999999999999E-4</c:v>
                </c:pt>
                <c:pt idx="27581" formatCode="0.00E+00">
                  <c:v>4.6799999999999999E-4</c:v>
                </c:pt>
                <c:pt idx="27582" formatCode="0.00E+00">
                  <c:v>4.6799999999999999E-4</c:v>
                </c:pt>
                <c:pt idx="27583" formatCode="0.00E+00">
                  <c:v>4.6799999999999999E-4</c:v>
                </c:pt>
                <c:pt idx="27584" formatCode="0.00E+00">
                  <c:v>4.6799999999999999E-4</c:v>
                </c:pt>
                <c:pt idx="27585" formatCode="0.00E+00">
                  <c:v>4.6799999999999999E-4</c:v>
                </c:pt>
                <c:pt idx="27586" formatCode="0.00E+00">
                  <c:v>4.6799999999999999E-4</c:v>
                </c:pt>
                <c:pt idx="27587" formatCode="0.00E+00">
                  <c:v>4.6799999999999999E-4</c:v>
                </c:pt>
                <c:pt idx="27588" formatCode="0.00E+00">
                  <c:v>4.6799999999999999E-4</c:v>
                </c:pt>
                <c:pt idx="27589" formatCode="0.00E+00">
                  <c:v>4.6799999999999999E-4</c:v>
                </c:pt>
                <c:pt idx="27590" formatCode="0.00E+00">
                  <c:v>4.6799999999999999E-4</c:v>
                </c:pt>
                <c:pt idx="27591" formatCode="0.00E+00">
                  <c:v>4.6799999999999999E-4</c:v>
                </c:pt>
                <c:pt idx="27592" formatCode="0.00E+00">
                  <c:v>4.6799999999999999E-4</c:v>
                </c:pt>
                <c:pt idx="27593" formatCode="0.00E+00">
                  <c:v>4.6799999999999999E-4</c:v>
                </c:pt>
                <c:pt idx="27594" formatCode="0.00E+00">
                  <c:v>4.6799999999999999E-4</c:v>
                </c:pt>
                <c:pt idx="27595" formatCode="0.00E+00">
                  <c:v>4.6799999999999999E-4</c:v>
                </c:pt>
                <c:pt idx="27596" formatCode="0.00E+00">
                  <c:v>4.6799999999999999E-4</c:v>
                </c:pt>
                <c:pt idx="27597" formatCode="0.00E+00">
                  <c:v>4.6799999999999999E-4</c:v>
                </c:pt>
                <c:pt idx="27598" formatCode="0.00E+00">
                  <c:v>4.6799999999999999E-4</c:v>
                </c:pt>
                <c:pt idx="27599" formatCode="0.00E+00">
                  <c:v>4.6799999999999999E-4</c:v>
                </c:pt>
                <c:pt idx="27600" formatCode="0.00E+00">
                  <c:v>4.6799999999999999E-4</c:v>
                </c:pt>
                <c:pt idx="27601" formatCode="0.00E+00">
                  <c:v>4.6799999999999999E-4</c:v>
                </c:pt>
                <c:pt idx="27602" formatCode="0.00E+00">
                  <c:v>4.6799999999999999E-4</c:v>
                </c:pt>
                <c:pt idx="27603" formatCode="0.00E+00">
                  <c:v>4.6799999999999999E-4</c:v>
                </c:pt>
                <c:pt idx="27604" formatCode="0.00E+00">
                  <c:v>4.6799999999999999E-4</c:v>
                </c:pt>
                <c:pt idx="27605" formatCode="0.00E+00">
                  <c:v>4.6799999999999999E-4</c:v>
                </c:pt>
                <c:pt idx="27606" formatCode="0.00E+00">
                  <c:v>4.6799999999999999E-4</c:v>
                </c:pt>
                <c:pt idx="27607" formatCode="0.00E+00">
                  <c:v>4.6799999999999999E-4</c:v>
                </c:pt>
                <c:pt idx="27608" formatCode="0.00E+00">
                  <c:v>4.6799999999999999E-4</c:v>
                </c:pt>
                <c:pt idx="27609" formatCode="0.00E+00">
                  <c:v>4.6799999999999999E-4</c:v>
                </c:pt>
                <c:pt idx="27610" formatCode="0.00E+00">
                  <c:v>4.6799999999999999E-4</c:v>
                </c:pt>
                <c:pt idx="27611" formatCode="0.00E+00">
                  <c:v>4.6799999999999999E-4</c:v>
                </c:pt>
                <c:pt idx="27612" formatCode="0.00E+00">
                  <c:v>4.6799999999999999E-4</c:v>
                </c:pt>
                <c:pt idx="27613" formatCode="0.00E+00">
                  <c:v>4.6799999999999999E-4</c:v>
                </c:pt>
                <c:pt idx="27614" formatCode="0.00E+00">
                  <c:v>4.6799999999999999E-4</c:v>
                </c:pt>
                <c:pt idx="27615" formatCode="0.00E+00">
                  <c:v>4.6799999999999999E-4</c:v>
                </c:pt>
                <c:pt idx="27616" formatCode="0.00E+00">
                  <c:v>4.6799999999999999E-4</c:v>
                </c:pt>
                <c:pt idx="27617" formatCode="0.00E+00">
                  <c:v>4.6799999999999999E-4</c:v>
                </c:pt>
                <c:pt idx="27618" formatCode="0.00E+00">
                  <c:v>4.6799999999999999E-4</c:v>
                </c:pt>
                <c:pt idx="27619" formatCode="0.00E+00">
                  <c:v>4.6799999999999999E-4</c:v>
                </c:pt>
                <c:pt idx="27620" formatCode="0.00E+00">
                  <c:v>4.6799999999999999E-4</c:v>
                </c:pt>
                <c:pt idx="27621" formatCode="0.00E+00">
                  <c:v>4.6799999999999999E-4</c:v>
                </c:pt>
                <c:pt idx="27622" formatCode="0.00E+00">
                  <c:v>4.6799999999999999E-4</c:v>
                </c:pt>
                <c:pt idx="27623" formatCode="0.00E+00">
                  <c:v>4.6799999999999999E-4</c:v>
                </c:pt>
                <c:pt idx="27624" formatCode="0.00E+00">
                  <c:v>4.6799999999999999E-4</c:v>
                </c:pt>
                <c:pt idx="27625" formatCode="0.00E+00">
                  <c:v>4.6799999999999999E-4</c:v>
                </c:pt>
                <c:pt idx="27626" formatCode="0.00E+00">
                  <c:v>4.6799999999999999E-4</c:v>
                </c:pt>
                <c:pt idx="27627" formatCode="0.00E+00">
                  <c:v>4.6799999999999999E-4</c:v>
                </c:pt>
                <c:pt idx="27628" formatCode="0.00E+00">
                  <c:v>4.6799999999999999E-4</c:v>
                </c:pt>
                <c:pt idx="27629" formatCode="0.00E+00">
                  <c:v>4.6799999999999999E-4</c:v>
                </c:pt>
                <c:pt idx="27630" formatCode="0.00E+00">
                  <c:v>4.6799999999999999E-4</c:v>
                </c:pt>
                <c:pt idx="27631" formatCode="0.00E+00">
                  <c:v>4.6799999999999999E-4</c:v>
                </c:pt>
                <c:pt idx="27632" formatCode="0.00E+00">
                  <c:v>4.6799999999999999E-4</c:v>
                </c:pt>
                <c:pt idx="27633" formatCode="0.00E+00">
                  <c:v>4.6799999999999999E-4</c:v>
                </c:pt>
                <c:pt idx="27634" formatCode="0.00E+00">
                  <c:v>4.6799999999999999E-4</c:v>
                </c:pt>
                <c:pt idx="27635" formatCode="0.00E+00">
                  <c:v>4.6799999999999999E-4</c:v>
                </c:pt>
                <c:pt idx="27636" formatCode="0.00E+00">
                  <c:v>4.6799999999999999E-4</c:v>
                </c:pt>
                <c:pt idx="27637" formatCode="0.00E+00">
                  <c:v>4.6799999999999999E-4</c:v>
                </c:pt>
                <c:pt idx="27638" formatCode="0.00E+00">
                  <c:v>4.6799999999999999E-4</c:v>
                </c:pt>
                <c:pt idx="27639" formatCode="0.00E+00">
                  <c:v>4.6799999999999999E-4</c:v>
                </c:pt>
                <c:pt idx="27640" formatCode="0.00E+00">
                  <c:v>4.6799999999999999E-4</c:v>
                </c:pt>
                <c:pt idx="27641" formatCode="0.00E+00">
                  <c:v>4.6799999999999999E-4</c:v>
                </c:pt>
                <c:pt idx="27642" formatCode="0.00E+00">
                  <c:v>4.6799999999999999E-4</c:v>
                </c:pt>
                <c:pt idx="27643" formatCode="0.00E+00">
                  <c:v>4.6799999999999999E-4</c:v>
                </c:pt>
                <c:pt idx="27644" formatCode="0.00E+00">
                  <c:v>4.6799999999999999E-4</c:v>
                </c:pt>
                <c:pt idx="27645" formatCode="0.00E+00">
                  <c:v>4.6799999999999999E-4</c:v>
                </c:pt>
                <c:pt idx="27646" formatCode="0.00E+00">
                  <c:v>4.6799999999999999E-4</c:v>
                </c:pt>
                <c:pt idx="27647" formatCode="0.00E+00">
                  <c:v>4.6799999999999999E-4</c:v>
                </c:pt>
                <c:pt idx="27648" formatCode="0.00E+00">
                  <c:v>4.6799999999999999E-4</c:v>
                </c:pt>
                <c:pt idx="27649" formatCode="0.00E+00">
                  <c:v>4.6799999999999999E-4</c:v>
                </c:pt>
                <c:pt idx="27650" formatCode="0.00E+00">
                  <c:v>4.6799999999999999E-4</c:v>
                </c:pt>
                <c:pt idx="27651" formatCode="0.00E+00">
                  <c:v>4.6799999999999999E-4</c:v>
                </c:pt>
                <c:pt idx="27652" formatCode="0.00E+00">
                  <c:v>4.6799999999999999E-4</c:v>
                </c:pt>
                <c:pt idx="27653" formatCode="0.00E+00">
                  <c:v>4.6799999999999999E-4</c:v>
                </c:pt>
                <c:pt idx="27654" formatCode="0.00E+00">
                  <c:v>4.6799999999999999E-4</c:v>
                </c:pt>
                <c:pt idx="27655" formatCode="0.00E+00">
                  <c:v>4.6799999999999999E-4</c:v>
                </c:pt>
                <c:pt idx="27656" formatCode="0.00E+00">
                  <c:v>4.6799999999999999E-4</c:v>
                </c:pt>
                <c:pt idx="27657" formatCode="0.00E+00">
                  <c:v>4.6799999999999999E-4</c:v>
                </c:pt>
                <c:pt idx="27658" formatCode="0.00E+00">
                  <c:v>4.6799999999999999E-4</c:v>
                </c:pt>
                <c:pt idx="27659" formatCode="0.00E+00">
                  <c:v>4.6799999999999999E-4</c:v>
                </c:pt>
                <c:pt idx="27660" formatCode="0.00E+00">
                  <c:v>4.6799999999999999E-4</c:v>
                </c:pt>
                <c:pt idx="27661" formatCode="0.00E+00">
                  <c:v>4.6799999999999999E-4</c:v>
                </c:pt>
                <c:pt idx="27662" formatCode="0.00E+00">
                  <c:v>4.6799999999999999E-4</c:v>
                </c:pt>
                <c:pt idx="27663" formatCode="0.00E+00">
                  <c:v>4.6799999999999999E-4</c:v>
                </c:pt>
                <c:pt idx="27664" formatCode="0.00E+00">
                  <c:v>4.6799999999999999E-4</c:v>
                </c:pt>
                <c:pt idx="27665" formatCode="0.00E+00">
                  <c:v>4.6799999999999999E-4</c:v>
                </c:pt>
                <c:pt idx="27666" formatCode="0.00E+00">
                  <c:v>4.6799999999999999E-4</c:v>
                </c:pt>
                <c:pt idx="27667" formatCode="0.00E+00">
                  <c:v>4.6799999999999999E-4</c:v>
                </c:pt>
                <c:pt idx="27668" formatCode="0.00E+00">
                  <c:v>4.6799999999999999E-4</c:v>
                </c:pt>
                <c:pt idx="27669" formatCode="0.00E+00">
                  <c:v>4.6799999999999999E-4</c:v>
                </c:pt>
                <c:pt idx="27670" formatCode="0.00E+00">
                  <c:v>4.6799999999999999E-4</c:v>
                </c:pt>
                <c:pt idx="27671" formatCode="0.00E+00">
                  <c:v>4.6799999999999999E-4</c:v>
                </c:pt>
                <c:pt idx="27672" formatCode="0.00E+00">
                  <c:v>4.6799999999999999E-4</c:v>
                </c:pt>
                <c:pt idx="27673" formatCode="0.00E+00">
                  <c:v>4.6799999999999999E-4</c:v>
                </c:pt>
                <c:pt idx="27674" formatCode="0.00E+00">
                  <c:v>4.6799999999999999E-4</c:v>
                </c:pt>
                <c:pt idx="27675" formatCode="0.00E+00">
                  <c:v>4.6799999999999999E-4</c:v>
                </c:pt>
                <c:pt idx="27676" formatCode="0.00E+00">
                  <c:v>4.6799999999999999E-4</c:v>
                </c:pt>
                <c:pt idx="27677" formatCode="0.00E+00">
                  <c:v>4.6900000000000002E-4</c:v>
                </c:pt>
                <c:pt idx="27678" formatCode="0.00E+00">
                  <c:v>4.6900000000000002E-4</c:v>
                </c:pt>
                <c:pt idx="27679" formatCode="0.00E+00">
                  <c:v>4.6799999999999999E-4</c:v>
                </c:pt>
                <c:pt idx="27680" formatCode="0.00E+00">
                  <c:v>4.6799999999999999E-4</c:v>
                </c:pt>
                <c:pt idx="27681" formatCode="0.00E+00">
                  <c:v>4.6799999999999999E-4</c:v>
                </c:pt>
                <c:pt idx="27682" formatCode="0.00E+00">
                  <c:v>4.6799999999999999E-4</c:v>
                </c:pt>
                <c:pt idx="27683" formatCode="0.00E+00">
                  <c:v>4.6799999999999999E-4</c:v>
                </c:pt>
                <c:pt idx="27684" formatCode="0.00E+00">
                  <c:v>4.6799999999999999E-4</c:v>
                </c:pt>
                <c:pt idx="27685" formatCode="0.00E+00">
                  <c:v>4.6799999999999999E-4</c:v>
                </c:pt>
                <c:pt idx="27686" formatCode="0.00E+00">
                  <c:v>4.6799999999999999E-4</c:v>
                </c:pt>
                <c:pt idx="27687" formatCode="0.00E+00">
                  <c:v>4.6799999999999999E-4</c:v>
                </c:pt>
                <c:pt idx="27688" formatCode="0.00E+00">
                  <c:v>4.6799999999999999E-4</c:v>
                </c:pt>
                <c:pt idx="27689" formatCode="0.00E+00">
                  <c:v>4.6799999999999999E-4</c:v>
                </c:pt>
                <c:pt idx="27690" formatCode="0.00E+00">
                  <c:v>4.6799999999999999E-4</c:v>
                </c:pt>
                <c:pt idx="27691" formatCode="0.00E+00">
                  <c:v>4.6900000000000002E-4</c:v>
                </c:pt>
                <c:pt idx="27692" formatCode="0.00E+00">
                  <c:v>4.6900000000000002E-4</c:v>
                </c:pt>
                <c:pt idx="27693" formatCode="0.00E+00">
                  <c:v>4.6799999999999999E-4</c:v>
                </c:pt>
                <c:pt idx="27694" formatCode="0.00E+00">
                  <c:v>4.6799999999999999E-4</c:v>
                </c:pt>
                <c:pt idx="27695" formatCode="0.00E+00">
                  <c:v>4.6900000000000002E-4</c:v>
                </c:pt>
                <c:pt idx="27696" formatCode="0.00E+00">
                  <c:v>4.6900000000000002E-4</c:v>
                </c:pt>
                <c:pt idx="27697" formatCode="0.00E+00">
                  <c:v>4.6799999999999999E-4</c:v>
                </c:pt>
                <c:pt idx="27698" formatCode="0.00E+00">
                  <c:v>4.6799999999999999E-4</c:v>
                </c:pt>
                <c:pt idx="27699" formatCode="0.00E+00">
                  <c:v>4.6799999999999999E-4</c:v>
                </c:pt>
                <c:pt idx="27700" formatCode="0.00E+00">
                  <c:v>4.6799999999999999E-4</c:v>
                </c:pt>
                <c:pt idx="27701" formatCode="0.00E+00">
                  <c:v>4.6900000000000002E-4</c:v>
                </c:pt>
                <c:pt idx="27702" formatCode="0.00E+00">
                  <c:v>4.6799999999999999E-4</c:v>
                </c:pt>
                <c:pt idx="27703" formatCode="0.00E+00">
                  <c:v>4.6799999999999999E-4</c:v>
                </c:pt>
                <c:pt idx="27704" formatCode="0.00E+00">
                  <c:v>4.6799999999999999E-4</c:v>
                </c:pt>
                <c:pt idx="27705" formatCode="0.00E+00">
                  <c:v>4.6799999999999999E-4</c:v>
                </c:pt>
                <c:pt idx="27706" formatCode="0.00E+00">
                  <c:v>4.6900000000000002E-4</c:v>
                </c:pt>
                <c:pt idx="27707" formatCode="0.00E+00">
                  <c:v>4.6900000000000002E-4</c:v>
                </c:pt>
                <c:pt idx="27708" formatCode="0.00E+00">
                  <c:v>4.6900000000000002E-4</c:v>
                </c:pt>
                <c:pt idx="27709" formatCode="0.00E+00">
                  <c:v>4.6799999999999999E-4</c:v>
                </c:pt>
                <c:pt idx="27710" formatCode="0.00E+00">
                  <c:v>4.6799999999999999E-4</c:v>
                </c:pt>
                <c:pt idx="27711" formatCode="0.00E+00">
                  <c:v>4.6799999999999999E-4</c:v>
                </c:pt>
                <c:pt idx="27712" formatCode="0.00E+00">
                  <c:v>4.6900000000000002E-4</c:v>
                </c:pt>
                <c:pt idx="27713" formatCode="0.00E+00">
                  <c:v>4.6799999999999999E-4</c:v>
                </c:pt>
                <c:pt idx="27714" formatCode="0.00E+00">
                  <c:v>4.6799999999999999E-4</c:v>
                </c:pt>
                <c:pt idx="27715" formatCode="0.00E+00">
                  <c:v>4.6799999999999999E-4</c:v>
                </c:pt>
                <c:pt idx="27716" formatCode="0.00E+00">
                  <c:v>4.6799999999999999E-4</c:v>
                </c:pt>
                <c:pt idx="27717" formatCode="0.00E+00">
                  <c:v>4.6799999999999999E-4</c:v>
                </c:pt>
                <c:pt idx="27718" formatCode="0.00E+00">
                  <c:v>4.6799999999999999E-4</c:v>
                </c:pt>
                <c:pt idx="27719" formatCode="0.00E+00">
                  <c:v>4.6900000000000002E-4</c:v>
                </c:pt>
                <c:pt idx="27720" formatCode="0.00E+00">
                  <c:v>4.6799999999999999E-4</c:v>
                </c:pt>
                <c:pt idx="27721" formatCode="0.00E+00">
                  <c:v>4.6799999999999999E-4</c:v>
                </c:pt>
                <c:pt idx="27722" formatCode="0.00E+00">
                  <c:v>4.6799999999999999E-4</c:v>
                </c:pt>
                <c:pt idx="27723" formatCode="0.00E+00">
                  <c:v>4.6900000000000002E-4</c:v>
                </c:pt>
                <c:pt idx="27724" formatCode="0.00E+00">
                  <c:v>4.6799999999999999E-4</c:v>
                </c:pt>
                <c:pt idx="27725" formatCode="0.00E+00">
                  <c:v>4.6900000000000002E-4</c:v>
                </c:pt>
                <c:pt idx="27726" formatCode="0.00E+00">
                  <c:v>4.6900000000000002E-4</c:v>
                </c:pt>
                <c:pt idx="27727" formatCode="0.00E+00">
                  <c:v>4.6799999999999999E-4</c:v>
                </c:pt>
                <c:pt idx="27728" formatCode="0.00E+00">
                  <c:v>4.6799999999999999E-4</c:v>
                </c:pt>
                <c:pt idx="27729" formatCode="0.00E+00">
                  <c:v>4.6799999999999999E-4</c:v>
                </c:pt>
                <c:pt idx="27730" formatCode="0.00E+00">
                  <c:v>4.6799999999999999E-4</c:v>
                </c:pt>
                <c:pt idx="27731" formatCode="0.00E+00">
                  <c:v>4.6900000000000002E-4</c:v>
                </c:pt>
                <c:pt idx="27732" formatCode="0.00E+00">
                  <c:v>4.6900000000000002E-4</c:v>
                </c:pt>
                <c:pt idx="27733" formatCode="0.00E+00">
                  <c:v>4.6900000000000002E-4</c:v>
                </c:pt>
                <c:pt idx="27734" formatCode="0.00E+00">
                  <c:v>4.6900000000000002E-4</c:v>
                </c:pt>
                <c:pt idx="27735" formatCode="0.00E+00">
                  <c:v>4.6900000000000002E-4</c:v>
                </c:pt>
                <c:pt idx="27736" formatCode="0.00E+00">
                  <c:v>4.6799999999999999E-4</c:v>
                </c:pt>
                <c:pt idx="27737" formatCode="0.00E+00">
                  <c:v>4.6900000000000002E-4</c:v>
                </c:pt>
                <c:pt idx="27738" formatCode="0.00E+00">
                  <c:v>4.6900000000000002E-4</c:v>
                </c:pt>
                <c:pt idx="27739" formatCode="0.00E+00">
                  <c:v>4.6900000000000002E-4</c:v>
                </c:pt>
                <c:pt idx="27740" formatCode="0.00E+00">
                  <c:v>4.6900000000000002E-4</c:v>
                </c:pt>
                <c:pt idx="27741" formatCode="0.00E+00">
                  <c:v>4.6799999999999999E-4</c:v>
                </c:pt>
                <c:pt idx="27742" formatCode="0.00E+00">
                  <c:v>4.6900000000000002E-4</c:v>
                </c:pt>
                <c:pt idx="27743" formatCode="0.00E+00">
                  <c:v>4.6900000000000002E-4</c:v>
                </c:pt>
                <c:pt idx="27744" formatCode="0.00E+00">
                  <c:v>4.6799999999999999E-4</c:v>
                </c:pt>
                <c:pt idx="27745" formatCode="0.00E+00">
                  <c:v>4.6900000000000002E-4</c:v>
                </c:pt>
                <c:pt idx="27746" formatCode="0.00E+00">
                  <c:v>4.6799999999999999E-4</c:v>
                </c:pt>
                <c:pt idx="27747" formatCode="0.00E+00">
                  <c:v>4.6799999999999999E-4</c:v>
                </c:pt>
                <c:pt idx="27748" formatCode="0.00E+00">
                  <c:v>4.6900000000000002E-4</c:v>
                </c:pt>
                <c:pt idx="27749" formatCode="0.00E+00">
                  <c:v>4.6900000000000002E-4</c:v>
                </c:pt>
                <c:pt idx="27750" formatCode="0.00E+00">
                  <c:v>4.6799999999999999E-4</c:v>
                </c:pt>
                <c:pt idx="27751" formatCode="0.00E+00">
                  <c:v>4.6900000000000002E-4</c:v>
                </c:pt>
                <c:pt idx="27752" formatCode="0.00E+00">
                  <c:v>4.6900000000000002E-4</c:v>
                </c:pt>
                <c:pt idx="27753" formatCode="0.00E+00">
                  <c:v>4.6900000000000002E-4</c:v>
                </c:pt>
                <c:pt idx="27754" formatCode="0.00E+00">
                  <c:v>4.6799999999999999E-4</c:v>
                </c:pt>
                <c:pt idx="27755" formatCode="0.00E+00">
                  <c:v>4.6900000000000002E-4</c:v>
                </c:pt>
                <c:pt idx="27756" formatCode="0.00E+00">
                  <c:v>4.6900000000000002E-4</c:v>
                </c:pt>
                <c:pt idx="27757" formatCode="0.00E+00">
                  <c:v>4.6799999999999999E-4</c:v>
                </c:pt>
                <c:pt idx="27758" formatCode="0.00E+00">
                  <c:v>4.6900000000000002E-4</c:v>
                </c:pt>
                <c:pt idx="27759" formatCode="0.00E+00">
                  <c:v>4.6900000000000002E-4</c:v>
                </c:pt>
                <c:pt idx="27760" formatCode="0.00E+00">
                  <c:v>4.6799999999999999E-4</c:v>
                </c:pt>
                <c:pt idx="27761" formatCode="0.00E+00">
                  <c:v>4.6900000000000002E-4</c:v>
                </c:pt>
                <c:pt idx="27762" formatCode="0.00E+00">
                  <c:v>4.6900000000000002E-4</c:v>
                </c:pt>
                <c:pt idx="27763" formatCode="0.00E+00">
                  <c:v>4.6900000000000002E-4</c:v>
                </c:pt>
                <c:pt idx="27764" formatCode="0.00E+00">
                  <c:v>4.6900000000000002E-4</c:v>
                </c:pt>
                <c:pt idx="27765" formatCode="0.00E+00">
                  <c:v>4.6900000000000002E-4</c:v>
                </c:pt>
                <c:pt idx="27766" formatCode="0.00E+00">
                  <c:v>4.6900000000000002E-4</c:v>
                </c:pt>
                <c:pt idx="27767" formatCode="0.00E+00">
                  <c:v>4.6900000000000002E-4</c:v>
                </c:pt>
                <c:pt idx="27768" formatCode="0.00E+00">
                  <c:v>4.6900000000000002E-4</c:v>
                </c:pt>
                <c:pt idx="27769" formatCode="0.00E+00">
                  <c:v>4.6900000000000002E-4</c:v>
                </c:pt>
                <c:pt idx="27770" formatCode="0.00E+00">
                  <c:v>4.6900000000000002E-4</c:v>
                </c:pt>
                <c:pt idx="27771" formatCode="0.00E+00">
                  <c:v>4.6900000000000002E-4</c:v>
                </c:pt>
                <c:pt idx="27772" formatCode="0.00E+00">
                  <c:v>4.6900000000000002E-4</c:v>
                </c:pt>
                <c:pt idx="27773" formatCode="0.00E+00">
                  <c:v>4.6900000000000002E-4</c:v>
                </c:pt>
                <c:pt idx="27774" formatCode="0.00E+00">
                  <c:v>4.6900000000000002E-4</c:v>
                </c:pt>
                <c:pt idx="27775" formatCode="0.00E+00">
                  <c:v>4.6900000000000002E-4</c:v>
                </c:pt>
                <c:pt idx="27776" formatCode="0.00E+00">
                  <c:v>4.6799999999999999E-4</c:v>
                </c:pt>
                <c:pt idx="27777" formatCode="0.00E+00">
                  <c:v>4.6900000000000002E-4</c:v>
                </c:pt>
                <c:pt idx="27778" formatCode="0.00E+00">
                  <c:v>4.6900000000000002E-4</c:v>
                </c:pt>
                <c:pt idx="27779" formatCode="0.00E+00">
                  <c:v>4.6799999999999999E-4</c:v>
                </c:pt>
                <c:pt idx="27780" formatCode="0.00E+00">
                  <c:v>4.6900000000000002E-4</c:v>
                </c:pt>
                <c:pt idx="27781" formatCode="0.00E+00">
                  <c:v>4.6900000000000002E-4</c:v>
                </c:pt>
                <c:pt idx="27782" formatCode="0.00E+00">
                  <c:v>4.6900000000000002E-4</c:v>
                </c:pt>
                <c:pt idx="27783" formatCode="0.00E+00">
                  <c:v>4.6900000000000002E-4</c:v>
                </c:pt>
                <c:pt idx="27784" formatCode="0.00E+00">
                  <c:v>4.6900000000000002E-4</c:v>
                </c:pt>
                <c:pt idx="27785" formatCode="0.00E+00">
                  <c:v>4.6900000000000002E-4</c:v>
                </c:pt>
                <c:pt idx="27786" formatCode="0.00E+00">
                  <c:v>4.6900000000000002E-4</c:v>
                </c:pt>
                <c:pt idx="27787" formatCode="0.00E+00">
                  <c:v>4.6900000000000002E-4</c:v>
                </c:pt>
                <c:pt idx="27788" formatCode="0.00E+00">
                  <c:v>4.6900000000000002E-4</c:v>
                </c:pt>
                <c:pt idx="27789" formatCode="0.00E+00">
                  <c:v>4.6900000000000002E-4</c:v>
                </c:pt>
                <c:pt idx="27790" formatCode="0.00E+00">
                  <c:v>4.6900000000000002E-4</c:v>
                </c:pt>
                <c:pt idx="27791" formatCode="0.00E+00">
                  <c:v>4.6900000000000002E-4</c:v>
                </c:pt>
                <c:pt idx="27792" formatCode="0.00E+00">
                  <c:v>4.6900000000000002E-4</c:v>
                </c:pt>
                <c:pt idx="27793" formatCode="0.00E+00">
                  <c:v>4.6900000000000002E-4</c:v>
                </c:pt>
                <c:pt idx="27794" formatCode="0.00E+00">
                  <c:v>4.6900000000000002E-4</c:v>
                </c:pt>
                <c:pt idx="27795" formatCode="0.00E+00">
                  <c:v>4.6900000000000002E-4</c:v>
                </c:pt>
                <c:pt idx="27796" formatCode="0.00E+00">
                  <c:v>4.6900000000000002E-4</c:v>
                </c:pt>
                <c:pt idx="27797" formatCode="0.00E+00">
                  <c:v>4.6900000000000002E-4</c:v>
                </c:pt>
                <c:pt idx="27798" formatCode="0.00E+00">
                  <c:v>4.6900000000000002E-4</c:v>
                </c:pt>
                <c:pt idx="27799" formatCode="0.00E+00">
                  <c:v>4.6900000000000002E-4</c:v>
                </c:pt>
                <c:pt idx="27800" formatCode="0.00E+00">
                  <c:v>4.6900000000000002E-4</c:v>
                </c:pt>
                <c:pt idx="27801" formatCode="0.00E+00">
                  <c:v>4.6900000000000002E-4</c:v>
                </c:pt>
                <c:pt idx="27802" formatCode="0.00E+00">
                  <c:v>4.6900000000000002E-4</c:v>
                </c:pt>
                <c:pt idx="27803" formatCode="0.00E+00">
                  <c:v>4.6900000000000002E-4</c:v>
                </c:pt>
                <c:pt idx="27804" formatCode="0.00E+00">
                  <c:v>4.6900000000000002E-4</c:v>
                </c:pt>
                <c:pt idx="27805" formatCode="0.00E+00">
                  <c:v>4.6900000000000002E-4</c:v>
                </c:pt>
                <c:pt idx="27806" formatCode="0.00E+00">
                  <c:v>4.6900000000000002E-4</c:v>
                </c:pt>
                <c:pt idx="27807" formatCode="0.00E+00">
                  <c:v>4.6900000000000002E-4</c:v>
                </c:pt>
                <c:pt idx="27808" formatCode="0.00E+00">
                  <c:v>4.6900000000000002E-4</c:v>
                </c:pt>
                <c:pt idx="27809" formatCode="0.00E+00">
                  <c:v>4.6900000000000002E-4</c:v>
                </c:pt>
                <c:pt idx="27810" formatCode="0.00E+00">
                  <c:v>4.6900000000000002E-4</c:v>
                </c:pt>
                <c:pt idx="27811" formatCode="0.00E+00">
                  <c:v>4.6900000000000002E-4</c:v>
                </c:pt>
                <c:pt idx="27812" formatCode="0.00E+00">
                  <c:v>4.6900000000000002E-4</c:v>
                </c:pt>
                <c:pt idx="27813" formatCode="0.00E+00">
                  <c:v>4.6900000000000002E-4</c:v>
                </c:pt>
                <c:pt idx="27814" formatCode="0.00E+00">
                  <c:v>4.6900000000000002E-4</c:v>
                </c:pt>
                <c:pt idx="27815" formatCode="0.00E+00">
                  <c:v>4.6900000000000002E-4</c:v>
                </c:pt>
                <c:pt idx="27816" formatCode="0.00E+00">
                  <c:v>4.6900000000000002E-4</c:v>
                </c:pt>
                <c:pt idx="27817" formatCode="0.00E+00">
                  <c:v>4.6900000000000002E-4</c:v>
                </c:pt>
                <c:pt idx="27818" formatCode="0.00E+00">
                  <c:v>4.6900000000000002E-4</c:v>
                </c:pt>
                <c:pt idx="27819" formatCode="0.00E+00">
                  <c:v>4.6900000000000002E-4</c:v>
                </c:pt>
                <c:pt idx="27820" formatCode="0.00E+00">
                  <c:v>4.6900000000000002E-4</c:v>
                </c:pt>
                <c:pt idx="27821" formatCode="0.00E+00">
                  <c:v>4.6900000000000002E-4</c:v>
                </c:pt>
                <c:pt idx="27822" formatCode="0.00E+00">
                  <c:v>4.6900000000000002E-4</c:v>
                </c:pt>
                <c:pt idx="27823" formatCode="0.00E+00">
                  <c:v>4.6900000000000002E-4</c:v>
                </c:pt>
                <c:pt idx="27824" formatCode="0.00E+00">
                  <c:v>4.6900000000000002E-4</c:v>
                </c:pt>
                <c:pt idx="27825" formatCode="0.00E+00">
                  <c:v>4.6900000000000002E-4</c:v>
                </c:pt>
                <c:pt idx="27826" formatCode="0.00E+00">
                  <c:v>4.6900000000000002E-4</c:v>
                </c:pt>
                <c:pt idx="27827" formatCode="0.00E+00">
                  <c:v>4.6900000000000002E-4</c:v>
                </c:pt>
                <c:pt idx="27828" formatCode="0.00E+00">
                  <c:v>4.6900000000000002E-4</c:v>
                </c:pt>
                <c:pt idx="27829" formatCode="0.00E+00">
                  <c:v>4.6900000000000002E-4</c:v>
                </c:pt>
                <c:pt idx="27830" formatCode="0.00E+00">
                  <c:v>4.6900000000000002E-4</c:v>
                </c:pt>
                <c:pt idx="27831" formatCode="0.00E+00">
                  <c:v>4.6900000000000002E-4</c:v>
                </c:pt>
                <c:pt idx="27832" formatCode="0.00E+00">
                  <c:v>4.6900000000000002E-4</c:v>
                </c:pt>
                <c:pt idx="27833" formatCode="0.00E+00">
                  <c:v>4.6900000000000002E-4</c:v>
                </c:pt>
                <c:pt idx="27834" formatCode="0.00E+00">
                  <c:v>4.6900000000000002E-4</c:v>
                </c:pt>
                <c:pt idx="27835" formatCode="0.00E+00">
                  <c:v>4.6900000000000002E-4</c:v>
                </c:pt>
                <c:pt idx="27836" formatCode="0.00E+00">
                  <c:v>4.6900000000000002E-4</c:v>
                </c:pt>
                <c:pt idx="27837" formatCode="0.00E+00">
                  <c:v>4.6900000000000002E-4</c:v>
                </c:pt>
                <c:pt idx="27838" formatCode="0.00E+00">
                  <c:v>4.6900000000000002E-4</c:v>
                </c:pt>
                <c:pt idx="27839" formatCode="0.00E+00">
                  <c:v>4.6900000000000002E-4</c:v>
                </c:pt>
                <c:pt idx="27840" formatCode="0.00E+00">
                  <c:v>4.6900000000000002E-4</c:v>
                </c:pt>
                <c:pt idx="27841" formatCode="0.00E+00">
                  <c:v>4.6900000000000002E-4</c:v>
                </c:pt>
                <c:pt idx="27842" formatCode="0.00E+00">
                  <c:v>4.6900000000000002E-4</c:v>
                </c:pt>
                <c:pt idx="27843" formatCode="0.00E+00">
                  <c:v>4.6900000000000002E-4</c:v>
                </c:pt>
                <c:pt idx="27844" formatCode="0.00E+00">
                  <c:v>4.6900000000000002E-4</c:v>
                </c:pt>
                <c:pt idx="27845" formatCode="0.00E+00">
                  <c:v>4.6900000000000002E-4</c:v>
                </c:pt>
                <c:pt idx="27846" formatCode="0.00E+00">
                  <c:v>4.6900000000000002E-4</c:v>
                </c:pt>
                <c:pt idx="27847" formatCode="0.00E+00">
                  <c:v>4.6900000000000002E-4</c:v>
                </c:pt>
                <c:pt idx="27848" formatCode="0.00E+00">
                  <c:v>4.6900000000000002E-4</c:v>
                </c:pt>
                <c:pt idx="27849" formatCode="0.00E+00">
                  <c:v>4.6900000000000002E-4</c:v>
                </c:pt>
                <c:pt idx="27850" formatCode="0.00E+00">
                  <c:v>4.6900000000000002E-4</c:v>
                </c:pt>
                <c:pt idx="27851" formatCode="0.00E+00">
                  <c:v>4.6900000000000002E-4</c:v>
                </c:pt>
                <c:pt idx="27852" formatCode="0.00E+00">
                  <c:v>4.6900000000000002E-4</c:v>
                </c:pt>
                <c:pt idx="27853" formatCode="0.00E+00">
                  <c:v>4.6900000000000002E-4</c:v>
                </c:pt>
                <c:pt idx="27854" formatCode="0.00E+00">
                  <c:v>4.6900000000000002E-4</c:v>
                </c:pt>
                <c:pt idx="27855" formatCode="0.00E+00">
                  <c:v>4.6900000000000002E-4</c:v>
                </c:pt>
                <c:pt idx="27856" formatCode="0.00E+00">
                  <c:v>4.6900000000000002E-4</c:v>
                </c:pt>
                <c:pt idx="27857" formatCode="0.00E+00">
                  <c:v>4.6900000000000002E-4</c:v>
                </c:pt>
                <c:pt idx="27858" formatCode="0.00E+00">
                  <c:v>4.6900000000000002E-4</c:v>
                </c:pt>
                <c:pt idx="27859" formatCode="0.00E+00">
                  <c:v>4.6900000000000002E-4</c:v>
                </c:pt>
                <c:pt idx="27860" formatCode="0.00E+00">
                  <c:v>4.6900000000000002E-4</c:v>
                </c:pt>
                <c:pt idx="27861" formatCode="0.00E+00">
                  <c:v>4.6900000000000002E-4</c:v>
                </c:pt>
                <c:pt idx="27862" formatCode="0.00E+00">
                  <c:v>4.6900000000000002E-4</c:v>
                </c:pt>
                <c:pt idx="27863" formatCode="0.00E+00">
                  <c:v>4.6900000000000002E-4</c:v>
                </c:pt>
                <c:pt idx="27864" formatCode="0.00E+00">
                  <c:v>4.6900000000000002E-4</c:v>
                </c:pt>
                <c:pt idx="27865" formatCode="0.00E+00">
                  <c:v>4.6900000000000002E-4</c:v>
                </c:pt>
                <c:pt idx="27866" formatCode="0.00E+00">
                  <c:v>4.6900000000000002E-4</c:v>
                </c:pt>
                <c:pt idx="27867" formatCode="0.00E+00">
                  <c:v>4.6900000000000002E-4</c:v>
                </c:pt>
                <c:pt idx="27868" formatCode="0.00E+00">
                  <c:v>4.6900000000000002E-4</c:v>
                </c:pt>
                <c:pt idx="27869" formatCode="0.00E+00">
                  <c:v>4.6900000000000002E-4</c:v>
                </c:pt>
                <c:pt idx="27870" formatCode="0.00E+00">
                  <c:v>4.6900000000000002E-4</c:v>
                </c:pt>
                <c:pt idx="27871" formatCode="0.00E+00">
                  <c:v>4.6900000000000002E-4</c:v>
                </c:pt>
                <c:pt idx="27872" formatCode="0.00E+00">
                  <c:v>4.6900000000000002E-4</c:v>
                </c:pt>
                <c:pt idx="27873" formatCode="0.00E+00">
                  <c:v>4.6900000000000002E-4</c:v>
                </c:pt>
                <c:pt idx="27874" formatCode="0.00E+00">
                  <c:v>4.6900000000000002E-4</c:v>
                </c:pt>
                <c:pt idx="27875" formatCode="0.00E+00">
                  <c:v>4.6900000000000002E-4</c:v>
                </c:pt>
                <c:pt idx="27876" formatCode="0.00E+00">
                  <c:v>4.6900000000000002E-4</c:v>
                </c:pt>
                <c:pt idx="27877" formatCode="0.00E+00">
                  <c:v>4.6900000000000002E-4</c:v>
                </c:pt>
                <c:pt idx="27878" formatCode="0.00E+00">
                  <c:v>4.6900000000000002E-4</c:v>
                </c:pt>
                <c:pt idx="27879" formatCode="0.00E+00">
                  <c:v>4.6900000000000002E-4</c:v>
                </c:pt>
                <c:pt idx="27880" formatCode="0.00E+00">
                  <c:v>4.6900000000000002E-4</c:v>
                </c:pt>
                <c:pt idx="27881" formatCode="0.00E+00">
                  <c:v>4.6900000000000002E-4</c:v>
                </c:pt>
                <c:pt idx="27882" formatCode="0.00E+00">
                  <c:v>4.6900000000000002E-4</c:v>
                </c:pt>
                <c:pt idx="27883" formatCode="0.00E+00">
                  <c:v>4.6900000000000002E-4</c:v>
                </c:pt>
                <c:pt idx="27884" formatCode="0.00E+00">
                  <c:v>4.6900000000000002E-4</c:v>
                </c:pt>
                <c:pt idx="27885" formatCode="0.00E+00">
                  <c:v>4.6900000000000002E-4</c:v>
                </c:pt>
                <c:pt idx="27886" formatCode="0.00E+00">
                  <c:v>4.6900000000000002E-4</c:v>
                </c:pt>
                <c:pt idx="27887" formatCode="0.00E+00">
                  <c:v>4.6900000000000002E-4</c:v>
                </c:pt>
                <c:pt idx="27888" formatCode="0.00E+00">
                  <c:v>4.6900000000000002E-4</c:v>
                </c:pt>
                <c:pt idx="27889" formatCode="0.00E+00">
                  <c:v>4.6900000000000002E-4</c:v>
                </c:pt>
                <c:pt idx="27890" formatCode="0.00E+00">
                  <c:v>4.6900000000000002E-4</c:v>
                </c:pt>
                <c:pt idx="27891" formatCode="0.00E+00">
                  <c:v>4.6900000000000002E-4</c:v>
                </c:pt>
                <c:pt idx="27892" formatCode="0.00E+00">
                  <c:v>4.6900000000000002E-4</c:v>
                </c:pt>
                <c:pt idx="27893" formatCode="0.00E+00">
                  <c:v>4.7800000000000002E-4</c:v>
                </c:pt>
                <c:pt idx="27894" formatCode="0.00E+00">
                  <c:v>7.4700000000000005E-4</c:v>
                </c:pt>
                <c:pt idx="27895" formatCode="0.00E+00">
                  <c:v>2.2499999999999998E-3</c:v>
                </c:pt>
                <c:pt idx="27896" formatCode="0.00E+00">
                  <c:v>4.7600000000000003E-3</c:v>
                </c:pt>
                <c:pt idx="27897" formatCode="0.00E+00">
                  <c:v>5.79E-3</c:v>
                </c:pt>
                <c:pt idx="27898" formatCode="0.00E+00">
                  <c:v>5.0800000000000003E-3</c:v>
                </c:pt>
                <c:pt idx="27899" formatCode="0.00E+00">
                  <c:v>4.3699999999999998E-3</c:v>
                </c:pt>
                <c:pt idx="27900" formatCode="0.00E+00">
                  <c:v>4.1099999999999999E-3</c:v>
                </c:pt>
                <c:pt idx="27901" formatCode="0.00E+00">
                  <c:v>3.7299999999999998E-3</c:v>
                </c:pt>
                <c:pt idx="27902" formatCode="0.00E+00">
                  <c:v>3.46E-3</c:v>
                </c:pt>
                <c:pt idx="27903" formatCode="0.00E+00">
                  <c:v>3.2599999999999999E-3</c:v>
                </c:pt>
                <c:pt idx="27904" formatCode="0.00E+00">
                  <c:v>3.0200000000000001E-3</c:v>
                </c:pt>
                <c:pt idx="27905" formatCode="0.00E+00">
                  <c:v>2.8800000000000002E-3</c:v>
                </c:pt>
                <c:pt idx="27906" formatCode="0.00E+00">
                  <c:v>2.7000000000000001E-3</c:v>
                </c:pt>
                <c:pt idx="27907" formatCode="0.00E+00">
                  <c:v>2.5799999999999998E-3</c:v>
                </c:pt>
                <c:pt idx="27908" formatCode="0.00E+00">
                  <c:v>2.4599999999999999E-3</c:v>
                </c:pt>
                <c:pt idx="27909" formatCode="0.00E+00">
                  <c:v>2.3500000000000001E-3</c:v>
                </c:pt>
                <c:pt idx="27910" formatCode="0.00E+00">
                  <c:v>2.2599999999999999E-3</c:v>
                </c:pt>
                <c:pt idx="27911" formatCode="0.00E+00">
                  <c:v>2.16E-3</c:v>
                </c:pt>
                <c:pt idx="27912" formatCode="0.00E+00">
                  <c:v>2.0899999999999998E-3</c:v>
                </c:pt>
                <c:pt idx="27913" formatCode="0.00E+00">
                  <c:v>2.0100000000000001E-3</c:v>
                </c:pt>
                <c:pt idx="27914" formatCode="0.00E+00">
                  <c:v>1.9499999999999999E-3</c:v>
                </c:pt>
                <c:pt idx="27915" formatCode="0.00E+00">
                  <c:v>1.89E-3</c:v>
                </c:pt>
                <c:pt idx="27916" formatCode="0.00E+00">
                  <c:v>1.83E-3</c:v>
                </c:pt>
                <c:pt idx="27917" formatCode="0.00E+00">
                  <c:v>1.7799999999999999E-3</c:v>
                </c:pt>
                <c:pt idx="27918" formatCode="0.00E+00">
                  <c:v>1.73E-3</c:v>
                </c:pt>
                <c:pt idx="27919" formatCode="0.00E+00">
                  <c:v>1.6900000000000001E-3</c:v>
                </c:pt>
                <c:pt idx="27920" formatCode="0.00E+00">
                  <c:v>1.64E-3</c:v>
                </c:pt>
                <c:pt idx="27921" formatCode="0.00E+00">
                  <c:v>1.6100000000000001E-3</c:v>
                </c:pt>
                <c:pt idx="27922" formatCode="0.00E+00">
                  <c:v>1.57E-3</c:v>
                </c:pt>
                <c:pt idx="27923" formatCode="0.00E+00">
                  <c:v>1.5399999999999999E-3</c:v>
                </c:pt>
                <c:pt idx="27924" formatCode="0.00E+00">
                  <c:v>1.5100000000000001E-3</c:v>
                </c:pt>
                <c:pt idx="27925" formatCode="0.00E+00">
                  <c:v>1.48E-3</c:v>
                </c:pt>
                <c:pt idx="27926" formatCode="0.00E+00">
                  <c:v>1.4499999999999999E-3</c:v>
                </c:pt>
                <c:pt idx="27927" formatCode="0.00E+00">
                  <c:v>1.4300000000000001E-3</c:v>
                </c:pt>
                <c:pt idx="27928" formatCode="0.00E+00">
                  <c:v>1.4E-3</c:v>
                </c:pt>
                <c:pt idx="27929" formatCode="0.00E+00">
                  <c:v>1.3799999999999999E-3</c:v>
                </c:pt>
                <c:pt idx="27930" formatCode="0.00E+00">
                  <c:v>1.3600000000000001E-3</c:v>
                </c:pt>
                <c:pt idx="27931" formatCode="0.00E+00">
                  <c:v>1.34E-3</c:v>
                </c:pt>
                <c:pt idx="27932" formatCode="0.00E+00">
                  <c:v>1.32E-3</c:v>
                </c:pt>
                <c:pt idx="27933" formatCode="0.00E+00">
                  <c:v>1.2999999999999999E-3</c:v>
                </c:pt>
                <c:pt idx="27934" formatCode="0.00E+00">
                  <c:v>1.2899999999999999E-3</c:v>
                </c:pt>
                <c:pt idx="27935" formatCode="0.00E+00">
                  <c:v>1.2700000000000001E-3</c:v>
                </c:pt>
                <c:pt idx="27936" formatCode="0.00E+00">
                  <c:v>1.2600000000000001E-3</c:v>
                </c:pt>
                <c:pt idx="27937" formatCode="0.00E+00">
                  <c:v>1.24E-3</c:v>
                </c:pt>
                <c:pt idx="27938" formatCode="0.00E+00">
                  <c:v>1.23E-3</c:v>
                </c:pt>
                <c:pt idx="27939" formatCode="0.00E+00">
                  <c:v>1.2099999999999999E-3</c:v>
                </c:pt>
                <c:pt idx="27940" formatCode="0.00E+00">
                  <c:v>1.1999999999999999E-3</c:v>
                </c:pt>
                <c:pt idx="27941" formatCode="0.00E+00">
                  <c:v>1.1900000000000001E-3</c:v>
                </c:pt>
                <c:pt idx="27942" formatCode="0.00E+00">
                  <c:v>1.1800000000000001E-3</c:v>
                </c:pt>
                <c:pt idx="27943" formatCode="0.00E+00">
                  <c:v>1.17E-3</c:v>
                </c:pt>
                <c:pt idx="27944" formatCode="0.00E+00">
                  <c:v>1.16E-3</c:v>
                </c:pt>
                <c:pt idx="27945" formatCode="0.00E+00">
                  <c:v>1.15E-3</c:v>
                </c:pt>
                <c:pt idx="27946" formatCode="0.00E+00">
                  <c:v>1.14E-3</c:v>
                </c:pt>
                <c:pt idx="27947" formatCode="0.00E+00">
                  <c:v>1.1299999999999999E-3</c:v>
                </c:pt>
                <c:pt idx="27948" formatCode="0.00E+00">
                  <c:v>1.1199999999999999E-3</c:v>
                </c:pt>
                <c:pt idx="27949" formatCode="0.00E+00">
                  <c:v>1.1199999999999999E-3</c:v>
                </c:pt>
                <c:pt idx="27950" formatCode="0.00E+00">
                  <c:v>1.1100000000000001E-3</c:v>
                </c:pt>
                <c:pt idx="27951" formatCode="0.00E+00">
                  <c:v>1.1000000000000001E-3</c:v>
                </c:pt>
                <c:pt idx="27952" formatCode="0.00E+00">
                  <c:v>1.09E-3</c:v>
                </c:pt>
                <c:pt idx="27953" formatCode="0.00E+00">
                  <c:v>1.09E-3</c:v>
                </c:pt>
                <c:pt idx="27954" formatCode="0.00E+00">
                  <c:v>1.08E-3</c:v>
                </c:pt>
                <c:pt idx="27955" formatCode="0.00E+00">
                  <c:v>1.07E-3</c:v>
                </c:pt>
                <c:pt idx="27956" formatCode="0.00E+00">
                  <c:v>1.07E-3</c:v>
                </c:pt>
                <c:pt idx="27957" formatCode="0.00E+00">
                  <c:v>1.06E-3</c:v>
                </c:pt>
                <c:pt idx="27958" formatCode="0.00E+00">
                  <c:v>1.06E-3</c:v>
                </c:pt>
                <c:pt idx="27959" formatCode="0.00E+00">
                  <c:v>1.0499999999999999E-3</c:v>
                </c:pt>
                <c:pt idx="27960" formatCode="0.00E+00">
                  <c:v>1.0399999999999999E-3</c:v>
                </c:pt>
                <c:pt idx="27961" formatCode="0.00E+00">
                  <c:v>1.0399999999999999E-3</c:v>
                </c:pt>
                <c:pt idx="27962" formatCode="0.00E+00">
                  <c:v>1.0300000000000001E-3</c:v>
                </c:pt>
                <c:pt idx="27963" formatCode="0.00E+00">
                  <c:v>1.0300000000000001E-3</c:v>
                </c:pt>
                <c:pt idx="27964" formatCode="0.00E+00">
                  <c:v>1.0200000000000001E-3</c:v>
                </c:pt>
                <c:pt idx="27965" formatCode="0.00E+00">
                  <c:v>1.0200000000000001E-3</c:v>
                </c:pt>
                <c:pt idx="27966" formatCode="0.00E+00">
                  <c:v>1.01E-3</c:v>
                </c:pt>
                <c:pt idx="27967" formatCode="0.00E+00">
                  <c:v>1.01E-3</c:v>
                </c:pt>
                <c:pt idx="27968" formatCode="0.00E+00">
                  <c:v>1E-3</c:v>
                </c:pt>
                <c:pt idx="27969" formatCode="0.00E+00">
                  <c:v>1E-3</c:v>
                </c:pt>
                <c:pt idx="27970" formatCode="0.00E+00">
                  <c:v>9.9599999999999992E-4</c:v>
                </c:pt>
                <c:pt idx="27971" formatCode="0.00E+00">
                  <c:v>9.9200000000000004E-4</c:v>
                </c:pt>
                <c:pt idx="27972" formatCode="0.00E+00">
                  <c:v>9.8799999999999995E-4</c:v>
                </c:pt>
                <c:pt idx="27973" formatCode="0.00E+00">
                  <c:v>9.8400000000000007E-4</c:v>
                </c:pt>
                <c:pt idx="27974" formatCode="0.00E+00">
                  <c:v>9.7900000000000005E-4</c:v>
                </c:pt>
                <c:pt idx="27975" formatCode="0.00E+00">
                  <c:v>9.7300000000000002E-4</c:v>
                </c:pt>
                <c:pt idx="27976" formatCode="0.00E+00">
                  <c:v>9.7000000000000005E-4</c:v>
                </c:pt>
                <c:pt idx="27977" formatCode="0.00E+00">
                  <c:v>9.6699999999999998E-4</c:v>
                </c:pt>
                <c:pt idx="27978" formatCode="0.00E+00">
                  <c:v>9.6299999999999999E-4</c:v>
                </c:pt>
                <c:pt idx="27979" formatCode="0.00E+00">
                  <c:v>9.6000000000000002E-4</c:v>
                </c:pt>
                <c:pt idx="27980" formatCode="0.00E+00">
                  <c:v>9.5600000000000004E-4</c:v>
                </c:pt>
                <c:pt idx="27981" formatCode="0.00E+00">
                  <c:v>9.5299999999999996E-4</c:v>
                </c:pt>
                <c:pt idx="27982" formatCode="0.00E+00">
                  <c:v>9.5E-4</c:v>
                </c:pt>
                <c:pt idx="27983" formatCode="0.00E+00">
                  <c:v>9.4700000000000003E-4</c:v>
                </c:pt>
                <c:pt idx="27984" formatCode="0.00E+00">
                  <c:v>9.4399999999999996E-4</c:v>
                </c:pt>
                <c:pt idx="27985" formatCode="0.00E+00">
                  <c:v>9.3999999999999997E-4</c:v>
                </c:pt>
                <c:pt idx="27986" formatCode="0.00E+00">
                  <c:v>9.3800000000000003E-4</c:v>
                </c:pt>
                <c:pt idx="27987" formatCode="0.00E+00">
                  <c:v>9.3499999999999996E-4</c:v>
                </c:pt>
                <c:pt idx="27988" formatCode="0.00E+00">
                  <c:v>9.3199999999999999E-4</c:v>
                </c:pt>
                <c:pt idx="27989" formatCode="0.00E+00">
                  <c:v>9.2900000000000003E-4</c:v>
                </c:pt>
                <c:pt idx="27990" formatCode="0.00E+00">
                  <c:v>9.2599999999999996E-4</c:v>
                </c:pt>
                <c:pt idx="27991" formatCode="0.00E+00">
                  <c:v>9.2299999999999999E-4</c:v>
                </c:pt>
                <c:pt idx="27992" formatCode="0.00E+00">
                  <c:v>9.2000000000000003E-4</c:v>
                </c:pt>
                <c:pt idx="27993" formatCode="0.00E+00">
                  <c:v>9.1699999999999995E-4</c:v>
                </c:pt>
                <c:pt idx="27994" formatCode="0.00E+00">
                  <c:v>9.1500000000000001E-4</c:v>
                </c:pt>
                <c:pt idx="27995" formatCode="0.00E+00">
                  <c:v>9.1200000000000005E-4</c:v>
                </c:pt>
                <c:pt idx="27996" formatCode="0.00E+00">
                  <c:v>9.0899999999999998E-4</c:v>
                </c:pt>
                <c:pt idx="27997" formatCode="0.00E+00">
                  <c:v>9.0600000000000001E-4</c:v>
                </c:pt>
                <c:pt idx="27998" formatCode="0.00E+00">
                  <c:v>9.0399999999999996E-4</c:v>
                </c:pt>
                <c:pt idx="27999" formatCode="0.00E+00">
                  <c:v>9.01E-4</c:v>
                </c:pt>
                <c:pt idx="28000" formatCode="0.00E+00">
                  <c:v>8.9800000000000004E-4</c:v>
                </c:pt>
                <c:pt idx="28001" formatCode="0.00E+00">
                  <c:v>8.9599999999999999E-4</c:v>
                </c:pt>
                <c:pt idx="28002" formatCode="0.00E+00">
                  <c:v>8.9300000000000002E-4</c:v>
                </c:pt>
                <c:pt idx="28003" formatCode="0.00E+00">
                  <c:v>8.9099999999999997E-4</c:v>
                </c:pt>
                <c:pt idx="28004" formatCode="0.00E+00">
                  <c:v>8.8800000000000001E-4</c:v>
                </c:pt>
                <c:pt idx="28005" formatCode="0.00E+00">
                  <c:v>8.8599999999999996E-4</c:v>
                </c:pt>
                <c:pt idx="28006" formatCode="0.00E+00">
                  <c:v>8.83E-4</c:v>
                </c:pt>
                <c:pt idx="28007" formatCode="0.00E+00">
                  <c:v>8.8099999999999995E-4</c:v>
                </c:pt>
                <c:pt idx="28008" formatCode="0.00E+00">
                  <c:v>8.7900000000000001E-4</c:v>
                </c:pt>
                <c:pt idx="28009" formatCode="0.00E+00">
                  <c:v>8.7600000000000004E-4</c:v>
                </c:pt>
                <c:pt idx="28010" formatCode="0.00E+00">
                  <c:v>8.7399999999999999E-4</c:v>
                </c:pt>
                <c:pt idx="28011" formatCode="0.00E+00">
                  <c:v>8.7200000000000005E-4</c:v>
                </c:pt>
                <c:pt idx="28012" formatCode="0.00E+00">
                  <c:v>8.6899999999999998E-4</c:v>
                </c:pt>
                <c:pt idx="28013" formatCode="0.00E+00">
                  <c:v>8.6700000000000004E-4</c:v>
                </c:pt>
                <c:pt idx="28014" formatCode="0.00E+00">
                  <c:v>8.6499999999999999E-4</c:v>
                </c:pt>
                <c:pt idx="28015" formatCode="0.00E+00">
                  <c:v>8.6300000000000005E-4</c:v>
                </c:pt>
                <c:pt idx="28016" formatCode="0.00E+00">
                  <c:v>8.5999999999999998E-4</c:v>
                </c:pt>
                <c:pt idx="28017" formatCode="0.00E+00">
                  <c:v>8.5800000000000004E-4</c:v>
                </c:pt>
                <c:pt idx="28018" formatCode="0.00E+00">
                  <c:v>8.5599999999999999E-4</c:v>
                </c:pt>
                <c:pt idx="28019" formatCode="0.00E+00">
                  <c:v>8.5400000000000005E-4</c:v>
                </c:pt>
                <c:pt idx="28020" formatCode="0.00E+00">
                  <c:v>8.5099999999999998E-4</c:v>
                </c:pt>
                <c:pt idx="28021" formatCode="0.00E+00">
                  <c:v>8.4900000000000004E-4</c:v>
                </c:pt>
                <c:pt idx="28022" formatCode="0.00E+00">
                  <c:v>8.4699999999999999E-4</c:v>
                </c:pt>
                <c:pt idx="28023" formatCode="0.00E+00">
                  <c:v>8.4500000000000005E-4</c:v>
                </c:pt>
                <c:pt idx="28024" formatCode="0.00E+00">
                  <c:v>8.43E-4</c:v>
                </c:pt>
                <c:pt idx="28025" formatCode="0.00E+00">
                  <c:v>8.4099999999999995E-4</c:v>
                </c:pt>
                <c:pt idx="28026" formatCode="0.00E+00">
                  <c:v>8.3900000000000001E-4</c:v>
                </c:pt>
                <c:pt idx="28027" formatCode="0.00E+00">
                  <c:v>8.3699999999999996E-4</c:v>
                </c:pt>
                <c:pt idx="28028" formatCode="0.00E+00">
                  <c:v>8.3500000000000002E-4</c:v>
                </c:pt>
                <c:pt idx="28029" formatCode="0.00E+00">
                  <c:v>8.3299999999999997E-4</c:v>
                </c:pt>
                <c:pt idx="28030" formatCode="0.00E+00">
                  <c:v>8.3100000000000003E-4</c:v>
                </c:pt>
                <c:pt idx="28031" formatCode="0.00E+00">
                  <c:v>8.2899999999999998E-4</c:v>
                </c:pt>
                <c:pt idx="28032" formatCode="0.00E+00">
                  <c:v>8.2700000000000004E-4</c:v>
                </c:pt>
                <c:pt idx="28033" formatCode="0.00E+00">
                  <c:v>8.25E-4</c:v>
                </c:pt>
                <c:pt idx="28034" formatCode="0.00E+00">
                  <c:v>8.2299999999999995E-4</c:v>
                </c:pt>
                <c:pt idx="28035" formatCode="0.00E+00">
                  <c:v>8.2100000000000001E-4</c:v>
                </c:pt>
                <c:pt idx="28036" formatCode="0.00E+00">
                  <c:v>8.1899999999999996E-4</c:v>
                </c:pt>
                <c:pt idx="28037" formatCode="0.00E+00">
                  <c:v>8.1800000000000004E-4</c:v>
                </c:pt>
                <c:pt idx="28038" formatCode="0.00E+00">
                  <c:v>8.1599999999999999E-4</c:v>
                </c:pt>
                <c:pt idx="28039" formatCode="0.00E+00">
                  <c:v>8.1400000000000005E-4</c:v>
                </c:pt>
                <c:pt idx="28040" formatCode="0.00E+00">
                  <c:v>8.12E-4</c:v>
                </c:pt>
                <c:pt idx="28041" formatCode="0.00E+00">
                  <c:v>8.0999999999999996E-4</c:v>
                </c:pt>
                <c:pt idx="28042" formatCode="0.00E+00">
                  <c:v>8.0800000000000002E-4</c:v>
                </c:pt>
                <c:pt idx="28043" formatCode="0.00E+00">
                  <c:v>8.0599999999999997E-4</c:v>
                </c:pt>
                <c:pt idx="28044" formatCode="0.00E+00">
                  <c:v>8.0500000000000005E-4</c:v>
                </c:pt>
                <c:pt idx="28045" formatCode="0.00E+00">
                  <c:v>8.03E-4</c:v>
                </c:pt>
                <c:pt idx="28046" formatCode="0.00E+00">
                  <c:v>8.0099999999999995E-4</c:v>
                </c:pt>
                <c:pt idx="28047" formatCode="0.00E+00">
                  <c:v>7.9900000000000001E-4</c:v>
                </c:pt>
                <c:pt idx="28048" formatCode="0.00E+00">
                  <c:v>7.9799999999999999E-4</c:v>
                </c:pt>
                <c:pt idx="28049" formatCode="0.00E+00">
                  <c:v>7.9600000000000005E-4</c:v>
                </c:pt>
                <c:pt idx="28050" formatCode="0.00E+00">
                  <c:v>7.94E-4</c:v>
                </c:pt>
                <c:pt idx="28051" formatCode="0.00E+00">
                  <c:v>7.9299999999999998E-4</c:v>
                </c:pt>
                <c:pt idx="28052" formatCode="0.00E+00">
                  <c:v>7.9100000000000004E-4</c:v>
                </c:pt>
                <c:pt idx="28053" formatCode="0.00E+00">
                  <c:v>7.8899999999999999E-4</c:v>
                </c:pt>
                <c:pt idx="28054" formatCode="0.00E+00">
                  <c:v>7.8700000000000005E-4</c:v>
                </c:pt>
                <c:pt idx="28055" formatCode="0.00E+00">
                  <c:v>7.8600000000000002E-4</c:v>
                </c:pt>
                <c:pt idx="28056" formatCode="0.00E+00">
                  <c:v>7.8399999999999997E-4</c:v>
                </c:pt>
                <c:pt idx="28057" formatCode="0.00E+00">
                  <c:v>7.8299999999999995E-4</c:v>
                </c:pt>
                <c:pt idx="28058" formatCode="0.00E+00">
                  <c:v>7.8100000000000001E-4</c:v>
                </c:pt>
                <c:pt idx="28059" formatCode="0.00E+00">
                  <c:v>7.7999999999999999E-4</c:v>
                </c:pt>
                <c:pt idx="28060" formatCode="0.00E+00">
                  <c:v>7.7800000000000005E-4</c:v>
                </c:pt>
                <c:pt idx="28061" formatCode="0.00E+00">
                  <c:v>7.7700000000000002E-4</c:v>
                </c:pt>
                <c:pt idx="28062" formatCode="0.00E+00">
                  <c:v>7.7499999999999997E-4</c:v>
                </c:pt>
                <c:pt idx="28063" formatCode="0.00E+00">
                  <c:v>7.7300000000000003E-4</c:v>
                </c:pt>
                <c:pt idx="28064" formatCode="0.00E+00">
                  <c:v>7.7200000000000001E-4</c:v>
                </c:pt>
                <c:pt idx="28065" formatCode="0.00E+00">
                  <c:v>7.6999999999999996E-4</c:v>
                </c:pt>
                <c:pt idx="28066" formatCode="0.00E+00">
                  <c:v>7.6900000000000004E-4</c:v>
                </c:pt>
                <c:pt idx="28067" formatCode="0.00E+00">
                  <c:v>7.67E-4</c:v>
                </c:pt>
                <c:pt idx="28068" formatCode="0.00E+00">
                  <c:v>7.6599999999999997E-4</c:v>
                </c:pt>
                <c:pt idx="28069" formatCode="0.00E+00">
                  <c:v>7.6400000000000003E-4</c:v>
                </c:pt>
                <c:pt idx="28070" formatCode="0.00E+00">
                  <c:v>7.6300000000000001E-4</c:v>
                </c:pt>
                <c:pt idx="28071" formatCode="0.00E+00">
                  <c:v>7.6099999999999996E-4</c:v>
                </c:pt>
                <c:pt idx="28072" formatCode="0.00E+00">
                  <c:v>7.6000000000000004E-4</c:v>
                </c:pt>
                <c:pt idx="28073" formatCode="0.00E+00">
                  <c:v>7.5799999999999999E-4</c:v>
                </c:pt>
                <c:pt idx="28074" formatCode="0.00E+00">
                  <c:v>7.5699999999999997E-4</c:v>
                </c:pt>
                <c:pt idx="28075" formatCode="0.00E+00">
                  <c:v>7.5500000000000003E-4</c:v>
                </c:pt>
                <c:pt idx="28076" formatCode="0.00E+00">
                  <c:v>7.54E-4</c:v>
                </c:pt>
                <c:pt idx="28077" formatCode="0.00E+00">
                  <c:v>7.5299999999999998E-4</c:v>
                </c:pt>
                <c:pt idx="28078" formatCode="0.00E+00">
                  <c:v>7.5100000000000004E-4</c:v>
                </c:pt>
                <c:pt idx="28079" formatCode="0.00E+00">
                  <c:v>7.5000000000000002E-4</c:v>
                </c:pt>
                <c:pt idx="28080" formatCode="0.00E+00">
                  <c:v>7.4799999999999997E-4</c:v>
                </c:pt>
                <c:pt idx="28081" formatCode="0.00E+00">
                  <c:v>7.4700000000000005E-4</c:v>
                </c:pt>
                <c:pt idx="28082" formatCode="0.00E+00">
                  <c:v>7.4600000000000003E-4</c:v>
                </c:pt>
                <c:pt idx="28083" formatCode="0.00E+00">
                  <c:v>7.4399999999999998E-4</c:v>
                </c:pt>
                <c:pt idx="28084" formatCode="0.00E+00">
                  <c:v>7.4299999999999995E-4</c:v>
                </c:pt>
                <c:pt idx="28085" formatCode="0.00E+00">
                  <c:v>7.4200000000000004E-4</c:v>
                </c:pt>
                <c:pt idx="28086" formatCode="0.00E+00">
                  <c:v>7.3999999999999999E-4</c:v>
                </c:pt>
                <c:pt idx="28087" formatCode="0.00E+00">
                  <c:v>7.3899999999999997E-4</c:v>
                </c:pt>
                <c:pt idx="28088" formatCode="0.00E+00">
                  <c:v>7.3800000000000005E-4</c:v>
                </c:pt>
                <c:pt idx="28089" formatCode="0.00E+00">
                  <c:v>7.36E-4</c:v>
                </c:pt>
                <c:pt idx="28090" formatCode="0.00E+00">
                  <c:v>7.3499999999999998E-4</c:v>
                </c:pt>
                <c:pt idx="28091" formatCode="0.00E+00">
                  <c:v>7.3399999999999995E-4</c:v>
                </c:pt>
                <c:pt idx="28092" formatCode="0.00E+00">
                  <c:v>7.3200000000000001E-4</c:v>
                </c:pt>
                <c:pt idx="28093" formatCode="0.00E+00">
                  <c:v>7.3099999999999999E-4</c:v>
                </c:pt>
                <c:pt idx="28094" formatCode="0.00E+00">
                  <c:v>7.2999999999999996E-4</c:v>
                </c:pt>
                <c:pt idx="28095" formatCode="0.00E+00">
                  <c:v>7.2800000000000002E-4</c:v>
                </c:pt>
                <c:pt idx="28096" formatCode="0.00E+00">
                  <c:v>7.27E-4</c:v>
                </c:pt>
                <c:pt idx="28097" formatCode="0.00E+00">
                  <c:v>7.2599999999999997E-4</c:v>
                </c:pt>
                <c:pt idx="28098" formatCode="0.00E+00">
                  <c:v>7.2499999999999995E-4</c:v>
                </c:pt>
                <c:pt idx="28099" formatCode="0.00E+00">
                  <c:v>7.2300000000000001E-4</c:v>
                </c:pt>
                <c:pt idx="28100" formatCode="0.00E+00">
                  <c:v>7.2199999999999999E-4</c:v>
                </c:pt>
                <c:pt idx="28101" formatCode="0.00E+00">
                  <c:v>7.2099999999999996E-4</c:v>
                </c:pt>
                <c:pt idx="28102" formatCode="0.00E+00">
                  <c:v>7.2000000000000005E-4</c:v>
                </c:pt>
                <c:pt idx="28103" formatCode="0.00E+00">
                  <c:v>7.1900000000000002E-4</c:v>
                </c:pt>
                <c:pt idx="28104" formatCode="0.00E+00">
                  <c:v>7.1699999999999997E-4</c:v>
                </c:pt>
                <c:pt idx="28105" formatCode="0.00E+00">
                  <c:v>7.1599999999999995E-4</c:v>
                </c:pt>
                <c:pt idx="28106" formatCode="0.00E+00">
                  <c:v>7.1500000000000003E-4</c:v>
                </c:pt>
                <c:pt idx="28107" formatCode="0.00E+00">
                  <c:v>7.1400000000000001E-4</c:v>
                </c:pt>
                <c:pt idx="28108" formatCode="0.00E+00">
                  <c:v>7.1299999999999998E-4</c:v>
                </c:pt>
                <c:pt idx="28109" formatCode="0.00E+00">
                  <c:v>7.1199999999999996E-4</c:v>
                </c:pt>
                <c:pt idx="28110" formatCode="0.00E+00">
                  <c:v>7.1100000000000004E-4</c:v>
                </c:pt>
                <c:pt idx="28111" formatCode="0.00E+00">
                  <c:v>7.0899999999999999E-4</c:v>
                </c:pt>
                <c:pt idx="28112" formatCode="0.00E+00">
                  <c:v>7.0799999999999997E-4</c:v>
                </c:pt>
                <c:pt idx="28113" formatCode="0.00E+00">
                  <c:v>7.0699999999999995E-4</c:v>
                </c:pt>
                <c:pt idx="28114" formatCode="0.00E+00">
                  <c:v>7.0600000000000003E-4</c:v>
                </c:pt>
                <c:pt idx="28115" formatCode="0.00E+00">
                  <c:v>7.0500000000000001E-4</c:v>
                </c:pt>
                <c:pt idx="28116" formatCode="0.00E+00">
                  <c:v>7.0299999999999996E-4</c:v>
                </c:pt>
                <c:pt idx="28117" formatCode="0.00E+00">
                  <c:v>7.0200000000000004E-4</c:v>
                </c:pt>
                <c:pt idx="28118" formatCode="0.00E+00">
                  <c:v>7.0100000000000002E-4</c:v>
                </c:pt>
                <c:pt idx="28119" formatCode="0.00E+00">
                  <c:v>6.9999999999999999E-4</c:v>
                </c:pt>
                <c:pt idx="28120" formatCode="0.00E+00">
                  <c:v>6.9899999999999997E-4</c:v>
                </c:pt>
                <c:pt idx="28121" formatCode="0.00E+00">
                  <c:v>6.9800000000000005E-4</c:v>
                </c:pt>
                <c:pt idx="28122" formatCode="0.00E+00">
                  <c:v>6.9700000000000003E-4</c:v>
                </c:pt>
                <c:pt idx="28123" formatCode="0.00E+00">
                  <c:v>6.96E-4</c:v>
                </c:pt>
                <c:pt idx="28124" formatCode="0.00E+00">
                  <c:v>6.9499999999999998E-4</c:v>
                </c:pt>
                <c:pt idx="28125" formatCode="0.00E+00">
                  <c:v>6.9399999999999996E-4</c:v>
                </c:pt>
                <c:pt idx="28126" formatCode="0.00E+00">
                  <c:v>6.9300000000000004E-4</c:v>
                </c:pt>
                <c:pt idx="28127" formatCode="0.00E+00">
                  <c:v>6.9200000000000002E-4</c:v>
                </c:pt>
                <c:pt idx="28128" formatCode="0.00E+00">
                  <c:v>6.9099999999999999E-4</c:v>
                </c:pt>
                <c:pt idx="28129" formatCode="0.00E+00">
                  <c:v>6.8999999999999997E-4</c:v>
                </c:pt>
                <c:pt idx="28130" formatCode="0.00E+00">
                  <c:v>6.8900000000000005E-4</c:v>
                </c:pt>
                <c:pt idx="28131" formatCode="0.00E+00">
                  <c:v>6.8800000000000003E-4</c:v>
                </c:pt>
                <c:pt idx="28132" formatCode="0.00E+00">
                  <c:v>6.87E-4</c:v>
                </c:pt>
                <c:pt idx="28133" formatCode="0.00E+00">
                  <c:v>6.8499999999999995E-4</c:v>
                </c:pt>
                <c:pt idx="28134" formatCode="0.00E+00">
                  <c:v>6.8400000000000004E-4</c:v>
                </c:pt>
                <c:pt idx="28135" formatCode="0.00E+00">
                  <c:v>6.8400000000000004E-4</c:v>
                </c:pt>
                <c:pt idx="28136" formatCode="0.00E+00">
                  <c:v>6.8300000000000001E-4</c:v>
                </c:pt>
                <c:pt idx="28137" formatCode="0.00E+00">
                  <c:v>6.8199999999999999E-4</c:v>
                </c:pt>
                <c:pt idx="28138" formatCode="0.00E+00">
                  <c:v>6.8099999999999996E-4</c:v>
                </c:pt>
                <c:pt idx="28139" formatCode="0.00E+00">
                  <c:v>6.8000000000000005E-4</c:v>
                </c:pt>
                <c:pt idx="28140" formatCode="0.00E+00">
                  <c:v>6.7900000000000002E-4</c:v>
                </c:pt>
                <c:pt idx="28141" formatCode="0.00E+00">
                  <c:v>6.78E-4</c:v>
                </c:pt>
                <c:pt idx="28142" formatCode="0.00E+00">
                  <c:v>6.7699999999999998E-4</c:v>
                </c:pt>
                <c:pt idx="28143" formatCode="0.00E+00">
                  <c:v>6.7599999999999995E-4</c:v>
                </c:pt>
                <c:pt idx="28144" formatCode="0.00E+00">
                  <c:v>6.7500000000000004E-4</c:v>
                </c:pt>
                <c:pt idx="28145" formatCode="0.00E+00">
                  <c:v>6.7400000000000001E-4</c:v>
                </c:pt>
                <c:pt idx="28146" formatCode="0.00E+00">
                  <c:v>6.7299999999999999E-4</c:v>
                </c:pt>
                <c:pt idx="28147" formatCode="0.00E+00">
                  <c:v>6.7199999999999996E-4</c:v>
                </c:pt>
                <c:pt idx="28148" formatCode="0.00E+00">
                  <c:v>6.7100000000000005E-4</c:v>
                </c:pt>
                <c:pt idx="28149" formatCode="0.00E+00">
                  <c:v>6.7000000000000002E-4</c:v>
                </c:pt>
                <c:pt idx="28150" formatCode="0.00E+00">
                  <c:v>6.69E-4</c:v>
                </c:pt>
                <c:pt idx="28151" formatCode="0.00E+00">
                  <c:v>6.6799999999999997E-4</c:v>
                </c:pt>
                <c:pt idx="28152" formatCode="0.00E+00">
                  <c:v>6.6799999999999997E-4</c:v>
                </c:pt>
                <c:pt idx="28153" formatCode="0.00E+00">
                  <c:v>6.6699999999999995E-4</c:v>
                </c:pt>
                <c:pt idx="28154" formatCode="0.00E+00">
                  <c:v>6.6600000000000003E-4</c:v>
                </c:pt>
                <c:pt idx="28155" formatCode="0.00E+00">
                  <c:v>6.6500000000000001E-4</c:v>
                </c:pt>
                <c:pt idx="28156" formatCode="0.00E+00">
                  <c:v>6.6399999999999999E-4</c:v>
                </c:pt>
                <c:pt idx="28157" formatCode="0.00E+00">
                  <c:v>6.6299999999999996E-4</c:v>
                </c:pt>
                <c:pt idx="28158" formatCode="0.00E+00">
                  <c:v>6.6200000000000005E-4</c:v>
                </c:pt>
                <c:pt idx="28159" formatCode="0.00E+00">
                  <c:v>6.6100000000000002E-4</c:v>
                </c:pt>
                <c:pt idx="28160" formatCode="0.00E+00">
                  <c:v>6.6100000000000002E-4</c:v>
                </c:pt>
                <c:pt idx="28161" formatCode="0.00E+00">
                  <c:v>6.6E-4</c:v>
                </c:pt>
                <c:pt idx="28162" formatCode="0.00E+00">
                  <c:v>6.5899999999999997E-4</c:v>
                </c:pt>
                <c:pt idx="28163" formatCode="0.00E+00">
                  <c:v>6.5799999999999995E-4</c:v>
                </c:pt>
                <c:pt idx="28164" formatCode="0.00E+00">
                  <c:v>6.5700000000000003E-4</c:v>
                </c:pt>
                <c:pt idx="28165" formatCode="0.00E+00">
                  <c:v>6.5700000000000003E-4</c:v>
                </c:pt>
                <c:pt idx="28166" formatCode="0.00E+00">
                  <c:v>6.5600000000000001E-4</c:v>
                </c:pt>
                <c:pt idx="28167" formatCode="0.00E+00">
                  <c:v>6.5499999999999998E-4</c:v>
                </c:pt>
                <c:pt idx="28168" formatCode="0.00E+00">
                  <c:v>6.5399999999999996E-4</c:v>
                </c:pt>
                <c:pt idx="28169" formatCode="0.00E+00">
                  <c:v>6.5300000000000004E-4</c:v>
                </c:pt>
                <c:pt idx="28170" formatCode="0.00E+00">
                  <c:v>6.5300000000000004E-4</c:v>
                </c:pt>
                <c:pt idx="28171" formatCode="0.00E+00">
                  <c:v>6.5200000000000002E-4</c:v>
                </c:pt>
                <c:pt idx="28172" formatCode="0.00E+00">
                  <c:v>6.5099999999999999E-4</c:v>
                </c:pt>
                <c:pt idx="28173" formatCode="0.00E+00">
                  <c:v>6.4999999999999997E-4</c:v>
                </c:pt>
                <c:pt idx="28174" formatCode="0.00E+00">
                  <c:v>6.4899999999999995E-4</c:v>
                </c:pt>
                <c:pt idx="28175" formatCode="0.00E+00">
                  <c:v>6.4899999999999995E-4</c:v>
                </c:pt>
                <c:pt idx="28176" formatCode="0.00E+00">
                  <c:v>6.4800000000000003E-4</c:v>
                </c:pt>
                <c:pt idx="28177" formatCode="0.00E+00">
                  <c:v>6.4700000000000001E-4</c:v>
                </c:pt>
                <c:pt idx="28178" formatCode="0.00E+00">
                  <c:v>6.4599999999999998E-4</c:v>
                </c:pt>
                <c:pt idx="28179" formatCode="0.00E+00">
                  <c:v>6.4499999999999996E-4</c:v>
                </c:pt>
                <c:pt idx="28180" formatCode="0.00E+00">
                  <c:v>6.4499999999999996E-4</c:v>
                </c:pt>
                <c:pt idx="28181" formatCode="0.00E+00">
                  <c:v>6.4400000000000004E-4</c:v>
                </c:pt>
                <c:pt idx="28182" formatCode="0.00E+00">
                  <c:v>6.4300000000000002E-4</c:v>
                </c:pt>
                <c:pt idx="28183" formatCode="0.00E+00">
                  <c:v>6.4300000000000002E-4</c:v>
                </c:pt>
                <c:pt idx="28184" formatCode="0.00E+00">
                  <c:v>6.4199999999999999E-4</c:v>
                </c:pt>
                <c:pt idx="28185" formatCode="0.00E+00">
                  <c:v>6.4099999999999997E-4</c:v>
                </c:pt>
                <c:pt idx="28186" formatCode="0.00E+00">
                  <c:v>6.4000000000000005E-4</c:v>
                </c:pt>
                <c:pt idx="28187" formatCode="0.00E+00">
                  <c:v>6.3900000000000003E-4</c:v>
                </c:pt>
                <c:pt idx="28188" formatCode="0.00E+00">
                  <c:v>6.3900000000000003E-4</c:v>
                </c:pt>
                <c:pt idx="28189" formatCode="0.00E+00">
                  <c:v>6.38E-4</c:v>
                </c:pt>
                <c:pt idx="28190" formatCode="0.00E+00">
                  <c:v>6.3699999999999998E-4</c:v>
                </c:pt>
                <c:pt idx="28191" formatCode="0.00E+00">
                  <c:v>6.3699999999999998E-4</c:v>
                </c:pt>
                <c:pt idx="28192" formatCode="0.00E+00">
                  <c:v>6.3599999999999996E-4</c:v>
                </c:pt>
                <c:pt idx="28193" formatCode="0.00E+00">
                  <c:v>6.3500000000000004E-4</c:v>
                </c:pt>
                <c:pt idx="28194" formatCode="0.00E+00">
                  <c:v>6.3400000000000001E-4</c:v>
                </c:pt>
                <c:pt idx="28195" formatCode="0.00E+00">
                  <c:v>6.3400000000000001E-4</c:v>
                </c:pt>
                <c:pt idx="28196" formatCode="0.00E+00">
                  <c:v>6.3299999999999999E-4</c:v>
                </c:pt>
                <c:pt idx="28197" formatCode="0.00E+00">
                  <c:v>6.3199999999999997E-4</c:v>
                </c:pt>
                <c:pt idx="28198" formatCode="0.00E+00">
                  <c:v>6.3199999999999997E-4</c:v>
                </c:pt>
                <c:pt idx="28199" formatCode="0.00E+00">
                  <c:v>6.3100000000000005E-4</c:v>
                </c:pt>
                <c:pt idx="28200" formatCode="0.00E+00">
                  <c:v>6.3000000000000003E-4</c:v>
                </c:pt>
                <c:pt idx="28201" formatCode="0.00E+00">
                  <c:v>6.3000000000000003E-4</c:v>
                </c:pt>
                <c:pt idx="28202" formatCode="0.00E+00">
                  <c:v>6.29E-4</c:v>
                </c:pt>
                <c:pt idx="28203" formatCode="0.00E+00">
                  <c:v>6.2799999999999998E-4</c:v>
                </c:pt>
                <c:pt idx="28204" formatCode="0.00E+00">
                  <c:v>6.2799999999999998E-4</c:v>
                </c:pt>
                <c:pt idx="28205" formatCode="0.00E+00">
                  <c:v>6.2699999999999995E-4</c:v>
                </c:pt>
                <c:pt idx="28206" formatCode="0.00E+00">
                  <c:v>6.2699999999999995E-4</c:v>
                </c:pt>
                <c:pt idx="28207" formatCode="0.00E+00">
                  <c:v>6.2600000000000004E-4</c:v>
                </c:pt>
                <c:pt idx="28208" formatCode="0.00E+00">
                  <c:v>6.2600000000000004E-4</c:v>
                </c:pt>
                <c:pt idx="28209" formatCode="0.00E+00">
                  <c:v>6.2500000000000001E-4</c:v>
                </c:pt>
                <c:pt idx="28210" formatCode="0.00E+00">
                  <c:v>6.2399999999999999E-4</c:v>
                </c:pt>
                <c:pt idx="28211" formatCode="0.00E+00">
                  <c:v>6.2299999999999996E-4</c:v>
                </c:pt>
                <c:pt idx="28212" formatCode="0.00E+00">
                  <c:v>6.2299999999999996E-4</c:v>
                </c:pt>
                <c:pt idx="28213" formatCode="0.00E+00">
                  <c:v>6.2200000000000005E-4</c:v>
                </c:pt>
                <c:pt idx="28214" formatCode="0.00E+00">
                  <c:v>6.2200000000000005E-4</c:v>
                </c:pt>
                <c:pt idx="28215" formatCode="0.00E+00">
                  <c:v>6.2100000000000002E-4</c:v>
                </c:pt>
                <c:pt idx="28216" formatCode="0.00E+00">
                  <c:v>6.2E-4</c:v>
                </c:pt>
                <c:pt idx="28217" formatCode="0.00E+00">
                  <c:v>6.2E-4</c:v>
                </c:pt>
                <c:pt idx="28218" formatCode="0.00E+00">
                  <c:v>6.1899999999999998E-4</c:v>
                </c:pt>
                <c:pt idx="28219" formatCode="0.00E+00">
                  <c:v>6.1799999999999995E-4</c:v>
                </c:pt>
                <c:pt idx="28220" formatCode="0.00E+00">
                  <c:v>6.1799999999999995E-4</c:v>
                </c:pt>
                <c:pt idx="28221" formatCode="0.00E+00">
                  <c:v>6.1700000000000004E-4</c:v>
                </c:pt>
                <c:pt idx="28222" formatCode="0.00E+00">
                  <c:v>6.1600000000000001E-4</c:v>
                </c:pt>
                <c:pt idx="28223" formatCode="0.00E+00">
                  <c:v>6.1600000000000001E-4</c:v>
                </c:pt>
                <c:pt idx="28224" formatCode="0.00E+00">
                  <c:v>6.1600000000000001E-4</c:v>
                </c:pt>
                <c:pt idx="28225" formatCode="0.00E+00">
                  <c:v>6.1499999999999999E-4</c:v>
                </c:pt>
                <c:pt idx="28226" formatCode="0.00E+00">
                  <c:v>6.1399999999999996E-4</c:v>
                </c:pt>
                <c:pt idx="28227" formatCode="0.00E+00">
                  <c:v>6.1399999999999996E-4</c:v>
                </c:pt>
                <c:pt idx="28228" formatCode="0.00E+00">
                  <c:v>6.1300000000000005E-4</c:v>
                </c:pt>
                <c:pt idx="28229" formatCode="0.00E+00">
                  <c:v>6.1300000000000005E-4</c:v>
                </c:pt>
                <c:pt idx="28230" formatCode="0.00E+00">
                  <c:v>6.1200000000000002E-4</c:v>
                </c:pt>
                <c:pt idx="28231" formatCode="0.00E+00">
                  <c:v>6.11E-4</c:v>
                </c:pt>
                <c:pt idx="28232" formatCode="0.00E+00">
                  <c:v>6.11E-4</c:v>
                </c:pt>
                <c:pt idx="28233" formatCode="0.00E+00">
                  <c:v>6.0999999999999997E-4</c:v>
                </c:pt>
                <c:pt idx="28234" formatCode="0.00E+00">
                  <c:v>6.0999999999999997E-4</c:v>
                </c:pt>
                <c:pt idx="28235" formatCode="0.00E+00">
                  <c:v>6.0899999999999995E-4</c:v>
                </c:pt>
                <c:pt idx="28236" formatCode="0.00E+00">
                  <c:v>6.0899999999999995E-4</c:v>
                </c:pt>
                <c:pt idx="28237" formatCode="0.00E+00">
                  <c:v>6.0800000000000003E-4</c:v>
                </c:pt>
                <c:pt idx="28238" formatCode="0.00E+00">
                  <c:v>6.0800000000000003E-4</c:v>
                </c:pt>
                <c:pt idx="28239" formatCode="0.00E+00">
                  <c:v>6.0700000000000001E-4</c:v>
                </c:pt>
                <c:pt idx="28240" formatCode="0.00E+00">
                  <c:v>6.0700000000000001E-4</c:v>
                </c:pt>
                <c:pt idx="28241" formatCode="0.00E+00">
                  <c:v>6.0599999999999998E-4</c:v>
                </c:pt>
                <c:pt idx="28242" formatCode="0.00E+00">
                  <c:v>6.0499999999999996E-4</c:v>
                </c:pt>
                <c:pt idx="28243" formatCode="0.00E+00">
                  <c:v>6.0499999999999996E-4</c:v>
                </c:pt>
                <c:pt idx="28244" formatCode="0.00E+00">
                  <c:v>6.0400000000000004E-4</c:v>
                </c:pt>
                <c:pt idx="28245" formatCode="0.00E+00">
                  <c:v>6.0400000000000004E-4</c:v>
                </c:pt>
                <c:pt idx="28246" formatCode="0.00E+00">
                  <c:v>6.0300000000000002E-4</c:v>
                </c:pt>
                <c:pt idx="28247" formatCode="0.00E+00">
                  <c:v>6.0300000000000002E-4</c:v>
                </c:pt>
                <c:pt idx="28248" formatCode="0.00E+00">
                  <c:v>6.0300000000000002E-4</c:v>
                </c:pt>
                <c:pt idx="28249" formatCode="0.00E+00">
                  <c:v>6.02E-4</c:v>
                </c:pt>
                <c:pt idx="28250" formatCode="0.00E+00">
                  <c:v>6.02E-4</c:v>
                </c:pt>
                <c:pt idx="28251" formatCode="0.00E+00">
                  <c:v>6.0099999999999997E-4</c:v>
                </c:pt>
                <c:pt idx="28252" formatCode="0.00E+00">
                  <c:v>5.9999999999999995E-4</c:v>
                </c:pt>
                <c:pt idx="28253" formatCode="0.00E+00">
                  <c:v>5.9999999999999995E-4</c:v>
                </c:pt>
                <c:pt idx="28254" formatCode="0.00E+00">
                  <c:v>5.9900000000000003E-4</c:v>
                </c:pt>
                <c:pt idx="28255" formatCode="0.00E+00">
                  <c:v>5.9900000000000003E-4</c:v>
                </c:pt>
                <c:pt idx="28256" formatCode="0.00E+00">
                  <c:v>5.9800000000000001E-4</c:v>
                </c:pt>
                <c:pt idx="28257" formatCode="0.00E+00">
                  <c:v>5.9800000000000001E-4</c:v>
                </c:pt>
                <c:pt idx="28258" formatCode="0.00E+00">
                  <c:v>5.9699999999999998E-4</c:v>
                </c:pt>
                <c:pt idx="28259" formatCode="0.00E+00">
                  <c:v>5.9699999999999998E-4</c:v>
                </c:pt>
                <c:pt idx="28260" formatCode="0.00E+00">
                  <c:v>5.9699999999999998E-4</c:v>
                </c:pt>
                <c:pt idx="28261" formatCode="0.00E+00">
                  <c:v>5.9599999999999996E-4</c:v>
                </c:pt>
                <c:pt idx="28262" formatCode="0.00E+00">
                  <c:v>5.9599999999999996E-4</c:v>
                </c:pt>
                <c:pt idx="28263" formatCode="0.00E+00">
                  <c:v>5.9500000000000004E-4</c:v>
                </c:pt>
                <c:pt idx="28264" formatCode="0.00E+00">
                  <c:v>5.9500000000000004E-4</c:v>
                </c:pt>
                <c:pt idx="28265" formatCode="0.00E+00">
                  <c:v>5.9400000000000002E-4</c:v>
                </c:pt>
                <c:pt idx="28266" formatCode="0.00E+00">
                  <c:v>5.9400000000000002E-4</c:v>
                </c:pt>
                <c:pt idx="28267" formatCode="0.00E+00">
                  <c:v>5.9400000000000002E-4</c:v>
                </c:pt>
                <c:pt idx="28268" formatCode="0.00E+00">
                  <c:v>5.9299999999999999E-4</c:v>
                </c:pt>
                <c:pt idx="28269" formatCode="0.00E+00">
                  <c:v>5.9299999999999999E-4</c:v>
                </c:pt>
                <c:pt idx="28270" formatCode="0.00E+00">
                  <c:v>5.9199999999999997E-4</c:v>
                </c:pt>
                <c:pt idx="28271" formatCode="0.00E+00">
                  <c:v>5.9199999999999997E-4</c:v>
                </c:pt>
                <c:pt idx="28272" formatCode="0.00E+00">
                  <c:v>5.9100000000000005E-4</c:v>
                </c:pt>
                <c:pt idx="28273" formatCode="0.00E+00">
                  <c:v>5.9100000000000005E-4</c:v>
                </c:pt>
                <c:pt idx="28274" formatCode="0.00E+00">
                  <c:v>5.9000000000000003E-4</c:v>
                </c:pt>
                <c:pt idx="28275" formatCode="0.00E+00">
                  <c:v>5.9000000000000003E-4</c:v>
                </c:pt>
                <c:pt idx="28276" formatCode="0.00E+00">
                  <c:v>5.8900000000000001E-4</c:v>
                </c:pt>
                <c:pt idx="28277" formatCode="0.00E+00">
                  <c:v>5.8900000000000001E-4</c:v>
                </c:pt>
                <c:pt idx="28278" formatCode="0.00E+00">
                  <c:v>5.8900000000000001E-4</c:v>
                </c:pt>
                <c:pt idx="28279" formatCode="0.00E+00">
                  <c:v>5.8799999999999998E-4</c:v>
                </c:pt>
                <c:pt idx="28280" formatCode="0.00E+00">
                  <c:v>5.8799999999999998E-4</c:v>
                </c:pt>
                <c:pt idx="28281" formatCode="0.00E+00">
                  <c:v>5.8699999999999996E-4</c:v>
                </c:pt>
                <c:pt idx="28282" formatCode="0.00E+00">
                  <c:v>5.8699999999999996E-4</c:v>
                </c:pt>
                <c:pt idx="28283" formatCode="0.00E+00">
                  <c:v>5.8699999999999996E-4</c:v>
                </c:pt>
                <c:pt idx="28284" formatCode="0.00E+00">
                  <c:v>5.8600000000000004E-4</c:v>
                </c:pt>
                <c:pt idx="28285" formatCode="0.00E+00">
                  <c:v>5.8600000000000004E-4</c:v>
                </c:pt>
                <c:pt idx="28286" formatCode="0.00E+00">
                  <c:v>5.8500000000000002E-4</c:v>
                </c:pt>
                <c:pt idx="28287" formatCode="0.00E+00">
                  <c:v>5.8500000000000002E-4</c:v>
                </c:pt>
                <c:pt idx="28288" formatCode="0.00E+00">
                  <c:v>5.8500000000000002E-4</c:v>
                </c:pt>
                <c:pt idx="28289" formatCode="0.00E+00">
                  <c:v>5.8399999999999999E-4</c:v>
                </c:pt>
                <c:pt idx="28290" formatCode="0.00E+00">
                  <c:v>5.8399999999999999E-4</c:v>
                </c:pt>
                <c:pt idx="28291" formatCode="0.00E+00">
                  <c:v>5.8299999999999997E-4</c:v>
                </c:pt>
                <c:pt idx="28292" formatCode="0.00E+00">
                  <c:v>5.8299999999999997E-4</c:v>
                </c:pt>
                <c:pt idx="28293" formatCode="0.00E+00">
                  <c:v>5.8299999999999997E-4</c:v>
                </c:pt>
                <c:pt idx="28294" formatCode="0.00E+00">
                  <c:v>5.8200000000000005E-4</c:v>
                </c:pt>
                <c:pt idx="28295" formatCode="0.00E+00">
                  <c:v>5.8200000000000005E-4</c:v>
                </c:pt>
                <c:pt idx="28296" formatCode="0.00E+00">
                  <c:v>5.8100000000000003E-4</c:v>
                </c:pt>
                <c:pt idx="28297" formatCode="0.00E+00">
                  <c:v>5.8100000000000003E-4</c:v>
                </c:pt>
                <c:pt idx="28298" formatCode="0.00E+00">
                  <c:v>5.8100000000000003E-4</c:v>
                </c:pt>
                <c:pt idx="28299" formatCode="0.00E+00">
                  <c:v>5.8E-4</c:v>
                </c:pt>
                <c:pt idx="28300" formatCode="0.00E+00">
                  <c:v>5.8E-4</c:v>
                </c:pt>
                <c:pt idx="28301" formatCode="0.00E+00">
                  <c:v>5.8E-4</c:v>
                </c:pt>
                <c:pt idx="28302" formatCode="0.00E+00">
                  <c:v>5.7899999999999998E-4</c:v>
                </c:pt>
                <c:pt idx="28303" formatCode="0.00E+00">
                  <c:v>5.7899999999999998E-4</c:v>
                </c:pt>
                <c:pt idx="28304" formatCode="0.00E+00">
                  <c:v>5.7899999999999998E-4</c:v>
                </c:pt>
                <c:pt idx="28305" formatCode="0.00E+00">
                  <c:v>5.7799999999999995E-4</c:v>
                </c:pt>
                <c:pt idx="28306" formatCode="0.00E+00">
                  <c:v>5.7799999999999995E-4</c:v>
                </c:pt>
                <c:pt idx="28307" formatCode="0.00E+00">
                  <c:v>5.7700000000000004E-4</c:v>
                </c:pt>
                <c:pt idx="28308" formatCode="0.00E+00">
                  <c:v>5.7700000000000004E-4</c:v>
                </c:pt>
                <c:pt idx="28309" formatCode="0.00E+00">
                  <c:v>5.7700000000000004E-4</c:v>
                </c:pt>
                <c:pt idx="28310" formatCode="0.00E+00">
                  <c:v>5.7700000000000004E-4</c:v>
                </c:pt>
                <c:pt idx="28311" formatCode="0.00E+00">
                  <c:v>5.7600000000000001E-4</c:v>
                </c:pt>
                <c:pt idx="28312" formatCode="0.00E+00">
                  <c:v>5.7600000000000001E-4</c:v>
                </c:pt>
                <c:pt idx="28313" formatCode="0.00E+00">
                  <c:v>5.7499999999999999E-4</c:v>
                </c:pt>
                <c:pt idx="28314" formatCode="0.00E+00">
                  <c:v>5.7499999999999999E-4</c:v>
                </c:pt>
                <c:pt idx="28315" formatCode="0.00E+00">
                  <c:v>5.7399999999999997E-4</c:v>
                </c:pt>
                <c:pt idx="28316" formatCode="0.00E+00">
                  <c:v>5.7399999999999997E-4</c:v>
                </c:pt>
                <c:pt idx="28317" formatCode="0.00E+00">
                  <c:v>5.7399999999999997E-4</c:v>
                </c:pt>
                <c:pt idx="28318" formatCode="0.00E+00">
                  <c:v>5.7300000000000005E-4</c:v>
                </c:pt>
                <c:pt idx="28319" formatCode="0.00E+00">
                  <c:v>5.7300000000000005E-4</c:v>
                </c:pt>
                <c:pt idx="28320" formatCode="0.00E+00">
                  <c:v>5.7300000000000005E-4</c:v>
                </c:pt>
                <c:pt idx="28321" formatCode="0.00E+00">
                  <c:v>5.7300000000000005E-4</c:v>
                </c:pt>
                <c:pt idx="28322" formatCode="0.00E+00">
                  <c:v>5.7200000000000003E-4</c:v>
                </c:pt>
                <c:pt idx="28323" formatCode="0.00E+00">
                  <c:v>5.7200000000000003E-4</c:v>
                </c:pt>
                <c:pt idx="28324" formatCode="0.00E+00">
                  <c:v>5.7200000000000003E-4</c:v>
                </c:pt>
                <c:pt idx="28325" formatCode="0.00E+00">
                  <c:v>5.71E-4</c:v>
                </c:pt>
                <c:pt idx="28326" formatCode="0.00E+00">
                  <c:v>5.71E-4</c:v>
                </c:pt>
                <c:pt idx="28327" formatCode="0.00E+00">
                  <c:v>5.71E-4</c:v>
                </c:pt>
                <c:pt idx="28328" formatCode="0.00E+00">
                  <c:v>5.6999999999999998E-4</c:v>
                </c:pt>
                <c:pt idx="28329" formatCode="0.00E+00">
                  <c:v>5.6999999999999998E-4</c:v>
                </c:pt>
                <c:pt idx="28330" formatCode="0.00E+00">
                  <c:v>5.6999999999999998E-4</c:v>
                </c:pt>
                <c:pt idx="28331" formatCode="0.00E+00">
                  <c:v>5.6999999999999998E-4</c:v>
                </c:pt>
                <c:pt idx="28332" formatCode="0.00E+00">
                  <c:v>5.6899999999999995E-4</c:v>
                </c:pt>
                <c:pt idx="28333" formatCode="0.00E+00">
                  <c:v>5.6899999999999995E-4</c:v>
                </c:pt>
                <c:pt idx="28334" formatCode="0.00E+00">
                  <c:v>5.6800000000000004E-4</c:v>
                </c:pt>
                <c:pt idx="28335" formatCode="0.00E+00">
                  <c:v>5.6800000000000004E-4</c:v>
                </c:pt>
                <c:pt idx="28336" formatCode="0.00E+00">
                  <c:v>5.6800000000000004E-4</c:v>
                </c:pt>
                <c:pt idx="28337" formatCode="0.00E+00">
                  <c:v>5.6800000000000004E-4</c:v>
                </c:pt>
                <c:pt idx="28338" formatCode="0.00E+00">
                  <c:v>5.6800000000000004E-4</c:v>
                </c:pt>
                <c:pt idx="28339" formatCode="0.00E+00">
                  <c:v>5.6700000000000001E-4</c:v>
                </c:pt>
                <c:pt idx="28340" formatCode="0.00E+00">
                  <c:v>5.6700000000000001E-4</c:v>
                </c:pt>
                <c:pt idx="28341" formatCode="0.00E+00">
                  <c:v>5.6700000000000001E-4</c:v>
                </c:pt>
                <c:pt idx="28342" formatCode="0.00E+00">
                  <c:v>5.6599999999999999E-4</c:v>
                </c:pt>
                <c:pt idx="28343" formatCode="0.00E+00">
                  <c:v>5.6599999999999999E-4</c:v>
                </c:pt>
                <c:pt idx="28344" formatCode="0.00E+00">
                  <c:v>5.6599999999999999E-4</c:v>
                </c:pt>
                <c:pt idx="28345" formatCode="0.00E+00">
                  <c:v>5.6599999999999999E-4</c:v>
                </c:pt>
                <c:pt idx="28346" formatCode="0.00E+00">
                  <c:v>5.6499999999999996E-4</c:v>
                </c:pt>
                <c:pt idx="28347" formatCode="0.00E+00">
                  <c:v>5.6499999999999996E-4</c:v>
                </c:pt>
                <c:pt idx="28348" formatCode="0.00E+00">
                  <c:v>5.6499999999999996E-4</c:v>
                </c:pt>
                <c:pt idx="28349" formatCode="0.00E+00">
                  <c:v>5.6400000000000005E-4</c:v>
                </c:pt>
                <c:pt idx="28350" formatCode="0.00E+00">
                  <c:v>5.6400000000000005E-4</c:v>
                </c:pt>
                <c:pt idx="28351" formatCode="0.00E+00">
                  <c:v>5.6400000000000005E-4</c:v>
                </c:pt>
                <c:pt idx="28352" formatCode="0.00E+00">
                  <c:v>5.6300000000000002E-4</c:v>
                </c:pt>
                <c:pt idx="28353" formatCode="0.00E+00">
                  <c:v>5.6300000000000002E-4</c:v>
                </c:pt>
                <c:pt idx="28354" formatCode="0.00E+00">
                  <c:v>5.6300000000000002E-4</c:v>
                </c:pt>
                <c:pt idx="28355" formatCode="0.00E+00">
                  <c:v>5.6300000000000002E-4</c:v>
                </c:pt>
                <c:pt idx="28356" formatCode="0.00E+00">
                  <c:v>5.62E-4</c:v>
                </c:pt>
                <c:pt idx="28357" formatCode="0.00E+00">
                  <c:v>5.62E-4</c:v>
                </c:pt>
                <c:pt idx="28358" formatCode="0.00E+00">
                  <c:v>5.62E-4</c:v>
                </c:pt>
                <c:pt idx="28359" formatCode="0.00E+00">
                  <c:v>5.6099999999999998E-4</c:v>
                </c:pt>
                <c:pt idx="28360" formatCode="0.00E+00">
                  <c:v>5.6099999999999998E-4</c:v>
                </c:pt>
                <c:pt idx="28361" formatCode="0.00E+00">
                  <c:v>5.6099999999999998E-4</c:v>
                </c:pt>
                <c:pt idx="28362" formatCode="0.00E+00">
                  <c:v>5.6099999999999998E-4</c:v>
                </c:pt>
                <c:pt idx="28363" formatCode="0.00E+00">
                  <c:v>5.6099999999999998E-4</c:v>
                </c:pt>
                <c:pt idx="28364" formatCode="0.00E+00">
                  <c:v>5.6099999999999998E-4</c:v>
                </c:pt>
                <c:pt idx="28365" formatCode="0.00E+00">
                  <c:v>5.5999999999999995E-4</c:v>
                </c:pt>
                <c:pt idx="28366" formatCode="0.00E+00">
                  <c:v>5.5999999999999995E-4</c:v>
                </c:pt>
                <c:pt idx="28367" formatCode="0.00E+00">
                  <c:v>5.5999999999999995E-4</c:v>
                </c:pt>
                <c:pt idx="28368" formatCode="0.00E+00">
                  <c:v>5.5900000000000004E-4</c:v>
                </c:pt>
                <c:pt idx="28369" formatCode="0.00E+00">
                  <c:v>5.5900000000000004E-4</c:v>
                </c:pt>
                <c:pt idx="28370" formatCode="0.00E+00">
                  <c:v>5.5900000000000004E-4</c:v>
                </c:pt>
                <c:pt idx="28371" formatCode="0.00E+00">
                  <c:v>5.5800000000000001E-4</c:v>
                </c:pt>
                <c:pt idx="28372" formatCode="0.00E+00">
                  <c:v>5.5800000000000001E-4</c:v>
                </c:pt>
                <c:pt idx="28373" formatCode="0.00E+00">
                  <c:v>5.5800000000000001E-4</c:v>
                </c:pt>
                <c:pt idx="28374" formatCode="0.00E+00">
                  <c:v>5.5800000000000001E-4</c:v>
                </c:pt>
                <c:pt idx="28375" formatCode="0.00E+00">
                  <c:v>5.5800000000000001E-4</c:v>
                </c:pt>
                <c:pt idx="28376" formatCode="0.00E+00">
                  <c:v>5.5699999999999999E-4</c:v>
                </c:pt>
                <c:pt idx="28377" formatCode="0.00E+00">
                  <c:v>5.5699999999999999E-4</c:v>
                </c:pt>
                <c:pt idx="28378" formatCode="0.00E+00">
                  <c:v>5.5699999999999999E-4</c:v>
                </c:pt>
                <c:pt idx="28379" formatCode="0.00E+00">
                  <c:v>5.5699999999999999E-4</c:v>
                </c:pt>
                <c:pt idx="28380" formatCode="0.00E+00">
                  <c:v>5.5699999999999999E-4</c:v>
                </c:pt>
                <c:pt idx="28381" formatCode="0.00E+00">
                  <c:v>5.5599999999999996E-4</c:v>
                </c:pt>
                <c:pt idx="28382" formatCode="0.00E+00">
                  <c:v>5.5599999999999996E-4</c:v>
                </c:pt>
                <c:pt idx="28383" formatCode="0.00E+00">
                  <c:v>5.5599999999999996E-4</c:v>
                </c:pt>
                <c:pt idx="28384" formatCode="0.00E+00">
                  <c:v>5.5599999999999996E-4</c:v>
                </c:pt>
                <c:pt idx="28385" formatCode="0.00E+00">
                  <c:v>5.5599999999999996E-4</c:v>
                </c:pt>
                <c:pt idx="28386" formatCode="0.00E+00">
                  <c:v>5.5500000000000005E-4</c:v>
                </c:pt>
                <c:pt idx="28387" formatCode="0.00E+00">
                  <c:v>5.5500000000000005E-4</c:v>
                </c:pt>
                <c:pt idx="28388" formatCode="0.00E+00">
                  <c:v>5.5500000000000005E-4</c:v>
                </c:pt>
                <c:pt idx="28389" formatCode="0.00E+00">
                  <c:v>5.5400000000000002E-4</c:v>
                </c:pt>
                <c:pt idx="28390" formatCode="0.00E+00">
                  <c:v>5.5400000000000002E-4</c:v>
                </c:pt>
                <c:pt idx="28391" formatCode="0.00E+00">
                  <c:v>5.5400000000000002E-4</c:v>
                </c:pt>
                <c:pt idx="28392" formatCode="0.00E+00">
                  <c:v>5.5400000000000002E-4</c:v>
                </c:pt>
                <c:pt idx="28393" formatCode="0.00E+00">
                  <c:v>5.5400000000000002E-4</c:v>
                </c:pt>
                <c:pt idx="28394" formatCode="0.00E+00">
                  <c:v>5.53E-4</c:v>
                </c:pt>
                <c:pt idx="28395" formatCode="0.00E+00">
                  <c:v>5.53E-4</c:v>
                </c:pt>
                <c:pt idx="28396" formatCode="0.00E+00">
                  <c:v>5.53E-4</c:v>
                </c:pt>
                <c:pt idx="28397" formatCode="0.00E+00">
                  <c:v>5.53E-4</c:v>
                </c:pt>
                <c:pt idx="28398" formatCode="0.00E+00">
                  <c:v>5.53E-4</c:v>
                </c:pt>
                <c:pt idx="28399" formatCode="0.00E+00">
                  <c:v>5.5199999999999997E-4</c:v>
                </c:pt>
                <c:pt idx="28400" formatCode="0.00E+00">
                  <c:v>5.5199999999999997E-4</c:v>
                </c:pt>
                <c:pt idx="28401" formatCode="0.00E+00">
                  <c:v>5.5199999999999997E-4</c:v>
                </c:pt>
                <c:pt idx="28402" formatCode="0.00E+00">
                  <c:v>5.5199999999999997E-4</c:v>
                </c:pt>
                <c:pt idx="28403" formatCode="0.00E+00">
                  <c:v>5.5099999999999995E-4</c:v>
                </c:pt>
                <c:pt idx="28404" formatCode="0.00E+00">
                  <c:v>5.5099999999999995E-4</c:v>
                </c:pt>
                <c:pt idx="28405" formatCode="0.00E+00">
                  <c:v>5.5099999999999995E-4</c:v>
                </c:pt>
                <c:pt idx="28406" formatCode="0.00E+00">
                  <c:v>5.5099999999999995E-4</c:v>
                </c:pt>
                <c:pt idx="28407" formatCode="0.00E+00">
                  <c:v>5.5099999999999995E-4</c:v>
                </c:pt>
                <c:pt idx="28408" formatCode="0.00E+00">
                  <c:v>5.5099999999999995E-4</c:v>
                </c:pt>
                <c:pt idx="28409" formatCode="0.00E+00">
                  <c:v>5.5099999999999995E-4</c:v>
                </c:pt>
                <c:pt idx="28410" formatCode="0.00E+00">
                  <c:v>5.5000000000000003E-4</c:v>
                </c:pt>
                <c:pt idx="28411" formatCode="0.00E+00">
                  <c:v>5.5000000000000003E-4</c:v>
                </c:pt>
                <c:pt idx="28412" formatCode="0.00E+00">
                  <c:v>5.5000000000000003E-4</c:v>
                </c:pt>
                <c:pt idx="28413" formatCode="0.00E+00">
                  <c:v>5.5000000000000003E-4</c:v>
                </c:pt>
                <c:pt idx="28414" formatCode="0.00E+00">
                  <c:v>5.5000000000000003E-4</c:v>
                </c:pt>
                <c:pt idx="28415" formatCode="0.00E+00">
                  <c:v>5.4900000000000001E-4</c:v>
                </c:pt>
                <c:pt idx="28416" formatCode="0.00E+00">
                  <c:v>5.4900000000000001E-4</c:v>
                </c:pt>
                <c:pt idx="28417" formatCode="0.00E+00">
                  <c:v>5.4900000000000001E-4</c:v>
                </c:pt>
                <c:pt idx="28418" formatCode="0.00E+00">
                  <c:v>5.4900000000000001E-4</c:v>
                </c:pt>
                <c:pt idx="28419" formatCode="0.00E+00">
                  <c:v>5.4799999999999998E-4</c:v>
                </c:pt>
                <c:pt idx="28420" formatCode="0.00E+00">
                  <c:v>5.4900000000000001E-4</c:v>
                </c:pt>
                <c:pt idx="28421" formatCode="0.00E+00">
                  <c:v>5.4799999999999998E-4</c:v>
                </c:pt>
                <c:pt idx="28422" formatCode="0.00E+00">
                  <c:v>5.4799999999999998E-4</c:v>
                </c:pt>
                <c:pt idx="28423" formatCode="0.00E+00">
                  <c:v>5.4799999999999998E-4</c:v>
                </c:pt>
                <c:pt idx="28424" formatCode="0.00E+00">
                  <c:v>5.4799999999999998E-4</c:v>
                </c:pt>
                <c:pt idx="28425" formatCode="0.00E+00">
                  <c:v>5.4799999999999998E-4</c:v>
                </c:pt>
                <c:pt idx="28426" formatCode="0.00E+00">
                  <c:v>5.4699999999999996E-4</c:v>
                </c:pt>
                <c:pt idx="28427" formatCode="0.00E+00">
                  <c:v>5.4699999999999996E-4</c:v>
                </c:pt>
                <c:pt idx="28428" formatCode="0.00E+00">
                  <c:v>5.4699999999999996E-4</c:v>
                </c:pt>
                <c:pt idx="28429" formatCode="0.00E+00">
                  <c:v>5.4699999999999996E-4</c:v>
                </c:pt>
                <c:pt idx="28430" formatCode="0.00E+00">
                  <c:v>5.4600000000000004E-4</c:v>
                </c:pt>
                <c:pt idx="28431" formatCode="0.00E+00">
                  <c:v>5.4600000000000004E-4</c:v>
                </c:pt>
                <c:pt idx="28432" formatCode="0.00E+00">
                  <c:v>5.4600000000000004E-4</c:v>
                </c:pt>
                <c:pt idx="28433" formatCode="0.00E+00">
                  <c:v>5.4600000000000004E-4</c:v>
                </c:pt>
                <c:pt idx="28434" formatCode="0.00E+00">
                  <c:v>5.4600000000000004E-4</c:v>
                </c:pt>
                <c:pt idx="28435" formatCode="0.00E+00">
                  <c:v>5.4600000000000004E-4</c:v>
                </c:pt>
                <c:pt idx="28436" formatCode="0.00E+00">
                  <c:v>5.4500000000000002E-4</c:v>
                </c:pt>
                <c:pt idx="28437" formatCode="0.00E+00">
                  <c:v>5.4500000000000002E-4</c:v>
                </c:pt>
                <c:pt idx="28438" formatCode="0.00E+00">
                  <c:v>5.4500000000000002E-4</c:v>
                </c:pt>
                <c:pt idx="28439" formatCode="0.00E+00">
                  <c:v>5.4500000000000002E-4</c:v>
                </c:pt>
                <c:pt idx="28440" formatCode="0.00E+00">
                  <c:v>5.4500000000000002E-4</c:v>
                </c:pt>
                <c:pt idx="28441" formatCode="0.00E+00">
                  <c:v>5.4500000000000002E-4</c:v>
                </c:pt>
                <c:pt idx="28442" formatCode="0.00E+00">
                  <c:v>5.4500000000000002E-4</c:v>
                </c:pt>
                <c:pt idx="28443" formatCode="0.00E+00">
                  <c:v>5.4500000000000002E-4</c:v>
                </c:pt>
                <c:pt idx="28444" formatCode="0.00E+00">
                  <c:v>5.44E-4</c:v>
                </c:pt>
                <c:pt idx="28445" formatCode="0.00E+00">
                  <c:v>5.44E-4</c:v>
                </c:pt>
                <c:pt idx="28446" formatCode="0.00E+00">
                  <c:v>5.44E-4</c:v>
                </c:pt>
                <c:pt idx="28447" formatCode="0.00E+00">
                  <c:v>5.44E-4</c:v>
                </c:pt>
                <c:pt idx="28448" formatCode="0.00E+00">
                  <c:v>5.44E-4</c:v>
                </c:pt>
                <c:pt idx="28449" formatCode="0.00E+00">
                  <c:v>5.44E-4</c:v>
                </c:pt>
                <c:pt idx="28450" formatCode="0.00E+00">
                  <c:v>5.44E-4</c:v>
                </c:pt>
                <c:pt idx="28451" formatCode="0.00E+00">
                  <c:v>5.4299999999999997E-4</c:v>
                </c:pt>
                <c:pt idx="28452" formatCode="0.00E+00">
                  <c:v>5.4299999999999997E-4</c:v>
                </c:pt>
                <c:pt idx="28453" formatCode="0.00E+00">
                  <c:v>5.4299999999999997E-4</c:v>
                </c:pt>
                <c:pt idx="28454" formatCode="0.00E+00">
                  <c:v>5.4299999999999997E-4</c:v>
                </c:pt>
                <c:pt idx="28455" formatCode="0.00E+00">
                  <c:v>5.4299999999999997E-4</c:v>
                </c:pt>
                <c:pt idx="28456" formatCode="0.00E+00">
                  <c:v>5.4299999999999997E-4</c:v>
                </c:pt>
                <c:pt idx="28457" formatCode="0.00E+00">
                  <c:v>5.4199999999999995E-4</c:v>
                </c:pt>
                <c:pt idx="28458" formatCode="0.00E+00">
                  <c:v>5.4199999999999995E-4</c:v>
                </c:pt>
                <c:pt idx="28459" formatCode="0.00E+00">
                  <c:v>5.4199999999999995E-4</c:v>
                </c:pt>
                <c:pt idx="28460" formatCode="0.00E+00">
                  <c:v>5.4199999999999995E-4</c:v>
                </c:pt>
                <c:pt idx="28461" formatCode="0.00E+00">
                  <c:v>5.4199999999999995E-4</c:v>
                </c:pt>
                <c:pt idx="28462" formatCode="0.00E+00">
                  <c:v>5.4199999999999995E-4</c:v>
                </c:pt>
                <c:pt idx="28463" formatCode="0.00E+00">
                  <c:v>5.4100000000000003E-4</c:v>
                </c:pt>
                <c:pt idx="28464" formatCode="0.00E+00">
                  <c:v>5.4100000000000003E-4</c:v>
                </c:pt>
                <c:pt idx="28465" formatCode="0.00E+00">
                  <c:v>5.4100000000000003E-4</c:v>
                </c:pt>
                <c:pt idx="28466" formatCode="0.00E+00">
                  <c:v>5.4100000000000003E-4</c:v>
                </c:pt>
                <c:pt idx="28467" formatCode="0.00E+00">
                  <c:v>5.4100000000000003E-4</c:v>
                </c:pt>
                <c:pt idx="28468" formatCode="0.00E+00">
                  <c:v>5.4100000000000003E-4</c:v>
                </c:pt>
                <c:pt idx="28469" formatCode="0.00E+00">
                  <c:v>5.4100000000000003E-4</c:v>
                </c:pt>
                <c:pt idx="28470" formatCode="0.00E+00">
                  <c:v>5.4100000000000003E-4</c:v>
                </c:pt>
                <c:pt idx="28471" formatCode="0.00E+00">
                  <c:v>5.4000000000000001E-4</c:v>
                </c:pt>
                <c:pt idx="28472" formatCode="0.00E+00">
                  <c:v>5.4000000000000001E-4</c:v>
                </c:pt>
                <c:pt idx="28473" formatCode="0.00E+00">
                  <c:v>5.4000000000000001E-4</c:v>
                </c:pt>
                <c:pt idx="28474" formatCode="0.00E+00">
                  <c:v>5.4000000000000001E-4</c:v>
                </c:pt>
                <c:pt idx="28475" formatCode="0.00E+00">
                  <c:v>5.4000000000000001E-4</c:v>
                </c:pt>
                <c:pt idx="28476" formatCode="0.00E+00">
                  <c:v>5.4000000000000001E-4</c:v>
                </c:pt>
                <c:pt idx="28477" formatCode="0.00E+00">
                  <c:v>5.4000000000000001E-4</c:v>
                </c:pt>
                <c:pt idx="28478" formatCode="0.00E+00">
                  <c:v>5.4000000000000001E-4</c:v>
                </c:pt>
                <c:pt idx="28479" formatCode="0.00E+00">
                  <c:v>5.3899999999999998E-4</c:v>
                </c:pt>
                <c:pt idx="28480" formatCode="0.00E+00">
                  <c:v>5.3899999999999998E-4</c:v>
                </c:pt>
                <c:pt idx="28481" formatCode="0.00E+00">
                  <c:v>5.3899999999999998E-4</c:v>
                </c:pt>
                <c:pt idx="28482" formatCode="0.00E+00">
                  <c:v>5.3899999999999998E-4</c:v>
                </c:pt>
                <c:pt idx="28483" formatCode="0.00E+00">
                  <c:v>5.3899999999999998E-4</c:v>
                </c:pt>
                <c:pt idx="28484" formatCode="0.00E+00">
                  <c:v>5.3899999999999998E-4</c:v>
                </c:pt>
                <c:pt idx="28485" formatCode="0.00E+00">
                  <c:v>5.3899999999999998E-4</c:v>
                </c:pt>
                <c:pt idx="28486" formatCode="0.00E+00">
                  <c:v>5.3899999999999998E-4</c:v>
                </c:pt>
                <c:pt idx="28487" formatCode="0.00E+00">
                  <c:v>5.3799999999999996E-4</c:v>
                </c:pt>
                <c:pt idx="28488" formatCode="0.00E+00">
                  <c:v>5.3899999999999998E-4</c:v>
                </c:pt>
                <c:pt idx="28489" formatCode="0.00E+00">
                  <c:v>5.3799999999999996E-4</c:v>
                </c:pt>
                <c:pt idx="28490" formatCode="0.00E+00">
                  <c:v>5.3799999999999996E-4</c:v>
                </c:pt>
                <c:pt idx="28491" formatCode="0.00E+00">
                  <c:v>5.3799999999999996E-4</c:v>
                </c:pt>
                <c:pt idx="28492" formatCode="0.00E+00">
                  <c:v>5.3799999999999996E-4</c:v>
                </c:pt>
                <c:pt idx="28493" formatCode="0.00E+00">
                  <c:v>5.3799999999999996E-4</c:v>
                </c:pt>
                <c:pt idx="28494" formatCode="0.00E+00">
                  <c:v>5.3799999999999996E-4</c:v>
                </c:pt>
                <c:pt idx="28495" formatCode="0.00E+00">
                  <c:v>5.3799999999999996E-4</c:v>
                </c:pt>
                <c:pt idx="28496" formatCode="0.00E+00">
                  <c:v>5.3700000000000004E-4</c:v>
                </c:pt>
                <c:pt idx="28497" formatCode="0.00E+00">
                  <c:v>5.3700000000000004E-4</c:v>
                </c:pt>
                <c:pt idx="28498" formatCode="0.00E+00">
                  <c:v>5.3700000000000004E-4</c:v>
                </c:pt>
                <c:pt idx="28499" formatCode="0.00E+00">
                  <c:v>5.3700000000000004E-4</c:v>
                </c:pt>
                <c:pt idx="28500" formatCode="0.00E+00">
                  <c:v>5.3700000000000004E-4</c:v>
                </c:pt>
                <c:pt idx="28501" formatCode="0.00E+00">
                  <c:v>5.3700000000000004E-4</c:v>
                </c:pt>
                <c:pt idx="28502" formatCode="0.00E+00">
                  <c:v>5.3700000000000004E-4</c:v>
                </c:pt>
                <c:pt idx="28503" formatCode="0.00E+00">
                  <c:v>5.3700000000000004E-4</c:v>
                </c:pt>
                <c:pt idx="28504" formatCode="0.00E+00">
                  <c:v>5.3700000000000004E-4</c:v>
                </c:pt>
                <c:pt idx="28505" formatCode="0.00E+00">
                  <c:v>5.3700000000000004E-4</c:v>
                </c:pt>
                <c:pt idx="28506" formatCode="0.00E+00">
                  <c:v>5.3600000000000002E-4</c:v>
                </c:pt>
                <c:pt idx="28507" formatCode="0.00E+00">
                  <c:v>5.3600000000000002E-4</c:v>
                </c:pt>
                <c:pt idx="28508" formatCode="0.00E+00">
                  <c:v>5.3600000000000002E-4</c:v>
                </c:pt>
                <c:pt idx="28509" formatCode="0.00E+00">
                  <c:v>5.3600000000000002E-4</c:v>
                </c:pt>
                <c:pt idx="28510" formatCode="0.00E+00">
                  <c:v>5.3600000000000002E-4</c:v>
                </c:pt>
                <c:pt idx="28511" formatCode="0.00E+00">
                  <c:v>5.3600000000000002E-4</c:v>
                </c:pt>
                <c:pt idx="28512" formatCode="0.00E+00">
                  <c:v>5.3600000000000002E-4</c:v>
                </c:pt>
                <c:pt idx="28513" formatCode="0.00E+00">
                  <c:v>5.3600000000000002E-4</c:v>
                </c:pt>
                <c:pt idx="28514" formatCode="0.00E+00">
                  <c:v>5.3499999999999999E-4</c:v>
                </c:pt>
                <c:pt idx="28515" formatCode="0.00E+00">
                  <c:v>5.3600000000000002E-4</c:v>
                </c:pt>
                <c:pt idx="28516" formatCode="0.00E+00">
                  <c:v>5.3600000000000002E-4</c:v>
                </c:pt>
                <c:pt idx="28517" formatCode="0.00E+00">
                  <c:v>5.3499999999999999E-4</c:v>
                </c:pt>
                <c:pt idx="28518" formatCode="0.00E+00">
                  <c:v>5.3499999999999999E-4</c:v>
                </c:pt>
                <c:pt idx="28519" formatCode="0.00E+00">
                  <c:v>5.3499999999999999E-4</c:v>
                </c:pt>
                <c:pt idx="28520" formatCode="0.00E+00">
                  <c:v>5.3499999999999999E-4</c:v>
                </c:pt>
                <c:pt idx="28521" formatCode="0.00E+00">
                  <c:v>5.3499999999999999E-4</c:v>
                </c:pt>
                <c:pt idx="28522" formatCode="0.00E+00">
                  <c:v>5.3499999999999999E-4</c:v>
                </c:pt>
                <c:pt idx="28523" formatCode="0.00E+00">
                  <c:v>5.3499999999999999E-4</c:v>
                </c:pt>
                <c:pt idx="28524" formatCode="0.00E+00">
                  <c:v>5.3499999999999999E-4</c:v>
                </c:pt>
                <c:pt idx="28525" formatCode="0.00E+00">
                  <c:v>5.3499999999999999E-4</c:v>
                </c:pt>
                <c:pt idx="28526" formatCode="0.00E+00">
                  <c:v>5.3499999999999999E-4</c:v>
                </c:pt>
                <c:pt idx="28527" formatCode="0.00E+00">
                  <c:v>5.3399999999999997E-4</c:v>
                </c:pt>
                <c:pt idx="28528" formatCode="0.00E+00">
                  <c:v>5.3399999999999997E-4</c:v>
                </c:pt>
                <c:pt idx="28529" formatCode="0.00E+00">
                  <c:v>5.3399999999999997E-4</c:v>
                </c:pt>
                <c:pt idx="28530" formatCode="0.00E+00">
                  <c:v>5.3399999999999997E-4</c:v>
                </c:pt>
                <c:pt idx="28531" formatCode="0.00E+00">
                  <c:v>5.3399999999999997E-4</c:v>
                </c:pt>
                <c:pt idx="28532" formatCode="0.00E+00">
                  <c:v>5.3399999999999997E-4</c:v>
                </c:pt>
                <c:pt idx="28533" formatCode="0.00E+00">
                  <c:v>5.3399999999999997E-4</c:v>
                </c:pt>
                <c:pt idx="28534" formatCode="0.00E+00">
                  <c:v>5.3399999999999997E-4</c:v>
                </c:pt>
                <c:pt idx="28535" formatCode="0.00E+00">
                  <c:v>5.3399999999999997E-4</c:v>
                </c:pt>
                <c:pt idx="28536" formatCode="0.00E+00">
                  <c:v>5.3399999999999997E-4</c:v>
                </c:pt>
                <c:pt idx="28537" formatCode="0.00E+00">
                  <c:v>5.3399999999999997E-4</c:v>
                </c:pt>
                <c:pt idx="28538" formatCode="0.00E+00">
                  <c:v>5.3399999999999997E-4</c:v>
                </c:pt>
                <c:pt idx="28539" formatCode="0.00E+00">
                  <c:v>5.3300000000000005E-4</c:v>
                </c:pt>
                <c:pt idx="28540" formatCode="0.00E+00">
                  <c:v>5.3300000000000005E-4</c:v>
                </c:pt>
                <c:pt idx="28541" formatCode="0.00E+00">
                  <c:v>5.3300000000000005E-4</c:v>
                </c:pt>
                <c:pt idx="28542" formatCode="0.00E+00">
                  <c:v>5.3300000000000005E-4</c:v>
                </c:pt>
                <c:pt idx="28543" formatCode="0.00E+00">
                  <c:v>5.3300000000000005E-4</c:v>
                </c:pt>
                <c:pt idx="28544" formatCode="0.00E+00">
                  <c:v>5.3300000000000005E-4</c:v>
                </c:pt>
                <c:pt idx="28545" formatCode="0.00E+00">
                  <c:v>5.3300000000000005E-4</c:v>
                </c:pt>
                <c:pt idx="28546" formatCode="0.00E+00">
                  <c:v>5.3300000000000005E-4</c:v>
                </c:pt>
                <c:pt idx="28547" formatCode="0.00E+00">
                  <c:v>5.3300000000000005E-4</c:v>
                </c:pt>
                <c:pt idx="28548" formatCode="0.00E+00">
                  <c:v>5.3300000000000005E-4</c:v>
                </c:pt>
                <c:pt idx="28549" formatCode="0.00E+00">
                  <c:v>5.3300000000000005E-4</c:v>
                </c:pt>
                <c:pt idx="28550" formatCode="0.00E+00">
                  <c:v>5.3200000000000003E-4</c:v>
                </c:pt>
                <c:pt idx="28551" formatCode="0.00E+00">
                  <c:v>5.3200000000000003E-4</c:v>
                </c:pt>
                <c:pt idx="28552" formatCode="0.00E+00">
                  <c:v>5.3300000000000005E-4</c:v>
                </c:pt>
                <c:pt idx="28553" formatCode="0.00E+00">
                  <c:v>5.3200000000000003E-4</c:v>
                </c:pt>
                <c:pt idx="28554" formatCode="0.00E+00">
                  <c:v>5.3200000000000003E-4</c:v>
                </c:pt>
                <c:pt idx="28555" formatCode="0.00E+00">
                  <c:v>5.3200000000000003E-4</c:v>
                </c:pt>
                <c:pt idx="28556" formatCode="0.00E+00">
                  <c:v>5.3200000000000003E-4</c:v>
                </c:pt>
                <c:pt idx="28557" formatCode="0.00E+00">
                  <c:v>5.3200000000000003E-4</c:v>
                </c:pt>
                <c:pt idx="28558" formatCode="0.00E+00">
                  <c:v>5.3200000000000003E-4</c:v>
                </c:pt>
                <c:pt idx="28559" formatCode="0.00E+00">
                  <c:v>5.3200000000000003E-4</c:v>
                </c:pt>
                <c:pt idx="28560" formatCode="0.00E+00">
                  <c:v>5.31E-4</c:v>
                </c:pt>
                <c:pt idx="28561" formatCode="0.00E+00">
                  <c:v>5.3200000000000003E-4</c:v>
                </c:pt>
                <c:pt idx="28562" formatCode="0.00E+00">
                  <c:v>5.3200000000000003E-4</c:v>
                </c:pt>
                <c:pt idx="28563" formatCode="0.00E+00">
                  <c:v>5.3200000000000003E-4</c:v>
                </c:pt>
                <c:pt idx="28564" formatCode="0.00E+00">
                  <c:v>5.3200000000000003E-4</c:v>
                </c:pt>
                <c:pt idx="28565" formatCode="0.00E+00">
                  <c:v>5.31E-4</c:v>
                </c:pt>
                <c:pt idx="28566" formatCode="0.00E+00">
                  <c:v>5.31E-4</c:v>
                </c:pt>
                <c:pt idx="28567" formatCode="0.00E+00">
                  <c:v>5.31E-4</c:v>
                </c:pt>
                <c:pt idx="28568" formatCode="0.00E+00">
                  <c:v>5.31E-4</c:v>
                </c:pt>
                <c:pt idx="28569" formatCode="0.00E+00">
                  <c:v>5.31E-4</c:v>
                </c:pt>
                <c:pt idx="28570" formatCode="0.00E+00">
                  <c:v>5.31E-4</c:v>
                </c:pt>
                <c:pt idx="28571" formatCode="0.00E+00">
                  <c:v>5.31E-4</c:v>
                </c:pt>
                <c:pt idx="28572" formatCode="0.00E+00">
                  <c:v>5.31E-4</c:v>
                </c:pt>
                <c:pt idx="28573" formatCode="0.00E+00">
                  <c:v>5.31E-4</c:v>
                </c:pt>
                <c:pt idx="28574" formatCode="0.00E+00">
                  <c:v>5.31E-4</c:v>
                </c:pt>
                <c:pt idx="28575" formatCode="0.00E+00">
                  <c:v>5.31E-4</c:v>
                </c:pt>
                <c:pt idx="28576" formatCode="0.00E+00">
                  <c:v>5.31E-4</c:v>
                </c:pt>
                <c:pt idx="28577" formatCode="0.00E+00">
                  <c:v>5.31E-4</c:v>
                </c:pt>
                <c:pt idx="28578" formatCode="0.00E+00">
                  <c:v>5.2999999999999998E-4</c:v>
                </c:pt>
                <c:pt idx="28579" formatCode="0.00E+00">
                  <c:v>5.2999999999999998E-4</c:v>
                </c:pt>
                <c:pt idx="28580" formatCode="0.00E+00">
                  <c:v>5.2999999999999998E-4</c:v>
                </c:pt>
                <c:pt idx="28581" formatCode="0.00E+00">
                  <c:v>5.2999999999999998E-4</c:v>
                </c:pt>
                <c:pt idx="28582" formatCode="0.00E+00">
                  <c:v>5.2999999999999998E-4</c:v>
                </c:pt>
                <c:pt idx="28583" formatCode="0.00E+00">
                  <c:v>5.2999999999999998E-4</c:v>
                </c:pt>
                <c:pt idx="28584" formatCode="0.00E+00">
                  <c:v>5.2999999999999998E-4</c:v>
                </c:pt>
                <c:pt idx="28585" formatCode="0.00E+00">
                  <c:v>5.2999999999999998E-4</c:v>
                </c:pt>
                <c:pt idx="28586" formatCode="0.00E+00">
                  <c:v>5.2999999999999998E-4</c:v>
                </c:pt>
                <c:pt idx="28587" formatCode="0.00E+00">
                  <c:v>5.2999999999999998E-4</c:v>
                </c:pt>
                <c:pt idx="28588" formatCode="0.00E+00">
                  <c:v>5.2999999999999998E-4</c:v>
                </c:pt>
                <c:pt idx="28589" formatCode="0.00E+00">
                  <c:v>5.2999999999999998E-4</c:v>
                </c:pt>
                <c:pt idx="28590" formatCode="0.00E+00">
                  <c:v>5.2999999999999998E-4</c:v>
                </c:pt>
                <c:pt idx="28591" formatCode="0.00E+00">
                  <c:v>5.2999999999999998E-4</c:v>
                </c:pt>
                <c:pt idx="28592" formatCode="0.00E+00">
                  <c:v>5.2999999999999998E-4</c:v>
                </c:pt>
                <c:pt idx="28593" formatCode="0.00E+00">
                  <c:v>5.2899999999999996E-4</c:v>
                </c:pt>
                <c:pt idx="28594" formatCode="0.00E+00">
                  <c:v>5.2899999999999996E-4</c:v>
                </c:pt>
                <c:pt idx="28595" formatCode="0.00E+00">
                  <c:v>5.2999999999999998E-4</c:v>
                </c:pt>
                <c:pt idx="28596" formatCode="0.00E+00">
                  <c:v>5.2899999999999996E-4</c:v>
                </c:pt>
                <c:pt idx="28597" formatCode="0.00E+00">
                  <c:v>5.2899999999999996E-4</c:v>
                </c:pt>
                <c:pt idx="28598" formatCode="0.00E+00">
                  <c:v>5.2899999999999996E-4</c:v>
                </c:pt>
                <c:pt idx="28599" formatCode="0.00E+00">
                  <c:v>5.2899999999999996E-4</c:v>
                </c:pt>
                <c:pt idx="28600" formatCode="0.00E+00">
                  <c:v>5.2899999999999996E-4</c:v>
                </c:pt>
                <c:pt idx="28601" formatCode="0.00E+00">
                  <c:v>5.2899999999999996E-4</c:v>
                </c:pt>
                <c:pt idx="28602" formatCode="0.00E+00">
                  <c:v>5.2899999999999996E-4</c:v>
                </c:pt>
                <c:pt idx="28603" formatCode="0.00E+00">
                  <c:v>5.2899999999999996E-4</c:v>
                </c:pt>
                <c:pt idx="28604" formatCode="0.00E+00">
                  <c:v>5.2899999999999996E-4</c:v>
                </c:pt>
                <c:pt idx="28605" formatCode="0.00E+00">
                  <c:v>5.2899999999999996E-4</c:v>
                </c:pt>
                <c:pt idx="28606" formatCode="0.00E+00">
                  <c:v>5.2899999999999996E-4</c:v>
                </c:pt>
                <c:pt idx="28607" formatCode="0.00E+00">
                  <c:v>5.2899999999999996E-4</c:v>
                </c:pt>
                <c:pt idx="28608" formatCode="0.00E+00">
                  <c:v>5.2899999999999996E-4</c:v>
                </c:pt>
                <c:pt idx="28609" formatCode="0.00E+00">
                  <c:v>5.2899999999999996E-4</c:v>
                </c:pt>
                <c:pt idx="28610" formatCode="0.00E+00">
                  <c:v>5.2899999999999996E-4</c:v>
                </c:pt>
                <c:pt idx="28611" formatCode="0.00E+00">
                  <c:v>5.2899999999999996E-4</c:v>
                </c:pt>
                <c:pt idx="28612" formatCode="0.00E+00">
                  <c:v>5.2899999999999996E-4</c:v>
                </c:pt>
                <c:pt idx="28613" formatCode="0.00E+00">
                  <c:v>5.2800000000000004E-4</c:v>
                </c:pt>
                <c:pt idx="28614" formatCode="0.00E+00">
                  <c:v>5.2800000000000004E-4</c:v>
                </c:pt>
                <c:pt idx="28615" formatCode="0.00E+00">
                  <c:v>5.2800000000000004E-4</c:v>
                </c:pt>
                <c:pt idx="28616" formatCode="0.00E+00">
                  <c:v>5.2800000000000004E-4</c:v>
                </c:pt>
                <c:pt idx="28617" formatCode="0.00E+00">
                  <c:v>5.2800000000000004E-4</c:v>
                </c:pt>
                <c:pt idx="28618" formatCode="0.00E+00">
                  <c:v>5.2800000000000004E-4</c:v>
                </c:pt>
                <c:pt idx="28619" formatCode="0.00E+00">
                  <c:v>5.2800000000000004E-4</c:v>
                </c:pt>
                <c:pt idx="28620" formatCode="0.00E+00">
                  <c:v>5.2800000000000004E-4</c:v>
                </c:pt>
                <c:pt idx="28621" formatCode="0.00E+00">
                  <c:v>5.2800000000000004E-4</c:v>
                </c:pt>
                <c:pt idx="28622" formatCode="0.00E+00">
                  <c:v>5.2800000000000004E-4</c:v>
                </c:pt>
                <c:pt idx="28623" formatCode="0.00E+00">
                  <c:v>5.2800000000000004E-4</c:v>
                </c:pt>
                <c:pt idx="28624" formatCode="0.00E+00">
                  <c:v>5.2800000000000004E-4</c:v>
                </c:pt>
                <c:pt idx="28625" formatCode="0.00E+00">
                  <c:v>5.2800000000000004E-4</c:v>
                </c:pt>
                <c:pt idx="28626" formatCode="0.00E+00">
                  <c:v>5.2800000000000004E-4</c:v>
                </c:pt>
                <c:pt idx="28627" formatCode="0.00E+00">
                  <c:v>5.2800000000000004E-4</c:v>
                </c:pt>
                <c:pt idx="28628" formatCode="0.00E+00">
                  <c:v>5.2800000000000004E-4</c:v>
                </c:pt>
                <c:pt idx="28629" formatCode="0.00E+00">
                  <c:v>5.2800000000000004E-4</c:v>
                </c:pt>
                <c:pt idx="28630" formatCode="0.00E+00">
                  <c:v>5.2800000000000004E-4</c:v>
                </c:pt>
                <c:pt idx="28631" formatCode="0.00E+00">
                  <c:v>5.2800000000000004E-4</c:v>
                </c:pt>
                <c:pt idx="28632" formatCode="0.00E+00">
                  <c:v>5.2800000000000004E-4</c:v>
                </c:pt>
                <c:pt idx="28633" formatCode="0.00E+00">
                  <c:v>5.2800000000000004E-4</c:v>
                </c:pt>
                <c:pt idx="28634" formatCode="0.00E+00">
                  <c:v>5.2800000000000004E-4</c:v>
                </c:pt>
                <c:pt idx="28635" formatCode="0.00E+00">
                  <c:v>5.2800000000000004E-4</c:v>
                </c:pt>
                <c:pt idx="28636" formatCode="0.00E+00">
                  <c:v>5.2700000000000002E-4</c:v>
                </c:pt>
                <c:pt idx="28637" formatCode="0.00E+00">
                  <c:v>5.2700000000000002E-4</c:v>
                </c:pt>
                <c:pt idx="28638" formatCode="0.00E+00">
                  <c:v>5.2800000000000004E-4</c:v>
                </c:pt>
                <c:pt idx="28639" formatCode="0.00E+00">
                  <c:v>5.2700000000000002E-4</c:v>
                </c:pt>
                <c:pt idx="28640" formatCode="0.00E+00">
                  <c:v>5.2700000000000002E-4</c:v>
                </c:pt>
                <c:pt idx="28641" formatCode="0.00E+00">
                  <c:v>5.2700000000000002E-4</c:v>
                </c:pt>
                <c:pt idx="28642" formatCode="0.00E+00">
                  <c:v>5.2700000000000002E-4</c:v>
                </c:pt>
                <c:pt idx="28643" formatCode="0.00E+00">
                  <c:v>5.2700000000000002E-4</c:v>
                </c:pt>
                <c:pt idx="28644" formatCode="0.00E+00">
                  <c:v>5.2700000000000002E-4</c:v>
                </c:pt>
                <c:pt idx="28645" formatCode="0.00E+00">
                  <c:v>5.2700000000000002E-4</c:v>
                </c:pt>
                <c:pt idx="28646" formatCode="0.00E+00">
                  <c:v>5.2700000000000002E-4</c:v>
                </c:pt>
                <c:pt idx="28647" formatCode="0.00E+00">
                  <c:v>5.2700000000000002E-4</c:v>
                </c:pt>
                <c:pt idx="28648" formatCode="0.00E+00">
                  <c:v>5.2700000000000002E-4</c:v>
                </c:pt>
                <c:pt idx="28649" formatCode="0.00E+00">
                  <c:v>5.2700000000000002E-4</c:v>
                </c:pt>
                <c:pt idx="28650" formatCode="0.00E+00">
                  <c:v>5.2700000000000002E-4</c:v>
                </c:pt>
                <c:pt idx="28651" formatCode="0.00E+00">
                  <c:v>5.2700000000000002E-4</c:v>
                </c:pt>
                <c:pt idx="28652" formatCode="0.00E+00">
                  <c:v>5.2700000000000002E-4</c:v>
                </c:pt>
                <c:pt idx="28653" formatCode="0.00E+00">
                  <c:v>5.2700000000000002E-4</c:v>
                </c:pt>
                <c:pt idx="28654" formatCode="0.00E+00">
                  <c:v>5.2700000000000002E-4</c:v>
                </c:pt>
                <c:pt idx="28655" formatCode="0.00E+00">
                  <c:v>5.2700000000000002E-4</c:v>
                </c:pt>
                <c:pt idx="28656" formatCode="0.00E+00">
                  <c:v>5.2700000000000002E-4</c:v>
                </c:pt>
                <c:pt idx="28657" formatCode="0.00E+00">
                  <c:v>5.2700000000000002E-4</c:v>
                </c:pt>
                <c:pt idx="28658" formatCode="0.00E+00">
                  <c:v>5.2599999999999999E-4</c:v>
                </c:pt>
                <c:pt idx="28659" formatCode="0.00E+00">
                  <c:v>5.2700000000000002E-4</c:v>
                </c:pt>
                <c:pt idx="28660" formatCode="0.00E+00">
                  <c:v>5.2599999999999999E-4</c:v>
                </c:pt>
                <c:pt idx="28661" formatCode="0.00E+00">
                  <c:v>5.2599999999999999E-4</c:v>
                </c:pt>
                <c:pt idx="28662" formatCode="0.00E+00">
                  <c:v>5.2700000000000002E-4</c:v>
                </c:pt>
                <c:pt idx="28663" formatCode="0.00E+00">
                  <c:v>5.2599999999999999E-4</c:v>
                </c:pt>
                <c:pt idx="28664" formatCode="0.00E+00">
                  <c:v>5.2599999999999999E-4</c:v>
                </c:pt>
                <c:pt idx="28665" formatCode="0.00E+00">
                  <c:v>5.2599999999999999E-4</c:v>
                </c:pt>
                <c:pt idx="28666" formatCode="0.00E+00">
                  <c:v>5.2599999999999999E-4</c:v>
                </c:pt>
                <c:pt idx="28667" formatCode="0.00E+00">
                  <c:v>5.2599999999999999E-4</c:v>
                </c:pt>
                <c:pt idx="28668" formatCode="0.00E+00">
                  <c:v>5.2599999999999999E-4</c:v>
                </c:pt>
                <c:pt idx="28669" formatCode="0.00E+00">
                  <c:v>5.2599999999999999E-4</c:v>
                </c:pt>
                <c:pt idx="28670" formatCode="0.00E+00">
                  <c:v>5.2599999999999999E-4</c:v>
                </c:pt>
                <c:pt idx="28671" formatCode="0.00E+00">
                  <c:v>5.2599999999999999E-4</c:v>
                </c:pt>
                <c:pt idx="28672" formatCode="0.00E+00">
                  <c:v>5.2599999999999999E-4</c:v>
                </c:pt>
                <c:pt idx="28673" formatCode="0.00E+00">
                  <c:v>5.2599999999999999E-4</c:v>
                </c:pt>
                <c:pt idx="28674" formatCode="0.00E+00">
                  <c:v>5.2599999999999999E-4</c:v>
                </c:pt>
                <c:pt idx="28675" formatCode="0.00E+00">
                  <c:v>5.2599999999999999E-4</c:v>
                </c:pt>
                <c:pt idx="28676" formatCode="0.00E+00">
                  <c:v>5.2599999999999999E-4</c:v>
                </c:pt>
                <c:pt idx="28677" formatCode="0.00E+00">
                  <c:v>5.2599999999999999E-4</c:v>
                </c:pt>
                <c:pt idx="28678" formatCode="0.00E+00">
                  <c:v>5.2599999999999999E-4</c:v>
                </c:pt>
                <c:pt idx="28679" formatCode="0.00E+00">
                  <c:v>5.2599999999999999E-4</c:v>
                </c:pt>
                <c:pt idx="28680" formatCode="0.00E+00">
                  <c:v>5.2599999999999999E-4</c:v>
                </c:pt>
                <c:pt idx="28681" formatCode="0.00E+00">
                  <c:v>5.2599999999999999E-4</c:v>
                </c:pt>
                <c:pt idx="28682" formatCode="0.00E+00">
                  <c:v>5.2599999999999999E-4</c:v>
                </c:pt>
                <c:pt idx="28683" formatCode="0.00E+00">
                  <c:v>5.2599999999999999E-4</c:v>
                </c:pt>
                <c:pt idx="28684" formatCode="0.00E+00">
                  <c:v>5.2599999999999999E-4</c:v>
                </c:pt>
                <c:pt idx="28685" formatCode="0.00E+00">
                  <c:v>5.2599999999999999E-4</c:v>
                </c:pt>
                <c:pt idx="28686" formatCode="0.00E+00">
                  <c:v>5.2599999999999999E-4</c:v>
                </c:pt>
                <c:pt idx="28687" formatCode="0.00E+00">
                  <c:v>5.2499999999999997E-4</c:v>
                </c:pt>
                <c:pt idx="28688" formatCode="0.00E+00">
                  <c:v>5.2599999999999999E-4</c:v>
                </c:pt>
                <c:pt idx="28689" formatCode="0.00E+00">
                  <c:v>5.2499999999999997E-4</c:v>
                </c:pt>
                <c:pt idx="28690" formatCode="0.00E+00">
                  <c:v>5.2599999999999999E-4</c:v>
                </c:pt>
                <c:pt idx="28691" formatCode="0.00E+00">
                  <c:v>5.2499999999999997E-4</c:v>
                </c:pt>
                <c:pt idx="28692" formatCode="0.00E+00">
                  <c:v>5.2599999999999999E-4</c:v>
                </c:pt>
                <c:pt idx="28693" formatCode="0.00E+00">
                  <c:v>5.2499999999999997E-4</c:v>
                </c:pt>
                <c:pt idx="28694" formatCode="0.00E+00">
                  <c:v>5.2499999999999997E-4</c:v>
                </c:pt>
                <c:pt idx="28695" formatCode="0.00E+00">
                  <c:v>5.2599999999999999E-4</c:v>
                </c:pt>
                <c:pt idx="28696" formatCode="0.00E+00">
                  <c:v>5.2599999999999999E-4</c:v>
                </c:pt>
                <c:pt idx="28697" formatCode="0.00E+00">
                  <c:v>5.2499999999999997E-4</c:v>
                </c:pt>
                <c:pt idx="28698" formatCode="0.00E+00">
                  <c:v>5.2499999999999997E-4</c:v>
                </c:pt>
                <c:pt idx="28699" formatCode="0.00E+00">
                  <c:v>5.2499999999999997E-4</c:v>
                </c:pt>
                <c:pt idx="28700" formatCode="0.00E+00">
                  <c:v>5.2499999999999997E-4</c:v>
                </c:pt>
                <c:pt idx="28701" formatCode="0.00E+00">
                  <c:v>5.2499999999999997E-4</c:v>
                </c:pt>
                <c:pt idx="28702" formatCode="0.00E+00">
                  <c:v>5.2499999999999997E-4</c:v>
                </c:pt>
                <c:pt idx="28703" formatCode="0.00E+00">
                  <c:v>5.2499999999999997E-4</c:v>
                </c:pt>
                <c:pt idx="28704" formatCode="0.00E+00">
                  <c:v>5.2499999999999997E-4</c:v>
                </c:pt>
                <c:pt idx="28705" formatCode="0.00E+00">
                  <c:v>5.2499999999999997E-4</c:v>
                </c:pt>
                <c:pt idx="28706" formatCode="0.00E+00">
                  <c:v>5.2499999999999997E-4</c:v>
                </c:pt>
                <c:pt idx="28707" formatCode="0.00E+00">
                  <c:v>5.2499999999999997E-4</c:v>
                </c:pt>
                <c:pt idx="28708" formatCode="0.00E+00">
                  <c:v>5.2499999999999997E-4</c:v>
                </c:pt>
                <c:pt idx="28709" formatCode="0.00E+00">
                  <c:v>5.2499999999999997E-4</c:v>
                </c:pt>
                <c:pt idx="28710" formatCode="0.00E+00">
                  <c:v>5.2499999999999997E-4</c:v>
                </c:pt>
                <c:pt idx="28711" formatCode="0.00E+00">
                  <c:v>5.2499999999999997E-4</c:v>
                </c:pt>
                <c:pt idx="28712" formatCode="0.00E+00">
                  <c:v>5.2499999999999997E-4</c:v>
                </c:pt>
                <c:pt idx="28713" formatCode="0.00E+00">
                  <c:v>5.2499999999999997E-4</c:v>
                </c:pt>
                <c:pt idx="28714" formatCode="0.00E+00">
                  <c:v>5.2499999999999997E-4</c:v>
                </c:pt>
                <c:pt idx="28715" formatCode="0.00E+00">
                  <c:v>5.2499999999999997E-4</c:v>
                </c:pt>
                <c:pt idx="28716" formatCode="0.00E+00">
                  <c:v>5.2499999999999997E-4</c:v>
                </c:pt>
                <c:pt idx="28717" formatCode="0.00E+00">
                  <c:v>5.2499999999999997E-4</c:v>
                </c:pt>
                <c:pt idx="28718" formatCode="0.00E+00">
                  <c:v>5.2499999999999997E-4</c:v>
                </c:pt>
                <c:pt idx="28719" formatCode="0.00E+00">
                  <c:v>5.2499999999999997E-4</c:v>
                </c:pt>
                <c:pt idx="28720" formatCode="0.00E+00">
                  <c:v>5.2499999999999997E-4</c:v>
                </c:pt>
                <c:pt idx="28721" formatCode="0.00E+00">
                  <c:v>5.2499999999999997E-4</c:v>
                </c:pt>
                <c:pt idx="28722" formatCode="0.00E+00">
                  <c:v>5.2499999999999997E-4</c:v>
                </c:pt>
                <c:pt idx="28723" formatCode="0.00E+00">
                  <c:v>5.2499999999999997E-4</c:v>
                </c:pt>
                <c:pt idx="28724" formatCode="0.00E+00">
                  <c:v>5.2499999999999997E-4</c:v>
                </c:pt>
                <c:pt idx="28725" formatCode="0.00E+00">
                  <c:v>5.2499999999999997E-4</c:v>
                </c:pt>
                <c:pt idx="28726" formatCode="0.00E+00">
                  <c:v>5.2400000000000005E-4</c:v>
                </c:pt>
                <c:pt idx="28727" formatCode="0.00E+00">
                  <c:v>5.2499999999999997E-4</c:v>
                </c:pt>
                <c:pt idx="28728" formatCode="0.00E+00">
                  <c:v>5.2499999999999997E-4</c:v>
                </c:pt>
                <c:pt idx="28729" formatCode="0.00E+00">
                  <c:v>5.2499999999999997E-4</c:v>
                </c:pt>
                <c:pt idx="28730" formatCode="0.00E+00">
                  <c:v>5.2499999999999997E-4</c:v>
                </c:pt>
                <c:pt idx="28731" formatCode="0.00E+00">
                  <c:v>5.2499999999999997E-4</c:v>
                </c:pt>
                <c:pt idx="28732" formatCode="0.00E+00">
                  <c:v>5.2499999999999997E-4</c:v>
                </c:pt>
                <c:pt idx="28733" formatCode="0.00E+00">
                  <c:v>5.2400000000000005E-4</c:v>
                </c:pt>
                <c:pt idx="28734" formatCode="0.00E+00">
                  <c:v>5.2400000000000005E-4</c:v>
                </c:pt>
                <c:pt idx="28735" formatCode="0.00E+00">
                  <c:v>5.2400000000000005E-4</c:v>
                </c:pt>
                <c:pt idx="28736" formatCode="0.00E+00">
                  <c:v>5.2499999999999997E-4</c:v>
                </c:pt>
                <c:pt idx="28737" formatCode="0.00E+00">
                  <c:v>5.2400000000000005E-4</c:v>
                </c:pt>
                <c:pt idx="28738" formatCode="0.00E+00">
                  <c:v>5.2400000000000005E-4</c:v>
                </c:pt>
                <c:pt idx="28739" formatCode="0.00E+00">
                  <c:v>5.2400000000000005E-4</c:v>
                </c:pt>
                <c:pt idx="28740" formatCode="0.00E+00">
                  <c:v>5.2400000000000005E-4</c:v>
                </c:pt>
                <c:pt idx="28741" formatCode="0.00E+00">
                  <c:v>5.2400000000000005E-4</c:v>
                </c:pt>
                <c:pt idx="28742" formatCode="0.00E+00">
                  <c:v>5.2400000000000005E-4</c:v>
                </c:pt>
                <c:pt idx="28743" formatCode="0.00E+00">
                  <c:v>5.2400000000000005E-4</c:v>
                </c:pt>
                <c:pt idx="28744" formatCode="0.00E+00">
                  <c:v>5.2400000000000005E-4</c:v>
                </c:pt>
                <c:pt idx="28745" formatCode="0.00E+00">
                  <c:v>5.2400000000000005E-4</c:v>
                </c:pt>
                <c:pt idx="28746" formatCode="0.00E+00">
                  <c:v>5.2400000000000005E-4</c:v>
                </c:pt>
                <c:pt idx="28747" formatCode="0.00E+00">
                  <c:v>5.2400000000000005E-4</c:v>
                </c:pt>
                <c:pt idx="28748" formatCode="0.00E+00">
                  <c:v>5.2400000000000005E-4</c:v>
                </c:pt>
                <c:pt idx="28749" formatCode="0.00E+00">
                  <c:v>5.2400000000000005E-4</c:v>
                </c:pt>
                <c:pt idx="28750" formatCode="0.00E+00">
                  <c:v>5.2400000000000005E-4</c:v>
                </c:pt>
                <c:pt idx="28751" formatCode="0.00E+00">
                  <c:v>5.2400000000000005E-4</c:v>
                </c:pt>
                <c:pt idx="28752" formatCode="0.00E+00">
                  <c:v>5.2400000000000005E-4</c:v>
                </c:pt>
                <c:pt idx="28753" formatCode="0.00E+00">
                  <c:v>5.2400000000000005E-4</c:v>
                </c:pt>
                <c:pt idx="28754" formatCode="0.00E+00">
                  <c:v>5.2400000000000005E-4</c:v>
                </c:pt>
                <c:pt idx="28755" formatCode="0.00E+00">
                  <c:v>5.2400000000000005E-4</c:v>
                </c:pt>
                <c:pt idx="28756" formatCode="0.00E+00">
                  <c:v>5.2400000000000005E-4</c:v>
                </c:pt>
                <c:pt idx="28757" formatCode="0.00E+00">
                  <c:v>5.2400000000000005E-4</c:v>
                </c:pt>
                <c:pt idx="28758" formatCode="0.00E+00">
                  <c:v>5.2400000000000005E-4</c:v>
                </c:pt>
                <c:pt idx="28759" formatCode="0.00E+00">
                  <c:v>5.2400000000000005E-4</c:v>
                </c:pt>
                <c:pt idx="28760" formatCode="0.00E+00">
                  <c:v>5.2400000000000005E-4</c:v>
                </c:pt>
                <c:pt idx="28761" formatCode="0.00E+00">
                  <c:v>5.2400000000000005E-4</c:v>
                </c:pt>
                <c:pt idx="28762" formatCode="0.00E+00">
                  <c:v>5.2400000000000005E-4</c:v>
                </c:pt>
                <c:pt idx="28763" formatCode="0.00E+00">
                  <c:v>5.2400000000000005E-4</c:v>
                </c:pt>
                <c:pt idx="28764" formatCode="0.00E+00">
                  <c:v>5.2400000000000005E-4</c:v>
                </c:pt>
                <c:pt idx="28765" formatCode="0.00E+00">
                  <c:v>5.2400000000000005E-4</c:v>
                </c:pt>
                <c:pt idx="28766" formatCode="0.00E+00">
                  <c:v>5.2400000000000005E-4</c:v>
                </c:pt>
                <c:pt idx="28767" formatCode="0.00E+00">
                  <c:v>5.2400000000000005E-4</c:v>
                </c:pt>
                <c:pt idx="28768" formatCode="0.00E+00">
                  <c:v>5.2400000000000005E-4</c:v>
                </c:pt>
                <c:pt idx="28769" formatCode="0.00E+00">
                  <c:v>5.2400000000000005E-4</c:v>
                </c:pt>
                <c:pt idx="28770" formatCode="0.00E+00">
                  <c:v>5.2400000000000005E-4</c:v>
                </c:pt>
                <c:pt idx="28771" formatCode="0.00E+00">
                  <c:v>5.2400000000000005E-4</c:v>
                </c:pt>
                <c:pt idx="28772" formatCode="0.00E+00">
                  <c:v>5.2400000000000005E-4</c:v>
                </c:pt>
                <c:pt idx="28773" formatCode="0.00E+00">
                  <c:v>5.2400000000000005E-4</c:v>
                </c:pt>
                <c:pt idx="28774" formatCode="0.00E+00">
                  <c:v>5.2400000000000005E-4</c:v>
                </c:pt>
                <c:pt idx="28775" formatCode="0.00E+00">
                  <c:v>5.2400000000000005E-4</c:v>
                </c:pt>
                <c:pt idx="28776" formatCode="0.00E+00">
                  <c:v>5.2400000000000005E-4</c:v>
                </c:pt>
                <c:pt idx="28777" formatCode="0.00E+00">
                  <c:v>5.2400000000000005E-4</c:v>
                </c:pt>
                <c:pt idx="28778" formatCode="0.00E+00">
                  <c:v>5.2400000000000005E-4</c:v>
                </c:pt>
                <c:pt idx="28779" formatCode="0.00E+00">
                  <c:v>5.2300000000000003E-4</c:v>
                </c:pt>
                <c:pt idx="28780" formatCode="0.00E+00">
                  <c:v>5.2400000000000005E-4</c:v>
                </c:pt>
                <c:pt idx="28781" formatCode="0.00E+00">
                  <c:v>5.2400000000000005E-4</c:v>
                </c:pt>
                <c:pt idx="28782" formatCode="0.00E+00">
                  <c:v>5.2400000000000005E-4</c:v>
                </c:pt>
                <c:pt idx="28783" formatCode="0.00E+00">
                  <c:v>5.2400000000000005E-4</c:v>
                </c:pt>
                <c:pt idx="28784" formatCode="0.00E+00">
                  <c:v>5.2400000000000005E-4</c:v>
                </c:pt>
                <c:pt idx="28785" formatCode="0.00E+00">
                  <c:v>5.2400000000000005E-4</c:v>
                </c:pt>
                <c:pt idx="28786" formatCode="0.00E+00">
                  <c:v>5.2300000000000003E-4</c:v>
                </c:pt>
                <c:pt idx="28787" formatCode="0.00E+00">
                  <c:v>5.2300000000000003E-4</c:v>
                </c:pt>
                <c:pt idx="28788" formatCode="0.00E+00">
                  <c:v>5.2400000000000005E-4</c:v>
                </c:pt>
                <c:pt idx="28789" formatCode="0.00E+00">
                  <c:v>5.2400000000000005E-4</c:v>
                </c:pt>
                <c:pt idx="28790" formatCode="0.00E+00">
                  <c:v>5.2400000000000005E-4</c:v>
                </c:pt>
                <c:pt idx="28791" formatCode="0.00E+00">
                  <c:v>5.2400000000000005E-4</c:v>
                </c:pt>
                <c:pt idx="28792" formatCode="0.00E+00">
                  <c:v>5.2400000000000005E-4</c:v>
                </c:pt>
                <c:pt idx="28793" formatCode="0.00E+00">
                  <c:v>5.2400000000000005E-4</c:v>
                </c:pt>
                <c:pt idx="28794" formatCode="0.00E+00">
                  <c:v>5.2400000000000005E-4</c:v>
                </c:pt>
                <c:pt idx="28795" formatCode="0.00E+00">
                  <c:v>5.2400000000000005E-4</c:v>
                </c:pt>
                <c:pt idx="28796" formatCode="0.00E+00">
                  <c:v>5.2400000000000005E-4</c:v>
                </c:pt>
                <c:pt idx="28797" formatCode="0.00E+00">
                  <c:v>5.2400000000000005E-4</c:v>
                </c:pt>
                <c:pt idx="28798" formatCode="0.00E+00">
                  <c:v>5.2400000000000005E-4</c:v>
                </c:pt>
                <c:pt idx="28799" formatCode="0.00E+00">
                  <c:v>5.2400000000000005E-4</c:v>
                </c:pt>
                <c:pt idx="28800" formatCode="0.00E+00">
                  <c:v>5.2300000000000003E-4</c:v>
                </c:pt>
                <c:pt idx="28801" formatCode="0.00E+00">
                  <c:v>5.2300000000000003E-4</c:v>
                </c:pt>
                <c:pt idx="28802" formatCode="0.00E+00">
                  <c:v>5.2400000000000005E-4</c:v>
                </c:pt>
                <c:pt idx="28803" formatCode="0.00E+00">
                  <c:v>5.2300000000000003E-4</c:v>
                </c:pt>
                <c:pt idx="28804" formatCode="0.00E+00">
                  <c:v>5.2300000000000003E-4</c:v>
                </c:pt>
                <c:pt idx="28805" formatCode="0.00E+00">
                  <c:v>5.2300000000000003E-4</c:v>
                </c:pt>
                <c:pt idx="28806" formatCode="0.00E+00">
                  <c:v>5.2400000000000005E-4</c:v>
                </c:pt>
                <c:pt idx="28807" formatCode="0.00E+00">
                  <c:v>5.2400000000000005E-4</c:v>
                </c:pt>
                <c:pt idx="28808" formatCode="0.00E+00">
                  <c:v>5.2400000000000005E-4</c:v>
                </c:pt>
                <c:pt idx="28809" formatCode="0.00E+00">
                  <c:v>5.2400000000000005E-4</c:v>
                </c:pt>
                <c:pt idx="28810" formatCode="0.00E+00">
                  <c:v>5.2400000000000005E-4</c:v>
                </c:pt>
                <c:pt idx="28811" formatCode="0.00E+00">
                  <c:v>5.2300000000000003E-4</c:v>
                </c:pt>
                <c:pt idx="28812" formatCode="0.00E+00">
                  <c:v>5.2400000000000005E-4</c:v>
                </c:pt>
                <c:pt idx="28813" formatCode="0.00E+00">
                  <c:v>5.2300000000000003E-4</c:v>
                </c:pt>
                <c:pt idx="28814" formatCode="0.00E+00">
                  <c:v>5.2300000000000003E-4</c:v>
                </c:pt>
                <c:pt idx="28815" formatCode="0.00E+00">
                  <c:v>5.2300000000000003E-4</c:v>
                </c:pt>
                <c:pt idx="28816" formatCode="0.00E+00">
                  <c:v>5.2300000000000003E-4</c:v>
                </c:pt>
                <c:pt idx="28817" formatCode="0.00E+00">
                  <c:v>5.2300000000000003E-4</c:v>
                </c:pt>
                <c:pt idx="28818" formatCode="0.00E+00">
                  <c:v>5.2300000000000003E-4</c:v>
                </c:pt>
                <c:pt idx="28819" formatCode="0.00E+00">
                  <c:v>5.2300000000000003E-4</c:v>
                </c:pt>
                <c:pt idx="28820" formatCode="0.00E+00">
                  <c:v>5.2300000000000003E-4</c:v>
                </c:pt>
                <c:pt idx="28821" formatCode="0.00E+00">
                  <c:v>5.2300000000000003E-4</c:v>
                </c:pt>
                <c:pt idx="28822" formatCode="0.00E+00">
                  <c:v>5.2300000000000003E-4</c:v>
                </c:pt>
                <c:pt idx="28823" formatCode="0.00E+00">
                  <c:v>5.2300000000000003E-4</c:v>
                </c:pt>
                <c:pt idx="28824" formatCode="0.00E+00">
                  <c:v>5.2300000000000003E-4</c:v>
                </c:pt>
                <c:pt idx="28825" formatCode="0.00E+00">
                  <c:v>5.2300000000000003E-4</c:v>
                </c:pt>
                <c:pt idx="28826" formatCode="0.00E+00">
                  <c:v>5.2300000000000003E-4</c:v>
                </c:pt>
                <c:pt idx="28827" formatCode="0.00E+00">
                  <c:v>5.2300000000000003E-4</c:v>
                </c:pt>
                <c:pt idx="28828" formatCode="0.00E+00">
                  <c:v>5.2300000000000003E-4</c:v>
                </c:pt>
                <c:pt idx="28829" formatCode="0.00E+00">
                  <c:v>5.2300000000000003E-4</c:v>
                </c:pt>
                <c:pt idx="28830" formatCode="0.00E+00">
                  <c:v>5.2300000000000003E-4</c:v>
                </c:pt>
                <c:pt idx="28831" formatCode="0.00E+00">
                  <c:v>5.2300000000000003E-4</c:v>
                </c:pt>
                <c:pt idx="28832" formatCode="0.00E+00">
                  <c:v>5.2300000000000003E-4</c:v>
                </c:pt>
                <c:pt idx="28833" formatCode="0.00E+00">
                  <c:v>5.2300000000000003E-4</c:v>
                </c:pt>
                <c:pt idx="28834" formatCode="0.00E+00">
                  <c:v>5.2300000000000003E-4</c:v>
                </c:pt>
                <c:pt idx="28835" formatCode="0.00E+00">
                  <c:v>5.2300000000000003E-4</c:v>
                </c:pt>
                <c:pt idx="28836" formatCode="0.00E+00">
                  <c:v>5.2300000000000003E-4</c:v>
                </c:pt>
                <c:pt idx="28837" formatCode="0.00E+00">
                  <c:v>5.2300000000000003E-4</c:v>
                </c:pt>
                <c:pt idx="28838" formatCode="0.00E+00">
                  <c:v>5.2300000000000003E-4</c:v>
                </c:pt>
                <c:pt idx="28839" formatCode="0.00E+00">
                  <c:v>5.2300000000000003E-4</c:v>
                </c:pt>
                <c:pt idx="28840" formatCode="0.00E+00">
                  <c:v>5.2300000000000003E-4</c:v>
                </c:pt>
                <c:pt idx="28841" formatCode="0.00E+00">
                  <c:v>5.2300000000000003E-4</c:v>
                </c:pt>
                <c:pt idx="28842" formatCode="0.00E+00">
                  <c:v>5.2300000000000003E-4</c:v>
                </c:pt>
                <c:pt idx="28843" formatCode="0.00E+00">
                  <c:v>5.2300000000000003E-4</c:v>
                </c:pt>
                <c:pt idx="28844" formatCode="0.00E+00">
                  <c:v>5.2300000000000003E-4</c:v>
                </c:pt>
                <c:pt idx="28845" formatCode="0.00E+00">
                  <c:v>5.2300000000000003E-4</c:v>
                </c:pt>
                <c:pt idx="28846" formatCode="0.00E+00">
                  <c:v>5.2300000000000003E-4</c:v>
                </c:pt>
                <c:pt idx="28847" formatCode="0.00E+00">
                  <c:v>5.2300000000000003E-4</c:v>
                </c:pt>
                <c:pt idx="28848" formatCode="0.00E+00">
                  <c:v>5.2300000000000003E-4</c:v>
                </c:pt>
                <c:pt idx="28849" formatCode="0.00E+00">
                  <c:v>5.2300000000000003E-4</c:v>
                </c:pt>
                <c:pt idx="28850" formatCode="0.00E+00">
                  <c:v>5.2300000000000003E-4</c:v>
                </c:pt>
                <c:pt idx="28851" formatCode="0.00E+00">
                  <c:v>5.2300000000000003E-4</c:v>
                </c:pt>
                <c:pt idx="28852" formatCode="0.00E+00">
                  <c:v>5.2300000000000003E-4</c:v>
                </c:pt>
                <c:pt idx="28853" formatCode="0.00E+00">
                  <c:v>5.2300000000000003E-4</c:v>
                </c:pt>
                <c:pt idx="28854" formatCode="0.00E+00">
                  <c:v>5.2300000000000003E-4</c:v>
                </c:pt>
                <c:pt idx="28855" formatCode="0.00E+00">
                  <c:v>5.2300000000000003E-4</c:v>
                </c:pt>
                <c:pt idx="28856" formatCode="0.00E+00">
                  <c:v>5.2300000000000003E-4</c:v>
                </c:pt>
                <c:pt idx="28857" formatCode="0.00E+00">
                  <c:v>5.2300000000000003E-4</c:v>
                </c:pt>
                <c:pt idx="28858" formatCode="0.00E+00">
                  <c:v>5.2300000000000003E-4</c:v>
                </c:pt>
                <c:pt idx="28859" formatCode="0.00E+00">
                  <c:v>5.2300000000000003E-4</c:v>
                </c:pt>
                <c:pt idx="28860" formatCode="0.00E+00">
                  <c:v>5.2300000000000003E-4</c:v>
                </c:pt>
                <c:pt idx="28861" formatCode="0.00E+00">
                  <c:v>5.2300000000000003E-4</c:v>
                </c:pt>
                <c:pt idx="28862" formatCode="0.00E+00">
                  <c:v>5.2300000000000003E-4</c:v>
                </c:pt>
                <c:pt idx="28863" formatCode="0.00E+00">
                  <c:v>5.2300000000000003E-4</c:v>
                </c:pt>
                <c:pt idx="28864" formatCode="0.00E+00">
                  <c:v>5.2300000000000003E-4</c:v>
                </c:pt>
                <c:pt idx="28865" formatCode="0.00E+00">
                  <c:v>5.2300000000000003E-4</c:v>
                </c:pt>
                <c:pt idx="28866" formatCode="0.00E+00">
                  <c:v>5.2300000000000003E-4</c:v>
                </c:pt>
                <c:pt idx="28867" formatCode="0.00E+00">
                  <c:v>5.2300000000000003E-4</c:v>
                </c:pt>
                <c:pt idx="28868" formatCode="0.00E+00">
                  <c:v>5.2300000000000003E-4</c:v>
                </c:pt>
                <c:pt idx="28869" formatCode="0.00E+00">
                  <c:v>5.2300000000000003E-4</c:v>
                </c:pt>
                <c:pt idx="28870" formatCode="0.00E+00">
                  <c:v>5.2400000000000005E-4</c:v>
                </c:pt>
                <c:pt idx="28871" formatCode="0.00E+00">
                  <c:v>5.2300000000000003E-4</c:v>
                </c:pt>
                <c:pt idx="28872" formatCode="0.00E+00">
                  <c:v>5.2300000000000003E-4</c:v>
                </c:pt>
                <c:pt idx="28873" formatCode="0.00E+00">
                  <c:v>5.2300000000000003E-4</c:v>
                </c:pt>
                <c:pt idx="28874" formatCode="0.00E+00">
                  <c:v>5.2300000000000003E-4</c:v>
                </c:pt>
                <c:pt idx="28875" formatCode="0.00E+00">
                  <c:v>5.2300000000000003E-4</c:v>
                </c:pt>
                <c:pt idx="28876" formatCode="0.00E+00">
                  <c:v>5.2300000000000003E-4</c:v>
                </c:pt>
                <c:pt idx="28877" formatCode="0.00E+00">
                  <c:v>5.2300000000000003E-4</c:v>
                </c:pt>
                <c:pt idx="28878" formatCode="0.00E+00">
                  <c:v>5.2300000000000003E-4</c:v>
                </c:pt>
                <c:pt idx="28879" formatCode="0.00E+00">
                  <c:v>5.2300000000000003E-4</c:v>
                </c:pt>
                <c:pt idx="28880" formatCode="0.00E+00">
                  <c:v>5.2300000000000003E-4</c:v>
                </c:pt>
                <c:pt idx="28881" formatCode="0.00E+00">
                  <c:v>5.2300000000000003E-4</c:v>
                </c:pt>
                <c:pt idx="28882" formatCode="0.00E+00">
                  <c:v>5.2300000000000003E-4</c:v>
                </c:pt>
                <c:pt idx="28883" formatCode="0.00E+00">
                  <c:v>5.2300000000000003E-4</c:v>
                </c:pt>
                <c:pt idx="28884" formatCode="0.00E+00">
                  <c:v>5.2300000000000003E-4</c:v>
                </c:pt>
                <c:pt idx="28885" formatCode="0.00E+00">
                  <c:v>5.2300000000000003E-4</c:v>
                </c:pt>
                <c:pt idx="28886" formatCode="0.00E+00">
                  <c:v>5.2300000000000003E-4</c:v>
                </c:pt>
                <c:pt idx="28887" formatCode="0.00E+00">
                  <c:v>5.2300000000000003E-4</c:v>
                </c:pt>
                <c:pt idx="28888" formatCode="0.00E+00">
                  <c:v>5.2300000000000003E-4</c:v>
                </c:pt>
                <c:pt idx="28889" formatCode="0.00E+00">
                  <c:v>5.2300000000000003E-4</c:v>
                </c:pt>
                <c:pt idx="28890" formatCode="0.00E+00">
                  <c:v>5.2300000000000003E-4</c:v>
                </c:pt>
                <c:pt idx="28891" formatCode="0.00E+00">
                  <c:v>5.2300000000000003E-4</c:v>
                </c:pt>
                <c:pt idx="28892" formatCode="0.00E+00">
                  <c:v>5.2300000000000003E-4</c:v>
                </c:pt>
                <c:pt idx="28893" formatCode="0.00E+00">
                  <c:v>5.2300000000000003E-4</c:v>
                </c:pt>
                <c:pt idx="28894" formatCode="0.00E+00">
                  <c:v>5.2300000000000003E-4</c:v>
                </c:pt>
                <c:pt idx="28895" formatCode="0.00E+00">
                  <c:v>5.2300000000000003E-4</c:v>
                </c:pt>
                <c:pt idx="28896" formatCode="0.00E+00">
                  <c:v>5.2300000000000003E-4</c:v>
                </c:pt>
                <c:pt idx="28897" formatCode="0.00E+00">
                  <c:v>5.2300000000000003E-4</c:v>
                </c:pt>
                <c:pt idx="28898" formatCode="0.00E+00">
                  <c:v>5.2300000000000003E-4</c:v>
                </c:pt>
                <c:pt idx="28899" formatCode="0.00E+00">
                  <c:v>5.2300000000000003E-4</c:v>
                </c:pt>
                <c:pt idx="28900" formatCode="0.00E+00">
                  <c:v>5.2300000000000003E-4</c:v>
                </c:pt>
                <c:pt idx="28901" formatCode="0.00E+00">
                  <c:v>5.2300000000000003E-4</c:v>
                </c:pt>
                <c:pt idx="28902" formatCode="0.00E+00">
                  <c:v>5.2300000000000003E-4</c:v>
                </c:pt>
                <c:pt idx="28903" formatCode="0.00E+00">
                  <c:v>5.2300000000000003E-4</c:v>
                </c:pt>
                <c:pt idx="28904" formatCode="0.00E+00">
                  <c:v>5.2300000000000003E-4</c:v>
                </c:pt>
                <c:pt idx="28905" formatCode="0.00E+00">
                  <c:v>5.2300000000000003E-4</c:v>
                </c:pt>
                <c:pt idx="28906" formatCode="0.00E+00">
                  <c:v>5.2300000000000003E-4</c:v>
                </c:pt>
                <c:pt idx="28907" formatCode="0.00E+00">
                  <c:v>5.2300000000000003E-4</c:v>
                </c:pt>
                <c:pt idx="28908" formatCode="0.00E+00">
                  <c:v>5.2300000000000003E-4</c:v>
                </c:pt>
                <c:pt idx="28909" formatCode="0.00E+00">
                  <c:v>5.2300000000000003E-4</c:v>
                </c:pt>
                <c:pt idx="28910" formatCode="0.00E+00">
                  <c:v>5.2300000000000003E-4</c:v>
                </c:pt>
                <c:pt idx="28911" formatCode="0.00E+00">
                  <c:v>5.2300000000000003E-4</c:v>
                </c:pt>
                <c:pt idx="28912" formatCode="0.00E+00">
                  <c:v>5.2300000000000003E-4</c:v>
                </c:pt>
                <c:pt idx="28913" formatCode="0.00E+00">
                  <c:v>5.2300000000000003E-4</c:v>
                </c:pt>
                <c:pt idx="28914" formatCode="0.00E+00">
                  <c:v>5.2300000000000003E-4</c:v>
                </c:pt>
                <c:pt idx="28915" formatCode="0.00E+00">
                  <c:v>5.2300000000000003E-4</c:v>
                </c:pt>
                <c:pt idx="28916" formatCode="0.00E+00">
                  <c:v>5.2300000000000003E-4</c:v>
                </c:pt>
                <c:pt idx="28917" formatCode="0.00E+00">
                  <c:v>5.2300000000000003E-4</c:v>
                </c:pt>
                <c:pt idx="28918" formatCode="0.00E+00">
                  <c:v>5.2300000000000003E-4</c:v>
                </c:pt>
                <c:pt idx="28919" formatCode="0.00E+00">
                  <c:v>5.2300000000000003E-4</c:v>
                </c:pt>
                <c:pt idx="28920" formatCode="0.00E+00">
                  <c:v>5.2300000000000003E-4</c:v>
                </c:pt>
                <c:pt idx="28921" formatCode="0.00E+00">
                  <c:v>5.2300000000000003E-4</c:v>
                </c:pt>
                <c:pt idx="28922" formatCode="0.00E+00">
                  <c:v>5.2300000000000003E-4</c:v>
                </c:pt>
                <c:pt idx="28923" formatCode="0.00E+00">
                  <c:v>5.2300000000000003E-4</c:v>
                </c:pt>
                <c:pt idx="28924" formatCode="0.00E+00">
                  <c:v>5.2300000000000003E-4</c:v>
                </c:pt>
                <c:pt idx="28925" formatCode="0.00E+00">
                  <c:v>5.2300000000000003E-4</c:v>
                </c:pt>
                <c:pt idx="28926" formatCode="0.00E+00">
                  <c:v>5.2300000000000003E-4</c:v>
                </c:pt>
                <c:pt idx="28927" formatCode="0.00E+00">
                  <c:v>5.2300000000000003E-4</c:v>
                </c:pt>
                <c:pt idx="28928" formatCode="0.00E+00">
                  <c:v>5.2300000000000003E-4</c:v>
                </c:pt>
                <c:pt idx="28929" formatCode="0.00E+00">
                  <c:v>5.2300000000000003E-4</c:v>
                </c:pt>
                <c:pt idx="28930" formatCode="0.00E+00">
                  <c:v>5.2300000000000003E-4</c:v>
                </c:pt>
                <c:pt idx="28931" formatCode="0.00E+00">
                  <c:v>5.2300000000000003E-4</c:v>
                </c:pt>
                <c:pt idx="28932" formatCode="0.00E+00">
                  <c:v>5.2300000000000003E-4</c:v>
                </c:pt>
                <c:pt idx="28933" formatCode="0.00E+00">
                  <c:v>5.2300000000000003E-4</c:v>
                </c:pt>
                <c:pt idx="28934" formatCode="0.00E+00">
                  <c:v>5.2300000000000003E-4</c:v>
                </c:pt>
                <c:pt idx="28935" formatCode="0.00E+00">
                  <c:v>5.2300000000000003E-4</c:v>
                </c:pt>
                <c:pt idx="28936" formatCode="0.00E+00">
                  <c:v>5.2300000000000003E-4</c:v>
                </c:pt>
                <c:pt idx="28937" formatCode="0.00E+00">
                  <c:v>5.2300000000000003E-4</c:v>
                </c:pt>
                <c:pt idx="28938" formatCode="0.00E+00">
                  <c:v>5.2300000000000003E-4</c:v>
                </c:pt>
                <c:pt idx="28939" formatCode="0.00E+00">
                  <c:v>5.2300000000000003E-4</c:v>
                </c:pt>
                <c:pt idx="28940" formatCode="0.00E+00">
                  <c:v>5.2300000000000003E-4</c:v>
                </c:pt>
                <c:pt idx="28941" formatCode="0.00E+00">
                  <c:v>5.2300000000000003E-4</c:v>
                </c:pt>
                <c:pt idx="28942" formatCode="0.00E+00">
                  <c:v>5.2300000000000003E-4</c:v>
                </c:pt>
                <c:pt idx="28943" formatCode="0.00E+00">
                  <c:v>5.2300000000000003E-4</c:v>
                </c:pt>
                <c:pt idx="28944" formatCode="0.00E+00">
                  <c:v>5.2300000000000003E-4</c:v>
                </c:pt>
                <c:pt idx="28945" formatCode="0.00E+00">
                  <c:v>5.2300000000000003E-4</c:v>
                </c:pt>
                <c:pt idx="28946" formatCode="0.00E+00">
                  <c:v>5.2300000000000003E-4</c:v>
                </c:pt>
                <c:pt idx="28947" formatCode="0.00E+00">
                  <c:v>5.2300000000000003E-4</c:v>
                </c:pt>
                <c:pt idx="28948" formatCode="0.00E+00">
                  <c:v>5.2300000000000003E-4</c:v>
                </c:pt>
                <c:pt idx="28949" formatCode="0.00E+00">
                  <c:v>5.2300000000000003E-4</c:v>
                </c:pt>
                <c:pt idx="28950" formatCode="0.00E+00">
                  <c:v>5.2300000000000003E-4</c:v>
                </c:pt>
                <c:pt idx="28951" formatCode="0.00E+00">
                  <c:v>5.2300000000000003E-4</c:v>
                </c:pt>
                <c:pt idx="28952" formatCode="0.00E+00">
                  <c:v>5.2300000000000003E-4</c:v>
                </c:pt>
                <c:pt idx="28953" formatCode="0.00E+00">
                  <c:v>5.2300000000000003E-4</c:v>
                </c:pt>
                <c:pt idx="28954" formatCode="0.00E+00">
                  <c:v>5.2300000000000003E-4</c:v>
                </c:pt>
                <c:pt idx="28955" formatCode="0.00E+00">
                  <c:v>5.2300000000000003E-4</c:v>
                </c:pt>
                <c:pt idx="28956" formatCode="0.00E+00">
                  <c:v>5.2300000000000003E-4</c:v>
                </c:pt>
                <c:pt idx="28957" formatCode="0.00E+00">
                  <c:v>5.2300000000000003E-4</c:v>
                </c:pt>
                <c:pt idx="28958" formatCode="0.00E+00">
                  <c:v>5.2300000000000003E-4</c:v>
                </c:pt>
                <c:pt idx="28959" formatCode="0.00E+00">
                  <c:v>5.2300000000000003E-4</c:v>
                </c:pt>
                <c:pt idx="28960" formatCode="0.00E+00">
                  <c:v>5.2300000000000003E-4</c:v>
                </c:pt>
                <c:pt idx="28961" formatCode="0.00E+00">
                  <c:v>5.2300000000000003E-4</c:v>
                </c:pt>
                <c:pt idx="28962" formatCode="0.00E+00">
                  <c:v>5.2300000000000003E-4</c:v>
                </c:pt>
                <c:pt idx="28963" formatCode="0.00E+00">
                  <c:v>5.2300000000000003E-4</c:v>
                </c:pt>
                <c:pt idx="28964" formatCode="0.00E+00">
                  <c:v>5.2300000000000003E-4</c:v>
                </c:pt>
                <c:pt idx="28965" formatCode="0.00E+00">
                  <c:v>5.2300000000000003E-4</c:v>
                </c:pt>
                <c:pt idx="28966" formatCode="0.00E+00">
                  <c:v>5.2300000000000003E-4</c:v>
                </c:pt>
                <c:pt idx="28967" formatCode="0.00E+00">
                  <c:v>5.2300000000000003E-4</c:v>
                </c:pt>
                <c:pt idx="28968" formatCode="0.00E+00">
                  <c:v>5.2300000000000003E-4</c:v>
                </c:pt>
                <c:pt idx="28969" formatCode="0.00E+00">
                  <c:v>5.2300000000000003E-4</c:v>
                </c:pt>
                <c:pt idx="28970" formatCode="0.00E+00">
                  <c:v>5.2300000000000003E-4</c:v>
                </c:pt>
                <c:pt idx="28971" formatCode="0.00E+00">
                  <c:v>5.2300000000000003E-4</c:v>
                </c:pt>
                <c:pt idx="28972" formatCode="0.00E+00">
                  <c:v>5.2300000000000003E-4</c:v>
                </c:pt>
                <c:pt idx="28973" formatCode="0.00E+00">
                  <c:v>5.2300000000000003E-4</c:v>
                </c:pt>
                <c:pt idx="28974" formatCode="0.00E+00">
                  <c:v>5.2300000000000003E-4</c:v>
                </c:pt>
                <c:pt idx="28975" formatCode="0.00E+00">
                  <c:v>5.2300000000000003E-4</c:v>
                </c:pt>
                <c:pt idx="28976" formatCode="0.00E+00">
                  <c:v>5.2300000000000003E-4</c:v>
                </c:pt>
                <c:pt idx="28977" formatCode="0.00E+00">
                  <c:v>5.2300000000000003E-4</c:v>
                </c:pt>
                <c:pt idx="28978" formatCode="0.00E+00">
                  <c:v>5.2300000000000003E-4</c:v>
                </c:pt>
                <c:pt idx="28979" formatCode="0.00E+00">
                  <c:v>5.2300000000000003E-4</c:v>
                </c:pt>
                <c:pt idx="28980" formatCode="0.00E+00">
                  <c:v>5.2300000000000003E-4</c:v>
                </c:pt>
                <c:pt idx="28981" formatCode="0.00E+00">
                  <c:v>5.2300000000000003E-4</c:v>
                </c:pt>
                <c:pt idx="28982" formatCode="0.00E+00">
                  <c:v>5.2300000000000003E-4</c:v>
                </c:pt>
                <c:pt idx="28983" formatCode="0.00E+00">
                  <c:v>5.2300000000000003E-4</c:v>
                </c:pt>
                <c:pt idx="28984" formatCode="0.00E+00">
                  <c:v>5.2300000000000003E-4</c:v>
                </c:pt>
                <c:pt idx="28985" formatCode="0.00E+00">
                  <c:v>5.2300000000000003E-4</c:v>
                </c:pt>
                <c:pt idx="28986" formatCode="0.00E+00">
                  <c:v>5.2300000000000003E-4</c:v>
                </c:pt>
                <c:pt idx="28987" formatCode="0.00E+00">
                  <c:v>5.2300000000000003E-4</c:v>
                </c:pt>
                <c:pt idx="28988" formatCode="0.00E+00">
                  <c:v>5.2300000000000003E-4</c:v>
                </c:pt>
                <c:pt idx="28989" formatCode="0.00E+00">
                  <c:v>5.2300000000000003E-4</c:v>
                </c:pt>
                <c:pt idx="28990" formatCode="0.00E+00">
                  <c:v>5.2300000000000003E-4</c:v>
                </c:pt>
                <c:pt idx="28991" formatCode="0.00E+00">
                  <c:v>5.2300000000000003E-4</c:v>
                </c:pt>
                <c:pt idx="28992" formatCode="0.00E+00">
                  <c:v>5.2300000000000003E-4</c:v>
                </c:pt>
                <c:pt idx="28993" formatCode="0.00E+00">
                  <c:v>5.2300000000000003E-4</c:v>
                </c:pt>
                <c:pt idx="28994" formatCode="0.00E+00">
                  <c:v>5.2300000000000003E-4</c:v>
                </c:pt>
                <c:pt idx="28995" formatCode="0.00E+00">
                  <c:v>5.2300000000000003E-4</c:v>
                </c:pt>
                <c:pt idx="28996" formatCode="0.00E+00">
                  <c:v>5.2300000000000003E-4</c:v>
                </c:pt>
                <c:pt idx="28997" formatCode="0.00E+00">
                  <c:v>5.2300000000000003E-4</c:v>
                </c:pt>
                <c:pt idx="28998" formatCode="0.00E+00">
                  <c:v>5.2300000000000003E-4</c:v>
                </c:pt>
                <c:pt idx="28999" formatCode="0.00E+00">
                  <c:v>5.2300000000000003E-4</c:v>
                </c:pt>
                <c:pt idx="29000" formatCode="0.00E+00">
                  <c:v>5.2300000000000003E-4</c:v>
                </c:pt>
                <c:pt idx="29001" formatCode="0.00E+00">
                  <c:v>5.2300000000000003E-4</c:v>
                </c:pt>
                <c:pt idx="29002" formatCode="0.00E+00">
                  <c:v>5.2300000000000003E-4</c:v>
                </c:pt>
                <c:pt idx="29003" formatCode="0.00E+00">
                  <c:v>5.2300000000000003E-4</c:v>
                </c:pt>
                <c:pt idx="29004" formatCode="0.00E+00">
                  <c:v>5.2300000000000003E-4</c:v>
                </c:pt>
                <c:pt idx="29005" formatCode="0.00E+00">
                  <c:v>5.2300000000000003E-4</c:v>
                </c:pt>
                <c:pt idx="29006" formatCode="0.00E+00">
                  <c:v>5.2300000000000003E-4</c:v>
                </c:pt>
                <c:pt idx="29007" formatCode="0.00E+00">
                  <c:v>5.2300000000000003E-4</c:v>
                </c:pt>
                <c:pt idx="29008" formatCode="0.00E+00">
                  <c:v>5.2300000000000003E-4</c:v>
                </c:pt>
                <c:pt idx="29009" formatCode="0.00E+00">
                  <c:v>5.2300000000000003E-4</c:v>
                </c:pt>
                <c:pt idx="29010" formatCode="0.00E+00">
                  <c:v>5.2300000000000003E-4</c:v>
                </c:pt>
                <c:pt idx="29011" formatCode="0.00E+00">
                  <c:v>5.2300000000000003E-4</c:v>
                </c:pt>
                <c:pt idx="29012" formatCode="0.00E+00">
                  <c:v>5.2300000000000003E-4</c:v>
                </c:pt>
                <c:pt idx="29013" formatCode="0.00E+00">
                  <c:v>5.2300000000000003E-4</c:v>
                </c:pt>
                <c:pt idx="29014" formatCode="0.00E+00">
                  <c:v>5.2300000000000003E-4</c:v>
                </c:pt>
                <c:pt idx="29015" formatCode="0.00E+00">
                  <c:v>5.2300000000000003E-4</c:v>
                </c:pt>
                <c:pt idx="29016" formatCode="0.00E+00">
                  <c:v>5.2300000000000003E-4</c:v>
                </c:pt>
                <c:pt idx="29017" formatCode="0.00E+00">
                  <c:v>5.2300000000000003E-4</c:v>
                </c:pt>
                <c:pt idx="29018" formatCode="0.00E+00">
                  <c:v>5.2300000000000003E-4</c:v>
                </c:pt>
                <c:pt idx="29019" formatCode="0.00E+00">
                  <c:v>5.2300000000000003E-4</c:v>
                </c:pt>
                <c:pt idx="29020" formatCode="0.00E+00">
                  <c:v>5.2300000000000003E-4</c:v>
                </c:pt>
                <c:pt idx="29021" formatCode="0.00E+00">
                  <c:v>5.2400000000000005E-4</c:v>
                </c:pt>
                <c:pt idx="29022" formatCode="0.00E+00">
                  <c:v>5.2300000000000003E-4</c:v>
                </c:pt>
                <c:pt idx="29023" formatCode="0.00E+00">
                  <c:v>5.2300000000000003E-4</c:v>
                </c:pt>
                <c:pt idx="29024" formatCode="0.00E+00">
                  <c:v>5.2300000000000003E-4</c:v>
                </c:pt>
                <c:pt idx="29025" formatCode="0.00E+00">
                  <c:v>5.2300000000000003E-4</c:v>
                </c:pt>
                <c:pt idx="29026" formatCode="0.00E+00">
                  <c:v>5.2400000000000005E-4</c:v>
                </c:pt>
                <c:pt idx="29027" formatCode="0.00E+00">
                  <c:v>5.2300000000000003E-4</c:v>
                </c:pt>
                <c:pt idx="29028" formatCode="0.00E+00">
                  <c:v>5.2300000000000003E-4</c:v>
                </c:pt>
                <c:pt idx="29029" formatCode="0.00E+00">
                  <c:v>5.2300000000000003E-4</c:v>
                </c:pt>
                <c:pt idx="29030" formatCode="0.00E+00">
                  <c:v>5.2300000000000003E-4</c:v>
                </c:pt>
                <c:pt idx="29031" formatCode="0.00E+00">
                  <c:v>5.2300000000000003E-4</c:v>
                </c:pt>
                <c:pt idx="29032" formatCode="0.00E+00">
                  <c:v>5.2400000000000005E-4</c:v>
                </c:pt>
                <c:pt idx="29033" formatCode="0.00E+00">
                  <c:v>5.2300000000000003E-4</c:v>
                </c:pt>
                <c:pt idx="29034" formatCode="0.00E+00">
                  <c:v>5.2300000000000003E-4</c:v>
                </c:pt>
                <c:pt idx="29035" formatCode="0.00E+00">
                  <c:v>5.2400000000000005E-4</c:v>
                </c:pt>
                <c:pt idx="29036" formatCode="0.00E+00">
                  <c:v>5.2300000000000003E-4</c:v>
                </c:pt>
                <c:pt idx="29037" formatCode="0.00E+00">
                  <c:v>5.2300000000000003E-4</c:v>
                </c:pt>
                <c:pt idx="29038" formatCode="0.00E+00">
                  <c:v>5.2400000000000005E-4</c:v>
                </c:pt>
                <c:pt idx="29039" formatCode="0.00E+00">
                  <c:v>5.2300000000000003E-4</c:v>
                </c:pt>
                <c:pt idx="29040" formatCode="0.00E+00">
                  <c:v>5.2300000000000003E-4</c:v>
                </c:pt>
                <c:pt idx="29041" formatCode="0.00E+00">
                  <c:v>5.2300000000000003E-4</c:v>
                </c:pt>
                <c:pt idx="29042" formatCode="0.00E+00">
                  <c:v>5.2400000000000005E-4</c:v>
                </c:pt>
                <c:pt idx="29043" formatCode="0.00E+00">
                  <c:v>5.2400000000000005E-4</c:v>
                </c:pt>
                <c:pt idx="29044" formatCode="0.00E+00">
                  <c:v>5.2400000000000005E-4</c:v>
                </c:pt>
                <c:pt idx="29045" formatCode="0.00E+00">
                  <c:v>5.2400000000000005E-4</c:v>
                </c:pt>
                <c:pt idx="29046" formatCode="0.00E+00">
                  <c:v>5.2400000000000005E-4</c:v>
                </c:pt>
                <c:pt idx="29047" formatCode="0.00E+00">
                  <c:v>5.2400000000000005E-4</c:v>
                </c:pt>
                <c:pt idx="29048" formatCode="0.00E+00">
                  <c:v>5.2400000000000005E-4</c:v>
                </c:pt>
                <c:pt idx="29049" formatCode="0.00E+00">
                  <c:v>5.2400000000000005E-4</c:v>
                </c:pt>
                <c:pt idx="29050" formatCode="0.00E+00">
                  <c:v>5.2400000000000005E-4</c:v>
                </c:pt>
                <c:pt idx="29051" formatCode="0.00E+00">
                  <c:v>5.2400000000000005E-4</c:v>
                </c:pt>
                <c:pt idx="29052" formatCode="0.00E+00">
                  <c:v>5.2400000000000005E-4</c:v>
                </c:pt>
                <c:pt idx="29053" formatCode="0.00E+00">
                  <c:v>5.2400000000000005E-4</c:v>
                </c:pt>
                <c:pt idx="29054" formatCode="0.00E+00">
                  <c:v>5.2300000000000003E-4</c:v>
                </c:pt>
                <c:pt idx="29055" formatCode="0.00E+00">
                  <c:v>5.2300000000000003E-4</c:v>
                </c:pt>
                <c:pt idx="29056" formatCode="0.00E+00">
                  <c:v>5.2400000000000005E-4</c:v>
                </c:pt>
                <c:pt idx="29057" formatCode="0.00E+00">
                  <c:v>5.2400000000000005E-4</c:v>
                </c:pt>
                <c:pt idx="29058" formatCode="0.00E+00">
                  <c:v>5.2400000000000005E-4</c:v>
                </c:pt>
                <c:pt idx="29059" formatCode="0.00E+00">
                  <c:v>5.2400000000000005E-4</c:v>
                </c:pt>
                <c:pt idx="29060" formatCode="0.00E+00">
                  <c:v>5.2300000000000003E-4</c:v>
                </c:pt>
                <c:pt idx="29061" formatCode="0.00E+00">
                  <c:v>5.2400000000000005E-4</c:v>
                </c:pt>
                <c:pt idx="29062" formatCode="0.00E+00">
                  <c:v>5.2400000000000005E-4</c:v>
                </c:pt>
                <c:pt idx="29063" formatCode="0.00E+00">
                  <c:v>5.2300000000000003E-4</c:v>
                </c:pt>
                <c:pt idx="29064" formatCode="0.00E+00">
                  <c:v>5.2400000000000005E-4</c:v>
                </c:pt>
                <c:pt idx="29065" formatCode="0.00E+00">
                  <c:v>5.2400000000000005E-4</c:v>
                </c:pt>
                <c:pt idx="29066" formatCode="0.00E+00">
                  <c:v>5.2300000000000003E-4</c:v>
                </c:pt>
                <c:pt idx="29067" formatCode="0.00E+00">
                  <c:v>5.2400000000000005E-4</c:v>
                </c:pt>
                <c:pt idx="29068" formatCode="0.00E+00">
                  <c:v>5.2400000000000005E-4</c:v>
                </c:pt>
                <c:pt idx="29069" formatCode="0.00E+00">
                  <c:v>5.2400000000000005E-4</c:v>
                </c:pt>
                <c:pt idx="29070" formatCode="0.00E+00">
                  <c:v>5.2400000000000005E-4</c:v>
                </c:pt>
                <c:pt idx="29071" formatCode="0.00E+00">
                  <c:v>5.2400000000000005E-4</c:v>
                </c:pt>
                <c:pt idx="29072" formatCode="0.00E+00">
                  <c:v>5.2400000000000005E-4</c:v>
                </c:pt>
                <c:pt idx="29073" formatCode="0.00E+00">
                  <c:v>5.2400000000000005E-4</c:v>
                </c:pt>
                <c:pt idx="29074" formatCode="0.00E+00">
                  <c:v>5.2300000000000003E-4</c:v>
                </c:pt>
                <c:pt idx="29075" formatCode="0.00E+00">
                  <c:v>5.2400000000000005E-4</c:v>
                </c:pt>
                <c:pt idx="29076" formatCode="0.00E+00">
                  <c:v>5.2400000000000005E-4</c:v>
                </c:pt>
                <c:pt idx="29077" formatCode="0.00E+00">
                  <c:v>5.2400000000000005E-4</c:v>
                </c:pt>
                <c:pt idx="29078" formatCode="0.00E+00">
                  <c:v>5.2400000000000005E-4</c:v>
                </c:pt>
                <c:pt idx="29079" formatCode="0.00E+00">
                  <c:v>5.2300000000000003E-4</c:v>
                </c:pt>
                <c:pt idx="29080" formatCode="0.00E+00">
                  <c:v>5.2400000000000005E-4</c:v>
                </c:pt>
                <c:pt idx="29081" formatCode="0.00E+00">
                  <c:v>5.2400000000000005E-4</c:v>
                </c:pt>
                <c:pt idx="29082" formatCode="0.00E+00">
                  <c:v>5.2400000000000005E-4</c:v>
                </c:pt>
                <c:pt idx="29083" formatCode="0.00E+00">
                  <c:v>5.2400000000000005E-4</c:v>
                </c:pt>
                <c:pt idx="29084" formatCode="0.00E+00">
                  <c:v>5.2400000000000005E-4</c:v>
                </c:pt>
                <c:pt idx="29085" formatCode="0.00E+00">
                  <c:v>5.2400000000000005E-4</c:v>
                </c:pt>
                <c:pt idx="29086" formatCode="0.00E+00">
                  <c:v>5.2400000000000005E-4</c:v>
                </c:pt>
                <c:pt idx="29087" formatCode="0.00E+00">
                  <c:v>5.2400000000000005E-4</c:v>
                </c:pt>
                <c:pt idx="29088" formatCode="0.00E+00">
                  <c:v>5.2400000000000005E-4</c:v>
                </c:pt>
                <c:pt idx="29089" formatCode="0.00E+00">
                  <c:v>5.2400000000000005E-4</c:v>
                </c:pt>
                <c:pt idx="29090" formatCode="0.00E+00">
                  <c:v>5.2400000000000005E-4</c:v>
                </c:pt>
                <c:pt idx="29091" formatCode="0.00E+00">
                  <c:v>5.2400000000000005E-4</c:v>
                </c:pt>
                <c:pt idx="29092" formatCode="0.00E+00">
                  <c:v>5.2400000000000005E-4</c:v>
                </c:pt>
                <c:pt idx="29093" formatCode="0.00E+00">
                  <c:v>5.2400000000000005E-4</c:v>
                </c:pt>
                <c:pt idx="29094" formatCode="0.00E+00">
                  <c:v>5.2400000000000005E-4</c:v>
                </c:pt>
                <c:pt idx="29095" formatCode="0.00E+00">
                  <c:v>5.2400000000000005E-4</c:v>
                </c:pt>
                <c:pt idx="29096" formatCode="0.00E+00">
                  <c:v>5.2400000000000005E-4</c:v>
                </c:pt>
                <c:pt idx="29097" formatCode="0.00E+00">
                  <c:v>5.2400000000000005E-4</c:v>
                </c:pt>
                <c:pt idx="29098" formatCode="0.00E+00">
                  <c:v>5.2400000000000005E-4</c:v>
                </c:pt>
                <c:pt idx="29099" formatCode="0.00E+00">
                  <c:v>5.2400000000000005E-4</c:v>
                </c:pt>
                <c:pt idx="29100" formatCode="0.00E+00">
                  <c:v>5.2400000000000005E-4</c:v>
                </c:pt>
                <c:pt idx="29101" formatCode="0.00E+00">
                  <c:v>5.2400000000000005E-4</c:v>
                </c:pt>
                <c:pt idx="29102" formatCode="0.00E+00">
                  <c:v>5.2400000000000005E-4</c:v>
                </c:pt>
                <c:pt idx="29103" formatCode="0.00E+00">
                  <c:v>5.2400000000000005E-4</c:v>
                </c:pt>
                <c:pt idx="29104" formatCode="0.00E+00">
                  <c:v>5.2400000000000005E-4</c:v>
                </c:pt>
                <c:pt idx="29105" formatCode="0.00E+00">
                  <c:v>5.2400000000000005E-4</c:v>
                </c:pt>
                <c:pt idx="29106" formatCode="0.00E+00">
                  <c:v>5.2400000000000005E-4</c:v>
                </c:pt>
                <c:pt idx="29107" formatCode="0.00E+00">
                  <c:v>5.2400000000000005E-4</c:v>
                </c:pt>
                <c:pt idx="29108" formatCode="0.00E+00">
                  <c:v>5.2400000000000005E-4</c:v>
                </c:pt>
                <c:pt idx="29109" formatCode="0.00E+00">
                  <c:v>5.2400000000000005E-4</c:v>
                </c:pt>
                <c:pt idx="29110" formatCode="0.00E+00">
                  <c:v>5.2400000000000005E-4</c:v>
                </c:pt>
                <c:pt idx="29111" formatCode="0.00E+00">
                  <c:v>5.2400000000000005E-4</c:v>
                </c:pt>
                <c:pt idx="29112" formatCode="0.00E+00">
                  <c:v>5.2400000000000005E-4</c:v>
                </c:pt>
                <c:pt idx="29113" formatCode="0.00E+00">
                  <c:v>5.2400000000000005E-4</c:v>
                </c:pt>
                <c:pt idx="29114" formatCode="0.00E+00">
                  <c:v>5.2400000000000005E-4</c:v>
                </c:pt>
                <c:pt idx="29115" formatCode="0.00E+00">
                  <c:v>5.2400000000000005E-4</c:v>
                </c:pt>
                <c:pt idx="29116" formatCode="0.00E+00">
                  <c:v>5.2400000000000005E-4</c:v>
                </c:pt>
                <c:pt idx="29117" formatCode="0.00E+00">
                  <c:v>5.2400000000000005E-4</c:v>
                </c:pt>
                <c:pt idx="29118" formatCode="0.00E+00">
                  <c:v>5.2400000000000005E-4</c:v>
                </c:pt>
                <c:pt idx="29119" formatCode="0.00E+00">
                  <c:v>5.2400000000000005E-4</c:v>
                </c:pt>
                <c:pt idx="29120" formatCode="0.00E+00">
                  <c:v>5.2400000000000005E-4</c:v>
                </c:pt>
                <c:pt idx="29121" formatCode="0.00E+00">
                  <c:v>5.2400000000000005E-4</c:v>
                </c:pt>
                <c:pt idx="29122" formatCode="0.00E+00">
                  <c:v>5.2400000000000005E-4</c:v>
                </c:pt>
                <c:pt idx="29123" formatCode="0.00E+00">
                  <c:v>5.2400000000000005E-4</c:v>
                </c:pt>
                <c:pt idx="29124" formatCode="0.00E+00">
                  <c:v>5.2400000000000005E-4</c:v>
                </c:pt>
                <c:pt idx="29125" formatCode="0.00E+00">
                  <c:v>5.2400000000000005E-4</c:v>
                </c:pt>
                <c:pt idx="29126" formatCode="0.00E+00">
                  <c:v>5.2400000000000005E-4</c:v>
                </c:pt>
                <c:pt idx="29127" formatCode="0.00E+00">
                  <c:v>5.2400000000000005E-4</c:v>
                </c:pt>
                <c:pt idx="29128" formatCode="0.00E+00">
                  <c:v>5.2400000000000005E-4</c:v>
                </c:pt>
                <c:pt idx="29129" formatCode="0.00E+00">
                  <c:v>5.2400000000000005E-4</c:v>
                </c:pt>
                <c:pt idx="29130" formatCode="0.00E+00">
                  <c:v>5.2400000000000005E-4</c:v>
                </c:pt>
                <c:pt idx="29131" formatCode="0.00E+00">
                  <c:v>5.2400000000000005E-4</c:v>
                </c:pt>
                <c:pt idx="29132" formatCode="0.00E+00">
                  <c:v>5.2400000000000005E-4</c:v>
                </c:pt>
                <c:pt idx="29133" formatCode="0.00E+00">
                  <c:v>5.2400000000000005E-4</c:v>
                </c:pt>
                <c:pt idx="29134" formatCode="0.00E+00">
                  <c:v>5.2400000000000005E-4</c:v>
                </c:pt>
                <c:pt idx="29135" formatCode="0.00E+00">
                  <c:v>5.2400000000000005E-4</c:v>
                </c:pt>
                <c:pt idx="29136" formatCode="0.00E+00">
                  <c:v>5.2400000000000005E-4</c:v>
                </c:pt>
                <c:pt idx="29137" formatCode="0.00E+00">
                  <c:v>5.2400000000000005E-4</c:v>
                </c:pt>
                <c:pt idx="29138" formatCode="0.00E+00">
                  <c:v>5.2400000000000005E-4</c:v>
                </c:pt>
                <c:pt idx="29139" formatCode="0.00E+00">
                  <c:v>5.2400000000000005E-4</c:v>
                </c:pt>
                <c:pt idx="29140" formatCode="0.00E+00">
                  <c:v>5.2400000000000005E-4</c:v>
                </c:pt>
                <c:pt idx="29141" formatCode="0.00E+00">
                  <c:v>5.2400000000000005E-4</c:v>
                </c:pt>
                <c:pt idx="29142" formatCode="0.00E+00">
                  <c:v>5.2400000000000005E-4</c:v>
                </c:pt>
                <c:pt idx="29143" formatCode="0.00E+00">
                  <c:v>5.2400000000000005E-4</c:v>
                </c:pt>
                <c:pt idx="29144" formatCode="0.00E+00">
                  <c:v>5.2400000000000005E-4</c:v>
                </c:pt>
                <c:pt idx="29145" formatCode="0.00E+00">
                  <c:v>5.2400000000000005E-4</c:v>
                </c:pt>
                <c:pt idx="29146" formatCode="0.00E+00">
                  <c:v>5.2400000000000005E-4</c:v>
                </c:pt>
                <c:pt idx="29147" formatCode="0.00E+00">
                  <c:v>5.2400000000000005E-4</c:v>
                </c:pt>
                <c:pt idx="29148" formatCode="0.00E+00">
                  <c:v>5.2400000000000005E-4</c:v>
                </c:pt>
                <c:pt idx="29149" formatCode="0.00E+00">
                  <c:v>5.2400000000000005E-4</c:v>
                </c:pt>
                <c:pt idx="29150" formatCode="0.00E+00">
                  <c:v>5.2400000000000005E-4</c:v>
                </c:pt>
                <c:pt idx="29151" formatCode="0.00E+00">
                  <c:v>5.2400000000000005E-4</c:v>
                </c:pt>
                <c:pt idx="29152" formatCode="0.00E+00">
                  <c:v>5.2400000000000005E-4</c:v>
                </c:pt>
                <c:pt idx="29153" formatCode="0.00E+00">
                  <c:v>5.2400000000000005E-4</c:v>
                </c:pt>
                <c:pt idx="29154" formatCode="0.00E+00">
                  <c:v>5.2400000000000005E-4</c:v>
                </c:pt>
                <c:pt idx="29155" formatCode="0.00E+00">
                  <c:v>5.2400000000000005E-4</c:v>
                </c:pt>
                <c:pt idx="29156" formatCode="0.00E+00">
                  <c:v>5.2400000000000005E-4</c:v>
                </c:pt>
                <c:pt idx="29157" formatCode="0.00E+00">
                  <c:v>5.2400000000000005E-4</c:v>
                </c:pt>
                <c:pt idx="29158" formatCode="0.00E+00">
                  <c:v>5.2400000000000005E-4</c:v>
                </c:pt>
                <c:pt idx="29159" formatCode="0.00E+00">
                  <c:v>5.2400000000000005E-4</c:v>
                </c:pt>
                <c:pt idx="29160" formatCode="0.00E+00">
                  <c:v>5.2400000000000005E-4</c:v>
                </c:pt>
                <c:pt idx="29161" formatCode="0.00E+00">
                  <c:v>5.2499999999999997E-4</c:v>
                </c:pt>
                <c:pt idx="29162" formatCode="0.00E+00">
                  <c:v>5.2400000000000005E-4</c:v>
                </c:pt>
                <c:pt idx="29163" formatCode="0.00E+00">
                  <c:v>5.2400000000000005E-4</c:v>
                </c:pt>
                <c:pt idx="29164" formatCode="0.00E+00">
                  <c:v>5.2400000000000005E-4</c:v>
                </c:pt>
                <c:pt idx="29165" formatCode="0.00E+00">
                  <c:v>5.2400000000000005E-4</c:v>
                </c:pt>
                <c:pt idx="29166" formatCode="0.00E+00">
                  <c:v>5.2499999999999997E-4</c:v>
                </c:pt>
                <c:pt idx="29167" formatCode="0.00E+00">
                  <c:v>5.2499999999999997E-4</c:v>
                </c:pt>
                <c:pt idx="29168" formatCode="0.00E+00">
                  <c:v>5.2400000000000005E-4</c:v>
                </c:pt>
                <c:pt idx="29169" formatCode="0.00E+00">
                  <c:v>5.2400000000000005E-4</c:v>
                </c:pt>
                <c:pt idx="29170" formatCode="0.00E+00">
                  <c:v>5.2400000000000005E-4</c:v>
                </c:pt>
                <c:pt idx="29171" formatCode="0.00E+00">
                  <c:v>5.2400000000000005E-4</c:v>
                </c:pt>
                <c:pt idx="29172" formatCode="0.00E+00">
                  <c:v>5.2400000000000005E-4</c:v>
                </c:pt>
                <c:pt idx="29173" formatCode="0.00E+00">
                  <c:v>5.2400000000000005E-4</c:v>
                </c:pt>
                <c:pt idx="29174" formatCode="0.00E+00">
                  <c:v>5.2499999999999997E-4</c:v>
                </c:pt>
                <c:pt idx="29175" formatCode="0.00E+00">
                  <c:v>5.2499999999999997E-4</c:v>
                </c:pt>
                <c:pt idx="29176" formatCode="0.00E+00">
                  <c:v>5.2499999999999997E-4</c:v>
                </c:pt>
                <c:pt idx="29177" formatCode="0.00E+00">
                  <c:v>5.2499999999999997E-4</c:v>
                </c:pt>
                <c:pt idx="29178" formatCode="0.00E+00">
                  <c:v>5.2400000000000005E-4</c:v>
                </c:pt>
                <c:pt idx="29179" formatCode="0.00E+00">
                  <c:v>5.2499999999999997E-4</c:v>
                </c:pt>
                <c:pt idx="29180" formatCode="0.00E+00">
                  <c:v>5.2499999999999997E-4</c:v>
                </c:pt>
                <c:pt idx="29181" formatCode="0.00E+00">
                  <c:v>5.2499999999999997E-4</c:v>
                </c:pt>
                <c:pt idx="29182" formatCode="0.00E+00">
                  <c:v>5.2499999999999997E-4</c:v>
                </c:pt>
                <c:pt idx="29183" formatCode="0.00E+00">
                  <c:v>5.2400000000000005E-4</c:v>
                </c:pt>
                <c:pt idx="29184" formatCode="0.00E+00">
                  <c:v>5.2499999999999997E-4</c:v>
                </c:pt>
                <c:pt idx="29185" formatCode="0.00E+00">
                  <c:v>5.2499999999999997E-4</c:v>
                </c:pt>
                <c:pt idx="29186" formatCode="0.00E+00">
                  <c:v>5.2499999999999997E-4</c:v>
                </c:pt>
                <c:pt idx="29187" formatCode="0.00E+00">
                  <c:v>5.2499999999999997E-4</c:v>
                </c:pt>
                <c:pt idx="29188" formatCode="0.00E+00">
                  <c:v>5.2499999999999997E-4</c:v>
                </c:pt>
                <c:pt idx="29189" formatCode="0.00E+00">
                  <c:v>5.2499999999999997E-4</c:v>
                </c:pt>
                <c:pt idx="29190" formatCode="0.00E+00">
                  <c:v>5.2400000000000005E-4</c:v>
                </c:pt>
                <c:pt idx="29191" formatCode="0.00E+00">
                  <c:v>5.2400000000000005E-4</c:v>
                </c:pt>
                <c:pt idx="29192" formatCode="0.00E+00">
                  <c:v>5.2499999999999997E-4</c:v>
                </c:pt>
                <c:pt idx="29193" formatCode="0.00E+00">
                  <c:v>5.2499999999999997E-4</c:v>
                </c:pt>
                <c:pt idx="29194" formatCode="0.00E+00">
                  <c:v>5.2499999999999997E-4</c:v>
                </c:pt>
                <c:pt idx="29195" formatCode="0.00E+00">
                  <c:v>5.2499999999999997E-4</c:v>
                </c:pt>
                <c:pt idx="29196" formatCode="0.00E+00">
                  <c:v>5.2499999999999997E-4</c:v>
                </c:pt>
                <c:pt idx="29197" formatCode="0.00E+00">
                  <c:v>5.2499999999999997E-4</c:v>
                </c:pt>
                <c:pt idx="29198" formatCode="0.00E+00">
                  <c:v>5.2499999999999997E-4</c:v>
                </c:pt>
                <c:pt idx="29199" formatCode="0.00E+00">
                  <c:v>5.2499999999999997E-4</c:v>
                </c:pt>
                <c:pt idx="29200" formatCode="0.00E+00">
                  <c:v>5.2499999999999997E-4</c:v>
                </c:pt>
                <c:pt idx="29201" formatCode="0.00E+00">
                  <c:v>5.2499999999999997E-4</c:v>
                </c:pt>
                <c:pt idx="29202" formatCode="0.00E+00">
                  <c:v>5.2400000000000005E-4</c:v>
                </c:pt>
                <c:pt idx="29203" formatCode="0.00E+00">
                  <c:v>5.2499999999999997E-4</c:v>
                </c:pt>
                <c:pt idx="29204" formatCode="0.00E+00">
                  <c:v>5.2499999999999997E-4</c:v>
                </c:pt>
                <c:pt idx="29205" formatCode="0.00E+00">
                  <c:v>5.2499999999999997E-4</c:v>
                </c:pt>
                <c:pt idx="29206" formatCode="0.00E+00">
                  <c:v>5.2499999999999997E-4</c:v>
                </c:pt>
                <c:pt idx="29207" formatCode="0.00E+00">
                  <c:v>5.2400000000000005E-4</c:v>
                </c:pt>
                <c:pt idx="29208" formatCode="0.00E+00">
                  <c:v>5.2499999999999997E-4</c:v>
                </c:pt>
                <c:pt idx="29209" formatCode="0.00E+00">
                  <c:v>5.2499999999999997E-4</c:v>
                </c:pt>
                <c:pt idx="29210" formatCode="0.00E+00">
                  <c:v>5.2499999999999997E-4</c:v>
                </c:pt>
                <c:pt idx="29211" formatCode="0.00E+00">
                  <c:v>5.2499999999999997E-4</c:v>
                </c:pt>
                <c:pt idx="29212" formatCode="0.00E+00">
                  <c:v>5.2499999999999997E-4</c:v>
                </c:pt>
                <c:pt idx="29213" formatCode="0.00E+00">
                  <c:v>5.2499999999999997E-4</c:v>
                </c:pt>
                <c:pt idx="29214" formatCode="0.00E+00">
                  <c:v>5.2499999999999997E-4</c:v>
                </c:pt>
                <c:pt idx="29215" formatCode="0.00E+00">
                  <c:v>5.2499999999999997E-4</c:v>
                </c:pt>
                <c:pt idx="29216" formatCode="0.00E+00">
                  <c:v>5.2499999999999997E-4</c:v>
                </c:pt>
                <c:pt idx="29217" formatCode="0.00E+00">
                  <c:v>5.2499999999999997E-4</c:v>
                </c:pt>
                <c:pt idx="29218" formatCode="0.00E+00">
                  <c:v>5.2499999999999997E-4</c:v>
                </c:pt>
                <c:pt idx="29219" formatCode="0.00E+00">
                  <c:v>5.2499999999999997E-4</c:v>
                </c:pt>
                <c:pt idx="29220" formatCode="0.00E+00">
                  <c:v>5.2499999999999997E-4</c:v>
                </c:pt>
                <c:pt idx="29221" formatCode="0.00E+00">
                  <c:v>5.2400000000000005E-4</c:v>
                </c:pt>
                <c:pt idx="29222" formatCode="0.00E+00">
                  <c:v>5.2499999999999997E-4</c:v>
                </c:pt>
                <c:pt idx="29223" formatCode="0.00E+00">
                  <c:v>5.2499999999999997E-4</c:v>
                </c:pt>
                <c:pt idx="29224" formatCode="0.00E+00">
                  <c:v>5.2499999999999997E-4</c:v>
                </c:pt>
                <c:pt idx="29225" formatCode="0.00E+00">
                  <c:v>5.2499999999999997E-4</c:v>
                </c:pt>
                <c:pt idx="29226" formatCode="0.00E+00">
                  <c:v>5.2499999999999997E-4</c:v>
                </c:pt>
                <c:pt idx="29227" formatCode="0.00E+00">
                  <c:v>5.2499999999999997E-4</c:v>
                </c:pt>
                <c:pt idx="29228" formatCode="0.00E+00">
                  <c:v>5.2499999999999997E-4</c:v>
                </c:pt>
                <c:pt idx="29229" formatCode="0.00E+00">
                  <c:v>5.2499999999999997E-4</c:v>
                </c:pt>
                <c:pt idx="29230" formatCode="0.00E+00">
                  <c:v>5.2499999999999997E-4</c:v>
                </c:pt>
                <c:pt idx="29231" formatCode="0.00E+00">
                  <c:v>5.2499999999999997E-4</c:v>
                </c:pt>
                <c:pt idx="29232" formatCode="0.00E+00">
                  <c:v>5.2499999999999997E-4</c:v>
                </c:pt>
                <c:pt idx="29233" formatCode="0.00E+00">
                  <c:v>5.2499999999999997E-4</c:v>
                </c:pt>
                <c:pt idx="29234" formatCode="0.00E+00">
                  <c:v>5.2499999999999997E-4</c:v>
                </c:pt>
                <c:pt idx="29235" formatCode="0.00E+00">
                  <c:v>5.2499999999999997E-4</c:v>
                </c:pt>
                <c:pt idx="29236" formatCode="0.00E+00">
                  <c:v>5.2499999999999997E-4</c:v>
                </c:pt>
                <c:pt idx="29237" formatCode="0.00E+00">
                  <c:v>5.2499999999999997E-4</c:v>
                </c:pt>
                <c:pt idx="29238" formatCode="0.00E+00">
                  <c:v>5.2499999999999997E-4</c:v>
                </c:pt>
                <c:pt idx="29239" formatCode="0.00E+00">
                  <c:v>5.2499999999999997E-4</c:v>
                </c:pt>
                <c:pt idx="29240" formatCode="0.00E+00">
                  <c:v>5.2499999999999997E-4</c:v>
                </c:pt>
                <c:pt idx="29241" formatCode="0.00E+00">
                  <c:v>5.2499999999999997E-4</c:v>
                </c:pt>
                <c:pt idx="29242" formatCode="0.00E+00">
                  <c:v>5.2499999999999997E-4</c:v>
                </c:pt>
                <c:pt idx="29243" formatCode="0.00E+00">
                  <c:v>5.2499999999999997E-4</c:v>
                </c:pt>
                <c:pt idx="29244" formatCode="0.00E+00">
                  <c:v>5.2499999999999997E-4</c:v>
                </c:pt>
                <c:pt idx="29245" formatCode="0.00E+00">
                  <c:v>5.2499999999999997E-4</c:v>
                </c:pt>
                <c:pt idx="29246" formatCode="0.00E+00">
                  <c:v>5.2499999999999997E-4</c:v>
                </c:pt>
                <c:pt idx="29247" formatCode="0.00E+00">
                  <c:v>5.2499999999999997E-4</c:v>
                </c:pt>
                <c:pt idx="29248" formatCode="0.00E+00">
                  <c:v>5.2499999999999997E-4</c:v>
                </c:pt>
                <c:pt idx="29249" formatCode="0.00E+00">
                  <c:v>5.2499999999999997E-4</c:v>
                </c:pt>
                <c:pt idx="29250" formatCode="0.00E+00">
                  <c:v>5.2499999999999997E-4</c:v>
                </c:pt>
                <c:pt idx="29251" formatCode="0.00E+00">
                  <c:v>5.2499999999999997E-4</c:v>
                </c:pt>
                <c:pt idx="29252" formatCode="0.00E+00">
                  <c:v>5.2499999999999997E-4</c:v>
                </c:pt>
                <c:pt idx="29253" formatCode="0.00E+00">
                  <c:v>5.2499999999999997E-4</c:v>
                </c:pt>
                <c:pt idx="29254" formatCode="0.00E+00">
                  <c:v>5.2499999999999997E-4</c:v>
                </c:pt>
                <c:pt idx="29255" formatCode="0.00E+00">
                  <c:v>5.2499999999999997E-4</c:v>
                </c:pt>
                <c:pt idx="29256" formatCode="0.00E+00">
                  <c:v>5.2499999999999997E-4</c:v>
                </c:pt>
                <c:pt idx="29257" formatCode="0.00E+00">
                  <c:v>5.2499999999999997E-4</c:v>
                </c:pt>
                <c:pt idx="29258" formatCode="0.00E+00">
                  <c:v>5.2499999999999997E-4</c:v>
                </c:pt>
                <c:pt idx="29259" formatCode="0.00E+00">
                  <c:v>5.2499999999999997E-4</c:v>
                </c:pt>
                <c:pt idx="29260" formatCode="0.00E+00">
                  <c:v>5.2499999999999997E-4</c:v>
                </c:pt>
                <c:pt idx="29261" formatCode="0.00E+00">
                  <c:v>5.2499999999999997E-4</c:v>
                </c:pt>
                <c:pt idx="29262" formatCode="0.00E+00">
                  <c:v>5.2499999999999997E-4</c:v>
                </c:pt>
                <c:pt idx="29263" formatCode="0.00E+00">
                  <c:v>5.2499999999999997E-4</c:v>
                </c:pt>
                <c:pt idx="29264" formatCode="0.00E+00">
                  <c:v>5.2499999999999997E-4</c:v>
                </c:pt>
                <c:pt idx="29265" formatCode="0.00E+00">
                  <c:v>5.2499999999999997E-4</c:v>
                </c:pt>
                <c:pt idx="29266" formatCode="0.00E+00">
                  <c:v>5.2499999999999997E-4</c:v>
                </c:pt>
                <c:pt idx="29267" formatCode="0.00E+00">
                  <c:v>5.2499999999999997E-4</c:v>
                </c:pt>
                <c:pt idx="29268" formatCode="0.00E+00">
                  <c:v>5.2499999999999997E-4</c:v>
                </c:pt>
                <c:pt idx="29269" formatCode="0.00E+00">
                  <c:v>5.2499999999999997E-4</c:v>
                </c:pt>
                <c:pt idx="29270" formatCode="0.00E+00">
                  <c:v>5.2499999999999997E-4</c:v>
                </c:pt>
                <c:pt idx="29271" formatCode="0.00E+00">
                  <c:v>5.2499999999999997E-4</c:v>
                </c:pt>
                <c:pt idx="29272" formatCode="0.00E+00">
                  <c:v>5.2499999999999997E-4</c:v>
                </c:pt>
                <c:pt idx="29273" formatCode="0.00E+00">
                  <c:v>5.2499999999999997E-4</c:v>
                </c:pt>
                <c:pt idx="29274" formatCode="0.00E+00">
                  <c:v>5.2499999999999997E-4</c:v>
                </c:pt>
                <c:pt idx="29275" formatCode="0.00E+00">
                  <c:v>5.2499999999999997E-4</c:v>
                </c:pt>
                <c:pt idx="29276" formatCode="0.00E+00">
                  <c:v>5.2499999999999997E-4</c:v>
                </c:pt>
                <c:pt idx="29277" formatCode="0.00E+00">
                  <c:v>5.2499999999999997E-4</c:v>
                </c:pt>
                <c:pt idx="29278" formatCode="0.00E+00">
                  <c:v>5.2499999999999997E-4</c:v>
                </c:pt>
                <c:pt idx="29279" formatCode="0.00E+00">
                  <c:v>5.2499999999999997E-4</c:v>
                </c:pt>
                <c:pt idx="29280" formatCode="0.00E+00">
                  <c:v>5.2499999999999997E-4</c:v>
                </c:pt>
                <c:pt idx="29281" formatCode="0.00E+00">
                  <c:v>5.2499999999999997E-4</c:v>
                </c:pt>
                <c:pt idx="29282" formatCode="0.00E+00">
                  <c:v>5.2499999999999997E-4</c:v>
                </c:pt>
                <c:pt idx="29283" formatCode="0.00E+00">
                  <c:v>5.2499999999999997E-4</c:v>
                </c:pt>
                <c:pt idx="29284" formatCode="0.00E+00">
                  <c:v>5.2499999999999997E-4</c:v>
                </c:pt>
                <c:pt idx="29285" formatCode="0.00E+00">
                  <c:v>5.2499999999999997E-4</c:v>
                </c:pt>
                <c:pt idx="29286" formatCode="0.00E+00">
                  <c:v>5.2499999999999997E-4</c:v>
                </c:pt>
                <c:pt idx="29287" formatCode="0.00E+00">
                  <c:v>5.2599999999999999E-4</c:v>
                </c:pt>
                <c:pt idx="29288" formatCode="0.00E+00">
                  <c:v>5.2499999999999997E-4</c:v>
                </c:pt>
                <c:pt idx="29289" formatCode="0.00E+00">
                  <c:v>5.2599999999999999E-4</c:v>
                </c:pt>
                <c:pt idx="29290" formatCode="0.00E+00">
                  <c:v>5.2499999999999997E-4</c:v>
                </c:pt>
                <c:pt idx="29291" formatCode="0.00E+00">
                  <c:v>5.2499999999999997E-4</c:v>
                </c:pt>
                <c:pt idx="29292" formatCode="0.00E+00">
                  <c:v>5.2499999999999997E-4</c:v>
                </c:pt>
                <c:pt idx="29293" formatCode="0.00E+00">
                  <c:v>5.2499999999999997E-4</c:v>
                </c:pt>
                <c:pt idx="29294" formatCode="0.00E+00">
                  <c:v>5.2499999999999997E-4</c:v>
                </c:pt>
                <c:pt idx="29295" formatCode="0.00E+00">
                  <c:v>5.2499999999999997E-4</c:v>
                </c:pt>
                <c:pt idx="29296" formatCode="0.00E+00">
                  <c:v>5.2599999999999999E-4</c:v>
                </c:pt>
                <c:pt idx="29297" formatCode="0.00E+00">
                  <c:v>5.2499999999999997E-4</c:v>
                </c:pt>
                <c:pt idx="29298" formatCode="0.00E+00">
                  <c:v>5.2499999999999997E-4</c:v>
                </c:pt>
                <c:pt idx="29299" formatCode="0.00E+00">
                  <c:v>5.2499999999999997E-4</c:v>
                </c:pt>
                <c:pt idx="29300" formatCode="0.00E+00">
                  <c:v>5.2599999999999999E-4</c:v>
                </c:pt>
                <c:pt idx="29301" formatCode="0.00E+00">
                  <c:v>5.2599999999999999E-4</c:v>
                </c:pt>
                <c:pt idx="29302" formatCode="0.00E+00">
                  <c:v>5.2499999999999997E-4</c:v>
                </c:pt>
                <c:pt idx="29303" formatCode="0.00E+00">
                  <c:v>5.2599999999999999E-4</c:v>
                </c:pt>
                <c:pt idx="29304" formatCode="0.00E+00">
                  <c:v>5.2599999999999999E-4</c:v>
                </c:pt>
                <c:pt idx="29305" formatCode="0.00E+00">
                  <c:v>5.2599999999999999E-4</c:v>
                </c:pt>
                <c:pt idx="29306" formatCode="0.00E+00">
                  <c:v>5.2599999999999999E-4</c:v>
                </c:pt>
                <c:pt idx="29307" formatCode="0.00E+00">
                  <c:v>5.2599999999999999E-4</c:v>
                </c:pt>
                <c:pt idx="29308" formatCode="0.00E+00">
                  <c:v>5.2599999999999999E-4</c:v>
                </c:pt>
                <c:pt idx="29309" formatCode="0.00E+00">
                  <c:v>5.2599999999999999E-4</c:v>
                </c:pt>
                <c:pt idx="29310" formatCode="0.00E+00">
                  <c:v>5.2599999999999999E-4</c:v>
                </c:pt>
                <c:pt idx="29311" formatCode="0.00E+00">
                  <c:v>5.2499999999999997E-4</c:v>
                </c:pt>
                <c:pt idx="29312" formatCode="0.00E+00">
                  <c:v>5.2499999999999997E-4</c:v>
                </c:pt>
                <c:pt idx="29313" formatCode="0.00E+00">
                  <c:v>5.2599999999999999E-4</c:v>
                </c:pt>
                <c:pt idx="29314" formatCode="0.00E+00">
                  <c:v>5.2599999999999999E-4</c:v>
                </c:pt>
                <c:pt idx="29315" formatCode="0.00E+00">
                  <c:v>5.2599999999999999E-4</c:v>
                </c:pt>
                <c:pt idx="29316" formatCode="0.00E+00">
                  <c:v>5.2599999999999999E-4</c:v>
                </c:pt>
                <c:pt idx="29317" formatCode="0.00E+00">
                  <c:v>5.2599999999999999E-4</c:v>
                </c:pt>
                <c:pt idx="29318" formatCode="0.00E+00">
                  <c:v>5.2599999999999999E-4</c:v>
                </c:pt>
                <c:pt idx="29319" formatCode="0.00E+00">
                  <c:v>5.2599999999999999E-4</c:v>
                </c:pt>
                <c:pt idx="29320" formatCode="0.00E+00">
                  <c:v>5.2599999999999999E-4</c:v>
                </c:pt>
                <c:pt idx="29321" formatCode="0.00E+00">
                  <c:v>5.2599999999999999E-4</c:v>
                </c:pt>
                <c:pt idx="29322" formatCode="0.00E+00">
                  <c:v>5.2599999999999999E-4</c:v>
                </c:pt>
                <c:pt idx="29323" formatCode="0.00E+00">
                  <c:v>5.2599999999999999E-4</c:v>
                </c:pt>
                <c:pt idx="29324" formatCode="0.00E+00">
                  <c:v>5.2599999999999999E-4</c:v>
                </c:pt>
                <c:pt idx="29325" formatCode="0.00E+00">
                  <c:v>5.2599999999999999E-4</c:v>
                </c:pt>
                <c:pt idx="29326" formatCode="0.00E+00">
                  <c:v>5.2599999999999999E-4</c:v>
                </c:pt>
                <c:pt idx="29327" formatCode="0.00E+00">
                  <c:v>5.2599999999999999E-4</c:v>
                </c:pt>
                <c:pt idx="29328" formatCode="0.00E+00">
                  <c:v>5.2599999999999999E-4</c:v>
                </c:pt>
                <c:pt idx="29329" formatCode="0.00E+00">
                  <c:v>5.2599999999999999E-4</c:v>
                </c:pt>
                <c:pt idx="29330" formatCode="0.00E+00">
                  <c:v>5.2599999999999999E-4</c:v>
                </c:pt>
                <c:pt idx="29331" formatCode="0.00E+00">
                  <c:v>5.2599999999999999E-4</c:v>
                </c:pt>
                <c:pt idx="29332" formatCode="0.00E+00">
                  <c:v>5.2599999999999999E-4</c:v>
                </c:pt>
                <c:pt idx="29333" formatCode="0.00E+00">
                  <c:v>5.2599999999999999E-4</c:v>
                </c:pt>
                <c:pt idx="29334" formatCode="0.00E+00">
                  <c:v>5.2599999999999999E-4</c:v>
                </c:pt>
                <c:pt idx="29335" formatCode="0.00E+00">
                  <c:v>5.2599999999999999E-4</c:v>
                </c:pt>
                <c:pt idx="29336" formatCode="0.00E+00">
                  <c:v>5.2599999999999999E-4</c:v>
                </c:pt>
                <c:pt idx="29337" formatCode="0.00E+00">
                  <c:v>5.2599999999999999E-4</c:v>
                </c:pt>
                <c:pt idx="29338" formatCode="0.00E+00">
                  <c:v>5.2599999999999999E-4</c:v>
                </c:pt>
                <c:pt idx="29339" formatCode="0.00E+00">
                  <c:v>5.2599999999999999E-4</c:v>
                </c:pt>
                <c:pt idx="29340" formatCode="0.00E+00">
                  <c:v>5.2599999999999999E-4</c:v>
                </c:pt>
                <c:pt idx="29341" formatCode="0.00E+00">
                  <c:v>5.2599999999999999E-4</c:v>
                </c:pt>
                <c:pt idx="29342" formatCode="0.00E+00">
                  <c:v>5.2599999999999999E-4</c:v>
                </c:pt>
                <c:pt idx="29343" formatCode="0.00E+00">
                  <c:v>5.2599999999999999E-4</c:v>
                </c:pt>
                <c:pt idx="29344" formatCode="0.00E+00">
                  <c:v>5.2599999999999999E-4</c:v>
                </c:pt>
                <c:pt idx="29345" formatCode="0.00E+00">
                  <c:v>5.2599999999999999E-4</c:v>
                </c:pt>
                <c:pt idx="29346" formatCode="0.00E+00">
                  <c:v>5.2599999999999999E-4</c:v>
                </c:pt>
                <c:pt idx="29347" formatCode="0.00E+00">
                  <c:v>5.2599999999999999E-4</c:v>
                </c:pt>
                <c:pt idx="29348" formatCode="0.00E+00">
                  <c:v>5.2599999999999999E-4</c:v>
                </c:pt>
                <c:pt idx="29349" formatCode="0.00E+00">
                  <c:v>5.2599999999999999E-4</c:v>
                </c:pt>
                <c:pt idx="29350" formatCode="0.00E+00">
                  <c:v>5.2599999999999999E-4</c:v>
                </c:pt>
                <c:pt idx="29351" formatCode="0.00E+00">
                  <c:v>5.2599999999999999E-4</c:v>
                </c:pt>
                <c:pt idx="29352" formatCode="0.00E+00">
                  <c:v>5.2599999999999999E-4</c:v>
                </c:pt>
                <c:pt idx="29353" formatCode="0.00E+00">
                  <c:v>5.2599999999999999E-4</c:v>
                </c:pt>
                <c:pt idx="29354" formatCode="0.00E+00">
                  <c:v>5.2599999999999999E-4</c:v>
                </c:pt>
                <c:pt idx="29355" formatCode="0.00E+00">
                  <c:v>5.2599999999999999E-4</c:v>
                </c:pt>
                <c:pt idx="29356" formatCode="0.00E+00">
                  <c:v>5.2599999999999999E-4</c:v>
                </c:pt>
                <c:pt idx="29357" formatCode="0.00E+00">
                  <c:v>5.2599999999999999E-4</c:v>
                </c:pt>
                <c:pt idx="29358" formatCode="0.00E+00">
                  <c:v>5.2599999999999999E-4</c:v>
                </c:pt>
                <c:pt idx="29359" formatCode="0.00E+00">
                  <c:v>5.2599999999999999E-4</c:v>
                </c:pt>
                <c:pt idx="29360" formatCode="0.00E+00">
                  <c:v>5.2599999999999999E-4</c:v>
                </c:pt>
                <c:pt idx="29361" formatCode="0.00E+00">
                  <c:v>5.2599999999999999E-4</c:v>
                </c:pt>
                <c:pt idx="29362" formatCode="0.00E+00">
                  <c:v>5.2599999999999999E-4</c:v>
                </c:pt>
                <c:pt idx="29363" formatCode="0.00E+00">
                  <c:v>5.2599999999999999E-4</c:v>
                </c:pt>
                <c:pt idx="29364" formatCode="0.00E+00">
                  <c:v>5.2599999999999999E-4</c:v>
                </c:pt>
                <c:pt idx="29365" formatCode="0.00E+00">
                  <c:v>5.2599999999999999E-4</c:v>
                </c:pt>
                <c:pt idx="29366" formatCode="0.00E+00">
                  <c:v>5.2599999999999999E-4</c:v>
                </c:pt>
                <c:pt idx="29367" formatCode="0.00E+00">
                  <c:v>5.2599999999999999E-4</c:v>
                </c:pt>
                <c:pt idx="29368" formatCode="0.00E+00">
                  <c:v>5.2599999999999999E-4</c:v>
                </c:pt>
                <c:pt idx="29369" formatCode="0.00E+00">
                  <c:v>5.2599999999999999E-4</c:v>
                </c:pt>
                <c:pt idx="29370" formatCode="0.00E+00">
                  <c:v>5.2599999999999999E-4</c:v>
                </c:pt>
                <c:pt idx="29371" formatCode="0.00E+00">
                  <c:v>5.2599999999999999E-4</c:v>
                </c:pt>
                <c:pt idx="29372" formatCode="0.00E+00">
                  <c:v>5.2599999999999999E-4</c:v>
                </c:pt>
                <c:pt idx="29373" formatCode="0.00E+00">
                  <c:v>5.2599999999999999E-4</c:v>
                </c:pt>
                <c:pt idx="29374" formatCode="0.00E+00">
                  <c:v>5.2599999999999999E-4</c:v>
                </c:pt>
                <c:pt idx="29375" formatCode="0.00E+00">
                  <c:v>5.2599999999999999E-4</c:v>
                </c:pt>
                <c:pt idx="29376" formatCode="0.00E+00">
                  <c:v>5.2599999999999999E-4</c:v>
                </c:pt>
                <c:pt idx="29377" formatCode="0.00E+00">
                  <c:v>5.2599999999999999E-4</c:v>
                </c:pt>
                <c:pt idx="29378" formatCode="0.00E+00">
                  <c:v>5.2599999999999999E-4</c:v>
                </c:pt>
                <c:pt idx="29379" formatCode="0.00E+00">
                  <c:v>5.2599999999999999E-4</c:v>
                </c:pt>
                <c:pt idx="29380" formatCode="0.00E+00">
                  <c:v>5.2599999999999999E-4</c:v>
                </c:pt>
                <c:pt idx="29381" formatCode="0.00E+00">
                  <c:v>5.2599999999999999E-4</c:v>
                </c:pt>
                <c:pt idx="29382" formatCode="0.00E+00">
                  <c:v>5.2599999999999999E-4</c:v>
                </c:pt>
                <c:pt idx="29383" formatCode="0.00E+00">
                  <c:v>5.2599999999999999E-4</c:v>
                </c:pt>
                <c:pt idx="29384" formatCode="0.00E+00">
                  <c:v>5.2599999999999999E-4</c:v>
                </c:pt>
                <c:pt idx="29385" formatCode="0.00E+00">
                  <c:v>5.2599999999999999E-4</c:v>
                </c:pt>
                <c:pt idx="29386" formatCode="0.00E+00">
                  <c:v>5.2599999999999999E-4</c:v>
                </c:pt>
                <c:pt idx="29387" formatCode="0.00E+00">
                  <c:v>5.2599999999999999E-4</c:v>
                </c:pt>
                <c:pt idx="29388" formatCode="0.00E+00">
                  <c:v>5.2599999999999999E-4</c:v>
                </c:pt>
                <c:pt idx="29389" formatCode="0.00E+00">
                  <c:v>5.2599999999999999E-4</c:v>
                </c:pt>
                <c:pt idx="29390" formatCode="0.00E+00">
                  <c:v>5.2599999999999999E-4</c:v>
                </c:pt>
                <c:pt idx="29391" formatCode="0.00E+00">
                  <c:v>5.2599999999999999E-4</c:v>
                </c:pt>
                <c:pt idx="29392" formatCode="0.00E+00">
                  <c:v>5.2599999999999999E-4</c:v>
                </c:pt>
                <c:pt idx="29393" formatCode="0.00E+00">
                  <c:v>5.2599999999999999E-4</c:v>
                </c:pt>
                <c:pt idx="29394" formatCode="0.00E+00">
                  <c:v>5.2700000000000002E-4</c:v>
                </c:pt>
                <c:pt idx="29395" formatCode="0.00E+00">
                  <c:v>5.2599999999999999E-4</c:v>
                </c:pt>
                <c:pt idx="29396" formatCode="0.00E+00">
                  <c:v>5.2599999999999999E-4</c:v>
                </c:pt>
                <c:pt idx="29397" formatCode="0.00E+00">
                  <c:v>5.2599999999999999E-4</c:v>
                </c:pt>
                <c:pt idx="29398" formatCode="0.00E+00">
                  <c:v>5.2599999999999999E-4</c:v>
                </c:pt>
                <c:pt idx="29399" formatCode="0.00E+00">
                  <c:v>5.2599999999999999E-4</c:v>
                </c:pt>
                <c:pt idx="29400" formatCode="0.00E+00">
                  <c:v>5.2599999999999999E-4</c:v>
                </c:pt>
                <c:pt idx="29401" formatCode="0.00E+00">
                  <c:v>5.2599999999999999E-4</c:v>
                </c:pt>
                <c:pt idx="29402" formatCode="0.00E+00">
                  <c:v>5.2599999999999999E-4</c:v>
                </c:pt>
                <c:pt idx="29403" formatCode="0.00E+00">
                  <c:v>5.2599999999999999E-4</c:v>
                </c:pt>
                <c:pt idx="29404" formatCode="0.00E+00">
                  <c:v>5.2599999999999999E-4</c:v>
                </c:pt>
                <c:pt idx="29405" formatCode="0.00E+00">
                  <c:v>5.2599999999999999E-4</c:v>
                </c:pt>
                <c:pt idx="29406" formatCode="0.00E+00">
                  <c:v>5.2599999999999999E-4</c:v>
                </c:pt>
                <c:pt idx="29407" formatCode="0.00E+00">
                  <c:v>5.2599999999999999E-4</c:v>
                </c:pt>
                <c:pt idx="29408" formatCode="0.00E+00">
                  <c:v>5.2599999999999999E-4</c:v>
                </c:pt>
                <c:pt idx="29409" formatCode="0.00E+00">
                  <c:v>5.2700000000000002E-4</c:v>
                </c:pt>
                <c:pt idx="29410" formatCode="0.00E+00">
                  <c:v>5.2700000000000002E-4</c:v>
                </c:pt>
                <c:pt idx="29411" formatCode="0.00E+00">
                  <c:v>5.2700000000000002E-4</c:v>
                </c:pt>
                <c:pt idx="29412" formatCode="0.00E+00">
                  <c:v>5.2700000000000002E-4</c:v>
                </c:pt>
                <c:pt idx="29413" formatCode="0.00E+00">
                  <c:v>5.2700000000000002E-4</c:v>
                </c:pt>
                <c:pt idx="29414" formatCode="0.00E+00">
                  <c:v>5.2700000000000002E-4</c:v>
                </c:pt>
                <c:pt idx="29415" formatCode="0.00E+00">
                  <c:v>5.2700000000000002E-4</c:v>
                </c:pt>
                <c:pt idx="29416" formatCode="0.00E+00">
                  <c:v>5.2599999999999999E-4</c:v>
                </c:pt>
                <c:pt idx="29417" formatCode="0.00E+00">
                  <c:v>5.2599999999999999E-4</c:v>
                </c:pt>
                <c:pt idx="29418" formatCode="0.00E+00">
                  <c:v>5.2599999999999999E-4</c:v>
                </c:pt>
                <c:pt idx="29419" formatCode="0.00E+00">
                  <c:v>5.2700000000000002E-4</c:v>
                </c:pt>
                <c:pt idx="29420" formatCode="0.00E+00">
                  <c:v>5.2700000000000002E-4</c:v>
                </c:pt>
                <c:pt idx="29421" formatCode="0.00E+00">
                  <c:v>5.2700000000000002E-4</c:v>
                </c:pt>
                <c:pt idx="29422" formatCode="0.00E+00">
                  <c:v>5.2700000000000002E-4</c:v>
                </c:pt>
                <c:pt idx="29423" formatCode="0.00E+00">
                  <c:v>5.2700000000000002E-4</c:v>
                </c:pt>
                <c:pt idx="29424" formatCode="0.00E+00">
                  <c:v>5.2700000000000002E-4</c:v>
                </c:pt>
                <c:pt idx="29425" formatCode="0.00E+00">
                  <c:v>5.2700000000000002E-4</c:v>
                </c:pt>
                <c:pt idx="29426" formatCode="0.00E+00">
                  <c:v>5.2700000000000002E-4</c:v>
                </c:pt>
                <c:pt idx="29427" formatCode="0.00E+00">
                  <c:v>5.2700000000000002E-4</c:v>
                </c:pt>
                <c:pt idx="29428" formatCode="0.00E+00">
                  <c:v>5.2700000000000002E-4</c:v>
                </c:pt>
                <c:pt idx="29429" formatCode="0.00E+00">
                  <c:v>5.2700000000000002E-4</c:v>
                </c:pt>
                <c:pt idx="29430" formatCode="0.00E+00">
                  <c:v>5.2700000000000002E-4</c:v>
                </c:pt>
                <c:pt idx="29431" formatCode="0.00E+00">
                  <c:v>5.2700000000000002E-4</c:v>
                </c:pt>
                <c:pt idx="29432" formatCode="0.00E+00">
                  <c:v>5.2700000000000002E-4</c:v>
                </c:pt>
                <c:pt idx="29433" formatCode="0.00E+00">
                  <c:v>5.2700000000000002E-4</c:v>
                </c:pt>
                <c:pt idx="29434" formatCode="0.00E+00">
                  <c:v>5.2700000000000002E-4</c:v>
                </c:pt>
                <c:pt idx="29435" formatCode="0.00E+00">
                  <c:v>5.2700000000000002E-4</c:v>
                </c:pt>
                <c:pt idx="29436" formatCode="0.00E+00">
                  <c:v>5.2700000000000002E-4</c:v>
                </c:pt>
                <c:pt idx="29437" formatCode="0.00E+00">
                  <c:v>5.2700000000000002E-4</c:v>
                </c:pt>
                <c:pt idx="29438" formatCode="0.00E+00">
                  <c:v>5.2700000000000002E-4</c:v>
                </c:pt>
                <c:pt idx="29439" formatCode="0.00E+00">
                  <c:v>5.2700000000000002E-4</c:v>
                </c:pt>
                <c:pt idx="29440" formatCode="0.00E+00">
                  <c:v>5.2700000000000002E-4</c:v>
                </c:pt>
                <c:pt idx="29441" formatCode="0.00E+00">
                  <c:v>5.2700000000000002E-4</c:v>
                </c:pt>
                <c:pt idx="29442" formatCode="0.00E+00">
                  <c:v>5.2700000000000002E-4</c:v>
                </c:pt>
                <c:pt idx="29443" formatCode="0.00E+00">
                  <c:v>5.2700000000000002E-4</c:v>
                </c:pt>
                <c:pt idx="29444" formatCode="0.00E+00">
                  <c:v>5.2700000000000002E-4</c:v>
                </c:pt>
                <c:pt idx="29445" formatCode="0.00E+00">
                  <c:v>5.2700000000000002E-4</c:v>
                </c:pt>
                <c:pt idx="29446" formatCode="0.00E+00">
                  <c:v>5.2700000000000002E-4</c:v>
                </c:pt>
                <c:pt idx="29447" formatCode="0.00E+00">
                  <c:v>5.2700000000000002E-4</c:v>
                </c:pt>
                <c:pt idx="29448" formatCode="0.00E+00">
                  <c:v>5.2700000000000002E-4</c:v>
                </c:pt>
                <c:pt idx="29449" formatCode="0.00E+00">
                  <c:v>5.2700000000000002E-4</c:v>
                </c:pt>
                <c:pt idx="29450" formatCode="0.00E+00">
                  <c:v>5.2700000000000002E-4</c:v>
                </c:pt>
                <c:pt idx="29451" formatCode="0.00E+00">
                  <c:v>5.2700000000000002E-4</c:v>
                </c:pt>
                <c:pt idx="29452" formatCode="0.00E+00">
                  <c:v>5.2700000000000002E-4</c:v>
                </c:pt>
                <c:pt idx="29453" formatCode="0.00E+00">
                  <c:v>5.2700000000000002E-4</c:v>
                </c:pt>
                <c:pt idx="29454" formatCode="0.00E+00">
                  <c:v>5.2700000000000002E-4</c:v>
                </c:pt>
                <c:pt idx="29455" formatCode="0.00E+00">
                  <c:v>5.2700000000000002E-4</c:v>
                </c:pt>
                <c:pt idx="29456" formatCode="0.00E+00">
                  <c:v>5.2700000000000002E-4</c:v>
                </c:pt>
                <c:pt idx="29457" formatCode="0.00E+00">
                  <c:v>5.2700000000000002E-4</c:v>
                </c:pt>
                <c:pt idx="29458" formatCode="0.00E+00">
                  <c:v>5.2700000000000002E-4</c:v>
                </c:pt>
                <c:pt idx="29459" formatCode="0.00E+00">
                  <c:v>5.2700000000000002E-4</c:v>
                </c:pt>
                <c:pt idx="29460" formatCode="0.00E+00">
                  <c:v>5.2700000000000002E-4</c:v>
                </c:pt>
                <c:pt idx="29461" formatCode="0.00E+00">
                  <c:v>5.2700000000000002E-4</c:v>
                </c:pt>
                <c:pt idx="29462" formatCode="0.00E+00">
                  <c:v>5.2700000000000002E-4</c:v>
                </c:pt>
                <c:pt idx="29463" formatCode="0.00E+00">
                  <c:v>5.2700000000000002E-4</c:v>
                </c:pt>
                <c:pt idx="29464" formatCode="0.00E+00">
                  <c:v>5.2700000000000002E-4</c:v>
                </c:pt>
                <c:pt idx="29465" formatCode="0.00E+00">
                  <c:v>5.2700000000000002E-4</c:v>
                </c:pt>
                <c:pt idx="29466" formatCode="0.00E+00">
                  <c:v>5.2700000000000002E-4</c:v>
                </c:pt>
                <c:pt idx="29467" formatCode="0.00E+00">
                  <c:v>5.2700000000000002E-4</c:v>
                </c:pt>
                <c:pt idx="29468" formatCode="0.00E+00">
                  <c:v>5.2700000000000002E-4</c:v>
                </c:pt>
                <c:pt idx="29469" formatCode="0.00E+00">
                  <c:v>5.2700000000000002E-4</c:v>
                </c:pt>
                <c:pt idx="29470" formatCode="0.00E+00">
                  <c:v>5.2700000000000002E-4</c:v>
                </c:pt>
                <c:pt idx="29471" formatCode="0.00E+00">
                  <c:v>5.2700000000000002E-4</c:v>
                </c:pt>
                <c:pt idx="29472" formatCode="0.00E+00">
                  <c:v>5.2700000000000002E-4</c:v>
                </c:pt>
                <c:pt idx="29473" formatCode="0.00E+00">
                  <c:v>5.2700000000000002E-4</c:v>
                </c:pt>
                <c:pt idx="29474" formatCode="0.00E+00">
                  <c:v>5.2700000000000002E-4</c:v>
                </c:pt>
                <c:pt idx="29475" formatCode="0.00E+00">
                  <c:v>5.2700000000000002E-4</c:v>
                </c:pt>
                <c:pt idx="29476" formatCode="0.00E+00">
                  <c:v>5.2700000000000002E-4</c:v>
                </c:pt>
                <c:pt idx="29477" formatCode="0.00E+00">
                  <c:v>5.2700000000000002E-4</c:v>
                </c:pt>
                <c:pt idx="29478" formatCode="0.00E+00">
                  <c:v>5.2700000000000002E-4</c:v>
                </c:pt>
                <c:pt idx="29479" formatCode="0.00E+00">
                  <c:v>5.2700000000000002E-4</c:v>
                </c:pt>
                <c:pt idx="29480" formatCode="0.00E+00">
                  <c:v>5.2700000000000002E-4</c:v>
                </c:pt>
                <c:pt idx="29481" formatCode="0.00E+00">
                  <c:v>5.2700000000000002E-4</c:v>
                </c:pt>
                <c:pt idx="29482" formatCode="0.00E+00">
                  <c:v>5.2700000000000002E-4</c:v>
                </c:pt>
                <c:pt idx="29483" formatCode="0.00E+00">
                  <c:v>5.2700000000000002E-4</c:v>
                </c:pt>
                <c:pt idx="29484" formatCode="0.00E+00">
                  <c:v>5.2700000000000002E-4</c:v>
                </c:pt>
                <c:pt idx="29485" formatCode="0.00E+00">
                  <c:v>5.2700000000000002E-4</c:v>
                </c:pt>
                <c:pt idx="29486" formatCode="0.00E+00">
                  <c:v>5.2700000000000002E-4</c:v>
                </c:pt>
                <c:pt idx="29487" formatCode="0.00E+00">
                  <c:v>5.2700000000000002E-4</c:v>
                </c:pt>
                <c:pt idx="29488" formatCode="0.00E+00">
                  <c:v>5.2700000000000002E-4</c:v>
                </c:pt>
                <c:pt idx="29489" formatCode="0.00E+00">
                  <c:v>5.2700000000000002E-4</c:v>
                </c:pt>
                <c:pt idx="29490" formatCode="0.00E+00">
                  <c:v>5.2700000000000002E-4</c:v>
                </c:pt>
                <c:pt idx="29491" formatCode="0.00E+00">
                  <c:v>5.2700000000000002E-4</c:v>
                </c:pt>
                <c:pt idx="29492" formatCode="0.00E+00">
                  <c:v>5.2700000000000002E-4</c:v>
                </c:pt>
                <c:pt idx="29493" formatCode="0.00E+00">
                  <c:v>5.2700000000000002E-4</c:v>
                </c:pt>
                <c:pt idx="29494" formatCode="0.00E+00">
                  <c:v>5.2700000000000002E-4</c:v>
                </c:pt>
                <c:pt idx="29495" formatCode="0.00E+00">
                  <c:v>5.2700000000000002E-4</c:v>
                </c:pt>
                <c:pt idx="29496" formatCode="0.00E+00">
                  <c:v>5.2700000000000002E-4</c:v>
                </c:pt>
                <c:pt idx="29497" formatCode="0.00E+00">
                  <c:v>5.2700000000000002E-4</c:v>
                </c:pt>
                <c:pt idx="29498" formatCode="0.00E+00">
                  <c:v>5.2700000000000002E-4</c:v>
                </c:pt>
                <c:pt idx="29499" formatCode="0.00E+00">
                  <c:v>5.2700000000000002E-4</c:v>
                </c:pt>
                <c:pt idx="29500" formatCode="0.00E+00">
                  <c:v>5.2700000000000002E-4</c:v>
                </c:pt>
                <c:pt idx="29501" formatCode="0.00E+00">
                  <c:v>5.2700000000000002E-4</c:v>
                </c:pt>
                <c:pt idx="29502" formatCode="0.00E+00">
                  <c:v>5.2700000000000002E-4</c:v>
                </c:pt>
                <c:pt idx="29503" formatCode="0.00E+00">
                  <c:v>5.2700000000000002E-4</c:v>
                </c:pt>
                <c:pt idx="29504" formatCode="0.00E+00">
                  <c:v>5.2700000000000002E-4</c:v>
                </c:pt>
                <c:pt idx="29505" formatCode="0.00E+00">
                  <c:v>5.2700000000000002E-4</c:v>
                </c:pt>
                <c:pt idx="29506" formatCode="0.00E+00">
                  <c:v>5.2700000000000002E-4</c:v>
                </c:pt>
                <c:pt idx="29507" formatCode="0.00E+00">
                  <c:v>5.2700000000000002E-4</c:v>
                </c:pt>
                <c:pt idx="29508" formatCode="0.00E+00">
                  <c:v>5.2700000000000002E-4</c:v>
                </c:pt>
                <c:pt idx="29509" formatCode="0.00E+00">
                  <c:v>5.2700000000000002E-4</c:v>
                </c:pt>
                <c:pt idx="29510" formatCode="0.00E+00">
                  <c:v>5.2700000000000002E-4</c:v>
                </c:pt>
                <c:pt idx="29511" formatCode="0.00E+00">
                  <c:v>5.2700000000000002E-4</c:v>
                </c:pt>
                <c:pt idx="29512" formatCode="0.00E+00">
                  <c:v>5.2700000000000002E-4</c:v>
                </c:pt>
                <c:pt idx="29513" formatCode="0.00E+00">
                  <c:v>5.2700000000000002E-4</c:v>
                </c:pt>
                <c:pt idx="29514" formatCode="0.00E+00">
                  <c:v>5.2700000000000002E-4</c:v>
                </c:pt>
                <c:pt idx="29515" formatCode="0.00E+00">
                  <c:v>5.2700000000000002E-4</c:v>
                </c:pt>
                <c:pt idx="29516" formatCode="0.00E+00">
                  <c:v>5.2700000000000002E-4</c:v>
                </c:pt>
                <c:pt idx="29517" formatCode="0.00E+00">
                  <c:v>5.2700000000000002E-4</c:v>
                </c:pt>
                <c:pt idx="29518" formatCode="0.00E+00">
                  <c:v>5.2700000000000002E-4</c:v>
                </c:pt>
                <c:pt idx="29519" formatCode="0.00E+00">
                  <c:v>5.2700000000000002E-4</c:v>
                </c:pt>
                <c:pt idx="29520" formatCode="0.00E+00">
                  <c:v>5.2700000000000002E-4</c:v>
                </c:pt>
                <c:pt idx="29521" formatCode="0.00E+00">
                  <c:v>5.2700000000000002E-4</c:v>
                </c:pt>
                <c:pt idx="29522" formatCode="0.00E+00">
                  <c:v>5.2700000000000002E-4</c:v>
                </c:pt>
                <c:pt idx="29523" formatCode="0.00E+00">
                  <c:v>5.2700000000000002E-4</c:v>
                </c:pt>
                <c:pt idx="29524" formatCode="0.00E+00">
                  <c:v>5.2700000000000002E-4</c:v>
                </c:pt>
                <c:pt idx="29525" formatCode="0.00E+00">
                  <c:v>5.2700000000000002E-4</c:v>
                </c:pt>
                <c:pt idx="29526" formatCode="0.00E+00">
                  <c:v>5.2700000000000002E-4</c:v>
                </c:pt>
                <c:pt idx="29527" formatCode="0.00E+00">
                  <c:v>5.2700000000000002E-4</c:v>
                </c:pt>
                <c:pt idx="29528" formatCode="0.00E+00">
                  <c:v>5.2700000000000002E-4</c:v>
                </c:pt>
                <c:pt idx="29529" formatCode="0.00E+00">
                  <c:v>5.2700000000000002E-4</c:v>
                </c:pt>
                <c:pt idx="29530" formatCode="0.00E+00">
                  <c:v>5.2700000000000002E-4</c:v>
                </c:pt>
                <c:pt idx="29531" formatCode="0.00E+00">
                  <c:v>5.2700000000000002E-4</c:v>
                </c:pt>
                <c:pt idx="29532" formatCode="0.00E+00">
                  <c:v>5.2800000000000004E-4</c:v>
                </c:pt>
                <c:pt idx="29533" formatCode="0.00E+00">
                  <c:v>5.2800000000000004E-4</c:v>
                </c:pt>
                <c:pt idx="29534" formatCode="0.00E+00">
                  <c:v>5.2800000000000004E-4</c:v>
                </c:pt>
                <c:pt idx="29535" formatCode="0.00E+00">
                  <c:v>5.2800000000000004E-4</c:v>
                </c:pt>
                <c:pt idx="29536" formatCode="0.00E+00">
                  <c:v>5.2800000000000004E-4</c:v>
                </c:pt>
                <c:pt idx="29537" formatCode="0.00E+00">
                  <c:v>5.2700000000000002E-4</c:v>
                </c:pt>
                <c:pt idx="29538" formatCode="0.00E+00">
                  <c:v>5.2800000000000004E-4</c:v>
                </c:pt>
                <c:pt idx="29539" formatCode="0.00E+00">
                  <c:v>5.2800000000000004E-4</c:v>
                </c:pt>
                <c:pt idx="29540" formatCode="0.00E+00">
                  <c:v>5.2800000000000004E-4</c:v>
                </c:pt>
                <c:pt idx="29541" formatCode="0.00E+00">
                  <c:v>5.2800000000000004E-4</c:v>
                </c:pt>
                <c:pt idx="29542" formatCode="0.00E+00">
                  <c:v>5.2800000000000004E-4</c:v>
                </c:pt>
                <c:pt idx="29543" formatCode="0.00E+00">
                  <c:v>5.2800000000000004E-4</c:v>
                </c:pt>
                <c:pt idx="29544" formatCode="0.00E+00">
                  <c:v>5.2800000000000004E-4</c:v>
                </c:pt>
                <c:pt idx="29545" formatCode="0.00E+00">
                  <c:v>5.2800000000000004E-4</c:v>
                </c:pt>
                <c:pt idx="29546" formatCode="0.00E+00">
                  <c:v>5.2800000000000004E-4</c:v>
                </c:pt>
                <c:pt idx="29547" formatCode="0.00E+00">
                  <c:v>5.2700000000000002E-4</c:v>
                </c:pt>
                <c:pt idx="29548" formatCode="0.00E+00">
                  <c:v>5.2700000000000002E-4</c:v>
                </c:pt>
                <c:pt idx="29549" formatCode="0.00E+00">
                  <c:v>5.2700000000000002E-4</c:v>
                </c:pt>
                <c:pt idx="29550" formatCode="0.00E+00">
                  <c:v>5.2700000000000002E-4</c:v>
                </c:pt>
                <c:pt idx="29551" formatCode="0.00E+00">
                  <c:v>5.2800000000000004E-4</c:v>
                </c:pt>
                <c:pt idx="29552" formatCode="0.00E+00">
                  <c:v>5.2800000000000004E-4</c:v>
                </c:pt>
                <c:pt idx="29553" formatCode="0.00E+00">
                  <c:v>5.2800000000000004E-4</c:v>
                </c:pt>
                <c:pt idx="29554" formatCode="0.00E+00">
                  <c:v>5.2800000000000004E-4</c:v>
                </c:pt>
                <c:pt idx="29555" formatCode="0.00E+00">
                  <c:v>5.2800000000000004E-4</c:v>
                </c:pt>
                <c:pt idx="29556" formatCode="0.00E+00">
                  <c:v>5.2800000000000004E-4</c:v>
                </c:pt>
                <c:pt idx="29557" formatCode="0.00E+00">
                  <c:v>5.2800000000000004E-4</c:v>
                </c:pt>
                <c:pt idx="29558" formatCode="0.00E+00">
                  <c:v>5.2800000000000004E-4</c:v>
                </c:pt>
                <c:pt idx="29559" formatCode="0.00E+00">
                  <c:v>5.2800000000000004E-4</c:v>
                </c:pt>
                <c:pt idx="29560" formatCode="0.00E+00">
                  <c:v>5.2800000000000004E-4</c:v>
                </c:pt>
                <c:pt idx="29561" formatCode="0.00E+00">
                  <c:v>5.2800000000000004E-4</c:v>
                </c:pt>
                <c:pt idx="29562" formatCode="0.00E+00">
                  <c:v>5.2800000000000004E-4</c:v>
                </c:pt>
                <c:pt idx="29563" formatCode="0.00E+00">
                  <c:v>5.2800000000000004E-4</c:v>
                </c:pt>
                <c:pt idx="29564" formatCode="0.00E+00">
                  <c:v>5.2800000000000004E-4</c:v>
                </c:pt>
                <c:pt idx="29565" formatCode="0.00E+00">
                  <c:v>5.2800000000000004E-4</c:v>
                </c:pt>
                <c:pt idx="29566" formatCode="0.00E+00">
                  <c:v>5.2800000000000004E-4</c:v>
                </c:pt>
                <c:pt idx="29567" formatCode="0.00E+00">
                  <c:v>5.2800000000000004E-4</c:v>
                </c:pt>
                <c:pt idx="29568" formatCode="0.00E+00">
                  <c:v>5.2800000000000004E-4</c:v>
                </c:pt>
                <c:pt idx="29569" formatCode="0.00E+00">
                  <c:v>5.2800000000000004E-4</c:v>
                </c:pt>
                <c:pt idx="29570" formatCode="0.00E+00">
                  <c:v>5.2800000000000004E-4</c:v>
                </c:pt>
                <c:pt idx="29571" formatCode="0.00E+00">
                  <c:v>5.2800000000000004E-4</c:v>
                </c:pt>
                <c:pt idx="29572" formatCode="0.00E+00">
                  <c:v>5.2800000000000004E-4</c:v>
                </c:pt>
                <c:pt idx="29573" formatCode="0.00E+00">
                  <c:v>5.2800000000000004E-4</c:v>
                </c:pt>
                <c:pt idx="29574" formatCode="0.00E+00">
                  <c:v>5.2800000000000004E-4</c:v>
                </c:pt>
                <c:pt idx="29575" formatCode="0.00E+00">
                  <c:v>5.2800000000000004E-4</c:v>
                </c:pt>
                <c:pt idx="29576" formatCode="0.00E+00">
                  <c:v>5.2800000000000004E-4</c:v>
                </c:pt>
                <c:pt idx="29577" formatCode="0.00E+00">
                  <c:v>5.2800000000000004E-4</c:v>
                </c:pt>
                <c:pt idx="29578" formatCode="0.00E+00">
                  <c:v>5.2800000000000004E-4</c:v>
                </c:pt>
                <c:pt idx="29579" formatCode="0.00E+00">
                  <c:v>5.2800000000000004E-4</c:v>
                </c:pt>
                <c:pt idx="29580" formatCode="0.00E+00">
                  <c:v>5.2800000000000004E-4</c:v>
                </c:pt>
                <c:pt idx="29581" formatCode="0.00E+00">
                  <c:v>5.2800000000000004E-4</c:v>
                </c:pt>
                <c:pt idx="29582" formatCode="0.00E+00">
                  <c:v>5.2800000000000004E-4</c:v>
                </c:pt>
                <c:pt idx="29583" formatCode="0.00E+00">
                  <c:v>5.2800000000000004E-4</c:v>
                </c:pt>
                <c:pt idx="29584" formatCode="0.00E+00">
                  <c:v>5.2800000000000004E-4</c:v>
                </c:pt>
                <c:pt idx="29585" formatCode="0.00E+00">
                  <c:v>5.2800000000000004E-4</c:v>
                </c:pt>
                <c:pt idx="29586" formatCode="0.00E+00">
                  <c:v>5.2800000000000004E-4</c:v>
                </c:pt>
                <c:pt idx="29587" formatCode="0.00E+00">
                  <c:v>5.2800000000000004E-4</c:v>
                </c:pt>
                <c:pt idx="29588" formatCode="0.00E+00">
                  <c:v>5.2800000000000004E-4</c:v>
                </c:pt>
                <c:pt idx="29589" formatCode="0.00E+00">
                  <c:v>5.2800000000000004E-4</c:v>
                </c:pt>
                <c:pt idx="29590" formatCode="0.00E+00">
                  <c:v>5.2800000000000004E-4</c:v>
                </c:pt>
                <c:pt idx="29591" formatCode="0.00E+00">
                  <c:v>5.2800000000000004E-4</c:v>
                </c:pt>
                <c:pt idx="29592" formatCode="0.00E+00">
                  <c:v>5.2800000000000004E-4</c:v>
                </c:pt>
                <c:pt idx="29593" formatCode="0.00E+00">
                  <c:v>5.2800000000000004E-4</c:v>
                </c:pt>
                <c:pt idx="29594" formatCode="0.00E+00">
                  <c:v>5.2800000000000004E-4</c:v>
                </c:pt>
                <c:pt idx="29595" formatCode="0.00E+00">
                  <c:v>5.2800000000000004E-4</c:v>
                </c:pt>
                <c:pt idx="29596" formatCode="0.00E+00">
                  <c:v>5.2800000000000004E-4</c:v>
                </c:pt>
                <c:pt idx="29597" formatCode="0.00E+00">
                  <c:v>5.2800000000000004E-4</c:v>
                </c:pt>
                <c:pt idx="29598" formatCode="0.00E+00">
                  <c:v>5.2800000000000004E-4</c:v>
                </c:pt>
                <c:pt idx="29599" formatCode="0.00E+00">
                  <c:v>5.2800000000000004E-4</c:v>
                </c:pt>
                <c:pt idx="29600" formatCode="0.00E+00">
                  <c:v>5.2800000000000004E-4</c:v>
                </c:pt>
                <c:pt idx="29601" formatCode="0.00E+00">
                  <c:v>5.2800000000000004E-4</c:v>
                </c:pt>
                <c:pt idx="29602" formatCode="0.00E+00">
                  <c:v>5.2800000000000004E-4</c:v>
                </c:pt>
                <c:pt idx="29603" formatCode="0.00E+00">
                  <c:v>5.2800000000000004E-4</c:v>
                </c:pt>
                <c:pt idx="29604" formatCode="0.00E+00">
                  <c:v>5.2800000000000004E-4</c:v>
                </c:pt>
                <c:pt idx="29605" formatCode="0.00E+00">
                  <c:v>5.2800000000000004E-4</c:v>
                </c:pt>
                <c:pt idx="29606" formatCode="0.00E+00">
                  <c:v>5.2800000000000004E-4</c:v>
                </c:pt>
                <c:pt idx="29607" formatCode="0.00E+00">
                  <c:v>5.2800000000000004E-4</c:v>
                </c:pt>
                <c:pt idx="29608" formatCode="0.00E+00">
                  <c:v>5.2800000000000004E-4</c:v>
                </c:pt>
                <c:pt idx="29609" formatCode="0.00E+00">
                  <c:v>5.2800000000000004E-4</c:v>
                </c:pt>
                <c:pt idx="29610" formatCode="0.00E+00">
                  <c:v>5.2800000000000004E-4</c:v>
                </c:pt>
                <c:pt idx="29611" formatCode="0.00E+00">
                  <c:v>5.2800000000000004E-4</c:v>
                </c:pt>
                <c:pt idx="29612" formatCode="0.00E+00">
                  <c:v>5.2800000000000004E-4</c:v>
                </c:pt>
                <c:pt idx="29613" formatCode="0.00E+00">
                  <c:v>5.2800000000000004E-4</c:v>
                </c:pt>
                <c:pt idx="29614" formatCode="0.00E+00">
                  <c:v>5.2800000000000004E-4</c:v>
                </c:pt>
                <c:pt idx="29615" formatCode="0.00E+00">
                  <c:v>5.2800000000000004E-4</c:v>
                </c:pt>
                <c:pt idx="29616" formatCode="0.00E+00">
                  <c:v>5.2800000000000004E-4</c:v>
                </c:pt>
                <c:pt idx="29617" formatCode="0.00E+00">
                  <c:v>5.2800000000000004E-4</c:v>
                </c:pt>
                <c:pt idx="29618" formatCode="0.00E+00">
                  <c:v>5.2800000000000004E-4</c:v>
                </c:pt>
                <c:pt idx="29619" formatCode="0.00E+00">
                  <c:v>5.2800000000000004E-4</c:v>
                </c:pt>
                <c:pt idx="29620" formatCode="0.00E+00">
                  <c:v>5.2800000000000004E-4</c:v>
                </c:pt>
                <c:pt idx="29621" formatCode="0.00E+00">
                  <c:v>5.2800000000000004E-4</c:v>
                </c:pt>
                <c:pt idx="29622" formatCode="0.00E+00">
                  <c:v>5.2800000000000004E-4</c:v>
                </c:pt>
                <c:pt idx="29623" formatCode="0.00E+00">
                  <c:v>5.2800000000000004E-4</c:v>
                </c:pt>
                <c:pt idx="29624" formatCode="0.00E+00">
                  <c:v>5.2800000000000004E-4</c:v>
                </c:pt>
                <c:pt idx="29625" formatCode="0.00E+00">
                  <c:v>5.2800000000000004E-4</c:v>
                </c:pt>
                <c:pt idx="29626" formatCode="0.00E+00">
                  <c:v>5.2800000000000004E-4</c:v>
                </c:pt>
                <c:pt idx="29627" formatCode="0.00E+00">
                  <c:v>5.2800000000000004E-4</c:v>
                </c:pt>
                <c:pt idx="29628" formatCode="0.00E+00">
                  <c:v>5.2800000000000004E-4</c:v>
                </c:pt>
                <c:pt idx="29629" formatCode="0.00E+00">
                  <c:v>5.2800000000000004E-4</c:v>
                </c:pt>
                <c:pt idx="29630" formatCode="0.00E+00">
                  <c:v>5.2800000000000004E-4</c:v>
                </c:pt>
                <c:pt idx="29631" formatCode="0.00E+00">
                  <c:v>5.2800000000000004E-4</c:v>
                </c:pt>
                <c:pt idx="29632" formatCode="0.00E+00">
                  <c:v>5.2800000000000004E-4</c:v>
                </c:pt>
                <c:pt idx="29633" formatCode="0.00E+00">
                  <c:v>5.2800000000000004E-4</c:v>
                </c:pt>
                <c:pt idx="29634" formatCode="0.00E+00">
                  <c:v>5.2800000000000004E-4</c:v>
                </c:pt>
                <c:pt idx="29635" formatCode="0.00E+00">
                  <c:v>5.2800000000000004E-4</c:v>
                </c:pt>
                <c:pt idx="29636" formatCode="0.00E+00">
                  <c:v>5.2800000000000004E-4</c:v>
                </c:pt>
                <c:pt idx="29637" formatCode="0.00E+00">
                  <c:v>5.2800000000000004E-4</c:v>
                </c:pt>
                <c:pt idx="29638" formatCode="0.00E+00">
                  <c:v>5.2800000000000004E-4</c:v>
                </c:pt>
                <c:pt idx="29639" formatCode="0.00E+00">
                  <c:v>5.2800000000000004E-4</c:v>
                </c:pt>
                <c:pt idx="29640" formatCode="0.00E+00">
                  <c:v>5.2800000000000004E-4</c:v>
                </c:pt>
                <c:pt idx="29641" formatCode="0.00E+00">
                  <c:v>5.2800000000000004E-4</c:v>
                </c:pt>
                <c:pt idx="29642" formatCode="0.00E+00">
                  <c:v>5.2800000000000004E-4</c:v>
                </c:pt>
                <c:pt idx="29643" formatCode="0.00E+00">
                  <c:v>5.2899999999999996E-4</c:v>
                </c:pt>
                <c:pt idx="29644" formatCode="0.00E+00">
                  <c:v>5.2800000000000004E-4</c:v>
                </c:pt>
                <c:pt idx="29645" formatCode="0.00E+00">
                  <c:v>5.2800000000000004E-4</c:v>
                </c:pt>
                <c:pt idx="29646" formatCode="0.00E+00">
                  <c:v>5.2800000000000004E-4</c:v>
                </c:pt>
                <c:pt idx="29647" formatCode="0.00E+00">
                  <c:v>5.2800000000000004E-4</c:v>
                </c:pt>
                <c:pt idx="29648" formatCode="0.00E+00">
                  <c:v>5.2800000000000004E-4</c:v>
                </c:pt>
                <c:pt idx="29649" formatCode="0.00E+00">
                  <c:v>5.2800000000000004E-4</c:v>
                </c:pt>
                <c:pt idx="29650" formatCode="0.00E+00">
                  <c:v>5.2800000000000004E-4</c:v>
                </c:pt>
                <c:pt idx="29651" formatCode="0.00E+00">
                  <c:v>5.2800000000000004E-4</c:v>
                </c:pt>
                <c:pt idx="29652" formatCode="0.00E+00">
                  <c:v>5.2800000000000004E-4</c:v>
                </c:pt>
                <c:pt idx="29653" formatCode="0.00E+00">
                  <c:v>5.2899999999999996E-4</c:v>
                </c:pt>
                <c:pt idx="29654" formatCode="0.00E+00">
                  <c:v>5.2800000000000004E-4</c:v>
                </c:pt>
                <c:pt idx="29655" formatCode="0.00E+00">
                  <c:v>5.2800000000000004E-4</c:v>
                </c:pt>
                <c:pt idx="29656" formatCode="0.00E+00">
                  <c:v>5.2899999999999996E-4</c:v>
                </c:pt>
                <c:pt idx="29657" formatCode="0.00E+00">
                  <c:v>5.2899999999999996E-4</c:v>
                </c:pt>
                <c:pt idx="29658" formatCode="0.00E+00">
                  <c:v>5.2899999999999996E-4</c:v>
                </c:pt>
                <c:pt idx="29659" formatCode="0.00E+00">
                  <c:v>5.2800000000000004E-4</c:v>
                </c:pt>
                <c:pt idx="29660" formatCode="0.00E+00">
                  <c:v>5.2899999999999996E-4</c:v>
                </c:pt>
                <c:pt idx="29661" formatCode="0.00E+00">
                  <c:v>5.2899999999999996E-4</c:v>
                </c:pt>
                <c:pt idx="29662" formatCode="0.00E+00">
                  <c:v>5.2800000000000004E-4</c:v>
                </c:pt>
                <c:pt idx="29663" formatCode="0.00E+00">
                  <c:v>5.2899999999999996E-4</c:v>
                </c:pt>
                <c:pt idx="29664" formatCode="0.00E+00">
                  <c:v>5.2800000000000004E-4</c:v>
                </c:pt>
                <c:pt idx="29665" formatCode="0.00E+00">
                  <c:v>5.2800000000000004E-4</c:v>
                </c:pt>
                <c:pt idx="29666" formatCode="0.00E+00">
                  <c:v>5.2899999999999996E-4</c:v>
                </c:pt>
                <c:pt idx="29667" formatCode="0.00E+00">
                  <c:v>5.2899999999999996E-4</c:v>
                </c:pt>
                <c:pt idx="29668" formatCode="0.00E+00">
                  <c:v>5.2899999999999996E-4</c:v>
                </c:pt>
                <c:pt idx="29669" formatCode="0.00E+00">
                  <c:v>5.2899999999999996E-4</c:v>
                </c:pt>
                <c:pt idx="29670" formatCode="0.00E+00">
                  <c:v>5.2800000000000004E-4</c:v>
                </c:pt>
                <c:pt idx="29671" formatCode="0.00E+00">
                  <c:v>5.2899999999999996E-4</c:v>
                </c:pt>
                <c:pt idx="29672" formatCode="0.00E+00">
                  <c:v>5.2899999999999996E-4</c:v>
                </c:pt>
                <c:pt idx="29673" formatCode="0.00E+00">
                  <c:v>5.2800000000000004E-4</c:v>
                </c:pt>
                <c:pt idx="29674" formatCode="0.00E+00">
                  <c:v>5.2899999999999996E-4</c:v>
                </c:pt>
                <c:pt idx="29675" formatCode="0.00E+00">
                  <c:v>5.2899999999999996E-4</c:v>
                </c:pt>
                <c:pt idx="29676" formatCode="0.00E+00">
                  <c:v>5.2899999999999996E-4</c:v>
                </c:pt>
                <c:pt idx="29677" formatCode="0.00E+00">
                  <c:v>5.2899999999999996E-4</c:v>
                </c:pt>
                <c:pt idx="29678" formatCode="0.00E+00">
                  <c:v>5.2899999999999996E-4</c:v>
                </c:pt>
                <c:pt idx="29679" formatCode="0.00E+00">
                  <c:v>5.2899999999999996E-4</c:v>
                </c:pt>
                <c:pt idx="29680" formatCode="0.00E+00">
                  <c:v>5.2899999999999996E-4</c:v>
                </c:pt>
                <c:pt idx="29681" formatCode="0.00E+00">
                  <c:v>5.2899999999999996E-4</c:v>
                </c:pt>
                <c:pt idx="29682" formatCode="0.00E+00">
                  <c:v>5.2899999999999996E-4</c:v>
                </c:pt>
                <c:pt idx="29683" formatCode="0.00E+00">
                  <c:v>5.2899999999999996E-4</c:v>
                </c:pt>
                <c:pt idx="29684" formatCode="0.00E+00">
                  <c:v>5.2899999999999996E-4</c:v>
                </c:pt>
                <c:pt idx="29685" formatCode="0.00E+00">
                  <c:v>5.2899999999999996E-4</c:v>
                </c:pt>
                <c:pt idx="29686" formatCode="0.00E+00">
                  <c:v>5.2899999999999996E-4</c:v>
                </c:pt>
                <c:pt idx="29687" formatCode="0.00E+00">
                  <c:v>5.2899999999999996E-4</c:v>
                </c:pt>
                <c:pt idx="29688" formatCode="0.00E+00">
                  <c:v>5.2899999999999996E-4</c:v>
                </c:pt>
                <c:pt idx="29689" formatCode="0.00E+00">
                  <c:v>5.2899999999999996E-4</c:v>
                </c:pt>
                <c:pt idx="29690" formatCode="0.00E+00">
                  <c:v>5.2899999999999996E-4</c:v>
                </c:pt>
                <c:pt idx="29691" formatCode="0.00E+00">
                  <c:v>5.2899999999999996E-4</c:v>
                </c:pt>
                <c:pt idx="29692" formatCode="0.00E+00">
                  <c:v>5.2899999999999996E-4</c:v>
                </c:pt>
                <c:pt idx="29693" formatCode="0.00E+00">
                  <c:v>5.2899999999999996E-4</c:v>
                </c:pt>
                <c:pt idx="29694" formatCode="0.00E+00">
                  <c:v>5.2899999999999996E-4</c:v>
                </c:pt>
                <c:pt idx="29695" formatCode="0.00E+00">
                  <c:v>5.2899999999999996E-4</c:v>
                </c:pt>
                <c:pt idx="29696" formatCode="0.00E+00">
                  <c:v>5.2899999999999996E-4</c:v>
                </c:pt>
                <c:pt idx="29697" formatCode="0.00E+00">
                  <c:v>5.2899999999999996E-4</c:v>
                </c:pt>
                <c:pt idx="29698" formatCode="0.00E+00">
                  <c:v>5.2899999999999996E-4</c:v>
                </c:pt>
                <c:pt idx="29699" formatCode="0.00E+00">
                  <c:v>5.2899999999999996E-4</c:v>
                </c:pt>
                <c:pt idx="29700" formatCode="0.00E+00">
                  <c:v>5.2899999999999996E-4</c:v>
                </c:pt>
                <c:pt idx="29701" formatCode="0.00E+00">
                  <c:v>5.2899999999999996E-4</c:v>
                </c:pt>
                <c:pt idx="29702" formatCode="0.00E+00">
                  <c:v>5.2899999999999996E-4</c:v>
                </c:pt>
                <c:pt idx="29703" formatCode="0.00E+00">
                  <c:v>5.2899999999999996E-4</c:v>
                </c:pt>
                <c:pt idx="29704" formatCode="0.00E+00">
                  <c:v>5.2899999999999996E-4</c:v>
                </c:pt>
                <c:pt idx="29705" formatCode="0.00E+00">
                  <c:v>5.2899999999999996E-4</c:v>
                </c:pt>
                <c:pt idx="29706" formatCode="0.00E+00">
                  <c:v>5.2899999999999996E-4</c:v>
                </c:pt>
                <c:pt idx="29707" formatCode="0.00E+00">
                  <c:v>5.2899999999999996E-4</c:v>
                </c:pt>
                <c:pt idx="29708" formatCode="0.00E+00">
                  <c:v>5.2899999999999996E-4</c:v>
                </c:pt>
                <c:pt idx="29709" formatCode="0.00E+00">
                  <c:v>5.2899999999999996E-4</c:v>
                </c:pt>
                <c:pt idx="29710" formatCode="0.00E+00">
                  <c:v>5.2899999999999996E-4</c:v>
                </c:pt>
                <c:pt idx="29711" formatCode="0.00E+00">
                  <c:v>5.2899999999999996E-4</c:v>
                </c:pt>
                <c:pt idx="29712" formatCode="0.00E+00">
                  <c:v>5.2899999999999996E-4</c:v>
                </c:pt>
                <c:pt idx="29713" formatCode="0.00E+00">
                  <c:v>5.2899999999999996E-4</c:v>
                </c:pt>
                <c:pt idx="29714" formatCode="0.00E+00">
                  <c:v>5.2899999999999996E-4</c:v>
                </c:pt>
                <c:pt idx="29715" formatCode="0.00E+00">
                  <c:v>5.2899999999999996E-4</c:v>
                </c:pt>
                <c:pt idx="29716" formatCode="0.00E+00">
                  <c:v>5.2899999999999996E-4</c:v>
                </c:pt>
                <c:pt idx="29717" formatCode="0.00E+00">
                  <c:v>5.2899999999999996E-4</c:v>
                </c:pt>
                <c:pt idx="29718" formatCode="0.00E+00">
                  <c:v>5.2899999999999996E-4</c:v>
                </c:pt>
                <c:pt idx="29719" formatCode="0.00E+00">
                  <c:v>5.2899999999999996E-4</c:v>
                </c:pt>
                <c:pt idx="29720" formatCode="0.00E+00">
                  <c:v>5.2899999999999996E-4</c:v>
                </c:pt>
                <c:pt idx="29721" formatCode="0.00E+00">
                  <c:v>5.2899999999999996E-4</c:v>
                </c:pt>
                <c:pt idx="29722" formatCode="0.00E+00">
                  <c:v>5.2899999999999996E-4</c:v>
                </c:pt>
                <c:pt idx="29723" formatCode="0.00E+00">
                  <c:v>5.2899999999999996E-4</c:v>
                </c:pt>
                <c:pt idx="29724" formatCode="0.00E+00">
                  <c:v>5.2899999999999996E-4</c:v>
                </c:pt>
                <c:pt idx="29725" formatCode="0.00E+00">
                  <c:v>5.2899999999999996E-4</c:v>
                </c:pt>
                <c:pt idx="29726" formatCode="0.00E+00">
                  <c:v>5.2899999999999996E-4</c:v>
                </c:pt>
                <c:pt idx="29727" formatCode="0.00E+00">
                  <c:v>5.2899999999999996E-4</c:v>
                </c:pt>
                <c:pt idx="29728" formatCode="0.00E+00">
                  <c:v>5.2899999999999996E-4</c:v>
                </c:pt>
                <c:pt idx="29729" formatCode="0.00E+00">
                  <c:v>5.2899999999999996E-4</c:v>
                </c:pt>
                <c:pt idx="29730" formatCode="0.00E+00">
                  <c:v>5.2899999999999996E-4</c:v>
                </c:pt>
                <c:pt idx="29731" formatCode="0.00E+00">
                  <c:v>5.2899999999999996E-4</c:v>
                </c:pt>
                <c:pt idx="29732" formatCode="0.00E+00">
                  <c:v>5.2899999999999996E-4</c:v>
                </c:pt>
                <c:pt idx="29733" formatCode="0.00E+00">
                  <c:v>5.2899999999999996E-4</c:v>
                </c:pt>
                <c:pt idx="29734" formatCode="0.00E+00">
                  <c:v>5.2899999999999996E-4</c:v>
                </c:pt>
                <c:pt idx="29735" formatCode="0.00E+00">
                  <c:v>5.2899999999999996E-4</c:v>
                </c:pt>
                <c:pt idx="29736" formatCode="0.00E+00">
                  <c:v>5.2899999999999996E-4</c:v>
                </c:pt>
                <c:pt idx="29737" formatCode="0.00E+00">
                  <c:v>5.2899999999999996E-4</c:v>
                </c:pt>
                <c:pt idx="29738" formatCode="0.00E+00">
                  <c:v>5.2899999999999996E-4</c:v>
                </c:pt>
                <c:pt idx="29739" formatCode="0.00E+00">
                  <c:v>5.2899999999999996E-4</c:v>
                </c:pt>
                <c:pt idx="29740" formatCode="0.00E+00">
                  <c:v>5.2899999999999996E-4</c:v>
                </c:pt>
                <c:pt idx="29741" formatCode="0.00E+00">
                  <c:v>5.2899999999999996E-4</c:v>
                </c:pt>
                <c:pt idx="29742" formatCode="0.00E+00">
                  <c:v>5.2899999999999996E-4</c:v>
                </c:pt>
                <c:pt idx="29743" formatCode="0.00E+00">
                  <c:v>5.2899999999999996E-4</c:v>
                </c:pt>
                <c:pt idx="29744" formatCode="0.00E+00">
                  <c:v>5.2899999999999996E-4</c:v>
                </c:pt>
                <c:pt idx="29745" formatCode="0.00E+00">
                  <c:v>5.2899999999999996E-4</c:v>
                </c:pt>
                <c:pt idx="29746" formatCode="0.00E+00">
                  <c:v>5.2899999999999996E-4</c:v>
                </c:pt>
                <c:pt idx="29747" formatCode="0.00E+00">
                  <c:v>5.2899999999999996E-4</c:v>
                </c:pt>
                <c:pt idx="29748" formatCode="0.00E+00">
                  <c:v>5.2899999999999996E-4</c:v>
                </c:pt>
                <c:pt idx="29749" formatCode="0.00E+00">
                  <c:v>5.2899999999999996E-4</c:v>
                </c:pt>
                <c:pt idx="29750" formatCode="0.00E+00">
                  <c:v>5.2899999999999996E-4</c:v>
                </c:pt>
                <c:pt idx="29751" formatCode="0.00E+00">
                  <c:v>5.2899999999999996E-4</c:v>
                </c:pt>
                <c:pt idx="29752" formatCode="0.00E+00">
                  <c:v>5.2899999999999996E-4</c:v>
                </c:pt>
                <c:pt idx="29753" formatCode="0.00E+00">
                  <c:v>5.2899999999999996E-4</c:v>
                </c:pt>
                <c:pt idx="29754" formatCode="0.00E+00">
                  <c:v>5.2899999999999996E-4</c:v>
                </c:pt>
                <c:pt idx="29755" formatCode="0.00E+00">
                  <c:v>5.2899999999999996E-4</c:v>
                </c:pt>
                <c:pt idx="29756" formatCode="0.00E+00">
                  <c:v>5.2899999999999996E-4</c:v>
                </c:pt>
                <c:pt idx="29757" formatCode="0.00E+00">
                  <c:v>5.2899999999999996E-4</c:v>
                </c:pt>
                <c:pt idx="29758" formatCode="0.00E+00">
                  <c:v>5.2899999999999996E-4</c:v>
                </c:pt>
                <c:pt idx="29759" formatCode="0.00E+00">
                  <c:v>5.2899999999999996E-4</c:v>
                </c:pt>
                <c:pt idx="29760" formatCode="0.00E+00">
                  <c:v>5.2899999999999996E-4</c:v>
                </c:pt>
                <c:pt idx="29761" formatCode="0.00E+00">
                  <c:v>5.2899999999999996E-4</c:v>
                </c:pt>
                <c:pt idx="29762" formatCode="0.00E+00">
                  <c:v>5.2899999999999996E-4</c:v>
                </c:pt>
                <c:pt idx="29763" formatCode="0.00E+00">
                  <c:v>5.2899999999999996E-4</c:v>
                </c:pt>
                <c:pt idx="29764" formatCode="0.00E+00">
                  <c:v>5.2899999999999996E-4</c:v>
                </c:pt>
                <c:pt idx="29765" formatCode="0.00E+00">
                  <c:v>5.2899999999999996E-4</c:v>
                </c:pt>
                <c:pt idx="29766" formatCode="0.00E+00">
                  <c:v>5.2899999999999996E-4</c:v>
                </c:pt>
                <c:pt idx="29767" formatCode="0.00E+00">
                  <c:v>5.2899999999999996E-4</c:v>
                </c:pt>
                <c:pt idx="29768" formatCode="0.00E+00">
                  <c:v>5.2899999999999996E-4</c:v>
                </c:pt>
                <c:pt idx="29769" formatCode="0.00E+00">
                  <c:v>5.2899999999999996E-4</c:v>
                </c:pt>
                <c:pt idx="29770" formatCode="0.00E+00">
                  <c:v>5.2899999999999996E-4</c:v>
                </c:pt>
                <c:pt idx="29771" formatCode="0.00E+00">
                  <c:v>5.2999999999999998E-4</c:v>
                </c:pt>
                <c:pt idx="29772" formatCode="0.00E+00">
                  <c:v>5.2899999999999996E-4</c:v>
                </c:pt>
                <c:pt idx="29773" formatCode="0.00E+00">
                  <c:v>5.2999999999999998E-4</c:v>
                </c:pt>
                <c:pt idx="29774" formatCode="0.00E+00">
                  <c:v>5.2899999999999996E-4</c:v>
                </c:pt>
                <c:pt idx="29775" formatCode="0.00E+00">
                  <c:v>5.2899999999999996E-4</c:v>
                </c:pt>
                <c:pt idx="29776" formatCode="0.00E+00">
                  <c:v>5.2899999999999996E-4</c:v>
                </c:pt>
                <c:pt idx="29777" formatCode="0.00E+00">
                  <c:v>5.2899999999999996E-4</c:v>
                </c:pt>
                <c:pt idx="29778" formatCode="0.00E+00">
                  <c:v>5.2899999999999996E-4</c:v>
                </c:pt>
                <c:pt idx="29779" formatCode="0.00E+00">
                  <c:v>5.2899999999999996E-4</c:v>
                </c:pt>
                <c:pt idx="29780" formatCode="0.00E+00">
                  <c:v>5.2899999999999996E-4</c:v>
                </c:pt>
                <c:pt idx="29781" formatCode="0.00E+00">
                  <c:v>5.2899999999999996E-4</c:v>
                </c:pt>
                <c:pt idx="29782" formatCode="0.00E+00">
                  <c:v>5.2999999999999998E-4</c:v>
                </c:pt>
                <c:pt idx="29783" formatCode="0.00E+00">
                  <c:v>5.2999999999999998E-4</c:v>
                </c:pt>
                <c:pt idx="29784" formatCode="0.00E+00">
                  <c:v>5.2899999999999996E-4</c:v>
                </c:pt>
                <c:pt idx="29785" formatCode="0.00E+00">
                  <c:v>5.2899999999999996E-4</c:v>
                </c:pt>
                <c:pt idx="29786" formatCode="0.00E+00">
                  <c:v>5.2999999999999998E-4</c:v>
                </c:pt>
                <c:pt idx="29787" formatCode="0.00E+00">
                  <c:v>5.2899999999999996E-4</c:v>
                </c:pt>
                <c:pt idx="29788" formatCode="0.00E+00">
                  <c:v>5.2899999999999996E-4</c:v>
                </c:pt>
                <c:pt idx="29789" formatCode="0.00E+00">
                  <c:v>5.2999999999999998E-4</c:v>
                </c:pt>
                <c:pt idx="29790" formatCode="0.00E+00">
                  <c:v>5.2999999999999998E-4</c:v>
                </c:pt>
                <c:pt idx="29791" formatCode="0.00E+00">
                  <c:v>5.2899999999999996E-4</c:v>
                </c:pt>
                <c:pt idx="29792" formatCode="0.00E+00">
                  <c:v>5.2999999999999998E-4</c:v>
                </c:pt>
                <c:pt idx="29793" formatCode="0.00E+00">
                  <c:v>5.2999999999999998E-4</c:v>
                </c:pt>
                <c:pt idx="29794" formatCode="0.00E+00">
                  <c:v>5.2899999999999996E-4</c:v>
                </c:pt>
                <c:pt idx="29795" formatCode="0.00E+00">
                  <c:v>5.2999999999999998E-4</c:v>
                </c:pt>
                <c:pt idx="29796" formatCode="0.00E+00">
                  <c:v>5.2999999999999998E-4</c:v>
                </c:pt>
                <c:pt idx="29797" formatCode="0.00E+00">
                  <c:v>5.2899999999999996E-4</c:v>
                </c:pt>
                <c:pt idx="29798" formatCode="0.00E+00">
                  <c:v>5.2999999999999998E-4</c:v>
                </c:pt>
                <c:pt idx="29799" formatCode="0.00E+00">
                  <c:v>5.2999999999999998E-4</c:v>
                </c:pt>
                <c:pt idx="29800" formatCode="0.00E+00">
                  <c:v>5.2999999999999998E-4</c:v>
                </c:pt>
                <c:pt idx="29801" formatCode="0.00E+00">
                  <c:v>5.2999999999999998E-4</c:v>
                </c:pt>
                <c:pt idx="29802" formatCode="0.00E+00">
                  <c:v>5.2999999999999998E-4</c:v>
                </c:pt>
                <c:pt idx="29803" formatCode="0.00E+00">
                  <c:v>5.2999999999999998E-4</c:v>
                </c:pt>
                <c:pt idx="29804" formatCode="0.00E+00">
                  <c:v>5.2999999999999998E-4</c:v>
                </c:pt>
                <c:pt idx="29805" formatCode="0.00E+00">
                  <c:v>5.2999999999999998E-4</c:v>
                </c:pt>
                <c:pt idx="29806" formatCode="0.00E+00">
                  <c:v>5.2999999999999998E-4</c:v>
                </c:pt>
                <c:pt idx="29807" formatCode="0.00E+00">
                  <c:v>5.2999999999999998E-4</c:v>
                </c:pt>
                <c:pt idx="29808" formatCode="0.00E+00">
                  <c:v>5.2999999999999998E-4</c:v>
                </c:pt>
                <c:pt idx="29809" formatCode="0.00E+00">
                  <c:v>5.2999999999999998E-4</c:v>
                </c:pt>
                <c:pt idx="29810" formatCode="0.00E+00">
                  <c:v>5.2999999999999998E-4</c:v>
                </c:pt>
                <c:pt idx="29811" formatCode="0.00E+00">
                  <c:v>5.2999999999999998E-4</c:v>
                </c:pt>
                <c:pt idx="29812" formatCode="0.00E+00">
                  <c:v>5.2999999999999998E-4</c:v>
                </c:pt>
                <c:pt idx="29813" formatCode="0.00E+00">
                  <c:v>5.2999999999999998E-4</c:v>
                </c:pt>
                <c:pt idx="29814" formatCode="0.00E+00">
                  <c:v>5.2999999999999998E-4</c:v>
                </c:pt>
                <c:pt idx="29815" formatCode="0.00E+00">
                  <c:v>5.2999999999999998E-4</c:v>
                </c:pt>
                <c:pt idx="29816" formatCode="0.00E+00">
                  <c:v>5.2999999999999998E-4</c:v>
                </c:pt>
                <c:pt idx="29817" formatCode="0.00E+00">
                  <c:v>5.2999999999999998E-4</c:v>
                </c:pt>
                <c:pt idx="29818" formatCode="0.00E+00">
                  <c:v>5.2999999999999998E-4</c:v>
                </c:pt>
                <c:pt idx="29819" formatCode="0.00E+00">
                  <c:v>5.2999999999999998E-4</c:v>
                </c:pt>
                <c:pt idx="29820" formatCode="0.00E+00">
                  <c:v>5.2999999999999998E-4</c:v>
                </c:pt>
                <c:pt idx="29821" formatCode="0.00E+00">
                  <c:v>5.2999999999999998E-4</c:v>
                </c:pt>
                <c:pt idx="29822" formatCode="0.00E+00">
                  <c:v>5.2999999999999998E-4</c:v>
                </c:pt>
                <c:pt idx="29823" formatCode="0.00E+00">
                  <c:v>5.2999999999999998E-4</c:v>
                </c:pt>
                <c:pt idx="29824" formatCode="0.00E+00">
                  <c:v>5.2999999999999998E-4</c:v>
                </c:pt>
                <c:pt idx="29825" formatCode="0.00E+00">
                  <c:v>5.2999999999999998E-4</c:v>
                </c:pt>
                <c:pt idx="29826" formatCode="0.00E+00">
                  <c:v>5.2999999999999998E-4</c:v>
                </c:pt>
                <c:pt idx="29827" formatCode="0.00E+00">
                  <c:v>5.2999999999999998E-4</c:v>
                </c:pt>
                <c:pt idx="29828" formatCode="0.00E+00">
                  <c:v>5.2999999999999998E-4</c:v>
                </c:pt>
                <c:pt idx="29829" formatCode="0.00E+00">
                  <c:v>5.2999999999999998E-4</c:v>
                </c:pt>
                <c:pt idx="29830" formatCode="0.00E+00">
                  <c:v>5.2999999999999998E-4</c:v>
                </c:pt>
                <c:pt idx="29831" formatCode="0.00E+00">
                  <c:v>5.2999999999999998E-4</c:v>
                </c:pt>
                <c:pt idx="29832" formatCode="0.00E+00">
                  <c:v>5.2999999999999998E-4</c:v>
                </c:pt>
                <c:pt idx="29833" formatCode="0.00E+00">
                  <c:v>5.2999999999999998E-4</c:v>
                </c:pt>
                <c:pt idx="29834" formatCode="0.00E+00">
                  <c:v>5.2999999999999998E-4</c:v>
                </c:pt>
                <c:pt idx="29835" formatCode="0.00E+00">
                  <c:v>5.2999999999999998E-4</c:v>
                </c:pt>
                <c:pt idx="29836" formatCode="0.00E+00">
                  <c:v>5.2999999999999998E-4</c:v>
                </c:pt>
                <c:pt idx="29837" formatCode="0.00E+00">
                  <c:v>5.2999999999999998E-4</c:v>
                </c:pt>
                <c:pt idx="29838" formatCode="0.00E+00">
                  <c:v>5.2999999999999998E-4</c:v>
                </c:pt>
                <c:pt idx="29839" formatCode="0.00E+00">
                  <c:v>5.2999999999999998E-4</c:v>
                </c:pt>
                <c:pt idx="29840" formatCode="0.00E+00">
                  <c:v>5.2999999999999998E-4</c:v>
                </c:pt>
                <c:pt idx="29841" formatCode="0.00E+00">
                  <c:v>5.2999999999999998E-4</c:v>
                </c:pt>
                <c:pt idx="29842" formatCode="0.00E+00">
                  <c:v>5.2999999999999998E-4</c:v>
                </c:pt>
                <c:pt idx="29843" formatCode="0.00E+00">
                  <c:v>5.2999999999999998E-4</c:v>
                </c:pt>
                <c:pt idx="29844" formatCode="0.00E+00">
                  <c:v>5.2999999999999998E-4</c:v>
                </c:pt>
                <c:pt idx="29845" formatCode="0.00E+00">
                  <c:v>5.2999999999999998E-4</c:v>
                </c:pt>
                <c:pt idx="29846" formatCode="0.00E+00">
                  <c:v>5.2999999999999998E-4</c:v>
                </c:pt>
                <c:pt idx="29847" formatCode="0.00E+00">
                  <c:v>5.2999999999999998E-4</c:v>
                </c:pt>
                <c:pt idx="29848" formatCode="0.00E+00">
                  <c:v>5.2999999999999998E-4</c:v>
                </c:pt>
                <c:pt idx="29849" formatCode="0.00E+00">
                  <c:v>5.2999999999999998E-4</c:v>
                </c:pt>
                <c:pt idx="29850" formatCode="0.00E+00">
                  <c:v>5.2999999999999998E-4</c:v>
                </c:pt>
                <c:pt idx="29851" formatCode="0.00E+00">
                  <c:v>5.2999999999999998E-4</c:v>
                </c:pt>
                <c:pt idx="29852" formatCode="0.00E+00">
                  <c:v>5.2999999999999998E-4</c:v>
                </c:pt>
                <c:pt idx="29853" formatCode="0.00E+00">
                  <c:v>5.2999999999999998E-4</c:v>
                </c:pt>
                <c:pt idx="29854" formatCode="0.00E+00">
                  <c:v>5.2999999999999998E-4</c:v>
                </c:pt>
                <c:pt idx="29855" formatCode="0.00E+00">
                  <c:v>5.2999999999999998E-4</c:v>
                </c:pt>
                <c:pt idx="29856" formatCode="0.00E+00">
                  <c:v>5.2999999999999998E-4</c:v>
                </c:pt>
                <c:pt idx="29857" formatCode="0.00E+00">
                  <c:v>5.2999999999999998E-4</c:v>
                </c:pt>
                <c:pt idx="29858" formatCode="0.00E+00">
                  <c:v>5.2999999999999998E-4</c:v>
                </c:pt>
                <c:pt idx="29859" formatCode="0.00E+00">
                  <c:v>5.2999999999999998E-4</c:v>
                </c:pt>
                <c:pt idx="29860" formatCode="0.00E+00">
                  <c:v>5.2999999999999998E-4</c:v>
                </c:pt>
                <c:pt idx="29861" formatCode="0.00E+00">
                  <c:v>5.2999999999999998E-4</c:v>
                </c:pt>
                <c:pt idx="29862" formatCode="0.00E+00">
                  <c:v>5.2999999999999998E-4</c:v>
                </c:pt>
                <c:pt idx="29863" formatCode="0.00E+00">
                  <c:v>5.2999999999999998E-4</c:v>
                </c:pt>
                <c:pt idx="29864" formatCode="0.00E+00">
                  <c:v>5.2999999999999998E-4</c:v>
                </c:pt>
                <c:pt idx="29865" formatCode="0.00E+00">
                  <c:v>5.2999999999999998E-4</c:v>
                </c:pt>
                <c:pt idx="29866" formatCode="0.00E+00">
                  <c:v>5.2999999999999998E-4</c:v>
                </c:pt>
                <c:pt idx="29867" formatCode="0.00E+00">
                  <c:v>5.2999999999999998E-4</c:v>
                </c:pt>
                <c:pt idx="29868" formatCode="0.00E+00">
                  <c:v>5.2999999999999998E-4</c:v>
                </c:pt>
                <c:pt idx="29869" formatCode="0.00E+00">
                  <c:v>5.2999999999999998E-4</c:v>
                </c:pt>
                <c:pt idx="29870" formatCode="0.00E+00">
                  <c:v>5.2999999999999998E-4</c:v>
                </c:pt>
                <c:pt idx="29871" formatCode="0.00E+00">
                  <c:v>5.2999999999999998E-4</c:v>
                </c:pt>
                <c:pt idx="29872" formatCode="0.00E+00">
                  <c:v>5.2999999999999998E-4</c:v>
                </c:pt>
                <c:pt idx="29873" formatCode="0.00E+00">
                  <c:v>5.2999999999999998E-4</c:v>
                </c:pt>
                <c:pt idx="29874" formatCode="0.00E+00">
                  <c:v>5.2999999999999998E-4</c:v>
                </c:pt>
                <c:pt idx="29875" formatCode="0.00E+00">
                  <c:v>5.2999999999999998E-4</c:v>
                </c:pt>
                <c:pt idx="29876" formatCode="0.00E+00">
                  <c:v>5.2999999999999998E-4</c:v>
                </c:pt>
                <c:pt idx="29877" formatCode="0.00E+00">
                  <c:v>5.2999999999999998E-4</c:v>
                </c:pt>
                <c:pt idx="29878" formatCode="0.00E+00">
                  <c:v>5.2999999999999998E-4</c:v>
                </c:pt>
                <c:pt idx="29879" formatCode="0.00E+00">
                  <c:v>5.2999999999999998E-4</c:v>
                </c:pt>
                <c:pt idx="29880" formatCode="0.00E+00">
                  <c:v>5.2999999999999998E-4</c:v>
                </c:pt>
                <c:pt idx="29881" formatCode="0.00E+00">
                  <c:v>5.2999999999999998E-4</c:v>
                </c:pt>
                <c:pt idx="29882" formatCode="0.00E+00">
                  <c:v>5.2999999999999998E-4</c:v>
                </c:pt>
                <c:pt idx="29883" formatCode="0.00E+00">
                  <c:v>5.2999999999999998E-4</c:v>
                </c:pt>
                <c:pt idx="29884" formatCode="0.00E+00">
                  <c:v>5.2999999999999998E-4</c:v>
                </c:pt>
                <c:pt idx="29885" formatCode="0.00E+00">
                  <c:v>5.2999999999999998E-4</c:v>
                </c:pt>
                <c:pt idx="29886" formatCode="0.00E+00">
                  <c:v>5.2999999999999998E-4</c:v>
                </c:pt>
                <c:pt idx="29887" formatCode="0.00E+00">
                  <c:v>5.2999999999999998E-4</c:v>
                </c:pt>
                <c:pt idx="29888" formatCode="0.00E+00">
                  <c:v>5.2999999999999998E-4</c:v>
                </c:pt>
                <c:pt idx="29889" formatCode="0.00E+00">
                  <c:v>5.2999999999999998E-4</c:v>
                </c:pt>
                <c:pt idx="29890" formatCode="0.00E+00">
                  <c:v>5.2999999999999998E-4</c:v>
                </c:pt>
                <c:pt idx="29891" formatCode="0.00E+00">
                  <c:v>5.2999999999999998E-4</c:v>
                </c:pt>
                <c:pt idx="29892" formatCode="0.00E+00">
                  <c:v>5.2999999999999998E-4</c:v>
                </c:pt>
                <c:pt idx="29893" formatCode="0.00E+00">
                  <c:v>5.2999999999999998E-4</c:v>
                </c:pt>
                <c:pt idx="29894" formatCode="0.00E+00">
                  <c:v>5.2999999999999998E-4</c:v>
                </c:pt>
                <c:pt idx="29895" formatCode="0.00E+00">
                  <c:v>5.2999999999999998E-4</c:v>
                </c:pt>
                <c:pt idx="29896" formatCode="0.00E+00">
                  <c:v>5.2999999999999998E-4</c:v>
                </c:pt>
                <c:pt idx="29897" formatCode="0.00E+00">
                  <c:v>5.2999999999999998E-4</c:v>
                </c:pt>
                <c:pt idx="29898" formatCode="0.00E+00">
                  <c:v>5.2999999999999998E-4</c:v>
                </c:pt>
                <c:pt idx="29899" formatCode="0.00E+00">
                  <c:v>5.2999999999999998E-4</c:v>
                </c:pt>
                <c:pt idx="29900" formatCode="0.00E+00">
                  <c:v>5.2999999999999998E-4</c:v>
                </c:pt>
                <c:pt idx="29901" formatCode="0.00E+00">
                  <c:v>5.2999999999999998E-4</c:v>
                </c:pt>
                <c:pt idx="29902" formatCode="0.00E+00">
                  <c:v>5.2999999999999998E-4</c:v>
                </c:pt>
                <c:pt idx="29903" formatCode="0.00E+00">
                  <c:v>5.2999999999999998E-4</c:v>
                </c:pt>
                <c:pt idx="29904" formatCode="0.00E+00">
                  <c:v>5.2999999999999998E-4</c:v>
                </c:pt>
                <c:pt idx="29905" formatCode="0.00E+00">
                  <c:v>5.2999999999999998E-4</c:v>
                </c:pt>
                <c:pt idx="29906" formatCode="0.00E+00">
                  <c:v>5.2999999999999998E-4</c:v>
                </c:pt>
                <c:pt idx="29907" formatCode="0.00E+00">
                  <c:v>5.2999999999999998E-4</c:v>
                </c:pt>
                <c:pt idx="29908" formatCode="0.00E+00">
                  <c:v>5.2999999999999998E-4</c:v>
                </c:pt>
                <c:pt idx="29909" formatCode="0.00E+00">
                  <c:v>5.2999999999999998E-4</c:v>
                </c:pt>
                <c:pt idx="29910" formatCode="0.00E+00">
                  <c:v>5.2999999999999998E-4</c:v>
                </c:pt>
                <c:pt idx="29911" formatCode="0.00E+00">
                  <c:v>5.2999999999999998E-4</c:v>
                </c:pt>
                <c:pt idx="29912" formatCode="0.00E+00">
                  <c:v>5.2999999999999998E-4</c:v>
                </c:pt>
                <c:pt idx="29913" formatCode="0.00E+00">
                  <c:v>5.2999999999999998E-4</c:v>
                </c:pt>
                <c:pt idx="29914" formatCode="0.00E+00">
                  <c:v>5.2999999999999998E-4</c:v>
                </c:pt>
                <c:pt idx="29915" formatCode="0.00E+00">
                  <c:v>5.2999999999999998E-4</c:v>
                </c:pt>
                <c:pt idx="29916" formatCode="0.00E+00">
                  <c:v>5.2999999999999998E-4</c:v>
                </c:pt>
                <c:pt idx="29917" formatCode="0.00E+00">
                  <c:v>5.2999999999999998E-4</c:v>
                </c:pt>
                <c:pt idx="29918" formatCode="0.00E+00">
                  <c:v>5.2999999999999998E-4</c:v>
                </c:pt>
                <c:pt idx="29919" formatCode="0.00E+00">
                  <c:v>5.2999999999999998E-4</c:v>
                </c:pt>
                <c:pt idx="29920" formatCode="0.00E+00">
                  <c:v>5.2999999999999998E-4</c:v>
                </c:pt>
                <c:pt idx="29921" formatCode="0.00E+00">
                  <c:v>5.2999999999999998E-4</c:v>
                </c:pt>
                <c:pt idx="29922" formatCode="0.00E+00">
                  <c:v>5.2999999999999998E-4</c:v>
                </c:pt>
                <c:pt idx="29923" formatCode="0.00E+00">
                  <c:v>5.2999999999999998E-4</c:v>
                </c:pt>
                <c:pt idx="29924" formatCode="0.00E+00">
                  <c:v>5.2999999999999998E-4</c:v>
                </c:pt>
                <c:pt idx="29925" formatCode="0.00E+00">
                  <c:v>5.2999999999999998E-4</c:v>
                </c:pt>
                <c:pt idx="29926" formatCode="0.00E+00">
                  <c:v>5.31E-4</c:v>
                </c:pt>
                <c:pt idx="29927" formatCode="0.00E+00">
                  <c:v>5.2999999999999998E-4</c:v>
                </c:pt>
                <c:pt idx="29928" formatCode="0.00E+00">
                  <c:v>5.2999999999999998E-4</c:v>
                </c:pt>
                <c:pt idx="29929" formatCode="0.00E+00">
                  <c:v>5.2999999999999998E-4</c:v>
                </c:pt>
                <c:pt idx="29930" formatCode="0.00E+00">
                  <c:v>5.2999999999999998E-4</c:v>
                </c:pt>
                <c:pt idx="29931" formatCode="0.00E+00">
                  <c:v>5.2999999999999998E-4</c:v>
                </c:pt>
                <c:pt idx="29932" formatCode="0.00E+00">
                  <c:v>5.31E-4</c:v>
                </c:pt>
                <c:pt idx="29933" formatCode="0.00E+00">
                  <c:v>5.31E-4</c:v>
                </c:pt>
                <c:pt idx="29934" formatCode="0.00E+00">
                  <c:v>5.2999999999999998E-4</c:v>
                </c:pt>
                <c:pt idx="29935" formatCode="0.00E+00">
                  <c:v>5.2999999999999998E-4</c:v>
                </c:pt>
                <c:pt idx="29936" formatCode="0.00E+00">
                  <c:v>5.31E-4</c:v>
                </c:pt>
                <c:pt idx="29937" formatCode="0.00E+00">
                  <c:v>5.31E-4</c:v>
                </c:pt>
                <c:pt idx="29938" formatCode="0.00E+00">
                  <c:v>5.31E-4</c:v>
                </c:pt>
                <c:pt idx="29939" formatCode="0.00E+00">
                  <c:v>5.31E-4</c:v>
                </c:pt>
                <c:pt idx="29940" formatCode="0.00E+00">
                  <c:v>5.31E-4</c:v>
                </c:pt>
                <c:pt idx="29941" formatCode="0.00E+00">
                  <c:v>5.2999999999999998E-4</c:v>
                </c:pt>
                <c:pt idx="29942" formatCode="0.00E+00">
                  <c:v>5.2999999999999998E-4</c:v>
                </c:pt>
                <c:pt idx="29943" formatCode="0.00E+00">
                  <c:v>5.31E-4</c:v>
                </c:pt>
                <c:pt idx="29944" formatCode="0.00E+00">
                  <c:v>5.31E-4</c:v>
                </c:pt>
                <c:pt idx="29945" formatCode="0.00E+00">
                  <c:v>5.31E-4</c:v>
                </c:pt>
                <c:pt idx="29946" formatCode="0.00E+00">
                  <c:v>5.31E-4</c:v>
                </c:pt>
                <c:pt idx="29947" formatCode="0.00E+00">
                  <c:v>5.2999999999999998E-4</c:v>
                </c:pt>
                <c:pt idx="29948" formatCode="0.00E+00">
                  <c:v>5.2999999999999998E-4</c:v>
                </c:pt>
                <c:pt idx="29949" formatCode="0.00E+00">
                  <c:v>5.2999999999999998E-4</c:v>
                </c:pt>
                <c:pt idx="29950" formatCode="0.00E+00">
                  <c:v>5.2999999999999998E-4</c:v>
                </c:pt>
                <c:pt idx="29951" formatCode="0.00E+00">
                  <c:v>5.31E-4</c:v>
                </c:pt>
                <c:pt idx="29952" formatCode="0.00E+00">
                  <c:v>5.31E-4</c:v>
                </c:pt>
                <c:pt idx="29953" formatCode="0.00E+00">
                  <c:v>5.31E-4</c:v>
                </c:pt>
                <c:pt idx="29954" formatCode="0.00E+00">
                  <c:v>5.2999999999999998E-4</c:v>
                </c:pt>
                <c:pt idx="29955" formatCode="0.00E+00">
                  <c:v>5.31E-4</c:v>
                </c:pt>
                <c:pt idx="29956" formatCode="0.00E+00">
                  <c:v>5.31E-4</c:v>
                </c:pt>
                <c:pt idx="29957" formatCode="0.00E+00">
                  <c:v>5.2999999999999998E-4</c:v>
                </c:pt>
                <c:pt idx="29958" formatCode="0.00E+00">
                  <c:v>5.2999999999999998E-4</c:v>
                </c:pt>
                <c:pt idx="29959" formatCode="0.00E+00">
                  <c:v>5.31E-4</c:v>
                </c:pt>
                <c:pt idx="29960" formatCode="0.00E+00">
                  <c:v>5.31E-4</c:v>
                </c:pt>
                <c:pt idx="29961" formatCode="0.00E+00">
                  <c:v>5.31E-4</c:v>
                </c:pt>
                <c:pt idx="29962" formatCode="0.00E+00">
                  <c:v>5.31E-4</c:v>
                </c:pt>
                <c:pt idx="29963" formatCode="0.00E+00">
                  <c:v>5.31E-4</c:v>
                </c:pt>
                <c:pt idx="29964" formatCode="0.00E+00">
                  <c:v>5.31E-4</c:v>
                </c:pt>
                <c:pt idx="29965" formatCode="0.00E+00">
                  <c:v>5.31E-4</c:v>
                </c:pt>
                <c:pt idx="29966" formatCode="0.00E+00">
                  <c:v>5.31E-4</c:v>
                </c:pt>
                <c:pt idx="29967" formatCode="0.00E+00">
                  <c:v>5.31E-4</c:v>
                </c:pt>
                <c:pt idx="29968" formatCode="0.00E+00">
                  <c:v>5.31E-4</c:v>
                </c:pt>
                <c:pt idx="29969" formatCode="0.00E+00">
                  <c:v>5.31E-4</c:v>
                </c:pt>
                <c:pt idx="29970" formatCode="0.00E+00">
                  <c:v>5.31E-4</c:v>
                </c:pt>
                <c:pt idx="29971" formatCode="0.00E+00">
                  <c:v>5.31E-4</c:v>
                </c:pt>
                <c:pt idx="29972" formatCode="0.00E+00">
                  <c:v>5.31E-4</c:v>
                </c:pt>
                <c:pt idx="29973" formatCode="0.00E+00">
                  <c:v>5.31E-4</c:v>
                </c:pt>
                <c:pt idx="29974" formatCode="0.00E+00">
                  <c:v>5.31E-4</c:v>
                </c:pt>
                <c:pt idx="29975" formatCode="0.00E+00">
                  <c:v>5.31E-4</c:v>
                </c:pt>
                <c:pt idx="29976" formatCode="0.00E+00">
                  <c:v>5.31E-4</c:v>
                </c:pt>
                <c:pt idx="29977" formatCode="0.00E+00">
                  <c:v>5.31E-4</c:v>
                </c:pt>
                <c:pt idx="29978" formatCode="0.00E+00">
                  <c:v>5.31E-4</c:v>
                </c:pt>
                <c:pt idx="29979" formatCode="0.00E+00">
                  <c:v>5.31E-4</c:v>
                </c:pt>
                <c:pt idx="29980" formatCode="0.00E+00">
                  <c:v>5.31E-4</c:v>
                </c:pt>
                <c:pt idx="29981" formatCode="0.00E+00">
                  <c:v>5.31E-4</c:v>
                </c:pt>
                <c:pt idx="29982" formatCode="0.00E+00">
                  <c:v>5.31E-4</c:v>
                </c:pt>
                <c:pt idx="29983" formatCode="0.00E+00">
                  <c:v>5.31E-4</c:v>
                </c:pt>
                <c:pt idx="29984" formatCode="0.00E+00">
                  <c:v>5.31E-4</c:v>
                </c:pt>
                <c:pt idx="29985" formatCode="0.00E+00">
                  <c:v>5.31E-4</c:v>
                </c:pt>
                <c:pt idx="29986" formatCode="0.00E+00">
                  <c:v>5.31E-4</c:v>
                </c:pt>
                <c:pt idx="29987" formatCode="0.00E+00">
                  <c:v>5.31E-4</c:v>
                </c:pt>
                <c:pt idx="29988" formatCode="0.00E+00">
                  <c:v>5.31E-4</c:v>
                </c:pt>
                <c:pt idx="29989" formatCode="0.00E+00">
                  <c:v>5.31E-4</c:v>
                </c:pt>
                <c:pt idx="29990" formatCode="0.00E+00">
                  <c:v>5.31E-4</c:v>
                </c:pt>
                <c:pt idx="29991" formatCode="0.00E+00">
                  <c:v>5.31E-4</c:v>
                </c:pt>
                <c:pt idx="29992" formatCode="0.00E+00">
                  <c:v>5.31E-4</c:v>
                </c:pt>
                <c:pt idx="29993" formatCode="0.00E+00">
                  <c:v>5.31E-4</c:v>
                </c:pt>
                <c:pt idx="29994" formatCode="0.00E+00">
                  <c:v>5.31E-4</c:v>
                </c:pt>
                <c:pt idx="29995" formatCode="0.00E+00">
                  <c:v>5.31E-4</c:v>
                </c:pt>
                <c:pt idx="29996" formatCode="0.00E+00">
                  <c:v>5.31E-4</c:v>
                </c:pt>
                <c:pt idx="29997" formatCode="0.00E+00">
                  <c:v>5.31E-4</c:v>
                </c:pt>
                <c:pt idx="29998" formatCode="0.00E+00">
                  <c:v>5.31E-4</c:v>
                </c:pt>
                <c:pt idx="29999" formatCode="0.00E+00">
                  <c:v>5.31E-4</c:v>
                </c:pt>
                <c:pt idx="30000" formatCode="0.00E+00">
                  <c:v>5.31E-4</c:v>
                </c:pt>
                <c:pt idx="30001" formatCode="0.00E+00">
                  <c:v>5.31E-4</c:v>
                </c:pt>
                <c:pt idx="30002" formatCode="0.00E+00">
                  <c:v>5.31E-4</c:v>
                </c:pt>
                <c:pt idx="30003" formatCode="0.00E+00">
                  <c:v>5.31E-4</c:v>
                </c:pt>
                <c:pt idx="30004" formatCode="0.00E+00">
                  <c:v>5.31E-4</c:v>
                </c:pt>
                <c:pt idx="30005" formatCode="0.00E+00">
                  <c:v>5.31E-4</c:v>
                </c:pt>
                <c:pt idx="30006" formatCode="0.00E+00">
                  <c:v>5.31E-4</c:v>
                </c:pt>
                <c:pt idx="30007" formatCode="0.00E+00">
                  <c:v>5.31E-4</c:v>
                </c:pt>
                <c:pt idx="30008" formatCode="0.00E+00">
                  <c:v>5.31E-4</c:v>
                </c:pt>
                <c:pt idx="30009" formatCode="0.00E+00">
                  <c:v>5.31E-4</c:v>
                </c:pt>
                <c:pt idx="30010" formatCode="0.00E+00">
                  <c:v>5.31E-4</c:v>
                </c:pt>
                <c:pt idx="30011" formatCode="0.00E+00">
                  <c:v>5.31E-4</c:v>
                </c:pt>
                <c:pt idx="30012" formatCode="0.00E+00">
                  <c:v>5.31E-4</c:v>
                </c:pt>
                <c:pt idx="30013" formatCode="0.00E+00">
                  <c:v>5.31E-4</c:v>
                </c:pt>
                <c:pt idx="30014" formatCode="0.00E+00">
                  <c:v>5.31E-4</c:v>
                </c:pt>
                <c:pt idx="30015" formatCode="0.00E+00">
                  <c:v>5.31E-4</c:v>
                </c:pt>
                <c:pt idx="30016" formatCode="0.00E+00">
                  <c:v>5.31E-4</c:v>
                </c:pt>
                <c:pt idx="30017" formatCode="0.00E+00">
                  <c:v>5.31E-4</c:v>
                </c:pt>
                <c:pt idx="30018" formatCode="0.00E+00">
                  <c:v>5.31E-4</c:v>
                </c:pt>
                <c:pt idx="30019" formatCode="0.00E+00">
                  <c:v>5.31E-4</c:v>
                </c:pt>
                <c:pt idx="30020" formatCode="0.00E+00">
                  <c:v>5.31E-4</c:v>
                </c:pt>
                <c:pt idx="30021" formatCode="0.00E+00">
                  <c:v>5.31E-4</c:v>
                </c:pt>
                <c:pt idx="30022" formatCode="0.00E+00">
                  <c:v>5.31E-4</c:v>
                </c:pt>
                <c:pt idx="30023" formatCode="0.00E+00">
                  <c:v>5.31E-4</c:v>
                </c:pt>
                <c:pt idx="30024" formatCode="0.00E+00">
                  <c:v>5.31E-4</c:v>
                </c:pt>
                <c:pt idx="30025" formatCode="0.00E+00">
                  <c:v>5.31E-4</c:v>
                </c:pt>
                <c:pt idx="30026" formatCode="0.00E+00">
                  <c:v>5.31E-4</c:v>
                </c:pt>
                <c:pt idx="30027" formatCode="0.00E+00">
                  <c:v>5.31E-4</c:v>
                </c:pt>
                <c:pt idx="30028" formatCode="0.00E+00">
                  <c:v>5.31E-4</c:v>
                </c:pt>
                <c:pt idx="30029" formatCode="0.00E+00">
                  <c:v>5.31E-4</c:v>
                </c:pt>
                <c:pt idx="30030" formatCode="0.00E+00">
                  <c:v>5.31E-4</c:v>
                </c:pt>
                <c:pt idx="30031" formatCode="0.00E+00">
                  <c:v>5.31E-4</c:v>
                </c:pt>
                <c:pt idx="30032" formatCode="0.00E+00">
                  <c:v>5.31E-4</c:v>
                </c:pt>
                <c:pt idx="30033" formatCode="0.00E+00">
                  <c:v>5.31E-4</c:v>
                </c:pt>
                <c:pt idx="30034" formatCode="0.00E+00">
                  <c:v>5.31E-4</c:v>
                </c:pt>
                <c:pt idx="30035" formatCode="0.00E+00">
                  <c:v>5.31E-4</c:v>
                </c:pt>
                <c:pt idx="30036" formatCode="0.00E+00">
                  <c:v>5.31E-4</c:v>
                </c:pt>
                <c:pt idx="30037" formatCode="0.00E+00">
                  <c:v>5.31E-4</c:v>
                </c:pt>
                <c:pt idx="30038" formatCode="0.00E+00">
                  <c:v>5.31E-4</c:v>
                </c:pt>
                <c:pt idx="30039" formatCode="0.00E+00">
                  <c:v>5.31E-4</c:v>
                </c:pt>
                <c:pt idx="30040" formatCode="0.00E+00">
                  <c:v>5.31E-4</c:v>
                </c:pt>
                <c:pt idx="30041" formatCode="0.00E+00">
                  <c:v>5.31E-4</c:v>
                </c:pt>
                <c:pt idx="30042" formatCode="0.00E+00">
                  <c:v>5.31E-4</c:v>
                </c:pt>
                <c:pt idx="30043" formatCode="0.00E+00">
                  <c:v>5.31E-4</c:v>
                </c:pt>
                <c:pt idx="30044" formatCode="0.00E+00">
                  <c:v>5.31E-4</c:v>
                </c:pt>
                <c:pt idx="30045" formatCode="0.00E+00">
                  <c:v>5.31E-4</c:v>
                </c:pt>
                <c:pt idx="30046" formatCode="0.00E+00">
                  <c:v>5.31E-4</c:v>
                </c:pt>
                <c:pt idx="30047" formatCode="0.00E+00">
                  <c:v>5.31E-4</c:v>
                </c:pt>
                <c:pt idx="30048" formatCode="0.00E+00">
                  <c:v>5.31E-4</c:v>
                </c:pt>
                <c:pt idx="30049" formatCode="0.00E+00">
                  <c:v>5.31E-4</c:v>
                </c:pt>
                <c:pt idx="30050" formatCode="0.00E+00">
                  <c:v>5.31E-4</c:v>
                </c:pt>
                <c:pt idx="30051" formatCode="0.00E+00">
                  <c:v>5.31E-4</c:v>
                </c:pt>
                <c:pt idx="30052" formatCode="0.00E+00">
                  <c:v>5.31E-4</c:v>
                </c:pt>
                <c:pt idx="30053" formatCode="0.00E+00">
                  <c:v>5.31E-4</c:v>
                </c:pt>
                <c:pt idx="30054" formatCode="0.00E+00">
                  <c:v>5.31E-4</c:v>
                </c:pt>
                <c:pt idx="30055" formatCode="0.00E+00">
                  <c:v>5.31E-4</c:v>
                </c:pt>
                <c:pt idx="30056" formatCode="0.00E+00">
                  <c:v>5.31E-4</c:v>
                </c:pt>
                <c:pt idx="30057" formatCode="0.00E+00">
                  <c:v>5.31E-4</c:v>
                </c:pt>
                <c:pt idx="30058" formatCode="0.00E+00">
                  <c:v>5.31E-4</c:v>
                </c:pt>
                <c:pt idx="30059" formatCode="0.00E+00">
                  <c:v>5.31E-4</c:v>
                </c:pt>
                <c:pt idx="30060" formatCode="0.00E+00">
                  <c:v>5.31E-4</c:v>
                </c:pt>
                <c:pt idx="30061" formatCode="0.00E+00">
                  <c:v>5.31E-4</c:v>
                </c:pt>
                <c:pt idx="30062" formatCode="0.00E+00">
                  <c:v>5.31E-4</c:v>
                </c:pt>
                <c:pt idx="30063" formatCode="0.00E+00">
                  <c:v>5.31E-4</c:v>
                </c:pt>
                <c:pt idx="30064" formatCode="0.00E+00">
                  <c:v>5.31E-4</c:v>
                </c:pt>
                <c:pt idx="30065" formatCode="0.00E+00">
                  <c:v>5.31E-4</c:v>
                </c:pt>
                <c:pt idx="30066" formatCode="0.00E+00">
                  <c:v>5.31E-4</c:v>
                </c:pt>
                <c:pt idx="30067" formatCode="0.00E+00">
                  <c:v>5.31E-4</c:v>
                </c:pt>
                <c:pt idx="30068" formatCode="0.00E+00">
                  <c:v>5.31E-4</c:v>
                </c:pt>
                <c:pt idx="30069" formatCode="0.00E+00">
                  <c:v>5.31E-4</c:v>
                </c:pt>
                <c:pt idx="30070" formatCode="0.00E+00">
                  <c:v>5.3200000000000003E-4</c:v>
                </c:pt>
                <c:pt idx="30071" formatCode="0.00E+00">
                  <c:v>5.3200000000000003E-4</c:v>
                </c:pt>
                <c:pt idx="30072" formatCode="0.00E+00">
                  <c:v>5.31E-4</c:v>
                </c:pt>
                <c:pt idx="30073" formatCode="0.00E+00">
                  <c:v>5.31E-4</c:v>
                </c:pt>
                <c:pt idx="30074" formatCode="0.00E+00">
                  <c:v>5.31E-4</c:v>
                </c:pt>
                <c:pt idx="30075" formatCode="0.00E+00">
                  <c:v>5.31E-4</c:v>
                </c:pt>
                <c:pt idx="30076" formatCode="0.00E+00">
                  <c:v>5.31E-4</c:v>
                </c:pt>
                <c:pt idx="30077" formatCode="0.00E+00">
                  <c:v>5.31E-4</c:v>
                </c:pt>
                <c:pt idx="30078" formatCode="0.00E+00">
                  <c:v>5.31E-4</c:v>
                </c:pt>
                <c:pt idx="30079" formatCode="0.00E+00">
                  <c:v>5.3200000000000003E-4</c:v>
                </c:pt>
                <c:pt idx="30080" formatCode="0.00E+00">
                  <c:v>5.31E-4</c:v>
                </c:pt>
                <c:pt idx="30081" formatCode="0.00E+00">
                  <c:v>5.31E-4</c:v>
                </c:pt>
                <c:pt idx="30082" formatCode="0.00E+00">
                  <c:v>5.31E-4</c:v>
                </c:pt>
                <c:pt idx="30083" formatCode="0.00E+00">
                  <c:v>5.31E-4</c:v>
                </c:pt>
                <c:pt idx="30084" formatCode="0.00E+00">
                  <c:v>5.3200000000000003E-4</c:v>
                </c:pt>
                <c:pt idx="30085" formatCode="0.00E+00">
                  <c:v>5.31E-4</c:v>
                </c:pt>
                <c:pt idx="30086" formatCode="0.00E+00">
                  <c:v>5.31E-4</c:v>
                </c:pt>
                <c:pt idx="30087" formatCode="0.00E+00">
                  <c:v>5.3200000000000003E-4</c:v>
                </c:pt>
                <c:pt idx="30088" formatCode="0.00E+00">
                  <c:v>5.31E-4</c:v>
                </c:pt>
                <c:pt idx="30089" formatCode="0.00E+00">
                  <c:v>5.31E-4</c:v>
                </c:pt>
                <c:pt idx="30090" formatCode="0.00E+00">
                  <c:v>5.31E-4</c:v>
                </c:pt>
                <c:pt idx="30091" formatCode="0.00E+00">
                  <c:v>5.3200000000000003E-4</c:v>
                </c:pt>
                <c:pt idx="30092" formatCode="0.00E+00">
                  <c:v>5.3200000000000003E-4</c:v>
                </c:pt>
                <c:pt idx="30093" formatCode="0.00E+00">
                  <c:v>5.3200000000000003E-4</c:v>
                </c:pt>
                <c:pt idx="30094" formatCode="0.00E+00">
                  <c:v>5.3200000000000003E-4</c:v>
                </c:pt>
                <c:pt idx="30095" formatCode="0.00E+00">
                  <c:v>5.3200000000000003E-4</c:v>
                </c:pt>
                <c:pt idx="30096" formatCode="0.00E+00">
                  <c:v>5.31E-4</c:v>
                </c:pt>
                <c:pt idx="30097" formatCode="0.00E+00">
                  <c:v>5.31E-4</c:v>
                </c:pt>
                <c:pt idx="30098" formatCode="0.00E+00">
                  <c:v>5.31E-4</c:v>
                </c:pt>
                <c:pt idx="30099" formatCode="0.00E+00">
                  <c:v>5.31E-4</c:v>
                </c:pt>
                <c:pt idx="30100" formatCode="0.00E+00">
                  <c:v>5.3200000000000003E-4</c:v>
                </c:pt>
                <c:pt idx="30101" formatCode="0.00E+00">
                  <c:v>5.31E-4</c:v>
                </c:pt>
                <c:pt idx="30102" formatCode="0.00E+00">
                  <c:v>5.3200000000000003E-4</c:v>
                </c:pt>
                <c:pt idx="30103" formatCode="0.00E+00">
                  <c:v>5.3200000000000003E-4</c:v>
                </c:pt>
                <c:pt idx="30104" formatCode="0.00E+00">
                  <c:v>5.31E-4</c:v>
                </c:pt>
                <c:pt idx="30105" formatCode="0.00E+00">
                  <c:v>5.31E-4</c:v>
                </c:pt>
                <c:pt idx="30106" formatCode="0.00E+00">
                  <c:v>5.3200000000000003E-4</c:v>
                </c:pt>
                <c:pt idx="30107" formatCode="0.00E+00">
                  <c:v>5.3200000000000003E-4</c:v>
                </c:pt>
                <c:pt idx="30108" formatCode="0.00E+00">
                  <c:v>5.31E-4</c:v>
                </c:pt>
                <c:pt idx="30109" formatCode="0.00E+00">
                  <c:v>5.31E-4</c:v>
                </c:pt>
                <c:pt idx="30110" formatCode="0.00E+00">
                  <c:v>5.31E-4</c:v>
                </c:pt>
                <c:pt idx="30111" formatCode="0.00E+00">
                  <c:v>5.31E-4</c:v>
                </c:pt>
                <c:pt idx="30112" formatCode="0.00E+00">
                  <c:v>5.31E-4</c:v>
                </c:pt>
                <c:pt idx="30113" formatCode="0.00E+00">
                  <c:v>5.3200000000000003E-4</c:v>
                </c:pt>
                <c:pt idx="30114" formatCode="0.00E+00">
                  <c:v>5.3200000000000003E-4</c:v>
                </c:pt>
                <c:pt idx="30115" formatCode="0.00E+00">
                  <c:v>5.3200000000000003E-4</c:v>
                </c:pt>
                <c:pt idx="30116" formatCode="0.00E+00">
                  <c:v>5.3200000000000003E-4</c:v>
                </c:pt>
                <c:pt idx="30117" formatCode="0.00E+00">
                  <c:v>5.3200000000000003E-4</c:v>
                </c:pt>
                <c:pt idx="30118" formatCode="0.00E+00">
                  <c:v>5.31E-4</c:v>
                </c:pt>
                <c:pt idx="30119" formatCode="0.00E+00">
                  <c:v>5.3200000000000003E-4</c:v>
                </c:pt>
                <c:pt idx="30120" formatCode="0.00E+00">
                  <c:v>5.3200000000000003E-4</c:v>
                </c:pt>
                <c:pt idx="30121" formatCode="0.00E+00">
                  <c:v>5.3200000000000003E-4</c:v>
                </c:pt>
                <c:pt idx="30122" formatCode="0.00E+00">
                  <c:v>5.3200000000000003E-4</c:v>
                </c:pt>
                <c:pt idx="30123" formatCode="0.00E+00">
                  <c:v>5.3200000000000003E-4</c:v>
                </c:pt>
                <c:pt idx="30124" formatCode="0.00E+00">
                  <c:v>5.3200000000000003E-4</c:v>
                </c:pt>
                <c:pt idx="30125" formatCode="0.00E+00">
                  <c:v>5.3200000000000003E-4</c:v>
                </c:pt>
                <c:pt idx="30126" formatCode="0.00E+00">
                  <c:v>5.3200000000000003E-4</c:v>
                </c:pt>
                <c:pt idx="30127" formatCode="0.00E+00">
                  <c:v>5.3200000000000003E-4</c:v>
                </c:pt>
                <c:pt idx="30128" formatCode="0.00E+00">
                  <c:v>5.3200000000000003E-4</c:v>
                </c:pt>
                <c:pt idx="30129" formatCode="0.00E+00">
                  <c:v>5.3200000000000003E-4</c:v>
                </c:pt>
                <c:pt idx="30130" formatCode="0.00E+00">
                  <c:v>5.3200000000000003E-4</c:v>
                </c:pt>
                <c:pt idx="30131" formatCode="0.00E+00">
                  <c:v>5.3200000000000003E-4</c:v>
                </c:pt>
                <c:pt idx="30132" formatCode="0.00E+00">
                  <c:v>5.3200000000000003E-4</c:v>
                </c:pt>
                <c:pt idx="30133" formatCode="0.00E+00">
                  <c:v>5.3200000000000003E-4</c:v>
                </c:pt>
                <c:pt idx="30134" formatCode="0.00E+00">
                  <c:v>5.3200000000000003E-4</c:v>
                </c:pt>
                <c:pt idx="30135" formatCode="0.00E+00">
                  <c:v>5.3200000000000003E-4</c:v>
                </c:pt>
                <c:pt idx="30136" formatCode="0.00E+00">
                  <c:v>5.3200000000000003E-4</c:v>
                </c:pt>
                <c:pt idx="30137" formatCode="0.00E+00">
                  <c:v>5.31E-4</c:v>
                </c:pt>
                <c:pt idx="30138" formatCode="0.00E+00">
                  <c:v>5.3200000000000003E-4</c:v>
                </c:pt>
                <c:pt idx="30139" formatCode="0.00E+00">
                  <c:v>5.3200000000000003E-4</c:v>
                </c:pt>
                <c:pt idx="30140" formatCode="0.00E+00">
                  <c:v>5.3200000000000003E-4</c:v>
                </c:pt>
                <c:pt idx="30141" formatCode="0.00E+00">
                  <c:v>5.3200000000000003E-4</c:v>
                </c:pt>
                <c:pt idx="30142" formatCode="0.00E+00">
                  <c:v>5.3200000000000003E-4</c:v>
                </c:pt>
                <c:pt idx="30143" formatCode="0.00E+00">
                  <c:v>5.3200000000000003E-4</c:v>
                </c:pt>
                <c:pt idx="30144" formatCode="0.00E+00">
                  <c:v>5.3200000000000003E-4</c:v>
                </c:pt>
                <c:pt idx="30145" formatCode="0.00E+00">
                  <c:v>5.3200000000000003E-4</c:v>
                </c:pt>
                <c:pt idx="30146" formatCode="0.00E+00">
                  <c:v>5.3200000000000003E-4</c:v>
                </c:pt>
                <c:pt idx="30147" formatCode="0.00E+00">
                  <c:v>5.3200000000000003E-4</c:v>
                </c:pt>
                <c:pt idx="30148" formatCode="0.00E+00">
                  <c:v>5.3200000000000003E-4</c:v>
                </c:pt>
                <c:pt idx="30149" formatCode="0.00E+00">
                  <c:v>5.3200000000000003E-4</c:v>
                </c:pt>
                <c:pt idx="30150" formatCode="0.00E+00">
                  <c:v>5.3200000000000003E-4</c:v>
                </c:pt>
                <c:pt idx="30151" formatCode="0.00E+00">
                  <c:v>5.3200000000000003E-4</c:v>
                </c:pt>
                <c:pt idx="30152" formatCode="0.00E+00">
                  <c:v>5.3200000000000003E-4</c:v>
                </c:pt>
                <c:pt idx="30153" formatCode="0.00E+00">
                  <c:v>5.3200000000000003E-4</c:v>
                </c:pt>
                <c:pt idx="30154" formatCode="0.00E+00">
                  <c:v>5.3200000000000003E-4</c:v>
                </c:pt>
                <c:pt idx="30155" formatCode="0.00E+00">
                  <c:v>5.3200000000000003E-4</c:v>
                </c:pt>
                <c:pt idx="30156" formatCode="0.00E+00">
                  <c:v>5.3200000000000003E-4</c:v>
                </c:pt>
                <c:pt idx="30157" formatCode="0.00E+00">
                  <c:v>5.3200000000000003E-4</c:v>
                </c:pt>
                <c:pt idx="30158" formatCode="0.00E+00">
                  <c:v>5.3200000000000003E-4</c:v>
                </c:pt>
                <c:pt idx="30159" formatCode="0.00E+00">
                  <c:v>5.3200000000000003E-4</c:v>
                </c:pt>
                <c:pt idx="30160" formatCode="0.00E+00">
                  <c:v>5.3200000000000003E-4</c:v>
                </c:pt>
                <c:pt idx="30161" formatCode="0.00E+00">
                  <c:v>5.3200000000000003E-4</c:v>
                </c:pt>
                <c:pt idx="30162" formatCode="0.00E+00">
                  <c:v>5.3200000000000003E-4</c:v>
                </c:pt>
                <c:pt idx="30163" formatCode="0.00E+00">
                  <c:v>5.3200000000000003E-4</c:v>
                </c:pt>
                <c:pt idx="30164" formatCode="0.00E+00">
                  <c:v>5.3200000000000003E-4</c:v>
                </c:pt>
                <c:pt idx="30165" formatCode="0.00E+00">
                  <c:v>5.3200000000000003E-4</c:v>
                </c:pt>
                <c:pt idx="30166" formatCode="0.00E+00">
                  <c:v>5.3200000000000003E-4</c:v>
                </c:pt>
                <c:pt idx="30167" formatCode="0.00E+00">
                  <c:v>5.3200000000000003E-4</c:v>
                </c:pt>
                <c:pt idx="30168" formatCode="0.00E+00">
                  <c:v>5.3200000000000003E-4</c:v>
                </c:pt>
                <c:pt idx="30169" formatCode="0.00E+00">
                  <c:v>5.3200000000000003E-4</c:v>
                </c:pt>
                <c:pt idx="30170" formatCode="0.00E+00">
                  <c:v>5.3200000000000003E-4</c:v>
                </c:pt>
                <c:pt idx="30171" formatCode="0.00E+00">
                  <c:v>5.3200000000000003E-4</c:v>
                </c:pt>
                <c:pt idx="30172" formatCode="0.00E+00">
                  <c:v>5.3200000000000003E-4</c:v>
                </c:pt>
                <c:pt idx="30173" formatCode="0.00E+00">
                  <c:v>5.3200000000000003E-4</c:v>
                </c:pt>
                <c:pt idx="30174" formatCode="0.00E+00">
                  <c:v>5.3200000000000003E-4</c:v>
                </c:pt>
                <c:pt idx="30175" formatCode="0.00E+00">
                  <c:v>5.3200000000000003E-4</c:v>
                </c:pt>
                <c:pt idx="30176" formatCode="0.00E+00">
                  <c:v>5.3200000000000003E-4</c:v>
                </c:pt>
                <c:pt idx="30177" formatCode="0.00E+00">
                  <c:v>5.3200000000000003E-4</c:v>
                </c:pt>
                <c:pt idx="30178" formatCode="0.00E+00">
                  <c:v>5.3200000000000003E-4</c:v>
                </c:pt>
                <c:pt idx="30179" formatCode="0.00E+00">
                  <c:v>5.3200000000000003E-4</c:v>
                </c:pt>
                <c:pt idx="30180" formatCode="0.00E+00">
                  <c:v>5.3200000000000003E-4</c:v>
                </c:pt>
                <c:pt idx="30181" formatCode="0.00E+00">
                  <c:v>5.3200000000000003E-4</c:v>
                </c:pt>
                <c:pt idx="30182" formatCode="0.00E+00">
                  <c:v>5.3200000000000003E-4</c:v>
                </c:pt>
                <c:pt idx="30183" formatCode="0.00E+00">
                  <c:v>5.3200000000000003E-4</c:v>
                </c:pt>
                <c:pt idx="30184" formatCode="0.00E+00">
                  <c:v>5.3200000000000003E-4</c:v>
                </c:pt>
                <c:pt idx="30185" formatCode="0.00E+00">
                  <c:v>5.3200000000000003E-4</c:v>
                </c:pt>
                <c:pt idx="30186" formatCode="0.00E+00">
                  <c:v>5.3200000000000003E-4</c:v>
                </c:pt>
                <c:pt idx="30187" formatCode="0.00E+00">
                  <c:v>5.3200000000000003E-4</c:v>
                </c:pt>
                <c:pt idx="30188" formatCode="0.00E+00">
                  <c:v>5.3200000000000003E-4</c:v>
                </c:pt>
                <c:pt idx="30189" formatCode="0.00E+00">
                  <c:v>5.3200000000000003E-4</c:v>
                </c:pt>
                <c:pt idx="30190" formatCode="0.00E+00">
                  <c:v>5.3200000000000003E-4</c:v>
                </c:pt>
                <c:pt idx="30191" formatCode="0.00E+00">
                  <c:v>5.3200000000000003E-4</c:v>
                </c:pt>
                <c:pt idx="30192" formatCode="0.00E+00">
                  <c:v>5.3200000000000003E-4</c:v>
                </c:pt>
                <c:pt idx="30193" formatCode="0.00E+00">
                  <c:v>5.3200000000000003E-4</c:v>
                </c:pt>
                <c:pt idx="30194" formatCode="0.00E+00">
                  <c:v>5.3200000000000003E-4</c:v>
                </c:pt>
                <c:pt idx="30195" formatCode="0.00E+00">
                  <c:v>5.3200000000000003E-4</c:v>
                </c:pt>
                <c:pt idx="30196" formatCode="0.00E+00">
                  <c:v>5.3200000000000003E-4</c:v>
                </c:pt>
                <c:pt idx="30197" formatCode="0.00E+00">
                  <c:v>5.3200000000000003E-4</c:v>
                </c:pt>
                <c:pt idx="30198" formatCode="0.00E+00">
                  <c:v>5.3200000000000003E-4</c:v>
                </c:pt>
                <c:pt idx="30199" formatCode="0.00E+00">
                  <c:v>5.3200000000000003E-4</c:v>
                </c:pt>
                <c:pt idx="30200" formatCode="0.00E+00">
                  <c:v>5.3200000000000003E-4</c:v>
                </c:pt>
                <c:pt idx="30201" formatCode="0.00E+00">
                  <c:v>5.3200000000000003E-4</c:v>
                </c:pt>
                <c:pt idx="30202" formatCode="0.00E+00">
                  <c:v>5.3200000000000003E-4</c:v>
                </c:pt>
                <c:pt idx="30203" formatCode="0.00E+00">
                  <c:v>5.3200000000000003E-4</c:v>
                </c:pt>
                <c:pt idx="30204" formatCode="0.00E+00">
                  <c:v>5.3200000000000003E-4</c:v>
                </c:pt>
                <c:pt idx="30205" formatCode="0.00E+00">
                  <c:v>5.3200000000000003E-4</c:v>
                </c:pt>
                <c:pt idx="30206" formatCode="0.00E+00">
                  <c:v>5.3200000000000003E-4</c:v>
                </c:pt>
                <c:pt idx="30207" formatCode="0.00E+00">
                  <c:v>5.3200000000000003E-4</c:v>
                </c:pt>
                <c:pt idx="30208" formatCode="0.00E+00">
                  <c:v>5.3200000000000003E-4</c:v>
                </c:pt>
                <c:pt idx="30209" formatCode="0.00E+00">
                  <c:v>5.3200000000000003E-4</c:v>
                </c:pt>
                <c:pt idx="30210" formatCode="0.00E+00">
                  <c:v>5.3200000000000003E-4</c:v>
                </c:pt>
                <c:pt idx="30211" formatCode="0.00E+00">
                  <c:v>5.3200000000000003E-4</c:v>
                </c:pt>
                <c:pt idx="30212" formatCode="0.00E+00">
                  <c:v>5.3200000000000003E-4</c:v>
                </c:pt>
                <c:pt idx="30213" formatCode="0.00E+00">
                  <c:v>5.3200000000000003E-4</c:v>
                </c:pt>
                <c:pt idx="30214" formatCode="0.00E+00">
                  <c:v>5.3200000000000003E-4</c:v>
                </c:pt>
                <c:pt idx="30215" formatCode="0.00E+00">
                  <c:v>5.3200000000000003E-4</c:v>
                </c:pt>
                <c:pt idx="30216" formatCode="0.00E+00">
                  <c:v>5.3200000000000003E-4</c:v>
                </c:pt>
                <c:pt idx="30217" formatCode="0.00E+00">
                  <c:v>5.3200000000000003E-4</c:v>
                </c:pt>
                <c:pt idx="30218" formatCode="0.00E+00">
                  <c:v>5.3200000000000003E-4</c:v>
                </c:pt>
                <c:pt idx="30219" formatCode="0.00E+00">
                  <c:v>5.3200000000000003E-4</c:v>
                </c:pt>
                <c:pt idx="30220" formatCode="0.00E+00">
                  <c:v>5.3200000000000003E-4</c:v>
                </c:pt>
                <c:pt idx="30221" formatCode="0.00E+00">
                  <c:v>5.3200000000000003E-4</c:v>
                </c:pt>
                <c:pt idx="30222" formatCode="0.00E+00">
                  <c:v>5.3200000000000003E-4</c:v>
                </c:pt>
                <c:pt idx="30223" formatCode="0.00E+00">
                  <c:v>5.3200000000000003E-4</c:v>
                </c:pt>
                <c:pt idx="30224" formatCode="0.00E+00">
                  <c:v>5.3200000000000003E-4</c:v>
                </c:pt>
                <c:pt idx="30225" formatCode="0.00E+00">
                  <c:v>5.3200000000000003E-4</c:v>
                </c:pt>
                <c:pt idx="30226" formatCode="0.00E+00">
                  <c:v>5.3200000000000003E-4</c:v>
                </c:pt>
                <c:pt idx="30227" formatCode="0.00E+00">
                  <c:v>5.3200000000000003E-4</c:v>
                </c:pt>
                <c:pt idx="30228" formatCode="0.00E+00">
                  <c:v>5.3200000000000003E-4</c:v>
                </c:pt>
                <c:pt idx="30229" formatCode="0.00E+00">
                  <c:v>5.3200000000000003E-4</c:v>
                </c:pt>
                <c:pt idx="30230" formatCode="0.00E+00">
                  <c:v>5.3200000000000003E-4</c:v>
                </c:pt>
                <c:pt idx="30231" formatCode="0.00E+00">
                  <c:v>5.3200000000000003E-4</c:v>
                </c:pt>
                <c:pt idx="30232" formatCode="0.00E+00">
                  <c:v>5.3200000000000003E-4</c:v>
                </c:pt>
                <c:pt idx="30233" formatCode="0.00E+00">
                  <c:v>5.3200000000000003E-4</c:v>
                </c:pt>
                <c:pt idx="30234" formatCode="0.00E+00">
                  <c:v>5.3200000000000003E-4</c:v>
                </c:pt>
                <c:pt idx="30235" formatCode="0.00E+00">
                  <c:v>5.3200000000000003E-4</c:v>
                </c:pt>
                <c:pt idx="30236" formatCode="0.00E+00">
                  <c:v>5.3200000000000003E-4</c:v>
                </c:pt>
                <c:pt idx="30237" formatCode="0.00E+00">
                  <c:v>5.3200000000000003E-4</c:v>
                </c:pt>
                <c:pt idx="30238" formatCode="0.00E+00">
                  <c:v>5.3200000000000003E-4</c:v>
                </c:pt>
                <c:pt idx="30239" formatCode="0.00E+00">
                  <c:v>5.3200000000000003E-4</c:v>
                </c:pt>
                <c:pt idx="30240" formatCode="0.00E+00">
                  <c:v>5.3200000000000003E-4</c:v>
                </c:pt>
                <c:pt idx="30241" formatCode="0.00E+00">
                  <c:v>5.3200000000000003E-4</c:v>
                </c:pt>
                <c:pt idx="30242" formatCode="0.00E+00">
                  <c:v>5.3200000000000003E-4</c:v>
                </c:pt>
                <c:pt idx="30243" formatCode="0.00E+00">
                  <c:v>5.3200000000000003E-4</c:v>
                </c:pt>
                <c:pt idx="30244" formatCode="0.00E+00">
                  <c:v>5.3200000000000003E-4</c:v>
                </c:pt>
                <c:pt idx="30245" formatCode="0.00E+00">
                  <c:v>5.3200000000000003E-4</c:v>
                </c:pt>
                <c:pt idx="30246" formatCode="0.00E+00">
                  <c:v>5.3200000000000003E-4</c:v>
                </c:pt>
                <c:pt idx="30247" formatCode="0.00E+00">
                  <c:v>5.3200000000000003E-4</c:v>
                </c:pt>
                <c:pt idx="30248" formatCode="0.00E+00">
                  <c:v>5.3200000000000003E-4</c:v>
                </c:pt>
                <c:pt idx="30249" formatCode="0.00E+00">
                  <c:v>5.3200000000000003E-4</c:v>
                </c:pt>
                <c:pt idx="30250" formatCode="0.00E+00">
                  <c:v>5.3200000000000003E-4</c:v>
                </c:pt>
                <c:pt idx="30251" formatCode="0.00E+00">
                  <c:v>5.3200000000000003E-4</c:v>
                </c:pt>
                <c:pt idx="30252" formatCode="0.00E+00">
                  <c:v>5.3200000000000003E-4</c:v>
                </c:pt>
                <c:pt idx="30253" formatCode="0.00E+00">
                  <c:v>5.3200000000000003E-4</c:v>
                </c:pt>
                <c:pt idx="30254" formatCode="0.00E+00">
                  <c:v>5.3200000000000003E-4</c:v>
                </c:pt>
                <c:pt idx="30255" formatCode="0.00E+00">
                  <c:v>5.3300000000000005E-4</c:v>
                </c:pt>
                <c:pt idx="30256" formatCode="0.00E+00">
                  <c:v>5.3200000000000003E-4</c:v>
                </c:pt>
                <c:pt idx="30257" formatCode="0.00E+00">
                  <c:v>5.3200000000000003E-4</c:v>
                </c:pt>
                <c:pt idx="30258" formatCode="0.00E+00">
                  <c:v>5.3200000000000003E-4</c:v>
                </c:pt>
                <c:pt idx="30259" formatCode="0.00E+00">
                  <c:v>5.3200000000000003E-4</c:v>
                </c:pt>
                <c:pt idx="30260" formatCode="0.00E+00">
                  <c:v>5.3200000000000003E-4</c:v>
                </c:pt>
                <c:pt idx="30261" formatCode="0.00E+00">
                  <c:v>5.3200000000000003E-4</c:v>
                </c:pt>
                <c:pt idx="30262" formatCode="0.00E+00">
                  <c:v>5.3200000000000003E-4</c:v>
                </c:pt>
                <c:pt idx="30263" formatCode="0.00E+00">
                  <c:v>5.3200000000000003E-4</c:v>
                </c:pt>
                <c:pt idx="30264" formatCode="0.00E+00">
                  <c:v>5.3200000000000003E-4</c:v>
                </c:pt>
                <c:pt idx="30265" formatCode="0.00E+00">
                  <c:v>5.3300000000000005E-4</c:v>
                </c:pt>
                <c:pt idx="30266" formatCode="0.00E+00">
                  <c:v>5.3200000000000003E-4</c:v>
                </c:pt>
                <c:pt idx="30267" formatCode="0.00E+00">
                  <c:v>5.3300000000000005E-4</c:v>
                </c:pt>
                <c:pt idx="30268" formatCode="0.00E+00">
                  <c:v>5.3200000000000003E-4</c:v>
                </c:pt>
                <c:pt idx="30269" formatCode="0.00E+00">
                  <c:v>5.3200000000000003E-4</c:v>
                </c:pt>
                <c:pt idx="30270" formatCode="0.00E+00">
                  <c:v>5.3200000000000003E-4</c:v>
                </c:pt>
                <c:pt idx="30271" formatCode="0.00E+00">
                  <c:v>5.3200000000000003E-4</c:v>
                </c:pt>
                <c:pt idx="30272" formatCode="0.00E+00">
                  <c:v>5.3200000000000003E-4</c:v>
                </c:pt>
                <c:pt idx="30273" formatCode="0.00E+00">
                  <c:v>5.3200000000000003E-4</c:v>
                </c:pt>
                <c:pt idx="30274" formatCode="0.00E+00">
                  <c:v>5.3200000000000003E-4</c:v>
                </c:pt>
                <c:pt idx="30275" formatCode="0.00E+00">
                  <c:v>5.3200000000000003E-4</c:v>
                </c:pt>
                <c:pt idx="30276" formatCode="0.00E+00">
                  <c:v>5.3200000000000003E-4</c:v>
                </c:pt>
                <c:pt idx="30277" formatCode="0.00E+00">
                  <c:v>5.3200000000000003E-4</c:v>
                </c:pt>
                <c:pt idx="30278" formatCode="0.00E+00">
                  <c:v>5.3200000000000003E-4</c:v>
                </c:pt>
                <c:pt idx="30279" formatCode="0.00E+00">
                  <c:v>5.3300000000000005E-4</c:v>
                </c:pt>
                <c:pt idx="30280" formatCode="0.00E+00">
                  <c:v>5.3300000000000005E-4</c:v>
                </c:pt>
                <c:pt idx="30281" formatCode="0.00E+00">
                  <c:v>5.3300000000000005E-4</c:v>
                </c:pt>
                <c:pt idx="30282" formatCode="0.00E+00">
                  <c:v>5.3300000000000005E-4</c:v>
                </c:pt>
                <c:pt idx="30283" formatCode="0.00E+00">
                  <c:v>5.3300000000000005E-4</c:v>
                </c:pt>
                <c:pt idx="30284" formatCode="0.00E+00">
                  <c:v>5.3300000000000005E-4</c:v>
                </c:pt>
                <c:pt idx="30285" formatCode="0.00E+00">
                  <c:v>5.3300000000000005E-4</c:v>
                </c:pt>
                <c:pt idx="30286" formatCode="0.00E+00">
                  <c:v>5.3200000000000003E-4</c:v>
                </c:pt>
                <c:pt idx="30287" formatCode="0.00E+00">
                  <c:v>5.3200000000000003E-4</c:v>
                </c:pt>
                <c:pt idx="30288" formatCode="0.00E+00">
                  <c:v>5.3200000000000003E-4</c:v>
                </c:pt>
                <c:pt idx="30289" formatCode="0.00E+00">
                  <c:v>5.3200000000000003E-4</c:v>
                </c:pt>
                <c:pt idx="30290" formatCode="0.00E+00">
                  <c:v>5.3200000000000003E-4</c:v>
                </c:pt>
                <c:pt idx="30291" formatCode="0.00E+00">
                  <c:v>5.3300000000000005E-4</c:v>
                </c:pt>
                <c:pt idx="30292" formatCode="0.00E+00">
                  <c:v>5.3300000000000005E-4</c:v>
                </c:pt>
                <c:pt idx="30293" formatCode="0.00E+00">
                  <c:v>5.3300000000000005E-4</c:v>
                </c:pt>
                <c:pt idx="30294" formatCode="0.00E+00">
                  <c:v>5.3200000000000003E-4</c:v>
                </c:pt>
                <c:pt idx="30295" formatCode="0.00E+00">
                  <c:v>5.3300000000000005E-4</c:v>
                </c:pt>
                <c:pt idx="30296" formatCode="0.00E+00">
                  <c:v>5.3300000000000005E-4</c:v>
                </c:pt>
                <c:pt idx="30297" formatCode="0.00E+00">
                  <c:v>5.3200000000000003E-4</c:v>
                </c:pt>
                <c:pt idx="30298" formatCode="0.00E+00">
                  <c:v>5.3300000000000005E-4</c:v>
                </c:pt>
                <c:pt idx="30299" formatCode="0.00E+00">
                  <c:v>5.3300000000000005E-4</c:v>
                </c:pt>
                <c:pt idx="30300" formatCode="0.00E+00">
                  <c:v>5.3200000000000003E-4</c:v>
                </c:pt>
                <c:pt idx="30301" formatCode="0.00E+00">
                  <c:v>5.3300000000000005E-4</c:v>
                </c:pt>
                <c:pt idx="30302" formatCode="0.00E+00">
                  <c:v>5.3200000000000003E-4</c:v>
                </c:pt>
                <c:pt idx="30303" formatCode="0.00E+00">
                  <c:v>5.3200000000000003E-4</c:v>
                </c:pt>
                <c:pt idx="30304" formatCode="0.00E+00">
                  <c:v>5.3300000000000005E-4</c:v>
                </c:pt>
                <c:pt idx="30305" formatCode="0.00E+00">
                  <c:v>5.3300000000000005E-4</c:v>
                </c:pt>
                <c:pt idx="30306" formatCode="0.00E+00">
                  <c:v>5.3300000000000005E-4</c:v>
                </c:pt>
                <c:pt idx="30307" formatCode="0.00E+00">
                  <c:v>5.3300000000000005E-4</c:v>
                </c:pt>
                <c:pt idx="30308" formatCode="0.00E+00">
                  <c:v>5.3300000000000005E-4</c:v>
                </c:pt>
                <c:pt idx="30309" formatCode="0.00E+00">
                  <c:v>5.3200000000000003E-4</c:v>
                </c:pt>
                <c:pt idx="30310" formatCode="0.00E+00">
                  <c:v>5.3300000000000005E-4</c:v>
                </c:pt>
                <c:pt idx="30311" formatCode="0.00E+00">
                  <c:v>5.3300000000000005E-4</c:v>
                </c:pt>
                <c:pt idx="30312" formatCode="0.00E+00">
                  <c:v>5.3300000000000005E-4</c:v>
                </c:pt>
                <c:pt idx="30313" formatCode="0.00E+00">
                  <c:v>5.3300000000000005E-4</c:v>
                </c:pt>
                <c:pt idx="30314" formatCode="0.00E+00">
                  <c:v>5.3300000000000005E-4</c:v>
                </c:pt>
                <c:pt idx="30315" formatCode="0.00E+00">
                  <c:v>5.3300000000000005E-4</c:v>
                </c:pt>
                <c:pt idx="30316" formatCode="0.00E+00">
                  <c:v>5.3300000000000005E-4</c:v>
                </c:pt>
                <c:pt idx="30317" formatCode="0.00E+00">
                  <c:v>5.3300000000000005E-4</c:v>
                </c:pt>
                <c:pt idx="30318" formatCode="0.00E+00">
                  <c:v>5.3300000000000005E-4</c:v>
                </c:pt>
                <c:pt idx="30319" formatCode="0.00E+00">
                  <c:v>5.3200000000000003E-4</c:v>
                </c:pt>
                <c:pt idx="30320" formatCode="0.00E+00">
                  <c:v>5.3300000000000005E-4</c:v>
                </c:pt>
                <c:pt idx="30321" formatCode="0.00E+00">
                  <c:v>5.3300000000000005E-4</c:v>
                </c:pt>
                <c:pt idx="30322" formatCode="0.00E+00">
                  <c:v>5.3300000000000005E-4</c:v>
                </c:pt>
                <c:pt idx="30323" formatCode="0.00E+00">
                  <c:v>5.3300000000000005E-4</c:v>
                </c:pt>
                <c:pt idx="30324" formatCode="0.00E+00">
                  <c:v>5.3300000000000005E-4</c:v>
                </c:pt>
                <c:pt idx="30325" formatCode="0.00E+00">
                  <c:v>5.3300000000000005E-4</c:v>
                </c:pt>
                <c:pt idx="30326" formatCode="0.00E+00">
                  <c:v>5.3300000000000005E-4</c:v>
                </c:pt>
                <c:pt idx="30327" formatCode="0.00E+00">
                  <c:v>5.3300000000000005E-4</c:v>
                </c:pt>
                <c:pt idx="30328" formatCode="0.00E+00">
                  <c:v>5.3300000000000005E-4</c:v>
                </c:pt>
                <c:pt idx="30329" formatCode="0.00E+00">
                  <c:v>5.3300000000000005E-4</c:v>
                </c:pt>
                <c:pt idx="30330" formatCode="0.00E+00">
                  <c:v>5.3300000000000005E-4</c:v>
                </c:pt>
                <c:pt idx="30331" formatCode="0.00E+00">
                  <c:v>5.3300000000000005E-4</c:v>
                </c:pt>
                <c:pt idx="30332" formatCode="0.00E+00">
                  <c:v>5.3300000000000005E-4</c:v>
                </c:pt>
                <c:pt idx="30333" formatCode="0.00E+00">
                  <c:v>5.3300000000000005E-4</c:v>
                </c:pt>
                <c:pt idx="30334" formatCode="0.00E+00">
                  <c:v>5.3300000000000005E-4</c:v>
                </c:pt>
                <c:pt idx="30335" formatCode="0.00E+00">
                  <c:v>5.3300000000000005E-4</c:v>
                </c:pt>
                <c:pt idx="30336" formatCode="0.00E+00">
                  <c:v>5.3300000000000005E-4</c:v>
                </c:pt>
                <c:pt idx="30337" formatCode="0.00E+00">
                  <c:v>5.3300000000000005E-4</c:v>
                </c:pt>
                <c:pt idx="30338" formatCode="0.00E+00">
                  <c:v>5.3300000000000005E-4</c:v>
                </c:pt>
                <c:pt idx="30339" formatCode="0.00E+00">
                  <c:v>5.3300000000000005E-4</c:v>
                </c:pt>
                <c:pt idx="30340" formatCode="0.00E+00">
                  <c:v>5.3300000000000005E-4</c:v>
                </c:pt>
                <c:pt idx="30341" formatCode="0.00E+00">
                  <c:v>5.3300000000000005E-4</c:v>
                </c:pt>
                <c:pt idx="30342" formatCode="0.00E+00">
                  <c:v>5.3300000000000005E-4</c:v>
                </c:pt>
                <c:pt idx="30343" formatCode="0.00E+00">
                  <c:v>5.3300000000000005E-4</c:v>
                </c:pt>
                <c:pt idx="30344" formatCode="0.00E+00">
                  <c:v>5.3300000000000005E-4</c:v>
                </c:pt>
                <c:pt idx="30345" formatCode="0.00E+00">
                  <c:v>5.3300000000000005E-4</c:v>
                </c:pt>
                <c:pt idx="30346" formatCode="0.00E+00">
                  <c:v>5.3300000000000005E-4</c:v>
                </c:pt>
                <c:pt idx="30347" formatCode="0.00E+00">
                  <c:v>5.3300000000000005E-4</c:v>
                </c:pt>
                <c:pt idx="30348" formatCode="0.00E+00">
                  <c:v>5.3300000000000005E-4</c:v>
                </c:pt>
                <c:pt idx="30349" formatCode="0.00E+00">
                  <c:v>5.3300000000000005E-4</c:v>
                </c:pt>
                <c:pt idx="30350" formatCode="0.00E+00">
                  <c:v>5.3300000000000005E-4</c:v>
                </c:pt>
                <c:pt idx="30351" formatCode="0.00E+00">
                  <c:v>5.3300000000000005E-4</c:v>
                </c:pt>
                <c:pt idx="30352" formatCode="0.00E+00">
                  <c:v>5.3300000000000005E-4</c:v>
                </c:pt>
                <c:pt idx="30353" formatCode="0.00E+00">
                  <c:v>5.3300000000000005E-4</c:v>
                </c:pt>
                <c:pt idx="30354" formatCode="0.00E+00">
                  <c:v>5.3300000000000005E-4</c:v>
                </c:pt>
                <c:pt idx="30355" formatCode="0.00E+00">
                  <c:v>5.3300000000000005E-4</c:v>
                </c:pt>
                <c:pt idx="30356" formatCode="0.00E+00">
                  <c:v>5.3300000000000005E-4</c:v>
                </c:pt>
                <c:pt idx="30357" formatCode="0.00E+00">
                  <c:v>5.3300000000000005E-4</c:v>
                </c:pt>
                <c:pt idx="30358" formatCode="0.00E+00">
                  <c:v>5.3300000000000005E-4</c:v>
                </c:pt>
                <c:pt idx="30359" formatCode="0.00E+00">
                  <c:v>5.3300000000000005E-4</c:v>
                </c:pt>
                <c:pt idx="30360" formatCode="0.00E+00">
                  <c:v>5.3300000000000005E-4</c:v>
                </c:pt>
                <c:pt idx="30361" formatCode="0.00E+00">
                  <c:v>5.3300000000000005E-4</c:v>
                </c:pt>
                <c:pt idx="30362" formatCode="0.00E+00">
                  <c:v>5.3300000000000005E-4</c:v>
                </c:pt>
                <c:pt idx="30363" formatCode="0.00E+00">
                  <c:v>5.3300000000000005E-4</c:v>
                </c:pt>
                <c:pt idx="30364" formatCode="0.00E+00">
                  <c:v>5.3300000000000005E-4</c:v>
                </c:pt>
                <c:pt idx="30365" formatCode="0.00E+00">
                  <c:v>5.3300000000000005E-4</c:v>
                </c:pt>
                <c:pt idx="30366" formatCode="0.00E+00">
                  <c:v>5.3300000000000005E-4</c:v>
                </c:pt>
                <c:pt idx="30367" formatCode="0.00E+00">
                  <c:v>5.3300000000000005E-4</c:v>
                </c:pt>
                <c:pt idx="30368" formatCode="0.00E+00">
                  <c:v>5.3300000000000005E-4</c:v>
                </c:pt>
                <c:pt idx="30369" formatCode="0.00E+00">
                  <c:v>5.3300000000000005E-4</c:v>
                </c:pt>
                <c:pt idx="30370" formatCode="0.00E+00">
                  <c:v>5.3300000000000005E-4</c:v>
                </c:pt>
                <c:pt idx="30371" formatCode="0.00E+00">
                  <c:v>5.3300000000000005E-4</c:v>
                </c:pt>
                <c:pt idx="30372" formatCode="0.00E+00">
                  <c:v>5.3300000000000005E-4</c:v>
                </c:pt>
                <c:pt idx="30373" formatCode="0.00E+00">
                  <c:v>5.3300000000000005E-4</c:v>
                </c:pt>
                <c:pt idx="30374" formatCode="0.00E+00">
                  <c:v>5.3300000000000005E-4</c:v>
                </c:pt>
                <c:pt idx="30375" formatCode="0.00E+00">
                  <c:v>5.3300000000000005E-4</c:v>
                </c:pt>
                <c:pt idx="30376" formatCode="0.00E+00">
                  <c:v>5.3300000000000005E-4</c:v>
                </c:pt>
                <c:pt idx="30377" formatCode="0.00E+00">
                  <c:v>5.3300000000000005E-4</c:v>
                </c:pt>
                <c:pt idx="30378" formatCode="0.00E+00">
                  <c:v>5.3300000000000005E-4</c:v>
                </c:pt>
                <c:pt idx="30379" formatCode="0.00E+00">
                  <c:v>5.3300000000000005E-4</c:v>
                </c:pt>
                <c:pt idx="30380" formatCode="0.00E+00">
                  <c:v>5.3300000000000005E-4</c:v>
                </c:pt>
                <c:pt idx="30381" formatCode="0.00E+00">
                  <c:v>5.3300000000000005E-4</c:v>
                </c:pt>
                <c:pt idx="30382" formatCode="0.00E+00">
                  <c:v>5.3300000000000005E-4</c:v>
                </c:pt>
                <c:pt idx="30383" formatCode="0.00E+00">
                  <c:v>5.3300000000000005E-4</c:v>
                </c:pt>
                <c:pt idx="30384" formatCode="0.00E+00">
                  <c:v>5.3300000000000005E-4</c:v>
                </c:pt>
                <c:pt idx="30385" formatCode="0.00E+00">
                  <c:v>5.3300000000000005E-4</c:v>
                </c:pt>
                <c:pt idx="30386" formatCode="0.00E+00">
                  <c:v>5.3300000000000005E-4</c:v>
                </c:pt>
                <c:pt idx="30387" formatCode="0.00E+00">
                  <c:v>5.3300000000000005E-4</c:v>
                </c:pt>
                <c:pt idx="30388" formatCode="0.00E+00">
                  <c:v>5.3300000000000005E-4</c:v>
                </c:pt>
                <c:pt idx="30389" formatCode="0.00E+00">
                  <c:v>5.3300000000000005E-4</c:v>
                </c:pt>
                <c:pt idx="30390" formatCode="0.00E+00">
                  <c:v>5.3300000000000005E-4</c:v>
                </c:pt>
                <c:pt idx="30391" formatCode="0.00E+00">
                  <c:v>5.3300000000000005E-4</c:v>
                </c:pt>
                <c:pt idx="30392" formatCode="0.00E+00">
                  <c:v>5.3300000000000005E-4</c:v>
                </c:pt>
                <c:pt idx="30393" formatCode="0.00E+00">
                  <c:v>5.3300000000000005E-4</c:v>
                </c:pt>
                <c:pt idx="30394" formatCode="0.00E+00">
                  <c:v>5.3300000000000005E-4</c:v>
                </c:pt>
                <c:pt idx="30395" formatCode="0.00E+00">
                  <c:v>5.3300000000000005E-4</c:v>
                </c:pt>
                <c:pt idx="30396" formatCode="0.00E+00">
                  <c:v>5.3300000000000005E-4</c:v>
                </c:pt>
                <c:pt idx="30397" formatCode="0.00E+00">
                  <c:v>5.3300000000000005E-4</c:v>
                </c:pt>
                <c:pt idx="30398" formatCode="0.00E+00">
                  <c:v>5.3300000000000005E-4</c:v>
                </c:pt>
                <c:pt idx="30399" formatCode="0.00E+00">
                  <c:v>5.3300000000000005E-4</c:v>
                </c:pt>
                <c:pt idx="30400" formatCode="0.00E+00">
                  <c:v>5.3300000000000005E-4</c:v>
                </c:pt>
                <c:pt idx="30401" formatCode="0.00E+00">
                  <c:v>5.3300000000000005E-4</c:v>
                </c:pt>
                <c:pt idx="30402" formatCode="0.00E+00">
                  <c:v>5.3300000000000005E-4</c:v>
                </c:pt>
                <c:pt idx="30403" formatCode="0.00E+00">
                  <c:v>5.3300000000000005E-4</c:v>
                </c:pt>
                <c:pt idx="30404" formatCode="0.00E+00">
                  <c:v>5.3300000000000005E-4</c:v>
                </c:pt>
                <c:pt idx="30405" formatCode="0.00E+00">
                  <c:v>5.3300000000000005E-4</c:v>
                </c:pt>
                <c:pt idx="30406" formatCode="0.00E+00">
                  <c:v>5.3300000000000005E-4</c:v>
                </c:pt>
                <c:pt idx="30407" formatCode="0.00E+00">
                  <c:v>5.3300000000000005E-4</c:v>
                </c:pt>
                <c:pt idx="30408" formatCode="0.00E+00">
                  <c:v>5.3300000000000005E-4</c:v>
                </c:pt>
                <c:pt idx="30409" formatCode="0.00E+00">
                  <c:v>5.3300000000000005E-4</c:v>
                </c:pt>
                <c:pt idx="30410" formatCode="0.00E+00">
                  <c:v>5.3300000000000005E-4</c:v>
                </c:pt>
                <c:pt idx="30411" formatCode="0.00E+00">
                  <c:v>5.3300000000000005E-4</c:v>
                </c:pt>
                <c:pt idx="30412" formatCode="0.00E+00">
                  <c:v>5.3300000000000005E-4</c:v>
                </c:pt>
                <c:pt idx="30413" formatCode="0.00E+00">
                  <c:v>5.3300000000000005E-4</c:v>
                </c:pt>
                <c:pt idx="30414" formatCode="0.00E+00">
                  <c:v>5.3300000000000005E-4</c:v>
                </c:pt>
                <c:pt idx="30415" formatCode="0.00E+00">
                  <c:v>5.3300000000000005E-4</c:v>
                </c:pt>
                <c:pt idx="30416" formatCode="0.00E+00">
                  <c:v>5.3300000000000005E-4</c:v>
                </c:pt>
                <c:pt idx="30417" formatCode="0.00E+00">
                  <c:v>5.3300000000000005E-4</c:v>
                </c:pt>
                <c:pt idx="30418" formatCode="0.00E+00">
                  <c:v>5.3300000000000005E-4</c:v>
                </c:pt>
                <c:pt idx="30419" formatCode="0.00E+00">
                  <c:v>5.3300000000000005E-4</c:v>
                </c:pt>
                <c:pt idx="30420" formatCode="0.00E+00">
                  <c:v>5.3300000000000005E-4</c:v>
                </c:pt>
                <c:pt idx="30421" formatCode="0.00E+00">
                  <c:v>5.3300000000000005E-4</c:v>
                </c:pt>
                <c:pt idx="30422" formatCode="0.00E+00">
                  <c:v>5.3300000000000005E-4</c:v>
                </c:pt>
                <c:pt idx="30423" formatCode="0.00E+00">
                  <c:v>5.3300000000000005E-4</c:v>
                </c:pt>
                <c:pt idx="30424" formatCode="0.00E+00">
                  <c:v>5.3300000000000005E-4</c:v>
                </c:pt>
                <c:pt idx="30425" formatCode="0.00E+00">
                  <c:v>5.3300000000000005E-4</c:v>
                </c:pt>
                <c:pt idx="30426" formatCode="0.00E+00">
                  <c:v>5.3300000000000005E-4</c:v>
                </c:pt>
                <c:pt idx="30427" formatCode="0.00E+00">
                  <c:v>5.3300000000000005E-4</c:v>
                </c:pt>
                <c:pt idx="30428" formatCode="0.00E+00">
                  <c:v>5.3300000000000005E-4</c:v>
                </c:pt>
                <c:pt idx="30429" formatCode="0.00E+00">
                  <c:v>5.3300000000000005E-4</c:v>
                </c:pt>
                <c:pt idx="30430" formatCode="0.00E+00">
                  <c:v>5.3300000000000005E-4</c:v>
                </c:pt>
                <c:pt idx="30431" formatCode="0.00E+00">
                  <c:v>5.3300000000000005E-4</c:v>
                </c:pt>
                <c:pt idx="30432" formatCode="0.00E+00">
                  <c:v>5.3300000000000005E-4</c:v>
                </c:pt>
                <c:pt idx="30433" formatCode="0.00E+00">
                  <c:v>5.3300000000000005E-4</c:v>
                </c:pt>
                <c:pt idx="30434" formatCode="0.00E+00">
                  <c:v>5.3300000000000005E-4</c:v>
                </c:pt>
                <c:pt idx="30435" formatCode="0.00E+00">
                  <c:v>5.3300000000000005E-4</c:v>
                </c:pt>
                <c:pt idx="30436" formatCode="0.00E+00">
                  <c:v>5.3300000000000005E-4</c:v>
                </c:pt>
                <c:pt idx="30437" formatCode="0.00E+00">
                  <c:v>5.3300000000000005E-4</c:v>
                </c:pt>
                <c:pt idx="30438" formatCode="0.00E+00">
                  <c:v>5.3300000000000005E-4</c:v>
                </c:pt>
                <c:pt idx="30439" formatCode="0.00E+00">
                  <c:v>5.3300000000000005E-4</c:v>
                </c:pt>
                <c:pt idx="30440" formatCode="0.00E+00">
                  <c:v>5.3300000000000005E-4</c:v>
                </c:pt>
                <c:pt idx="30441" formatCode="0.00E+00">
                  <c:v>5.3300000000000005E-4</c:v>
                </c:pt>
                <c:pt idx="30442" formatCode="0.00E+00">
                  <c:v>5.3300000000000005E-4</c:v>
                </c:pt>
                <c:pt idx="30443" formatCode="0.00E+00">
                  <c:v>5.3300000000000005E-4</c:v>
                </c:pt>
                <c:pt idx="30444" formatCode="0.00E+00">
                  <c:v>5.3300000000000005E-4</c:v>
                </c:pt>
                <c:pt idx="30445" formatCode="0.00E+00">
                  <c:v>5.3300000000000005E-4</c:v>
                </c:pt>
                <c:pt idx="30446" formatCode="0.00E+00">
                  <c:v>5.3300000000000005E-4</c:v>
                </c:pt>
                <c:pt idx="30447" formatCode="0.00E+00">
                  <c:v>5.3300000000000005E-4</c:v>
                </c:pt>
                <c:pt idx="30448" formatCode="0.00E+00">
                  <c:v>5.3300000000000005E-4</c:v>
                </c:pt>
                <c:pt idx="30449" formatCode="0.00E+00">
                  <c:v>5.3399999999999997E-4</c:v>
                </c:pt>
                <c:pt idx="30450" formatCode="0.00E+00">
                  <c:v>5.3300000000000005E-4</c:v>
                </c:pt>
                <c:pt idx="30451" formatCode="0.00E+00">
                  <c:v>5.3300000000000005E-4</c:v>
                </c:pt>
                <c:pt idx="30452" formatCode="0.00E+00">
                  <c:v>5.3300000000000005E-4</c:v>
                </c:pt>
                <c:pt idx="30453" formatCode="0.00E+00">
                  <c:v>5.3300000000000005E-4</c:v>
                </c:pt>
                <c:pt idx="30454" formatCode="0.00E+00">
                  <c:v>5.3300000000000005E-4</c:v>
                </c:pt>
                <c:pt idx="30455" formatCode="0.00E+00">
                  <c:v>5.3300000000000005E-4</c:v>
                </c:pt>
                <c:pt idx="30456" formatCode="0.00E+00">
                  <c:v>5.3300000000000005E-4</c:v>
                </c:pt>
                <c:pt idx="30457" formatCode="0.00E+00">
                  <c:v>5.3300000000000005E-4</c:v>
                </c:pt>
                <c:pt idx="30458" formatCode="0.00E+00">
                  <c:v>5.3300000000000005E-4</c:v>
                </c:pt>
                <c:pt idx="30459" formatCode="0.00E+00">
                  <c:v>5.3300000000000005E-4</c:v>
                </c:pt>
                <c:pt idx="30460" formatCode="0.00E+00">
                  <c:v>5.3399999999999997E-4</c:v>
                </c:pt>
                <c:pt idx="30461" formatCode="0.00E+00">
                  <c:v>5.3300000000000005E-4</c:v>
                </c:pt>
                <c:pt idx="30462" formatCode="0.00E+00">
                  <c:v>5.3300000000000005E-4</c:v>
                </c:pt>
                <c:pt idx="30463" formatCode="0.00E+00">
                  <c:v>5.3300000000000005E-4</c:v>
                </c:pt>
                <c:pt idx="30464" formatCode="0.00E+00">
                  <c:v>5.3300000000000005E-4</c:v>
                </c:pt>
                <c:pt idx="30465" formatCode="0.00E+00">
                  <c:v>5.3300000000000005E-4</c:v>
                </c:pt>
                <c:pt idx="30466" formatCode="0.00E+00">
                  <c:v>5.3300000000000005E-4</c:v>
                </c:pt>
                <c:pt idx="30467" formatCode="0.00E+00">
                  <c:v>5.3300000000000005E-4</c:v>
                </c:pt>
                <c:pt idx="30468" formatCode="0.00E+00">
                  <c:v>5.3300000000000005E-4</c:v>
                </c:pt>
                <c:pt idx="30469" formatCode="0.00E+00">
                  <c:v>5.3300000000000005E-4</c:v>
                </c:pt>
                <c:pt idx="30470" formatCode="0.00E+00">
                  <c:v>5.3300000000000005E-4</c:v>
                </c:pt>
                <c:pt idx="30471" formatCode="0.00E+00">
                  <c:v>5.3300000000000005E-4</c:v>
                </c:pt>
                <c:pt idx="30472" formatCode="0.00E+00">
                  <c:v>5.3300000000000005E-4</c:v>
                </c:pt>
                <c:pt idx="30473" formatCode="0.00E+00">
                  <c:v>5.3300000000000005E-4</c:v>
                </c:pt>
                <c:pt idx="30474" formatCode="0.00E+00">
                  <c:v>5.3300000000000005E-4</c:v>
                </c:pt>
                <c:pt idx="30475" formatCode="0.00E+00">
                  <c:v>5.3300000000000005E-4</c:v>
                </c:pt>
                <c:pt idx="30476" formatCode="0.00E+00">
                  <c:v>5.3300000000000005E-4</c:v>
                </c:pt>
                <c:pt idx="30477" formatCode="0.00E+00">
                  <c:v>5.3300000000000005E-4</c:v>
                </c:pt>
                <c:pt idx="30478" formatCode="0.00E+00">
                  <c:v>5.3399999999999997E-4</c:v>
                </c:pt>
                <c:pt idx="30479" formatCode="0.00E+00">
                  <c:v>5.3300000000000005E-4</c:v>
                </c:pt>
                <c:pt idx="30480" formatCode="0.00E+00">
                  <c:v>5.3300000000000005E-4</c:v>
                </c:pt>
                <c:pt idx="30481" formatCode="0.00E+00">
                  <c:v>5.3300000000000005E-4</c:v>
                </c:pt>
                <c:pt idx="30482" formatCode="0.00E+00">
                  <c:v>5.3300000000000005E-4</c:v>
                </c:pt>
                <c:pt idx="30483" formatCode="0.00E+00">
                  <c:v>5.3300000000000005E-4</c:v>
                </c:pt>
                <c:pt idx="30484" formatCode="0.00E+00">
                  <c:v>5.3300000000000005E-4</c:v>
                </c:pt>
                <c:pt idx="30485" formatCode="0.00E+00">
                  <c:v>5.3300000000000005E-4</c:v>
                </c:pt>
                <c:pt idx="30486" formatCode="0.00E+00">
                  <c:v>5.3300000000000005E-4</c:v>
                </c:pt>
                <c:pt idx="30487" formatCode="0.00E+00">
                  <c:v>5.3300000000000005E-4</c:v>
                </c:pt>
                <c:pt idx="30488" formatCode="0.00E+00">
                  <c:v>5.3300000000000005E-4</c:v>
                </c:pt>
                <c:pt idx="30489" formatCode="0.00E+00">
                  <c:v>5.3300000000000005E-4</c:v>
                </c:pt>
                <c:pt idx="30490" formatCode="0.00E+00">
                  <c:v>5.3300000000000005E-4</c:v>
                </c:pt>
                <c:pt idx="30491" formatCode="0.00E+00">
                  <c:v>5.3300000000000005E-4</c:v>
                </c:pt>
                <c:pt idx="30492" formatCode="0.00E+00">
                  <c:v>5.3300000000000005E-4</c:v>
                </c:pt>
                <c:pt idx="30493" formatCode="0.00E+00">
                  <c:v>5.3300000000000005E-4</c:v>
                </c:pt>
                <c:pt idx="30494" formatCode="0.00E+00">
                  <c:v>5.3300000000000005E-4</c:v>
                </c:pt>
                <c:pt idx="30495" formatCode="0.00E+00">
                  <c:v>5.3300000000000005E-4</c:v>
                </c:pt>
                <c:pt idx="30496" formatCode="0.00E+00">
                  <c:v>5.3300000000000005E-4</c:v>
                </c:pt>
                <c:pt idx="30497" formatCode="0.00E+00">
                  <c:v>5.3399999999999997E-4</c:v>
                </c:pt>
                <c:pt idx="30498" formatCode="0.00E+00">
                  <c:v>5.3399999999999997E-4</c:v>
                </c:pt>
                <c:pt idx="30499" formatCode="0.00E+00">
                  <c:v>5.3399999999999997E-4</c:v>
                </c:pt>
                <c:pt idx="30500" formatCode="0.00E+00">
                  <c:v>5.3399999999999997E-4</c:v>
                </c:pt>
                <c:pt idx="30501" formatCode="0.00E+00">
                  <c:v>5.3300000000000005E-4</c:v>
                </c:pt>
                <c:pt idx="30502" formatCode="0.00E+00">
                  <c:v>5.3300000000000005E-4</c:v>
                </c:pt>
                <c:pt idx="30503" formatCode="0.00E+00">
                  <c:v>5.3300000000000005E-4</c:v>
                </c:pt>
                <c:pt idx="30504" formatCode="0.00E+00">
                  <c:v>5.3399999999999997E-4</c:v>
                </c:pt>
                <c:pt idx="30505" formatCode="0.00E+00">
                  <c:v>5.3300000000000005E-4</c:v>
                </c:pt>
                <c:pt idx="30506" formatCode="0.00E+00">
                  <c:v>5.3300000000000005E-4</c:v>
                </c:pt>
                <c:pt idx="30507" formatCode="0.00E+00">
                  <c:v>5.3300000000000005E-4</c:v>
                </c:pt>
                <c:pt idx="30508" formatCode="0.00E+00">
                  <c:v>5.3300000000000005E-4</c:v>
                </c:pt>
                <c:pt idx="30509" formatCode="0.00E+00">
                  <c:v>5.3399999999999997E-4</c:v>
                </c:pt>
                <c:pt idx="30510" formatCode="0.00E+00">
                  <c:v>5.3399999999999997E-4</c:v>
                </c:pt>
                <c:pt idx="30511" formatCode="0.00E+00">
                  <c:v>5.3399999999999997E-4</c:v>
                </c:pt>
                <c:pt idx="30512" formatCode="0.00E+00">
                  <c:v>5.3399999999999997E-4</c:v>
                </c:pt>
                <c:pt idx="30513" formatCode="0.00E+00">
                  <c:v>5.3399999999999997E-4</c:v>
                </c:pt>
                <c:pt idx="30514" formatCode="0.00E+00">
                  <c:v>5.3399999999999997E-4</c:v>
                </c:pt>
                <c:pt idx="30515" formatCode="0.00E+00">
                  <c:v>5.3300000000000005E-4</c:v>
                </c:pt>
                <c:pt idx="30516" formatCode="0.00E+00">
                  <c:v>5.3300000000000005E-4</c:v>
                </c:pt>
                <c:pt idx="30517" formatCode="0.00E+00">
                  <c:v>5.3300000000000005E-4</c:v>
                </c:pt>
                <c:pt idx="30518" formatCode="0.00E+00">
                  <c:v>5.3399999999999997E-4</c:v>
                </c:pt>
                <c:pt idx="30519" formatCode="0.00E+00">
                  <c:v>5.3300000000000005E-4</c:v>
                </c:pt>
                <c:pt idx="30520" formatCode="0.00E+00">
                  <c:v>5.3300000000000005E-4</c:v>
                </c:pt>
                <c:pt idx="30521" formatCode="0.00E+00">
                  <c:v>5.3399999999999997E-4</c:v>
                </c:pt>
                <c:pt idx="30522" formatCode="0.00E+00">
                  <c:v>5.3399999999999997E-4</c:v>
                </c:pt>
                <c:pt idx="30523" formatCode="0.00E+00">
                  <c:v>5.3399999999999997E-4</c:v>
                </c:pt>
                <c:pt idx="30524" formatCode="0.00E+00">
                  <c:v>5.3399999999999997E-4</c:v>
                </c:pt>
                <c:pt idx="30525" formatCode="0.00E+00">
                  <c:v>5.3399999999999997E-4</c:v>
                </c:pt>
                <c:pt idx="30526" formatCode="0.00E+00">
                  <c:v>5.3399999999999997E-4</c:v>
                </c:pt>
                <c:pt idx="30527" formatCode="0.00E+00">
                  <c:v>5.3300000000000005E-4</c:v>
                </c:pt>
                <c:pt idx="30528" formatCode="0.00E+00">
                  <c:v>5.3300000000000005E-4</c:v>
                </c:pt>
                <c:pt idx="30529" formatCode="0.00E+00">
                  <c:v>5.3300000000000005E-4</c:v>
                </c:pt>
                <c:pt idx="30530" formatCode="0.00E+00">
                  <c:v>5.3399999999999997E-4</c:v>
                </c:pt>
                <c:pt idx="30531" formatCode="0.00E+00">
                  <c:v>5.3399999999999997E-4</c:v>
                </c:pt>
                <c:pt idx="30532" formatCode="0.00E+00">
                  <c:v>5.3300000000000005E-4</c:v>
                </c:pt>
                <c:pt idx="30533" formatCode="0.00E+00">
                  <c:v>5.3399999999999997E-4</c:v>
                </c:pt>
                <c:pt idx="30534" formatCode="0.00E+00">
                  <c:v>5.3399999999999997E-4</c:v>
                </c:pt>
                <c:pt idx="30535" formatCode="0.00E+00">
                  <c:v>5.3399999999999997E-4</c:v>
                </c:pt>
                <c:pt idx="30536" formatCode="0.00E+00">
                  <c:v>5.3399999999999997E-4</c:v>
                </c:pt>
                <c:pt idx="30537" formatCode="0.00E+00">
                  <c:v>5.3399999999999997E-4</c:v>
                </c:pt>
                <c:pt idx="30538" formatCode="0.00E+00">
                  <c:v>5.3399999999999997E-4</c:v>
                </c:pt>
                <c:pt idx="30539" formatCode="0.00E+00">
                  <c:v>5.3399999999999997E-4</c:v>
                </c:pt>
                <c:pt idx="30540" formatCode="0.00E+00">
                  <c:v>5.3399999999999997E-4</c:v>
                </c:pt>
                <c:pt idx="30541" formatCode="0.00E+00">
                  <c:v>5.3399999999999997E-4</c:v>
                </c:pt>
                <c:pt idx="30542" formatCode="0.00E+00">
                  <c:v>5.3399999999999997E-4</c:v>
                </c:pt>
                <c:pt idx="30543" formatCode="0.00E+00">
                  <c:v>5.3399999999999997E-4</c:v>
                </c:pt>
                <c:pt idx="30544" formatCode="0.00E+00">
                  <c:v>5.3399999999999997E-4</c:v>
                </c:pt>
                <c:pt idx="30545" formatCode="0.00E+00">
                  <c:v>5.3399999999999997E-4</c:v>
                </c:pt>
                <c:pt idx="30546" formatCode="0.00E+00">
                  <c:v>5.3399999999999997E-4</c:v>
                </c:pt>
                <c:pt idx="30547" formatCode="0.00E+00">
                  <c:v>5.3399999999999997E-4</c:v>
                </c:pt>
                <c:pt idx="30548" formatCode="0.00E+00">
                  <c:v>5.3399999999999997E-4</c:v>
                </c:pt>
                <c:pt idx="30549" formatCode="0.00E+00">
                  <c:v>5.3399999999999997E-4</c:v>
                </c:pt>
                <c:pt idx="30550" formatCode="0.00E+00">
                  <c:v>5.3399999999999997E-4</c:v>
                </c:pt>
                <c:pt idx="30551" formatCode="0.00E+00">
                  <c:v>5.3399999999999997E-4</c:v>
                </c:pt>
                <c:pt idx="30552" formatCode="0.00E+00">
                  <c:v>5.3399999999999997E-4</c:v>
                </c:pt>
                <c:pt idx="30553" formatCode="0.00E+00">
                  <c:v>5.3399999999999997E-4</c:v>
                </c:pt>
                <c:pt idx="30554" formatCode="0.00E+00">
                  <c:v>5.3399999999999997E-4</c:v>
                </c:pt>
                <c:pt idx="30555" formatCode="0.00E+00">
                  <c:v>5.3399999999999997E-4</c:v>
                </c:pt>
                <c:pt idx="30556" formatCode="0.00E+00">
                  <c:v>5.3399999999999997E-4</c:v>
                </c:pt>
                <c:pt idx="30557" formatCode="0.00E+00">
                  <c:v>5.3399999999999997E-4</c:v>
                </c:pt>
                <c:pt idx="30558" formatCode="0.00E+00">
                  <c:v>5.3399999999999997E-4</c:v>
                </c:pt>
                <c:pt idx="30559" formatCode="0.00E+00">
                  <c:v>5.3399999999999997E-4</c:v>
                </c:pt>
                <c:pt idx="30560" formatCode="0.00E+00">
                  <c:v>5.3399999999999997E-4</c:v>
                </c:pt>
                <c:pt idx="30561" formatCode="0.00E+00">
                  <c:v>5.3399999999999997E-4</c:v>
                </c:pt>
                <c:pt idx="30562" formatCode="0.00E+00">
                  <c:v>5.3399999999999997E-4</c:v>
                </c:pt>
                <c:pt idx="30563" formatCode="0.00E+00">
                  <c:v>5.3399999999999997E-4</c:v>
                </c:pt>
                <c:pt idx="30564" formatCode="0.00E+00">
                  <c:v>5.3399999999999997E-4</c:v>
                </c:pt>
                <c:pt idx="30565" formatCode="0.00E+00">
                  <c:v>5.3399999999999997E-4</c:v>
                </c:pt>
                <c:pt idx="30566" formatCode="0.00E+00">
                  <c:v>5.3399999999999997E-4</c:v>
                </c:pt>
                <c:pt idx="30567" formatCode="0.00E+00">
                  <c:v>5.3399999999999997E-4</c:v>
                </c:pt>
                <c:pt idx="30568" formatCode="0.00E+00">
                  <c:v>5.3399999999999997E-4</c:v>
                </c:pt>
                <c:pt idx="30569" formatCode="0.00E+00">
                  <c:v>5.3399999999999997E-4</c:v>
                </c:pt>
                <c:pt idx="30570" formatCode="0.00E+00">
                  <c:v>5.3399999999999997E-4</c:v>
                </c:pt>
                <c:pt idx="30571" formatCode="0.00E+00">
                  <c:v>5.3399999999999997E-4</c:v>
                </c:pt>
                <c:pt idx="30572" formatCode="0.00E+00">
                  <c:v>5.3399999999999997E-4</c:v>
                </c:pt>
                <c:pt idx="30573" formatCode="0.00E+00">
                  <c:v>5.3399999999999997E-4</c:v>
                </c:pt>
                <c:pt idx="30574" formatCode="0.00E+00">
                  <c:v>5.3399999999999997E-4</c:v>
                </c:pt>
                <c:pt idx="30575" formatCode="0.00E+00">
                  <c:v>5.3399999999999997E-4</c:v>
                </c:pt>
                <c:pt idx="30576" formatCode="0.00E+00">
                  <c:v>5.3399999999999997E-4</c:v>
                </c:pt>
                <c:pt idx="30577" formatCode="0.00E+00">
                  <c:v>5.3399999999999997E-4</c:v>
                </c:pt>
                <c:pt idx="30578" formatCode="0.00E+00">
                  <c:v>5.3399999999999997E-4</c:v>
                </c:pt>
                <c:pt idx="30579" formatCode="0.00E+00">
                  <c:v>5.3399999999999997E-4</c:v>
                </c:pt>
                <c:pt idx="30580" formatCode="0.00E+00">
                  <c:v>5.3399999999999997E-4</c:v>
                </c:pt>
                <c:pt idx="30581" formatCode="0.00E+00">
                  <c:v>5.3399999999999997E-4</c:v>
                </c:pt>
                <c:pt idx="30582" formatCode="0.00E+00">
                  <c:v>5.3399999999999997E-4</c:v>
                </c:pt>
                <c:pt idx="30583" formatCode="0.00E+00">
                  <c:v>5.3399999999999997E-4</c:v>
                </c:pt>
                <c:pt idx="30584" formatCode="0.00E+00">
                  <c:v>5.3399999999999997E-4</c:v>
                </c:pt>
                <c:pt idx="30585" formatCode="0.00E+00">
                  <c:v>5.3399999999999997E-4</c:v>
                </c:pt>
                <c:pt idx="30586" formatCode="0.00E+00">
                  <c:v>5.3399999999999997E-4</c:v>
                </c:pt>
                <c:pt idx="30587" formatCode="0.00E+00">
                  <c:v>5.3399999999999997E-4</c:v>
                </c:pt>
                <c:pt idx="30588" formatCode="0.00E+00">
                  <c:v>5.3399999999999997E-4</c:v>
                </c:pt>
                <c:pt idx="30589" formatCode="0.00E+00">
                  <c:v>5.3300000000000005E-4</c:v>
                </c:pt>
                <c:pt idx="30590" formatCode="0.00E+00">
                  <c:v>5.3399999999999997E-4</c:v>
                </c:pt>
                <c:pt idx="30591" formatCode="0.00E+00">
                  <c:v>5.3399999999999997E-4</c:v>
                </c:pt>
                <c:pt idx="30592" formatCode="0.00E+00">
                  <c:v>5.3399999999999997E-4</c:v>
                </c:pt>
                <c:pt idx="30593" formatCode="0.00E+00">
                  <c:v>5.3399999999999997E-4</c:v>
                </c:pt>
                <c:pt idx="30594" formatCode="0.00E+00">
                  <c:v>5.3399999999999997E-4</c:v>
                </c:pt>
                <c:pt idx="30595" formatCode="0.00E+00">
                  <c:v>5.3399999999999997E-4</c:v>
                </c:pt>
                <c:pt idx="30596" formatCode="0.00E+00">
                  <c:v>5.3399999999999997E-4</c:v>
                </c:pt>
                <c:pt idx="30597" formatCode="0.00E+00">
                  <c:v>5.3399999999999997E-4</c:v>
                </c:pt>
                <c:pt idx="30598" formatCode="0.00E+00">
                  <c:v>5.3399999999999997E-4</c:v>
                </c:pt>
                <c:pt idx="30599" formatCode="0.00E+00">
                  <c:v>5.3399999999999997E-4</c:v>
                </c:pt>
                <c:pt idx="30600" formatCode="0.00E+00">
                  <c:v>5.3399999999999997E-4</c:v>
                </c:pt>
                <c:pt idx="30601" formatCode="0.00E+00">
                  <c:v>5.3399999999999997E-4</c:v>
                </c:pt>
                <c:pt idx="30602" formatCode="0.00E+00">
                  <c:v>5.3399999999999997E-4</c:v>
                </c:pt>
                <c:pt idx="30603" formatCode="0.00E+00">
                  <c:v>5.3399999999999997E-4</c:v>
                </c:pt>
                <c:pt idx="30604" formatCode="0.00E+00">
                  <c:v>5.3399999999999997E-4</c:v>
                </c:pt>
                <c:pt idx="30605" formatCode="0.00E+00">
                  <c:v>5.3399999999999997E-4</c:v>
                </c:pt>
                <c:pt idx="30606" formatCode="0.00E+00">
                  <c:v>5.3399999999999997E-4</c:v>
                </c:pt>
                <c:pt idx="30607" formatCode="0.00E+00">
                  <c:v>5.3399999999999997E-4</c:v>
                </c:pt>
                <c:pt idx="30608" formatCode="0.00E+00">
                  <c:v>5.3399999999999997E-4</c:v>
                </c:pt>
                <c:pt idx="30609" formatCode="0.00E+00">
                  <c:v>5.3399999999999997E-4</c:v>
                </c:pt>
                <c:pt idx="30610" formatCode="0.00E+00">
                  <c:v>5.3399999999999997E-4</c:v>
                </c:pt>
                <c:pt idx="30611" formatCode="0.00E+00">
                  <c:v>5.3399999999999997E-4</c:v>
                </c:pt>
                <c:pt idx="30612" formatCode="0.00E+00">
                  <c:v>5.3399999999999997E-4</c:v>
                </c:pt>
                <c:pt idx="30613" formatCode="0.00E+00">
                  <c:v>5.3399999999999997E-4</c:v>
                </c:pt>
                <c:pt idx="30614" formatCode="0.00E+00">
                  <c:v>5.3399999999999997E-4</c:v>
                </c:pt>
                <c:pt idx="30615" formatCode="0.00E+00">
                  <c:v>5.3399999999999997E-4</c:v>
                </c:pt>
                <c:pt idx="30616" formatCode="0.00E+00">
                  <c:v>5.3399999999999997E-4</c:v>
                </c:pt>
                <c:pt idx="30617" formatCode="0.00E+00">
                  <c:v>5.3399999999999997E-4</c:v>
                </c:pt>
                <c:pt idx="30618" formatCode="0.00E+00">
                  <c:v>5.3399999999999997E-4</c:v>
                </c:pt>
                <c:pt idx="30619" formatCode="0.00E+00">
                  <c:v>5.3399999999999997E-4</c:v>
                </c:pt>
                <c:pt idx="30620" formatCode="0.00E+00">
                  <c:v>5.3399999999999997E-4</c:v>
                </c:pt>
                <c:pt idx="30621" formatCode="0.00E+00">
                  <c:v>5.3399999999999997E-4</c:v>
                </c:pt>
                <c:pt idx="30622" formatCode="0.00E+00">
                  <c:v>5.3399999999999997E-4</c:v>
                </c:pt>
                <c:pt idx="30623" formatCode="0.00E+00">
                  <c:v>5.3399999999999997E-4</c:v>
                </c:pt>
                <c:pt idx="30624" formatCode="0.00E+00">
                  <c:v>5.3399999999999997E-4</c:v>
                </c:pt>
                <c:pt idx="30625" formatCode="0.00E+00">
                  <c:v>5.3399999999999997E-4</c:v>
                </c:pt>
                <c:pt idx="30626" formatCode="0.00E+00">
                  <c:v>5.3399999999999997E-4</c:v>
                </c:pt>
                <c:pt idx="30627" formatCode="0.00E+00">
                  <c:v>5.3399999999999997E-4</c:v>
                </c:pt>
                <c:pt idx="30628" formatCode="0.00E+00">
                  <c:v>5.3399999999999997E-4</c:v>
                </c:pt>
                <c:pt idx="30629" formatCode="0.00E+00">
                  <c:v>5.3399999999999997E-4</c:v>
                </c:pt>
                <c:pt idx="30630" formatCode="0.00E+00">
                  <c:v>5.3399999999999997E-4</c:v>
                </c:pt>
                <c:pt idx="30631" formatCode="0.00E+00">
                  <c:v>5.3399999999999997E-4</c:v>
                </c:pt>
                <c:pt idx="30632" formatCode="0.00E+00">
                  <c:v>5.3399999999999997E-4</c:v>
                </c:pt>
                <c:pt idx="30633" formatCode="0.00E+00">
                  <c:v>5.3399999999999997E-4</c:v>
                </c:pt>
                <c:pt idx="30634" formatCode="0.00E+00">
                  <c:v>5.3399999999999997E-4</c:v>
                </c:pt>
                <c:pt idx="30635" formatCode="0.00E+00">
                  <c:v>5.3399999999999997E-4</c:v>
                </c:pt>
                <c:pt idx="30636" formatCode="0.00E+00">
                  <c:v>5.3399999999999997E-4</c:v>
                </c:pt>
                <c:pt idx="30637" formatCode="0.00E+00">
                  <c:v>5.3399999999999997E-4</c:v>
                </c:pt>
                <c:pt idx="30638" formatCode="0.00E+00">
                  <c:v>5.3399999999999997E-4</c:v>
                </c:pt>
                <c:pt idx="30639" formatCode="0.00E+00">
                  <c:v>5.3399999999999997E-4</c:v>
                </c:pt>
                <c:pt idx="30640" formatCode="0.00E+00">
                  <c:v>5.3399999999999997E-4</c:v>
                </c:pt>
                <c:pt idx="30641" formatCode="0.00E+00">
                  <c:v>5.3399999999999997E-4</c:v>
                </c:pt>
                <c:pt idx="30642" formatCode="0.00E+00">
                  <c:v>5.3399999999999997E-4</c:v>
                </c:pt>
                <c:pt idx="30643" formatCode="0.00E+00">
                  <c:v>5.3399999999999997E-4</c:v>
                </c:pt>
                <c:pt idx="30644" formatCode="0.00E+00">
                  <c:v>5.3399999999999997E-4</c:v>
                </c:pt>
                <c:pt idx="30645" formatCode="0.00E+00">
                  <c:v>5.3399999999999997E-4</c:v>
                </c:pt>
                <c:pt idx="30646" formatCode="0.00E+00">
                  <c:v>5.3399999999999997E-4</c:v>
                </c:pt>
                <c:pt idx="30647" formatCode="0.00E+00">
                  <c:v>5.3399999999999997E-4</c:v>
                </c:pt>
                <c:pt idx="30648" formatCode="0.00E+00">
                  <c:v>5.3399999999999997E-4</c:v>
                </c:pt>
                <c:pt idx="30649" formatCode="0.00E+00">
                  <c:v>5.3399999999999997E-4</c:v>
                </c:pt>
                <c:pt idx="30650" formatCode="0.00E+00">
                  <c:v>5.3399999999999997E-4</c:v>
                </c:pt>
                <c:pt idx="30651" formatCode="0.00E+00">
                  <c:v>5.3399999999999997E-4</c:v>
                </c:pt>
                <c:pt idx="30652" formatCode="0.00E+00">
                  <c:v>5.3399999999999997E-4</c:v>
                </c:pt>
                <c:pt idx="30653" formatCode="0.00E+00">
                  <c:v>5.3399999999999997E-4</c:v>
                </c:pt>
                <c:pt idx="30654" formatCode="0.00E+00">
                  <c:v>5.3399999999999997E-4</c:v>
                </c:pt>
                <c:pt idx="30655" formatCode="0.00E+00">
                  <c:v>5.3399999999999997E-4</c:v>
                </c:pt>
                <c:pt idx="30656" formatCode="0.00E+00">
                  <c:v>5.3399999999999997E-4</c:v>
                </c:pt>
                <c:pt idx="30657" formatCode="0.00E+00">
                  <c:v>5.3399999999999997E-4</c:v>
                </c:pt>
                <c:pt idx="30658" formatCode="0.00E+00">
                  <c:v>5.3399999999999997E-4</c:v>
                </c:pt>
                <c:pt idx="30659" formatCode="0.00E+00">
                  <c:v>5.3399999999999997E-4</c:v>
                </c:pt>
                <c:pt idx="30660" formatCode="0.00E+00">
                  <c:v>5.3399999999999997E-4</c:v>
                </c:pt>
                <c:pt idx="30661" formatCode="0.00E+00">
                  <c:v>5.3399999999999997E-4</c:v>
                </c:pt>
                <c:pt idx="30662" formatCode="0.00E+00">
                  <c:v>5.3399999999999997E-4</c:v>
                </c:pt>
                <c:pt idx="30663" formatCode="0.00E+00">
                  <c:v>5.3399999999999997E-4</c:v>
                </c:pt>
                <c:pt idx="30664" formatCode="0.00E+00">
                  <c:v>5.3399999999999997E-4</c:v>
                </c:pt>
                <c:pt idx="30665" formatCode="0.00E+00">
                  <c:v>5.3399999999999997E-4</c:v>
                </c:pt>
                <c:pt idx="30666" formatCode="0.00E+00">
                  <c:v>5.3399999999999997E-4</c:v>
                </c:pt>
                <c:pt idx="30667" formatCode="0.00E+00">
                  <c:v>5.3399999999999997E-4</c:v>
                </c:pt>
                <c:pt idx="30668" formatCode="0.00E+00">
                  <c:v>5.3399999999999997E-4</c:v>
                </c:pt>
                <c:pt idx="30669" formatCode="0.00E+00">
                  <c:v>5.3399999999999997E-4</c:v>
                </c:pt>
                <c:pt idx="30670" formatCode="0.00E+00">
                  <c:v>5.3399999999999997E-4</c:v>
                </c:pt>
                <c:pt idx="30671" formatCode="0.00E+00">
                  <c:v>5.3399999999999997E-4</c:v>
                </c:pt>
                <c:pt idx="30672" formatCode="0.00E+00">
                  <c:v>5.3399999999999997E-4</c:v>
                </c:pt>
                <c:pt idx="30673" formatCode="0.00E+00">
                  <c:v>5.3399999999999997E-4</c:v>
                </c:pt>
                <c:pt idx="30674" formatCode="0.00E+00">
                  <c:v>5.3399999999999997E-4</c:v>
                </c:pt>
                <c:pt idx="30675" formatCode="0.00E+00">
                  <c:v>5.3399999999999997E-4</c:v>
                </c:pt>
                <c:pt idx="30676" formatCode="0.00E+00">
                  <c:v>5.3399999999999997E-4</c:v>
                </c:pt>
                <c:pt idx="30677" formatCode="0.00E+00">
                  <c:v>5.3399999999999997E-4</c:v>
                </c:pt>
                <c:pt idx="30678" formatCode="0.00E+00">
                  <c:v>5.3399999999999997E-4</c:v>
                </c:pt>
                <c:pt idx="30679" formatCode="0.00E+00">
                  <c:v>5.3399999999999997E-4</c:v>
                </c:pt>
                <c:pt idx="30680" formatCode="0.00E+00">
                  <c:v>5.3399999999999997E-4</c:v>
                </c:pt>
                <c:pt idx="30681" formatCode="0.00E+00">
                  <c:v>5.3399999999999997E-4</c:v>
                </c:pt>
                <c:pt idx="30682" formatCode="0.00E+00">
                  <c:v>5.3399999999999997E-4</c:v>
                </c:pt>
                <c:pt idx="30683" formatCode="0.00E+00">
                  <c:v>5.3399999999999997E-4</c:v>
                </c:pt>
                <c:pt idx="30684" formatCode="0.00E+00">
                  <c:v>5.3399999999999997E-4</c:v>
                </c:pt>
                <c:pt idx="30685" formatCode="0.00E+00">
                  <c:v>5.3399999999999997E-4</c:v>
                </c:pt>
                <c:pt idx="30686" formatCode="0.00E+00">
                  <c:v>5.3399999999999997E-4</c:v>
                </c:pt>
                <c:pt idx="30687" formatCode="0.00E+00">
                  <c:v>5.3399999999999997E-4</c:v>
                </c:pt>
                <c:pt idx="30688" formatCode="0.00E+00">
                  <c:v>5.3399999999999997E-4</c:v>
                </c:pt>
                <c:pt idx="30689" formatCode="0.00E+00">
                  <c:v>5.3399999999999997E-4</c:v>
                </c:pt>
                <c:pt idx="30690" formatCode="0.00E+00">
                  <c:v>5.3399999999999997E-4</c:v>
                </c:pt>
                <c:pt idx="30691" formatCode="0.00E+00">
                  <c:v>5.3399999999999997E-4</c:v>
                </c:pt>
                <c:pt idx="30692" formatCode="0.00E+00">
                  <c:v>5.3399999999999997E-4</c:v>
                </c:pt>
                <c:pt idx="30693" formatCode="0.00E+00">
                  <c:v>5.3399999999999997E-4</c:v>
                </c:pt>
                <c:pt idx="30694" formatCode="0.00E+00">
                  <c:v>5.3399999999999997E-4</c:v>
                </c:pt>
                <c:pt idx="30695" formatCode="0.00E+00">
                  <c:v>5.3399999999999997E-4</c:v>
                </c:pt>
                <c:pt idx="30696" formatCode="0.00E+00">
                  <c:v>5.3399999999999997E-4</c:v>
                </c:pt>
                <c:pt idx="30697" formatCode="0.00E+00">
                  <c:v>5.3399999999999997E-4</c:v>
                </c:pt>
                <c:pt idx="30698" formatCode="0.00E+00">
                  <c:v>5.3399999999999997E-4</c:v>
                </c:pt>
                <c:pt idx="30699" formatCode="0.00E+00">
                  <c:v>5.3399999999999997E-4</c:v>
                </c:pt>
                <c:pt idx="30700" formatCode="0.00E+00">
                  <c:v>5.3399999999999997E-4</c:v>
                </c:pt>
                <c:pt idx="30701" formatCode="0.00E+00">
                  <c:v>5.3399999999999997E-4</c:v>
                </c:pt>
                <c:pt idx="30702" formatCode="0.00E+00">
                  <c:v>5.3399999999999997E-4</c:v>
                </c:pt>
                <c:pt idx="30703" formatCode="0.00E+00">
                  <c:v>5.3399999999999997E-4</c:v>
                </c:pt>
                <c:pt idx="30704" formatCode="0.00E+00">
                  <c:v>5.3399999999999997E-4</c:v>
                </c:pt>
                <c:pt idx="30705" formatCode="0.00E+00">
                  <c:v>5.3399999999999997E-4</c:v>
                </c:pt>
                <c:pt idx="30706" formatCode="0.00E+00">
                  <c:v>5.3399999999999997E-4</c:v>
                </c:pt>
                <c:pt idx="30707" formatCode="0.00E+00">
                  <c:v>5.3399999999999997E-4</c:v>
                </c:pt>
                <c:pt idx="30708" formatCode="0.00E+00">
                  <c:v>5.3399999999999997E-4</c:v>
                </c:pt>
                <c:pt idx="30709" formatCode="0.00E+00">
                  <c:v>5.3399999999999997E-4</c:v>
                </c:pt>
                <c:pt idx="30710" formatCode="0.00E+00">
                  <c:v>5.3499999999999999E-4</c:v>
                </c:pt>
                <c:pt idx="30711" formatCode="0.00E+00">
                  <c:v>5.3399999999999997E-4</c:v>
                </c:pt>
                <c:pt idx="30712" formatCode="0.00E+00">
                  <c:v>5.3399999999999997E-4</c:v>
                </c:pt>
                <c:pt idx="30713" formatCode="0.00E+00">
                  <c:v>5.3399999999999997E-4</c:v>
                </c:pt>
                <c:pt idx="30714" formatCode="0.00E+00">
                  <c:v>5.3399999999999997E-4</c:v>
                </c:pt>
                <c:pt idx="30715" formatCode="0.00E+00">
                  <c:v>5.3399999999999997E-4</c:v>
                </c:pt>
                <c:pt idx="30716" formatCode="0.00E+00">
                  <c:v>5.3399999999999997E-4</c:v>
                </c:pt>
                <c:pt idx="30717" formatCode="0.00E+00">
                  <c:v>5.3399999999999997E-4</c:v>
                </c:pt>
                <c:pt idx="30718" formatCode="0.00E+00">
                  <c:v>5.3399999999999997E-4</c:v>
                </c:pt>
                <c:pt idx="30719" formatCode="0.00E+00">
                  <c:v>5.3399999999999997E-4</c:v>
                </c:pt>
                <c:pt idx="30720" formatCode="0.00E+00">
                  <c:v>5.3399999999999997E-4</c:v>
                </c:pt>
                <c:pt idx="30721" formatCode="0.00E+00">
                  <c:v>5.3399999999999997E-4</c:v>
                </c:pt>
                <c:pt idx="30722" formatCode="0.00E+00">
                  <c:v>5.3399999999999997E-4</c:v>
                </c:pt>
                <c:pt idx="30723" formatCode="0.00E+00">
                  <c:v>5.3399999999999997E-4</c:v>
                </c:pt>
                <c:pt idx="30724" formatCode="0.00E+00">
                  <c:v>5.3399999999999997E-4</c:v>
                </c:pt>
                <c:pt idx="30725" formatCode="0.00E+00">
                  <c:v>5.3399999999999997E-4</c:v>
                </c:pt>
                <c:pt idx="30726" formatCode="0.00E+00">
                  <c:v>5.3399999999999997E-4</c:v>
                </c:pt>
                <c:pt idx="30727" formatCode="0.00E+00">
                  <c:v>5.3399999999999997E-4</c:v>
                </c:pt>
                <c:pt idx="30728" formatCode="0.00E+00">
                  <c:v>5.3399999999999997E-4</c:v>
                </c:pt>
                <c:pt idx="30729" formatCode="0.00E+00">
                  <c:v>5.3399999999999997E-4</c:v>
                </c:pt>
                <c:pt idx="30730" formatCode="0.00E+00">
                  <c:v>5.3499999999999999E-4</c:v>
                </c:pt>
                <c:pt idx="30731" formatCode="0.00E+00">
                  <c:v>5.3399999999999997E-4</c:v>
                </c:pt>
                <c:pt idx="30732" formatCode="0.00E+00">
                  <c:v>5.3399999999999997E-4</c:v>
                </c:pt>
                <c:pt idx="30733" formatCode="0.00E+00">
                  <c:v>5.3399999999999997E-4</c:v>
                </c:pt>
                <c:pt idx="30734" formatCode="0.00E+00">
                  <c:v>5.3399999999999997E-4</c:v>
                </c:pt>
                <c:pt idx="30735" formatCode="0.00E+00">
                  <c:v>5.3399999999999997E-4</c:v>
                </c:pt>
                <c:pt idx="30736" formatCode="0.00E+00">
                  <c:v>5.3399999999999997E-4</c:v>
                </c:pt>
                <c:pt idx="30737" formatCode="0.00E+00">
                  <c:v>5.3399999999999997E-4</c:v>
                </c:pt>
                <c:pt idx="30738" formatCode="0.00E+00">
                  <c:v>5.3399999999999997E-4</c:v>
                </c:pt>
                <c:pt idx="30739" formatCode="0.00E+00">
                  <c:v>5.3399999999999997E-4</c:v>
                </c:pt>
                <c:pt idx="30740" formatCode="0.00E+00">
                  <c:v>5.3499999999999999E-4</c:v>
                </c:pt>
                <c:pt idx="30741" formatCode="0.00E+00">
                  <c:v>5.3399999999999997E-4</c:v>
                </c:pt>
                <c:pt idx="30742" formatCode="0.00E+00">
                  <c:v>5.3399999999999997E-4</c:v>
                </c:pt>
                <c:pt idx="30743" formatCode="0.00E+00">
                  <c:v>5.3399999999999997E-4</c:v>
                </c:pt>
                <c:pt idx="30744" formatCode="0.00E+00">
                  <c:v>5.3399999999999997E-4</c:v>
                </c:pt>
                <c:pt idx="30745" formatCode="0.00E+00">
                  <c:v>5.3399999999999997E-4</c:v>
                </c:pt>
                <c:pt idx="30746" formatCode="0.00E+00">
                  <c:v>5.3399999999999997E-4</c:v>
                </c:pt>
                <c:pt idx="30747" formatCode="0.00E+00">
                  <c:v>5.3499999999999999E-4</c:v>
                </c:pt>
                <c:pt idx="30748" formatCode="0.00E+00">
                  <c:v>5.3399999999999997E-4</c:v>
                </c:pt>
                <c:pt idx="30749" formatCode="0.00E+00">
                  <c:v>5.3399999999999997E-4</c:v>
                </c:pt>
                <c:pt idx="30750" formatCode="0.00E+00">
                  <c:v>5.3399999999999997E-4</c:v>
                </c:pt>
                <c:pt idx="30751" formatCode="0.00E+00">
                  <c:v>5.3399999999999997E-4</c:v>
                </c:pt>
                <c:pt idx="30752" formatCode="0.00E+00">
                  <c:v>5.3499999999999999E-4</c:v>
                </c:pt>
                <c:pt idx="30753" formatCode="0.00E+00">
                  <c:v>5.3399999999999997E-4</c:v>
                </c:pt>
                <c:pt idx="30754" formatCode="0.00E+00">
                  <c:v>5.3399999999999997E-4</c:v>
                </c:pt>
                <c:pt idx="30755" formatCode="0.00E+00">
                  <c:v>5.3499999999999999E-4</c:v>
                </c:pt>
                <c:pt idx="30756" formatCode="0.00E+00">
                  <c:v>5.3499999999999999E-4</c:v>
                </c:pt>
                <c:pt idx="30757" formatCode="0.00E+00">
                  <c:v>5.3499999999999999E-4</c:v>
                </c:pt>
                <c:pt idx="30758" formatCode="0.00E+00">
                  <c:v>5.3499999999999999E-4</c:v>
                </c:pt>
                <c:pt idx="30759" formatCode="0.00E+00">
                  <c:v>5.3499999999999999E-4</c:v>
                </c:pt>
                <c:pt idx="30760" formatCode="0.00E+00">
                  <c:v>5.3399999999999997E-4</c:v>
                </c:pt>
                <c:pt idx="30761" formatCode="0.00E+00">
                  <c:v>5.3399999999999997E-4</c:v>
                </c:pt>
                <c:pt idx="30762" formatCode="0.00E+00">
                  <c:v>5.3399999999999997E-4</c:v>
                </c:pt>
                <c:pt idx="30763" formatCode="0.00E+00">
                  <c:v>5.3399999999999997E-4</c:v>
                </c:pt>
                <c:pt idx="30764" formatCode="0.00E+00">
                  <c:v>5.3499999999999999E-4</c:v>
                </c:pt>
                <c:pt idx="30765" formatCode="0.00E+00">
                  <c:v>5.3399999999999997E-4</c:v>
                </c:pt>
                <c:pt idx="30766" formatCode="0.00E+00">
                  <c:v>5.3399999999999997E-4</c:v>
                </c:pt>
                <c:pt idx="30767" formatCode="0.00E+00">
                  <c:v>5.3399999999999997E-4</c:v>
                </c:pt>
                <c:pt idx="30768" formatCode="0.00E+00">
                  <c:v>5.3399999999999997E-4</c:v>
                </c:pt>
                <c:pt idx="30769" formatCode="0.00E+00">
                  <c:v>5.3399999999999997E-4</c:v>
                </c:pt>
                <c:pt idx="30770" formatCode="0.00E+00">
                  <c:v>5.3499999999999999E-4</c:v>
                </c:pt>
                <c:pt idx="30771" formatCode="0.00E+00">
                  <c:v>5.3499999999999999E-4</c:v>
                </c:pt>
                <c:pt idx="30772" formatCode="0.00E+00">
                  <c:v>5.3499999999999999E-4</c:v>
                </c:pt>
                <c:pt idx="30773" formatCode="0.00E+00">
                  <c:v>5.3499999999999999E-4</c:v>
                </c:pt>
                <c:pt idx="30774" formatCode="0.00E+00">
                  <c:v>5.3399999999999997E-4</c:v>
                </c:pt>
                <c:pt idx="30775" formatCode="0.00E+00">
                  <c:v>5.3499999999999999E-4</c:v>
                </c:pt>
                <c:pt idx="30776" formatCode="0.00E+00">
                  <c:v>5.3399999999999997E-4</c:v>
                </c:pt>
                <c:pt idx="30777" formatCode="0.00E+00">
                  <c:v>5.3499999999999999E-4</c:v>
                </c:pt>
                <c:pt idx="30778" formatCode="0.00E+00">
                  <c:v>5.3499999999999999E-4</c:v>
                </c:pt>
                <c:pt idx="30779" formatCode="0.00E+00">
                  <c:v>5.3499999999999999E-4</c:v>
                </c:pt>
                <c:pt idx="30780" formatCode="0.00E+00">
                  <c:v>5.3399999999999997E-4</c:v>
                </c:pt>
                <c:pt idx="30781" formatCode="0.00E+00">
                  <c:v>5.3399999999999997E-4</c:v>
                </c:pt>
                <c:pt idx="30782" formatCode="0.00E+00">
                  <c:v>5.3399999999999997E-4</c:v>
                </c:pt>
                <c:pt idx="30783" formatCode="0.00E+00">
                  <c:v>5.3399999999999997E-4</c:v>
                </c:pt>
                <c:pt idx="30784" formatCode="0.00E+00">
                  <c:v>5.3499999999999999E-4</c:v>
                </c:pt>
                <c:pt idx="30785" formatCode="0.00E+00">
                  <c:v>5.3499999999999999E-4</c:v>
                </c:pt>
                <c:pt idx="30786" formatCode="0.00E+00">
                  <c:v>5.3499999999999999E-4</c:v>
                </c:pt>
                <c:pt idx="30787" formatCode="0.00E+00">
                  <c:v>5.3499999999999999E-4</c:v>
                </c:pt>
                <c:pt idx="30788" formatCode="0.00E+00">
                  <c:v>5.3499999999999999E-4</c:v>
                </c:pt>
                <c:pt idx="30789" formatCode="0.00E+00">
                  <c:v>5.3399999999999997E-4</c:v>
                </c:pt>
                <c:pt idx="30790" formatCode="0.00E+00">
                  <c:v>5.3499999999999999E-4</c:v>
                </c:pt>
                <c:pt idx="30791" formatCode="0.00E+00">
                  <c:v>5.3399999999999997E-4</c:v>
                </c:pt>
                <c:pt idx="30792" formatCode="0.00E+00">
                  <c:v>5.3399999999999997E-4</c:v>
                </c:pt>
                <c:pt idx="30793" formatCode="0.00E+00">
                  <c:v>5.3499999999999999E-4</c:v>
                </c:pt>
                <c:pt idx="30794" formatCode="0.00E+00">
                  <c:v>5.3499999999999999E-4</c:v>
                </c:pt>
                <c:pt idx="30795" formatCode="0.00E+00">
                  <c:v>5.3499999999999999E-4</c:v>
                </c:pt>
                <c:pt idx="30796" formatCode="0.00E+00">
                  <c:v>5.3499999999999999E-4</c:v>
                </c:pt>
                <c:pt idx="30797" formatCode="0.00E+00">
                  <c:v>5.3499999999999999E-4</c:v>
                </c:pt>
                <c:pt idx="30798" formatCode="0.00E+00">
                  <c:v>5.3499999999999999E-4</c:v>
                </c:pt>
                <c:pt idx="30799" formatCode="0.00E+00">
                  <c:v>5.3499999999999999E-4</c:v>
                </c:pt>
                <c:pt idx="30800" formatCode="0.00E+00">
                  <c:v>5.3499999999999999E-4</c:v>
                </c:pt>
                <c:pt idx="30801" formatCode="0.00E+00">
                  <c:v>5.3499999999999999E-4</c:v>
                </c:pt>
                <c:pt idx="30802" formatCode="0.00E+00">
                  <c:v>5.3499999999999999E-4</c:v>
                </c:pt>
                <c:pt idx="30803" formatCode="0.00E+00">
                  <c:v>5.3499999999999999E-4</c:v>
                </c:pt>
                <c:pt idx="30804" formatCode="0.00E+00">
                  <c:v>5.3499999999999999E-4</c:v>
                </c:pt>
                <c:pt idx="30805" formatCode="0.00E+00">
                  <c:v>5.3499999999999999E-4</c:v>
                </c:pt>
                <c:pt idx="30806" formatCode="0.00E+00">
                  <c:v>5.3499999999999999E-4</c:v>
                </c:pt>
                <c:pt idx="30807" formatCode="0.00E+00">
                  <c:v>5.3499999999999999E-4</c:v>
                </c:pt>
                <c:pt idx="30808" formatCode="0.00E+00">
                  <c:v>5.3399999999999997E-4</c:v>
                </c:pt>
                <c:pt idx="30809" formatCode="0.00E+00">
                  <c:v>5.3499999999999999E-4</c:v>
                </c:pt>
                <c:pt idx="30810" formatCode="0.00E+00">
                  <c:v>5.3499999999999999E-4</c:v>
                </c:pt>
                <c:pt idx="30811" formatCode="0.00E+00">
                  <c:v>5.3499999999999999E-4</c:v>
                </c:pt>
                <c:pt idx="30812" formatCode="0.00E+00">
                  <c:v>5.3499999999999999E-4</c:v>
                </c:pt>
                <c:pt idx="30813" formatCode="0.00E+00">
                  <c:v>5.3399999999999997E-4</c:v>
                </c:pt>
                <c:pt idx="30814" formatCode="0.00E+00">
                  <c:v>5.3499999999999999E-4</c:v>
                </c:pt>
                <c:pt idx="30815" formatCode="0.00E+00">
                  <c:v>5.3499999999999999E-4</c:v>
                </c:pt>
                <c:pt idx="30816" formatCode="0.00E+00">
                  <c:v>5.3499999999999999E-4</c:v>
                </c:pt>
                <c:pt idx="30817" formatCode="0.00E+00">
                  <c:v>5.3499999999999999E-4</c:v>
                </c:pt>
                <c:pt idx="30818" formatCode="0.00E+00">
                  <c:v>5.3499999999999999E-4</c:v>
                </c:pt>
                <c:pt idx="30819" formatCode="0.00E+00">
                  <c:v>5.3499999999999999E-4</c:v>
                </c:pt>
                <c:pt idx="30820" formatCode="0.00E+00">
                  <c:v>5.3499999999999999E-4</c:v>
                </c:pt>
                <c:pt idx="30821" formatCode="0.00E+00">
                  <c:v>5.3399999999999997E-4</c:v>
                </c:pt>
                <c:pt idx="30822" formatCode="0.00E+00">
                  <c:v>5.3399999999999997E-4</c:v>
                </c:pt>
                <c:pt idx="30823" formatCode="0.00E+00">
                  <c:v>5.3499999999999999E-4</c:v>
                </c:pt>
                <c:pt idx="30824" formatCode="0.00E+00">
                  <c:v>5.3499999999999999E-4</c:v>
                </c:pt>
                <c:pt idx="30825" formatCode="0.00E+00">
                  <c:v>5.3499999999999999E-4</c:v>
                </c:pt>
                <c:pt idx="30826" formatCode="0.00E+00">
                  <c:v>5.3499999999999999E-4</c:v>
                </c:pt>
                <c:pt idx="30827" formatCode="0.00E+00">
                  <c:v>5.3499999999999999E-4</c:v>
                </c:pt>
                <c:pt idx="30828" formatCode="0.00E+00">
                  <c:v>5.3499999999999999E-4</c:v>
                </c:pt>
                <c:pt idx="30829" formatCode="0.00E+00">
                  <c:v>5.3499999999999999E-4</c:v>
                </c:pt>
                <c:pt idx="30830" formatCode="0.00E+00">
                  <c:v>5.3499999999999999E-4</c:v>
                </c:pt>
                <c:pt idx="30831" formatCode="0.00E+00">
                  <c:v>5.3499999999999999E-4</c:v>
                </c:pt>
                <c:pt idx="30832" formatCode="0.00E+00">
                  <c:v>5.3499999999999999E-4</c:v>
                </c:pt>
                <c:pt idx="30833" formatCode="0.00E+00">
                  <c:v>5.3499999999999999E-4</c:v>
                </c:pt>
                <c:pt idx="30834" formatCode="0.00E+00">
                  <c:v>5.3499999999999999E-4</c:v>
                </c:pt>
                <c:pt idx="30835" formatCode="0.00E+00">
                  <c:v>5.3499999999999999E-4</c:v>
                </c:pt>
                <c:pt idx="30836" formatCode="0.00E+00">
                  <c:v>5.3499999999999999E-4</c:v>
                </c:pt>
                <c:pt idx="30837" formatCode="0.00E+00">
                  <c:v>5.3499999999999999E-4</c:v>
                </c:pt>
                <c:pt idx="30838" formatCode="0.00E+00">
                  <c:v>5.3499999999999999E-4</c:v>
                </c:pt>
                <c:pt idx="30839" formatCode="0.00E+00">
                  <c:v>5.3499999999999999E-4</c:v>
                </c:pt>
                <c:pt idx="30840" formatCode="0.00E+00">
                  <c:v>5.3499999999999999E-4</c:v>
                </c:pt>
                <c:pt idx="30841" formatCode="0.00E+00">
                  <c:v>5.3499999999999999E-4</c:v>
                </c:pt>
                <c:pt idx="30842" formatCode="0.00E+00">
                  <c:v>5.3499999999999999E-4</c:v>
                </c:pt>
                <c:pt idx="30843" formatCode="0.00E+00">
                  <c:v>5.3499999999999999E-4</c:v>
                </c:pt>
                <c:pt idx="30844" formatCode="0.00E+00">
                  <c:v>5.3499999999999999E-4</c:v>
                </c:pt>
                <c:pt idx="30845" formatCode="0.00E+00">
                  <c:v>5.3499999999999999E-4</c:v>
                </c:pt>
                <c:pt idx="30846" formatCode="0.00E+00">
                  <c:v>5.3499999999999999E-4</c:v>
                </c:pt>
                <c:pt idx="30847" formatCode="0.00E+00">
                  <c:v>5.3499999999999999E-4</c:v>
                </c:pt>
                <c:pt idx="30848" formatCode="0.00E+00">
                  <c:v>5.3499999999999999E-4</c:v>
                </c:pt>
                <c:pt idx="30849" formatCode="0.00E+00">
                  <c:v>5.3499999999999999E-4</c:v>
                </c:pt>
                <c:pt idx="30850" formatCode="0.00E+00">
                  <c:v>5.3499999999999999E-4</c:v>
                </c:pt>
                <c:pt idx="30851" formatCode="0.00E+00">
                  <c:v>5.3499999999999999E-4</c:v>
                </c:pt>
                <c:pt idx="30852" formatCode="0.00E+00">
                  <c:v>5.3499999999999999E-4</c:v>
                </c:pt>
                <c:pt idx="30853" formatCode="0.00E+00">
                  <c:v>5.3499999999999999E-4</c:v>
                </c:pt>
                <c:pt idx="30854" formatCode="0.00E+00">
                  <c:v>5.3499999999999999E-4</c:v>
                </c:pt>
                <c:pt idx="30855" formatCode="0.00E+00">
                  <c:v>5.3499999999999999E-4</c:v>
                </c:pt>
                <c:pt idx="30856" formatCode="0.00E+00">
                  <c:v>5.3499999999999999E-4</c:v>
                </c:pt>
                <c:pt idx="30857" formatCode="0.00E+00">
                  <c:v>5.3499999999999999E-4</c:v>
                </c:pt>
                <c:pt idx="30858" formatCode="0.00E+00">
                  <c:v>5.3499999999999999E-4</c:v>
                </c:pt>
                <c:pt idx="30859" formatCode="0.00E+00">
                  <c:v>5.3499999999999999E-4</c:v>
                </c:pt>
                <c:pt idx="30860" formatCode="0.00E+00">
                  <c:v>5.3499999999999999E-4</c:v>
                </c:pt>
                <c:pt idx="30861" formatCode="0.00E+00">
                  <c:v>5.3499999999999999E-4</c:v>
                </c:pt>
                <c:pt idx="30862" formatCode="0.00E+00">
                  <c:v>5.3499999999999999E-4</c:v>
                </c:pt>
                <c:pt idx="30863" formatCode="0.00E+00">
                  <c:v>5.3499999999999999E-4</c:v>
                </c:pt>
                <c:pt idx="30864" formatCode="0.00E+00">
                  <c:v>5.3499999999999999E-4</c:v>
                </c:pt>
                <c:pt idx="30865" formatCode="0.00E+00">
                  <c:v>5.3499999999999999E-4</c:v>
                </c:pt>
                <c:pt idx="30866" formatCode="0.00E+00">
                  <c:v>5.3499999999999999E-4</c:v>
                </c:pt>
                <c:pt idx="30867" formatCode="0.00E+00">
                  <c:v>5.3499999999999999E-4</c:v>
                </c:pt>
                <c:pt idx="30868" formatCode="0.00E+00">
                  <c:v>5.3499999999999999E-4</c:v>
                </c:pt>
                <c:pt idx="30869" formatCode="0.00E+00">
                  <c:v>5.3499999999999999E-4</c:v>
                </c:pt>
                <c:pt idx="30870" formatCode="0.00E+00">
                  <c:v>5.3499999999999999E-4</c:v>
                </c:pt>
                <c:pt idx="30871" formatCode="0.00E+00">
                  <c:v>5.3499999999999999E-4</c:v>
                </c:pt>
                <c:pt idx="30872" formatCode="0.00E+00">
                  <c:v>5.3499999999999999E-4</c:v>
                </c:pt>
                <c:pt idx="30873" formatCode="0.00E+00">
                  <c:v>5.3499999999999999E-4</c:v>
                </c:pt>
                <c:pt idx="30874" formatCode="0.00E+00">
                  <c:v>5.3499999999999999E-4</c:v>
                </c:pt>
                <c:pt idx="30875" formatCode="0.00E+00">
                  <c:v>5.3499999999999999E-4</c:v>
                </c:pt>
                <c:pt idx="30876" formatCode="0.00E+00">
                  <c:v>5.3499999999999999E-4</c:v>
                </c:pt>
                <c:pt idx="30877" formatCode="0.00E+00">
                  <c:v>5.3499999999999999E-4</c:v>
                </c:pt>
                <c:pt idx="30878" formatCode="0.00E+00">
                  <c:v>5.3499999999999999E-4</c:v>
                </c:pt>
                <c:pt idx="30879" formatCode="0.00E+00">
                  <c:v>5.3499999999999999E-4</c:v>
                </c:pt>
                <c:pt idx="30880" formatCode="0.00E+00">
                  <c:v>5.3499999999999999E-4</c:v>
                </c:pt>
                <c:pt idx="30881" formatCode="0.00E+00">
                  <c:v>5.3499999999999999E-4</c:v>
                </c:pt>
                <c:pt idx="30882" formatCode="0.00E+00">
                  <c:v>5.3499999999999999E-4</c:v>
                </c:pt>
                <c:pt idx="30883" formatCode="0.00E+00">
                  <c:v>5.3499999999999999E-4</c:v>
                </c:pt>
                <c:pt idx="30884" formatCode="0.00E+00">
                  <c:v>5.3499999999999999E-4</c:v>
                </c:pt>
                <c:pt idx="30885" formatCode="0.00E+00">
                  <c:v>5.3499999999999999E-4</c:v>
                </c:pt>
                <c:pt idx="30886" formatCode="0.00E+00">
                  <c:v>5.3499999999999999E-4</c:v>
                </c:pt>
                <c:pt idx="30887" formatCode="0.00E+00">
                  <c:v>5.3499999999999999E-4</c:v>
                </c:pt>
                <c:pt idx="30888" formatCode="0.00E+00">
                  <c:v>5.3499999999999999E-4</c:v>
                </c:pt>
                <c:pt idx="30889" formatCode="0.00E+00">
                  <c:v>5.3499999999999999E-4</c:v>
                </c:pt>
                <c:pt idx="30890" formatCode="0.00E+00">
                  <c:v>5.3499999999999999E-4</c:v>
                </c:pt>
                <c:pt idx="30891" formatCode="0.00E+00">
                  <c:v>5.3499999999999999E-4</c:v>
                </c:pt>
                <c:pt idx="30892" formatCode="0.00E+00">
                  <c:v>5.3499999999999999E-4</c:v>
                </c:pt>
                <c:pt idx="30893" formatCode="0.00E+00">
                  <c:v>5.3499999999999999E-4</c:v>
                </c:pt>
                <c:pt idx="30894" formatCode="0.00E+00">
                  <c:v>5.3499999999999999E-4</c:v>
                </c:pt>
                <c:pt idx="30895" formatCode="0.00E+00">
                  <c:v>5.3499999999999999E-4</c:v>
                </c:pt>
                <c:pt idx="30896" formatCode="0.00E+00">
                  <c:v>5.3499999999999999E-4</c:v>
                </c:pt>
                <c:pt idx="30897" formatCode="0.00E+00">
                  <c:v>5.3499999999999999E-4</c:v>
                </c:pt>
                <c:pt idx="30898" formatCode="0.00E+00">
                  <c:v>5.3499999999999999E-4</c:v>
                </c:pt>
                <c:pt idx="30899" formatCode="0.00E+00">
                  <c:v>5.3499999999999999E-4</c:v>
                </c:pt>
                <c:pt idx="30900" formatCode="0.00E+00">
                  <c:v>5.3499999999999999E-4</c:v>
                </c:pt>
                <c:pt idx="30901" formatCode="0.00E+00">
                  <c:v>5.3499999999999999E-4</c:v>
                </c:pt>
                <c:pt idx="30902" formatCode="0.00E+00">
                  <c:v>5.3499999999999999E-4</c:v>
                </c:pt>
                <c:pt idx="30903" formatCode="0.00E+00">
                  <c:v>5.3499999999999999E-4</c:v>
                </c:pt>
                <c:pt idx="30904" formatCode="0.00E+00">
                  <c:v>5.3499999999999999E-4</c:v>
                </c:pt>
                <c:pt idx="30905" formatCode="0.00E+00">
                  <c:v>5.3499999999999999E-4</c:v>
                </c:pt>
                <c:pt idx="30906" formatCode="0.00E+00">
                  <c:v>5.3499999999999999E-4</c:v>
                </c:pt>
                <c:pt idx="30907" formatCode="0.00E+00">
                  <c:v>5.3499999999999999E-4</c:v>
                </c:pt>
                <c:pt idx="30908" formatCode="0.00E+00">
                  <c:v>5.3499999999999999E-4</c:v>
                </c:pt>
                <c:pt idx="30909" formatCode="0.00E+00">
                  <c:v>5.3499999999999999E-4</c:v>
                </c:pt>
                <c:pt idx="30910" formatCode="0.00E+00">
                  <c:v>5.3499999999999999E-4</c:v>
                </c:pt>
                <c:pt idx="30911" formatCode="0.00E+00">
                  <c:v>5.5599999999999996E-4</c:v>
                </c:pt>
                <c:pt idx="30912" formatCode="0.00E+00">
                  <c:v>9.8299999999999993E-4</c:v>
                </c:pt>
                <c:pt idx="30913" formatCode="0.00E+00">
                  <c:v>2.8E-3</c:v>
                </c:pt>
                <c:pt idx="30914" formatCode="0.00E+00">
                  <c:v>5.1799999999999997E-3</c:v>
                </c:pt>
                <c:pt idx="30915" formatCode="0.00E+00">
                  <c:v>5.7499999999999999E-3</c:v>
                </c:pt>
                <c:pt idx="30916" formatCode="0.00E+00">
                  <c:v>4.9300000000000004E-3</c:v>
                </c:pt>
                <c:pt idx="30917" formatCode="0.00E+00">
                  <c:v>4.3499999999999997E-3</c:v>
                </c:pt>
                <c:pt idx="30918" formatCode="0.00E+00">
                  <c:v>4.1000000000000003E-3</c:v>
                </c:pt>
                <c:pt idx="30919" formatCode="0.00E+00">
                  <c:v>3.7200000000000002E-3</c:v>
                </c:pt>
                <c:pt idx="30920" formatCode="0.00E+00">
                  <c:v>3.49E-3</c:v>
                </c:pt>
                <c:pt idx="30921" formatCode="0.00E+00">
                  <c:v>3.2699999999999999E-3</c:v>
                </c:pt>
                <c:pt idx="30922" formatCode="0.00E+00">
                  <c:v>3.0599999999999998E-3</c:v>
                </c:pt>
                <c:pt idx="30923" formatCode="0.00E+00">
                  <c:v>2.9199999999999999E-3</c:v>
                </c:pt>
                <c:pt idx="30924" formatCode="0.00E+00">
                  <c:v>2.7499999999999998E-3</c:v>
                </c:pt>
                <c:pt idx="30925" formatCode="0.00E+00">
                  <c:v>2.64E-3</c:v>
                </c:pt>
                <c:pt idx="30926" formatCode="0.00E+00">
                  <c:v>2.5100000000000001E-3</c:v>
                </c:pt>
                <c:pt idx="30927" formatCode="0.00E+00">
                  <c:v>2.4099999999999998E-3</c:v>
                </c:pt>
                <c:pt idx="30928" formatCode="0.00E+00">
                  <c:v>2.32E-3</c:v>
                </c:pt>
                <c:pt idx="30929" formatCode="0.00E+00">
                  <c:v>2.2300000000000002E-3</c:v>
                </c:pt>
                <c:pt idx="30930" formatCode="0.00E+00">
                  <c:v>2.16E-3</c:v>
                </c:pt>
                <c:pt idx="30931" formatCode="0.00E+00">
                  <c:v>2.0799999999999998E-3</c:v>
                </c:pt>
                <c:pt idx="30932" formatCode="0.00E+00">
                  <c:v>2.0200000000000001E-3</c:v>
                </c:pt>
                <c:pt idx="30933" formatCode="0.00E+00">
                  <c:v>1.9499999999999999E-3</c:v>
                </c:pt>
                <c:pt idx="30934" formatCode="0.00E+00">
                  <c:v>1.9E-3</c:v>
                </c:pt>
                <c:pt idx="30935" formatCode="0.00E+00">
                  <c:v>1.8500000000000001E-3</c:v>
                </c:pt>
                <c:pt idx="30936" formatCode="0.00E+00">
                  <c:v>1.8E-3</c:v>
                </c:pt>
                <c:pt idx="30937" formatCode="0.00E+00">
                  <c:v>1.7600000000000001E-3</c:v>
                </c:pt>
                <c:pt idx="30938" formatCode="0.00E+00">
                  <c:v>1.72E-3</c:v>
                </c:pt>
                <c:pt idx="30939" formatCode="0.00E+00">
                  <c:v>1.6800000000000001E-3</c:v>
                </c:pt>
                <c:pt idx="30940" formatCode="0.00E+00">
                  <c:v>1.65E-3</c:v>
                </c:pt>
                <c:pt idx="30941" formatCode="0.00E+00">
                  <c:v>1.6100000000000001E-3</c:v>
                </c:pt>
                <c:pt idx="30942" formatCode="0.00E+00">
                  <c:v>1.58E-3</c:v>
                </c:pt>
                <c:pt idx="30943" formatCode="0.00E+00">
                  <c:v>1.5499999999999999E-3</c:v>
                </c:pt>
                <c:pt idx="30944" formatCode="0.00E+00">
                  <c:v>1.5299999999999999E-3</c:v>
                </c:pt>
                <c:pt idx="30945" formatCode="0.00E+00">
                  <c:v>1.5E-3</c:v>
                </c:pt>
                <c:pt idx="30946" formatCode="0.00E+00">
                  <c:v>1.48E-3</c:v>
                </c:pt>
                <c:pt idx="30947" formatCode="0.00E+00">
                  <c:v>1.4599999999999999E-3</c:v>
                </c:pt>
                <c:pt idx="30948" formatCode="0.00E+00">
                  <c:v>1.4400000000000001E-3</c:v>
                </c:pt>
                <c:pt idx="30949" formatCode="0.00E+00">
                  <c:v>1.42E-3</c:v>
                </c:pt>
                <c:pt idx="30950" formatCode="0.00E+00">
                  <c:v>1.4E-3</c:v>
                </c:pt>
                <c:pt idx="30951" formatCode="0.00E+00">
                  <c:v>1.3799999999999999E-3</c:v>
                </c:pt>
                <c:pt idx="30952" formatCode="0.00E+00">
                  <c:v>1.3600000000000001E-3</c:v>
                </c:pt>
                <c:pt idx="30953" formatCode="0.00E+00">
                  <c:v>1.3500000000000001E-3</c:v>
                </c:pt>
                <c:pt idx="30954" formatCode="0.00E+00">
                  <c:v>1.33E-3</c:v>
                </c:pt>
                <c:pt idx="30955" formatCode="0.00E+00">
                  <c:v>1.32E-3</c:v>
                </c:pt>
                <c:pt idx="30956" formatCode="0.00E+00">
                  <c:v>1.31E-3</c:v>
                </c:pt>
                <c:pt idx="30957" formatCode="0.00E+00">
                  <c:v>1.2899999999999999E-3</c:v>
                </c:pt>
                <c:pt idx="30958" formatCode="0.00E+00">
                  <c:v>1.2800000000000001E-3</c:v>
                </c:pt>
                <c:pt idx="30959" formatCode="0.00E+00">
                  <c:v>1.2700000000000001E-3</c:v>
                </c:pt>
                <c:pt idx="30960" formatCode="0.00E+00">
                  <c:v>1.2600000000000001E-3</c:v>
                </c:pt>
                <c:pt idx="30961" formatCode="0.00E+00">
                  <c:v>1.25E-3</c:v>
                </c:pt>
                <c:pt idx="30962" formatCode="0.00E+00">
                  <c:v>1.24E-3</c:v>
                </c:pt>
                <c:pt idx="30963" formatCode="0.00E+00">
                  <c:v>1.23E-3</c:v>
                </c:pt>
                <c:pt idx="30964" formatCode="0.00E+00">
                  <c:v>1.2199999999999999E-3</c:v>
                </c:pt>
                <c:pt idx="30965" formatCode="0.00E+00">
                  <c:v>1.2099999999999999E-3</c:v>
                </c:pt>
                <c:pt idx="30966" formatCode="0.00E+00">
                  <c:v>1.1999999999999999E-3</c:v>
                </c:pt>
                <c:pt idx="30967" formatCode="0.00E+00">
                  <c:v>1.1900000000000001E-3</c:v>
                </c:pt>
                <c:pt idx="30968" formatCode="0.00E+00">
                  <c:v>1.1900000000000001E-3</c:v>
                </c:pt>
                <c:pt idx="30969" formatCode="0.00E+00">
                  <c:v>1.1800000000000001E-3</c:v>
                </c:pt>
                <c:pt idx="30970" formatCode="0.00E+00">
                  <c:v>1.17E-3</c:v>
                </c:pt>
                <c:pt idx="30971" formatCode="0.00E+00">
                  <c:v>1.16E-3</c:v>
                </c:pt>
                <c:pt idx="30972" formatCode="0.00E+00">
                  <c:v>1.16E-3</c:v>
                </c:pt>
                <c:pt idx="30973" formatCode="0.00E+00">
                  <c:v>1.15E-3</c:v>
                </c:pt>
                <c:pt idx="30974" formatCode="0.00E+00">
                  <c:v>1.15E-3</c:v>
                </c:pt>
                <c:pt idx="30975" formatCode="0.00E+00">
                  <c:v>1.14E-3</c:v>
                </c:pt>
                <c:pt idx="30976" formatCode="0.00E+00">
                  <c:v>1.1299999999999999E-3</c:v>
                </c:pt>
                <c:pt idx="30977" formatCode="0.00E+00">
                  <c:v>1.1299999999999999E-3</c:v>
                </c:pt>
                <c:pt idx="30978" formatCode="0.00E+00">
                  <c:v>1.1199999999999999E-3</c:v>
                </c:pt>
                <c:pt idx="30979" formatCode="0.00E+00">
                  <c:v>1.1199999999999999E-3</c:v>
                </c:pt>
                <c:pt idx="30980" formatCode="0.00E+00">
                  <c:v>1.1100000000000001E-3</c:v>
                </c:pt>
                <c:pt idx="30981" formatCode="0.00E+00">
                  <c:v>1.1100000000000001E-3</c:v>
                </c:pt>
                <c:pt idx="30982" formatCode="0.00E+00">
                  <c:v>1.1000000000000001E-3</c:v>
                </c:pt>
                <c:pt idx="30983" formatCode="0.00E+00">
                  <c:v>1.1000000000000001E-3</c:v>
                </c:pt>
                <c:pt idx="30984" formatCode="0.00E+00">
                  <c:v>1.09E-3</c:v>
                </c:pt>
                <c:pt idx="30985" formatCode="0.00E+00">
                  <c:v>1.09E-3</c:v>
                </c:pt>
                <c:pt idx="30986" formatCode="0.00E+00">
                  <c:v>1.08E-3</c:v>
                </c:pt>
                <c:pt idx="30987" formatCode="0.00E+00">
                  <c:v>1.08E-3</c:v>
                </c:pt>
                <c:pt idx="30988" formatCode="0.00E+00">
                  <c:v>1.07E-3</c:v>
                </c:pt>
                <c:pt idx="30989" formatCode="0.00E+00">
                  <c:v>1.07E-3</c:v>
                </c:pt>
                <c:pt idx="30990" formatCode="0.00E+00">
                  <c:v>1.07E-3</c:v>
                </c:pt>
                <c:pt idx="30991" formatCode="0.00E+00">
                  <c:v>1.06E-3</c:v>
                </c:pt>
                <c:pt idx="30992" formatCode="0.00E+00">
                  <c:v>1.06E-3</c:v>
                </c:pt>
                <c:pt idx="30993" formatCode="0.00E+00">
                  <c:v>1.0499999999999999E-3</c:v>
                </c:pt>
                <c:pt idx="30994" formatCode="0.00E+00">
                  <c:v>1.0499999999999999E-3</c:v>
                </c:pt>
                <c:pt idx="30995" formatCode="0.00E+00">
                  <c:v>1.0499999999999999E-3</c:v>
                </c:pt>
                <c:pt idx="30996" formatCode="0.00E+00">
                  <c:v>1.0399999999999999E-3</c:v>
                </c:pt>
                <c:pt idx="30997" formatCode="0.00E+00">
                  <c:v>1.0399999999999999E-3</c:v>
                </c:pt>
                <c:pt idx="30998" formatCode="0.00E+00">
                  <c:v>1.0399999999999999E-3</c:v>
                </c:pt>
                <c:pt idx="30999" formatCode="0.00E+00">
                  <c:v>1.0300000000000001E-3</c:v>
                </c:pt>
                <c:pt idx="31000" formatCode="0.00E+00">
                  <c:v>1.0300000000000001E-3</c:v>
                </c:pt>
                <c:pt idx="31001" formatCode="0.00E+00">
                  <c:v>1.0300000000000001E-3</c:v>
                </c:pt>
                <c:pt idx="31002" formatCode="0.00E+00">
                  <c:v>1.0200000000000001E-3</c:v>
                </c:pt>
                <c:pt idx="31003" formatCode="0.00E+00">
                  <c:v>1.0200000000000001E-3</c:v>
                </c:pt>
                <c:pt idx="31004" formatCode="0.00E+00">
                  <c:v>1.0200000000000001E-3</c:v>
                </c:pt>
                <c:pt idx="31005" formatCode="0.00E+00">
                  <c:v>1.01E-3</c:v>
                </c:pt>
                <c:pt idx="31006" formatCode="0.00E+00">
                  <c:v>1.01E-3</c:v>
                </c:pt>
                <c:pt idx="31007" formatCode="0.00E+00">
                  <c:v>1.01E-3</c:v>
                </c:pt>
                <c:pt idx="31008" formatCode="0.00E+00">
                  <c:v>1E-3</c:v>
                </c:pt>
                <c:pt idx="31009" formatCode="0.00E+00">
                  <c:v>1E-3</c:v>
                </c:pt>
                <c:pt idx="31010" formatCode="0.00E+00">
                  <c:v>9.9799999999999997E-4</c:v>
                </c:pt>
                <c:pt idx="31011" formatCode="0.00E+00">
                  <c:v>9.9500000000000001E-4</c:v>
                </c:pt>
                <c:pt idx="31012" formatCode="0.00E+00">
                  <c:v>9.9200000000000004E-4</c:v>
                </c:pt>
                <c:pt idx="31013" formatCode="0.00E+00">
                  <c:v>9.8900000000000008E-4</c:v>
                </c:pt>
                <c:pt idx="31014" formatCode="0.00E+00">
                  <c:v>9.8700000000000003E-4</c:v>
                </c:pt>
                <c:pt idx="31015" formatCode="0.00E+00">
                  <c:v>9.8400000000000007E-4</c:v>
                </c:pt>
                <c:pt idx="31016" formatCode="0.00E+00">
                  <c:v>9.810000000000001E-4</c:v>
                </c:pt>
                <c:pt idx="31017" formatCode="0.00E+00">
                  <c:v>9.7799999999999992E-4</c:v>
                </c:pt>
                <c:pt idx="31018" formatCode="0.00E+00">
                  <c:v>9.7599999999999998E-4</c:v>
                </c:pt>
                <c:pt idx="31019" formatCode="0.00E+00">
                  <c:v>9.7300000000000002E-4</c:v>
                </c:pt>
                <c:pt idx="31020" formatCode="0.00E+00">
                  <c:v>9.7099999999999997E-4</c:v>
                </c:pt>
                <c:pt idx="31021" formatCode="0.00E+00">
                  <c:v>9.68E-4</c:v>
                </c:pt>
                <c:pt idx="31022" formatCode="0.00E+00">
                  <c:v>9.6500000000000004E-4</c:v>
                </c:pt>
                <c:pt idx="31023" formatCode="0.00E+00">
                  <c:v>9.6299999999999999E-4</c:v>
                </c:pt>
                <c:pt idx="31024" formatCode="0.00E+00">
                  <c:v>9.6100000000000005E-4</c:v>
                </c:pt>
                <c:pt idx="31025" formatCode="0.00E+00">
                  <c:v>9.5799999999999998E-4</c:v>
                </c:pt>
                <c:pt idx="31026" formatCode="0.00E+00">
                  <c:v>9.5600000000000004E-4</c:v>
                </c:pt>
                <c:pt idx="31027" formatCode="0.00E+00">
                  <c:v>9.5299999999999996E-4</c:v>
                </c:pt>
                <c:pt idx="31028" formatCode="0.00E+00">
                  <c:v>9.5100000000000002E-4</c:v>
                </c:pt>
                <c:pt idx="31029" formatCode="0.00E+00">
                  <c:v>9.4899999999999997E-4</c:v>
                </c:pt>
                <c:pt idx="31030" formatCode="0.00E+00">
                  <c:v>9.4600000000000001E-4</c:v>
                </c:pt>
                <c:pt idx="31031" formatCode="0.00E+00">
                  <c:v>9.4399999999999996E-4</c:v>
                </c:pt>
                <c:pt idx="31032" formatCode="0.00E+00">
                  <c:v>9.4200000000000002E-4</c:v>
                </c:pt>
                <c:pt idx="31033" formatCode="0.00E+00">
                  <c:v>9.3899999999999995E-4</c:v>
                </c:pt>
                <c:pt idx="31034" formatCode="0.00E+00">
                  <c:v>9.3700000000000001E-4</c:v>
                </c:pt>
                <c:pt idx="31035" formatCode="0.00E+00">
                  <c:v>9.3499999999999996E-4</c:v>
                </c:pt>
                <c:pt idx="31036" formatCode="0.00E+00">
                  <c:v>9.3300000000000002E-4</c:v>
                </c:pt>
                <c:pt idx="31037" formatCode="0.00E+00">
                  <c:v>9.3000000000000005E-4</c:v>
                </c:pt>
                <c:pt idx="31038" formatCode="0.00E+00">
                  <c:v>9.2800000000000001E-4</c:v>
                </c:pt>
                <c:pt idx="31039" formatCode="0.00E+00">
                  <c:v>9.2599999999999996E-4</c:v>
                </c:pt>
                <c:pt idx="31040" formatCode="0.00E+00">
                  <c:v>9.2400000000000002E-4</c:v>
                </c:pt>
                <c:pt idx="31041" formatCode="0.00E+00">
                  <c:v>9.2199999999999997E-4</c:v>
                </c:pt>
                <c:pt idx="31042" formatCode="0.00E+00">
                  <c:v>9.2000000000000003E-4</c:v>
                </c:pt>
                <c:pt idx="31043" formatCode="0.00E+00">
                  <c:v>9.1699999999999995E-4</c:v>
                </c:pt>
                <c:pt idx="31044" formatCode="0.00E+00">
                  <c:v>9.1600000000000004E-4</c:v>
                </c:pt>
                <c:pt idx="31045" formatCode="0.00E+00">
                  <c:v>9.1399999999999999E-4</c:v>
                </c:pt>
                <c:pt idx="31046" formatCode="0.00E+00">
                  <c:v>9.1100000000000003E-4</c:v>
                </c:pt>
                <c:pt idx="31047" formatCode="0.00E+00">
                  <c:v>9.1E-4</c:v>
                </c:pt>
                <c:pt idx="31048" formatCode="0.00E+00">
                  <c:v>9.0700000000000004E-4</c:v>
                </c:pt>
                <c:pt idx="31049" formatCode="0.00E+00">
                  <c:v>9.0499999999999999E-4</c:v>
                </c:pt>
                <c:pt idx="31050" formatCode="0.00E+00">
                  <c:v>9.0300000000000005E-4</c:v>
                </c:pt>
                <c:pt idx="31051" formatCode="0.00E+00">
                  <c:v>9.0200000000000002E-4</c:v>
                </c:pt>
                <c:pt idx="31052" formatCode="0.00E+00">
                  <c:v>8.9899999999999995E-4</c:v>
                </c:pt>
                <c:pt idx="31053" formatCode="0.00E+00">
                  <c:v>8.9700000000000001E-4</c:v>
                </c:pt>
                <c:pt idx="31054" formatCode="0.00E+00">
                  <c:v>8.9499999999999996E-4</c:v>
                </c:pt>
                <c:pt idx="31055" formatCode="0.00E+00">
                  <c:v>8.9400000000000005E-4</c:v>
                </c:pt>
                <c:pt idx="31056" formatCode="0.00E+00">
                  <c:v>8.92E-4</c:v>
                </c:pt>
                <c:pt idx="31057" formatCode="0.00E+00">
                  <c:v>8.8999999999999995E-4</c:v>
                </c:pt>
                <c:pt idx="31058" formatCode="0.00E+00">
                  <c:v>8.8800000000000001E-4</c:v>
                </c:pt>
                <c:pt idx="31059" formatCode="0.00E+00">
                  <c:v>8.8599999999999996E-4</c:v>
                </c:pt>
                <c:pt idx="31060" formatCode="0.00E+00">
                  <c:v>8.8400000000000002E-4</c:v>
                </c:pt>
                <c:pt idx="31061" formatCode="0.00E+00">
                  <c:v>8.83E-4</c:v>
                </c:pt>
                <c:pt idx="31062" formatCode="0.00E+00">
                  <c:v>8.8099999999999995E-4</c:v>
                </c:pt>
                <c:pt idx="31063" formatCode="0.00E+00">
                  <c:v>8.7900000000000001E-4</c:v>
                </c:pt>
                <c:pt idx="31064" formatCode="0.00E+00">
                  <c:v>8.7799999999999998E-4</c:v>
                </c:pt>
                <c:pt idx="31065" formatCode="0.00E+00">
                  <c:v>8.7600000000000004E-4</c:v>
                </c:pt>
                <c:pt idx="31066" formatCode="0.00E+00">
                  <c:v>8.7399999999999999E-4</c:v>
                </c:pt>
                <c:pt idx="31067" formatCode="0.00E+00">
                  <c:v>8.7200000000000005E-4</c:v>
                </c:pt>
                <c:pt idx="31068" formatCode="0.00E+00">
                  <c:v>8.7100000000000003E-4</c:v>
                </c:pt>
                <c:pt idx="31069" formatCode="0.00E+00">
                  <c:v>8.6899999999999998E-4</c:v>
                </c:pt>
                <c:pt idx="31070" formatCode="0.00E+00">
                  <c:v>8.6700000000000004E-4</c:v>
                </c:pt>
                <c:pt idx="31071" formatCode="0.00E+00">
                  <c:v>8.6600000000000002E-4</c:v>
                </c:pt>
                <c:pt idx="31072" formatCode="0.00E+00">
                  <c:v>8.6399999999999997E-4</c:v>
                </c:pt>
                <c:pt idx="31073" formatCode="0.00E+00">
                  <c:v>8.6200000000000003E-4</c:v>
                </c:pt>
                <c:pt idx="31074" formatCode="0.00E+00">
                  <c:v>8.5999999999999998E-4</c:v>
                </c:pt>
                <c:pt idx="31075" formatCode="0.00E+00">
                  <c:v>8.5899999999999995E-4</c:v>
                </c:pt>
                <c:pt idx="31076" formatCode="0.00E+00">
                  <c:v>8.5700000000000001E-4</c:v>
                </c:pt>
                <c:pt idx="31077" formatCode="0.00E+00">
                  <c:v>8.5599999999999999E-4</c:v>
                </c:pt>
                <c:pt idx="31078" formatCode="0.00E+00">
                  <c:v>8.5400000000000005E-4</c:v>
                </c:pt>
                <c:pt idx="31079" formatCode="0.00E+00">
                  <c:v>8.52E-4</c:v>
                </c:pt>
                <c:pt idx="31080" formatCode="0.00E+00">
                  <c:v>8.5099999999999998E-4</c:v>
                </c:pt>
                <c:pt idx="31081" formatCode="0.00E+00">
                  <c:v>8.4900000000000004E-4</c:v>
                </c:pt>
                <c:pt idx="31082" formatCode="0.00E+00">
                  <c:v>8.4800000000000001E-4</c:v>
                </c:pt>
                <c:pt idx="31083" formatCode="0.00E+00">
                  <c:v>8.4599999999999996E-4</c:v>
                </c:pt>
                <c:pt idx="31084" formatCode="0.00E+00">
                  <c:v>8.4500000000000005E-4</c:v>
                </c:pt>
                <c:pt idx="31085" formatCode="0.00E+00">
                  <c:v>8.43E-4</c:v>
                </c:pt>
                <c:pt idx="31086" formatCode="0.00E+00">
                  <c:v>8.4099999999999995E-4</c:v>
                </c:pt>
                <c:pt idx="31087" formatCode="0.00E+00">
                  <c:v>8.4000000000000003E-4</c:v>
                </c:pt>
                <c:pt idx="31088" formatCode="0.00E+00">
                  <c:v>8.3799999999999999E-4</c:v>
                </c:pt>
                <c:pt idx="31089" formatCode="0.00E+00">
                  <c:v>8.3699999999999996E-4</c:v>
                </c:pt>
                <c:pt idx="31090" formatCode="0.00E+00">
                  <c:v>8.3500000000000002E-4</c:v>
                </c:pt>
                <c:pt idx="31091" formatCode="0.00E+00">
                  <c:v>8.34E-4</c:v>
                </c:pt>
                <c:pt idx="31092" formatCode="0.00E+00">
                  <c:v>8.3199999999999995E-4</c:v>
                </c:pt>
                <c:pt idx="31093" formatCode="0.00E+00">
                  <c:v>8.3100000000000003E-4</c:v>
                </c:pt>
                <c:pt idx="31094" formatCode="0.00E+00">
                  <c:v>8.2899999999999998E-4</c:v>
                </c:pt>
                <c:pt idx="31095" formatCode="0.00E+00">
                  <c:v>8.2799999999999996E-4</c:v>
                </c:pt>
                <c:pt idx="31096" formatCode="0.00E+00">
                  <c:v>8.2600000000000002E-4</c:v>
                </c:pt>
                <c:pt idx="31097" formatCode="0.00E+00">
                  <c:v>8.25E-4</c:v>
                </c:pt>
                <c:pt idx="31098" formatCode="0.00E+00">
                  <c:v>8.2399999999999997E-4</c:v>
                </c:pt>
                <c:pt idx="31099" formatCode="0.00E+00">
                  <c:v>8.2200000000000003E-4</c:v>
                </c:pt>
                <c:pt idx="31100" formatCode="0.00E+00">
                  <c:v>8.2100000000000001E-4</c:v>
                </c:pt>
                <c:pt idx="31101" formatCode="0.00E+00">
                  <c:v>8.1899999999999996E-4</c:v>
                </c:pt>
                <c:pt idx="31102" formatCode="0.00E+00">
                  <c:v>8.1800000000000004E-4</c:v>
                </c:pt>
                <c:pt idx="31103" formatCode="0.00E+00">
                  <c:v>8.1700000000000002E-4</c:v>
                </c:pt>
                <c:pt idx="31104" formatCode="0.00E+00">
                  <c:v>8.1499999999999997E-4</c:v>
                </c:pt>
                <c:pt idx="31105" formatCode="0.00E+00">
                  <c:v>8.1400000000000005E-4</c:v>
                </c:pt>
                <c:pt idx="31106" formatCode="0.00E+00">
                  <c:v>8.12E-4</c:v>
                </c:pt>
                <c:pt idx="31107" formatCode="0.00E+00">
                  <c:v>8.1099999999999998E-4</c:v>
                </c:pt>
                <c:pt idx="31108" formatCode="0.00E+00">
                  <c:v>8.0999999999999996E-4</c:v>
                </c:pt>
                <c:pt idx="31109" formatCode="0.00E+00">
                  <c:v>8.0900000000000004E-4</c:v>
                </c:pt>
                <c:pt idx="31110" formatCode="0.00E+00">
                  <c:v>8.0699999999999999E-4</c:v>
                </c:pt>
                <c:pt idx="31111" formatCode="0.00E+00">
                  <c:v>8.0599999999999997E-4</c:v>
                </c:pt>
                <c:pt idx="31112" formatCode="0.00E+00">
                  <c:v>8.0400000000000003E-4</c:v>
                </c:pt>
                <c:pt idx="31113" formatCode="0.00E+00">
                  <c:v>8.03E-4</c:v>
                </c:pt>
                <c:pt idx="31114" formatCode="0.00E+00">
                  <c:v>8.0199999999999998E-4</c:v>
                </c:pt>
                <c:pt idx="31115" formatCode="0.00E+00">
                  <c:v>8.0000000000000004E-4</c:v>
                </c:pt>
                <c:pt idx="31116" formatCode="0.00E+00">
                  <c:v>8.0000000000000004E-4</c:v>
                </c:pt>
                <c:pt idx="31117" formatCode="0.00E+00">
                  <c:v>7.9799999999999999E-4</c:v>
                </c:pt>
                <c:pt idx="31118" formatCode="0.00E+00">
                  <c:v>7.9699999999999997E-4</c:v>
                </c:pt>
                <c:pt idx="31119" formatCode="0.00E+00">
                  <c:v>7.9600000000000005E-4</c:v>
                </c:pt>
                <c:pt idx="31120" formatCode="0.00E+00">
                  <c:v>7.94E-4</c:v>
                </c:pt>
                <c:pt idx="31121" formatCode="0.00E+00">
                  <c:v>7.9299999999999998E-4</c:v>
                </c:pt>
                <c:pt idx="31122" formatCode="0.00E+00">
                  <c:v>7.9199999999999995E-4</c:v>
                </c:pt>
                <c:pt idx="31123" formatCode="0.00E+00">
                  <c:v>7.9100000000000004E-4</c:v>
                </c:pt>
                <c:pt idx="31124" formatCode="0.00E+00">
                  <c:v>7.9000000000000001E-4</c:v>
                </c:pt>
                <c:pt idx="31125" formatCode="0.00E+00">
                  <c:v>7.8799999999999996E-4</c:v>
                </c:pt>
                <c:pt idx="31126" formatCode="0.00E+00">
                  <c:v>7.8700000000000005E-4</c:v>
                </c:pt>
                <c:pt idx="31127" formatCode="0.00E+00">
                  <c:v>7.8600000000000002E-4</c:v>
                </c:pt>
                <c:pt idx="31128" formatCode="0.00E+00">
                  <c:v>7.85E-4</c:v>
                </c:pt>
                <c:pt idx="31129" formatCode="0.00E+00">
                  <c:v>7.8399999999999997E-4</c:v>
                </c:pt>
                <c:pt idx="31130" formatCode="0.00E+00">
                  <c:v>7.8200000000000003E-4</c:v>
                </c:pt>
                <c:pt idx="31131" formatCode="0.00E+00">
                  <c:v>7.8100000000000001E-4</c:v>
                </c:pt>
                <c:pt idx="31132" formatCode="0.00E+00">
                  <c:v>7.7999999999999999E-4</c:v>
                </c:pt>
                <c:pt idx="31133" formatCode="0.00E+00">
                  <c:v>7.7899999999999996E-4</c:v>
                </c:pt>
                <c:pt idx="31134" formatCode="0.00E+00">
                  <c:v>7.7800000000000005E-4</c:v>
                </c:pt>
                <c:pt idx="31135" formatCode="0.00E+00">
                  <c:v>7.7700000000000002E-4</c:v>
                </c:pt>
                <c:pt idx="31136" formatCode="0.00E+00">
                  <c:v>7.76E-4</c:v>
                </c:pt>
                <c:pt idx="31137" formatCode="0.00E+00">
                  <c:v>7.7499999999999997E-4</c:v>
                </c:pt>
                <c:pt idx="31138" formatCode="0.00E+00">
                  <c:v>7.7300000000000003E-4</c:v>
                </c:pt>
                <c:pt idx="31139" formatCode="0.00E+00">
                  <c:v>7.7200000000000001E-4</c:v>
                </c:pt>
                <c:pt idx="31140" formatCode="0.00E+00">
                  <c:v>7.7099999999999998E-4</c:v>
                </c:pt>
                <c:pt idx="31141" formatCode="0.00E+00">
                  <c:v>7.6999999999999996E-4</c:v>
                </c:pt>
                <c:pt idx="31142" formatCode="0.00E+00">
                  <c:v>7.6900000000000004E-4</c:v>
                </c:pt>
                <c:pt idx="31143" formatCode="0.00E+00">
                  <c:v>7.6800000000000002E-4</c:v>
                </c:pt>
                <c:pt idx="31144" formatCode="0.00E+00">
                  <c:v>7.67E-4</c:v>
                </c:pt>
                <c:pt idx="31145" formatCode="0.00E+00">
                  <c:v>7.6599999999999997E-4</c:v>
                </c:pt>
                <c:pt idx="31146" formatCode="0.00E+00">
                  <c:v>7.6499999999999995E-4</c:v>
                </c:pt>
                <c:pt idx="31147" formatCode="0.00E+00">
                  <c:v>7.6400000000000003E-4</c:v>
                </c:pt>
                <c:pt idx="31148" formatCode="0.00E+00">
                  <c:v>7.6199999999999998E-4</c:v>
                </c:pt>
                <c:pt idx="31149" formatCode="0.00E+00">
                  <c:v>7.6099999999999996E-4</c:v>
                </c:pt>
                <c:pt idx="31150" formatCode="0.00E+00">
                  <c:v>7.6000000000000004E-4</c:v>
                </c:pt>
                <c:pt idx="31151" formatCode="0.00E+00">
                  <c:v>7.5900000000000002E-4</c:v>
                </c:pt>
                <c:pt idx="31152" formatCode="0.00E+00">
                  <c:v>7.5799999999999999E-4</c:v>
                </c:pt>
                <c:pt idx="31153" formatCode="0.00E+00">
                  <c:v>7.5699999999999997E-4</c:v>
                </c:pt>
                <c:pt idx="31154" formatCode="0.00E+00">
                  <c:v>7.5600000000000005E-4</c:v>
                </c:pt>
                <c:pt idx="31155" formatCode="0.00E+00">
                  <c:v>7.5500000000000003E-4</c:v>
                </c:pt>
                <c:pt idx="31156" formatCode="0.00E+00">
                  <c:v>7.54E-4</c:v>
                </c:pt>
                <c:pt idx="31157" formatCode="0.00E+00">
                  <c:v>7.5299999999999998E-4</c:v>
                </c:pt>
                <c:pt idx="31158" formatCode="0.00E+00">
                  <c:v>7.5299999999999998E-4</c:v>
                </c:pt>
                <c:pt idx="31159" formatCode="0.00E+00">
                  <c:v>7.5199999999999996E-4</c:v>
                </c:pt>
                <c:pt idx="31160" formatCode="0.00E+00">
                  <c:v>7.5000000000000002E-4</c:v>
                </c:pt>
                <c:pt idx="31161" formatCode="0.00E+00">
                  <c:v>7.4899999999999999E-4</c:v>
                </c:pt>
                <c:pt idx="31162" formatCode="0.00E+00">
                  <c:v>7.4899999999999999E-4</c:v>
                </c:pt>
                <c:pt idx="31163" formatCode="0.00E+00">
                  <c:v>7.4799999999999997E-4</c:v>
                </c:pt>
                <c:pt idx="31164" formatCode="0.00E+00">
                  <c:v>7.4700000000000005E-4</c:v>
                </c:pt>
                <c:pt idx="31165" formatCode="0.00E+00">
                  <c:v>7.4600000000000003E-4</c:v>
                </c:pt>
                <c:pt idx="31166" formatCode="0.00E+00">
                  <c:v>7.45E-4</c:v>
                </c:pt>
                <c:pt idx="31167" formatCode="0.00E+00">
                  <c:v>7.4399999999999998E-4</c:v>
                </c:pt>
                <c:pt idx="31168" formatCode="0.00E+00">
                  <c:v>7.4299999999999995E-4</c:v>
                </c:pt>
                <c:pt idx="31169" formatCode="0.00E+00">
                  <c:v>7.4200000000000004E-4</c:v>
                </c:pt>
                <c:pt idx="31170" formatCode="0.00E+00">
                  <c:v>7.4100000000000001E-4</c:v>
                </c:pt>
                <c:pt idx="31171" formatCode="0.00E+00">
                  <c:v>7.3999999999999999E-4</c:v>
                </c:pt>
                <c:pt idx="31172" formatCode="0.00E+00">
                  <c:v>7.3899999999999997E-4</c:v>
                </c:pt>
                <c:pt idx="31173" formatCode="0.00E+00">
                  <c:v>7.3800000000000005E-4</c:v>
                </c:pt>
                <c:pt idx="31174" formatCode="0.00E+00">
                  <c:v>7.3700000000000002E-4</c:v>
                </c:pt>
                <c:pt idx="31175" formatCode="0.00E+00">
                  <c:v>7.3700000000000002E-4</c:v>
                </c:pt>
                <c:pt idx="31176" formatCode="0.00E+00">
                  <c:v>7.36E-4</c:v>
                </c:pt>
                <c:pt idx="31177" formatCode="0.00E+00">
                  <c:v>7.3499999999999998E-4</c:v>
                </c:pt>
                <c:pt idx="31178" formatCode="0.00E+00">
                  <c:v>7.3399999999999995E-4</c:v>
                </c:pt>
                <c:pt idx="31179" formatCode="0.00E+00">
                  <c:v>7.3300000000000004E-4</c:v>
                </c:pt>
                <c:pt idx="31180" formatCode="0.00E+00">
                  <c:v>7.3200000000000001E-4</c:v>
                </c:pt>
                <c:pt idx="31181" formatCode="0.00E+00">
                  <c:v>7.3099999999999999E-4</c:v>
                </c:pt>
                <c:pt idx="31182" formatCode="0.00E+00">
                  <c:v>7.2999999999999996E-4</c:v>
                </c:pt>
                <c:pt idx="31183" formatCode="0.00E+00">
                  <c:v>7.2999999999999996E-4</c:v>
                </c:pt>
                <c:pt idx="31184" formatCode="0.00E+00">
                  <c:v>7.2900000000000005E-4</c:v>
                </c:pt>
                <c:pt idx="31185" formatCode="0.00E+00">
                  <c:v>7.2800000000000002E-4</c:v>
                </c:pt>
                <c:pt idx="31186" formatCode="0.00E+00">
                  <c:v>7.27E-4</c:v>
                </c:pt>
                <c:pt idx="31187" formatCode="0.00E+00">
                  <c:v>7.2599999999999997E-4</c:v>
                </c:pt>
                <c:pt idx="31188" formatCode="0.00E+00">
                  <c:v>7.2499999999999995E-4</c:v>
                </c:pt>
                <c:pt idx="31189" formatCode="0.00E+00">
                  <c:v>7.2400000000000003E-4</c:v>
                </c:pt>
                <c:pt idx="31190" formatCode="0.00E+00">
                  <c:v>7.2400000000000003E-4</c:v>
                </c:pt>
                <c:pt idx="31191" formatCode="0.00E+00">
                  <c:v>7.2300000000000001E-4</c:v>
                </c:pt>
                <c:pt idx="31192" formatCode="0.00E+00">
                  <c:v>7.2199999999999999E-4</c:v>
                </c:pt>
                <c:pt idx="31193" formatCode="0.00E+00">
                  <c:v>7.2099999999999996E-4</c:v>
                </c:pt>
                <c:pt idx="31194" formatCode="0.00E+00">
                  <c:v>7.2099999999999996E-4</c:v>
                </c:pt>
                <c:pt idx="31195" formatCode="0.00E+00">
                  <c:v>7.2000000000000005E-4</c:v>
                </c:pt>
                <c:pt idx="31196" formatCode="0.00E+00">
                  <c:v>7.1900000000000002E-4</c:v>
                </c:pt>
                <c:pt idx="31197" formatCode="0.00E+00">
                  <c:v>7.18E-4</c:v>
                </c:pt>
                <c:pt idx="31198" formatCode="0.00E+00">
                  <c:v>7.18E-4</c:v>
                </c:pt>
                <c:pt idx="31199" formatCode="0.00E+00">
                  <c:v>7.1699999999999997E-4</c:v>
                </c:pt>
                <c:pt idx="31200" formatCode="0.00E+00">
                  <c:v>7.1599999999999995E-4</c:v>
                </c:pt>
                <c:pt idx="31201" formatCode="0.00E+00">
                  <c:v>7.1500000000000003E-4</c:v>
                </c:pt>
                <c:pt idx="31202" formatCode="0.00E+00">
                  <c:v>7.1400000000000001E-4</c:v>
                </c:pt>
                <c:pt idx="31203" formatCode="0.00E+00">
                  <c:v>7.1400000000000001E-4</c:v>
                </c:pt>
                <c:pt idx="31204" formatCode="0.00E+00">
                  <c:v>7.1299999999999998E-4</c:v>
                </c:pt>
                <c:pt idx="31205" formatCode="0.00E+00">
                  <c:v>7.1199999999999996E-4</c:v>
                </c:pt>
                <c:pt idx="31206" formatCode="0.00E+00">
                  <c:v>7.1100000000000004E-4</c:v>
                </c:pt>
                <c:pt idx="31207" formatCode="0.00E+00">
                  <c:v>7.1100000000000004E-4</c:v>
                </c:pt>
                <c:pt idx="31208" formatCode="0.00E+00">
                  <c:v>7.1000000000000002E-4</c:v>
                </c:pt>
                <c:pt idx="31209" formatCode="0.00E+00">
                  <c:v>7.0899999999999999E-4</c:v>
                </c:pt>
                <c:pt idx="31210" formatCode="0.00E+00">
                  <c:v>7.0799999999999997E-4</c:v>
                </c:pt>
                <c:pt idx="31211" formatCode="0.00E+00">
                  <c:v>7.0699999999999995E-4</c:v>
                </c:pt>
                <c:pt idx="31212" formatCode="0.00E+00">
                  <c:v>7.0699999999999995E-4</c:v>
                </c:pt>
                <c:pt idx="31213" formatCode="0.00E+00">
                  <c:v>7.0600000000000003E-4</c:v>
                </c:pt>
                <c:pt idx="31214" formatCode="0.00E+00">
                  <c:v>7.0500000000000001E-4</c:v>
                </c:pt>
                <c:pt idx="31215" formatCode="0.00E+00">
                  <c:v>7.0500000000000001E-4</c:v>
                </c:pt>
                <c:pt idx="31216" formatCode="0.00E+00">
                  <c:v>7.0399999999999998E-4</c:v>
                </c:pt>
                <c:pt idx="31217" formatCode="0.00E+00">
                  <c:v>7.0299999999999996E-4</c:v>
                </c:pt>
                <c:pt idx="31218" formatCode="0.00E+00">
                  <c:v>7.0299999999999996E-4</c:v>
                </c:pt>
                <c:pt idx="31219" formatCode="0.00E+00">
                  <c:v>7.0200000000000004E-4</c:v>
                </c:pt>
                <c:pt idx="31220" formatCode="0.00E+00">
                  <c:v>7.0100000000000002E-4</c:v>
                </c:pt>
                <c:pt idx="31221" formatCode="0.00E+00">
                  <c:v>7.0100000000000002E-4</c:v>
                </c:pt>
                <c:pt idx="31222" formatCode="0.00E+00">
                  <c:v>6.9999999999999999E-4</c:v>
                </c:pt>
                <c:pt idx="31223" formatCode="0.00E+00">
                  <c:v>6.9899999999999997E-4</c:v>
                </c:pt>
                <c:pt idx="31224" formatCode="0.00E+00">
                  <c:v>6.9800000000000005E-4</c:v>
                </c:pt>
                <c:pt idx="31225" formatCode="0.00E+00">
                  <c:v>6.9800000000000005E-4</c:v>
                </c:pt>
                <c:pt idx="31226" formatCode="0.00E+00">
                  <c:v>6.9800000000000005E-4</c:v>
                </c:pt>
                <c:pt idx="31227" formatCode="0.00E+00">
                  <c:v>6.9700000000000003E-4</c:v>
                </c:pt>
                <c:pt idx="31228" formatCode="0.00E+00">
                  <c:v>6.96E-4</c:v>
                </c:pt>
                <c:pt idx="31229" formatCode="0.00E+00">
                  <c:v>6.9499999999999998E-4</c:v>
                </c:pt>
                <c:pt idx="31230" formatCode="0.00E+00">
                  <c:v>6.9499999999999998E-4</c:v>
                </c:pt>
                <c:pt idx="31231" formatCode="0.00E+00">
                  <c:v>6.9399999999999996E-4</c:v>
                </c:pt>
                <c:pt idx="31232" formatCode="0.00E+00">
                  <c:v>6.9399999999999996E-4</c:v>
                </c:pt>
                <c:pt idx="31233" formatCode="0.00E+00">
                  <c:v>6.9300000000000004E-4</c:v>
                </c:pt>
                <c:pt idx="31234" formatCode="0.00E+00">
                  <c:v>6.9200000000000002E-4</c:v>
                </c:pt>
                <c:pt idx="31235" formatCode="0.00E+00">
                  <c:v>6.9200000000000002E-4</c:v>
                </c:pt>
                <c:pt idx="31236" formatCode="0.00E+00">
                  <c:v>6.9099999999999999E-4</c:v>
                </c:pt>
                <c:pt idx="31237" formatCode="0.00E+00">
                  <c:v>6.8999999999999997E-4</c:v>
                </c:pt>
                <c:pt idx="31238" formatCode="0.00E+00">
                  <c:v>6.8999999999999997E-4</c:v>
                </c:pt>
                <c:pt idx="31239" formatCode="0.00E+00">
                  <c:v>6.8900000000000005E-4</c:v>
                </c:pt>
                <c:pt idx="31240" formatCode="0.00E+00">
                  <c:v>6.8800000000000003E-4</c:v>
                </c:pt>
                <c:pt idx="31241" formatCode="0.00E+00">
                  <c:v>6.8800000000000003E-4</c:v>
                </c:pt>
                <c:pt idx="31242" formatCode="0.00E+00">
                  <c:v>6.87E-4</c:v>
                </c:pt>
                <c:pt idx="31243" formatCode="0.00E+00">
                  <c:v>6.87E-4</c:v>
                </c:pt>
                <c:pt idx="31244" formatCode="0.00E+00">
                  <c:v>6.8599999999999998E-4</c:v>
                </c:pt>
                <c:pt idx="31245" formatCode="0.00E+00">
                  <c:v>6.8599999999999998E-4</c:v>
                </c:pt>
                <c:pt idx="31246" formatCode="0.00E+00">
                  <c:v>6.8499999999999995E-4</c:v>
                </c:pt>
                <c:pt idx="31247" formatCode="0.00E+00">
                  <c:v>6.8400000000000004E-4</c:v>
                </c:pt>
                <c:pt idx="31248" formatCode="0.00E+00">
                  <c:v>6.8400000000000004E-4</c:v>
                </c:pt>
                <c:pt idx="31249" formatCode="0.00E+00">
                  <c:v>6.8300000000000001E-4</c:v>
                </c:pt>
                <c:pt idx="31250" formatCode="0.00E+00">
                  <c:v>6.8199999999999999E-4</c:v>
                </c:pt>
                <c:pt idx="31251" formatCode="0.00E+00">
                  <c:v>6.8199999999999999E-4</c:v>
                </c:pt>
                <c:pt idx="31252" formatCode="0.00E+00">
                  <c:v>6.8099999999999996E-4</c:v>
                </c:pt>
                <c:pt idx="31253" formatCode="0.00E+00">
                  <c:v>6.8099999999999996E-4</c:v>
                </c:pt>
                <c:pt idx="31254" formatCode="0.00E+00">
                  <c:v>6.8000000000000005E-4</c:v>
                </c:pt>
                <c:pt idx="31255" formatCode="0.00E+00">
                  <c:v>6.7900000000000002E-4</c:v>
                </c:pt>
                <c:pt idx="31256" formatCode="0.00E+00">
                  <c:v>6.7900000000000002E-4</c:v>
                </c:pt>
                <c:pt idx="31257" formatCode="0.00E+00">
                  <c:v>6.78E-4</c:v>
                </c:pt>
                <c:pt idx="31258" formatCode="0.00E+00">
                  <c:v>6.78E-4</c:v>
                </c:pt>
                <c:pt idx="31259" formatCode="0.00E+00">
                  <c:v>6.7699999999999998E-4</c:v>
                </c:pt>
                <c:pt idx="31260" formatCode="0.00E+00">
                  <c:v>6.7699999999999998E-4</c:v>
                </c:pt>
                <c:pt idx="31261" formatCode="0.00E+00">
                  <c:v>6.7599999999999995E-4</c:v>
                </c:pt>
                <c:pt idx="31262" formatCode="0.00E+00">
                  <c:v>6.7599999999999995E-4</c:v>
                </c:pt>
                <c:pt idx="31263" formatCode="0.00E+00">
                  <c:v>6.7500000000000004E-4</c:v>
                </c:pt>
                <c:pt idx="31264" formatCode="0.00E+00">
                  <c:v>6.7500000000000004E-4</c:v>
                </c:pt>
                <c:pt idx="31265" formatCode="0.00E+00">
                  <c:v>6.7400000000000001E-4</c:v>
                </c:pt>
                <c:pt idx="31266" formatCode="0.00E+00">
                  <c:v>6.7400000000000001E-4</c:v>
                </c:pt>
                <c:pt idx="31267" formatCode="0.00E+00">
                  <c:v>6.7400000000000001E-4</c:v>
                </c:pt>
                <c:pt idx="31268" formatCode="0.00E+00">
                  <c:v>6.7299999999999999E-4</c:v>
                </c:pt>
                <c:pt idx="31269" formatCode="0.00E+00">
                  <c:v>6.7199999999999996E-4</c:v>
                </c:pt>
                <c:pt idx="31270" formatCode="0.00E+00">
                  <c:v>6.7199999999999996E-4</c:v>
                </c:pt>
                <c:pt idx="31271" formatCode="0.00E+00">
                  <c:v>6.7100000000000005E-4</c:v>
                </c:pt>
                <c:pt idx="31272" formatCode="0.00E+00">
                  <c:v>6.7100000000000005E-4</c:v>
                </c:pt>
                <c:pt idx="31273" formatCode="0.00E+00">
                  <c:v>6.7000000000000002E-4</c:v>
                </c:pt>
                <c:pt idx="31274" formatCode="0.00E+00">
                  <c:v>6.7000000000000002E-4</c:v>
                </c:pt>
                <c:pt idx="31275" formatCode="0.00E+00">
                  <c:v>6.69E-4</c:v>
                </c:pt>
                <c:pt idx="31276" formatCode="0.00E+00">
                  <c:v>6.69E-4</c:v>
                </c:pt>
                <c:pt idx="31277" formatCode="0.00E+00">
                  <c:v>6.6799999999999997E-4</c:v>
                </c:pt>
                <c:pt idx="31278" formatCode="0.00E+00">
                  <c:v>6.6799999999999997E-4</c:v>
                </c:pt>
                <c:pt idx="31279" formatCode="0.00E+00">
                  <c:v>6.6699999999999995E-4</c:v>
                </c:pt>
                <c:pt idx="31280" formatCode="0.00E+00">
                  <c:v>6.6699999999999995E-4</c:v>
                </c:pt>
                <c:pt idx="31281" formatCode="0.00E+00">
                  <c:v>6.6600000000000003E-4</c:v>
                </c:pt>
                <c:pt idx="31282" formatCode="0.00E+00">
                  <c:v>6.6600000000000003E-4</c:v>
                </c:pt>
                <c:pt idx="31283" formatCode="0.00E+00">
                  <c:v>6.6500000000000001E-4</c:v>
                </c:pt>
                <c:pt idx="31284" formatCode="0.00E+00">
                  <c:v>6.6500000000000001E-4</c:v>
                </c:pt>
                <c:pt idx="31285" formatCode="0.00E+00">
                  <c:v>6.6500000000000001E-4</c:v>
                </c:pt>
                <c:pt idx="31286" formatCode="0.00E+00">
                  <c:v>6.6399999999999999E-4</c:v>
                </c:pt>
                <c:pt idx="31287" formatCode="0.00E+00">
                  <c:v>6.6399999999999999E-4</c:v>
                </c:pt>
                <c:pt idx="31288" formatCode="0.00E+00">
                  <c:v>6.6299999999999996E-4</c:v>
                </c:pt>
                <c:pt idx="31289" formatCode="0.00E+00">
                  <c:v>6.6200000000000005E-4</c:v>
                </c:pt>
                <c:pt idx="31290" formatCode="0.00E+00">
                  <c:v>6.6200000000000005E-4</c:v>
                </c:pt>
                <c:pt idx="31291" formatCode="0.00E+00">
                  <c:v>6.6200000000000005E-4</c:v>
                </c:pt>
                <c:pt idx="31292" formatCode="0.00E+00">
                  <c:v>6.6100000000000002E-4</c:v>
                </c:pt>
                <c:pt idx="31293" formatCode="0.00E+00">
                  <c:v>6.6100000000000002E-4</c:v>
                </c:pt>
                <c:pt idx="31294" formatCode="0.00E+00">
                  <c:v>6.6E-4</c:v>
                </c:pt>
                <c:pt idx="31295" formatCode="0.00E+00">
                  <c:v>6.6E-4</c:v>
                </c:pt>
                <c:pt idx="31296" formatCode="0.00E+00">
                  <c:v>6.5899999999999997E-4</c:v>
                </c:pt>
                <c:pt idx="31297" formatCode="0.00E+00">
                  <c:v>6.5899999999999997E-4</c:v>
                </c:pt>
                <c:pt idx="31298" formatCode="0.00E+00">
                  <c:v>6.5899999999999997E-4</c:v>
                </c:pt>
                <c:pt idx="31299" formatCode="0.00E+00">
                  <c:v>6.5799999999999995E-4</c:v>
                </c:pt>
                <c:pt idx="31300" formatCode="0.00E+00">
                  <c:v>6.5799999999999995E-4</c:v>
                </c:pt>
                <c:pt idx="31301" formatCode="0.00E+00">
                  <c:v>6.5700000000000003E-4</c:v>
                </c:pt>
                <c:pt idx="31302" formatCode="0.00E+00">
                  <c:v>6.5700000000000003E-4</c:v>
                </c:pt>
                <c:pt idx="31303" formatCode="0.00E+00">
                  <c:v>6.5600000000000001E-4</c:v>
                </c:pt>
                <c:pt idx="31304" formatCode="0.00E+00">
                  <c:v>6.5600000000000001E-4</c:v>
                </c:pt>
                <c:pt idx="31305" formatCode="0.00E+00">
                  <c:v>6.5499999999999998E-4</c:v>
                </c:pt>
                <c:pt idx="31306" formatCode="0.00E+00">
                  <c:v>6.5499999999999998E-4</c:v>
                </c:pt>
                <c:pt idx="31307" formatCode="0.00E+00">
                  <c:v>6.5499999999999998E-4</c:v>
                </c:pt>
                <c:pt idx="31308" formatCode="0.00E+00">
                  <c:v>6.5399999999999996E-4</c:v>
                </c:pt>
                <c:pt idx="31309" formatCode="0.00E+00">
                  <c:v>6.5399999999999996E-4</c:v>
                </c:pt>
                <c:pt idx="31310" formatCode="0.00E+00">
                  <c:v>6.5300000000000004E-4</c:v>
                </c:pt>
                <c:pt idx="31311" formatCode="0.00E+00">
                  <c:v>6.5300000000000004E-4</c:v>
                </c:pt>
                <c:pt idx="31312" formatCode="0.00E+00">
                  <c:v>6.5300000000000004E-4</c:v>
                </c:pt>
                <c:pt idx="31313" formatCode="0.00E+00">
                  <c:v>6.5200000000000002E-4</c:v>
                </c:pt>
                <c:pt idx="31314" formatCode="0.00E+00">
                  <c:v>6.5200000000000002E-4</c:v>
                </c:pt>
                <c:pt idx="31315" formatCode="0.00E+00">
                  <c:v>6.5200000000000002E-4</c:v>
                </c:pt>
                <c:pt idx="31316" formatCode="0.00E+00">
                  <c:v>6.5099999999999999E-4</c:v>
                </c:pt>
                <c:pt idx="31317" formatCode="0.00E+00">
                  <c:v>6.5099999999999999E-4</c:v>
                </c:pt>
                <c:pt idx="31318" formatCode="0.00E+00">
                  <c:v>6.4999999999999997E-4</c:v>
                </c:pt>
                <c:pt idx="31319" formatCode="0.00E+00">
                  <c:v>6.4999999999999997E-4</c:v>
                </c:pt>
                <c:pt idx="31320" formatCode="0.00E+00">
                  <c:v>6.4999999999999997E-4</c:v>
                </c:pt>
                <c:pt idx="31321" formatCode="0.00E+00">
                  <c:v>6.4899999999999995E-4</c:v>
                </c:pt>
                <c:pt idx="31322" formatCode="0.00E+00">
                  <c:v>6.4899999999999995E-4</c:v>
                </c:pt>
                <c:pt idx="31323" formatCode="0.00E+00">
                  <c:v>6.4899999999999995E-4</c:v>
                </c:pt>
                <c:pt idx="31324" formatCode="0.00E+00">
                  <c:v>6.4800000000000003E-4</c:v>
                </c:pt>
                <c:pt idx="31325" formatCode="0.00E+00">
                  <c:v>6.4800000000000003E-4</c:v>
                </c:pt>
                <c:pt idx="31326" formatCode="0.00E+00">
                  <c:v>6.4700000000000001E-4</c:v>
                </c:pt>
                <c:pt idx="31327" formatCode="0.00E+00">
                  <c:v>6.4700000000000001E-4</c:v>
                </c:pt>
                <c:pt idx="31328" formatCode="0.00E+00">
                  <c:v>6.4700000000000001E-4</c:v>
                </c:pt>
                <c:pt idx="31329" formatCode="0.00E+00">
                  <c:v>6.4599999999999998E-4</c:v>
                </c:pt>
                <c:pt idx="31330" formatCode="0.00E+00">
                  <c:v>6.4599999999999998E-4</c:v>
                </c:pt>
                <c:pt idx="31331" formatCode="0.00E+00">
                  <c:v>6.4599999999999998E-4</c:v>
                </c:pt>
                <c:pt idx="31332" formatCode="0.00E+00">
                  <c:v>6.4499999999999996E-4</c:v>
                </c:pt>
                <c:pt idx="31333" formatCode="0.00E+00">
                  <c:v>6.4499999999999996E-4</c:v>
                </c:pt>
                <c:pt idx="31334" formatCode="0.00E+00">
                  <c:v>6.4499999999999996E-4</c:v>
                </c:pt>
                <c:pt idx="31335" formatCode="0.00E+00">
                  <c:v>6.4400000000000004E-4</c:v>
                </c:pt>
                <c:pt idx="31336" formatCode="0.00E+00">
                  <c:v>6.4400000000000004E-4</c:v>
                </c:pt>
                <c:pt idx="31337" formatCode="0.00E+00">
                  <c:v>6.4300000000000002E-4</c:v>
                </c:pt>
                <c:pt idx="31338" formatCode="0.00E+00">
                  <c:v>6.4300000000000002E-4</c:v>
                </c:pt>
                <c:pt idx="31339" formatCode="0.00E+00">
                  <c:v>6.4300000000000002E-4</c:v>
                </c:pt>
                <c:pt idx="31340" formatCode="0.00E+00">
                  <c:v>6.4199999999999999E-4</c:v>
                </c:pt>
                <c:pt idx="31341" formatCode="0.00E+00">
                  <c:v>6.4199999999999999E-4</c:v>
                </c:pt>
                <c:pt idx="31342" formatCode="0.00E+00">
                  <c:v>6.4199999999999999E-4</c:v>
                </c:pt>
                <c:pt idx="31343" formatCode="0.00E+00">
                  <c:v>6.4099999999999997E-4</c:v>
                </c:pt>
                <c:pt idx="31344" formatCode="0.00E+00">
                  <c:v>6.4099999999999997E-4</c:v>
                </c:pt>
                <c:pt idx="31345" formatCode="0.00E+00">
                  <c:v>6.4099999999999997E-4</c:v>
                </c:pt>
                <c:pt idx="31346" formatCode="0.00E+00">
                  <c:v>6.4099999999999997E-4</c:v>
                </c:pt>
                <c:pt idx="31347" formatCode="0.00E+00">
                  <c:v>6.4000000000000005E-4</c:v>
                </c:pt>
                <c:pt idx="31348" formatCode="0.00E+00">
                  <c:v>6.4000000000000005E-4</c:v>
                </c:pt>
                <c:pt idx="31349" formatCode="0.00E+00">
                  <c:v>6.3900000000000003E-4</c:v>
                </c:pt>
                <c:pt idx="31350" formatCode="0.00E+00">
                  <c:v>6.3900000000000003E-4</c:v>
                </c:pt>
                <c:pt idx="31351" formatCode="0.00E+00">
                  <c:v>6.3900000000000003E-4</c:v>
                </c:pt>
                <c:pt idx="31352" formatCode="0.00E+00">
                  <c:v>6.38E-4</c:v>
                </c:pt>
                <c:pt idx="31353" formatCode="0.00E+00">
                  <c:v>6.38E-4</c:v>
                </c:pt>
                <c:pt idx="31354" formatCode="0.00E+00">
                  <c:v>6.38E-4</c:v>
                </c:pt>
                <c:pt idx="31355" formatCode="0.00E+00">
                  <c:v>6.38E-4</c:v>
                </c:pt>
                <c:pt idx="31356" formatCode="0.00E+00">
                  <c:v>6.3699999999999998E-4</c:v>
                </c:pt>
                <c:pt idx="31357" formatCode="0.00E+00">
                  <c:v>6.3699999999999998E-4</c:v>
                </c:pt>
                <c:pt idx="31358" formatCode="0.00E+00">
                  <c:v>6.3699999999999998E-4</c:v>
                </c:pt>
                <c:pt idx="31359" formatCode="0.00E+00">
                  <c:v>6.3599999999999996E-4</c:v>
                </c:pt>
                <c:pt idx="31360" formatCode="0.00E+00">
                  <c:v>6.3599999999999996E-4</c:v>
                </c:pt>
                <c:pt idx="31361" formatCode="0.00E+00">
                  <c:v>6.3599999999999996E-4</c:v>
                </c:pt>
                <c:pt idx="31362" formatCode="0.00E+00">
                  <c:v>6.3500000000000004E-4</c:v>
                </c:pt>
                <c:pt idx="31363" formatCode="0.00E+00">
                  <c:v>6.3500000000000004E-4</c:v>
                </c:pt>
                <c:pt idx="31364" formatCode="0.00E+00">
                  <c:v>6.3500000000000004E-4</c:v>
                </c:pt>
                <c:pt idx="31365" formatCode="0.00E+00">
                  <c:v>6.3500000000000004E-4</c:v>
                </c:pt>
                <c:pt idx="31366" formatCode="0.00E+00">
                  <c:v>6.3400000000000001E-4</c:v>
                </c:pt>
                <c:pt idx="31367" formatCode="0.00E+00">
                  <c:v>6.3400000000000001E-4</c:v>
                </c:pt>
                <c:pt idx="31368" formatCode="0.00E+00">
                  <c:v>6.3400000000000001E-4</c:v>
                </c:pt>
                <c:pt idx="31369" formatCode="0.00E+00">
                  <c:v>6.3400000000000001E-4</c:v>
                </c:pt>
                <c:pt idx="31370" formatCode="0.00E+00">
                  <c:v>6.3299999999999999E-4</c:v>
                </c:pt>
                <c:pt idx="31371" formatCode="0.00E+00">
                  <c:v>6.3299999999999999E-4</c:v>
                </c:pt>
                <c:pt idx="31372" formatCode="0.00E+00">
                  <c:v>6.3299999999999999E-4</c:v>
                </c:pt>
                <c:pt idx="31373" formatCode="0.00E+00">
                  <c:v>6.3199999999999997E-4</c:v>
                </c:pt>
                <c:pt idx="31374" formatCode="0.00E+00">
                  <c:v>6.3199999999999997E-4</c:v>
                </c:pt>
                <c:pt idx="31375" formatCode="0.00E+00">
                  <c:v>6.3199999999999997E-4</c:v>
                </c:pt>
                <c:pt idx="31376" formatCode="0.00E+00">
                  <c:v>6.3199999999999997E-4</c:v>
                </c:pt>
                <c:pt idx="31377" formatCode="0.00E+00">
                  <c:v>6.3100000000000005E-4</c:v>
                </c:pt>
                <c:pt idx="31378" formatCode="0.00E+00">
                  <c:v>6.3100000000000005E-4</c:v>
                </c:pt>
                <c:pt idx="31379" formatCode="0.00E+00">
                  <c:v>6.3100000000000005E-4</c:v>
                </c:pt>
                <c:pt idx="31380" formatCode="0.00E+00">
                  <c:v>6.3100000000000005E-4</c:v>
                </c:pt>
                <c:pt idx="31381" formatCode="0.00E+00">
                  <c:v>6.3000000000000003E-4</c:v>
                </c:pt>
                <c:pt idx="31382" formatCode="0.00E+00">
                  <c:v>6.3000000000000003E-4</c:v>
                </c:pt>
                <c:pt idx="31383" formatCode="0.00E+00">
                  <c:v>6.3000000000000003E-4</c:v>
                </c:pt>
                <c:pt idx="31384" formatCode="0.00E+00">
                  <c:v>6.29E-4</c:v>
                </c:pt>
                <c:pt idx="31385" formatCode="0.00E+00">
                  <c:v>6.29E-4</c:v>
                </c:pt>
                <c:pt idx="31386" formatCode="0.00E+00">
                  <c:v>6.29E-4</c:v>
                </c:pt>
                <c:pt idx="31387" formatCode="0.00E+00">
                  <c:v>6.29E-4</c:v>
                </c:pt>
                <c:pt idx="31388" formatCode="0.00E+00">
                  <c:v>6.29E-4</c:v>
                </c:pt>
                <c:pt idx="31389" formatCode="0.00E+00">
                  <c:v>6.2799999999999998E-4</c:v>
                </c:pt>
                <c:pt idx="31390" formatCode="0.00E+00">
                  <c:v>6.2799999999999998E-4</c:v>
                </c:pt>
                <c:pt idx="31391" formatCode="0.00E+00">
                  <c:v>6.2799999999999998E-4</c:v>
                </c:pt>
                <c:pt idx="31392" formatCode="0.00E+00">
                  <c:v>6.2699999999999995E-4</c:v>
                </c:pt>
                <c:pt idx="31393" formatCode="0.00E+00">
                  <c:v>6.2699999999999995E-4</c:v>
                </c:pt>
                <c:pt idx="31394" formatCode="0.00E+00">
                  <c:v>6.2699999999999995E-4</c:v>
                </c:pt>
                <c:pt idx="31395" formatCode="0.00E+00">
                  <c:v>6.2699999999999995E-4</c:v>
                </c:pt>
                <c:pt idx="31396" formatCode="0.00E+00">
                  <c:v>6.2699999999999995E-4</c:v>
                </c:pt>
                <c:pt idx="31397" formatCode="0.00E+00">
                  <c:v>6.2600000000000004E-4</c:v>
                </c:pt>
                <c:pt idx="31398" formatCode="0.00E+00">
                  <c:v>6.2600000000000004E-4</c:v>
                </c:pt>
                <c:pt idx="31399" formatCode="0.00E+00">
                  <c:v>6.2600000000000004E-4</c:v>
                </c:pt>
                <c:pt idx="31400" formatCode="0.00E+00">
                  <c:v>6.2500000000000001E-4</c:v>
                </c:pt>
                <c:pt idx="31401" formatCode="0.00E+00">
                  <c:v>6.2500000000000001E-4</c:v>
                </c:pt>
                <c:pt idx="31402" formatCode="0.00E+00">
                  <c:v>6.2500000000000001E-4</c:v>
                </c:pt>
                <c:pt idx="31403" formatCode="0.00E+00">
                  <c:v>6.2500000000000001E-4</c:v>
                </c:pt>
                <c:pt idx="31404" formatCode="0.00E+00">
                  <c:v>6.2500000000000001E-4</c:v>
                </c:pt>
                <c:pt idx="31405" formatCode="0.00E+00">
                  <c:v>6.2500000000000001E-4</c:v>
                </c:pt>
                <c:pt idx="31406" formatCode="0.00E+00">
                  <c:v>6.2399999999999999E-4</c:v>
                </c:pt>
                <c:pt idx="31407" formatCode="0.00E+00">
                  <c:v>6.2399999999999999E-4</c:v>
                </c:pt>
                <c:pt idx="31408" formatCode="0.00E+00">
                  <c:v>6.2399999999999999E-4</c:v>
                </c:pt>
                <c:pt idx="31409" formatCode="0.00E+00">
                  <c:v>6.2399999999999999E-4</c:v>
                </c:pt>
                <c:pt idx="31410" formatCode="0.00E+00">
                  <c:v>6.2299999999999996E-4</c:v>
                </c:pt>
                <c:pt idx="31411" formatCode="0.00E+00">
                  <c:v>6.2299999999999996E-4</c:v>
                </c:pt>
                <c:pt idx="31412" formatCode="0.00E+00">
                  <c:v>6.2299999999999996E-4</c:v>
                </c:pt>
                <c:pt idx="31413" formatCode="0.00E+00">
                  <c:v>6.2200000000000005E-4</c:v>
                </c:pt>
                <c:pt idx="31414" formatCode="0.00E+00">
                  <c:v>6.2200000000000005E-4</c:v>
                </c:pt>
                <c:pt idx="31415" formatCode="0.00E+00">
                  <c:v>6.2200000000000005E-4</c:v>
                </c:pt>
                <c:pt idx="31416" formatCode="0.00E+00">
                  <c:v>6.2200000000000005E-4</c:v>
                </c:pt>
                <c:pt idx="31417" formatCode="0.00E+00">
                  <c:v>6.2200000000000005E-4</c:v>
                </c:pt>
                <c:pt idx="31418" formatCode="0.00E+00">
                  <c:v>6.2200000000000005E-4</c:v>
                </c:pt>
                <c:pt idx="31419" formatCode="0.00E+00">
                  <c:v>6.2100000000000002E-4</c:v>
                </c:pt>
                <c:pt idx="31420" formatCode="0.00E+00">
                  <c:v>6.2100000000000002E-4</c:v>
                </c:pt>
                <c:pt idx="31421" formatCode="0.00E+00">
                  <c:v>6.2100000000000002E-4</c:v>
                </c:pt>
                <c:pt idx="31422" formatCode="0.00E+00">
                  <c:v>6.2100000000000002E-4</c:v>
                </c:pt>
                <c:pt idx="31423" formatCode="0.00E+00">
                  <c:v>6.2E-4</c:v>
                </c:pt>
                <c:pt idx="31424" formatCode="0.00E+00">
                  <c:v>6.2E-4</c:v>
                </c:pt>
                <c:pt idx="31425" formatCode="0.00E+00">
                  <c:v>6.2E-4</c:v>
                </c:pt>
                <c:pt idx="31426" formatCode="0.00E+00">
                  <c:v>6.2E-4</c:v>
                </c:pt>
                <c:pt idx="31427" formatCode="0.00E+00">
                  <c:v>6.2E-4</c:v>
                </c:pt>
                <c:pt idx="31428" formatCode="0.00E+00">
                  <c:v>6.1899999999999998E-4</c:v>
                </c:pt>
                <c:pt idx="31429" formatCode="0.00E+00">
                  <c:v>6.1899999999999998E-4</c:v>
                </c:pt>
                <c:pt idx="31430" formatCode="0.00E+00">
                  <c:v>6.1899999999999998E-4</c:v>
                </c:pt>
                <c:pt idx="31431" formatCode="0.00E+00">
                  <c:v>6.1899999999999998E-4</c:v>
                </c:pt>
                <c:pt idx="31432" formatCode="0.00E+00">
                  <c:v>6.1899999999999998E-4</c:v>
                </c:pt>
                <c:pt idx="31433" formatCode="0.00E+00">
                  <c:v>6.1899999999999998E-4</c:v>
                </c:pt>
                <c:pt idx="31434" formatCode="0.00E+00">
                  <c:v>6.1799999999999995E-4</c:v>
                </c:pt>
                <c:pt idx="31435" formatCode="0.00E+00">
                  <c:v>6.1799999999999995E-4</c:v>
                </c:pt>
                <c:pt idx="31436" formatCode="0.00E+00">
                  <c:v>6.1799999999999995E-4</c:v>
                </c:pt>
                <c:pt idx="31437" formatCode="0.00E+00">
                  <c:v>6.1799999999999995E-4</c:v>
                </c:pt>
                <c:pt idx="31438" formatCode="0.00E+00">
                  <c:v>6.1700000000000004E-4</c:v>
                </c:pt>
                <c:pt idx="31439" formatCode="0.00E+00">
                  <c:v>6.1700000000000004E-4</c:v>
                </c:pt>
                <c:pt idx="31440" formatCode="0.00E+00">
                  <c:v>6.1700000000000004E-4</c:v>
                </c:pt>
                <c:pt idx="31441" formatCode="0.00E+00">
                  <c:v>6.1700000000000004E-4</c:v>
                </c:pt>
                <c:pt idx="31442" formatCode="0.00E+00">
                  <c:v>6.1700000000000004E-4</c:v>
                </c:pt>
                <c:pt idx="31443" formatCode="0.00E+00">
                  <c:v>6.1700000000000004E-4</c:v>
                </c:pt>
                <c:pt idx="31444" formatCode="0.00E+00">
                  <c:v>6.1600000000000001E-4</c:v>
                </c:pt>
                <c:pt idx="31445" formatCode="0.00E+00">
                  <c:v>6.1600000000000001E-4</c:v>
                </c:pt>
                <c:pt idx="31446" formatCode="0.00E+00">
                  <c:v>6.1600000000000001E-4</c:v>
                </c:pt>
                <c:pt idx="31447" formatCode="0.00E+00">
                  <c:v>6.1600000000000001E-4</c:v>
                </c:pt>
                <c:pt idx="31448" formatCode="0.00E+00">
                  <c:v>6.1600000000000001E-4</c:v>
                </c:pt>
                <c:pt idx="31449" formatCode="0.00E+00">
                  <c:v>6.1600000000000001E-4</c:v>
                </c:pt>
                <c:pt idx="31450" formatCode="0.00E+00">
                  <c:v>6.1499999999999999E-4</c:v>
                </c:pt>
                <c:pt idx="31451" formatCode="0.00E+00">
                  <c:v>6.1499999999999999E-4</c:v>
                </c:pt>
                <c:pt idx="31452" formatCode="0.00E+00">
                  <c:v>6.1499999999999999E-4</c:v>
                </c:pt>
                <c:pt idx="31453" formatCode="0.00E+00">
                  <c:v>6.1499999999999999E-4</c:v>
                </c:pt>
                <c:pt idx="31454" formatCode="0.00E+00">
                  <c:v>6.1499999999999999E-4</c:v>
                </c:pt>
                <c:pt idx="31455" formatCode="0.00E+00">
                  <c:v>6.1499999999999999E-4</c:v>
                </c:pt>
                <c:pt idx="31456" formatCode="0.00E+00">
                  <c:v>6.1499999999999999E-4</c:v>
                </c:pt>
                <c:pt idx="31457" formatCode="0.00E+00">
                  <c:v>6.1399999999999996E-4</c:v>
                </c:pt>
                <c:pt idx="31458" formatCode="0.00E+00">
                  <c:v>6.1399999999999996E-4</c:v>
                </c:pt>
                <c:pt idx="31459" formatCode="0.00E+00">
                  <c:v>6.1399999999999996E-4</c:v>
                </c:pt>
                <c:pt idx="31460" formatCode="0.00E+00">
                  <c:v>6.1399999999999996E-4</c:v>
                </c:pt>
                <c:pt idx="31461" formatCode="0.00E+00">
                  <c:v>6.1399999999999996E-4</c:v>
                </c:pt>
                <c:pt idx="31462" formatCode="0.00E+00">
                  <c:v>6.1399999999999996E-4</c:v>
                </c:pt>
                <c:pt idx="31463" formatCode="0.00E+00">
                  <c:v>6.1300000000000005E-4</c:v>
                </c:pt>
                <c:pt idx="31464" formatCode="0.00E+00">
                  <c:v>6.1300000000000005E-4</c:v>
                </c:pt>
                <c:pt idx="31465" formatCode="0.00E+00">
                  <c:v>6.1300000000000005E-4</c:v>
                </c:pt>
                <c:pt idx="31466" formatCode="0.00E+00">
                  <c:v>6.1300000000000005E-4</c:v>
                </c:pt>
                <c:pt idx="31467" formatCode="0.00E+00">
                  <c:v>6.1300000000000005E-4</c:v>
                </c:pt>
                <c:pt idx="31468" formatCode="0.00E+00">
                  <c:v>6.1300000000000005E-4</c:v>
                </c:pt>
                <c:pt idx="31469" formatCode="0.00E+00">
                  <c:v>6.1200000000000002E-4</c:v>
                </c:pt>
                <c:pt idx="31470" formatCode="0.00E+00">
                  <c:v>6.1200000000000002E-4</c:v>
                </c:pt>
                <c:pt idx="31471" formatCode="0.00E+00">
                  <c:v>6.1200000000000002E-4</c:v>
                </c:pt>
                <c:pt idx="31472" formatCode="0.00E+00">
                  <c:v>6.1200000000000002E-4</c:v>
                </c:pt>
                <c:pt idx="31473" formatCode="0.00E+00">
                  <c:v>6.1200000000000002E-4</c:v>
                </c:pt>
                <c:pt idx="31474" formatCode="0.00E+00">
                  <c:v>6.1200000000000002E-4</c:v>
                </c:pt>
                <c:pt idx="31475" formatCode="0.00E+00">
                  <c:v>6.1200000000000002E-4</c:v>
                </c:pt>
                <c:pt idx="31476" formatCode="0.00E+00">
                  <c:v>6.11E-4</c:v>
                </c:pt>
                <c:pt idx="31477" formatCode="0.00E+00">
                  <c:v>6.11E-4</c:v>
                </c:pt>
                <c:pt idx="31478" formatCode="0.00E+00">
                  <c:v>6.11E-4</c:v>
                </c:pt>
                <c:pt idx="31479" formatCode="0.00E+00">
                  <c:v>6.11E-4</c:v>
                </c:pt>
                <c:pt idx="31480" formatCode="0.00E+00">
                  <c:v>6.11E-4</c:v>
                </c:pt>
                <c:pt idx="31481" formatCode="0.00E+00">
                  <c:v>6.0999999999999997E-4</c:v>
                </c:pt>
                <c:pt idx="31482" formatCode="0.00E+00">
                  <c:v>6.11E-4</c:v>
                </c:pt>
                <c:pt idx="31483" formatCode="0.00E+00">
                  <c:v>6.0999999999999997E-4</c:v>
                </c:pt>
                <c:pt idx="31484" formatCode="0.00E+00">
                  <c:v>6.0999999999999997E-4</c:v>
                </c:pt>
                <c:pt idx="31485" formatCode="0.00E+00">
                  <c:v>6.0999999999999997E-4</c:v>
                </c:pt>
                <c:pt idx="31486" formatCode="0.00E+00">
                  <c:v>6.0999999999999997E-4</c:v>
                </c:pt>
                <c:pt idx="31487" formatCode="0.00E+00">
                  <c:v>6.0999999999999997E-4</c:v>
                </c:pt>
                <c:pt idx="31488" formatCode="0.00E+00">
                  <c:v>6.0999999999999997E-4</c:v>
                </c:pt>
                <c:pt idx="31489" formatCode="0.00E+00">
                  <c:v>6.0899999999999995E-4</c:v>
                </c:pt>
                <c:pt idx="31490" formatCode="0.00E+00">
                  <c:v>6.0899999999999995E-4</c:v>
                </c:pt>
                <c:pt idx="31491" formatCode="0.00E+00">
                  <c:v>6.0899999999999995E-4</c:v>
                </c:pt>
                <c:pt idx="31492" formatCode="0.00E+00">
                  <c:v>6.0899999999999995E-4</c:v>
                </c:pt>
                <c:pt idx="31493" formatCode="0.00E+00">
                  <c:v>6.0899999999999995E-4</c:v>
                </c:pt>
                <c:pt idx="31494" formatCode="0.00E+00">
                  <c:v>6.0899999999999995E-4</c:v>
                </c:pt>
                <c:pt idx="31495" formatCode="0.00E+00">
                  <c:v>6.0899999999999995E-4</c:v>
                </c:pt>
                <c:pt idx="31496" formatCode="0.00E+00">
                  <c:v>6.0899999999999995E-4</c:v>
                </c:pt>
                <c:pt idx="31497" formatCode="0.00E+00">
                  <c:v>6.0800000000000003E-4</c:v>
                </c:pt>
                <c:pt idx="31498" formatCode="0.00E+00">
                  <c:v>6.0800000000000003E-4</c:v>
                </c:pt>
                <c:pt idx="31499" formatCode="0.00E+00">
                  <c:v>6.0800000000000003E-4</c:v>
                </c:pt>
                <c:pt idx="31500" formatCode="0.00E+00">
                  <c:v>6.0800000000000003E-4</c:v>
                </c:pt>
                <c:pt idx="31501" formatCode="0.00E+00">
                  <c:v>6.0800000000000003E-4</c:v>
                </c:pt>
                <c:pt idx="31502" formatCode="0.00E+00">
                  <c:v>6.0800000000000003E-4</c:v>
                </c:pt>
                <c:pt idx="31503" formatCode="0.00E+00">
                  <c:v>6.0800000000000003E-4</c:v>
                </c:pt>
                <c:pt idx="31504" formatCode="0.00E+00">
                  <c:v>6.0800000000000003E-4</c:v>
                </c:pt>
                <c:pt idx="31505" formatCode="0.00E+00">
                  <c:v>6.0700000000000001E-4</c:v>
                </c:pt>
                <c:pt idx="31506" formatCode="0.00E+00">
                  <c:v>6.0700000000000001E-4</c:v>
                </c:pt>
                <c:pt idx="31507" formatCode="0.00E+00">
                  <c:v>6.0700000000000001E-4</c:v>
                </c:pt>
                <c:pt idx="31508" formatCode="0.00E+00">
                  <c:v>6.0700000000000001E-4</c:v>
                </c:pt>
                <c:pt idx="31509" formatCode="0.00E+00">
                  <c:v>6.0700000000000001E-4</c:v>
                </c:pt>
                <c:pt idx="31510" formatCode="0.00E+00">
                  <c:v>6.0700000000000001E-4</c:v>
                </c:pt>
                <c:pt idx="31511" formatCode="0.00E+00">
                  <c:v>6.0700000000000001E-4</c:v>
                </c:pt>
                <c:pt idx="31512" formatCode="0.00E+00">
                  <c:v>6.0700000000000001E-4</c:v>
                </c:pt>
                <c:pt idx="31513" formatCode="0.00E+00">
                  <c:v>6.0599999999999998E-4</c:v>
                </c:pt>
                <c:pt idx="31514" formatCode="0.00E+00">
                  <c:v>6.0599999999999998E-4</c:v>
                </c:pt>
                <c:pt idx="31515" formatCode="0.00E+00">
                  <c:v>6.0599999999999998E-4</c:v>
                </c:pt>
                <c:pt idx="31516" formatCode="0.00E+00">
                  <c:v>6.0599999999999998E-4</c:v>
                </c:pt>
                <c:pt idx="31517" formatCode="0.00E+00">
                  <c:v>6.0599999999999998E-4</c:v>
                </c:pt>
                <c:pt idx="31518" formatCode="0.00E+00">
                  <c:v>6.0599999999999998E-4</c:v>
                </c:pt>
                <c:pt idx="31519" formatCode="0.00E+00">
                  <c:v>6.0599999999999998E-4</c:v>
                </c:pt>
                <c:pt idx="31520" formatCode="0.00E+00">
                  <c:v>6.0599999999999998E-4</c:v>
                </c:pt>
                <c:pt idx="31521" formatCode="0.00E+00">
                  <c:v>6.0599999999999998E-4</c:v>
                </c:pt>
                <c:pt idx="31522" formatCode="0.00E+00">
                  <c:v>6.0499999999999996E-4</c:v>
                </c:pt>
                <c:pt idx="31523" formatCode="0.00E+00">
                  <c:v>6.0499999999999996E-4</c:v>
                </c:pt>
                <c:pt idx="31524" formatCode="0.00E+00">
                  <c:v>6.0499999999999996E-4</c:v>
                </c:pt>
                <c:pt idx="31525" formatCode="0.00E+00">
                  <c:v>6.0499999999999996E-4</c:v>
                </c:pt>
                <c:pt idx="31526" formatCode="0.00E+00">
                  <c:v>6.0499999999999996E-4</c:v>
                </c:pt>
                <c:pt idx="31527" formatCode="0.00E+00">
                  <c:v>6.0499999999999996E-4</c:v>
                </c:pt>
                <c:pt idx="31528" formatCode="0.00E+00">
                  <c:v>6.0499999999999996E-4</c:v>
                </c:pt>
                <c:pt idx="31529" formatCode="0.00E+00">
                  <c:v>6.0499999999999996E-4</c:v>
                </c:pt>
                <c:pt idx="31530" formatCode="0.00E+00">
                  <c:v>6.0400000000000004E-4</c:v>
                </c:pt>
                <c:pt idx="31531" formatCode="0.00E+00">
                  <c:v>6.0400000000000004E-4</c:v>
                </c:pt>
                <c:pt idx="31532" formatCode="0.00E+00">
                  <c:v>6.0400000000000004E-4</c:v>
                </c:pt>
                <c:pt idx="31533" formatCode="0.00E+00">
                  <c:v>6.0400000000000004E-4</c:v>
                </c:pt>
                <c:pt idx="31534" formatCode="0.00E+00">
                  <c:v>6.0400000000000004E-4</c:v>
                </c:pt>
                <c:pt idx="31535" formatCode="0.00E+00">
                  <c:v>6.0400000000000004E-4</c:v>
                </c:pt>
                <c:pt idx="31536" formatCode="0.00E+00">
                  <c:v>6.0400000000000004E-4</c:v>
                </c:pt>
                <c:pt idx="31537" formatCode="0.00E+00">
                  <c:v>6.0400000000000004E-4</c:v>
                </c:pt>
                <c:pt idx="31538" formatCode="0.00E+00">
                  <c:v>6.0400000000000004E-4</c:v>
                </c:pt>
                <c:pt idx="31539" formatCode="0.00E+00">
                  <c:v>6.0400000000000004E-4</c:v>
                </c:pt>
                <c:pt idx="31540" formatCode="0.00E+00">
                  <c:v>6.0400000000000004E-4</c:v>
                </c:pt>
                <c:pt idx="31541" formatCode="0.00E+00">
                  <c:v>6.0300000000000002E-4</c:v>
                </c:pt>
                <c:pt idx="31542" formatCode="0.00E+00">
                  <c:v>6.0300000000000002E-4</c:v>
                </c:pt>
                <c:pt idx="31543" formatCode="0.00E+00">
                  <c:v>6.0300000000000002E-4</c:v>
                </c:pt>
                <c:pt idx="31544" formatCode="0.00E+00">
                  <c:v>6.0300000000000002E-4</c:v>
                </c:pt>
                <c:pt idx="31545" formatCode="0.00E+00">
                  <c:v>6.0300000000000002E-4</c:v>
                </c:pt>
                <c:pt idx="31546" formatCode="0.00E+00">
                  <c:v>6.0300000000000002E-4</c:v>
                </c:pt>
                <c:pt idx="31547" formatCode="0.00E+00">
                  <c:v>6.0300000000000002E-4</c:v>
                </c:pt>
                <c:pt idx="31548" formatCode="0.00E+00">
                  <c:v>6.0300000000000002E-4</c:v>
                </c:pt>
                <c:pt idx="31549" formatCode="0.00E+00">
                  <c:v>6.0300000000000002E-4</c:v>
                </c:pt>
                <c:pt idx="31550" formatCode="0.00E+00">
                  <c:v>6.02E-4</c:v>
                </c:pt>
                <c:pt idx="31551" formatCode="0.00E+00">
                  <c:v>6.02E-4</c:v>
                </c:pt>
                <c:pt idx="31552" formatCode="0.00E+00">
                  <c:v>6.0300000000000002E-4</c:v>
                </c:pt>
                <c:pt idx="31553" formatCode="0.00E+00">
                  <c:v>6.02E-4</c:v>
                </c:pt>
                <c:pt idx="31554" formatCode="0.00E+00">
                  <c:v>6.02E-4</c:v>
                </c:pt>
                <c:pt idx="31555" formatCode="0.00E+00">
                  <c:v>6.02E-4</c:v>
                </c:pt>
                <c:pt idx="31556" formatCode="0.00E+00">
                  <c:v>6.02E-4</c:v>
                </c:pt>
                <c:pt idx="31557" formatCode="0.00E+00">
                  <c:v>6.02E-4</c:v>
                </c:pt>
                <c:pt idx="31558" formatCode="0.00E+00">
                  <c:v>6.02E-4</c:v>
                </c:pt>
                <c:pt idx="31559" formatCode="0.00E+00">
                  <c:v>6.02E-4</c:v>
                </c:pt>
                <c:pt idx="31560" formatCode="0.00E+00">
                  <c:v>6.02E-4</c:v>
                </c:pt>
                <c:pt idx="31561" formatCode="0.00E+00">
                  <c:v>6.02E-4</c:v>
                </c:pt>
                <c:pt idx="31562" formatCode="0.00E+00">
                  <c:v>6.0099999999999997E-4</c:v>
                </c:pt>
                <c:pt idx="31563" formatCode="0.00E+00">
                  <c:v>6.0099999999999997E-4</c:v>
                </c:pt>
                <c:pt idx="31564" formatCode="0.00E+00">
                  <c:v>6.0099999999999997E-4</c:v>
                </c:pt>
                <c:pt idx="31565" formatCode="0.00E+00">
                  <c:v>6.0099999999999997E-4</c:v>
                </c:pt>
                <c:pt idx="31566" formatCode="0.00E+00">
                  <c:v>6.0099999999999997E-4</c:v>
                </c:pt>
                <c:pt idx="31567" formatCode="0.00E+00">
                  <c:v>6.0099999999999997E-4</c:v>
                </c:pt>
                <c:pt idx="31568" formatCode="0.00E+00">
                  <c:v>6.0099999999999997E-4</c:v>
                </c:pt>
                <c:pt idx="31569" formatCode="0.00E+00">
                  <c:v>6.0099999999999997E-4</c:v>
                </c:pt>
                <c:pt idx="31570" formatCode="0.00E+00">
                  <c:v>6.0099999999999997E-4</c:v>
                </c:pt>
                <c:pt idx="31571" formatCode="0.00E+00">
                  <c:v>5.9999999999999995E-4</c:v>
                </c:pt>
                <c:pt idx="31572" formatCode="0.00E+00">
                  <c:v>5.9999999999999995E-4</c:v>
                </c:pt>
                <c:pt idx="31573" formatCode="0.00E+00">
                  <c:v>6.0099999999999997E-4</c:v>
                </c:pt>
                <c:pt idx="31574" formatCode="0.00E+00">
                  <c:v>5.9999999999999995E-4</c:v>
                </c:pt>
                <c:pt idx="31575" formatCode="0.00E+00">
                  <c:v>6.0099999999999997E-4</c:v>
                </c:pt>
                <c:pt idx="31576" formatCode="0.00E+00">
                  <c:v>5.9999999999999995E-4</c:v>
                </c:pt>
                <c:pt idx="31577" formatCode="0.00E+00">
                  <c:v>5.9999999999999995E-4</c:v>
                </c:pt>
                <c:pt idx="31578" formatCode="0.00E+00">
                  <c:v>5.9999999999999995E-4</c:v>
                </c:pt>
                <c:pt idx="31579" formatCode="0.00E+00">
                  <c:v>5.9999999999999995E-4</c:v>
                </c:pt>
                <c:pt idx="31580" formatCode="0.00E+00">
                  <c:v>5.9999999999999995E-4</c:v>
                </c:pt>
                <c:pt idx="31581" formatCode="0.00E+00">
                  <c:v>5.9999999999999995E-4</c:v>
                </c:pt>
                <c:pt idx="31582" formatCode="0.00E+00">
                  <c:v>5.9999999999999995E-4</c:v>
                </c:pt>
                <c:pt idx="31583" formatCode="0.00E+00">
                  <c:v>5.9999999999999995E-4</c:v>
                </c:pt>
                <c:pt idx="31584" formatCode="0.00E+00">
                  <c:v>5.9999999999999995E-4</c:v>
                </c:pt>
                <c:pt idx="31585" formatCode="0.00E+00">
                  <c:v>5.9999999999999995E-4</c:v>
                </c:pt>
                <c:pt idx="31586" formatCode="0.00E+00">
                  <c:v>5.9900000000000003E-4</c:v>
                </c:pt>
                <c:pt idx="31587" formatCode="0.00E+00">
                  <c:v>5.9900000000000003E-4</c:v>
                </c:pt>
                <c:pt idx="31588" formatCode="0.00E+00">
                  <c:v>5.9900000000000003E-4</c:v>
                </c:pt>
                <c:pt idx="31589" formatCode="0.00E+00">
                  <c:v>5.9900000000000003E-4</c:v>
                </c:pt>
                <c:pt idx="31590" formatCode="0.00E+00">
                  <c:v>5.9900000000000003E-4</c:v>
                </c:pt>
                <c:pt idx="31591" formatCode="0.00E+00">
                  <c:v>5.9900000000000003E-4</c:v>
                </c:pt>
                <c:pt idx="31592" formatCode="0.00E+00">
                  <c:v>5.9900000000000003E-4</c:v>
                </c:pt>
                <c:pt idx="31593" formatCode="0.00E+00">
                  <c:v>5.9900000000000003E-4</c:v>
                </c:pt>
                <c:pt idx="31594" formatCode="0.00E+00">
                  <c:v>5.9900000000000003E-4</c:v>
                </c:pt>
                <c:pt idx="31595" formatCode="0.00E+00">
                  <c:v>5.9900000000000003E-4</c:v>
                </c:pt>
                <c:pt idx="31596" formatCode="0.00E+00">
                  <c:v>5.9900000000000003E-4</c:v>
                </c:pt>
                <c:pt idx="31597" formatCode="0.00E+00">
                  <c:v>5.9900000000000003E-4</c:v>
                </c:pt>
                <c:pt idx="31598" formatCode="0.00E+00">
                  <c:v>5.9800000000000001E-4</c:v>
                </c:pt>
                <c:pt idx="31599" formatCode="0.00E+00">
                  <c:v>5.9900000000000003E-4</c:v>
                </c:pt>
                <c:pt idx="31600" formatCode="0.00E+00">
                  <c:v>5.9900000000000003E-4</c:v>
                </c:pt>
                <c:pt idx="31601" formatCode="0.00E+00">
                  <c:v>5.9800000000000001E-4</c:v>
                </c:pt>
                <c:pt idx="31602" formatCode="0.00E+00">
                  <c:v>5.9800000000000001E-4</c:v>
                </c:pt>
                <c:pt idx="31603" formatCode="0.00E+00">
                  <c:v>5.9800000000000001E-4</c:v>
                </c:pt>
                <c:pt idx="31604" formatCode="0.00E+00">
                  <c:v>5.9800000000000001E-4</c:v>
                </c:pt>
                <c:pt idx="31605" formatCode="0.00E+00">
                  <c:v>5.9800000000000001E-4</c:v>
                </c:pt>
                <c:pt idx="31606" formatCode="0.00E+00">
                  <c:v>5.9800000000000001E-4</c:v>
                </c:pt>
                <c:pt idx="31607" formatCode="0.00E+00">
                  <c:v>5.9800000000000001E-4</c:v>
                </c:pt>
                <c:pt idx="31608" formatCode="0.00E+00">
                  <c:v>5.9800000000000001E-4</c:v>
                </c:pt>
                <c:pt idx="31609" formatCode="0.00E+00">
                  <c:v>5.9800000000000001E-4</c:v>
                </c:pt>
                <c:pt idx="31610" formatCode="0.00E+00">
                  <c:v>5.9800000000000001E-4</c:v>
                </c:pt>
                <c:pt idx="31611" formatCode="0.00E+00">
                  <c:v>5.9800000000000001E-4</c:v>
                </c:pt>
                <c:pt idx="31612" formatCode="0.00E+00">
                  <c:v>5.9800000000000001E-4</c:v>
                </c:pt>
                <c:pt idx="31613" formatCode="0.00E+00">
                  <c:v>5.9800000000000001E-4</c:v>
                </c:pt>
                <c:pt idx="31614" formatCode="0.00E+00">
                  <c:v>5.9800000000000001E-4</c:v>
                </c:pt>
                <c:pt idx="31615" formatCode="0.00E+00">
                  <c:v>5.9800000000000001E-4</c:v>
                </c:pt>
                <c:pt idx="31616" formatCode="0.00E+00">
                  <c:v>5.9699999999999998E-4</c:v>
                </c:pt>
                <c:pt idx="31617" formatCode="0.00E+00">
                  <c:v>5.9699999999999998E-4</c:v>
                </c:pt>
                <c:pt idx="31618" formatCode="0.00E+00">
                  <c:v>5.9699999999999998E-4</c:v>
                </c:pt>
                <c:pt idx="31619" formatCode="0.00E+00">
                  <c:v>5.9699999999999998E-4</c:v>
                </c:pt>
                <c:pt idx="31620" formatCode="0.00E+00">
                  <c:v>5.9699999999999998E-4</c:v>
                </c:pt>
                <c:pt idx="31621" formatCode="0.00E+00">
                  <c:v>5.9699999999999998E-4</c:v>
                </c:pt>
                <c:pt idx="31622" formatCode="0.00E+00">
                  <c:v>5.9699999999999998E-4</c:v>
                </c:pt>
                <c:pt idx="31623" formatCode="0.00E+00">
                  <c:v>5.9699999999999998E-4</c:v>
                </c:pt>
                <c:pt idx="31624" formatCode="0.00E+00">
                  <c:v>5.9699999999999998E-4</c:v>
                </c:pt>
                <c:pt idx="31625" formatCode="0.00E+00">
                  <c:v>5.9699999999999998E-4</c:v>
                </c:pt>
                <c:pt idx="31626" formatCode="0.00E+00">
                  <c:v>5.9699999999999998E-4</c:v>
                </c:pt>
                <c:pt idx="31627" formatCode="0.00E+00">
                  <c:v>5.9699999999999998E-4</c:v>
                </c:pt>
                <c:pt idx="31628" formatCode="0.00E+00">
                  <c:v>5.9699999999999998E-4</c:v>
                </c:pt>
                <c:pt idx="31629" formatCode="0.00E+00">
                  <c:v>5.9699999999999998E-4</c:v>
                </c:pt>
                <c:pt idx="31630" formatCode="0.00E+00">
                  <c:v>5.9699999999999998E-4</c:v>
                </c:pt>
                <c:pt idx="31631" formatCode="0.00E+00">
                  <c:v>5.9699999999999998E-4</c:v>
                </c:pt>
                <c:pt idx="31632" formatCode="0.00E+00">
                  <c:v>5.9699999999999998E-4</c:v>
                </c:pt>
                <c:pt idx="31633" formatCode="0.00E+00">
                  <c:v>5.9599999999999996E-4</c:v>
                </c:pt>
                <c:pt idx="31634" formatCode="0.00E+00">
                  <c:v>5.9699999999999998E-4</c:v>
                </c:pt>
                <c:pt idx="31635" formatCode="0.00E+00">
                  <c:v>5.9599999999999996E-4</c:v>
                </c:pt>
                <c:pt idx="31636" formatCode="0.00E+00">
                  <c:v>5.9599999999999996E-4</c:v>
                </c:pt>
                <c:pt idx="31637" formatCode="0.00E+00">
                  <c:v>5.9599999999999996E-4</c:v>
                </c:pt>
                <c:pt idx="31638" formatCode="0.00E+00">
                  <c:v>5.9599999999999996E-4</c:v>
                </c:pt>
                <c:pt idx="31639" formatCode="0.00E+00">
                  <c:v>5.9599999999999996E-4</c:v>
                </c:pt>
                <c:pt idx="31640" formatCode="0.00E+00">
                  <c:v>5.9599999999999996E-4</c:v>
                </c:pt>
                <c:pt idx="31641" formatCode="0.00E+00">
                  <c:v>5.9599999999999996E-4</c:v>
                </c:pt>
                <c:pt idx="31642" formatCode="0.00E+00">
                  <c:v>5.9599999999999996E-4</c:v>
                </c:pt>
                <c:pt idx="31643" formatCode="0.00E+00">
                  <c:v>5.9599999999999996E-4</c:v>
                </c:pt>
                <c:pt idx="31644" formatCode="0.00E+00">
                  <c:v>5.9599999999999996E-4</c:v>
                </c:pt>
                <c:pt idx="31645" formatCode="0.00E+00">
                  <c:v>5.9599999999999996E-4</c:v>
                </c:pt>
                <c:pt idx="31646" formatCode="0.00E+00">
                  <c:v>5.9599999999999996E-4</c:v>
                </c:pt>
                <c:pt idx="31647" formatCode="0.00E+00">
                  <c:v>5.9599999999999996E-4</c:v>
                </c:pt>
                <c:pt idx="31648" formatCode="0.00E+00">
                  <c:v>5.9599999999999996E-4</c:v>
                </c:pt>
                <c:pt idx="31649" formatCode="0.00E+00">
                  <c:v>5.9599999999999996E-4</c:v>
                </c:pt>
                <c:pt idx="31650" formatCode="0.00E+00">
                  <c:v>5.9599999999999996E-4</c:v>
                </c:pt>
                <c:pt idx="31651" formatCode="0.00E+00">
                  <c:v>5.9599999999999996E-4</c:v>
                </c:pt>
                <c:pt idx="31652" formatCode="0.00E+00">
                  <c:v>5.9599999999999996E-4</c:v>
                </c:pt>
                <c:pt idx="31653" formatCode="0.00E+00">
                  <c:v>5.9599999999999996E-4</c:v>
                </c:pt>
                <c:pt idx="31654" formatCode="0.00E+00">
                  <c:v>5.9599999999999996E-4</c:v>
                </c:pt>
                <c:pt idx="31655" formatCode="0.00E+00">
                  <c:v>5.9599999999999996E-4</c:v>
                </c:pt>
                <c:pt idx="31656" formatCode="0.00E+00">
                  <c:v>5.9500000000000004E-4</c:v>
                </c:pt>
                <c:pt idx="31657" formatCode="0.00E+00">
                  <c:v>5.9500000000000004E-4</c:v>
                </c:pt>
                <c:pt idx="31658" formatCode="0.00E+00">
                  <c:v>5.9500000000000004E-4</c:v>
                </c:pt>
                <c:pt idx="31659" formatCode="0.00E+00">
                  <c:v>5.9500000000000004E-4</c:v>
                </c:pt>
                <c:pt idx="31660" formatCode="0.00E+00">
                  <c:v>5.9500000000000004E-4</c:v>
                </c:pt>
                <c:pt idx="31661" formatCode="0.00E+00">
                  <c:v>5.9500000000000004E-4</c:v>
                </c:pt>
                <c:pt idx="31662" formatCode="0.00E+00">
                  <c:v>5.9500000000000004E-4</c:v>
                </c:pt>
                <c:pt idx="31663" formatCode="0.00E+00">
                  <c:v>5.9500000000000004E-4</c:v>
                </c:pt>
                <c:pt idx="31664" formatCode="0.00E+00">
                  <c:v>5.9500000000000004E-4</c:v>
                </c:pt>
                <c:pt idx="31665" formatCode="0.00E+00">
                  <c:v>5.9500000000000004E-4</c:v>
                </c:pt>
                <c:pt idx="31666" formatCode="0.00E+00">
                  <c:v>5.9500000000000004E-4</c:v>
                </c:pt>
                <c:pt idx="31667" formatCode="0.00E+00">
                  <c:v>5.9500000000000004E-4</c:v>
                </c:pt>
                <c:pt idx="31668" formatCode="0.00E+00">
                  <c:v>5.9500000000000004E-4</c:v>
                </c:pt>
                <c:pt idx="31669" formatCode="0.00E+00">
                  <c:v>5.9500000000000004E-4</c:v>
                </c:pt>
                <c:pt idx="31670" formatCode="0.00E+00">
                  <c:v>5.9500000000000004E-4</c:v>
                </c:pt>
                <c:pt idx="31671" formatCode="0.00E+00">
                  <c:v>5.9500000000000004E-4</c:v>
                </c:pt>
                <c:pt idx="31672" formatCode="0.00E+00">
                  <c:v>5.9500000000000004E-4</c:v>
                </c:pt>
                <c:pt idx="31673" formatCode="0.00E+00">
                  <c:v>5.9500000000000004E-4</c:v>
                </c:pt>
                <c:pt idx="31674" formatCode="0.00E+00">
                  <c:v>5.9500000000000004E-4</c:v>
                </c:pt>
                <c:pt idx="31675" formatCode="0.00E+00">
                  <c:v>5.9400000000000002E-4</c:v>
                </c:pt>
                <c:pt idx="31676" formatCode="0.00E+00">
                  <c:v>5.9400000000000002E-4</c:v>
                </c:pt>
                <c:pt idx="31677" formatCode="0.00E+00">
                  <c:v>5.9500000000000004E-4</c:v>
                </c:pt>
                <c:pt idx="31678" formatCode="0.00E+00">
                  <c:v>5.9500000000000004E-4</c:v>
                </c:pt>
                <c:pt idx="31679" formatCode="0.00E+00">
                  <c:v>5.9500000000000004E-4</c:v>
                </c:pt>
                <c:pt idx="31680" formatCode="0.00E+00">
                  <c:v>5.9500000000000004E-4</c:v>
                </c:pt>
                <c:pt idx="31681" formatCode="0.00E+00">
                  <c:v>5.9400000000000002E-4</c:v>
                </c:pt>
                <c:pt idx="31682" formatCode="0.00E+00">
                  <c:v>5.9400000000000002E-4</c:v>
                </c:pt>
                <c:pt idx="31683" formatCode="0.00E+00">
                  <c:v>5.9400000000000002E-4</c:v>
                </c:pt>
                <c:pt idx="31684" formatCode="0.00E+00">
                  <c:v>5.9400000000000002E-4</c:v>
                </c:pt>
                <c:pt idx="31685" formatCode="0.00E+00">
                  <c:v>5.9400000000000002E-4</c:v>
                </c:pt>
                <c:pt idx="31686" formatCode="0.00E+00">
                  <c:v>5.9400000000000002E-4</c:v>
                </c:pt>
                <c:pt idx="31687" formatCode="0.00E+00">
                  <c:v>5.9400000000000002E-4</c:v>
                </c:pt>
                <c:pt idx="31688" formatCode="0.00E+00">
                  <c:v>5.9400000000000002E-4</c:v>
                </c:pt>
                <c:pt idx="31689" formatCode="0.00E+00">
                  <c:v>5.9400000000000002E-4</c:v>
                </c:pt>
                <c:pt idx="31690" formatCode="0.00E+00">
                  <c:v>5.9400000000000002E-4</c:v>
                </c:pt>
                <c:pt idx="31691" formatCode="0.00E+00">
                  <c:v>5.9400000000000002E-4</c:v>
                </c:pt>
                <c:pt idx="31692" formatCode="0.00E+00">
                  <c:v>5.9400000000000002E-4</c:v>
                </c:pt>
                <c:pt idx="31693" formatCode="0.00E+00">
                  <c:v>5.9400000000000002E-4</c:v>
                </c:pt>
                <c:pt idx="31694" formatCode="0.00E+00">
                  <c:v>5.9400000000000002E-4</c:v>
                </c:pt>
                <c:pt idx="31695" formatCode="0.00E+00">
                  <c:v>5.9400000000000002E-4</c:v>
                </c:pt>
                <c:pt idx="31696" formatCode="0.00E+00">
                  <c:v>5.9400000000000002E-4</c:v>
                </c:pt>
                <c:pt idx="31697" formatCode="0.00E+00">
                  <c:v>5.9400000000000002E-4</c:v>
                </c:pt>
                <c:pt idx="31698" formatCode="0.00E+00">
                  <c:v>5.9400000000000002E-4</c:v>
                </c:pt>
                <c:pt idx="31699" formatCode="0.00E+00">
                  <c:v>5.9400000000000002E-4</c:v>
                </c:pt>
                <c:pt idx="31700" formatCode="0.00E+00">
                  <c:v>5.9400000000000002E-4</c:v>
                </c:pt>
                <c:pt idx="31701" formatCode="0.00E+00">
                  <c:v>5.9400000000000002E-4</c:v>
                </c:pt>
                <c:pt idx="31702" formatCode="0.00E+00">
                  <c:v>5.9400000000000002E-4</c:v>
                </c:pt>
                <c:pt idx="31703" formatCode="0.00E+00">
                  <c:v>5.9400000000000002E-4</c:v>
                </c:pt>
                <c:pt idx="31704" formatCode="0.00E+00">
                  <c:v>5.9400000000000002E-4</c:v>
                </c:pt>
                <c:pt idx="31705" formatCode="0.00E+00">
                  <c:v>5.9299999999999999E-4</c:v>
                </c:pt>
                <c:pt idx="31706" formatCode="0.00E+00">
                  <c:v>5.9299999999999999E-4</c:v>
                </c:pt>
                <c:pt idx="31707" formatCode="0.00E+00">
                  <c:v>5.9299999999999999E-4</c:v>
                </c:pt>
                <c:pt idx="31708" formatCode="0.00E+00">
                  <c:v>5.9299999999999999E-4</c:v>
                </c:pt>
                <c:pt idx="31709" formatCode="0.00E+00">
                  <c:v>5.9299999999999999E-4</c:v>
                </c:pt>
                <c:pt idx="31710" formatCode="0.00E+00">
                  <c:v>5.9299999999999999E-4</c:v>
                </c:pt>
                <c:pt idx="31711" formatCode="0.00E+00">
                  <c:v>5.9299999999999999E-4</c:v>
                </c:pt>
                <c:pt idx="31712" formatCode="0.00E+00">
                  <c:v>5.9299999999999999E-4</c:v>
                </c:pt>
                <c:pt idx="31713" formatCode="0.00E+00">
                  <c:v>5.9299999999999999E-4</c:v>
                </c:pt>
                <c:pt idx="31714" formatCode="0.00E+00">
                  <c:v>5.9299999999999999E-4</c:v>
                </c:pt>
                <c:pt idx="31715" formatCode="0.00E+00">
                  <c:v>5.9299999999999999E-4</c:v>
                </c:pt>
                <c:pt idx="31716" formatCode="0.00E+00">
                  <c:v>5.9299999999999999E-4</c:v>
                </c:pt>
                <c:pt idx="31717" formatCode="0.00E+00">
                  <c:v>5.9299999999999999E-4</c:v>
                </c:pt>
                <c:pt idx="31718" formatCode="0.00E+00">
                  <c:v>5.9299999999999999E-4</c:v>
                </c:pt>
                <c:pt idx="31719" formatCode="0.00E+00">
                  <c:v>5.9299999999999999E-4</c:v>
                </c:pt>
                <c:pt idx="31720" formatCode="0.00E+00">
                  <c:v>5.9299999999999999E-4</c:v>
                </c:pt>
                <c:pt idx="31721" formatCode="0.00E+00">
                  <c:v>5.9299999999999999E-4</c:v>
                </c:pt>
                <c:pt idx="31722" formatCode="0.00E+00">
                  <c:v>5.9299999999999999E-4</c:v>
                </c:pt>
                <c:pt idx="31723" formatCode="0.00E+00">
                  <c:v>5.9299999999999999E-4</c:v>
                </c:pt>
                <c:pt idx="31724" formatCode="0.00E+00">
                  <c:v>5.9299999999999999E-4</c:v>
                </c:pt>
                <c:pt idx="31725" formatCode="0.00E+00">
                  <c:v>5.9299999999999999E-4</c:v>
                </c:pt>
                <c:pt idx="31726" formatCode="0.00E+00">
                  <c:v>5.9299999999999999E-4</c:v>
                </c:pt>
                <c:pt idx="31727" formatCode="0.00E+00">
                  <c:v>5.9299999999999999E-4</c:v>
                </c:pt>
                <c:pt idx="31728" formatCode="0.00E+00">
                  <c:v>5.9299999999999999E-4</c:v>
                </c:pt>
                <c:pt idx="31729" formatCode="0.00E+00">
                  <c:v>5.9299999999999999E-4</c:v>
                </c:pt>
                <c:pt idx="31730" formatCode="0.00E+00">
                  <c:v>5.9299999999999999E-4</c:v>
                </c:pt>
                <c:pt idx="31731" formatCode="0.00E+00">
                  <c:v>5.9299999999999999E-4</c:v>
                </c:pt>
                <c:pt idx="31732" formatCode="0.00E+00">
                  <c:v>5.9299999999999999E-4</c:v>
                </c:pt>
                <c:pt idx="31733" formatCode="0.00E+00">
                  <c:v>5.9299999999999999E-4</c:v>
                </c:pt>
                <c:pt idx="31734" formatCode="0.00E+00">
                  <c:v>5.9299999999999999E-4</c:v>
                </c:pt>
                <c:pt idx="31735" formatCode="0.00E+00">
                  <c:v>5.9299999999999999E-4</c:v>
                </c:pt>
                <c:pt idx="31736" formatCode="0.00E+00">
                  <c:v>5.9199999999999997E-4</c:v>
                </c:pt>
                <c:pt idx="31737" formatCode="0.00E+00">
                  <c:v>5.9299999999999999E-4</c:v>
                </c:pt>
                <c:pt idx="31738" formatCode="0.00E+00">
                  <c:v>5.9299999999999999E-4</c:v>
                </c:pt>
                <c:pt idx="31739" formatCode="0.00E+00">
                  <c:v>5.9299999999999999E-4</c:v>
                </c:pt>
                <c:pt idx="31740" formatCode="0.00E+00">
                  <c:v>5.9299999999999999E-4</c:v>
                </c:pt>
                <c:pt idx="31741" formatCode="0.00E+00">
                  <c:v>5.9299999999999999E-4</c:v>
                </c:pt>
                <c:pt idx="31742" formatCode="0.00E+00">
                  <c:v>5.9199999999999997E-4</c:v>
                </c:pt>
                <c:pt idx="31743" formatCode="0.00E+00">
                  <c:v>5.9199999999999997E-4</c:v>
                </c:pt>
                <c:pt idx="31744" formatCode="0.00E+00">
                  <c:v>5.9199999999999997E-4</c:v>
                </c:pt>
                <c:pt idx="31745" formatCode="0.00E+00">
                  <c:v>5.9199999999999997E-4</c:v>
                </c:pt>
                <c:pt idx="31746" formatCode="0.00E+00">
                  <c:v>5.9299999999999999E-4</c:v>
                </c:pt>
                <c:pt idx="31747" formatCode="0.00E+00">
                  <c:v>5.9299999999999999E-4</c:v>
                </c:pt>
                <c:pt idx="31748" formatCode="0.00E+00">
                  <c:v>5.9199999999999997E-4</c:v>
                </c:pt>
                <c:pt idx="31749" formatCode="0.00E+00">
                  <c:v>5.9199999999999997E-4</c:v>
                </c:pt>
                <c:pt idx="31750" formatCode="0.00E+00">
                  <c:v>5.9299999999999999E-4</c:v>
                </c:pt>
                <c:pt idx="31751" formatCode="0.00E+00">
                  <c:v>5.9199999999999997E-4</c:v>
                </c:pt>
                <c:pt idx="31752" formatCode="0.00E+00">
                  <c:v>5.9199999999999997E-4</c:v>
                </c:pt>
                <c:pt idx="31753" formatCode="0.00E+00">
                  <c:v>5.9199999999999997E-4</c:v>
                </c:pt>
                <c:pt idx="31754" formatCode="0.00E+00">
                  <c:v>5.9199999999999997E-4</c:v>
                </c:pt>
                <c:pt idx="31755" formatCode="0.00E+00">
                  <c:v>5.9199999999999997E-4</c:v>
                </c:pt>
                <c:pt idx="31756" formatCode="0.00E+00">
                  <c:v>5.9199999999999997E-4</c:v>
                </c:pt>
                <c:pt idx="31757" formatCode="0.00E+00">
                  <c:v>5.9199999999999997E-4</c:v>
                </c:pt>
                <c:pt idx="31758" formatCode="0.00E+00">
                  <c:v>5.9199999999999997E-4</c:v>
                </c:pt>
                <c:pt idx="31759" formatCode="0.00E+00">
                  <c:v>5.9199999999999997E-4</c:v>
                </c:pt>
                <c:pt idx="31760" formatCode="0.00E+00">
                  <c:v>5.9199999999999997E-4</c:v>
                </c:pt>
                <c:pt idx="31761" formatCode="0.00E+00">
                  <c:v>5.9199999999999997E-4</c:v>
                </c:pt>
                <c:pt idx="31762" formatCode="0.00E+00">
                  <c:v>5.9199999999999997E-4</c:v>
                </c:pt>
                <c:pt idx="31763" formatCode="0.00E+00">
                  <c:v>5.9199999999999997E-4</c:v>
                </c:pt>
                <c:pt idx="31764" formatCode="0.00E+00">
                  <c:v>5.9199999999999997E-4</c:v>
                </c:pt>
                <c:pt idx="31765" formatCode="0.00E+00">
                  <c:v>5.9199999999999997E-4</c:v>
                </c:pt>
                <c:pt idx="31766" formatCode="0.00E+00">
                  <c:v>5.9199999999999997E-4</c:v>
                </c:pt>
                <c:pt idx="31767" formatCode="0.00E+00">
                  <c:v>5.9199999999999997E-4</c:v>
                </c:pt>
                <c:pt idx="31768" formatCode="0.00E+00">
                  <c:v>5.9199999999999997E-4</c:v>
                </c:pt>
                <c:pt idx="31769" formatCode="0.00E+00">
                  <c:v>5.9199999999999997E-4</c:v>
                </c:pt>
                <c:pt idx="31770" formatCode="0.00E+00">
                  <c:v>5.9199999999999997E-4</c:v>
                </c:pt>
                <c:pt idx="31771" formatCode="0.00E+00">
                  <c:v>5.9199999999999997E-4</c:v>
                </c:pt>
                <c:pt idx="31772" formatCode="0.00E+00">
                  <c:v>5.9199999999999997E-4</c:v>
                </c:pt>
                <c:pt idx="31773" formatCode="0.00E+00">
                  <c:v>5.9199999999999997E-4</c:v>
                </c:pt>
                <c:pt idx="31774" formatCode="0.00E+00">
                  <c:v>5.9199999999999997E-4</c:v>
                </c:pt>
                <c:pt idx="31775" formatCode="0.00E+00">
                  <c:v>5.9199999999999997E-4</c:v>
                </c:pt>
                <c:pt idx="31776" formatCode="0.00E+00">
                  <c:v>5.9199999999999997E-4</c:v>
                </c:pt>
                <c:pt idx="31777" formatCode="0.00E+00">
                  <c:v>5.9199999999999997E-4</c:v>
                </c:pt>
                <c:pt idx="31778" formatCode="0.00E+00">
                  <c:v>5.9199999999999997E-4</c:v>
                </c:pt>
                <c:pt idx="31779" formatCode="0.00E+00">
                  <c:v>5.9199999999999997E-4</c:v>
                </c:pt>
                <c:pt idx="31780" formatCode="0.00E+00">
                  <c:v>5.9199999999999997E-4</c:v>
                </c:pt>
                <c:pt idx="31781" formatCode="0.00E+00">
                  <c:v>5.9199999999999997E-4</c:v>
                </c:pt>
                <c:pt idx="31782" formatCode="0.00E+00">
                  <c:v>5.9199999999999997E-4</c:v>
                </c:pt>
                <c:pt idx="31783" formatCode="0.00E+00">
                  <c:v>5.9199999999999997E-4</c:v>
                </c:pt>
                <c:pt idx="31784" formatCode="0.00E+00">
                  <c:v>5.9199999999999997E-4</c:v>
                </c:pt>
                <c:pt idx="31785" formatCode="0.00E+00">
                  <c:v>5.9199999999999997E-4</c:v>
                </c:pt>
                <c:pt idx="31786" formatCode="0.00E+00">
                  <c:v>5.9199999999999997E-4</c:v>
                </c:pt>
                <c:pt idx="31787" formatCode="0.00E+00">
                  <c:v>5.9199999999999997E-4</c:v>
                </c:pt>
                <c:pt idx="31788" formatCode="0.00E+00">
                  <c:v>5.9199999999999997E-4</c:v>
                </c:pt>
                <c:pt idx="31789" formatCode="0.00E+00">
                  <c:v>5.9199999999999997E-4</c:v>
                </c:pt>
                <c:pt idx="31790" formatCode="0.00E+00">
                  <c:v>5.9100000000000005E-4</c:v>
                </c:pt>
                <c:pt idx="31791" formatCode="0.00E+00">
                  <c:v>5.9100000000000005E-4</c:v>
                </c:pt>
                <c:pt idx="31792" formatCode="0.00E+00">
                  <c:v>5.9199999999999997E-4</c:v>
                </c:pt>
                <c:pt idx="31793" formatCode="0.00E+00">
                  <c:v>5.9100000000000005E-4</c:v>
                </c:pt>
                <c:pt idx="31794" formatCode="0.00E+00">
                  <c:v>5.9199999999999997E-4</c:v>
                </c:pt>
                <c:pt idx="31795" formatCode="0.00E+00">
                  <c:v>5.9199999999999997E-4</c:v>
                </c:pt>
                <c:pt idx="31796" formatCode="0.00E+00">
                  <c:v>5.9199999999999997E-4</c:v>
                </c:pt>
                <c:pt idx="31797" formatCode="0.00E+00">
                  <c:v>5.9199999999999997E-4</c:v>
                </c:pt>
                <c:pt idx="31798" formatCode="0.00E+00">
                  <c:v>5.9199999999999997E-4</c:v>
                </c:pt>
                <c:pt idx="31799" formatCode="0.00E+00">
                  <c:v>5.9199999999999997E-4</c:v>
                </c:pt>
                <c:pt idx="31800" formatCode="0.00E+00">
                  <c:v>5.9199999999999997E-4</c:v>
                </c:pt>
                <c:pt idx="31801" formatCode="0.00E+00">
                  <c:v>5.9100000000000005E-4</c:v>
                </c:pt>
                <c:pt idx="31802" formatCode="0.00E+00">
                  <c:v>5.9100000000000005E-4</c:v>
                </c:pt>
                <c:pt idx="31803" formatCode="0.00E+00">
                  <c:v>5.9100000000000005E-4</c:v>
                </c:pt>
                <c:pt idx="31804" formatCode="0.00E+00">
                  <c:v>5.9100000000000005E-4</c:v>
                </c:pt>
                <c:pt idx="31805" formatCode="0.00E+00">
                  <c:v>5.9100000000000005E-4</c:v>
                </c:pt>
                <c:pt idx="31806" formatCode="0.00E+00">
                  <c:v>5.9100000000000005E-4</c:v>
                </c:pt>
                <c:pt idx="31807" formatCode="0.00E+00">
                  <c:v>5.9100000000000005E-4</c:v>
                </c:pt>
                <c:pt idx="31808" formatCode="0.00E+00">
                  <c:v>5.9100000000000005E-4</c:v>
                </c:pt>
                <c:pt idx="31809" formatCode="0.00E+00">
                  <c:v>5.9100000000000005E-4</c:v>
                </c:pt>
                <c:pt idx="31810" formatCode="0.00E+00">
                  <c:v>5.9100000000000005E-4</c:v>
                </c:pt>
                <c:pt idx="31811" formatCode="0.00E+00">
                  <c:v>5.9100000000000005E-4</c:v>
                </c:pt>
                <c:pt idx="31812" formatCode="0.00E+00">
                  <c:v>5.9100000000000005E-4</c:v>
                </c:pt>
                <c:pt idx="31813" formatCode="0.00E+00">
                  <c:v>5.9100000000000005E-4</c:v>
                </c:pt>
                <c:pt idx="31814" formatCode="0.00E+00">
                  <c:v>5.9100000000000005E-4</c:v>
                </c:pt>
                <c:pt idx="31815" formatCode="0.00E+00">
                  <c:v>5.9100000000000005E-4</c:v>
                </c:pt>
                <c:pt idx="31816" formatCode="0.00E+00">
                  <c:v>5.9100000000000005E-4</c:v>
                </c:pt>
                <c:pt idx="31817" formatCode="0.00E+00">
                  <c:v>5.9100000000000005E-4</c:v>
                </c:pt>
                <c:pt idx="31818" formatCode="0.00E+00">
                  <c:v>5.9100000000000005E-4</c:v>
                </c:pt>
                <c:pt idx="31819" formatCode="0.00E+00">
                  <c:v>5.9100000000000005E-4</c:v>
                </c:pt>
                <c:pt idx="31820" formatCode="0.00E+00">
                  <c:v>5.9100000000000005E-4</c:v>
                </c:pt>
                <c:pt idx="31821" formatCode="0.00E+00">
                  <c:v>5.9100000000000005E-4</c:v>
                </c:pt>
                <c:pt idx="31822" formatCode="0.00E+00">
                  <c:v>5.9100000000000005E-4</c:v>
                </c:pt>
                <c:pt idx="31823" formatCode="0.00E+00">
                  <c:v>5.9100000000000005E-4</c:v>
                </c:pt>
                <c:pt idx="31824" formatCode="0.00E+00">
                  <c:v>5.9100000000000005E-4</c:v>
                </c:pt>
                <c:pt idx="31825" formatCode="0.00E+00">
                  <c:v>5.9100000000000005E-4</c:v>
                </c:pt>
                <c:pt idx="31826" formatCode="0.00E+00">
                  <c:v>5.9100000000000005E-4</c:v>
                </c:pt>
                <c:pt idx="31827" formatCode="0.00E+00">
                  <c:v>5.9100000000000005E-4</c:v>
                </c:pt>
                <c:pt idx="31828" formatCode="0.00E+00">
                  <c:v>5.9100000000000005E-4</c:v>
                </c:pt>
                <c:pt idx="31829" formatCode="0.00E+00">
                  <c:v>5.9100000000000005E-4</c:v>
                </c:pt>
                <c:pt idx="31830" formatCode="0.00E+00">
                  <c:v>5.9100000000000005E-4</c:v>
                </c:pt>
                <c:pt idx="31831" formatCode="0.00E+00">
                  <c:v>5.9100000000000005E-4</c:v>
                </c:pt>
                <c:pt idx="31832" formatCode="0.00E+00">
                  <c:v>5.9100000000000005E-4</c:v>
                </c:pt>
                <c:pt idx="31833" formatCode="0.00E+00">
                  <c:v>5.9100000000000005E-4</c:v>
                </c:pt>
                <c:pt idx="31834" formatCode="0.00E+00">
                  <c:v>5.9100000000000005E-4</c:v>
                </c:pt>
                <c:pt idx="31835" formatCode="0.00E+00">
                  <c:v>5.9100000000000005E-4</c:v>
                </c:pt>
                <c:pt idx="31836" formatCode="0.00E+00">
                  <c:v>5.9100000000000005E-4</c:v>
                </c:pt>
                <c:pt idx="31837" formatCode="0.00E+00">
                  <c:v>5.9100000000000005E-4</c:v>
                </c:pt>
                <c:pt idx="31838" formatCode="0.00E+00">
                  <c:v>5.9100000000000005E-4</c:v>
                </c:pt>
                <c:pt idx="31839" formatCode="0.00E+00">
                  <c:v>5.9100000000000005E-4</c:v>
                </c:pt>
                <c:pt idx="31840" formatCode="0.00E+00">
                  <c:v>5.9100000000000005E-4</c:v>
                </c:pt>
                <c:pt idx="31841" formatCode="0.00E+00">
                  <c:v>5.9100000000000005E-4</c:v>
                </c:pt>
                <c:pt idx="31842" formatCode="0.00E+00">
                  <c:v>5.9100000000000005E-4</c:v>
                </c:pt>
                <c:pt idx="31843" formatCode="0.00E+00">
                  <c:v>5.9100000000000005E-4</c:v>
                </c:pt>
                <c:pt idx="31844" formatCode="0.00E+00">
                  <c:v>5.9100000000000005E-4</c:v>
                </c:pt>
                <c:pt idx="31845" formatCode="0.00E+00">
                  <c:v>5.9100000000000005E-4</c:v>
                </c:pt>
                <c:pt idx="31846" formatCode="0.00E+00">
                  <c:v>5.9100000000000005E-4</c:v>
                </c:pt>
                <c:pt idx="31847" formatCode="0.00E+00">
                  <c:v>5.9100000000000005E-4</c:v>
                </c:pt>
                <c:pt idx="31848" formatCode="0.00E+00">
                  <c:v>5.9100000000000005E-4</c:v>
                </c:pt>
                <c:pt idx="31849" formatCode="0.00E+00">
                  <c:v>5.9100000000000005E-4</c:v>
                </c:pt>
                <c:pt idx="31850" formatCode="0.00E+00">
                  <c:v>5.9100000000000005E-4</c:v>
                </c:pt>
                <c:pt idx="31851" formatCode="0.00E+00">
                  <c:v>5.9100000000000005E-4</c:v>
                </c:pt>
                <c:pt idx="31852" formatCode="0.00E+00">
                  <c:v>5.9100000000000005E-4</c:v>
                </c:pt>
                <c:pt idx="31853" formatCode="0.00E+00">
                  <c:v>5.9100000000000005E-4</c:v>
                </c:pt>
                <c:pt idx="31854" formatCode="0.00E+00">
                  <c:v>5.9100000000000005E-4</c:v>
                </c:pt>
                <c:pt idx="31855" formatCode="0.00E+00">
                  <c:v>5.9100000000000005E-4</c:v>
                </c:pt>
                <c:pt idx="31856" formatCode="0.00E+00">
                  <c:v>5.9100000000000005E-4</c:v>
                </c:pt>
                <c:pt idx="31857" formatCode="0.00E+00">
                  <c:v>5.9100000000000005E-4</c:v>
                </c:pt>
                <c:pt idx="31858" formatCode="0.00E+00">
                  <c:v>5.9100000000000005E-4</c:v>
                </c:pt>
                <c:pt idx="31859" formatCode="0.00E+00">
                  <c:v>5.9100000000000005E-4</c:v>
                </c:pt>
                <c:pt idx="31860" formatCode="0.00E+00">
                  <c:v>5.9100000000000005E-4</c:v>
                </c:pt>
                <c:pt idx="31861" formatCode="0.00E+00">
                  <c:v>5.9100000000000005E-4</c:v>
                </c:pt>
                <c:pt idx="31862" formatCode="0.00E+00">
                  <c:v>5.9100000000000005E-4</c:v>
                </c:pt>
                <c:pt idx="31863" formatCode="0.00E+00">
                  <c:v>5.9100000000000005E-4</c:v>
                </c:pt>
                <c:pt idx="31864" formatCode="0.00E+00">
                  <c:v>5.9100000000000005E-4</c:v>
                </c:pt>
                <c:pt idx="31865" formatCode="0.00E+00">
                  <c:v>5.9100000000000005E-4</c:v>
                </c:pt>
                <c:pt idx="31866" formatCode="0.00E+00">
                  <c:v>5.9100000000000005E-4</c:v>
                </c:pt>
                <c:pt idx="31867" formatCode="0.00E+00">
                  <c:v>5.9100000000000005E-4</c:v>
                </c:pt>
                <c:pt idx="31868" formatCode="0.00E+00">
                  <c:v>5.9100000000000005E-4</c:v>
                </c:pt>
                <c:pt idx="31869" formatCode="0.00E+00">
                  <c:v>5.9100000000000005E-4</c:v>
                </c:pt>
                <c:pt idx="31870" formatCode="0.00E+00">
                  <c:v>5.9100000000000005E-4</c:v>
                </c:pt>
                <c:pt idx="31871" formatCode="0.00E+00">
                  <c:v>5.9100000000000005E-4</c:v>
                </c:pt>
                <c:pt idx="31872" formatCode="0.00E+00">
                  <c:v>5.9100000000000005E-4</c:v>
                </c:pt>
                <c:pt idx="31873" formatCode="0.00E+00">
                  <c:v>5.9100000000000005E-4</c:v>
                </c:pt>
                <c:pt idx="31874" formatCode="0.00E+00">
                  <c:v>5.9100000000000005E-4</c:v>
                </c:pt>
                <c:pt idx="31875" formatCode="0.00E+00">
                  <c:v>5.9100000000000005E-4</c:v>
                </c:pt>
                <c:pt idx="31876" formatCode="0.00E+00">
                  <c:v>5.9100000000000005E-4</c:v>
                </c:pt>
                <c:pt idx="31877" formatCode="0.00E+00">
                  <c:v>5.9100000000000005E-4</c:v>
                </c:pt>
                <c:pt idx="31878" formatCode="0.00E+00">
                  <c:v>5.9100000000000005E-4</c:v>
                </c:pt>
                <c:pt idx="31879" formatCode="0.00E+00">
                  <c:v>5.9100000000000005E-4</c:v>
                </c:pt>
                <c:pt idx="31880" formatCode="0.00E+00">
                  <c:v>5.9100000000000005E-4</c:v>
                </c:pt>
                <c:pt idx="31881" formatCode="0.00E+00">
                  <c:v>5.9100000000000005E-4</c:v>
                </c:pt>
                <c:pt idx="31882" formatCode="0.00E+00">
                  <c:v>5.9000000000000003E-4</c:v>
                </c:pt>
                <c:pt idx="31883" formatCode="0.00E+00">
                  <c:v>5.9100000000000005E-4</c:v>
                </c:pt>
                <c:pt idx="31884" formatCode="0.00E+00">
                  <c:v>5.9100000000000005E-4</c:v>
                </c:pt>
                <c:pt idx="31885" formatCode="0.00E+00">
                  <c:v>5.9100000000000005E-4</c:v>
                </c:pt>
                <c:pt idx="31886" formatCode="0.00E+00">
                  <c:v>5.9100000000000005E-4</c:v>
                </c:pt>
                <c:pt idx="31887" formatCode="0.00E+00">
                  <c:v>5.9100000000000005E-4</c:v>
                </c:pt>
                <c:pt idx="31888" formatCode="0.00E+00">
                  <c:v>5.9100000000000005E-4</c:v>
                </c:pt>
                <c:pt idx="31889" formatCode="0.00E+00">
                  <c:v>5.9100000000000005E-4</c:v>
                </c:pt>
                <c:pt idx="31890" formatCode="0.00E+00">
                  <c:v>5.9100000000000005E-4</c:v>
                </c:pt>
                <c:pt idx="31891" formatCode="0.00E+00">
                  <c:v>5.9100000000000005E-4</c:v>
                </c:pt>
                <c:pt idx="31892" formatCode="0.00E+00">
                  <c:v>5.9100000000000005E-4</c:v>
                </c:pt>
                <c:pt idx="31893" formatCode="0.00E+00">
                  <c:v>5.9100000000000005E-4</c:v>
                </c:pt>
                <c:pt idx="31894" formatCode="0.00E+00">
                  <c:v>5.9100000000000005E-4</c:v>
                </c:pt>
                <c:pt idx="31895" formatCode="0.00E+00">
                  <c:v>5.9100000000000005E-4</c:v>
                </c:pt>
                <c:pt idx="31896" formatCode="0.00E+00">
                  <c:v>5.9100000000000005E-4</c:v>
                </c:pt>
                <c:pt idx="31897" formatCode="0.00E+00">
                  <c:v>5.9100000000000005E-4</c:v>
                </c:pt>
                <c:pt idx="31898" formatCode="0.00E+00">
                  <c:v>5.9100000000000005E-4</c:v>
                </c:pt>
                <c:pt idx="31899" formatCode="0.00E+00">
                  <c:v>5.9100000000000005E-4</c:v>
                </c:pt>
                <c:pt idx="31900" formatCode="0.00E+00">
                  <c:v>5.9100000000000005E-4</c:v>
                </c:pt>
                <c:pt idx="31901" formatCode="0.00E+00">
                  <c:v>5.9100000000000005E-4</c:v>
                </c:pt>
                <c:pt idx="31902" formatCode="0.00E+00">
                  <c:v>5.9100000000000005E-4</c:v>
                </c:pt>
                <c:pt idx="31903" formatCode="0.00E+00">
                  <c:v>5.9100000000000005E-4</c:v>
                </c:pt>
                <c:pt idx="31904" formatCode="0.00E+00">
                  <c:v>5.9100000000000005E-4</c:v>
                </c:pt>
                <c:pt idx="31905" formatCode="0.00E+00">
                  <c:v>5.9100000000000005E-4</c:v>
                </c:pt>
                <c:pt idx="31906" formatCode="0.00E+00">
                  <c:v>5.9100000000000005E-4</c:v>
                </c:pt>
                <c:pt idx="31907" formatCode="0.00E+00">
                  <c:v>5.9100000000000005E-4</c:v>
                </c:pt>
                <c:pt idx="31908" formatCode="0.00E+00">
                  <c:v>5.9100000000000005E-4</c:v>
                </c:pt>
                <c:pt idx="31909" formatCode="0.00E+00">
                  <c:v>5.9100000000000005E-4</c:v>
                </c:pt>
                <c:pt idx="31910" formatCode="0.00E+00">
                  <c:v>5.9100000000000005E-4</c:v>
                </c:pt>
                <c:pt idx="31911" formatCode="0.00E+00">
                  <c:v>5.9100000000000005E-4</c:v>
                </c:pt>
                <c:pt idx="31912" formatCode="0.00E+00">
                  <c:v>5.9100000000000005E-4</c:v>
                </c:pt>
                <c:pt idx="31913" formatCode="0.00E+00">
                  <c:v>5.9100000000000005E-4</c:v>
                </c:pt>
                <c:pt idx="31914" formatCode="0.00E+00">
                  <c:v>5.9100000000000005E-4</c:v>
                </c:pt>
                <c:pt idx="31915" formatCode="0.00E+00">
                  <c:v>5.9100000000000005E-4</c:v>
                </c:pt>
                <c:pt idx="31916" formatCode="0.00E+00">
                  <c:v>5.9100000000000005E-4</c:v>
                </c:pt>
                <c:pt idx="31917" formatCode="0.00E+00">
                  <c:v>5.9100000000000005E-4</c:v>
                </c:pt>
                <c:pt idx="31918" formatCode="0.00E+00">
                  <c:v>5.9100000000000005E-4</c:v>
                </c:pt>
                <c:pt idx="31919" formatCode="0.00E+00">
                  <c:v>5.9100000000000005E-4</c:v>
                </c:pt>
                <c:pt idx="31920" formatCode="0.00E+00">
                  <c:v>5.9100000000000005E-4</c:v>
                </c:pt>
                <c:pt idx="31921" formatCode="0.00E+00">
                  <c:v>5.9100000000000005E-4</c:v>
                </c:pt>
                <c:pt idx="31922" formatCode="0.00E+00">
                  <c:v>5.9100000000000005E-4</c:v>
                </c:pt>
                <c:pt idx="31923" formatCode="0.00E+00">
                  <c:v>5.9100000000000005E-4</c:v>
                </c:pt>
                <c:pt idx="31924" formatCode="0.00E+00">
                  <c:v>5.9100000000000005E-4</c:v>
                </c:pt>
                <c:pt idx="31925" formatCode="0.00E+00">
                  <c:v>5.9100000000000005E-4</c:v>
                </c:pt>
                <c:pt idx="31926" formatCode="0.00E+00">
                  <c:v>5.9100000000000005E-4</c:v>
                </c:pt>
                <c:pt idx="31927" formatCode="0.00E+00">
                  <c:v>5.9100000000000005E-4</c:v>
                </c:pt>
                <c:pt idx="31928" formatCode="0.00E+00">
                  <c:v>5.9100000000000005E-4</c:v>
                </c:pt>
                <c:pt idx="31929" formatCode="0.00E+00">
                  <c:v>5.9100000000000005E-4</c:v>
                </c:pt>
                <c:pt idx="31930" formatCode="0.00E+00">
                  <c:v>5.9100000000000005E-4</c:v>
                </c:pt>
                <c:pt idx="31931" formatCode="0.00E+00">
                  <c:v>5.9100000000000005E-4</c:v>
                </c:pt>
                <c:pt idx="31932" formatCode="0.00E+00">
                  <c:v>5.9100000000000005E-4</c:v>
                </c:pt>
                <c:pt idx="31933" formatCode="0.00E+00">
                  <c:v>5.9000000000000003E-4</c:v>
                </c:pt>
                <c:pt idx="31934" formatCode="0.00E+00">
                  <c:v>5.9000000000000003E-4</c:v>
                </c:pt>
                <c:pt idx="31935" formatCode="0.00E+00">
                  <c:v>5.9000000000000003E-4</c:v>
                </c:pt>
                <c:pt idx="31936" formatCode="0.00E+00">
                  <c:v>5.9000000000000003E-4</c:v>
                </c:pt>
                <c:pt idx="31937" formatCode="0.00E+00">
                  <c:v>5.9100000000000005E-4</c:v>
                </c:pt>
                <c:pt idx="31938" formatCode="0.00E+00">
                  <c:v>5.9000000000000003E-4</c:v>
                </c:pt>
                <c:pt idx="31939" formatCode="0.00E+00">
                  <c:v>5.9100000000000005E-4</c:v>
                </c:pt>
                <c:pt idx="31940" formatCode="0.00E+00">
                  <c:v>5.9100000000000005E-4</c:v>
                </c:pt>
                <c:pt idx="31941" formatCode="0.00E+00">
                  <c:v>5.9100000000000005E-4</c:v>
                </c:pt>
                <c:pt idx="31942" formatCode="0.00E+00">
                  <c:v>5.9100000000000005E-4</c:v>
                </c:pt>
                <c:pt idx="31943" formatCode="0.00E+00">
                  <c:v>5.9100000000000005E-4</c:v>
                </c:pt>
                <c:pt idx="31944" formatCode="0.00E+00">
                  <c:v>5.9100000000000005E-4</c:v>
                </c:pt>
                <c:pt idx="31945" formatCode="0.00E+00">
                  <c:v>5.9100000000000005E-4</c:v>
                </c:pt>
                <c:pt idx="31946" formatCode="0.00E+00">
                  <c:v>5.9000000000000003E-4</c:v>
                </c:pt>
                <c:pt idx="31947" formatCode="0.00E+00">
                  <c:v>5.9000000000000003E-4</c:v>
                </c:pt>
                <c:pt idx="31948" formatCode="0.00E+00">
                  <c:v>5.9100000000000005E-4</c:v>
                </c:pt>
                <c:pt idx="31949" formatCode="0.00E+00">
                  <c:v>5.9100000000000005E-4</c:v>
                </c:pt>
                <c:pt idx="31950" formatCode="0.00E+00">
                  <c:v>5.9000000000000003E-4</c:v>
                </c:pt>
                <c:pt idx="31951" formatCode="0.00E+00">
                  <c:v>5.9000000000000003E-4</c:v>
                </c:pt>
                <c:pt idx="31952" formatCode="0.00E+00">
                  <c:v>5.9100000000000005E-4</c:v>
                </c:pt>
                <c:pt idx="31953" formatCode="0.00E+00">
                  <c:v>5.9100000000000005E-4</c:v>
                </c:pt>
                <c:pt idx="31954" formatCode="0.00E+00">
                  <c:v>5.9100000000000005E-4</c:v>
                </c:pt>
                <c:pt idx="31955" formatCode="0.00E+00">
                  <c:v>5.9100000000000005E-4</c:v>
                </c:pt>
                <c:pt idx="31956" formatCode="0.00E+00">
                  <c:v>5.9100000000000005E-4</c:v>
                </c:pt>
                <c:pt idx="31957" formatCode="0.00E+00">
                  <c:v>5.9100000000000005E-4</c:v>
                </c:pt>
                <c:pt idx="31958" formatCode="0.00E+00">
                  <c:v>5.9100000000000005E-4</c:v>
                </c:pt>
                <c:pt idx="31959" formatCode="0.00E+00">
                  <c:v>5.9100000000000005E-4</c:v>
                </c:pt>
                <c:pt idx="31960" formatCode="0.00E+00">
                  <c:v>5.9100000000000005E-4</c:v>
                </c:pt>
                <c:pt idx="31961" formatCode="0.00E+00">
                  <c:v>5.9100000000000005E-4</c:v>
                </c:pt>
                <c:pt idx="31962" formatCode="0.00E+00">
                  <c:v>5.9100000000000005E-4</c:v>
                </c:pt>
                <c:pt idx="31963" formatCode="0.00E+00">
                  <c:v>5.9100000000000005E-4</c:v>
                </c:pt>
                <c:pt idx="31964" formatCode="0.00E+00">
                  <c:v>5.9100000000000005E-4</c:v>
                </c:pt>
                <c:pt idx="31965" formatCode="0.00E+00">
                  <c:v>5.9100000000000005E-4</c:v>
                </c:pt>
                <c:pt idx="31966" formatCode="0.00E+00">
                  <c:v>5.9100000000000005E-4</c:v>
                </c:pt>
                <c:pt idx="31967" formatCode="0.00E+00">
                  <c:v>5.9100000000000005E-4</c:v>
                </c:pt>
                <c:pt idx="31968" formatCode="0.00E+00">
                  <c:v>5.9100000000000005E-4</c:v>
                </c:pt>
                <c:pt idx="31969" formatCode="0.00E+00">
                  <c:v>5.9100000000000005E-4</c:v>
                </c:pt>
                <c:pt idx="31970" formatCode="0.00E+00">
                  <c:v>5.9100000000000005E-4</c:v>
                </c:pt>
                <c:pt idx="31971" formatCode="0.00E+00">
                  <c:v>5.9100000000000005E-4</c:v>
                </c:pt>
                <c:pt idx="31972" formatCode="0.00E+00">
                  <c:v>5.9100000000000005E-4</c:v>
                </c:pt>
                <c:pt idx="31973" formatCode="0.00E+00">
                  <c:v>5.9100000000000005E-4</c:v>
                </c:pt>
                <c:pt idx="31974" formatCode="0.00E+00">
                  <c:v>5.9100000000000005E-4</c:v>
                </c:pt>
                <c:pt idx="31975" formatCode="0.00E+00">
                  <c:v>5.9100000000000005E-4</c:v>
                </c:pt>
                <c:pt idx="31976" formatCode="0.00E+00">
                  <c:v>5.9100000000000005E-4</c:v>
                </c:pt>
                <c:pt idx="31977" formatCode="0.00E+00">
                  <c:v>5.9100000000000005E-4</c:v>
                </c:pt>
                <c:pt idx="31978" formatCode="0.00E+00">
                  <c:v>5.9100000000000005E-4</c:v>
                </c:pt>
                <c:pt idx="31979" formatCode="0.00E+00">
                  <c:v>5.9100000000000005E-4</c:v>
                </c:pt>
                <c:pt idx="31980" formatCode="0.00E+00">
                  <c:v>5.9100000000000005E-4</c:v>
                </c:pt>
                <c:pt idx="31981" formatCode="0.00E+00">
                  <c:v>5.9000000000000003E-4</c:v>
                </c:pt>
                <c:pt idx="31982" formatCode="0.00E+00">
                  <c:v>5.9100000000000005E-4</c:v>
                </c:pt>
                <c:pt idx="31983" formatCode="0.00E+00">
                  <c:v>5.9100000000000005E-4</c:v>
                </c:pt>
                <c:pt idx="31984" formatCode="0.00E+00">
                  <c:v>5.9100000000000005E-4</c:v>
                </c:pt>
                <c:pt idx="31985" formatCode="0.00E+00">
                  <c:v>5.9100000000000005E-4</c:v>
                </c:pt>
                <c:pt idx="31986" formatCode="0.00E+00">
                  <c:v>5.9100000000000005E-4</c:v>
                </c:pt>
                <c:pt idx="31987" formatCode="0.00E+00">
                  <c:v>5.9100000000000005E-4</c:v>
                </c:pt>
                <c:pt idx="31988" formatCode="0.00E+00">
                  <c:v>5.9100000000000005E-4</c:v>
                </c:pt>
                <c:pt idx="31989" formatCode="0.00E+00">
                  <c:v>5.9100000000000005E-4</c:v>
                </c:pt>
                <c:pt idx="31990" formatCode="0.00E+00">
                  <c:v>5.9000000000000003E-4</c:v>
                </c:pt>
                <c:pt idx="31991" formatCode="0.00E+00">
                  <c:v>5.9100000000000005E-4</c:v>
                </c:pt>
                <c:pt idx="31992" formatCode="0.00E+00">
                  <c:v>5.9100000000000005E-4</c:v>
                </c:pt>
                <c:pt idx="31993" formatCode="0.00E+00">
                  <c:v>5.9100000000000005E-4</c:v>
                </c:pt>
                <c:pt idx="31994" formatCode="0.00E+00">
                  <c:v>5.9100000000000005E-4</c:v>
                </c:pt>
                <c:pt idx="31995" formatCode="0.00E+00">
                  <c:v>5.9100000000000005E-4</c:v>
                </c:pt>
                <c:pt idx="31996" formatCode="0.00E+00">
                  <c:v>5.9100000000000005E-4</c:v>
                </c:pt>
                <c:pt idx="31997" formatCode="0.00E+00">
                  <c:v>5.9100000000000005E-4</c:v>
                </c:pt>
                <c:pt idx="31998" formatCode="0.00E+00">
                  <c:v>5.9100000000000005E-4</c:v>
                </c:pt>
                <c:pt idx="31999" formatCode="0.00E+00">
                  <c:v>5.9000000000000003E-4</c:v>
                </c:pt>
                <c:pt idx="32000" formatCode="0.00E+00">
                  <c:v>5.9100000000000005E-4</c:v>
                </c:pt>
                <c:pt idx="32001" formatCode="0.00E+00">
                  <c:v>5.9100000000000005E-4</c:v>
                </c:pt>
                <c:pt idx="32002" formatCode="0.00E+00">
                  <c:v>5.9100000000000005E-4</c:v>
                </c:pt>
                <c:pt idx="32003" formatCode="0.00E+00">
                  <c:v>5.9100000000000005E-4</c:v>
                </c:pt>
                <c:pt idx="32004" formatCode="0.00E+00">
                  <c:v>5.9100000000000005E-4</c:v>
                </c:pt>
                <c:pt idx="32005" formatCode="0.00E+00">
                  <c:v>5.9100000000000005E-4</c:v>
                </c:pt>
                <c:pt idx="32006" formatCode="0.00E+00">
                  <c:v>5.9100000000000005E-4</c:v>
                </c:pt>
                <c:pt idx="32007" formatCode="0.00E+00">
                  <c:v>5.9100000000000005E-4</c:v>
                </c:pt>
                <c:pt idx="32008" formatCode="0.00E+00">
                  <c:v>5.9100000000000005E-4</c:v>
                </c:pt>
                <c:pt idx="32009" formatCode="0.00E+00">
                  <c:v>5.9100000000000005E-4</c:v>
                </c:pt>
                <c:pt idx="32010" formatCode="0.00E+00">
                  <c:v>5.9100000000000005E-4</c:v>
                </c:pt>
                <c:pt idx="32011" formatCode="0.00E+00">
                  <c:v>5.9100000000000005E-4</c:v>
                </c:pt>
                <c:pt idx="32012" formatCode="0.00E+00">
                  <c:v>5.9100000000000005E-4</c:v>
                </c:pt>
                <c:pt idx="32013" formatCode="0.00E+00">
                  <c:v>5.9100000000000005E-4</c:v>
                </c:pt>
                <c:pt idx="32014" formatCode="0.00E+00">
                  <c:v>5.9100000000000005E-4</c:v>
                </c:pt>
                <c:pt idx="32015" formatCode="0.00E+00">
                  <c:v>5.9100000000000005E-4</c:v>
                </c:pt>
                <c:pt idx="32016" formatCode="0.00E+00">
                  <c:v>5.9100000000000005E-4</c:v>
                </c:pt>
                <c:pt idx="32017" formatCode="0.00E+00">
                  <c:v>5.9100000000000005E-4</c:v>
                </c:pt>
                <c:pt idx="32018" formatCode="0.00E+00">
                  <c:v>5.9100000000000005E-4</c:v>
                </c:pt>
                <c:pt idx="32019" formatCode="0.00E+00">
                  <c:v>5.9100000000000005E-4</c:v>
                </c:pt>
                <c:pt idx="32020" formatCode="0.00E+00">
                  <c:v>5.9100000000000005E-4</c:v>
                </c:pt>
                <c:pt idx="32021" formatCode="0.00E+00">
                  <c:v>5.9100000000000005E-4</c:v>
                </c:pt>
                <c:pt idx="32022" formatCode="0.00E+00">
                  <c:v>5.9100000000000005E-4</c:v>
                </c:pt>
                <c:pt idx="32023" formatCode="0.00E+00">
                  <c:v>5.9100000000000005E-4</c:v>
                </c:pt>
                <c:pt idx="32024" formatCode="0.00E+00">
                  <c:v>5.9100000000000005E-4</c:v>
                </c:pt>
                <c:pt idx="32025" formatCode="0.00E+00">
                  <c:v>5.9100000000000005E-4</c:v>
                </c:pt>
                <c:pt idx="32026" formatCode="0.00E+00">
                  <c:v>5.9100000000000005E-4</c:v>
                </c:pt>
                <c:pt idx="32027" formatCode="0.00E+00">
                  <c:v>5.9100000000000005E-4</c:v>
                </c:pt>
                <c:pt idx="32028" formatCode="0.00E+00">
                  <c:v>5.9100000000000005E-4</c:v>
                </c:pt>
                <c:pt idx="32029" formatCode="0.00E+00">
                  <c:v>5.9100000000000005E-4</c:v>
                </c:pt>
                <c:pt idx="32030" formatCode="0.00E+00">
                  <c:v>5.9100000000000005E-4</c:v>
                </c:pt>
                <c:pt idx="32031" formatCode="0.00E+00">
                  <c:v>5.9100000000000005E-4</c:v>
                </c:pt>
                <c:pt idx="32032" formatCode="0.00E+00">
                  <c:v>5.9100000000000005E-4</c:v>
                </c:pt>
                <c:pt idx="32033" formatCode="0.00E+00">
                  <c:v>5.9100000000000005E-4</c:v>
                </c:pt>
                <c:pt idx="32034" formatCode="0.00E+00">
                  <c:v>5.9100000000000005E-4</c:v>
                </c:pt>
                <c:pt idx="32035" formatCode="0.00E+00">
                  <c:v>5.9100000000000005E-4</c:v>
                </c:pt>
                <c:pt idx="32036" formatCode="0.00E+00">
                  <c:v>5.9100000000000005E-4</c:v>
                </c:pt>
                <c:pt idx="32037" formatCode="0.00E+00">
                  <c:v>5.9100000000000005E-4</c:v>
                </c:pt>
                <c:pt idx="32038" formatCode="0.00E+00">
                  <c:v>5.9100000000000005E-4</c:v>
                </c:pt>
                <c:pt idx="32039" formatCode="0.00E+00">
                  <c:v>5.9100000000000005E-4</c:v>
                </c:pt>
                <c:pt idx="32040" formatCode="0.00E+00">
                  <c:v>5.9100000000000005E-4</c:v>
                </c:pt>
                <c:pt idx="32041" formatCode="0.00E+00">
                  <c:v>5.9100000000000005E-4</c:v>
                </c:pt>
                <c:pt idx="32042" formatCode="0.00E+00">
                  <c:v>5.9100000000000005E-4</c:v>
                </c:pt>
                <c:pt idx="32043" formatCode="0.00E+00">
                  <c:v>5.9100000000000005E-4</c:v>
                </c:pt>
                <c:pt idx="32044" formatCode="0.00E+00">
                  <c:v>5.9100000000000005E-4</c:v>
                </c:pt>
                <c:pt idx="32045" formatCode="0.00E+00">
                  <c:v>5.9100000000000005E-4</c:v>
                </c:pt>
                <c:pt idx="32046" formatCode="0.00E+00">
                  <c:v>5.9100000000000005E-4</c:v>
                </c:pt>
                <c:pt idx="32047" formatCode="0.00E+00">
                  <c:v>5.9100000000000005E-4</c:v>
                </c:pt>
                <c:pt idx="32048" formatCode="0.00E+00">
                  <c:v>5.9100000000000005E-4</c:v>
                </c:pt>
                <c:pt idx="32049" formatCode="0.00E+00">
                  <c:v>5.9100000000000005E-4</c:v>
                </c:pt>
                <c:pt idx="32050" formatCode="0.00E+00">
                  <c:v>5.9100000000000005E-4</c:v>
                </c:pt>
                <c:pt idx="32051" formatCode="0.00E+00">
                  <c:v>5.9100000000000005E-4</c:v>
                </c:pt>
                <c:pt idx="32052" formatCode="0.00E+00">
                  <c:v>5.9100000000000005E-4</c:v>
                </c:pt>
                <c:pt idx="32053" formatCode="0.00E+00">
                  <c:v>5.9100000000000005E-4</c:v>
                </c:pt>
                <c:pt idx="32054" formatCode="0.00E+00">
                  <c:v>5.9100000000000005E-4</c:v>
                </c:pt>
                <c:pt idx="32055" formatCode="0.00E+00">
                  <c:v>5.9100000000000005E-4</c:v>
                </c:pt>
                <c:pt idx="32056" formatCode="0.00E+00">
                  <c:v>5.9100000000000005E-4</c:v>
                </c:pt>
                <c:pt idx="32057" formatCode="0.00E+00">
                  <c:v>5.9100000000000005E-4</c:v>
                </c:pt>
                <c:pt idx="32058" formatCode="0.00E+00">
                  <c:v>5.9100000000000005E-4</c:v>
                </c:pt>
                <c:pt idx="32059" formatCode="0.00E+00">
                  <c:v>5.9100000000000005E-4</c:v>
                </c:pt>
                <c:pt idx="32060" formatCode="0.00E+00">
                  <c:v>5.9100000000000005E-4</c:v>
                </c:pt>
                <c:pt idx="32061" formatCode="0.00E+00">
                  <c:v>5.9100000000000005E-4</c:v>
                </c:pt>
                <c:pt idx="32062" formatCode="0.00E+00">
                  <c:v>5.9100000000000005E-4</c:v>
                </c:pt>
                <c:pt idx="32063" formatCode="0.00E+00">
                  <c:v>5.9100000000000005E-4</c:v>
                </c:pt>
                <c:pt idx="32064" formatCode="0.00E+00">
                  <c:v>5.9100000000000005E-4</c:v>
                </c:pt>
                <c:pt idx="32065" formatCode="0.00E+00">
                  <c:v>5.9100000000000005E-4</c:v>
                </c:pt>
                <c:pt idx="32066" formatCode="0.00E+00">
                  <c:v>5.9100000000000005E-4</c:v>
                </c:pt>
                <c:pt idx="32067" formatCode="0.00E+00">
                  <c:v>5.9100000000000005E-4</c:v>
                </c:pt>
                <c:pt idx="32068" formatCode="0.00E+00">
                  <c:v>5.9100000000000005E-4</c:v>
                </c:pt>
                <c:pt idx="32069" formatCode="0.00E+00">
                  <c:v>5.9100000000000005E-4</c:v>
                </c:pt>
                <c:pt idx="32070" formatCode="0.00E+00">
                  <c:v>5.9100000000000005E-4</c:v>
                </c:pt>
                <c:pt idx="32071" formatCode="0.00E+00">
                  <c:v>5.9100000000000005E-4</c:v>
                </c:pt>
                <c:pt idx="32072" formatCode="0.00E+00">
                  <c:v>5.9100000000000005E-4</c:v>
                </c:pt>
                <c:pt idx="32073" formatCode="0.00E+00">
                  <c:v>5.9100000000000005E-4</c:v>
                </c:pt>
                <c:pt idx="32074" formatCode="0.00E+00">
                  <c:v>5.9100000000000005E-4</c:v>
                </c:pt>
                <c:pt idx="32075" formatCode="0.00E+00">
                  <c:v>5.9100000000000005E-4</c:v>
                </c:pt>
                <c:pt idx="32076" formatCode="0.00E+00">
                  <c:v>5.9100000000000005E-4</c:v>
                </c:pt>
                <c:pt idx="32077" formatCode="0.00E+00">
                  <c:v>5.9100000000000005E-4</c:v>
                </c:pt>
                <c:pt idx="32078" formatCode="0.00E+00">
                  <c:v>5.9100000000000005E-4</c:v>
                </c:pt>
                <c:pt idx="32079" formatCode="0.00E+00">
                  <c:v>5.9100000000000005E-4</c:v>
                </c:pt>
                <c:pt idx="32080" formatCode="0.00E+00">
                  <c:v>5.9100000000000005E-4</c:v>
                </c:pt>
                <c:pt idx="32081" formatCode="0.00E+00">
                  <c:v>5.9100000000000005E-4</c:v>
                </c:pt>
                <c:pt idx="32082" formatCode="0.00E+00">
                  <c:v>5.9100000000000005E-4</c:v>
                </c:pt>
                <c:pt idx="32083" formatCode="0.00E+00">
                  <c:v>5.9100000000000005E-4</c:v>
                </c:pt>
                <c:pt idx="32084" formatCode="0.00E+00">
                  <c:v>5.9100000000000005E-4</c:v>
                </c:pt>
                <c:pt idx="32085" formatCode="0.00E+00">
                  <c:v>5.9100000000000005E-4</c:v>
                </c:pt>
                <c:pt idx="32086" formatCode="0.00E+00">
                  <c:v>5.9100000000000005E-4</c:v>
                </c:pt>
                <c:pt idx="32087" formatCode="0.00E+00">
                  <c:v>5.9100000000000005E-4</c:v>
                </c:pt>
                <c:pt idx="32088" formatCode="0.00E+00">
                  <c:v>5.9100000000000005E-4</c:v>
                </c:pt>
                <c:pt idx="32089" formatCode="0.00E+00">
                  <c:v>5.9100000000000005E-4</c:v>
                </c:pt>
                <c:pt idx="32090" formatCode="0.00E+00">
                  <c:v>5.9100000000000005E-4</c:v>
                </c:pt>
                <c:pt idx="32091" formatCode="0.00E+00">
                  <c:v>5.9100000000000005E-4</c:v>
                </c:pt>
                <c:pt idx="32092" formatCode="0.00E+00">
                  <c:v>5.9100000000000005E-4</c:v>
                </c:pt>
                <c:pt idx="32093" formatCode="0.00E+00">
                  <c:v>5.9100000000000005E-4</c:v>
                </c:pt>
                <c:pt idx="32094" formatCode="0.00E+00">
                  <c:v>5.9100000000000005E-4</c:v>
                </c:pt>
                <c:pt idx="32095" formatCode="0.00E+00">
                  <c:v>5.9100000000000005E-4</c:v>
                </c:pt>
                <c:pt idx="32096" formatCode="0.00E+00">
                  <c:v>5.9100000000000005E-4</c:v>
                </c:pt>
                <c:pt idx="32097" formatCode="0.00E+00">
                  <c:v>5.9100000000000005E-4</c:v>
                </c:pt>
                <c:pt idx="32098" formatCode="0.00E+00">
                  <c:v>5.9100000000000005E-4</c:v>
                </c:pt>
                <c:pt idx="32099" formatCode="0.00E+00">
                  <c:v>5.9100000000000005E-4</c:v>
                </c:pt>
                <c:pt idx="32100" formatCode="0.00E+00">
                  <c:v>5.9100000000000005E-4</c:v>
                </c:pt>
                <c:pt idx="32101" formatCode="0.00E+00">
                  <c:v>5.9100000000000005E-4</c:v>
                </c:pt>
                <c:pt idx="32102" formatCode="0.00E+00">
                  <c:v>5.9100000000000005E-4</c:v>
                </c:pt>
                <c:pt idx="32103" formatCode="0.00E+00">
                  <c:v>5.9100000000000005E-4</c:v>
                </c:pt>
                <c:pt idx="32104" formatCode="0.00E+00">
                  <c:v>5.9100000000000005E-4</c:v>
                </c:pt>
                <c:pt idx="32105" formatCode="0.00E+00">
                  <c:v>5.9100000000000005E-4</c:v>
                </c:pt>
                <c:pt idx="32106" formatCode="0.00E+00">
                  <c:v>5.9100000000000005E-4</c:v>
                </c:pt>
                <c:pt idx="32107" formatCode="0.00E+00">
                  <c:v>5.9100000000000005E-4</c:v>
                </c:pt>
                <c:pt idx="32108" formatCode="0.00E+00">
                  <c:v>5.9100000000000005E-4</c:v>
                </c:pt>
                <c:pt idx="32109" formatCode="0.00E+00">
                  <c:v>5.9100000000000005E-4</c:v>
                </c:pt>
                <c:pt idx="32110" formatCode="0.00E+00">
                  <c:v>5.9100000000000005E-4</c:v>
                </c:pt>
                <c:pt idx="32111" formatCode="0.00E+00">
                  <c:v>5.9100000000000005E-4</c:v>
                </c:pt>
                <c:pt idx="32112" formatCode="0.00E+00">
                  <c:v>5.9100000000000005E-4</c:v>
                </c:pt>
                <c:pt idx="32113" formatCode="0.00E+00">
                  <c:v>5.9100000000000005E-4</c:v>
                </c:pt>
                <c:pt idx="32114" formatCode="0.00E+00">
                  <c:v>5.9100000000000005E-4</c:v>
                </c:pt>
                <c:pt idx="32115" formatCode="0.00E+00">
                  <c:v>5.9100000000000005E-4</c:v>
                </c:pt>
                <c:pt idx="32116" formatCode="0.00E+00">
                  <c:v>5.9100000000000005E-4</c:v>
                </c:pt>
                <c:pt idx="32117" formatCode="0.00E+00">
                  <c:v>5.9100000000000005E-4</c:v>
                </c:pt>
                <c:pt idx="32118" formatCode="0.00E+00">
                  <c:v>5.9100000000000005E-4</c:v>
                </c:pt>
                <c:pt idx="32119" formatCode="0.00E+00">
                  <c:v>5.9100000000000005E-4</c:v>
                </c:pt>
                <c:pt idx="32120" formatCode="0.00E+00">
                  <c:v>5.9100000000000005E-4</c:v>
                </c:pt>
                <c:pt idx="32121" formatCode="0.00E+00">
                  <c:v>5.9100000000000005E-4</c:v>
                </c:pt>
                <c:pt idx="32122" formatCode="0.00E+00">
                  <c:v>5.9100000000000005E-4</c:v>
                </c:pt>
                <c:pt idx="32123" formatCode="0.00E+00">
                  <c:v>5.9100000000000005E-4</c:v>
                </c:pt>
                <c:pt idx="32124" formatCode="0.00E+00">
                  <c:v>5.9100000000000005E-4</c:v>
                </c:pt>
                <c:pt idx="32125" formatCode="0.00E+00">
                  <c:v>5.9100000000000005E-4</c:v>
                </c:pt>
                <c:pt idx="32126" formatCode="0.00E+00">
                  <c:v>5.9100000000000005E-4</c:v>
                </c:pt>
                <c:pt idx="32127" formatCode="0.00E+00">
                  <c:v>5.9100000000000005E-4</c:v>
                </c:pt>
                <c:pt idx="32128" formatCode="0.00E+00">
                  <c:v>5.9100000000000005E-4</c:v>
                </c:pt>
                <c:pt idx="32129" formatCode="0.00E+00">
                  <c:v>5.9100000000000005E-4</c:v>
                </c:pt>
                <c:pt idx="32130" formatCode="0.00E+00">
                  <c:v>5.9100000000000005E-4</c:v>
                </c:pt>
                <c:pt idx="32131" formatCode="0.00E+00">
                  <c:v>5.9199999999999997E-4</c:v>
                </c:pt>
                <c:pt idx="32132" formatCode="0.00E+00">
                  <c:v>5.9199999999999997E-4</c:v>
                </c:pt>
                <c:pt idx="32133" formatCode="0.00E+00">
                  <c:v>5.9100000000000005E-4</c:v>
                </c:pt>
                <c:pt idx="32134" formatCode="0.00E+00">
                  <c:v>5.9100000000000005E-4</c:v>
                </c:pt>
                <c:pt idx="32135" formatCode="0.00E+00">
                  <c:v>5.9100000000000005E-4</c:v>
                </c:pt>
                <c:pt idx="32136" formatCode="0.00E+00">
                  <c:v>5.9100000000000005E-4</c:v>
                </c:pt>
                <c:pt idx="32137" formatCode="0.00E+00">
                  <c:v>5.9199999999999997E-4</c:v>
                </c:pt>
                <c:pt idx="32138" formatCode="0.00E+00">
                  <c:v>5.9100000000000005E-4</c:v>
                </c:pt>
                <c:pt idx="32139" formatCode="0.00E+00">
                  <c:v>5.9100000000000005E-4</c:v>
                </c:pt>
                <c:pt idx="32140" formatCode="0.00E+00">
                  <c:v>5.9100000000000005E-4</c:v>
                </c:pt>
                <c:pt idx="32141" formatCode="0.00E+00">
                  <c:v>5.9199999999999997E-4</c:v>
                </c:pt>
                <c:pt idx="32142" formatCode="0.00E+00">
                  <c:v>5.9100000000000005E-4</c:v>
                </c:pt>
                <c:pt idx="32143" formatCode="0.00E+00">
                  <c:v>5.9199999999999997E-4</c:v>
                </c:pt>
                <c:pt idx="32144" formatCode="0.00E+00">
                  <c:v>5.9100000000000005E-4</c:v>
                </c:pt>
                <c:pt idx="32145" formatCode="0.00E+00">
                  <c:v>5.9100000000000005E-4</c:v>
                </c:pt>
                <c:pt idx="32146" formatCode="0.00E+00">
                  <c:v>5.9100000000000005E-4</c:v>
                </c:pt>
                <c:pt idx="32147" formatCode="0.00E+00">
                  <c:v>5.9100000000000005E-4</c:v>
                </c:pt>
                <c:pt idx="32148" formatCode="0.00E+00">
                  <c:v>5.9100000000000005E-4</c:v>
                </c:pt>
                <c:pt idx="32149" formatCode="0.00E+00">
                  <c:v>5.9100000000000005E-4</c:v>
                </c:pt>
                <c:pt idx="32150" formatCode="0.00E+00">
                  <c:v>5.9199999999999997E-4</c:v>
                </c:pt>
                <c:pt idx="32151" formatCode="0.00E+00">
                  <c:v>5.9100000000000005E-4</c:v>
                </c:pt>
                <c:pt idx="32152" formatCode="0.00E+00">
                  <c:v>5.9100000000000005E-4</c:v>
                </c:pt>
                <c:pt idx="32153" formatCode="0.00E+00">
                  <c:v>5.9199999999999997E-4</c:v>
                </c:pt>
                <c:pt idx="32154" formatCode="0.00E+00">
                  <c:v>5.9100000000000005E-4</c:v>
                </c:pt>
                <c:pt idx="32155" formatCode="0.00E+00">
                  <c:v>5.9100000000000005E-4</c:v>
                </c:pt>
                <c:pt idx="32156" formatCode="0.00E+00">
                  <c:v>5.9199999999999997E-4</c:v>
                </c:pt>
                <c:pt idx="32157" formatCode="0.00E+00">
                  <c:v>5.9199999999999997E-4</c:v>
                </c:pt>
                <c:pt idx="32158" formatCode="0.00E+00">
                  <c:v>5.9199999999999997E-4</c:v>
                </c:pt>
                <c:pt idx="32159" formatCode="0.00E+00">
                  <c:v>5.9199999999999997E-4</c:v>
                </c:pt>
                <c:pt idx="32160" formatCode="0.00E+00">
                  <c:v>5.9199999999999997E-4</c:v>
                </c:pt>
                <c:pt idx="32161" formatCode="0.00E+00">
                  <c:v>5.9199999999999997E-4</c:v>
                </c:pt>
                <c:pt idx="32162" formatCode="0.00E+00">
                  <c:v>5.9199999999999997E-4</c:v>
                </c:pt>
                <c:pt idx="32163" formatCode="0.00E+00">
                  <c:v>5.9199999999999997E-4</c:v>
                </c:pt>
                <c:pt idx="32164" formatCode="0.00E+00">
                  <c:v>5.9199999999999997E-4</c:v>
                </c:pt>
                <c:pt idx="32165" formatCode="0.00E+00">
                  <c:v>5.9100000000000005E-4</c:v>
                </c:pt>
                <c:pt idx="32166" formatCode="0.00E+00">
                  <c:v>5.9199999999999997E-4</c:v>
                </c:pt>
                <c:pt idx="32167" formatCode="0.00E+00">
                  <c:v>5.9199999999999997E-4</c:v>
                </c:pt>
                <c:pt idx="32168" formatCode="0.00E+00">
                  <c:v>5.9199999999999997E-4</c:v>
                </c:pt>
                <c:pt idx="32169" formatCode="0.00E+00">
                  <c:v>5.9199999999999997E-4</c:v>
                </c:pt>
                <c:pt idx="32170" formatCode="0.00E+00">
                  <c:v>5.9199999999999997E-4</c:v>
                </c:pt>
                <c:pt idx="32171" formatCode="0.00E+00">
                  <c:v>5.9100000000000005E-4</c:v>
                </c:pt>
                <c:pt idx="32172" formatCode="0.00E+00">
                  <c:v>5.9100000000000005E-4</c:v>
                </c:pt>
                <c:pt idx="32173" formatCode="0.00E+00">
                  <c:v>5.9100000000000005E-4</c:v>
                </c:pt>
                <c:pt idx="32174" formatCode="0.00E+00">
                  <c:v>5.9100000000000005E-4</c:v>
                </c:pt>
                <c:pt idx="32175" formatCode="0.00E+00">
                  <c:v>5.9199999999999997E-4</c:v>
                </c:pt>
                <c:pt idx="32176" formatCode="0.00E+00">
                  <c:v>5.9199999999999997E-4</c:v>
                </c:pt>
                <c:pt idx="32177" formatCode="0.00E+00">
                  <c:v>5.9199999999999997E-4</c:v>
                </c:pt>
                <c:pt idx="32178" formatCode="0.00E+00">
                  <c:v>5.9199999999999997E-4</c:v>
                </c:pt>
                <c:pt idx="32179" formatCode="0.00E+00">
                  <c:v>5.9199999999999997E-4</c:v>
                </c:pt>
                <c:pt idx="32180" formatCode="0.00E+00">
                  <c:v>5.9199999999999997E-4</c:v>
                </c:pt>
                <c:pt idx="32181" formatCode="0.00E+00">
                  <c:v>5.9199999999999997E-4</c:v>
                </c:pt>
                <c:pt idx="32182" formatCode="0.00E+00">
                  <c:v>5.9199999999999997E-4</c:v>
                </c:pt>
                <c:pt idx="32183" formatCode="0.00E+00">
                  <c:v>5.9199999999999997E-4</c:v>
                </c:pt>
                <c:pt idx="32184" formatCode="0.00E+00">
                  <c:v>5.9199999999999997E-4</c:v>
                </c:pt>
                <c:pt idx="32185" formatCode="0.00E+00">
                  <c:v>5.9199999999999997E-4</c:v>
                </c:pt>
                <c:pt idx="32186" formatCode="0.00E+00">
                  <c:v>5.9199999999999997E-4</c:v>
                </c:pt>
                <c:pt idx="32187" formatCode="0.00E+00">
                  <c:v>5.9199999999999997E-4</c:v>
                </c:pt>
                <c:pt idx="32188" formatCode="0.00E+00">
                  <c:v>5.9199999999999997E-4</c:v>
                </c:pt>
                <c:pt idx="32189" formatCode="0.00E+00">
                  <c:v>5.9199999999999997E-4</c:v>
                </c:pt>
                <c:pt idx="32190" formatCode="0.00E+00">
                  <c:v>5.9199999999999997E-4</c:v>
                </c:pt>
                <c:pt idx="32191" formatCode="0.00E+00">
                  <c:v>5.9199999999999997E-4</c:v>
                </c:pt>
                <c:pt idx="32192" formatCode="0.00E+00">
                  <c:v>5.9199999999999997E-4</c:v>
                </c:pt>
                <c:pt idx="32193" formatCode="0.00E+00">
                  <c:v>5.9199999999999997E-4</c:v>
                </c:pt>
                <c:pt idx="32194" formatCode="0.00E+00">
                  <c:v>5.9199999999999997E-4</c:v>
                </c:pt>
                <c:pt idx="32195" formatCode="0.00E+00">
                  <c:v>5.9199999999999997E-4</c:v>
                </c:pt>
                <c:pt idx="32196" formatCode="0.00E+00">
                  <c:v>5.9199999999999997E-4</c:v>
                </c:pt>
                <c:pt idx="32197" formatCode="0.00E+00">
                  <c:v>5.9199999999999997E-4</c:v>
                </c:pt>
                <c:pt idx="32198" formatCode="0.00E+00">
                  <c:v>5.9199999999999997E-4</c:v>
                </c:pt>
                <c:pt idx="32199" formatCode="0.00E+00">
                  <c:v>5.9199999999999997E-4</c:v>
                </c:pt>
                <c:pt idx="32200" formatCode="0.00E+00">
                  <c:v>5.9199999999999997E-4</c:v>
                </c:pt>
                <c:pt idx="32201" formatCode="0.00E+00">
                  <c:v>5.9199999999999997E-4</c:v>
                </c:pt>
                <c:pt idx="32202" formatCode="0.00E+00">
                  <c:v>5.9199999999999997E-4</c:v>
                </c:pt>
                <c:pt idx="32203" formatCode="0.00E+00">
                  <c:v>5.9199999999999997E-4</c:v>
                </c:pt>
                <c:pt idx="32204" formatCode="0.00E+00">
                  <c:v>5.9199999999999997E-4</c:v>
                </c:pt>
                <c:pt idx="32205" formatCode="0.00E+00">
                  <c:v>5.9199999999999997E-4</c:v>
                </c:pt>
                <c:pt idx="32206" formatCode="0.00E+00">
                  <c:v>5.9199999999999997E-4</c:v>
                </c:pt>
                <c:pt idx="32207" formatCode="0.00E+00">
                  <c:v>5.9199999999999997E-4</c:v>
                </c:pt>
                <c:pt idx="32208" formatCode="0.00E+00">
                  <c:v>5.9199999999999997E-4</c:v>
                </c:pt>
                <c:pt idx="32209" formatCode="0.00E+00">
                  <c:v>5.9199999999999997E-4</c:v>
                </c:pt>
                <c:pt idx="32210" formatCode="0.00E+00">
                  <c:v>5.9199999999999997E-4</c:v>
                </c:pt>
                <c:pt idx="32211" formatCode="0.00E+00">
                  <c:v>5.9199999999999997E-4</c:v>
                </c:pt>
                <c:pt idx="32212" formatCode="0.00E+00">
                  <c:v>5.9199999999999997E-4</c:v>
                </c:pt>
                <c:pt idx="32213" formatCode="0.00E+00">
                  <c:v>5.9199999999999997E-4</c:v>
                </c:pt>
                <c:pt idx="32214" formatCode="0.00E+00">
                  <c:v>5.9199999999999997E-4</c:v>
                </c:pt>
                <c:pt idx="32215" formatCode="0.00E+00">
                  <c:v>5.9199999999999997E-4</c:v>
                </c:pt>
                <c:pt idx="32216" formatCode="0.00E+00">
                  <c:v>5.9199999999999997E-4</c:v>
                </c:pt>
                <c:pt idx="32217" formatCode="0.00E+00">
                  <c:v>5.9199999999999997E-4</c:v>
                </c:pt>
                <c:pt idx="32218" formatCode="0.00E+00">
                  <c:v>5.9199999999999997E-4</c:v>
                </c:pt>
                <c:pt idx="32219" formatCode="0.00E+00">
                  <c:v>5.9199999999999997E-4</c:v>
                </c:pt>
                <c:pt idx="32220" formatCode="0.00E+00">
                  <c:v>5.9199999999999997E-4</c:v>
                </c:pt>
                <c:pt idx="32221" formatCode="0.00E+00">
                  <c:v>5.9199999999999997E-4</c:v>
                </c:pt>
                <c:pt idx="32222" formatCode="0.00E+00">
                  <c:v>5.9199999999999997E-4</c:v>
                </c:pt>
                <c:pt idx="32223" formatCode="0.00E+00">
                  <c:v>5.9199999999999997E-4</c:v>
                </c:pt>
                <c:pt idx="32224" formatCode="0.00E+00">
                  <c:v>5.9199999999999997E-4</c:v>
                </c:pt>
                <c:pt idx="32225" formatCode="0.00E+00">
                  <c:v>5.9199999999999997E-4</c:v>
                </c:pt>
                <c:pt idx="32226" formatCode="0.00E+00">
                  <c:v>5.9199999999999997E-4</c:v>
                </c:pt>
                <c:pt idx="32227" formatCode="0.00E+00">
                  <c:v>5.9199999999999997E-4</c:v>
                </c:pt>
                <c:pt idx="32228" formatCode="0.00E+00">
                  <c:v>5.9199999999999997E-4</c:v>
                </c:pt>
                <c:pt idx="32229" formatCode="0.00E+00">
                  <c:v>5.9199999999999997E-4</c:v>
                </c:pt>
                <c:pt idx="32230" formatCode="0.00E+00">
                  <c:v>5.9199999999999997E-4</c:v>
                </c:pt>
                <c:pt idx="32231" formatCode="0.00E+00">
                  <c:v>5.9199999999999997E-4</c:v>
                </c:pt>
                <c:pt idx="32232" formatCode="0.00E+00">
                  <c:v>5.9199999999999997E-4</c:v>
                </c:pt>
                <c:pt idx="32233" formatCode="0.00E+00">
                  <c:v>5.9199999999999997E-4</c:v>
                </c:pt>
                <c:pt idx="32234" formatCode="0.00E+00">
                  <c:v>5.9199999999999997E-4</c:v>
                </c:pt>
                <c:pt idx="32235" formatCode="0.00E+00">
                  <c:v>5.9199999999999997E-4</c:v>
                </c:pt>
                <c:pt idx="32236" formatCode="0.00E+00">
                  <c:v>5.9199999999999997E-4</c:v>
                </c:pt>
                <c:pt idx="32237" formatCode="0.00E+00">
                  <c:v>5.9199999999999997E-4</c:v>
                </c:pt>
                <c:pt idx="32238" formatCode="0.00E+00">
                  <c:v>5.9199999999999997E-4</c:v>
                </c:pt>
                <c:pt idx="32239" formatCode="0.00E+00">
                  <c:v>5.9199999999999997E-4</c:v>
                </c:pt>
                <c:pt idx="32240" formatCode="0.00E+00">
                  <c:v>5.9199999999999997E-4</c:v>
                </c:pt>
                <c:pt idx="32241" formatCode="0.00E+00">
                  <c:v>5.9199999999999997E-4</c:v>
                </c:pt>
                <c:pt idx="32242" formatCode="0.00E+00">
                  <c:v>5.9199999999999997E-4</c:v>
                </c:pt>
                <c:pt idx="32243" formatCode="0.00E+00">
                  <c:v>5.9199999999999997E-4</c:v>
                </c:pt>
                <c:pt idx="32244" formatCode="0.00E+00">
                  <c:v>5.9199999999999997E-4</c:v>
                </c:pt>
                <c:pt idx="32245" formatCode="0.00E+00">
                  <c:v>5.9199999999999997E-4</c:v>
                </c:pt>
                <c:pt idx="32246" formatCode="0.00E+00">
                  <c:v>5.9199999999999997E-4</c:v>
                </c:pt>
                <c:pt idx="32247" formatCode="0.00E+00">
                  <c:v>5.9199999999999997E-4</c:v>
                </c:pt>
                <c:pt idx="32248" formatCode="0.00E+00">
                  <c:v>5.9199999999999997E-4</c:v>
                </c:pt>
                <c:pt idx="32249" formatCode="0.00E+00">
                  <c:v>5.9199999999999997E-4</c:v>
                </c:pt>
                <c:pt idx="32250" formatCode="0.00E+00">
                  <c:v>5.9199999999999997E-4</c:v>
                </c:pt>
                <c:pt idx="32251" formatCode="0.00E+00">
                  <c:v>5.9199999999999997E-4</c:v>
                </c:pt>
                <c:pt idx="32252" formatCode="0.00E+00">
                  <c:v>5.9199999999999997E-4</c:v>
                </c:pt>
                <c:pt idx="32253" formatCode="0.00E+00">
                  <c:v>5.9199999999999997E-4</c:v>
                </c:pt>
                <c:pt idx="32254" formatCode="0.00E+00">
                  <c:v>5.9199999999999997E-4</c:v>
                </c:pt>
                <c:pt idx="32255" formatCode="0.00E+00">
                  <c:v>5.9199999999999997E-4</c:v>
                </c:pt>
                <c:pt idx="32256" formatCode="0.00E+00">
                  <c:v>5.9199999999999997E-4</c:v>
                </c:pt>
                <c:pt idx="32257" formatCode="0.00E+00">
                  <c:v>5.9199999999999997E-4</c:v>
                </c:pt>
                <c:pt idx="32258" formatCode="0.00E+00">
                  <c:v>5.9199999999999997E-4</c:v>
                </c:pt>
                <c:pt idx="32259" formatCode="0.00E+00">
                  <c:v>5.9199999999999997E-4</c:v>
                </c:pt>
                <c:pt idx="32260" formatCode="0.00E+00">
                  <c:v>5.9199999999999997E-4</c:v>
                </c:pt>
                <c:pt idx="32261" formatCode="0.00E+00">
                  <c:v>5.9199999999999997E-4</c:v>
                </c:pt>
                <c:pt idx="32262" formatCode="0.00E+00">
                  <c:v>5.9199999999999997E-4</c:v>
                </c:pt>
                <c:pt idx="32263" formatCode="0.00E+00">
                  <c:v>5.9199999999999997E-4</c:v>
                </c:pt>
                <c:pt idx="32264" formatCode="0.00E+00">
                  <c:v>5.9199999999999997E-4</c:v>
                </c:pt>
                <c:pt idx="32265" formatCode="0.00E+00">
                  <c:v>5.9299999999999999E-4</c:v>
                </c:pt>
                <c:pt idx="32266" formatCode="0.00E+00">
                  <c:v>5.9199999999999997E-4</c:v>
                </c:pt>
                <c:pt idx="32267" formatCode="0.00E+00">
                  <c:v>5.9199999999999997E-4</c:v>
                </c:pt>
                <c:pt idx="32268" formatCode="0.00E+00">
                  <c:v>5.9199999999999997E-4</c:v>
                </c:pt>
                <c:pt idx="32269" formatCode="0.00E+00">
                  <c:v>5.9199999999999997E-4</c:v>
                </c:pt>
                <c:pt idx="32270" formatCode="0.00E+00">
                  <c:v>5.9299999999999999E-4</c:v>
                </c:pt>
                <c:pt idx="32271" formatCode="0.00E+00">
                  <c:v>5.9199999999999997E-4</c:v>
                </c:pt>
                <c:pt idx="32272" formatCode="0.00E+00">
                  <c:v>5.9199999999999997E-4</c:v>
                </c:pt>
                <c:pt idx="32273" formatCode="0.00E+00">
                  <c:v>5.9199999999999997E-4</c:v>
                </c:pt>
                <c:pt idx="32274" formatCode="0.00E+00">
                  <c:v>5.9199999999999997E-4</c:v>
                </c:pt>
                <c:pt idx="32275" formatCode="0.00E+00">
                  <c:v>5.9199999999999997E-4</c:v>
                </c:pt>
                <c:pt idx="32276" formatCode="0.00E+00">
                  <c:v>5.9199999999999997E-4</c:v>
                </c:pt>
                <c:pt idx="32277" formatCode="0.00E+00">
                  <c:v>5.9199999999999997E-4</c:v>
                </c:pt>
                <c:pt idx="32278" formatCode="0.00E+00">
                  <c:v>5.9199999999999997E-4</c:v>
                </c:pt>
                <c:pt idx="32279" formatCode="0.00E+00">
                  <c:v>5.9299999999999999E-4</c:v>
                </c:pt>
                <c:pt idx="32280" formatCode="0.00E+00">
                  <c:v>5.9199999999999997E-4</c:v>
                </c:pt>
                <c:pt idx="32281" formatCode="0.00E+00">
                  <c:v>5.9199999999999997E-4</c:v>
                </c:pt>
                <c:pt idx="32282" formatCode="0.00E+00">
                  <c:v>5.9299999999999999E-4</c:v>
                </c:pt>
                <c:pt idx="32283" formatCode="0.00E+00">
                  <c:v>5.9199999999999997E-4</c:v>
                </c:pt>
                <c:pt idx="32284" formatCode="0.00E+00">
                  <c:v>5.9199999999999997E-4</c:v>
                </c:pt>
                <c:pt idx="32285" formatCode="0.00E+00">
                  <c:v>5.9299999999999999E-4</c:v>
                </c:pt>
                <c:pt idx="32286" formatCode="0.00E+00">
                  <c:v>5.9199999999999997E-4</c:v>
                </c:pt>
                <c:pt idx="32287" formatCode="0.00E+00">
                  <c:v>5.9299999999999999E-4</c:v>
                </c:pt>
                <c:pt idx="32288" formatCode="0.00E+00">
                  <c:v>5.9299999999999999E-4</c:v>
                </c:pt>
                <c:pt idx="32289" formatCode="0.00E+00">
                  <c:v>5.9299999999999999E-4</c:v>
                </c:pt>
                <c:pt idx="32290" formatCode="0.00E+00">
                  <c:v>5.9299999999999999E-4</c:v>
                </c:pt>
                <c:pt idx="32291" formatCode="0.00E+00">
                  <c:v>5.9299999999999999E-4</c:v>
                </c:pt>
                <c:pt idx="32292" formatCode="0.00E+00">
                  <c:v>5.9299999999999999E-4</c:v>
                </c:pt>
                <c:pt idx="32293" formatCode="0.00E+00">
                  <c:v>5.9299999999999999E-4</c:v>
                </c:pt>
                <c:pt idx="32294" formatCode="0.00E+00">
                  <c:v>5.9299999999999999E-4</c:v>
                </c:pt>
                <c:pt idx="32295" formatCode="0.00E+00">
                  <c:v>5.9299999999999999E-4</c:v>
                </c:pt>
                <c:pt idx="32296" formatCode="0.00E+00">
                  <c:v>5.9199999999999997E-4</c:v>
                </c:pt>
                <c:pt idx="32297" formatCode="0.00E+00">
                  <c:v>5.9299999999999999E-4</c:v>
                </c:pt>
                <c:pt idx="32298" formatCode="0.00E+00">
                  <c:v>5.9299999999999999E-4</c:v>
                </c:pt>
                <c:pt idx="32299" formatCode="0.00E+00">
                  <c:v>5.9299999999999999E-4</c:v>
                </c:pt>
                <c:pt idx="32300" formatCode="0.00E+00">
                  <c:v>5.9299999999999999E-4</c:v>
                </c:pt>
                <c:pt idx="32301" formatCode="0.00E+00">
                  <c:v>5.9199999999999997E-4</c:v>
                </c:pt>
                <c:pt idx="32302" formatCode="0.00E+00">
                  <c:v>5.9299999999999999E-4</c:v>
                </c:pt>
                <c:pt idx="32303" formatCode="0.00E+00">
                  <c:v>5.9299999999999999E-4</c:v>
                </c:pt>
                <c:pt idx="32304" formatCode="0.00E+00">
                  <c:v>5.9299999999999999E-4</c:v>
                </c:pt>
                <c:pt idx="32305" formatCode="0.00E+00">
                  <c:v>5.9299999999999999E-4</c:v>
                </c:pt>
                <c:pt idx="32306" formatCode="0.00E+00">
                  <c:v>5.9199999999999997E-4</c:v>
                </c:pt>
                <c:pt idx="32307" formatCode="0.00E+00">
                  <c:v>5.9299999999999999E-4</c:v>
                </c:pt>
                <c:pt idx="32308" formatCode="0.00E+00">
                  <c:v>5.9299999999999999E-4</c:v>
                </c:pt>
                <c:pt idx="32309" formatCode="0.00E+00">
                  <c:v>5.9299999999999999E-4</c:v>
                </c:pt>
                <c:pt idx="32310" formatCode="0.00E+00">
                  <c:v>5.9299999999999999E-4</c:v>
                </c:pt>
                <c:pt idx="32311" formatCode="0.00E+00">
                  <c:v>5.9299999999999999E-4</c:v>
                </c:pt>
                <c:pt idx="32312" formatCode="0.00E+00">
                  <c:v>5.9299999999999999E-4</c:v>
                </c:pt>
                <c:pt idx="32313" formatCode="0.00E+00">
                  <c:v>5.9299999999999999E-4</c:v>
                </c:pt>
                <c:pt idx="32314" formatCode="0.00E+00">
                  <c:v>5.9299999999999999E-4</c:v>
                </c:pt>
                <c:pt idx="32315" formatCode="0.00E+00">
                  <c:v>5.9299999999999999E-4</c:v>
                </c:pt>
                <c:pt idx="32316" formatCode="0.00E+00">
                  <c:v>5.9299999999999999E-4</c:v>
                </c:pt>
                <c:pt idx="32317" formatCode="0.00E+00">
                  <c:v>5.9299999999999999E-4</c:v>
                </c:pt>
                <c:pt idx="32318" formatCode="0.00E+00">
                  <c:v>5.9299999999999999E-4</c:v>
                </c:pt>
                <c:pt idx="32319" formatCode="0.00E+00">
                  <c:v>5.9299999999999999E-4</c:v>
                </c:pt>
                <c:pt idx="32320" formatCode="0.00E+00">
                  <c:v>5.9299999999999999E-4</c:v>
                </c:pt>
                <c:pt idx="32321" formatCode="0.00E+00">
                  <c:v>5.9299999999999999E-4</c:v>
                </c:pt>
                <c:pt idx="32322" formatCode="0.00E+00">
                  <c:v>5.9299999999999999E-4</c:v>
                </c:pt>
                <c:pt idx="32323" formatCode="0.00E+00">
                  <c:v>5.9299999999999999E-4</c:v>
                </c:pt>
                <c:pt idx="32324" formatCode="0.00E+00">
                  <c:v>5.9299999999999999E-4</c:v>
                </c:pt>
                <c:pt idx="32325" formatCode="0.00E+00">
                  <c:v>5.9299999999999999E-4</c:v>
                </c:pt>
                <c:pt idx="32326" formatCode="0.00E+00">
                  <c:v>5.9299999999999999E-4</c:v>
                </c:pt>
                <c:pt idx="32327" formatCode="0.00E+00">
                  <c:v>5.9299999999999999E-4</c:v>
                </c:pt>
                <c:pt idx="32328" formatCode="0.00E+00">
                  <c:v>5.9299999999999999E-4</c:v>
                </c:pt>
                <c:pt idx="32329" formatCode="0.00E+00">
                  <c:v>5.9299999999999999E-4</c:v>
                </c:pt>
                <c:pt idx="32330" formatCode="0.00E+00">
                  <c:v>5.9299999999999999E-4</c:v>
                </c:pt>
                <c:pt idx="32331" formatCode="0.00E+00">
                  <c:v>5.9299999999999999E-4</c:v>
                </c:pt>
                <c:pt idx="32332" formatCode="0.00E+00">
                  <c:v>5.9299999999999999E-4</c:v>
                </c:pt>
                <c:pt idx="32333" formatCode="0.00E+00">
                  <c:v>5.9299999999999999E-4</c:v>
                </c:pt>
                <c:pt idx="32334" formatCode="0.00E+00">
                  <c:v>5.9299999999999999E-4</c:v>
                </c:pt>
                <c:pt idx="32335" formatCode="0.00E+00">
                  <c:v>5.9299999999999999E-4</c:v>
                </c:pt>
                <c:pt idx="32336" formatCode="0.00E+00">
                  <c:v>5.9299999999999999E-4</c:v>
                </c:pt>
                <c:pt idx="32337" formatCode="0.00E+00">
                  <c:v>5.9299999999999999E-4</c:v>
                </c:pt>
                <c:pt idx="32338" formatCode="0.00E+00">
                  <c:v>5.9299999999999999E-4</c:v>
                </c:pt>
                <c:pt idx="32339" formatCode="0.00E+00">
                  <c:v>5.9299999999999999E-4</c:v>
                </c:pt>
                <c:pt idx="32340" formatCode="0.00E+00">
                  <c:v>5.9299999999999999E-4</c:v>
                </c:pt>
                <c:pt idx="32341" formatCode="0.00E+00">
                  <c:v>5.9299999999999999E-4</c:v>
                </c:pt>
                <c:pt idx="32342" formatCode="0.00E+00">
                  <c:v>5.9299999999999999E-4</c:v>
                </c:pt>
                <c:pt idx="32343" formatCode="0.00E+00">
                  <c:v>5.9299999999999999E-4</c:v>
                </c:pt>
                <c:pt idx="32344" formatCode="0.00E+00">
                  <c:v>5.9299999999999999E-4</c:v>
                </c:pt>
                <c:pt idx="32345" formatCode="0.00E+00">
                  <c:v>5.9299999999999999E-4</c:v>
                </c:pt>
                <c:pt idx="32346" formatCode="0.00E+00">
                  <c:v>5.9299999999999999E-4</c:v>
                </c:pt>
                <c:pt idx="32347" formatCode="0.00E+00">
                  <c:v>5.9299999999999999E-4</c:v>
                </c:pt>
                <c:pt idx="32348" formatCode="0.00E+00">
                  <c:v>5.9299999999999999E-4</c:v>
                </c:pt>
                <c:pt idx="32349" formatCode="0.00E+00">
                  <c:v>5.9299999999999999E-4</c:v>
                </c:pt>
                <c:pt idx="32350" formatCode="0.00E+00">
                  <c:v>5.9299999999999999E-4</c:v>
                </c:pt>
                <c:pt idx="32351" formatCode="0.00E+00">
                  <c:v>5.9299999999999999E-4</c:v>
                </c:pt>
                <c:pt idx="32352" formatCode="0.00E+00">
                  <c:v>5.9299999999999999E-4</c:v>
                </c:pt>
                <c:pt idx="32353" formatCode="0.00E+00">
                  <c:v>5.9299999999999999E-4</c:v>
                </c:pt>
                <c:pt idx="32354" formatCode="0.00E+00">
                  <c:v>5.9299999999999999E-4</c:v>
                </c:pt>
                <c:pt idx="32355" formatCode="0.00E+00">
                  <c:v>5.9299999999999999E-4</c:v>
                </c:pt>
                <c:pt idx="32356" formatCode="0.00E+00">
                  <c:v>5.9299999999999999E-4</c:v>
                </c:pt>
                <c:pt idx="32357" formatCode="0.00E+00">
                  <c:v>5.9299999999999999E-4</c:v>
                </c:pt>
                <c:pt idx="32358" formatCode="0.00E+00">
                  <c:v>5.9299999999999999E-4</c:v>
                </c:pt>
                <c:pt idx="32359" formatCode="0.00E+00">
                  <c:v>5.9299999999999999E-4</c:v>
                </c:pt>
                <c:pt idx="32360" formatCode="0.00E+00">
                  <c:v>5.9299999999999999E-4</c:v>
                </c:pt>
                <c:pt idx="32361" formatCode="0.00E+00">
                  <c:v>5.9299999999999999E-4</c:v>
                </c:pt>
                <c:pt idx="32362" formatCode="0.00E+00">
                  <c:v>5.9299999999999999E-4</c:v>
                </c:pt>
                <c:pt idx="32363" formatCode="0.00E+00">
                  <c:v>5.9299999999999999E-4</c:v>
                </c:pt>
                <c:pt idx="32364" formatCode="0.00E+00">
                  <c:v>5.9299999999999999E-4</c:v>
                </c:pt>
                <c:pt idx="32365" formatCode="0.00E+00">
                  <c:v>5.9299999999999999E-4</c:v>
                </c:pt>
                <c:pt idx="32366" formatCode="0.00E+00">
                  <c:v>5.9299999999999999E-4</c:v>
                </c:pt>
                <c:pt idx="32367" formatCode="0.00E+00">
                  <c:v>5.9299999999999999E-4</c:v>
                </c:pt>
                <c:pt idx="32368" formatCode="0.00E+00">
                  <c:v>5.9299999999999999E-4</c:v>
                </c:pt>
                <c:pt idx="32369" formatCode="0.00E+00">
                  <c:v>5.9299999999999999E-4</c:v>
                </c:pt>
                <c:pt idx="32370" formatCode="0.00E+00">
                  <c:v>5.9299999999999999E-4</c:v>
                </c:pt>
                <c:pt idx="32371" formatCode="0.00E+00">
                  <c:v>5.9299999999999999E-4</c:v>
                </c:pt>
                <c:pt idx="32372" formatCode="0.00E+00">
                  <c:v>5.9299999999999999E-4</c:v>
                </c:pt>
                <c:pt idx="32373" formatCode="0.00E+00">
                  <c:v>5.9299999999999999E-4</c:v>
                </c:pt>
                <c:pt idx="32374" formatCode="0.00E+00">
                  <c:v>5.9299999999999999E-4</c:v>
                </c:pt>
                <c:pt idx="32375" formatCode="0.00E+00">
                  <c:v>5.9299999999999999E-4</c:v>
                </c:pt>
                <c:pt idx="32376" formatCode="0.00E+00">
                  <c:v>5.9299999999999999E-4</c:v>
                </c:pt>
                <c:pt idx="32377" formatCode="0.00E+00">
                  <c:v>5.9299999999999999E-4</c:v>
                </c:pt>
                <c:pt idx="32378" formatCode="0.00E+00">
                  <c:v>5.9299999999999999E-4</c:v>
                </c:pt>
                <c:pt idx="32379" formatCode="0.00E+00">
                  <c:v>5.9299999999999999E-4</c:v>
                </c:pt>
                <c:pt idx="32380" formatCode="0.00E+00">
                  <c:v>5.9299999999999999E-4</c:v>
                </c:pt>
                <c:pt idx="32381" formatCode="0.00E+00">
                  <c:v>5.9299999999999999E-4</c:v>
                </c:pt>
                <c:pt idx="32382" formatCode="0.00E+00">
                  <c:v>5.9299999999999999E-4</c:v>
                </c:pt>
                <c:pt idx="32383" formatCode="0.00E+00">
                  <c:v>5.9299999999999999E-4</c:v>
                </c:pt>
                <c:pt idx="32384" formatCode="0.00E+00">
                  <c:v>5.9299999999999999E-4</c:v>
                </c:pt>
                <c:pt idx="32385" formatCode="0.00E+00">
                  <c:v>5.9299999999999999E-4</c:v>
                </c:pt>
                <c:pt idx="32386" formatCode="0.00E+00">
                  <c:v>5.9299999999999999E-4</c:v>
                </c:pt>
                <c:pt idx="32387" formatCode="0.00E+00">
                  <c:v>5.9299999999999999E-4</c:v>
                </c:pt>
                <c:pt idx="32388" formatCode="0.00E+00">
                  <c:v>5.9299999999999999E-4</c:v>
                </c:pt>
                <c:pt idx="32389" formatCode="0.00E+00">
                  <c:v>5.9299999999999999E-4</c:v>
                </c:pt>
                <c:pt idx="32390" formatCode="0.00E+00">
                  <c:v>5.9299999999999999E-4</c:v>
                </c:pt>
                <c:pt idx="32391" formatCode="0.00E+00">
                  <c:v>5.9299999999999999E-4</c:v>
                </c:pt>
                <c:pt idx="32392" formatCode="0.00E+00">
                  <c:v>5.9299999999999999E-4</c:v>
                </c:pt>
                <c:pt idx="32393" formatCode="0.00E+00">
                  <c:v>5.9299999999999999E-4</c:v>
                </c:pt>
                <c:pt idx="32394" formatCode="0.00E+00">
                  <c:v>5.9299999999999999E-4</c:v>
                </c:pt>
                <c:pt idx="32395" formatCode="0.00E+00">
                  <c:v>5.9299999999999999E-4</c:v>
                </c:pt>
                <c:pt idx="32396" formatCode="0.00E+00">
                  <c:v>5.9299999999999999E-4</c:v>
                </c:pt>
                <c:pt idx="32397" formatCode="0.00E+00">
                  <c:v>5.9299999999999999E-4</c:v>
                </c:pt>
                <c:pt idx="32398" formatCode="0.00E+00">
                  <c:v>5.9299999999999999E-4</c:v>
                </c:pt>
                <c:pt idx="32399" formatCode="0.00E+00">
                  <c:v>5.9299999999999999E-4</c:v>
                </c:pt>
                <c:pt idx="32400" formatCode="0.00E+00">
                  <c:v>5.9400000000000002E-4</c:v>
                </c:pt>
                <c:pt idx="32401" formatCode="0.00E+00">
                  <c:v>5.9299999999999999E-4</c:v>
                </c:pt>
                <c:pt idx="32402" formatCode="0.00E+00">
                  <c:v>5.9400000000000002E-4</c:v>
                </c:pt>
                <c:pt idx="32403" formatCode="0.00E+00">
                  <c:v>5.9299999999999999E-4</c:v>
                </c:pt>
                <c:pt idx="32404" formatCode="0.00E+00">
                  <c:v>5.9299999999999999E-4</c:v>
                </c:pt>
                <c:pt idx="32405" formatCode="0.00E+00">
                  <c:v>5.9400000000000002E-4</c:v>
                </c:pt>
                <c:pt idx="32406" formatCode="0.00E+00">
                  <c:v>5.9299999999999999E-4</c:v>
                </c:pt>
                <c:pt idx="32407" formatCode="0.00E+00">
                  <c:v>5.9400000000000002E-4</c:v>
                </c:pt>
                <c:pt idx="32408" formatCode="0.00E+00">
                  <c:v>5.9400000000000002E-4</c:v>
                </c:pt>
                <c:pt idx="32409" formatCode="0.00E+00">
                  <c:v>5.9400000000000002E-4</c:v>
                </c:pt>
                <c:pt idx="32410" formatCode="0.00E+00">
                  <c:v>5.9400000000000002E-4</c:v>
                </c:pt>
                <c:pt idx="32411" formatCode="0.00E+00">
                  <c:v>5.9400000000000002E-4</c:v>
                </c:pt>
                <c:pt idx="32412" formatCode="0.00E+00">
                  <c:v>5.9400000000000002E-4</c:v>
                </c:pt>
                <c:pt idx="32413" formatCode="0.00E+00">
                  <c:v>5.9400000000000002E-4</c:v>
                </c:pt>
                <c:pt idx="32414" formatCode="0.00E+00">
                  <c:v>5.9400000000000002E-4</c:v>
                </c:pt>
                <c:pt idx="32415" formatCode="0.00E+00">
                  <c:v>5.9400000000000002E-4</c:v>
                </c:pt>
                <c:pt idx="32416" formatCode="0.00E+00">
                  <c:v>5.9299999999999999E-4</c:v>
                </c:pt>
                <c:pt idx="32417" formatCode="0.00E+00">
                  <c:v>5.9400000000000002E-4</c:v>
                </c:pt>
                <c:pt idx="32418" formatCode="0.00E+00">
                  <c:v>5.9400000000000002E-4</c:v>
                </c:pt>
                <c:pt idx="32419" formatCode="0.00E+00">
                  <c:v>5.9400000000000002E-4</c:v>
                </c:pt>
                <c:pt idx="32420" formatCode="0.00E+00">
                  <c:v>5.9400000000000002E-4</c:v>
                </c:pt>
                <c:pt idx="32421" formatCode="0.00E+00">
                  <c:v>5.9400000000000002E-4</c:v>
                </c:pt>
                <c:pt idx="32422" formatCode="0.00E+00">
                  <c:v>5.9400000000000002E-4</c:v>
                </c:pt>
                <c:pt idx="32423" formatCode="0.00E+00">
                  <c:v>5.9400000000000002E-4</c:v>
                </c:pt>
                <c:pt idx="32424" formatCode="0.00E+00">
                  <c:v>5.9400000000000002E-4</c:v>
                </c:pt>
                <c:pt idx="32425" formatCode="0.00E+00">
                  <c:v>5.9400000000000002E-4</c:v>
                </c:pt>
                <c:pt idx="32426" formatCode="0.00E+00">
                  <c:v>5.9400000000000002E-4</c:v>
                </c:pt>
                <c:pt idx="32427" formatCode="0.00E+00">
                  <c:v>5.9400000000000002E-4</c:v>
                </c:pt>
                <c:pt idx="32428" formatCode="0.00E+00">
                  <c:v>5.9400000000000002E-4</c:v>
                </c:pt>
                <c:pt idx="32429" formatCode="0.00E+00">
                  <c:v>5.9400000000000002E-4</c:v>
                </c:pt>
                <c:pt idx="32430" formatCode="0.00E+00">
                  <c:v>5.9400000000000002E-4</c:v>
                </c:pt>
                <c:pt idx="32431" formatCode="0.00E+00">
                  <c:v>5.9400000000000002E-4</c:v>
                </c:pt>
                <c:pt idx="32432" formatCode="0.00E+00">
                  <c:v>5.9400000000000002E-4</c:v>
                </c:pt>
                <c:pt idx="32433" formatCode="0.00E+00">
                  <c:v>5.9400000000000002E-4</c:v>
                </c:pt>
                <c:pt idx="32434" formatCode="0.00E+00">
                  <c:v>5.9400000000000002E-4</c:v>
                </c:pt>
                <c:pt idx="32435" formatCode="0.00E+00">
                  <c:v>5.9400000000000002E-4</c:v>
                </c:pt>
                <c:pt idx="32436" formatCode="0.00E+00">
                  <c:v>5.9400000000000002E-4</c:v>
                </c:pt>
                <c:pt idx="32437" formatCode="0.00E+00">
                  <c:v>5.9400000000000002E-4</c:v>
                </c:pt>
                <c:pt idx="32438" formatCode="0.00E+00">
                  <c:v>5.9400000000000002E-4</c:v>
                </c:pt>
                <c:pt idx="32439" formatCode="0.00E+00">
                  <c:v>5.9400000000000002E-4</c:v>
                </c:pt>
                <c:pt idx="32440" formatCode="0.00E+00">
                  <c:v>5.9400000000000002E-4</c:v>
                </c:pt>
                <c:pt idx="32441" formatCode="0.00E+00">
                  <c:v>5.9400000000000002E-4</c:v>
                </c:pt>
                <c:pt idx="32442" formatCode="0.00E+00">
                  <c:v>5.9400000000000002E-4</c:v>
                </c:pt>
                <c:pt idx="32443" formatCode="0.00E+00">
                  <c:v>5.9400000000000002E-4</c:v>
                </c:pt>
                <c:pt idx="32444" formatCode="0.00E+00">
                  <c:v>5.9400000000000002E-4</c:v>
                </c:pt>
                <c:pt idx="32445" formatCode="0.00E+00">
                  <c:v>5.9400000000000002E-4</c:v>
                </c:pt>
                <c:pt idx="32446" formatCode="0.00E+00">
                  <c:v>5.9400000000000002E-4</c:v>
                </c:pt>
                <c:pt idx="32447" formatCode="0.00E+00">
                  <c:v>5.9400000000000002E-4</c:v>
                </c:pt>
                <c:pt idx="32448" formatCode="0.00E+00">
                  <c:v>5.9400000000000002E-4</c:v>
                </c:pt>
                <c:pt idx="32449" formatCode="0.00E+00">
                  <c:v>5.9400000000000002E-4</c:v>
                </c:pt>
                <c:pt idx="32450" formatCode="0.00E+00">
                  <c:v>5.9400000000000002E-4</c:v>
                </c:pt>
                <c:pt idx="32451" formatCode="0.00E+00">
                  <c:v>5.9400000000000002E-4</c:v>
                </c:pt>
                <c:pt idx="32452" formatCode="0.00E+00">
                  <c:v>5.9400000000000002E-4</c:v>
                </c:pt>
                <c:pt idx="32453" formatCode="0.00E+00">
                  <c:v>5.9400000000000002E-4</c:v>
                </c:pt>
                <c:pt idx="32454" formatCode="0.00E+00">
                  <c:v>5.9400000000000002E-4</c:v>
                </c:pt>
                <c:pt idx="32455" formatCode="0.00E+00">
                  <c:v>5.9400000000000002E-4</c:v>
                </c:pt>
                <c:pt idx="32456" formatCode="0.00E+00">
                  <c:v>5.9400000000000002E-4</c:v>
                </c:pt>
                <c:pt idx="32457" formatCode="0.00E+00">
                  <c:v>5.9400000000000002E-4</c:v>
                </c:pt>
                <c:pt idx="32458" formatCode="0.00E+00">
                  <c:v>5.9400000000000002E-4</c:v>
                </c:pt>
                <c:pt idx="32459" formatCode="0.00E+00">
                  <c:v>5.9400000000000002E-4</c:v>
                </c:pt>
                <c:pt idx="32460" formatCode="0.00E+00">
                  <c:v>5.9400000000000002E-4</c:v>
                </c:pt>
                <c:pt idx="32461" formatCode="0.00E+00">
                  <c:v>5.9400000000000002E-4</c:v>
                </c:pt>
                <c:pt idx="32462" formatCode="0.00E+00">
                  <c:v>5.9400000000000002E-4</c:v>
                </c:pt>
                <c:pt idx="32463" formatCode="0.00E+00">
                  <c:v>5.9400000000000002E-4</c:v>
                </c:pt>
                <c:pt idx="32464" formatCode="0.00E+00">
                  <c:v>5.9400000000000002E-4</c:v>
                </c:pt>
                <c:pt idx="32465" formatCode="0.00E+00">
                  <c:v>5.9400000000000002E-4</c:v>
                </c:pt>
                <c:pt idx="32466" formatCode="0.00E+00">
                  <c:v>5.9400000000000002E-4</c:v>
                </c:pt>
                <c:pt idx="32467" formatCode="0.00E+00">
                  <c:v>5.9400000000000002E-4</c:v>
                </c:pt>
                <c:pt idx="32468" formatCode="0.00E+00">
                  <c:v>5.9400000000000002E-4</c:v>
                </c:pt>
                <c:pt idx="32469" formatCode="0.00E+00">
                  <c:v>5.9400000000000002E-4</c:v>
                </c:pt>
                <c:pt idx="32470" formatCode="0.00E+00">
                  <c:v>5.9400000000000002E-4</c:v>
                </c:pt>
                <c:pt idx="32471" formatCode="0.00E+00">
                  <c:v>5.9400000000000002E-4</c:v>
                </c:pt>
                <c:pt idx="32472" formatCode="0.00E+00">
                  <c:v>5.9400000000000002E-4</c:v>
                </c:pt>
                <c:pt idx="32473" formatCode="0.00E+00">
                  <c:v>5.9400000000000002E-4</c:v>
                </c:pt>
                <c:pt idx="32474" formatCode="0.00E+00">
                  <c:v>5.9400000000000002E-4</c:v>
                </c:pt>
                <c:pt idx="32475" formatCode="0.00E+00">
                  <c:v>5.9400000000000002E-4</c:v>
                </c:pt>
                <c:pt idx="32476" formatCode="0.00E+00">
                  <c:v>5.9400000000000002E-4</c:v>
                </c:pt>
                <c:pt idx="32477" formatCode="0.00E+00">
                  <c:v>5.9400000000000002E-4</c:v>
                </c:pt>
                <c:pt idx="32478" formatCode="0.00E+00">
                  <c:v>5.9400000000000002E-4</c:v>
                </c:pt>
                <c:pt idx="32479" formatCode="0.00E+00">
                  <c:v>5.9400000000000002E-4</c:v>
                </c:pt>
                <c:pt idx="32480" formatCode="0.00E+00">
                  <c:v>5.9400000000000002E-4</c:v>
                </c:pt>
                <c:pt idx="32481" formatCode="0.00E+00">
                  <c:v>5.9400000000000002E-4</c:v>
                </c:pt>
                <c:pt idx="32482" formatCode="0.00E+00">
                  <c:v>5.9400000000000002E-4</c:v>
                </c:pt>
                <c:pt idx="32483" formatCode="0.00E+00">
                  <c:v>5.9400000000000002E-4</c:v>
                </c:pt>
                <c:pt idx="32484" formatCode="0.00E+00">
                  <c:v>5.9400000000000002E-4</c:v>
                </c:pt>
                <c:pt idx="32485" formatCode="0.00E+00">
                  <c:v>5.9400000000000002E-4</c:v>
                </c:pt>
                <c:pt idx="32486" formatCode="0.00E+00">
                  <c:v>5.9400000000000002E-4</c:v>
                </c:pt>
                <c:pt idx="32487" formatCode="0.00E+00">
                  <c:v>5.9400000000000002E-4</c:v>
                </c:pt>
                <c:pt idx="32488" formatCode="0.00E+00">
                  <c:v>5.9400000000000002E-4</c:v>
                </c:pt>
                <c:pt idx="32489" formatCode="0.00E+00">
                  <c:v>5.9400000000000002E-4</c:v>
                </c:pt>
                <c:pt idx="32490" formatCode="0.00E+00">
                  <c:v>5.9400000000000002E-4</c:v>
                </c:pt>
                <c:pt idx="32491" formatCode="0.00E+00">
                  <c:v>5.9400000000000002E-4</c:v>
                </c:pt>
                <c:pt idx="32492" formatCode="0.00E+00">
                  <c:v>5.9400000000000002E-4</c:v>
                </c:pt>
                <c:pt idx="32493" formatCode="0.00E+00">
                  <c:v>5.9400000000000002E-4</c:v>
                </c:pt>
                <c:pt idx="32494" formatCode="0.00E+00">
                  <c:v>5.9400000000000002E-4</c:v>
                </c:pt>
                <c:pt idx="32495" formatCode="0.00E+00">
                  <c:v>5.9400000000000002E-4</c:v>
                </c:pt>
                <c:pt idx="32496" formatCode="0.00E+00">
                  <c:v>5.9400000000000002E-4</c:v>
                </c:pt>
                <c:pt idx="32497" formatCode="0.00E+00">
                  <c:v>5.9400000000000002E-4</c:v>
                </c:pt>
                <c:pt idx="32498" formatCode="0.00E+00">
                  <c:v>5.9400000000000002E-4</c:v>
                </c:pt>
                <c:pt idx="32499" formatCode="0.00E+00">
                  <c:v>5.9400000000000002E-4</c:v>
                </c:pt>
                <c:pt idx="32500" formatCode="0.00E+00">
                  <c:v>5.9400000000000002E-4</c:v>
                </c:pt>
                <c:pt idx="32501" formatCode="0.00E+00">
                  <c:v>5.9400000000000002E-4</c:v>
                </c:pt>
                <c:pt idx="32502" formatCode="0.00E+00">
                  <c:v>5.9400000000000002E-4</c:v>
                </c:pt>
                <c:pt idx="32503" formatCode="0.00E+00">
                  <c:v>5.9400000000000002E-4</c:v>
                </c:pt>
                <c:pt idx="32504" formatCode="0.00E+00">
                  <c:v>5.9400000000000002E-4</c:v>
                </c:pt>
                <c:pt idx="32505" formatCode="0.00E+00">
                  <c:v>5.9400000000000002E-4</c:v>
                </c:pt>
                <c:pt idx="32506" formatCode="0.00E+00">
                  <c:v>5.9400000000000002E-4</c:v>
                </c:pt>
                <c:pt idx="32507" formatCode="0.00E+00">
                  <c:v>5.9400000000000002E-4</c:v>
                </c:pt>
                <c:pt idx="32508" formatCode="0.00E+00">
                  <c:v>5.9400000000000002E-4</c:v>
                </c:pt>
                <c:pt idx="32509" formatCode="0.00E+00">
                  <c:v>5.9400000000000002E-4</c:v>
                </c:pt>
                <c:pt idx="32510" formatCode="0.00E+00">
                  <c:v>5.9400000000000002E-4</c:v>
                </c:pt>
                <c:pt idx="32511" formatCode="0.00E+00">
                  <c:v>5.9400000000000002E-4</c:v>
                </c:pt>
                <c:pt idx="32512" formatCode="0.00E+00">
                  <c:v>5.9400000000000002E-4</c:v>
                </c:pt>
                <c:pt idx="32513" formatCode="0.00E+00">
                  <c:v>5.9400000000000002E-4</c:v>
                </c:pt>
                <c:pt idx="32514" formatCode="0.00E+00">
                  <c:v>5.9400000000000002E-4</c:v>
                </c:pt>
                <c:pt idx="32515" formatCode="0.00E+00">
                  <c:v>5.9400000000000002E-4</c:v>
                </c:pt>
                <c:pt idx="32516" formatCode="0.00E+00">
                  <c:v>5.9400000000000002E-4</c:v>
                </c:pt>
                <c:pt idx="32517" formatCode="0.00E+00">
                  <c:v>5.9400000000000002E-4</c:v>
                </c:pt>
                <c:pt idx="32518" formatCode="0.00E+00">
                  <c:v>5.9400000000000002E-4</c:v>
                </c:pt>
                <c:pt idx="32519" formatCode="0.00E+00">
                  <c:v>5.9500000000000004E-4</c:v>
                </c:pt>
                <c:pt idx="32520" formatCode="0.00E+00">
                  <c:v>5.9400000000000002E-4</c:v>
                </c:pt>
                <c:pt idx="32521" formatCode="0.00E+00">
                  <c:v>5.9400000000000002E-4</c:v>
                </c:pt>
                <c:pt idx="32522" formatCode="0.00E+00">
                  <c:v>5.9500000000000004E-4</c:v>
                </c:pt>
                <c:pt idx="32523" formatCode="0.00E+00">
                  <c:v>5.9400000000000002E-4</c:v>
                </c:pt>
                <c:pt idx="32524" formatCode="0.00E+00">
                  <c:v>5.9400000000000002E-4</c:v>
                </c:pt>
                <c:pt idx="32525" formatCode="0.00E+00">
                  <c:v>5.9400000000000002E-4</c:v>
                </c:pt>
                <c:pt idx="32526" formatCode="0.00E+00">
                  <c:v>5.9400000000000002E-4</c:v>
                </c:pt>
                <c:pt idx="32527" formatCode="0.00E+00">
                  <c:v>5.9500000000000004E-4</c:v>
                </c:pt>
                <c:pt idx="32528" formatCode="0.00E+00">
                  <c:v>5.9400000000000002E-4</c:v>
                </c:pt>
                <c:pt idx="32529" formatCode="0.00E+00">
                  <c:v>5.9400000000000002E-4</c:v>
                </c:pt>
                <c:pt idx="32530" formatCode="0.00E+00">
                  <c:v>5.9500000000000004E-4</c:v>
                </c:pt>
                <c:pt idx="32531" formatCode="0.00E+00">
                  <c:v>5.9500000000000004E-4</c:v>
                </c:pt>
                <c:pt idx="32532" formatCode="0.00E+00">
                  <c:v>5.9500000000000004E-4</c:v>
                </c:pt>
                <c:pt idx="32533" formatCode="0.00E+00">
                  <c:v>5.9500000000000004E-4</c:v>
                </c:pt>
                <c:pt idx="32534" formatCode="0.00E+00">
                  <c:v>5.9500000000000004E-4</c:v>
                </c:pt>
                <c:pt idx="32535" formatCode="0.00E+00">
                  <c:v>5.9500000000000004E-4</c:v>
                </c:pt>
                <c:pt idx="32536" formatCode="0.00E+00">
                  <c:v>5.9500000000000004E-4</c:v>
                </c:pt>
                <c:pt idx="32537" formatCode="0.00E+00">
                  <c:v>5.9500000000000004E-4</c:v>
                </c:pt>
                <c:pt idx="32538" formatCode="0.00E+00">
                  <c:v>5.9500000000000004E-4</c:v>
                </c:pt>
                <c:pt idx="32539" formatCode="0.00E+00">
                  <c:v>5.9400000000000002E-4</c:v>
                </c:pt>
                <c:pt idx="32540" formatCode="0.00E+00">
                  <c:v>5.9500000000000004E-4</c:v>
                </c:pt>
                <c:pt idx="32541" formatCode="0.00E+00">
                  <c:v>5.9400000000000002E-4</c:v>
                </c:pt>
                <c:pt idx="32542" formatCode="0.00E+00">
                  <c:v>5.9400000000000002E-4</c:v>
                </c:pt>
                <c:pt idx="32543" formatCode="0.00E+00">
                  <c:v>5.9400000000000002E-4</c:v>
                </c:pt>
                <c:pt idx="32544" formatCode="0.00E+00">
                  <c:v>5.9400000000000002E-4</c:v>
                </c:pt>
                <c:pt idx="32545" formatCode="0.00E+00">
                  <c:v>5.9400000000000002E-4</c:v>
                </c:pt>
                <c:pt idx="32546" formatCode="0.00E+00">
                  <c:v>5.9400000000000002E-4</c:v>
                </c:pt>
                <c:pt idx="32547" formatCode="0.00E+00">
                  <c:v>5.9400000000000002E-4</c:v>
                </c:pt>
                <c:pt idx="32548" formatCode="0.00E+00">
                  <c:v>5.9500000000000004E-4</c:v>
                </c:pt>
                <c:pt idx="32549" formatCode="0.00E+00">
                  <c:v>5.9500000000000004E-4</c:v>
                </c:pt>
                <c:pt idx="32550" formatCode="0.00E+00">
                  <c:v>5.9500000000000004E-4</c:v>
                </c:pt>
                <c:pt idx="32551" formatCode="0.00E+00">
                  <c:v>5.9500000000000004E-4</c:v>
                </c:pt>
                <c:pt idx="32552" formatCode="0.00E+00">
                  <c:v>5.9500000000000004E-4</c:v>
                </c:pt>
                <c:pt idx="32553" formatCode="0.00E+00">
                  <c:v>5.9500000000000004E-4</c:v>
                </c:pt>
                <c:pt idx="32554" formatCode="0.00E+00">
                  <c:v>5.9500000000000004E-4</c:v>
                </c:pt>
                <c:pt idx="32555" formatCode="0.00E+00">
                  <c:v>5.9500000000000004E-4</c:v>
                </c:pt>
                <c:pt idx="32556" formatCode="0.00E+00">
                  <c:v>5.9500000000000004E-4</c:v>
                </c:pt>
                <c:pt idx="32557" formatCode="0.00E+00">
                  <c:v>5.9500000000000004E-4</c:v>
                </c:pt>
                <c:pt idx="32558" formatCode="0.00E+00">
                  <c:v>5.9500000000000004E-4</c:v>
                </c:pt>
                <c:pt idx="32559" formatCode="0.00E+00">
                  <c:v>5.9400000000000002E-4</c:v>
                </c:pt>
                <c:pt idx="32560" formatCode="0.00E+00">
                  <c:v>5.9400000000000002E-4</c:v>
                </c:pt>
                <c:pt idx="32561" formatCode="0.00E+00">
                  <c:v>5.9500000000000004E-4</c:v>
                </c:pt>
                <c:pt idx="32562" formatCode="0.00E+00">
                  <c:v>5.9500000000000004E-4</c:v>
                </c:pt>
                <c:pt idx="32563" formatCode="0.00E+00">
                  <c:v>5.9500000000000004E-4</c:v>
                </c:pt>
                <c:pt idx="32564" formatCode="0.00E+00">
                  <c:v>5.9500000000000004E-4</c:v>
                </c:pt>
                <c:pt idx="32565" formatCode="0.00E+00">
                  <c:v>5.9500000000000004E-4</c:v>
                </c:pt>
                <c:pt idx="32566" formatCode="0.00E+00">
                  <c:v>5.9500000000000004E-4</c:v>
                </c:pt>
                <c:pt idx="32567" formatCode="0.00E+00">
                  <c:v>5.9500000000000004E-4</c:v>
                </c:pt>
                <c:pt idx="32568" formatCode="0.00E+00">
                  <c:v>5.9500000000000004E-4</c:v>
                </c:pt>
                <c:pt idx="32569" formatCode="0.00E+00">
                  <c:v>5.9500000000000004E-4</c:v>
                </c:pt>
                <c:pt idx="32570" formatCode="0.00E+00">
                  <c:v>5.9500000000000004E-4</c:v>
                </c:pt>
                <c:pt idx="32571" formatCode="0.00E+00">
                  <c:v>5.9500000000000004E-4</c:v>
                </c:pt>
                <c:pt idx="32572" formatCode="0.00E+00">
                  <c:v>5.9500000000000004E-4</c:v>
                </c:pt>
                <c:pt idx="32573" formatCode="0.00E+00">
                  <c:v>5.9500000000000004E-4</c:v>
                </c:pt>
                <c:pt idx="32574" formatCode="0.00E+00">
                  <c:v>5.9500000000000004E-4</c:v>
                </c:pt>
                <c:pt idx="32575" formatCode="0.00E+00">
                  <c:v>5.9500000000000004E-4</c:v>
                </c:pt>
                <c:pt idx="32576" formatCode="0.00E+00">
                  <c:v>5.9500000000000004E-4</c:v>
                </c:pt>
                <c:pt idx="32577" formatCode="0.00E+00">
                  <c:v>5.9500000000000004E-4</c:v>
                </c:pt>
                <c:pt idx="32578" formatCode="0.00E+00">
                  <c:v>5.9500000000000004E-4</c:v>
                </c:pt>
                <c:pt idx="32579" formatCode="0.00E+00">
                  <c:v>5.9500000000000004E-4</c:v>
                </c:pt>
                <c:pt idx="32580" formatCode="0.00E+00">
                  <c:v>5.9500000000000004E-4</c:v>
                </c:pt>
                <c:pt idx="32581" formatCode="0.00E+00">
                  <c:v>5.9500000000000004E-4</c:v>
                </c:pt>
                <c:pt idx="32582" formatCode="0.00E+00">
                  <c:v>5.9500000000000004E-4</c:v>
                </c:pt>
                <c:pt idx="32583" formatCode="0.00E+00">
                  <c:v>5.9500000000000004E-4</c:v>
                </c:pt>
                <c:pt idx="32584" formatCode="0.00E+00">
                  <c:v>5.9500000000000004E-4</c:v>
                </c:pt>
                <c:pt idx="32585" formatCode="0.00E+00">
                  <c:v>5.9500000000000004E-4</c:v>
                </c:pt>
                <c:pt idx="32586" formatCode="0.00E+00">
                  <c:v>5.9500000000000004E-4</c:v>
                </c:pt>
                <c:pt idx="32587" formatCode="0.00E+00">
                  <c:v>5.9500000000000004E-4</c:v>
                </c:pt>
                <c:pt idx="32588" formatCode="0.00E+00">
                  <c:v>5.9500000000000004E-4</c:v>
                </c:pt>
                <c:pt idx="32589" formatCode="0.00E+00">
                  <c:v>5.9500000000000004E-4</c:v>
                </c:pt>
                <c:pt idx="32590" formatCode="0.00E+00">
                  <c:v>5.9500000000000004E-4</c:v>
                </c:pt>
                <c:pt idx="32591" formatCode="0.00E+00">
                  <c:v>5.9500000000000004E-4</c:v>
                </c:pt>
                <c:pt idx="32592" formatCode="0.00E+00">
                  <c:v>5.9500000000000004E-4</c:v>
                </c:pt>
                <c:pt idx="32593" formatCode="0.00E+00">
                  <c:v>5.9500000000000004E-4</c:v>
                </c:pt>
                <c:pt idx="32594" formatCode="0.00E+00">
                  <c:v>5.9500000000000004E-4</c:v>
                </c:pt>
                <c:pt idx="32595" formatCode="0.00E+00">
                  <c:v>5.9500000000000004E-4</c:v>
                </c:pt>
                <c:pt idx="32596" formatCode="0.00E+00">
                  <c:v>5.9500000000000004E-4</c:v>
                </c:pt>
                <c:pt idx="32597" formatCode="0.00E+00">
                  <c:v>5.9500000000000004E-4</c:v>
                </c:pt>
                <c:pt idx="32598" formatCode="0.00E+00">
                  <c:v>5.9500000000000004E-4</c:v>
                </c:pt>
                <c:pt idx="32599" formatCode="0.00E+00">
                  <c:v>5.9500000000000004E-4</c:v>
                </c:pt>
                <c:pt idx="32600" formatCode="0.00E+00">
                  <c:v>5.9500000000000004E-4</c:v>
                </c:pt>
                <c:pt idx="32601" formatCode="0.00E+00">
                  <c:v>5.9500000000000004E-4</c:v>
                </c:pt>
                <c:pt idx="32602" formatCode="0.00E+00">
                  <c:v>5.9500000000000004E-4</c:v>
                </c:pt>
                <c:pt idx="32603" formatCode="0.00E+00">
                  <c:v>5.9500000000000004E-4</c:v>
                </c:pt>
                <c:pt idx="32604" formatCode="0.00E+00">
                  <c:v>5.9500000000000004E-4</c:v>
                </c:pt>
                <c:pt idx="32605" formatCode="0.00E+00">
                  <c:v>5.9500000000000004E-4</c:v>
                </c:pt>
                <c:pt idx="32606" formatCode="0.00E+00">
                  <c:v>5.9500000000000004E-4</c:v>
                </c:pt>
                <c:pt idx="32607" formatCode="0.00E+00">
                  <c:v>5.9500000000000004E-4</c:v>
                </c:pt>
                <c:pt idx="32608" formatCode="0.00E+00">
                  <c:v>5.9500000000000004E-4</c:v>
                </c:pt>
                <c:pt idx="32609" formatCode="0.00E+00">
                  <c:v>5.9500000000000004E-4</c:v>
                </c:pt>
                <c:pt idx="32610" formatCode="0.00E+00">
                  <c:v>5.9500000000000004E-4</c:v>
                </c:pt>
                <c:pt idx="32611" formatCode="0.00E+00">
                  <c:v>5.9500000000000004E-4</c:v>
                </c:pt>
                <c:pt idx="32612" formatCode="0.00E+00">
                  <c:v>5.9500000000000004E-4</c:v>
                </c:pt>
                <c:pt idx="32613" formatCode="0.00E+00">
                  <c:v>5.9500000000000004E-4</c:v>
                </c:pt>
                <c:pt idx="32614" formatCode="0.00E+00">
                  <c:v>5.9500000000000004E-4</c:v>
                </c:pt>
                <c:pt idx="32615" formatCode="0.00E+00">
                  <c:v>5.9500000000000004E-4</c:v>
                </c:pt>
                <c:pt idx="32616" formatCode="0.00E+00">
                  <c:v>5.9500000000000004E-4</c:v>
                </c:pt>
                <c:pt idx="32617" formatCode="0.00E+00">
                  <c:v>5.9500000000000004E-4</c:v>
                </c:pt>
                <c:pt idx="32618" formatCode="0.00E+00">
                  <c:v>5.9500000000000004E-4</c:v>
                </c:pt>
                <c:pt idx="32619" formatCode="0.00E+00">
                  <c:v>5.9500000000000004E-4</c:v>
                </c:pt>
                <c:pt idx="32620" formatCode="0.00E+00">
                  <c:v>5.9500000000000004E-4</c:v>
                </c:pt>
                <c:pt idx="32621" formatCode="0.00E+00">
                  <c:v>5.9500000000000004E-4</c:v>
                </c:pt>
                <c:pt idx="32622" formatCode="0.00E+00">
                  <c:v>5.9500000000000004E-4</c:v>
                </c:pt>
                <c:pt idx="32623" formatCode="0.00E+00">
                  <c:v>5.9500000000000004E-4</c:v>
                </c:pt>
                <c:pt idx="32624" formatCode="0.00E+00">
                  <c:v>5.9500000000000004E-4</c:v>
                </c:pt>
                <c:pt idx="32625" formatCode="0.00E+00">
                  <c:v>5.9500000000000004E-4</c:v>
                </c:pt>
                <c:pt idx="32626" formatCode="0.00E+00">
                  <c:v>5.9500000000000004E-4</c:v>
                </c:pt>
                <c:pt idx="32627" formatCode="0.00E+00">
                  <c:v>5.9500000000000004E-4</c:v>
                </c:pt>
                <c:pt idx="32628" formatCode="0.00E+00">
                  <c:v>5.9500000000000004E-4</c:v>
                </c:pt>
                <c:pt idx="32629" formatCode="0.00E+00">
                  <c:v>5.9500000000000004E-4</c:v>
                </c:pt>
                <c:pt idx="32630" formatCode="0.00E+00">
                  <c:v>5.9500000000000004E-4</c:v>
                </c:pt>
                <c:pt idx="32631" formatCode="0.00E+00">
                  <c:v>5.9500000000000004E-4</c:v>
                </c:pt>
                <c:pt idx="32632" formatCode="0.00E+00">
                  <c:v>5.9500000000000004E-4</c:v>
                </c:pt>
                <c:pt idx="32633" formatCode="0.00E+00">
                  <c:v>5.9500000000000004E-4</c:v>
                </c:pt>
                <c:pt idx="32634" formatCode="0.00E+00">
                  <c:v>5.9500000000000004E-4</c:v>
                </c:pt>
                <c:pt idx="32635" formatCode="0.00E+00">
                  <c:v>5.9500000000000004E-4</c:v>
                </c:pt>
                <c:pt idx="32636" formatCode="0.00E+00">
                  <c:v>5.9500000000000004E-4</c:v>
                </c:pt>
                <c:pt idx="32637" formatCode="0.00E+00">
                  <c:v>5.9500000000000004E-4</c:v>
                </c:pt>
                <c:pt idx="32638" formatCode="0.00E+00">
                  <c:v>5.9500000000000004E-4</c:v>
                </c:pt>
                <c:pt idx="32639" formatCode="0.00E+00">
                  <c:v>5.9500000000000004E-4</c:v>
                </c:pt>
                <c:pt idx="32640" formatCode="0.00E+00">
                  <c:v>5.9599999999999996E-4</c:v>
                </c:pt>
                <c:pt idx="32641" formatCode="0.00E+00">
                  <c:v>5.9500000000000004E-4</c:v>
                </c:pt>
                <c:pt idx="32642" formatCode="0.00E+00">
                  <c:v>5.9500000000000004E-4</c:v>
                </c:pt>
                <c:pt idx="32643" formatCode="0.00E+00">
                  <c:v>5.9500000000000004E-4</c:v>
                </c:pt>
                <c:pt idx="32644" formatCode="0.00E+00">
                  <c:v>5.9599999999999996E-4</c:v>
                </c:pt>
                <c:pt idx="32645" formatCode="0.00E+00">
                  <c:v>5.9500000000000004E-4</c:v>
                </c:pt>
                <c:pt idx="32646" formatCode="0.00E+00">
                  <c:v>5.9500000000000004E-4</c:v>
                </c:pt>
                <c:pt idx="32647" formatCode="0.00E+00">
                  <c:v>5.9599999999999996E-4</c:v>
                </c:pt>
                <c:pt idx="32648" formatCode="0.00E+00">
                  <c:v>5.9599999999999996E-4</c:v>
                </c:pt>
                <c:pt idx="32649" formatCode="0.00E+00">
                  <c:v>5.9500000000000004E-4</c:v>
                </c:pt>
                <c:pt idx="32650" formatCode="0.00E+00">
                  <c:v>5.9500000000000004E-4</c:v>
                </c:pt>
                <c:pt idx="32651" formatCode="0.00E+00">
                  <c:v>5.9500000000000004E-4</c:v>
                </c:pt>
                <c:pt idx="32652" formatCode="0.00E+00">
                  <c:v>5.9500000000000004E-4</c:v>
                </c:pt>
                <c:pt idx="32653" formatCode="0.00E+00">
                  <c:v>5.9500000000000004E-4</c:v>
                </c:pt>
                <c:pt idx="32654" formatCode="0.00E+00">
                  <c:v>5.9500000000000004E-4</c:v>
                </c:pt>
                <c:pt idx="32655" formatCode="0.00E+00">
                  <c:v>5.9500000000000004E-4</c:v>
                </c:pt>
                <c:pt idx="32656" formatCode="0.00E+00">
                  <c:v>5.9500000000000004E-4</c:v>
                </c:pt>
                <c:pt idx="32657" formatCode="0.00E+00">
                  <c:v>5.9599999999999996E-4</c:v>
                </c:pt>
                <c:pt idx="32658" formatCode="0.00E+00">
                  <c:v>5.9599999999999996E-4</c:v>
                </c:pt>
                <c:pt idx="32659" formatCode="0.00E+00">
                  <c:v>5.9599999999999996E-4</c:v>
                </c:pt>
                <c:pt idx="32660" formatCode="0.00E+00">
                  <c:v>5.9599999999999996E-4</c:v>
                </c:pt>
                <c:pt idx="32661" formatCode="0.00E+00">
                  <c:v>5.9500000000000004E-4</c:v>
                </c:pt>
                <c:pt idx="32662" formatCode="0.00E+00">
                  <c:v>5.9500000000000004E-4</c:v>
                </c:pt>
                <c:pt idx="32663" formatCode="0.00E+00">
                  <c:v>5.9599999999999996E-4</c:v>
                </c:pt>
                <c:pt idx="32664" formatCode="0.00E+00">
                  <c:v>5.9500000000000004E-4</c:v>
                </c:pt>
                <c:pt idx="32665" formatCode="0.00E+00">
                  <c:v>5.9500000000000004E-4</c:v>
                </c:pt>
                <c:pt idx="32666" formatCode="0.00E+00">
                  <c:v>5.9599999999999996E-4</c:v>
                </c:pt>
                <c:pt idx="32667" formatCode="0.00E+00">
                  <c:v>5.9599999999999996E-4</c:v>
                </c:pt>
                <c:pt idx="32668" formatCode="0.00E+00">
                  <c:v>5.9500000000000004E-4</c:v>
                </c:pt>
                <c:pt idx="32669" formatCode="0.00E+00">
                  <c:v>5.9599999999999996E-4</c:v>
                </c:pt>
                <c:pt idx="32670" formatCode="0.00E+00">
                  <c:v>5.9500000000000004E-4</c:v>
                </c:pt>
                <c:pt idx="32671" formatCode="0.00E+00">
                  <c:v>5.9599999999999996E-4</c:v>
                </c:pt>
                <c:pt idx="32672" formatCode="0.00E+00">
                  <c:v>5.9599999999999996E-4</c:v>
                </c:pt>
                <c:pt idx="32673" formatCode="0.00E+00">
                  <c:v>5.9500000000000004E-4</c:v>
                </c:pt>
                <c:pt idx="32674" formatCode="0.00E+00">
                  <c:v>5.9599999999999996E-4</c:v>
                </c:pt>
                <c:pt idx="32675" formatCode="0.00E+00">
                  <c:v>5.9599999999999996E-4</c:v>
                </c:pt>
                <c:pt idx="32676" formatCode="0.00E+00">
                  <c:v>5.9599999999999996E-4</c:v>
                </c:pt>
                <c:pt idx="32677" formatCode="0.00E+00">
                  <c:v>5.9599999999999996E-4</c:v>
                </c:pt>
                <c:pt idx="32678" formatCode="0.00E+00">
                  <c:v>5.9599999999999996E-4</c:v>
                </c:pt>
                <c:pt idx="32679" formatCode="0.00E+00">
                  <c:v>5.9599999999999996E-4</c:v>
                </c:pt>
                <c:pt idx="32680" formatCode="0.00E+00">
                  <c:v>5.9599999999999996E-4</c:v>
                </c:pt>
                <c:pt idx="32681" formatCode="0.00E+00">
                  <c:v>5.9599999999999996E-4</c:v>
                </c:pt>
                <c:pt idx="32682" formatCode="0.00E+00">
                  <c:v>5.9599999999999996E-4</c:v>
                </c:pt>
                <c:pt idx="32683" formatCode="0.00E+00">
                  <c:v>5.9599999999999996E-4</c:v>
                </c:pt>
                <c:pt idx="32684" formatCode="0.00E+00">
                  <c:v>5.9599999999999996E-4</c:v>
                </c:pt>
                <c:pt idx="32685" formatCode="0.00E+00">
                  <c:v>5.9599999999999996E-4</c:v>
                </c:pt>
                <c:pt idx="32686" formatCode="0.00E+00">
                  <c:v>5.9599999999999996E-4</c:v>
                </c:pt>
                <c:pt idx="32687" formatCode="0.00E+00">
                  <c:v>5.9599999999999996E-4</c:v>
                </c:pt>
                <c:pt idx="32688" formatCode="0.00E+00">
                  <c:v>5.9599999999999996E-4</c:v>
                </c:pt>
                <c:pt idx="32689" formatCode="0.00E+00">
                  <c:v>5.9599999999999996E-4</c:v>
                </c:pt>
                <c:pt idx="32690" formatCode="0.00E+00">
                  <c:v>5.9599999999999996E-4</c:v>
                </c:pt>
                <c:pt idx="32691" formatCode="0.00E+00">
                  <c:v>5.9599999999999996E-4</c:v>
                </c:pt>
                <c:pt idx="32692" formatCode="0.00E+00">
                  <c:v>5.9599999999999996E-4</c:v>
                </c:pt>
                <c:pt idx="32693" formatCode="0.00E+00">
                  <c:v>5.9599999999999996E-4</c:v>
                </c:pt>
                <c:pt idx="32694" formatCode="0.00E+00">
                  <c:v>5.9599999999999996E-4</c:v>
                </c:pt>
                <c:pt idx="32695" formatCode="0.00E+00">
                  <c:v>5.9599999999999996E-4</c:v>
                </c:pt>
                <c:pt idx="32696" formatCode="0.00E+00">
                  <c:v>5.9599999999999996E-4</c:v>
                </c:pt>
                <c:pt idx="32697" formatCode="0.00E+00">
                  <c:v>5.9599999999999996E-4</c:v>
                </c:pt>
                <c:pt idx="32698" formatCode="0.00E+00">
                  <c:v>5.9599999999999996E-4</c:v>
                </c:pt>
                <c:pt idx="32699" formatCode="0.00E+00">
                  <c:v>5.9599999999999996E-4</c:v>
                </c:pt>
                <c:pt idx="32700" formatCode="0.00E+00">
                  <c:v>5.9599999999999996E-4</c:v>
                </c:pt>
                <c:pt idx="32701" formatCode="0.00E+00">
                  <c:v>5.9599999999999996E-4</c:v>
                </c:pt>
                <c:pt idx="32702" formatCode="0.00E+00">
                  <c:v>5.9599999999999996E-4</c:v>
                </c:pt>
                <c:pt idx="32703" formatCode="0.00E+00">
                  <c:v>5.9599999999999996E-4</c:v>
                </c:pt>
                <c:pt idx="32704" formatCode="0.00E+00">
                  <c:v>5.9599999999999996E-4</c:v>
                </c:pt>
                <c:pt idx="32705" formatCode="0.00E+00">
                  <c:v>5.9599999999999996E-4</c:v>
                </c:pt>
                <c:pt idx="32706" formatCode="0.00E+00">
                  <c:v>5.9599999999999996E-4</c:v>
                </c:pt>
                <c:pt idx="32707" formatCode="0.00E+00">
                  <c:v>5.9599999999999996E-4</c:v>
                </c:pt>
                <c:pt idx="32708" formatCode="0.00E+00">
                  <c:v>5.9599999999999996E-4</c:v>
                </c:pt>
                <c:pt idx="32709" formatCode="0.00E+00">
                  <c:v>5.9599999999999996E-4</c:v>
                </c:pt>
                <c:pt idx="32710" formatCode="0.00E+00">
                  <c:v>5.9599999999999996E-4</c:v>
                </c:pt>
                <c:pt idx="32711" formatCode="0.00E+00">
                  <c:v>5.9599999999999996E-4</c:v>
                </c:pt>
                <c:pt idx="32712" formatCode="0.00E+00">
                  <c:v>5.9599999999999996E-4</c:v>
                </c:pt>
                <c:pt idx="32713" formatCode="0.00E+00">
                  <c:v>5.9599999999999996E-4</c:v>
                </c:pt>
                <c:pt idx="32714" formatCode="0.00E+00">
                  <c:v>5.9599999999999996E-4</c:v>
                </c:pt>
                <c:pt idx="32715" formatCode="0.00E+00">
                  <c:v>5.9599999999999996E-4</c:v>
                </c:pt>
                <c:pt idx="32716" formatCode="0.00E+00">
                  <c:v>5.9599999999999996E-4</c:v>
                </c:pt>
                <c:pt idx="32717" formatCode="0.00E+00">
                  <c:v>5.9599999999999996E-4</c:v>
                </c:pt>
                <c:pt idx="32718" formatCode="0.00E+00">
                  <c:v>5.9599999999999996E-4</c:v>
                </c:pt>
                <c:pt idx="32719" formatCode="0.00E+00">
                  <c:v>5.9599999999999996E-4</c:v>
                </c:pt>
                <c:pt idx="32720" formatCode="0.00E+00">
                  <c:v>5.9599999999999996E-4</c:v>
                </c:pt>
                <c:pt idx="32721" formatCode="0.00E+00">
                  <c:v>5.9599999999999996E-4</c:v>
                </c:pt>
                <c:pt idx="32722" formatCode="0.00E+00">
                  <c:v>5.9599999999999996E-4</c:v>
                </c:pt>
                <c:pt idx="32723" formatCode="0.00E+00">
                  <c:v>5.9599999999999996E-4</c:v>
                </c:pt>
                <c:pt idx="32724" formatCode="0.00E+00">
                  <c:v>5.9599999999999996E-4</c:v>
                </c:pt>
                <c:pt idx="32725" formatCode="0.00E+00">
                  <c:v>5.9599999999999996E-4</c:v>
                </c:pt>
                <c:pt idx="32726" formatCode="0.00E+00">
                  <c:v>5.9599999999999996E-4</c:v>
                </c:pt>
                <c:pt idx="32727" formatCode="0.00E+00">
                  <c:v>5.9599999999999996E-4</c:v>
                </c:pt>
                <c:pt idx="32728" formatCode="0.00E+00">
                  <c:v>5.9599999999999996E-4</c:v>
                </c:pt>
                <c:pt idx="32729" formatCode="0.00E+00">
                  <c:v>5.9599999999999996E-4</c:v>
                </c:pt>
                <c:pt idx="32730" formatCode="0.00E+00">
                  <c:v>5.9599999999999996E-4</c:v>
                </c:pt>
                <c:pt idx="32731" formatCode="0.00E+00">
                  <c:v>5.9599999999999996E-4</c:v>
                </c:pt>
                <c:pt idx="32732" formatCode="0.00E+00">
                  <c:v>5.9599999999999996E-4</c:v>
                </c:pt>
                <c:pt idx="32733" formatCode="0.00E+00">
                  <c:v>5.9599999999999996E-4</c:v>
                </c:pt>
                <c:pt idx="32734" formatCode="0.00E+00">
                  <c:v>5.9599999999999996E-4</c:v>
                </c:pt>
                <c:pt idx="32735" formatCode="0.00E+00">
                  <c:v>5.9599999999999996E-4</c:v>
                </c:pt>
                <c:pt idx="32736" formatCode="0.00E+00">
                  <c:v>5.9599999999999996E-4</c:v>
                </c:pt>
                <c:pt idx="32737" formatCode="0.00E+00">
                  <c:v>5.9599999999999996E-4</c:v>
                </c:pt>
                <c:pt idx="32738" formatCode="0.00E+00">
                  <c:v>5.9599999999999996E-4</c:v>
                </c:pt>
                <c:pt idx="32739" formatCode="0.00E+00">
                  <c:v>5.9599999999999996E-4</c:v>
                </c:pt>
                <c:pt idx="32740" formatCode="0.00E+00">
                  <c:v>5.9599999999999996E-4</c:v>
                </c:pt>
                <c:pt idx="32741" formatCode="0.00E+00">
                  <c:v>5.9599999999999996E-4</c:v>
                </c:pt>
                <c:pt idx="32742" formatCode="0.00E+00">
                  <c:v>5.9599999999999996E-4</c:v>
                </c:pt>
                <c:pt idx="32743" formatCode="0.00E+00">
                  <c:v>5.9599999999999996E-4</c:v>
                </c:pt>
                <c:pt idx="32744" formatCode="0.00E+00">
                  <c:v>5.9599999999999996E-4</c:v>
                </c:pt>
                <c:pt idx="32745" formatCode="0.00E+00">
                  <c:v>5.9599999999999996E-4</c:v>
                </c:pt>
                <c:pt idx="32746" formatCode="0.00E+00">
                  <c:v>5.9599999999999996E-4</c:v>
                </c:pt>
                <c:pt idx="32747" formatCode="0.00E+00">
                  <c:v>5.9599999999999996E-4</c:v>
                </c:pt>
                <c:pt idx="32748" formatCode="0.00E+00">
                  <c:v>5.9599999999999996E-4</c:v>
                </c:pt>
                <c:pt idx="32749" formatCode="0.00E+00">
                  <c:v>5.9599999999999996E-4</c:v>
                </c:pt>
                <c:pt idx="32750" formatCode="0.00E+00">
                  <c:v>5.9599999999999996E-4</c:v>
                </c:pt>
                <c:pt idx="32751" formatCode="0.00E+00">
                  <c:v>5.9599999999999996E-4</c:v>
                </c:pt>
                <c:pt idx="32752" formatCode="0.00E+00">
                  <c:v>5.9599999999999996E-4</c:v>
                </c:pt>
                <c:pt idx="32753" formatCode="0.00E+00">
                  <c:v>5.9599999999999996E-4</c:v>
                </c:pt>
                <c:pt idx="32754" formatCode="0.00E+00">
                  <c:v>5.9599999999999996E-4</c:v>
                </c:pt>
                <c:pt idx="32755" formatCode="0.00E+00">
                  <c:v>5.9599999999999996E-4</c:v>
                </c:pt>
                <c:pt idx="32756" formatCode="0.00E+00">
                  <c:v>5.9599999999999996E-4</c:v>
                </c:pt>
                <c:pt idx="32757" formatCode="0.00E+00">
                  <c:v>5.9599999999999996E-4</c:v>
                </c:pt>
                <c:pt idx="32758" formatCode="0.00E+00">
                  <c:v>5.9599999999999996E-4</c:v>
                </c:pt>
                <c:pt idx="32759" formatCode="0.00E+00">
                  <c:v>5.9599999999999996E-4</c:v>
                </c:pt>
                <c:pt idx="32760" formatCode="0.00E+00">
                  <c:v>5.9599999999999996E-4</c:v>
                </c:pt>
                <c:pt idx="32761" formatCode="0.00E+00">
                  <c:v>5.9599999999999996E-4</c:v>
                </c:pt>
                <c:pt idx="32762" formatCode="0.00E+00">
                  <c:v>5.9599999999999996E-4</c:v>
                </c:pt>
                <c:pt idx="32763" formatCode="0.00E+00">
                  <c:v>5.9599999999999996E-4</c:v>
                </c:pt>
                <c:pt idx="32764" formatCode="0.00E+00">
                  <c:v>5.9599999999999996E-4</c:v>
                </c:pt>
                <c:pt idx="32765" formatCode="0.00E+00">
                  <c:v>5.9599999999999996E-4</c:v>
                </c:pt>
                <c:pt idx="32766" formatCode="0.00E+00">
                  <c:v>5.9599999999999996E-4</c:v>
                </c:pt>
                <c:pt idx="32767" formatCode="0.00E+00">
                  <c:v>5.9599999999999996E-4</c:v>
                </c:pt>
                <c:pt idx="32768" formatCode="0.00E+00">
                  <c:v>5.9599999999999996E-4</c:v>
                </c:pt>
                <c:pt idx="32769" formatCode="0.00E+00">
                  <c:v>5.9599999999999996E-4</c:v>
                </c:pt>
                <c:pt idx="32770" formatCode="0.00E+00">
                  <c:v>5.9599999999999996E-4</c:v>
                </c:pt>
                <c:pt idx="32771" formatCode="0.00E+00">
                  <c:v>5.9599999999999996E-4</c:v>
                </c:pt>
                <c:pt idx="32772" formatCode="0.00E+00">
                  <c:v>5.9599999999999996E-4</c:v>
                </c:pt>
                <c:pt idx="32773" formatCode="0.00E+00">
                  <c:v>5.9599999999999996E-4</c:v>
                </c:pt>
                <c:pt idx="32774" formatCode="0.00E+00">
                  <c:v>5.9599999999999996E-4</c:v>
                </c:pt>
                <c:pt idx="32775" formatCode="0.00E+00">
                  <c:v>5.9599999999999996E-4</c:v>
                </c:pt>
                <c:pt idx="32776" formatCode="0.00E+00">
                  <c:v>5.9599999999999996E-4</c:v>
                </c:pt>
                <c:pt idx="32777" formatCode="0.00E+00">
                  <c:v>5.9599999999999996E-4</c:v>
                </c:pt>
                <c:pt idx="32778" formatCode="0.00E+00">
                  <c:v>5.9599999999999996E-4</c:v>
                </c:pt>
                <c:pt idx="32779" formatCode="0.00E+00">
                  <c:v>5.9599999999999996E-4</c:v>
                </c:pt>
                <c:pt idx="32780" formatCode="0.00E+00">
                  <c:v>5.9599999999999996E-4</c:v>
                </c:pt>
                <c:pt idx="32781" formatCode="0.00E+00">
                  <c:v>5.9599999999999996E-4</c:v>
                </c:pt>
                <c:pt idx="32782" formatCode="0.00E+00">
                  <c:v>5.9599999999999996E-4</c:v>
                </c:pt>
                <c:pt idx="32783" formatCode="0.00E+00">
                  <c:v>5.9599999999999996E-4</c:v>
                </c:pt>
                <c:pt idx="32784" formatCode="0.00E+00">
                  <c:v>5.9599999999999996E-4</c:v>
                </c:pt>
                <c:pt idx="32785" formatCode="0.00E+00">
                  <c:v>5.9599999999999996E-4</c:v>
                </c:pt>
                <c:pt idx="32786" formatCode="0.00E+00">
                  <c:v>5.9599999999999996E-4</c:v>
                </c:pt>
                <c:pt idx="32787" formatCode="0.00E+00">
                  <c:v>5.9599999999999996E-4</c:v>
                </c:pt>
                <c:pt idx="32788" formatCode="0.00E+00">
                  <c:v>5.9599999999999996E-4</c:v>
                </c:pt>
                <c:pt idx="32789" formatCode="0.00E+00">
                  <c:v>5.9699999999999998E-4</c:v>
                </c:pt>
                <c:pt idx="32790" formatCode="0.00E+00">
                  <c:v>5.9699999999999998E-4</c:v>
                </c:pt>
                <c:pt idx="32791" formatCode="0.00E+00">
                  <c:v>5.9699999999999998E-4</c:v>
                </c:pt>
                <c:pt idx="32792" formatCode="0.00E+00">
                  <c:v>5.9699999999999998E-4</c:v>
                </c:pt>
                <c:pt idx="32793" formatCode="0.00E+00">
                  <c:v>5.9699999999999998E-4</c:v>
                </c:pt>
                <c:pt idx="32794" formatCode="0.00E+00">
                  <c:v>5.9699999999999998E-4</c:v>
                </c:pt>
                <c:pt idx="32795" formatCode="0.00E+00">
                  <c:v>5.9699999999999998E-4</c:v>
                </c:pt>
                <c:pt idx="32796" formatCode="0.00E+00">
                  <c:v>5.9599999999999996E-4</c:v>
                </c:pt>
                <c:pt idx="32797" formatCode="0.00E+00">
                  <c:v>5.9699999999999998E-4</c:v>
                </c:pt>
                <c:pt idx="32798" formatCode="0.00E+00">
                  <c:v>5.9599999999999996E-4</c:v>
                </c:pt>
                <c:pt idx="32799" formatCode="0.00E+00">
                  <c:v>5.9599999999999996E-4</c:v>
                </c:pt>
                <c:pt idx="32800" formatCode="0.00E+00">
                  <c:v>5.9699999999999998E-4</c:v>
                </c:pt>
                <c:pt idx="32801" formatCode="0.00E+00">
                  <c:v>5.9699999999999998E-4</c:v>
                </c:pt>
                <c:pt idx="32802" formatCode="0.00E+00">
                  <c:v>5.9599999999999996E-4</c:v>
                </c:pt>
                <c:pt idx="32803" formatCode="0.00E+00">
                  <c:v>5.9699999999999998E-4</c:v>
                </c:pt>
                <c:pt idx="32804" formatCode="0.00E+00">
                  <c:v>5.9699999999999998E-4</c:v>
                </c:pt>
                <c:pt idx="32805" formatCode="0.00E+00">
                  <c:v>5.9699999999999998E-4</c:v>
                </c:pt>
                <c:pt idx="32806" formatCode="0.00E+00">
                  <c:v>5.9599999999999996E-4</c:v>
                </c:pt>
                <c:pt idx="32807" formatCode="0.00E+00">
                  <c:v>5.9599999999999996E-4</c:v>
                </c:pt>
                <c:pt idx="32808" formatCode="0.00E+00">
                  <c:v>5.9699999999999998E-4</c:v>
                </c:pt>
                <c:pt idx="32809" formatCode="0.00E+00">
                  <c:v>5.9699999999999998E-4</c:v>
                </c:pt>
                <c:pt idx="32810" formatCode="0.00E+00">
                  <c:v>5.9699999999999998E-4</c:v>
                </c:pt>
                <c:pt idx="32811" formatCode="0.00E+00">
                  <c:v>5.9699999999999998E-4</c:v>
                </c:pt>
                <c:pt idx="32812" formatCode="0.00E+00">
                  <c:v>5.9599999999999996E-4</c:v>
                </c:pt>
                <c:pt idx="32813" formatCode="0.00E+00">
                  <c:v>5.9599999999999996E-4</c:v>
                </c:pt>
                <c:pt idx="32814" formatCode="0.00E+00">
                  <c:v>5.9699999999999998E-4</c:v>
                </c:pt>
                <c:pt idx="32815" formatCode="0.00E+00">
                  <c:v>5.9699999999999998E-4</c:v>
                </c:pt>
                <c:pt idx="32816" formatCode="0.00E+00">
                  <c:v>5.9699999999999998E-4</c:v>
                </c:pt>
                <c:pt idx="32817" formatCode="0.00E+00">
                  <c:v>5.9699999999999998E-4</c:v>
                </c:pt>
                <c:pt idx="32818" formatCode="0.00E+00">
                  <c:v>5.9699999999999998E-4</c:v>
                </c:pt>
                <c:pt idx="32819" formatCode="0.00E+00">
                  <c:v>5.9699999999999998E-4</c:v>
                </c:pt>
                <c:pt idx="32820" formatCode="0.00E+00">
                  <c:v>5.9699999999999998E-4</c:v>
                </c:pt>
                <c:pt idx="32821" formatCode="0.00E+00">
                  <c:v>5.9699999999999998E-4</c:v>
                </c:pt>
                <c:pt idx="32822" formatCode="0.00E+00">
                  <c:v>5.9699999999999998E-4</c:v>
                </c:pt>
                <c:pt idx="32823" formatCode="0.00E+00">
                  <c:v>5.9699999999999998E-4</c:v>
                </c:pt>
                <c:pt idx="32824" formatCode="0.00E+00">
                  <c:v>5.9699999999999998E-4</c:v>
                </c:pt>
                <c:pt idx="32825" formatCode="0.00E+00">
                  <c:v>5.9699999999999998E-4</c:v>
                </c:pt>
                <c:pt idx="32826" formatCode="0.00E+00">
                  <c:v>5.9699999999999998E-4</c:v>
                </c:pt>
                <c:pt idx="32827" formatCode="0.00E+00">
                  <c:v>5.9699999999999998E-4</c:v>
                </c:pt>
                <c:pt idx="32828" formatCode="0.00E+00">
                  <c:v>5.9699999999999998E-4</c:v>
                </c:pt>
                <c:pt idx="32829" formatCode="0.00E+00">
                  <c:v>5.9699999999999998E-4</c:v>
                </c:pt>
                <c:pt idx="32830" formatCode="0.00E+00">
                  <c:v>5.9699999999999998E-4</c:v>
                </c:pt>
                <c:pt idx="32831" formatCode="0.00E+00">
                  <c:v>5.9699999999999998E-4</c:v>
                </c:pt>
                <c:pt idx="32832" formatCode="0.00E+00">
                  <c:v>5.9699999999999998E-4</c:v>
                </c:pt>
                <c:pt idx="32833" formatCode="0.00E+00">
                  <c:v>5.9699999999999998E-4</c:v>
                </c:pt>
                <c:pt idx="32834" formatCode="0.00E+00">
                  <c:v>5.9699999999999998E-4</c:v>
                </c:pt>
                <c:pt idx="32835" formatCode="0.00E+00">
                  <c:v>5.9699999999999998E-4</c:v>
                </c:pt>
                <c:pt idx="32836" formatCode="0.00E+00">
                  <c:v>5.9699999999999998E-4</c:v>
                </c:pt>
                <c:pt idx="32837" formatCode="0.00E+00">
                  <c:v>5.9699999999999998E-4</c:v>
                </c:pt>
                <c:pt idx="32838" formatCode="0.00E+00">
                  <c:v>5.9699999999999998E-4</c:v>
                </c:pt>
                <c:pt idx="32839" formatCode="0.00E+00">
                  <c:v>5.9699999999999998E-4</c:v>
                </c:pt>
                <c:pt idx="32840" formatCode="0.00E+00">
                  <c:v>5.9699999999999998E-4</c:v>
                </c:pt>
                <c:pt idx="32841" formatCode="0.00E+00">
                  <c:v>5.9699999999999998E-4</c:v>
                </c:pt>
                <c:pt idx="32842" formatCode="0.00E+00">
                  <c:v>5.9699999999999998E-4</c:v>
                </c:pt>
                <c:pt idx="32843" formatCode="0.00E+00">
                  <c:v>5.9699999999999998E-4</c:v>
                </c:pt>
                <c:pt idx="32844" formatCode="0.00E+00">
                  <c:v>5.9699999999999998E-4</c:v>
                </c:pt>
                <c:pt idx="32845" formatCode="0.00E+00">
                  <c:v>5.9699999999999998E-4</c:v>
                </c:pt>
                <c:pt idx="32846" formatCode="0.00E+00">
                  <c:v>5.9699999999999998E-4</c:v>
                </c:pt>
                <c:pt idx="32847" formatCode="0.00E+00">
                  <c:v>5.9699999999999998E-4</c:v>
                </c:pt>
                <c:pt idx="32848" formatCode="0.00E+00">
                  <c:v>5.9699999999999998E-4</c:v>
                </c:pt>
                <c:pt idx="32849" formatCode="0.00E+00">
                  <c:v>5.9699999999999998E-4</c:v>
                </c:pt>
                <c:pt idx="32850" formatCode="0.00E+00">
                  <c:v>5.9699999999999998E-4</c:v>
                </c:pt>
                <c:pt idx="32851" formatCode="0.00E+00">
                  <c:v>5.9699999999999998E-4</c:v>
                </c:pt>
                <c:pt idx="32852" formatCode="0.00E+00">
                  <c:v>5.9699999999999998E-4</c:v>
                </c:pt>
                <c:pt idx="32853" formatCode="0.00E+00">
                  <c:v>5.9699999999999998E-4</c:v>
                </c:pt>
                <c:pt idx="32854" formatCode="0.00E+00">
                  <c:v>5.9699999999999998E-4</c:v>
                </c:pt>
                <c:pt idx="32855" formatCode="0.00E+00">
                  <c:v>5.9699999999999998E-4</c:v>
                </c:pt>
                <c:pt idx="32856" formatCode="0.00E+00">
                  <c:v>5.9699999999999998E-4</c:v>
                </c:pt>
                <c:pt idx="32857" formatCode="0.00E+00">
                  <c:v>5.9699999999999998E-4</c:v>
                </c:pt>
                <c:pt idx="32858" formatCode="0.00E+00">
                  <c:v>5.9699999999999998E-4</c:v>
                </c:pt>
                <c:pt idx="32859" formatCode="0.00E+00">
                  <c:v>5.9699999999999998E-4</c:v>
                </c:pt>
                <c:pt idx="32860" formatCode="0.00E+00">
                  <c:v>5.9699999999999998E-4</c:v>
                </c:pt>
                <c:pt idx="32861" formatCode="0.00E+00">
                  <c:v>5.9699999999999998E-4</c:v>
                </c:pt>
                <c:pt idx="32862" formatCode="0.00E+00">
                  <c:v>5.9699999999999998E-4</c:v>
                </c:pt>
                <c:pt idx="32863" formatCode="0.00E+00">
                  <c:v>5.9699999999999998E-4</c:v>
                </c:pt>
                <c:pt idx="32864" formatCode="0.00E+00">
                  <c:v>5.9699999999999998E-4</c:v>
                </c:pt>
                <c:pt idx="32865" formatCode="0.00E+00">
                  <c:v>5.9699999999999998E-4</c:v>
                </c:pt>
                <c:pt idx="32866" formatCode="0.00E+00">
                  <c:v>5.9699999999999998E-4</c:v>
                </c:pt>
                <c:pt idx="32867" formatCode="0.00E+00">
                  <c:v>5.9699999999999998E-4</c:v>
                </c:pt>
                <c:pt idx="32868" formatCode="0.00E+00">
                  <c:v>5.9699999999999998E-4</c:v>
                </c:pt>
                <c:pt idx="32869" formatCode="0.00E+00">
                  <c:v>5.9699999999999998E-4</c:v>
                </c:pt>
                <c:pt idx="32870" formatCode="0.00E+00">
                  <c:v>5.9699999999999998E-4</c:v>
                </c:pt>
                <c:pt idx="32871" formatCode="0.00E+00">
                  <c:v>5.9699999999999998E-4</c:v>
                </c:pt>
                <c:pt idx="32872" formatCode="0.00E+00">
                  <c:v>5.9699999999999998E-4</c:v>
                </c:pt>
                <c:pt idx="32873" formatCode="0.00E+00">
                  <c:v>5.9699999999999998E-4</c:v>
                </c:pt>
                <c:pt idx="32874" formatCode="0.00E+00">
                  <c:v>5.9699999999999998E-4</c:v>
                </c:pt>
                <c:pt idx="32875" formatCode="0.00E+00">
                  <c:v>5.9699999999999998E-4</c:v>
                </c:pt>
                <c:pt idx="32876" formatCode="0.00E+00">
                  <c:v>5.9699999999999998E-4</c:v>
                </c:pt>
                <c:pt idx="32877" formatCode="0.00E+00">
                  <c:v>5.9699999999999998E-4</c:v>
                </c:pt>
                <c:pt idx="32878" formatCode="0.00E+00">
                  <c:v>5.9699999999999998E-4</c:v>
                </c:pt>
                <c:pt idx="32879" formatCode="0.00E+00">
                  <c:v>5.9699999999999998E-4</c:v>
                </c:pt>
                <c:pt idx="32880" formatCode="0.00E+00">
                  <c:v>5.9699999999999998E-4</c:v>
                </c:pt>
                <c:pt idx="32881" formatCode="0.00E+00">
                  <c:v>5.9699999999999998E-4</c:v>
                </c:pt>
                <c:pt idx="32882" formatCode="0.00E+00">
                  <c:v>5.9699999999999998E-4</c:v>
                </c:pt>
                <c:pt idx="32883" formatCode="0.00E+00">
                  <c:v>5.9699999999999998E-4</c:v>
                </c:pt>
                <c:pt idx="32884" formatCode="0.00E+00">
                  <c:v>5.9699999999999998E-4</c:v>
                </c:pt>
                <c:pt idx="32885" formatCode="0.00E+00">
                  <c:v>5.9699999999999998E-4</c:v>
                </c:pt>
                <c:pt idx="32886" formatCode="0.00E+00">
                  <c:v>5.9699999999999998E-4</c:v>
                </c:pt>
                <c:pt idx="32887" formatCode="0.00E+00">
                  <c:v>5.9699999999999998E-4</c:v>
                </c:pt>
                <c:pt idx="32888" formatCode="0.00E+00">
                  <c:v>5.9699999999999998E-4</c:v>
                </c:pt>
                <c:pt idx="32889" formatCode="0.00E+00">
                  <c:v>5.9699999999999998E-4</c:v>
                </c:pt>
                <c:pt idx="32890" formatCode="0.00E+00">
                  <c:v>5.9699999999999998E-4</c:v>
                </c:pt>
                <c:pt idx="32891" formatCode="0.00E+00">
                  <c:v>5.9699999999999998E-4</c:v>
                </c:pt>
                <c:pt idx="32892" formatCode="0.00E+00">
                  <c:v>5.9699999999999998E-4</c:v>
                </c:pt>
                <c:pt idx="32893" formatCode="0.00E+00">
                  <c:v>5.9699999999999998E-4</c:v>
                </c:pt>
                <c:pt idx="32894" formatCode="0.00E+00">
                  <c:v>5.9699999999999998E-4</c:v>
                </c:pt>
                <c:pt idx="32895" formatCode="0.00E+00">
                  <c:v>5.9699999999999998E-4</c:v>
                </c:pt>
                <c:pt idx="32896" formatCode="0.00E+00">
                  <c:v>5.9699999999999998E-4</c:v>
                </c:pt>
                <c:pt idx="32897" formatCode="0.00E+00">
                  <c:v>5.9699999999999998E-4</c:v>
                </c:pt>
                <c:pt idx="32898" formatCode="0.00E+00">
                  <c:v>5.9699999999999998E-4</c:v>
                </c:pt>
                <c:pt idx="32899" formatCode="0.00E+00">
                  <c:v>5.9699999999999998E-4</c:v>
                </c:pt>
                <c:pt idx="32900" formatCode="0.00E+00">
                  <c:v>5.9699999999999998E-4</c:v>
                </c:pt>
                <c:pt idx="32901" formatCode="0.00E+00">
                  <c:v>5.9699999999999998E-4</c:v>
                </c:pt>
                <c:pt idx="32902" formatCode="0.00E+00">
                  <c:v>5.9699999999999998E-4</c:v>
                </c:pt>
                <c:pt idx="32903" formatCode="0.00E+00">
                  <c:v>5.9699999999999998E-4</c:v>
                </c:pt>
                <c:pt idx="32904" formatCode="0.00E+00">
                  <c:v>5.9699999999999998E-4</c:v>
                </c:pt>
                <c:pt idx="32905" formatCode="0.00E+00">
                  <c:v>5.9699999999999998E-4</c:v>
                </c:pt>
                <c:pt idx="32906" formatCode="0.00E+00">
                  <c:v>5.9699999999999998E-4</c:v>
                </c:pt>
                <c:pt idx="32907" formatCode="0.00E+00">
                  <c:v>5.9699999999999998E-4</c:v>
                </c:pt>
                <c:pt idx="32908" formatCode="0.00E+00">
                  <c:v>5.9699999999999998E-4</c:v>
                </c:pt>
                <c:pt idx="32909" formatCode="0.00E+00">
                  <c:v>5.9699999999999998E-4</c:v>
                </c:pt>
                <c:pt idx="32910" formatCode="0.00E+00">
                  <c:v>5.9699999999999998E-4</c:v>
                </c:pt>
                <c:pt idx="32911" formatCode="0.00E+00">
                  <c:v>5.9699999999999998E-4</c:v>
                </c:pt>
                <c:pt idx="32912" formatCode="0.00E+00">
                  <c:v>5.9699999999999998E-4</c:v>
                </c:pt>
                <c:pt idx="32913" formatCode="0.00E+00">
                  <c:v>5.9699999999999998E-4</c:v>
                </c:pt>
                <c:pt idx="32914" formatCode="0.00E+00">
                  <c:v>5.9699999999999998E-4</c:v>
                </c:pt>
                <c:pt idx="32915" formatCode="0.00E+00">
                  <c:v>5.9699999999999998E-4</c:v>
                </c:pt>
                <c:pt idx="32916" formatCode="0.00E+00">
                  <c:v>5.9699999999999998E-4</c:v>
                </c:pt>
                <c:pt idx="32917" formatCode="0.00E+00">
                  <c:v>5.9699999999999998E-4</c:v>
                </c:pt>
                <c:pt idx="32918" formatCode="0.00E+00">
                  <c:v>5.9699999999999998E-4</c:v>
                </c:pt>
                <c:pt idx="32919" formatCode="0.00E+00">
                  <c:v>5.9699999999999998E-4</c:v>
                </c:pt>
                <c:pt idx="32920" formatCode="0.00E+00">
                  <c:v>5.9699999999999998E-4</c:v>
                </c:pt>
                <c:pt idx="32921" formatCode="0.00E+00">
                  <c:v>5.9699999999999998E-4</c:v>
                </c:pt>
                <c:pt idx="32922" formatCode="0.00E+00">
                  <c:v>5.9800000000000001E-4</c:v>
                </c:pt>
                <c:pt idx="32923" formatCode="0.00E+00">
                  <c:v>5.9699999999999998E-4</c:v>
                </c:pt>
                <c:pt idx="32924" formatCode="0.00E+00">
                  <c:v>5.9699999999999998E-4</c:v>
                </c:pt>
                <c:pt idx="32925" formatCode="0.00E+00">
                  <c:v>5.9699999999999998E-4</c:v>
                </c:pt>
                <c:pt idx="32926" formatCode="0.00E+00">
                  <c:v>5.9699999999999998E-4</c:v>
                </c:pt>
                <c:pt idx="32927" formatCode="0.00E+00">
                  <c:v>5.9699999999999998E-4</c:v>
                </c:pt>
                <c:pt idx="32928" formatCode="0.00E+00">
                  <c:v>5.9699999999999998E-4</c:v>
                </c:pt>
                <c:pt idx="32929" formatCode="0.00E+00">
                  <c:v>5.9699999999999998E-4</c:v>
                </c:pt>
                <c:pt idx="32930" formatCode="0.00E+00">
                  <c:v>5.9699999999999998E-4</c:v>
                </c:pt>
                <c:pt idx="32931" formatCode="0.00E+00">
                  <c:v>5.9699999999999998E-4</c:v>
                </c:pt>
                <c:pt idx="32932" formatCode="0.00E+00">
                  <c:v>5.9699999999999998E-4</c:v>
                </c:pt>
                <c:pt idx="32933" formatCode="0.00E+00">
                  <c:v>5.9699999999999998E-4</c:v>
                </c:pt>
                <c:pt idx="32934" formatCode="0.00E+00">
                  <c:v>5.9699999999999998E-4</c:v>
                </c:pt>
                <c:pt idx="32935" formatCode="0.00E+00">
                  <c:v>5.9699999999999998E-4</c:v>
                </c:pt>
                <c:pt idx="32936" formatCode="0.00E+00">
                  <c:v>5.9699999999999998E-4</c:v>
                </c:pt>
                <c:pt idx="32937" formatCode="0.00E+00">
                  <c:v>5.9699999999999998E-4</c:v>
                </c:pt>
                <c:pt idx="32938" formatCode="0.00E+00">
                  <c:v>5.9699999999999998E-4</c:v>
                </c:pt>
                <c:pt idx="32939" formatCode="0.00E+00">
                  <c:v>5.9699999999999998E-4</c:v>
                </c:pt>
                <c:pt idx="32940" formatCode="0.00E+00">
                  <c:v>5.9800000000000001E-4</c:v>
                </c:pt>
                <c:pt idx="32941" formatCode="0.00E+00">
                  <c:v>5.9699999999999998E-4</c:v>
                </c:pt>
                <c:pt idx="32942" formatCode="0.00E+00">
                  <c:v>5.9699999999999998E-4</c:v>
                </c:pt>
                <c:pt idx="32943" formatCode="0.00E+00">
                  <c:v>5.9800000000000001E-4</c:v>
                </c:pt>
                <c:pt idx="32944" formatCode="0.00E+00">
                  <c:v>5.9800000000000001E-4</c:v>
                </c:pt>
                <c:pt idx="32945" formatCode="0.00E+00">
                  <c:v>5.9800000000000001E-4</c:v>
                </c:pt>
                <c:pt idx="32946" formatCode="0.00E+00">
                  <c:v>5.9699999999999998E-4</c:v>
                </c:pt>
                <c:pt idx="32947" formatCode="0.00E+00">
                  <c:v>5.9699999999999998E-4</c:v>
                </c:pt>
                <c:pt idx="32948" formatCode="0.00E+00">
                  <c:v>5.9800000000000001E-4</c:v>
                </c:pt>
                <c:pt idx="32949" formatCode="0.00E+00">
                  <c:v>5.9699999999999998E-4</c:v>
                </c:pt>
                <c:pt idx="32950" formatCode="0.00E+00">
                  <c:v>5.9800000000000001E-4</c:v>
                </c:pt>
                <c:pt idx="32951" formatCode="0.00E+00">
                  <c:v>5.9800000000000001E-4</c:v>
                </c:pt>
                <c:pt idx="32952" formatCode="0.00E+00">
                  <c:v>5.9699999999999998E-4</c:v>
                </c:pt>
                <c:pt idx="32953" formatCode="0.00E+00">
                  <c:v>5.9699999999999998E-4</c:v>
                </c:pt>
                <c:pt idx="32954" formatCode="0.00E+00">
                  <c:v>5.9800000000000001E-4</c:v>
                </c:pt>
                <c:pt idx="32955" formatCode="0.00E+00">
                  <c:v>5.9800000000000001E-4</c:v>
                </c:pt>
                <c:pt idx="32956" formatCode="0.00E+00">
                  <c:v>5.9800000000000001E-4</c:v>
                </c:pt>
                <c:pt idx="32957" formatCode="0.00E+00">
                  <c:v>5.9800000000000001E-4</c:v>
                </c:pt>
                <c:pt idx="32958" formatCode="0.00E+00">
                  <c:v>5.9800000000000001E-4</c:v>
                </c:pt>
                <c:pt idx="32959" formatCode="0.00E+00">
                  <c:v>5.9800000000000001E-4</c:v>
                </c:pt>
                <c:pt idx="32960" formatCode="0.00E+00">
                  <c:v>5.9800000000000001E-4</c:v>
                </c:pt>
                <c:pt idx="32961" formatCode="0.00E+00">
                  <c:v>5.9699999999999998E-4</c:v>
                </c:pt>
                <c:pt idx="32962" formatCode="0.00E+00">
                  <c:v>5.9800000000000001E-4</c:v>
                </c:pt>
                <c:pt idx="32963" formatCode="0.00E+00">
                  <c:v>5.9800000000000001E-4</c:v>
                </c:pt>
                <c:pt idx="32964" formatCode="0.00E+00">
                  <c:v>5.9800000000000001E-4</c:v>
                </c:pt>
                <c:pt idx="32965" formatCode="0.00E+00">
                  <c:v>5.9800000000000001E-4</c:v>
                </c:pt>
                <c:pt idx="32966" formatCode="0.00E+00">
                  <c:v>5.9800000000000001E-4</c:v>
                </c:pt>
                <c:pt idx="32967" formatCode="0.00E+00">
                  <c:v>5.9800000000000001E-4</c:v>
                </c:pt>
                <c:pt idx="32968" formatCode="0.00E+00">
                  <c:v>5.9800000000000001E-4</c:v>
                </c:pt>
                <c:pt idx="32969" formatCode="0.00E+00">
                  <c:v>5.9800000000000001E-4</c:v>
                </c:pt>
                <c:pt idx="32970" formatCode="0.00E+00">
                  <c:v>5.9800000000000001E-4</c:v>
                </c:pt>
                <c:pt idx="32971" formatCode="0.00E+00">
                  <c:v>5.9800000000000001E-4</c:v>
                </c:pt>
                <c:pt idx="32972" formatCode="0.00E+00">
                  <c:v>5.9800000000000001E-4</c:v>
                </c:pt>
                <c:pt idx="32973" formatCode="0.00E+00">
                  <c:v>5.9699999999999998E-4</c:v>
                </c:pt>
                <c:pt idx="32974" formatCode="0.00E+00">
                  <c:v>5.9800000000000001E-4</c:v>
                </c:pt>
                <c:pt idx="32975" formatCode="0.00E+00">
                  <c:v>5.9800000000000001E-4</c:v>
                </c:pt>
                <c:pt idx="32976" formatCode="0.00E+00">
                  <c:v>5.9800000000000001E-4</c:v>
                </c:pt>
                <c:pt idx="32977" formatCode="0.00E+00">
                  <c:v>5.9699999999999998E-4</c:v>
                </c:pt>
                <c:pt idx="32978" formatCode="0.00E+00">
                  <c:v>5.9699999999999998E-4</c:v>
                </c:pt>
                <c:pt idx="32979" formatCode="0.00E+00">
                  <c:v>5.9800000000000001E-4</c:v>
                </c:pt>
                <c:pt idx="32980" formatCode="0.00E+00">
                  <c:v>5.9800000000000001E-4</c:v>
                </c:pt>
                <c:pt idx="32981" formatCode="0.00E+00">
                  <c:v>5.9800000000000001E-4</c:v>
                </c:pt>
                <c:pt idx="32982" formatCode="0.00E+00">
                  <c:v>5.9800000000000001E-4</c:v>
                </c:pt>
                <c:pt idx="32983" formatCode="0.00E+00">
                  <c:v>5.9800000000000001E-4</c:v>
                </c:pt>
                <c:pt idx="32984" formatCode="0.00E+00">
                  <c:v>5.9800000000000001E-4</c:v>
                </c:pt>
                <c:pt idx="32985" formatCode="0.00E+00">
                  <c:v>5.9800000000000001E-4</c:v>
                </c:pt>
                <c:pt idx="32986" formatCode="0.00E+00">
                  <c:v>5.9800000000000001E-4</c:v>
                </c:pt>
                <c:pt idx="32987" formatCode="0.00E+00">
                  <c:v>5.9800000000000001E-4</c:v>
                </c:pt>
                <c:pt idx="32988" formatCode="0.00E+00">
                  <c:v>5.9800000000000001E-4</c:v>
                </c:pt>
                <c:pt idx="32989" formatCode="0.00E+00">
                  <c:v>5.9800000000000001E-4</c:v>
                </c:pt>
                <c:pt idx="32990" formatCode="0.00E+00">
                  <c:v>5.9800000000000001E-4</c:v>
                </c:pt>
                <c:pt idx="32991" formatCode="0.00E+00">
                  <c:v>5.9800000000000001E-4</c:v>
                </c:pt>
                <c:pt idx="32992" formatCode="0.00E+00">
                  <c:v>5.9800000000000001E-4</c:v>
                </c:pt>
                <c:pt idx="32993" formatCode="0.00E+00">
                  <c:v>5.9800000000000001E-4</c:v>
                </c:pt>
                <c:pt idx="32994" formatCode="0.00E+00">
                  <c:v>5.9800000000000001E-4</c:v>
                </c:pt>
                <c:pt idx="32995" formatCode="0.00E+00">
                  <c:v>5.9800000000000001E-4</c:v>
                </c:pt>
                <c:pt idx="32996" formatCode="0.00E+00">
                  <c:v>5.9800000000000001E-4</c:v>
                </c:pt>
                <c:pt idx="32997" formatCode="0.00E+00">
                  <c:v>5.9800000000000001E-4</c:v>
                </c:pt>
                <c:pt idx="32998" formatCode="0.00E+00">
                  <c:v>5.9800000000000001E-4</c:v>
                </c:pt>
                <c:pt idx="32999" formatCode="0.00E+00">
                  <c:v>5.9800000000000001E-4</c:v>
                </c:pt>
                <c:pt idx="33000" formatCode="0.00E+00">
                  <c:v>5.9800000000000001E-4</c:v>
                </c:pt>
                <c:pt idx="33001" formatCode="0.00E+00">
                  <c:v>5.9800000000000001E-4</c:v>
                </c:pt>
                <c:pt idx="33002" formatCode="0.00E+00">
                  <c:v>5.9800000000000001E-4</c:v>
                </c:pt>
                <c:pt idx="33003" formatCode="0.00E+00">
                  <c:v>5.9800000000000001E-4</c:v>
                </c:pt>
                <c:pt idx="33004" formatCode="0.00E+00">
                  <c:v>5.9800000000000001E-4</c:v>
                </c:pt>
                <c:pt idx="33005" formatCode="0.00E+00">
                  <c:v>5.9800000000000001E-4</c:v>
                </c:pt>
                <c:pt idx="33006" formatCode="0.00E+00">
                  <c:v>5.9800000000000001E-4</c:v>
                </c:pt>
                <c:pt idx="33007" formatCode="0.00E+00">
                  <c:v>5.9800000000000001E-4</c:v>
                </c:pt>
                <c:pt idx="33008" formatCode="0.00E+00">
                  <c:v>5.9800000000000001E-4</c:v>
                </c:pt>
                <c:pt idx="33009" formatCode="0.00E+00">
                  <c:v>5.9800000000000001E-4</c:v>
                </c:pt>
                <c:pt idx="33010" formatCode="0.00E+00">
                  <c:v>5.9800000000000001E-4</c:v>
                </c:pt>
                <c:pt idx="33011" formatCode="0.00E+00">
                  <c:v>5.9800000000000001E-4</c:v>
                </c:pt>
                <c:pt idx="33012" formatCode="0.00E+00">
                  <c:v>5.9800000000000001E-4</c:v>
                </c:pt>
                <c:pt idx="33013" formatCode="0.00E+00">
                  <c:v>5.9800000000000001E-4</c:v>
                </c:pt>
                <c:pt idx="33014" formatCode="0.00E+00">
                  <c:v>5.9800000000000001E-4</c:v>
                </c:pt>
                <c:pt idx="33015" formatCode="0.00E+00">
                  <c:v>5.9800000000000001E-4</c:v>
                </c:pt>
                <c:pt idx="33016" formatCode="0.00E+00">
                  <c:v>5.9800000000000001E-4</c:v>
                </c:pt>
                <c:pt idx="33017" formatCode="0.00E+00">
                  <c:v>5.9800000000000001E-4</c:v>
                </c:pt>
                <c:pt idx="33018" formatCode="0.00E+00">
                  <c:v>5.9800000000000001E-4</c:v>
                </c:pt>
                <c:pt idx="33019" formatCode="0.00E+00">
                  <c:v>5.9800000000000001E-4</c:v>
                </c:pt>
                <c:pt idx="33020" formatCode="0.00E+00">
                  <c:v>5.9800000000000001E-4</c:v>
                </c:pt>
                <c:pt idx="33021" formatCode="0.00E+00">
                  <c:v>5.9800000000000001E-4</c:v>
                </c:pt>
                <c:pt idx="33022" formatCode="0.00E+00">
                  <c:v>5.9800000000000001E-4</c:v>
                </c:pt>
                <c:pt idx="33023" formatCode="0.00E+00">
                  <c:v>5.9800000000000001E-4</c:v>
                </c:pt>
                <c:pt idx="33024" formatCode="0.00E+00">
                  <c:v>5.9800000000000001E-4</c:v>
                </c:pt>
                <c:pt idx="33025" formatCode="0.00E+00">
                  <c:v>5.9800000000000001E-4</c:v>
                </c:pt>
                <c:pt idx="33026" formatCode="0.00E+00">
                  <c:v>5.9800000000000001E-4</c:v>
                </c:pt>
                <c:pt idx="33027" formatCode="0.00E+00">
                  <c:v>5.9800000000000001E-4</c:v>
                </c:pt>
                <c:pt idx="33028" formatCode="0.00E+00">
                  <c:v>5.9800000000000001E-4</c:v>
                </c:pt>
                <c:pt idx="33029" formatCode="0.00E+00">
                  <c:v>5.9800000000000001E-4</c:v>
                </c:pt>
                <c:pt idx="33030" formatCode="0.00E+00">
                  <c:v>5.9800000000000001E-4</c:v>
                </c:pt>
                <c:pt idx="33031" formatCode="0.00E+00">
                  <c:v>5.9800000000000001E-4</c:v>
                </c:pt>
                <c:pt idx="33032" formatCode="0.00E+00">
                  <c:v>5.9800000000000001E-4</c:v>
                </c:pt>
                <c:pt idx="33033" formatCode="0.00E+00">
                  <c:v>5.9800000000000001E-4</c:v>
                </c:pt>
                <c:pt idx="33034" formatCode="0.00E+00">
                  <c:v>5.9800000000000001E-4</c:v>
                </c:pt>
                <c:pt idx="33035" formatCode="0.00E+00">
                  <c:v>5.9800000000000001E-4</c:v>
                </c:pt>
                <c:pt idx="33036" formatCode="0.00E+00">
                  <c:v>5.9800000000000001E-4</c:v>
                </c:pt>
                <c:pt idx="33037" formatCode="0.00E+00">
                  <c:v>5.9800000000000001E-4</c:v>
                </c:pt>
                <c:pt idx="33038" formatCode="0.00E+00">
                  <c:v>5.9800000000000001E-4</c:v>
                </c:pt>
                <c:pt idx="33039" formatCode="0.00E+00">
                  <c:v>5.9800000000000001E-4</c:v>
                </c:pt>
                <c:pt idx="33040" formatCode="0.00E+00">
                  <c:v>5.9800000000000001E-4</c:v>
                </c:pt>
                <c:pt idx="33041" formatCode="0.00E+00">
                  <c:v>5.9800000000000001E-4</c:v>
                </c:pt>
                <c:pt idx="33042" formatCode="0.00E+00">
                  <c:v>5.9800000000000001E-4</c:v>
                </c:pt>
                <c:pt idx="33043" formatCode="0.00E+00">
                  <c:v>5.9800000000000001E-4</c:v>
                </c:pt>
                <c:pt idx="33044" formatCode="0.00E+00">
                  <c:v>5.9800000000000001E-4</c:v>
                </c:pt>
                <c:pt idx="33045" formatCode="0.00E+00">
                  <c:v>5.9800000000000001E-4</c:v>
                </c:pt>
                <c:pt idx="33046" formatCode="0.00E+00">
                  <c:v>5.9800000000000001E-4</c:v>
                </c:pt>
                <c:pt idx="33047" formatCode="0.00E+00">
                  <c:v>5.9800000000000001E-4</c:v>
                </c:pt>
                <c:pt idx="33048" formatCode="0.00E+00">
                  <c:v>5.9800000000000001E-4</c:v>
                </c:pt>
                <c:pt idx="33049" formatCode="0.00E+00">
                  <c:v>5.9800000000000001E-4</c:v>
                </c:pt>
                <c:pt idx="33050" formatCode="0.00E+00">
                  <c:v>5.9800000000000001E-4</c:v>
                </c:pt>
                <c:pt idx="33051" formatCode="0.00E+00">
                  <c:v>5.9800000000000001E-4</c:v>
                </c:pt>
                <c:pt idx="33052" formatCode="0.00E+00">
                  <c:v>5.9800000000000001E-4</c:v>
                </c:pt>
                <c:pt idx="33053" formatCode="0.00E+00">
                  <c:v>5.9800000000000001E-4</c:v>
                </c:pt>
                <c:pt idx="33054" formatCode="0.00E+00">
                  <c:v>5.9800000000000001E-4</c:v>
                </c:pt>
                <c:pt idx="33055" formatCode="0.00E+00">
                  <c:v>5.9800000000000001E-4</c:v>
                </c:pt>
                <c:pt idx="33056" formatCode="0.00E+00">
                  <c:v>5.9800000000000001E-4</c:v>
                </c:pt>
                <c:pt idx="33057" formatCode="0.00E+00">
                  <c:v>5.9800000000000001E-4</c:v>
                </c:pt>
                <c:pt idx="33058" formatCode="0.00E+00">
                  <c:v>5.9800000000000001E-4</c:v>
                </c:pt>
                <c:pt idx="33059" formatCode="0.00E+00">
                  <c:v>5.9800000000000001E-4</c:v>
                </c:pt>
                <c:pt idx="33060" formatCode="0.00E+00">
                  <c:v>5.9800000000000001E-4</c:v>
                </c:pt>
                <c:pt idx="33061" formatCode="0.00E+00">
                  <c:v>5.9800000000000001E-4</c:v>
                </c:pt>
                <c:pt idx="33062" formatCode="0.00E+00">
                  <c:v>5.9800000000000001E-4</c:v>
                </c:pt>
                <c:pt idx="33063" formatCode="0.00E+00">
                  <c:v>5.9800000000000001E-4</c:v>
                </c:pt>
                <c:pt idx="33064" formatCode="0.00E+00">
                  <c:v>5.9800000000000001E-4</c:v>
                </c:pt>
                <c:pt idx="33065" formatCode="0.00E+00">
                  <c:v>5.9800000000000001E-4</c:v>
                </c:pt>
                <c:pt idx="33066" formatCode="0.00E+00">
                  <c:v>5.9800000000000001E-4</c:v>
                </c:pt>
                <c:pt idx="33067" formatCode="0.00E+00">
                  <c:v>5.9800000000000001E-4</c:v>
                </c:pt>
                <c:pt idx="33068" formatCode="0.00E+00">
                  <c:v>5.9800000000000001E-4</c:v>
                </c:pt>
                <c:pt idx="33069" formatCode="0.00E+00">
                  <c:v>5.9800000000000001E-4</c:v>
                </c:pt>
                <c:pt idx="33070" formatCode="0.00E+00">
                  <c:v>5.9800000000000001E-4</c:v>
                </c:pt>
                <c:pt idx="33071" formatCode="0.00E+00">
                  <c:v>5.9800000000000001E-4</c:v>
                </c:pt>
                <c:pt idx="33072" formatCode="0.00E+00">
                  <c:v>5.9800000000000001E-4</c:v>
                </c:pt>
                <c:pt idx="33073" formatCode="0.00E+00">
                  <c:v>5.9800000000000001E-4</c:v>
                </c:pt>
                <c:pt idx="33074" formatCode="0.00E+00">
                  <c:v>5.9800000000000001E-4</c:v>
                </c:pt>
                <c:pt idx="33075" formatCode="0.00E+00">
                  <c:v>5.9800000000000001E-4</c:v>
                </c:pt>
                <c:pt idx="33076" formatCode="0.00E+00">
                  <c:v>5.9800000000000001E-4</c:v>
                </c:pt>
                <c:pt idx="33077" formatCode="0.00E+00">
                  <c:v>5.9800000000000001E-4</c:v>
                </c:pt>
                <c:pt idx="33078" formatCode="0.00E+00">
                  <c:v>5.9800000000000001E-4</c:v>
                </c:pt>
                <c:pt idx="33079" formatCode="0.00E+00">
                  <c:v>5.9800000000000001E-4</c:v>
                </c:pt>
                <c:pt idx="33080" formatCode="0.00E+00">
                  <c:v>5.9800000000000001E-4</c:v>
                </c:pt>
                <c:pt idx="33081" formatCode="0.00E+00">
                  <c:v>5.9800000000000001E-4</c:v>
                </c:pt>
                <c:pt idx="33082" formatCode="0.00E+00">
                  <c:v>5.9800000000000001E-4</c:v>
                </c:pt>
                <c:pt idx="33083" formatCode="0.00E+00">
                  <c:v>5.9800000000000001E-4</c:v>
                </c:pt>
                <c:pt idx="33084" formatCode="0.00E+00">
                  <c:v>5.9800000000000001E-4</c:v>
                </c:pt>
                <c:pt idx="33085" formatCode="0.00E+00">
                  <c:v>5.9800000000000001E-4</c:v>
                </c:pt>
                <c:pt idx="33086" formatCode="0.00E+00">
                  <c:v>5.9800000000000001E-4</c:v>
                </c:pt>
                <c:pt idx="33087" formatCode="0.00E+00">
                  <c:v>5.9800000000000001E-4</c:v>
                </c:pt>
                <c:pt idx="33088" formatCode="0.00E+00">
                  <c:v>5.9800000000000001E-4</c:v>
                </c:pt>
                <c:pt idx="33089" formatCode="0.00E+00">
                  <c:v>5.9800000000000001E-4</c:v>
                </c:pt>
                <c:pt idx="33090" formatCode="0.00E+00">
                  <c:v>5.9800000000000001E-4</c:v>
                </c:pt>
                <c:pt idx="33091" formatCode="0.00E+00">
                  <c:v>5.9800000000000001E-4</c:v>
                </c:pt>
                <c:pt idx="33092" formatCode="0.00E+00">
                  <c:v>5.9800000000000001E-4</c:v>
                </c:pt>
                <c:pt idx="33093" formatCode="0.00E+00">
                  <c:v>5.9800000000000001E-4</c:v>
                </c:pt>
                <c:pt idx="33094" formatCode="0.00E+00">
                  <c:v>5.9800000000000001E-4</c:v>
                </c:pt>
                <c:pt idx="33095" formatCode="0.00E+00">
                  <c:v>5.9900000000000003E-4</c:v>
                </c:pt>
                <c:pt idx="33096" formatCode="0.00E+00">
                  <c:v>5.9800000000000001E-4</c:v>
                </c:pt>
                <c:pt idx="33097" formatCode="0.00E+00">
                  <c:v>5.9900000000000003E-4</c:v>
                </c:pt>
                <c:pt idx="33098" formatCode="0.00E+00">
                  <c:v>5.9800000000000001E-4</c:v>
                </c:pt>
                <c:pt idx="33099" formatCode="0.00E+00">
                  <c:v>5.9800000000000001E-4</c:v>
                </c:pt>
                <c:pt idx="33100" formatCode="0.00E+00">
                  <c:v>5.9800000000000001E-4</c:v>
                </c:pt>
                <c:pt idx="33101" formatCode="0.00E+00">
                  <c:v>5.9800000000000001E-4</c:v>
                </c:pt>
                <c:pt idx="33102" formatCode="0.00E+00">
                  <c:v>5.9800000000000001E-4</c:v>
                </c:pt>
                <c:pt idx="33103" formatCode="0.00E+00">
                  <c:v>5.9800000000000001E-4</c:v>
                </c:pt>
                <c:pt idx="33104" formatCode="0.00E+00">
                  <c:v>5.9800000000000001E-4</c:v>
                </c:pt>
                <c:pt idx="33105" formatCode="0.00E+00">
                  <c:v>5.9900000000000003E-4</c:v>
                </c:pt>
                <c:pt idx="33106" formatCode="0.00E+00">
                  <c:v>5.9800000000000001E-4</c:v>
                </c:pt>
                <c:pt idx="33107" formatCode="0.00E+00">
                  <c:v>5.9800000000000001E-4</c:v>
                </c:pt>
                <c:pt idx="33108" formatCode="0.00E+00">
                  <c:v>5.9800000000000001E-4</c:v>
                </c:pt>
                <c:pt idx="33109" formatCode="0.00E+00">
                  <c:v>5.9800000000000001E-4</c:v>
                </c:pt>
                <c:pt idx="33110" formatCode="0.00E+00">
                  <c:v>5.9800000000000001E-4</c:v>
                </c:pt>
                <c:pt idx="33111" formatCode="0.00E+00">
                  <c:v>5.9800000000000001E-4</c:v>
                </c:pt>
                <c:pt idx="33112" formatCode="0.00E+00">
                  <c:v>5.9800000000000001E-4</c:v>
                </c:pt>
                <c:pt idx="33113" formatCode="0.00E+00">
                  <c:v>5.9800000000000001E-4</c:v>
                </c:pt>
                <c:pt idx="33114" formatCode="0.00E+00">
                  <c:v>5.9800000000000001E-4</c:v>
                </c:pt>
                <c:pt idx="33115" formatCode="0.00E+00">
                  <c:v>5.9800000000000001E-4</c:v>
                </c:pt>
                <c:pt idx="33116" formatCode="0.00E+00">
                  <c:v>5.9800000000000001E-4</c:v>
                </c:pt>
                <c:pt idx="33117" formatCode="0.00E+00">
                  <c:v>5.9900000000000003E-4</c:v>
                </c:pt>
                <c:pt idx="33118" formatCode="0.00E+00">
                  <c:v>5.9800000000000001E-4</c:v>
                </c:pt>
                <c:pt idx="33119" formatCode="0.00E+00">
                  <c:v>5.9900000000000003E-4</c:v>
                </c:pt>
                <c:pt idx="33120" formatCode="0.00E+00">
                  <c:v>5.9800000000000001E-4</c:v>
                </c:pt>
                <c:pt idx="33121" formatCode="0.00E+00">
                  <c:v>5.9800000000000001E-4</c:v>
                </c:pt>
                <c:pt idx="33122" formatCode="0.00E+00">
                  <c:v>5.9900000000000003E-4</c:v>
                </c:pt>
                <c:pt idx="33123" formatCode="0.00E+00">
                  <c:v>5.9900000000000003E-4</c:v>
                </c:pt>
                <c:pt idx="33124" formatCode="0.00E+00">
                  <c:v>5.9900000000000003E-4</c:v>
                </c:pt>
                <c:pt idx="33125" formatCode="0.00E+00">
                  <c:v>5.9800000000000001E-4</c:v>
                </c:pt>
                <c:pt idx="33126" formatCode="0.00E+00">
                  <c:v>5.9800000000000001E-4</c:v>
                </c:pt>
                <c:pt idx="33127" formatCode="0.00E+00">
                  <c:v>5.9800000000000001E-4</c:v>
                </c:pt>
                <c:pt idx="33128" formatCode="0.00E+00">
                  <c:v>5.9800000000000001E-4</c:v>
                </c:pt>
                <c:pt idx="33129" formatCode="0.00E+00">
                  <c:v>5.9900000000000003E-4</c:v>
                </c:pt>
                <c:pt idx="33130" formatCode="0.00E+00">
                  <c:v>5.9900000000000003E-4</c:v>
                </c:pt>
                <c:pt idx="33131" formatCode="0.00E+00">
                  <c:v>5.9900000000000003E-4</c:v>
                </c:pt>
                <c:pt idx="33132" formatCode="0.00E+00">
                  <c:v>5.9900000000000003E-4</c:v>
                </c:pt>
                <c:pt idx="33133" formatCode="0.00E+00">
                  <c:v>5.9800000000000001E-4</c:v>
                </c:pt>
                <c:pt idx="33134" formatCode="0.00E+00">
                  <c:v>5.9800000000000001E-4</c:v>
                </c:pt>
                <c:pt idx="33135" formatCode="0.00E+00">
                  <c:v>5.9800000000000001E-4</c:v>
                </c:pt>
                <c:pt idx="33136" formatCode="0.00E+00">
                  <c:v>5.9900000000000003E-4</c:v>
                </c:pt>
                <c:pt idx="33137" formatCode="0.00E+00">
                  <c:v>5.9800000000000001E-4</c:v>
                </c:pt>
                <c:pt idx="33138" formatCode="0.00E+00">
                  <c:v>5.9900000000000003E-4</c:v>
                </c:pt>
                <c:pt idx="33139" formatCode="0.00E+00">
                  <c:v>5.9900000000000003E-4</c:v>
                </c:pt>
                <c:pt idx="33140" formatCode="0.00E+00">
                  <c:v>5.9900000000000003E-4</c:v>
                </c:pt>
                <c:pt idx="33141" formatCode="0.00E+00">
                  <c:v>5.9900000000000003E-4</c:v>
                </c:pt>
                <c:pt idx="33142" formatCode="0.00E+00">
                  <c:v>5.9900000000000003E-4</c:v>
                </c:pt>
                <c:pt idx="33143" formatCode="0.00E+00">
                  <c:v>5.9800000000000001E-4</c:v>
                </c:pt>
                <c:pt idx="33144" formatCode="0.00E+00">
                  <c:v>5.9900000000000003E-4</c:v>
                </c:pt>
                <c:pt idx="33145" formatCode="0.00E+00">
                  <c:v>5.9900000000000003E-4</c:v>
                </c:pt>
                <c:pt idx="33146" formatCode="0.00E+00">
                  <c:v>5.9900000000000003E-4</c:v>
                </c:pt>
                <c:pt idx="33147" formatCode="0.00E+00">
                  <c:v>5.9800000000000001E-4</c:v>
                </c:pt>
                <c:pt idx="33148" formatCode="0.00E+00">
                  <c:v>5.9900000000000003E-4</c:v>
                </c:pt>
                <c:pt idx="33149" formatCode="0.00E+00">
                  <c:v>5.9900000000000003E-4</c:v>
                </c:pt>
                <c:pt idx="33150" formatCode="0.00E+00">
                  <c:v>5.9900000000000003E-4</c:v>
                </c:pt>
                <c:pt idx="33151" formatCode="0.00E+00">
                  <c:v>5.9900000000000003E-4</c:v>
                </c:pt>
                <c:pt idx="33152" formatCode="0.00E+00">
                  <c:v>5.9900000000000003E-4</c:v>
                </c:pt>
                <c:pt idx="33153" formatCode="0.00E+00">
                  <c:v>5.9900000000000003E-4</c:v>
                </c:pt>
                <c:pt idx="33154" formatCode="0.00E+00">
                  <c:v>5.9900000000000003E-4</c:v>
                </c:pt>
                <c:pt idx="33155" formatCode="0.00E+00">
                  <c:v>5.9900000000000003E-4</c:v>
                </c:pt>
                <c:pt idx="33156" formatCode="0.00E+00">
                  <c:v>5.9900000000000003E-4</c:v>
                </c:pt>
                <c:pt idx="33157" formatCode="0.00E+00">
                  <c:v>5.9900000000000003E-4</c:v>
                </c:pt>
                <c:pt idx="33158" formatCode="0.00E+00">
                  <c:v>5.9900000000000003E-4</c:v>
                </c:pt>
                <c:pt idx="33159" formatCode="0.00E+00">
                  <c:v>5.9900000000000003E-4</c:v>
                </c:pt>
                <c:pt idx="33160" formatCode="0.00E+00">
                  <c:v>5.9900000000000003E-4</c:v>
                </c:pt>
                <c:pt idx="33161" formatCode="0.00E+00">
                  <c:v>5.9900000000000003E-4</c:v>
                </c:pt>
                <c:pt idx="33162" formatCode="0.00E+00">
                  <c:v>5.9900000000000003E-4</c:v>
                </c:pt>
                <c:pt idx="33163" formatCode="0.00E+00">
                  <c:v>5.9900000000000003E-4</c:v>
                </c:pt>
                <c:pt idx="33164" formatCode="0.00E+00">
                  <c:v>5.9900000000000003E-4</c:v>
                </c:pt>
                <c:pt idx="33165" formatCode="0.00E+00">
                  <c:v>5.9900000000000003E-4</c:v>
                </c:pt>
                <c:pt idx="33166" formatCode="0.00E+00">
                  <c:v>5.9900000000000003E-4</c:v>
                </c:pt>
                <c:pt idx="33167" formatCode="0.00E+00">
                  <c:v>5.9900000000000003E-4</c:v>
                </c:pt>
                <c:pt idx="33168" formatCode="0.00E+00">
                  <c:v>5.9900000000000003E-4</c:v>
                </c:pt>
                <c:pt idx="33169" formatCode="0.00E+00">
                  <c:v>5.9900000000000003E-4</c:v>
                </c:pt>
                <c:pt idx="33170" formatCode="0.00E+00">
                  <c:v>5.9900000000000003E-4</c:v>
                </c:pt>
                <c:pt idx="33171" formatCode="0.00E+00">
                  <c:v>5.9900000000000003E-4</c:v>
                </c:pt>
                <c:pt idx="33172" formatCode="0.00E+00">
                  <c:v>5.9900000000000003E-4</c:v>
                </c:pt>
                <c:pt idx="33173" formatCode="0.00E+00">
                  <c:v>5.9900000000000003E-4</c:v>
                </c:pt>
                <c:pt idx="33174" formatCode="0.00E+00">
                  <c:v>5.9900000000000003E-4</c:v>
                </c:pt>
                <c:pt idx="33175" formatCode="0.00E+00">
                  <c:v>5.9900000000000003E-4</c:v>
                </c:pt>
                <c:pt idx="33176" formatCode="0.00E+00">
                  <c:v>5.9900000000000003E-4</c:v>
                </c:pt>
                <c:pt idx="33177" formatCode="0.00E+00">
                  <c:v>5.9900000000000003E-4</c:v>
                </c:pt>
                <c:pt idx="33178" formatCode="0.00E+00">
                  <c:v>5.9900000000000003E-4</c:v>
                </c:pt>
                <c:pt idx="33179" formatCode="0.00E+00">
                  <c:v>5.9900000000000003E-4</c:v>
                </c:pt>
                <c:pt idx="33180" formatCode="0.00E+00">
                  <c:v>5.9900000000000003E-4</c:v>
                </c:pt>
                <c:pt idx="33181" formatCode="0.00E+00">
                  <c:v>5.9900000000000003E-4</c:v>
                </c:pt>
                <c:pt idx="33182" formatCode="0.00E+00">
                  <c:v>5.9900000000000003E-4</c:v>
                </c:pt>
                <c:pt idx="33183" formatCode="0.00E+00">
                  <c:v>5.9900000000000003E-4</c:v>
                </c:pt>
                <c:pt idx="33184" formatCode="0.00E+00">
                  <c:v>5.9900000000000003E-4</c:v>
                </c:pt>
                <c:pt idx="33185" formatCode="0.00E+00">
                  <c:v>5.9900000000000003E-4</c:v>
                </c:pt>
                <c:pt idx="33186" formatCode="0.00E+00">
                  <c:v>5.9900000000000003E-4</c:v>
                </c:pt>
                <c:pt idx="33187" formatCode="0.00E+00">
                  <c:v>5.9900000000000003E-4</c:v>
                </c:pt>
                <c:pt idx="33188" formatCode="0.00E+00">
                  <c:v>5.9900000000000003E-4</c:v>
                </c:pt>
                <c:pt idx="33189" formatCode="0.00E+00">
                  <c:v>5.9900000000000003E-4</c:v>
                </c:pt>
                <c:pt idx="33190" formatCode="0.00E+00">
                  <c:v>5.9900000000000003E-4</c:v>
                </c:pt>
                <c:pt idx="33191" formatCode="0.00E+00">
                  <c:v>5.9900000000000003E-4</c:v>
                </c:pt>
                <c:pt idx="33192" formatCode="0.00E+00">
                  <c:v>5.9900000000000003E-4</c:v>
                </c:pt>
                <c:pt idx="33193" formatCode="0.00E+00">
                  <c:v>5.9900000000000003E-4</c:v>
                </c:pt>
                <c:pt idx="33194" formatCode="0.00E+00">
                  <c:v>5.9900000000000003E-4</c:v>
                </c:pt>
                <c:pt idx="33195" formatCode="0.00E+00">
                  <c:v>5.9900000000000003E-4</c:v>
                </c:pt>
                <c:pt idx="33196" formatCode="0.00E+00">
                  <c:v>5.9900000000000003E-4</c:v>
                </c:pt>
                <c:pt idx="33197" formatCode="0.00E+00">
                  <c:v>5.9900000000000003E-4</c:v>
                </c:pt>
                <c:pt idx="33198" formatCode="0.00E+00">
                  <c:v>5.9900000000000003E-4</c:v>
                </c:pt>
                <c:pt idx="33199" formatCode="0.00E+00">
                  <c:v>5.9900000000000003E-4</c:v>
                </c:pt>
                <c:pt idx="33200" formatCode="0.00E+00">
                  <c:v>5.9900000000000003E-4</c:v>
                </c:pt>
                <c:pt idx="33201" formatCode="0.00E+00">
                  <c:v>5.9900000000000003E-4</c:v>
                </c:pt>
                <c:pt idx="33202" formatCode="0.00E+00">
                  <c:v>5.9900000000000003E-4</c:v>
                </c:pt>
                <c:pt idx="33203" formatCode="0.00E+00">
                  <c:v>5.9900000000000003E-4</c:v>
                </c:pt>
                <c:pt idx="33204" formatCode="0.00E+00">
                  <c:v>5.9900000000000003E-4</c:v>
                </c:pt>
                <c:pt idx="33205" formatCode="0.00E+00">
                  <c:v>5.9900000000000003E-4</c:v>
                </c:pt>
                <c:pt idx="33206" formatCode="0.00E+00">
                  <c:v>5.9900000000000003E-4</c:v>
                </c:pt>
                <c:pt idx="33207" formatCode="0.00E+00">
                  <c:v>5.9900000000000003E-4</c:v>
                </c:pt>
                <c:pt idx="33208" formatCode="0.00E+00">
                  <c:v>5.9900000000000003E-4</c:v>
                </c:pt>
                <c:pt idx="33209" formatCode="0.00E+00">
                  <c:v>5.9900000000000003E-4</c:v>
                </c:pt>
                <c:pt idx="33210" formatCode="0.00E+00">
                  <c:v>5.9900000000000003E-4</c:v>
                </c:pt>
                <c:pt idx="33211" formatCode="0.00E+00">
                  <c:v>5.9900000000000003E-4</c:v>
                </c:pt>
                <c:pt idx="33212" formatCode="0.00E+00">
                  <c:v>5.9900000000000003E-4</c:v>
                </c:pt>
                <c:pt idx="33213" formatCode="0.00E+00">
                  <c:v>5.9900000000000003E-4</c:v>
                </c:pt>
                <c:pt idx="33214" formatCode="0.00E+00">
                  <c:v>5.9900000000000003E-4</c:v>
                </c:pt>
                <c:pt idx="33215" formatCode="0.00E+00">
                  <c:v>5.9900000000000003E-4</c:v>
                </c:pt>
                <c:pt idx="33216" formatCode="0.00E+00">
                  <c:v>5.9900000000000003E-4</c:v>
                </c:pt>
                <c:pt idx="33217" formatCode="0.00E+00">
                  <c:v>5.9900000000000003E-4</c:v>
                </c:pt>
                <c:pt idx="33218" formatCode="0.00E+00">
                  <c:v>5.9900000000000003E-4</c:v>
                </c:pt>
                <c:pt idx="33219" formatCode="0.00E+00">
                  <c:v>5.9900000000000003E-4</c:v>
                </c:pt>
                <c:pt idx="33220" formatCode="0.00E+00">
                  <c:v>5.9900000000000003E-4</c:v>
                </c:pt>
                <c:pt idx="33221" formatCode="0.00E+00">
                  <c:v>5.9900000000000003E-4</c:v>
                </c:pt>
                <c:pt idx="33222" formatCode="0.00E+00">
                  <c:v>5.9900000000000003E-4</c:v>
                </c:pt>
                <c:pt idx="33223" formatCode="0.00E+00">
                  <c:v>5.9900000000000003E-4</c:v>
                </c:pt>
                <c:pt idx="33224" formatCode="0.00E+00">
                  <c:v>5.9900000000000003E-4</c:v>
                </c:pt>
                <c:pt idx="33225" formatCode="0.00E+00">
                  <c:v>5.9900000000000003E-4</c:v>
                </c:pt>
                <c:pt idx="33226" formatCode="0.00E+00">
                  <c:v>5.9900000000000003E-4</c:v>
                </c:pt>
                <c:pt idx="33227" formatCode="0.00E+00">
                  <c:v>5.9900000000000003E-4</c:v>
                </c:pt>
                <c:pt idx="33228" formatCode="0.00E+00">
                  <c:v>5.9900000000000003E-4</c:v>
                </c:pt>
                <c:pt idx="33229" formatCode="0.00E+00">
                  <c:v>5.9900000000000003E-4</c:v>
                </c:pt>
                <c:pt idx="33230" formatCode="0.00E+00">
                  <c:v>5.9900000000000003E-4</c:v>
                </c:pt>
                <c:pt idx="33231" formatCode="0.00E+00">
                  <c:v>5.9900000000000003E-4</c:v>
                </c:pt>
                <c:pt idx="33232" formatCode="0.00E+00">
                  <c:v>5.9900000000000003E-4</c:v>
                </c:pt>
                <c:pt idx="33233" formatCode="0.00E+00">
                  <c:v>5.9900000000000003E-4</c:v>
                </c:pt>
                <c:pt idx="33234" formatCode="0.00E+00">
                  <c:v>5.9900000000000003E-4</c:v>
                </c:pt>
                <c:pt idx="33235" formatCode="0.00E+00">
                  <c:v>5.9900000000000003E-4</c:v>
                </c:pt>
                <c:pt idx="33236" formatCode="0.00E+00">
                  <c:v>5.9900000000000003E-4</c:v>
                </c:pt>
                <c:pt idx="33237" formatCode="0.00E+00">
                  <c:v>5.9900000000000003E-4</c:v>
                </c:pt>
                <c:pt idx="33238" formatCode="0.00E+00">
                  <c:v>5.9900000000000003E-4</c:v>
                </c:pt>
                <c:pt idx="33239" formatCode="0.00E+00">
                  <c:v>5.9900000000000003E-4</c:v>
                </c:pt>
                <c:pt idx="33240" formatCode="0.00E+00">
                  <c:v>5.9900000000000003E-4</c:v>
                </c:pt>
                <c:pt idx="33241" formatCode="0.00E+00">
                  <c:v>5.9900000000000003E-4</c:v>
                </c:pt>
                <c:pt idx="33242" formatCode="0.00E+00">
                  <c:v>5.9900000000000003E-4</c:v>
                </c:pt>
                <c:pt idx="33243" formatCode="0.00E+00">
                  <c:v>5.9900000000000003E-4</c:v>
                </c:pt>
                <c:pt idx="33244" formatCode="0.00E+00">
                  <c:v>5.9900000000000003E-4</c:v>
                </c:pt>
                <c:pt idx="33245" formatCode="0.00E+00">
                  <c:v>5.9900000000000003E-4</c:v>
                </c:pt>
                <c:pt idx="33246" formatCode="0.00E+00">
                  <c:v>5.9900000000000003E-4</c:v>
                </c:pt>
                <c:pt idx="33247" formatCode="0.00E+00">
                  <c:v>5.9900000000000003E-4</c:v>
                </c:pt>
                <c:pt idx="33248" formatCode="0.00E+00">
                  <c:v>5.9900000000000003E-4</c:v>
                </c:pt>
                <c:pt idx="33249" formatCode="0.00E+00">
                  <c:v>5.9900000000000003E-4</c:v>
                </c:pt>
                <c:pt idx="33250" formatCode="0.00E+00">
                  <c:v>5.9900000000000003E-4</c:v>
                </c:pt>
                <c:pt idx="33251" formatCode="0.00E+00">
                  <c:v>5.9900000000000003E-4</c:v>
                </c:pt>
                <c:pt idx="33252" formatCode="0.00E+00">
                  <c:v>5.9900000000000003E-4</c:v>
                </c:pt>
                <c:pt idx="33253" formatCode="0.00E+00">
                  <c:v>5.9900000000000003E-4</c:v>
                </c:pt>
                <c:pt idx="33254" formatCode="0.00E+00">
                  <c:v>5.9900000000000003E-4</c:v>
                </c:pt>
                <c:pt idx="33255" formatCode="0.00E+00">
                  <c:v>5.9900000000000003E-4</c:v>
                </c:pt>
                <c:pt idx="33256" formatCode="0.00E+00">
                  <c:v>5.9900000000000003E-4</c:v>
                </c:pt>
                <c:pt idx="33257" formatCode="0.00E+00">
                  <c:v>5.9900000000000003E-4</c:v>
                </c:pt>
                <c:pt idx="33258" formatCode="0.00E+00">
                  <c:v>5.9900000000000003E-4</c:v>
                </c:pt>
                <c:pt idx="33259" formatCode="0.00E+00">
                  <c:v>5.9900000000000003E-4</c:v>
                </c:pt>
                <c:pt idx="33260" formatCode="0.00E+00">
                  <c:v>5.9900000000000003E-4</c:v>
                </c:pt>
                <c:pt idx="33261" formatCode="0.00E+00">
                  <c:v>5.9900000000000003E-4</c:v>
                </c:pt>
                <c:pt idx="33262" formatCode="0.00E+00">
                  <c:v>5.9900000000000003E-4</c:v>
                </c:pt>
                <c:pt idx="33263" formatCode="0.00E+00">
                  <c:v>5.9900000000000003E-4</c:v>
                </c:pt>
                <c:pt idx="33264" formatCode="0.00E+00">
                  <c:v>5.9900000000000003E-4</c:v>
                </c:pt>
                <c:pt idx="33265" formatCode="0.00E+00">
                  <c:v>5.9900000000000003E-4</c:v>
                </c:pt>
                <c:pt idx="33266" formatCode="0.00E+00">
                  <c:v>5.9900000000000003E-4</c:v>
                </c:pt>
                <c:pt idx="33267" formatCode="0.00E+00">
                  <c:v>5.9900000000000003E-4</c:v>
                </c:pt>
                <c:pt idx="33268" formatCode="0.00E+00">
                  <c:v>5.9900000000000003E-4</c:v>
                </c:pt>
                <c:pt idx="33269" formatCode="0.00E+00">
                  <c:v>5.9900000000000003E-4</c:v>
                </c:pt>
                <c:pt idx="33270" formatCode="0.00E+00">
                  <c:v>5.9900000000000003E-4</c:v>
                </c:pt>
                <c:pt idx="33271" formatCode="0.00E+00">
                  <c:v>5.9900000000000003E-4</c:v>
                </c:pt>
                <c:pt idx="33272" formatCode="0.00E+00">
                  <c:v>5.9900000000000003E-4</c:v>
                </c:pt>
                <c:pt idx="33273" formatCode="0.00E+00">
                  <c:v>5.9900000000000003E-4</c:v>
                </c:pt>
                <c:pt idx="33274" formatCode="0.00E+00">
                  <c:v>5.9900000000000003E-4</c:v>
                </c:pt>
                <c:pt idx="33275" formatCode="0.00E+00">
                  <c:v>5.9900000000000003E-4</c:v>
                </c:pt>
                <c:pt idx="33276" formatCode="0.00E+00">
                  <c:v>5.9900000000000003E-4</c:v>
                </c:pt>
                <c:pt idx="33277" formatCode="0.00E+00">
                  <c:v>5.9900000000000003E-4</c:v>
                </c:pt>
                <c:pt idx="33278" formatCode="0.00E+00">
                  <c:v>5.9900000000000003E-4</c:v>
                </c:pt>
                <c:pt idx="33279" formatCode="0.00E+00">
                  <c:v>5.9900000000000003E-4</c:v>
                </c:pt>
                <c:pt idx="33280" formatCode="0.00E+00">
                  <c:v>5.9900000000000003E-4</c:v>
                </c:pt>
                <c:pt idx="33281" formatCode="0.00E+00">
                  <c:v>5.9900000000000003E-4</c:v>
                </c:pt>
                <c:pt idx="33282" formatCode="0.00E+00">
                  <c:v>5.9900000000000003E-4</c:v>
                </c:pt>
                <c:pt idx="33283" formatCode="0.00E+00">
                  <c:v>5.9900000000000003E-4</c:v>
                </c:pt>
                <c:pt idx="33284" formatCode="0.00E+00">
                  <c:v>5.9900000000000003E-4</c:v>
                </c:pt>
                <c:pt idx="33285" formatCode="0.00E+00">
                  <c:v>5.9900000000000003E-4</c:v>
                </c:pt>
                <c:pt idx="33286" formatCode="0.00E+00">
                  <c:v>5.9900000000000003E-4</c:v>
                </c:pt>
                <c:pt idx="33287" formatCode="0.00E+00">
                  <c:v>5.9900000000000003E-4</c:v>
                </c:pt>
                <c:pt idx="33288" formatCode="0.00E+00">
                  <c:v>5.9900000000000003E-4</c:v>
                </c:pt>
                <c:pt idx="33289" formatCode="0.00E+00">
                  <c:v>5.9900000000000003E-4</c:v>
                </c:pt>
                <c:pt idx="33290" formatCode="0.00E+00">
                  <c:v>5.9900000000000003E-4</c:v>
                </c:pt>
                <c:pt idx="33291" formatCode="0.00E+00">
                  <c:v>5.9900000000000003E-4</c:v>
                </c:pt>
                <c:pt idx="33292" formatCode="0.00E+00">
                  <c:v>5.9900000000000003E-4</c:v>
                </c:pt>
                <c:pt idx="33293" formatCode="0.00E+00">
                  <c:v>5.9900000000000003E-4</c:v>
                </c:pt>
                <c:pt idx="33294" formatCode="0.00E+00">
                  <c:v>5.9900000000000003E-4</c:v>
                </c:pt>
                <c:pt idx="33295" formatCode="0.00E+00">
                  <c:v>5.9900000000000003E-4</c:v>
                </c:pt>
                <c:pt idx="33296" formatCode="0.00E+00">
                  <c:v>5.9900000000000003E-4</c:v>
                </c:pt>
                <c:pt idx="33297" formatCode="0.00E+00">
                  <c:v>5.9900000000000003E-4</c:v>
                </c:pt>
                <c:pt idx="33298" formatCode="0.00E+00">
                  <c:v>5.9900000000000003E-4</c:v>
                </c:pt>
                <c:pt idx="33299" formatCode="0.00E+00">
                  <c:v>5.9900000000000003E-4</c:v>
                </c:pt>
                <c:pt idx="33300" formatCode="0.00E+00">
                  <c:v>5.9900000000000003E-4</c:v>
                </c:pt>
                <c:pt idx="33301" formatCode="0.00E+00">
                  <c:v>5.9900000000000003E-4</c:v>
                </c:pt>
                <c:pt idx="33302" formatCode="0.00E+00">
                  <c:v>5.9900000000000003E-4</c:v>
                </c:pt>
                <c:pt idx="33303" formatCode="0.00E+00">
                  <c:v>5.9900000000000003E-4</c:v>
                </c:pt>
                <c:pt idx="33304" formatCode="0.00E+00">
                  <c:v>5.9900000000000003E-4</c:v>
                </c:pt>
                <c:pt idx="33305" formatCode="0.00E+00">
                  <c:v>5.9900000000000003E-4</c:v>
                </c:pt>
                <c:pt idx="33306" formatCode="0.00E+00">
                  <c:v>5.9900000000000003E-4</c:v>
                </c:pt>
                <c:pt idx="33307" formatCode="0.00E+00">
                  <c:v>5.9900000000000003E-4</c:v>
                </c:pt>
                <c:pt idx="33308" formatCode="0.00E+00">
                  <c:v>5.9900000000000003E-4</c:v>
                </c:pt>
                <c:pt idx="33309" formatCode="0.00E+00">
                  <c:v>5.9999999999999995E-4</c:v>
                </c:pt>
                <c:pt idx="33310" formatCode="0.00E+00">
                  <c:v>5.9900000000000003E-4</c:v>
                </c:pt>
                <c:pt idx="33311" formatCode="0.00E+00">
                  <c:v>5.9900000000000003E-4</c:v>
                </c:pt>
                <c:pt idx="33312" formatCode="0.00E+00">
                  <c:v>5.9999999999999995E-4</c:v>
                </c:pt>
                <c:pt idx="33313" formatCode="0.00E+00">
                  <c:v>5.9900000000000003E-4</c:v>
                </c:pt>
                <c:pt idx="33314" formatCode="0.00E+00">
                  <c:v>5.9900000000000003E-4</c:v>
                </c:pt>
                <c:pt idx="33315" formatCode="0.00E+00">
                  <c:v>5.9900000000000003E-4</c:v>
                </c:pt>
                <c:pt idx="33316" formatCode="0.00E+00">
                  <c:v>5.9900000000000003E-4</c:v>
                </c:pt>
                <c:pt idx="33317" formatCode="0.00E+00">
                  <c:v>5.9900000000000003E-4</c:v>
                </c:pt>
                <c:pt idx="33318" formatCode="0.00E+00">
                  <c:v>5.9900000000000003E-4</c:v>
                </c:pt>
                <c:pt idx="33319" formatCode="0.00E+00">
                  <c:v>5.9999999999999995E-4</c:v>
                </c:pt>
                <c:pt idx="33320" formatCode="0.00E+00">
                  <c:v>5.9900000000000003E-4</c:v>
                </c:pt>
                <c:pt idx="33321" formatCode="0.00E+00">
                  <c:v>5.9900000000000003E-4</c:v>
                </c:pt>
                <c:pt idx="33322" formatCode="0.00E+00">
                  <c:v>5.9999999999999995E-4</c:v>
                </c:pt>
                <c:pt idx="33323" formatCode="0.00E+00">
                  <c:v>5.9999999999999995E-4</c:v>
                </c:pt>
                <c:pt idx="33324" formatCode="0.00E+00">
                  <c:v>5.9999999999999995E-4</c:v>
                </c:pt>
                <c:pt idx="33325" formatCode="0.00E+00">
                  <c:v>5.9999999999999995E-4</c:v>
                </c:pt>
                <c:pt idx="33326" formatCode="0.00E+00">
                  <c:v>5.9900000000000003E-4</c:v>
                </c:pt>
                <c:pt idx="33327" formatCode="0.00E+00">
                  <c:v>5.9900000000000003E-4</c:v>
                </c:pt>
                <c:pt idx="33328" formatCode="0.00E+00">
                  <c:v>5.9999999999999995E-4</c:v>
                </c:pt>
                <c:pt idx="33329" formatCode="0.00E+00">
                  <c:v>5.9999999999999995E-4</c:v>
                </c:pt>
                <c:pt idx="33330" formatCode="0.00E+00">
                  <c:v>5.9999999999999995E-4</c:v>
                </c:pt>
                <c:pt idx="33331" formatCode="0.00E+00">
                  <c:v>5.9999999999999995E-4</c:v>
                </c:pt>
                <c:pt idx="33332" formatCode="0.00E+00">
                  <c:v>5.9999999999999995E-4</c:v>
                </c:pt>
                <c:pt idx="33333" formatCode="0.00E+00">
                  <c:v>5.9999999999999995E-4</c:v>
                </c:pt>
                <c:pt idx="33334" formatCode="0.00E+00">
                  <c:v>5.9999999999999995E-4</c:v>
                </c:pt>
                <c:pt idx="33335" formatCode="0.00E+00">
                  <c:v>5.9999999999999995E-4</c:v>
                </c:pt>
                <c:pt idx="33336" formatCode="0.00E+00">
                  <c:v>5.9999999999999995E-4</c:v>
                </c:pt>
                <c:pt idx="33337" formatCode="0.00E+00">
                  <c:v>5.9900000000000003E-4</c:v>
                </c:pt>
                <c:pt idx="33338" formatCode="0.00E+00">
                  <c:v>5.9900000000000003E-4</c:v>
                </c:pt>
                <c:pt idx="33339" formatCode="0.00E+00">
                  <c:v>5.9999999999999995E-4</c:v>
                </c:pt>
                <c:pt idx="33340" formatCode="0.00E+00">
                  <c:v>5.9900000000000003E-4</c:v>
                </c:pt>
                <c:pt idx="33341" formatCode="0.00E+00">
                  <c:v>5.9900000000000003E-4</c:v>
                </c:pt>
                <c:pt idx="33342" formatCode="0.00E+00">
                  <c:v>5.9999999999999995E-4</c:v>
                </c:pt>
                <c:pt idx="33343" formatCode="0.00E+00">
                  <c:v>5.9900000000000003E-4</c:v>
                </c:pt>
                <c:pt idx="33344" formatCode="0.00E+00">
                  <c:v>5.9999999999999995E-4</c:v>
                </c:pt>
                <c:pt idx="33345" formatCode="0.00E+00">
                  <c:v>5.9999999999999995E-4</c:v>
                </c:pt>
                <c:pt idx="33346" formatCode="0.00E+00">
                  <c:v>5.9999999999999995E-4</c:v>
                </c:pt>
                <c:pt idx="33347" formatCode="0.00E+00">
                  <c:v>5.9999999999999995E-4</c:v>
                </c:pt>
                <c:pt idx="33348" formatCode="0.00E+00">
                  <c:v>5.9999999999999995E-4</c:v>
                </c:pt>
                <c:pt idx="33349" formatCode="0.00E+00">
                  <c:v>5.9999999999999995E-4</c:v>
                </c:pt>
                <c:pt idx="33350" formatCode="0.00E+00">
                  <c:v>5.9999999999999995E-4</c:v>
                </c:pt>
                <c:pt idx="33351" formatCode="0.00E+00">
                  <c:v>5.9999999999999995E-4</c:v>
                </c:pt>
                <c:pt idx="33352" formatCode="0.00E+00">
                  <c:v>5.9999999999999995E-4</c:v>
                </c:pt>
                <c:pt idx="33353" formatCode="0.00E+00">
                  <c:v>5.9999999999999995E-4</c:v>
                </c:pt>
                <c:pt idx="33354" formatCode="0.00E+00">
                  <c:v>5.9999999999999995E-4</c:v>
                </c:pt>
                <c:pt idx="33355" formatCode="0.00E+00">
                  <c:v>5.9999999999999995E-4</c:v>
                </c:pt>
                <c:pt idx="33356" formatCode="0.00E+00">
                  <c:v>5.9999999999999995E-4</c:v>
                </c:pt>
                <c:pt idx="33357" formatCode="0.00E+00">
                  <c:v>5.9999999999999995E-4</c:v>
                </c:pt>
                <c:pt idx="33358" formatCode="0.00E+00">
                  <c:v>5.9999999999999995E-4</c:v>
                </c:pt>
                <c:pt idx="33359" formatCode="0.00E+00">
                  <c:v>5.9999999999999995E-4</c:v>
                </c:pt>
                <c:pt idx="33360" formatCode="0.00E+00">
                  <c:v>5.9999999999999995E-4</c:v>
                </c:pt>
                <c:pt idx="33361" formatCode="0.00E+00">
                  <c:v>5.9999999999999995E-4</c:v>
                </c:pt>
                <c:pt idx="33362" formatCode="0.00E+00">
                  <c:v>5.9999999999999995E-4</c:v>
                </c:pt>
                <c:pt idx="33363" formatCode="0.00E+00">
                  <c:v>5.9999999999999995E-4</c:v>
                </c:pt>
                <c:pt idx="33364" formatCode="0.00E+00">
                  <c:v>5.9999999999999995E-4</c:v>
                </c:pt>
                <c:pt idx="33365" formatCode="0.00E+00">
                  <c:v>5.9999999999999995E-4</c:v>
                </c:pt>
                <c:pt idx="33366" formatCode="0.00E+00">
                  <c:v>5.9999999999999995E-4</c:v>
                </c:pt>
                <c:pt idx="33367" formatCode="0.00E+00">
                  <c:v>5.9999999999999995E-4</c:v>
                </c:pt>
                <c:pt idx="33368" formatCode="0.00E+00">
                  <c:v>5.9999999999999995E-4</c:v>
                </c:pt>
                <c:pt idx="33369" formatCode="0.00E+00">
                  <c:v>5.9999999999999995E-4</c:v>
                </c:pt>
                <c:pt idx="33370" formatCode="0.00E+00">
                  <c:v>5.9999999999999995E-4</c:v>
                </c:pt>
                <c:pt idx="33371" formatCode="0.00E+00">
                  <c:v>5.9999999999999995E-4</c:v>
                </c:pt>
                <c:pt idx="33372" formatCode="0.00E+00">
                  <c:v>5.9999999999999995E-4</c:v>
                </c:pt>
                <c:pt idx="33373" formatCode="0.00E+00">
                  <c:v>5.9999999999999995E-4</c:v>
                </c:pt>
                <c:pt idx="33374" formatCode="0.00E+00">
                  <c:v>5.9999999999999995E-4</c:v>
                </c:pt>
                <c:pt idx="33375" formatCode="0.00E+00">
                  <c:v>5.9999999999999995E-4</c:v>
                </c:pt>
                <c:pt idx="33376" formatCode="0.00E+00">
                  <c:v>5.9999999999999995E-4</c:v>
                </c:pt>
                <c:pt idx="33377" formatCode="0.00E+00">
                  <c:v>5.9999999999999995E-4</c:v>
                </c:pt>
                <c:pt idx="33378" formatCode="0.00E+00">
                  <c:v>5.9999999999999995E-4</c:v>
                </c:pt>
                <c:pt idx="33379" formatCode="0.00E+00">
                  <c:v>5.9999999999999995E-4</c:v>
                </c:pt>
                <c:pt idx="33380" formatCode="0.00E+00">
                  <c:v>5.9999999999999995E-4</c:v>
                </c:pt>
                <c:pt idx="33381" formatCode="0.00E+00">
                  <c:v>5.9999999999999995E-4</c:v>
                </c:pt>
                <c:pt idx="33382" formatCode="0.00E+00">
                  <c:v>5.9999999999999995E-4</c:v>
                </c:pt>
                <c:pt idx="33383" formatCode="0.00E+00">
                  <c:v>5.9999999999999995E-4</c:v>
                </c:pt>
                <c:pt idx="33384" formatCode="0.00E+00">
                  <c:v>5.9999999999999995E-4</c:v>
                </c:pt>
                <c:pt idx="33385" formatCode="0.00E+00">
                  <c:v>5.9999999999999995E-4</c:v>
                </c:pt>
                <c:pt idx="33386" formatCode="0.00E+00">
                  <c:v>5.9999999999999995E-4</c:v>
                </c:pt>
                <c:pt idx="33387" formatCode="0.00E+00">
                  <c:v>5.9999999999999995E-4</c:v>
                </c:pt>
                <c:pt idx="33388" formatCode="0.00E+00">
                  <c:v>5.9999999999999995E-4</c:v>
                </c:pt>
                <c:pt idx="33389" formatCode="0.00E+00">
                  <c:v>5.9999999999999995E-4</c:v>
                </c:pt>
                <c:pt idx="33390" formatCode="0.00E+00">
                  <c:v>5.9999999999999995E-4</c:v>
                </c:pt>
                <c:pt idx="33391" formatCode="0.00E+00">
                  <c:v>5.9999999999999995E-4</c:v>
                </c:pt>
                <c:pt idx="33392" formatCode="0.00E+00">
                  <c:v>5.9999999999999995E-4</c:v>
                </c:pt>
                <c:pt idx="33393" formatCode="0.00E+00">
                  <c:v>5.9999999999999995E-4</c:v>
                </c:pt>
                <c:pt idx="33394" formatCode="0.00E+00">
                  <c:v>5.9999999999999995E-4</c:v>
                </c:pt>
                <c:pt idx="33395" formatCode="0.00E+00">
                  <c:v>5.9999999999999995E-4</c:v>
                </c:pt>
                <c:pt idx="33396" formatCode="0.00E+00">
                  <c:v>5.9999999999999995E-4</c:v>
                </c:pt>
                <c:pt idx="33397" formatCode="0.00E+00">
                  <c:v>5.9999999999999995E-4</c:v>
                </c:pt>
                <c:pt idx="33398" formatCode="0.00E+00">
                  <c:v>5.9999999999999995E-4</c:v>
                </c:pt>
                <c:pt idx="33399" formatCode="0.00E+00">
                  <c:v>5.9999999999999995E-4</c:v>
                </c:pt>
                <c:pt idx="33400" formatCode="0.00E+00">
                  <c:v>5.9999999999999995E-4</c:v>
                </c:pt>
                <c:pt idx="33401" formatCode="0.00E+00">
                  <c:v>5.9999999999999995E-4</c:v>
                </c:pt>
                <c:pt idx="33402" formatCode="0.00E+00">
                  <c:v>5.9999999999999995E-4</c:v>
                </c:pt>
                <c:pt idx="33403" formatCode="0.00E+00">
                  <c:v>5.9999999999999995E-4</c:v>
                </c:pt>
                <c:pt idx="33404" formatCode="0.00E+00">
                  <c:v>5.9999999999999995E-4</c:v>
                </c:pt>
                <c:pt idx="33405" formatCode="0.00E+00">
                  <c:v>5.9999999999999995E-4</c:v>
                </c:pt>
                <c:pt idx="33406" formatCode="0.00E+00">
                  <c:v>5.9999999999999995E-4</c:v>
                </c:pt>
                <c:pt idx="33407" formatCode="0.00E+00">
                  <c:v>5.9999999999999995E-4</c:v>
                </c:pt>
                <c:pt idx="33408" formatCode="0.00E+00">
                  <c:v>5.9999999999999995E-4</c:v>
                </c:pt>
                <c:pt idx="33409" formatCode="0.00E+00">
                  <c:v>5.9999999999999995E-4</c:v>
                </c:pt>
                <c:pt idx="33410" formatCode="0.00E+00">
                  <c:v>5.9999999999999995E-4</c:v>
                </c:pt>
                <c:pt idx="33411" formatCode="0.00E+00">
                  <c:v>5.9999999999999995E-4</c:v>
                </c:pt>
                <c:pt idx="33412" formatCode="0.00E+00">
                  <c:v>5.9999999999999995E-4</c:v>
                </c:pt>
                <c:pt idx="33413" formatCode="0.00E+00">
                  <c:v>5.9999999999999995E-4</c:v>
                </c:pt>
                <c:pt idx="33414" formatCode="0.00E+00">
                  <c:v>5.9999999999999995E-4</c:v>
                </c:pt>
                <c:pt idx="33415" formatCode="0.00E+00">
                  <c:v>5.9999999999999995E-4</c:v>
                </c:pt>
                <c:pt idx="33416" formatCode="0.00E+00">
                  <c:v>5.9999999999999995E-4</c:v>
                </c:pt>
                <c:pt idx="33417" formatCode="0.00E+00">
                  <c:v>5.9999999999999995E-4</c:v>
                </c:pt>
                <c:pt idx="33418" formatCode="0.00E+00">
                  <c:v>5.9999999999999995E-4</c:v>
                </c:pt>
                <c:pt idx="33419" formatCode="0.00E+00">
                  <c:v>5.9999999999999995E-4</c:v>
                </c:pt>
                <c:pt idx="33420" formatCode="0.00E+00">
                  <c:v>5.9999999999999995E-4</c:v>
                </c:pt>
                <c:pt idx="33421" formatCode="0.00E+00">
                  <c:v>5.9999999999999995E-4</c:v>
                </c:pt>
                <c:pt idx="33422" formatCode="0.00E+00">
                  <c:v>5.9999999999999995E-4</c:v>
                </c:pt>
                <c:pt idx="33423" formatCode="0.00E+00">
                  <c:v>5.9999999999999995E-4</c:v>
                </c:pt>
                <c:pt idx="33424" formatCode="0.00E+00">
                  <c:v>5.9999999999999995E-4</c:v>
                </c:pt>
                <c:pt idx="33425" formatCode="0.00E+00">
                  <c:v>5.9999999999999995E-4</c:v>
                </c:pt>
                <c:pt idx="33426" formatCode="0.00E+00">
                  <c:v>5.9999999999999995E-4</c:v>
                </c:pt>
                <c:pt idx="33427" formatCode="0.00E+00">
                  <c:v>5.9999999999999995E-4</c:v>
                </c:pt>
                <c:pt idx="33428" formatCode="0.00E+00">
                  <c:v>5.9999999999999995E-4</c:v>
                </c:pt>
                <c:pt idx="33429" formatCode="0.00E+00">
                  <c:v>5.9999999999999995E-4</c:v>
                </c:pt>
                <c:pt idx="33430" formatCode="0.00E+00">
                  <c:v>5.9999999999999995E-4</c:v>
                </c:pt>
                <c:pt idx="33431" formatCode="0.00E+00">
                  <c:v>5.9999999999999995E-4</c:v>
                </c:pt>
                <c:pt idx="33432" formatCode="0.00E+00">
                  <c:v>5.9999999999999995E-4</c:v>
                </c:pt>
                <c:pt idx="33433" formatCode="0.00E+00">
                  <c:v>5.9999999999999995E-4</c:v>
                </c:pt>
                <c:pt idx="33434" formatCode="0.00E+00">
                  <c:v>5.9999999999999995E-4</c:v>
                </c:pt>
                <c:pt idx="33435" formatCode="0.00E+00">
                  <c:v>5.9999999999999995E-4</c:v>
                </c:pt>
                <c:pt idx="33436" formatCode="0.00E+00">
                  <c:v>5.9999999999999995E-4</c:v>
                </c:pt>
                <c:pt idx="33437" formatCode="0.00E+00">
                  <c:v>5.9999999999999995E-4</c:v>
                </c:pt>
                <c:pt idx="33438" formatCode="0.00E+00">
                  <c:v>5.9999999999999995E-4</c:v>
                </c:pt>
                <c:pt idx="33439" formatCode="0.00E+00">
                  <c:v>5.9999999999999995E-4</c:v>
                </c:pt>
                <c:pt idx="33440" formatCode="0.00E+00">
                  <c:v>5.9999999999999995E-4</c:v>
                </c:pt>
                <c:pt idx="33441" formatCode="0.00E+00">
                  <c:v>5.9999999999999995E-4</c:v>
                </c:pt>
                <c:pt idx="33442" formatCode="0.00E+00">
                  <c:v>5.9999999999999995E-4</c:v>
                </c:pt>
                <c:pt idx="33443" formatCode="0.00E+00">
                  <c:v>5.9999999999999995E-4</c:v>
                </c:pt>
                <c:pt idx="33444" formatCode="0.00E+00">
                  <c:v>5.9999999999999995E-4</c:v>
                </c:pt>
                <c:pt idx="33445" formatCode="0.00E+00">
                  <c:v>5.9999999999999995E-4</c:v>
                </c:pt>
                <c:pt idx="33446" formatCode="0.00E+00">
                  <c:v>5.9999999999999995E-4</c:v>
                </c:pt>
                <c:pt idx="33447" formatCode="0.00E+00">
                  <c:v>5.9999999999999995E-4</c:v>
                </c:pt>
                <c:pt idx="33448" formatCode="0.00E+00">
                  <c:v>5.9999999999999995E-4</c:v>
                </c:pt>
                <c:pt idx="33449" formatCode="0.00E+00">
                  <c:v>5.9999999999999995E-4</c:v>
                </c:pt>
                <c:pt idx="33450" formatCode="0.00E+00">
                  <c:v>5.9999999999999995E-4</c:v>
                </c:pt>
                <c:pt idx="33451" formatCode="0.00E+00">
                  <c:v>5.9999999999999995E-4</c:v>
                </c:pt>
                <c:pt idx="33452" formatCode="0.00E+00">
                  <c:v>5.9999999999999995E-4</c:v>
                </c:pt>
                <c:pt idx="33453" formatCode="0.00E+00">
                  <c:v>5.9999999999999995E-4</c:v>
                </c:pt>
                <c:pt idx="33454" formatCode="0.00E+00">
                  <c:v>5.9999999999999995E-4</c:v>
                </c:pt>
                <c:pt idx="33455" formatCode="0.00E+00">
                  <c:v>5.9999999999999995E-4</c:v>
                </c:pt>
                <c:pt idx="33456" formatCode="0.00E+00">
                  <c:v>5.9999999999999995E-4</c:v>
                </c:pt>
                <c:pt idx="33457" formatCode="0.00E+00">
                  <c:v>5.9999999999999995E-4</c:v>
                </c:pt>
                <c:pt idx="33458" formatCode="0.00E+00">
                  <c:v>5.9999999999999995E-4</c:v>
                </c:pt>
                <c:pt idx="33459" formatCode="0.00E+00">
                  <c:v>5.9999999999999995E-4</c:v>
                </c:pt>
                <c:pt idx="33460" formatCode="0.00E+00">
                  <c:v>5.9999999999999995E-4</c:v>
                </c:pt>
                <c:pt idx="33461" formatCode="0.00E+00">
                  <c:v>5.9999999999999995E-4</c:v>
                </c:pt>
                <c:pt idx="33462" formatCode="0.00E+00">
                  <c:v>5.9999999999999995E-4</c:v>
                </c:pt>
                <c:pt idx="33463" formatCode="0.00E+00">
                  <c:v>5.9999999999999995E-4</c:v>
                </c:pt>
                <c:pt idx="33464" formatCode="0.00E+00">
                  <c:v>5.9999999999999995E-4</c:v>
                </c:pt>
                <c:pt idx="33465" formatCode="0.00E+00">
                  <c:v>5.9999999999999995E-4</c:v>
                </c:pt>
                <c:pt idx="33466" formatCode="0.00E+00">
                  <c:v>5.9999999999999995E-4</c:v>
                </c:pt>
                <c:pt idx="33467" formatCode="0.00E+00">
                  <c:v>5.9999999999999995E-4</c:v>
                </c:pt>
                <c:pt idx="33468" formatCode="0.00E+00">
                  <c:v>5.9999999999999995E-4</c:v>
                </c:pt>
                <c:pt idx="33469" formatCode="0.00E+00">
                  <c:v>5.9999999999999995E-4</c:v>
                </c:pt>
                <c:pt idx="33470" formatCode="0.00E+00">
                  <c:v>5.9999999999999995E-4</c:v>
                </c:pt>
                <c:pt idx="33471" formatCode="0.00E+00">
                  <c:v>5.9999999999999995E-4</c:v>
                </c:pt>
                <c:pt idx="33472" formatCode="0.00E+00">
                  <c:v>5.9999999999999995E-4</c:v>
                </c:pt>
                <c:pt idx="33473" formatCode="0.00E+00">
                  <c:v>5.9999999999999995E-4</c:v>
                </c:pt>
                <c:pt idx="33474" formatCode="0.00E+00">
                  <c:v>5.9999999999999995E-4</c:v>
                </c:pt>
                <c:pt idx="33475" formatCode="0.00E+00">
                  <c:v>5.9999999999999995E-4</c:v>
                </c:pt>
                <c:pt idx="33476" formatCode="0.00E+00">
                  <c:v>5.9999999999999995E-4</c:v>
                </c:pt>
                <c:pt idx="33477" formatCode="0.00E+00">
                  <c:v>5.9999999999999995E-4</c:v>
                </c:pt>
                <c:pt idx="33478" formatCode="0.00E+00">
                  <c:v>5.9999999999999995E-4</c:v>
                </c:pt>
                <c:pt idx="33479" formatCode="0.00E+00">
                  <c:v>5.9999999999999995E-4</c:v>
                </c:pt>
                <c:pt idx="33480" formatCode="0.00E+00">
                  <c:v>5.9999999999999995E-4</c:v>
                </c:pt>
                <c:pt idx="33481" formatCode="0.00E+00">
                  <c:v>5.9999999999999995E-4</c:v>
                </c:pt>
                <c:pt idx="33482" formatCode="0.00E+00">
                  <c:v>5.9999999999999995E-4</c:v>
                </c:pt>
                <c:pt idx="33483" formatCode="0.00E+00">
                  <c:v>5.9999999999999995E-4</c:v>
                </c:pt>
                <c:pt idx="33484" formatCode="0.00E+00">
                  <c:v>5.9999999999999995E-4</c:v>
                </c:pt>
                <c:pt idx="33485" formatCode="0.00E+00">
                  <c:v>5.9999999999999995E-4</c:v>
                </c:pt>
                <c:pt idx="33486" formatCode="0.00E+00">
                  <c:v>5.9999999999999995E-4</c:v>
                </c:pt>
                <c:pt idx="33487" formatCode="0.00E+00">
                  <c:v>5.9999999999999995E-4</c:v>
                </c:pt>
                <c:pt idx="33488" formatCode="0.00E+00">
                  <c:v>5.9999999999999995E-4</c:v>
                </c:pt>
                <c:pt idx="33489" formatCode="0.00E+00">
                  <c:v>5.9999999999999995E-4</c:v>
                </c:pt>
                <c:pt idx="33490" formatCode="0.00E+00">
                  <c:v>5.9999999999999995E-4</c:v>
                </c:pt>
                <c:pt idx="33491" formatCode="0.00E+00">
                  <c:v>5.9999999999999995E-4</c:v>
                </c:pt>
                <c:pt idx="33492" formatCode="0.00E+00">
                  <c:v>5.9999999999999995E-4</c:v>
                </c:pt>
                <c:pt idx="33493" formatCode="0.00E+00">
                  <c:v>5.9999999999999995E-4</c:v>
                </c:pt>
                <c:pt idx="33494" formatCode="0.00E+00">
                  <c:v>5.9999999999999995E-4</c:v>
                </c:pt>
                <c:pt idx="33495" formatCode="0.00E+00">
                  <c:v>5.9999999999999995E-4</c:v>
                </c:pt>
                <c:pt idx="33496" formatCode="0.00E+00">
                  <c:v>5.9999999999999995E-4</c:v>
                </c:pt>
                <c:pt idx="33497" formatCode="0.00E+00">
                  <c:v>5.9999999999999995E-4</c:v>
                </c:pt>
                <c:pt idx="33498" formatCode="0.00E+00">
                  <c:v>5.9999999999999995E-4</c:v>
                </c:pt>
                <c:pt idx="33499" formatCode="0.00E+00">
                  <c:v>5.9999999999999995E-4</c:v>
                </c:pt>
                <c:pt idx="33500" formatCode="0.00E+00">
                  <c:v>5.9999999999999995E-4</c:v>
                </c:pt>
                <c:pt idx="33501" formatCode="0.00E+00">
                  <c:v>5.9999999999999995E-4</c:v>
                </c:pt>
                <c:pt idx="33502" formatCode="0.00E+00">
                  <c:v>5.9999999999999995E-4</c:v>
                </c:pt>
                <c:pt idx="33503" formatCode="0.00E+00">
                  <c:v>5.9999999999999995E-4</c:v>
                </c:pt>
                <c:pt idx="33504" formatCode="0.00E+00">
                  <c:v>5.9999999999999995E-4</c:v>
                </c:pt>
                <c:pt idx="33505" formatCode="0.00E+00">
                  <c:v>5.9999999999999995E-4</c:v>
                </c:pt>
                <c:pt idx="33506" formatCode="0.00E+00">
                  <c:v>5.9999999999999995E-4</c:v>
                </c:pt>
                <c:pt idx="33507" formatCode="0.00E+00">
                  <c:v>5.9999999999999995E-4</c:v>
                </c:pt>
                <c:pt idx="33508" formatCode="0.00E+00">
                  <c:v>5.9999999999999995E-4</c:v>
                </c:pt>
                <c:pt idx="33509" formatCode="0.00E+00">
                  <c:v>5.9999999999999995E-4</c:v>
                </c:pt>
                <c:pt idx="33510" formatCode="0.00E+00">
                  <c:v>5.9999999999999995E-4</c:v>
                </c:pt>
                <c:pt idx="33511" formatCode="0.00E+00">
                  <c:v>5.9999999999999995E-4</c:v>
                </c:pt>
                <c:pt idx="33512" formatCode="0.00E+00">
                  <c:v>5.9999999999999995E-4</c:v>
                </c:pt>
                <c:pt idx="33513" formatCode="0.00E+00">
                  <c:v>5.9999999999999995E-4</c:v>
                </c:pt>
                <c:pt idx="33514" formatCode="0.00E+00">
                  <c:v>6.0099999999999997E-4</c:v>
                </c:pt>
                <c:pt idx="33515" formatCode="0.00E+00">
                  <c:v>5.9999999999999995E-4</c:v>
                </c:pt>
                <c:pt idx="33516" formatCode="0.00E+00">
                  <c:v>6.0099999999999997E-4</c:v>
                </c:pt>
                <c:pt idx="33517" formatCode="0.00E+00">
                  <c:v>6.0099999999999997E-4</c:v>
                </c:pt>
                <c:pt idx="33518" formatCode="0.00E+00">
                  <c:v>5.9999999999999995E-4</c:v>
                </c:pt>
                <c:pt idx="33519" formatCode="0.00E+00">
                  <c:v>6.0099999999999997E-4</c:v>
                </c:pt>
                <c:pt idx="33520" formatCode="0.00E+00">
                  <c:v>6.0099999999999997E-4</c:v>
                </c:pt>
                <c:pt idx="33521" formatCode="0.00E+00">
                  <c:v>5.9999999999999995E-4</c:v>
                </c:pt>
                <c:pt idx="33522" formatCode="0.00E+00">
                  <c:v>5.9999999999999995E-4</c:v>
                </c:pt>
                <c:pt idx="33523" formatCode="0.00E+00">
                  <c:v>5.9999999999999995E-4</c:v>
                </c:pt>
                <c:pt idx="33524" formatCode="0.00E+00">
                  <c:v>5.9999999999999995E-4</c:v>
                </c:pt>
                <c:pt idx="33525" formatCode="0.00E+00">
                  <c:v>5.9999999999999995E-4</c:v>
                </c:pt>
                <c:pt idx="33526" formatCode="0.00E+00">
                  <c:v>5.9999999999999995E-4</c:v>
                </c:pt>
                <c:pt idx="33527" formatCode="0.00E+00">
                  <c:v>5.9999999999999995E-4</c:v>
                </c:pt>
                <c:pt idx="33528" formatCode="0.00E+00">
                  <c:v>5.9999999999999995E-4</c:v>
                </c:pt>
                <c:pt idx="33529" formatCode="0.00E+00">
                  <c:v>5.9999999999999995E-4</c:v>
                </c:pt>
                <c:pt idx="33530" formatCode="0.00E+00">
                  <c:v>5.9999999999999995E-4</c:v>
                </c:pt>
                <c:pt idx="33531" formatCode="0.00E+00">
                  <c:v>6.0099999999999997E-4</c:v>
                </c:pt>
                <c:pt idx="33532" formatCode="0.00E+00">
                  <c:v>5.9999999999999995E-4</c:v>
                </c:pt>
                <c:pt idx="33533" formatCode="0.00E+00">
                  <c:v>5.9999999999999995E-4</c:v>
                </c:pt>
                <c:pt idx="33534" formatCode="0.00E+00">
                  <c:v>5.9999999999999995E-4</c:v>
                </c:pt>
                <c:pt idx="33535" formatCode="0.00E+00">
                  <c:v>5.9999999999999995E-4</c:v>
                </c:pt>
                <c:pt idx="33536" formatCode="0.00E+00">
                  <c:v>5.9999999999999995E-4</c:v>
                </c:pt>
                <c:pt idx="33537" formatCode="0.00E+00">
                  <c:v>5.9999999999999995E-4</c:v>
                </c:pt>
                <c:pt idx="33538" formatCode="0.00E+00">
                  <c:v>5.9999999999999995E-4</c:v>
                </c:pt>
                <c:pt idx="33539" formatCode="0.00E+00">
                  <c:v>5.9999999999999995E-4</c:v>
                </c:pt>
                <c:pt idx="33540" formatCode="0.00E+00">
                  <c:v>5.9999999999999995E-4</c:v>
                </c:pt>
                <c:pt idx="33541" formatCode="0.00E+00">
                  <c:v>5.9999999999999995E-4</c:v>
                </c:pt>
                <c:pt idx="33542" formatCode="0.00E+00">
                  <c:v>5.9999999999999995E-4</c:v>
                </c:pt>
                <c:pt idx="33543" formatCode="0.00E+00">
                  <c:v>6.0099999999999997E-4</c:v>
                </c:pt>
                <c:pt idx="33544" formatCode="0.00E+00">
                  <c:v>5.9999999999999995E-4</c:v>
                </c:pt>
                <c:pt idx="33545" formatCode="0.00E+00">
                  <c:v>5.9999999999999995E-4</c:v>
                </c:pt>
                <c:pt idx="33546" formatCode="0.00E+00">
                  <c:v>5.9999999999999995E-4</c:v>
                </c:pt>
                <c:pt idx="33547" formatCode="0.00E+00">
                  <c:v>5.9999999999999995E-4</c:v>
                </c:pt>
                <c:pt idx="33548" formatCode="0.00E+00">
                  <c:v>6.0099999999999997E-4</c:v>
                </c:pt>
                <c:pt idx="33549" formatCode="0.00E+00">
                  <c:v>5.9999999999999995E-4</c:v>
                </c:pt>
                <c:pt idx="33550" formatCode="0.00E+00">
                  <c:v>6.0099999999999997E-4</c:v>
                </c:pt>
                <c:pt idx="33551" formatCode="0.00E+00">
                  <c:v>5.9999999999999995E-4</c:v>
                </c:pt>
                <c:pt idx="33552" formatCode="0.00E+00">
                  <c:v>5.9999999999999995E-4</c:v>
                </c:pt>
                <c:pt idx="33553" formatCode="0.00E+00">
                  <c:v>6.0099999999999997E-4</c:v>
                </c:pt>
                <c:pt idx="33554" formatCode="0.00E+00">
                  <c:v>5.9999999999999995E-4</c:v>
                </c:pt>
                <c:pt idx="33555" formatCode="0.00E+00">
                  <c:v>5.9999999999999995E-4</c:v>
                </c:pt>
                <c:pt idx="33556" formatCode="0.00E+00">
                  <c:v>6.0099999999999997E-4</c:v>
                </c:pt>
                <c:pt idx="33557" formatCode="0.00E+00">
                  <c:v>5.9999999999999995E-4</c:v>
                </c:pt>
                <c:pt idx="33558" formatCode="0.00E+00">
                  <c:v>6.0099999999999997E-4</c:v>
                </c:pt>
                <c:pt idx="33559" formatCode="0.00E+00">
                  <c:v>5.9999999999999995E-4</c:v>
                </c:pt>
                <c:pt idx="33560" formatCode="0.00E+00">
                  <c:v>5.9999999999999995E-4</c:v>
                </c:pt>
                <c:pt idx="33561" formatCode="0.00E+00">
                  <c:v>5.9999999999999995E-4</c:v>
                </c:pt>
                <c:pt idx="33562" formatCode="0.00E+00">
                  <c:v>5.9999999999999995E-4</c:v>
                </c:pt>
                <c:pt idx="33563" formatCode="0.00E+00">
                  <c:v>5.9999999999999995E-4</c:v>
                </c:pt>
                <c:pt idx="33564" formatCode="0.00E+00">
                  <c:v>5.9999999999999995E-4</c:v>
                </c:pt>
                <c:pt idx="33565" formatCode="0.00E+00">
                  <c:v>5.9999999999999995E-4</c:v>
                </c:pt>
                <c:pt idx="33566" formatCode="0.00E+00">
                  <c:v>5.9999999999999995E-4</c:v>
                </c:pt>
                <c:pt idx="33567" formatCode="0.00E+00">
                  <c:v>6.0099999999999997E-4</c:v>
                </c:pt>
                <c:pt idx="33568" formatCode="0.00E+00">
                  <c:v>6.0099999999999997E-4</c:v>
                </c:pt>
                <c:pt idx="33569" formatCode="0.00E+00">
                  <c:v>5.9999999999999995E-4</c:v>
                </c:pt>
                <c:pt idx="33570" formatCode="0.00E+00">
                  <c:v>5.9999999999999995E-4</c:v>
                </c:pt>
                <c:pt idx="33571" formatCode="0.00E+00">
                  <c:v>6.0099999999999997E-4</c:v>
                </c:pt>
                <c:pt idx="33572" formatCode="0.00E+00">
                  <c:v>6.0099999999999997E-4</c:v>
                </c:pt>
                <c:pt idx="33573" formatCode="0.00E+00">
                  <c:v>5.9999999999999995E-4</c:v>
                </c:pt>
                <c:pt idx="33574" formatCode="0.00E+00">
                  <c:v>5.9999999999999995E-4</c:v>
                </c:pt>
                <c:pt idx="33575" formatCode="0.00E+00">
                  <c:v>5.9999999999999995E-4</c:v>
                </c:pt>
                <c:pt idx="33576" formatCode="0.00E+00">
                  <c:v>5.9999999999999995E-4</c:v>
                </c:pt>
                <c:pt idx="33577" formatCode="0.00E+00">
                  <c:v>5.9999999999999995E-4</c:v>
                </c:pt>
                <c:pt idx="33578" formatCode="0.00E+00">
                  <c:v>6.0099999999999997E-4</c:v>
                </c:pt>
                <c:pt idx="33579" formatCode="0.00E+00">
                  <c:v>6.0099999999999997E-4</c:v>
                </c:pt>
                <c:pt idx="33580" formatCode="0.00E+00">
                  <c:v>5.9999999999999995E-4</c:v>
                </c:pt>
                <c:pt idx="33581" formatCode="0.00E+00">
                  <c:v>5.9999999999999995E-4</c:v>
                </c:pt>
                <c:pt idx="33582" formatCode="0.00E+00">
                  <c:v>6.0099999999999997E-4</c:v>
                </c:pt>
                <c:pt idx="33583" formatCode="0.00E+00">
                  <c:v>6.0099999999999997E-4</c:v>
                </c:pt>
                <c:pt idx="33584" formatCode="0.00E+00">
                  <c:v>6.0099999999999997E-4</c:v>
                </c:pt>
                <c:pt idx="33585" formatCode="0.00E+00">
                  <c:v>6.0099999999999997E-4</c:v>
                </c:pt>
                <c:pt idx="33586" formatCode="0.00E+00">
                  <c:v>5.9999999999999995E-4</c:v>
                </c:pt>
                <c:pt idx="33587" formatCode="0.00E+00">
                  <c:v>6.0099999999999997E-4</c:v>
                </c:pt>
                <c:pt idx="33588" formatCode="0.00E+00">
                  <c:v>6.0099999999999997E-4</c:v>
                </c:pt>
                <c:pt idx="33589" formatCode="0.00E+00">
                  <c:v>6.0099999999999997E-4</c:v>
                </c:pt>
                <c:pt idx="33590" formatCode="0.00E+00">
                  <c:v>6.0099999999999997E-4</c:v>
                </c:pt>
                <c:pt idx="33591" formatCode="0.00E+00">
                  <c:v>6.0099999999999997E-4</c:v>
                </c:pt>
                <c:pt idx="33592" formatCode="0.00E+00">
                  <c:v>6.0099999999999997E-4</c:v>
                </c:pt>
                <c:pt idx="33593" formatCode="0.00E+00">
                  <c:v>6.0099999999999997E-4</c:v>
                </c:pt>
                <c:pt idx="33594" formatCode="0.00E+00">
                  <c:v>6.0099999999999997E-4</c:v>
                </c:pt>
                <c:pt idx="33595" formatCode="0.00E+00">
                  <c:v>5.9999999999999995E-4</c:v>
                </c:pt>
                <c:pt idx="33596" formatCode="0.00E+00">
                  <c:v>6.0099999999999997E-4</c:v>
                </c:pt>
                <c:pt idx="33597" formatCode="0.00E+00">
                  <c:v>6.0099999999999997E-4</c:v>
                </c:pt>
                <c:pt idx="33598" formatCode="0.00E+00">
                  <c:v>5.9999999999999995E-4</c:v>
                </c:pt>
                <c:pt idx="33599" formatCode="0.00E+00">
                  <c:v>6.0099999999999997E-4</c:v>
                </c:pt>
                <c:pt idx="33600" formatCode="0.00E+00">
                  <c:v>6.0099999999999997E-4</c:v>
                </c:pt>
                <c:pt idx="33601" formatCode="0.00E+00">
                  <c:v>6.0099999999999997E-4</c:v>
                </c:pt>
                <c:pt idx="33602" formatCode="0.00E+00">
                  <c:v>6.0099999999999997E-4</c:v>
                </c:pt>
                <c:pt idx="33603" formatCode="0.00E+00">
                  <c:v>6.0099999999999997E-4</c:v>
                </c:pt>
                <c:pt idx="33604" formatCode="0.00E+00">
                  <c:v>6.0099999999999997E-4</c:v>
                </c:pt>
                <c:pt idx="33605" formatCode="0.00E+00">
                  <c:v>6.0099999999999997E-4</c:v>
                </c:pt>
                <c:pt idx="33606" formatCode="0.00E+00">
                  <c:v>6.0099999999999997E-4</c:v>
                </c:pt>
                <c:pt idx="33607" formatCode="0.00E+00">
                  <c:v>6.0099999999999997E-4</c:v>
                </c:pt>
                <c:pt idx="33608" formatCode="0.00E+00">
                  <c:v>6.0099999999999997E-4</c:v>
                </c:pt>
                <c:pt idx="33609" formatCode="0.00E+00">
                  <c:v>5.9999999999999995E-4</c:v>
                </c:pt>
                <c:pt idx="33610" formatCode="0.00E+00">
                  <c:v>5.9999999999999995E-4</c:v>
                </c:pt>
                <c:pt idx="33611" formatCode="0.00E+00">
                  <c:v>5.9999999999999995E-4</c:v>
                </c:pt>
                <c:pt idx="33612" formatCode="0.00E+00">
                  <c:v>6.0099999999999997E-4</c:v>
                </c:pt>
                <c:pt idx="33613" formatCode="0.00E+00">
                  <c:v>6.0099999999999997E-4</c:v>
                </c:pt>
                <c:pt idx="33614" formatCode="0.00E+00">
                  <c:v>6.0099999999999997E-4</c:v>
                </c:pt>
                <c:pt idx="33615" formatCode="0.00E+00">
                  <c:v>6.0099999999999997E-4</c:v>
                </c:pt>
                <c:pt idx="33616" formatCode="0.00E+00">
                  <c:v>6.0099999999999997E-4</c:v>
                </c:pt>
                <c:pt idx="33617" formatCode="0.00E+00">
                  <c:v>6.0099999999999997E-4</c:v>
                </c:pt>
                <c:pt idx="33618" formatCode="0.00E+00">
                  <c:v>6.0099999999999997E-4</c:v>
                </c:pt>
                <c:pt idx="33619" formatCode="0.00E+00">
                  <c:v>6.0099999999999997E-4</c:v>
                </c:pt>
                <c:pt idx="33620" formatCode="0.00E+00">
                  <c:v>6.0099999999999997E-4</c:v>
                </c:pt>
                <c:pt idx="33621" formatCode="0.00E+00">
                  <c:v>6.0099999999999997E-4</c:v>
                </c:pt>
                <c:pt idx="33622" formatCode="0.00E+00">
                  <c:v>6.0099999999999997E-4</c:v>
                </c:pt>
                <c:pt idx="33623" formatCode="0.00E+00">
                  <c:v>6.0099999999999997E-4</c:v>
                </c:pt>
                <c:pt idx="33624" formatCode="0.00E+00">
                  <c:v>6.0099999999999997E-4</c:v>
                </c:pt>
                <c:pt idx="33625" formatCode="0.00E+00">
                  <c:v>6.0099999999999997E-4</c:v>
                </c:pt>
                <c:pt idx="33626" formatCode="0.00E+00">
                  <c:v>6.0099999999999997E-4</c:v>
                </c:pt>
                <c:pt idx="33627" formatCode="0.00E+00">
                  <c:v>6.0099999999999997E-4</c:v>
                </c:pt>
                <c:pt idx="33628" formatCode="0.00E+00">
                  <c:v>6.0099999999999997E-4</c:v>
                </c:pt>
                <c:pt idx="33629" formatCode="0.00E+00">
                  <c:v>6.0099999999999997E-4</c:v>
                </c:pt>
                <c:pt idx="33630" formatCode="0.00E+00">
                  <c:v>6.0099999999999997E-4</c:v>
                </c:pt>
                <c:pt idx="33631" formatCode="0.00E+00">
                  <c:v>6.0099999999999997E-4</c:v>
                </c:pt>
                <c:pt idx="33632" formatCode="0.00E+00">
                  <c:v>6.0099999999999997E-4</c:v>
                </c:pt>
                <c:pt idx="33633" formatCode="0.00E+00">
                  <c:v>6.0099999999999997E-4</c:v>
                </c:pt>
                <c:pt idx="33634" formatCode="0.00E+00">
                  <c:v>6.0099999999999997E-4</c:v>
                </c:pt>
                <c:pt idx="33635" formatCode="0.00E+00">
                  <c:v>6.0099999999999997E-4</c:v>
                </c:pt>
                <c:pt idx="33636" formatCode="0.00E+00">
                  <c:v>6.0099999999999997E-4</c:v>
                </c:pt>
                <c:pt idx="33637" formatCode="0.00E+00">
                  <c:v>6.0099999999999997E-4</c:v>
                </c:pt>
                <c:pt idx="33638" formatCode="0.00E+00">
                  <c:v>6.0099999999999997E-4</c:v>
                </c:pt>
                <c:pt idx="33639" formatCode="0.00E+00">
                  <c:v>6.0099999999999997E-4</c:v>
                </c:pt>
                <c:pt idx="33640" formatCode="0.00E+00">
                  <c:v>6.0099999999999997E-4</c:v>
                </c:pt>
                <c:pt idx="33641" formatCode="0.00E+00">
                  <c:v>6.0099999999999997E-4</c:v>
                </c:pt>
                <c:pt idx="33642" formatCode="0.00E+00">
                  <c:v>6.0099999999999997E-4</c:v>
                </c:pt>
                <c:pt idx="33643" formatCode="0.00E+00">
                  <c:v>6.0099999999999997E-4</c:v>
                </c:pt>
                <c:pt idx="33644" formatCode="0.00E+00">
                  <c:v>6.0099999999999997E-4</c:v>
                </c:pt>
                <c:pt idx="33645" formatCode="0.00E+00">
                  <c:v>6.0099999999999997E-4</c:v>
                </c:pt>
                <c:pt idx="33646" formatCode="0.00E+00">
                  <c:v>6.0099999999999997E-4</c:v>
                </c:pt>
                <c:pt idx="33647" formatCode="0.00E+00">
                  <c:v>6.0099999999999997E-4</c:v>
                </c:pt>
                <c:pt idx="33648" formatCode="0.00E+00">
                  <c:v>6.0099999999999997E-4</c:v>
                </c:pt>
                <c:pt idx="33649" formatCode="0.00E+00">
                  <c:v>6.0099999999999997E-4</c:v>
                </c:pt>
                <c:pt idx="33650" formatCode="0.00E+00">
                  <c:v>6.0099999999999997E-4</c:v>
                </c:pt>
                <c:pt idx="33651" formatCode="0.00E+00">
                  <c:v>6.0099999999999997E-4</c:v>
                </c:pt>
                <c:pt idx="33652" formatCode="0.00E+00">
                  <c:v>6.0099999999999997E-4</c:v>
                </c:pt>
                <c:pt idx="33653" formatCode="0.00E+00">
                  <c:v>6.0099999999999997E-4</c:v>
                </c:pt>
                <c:pt idx="33654" formatCode="0.00E+00">
                  <c:v>6.0099999999999997E-4</c:v>
                </c:pt>
                <c:pt idx="33655" formatCode="0.00E+00">
                  <c:v>6.0099999999999997E-4</c:v>
                </c:pt>
                <c:pt idx="33656" formatCode="0.00E+00">
                  <c:v>6.0099999999999997E-4</c:v>
                </c:pt>
                <c:pt idx="33657" formatCode="0.00E+00">
                  <c:v>6.0099999999999997E-4</c:v>
                </c:pt>
                <c:pt idx="33658" formatCode="0.00E+00">
                  <c:v>6.0099999999999997E-4</c:v>
                </c:pt>
                <c:pt idx="33659" formatCode="0.00E+00">
                  <c:v>6.0099999999999997E-4</c:v>
                </c:pt>
                <c:pt idx="33660" formatCode="0.00E+00">
                  <c:v>6.0099999999999997E-4</c:v>
                </c:pt>
                <c:pt idx="33661" formatCode="0.00E+00">
                  <c:v>6.0099999999999997E-4</c:v>
                </c:pt>
                <c:pt idx="33662" formatCode="0.00E+00">
                  <c:v>6.0099999999999997E-4</c:v>
                </c:pt>
                <c:pt idx="33663" formatCode="0.00E+00">
                  <c:v>6.0099999999999997E-4</c:v>
                </c:pt>
                <c:pt idx="33664" formatCode="0.00E+00">
                  <c:v>6.0099999999999997E-4</c:v>
                </c:pt>
                <c:pt idx="33665" formatCode="0.00E+00">
                  <c:v>6.0099999999999997E-4</c:v>
                </c:pt>
                <c:pt idx="33666" formatCode="0.00E+00">
                  <c:v>6.0099999999999997E-4</c:v>
                </c:pt>
                <c:pt idx="33667" formatCode="0.00E+00">
                  <c:v>6.0099999999999997E-4</c:v>
                </c:pt>
                <c:pt idx="33668" formatCode="0.00E+00">
                  <c:v>6.0099999999999997E-4</c:v>
                </c:pt>
                <c:pt idx="33669" formatCode="0.00E+00">
                  <c:v>6.0099999999999997E-4</c:v>
                </c:pt>
                <c:pt idx="33670" formatCode="0.00E+00">
                  <c:v>6.0099999999999997E-4</c:v>
                </c:pt>
                <c:pt idx="33671" formatCode="0.00E+00">
                  <c:v>6.0099999999999997E-4</c:v>
                </c:pt>
                <c:pt idx="33672" formatCode="0.00E+00">
                  <c:v>6.0099999999999997E-4</c:v>
                </c:pt>
                <c:pt idx="33673" formatCode="0.00E+00">
                  <c:v>6.0099999999999997E-4</c:v>
                </c:pt>
                <c:pt idx="33674" formatCode="0.00E+00">
                  <c:v>6.0099999999999997E-4</c:v>
                </c:pt>
                <c:pt idx="33675" formatCode="0.00E+00">
                  <c:v>6.0099999999999997E-4</c:v>
                </c:pt>
                <c:pt idx="33676" formatCode="0.00E+00">
                  <c:v>6.0099999999999997E-4</c:v>
                </c:pt>
                <c:pt idx="33677" formatCode="0.00E+00">
                  <c:v>6.0099999999999997E-4</c:v>
                </c:pt>
                <c:pt idx="33678" formatCode="0.00E+00">
                  <c:v>6.0099999999999997E-4</c:v>
                </c:pt>
                <c:pt idx="33679" formatCode="0.00E+00">
                  <c:v>6.0099999999999997E-4</c:v>
                </c:pt>
                <c:pt idx="33680" formatCode="0.00E+00">
                  <c:v>6.0099999999999997E-4</c:v>
                </c:pt>
                <c:pt idx="33681" formatCode="0.00E+00">
                  <c:v>6.0099999999999997E-4</c:v>
                </c:pt>
                <c:pt idx="33682" formatCode="0.00E+00">
                  <c:v>6.0099999999999997E-4</c:v>
                </c:pt>
                <c:pt idx="33683" formatCode="0.00E+00">
                  <c:v>6.0099999999999997E-4</c:v>
                </c:pt>
                <c:pt idx="33684" formatCode="0.00E+00">
                  <c:v>6.0099999999999997E-4</c:v>
                </c:pt>
                <c:pt idx="33685" formatCode="0.00E+00">
                  <c:v>6.0099999999999997E-4</c:v>
                </c:pt>
                <c:pt idx="33686" formatCode="0.00E+00">
                  <c:v>6.0099999999999997E-4</c:v>
                </c:pt>
                <c:pt idx="33687" formatCode="0.00E+00">
                  <c:v>6.0099999999999997E-4</c:v>
                </c:pt>
                <c:pt idx="33688" formatCode="0.00E+00">
                  <c:v>6.0099999999999997E-4</c:v>
                </c:pt>
                <c:pt idx="33689" formatCode="0.00E+00">
                  <c:v>6.0099999999999997E-4</c:v>
                </c:pt>
                <c:pt idx="33690" formatCode="0.00E+00">
                  <c:v>6.0099999999999997E-4</c:v>
                </c:pt>
                <c:pt idx="33691" formatCode="0.00E+00">
                  <c:v>6.0099999999999997E-4</c:v>
                </c:pt>
                <c:pt idx="33692" formatCode="0.00E+00">
                  <c:v>6.0099999999999997E-4</c:v>
                </c:pt>
                <c:pt idx="33693" formatCode="0.00E+00">
                  <c:v>6.0099999999999997E-4</c:v>
                </c:pt>
                <c:pt idx="33694" formatCode="0.00E+00">
                  <c:v>6.0099999999999997E-4</c:v>
                </c:pt>
                <c:pt idx="33695" formatCode="0.00E+00">
                  <c:v>6.0099999999999997E-4</c:v>
                </c:pt>
                <c:pt idx="33696" formatCode="0.00E+00">
                  <c:v>6.0099999999999997E-4</c:v>
                </c:pt>
                <c:pt idx="33697" formatCode="0.00E+00">
                  <c:v>6.0099999999999997E-4</c:v>
                </c:pt>
                <c:pt idx="33698" formatCode="0.00E+00">
                  <c:v>6.0099999999999997E-4</c:v>
                </c:pt>
                <c:pt idx="33699" formatCode="0.00E+00">
                  <c:v>6.0099999999999997E-4</c:v>
                </c:pt>
                <c:pt idx="33700" formatCode="0.00E+00">
                  <c:v>6.0099999999999997E-4</c:v>
                </c:pt>
                <c:pt idx="33701" formatCode="0.00E+00">
                  <c:v>6.0099999999999997E-4</c:v>
                </c:pt>
                <c:pt idx="33702" formatCode="0.00E+00">
                  <c:v>6.0099999999999997E-4</c:v>
                </c:pt>
                <c:pt idx="33703" formatCode="0.00E+00">
                  <c:v>6.0099999999999997E-4</c:v>
                </c:pt>
                <c:pt idx="33704" formatCode="0.00E+00">
                  <c:v>6.0099999999999997E-4</c:v>
                </c:pt>
                <c:pt idx="33705" formatCode="0.00E+00">
                  <c:v>6.0099999999999997E-4</c:v>
                </c:pt>
                <c:pt idx="33706" formatCode="0.00E+00">
                  <c:v>6.0099999999999997E-4</c:v>
                </c:pt>
                <c:pt idx="33707" formatCode="0.00E+00">
                  <c:v>6.0099999999999997E-4</c:v>
                </c:pt>
                <c:pt idx="33708" formatCode="0.00E+00">
                  <c:v>6.0099999999999997E-4</c:v>
                </c:pt>
                <c:pt idx="33709" formatCode="0.00E+00">
                  <c:v>6.0099999999999997E-4</c:v>
                </c:pt>
                <c:pt idx="33710" formatCode="0.00E+00">
                  <c:v>6.0099999999999997E-4</c:v>
                </c:pt>
                <c:pt idx="33711" formatCode="0.00E+00">
                  <c:v>6.0099999999999997E-4</c:v>
                </c:pt>
                <c:pt idx="33712" formatCode="0.00E+00">
                  <c:v>6.0099999999999997E-4</c:v>
                </c:pt>
                <c:pt idx="33713" formatCode="0.00E+00">
                  <c:v>6.0099999999999997E-4</c:v>
                </c:pt>
                <c:pt idx="33714" formatCode="0.00E+00">
                  <c:v>6.0099999999999997E-4</c:v>
                </c:pt>
                <c:pt idx="33715" formatCode="0.00E+00">
                  <c:v>6.0099999999999997E-4</c:v>
                </c:pt>
                <c:pt idx="33716" formatCode="0.00E+00">
                  <c:v>6.0099999999999997E-4</c:v>
                </c:pt>
                <c:pt idx="33717" formatCode="0.00E+00">
                  <c:v>6.0099999999999997E-4</c:v>
                </c:pt>
                <c:pt idx="33718" formatCode="0.00E+00">
                  <c:v>6.0099999999999997E-4</c:v>
                </c:pt>
                <c:pt idx="33719" formatCode="0.00E+00">
                  <c:v>6.0099999999999997E-4</c:v>
                </c:pt>
                <c:pt idx="33720" formatCode="0.00E+00">
                  <c:v>6.0099999999999997E-4</c:v>
                </c:pt>
                <c:pt idx="33721" formatCode="0.00E+00">
                  <c:v>6.0099999999999997E-4</c:v>
                </c:pt>
                <c:pt idx="33722" formatCode="0.00E+00">
                  <c:v>6.0099999999999997E-4</c:v>
                </c:pt>
                <c:pt idx="33723" formatCode="0.00E+00">
                  <c:v>6.0099999999999997E-4</c:v>
                </c:pt>
                <c:pt idx="33724" formatCode="0.00E+00">
                  <c:v>6.0099999999999997E-4</c:v>
                </c:pt>
                <c:pt idx="33725" formatCode="0.00E+00">
                  <c:v>6.0099999999999997E-4</c:v>
                </c:pt>
                <c:pt idx="33726" formatCode="0.00E+00">
                  <c:v>6.0099999999999997E-4</c:v>
                </c:pt>
                <c:pt idx="33727" formatCode="0.00E+00">
                  <c:v>6.0099999999999997E-4</c:v>
                </c:pt>
                <c:pt idx="33728" formatCode="0.00E+00">
                  <c:v>6.0099999999999997E-4</c:v>
                </c:pt>
                <c:pt idx="33729" formatCode="0.00E+00">
                  <c:v>6.0099999999999997E-4</c:v>
                </c:pt>
                <c:pt idx="33730" formatCode="0.00E+00">
                  <c:v>6.0099999999999997E-4</c:v>
                </c:pt>
                <c:pt idx="33731" formatCode="0.00E+00">
                  <c:v>6.0099999999999997E-4</c:v>
                </c:pt>
                <c:pt idx="33732" formatCode="0.00E+00">
                  <c:v>6.0099999999999997E-4</c:v>
                </c:pt>
                <c:pt idx="33733" formatCode="0.00E+00">
                  <c:v>6.0099999999999997E-4</c:v>
                </c:pt>
                <c:pt idx="33734" formatCode="0.00E+00">
                  <c:v>6.0099999999999997E-4</c:v>
                </c:pt>
                <c:pt idx="33735" formatCode="0.00E+00">
                  <c:v>6.0099999999999997E-4</c:v>
                </c:pt>
                <c:pt idx="33736" formatCode="0.00E+00">
                  <c:v>6.0099999999999997E-4</c:v>
                </c:pt>
                <c:pt idx="33737" formatCode="0.00E+00">
                  <c:v>6.0099999999999997E-4</c:v>
                </c:pt>
                <c:pt idx="33738" formatCode="0.00E+00">
                  <c:v>6.0099999999999997E-4</c:v>
                </c:pt>
                <c:pt idx="33739" formatCode="0.00E+00">
                  <c:v>6.0099999999999997E-4</c:v>
                </c:pt>
                <c:pt idx="33740" formatCode="0.00E+00">
                  <c:v>6.0099999999999997E-4</c:v>
                </c:pt>
                <c:pt idx="33741" formatCode="0.00E+00">
                  <c:v>6.0099999999999997E-4</c:v>
                </c:pt>
                <c:pt idx="33742" formatCode="0.00E+00">
                  <c:v>6.0099999999999997E-4</c:v>
                </c:pt>
                <c:pt idx="33743" formatCode="0.00E+00">
                  <c:v>6.0099999999999997E-4</c:v>
                </c:pt>
                <c:pt idx="33744" formatCode="0.00E+00">
                  <c:v>6.0099999999999997E-4</c:v>
                </c:pt>
                <c:pt idx="33745" formatCode="0.00E+00">
                  <c:v>6.0099999999999997E-4</c:v>
                </c:pt>
                <c:pt idx="33746" formatCode="0.00E+00">
                  <c:v>6.0099999999999997E-4</c:v>
                </c:pt>
                <c:pt idx="33747" formatCode="0.00E+00">
                  <c:v>6.0099999999999997E-4</c:v>
                </c:pt>
                <c:pt idx="33748" formatCode="0.00E+00">
                  <c:v>6.0099999999999997E-4</c:v>
                </c:pt>
                <c:pt idx="33749" formatCode="0.00E+00">
                  <c:v>6.0099999999999997E-4</c:v>
                </c:pt>
                <c:pt idx="33750" formatCode="0.00E+00">
                  <c:v>6.0099999999999997E-4</c:v>
                </c:pt>
                <c:pt idx="33751" formatCode="0.00E+00">
                  <c:v>6.0099999999999997E-4</c:v>
                </c:pt>
                <c:pt idx="33752" formatCode="0.00E+00">
                  <c:v>6.0099999999999997E-4</c:v>
                </c:pt>
                <c:pt idx="33753" formatCode="0.00E+00">
                  <c:v>6.0099999999999997E-4</c:v>
                </c:pt>
                <c:pt idx="33754" formatCode="0.00E+00">
                  <c:v>6.0099999999999997E-4</c:v>
                </c:pt>
                <c:pt idx="33755" formatCode="0.00E+00">
                  <c:v>6.0099999999999997E-4</c:v>
                </c:pt>
                <c:pt idx="33756" formatCode="0.00E+00">
                  <c:v>6.0099999999999997E-4</c:v>
                </c:pt>
                <c:pt idx="33757" formatCode="0.00E+00">
                  <c:v>6.0099999999999997E-4</c:v>
                </c:pt>
                <c:pt idx="33758" formatCode="0.00E+00">
                  <c:v>6.0099999999999997E-4</c:v>
                </c:pt>
                <c:pt idx="33759" formatCode="0.00E+00">
                  <c:v>6.0099999999999997E-4</c:v>
                </c:pt>
                <c:pt idx="33760" formatCode="0.00E+00">
                  <c:v>6.0099999999999997E-4</c:v>
                </c:pt>
                <c:pt idx="33761" formatCode="0.00E+00">
                  <c:v>6.0099999999999997E-4</c:v>
                </c:pt>
                <c:pt idx="33762" formatCode="0.00E+00">
                  <c:v>6.0099999999999997E-4</c:v>
                </c:pt>
                <c:pt idx="33763" formatCode="0.00E+00">
                  <c:v>6.02E-4</c:v>
                </c:pt>
                <c:pt idx="33764" formatCode="0.00E+00">
                  <c:v>6.0099999999999997E-4</c:v>
                </c:pt>
                <c:pt idx="33765" formatCode="0.00E+00">
                  <c:v>6.0099999999999997E-4</c:v>
                </c:pt>
                <c:pt idx="33766" formatCode="0.00E+00">
                  <c:v>6.0099999999999997E-4</c:v>
                </c:pt>
                <c:pt idx="33767" formatCode="0.00E+00">
                  <c:v>6.0099999999999997E-4</c:v>
                </c:pt>
                <c:pt idx="33768" formatCode="0.00E+00">
                  <c:v>6.0099999999999997E-4</c:v>
                </c:pt>
                <c:pt idx="33769" formatCode="0.00E+00">
                  <c:v>6.0099999999999997E-4</c:v>
                </c:pt>
                <c:pt idx="33770" formatCode="0.00E+00">
                  <c:v>6.0099999999999997E-4</c:v>
                </c:pt>
                <c:pt idx="33771" formatCode="0.00E+00">
                  <c:v>6.0099999999999997E-4</c:v>
                </c:pt>
                <c:pt idx="33772" formatCode="0.00E+00">
                  <c:v>6.0099999999999997E-4</c:v>
                </c:pt>
                <c:pt idx="33773" formatCode="0.00E+00">
                  <c:v>6.0099999999999997E-4</c:v>
                </c:pt>
                <c:pt idx="33774" formatCode="0.00E+00">
                  <c:v>6.0099999999999997E-4</c:v>
                </c:pt>
                <c:pt idx="33775" formatCode="0.00E+00">
                  <c:v>6.0099999999999997E-4</c:v>
                </c:pt>
                <c:pt idx="33776" formatCode="0.00E+00">
                  <c:v>6.0099999999999997E-4</c:v>
                </c:pt>
                <c:pt idx="33777" formatCode="0.00E+00">
                  <c:v>6.0099999999999997E-4</c:v>
                </c:pt>
                <c:pt idx="33778" formatCode="0.00E+00">
                  <c:v>6.0099999999999997E-4</c:v>
                </c:pt>
                <c:pt idx="33779" formatCode="0.00E+00">
                  <c:v>6.0099999999999997E-4</c:v>
                </c:pt>
                <c:pt idx="33780" formatCode="0.00E+00">
                  <c:v>6.0099999999999997E-4</c:v>
                </c:pt>
                <c:pt idx="33781" formatCode="0.00E+00">
                  <c:v>6.0099999999999997E-4</c:v>
                </c:pt>
                <c:pt idx="33782" formatCode="0.00E+00">
                  <c:v>6.0099999999999997E-4</c:v>
                </c:pt>
                <c:pt idx="33783" formatCode="0.00E+00">
                  <c:v>6.0099999999999997E-4</c:v>
                </c:pt>
                <c:pt idx="33784" formatCode="0.00E+00">
                  <c:v>6.0099999999999997E-4</c:v>
                </c:pt>
                <c:pt idx="33785" formatCode="0.00E+00">
                  <c:v>6.0099999999999997E-4</c:v>
                </c:pt>
                <c:pt idx="33786" formatCode="0.00E+00">
                  <c:v>6.0099999999999997E-4</c:v>
                </c:pt>
                <c:pt idx="33787" formatCode="0.00E+00">
                  <c:v>6.0099999999999997E-4</c:v>
                </c:pt>
                <c:pt idx="33788" formatCode="0.00E+00">
                  <c:v>6.0099999999999997E-4</c:v>
                </c:pt>
                <c:pt idx="33789" formatCode="0.00E+00">
                  <c:v>6.0099999999999997E-4</c:v>
                </c:pt>
                <c:pt idx="33790" formatCode="0.00E+00">
                  <c:v>6.0099999999999997E-4</c:v>
                </c:pt>
                <c:pt idx="33791" formatCode="0.00E+00">
                  <c:v>6.0099999999999997E-4</c:v>
                </c:pt>
                <c:pt idx="33792" formatCode="0.00E+00">
                  <c:v>6.0099999999999997E-4</c:v>
                </c:pt>
                <c:pt idx="33793" formatCode="0.00E+00">
                  <c:v>6.0099999999999997E-4</c:v>
                </c:pt>
                <c:pt idx="33794" formatCode="0.00E+00">
                  <c:v>6.0099999999999997E-4</c:v>
                </c:pt>
                <c:pt idx="33795" formatCode="0.00E+00">
                  <c:v>6.0099999999999997E-4</c:v>
                </c:pt>
                <c:pt idx="33796" formatCode="0.00E+00">
                  <c:v>6.0099999999999997E-4</c:v>
                </c:pt>
                <c:pt idx="33797" formatCode="0.00E+00">
                  <c:v>6.0099999999999997E-4</c:v>
                </c:pt>
                <c:pt idx="33798" formatCode="0.00E+00">
                  <c:v>6.0099999999999997E-4</c:v>
                </c:pt>
                <c:pt idx="33799" formatCode="0.00E+00">
                  <c:v>6.0099999999999997E-4</c:v>
                </c:pt>
                <c:pt idx="33800" formatCode="0.00E+00">
                  <c:v>6.0099999999999997E-4</c:v>
                </c:pt>
                <c:pt idx="33801" formatCode="0.00E+00">
                  <c:v>6.0099999999999997E-4</c:v>
                </c:pt>
                <c:pt idx="33802" formatCode="0.00E+00">
                  <c:v>6.0099999999999997E-4</c:v>
                </c:pt>
                <c:pt idx="33803" formatCode="0.00E+00">
                  <c:v>6.0099999999999997E-4</c:v>
                </c:pt>
                <c:pt idx="33804" formatCode="0.00E+00">
                  <c:v>6.0099999999999997E-4</c:v>
                </c:pt>
                <c:pt idx="33805" formatCode="0.00E+00">
                  <c:v>6.0099999999999997E-4</c:v>
                </c:pt>
                <c:pt idx="33806" formatCode="0.00E+00">
                  <c:v>6.0099999999999997E-4</c:v>
                </c:pt>
                <c:pt idx="33807" formatCode="0.00E+00">
                  <c:v>6.0099999999999997E-4</c:v>
                </c:pt>
                <c:pt idx="33808" formatCode="0.00E+00">
                  <c:v>6.0099999999999997E-4</c:v>
                </c:pt>
                <c:pt idx="33809" formatCode="0.00E+00">
                  <c:v>6.0099999999999997E-4</c:v>
                </c:pt>
                <c:pt idx="33810" formatCode="0.00E+00">
                  <c:v>6.0099999999999997E-4</c:v>
                </c:pt>
                <c:pt idx="33811" formatCode="0.00E+00">
                  <c:v>6.0099999999999997E-4</c:v>
                </c:pt>
                <c:pt idx="33812" formatCode="0.00E+00">
                  <c:v>6.02E-4</c:v>
                </c:pt>
                <c:pt idx="33813" formatCode="0.00E+00">
                  <c:v>6.0099999999999997E-4</c:v>
                </c:pt>
                <c:pt idx="33814" formatCode="0.00E+00">
                  <c:v>6.0099999999999997E-4</c:v>
                </c:pt>
                <c:pt idx="33815" formatCode="0.00E+00">
                  <c:v>6.0099999999999997E-4</c:v>
                </c:pt>
                <c:pt idx="33816" formatCode="0.00E+00">
                  <c:v>6.0099999999999997E-4</c:v>
                </c:pt>
                <c:pt idx="33817" formatCode="0.00E+00">
                  <c:v>6.02E-4</c:v>
                </c:pt>
                <c:pt idx="33818" formatCode="0.00E+00">
                  <c:v>6.0099999999999997E-4</c:v>
                </c:pt>
                <c:pt idx="33819" formatCode="0.00E+00">
                  <c:v>6.0099999999999997E-4</c:v>
                </c:pt>
                <c:pt idx="33820" formatCode="0.00E+00">
                  <c:v>6.0099999999999997E-4</c:v>
                </c:pt>
                <c:pt idx="33821" formatCode="0.00E+00">
                  <c:v>6.0099999999999997E-4</c:v>
                </c:pt>
                <c:pt idx="33822" formatCode="0.00E+00">
                  <c:v>6.0099999999999997E-4</c:v>
                </c:pt>
                <c:pt idx="33823" formatCode="0.00E+00">
                  <c:v>6.0099999999999997E-4</c:v>
                </c:pt>
                <c:pt idx="33824" formatCode="0.00E+00">
                  <c:v>6.0099999999999997E-4</c:v>
                </c:pt>
                <c:pt idx="33825" formatCode="0.00E+00">
                  <c:v>6.0099999999999997E-4</c:v>
                </c:pt>
                <c:pt idx="33826" formatCode="0.00E+00">
                  <c:v>6.0099999999999997E-4</c:v>
                </c:pt>
                <c:pt idx="33827" formatCode="0.00E+00">
                  <c:v>6.0099999999999997E-4</c:v>
                </c:pt>
                <c:pt idx="33828" formatCode="0.00E+00">
                  <c:v>6.0099999999999997E-4</c:v>
                </c:pt>
                <c:pt idx="33829" formatCode="0.00E+00">
                  <c:v>6.0099999999999997E-4</c:v>
                </c:pt>
                <c:pt idx="33830" formatCode="0.00E+00">
                  <c:v>6.0099999999999997E-4</c:v>
                </c:pt>
                <c:pt idx="33831" formatCode="0.00E+00">
                  <c:v>6.0099999999999997E-4</c:v>
                </c:pt>
                <c:pt idx="33832" formatCode="0.00E+00">
                  <c:v>6.0099999999999997E-4</c:v>
                </c:pt>
                <c:pt idx="33833" formatCode="0.00E+00">
                  <c:v>6.0099999999999997E-4</c:v>
                </c:pt>
                <c:pt idx="33834" formatCode="0.00E+00">
                  <c:v>6.0099999999999997E-4</c:v>
                </c:pt>
                <c:pt idx="33835" formatCode="0.00E+00">
                  <c:v>6.0099999999999997E-4</c:v>
                </c:pt>
                <c:pt idx="33836" formatCode="0.00E+00">
                  <c:v>6.02E-4</c:v>
                </c:pt>
                <c:pt idx="33837" formatCode="0.00E+00">
                  <c:v>6.0099999999999997E-4</c:v>
                </c:pt>
                <c:pt idx="33838" formatCode="0.00E+00">
                  <c:v>6.0099999999999997E-4</c:v>
                </c:pt>
                <c:pt idx="33839" formatCode="0.00E+00">
                  <c:v>6.0099999999999997E-4</c:v>
                </c:pt>
                <c:pt idx="33840" formatCode="0.00E+00">
                  <c:v>6.0099999999999997E-4</c:v>
                </c:pt>
                <c:pt idx="33841" formatCode="0.00E+00">
                  <c:v>6.0099999999999997E-4</c:v>
                </c:pt>
                <c:pt idx="33842" formatCode="0.00E+00">
                  <c:v>6.0099999999999997E-4</c:v>
                </c:pt>
                <c:pt idx="33843" formatCode="0.00E+00">
                  <c:v>6.0099999999999997E-4</c:v>
                </c:pt>
                <c:pt idx="33844" formatCode="0.00E+00">
                  <c:v>6.0099999999999997E-4</c:v>
                </c:pt>
                <c:pt idx="33845" formatCode="0.00E+00">
                  <c:v>6.0099999999999997E-4</c:v>
                </c:pt>
                <c:pt idx="33846" formatCode="0.00E+00">
                  <c:v>6.0099999999999997E-4</c:v>
                </c:pt>
                <c:pt idx="33847" formatCode="0.00E+00">
                  <c:v>6.02E-4</c:v>
                </c:pt>
                <c:pt idx="33848" formatCode="0.00E+00">
                  <c:v>6.0099999999999997E-4</c:v>
                </c:pt>
                <c:pt idx="33849" formatCode="0.00E+00">
                  <c:v>6.0099999999999997E-4</c:v>
                </c:pt>
                <c:pt idx="33850" formatCode="0.00E+00">
                  <c:v>6.0099999999999997E-4</c:v>
                </c:pt>
                <c:pt idx="33851" formatCode="0.00E+00">
                  <c:v>6.0099999999999997E-4</c:v>
                </c:pt>
                <c:pt idx="33852" formatCode="0.00E+00">
                  <c:v>6.0099999999999997E-4</c:v>
                </c:pt>
                <c:pt idx="33853" formatCode="0.00E+00">
                  <c:v>6.0099999999999997E-4</c:v>
                </c:pt>
                <c:pt idx="33854" formatCode="0.00E+00">
                  <c:v>6.0099999999999997E-4</c:v>
                </c:pt>
                <c:pt idx="33855" formatCode="0.00E+00">
                  <c:v>6.02E-4</c:v>
                </c:pt>
                <c:pt idx="33856" formatCode="0.00E+00">
                  <c:v>6.0099999999999997E-4</c:v>
                </c:pt>
                <c:pt idx="33857" formatCode="0.00E+00">
                  <c:v>6.02E-4</c:v>
                </c:pt>
                <c:pt idx="33858" formatCode="0.00E+00">
                  <c:v>6.02E-4</c:v>
                </c:pt>
                <c:pt idx="33859" formatCode="0.00E+00">
                  <c:v>6.02E-4</c:v>
                </c:pt>
                <c:pt idx="33860" formatCode="0.00E+00">
                  <c:v>6.02E-4</c:v>
                </c:pt>
                <c:pt idx="33861" formatCode="0.00E+00">
                  <c:v>6.0099999999999997E-4</c:v>
                </c:pt>
                <c:pt idx="33862" formatCode="0.00E+00">
                  <c:v>6.0099999999999997E-4</c:v>
                </c:pt>
                <c:pt idx="33863" formatCode="0.00E+00">
                  <c:v>6.0099999999999997E-4</c:v>
                </c:pt>
                <c:pt idx="33864" formatCode="0.00E+00">
                  <c:v>6.0099999999999997E-4</c:v>
                </c:pt>
                <c:pt idx="33865" formatCode="0.00E+00">
                  <c:v>6.02E-4</c:v>
                </c:pt>
                <c:pt idx="33866" formatCode="0.00E+00">
                  <c:v>6.0099999999999997E-4</c:v>
                </c:pt>
                <c:pt idx="33867" formatCode="0.00E+00">
                  <c:v>6.0099999999999997E-4</c:v>
                </c:pt>
                <c:pt idx="33868" formatCode="0.00E+00">
                  <c:v>6.0099999999999997E-4</c:v>
                </c:pt>
                <c:pt idx="33869" formatCode="0.00E+00">
                  <c:v>6.0099999999999997E-4</c:v>
                </c:pt>
                <c:pt idx="33870" formatCode="0.00E+00">
                  <c:v>6.0099999999999997E-4</c:v>
                </c:pt>
                <c:pt idx="33871" formatCode="0.00E+00">
                  <c:v>6.0099999999999997E-4</c:v>
                </c:pt>
                <c:pt idx="33872" formatCode="0.00E+00">
                  <c:v>6.0099999999999997E-4</c:v>
                </c:pt>
                <c:pt idx="33873" formatCode="0.00E+00">
                  <c:v>6.0099999999999997E-4</c:v>
                </c:pt>
                <c:pt idx="33874" formatCode="0.00E+00">
                  <c:v>6.0099999999999997E-4</c:v>
                </c:pt>
                <c:pt idx="33875" formatCode="0.00E+00">
                  <c:v>6.0099999999999997E-4</c:v>
                </c:pt>
                <c:pt idx="33876" formatCode="0.00E+00">
                  <c:v>6.02E-4</c:v>
                </c:pt>
                <c:pt idx="33877" formatCode="0.00E+00">
                  <c:v>6.0099999999999997E-4</c:v>
                </c:pt>
                <c:pt idx="33878" formatCode="0.00E+00">
                  <c:v>6.0099999999999997E-4</c:v>
                </c:pt>
                <c:pt idx="33879" formatCode="0.00E+00">
                  <c:v>6.02E-4</c:v>
                </c:pt>
                <c:pt idx="33880" formatCode="0.00E+00">
                  <c:v>6.02E-4</c:v>
                </c:pt>
                <c:pt idx="33881" formatCode="0.00E+00">
                  <c:v>6.0099999999999997E-4</c:v>
                </c:pt>
                <c:pt idx="33882" formatCode="0.00E+00">
                  <c:v>6.02E-4</c:v>
                </c:pt>
                <c:pt idx="33883" formatCode="0.00E+00">
                  <c:v>6.0099999999999997E-4</c:v>
                </c:pt>
                <c:pt idx="33884" formatCode="0.00E+00">
                  <c:v>6.0099999999999997E-4</c:v>
                </c:pt>
                <c:pt idx="33885" formatCode="0.00E+00">
                  <c:v>6.02E-4</c:v>
                </c:pt>
                <c:pt idx="33886" formatCode="0.00E+00">
                  <c:v>6.0099999999999997E-4</c:v>
                </c:pt>
                <c:pt idx="33887" formatCode="0.00E+00">
                  <c:v>6.0099999999999997E-4</c:v>
                </c:pt>
                <c:pt idx="33888" formatCode="0.00E+00">
                  <c:v>6.0099999999999997E-4</c:v>
                </c:pt>
                <c:pt idx="33889" formatCode="0.00E+00">
                  <c:v>6.02E-4</c:v>
                </c:pt>
                <c:pt idx="33890" formatCode="0.00E+00">
                  <c:v>6.0099999999999997E-4</c:v>
                </c:pt>
                <c:pt idx="33891" formatCode="0.00E+00">
                  <c:v>6.0099999999999997E-4</c:v>
                </c:pt>
                <c:pt idx="33892" formatCode="0.00E+00">
                  <c:v>6.0099999999999997E-4</c:v>
                </c:pt>
                <c:pt idx="33893" formatCode="0.00E+00">
                  <c:v>6.0099999999999997E-4</c:v>
                </c:pt>
                <c:pt idx="33894" formatCode="0.00E+00">
                  <c:v>6.0099999999999997E-4</c:v>
                </c:pt>
                <c:pt idx="33895" formatCode="0.00E+00">
                  <c:v>6.02E-4</c:v>
                </c:pt>
                <c:pt idx="33896" formatCode="0.00E+00">
                  <c:v>6.0099999999999997E-4</c:v>
                </c:pt>
                <c:pt idx="33897" formatCode="0.00E+00">
                  <c:v>6.02E-4</c:v>
                </c:pt>
                <c:pt idx="33898" formatCode="0.00E+00">
                  <c:v>6.02E-4</c:v>
                </c:pt>
                <c:pt idx="33899" formatCode="0.00E+00">
                  <c:v>6.02E-4</c:v>
                </c:pt>
                <c:pt idx="33900" formatCode="0.00E+00">
                  <c:v>6.02E-4</c:v>
                </c:pt>
                <c:pt idx="33901" formatCode="0.00E+00">
                  <c:v>6.0099999999999997E-4</c:v>
                </c:pt>
                <c:pt idx="33902" formatCode="0.00E+00">
                  <c:v>6.02E-4</c:v>
                </c:pt>
                <c:pt idx="33903" formatCode="0.00E+00">
                  <c:v>6.02E-4</c:v>
                </c:pt>
                <c:pt idx="33904" formatCode="0.00E+00">
                  <c:v>6.02E-4</c:v>
                </c:pt>
                <c:pt idx="33905" formatCode="0.00E+00">
                  <c:v>6.02E-4</c:v>
                </c:pt>
                <c:pt idx="33906" formatCode="0.00E+00">
                  <c:v>6.0099999999999997E-4</c:v>
                </c:pt>
                <c:pt idx="33907" formatCode="0.00E+00">
                  <c:v>6.02E-4</c:v>
                </c:pt>
                <c:pt idx="33908" formatCode="0.00E+00">
                  <c:v>6.02E-4</c:v>
                </c:pt>
                <c:pt idx="33909" formatCode="0.00E+00">
                  <c:v>6.02E-4</c:v>
                </c:pt>
                <c:pt idx="33910" formatCode="0.00E+00">
                  <c:v>6.02E-4</c:v>
                </c:pt>
                <c:pt idx="33911" formatCode="0.00E+00">
                  <c:v>6.02E-4</c:v>
                </c:pt>
                <c:pt idx="33912" formatCode="0.00E+00">
                  <c:v>6.0099999999999997E-4</c:v>
                </c:pt>
                <c:pt idx="33913" formatCode="0.00E+00">
                  <c:v>6.0099999999999997E-4</c:v>
                </c:pt>
                <c:pt idx="33914" formatCode="0.00E+00">
                  <c:v>6.0099999999999997E-4</c:v>
                </c:pt>
                <c:pt idx="33915" formatCode="0.00E+00">
                  <c:v>6.02E-4</c:v>
                </c:pt>
                <c:pt idx="33916" formatCode="0.00E+00">
                  <c:v>6.02E-4</c:v>
                </c:pt>
                <c:pt idx="33917" formatCode="0.00E+00">
                  <c:v>6.0099999999999997E-4</c:v>
                </c:pt>
                <c:pt idx="33918" formatCode="0.00E+00">
                  <c:v>6.0099999999999997E-4</c:v>
                </c:pt>
                <c:pt idx="33919" formatCode="0.00E+00">
                  <c:v>6.0099999999999997E-4</c:v>
                </c:pt>
                <c:pt idx="33920" formatCode="0.00E+00">
                  <c:v>6.0099999999999997E-4</c:v>
                </c:pt>
                <c:pt idx="33921" formatCode="0.00E+00">
                  <c:v>6.02E-4</c:v>
                </c:pt>
                <c:pt idx="33922" formatCode="0.00E+00">
                  <c:v>6.02E-4</c:v>
                </c:pt>
                <c:pt idx="33923" formatCode="0.00E+00">
                  <c:v>6.02E-4</c:v>
                </c:pt>
                <c:pt idx="33924" formatCode="0.00E+00">
                  <c:v>6.02E-4</c:v>
                </c:pt>
                <c:pt idx="33925" formatCode="0.00E+00">
                  <c:v>6.02E-4</c:v>
                </c:pt>
                <c:pt idx="33926" formatCode="0.00E+00">
                  <c:v>6.02E-4</c:v>
                </c:pt>
                <c:pt idx="33927" formatCode="0.00E+00">
                  <c:v>6.02E-4</c:v>
                </c:pt>
                <c:pt idx="33928" formatCode="0.00E+00">
                  <c:v>6.02E-4</c:v>
                </c:pt>
                <c:pt idx="33929" formatCode="0.00E+00">
                  <c:v>6.02E-4</c:v>
                </c:pt>
                <c:pt idx="33930" formatCode="0.00E+00">
                  <c:v>6.02E-4</c:v>
                </c:pt>
                <c:pt idx="33931" formatCode="0.00E+00">
                  <c:v>6.0099999999999997E-4</c:v>
                </c:pt>
                <c:pt idx="33932" formatCode="0.00E+00">
                  <c:v>6.02E-4</c:v>
                </c:pt>
                <c:pt idx="33933" formatCode="0.00E+00">
                  <c:v>6.02E-4</c:v>
                </c:pt>
                <c:pt idx="33934" formatCode="0.00E+00">
                  <c:v>6.0099999999999997E-4</c:v>
                </c:pt>
                <c:pt idx="33935" formatCode="0.00E+00">
                  <c:v>6.02E-4</c:v>
                </c:pt>
                <c:pt idx="33936" formatCode="0.00E+00">
                  <c:v>6.02E-4</c:v>
                </c:pt>
                <c:pt idx="33937" formatCode="0.00E+00">
                  <c:v>6.02E-4</c:v>
                </c:pt>
                <c:pt idx="33938" formatCode="0.00E+00">
                  <c:v>6.02E-4</c:v>
                </c:pt>
                <c:pt idx="33939" formatCode="0.00E+00">
                  <c:v>6.0099999999999997E-4</c:v>
                </c:pt>
                <c:pt idx="33940" formatCode="0.00E+00">
                  <c:v>6.02E-4</c:v>
                </c:pt>
                <c:pt idx="33941" formatCode="0.00E+00">
                  <c:v>6.02E-4</c:v>
                </c:pt>
                <c:pt idx="33942" formatCode="0.00E+00">
                  <c:v>6.0099999999999997E-4</c:v>
                </c:pt>
                <c:pt idx="33943" formatCode="0.00E+00">
                  <c:v>6.02E-4</c:v>
                </c:pt>
                <c:pt idx="33944" formatCode="0.00E+00">
                  <c:v>6.02E-4</c:v>
                </c:pt>
                <c:pt idx="33945" formatCode="0.00E+00">
                  <c:v>6.02E-4</c:v>
                </c:pt>
                <c:pt idx="33946" formatCode="0.00E+00">
                  <c:v>6.02E-4</c:v>
                </c:pt>
                <c:pt idx="33947" formatCode="0.00E+00">
                  <c:v>6.02E-4</c:v>
                </c:pt>
                <c:pt idx="33948" formatCode="0.00E+00">
                  <c:v>6.02E-4</c:v>
                </c:pt>
                <c:pt idx="33949" formatCode="0.00E+00">
                  <c:v>6.02E-4</c:v>
                </c:pt>
                <c:pt idx="33950" formatCode="0.00E+00">
                  <c:v>6.02E-4</c:v>
                </c:pt>
                <c:pt idx="33951" formatCode="0.00E+00">
                  <c:v>6.02E-4</c:v>
                </c:pt>
                <c:pt idx="33952" formatCode="0.00E+00">
                  <c:v>6.0099999999999997E-4</c:v>
                </c:pt>
                <c:pt idx="33953" formatCode="0.00E+00">
                  <c:v>6.02E-4</c:v>
                </c:pt>
                <c:pt idx="33954" formatCode="0.00E+00">
                  <c:v>6.02E-4</c:v>
                </c:pt>
                <c:pt idx="33955" formatCode="0.00E+00">
                  <c:v>6.02E-4</c:v>
                </c:pt>
                <c:pt idx="33956" formatCode="0.00E+00">
                  <c:v>6.02E-4</c:v>
                </c:pt>
                <c:pt idx="33957" formatCode="0.00E+00">
                  <c:v>6.02E-4</c:v>
                </c:pt>
                <c:pt idx="33958" formatCode="0.00E+00">
                  <c:v>6.02E-4</c:v>
                </c:pt>
                <c:pt idx="33959" formatCode="0.00E+00">
                  <c:v>6.02E-4</c:v>
                </c:pt>
                <c:pt idx="33960" formatCode="0.00E+00">
                  <c:v>6.02E-4</c:v>
                </c:pt>
                <c:pt idx="33961" formatCode="0.00E+00">
                  <c:v>6.02E-4</c:v>
                </c:pt>
                <c:pt idx="33962" formatCode="0.00E+00">
                  <c:v>6.02E-4</c:v>
                </c:pt>
                <c:pt idx="33963" formatCode="0.00E+00">
                  <c:v>6.0099999999999997E-4</c:v>
                </c:pt>
                <c:pt idx="33964" formatCode="0.00E+00">
                  <c:v>6.02E-4</c:v>
                </c:pt>
                <c:pt idx="33965" formatCode="0.00E+00">
                  <c:v>6.02E-4</c:v>
                </c:pt>
                <c:pt idx="33966" formatCode="0.00E+00">
                  <c:v>6.0099999999999997E-4</c:v>
                </c:pt>
                <c:pt idx="33967" formatCode="0.00E+00">
                  <c:v>6.02E-4</c:v>
                </c:pt>
                <c:pt idx="33968" formatCode="0.00E+00">
                  <c:v>6.3299999999999999E-4</c:v>
                </c:pt>
                <c:pt idx="33969" formatCode="0.00E+00">
                  <c:v>9.5299999999999996E-4</c:v>
                </c:pt>
                <c:pt idx="33970" formatCode="0.00E+00">
                  <c:v>2.5899999999999999E-3</c:v>
                </c:pt>
                <c:pt idx="33971" formatCode="0.00E+00">
                  <c:v>5.0099999999999997E-3</c:v>
                </c:pt>
                <c:pt idx="33972" formatCode="0.00E+00">
                  <c:v>5.7999999999999996E-3</c:v>
                </c:pt>
                <c:pt idx="33973" formatCode="0.00E+00">
                  <c:v>5.0499999999999998E-3</c:v>
                </c:pt>
                <c:pt idx="33974" formatCode="0.00E+00">
                  <c:v>4.4299999999999999E-3</c:v>
                </c:pt>
                <c:pt idx="33975" formatCode="0.00E+00">
                  <c:v>4.1900000000000001E-3</c:v>
                </c:pt>
                <c:pt idx="33976" formatCode="0.00E+00">
                  <c:v>3.81E-3</c:v>
                </c:pt>
                <c:pt idx="33977" formatCode="0.00E+00">
                  <c:v>3.5699999999999998E-3</c:v>
                </c:pt>
                <c:pt idx="33978" formatCode="0.00E+00">
                  <c:v>3.3600000000000001E-3</c:v>
                </c:pt>
                <c:pt idx="33979" formatCode="0.00E+00">
                  <c:v>3.14E-3</c:v>
                </c:pt>
                <c:pt idx="33980" formatCode="0.00E+00">
                  <c:v>3.0100000000000001E-3</c:v>
                </c:pt>
                <c:pt idx="33981" formatCode="0.00E+00">
                  <c:v>2.8300000000000001E-3</c:v>
                </c:pt>
                <c:pt idx="33982" formatCode="0.00E+00">
                  <c:v>2.7200000000000002E-3</c:v>
                </c:pt>
                <c:pt idx="33983" formatCode="0.00E+00">
                  <c:v>2.5999999999999999E-3</c:v>
                </c:pt>
                <c:pt idx="33984" formatCode="0.00E+00">
                  <c:v>2.49E-3</c:v>
                </c:pt>
                <c:pt idx="33985" formatCode="0.00E+00">
                  <c:v>2.3999999999999998E-3</c:v>
                </c:pt>
                <c:pt idx="33986" formatCode="0.00E+00">
                  <c:v>2.31E-3</c:v>
                </c:pt>
                <c:pt idx="33987" formatCode="0.00E+00">
                  <c:v>2.2399999999999998E-3</c:v>
                </c:pt>
                <c:pt idx="33988" formatCode="0.00E+00">
                  <c:v>2.16E-3</c:v>
                </c:pt>
                <c:pt idx="33989" formatCode="0.00E+00">
                  <c:v>2.0999999999999999E-3</c:v>
                </c:pt>
                <c:pt idx="33990" formatCode="0.00E+00">
                  <c:v>2.0300000000000001E-3</c:v>
                </c:pt>
                <c:pt idx="33991" formatCode="0.00E+00">
                  <c:v>1.98E-3</c:v>
                </c:pt>
                <c:pt idx="33992" formatCode="0.00E+00">
                  <c:v>1.9300000000000001E-3</c:v>
                </c:pt>
                <c:pt idx="33993" formatCode="0.00E+00">
                  <c:v>1.8799999999999999E-3</c:v>
                </c:pt>
                <c:pt idx="33994" formatCode="0.00E+00">
                  <c:v>1.8400000000000001E-3</c:v>
                </c:pt>
                <c:pt idx="33995" formatCode="0.00E+00">
                  <c:v>1.7899999999999999E-3</c:v>
                </c:pt>
                <c:pt idx="33996" formatCode="0.00E+00">
                  <c:v>1.7600000000000001E-3</c:v>
                </c:pt>
                <c:pt idx="33997" formatCode="0.00E+00">
                  <c:v>1.72E-3</c:v>
                </c:pt>
                <c:pt idx="33998" formatCode="0.00E+00">
                  <c:v>1.6900000000000001E-3</c:v>
                </c:pt>
                <c:pt idx="33999" formatCode="0.00E+00">
                  <c:v>1.66E-3</c:v>
                </c:pt>
                <c:pt idx="34000" formatCode="0.00E+00">
                  <c:v>1.6299999999999999E-3</c:v>
                </c:pt>
                <c:pt idx="34001" formatCode="0.00E+00">
                  <c:v>1.6000000000000001E-3</c:v>
                </c:pt>
                <c:pt idx="34002" formatCode="0.00E+00">
                  <c:v>1.58E-3</c:v>
                </c:pt>
                <c:pt idx="34003" formatCode="0.00E+00">
                  <c:v>1.5499999999999999E-3</c:v>
                </c:pt>
                <c:pt idx="34004" formatCode="0.00E+00">
                  <c:v>1.5299999999999999E-3</c:v>
                </c:pt>
                <c:pt idx="34005" formatCode="0.00E+00">
                  <c:v>1.5100000000000001E-3</c:v>
                </c:pt>
                <c:pt idx="34006" formatCode="0.00E+00">
                  <c:v>1.49E-3</c:v>
                </c:pt>
                <c:pt idx="34007" formatCode="0.00E+00">
                  <c:v>1.47E-3</c:v>
                </c:pt>
                <c:pt idx="34008" formatCode="0.00E+00">
                  <c:v>1.4499999999999999E-3</c:v>
                </c:pt>
                <c:pt idx="34009" formatCode="0.00E+00">
                  <c:v>1.4400000000000001E-3</c:v>
                </c:pt>
                <c:pt idx="34010" formatCode="0.00E+00">
                  <c:v>1.42E-3</c:v>
                </c:pt>
                <c:pt idx="34011" formatCode="0.00E+00">
                  <c:v>1.41E-3</c:v>
                </c:pt>
                <c:pt idx="34012" formatCode="0.00E+00">
                  <c:v>1.39E-3</c:v>
                </c:pt>
                <c:pt idx="34013" formatCode="0.00E+00">
                  <c:v>1.3799999999999999E-3</c:v>
                </c:pt>
                <c:pt idx="34014" formatCode="0.00E+00">
                  <c:v>1.3600000000000001E-3</c:v>
                </c:pt>
                <c:pt idx="34015" formatCode="0.00E+00">
                  <c:v>1.3500000000000001E-3</c:v>
                </c:pt>
                <c:pt idx="34016" formatCode="0.00E+00">
                  <c:v>1.34E-3</c:v>
                </c:pt>
                <c:pt idx="34017" formatCode="0.00E+00">
                  <c:v>1.33E-3</c:v>
                </c:pt>
                <c:pt idx="34018" formatCode="0.00E+00">
                  <c:v>1.32E-3</c:v>
                </c:pt>
                <c:pt idx="34019" formatCode="0.00E+00">
                  <c:v>1.31E-3</c:v>
                </c:pt>
                <c:pt idx="34020" formatCode="0.00E+00">
                  <c:v>1.2999999999999999E-3</c:v>
                </c:pt>
                <c:pt idx="34021" formatCode="0.00E+00">
                  <c:v>1.2899999999999999E-3</c:v>
                </c:pt>
                <c:pt idx="34022" formatCode="0.00E+00">
                  <c:v>1.2800000000000001E-3</c:v>
                </c:pt>
                <c:pt idx="34023" formatCode="0.00E+00">
                  <c:v>1.2700000000000001E-3</c:v>
                </c:pt>
                <c:pt idx="34024" formatCode="0.00E+00">
                  <c:v>1.2600000000000001E-3</c:v>
                </c:pt>
                <c:pt idx="34025" formatCode="0.00E+00">
                  <c:v>1.25E-3</c:v>
                </c:pt>
                <c:pt idx="34026" formatCode="0.00E+00">
                  <c:v>1.25E-3</c:v>
                </c:pt>
                <c:pt idx="34027" formatCode="0.00E+00">
                  <c:v>1.24E-3</c:v>
                </c:pt>
                <c:pt idx="34028" formatCode="0.00E+00">
                  <c:v>1.23E-3</c:v>
                </c:pt>
                <c:pt idx="34029" formatCode="0.00E+00">
                  <c:v>1.23E-3</c:v>
                </c:pt>
                <c:pt idx="34030" formatCode="0.00E+00">
                  <c:v>1.2199999999999999E-3</c:v>
                </c:pt>
                <c:pt idx="34031" formatCode="0.00E+00">
                  <c:v>1.2099999999999999E-3</c:v>
                </c:pt>
                <c:pt idx="34032" formatCode="0.00E+00">
                  <c:v>1.2099999999999999E-3</c:v>
                </c:pt>
                <c:pt idx="34033" formatCode="0.00E+00">
                  <c:v>1.1999999999999999E-3</c:v>
                </c:pt>
                <c:pt idx="34034" formatCode="0.00E+00">
                  <c:v>1.1999999999999999E-3</c:v>
                </c:pt>
                <c:pt idx="34035" formatCode="0.00E+00">
                  <c:v>1.1900000000000001E-3</c:v>
                </c:pt>
                <c:pt idx="34036" formatCode="0.00E+00">
                  <c:v>1.1800000000000001E-3</c:v>
                </c:pt>
                <c:pt idx="34037" formatCode="0.00E+00">
                  <c:v>1.1800000000000001E-3</c:v>
                </c:pt>
                <c:pt idx="34038" formatCode="0.00E+00">
                  <c:v>1.17E-3</c:v>
                </c:pt>
                <c:pt idx="34039" formatCode="0.00E+00">
                  <c:v>1.17E-3</c:v>
                </c:pt>
                <c:pt idx="34040" formatCode="0.00E+00">
                  <c:v>1.16E-3</c:v>
                </c:pt>
                <c:pt idx="34041" formatCode="0.00E+00">
                  <c:v>1.16E-3</c:v>
                </c:pt>
                <c:pt idx="34042" formatCode="0.00E+00">
                  <c:v>1.15E-3</c:v>
                </c:pt>
                <c:pt idx="34043" formatCode="0.00E+00">
                  <c:v>1.15E-3</c:v>
                </c:pt>
                <c:pt idx="34044" formatCode="0.00E+00">
                  <c:v>1.14E-3</c:v>
                </c:pt>
                <c:pt idx="34045" formatCode="0.00E+00">
                  <c:v>1.14E-3</c:v>
                </c:pt>
                <c:pt idx="34046" formatCode="0.00E+00">
                  <c:v>1.14E-3</c:v>
                </c:pt>
                <c:pt idx="34047" formatCode="0.00E+00">
                  <c:v>1.1299999999999999E-3</c:v>
                </c:pt>
                <c:pt idx="34048" formatCode="0.00E+00">
                  <c:v>1.1299999999999999E-3</c:v>
                </c:pt>
                <c:pt idx="34049" formatCode="0.00E+00">
                  <c:v>1.1199999999999999E-3</c:v>
                </c:pt>
                <c:pt idx="34050" formatCode="0.00E+00">
                  <c:v>1.1199999999999999E-3</c:v>
                </c:pt>
                <c:pt idx="34051" formatCode="0.00E+00">
                  <c:v>1.1199999999999999E-3</c:v>
                </c:pt>
                <c:pt idx="34052" formatCode="0.00E+00">
                  <c:v>1.1199999999999999E-3</c:v>
                </c:pt>
                <c:pt idx="34053" formatCode="0.00E+00">
                  <c:v>1.1100000000000001E-3</c:v>
                </c:pt>
                <c:pt idx="34054" formatCode="0.00E+00">
                  <c:v>1.1100000000000001E-3</c:v>
                </c:pt>
                <c:pt idx="34055" formatCode="0.00E+00">
                  <c:v>1.1000000000000001E-3</c:v>
                </c:pt>
                <c:pt idx="34056" formatCode="0.00E+00">
                  <c:v>1.1000000000000001E-3</c:v>
                </c:pt>
                <c:pt idx="34057" formatCode="0.00E+00">
                  <c:v>1.1000000000000001E-3</c:v>
                </c:pt>
                <c:pt idx="34058" formatCode="0.00E+00">
                  <c:v>1.09E-3</c:v>
                </c:pt>
                <c:pt idx="34059" formatCode="0.00E+00">
                  <c:v>1.09E-3</c:v>
                </c:pt>
                <c:pt idx="34060" formatCode="0.00E+00">
                  <c:v>1.09E-3</c:v>
                </c:pt>
                <c:pt idx="34061" formatCode="0.00E+00">
                  <c:v>1.08E-3</c:v>
                </c:pt>
                <c:pt idx="34062" formatCode="0.00E+00">
                  <c:v>1.08E-3</c:v>
                </c:pt>
                <c:pt idx="34063" formatCode="0.00E+00">
                  <c:v>1.08E-3</c:v>
                </c:pt>
                <c:pt idx="34064" formatCode="0.00E+00">
                  <c:v>1.07E-3</c:v>
                </c:pt>
                <c:pt idx="34065" formatCode="0.00E+00">
                  <c:v>1.07E-3</c:v>
                </c:pt>
                <c:pt idx="34066" formatCode="0.00E+00">
                  <c:v>1.07E-3</c:v>
                </c:pt>
                <c:pt idx="34067" formatCode="0.00E+00">
                  <c:v>1.06E-3</c:v>
                </c:pt>
                <c:pt idx="34068" formatCode="0.00E+00">
                  <c:v>1.06E-3</c:v>
                </c:pt>
                <c:pt idx="34069" formatCode="0.00E+00">
                  <c:v>1.06E-3</c:v>
                </c:pt>
                <c:pt idx="34070" formatCode="0.00E+00">
                  <c:v>1.06E-3</c:v>
                </c:pt>
                <c:pt idx="34071" formatCode="0.00E+00">
                  <c:v>1.0499999999999999E-3</c:v>
                </c:pt>
                <c:pt idx="34072" formatCode="0.00E+00">
                  <c:v>1.0499999999999999E-3</c:v>
                </c:pt>
                <c:pt idx="34073" formatCode="0.00E+00">
                  <c:v>1.0499999999999999E-3</c:v>
                </c:pt>
                <c:pt idx="34074" formatCode="0.00E+00">
                  <c:v>1.0499999999999999E-3</c:v>
                </c:pt>
                <c:pt idx="34075" formatCode="0.00E+00">
                  <c:v>1.0399999999999999E-3</c:v>
                </c:pt>
                <c:pt idx="34076" formatCode="0.00E+00">
                  <c:v>1.0399999999999999E-3</c:v>
                </c:pt>
                <c:pt idx="34077" formatCode="0.00E+00">
                  <c:v>1.0399999999999999E-3</c:v>
                </c:pt>
                <c:pt idx="34078" formatCode="0.00E+00">
                  <c:v>1.0300000000000001E-3</c:v>
                </c:pt>
                <c:pt idx="34079" formatCode="0.00E+00">
                  <c:v>1.0300000000000001E-3</c:v>
                </c:pt>
                <c:pt idx="34080" formatCode="0.00E+00">
                  <c:v>1.0300000000000001E-3</c:v>
                </c:pt>
                <c:pt idx="34081" formatCode="0.00E+00">
                  <c:v>1.0300000000000001E-3</c:v>
                </c:pt>
                <c:pt idx="34082" formatCode="0.00E+00">
                  <c:v>1.0200000000000001E-3</c:v>
                </c:pt>
                <c:pt idx="34083" formatCode="0.00E+00">
                  <c:v>1.0200000000000001E-3</c:v>
                </c:pt>
                <c:pt idx="34084" formatCode="0.00E+00">
                  <c:v>1.0200000000000001E-3</c:v>
                </c:pt>
                <c:pt idx="34085" formatCode="0.00E+00">
                  <c:v>1.0200000000000001E-3</c:v>
                </c:pt>
                <c:pt idx="34086" formatCode="0.00E+00">
                  <c:v>1.01E-3</c:v>
                </c:pt>
                <c:pt idx="34087" formatCode="0.00E+00">
                  <c:v>1.01E-3</c:v>
                </c:pt>
                <c:pt idx="34088" formatCode="0.00E+00">
                  <c:v>1.01E-3</c:v>
                </c:pt>
                <c:pt idx="34089" formatCode="0.00E+00">
                  <c:v>1.01E-3</c:v>
                </c:pt>
                <c:pt idx="34090" formatCode="0.00E+00">
                  <c:v>1.01E-3</c:v>
                </c:pt>
                <c:pt idx="34091" formatCode="0.00E+00">
                  <c:v>1E-3</c:v>
                </c:pt>
                <c:pt idx="34092" formatCode="0.00E+00">
                  <c:v>1E-3</c:v>
                </c:pt>
                <c:pt idx="34093" formatCode="0.00E+00">
                  <c:v>9.9799999999999997E-4</c:v>
                </c:pt>
                <c:pt idx="34094" formatCode="0.00E+00">
                  <c:v>9.9599999999999992E-4</c:v>
                </c:pt>
                <c:pt idx="34095" formatCode="0.00E+00">
                  <c:v>9.9400000000000009E-4</c:v>
                </c:pt>
                <c:pt idx="34096" formatCode="0.00E+00">
                  <c:v>9.9200000000000004E-4</c:v>
                </c:pt>
                <c:pt idx="34097" formatCode="0.00E+00">
                  <c:v>9.8999999999999999E-4</c:v>
                </c:pt>
                <c:pt idx="34098" formatCode="0.00E+00">
                  <c:v>9.8700000000000003E-4</c:v>
                </c:pt>
                <c:pt idx="34099" formatCode="0.00E+00">
                  <c:v>9.8499999999999998E-4</c:v>
                </c:pt>
                <c:pt idx="34100" formatCode="0.00E+00">
                  <c:v>9.8299999999999993E-4</c:v>
                </c:pt>
                <c:pt idx="34101" formatCode="0.00E+00">
                  <c:v>9.810000000000001E-4</c:v>
                </c:pt>
                <c:pt idx="34102" formatCode="0.00E+00">
                  <c:v>9.7900000000000005E-4</c:v>
                </c:pt>
                <c:pt idx="34103" formatCode="0.00E+00">
                  <c:v>9.77E-4</c:v>
                </c:pt>
                <c:pt idx="34104" formatCode="0.00E+00">
                  <c:v>9.7499999999999996E-4</c:v>
                </c:pt>
                <c:pt idx="34105" formatCode="0.00E+00">
                  <c:v>9.7300000000000002E-4</c:v>
                </c:pt>
                <c:pt idx="34106" formatCode="0.00E+00">
                  <c:v>9.7099999999999997E-4</c:v>
                </c:pt>
                <c:pt idx="34107" formatCode="0.00E+00">
                  <c:v>9.6900000000000003E-4</c:v>
                </c:pt>
                <c:pt idx="34108" formatCode="0.00E+00">
                  <c:v>9.6699999999999998E-4</c:v>
                </c:pt>
                <c:pt idx="34109" formatCode="0.00E+00">
                  <c:v>9.6500000000000004E-4</c:v>
                </c:pt>
                <c:pt idx="34110" formatCode="0.00E+00">
                  <c:v>9.6299999999999999E-4</c:v>
                </c:pt>
                <c:pt idx="34111" formatCode="0.00E+00">
                  <c:v>9.6100000000000005E-4</c:v>
                </c:pt>
                <c:pt idx="34112" formatCode="0.00E+00">
                  <c:v>9.59E-4</c:v>
                </c:pt>
                <c:pt idx="34113" formatCode="0.00E+00">
                  <c:v>9.5699999999999995E-4</c:v>
                </c:pt>
                <c:pt idx="34114" formatCode="0.00E+00">
                  <c:v>9.5500000000000001E-4</c:v>
                </c:pt>
                <c:pt idx="34115" formatCode="0.00E+00">
                  <c:v>9.5299999999999996E-4</c:v>
                </c:pt>
                <c:pt idx="34116" formatCode="0.00E+00">
                  <c:v>9.5100000000000002E-4</c:v>
                </c:pt>
                <c:pt idx="34117" formatCode="0.00E+00">
                  <c:v>9.4899999999999997E-4</c:v>
                </c:pt>
                <c:pt idx="34118" formatCode="0.00E+00">
                  <c:v>9.4700000000000003E-4</c:v>
                </c:pt>
                <c:pt idx="34119" formatCode="0.00E+00">
                  <c:v>9.4600000000000001E-4</c:v>
                </c:pt>
                <c:pt idx="34120" formatCode="0.00E+00">
                  <c:v>9.4399999999999996E-4</c:v>
                </c:pt>
                <c:pt idx="34121" formatCode="0.00E+00">
                  <c:v>9.4200000000000002E-4</c:v>
                </c:pt>
                <c:pt idx="34122" formatCode="0.00E+00">
                  <c:v>9.3999999999999997E-4</c:v>
                </c:pt>
                <c:pt idx="34123" formatCode="0.00E+00">
                  <c:v>9.3899999999999995E-4</c:v>
                </c:pt>
                <c:pt idx="34124" formatCode="0.00E+00">
                  <c:v>9.3700000000000001E-4</c:v>
                </c:pt>
                <c:pt idx="34125" formatCode="0.00E+00">
                  <c:v>9.3499999999999996E-4</c:v>
                </c:pt>
                <c:pt idx="34126" formatCode="0.00E+00">
                  <c:v>9.3300000000000002E-4</c:v>
                </c:pt>
                <c:pt idx="34127" formatCode="0.00E+00">
                  <c:v>9.3099999999999997E-4</c:v>
                </c:pt>
                <c:pt idx="34128" formatCode="0.00E+00">
                  <c:v>9.3000000000000005E-4</c:v>
                </c:pt>
                <c:pt idx="34129" formatCode="0.00E+00">
                  <c:v>9.2800000000000001E-4</c:v>
                </c:pt>
                <c:pt idx="34130" formatCode="0.00E+00">
                  <c:v>9.2699999999999998E-4</c:v>
                </c:pt>
                <c:pt idx="34131" formatCode="0.00E+00">
                  <c:v>9.2500000000000004E-4</c:v>
                </c:pt>
                <c:pt idx="34132" formatCode="0.00E+00">
                  <c:v>9.2299999999999999E-4</c:v>
                </c:pt>
                <c:pt idx="34133" formatCode="0.00E+00">
                  <c:v>9.2100000000000005E-4</c:v>
                </c:pt>
                <c:pt idx="34134" formatCode="0.00E+00">
                  <c:v>9.2000000000000003E-4</c:v>
                </c:pt>
                <c:pt idx="34135" formatCode="0.00E+00">
                  <c:v>9.1799999999999998E-4</c:v>
                </c:pt>
                <c:pt idx="34136" formatCode="0.00E+00">
                  <c:v>9.1699999999999995E-4</c:v>
                </c:pt>
                <c:pt idx="34137" formatCode="0.00E+00">
                  <c:v>9.1500000000000001E-4</c:v>
                </c:pt>
                <c:pt idx="34138" formatCode="0.00E+00">
                  <c:v>9.1299999999999997E-4</c:v>
                </c:pt>
                <c:pt idx="34139" formatCode="0.00E+00">
                  <c:v>9.1200000000000005E-4</c:v>
                </c:pt>
                <c:pt idx="34140" formatCode="0.00E+00">
                  <c:v>9.1E-4</c:v>
                </c:pt>
                <c:pt idx="34141" formatCode="0.00E+00">
                  <c:v>9.0899999999999998E-4</c:v>
                </c:pt>
                <c:pt idx="34142" formatCode="0.00E+00">
                  <c:v>9.0700000000000004E-4</c:v>
                </c:pt>
                <c:pt idx="34143" formatCode="0.00E+00">
                  <c:v>9.0600000000000001E-4</c:v>
                </c:pt>
                <c:pt idx="34144" formatCode="0.00E+00">
                  <c:v>9.0399999999999996E-4</c:v>
                </c:pt>
                <c:pt idx="34145" formatCode="0.00E+00">
                  <c:v>9.0200000000000002E-4</c:v>
                </c:pt>
                <c:pt idx="34146" formatCode="0.00E+00">
                  <c:v>9.01E-4</c:v>
                </c:pt>
                <c:pt idx="34147" formatCode="0.00E+00">
                  <c:v>8.9899999999999995E-4</c:v>
                </c:pt>
                <c:pt idx="34148" formatCode="0.00E+00">
                  <c:v>8.9800000000000004E-4</c:v>
                </c:pt>
                <c:pt idx="34149" formatCode="0.00E+00">
                  <c:v>8.9599999999999999E-4</c:v>
                </c:pt>
                <c:pt idx="34150" formatCode="0.00E+00">
                  <c:v>8.9499999999999996E-4</c:v>
                </c:pt>
                <c:pt idx="34151" formatCode="0.00E+00">
                  <c:v>8.9300000000000002E-4</c:v>
                </c:pt>
                <c:pt idx="34152" formatCode="0.00E+00">
                  <c:v>8.92E-4</c:v>
                </c:pt>
                <c:pt idx="34153" formatCode="0.00E+00">
                  <c:v>8.8999999999999995E-4</c:v>
                </c:pt>
                <c:pt idx="34154" formatCode="0.00E+00">
                  <c:v>8.8900000000000003E-4</c:v>
                </c:pt>
                <c:pt idx="34155" formatCode="0.00E+00">
                  <c:v>8.8800000000000001E-4</c:v>
                </c:pt>
                <c:pt idx="34156" formatCode="0.00E+00">
                  <c:v>8.8599999999999996E-4</c:v>
                </c:pt>
                <c:pt idx="34157" formatCode="0.00E+00">
                  <c:v>8.8500000000000004E-4</c:v>
                </c:pt>
                <c:pt idx="34158" formatCode="0.00E+00">
                  <c:v>8.83E-4</c:v>
                </c:pt>
                <c:pt idx="34159" formatCode="0.00E+00">
                  <c:v>8.8199999999999997E-4</c:v>
                </c:pt>
                <c:pt idx="34160" formatCode="0.00E+00">
                  <c:v>8.8099999999999995E-4</c:v>
                </c:pt>
                <c:pt idx="34161" formatCode="0.00E+00">
                  <c:v>8.7900000000000001E-4</c:v>
                </c:pt>
                <c:pt idx="34162" formatCode="0.00E+00">
                  <c:v>8.7799999999999998E-4</c:v>
                </c:pt>
                <c:pt idx="34163" formatCode="0.00E+00">
                  <c:v>8.7699999999999996E-4</c:v>
                </c:pt>
                <c:pt idx="34164" formatCode="0.00E+00">
                  <c:v>8.7500000000000002E-4</c:v>
                </c:pt>
                <c:pt idx="34165" formatCode="0.00E+00">
                  <c:v>8.7399999999999999E-4</c:v>
                </c:pt>
                <c:pt idx="34166" formatCode="0.00E+00">
                  <c:v>8.7299999999999997E-4</c:v>
                </c:pt>
                <c:pt idx="34167" formatCode="0.00E+00">
                  <c:v>8.7200000000000005E-4</c:v>
                </c:pt>
                <c:pt idx="34168" formatCode="0.00E+00">
                  <c:v>8.7000000000000001E-4</c:v>
                </c:pt>
                <c:pt idx="34169" formatCode="0.00E+00">
                  <c:v>8.6899999999999998E-4</c:v>
                </c:pt>
                <c:pt idx="34170" formatCode="0.00E+00">
                  <c:v>8.6799999999999996E-4</c:v>
                </c:pt>
                <c:pt idx="34171" formatCode="0.00E+00">
                  <c:v>8.6600000000000002E-4</c:v>
                </c:pt>
                <c:pt idx="34172" formatCode="0.00E+00">
                  <c:v>8.6499999999999999E-4</c:v>
                </c:pt>
                <c:pt idx="34173" formatCode="0.00E+00">
                  <c:v>8.6399999999999997E-4</c:v>
                </c:pt>
                <c:pt idx="34174" formatCode="0.00E+00">
                  <c:v>8.6300000000000005E-4</c:v>
                </c:pt>
                <c:pt idx="34175" formatCode="0.00E+00">
                  <c:v>8.61E-4</c:v>
                </c:pt>
                <c:pt idx="34176" formatCode="0.00E+00">
                  <c:v>8.5999999999999998E-4</c:v>
                </c:pt>
                <c:pt idx="34177" formatCode="0.00E+00">
                  <c:v>8.5899999999999995E-4</c:v>
                </c:pt>
                <c:pt idx="34178" formatCode="0.00E+00">
                  <c:v>8.5800000000000004E-4</c:v>
                </c:pt>
                <c:pt idx="34179" formatCode="0.00E+00">
                  <c:v>8.5700000000000001E-4</c:v>
                </c:pt>
                <c:pt idx="34180" formatCode="0.00E+00">
                  <c:v>8.5499999999999997E-4</c:v>
                </c:pt>
                <c:pt idx="34181" formatCode="0.00E+00">
                  <c:v>8.5400000000000005E-4</c:v>
                </c:pt>
                <c:pt idx="34182" formatCode="0.00E+00">
                  <c:v>8.5300000000000003E-4</c:v>
                </c:pt>
                <c:pt idx="34183" formatCode="0.00E+00">
                  <c:v>8.5099999999999998E-4</c:v>
                </c:pt>
                <c:pt idx="34184" formatCode="0.00E+00">
                  <c:v>8.4999999999999995E-4</c:v>
                </c:pt>
                <c:pt idx="34185" formatCode="0.00E+00">
                  <c:v>8.4900000000000004E-4</c:v>
                </c:pt>
                <c:pt idx="34186" formatCode="0.00E+00">
                  <c:v>8.4800000000000001E-4</c:v>
                </c:pt>
                <c:pt idx="34187" formatCode="0.00E+00">
                  <c:v>8.4699999999999999E-4</c:v>
                </c:pt>
                <c:pt idx="34188" formatCode="0.00E+00">
                  <c:v>8.4500000000000005E-4</c:v>
                </c:pt>
                <c:pt idx="34189" formatCode="0.00E+00">
                  <c:v>8.4400000000000002E-4</c:v>
                </c:pt>
                <c:pt idx="34190" formatCode="0.00E+00">
                  <c:v>8.43E-4</c:v>
                </c:pt>
                <c:pt idx="34191" formatCode="0.00E+00">
                  <c:v>8.4199999999999998E-4</c:v>
                </c:pt>
                <c:pt idx="34192" formatCode="0.00E+00">
                  <c:v>8.4099999999999995E-4</c:v>
                </c:pt>
                <c:pt idx="34193" formatCode="0.00E+00">
                  <c:v>8.4000000000000003E-4</c:v>
                </c:pt>
                <c:pt idx="34194" formatCode="0.00E+00">
                  <c:v>8.3900000000000001E-4</c:v>
                </c:pt>
                <c:pt idx="34195" formatCode="0.00E+00">
                  <c:v>8.3699999999999996E-4</c:v>
                </c:pt>
                <c:pt idx="34196" formatCode="0.00E+00">
                  <c:v>8.3600000000000005E-4</c:v>
                </c:pt>
                <c:pt idx="34197" formatCode="0.00E+00">
                  <c:v>8.3500000000000002E-4</c:v>
                </c:pt>
                <c:pt idx="34198" formatCode="0.00E+00">
                  <c:v>8.34E-4</c:v>
                </c:pt>
                <c:pt idx="34199" formatCode="0.00E+00">
                  <c:v>8.3299999999999997E-4</c:v>
                </c:pt>
                <c:pt idx="34200" formatCode="0.00E+00">
                  <c:v>8.3199999999999995E-4</c:v>
                </c:pt>
                <c:pt idx="34201" formatCode="0.00E+00">
                  <c:v>8.3100000000000003E-4</c:v>
                </c:pt>
                <c:pt idx="34202" formatCode="0.00E+00">
                  <c:v>8.3000000000000001E-4</c:v>
                </c:pt>
                <c:pt idx="34203" formatCode="0.00E+00">
                  <c:v>8.2899999999999998E-4</c:v>
                </c:pt>
                <c:pt idx="34204" formatCode="0.00E+00">
                  <c:v>8.2799999999999996E-4</c:v>
                </c:pt>
                <c:pt idx="34205" formatCode="0.00E+00">
                  <c:v>8.2700000000000004E-4</c:v>
                </c:pt>
                <c:pt idx="34206" formatCode="0.00E+00">
                  <c:v>8.25E-4</c:v>
                </c:pt>
                <c:pt idx="34207" formatCode="0.00E+00">
                  <c:v>8.2399999999999997E-4</c:v>
                </c:pt>
                <c:pt idx="34208" formatCode="0.00E+00">
                  <c:v>8.2299999999999995E-4</c:v>
                </c:pt>
                <c:pt idx="34209" formatCode="0.00E+00">
                  <c:v>8.2200000000000003E-4</c:v>
                </c:pt>
                <c:pt idx="34210" formatCode="0.00E+00">
                  <c:v>8.2100000000000001E-4</c:v>
                </c:pt>
                <c:pt idx="34211" formatCode="0.00E+00">
                  <c:v>8.1999999999999998E-4</c:v>
                </c:pt>
                <c:pt idx="34212" formatCode="0.00E+00">
                  <c:v>8.1899999999999996E-4</c:v>
                </c:pt>
                <c:pt idx="34213" formatCode="0.00E+00">
                  <c:v>8.1800000000000004E-4</c:v>
                </c:pt>
                <c:pt idx="34214" formatCode="0.00E+00">
                  <c:v>8.1700000000000002E-4</c:v>
                </c:pt>
                <c:pt idx="34215" formatCode="0.00E+00">
                  <c:v>8.1599999999999999E-4</c:v>
                </c:pt>
                <c:pt idx="34216" formatCode="0.00E+00">
                  <c:v>8.1499999999999997E-4</c:v>
                </c:pt>
                <c:pt idx="34217" formatCode="0.00E+00">
                  <c:v>8.1400000000000005E-4</c:v>
                </c:pt>
                <c:pt idx="34218" formatCode="0.00E+00">
                  <c:v>8.1300000000000003E-4</c:v>
                </c:pt>
                <c:pt idx="34219" formatCode="0.00E+00">
                  <c:v>8.12E-4</c:v>
                </c:pt>
                <c:pt idx="34220" formatCode="0.00E+00">
                  <c:v>8.1099999999999998E-4</c:v>
                </c:pt>
                <c:pt idx="34221" formatCode="0.00E+00">
                  <c:v>8.0999999999999996E-4</c:v>
                </c:pt>
                <c:pt idx="34222" formatCode="0.00E+00">
                  <c:v>8.0900000000000004E-4</c:v>
                </c:pt>
                <c:pt idx="34223" formatCode="0.00E+00">
                  <c:v>8.0800000000000002E-4</c:v>
                </c:pt>
                <c:pt idx="34224" formatCode="0.00E+00">
                  <c:v>8.0699999999999999E-4</c:v>
                </c:pt>
                <c:pt idx="34225" formatCode="0.00E+00">
                  <c:v>8.0599999999999997E-4</c:v>
                </c:pt>
                <c:pt idx="34226" formatCode="0.00E+00">
                  <c:v>8.0500000000000005E-4</c:v>
                </c:pt>
                <c:pt idx="34227" formatCode="0.00E+00">
                  <c:v>8.0500000000000005E-4</c:v>
                </c:pt>
                <c:pt idx="34228" formatCode="0.00E+00">
                  <c:v>8.0400000000000003E-4</c:v>
                </c:pt>
                <c:pt idx="34229" formatCode="0.00E+00">
                  <c:v>8.0199999999999998E-4</c:v>
                </c:pt>
                <c:pt idx="34230" formatCode="0.00E+00">
                  <c:v>8.0199999999999998E-4</c:v>
                </c:pt>
                <c:pt idx="34231" formatCode="0.00E+00">
                  <c:v>8.0099999999999995E-4</c:v>
                </c:pt>
                <c:pt idx="34232" formatCode="0.00E+00">
                  <c:v>8.0000000000000004E-4</c:v>
                </c:pt>
                <c:pt idx="34233" formatCode="0.00E+00">
                  <c:v>7.9900000000000001E-4</c:v>
                </c:pt>
                <c:pt idx="34234" formatCode="0.00E+00">
                  <c:v>7.9799999999999999E-4</c:v>
                </c:pt>
                <c:pt idx="34235" formatCode="0.00E+00">
                  <c:v>7.9799999999999999E-4</c:v>
                </c:pt>
                <c:pt idx="34236" formatCode="0.00E+00">
                  <c:v>7.9699999999999997E-4</c:v>
                </c:pt>
                <c:pt idx="34237" formatCode="0.00E+00">
                  <c:v>7.9600000000000005E-4</c:v>
                </c:pt>
                <c:pt idx="34238" formatCode="0.00E+00">
                  <c:v>7.9500000000000003E-4</c:v>
                </c:pt>
                <c:pt idx="34239" formatCode="0.00E+00">
                  <c:v>7.94E-4</c:v>
                </c:pt>
                <c:pt idx="34240" formatCode="0.00E+00">
                  <c:v>7.9299999999999998E-4</c:v>
                </c:pt>
                <c:pt idx="34241" formatCode="0.00E+00">
                  <c:v>7.9199999999999995E-4</c:v>
                </c:pt>
                <c:pt idx="34242" formatCode="0.00E+00">
                  <c:v>7.9100000000000004E-4</c:v>
                </c:pt>
                <c:pt idx="34243" formatCode="0.00E+00">
                  <c:v>7.9000000000000001E-4</c:v>
                </c:pt>
                <c:pt idx="34244" formatCode="0.00E+00">
                  <c:v>7.9000000000000001E-4</c:v>
                </c:pt>
                <c:pt idx="34245" formatCode="0.00E+00">
                  <c:v>7.8899999999999999E-4</c:v>
                </c:pt>
                <c:pt idx="34246" formatCode="0.00E+00">
                  <c:v>7.8799999999999996E-4</c:v>
                </c:pt>
                <c:pt idx="34247" formatCode="0.00E+00">
                  <c:v>7.8700000000000005E-4</c:v>
                </c:pt>
                <c:pt idx="34248" formatCode="0.00E+00">
                  <c:v>7.8600000000000002E-4</c:v>
                </c:pt>
                <c:pt idx="34249" formatCode="0.00E+00">
                  <c:v>7.85E-4</c:v>
                </c:pt>
                <c:pt idx="34250" formatCode="0.00E+00">
                  <c:v>7.85E-4</c:v>
                </c:pt>
                <c:pt idx="34251" formatCode="0.00E+00">
                  <c:v>7.8399999999999997E-4</c:v>
                </c:pt>
                <c:pt idx="34252" formatCode="0.00E+00">
                  <c:v>7.8299999999999995E-4</c:v>
                </c:pt>
                <c:pt idx="34253" formatCode="0.00E+00">
                  <c:v>7.8200000000000003E-4</c:v>
                </c:pt>
                <c:pt idx="34254" formatCode="0.00E+00">
                  <c:v>7.8100000000000001E-4</c:v>
                </c:pt>
                <c:pt idx="34255" formatCode="0.00E+00">
                  <c:v>7.7999999999999999E-4</c:v>
                </c:pt>
                <c:pt idx="34256" formatCode="0.00E+00">
                  <c:v>7.7999999999999999E-4</c:v>
                </c:pt>
                <c:pt idx="34257" formatCode="0.00E+00">
                  <c:v>7.7899999999999996E-4</c:v>
                </c:pt>
                <c:pt idx="34258" formatCode="0.00E+00">
                  <c:v>7.7800000000000005E-4</c:v>
                </c:pt>
                <c:pt idx="34259" formatCode="0.00E+00">
                  <c:v>7.7800000000000005E-4</c:v>
                </c:pt>
                <c:pt idx="34260" formatCode="0.00E+00">
                  <c:v>7.7700000000000002E-4</c:v>
                </c:pt>
                <c:pt idx="34261" formatCode="0.00E+00">
                  <c:v>7.76E-4</c:v>
                </c:pt>
                <c:pt idx="34262" formatCode="0.00E+00">
                  <c:v>7.7499999999999997E-4</c:v>
                </c:pt>
                <c:pt idx="34263" formatCode="0.00E+00">
                  <c:v>7.7399999999999995E-4</c:v>
                </c:pt>
                <c:pt idx="34264" formatCode="0.00E+00">
                  <c:v>7.7399999999999995E-4</c:v>
                </c:pt>
                <c:pt idx="34265" formatCode="0.00E+00">
                  <c:v>7.7300000000000003E-4</c:v>
                </c:pt>
                <c:pt idx="34266" formatCode="0.00E+00">
                  <c:v>7.7200000000000001E-4</c:v>
                </c:pt>
                <c:pt idx="34267" formatCode="0.00E+00">
                  <c:v>7.7099999999999998E-4</c:v>
                </c:pt>
                <c:pt idx="34268" formatCode="0.00E+00">
                  <c:v>7.7099999999999998E-4</c:v>
                </c:pt>
                <c:pt idx="34269" formatCode="0.00E+00">
                  <c:v>7.6999999999999996E-4</c:v>
                </c:pt>
                <c:pt idx="34270" formatCode="0.00E+00">
                  <c:v>7.6999999999999996E-4</c:v>
                </c:pt>
                <c:pt idx="34271" formatCode="0.00E+00">
                  <c:v>7.6900000000000004E-4</c:v>
                </c:pt>
                <c:pt idx="34272" formatCode="0.00E+00">
                  <c:v>7.6800000000000002E-4</c:v>
                </c:pt>
                <c:pt idx="34273" formatCode="0.00E+00">
                  <c:v>7.6800000000000002E-4</c:v>
                </c:pt>
                <c:pt idx="34274" formatCode="0.00E+00">
                  <c:v>7.67E-4</c:v>
                </c:pt>
                <c:pt idx="34275" formatCode="0.00E+00">
                  <c:v>7.6599999999999997E-4</c:v>
                </c:pt>
                <c:pt idx="34276" formatCode="0.00E+00">
                  <c:v>7.6499999999999995E-4</c:v>
                </c:pt>
                <c:pt idx="34277" formatCode="0.00E+00">
                  <c:v>7.6499999999999995E-4</c:v>
                </c:pt>
                <c:pt idx="34278" formatCode="0.00E+00">
                  <c:v>7.6400000000000003E-4</c:v>
                </c:pt>
                <c:pt idx="34279" formatCode="0.00E+00">
                  <c:v>7.6300000000000001E-4</c:v>
                </c:pt>
                <c:pt idx="34280" formatCode="0.00E+00">
                  <c:v>7.6199999999999998E-4</c:v>
                </c:pt>
                <c:pt idx="34281" formatCode="0.00E+00">
                  <c:v>7.6199999999999998E-4</c:v>
                </c:pt>
                <c:pt idx="34282" formatCode="0.00E+00">
                  <c:v>7.6099999999999996E-4</c:v>
                </c:pt>
                <c:pt idx="34283" formatCode="0.00E+00">
                  <c:v>7.6000000000000004E-4</c:v>
                </c:pt>
                <c:pt idx="34284" formatCode="0.00E+00">
                  <c:v>7.6000000000000004E-4</c:v>
                </c:pt>
                <c:pt idx="34285" formatCode="0.00E+00">
                  <c:v>7.5900000000000002E-4</c:v>
                </c:pt>
                <c:pt idx="34286" formatCode="0.00E+00">
                  <c:v>7.5900000000000002E-4</c:v>
                </c:pt>
                <c:pt idx="34287" formatCode="0.00E+00">
                  <c:v>7.5799999999999999E-4</c:v>
                </c:pt>
                <c:pt idx="34288" formatCode="0.00E+00">
                  <c:v>7.5699999999999997E-4</c:v>
                </c:pt>
                <c:pt idx="34289" formatCode="0.00E+00">
                  <c:v>7.5699999999999997E-4</c:v>
                </c:pt>
                <c:pt idx="34290" formatCode="0.00E+00">
                  <c:v>7.5600000000000005E-4</c:v>
                </c:pt>
                <c:pt idx="34291" formatCode="0.00E+00">
                  <c:v>7.5600000000000005E-4</c:v>
                </c:pt>
                <c:pt idx="34292" formatCode="0.00E+00">
                  <c:v>7.5500000000000003E-4</c:v>
                </c:pt>
                <c:pt idx="34293" formatCode="0.00E+00">
                  <c:v>7.54E-4</c:v>
                </c:pt>
                <c:pt idx="34294" formatCode="0.00E+00">
                  <c:v>7.54E-4</c:v>
                </c:pt>
                <c:pt idx="34295" formatCode="0.00E+00">
                  <c:v>7.5299999999999998E-4</c:v>
                </c:pt>
                <c:pt idx="34296" formatCode="0.00E+00">
                  <c:v>7.5199999999999996E-4</c:v>
                </c:pt>
                <c:pt idx="34297" formatCode="0.00E+00">
                  <c:v>7.5199999999999996E-4</c:v>
                </c:pt>
                <c:pt idx="34298" formatCode="0.00E+00">
                  <c:v>7.5100000000000004E-4</c:v>
                </c:pt>
                <c:pt idx="34299" formatCode="0.00E+00">
                  <c:v>7.5000000000000002E-4</c:v>
                </c:pt>
                <c:pt idx="34300" formatCode="0.00E+00">
                  <c:v>7.5000000000000002E-4</c:v>
                </c:pt>
                <c:pt idx="34301" formatCode="0.00E+00">
                  <c:v>7.4899999999999999E-4</c:v>
                </c:pt>
                <c:pt idx="34302" formatCode="0.00E+00">
                  <c:v>7.4799999999999997E-4</c:v>
                </c:pt>
                <c:pt idx="34303" formatCode="0.00E+00">
                  <c:v>7.4799999999999997E-4</c:v>
                </c:pt>
                <c:pt idx="34304" formatCode="0.00E+00">
                  <c:v>7.4700000000000005E-4</c:v>
                </c:pt>
                <c:pt idx="34305" formatCode="0.00E+00">
                  <c:v>7.4700000000000005E-4</c:v>
                </c:pt>
                <c:pt idx="34306" formatCode="0.00E+00">
                  <c:v>7.4600000000000003E-4</c:v>
                </c:pt>
                <c:pt idx="34307" formatCode="0.00E+00">
                  <c:v>7.4600000000000003E-4</c:v>
                </c:pt>
                <c:pt idx="34308" formatCode="0.00E+00">
                  <c:v>7.45E-4</c:v>
                </c:pt>
                <c:pt idx="34309" formatCode="0.00E+00">
                  <c:v>7.45E-4</c:v>
                </c:pt>
                <c:pt idx="34310" formatCode="0.00E+00">
                  <c:v>7.4399999999999998E-4</c:v>
                </c:pt>
                <c:pt idx="34311" formatCode="0.00E+00">
                  <c:v>7.4299999999999995E-4</c:v>
                </c:pt>
                <c:pt idx="34312" formatCode="0.00E+00">
                  <c:v>7.4299999999999995E-4</c:v>
                </c:pt>
                <c:pt idx="34313" formatCode="0.00E+00">
                  <c:v>7.4200000000000004E-4</c:v>
                </c:pt>
                <c:pt idx="34314" formatCode="0.00E+00">
                  <c:v>7.4200000000000004E-4</c:v>
                </c:pt>
                <c:pt idx="34315" formatCode="0.00E+00">
                  <c:v>7.4100000000000001E-4</c:v>
                </c:pt>
                <c:pt idx="34316" formatCode="0.00E+00">
                  <c:v>7.4100000000000001E-4</c:v>
                </c:pt>
                <c:pt idx="34317" formatCode="0.00E+00">
                  <c:v>7.3999999999999999E-4</c:v>
                </c:pt>
                <c:pt idx="34318" formatCode="0.00E+00">
                  <c:v>7.3899999999999997E-4</c:v>
                </c:pt>
                <c:pt idx="34319" formatCode="0.00E+00">
                  <c:v>7.3899999999999997E-4</c:v>
                </c:pt>
                <c:pt idx="34320" formatCode="0.00E+00">
                  <c:v>7.3800000000000005E-4</c:v>
                </c:pt>
                <c:pt idx="34321" formatCode="0.00E+00">
                  <c:v>7.3800000000000005E-4</c:v>
                </c:pt>
                <c:pt idx="34322" formatCode="0.00E+00">
                  <c:v>7.3700000000000002E-4</c:v>
                </c:pt>
                <c:pt idx="34323" formatCode="0.00E+00">
                  <c:v>7.3700000000000002E-4</c:v>
                </c:pt>
                <c:pt idx="34324" formatCode="0.00E+00">
                  <c:v>7.36E-4</c:v>
                </c:pt>
                <c:pt idx="34325" formatCode="0.00E+00">
                  <c:v>7.36E-4</c:v>
                </c:pt>
                <c:pt idx="34326" formatCode="0.00E+00">
                  <c:v>7.3499999999999998E-4</c:v>
                </c:pt>
                <c:pt idx="34327" formatCode="0.00E+00">
                  <c:v>7.3499999999999998E-4</c:v>
                </c:pt>
                <c:pt idx="34328" formatCode="0.00E+00">
                  <c:v>7.3399999999999995E-4</c:v>
                </c:pt>
                <c:pt idx="34329" formatCode="0.00E+00">
                  <c:v>7.3399999999999995E-4</c:v>
                </c:pt>
                <c:pt idx="34330" formatCode="0.00E+00">
                  <c:v>7.3300000000000004E-4</c:v>
                </c:pt>
                <c:pt idx="34331" formatCode="0.00E+00">
                  <c:v>7.3300000000000004E-4</c:v>
                </c:pt>
                <c:pt idx="34332" formatCode="0.00E+00">
                  <c:v>7.3200000000000001E-4</c:v>
                </c:pt>
                <c:pt idx="34333" formatCode="0.00E+00">
                  <c:v>7.3200000000000001E-4</c:v>
                </c:pt>
                <c:pt idx="34334" formatCode="0.00E+00">
                  <c:v>7.3099999999999999E-4</c:v>
                </c:pt>
                <c:pt idx="34335" formatCode="0.00E+00">
                  <c:v>7.3099999999999999E-4</c:v>
                </c:pt>
                <c:pt idx="34336" formatCode="0.00E+00">
                  <c:v>7.2999999999999996E-4</c:v>
                </c:pt>
                <c:pt idx="34337" formatCode="0.00E+00">
                  <c:v>7.2999999999999996E-4</c:v>
                </c:pt>
                <c:pt idx="34338" formatCode="0.00E+00">
                  <c:v>7.2900000000000005E-4</c:v>
                </c:pt>
                <c:pt idx="34339" formatCode="0.00E+00">
                  <c:v>7.2900000000000005E-4</c:v>
                </c:pt>
                <c:pt idx="34340" formatCode="0.00E+00">
                  <c:v>7.2800000000000002E-4</c:v>
                </c:pt>
                <c:pt idx="34341" formatCode="0.00E+00">
                  <c:v>7.2800000000000002E-4</c:v>
                </c:pt>
                <c:pt idx="34342" formatCode="0.00E+00">
                  <c:v>7.27E-4</c:v>
                </c:pt>
                <c:pt idx="34343" formatCode="0.00E+00">
                  <c:v>7.27E-4</c:v>
                </c:pt>
                <c:pt idx="34344" formatCode="0.00E+00">
                  <c:v>7.2599999999999997E-4</c:v>
                </c:pt>
                <c:pt idx="34345" formatCode="0.00E+00">
                  <c:v>7.2599999999999997E-4</c:v>
                </c:pt>
                <c:pt idx="34346" formatCode="0.00E+00">
                  <c:v>7.2599999999999997E-4</c:v>
                </c:pt>
                <c:pt idx="34347" formatCode="0.00E+00">
                  <c:v>7.2499999999999995E-4</c:v>
                </c:pt>
                <c:pt idx="34348" formatCode="0.00E+00">
                  <c:v>7.2400000000000003E-4</c:v>
                </c:pt>
                <c:pt idx="34349" formatCode="0.00E+00">
                  <c:v>7.2400000000000003E-4</c:v>
                </c:pt>
                <c:pt idx="34350" formatCode="0.00E+00">
                  <c:v>7.2400000000000003E-4</c:v>
                </c:pt>
                <c:pt idx="34351" formatCode="0.00E+00">
                  <c:v>7.2300000000000001E-4</c:v>
                </c:pt>
                <c:pt idx="34352" formatCode="0.00E+00">
                  <c:v>7.2300000000000001E-4</c:v>
                </c:pt>
                <c:pt idx="34353" formatCode="0.00E+00">
                  <c:v>7.2300000000000001E-4</c:v>
                </c:pt>
                <c:pt idx="34354" formatCode="0.00E+00">
                  <c:v>7.2199999999999999E-4</c:v>
                </c:pt>
                <c:pt idx="34355" formatCode="0.00E+00">
                  <c:v>7.2199999999999999E-4</c:v>
                </c:pt>
                <c:pt idx="34356" formatCode="0.00E+00">
                  <c:v>7.2099999999999996E-4</c:v>
                </c:pt>
                <c:pt idx="34357" formatCode="0.00E+00">
                  <c:v>7.2099999999999996E-4</c:v>
                </c:pt>
                <c:pt idx="34358" formatCode="0.00E+00">
                  <c:v>7.2000000000000005E-4</c:v>
                </c:pt>
                <c:pt idx="34359" formatCode="0.00E+00">
                  <c:v>7.2000000000000005E-4</c:v>
                </c:pt>
                <c:pt idx="34360" formatCode="0.00E+00">
                  <c:v>7.1900000000000002E-4</c:v>
                </c:pt>
                <c:pt idx="34361" formatCode="0.00E+00">
                  <c:v>7.1900000000000002E-4</c:v>
                </c:pt>
                <c:pt idx="34362" formatCode="0.00E+00">
                  <c:v>7.18E-4</c:v>
                </c:pt>
                <c:pt idx="34363" formatCode="0.00E+00">
                  <c:v>7.18E-4</c:v>
                </c:pt>
                <c:pt idx="34364" formatCode="0.00E+00">
                  <c:v>7.18E-4</c:v>
                </c:pt>
                <c:pt idx="34365" formatCode="0.00E+00">
                  <c:v>7.1699999999999997E-4</c:v>
                </c:pt>
                <c:pt idx="34366" formatCode="0.00E+00">
                  <c:v>7.1699999999999997E-4</c:v>
                </c:pt>
                <c:pt idx="34367" formatCode="0.00E+00">
                  <c:v>7.1699999999999997E-4</c:v>
                </c:pt>
                <c:pt idx="34368" formatCode="0.00E+00">
                  <c:v>7.1599999999999995E-4</c:v>
                </c:pt>
                <c:pt idx="34369" formatCode="0.00E+00">
                  <c:v>7.1599999999999995E-4</c:v>
                </c:pt>
                <c:pt idx="34370" formatCode="0.00E+00">
                  <c:v>7.1500000000000003E-4</c:v>
                </c:pt>
                <c:pt idx="34371" formatCode="0.00E+00">
                  <c:v>7.1500000000000003E-4</c:v>
                </c:pt>
                <c:pt idx="34372" formatCode="0.00E+00">
                  <c:v>7.1500000000000003E-4</c:v>
                </c:pt>
                <c:pt idx="34373" formatCode="0.00E+00">
                  <c:v>7.1400000000000001E-4</c:v>
                </c:pt>
                <c:pt idx="34374" formatCode="0.00E+00">
                  <c:v>7.1400000000000001E-4</c:v>
                </c:pt>
                <c:pt idx="34375" formatCode="0.00E+00">
                  <c:v>7.1299999999999998E-4</c:v>
                </c:pt>
                <c:pt idx="34376" formatCode="0.00E+00">
                  <c:v>7.1299999999999998E-4</c:v>
                </c:pt>
                <c:pt idx="34377" formatCode="0.00E+00">
                  <c:v>7.1299999999999998E-4</c:v>
                </c:pt>
                <c:pt idx="34378" formatCode="0.00E+00">
                  <c:v>7.1199999999999996E-4</c:v>
                </c:pt>
                <c:pt idx="34379" formatCode="0.00E+00">
                  <c:v>7.1199999999999996E-4</c:v>
                </c:pt>
                <c:pt idx="34380" formatCode="0.00E+00">
                  <c:v>7.1100000000000004E-4</c:v>
                </c:pt>
                <c:pt idx="34381" formatCode="0.00E+00">
                  <c:v>7.1100000000000004E-4</c:v>
                </c:pt>
                <c:pt idx="34382" formatCode="0.00E+00">
                  <c:v>7.1100000000000004E-4</c:v>
                </c:pt>
                <c:pt idx="34383" formatCode="0.00E+00">
                  <c:v>7.1000000000000002E-4</c:v>
                </c:pt>
                <c:pt idx="34384" formatCode="0.00E+00">
                  <c:v>7.1000000000000002E-4</c:v>
                </c:pt>
                <c:pt idx="34385" formatCode="0.00E+00">
                  <c:v>7.1000000000000002E-4</c:v>
                </c:pt>
                <c:pt idx="34386" formatCode="0.00E+00">
                  <c:v>7.0899999999999999E-4</c:v>
                </c:pt>
                <c:pt idx="34387" formatCode="0.00E+00">
                  <c:v>7.0899999999999999E-4</c:v>
                </c:pt>
                <c:pt idx="34388" formatCode="0.00E+00">
                  <c:v>7.0899999999999999E-4</c:v>
                </c:pt>
                <c:pt idx="34389" formatCode="0.00E+00">
                  <c:v>7.0799999999999997E-4</c:v>
                </c:pt>
                <c:pt idx="34390" formatCode="0.00E+00">
                  <c:v>7.0799999999999997E-4</c:v>
                </c:pt>
                <c:pt idx="34391" formatCode="0.00E+00">
                  <c:v>7.0699999999999995E-4</c:v>
                </c:pt>
                <c:pt idx="34392" formatCode="0.00E+00">
                  <c:v>7.0699999999999995E-4</c:v>
                </c:pt>
                <c:pt idx="34393" formatCode="0.00E+00">
                  <c:v>7.0699999999999995E-4</c:v>
                </c:pt>
                <c:pt idx="34394" formatCode="0.00E+00">
                  <c:v>7.0699999999999995E-4</c:v>
                </c:pt>
                <c:pt idx="34395" formatCode="0.00E+00">
                  <c:v>7.0600000000000003E-4</c:v>
                </c:pt>
                <c:pt idx="34396" formatCode="0.00E+00">
                  <c:v>7.0600000000000003E-4</c:v>
                </c:pt>
                <c:pt idx="34397" formatCode="0.00E+00">
                  <c:v>7.0500000000000001E-4</c:v>
                </c:pt>
                <c:pt idx="34398" formatCode="0.00E+00">
                  <c:v>7.0500000000000001E-4</c:v>
                </c:pt>
                <c:pt idx="34399" formatCode="0.00E+00">
                  <c:v>7.0500000000000001E-4</c:v>
                </c:pt>
                <c:pt idx="34400" formatCode="0.00E+00">
                  <c:v>7.0399999999999998E-4</c:v>
                </c:pt>
                <c:pt idx="34401" formatCode="0.00E+00">
                  <c:v>7.0399999999999998E-4</c:v>
                </c:pt>
                <c:pt idx="34402" formatCode="0.00E+00">
                  <c:v>7.0399999999999998E-4</c:v>
                </c:pt>
                <c:pt idx="34403" formatCode="0.00E+00">
                  <c:v>7.0299999999999996E-4</c:v>
                </c:pt>
                <c:pt idx="34404" formatCode="0.00E+00">
                  <c:v>7.0299999999999996E-4</c:v>
                </c:pt>
                <c:pt idx="34405" formatCode="0.00E+00">
                  <c:v>7.0299999999999996E-4</c:v>
                </c:pt>
                <c:pt idx="34406" formatCode="0.00E+00">
                  <c:v>7.0200000000000004E-4</c:v>
                </c:pt>
                <c:pt idx="34407" formatCode="0.00E+00">
                  <c:v>7.0200000000000004E-4</c:v>
                </c:pt>
                <c:pt idx="34408" formatCode="0.00E+00">
                  <c:v>7.0200000000000004E-4</c:v>
                </c:pt>
                <c:pt idx="34409" formatCode="0.00E+00">
                  <c:v>7.0100000000000002E-4</c:v>
                </c:pt>
                <c:pt idx="34410" formatCode="0.00E+00">
                  <c:v>7.0100000000000002E-4</c:v>
                </c:pt>
                <c:pt idx="34411" formatCode="0.00E+00">
                  <c:v>7.0100000000000002E-4</c:v>
                </c:pt>
                <c:pt idx="34412" formatCode="0.00E+00">
                  <c:v>6.9999999999999999E-4</c:v>
                </c:pt>
                <c:pt idx="34413" formatCode="0.00E+00">
                  <c:v>6.9999999999999999E-4</c:v>
                </c:pt>
                <c:pt idx="34414" formatCode="0.00E+00">
                  <c:v>6.9999999999999999E-4</c:v>
                </c:pt>
                <c:pt idx="34415" formatCode="0.00E+00">
                  <c:v>6.9899999999999997E-4</c:v>
                </c:pt>
                <c:pt idx="34416" formatCode="0.00E+00">
                  <c:v>6.9899999999999997E-4</c:v>
                </c:pt>
                <c:pt idx="34417" formatCode="0.00E+00">
                  <c:v>6.9899999999999997E-4</c:v>
                </c:pt>
                <c:pt idx="34418" formatCode="0.00E+00">
                  <c:v>6.9899999999999997E-4</c:v>
                </c:pt>
                <c:pt idx="34419" formatCode="0.00E+00">
                  <c:v>6.9800000000000005E-4</c:v>
                </c:pt>
                <c:pt idx="34420" formatCode="0.00E+00">
                  <c:v>6.9800000000000005E-4</c:v>
                </c:pt>
                <c:pt idx="34421" formatCode="0.00E+00">
                  <c:v>6.9800000000000005E-4</c:v>
                </c:pt>
                <c:pt idx="34422" formatCode="0.00E+00">
                  <c:v>6.9700000000000003E-4</c:v>
                </c:pt>
                <c:pt idx="34423" formatCode="0.00E+00">
                  <c:v>6.9700000000000003E-4</c:v>
                </c:pt>
                <c:pt idx="34424" formatCode="0.00E+00">
                  <c:v>6.9700000000000003E-4</c:v>
                </c:pt>
                <c:pt idx="34425" formatCode="0.00E+00">
                  <c:v>6.9700000000000003E-4</c:v>
                </c:pt>
                <c:pt idx="34426" formatCode="0.00E+00">
                  <c:v>6.9700000000000003E-4</c:v>
                </c:pt>
                <c:pt idx="34427" formatCode="0.00E+00">
                  <c:v>6.96E-4</c:v>
                </c:pt>
                <c:pt idx="34428" formatCode="0.00E+00">
                  <c:v>6.96E-4</c:v>
                </c:pt>
                <c:pt idx="34429" formatCode="0.00E+00">
                  <c:v>6.9499999999999998E-4</c:v>
                </c:pt>
                <c:pt idx="34430" formatCode="0.00E+00">
                  <c:v>6.9499999999999998E-4</c:v>
                </c:pt>
                <c:pt idx="34431" formatCode="0.00E+00">
                  <c:v>6.9499999999999998E-4</c:v>
                </c:pt>
                <c:pt idx="34432" formatCode="0.00E+00">
                  <c:v>6.9399999999999996E-4</c:v>
                </c:pt>
                <c:pt idx="34433" formatCode="0.00E+00">
                  <c:v>6.9399999999999996E-4</c:v>
                </c:pt>
                <c:pt idx="34434" formatCode="0.00E+00">
                  <c:v>6.9399999999999996E-4</c:v>
                </c:pt>
                <c:pt idx="34435" formatCode="0.00E+00">
                  <c:v>6.9399999999999996E-4</c:v>
                </c:pt>
                <c:pt idx="34436" formatCode="0.00E+00">
                  <c:v>6.9399999999999996E-4</c:v>
                </c:pt>
                <c:pt idx="34437" formatCode="0.00E+00">
                  <c:v>6.9300000000000004E-4</c:v>
                </c:pt>
                <c:pt idx="34438" formatCode="0.00E+00">
                  <c:v>6.9300000000000004E-4</c:v>
                </c:pt>
                <c:pt idx="34439" formatCode="0.00E+00">
                  <c:v>6.9300000000000004E-4</c:v>
                </c:pt>
                <c:pt idx="34440" formatCode="0.00E+00">
                  <c:v>6.9300000000000004E-4</c:v>
                </c:pt>
                <c:pt idx="34441" formatCode="0.00E+00">
                  <c:v>6.9200000000000002E-4</c:v>
                </c:pt>
                <c:pt idx="34442" formatCode="0.00E+00">
                  <c:v>6.9200000000000002E-4</c:v>
                </c:pt>
                <c:pt idx="34443" formatCode="0.00E+00">
                  <c:v>6.9200000000000002E-4</c:v>
                </c:pt>
                <c:pt idx="34444" formatCode="0.00E+00">
                  <c:v>6.9099999999999999E-4</c:v>
                </c:pt>
                <c:pt idx="34445" formatCode="0.00E+00">
                  <c:v>6.9099999999999999E-4</c:v>
                </c:pt>
                <c:pt idx="34446" formatCode="0.00E+00">
                  <c:v>6.9099999999999999E-4</c:v>
                </c:pt>
                <c:pt idx="34447" formatCode="0.00E+00">
                  <c:v>6.9099999999999999E-4</c:v>
                </c:pt>
                <c:pt idx="34448" formatCode="0.00E+00">
                  <c:v>6.9099999999999999E-4</c:v>
                </c:pt>
                <c:pt idx="34449" formatCode="0.00E+00">
                  <c:v>6.8999999999999997E-4</c:v>
                </c:pt>
                <c:pt idx="34450" formatCode="0.00E+00">
                  <c:v>6.8999999999999997E-4</c:v>
                </c:pt>
                <c:pt idx="34451" formatCode="0.00E+00">
                  <c:v>6.8999999999999997E-4</c:v>
                </c:pt>
                <c:pt idx="34452" formatCode="0.00E+00">
                  <c:v>6.8900000000000005E-4</c:v>
                </c:pt>
                <c:pt idx="34453" formatCode="0.00E+00">
                  <c:v>6.8900000000000005E-4</c:v>
                </c:pt>
                <c:pt idx="34454" formatCode="0.00E+00">
                  <c:v>6.8900000000000005E-4</c:v>
                </c:pt>
                <c:pt idx="34455" formatCode="0.00E+00">
                  <c:v>6.8900000000000005E-4</c:v>
                </c:pt>
                <c:pt idx="34456" formatCode="0.00E+00">
                  <c:v>6.8900000000000005E-4</c:v>
                </c:pt>
                <c:pt idx="34457" formatCode="0.00E+00">
                  <c:v>6.8800000000000003E-4</c:v>
                </c:pt>
                <c:pt idx="34458" formatCode="0.00E+00">
                  <c:v>6.8800000000000003E-4</c:v>
                </c:pt>
                <c:pt idx="34459" formatCode="0.00E+00">
                  <c:v>6.8800000000000003E-4</c:v>
                </c:pt>
                <c:pt idx="34460" formatCode="0.00E+00">
                  <c:v>6.87E-4</c:v>
                </c:pt>
                <c:pt idx="34461" formatCode="0.00E+00">
                  <c:v>6.87E-4</c:v>
                </c:pt>
                <c:pt idx="34462" formatCode="0.00E+00">
                  <c:v>6.87E-4</c:v>
                </c:pt>
                <c:pt idx="34463" formatCode="0.00E+00">
                  <c:v>6.87E-4</c:v>
                </c:pt>
                <c:pt idx="34464" formatCode="0.00E+00">
                  <c:v>6.87E-4</c:v>
                </c:pt>
                <c:pt idx="34465" formatCode="0.00E+00">
                  <c:v>6.8599999999999998E-4</c:v>
                </c:pt>
                <c:pt idx="34466" formatCode="0.00E+00">
                  <c:v>6.8599999999999998E-4</c:v>
                </c:pt>
                <c:pt idx="34467" formatCode="0.00E+00">
                  <c:v>6.8599999999999998E-4</c:v>
                </c:pt>
                <c:pt idx="34468" formatCode="0.00E+00">
                  <c:v>6.8599999999999998E-4</c:v>
                </c:pt>
                <c:pt idx="34469" formatCode="0.00E+00">
                  <c:v>6.8599999999999998E-4</c:v>
                </c:pt>
                <c:pt idx="34470" formatCode="0.00E+00">
                  <c:v>6.8499999999999995E-4</c:v>
                </c:pt>
                <c:pt idx="34471" formatCode="0.00E+00">
                  <c:v>6.8499999999999995E-4</c:v>
                </c:pt>
                <c:pt idx="34472" formatCode="0.00E+00">
                  <c:v>6.8499999999999995E-4</c:v>
                </c:pt>
                <c:pt idx="34473" formatCode="0.00E+00">
                  <c:v>6.8499999999999995E-4</c:v>
                </c:pt>
                <c:pt idx="34474" formatCode="0.00E+00">
                  <c:v>6.8499999999999995E-4</c:v>
                </c:pt>
                <c:pt idx="34475" formatCode="0.00E+00">
                  <c:v>6.8400000000000004E-4</c:v>
                </c:pt>
                <c:pt idx="34476" formatCode="0.00E+00">
                  <c:v>6.8400000000000004E-4</c:v>
                </c:pt>
                <c:pt idx="34477" formatCode="0.00E+00">
                  <c:v>6.8400000000000004E-4</c:v>
                </c:pt>
                <c:pt idx="34478" formatCode="0.00E+00">
                  <c:v>6.8300000000000001E-4</c:v>
                </c:pt>
                <c:pt idx="34479" formatCode="0.00E+00">
                  <c:v>6.8300000000000001E-4</c:v>
                </c:pt>
                <c:pt idx="34480" formatCode="0.00E+00">
                  <c:v>6.8300000000000001E-4</c:v>
                </c:pt>
                <c:pt idx="34481" formatCode="0.00E+00">
                  <c:v>6.8300000000000001E-4</c:v>
                </c:pt>
                <c:pt idx="34482" formatCode="0.00E+00">
                  <c:v>6.8300000000000001E-4</c:v>
                </c:pt>
                <c:pt idx="34483" formatCode="0.00E+00">
                  <c:v>6.8300000000000001E-4</c:v>
                </c:pt>
                <c:pt idx="34484" formatCode="0.00E+00">
                  <c:v>6.8199999999999999E-4</c:v>
                </c:pt>
                <c:pt idx="34485" formatCode="0.00E+00">
                  <c:v>6.8199999999999999E-4</c:v>
                </c:pt>
                <c:pt idx="34486" formatCode="0.00E+00">
                  <c:v>6.8199999999999999E-4</c:v>
                </c:pt>
                <c:pt idx="34487" formatCode="0.00E+00">
                  <c:v>6.8199999999999999E-4</c:v>
                </c:pt>
                <c:pt idx="34488" formatCode="0.00E+00">
                  <c:v>6.8199999999999999E-4</c:v>
                </c:pt>
                <c:pt idx="34489" formatCode="0.00E+00">
                  <c:v>6.8099999999999996E-4</c:v>
                </c:pt>
                <c:pt idx="34490" formatCode="0.00E+00">
                  <c:v>6.8099999999999996E-4</c:v>
                </c:pt>
                <c:pt idx="34491" formatCode="0.00E+00">
                  <c:v>6.8099999999999996E-4</c:v>
                </c:pt>
                <c:pt idx="34492" formatCode="0.00E+00">
                  <c:v>6.8099999999999996E-4</c:v>
                </c:pt>
                <c:pt idx="34493" formatCode="0.00E+00">
                  <c:v>6.8000000000000005E-4</c:v>
                </c:pt>
                <c:pt idx="34494" formatCode="0.00E+00">
                  <c:v>6.8099999999999996E-4</c:v>
                </c:pt>
                <c:pt idx="34495" formatCode="0.00E+00">
                  <c:v>6.8000000000000005E-4</c:v>
                </c:pt>
                <c:pt idx="34496" formatCode="0.00E+00">
                  <c:v>6.8000000000000005E-4</c:v>
                </c:pt>
                <c:pt idx="34497" formatCode="0.00E+00">
                  <c:v>6.8000000000000005E-4</c:v>
                </c:pt>
                <c:pt idx="34498" formatCode="0.00E+00">
                  <c:v>6.7900000000000002E-4</c:v>
                </c:pt>
                <c:pt idx="34499" formatCode="0.00E+00">
                  <c:v>6.7900000000000002E-4</c:v>
                </c:pt>
                <c:pt idx="34500" formatCode="0.00E+00">
                  <c:v>6.7900000000000002E-4</c:v>
                </c:pt>
                <c:pt idx="34501" formatCode="0.00E+00">
                  <c:v>6.7900000000000002E-4</c:v>
                </c:pt>
                <c:pt idx="34502" formatCode="0.00E+00">
                  <c:v>6.7900000000000002E-4</c:v>
                </c:pt>
                <c:pt idx="34503" formatCode="0.00E+00">
                  <c:v>6.78E-4</c:v>
                </c:pt>
                <c:pt idx="34504" formatCode="0.00E+00">
                  <c:v>6.78E-4</c:v>
                </c:pt>
                <c:pt idx="34505" formatCode="0.00E+00">
                  <c:v>6.78E-4</c:v>
                </c:pt>
                <c:pt idx="34506" formatCode="0.00E+00">
                  <c:v>6.78E-4</c:v>
                </c:pt>
                <c:pt idx="34507" formatCode="0.00E+00">
                  <c:v>6.78E-4</c:v>
                </c:pt>
                <c:pt idx="34508" formatCode="0.00E+00">
                  <c:v>6.78E-4</c:v>
                </c:pt>
                <c:pt idx="34509" formatCode="0.00E+00">
                  <c:v>6.78E-4</c:v>
                </c:pt>
                <c:pt idx="34510" formatCode="0.00E+00">
                  <c:v>6.7699999999999998E-4</c:v>
                </c:pt>
                <c:pt idx="34511" formatCode="0.00E+00">
                  <c:v>6.7699999999999998E-4</c:v>
                </c:pt>
                <c:pt idx="34512" formatCode="0.00E+00">
                  <c:v>6.7699999999999998E-4</c:v>
                </c:pt>
                <c:pt idx="34513" formatCode="0.00E+00">
                  <c:v>6.7699999999999998E-4</c:v>
                </c:pt>
                <c:pt idx="34514" formatCode="0.00E+00">
                  <c:v>6.7699999999999998E-4</c:v>
                </c:pt>
                <c:pt idx="34515" formatCode="0.00E+00">
                  <c:v>6.7699999999999998E-4</c:v>
                </c:pt>
                <c:pt idx="34516" formatCode="0.00E+00">
                  <c:v>6.7699999999999998E-4</c:v>
                </c:pt>
                <c:pt idx="34517" formatCode="0.00E+00">
                  <c:v>6.7599999999999995E-4</c:v>
                </c:pt>
                <c:pt idx="34518" formatCode="0.00E+00">
                  <c:v>6.7599999999999995E-4</c:v>
                </c:pt>
                <c:pt idx="34519" formatCode="0.00E+00">
                  <c:v>6.7599999999999995E-4</c:v>
                </c:pt>
                <c:pt idx="34520" formatCode="0.00E+00">
                  <c:v>6.7599999999999995E-4</c:v>
                </c:pt>
                <c:pt idx="34521" formatCode="0.00E+00">
                  <c:v>6.7599999999999995E-4</c:v>
                </c:pt>
                <c:pt idx="34522" formatCode="0.00E+00">
                  <c:v>6.7500000000000004E-4</c:v>
                </c:pt>
                <c:pt idx="34523" formatCode="0.00E+00">
                  <c:v>6.7500000000000004E-4</c:v>
                </c:pt>
                <c:pt idx="34524" formatCode="0.00E+00">
                  <c:v>6.7500000000000004E-4</c:v>
                </c:pt>
                <c:pt idx="34525" formatCode="0.00E+00">
                  <c:v>6.7500000000000004E-4</c:v>
                </c:pt>
                <c:pt idx="34526" formatCode="0.00E+00">
                  <c:v>6.7500000000000004E-4</c:v>
                </c:pt>
                <c:pt idx="34527" formatCode="0.00E+00">
                  <c:v>6.7500000000000004E-4</c:v>
                </c:pt>
                <c:pt idx="34528" formatCode="0.00E+00">
                  <c:v>6.7500000000000004E-4</c:v>
                </c:pt>
                <c:pt idx="34529" formatCode="0.00E+00">
                  <c:v>6.7500000000000004E-4</c:v>
                </c:pt>
                <c:pt idx="34530" formatCode="0.00E+00">
                  <c:v>6.7400000000000001E-4</c:v>
                </c:pt>
                <c:pt idx="34531" formatCode="0.00E+00">
                  <c:v>6.7400000000000001E-4</c:v>
                </c:pt>
                <c:pt idx="34532" formatCode="0.00E+00">
                  <c:v>6.7400000000000001E-4</c:v>
                </c:pt>
                <c:pt idx="34533" formatCode="0.00E+00">
                  <c:v>6.7299999999999999E-4</c:v>
                </c:pt>
                <c:pt idx="34534" formatCode="0.00E+00">
                  <c:v>6.7400000000000001E-4</c:v>
                </c:pt>
                <c:pt idx="34535" formatCode="0.00E+00">
                  <c:v>6.7400000000000001E-4</c:v>
                </c:pt>
                <c:pt idx="34536" formatCode="0.00E+00">
                  <c:v>6.7299999999999999E-4</c:v>
                </c:pt>
                <c:pt idx="34537" formatCode="0.00E+00">
                  <c:v>6.7299999999999999E-4</c:v>
                </c:pt>
                <c:pt idx="34538" formatCode="0.00E+00">
                  <c:v>6.7299999999999999E-4</c:v>
                </c:pt>
                <c:pt idx="34539" formatCode="0.00E+00">
                  <c:v>6.7299999999999999E-4</c:v>
                </c:pt>
                <c:pt idx="34540" formatCode="0.00E+00">
                  <c:v>6.7299999999999999E-4</c:v>
                </c:pt>
                <c:pt idx="34541" formatCode="0.00E+00">
                  <c:v>6.7299999999999999E-4</c:v>
                </c:pt>
                <c:pt idx="34542" formatCode="0.00E+00">
                  <c:v>6.7199999999999996E-4</c:v>
                </c:pt>
                <c:pt idx="34543" formatCode="0.00E+00">
                  <c:v>6.7199999999999996E-4</c:v>
                </c:pt>
                <c:pt idx="34544" formatCode="0.00E+00">
                  <c:v>6.7199999999999996E-4</c:v>
                </c:pt>
                <c:pt idx="34545" formatCode="0.00E+00">
                  <c:v>6.7199999999999996E-4</c:v>
                </c:pt>
                <c:pt idx="34546" formatCode="0.00E+00">
                  <c:v>6.7199999999999996E-4</c:v>
                </c:pt>
                <c:pt idx="34547" formatCode="0.00E+00">
                  <c:v>6.7199999999999996E-4</c:v>
                </c:pt>
                <c:pt idx="34548" formatCode="0.00E+00">
                  <c:v>6.7199999999999996E-4</c:v>
                </c:pt>
                <c:pt idx="34549" formatCode="0.00E+00">
                  <c:v>6.7100000000000005E-4</c:v>
                </c:pt>
                <c:pt idx="34550" formatCode="0.00E+00">
                  <c:v>6.7100000000000005E-4</c:v>
                </c:pt>
                <c:pt idx="34551" formatCode="0.00E+00">
                  <c:v>6.7100000000000005E-4</c:v>
                </c:pt>
                <c:pt idx="34552" formatCode="0.00E+00">
                  <c:v>6.7100000000000005E-4</c:v>
                </c:pt>
                <c:pt idx="34553" formatCode="0.00E+00">
                  <c:v>6.7100000000000005E-4</c:v>
                </c:pt>
                <c:pt idx="34554" formatCode="0.00E+00">
                  <c:v>6.7100000000000005E-4</c:v>
                </c:pt>
                <c:pt idx="34555" formatCode="0.00E+00">
                  <c:v>6.7100000000000005E-4</c:v>
                </c:pt>
                <c:pt idx="34556" formatCode="0.00E+00">
                  <c:v>6.7100000000000005E-4</c:v>
                </c:pt>
                <c:pt idx="34557" formatCode="0.00E+00">
                  <c:v>6.7100000000000005E-4</c:v>
                </c:pt>
                <c:pt idx="34558" formatCode="0.00E+00">
                  <c:v>6.7000000000000002E-4</c:v>
                </c:pt>
                <c:pt idx="34559" formatCode="0.00E+00">
                  <c:v>6.7000000000000002E-4</c:v>
                </c:pt>
                <c:pt idx="34560" formatCode="0.00E+00">
                  <c:v>6.7000000000000002E-4</c:v>
                </c:pt>
                <c:pt idx="34561" formatCode="0.00E+00">
                  <c:v>6.7000000000000002E-4</c:v>
                </c:pt>
                <c:pt idx="34562" formatCode="0.00E+00">
                  <c:v>6.7000000000000002E-4</c:v>
                </c:pt>
                <c:pt idx="34563" formatCode="0.00E+00">
                  <c:v>6.69E-4</c:v>
                </c:pt>
                <c:pt idx="34564" formatCode="0.00E+00">
                  <c:v>6.7000000000000002E-4</c:v>
                </c:pt>
                <c:pt idx="34565" formatCode="0.00E+00">
                  <c:v>6.69E-4</c:v>
                </c:pt>
                <c:pt idx="34566" formatCode="0.00E+00">
                  <c:v>6.69E-4</c:v>
                </c:pt>
                <c:pt idx="34567" formatCode="0.00E+00">
                  <c:v>6.69E-4</c:v>
                </c:pt>
                <c:pt idx="34568" formatCode="0.00E+00">
                  <c:v>6.69E-4</c:v>
                </c:pt>
                <c:pt idx="34569" formatCode="0.00E+00">
                  <c:v>6.69E-4</c:v>
                </c:pt>
                <c:pt idx="34570" formatCode="0.00E+00">
                  <c:v>6.69E-4</c:v>
                </c:pt>
                <c:pt idx="34571" formatCode="0.00E+00">
                  <c:v>6.69E-4</c:v>
                </c:pt>
                <c:pt idx="34572" formatCode="0.00E+00">
                  <c:v>6.69E-4</c:v>
                </c:pt>
                <c:pt idx="34573" formatCode="0.00E+00">
                  <c:v>6.69E-4</c:v>
                </c:pt>
                <c:pt idx="34574" formatCode="0.00E+00">
                  <c:v>6.6799999999999997E-4</c:v>
                </c:pt>
                <c:pt idx="34575" formatCode="0.00E+00">
                  <c:v>6.6799999999999997E-4</c:v>
                </c:pt>
                <c:pt idx="34576" formatCode="0.00E+00">
                  <c:v>6.6799999999999997E-4</c:v>
                </c:pt>
                <c:pt idx="34577" formatCode="0.00E+00">
                  <c:v>6.6799999999999997E-4</c:v>
                </c:pt>
                <c:pt idx="34578" formatCode="0.00E+00">
                  <c:v>6.6799999999999997E-4</c:v>
                </c:pt>
                <c:pt idx="34579" formatCode="0.00E+00">
                  <c:v>6.6799999999999997E-4</c:v>
                </c:pt>
                <c:pt idx="34580" formatCode="0.00E+00">
                  <c:v>6.6799999999999997E-4</c:v>
                </c:pt>
                <c:pt idx="34581" formatCode="0.00E+00">
                  <c:v>6.6799999999999997E-4</c:v>
                </c:pt>
                <c:pt idx="34582" formatCode="0.00E+00">
                  <c:v>6.6699999999999995E-4</c:v>
                </c:pt>
                <c:pt idx="34583" formatCode="0.00E+00">
                  <c:v>6.6699999999999995E-4</c:v>
                </c:pt>
                <c:pt idx="34584" formatCode="0.00E+00">
                  <c:v>6.6699999999999995E-4</c:v>
                </c:pt>
                <c:pt idx="34585" formatCode="0.00E+00">
                  <c:v>6.6699999999999995E-4</c:v>
                </c:pt>
                <c:pt idx="34586" formatCode="0.00E+00">
                  <c:v>6.6699999999999995E-4</c:v>
                </c:pt>
                <c:pt idx="34587" formatCode="0.00E+00">
                  <c:v>6.6699999999999995E-4</c:v>
                </c:pt>
                <c:pt idx="34588" formatCode="0.00E+00">
                  <c:v>6.6699999999999995E-4</c:v>
                </c:pt>
                <c:pt idx="34589" formatCode="0.00E+00">
                  <c:v>6.6699999999999995E-4</c:v>
                </c:pt>
                <c:pt idx="34590" formatCode="0.00E+00">
                  <c:v>6.6600000000000003E-4</c:v>
                </c:pt>
                <c:pt idx="34591" formatCode="0.00E+00">
                  <c:v>6.6600000000000003E-4</c:v>
                </c:pt>
                <c:pt idx="34592" formatCode="0.00E+00">
                  <c:v>6.6600000000000003E-4</c:v>
                </c:pt>
                <c:pt idx="34593" formatCode="0.00E+00">
                  <c:v>6.6600000000000003E-4</c:v>
                </c:pt>
                <c:pt idx="34594" formatCode="0.00E+00">
                  <c:v>6.6600000000000003E-4</c:v>
                </c:pt>
                <c:pt idx="34595" formatCode="0.00E+00">
                  <c:v>6.6600000000000003E-4</c:v>
                </c:pt>
                <c:pt idx="34596" formatCode="0.00E+00">
                  <c:v>6.6600000000000003E-4</c:v>
                </c:pt>
                <c:pt idx="34597" formatCode="0.00E+00">
                  <c:v>6.6600000000000003E-4</c:v>
                </c:pt>
                <c:pt idx="34598" formatCode="0.00E+00">
                  <c:v>6.6600000000000003E-4</c:v>
                </c:pt>
                <c:pt idx="34599" formatCode="0.00E+00">
                  <c:v>6.6500000000000001E-4</c:v>
                </c:pt>
                <c:pt idx="34600" formatCode="0.00E+00">
                  <c:v>6.6500000000000001E-4</c:v>
                </c:pt>
                <c:pt idx="34601" formatCode="0.00E+00">
                  <c:v>6.6500000000000001E-4</c:v>
                </c:pt>
                <c:pt idx="34602" formatCode="0.00E+00">
                  <c:v>6.6500000000000001E-4</c:v>
                </c:pt>
                <c:pt idx="34603" formatCode="0.00E+00">
                  <c:v>6.6500000000000001E-4</c:v>
                </c:pt>
                <c:pt idx="34604" formatCode="0.00E+00">
                  <c:v>6.6500000000000001E-4</c:v>
                </c:pt>
                <c:pt idx="34605" formatCode="0.00E+00">
                  <c:v>6.6500000000000001E-4</c:v>
                </c:pt>
                <c:pt idx="34606" formatCode="0.00E+00">
                  <c:v>6.6500000000000001E-4</c:v>
                </c:pt>
                <c:pt idx="34607" formatCode="0.00E+00">
                  <c:v>6.6500000000000001E-4</c:v>
                </c:pt>
                <c:pt idx="34608" formatCode="0.00E+00">
                  <c:v>6.6500000000000001E-4</c:v>
                </c:pt>
                <c:pt idx="34609" formatCode="0.00E+00">
                  <c:v>6.6500000000000001E-4</c:v>
                </c:pt>
                <c:pt idx="34610" formatCode="0.00E+00">
                  <c:v>6.6500000000000001E-4</c:v>
                </c:pt>
                <c:pt idx="34611" formatCode="0.00E+00">
                  <c:v>6.6399999999999999E-4</c:v>
                </c:pt>
                <c:pt idx="34612" formatCode="0.00E+00">
                  <c:v>6.6399999999999999E-4</c:v>
                </c:pt>
                <c:pt idx="34613" formatCode="0.00E+00">
                  <c:v>6.6399999999999999E-4</c:v>
                </c:pt>
                <c:pt idx="34614" formatCode="0.00E+00">
                  <c:v>6.6399999999999999E-4</c:v>
                </c:pt>
                <c:pt idx="34615" formatCode="0.00E+00">
                  <c:v>6.6399999999999999E-4</c:v>
                </c:pt>
                <c:pt idx="34616" formatCode="0.00E+00">
                  <c:v>6.6399999999999999E-4</c:v>
                </c:pt>
                <c:pt idx="34617" formatCode="0.00E+00">
                  <c:v>6.6399999999999999E-4</c:v>
                </c:pt>
                <c:pt idx="34618" formatCode="0.00E+00">
                  <c:v>6.6399999999999999E-4</c:v>
                </c:pt>
                <c:pt idx="34619" formatCode="0.00E+00">
                  <c:v>6.6399999999999999E-4</c:v>
                </c:pt>
                <c:pt idx="34620" formatCode="0.00E+00">
                  <c:v>6.6399999999999999E-4</c:v>
                </c:pt>
                <c:pt idx="34621" formatCode="0.00E+00">
                  <c:v>6.6399999999999999E-4</c:v>
                </c:pt>
                <c:pt idx="34622" formatCode="0.00E+00">
                  <c:v>6.6399999999999999E-4</c:v>
                </c:pt>
                <c:pt idx="34623" formatCode="0.00E+00">
                  <c:v>6.6299999999999996E-4</c:v>
                </c:pt>
                <c:pt idx="34624" formatCode="0.00E+00">
                  <c:v>6.6299999999999996E-4</c:v>
                </c:pt>
                <c:pt idx="34625" formatCode="0.00E+00">
                  <c:v>6.6299999999999996E-4</c:v>
                </c:pt>
                <c:pt idx="34626" formatCode="0.00E+00">
                  <c:v>6.6299999999999996E-4</c:v>
                </c:pt>
                <c:pt idx="34627" formatCode="0.00E+00">
                  <c:v>6.6299999999999996E-4</c:v>
                </c:pt>
                <c:pt idx="34628" formatCode="0.00E+00">
                  <c:v>6.6299999999999996E-4</c:v>
                </c:pt>
                <c:pt idx="34629" formatCode="0.00E+00">
                  <c:v>6.6299999999999996E-4</c:v>
                </c:pt>
                <c:pt idx="34630" formatCode="0.00E+00">
                  <c:v>6.6299999999999996E-4</c:v>
                </c:pt>
                <c:pt idx="34631" formatCode="0.00E+00">
                  <c:v>6.6299999999999996E-4</c:v>
                </c:pt>
                <c:pt idx="34632" formatCode="0.00E+00">
                  <c:v>6.6299999999999996E-4</c:v>
                </c:pt>
                <c:pt idx="34633" formatCode="0.00E+00">
                  <c:v>6.6200000000000005E-4</c:v>
                </c:pt>
                <c:pt idx="34634" formatCode="0.00E+00">
                  <c:v>6.6299999999999996E-4</c:v>
                </c:pt>
                <c:pt idx="34635" formatCode="0.00E+00">
                  <c:v>6.6200000000000005E-4</c:v>
                </c:pt>
                <c:pt idx="34636" formatCode="0.00E+00">
                  <c:v>6.6200000000000005E-4</c:v>
                </c:pt>
                <c:pt idx="34637" formatCode="0.00E+00">
                  <c:v>6.6200000000000005E-4</c:v>
                </c:pt>
                <c:pt idx="34638" formatCode="0.00E+00">
                  <c:v>6.6200000000000005E-4</c:v>
                </c:pt>
                <c:pt idx="34639" formatCode="0.00E+00">
                  <c:v>6.6200000000000005E-4</c:v>
                </c:pt>
                <c:pt idx="34640" formatCode="0.00E+00">
                  <c:v>6.6200000000000005E-4</c:v>
                </c:pt>
                <c:pt idx="34641" formatCode="0.00E+00">
                  <c:v>6.6200000000000005E-4</c:v>
                </c:pt>
                <c:pt idx="34642" formatCode="0.00E+00">
                  <c:v>6.6200000000000005E-4</c:v>
                </c:pt>
                <c:pt idx="34643" formatCode="0.00E+00">
                  <c:v>6.6200000000000005E-4</c:v>
                </c:pt>
                <c:pt idx="34644" formatCode="0.00E+00">
                  <c:v>6.6200000000000005E-4</c:v>
                </c:pt>
                <c:pt idx="34645" formatCode="0.00E+00">
                  <c:v>6.6100000000000002E-4</c:v>
                </c:pt>
                <c:pt idx="34646" formatCode="0.00E+00">
                  <c:v>6.6100000000000002E-4</c:v>
                </c:pt>
                <c:pt idx="34647" formatCode="0.00E+00">
                  <c:v>6.6200000000000005E-4</c:v>
                </c:pt>
                <c:pt idx="34648" formatCode="0.00E+00">
                  <c:v>6.6200000000000005E-4</c:v>
                </c:pt>
                <c:pt idx="34649" formatCode="0.00E+00">
                  <c:v>6.6100000000000002E-4</c:v>
                </c:pt>
                <c:pt idx="34650" formatCode="0.00E+00">
                  <c:v>6.6100000000000002E-4</c:v>
                </c:pt>
                <c:pt idx="34651" formatCode="0.00E+00">
                  <c:v>6.6100000000000002E-4</c:v>
                </c:pt>
                <c:pt idx="34652" formatCode="0.00E+00">
                  <c:v>6.6100000000000002E-4</c:v>
                </c:pt>
                <c:pt idx="34653" formatCode="0.00E+00">
                  <c:v>6.6100000000000002E-4</c:v>
                </c:pt>
                <c:pt idx="34654" formatCode="0.00E+00">
                  <c:v>6.6100000000000002E-4</c:v>
                </c:pt>
                <c:pt idx="34655" formatCode="0.00E+00">
                  <c:v>6.6100000000000002E-4</c:v>
                </c:pt>
                <c:pt idx="34656" formatCode="0.00E+00">
                  <c:v>6.6100000000000002E-4</c:v>
                </c:pt>
                <c:pt idx="34657" formatCode="0.00E+00">
                  <c:v>6.6100000000000002E-4</c:v>
                </c:pt>
                <c:pt idx="34658" formatCode="0.00E+00">
                  <c:v>6.6100000000000002E-4</c:v>
                </c:pt>
                <c:pt idx="34659" formatCode="0.00E+00">
                  <c:v>6.6100000000000002E-4</c:v>
                </c:pt>
                <c:pt idx="34660" formatCode="0.00E+00">
                  <c:v>6.6100000000000002E-4</c:v>
                </c:pt>
                <c:pt idx="34661" formatCode="0.00E+00">
                  <c:v>6.6E-4</c:v>
                </c:pt>
                <c:pt idx="34662" formatCode="0.00E+00">
                  <c:v>6.6E-4</c:v>
                </c:pt>
                <c:pt idx="34663" formatCode="0.00E+00">
                  <c:v>6.6E-4</c:v>
                </c:pt>
                <c:pt idx="34664" formatCode="0.00E+00">
                  <c:v>6.6E-4</c:v>
                </c:pt>
                <c:pt idx="34665" formatCode="0.00E+00">
                  <c:v>6.6E-4</c:v>
                </c:pt>
                <c:pt idx="34666" formatCode="0.00E+00">
                  <c:v>6.6E-4</c:v>
                </c:pt>
                <c:pt idx="34667" formatCode="0.00E+00">
                  <c:v>6.6E-4</c:v>
                </c:pt>
                <c:pt idx="34668" formatCode="0.00E+00">
                  <c:v>6.6E-4</c:v>
                </c:pt>
                <c:pt idx="34669" formatCode="0.00E+00">
                  <c:v>6.6E-4</c:v>
                </c:pt>
                <c:pt idx="34670" formatCode="0.00E+00">
                  <c:v>6.6E-4</c:v>
                </c:pt>
                <c:pt idx="34671" formatCode="0.00E+00">
                  <c:v>6.6E-4</c:v>
                </c:pt>
                <c:pt idx="34672" formatCode="0.00E+00">
                  <c:v>6.6E-4</c:v>
                </c:pt>
                <c:pt idx="34673" formatCode="0.00E+00">
                  <c:v>6.6E-4</c:v>
                </c:pt>
                <c:pt idx="34674" formatCode="0.00E+00">
                  <c:v>6.5899999999999997E-4</c:v>
                </c:pt>
                <c:pt idx="34675" formatCode="0.00E+00">
                  <c:v>6.6E-4</c:v>
                </c:pt>
                <c:pt idx="34676" formatCode="0.00E+00">
                  <c:v>6.5899999999999997E-4</c:v>
                </c:pt>
                <c:pt idx="34677" formatCode="0.00E+00">
                  <c:v>6.5899999999999997E-4</c:v>
                </c:pt>
                <c:pt idx="34678" formatCode="0.00E+00">
                  <c:v>6.5899999999999997E-4</c:v>
                </c:pt>
                <c:pt idx="34679" formatCode="0.00E+00">
                  <c:v>6.5899999999999997E-4</c:v>
                </c:pt>
                <c:pt idx="34680" formatCode="0.00E+00">
                  <c:v>6.5899999999999997E-4</c:v>
                </c:pt>
                <c:pt idx="34681" formatCode="0.00E+00">
                  <c:v>6.5899999999999997E-4</c:v>
                </c:pt>
                <c:pt idx="34682" formatCode="0.00E+00">
                  <c:v>6.5899999999999997E-4</c:v>
                </c:pt>
                <c:pt idx="34683" formatCode="0.00E+00">
                  <c:v>6.5899999999999997E-4</c:v>
                </c:pt>
                <c:pt idx="34684" formatCode="0.00E+00">
                  <c:v>6.5899999999999997E-4</c:v>
                </c:pt>
                <c:pt idx="34685" formatCode="0.00E+00">
                  <c:v>6.5899999999999997E-4</c:v>
                </c:pt>
                <c:pt idx="34686" formatCode="0.00E+00">
                  <c:v>6.5899999999999997E-4</c:v>
                </c:pt>
                <c:pt idx="34687" formatCode="0.00E+00">
                  <c:v>6.5899999999999997E-4</c:v>
                </c:pt>
                <c:pt idx="34688" formatCode="0.00E+00">
                  <c:v>6.5899999999999997E-4</c:v>
                </c:pt>
                <c:pt idx="34689" formatCode="0.00E+00">
                  <c:v>6.5899999999999997E-4</c:v>
                </c:pt>
                <c:pt idx="34690" formatCode="0.00E+00">
                  <c:v>6.5799999999999995E-4</c:v>
                </c:pt>
                <c:pt idx="34691" formatCode="0.00E+00">
                  <c:v>6.5799999999999995E-4</c:v>
                </c:pt>
                <c:pt idx="34692" formatCode="0.00E+00">
                  <c:v>6.5799999999999995E-4</c:v>
                </c:pt>
                <c:pt idx="34693" formatCode="0.00E+00">
                  <c:v>6.5799999999999995E-4</c:v>
                </c:pt>
                <c:pt idx="34694" formatCode="0.00E+00">
                  <c:v>6.5799999999999995E-4</c:v>
                </c:pt>
                <c:pt idx="34695" formatCode="0.00E+00">
                  <c:v>6.5799999999999995E-4</c:v>
                </c:pt>
                <c:pt idx="34696" formatCode="0.00E+00">
                  <c:v>6.5799999999999995E-4</c:v>
                </c:pt>
                <c:pt idx="34697" formatCode="0.00E+00">
                  <c:v>6.5799999999999995E-4</c:v>
                </c:pt>
                <c:pt idx="34698" formatCode="0.00E+00">
                  <c:v>6.5799999999999995E-4</c:v>
                </c:pt>
                <c:pt idx="34699" formatCode="0.00E+00">
                  <c:v>6.5799999999999995E-4</c:v>
                </c:pt>
                <c:pt idx="34700" formatCode="0.00E+00">
                  <c:v>6.5799999999999995E-4</c:v>
                </c:pt>
                <c:pt idx="34701" formatCode="0.00E+00">
                  <c:v>6.5799999999999995E-4</c:v>
                </c:pt>
                <c:pt idx="34702" formatCode="0.00E+00">
                  <c:v>6.5799999999999995E-4</c:v>
                </c:pt>
                <c:pt idx="34703" formatCode="0.00E+00">
                  <c:v>6.5799999999999995E-4</c:v>
                </c:pt>
                <c:pt idx="34704" formatCode="0.00E+00">
                  <c:v>6.5799999999999995E-4</c:v>
                </c:pt>
                <c:pt idx="34705" formatCode="0.00E+00">
                  <c:v>6.5799999999999995E-4</c:v>
                </c:pt>
                <c:pt idx="34706" formatCode="0.00E+00">
                  <c:v>6.5799999999999995E-4</c:v>
                </c:pt>
                <c:pt idx="34707" formatCode="0.00E+00">
                  <c:v>6.5799999999999995E-4</c:v>
                </c:pt>
                <c:pt idx="34708" formatCode="0.00E+00">
                  <c:v>6.5799999999999995E-4</c:v>
                </c:pt>
                <c:pt idx="34709" formatCode="0.00E+00">
                  <c:v>6.5700000000000003E-4</c:v>
                </c:pt>
                <c:pt idx="34710" formatCode="0.00E+00">
                  <c:v>6.5799999999999995E-4</c:v>
                </c:pt>
                <c:pt idx="34711" formatCode="0.00E+00">
                  <c:v>6.5799999999999995E-4</c:v>
                </c:pt>
                <c:pt idx="34712" formatCode="0.00E+00">
                  <c:v>6.5700000000000003E-4</c:v>
                </c:pt>
                <c:pt idx="34713" formatCode="0.00E+00">
                  <c:v>6.5700000000000003E-4</c:v>
                </c:pt>
                <c:pt idx="34714" formatCode="0.00E+00">
                  <c:v>6.5700000000000003E-4</c:v>
                </c:pt>
                <c:pt idx="34715" formatCode="0.00E+00">
                  <c:v>6.5700000000000003E-4</c:v>
                </c:pt>
                <c:pt idx="34716" formatCode="0.00E+00">
                  <c:v>6.5700000000000003E-4</c:v>
                </c:pt>
                <c:pt idx="34717" formatCode="0.00E+00">
                  <c:v>6.5700000000000003E-4</c:v>
                </c:pt>
                <c:pt idx="34718" formatCode="0.00E+00">
                  <c:v>6.5700000000000003E-4</c:v>
                </c:pt>
                <c:pt idx="34719" formatCode="0.00E+00">
                  <c:v>6.5700000000000003E-4</c:v>
                </c:pt>
                <c:pt idx="34720" formatCode="0.00E+00">
                  <c:v>6.5700000000000003E-4</c:v>
                </c:pt>
                <c:pt idx="34721" formatCode="0.00E+00">
                  <c:v>6.5700000000000003E-4</c:v>
                </c:pt>
                <c:pt idx="34722" formatCode="0.00E+00">
                  <c:v>6.5700000000000003E-4</c:v>
                </c:pt>
                <c:pt idx="34723" formatCode="0.00E+00">
                  <c:v>6.5700000000000003E-4</c:v>
                </c:pt>
                <c:pt idx="34724" formatCode="0.00E+00">
                  <c:v>6.5700000000000003E-4</c:v>
                </c:pt>
                <c:pt idx="34725" formatCode="0.00E+00">
                  <c:v>6.5700000000000003E-4</c:v>
                </c:pt>
                <c:pt idx="34726" formatCode="0.00E+00">
                  <c:v>6.5700000000000003E-4</c:v>
                </c:pt>
                <c:pt idx="34727" formatCode="0.00E+00">
                  <c:v>6.5700000000000003E-4</c:v>
                </c:pt>
                <c:pt idx="34728" formatCode="0.00E+00">
                  <c:v>6.5700000000000003E-4</c:v>
                </c:pt>
                <c:pt idx="34729" formatCode="0.00E+00">
                  <c:v>6.5700000000000003E-4</c:v>
                </c:pt>
                <c:pt idx="34730" formatCode="0.00E+00">
                  <c:v>6.5700000000000003E-4</c:v>
                </c:pt>
                <c:pt idx="34731" formatCode="0.00E+00">
                  <c:v>6.5700000000000003E-4</c:v>
                </c:pt>
                <c:pt idx="34732" formatCode="0.00E+00">
                  <c:v>6.5700000000000003E-4</c:v>
                </c:pt>
                <c:pt idx="34733" formatCode="0.00E+00">
                  <c:v>6.5700000000000003E-4</c:v>
                </c:pt>
                <c:pt idx="34734" formatCode="0.00E+00">
                  <c:v>6.5600000000000001E-4</c:v>
                </c:pt>
                <c:pt idx="34735" formatCode="0.00E+00">
                  <c:v>6.5600000000000001E-4</c:v>
                </c:pt>
                <c:pt idx="34736" formatCode="0.00E+00">
                  <c:v>6.5600000000000001E-4</c:v>
                </c:pt>
                <c:pt idx="34737" formatCode="0.00E+00">
                  <c:v>6.5600000000000001E-4</c:v>
                </c:pt>
                <c:pt idx="34738" formatCode="0.00E+00">
                  <c:v>6.5600000000000001E-4</c:v>
                </c:pt>
                <c:pt idx="34739" formatCode="0.00E+00">
                  <c:v>6.5600000000000001E-4</c:v>
                </c:pt>
                <c:pt idx="34740" formatCode="0.00E+00">
                  <c:v>6.5600000000000001E-4</c:v>
                </c:pt>
                <c:pt idx="34741" formatCode="0.00E+00">
                  <c:v>6.5600000000000001E-4</c:v>
                </c:pt>
                <c:pt idx="34742" formatCode="0.00E+00">
                  <c:v>6.5600000000000001E-4</c:v>
                </c:pt>
                <c:pt idx="34743" formatCode="0.00E+00">
                  <c:v>6.5600000000000001E-4</c:v>
                </c:pt>
                <c:pt idx="34744" formatCode="0.00E+00">
                  <c:v>6.5600000000000001E-4</c:v>
                </c:pt>
                <c:pt idx="34745" formatCode="0.00E+00">
                  <c:v>6.5600000000000001E-4</c:v>
                </c:pt>
                <c:pt idx="34746" formatCode="0.00E+00">
                  <c:v>6.5600000000000001E-4</c:v>
                </c:pt>
                <c:pt idx="34747" formatCode="0.00E+00">
                  <c:v>6.5600000000000001E-4</c:v>
                </c:pt>
                <c:pt idx="34748" formatCode="0.00E+00">
                  <c:v>6.5600000000000001E-4</c:v>
                </c:pt>
                <c:pt idx="34749" formatCode="0.00E+00">
                  <c:v>6.5600000000000001E-4</c:v>
                </c:pt>
                <c:pt idx="34750" formatCode="0.00E+00">
                  <c:v>6.5600000000000001E-4</c:v>
                </c:pt>
                <c:pt idx="34751" formatCode="0.00E+00">
                  <c:v>6.5600000000000001E-4</c:v>
                </c:pt>
                <c:pt idx="34752" formatCode="0.00E+00">
                  <c:v>6.5600000000000001E-4</c:v>
                </c:pt>
                <c:pt idx="34753" formatCode="0.00E+00">
                  <c:v>6.5600000000000001E-4</c:v>
                </c:pt>
                <c:pt idx="34754" formatCode="0.00E+00">
                  <c:v>6.5600000000000001E-4</c:v>
                </c:pt>
                <c:pt idx="34755" formatCode="0.00E+00">
                  <c:v>6.5600000000000001E-4</c:v>
                </c:pt>
                <c:pt idx="34756" formatCode="0.00E+00">
                  <c:v>6.5600000000000001E-4</c:v>
                </c:pt>
                <c:pt idx="34757" formatCode="0.00E+00">
                  <c:v>6.5499999999999998E-4</c:v>
                </c:pt>
                <c:pt idx="34758" formatCode="0.00E+00">
                  <c:v>6.5600000000000001E-4</c:v>
                </c:pt>
                <c:pt idx="34759" formatCode="0.00E+00">
                  <c:v>6.5600000000000001E-4</c:v>
                </c:pt>
                <c:pt idx="34760" formatCode="0.00E+00">
                  <c:v>6.5600000000000001E-4</c:v>
                </c:pt>
                <c:pt idx="34761" formatCode="0.00E+00">
                  <c:v>6.5600000000000001E-4</c:v>
                </c:pt>
                <c:pt idx="34762" formatCode="0.00E+00">
                  <c:v>6.5499999999999998E-4</c:v>
                </c:pt>
                <c:pt idx="34763" formatCode="0.00E+00">
                  <c:v>6.5499999999999998E-4</c:v>
                </c:pt>
                <c:pt idx="34764" formatCode="0.00E+00">
                  <c:v>6.5600000000000001E-4</c:v>
                </c:pt>
                <c:pt idx="34765" formatCode="0.00E+00">
                  <c:v>6.5499999999999998E-4</c:v>
                </c:pt>
                <c:pt idx="34766" formatCode="0.00E+00">
                  <c:v>6.5499999999999998E-4</c:v>
                </c:pt>
                <c:pt idx="34767" formatCode="0.00E+00">
                  <c:v>6.5499999999999998E-4</c:v>
                </c:pt>
                <c:pt idx="34768" formatCode="0.00E+00">
                  <c:v>6.5499999999999998E-4</c:v>
                </c:pt>
                <c:pt idx="34769" formatCode="0.00E+00">
                  <c:v>6.5499999999999998E-4</c:v>
                </c:pt>
                <c:pt idx="34770" formatCode="0.00E+00">
                  <c:v>6.5499999999999998E-4</c:v>
                </c:pt>
                <c:pt idx="34771" formatCode="0.00E+00">
                  <c:v>6.5499999999999998E-4</c:v>
                </c:pt>
                <c:pt idx="34772" formatCode="0.00E+00">
                  <c:v>6.5499999999999998E-4</c:v>
                </c:pt>
                <c:pt idx="34773" formatCode="0.00E+00">
                  <c:v>6.5499999999999998E-4</c:v>
                </c:pt>
                <c:pt idx="34774" formatCode="0.00E+00">
                  <c:v>6.5499999999999998E-4</c:v>
                </c:pt>
                <c:pt idx="34775" formatCode="0.00E+00">
                  <c:v>6.5499999999999998E-4</c:v>
                </c:pt>
                <c:pt idx="34776" formatCode="0.00E+00">
                  <c:v>6.5499999999999998E-4</c:v>
                </c:pt>
                <c:pt idx="34777" formatCode="0.00E+00">
                  <c:v>6.5499999999999998E-4</c:v>
                </c:pt>
                <c:pt idx="34778" formatCode="0.00E+00">
                  <c:v>6.5499999999999998E-4</c:v>
                </c:pt>
                <c:pt idx="34779" formatCode="0.00E+00">
                  <c:v>6.5499999999999998E-4</c:v>
                </c:pt>
                <c:pt idx="34780" formatCode="0.00E+00">
                  <c:v>6.5499999999999998E-4</c:v>
                </c:pt>
                <c:pt idx="34781" formatCode="0.00E+00">
                  <c:v>6.5499999999999998E-4</c:v>
                </c:pt>
                <c:pt idx="34782" formatCode="0.00E+00">
                  <c:v>6.5499999999999998E-4</c:v>
                </c:pt>
                <c:pt idx="34783" formatCode="0.00E+00">
                  <c:v>6.5499999999999998E-4</c:v>
                </c:pt>
                <c:pt idx="34784" formatCode="0.00E+00">
                  <c:v>6.5499999999999998E-4</c:v>
                </c:pt>
                <c:pt idx="34785" formatCode="0.00E+00">
                  <c:v>6.5499999999999998E-4</c:v>
                </c:pt>
                <c:pt idx="34786" formatCode="0.00E+00">
                  <c:v>6.5499999999999998E-4</c:v>
                </c:pt>
                <c:pt idx="34787" formatCode="0.00E+00">
                  <c:v>6.5499999999999998E-4</c:v>
                </c:pt>
                <c:pt idx="34788" formatCode="0.00E+00">
                  <c:v>6.5499999999999998E-4</c:v>
                </c:pt>
                <c:pt idx="34789" formatCode="0.00E+00">
                  <c:v>6.5499999999999998E-4</c:v>
                </c:pt>
                <c:pt idx="34790" formatCode="0.00E+00">
                  <c:v>6.5499999999999998E-4</c:v>
                </c:pt>
                <c:pt idx="34791" formatCode="0.00E+00">
                  <c:v>6.5499999999999998E-4</c:v>
                </c:pt>
                <c:pt idx="34792" formatCode="0.00E+00">
                  <c:v>6.5399999999999996E-4</c:v>
                </c:pt>
                <c:pt idx="34793" formatCode="0.00E+00">
                  <c:v>6.5399999999999996E-4</c:v>
                </c:pt>
                <c:pt idx="34794" formatCode="0.00E+00">
                  <c:v>6.5499999999999998E-4</c:v>
                </c:pt>
                <c:pt idx="34795" formatCode="0.00E+00">
                  <c:v>6.5499999999999998E-4</c:v>
                </c:pt>
                <c:pt idx="34796" formatCode="0.00E+00">
                  <c:v>6.5399999999999996E-4</c:v>
                </c:pt>
                <c:pt idx="34797" formatCode="0.00E+00">
                  <c:v>6.5399999999999996E-4</c:v>
                </c:pt>
                <c:pt idx="34798" formatCode="0.00E+00">
                  <c:v>6.5399999999999996E-4</c:v>
                </c:pt>
                <c:pt idx="34799" formatCode="0.00E+00">
                  <c:v>6.5399999999999996E-4</c:v>
                </c:pt>
                <c:pt idx="34800" formatCode="0.00E+00">
                  <c:v>6.5399999999999996E-4</c:v>
                </c:pt>
                <c:pt idx="34801" formatCode="0.00E+00">
                  <c:v>6.5399999999999996E-4</c:v>
                </c:pt>
                <c:pt idx="34802" formatCode="0.00E+00">
                  <c:v>6.5399999999999996E-4</c:v>
                </c:pt>
                <c:pt idx="34803" formatCode="0.00E+00">
                  <c:v>6.5399999999999996E-4</c:v>
                </c:pt>
                <c:pt idx="34804" formatCode="0.00E+00">
                  <c:v>6.5399999999999996E-4</c:v>
                </c:pt>
                <c:pt idx="34805" formatCode="0.00E+00">
                  <c:v>6.5399999999999996E-4</c:v>
                </c:pt>
                <c:pt idx="34806" formatCode="0.00E+00">
                  <c:v>6.5399999999999996E-4</c:v>
                </c:pt>
                <c:pt idx="34807" formatCode="0.00E+00">
                  <c:v>6.5399999999999996E-4</c:v>
                </c:pt>
                <c:pt idx="34808" formatCode="0.00E+00">
                  <c:v>6.5399999999999996E-4</c:v>
                </c:pt>
                <c:pt idx="34809" formatCode="0.00E+00">
                  <c:v>6.5399999999999996E-4</c:v>
                </c:pt>
                <c:pt idx="34810" formatCode="0.00E+00">
                  <c:v>6.5399999999999996E-4</c:v>
                </c:pt>
                <c:pt idx="34811" formatCode="0.00E+00">
                  <c:v>6.5399999999999996E-4</c:v>
                </c:pt>
                <c:pt idx="34812" formatCode="0.00E+00">
                  <c:v>6.5399999999999996E-4</c:v>
                </c:pt>
                <c:pt idx="34813" formatCode="0.00E+00">
                  <c:v>6.5399999999999996E-4</c:v>
                </c:pt>
                <c:pt idx="34814" formatCode="0.00E+00">
                  <c:v>6.5399999999999996E-4</c:v>
                </c:pt>
                <c:pt idx="34815" formatCode="0.00E+00">
                  <c:v>6.5399999999999996E-4</c:v>
                </c:pt>
                <c:pt idx="34816" formatCode="0.00E+00">
                  <c:v>6.5399999999999996E-4</c:v>
                </c:pt>
                <c:pt idx="34817" formatCode="0.00E+00">
                  <c:v>6.5399999999999996E-4</c:v>
                </c:pt>
                <c:pt idx="34818" formatCode="0.00E+00">
                  <c:v>6.5399999999999996E-4</c:v>
                </c:pt>
                <c:pt idx="34819" formatCode="0.00E+00">
                  <c:v>6.5399999999999996E-4</c:v>
                </c:pt>
                <c:pt idx="34820" formatCode="0.00E+00">
                  <c:v>6.5399999999999996E-4</c:v>
                </c:pt>
                <c:pt idx="34821" formatCode="0.00E+00">
                  <c:v>6.5399999999999996E-4</c:v>
                </c:pt>
                <c:pt idx="34822" formatCode="0.00E+00">
                  <c:v>6.5399999999999996E-4</c:v>
                </c:pt>
                <c:pt idx="34823" formatCode="0.00E+00">
                  <c:v>6.5399999999999996E-4</c:v>
                </c:pt>
                <c:pt idx="34824" formatCode="0.00E+00">
                  <c:v>6.5399999999999996E-4</c:v>
                </c:pt>
                <c:pt idx="34825" formatCode="0.00E+00">
                  <c:v>6.5399999999999996E-4</c:v>
                </c:pt>
                <c:pt idx="34826" formatCode="0.00E+00">
                  <c:v>6.5399999999999996E-4</c:v>
                </c:pt>
                <c:pt idx="34827" formatCode="0.00E+00">
                  <c:v>6.5399999999999996E-4</c:v>
                </c:pt>
                <c:pt idx="34828" formatCode="0.00E+00">
                  <c:v>6.5399999999999996E-4</c:v>
                </c:pt>
                <c:pt idx="34829" formatCode="0.00E+00">
                  <c:v>6.5300000000000004E-4</c:v>
                </c:pt>
                <c:pt idx="34830" formatCode="0.00E+00">
                  <c:v>6.5399999999999996E-4</c:v>
                </c:pt>
                <c:pt idx="34831" formatCode="0.00E+00">
                  <c:v>6.5399999999999996E-4</c:v>
                </c:pt>
                <c:pt idx="34832" formatCode="0.00E+00">
                  <c:v>6.5300000000000004E-4</c:v>
                </c:pt>
                <c:pt idx="34833" formatCode="0.00E+00">
                  <c:v>6.5399999999999996E-4</c:v>
                </c:pt>
                <c:pt idx="34834" formatCode="0.00E+00">
                  <c:v>6.5300000000000004E-4</c:v>
                </c:pt>
                <c:pt idx="34835" formatCode="0.00E+00">
                  <c:v>6.5399999999999996E-4</c:v>
                </c:pt>
                <c:pt idx="34836" formatCode="0.00E+00">
                  <c:v>6.5399999999999996E-4</c:v>
                </c:pt>
                <c:pt idx="34837" formatCode="0.00E+00">
                  <c:v>6.5300000000000004E-4</c:v>
                </c:pt>
                <c:pt idx="34838" formatCode="0.00E+00">
                  <c:v>6.5300000000000004E-4</c:v>
                </c:pt>
                <c:pt idx="34839" formatCode="0.00E+00">
                  <c:v>6.5300000000000004E-4</c:v>
                </c:pt>
                <c:pt idx="34840" formatCode="0.00E+00">
                  <c:v>6.5300000000000004E-4</c:v>
                </c:pt>
                <c:pt idx="34841" formatCode="0.00E+00">
                  <c:v>6.5300000000000004E-4</c:v>
                </c:pt>
                <c:pt idx="34842" formatCode="0.00E+00">
                  <c:v>6.5300000000000004E-4</c:v>
                </c:pt>
                <c:pt idx="34843" formatCode="0.00E+00">
                  <c:v>6.5399999999999996E-4</c:v>
                </c:pt>
                <c:pt idx="34844" formatCode="0.00E+00">
                  <c:v>6.5300000000000004E-4</c:v>
                </c:pt>
                <c:pt idx="34845" formatCode="0.00E+00">
                  <c:v>6.5300000000000004E-4</c:v>
                </c:pt>
                <c:pt idx="34846" formatCode="0.00E+00">
                  <c:v>6.5300000000000004E-4</c:v>
                </c:pt>
                <c:pt idx="34847" formatCode="0.00E+00">
                  <c:v>6.5300000000000004E-4</c:v>
                </c:pt>
                <c:pt idx="34848" formatCode="0.00E+00">
                  <c:v>6.5300000000000004E-4</c:v>
                </c:pt>
                <c:pt idx="34849" formatCode="0.00E+00">
                  <c:v>6.5399999999999996E-4</c:v>
                </c:pt>
                <c:pt idx="34850" formatCode="0.00E+00">
                  <c:v>6.5300000000000004E-4</c:v>
                </c:pt>
                <c:pt idx="34851" formatCode="0.00E+00">
                  <c:v>6.5300000000000004E-4</c:v>
                </c:pt>
                <c:pt idx="34852" formatCode="0.00E+00">
                  <c:v>6.5300000000000004E-4</c:v>
                </c:pt>
                <c:pt idx="34853" formatCode="0.00E+00">
                  <c:v>6.5300000000000004E-4</c:v>
                </c:pt>
                <c:pt idx="34854" formatCode="0.00E+00">
                  <c:v>6.5300000000000004E-4</c:v>
                </c:pt>
                <c:pt idx="34855" formatCode="0.00E+00">
                  <c:v>6.5300000000000004E-4</c:v>
                </c:pt>
                <c:pt idx="34856" formatCode="0.00E+00">
                  <c:v>6.5300000000000004E-4</c:v>
                </c:pt>
                <c:pt idx="34857" formatCode="0.00E+00">
                  <c:v>6.5300000000000004E-4</c:v>
                </c:pt>
                <c:pt idx="34858" formatCode="0.00E+00">
                  <c:v>6.5300000000000004E-4</c:v>
                </c:pt>
                <c:pt idx="34859" formatCode="0.00E+00">
                  <c:v>6.5300000000000004E-4</c:v>
                </c:pt>
                <c:pt idx="34860" formatCode="0.00E+00">
                  <c:v>6.5300000000000004E-4</c:v>
                </c:pt>
                <c:pt idx="34861" formatCode="0.00E+00">
                  <c:v>6.5300000000000004E-4</c:v>
                </c:pt>
                <c:pt idx="34862" formatCode="0.00E+00">
                  <c:v>6.5300000000000004E-4</c:v>
                </c:pt>
                <c:pt idx="34863" formatCode="0.00E+00">
                  <c:v>6.5300000000000004E-4</c:v>
                </c:pt>
                <c:pt idx="34864" formatCode="0.00E+00">
                  <c:v>6.5300000000000004E-4</c:v>
                </c:pt>
                <c:pt idx="34865" formatCode="0.00E+00">
                  <c:v>6.5300000000000004E-4</c:v>
                </c:pt>
                <c:pt idx="34866" formatCode="0.00E+00">
                  <c:v>6.5300000000000004E-4</c:v>
                </c:pt>
                <c:pt idx="34867" formatCode="0.00E+00">
                  <c:v>6.5300000000000004E-4</c:v>
                </c:pt>
                <c:pt idx="34868" formatCode="0.00E+00">
                  <c:v>6.5300000000000004E-4</c:v>
                </c:pt>
                <c:pt idx="34869" formatCode="0.00E+00">
                  <c:v>6.5300000000000004E-4</c:v>
                </c:pt>
                <c:pt idx="34870" formatCode="0.00E+00">
                  <c:v>6.5300000000000004E-4</c:v>
                </c:pt>
                <c:pt idx="34871" formatCode="0.00E+00">
                  <c:v>6.5300000000000004E-4</c:v>
                </c:pt>
                <c:pt idx="34872" formatCode="0.00E+00">
                  <c:v>6.5300000000000004E-4</c:v>
                </c:pt>
                <c:pt idx="34873" formatCode="0.00E+00">
                  <c:v>6.5300000000000004E-4</c:v>
                </c:pt>
                <c:pt idx="34874" formatCode="0.00E+00">
                  <c:v>6.5300000000000004E-4</c:v>
                </c:pt>
                <c:pt idx="34875" formatCode="0.00E+00">
                  <c:v>6.5300000000000004E-4</c:v>
                </c:pt>
                <c:pt idx="34876" formatCode="0.00E+00">
                  <c:v>6.5300000000000004E-4</c:v>
                </c:pt>
                <c:pt idx="34877" formatCode="0.00E+00">
                  <c:v>6.5300000000000004E-4</c:v>
                </c:pt>
                <c:pt idx="34878" formatCode="0.00E+00">
                  <c:v>6.5300000000000004E-4</c:v>
                </c:pt>
                <c:pt idx="34879" formatCode="0.00E+00">
                  <c:v>6.5300000000000004E-4</c:v>
                </c:pt>
                <c:pt idx="34880" formatCode="0.00E+00">
                  <c:v>6.5300000000000004E-4</c:v>
                </c:pt>
                <c:pt idx="34881" formatCode="0.00E+00">
                  <c:v>6.5300000000000004E-4</c:v>
                </c:pt>
                <c:pt idx="34882" formatCode="0.00E+00">
                  <c:v>6.5300000000000004E-4</c:v>
                </c:pt>
                <c:pt idx="34883" formatCode="0.00E+00">
                  <c:v>6.5300000000000004E-4</c:v>
                </c:pt>
                <c:pt idx="34884" formatCode="0.00E+00">
                  <c:v>6.5300000000000004E-4</c:v>
                </c:pt>
                <c:pt idx="34885" formatCode="0.00E+00">
                  <c:v>6.5300000000000004E-4</c:v>
                </c:pt>
                <c:pt idx="34886" formatCode="0.00E+00">
                  <c:v>6.5300000000000004E-4</c:v>
                </c:pt>
                <c:pt idx="34887" formatCode="0.00E+00">
                  <c:v>6.5300000000000004E-4</c:v>
                </c:pt>
                <c:pt idx="34888" formatCode="0.00E+00">
                  <c:v>6.5300000000000004E-4</c:v>
                </c:pt>
                <c:pt idx="34889" formatCode="0.00E+00">
                  <c:v>6.5300000000000004E-4</c:v>
                </c:pt>
                <c:pt idx="34890" formatCode="0.00E+00">
                  <c:v>6.5300000000000004E-4</c:v>
                </c:pt>
                <c:pt idx="34891" formatCode="0.00E+00">
                  <c:v>6.5300000000000004E-4</c:v>
                </c:pt>
                <c:pt idx="34892" formatCode="0.00E+00">
                  <c:v>6.5300000000000004E-4</c:v>
                </c:pt>
                <c:pt idx="34893" formatCode="0.00E+00">
                  <c:v>6.5300000000000004E-4</c:v>
                </c:pt>
                <c:pt idx="34894" formatCode="0.00E+00">
                  <c:v>6.5300000000000004E-4</c:v>
                </c:pt>
                <c:pt idx="34895" formatCode="0.00E+00">
                  <c:v>6.5300000000000004E-4</c:v>
                </c:pt>
                <c:pt idx="34896" formatCode="0.00E+00">
                  <c:v>6.5300000000000004E-4</c:v>
                </c:pt>
                <c:pt idx="34897" formatCode="0.00E+00">
                  <c:v>6.5300000000000004E-4</c:v>
                </c:pt>
                <c:pt idx="34898" formatCode="0.00E+00">
                  <c:v>6.5300000000000004E-4</c:v>
                </c:pt>
                <c:pt idx="34899" formatCode="0.00E+00">
                  <c:v>6.5300000000000004E-4</c:v>
                </c:pt>
                <c:pt idx="34900" formatCode="0.00E+00">
                  <c:v>6.5300000000000004E-4</c:v>
                </c:pt>
                <c:pt idx="34901" formatCode="0.00E+00">
                  <c:v>6.5300000000000004E-4</c:v>
                </c:pt>
                <c:pt idx="34902" formatCode="0.00E+00">
                  <c:v>6.5300000000000004E-4</c:v>
                </c:pt>
                <c:pt idx="34903" formatCode="0.00E+00">
                  <c:v>6.5200000000000002E-4</c:v>
                </c:pt>
                <c:pt idx="34904" formatCode="0.00E+00">
                  <c:v>6.5200000000000002E-4</c:v>
                </c:pt>
                <c:pt idx="34905" formatCode="0.00E+00">
                  <c:v>6.5300000000000004E-4</c:v>
                </c:pt>
                <c:pt idx="34906" formatCode="0.00E+00">
                  <c:v>6.5300000000000004E-4</c:v>
                </c:pt>
                <c:pt idx="34907" formatCode="0.00E+00">
                  <c:v>6.5300000000000004E-4</c:v>
                </c:pt>
                <c:pt idx="34908" formatCode="0.00E+00">
                  <c:v>6.5200000000000002E-4</c:v>
                </c:pt>
                <c:pt idx="34909" formatCode="0.00E+00">
                  <c:v>6.5300000000000004E-4</c:v>
                </c:pt>
                <c:pt idx="34910" formatCode="0.00E+00">
                  <c:v>6.5300000000000004E-4</c:v>
                </c:pt>
                <c:pt idx="34911" formatCode="0.00E+00">
                  <c:v>6.5300000000000004E-4</c:v>
                </c:pt>
                <c:pt idx="34912" formatCode="0.00E+00">
                  <c:v>6.5300000000000004E-4</c:v>
                </c:pt>
                <c:pt idx="34913" formatCode="0.00E+00">
                  <c:v>6.5200000000000002E-4</c:v>
                </c:pt>
                <c:pt idx="34914" formatCode="0.00E+00">
                  <c:v>6.5200000000000002E-4</c:v>
                </c:pt>
                <c:pt idx="34915" formatCode="0.00E+00">
                  <c:v>6.5200000000000002E-4</c:v>
                </c:pt>
                <c:pt idx="34916" formatCode="0.00E+00">
                  <c:v>6.5300000000000004E-4</c:v>
                </c:pt>
                <c:pt idx="34917" formatCode="0.00E+00">
                  <c:v>6.5200000000000002E-4</c:v>
                </c:pt>
                <c:pt idx="34918" formatCode="0.00E+00">
                  <c:v>6.5200000000000002E-4</c:v>
                </c:pt>
                <c:pt idx="34919" formatCode="0.00E+00">
                  <c:v>6.5300000000000004E-4</c:v>
                </c:pt>
                <c:pt idx="34920" formatCode="0.00E+00">
                  <c:v>6.5200000000000002E-4</c:v>
                </c:pt>
                <c:pt idx="34921" formatCode="0.00E+00">
                  <c:v>6.5200000000000002E-4</c:v>
                </c:pt>
                <c:pt idx="34922" formatCode="0.00E+00">
                  <c:v>6.5200000000000002E-4</c:v>
                </c:pt>
                <c:pt idx="34923" formatCode="0.00E+00">
                  <c:v>6.5200000000000002E-4</c:v>
                </c:pt>
                <c:pt idx="34924" formatCode="0.00E+00">
                  <c:v>6.5300000000000004E-4</c:v>
                </c:pt>
                <c:pt idx="34925" formatCode="0.00E+00">
                  <c:v>6.5200000000000002E-4</c:v>
                </c:pt>
                <c:pt idx="34926" formatCode="0.00E+00">
                  <c:v>6.5200000000000002E-4</c:v>
                </c:pt>
                <c:pt idx="34927" formatCode="0.00E+00">
                  <c:v>6.5200000000000002E-4</c:v>
                </c:pt>
                <c:pt idx="34928" formatCode="0.00E+00">
                  <c:v>6.5200000000000002E-4</c:v>
                </c:pt>
                <c:pt idx="34929" formatCode="0.00E+00">
                  <c:v>6.5200000000000002E-4</c:v>
                </c:pt>
                <c:pt idx="34930" formatCode="0.00E+00">
                  <c:v>6.5200000000000002E-4</c:v>
                </c:pt>
                <c:pt idx="34931" formatCode="0.00E+00">
                  <c:v>6.5300000000000004E-4</c:v>
                </c:pt>
                <c:pt idx="34932" formatCode="0.00E+00">
                  <c:v>6.5200000000000002E-4</c:v>
                </c:pt>
                <c:pt idx="34933" formatCode="0.00E+00">
                  <c:v>6.5200000000000002E-4</c:v>
                </c:pt>
                <c:pt idx="34934" formatCode="0.00E+00">
                  <c:v>6.5200000000000002E-4</c:v>
                </c:pt>
                <c:pt idx="34935" formatCode="0.00E+00">
                  <c:v>6.5200000000000002E-4</c:v>
                </c:pt>
                <c:pt idx="34936" formatCode="0.00E+00">
                  <c:v>6.5200000000000002E-4</c:v>
                </c:pt>
                <c:pt idx="34937" formatCode="0.00E+00">
                  <c:v>6.5200000000000002E-4</c:v>
                </c:pt>
                <c:pt idx="34938" formatCode="0.00E+00">
                  <c:v>6.5200000000000002E-4</c:v>
                </c:pt>
                <c:pt idx="34939" formatCode="0.00E+00">
                  <c:v>6.5200000000000002E-4</c:v>
                </c:pt>
                <c:pt idx="34940" formatCode="0.00E+00">
                  <c:v>6.5200000000000002E-4</c:v>
                </c:pt>
                <c:pt idx="34941" formatCode="0.00E+00">
                  <c:v>6.5200000000000002E-4</c:v>
                </c:pt>
                <c:pt idx="34942" formatCode="0.00E+00">
                  <c:v>6.5200000000000002E-4</c:v>
                </c:pt>
                <c:pt idx="34943" formatCode="0.00E+00">
                  <c:v>6.5200000000000002E-4</c:v>
                </c:pt>
                <c:pt idx="34944" formatCode="0.00E+00">
                  <c:v>6.5200000000000002E-4</c:v>
                </c:pt>
                <c:pt idx="34945" formatCode="0.00E+00">
                  <c:v>6.5200000000000002E-4</c:v>
                </c:pt>
                <c:pt idx="34946" formatCode="0.00E+00">
                  <c:v>6.5200000000000002E-4</c:v>
                </c:pt>
                <c:pt idx="34947" formatCode="0.00E+00">
                  <c:v>6.5200000000000002E-4</c:v>
                </c:pt>
                <c:pt idx="34948" formatCode="0.00E+00">
                  <c:v>6.5200000000000002E-4</c:v>
                </c:pt>
                <c:pt idx="34949" formatCode="0.00E+00">
                  <c:v>6.5200000000000002E-4</c:v>
                </c:pt>
                <c:pt idx="34950" formatCode="0.00E+00">
                  <c:v>6.5200000000000002E-4</c:v>
                </c:pt>
                <c:pt idx="34951" formatCode="0.00E+00">
                  <c:v>6.5200000000000002E-4</c:v>
                </c:pt>
                <c:pt idx="34952" formatCode="0.00E+00">
                  <c:v>6.5200000000000002E-4</c:v>
                </c:pt>
                <c:pt idx="34953" formatCode="0.00E+00">
                  <c:v>6.5200000000000002E-4</c:v>
                </c:pt>
                <c:pt idx="34954" formatCode="0.00E+00">
                  <c:v>6.5200000000000002E-4</c:v>
                </c:pt>
                <c:pt idx="34955" formatCode="0.00E+00">
                  <c:v>6.5200000000000002E-4</c:v>
                </c:pt>
                <c:pt idx="34956" formatCode="0.00E+00">
                  <c:v>6.5200000000000002E-4</c:v>
                </c:pt>
                <c:pt idx="34957" formatCode="0.00E+00">
                  <c:v>6.5200000000000002E-4</c:v>
                </c:pt>
                <c:pt idx="34958" formatCode="0.00E+00">
                  <c:v>6.5200000000000002E-4</c:v>
                </c:pt>
                <c:pt idx="34959" formatCode="0.00E+00">
                  <c:v>6.5200000000000002E-4</c:v>
                </c:pt>
                <c:pt idx="34960" formatCode="0.00E+00">
                  <c:v>6.5200000000000002E-4</c:v>
                </c:pt>
                <c:pt idx="34961" formatCode="0.00E+00">
                  <c:v>6.5200000000000002E-4</c:v>
                </c:pt>
                <c:pt idx="34962" formatCode="0.00E+00">
                  <c:v>6.5200000000000002E-4</c:v>
                </c:pt>
                <c:pt idx="34963" formatCode="0.00E+00">
                  <c:v>6.5200000000000002E-4</c:v>
                </c:pt>
                <c:pt idx="34964" formatCode="0.00E+00">
                  <c:v>6.5200000000000002E-4</c:v>
                </c:pt>
                <c:pt idx="34965" formatCode="0.00E+00">
                  <c:v>6.5200000000000002E-4</c:v>
                </c:pt>
                <c:pt idx="34966" formatCode="0.00E+00">
                  <c:v>6.5200000000000002E-4</c:v>
                </c:pt>
                <c:pt idx="34967" formatCode="0.00E+00">
                  <c:v>6.5200000000000002E-4</c:v>
                </c:pt>
                <c:pt idx="34968" formatCode="0.00E+00">
                  <c:v>6.5200000000000002E-4</c:v>
                </c:pt>
                <c:pt idx="34969" formatCode="0.00E+00">
                  <c:v>6.5200000000000002E-4</c:v>
                </c:pt>
                <c:pt idx="34970" formatCode="0.00E+00">
                  <c:v>6.5200000000000002E-4</c:v>
                </c:pt>
                <c:pt idx="34971" formatCode="0.00E+00">
                  <c:v>6.5200000000000002E-4</c:v>
                </c:pt>
                <c:pt idx="34972" formatCode="0.00E+00">
                  <c:v>6.5200000000000002E-4</c:v>
                </c:pt>
                <c:pt idx="34973" formatCode="0.00E+00">
                  <c:v>6.5200000000000002E-4</c:v>
                </c:pt>
                <c:pt idx="34974" formatCode="0.00E+00">
                  <c:v>6.5200000000000002E-4</c:v>
                </c:pt>
                <c:pt idx="34975" formatCode="0.00E+00">
                  <c:v>6.5200000000000002E-4</c:v>
                </c:pt>
                <c:pt idx="34976" formatCode="0.00E+00">
                  <c:v>6.5200000000000002E-4</c:v>
                </c:pt>
                <c:pt idx="34977" formatCode="0.00E+00">
                  <c:v>6.5200000000000002E-4</c:v>
                </c:pt>
                <c:pt idx="34978" formatCode="0.00E+00">
                  <c:v>6.5200000000000002E-4</c:v>
                </c:pt>
                <c:pt idx="34979" formatCode="0.00E+00">
                  <c:v>6.5200000000000002E-4</c:v>
                </c:pt>
                <c:pt idx="34980" formatCode="0.00E+00">
                  <c:v>6.5200000000000002E-4</c:v>
                </c:pt>
                <c:pt idx="34981" formatCode="0.00E+00">
                  <c:v>6.5200000000000002E-4</c:v>
                </c:pt>
                <c:pt idx="34982" formatCode="0.00E+00">
                  <c:v>6.5200000000000002E-4</c:v>
                </c:pt>
                <c:pt idx="34983" formatCode="0.00E+00">
                  <c:v>6.5200000000000002E-4</c:v>
                </c:pt>
                <c:pt idx="34984" formatCode="0.00E+00">
                  <c:v>6.5200000000000002E-4</c:v>
                </c:pt>
                <c:pt idx="34985" formatCode="0.00E+00">
                  <c:v>6.5200000000000002E-4</c:v>
                </c:pt>
                <c:pt idx="34986" formatCode="0.00E+00">
                  <c:v>6.5200000000000002E-4</c:v>
                </c:pt>
                <c:pt idx="34987" formatCode="0.00E+00">
                  <c:v>6.5200000000000002E-4</c:v>
                </c:pt>
                <c:pt idx="34988" formatCode="0.00E+00">
                  <c:v>6.5200000000000002E-4</c:v>
                </c:pt>
                <c:pt idx="34989" formatCode="0.00E+00">
                  <c:v>6.5200000000000002E-4</c:v>
                </c:pt>
                <c:pt idx="34990" formatCode="0.00E+00">
                  <c:v>6.5200000000000002E-4</c:v>
                </c:pt>
                <c:pt idx="34991" formatCode="0.00E+00">
                  <c:v>6.5200000000000002E-4</c:v>
                </c:pt>
                <c:pt idx="34992" formatCode="0.00E+00">
                  <c:v>6.5200000000000002E-4</c:v>
                </c:pt>
                <c:pt idx="34993" formatCode="0.00E+00">
                  <c:v>6.5200000000000002E-4</c:v>
                </c:pt>
                <c:pt idx="34994" formatCode="0.00E+00">
                  <c:v>6.5200000000000002E-4</c:v>
                </c:pt>
                <c:pt idx="34995" formatCode="0.00E+00">
                  <c:v>6.5200000000000002E-4</c:v>
                </c:pt>
                <c:pt idx="34996" formatCode="0.00E+00">
                  <c:v>6.5200000000000002E-4</c:v>
                </c:pt>
                <c:pt idx="34997" formatCode="0.00E+00">
                  <c:v>6.5200000000000002E-4</c:v>
                </c:pt>
                <c:pt idx="34998" formatCode="0.00E+00">
                  <c:v>6.5200000000000002E-4</c:v>
                </c:pt>
                <c:pt idx="34999" formatCode="0.00E+00">
                  <c:v>6.5200000000000002E-4</c:v>
                </c:pt>
                <c:pt idx="35000" formatCode="0.00E+00">
                  <c:v>6.5200000000000002E-4</c:v>
                </c:pt>
                <c:pt idx="35001" formatCode="0.00E+00">
                  <c:v>6.5200000000000002E-4</c:v>
                </c:pt>
                <c:pt idx="35002" formatCode="0.00E+00">
                  <c:v>6.5200000000000002E-4</c:v>
                </c:pt>
                <c:pt idx="35003" formatCode="0.00E+00">
                  <c:v>6.5200000000000002E-4</c:v>
                </c:pt>
                <c:pt idx="35004" formatCode="0.00E+00">
                  <c:v>6.5200000000000002E-4</c:v>
                </c:pt>
                <c:pt idx="35005" formatCode="0.00E+00">
                  <c:v>6.5200000000000002E-4</c:v>
                </c:pt>
                <c:pt idx="35006" formatCode="0.00E+00">
                  <c:v>6.5200000000000002E-4</c:v>
                </c:pt>
                <c:pt idx="35007" formatCode="0.00E+00">
                  <c:v>6.5200000000000002E-4</c:v>
                </c:pt>
                <c:pt idx="35008" formatCode="0.00E+00">
                  <c:v>6.5200000000000002E-4</c:v>
                </c:pt>
                <c:pt idx="35009" formatCode="0.00E+00">
                  <c:v>6.5200000000000002E-4</c:v>
                </c:pt>
                <c:pt idx="35010" formatCode="0.00E+00">
                  <c:v>6.5200000000000002E-4</c:v>
                </c:pt>
                <c:pt idx="35011" formatCode="0.00E+00">
                  <c:v>6.5200000000000002E-4</c:v>
                </c:pt>
                <c:pt idx="35012" formatCode="0.00E+00">
                  <c:v>6.5200000000000002E-4</c:v>
                </c:pt>
                <c:pt idx="35013" formatCode="0.00E+00">
                  <c:v>6.5200000000000002E-4</c:v>
                </c:pt>
                <c:pt idx="35014" formatCode="0.00E+00">
                  <c:v>6.5200000000000002E-4</c:v>
                </c:pt>
                <c:pt idx="35015" formatCode="0.00E+00">
                  <c:v>6.5200000000000002E-4</c:v>
                </c:pt>
                <c:pt idx="35016" formatCode="0.00E+00">
                  <c:v>6.5200000000000002E-4</c:v>
                </c:pt>
                <c:pt idx="35017" formatCode="0.00E+00">
                  <c:v>6.5200000000000002E-4</c:v>
                </c:pt>
                <c:pt idx="35018" formatCode="0.00E+00">
                  <c:v>6.5200000000000002E-4</c:v>
                </c:pt>
                <c:pt idx="35019" formatCode="0.00E+00">
                  <c:v>6.5200000000000002E-4</c:v>
                </c:pt>
                <c:pt idx="35020" formatCode="0.00E+00">
                  <c:v>6.5200000000000002E-4</c:v>
                </c:pt>
                <c:pt idx="35021" formatCode="0.00E+00">
                  <c:v>6.5200000000000002E-4</c:v>
                </c:pt>
                <c:pt idx="35022" formatCode="0.00E+00">
                  <c:v>6.5200000000000002E-4</c:v>
                </c:pt>
                <c:pt idx="35023" formatCode="0.00E+00">
                  <c:v>6.5200000000000002E-4</c:v>
                </c:pt>
                <c:pt idx="35024" formatCode="0.00E+00">
                  <c:v>6.5200000000000002E-4</c:v>
                </c:pt>
                <c:pt idx="35025" formatCode="0.00E+00">
                  <c:v>6.5200000000000002E-4</c:v>
                </c:pt>
                <c:pt idx="35026" formatCode="0.00E+00">
                  <c:v>6.5200000000000002E-4</c:v>
                </c:pt>
                <c:pt idx="35027" formatCode="0.00E+00">
                  <c:v>6.5200000000000002E-4</c:v>
                </c:pt>
                <c:pt idx="35028" formatCode="0.00E+00">
                  <c:v>6.5200000000000002E-4</c:v>
                </c:pt>
                <c:pt idx="35029" formatCode="0.00E+00">
                  <c:v>6.5200000000000002E-4</c:v>
                </c:pt>
                <c:pt idx="35030" formatCode="0.00E+00">
                  <c:v>6.5200000000000002E-4</c:v>
                </c:pt>
                <c:pt idx="35031" formatCode="0.00E+00">
                  <c:v>6.5200000000000002E-4</c:v>
                </c:pt>
                <c:pt idx="35032" formatCode="0.00E+00">
                  <c:v>6.5200000000000002E-4</c:v>
                </c:pt>
                <c:pt idx="35033" formatCode="0.00E+00">
                  <c:v>6.5200000000000002E-4</c:v>
                </c:pt>
                <c:pt idx="35034" formatCode="0.00E+00">
                  <c:v>6.5200000000000002E-4</c:v>
                </c:pt>
                <c:pt idx="35035" formatCode="0.00E+00">
                  <c:v>6.5200000000000002E-4</c:v>
                </c:pt>
                <c:pt idx="35036" formatCode="0.00E+00">
                  <c:v>6.5200000000000002E-4</c:v>
                </c:pt>
                <c:pt idx="35037" formatCode="0.00E+00">
                  <c:v>6.5200000000000002E-4</c:v>
                </c:pt>
                <c:pt idx="35038" formatCode="0.00E+00">
                  <c:v>6.5200000000000002E-4</c:v>
                </c:pt>
                <c:pt idx="35039" formatCode="0.00E+00">
                  <c:v>6.5200000000000002E-4</c:v>
                </c:pt>
                <c:pt idx="35040" formatCode="0.00E+00">
                  <c:v>6.5200000000000002E-4</c:v>
                </c:pt>
                <c:pt idx="35041" formatCode="0.00E+00">
                  <c:v>6.5200000000000002E-4</c:v>
                </c:pt>
                <c:pt idx="35042" formatCode="0.00E+00">
                  <c:v>6.5200000000000002E-4</c:v>
                </c:pt>
                <c:pt idx="35043" formatCode="0.00E+00">
                  <c:v>6.5200000000000002E-4</c:v>
                </c:pt>
                <c:pt idx="35044" formatCode="0.00E+00">
                  <c:v>6.5200000000000002E-4</c:v>
                </c:pt>
                <c:pt idx="35045" formatCode="0.00E+00">
                  <c:v>6.5200000000000002E-4</c:v>
                </c:pt>
                <c:pt idx="35046" formatCode="0.00E+00">
                  <c:v>6.5200000000000002E-4</c:v>
                </c:pt>
                <c:pt idx="35047" formatCode="0.00E+00">
                  <c:v>6.5200000000000002E-4</c:v>
                </c:pt>
                <c:pt idx="35048" formatCode="0.00E+00">
                  <c:v>6.5200000000000002E-4</c:v>
                </c:pt>
                <c:pt idx="35049" formatCode="0.00E+00">
                  <c:v>6.5200000000000002E-4</c:v>
                </c:pt>
                <c:pt idx="35050" formatCode="0.00E+00">
                  <c:v>6.5200000000000002E-4</c:v>
                </c:pt>
                <c:pt idx="35051" formatCode="0.00E+00">
                  <c:v>6.5200000000000002E-4</c:v>
                </c:pt>
                <c:pt idx="35052" formatCode="0.00E+00">
                  <c:v>6.5200000000000002E-4</c:v>
                </c:pt>
                <c:pt idx="35053" formatCode="0.00E+00">
                  <c:v>6.5200000000000002E-4</c:v>
                </c:pt>
                <c:pt idx="35054" formatCode="0.00E+00">
                  <c:v>6.5200000000000002E-4</c:v>
                </c:pt>
                <c:pt idx="35055" formatCode="0.00E+00">
                  <c:v>6.5200000000000002E-4</c:v>
                </c:pt>
                <c:pt idx="35056" formatCode="0.00E+00">
                  <c:v>6.5200000000000002E-4</c:v>
                </c:pt>
                <c:pt idx="35057" formatCode="0.00E+00">
                  <c:v>6.5200000000000002E-4</c:v>
                </c:pt>
                <c:pt idx="35058" formatCode="0.00E+00">
                  <c:v>6.5200000000000002E-4</c:v>
                </c:pt>
                <c:pt idx="35059" formatCode="0.00E+00">
                  <c:v>6.5200000000000002E-4</c:v>
                </c:pt>
                <c:pt idx="35060" formatCode="0.00E+00">
                  <c:v>6.5200000000000002E-4</c:v>
                </c:pt>
                <c:pt idx="35061" formatCode="0.00E+00">
                  <c:v>6.5200000000000002E-4</c:v>
                </c:pt>
                <c:pt idx="35062" formatCode="0.00E+00">
                  <c:v>6.5200000000000002E-4</c:v>
                </c:pt>
                <c:pt idx="35063" formatCode="0.00E+00">
                  <c:v>6.5200000000000002E-4</c:v>
                </c:pt>
                <c:pt idx="35064" formatCode="0.00E+00">
                  <c:v>6.5200000000000002E-4</c:v>
                </c:pt>
                <c:pt idx="35065" formatCode="0.00E+00">
                  <c:v>6.5200000000000002E-4</c:v>
                </c:pt>
                <c:pt idx="35066" formatCode="0.00E+00">
                  <c:v>6.5200000000000002E-4</c:v>
                </c:pt>
                <c:pt idx="35067" formatCode="0.00E+00">
                  <c:v>6.5200000000000002E-4</c:v>
                </c:pt>
                <c:pt idx="35068" formatCode="0.00E+00">
                  <c:v>6.5200000000000002E-4</c:v>
                </c:pt>
                <c:pt idx="35069" formatCode="0.00E+00">
                  <c:v>6.5200000000000002E-4</c:v>
                </c:pt>
                <c:pt idx="35070" formatCode="0.00E+00">
                  <c:v>6.5200000000000002E-4</c:v>
                </c:pt>
                <c:pt idx="35071" formatCode="0.00E+00">
                  <c:v>6.5200000000000002E-4</c:v>
                </c:pt>
                <c:pt idx="35072" formatCode="0.00E+00">
                  <c:v>6.5200000000000002E-4</c:v>
                </c:pt>
                <c:pt idx="35073" formatCode="0.00E+00">
                  <c:v>6.5200000000000002E-4</c:v>
                </c:pt>
                <c:pt idx="35074" formatCode="0.00E+00">
                  <c:v>6.5200000000000002E-4</c:v>
                </c:pt>
                <c:pt idx="35075" formatCode="0.00E+00">
                  <c:v>6.5200000000000002E-4</c:v>
                </c:pt>
                <c:pt idx="35076" formatCode="0.00E+00">
                  <c:v>6.5200000000000002E-4</c:v>
                </c:pt>
                <c:pt idx="35077" formatCode="0.00E+00">
                  <c:v>6.5200000000000002E-4</c:v>
                </c:pt>
                <c:pt idx="35078" formatCode="0.00E+00">
                  <c:v>6.5200000000000002E-4</c:v>
                </c:pt>
                <c:pt idx="35079" formatCode="0.00E+00">
                  <c:v>6.5200000000000002E-4</c:v>
                </c:pt>
                <c:pt idx="35080" formatCode="0.00E+00">
                  <c:v>6.5200000000000002E-4</c:v>
                </c:pt>
                <c:pt idx="35081" formatCode="0.00E+00">
                  <c:v>6.5200000000000002E-4</c:v>
                </c:pt>
                <c:pt idx="35082" formatCode="0.00E+00">
                  <c:v>6.5200000000000002E-4</c:v>
                </c:pt>
                <c:pt idx="35083" formatCode="0.00E+00">
                  <c:v>6.5200000000000002E-4</c:v>
                </c:pt>
                <c:pt idx="35084" formatCode="0.00E+00">
                  <c:v>6.5200000000000002E-4</c:v>
                </c:pt>
                <c:pt idx="35085" formatCode="0.00E+00">
                  <c:v>6.5200000000000002E-4</c:v>
                </c:pt>
                <c:pt idx="35086" formatCode="0.00E+00">
                  <c:v>6.5200000000000002E-4</c:v>
                </c:pt>
                <c:pt idx="35087" formatCode="0.00E+00">
                  <c:v>6.5200000000000002E-4</c:v>
                </c:pt>
                <c:pt idx="35088" formatCode="0.00E+00">
                  <c:v>6.5200000000000002E-4</c:v>
                </c:pt>
                <c:pt idx="35089" formatCode="0.00E+00">
                  <c:v>6.5200000000000002E-4</c:v>
                </c:pt>
                <c:pt idx="35090" formatCode="0.00E+00">
                  <c:v>6.5200000000000002E-4</c:v>
                </c:pt>
                <c:pt idx="35091" formatCode="0.00E+00">
                  <c:v>6.5200000000000002E-4</c:v>
                </c:pt>
                <c:pt idx="35092" formatCode="0.00E+00">
                  <c:v>6.5200000000000002E-4</c:v>
                </c:pt>
                <c:pt idx="35093" formatCode="0.00E+00">
                  <c:v>6.5200000000000002E-4</c:v>
                </c:pt>
                <c:pt idx="35094" formatCode="0.00E+00">
                  <c:v>6.5200000000000002E-4</c:v>
                </c:pt>
                <c:pt idx="35095" formatCode="0.00E+00">
                  <c:v>6.5200000000000002E-4</c:v>
                </c:pt>
                <c:pt idx="35096" formatCode="0.00E+00">
                  <c:v>6.5200000000000002E-4</c:v>
                </c:pt>
                <c:pt idx="35097" formatCode="0.00E+00">
                  <c:v>6.5200000000000002E-4</c:v>
                </c:pt>
                <c:pt idx="35098" formatCode="0.00E+00">
                  <c:v>6.5200000000000002E-4</c:v>
                </c:pt>
                <c:pt idx="35099" formatCode="0.00E+00">
                  <c:v>6.5200000000000002E-4</c:v>
                </c:pt>
                <c:pt idx="35100" formatCode="0.00E+00">
                  <c:v>6.5200000000000002E-4</c:v>
                </c:pt>
                <c:pt idx="35101" formatCode="0.00E+00">
                  <c:v>6.5200000000000002E-4</c:v>
                </c:pt>
                <c:pt idx="35102" formatCode="0.00E+00">
                  <c:v>6.5200000000000002E-4</c:v>
                </c:pt>
                <c:pt idx="35103" formatCode="0.00E+00">
                  <c:v>6.5200000000000002E-4</c:v>
                </c:pt>
                <c:pt idx="35104" formatCode="0.00E+00">
                  <c:v>6.5200000000000002E-4</c:v>
                </c:pt>
                <c:pt idx="35105" formatCode="0.00E+00">
                  <c:v>6.5200000000000002E-4</c:v>
                </c:pt>
                <c:pt idx="35106" formatCode="0.00E+00">
                  <c:v>6.5200000000000002E-4</c:v>
                </c:pt>
                <c:pt idx="35107" formatCode="0.00E+00">
                  <c:v>6.5200000000000002E-4</c:v>
                </c:pt>
                <c:pt idx="35108" formatCode="0.00E+00">
                  <c:v>6.5200000000000002E-4</c:v>
                </c:pt>
                <c:pt idx="35109" formatCode="0.00E+00">
                  <c:v>6.5200000000000002E-4</c:v>
                </c:pt>
                <c:pt idx="35110" formatCode="0.00E+00">
                  <c:v>6.5200000000000002E-4</c:v>
                </c:pt>
                <c:pt idx="35111" formatCode="0.00E+00">
                  <c:v>6.5200000000000002E-4</c:v>
                </c:pt>
                <c:pt idx="35112" formatCode="0.00E+00">
                  <c:v>6.5200000000000002E-4</c:v>
                </c:pt>
                <c:pt idx="35113" formatCode="0.00E+00">
                  <c:v>6.5200000000000002E-4</c:v>
                </c:pt>
                <c:pt idx="35114" formatCode="0.00E+00">
                  <c:v>6.5200000000000002E-4</c:v>
                </c:pt>
                <c:pt idx="35115" formatCode="0.00E+00">
                  <c:v>6.5200000000000002E-4</c:v>
                </c:pt>
                <c:pt idx="35116" formatCode="0.00E+00">
                  <c:v>6.5200000000000002E-4</c:v>
                </c:pt>
                <c:pt idx="35117" formatCode="0.00E+00">
                  <c:v>6.5200000000000002E-4</c:v>
                </c:pt>
                <c:pt idx="35118" formatCode="0.00E+00">
                  <c:v>6.5200000000000002E-4</c:v>
                </c:pt>
                <c:pt idx="35119" formatCode="0.00E+00">
                  <c:v>6.5200000000000002E-4</c:v>
                </c:pt>
                <c:pt idx="35120" formatCode="0.00E+00">
                  <c:v>6.5200000000000002E-4</c:v>
                </c:pt>
                <c:pt idx="35121" formatCode="0.00E+00">
                  <c:v>6.5200000000000002E-4</c:v>
                </c:pt>
                <c:pt idx="35122" formatCode="0.00E+00">
                  <c:v>6.5200000000000002E-4</c:v>
                </c:pt>
                <c:pt idx="35123" formatCode="0.00E+00">
                  <c:v>6.5200000000000002E-4</c:v>
                </c:pt>
                <c:pt idx="35124" formatCode="0.00E+00">
                  <c:v>6.5200000000000002E-4</c:v>
                </c:pt>
                <c:pt idx="35125" formatCode="0.00E+00">
                  <c:v>6.5200000000000002E-4</c:v>
                </c:pt>
                <c:pt idx="35126" formatCode="0.00E+00">
                  <c:v>6.5200000000000002E-4</c:v>
                </c:pt>
                <c:pt idx="35127" formatCode="0.00E+00">
                  <c:v>6.5200000000000002E-4</c:v>
                </c:pt>
                <c:pt idx="35128" formatCode="0.00E+00">
                  <c:v>6.5200000000000002E-4</c:v>
                </c:pt>
                <c:pt idx="35129" formatCode="0.00E+00">
                  <c:v>6.5200000000000002E-4</c:v>
                </c:pt>
                <c:pt idx="35130" formatCode="0.00E+00">
                  <c:v>6.5200000000000002E-4</c:v>
                </c:pt>
                <c:pt idx="35131" formatCode="0.00E+00">
                  <c:v>6.5200000000000002E-4</c:v>
                </c:pt>
                <c:pt idx="35132" formatCode="0.00E+00">
                  <c:v>6.5200000000000002E-4</c:v>
                </c:pt>
                <c:pt idx="35133" formatCode="0.00E+00">
                  <c:v>6.5200000000000002E-4</c:v>
                </c:pt>
                <c:pt idx="35134" formatCode="0.00E+00">
                  <c:v>6.5200000000000002E-4</c:v>
                </c:pt>
                <c:pt idx="35135" formatCode="0.00E+00">
                  <c:v>6.5200000000000002E-4</c:v>
                </c:pt>
                <c:pt idx="35136" formatCode="0.00E+00">
                  <c:v>6.5200000000000002E-4</c:v>
                </c:pt>
                <c:pt idx="35137" formatCode="0.00E+00">
                  <c:v>6.5200000000000002E-4</c:v>
                </c:pt>
                <c:pt idx="35138" formatCode="0.00E+00">
                  <c:v>6.5200000000000002E-4</c:v>
                </c:pt>
                <c:pt idx="35139" formatCode="0.00E+00">
                  <c:v>6.5200000000000002E-4</c:v>
                </c:pt>
                <c:pt idx="35140" formatCode="0.00E+00">
                  <c:v>6.5200000000000002E-4</c:v>
                </c:pt>
                <c:pt idx="35141" formatCode="0.00E+00">
                  <c:v>6.5200000000000002E-4</c:v>
                </c:pt>
                <c:pt idx="35142" formatCode="0.00E+00">
                  <c:v>6.5200000000000002E-4</c:v>
                </c:pt>
                <c:pt idx="35143" formatCode="0.00E+00">
                  <c:v>6.5200000000000002E-4</c:v>
                </c:pt>
                <c:pt idx="35144" formatCode="0.00E+00">
                  <c:v>6.5200000000000002E-4</c:v>
                </c:pt>
                <c:pt idx="35145" formatCode="0.00E+00">
                  <c:v>6.5200000000000002E-4</c:v>
                </c:pt>
                <c:pt idx="35146" formatCode="0.00E+00">
                  <c:v>6.5200000000000002E-4</c:v>
                </c:pt>
                <c:pt idx="35147" formatCode="0.00E+00">
                  <c:v>6.5200000000000002E-4</c:v>
                </c:pt>
                <c:pt idx="35148" formatCode="0.00E+00">
                  <c:v>6.5200000000000002E-4</c:v>
                </c:pt>
                <c:pt idx="35149" formatCode="0.00E+00">
                  <c:v>6.5200000000000002E-4</c:v>
                </c:pt>
                <c:pt idx="35150" formatCode="0.00E+00">
                  <c:v>6.5200000000000002E-4</c:v>
                </c:pt>
                <c:pt idx="35151" formatCode="0.00E+00">
                  <c:v>6.5200000000000002E-4</c:v>
                </c:pt>
                <c:pt idx="35152" formatCode="0.00E+00">
                  <c:v>6.5200000000000002E-4</c:v>
                </c:pt>
                <c:pt idx="35153" formatCode="0.00E+00">
                  <c:v>6.5200000000000002E-4</c:v>
                </c:pt>
                <c:pt idx="35154" formatCode="0.00E+00">
                  <c:v>6.5200000000000002E-4</c:v>
                </c:pt>
                <c:pt idx="35155" formatCode="0.00E+00">
                  <c:v>6.5200000000000002E-4</c:v>
                </c:pt>
                <c:pt idx="35156" formatCode="0.00E+00">
                  <c:v>6.5200000000000002E-4</c:v>
                </c:pt>
                <c:pt idx="35157" formatCode="0.00E+00">
                  <c:v>6.5200000000000002E-4</c:v>
                </c:pt>
                <c:pt idx="35158" formatCode="0.00E+00">
                  <c:v>6.5200000000000002E-4</c:v>
                </c:pt>
                <c:pt idx="35159" formatCode="0.00E+00">
                  <c:v>6.5200000000000002E-4</c:v>
                </c:pt>
                <c:pt idx="35160" formatCode="0.00E+00">
                  <c:v>6.5200000000000002E-4</c:v>
                </c:pt>
                <c:pt idx="35161" formatCode="0.00E+00">
                  <c:v>6.5200000000000002E-4</c:v>
                </c:pt>
                <c:pt idx="35162" formatCode="0.00E+00">
                  <c:v>6.5200000000000002E-4</c:v>
                </c:pt>
                <c:pt idx="35163" formatCode="0.00E+00">
                  <c:v>6.5200000000000002E-4</c:v>
                </c:pt>
                <c:pt idx="35164" formatCode="0.00E+00">
                  <c:v>6.5200000000000002E-4</c:v>
                </c:pt>
                <c:pt idx="35165" formatCode="0.00E+00">
                  <c:v>6.5200000000000002E-4</c:v>
                </c:pt>
                <c:pt idx="35166" formatCode="0.00E+00">
                  <c:v>6.5200000000000002E-4</c:v>
                </c:pt>
                <c:pt idx="35167" formatCode="0.00E+00">
                  <c:v>6.5200000000000002E-4</c:v>
                </c:pt>
                <c:pt idx="35168" formatCode="0.00E+00">
                  <c:v>6.5200000000000002E-4</c:v>
                </c:pt>
                <c:pt idx="35169" formatCode="0.00E+00">
                  <c:v>6.5300000000000004E-4</c:v>
                </c:pt>
                <c:pt idx="35170" formatCode="0.00E+00">
                  <c:v>6.5200000000000002E-4</c:v>
                </c:pt>
                <c:pt idx="35171" formatCode="0.00E+00">
                  <c:v>6.5200000000000002E-4</c:v>
                </c:pt>
                <c:pt idx="35172" formatCode="0.00E+00">
                  <c:v>6.5200000000000002E-4</c:v>
                </c:pt>
                <c:pt idx="35173" formatCode="0.00E+00">
                  <c:v>6.5200000000000002E-4</c:v>
                </c:pt>
                <c:pt idx="35174" formatCode="0.00E+00">
                  <c:v>6.5200000000000002E-4</c:v>
                </c:pt>
                <c:pt idx="35175" formatCode="0.00E+00">
                  <c:v>6.5200000000000002E-4</c:v>
                </c:pt>
                <c:pt idx="35176" formatCode="0.00E+00">
                  <c:v>6.5200000000000002E-4</c:v>
                </c:pt>
                <c:pt idx="35177" formatCode="0.00E+00">
                  <c:v>6.5200000000000002E-4</c:v>
                </c:pt>
                <c:pt idx="35178" formatCode="0.00E+00">
                  <c:v>6.5200000000000002E-4</c:v>
                </c:pt>
                <c:pt idx="35179" formatCode="0.00E+00">
                  <c:v>6.5200000000000002E-4</c:v>
                </c:pt>
                <c:pt idx="35180" formatCode="0.00E+00">
                  <c:v>6.5200000000000002E-4</c:v>
                </c:pt>
                <c:pt idx="35181" formatCode="0.00E+00">
                  <c:v>6.5200000000000002E-4</c:v>
                </c:pt>
                <c:pt idx="35182" formatCode="0.00E+00">
                  <c:v>6.5200000000000002E-4</c:v>
                </c:pt>
                <c:pt idx="35183" formatCode="0.00E+00">
                  <c:v>6.5200000000000002E-4</c:v>
                </c:pt>
                <c:pt idx="35184" formatCode="0.00E+00">
                  <c:v>6.5200000000000002E-4</c:v>
                </c:pt>
                <c:pt idx="35185" formatCode="0.00E+00">
                  <c:v>6.5200000000000002E-4</c:v>
                </c:pt>
                <c:pt idx="35186" formatCode="0.00E+00">
                  <c:v>6.5200000000000002E-4</c:v>
                </c:pt>
                <c:pt idx="35187" formatCode="0.00E+00">
                  <c:v>6.5300000000000004E-4</c:v>
                </c:pt>
                <c:pt idx="35188" formatCode="0.00E+00">
                  <c:v>6.5300000000000004E-4</c:v>
                </c:pt>
                <c:pt idx="35189" formatCode="0.00E+00">
                  <c:v>6.5200000000000002E-4</c:v>
                </c:pt>
                <c:pt idx="35190" formatCode="0.00E+00">
                  <c:v>6.5200000000000002E-4</c:v>
                </c:pt>
                <c:pt idx="35191" formatCode="0.00E+00">
                  <c:v>6.5300000000000004E-4</c:v>
                </c:pt>
                <c:pt idx="35192" formatCode="0.00E+00">
                  <c:v>6.5200000000000002E-4</c:v>
                </c:pt>
                <c:pt idx="35193" formatCode="0.00E+00">
                  <c:v>6.5200000000000002E-4</c:v>
                </c:pt>
                <c:pt idx="35194" formatCode="0.00E+00">
                  <c:v>6.5200000000000002E-4</c:v>
                </c:pt>
                <c:pt idx="35195" formatCode="0.00E+00">
                  <c:v>6.5200000000000002E-4</c:v>
                </c:pt>
                <c:pt idx="35196" formatCode="0.00E+00">
                  <c:v>6.5300000000000004E-4</c:v>
                </c:pt>
                <c:pt idx="35197" formatCode="0.00E+00">
                  <c:v>6.5200000000000002E-4</c:v>
                </c:pt>
                <c:pt idx="35198" formatCode="0.00E+00">
                  <c:v>6.5300000000000004E-4</c:v>
                </c:pt>
                <c:pt idx="35199" formatCode="0.00E+00">
                  <c:v>6.5200000000000002E-4</c:v>
                </c:pt>
                <c:pt idx="35200" formatCode="0.00E+00">
                  <c:v>6.5200000000000002E-4</c:v>
                </c:pt>
                <c:pt idx="35201" formatCode="0.00E+00">
                  <c:v>6.5300000000000004E-4</c:v>
                </c:pt>
                <c:pt idx="35202" formatCode="0.00E+00">
                  <c:v>6.5300000000000004E-4</c:v>
                </c:pt>
                <c:pt idx="35203" formatCode="0.00E+00">
                  <c:v>6.5200000000000002E-4</c:v>
                </c:pt>
                <c:pt idx="35204" formatCode="0.00E+00">
                  <c:v>6.5200000000000002E-4</c:v>
                </c:pt>
                <c:pt idx="35205" formatCode="0.00E+00">
                  <c:v>6.5200000000000002E-4</c:v>
                </c:pt>
                <c:pt idx="35206" formatCode="0.00E+00">
                  <c:v>6.5200000000000002E-4</c:v>
                </c:pt>
                <c:pt idx="35207" formatCode="0.00E+00">
                  <c:v>6.5300000000000004E-4</c:v>
                </c:pt>
                <c:pt idx="35208" formatCode="0.00E+00">
                  <c:v>6.5300000000000004E-4</c:v>
                </c:pt>
                <c:pt idx="35209" formatCode="0.00E+00">
                  <c:v>6.5200000000000002E-4</c:v>
                </c:pt>
                <c:pt idx="35210" formatCode="0.00E+00">
                  <c:v>6.5300000000000004E-4</c:v>
                </c:pt>
                <c:pt idx="35211" formatCode="0.00E+00">
                  <c:v>6.5200000000000002E-4</c:v>
                </c:pt>
                <c:pt idx="35212" formatCode="0.00E+00">
                  <c:v>6.5200000000000002E-4</c:v>
                </c:pt>
                <c:pt idx="35213" formatCode="0.00E+00">
                  <c:v>6.5300000000000004E-4</c:v>
                </c:pt>
                <c:pt idx="35214" formatCode="0.00E+00">
                  <c:v>6.5200000000000002E-4</c:v>
                </c:pt>
                <c:pt idx="35215" formatCode="0.00E+00">
                  <c:v>6.5200000000000002E-4</c:v>
                </c:pt>
                <c:pt idx="35216" formatCode="0.00E+00">
                  <c:v>6.5200000000000002E-4</c:v>
                </c:pt>
                <c:pt idx="35217" formatCode="0.00E+00">
                  <c:v>6.5200000000000002E-4</c:v>
                </c:pt>
                <c:pt idx="35218" formatCode="0.00E+00">
                  <c:v>6.5300000000000004E-4</c:v>
                </c:pt>
                <c:pt idx="35219" formatCode="0.00E+00">
                  <c:v>6.5200000000000002E-4</c:v>
                </c:pt>
                <c:pt idx="35220" formatCode="0.00E+00">
                  <c:v>6.5300000000000004E-4</c:v>
                </c:pt>
                <c:pt idx="35221" formatCode="0.00E+00">
                  <c:v>6.5200000000000002E-4</c:v>
                </c:pt>
                <c:pt idx="35222" formatCode="0.00E+00">
                  <c:v>6.5300000000000004E-4</c:v>
                </c:pt>
                <c:pt idx="35223" formatCode="0.00E+00">
                  <c:v>6.5300000000000004E-4</c:v>
                </c:pt>
                <c:pt idx="35224" formatCode="0.00E+00">
                  <c:v>6.5200000000000002E-4</c:v>
                </c:pt>
                <c:pt idx="35225" formatCode="0.00E+00">
                  <c:v>6.5200000000000002E-4</c:v>
                </c:pt>
                <c:pt idx="35226" formatCode="0.00E+00">
                  <c:v>6.5300000000000004E-4</c:v>
                </c:pt>
                <c:pt idx="35227" formatCode="0.00E+00">
                  <c:v>6.5300000000000004E-4</c:v>
                </c:pt>
                <c:pt idx="35228" formatCode="0.00E+00">
                  <c:v>6.5300000000000004E-4</c:v>
                </c:pt>
                <c:pt idx="35229" formatCode="0.00E+00">
                  <c:v>6.5300000000000004E-4</c:v>
                </c:pt>
                <c:pt idx="35230" formatCode="0.00E+00">
                  <c:v>6.5300000000000004E-4</c:v>
                </c:pt>
                <c:pt idx="35231" formatCode="0.00E+00">
                  <c:v>6.5300000000000004E-4</c:v>
                </c:pt>
                <c:pt idx="35232" formatCode="0.00E+00">
                  <c:v>6.5300000000000004E-4</c:v>
                </c:pt>
                <c:pt idx="35233" formatCode="0.00E+00">
                  <c:v>6.5300000000000004E-4</c:v>
                </c:pt>
                <c:pt idx="35234" formatCode="0.00E+00">
                  <c:v>6.5300000000000004E-4</c:v>
                </c:pt>
                <c:pt idx="35235" formatCode="0.00E+00">
                  <c:v>6.5300000000000004E-4</c:v>
                </c:pt>
                <c:pt idx="35236" formatCode="0.00E+00">
                  <c:v>6.5300000000000004E-4</c:v>
                </c:pt>
                <c:pt idx="35237" formatCode="0.00E+00">
                  <c:v>6.5300000000000004E-4</c:v>
                </c:pt>
                <c:pt idx="35238" formatCode="0.00E+00">
                  <c:v>6.5300000000000004E-4</c:v>
                </c:pt>
                <c:pt idx="35239" formatCode="0.00E+00">
                  <c:v>6.5300000000000004E-4</c:v>
                </c:pt>
                <c:pt idx="35240" formatCode="0.00E+00">
                  <c:v>6.5300000000000004E-4</c:v>
                </c:pt>
                <c:pt idx="35241" formatCode="0.00E+00">
                  <c:v>6.5300000000000004E-4</c:v>
                </c:pt>
                <c:pt idx="35242" formatCode="0.00E+00">
                  <c:v>6.5300000000000004E-4</c:v>
                </c:pt>
                <c:pt idx="35243" formatCode="0.00E+00">
                  <c:v>6.5300000000000004E-4</c:v>
                </c:pt>
                <c:pt idx="35244" formatCode="0.00E+00">
                  <c:v>6.5300000000000004E-4</c:v>
                </c:pt>
                <c:pt idx="35245" formatCode="0.00E+00">
                  <c:v>6.5300000000000004E-4</c:v>
                </c:pt>
                <c:pt idx="35246" formatCode="0.00E+00">
                  <c:v>6.5300000000000004E-4</c:v>
                </c:pt>
                <c:pt idx="35247" formatCode="0.00E+00">
                  <c:v>6.5300000000000004E-4</c:v>
                </c:pt>
                <c:pt idx="35248" formatCode="0.00E+00">
                  <c:v>6.5300000000000004E-4</c:v>
                </c:pt>
                <c:pt idx="35249" formatCode="0.00E+00">
                  <c:v>6.5300000000000004E-4</c:v>
                </c:pt>
                <c:pt idx="35250" formatCode="0.00E+00">
                  <c:v>6.5300000000000004E-4</c:v>
                </c:pt>
                <c:pt idx="35251" formatCode="0.00E+00">
                  <c:v>6.5300000000000004E-4</c:v>
                </c:pt>
                <c:pt idx="35252" formatCode="0.00E+00">
                  <c:v>6.5300000000000004E-4</c:v>
                </c:pt>
                <c:pt idx="35253" formatCode="0.00E+00">
                  <c:v>6.5300000000000004E-4</c:v>
                </c:pt>
                <c:pt idx="35254" formatCode="0.00E+00">
                  <c:v>6.5300000000000004E-4</c:v>
                </c:pt>
                <c:pt idx="35255" formatCode="0.00E+00">
                  <c:v>6.5300000000000004E-4</c:v>
                </c:pt>
                <c:pt idx="35256" formatCode="0.00E+00">
                  <c:v>6.5300000000000004E-4</c:v>
                </c:pt>
                <c:pt idx="35257" formatCode="0.00E+00">
                  <c:v>6.5300000000000004E-4</c:v>
                </c:pt>
                <c:pt idx="35258" formatCode="0.00E+00">
                  <c:v>6.5300000000000004E-4</c:v>
                </c:pt>
                <c:pt idx="35259" formatCode="0.00E+00">
                  <c:v>6.5300000000000004E-4</c:v>
                </c:pt>
                <c:pt idx="35260" formatCode="0.00E+00">
                  <c:v>6.5300000000000004E-4</c:v>
                </c:pt>
                <c:pt idx="35261" formatCode="0.00E+00">
                  <c:v>6.5300000000000004E-4</c:v>
                </c:pt>
                <c:pt idx="35262" formatCode="0.00E+00">
                  <c:v>6.5300000000000004E-4</c:v>
                </c:pt>
                <c:pt idx="35263" formatCode="0.00E+00">
                  <c:v>6.5300000000000004E-4</c:v>
                </c:pt>
                <c:pt idx="35264" formatCode="0.00E+00">
                  <c:v>6.5300000000000004E-4</c:v>
                </c:pt>
                <c:pt idx="35265" formatCode="0.00E+00">
                  <c:v>6.5300000000000004E-4</c:v>
                </c:pt>
                <c:pt idx="35266" formatCode="0.00E+00">
                  <c:v>6.5300000000000004E-4</c:v>
                </c:pt>
                <c:pt idx="35267" formatCode="0.00E+00">
                  <c:v>6.5300000000000004E-4</c:v>
                </c:pt>
                <c:pt idx="35268" formatCode="0.00E+00">
                  <c:v>6.5300000000000004E-4</c:v>
                </c:pt>
                <c:pt idx="35269" formatCode="0.00E+00">
                  <c:v>6.5300000000000004E-4</c:v>
                </c:pt>
                <c:pt idx="35270" formatCode="0.00E+00">
                  <c:v>6.5300000000000004E-4</c:v>
                </c:pt>
                <c:pt idx="35271" formatCode="0.00E+00">
                  <c:v>6.5300000000000004E-4</c:v>
                </c:pt>
                <c:pt idx="35272" formatCode="0.00E+00">
                  <c:v>6.5300000000000004E-4</c:v>
                </c:pt>
                <c:pt idx="35273" formatCode="0.00E+00">
                  <c:v>6.5300000000000004E-4</c:v>
                </c:pt>
                <c:pt idx="35274" formatCode="0.00E+00">
                  <c:v>6.5300000000000004E-4</c:v>
                </c:pt>
                <c:pt idx="35275" formatCode="0.00E+00">
                  <c:v>6.5300000000000004E-4</c:v>
                </c:pt>
                <c:pt idx="35276" formatCode="0.00E+00">
                  <c:v>6.5300000000000004E-4</c:v>
                </c:pt>
                <c:pt idx="35277" formatCode="0.00E+00">
                  <c:v>6.5300000000000004E-4</c:v>
                </c:pt>
                <c:pt idx="35278" formatCode="0.00E+00">
                  <c:v>6.5300000000000004E-4</c:v>
                </c:pt>
                <c:pt idx="35279" formatCode="0.00E+00">
                  <c:v>6.5300000000000004E-4</c:v>
                </c:pt>
                <c:pt idx="35280" formatCode="0.00E+00">
                  <c:v>6.5300000000000004E-4</c:v>
                </c:pt>
                <c:pt idx="35281" formatCode="0.00E+00">
                  <c:v>6.5300000000000004E-4</c:v>
                </c:pt>
                <c:pt idx="35282" formatCode="0.00E+00">
                  <c:v>6.5300000000000004E-4</c:v>
                </c:pt>
                <c:pt idx="35283" formatCode="0.00E+00">
                  <c:v>6.5300000000000004E-4</c:v>
                </c:pt>
                <c:pt idx="35284" formatCode="0.00E+00">
                  <c:v>6.5300000000000004E-4</c:v>
                </c:pt>
                <c:pt idx="35285" formatCode="0.00E+00">
                  <c:v>6.5300000000000004E-4</c:v>
                </c:pt>
                <c:pt idx="35286" formatCode="0.00E+00">
                  <c:v>6.5300000000000004E-4</c:v>
                </c:pt>
                <c:pt idx="35287" formatCode="0.00E+00">
                  <c:v>6.5300000000000004E-4</c:v>
                </c:pt>
                <c:pt idx="35288" formatCode="0.00E+00">
                  <c:v>6.5300000000000004E-4</c:v>
                </c:pt>
                <c:pt idx="35289" formatCode="0.00E+00">
                  <c:v>6.5300000000000004E-4</c:v>
                </c:pt>
                <c:pt idx="35290" formatCode="0.00E+00">
                  <c:v>6.5300000000000004E-4</c:v>
                </c:pt>
                <c:pt idx="35291" formatCode="0.00E+00">
                  <c:v>6.5300000000000004E-4</c:v>
                </c:pt>
                <c:pt idx="35292" formatCode="0.00E+00">
                  <c:v>6.5300000000000004E-4</c:v>
                </c:pt>
                <c:pt idx="35293" formatCode="0.00E+00">
                  <c:v>6.5300000000000004E-4</c:v>
                </c:pt>
                <c:pt idx="35294" formatCode="0.00E+00">
                  <c:v>6.5300000000000004E-4</c:v>
                </c:pt>
                <c:pt idx="35295" formatCode="0.00E+00">
                  <c:v>6.5300000000000004E-4</c:v>
                </c:pt>
                <c:pt idx="35296" formatCode="0.00E+00">
                  <c:v>6.5300000000000004E-4</c:v>
                </c:pt>
                <c:pt idx="35297" formatCode="0.00E+00">
                  <c:v>6.5300000000000004E-4</c:v>
                </c:pt>
                <c:pt idx="35298" formatCode="0.00E+00">
                  <c:v>6.5300000000000004E-4</c:v>
                </c:pt>
                <c:pt idx="35299" formatCode="0.00E+00">
                  <c:v>6.5300000000000004E-4</c:v>
                </c:pt>
                <c:pt idx="35300" formatCode="0.00E+00">
                  <c:v>6.5300000000000004E-4</c:v>
                </c:pt>
                <c:pt idx="35301" formatCode="0.00E+00">
                  <c:v>6.5300000000000004E-4</c:v>
                </c:pt>
                <c:pt idx="35302" formatCode="0.00E+00">
                  <c:v>6.5300000000000004E-4</c:v>
                </c:pt>
                <c:pt idx="35303" formatCode="0.00E+00">
                  <c:v>6.5300000000000004E-4</c:v>
                </c:pt>
                <c:pt idx="35304" formatCode="0.00E+00">
                  <c:v>6.5300000000000004E-4</c:v>
                </c:pt>
                <c:pt idx="35305" formatCode="0.00E+00">
                  <c:v>6.5300000000000004E-4</c:v>
                </c:pt>
                <c:pt idx="35306" formatCode="0.00E+00">
                  <c:v>6.5300000000000004E-4</c:v>
                </c:pt>
                <c:pt idx="35307" formatCode="0.00E+00">
                  <c:v>6.5300000000000004E-4</c:v>
                </c:pt>
                <c:pt idx="35308" formatCode="0.00E+00">
                  <c:v>6.5300000000000004E-4</c:v>
                </c:pt>
                <c:pt idx="35309" formatCode="0.00E+00">
                  <c:v>6.5300000000000004E-4</c:v>
                </c:pt>
                <c:pt idx="35310" formatCode="0.00E+00">
                  <c:v>6.5300000000000004E-4</c:v>
                </c:pt>
                <c:pt idx="35311" formatCode="0.00E+00">
                  <c:v>6.5300000000000004E-4</c:v>
                </c:pt>
                <c:pt idx="35312" formatCode="0.00E+00">
                  <c:v>6.5300000000000004E-4</c:v>
                </c:pt>
                <c:pt idx="35313" formatCode="0.00E+00">
                  <c:v>6.5300000000000004E-4</c:v>
                </c:pt>
                <c:pt idx="35314" formatCode="0.00E+00">
                  <c:v>6.5300000000000004E-4</c:v>
                </c:pt>
                <c:pt idx="35315" formatCode="0.00E+00">
                  <c:v>6.5300000000000004E-4</c:v>
                </c:pt>
                <c:pt idx="35316" formatCode="0.00E+00">
                  <c:v>6.5300000000000004E-4</c:v>
                </c:pt>
                <c:pt idx="35317" formatCode="0.00E+00">
                  <c:v>6.5300000000000004E-4</c:v>
                </c:pt>
                <c:pt idx="35318" formatCode="0.00E+00">
                  <c:v>6.5300000000000004E-4</c:v>
                </c:pt>
                <c:pt idx="35319" formatCode="0.00E+00">
                  <c:v>6.5300000000000004E-4</c:v>
                </c:pt>
                <c:pt idx="35320" formatCode="0.00E+00">
                  <c:v>6.5300000000000004E-4</c:v>
                </c:pt>
                <c:pt idx="35321" formatCode="0.00E+00">
                  <c:v>6.5300000000000004E-4</c:v>
                </c:pt>
                <c:pt idx="35322" formatCode="0.00E+00">
                  <c:v>6.5300000000000004E-4</c:v>
                </c:pt>
                <c:pt idx="35323" formatCode="0.00E+00">
                  <c:v>6.5300000000000004E-4</c:v>
                </c:pt>
                <c:pt idx="35324" formatCode="0.00E+00">
                  <c:v>6.5300000000000004E-4</c:v>
                </c:pt>
                <c:pt idx="35325" formatCode="0.00E+00">
                  <c:v>6.5300000000000004E-4</c:v>
                </c:pt>
                <c:pt idx="35326" formatCode="0.00E+00">
                  <c:v>6.5300000000000004E-4</c:v>
                </c:pt>
                <c:pt idx="35327" formatCode="0.00E+00">
                  <c:v>6.5300000000000004E-4</c:v>
                </c:pt>
                <c:pt idx="35328" formatCode="0.00E+00">
                  <c:v>6.5300000000000004E-4</c:v>
                </c:pt>
                <c:pt idx="35329" formatCode="0.00E+00">
                  <c:v>6.5300000000000004E-4</c:v>
                </c:pt>
                <c:pt idx="35330" formatCode="0.00E+00">
                  <c:v>6.5300000000000004E-4</c:v>
                </c:pt>
                <c:pt idx="35331" formatCode="0.00E+00">
                  <c:v>6.5300000000000004E-4</c:v>
                </c:pt>
                <c:pt idx="35332" formatCode="0.00E+00">
                  <c:v>6.5300000000000004E-4</c:v>
                </c:pt>
                <c:pt idx="35333" formatCode="0.00E+00">
                  <c:v>6.5300000000000004E-4</c:v>
                </c:pt>
                <c:pt idx="35334" formatCode="0.00E+00">
                  <c:v>6.5300000000000004E-4</c:v>
                </c:pt>
                <c:pt idx="35335" formatCode="0.00E+00">
                  <c:v>6.5300000000000004E-4</c:v>
                </c:pt>
                <c:pt idx="35336" formatCode="0.00E+00">
                  <c:v>6.5300000000000004E-4</c:v>
                </c:pt>
                <c:pt idx="35337" formatCode="0.00E+00">
                  <c:v>6.5300000000000004E-4</c:v>
                </c:pt>
                <c:pt idx="35338" formatCode="0.00E+00">
                  <c:v>6.5300000000000004E-4</c:v>
                </c:pt>
                <c:pt idx="35339" formatCode="0.00E+00">
                  <c:v>6.5300000000000004E-4</c:v>
                </c:pt>
                <c:pt idx="35340" formatCode="0.00E+00">
                  <c:v>6.5300000000000004E-4</c:v>
                </c:pt>
                <c:pt idx="35341" formatCode="0.00E+00">
                  <c:v>6.5300000000000004E-4</c:v>
                </c:pt>
                <c:pt idx="35342" formatCode="0.00E+00">
                  <c:v>6.5300000000000004E-4</c:v>
                </c:pt>
                <c:pt idx="35343" formatCode="0.00E+00">
                  <c:v>6.5300000000000004E-4</c:v>
                </c:pt>
                <c:pt idx="35344" formatCode="0.00E+00">
                  <c:v>6.5399999999999996E-4</c:v>
                </c:pt>
                <c:pt idx="35345" formatCode="0.00E+00">
                  <c:v>6.5399999999999996E-4</c:v>
                </c:pt>
                <c:pt idx="35346" formatCode="0.00E+00">
                  <c:v>6.5300000000000004E-4</c:v>
                </c:pt>
                <c:pt idx="35347" formatCode="0.00E+00">
                  <c:v>6.5300000000000004E-4</c:v>
                </c:pt>
                <c:pt idx="35348" formatCode="0.00E+00">
                  <c:v>6.5300000000000004E-4</c:v>
                </c:pt>
                <c:pt idx="35349" formatCode="0.00E+00">
                  <c:v>6.5300000000000004E-4</c:v>
                </c:pt>
                <c:pt idx="35350" formatCode="0.00E+00">
                  <c:v>6.5300000000000004E-4</c:v>
                </c:pt>
                <c:pt idx="35351" formatCode="0.00E+00">
                  <c:v>6.5399999999999996E-4</c:v>
                </c:pt>
                <c:pt idx="35352" formatCode="0.00E+00">
                  <c:v>6.5300000000000004E-4</c:v>
                </c:pt>
                <c:pt idx="35353" formatCode="0.00E+00">
                  <c:v>6.5300000000000004E-4</c:v>
                </c:pt>
                <c:pt idx="35354" formatCode="0.00E+00">
                  <c:v>6.5300000000000004E-4</c:v>
                </c:pt>
                <c:pt idx="35355" formatCode="0.00E+00">
                  <c:v>6.5300000000000004E-4</c:v>
                </c:pt>
                <c:pt idx="35356" formatCode="0.00E+00">
                  <c:v>6.5300000000000004E-4</c:v>
                </c:pt>
                <c:pt idx="35357" formatCode="0.00E+00">
                  <c:v>6.5300000000000004E-4</c:v>
                </c:pt>
                <c:pt idx="35358" formatCode="0.00E+00">
                  <c:v>6.5300000000000004E-4</c:v>
                </c:pt>
                <c:pt idx="35359" formatCode="0.00E+00">
                  <c:v>6.5300000000000004E-4</c:v>
                </c:pt>
                <c:pt idx="35360" formatCode="0.00E+00">
                  <c:v>6.5300000000000004E-4</c:v>
                </c:pt>
                <c:pt idx="35361" formatCode="0.00E+00">
                  <c:v>6.5399999999999996E-4</c:v>
                </c:pt>
                <c:pt idx="35362" formatCode="0.00E+00">
                  <c:v>6.5300000000000004E-4</c:v>
                </c:pt>
                <c:pt idx="35363" formatCode="0.00E+00">
                  <c:v>6.5399999999999996E-4</c:v>
                </c:pt>
                <c:pt idx="35364" formatCode="0.00E+00">
                  <c:v>6.5399999999999996E-4</c:v>
                </c:pt>
                <c:pt idx="35365" formatCode="0.00E+00">
                  <c:v>6.5300000000000004E-4</c:v>
                </c:pt>
                <c:pt idx="35366" formatCode="0.00E+00">
                  <c:v>6.5300000000000004E-4</c:v>
                </c:pt>
                <c:pt idx="35367" formatCode="0.00E+00">
                  <c:v>6.5300000000000004E-4</c:v>
                </c:pt>
                <c:pt idx="35368" formatCode="0.00E+00">
                  <c:v>6.5399999999999996E-4</c:v>
                </c:pt>
                <c:pt idx="35369" formatCode="0.00E+00">
                  <c:v>6.5399999999999996E-4</c:v>
                </c:pt>
                <c:pt idx="35370" formatCode="0.00E+00">
                  <c:v>6.5300000000000004E-4</c:v>
                </c:pt>
                <c:pt idx="35371" formatCode="0.00E+00">
                  <c:v>6.5399999999999996E-4</c:v>
                </c:pt>
                <c:pt idx="35372" formatCode="0.00E+00">
                  <c:v>6.5300000000000004E-4</c:v>
                </c:pt>
                <c:pt idx="35373" formatCode="0.00E+00">
                  <c:v>6.5300000000000004E-4</c:v>
                </c:pt>
                <c:pt idx="35374" formatCode="0.00E+00">
                  <c:v>6.5399999999999996E-4</c:v>
                </c:pt>
                <c:pt idx="35375" formatCode="0.00E+00">
                  <c:v>6.5399999999999996E-4</c:v>
                </c:pt>
                <c:pt idx="35376" formatCode="0.00E+00">
                  <c:v>6.5399999999999996E-4</c:v>
                </c:pt>
                <c:pt idx="35377" formatCode="0.00E+00">
                  <c:v>6.5399999999999996E-4</c:v>
                </c:pt>
                <c:pt idx="35378" formatCode="0.00E+00">
                  <c:v>6.5399999999999996E-4</c:v>
                </c:pt>
                <c:pt idx="35379" formatCode="0.00E+00">
                  <c:v>6.5399999999999996E-4</c:v>
                </c:pt>
                <c:pt idx="35380" formatCode="0.00E+00">
                  <c:v>6.5399999999999996E-4</c:v>
                </c:pt>
                <c:pt idx="35381" formatCode="0.00E+00">
                  <c:v>6.5399999999999996E-4</c:v>
                </c:pt>
                <c:pt idx="35382" formatCode="0.00E+00">
                  <c:v>6.5399999999999996E-4</c:v>
                </c:pt>
                <c:pt idx="35383" formatCode="0.00E+00">
                  <c:v>6.5399999999999996E-4</c:v>
                </c:pt>
                <c:pt idx="35384" formatCode="0.00E+00">
                  <c:v>6.5399999999999996E-4</c:v>
                </c:pt>
                <c:pt idx="35385" formatCode="0.00E+00">
                  <c:v>6.5399999999999996E-4</c:v>
                </c:pt>
                <c:pt idx="35386" formatCode="0.00E+00">
                  <c:v>6.5399999999999996E-4</c:v>
                </c:pt>
                <c:pt idx="35387" formatCode="0.00E+00">
                  <c:v>6.5399999999999996E-4</c:v>
                </c:pt>
                <c:pt idx="35388" formatCode="0.00E+00">
                  <c:v>6.5399999999999996E-4</c:v>
                </c:pt>
                <c:pt idx="35389" formatCode="0.00E+00">
                  <c:v>6.5399999999999996E-4</c:v>
                </c:pt>
                <c:pt idx="35390" formatCode="0.00E+00">
                  <c:v>6.5399999999999996E-4</c:v>
                </c:pt>
                <c:pt idx="35391" formatCode="0.00E+00">
                  <c:v>6.5399999999999996E-4</c:v>
                </c:pt>
                <c:pt idx="35392" formatCode="0.00E+00">
                  <c:v>6.5399999999999996E-4</c:v>
                </c:pt>
                <c:pt idx="35393" formatCode="0.00E+00">
                  <c:v>6.5399999999999996E-4</c:v>
                </c:pt>
                <c:pt idx="35394" formatCode="0.00E+00">
                  <c:v>6.5399999999999996E-4</c:v>
                </c:pt>
                <c:pt idx="35395" formatCode="0.00E+00">
                  <c:v>6.5399999999999996E-4</c:v>
                </c:pt>
                <c:pt idx="35396" formatCode="0.00E+00">
                  <c:v>6.5399999999999996E-4</c:v>
                </c:pt>
                <c:pt idx="35397" formatCode="0.00E+00">
                  <c:v>6.5399999999999996E-4</c:v>
                </c:pt>
                <c:pt idx="35398" formatCode="0.00E+00">
                  <c:v>6.5399999999999996E-4</c:v>
                </c:pt>
                <c:pt idx="35399" formatCode="0.00E+00">
                  <c:v>6.5399999999999996E-4</c:v>
                </c:pt>
                <c:pt idx="35400" formatCode="0.00E+00">
                  <c:v>6.5399999999999996E-4</c:v>
                </c:pt>
                <c:pt idx="35401" formatCode="0.00E+00">
                  <c:v>6.5399999999999996E-4</c:v>
                </c:pt>
                <c:pt idx="35402" formatCode="0.00E+00">
                  <c:v>6.5399999999999996E-4</c:v>
                </c:pt>
                <c:pt idx="35403" formatCode="0.00E+00">
                  <c:v>6.5399999999999996E-4</c:v>
                </c:pt>
                <c:pt idx="35404" formatCode="0.00E+00">
                  <c:v>6.5399999999999996E-4</c:v>
                </c:pt>
                <c:pt idx="35405" formatCode="0.00E+00">
                  <c:v>6.5399999999999996E-4</c:v>
                </c:pt>
                <c:pt idx="35406" formatCode="0.00E+00">
                  <c:v>6.5399999999999996E-4</c:v>
                </c:pt>
                <c:pt idx="35407" formatCode="0.00E+00">
                  <c:v>6.5399999999999996E-4</c:v>
                </c:pt>
                <c:pt idx="35408" formatCode="0.00E+00">
                  <c:v>6.5399999999999996E-4</c:v>
                </c:pt>
                <c:pt idx="35409" formatCode="0.00E+00">
                  <c:v>6.5399999999999996E-4</c:v>
                </c:pt>
                <c:pt idx="35410" formatCode="0.00E+00">
                  <c:v>6.5399999999999996E-4</c:v>
                </c:pt>
                <c:pt idx="35411" formatCode="0.00E+00">
                  <c:v>6.5399999999999996E-4</c:v>
                </c:pt>
                <c:pt idx="35412" formatCode="0.00E+00">
                  <c:v>6.5399999999999996E-4</c:v>
                </c:pt>
                <c:pt idx="35413" formatCode="0.00E+00">
                  <c:v>6.5399999999999996E-4</c:v>
                </c:pt>
                <c:pt idx="35414" formatCode="0.00E+00">
                  <c:v>6.5399999999999996E-4</c:v>
                </c:pt>
                <c:pt idx="35415" formatCode="0.00E+00">
                  <c:v>6.5399999999999996E-4</c:v>
                </c:pt>
                <c:pt idx="35416" formatCode="0.00E+00">
                  <c:v>6.5399999999999996E-4</c:v>
                </c:pt>
                <c:pt idx="35417" formatCode="0.00E+00">
                  <c:v>6.5399999999999996E-4</c:v>
                </c:pt>
                <c:pt idx="35418" formatCode="0.00E+00">
                  <c:v>6.5399999999999996E-4</c:v>
                </c:pt>
                <c:pt idx="35419" formatCode="0.00E+00">
                  <c:v>6.5399999999999996E-4</c:v>
                </c:pt>
                <c:pt idx="35420" formatCode="0.00E+00">
                  <c:v>6.5399999999999996E-4</c:v>
                </c:pt>
                <c:pt idx="35421" formatCode="0.00E+00">
                  <c:v>6.5399999999999996E-4</c:v>
                </c:pt>
                <c:pt idx="35422" formatCode="0.00E+00">
                  <c:v>6.5399999999999996E-4</c:v>
                </c:pt>
                <c:pt idx="35423" formatCode="0.00E+00">
                  <c:v>6.5399999999999996E-4</c:v>
                </c:pt>
                <c:pt idx="35424" formatCode="0.00E+00">
                  <c:v>6.5399999999999996E-4</c:v>
                </c:pt>
                <c:pt idx="35425" formatCode="0.00E+00">
                  <c:v>6.5399999999999996E-4</c:v>
                </c:pt>
                <c:pt idx="35426" formatCode="0.00E+00">
                  <c:v>6.5399999999999996E-4</c:v>
                </c:pt>
                <c:pt idx="35427" formatCode="0.00E+00">
                  <c:v>6.5399999999999996E-4</c:v>
                </c:pt>
                <c:pt idx="35428" formatCode="0.00E+00">
                  <c:v>6.5399999999999996E-4</c:v>
                </c:pt>
                <c:pt idx="35429" formatCode="0.00E+00">
                  <c:v>6.5399999999999996E-4</c:v>
                </c:pt>
                <c:pt idx="35430" formatCode="0.00E+00">
                  <c:v>6.5399999999999996E-4</c:v>
                </c:pt>
                <c:pt idx="35431" formatCode="0.00E+00">
                  <c:v>6.5399999999999996E-4</c:v>
                </c:pt>
                <c:pt idx="35432" formatCode="0.00E+00">
                  <c:v>6.5399999999999996E-4</c:v>
                </c:pt>
                <c:pt idx="35433" formatCode="0.00E+00">
                  <c:v>6.5399999999999996E-4</c:v>
                </c:pt>
                <c:pt idx="35434" formatCode="0.00E+00">
                  <c:v>6.5399999999999996E-4</c:v>
                </c:pt>
                <c:pt idx="35435" formatCode="0.00E+00">
                  <c:v>6.5399999999999996E-4</c:v>
                </c:pt>
                <c:pt idx="35436" formatCode="0.00E+00">
                  <c:v>6.5399999999999996E-4</c:v>
                </c:pt>
                <c:pt idx="35437" formatCode="0.00E+00">
                  <c:v>6.5399999999999996E-4</c:v>
                </c:pt>
                <c:pt idx="35438" formatCode="0.00E+00">
                  <c:v>6.5399999999999996E-4</c:v>
                </c:pt>
                <c:pt idx="35439" formatCode="0.00E+00">
                  <c:v>6.5399999999999996E-4</c:v>
                </c:pt>
                <c:pt idx="35440" formatCode="0.00E+00">
                  <c:v>6.5399999999999996E-4</c:v>
                </c:pt>
                <c:pt idx="35441" formatCode="0.00E+00">
                  <c:v>6.5399999999999996E-4</c:v>
                </c:pt>
                <c:pt idx="35442" formatCode="0.00E+00">
                  <c:v>6.5399999999999996E-4</c:v>
                </c:pt>
                <c:pt idx="35443" formatCode="0.00E+00">
                  <c:v>6.5399999999999996E-4</c:v>
                </c:pt>
                <c:pt idx="35444" formatCode="0.00E+00">
                  <c:v>6.5399999999999996E-4</c:v>
                </c:pt>
                <c:pt idx="35445" formatCode="0.00E+00">
                  <c:v>6.5399999999999996E-4</c:v>
                </c:pt>
                <c:pt idx="35446" formatCode="0.00E+00">
                  <c:v>6.5399999999999996E-4</c:v>
                </c:pt>
                <c:pt idx="35447" formatCode="0.00E+00">
                  <c:v>6.5399999999999996E-4</c:v>
                </c:pt>
                <c:pt idx="35448" formatCode="0.00E+00">
                  <c:v>6.5399999999999996E-4</c:v>
                </c:pt>
                <c:pt idx="35449" formatCode="0.00E+00">
                  <c:v>6.5399999999999996E-4</c:v>
                </c:pt>
                <c:pt idx="35450" formatCode="0.00E+00">
                  <c:v>6.5399999999999996E-4</c:v>
                </c:pt>
                <c:pt idx="35451" formatCode="0.00E+00">
                  <c:v>6.5399999999999996E-4</c:v>
                </c:pt>
                <c:pt idx="35452" formatCode="0.00E+00">
                  <c:v>6.5399999999999996E-4</c:v>
                </c:pt>
                <c:pt idx="35453" formatCode="0.00E+00">
                  <c:v>6.5399999999999996E-4</c:v>
                </c:pt>
                <c:pt idx="35454" formatCode="0.00E+00">
                  <c:v>6.5399999999999996E-4</c:v>
                </c:pt>
                <c:pt idx="35455" formatCode="0.00E+00">
                  <c:v>6.5399999999999996E-4</c:v>
                </c:pt>
                <c:pt idx="35456" formatCode="0.00E+00">
                  <c:v>6.5399999999999996E-4</c:v>
                </c:pt>
                <c:pt idx="35457" formatCode="0.00E+00">
                  <c:v>6.5399999999999996E-4</c:v>
                </c:pt>
                <c:pt idx="35458" formatCode="0.00E+00">
                  <c:v>6.5399999999999996E-4</c:v>
                </c:pt>
                <c:pt idx="35459" formatCode="0.00E+00">
                  <c:v>6.5399999999999996E-4</c:v>
                </c:pt>
                <c:pt idx="35460" formatCode="0.00E+00">
                  <c:v>6.5399999999999996E-4</c:v>
                </c:pt>
                <c:pt idx="35461" formatCode="0.00E+00">
                  <c:v>6.5399999999999996E-4</c:v>
                </c:pt>
                <c:pt idx="35462" formatCode="0.00E+00">
                  <c:v>6.5399999999999996E-4</c:v>
                </c:pt>
                <c:pt idx="35463" formatCode="0.00E+00">
                  <c:v>6.5399999999999996E-4</c:v>
                </c:pt>
                <c:pt idx="35464" formatCode="0.00E+00">
                  <c:v>6.5399999999999996E-4</c:v>
                </c:pt>
                <c:pt idx="35465" formatCode="0.00E+00">
                  <c:v>6.5399999999999996E-4</c:v>
                </c:pt>
                <c:pt idx="35466" formatCode="0.00E+00">
                  <c:v>6.5399999999999996E-4</c:v>
                </c:pt>
                <c:pt idx="35467" formatCode="0.00E+00">
                  <c:v>6.5399999999999996E-4</c:v>
                </c:pt>
                <c:pt idx="35468" formatCode="0.00E+00">
                  <c:v>6.5399999999999996E-4</c:v>
                </c:pt>
                <c:pt idx="35469" formatCode="0.00E+00">
                  <c:v>6.5399999999999996E-4</c:v>
                </c:pt>
                <c:pt idx="35470" formatCode="0.00E+00">
                  <c:v>6.5399999999999996E-4</c:v>
                </c:pt>
                <c:pt idx="35471" formatCode="0.00E+00">
                  <c:v>6.5399999999999996E-4</c:v>
                </c:pt>
                <c:pt idx="35472" formatCode="0.00E+00">
                  <c:v>6.5399999999999996E-4</c:v>
                </c:pt>
                <c:pt idx="35473" formatCode="0.00E+00">
                  <c:v>6.5399999999999996E-4</c:v>
                </c:pt>
                <c:pt idx="35474" formatCode="0.00E+00">
                  <c:v>6.5399999999999996E-4</c:v>
                </c:pt>
                <c:pt idx="35475" formatCode="0.00E+00">
                  <c:v>6.5399999999999996E-4</c:v>
                </c:pt>
                <c:pt idx="35476" formatCode="0.00E+00">
                  <c:v>6.5399999999999996E-4</c:v>
                </c:pt>
                <c:pt idx="35477" formatCode="0.00E+00">
                  <c:v>6.5399999999999996E-4</c:v>
                </c:pt>
                <c:pt idx="35478" formatCode="0.00E+00">
                  <c:v>6.5399999999999996E-4</c:v>
                </c:pt>
                <c:pt idx="35479" formatCode="0.00E+00">
                  <c:v>6.5399999999999996E-4</c:v>
                </c:pt>
                <c:pt idx="35480" formatCode="0.00E+00">
                  <c:v>6.5499999999999998E-4</c:v>
                </c:pt>
                <c:pt idx="35481" formatCode="0.00E+00">
                  <c:v>6.5499999999999998E-4</c:v>
                </c:pt>
                <c:pt idx="35482" formatCode="0.00E+00">
                  <c:v>6.5399999999999996E-4</c:v>
                </c:pt>
                <c:pt idx="35483" formatCode="0.00E+00">
                  <c:v>6.5399999999999996E-4</c:v>
                </c:pt>
                <c:pt idx="35484" formatCode="0.00E+00">
                  <c:v>6.5399999999999996E-4</c:v>
                </c:pt>
                <c:pt idx="35485" formatCode="0.00E+00">
                  <c:v>6.5499999999999998E-4</c:v>
                </c:pt>
                <c:pt idx="35486" formatCode="0.00E+00">
                  <c:v>6.5399999999999996E-4</c:v>
                </c:pt>
                <c:pt idx="35487" formatCode="0.00E+00">
                  <c:v>6.5399999999999996E-4</c:v>
                </c:pt>
                <c:pt idx="35488" formatCode="0.00E+00">
                  <c:v>6.5399999999999996E-4</c:v>
                </c:pt>
                <c:pt idx="35489" formatCode="0.00E+00">
                  <c:v>6.5499999999999998E-4</c:v>
                </c:pt>
                <c:pt idx="35490" formatCode="0.00E+00">
                  <c:v>6.5499999999999998E-4</c:v>
                </c:pt>
                <c:pt idx="35491" formatCode="0.00E+00">
                  <c:v>6.5399999999999996E-4</c:v>
                </c:pt>
                <c:pt idx="35492" formatCode="0.00E+00">
                  <c:v>6.5399999999999996E-4</c:v>
                </c:pt>
                <c:pt idx="35493" formatCode="0.00E+00">
                  <c:v>6.5399999999999996E-4</c:v>
                </c:pt>
                <c:pt idx="35494" formatCode="0.00E+00">
                  <c:v>6.5399999999999996E-4</c:v>
                </c:pt>
                <c:pt idx="35495" formatCode="0.00E+00">
                  <c:v>6.5499999999999998E-4</c:v>
                </c:pt>
                <c:pt idx="35496" formatCode="0.00E+00">
                  <c:v>6.5499999999999998E-4</c:v>
                </c:pt>
                <c:pt idx="35497" formatCode="0.00E+00">
                  <c:v>6.5399999999999996E-4</c:v>
                </c:pt>
                <c:pt idx="35498" formatCode="0.00E+00">
                  <c:v>6.5399999999999996E-4</c:v>
                </c:pt>
                <c:pt idx="35499" formatCode="0.00E+00">
                  <c:v>6.5499999999999998E-4</c:v>
                </c:pt>
                <c:pt idx="35500" formatCode="0.00E+00">
                  <c:v>6.5399999999999996E-4</c:v>
                </c:pt>
                <c:pt idx="35501" formatCode="0.00E+00">
                  <c:v>6.5499999999999998E-4</c:v>
                </c:pt>
                <c:pt idx="35502" formatCode="0.00E+00">
                  <c:v>6.5499999999999998E-4</c:v>
                </c:pt>
                <c:pt idx="35503" formatCode="0.00E+00">
                  <c:v>6.5499999999999998E-4</c:v>
                </c:pt>
                <c:pt idx="35504" formatCode="0.00E+00">
                  <c:v>6.5499999999999998E-4</c:v>
                </c:pt>
                <c:pt idx="35505" formatCode="0.00E+00">
                  <c:v>6.5499999999999998E-4</c:v>
                </c:pt>
                <c:pt idx="35506" formatCode="0.00E+00">
                  <c:v>6.5399999999999996E-4</c:v>
                </c:pt>
                <c:pt idx="35507" formatCode="0.00E+00">
                  <c:v>6.5399999999999996E-4</c:v>
                </c:pt>
                <c:pt idx="35508" formatCode="0.00E+00">
                  <c:v>6.5499999999999998E-4</c:v>
                </c:pt>
                <c:pt idx="35509" formatCode="0.00E+00">
                  <c:v>6.5499999999999998E-4</c:v>
                </c:pt>
                <c:pt idx="35510" formatCode="0.00E+00">
                  <c:v>6.5399999999999996E-4</c:v>
                </c:pt>
                <c:pt idx="35511" formatCode="0.00E+00">
                  <c:v>6.5399999999999996E-4</c:v>
                </c:pt>
                <c:pt idx="35512" formatCode="0.00E+00">
                  <c:v>6.5499999999999998E-4</c:v>
                </c:pt>
                <c:pt idx="35513" formatCode="0.00E+00">
                  <c:v>6.5499999999999998E-4</c:v>
                </c:pt>
                <c:pt idx="35514" formatCode="0.00E+00">
                  <c:v>6.5499999999999998E-4</c:v>
                </c:pt>
                <c:pt idx="35515" formatCode="0.00E+00">
                  <c:v>6.5499999999999998E-4</c:v>
                </c:pt>
                <c:pt idx="35516" formatCode="0.00E+00">
                  <c:v>6.5499999999999998E-4</c:v>
                </c:pt>
                <c:pt idx="35517" formatCode="0.00E+00">
                  <c:v>6.5499999999999998E-4</c:v>
                </c:pt>
                <c:pt idx="35518" formatCode="0.00E+00">
                  <c:v>6.5499999999999998E-4</c:v>
                </c:pt>
                <c:pt idx="35519" formatCode="0.00E+00">
                  <c:v>6.5499999999999998E-4</c:v>
                </c:pt>
                <c:pt idx="35520" formatCode="0.00E+00">
                  <c:v>6.5499999999999998E-4</c:v>
                </c:pt>
                <c:pt idx="35521" formatCode="0.00E+00">
                  <c:v>6.5499999999999998E-4</c:v>
                </c:pt>
                <c:pt idx="35522" formatCode="0.00E+00">
                  <c:v>6.5399999999999996E-4</c:v>
                </c:pt>
                <c:pt idx="35523" formatCode="0.00E+00">
                  <c:v>6.5499999999999998E-4</c:v>
                </c:pt>
                <c:pt idx="35524" formatCode="0.00E+00">
                  <c:v>6.5499999999999998E-4</c:v>
                </c:pt>
                <c:pt idx="35525" formatCode="0.00E+00">
                  <c:v>6.5499999999999998E-4</c:v>
                </c:pt>
                <c:pt idx="35526" formatCode="0.00E+00">
                  <c:v>6.5499999999999998E-4</c:v>
                </c:pt>
                <c:pt idx="35527" formatCode="0.00E+00">
                  <c:v>6.5499999999999998E-4</c:v>
                </c:pt>
                <c:pt idx="35528" formatCode="0.00E+00">
                  <c:v>6.5499999999999998E-4</c:v>
                </c:pt>
                <c:pt idx="35529" formatCode="0.00E+00">
                  <c:v>6.5499999999999998E-4</c:v>
                </c:pt>
                <c:pt idx="35530" formatCode="0.00E+00">
                  <c:v>6.5499999999999998E-4</c:v>
                </c:pt>
                <c:pt idx="35531" formatCode="0.00E+00">
                  <c:v>6.5499999999999998E-4</c:v>
                </c:pt>
                <c:pt idx="35532" formatCode="0.00E+00">
                  <c:v>6.5499999999999998E-4</c:v>
                </c:pt>
                <c:pt idx="35533" formatCode="0.00E+00">
                  <c:v>6.5499999999999998E-4</c:v>
                </c:pt>
                <c:pt idx="35534" formatCode="0.00E+00">
                  <c:v>6.5499999999999998E-4</c:v>
                </c:pt>
                <c:pt idx="35535" formatCode="0.00E+00">
                  <c:v>6.5499999999999998E-4</c:v>
                </c:pt>
                <c:pt idx="35536" formatCode="0.00E+00">
                  <c:v>6.5499999999999998E-4</c:v>
                </c:pt>
                <c:pt idx="35537" formatCode="0.00E+00">
                  <c:v>6.5499999999999998E-4</c:v>
                </c:pt>
                <c:pt idx="35538" formatCode="0.00E+00">
                  <c:v>6.5499999999999998E-4</c:v>
                </c:pt>
                <c:pt idx="35539" formatCode="0.00E+00">
                  <c:v>6.5499999999999998E-4</c:v>
                </c:pt>
                <c:pt idx="35540" formatCode="0.00E+00">
                  <c:v>6.5499999999999998E-4</c:v>
                </c:pt>
                <c:pt idx="35541" formatCode="0.00E+00">
                  <c:v>6.5499999999999998E-4</c:v>
                </c:pt>
                <c:pt idx="35542" formatCode="0.00E+00">
                  <c:v>6.5499999999999998E-4</c:v>
                </c:pt>
                <c:pt idx="35543" formatCode="0.00E+00">
                  <c:v>6.5499999999999998E-4</c:v>
                </c:pt>
                <c:pt idx="35544" formatCode="0.00E+00">
                  <c:v>6.5499999999999998E-4</c:v>
                </c:pt>
                <c:pt idx="35545" formatCode="0.00E+00">
                  <c:v>6.5499999999999998E-4</c:v>
                </c:pt>
                <c:pt idx="35546" formatCode="0.00E+00">
                  <c:v>6.5499999999999998E-4</c:v>
                </c:pt>
                <c:pt idx="35547" formatCode="0.00E+00">
                  <c:v>6.5499999999999998E-4</c:v>
                </c:pt>
                <c:pt idx="35548" formatCode="0.00E+00">
                  <c:v>6.5499999999999998E-4</c:v>
                </c:pt>
                <c:pt idx="35549" formatCode="0.00E+00">
                  <c:v>6.5499999999999998E-4</c:v>
                </c:pt>
                <c:pt idx="35550" formatCode="0.00E+00">
                  <c:v>6.5499999999999998E-4</c:v>
                </c:pt>
                <c:pt idx="35551" formatCode="0.00E+00">
                  <c:v>6.5499999999999998E-4</c:v>
                </c:pt>
                <c:pt idx="35552" formatCode="0.00E+00">
                  <c:v>6.5499999999999998E-4</c:v>
                </c:pt>
                <c:pt idx="35553" formatCode="0.00E+00">
                  <c:v>6.5499999999999998E-4</c:v>
                </c:pt>
                <c:pt idx="35554" formatCode="0.00E+00">
                  <c:v>6.5499999999999998E-4</c:v>
                </c:pt>
                <c:pt idx="35555" formatCode="0.00E+00">
                  <c:v>6.5499999999999998E-4</c:v>
                </c:pt>
                <c:pt idx="35556" formatCode="0.00E+00">
                  <c:v>6.5499999999999998E-4</c:v>
                </c:pt>
                <c:pt idx="35557" formatCode="0.00E+00">
                  <c:v>6.5499999999999998E-4</c:v>
                </c:pt>
                <c:pt idx="35558" formatCode="0.00E+00">
                  <c:v>6.5499999999999998E-4</c:v>
                </c:pt>
                <c:pt idx="35559" formatCode="0.00E+00">
                  <c:v>6.5499999999999998E-4</c:v>
                </c:pt>
                <c:pt idx="35560" formatCode="0.00E+00">
                  <c:v>6.5499999999999998E-4</c:v>
                </c:pt>
                <c:pt idx="35561" formatCode="0.00E+00">
                  <c:v>6.5499999999999998E-4</c:v>
                </c:pt>
                <c:pt idx="35562" formatCode="0.00E+00">
                  <c:v>6.5499999999999998E-4</c:v>
                </c:pt>
                <c:pt idx="35563" formatCode="0.00E+00">
                  <c:v>6.5499999999999998E-4</c:v>
                </c:pt>
                <c:pt idx="35564" formatCode="0.00E+00">
                  <c:v>6.5499999999999998E-4</c:v>
                </c:pt>
                <c:pt idx="35565" formatCode="0.00E+00">
                  <c:v>6.5499999999999998E-4</c:v>
                </c:pt>
                <c:pt idx="35566" formatCode="0.00E+00">
                  <c:v>6.5499999999999998E-4</c:v>
                </c:pt>
                <c:pt idx="35567" formatCode="0.00E+00">
                  <c:v>6.5499999999999998E-4</c:v>
                </c:pt>
                <c:pt idx="35568" formatCode="0.00E+00">
                  <c:v>6.5499999999999998E-4</c:v>
                </c:pt>
                <c:pt idx="35569" formatCode="0.00E+00">
                  <c:v>6.5499999999999998E-4</c:v>
                </c:pt>
                <c:pt idx="35570" formatCode="0.00E+00">
                  <c:v>6.5499999999999998E-4</c:v>
                </c:pt>
                <c:pt idx="35571" formatCode="0.00E+00">
                  <c:v>6.5499999999999998E-4</c:v>
                </c:pt>
                <c:pt idx="35572" formatCode="0.00E+00">
                  <c:v>6.5499999999999998E-4</c:v>
                </c:pt>
                <c:pt idx="35573" formatCode="0.00E+00">
                  <c:v>6.5499999999999998E-4</c:v>
                </c:pt>
                <c:pt idx="35574" formatCode="0.00E+00">
                  <c:v>6.5499999999999998E-4</c:v>
                </c:pt>
                <c:pt idx="35575" formatCode="0.00E+00">
                  <c:v>6.5499999999999998E-4</c:v>
                </c:pt>
                <c:pt idx="35576" formatCode="0.00E+00">
                  <c:v>6.5499999999999998E-4</c:v>
                </c:pt>
                <c:pt idx="35577" formatCode="0.00E+00">
                  <c:v>6.5499999999999998E-4</c:v>
                </c:pt>
                <c:pt idx="35578" formatCode="0.00E+00">
                  <c:v>6.5499999999999998E-4</c:v>
                </c:pt>
                <c:pt idx="35579" formatCode="0.00E+00">
                  <c:v>6.5499999999999998E-4</c:v>
                </c:pt>
                <c:pt idx="35580" formatCode="0.00E+00">
                  <c:v>6.5499999999999998E-4</c:v>
                </c:pt>
                <c:pt idx="35581" formatCode="0.00E+00">
                  <c:v>6.5499999999999998E-4</c:v>
                </c:pt>
                <c:pt idx="35582" formatCode="0.00E+00">
                  <c:v>6.5499999999999998E-4</c:v>
                </c:pt>
                <c:pt idx="35583" formatCode="0.00E+00">
                  <c:v>6.5499999999999998E-4</c:v>
                </c:pt>
                <c:pt idx="35584" formatCode="0.00E+00">
                  <c:v>6.5499999999999998E-4</c:v>
                </c:pt>
                <c:pt idx="35585" formatCode="0.00E+00">
                  <c:v>6.5499999999999998E-4</c:v>
                </c:pt>
                <c:pt idx="35586" formatCode="0.00E+00">
                  <c:v>6.5499999999999998E-4</c:v>
                </c:pt>
                <c:pt idx="35587" formatCode="0.00E+00">
                  <c:v>6.5499999999999998E-4</c:v>
                </c:pt>
                <c:pt idx="35588" formatCode="0.00E+00">
                  <c:v>6.5499999999999998E-4</c:v>
                </c:pt>
                <c:pt idx="35589" formatCode="0.00E+00">
                  <c:v>6.5499999999999998E-4</c:v>
                </c:pt>
                <c:pt idx="35590" formatCode="0.00E+00">
                  <c:v>6.5499999999999998E-4</c:v>
                </c:pt>
                <c:pt idx="35591" formatCode="0.00E+00">
                  <c:v>6.5499999999999998E-4</c:v>
                </c:pt>
                <c:pt idx="35592" formatCode="0.00E+00">
                  <c:v>6.5499999999999998E-4</c:v>
                </c:pt>
                <c:pt idx="35593" formatCode="0.00E+00">
                  <c:v>6.5499999999999998E-4</c:v>
                </c:pt>
                <c:pt idx="35594" formatCode="0.00E+00">
                  <c:v>6.5499999999999998E-4</c:v>
                </c:pt>
                <c:pt idx="35595" formatCode="0.00E+00">
                  <c:v>6.5499999999999998E-4</c:v>
                </c:pt>
                <c:pt idx="35596" formatCode="0.00E+00">
                  <c:v>6.5499999999999998E-4</c:v>
                </c:pt>
                <c:pt idx="35597" formatCode="0.00E+00">
                  <c:v>6.5499999999999998E-4</c:v>
                </c:pt>
                <c:pt idx="35598" formatCode="0.00E+00">
                  <c:v>6.5499999999999998E-4</c:v>
                </c:pt>
                <c:pt idx="35599" formatCode="0.00E+00">
                  <c:v>6.5499999999999998E-4</c:v>
                </c:pt>
                <c:pt idx="35600" formatCode="0.00E+00">
                  <c:v>6.5499999999999998E-4</c:v>
                </c:pt>
                <c:pt idx="35601" formatCode="0.00E+00">
                  <c:v>6.5499999999999998E-4</c:v>
                </c:pt>
                <c:pt idx="35602" formatCode="0.00E+00">
                  <c:v>6.5499999999999998E-4</c:v>
                </c:pt>
                <c:pt idx="35603" formatCode="0.00E+00">
                  <c:v>6.5600000000000001E-4</c:v>
                </c:pt>
                <c:pt idx="35604" formatCode="0.00E+00">
                  <c:v>6.5499999999999998E-4</c:v>
                </c:pt>
                <c:pt idx="35605" formatCode="0.00E+00">
                  <c:v>6.5499999999999998E-4</c:v>
                </c:pt>
                <c:pt idx="35606" formatCode="0.00E+00">
                  <c:v>6.5499999999999998E-4</c:v>
                </c:pt>
                <c:pt idx="35607" formatCode="0.00E+00">
                  <c:v>6.5499999999999998E-4</c:v>
                </c:pt>
                <c:pt idx="35608" formatCode="0.00E+00">
                  <c:v>6.5499999999999998E-4</c:v>
                </c:pt>
                <c:pt idx="35609" formatCode="0.00E+00">
                  <c:v>6.5499999999999998E-4</c:v>
                </c:pt>
                <c:pt idx="35610" formatCode="0.00E+00">
                  <c:v>6.5499999999999998E-4</c:v>
                </c:pt>
                <c:pt idx="35611" formatCode="0.00E+00">
                  <c:v>6.5499999999999998E-4</c:v>
                </c:pt>
                <c:pt idx="35612" formatCode="0.00E+00">
                  <c:v>6.5499999999999998E-4</c:v>
                </c:pt>
                <c:pt idx="35613" formatCode="0.00E+00">
                  <c:v>6.5600000000000001E-4</c:v>
                </c:pt>
                <c:pt idx="35614" formatCode="0.00E+00">
                  <c:v>6.5499999999999998E-4</c:v>
                </c:pt>
                <c:pt idx="35615" formatCode="0.00E+00">
                  <c:v>6.5499999999999998E-4</c:v>
                </c:pt>
                <c:pt idx="35616" formatCode="0.00E+00">
                  <c:v>6.5499999999999998E-4</c:v>
                </c:pt>
                <c:pt idx="35617" formatCode="0.00E+00">
                  <c:v>6.5600000000000001E-4</c:v>
                </c:pt>
                <c:pt idx="35618" formatCode="0.00E+00">
                  <c:v>6.5499999999999998E-4</c:v>
                </c:pt>
                <c:pt idx="35619" formatCode="0.00E+00">
                  <c:v>6.5499999999999998E-4</c:v>
                </c:pt>
                <c:pt idx="35620" formatCode="0.00E+00">
                  <c:v>6.5499999999999998E-4</c:v>
                </c:pt>
                <c:pt idx="35621" formatCode="0.00E+00">
                  <c:v>6.5499999999999998E-4</c:v>
                </c:pt>
                <c:pt idx="35622" formatCode="0.00E+00">
                  <c:v>6.5499999999999998E-4</c:v>
                </c:pt>
                <c:pt idx="35623" formatCode="0.00E+00">
                  <c:v>6.5600000000000001E-4</c:v>
                </c:pt>
                <c:pt idx="35624" formatCode="0.00E+00">
                  <c:v>6.5600000000000001E-4</c:v>
                </c:pt>
                <c:pt idx="35625" formatCode="0.00E+00">
                  <c:v>6.5600000000000001E-4</c:v>
                </c:pt>
                <c:pt idx="35626" formatCode="0.00E+00">
                  <c:v>6.5499999999999998E-4</c:v>
                </c:pt>
                <c:pt idx="35627" formatCode="0.00E+00">
                  <c:v>6.5600000000000001E-4</c:v>
                </c:pt>
                <c:pt idx="35628" formatCode="0.00E+00">
                  <c:v>6.5499999999999998E-4</c:v>
                </c:pt>
                <c:pt idx="35629" formatCode="0.00E+00">
                  <c:v>6.5600000000000001E-4</c:v>
                </c:pt>
                <c:pt idx="35630" formatCode="0.00E+00">
                  <c:v>6.5600000000000001E-4</c:v>
                </c:pt>
                <c:pt idx="35631" formatCode="0.00E+00">
                  <c:v>6.5499999999999998E-4</c:v>
                </c:pt>
                <c:pt idx="35632" formatCode="0.00E+00">
                  <c:v>6.5600000000000001E-4</c:v>
                </c:pt>
                <c:pt idx="35633" formatCode="0.00E+00">
                  <c:v>6.5499999999999998E-4</c:v>
                </c:pt>
                <c:pt idx="35634" formatCode="0.00E+00">
                  <c:v>6.5499999999999998E-4</c:v>
                </c:pt>
                <c:pt idx="35635" formatCode="0.00E+00">
                  <c:v>6.5600000000000001E-4</c:v>
                </c:pt>
                <c:pt idx="35636" formatCode="0.00E+00">
                  <c:v>6.5600000000000001E-4</c:v>
                </c:pt>
                <c:pt idx="35637" formatCode="0.00E+00">
                  <c:v>6.5600000000000001E-4</c:v>
                </c:pt>
                <c:pt idx="35638" formatCode="0.00E+00">
                  <c:v>6.5499999999999998E-4</c:v>
                </c:pt>
                <c:pt idx="35639" formatCode="0.00E+00">
                  <c:v>6.5499999999999998E-4</c:v>
                </c:pt>
                <c:pt idx="35640" formatCode="0.00E+00">
                  <c:v>6.5600000000000001E-4</c:v>
                </c:pt>
                <c:pt idx="35641" formatCode="0.00E+00">
                  <c:v>6.5600000000000001E-4</c:v>
                </c:pt>
                <c:pt idx="35642" formatCode="0.00E+00">
                  <c:v>6.5600000000000001E-4</c:v>
                </c:pt>
                <c:pt idx="35643" formatCode="0.00E+00">
                  <c:v>6.5600000000000001E-4</c:v>
                </c:pt>
                <c:pt idx="35644" formatCode="0.00E+00">
                  <c:v>6.5600000000000001E-4</c:v>
                </c:pt>
                <c:pt idx="35645" formatCode="0.00E+00">
                  <c:v>6.5600000000000001E-4</c:v>
                </c:pt>
                <c:pt idx="35646" formatCode="0.00E+00">
                  <c:v>6.5600000000000001E-4</c:v>
                </c:pt>
                <c:pt idx="35647" formatCode="0.00E+00">
                  <c:v>6.5600000000000001E-4</c:v>
                </c:pt>
                <c:pt idx="35648" formatCode="0.00E+00">
                  <c:v>6.5600000000000001E-4</c:v>
                </c:pt>
                <c:pt idx="35649" formatCode="0.00E+00">
                  <c:v>6.5600000000000001E-4</c:v>
                </c:pt>
                <c:pt idx="35650" formatCode="0.00E+00">
                  <c:v>6.5600000000000001E-4</c:v>
                </c:pt>
                <c:pt idx="35651" formatCode="0.00E+00">
                  <c:v>6.5600000000000001E-4</c:v>
                </c:pt>
                <c:pt idx="35652" formatCode="0.00E+00">
                  <c:v>6.5600000000000001E-4</c:v>
                </c:pt>
                <c:pt idx="35653" formatCode="0.00E+00">
                  <c:v>6.5600000000000001E-4</c:v>
                </c:pt>
                <c:pt idx="35654" formatCode="0.00E+00">
                  <c:v>6.5600000000000001E-4</c:v>
                </c:pt>
                <c:pt idx="35655" formatCode="0.00E+00">
                  <c:v>6.5600000000000001E-4</c:v>
                </c:pt>
                <c:pt idx="35656" formatCode="0.00E+00">
                  <c:v>6.5600000000000001E-4</c:v>
                </c:pt>
                <c:pt idx="35657" formatCode="0.00E+00">
                  <c:v>6.5600000000000001E-4</c:v>
                </c:pt>
                <c:pt idx="35658" formatCode="0.00E+00">
                  <c:v>6.5600000000000001E-4</c:v>
                </c:pt>
                <c:pt idx="35659" formatCode="0.00E+00">
                  <c:v>6.5600000000000001E-4</c:v>
                </c:pt>
                <c:pt idx="35660" formatCode="0.00E+00">
                  <c:v>6.5600000000000001E-4</c:v>
                </c:pt>
                <c:pt idx="35661" formatCode="0.00E+00">
                  <c:v>6.5600000000000001E-4</c:v>
                </c:pt>
                <c:pt idx="35662" formatCode="0.00E+00">
                  <c:v>6.5600000000000001E-4</c:v>
                </c:pt>
                <c:pt idx="35663" formatCode="0.00E+00">
                  <c:v>6.5600000000000001E-4</c:v>
                </c:pt>
                <c:pt idx="35664" formatCode="0.00E+00">
                  <c:v>6.5600000000000001E-4</c:v>
                </c:pt>
                <c:pt idx="35665" formatCode="0.00E+00">
                  <c:v>6.5600000000000001E-4</c:v>
                </c:pt>
                <c:pt idx="35666" formatCode="0.00E+00">
                  <c:v>6.5600000000000001E-4</c:v>
                </c:pt>
                <c:pt idx="35667" formatCode="0.00E+00">
                  <c:v>6.5600000000000001E-4</c:v>
                </c:pt>
                <c:pt idx="35668" formatCode="0.00E+00">
                  <c:v>6.5600000000000001E-4</c:v>
                </c:pt>
                <c:pt idx="35669" formatCode="0.00E+00">
                  <c:v>6.5600000000000001E-4</c:v>
                </c:pt>
                <c:pt idx="35670" formatCode="0.00E+00">
                  <c:v>6.5600000000000001E-4</c:v>
                </c:pt>
                <c:pt idx="35671" formatCode="0.00E+00">
                  <c:v>6.5600000000000001E-4</c:v>
                </c:pt>
                <c:pt idx="35672" formatCode="0.00E+00">
                  <c:v>6.5600000000000001E-4</c:v>
                </c:pt>
                <c:pt idx="35673" formatCode="0.00E+00">
                  <c:v>6.5600000000000001E-4</c:v>
                </c:pt>
                <c:pt idx="35674" formatCode="0.00E+00">
                  <c:v>6.5600000000000001E-4</c:v>
                </c:pt>
                <c:pt idx="35675" formatCode="0.00E+00">
                  <c:v>6.5600000000000001E-4</c:v>
                </c:pt>
                <c:pt idx="35676" formatCode="0.00E+00">
                  <c:v>6.5600000000000001E-4</c:v>
                </c:pt>
                <c:pt idx="35677" formatCode="0.00E+00">
                  <c:v>6.5600000000000001E-4</c:v>
                </c:pt>
                <c:pt idx="35678" formatCode="0.00E+00">
                  <c:v>6.5600000000000001E-4</c:v>
                </c:pt>
                <c:pt idx="35679" formatCode="0.00E+00">
                  <c:v>6.5600000000000001E-4</c:v>
                </c:pt>
                <c:pt idx="35680" formatCode="0.00E+00">
                  <c:v>6.5600000000000001E-4</c:v>
                </c:pt>
                <c:pt idx="35681" formatCode="0.00E+00">
                  <c:v>6.5600000000000001E-4</c:v>
                </c:pt>
                <c:pt idx="35682" formatCode="0.00E+00">
                  <c:v>6.5600000000000001E-4</c:v>
                </c:pt>
                <c:pt idx="35683" formatCode="0.00E+00">
                  <c:v>6.5600000000000001E-4</c:v>
                </c:pt>
                <c:pt idx="35684" formatCode="0.00E+00">
                  <c:v>6.5600000000000001E-4</c:v>
                </c:pt>
                <c:pt idx="35685" formatCode="0.00E+00">
                  <c:v>6.5600000000000001E-4</c:v>
                </c:pt>
                <c:pt idx="35686" formatCode="0.00E+00">
                  <c:v>6.5600000000000001E-4</c:v>
                </c:pt>
                <c:pt idx="35687" formatCode="0.00E+00">
                  <c:v>6.5600000000000001E-4</c:v>
                </c:pt>
                <c:pt idx="35688" formatCode="0.00E+00">
                  <c:v>6.5600000000000001E-4</c:v>
                </c:pt>
                <c:pt idx="35689" formatCode="0.00E+00">
                  <c:v>6.5600000000000001E-4</c:v>
                </c:pt>
                <c:pt idx="35690" formatCode="0.00E+00">
                  <c:v>6.5600000000000001E-4</c:v>
                </c:pt>
                <c:pt idx="35691" formatCode="0.00E+00">
                  <c:v>6.5600000000000001E-4</c:v>
                </c:pt>
                <c:pt idx="35692" formatCode="0.00E+00">
                  <c:v>6.5600000000000001E-4</c:v>
                </c:pt>
                <c:pt idx="35693" formatCode="0.00E+00">
                  <c:v>6.5600000000000001E-4</c:v>
                </c:pt>
                <c:pt idx="35694" formatCode="0.00E+00">
                  <c:v>6.5600000000000001E-4</c:v>
                </c:pt>
                <c:pt idx="35695" formatCode="0.00E+00">
                  <c:v>6.5600000000000001E-4</c:v>
                </c:pt>
                <c:pt idx="35696" formatCode="0.00E+00">
                  <c:v>6.5600000000000001E-4</c:v>
                </c:pt>
                <c:pt idx="35697" formatCode="0.00E+00">
                  <c:v>6.5600000000000001E-4</c:v>
                </c:pt>
                <c:pt idx="35698" formatCode="0.00E+00">
                  <c:v>6.5600000000000001E-4</c:v>
                </c:pt>
                <c:pt idx="35699" formatCode="0.00E+00">
                  <c:v>6.5600000000000001E-4</c:v>
                </c:pt>
                <c:pt idx="35700" formatCode="0.00E+00">
                  <c:v>6.5600000000000001E-4</c:v>
                </c:pt>
                <c:pt idx="35701" formatCode="0.00E+00">
                  <c:v>6.5600000000000001E-4</c:v>
                </c:pt>
                <c:pt idx="35702" formatCode="0.00E+00">
                  <c:v>6.5600000000000001E-4</c:v>
                </c:pt>
                <c:pt idx="35703" formatCode="0.00E+00">
                  <c:v>6.5600000000000001E-4</c:v>
                </c:pt>
                <c:pt idx="35704" formatCode="0.00E+00">
                  <c:v>6.5600000000000001E-4</c:v>
                </c:pt>
                <c:pt idx="35705" formatCode="0.00E+00">
                  <c:v>6.5600000000000001E-4</c:v>
                </c:pt>
                <c:pt idx="35706" formatCode="0.00E+00">
                  <c:v>6.5600000000000001E-4</c:v>
                </c:pt>
                <c:pt idx="35707" formatCode="0.00E+00">
                  <c:v>6.5600000000000001E-4</c:v>
                </c:pt>
                <c:pt idx="35708" formatCode="0.00E+00">
                  <c:v>6.5600000000000001E-4</c:v>
                </c:pt>
                <c:pt idx="35709" formatCode="0.00E+00">
                  <c:v>6.5600000000000001E-4</c:v>
                </c:pt>
                <c:pt idx="35710" formatCode="0.00E+00">
                  <c:v>6.5600000000000001E-4</c:v>
                </c:pt>
                <c:pt idx="35711" formatCode="0.00E+00">
                  <c:v>6.5600000000000001E-4</c:v>
                </c:pt>
                <c:pt idx="35712" formatCode="0.00E+00">
                  <c:v>6.5600000000000001E-4</c:v>
                </c:pt>
                <c:pt idx="35713" formatCode="0.00E+00">
                  <c:v>6.5600000000000001E-4</c:v>
                </c:pt>
                <c:pt idx="35714" formatCode="0.00E+00">
                  <c:v>6.5600000000000001E-4</c:v>
                </c:pt>
                <c:pt idx="35715" formatCode="0.00E+00">
                  <c:v>6.5600000000000001E-4</c:v>
                </c:pt>
                <c:pt idx="35716" formatCode="0.00E+00">
                  <c:v>6.5600000000000001E-4</c:v>
                </c:pt>
                <c:pt idx="35717" formatCode="0.00E+00">
                  <c:v>6.5600000000000001E-4</c:v>
                </c:pt>
                <c:pt idx="35718" formatCode="0.00E+00">
                  <c:v>6.5600000000000001E-4</c:v>
                </c:pt>
                <c:pt idx="35719" formatCode="0.00E+00">
                  <c:v>6.5600000000000001E-4</c:v>
                </c:pt>
                <c:pt idx="35720" formatCode="0.00E+00">
                  <c:v>6.5600000000000001E-4</c:v>
                </c:pt>
                <c:pt idx="35721" formatCode="0.00E+00">
                  <c:v>6.5600000000000001E-4</c:v>
                </c:pt>
                <c:pt idx="35722" formatCode="0.00E+00">
                  <c:v>6.5600000000000001E-4</c:v>
                </c:pt>
                <c:pt idx="35723" formatCode="0.00E+00">
                  <c:v>6.5600000000000001E-4</c:v>
                </c:pt>
                <c:pt idx="35724" formatCode="0.00E+00">
                  <c:v>6.5600000000000001E-4</c:v>
                </c:pt>
                <c:pt idx="35725" formatCode="0.00E+00">
                  <c:v>6.5600000000000001E-4</c:v>
                </c:pt>
                <c:pt idx="35726" formatCode="0.00E+00">
                  <c:v>6.5600000000000001E-4</c:v>
                </c:pt>
                <c:pt idx="35727" formatCode="0.00E+00">
                  <c:v>6.5600000000000001E-4</c:v>
                </c:pt>
                <c:pt idx="35728" formatCode="0.00E+00">
                  <c:v>6.5600000000000001E-4</c:v>
                </c:pt>
                <c:pt idx="35729" formatCode="0.00E+00">
                  <c:v>6.5600000000000001E-4</c:v>
                </c:pt>
                <c:pt idx="35730" formatCode="0.00E+00">
                  <c:v>6.5600000000000001E-4</c:v>
                </c:pt>
                <c:pt idx="35731" formatCode="0.00E+00">
                  <c:v>6.5600000000000001E-4</c:v>
                </c:pt>
                <c:pt idx="35732" formatCode="0.00E+00">
                  <c:v>6.5600000000000001E-4</c:v>
                </c:pt>
                <c:pt idx="35733" formatCode="0.00E+00">
                  <c:v>6.5600000000000001E-4</c:v>
                </c:pt>
                <c:pt idx="35734" formatCode="0.00E+00">
                  <c:v>6.5600000000000001E-4</c:v>
                </c:pt>
                <c:pt idx="35735" formatCode="0.00E+00">
                  <c:v>6.5600000000000001E-4</c:v>
                </c:pt>
                <c:pt idx="35736" formatCode="0.00E+00">
                  <c:v>6.5600000000000001E-4</c:v>
                </c:pt>
                <c:pt idx="35737" formatCode="0.00E+00">
                  <c:v>6.5600000000000001E-4</c:v>
                </c:pt>
                <c:pt idx="35738" formatCode="0.00E+00">
                  <c:v>6.5600000000000001E-4</c:v>
                </c:pt>
                <c:pt idx="35739" formatCode="0.00E+00">
                  <c:v>6.5600000000000001E-4</c:v>
                </c:pt>
                <c:pt idx="35740" formatCode="0.00E+00">
                  <c:v>6.5600000000000001E-4</c:v>
                </c:pt>
                <c:pt idx="35741" formatCode="0.00E+00">
                  <c:v>6.5600000000000001E-4</c:v>
                </c:pt>
                <c:pt idx="35742" formatCode="0.00E+00">
                  <c:v>6.5600000000000001E-4</c:v>
                </c:pt>
                <c:pt idx="35743" formatCode="0.00E+00">
                  <c:v>6.5600000000000001E-4</c:v>
                </c:pt>
                <c:pt idx="35744" formatCode="0.00E+00">
                  <c:v>6.5600000000000001E-4</c:v>
                </c:pt>
                <c:pt idx="35745" formatCode="0.00E+00">
                  <c:v>6.5600000000000001E-4</c:v>
                </c:pt>
                <c:pt idx="35746" formatCode="0.00E+00">
                  <c:v>6.5600000000000001E-4</c:v>
                </c:pt>
                <c:pt idx="35747" formatCode="0.00E+00">
                  <c:v>6.5600000000000001E-4</c:v>
                </c:pt>
                <c:pt idx="35748" formatCode="0.00E+00">
                  <c:v>6.5600000000000001E-4</c:v>
                </c:pt>
                <c:pt idx="35749" formatCode="0.00E+00">
                  <c:v>6.5600000000000001E-4</c:v>
                </c:pt>
                <c:pt idx="35750" formatCode="0.00E+00">
                  <c:v>6.5600000000000001E-4</c:v>
                </c:pt>
                <c:pt idx="35751" formatCode="0.00E+00">
                  <c:v>6.5600000000000001E-4</c:v>
                </c:pt>
                <c:pt idx="35752" formatCode="0.00E+00">
                  <c:v>6.5600000000000001E-4</c:v>
                </c:pt>
                <c:pt idx="35753" formatCode="0.00E+00">
                  <c:v>6.5600000000000001E-4</c:v>
                </c:pt>
                <c:pt idx="35754" formatCode="0.00E+00">
                  <c:v>6.5600000000000001E-4</c:v>
                </c:pt>
                <c:pt idx="35755" formatCode="0.00E+00">
                  <c:v>6.5600000000000001E-4</c:v>
                </c:pt>
                <c:pt idx="35756" formatCode="0.00E+00">
                  <c:v>6.5600000000000001E-4</c:v>
                </c:pt>
                <c:pt idx="35757" formatCode="0.00E+00">
                  <c:v>6.5600000000000001E-4</c:v>
                </c:pt>
                <c:pt idx="35758" formatCode="0.00E+00">
                  <c:v>6.5600000000000001E-4</c:v>
                </c:pt>
                <c:pt idx="35759" formatCode="0.00E+00">
                  <c:v>6.5600000000000001E-4</c:v>
                </c:pt>
                <c:pt idx="35760" formatCode="0.00E+00">
                  <c:v>6.5600000000000001E-4</c:v>
                </c:pt>
                <c:pt idx="35761" formatCode="0.00E+00">
                  <c:v>6.5600000000000001E-4</c:v>
                </c:pt>
                <c:pt idx="35762" formatCode="0.00E+00">
                  <c:v>6.5600000000000001E-4</c:v>
                </c:pt>
                <c:pt idx="35763" formatCode="0.00E+00">
                  <c:v>6.5700000000000003E-4</c:v>
                </c:pt>
                <c:pt idx="35764" formatCode="0.00E+00">
                  <c:v>6.5600000000000001E-4</c:v>
                </c:pt>
                <c:pt idx="35765" formatCode="0.00E+00">
                  <c:v>6.5600000000000001E-4</c:v>
                </c:pt>
                <c:pt idx="35766" formatCode="0.00E+00">
                  <c:v>6.5700000000000003E-4</c:v>
                </c:pt>
                <c:pt idx="35767" formatCode="0.00E+00">
                  <c:v>6.5600000000000001E-4</c:v>
                </c:pt>
                <c:pt idx="35768" formatCode="0.00E+00">
                  <c:v>6.5600000000000001E-4</c:v>
                </c:pt>
                <c:pt idx="35769" formatCode="0.00E+00">
                  <c:v>6.5600000000000001E-4</c:v>
                </c:pt>
                <c:pt idx="35770" formatCode="0.00E+00">
                  <c:v>6.5600000000000001E-4</c:v>
                </c:pt>
                <c:pt idx="35771" formatCode="0.00E+00">
                  <c:v>6.5700000000000003E-4</c:v>
                </c:pt>
                <c:pt idx="35772" formatCode="0.00E+00">
                  <c:v>6.5700000000000003E-4</c:v>
                </c:pt>
                <c:pt idx="35773" formatCode="0.00E+00">
                  <c:v>6.5600000000000001E-4</c:v>
                </c:pt>
                <c:pt idx="35774" formatCode="0.00E+00">
                  <c:v>6.5700000000000003E-4</c:v>
                </c:pt>
                <c:pt idx="35775" formatCode="0.00E+00">
                  <c:v>6.5600000000000001E-4</c:v>
                </c:pt>
                <c:pt idx="35776" formatCode="0.00E+00">
                  <c:v>6.5700000000000003E-4</c:v>
                </c:pt>
                <c:pt idx="35777" formatCode="0.00E+00">
                  <c:v>6.5600000000000001E-4</c:v>
                </c:pt>
                <c:pt idx="35778" formatCode="0.00E+00">
                  <c:v>6.5700000000000003E-4</c:v>
                </c:pt>
                <c:pt idx="35779" formatCode="0.00E+00">
                  <c:v>6.5700000000000003E-4</c:v>
                </c:pt>
                <c:pt idx="35780" formatCode="0.00E+00">
                  <c:v>6.5600000000000001E-4</c:v>
                </c:pt>
                <c:pt idx="35781" formatCode="0.00E+00">
                  <c:v>6.5600000000000001E-4</c:v>
                </c:pt>
                <c:pt idx="35782" formatCode="0.00E+00">
                  <c:v>6.5700000000000003E-4</c:v>
                </c:pt>
                <c:pt idx="35783" formatCode="0.00E+00">
                  <c:v>6.5700000000000003E-4</c:v>
                </c:pt>
                <c:pt idx="35784" formatCode="0.00E+00">
                  <c:v>6.5700000000000003E-4</c:v>
                </c:pt>
                <c:pt idx="35785" formatCode="0.00E+00">
                  <c:v>6.5600000000000001E-4</c:v>
                </c:pt>
                <c:pt idx="35786" formatCode="0.00E+00">
                  <c:v>6.5700000000000003E-4</c:v>
                </c:pt>
                <c:pt idx="35787" formatCode="0.00E+00">
                  <c:v>6.5700000000000003E-4</c:v>
                </c:pt>
                <c:pt idx="35788" formatCode="0.00E+00">
                  <c:v>6.5600000000000001E-4</c:v>
                </c:pt>
                <c:pt idx="35789" formatCode="0.00E+00">
                  <c:v>6.5700000000000003E-4</c:v>
                </c:pt>
                <c:pt idx="35790" formatCode="0.00E+00">
                  <c:v>6.5700000000000003E-4</c:v>
                </c:pt>
                <c:pt idx="35791" formatCode="0.00E+00">
                  <c:v>6.5700000000000003E-4</c:v>
                </c:pt>
                <c:pt idx="35792" formatCode="0.00E+00">
                  <c:v>6.5700000000000003E-4</c:v>
                </c:pt>
                <c:pt idx="35793" formatCode="0.00E+00">
                  <c:v>6.5700000000000003E-4</c:v>
                </c:pt>
                <c:pt idx="35794" formatCode="0.00E+00">
                  <c:v>6.5600000000000001E-4</c:v>
                </c:pt>
                <c:pt idx="35795" formatCode="0.00E+00">
                  <c:v>6.5700000000000003E-4</c:v>
                </c:pt>
                <c:pt idx="35796" formatCode="0.00E+00">
                  <c:v>6.5700000000000003E-4</c:v>
                </c:pt>
                <c:pt idx="35797" formatCode="0.00E+00">
                  <c:v>6.5600000000000001E-4</c:v>
                </c:pt>
                <c:pt idx="35798" formatCode="0.00E+00">
                  <c:v>6.5700000000000003E-4</c:v>
                </c:pt>
                <c:pt idx="35799" formatCode="0.00E+00">
                  <c:v>6.5700000000000003E-4</c:v>
                </c:pt>
                <c:pt idx="35800" formatCode="0.00E+00">
                  <c:v>6.5700000000000003E-4</c:v>
                </c:pt>
                <c:pt idx="35801" formatCode="0.00E+00">
                  <c:v>6.5700000000000003E-4</c:v>
                </c:pt>
                <c:pt idx="35802" formatCode="0.00E+00">
                  <c:v>6.5700000000000003E-4</c:v>
                </c:pt>
                <c:pt idx="35803" formatCode="0.00E+00">
                  <c:v>6.5700000000000003E-4</c:v>
                </c:pt>
                <c:pt idx="35804" formatCode="0.00E+00">
                  <c:v>6.5700000000000003E-4</c:v>
                </c:pt>
                <c:pt idx="35805" formatCode="0.00E+00">
                  <c:v>6.5700000000000003E-4</c:v>
                </c:pt>
                <c:pt idx="35806" formatCode="0.00E+00">
                  <c:v>6.5700000000000003E-4</c:v>
                </c:pt>
                <c:pt idx="35807" formatCode="0.00E+00">
                  <c:v>6.5700000000000003E-4</c:v>
                </c:pt>
                <c:pt idx="35808" formatCode="0.00E+00">
                  <c:v>6.5700000000000003E-4</c:v>
                </c:pt>
                <c:pt idx="35809" formatCode="0.00E+00">
                  <c:v>6.5700000000000003E-4</c:v>
                </c:pt>
                <c:pt idx="35810" formatCode="0.00E+00">
                  <c:v>6.5700000000000003E-4</c:v>
                </c:pt>
                <c:pt idx="35811" formatCode="0.00E+00">
                  <c:v>6.5700000000000003E-4</c:v>
                </c:pt>
                <c:pt idx="35812" formatCode="0.00E+00">
                  <c:v>6.5700000000000003E-4</c:v>
                </c:pt>
                <c:pt idx="35813" formatCode="0.00E+00">
                  <c:v>6.5700000000000003E-4</c:v>
                </c:pt>
                <c:pt idx="35814" formatCode="0.00E+00">
                  <c:v>6.5700000000000003E-4</c:v>
                </c:pt>
                <c:pt idx="35815" formatCode="0.00E+00">
                  <c:v>6.5700000000000003E-4</c:v>
                </c:pt>
                <c:pt idx="35816" formatCode="0.00E+00">
                  <c:v>6.5700000000000003E-4</c:v>
                </c:pt>
                <c:pt idx="35817" formatCode="0.00E+00">
                  <c:v>6.5700000000000003E-4</c:v>
                </c:pt>
                <c:pt idx="35818" formatCode="0.00E+00">
                  <c:v>6.5700000000000003E-4</c:v>
                </c:pt>
                <c:pt idx="35819" formatCode="0.00E+00">
                  <c:v>6.5700000000000003E-4</c:v>
                </c:pt>
                <c:pt idx="35820" formatCode="0.00E+00">
                  <c:v>6.5700000000000003E-4</c:v>
                </c:pt>
                <c:pt idx="35821" formatCode="0.00E+00">
                  <c:v>6.5700000000000003E-4</c:v>
                </c:pt>
                <c:pt idx="35822" formatCode="0.00E+00">
                  <c:v>6.5700000000000003E-4</c:v>
                </c:pt>
                <c:pt idx="35823" formatCode="0.00E+00">
                  <c:v>6.5600000000000001E-4</c:v>
                </c:pt>
                <c:pt idx="35824" formatCode="0.00E+00">
                  <c:v>6.5700000000000003E-4</c:v>
                </c:pt>
                <c:pt idx="35825" formatCode="0.00E+00">
                  <c:v>6.5700000000000003E-4</c:v>
                </c:pt>
                <c:pt idx="35826" formatCode="0.00E+00">
                  <c:v>6.5700000000000003E-4</c:v>
                </c:pt>
                <c:pt idx="35827" formatCode="0.00E+00">
                  <c:v>6.5700000000000003E-4</c:v>
                </c:pt>
                <c:pt idx="35828" formatCode="0.00E+00">
                  <c:v>6.5700000000000003E-4</c:v>
                </c:pt>
                <c:pt idx="35829" formatCode="0.00E+00">
                  <c:v>6.5700000000000003E-4</c:v>
                </c:pt>
                <c:pt idx="35830" formatCode="0.00E+00">
                  <c:v>6.5700000000000003E-4</c:v>
                </c:pt>
                <c:pt idx="35831" formatCode="0.00E+00">
                  <c:v>6.5700000000000003E-4</c:v>
                </c:pt>
                <c:pt idx="35832" formatCode="0.00E+00">
                  <c:v>6.5700000000000003E-4</c:v>
                </c:pt>
                <c:pt idx="35833" formatCode="0.00E+00">
                  <c:v>6.5700000000000003E-4</c:v>
                </c:pt>
                <c:pt idx="35834" formatCode="0.00E+00">
                  <c:v>6.5700000000000003E-4</c:v>
                </c:pt>
                <c:pt idx="35835" formatCode="0.00E+00">
                  <c:v>6.5700000000000003E-4</c:v>
                </c:pt>
                <c:pt idx="35836" formatCode="0.00E+00">
                  <c:v>6.5700000000000003E-4</c:v>
                </c:pt>
                <c:pt idx="35837" formatCode="0.00E+00">
                  <c:v>6.5700000000000003E-4</c:v>
                </c:pt>
                <c:pt idx="35838" formatCode="0.00E+00">
                  <c:v>6.5700000000000003E-4</c:v>
                </c:pt>
                <c:pt idx="35839" formatCode="0.00E+00">
                  <c:v>6.5700000000000003E-4</c:v>
                </c:pt>
                <c:pt idx="35840" formatCode="0.00E+00">
                  <c:v>6.5700000000000003E-4</c:v>
                </c:pt>
                <c:pt idx="35841" formatCode="0.00E+00">
                  <c:v>6.5700000000000003E-4</c:v>
                </c:pt>
                <c:pt idx="35842" formatCode="0.00E+00">
                  <c:v>6.5700000000000003E-4</c:v>
                </c:pt>
                <c:pt idx="35843" formatCode="0.00E+00">
                  <c:v>6.5700000000000003E-4</c:v>
                </c:pt>
                <c:pt idx="35844" formatCode="0.00E+00">
                  <c:v>6.5700000000000003E-4</c:v>
                </c:pt>
                <c:pt idx="35845" formatCode="0.00E+00">
                  <c:v>6.5700000000000003E-4</c:v>
                </c:pt>
                <c:pt idx="35846" formatCode="0.00E+00">
                  <c:v>6.5700000000000003E-4</c:v>
                </c:pt>
                <c:pt idx="35847" formatCode="0.00E+00">
                  <c:v>6.5700000000000003E-4</c:v>
                </c:pt>
                <c:pt idx="35848" formatCode="0.00E+00">
                  <c:v>6.5700000000000003E-4</c:v>
                </c:pt>
                <c:pt idx="35849" formatCode="0.00E+00">
                  <c:v>6.5700000000000003E-4</c:v>
                </c:pt>
                <c:pt idx="35850" formatCode="0.00E+00">
                  <c:v>6.5700000000000003E-4</c:v>
                </c:pt>
                <c:pt idx="35851" formatCode="0.00E+00">
                  <c:v>6.5700000000000003E-4</c:v>
                </c:pt>
                <c:pt idx="35852" formatCode="0.00E+00">
                  <c:v>6.5700000000000003E-4</c:v>
                </c:pt>
                <c:pt idx="35853" formatCode="0.00E+00">
                  <c:v>6.5700000000000003E-4</c:v>
                </c:pt>
                <c:pt idx="35854" formatCode="0.00E+00">
                  <c:v>6.5700000000000003E-4</c:v>
                </c:pt>
                <c:pt idx="35855" formatCode="0.00E+00">
                  <c:v>6.5700000000000003E-4</c:v>
                </c:pt>
                <c:pt idx="35856" formatCode="0.00E+00">
                  <c:v>6.5700000000000003E-4</c:v>
                </c:pt>
                <c:pt idx="35857" formatCode="0.00E+00">
                  <c:v>6.5700000000000003E-4</c:v>
                </c:pt>
                <c:pt idx="35858" formatCode="0.00E+00">
                  <c:v>6.5700000000000003E-4</c:v>
                </c:pt>
                <c:pt idx="35859" formatCode="0.00E+00">
                  <c:v>6.5700000000000003E-4</c:v>
                </c:pt>
                <c:pt idx="35860" formatCode="0.00E+00">
                  <c:v>6.5700000000000003E-4</c:v>
                </c:pt>
                <c:pt idx="35861" formatCode="0.00E+00">
                  <c:v>6.5700000000000003E-4</c:v>
                </c:pt>
                <c:pt idx="35862" formatCode="0.00E+00">
                  <c:v>6.5700000000000003E-4</c:v>
                </c:pt>
                <c:pt idx="35863" formatCode="0.00E+00">
                  <c:v>6.5700000000000003E-4</c:v>
                </c:pt>
                <c:pt idx="35864" formatCode="0.00E+00">
                  <c:v>6.5700000000000003E-4</c:v>
                </c:pt>
                <c:pt idx="35865" formatCode="0.00E+00">
                  <c:v>6.5700000000000003E-4</c:v>
                </c:pt>
                <c:pt idx="35866" formatCode="0.00E+00">
                  <c:v>6.5700000000000003E-4</c:v>
                </c:pt>
                <c:pt idx="35867" formatCode="0.00E+00">
                  <c:v>6.5700000000000003E-4</c:v>
                </c:pt>
                <c:pt idx="35868" formatCode="0.00E+00">
                  <c:v>6.5700000000000003E-4</c:v>
                </c:pt>
                <c:pt idx="35869" formatCode="0.00E+00">
                  <c:v>6.5700000000000003E-4</c:v>
                </c:pt>
                <c:pt idx="35870" formatCode="0.00E+00">
                  <c:v>6.5700000000000003E-4</c:v>
                </c:pt>
                <c:pt idx="35871" formatCode="0.00E+00">
                  <c:v>6.5700000000000003E-4</c:v>
                </c:pt>
                <c:pt idx="35872" formatCode="0.00E+00">
                  <c:v>6.5700000000000003E-4</c:v>
                </c:pt>
                <c:pt idx="35873" formatCode="0.00E+00">
                  <c:v>6.5700000000000003E-4</c:v>
                </c:pt>
                <c:pt idx="35874" formatCode="0.00E+00">
                  <c:v>6.5700000000000003E-4</c:v>
                </c:pt>
                <c:pt idx="35875" formatCode="0.00E+00">
                  <c:v>6.5700000000000003E-4</c:v>
                </c:pt>
                <c:pt idx="35876" formatCode="0.00E+00">
                  <c:v>6.5700000000000003E-4</c:v>
                </c:pt>
                <c:pt idx="35877" formatCode="0.00E+00">
                  <c:v>6.5700000000000003E-4</c:v>
                </c:pt>
                <c:pt idx="35878" formatCode="0.00E+00">
                  <c:v>6.5700000000000003E-4</c:v>
                </c:pt>
                <c:pt idx="35879" formatCode="0.00E+00">
                  <c:v>6.5700000000000003E-4</c:v>
                </c:pt>
                <c:pt idx="35880" formatCode="0.00E+00">
                  <c:v>6.5700000000000003E-4</c:v>
                </c:pt>
                <c:pt idx="35881" formatCode="0.00E+00">
                  <c:v>6.5700000000000003E-4</c:v>
                </c:pt>
                <c:pt idx="35882" formatCode="0.00E+00">
                  <c:v>6.5700000000000003E-4</c:v>
                </c:pt>
                <c:pt idx="35883" formatCode="0.00E+00">
                  <c:v>6.5700000000000003E-4</c:v>
                </c:pt>
                <c:pt idx="35884" formatCode="0.00E+00">
                  <c:v>6.5700000000000003E-4</c:v>
                </c:pt>
                <c:pt idx="35885" formatCode="0.00E+00">
                  <c:v>6.5700000000000003E-4</c:v>
                </c:pt>
                <c:pt idx="35886" formatCode="0.00E+00">
                  <c:v>6.5700000000000003E-4</c:v>
                </c:pt>
                <c:pt idx="35887" formatCode="0.00E+00">
                  <c:v>6.5700000000000003E-4</c:v>
                </c:pt>
                <c:pt idx="35888" formatCode="0.00E+00">
                  <c:v>6.5700000000000003E-4</c:v>
                </c:pt>
                <c:pt idx="35889" formatCode="0.00E+00">
                  <c:v>6.5700000000000003E-4</c:v>
                </c:pt>
                <c:pt idx="35890" formatCode="0.00E+00">
                  <c:v>6.5700000000000003E-4</c:v>
                </c:pt>
                <c:pt idx="35891" formatCode="0.00E+00">
                  <c:v>6.5700000000000003E-4</c:v>
                </c:pt>
                <c:pt idx="35892" formatCode="0.00E+00">
                  <c:v>6.5700000000000003E-4</c:v>
                </c:pt>
                <c:pt idx="35893" formatCode="0.00E+00">
                  <c:v>6.5700000000000003E-4</c:v>
                </c:pt>
                <c:pt idx="35894" formatCode="0.00E+00">
                  <c:v>6.5700000000000003E-4</c:v>
                </c:pt>
                <c:pt idx="35895" formatCode="0.00E+00">
                  <c:v>6.5700000000000003E-4</c:v>
                </c:pt>
                <c:pt idx="35896" formatCode="0.00E+00">
                  <c:v>6.5700000000000003E-4</c:v>
                </c:pt>
                <c:pt idx="35897" formatCode="0.00E+00">
                  <c:v>6.5700000000000003E-4</c:v>
                </c:pt>
                <c:pt idx="35898" formatCode="0.00E+00">
                  <c:v>6.5700000000000003E-4</c:v>
                </c:pt>
                <c:pt idx="35899" formatCode="0.00E+00">
                  <c:v>6.5700000000000003E-4</c:v>
                </c:pt>
                <c:pt idx="35900" formatCode="0.00E+00">
                  <c:v>6.5700000000000003E-4</c:v>
                </c:pt>
                <c:pt idx="35901" formatCode="0.00E+00">
                  <c:v>6.5700000000000003E-4</c:v>
                </c:pt>
                <c:pt idx="35902" formatCode="0.00E+00">
                  <c:v>6.5700000000000003E-4</c:v>
                </c:pt>
                <c:pt idx="35903" formatCode="0.00E+00">
                  <c:v>6.5700000000000003E-4</c:v>
                </c:pt>
                <c:pt idx="35904" formatCode="0.00E+00">
                  <c:v>6.5700000000000003E-4</c:v>
                </c:pt>
                <c:pt idx="35905" formatCode="0.00E+00">
                  <c:v>6.5700000000000003E-4</c:v>
                </c:pt>
                <c:pt idx="35906" formatCode="0.00E+00">
                  <c:v>6.5700000000000003E-4</c:v>
                </c:pt>
                <c:pt idx="35907" formatCode="0.00E+00">
                  <c:v>6.5700000000000003E-4</c:v>
                </c:pt>
                <c:pt idx="35908" formatCode="0.00E+00">
                  <c:v>6.5700000000000003E-4</c:v>
                </c:pt>
                <c:pt idx="35909" formatCode="0.00E+00">
                  <c:v>6.5700000000000003E-4</c:v>
                </c:pt>
                <c:pt idx="35910" formatCode="0.00E+00">
                  <c:v>6.5700000000000003E-4</c:v>
                </c:pt>
                <c:pt idx="35911" formatCode="0.00E+00">
                  <c:v>6.5700000000000003E-4</c:v>
                </c:pt>
                <c:pt idx="35912" formatCode="0.00E+00">
                  <c:v>6.5700000000000003E-4</c:v>
                </c:pt>
                <c:pt idx="35913" formatCode="0.00E+00">
                  <c:v>6.5700000000000003E-4</c:v>
                </c:pt>
                <c:pt idx="35914" formatCode="0.00E+00">
                  <c:v>6.5700000000000003E-4</c:v>
                </c:pt>
                <c:pt idx="35915" formatCode="0.00E+00">
                  <c:v>6.5700000000000003E-4</c:v>
                </c:pt>
                <c:pt idx="35916" formatCode="0.00E+00">
                  <c:v>6.5700000000000003E-4</c:v>
                </c:pt>
                <c:pt idx="35917" formatCode="0.00E+00">
                  <c:v>6.5700000000000003E-4</c:v>
                </c:pt>
                <c:pt idx="35918" formatCode="0.00E+00">
                  <c:v>6.5700000000000003E-4</c:v>
                </c:pt>
                <c:pt idx="35919" formatCode="0.00E+00">
                  <c:v>6.5700000000000003E-4</c:v>
                </c:pt>
                <c:pt idx="35920" formatCode="0.00E+00">
                  <c:v>6.5700000000000003E-4</c:v>
                </c:pt>
                <c:pt idx="35921" formatCode="0.00E+00">
                  <c:v>6.5700000000000003E-4</c:v>
                </c:pt>
                <c:pt idx="35922" formatCode="0.00E+00">
                  <c:v>6.5700000000000003E-4</c:v>
                </c:pt>
                <c:pt idx="35923" formatCode="0.00E+00">
                  <c:v>6.5700000000000003E-4</c:v>
                </c:pt>
                <c:pt idx="35924" formatCode="0.00E+00">
                  <c:v>6.5700000000000003E-4</c:v>
                </c:pt>
                <c:pt idx="35925" formatCode="0.00E+00">
                  <c:v>6.5700000000000003E-4</c:v>
                </c:pt>
                <c:pt idx="35926" formatCode="0.00E+00">
                  <c:v>6.5700000000000003E-4</c:v>
                </c:pt>
                <c:pt idx="35927" formatCode="0.00E+00">
                  <c:v>6.5700000000000003E-4</c:v>
                </c:pt>
                <c:pt idx="35928" formatCode="0.00E+00">
                  <c:v>6.5700000000000003E-4</c:v>
                </c:pt>
                <c:pt idx="35929" formatCode="0.00E+00">
                  <c:v>6.5700000000000003E-4</c:v>
                </c:pt>
                <c:pt idx="35930" formatCode="0.00E+00">
                  <c:v>6.5700000000000003E-4</c:v>
                </c:pt>
                <c:pt idx="35931" formatCode="0.00E+00">
                  <c:v>6.5700000000000003E-4</c:v>
                </c:pt>
                <c:pt idx="35932" formatCode="0.00E+00">
                  <c:v>6.5700000000000003E-4</c:v>
                </c:pt>
                <c:pt idx="35933" formatCode="0.00E+00">
                  <c:v>6.5799999999999995E-4</c:v>
                </c:pt>
                <c:pt idx="35934" formatCode="0.00E+00">
                  <c:v>6.5700000000000003E-4</c:v>
                </c:pt>
                <c:pt idx="35935" formatCode="0.00E+00">
                  <c:v>6.5700000000000003E-4</c:v>
                </c:pt>
                <c:pt idx="35936" formatCode="0.00E+00">
                  <c:v>6.5700000000000003E-4</c:v>
                </c:pt>
                <c:pt idx="35937" formatCode="0.00E+00">
                  <c:v>6.5799999999999995E-4</c:v>
                </c:pt>
                <c:pt idx="35938" formatCode="0.00E+00">
                  <c:v>6.5700000000000003E-4</c:v>
                </c:pt>
                <c:pt idx="35939" formatCode="0.00E+00">
                  <c:v>6.5700000000000003E-4</c:v>
                </c:pt>
                <c:pt idx="35940" formatCode="0.00E+00">
                  <c:v>6.5799999999999995E-4</c:v>
                </c:pt>
                <c:pt idx="35941" formatCode="0.00E+00">
                  <c:v>6.5700000000000003E-4</c:v>
                </c:pt>
                <c:pt idx="35942" formatCode="0.00E+00">
                  <c:v>6.5700000000000003E-4</c:v>
                </c:pt>
                <c:pt idx="35943" formatCode="0.00E+00">
                  <c:v>6.5799999999999995E-4</c:v>
                </c:pt>
                <c:pt idx="35944" formatCode="0.00E+00">
                  <c:v>6.5700000000000003E-4</c:v>
                </c:pt>
                <c:pt idx="35945" formatCode="0.00E+00">
                  <c:v>6.5700000000000003E-4</c:v>
                </c:pt>
                <c:pt idx="35946" formatCode="0.00E+00">
                  <c:v>6.5799999999999995E-4</c:v>
                </c:pt>
                <c:pt idx="35947" formatCode="0.00E+00">
                  <c:v>6.5799999999999995E-4</c:v>
                </c:pt>
                <c:pt idx="35948" formatCode="0.00E+00">
                  <c:v>6.5700000000000003E-4</c:v>
                </c:pt>
                <c:pt idx="35949" formatCode="0.00E+00">
                  <c:v>6.5700000000000003E-4</c:v>
                </c:pt>
                <c:pt idx="35950" formatCode="0.00E+00">
                  <c:v>6.5799999999999995E-4</c:v>
                </c:pt>
                <c:pt idx="35951" formatCode="0.00E+00">
                  <c:v>6.5700000000000003E-4</c:v>
                </c:pt>
                <c:pt idx="35952" formatCode="0.00E+00">
                  <c:v>6.5799999999999995E-4</c:v>
                </c:pt>
                <c:pt idx="35953" formatCode="0.00E+00">
                  <c:v>6.5799999999999995E-4</c:v>
                </c:pt>
                <c:pt idx="35954" formatCode="0.00E+00">
                  <c:v>6.5700000000000003E-4</c:v>
                </c:pt>
                <c:pt idx="35955" formatCode="0.00E+00">
                  <c:v>6.5799999999999995E-4</c:v>
                </c:pt>
                <c:pt idx="35956" formatCode="0.00E+00">
                  <c:v>6.5799999999999995E-4</c:v>
                </c:pt>
                <c:pt idx="35957" formatCode="0.00E+00">
                  <c:v>6.5799999999999995E-4</c:v>
                </c:pt>
                <c:pt idx="35958" formatCode="0.00E+00">
                  <c:v>6.5700000000000003E-4</c:v>
                </c:pt>
                <c:pt idx="35959" formatCode="0.00E+00">
                  <c:v>6.5700000000000003E-4</c:v>
                </c:pt>
                <c:pt idx="35960" formatCode="0.00E+00">
                  <c:v>6.5799999999999995E-4</c:v>
                </c:pt>
                <c:pt idx="35961" formatCode="0.00E+00">
                  <c:v>6.5700000000000003E-4</c:v>
                </c:pt>
                <c:pt idx="35962" formatCode="0.00E+00">
                  <c:v>6.5799999999999995E-4</c:v>
                </c:pt>
                <c:pt idx="35963" formatCode="0.00E+00">
                  <c:v>6.5799999999999995E-4</c:v>
                </c:pt>
                <c:pt idx="35964" formatCode="0.00E+00">
                  <c:v>6.5799999999999995E-4</c:v>
                </c:pt>
                <c:pt idx="35965" formatCode="0.00E+00">
                  <c:v>6.5799999999999995E-4</c:v>
                </c:pt>
                <c:pt idx="35966" formatCode="0.00E+00">
                  <c:v>6.5799999999999995E-4</c:v>
                </c:pt>
                <c:pt idx="35967" formatCode="0.00E+00">
                  <c:v>6.5799999999999995E-4</c:v>
                </c:pt>
                <c:pt idx="35968" formatCode="0.00E+00">
                  <c:v>6.5799999999999995E-4</c:v>
                </c:pt>
                <c:pt idx="35969" formatCode="0.00E+00">
                  <c:v>6.5799999999999995E-4</c:v>
                </c:pt>
                <c:pt idx="35970" formatCode="0.00E+00">
                  <c:v>6.5799999999999995E-4</c:v>
                </c:pt>
                <c:pt idx="35971" formatCode="0.00E+00">
                  <c:v>6.5799999999999995E-4</c:v>
                </c:pt>
                <c:pt idx="35972" formatCode="0.00E+00">
                  <c:v>6.5799999999999995E-4</c:v>
                </c:pt>
                <c:pt idx="35973" formatCode="0.00E+00">
                  <c:v>6.5799999999999995E-4</c:v>
                </c:pt>
                <c:pt idx="35974" formatCode="0.00E+00">
                  <c:v>6.5799999999999995E-4</c:v>
                </c:pt>
                <c:pt idx="35975" formatCode="0.00E+00">
                  <c:v>6.5799999999999995E-4</c:v>
                </c:pt>
                <c:pt idx="35976" formatCode="0.00E+00">
                  <c:v>6.5799999999999995E-4</c:v>
                </c:pt>
                <c:pt idx="35977" formatCode="0.00E+00">
                  <c:v>6.5799999999999995E-4</c:v>
                </c:pt>
                <c:pt idx="35978" formatCode="0.00E+00">
                  <c:v>6.5799999999999995E-4</c:v>
                </c:pt>
                <c:pt idx="35979" formatCode="0.00E+00">
                  <c:v>6.5799999999999995E-4</c:v>
                </c:pt>
                <c:pt idx="35980" formatCode="0.00E+00">
                  <c:v>6.5799999999999995E-4</c:v>
                </c:pt>
                <c:pt idx="35981" formatCode="0.00E+00">
                  <c:v>6.5799999999999995E-4</c:v>
                </c:pt>
                <c:pt idx="35982" formatCode="0.00E+00">
                  <c:v>6.5799999999999995E-4</c:v>
                </c:pt>
                <c:pt idx="35983" formatCode="0.00E+00">
                  <c:v>6.5700000000000003E-4</c:v>
                </c:pt>
                <c:pt idx="35984" formatCode="0.00E+00">
                  <c:v>6.5799999999999995E-4</c:v>
                </c:pt>
                <c:pt idx="35985" formatCode="0.00E+00">
                  <c:v>6.5799999999999995E-4</c:v>
                </c:pt>
                <c:pt idx="35986" formatCode="0.00E+00">
                  <c:v>6.5799999999999995E-4</c:v>
                </c:pt>
                <c:pt idx="35987" formatCode="0.00E+00">
                  <c:v>6.5799999999999995E-4</c:v>
                </c:pt>
                <c:pt idx="35988" formatCode="0.00E+00">
                  <c:v>6.5799999999999995E-4</c:v>
                </c:pt>
                <c:pt idx="35989" formatCode="0.00E+00">
                  <c:v>6.5799999999999995E-4</c:v>
                </c:pt>
                <c:pt idx="35990" formatCode="0.00E+00">
                  <c:v>6.5799999999999995E-4</c:v>
                </c:pt>
                <c:pt idx="35991" formatCode="0.00E+00">
                  <c:v>6.5799999999999995E-4</c:v>
                </c:pt>
                <c:pt idx="35992" formatCode="0.00E+00">
                  <c:v>6.5799999999999995E-4</c:v>
                </c:pt>
                <c:pt idx="35993" formatCode="0.00E+00">
                  <c:v>6.5799999999999995E-4</c:v>
                </c:pt>
                <c:pt idx="35994" formatCode="0.00E+00">
                  <c:v>6.5799999999999995E-4</c:v>
                </c:pt>
                <c:pt idx="35995" formatCode="0.00E+00">
                  <c:v>6.5799999999999995E-4</c:v>
                </c:pt>
                <c:pt idx="35996" formatCode="0.00E+00">
                  <c:v>6.5799999999999995E-4</c:v>
                </c:pt>
                <c:pt idx="35997" formatCode="0.00E+00">
                  <c:v>6.5799999999999995E-4</c:v>
                </c:pt>
                <c:pt idx="35998" formatCode="0.00E+00">
                  <c:v>6.5799999999999995E-4</c:v>
                </c:pt>
                <c:pt idx="35999" formatCode="0.00E+00">
                  <c:v>6.5799999999999995E-4</c:v>
                </c:pt>
                <c:pt idx="36000" formatCode="0.00E+00">
                  <c:v>6.5799999999999995E-4</c:v>
                </c:pt>
                <c:pt idx="36001" formatCode="0.00E+00">
                  <c:v>6.5799999999999995E-4</c:v>
                </c:pt>
                <c:pt idx="36002" formatCode="0.00E+00">
                  <c:v>6.5799999999999995E-4</c:v>
                </c:pt>
                <c:pt idx="36003" formatCode="0.00E+00">
                  <c:v>6.5799999999999995E-4</c:v>
                </c:pt>
                <c:pt idx="36004" formatCode="0.00E+00">
                  <c:v>6.5799999999999995E-4</c:v>
                </c:pt>
                <c:pt idx="36005" formatCode="0.00E+00">
                  <c:v>6.5799999999999995E-4</c:v>
                </c:pt>
                <c:pt idx="36006" formatCode="0.00E+00">
                  <c:v>6.5799999999999995E-4</c:v>
                </c:pt>
                <c:pt idx="36007" formatCode="0.00E+00">
                  <c:v>6.5799999999999995E-4</c:v>
                </c:pt>
                <c:pt idx="36008" formatCode="0.00E+00">
                  <c:v>6.5799999999999995E-4</c:v>
                </c:pt>
                <c:pt idx="36009" formatCode="0.00E+00">
                  <c:v>6.5799999999999995E-4</c:v>
                </c:pt>
                <c:pt idx="36010" formatCode="0.00E+00">
                  <c:v>6.5799999999999995E-4</c:v>
                </c:pt>
                <c:pt idx="36011" formatCode="0.00E+00">
                  <c:v>6.5799999999999995E-4</c:v>
                </c:pt>
                <c:pt idx="36012" formatCode="0.00E+00">
                  <c:v>6.5799999999999995E-4</c:v>
                </c:pt>
                <c:pt idx="36013" formatCode="0.00E+00">
                  <c:v>6.5799999999999995E-4</c:v>
                </c:pt>
                <c:pt idx="36014" formatCode="0.00E+00">
                  <c:v>6.5799999999999995E-4</c:v>
                </c:pt>
                <c:pt idx="36015" formatCode="0.00E+00">
                  <c:v>6.5799999999999995E-4</c:v>
                </c:pt>
                <c:pt idx="36016" formatCode="0.00E+00">
                  <c:v>6.5799999999999995E-4</c:v>
                </c:pt>
                <c:pt idx="36017" formatCode="0.00E+00">
                  <c:v>6.5799999999999995E-4</c:v>
                </c:pt>
                <c:pt idx="36018" formatCode="0.00E+00">
                  <c:v>6.5799999999999995E-4</c:v>
                </c:pt>
                <c:pt idx="36019" formatCode="0.00E+00">
                  <c:v>6.5799999999999995E-4</c:v>
                </c:pt>
                <c:pt idx="36020" formatCode="0.00E+00">
                  <c:v>6.5799999999999995E-4</c:v>
                </c:pt>
                <c:pt idx="36021" formatCode="0.00E+00">
                  <c:v>6.5799999999999995E-4</c:v>
                </c:pt>
                <c:pt idx="36022" formatCode="0.00E+00">
                  <c:v>6.5799999999999995E-4</c:v>
                </c:pt>
                <c:pt idx="36023" formatCode="0.00E+00">
                  <c:v>6.5799999999999995E-4</c:v>
                </c:pt>
                <c:pt idx="36024" formatCode="0.00E+00">
                  <c:v>6.5799999999999995E-4</c:v>
                </c:pt>
                <c:pt idx="36025" formatCode="0.00E+00">
                  <c:v>6.5799999999999995E-4</c:v>
                </c:pt>
                <c:pt idx="36026" formatCode="0.00E+00">
                  <c:v>6.5799999999999995E-4</c:v>
                </c:pt>
                <c:pt idx="36027" formatCode="0.00E+00">
                  <c:v>6.5799999999999995E-4</c:v>
                </c:pt>
                <c:pt idx="36028" formatCode="0.00E+00">
                  <c:v>6.5799999999999995E-4</c:v>
                </c:pt>
                <c:pt idx="36029" formatCode="0.00E+00">
                  <c:v>6.5799999999999995E-4</c:v>
                </c:pt>
                <c:pt idx="36030" formatCode="0.00E+00">
                  <c:v>6.5799999999999995E-4</c:v>
                </c:pt>
                <c:pt idx="36031" formatCode="0.00E+00">
                  <c:v>6.5799999999999995E-4</c:v>
                </c:pt>
                <c:pt idx="36032" formatCode="0.00E+00">
                  <c:v>6.5799999999999995E-4</c:v>
                </c:pt>
                <c:pt idx="36033" formatCode="0.00E+00">
                  <c:v>6.5799999999999995E-4</c:v>
                </c:pt>
                <c:pt idx="36034" formatCode="0.00E+00">
                  <c:v>6.5799999999999995E-4</c:v>
                </c:pt>
                <c:pt idx="36035" formatCode="0.00E+00">
                  <c:v>6.5799999999999995E-4</c:v>
                </c:pt>
                <c:pt idx="36036" formatCode="0.00E+00">
                  <c:v>6.5799999999999995E-4</c:v>
                </c:pt>
                <c:pt idx="36037" formatCode="0.00E+00">
                  <c:v>6.5799999999999995E-4</c:v>
                </c:pt>
                <c:pt idx="36038" formatCode="0.00E+00">
                  <c:v>6.5799999999999995E-4</c:v>
                </c:pt>
                <c:pt idx="36039" formatCode="0.00E+00">
                  <c:v>6.5799999999999995E-4</c:v>
                </c:pt>
                <c:pt idx="36040" formatCode="0.00E+00">
                  <c:v>6.5799999999999995E-4</c:v>
                </c:pt>
                <c:pt idx="36041" formatCode="0.00E+00">
                  <c:v>6.5799999999999995E-4</c:v>
                </c:pt>
                <c:pt idx="36042" formatCode="0.00E+00">
                  <c:v>6.5799999999999995E-4</c:v>
                </c:pt>
                <c:pt idx="36043" formatCode="0.00E+00">
                  <c:v>6.5799999999999995E-4</c:v>
                </c:pt>
                <c:pt idx="36044" formatCode="0.00E+00">
                  <c:v>6.5799999999999995E-4</c:v>
                </c:pt>
                <c:pt idx="36045" formatCode="0.00E+00">
                  <c:v>6.5799999999999995E-4</c:v>
                </c:pt>
                <c:pt idx="36046" formatCode="0.00E+00">
                  <c:v>6.5799999999999995E-4</c:v>
                </c:pt>
                <c:pt idx="36047" formatCode="0.00E+00">
                  <c:v>6.5799999999999995E-4</c:v>
                </c:pt>
                <c:pt idx="36048" formatCode="0.00E+00">
                  <c:v>6.5799999999999995E-4</c:v>
                </c:pt>
                <c:pt idx="36049" formatCode="0.00E+00">
                  <c:v>6.5799999999999995E-4</c:v>
                </c:pt>
                <c:pt idx="36050" formatCode="0.00E+00">
                  <c:v>6.5799999999999995E-4</c:v>
                </c:pt>
                <c:pt idx="36051" formatCode="0.00E+00">
                  <c:v>6.5799999999999995E-4</c:v>
                </c:pt>
                <c:pt idx="36052" formatCode="0.00E+00">
                  <c:v>6.5799999999999995E-4</c:v>
                </c:pt>
                <c:pt idx="36053" formatCode="0.00E+00">
                  <c:v>6.5799999999999995E-4</c:v>
                </c:pt>
                <c:pt idx="36054" formatCode="0.00E+00">
                  <c:v>6.5799999999999995E-4</c:v>
                </c:pt>
                <c:pt idx="36055" formatCode="0.00E+00">
                  <c:v>6.5799999999999995E-4</c:v>
                </c:pt>
                <c:pt idx="36056" formatCode="0.00E+00">
                  <c:v>6.5799999999999995E-4</c:v>
                </c:pt>
                <c:pt idx="36057" formatCode="0.00E+00">
                  <c:v>6.5799999999999995E-4</c:v>
                </c:pt>
                <c:pt idx="36058" formatCode="0.00E+00">
                  <c:v>6.5799999999999995E-4</c:v>
                </c:pt>
                <c:pt idx="36059" formatCode="0.00E+00">
                  <c:v>6.5799999999999995E-4</c:v>
                </c:pt>
                <c:pt idx="36060" formatCode="0.00E+00">
                  <c:v>6.5799999999999995E-4</c:v>
                </c:pt>
                <c:pt idx="36061" formatCode="0.00E+00">
                  <c:v>6.5799999999999995E-4</c:v>
                </c:pt>
                <c:pt idx="36062" formatCode="0.00E+00">
                  <c:v>6.5799999999999995E-4</c:v>
                </c:pt>
                <c:pt idx="36063" formatCode="0.00E+00">
                  <c:v>6.5799999999999995E-4</c:v>
                </c:pt>
                <c:pt idx="36064" formatCode="0.00E+00">
                  <c:v>6.5799999999999995E-4</c:v>
                </c:pt>
                <c:pt idx="36065" formatCode="0.00E+00">
                  <c:v>6.5799999999999995E-4</c:v>
                </c:pt>
                <c:pt idx="36066" formatCode="0.00E+00">
                  <c:v>6.5799999999999995E-4</c:v>
                </c:pt>
                <c:pt idx="36067" formatCode="0.00E+00">
                  <c:v>6.5799999999999995E-4</c:v>
                </c:pt>
                <c:pt idx="36068" formatCode="0.00E+00">
                  <c:v>6.5799999999999995E-4</c:v>
                </c:pt>
                <c:pt idx="36069" formatCode="0.00E+00">
                  <c:v>6.5799999999999995E-4</c:v>
                </c:pt>
                <c:pt idx="36070" formatCode="0.00E+00">
                  <c:v>6.5799999999999995E-4</c:v>
                </c:pt>
                <c:pt idx="36071" formatCode="0.00E+00">
                  <c:v>6.5799999999999995E-4</c:v>
                </c:pt>
                <c:pt idx="36072" formatCode="0.00E+00">
                  <c:v>6.5899999999999997E-4</c:v>
                </c:pt>
                <c:pt idx="36073" formatCode="0.00E+00">
                  <c:v>6.5799999999999995E-4</c:v>
                </c:pt>
                <c:pt idx="36074" formatCode="0.00E+00">
                  <c:v>6.5799999999999995E-4</c:v>
                </c:pt>
                <c:pt idx="36075" formatCode="0.00E+00">
                  <c:v>6.5799999999999995E-4</c:v>
                </c:pt>
                <c:pt idx="36076" formatCode="0.00E+00">
                  <c:v>6.5799999999999995E-4</c:v>
                </c:pt>
                <c:pt idx="36077" formatCode="0.00E+00">
                  <c:v>6.5799999999999995E-4</c:v>
                </c:pt>
                <c:pt idx="36078" formatCode="0.00E+00">
                  <c:v>6.5799999999999995E-4</c:v>
                </c:pt>
                <c:pt idx="36079" formatCode="0.00E+00">
                  <c:v>6.5799999999999995E-4</c:v>
                </c:pt>
                <c:pt idx="36080" formatCode="0.00E+00">
                  <c:v>6.5799999999999995E-4</c:v>
                </c:pt>
                <c:pt idx="36081" formatCode="0.00E+00">
                  <c:v>6.5799999999999995E-4</c:v>
                </c:pt>
                <c:pt idx="36082" formatCode="0.00E+00">
                  <c:v>6.5799999999999995E-4</c:v>
                </c:pt>
                <c:pt idx="36083" formatCode="0.00E+00">
                  <c:v>6.5799999999999995E-4</c:v>
                </c:pt>
                <c:pt idx="36084" formatCode="0.00E+00">
                  <c:v>6.5799999999999995E-4</c:v>
                </c:pt>
                <c:pt idx="36085" formatCode="0.00E+00">
                  <c:v>6.5799999999999995E-4</c:v>
                </c:pt>
                <c:pt idx="36086" formatCode="0.00E+00">
                  <c:v>6.5799999999999995E-4</c:v>
                </c:pt>
                <c:pt idx="36087" formatCode="0.00E+00">
                  <c:v>6.5799999999999995E-4</c:v>
                </c:pt>
                <c:pt idx="36088" formatCode="0.00E+00">
                  <c:v>6.5799999999999995E-4</c:v>
                </c:pt>
                <c:pt idx="36089" formatCode="0.00E+00">
                  <c:v>6.5799999999999995E-4</c:v>
                </c:pt>
                <c:pt idx="36090" formatCode="0.00E+00">
                  <c:v>6.5799999999999995E-4</c:v>
                </c:pt>
                <c:pt idx="36091" formatCode="0.00E+00">
                  <c:v>6.5799999999999995E-4</c:v>
                </c:pt>
                <c:pt idx="36092" formatCode="0.00E+00">
                  <c:v>6.5799999999999995E-4</c:v>
                </c:pt>
                <c:pt idx="36093" formatCode="0.00E+00">
                  <c:v>6.5799999999999995E-4</c:v>
                </c:pt>
                <c:pt idx="36094" formatCode="0.00E+00">
                  <c:v>6.5799999999999995E-4</c:v>
                </c:pt>
                <c:pt idx="36095" formatCode="0.00E+00">
                  <c:v>6.5799999999999995E-4</c:v>
                </c:pt>
                <c:pt idx="36096" formatCode="0.00E+00">
                  <c:v>6.5799999999999995E-4</c:v>
                </c:pt>
                <c:pt idx="36097" formatCode="0.00E+00">
                  <c:v>6.5799999999999995E-4</c:v>
                </c:pt>
                <c:pt idx="36098" formatCode="0.00E+00">
                  <c:v>6.5799999999999995E-4</c:v>
                </c:pt>
                <c:pt idx="36099" formatCode="0.00E+00">
                  <c:v>6.5799999999999995E-4</c:v>
                </c:pt>
                <c:pt idx="36100" formatCode="0.00E+00">
                  <c:v>6.5899999999999997E-4</c:v>
                </c:pt>
                <c:pt idx="36101" formatCode="0.00E+00">
                  <c:v>6.5799999999999995E-4</c:v>
                </c:pt>
                <c:pt idx="36102" formatCode="0.00E+00">
                  <c:v>6.5799999999999995E-4</c:v>
                </c:pt>
                <c:pt idx="36103" formatCode="0.00E+00">
                  <c:v>6.5899999999999997E-4</c:v>
                </c:pt>
                <c:pt idx="36104" formatCode="0.00E+00">
                  <c:v>6.5899999999999997E-4</c:v>
                </c:pt>
                <c:pt idx="36105" formatCode="0.00E+00">
                  <c:v>6.5799999999999995E-4</c:v>
                </c:pt>
                <c:pt idx="36106" formatCode="0.00E+00">
                  <c:v>6.5799999999999995E-4</c:v>
                </c:pt>
                <c:pt idx="36107" formatCode="0.00E+00">
                  <c:v>6.5799999999999995E-4</c:v>
                </c:pt>
                <c:pt idx="36108" formatCode="0.00E+00">
                  <c:v>6.5799999999999995E-4</c:v>
                </c:pt>
                <c:pt idx="36109" formatCode="0.00E+00">
                  <c:v>6.5799999999999995E-4</c:v>
                </c:pt>
                <c:pt idx="36110" formatCode="0.00E+00">
                  <c:v>6.5899999999999997E-4</c:v>
                </c:pt>
                <c:pt idx="36111" formatCode="0.00E+00">
                  <c:v>6.5899999999999997E-4</c:v>
                </c:pt>
                <c:pt idx="36112" formatCode="0.00E+00">
                  <c:v>6.5799999999999995E-4</c:v>
                </c:pt>
                <c:pt idx="36113" formatCode="0.00E+00">
                  <c:v>6.5899999999999997E-4</c:v>
                </c:pt>
                <c:pt idx="36114" formatCode="0.00E+00">
                  <c:v>6.5899999999999997E-4</c:v>
                </c:pt>
                <c:pt idx="36115" formatCode="0.00E+00">
                  <c:v>6.5899999999999997E-4</c:v>
                </c:pt>
                <c:pt idx="36116" formatCode="0.00E+00">
                  <c:v>6.5799999999999995E-4</c:v>
                </c:pt>
                <c:pt idx="36117" formatCode="0.00E+00">
                  <c:v>6.5899999999999997E-4</c:v>
                </c:pt>
                <c:pt idx="36118" formatCode="0.00E+00">
                  <c:v>6.5899999999999997E-4</c:v>
                </c:pt>
                <c:pt idx="36119" formatCode="0.00E+00">
                  <c:v>6.5799999999999995E-4</c:v>
                </c:pt>
                <c:pt idx="36120" formatCode="0.00E+00">
                  <c:v>6.5899999999999997E-4</c:v>
                </c:pt>
                <c:pt idx="36121" formatCode="0.00E+00">
                  <c:v>6.5899999999999997E-4</c:v>
                </c:pt>
                <c:pt idx="36122" formatCode="0.00E+00">
                  <c:v>6.5899999999999997E-4</c:v>
                </c:pt>
                <c:pt idx="36123" formatCode="0.00E+00">
                  <c:v>6.5799999999999995E-4</c:v>
                </c:pt>
                <c:pt idx="36124" formatCode="0.00E+00">
                  <c:v>6.5799999999999995E-4</c:v>
                </c:pt>
                <c:pt idx="36125" formatCode="0.00E+00">
                  <c:v>6.5899999999999997E-4</c:v>
                </c:pt>
                <c:pt idx="36126" formatCode="0.00E+00">
                  <c:v>6.5799999999999995E-4</c:v>
                </c:pt>
                <c:pt idx="36127" formatCode="0.00E+00">
                  <c:v>6.5799999999999995E-4</c:v>
                </c:pt>
                <c:pt idx="36128" formatCode="0.00E+00">
                  <c:v>6.5899999999999997E-4</c:v>
                </c:pt>
                <c:pt idx="36129" formatCode="0.00E+00">
                  <c:v>6.5899999999999997E-4</c:v>
                </c:pt>
                <c:pt idx="36130" formatCode="0.00E+00">
                  <c:v>6.5799999999999995E-4</c:v>
                </c:pt>
                <c:pt idx="36131" formatCode="0.00E+00">
                  <c:v>6.5899999999999997E-4</c:v>
                </c:pt>
                <c:pt idx="36132" formatCode="0.00E+00">
                  <c:v>6.5899999999999997E-4</c:v>
                </c:pt>
                <c:pt idx="36133" formatCode="0.00E+00">
                  <c:v>6.5899999999999997E-4</c:v>
                </c:pt>
                <c:pt idx="36134" formatCode="0.00E+00">
                  <c:v>6.5899999999999997E-4</c:v>
                </c:pt>
                <c:pt idx="36135" formatCode="0.00E+00">
                  <c:v>6.5899999999999997E-4</c:v>
                </c:pt>
                <c:pt idx="36136" formatCode="0.00E+00">
                  <c:v>6.5899999999999997E-4</c:v>
                </c:pt>
                <c:pt idx="36137" formatCode="0.00E+00">
                  <c:v>6.5899999999999997E-4</c:v>
                </c:pt>
                <c:pt idx="36138" formatCode="0.00E+00">
                  <c:v>6.5799999999999995E-4</c:v>
                </c:pt>
                <c:pt idx="36139" formatCode="0.00E+00">
                  <c:v>6.5899999999999997E-4</c:v>
                </c:pt>
                <c:pt idx="36140" formatCode="0.00E+00">
                  <c:v>6.5899999999999997E-4</c:v>
                </c:pt>
                <c:pt idx="36141" formatCode="0.00E+00">
                  <c:v>6.5899999999999997E-4</c:v>
                </c:pt>
                <c:pt idx="36142" formatCode="0.00E+00">
                  <c:v>6.5899999999999997E-4</c:v>
                </c:pt>
                <c:pt idx="36143" formatCode="0.00E+00">
                  <c:v>6.5899999999999997E-4</c:v>
                </c:pt>
                <c:pt idx="36144" formatCode="0.00E+00">
                  <c:v>6.5899999999999997E-4</c:v>
                </c:pt>
                <c:pt idx="36145" formatCode="0.00E+00">
                  <c:v>6.5899999999999997E-4</c:v>
                </c:pt>
                <c:pt idx="36146" formatCode="0.00E+00">
                  <c:v>6.5899999999999997E-4</c:v>
                </c:pt>
                <c:pt idx="36147" formatCode="0.00E+00">
                  <c:v>6.5899999999999997E-4</c:v>
                </c:pt>
                <c:pt idx="36148" formatCode="0.00E+00">
                  <c:v>6.5899999999999997E-4</c:v>
                </c:pt>
                <c:pt idx="36149" formatCode="0.00E+00">
                  <c:v>6.5899999999999997E-4</c:v>
                </c:pt>
                <c:pt idx="36150" formatCode="0.00E+00">
                  <c:v>6.5899999999999997E-4</c:v>
                </c:pt>
                <c:pt idx="36151" formatCode="0.00E+00">
                  <c:v>6.5899999999999997E-4</c:v>
                </c:pt>
                <c:pt idx="36152" formatCode="0.00E+00">
                  <c:v>6.5899999999999997E-4</c:v>
                </c:pt>
                <c:pt idx="36153" formatCode="0.00E+00">
                  <c:v>6.5899999999999997E-4</c:v>
                </c:pt>
                <c:pt idx="36154" formatCode="0.00E+00">
                  <c:v>6.5799999999999995E-4</c:v>
                </c:pt>
                <c:pt idx="36155" formatCode="0.00E+00">
                  <c:v>6.5899999999999997E-4</c:v>
                </c:pt>
                <c:pt idx="36156" formatCode="0.00E+00">
                  <c:v>6.5899999999999997E-4</c:v>
                </c:pt>
                <c:pt idx="36157" formatCode="0.00E+00">
                  <c:v>6.5799999999999995E-4</c:v>
                </c:pt>
                <c:pt idx="36158" formatCode="0.00E+00">
                  <c:v>6.5899999999999997E-4</c:v>
                </c:pt>
                <c:pt idx="36159" formatCode="0.00E+00">
                  <c:v>6.5899999999999997E-4</c:v>
                </c:pt>
                <c:pt idx="36160" formatCode="0.00E+00">
                  <c:v>6.5899999999999997E-4</c:v>
                </c:pt>
                <c:pt idx="36161" formatCode="0.00E+00">
                  <c:v>6.5899999999999997E-4</c:v>
                </c:pt>
                <c:pt idx="36162" formatCode="0.00E+00">
                  <c:v>6.5899999999999997E-4</c:v>
                </c:pt>
                <c:pt idx="36163" formatCode="0.00E+00">
                  <c:v>6.5899999999999997E-4</c:v>
                </c:pt>
                <c:pt idx="36164" formatCode="0.00E+00">
                  <c:v>6.5899999999999997E-4</c:v>
                </c:pt>
                <c:pt idx="36165" formatCode="0.00E+00">
                  <c:v>6.5899999999999997E-4</c:v>
                </c:pt>
                <c:pt idx="36166" formatCode="0.00E+00">
                  <c:v>6.5899999999999997E-4</c:v>
                </c:pt>
                <c:pt idx="36167" formatCode="0.00E+00">
                  <c:v>6.5899999999999997E-4</c:v>
                </c:pt>
                <c:pt idx="36168" formatCode="0.00E+00">
                  <c:v>6.5899999999999997E-4</c:v>
                </c:pt>
                <c:pt idx="36169" formatCode="0.00E+00">
                  <c:v>6.5899999999999997E-4</c:v>
                </c:pt>
                <c:pt idx="36170" formatCode="0.00E+00">
                  <c:v>6.5899999999999997E-4</c:v>
                </c:pt>
                <c:pt idx="36171" formatCode="0.00E+00">
                  <c:v>6.5899999999999997E-4</c:v>
                </c:pt>
                <c:pt idx="36172" formatCode="0.00E+00">
                  <c:v>6.5899999999999997E-4</c:v>
                </c:pt>
                <c:pt idx="36173" formatCode="0.00E+00">
                  <c:v>6.5899999999999997E-4</c:v>
                </c:pt>
                <c:pt idx="36174" formatCode="0.00E+00">
                  <c:v>6.5899999999999997E-4</c:v>
                </c:pt>
                <c:pt idx="36175" formatCode="0.00E+00">
                  <c:v>6.5899999999999997E-4</c:v>
                </c:pt>
                <c:pt idx="36176" formatCode="0.00E+00">
                  <c:v>6.5899999999999997E-4</c:v>
                </c:pt>
                <c:pt idx="36177" formatCode="0.00E+00">
                  <c:v>6.5899999999999997E-4</c:v>
                </c:pt>
                <c:pt idx="36178" formatCode="0.00E+00">
                  <c:v>6.5899999999999997E-4</c:v>
                </c:pt>
                <c:pt idx="36179" formatCode="0.00E+00">
                  <c:v>6.5899999999999997E-4</c:v>
                </c:pt>
                <c:pt idx="36180" formatCode="0.00E+00">
                  <c:v>6.5899999999999997E-4</c:v>
                </c:pt>
                <c:pt idx="36181" formatCode="0.00E+00">
                  <c:v>6.5899999999999997E-4</c:v>
                </c:pt>
                <c:pt idx="36182" formatCode="0.00E+00">
                  <c:v>6.5899999999999997E-4</c:v>
                </c:pt>
                <c:pt idx="36183" formatCode="0.00E+00">
                  <c:v>6.5899999999999997E-4</c:v>
                </c:pt>
                <c:pt idx="36184" formatCode="0.00E+00">
                  <c:v>6.5899999999999997E-4</c:v>
                </c:pt>
                <c:pt idx="36185" formatCode="0.00E+00">
                  <c:v>6.5899999999999997E-4</c:v>
                </c:pt>
                <c:pt idx="36186" formatCode="0.00E+00">
                  <c:v>6.5899999999999997E-4</c:v>
                </c:pt>
                <c:pt idx="36187" formatCode="0.00E+00">
                  <c:v>6.5899999999999997E-4</c:v>
                </c:pt>
                <c:pt idx="36188" formatCode="0.00E+00">
                  <c:v>6.5899999999999997E-4</c:v>
                </c:pt>
                <c:pt idx="36189" formatCode="0.00E+00">
                  <c:v>6.5899999999999997E-4</c:v>
                </c:pt>
                <c:pt idx="36190" formatCode="0.00E+00">
                  <c:v>6.5899999999999997E-4</c:v>
                </c:pt>
                <c:pt idx="36191" formatCode="0.00E+00">
                  <c:v>6.5899999999999997E-4</c:v>
                </c:pt>
                <c:pt idx="36192" formatCode="0.00E+00">
                  <c:v>6.5899999999999997E-4</c:v>
                </c:pt>
                <c:pt idx="36193" formatCode="0.00E+00">
                  <c:v>6.5899999999999997E-4</c:v>
                </c:pt>
                <c:pt idx="36194" formatCode="0.00E+00">
                  <c:v>6.5899999999999997E-4</c:v>
                </c:pt>
                <c:pt idx="36195" formatCode="0.00E+00">
                  <c:v>6.5899999999999997E-4</c:v>
                </c:pt>
                <c:pt idx="36196" formatCode="0.00E+00">
                  <c:v>6.5899999999999997E-4</c:v>
                </c:pt>
                <c:pt idx="36197" formatCode="0.00E+00">
                  <c:v>6.5899999999999997E-4</c:v>
                </c:pt>
                <c:pt idx="36198" formatCode="0.00E+00">
                  <c:v>6.5899999999999997E-4</c:v>
                </c:pt>
                <c:pt idx="36199" formatCode="0.00E+00">
                  <c:v>6.5899999999999997E-4</c:v>
                </c:pt>
                <c:pt idx="36200" formatCode="0.00E+00">
                  <c:v>6.5899999999999997E-4</c:v>
                </c:pt>
                <c:pt idx="36201" formatCode="0.00E+00">
                  <c:v>6.5899999999999997E-4</c:v>
                </c:pt>
                <c:pt idx="36202" formatCode="0.00E+00">
                  <c:v>6.5899999999999997E-4</c:v>
                </c:pt>
                <c:pt idx="36203" formatCode="0.00E+00">
                  <c:v>6.5899999999999997E-4</c:v>
                </c:pt>
                <c:pt idx="36204" formatCode="0.00E+00">
                  <c:v>6.5899999999999997E-4</c:v>
                </c:pt>
                <c:pt idx="36205" formatCode="0.00E+00">
                  <c:v>6.5899999999999997E-4</c:v>
                </c:pt>
                <c:pt idx="36206" formatCode="0.00E+00">
                  <c:v>6.5899999999999997E-4</c:v>
                </c:pt>
                <c:pt idx="36207" formatCode="0.00E+00">
                  <c:v>6.5899999999999997E-4</c:v>
                </c:pt>
                <c:pt idx="36208" formatCode="0.00E+00">
                  <c:v>6.5899999999999997E-4</c:v>
                </c:pt>
                <c:pt idx="36209" formatCode="0.00E+00">
                  <c:v>6.5899999999999997E-4</c:v>
                </c:pt>
                <c:pt idx="36210" formatCode="0.00E+00">
                  <c:v>6.5899999999999997E-4</c:v>
                </c:pt>
                <c:pt idx="36211" formatCode="0.00E+00">
                  <c:v>6.5899999999999997E-4</c:v>
                </c:pt>
                <c:pt idx="36212" formatCode="0.00E+00">
                  <c:v>6.5899999999999997E-4</c:v>
                </c:pt>
                <c:pt idx="36213" formatCode="0.00E+00">
                  <c:v>6.5899999999999997E-4</c:v>
                </c:pt>
                <c:pt idx="36214" formatCode="0.00E+00">
                  <c:v>6.5899999999999997E-4</c:v>
                </c:pt>
                <c:pt idx="36215" formatCode="0.00E+00">
                  <c:v>6.5899999999999997E-4</c:v>
                </c:pt>
                <c:pt idx="36216" formatCode="0.00E+00">
                  <c:v>6.5899999999999997E-4</c:v>
                </c:pt>
                <c:pt idx="36217" formatCode="0.00E+00">
                  <c:v>6.5899999999999997E-4</c:v>
                </c:pt>
                <c:pt idx="36218" formatCode="0.00E+00">
                  <c:v>6.5899999999999997E-4</c:v>
                </c:pt>
                <c:pt idx="36219" formatCode="0.00E+00">
                  <c:v>6.5899999999999997E-4</c:v>
                </c:pt>
                <c:pt idx="36220" formatCode="0.00E+00">
                  <c:v>6.5899999999999997E-4</c:v>
                </c:pt>
                <c:pt idx="36221" formatCode="0.00E+00">
                  <c:v>6.5899999999999997E-4</c:v>
                </c:pt>
                <c:pt idx="36222" formatCode="0.00E+00">
                  <c:v>6.5899999999999997E-4</c:v>
                </c:pt>
                <c:pt idx="36223" formatCode="0.00E+00">
                  <c:v>6.5899999999999997E-4</c:v>
                </c:pt>
                <c:pt idx="36224" formatCode="0.00E+00">
                  <c:v>6.5899999999999997E-4</c:v>
                </c:pt>
                <c:pt idx="36225" formatCode="0.00E+00">
                  <c:v>6.5899999999999997E-4</c:v>
                </c:pt>
                <c:pt idx="36226" formatCode="0.00E+00">
                  <c:v>6.5899999999999997E-4</c:v>
                </c:pt>
                <c:pt idx="36227" formatCode="0.00E+00">
                  <c:v>6.5899999999999997E-4</c:v>
                </c:pt>
                <c:pt idx="36228" formatCode="0.00E+00">
                  <c:v>6.5899999999999997E-4</c:v>
                </c:pt>
                <c:pt idx="36229" formatCode="0.00E+00">
                  <c:v>6.5899999999999997E-4</c:v>
                </c:pt>
                <c:pt idx="36230" formatCode="0.00E+00">
                  <c:v>6.5899999999999997E-4</c:v>
                </c:pt>
                <c:pt idx="36231" formatCode="0.00E+00">
                  <c:v>6.5899999999999997E-4</c:v>
                </c:pt>
                <c:pt idx="36232" formatCode="0.00E+00">
                  <c:v>6.5899999999999997E-4</c:v>
                </c:pt>
                <c:pt idx="36233" formatCode="0.00E+00">
                  <c:v>6.5899999999999997E-4</c:v>
                </c:pt>
                <c:pt idx="36234" formatCode="0.00E+00">
                  <c:v>6.5899999999999997E-4</c:v>
                </c:pt>
                <c:pt idx="36235" formatCode="0.00E+00">
                  <c:v>6.5899999999999997E-4</c:v>
                </c:pt>
                <c:pt idx="36236" formatCode="0.00E+00">
                  <c:v>6.5899999999999997E-4</c:v>
                </c:pt>
                <c:pt idx="36237" formatCode="0.00E+00">
                  <c:v>6.5899999999999997E-4</c:v>
                </c:pt>
                <c:pt idx="36238" formatCode="0.00E+00">
                  <c:v>6.5899999999999997E-4</c:v>
                </c:pt>
                <c:pt idx="36239" formatCode="0.00E+00">
                  <c:v>6.5899999999999997E-4</c:v>
                </c:pt>
                <c:pt idx="36240" formatCode="0.00E+00">
                  <c:v>6.5899999999999997E-4</c:v>
                </c:pt>
                <c:pt idx="36241" formatCode="0.00E+00">
                  <c:v>6.5899999999999997E-4</c:v>
                </c:pt>
                <c:pt idx="36242" formatCode="0.00E+00">
                  <c:v>6.5899999999999997E-4</c:v>
                </c:pt>
                <c:pt idx="36243" formatCode="0.00E+00">
                  <c:v>6.5899999999999997E-4</c:v>
                </c:pt>
                <c:pt idx="36244" formatCode="0.00E+00">
                  <c:v>6.5899999999999997E-4</c:v>
                </c:pt>
                <c:pt idx="36245" formatCode="0.00E+00">
                  <c:v>6.5899999999999997E-4</c:v>
                </c:pt>
                <c:pt idx="36246" formatCode="0.00E+00">
                  <c:v>6.5899999999999997E-4</c:v>
                </c:pt>
                <c:pt idx="36247" formatCode="0.00E+00">
                  <c:v>6.5899999999999997E-4</c:v>
                </c:pt>
                <c:pt idx="36248" formatCode="0.00E+00">
                  <c:v>6.5899999999999997E-4</c:v>
                </c:pt>
                <c:pt idx="36249" formatCode="0.00E+00">
                  <c:v>6.5899999999999997E-4</c:v>
                </c:pt>
                <c:pt idx="36250" formatCode="0.00E+00">
                  <c:v>6.5899999999999997E-4</c:v>
                </c:pt>
                <c:pt idx="36251" formatCode="0.00E+00">
                  <c:v>6.5899999999999997E-4</c:v>
                </c:pt>
                <c:pt idx="36252" formatCode="0.00E+00">
                  <c:v>6.5899999999999997E-4</c:v>
                </c:pt>
                <c:pt idx="36253" formatCode="0.00E+00">
                  <c:v>6.5899999999999997E-4</c:v>
                </c:pt>
                <c:pt idx="36254" formatCode="0.00E+00">
                  <c:v>6.5899999999999997E-4</c:v>
                </c:pt>
                <c:pt idx="36255" formatCode="0.00E+00">
                  <c:v>6.5899999999999997E-4</c:v>
                </c:pt>
                <c:pt idx="36256" formatCode="0.00E+00">
                  <c:v>6.6E-4</c:v>
                </c:pt>
                <c:pt idx="36257" formatCode="0.00E+00">
                  <c:v>6.5899999999999997E-4</c:v>
                </c:pt>
                <c:pt idx="36258" formatCode="0.00E+00">
                  <c:v>6.5899999999999997E-4</c:v>
                </c:pt>
                <c:pt idx="36259" formatCode="0.00E+00">
                  <c:v>6.5899999999999997E-4</c:v>
                </c:pt>
                <c:pt idx="36260" formatCode="0.00E+00">
                  <c:v>6.5899999999999997E-4</c:v>
                </c:pt>
                <c:pt idx="36261" formatCode="0.00E+00">
                  <c:v>6.5899999999999997E-4</c:v>
                </c:pt>
                <c:pt idx="36262" formatCode="0.00E+00">
                  <c:v>6.5899999999999997E-4</c:v>
                </c:pt>
                <c:pt idx="36263" formatCode="0.00E+00">
                  <c:v>6.5899999999999997E-4</c:v>
                </c:pt>
                <c:pt idx="36264" formatCode="0.00E+00">
                  <c:v>6.5899999999999997E-4</c:v>
                </c:pt>
                <c:pt idx="36265" formatCode="0.00E+00">
                  <c:v>6.5899999999999997E-4</c:v>
                </c:pt>
                <c:pt idx="36266" formatCode="0.00E+00">
                  <c:v>6.5899999999999997E-4</c:v>
                </c:pt>
                <c:pt idx="36267" formatCode="0.00E+00">
                  <c:v>6.5899999999999997E-4</c:v>
                </c:pt>
                <c:pt idx="36268" formatCode="0.00E+00">
                  <c:v>6.5899999999999997E-4</c:v>
                </c:pt>
                <c:pt idx="36269" formatCode="0.00E+00">
                  <c:v>6.5899999999999997E-4</c:v>
                </c:pt>
                <c:pt idx="36270" formatCode="0.00E+00">
                  <c:v>6.5899999999999997E-4</c:v>
                </c:pt>
                <c:pt idx="36271" formatCode="0.00E+00">
                  <c:v>6.5899999999999997E-4</c:v>
                </c:pt>
                <c:pt idx="36272" formatCode="0.00E+00">
                  <c:v>6.5899999999999997E-4</c:v>
                </c:pt>
                <c:pt idx="36273" formatCode="0.00E+00">
                  <c:v>6.5899999999999997E-4</c:v>
                </c:pt>
                <c:pt idx="36274" formatCode="0.00E+00">
                  <c:v>6.5899999999999997E-4</c:v>
                </c:pt>
                <c:pt idx="36275" formatCode="0.00E+00">
                  <c:v>6.6E-4</c:v>
                </c:pt>
                <c:pt idx="36276" formatCode="0.00E+00">
                  <c:v>6.5899999999999997E-4</c:v>
                </c:pt>
                <c:pt idx="36277" formatCode="0.00E+00">
                  <c:v>6.5899999999999997E-4</c:v>
                </c:pt>
                <c:pt idx="36278" formatCode="0.00E+00">
                  <c:v>6.5899999999999997E-4</c:v>
                </c:pt>
                <c:pt idx="36279" formatCode="0.00E+00">
                  <c:v>6.5899999999999997E-4</c:v>
                </c:pt>
                <c:pt idx="36280" formatCode="0.00E+00">
                  <c:v>6.6E-4</c:v>
                </c:pt>
                <c:pt idx="36281" formatCode="0.00E+00">
                  <c:v>6.5899999999999997E-4</c:v>
                </c:pt>
                <c:pt idx="36282" formatCode="0.00E+00">
                  <c:v>6.5899999999999997E-4</c:v>
                </c:pt>
                <c:pt idx="36283" formatCode="0.00E+00">
                  <c:v>6.5899999999999997E-4</c:v>
                </c:pt>
                <c:pt idx="36284" formatCode="0.00E+00">
                  <c:v>6.5899999999999997E-4</c:v>
                </c:pt>
                <c:pt idx="36285" formatCode="0.00E+00">
                  <c:v>6.5899999999999997E-4</c:v>
                </c:pt>
                <c:pt idx="36286" formatCode="0.00E+00">
                  <c:v>6.5899999999999997E-4</c:v>
                </c:pt>
                <c:pt idx="36287" formatCode="0.00E+00">
                  <c:v>6.5899999999999997E-4</c:v>
                </c:pt>
                <c:pt idx="36288" formatCode="0.00E+00">
                  <c:v>6.5899999999999997E-4</c:v>
                </c:pt>
                <c:pt idx="36289" formatCode="0.00E+00">
                  <c:v>6.5899999999999997E-4</c:v>
                </c:pt>
                <c:pt idx="36290" formatCode="0.00E+00">
                  <c:v>6.5899999999999997E-4</c:v>
                </c:pt>
                <c:pt idx="36291" formatCode="0.00E+00">
                  <c:v>6.5899999999999997E-4</c:v>
                </c:pt>
                <c:pt idx="36292" formatCode="0.00E+00">
                  <c:v>6.5899999999999997E-4</c:v>
                </c:pt>
                <c:pt idx="36293" formatCode="0.00E+00">
                  <c:v>6.5899999999999997E-4</c:v>
                </c:pt>
                <c:pt idx="36294" formatCode="0.00E+00">
                  <c:v>6.5899999999999997E-4</c:v>
                </c:pt>
                <c:pt idx="36295" formatCode="0.00E+00">
                  <c:v>6.5899999999999997E-4</c:v>
                </c:pt>
                <c:pt idx="36296" formatCode="0.00E+00">
                  <c:v>6.5899999999999997E-4</c:v>
                </c:pt>
                <c:pt idx="36297" formatCode="0.00E+00">
                  <c:v>6.5899999999999997E-4</c:v>
                </c:pt>
                <c:pt idx="36298" formatCode="0.00E+00">
                  <c:v>6.5899999999999997E-4</c:v>
                </c:pt>
                <c:pt idx="36299" formatCode="0.00E+00">
                  <c:v>6.5899999999999997E-4</c:v>
                </c:pt>
                <c:pt idx="36300" formatCode="0.00E+00">
                  <c:v>6.5899999999999997E-4</c:v>
                </c:pt>
                <c:pt idx="36301" formatCode="0.00E+00">
                  <c:v>6.5899999999999997E-4</c:v>
                </c:pt>
                <c:pt idx="36302" formatCode="0.00E+00">
                  <c:v>6.5899999999999997E-4</c:v>
                </c:pt>
                <c:pt idx="36303" formatCode="0.00E+00">
                  <c:v>6.5899999999999997E-4</c:v>
                </c:pt>
                <c:pt idx="36304" formatCode="0.00E+00">
                  <c:v>6.5899999999999997E-4</c:v>
                </c:pt>
                <c:pt idx="36305" formatCode="0.00E+00">
                  <c:v>6.5899999999999997E-4</c:v>
                </c:pt>
                <c:pt idx="36306" formatCode="0.00E+00">
                  <c:v>6.5899999999999997E-4</c:v>
                </c:pt>
                <c:pt idx="36307" formatCode="0.00E+00">
                  <c:v>6.5899999999999997E-4</c:v>
                </c:pt>
                <c:pt idx="36308" formatCode="0.00E+00">
                  <c:v>6.5899999999999997E-4</c:v>
                </c:pt>
                <c:pt idx="36309" formatCode="0.00E+00">
                  <c:v>6.5899999999999997E-4</c:v>
                </c:pt>
                <c:pt idx="36310" formatCode="0.00E+00">
                  <c:v>6.6E-4</c:v>
                </c:pt>
                <c:pt idx="36311" formatCode="0.00E+00">
                  <c:v>6.5899999999999997E-4</c:v>
                </c:pt>
                <c:pt idx="36312" formatCode="0.00E+00">
                  <c:v>6.5899999999999997E-4</c:v>
                </c:pt>
                <c:pt idx="36313" formatCode="0.00E+00">
                  <c:v>6.6E-4</c:v>
                </c:pt>
                <c:pt idx="36314" formatCode="0.00E+00">
                  <c:v>6.5899999999999997E-4</c:v>
                </c:pt>
                <c:pt idx="36315" formatCode="0.00E+00">
                  <c:v>6.5899999999999997E-4</c:v>
                </c:pt>
                <c:pt idx="36316" formatCode="0.00E+00">
                  <c:v>6.6E-4</c:v>
                </c:pt>
                <c:pt idx="36317" formatCode="0.00E+00">
                  <c:v>6.5899999999999997E-4</c:v>
                </c:pt>
                <c:pt idx="36318" formatCode="0.00E+00">
                  <c:v>6.6E-4</c:v>
                </c:pt>
                <c:pt idx="36319" formatCode="0.00E+00">
                  <c:v>6.6E-4</c:v>
                </c:pt>
                <c:pt idx="36320" formatCode="0.00E+00">
                  <c:v>6.6E-4</c:v>
                </c:pt>
                <c:pt idx="36321" formatCode="0.00E+00">
                  <c:v>6.6E-4</c:v>
                </c:pt>
                <c:pt idx="36322" formatCode="0.00E+00">
                  <c:v>6.5899999999999997E-4</c:v>
                </c:pt>
                <c:pt idx="36323" formatCode="0.00E+00">
                  <c:v>6.5899999999999997E-4</c:v>
                </c:pt>
                <c:pt idx="36324" formatCode="0.00E+00">
                  <c:v>6.5899999999999997E-4</c:v>
                </c:pt>
                <c:pt idx="36325" formatCode="0.00E+00">
                  <c:v>6.5899999999999997E-4</c:v>
                </c:pt>
                <c:pt idx="36326" formatCode="0.00E+00">
                  <c:v>6.5899999999999997E-4</c:v>
                </c:pt>
                <c:pt idx="36327" formatCode="0.00E+00">
                  <c:v>6.6E-4</c:v>
                </c:pt>
                <c:pt idx="36328" formatCode="0.00E+00">
                  <c:v>6.6E-4</c:v>
                </c:pt>
                <c:pt idx="36329" formatCode="0.00E+00">
                  <c:v>6.6E-4</c:v>
                </c:pt>
                <c:pt idx="36330" formatCode="0.00E+00">
                  <c:v>6.6E-4</c:v>
                </c:pt>
                <c:pt idx="36331" formatCode="0.00E+00">
                  <c:v>6.5899999999999997E-4</c:v>
                </c:pt>
                <c:pt idx="36332" formatCode="0.00E+00">
                  <c:v>6.5899999999999997E-4</c:v>
                </c:pt>
                <c:pt idx="36333" formatCode="0.00E+00">
                  <c:v>6.5899999999999997E-4</c:v>
                </c:pt>
                <c:pt idx="36334" formatCode="0.00E+00">
                  <c:v>6.5899999999999997E-4</c:v>
                </c:pt>
                <c:pt idx="36335" formatCode="0.00E+00">
                  <c:v>6.6E-4</c:v>
                </c:pt>
                <c:pt idx="36336" formatCode="0.00E+00">
                  <c:v>6.6E-4</c:v>
                </c:pt>
                <c:pt idx="36337" formatCode="0.00E+00">
                  <c:v>6.6E-4</c:v>
                </c:pt>
                <c:pt idx="36338" formatCode="0.00E+00">
                  <c:v>6.6E-4</c:v>
                </c:pt>
                <c:pt idx="36339" formatCode="0.00E+00">
                  <c:v>6.6E-4</c:v>
                </c:pt>
                <c:pt idx="36340" formatCode="0.00E+00">
                  <c:v>6.6E-4</c:v>
                </c:pt>
                <c:pt idx="36341" formatCode="0.00E+00">
                  <c:v>6.6E-4</c:v>
                </c:pt>
                <c:pt idx="36342" formatCode="0.00E+00">
                  <c:v>6.6E-4</c:v>
                </c:pt>
                <c:pt idx="36343" formatCode="0.00E+00">
                  <c:v>6.6E-4</c:v>
                </c:pt>
                <c:pt idx="36344" formatCode="0.00E+00">
                  <c:v>6.5899999999999997E-4</c:v>
                </c:pt>
                <c:pt idx="36345" formatCode="0.00E+00">
                  <c:v>6.6E-4</c:v>
                </c:pt>
                <c:pt idx="36346" formatCode="0.00E+00">
                  <c:v>6.6E-4</c:v>
                </c:pt>
                <c:pt idx="36347" formatCode="0.00E+00">
                  <c:v>6.6E-4</c:v>
                </c:pt>
                <c:pt idx="36348" formatCode="0.00E+00">
                  <c:v>6.6E-4</c:v>
                </c:pt>
                <c:pt idx="36349" formatCode="0.00E+00">
                  <c:v>6.6E-4</c:v>
                </c:pt>
                <c:pt idx="36350" formatCode="0.00E+00">
                  <c:v>6.6E-4</c:v>
                </c:pt>
                <c:pt idx="36351" formatCode="0.00E+00">
                  <c:v>6.6E-4</c:v>
                </c:pt>
                <c:pt idx="36352" formatCode="0.00E+00">
                  <c:v>6.6E-4</c:v>
                </c:pt>
                <c:pt idx="36353" formatCode="0.00E+00">
                  <c:v>6.6E-4</c:v>
                </c:pt>
                <c:pt idx="36354" formatCode="0.00E+00">
                  <c:v>6.6E-4</c:v>
                </c:pt>
                <c:pt idx="36355" formatCode="0.00E+00">
                  <c:v>6.6E-4</c:v>
                </c:pt>
                <c:pt idx="36356" formatCode="0.00E+00">
                  <c:v>6.6E-4</c:v>
                </c:pt>
                <c:pt idx="36357" formatCode="0.00E+00">
                  <c:v>6.6E-4</c:v>
                </c:pt>
                <c:pt idx="36358" formatCode="0.00E+00">
                  <c:v>6.6E-4</c:v>
                </c:pt>
                <c:pt idx="36359" formatCode="0.00E+00">
                  <c:v>6.6E-4</c:v>
                </c:pt>
                <c:pt idx="36360" formatCode="0.00E+00">
                  <c:v>6.6E-4</c:v>
                </c:pt>
                <c:pt idx="36361" formatCode="0.00E+00">
                  <c:v>6.6E-4</c:v>
                </c:pt>
                <c:pt idx="36362" formatCode="0.00E+00">
                  <c:v>6.6E-4</c:v>
                </c:pt>
                <c:pt idx="36363" formatCode="0.00E+00">
                  <c:v>6.5899999999999997E-4</c:v>
                </c:pt>
                <c:pt idx="36364" formatCode="0.00E+00">
                  <c:v>6.6E-4</c:v>
                </c:pt>
                <c:pt idx="36365" formatCode="0.00E+00">
                  <c:v>6.6E-4</c:v>
                </c:pt>
                <c:pt idx="36366" formatCode="0.00E+00">
                  <c:v>6.6E-4</c:v>
                </c:pt>
                <c:pt idx="36367" formatCode="0.00E+00">
                  <c:v>6.6E-4</c:v>
                </c:pt>
                <c:pt idx="36368" formatCode="0.00E+00">
                  <c:v>6.6E-4</c:v>
                </c:pt>
                <c:pt idx="36369" formatCode="0.00E+00">
                  <c:v>6.6E-4</c:v>
                </c:pt>
                <c:pt idx="36370" formatCode="0.00E+00">
                  <c:v>6.5899999999999997E-4</c:v>
                </c:pt>
                <c:pt idx="36371" formatCode="0.00E+00">
                  <c:v>6.6E-4</c:v>
                </c:pt>
                <c:pt idx="36372" formatCode="0.00E+00">
                  <c:v>6.6E-4</c:v>
                </c:pt>
                <c:pt idx="36373" formatCode="0.00E+00">
                  <c:v>6.6E-4</c:v>
                </c:pt>
                <c:pt idx="36374" formatCode="0.00E+00">
                  <c:v>6.6E-4</c:v>
                </c:pt>
                <c:pt idx="36375" formatCode="0.00E+00">
                  <c:v>6.5899999999999997E-4</c:v>
                </c:pt>
                <c:pt idx="36376" formatCode="0.00E+00">
                  <c:v>6.6E-4</c:v>
                </c:pt>
                <c:pt idx="36377" formatCode="0.00E+00">
                  <c:v>6.6E-4</c:v>
                </c:pt>
                <c:pt idx="36378" formatCode="0.00E+00">
                  <c:v>6.6E-4</c:v>
                </c:pt>
                <c:pt idx="36379" formatCode="0.00E+00">
                  <c:v>6.6E-4</c:v>
                </c:pt>
                <c:pt idx="36380" formatCode="0.00E+00">
                  <c:v>6.6E-4</c:v>
                </c:pt>
                <c:pt idx="36381" formatCode="0.00E+00">
                  <c:v>6.6E-4</c:v>
                </c:pt>
                <c:pt idx="36382" formatCode="0.00E+00">
                  <c:v>6.6E-4</c:v>
                </c:pt>
                <c:pt idx="36383" formatCode="0.00E+00">
                  <c:v>6.6E-4</c:v>
                </c:pt>
                <c:pt idx="36384" formatCode="0.00E+00">
                  <c:v>6.6E-4</c:v>
                </c:pt>
                <c:pt idx="36385" formatCode="0.00E+00">
                  <c:v>6.6E-4</c:v>
                </c:pt>
                <c:pt idx="36386" formatCode="0.00E+00">
                  <c:v>6.6E-4</c:v>
                </c:pt>
                <c:pt idx="36387" formatCode="0.00E+00">
                  <c:v>6.6E-4</c:v>
                </c:pt>
                <c:pt idx="36388" formatCode="0.00E+00">
                  <c:v>6.6E-4</c:v>
                </c:pt>
                <c:pt idx="36389" formatCode="0.00E+00">
                  <c:v>6.6E-4</c:v>
                </c:pt>
                <c:pt idx="36390" formatCode="0.00E+00">
                  <c:v>6.6E-4</c:v>
                </c:pt>
                <c:pt idx="36391" formatCode="0.00E+00">
                  <c:v>6.6E-4</c:v>
                </c:pt>
                <c:pt idx="36392" formatCode="0.00E+00">
                  <c:v>6.6E-4</c:v>
                </c:pt>
                <c:pt idx="36393" formatCode="0.00E+00">
                  <c:v>6.6E-4</c:v>
                </c:pt>
                <c:pt idx="36394" formatCode="0.00E+00">
                  <c:v>6.6E-4</c:v>
                </c:pt>
                <c:pt idx="36395" formatCode="0.00E+00">
                  <c:v>6.6E-4</c:v>
                </c:pt>
                <c:pt idx="36396" formatCode="0.00E+00">
                  <c:v>6.6E-4</c:v>
                </c:pt>
                <c:pt idx="36397" formatCode="0.00E+00">
                  <c:v>6.6E-4</c:v>
                </c:pt>
                <c:pt idx="36398" formatCode="0.00E+00">
                  <c:v>6.6E-4</c:v>
                </c:pt>
                <c:pt idx="36399" formatCode="0.00E+00">
                  <c:v>6.6E-4</c:v>
                </c:pt>
                <c:pt idx="36400" formatCode="0.00E+00">
                  <c:v>6.6E-4</c:v>
                </c:pt>
                <c:pt idx="36401" formatCode="0.00E+00">
                  <c:v>6.6E-4</c:v>
                </c:pt>
                <c:pt idx="36402" formatCode="0.00E+00">
                  <c:v>6.6E-4</c:v>
                </c:pt>
                <c:pt idx="36403" formatCode="0.00E+00">
                  <c:v>6.6E-4</c:v>
                </c:pt>
                <c:pt idx="36404" formatCode="0.00E+00">
                  <c:v>6.6E-4</c:v>
                </c:pt>
                <c:pt idx="36405" formatCode="0.00E+00">
                  <c:v>6.6E-4</c:v>
                </c:pt>
                <c:pt idx="36406" formatCode="0.00E+00">
                  <c:v>6.6E-4</c:v>
                </c:pt>
                <c:pt idx="36407" formatCode="0.00E+00">
                  <c:v>6.6E-4</c:v>
                </c:pt>
                <c:pt idx="36408" formatCode="0.00E+00">
                  <c:v>6.6E-4</c:v>
                </c:pt>
                <c:pt idx="36409" formatCode="0.00E+00">
                  <c:v>6.6E-4</c:v>
                </c:pt>
                <c:pt idx="36410" formatCode="0.00E+00">
                  <c:v>6.6E-4</c:v>
                </c:pt>
                <c:pt idx="36411" formatCode="0.00E+00">
                  <c:v>6.6E-4</c:v>
                </c:pt>
                <c:pt idx="36412" formatCode="0.00E+00">
                  <c:v>6.6E-4</c:v>
                </c:pt>
                <c:pt idx="36413" formatCode="0.00E+00">
                  <c:v>6.6E-4</c:v>
                </c:pt>
                <c:pt idx="36414" formatCode="0.00E+00">
                  <c:v>6.6E-4</c:v>
                </c:pt>
                <c:pt idx="36415" formatCode="0.00E+00">
                  <c:v>6.6E-4</c:v>
                </c:pt>
                <c:pt idx="36416" formatCode="0.00E+00">
                  <c:v>6.6E-4</c:v>
                </c:pt>
                <c:pt idx="36417" formatCode="0.00E+00">
                  <c:v>6.6E-4</c:v>
                </c:pt>
                <c:pt idx="36418" formatCode="0.00E+00">
                  <c:v>6.6E-4</c:v>
                </c:pt>
                <c:pt idx="36419" formatCode="0.00E+00">
                  <c:v>6.6E-4</c:v>
                </c:pt>
                <c:pt idx="36420" formatCode="0.00E+00">
                  <c:v>6.6E-4</c:v>
                </c:pt>
                <c:pt idx="36421" formatCode="0.00E+00">
                  <c:v>6.6E-4</c:v>
                </c:pt>
                <c:pt idx="36422" formatCode="0.00E+00">
                  <c:v>6.6E-4</c:v>
                </c:pt>
                <c:pt idx="36423" formatCode="0.00E+00">
                  <c:v>6.6E-4</c:v>
                </c:pt>
                <c:pt idx="36424" formatCode="0.00E+00">
                  <c:v>6.6E-4</c:v>
                </c:pt>
                <c:pt idx="36425" formatCode="0.00E+00">
                  <c:v>6.6E-4</c:v>
                </c:pt>
                <c:pt idx="36426" formatCode="0.00E+00">
                  <c:v>6.6E-4</c:v>
                </c:pt>
                <c:pt idx="36427" formatCode="0.00E+00">
                  <c:v>6.6E-4</c:v>
                </c:pt>
                <c:pt idx="36428" formatCode="0.00E+00">
                  <c:v>6.6E-4</c:v>
                </c:pt>
                <c:pt idx="36429" formatCode="0.00E+00">
                  <c:v>6.6E-4</c:v>
                </c:pt>
                <c:pt idx="36430" formatCode="0.00E+00">
                  <c:v>6.6E-4</c:v>
                </c:pt>
                <c:pt idx="36431" formatCode="0.00E+00">
                  <c:v>6.6E-4</c:v>
                </c:pt>
                <c:pt idx="36432" formatCode="0.00E+00">
                  <c:v>6.6E-4</c:v>
                </c:pt>
                <c:pt idx="36433" formatCode="0.00E+00">
                  <c:v>6.6E-4</c:v>
                </c:pt>
                <c:pt idx="36434" formatCode="0.00E+00">
                  <c:v>6.6E-4</c:v>
                </c:pt>
                <c:pt idx="36435" formatCode="0.00E+00">
                  <c:v>6.6E-4</c:v>
                </c:pt>
                <c:pt idx="36436" formatCode="0.00E+00">
                  <c:v>6.6E-4</c:v>
                </c:pt>
                <c:pt idx="36437" formatCode="0.00E+00">
                  <c:v>6.6E-4</c:v>
                </c:pt>
                <c:pt idx="36438" formatCode="0.00E+00">
                  <c:v>6.6E-4</c:v>
                </c:pt>
                <c:pt idx="36439" formatCode="0.00E+00">
                  <c:v>6.6E-4</c:v>
                </c:pt>
                <c:pt idx="36440" formatCode="0.00E+00">
                  <c:v>6.6E-4</c:v>
                </c:pt>
                <c:pt idx="36441" formatCode="0.00E+00">
                  <c:v>6.6E-4</c:v>
                </c:pt>
                <c:pt idx="36442" formatCode="0.00E+00">
                  <c:v>6.6E-4</c:v>
                </c:pt>
                <c:pt idx="36443" formatCode="0.00E+00">
                  <c:v>6.6E-4</c:v>
                </c:pt>
                <c:pt idx="36444" formatCode="0.00E+00">
                  <c:v>6.6E-4</c:v>
                </c:pt>
                <c:pt idx="36445" formatCode="0.00E+00">
                  <c:v>6.6E-4</c:v>
                </c:pt>
                <c:pt idx="36446" formatCode="0.00E+00">
                  <c:v>6.6E-4</c:v>
                </c:pt>
                <c:pt idx="36447" formatCode="0.00E+00">
                  <c:v>6.6E-4</c:v>
                </c:pt>
                <c:pt idx="36448" formatCode="0.00E+00">
                  <c:v>6.6E-4</c:v>
                </c:pt>
                <c:pt idx="36449" formatCode="0.00E+00">
                  <c:v>6.6E-4</c:v>
                </c:pt>
                <c:pt idx="36450" formatCode="0.00E+00">
                  <c:v>6.6E-4</c:v>
                </c:pt>
                <c:pt idx="36451" formatCode="0.00E+00">
                  <c:v>6.6E-4</c:v>
                </c:pt>
                <c:pt idx="36452" formatCode="0.00E+00">
                  <c:v>6.6E-4</c:v>
                </c:pt>
                <c:pt idx="36453" formatCode="0.00E+00">
                  <c:v>6.6E-4</c:v>
                </c:pt>
                <c:pt idx="36454" formatCode="0.00E+00">
                  <c:v>6.6E-4</c:v>
                </c:pt>
                <c:pt idx="36455" formatCode="0.00E+00">
                  <c:v>6.6E-4</c:v>
                </c:pt>
                <c:pt idx="36456" formatCode="0.00E+00">
                  <c:v>6.6E-4</c:v>
                </c:pt>
                <c:pt idx="36457" formatCode="0.00E+00">
                  <c:v>6.6E-4</c:v>
                </c:pt>
                <c:pt idx="36458" formatCode="0.00E+00">
                  <c:v>6.6E-4</c:v>
                </c:pt>
                <c:pt idx="36459" formatCode="0.00E+00">
                  <c:v>6.6E-4</c:v>
                </c:pt>
                <c:pt idx="36460" formatCode="0.00E+00">
                  <c:v>6.6E-4</c:v>
                </c:pt>
                <c:pt idx="36461" formatCode="0.00E+00">
                  <c:v>6.6E-4</c:v>
                </c:pt>
                <c:pt idx="36462" formatCode="0.00E+00">
                  <c:v>6.6E-4</c:v>
                </c:pt>
                <c:pt idx="36463" formatCode="0.00E+00">
                  <c:v>6.6E-4</c:v>
                </c:pt>
                <c:pt idx="36464" formatCode="0.00E+00">
                  <c:v>6.6E-4</c:v>
                </c:pt>
                <c:pt idx="36465" formatCode="0.00E+00">
                  <c:v>6.6E-4</c:v>
                </c:pt>
                <c:pt idx="36466" formatCode="0.00E+00">
                  <c:v>6.6E-4</c:v>
                </c:pt>
                <c:pt idx="36467" formatCode="0.00E+00">
                  <c:v>6.6E-4</c:v>
                </c:pt>
                <c:pt idx="36468" formatCode="0.00E+00">
                  <c:v>6.6E-4</c:v>
                </c:pt>
                <c:pt idx="36469" formatCode="0.00E+00">
                  <c:v>6.6E-4</c:v>
                </c:pt>
                <c:pt idx="36470" formatCode="0.00E+00">
                  <c:v>6.6E-4</c:v>
                </c:pt>
                <c:pt idx="36471" formatCode="0.00E+00">
                  <c:v>6.6E-4</c:v>
                </c:pt>
                <c:pt idx="36472" formatCode="0.00E+00">
                  <c:v>6.6E-4</c:v>
                </c:pt>
                <c:pt idx="36473" formatCode="0.00E+00">
                  <c:v>6.6E-4</c:v>
                </c:pt>
                <c:pt idx="36474" formatCode="0.00E+00">
                  <c:v>6.6E-4</c:v>
                </c:pt>
                <c:pt idx="36475" formatCode="0.00E+00">
                  <c:v>6.6E-4</c:v>
                </c:pt>
                <c:pt idx="36476" formatCode="0.00E+00">
                  <c:v>6.6E-4</c:v>
                </c:pt>
                <c:pt idx="36477" formatCode="0.00E+00">
                  <c:v>6.6E-4</c:v>
                </c:pt>
                <c:pt idx="36478" formatCode="0.00E+00">
                  <c:v>6.6E-4</c:v>
                </c:pt>
                <c:pt idx="36479" formatCode="0.00E+00">
                  <c:v>6.6E-4</c:v>
                </c:pt>
                <c:pt idx="36480" formatCode="0.00E+00">
                  <c:v>6.6E-4</c:v>
                </c:pt>
                <c:pt idx="36481" formatCode="0.00E+00">
                  <c:v>6.6E-4</c:v>
                </c:pt>
                <c:pt idx="36482" formatCode="0.00E+00">
                  <c:v>6.6E-4</c:v>
                </c:pt>
                <c:pt idx="36483" formatCode="0.00E+00">
                  <c:v>6.6E-4</c:v>
                </c:pt>
                <c:pt idx="36484" formatCode="0.00E+00">
                  <c:v>6.6E-4</c:v>
                </c:pt>
                <c:pt idx="36485" formatCode="0.00E+00">
                  <c:v>6.6E-4</c:v>
                </c:pt>
                <c:pt idx="36486" formatCode="0.00E+00">
                  <c:v>6.6E-4</c:v>
                </c:pt>
                <c:pt idx="36487" formatCode="0.00E+00">
                  <c:v>6.6E-4</c:v>
                </c:pt>
                <c:pt idx="36488" formatCode="0.00E+00">
                  <c:v>6.6E-4</c:v>
                </c:pt>
                <c:pt idx="36489" formatCode="0.00E+00">
                  <c:v>6.6E-4</c:v>
                </c:pt>
                <c:pt idx="36490" formatCode="0.00E+00">
                  <c:v>6.6E-4</c:v>
                </c:pt>
                <c:pt idx="36491" formatCode="0.00E+00">
                  <c:v>6.6E-4</c:v>
                </c:pt>
                <c:pt idx="36492" formatCode="0.00E+00">
                  <c:v>6.6E-4</c:v>
                </c:pt>
                <c:pt idx="36493" formatCode="0.00E+00">
                  <c:v>6.6E-4</c:v>
                </c:pt>
                <c:pt idx="36494" formatCode="0.00E+00">
                  <c:v>6.6E-4</c:v>
                </c:pt>
                <c:pt idx="36495" formatCode="0.00E+00">
                  <c:v>6.6E-4</c:v>
                </c:pt>
                <c:pt idx="36496" formatCode="0.00E+00">
                  <c:v>6.6100000000000002E-4</c:v>
                </c:pt>
                <c:pt idx="36497" formatCode="0.00E+00">
                  <c:v>6.6100000000000002E-4</c:v>
                </c:pt>
                <c:pt idx="36498" formatCode="0.00E+00">
                  <c:v>6.6E-4</c:v>
                </c:pt>
                <c:pt idx="36499" formatCode="0.00E+00">
                  <c:v>6.6E-4</c:v>
                </c:pt>
                <c:pt idx="36500" formatCode="0.00E+00">
                  <c:v>6.6E-4</c:v>
                </c:pt>
                <c:pt idx="36501" formatCode="0.00E+00">
                  <c:v>6.6E-4</c:v>
                </c:pt>
                <c:pt idx="36502" formatCode="0.00E+00">
                  <c:v>6.6E-4</c:v>
                </c:pt>
                <c:pt idx="36503" formatCode="0.00E+00">
                  <c:v>6.6E-4</c:v>
                </c:pt>
                <c:pt idx="36504" formatCode="0.00E+00">
                  <c:v>6.6100000000000002E-4</c:v>
                </c:pt>
                <c:pt idx="36505" formatCode="0.00E+00">
                  <c:v>6.6E-4</c:v>
                </c:pt>
                <c:pt idx="36506" formatCode="0.00E+00">
                  <c:v>6.6E-4</c:v>
                </c:pt>
                <c:pt idx="36507" formatCode="0.00E+00">
                  <c:v>6.6E-4</c:v>
                </c:pt>
                <c:pt idx="36508" formatCode="0.00E+00">
                  <c:v>6.6E-4</c:v>
                </c:pt>
                <c:pt idx="36509" formatCode="0.00E+00">
                  <c:v>6.6E-4</c:v>
                </c:pt>
                <c:pt idx="36510" formatCode="0.00E+00">
                  <c:v>6.6E-4</c:v>
                </c:pt>
                <c:pt idx="36511" formatCode="0.00E+00">
                  <c:v>6.6E-4</c:v>
                </c:pt>
                <c:pt idx="36512" formatCode="0.00E+00">
                  <c:v>6.6E-4</c:v>
                </c:pt>
                <c:pt idx="36513" formatCode="0.00E+00">
                  <c:v>6.6E-4</c:v>
                </c:pt>
                <c:pt idx="36514" formatCode="0.00E+00">
                  <c:v>6.6E-4</c:v>
                </c:pt>
                <c:pt idx="36515" formatCode="0.00E+00">
                  <c:v>6.6E-4</c:v>
                </c:pt>
                <c:pt idx="36516" formatCode="0.00E+00">
                  <c:v>6.6E-4</c:v>
                </c:pt>
                <c:pt idx="36517" formatCode="0.00E+00">
                  <c:v>6.6E-4</c:v>
                </c:pt>
                <c:pt idx="36518" formatCode="0.00E+00">
                  <c:v>6.6E-4</c:v>
                </c:pt>
                <c:pt idx="36519" formatCode="0.00E+00">
                  <c:v>6.6E-4</c:v>
                </c:pt>
                <c:pt idx="36520" formatCode="0.00E+00">
                  <c:v>6.6E-4</c:v>
                </c:pt>
                <c:pt idx="36521" formatCode="0.00E+00">
                  <c:v>6.6E-4</c:v>
                </c:pt>
                <c:pt idx="36522" formatCode="0.00E+00">
                  <c:v>6.6100000000000002E-4</c:v>
                </c:pt>
                <c:pt idx="36523" formatCode="0.00E+00">
                  <c:v>6.6E-4</c:v>
                </c:pt>
                <c:pt idx="36524" formatCode="0.00E+00">
                  <c:v>6.6E-4</c:v>
                </c:pt>
                <c:pt idx="36525" formatCode="0.00E+00">
                  <c:v>6.6E-4</c:v>
                </c:pt>
                <c:pt idx="36526" formatCode="0.00E+00">
                  <c:v>6.6E-4</c:v>
                </c:pt>
                <c:pt idx="36527" formatCode="0.00E+00">
                  <c:v>6.6E-4</c:v>
                </c:pt>
                <c:pt idx="36528" formatCode="0.00E+00">
                  <c:v>6.6100000000000002E-4</c:v>
                </c:pt>
                <c:pt idx="36529" formatCode="0.00E+00">
                  <c:v>6.6E-4</c:v>
                </c:pt>
                <c:pt idx="36530" formatCode="0.00E+00">
                  <c:v>6.6E-4</c:v>
                </c:pt>
                <c:pt idx="36531" formatCode="0.00E+00">
                  <c:v>6.6100000000000002E-4</c:v>
                </c:pt>
                <c:pt idx="36532" formatCode="0.00E+00">
                  <c:v>6.6E-4</c:v>
                </c:pt>
                <c:pt idx="36533" formatCode="0.00E+00">
                  <c:v>6.6E-4</c:v>
                </c:pt>
                <c:pt idx="36534" formatCode="0.00E+00">
                  <c:v>6.6100000000000002E-4</c:v>
                </c:pt>
                <c:pt idx="36535" formatCode="0.00E+00">
                  <c:v>6.6E-4</c:v>
                </c:pt>
                <c:pt idx="36536" formatCode="0.00E+00">
                  <c:v>6.6E-4</c:v>
                </c:pt>
                <c:pt idx="36537" formatCode="0.00E+00">
                  <c:v>6.6E-4</c:v>
                </c:pt>
                <c:pt idx="36538" formatCode="0.00E+00">
                  <c:v>6.6E-4</c:v>
                </c:pt>
                <c:pt idx="36539" formatCode="0.00E+00">
                  <c:v>6.6100000000000002E-4</c:v>
                </c:pt>
                <c:pt idx="36540" formatCode="0.00E+00">
                  <c:v>6.6E-4</c:v>
                </c:pt>
                <c:pt idx="36541" formatCode="0.00E+00">
                  <c:v>6.6E-4</c:v>
                </c:pt>
                <c:pt idx="36542" formatCode="0.00E+00">
                  <c:v>6.6E-4</c:v>
                </c:pt>
                <c:pt idx="36543" formatCode="0.00E+00">
                  <c:v>6.6E-4</c:v>
                </c:pt>
                <c:pt idx="36544" formatCode="0.00E+00">
                  <c:v>6.6E-4</c:v>
                </c:pt>
                <c:pt idx="36545" formatCode="0.00E+00">
                  <c:v>6.6E-4</c:v>
                </c:pt>
                <c:pt idx="36546" formatCode="0.00E+00">
                  <c:v>6.6E-4</c:v>
                </c:pt>
                <c:pt idx="36547" formatCode="0.00E+00">
                  <c:v>6.6100000000000002E-4</c:v>
                </c:pt>
                <c:pt idx="36548" formatCode="0.00E+00">
                  <c:v>6.6E-4</c:v>
                </c:pt>
                <c:pt idx="36549" formatCode="0.00E+00">
                  <c:v>6.6E-4</c:v>
                </c:pt>
                <c:pt idx="36550" formatCode="0.00E+00">
                  <c:v>6.6100000000000002E-4</c:v>
                </c:pt>
                <c:pt idx="36551" formatCode="0.00E+00">
                  <c:v>6.6100000000000002E-4</c:v>
                </c:pt>
                <c:pt idx="36552" formatCode="0.00E+00">
                  <c:v>6.6E-4</c:v>
                </c:pt>
                <c:pt idx="36553" formatCode="0.00E+00">
                  <c:v>6.6E-4</c:v>
                </c:pt>
                <c:pt idx="36554" formatCode="0.00E+00">
                  <c:v>6.6100000000000002E-4</c:v>
                </c:pt>
                <c:pt idx="36555" formatCode="0.00E+00">
                  <c:v>6.6E-4</c:v>
                </c:pt>
                <c:pt idx="36556" formatCode="0.00E+00">
                  <c:v>6.6E-4</c:v>
                </c:pt>
                <c:pt idx="36557" formatCode="0.00E+00">
                  <c:v>6.6100000000000002E-4</c:v>
                </c:pt>
                <c:pt idx="36558" formatCode="0.00E+00">
                  <c:v>6.6E-4</c:v>
                </c:pt>
                <c:pt idx="36559" formatCode="0.00E+00">
                  <c:v>6.6E-4</c:v>
                </c:pt>
                <c:pt idx="36560" formatCode="0.00E+00">
                  <c:v>6.6100000000000002E-4</c:v>
                </c:pt>
                <c:pt idx="36561" formatCode="0.00E+00">
                  <c:v>6.6E-4</c:v>
                </c:pt>
                <c:pt idx="36562" formatCode="0.00E+00">
                  <c:v>6.6100000000000002E-4</c:v>
                </c:pt>
                <c:pt idx="36563" formatCode="0.00E+00">
                  <c:v>6.6100000000000002E-4</c:v>
                </c:pt>
                <c:pt idx="36564" formatCode="0.00E+00">
                  <c:v>6.6E-4</c:v>
                </c:pt>
                <c:pt idx="36565" formatCode="0.00E+00">
                  <c:v>6.6E-4</c:v>
                </c:pt>
                <c:pt idx="36566" formatCode="0.00E+00">
                  <c:v>6.6100000000000002E-4</c:v>
                </c:pt>
                <c:pt idx="36567" formatCode="0.00E+00">
                  <c:v>6.6E-4</c:v>
                </c:pt>
                <c:pt idx="36568" formatCode="0.00E+00">
                  <c:v>6.6E-4</c:v>
                </c:pt>
                <c:pt idx="36569" formatCode="0.00E+00">
                  <c:v>6.6E-4</c:v>
                </c:pt>
                <c:pt idx="36570" formatCode="0.00E+00">
                  <c:v>6.6E-4</c:v>
                </c:pt>
                <c:pt idx="36571" formatCode="0.00E+00">
                  <c:v>6.6100000000000002E-4</c:v>
                </c:pt>
                <c:pt idx="36572" formatCode="0.00E+00">
                  <c:v>6.6100000000000002E-4</c:v>
                </c:pt>
                <c:pt idx="36573" formatCode="0.00E+00">
                  <c:v>6.6100000000000002E-4</c:v>
                </c:pt>
                <c:pt idx="36574" formatCode="0.00E+00">
                  <c:v>6.6100000000000002E-4</c:v>
                </c:pt>
                <c:pt idx="36575" formatCode="0.00E+00">
                  <c:v>6.6100000000000002E-4</c:v>
                </c:pt>
                <c:pt idx="36576" formatCode="0.00E+00">
                  <c:v>6.6E-4</c:v>
                </c:pt>
                <c:pt idx="36577" formatCode="0.00E+00">
                  <c:v>6.6100000000000002E-4</c:v>
                </c:pt>
                <c:pt idx="36578" formatCode="0.00E+00">
                  <c:v>6.6100000000000002E-4</c:v>
                </c:pt>
                <c:pt idx="36579" formatCode="0.00E+00">
                  <c:v>6.6100000000000002E-4</c:v>
                </c:pt>
                <c:pt idx="36580" formatCode="0.00E+00">
                  <c:v>6.6E-4</c:v>
                </c:pt>
                <c:pt idx="36581" formatCode="0.00E+00">
                  <c:v>6.6E-4</c:v>
                </c:pt>
                <c:pt idx="36582" formatCode="0.00E+00">
                  <c:v>6.6100000000000002E-4</c:v>
                </c:pt>
                <c:pt idx="36583" formatCode="0.00E+00">
                  <c:v>6.6100000000000002E-4</c:v>
                </c:pt>
                <c:pt idx="36584" formatCode="0.00E+00">
                  <c:v>6.6100000000000002E-4</c:v>
                </c:pt>
                <c:pt idx="36585" formatCode="0.00E+00">
                  <c:v>6.6100000000000002E-4</c:v>
                </c:pt>
                <c:pt idx="36586" formatCode="0.00E+00">
                  <c:v>6.6100000000000002E-4</c:v>
                </c:pt>
                <c:pt idx="36587" formatCode="0.00E+00">
                  <c:v>6.6E-4</c:v>
                </c:pt>
                <c:pt idx="36588" formatCode="0.00E+00">
                  <c:v>6.6E-4</c:v>
                </c:pt>
                <c:pt idx="36589" formatCode="0.00E+00">
                  <c:v>6.6E-4</c:v>
                </c:pt>
                <c:pt idx="36590" formatCode="0.00E+00">
                  <c:v>6.6E-4</c:v>
                </c:pt>
                <c:pt idx="36591" formatCode="0.00E+00">
                  <c:v>6.6100000000000002E-4</c:v>
                </c:pt>
                <c:pt idx="36592" formatCode="0.00E+00">
                  <c:v>6.6100000000000002E-4</c:v>
                </c:pt>
                <c:pt idx="36593" formatCode="0.00E+00">
                  <c:v>6.6100000000000002E-4</c:v>
                </c:pt>
                <c:pt idx="36594" formatCode="0.00E+00">
                  <c:v>6.6100000000000002E-4</c:v>
                </c:pt>
                <c:pt idx="36595" formatCode="0.00E+00">
                  <c:v>6.6100000000000002E-4</c:v>
                </c:pt>
                <c:pt idx="36596" formatCode="0.00E+00">
                  <c:v>6.6100000000000002E-4</c:v>
                </c:pt>
                <c:pt idx="36597" formatCode="0.00E+00">
                  <c:v>6.6100000000000002E-4</c:v>
                </c:pt>
                <c:pt idx="36598" formatCode="0.00E+00">
                  <c:v>6.6100000000000002E-4</c:v>
                </c:pt>
                <c:pt idx="36599" formatCode="0.00E+00">
                  <c:v>6.6100000000000002E-4</c:v>
                </c:pt>
                <c:pt idx="36600" formatCode="0.00E+00">
                  <c:v>6.6100000000000002E-4</c:v>
                </c:pt>
                <c:pt idx="36601" formatCode="0.00E+00">
                  <c:v>6.6100000000000002E-4</c:v>
                </c:pt>
                <c:pt idx="36602" formatCode="0.00E+00">
                  <c:v>6.6100000000000002E-4</c:v>
                </c:pt>
                <c:pt idx="36603" formatCode="0.00E+00">
                  <c:v>6.6100000000000002E-4</c:v>
                </c:pt>
                <c:pt idx="36604" formatCode="0.00E+00">
                  <c:v>6.6100000000000002E-4</c:v>
                </c:pt>
                <c:pt idx="36605" formatCode="0.00E+00">
                  <c:v>6.6100000000000002E-4</c:v>
                </c:pt>
                <c:pt idx="36606" formatCode="0.00E+00">
                  <c:v>6.6100000000000002E-4</c:v>
                </c:pt>
                <c:pt idx="36607" formatCode="0.00E+00">
                  <c:v>6.6E-4</c:v>
                </c:pt>
                <c:pt idx="36608" formatCode="0.00E+00">
                  <c:v>6.6100000000000002E-4</c:v>
                </c:pt>
                <c:pt idx="36609" formatCode="0.00E+00">
                  <c:v>6.6100000000000002E-4</c:v>
                </c:pt>
                <c:pt idx="36610" formatCode="0.00E+00">
                  <c:v>6.6100000000000002E-4</c:v>
                </c:pt>
                <c:pt idx="36611" formatCode="0.00E+00">
                  <c:v>6.6100000000000002E-4</c:v>
                </c:pt>
                <c:pt idx="36612" formatCode="0.00E+00">
                  <c:v>6.6100000000000002E-4</c:v>
                </c:pt>
                <c:pt idx="36613" formatCode="0.00E+00">
                  <c:v>6.6100000000000002E-4</c:v>
                </c:pt>
                <c:pt idx="36614" formatCode="0.00E+00">
                  <c:v>6.6100000000000002E-4</c:v>
                </c:pt>
                <c:pt idx="36615" formatCode="0.00E+00">
                  <c:v>6.6100000000000002E-4</c:v>
                </c:pt>
                <c:pt idx="36616" formatCode="0.00E+00">
                  <c:v>6.6100000000000002E-4</c:v>
                </c:pt>
                <c:pt idx="36617" formatCode="0.00E+00">
                  <c:v>6.6100000000000002E-4</c:v>
                </c:pt>
                <c:pt idx="36618" formatCode="0.00E+00">
                  <c:v>6.6100000000000002E-4</c:v>
                </c:pt>
                <c:pt idx="36619" formatCode="0.00E+00">
                  <c:v>6.6100000000000002E-4</c:v>
                </c:pt>
                <c:pt idx="36620" formatCode="0.00E+00">
                  <c:v>6.6100000000000002E-4</c:v>
                </c:pt>
                <c:pt idx="36621" formatCode="0.00E+00">
                  <c:v>6.6100000000000002E-4</c:v>
                </c:pt>
                <c:pt idx="36622" formatCode="0.00E+00">
                  <c:v>6.6100000000000002E-4</c:v>
                </c:pt>
                <c:pt idx="36623" formatCode="0.00E+00">
                  <c:v>6.6100000000000002E-4</c:v>
                </c:pt>
                <c:pt idx="36624" formatCode="0.00E+00">
                  <c:v>6.6100000000000002E-4</c:v>
                </c:pt>
                <c:pt idx="36625" formatCode="0.00E+00">
                  <c:v>6.6100000000000002E-4</c:v>
                </c:pt>
                <c:pt idx="36626" formatCode="0.00E+00">
                  <c:v>6.6100000000000002E-4</c:v>
                </c:pt>
                <c:pt idx="36627" formatCode="0.00E+00">
                  <c:v>6.6100000000000002E-4</c:v>
                </c:pt>
                <c:pt idx="36628" formatCode="0.00E+00">
                  <c:v>6.6100000000000002E-4</c:v>
                </c:pt>
                <c:pt idx="36629" formatCode="0.00E+00">
                  <c:v>6.6100000000000002E-4</c:v>
                </c:pt>
                <c:pt idx="36630" formatCode="0.00E+00">
                  <c:v>6.6100000000000002E-4</c:v>
                </c:pt>
                <c:pt idx="36631" formatCode="0.00E+00">
                  <c:v>6.6100000000000002E-4</c:v>
                </c:pt>
                <c:pt idx="36632" formatCode="0.00E+00">
                  <c:v>6.6100000000000002E-4</c:v>
                </c:pt>
                <c:pt idx="36633" formatCode="0.00E+00">
                  <c:v>6.6100000000000002E-4</c:v>
                </c:pt>
                <c:pt idx="36634" formatCode="0.00E+00">
                  <c:v>6.6100000000000002E-4</c:v>
                </c:pt>
                <c:pt idx="36635" formatCode="0.00E+00">
                  <c:v>6.6100000000000002E-4</c:v>
                </c:pt>
                <c:pt idx="36636" formatCode="0.00E+00">
                  <c:v>6.6100000000000002E-4</c:v>
                </c:pt>
                <c:pt idx="36637" formatCode="0.00E+00">
                  <c:v>6.6100000000000002E-4</c:v>
                </c:pt>
                <c:pt idx="36638" formatCode="0.00E+00">
                  <c:v>6.6100000000000002E-4</c:v>
                </c:pt>
                <c:pt idx="36639" formatCode="0.00E+00">
                  <c:v>6.6100000000000002E-4</c:v>
                </c:pt>
                <c:pt idx="36640" formatCode="0.00E+00">
                  <c:v>6.6100000000000002E-4</c:v>
                </c:pt>
                <c:pt idx="36641" formatCode="0.00E+00">
                  <c:v>6.6100000000000002E-4</c:v>
                </c:pt>
                <c:pt idx="36642" formatCode="0.00E+00">
                  <c:v>6.6100000000000002E-4</c:v>
                </c:pt>
                <c:pt idx="36643" formatCode="0.00E+00">
                  <c:v>6.6100000000000002E-4</c:v>
                </c:pt>
                <c:pt idx="36644" formatCode="0.00E+00">
                  <c:v>6.6100000000000002E-4</c:v>
                </c:pt>
                <c:pt idx="36645" formatCode="0.00E+00">
                  <c:v>6.6100000000000002E-4</c:v>
                </c:pt>
                <c:pt idx="36646" formatCode="0.00E+00">
                  <c:v>6.6100000000000002E-4</c:v>
                </c:pt>
                <c:pt idx="36647" formatCode="0.00E+00">
                  <c:v>6.6100000000000002E-4</c:v>
                </c:pt>
                <c:pt idx="36648" formatCode="0.00E+00">
                  <c:v>6.6100000000000002E-4</c:v>
                </c:pt>
                <c:pt idx="36649" formatCode="0.00E+00">
                  <c:v>6.6100000000000002E-4</c:v>
                </c:pt>
                <c:pt idx="36650" formatCode="0.00E+00">
                  <c:v>6.6100000000000002E-4</c:v>
                </c:pt>
                <c:pt idx="36651" formatCode="0.00E+00">
                  <c:v>6.6100000000000002E-4</c:v>
                </c:pt>
                <c:pt idx="36652" formatCode="0.00E+00">
                  <c:v>6.6100000000000002E-4</c:v>
                </c:pt>
                <c:pt idx="36653" formatCode="0.00E+00">
                  <c:v>6.6100000000000002E-4</c:v>
                </c:pt>
                <c:pt idx="36654" formatCode="0.00E+00">
                  <c:v>6.6100000000000002E-4</c:v>
                </c:pt>
                <c:pt idx="36655" formatCode="0.00E+00">
                  <c:v>6.6100000000000002E-4</c:v>
                </c:pt>
                <c:pt idx="36656" formatCode="0.00E+00">
                  <c:v>6.6100000000000002E-4</c:v>
                </c:pt>
                <c:pt idx="36657" formatCode="0.00E+00">
                  <c:v>6.6100000000000002E-4</c:v>
                </c:pt>
                <c:pt idx="36658" formatCode="0.00E+00">
                  <c:v>6.6100000000000002E-4</c:v>
                </c:pt>
                <c:pt idx="36659" formatCode="0.00E+00">
                  <c:v>6.6100000000000002E-4</c:v>
                </c:pt>
                <c:pt idx="36660" formatCode="0.00E+00">
                  <c:v>6.6100000000000002E-4</c:v>
                </c:pt>
                <c:pt idx="36661" formatCode="0.00E+00">
                  <c:v>6.6100000000000002E-4</c:v>
                </c:pt>
                <c:pt idx="36662" formatCode="0.00E+00">
                  <c:v>6.6100000000000002E-4</c:v>
                </c:pt>
                <c:pt idx="36663" formatCode="0.00E+00">
                  <c:v>6.6100000000000002E-4</c:v>
                </c:pt>
                <c:pt idx="36664" formatCode="0.00E+00">
                  <c:v>6.6100000000000002E-4</c:v>
                </c:pt>
                <c:pt idx="36665" formatCode="0.00E+00">
                  <c:v>6.6100000000000002E-4</c:v>
                </c:pt>
                <c:pt idx="36666" formatCode="0.00E+00">
                  <c:v>6.6100000000000002E-4</c:v>
                </c:pt>
                <c:pt idx="36667" formatCode="0.00E+00">
                  <c:v>6.6100000000000002E-4</c:v>
                </c:pt>
                <c:pt idx="36668" formatCode="0.00E+00">
                  <c:v>6.6100000000000002E-4</c:v>
                </c:pt>
                <c:pt idx="36669" formatCode="0.00E+00">
                  <c:v>6.6100000000000002E-4</c:v>
                </c:pt>
                <c:pt idx="36670" formatCode="0.00E+00">
                  <c:v>6.6100000000000002E-4</c:v>
                </c:pt>
                <c:pt idx="36671" formatCode="0.00E+00">
                  <c:v>6.6100000000000002E-4</c:v>
                </c:pt>
                <c:pt idx="36672" formatCode="0.00E+00">
                  <c:v>6.6100000000000002E-4</c:v>
                </c:pt>
                <c:pt idx="36673" formatCode="0.00E+00">
                  <c:v>6.6100000000000002E-4</c:v>
                </c:pt>
                <c:pt idx="36674" formatCode="0.00E+00">
                  <c:v>6.6100000000000002E-4</c:v>
                </c:pt>
                <c:pt idx="36675" formatCode="0.00E+00">
                  <c:v>6.6100000000000002E-4</c:v>
                </c:pt>
                <c:pt idx="36676" formatCode="0.00E+00">
                  <c:v>6.6100000000000002E-4</c:v>
                </c:pt>
                <c:pt idx="36677" formatCode="0.00E+00">
                  <c:v>6.6100000000000002E-4</c:v>
                </c:pt>
                <c:pt idx="36678" formatCode="0.00E+00">
                  <c:v>6.6100000000000002E-4</c:v>
                </c:pt>
                <c:pt idx="36679" formatCode="0.00E+00">
                  <c:v>6.6100000000000002E-4</c:v>
                </c:pt>
                <c:pt idx="36680" formatCode="0.00E+00">
                  <c:v>6.6100000000000002E-4</c:v>
                </c:pt>
                <c:pt idx="36681" formatCode="0.00E+00">
                  <c:v>6.6100000000000002E-4</c:v>
                </c:pt>
                <c:pt idx="36682" formatCode="0.00E+00">
                  <c:v>6.6100000000000002E-4</c:v>
                </c:pt>
                <c:pt idx="36683" formatCode="0.00E+00">
                  <c:v>6.6100000000000002E-4</c:v>
                </c:pt>
                <c:pt idx="36684" formatCode="0.00E+00">
                  <c:v>6.6100000000000002E-4</c:v>
                </c:pt>
                <c:pt idx="36685" formatCode="0.00E+00">
                  <c:v>6.6100000000000002E-4</c:v>
                </c:pt>
                <c:pt idx="36686" formatCode="0.00E+00">
                  <c:v>6.6100000000000002E-4</c:v>
                </c:pt>
                <c:pt idx="36687" formatCode="0.00E+00">
                  <c:v>6.6100000000000002E-4</c:v>
                </c:pt>
                <c:pt idx="36688" formatCode="0.00E+00">
                  <c:v>6.6100000000000002E-4</c:v>
                </c:pt>
                <c:pt idx="36689" formatCode="0.00E+00">
                  <c:v>6.6100000000000002E-4</c:v>
                </c:pt>
                <c:pt idx="36690" formatCode="0.00E+00">
                  <c:v>6.6100000000000002E-4</c:v>
                </c:pt>
                <c:pt idx="36691" formatCode="0.00E+00">
                  <c:v>6.6100000000000002E-4</c:v>
                </c:pt>
                <c:pt idx="36692" formatCode="0.00E+00">
                  <c:v>6.6100000000000002E-4</c:v>
                </c:pt>
                <c:pt idx="36693" formatCode="0.00E+00">
                  <c:v>6.6100000000000002E-4</c:v>
                </c:pt>
                <c:pt idx="36694" formatCode="0.00E+00">
                  <c:v>6.6100000000000002E-4</c:v>
                </c:pt>
                <c:pt idx="36695" formatCode="0.00E+00">
                  <c:v>6.6100000000000002E-4</c:v>
                </c:pt>
                <c:pt idx="36696" formatCode="0.00E+00">
                  <c:v>6.6100000000000002E-4</c:v>
                </c:pt>
                <c:pt idx="36697" formatCode="0.00E+00">
                  <c:v>6.6100000000000002E-4</c:v>
                </c:pt>
                <c:pt idx="36698" formatCode="0.00E+00">
                  <c:v>6.6100000000000002E-4</c:v>
                </c:pt>
                <c:pt idx="36699" formatCode="0.00E+00">
                  <c:v>6.6100000000000002E-4</c:v>
                </c:pt>
                <c:pt idx="36700" formatCode="0.00E+00">
                  <c:v>6.6100000000000002E-4</c:v>
                </c:pt>
                <c:pt idx="36701" formatCode="0.00E+00">
                  <c:v>6.6100000000000002E-4</c:v>
                </c:pt>
                <c:pt idx="36702" formatCode="0.00E+00">
                  <c:v>6.6100000000000002E-4</c:v>
                </c:pt>
                <c:pt idx="36703" formatCode="0.00E+00">
                  <c:v>6.6100000000000002E-4</c:v>
                </c:pt>
                <c:pt idx="36704" formatCode="0.00E+00">
                  <c:v>6.6100000000000002E-4</c:v>
                </c:pt>
                <c:pt idx="36705" formatCode="0.00E+00">
                  <c:v>6.6100000000000002E-4</c:v>
                </c:pt>
                <c:pt idx="36706" formatCode="0.00E+00">
                  <c:v>6.6100000000000002E-4</c:v>
                </c:pt>
                <c:pt idx="36707" formatCode="0.00E+00">
                  <c:v>6.6100000000000002E-4</c:v>
                </c:pt>
                <c:pt idx="36708" formatCode="0.00E+00">
                  <c:v>6.6100000000000002E-4</c:v>
                </c:pt>
                <c:pt idx="36709" formatCode="0.00E+00">
                  <c:v>6.6100000000000002E-4</c:v>
                </c:pt>
                <c:pt idx="36710" formatCode="0.00E+00">
                  <c:v>6.6100000000000002E-4</c:v>
                </c:pt>
                <c:pt idx="36711" formatCode="0.00E+00">
                  <c:v>6.6100000000000002E-4</c:v>
                </c:pt>
                <c:pt idx="36712" formatCode="0.00E+00">
                  <c:v>6.6100000000000002E-4</c:v>
                </c:pt>
                <c:pt idx="36713" formatCode="0.00E+00">
                  <c:v>6.6100000000000002E-4</c:v>
                </c:pt>
                <c:pt idx="36714" formatCode="0.00E+00">
                  <c:v>6.6100000000000002E-4</c:v>
                </c:pt>
                <c:pt idx="36715" formatCode="0.00E+00">
                  <c:v>6.6100000000000002E-4</c:v>
                </c:pt>
                <c:pt idx="36716" formatCode="0.00E+00">
                  <c:v>6.6100000000000002E-4</c:v>
                </c:pt>
                <c:pt idx="36717" formatCode="0.00E+00">
                  <c:v>6.6100000000000002E-4</c:v>
                </c:pt>
                <c:pt idx="36718" formatCode="0.00E+00">
                  <c:v>6.6100000000000002E-4</c:v>
                </c:pt>
                <c:pt idx="36719" formatCode="0.00E+00">
                  <c:v>6.6100000000000002E-4</c:v>
                </c:pt>
                <c:pt idx="36720" formatCode="0.00E+00">
                  <c:v>6.6100000000000002E-4</c:v>
                </c:pt>
                <c:pt idx="36721" formatCode="0.00E+00">
                  <c:v>6.6100000000000002E-4</c:v>
                </c:pt>
                <c:pt idx="36722" formatCode="0.00E+00">
                  <c:v>6.6100000000000002E-4</c:v>
                </c:pt>
                <c:pt idx="36723" formatCode="0.00E+00">
                  <c:v>6.6100000000000002E-4</c:v>
                </c:pt>
                <c:pt idx="36724" formatCode="0.00E+00">
                  <c:v>6.6100000000000002E-4</c:v>
                </c:pt>
                <c:pt idx="36725" formatCode="0.00E+00">
                  <c:v>6.6100000000000002E-4</c:v>
                </c:pt>
                <c:pt idx="36726" formatCode="0.00E+00">
                  <c:v>6.6100000000000002E-4</c:v>
                </c:pt>
                <c:pt idx="36727" formatCode="0.00E+00">
                  <c:v>6.6100000000000002E-4</c:v>
                </c:pt>
                <c:pt idx="36728" formatCode="0.00E+00">
                  <c:v>6.6100000000000002E-4</c:v>
                </c:pt>
                <c:pt idx="36729" formatCode="0.00E+00">
                  <c:v>6.6100000000000002E-4</c:v>
                </c:pt>
                <c:pt idx="36730" formatCode="0.00E+00">
                  <c:v>6.6100000000000002E-4</c:v>
                </c:pt>
                <c:pt idx="36731" formatCode="0.00E+00">
                  <c:v>6.6100000000000002E-4</c:v>
                </c:pt>
                <c:pt idx="36732" formatCode="0.00E+00">
                  <c:v>6.6100000000000002E-4</c:v>
                </c:pt>
                <c:pt idx="36733" formatCode="0.00E+00">
                  <c:v>6.6100000000000002E-4</c:v>
                </c:pt>
                <c:pt idx="36734" formatCode="0.00E+00">
                  <c:v>6.6100000000000002E-4</c:v>
                </c:pt>
                <c:pt idx="36735" formatCode="0.00E+00">
                  <c:v>6.6100000000000002E-4</c:v>
                </c:pt>
                <c:pt idx="36736" formatCode="0.00E+00">
                  <c:v>6.6100000000000002E-4</c:v>
                </c:pt>
                <c:pt idx="36737" formatCode="0.00E+00">
                  <c:v>6.6100000000000002E-4</c:v>
                </c:pt>
                <c:pt idx="36738" formatCode="0.00E+00">
                  <c:v>6.6100000000000002E-4</c:v>
                </c:pt>
                <c:pt idx="36739" formatCode="0.00E+00">
                  <c:v>6.6100000000000002E-4</c:v>
                </c:pt>
                <c:pt idx="36740" formatCode="0.00E+00">
                  <c:v>6.6100000000000002E-4</c:v>
                </c:pt>
                <c:pt idx="36741" formatCode="0.00E+00">
                  <c:v>6.6100000000000002E-4</c:v>
                </c:pt>
                <c:pt idx="36742" formatCode="0.00E+00">
                  <c:v>6.6100000000000002E-4</c:v>
                </c:pt>
                <c:pt idx="36743" formatCode="0.00E+00">
                  <c:v>6.6100000000000002E-4</c:v>
                </c:pt>
                <c:pt idx="36744" formatCode="0.00E+00">
                  <c:v>6.6100000000000002E-4</c:v>
                </c:pt>
                <c:pt idx="36745" formatCode="0.00E+00">
                  <c:v>6.6100000000000002E-4</c:v>
                </c:pt>
                <c:pt idx="36746" formatCode="0.00E+00">
                  <c:v>6.6100000000000002E-4</c:v>
                </c:pt>
                <c:pt idx="36747" formatCode="0.00E+00">
                  <c:v>6.6100000000000002E-4</c:v>
                </c:pt>
                <c:pt idx="36748" formatCode="0.00E+00">
                  <c:v>6.6100000000000002E-4</c:v>
                </c:pt>
                <c:pt idx="36749" formatCode="0.00E+00">
                  <c:v>6.6100000000000002E-4</c:v>
                </c:pt>
                <c:pt idx="36750" formatCode="0.00E+00">
                  <c:v>6.6100000000000002E-4</c:v>
                </c:pt>
                <c:pt idx="36751" formatCode="0.00E+00">
                  <c:v>6.6100000000000002E-4</c:v>
                </c:pt>
                <c:pt idx="36752" formatCode="0.00E+00">
                  <c:v>6.6100000000000002E-4</c:v>
                </c:pt>
                <c:pt idx="36753" formatCode="0.00E+00">
                  <c:v>6.6100000000000002E-4</c:v>
                </c:pt>
                <c:pt idx="36754" formatCode="0.00E+00">
                  <c:v>6.6100000000000002E-4</c:v>
                </c:pt>
                <c:pt idx="36755" formatCode="0.00E+00">
                  <c:v>6.6100000000000002E-4</c:v>
                </c:pt>
                <c:pt idx="36756" formatCode="0.00E+00">
                  <c:v>6.6100000000000002E-4</c:v>
                </c:pt>
                <c:pt idx="36757" formatCode="0.00E+00">
                  <c:v>6.6100000000000002E-4</c:v>
                </c:pt>
                <c:pt idx="36758" formatCode="0.00E+00">
                  <c:v>6.6100000000000002E-4</c:v>
                </c:pt>
                <c:pt idx="36759" formatCode="0.00E+00">
                  <c:v>6.6100000000000002E-4</c:v>
                </c:pt>
                <c:pt idx="36760" formatCode="0.00E+00">
                  <c:v>6.6100000000000002E-4</c:v>
                </c:pt>
                <c:pt idx="36761" formatCode="0.00E+00">
                  <c:v>6.6100000000000002E-4</c:v>
                </c:pt>
                <c:pt idx="36762" formatCode="0.00E+00">
                  <c:v>6.6100000000000002E-4</c:v>
                </c:pt>
                <c:pt idx="36763" formatCode="0.00E+00">
                  <c:v>6.6100000000000002E-4</c:v>
                </c:pt>
                <c:pt idx="36764" formatCode="0.00E+00">
                  <c:v>6.6100000000000002E-4</c:v>
                </c:pt>
                <c:pt idx="36765" formatCode="0.00E+00">
                  <c:v>6.6100000000000002E-4</c:v>
                </c:pt>
                <c:pt idx="36766" formatCode="0.00E+00">
                  <c:v>6.6100000000000002E-4</c:v>
                </c:pt>
                <c:pt idx="36767" formatCode="0.00E+00">
                  <c:v>6.6100000000000002E-4</c:v>
                </c:pt>
                <c:pt idx="36768" formatCode="0.00E+00">
                  <c:v>6.6100000000000002E-4</c:v>
                </c:pt>
                <c:pt idx="36769" formatCode="0.00E+00">
                  <c:v>6.6100000000000002E-4</c:v>
                </c:pt>
                <c:pt idx="36770" formatCode="0.00E+00">
                  <c:v>6.6100000000000002E-4</c:v>
                </c:pt>
                <c:pt idx="36771" formatCode="0.00E+00">
                  <c:v>6.6100000000000002E-4</c:v>
                </c:pt>
                <c:pt idx="36772" formatCode="0.00E+00">
                  <c:v>6.6100000000000002E-4</c:v>
                </c:pt>
                <c:pt idx="36773" formatCode="0.00E+00">
                  <c:v>6.6100000000000002E-4</c:v>
                </c:pt>
                <c:pt idx="36774" formatCode="0.00E+00">
                  <c:v>6.6100000000000002E-4</c:v>
                </c:pt>
                <c:pt idx="36775" formatCode="0.00E+00">
                  <c:v>6.6100000000000002E-4</c:v>
                </c:pt>
                <c:pt idx="36776" formatCode="0.00E+00">
                  <c:v>6.6100000000000002E-4</c:v>
                </c:pt>
                <c:pt idx="36777" formatCode="0.00E+00">
                  <c:v>6.6100000000000002E-4</c:v>
                </c:pt>
                <c:pt idx="36778" formatCode="0.00E+00">
                  <c:v>6.6100000000000002E-4</c:v>
                </c:pt>
                <c:pt idx="36779" formatCode="0.00E+00">
                  <c:v>6.6100000000000002E-4</c:v>
                </c:pt>
                <c:pt idx="36780" formatCode="0.00E+00">
                  <c:v>6.6100000000000002E-4</c:v>
                </c:pt>
                <c:pt idx="36781" formatCode="0.00E+00">
                  <c:v>6.6100000000000002E-4</c:v>
                </c:pt>
                <c:pt idx="36782" formatCode="0.00E+00">
                  <c:v>6.6100000000000002E-4</c:v>
                </c:pt>
                <c:pt idx="36783" formatCode="0.00E+00">
                  <c:v>6.6100000000000002E-4</c:v>
                </c:pt>
                <c:pt idx="36784" formatCode="0.00E+00">
                  <c:v>6.6100000000000002E-4</c:v>
                </c:pt>
                <c:pt idx="36785" formatCode="0.00E+00">
                  <c:v>6.6100000000000002E-4</c:v>
                </c:pt>
                <c:pt idx="36786" formatCode="0.00E+00">
                  <c:v>6.6100000000000002E-4</c:v>
                </c:pt>
                <c:pt idx="36787" formatCode="0.00E+00">
                  <c:v>6.6100000000000002E-4</c:v>
                </c:pt>
                <c:pt idx="36788" formatCode="0.00E+00">
                  <c:v>6.6100000000000002E-4</c:v>
                </c:pt>
                <c:pt idx="36789" formatCode="0.00E+00">
                  <c:v>6.6100000000000002E-4</c:v>
                </c:pt>
                <c:pt idx="36790" formatCode="0.00E+00">
                  <c:v>6.6100000000000002E-4</c:v>
                </c:pt>
                <c:pt idx="36791" formatCode="0.00E+00">
                  <c:v>6.6100000000000002E-4</c:v>
                </c:pt>
                <c:pt idx="36792" formatCode="0.00E+00">
                  <c:v>6.6100000000000002E-4</c:v>
                </c:pt>
                <c:pt idx="36793" formatCode="0.00E+00">
                  <c:v>6.6100000000000002E-4</c:v>
                </c:pt>
                <c:pt idx="36794" formatCode="0.00E+00">
                  <c:v>6.6100000000000002E-4</c:v>
                </c:pt>
                <c:pt idx="36795" formatCode="0.00E+00">
                  <c:v>6.6100000000000002E-4</c:v>
                </c:pt>
                <c:pt idx="36796" formatCode="0.00E+00">
                  <c:v>6.6100000000000002E-4</c:v>
                </c:pt>
                <c:pt idx="36797" formatCode="0.00E+00">
                  <c:v>6.6100000000000002E-4</c:v>
                </c:pt>
                <c:pt idx="36798" formatCode="0.00E+00">
                  <c:v>6.6100000000000002E-4</c:v>
                </c:pt>
                <c:pt idx="36799" formatCode="0.00E+00">
                  <c:v>6.6100000000000002E-4</c:v>
                </c:pt>
                <c:pt idx="36800" formatCode="0.00E+00">
                  <c:v>6.6100000000000002E-4</c:v>
                </c:pt>
                <c:pt idx="36801" formatCode="0.00E+00">
                  <c:v>6.6100000000000002E-4</c:v>
                </c:pt>
                <c:pt idx="36802" formatCode="0.00E+00">
                  <c:v>6.6100000000000002E-4</c:v>
                </c:pt>
                <c:pt idx="36803" formatCode="0.00E+00">
                  <c:v>6.6100000000000002E-4</c:v>
                </c:pt>
                <c:pt idx="36804" formatCode="0.00E+00">
                  <c:v>6.6100000000000002E-4</c:v>
                </c:pt>
                <c:pt idx="36805" formatCode="0.00E+00">
                  <c:v>6.6100000000000002E-4</c:v>
                </c:pt>
                <c:pt idx="36806" formatCode="0.00E+00">
                  <c:v>6.6100000000000002E-4</c:v>
                </c:pt>
                <c:pt idx="36807" formatCode="0.00E+00">
                  <c:v>6.6100000000000002E-4</c:v>
                </c:pt>
                <c:pt idx="36808" formatCode="0.00E+00">
                  <c:v>6.6100000000000002E-4</c:v>
                </c:pt>
                <c:pt idx="36809" formatCode="0.00E+00">
                  <c:v>6.6100000000000002E-4</c:v>
                </c:pt>
                <c:pt idx="36810" formatCode="0.00E+00">
                  <c:v>6.6100000000000002E-4</c:v>
                </c:pt>
                <c:pt idx="36811" formatCode="0.00E+00">
                  <c:v>6.6100000000000002E-4</c:v>
                </c:pt>
                <c:pt idx="36812" formatCode="0.00E+00">
                  <c:v>6.6100000000000002E-4</c:v>
                </c:pt>
                <c:pt idx="36813" formatCode="0.00E+00">
                  <c:v>6.6100000000000002E-4</c:v>
                </c:pt>
                <c:pt idx="36814" formatCode="0.00E+00">
                  <c:v>6.6100000000000002E-4</c:v>
                </c:pt>
                <c:pt idx="36815" formatCode="0.00E+00">
                  <c:v>6.6100000000000002E-4</c:v>
                </c:pt>
                <c:pt idx="36816" formatCode="0.00E+00">
                  <c:v>6.6100000000000002E-4</c:v>
                </c:pt>
                <c:pt idx="36817" formatCode="0.00E+00">
                  <c:v>6.6100000000000002E-4</c:v>
                </c:pt>
                <c:pt idx="36818" formatCode="0.00E+00">
                  <c:v>6.6100000000000002E-4</c:v>
                </c:pt>
                <c:pt idx="36819" formatCode="0.00E+00">
                  <c:v>6.6100000000000002E-4</c:v>
                </c:pt>
                <c:pt idx="36820" formatCode="0.00E+00">
                  <c:v>6.6200000000000005E-4</c:v>
                </c:pt>
                <c:pt idx="36821" formatCode="0.00E+00">
                  <c:v>6.6100000000000002E-4</c:v>
                </c:pt>
                <c:pt idx="36822" formatCode="0.00E+00">
                  <c:v>6.6100000000000002E-4</c:v>
                </c:pt>
                <c:pt idx="36823" formatCode="0.00E+00">
                  <c:v>6.6100000000000002E-4</c:v>
                </c:pt>
                <c:pt idx="36824" formatCode="0.00E+00">
                  <c:v>6.6100000000000002E-4</c:v>
                </c:pt>
                <c:pt idx="36825" formatCode="0.00E+00">
                  <c:v>6.6100000000000002E-4</c:v>
                </c:pt>
                <c:pt idx="36826" formatCode="0.00E+00">
                  <c:v>6.6100000000000002E-4</c:v>
                </c:pt>
                <c:pt idx="36827" formatCode="0.00E+00">
                  <c:v>6.6100000000000002E-4</c:v>
                </c:pt>
                <c:pt idx="36828" formatCode="0.00E+00">
                  <c:v>6.6100000000000002E-4</c:v>
                </c:pt>
                <c:pt idx="36829" formatCode="0.00E+00">
                  <c:v>6.6100000000000002E-4</c:v>
                </c:pt>
                <c:pt idx="36830" formatCode="0.00E+00">
                  <c:v>6.6100000000000002E-4</c:v>
                </c:pt>
                <c:pt idx="36831" formatCode="0.00E+00">
                  <c:v>6.6200000000000005E-4</c:v>
                </c:pt>
                <c:pt idx="36832" formatCode="0.00E+00">
                  <c:v>6.6100000000000002E-4</c:v>
                </c:pt>
                <c:pt idx="36833" formatCode="0.00E+00">
                  <c:v>6.6200000000000005E-4</c:v>
                </c:pt>
                <c:pt idx="36834" formatCode="0.00E+00">
                  <c:v>6.6100000000000002E-4</c:v>
                </c:pt>
                <c:pt idx="36835" formatCode="0.00E+00">
                  <c:v>6.6100000000000002E-4</c:v>
                </c:pt>
                <c:pt idx="36836" formatCode="0.00E+00">
                  <c:v>6.6200000000000005E-4</c:v>
                </c:pt>
                <c:pt idx="36837" formatCode="0.00E+00">
                  <c:v>6.6100000000000002E-4</c:v>
                </c:pt>
                <c:pt idx="36838" formatCode="0.00E+00">
                  <c:v>6.6200000000000005E-4</c:v>
                </c:pt>
                <c:pt idx="36839" formatCode="0.00E+00">
                  <c:v>6.6100000000000002E-4</c:v>
                </c:pt>
                <c:pt idx="36840" formatCode="0.00E+00">
                  <c:v>6.6100000000000002E-4</c:v>
                </c:pt>
                <c:pt idx="36841" formatCode="0.00E+00">
                  <c:v>6.6100000000000002E-4</c:v>
                </c:pt>
                <c:pt idx="36842" formatCode="0.00E+00">
                  <c:v>6.6200000000000005E-4</c:v>
                </c:pt>
                <c:pt idx="36843" formatCode="0.00E+00">
                  <c:v>6.6100000000000002E-4</c:v>
                </c:pt>
                <c:pt idx="36844" formatCode="0.00E+00">
                  <c:v>6.6100000000000002E-4</c:v>
                </c:pt>
                <c:pt idx="36845" formatCode="0.00E+00">
                  <c:v>6.6100000000000002E-4</c:v>
                </c:pt>
                <c:pt idx="36846" formatCode="0.00E+00">
                  <c:v>6.6100000000000002E-4</c:v>
                </c:pt>
                <c:pt idx="36847" formatCode="0.00E+00">
                  <c:v>6.6100000000000002E-4</c:v>
                </c:pt>
                <c:pt idx="36848" formatCode="0.00E+00">
                  <c:v>6.6200000000000005E-4</c:v>
                </c:pt>
                <c:pt idx="36849" formatCode="0.00E+00">
                  <c:v>6.6100000000000002E-4</c:v>
                </c:pt>
                <c:pt idx="36850" formatCode="0.00E+00">
                  <c:v>6.6100000000000002E-4</c:v>
                </c:pt>
                <c:pt idx="36851" formatCode="0.00E+00">
                  <c:v>6.6200000000000005E-4</c:v>
                </c:pt>
                <c:pt idx="36852" formatCode="0.00E+00">
                  <c:v>6.6200000000000005E-4</c:v>
                </c:pt>
                <c:pt idx="36853" formatCode="0.00E+00">
                  <c:v>6.6100000000000002E-4</c:v>
                </c:pt>
                <c:pt idx="36854" formatCode="0.00E+00">
                  <c:v>6.6200000000000005E-4</c:v>
                </c:pt>
                <c:pt idx="36855" formatCode="0.00E+00">
                  <c:v>6.6200000000000005E-4</c:v>
                </c:pt>
                <c:pt idx="36856" formatCode="0.00E+00">
                  <c:v>6.6200000000000005E-4</c:v>
                </c:pt>
                <c:pt idx="36857" formatCode="0.00E+00">
                  <c:v>6.6200000000000005E-4</c:v>
                </c:pt>
                <c:pt idx="36858" formatCode="0.00E+00">
                  <c:v>6.6100000000000002E-4</c:v>
                </c:pt>
                <c:pt idx="36859" formatCode="0.00E+00">
                  <c:v>6.6200000000000005E-4</c:v>
                </c:pt>
                <c:pt idx="36860" formatCode="0.00E+00">
                  <c:v>6.6200000000000005E-4</c:v>
                </c:pt>
                <c:pt idx="36861" formatCode="0.00E+00">
                  <c:v>6.6100000000000002E-4</c:v>
                </c:pt>
                <c:pt idx="36862" formatCode="0.00E+00">
                  <c:v>6.6100000000000002E-4</c:v>
                </c:pt>
                <c:pt idx="36863" formatCode="0.00E+00">
                  <c:v>6.6100000000000002E-4</c:v>
                </c:pt>
                <c:pt idx="36864" formatCode="0.00E+00">
                  <c:v>6.6100000000000002E-4</c:v>
                </c:pt>
                <c:pt idx="36865" formatCode="0.00E+00">
                  <c:v>6.6100000000000002E-4</c:v>
                </c:pt>
                <c:pt idx="36866" formatCode="0.00E+00">
                  <c:v>6.6100000000000002E-4</c:v>
                </c:pt>
                <c:pt idx="36867" formatCode="0.00E+00">
                  <c:v>6.6100000000000002E-4</c:v>
                </c:pt>
                <c:pt idx="36868" formatCode="0.00E+00">
                  <c:v>6.6100000000000002E-4</c:v>
                </c:pt>
                <c:pt idx="36869" formatCode="0.00E+00">
                  <c:v>6.6100000000000002E-4</c:v>
                </c:pt>
                <c:pt idx="36870" formatCode="0.00E+00">
                  <c:v>6.6100000000000002E-4</c:v>
                </c:pt>
                <c:pt idx="36871" formatCode="0.00E+00">
                  <c:v>6.6200000000000005E-4</c:v>
                </c:pt>
                <c:pt idx="36872" formatCode="0.00E+00">
                  <c:v>6.6200000000000005E-4</c:v>
                </c:pt>
                <c:pt idx="36873" formatCode="0.00E+00">
                  <c:v>6.6200000000000005E-4</c:v>
                </c:pt>
                <c:pt idx="36874" formatCode="0.00E+00">
                  <c:v>6.6100000000000002E-4</c:v>
                </c:pt>
                <c:pt idx="36875" formatCode="0.00E+00">
                  <c:v>6.6200000000000005E-4</c:v>
                </c:pt>
                <c:pt idx="36876" formatCode="0.00E+00">
                  <c:v>6.6100000000000002E-4</c:v>
                </c:pt>
                <c:pt idx="36877" formatCode="0.00E+00">
                  <c:v>6.6100000000000002E-4</c:v>
                </c:pt>
                <c:pt idx="36878" formatCode="0.00E+00">
                  <c:v>6.6200000000000005E-4</c:v>
                </c:pt>
                <c:pt idx="36879" formatCode="0.00E+00">
                  <c:v>6.6200000000000005E-4</c:v>
                </c:pt>
                <c:pt idx="36880" formatCode="0.00E+00">
                  <c:v>6.6100000000000002E-4</c:v>
                </c:pt>
                <c:pt idx="36881" formatCode="0.00E+00">
                  <c:v>6.6100000000000002E-4</c:v>
                </c:pt>
                <c:pt idx="36882" formatCode="0.00E+00">
                  <c:v>6.6200000000000005E-4</c:v>
                </c:pt>
                <c:pt idx="36883" formatCode="0.00E+00">
                  <c:v>6.6100000000000002E-4</c:v>
                </c:pt>
                <c:pt idx="36884" formatCode="0.00E+00">
                  <c:v>6.6100000000000002E-4</c:v>
                </c:pt>
                <c:pt idx="36885" formatCode="0.00E+00">
                  <c:v>6.6100000000000002E-4</c:v>
                </c:pt>
                <c:pt idx="36886" formatCode="0.00E+00">
                  <c:v>6.6200000000000005E-4</c:v>
                </c:pt>
                <c:pt idx="36887" formatCode="0.00E+00">
                  <c:v>6.6200000000000005E-4</c:v>
                </c:pt>
                <c:pt idx="36888" formatCode="0.00E+00">
                  <c:v>6.6100000000000002E-4</c:v>
                </c:pt>
                <c:pt idx="36889" formatCode="0.00E+00">
                  <c:v>6.6100000000000002E-4</c:v>
                </c:pt>
                <c:pt idx="36890" formatCode="0.00E+00">
                  <c:v>6.6200000000000005E-4</c:v>
                </c:pt>
                <c:pt idx="36891" formatCode="0.00E+00">
                  <c:v>6.6100000000000002E-4</c:v>
                </c:pt>
                <c:pt idx="36892" formatCode="0.00E+00">
                  <c:v>6.6200000000000005E-4</c:v>
                </c:pt>
                <c:pt idx="36893" formatCode="0.00E+00">
                  <c:v>6.6200000000000005E-4</c:v>
                </c:pt>
                <c:pt idx="36894" formatCode="0.00E+00">
                  <c:v>6.6200000000000005E-4</c:v>
                </c:pt>
                <c:pt idx="36895" formatCode="0.00E+00">
                  <c:v>6.6100000000000002E-4</c:v>
                </c:pt>
                <c:pt idx="36896" formatCode="0.00E+00">
                  <c:v>6.6100000000000002E-4</c:v>
                </c:pt>
                <c:pt idx="36897" formatCode="0.00E+00">
                  <c:v>6.6100000000000002E-4</c:v>
                </c:pt>
                <c:pt idx="36898" formatCode="0.00E+00">
                  <c:v>6.6200000000000005E-4</c:v>
                </c:pt>
                <c:pt idx="36899" formatCode="0.00E+00">
                  <c:v>6.6200000000000005E-4</c:v>
                </c:pt>
                <c:pt idx="36900" formatCode="0.00E+00">
                  <c:v>6.6200000000000005E-4</c:v>
                </c:pt>
                <c:pt idx="36901" formatCode="0.00E+00">
                  <c:v>6.6200000000000005E-4</c:v>
                </c:pt>
                <c:pt idx="36902" formatCode="0.00E+00">
                  <c:v>6.6100000000000002E-4</c:v>
                </c:pt>
                <c:pt idx="36903" formatCode="0.00E+00">
                  <c:v>6.6200000000000005E-4</c:v>
                </c:pt>
                <c:pt idx="36904" formatCode="0.00E+00">
                  <c:v>6.6200000000000005E-4</c:v>
                </c:pt>
                <c:pt idx="36905" formatCode="0.00E+00">
                  <c:v>6.6200000000000005E-4</c:v>
                </c:pt>
                <c:pt idx="36906" formatCode="0.00E+00">
                  <c:v>6.6200000000000005E-4</c:v>
                </c:pt>
                <c:pt idx="36907" formatCode="0.00E+00">
                  <c:v>6.6100000000000002E-4</c:v>
                </c:pt>
                <c:pt idx="36908" formatCode="0.00E+00">
                  <c:v>6.6100000000000002E-4</c:v>
                </c:pt>
                <c:pt idx="36909" formatCode="0.00E+00">
                  <c:v>6.6200000000000005E-4</c:v>
                </c:pt>
                <c:pt idx="36910" formatCode="0.00E+00">
                  <c:v>6.6200000000000005E-4</c:v>
                </c:pt>
                <c:pt idx="36911" formatCode="0.00E+00">
                  <c:v>6.6100000000000002E-4</c:v>
                </c:pt>
                <c:pt idx="36912" formatCode="0.00E+00">
                  <c:v>6.6100000000000002E-4</c:v>
                </c:pt>
                <c:pt idx="36913" formatCode="0.00E+00">
                  <c:v>6.6200000000000005E-4</c:v>
                </c:pt>
                <c:pt idx="36914" formatCode="0.00E+00">
                  <c:v>6.6200000000000005E-4</c:v>
                </c:pt>
                <c:pt idx="36915" formatCode="0.00E+00">
                  <c:v>6.6200000000000005E-4</c:v>
                </c:pt>
                <c:pt idx="36916" formatCode="0.00E+00">
                  <c:v>6.6200000000000005E-4</c:v>
                </c:pt>
                <c:pt idx="36917" formatCode="0.00E+00">
                  <c:v>6.6200000000000005E-4</c:v>
                </c:pt>
                <c:pt idx="36918" formatCode="0.00E+00">
                  <c:v>6.6200000000000005E-4</c:v>
                </c:pt>
                <c:pt idx="36919" formatCode="0.00E+00">
                  <c:v>6.6200000000000005E-4</c:v>
                </c:pt>
                <c:pt idx="36920" formatCode="0.00E+00">
                  <c:v>6.6200000000000005E-4</c:v>
                </c:pt>
                <c:pt idx="36921" formatCode="0.00E+00">
                  <c:v>6.6200000000000005E-4</c:v>
                </c:pt>
                <c:pt idx="36922" formatCode="0.00E+00">
                  <c:v>6.6200000000000005E-4</c:v>
                </c:pt>
                <c:pt idx="36923" formatCode="0.00E+00">
                  <c:v>6.6200000000000005E-4</c:v>
                </c:pt>
                <c:pt idx="36924" formatCode="0.00E+00">
                  <c:v>6.6200000000000005E-4</c:v>
                </c:pt>
                <c:pt idx="36925" formatCode="0.00E+00">
                  <c:v>6.6200000000000005E-4</c:v>
                </c:pt>
                <c:pt idx="36926" formatCode="0.00E+00">
                  <c:v>6.6100000000000002E-4</c:v>
                </c:pt>
                <c:pt idx="36927" formatCode="0.00E+00">
                  <c:v>6.6200000000000005E-4</c:v>
                </c:pt>
                <c:pt idx="36928" formatCode="0.00E+00">
                  <c:v>6.6200000000000005E-4</c:v>
                </c:pt>
                <c:pt idx="36929" formatCode="0.00E+00">
                  <c:v>6.6200000000000005E-4</c:v>
                </c:pt>
                <c:pt idx="36930" formatCode="0.00E+00">
                  <c:v>6.6200000000000005E-4</c:v>
                </c:pt>
                <c:pt idx="36931" formatCode="0.00E+00">
                  <c:v>6.6200000000000005E-4</c:v>
                </c:pt>
                <c:pt idx="36932" formatCode="0.00E+00">
                  <c:v>6.6200000000000005E-4</c:v>
                </c:pt>
                <c:pt idx="36933" formatCode="0.00E+00">
                  <c:v>6.6200000000000005E-4</c:v>
                </c:pt>
                <c:pt idx="36934" formatCode="0.00E+00">
                  <c:v>6.6200000000000005E-4</c:v>
                </c:pt>
                <c:pt idx="36935" formatCode="0.00E+00">
                  <c:v>6.6100000000000002E-4</c:v>
                </c:pt>
                <c:pt idx="36936" formatCode="0.00E+00">
                  <c:v>6.6100000000000002E-4</c:v>
                </c:pt>
                <c:pt idx="36937" formatCode="0.00E+00">
                  <c:v>6.6200000000000005E-4</c:v>
                </c:pt>
                <c:pt idx="36938" formatCode="0.00E+00">
                  <c:v>6.6200000000000005E-4</c:v>
                </c:pt>
                <c:pt idx="36939" formatCode="0.00E+00">
                  <c:v>6.6200000000000005E-4</c:v>
                </c:pt>
                <c:pt idx="36940" formatCode="0.00E+00">
                  <c:v>6.6200000000000005E-4</c:v>
                </c:pt>
                <c:pt idx="36941" formatCode="0.00E+00">
                  <c:v>6.6200000000000005E-4</c:v>
                </c:pt>
                <c:pt idx="36942" formatCode="0.00E+00">
                  <c:v>6.6200000000000005E-4</c:v>
                </c:pt>
                <c:pt idx="36943" formatCode="0.00E+00">
                  <c:v>6.6200000000000005E-4</c:v>
                </c:pt>
                <c:pt idx="36944" formatCode="0.00E+00">
                  <c:v>6.6100000000000002E-4</c:v>
                </c:pt>
                <c:pt idx="36945" formatCode="0.00E+00">
                  <c:v>6.6200000000000005E-4</c:v>
                </c:pt>
                <c:pt idx="36946" formatCode="0.00E+00">
                  <c:v>6.6200000000000005E-4</c:v>
                </c:pt>
                <c:pt idx="36947" formatCode="0.00E+00">
                  <c:v>6.6200000000000005E-4</c:v>
                </c:pt>
                <c:pt idx="36948" formatCode="0.00E+00">
                  <c:v>6.6200000000000005E-4</c:v>
                </c:pt>
                <c:pt idx="36949" formatCode="0.00E+00">
                  <c:v>6.6200000000000005E-4</c:v>
                </c:pt>
                <c:pt idx="36950" formatCode="0.00E+00">
                  <c:v>6.6200000000000005E-4</c:v>
                </c:pt>
                <c:pt idx="36951" formatCode="0.00E+00">
                  <c:v>6.6200000000000005E-4</c:v>
                </c:pt>
                <c:pt idx="36952" formatCode="0.00E+00">
                  <c:v>6.6200000000000005E-4</c:v>
                </c:pt>
                <c:pt idx="36953" formatCode="0.00E+00">
                  <c:v>6.6200000000000005E-4</c:v>
                </c:pt>
                <c:pt idx="36954" formatCode="0.00E+00">
                  <c:v>6.6200000000000005E-4</c:v>
                </c:pt>
                <c:pt idx="36955" formatCode="0.00E+00">
                  <c:v>6.6200000000000005E-4</c:v>
                </c:pt>
                <c:pt idx="36956" formatCode="0.00E+00">
                  <c:v>6.6200000000000005E-4</c:v>
                </c:pt>
                <c:pt idx="36957" formatCode="0.00E+00">
                  <c:v>6.6200000000000005E-4</c:v>
                </c:pt>
                <c:pt idx="36958" formatCode="0.00E+00">
                  <c:v>6.6200000000000005E-4</c:v>
                </c:pt>
                <c:pt idx="36959" formatCode="0.00E+00">
                  <c:v>6.6200000000000005E-4</c:v>
                </c:pt>
                <c:pt idx="36960" formatCode="0.00E+00">
                  <c:v>6.6200000000000005E-4</c:v>
                </c:pt>
                <c:pt idx="36961" formatCode="0.00E+00">
                  <c:v>6.6200000000000005E-4</c:v>
                </c:pt>
                <c:pt idx="36962" formatCode="0.00E+00">
                  <c:v>6.6200000000000005E-4</c:v>
                </c:pt>
                <c:pt idx="36963" formatCode="0.00E+00">
                  <c:v>6.6200000000000005E-4</c:v>
                </c:pt>
                <c:pt idx="36964" formatCode="0.00E+00">
                  <c:v>6.7299999999999999E-4</c:v>
                </c:pt>
                <c:pt idx="36965" formatCode="0.00E+00">
                  <c:v>9.7900000000000005E-4</c:v>
                </c:pt>
                <c:pt idx="36966" formatCode="0.00E+00">
                  <c:v>2.5400000000000002E-3</c:v>
                </c:pt>
                <c:pt idx="36967" formatCode="0.00E+00">
                  <c:v>4.96E-3</c:v>
                </c:pt>
                <c:pt idx="36968" formatCode="0.00E+00">
                  <c:v>5.8300000000000001E-3</c:v>
                </c:pt>
                <c:pt idx="36969" formatCode="0.00E+00">
                  <c:v>5.13E-3</c:v>
                </c:pt>
                <c:pt idx="36970" formatCode="0.00E+00">
                  <c:v>4.4999999999999997E-3</c:v>
                </c:pt>
                <c:pt idx="36971" formatCode="0.00E+00">
                  <c:v>4.2599999999999999E-3</c:v>
                </c:pt>
                <c:pt idx="36972" formatCode="0.00E+00">
                  <c:v>3.8899999999999998E-3</c:v>
                </c:pt>
                <c:pt idx="36973" formatCode="0.00E+00">
                  <c:v>3.64E-3</c:v>
                </c:pt>
                <c:pt idx="36974" formatCode="0.00E+00">
                  <c:v>3.4399999999999999E-3</c:v>
                </c:pt>
                <c:pt idx="36975" formatCode="0.00E+00">
                  <c:v>3.2499999999999999E-3</c:v>
                </c:pt>
                <c:pt idx="36976" formatCode="0.00E+00">
                  <c:v>3.1099999999999999E-3</c:v>
                </c:pt>
                <c:pt idx="36977" formatCode="0.00E+00">
                  <c:v>2.9399999999999999E-3</c:v>
                </c:pt>
                <c:pt idx="36978" formatCode="0.00E+00">
                  <c:v>2.82E-3</c:v>
                </c:pt>
                <c:pt idx="36979" formatCode="0.00E+00">
                  <c:v>2.7000000000000001E-3</c:v>
                </c:pt>
                <c:pt idx="36980" formatCode="0.00E+00">
                  <c:v>2.5799999999999998E-3</c:v>
                </c:pt>
                <c:pt idx="36981" formatCode="0.00E+00">
                  <c:v>2.5000000000000001E-3</c:v>
                </c:pt>
                <c:pt idx="36982" formatCode="0.00E+00">
                  <c:v>2.3999999999999998E-3</c:v>
                </c:pt>
                <c:pt idx="36983" formatCode="0.00E+00">
                  <c:v>2.33E-3</c:v>
                </c:pt>
                <c:pt idx="36984" formatCode="0.00E+00">
                  <c:v>2.2499999999999998E-3</c:v>
                </c:pt>
                <c:pt idx="36985" formatCode="0.00E+00">
                  <c:v>2.1800000000000001E-3</c:v>
                </c:pt>
                <c:pt idx="36986" formatCode="0.00E+00">
                  <c:v>2.1199999999999999E-3</c:v>
                </c:pt>
                <c:pt idx="36987" formatCode="0.00E+00">
                  <c:v>2.0600000000000002E-3</c:v>
                </c:pt>
                <c:pt idx="36988" formatCode="0.00E+00">
                  <c:v>2.0100000000000001E-3</c:v>
                </c:pt>
                <c:pt idx="36989" formatCode="0.00E+00">
                  <c:v>1.9599999999999999E-3</c:v>
                </c:pt>
                <c:pt idx="36990" formatCode="0.00E+00">
                  <c:v>1.92E-3</c:v>
                </c:pt>
                <c:pt idx="36991" formatCode="0.00E+00">
                  <c:v>1.8799999999999999E-3</c:v>
                </c:pt>
                <c:pt idx="36992" formatCode="0.00E+00">
                  <c:v>1.8400000000000001E-3</c:v>
                </c:pt>
                <c:pt idx="36993" formatCode="0.00E+00">
                  <c:v>1.8E-3</c:v>
                </c:pt>
                <c:pt idx="36994" formatCode="0.00E+00">
                  <c:v>1.7700000000000001E-3</c:v>
                </c:pt>
                <c:pt idx="36995" formatCode="0.00E+00">
                  <c:v>1.74E-3</c:v>
                </c:pt>
                <c:pt idx="36996" formatCode="0.00E+00">
                  <c:v>1.7099999999999999E-3</c:v>
                </c:pt>
                <c:pt idx="36997" formatCode="0.00E+00">
                  <c:v>1.6800000000000001E-3</c:v>
                </c:pt>
                <c:pt idx="36998" formatCode="0.00E+00">
                  <c:v>1.65E-3</c:v>
                </c:pt>
                <c:pt idx="36999" formatCode="0.00E+00">
                  <c:v>1.6299999999999999E-3</c:v>
                </c:pt>
                <c:pt idx="37000" formatCode="0.00E+00">
                  <c:v>1.6100000000000001E-3</c:v>
                </c:pt>
                <c:pt idx="37001" formatCode="0.00E+00">
                  <c:v>1.58E-3</c:v>
                </c:pt>
                <c:pt idx="37002" formatCode="0.00E+00">
                  <c:v>1.56E-3</c:v>
                </c:pt>
                <c:pt idx="37003" formatCode="0.00E+00">
                  <c:v>1.5399999999999999E-3</c:v>
                </c:pt>
                <c:pt idx="37004" formatCode="0.00E+00">
                  <c:v>1.5299999999999999E-3</c:v>
                </c:pt>
                <c:pt idx="37005" formatCode="0.00E+00">
                  <c:v>1.5100000000000001E-3</c:v>
                </c:pt>
                <c:pt idx="37006" formatCode="0.00E+00">
                  <c:v>1.49E-3</c:v>
                </c:pt>
                <c:pt idx="37007" formatCode="0.00E+00">
                  <c:v>1.48E-3</c:v>
                </c:pt>
                <c:pt idx="37008" formatCode="0.00E+00">
                  <c:v>1.4599999999999999E-3</c:v>
                </c:pt>
                <c:pt idx="37009" formatCode="0.00E+00">
                  <c:v>1.4499999999999999E-3</c:v>
                </c:pt>
                <c:pt idx="37010" formatCode="0.00E+00">
                  <c:v>1.4300000000000001E-3</c:v>
                </c:pt>
                <c:pt idx="37011" formatCode="0.00E+00">
                  <c:v>1.42E-3</c:v>
                </c:pt>
                <c:pt idx="37012" formatCode="0.00E+00">
                  <c:v>1.41E-3</c:v>
                </c:pt>
                <c:pt idx="37013" formatCode="0.00E+00">
                  <c:v>1.4E-3</c:v>
                </c:pt>
                <c:pt idx="37014" formatCode="0.00E+00">
                  <c:v>1.39E-3</c:v>
                </c:pt>
                <c:pt idx="37015" formatCode="0.00E+00">
                  <c:v>1.3799999999999999E-3</c:v>
                </c:pt>
                <c:pt idx="37016" formatCode="0.00E+00">
                  <c:v>1.3699999999999999E-3</c:v>
                </c:pt>
                <c:pt idx="37017" formatCode="0.00E+00">
                  <c:v>1.3600000000000001E-3</c:v>
                </c:pt>
                <c:pt idx="37018" formatCode="0.00E+00">
                  <c:v>1.3500000000000001E-3</c:v>
                </c:pt>
                <c:pt idx="37019" formatCode="0.00E+00">
                  <c:v>1.34E-3</c:v>
                </c:pt>
                <c:pt idx="37020" formatCode="0.00E+00">
                  <c:v>1.33E-3</c:v>
                </c:pt>
                <c:pt idx="37021" formatCode="0.00E+00">
                  <c:v>1.32E-3</c:v>
                </c:pt>
                <c:pt idx="37022" formatCode="0.00E+00">
                  <c:v>1.32E-3</c:v>
                </c:pt>
                <c:pt idx="37023" formatCode="0.00E+00">
                  <c:v>1.31E-3</c:v>
                </c:pt>
                <c:pt idx="37024" formatCode="0.00E+00">
                  <c:v>1.2999999999999999E-3</c:v>
                </c:pt>
                <c:pt idx="37025" formatCode="0.00E+00">
                  <c:v>1.2899999999999999E-3</c:v>
                </c:pt>
                <c:pt idx="37026" formatCode="0.00E+00">
                  <c:v>1.2899999999999999E-3</c:v>
                </c:pt>
                <c:pt idx="37027" formatCode="0.00E+00">
                  <c:v>1.2800000000000001E-3</c:v>
                </c:pt>
                <c:pt idx="37028" formatCode="0.00E+00">
                  <c:v>1.2700000000000001E-3</c:v>
                </c:pt>
                <c:pt idx="37029" formatCode="0.00E+00">
                  <c:v>1.2700000000000001E-3</c:v>
                </c:pt>
                <c:pt idx="37030" formatCode="0.00E+00">
                  <c:v>1.2600000000000001E-3</c:v>
                </c:pt>
                <c:pt idx="37031" formatCode="0.00E+00">
                  <c:v>1.2600000000000001E-3</c:v>
                </c:pt>
                <c:pt idx="37032" formatCode="0.00E+00">
                  <c:v>1.25E-3</c:v>
                </c:pt>
                <c:pt idx="37033" formatCode="0.00E+00">
                  <c:v>1.24E-3</c:v>
                </c:pt>
                <c:pt idx="37034" formatCode="0.00E+00">
                  <c:v>1.24E-3</c:v>
                </c:pt>
                <c:pt idx="37035" formatCode="0.00E+00">
                  <c:v>1.23E-3</c:v>
                </c:pt>
                <c:pt idx="37036" formatCode="0.00E+00">
                  <c:v>1.23E-3</c:v>
                </c:pt>
                <c:pt idx="37037" formatCode="0.00E+00">
                  <c:v>1.2199999999999999E-3</c:v>
                </c:pt>
                <c:pt idx="37038" formatCode="0.00E+00">
                  <c:v>1.2199999999999999E-3</c:v>
                </c:pt>
                <c:pt idx="37039" formatCode="0.00E+00">
                  <c:v>1.2199999999999999E-3</c:v>
                </c:pt>
                <c:pt idx="37040" formatCode="0.00E+00">
                  <c:v>1.2099999999999999E-3</c:v>
                </c:pt>
                <c:pt idx="37041" formatCode="0.00E+00">
                  <c:v>1.2099999999999999E-3</c:v>
                </c:pt>
                <c:pt idx="37042" formatCode="0.00E+00">
                  <c:v>1.1999999999999999E-3</c:v>
                </c:pt>
                <c:pt idx="37043" formatCode="0.00E+00">
                  <c:v>1.1999999999999999E-3</c:v>
                </c:pt>
                <c:pt idx="37044" formatCode="0.00E+00">
                  <c:v>1.1900000000000001E-3</c:v>
                </c:pt>
                <c:pt idx="37045" formatCode="0.00E+00">
                  <c:v>1.1900000000000001E-3</c:v>
                </c:pt>
                <c:pt idx="37046" formatCode="0.00E+00">
                  <c:v>1.1800000000000001E-3</c:v>
                </c:pt>
                <c:pt idx="37047" formatCode="0.00E+00">
                  <c:v>1.1800000000000001E-3</c:v>
                </c:pt>
                <c:pt idx="37048" formatCode="0.00E+00">
                  <c:v>1.1800000000000001E-3</c:v>
                </c:pt>
                <c:pt idx="37049" formatCode="0.00E+00">
                  <c:v>1.17E-3</c:v>
                </c:pt>
                <c:pt idx="37050" formatCode="0.00E+00">
                  <c:v>1.17E-3</c:v>
                </c:pt>
                <c:pt idx="37051" formatCode="0.00E+00">
                  <c:v>1.17E-3</c:v>
                </c:pt>
                <c:pt idx="37052" formatCode="0.00E+00">
                  <c:v>1.16E-3</c:v>
                </c:pt>
                <c:pt idx="37053" formatCode="0.00E+00">
                  <c:v>1.16E-3</c:v>
                </c:pt>
                <c:pt idx="37054" formatCode="0.00E+00">
                  <c:v>1.16E-3</c:v>
                </c:pt>
                <c:pt idx="37055" formatCode="0.00E+00">
                  <c:v>1.15E-3</c:v>
                </c:pt>
                <c:pt idx="37056" formatCode="0.00E+00">
                  <c:v>1.15E-3</c:v>
                </c:pt>
                <c:pt idx="37057" formatCode="0.00E+00">
                  <c:v>1.15E-3</c:v>
                </c:pt>
                <c:pt idx="37058" formatCode="0.00E+00">
                  <c:v>1.14E-3</c:v>
                </c:pt>
                <c:pt idx="37059" formatCode="0.00E+00">
                  <c:v>1.14E-3</c:v>
                </c:pt>
                <c:pt idx="37060" formatCode="0.00E+00">
                  <c:v>1.14E-3</c:v>
                </c:pt>
                <c:pt idx="37061" formatCode="0.00E+00">
                  <c:v>1.1299999999999999E-3</c:v>
                </c:pt>
                <c:pt idx="37062" formatCode="0.00E+00">
                  <c:v>1.1299999999999999E-3</c:v>
                </c:pt>
                <c:pt idx="37063" formatCode="0.00E+00">
                  <c:v>1.1299999999999999E-3</c:v>
                </c:pt>
                <c:pt idx="37064" formatCode="0.00E+00">
                  <c:v>1.1199999999999999E-3</c:v>
                </c:pt>
                <c:pt idx="37065" formatCode="0.00E+00">
                  <c:v>1.1199999999999999E-3</c:v>
                </c:pt>
                <c:pt idx="37066" formatCode="0.00E+00">
                  <c:v>1.1199999999999999E-3</c:v>
                </c:pt>
                <c:pt idx="37067" formatCode="0.00E+00">
                  <c:v>1.1199999999999999E-3</c:v>
                </c:pt>
                <c:pt idx="37068" formatCode="0.00E+00">
                  <c:v>1.1100000000000001E-3</c:v>
                </c:pt>
                <c:pt idx="37069" formatCode="0.00E+00">
                  <c:v>1.1100000000000001E-3</c:v>
                </c:pt>
                <c:pt idx="37070" formatCode="0.00E+00">
                  <c:v>1.1100000000000001E-3</c:v>
                </c:pt>
                <c:pt idx="37071" formatCode="0.00E+00">
                  <c:v>1.1000000000000001E-3</c:v>
                </c:pt>
                <c:pt idx="37072" formatCode="0.00E+00">
                  <c:v>1.1000000000000001E-3</c:v>
                </c:pt>
                <c:pt idx="37073" formatCode="0.00E+00">
                  <c:v>1.1000000000000001E-3</c:v>
                </c:pt>
                <c:pt idx="37074" formatCode="0.00E+00">
                  <c:v>1.1000000000000001E-3</c:v>
                </c:pt>
                <c:pt idx="37075" formatCode="0.00E+00">
                  <c:v>1.09E-3</c:v>
                </c:pt>
                <c:pt idx="37076" formatCode="0.00E+00">
                  <c:v>1.09E-3</c:v>
                </c:pt>
                <c:pt idx="37077" formatCode="0.00E+00">
                  <c:v>1.09E-3</c:v>
                </c:pt>
                <c:pt idx="37078" formatCode="0.00E+00">
                  <c:v>1.09E-3</c:v>
                </c:pt>
                <c:pt idx="37079" formatCode="0.00E+00">
                  <c:v>1.08E-3</c:v>
                </c:pt>
                <c:pt idx="37080" formatCode="0.00E+00">
                  <c:v>1.08E-3</c:v>
                </c:pt>
                <c:pt idx="37081" formatCode="0.00E+00">
                  <c:v>1.08E-3</c:v>
                </c:pt>
                <c:pt idx="37082" formatCode="0.00E+00">
                  <c:v>1.08E-3</c:v>
                </c:pt>
                <c:pt idx="37083" formatCode="0.00E+00">
                  <c:v>1.07E-3</c:v>
                </c:pt>
                <c:pt idx="37084" formatCode="0.00E+00">
                  <c:v>1.07E-3</c:v>
                </c:pt>
                <c:pt idx="37085" formatCode="0.00E+00">
                  <c:v>1.07E-3</c:v>
                </c:pt>
                <c:pt idx="37086" formatCode="0.00E+00">
                  <c:v>1.07E-3</c:v>
                </c:pt>
                <c:pt idx="37087" formatCode="0.00E+00">
                  <c:v>1.06E-3</c:v>
                </c:pt>
                <c:pt idx="37088" formatCode="0.00E+00">
                  <c:v>1.06E-3</c:v>
                </c:pt>
                <c:pt idx="37089" formatCode="0.00E+00">
                  <c:v>1.06E-3</c:v>
                </c:pt>
                <c:pt idx="37090" formatCode="0.00E+00">
                  <c:v>1.06E-3</c:v>
                </c:pt>
                <c:pt idx="37091" formatCode="0.00E+00">
                  <c:v>1.06E-3</c:v>
                </c:pt>
                <c:pt idx="37092" formatCode="0.00E+00">
                  <c:v>1.0499999999999999E-3</c:v>
                </c:pt>
                <c:pt idx="37093" formatCode="0.00E+00">
                  <c:v>1.0499999999999999E-3</c:v>
                </c:pt>
                <c:pt idx="37094" formatCode="0.00E+00">
                  <c:v>1.0499999999999999E-3</c:v>
                </c:pt>
                <c:pt idx="37095" formatCode="0.00E+00">
                  <c:v>1.0499999999999999E-3</c:v>
                </c:pt>
                <c:pt idx="37096" formatCode="0.00E+00">
                  <c:v>1.0399999999999999E-3</c:v>
                </c:pt>
                <c:pt idx="37097" formatCode="0.00E+00">
                  <c:v>1.0399999999999999E-3</c:v>
                </c:pt>
                <c:pt idx="37098" formatCode="0.00E+00">
                  <c:v>1.0399999999999999E-3</c:v>
                </c:pt>
                <c:pt idx="37099" formatCode="0.00E+00">
                  <c:v>1.0399999999999999E-3</c:v>
                </c:pt>
                <c:pt idx="37100" formatCode="0.00E+00">
                  <c:v>1.0399999999999999E-3</c:v>
                </c:pt>
                <c:pt idx="37101" formatCode="0.00E+00">
                  <c:v>1.0300000000000001E-3</c:v>
                </c:pt>
                <c:pt idx="37102" formatCode="0.00E+00">
                  <c:v>1.0300000000000001E-3</c:v>
                </c:pt>
                <c:pt idx="37103" formatCode="0.00E+00">
                  <c:v>1.0300000000000001E-3</c:v>
                </c:pt>
                <c:pt idx="37104" formatCode="0.00E+00">
                  <c:v>1.0300000000000001E-3</c:v>
                </c:pt>
                <c:pt idx="37105" formatCode="0.00E+00">
                  <c:v>1.0300000000000001E-3</c:v>
                </c:pt>
                <c:pt idx="37106" formatCode="0.00E+00">
                  <c:v>1.0200000000000001E-3</c:v>
                </c:pt>
                <c:pt idx="37107" formatCode="0.00E+00">
                  <c:v>1.0200000000000001E-3</c:v>
                </c:pt>
                <c:pt idx="37108" formatCode="0.00E+00">
                  <c:v>1.0200000000000001E-3</c:v>
                </c:pt>
                <c:pt idx="37109" formatCode="0.00E+00">
                  <c:v>1.0200000000000001E-3</c:v>
                </c:pt>
                <c:pt idx="37110" formatCode="0.00E+00">
                  <c:v>1.0200000000000001E-3</c:v>
                </c:pt>
                <c:pt idx="37111" formatCode="0.00E+00">
                  <c:v>1.01E-3</c:v>
                </c:pt>
                <c:pt idx="37112" formatCode="0.00E+00">
                  <c:v>1.01E-3</c:v>
                </c:pt>
                <c:pt idx="37113" formatCode="0.00E+00">
                  <c:v>1.01E-3</c:v>
                </c:pt>
                <c:pt idx="37114" formatCode="0.00E+00">
                  <c:v>1.01E-3</c:v>
                </c:pt>
                <c:pt idx="37115" formatCode="0.00E+00">
                  <c:v>1.01E-3</c:v>
                </c:pt>
                <c:pt idx="37116" formatCode="0.00E+00">
                  <c:v>1E-3</c:v>
                </c:pt>
                <c:pt idx="37117" formatCode="0.00E+00">
                  <c:v>1E-3</c:v>
                </c:pt>
                <c:pt idx="37118" formatCode="0.00E+00">
                  <c:v>1E-3</c:v>
                </c:pt>
                <c:pt idx="37119" formatCode="0.00E+00">
                  <c:v>9.990000000000001E-4</c:v>
                </c:pt>
                <c:pt idx="37120" formatCode="0.00E+00">
                  <c:v>9.9700000000000006E-4</c:v>
                </c:pt>
                <c:pt idx="37121" formatCode="0.00E+00">
                  <c:v>9.9500000000000001E-4</c:v>
                </c:pt>
                <c:pt idx="37122" formatCode="0.00E+00">
                  <c:v>9.9299999999999996E-4</c:v>
                </c:pt>
                <c:pt idx="37123" formatCode="0.00E+00">
                  <c:v>9.9099999999999991E-4</c:v>
                </c:pt>
                <c:pt idx="37124" formatCode="0.00E+00">
                  <c:v>9.8900000000000008E-4</c:v>
                </c:pt>
                <c:pt idx="37125" formatCode="0.00E+00">
                  <c:v>9.8799999999999995E-4</c:v>
                </c:pt>
                <c:pt idx="37126" formatCode="0.00E+00">
                  <c:v>9.859999999999999E-4</c:v>
                </c:pt>
                <c:pt idx="37127" formatCode="0.00E+00">
                  <c:v>9.8499999999999998E-4</c:v>
                </c:pt>
                <c:pt idx="37128" formatCode="0.00E+00">
                  <c:v>9.8299999999999993E-4</c:v>
                </c:pt>
                <c:pt idx="37129" formatCode="0.00E+00">
                  <c:v>9.810000000000001E-4</c:v>
                </c:pt>
                <c:pt idx="37130" formatCode="0.00E+00">
                  <c:v>9.7999999999999997E-4</c:v>
                </c:pt>
                <c:pt idx="37131" formatCode="0.00E+00">
                  <c:v>9.7799999999999992E-4</c:v>
                </c:pt>
                <c:pt idx="37132" formatCode="0.00E+00">
                  <c:v>9.7599999999999998E-4</c:v>
                </c:pt>
                <c:pt idx="37133" formatCode="0.00E+00">
                  <c:v>9.7499999999999996E-4</c:v>
                </c:pt>
                <c:pt idx="37134" formatCode="0.00E+00">
                  <c:v>9.7300000000000002E-4</c:v>
                </c:pt>
                <c:pt idx="37135" formatCode="0.00E+00">
                  <c:v>9.7099999999999997E-4</c:v>
                </c:pt>
                <c:pt idx="37136" formatCode="0.00E+00">
                  <c:v>9.7000000000000005E-4</c:v>
                </c:pt>
                <c:pt idx="37137" formatCode="0.00E+00">
                  <c:v>9.68E-4</c:v>
                </c:pt>
                <c:pt idx="37138" formatCode="0.00E+00">
                  <c:v>9.6599999999999995E-4</c:v>
                </c:pt>
                <c:pt idx="37139" formatCode="0.00E+00">
                  <c:v>9.6500000000000004E-4</c:v>
                </c:pt>
                <c:pt idx="37140" formatCode="0.00E+00">
                  <c:v>9.6299999999999999E-4</c:v>
                </c:pt>
                <c:pt idx="37141" formatCode="0.00E+00">
                  <c:v>9.6199999999999996E-4</c:v>
                </c:pt>
                <c:pt idx="37142" formatCode="0.00E+00">
                  <c:v>9.6000000000000002E-4</c:v>
                </c:pt>
                <c:pt idx="37143" formatCode="0.00E+00">
                  <c:v>9.5799999999999998E-4</c:v>
                </c:pt>
                <c:pt idx="37144" formatCode="0.00E+00">
                  <c:v>9.5699999999999995E-4</c:v>
                </c:pt>
                <c:pt idx="37145" formatCode="0.00E+00">
                  <c:v>9.5600000000000004E-4</c:v>
                </c:pt>
                <c:pt idx="37146" formatCode="0.00E+00">
                  <c:v>9.5399999999999999E-4</c:v>
                </c:pt>
                <c:pt idx="37147" formatCode="0.00E+00">
                  <c:v>9.5299999999999996E-4</c:v>
                </c:pt>
                <c:pt idx="37148" formatCode="0.00E+00">
                  <c:v>9.5100000000000002E-4</c:v>
                </c:pt>
                <c:pt idx="37149" formatCode="0.00E+00">
                  <c:v>9.4899999999999997E-4</c:v>
                </c:pt>
                <c:pt idx="37150" formatCode="0.00E+00">
                  <c:v>9.4799999999999995E-4</c:v>
                </c:pt>
                <c:pt idx="37151" formatCode="0.00E+00">
                  <c:v>9.4700000000000003E-4</c:v>
                </c:pt>
                <c:pt idx="37152" formatCode="0.00E+00">
                  <c:v>9.4499999999999998E-4</c:v>
                </c:pt>
                <c:pt idx="37153" formatCode="0.00E+00">
                  <c:v>9.4399999999999996E-4</c:v>
                </c:pt>
                <c:pt idx="37154" formatCode="0.00E+00">
                  <c:v>9.4200000000000002E-4</c:v>
                </c:pt>
                <c:pt idx="37155" formatCode="0.00E+00">
                  <c:v>9.41E-4</c:v>
                </c:pt>
                <c:pt idx="37156" formatCode="0.00E+00">
                  <c:v>9.3999999999999997E-4</c:v>
                </c:pt>
                <c:pt idx="37157" formatCode="0.00E+00">
                  <c:v>9.3800000000000003E-4</c:v>
                </c:pt>
                <c:pt idx="37158" formatCode="0.00E+00">
                  <c:v>9.3700000000000001E-4</c:v>
                </c:pt>
                <c:pt idx="37159" formatCode="0.00E+00">
                  <c:v>9.3499999999999996E-4</c:v>
                </c:pt>
                <c:pt idx="37160" formatCode="0.00E+00">
                  <c:v>9.3400000000000004E-4</c:v>
                </c:pt>
                <c:pt idx="37161" formatCode="0.00E+00">
                  <c:v>9.3199999999999999E-4</c:v>
                </c:pt>
                <c:pt idx="37162" formatCode="0.00E+00">
                  <c:v>9.3099999999999997E-4</c:v>
                </c:pt>
                <c:pt idx="37163" formatCode="0.00E+00">
                  <c:v>9.3000000000000005E-4</c:v>
                </c:pt>
                <c:pt idx="37164" formatCode="0.00E+00">
                  <c:v>9.2800000000000001E-4</c:v>
                </c:pt>
                <c:pt idx="37165" formatCode="0.00E+00">
                  <c:v>9.2699999999999998E-4</c:v>
                </c:pt>
                <c:pt idx="37166" formatCode="0.00E+00">
                  <c:v>9.2599999999999996E-4</c:v>
                </c:pt>
                <c:pt idx="37167" formatCode="0.00E+00">
                  <c:v>9.2400000000000002E-4</c:v>
                </c:pt>
                <c:pt idx="37168" formatCode="0.00E+00">
                  <c:v>9.2299999999999999E-4</c:v>
                </c:pt>
                <c:pt idx="37169" formatCode="0.00E+00">
                  <c:v>9.2199999999999997E-4</c:v>
                </c:pt>
                <c:pt idx="37170" formatCode="0.00E+00">
                  <c:v>9.2000000000000003E-4</c:v>
                </c:pt>
                <c:pt idx="37171" formatCode="0.00E+00">
                  <c:v>9.19E-4</c:v>
                </c:pt>
                <c:pt idx="37172" formatCode="0.00E+00">
                  <c:v>9.1799999999999998E-4</c:v>
                </c:pt>
                <c:pt idx="37173" formatCode="0.00E+00">
                  <c:v>9.1699999999999995E-4</c:v>
                </c:pt>
                <c:pt idx="37174" formatCode="0.00E+00">
                  <c:v>9.1500000000000001E-4</c:v>
                </c:pt>
                <c:pt idx="37175" formatCode="0.00E+00">
                  <c:v>9.1500000000000001E-4</c:v>
                </c:pt>
                <c:pt idx="37176" formatCode="0.00E+00">
                  <c:v>9.1299999999999997E-4</c:v>
                </c:pt>
                <c:pt idx="37177" formatCode="0.00E+00">
                  <c:v>9.1200000000000005E-4</c:v>
                </c:pt>
                <c:pt idx="37178" formatCode="0.00E+00">
                  <c:v>9.1100000000000003E-4</c:v>
                </c:pt>
                <c:pt idx="37179" formatCode="0.00E+00">
                  <c:v>9.0899999999999998E-4</c:v>
                </c:pt>
                <c:pt idx="37180" formatCode="0.00E+00">
                  <c:v>9.0799999999999995E-4</c:v>
                </c:pt>
                <c:pt idx="37181" formatCode="0.00E+00">
                  <c:v>9.0700000000000004E-4</c:v>
                </c:pt>
                <c:pt idx="37182" formatCode="0.00E+00">
                  <c:v>9.0600000000000001E-4</c:v>
                </c:pt>
                <c:pt idx="37183" formatCode="0.00E+00">
                  <c:v>9.0499999999999999E-4</c:v>
                </c:pt>
                <c:pt idx="37184" formatCode="0.00E+00">
                  <c:v>9.0300000000000005E-4</c:v>
                </c:pt>
                <c:pt idx="37185" formatCode="0.00E+00">
                  <c:v>9.0200000000000002E-4</c:v>
                </c:pt>
                <c:pt idx="37186" formatCode="0.00E+00">
                  <c:v>9.01E-4</c:v>
                </c:pt>
                <c:pt idx="37187" formatCode="0.00E+00">
                  <c:v>8.9999999999999998E-4</c:v>
                </c:pt>
                <c:pt idx="37188" formatCode="0.00E+00">
                  <c:v>8.9899999999999995E-4</c:v>
                </c:pt>
                <c:pt idx="37189" formatCode="0.00E+00">
                  <c:v>8.9800000000000004E-4</c:v>
                </c:pt>
                <c:pt idx="37190" formatCode="0.00E+00">
                  <c:v>8.9599999999999999E-4</c:v>
                </c:pt>
                <c:pt idx="37191" formatCode="0.00E+00">
                  <c:v>8.9499999999999996E-4</c:v>
                </c:pt>
                <c:pt idx="37192" formatCode="0.00E+00">
                  <c:v>8.9400000000000005E-4</c:v>
                </c:pt>
                <c:pt idx="37193" formatCode="0.00E+00">
                  <c:v>8.9300000000000002E-4</c:v>
                </c:pt>
                <c:pt idx="37194" formatCode="0.00E+00">
                  <c:v>8.92E-4</c:v>
                </c:pt>
                <c:pt idx="37195" formatCode="0.00E+00">
                  <c:v>8.9099999999999997E-4</c:v>
                </c:pt>
                <c:pt idx="37196" formatCode="0.00E+00">
                  <c:v>8.8999999999999995E-4</c:v>
                </c:pt>
                <c:pt idx="37197" formatCode="0.00E+00">
                  <c:v>8.8800000000000001E-4</c:v>
                </c:pt>
                <c:pt idx="37198" formatCode="0.00E+00">
                  <c:v>8.8699999999999998E-4</c:v>
                </c:pt>
                <c:pt idx="37199" formatCode="0.00E+00">
                  <c:v>8.8599999999999996E-4</c:v>
                </c:pt>
                <c:pt idx="37200" formatCode="0.00E+00">
                  <c:v>8.8500000000000004E-4</c:v>
                </c:pt>
                <c:pt idx="37201" formatCode="0.00E+00">
                  <c:v>8.8400000000000002E-4</c:v>
                </c:pt>
                <c:pt idx="37202" formatCode="0.00E+00">
                  <c:v>8.83E-4</c:v>
                </c:pt>
                <c:pt idx="37203" formatCode="0.00E+00">
                  <c:v>8.8199999999999997E-4</c:v>
                </c:pt>
                <c:pt idx="37204" formatCode="0.00E+00">
                  <c:v>8.8099999999999995E-4</c:v>
                </c:pt>
                <c:pt idx="37205" formatCode="0.00E+00">
                  <c:v>8.8000000000000003E-4</c:v>
                </c:pt>
                <c:pt idx="37206" formatCode="0.00E+00">
                  <c:v>8.7900000000000001E-4</c:v>
                </c:pt>
                <c:pt idx="37207" formatCode="0.00E+00">
                  <c:v>8.7799999999999998E-4</c:v>
                </c:pt>
                <c:pt idx="37208" formatCode="0.00E+00">
                  <c:v>8.7699999999999996E-4</c:v>
                </c:pt>
                <c:pt idx="37209" formatCode="0.00E+00">
                  <c:v>8.7600000000000004E-4</c:v>
                </c:pt>
                <c:pt idx="37210" formatCode="0.00E+00">
                  <c:v>8.7500000000000002E-4</c:v>
                </c:pt>
                <c:pt idx="37211" formatCode="0.00E+00">
                  <c:v>8.7399999999999999E-4</c:v>
                </c:pt>
                <c:pt idx="37212" formatCode="0.00E+00">
                  <c:v>8.7299999999999997E-4</c:v>
                </c:pt>
                <c:pt idx="37213" formatCode="0.00E+00">
                  <c:v>8.7200000000000005E-4</c:v>
                </c:pt>
                <c:pt idx="37214" formatCode="0.00E+00">
                  <c:v>8.7100000000000003E-4</c:v>
                </c:pt>
                <c:pt idx="37215" formatCode="0.00E+00">
                  <c:v>8.7000000000000001E-4</c:v>
                </c:pt>
                <c:pt idx="37216" formatCode="0.00E+00">
                  <c:v>8.6899999999999998E-4</c:v>
                </c:pt>
                <c:pt idx="37217" formatCode="0.00E+00">
                  <c:v>8.6799999999999996E-4</c:v>
                </c:pt>
                <c:pt idx="37218" formatCode="0.00E+00">
                  <c:v>8.6700000000000004E-4</c:v>
                </c:pt>
                <c:pt idx="37219" formatCode="0.00E+00">
                  <c:v>8.6600000000000002E-4</c:v>
                </c:pt>
                <c:pt idx="37220" formatCode="0.00E+00">
                  <c:v>8.6499999999999999E-4</c:v>
                </c:pt>
                <c:pt idx="37221" formatCode="0.00E+00">
                  <c:v>8.6399999999999997E-4</c:v>
                </c:pt>
                <c:pt idx="37222" formatCode="0.00E+00">
                  <c:v>8.6300000000000005E-4</c:v>
                </c:pt>
                <c:pt idx="37223" formatCode="0.00E+00">
                  <c:v>8.6200000000000003E-4</c:v>
                </c:pt>
                <c:pt idx="37224" formatCode="0.00E+00">
                  <c:v>8.61E-4</c:v>
                </c:pt>
                <c:pt idx="37225" formatCode="0.00E+00">
                  <c:v>8.5999999999999998E-4</c:v>
                </c:pt>
                <c:pt idx="37226" formatCode="0.00E+00">
                  <c:v>8.5899999999999995E-4</c:v>
                </c:pt>
                <c:pt idx="37227" formatCode="0.00E+00">
                  <c:v>8.5800000000000004E-4</c:v>
                </c:pt>
                <c:pt idx="37228" formatCode="0.00E+00">
                  <c:v>8.5700000000000001E-4</c:v>
                </c:pt>
                <c:pt idx="37229" formatCode="0.00E+00">
                  <c:v>8.5700000000000001E-4</c:v>
                </c:pt>
                <c:pt idx="37230" formatCode="0.00E+00">
                  <c:v>8.5599999999999999E-4</c:v>
                </c:pt>
                <c:pt idx="37231" formatCode="0.00E+00">
                  <c:v>8.5499999999999997E-4</c:v>
                </c:pt>
                <c:pt idx="37232" formatCode="0.00E+00">
                  <c:v>8.5400000000000005E-4</c:v>
                </c:pt>
                <c:pt idx="37233" formatCode="0.00E+00">
                  <c:v>8.5300000000000003E-4</c:v>
                </c:pt>
                <c:pt idx="37234" formatCode="0.00E+00">
                  <c:v>8.52E-4</c:v>
                </c:pt>
                <c:pt idx="37235" formatCode="0.00E+00">
                  <c:v>8.5099999999999998E-4</c:v>
                </c:pt>
                <c:pt idx="37236" formatCode="0.00E+00">
                  <c:v>8.4999999999999995E-4</c:v>
                </c:pt>
                <c:pt idx="37237" formatCode="0.00E+00">
                  <c:v>8.4900000000000004E-4</c:v>
                </c:pt>
                <c:pt idx="37238" formatCode="0.00E+00">
                  <c:v>8.4800000000000001E-4</c:v>
                </c:pt>
                <c:pt idx="37239" formatCode="0.00E+00">
                  <c:v>8.4800000000000001E-4</c:v>
                </c:pt>
                <c:pt idx="37240" formatCode="0.00E+00">
                  <c:v>8.4699999999999999E-4</c:v>
                </c:pt>
                <c:pt idx="37241" formatCode="0.00E+00">
                  <c:v>8.4599999999999996E-4</c:v>
                </c:pt>
                <c:pt idx="37242" formatCode="0.00E+00">
                  <c:v>8.4500000000000005E-4</c:v>
                </c:pt>
                <c:pt idx="37243" formatCode="0.00E+00">
                  <c:v>8.4400000000000002E-4</c:v>
                </c:pt>
                <c:pt idx="37244" formatCode="0.00E+00">
                  <c:v>8.43E-4</c:v>
                </c:pt>
                <c:pt idx="37245" formatCode="0.00E+00">
                  <c:v>8.43E-4</c:v>
                </c:pt>
                <c:pt idx="37246" formatCode="0.00E+00">
                  <c:v>8.4199999999999998E-4</c:v>
                </c:pt>
                <c:pt idx="37247" formatCode="0.00E+00">
                  <c:v>8.4099999999999995E-4</c:v>
                </c:pt>
                <c:pt idx="37248" formatCode="0.00E+00">
                  <c:v>8.4000000000000003E-4</c:v>
                </c:pt>
                <c:pt idx="37249" formatCode="0.00E+00">
                  <c:v>8.3900000000000001E-4</c:v>
                </c:pt>
                <c:pt idx="37250" formatCode="0.00E+00">
                  <c:v>8.3799999999999999E-4</c:v>
                </c:pt>
                <c:pt idx="37251" formatCode="0.00E+00">
                  <c:v>8.3799999999999999E-4</c:v>
                </c:pt>
                <c:pt idx="37252" formatCode="0.00E+00">
                  <c:v>8.3699999999999996E-4</c:v>
                </c:pt>
                <c:pt idx="37253" formatCode="0.00E+00">
                  <c:v>8.3600000000000005E-4</c:v>
                </c:pt>
                <c:pt idx="37254" formatCode="0.00E+00">
                  <c:v>8.3500000000000002E-4</c:v>
                </c:pt>
                <c:pt idx="37255" formatCode="0.00E+00">
                  <c:v>8.34E-4</c:v>
                </c:pt>
                <c:pt idx="37256" formatCode="0.00E+00">
                  <c:v>8.3299999999999997E-4</c:v>
                </c:pt>
                <c:pt idx="37257" formatCode="0.00E+00">
                  <c:v>8.3299999999999997E-4</c:v>
                </c:pt>
                <c:pt idx="37258" formatCode="0.00E+00">
                  <c:v>8.3199999999999995E-4</c:v>
                </c:pt>
                <c:pt idx="37259" formatCode="0.00E+00">
                  <c:v>8.3100000000000003E-4</c:v>
                </c:pt>
                <c:pt idx="37260" formatCode="0.00E+00">
                  <c:v>8.3100000000000003E-4</c:v>
                </c:pt>
                <c:pt idx="37261" formatCode="0.00E+00">
                  <c:v>8.3000000000000001E-4</c:v>
                </c:pt>
                <c:pt idx="37262" formatCode="0.00E+00">
                  <c:v>8.2899999999999998E-4</c:v>
                </c:pt>
                <c:pt idx="37263" formatCode="0.00E+00">
                  <c:v>8.2799999999999996E-4</c:v>
                </c:pt>
                <c:pt idx="37264" formatCode="0.00E+00">
                  <c:v>8.2799999999999996E-4</c:v>
                </c:pt>
                <c:pt idx="37265" formatCode="0.00E+00">
                  <c:v>8.2700000000000004E-4</c:v>
                </c:pt>
                <c:pt idx="37266" formatCode="0.00E+00">
                  <c:v>8.2600000000000002E-4</c:v>
                </c:pt>
                <c:pt idx="37267" formatCode="0.00E+00">
                  <c:v>8.25E-4</c:v>
                </c:pt>
                <c:pt idx="37268" formatCode="0.00E+00">
                  <c:v>8.25E-4</c:v>
                </c:pt>
                <c:pt idx="37269" formatCode="0.00E+00">
                  <c:v>8.2399999999999997E-4</c:v>
                </c:pt>
                <c:pt idx="37270" formatCode="0.00E+00">
                  <c:v>8.2299999999999995E-4</c:v>
                </c:pt>
                <c:pt idx="37271" formatCode="0.00E+00">
                  <c:v>8.2299999999999995E-4</c:v>
                </c:pt>
                <c:pt idx="37272" formatCode="0.00E+00">
                  <c:v>8.2200000000000003E-4</c:v>
                </c:pt>
                <c:pt idx="37273" formatCode="0.00E+00">
                  <c:v>8.2100000000000001E-4</c:v>
                </c:pt>
                <c:pt idx="37274" formatCode="0.00E+00">
                  <c:v>8.1999999999999998E-4</c:v>
                </c:pt>
                <c:pt idx="37275" formatCode="0.00E+00">
                  <c:v>8.1999999999999998E-4</c:v>
                </c:pt>
                <c:pt idx="37276" formatCode="0.00E+00">
                  <c:v>8.1899999999999996E-4</c:v>
                </c:pt>
                <c:pt idx="37277" formatCode="0.00E+00">
                  <c:v>8.1800000000000004E-4</c:v>
                </c:pt>
                <c:pt idx="37278" formatCode="0.00E+00">
                  <c:v>8.1800000000000004E-4</c:v>
                </c:pt>
                <c:pt idx="37279" formatCode="0.00E+00">
                  <c:v>8.1700000000000002E-4</c:v>
                </c:pt>
                <c:pt idx="37280" formatCode="0.00E+00">
                  <c:v>8.1599999999999999E-4</c:v>
                </c:pt>
                <c:pt idx="37281" formatCode="0.00E+00">
                  <c:v>8.1599999999999999E-4</c:v>
                </c:pt>
                <c:pt idx="37282" formatCode="0.00E+00">
                  <c:v>8.1499999999999997E-4</c:v>
                </c:pt>
                <c:pt idx="37283" formatCode="0.00E+00">
                  <c:v>8.1499999999999997E-4</c:v>
                </c:pt>
                <c:pt idx="37284" formatCode="0.00E+00">
                  <c:v>8.1400000000000005E-4</c:v>
                </c:pt>
                <c:pt idx="37285" formatCode="0.00E+00">
                  <c:v>8.1300000000000003E-4</c:v>
                </c:pt>
                <c:pt idx="37286" formatCode="0.00E+00">
                  <c:v>8.1300000000000003E-4</c:v>
                </c:pt>
                <c:pt idx="37287" formatCode="0.00E+00">
                  <c:v>8.12E-4</c:v>
                </c:pt>
                <c:pt idx="37288" formatCode="0.00E+00">
                  <c:v>8.1099999999999998E-4</c:v>
                </c:pt>
                <c:pt idx="37289" formatCode="0.00E+00">
                  <c:v>8.0999999999999996E-4</c:v>
                </c:pt>
                <c:pt idx="37290" formatCode="0.00E+00">
                  <c:v>8.0999999999999996E-4</c:v>
                </c:pt>
                <c:pt idx="37291" formatCode="0.00E+00">
                  <c:v>8.0900000000000004E-4</c:v>
                </c:pt>
                <c:pt idx="37292" formatCode="0.00E+00">
                  <c:v>8.0900000000000004E-4</c:v>
                </c:pt>
                <c:pt idx="37293" formatCode="0.00E+00">
                  <c:v>8.0800000000000002E-4</c:v>
                </c:pt>
                <c:pt idx="37294" formatCode="0.00E+00">
                  <c:v>8.0699999999999999E-4</c:v>
                </c:pt>
                <c:pt idx="37295" formatCode="0.00E+00">
                  <c:v>8.0699999999999999E-4</c:v>
                </c:pt>
                <c:pt idx="37296" formatCode="0.00E+00">
                  <c:v>8.0599999999999997E-4</c:v>
                </c:pt>
                <c:pt idx="37297" formatCode="0.00E+00">
                  <c:v>8.0500000000000005E-4</c:v>
                </c:pt>
                <c:pt idx="37298" formatCode="0.00E+00">
                  <c:v>8.0500000000000005E-4</c:v>
                </c:pt>
                <c:pt idx="37299" formatCode="0.00E+00">
                  <c:v>8.0400000000000003E-4</c:v>
                </c:pt>
                <c:pt idx="37300" formatCode="0.00E+00">
                  <c:v>8.0400000000000003E-4</c:v>
                </c:pt>
                <c:pt idx="37301" formatCode="0.00E+00">
                  <c:v>8.03E-4</c:v>
                </c:pt>
                <c:pt idx="37302" formatCode="0.00E+00">
                  <c:v>8.03E-4</c:v>
                </c:pt>
                <c:pt idx="37303" formatCode="0.00E+00">
                  <c:v>8.0199999999999998E-4</c:v>
                </c:pt>
                <c:pt idx="37304" formatCode="0.00E+00">
                  <c:v>8.0099999999999995E-4</c:v>
                </c:pt>
                <c:pt idx="37305" formatCode="0.00E+00">
                  <c:v>8.0000000000000004E-4</c:v>
                </c:pt>
                <c:pt idx="37306" formatCode="0.00E+00">
                  <c:v>8.0000000000000004E-4</c:v>
                </c:pt>
                <c:pt idx="37307" formatCode="0.00E+00">
                  <c:v>8.0000000000000004E-4</c:v>
                </c:pt>
                <c:pt idx="37308" formatCode="0.00E+00">
                  <c:v>7.9900000000000001E-4</c:v>
                </c:pt>
                <c:pt idx="37309" formatCode="0.00E+00">
                  <c:v>7.9799999999999999E-4</c:v>
                </c:pt>
                <c:pt idx="37310" formatCode="0.00E+00">
                  <c:v>7.9799999999999999E-4</c:v>
                </c:pt>
                <c:pt idx="37311" formatCode="0.00E+00">
                  <c:v>7.9699999999999997E-4</c:v>
                </c:pt>
                <c:pt idx="37312" formatCode="0.00E+00">
                  <c:v>7.9699999999999997E-4</c:v>
                </c:pt>
                <c:pt idx="37313" formatCode="0.00E+00">
                  <c:v>7.9600000000000005E-4</c:v>
                </c:pt>
                <c:pt idx="37314" formatCode="0.00E+00">
                  <c:v>7.9600000000000005E-4</c:v>
                </c:pt>
                <c:pt idx="37315" formatCode="0.00E+00">
                  <c:v>7.9500000000000003E-4</c:v>
                </c:pt>
                <c:pt idx="37316" formatCode="0.00E+00">
                  <c:v>7.94E-4</c:v>
                </c:pt>
                <c:pt idx="37317" formatCode="0.00E+00">
                  <c:v>7.94E-4</c:v>
                </c:pt>
                <c:pt idx="37318" formatCode="0.00E+00">
                  <c:v>7.9299999999999998E-4</c:v>
                </c:pt>
                <c:pt idx="37319" formatCode="0.00E+00">
                  <c:v>7.9299999999999998E-4</c:v>
                </c:pt>
                <c:pt idx="37320" formatCode="0.00E+00">
                  <c:v>7.9199999999999995E-4</c:v>
                </c:pt>
                <c:pt idx="37321" formatCode="0.00E+00">
                  <c:v>7.9199999999999995E-4</c:v>
                </c:pt>
                <c:pt idx="37322" formatCode="0.00E+00">
                  <c:v>7.9100000000000004E-4</c:v>
                </c:pt>
                <c:pt idx="37323" formatCode="0.00E+00">
                  <c:v>7.9100000000000004E-4</c:v>
                </c:pt>
                <c:pt idx="37324" formatCode="0.00E+00">
                  <c:v>7.9000000000000001E-4</c:v>
                </c:pt>
                <c:pt idx="37325" formatCode="0.00E+00">
                  <c:v>7.9000000000000001E-4</c:v>
                </c:pt>
                <c:pt idx="37326" formatCode="0.00E+00">
                  <c:v>7.8899999999999999E-4</c:v>
                </c:pt>
                <c:pt idx="37327" formatCode="0.00E+00">
                  <c:v>7.8799999999999996E-4</c:v>
                </c:pt>
                <c:pt idx="37328" formatCode="0.00E+00">
                  <c:v>7.8799999999999996E-4</c:v>
                </c:pt>
                <c:pt idx="37329" formatCode="0.00E+00">
                  <c:v>7.8799999999999996E-4</c:v>
                </c:pt>
                <c:pt idx="37330" formatCode="0.00E+00">
                  <c:v>7.8700000000000005E-4</c:v>
                </c:pt>
                <c:pt idx="37331" formatCode="0.00E+00">
                  <c:v>7.8700000000000005E-4</c:v>
                </c:pt>
                <c:pt idx="37332" formatCode="0.00E+00">
                  <c:v>7.8600000000000002E-4</c:v>
                </c:pt>
                <c:pt idx="37333" formatCode="0.00E+00">
                  <c:v>7.85E-4</c:v>
                </c:pt>
                <c:pt idx="37334" formatCode="0.00E+00">
                  <c:v>7.85E-4</c:v>
                </c:pt>
                <c:pt idx="37335" formatCode="0.00E+00">
                  <c:v>7.8399999999999997E-4</c:v>
                </c:pt>
                <c:pt idx="37336" formatCode="0.00E+00">
                  <c:v>7.8399999999999997E-4</c:v>
                </c:pt>
                <c:pt idx="37337" formatCode="0.00E+00">
                  <c:v>7.8299999999999995E-4</c:v>
                </c:pt>
                <c:pt idx="37338" formatCode="0.00E+00">
                  <c:v>7.8299999999999995E-4</c:v>
                </c:pt>
                <c:pt idx="37339" formatCode="0.00E+00">
                  <c:v>7.8200000000000003E-4</c:v>
                </c:pt>
                <c:pt idx="37340" formatCode="0.00E+00">
                  <c:v>7.8200000000000003E-4</c:v>
                </c:pt>
                <c:pt idx="37341" formatCode="0.00E+00">
                  <c:v>7.8100000000000001E-4</c:v>
                </c:pt>
                <c:pt idx="37342" formatCode="0.00E+00">
                  <c:v>7.8100000000000001E-4</c:v>
                </c:pt>
                <c:pt idx="37343" formatCode="0.00E+00">
                  <c:v>7.7999999999999999E-4</c:v>
                </c:pt>
                <c:pt idx="37344" formatCode="0.00E+00">
                  <c:v>7.7999999999999999E-4</c:v>
                </c:pt>
                <c:pt idx="37345" formatCode="0.00E+00">
                  <c:v>7.7999999999999999E-4</c:v>
                </c:pt>
                <c:pt idx="37346" formatCode="0.00E+00">
                  <c:v>7.7899999999999996E-4</c:v>
                </c:pt>
                <c:pt idx="37347" formatCode="0.00E+00">
                  <c:v>7.7899999999999996E-4</c:v>
                </c:pt>
                <c:pt idx="37348" formatCode="0.00E+00">
                  <c:v>7.7800000000000005E-4</c:v>
                </c:pt>
                <c:pt idx="37349" formatCode="0.00E+00">
                  <c:v>7.7800000000000005E-4</c:v>
                </c:pt>
                <c:pt idx="37350" formatCode="0.00E+00">
                  <c:v>7.7700000000000002E-4</c:v>
                </c:pt>
                <c:pt idx="37351" formatCode="0.00E+00">
                  <c:v>7.7700000000000002E-4</c:v>
                </c:pt>
                <c:pt idx="37352" formatCode="0.00E+00">
                  <c:v>7.7700000000000002E-4</c:v>
                </c:pt>
                <c:pt idx="37353" formatCode="0.00E+00">
                  <c:v>7.76E-4</c:v>
                </c:pt>
                <c:pt idx="37354" formatCode="0.00E+00">
                  <c:v>7.76E-4</c:v>
                </c:pt>
                <c:pt idx="37355" formatCode="0.00E+00">
                  <c:v>7.7499999999999997E-4</c:v>
                </c:pt>
                <c:pt idx="37356" formatCode="0.00E+00">
                  <c:v>7.7499999999999997E-4</c:v>
                </c:pt>
                <c:pt idx="37357" formatCode="0.00E+00">
                  <c:v>7.7399999999999995E-4</c:v>
                </c:pt>
                <c:pt idx="37358" formatCode="0.00E+00">
                  <c:v>7.7399999999999995E-4</c:v>
                </c:pt>
                <c:pt idx="37359" formatCode="0.00E+00">
                  <c:v>7.7300000000000003E-4</c:v>
                </c:pt>
                <c:pt idx="37360" formatCode="0.00E+00">
                  <c:v>7.7300000000000003E-4</c:v>
                </c:pt>
                <c:pt idx="37361" formatCode="0.00E+00">
                  <c:v>7.7200000000000001E-4</c:v>
                </c:pt>
                <c:pt idx="37362" formatCode="0.00E+00">
                  <c:v>7.7200000000000001E-4</c:v>
                </c:pt>
                <c:pt idx="37363" formatCode="0.00E+00">
                  <c:v>7.7200000000000001E-4</c:v>
                </c:pt>
                <c:pt idx="37364" formatCode="0.00E+00">
                  <c:v>7.7099999999999998E-4</c:v>
                </c:pt>
                <c:pt idx="37365" formatCode="0.00E+00">
                  <c:v>7.7099999999999998E-4</c:v>
                </c:pt>
                <c:pt idx="37366" formatCode="0.00E+00">
                  <c:v>7.6999999999999996E-4</c:v>
                </c:pt>
                <c:pt idx="37367" formatCode="0.00E+00">
                  <c:v>7.6999999999999996E-4</c:v>
                </c:pt>
                <c:pt idx="37368" formatCode="0.00E+00">
                  <c:v>7.6999999999999996E-4</c:v>
                </c:pt>
                <c:pt idx="37369" formatCode="0.00E+00">
                  <c:v>7.6900000000000004E-4</c:v>
                </c:pt>
                <c:pt idx="37370" formatCode="0.00E+00">
                  <c:v>7.6900000000000004E-4</c:v>
                </c:pt>
                <c:pt idx="37371" formatCode="0.00E+00">
                  <c:v>7.6900000000000004E-4</c:v>
                </c:pt>
                <c:pt idx="37372" formatCode="0.00E+00">
                  <c:v>7.6800000000000002E-4</c:v>
                </c:pt>
                <c:pt idx="37373" formatCode="0.00E+00">
                  <c:v>7.6800000000000002E-4</c:v>
                </c:pt>
                <c:pt idx="37374" formatCode="0.00E+00">
                  <c:v>7.67E-4</c:v>
                </c:pt>
                <c:pt idx="37375" formatCode="0.00E+00">
                  <c:v>7.67E-4</c:v>
                </c:pt>
                <c:pt idx="37376" formatCode="0.00E+00">
                  <c:v>7.67E-4</c:v>
                </c:pt>
                <c:pt idx="37377" formatCode="0.00E+00">
                  <c:v>7.6599999999999997E-4</c:v>
                </c:pt>
                <c:pt idx="37378" formatCode="0.00E+00">
                  <c:v>7.6599999999999997E-4</c:v>
                </c:pt>
                <c:pt idx="37379" formatCode="0.00E+00">
                  <c:v>7.6599999999999997E-4</c:v>
                </c:pt>
                <c:pt idx="37380" formatCode="0.00E+00">
                  <c:v>7.6499999999999995E-4</c:v>
                </c:pt>
                <c:pt idx="37381" formatCode="0.00E+00">
                  <c:v>7.6499999999999995E-4</c:v>
                </c:pt>
                <c:pt idx="37382" formatCode="0.00E+00">
                  <c:v>7.6400000000000003E-4</c:v>
                </c:pt>
                <c:pt idx="37383" formatCode="0.00E+00">
                  <c:v>7.6400000000000003E-4</c:v>
                </c:pt>
                <c:pt idx="37384" formatCode="0.00E+00">
                  <c:v>7.6400000000000003E-4</c:v>
                </c:pt>
                <c:pt idx="37385" formatCode="0.00E+00">
                  <c:v>7.6300000000000001E-4</c:v>
                </c:pt>
                <c:pt idx="37386" formatCode="0.00E+00">
                  <c:v>7.6300000000000001E-4</c:v>
                </c:pt>
                <c:pt idx="37387" formatCode="0.00E+00">
                  <c:v>7.6199999999999998E-4</c:v>
                </c:pt>
                <c:pt idx="37388" formatCode="0.00E+00">
                  <c:v>7.6199999999999998E-4</c:v>
                </c:pt>
                <c:pt idx="37389" formatCode="0.00E+00">
                  <c:v>7.6199999999999998E-4</c:v>
                </c:pt>
                <c:pt idx="37390" formatCode="0.00E+00">
                  <c:v>7.6099999999999996E-4</c:v>
                </c:pt>
                <c:pt idx="37391" formatCode="0.00E+00">
                  <c:v>7.6099999999999996E-4</c:v>
                </c:pt>
                <c:pt idx="37392" formatCode="0.00E+00">
                  <c:v>7.6099999999999996E-4</c:v>
                </c:pt>
                <c:pt idx="37393" formatCode="0.00E+00">
                  <c:v>7.6000000000000004E-4</c:v>
                </c:pt>
                <c:pt idx="37394" formatCode="0.00E+00">
                  <c:v>7.6000000000000004E-4</c:v>
                </c:pt>
                <c:pt idx="37395" formatCode="0.00E+00">
                  <c:v>7.5900000000000002E-4</c:v>
                </c:pt>
                <c:pt idx="37396" formatCode="0.00E+00">
                  <c:v>7.5900000000000002E-4</c:v>
                </c:pt>
                <c:pt idx="37397" formatCode="0.00E+00">
                  <c:v>7.5900000000000002E-4</c:v>
                </c:pt>
                <c:pt idx="37398" formatCode="0.00E+00">
                  <c:v>7.5900000000000002E-4</c:v>
                </c:pt>
                <c:pt idx="37399" formatCode="0.00E+00">
                  <c:v>7.5799999999999999E-4</c:v>
                </c:pt>
                <c:pt idx="37400" formatCode="0.00E+00">
                  <c:v>7.5799999999999999E-4</c:v>
                </c:pt>
                <c:pt idx="37401" formatCode="0.00E+00">
                  <c:v>7.5699999999999997E-4</c:v>
                </c:pt>
                <c:pt idx="37402" formatCode="0.00E+00">
                  <c:v>7.5699999999999997E-4</c:v>
                </c:pt>
                <c:pt idx="37403" formatCode="0.00E+00">
                  <c:v>7.5699999999999997E-4</c:v>
                </c:pt>
                <c:pt idx="37404" formatCode="0.00E+00">
                  <c:v>7.5600000000000005E-4</c:v>
                </c:pt>
                <c:pt idx="37405" formatCode="0.00E+00">
                  <c:v>7.5600000000000005E-4</c:v>
                </c:pt>
                <c:pt idx="37406" formatCode="0.00E+00">
                  <c:v>7.5600000000000005E-4</c:v>
                </c:pt>
                <c:pt idx="37407" formatCode="0.00E+00">
                  <c:v>7.5600000000000005E-4</c:v>
                </c:pt>
                <c:pt idx="37408" formatCode="0.00E+00">
                  <c:v>7.5500000000000003E-4</c:v>
                </c:pt>
                <c:pt idx="37409" formatCode="0.00E+00">
                  <c:v>7.5500000000000003E-4</c:v>
                </c:pt>
                <c:pt idx="37410" formatCode="0.00E+00">
                  <c:v>7.5500000000000003E-4</c:v>
                </c:pt>
                <c:pt idx="37411" formatCode="0.00E+00">
                  <c:v>7.54E-4</c:v>
                </c:pt>
                <c:pt idx="37412" formatCode="0.00E+00">
                  <c:v>7.54E-4</c:v>
                </c:pt>
                <c:pt idx="37413" formatCode="0.00E+00">
                  <c:v>7.54E-4</c:v>
                </c:pt>
                <c:pt idx="37414" formatCode="0.00E+00">
                  <c:v>7.5299999999999998E-4</c:v>
                </c:pt>
                <c:pt idx="37415" formatCode="0.00E+00">
                  <c:v>7.5299999999999998E-4</c:v>
                </c:pt>
                <c:pt idx="37416" formatCode="0.00E+00">
                  <c:v>7.5199999999999996E-4</c:v>
                </c:pt>
                <c:pt idx="37417" formatCode="0.00E+00">
                  <c:v>7.5199999999999996E-4</c:v>
                </c:pt>
                <c:pt idx="37418" formatCode="0.00E+00">
                  <c:v>7.5199999999999996E-4</c:v>
                </c:pt>
                <c:pt idx="37419" formatCode="0.00E+00">
                  <c:v>7.5199999999999996E-4</c:v>
                </c:pt>
                <c:pt idx="37420" formatCode="0.00E+00">
                  <c:v>7.5100000000000004E-4</c:v>
                </c:pt>
                <c:pt idx="37421" formatCode="0.00E+00">
                  <c:v>7.5100000000000004E-4</c:v>
                </c:pt>
                <c:pt idx="37422" formatCode="0.00E+00">
                  <c:v>7.5100000000000004E-4</c:v>
                </c:pt>
                <c:pt idx="37423" formatCode="0.00E+00">
                  <c:v>7.5100000000000004E-4</c:v>
                </c:pt>
                <c:pt idx="37424" formatCode="0.00E+00">
                  <c:v>7.5000000000000002E-4</c:v>
                </c:pt>
                <c:pt idx="37425" formatCode="0.00E+00">
                  <c:v>7.5000000000000002E-4</c:v>
                </c:pt>
                <c:pt idx="37426" formatCode="0.00E+00">
                  <c:v>7.5000000000000002E-4</c:v>
                </c:pt>
                <c:pt idx="37427" formatCode="0.00E+00">
                  <c:v>7.5000000000000002E-4</c:v>
                </c:pt>
                <c:pt idx="37428" formatCode="0.00E+00">
                  <c:v>7.4899999999999999E-4</c:v>
                </c:pt>
                <c:pt idx="37429" formatCode="0.00E+00">
                  <c:v>7.4899999999999999E-4</c:v>
                </c:pt>
                <c:pt idx="37430" formatCode="0.00E+00">
                  <c:v>7.4799999999999997E-4</c:v>
                </c:pt>
                <c:pt idx="37431" formatCode="0.00E+00">
                  <c:v>7.4799999999999997E-4</c:v>
                </c:pt>
                <c:pt idx="37432" formatCode="0.00E+00">
                  <c:v>7.4799999999999997E-4</c:v>
                </c:pt>
                <c:pt idx="37433" formatCode="0.00E+00">
                  <c:v>7.4799999999999997E-4</c:v>
                </c:pt>
                <c:pt idx="37434" formatCode="0.00E+00">
                  <c:v>7.4700000000000005E-4</c:v>
                </c:pt>
                <c:pt idx="37435" formatCode="0.00E+00">
                  <c:v>7.4700000000000005E-4</c:v>
                </c:pt>
                <c:pt idx="37436" formatCode="0.00E+00">
                  <c:v>7.4700000000000005E-4</c:v>
                </c:pt>
                <c:pt idx="37437" formatCode="0.00E+00">
                  <c:v>7.4700000000000005E-4</c:v>
                </c:pt>
                <c:pt idx="37438" formatCode="0.00E+00">
                  <c:v>7.4600000000000003E-4</c:v>
                </c:pt>
                <c:pt idx="37439" formatCode="0.00E+00">
                  <c:v>7.4600000000000003E-4</c:v>
                </c:pt>
                <c:pt idx="37440" formatCode="0.00E+00">
                  <c:v>7.4600000000000003E-4</c:v>
                </c:pt>
                <c:pt idx="37441" formatCode="0.00E+00">
                  <c:v>7.4600000000000003E-4</c:v>
                </c:pt>
                <c:pt idx="37442" formatCode="0.00E+00">
                  <c:v>7.45E-4</c:v>
                </c:pt>
                <c:pt idx="37443" formatCode="0.00E+00">
                  <c:v>7.45E-4</c:v>
                </c:pt>
                <c:pt idx="37444" formatCode="0.00E+00">
                  <c:v>7.45E-4</c:v>
                </c:pt>
                <c:pt idx="37445" formatCode="0.00E+00">
                  <c:v>7.45E-4</c:v>
                </c:pt>
                <c:pt idx="37446" formatCode="0.00E+00">
                  <c:v>7.4399999999999998E-4</c:v>
                </c:pt>
                <c:pt idx="37447" formatCode="0.00E+00">
                  <c:v>7.4399999999999998E-4</c:v>
                </c:pt>
                <c:pt idx="37448" formatCode="0.00E+00">
                  <c:v>7.4399999999999998E-4</c:v>
                </c:pt>
                <c:pt idx="37449" formatCode="0.00E+00">
                  <c:v>7.4299999999999995E-4</c:v>
                </c:pt>
                <c:pt idx="37450" formatCode="0.00E+00">
                  <c:v>7.4299999999999995E-4</c:v>
                </c:pt>
                <c:pt idx="37451" formatCode="0.00E+00">
                  <c:v>7.4299999999999995E-4</c:v>
                </c:pt>
                <c:pt idx="37452" formatCode="0.00E+00">
                  <c:v>7.4299999999999995E-4</c:v>
                </c:pt>
                <c:pt idx="37453" formatCode="0.00E+00">
                  <c:v>7.4200000000000004E-4</c:v>
                </c:pt>
                <c:pt idx="37454" formatCode="0.00E+00">
                  <c:v>7.4200000000000004E-4</c:v>
                </c:pt>
                <c:pt idx="37455" formatCode="0.00E+00">
                  <c:v>7.4200000000000004E-4</c:v>
                </c:pt>
                <c:pt idx="37456" formatCode="0.00E+00">
                  <c:v>7.4200000000000004E-4</c:v>
                </c:pt>
                <c:pt idx="37457" formatCode="0.00E+00">
                  <c:v>7.4100000000000001E-4</c:v>
                </c:pt>
                <c:pt idx="37458" formatCode="0.00E+00">
                  <c:v>7.4100000000000001E-4</c:v>
                </c:pt>
                <c:pt idx="37459" formatCode="0.00E+00">
                  <c:v>7.4100000000000001E-4</c:v>
                </c:pt>
                <c:pt idx="37460" formatCode="0.00E+00">
                  <c:v>7.4100000000000001E-4</c:v>
                </c:pt>
                <c:pt idx="37461" formatCode="0.00E+00">
                  <c:v>7.4100000000000001E-4</c:v>
                </c:pt>
                <c:pt idx="37462" formatCode="0.00E+00">
                  <c:v>7.3999999999999999E-4</c:v>
                </c:pt>
                <c:pt idx="37463" formatCode="0.00E+00">
                  <c:v>7.3999999999999999E-4</c:v>
                </c:pt>
                <c:pt idx="37464" formatCode="0.00E+00">
                  <c:v>7.3999999999999999E-4</c:v>
                </c:pt>
                <c:pt idx="37465" formatCode="0.00E+00">
                  <c:v>7.3899999999999997E-4</c:v>
                </c:pt>
                <c:pt idx="37466" formatCode="0.00E+00">
                  <c:v>7.3899999999999997E-4</c:v>
                </c:pt>
                <c:pt idx="37467" formatCode="0.00E+00">
                  <c:v>7.3899999999999997E-4</c:v>
                </c:pt>
                <c:pt idx="37468" formatCode="0.00E+00">
                  <c:v>7.3899999999999997E-4</c:v>
                </c:pt>
                <c:pt idx="37469" formatCode="0.00E+00">
                  <c:v>7.3899999999999997E-4</c:v>
                </c:pt>
                <c:pt idx="37470" formatCode="0.00E+00">
                  <c:v>7.3800000000000005E-4</c:v>
                </c:pt>
                <c:pt idx="37471" formatCode="0.00E+00">
                  <c:v>7.3800000000000005E-4</c:v>
                </c:pt>
                <c:pt idx="37472" formatCode="0.00E+00">
                  <c:v>7.3800000000000005E-4</c:v>
                </c:pt>
                <c:pt idx="37473" formatCode="0.00E+00">
                  <c:v>7.3800000000000005E-4</c:v>
                </c:pt>
                <c:pt idx="37474" formatCode="0.00E+00">
                  <c:v>7.3800000000000005E-4</c:v>
                </c:pt>
                <c:pt idx="37475" formatCode="0.00E+00">
                  <c:v>7.3700000000000002E-4</c:v>
                </c:pt>
                <c:pt idx="37476" formatCode="0.00E+00">
                  <c:v>7.3700000000000002E-4</c:v>
                </c:pt>
                <c:pt idx="37477" formatCode="0.00E+00">
                  <c:v>7.3700000000000002E-4</c:v>
                </c:pt>
                <c:pt idx="37478" formatCode="0.00E+00">
                  <c:v>7.3700000000000002E-4</c:v>
                </c:pt>
                <c:pt idx="37479" formatCode="0.00E+00">
                  <c:v>7.3700000000000002E-4</c:v>
                </c:pt>
                <c:pt idx="37480" formatCode="0.00E+00">
                  <c:v>7.36E-4</c:v>
                </c:pt>
                <c:pt idx="37481" formatCode="0.00E+00">
                  <c:v>7.36E-4</c:v>
                </c:pt>
                <c:pt idx="37482" formatCode="0.00E+00">
                  <c:v>7.36E-4</c:v>
                </c:pt>
                <c:pt idx="37483" formatCode="0.00E+00">
                  <c:v>7.36E-4</c:v>
                </c:pt>
                <c:pt idx="37484" formatCode="0.00E+00">
                  <c:v>7.36E-4</c:v>
                </c:pt>
                <c:pt idx="37485" formatCode="0.00E+00">
                  <c:v>7.3499999999999998E-4</c:v>
                </c:pt>
                <c:pt idx="37486" formatCode="0.00E+00">
                  <c:v>7.3499999999999998E-4</c:v>
                </c:pt>
                <c:pt idx="37487" formatCode="0.00E+00">
                  <c:v>7.3499999999999998E-4</c:v>
                </c:pt>
                <c:pt idx="37488" formatCode="0.00E+00">
                  <c:v>7.3499999999999998E-4</c:v>
                </c:pt>
                <c:pt idx="37489" formatCode="0.00E+00">
                  <c:v>7.3499999999999998E-4</c:v>
                </c:pt>
                <c:pt idx="37490" formatCode="0.00E+00">
                  <c:v>7.3399999999999995E-4</c:v>
                </c:pt>
                <c:pt idx="37491" formatCode="0.00E+00">
                  <c:v>7.3399999999999995E-4</c:v>
                </c:pt>
                <c:pt idx="37492" formatCode="0.00E+00">
                  <c:v>7.3399999999999995E-4</c:v>
                </c:pt>
                <c:pt idx="37493" formatCode="0.00E+00">
                  <c:v>7.3399999999999995E-4</c:v>
                </c:pt>
                <c:pt idx="37494" formatCode="0.00E+00">
                  <c:v>7.3399999999999995E-4</c:v>
                </c:pt>
                <c:pt idx="37495" formatCode="0.00E+00">
                  <c:v>7.3300000000000004E-4</c:v>
                </c:pt>
                <c:pt idx="37496" formatCode="0.00E+00">
                  <c:v>7.3300000000000004E-4</c:v>
                </c:pt>
                <c:pt idx="37497" formatCode="0.00E+00">
                  <c:v>7.3300000000000004E-4</c:v>
                </c:pt>
                <c:pt idx="37498" formatCode="0.00E+00">
                  <c:v>7.3300000000000004E-4</c:v>
                </c:pt>
                <c:pt idx="37499" formatCode="0.00E+00">
                  <c:v>7.3300000000000004E-4</c:v>
                </c:pt>
                <c:pt idx="37500" formatCode="0.00E+00">
                  <c:v>7.3200000000000001E-4</c:v>
                </c:pt>
                <c:pt idx="37501" formatCode="0.00E+00">
                  <c:v>7.3200000000000001E-4</c:v>
                </c:pt>
                <c:pt idx="37502" formatCode="0.00E+00">
                  <c:v>7.3200000000000001E-4</c:v>
                </c:pt>
                <c:pt idx="37503" formatCode="0.00E+00">
                  <c:v>7.3200000000000001E-4</c:v>
                </c:pt>
                <c:pt idx="37504" formatCode="0.00E+00">
                  <c:v>7.3200000000000001E-4</c:v>
                </c:pt>
                <c:pt idx="37505" formatCode="0.00E+00">
                  <c:v>7.3099999999999999E-4</c:v>
                </c:pt>
                <c:pt idx="37506" formatCode="0.00E+00">
                  <c:v>7.3099999999999999E-4</c:v>
                </c:pt>
                <c:pt idx="37507" formatCode="0.00E+00">
                  <c:v>7.3099999999999999E-4</c:v>
                </c:pt>
                <c:pt idx="37508" formatCode="0.00E+00">
                  <c:v>7.3099999999999999E-4</c:v>
                </c:pt>
                <c:pt idx="37509" formatCode="0.00E+00">
                  <c:v>7.3099999999999999E-4</c:v>
                </c:pt>
                <c:pt idx="37510" formatCode="0.00E+00">
                  <c:v>7.3099999999999999E-4</c:v>
                </c:pt>
                <c:pt idx="37511" formatCode="0.00E+00">
                  <c:v>7.3099999999999999E-4</c:v>
                </c:pt>
                <c:pt idx="37512" formatCode="0.00E+00">
                  <c:v>7.2999999999999996E-4</c:v>
                </c:pt>
                <c:pt idx="37513" formatCode="0.00E+00">
                  <c:v>7.2999999999999996E-4</c:v>
                </c:pt>
                <c:pt idx="37514" formatCode="0.00E+00">
                  <c:v>7.2999999999999996E-4</c:v>
                </c:pt>
                <c:pt idx="37515" formatCode="0.00E+00">
                  <c:v>7.2999999999999996E-4</c:v>
                </c:pt>
                <c:pt idx="37516" formatCode="0.00E+00">
                  <c:v>7.2999999999999996E-4</c:v>
                </c:pt>
                <c:pt idx="37517" formatCode="0.00E+00">
                  <c:v>7.2900000000000005E-4</c:v>
                </c:pt>
                <c:pt idx="37518" formatCode="0.00E+00">
                  <c:v>7.2900000000000005E-4</c:v>
                </c:pt>
                <c:pt idx="37519" formatCode="0.00E+00">
                  <c:v>7.2900000000000005E-4</c:v>
                </c:pt>
                <c:pt idx="37520" formatCode="0.00E+00">
                  <c:v>7.2900000000000005E-4</c:v>
                </c:pt>
                <c:pt idx="37521" formatCode="0.00E+00">
                  <c:v>7.2900000000000005E-4</c:v>
                </c:pt>
                <c:pt idx="37522" formatCode="0.00E+00">
                  <c:v>7.2800000000000002E-4</c:v>
                </c:pt>
                <c:pt idx="37523" formatCode="0.00E+00">
                  <c:v>7.2800000000000002E-4</c:v>
                </c:pt>
                <c:pt idx="37524" formatCode="0.00E+00">
                  <c:v>7.2800000000000002E-4</c:v>
                </c:pt>
                <c:pt idx="37525" formatCode="0.00E+00">
                  <c:v>7.2800000000000002E-4</c:v>
                </c:pt>
                <c:pt idx="37526" formatCode="0.00E+00">
                  <c:v>7.2800000000000002E-4</c:v>
                </c:pt>
                <c:pt idx="37527" formatCode="0.00E+00">
                  <c:v>7.2800000000000002E-4</c:v>
                </c:pt>
                <c:pt idx="37528" formatCode="0.00E+00">
                  <c:v>7.2800000000000002E-4</c:v>
                </c:pt>
                <c:pt idx="37529" formatCode="0.00E+00">
                  <c:v>7.27E-4</c:v>
                </c:pt>
                <c:pt idx="37530" formatCode="0.00E+00">
                  <c:v>7.27E-4</c:v>
                </c:pt>
                <c:pt idx="37531" formatCode="0.00E+00">
                  <c:v>7.27E-4</c:v>
                </c:pt>
                <c:pt idx="37532" formatCode="0.00E+00">
                  <c:v>7.27E-4</c:v>
                </c:pt>
                <c:pt idx="37533" formatCode="0.00E+00">
                  <c:v>7.27E-4</c:v>
                </c:pt>
                <c:pt idx="37534" formatCode="0.00E+00">
                  <c:v>7.2599999999999997E-4</c:v>
                </c:pt>
                <c:pt idx="37535" formatCode="0.00E+00">
                  <c:v>7.2599999999999997E-4</c:v>
                </c:pt>
                <c:pt idx="37536" formatCode="0.00E+00">
                  <c:v>7.2599999999999997E-4</c:v>
                </c:pt>
                <c:pt idx="37537" formatCode="0.00E+00">
                  <c:v>7.2599999999999997E-4</c:v>
                </c:pt>
                <c:pt idx="37538" formatCode="0.00E+00">
                  <c:v>7.2599999999999997E-4</c:v>
                </c:pt>
                <c:pt idx="37539" formatCode="0.00E+00">
                  <c:v>7.2599999999999997E-4</c:v>
                </c:pt>
                <c:pt idx="37540" formatCode="0.00E+00">
                  <c:v>7.2599999999999997E-4</c:v>
                </c:pt>
                <c:pt idx="37541" formatCode="0.00E+00">
                  <c:v>7.2599999999999997E-4</c:v>
                </c:pt>
                <c:pt idx="37542" formatCode="0.00E+00">
                  <c:v>7.2499999999999995E-4</c:v>
                </c:pt>
                <c:pt idx="37543" formatCode="0.00E+00">
                  <c:v>7.2499999999999995E-4</c:v>
                </c:pt>
                <c:pt idx="37544" formatCode="0.00E+00">
                  <c:v>7.2499999999999995E-4</c:v>
                </c:pt>
                <c:pt idx="37545" formatCode="0.00E+00">
                  <c:v>7.2499999999999995E-4</c:v>
                </c:pt>
                <c:pt idx="37546" formatCode="0.00E+00">
                  <c:v>7.2499999999999995E-4</c:v>
                </c:pt>
                <c:pt idx="37547" formatCode="0.00E+00">
                  <c:v>7.2499999999999995E-4</c:v>
                </c:pt>
                <c:pt idx="37548" formatCode="0.00E+00">
                  <c:v>7.2400000000000003E-4</c:v>
                </c:pt>
                <c:pt idx="37549" formatCode="0.00E+00">
                  <c:v>7.2400000000000003E-4</c:v>
                </c:pt>
                <c:pt idx="37550" formatCode="0.00E+00">
                  <c:v>7.2400000000000003E-4</c:v>
                </c:pt>
                <c:pt idx="37551" formatCode="0.00E+00">
                  <c:v>7.2400000000000003E-4</c:v>
                </c:pt>
                <c:pt idx="37552" formatCode="0.00E+00">
                  <c:v>7.2400000000000003E-4</c:v>
                </c:pt>
                <c:pt idx="37553" formatCode="0.00E+00">
                  <c:v>7.2400000000000003E-4</c:v>
                </c:pt>
                <c:pt idx="37554" formatCode="0.00E+00">
                  <c:v>7.2400000000000003E-4</c:v>
                </c:pt>
                <c:pt idx="37555" formatCode="0.00E+00">
                  <c:v>7.2400000000000003E-4</c:v>
                </c:pt>
                <c:pt idx="37556" formatCode="0.00E+00">
                  <c:v>7.2300000000000001E-4</c:v>
                </c:pt>
                <c:pt idx="37557" formatCode="0.00E+00">
                  <c:v>7.2300000000000001E-4</c:v>
                </c:pt>
                <c:pt idx="37558" formatCode="0.00E+00">
                  <c:v>7.2300000000000001E-4</c:v>
                </c:pt>
                <c:pt idx="37559" formatCode="0.00E+00">
                  <c:v>7.2300000000000001E-4</c:v>
                </c:pt>
                <c:pt idx="37560" formatCode="0.00E+00">
                  <c:v>7.2300000000000001E-4</c:v>
                </c:pt>
                <c:pt idx="37561" formatCode="0.00E+00">
                  <c:v>7.2300000000000001E-4</c:v>
                </c:pt>
                <c:pt idx="37562" formatCode="0.00E+00">
                  <c:v>7.2300000000000001E-4</c:v>
                </c:pt>
                <c:pt idx="37563" formatCode="0.00E+00">
                  <c:v>7.2300000000000001E-4</c:v>
                </c:pt>
                <c:pt idx="37564" formatCode="0.00E+00">
                  <c:v>7.2199999999999999E-4</c:v>
                </c:pt>
                <c:pt idx="37565" formatCode="0.00E+00">
                  <c:v>7.2199999999999999E-4</c:v>
                </c:pt>
                <c:pt idx="37566" formatCode="0.00E+00">
                  <c:v>7.2199999999999999E-4</c:v>
                </c:pt>
                <c:pt idx="37567" formatCode="0.00E+00">
                  <c:v>7.2199999999999999E-4</c:v>
                </c:pt>
                <c:pt idx="37568" formatCode="0.00E+00">
                  <c:v>7.2199999999999999E-4</c:v>
                </c:pt>
                <c:pt idx="37569" formatCode="0.00E+00">
                  <c:v>7.2199999999999999E-4</c:v>
                </c:pt>
                <c:pt idx="37570" formatCode="0.00E+00">
                  <c:v>7.2199999999999999E-4</c:v>
                </c:pt>
                <c:pt idx="37571" formatCode="0.00E+00">
                  <c:v>7.2099999999999996E-4</c:v>
                </c:pt>
                <c:pt idx="37572" formatCode="0.00E+00">
                  <c:v>7.2099999999999996E-4</c:v>
                </c:pt>
                <c:pt idx="37573" formatCode="0.00E+00">
                  <c:v>7.2099999999999996E-4</c:v>
                </c:pt>
                <c:pt idx="37574" formatCode="0.00E+00">
                  <c:v>7.2099999999999996E-4</c:v>
                </c:pt>
                <c:pt idx="37575" formatCode="0.00E+00">
                  <c:v>7.2099999999999996E-4</c:v>
                </c:pt>
                <c:pt idx="37576" formatCode="0.00E+00">
                  <c:v>7.2099999999999996E-4</c:v>
                </c:pt>
                <c:pt idx="37577" formatCode="0.00E+00">
                  <c:v>7.2099999999999996E-4</c:v>
                </c:pt>
                <c:pt idx="37578" formatCode="0.00E+00">
                  <c:v>7.2099999999999996E-4</c:v>
                </c:pt>
                <c:pt idx="37579" formatCode="0.00E+00">
                  <c:v>7.2099999999999996E-4</c:v>
                </c:pt>
                <c:pt idx="37580" formatCode="0.00E+00">
                  <c:v>7.2000000000000005E-4</c:v>
                </c:pt>
                <c:pt idx="37581" formatCode="0.00E+00">
                  <c:v>7.2099999999999996E-4</c:v>
                </c:pt>
                <c:pt idx="37582" formatCode="0.00E+00">
                  <c:v>7.2000000000000005E-4</c:v>
                </c:pt>
                <c:pt idx="37583" formatCode="0.00E+00">
                  <c:v>7.2000000000000005E-4</c:v>
                </c:pt>
                <c:pt idx="37584" formatCode="0.00E+00">
                  <c:v>7.2000000000000005E-4</c:v>
                </c:pt>
                <c:pt idx="37585" formatCode="0.00E+00">
                  <c:v>7.2000000000000005E-4</c:v>
                </c:pt>
                <c:pt idx="37586" formatCode="0.00E+00">
                  <c:v>7.2000000000000005E-4</c:v>
                </c:pt>
                <c:pt idx="37587" formatCode="0.00E+00">
                  <c:v>7.2000000000000005E-4</c:v>
                </c:pt>
                <c:pt idx="37588" formatCode="0.00E+00">
                  <c:v>7.2000000000000005E-4</c:v>
                </c:pt>
                <c:pt idx="37589" formatCode="0.00E+00">
                  <c:v>7.2000000000000005E-4</c:v>
                </c:pt>
                <c:pt idx="37590" formatCode="0.00E+00">
                  <c:v>7.1900000000000002E-4</c:v>
                </c:pt>
                <c:pt idx="37591" formatCode="0.00E+00">
                  <c:v>7.1900000000000002E-4</c:v>
                </c:pt>
                <c:pt idx="37592" formatCode="0.00E+00">
                  <c:v>7.1900000000000002E-4</c:v>
                </c:pt>
                <c:pt idx="37593" formatCode="0.00E+00">
                  <c:v>7.1900000000000002E-4</c:v>
                </c:pt>
                <c:pt idx="37594" formatCode="0.00E+00">
                  <c:v>7.1900000000000002E-4</c:v>
                </c:pt>
                <c:pt idx="37595" formatCode="0.00E+00">
                  <c:v>7.1900000000000002E-4</c:v>
                </c:pt>
                <c:pt idx="37596" formatCode="0.00E+00">
                  <c:v>7.1900000000000002E-4</c:v>
                </c:pt>
                <c:pt idx="37597" formatCode="0.00E+00">
                  <c:v>7.1900000000000002E-4</c:v>
                </c:pt>
                <c:pt idx="37598" formatCode="0.00E+00">
                  <c:v>7.18E-4</c:v>
                </c:pt>
                <c:pt idx="37599" formatCode="0.00E+00">
                  <c:v>7.18E-4</c:v>
                </c:pt>
                <c:pt idx="37600" formatCode="0.00E+00">
                  <c:v>7.18E-4</c:v>
                </c:pt>
                <c:pt idx="37601" formatCode="0.00E+00">
                  <c:v>7.18E-4</c:v>
                </c:pt>
                <c:pt idx="37602" formatCode="0.00E+00">
                  <c:v>7.18E-4</c:v>
                </c:pt>
                <c:pt idx="37603" formatCode="0.00E+00">
                  <c:v>7.18E-4</c:v>
                </c:pt>
                <c:pt idx="37604" formatCode="0.00E+00">
                  <c:v>7.18E-4</c:v>
                </c:pt>
                <c:pt idx="37605" formatCode="0.00E+00">
                  <c:v>7.18E-4</c:v>
                </c:pt>
                <c:pt idx="37606" formatCode="0.00E+00">
                  <c:v>7.18E-4</c:v>
                </c:pt>
                <c:pt idx="37607" formatCode="0.00E+00">
                  <c:v>7.18E-4</c:v>
                </c:pt>
                <c:pt idx="37608" formatCode="0.00E+00">
                  <c:v>7.1699999999999997E-4</c:v>
                </c:pt>
                <c:pt idx="37609" formatCode="0.00E+00">
                  <c:v>7.1699999999999997E-4</c:v>
                </c:pt>
                <c:pt idx="37610" formatCode="0.00E+00">
                  <c:v>7.1699999999999997E-4</c:v>
                </c:pt>
                <c:pt idx="37611" formatCode="0.00E+00">
                  <c:v>7.1699999999999997E-4</c:v>
                </c:pt>
                <c:pt idx="37612" formatCode="0.00E+00">
                  <c:v>7.1699999999999997E-4</c:v>
                </c:pt>
                <c:pt idx="37613" formatCode="0.00E+00">
                  <c:v>7.1699999999999997E-4</c:v>
                </c:pt>
                <c:pt idx="37614" formatCode="0.00E+00">
                  <c:v>7.1699999999999997E-4</c:v>
                </c:pt>
                <c:pt idx="37615" formatCode="0.00E+00">
                  <c:v>7.1699999999999997E-4</c:v>
                </c:pt>
                <c:pt idx="37616" formatCode="0.00E+00">
                  <c:v>7.1599999999999995E-4</c:v>
                </c:pt>
                <c:pt idx="37617" formatCode="0.00E+00">
                  <c:v>7.1699999999999997E-4</c:v>
                </c:pt>
                <c:pt idx="37618" formatCode="0.00E+00">
                  <c:v>7.1599999999999995E-4</c:v>
                </c:pt>
                <c:pt idx="37619" formatCode="0.00E+00">
                  <c:v>7.1599999999999995E-4</c:v>
                </c:pt>
                <c:pt idx="37620" formatCode="0.00E+00">
                  <c:v>7.1599999999999995E-4</c:v>
                </c:pt>
                <c:pt idx="37621" formatCode="0.00E+00">
                  <c:v>7.1599999999999995E-4</c:v>
                </c:pt>
                <c:pt idx="37622" formatCode="0.00E+00">
                  <c:v>7.1599999999999995E-4</c:v>
                </c:pt>
                <c:pt idx="37623" formatCode="0.00E+00">
                  <c:v>7.1599999999999995E-4</c:v>
                </c:pt>
                <c:pt idx="37624" formatCode="0.00E+00">
                  <c:v>7.1599999999999995E-4</c:v>
                </c:pt>
                <c:pt idx="37625" formatCode="0.00E+00">
                  <c:v>7.1599999999999995E-4</c:v>
                </c:pt>
                <c:pt idx="37626" formatCode="0.00E+00">
                  <c:v>7.1599999999999995E-4</c:v>
                </c:pt>
                <c:pt idx="37627" formatCode="0.00E+00">
                  <c:v>7.1599999999999995E-4</c:v>
                </c:pt>
                <c:pt idx="37628" formatCode="0.00E+00">
                  <c:v>7.1599999999999995E-4</c:v>
                </c:pt>
                <c:pt idx="37629" formatCode="0.00E+00">
                  <c:v>7.1599999999999995E-4</c:v>
                </c:pt>
                <c:pt idx="37630" formatCode="0.00E+00">
                  <c:v>7.1599999999999995E-4</c:v>
                </c:pt>
                <c:pt idx="37631" formatCode="0.00E+00">
                  <c:v>7.1500000000000003E-4</c:v>
                </c:pt>
                <c:pt idx="37632" formatCode="0.00E+00">
                  <c:v>7.1500000000000003E-4</c:v>
                </c:pt>
                <c:pt idx="37633" formatCode="0.00E+00">
                  <c:v>7.1500000000000003E-4</c:v>
                </c:pt>
                <c:pt idx="37634" formatCode="0.00E+00">
                  <c:v>7.1500000000000003E-4</c:v>
                </c:pt>
                <c:pt idx="37635" formatCode="0.00E+00">
                  <c:v>7.1500000000000003E-4</c:v>
                </c:pt>
                <c:pt idx="37636" formatCode="0.00E+00">
                  <c:v>7.1500000000000003E-4</c:v>
                </c:pt>
                <c:pt idx="37637" formatCode="0.00E+00">
                  <c:v>7.1500000000000003E-4</c:v>
                </c:pt>
                <c:pt idx="37638" formatCode="0.00E+00">
                  <c:v>7.1500000000000003E-4</c:v>
                </c:pt>
                <c:pt idx="37639" formatCode="0.00E+00">
                  <c:v>7.1500000000000003E-4</c:v>
                </c:pt>
                <c:pt idx="37640" formatCode="0.00E+00">
                  <c:v>7.1500000000000003E-4</c:v>
                </c:pt>
                <c:pt idx="37641" formatCode="0.00E+00">
                  <c:v>7.1500000000000003E-4</c:v>
                </c:pt>
                <c:pt idx="37642" formatCode="0.00E+00">
                  <c:v>7.1500000000000003E-4</c:v>
                </c:pt>
                <c:pt idx="37643" formatCode="0.00E+00">
                  <c:v>7.1400000000000001E-4</c:v>
                </c:pt>
                <c:pt idx="37644" formatCode="0.00E+00">
                  <c:v>7.1500000000000003E-4</c:v>
                </c:pt>
                <c:pt idx="37645" formatCode="0.00E+00">
                  <c:v>7.1400000000000001E-4</c:v>
                </c:pt>
                <c:pt idx="37646" formatCode="0.00E+00">
                  <c:v>7.1400000000000001E-4</c:v>
                </c:pt>
                <c:pt idx="37647" formatCode="0.00E+00">
                  <c:v>7.1400000000000001E-4</c:v>
                </c:pt>
                <c:pt idx="37648" formatCode="0.00E+00">
                  <c:v>7.1400000000000001E-4</c:v>
                </c:pt>
                <c:pt idx="37649" formatCode="0.00E+00">
                  <c:v>7.1400000000000001E-4</c:v>
                </c:pt>
                <c:pt idx="37650" formatCode="0.00E+00">
                  <c:v>7.1400000000000001E-4</c:v>
                </c:pt>
                <c:pt idx="37651" formatCode="0.00E+00">
                  <c:v>7.1400000000000001E-4</c:v>
                </c:pt>
                <c:pt idx="37652" formatCode="0.00E+00">
                  <c:v>7.1400000000000001E-4</c:v>
                </c:pt>
                <c:pt idx="37653" formatCode="0.00E+00">
                  <c:v>7.1400000000000001E-4</c:v>
                </c:pt>
                <c:pt idx="37654" formatCode="0.00E+00">
                  <c:v>7.1299999999999998E-4</c:v>
                </c:pt>
                <c:pt idx="37655" formatCode="0.00E+00">
                  <c:v>7.1400000000000001E-4</c:v>
                </c:pt>
                <c:pt idx="37656" formatCode="0.00E+00">
                  <c:v>7.1299999999999998E-4</c:v>
                </c:pt>
                <c:pt idx="37657" formatCode="0.00E+00">
                  <c:v>7.1299999999999998E-4</c:v>
                </c:pt>
                <c:pt idx="37658" formatCode="0.00E+00">
                  <c:v>7.1299999999999998E-4</c:v>
                </c:pt>
                <c:pt idx="37659" formatCode="0.00E+00">
                  <c:v>7.1299999999999998E-4</c:v>
                </c:pt>
                <c:pt idx="37660" formatCode="0.00E+00">
                  <c:v>7.1299999999999998E-4</c:v>
                </c:pt>
                <c:pt idx="37661" formatCode="0.00E+00">
                  <c:v>7.1299999999999998E-4</c:v>
                </c:pt>
                <c:pt idx="37662" formatCode="0.00E+00">
                  <c:v>7.1299999999999998E-4</c:v>
                </c:pt>
                <c:pt idx="37663" formatCode="0.00E+00">
                  <c:v>7.1299999999999998E-4</c:v>
                </c:pt>
                <c:pt idx="37664" formatCode="0.00E+00">
                  <c:v>7.1299999999999998E-4</c:v>
                </c:pt>
                <c:pt idx="37665" formatCode="0.00E+00">
                  <c:v>7.1299999999999998E-4</c:v>
                </c:pt>
                <c:pt idx="37666" formatCode="0.00E+00">
                  <c:v>7.1299999999999998E-4</c:v>
                </c:pt>
                <c:pt idx="37667" formatCode="0.00E+00">
                  <c:v>7.1299999999999998E-4</c:v>
                </c:pt>
                <c:pt idx="37668" formatCode="0.00E+00">
                  <c:v>7.1299999999999998E-4</c:v>
                </c:pt>
                <c:pt idx="37669" formatCode="0.00E+00">
                  <c:v>7.1199999999999996E-4</c:v>
                </c:pt>
                <c:pt idx="37670" formatCode="0.00E+00">
                  <c:v>7.1299999999999998E-4</c:v>
                </c:pt>
                <c:pt idx="37671" formatCode="0.00E+00">
                  <c:v>7.1199999999999996E-4</c:v>
                </c:pt>
                <c:pt idx="37672" formatCode="0.00E+00">
                  <c:v>7.1199999999999996E-4</c:v>
                </c:pt>
                <c:pt idx="37673" formatCode="0.00E+00">
                  <c:v>7.1199999999999996E-4</c:v>
                </c:pt>
                <c:pt idx="37674" formatCode="0.00E+00">
                  <c:v>7.1199999999999996E-4</c:v>
                </c:pt>
                <c:pt idx="37675" formatCode="0.00E+00">
                  <c:v>7.1199999999999996E-4</c:v>
                </c:pt>
                <c:pt idx="37676" formatCode="0.00E+00">
                  <c:v>7.1199999999999996E-4</c:v>
                </c:pt>
                <c:pt idx="37677" formatCode="0.00E+00">
                  <c:v>7.1199999999999996E-4</c:v>
                </c:pt>
                <c:pt idx="37678" formatCode="0.00E+00">
                  <c:v>7.1199999999999996E-4</c:v>
                </c:pt>
                <c:pt idx="37679" formatCode="0.00E+00">
                  <c:v>7.1199999999999996E-4</c:v>
                </c:pt>
                <c:pt idx="37680" formatCode="0.00E+00">
                  <c:v>7.1199999999999996E-4</c:v>
                </c:pt>
                <c:pt idx="37681" formatCode="0.00E+00">
                  <c:v>7.1199999999999996E-4</c:v>
                </c:pt>
                <c:pt idx="37682" formatCode="0.00E+00">
                  <c:v>7.1199999999999996E-4</c:v>
                </c:pt>
                <c:pt idx="37683" formatCode="0.00E+00">
                  <c:v>7.1199999999999996E-4</c:v>
                </c:pt>
                <c:pt idx="37684" formatCode="0.00E+00">
                  <c:v>7.1199999999999996E-4</c:v>
                </c:pt>
                <c:pt idx="37685" formatCode="0.00E+00">
                  <c:v>7.1100000000000004E-4</c:v>
                </c:pt>
                <c:pt idx="37686" formatCode="0.00E+00">
                  <c:v>7.1199999999999996E-4</c:v>
                </c:pt>
                <c:pt idx="37687" formatCode="0.00E+00">
                  <c:v>7.1100000000000004E-4</c:v>
                </c:pt>
                <c:pt idx="37688" formatCode="0.00E+00">
                  <c:v>7.1100000000000004E-4</c:v>
                </c:pt>
                <c:pt idx="37689" formatCode="0.00E+00">
                  <c:v>7.1100000000000004E-4</c:v>
                </c:pt>
                <c:pt idx="37690" formatCode="0.00E+00">
                  <c:v>7.1100000000000004E-4</c:v>
                </c:pt>
                <c:pt idx="37691" formatCode="0.00E+00">
                  <c:v>7.1100000000000004E-4</c:v>
                </c:pt>
                <c:pt idx="37692" formatCode="0.00E+00">
                  <c:v>7.1100000000000004E-4</c:v>
                </c:pt>
                <c:pt idx="37693" formatCode="0.00E+00">
                  <c:v>7.1100000000000004E-4</c:v>
                </c:pt>
                <c:pt idx="37694" formatCode="0.00E+00">
                  <c:v>7.1100000000000004E-4</c:v>
                </c:pt>
                <c:pt idx="37695" formatCode="0.00E+00">
                  <c:v>7.1100000000000004E-4</c:v>
                </c:pt>
                <c:pt idx="37696" formatCode="0.00E+00">
                  <c:v>7.1100000000000004E-4</c:v>
                </c:pt>
                <c:pt idx="37697" formatCode="0.00E+00">
                  <c:v>7.1100000000000004E-4</c:v>
                </c:pt>
                <c:pt idx="37698" formatCode="0.00E+00">
                  <c:v>7.1100000000000004E-4</c:v>
                </c:pt>
                <c:pt idx="37699" formatCode="0.00E+00">
                  <c:v>7.1000000000000002E-4</c:v>
                </c:pt>
                <c:pt idx="37700" formatCode="0.00E+00">
                  <c:v>7.1100000000000004E-4</c:v>
                </c:pt>
                <c:pt idx="37701" formatCode="0.00E+00">
                  <c:v>7.1000000000000002E-4</c:v>
                </c:pt>
                <c:pt idx="37702" formatCode="0.00E+00">
                  <c:v>7.1000000000000002E-4</c:v>
                </c:pt>
                <c:pt idx="37703" formatCode="0.00E+00">
                  <c:v>7.1100000000000004E-4</c:v>
                </c:pt>
                <c:pt idx="37704" formatCode="0.00E+00">
                  <c:v>7.1100000000000004E-4</c:v>
                </c:pt>
                <c:pt idx="37705" formatCode="0.00E+00">
                  <c:v>7.1000000000000002E-4</c:v>
                </c:pt>
                <c:pt idx="37706" formatCode="0.00E+00">
                  <c:v>7.1000000000000002E-4</c:v>
                </c:pt>
                <c:pt idx="37707" formatCode="0.00E+00">
                  <c:v>7.1000000000000002E-4</c:v>
                </c:pt>
                <c:pt idx="37708" formatCode="0.00E+00">
                  <c:v>7.1000000000000002E-4</c:v>
                </c:pt>
                <c:pt idx="37709" formatCode="0.00E+00">
                  <c:v>7.1000000000000002E-4</c:v>
                </c:pt>
                <c:pt idx="37710" formatCode="0.00E+00">
                  <c:v>7.1000000000000002E-4</c:v>
                </c:pt>
                <c:pt idx="37711" formatCode="0.00E+00">
                  <c:v>7.1000000000000002E-4</c:v>
                </c:pt>
                <c:pt idx="37712" formatCode="0.00E+00">
                  <c:v>7.1000000000000002E-4</c:v>
                </c:pt>
                <c:pt idx="37713" formatCode="0.00E+00">
                  <c:v>7.1000000000000002E-4</c:v>
                </c:pt>
                <c:pt idx="37714" formatCode="0.00E+00">
                  <c:v>7.1000000000000002E-4</c:v>
                </c:pt>
                <c:pt idx="37715" formatCode="0.00E+00">
                  <c:v>7.1000000000000002E-4</c:v>
                </c:pt>
                <c:pt idx="37716" formatCode="0.00E+00">
                  <c:v>7.1000000000000002E-4</c:v>
                </c:pt>
                <c:pt idx="37717" formatCode="0.00E+00">
                  <c:v>7.1000000000000002E-4</c:v>
                </c:pt>
                <c:pt idx="37718" formatCode="0.00E+00">
                  <c:v>7.1000000000000002E-4</c:v>
                </c:pt>
                <c:pt idx="37719" formatCode="0.00E+00">
                  <c:v>7.1000000000000002E-4</c:v>
                </c:pt>
                <c:pt idx="37720" formatCode="0.00E+00">
                  <c:v>7.1000000000000002E-4</c:v>
                </c:pt>
                <c:pt idx="37721" formatCode="0.00E+00">
                  <c:v>7.0899999999999999E-4</c:v>
                </c:pt>
                <c:pt idx="37722" formatCode="0.00E+00">
                  <c:v>7.0899999999999999E-4</c:v>
                </c:pt>
                <c:pt idx="37723" formatCode="0.00E+00">
                  <c:v>7.0899999999999999E-4</c:v>
                </c:pt>
                <c:pt idx="37724" formatCode="0.00E+00">
                  <c:v>7.0899999999999999E-4</c:v>
                </c:pt>
                <c:pt idx="37725" formatCode="0.00E+00">
                  <c:v>7.0899999999999999E-4</c:v>
                </c:pt>
                <c:pt idx="37726" formatCode="0.00E+00">
                  <c:v>7.0899999999999999E-4</c:v>
                </c:pt>
                <c:pt idx="37727" formatCode="0.00E+00">
                  <c:v>7.0899999999999999E-4</c:v>
                </c:pt>
                <c:pt idx="37728" formatCode="0.00E+00">
                  <c:v>7.0899999999999999E-4</c:v>
                </c:pt>
                <c:pt idx="37729" formatCode="0.00E+00">
                  <c:v>7.0899999999999999E-4</c:v>
                </c:pt>
                <c:pt idx="37730" formatCode="0.00E+00">
                  <c:v>7.0899999999999999E-4</c:v>
                </c:pt>
                <c:pt idx="37731" formatCode="0.00E+00">
                  <c:v>7.0899999999999999E-4</c:v>
                </c:pt>
                <c:pt idx="37732" formatCode="0.00E+00">
                  <c:v>7.0899999999999999E-4</c:v>
                </c:pt>
                <c:pt idx="37733" formatCode="0.00E+00">
                  <c:v>7.0899999999999999E-4</c:v>
                </c:pt>
                <c:pt idx="37734" formatCode="0.00E+00">
                  <c:v>7.0899999999999999E-4</c:v>
                </c:pt>
                <c:pt idx="37735" formatCode="0.00E+00">
                  <c:v>7.0899999999999999E-4</c:v>
                </c:pt>
                <c:pt idx="37736" formatCode="0.00E+00">
                  <c:v>7.0899999999999999E-4</c:v>
                </c:pt>
                <c:pt idx="37737" formatCode="0.00E+00">
                  <c:v>7.0899999999999999E-4</c:v>
                </c:pt>
                <c:pt idx="37738" formatCode="0.00E+00">
                  <c:v>7.0899999999999999E-4</c:v>
                </c:pt>
                <c:pt idx="37739" formatCode="0.00E+00">
                  <c:v>7.0899999999999999E-4</c:v>
                </c:pt>
                <c:pt idx="37740" formatCode="0.00E+00">
                  <c:v>7.0899999999999999E-4</c:v>
                </c:pt>
                <c:pt idx="37741" formatCode="0.00E+00">
                  <c:v>7.0899999999999999E-4</c:v>
                </c:pt>
                <c:pt idx="37742" formatCode="0.00E+00">
                  <c:v>7.0899999999999999E-4</c:v>
                </c:pt>
                <c:pt idx="37743" formatCode="0.00E+00">
                  <c:v>7.0899999999999999E-4</c:v>
                </c:pt>
                <c:pt idx="37744" formatCode="0.00E+00">
                  <c:v>7.0899999999999999E-4</c:v>
                </c:pt>
                <c:pt idx="37745" formatCode="0.00E+00">
                  <c:v>7.0799999999999997E-4</c:v>
                </c:pt>
                <c:pt idx="37746" formatCode="0.00E+00">
                  <c:v>7.0799999999999997E-4</c:v>
                </c:pt>
                <c:pt idx="37747" formatCode="0.00E+00">
                  <c:v>7.0799999999999997E-4</c:v>
                </c:pt>
                <c:pt idx="37748" formatCode="0.00E+00">
                  <c:v>7.0799999999999997E-4</c:v>
                </c:pt>
                <c:pt idx="37749" formatCode="0.00E+00">
                  <c:v>7.0799999999999997E-4</c:v>
                </c:pt>
                <c:pt idx="37750" formatCode="0.00E+00">
                  <c:v>7.0799999999999997E-4</c:v>
                </c:pt>
                <c:pt idx="37751" formatCode="0.00E+00">
                  <c:v>7.0799999999999997E-4</c:v>
                </c:pt>
                <c:pt idx="37752" formatCode="0.00E+00">
                  <c:v>7.0799999999999997E-4</c:v>
                </c:pt>
                <c:pt idx="37753" formatCode="0.00E+00">
                  <c:v>7.0799999999999997E-4</c:v>
                </c:pt>
                <c:pt idx="37754" formatCode="0.00E+00">
                  <c:v>7.0799999999999997E-4</c:v>
                </c:pt>
                <c:pt idx="37755" formatCode="0.00E+00">
                  <c:v>7.0799999999999997E-4</c:v>
                </c:pt>
                <c:pt idx="37756" formatCode="0.00E+00">
                  <c:v>7.0799999999999997E-4</c:v>
                </c:pt>
                <c:pt idx="37757" formatCode="0.00E+00">
                  <c:v>7.0799999999999997E-4</c:v>
                </c:pt>
                <c:pt idx="37758" formatCode="0.00E+00">
                  <c:v>7.0799999999999997E-4</c:v>
                </c:pt>
                <c:pt idx="37759" formatCode="0.00E+00">
                  <c:v>7.0799999999999997E-4</c:v>
                </c:pt>
                <c:pt idx="37760" formatCode="0.00E+00">
                  <c:v>7.0799999999999997E-4</c:v>
                </c:pt>
                <c:pt idx="37761" formatCode="0.00E+00">
                  <c:v>7.0799999999999997E-4</c:v>
                </c:pt>
                <c:pt idx="37762" formatCode="0.00E+00">
                  <c:v>7.0799999999999997E-4</c:v>
                </c:pt>
                <c:pt idx="37763" formatCode="0.00E+00">
                  <c:v>7.0799999999999997E-4</c:v>
                </c:pt>
                <c:pt idx="37764" formatCode="0.00E+00">
                  <c:v>7.0799999999999997E-4</c:v>
                </c:pt>
                <c:pt idx="37765" formatCode="0.00E+00">
                  <c:v>7.0799999999999997E-4</c:v>
                </c:pt>
                <c:pt idx="37766" formatCode="0.00E+00">
                  <c:v>7.0799999999999997E-4</c:v>
                </c:pt>
                <c:pt idx="37767" formatCode="0.00E+00">
                  <c:v>7.0799999999999997E-4</c:v>
                </c:pt>
                <c:pt idx="37768" formatCode="0.00E+00">
                  <c:v>7.0799999999999997E-4</c:v>
                </c:pt>
                <c:pt idx="37769" formatCode="0.00E+00">
                  <c:v>7.0799999999999997E-4</c:v>
                </c:pt>
                <c:pt idx="37770" formatCode="0.00E+00">
                  <c:v>7.0799999999999997E-4</c:v>
                </c:pt>
                <c:pt idx="37771" formatCode="0.00E+00">
                  <c:v>7.0799999999999997E-4</c:v>
                </c:pt>
                <c:pt idx="37772" formatCode="0.00E+00">
                  <c:v>7.0699999999999995E-4</c:v>
                </c:pt>
                <c:pt idx="37773" formatCode="0.00E+00">
                  <c:v>7.0699999999999995E-4</c:v>
                </c:pt>
                <c:pt idx="37774" formatCode="0.00E+00">
                  <c:v>7.0699999999999995E-4</c:v>
                </c:pt>
                <c:pt idx="37775" formatCode="0.00E+00">
                  <c:v>7.0699999999999995E-4</c:v>
                </c:pt>
                <c:pt idx="37776" formatCode="0.00E+00">
                  <c:v>7.0699999999999995E-4</c:v>
                </c:pt>
                <c:pt idx="37777" formatCode="0.00E+00">
                  <c:v>7.0699999999999995E-4</c:v>
                </c:pt>
                <c:pt idx="37778" formatCode="0.00E+00">
                  <c:v>7.0699999999999995E-4</c:v>
                </c:pt>
                <c:pt idx="37779" formatCode="0.00E+00">
                  <c:v>7.0699999999999995E-4</c:v>
                </c:pt>
                <c:pt idx="37780" formatCode="0.00E+00">
                  <c:v>7.0699999999999995E-4</c:v>
                </c:pt>
                <c:pt idx="37781" formatCode="0.00E+00">
                  <c:v>7.0699999999999995E-4</c:v>
                </c:pt>
                <c:pt idx="37782" formatCode="0.00E+00">
                  <c:v>7.0699999999999995E-4</c:v>
                </c:pt>
                <c:pt idx="37783" formatCode="0.00E+00">
                  <c:v>7.0699999999999995E-4</c:v>
                </c:pt>
                <c:pt idx="37784" formatCode="0.00E+00">
                  <c:v>7.0699999999999995E-4</c:v>
                </c:pt>
                <c:pt idx="37785" formatCode="0.00E+00">
                  <c:v>7.0699999999999995E-4</c:v>
                </c:pt>
                <c:pt idx="37786" formatCode="0.00E+00">
                  <c:v>7.0699999999999995E-4</c:v>
                </c:pt>
                <c:pt idx="37787" formatCode="0.00E+00">
                  <c:v>7.0699999999999995E-4</c:v>
                </c:pt>
                <c:pt idx="37788" formatCode="0.00E+00">
                  <c:v>7.0699999999999995E-4</c:v>
                </c:pt>
                <c:pt idx="37789" formatCode="0.00E+00">
                  <c:v>7.0699999999999995E-4</c:v>
                </c:pt>
                <c:pt idx="37790" formatCode="0.00E+00">
                  <c:v>7.0699999999999995E-4</c:v>
                </c:pt>
                <c:pt idx="37791" formatCode="0.00E+00">
                  <c:v>7.0699999999999995E-4</c:v>
                </c:pt>
                <c:pt idx="37792" formatCode="0.00E+00">
                  <c:v>7.0699999999999995E-4</c:v>
                </c:pt>
                <c:pt idx="37793" formatCode="0.00E+00">
                  <c:v>7.0699999999999995E-4</c:v>
                </c:pt>
                <c:pt idx="37794" formatCode="0.00E+00">
                  <c:v>7.0699999999999995E-4</c:v>
                </c:pt>
                <c:pt idx="37795" formatCode="0.00E+00">
                  <c:v>7.0699999999999995E-4</c:v>
                </c:pt>
                <c:pt idx="37796" formatCode="0.00E+00">
                  <c:v>7.0699999999999995E-4</c:v>
                </c:pt>
                <c:pt idx="37797" formatCode="0.00E+00">
                  <c:v>7.0699999999999995E-4</c:v>
                </c:pt>
                <c:pt idx="37798" formatCode="0.00E+00">
                  <c:v>7.0699999999999995E-4</c:v>
                </c:pt>
                <c:pt idx="37799" formatCode="0.00E+00">
                  <c:v>7.0699999999999995E-4</c:v>
                </c:pt>
                <c:pt idx="37800" formatCode="0.00E+00">
                  <c:v>7.0699999999999995E-4</c:v>
                </c:pt>
                <c:pt idx="37801" formatCode="0.00E+00">
                  <c:v>7.0699999999999995E-4</c:v>
                </c:pt>
                <c:pt idx="37802" formatCode="0.00E+00">
                  <c:v>7.0699999999999995E-4</c:v>
                </c:pt>
                <c:pt idx="37803" formatCode="0.00E+00">
                  <c:v>7.0600000000000003E-4</c:v>
                </c:pt>
                <c:pt idx="37804" formatCode="0.00E+00">
                  <c:v>7.0600000000000003E-4</c:v>
                </c:pt>
                <c:pt idx="37805" formatCode="0.00E+00">
                  <c:v>7.0600000000000003E-4</c:v>
                </c:pt>
                <c:pt idx="37806" formatCode="0.00E+00">
                  <c:v>7.0600000000000003E-4</c:v>
                </c:pt>
                <c:pt idx="37807" formatCode="0.00E+00">
                  <c:v>7.0600000000000003E-4</c:v>
                </c:pt>
                <c:pt idx="37808" formatCode="0.00E+00">
                  <c:v>7.0600000000000003E-4</c:v>
                </c:pt>
                <c:pt idx="37809" formatCode="0.00E+00">
                  <c:v>7.0699999999999995E-4</c:v>
                </c:pt>
                <c:pt idx="37810" formatCode="0.00E+00">
                  <c:v>7.0600000000000003E-4</c:v>
                </c:pt>
                <c:pt idx="37811" formatCode="0.00E+00">
                  <c:v>7.0600000000000003E-4</c:v>
                </c:pt>
                <c:pt idx="37812" formatCode="0.00E+00">
                  <c:v>7.0600000000000003E-4</c:v>
                </c:pt>
                <c:pt idx="37813" formatCode="0.00E+00">
                  <c:v>7.0600000000000003E-4</c:v>
                </c:pt>
                <c:pt idx="37814" formatCode="0.00E+00">
                  <c:v>7.0600000000000003E-4</c:v>
                </c:pt>
                <c:pt idx="37815" formatCode="0.00E+00">
                  <c:v>7.0600000000000003E-4</c:v>
                </c:pt>
                <c:pt idx="37816" formatCode="0.00E+00">
                  <c:v>7.0600000000000003E-4</c:v>
                </c:pt>
                <c:pt idx="37817" formatCode="0.00E+00">
                  <c:v>7.0600000000000003E-4</c:v>
                </c:pt>
                <c:pt idx="37818" formatCode="0.00E+00">
                  <c:v>7.0600000000000003E-4</c:v>
                </c:pt>
                <c:pt idx="37819" formatCode="0.00E+00">
                  <c:v>7.0600000000000003E-4</c:v>
                </c:pt>
                <c:pt idx="37820" formatCode="0.00E+00">
                  <c:v>7.0600000000000003E-4</c:v>
                </c:pt>
                <c:pt idx="37821" formatCode="0.00E+00">
                  <c:v>7.0600000000000003E-4</c:v>
                </c:pt>
                <c:pt idx="37822" formatCode="0.00E+00">
                  <c:v>7.0600000000000003E-4</c:v>
                </c:pt>
                <c:pt idx="37823" formatCode="0.00E+00">
                  <c:v>7.0600000000000003E-4</c:v>
                </c:pt>
                <c:pt idx="37824" formatCode="0.00E+00">
                  <c:v>7.0600000000000003E-4</c:v>
                </c:pt>
                <c:pt idx="37825" formatCode="0.00E+00">
                  <c:v>7.0600000000000003E-4</c:v>
                </c:pt>
                <c:pt idx="37826" formatCode="0.00E+00">
                  <c:v>7.0600000000000003E-4</c:v>
                </c:pt>
                <c:pt idx="37827" formatCode="0.00E+00">
                  <c:v>7.0600000000000003E-4</c:v>
                </c:pt>
                <c:pt idx="37828" formatCode="0.00E+00">
                  <c:v>7.0600000000000003E-4</c:v>
                </c:pt>
                <c:pt idx="37829" formatCode="0.00E+00">
                  <c:v>7.0600000000000003E-4</c:v>
                </c:pt>
                <c:pt idx="37830" formatCode="0.00E+00">
                  <c:v>7.0600000000000003E-4</c:v>
                </c:pt>
                <c:pt idx="37831" formatCode="0.00E+00">
                  <c:v>7.0600000000000003E-4</c:v>
                </c:pt>
                <c:pt idx="37832" formatCode="0.00E+00">
                  <c:v>7.0600000000000003E-4</c:v>
                </c:pt>
                <c:pt idx="37833" formatCode="0.00E+00">
                  <c:v>7.0600000000000003E-4</c:v>
                </c:pt>
                <c:pt idx="37834" formatCode="0.00E+00">
                  <c:v>7.0600000000000003E-4</c:v>
                </c:pt>
                <c:pt idx="37835" formatCode="0.00E+00">
                  <c:v>7.0600000000000003E-4</c:v>
                </c:pt>
                <c:pt idx="37836" formatCode="0.00E+00">
                  <c:v>7.0600000000000003E-4</c:v>
                </c:pt>
                <c:pt idx="37837" formatCode="0.00E+00">
                  <c:v>7.0600000000000003E-4</c:v>
                </c:pt>
                <c:pt idx="37838" formatCode="0.00E+00">
                  <c:v>7.0600000000000003E-4</c:v>
                </c:pt>
                <c:pt idx="37839" formatCode="0.00E+00">
                  <c:v>7.0600000000000003E-4</c:v>
                </c:pt>
                <c:pt idx="37840" formatCode="0.00E+00">
                  <c:v>7.0600000000000003E-4</c:v>
                </c:pt>
                <c:pt idx="37841" formatCode="0.00E+00">
                  <c:v>7.0600000000000003E-4</c:v>
                </c:pt>
                <c:pt idx="37842" formatCode="0.00E+00">
                  <c:v>7.0600000000000003E-4</c:v>
                </c:pt>
                <c:pt idx="37843" formatCode="0.00E+00">
                  <c:v>7.0600000000000003E-4</c:v>
                </c:pt>
                <c:pt idx="37844" formatCode="0.00E+00">
                  <c:v>7.0600000000000003E-4</c:v>
                </c:pt>
                <c:pt idx="37845" formatCode="0.00E+00">
                  <c:v>7.0500000000000001E-4</c:v>
                </c:pt>
                <c:pt idx="37846" formatCode="0.00E+00">
                  <c:v>7.0500000000000001E-4</c:v>
                </c:pt>
                <c:pt idx="37847" formatCode="0.00E+00">
                  <c:v>7.0500000000000001E-4</c:v>
                </c:pt>
                <c:pt idx="37848" formatCode="0.00E+00">
                  <c:v>7.0500000000000001E-4</c:v>
                </c:pt>
                <c:pt idx="37849" formatCode="0.00E+00">
                  <c:v>7.0500000000000001E-4</c:v>
                </c:pt>
                <c:pt idx="37850" formatCode="0.00E+00">
                  <c:v>7.0600000000000003E-4</c:v>
                </c:pt>
                <c:pt idx="37851" formatCode="0.00E+00">
                  <c:v>7.0500000000000001E-4</c:v>
                </c:pt>
                <c:pt idx="37852" formatCode="0.00E+00">
                  <c:v>7.0500000000000001E-4</c:v>
                </c:pt>
                <c:pt idx="37853" formatCode="0.00E+00">
                  <c:v>7.0600000000000003E-4</c:v>
                </c:pt>
                <c:pt idx="37854" formatCode="0.00E+00">
                  <c:v>7.0500000000000001E-4</c:v>
                </c:pt>
                <c:pt idx="37855" formatCode="0.00E+00">
                  <c:v>7.0500000000000001E-4</c:v>
                </c:pt>
                <c:pt idx="37856" formatCode="0.00E+00">
                  <c:v>7.0500000000000001E-4</c:v>
                </c:pt>
                <c:pt idx="37857" formatCode="0.00E+00">
                  <c:v>7.0500000000000001E-4</c:v>
                </c:pt>
                <c:pt idx="37858" formatCode="0.00E+00">
                  <c:v>7.0500000000000001E-4</c:v>
                </c:pt>
                <c:pt idx="37859" formatCode="0.00E+00">
                  <c:v>7.0500000000000001E-4</c:v>
                </c:pt>
                <c:pt idx="37860" formatCode="0.00E+00">
                  <c:v>7.0500000000000001E-4</c:v>
                </c:pt>
                <c:pt idx="37861" formatCode="0.00E+00">
                  <c:v>7.0500000000000001E-4</c:v>
                </c:pt>
                <c:pt idx="37862" formatCode="0.00E+00">
                  <c:v>7.0500000000000001E-4</c:v>
                </c:pt>
                <c:pt idx="37863" formatCode="0.00E+00">
                  <c:v>7.0500000000000001E-4</c:v>
                </c:pt>
                <c:pt idx="37864" formatCode="0.00E+00">
                  <c:v>7.0500000000000001E-4</c:v>
                </c:pt>
                <c:pt idx="37865" formatCode="0.00E+00">
                  <c:v>7.0500000000000001E-4</c:v>
                </c:pt>
                <c:pt idx="37866" formatCode="0.00E+00">
                  <c:v>7.0500000000000001E-4</c:v>
                </c:pt>
                <c:pt idx="37867" formatCode="0.00E+00">
                  <c:v>7.0500000000000001E-4</c:v>
                </c:pt>
                <c:pt idx="37868" formatCode="0.00E+00">
                  <c:v>7.0500000000000001E-4</c:v>
                </c:pt>
                <c:pt idx="37869" formatCode="0.00E+00">
                  <c:v>7.0500000000000001E-4</c:v>
                </c:pt>
                <c:pt idx="37870" formatCode="0.00E+00">
                  <c:v>7.0500000000000001E-4</c:v>
                </c:pt>
                <c:pt idx="37871" formatCode="0.00E+00">
                  <c:v>7.0500000000000001E-4</c:v>
                </c:pt>
                <c:pt idx="37872" formatCode="0.00E+00">
                  <c:v>7.0500000000000001E-4</c:v>
                </c:pt>
                <c:pt idx="37873" formatCode="0.00E+00">
                  <c:v>7.0500000000000001E-4</c:v>
                </c:pt>
                <c:pt idx="37874" formatCode="0.00E+00">
                  <c:v>7.0500000000000001E-4</c:v>
                </c:pt>
                <c:pt idx="37875" formatCode="0.00E+00">
                  <c:v>7.0500000000000001E-4</c:v>
                </c:pt>
                <c:pt idx="37876" formatCode="0.00E+00">
                  <c:v>7.0500000000000001E-4</c:v>
                </c:pt>
                <c:pt idx="37877" formatCode="0.00E+00">
                  <c:v>7.0500000000000001E-4</c:v>
                </c:pt>
                <c:pt idx="37878" formatCode="0.00E+00">
                  <c:v>7.0500000000000001E-4</c:v>
                </c:pt>
                <c:pt idx="37879" formatCode="0.00E+00">
                  <c:v>7.0500000000000001E-4</c:v>
                </c:pt>
                <c:pt idx="37880" formatCode="0.00E+00">
                  <c:v>7.0500000000000001E-4</c:v>
                </c:pt>
                <c:pt idx="37881" formatCode="0.00E+00">
                  <c:v>7.0500000000000001E-4</c:v>
                </c:pt>
                <c:pt idx="37882" formatCode="0.00E+00">
                  <c:v>7.0500000000000001E-4</c:v>
                </c:pt>
                <c:pt idx="37883" formatCode="0.00E+00">
                  <c:v>7.0500000000000001E-4</c:v>
                </c:pt>
                <c:pt idx="37884" formatCode="0.00E+00">
                  <c:v>7.0500000000000001E-4</c:v>
                </c:pt>
                <c:pt idx="37885" formatCode="0.00E+00">
                  <c:v>7.0500000000000001E-4</c:v>
                </c:pt>
                <c:pt idx="37886" formatCode="0.00E+00">
                  <c:v>7.0500000000000001E-4</c:v>
                </c:pt>
                <c:pt idx="37887" formatCode="0.00E+00">
                  <c:v>7.0500000000000001E-4</c:v>
                </c:pt>
                <c:pt idx="37888" formatCode="0.00E+00">
                  <c:v>7.0500000000000001E-4</c:v>
                </c:pt>
                <c:pt idx="37889" formatCode="0.00E+00">
                  <c:v>7.0500000000000001E-4</c:v>
                </c:pt>
                <c:pt idx="37890" formatCode="0.00E+00">
                  <c:v>7.0500000000000001E-4</c:v>
                </c:pt>
                <c:pt idx="37891" formatCode="0.00E+00">
                  <c:v>7.0500000000000001E-4</c:v>
                </c:pt>
                <c:pt idx="37892" formatCode="0.00E+00">
                  <c:v>7.0500000000000001E-4</c:v>
                </c:pt>
                <c:pt idx="37893" formatCode="0.00E+00">
                  <c:v>7.0500000000000001E-4</c:v>
                </c:pt>
                <c:pt idx="37894" formatCode="0.00E+00">
                  <c:v>7.0500000000000001E-4</c:v>
                </c:pt>
                <c:pt idx="37895" formatCode="0.00E+00">
                  <c:v>7.0500000000000001E-4</c:v>
                </c:pt>
                <c:pt idx="37896" formatCode="0.00E+00">
                  <c:v>7.0500000000000001E-4</c:v>
                </c:pt>
                <c:pt idx="37897" formatCode="0.00E+00">
                  <c:v>7.0399999999999998E-4</c:v>
                </c:pt>
                <c:pt idx="37898" formatCode="0.00E+00">
                  <c:v>7.0500000000000001E-4</c:v>
                </c:pt>
                <c:pt idx="37899" formatCode="0.00E+00">
                  <c:v>7.0500000000000001E-4</c:v>
                </c:pt>
                <c:pt idx="37900" formatCode="0.00E+00">
                  <c:v>7.0500000000000001E-4</c:v>
                </c:pt>
                <c:pt idx="37901" formatCode="0.00E+00">
                  <c:v>7.0500000000000001E-4</c:v>
                </c:pt>
                <c:pt idx="37902" formatCode="0.00E+00">
                  <c:v>7.0399999999999998E-4</c:v>
                </c:pt>
                <c:pt idx="37903" formatCode="0.00E+00">
                  <c:v>7.0500000000000001E-4</c:v>
                </c:pt>
                <c:pt idx="37904" formatCode="0.00E+00">
                  <c:v>7.0500000000000001E-4</c:v>
                </c:pt>
                <c:pt idx="37905" formatCode="0.00E+00">
                  <c:v>7.0399999999999998E-4</c:v>
                </c:pt>
                <c:pt idx="37906" formatCode="0.00E+00">
                  <c:v>7.0500000000000001E-4</c:v>
                </c:pt>
                <c:pt idx="37907" formatCode="0.00E+00">
                  <c:v>7.0500000000000001E-4</c:v>
                </c:pt>
                <c:pt idx="37908" formatCode="0.00E+00">
                  <c:v>7.0500000000000001E-4</c:v>
                </c:pt>
                <c:pt idx="37909" formatCode="0.00E+00">
                  <c:v>7.0500000000000001E-4</c:v>
                </c:pt>
                <c:pt idx="37910" formatCode="0.00E+00">
                  <c:v>7.0500000000000001E-4</c:v>
                </c:pt>
                <c:pt idx="37911" formatCode="0.00E+00">
                  <c:v>7.0500000000000001E-4</c:v>
                </c:pt>
                <c:pt idx="37912" formatCode="0.00E+00">
                  <c:v>7.0500000000000001E-4</c:v>
                </c:pt>
                <c:pt idx="37913" formatCode="0.00E+00">
                  <c:v>7.0500000000000001E-4</c:v>
                </c:pt>
                <c:pt idx="37914" formatCode="0.00E+00">
                  <c:v>7.0399999999999998E-4</c:v>
                </c:pt>
                <c:pt idx="37915" formatCode="0.00E+00">
                  <c:v>7.0500000000000001E-4</c:v>
                </c:pt>
                <c:pt idx="37916" formatCode="0.00E+00">
                  <c:v>7.0399999999999998E-4</c:v>
                </c:pt>
                <c:pt idx="37917" formatCode="0.00E+00">
                  <c:v>7.0500000000000001E-4</c:v>
                </c:pt>
                <c:pt idx="37918" formatCode="0.00E+00">
                  <c:v>7.0500000000000001E-4</c:v>
                </c:pt>
                <c:pt idx="37919" formatCode="0.00E+00">
                  <c:v>7.0399999999999998E-4</c:v>
                </c:pt>
                <c:pt idx="37920" formatCode="0.00E+00">
                  <c:v>7.0500000000000001E-4</c:v>
                </c:pt>
                <c:pt idx="37921" formatCode="0.00E+00">
                  <c:v>7.0399999999999998E-4</c:v>
                </c:pt>
                <c:pt idx="37922" formatCode="0.00E+00">
                  <c:v>7.0399999999999998E-4</c:v>
                </c:pt>
                <c:pt idx="37923" formatCode="0.00E+00">
                  <c:v>7.0399999999999998E-4</c:v>
                </c:pt>
                <c:pt idx="37924" formatCode="0.00E+00">
                  <c:v>7.0399999999999998E-4</c:v>
                </c:pt>
                <c:pt idx="37925" formatCode="0.00E+00">
                  <c:v>7.0399999999999998E-4</c:v>
                </c:pt>
                <c:pt idx="37926" formatCode="0.00E+00">
                  <c:v>7.0399999999999998E-4</c:v>
                </c:pt>
                <c:pt idx="37927" formatCode="0.00E+00">
                  <c:v>7.0500000000000001E-4</c:v>
                </c:pt>
                <c:pt idx="37928" formatCode="0.00E+00">
                  <c:v>7.0500000000000001E-4</c:v>
                </c:pt>
                <c:pt idx="37929" formatCode="0.00E+00">
                  <c:v>7.0399999999999998E-4</c:v>
                </c:pt>
                <c:pt idx="37930" formatCode="0.00E+00">
                  <c:v>7.0399999999999998E-4</c:v>
                </c:pt>
                <c:pt idx="37931" formatCode="0.00E+00">
                  <c:v>7.0399999999999998E-4</c:v>
                </c:pt>
                <c:pt idx="37932" formatCode="0.00E+00">
                  <c:v>7.0399999999999998E-4</c:v>
                </c:pt>
                <c:pt idx="37933" formatCode="0.00E+00">
                  <c:v>7.0399999999999998E-4</c:v>
                </c:pt>
                <c:pt idx="37934" formatCode="0.00E+00">
                  <c:v>7.0399999999999998E-4</c:v>
                </c:pt>
                <c:pt idx="37935" formatCode="0.00E+00">
                  <c:v>7.0399999999999998E-4</c:v>
                </c:pt>
                <c:pt idx="37936" formatCode="0.00E+00">
                  <c:v>7.0399999999999998E-4</c:v>
                </c:pt>
                <c:pt idx="37937" formatCode="0.00E+00">
                  <c:v>7.0399999999999998E-4</c:v>
                </c:pt>
                <c:pt idx="37938" formatCode="0.00E+00">
                  <c:v>7.0399999999999998E-4</c:v>
                </c:pt>
                <c:pt idx="37939" formatCode="0.00E+00">
                  <c:v>7.0399999999999998E-4</c:v>
                </c:pt>
                <c:pt idx="37940" formatCode="0.00E+00">
                  <c:v>7.0399999999999998E-4</c:v>
                </c:pt>
                <c:pt idx="37941" formatCode="0.00E+00">
                  <c:v>7.0399999999999998E-4</c:v>
                </c:pt>
                <c:pt idx="37942" formatCode="0.00E+00">
                  <c:v>7.0399999999999998E-4</c:v>
                </c:pt>
                <c:pt idx="37943" formatCode="0.00E+00">
                  <c:v>7.0399999999999998E-4</c:v>
                </c:pt>
                <c:pt idx="37944" formatCode="0.00E+00">
                  <c:v>7.0399999999999998E-4</c:v>
                </c:pt>
                <c:pt idx="37945" formatCode="0.00E+00">
                  <c:v>7.0399999999999998E-4</c:v>
                </c:pt>
                <c:pt idx="37946" formatCode="0.00E+00">
                  <c:v>7.0399999999999998E-4</c:v>
                </c:pt>
                <c:pt idx="37947" formatCode="0.00E+00">
                  <c:v>7.0399999999999998E-4</c:v>
                </c:pt>
                <c:pt idx="37948" formatCode="0.00E+00">
                  <c:v>7.0399999999999998E-4</c:v>
                </c:pt>
                <c:pt idx="37949" formatCode="0.00E+00">
                  <c:v>7.0399999999999998E-4</c:v>
                </c:pt>
                <c:pt idx="37950" formatCode="0.00E+00">
                  <c:v>7.0399999999999998E-4</c:v>
                </c:pt>
                <c:pt idx="37951" formatCode="0.00E+00">
                  <c:v>7.0399999999999998E-4</c:v>
                </c:pt>
                <c:pt idx="37952" formatCode="0.00E+00">
                  <c:v>7.0399999999999998E-4</c:v>
                </c:pt>
                <c:pt idx="37953" formatCode="0.00E+00">
                  <c:v>7.0399999999999998E-4</c:v>
                </c:pt>
                <c:pt idx="37954" formatCode="0.00E+00">
                  <c:v>7.0399999999999998E-4</c:v>
                </c:pt>
                <c:pt idx="37955" formatCode="0.00E+00">
                  <c:v>7.0399999999999998E-4</c:v>
                </c:pt>
                <c:pt idx="37956" formatCode="0.00E+00">
                  <c:v>7.0399999999999998E-4</c:v>
                </c:pt>
                <c:pt idx="37957" formatCode="0.00E+00">
                  <c:v>7.0399999999999998E-4</c:v>
                </c:pt>
                <c:pt idx="37958" formatCode="0.00E+00">
                  <c:v>7.0399999999999998E-4</c:v>
                </c:pt>
                <c:pt idx="37959" formatCode="0.00E+00">
                  <c:v>7.0399999999999998E-4</c:v>
                </c:pt>
                <c:pt idx="37960" formatCode="0.00E+00">
                  <c:v>7.0399999999999998E-4</c:v>
                </c:pt>
                <c:pt idx="37961" formatCode="0.00E+00">
                  <c:v>7.0399999999999998E-4</c:v>
                </c:pt>
                <c:pt idx="37962" formatCode="0.00E+00">
                  <c:v>7.0399999999999998E-4</c:v>
                </c:pt>
                <c:pt idx="37963" formatCode="0.00E+00">
                  <c:v>7.0399999999999998E-4</c:v>
                </c:pt>
                <c:pt idx="37964" formatCode="0.00E+00">
                  <c:v>7.0399999999999998E-4</c:v>
                </c:pt>
                <c:pt idx="37965" formatCode="0.00E+00">
                  <c:v>7.0399999999999998E-4</c:v>
                </c:pt>
                <c:pt idx="37966" formatCode="0.00E+00">
                  <c:v>7.0399999999999998E-4</c:v>
                </c:pt>
                <c:pt idx="37967" formatCode="0.00E+00">
                  <c:v>7.0399999999999998E-4</c:v>
                </c:pt>
                <c:pt idx="37968" formatCode="0.00E+00">
                  <c:v>7.0399999999999998E-4</c:v>
                </c:pt>
                <c:pt idx="37969" formatCode="0.00E+00">
                  <c:v>7.0399999999999998E-4</c:v>
                </c:pt>
                <c:pt idx="37970" formatCode="0.00E+00">
                  <c:v>7.0399999999999998E-4</c:v>
                </c:pt>
                <c:pt idx="37971" formatCode="0.00E+00">
                  <c:v>7.0399999999999998E-4</c:v>
                </c:pt>
                <c:pt idx="37972" formatCode="0.00E+00">
                  <c:v>7.0399999999999998E-4</c:v>
                </c:pt>
                <c:pt idx="37973" formatCode="0.00E+00">
                  <c:v>7.0399999999999998E-4</c:v>
                </c:pt>
                <c:pt idx="37974" formatCode="0.00E+00">
                  <c:v>7.0399999999999998E-4</c:v>
                </c:pt>
                <c:pt idx="37975" formatCode="0.00E+00">
                  <c:v>7.0399999999999998E-4</c:v>
                </c:pt>
                <c:pt idx="37976" formatCode="0.00E+00">
                  <c:v>7.0399999999999998E-4</c:v>
                </c:pt>
                <c:pt idx="37977" formatCode="0.00E+00">
                  <c:v>7.0399999999999998E-4</c:v>
                </c:pt>
                <c:pt idx="37978" formatCode="0.00E+00">
                  <c:v>7.0399999999999998E-4</c:v>
                </c:pt>
                <c:pt idx="37979" formatCode="0.00E+00">
                  <c:v>7.0399999999999998E-4</c:v>
                </c:pt>
                <c:pt idx="37980" formatCode="0.00E+00">
                  <c:v>7.0399999999999998E-4</c:v>
                </c:pt>
                <c:pt idx="37981" formatCode="0.00E+00">
                  <c:v>7.0399999999999998E-4</c:v>
                </c:pt>
                <c:pt idx="37982" formatCode="0.00E+00">
                  <c:v>7.0399999999999998E-4</c:v>
                </c:pt>
                <c:pt idx="37983" formatCode="0.00E+00">
                  <c:v>7.0399999999999998E-4</c:v>
                </c:pt>
                <c:pt idx="37984" formatCode="0.00E+00">
                  <c:v>7.0399999999999998E-4</c:v>
                </c:pt>
                <c:pt idx="37985" formatCode="0.00E+00">
                  <c:v>7.0399999999999998E-4</c:v>
                </c:pt>
                <c:pt idx="37986" formatCode="0.00E+00">
                  <c:v>7.0399999999999998E-4</c:v>
                </c:pt>
                <c:pt idx="37987" formatCode="0.00E+00">
                  <c:v>7.0399999999999998E-4</c:v>
                </c:pt>
                <c:pt idx="37988" formatCode="0.00E+00">
                  <c:v>7.0399999999999998E-4</c:v>
                </c:pt>
                <c:pt idx="37989" formatCode="0.00E+00">
                  <c:v>7.0399999999999998E-4</c:v>
                </c:pt>
                <c:pt idx="37990" formatCode="0.00E+00">
                  <c:v>7.0399999999999998E-4</c:v>
                </c:pt>
                <c:pt idx="37991" formatCode="0.00E+00">
                  <c:v>7.0399999999999998E-4</c:v>
                </c:pt>
                <c:pt idx="37992" formatCode="0.00E+00">
                  <c:v>7.0399999999999998E-4</c:v>
                </c:pt>
                <c:pt idx="37993" formatCode="0.00E+00">
                  <c:v>7.0399999999999998E-4</c:v>
                </c:pt>
                <c:pt idx="37994" formatCode="0.00E+00">
                  <c:v>7.0399999999999998E-4</c:v>
                </c:pt>
                <c:pt idx="37995" formatCode="0.00E+00">
                  <c:v>7.0399999999999998E-4</c:v>
                </c:pt>
                <c:pt idx="37996" formatCode="0.00E+00">
                  <c:v>7.0399999999999998E-4</c:v>
                </c:pt>
                <c:pt idx="37997" formatCode="0.00E+00">
                  <c:v>7.0399999999999998E-4</c:v>
                </c:pt>
                <c:pt idx="37998" formatCode="0.00E+00">
                  <c:v>7.0399999999999998E-4</c:v>
                </c:pt>
                <c:pt idx="37999" formatCode="0.00E+00">
                  <c:v>7.0399999999999998E-4</c:v>
                </c:pt>
                <c:pt idx="38000" formatCode="0.00E+00">
                  <c:v>7.0399999999999998E-4</c:v>
                </c:pt>
                <c:pt idx="38001" formatCode="0.00E+00">
                  <c:v>7.0399999999999998E-4</c:v>
                </c:pt>
                <c:pt idx="38002" formatCode="0.00E+00">
                  <c:v>7.0399999999999998E-4</c:v>
                </c:pt>
                <c:pt idx="38003" formatCode="0.00E+00">
                  <c:v>7.0399999999999998E-4</c:v>
                </c:pt>
                <c:pt idx="38004" formatCode="0.00E+00">
                  <c:v>7.0399999999999998E-4</c:v>
                </c:pt>
                <c:pt idx="38005" formatCode="0.00E+00">
                  <c:v>7.0399999999999998E-4</c:v>
                </c:pt>
                <c:pt idx="38006" formatCode="0.00E+00">
                  <c:v>7.0399999999999998E-4</c:v>
                </c:pt>
                <c:pt idx="38007" formatCode="0.00E+00">
                  <c:v>7.0399999999999998E-4</c:v>
                </c:pt>
                <c:pt idx="38008" formatCode="0.00E+00">
                  <c:v>7.0399999999999998E-4</c:v>
                </c:pt>
                <c:pt idx="38009" formatCode="0.00E+00">
                  <c:v>7.0399999999999998E-4</c:v>
                </c:pt>
                <c:pt idx="38010" formatCode="0.00E+00">
                  <c:v>7.0399999999999998E-4</c:v>
                </c:pt>
                <c:pt idx="38011" formatCode="0.00E+00">
                  <c:v>7.0399999999999998E-4</c:v>
                </c:pt>
                <c:pt idx="38012" formatCode="0.00E+00">
                  <c:v>7.0399999999999998E-4</c:v>
                </c:pt>
                <c:pt idx="38013" formatCode="0.00E+00">
                  <c:v>7.0399999999999998E-4</c:v>
                </c:pt>
                <c:pt idx="38014" formatCode="0.00E+00">
                  <c:v>7.0399999999999998E-4</c:v>
                </c:pt>
                <c:pt idx="38015" formatCode="0.00E+00">
                  <c:v>7.0399999999999998E-4</c:v>
                </c:pt>
                <c:pt idx="38016" formatCode="0.00E+00">
                  <c:v>7.0399999999999998E-4</c:v>
                </c:pt>
                <c:pt idx="38017" formatCode="0.00E+00">
                  <c:v>7.0399999999999998E-4</c:v>
                </c:pt>
                <c:pt idx="38018" formatCode="0.00E+00">
                  <c:v>7.0399999999999998E-4</c:v>
                </c:pt>
                <c:pt idx="38019" formatCode="0.00E+00">
                  <c:v>7.0399999999999998E-4</c:v>
                </c:pt>
                <c:pt idx="38020" formatCode="0.00E+00">
                  <c:v>7.0399999999999998E-4</c:v>
                </c:pt>
                <c:pt idx="38021" formatCode="0.00E+00">
                  <c:v>7.0399999999999998E-4</c:v>
                </c:pt>
                <c:pt idx="38022" formatCode="0.00E+00">
                  <c:v>7.0399999999999998E-4</c:v>
                </c:pt>
                <c:pt idx="38023" formatCode="0.00E+00">
                  <c:v>7.0399999999999998E-4</c:v>
                </c:pt>
                <c:pt idx="38024" formatCode="0.00E+00">
                  <c:v>7.0399999999999998E-4</c:v>
                </c:pt>
                <c:pt idx="38025" formatCode="0.00E+00">
                  <c:v>7.0399999999999998E-4</c:v>
                </c:pt>
                <c:pt idx="38026" formatCode="0.00E+00">
                  <c:v>7.0399999999999998E-4</c:v>
                </c:pt>
                <c:pt idx="38027" formatCode="0.00E+00">
                  <c:v>7.0399999999999998E-4</c:v>
                </c:pt>
                <c:pt idx="38028" formatCode="0.00E+00">
                  <c:v>7.0399999999999998E-4</c:v>
                </c:pt>
                <c:pt idx="38029" formatCode="0.00E+00">
                  <c:v>7.0399999999999998E-4</c:v>
                </c:pt>
                <c:pt idx="38030" formatCode="0.00E+00">
                  <c:v>7.0399999999999998E-4</c:v>
                </c:pt>
                <c:pt idx="38031" formatCode="0.00E+00">
                  <c:v>7.0399999999999998E-4</c:v>
                </c:pt>
                <c:pt idx="38032" formatCode="0.00E+00">
                  <c:v>7.0399999999999998E-4</c:v>
                </c:pt>
                <c:pt idx="38033" formatCode="0.00E+00">
                  <c:v>7.0399999999999998E-4</c:v>
                </c:pt>
                <c:pt idx="38034" formatCode="0.00E+00">
                  <c:v>7.0399999999999998E-4</c:v>
                </c:pt>
                <c:pt idx="38035" formatCode="0.00E+00">
                  <c:v>7.0399999999999998E-4</c:v>
                </c:pt>
                <c:pt idx="38036" formatCode="0.00E+00">
                  <c:v>7.0399999999999998E-4</c:v>
                </c:pt>
                <c:pt idx="38037" formatCode="0.00E+00">
                  <c:v>7.0399999999999998E-4</c:v>
                </c:pt>
                <c:pt idx="38038" formatCode="0.00E+00">
                  <c:v>7.0399999999999998E-4</c:v>
                </c:pt>
                <c:pt idx="38039" formatCode="0.00E+00">
                  <c:v>7.0399999999999998E-4</c:v>
                </c:pt>
                <c:pt idx="38040" formatCode="0.00E+00">
                  <c:v>7.0399999999999998E-4</c:v>
                </c:pt>
                <c:pt idx="38041" formatCode="0.00E+00">
                  <c:v>7.0399999999999998E-4</c:v>
                </c:pt>
                <c:pt idx="38042" formatCode="0.00E+00">
                  <c:v>7.0399999999999998E-4</c:v>
                </c:pt>
                <c:pt idx="38043" formatCode="0.00E+00">
                  <c:v>7.0399999999999998E-4</c:v>
                </c:pt>
                <c:pt idx="38044" formatCode="0.00E+00">
                  <c:v>7.0399999999999998E-4</c:v>
                </c:pt>
                <c:pt idx="38045" formatCode="0.00E+00">
                  <c:v>7.0399999999999998E-4</c:v>
                </c:pt>
                <c:pt idx="38046" formatCode="0.00E+00">
                  <c:v>7.0399999999999998E-4</c:v>
                </c:pt>
                <c:pt idx="38047" formatCode="0.00E+00">
                  <c:v>7.0399999999999998E-4</c:v>
                </c:pt>
                <c:pt idx="38048" formatCode="0.00E+00">
                  <c:v>7.0399999999999998E-4</c:v>
                </c:pt>
                <c:pt idx="38049" formatCode="0.00E+00">
                  <c:v>7.0399999999999998E-4</c:v>
                </c:pt>
                <c:pt idx="38050" formatCode="0.00E+00">
                  <c:v>7.0399999999999998E-4</c:v>
                </c:pt>
                <c:pt idx="38051" formatCode="0.00E+00">
                  <c:v>7.0399999999999998E-4</c:v>
                </c:pt>
                <c:pt idx="38052" formatCode="0.00E+00">
                  <c:v>7.0399999999999998E-4</c:v>
                </c:pt>
                <c:pt idx="38053" formatCode="0.00E+00">
                  <c:v>7.0399999999999998E-4</c:v>
                </c:pt>
                <c:pt idx="38054" formatCode="0.00E+00">
                  <c:v>7.0399999999999998E-4</c:v>
                </c:pt>
                <c:pt idx="38055" formatCode="0.00E+00">
                  <c:v>7.0399999999999998E-4</c:v>
                </c:pt>
                <c:pt idx="38056" formatCode="0.00E+00">
                  <c:v>7.0399999999999998E-4</c:v>
                </c:pt>
                <c:pt idx="38057" formatCode="0.00E+00">
                  <c:v>7.0399999999999998E-4</c:v>
                </c:pt>
                <c:pt idx="38058" formatCode="0.00E+00">
                  <c:v>7.0399999999999998E-4</c:v>
                </c:pt>
                <c:pt idx="38059" formatCode="0.00E+00">
                  <c:v>7.0399999999999998E-4</c:v>
                </c:pt>
                <c:pt idx="38060" formatCode="0.00E+00">
                  <c:v>7.0399999999999998E-4</c:v>
                </c:pt>
                <c:pt idx="38061" formatCode="0.00E+00">
                  <c:v>7.0399999999999998E-4</c:v>
                </c:pt>
                <c:pt idx="38062" formatCode="0.00E+00">
                  <c:v>7.0399999999999998E-4</c:v>
                </c:pt>
                <c:pt idx="38063" formatCode="0.00E+00">
                  <c:v>7.0399999999999998E-4</c:v>
                </c:pt>
                <c:pt idx="38064" formatCode="0.00E+00">
                  <c:v>7.0399999999999998E-4</c:v>
                </c:pt>
                <c:pt idx="38065" formatCode="0.00E+00">
                  <c:v>7.0399999999999998E-4</c:v>
                </c:pt>
                <c:pt idx="38066" formatCode="0.00E+00">
                  <c:v>7.0399999999999998E-4</c:v>
                </c:pt>
                <c:pt idx="38067" formatCode="0.00E+00">
                  <c:v>7.0399999999999998E-4</c:v>
                </c:pt>
                <c:pt idx="38068" formatCode="0.00E+00">
                  <c:v>7.0399999999999998E-4</c:v>
                </c:pt>
                <c:pt idx="38069" formatCode="0.00E+00">
                  <c:v>7.0399999999999998E-4</c:v>
                </c:pt>
                <c:pt idx="38070" formatCode="0.00E+00">
                  <c:v>7.0399999999999998E-4</c:v>
                </c:pt>
                <c:pt idx="38071" formatCode="0.00E+00">
                  <c:v>7.0399999999999998E-4</c:v>
                </c:pt>
                <c:pt idx="38072" formatCode="0.00E+00">
                  <c:v>7.0399999999999998E-4</c:v>
                </c:pt>
                <c:pt idx="38073" formatCode="0.00E+00">
                  <c:v>7.0399999999999998E-4</c:v>
                </c:pt>
                <c:pt idx="38074" formatCode="0.00E+00">
                  <c:v>7.0399999999999998E-4</c:v>
                </c:pt>
                <c:pt idx="38075" formatCode="0.00E+00">
                  <c:v>7.0399999999999998E-4</c:v>
                </c:pt>
                <c:pt idx="38076" formatCode="0.00E+00">
                  <c:v>7.0399999999999998E-4</c:v>
                </c:pt>
                <c:pt idx="38077" formatCode="0.00E+00">
                  <c:v>7.0399999999999998E-4</c:v>
                </c:pt>
                <c:pt idx="38078" formatCode="0.00E+00">
                  <c:v>7.0399999999999998E-4</c:v>
                </c:pt>
                <c:pt idx="38079" formatCode="0.00E+00">
                  <c:v>7.0399999999999998E-4</c:v>
                </c:pt>
                <c:pt idx="38080" formatCode="0.00E+00">
                  <c:v>7.0399999999999998E-4</c:v>
                </c:pt>
                <c:pt idx="38081" formatCode="0.00E+00">
                  <c:v>7.0399999999999998E-4</c:v>
                </c:pt>
                <c:pt idx="38082" formatCode="0.00E+00">
                  <c:v>7.0399999999999998E-4</c:v>
                </c:pt>
                <c:pt idx="38083" formatCode="0.00E+00">
                  <c:v>7.0399999999999998E-4</c:v>
                </c:pt>
                <c:pt idx="38084" formatCode="0.00E+00">
                  <c:v>7.0399999999999998E-4</c:v>
                </c:pt>
                <c:pt idx="38085" formatCode="0.00E+00">
                  <c:v>7.0399999999999998E-4</c:v>
                </c:pt>
                <c:pt idx="38086" formatCode="0.00E+00">
                  <c:v>7.0399999999999998E-4</c:v>
                </c:pt>
                <c:pt idx="38087" formatCode="0.00E+00">
                  <c:v>7.0399999999999998E-4</c:v>
                </c:pt>
                <c:pt idx="38088" formatCode="0.00E+00">
                  <c:v>7.0399999999999998E-4</c:v>
                </c:pt>
                <c:pt idx="38089" formatCode="0.00E+00">
                  <c:v>7.0399999999999998E-4</c:v>
                </c:pt>
                <c:pt idx="38090" formatCode="0.00E+00">
                  <c:v>7.0399999999999998E-4</c:v>
                </c:pt>
                <c:pt idx="38091" formatCode="0.00E+00">
                  <c:v>7.0399999999999998E-4</c:v>
                </c:pt>
                <c:pt idx="38092" formatCode="0.00E+00">
                  <c:v>7.0399999999999998E-4</c:v>
                </c:pt>
                <c:pt idx="38093" formatCode="0.00E+00">
                  <c:v>7.0399999999999998E-4</c:v>
                </c:pt>
                <c:pt idx="38094" formatCode="0.00E+00">
                  <c:v>7.0399999999999998E-4</c:v>
                </c:pt>
                <c:pt idx="38095" formatCode="0.00E+00">
                  <c:v>7.0399999999999998E-4</c:v>
                </c:pt>
                <c:pt idx="38096" formatCode="0.00E+00">
                  <c:v>7.0399999999999998E-4</c:v>
                </c:pt>
                <c:pt idx="38097" formatCode="0.00E+00">
                  <c:v>7.0399999999999998E-4</c:v>
                </c:pt>
                <c:pt idx="38098" formatCode="0.00E+00">
                  <c:v>7.0399999999999998E-4</c:v>
                </c:pt>
                <c:pt idx="38099" formatCode="0.00E+00">
                  <c:v>7.0399999999999998E-4</c:v>
                </c:pt>
                <c:pt idx="38100" formatCode="0.00E+00">
                  <c:v>7.0399999999999998E-4</c:v>
                </c:pt>
                <c:pt idx="38101" formatCode="0.00E+00">
                  <c:v>7.0399999999999998E-4</c:v>
                </c:pt>
                <c:pt idx="38102" formatCode="0.00E+00">
                  <c:v>7.0399999999999998E-4</c:v>
                </c:pt>
                <c:pt idx="38103" formatCode="0.00E+00">
                  <c:v>7.0399999999999998E-4</c:v>
                </c:pt>
                <c:pt idx="38104" formatCode="0.00E+00">
                  <c:v>7.0399999999999998E-4</c:v>
                </c:pt>
                <c:pt idx="38105" formatCode="0.00E+00">
                  <c:v>7.0399999999999998E-4</c:v>
                </c:pt>
                <c:pt idx="38106" formatCode="0.00E+00">
                  <c:v>7.0399999999999998E-4</c:v>
                </c:pt>
                <c:pt idx="38107" formatCode="0.00E+00">
                  <c:v>7.0399999999999998E-4</c:v>
                </c:pt>
                <c:pt idx="38108" formatCode="0.00E+00">
                  <c:v>7.0399999999999998E-4</c:v>
                </c:pt>
                <c:pt idx="38109" formatCode="0.00E+00">
                  <c:v>7.0399999999999998E-4</c:v>
                </c:pt>
                <c:pt idx="38110" formatCode="0.00E+00">
                  <c:v>7.0399999999999998E-4</c:v>
                </c:pt>
                <c:pt idx="38111" formatCode="0.00E+00">
                  <c:v>7.0399999999999998E-4</c:v>
                </c:pt>
                <c:pt idx="38112" formatCode="0.00E+00">
                  <c:v>7.0399999999999998E-4</c:v>
                </c:pt>
                <c:pt idx="38113" formatCode="0.00E+00">
                  <c:v>7.0399999999999998E-4</c:v>
                </c:pt>
                <c:pt idx="38114" formatCode="0.00E+00">
                  <c:v>7.0399999999999998E-4</c:v>
                </c:pt>
                <c:pt idx="38115" formatCode="0.00E+00">
                  <c:v>7.0399999999999998E-4</c:v>
                </c:pt>
                <c:pt idx="38116" formatCode="0.00E+00">
                  <c:v>7.0399999999999998E-4</c:v>
                </c:pt>
                <c:pt idx="38117" formatCode="0.00E+00">
                  <c:v>7.0399999999999998E-4</c:v>
                </c:pt>
                <c:pt idx="38118" formatCode="0.00E+00">
                  <c:v>7.0399999999999998E-4</c:v>
                </c:pt>
                <c:pt idx="38119" formatCode="0.00E+00">
                  <c:v>7.0399999999999998E-4</c:v>
                </c:pt>
                <c:pt idx="38120" formatCode="0.00E+00">
                  <c:v>7.0399999999999998E-4</c:v>
                </c:pt>
                <c:pt idx="38121" formatCode="0.00E+00">
                  <c:v>7.0399999999999998E-4</c:v>
                </c:pt>
                <c:pt idx="38122" formatCode="0.00E+00">
                  <c:v>7.0399999999999998E-4</c:v>
                </c:pt>
                <c:pt idx="38123" formatCode="0.00E+00">
                  <c:v>7.0399999999999998E-4</c:v>
                </c:pt>
                <c:pt idx="38124" formatCode="0.00E+00">
                  <c:v>7.0399999999999998E-4</c:v>
                </c:pt>
                <c:pt idx="38125" formatCode="0.00E+00">
                  <c:v>7.0399999999999998E-4</c:v>
                </c:pt>
                <c:pt idx="38126" formatCode="0.00E+00">
                  <c:v>7.0399999999999998E-4</c:v>
                </c:pt>
                <c:pt idx="38127" formatCode="0.00E+00">
                  <c:v>7.0399999999999998E-4</c:v>
                </c:pt>
                <c:pt idx="38128" formatCode="0.00E+00">
                  <c:v>7.0399999999999998E-4</c:v>
                </c:pt>
                <c:pt idx="38129" formatCode="0.00E+00">
                  <c:v>7.0399999999999998E-4</c:v>
                </c:pt>
                <c:pt idx="38130" formatCode="0.00E+00">
                  <c:v>7.0399999999999998E-4</c:v>
                </c:pt>
                <c:pt idx="38131" formatCode="0.00E+00">
                  <c:v>7.0399999999999998E-4</c:v>
                </c:pt>
                <c:pt idx="38132" formatCode="0.00E+00">
                  <c:v>7.0399999999999998E-4</c:v>
                </c:pt>
                <c:pt idx="38133" formatCode="0.00E+00">
                  <c:v>7.0399999999999998E-4</c:v>
                </c:pt>
                <c:pt idx="38134" formatCode="0.00E+00">
                  <c:v>7.0399999999999998E-4</c:v>
                </c:pt>
                <c:pt idx="38135" formatCode="0.00E+00">
                  <c:v>7.0399999999999998E-4</c:v>
                </c:pt>
                <c:pt idx="38136" formatCode="0.00E+00">
                  <c:v>7.0399999999999998E-4</c:v>
                </c:pt>
                <c:pt idx="38137" formatCode="0.00E+00">
                  <c:v>7.0399999999999998E-4</c:v>
                </c:pt>
                <c:pt idx="38138" formatCode="0.00E+00">
                  <c:v>7.0399999999999998E-4</c:v>
                </c:pt>
                <c:pt idx="38139" formatCode="0.00E+00">
                  <c:v>7.0399999999999998E-4</c:v>
                </c:pt>
                <c:pt idx="38140" formatCode="0.00E+00">
                  <c:v>7.0399999999999998E-4</c:v>
                </c:pt>
                <c:pt idx="38141" formatCode="0.00E+00">
                  <c:v>7.0399999999999998E-4</c:v>
                </c:pt>
                <c:pt idx="38142" formatCode="0.00E+00">
                  <c:v>7.0399999999999998E-4</c:v>
                </c:pt>
                <c:pt idx="38143" formatCode="0.00E+00">
                  <c:v>7.0399999999999998E-4</c:v>
                </c:pt>
                <c:pt idx="38144" formatCode="0.00E+00">
                  <c:v>7.0399999999999998E-4</c:v>
                </c:pt>
                <c:pt idx="38145" formatCode="0.00E+00">
                  <c:v>7.0399999999999998E-4</c:v>
                </c:pt>
                <c:pt idx="38146" formatCode="0.00E+00">
                  <c:v>7.0399999999999998E-4</c:v>
                </c:pt>
                <c:pt idx="38147" formatCode="0.00E+00">
                  <c:v>7.0399999999999998E-4</c:v>
                </c:pt>
                <c:pt idx="38148" formatCode="0.00E+00">
                  <c:v>7.0399999999999998E-4</c:v>
                </c:pt>
                <c:pt idx="38149" formatCode="0.00E+00">
                  <c:v>7.0399999999999998E-4</c:v>
                </c:pt>
                <c:pt idx="38150" formatCode="0.00E+00">
                  <c:v>7.0399999999999998E-4</c:v>
                </c:pt>
                <c:pt idx="38151" formatCode="0.00E+00">
                  <c:v>7.0399999999999998E-4</c:v>
                </c:pt>
                <c:pt idx="38152" formatCode="0.00E+00">
                  <c:v>7.0399999999999998E-4</c:v>
                </c:pt>
                <c:pt idx="38153" formatCode="0.00E+00">
                  <c:v>7.0399999999999998E-4</c:v>
                </c:pt>
                <c:pt idx="38154" formatCode="0.00E+00">
                  <c:v>7.0399999999999998E-4</c:v>
                </c:pt>
                <c:pt idx="38155" formatCode="0.00E+00">
                  <c:v>7.0399999999999998E-4</c:v>
                </c:pt>
                <c:pt idx="38156" formatCode="0.00E+00">
                  <c:v>7.0399999999999998E-4</c:v>
                </c:pt>
                <c:pt idx="38157" formatCode="0.00E+00">
                  <c:v>7.0399999999999998E-4</c:v>
                </c:pt>
                <c:pt idx="38158" formatCode="0.00E+00">
                  <c:v>7.0399999999999998E-4</c:v>
                </c:pt>
                <c:pt idx="38159" formatCode="0.00E+00">
                  <c:v>7.0399999999999998E-4</c:v>
                </c:pt>
                <c:pt idx="38160" formatCode="0.00E+00">
                  <c:v>7.0399999999999998E-4</c:v>
                </c:pt>
                <c:pt idx="38161" formatCode="0.00E+00">
                  <c:v>7.0399999999999998E-4</c:v>
                </c:pt>
                <c:pt idx="38162" formatCode="0.00E+00">
                  <c:v>7.0399999999999998E-4</c:v>
                </c:pt>
                <c:pt idx="38163" formatCode="0.00E+00">
                  <c:v>7.0399999999999998E-4</c:v>
                </c:pt>
                <c:pt idx="38164" formatCode="0.00E+00">
                  <c:v>7.0399999999999998E-4</c:v>
                </c:pt>
                <c:pt idx="38165" formatCode="0.00E+00">
                  <c:v>7.0399999999999998E-4</c:v>
                </c:pt>
                <c:pt idx="38166" formatCode="0.00E+00">
                  <c:v>7.0399999999999998E-4</c:v>
                </c:pt>
                <c:pt idx="38167" formatCode="0.00E+00">
                  <c:v>7.0399999999999998E-4</c:v>
                </c:pt>
                <c:pt idx="38168" formatCode="0.00E+00">
                  <c:v>7.0399999999999998E-4</c:v>
                </c:pt>
                <c:pt idx="38169" formatCode="0.00E+00">
                  <c:v>7.0399999999999998E-4</c:v>
                </c:pt>
                <c:pt idx="38170" formatCode="0.00E+00">
                  <c:v>7.0399999999999998E-4</c:v>
                </c:pt>
                <c:pt idx="38171" formatCode="0.00E+00">
                  <c:v>7.0399999999999998E-4</c:v>
                </c:pt>
                <c:pt idx="38172" formatCode="0.00E+00">
                  <c:v>7.0399999999999998E-4</c:v>
                </c:pt>
                <c:pt idx="38173" formatCode="0.00E+00">
                  <c:v>7.0399999999999998E-4</c:v>
                </c:pt>
                <c:pt idx="38174" formatCode="0.00E+00">
                  <c:v>7.0399999999999998E-4</c:v>
                </c:pt>
                <c:pt idx="38175" formatCode="0.00E+00">
                  <c:v>7.0399999999999998E-4</c:v>
                </c:pt>
                <c:pt idx="38176" formatCode="0.00E+00">
                  <c:v>7.0399999999999998E-4</c:v>
                </c:pt>
                <c:pt idx="38177" formatCode="0.00E+00">
                  <c:v>7.0399999999999998E-4</c:v>
                </c:pt>
                <c:pt idx="38178" formatCode="0.00E+00">
                  <c:v>7.0399999999999998E-4</c:v>
                </c:pt>
                <c:pt idx="38179" formatCode="0.00E+00">
                  <c:v>7.0399999999999998E-4</c:v>
                </c:pt>
                <c:pt idx="38180" formatCode="0.00E+00">
                  <c:v>7.0399999999999998E-4</c:v>
                </c:pt>
                <c:pt idx="38181" formatCode="0.00E+00">
                  <c:v>7.0399999999999998E-4</c:v>
                </c:pt>
                <c:pt idx="38182" formatCode="0.00E+00">
                  <c:v>7.0399999999999998E-4</c:v>
                </c:pt>
                <c:pt idx="38183" formatCode="0.00E+00">
                  <c:v>7.0399999999999998E-4</c:v>
                </c:pt>
                <c:pt idx="38184" formatCode="0.00E+00">
                  <c:v>7.0399999999999998E-4</c:v>
                </c:pt>
                <c:pt idx="38185" formatCode="0.00E+00">
                  <c:v>7.0399999999999998E-4</c:v>
                </c:pt>
                <c:pt idx="38186" formatCode="0.00E+00">
                  <c:v>7.0399999999999998E-4</c:v>
                </c:pt>
                <c:pt idx="38187" formatCode="0.00E+00">
                  <c:v>7.0399999999999998E-4</c:v>
                </c:pt>
                <c:pt idx="38188" formatCode="0.00E+00">
                  <c:v>7.0399999999999998E-4</c:v>
                </c:pt>
                <c:pt idx="38189" formatCode="0.00E+00">
                  <c:v>7.0399999999999998E-4</c:v>
                </c:pt>
                <c:pt idx="38190" formatCode="0.00E+00">
                  <c:v>7.0399999999999998E-4</c:v>
                </c:pt>
                <c:pt idx="38191" formatCode="0.00E+00">
                  <c:v>7.0399999999999998E-4</c:v>
                </c:pt>
                <c:pt idx="38192" formatCode="0.00E+00">
                  <c:v>7.0399999999999998E-4</c:v>
                </c:pt>
                <c:pt idx="38193" formatCode="0.00E+00">
                  <c:v>7.0399999999999998E-4</c:v>
                </c:pt>
                <c:pt idx="38194" formatCode="0.00E+00">
                  <c:v>7.0399999999999998E-4</c:v>
                </c:pt>
                <c:pt idx="38195" formatCode="0.00E+00">
                  <c:v>7.0399999999999998E-4</c:v>
                </c:pt>
                <c:pt idx="38196" formatCode="0.00E+00">
                  <c:v>7.0399999999999998E-4</c:v>
                </c:pt>
                <c:pt idx="38197" formatCode="0.00E+00">
                  <c:v>7.0399999999999998E-4</c:v>
                </c:pt>
                <c:pt idx="38198" formatCode="0.00E+00">
                  <c:v>7.0399999999999998E-4</c:v>
                </c:pt>
                <c:pt idx="38199" formatCode="0.00E+00">
                  <c:v>7.0399999999999998E-4</c:v>
                </c:pt>
                <c:pt idx="38200" formatCode="0.00E+00">
                  <c:v>7.0399999999999998E-4</c:v>
                </c:pt>
                <c:pt idx="38201" formatCode="0.00E+00">
                  <c:v>7.0399999999999998E-4</c:v>
                </c:pt>
                <c:pt idx="38202" formatCode="0.00E+00">
                  <c:v>7.0399999999999998E-4</c:v>
                </c:pt>
                <c:pt idx="38203" formatCode="0.00E+00">
                  <c:v>7.0399999999999998E-4</c:v>
                </c:pt>
                <c:pt idx="38204" formatCode="0.00E+00">
                  <c:v>7.0399999999999998E-4</c:v>
                </c:pt>
                <c:pt idx="38205" formatCode="0.00E+00">
                  <c:v>7.0399999999999998E-4</c:v>
                </c:pt>
                <c:pt idx="38206" formatCode="0.00E+00">
                  <c:v>7.0399999999999998E-4</c:v>
                </c:pt>
                <c:pt idx="38207" formatCode="0.00E+00">
                  <c:v>7.0399999999999998E-4</c:v>
                </c:pt>
                <c:pt idx="38208" formatCode="0.00E+00">
                  <c:v>7.0399999999999998E-4</c:v>
                </c:pt>
                <c:pt idx="38209" formatCode="0.00E+00">
                  <c:v>7.0399999999999998E-4</c:v>
                </c:pt>
                <c:pt idx="38210" formatCode="0.00E+00">
                  <c:v>7.0399999999999998E-4</c:v>
                </c:pt>
                <c:pt idx="38211" formatCode="0.00E+00">
                  <c:v>7.0399999999999998E-4</c:v>
                </c:pt>
                <c:pt idx="38212" formatCode="0.00E+00">
                  <c:v>7.0399999999999998E-4</c:v>
                </c:pt>
                <c:pt idx="38213" formatCode="0.00E+00">
                  <c:v>7.0399999999999998E-4</c:v>
                </c:pt>
                <c:pt idx="38214" formatCode="0.00E+00">
                  <c:v>7.0399999999999998E-4</c:v>
                </c:pt>
                <c:pt idx="38215" formatCode="0.00E+00">
                  <c:v>7.0399999999999998E-4</c:v>
                </c:pt>
                <c:pt idx="38216" formatCode="0.00E+00">
                  <c:v>7.0399999999999998E-4</c:v>
                </c:pt>
                <c:pt idx="38217" formatCode="0.00E+00">
                  <c:v>7.0399999999999998E-4</c:v>
                </c:pt>
                <c:pt idx="38218" formatCode="0.00E+00">
                  <c:v>7.0399999999999998E-4</c:v>
                </c:pt>
                <c:pt idx="38219" formatCode="0.00E+00">
                  <c:v>7.0399999999999998E-4</c:v>
                </c:pt>
                <c:pt idx="38220" formatCode="0.00E+00">
                  <c:v>7.0399999999999998E-4</c:v>
                </c:pt>
                <c:pt idx="38221" formatCode="0.00E+00">
                  <c:v>7.0399999999999998E-4</c:v>
                </c:pt>
                <c:pt idx="38222" formatCode="0.00E+00">
                  <c:v>7.0399999999999998E-4</c:v>
                </c:pt>
                <c:pt idx="38223" formatCode="0.00E+00">
                  <c:v>7.0399999999999998E-4</c:v>
                </c:pt>
                <c:pt idx="38224" formatCode="0.00E+00">
                  <c:v>7.0399999999999998E-4</c:v>
                </c:pt>
                <c:pt idx="38225" formatCode="0.00E+00">
                  <c:v>7.0399999999999998E-4</c:v>
                </c:pt>
                <c:pt idx="38226" formatCode="0.00E+00">
                  <c:v>7.0399999999999998E-4</c:v>
                </c:pt>
                <c:pt idx="38227" formatCode="0.00E+00">
                  <c:v>7.0399999999999998E-4</c:v>
                </c:pt>
                <c:pt idx="38228" formatCode="0.00E+00">
                  <c:v>7.0399999999999998E-4</c:v>
                </c:pt>
                <c:pt idx="38229" formatCode="0.00E+00">
                  <c:v>7.0399999999999998E-4</c:v>
                </c:pt>
                <c:pt idx="38230" formatCode="0.00E+00">
                  <c:v>7.0399999999999998E-4</c:v>
                </c:pt>
                <c:pt idx="38231" formatCode="0.00E+00">
                  <c:v>7.0399999999999998E-4</c:v>
                </c:pt>
                <c:pt idx="38232" formatCode="0.00E+00">
                  <c:v>7.0399999999999998E-4</c:v>
                </c:pt>
                <c:pt idx="38233" formatCode="0.00E+00">
                  <c:v>7.0399999999999998E-4</c:v>
                </c:pt>
                <c:pt idx="38234" formatCode="0.00E+00">
                  <c:v>7.0399999999999998E-4</c:v>
                </c:pt>
                <c:pt idx="38235" formatCode="0.00E+00">
                  <c:v>7.0500000000000001E-4</c:v>
                </c:pt>
                <c:pt idx="38236" formatCode="0.00E+00">
                  <c:v>7.0399999999999998E-4</c:v>
                </c:pt>
                <c:pt idx="38237" formatCode="0.00E+00">
                  <c:v>7.0399999999999998E-4</c:v>
                </c:pt>
                <c:pt idx="38238" formatCode="0.00E+00">
                  <c:v>7.0399999999999998E-4</c:v>
                </c:pt>
                <c:pt idx="38239" formatCode="0.00E+00">
                  <c:v>7.0399999999999998E-4</c:v>
                </c:pt>
                <c:pt idx="38240" formatCode="0.00E+00">
                  <c:v>7.0500000000000001E-4</c:v>
                </c:pt>
                <c:pt idx="38241" formatCode="0.00E+00">
                  <c:v>7.0500000000000001E-4</c:v>
                </c:pt>
                <c:pt idx="38242" formatCode="0.00E+00">
                  <c:v>7.0399999999999998E-4</c:v>
                </c:pt>
                <c:pt idx="38243" formatCode="0.00E+00">
                  <c:v>7.0500000000000001E-4</c:v>
                </c:pt>
                <c:pt idx="38244" formatCode="0.00E+00">
                  <c:v>7.0399999999999998E-4</c:v>
                </c:pt>
                <c:pt idx="38245" formatCode="0.00E+00">
                  <c:v>7.0399999999999998E-4</c:v>
                </c:pt>
                <c:pt idx="38246" formatCode="0.00E+00">
                  <c:v>7.0399999999999998E-4</c:v>
                </c:pt>
                <c:pt idx="38247" formatCode="0.00E+00">
                  <c:v>7.0399999999999998E-4</c:v>
                </c:pt>
                <c:pt idx="38248" formatCode="0.00E+00">
                  <c:v>7.0500000000000001E-4</c:v>
                </c:pt>
                <c:pt idx="38249" formatCode="0.00E+00">
                  <c:v>7.0399999999999998E-4</c:v>
                </c:pt>
                <c:pt idx="38250" formatCode="0.00E+00">
                  <c:v>7.0500000000000001E-4</c:v>
                </c:pt>
                <c:pt idx="38251" formatCode="0.00E+00">
                  <c:v>7.0500000000000001E-4</c:v>
                </c:pt>
                <c:pt idx="38252" formatCode="0.00E+00">
                  <c:v>7.0500000000000001E-4</c:v>
                </c:pt>
                <c:pt idx="38253" formatCode="0.00E+00">
                  <c:v>7.0500000000000001E-4</c:v>
                </c:pt>
                <c:pt idx="38254" formatCode="0.00E+00">
                  <c:v>7.0399999999999998E-4</c:v>
                </c:pt>
                <c:pt idx="38255" formatCode="0.00E+00">
                  <c:v>7.0399999999999998E-4</c:v>
                </c:pt>
                <c:pt idx="38256" formatCode="0.00E+00">
                  <c:v>7.0500000000000001E-4</c:v>
                </c:pt>
                <c:pt idx="38257" formatCode="0.00E+00">
                  <c:v>7.0399999999999998E-4</c:v>
                </c:pt>
                <c:pt idx="38258" formatCode="0.00E+00">
                  <c:v>7.0399999999999998E-4</c:v>
                </c:pt>
                <c:pt idx="38259" formatCode="0.00E+00">
                  <c:v>7.0500000000000001E-4</c:v>
                </c:pt>
                <c:pt idx="38260" formatCode="0.00E+00">
                  <c:v>7.0399999999999998E-4</c:v>
                </c:pt>
                <c:pt idx="38261" formatCode="0.00E+00">
                  <c:v>7.0500000000000001E-4</c:v>
                </c:pt>
                <c:pt idx="38262" formatCode="0.00E+00">
                  <c:v>7.0399999999999998E-4</c:v>
                </c:pt>
                <c:pt idx="38263" formatCode="0.00E+00">
                  <c:v>7.0500000000000001E-4</c:v>
                </c:pt>
                <c:pt idx="38264" formatCode="0.00E+00">
                  <c:v>7.0500000000000001E-4</c:v>
                </c:pt>
                <c:pt idx="38265" formatCode="0.00E+00">
                  <c:v>7.0500000000000001E-4</c:v>
                </c:pt>
                <c:pt idx="38266" formatCode="0.00E+00">
                  <c:v>7.0500000000000001E-4</c:v>
                </c:pt>
                <c:pt idx="38267" formatCode="0.00E+00">
                  <c:v>7.0500000000000001E-4</c:v>
                </c:pt>
                <c:pt idx="38268" formatCode="0.00E+00">
                  <c:v>7.0500000000000001E-4</c:v>
                </c:pt>
                <c:pt idx="38269" formatCode="0.00E+00">
                  <c:v>7.0500000000000001E-4</c:v>
                </c:pt>
                <c:pt idx="38270" formatCode="0.00E+00">
                  <c:v>7.0500000000000001E-4</c:v>
                </c:pt>
                <c:pt idx="38271" formatCode="0.00E+00">
                  <c:v>7.0500000000000001E-4</c:v>
                </c:pt>
                <c:pt idx="38272" formatCode="0.00E+00">
                  <c:v>7.0500000000000001E-4</c:v>
                </c:pt>
                <c:pt idx="38273" formatCode="0.00E+00">
                  <c:v>7.0500000000000001E-4</c:v>
                </c:pt>
                <c:pt idx="38274" formatCode="0.00E+00">
                  <c:v>7.0500000000000001E-4</c:v>
                </c:pt>
                <c:pt idx="38275" formatCode="0.00E+00">
                  <c:v>7.0500000000000001E-4</c:v>
                </c:pt>
                <c:pt idx="38276" formatCode="0.00E+00">
                  <c:v>7.0399999999999998E-4</c:v>
                </c:pt>
                <c:pt idx="38277" formatCode="0.00E+00">
                  <c:v>7.0500000000000001E-4</c:v>
                </c:pt>
                <c:pt idx="38278" formatCode="0.00E+00">
                  <c:v>7.0500000000000001E-4</c:v>
                </c:pt>
                <c:pt idx="38279" formatCode="0.00E+00">
                  <c:v>7.0500000000000001E-4</c:v>
                </c:pt>
                <c:pt idx="38280" formatCode="0.00E+00">
                  <c:v>7.0500000000000001E-4</c:v>
                </c:pt>
                <c:pt idx="38281" formatCode="0.00E+00">
                  <c:v>7.0399999999999998E-4</c:v>
                </c:pt>
                <c:pt idx="38282" formatCode="0.00E+00">
                  <c:v>7.0500000000000001E-4</c:v>
                </c:pt>
                <c:pt idx="38283" formatCode="0.00E+00">
                  <c:v>7.0500000000000001E-4</c:v>
                </c:pt>
                <c:pt idx="38284" formatCode="0.00E+00">
                  <c:v>7.0500000000000001E-4</c:v>
                </c:pt>
                <c:pt idx="38285" formatCode="0.00E+00">
                  <c:v>7.0500000000000001E-4</c:v>
                </c:pt>
                <c:pt idx="38286" formatCode="0.00E+00">
                  <c:v>7.0500000000000001E-4</c:v>
                </c:pt>
                <c:pt idx="38287" formatCode="0.00E+00">
                  <c:v>7.0500000000000001E-4</c:v>
                </c:pt>
                <c:pt idx="38288" formatCode="0.00E+00">
                  <c:v>7.0500000000000001E-4</c:v>
                </c:pt>
                <c:pt idx="38289" formatCode="0.00E+00">
                  <c:v>7.0500000000000001E-4</c:v>
                </c:pt>
                <c:pt idx="38290" formatCode="0.00E+00">
                  <c:v>7.0500000000000001E-4</c:v>
                </c:pt>
                <c:pt idx="38291" formatCode="0.00E+00">
                  <c:v>7.0500000000000001E-4</c:v>
                </c:pt>
                <c:pt idx="38292" formatCode="0.00E+00">
                  <c:v>7.0500000000000001E-4</c:v>
                </c:pt>
                <c:pt idx="38293" formatCode="0.00E+00">
                  <c:v>7.0500000000000001E-4</c:v>
                </c:pt>
                <c:pt idx="38294" formatCode="0.00E+00">
                  <c:v>7.0500000000000001E-4</c:v>
                </c:pt>
                <c:pt idx="38295" formatCode="0.00E+00">
                  <c:v>7.0500000000000001E-4</c:v>
                </c:pt>
                <c:pt idx="38296" formatCode="0.00E+00">
                  <c:v>7.0500000000000001E-4</c:v>
                </c:pt>
                <c:pt idx="38297" formatCode="0.00E+00">
                  <c:v>7.0500000000000001E-4</c:v>
                </c:pt>
                <c:pt idx="38298" formatCode="0.00E+00">
                  <c:v>7.0500000000000001E-4</c:v>
                </c:pt>
                <c:pt idx="38299" formatCode="0.00E+00">
                  <c:v>7.0500000000000001E-4</c:v>
                </c:pt>
                <c:pt idx="38300" formatCode="0.00E+00">
                  <c:v>7.0500000000000001E-4</c:v>
                </c:pt>
                <c:pt idx="38301" formatCode="0.00E+00">
                  <c:v>7.0500000000000001E-4</c:v>
                </c:pt>
                <c:pt idx="38302" formatCode="0.00E+00">
                  <c:v>7.0500000000000001E-4</c:v>
                </c:pt>
                <c:pt idx="38303" formatCode="0.00E+00">
                  <c:v>7.0500000000000001E-4</c:v>
                </c:pt>
                <c:pt idx="38304" formatCode="0.00E+00">
                  <c:v>7.0500000000000001E-4</c:v>
                </c:pt>
                <c:pt idx="38305" formatCode="0.00E+00">
                  <c:v>7.0500000000000001E-4</c:v>
                </c:pt>
                <c:pt idx="38306" formatCode="0.00E+00">
                  <c:v>7.0500000000000001E-4</c:v>
                </c:pt>
                <c:pt idx="38307" formatCode="0.00E+00">
                  <c:v>7.0500000000000001E-4</c:v>
                </c:pt>
                <c:pt idx="38308" formatCode="0.00E+00">
                  <c:v>7.0500000000000001E-4</c:v>
                </c:pt>
                <c:pt idx="38309" formatCode="0.00E+00">
                  <c:v>7.0500000000000001E-4</c:v>
                </c:pt>
                <c:pt idx="38310" formatCode="0.00E+00">
                  <c:v>7.0500000000000001E-4</c:v>
                </c:pt>
                <c:pt idx="38311" formatCode="0.00E+00">
                  <c:v>7.0500000000000001E-4</c:v>
                </c:pt>
                <c:pt idx="38312" formatCode="0.00E+00">
                  <c:v>7.0500000000000001E-4</c:v>
                </c:pt>
                <c:pt idx="38313" formatCode="0.00E+00">
                  <c:v>7.0500000000000001E-4</c:v>
                </c:pt>
                <c:pt idx="38314" formatCode="0.00E+00">
                  <c:v>7.0500000000000001E-4</c:v>
                </c:pt>
                <c:pt idx="38315" formatCode="0.00E+00">
                  <c:v>7.0500000000000001E-4</c:v>
                </c:pt>
                <c:pt idx="38316" formatCode="0.00E+00">
                  <c:v>7.0500000000000001E-4</c:v>
                </c:pt>
                <c:pt idx="38317" formatCode="0.00E+00">
                  <c:v>7.0500000000000001E-4</c:v>
                </c:pt>
                <c:pt idx="38318" formatCode="0.00E+00">
                  <c:v>7.0500000000000001E-4</c:v>
                </c:pt>
                <c:pt idx="38319" formatCode="0.00E+00">
                  <c:v>7.0500000000000001E-4</c:v>
                </c:pt>
                <c:pt idx="38320" formatCode="0.00E+00">
                  <c:v>7.0500000000000001E-4</c:v>
                </c:pt>
                <c:pt idx="38321" formatCode="0.00E+00">
                  <c:v>7.0500000000000001E-4</c:v>
                </c:pt>
                <c:pt idx="38322" formatCode="0.00E+00">
                  <c:v>7.0500000000000001E-4</c:v>
                </c:pt>
                <c:pt idx="38323" formatCode="0.00E+00">
                  <c:v>7.0500000000000001E-4</c:v>
                </c:pt>
                <c:pt idx="38324" formatCode="0.00E+00">
                  <c:v>7.0500000000000001E-4</c:v>
                </c:pt>
                <c:pt idx="38325" formatCode="0.00E+00">
                  <c:v>7.0500000000000001E-4</c:v>
                </c:pt>
                <c:pt idx="38326" formatCode="0.00E+00">
                  <c:v>7.0500000000000001E-4</c:v>
                </c:pt>
                <c:pt idx="38327" formatCode="0.00E+00">
                  <c:v>7.0500000000000001E-4</c:v>
                </c:pt>
                <c:pt idx="38328" formatCode="0.00E+00">
                  <c:v>7.0500000000000001E-4</c:v>
                </c:pt>
                <c:pt idx="38329" formatCode="0.00E+00">
                  <c:v>7.0500000000000001E-4</c:v>
                </c:pt>
                <c:pt idx="38330" formatCode="0.00E+00">
                  <c:v>7.0500000000000001E-4</c:v>
                </c:pt>
                <c:pt idx="38331" formatCode="0.00E+00">
                  <c:v>7.0500000000000001E-4</c:v>
                </c:pt>
                <c:pt idx="38332" formatCode="0.00E+00">
                  <c:v>7.0500000000000001E-4</c:v>
                </c:pt>
                <c:pt idx="38333" formatCode="0.00E+00">
                  <c:v>7.0500000000000001E-4</c:v>
                </c:pt>
                <c:pt idx="38334" formatCode="0.00E+00">
                  <c:v>7.0500000000000001E-4</c:v>
                </c:pt>
                <c:pt idx="38335" formatCode="0.00E+00">
                  <c:v>7.0500000000000001E-4</c:v>
                </c:pt>
                <c:pt idx="38336" formatCode="0.00E+00">
                  <c:v>7.0500000000000001E-4</c:v>
                </c:pt>
                <c:pt idx="38337" formatCode="0.00E+00">
                  <c:v>7.0500000000000001E-4</c:v>
                </c:pt>
                <c:pt idx="38338" formatCode="0.00E+00">
                  <c:v>7.0500000000000001E-4</c:v>
                </c:pt>
                <c:pt idx="38339" formatCode="0.00E+00">
                  <c:v>7.0500000000000001E-4</c:v>
                </c:pt>
                <c:pt idx="38340" formatCode="0.00E+00">
                  <c:v>7.0500000000000001E-4</c:v>
                </c:pt>
                <c:pt idx="38341" formatCode="0.00E+00">
                  <c:v>7.0500000000000001E-4</c:v>
                </c:pt>
                <c:pt idx="38342" formatCode="0.00E+00">
                  <c:v>7.0500000000000001E-4</c:v>
                </c:pt>
                <c:pt idx="38343" formatCode="0.00E+00">
                  <c:v>7.0500000000000001E-4</c:v>
                </c:pt>
                <c:pt idx="38344" formatCode="0.00E+00">
                  <c:v>7.0500000000000001E-4</c:v>
                </c:pt>
                <c:pt idx="38345" formatCode="0.00E+00">
                  <c:v>7.0500000000000001E-4</c:v>
                </c:pt>
                <c:pt idx="38346" formatCode="0.00E+00">
                  <c:v>7.0500000000000001E-4</c:v>
                </c:pt>
                <c:pt idx="38347" formatCode="0.00E+00">
                  <c:v>7.0500000000000001E-4</c:v>
                </c:pt>
                <c:pt idx="38348" formatCode="0.00E+00">
                  <c:v>7.0500000000000001E-4</c:v>
                </c:pt>
                <c:pt idx="38349" formatCode="0.00E+00">
                  <c:v>7.0500000000000001E-4</c:v>
                </c:pt>
                <c:pt idx="38350" formatCode="0.00E+00">
                  <c:v>7.0500000000000001E-4</c:v>
                </c:pt>
                <c:pt idx="38351" formatCode="0.00E+00">
                  <c:v>7.0500000000000001E-4</c:v>
                </c:pt>
                <c:pt idx="38352" formatCode="0.00E+00">
                  <c:v>7.0500000000000001E-4</c:v>
                </c:pt>
                <c:pt idx="38353" formatCode="0.00E+00">
                  <c:v>7.0500000000000001E-4</c:v>
                </c:pt>
                <c:pt idx="38354" formatCode="0.00E+00">
                  <c:v>7.0500000000000001E-4</c:v>
                </c:pt>
                <c:pt idx="38355" formatCode="0.00E+00">
                  <c:v>7.0500000000000001E-4</c:v>
                </c:pt>
                <c:pt idx="38356" formatCode="0.00E+00">
                  <c:v>7.0500000000000001E-4</c:v>
                </c:pt>
                <c:pt idx="38357" formatCode="0.00E+00">
                  <c:v>7.0500000000000001E-4</c:v>
                </c:pt>
                <c:pt idx="38358" formatCode="0.00E+00">
                  <c:v>7.0500000000000001E-4</c:v>
                </c:pt>
                <c:pt idx="38359" formatCode="0.00E+00">
                  <c:v>7.0500000000000001E-4</c:v>
                </c:pt>
                <c:pt idx="38360" formatCode="0.00E+00">
                  <c:v>7.0500000000000001E-4</c:v>
                </c:pt>
                <c:pt idx="38361" formatCode="0.00E+00">
                  <c:v>7.0500000000000001E-4</c:v>
                </c:pt>
                <c:pt idx="38362" formatCode="0.00E+00">
                  <c:v>7.0500000000000001E-4</c:v>
                </c:pt>
                <c:pt idx="38363" formatCode="0.00E+00">
                  <c:v>7.0500000000000001E-4</c:v>
                </c:pt>
                <c:pt idx="38364" formatCode="0.00E+00">
                  <c:v>7.0500000000000001E-4</c:v>
                </c:pt>
                <c:pt idx="38365" formatCode="0.00E+00">
                  <c:v>7.0500000000000001E-4</c:v>
                </c:pt>
                <c:pt idx="38366" formatCode="0.00E+00">
                  <c:v>7.0500000000000001E-4</c:v>
                </c:pt>
                <c:pt idx="38367" formatCode="0.00E+00">
                  <c:v>7.0500000000000001E-4</c:v>
                </c:pt>
                <c:pt idx="38368" formatCode="0.00E+00">
                  <c:v>7.0500000000000001E-4</c:v>
                </c:pt>
                <c:pt idx="38369" formatCode="0.00E+00">
                  <c:v>7.0500000000000001E-4</c:v>
                </c:pt>
                <c:pt idx="38370" formatCode="0.00E+00">
                  <c:v>7.0500000000000001E-4</c:v>
                </c:pt>
                <c:pt idx="38371" formatCode="0.00E+00">
                  <c:v>7.0500000000000001E-4</c:v>
                </c:pt>
                <c:pt idx="38372" formatCode="0.00E+00">
                  <c:v>7.0500000000000001E-4</c:v>
                </c:pt>
                <c:pt idx="38373" formatCode="0.00E+00">
                  <c:v>7.0500000000000001E-4</c:v>
                </c:pt>
                <c:pt idx="38374" formatCode="0.00E+00">
                  <c:v>7.0500000000000001E-4</c:v>
                </c:pt>
                <c:pt idx="38375" formatCode="0.00E+00">
                  <c:v>7.0500000000000001E-4</c:v>
                </c:pt>
                <c:pt idx="38376" formatCode="0.00E+00">
                  <c:v>7.0500000000000001E-4</c:v>
                </c:pt>
                <c:pt idx="38377" formatCode="0.00E+00">
                  <c:v>7.0500000000000001E-4</c:v>
                </c:pt>
                <c:pt idx="38378" formatCode="0.00E+00">
                  <c:v>7.0500000000000001E-4</c:v>
                </c:pt>
                <c:pt idx="38379" formatCode="0.00E+00">
                  <c:v>7.0500000000000001E-4</c:v>
                </c:pt>
                <c:pt idx="38380" formatCode="0.00E+00">
                  <c:v>7.0500000000000001E-4</c:v>
                </c:pt>
                <c:pt idx="38381" formatCode="0.00E+00">
                  <c:v>7.0500000000000001E-4</c:v>
                </c:pt>
                <c:pt idx="38382" formatCode="0.00E+00">
                  <c:v>7.0500000000000001E-4</c:v>
                </c:pt>
                <c:pt idx="38383" formatCode="0.00E+00">
                  <c:v>7.0500000000000001E-4</c:v>
                </c:pt>
                <c:pt idx="38384" formatCode="0.00E+00">
                  <c:v>7.0500000000000001E-4</c:v>
                </c:pt>
                <c:pt idx="38385" formatCode="0.00E+00">
                  <c:v>7.0500000000000001E-4</c:v>
                </c:pt>
                <c:pt idx="38386" formatCode="0.00E+00">
                  <c:v>7.0500000000000001E-4</c:v>
                </c:pt>
                <c:pt idx="38387" formatCode="0.00E+00">
                  <c:v>7.0500000000000001E-4</c:v>
                </c:pt>
                <c:pt idx="38388" formatCode="0.00E+00">
                  <c:v>7.0500000000000001E-4</c:v>
                </c:pt>
                <c:pt idx="38389" formatCode="0.00E+00">
                  <c:v>7.0500000000000001E-4</c:v>
                </c:pt>
                <c:pt idx="38390" formatCode="0.00E+00">
                  <c:v>7.0500000000000001E-4</c:v>
                </c:pt>
                <c:pt idx="38391" formatCode="0.00E+00">
                  <c:v>7.0600000000000003E-4</c:v>
                </c:pt>
                <c:pt idx="38392" formatCode="0.00E+00">
                  <c:v>7.0500000000000001E-4</c:v>
                </c:pt>
                <c:pt idx="38393" formatCode="0.00E+00">
                  <c:v>7.0600000000000003E-4</c:v>
                </c:pt>
                <c:pt idx="38394" formatCode="0.00E+00">
                  <c:v>7.0500000000000001E-4</c:v>
                </c:pt>
                <c:pt idx="38395" formatCode="0.00E+00">
                  <c:v>7.0500000000000001E-4</c:v>
                </c:pt>
                <c:pt idx="38396" formatCode="0.00E+00">
                  <c:v>7.0500000000000001E-4</c:v>
                </c:pt>
                <c:pt idx="38397" formatCode="0.00E+00">
                  <c:v>7.0500000000000001E-4</c:v>
                </c:pt>
                <c:pt idx="38398" formatCode="0.00E+00">
                  <c:v>7.0600000000000003E-4</c:v>
                </c:pt>
                <c:pt idx="38399" formatCode="0.00E+00">
                  <c:v>7.0500000000000001E-4</c:v>
                </c:pt>
                <c:pt idx="38400" formatCode="0.00E+00">
                  <c:v>7.0500000000000001E-4</c:v>
                </c:pt>
                <c:pt idx="38401" formatCode="0.00E+00">
                  <c:v>7.0600000000000003E-4</c:v>
                </c:pt>
                <c:pt idx="38402" formatCode="0.00E+00">
                  <c:v>7.0500000000000001E-4</c:v>
                </c:pt>
                <c:pt idx="38403" formatCode="0.00E+00">
                  <c:v>7.0600000000000003E-4</c:v>
                </c:pt>
                <c:pt idx="38404" formatCode="0.00E+00">
                  <c:v>7.0500000000000001E-4</c:v>
                </c:pt>
                <c:pt idx="38405" formatCode="0.00E+00">
                  <c:v>7.0500000000000001E-4</c:v>
                </c:pt>
                <c:pt idx="38406" formatCode="0.00E+00">
                  <c:v>7.0600000000000003E-4</c:v>
                </c:pt>
                <c:pt idx="38407" formatCode="0.00E+00">
                  <c:v>7.0500000000000001E-4</c:v>
                </c:pt>
                <c:pt idx="38408" formatCode="0.00E+00">
                  <c:v>7.0600000000000003E-4</c:v>
                </c:pt>
                <c:pt idx="38409" formatCode="0.00E+00">
                  <c:v>7.0600000000000003E-4</c:v>
                </c:pt>
                <c:pt idx="38410" formatCode="0.00E+00">
                  <c:v>7.0500000000000001E-4</c:v>
                </c:pt>
                <c:pt idx="38411" formatCode="0.00E+00">
                  <c:v>7.0600000000000003E-4</c:v>
                </c:pt>
                <c:pt idx="38412" formatCode="0.00E+00">
                  <c:v>7.0600000000000003E-4</c:v>
                </c:pt>
                <c:pt idx="38413" formatCode="0.00E+00">
                  <c:v>7.0500000000000001E-4</c:v>
                </c:pt>
                <c:pt idx="38414" formatCode="0.00E+00">
                  <c:v>7.0500000000000001E-4</c:v>
                </c:pt>
                <c:pt idx="38415" formatCode="0.00E+00">
                  <c:v>7.0500000000000001E-4</c:v>
                </c:pt>
                <c:pt idx="38416" formatCode="0.00E+00">
                  <c:v>7.0600000000000003E-4</c:v>
                </c:pt>
                <c:pt idx="38417" formatCode="0.00E+00">
                  <c:v>7.0600000000000003E-4</c:v>
                </c:pt>
                <c:pt idx="38418" formatCode="0.00E+00">
                  <c:v>7.0500000000000001E-4</c:v>
                </c:pt>
                <c:pt idx="38419" formatCode="0.00E+00">
                  <c:v>7.0500000000000001E-4</c:v>
                </c:pt>
                <c:pt idx="38420" formatCode="0.00E+00">
                  <c:v>7.0500000000000001E-4</c:v>
                </c:pt>
                <c:pt idx="38421" formatCode="0.00E+00">
                  <c:v>7.0500000000000001E-4</c:v>
                </c:pt>
                <c:pt idx="38422" formatCode="0.00E+00">
                  <c:v>7.0600000000000003E-4</c:v>
                </c:pt>
                <c:pt idx="38423" formatCode="0.00E+00">
                  <c:v>7.0600000000000003E-4</c:v>
                </c:pt>
                <c:pt idx="38424" formatCode="0.00E+00">
                  <c:v>7.0600000000000003E-4</c:v>
                </c:pt>
                <c:pt idx="38425" formatCode="0.00E+00">
                  <c:v>7.0600000000000003E-4</c:v>
                </c:pt>
                <c:pt idx="38426" formatCode="0.00E+00">
                  <c:v>7.0600000000000003E-4</c:v>
                </c:pt>
                <c:pt idx="38427" formatCode="0.00E+00">
                  <c:v>7.0600000000000003E-4</c:v>
                </c:pt>
                <c:pt idx="38428" formatCode="0.00E+00">
                  <c:v>7.0500000000000001E-4</c:v>
                </c:pt>
                <c:pt idx="38429" formatCode="0.00E+00">
                  <c:v>7.0600000000000003E-4</c:v>
                </c:pt>
                <c:pt idx="38430" formatCode="0.00E+00">
                  <c:v>7.0600000000000003E-4</c:v>
                </c:pt>
                <c:pt idx="38431" formatCode="0.00E+00">
                  <c:v>7.0600000000000003E-4</c:v>
                </c:pt>
                <c:pt idx="38432" formatCode="0.00E+00">
                  <c:v>7.0600000000000003E-4</c:v>
                </c:pt>
                <c:pt idx="38433" formatCode="0.00E+00">
                  <c:v>7.0600000000000003E-4</c:v>
                </c:pt>
                <c:pt idx="38434" formatCode="0.00E+00">
                  <c:v>7.0600000000000003E-4</c:v>
                </c:pt>
                <c:pt idx="38435" formatCode="0.00E+00">
                  <c:v>7.0600000000000003E-4</c:v>
                </c:pt>
                <c:pt idx="38436" formatCode="0.00E+00">
                  <c:v>7.0600000000000003E-4</c:v>
                </c:pt>
                <c:pt idx="38437" formatCode="0.00E+00">
                  <c:v>7.0600000000000003E-4</c:v>
                </c:pt>
                <c:pt idx="38438" formatCode="0.00E+00">
                  <c:v>7.0600000000000003E-4</c:v>
                </c:pt>
                <c:pt idx="38439" formatCode="0.00E+00">
                  <c:v>7.0600000000000003E-4</c:v>
                </c:pt>
                <c:pt idx="38440" formatCode="0.00E+00">
                  <c:v>7.0600000000000003E-4</c:v>
                </c:pt>
                <c:pt idx="38441" formatCode="0.00E+00">
                  <c:v>7.0600000000000003E-4</c:v>
                </c:pt>
                <c:pt idx="38442" formatCode="0.00E+00">
                  <c:v>7.0600000000000003E-4</c:v>
                </c:pt>
                <c:pt idx="38443" formatCode="0.00E+00">
                  <c:v>7.0600000000000003E-4</c:v>
                </c:pt>
                <c:pt idx="38444" formatCode="0.00E+00">
                  <c:v>7.0600000000000003E-4</c:v>
                </c:pt>
                <c:pt idx="38445" formatCode="0.00E+00">
                  <c:v>7.0600000000000003E-4</c:v>
                </c:pt>
                <c:pt idx="38446" formatCode="0.00E+00">
                  <c:v>7.0600000000000003E-4</c:v>
                </c:pt>
                <c:pt idx="38447" formatCode="0.00E+00">
                  <c:v>7.0600000000000003E-4</c:v>
                </c:pt>
                <c:pt idx="38448" formatCode="0.00E+00">
                  <c:v>7.0600000000000003E-4</c:v>
                </c:pt>
                <c:pt idx="38449" formatCode="0.00E+00">
                  <c:v>7.0600000000000003E-4</c:v>
                </c:pt>
                <c:pt idx="38450" formatCode="0.00E+00">
                  <c:v>7.0600000000000003E-4</c:v>
                </c:pt>
                <c:pt idx="38451" formatCode="0.00E+00">
                  <c:v>7.0600000000000003E-4</c:v>
                </c:pt>
                <c:pt idx="38452" formatCode="0.00E+00">
                  <c:v>7.0600000000000003E-4</c:v>
                </c:pt>
                <c:pt idx="38453" formatCode="0.00E+00">
                  <c:v>7.0600000000000003E-4</c:v>
                </c:pt>
                <c:pt idx="38454" formatCode="0.00E+00">
                  <c:v>7.0600000000000003E-4</c:v>
                </c:pt>
                <c:pt idx="38455" formatCode="0.00E+00">
                  <c:v>7.0600000000000003E-4</c:v>
                </c:pt>
                <c:pt idx="38456" formatCode="0.00E+00">
                  <c:v>7.0600000000000003E-4</c:v>
                </c:pt>
                <c:pt idx="38457" formatCode="0.00E+00">
                  <c:v>7.0600000000000003E-4</c:v>
                </c:pt>
                <c:pt idx="38458" formatCode="0.00E+00">
                  <c:v>7.0600000000000003E-4</c:v>
                </c:pt>
                <c:pt idx="38459" formatCode="0.00E+00">
                  <c:v>7.0600000000000003E-4</c:v>
                </c:pt>
                <c:pt idx="38460" formatCode="0.00E+00">
                  <c:v>7.0600000000000003E-4</c:v>
                </c:pt>
                <c:pt idx="38461" formatCode="0.00E+00">
                  <c:v>7.0600000000000003E-4</c:v>
                </c:pt>
                <c:pt idx="38462" formatCode="0.00E+00">
                  <c:v>7.0600000000000003E-4</c:v>
                </c:pt>
                <c:pt idx="38463" formatCode="0.00E+00">
                  <c:v>7.0600000000000003E-4</c:v>
                </c:pt>
                <c:pt idx="38464" formatCode="0.00E+00">
                  <c:v>7.0600000000000003E-4</c:v>
                </c:pt>
                <c:pt idx="38465" formatCode="0.00E+00">
                  <c:v>7.0600000000000003E-4</c:v>
                </c:pt>
                <c:pt idx="38466" formatCode="0.00E+00">
                  <c:v>7.0600000000000003E-4</c:v>
                </c:pt>
                <c:pt idx="38467" formatCode="0.00E+00">
                  <c:v>7.0600000000000003E-4</c:v>
                </c:pt>
                <c:pt idx="38468" formatCode="0.00E+00">
                  <c:v>7.0600000000000003E-4</c:v>
                </c:pt>
                <c:pt idx="38469" formatCode="0.00E+00">
                  <c:v>7.0600000000000003E-4</c:v>
                </c:pt>
                <c:pt idx="38470" formatCode="0.00E+00">
                  <c:v>7.0600000000000003E-4</c:v>
                </c:pt>
                <c:pt idx="38471" formatCode="0.00E+00">
                  <c:v>7.0600000000000003E-4</c:v>
                </c:pt>
                <c:pt idx="38472" formatCode="0.00E+00">
                  <c:v>7.0600000000000003E-4</c:v>
                </c:pt>
                <c:pt idx="38473" formatCode="0.00E+00">
                  <c:v>7.0600000000000003E-4</c:v>
                </c:pt>
                <c:pt idx="38474" formatCode="0.00E+00">
                  <c:v>7.0600000000000003E-4</c:v>
                </c:pt>
                <c:pt idx="38475" formatCode="0.00E+00">
                  <c:v>7.0600000000000003E-4</c:v>
                </c:pt>
                <c:pt idx="38476" formatCode="0.00E+00">
                  <c:v>7.0600000000000003E-4</c:v>
                </c:pt>
                <c:pt idx="38477" formatCode="0.00E+00">
                  <c:v>7.0600000000000003E-4</c:v>
                </c:pt>
                <c:pt idx="38478" formatCode="0.00E+00">
                  <c:v>7.0600000000000003E-4</c:v>
                </c:pt>
                <c:pt idx="38479" formatCode="0.00E+00">
                  <c:v>7.0600000000000003E-4</c:v>
                </c:pt>
                <c:pt idx="38480" formatCode="0.00E+00">
                  <c:v>7.0600000000000003E-4</c:v>
                </c:pt>
                <c:pt idx="38481" formatCode="0.00E+00">
                  <c:v>7.0600000000000003E-4</c:v>
                </c:pt>
                <c:pt idx="38482" formatCode="0.00E+00">
                  <c:v>7.0600000000000003E-4</c:v>
                </c:pt>
                <c:pt idx="38483" formatCode="0.00E+00">
                  <c:v>7.0600000000000003E-4</c:v>
                </c:pt>
                <c:pt idx="38484" formatCode="0.00E+00">
                  <c:v>7.0600000000000003E-4</c:v>
                </c:pt>
                <c:pt idx="38485" formatCode="0.00E+00">
                  <c:v>7.0600000000000003E-4</c:v>
                </c:pt>
                <c:pt idx="38486" formatCode="0.00E+00">
                  <c:v>7.0600000000000003E-4</c:v>
                </c:pt>
                <c:pt idx="38487" formatCode="0.00E+00">
                  <c:v>7.0600000000000003E-4</c:v>
                </c:pt>
                <c:pt idx="38488" formatCode="0.00E+00">
                  <c:v>7.0600000000000003E-4</c:v>
                </c:pt>
                <c:pt idx="38489" formatCode="0.00E+00">
                  <c:v>7.0600000000000003E-4</c:v>
                </c:pt>
                <c:pt idx="38490" formatCode="0.00E+00">
                  <c:v>7.0600000000000003E-4</c:v>
                </c:pt>
                <c:pt idx="38491" formatCode="0.00E+00">
                  <c:v>7.0600000000000003E-4</c:v>
                </c:pt>
                <c:pt idx="38492" formatCode="0.00E+00">
                  <c:v>7.0600000000000003E-4</c:v>
                </c:pt>
                <c:pt idx="38493" formatCode="0.00E+00">
                  <c:v>7.0600000000000003E-4</c:v>
                </c:pt>
                <c:pt idx="38494" formatCode="0.00E+00">
                  <c:v>7.0600000000000003E-4</c:v>
                </c:pt>
                <c:pt idx="38495" formatCode="0.00E+00">
                  <c:v>7.0600000000000003E-4</c:v>
                </c:pt>
                <c:pt idx="38496" formatCode="0.00E+00">
                  <c:v>7.0600000000000003E-4</c:v>
                </c:pt>
                <c:pt idx="38497" formatCode="0.00E+00">
                  <c:v>7.0600000000000003E-4</c:v>
                </c:pt>
                <c:pt idx="38498" formatCode="0.00E+00">
                  <c:v>7.0600000000000003E-4</c:v>
                </c:pt>
                <c:pt idx="38499" formatCode="0.00E+00">
                  <c:v>7.0600000000000003E-4</c:v>
                </c:pt>
                <c:pt idx="38500" formatCode="0.00E+00">
                  <c:v>7.0600000000000003E-4</c:v>
                </c:pt>
                <c:pt idx="38501" formatCode="0.00E+00">
                  <c:v>7.0600000000000003E-4</c:v>
                </c:pt>
                <c:pt idx="38502" formatCode="0.00E+00">
                  <c:v>7.0600000000000003E-4</c:v>
                </c:pt>
                <c:pt idx="38503" formatCode="0.00E+00">
                  <c:v>7.0600000000000003E-4</c:v>
                </c:pt>
                <c:pt idx="38504" formatCode="0.00E+00">
                  <c:v>7.0600000000000003E-4</c:v>
                </c:pt>
                <c:pt idx="38505" formatCode="0.00E+00">
                  <c:v>7.0600000000000003E-4</c:v>
                </c:pt>
                <c:pt idx="38506" formatCode="0.00E+00">
                  <c:v>7.0600000000000003E-4</c:v>
                </c:pt>
                <c:pt idx="38507" formatCode="0.00E+00">
                  <c:v>7.0600000000000003E-4</c:v>
                </c:pt>
                <c:pt idx="38508" formatCode="0.00E+00">
                  <c:v>7.0600000000000003E-4</c:v>
                </c:pt>
                <c:pt idx="38509" formatCode="0.00E+00">
                  <c:v>7.0600000000000003E-4</c:v>
                </c:pt>
                <c:pt idx="38510" formatCode="0.00E+00">
                  <c:v>7.0600000000000003E-4</c:v>
                </c:pt>
                <c:pt idx="38511" formatCode="0.00E+00">
                  <c:v>7.0600000000000003E-4</c:v>
                </c:pt>
                <c:pt idx="38512" formatCode="0.00E+00">
                  <c:v>7.0600000000000003E-4</c:v>
                </c:pt>
                <c:pt idx="38513" formatCode="0.00E+00">
                  <c:v>7.0600000000000003E-4</c:v>
                </c:pt>
                <c:pt idx="38514" formatCode="0.00E+00">
                  <c:v>7.0600000000000003E-4</c:v>
                </c:pt>
                <c:pt idx="38515" formatCode="0.00E+00">
                  <c:v>7.0600000000000003E-4</c:v>
                </c:pt>
                <c:pt idx="38516" formatCode="0.00E+00">
                  <c:v>7.0600000000000003E-4</c:v>
                </c:pt>
                <c:pt idx="38517" formatCode="0.00E+00">
                  <c:v>7.0600000000000003E-4</c:v>
                </c:pt>
                <c:pt idx="38518" formatCode="0.00E+00">
                  <c:v>7.0600000000000003E-4</c:v>
                </c:pt>
                <c:pt idx="38519" formatCode="0.00E+00">
                  <c:v>7.0600000000000003E-4</c:v>
                </c:pt>
                <c:pt idx="38520" formatCode="0.00E+00">
                  <c:v>7.0600000000000003E-4</c:v>
                </c:pt>
                <c:pt idx="38521" formatCode="0.00E+00">
                  <c:v>7.0600000000000003E-4</c:v>
                </c:pt>
                <c:pt idx="38522" formatCode="0.00E+00">
                  <c:v>7.0600000000000003E-4</c:v>
                </c:pt>
                <c:pt idx="38523" formatCode="0.00E+00">
                  <c:v>7.0600000000000003E-4</c:v>
                </c:pt>
                <c:pt idx="38524" formatCode="0.00E+00">
                  <c:v>7.0600000000000003E-4</c:v>
                </c:pt>
                <c:pt idx="38525" formatCode="0.00E+00">
                  <c:v>7.0600000000000003E-4</c:v>
                </c:pt>
                <c:pt idx="38526" formatCode="0.00E+00">
                  <c:v>7.0600000000000003E-4</c:v>
                </c:pt>
                <c:pt idx="38527" formatCode="0.00E+00">
                  <c:v>7.0600000000000003E-4</c:v>
                </c:pt>
                <c:pt idx="38528" formatCode="0.00E+00">
                  <c:v>7.0600000000000003E-4</c:v>
                </c:pt>
                <c:pt idx="38529" formatCode="0.00E+00">
                  <c:v>7.0600000000000003E-4</c:v>
                </c:pt>
                <c:pt idx="38530" formatCode="0.00E+00">
                  <c:v>7.0600000000000003E-4</c:v>
                </c:pt>
                <c:pt idx="38531" formatCode="0.00E+00">
                  <c:v>7.0699999999999995E-4</c:v>
                </c:pt>
                <c:pt idx="38532" formatCode="0.00E+00">
                  <c:v>7.0699999999999995E-4</c:v>
                </c:pt>
                <c:pt idx="38533" formatCode="0.00E+00">
                  <c:v>7.0600000000000003E-4</c:v>
                </c:pt>
                <c:pt idx="38534" formatCode="0.00E+00">
                  <c:v>7.0600000000000003E-4</c:v>
                </c:pt>
                <c:pt idx="38535" formatCode="0.00E+00">
                  <c:v>7.0699999999999995E-4</c:v>
                </c:pt>
                <c:pt idx="38536" formatCode="0.00E+00">
                  <c:v>7.0600000000000003E-4</c:v>
                </c:pt>
                <c:pt idx="38537" formatCode="0.00E+00">
                  <c:v>7.0699999999999995E-4</c:v>
                </c:pt>
                <c:pt idx="38538" formatCode="0.00E+00">
                  <c:v>7.0699999999999995E-4</c:v>
                </c:pt>
                <c:pt idx="38539" formatCode="0.00E+00">
                  <c:v>7.0600000000000003E-4</c:v>
                </c:pt>
                <c:pt idx="38540" formatCode="0.00E+00">
                  <c:v>7.0699999999999995E-4</c:v>
                </c:pt>
                <c:pt idx="38541" formatCode="0.00E+00">
                  <c:v>7.0699999999999995E-4</c:v>
                </c:pt>
                <c:pt idx="38542" formatCode="0.00E+00">
                  <c:v>7.0699999999999995E-4</c:v>
                </c:pt>
                <c:pt idx="38543" formatCode="0.00E+00">
                  <c:v>7.0600000000000003E-4</c:v>
                </c:pt>
                <c:pt idx="38544" formatCode="0.00E+00">
                  <c:v>7.0600000000000003E-4</c:v>
                </c:pt>
                <c:pt idx="38545" formatCode="0.00E+00">
                  <c:v>7.0600000000000003E-4</c:v>
                </c:pt>
                <c:pt idx="38546" formatCode="0.00E+00">
                  <c:v>7.0699999999999995E-4</c:v>
                </c:pt>
                <c:pt idx="38547" formatCode="0.00E+00">
                  <c:v>7.0600000000000003E-4</c:v>
                </c:pt>
                <c:pt idx="38548" formatCode="0.00E+00">
                  <c:v>7.0600000000000003E-4</c:v>
                </c:pt>
                <c:pt idx="38549" formatCode="0.00E+00">
                  <c:v>7.0600000000000003E-4</c:v>
                </c:pt>
                <c:pt idx="38550" formatCode="0.00E+00">
                  <c:v>7.0600000000000003E-4</c:v>
                </c:pt>
                <c:pt idx="38551" formatCode="0.00E+00">
                  <c:v>7.0699999999999995E-4</c:v>
                </c:pt>
                <c:pt idx="38552" formatCode="0.00E+00">
                  <c:v>7.0699999999999995E-4</c:v>
                </c:pt>
                <c:pt idx="38553" formatCode="0.00E+00">
                  <c:v>7.0699999999999995E-4</c:v>
                </c:pt>
                <c:pt idx="38554" formatCode="0.00E+00">
                  <c:v>7.0699999999999995E-4</c:v>
                </c:pt>
                <c:pt idx="38555" formatCode="0.00E+00">
                  <c:v>7.0699999999999995E-4</c:v>
                </c:pt>
                <c:pt idx="38556" formatCode="0.00E+00">
                  <c:v>7.0699999999999995E-4</c:v>
                </c:pt>
                <c:pt idx="38557" formatCode="0.00E+00">
                  <c:v>7.0699999999999995E-4</c:v>
                </c:pt>
                <c:pt idx="38558" formatCode="0.00E+00">
                  <c:v>7.0699999999999995E-4</c:v>
                </c:pt>
                <c:pt idx="38559" formatCode="0.00E+00">
                  <c:v>7.0699999999999995E-4</c:v>
                </c:pt>
                <c:pt idx="38560" formatCode="0.00E+00">
                  <c:v>7.0699999999999995E-4</c:v>
                </c:pt>
                <c:pt idx="38561" formatCode="0.00E+00">
                  <c:v>7.0699999999999995E-4</c:v>
                </c:pt>
                <c:pt idx="38562" formatCode="0.00E+00">
                  <c:v>7.0699999999999995E-4</c:v>
                </c:pt>
                <c:pt idx="38563" formatCode="0.00E+00">
                  <c:v>7.0699999999999995E-4</c:v>
                </c:pt>
                <c:pt idx="38564" formatCode="0.00E+00">
                  <c:v>7.0699999999999995E-4</c:v>
                </c:pt>
                <c:pt idx="38565" formatCode="0.00E+00">
                  <c:v>7.0600000000000003E-4</c:v>
                </c:pt>
                <c:pt idx="38566" formatCode="0.00E+00">
                  <c:v>7.0699999999999995E-4</c:v>
                </c:pt>
                <c:pt idx="38567" formatCode="0.00E+00">
                  <c:v>7.0699999999999995E-4</c:v>
                </c:pt>
                <c:pt idx="38568" formatCode="0.00E+00">
                  <c:v>7.0699999999999995E-4</c:v>
                </c:pt>
                <c:pt idx="38569" formatCode="0.00E+00">
                  <c:v>7.0699999999999995E-4</c:v>
                </c:pt>
                <c:pt idx="38570" formatCode="0.00E+00">
                  <c:v>7.0600000000000003E-4</c:v>
                </c:pt>
                <c:pt idx="38571" formatCode="0.00E+00">
                  <c:v>7.0699999999999995E-4</c:v>
                </c:pt>
                <c:pt idx="38572" formatCode="0.00E+00">
                  <c:v>7.0699999999999995E-4</c:v>
                </c:pt>
                <c:pt idx="38573" formatCode="0.00E+00">
                  <c:v>7.0699999999999995E-4</c:v>
                </c:pt>
                <c:pt idx="38574" formatCode="0.00E+00">
                  <c:v>7.0699999999999995E-4</c:v>
                </c:pt>
                <c:pt idx="38575" formatCode="0.00E+00">
                  <c:v>7.0600000000000003E-4</c:v>
                </c:pt>
                <c:pt idx="38576" formatCode="0.00E+00">
                  <c:v>7.0699999999999995E-4</c:v>
                </c:pt>
                <c:pt idx="38577" formatCode="0.00E+00">
                  <c:v>7.0699999999999995E-4</c:v>
                </c:pt>
                <c:pt idx="38578" formatCode="0.00E+00">
                  <c:v>7.0699999999999995E-4</c:v>
                </c:pt>
                <c:pt idx="38579" formatCode="0.00E+00">
                  <c:v>7.0699999999999995E-4</c:v>
                </c:pt>
                <c:pt idx="38580" formatCode="0.00E+00">
                  <c:v>7.0699999999999995E-4</c:v>
                </c:pt>
                <c:pt idx="38581" formatCode="0.00E+00">
                  <c:v>7.0699999999999995E-4</c:v>
                </c:pt>
                <c:pt idx="38582" formatCode="0.00E+00">
                  <c:v>7.0699999999999995E-4</c:v>
                </c:pt>
                <c:pt idx="38583" formatCode="0.00E+00">
                  <c:v>7.0699999999999995E-4</c:v>
                </c:pt>
                <c:pt idx="38584" formatCode="0.00E+00">
                  <c:v>7.0699999999999995E-4</c:v>
                </c:pt>
                <c:pt idx="38585" formatCode="0.00E+00">
                  <c:v>7.0699999999999995E-4</c:v>
                </c:pt>
                <c:pt idx="38586" formatCode="0.00E+00">
                  <c:v>7.0699999999999995E-4</c:v>
                </c:pt>
                <c:pt idx="38587" formatCode="0.00E+00">
                  <c:v>7.0699999999999995E-4</c:v>
                </c:pt>
                <c:pt idx="38588" formatCode="0.00E+00">
                  <c:v>7.0699999999999995E-4</c:v>
                </c:pt>
                <c:pt idx="38589" formatCode="0.00E+00">
                  <c:v>7.0699999999999995E-4</c:v>
                </c:pt>
                <c:pt idx="38590" formatCode="0.00E+00">
                  <c:v>7.0699999999999995E-4</c:v>
                </c:pt>
                <c:pt idx="38591" formatCode="0.00E+00">
                  <c:v>7.0699999999999995E-4</c:v>
                </c:pt>
                <c:pt idx="38592" formatCode="0.00E+00">
                  <c:v>7.0699999999999995E-4</c:v>
                </c:pt>
                <c:pt idx="38593" formatCode="0.00E+00">
                  <c:v>7.0699999999999995E-4</c:v>
                </c:pt>
                <c:pt idx="38594" formatCode="0.00E+00">
                  <c:v>7.0699999999999995E-4</c:v>
                </c:pt>
                <c:pt idx="38595" formatCode="0.00E+00">
                  <c:v>7.0699999999999995E-4</c:v>
                </c:pt>
                <c:pt idx="38596" formatCode="0.00E+00">
                  <c:v>7.0699999999999995E-4</c:v>
                </c:pt>
                <c:pt idx="38597" formatCode="0.00E+00">
                  <c:v>7.0699999999999995E-4</c:v>
                </c:pt>
                <c:pt idx="38598" formatCode="0.00E+00">
                  <c:v>7.0699999999999995E-4</c:v>
                </c:pt>
                <c:pt idx="38599" formatCode="0.00E+00">
                  <c:v>7.0699999999999995E-4</c:v>
                </c:pt>
                <c:pt idx="38600" formatCode="0.00E+00">
                  <c:v>7.0699999999999995E-4</c:v>
                </c:pt>
                <c:pt idx="38601" formatCode="0.00E+00">
                  <c:v>7.0699999999999995E-4</c:v>
                </c:pt>
                <c:pt idx="38602" formatCode="0.00E+00">
                  <c:v>7.0699999999999995E-4</c:v>
                </c:pt>
                <c:pt idx="38603" formatCode="0.00E+00">
                  <c:v>7.0699999999999995E-4</c:v>
                </c:pt>
                <c:pt idx="38604" formatCode="0.00E+00">
                  <c:v>7.0699999999999995E-4</c:v>
                </c:pt>
                <c:pt idx="38605" formatCode="0.00E+00">
                  <c:v>7.0699999999999995E-4</c:v>
                </c:pt>
                <c:pt idx="38606" formatCode="0.00E+00">
                  <c:v>7.0699999999999995E-4</c:v>
                </c:pt>
                <c:pt idx="38607" formatCode="0.00E+00">
                  <c:v>7.0699999999999995E-4</c:v>
                </c:pt>
                <c:pt idx="38608" formatCode="0.00E+00">
                  <c:v>7.0699999999999995E-4</c:v>
                </c:pt>
                <c:pt idx="38609" formatCode="0.00E+00">
                  <c:v>7.0699999999999995E-4</c:v>
                </c:pt>
                <c:pt idx="38610" formatCode="0.00E+00">
                  <c:v>7.0699999999999995E-4</c:v>
                </c:pt>
                <c:pt idx="38611" formatCode="0.00E+00">
                  <c:v>7.0699999999999995E-4</c:v>
                </c:pt>
                <c:pt idx="38612" formatCode="0.00E+00">
                  <c:v>7.0699999999999995E-4</c:v>
                </c:pt>
                <c:pt idx="38613" formatCode="0.00E+00">
                  <c:v>7.0699999999999995E-4</c:v>
                </c:pt>
                <c:pt idx="38614" formatCode="0.00E+00">
                  <c:v>7.0699999999999995E-4</c:v>
                </c:pt>
                <c:pt idx="38615" formatCode="0.00E+00">
                  <c:v>7.0699999999999995E-4</c:v>
                </c:pt>
                <c:pt idx="38616" formatCode="0.00E+00">
                  <c:v>7.0699999999999995E-4</c:v>
                </c:pt>
                <c:pt idx="38617" formatCode="0.00E+00">
                  <c:v>7.0699999999999995E-4</c:v>
                </c:pt>
                <c:pt idx="38618" formatCode="0.00E+00">
                  <c:v>7.0699999999999995E-4</c:v>
                </c:pt>
                <c:pt idx="38619" formatCode="0.00E+00">
                  <c:v>7.0699999999999995E-4</c:v>
                </c:pt>
                <c:pt idx="38620" formatCode="0.00E+00">
                  <c:v>7.0699999999999995E-4</c:v>
                </c:pt>
                <c:pt idx="38621" formatCode="0.00E+00">
                  <c:v>7.0699999999999995E-4</c:v>
                </c:pt>
                <c:pt idx="38622" formatCode="0.00E+00">
                  <c:v>7.0699999999999995E-4</c:v>
                </c:pt>
                <c:pt idx="38623" formatCode="0.00E+00">
                  <c:v>7.0699999999999995E-4</c:v>
                </c:pt>
                <c:pt idx="38624" formatCode="0.00E+00">
                  <c:v>7.0699999999999995E-4</c:v>
                </c:pt>
                <c:pt idx="38625" formatCode="0.00E+00">
                  <c:v>7.0699999999999995E-4</c:v>
                </c:pt>
                <c:pt idx="38626" formatCode="0.00E+00">
                  <c:v>7.0699999999999995E-4</c:v>
                </c:pt>
                <c:pt idx="38627" formatCode="0.00E+00">
                  <c:v>7.0699999999999995E-4</c:v>
                </c:pt>
                <c:pt idx="38628" formatCode="0.00E+00">
                  <c:v>7.0699999999999995E-4</c:v>
                </c:pt>
                <c:pt idx="38629" formatCode="0.00E+00">
                  <c:v>7.0699999999999995E-4</c:v>
                </c:pt>
                <c:pt idx="38630" formatCode="0.00E+00">
                  <c:v>7.0699999999999995E-4</c:v>
                </c:pt>
                <c:pt idx="38631" formatCode="0.00E+00">
                  <c:v>7.0699999999999995E-4</c:v>
                </c:pt>
                <c:pt idx="38632" formatCode="0.00E+00">
                  <c:v>7.0699999999999995E-4</c:v>
                </c:pt>
                <c:pt idx="38633" formatCode="0.00E+00">
                  <c:v>7.0699999999999995E-4</c:v>
                </c:pt>
                <c:pt idx="38634" formatCode="0.00E+00">
                  <c:v>7.0699999999999995E-4</c:v>
                </c:pt>
                <c:pt idx="38635" formatCode="0.00E+00">
                  <c:v>7.0699999999999995E-4</c:v>
                </c:pt>
                <c:pt idx="38636" formatCode="0.00E+00">
                  <c:v>7.0699999999999995E-4</c:v>
                </c:pt>
                <c:pt idx="38637" formatCode="0.00E+00">
                  <c:v>7.0699999999999995E-4</c:v>
                </c:pt>
                <c:pt idx="38638" formatCode="0.00E+00">
                  <c:v>7.0699999999999995E-4</c:v>
                </c:pt>
                <c:pt idx="38639" formatCode="0.00E+00">
                  <c:v>7.0699999999999995E-4</c:v>
                </c:pt>
                <c:pt idx="38640" formatCode="0.00E+00">
                  <c:v>7.0699999999999995E-4</c:v>
                </c:pt>
                <c:pt idx="38641" formatCode="0.00E+00">
                  <c:v>7.0699999999999995E-4</c:v>
                </c:pt>
                <c:pt idx="38642" formatCode="0.00E+00">
                  <c:v>7.0699999999999995E-4</c:v>
                </c:pt>
                <c:pt idx="38643" formatCode="0.00E+00">
                  <c:v>7.0699999999999995E-4</c:v>
                </c:pt>
                <c:pt idx="38644" formatCode="0.00E+00">
                  <c:v>7.0699999999999995E-4</c:v>
                </c:pt>
                <c:pt idx="38645" formatCode="0.00E+00">
                  <c:v>7.0699999999999995E-4</c:v>
                </c:pt>
                <c:pt idx="38646" formatCode="0.00E+00">
                  <c:v>7.0699999999999995E-4</c:v>
                </c:pt>
                <c:pt idx="38647" formatCode="0.00E+00">
                  <c:v>7.0699999999999995E-4</c:v>
                </c:pt>
                <c:pt idx="38648" formatCode="0.00E+00">
                  <c:v>7.0699999999999995E-4</c:v>
                </c:pt>
                <c:pt idx="38649" formatCode="0.00E+00">
                  <c:v>7.0699999999999995E-4</c:v>
                </c:pt>
                <c:pt idx="38650" formatCode="0.00E+00">
                  <c:v>7.0699999999999995E-4</c:v>
                </c:pt>
                <c:pt idx="38651" formatCode="0.00E+00">
                  <c:v>7.0699999999999995E-4</c:v>
                </c:pt>
                <c:pt idx="38652" formatCode="0.00E+00">
                  <c:v>7.0699999999999995E-4</c:v>
                </c:pt>
                <c:pt idx="38653" formatCode="0.00E+00">
                  <c:v>7.0699999999999995E-4</c:v>
                </c:pt>
                <c:pt idx="38654" formatCode="0.00E+00">
                  <c:v>7.0699999999999995E-4</c:v>
                </c:pt>
                <c:pt idx="38655" formatCode="0.00E+00">
                  <c:v>7.0699999999999995E-4</c:v>
                </c:pt>
                <c:pt idx="38656" formatCode="0.00E+00">
                  <c:v>7.0699999999999995E-4</c:v>
                </c:pt>
                <c:pt idx="38657" formatCode="0.00E+00">
                  <c:v>7.0699999999999995E-4</c:v>
                </c:pt>
                <c:pt idx="38658" formatCode="0.00E+00">
                  <c:v>7.0699999999999995E-4</c:v>
                </c:pt>
                <c:pt idx="38659" formatCode="0.00E+00">
                  <c:v>7.0699999999999995E-4</c:v>
                </c:pt>
                <c:pt idx="38660" formatCode="0.00E+00">
                  <c:v>7.0699999999999995E-4</c:v>
                </c:pt>
                <c:pt idx="38661" formatCode="0.00E+00">
                  <c:v>7.0699999999999995E-4</c:v>
                </c:pt>
                <c:pt idx="38662" formatCode="0.00E+00">
                  <c:v>7.0699999999999995E-4</c:v>
                </c:pt>
                <c:pt idx="38663" formatCode="0.00E+00">
                  <c:v>7.0699999999999995E-4</c:v>
                </c:pt>
                <c:pt idx="38664" formatCode="0.00E+00">
                  <c:v>7.0699999999999995E-4</c:v>
                </c:pt>
                <c:pt idx="38665" formatCode="0.00E+00">
                  <c:v>7.0699999999999995E-4</c:v>
                </c:pt>
                <c:pt idx="38666" formatCode="0.00E+00">
                  <c:v>7.0699999999999995E-4</c:v>
                </c:pt>
                <c:pt idx="38667" formatCode="0.00E+00">
                  <c:v>7.0699999999999995E-4</c:v>
                </c:pt>
                <c:pt idx="38668" formatCode="0.00E+00">
                  <c:v>7.0699999999999995E-4</c:v>
                </c:pt>
                <c:pt idx="38669" formatCode="0.00E+00">
                  <c:v>7.0699999999999995E-4</c:v>
                </c:pt>
                <c:pt idx="38670" formatCode="0.00E+00">
                  <c:v>7.0699999999999995E-4</c:v>
                </c:pt>
                <c:pt idx="38671" formatCode="0.00E+00">
                  <c:v>7.0699999999999995E-4</c:v>
                </c:pt>
                <c:pt idx="38672" formatCode="0.00E+00">
                  <c:v>7.0699999999999995E-4</c:v>
                </c:pt>
                <c:pt idx="38673" formatCode="0.00E+00">
                  <c:v>7.0799999999999997E-4</c:v>
                </c:pt>
                <c:pt idx="38674" formatCode="0.00E+00">
                  <c:v>7.0699999999999995E-4</c:v>
                </c:pt>
                <c:pt idx="38675" formatCode="0.00E+00">
                  <c:v>7.0699999999999995E-4</c:v>
                </c:pt>
                <c:pt idx="38676" formatCode="0.00E+00">
                  <c:v>7.0699999999999995E-4</c:v>
                </c:pt>
                <c:pt idx="38677" formatCode="0.00E+00">
                  <c:v>7.0699999999999995E-4</c:v>
                </c:pt>
                <c:pt idx="38678" formatCode="0.00E+00">
                  <c:v>7.0699999999999995E-4</c:v>
                </c:pt>
                <c:pt idx="38679" formatCode="0.00E+00">
                  <c:v>7.0799999999999997E-4</c:v>
                </c:pt>
                <c:pt idx="38680" formatCode="0.00E+00">
                  <c:v>7.0699999999999995E-4</c:v>
                </c:pt>
                <c:pt idx="38681" formatCode="0.00E+00">
                  <c:v>7.0699999999999995E-4</c:v>
                </c:pt>
                <c:pt idx="38682" formatCode="0.00E+00">
                  <c:v>7.0699999999999995E-4</c:v>
                </c:pt>
                <c:pt idx="38683" formatCode="0.00E+00">
                  <c:v>7.0699999999999995E-4</c:v>
                </c:pt>
                <c:pt idx="38684" formatCode="0.00E+00">
                  <c:v>7.0699999999999995E-4</c:v>
                </c:pt>
                <c:pt idx="38685" formatCode="0.00E+00">
                  <c:v>7.0699999999999995E-4</c:v>
                </c:pt>
                <c:pt idx="38686" formatCode="0.00E+00">
                  <c:v>7.0699999999999995E-4</c:v>
                </c:pt>
                <c:pt idx="38687" formatCode="0.00E+00">
                  <c:v>7.0699999999999995E-4</c:v>
                </c:pt>
                <c:pt idx="38688" formatCode="0.00E+00">
                  <c:v>7.0699999999999995E-4</c:v>
                </c:pt>
                <c:pt idx="38689" formatCode="0.00E+00">
                  <c:v>7.0799999999999997E-4</c:v>
                </c:pt>
                <c:pt idx="38690" formatCode="0.00E+00">
                  <c:v>7.0699999999999995E-4</c:v>
                </c:pt>
                <c:pt idx="38691" formatCode="0.00E+00">
                  <c:v>7.0699999999999995E-4</c:v>
                </c:pt>
                <c:pt idx="38692" formatCode="0.00E+00">
                  <c:v>7.0799999999999997E-4</c:v>
                </c:pt>
                <c:pt idx="38693" formatCode="0.00E+00">
                  <c:v>7.0799999999999997E-4</c:v>
                </c:pt>
                <c:pt idx="38694" formatCode="0.00E+00">
                  <c:v>7.0699999999999995E-4</c:v>
                </c:pt>
                <c:pt idx="38695" formatCode="0.00E+00">
                  <c:v>7.0699999999999995E-4</c:v>
                </c:pt>
                <c:pt idx="38696" formatCode="0.00E+00">
                  <c:v>7.0699999999999995E-4</c:v>
                </c:pt>
                <c:pt idx="38697" formatCode="0.00E+00">
                  <c:v>7.0799999999999997E-4</c:v>
                </c:pt>
                <c:pt idx="38698" formatCode="0.00E+00">
                  <c:v>7.0699999999999995E-4</c:v>
                </c:pt>
                <c:pt idx="38699" formatCode="0.00E+00">
                  <c:v>7.0699999999999995E-4</c:v>
                </c:pt>
                <c:pt idx="38700" formatCode="0.00E+00">
                  <c:v>7.0799999999999997E-4</c:v>
                </c:pt>
                <c:pt idx="38701" formatCode="0.00E+00">
                  <c:v>7.0799999999999997E-4</c:v>
                </c:pt>
                <c:pt idx="38702" formatCode="0.00E+00">
                  <c:v>7.0799999999999997E-4</c:v>
                </c:pt>
                <c:pt idx="38703" formatCode="0.00E+00">
                  <c:v>7.0799999999999997E-4</c:v>
                </c:pt>
                <c:pt idx="38704" formatCode="0.00E+00">
                  <c:v>7.0799999999999997E-4</c:v>
                </c:pt>
                <c:pt idx="38705" formatCode="0.00E+00">
                  <c:v>7.0799999999999997E-4</c:v>
                </c:pt>
                <c:pt idx="38706" formatCode="0.00E+00">
                  <c:v>7.0699999999999995E-4</c:v>
                </c:pt>
                <c:pt idx="38707" formatCode="0.00E+00">
                  <c:v>7.0799999999999997E-4</c:v>
                </c:pt>
                <c:pt idx="38708" formatCode="0.00E+00">
                  <c:v>7.0699999999999995E-4</c:v>
                </c:pt>
                <c:pt idx="38709" formatCode="0.00E+00">
                  <c:v>7.0699999999999995E-4</c:v>
                </c:pt>
                <c:pt idx="38710" formatCode="0.00E+00">
                  <c:v>7.0799999999999997E-4</c:v>
                </c:pt>
                <c:pt idx="38711" formatCode="0.00E+00">
                  <c:v>7.0799999999999997E-4</c:v>
                </c:pt>
                <c:pt idx="38712" formatCode="0.00E+00">
                  <c:v>7.0799999999999997E-4</c:v>
                </c:pt>
                <c:pt idx="38713" formatCode="0.00E+00">
                  <c:v>7.0799999999999997E-4</c:v>
                </c:pt>
                <c:pt idx="38714" formatCode="0.00E+00">
                  <c:v>7.0799999999999997E-4</c:v>
                </c:pt>
                <c:pt idx="38715" formatCode="0.00E+00">
                  <c:v>7.0799999999999997E-4</c:v>
                </c:pt>
                <c:pt idx="38716" formatCode="0.00E+00">
                  <c:v>7.0799999999999997E-4</c:v>
                </c:pt>
                <c:pt idx="38717" formatCode="0.00E+00">
                  <c:v>7.0799999999999997E-4</c:v>
                </c:pt>
                <c:pt idx="38718" formatCode="0.00E+00">
                  <c:v>7.0699999999999995E-4</c:v>
                </c:pt>
                <c:pt idx="38719" formatCode="0.00E+00">
                  <c:v>7.0699999999999995E-4</c:v>
                </c:pt>
                <c:pt idx="38720" formatCode="0.00E+00">
                  <c:v>7.0799999999999997E-4</c:v>
                </c:pt>
                <c:pt idx="38721" formatCode="0.00E+00">
                  <c:v>7.0799999999999997E-4</c:v>
                </c:pt>
                <c:pt idx="38722" formatCode="0.00E+00">
                  <c:v>7.0799999999999997E-4</c:v>
                </c:pt>
                <c:pt idx="38723" formatCode="0.00E+00">
                  <c:v>7.0799999999999997E-4</c:v>
                </c:pt>
                <c:pt idx="38724" formatCode="0.00E+00">
                  <c:v>7.0799999999999997E-4</c:v>
                </c:pt>
                <c:pt idx="38725" formatCode="0.00E+00">
                  <c:v>7.0799999999999997E-4</c:v>
                </c:pt>
                <c:pt idx="38726" formatCode="0.00E+00">
                  <c:v>7.0799999999999997E-4</c:v>
                </c:pt>
                <c:pt idx="38727" formatCode="0.00E+00">
                  <c:v>7.0799999999999997E-4</c:v>
                </c:pt>
                <c:pt idx="38728" formatCode="0.00E+00">
                  <c:v>7.0799999999999997E-4</c:v>
                </c:pt>
                <c:pt idx="38729" formatCode="0.00E+00">
                  <c:v>7.0799999999999997E-4</c:v>
                </c:pt>
                <c:pt idx="38730" formatCode="0.00E+00">
                  <c:v>7.0799999999999997E-4</c:v>
                </c:pt>
                <c:pt idx="38731" formatCode="0.00E+00">
                  <c:v>7.0799999999999997E-4</c:v>
                </c:pt>
                <c:pt idx="38732" formatCode="0.00E+00">
                  <c:v>7.0799999999999997E-4</c:v>
                </c:pt>
                <c:pt idx="38733" formatCode="0.00E+00">
                  <c:v>7.0799999999999997E-4</c:v>
                </c:pt>
                <c:pt idx="38734" formatCode="0.00E+00">
                  <c:v>7.0799999999999997E-4</c:v>
                </c:pt>
                <c:pt idx="38735" formatCode="0.00E+00">
                  <c:v>7.0799999999999997E-4</c:v>
                </c:pt>
                <c:pt idx="38736" formatCode="0.00E+00">
                  <c:v>7.0799999999999997E-4</c:v>
                </c:pt>
                <c:pt idx="38737" formatCode="0.00E+00">
                  <c:v>7.0799999999999997E-4</c:v>
                </c:pt>
                <c:pt idx="38738" formatCode="0.00E+00">
                  <c:v>7.0799999999999997E-4</c:v>
                </c:pt>
                <c:pt idx="38739" formatCode="0.00E+00">
                  <c:v>7.0799999999999997E-4</c:v>
                </c:pt>
                <c:pt idx="38740" formatCode="0.00E+00">
                  <c:v>7.0799999999999997E-4</c:v>
                </c:pt>
                <c:pt idx="38741" formatCode="0.00E+00">
                  <c:v>7.0799999999999997E-4</c:v>
                </c:pt>
                <c:pt idx="38742" formatCode="0.00E+00">
                  <c:v>7.0799999999999997E-4</c:v>
                </c:pt>
                <c:pt idx="38743" formatCode="0.00E+00">
                  <c:v>7.0799999999999997E-4</c:v>
                </c:pt>
                <c:pt idx="38744" formatCode="0.00E+00">
                  <c:v>7.0799999999999997E-4</c:v>
                </c:pt>
                <c:pt idx="38745" formatCode="0.00E+00">
                  <c:v>7.0799999999999997E-4</c:v>
                </c:pt>
                <c:pt idx="38746" formatCode="0.00E+00">
                  <c:v>7.0799999999999997E-4</c:v>
                </c:pt>
                <c:pt idx="38747" formatCode="0.00E+00">
                  <c:v>7.0799999999999997E-4</c:v>
                </c:pt>
                <c:pt idx="38748" formatCode="0.00E+00">
                  <c:v>7.0799999999999997E-4</c:v>
                </c:pt>
                <c:pt idx="38749" formatCode="0.00E+00">
                  <c:v>7.0799999999999997E-4</c:v>
                </c:pt>
                <c:pt idx="38750" formatCode="0.00E+00">
                  <c:v>7.0799999999999997E-4</c:v>
                </c:pt>
                <c:pt idx="38751" formatCode="0.00E+00">
                  <c:v>7.0799999999999997E-4</c:v>
                </c:pt>
                <c:pt idx="38752" formatCode="0.00E+00">
                  <c:v>7.0799999999999997E-4</c:v>
                </c:pt>
                <c:pt idx="38753" formatCode="0.00E+00">
                  <c:v>7.0799999999999997E-4</c:v>
                </c:pt>
                <c:pt idx="38754" formatCode="0.00E+00">
                  <c:v>7.0799999999999997E-4</c:v>
                </c:pt>
                <c:pt idx="38755" formatCode="0.00E+00">
                  <c:v>7.0799999999999997E-4</c:v>
                </c:pt>
                <c:pt idx="38756" formatCode="0.00E+00">
                  <c:v>7.0799999999999997E-4</c:v>
                </c:pt>
                <c:pt idx="38757" formatCode="0.00E+00">
                  <c:v>7.0799999999999997E-4</c:v>
                </c:pt>
                <c:pt idx="38758" formatCode="0.00E+00">
                  <c:v>7.0799999999999997E-4</c:v>
                </c:pt>
                <c:pt idx="38759" formatCode="0.00E+00">
                  <c:v>7.0799999999999997E-4</c:v>
                </c:pt>
                <c:pt idx="38760" formatCode="0.00E+00">
                  <c:v>7.0799999999999997E-4</c:v>
                </c:pt>
                <c:pt idx="38761" formatCode="0.00E+00">
                  <c:v>7.0799999999999997E-4</c:v>
                </c:pt>
                <c:pt idx="38762" formatCode="0.00E+00">
                  <c:v>7.0799999999999997E-4</c:v>
                </c:pt>
                <c:pt idx="38763" formatCode="0.00E+00">
                  <c:v>7.0799999999999997E-4</c:v>
                </c:pt>
                <c:pt idx="38764" formatCode="0.00E+00">
                  <c:v>7.0799999999999997E-4</c:v>
                </c:pt>
                <c:pt idx="38765" formatCode="0.00E+00">
                  <c:v>7.0799999999999997E-4</c:v>
                </c:pt>
                <c:pt idx="38766" formatCode="0.00E+00">
                  <c:v>7.0799999999999997E-4</c:v>
                </c:pt>
                <c:pt idx="38767" formatCode="0.00E+00">
                  <c:v>7.0799999999999997E-4</c:v>
                </c:pt>
                <c:pt idx="38768" formatCode="0.00E+00">
                  <c:v>7.0799999999999997E-4</c:v>
                </c:pt>
                <c:pt idx="38769" formatCode="0.00E+00">
                  <c:v>7.0799999999999997E-4</c:v>
                </c:pt>
                <c:pt idx="38770" formatCode="0.00E+00">
                  <c:v>7.0799999999999997E-4</c:v>
                </c:pt>
                <c:pt idx="38771" formatCode="0.00E+00">
                  <c:v>7.0799999999999997E-4</c:v>
                </c:pt>
                <c:pt idx="38772" formatCode="0.00E+00">
                  <c:v>7.0799999999999997E-4</c:v>
                </c:pt>
                <c:pt idx="38773" formatCode="0.00E+00">
                  <c:v>7.0799999999999997E-4</c:v>
                </c:pt>
                <c:pt idx="38774" formatCode="0.00E+00">
                  <c:v>7.0799999999999997E-4</c:v>
                </c:pt>
                <c:pt idx="38775" formatCode="0.00E+00">
                  <c:v>7.0799999999999997E-4</c:v>
                </c:pt>
                <c:pt idx="38776" formatCode="0.00E+00">
                  <c:v>7.0799999999999997E-4</c:v>
                </c:pt>
                <c:pt idx="38777" formatCode="0.00E+00">
                  <c:v>7.0799999999999997E-4</c:v>
                </c:pt>
                <c:pt idx="38778" formatCode="0.00E+00">
                  <c:v>7.0799999999999997E-4</c:v>
                </c:pt>
                <c:pt idx="38779" formatCode="0.00E+00">
                  <c:v>7.0799999999999997E-4</c:v>
                </c:pt>
                <c:pt idx="38780" formatCode="0.00E+00">
                  <c:v>7.0799999999999997E-4</c:v>
                </c:pt>
                <c:pt idx="38781" formatCode="0.00E+00">
                  <c:v>7.0799999999999997E-4</c:v>
                </c:pt>
                <c:pt idx="38782" formatCode="0.00E+00">
                  <c:v>7.0799999999999997E-4</c:v>
                </c:pt>
                <c:pt idx="38783" formatCode="0.00E+00">
                  <c:v>7.0799999999999997E-4</c:v>
                </c:pt>
                <c:pt idx="38784" formatCode="0.00E+00">
                  <c:v>7.0799999999999997E-4</c:v>
                </c:pt>
                <c:pt idx="38785" formatCode="0.00E+00">
                  <c:v>7.0799999999999997E-4</c:v>
                </c:pt>
                <c:pt idx="38786" formatCode="0.00E+00">
                  <c:v>7.0799999999999997E-4</c:v>
                </c:pt>
                <c:pt idx="38787" formatCode="0.00E+00">
                  <c:v>7.0799999999999997E-4</c:v>
                </c:pt>
                <c:pt idx="38788" formatCode="0.00E+00">
                  <c:v>7.0799999999999997E-4</c:v>
                </c:pt>
                <c:pt idx="38789" formatCode="0.00E+00">
                  <c:v>7.0799999999999997E-4</c:v>
                </c:pt>
                <c:pt idx="38790" formatCode="0.00E+00">
                  <c:v>7.0799999999999997E-4</c:v>
                </c:pt>
                <c:pt idx="38791" formatCode="0.00E+00">
                  <c:v>7.0799999999999997E-4</c:v>
                </c:pt>
                <c:pt idx="38792" formatCode="0.00E+00">
                  <c:v>7.0799999999999997E-4</c:v>
                </c:pt>
                <c:pt idx="38793" formatCode="0.00E+00">
                  <c:v>7.0799999999999997E-4</c:v>
                </c:pt>
                <c:pt idx="38794" formatCode="0.00E+00">
                  <c:v>7.0799999999999997E-4</c:v>
                </c:pt>
                <c:pt idx="38795" formatCode="0.00E+00">
                  <c:v>7.0799999999999997E-4</c:v>
                </c:pt>
                <c:pt idx="38796" formatCode="0.00E+00">
                  <c:v>7.0799999999999997E-4</c:v>
                </c:pt>
                <c:pt idx="38797" formatCode="0.00E+00">
                  <c:v>7.0799999999999997E-4</c:v>
                </c:pt>
                <c:pt idx="38798" formatCode="0.00E+00">
                  <c:v>7.0799999999999997E-4</c:v>
                </c:pt>
                <c:pt idx="38799" formatCode="0.00E+00">
                  <c:v>7.0799999999999997E-4</c:v>
                </c:pt>
                <c:pt idx="38800" formatCode="0.00E+00">
                  <c:v>7.0799999999999997E-4</c:v>
                </c:pt>
                <c:pt idx="38801" formatCode="0.00E+00">
                  <c:v>7.0799999999999997E-4</c:v>
                </c:pt>
                <c:pt idx="38802" formatCode="0.00E+00">
                  <c:v>7.0799999999999997E-4</c:v>
                </c:pt>
                <c:pt idx="38803" formatCode="0.00E+00">
                  <c:v>7.0799999999999997E-4</c:v>
                </c:pt>
                <c:pt idx="38804" formatCode="0.00E+00">
                  <c:v>7.0799999999999997E-4</c:v>
                </c:pt>
                <c:pt idx="38805" formatCode="0.00E+00">
                  <c:v>7.0799999999999997E-4</c:v>
                </c:pt>
                <c:pt idx="38806" formatCode="0.00E+00">
                  <c:v>7.0799999999999997E-4</c:v>
                </c:pt>
                <c:pt idx="38807" formatCode="0.00E+00">
                  <c:v>7.0799999999999997E-4</c:v>
                </c:pt>
                <c:pt idx="38808" formatCode="0.00E+00">
                  <c:v>7.0799999999999997E-4</c:v>
                </c:pt>
                <c:pt idx="38809" formatCode="0.00E+00">
                  <c:v>7.0799999999999997E-4</c:v>
                </c:pt>
                <c:pt idx="38810" formatCode="0.00E+00">
                  <c:v>7.0799999999999997E-4</c:v>
                </c:pt>
                <c:pt idx="38811" formatCode="0.00E+00">
                  <c:v>7.0799999999999997E-4</c:v>
                </c:pt>
                <c:pt idx="38812" formatCode="0.00E+00">
                  <c:v>7.0799999999999997E-4</c:v>
                </c:pt>
                <c:pt idx="38813" formatCode="0.00E+00">
                  <c:v>7.0799999999999997E-4</c:v>
                </c:pt>
                <c:pt idx="38814" formatCode="0.00E+00">
                  <c:v>7.0799999999999997E-4</c:v>
                </c:pt>
                <c:pt idx="38815" formatCode="0.00E+00">
                  <c:v>7.0799999999999997E-4</c:v>
                </c:pt>
                <c:pt idx="38816" formatCode="0.00E+00">
                  <c:v>7.0799999999999997E-4</c:v>
                </c:pt>
                <c:pt idx="38817" formatCode="0.00E+00">
                  <c:v>7.0799999999999997E-4</c:v>
                </c:pt>
                <c:pt idx="38818" formatCode="0.00E+00">
                  <c:v>7.0799999999999997E-4</c:v>
                </c:pt>
                <c:pt idx="38819" formatCode="0.00E+00">
                  <c:v>7.0799999999999997E-4</c:v>
                </c:pt>
                <c:pt idx="38820" formatCode="0.00E+00">
                  <c:v>7.0799999999999997E-4</c:v>
                </c:pt>
                <c:pt idx="38821" formatCode="0.00E+00">
                  <c:v>7.0799999999999997E-4</c:v>
                </c:pt>
                <c:pt idx="38822" formatCode="0.00E+00">
                  <c:v>7.0799999999999997E-4</c:v>
                </c:pt>
                <c:pt idx="38823" formatCode="0.00E+00">
                  <c:v>7.0799999999999997E-4</c:v>
                </c:pt>
                <c:pt idx="38824" formatCode="0.00E+00">
                  <c:v>7.0799999999999997E-4</c:v>
                </c:pt>
                <c:pt idx="38825" formatCode="0.00E+00">
                  <c:v>7.0799999999999997E-4</c:v>
                </c:pt>
                <c:pt idx="38826" formatCode="0.00E+00">
                  <c:v>7.0799999999999997E-4</c:v>
                </c:pt>
                <c:pt idx="38827" formatCode="0.00E+00">
                  <c:v>7.0799999999999997E-4</c:v>
                </c:pt>
                <c:pt idx="38828" formatCode="0.00E+00">
                  <c:v>7.0799999999999997E-4</c:v>
                </c:pt>
                <c:pt idx="38829" formatCode="0.00E+00">
                  <c:v>7.0899999999999999E-4</c:v>
                </c:pt>
                <c:pt idx="38830" formatCode="0.00E+00">
                  <c:v>7.0799999999999997E-4</c:v>
                </c:pt>
                <c:pt idx="38831" formatCode="0.00E+00">
                  <c:v>7.0799999999999997E-4</c:v>
                </c:pt>
                <c:pt idx="38832" formatCode="0.00E+00">
                  <c:v>7.0899999999999999E-4</c:v>
                </c:pt>
                <c:pt idx="38833" formatCode="0.00E+00">
                  <c:v>7.0799999999999997E-4</c:v>
                </c:pt>
                <c:pt idx="38834" formatCode="0.00E+00">
                  <c:v>7.0799999999999997E-4</c:v>
                </c:pt>
                <c:pt idx="38835" formatCode="0.00E+00">
                  <c:v>7.0799999999999997E-4</c:v>
                </c:pt>
                <c:pt idx="38836" formatCode="0.00E+00">
                  <c:v>7.0799999999999997E-4</c:v>
                </c:pt>
                <c:pt idx="38837" formatCode="0.00E+00">
                  <c:v>7.0899999999999999E-4</c:v>
                </c:pt>
                <c:pt idx="38838" formatCode="0.00E+00">
                  <c:v>7.0799999999999997E-4</c:v>
                </c:pt>
                <c:pt idx="38839" formatCode="0.00E+00">
                  <c:v>7.0899999999999999E-4</c:v>
                </c:pt>
                <c:pt idx="38840" formatCode="0.00E+00">
                  <c:v>7.0799999999999997E-4</c:v>
                </c:pt>
                <c:pt idx="38841" formatCode="0.00E+00">
                  <c:v>7.0799999999999997E-4</c:v>
                </c:pt>
                <c:pt idx="38842" formatCode="0.00E+00">
                  <c:v>7.0899999999999999E-4</c:v>
                </c:pt>
                <c:pt idx="38843" formatCode="0.00E+00">
                  <c:v>7.0799999999999997E-4</c:v>
                </c:pt>
                <c:pt idx="38844" formatCode="0.00E+00">
                  <c:v>7.0899999999999999E-4</c:v>
                </c:pt>
                <c:pt idx="38845" formatCode="0.00E+00">
                  <c:v>7.0899999999999999E-4</c:v>
                </c:pt>
                <c:pt idx="38846" formatCode="0.00E+00">
                  <c:v>7.0799999999999997E-4</c:v>
                </c:pt>
                <c:pt idx="38847" formatCode="0.00E+00">
                  <c:v>7.0899999999999999E-4</c:v>
                </c:pt>
                <c:pt idx="38848" formatCode="0.00E+00">
                  <c:v>7.0799999999999997E-4</c:v>
                </c:pt>
                <c:pt idx="38849" formatCode="0.00E+00">
                  <c:v>7.0899999999999999E-4</c:v>
                </c:pt>
                <c:pt idx="38850" formatCode="0.00E+00">
                  <c:v>7.0799999999999997E-4</c:v>
                </c:pt>
                <c:pt idx="38851" formatCode="0.00E+00">
                  <c:v>7.0799999999999997E-4</c:v>
                </c:pt>
                <c:pt idx="38852" formatCode="0.00E+00">
                  <c:v>7.0799999999999997E-4</c:v>
                </c:pt>
                <c:pt idx="38853" formatCode="0.00E+00">
                  <c:v>7.0799999999999997E-4</c:v>
                </c:pt>
                <c:pt idx="38854" formatCode="0.00E+00">
                  <c:v>7.0799999999999997E-4</c:v>
                </c:pt>
                <c:pt idx="38855" formatCode="0.00E+00">
                  <c:v>7.0899999999999999E-4</c:v>
                </c:pt>
                <c:pt idx="38856" formatCode="0.00E+00">
                  <c:v>7.0899999999999999E-4</c:v>
                </c:pt>
                <c:pt idx="38857" formatCode="0.00E+00">
                  <c:v>7.0899999999999999E-4</c:v>
                </c:pt>
                <c:pt idx="38858" formatCode="0.00E+00">
                  <c:v>7.0899999999999999E-4</c:v>
                </c:pt>
                <c:pt idx="38859" formatCode="0.00E+00">
                  <c:v>7.0899999999999999E-4</c:v>
                </c:pt>
                <c:pt idx="38860" formatCode="0.00E+00">
                  <c:v>7.0899999999999999E-4</c:v>
                </c:pt>
                <c:pt idx="38861" formatCode="0.00E+00">
                  <c:v>7.0899999999999999E-4</c:v>
                </c:pt>
                <c:pt idx="38862" formatCode="0.00E+00">
                  <c:v>7.0799999999999997E-4</c:v>
                </c:pt>
                <c:pt idx="38863" formatCode="0.00E+00">
                  <c:v>7.0799999999999997E-4</c:v>
                </c:pt>
                <c:pt idx="38864" formatCode="0.00E+00">
                  <c:v>7.0899999999999999E-4</c:v>
                </c:pt>
                <c:pt idx="38865" formatCode="0.00E+00">
                  <c:v>7.0899999999999999E-4</c:v>
                </c:pt>
                <c:pt idx="38866" formatCode="0.00E+00">
                  <c:v>7.0899999999999999E-4</c:v>
                </c:pt>
                <c:pt idx="38867" formatCode="0.00E+00">
                  <c:v>7.0899999999999999E-4</c:v>
                </c:pt>
                <c:pt idx="38868" formatCode="0.00E+00">
                  <c:v>7.0899999999999999E-4</c:v>
                </c:pt>
                <c:pt idx="38869" formatCode="0.00E+00">
                  <c:v>7.0899999999999999E-4</c:v>
                </c:pt>
                <c:pt idx="38870" formatCode="0.00E+00">
                  <c:v>7.0899999999999999E-4</c:v>
                </c:pt>
                <c:pt idx="38871" formatCode="0.00E+00">
                  <c:v>7.0899999999999999E-4</c:v>
                </c:pt>
                <c:pt idx="38872" formatCode="0.00E+00">
                  <c:v>7.0899999999999999E-4</c:v>
                </c:pt>
                <c:pt idx="38873" formatCode="0.00E+00">
                  <c:v>7.0899999999999999E-4</c:v>
                </c:pt>
                <c:pt idx="38874" formatCode="0.00E+00">
                  <c:v>7.0899999999999999E-4</c:v>
                </c:pt>
                <c:pt idx="38875" formatCode="0.00E+00">
                  <c:v>7.0899999999999999E-4</c:v>
                </c:pt>
                <c:pt idx="38876" formatCode="0.00E+00">
                  <c:v>7.0899999999999999E-4</c:v>
                </c:pt>
                <c:pt idx="38877" formatCode="0.00E+00">
                  <c:v>7.0899999999999999E-4</c:v>
                </c:pt>
                <c:pt idx="38878" formatCode="0.00E+00">
                  <c:v>7.0799999999999997E-4</c:v>
                </c:pt>
                <c:pt idx="38879" formatCode="0.00E+00">
                  <c:v>7.0799999999999997E-4</c:v>
                </c:pt>
                <c:pt idx="38880" formatCode="0.00E+00">
                  <c:v>7.0899999999999999E-4</c:v>
                </c:pt>
                <c:pt idx="38881" formatCode="0.00E+00">
                  <c:v>7.0899999999999999E-4</c:v>
                </c:pt>
                <c:pt idx="38882" formatCode="0.00E+00">
                  <c:v>7.0899999999999999E-4</c:v>
                </c:pt>
                <c:pt idx="38883" formatCode="0.00E+00">
                  <c:v>7.0899999999999999E-4</c:v>
                </c:pt>
                <c:pt idx="38884" formatCode="0.00E+00">
                  <c:v>7.0899999999999999E-4</c:v>
                </c:pt>
                <c:pt idx="38885" formatCode="0.00E+00">
                  <c:v>7.0899999999999999E-4</c:v>
                </c:pt>
                <c:pt idx="38886" formatCode="0.00E+00">
                  <c:v>7.0899999999999999E-4</c:v>
                </c:pt>
                <c:pt idx="38887" formatCode="0.00E+00">
                  <c:v>7.0899999999999999E-4</c:v>
                </c:pt>
                <c:pt idx="38888" formatCode="0.00E+00">
                  <c:v>7.0899999999999999E-4</c:v>
                </c:pt>
                <c:pt idx="38889" formatCode="0.00E+00">
                  <c:v>7.0899999999999999E-4</c:v>
                </c:pt>
                <c:pt idx="38890" formatCode="0.00E+00">
                  <c:v>7.0899999999999999E-4</c:v>
                </c:pt>
                <c:pt idx="38891" formatCode="0.00E+00">
                  <c:v>7.0899999999999999E-4</c:v>
                </c:pt>
                <c:pt idx="38892" formatCode="0.00E+00">
                  <c:v>7.0899999999999999E-4</c:v>
                </c:pt>
                <c:pt idx="38893" formatCode="0.00E+00">
                  <c:v>7.0899999999999999E-4</c:v>
                </c:pt>
                <c:pt idx="38894" formatCode="0.00E+00">
                  <c:v>7.0899999999999999E-4</c:v>
                </c:pt>
                <c:pt idx="38895" formatCode="0.00E+00">
                  <c:v>7.0899999999999999E-4</c:v>
                </c:pt>
                <c:pt idx="38896" formatCode="0.00E+00">
                  <c:v>7.0899999999999999E-4</c:v>
                </c:pt>
                <c:pt idx="38897" formatCode="0.00E+00">
                  <c:v>7.0899999999999999E-4</c:v>
                </c:pt>
                <c:pt idx="38898" formatCode="0.00E+00">
                  <c:v>7.0799999999999997E-4</c:v>
                </c:pt>
                <c:pt idx="38899" formatCode="0.00E+00">
                  <c:v>7.0899999999999999E-4</c:v>
                </c:pt>
                <c:pt idx="38900" formatCode="0.00E+00">
                  <c:v>7.0899999999999999E-4</c:v>
                </c:pt>
                <c:pt idx="38901" formatCode="0.00E+00">
                  <c:v>7.0899999999999999E-4</c:v>
                </c:pt>
                <c:pt idx="38902" formatCode="0.00E+00">
                  <c:v>7.0899999999999999E-4</c:v>
                </c:pt>
                <c:pt idx="38903" formatCode="0.00E+00">
                  <c:v>7.0899999999999999E-4</c:v>
                </c:pt>
                <c:pt idx="38904" formatCode="0.00E+00">
                  <c:v>7.0899999999999999E-4</c:v>
                </c:pt>
                <c:pt idx="38905" formatCode="0.00E+00">
                  <c:v>7.0899999999999999E-4</c:v>
                </c:pt>
                <c:pt idx="38906" formatCode="0.00E+00">
                  <c:v>7.0899999999999999E-4</c:v>
                </c:pt>
                <c:pt idx="38907" formatCode="0.00E+00">
                  <c:v>7.0899999999999999E-4</c:v>
                </c:pt>
                <c:pt idx="38908" formatCode="0.00E+00">
                  <c:v>7.0899999999999999E-4</c:v>
                </c:pt>
                <c:pt idx="38909" formatCode="0.00E+00">
                  <c:v>7.0899999999999999E-4</c:v>
                </c:pt>
                <c:pt idx="38910" formatCode="0.00E+00">
                  <c:v>7.0899999999999999E-4</c:v>
                </c:pt>
                <c:pt idx="38911" formatCode="0.00E+00">
                  <c:v>7.0899999999999999E-4</c:v>
                </c:pt>
                <c:pt idx="38912" formatCode="0.00E+00">
                  <c:v>7.0899999999999999E-4</c:v>
                </c:pt>
                <c:pt idx="38913" formatCode="0.00E+00">
                  <c:v>7.0899999999999999E-4</c:v>
                </c:pt>
                <c:pt idx="38914" formatCode="0.00E+00">
                  <c:v>7.0899999999999999E-4</c:v>
                </c:pt>
                <c:pt idx="38915" formatCode="0.00E+00">
                  <c:v>7.0899999999999999E-4</c:v>
                </c:pt>
                <c:pt idx="38916" formatCode="0.00E+00">
                  <c:v>7.0899999999999999E-4</c:v>
                </c:pt>
                <c:pt idx="38917" formatCode="0.00E+00">
                  <c:v>7.0899999999999999E-4</c:v>
                </c:pt>
                <c:pt idx="38918" formatCode="0.00E+00">
                  <c:v>7.0899999999999999E-4</c:v>
                </c:pt>
                <c:pt idx="38919" formatCode="0.00E+00">
                  <c:v>7.0899999999999999E-4</c:v>
                </c:pt>
                <c:pt idx="38920" formatCode="0.00E+00">
                  <c:v>7.0899999999999999E-4</c:v>
                </c:pt>
                <c:pt idx="38921" formatCode="0.00E+00">
                  <c:v>7.0899999999999999E-4</c:v>
                </c:pt>
                <c:pt idx="38922" formatCode="0.00E+00">
                  <c:v>7.0899999999999999E-4</c:v>
                </c:pt>
                <c:pt idx="38923" formatCode="0.00E+00">
                  <c:v>7.0899999999999999E-4</c:v>
                </c:pt>
                <c:pt idx="38924" formatCode="0.00E+00">
                  <c:v>7.0899999999999999E-4</c:v>
                </c:pt>
                <c:pt idx="38925" formatCode="0.00E+00">
                  <c:v>7.0899999999999999E-4</c:v>
                </c:pt>
                <c:pt idx="38926" formatCode="0.00E+00">
                  <c:v>7.0899999999999999E-4</c:v>
                </c:pt>
                <c:pt idx="38927" formatCode="0.00E+00">
                  <c:v>7.0899999999999999E-4</c:v>
                </c:pt>
                <c:pt idx="38928" formatCode="0.00E+00">
                  <c:v>7.0899999999999999E-4</c:v>
                </c:pt>
                <c:pt idx="38929" formatCode="0.00E+00">
                  <c:v>7.0899999999999999E-4</c:v>
                </c:pt>
                <c:pt idx="38930" formatCode="0.00E+00">
                  <c:v>7.0899999999999999E-4</c:v>
                </c:pt>
                <c:pt idx="38931" formatCode="0.00E+00">
                  <c:v>7.0899999999999999E-4</c:v>
                </c:pt>
                <c:pt idx="38932" formatCode="0.00E+00">
                  <c:v>7.0899999999999999E-4</c:v>
                </c:pt>
                <c:pt idx="38933" formatCode="0.00E+00">
                  <c:v>7.0899999999999999E-4</c:v>
                </c:pt>
                <c:pt idx="38934" formatCode="0.00E+00">
                  <c:v>7.0899999999999999E-4</c:v>
                </c:pt>
                <c:pt idx="38935" formatCode="0.00E+00">
                  <c:v>7.0899999999999999E-4</c:v>
                </c:pt>
                <c:pt idx="38936" formatCode="0.00E+00">
                  <c:v>7.0899999999999999E-4</c:v>
                </c:pt>
                <c:pt idx="38937" formatCode="0.00E+00">
                  <c:v>7.0899999999999999E-4</c:v>
                </c:pt>
                <c:pt idx="38938" formatCode="0.00E+00">
                  <c:v>7.0899999999999999E-4</c:v>
                </c:pt>
                <c:pt idx="38939" formatCode="0.00E+00">
                  <c:v>7.0899999999999999E-4</c:v>
                </c:pt>
                <c:pt idx="38940" formatCode="0.00E+00">
                  <c:v>7.0899999999999999E-4</c:v>
                </c:pt>
                <c:pt idx="38941" formatCode="0.00E+00">
                  <c:v>7.0899999999999999E-4</c:v>
                </c:pt>
                <c:pt idx="38942" formatCode="0.00E+00">
                  <c:v>7.0899999999999999E-4</c:v>
                </c:pt>
                <c:pt idx="38943" formatCode="0.00E+00">
                  <c:v>7.0899999999999999E-4</c:v>
                </c:pt>
                <c:pt idx="38944" formatCode="0.00E+00">
                  <c:v>7.0899999999999999E-4</c:v>
                </c:pt>
                <c:pt idx="38945" formatCode="0.00E+00">
                  <c:v>7.0899999999999999E-4</c:v>
                </c:pt>
                <c:pt idx="38946" formatCode="0.00E+00">
                  <c:v>7.0899999999999999E-4</c:v>
                </c:pt>
                <c:pt idx="38947" formatCode="0.00E+00">
                  <c:v>7.0899999999999999E-4</c:v>
                </c:pt>
                <c:pt idx="38948" formatCode="0.00E+00">
                  <c:v>7.0899999999999999E-4</c:v>
                </c:pt>
                <c:pt idx="38949" formatCode="0.00E+00">
                  <c:v>7.0899999999999999E-4</c:v>
                </c:pt>
                <c:pt idx="38950" formatCode="0.00E+00">
                  <c:v>7.0899999999999999E-4</c:v>
                </c:pt>
                <c:pt idx="38951" formatCode="0.00E+00">
                  <c:v>7.0899999999999999E-4</c:v>
                </c:pt>
                <c:pt idx="38952" formatCode="0.00E+00">
                  <c:v>7.0899999999999999E-4</c:v>
                </c:pt>
                <c:pt idx="38953" formatCode="0.00E+00">
                  <c:v>7.0899999999999999E-4</c:v>
                </c:pt>
                <c:pt idx="38954" formatCode="0.00E+00">
                  <c:v>7.0899999999999999E-4</c:v>
                </c:pt>
                <c:pt idx="38955" formatCode="0.00E+00">
                  <c:v>7.0899999999999999E-4</c:v>
                </c:pt>
                <c:pt idx="38956" formatCode="0.00E+00">
                  <c:v>7.0899999999999999E-4</c:v>
                </c:pt>
                <c:pt idx="38957" formatCode="0.00E+00">
                  <c:v>7.0899999999999999E-4</c:v>
                </c:pt>
                <c:pt idx="38958" formatCode="0.00E+00">
                  <c:v>7.0899999999999999E-4</c:v>
                </c:pt>
                <c:pt idx="38959" formatCode="0.00E+00">
                  <c:v>7.0899999999999999E-4</c:v>
                </c:pt>
                <c:pt idx="38960" formatCode="0.00E+00">
                  <c:v>7.0899999999999999E-4</c:v>
                </c:pt>
                <c:pt idx="38961" formatCode="0.00E+00">
                  <c:v>7.0899999999999999E-4</c:v>
                </c:pt>
                <c:pt idx="38962" formatCode="0.00E+00">
                  <c:v>7.0899999999999999E-4</c:v>
                </c:pt>
                <c:pt idx="38963" formatCode="0.00E+00">
                  <c:v>7.0899999999999999E-4</c:v>
                </c:pt>
                <c:pt idx="38964" formatCode="0.00E+00">
                  <c:v>7.0899999999999999E-4</c:v>
                </c:pt>
                <c:pt idx="38965" formatCode="0.00E+00">
                  <c:v>7.0899999999999999E-4</c:v>
                </c:pt>
                <c:pt idx="38966" formatCode="0.00E+00">
                  <c:v>7.0899999999999999E-4</c:v>
                </c:pt>
                <c:pt idx="38967" formatCode="0.00E+00">
                  <c:v>7.0899999999999999E-4</c:v>
                </c:pt>
                <c:pt idx="38968" formatCode="0.00E+00">
                  <c:v>7.0899999999999999E-4</c:v>
                </c:pt>
                <c:pt idx="38969" formatCode="0.00E+00">
                  <c:v>7.0899999999999999E-4</c:v>
                </c:pt>
                <c:pt idx="38970" formatCode="0.00E+00">
                  <c:v>7.0899999999999999E-4</c:v>
                </c:pt>
                <c:pt idx="38971" formatCode="0.00E+00">
                  <c:v>7.0899999999999999E-4</c:v>
                </c:pt>
                <c:pt idx="38972" formatCode="0.00E+00">
                  <c:v>7.0899999999999999E-4</c:v>
                </c:pt>
                <c:pt idx="38973" formatCode="0.00E+00">
                  <c:v>7.0899999999999999E-4</c:v>
                </c:pt>
                <c:pt idx="38974" formatCode="0.00E+00">
                  <c:v>7.0899999999999999E-4</c:v>
                </c:pt>
                <c:pt idx="38975" formatCode="0.00E+00">
                  <c:v>7.0899999999999999E-4</c:v>
                </c:pt>
                <c:pt idx="38976" formatCode="0.00E+00">
                  <c:v>7.0899999999999999E-4</c:v>
                </c:pt>
                <c:pt idx="38977" formatCode="0.00E+00">
                  <c:v>7.0899999999999999E-4</c:v>
                </c:pt>
                <c:pt idx="38978" formatCode="0.00E+00">
                  <c:v>7.0899999999999999E-4</c:v>
                </c:pt>
                <c:pt idx="38979" formatCode="0.00E+00">
                  <c:v>7.0899999999999999E-4</c:v>
                </c:pt>
                <c:pt idx="38980" formatCode="0.00E+00">
                  <c:v>7.0899999999999999E-4</c:v>
                </c:pt>
                <c:pt idx="38981" formatCode="0.00E+00">
                  <c:v>7.0899999999999999E-4</c:v>
                </c:pt>
                <c:pt idx="38982" formatCode="0.00E+00">
                  <c:v>7.0899999999999999E-4</c:v>
                </c:pt>
                <c:pt idx="38983" formatCode="0.00E+00">
                  <c:v>7.0899999999999999E-4</c:v>
                </c:pt>
                <c:pt idx="38984" formatCode="0.00E+00">
                  <c:v>7.0899999999999999E-4</c:v>
                </c:pt>
                <c:pt idx="38985" formatCode="0.00E+00">
                  <c:v>7.0899999999999999E-4</c:v>
                </c:pt>
                <c:pt idx="38986" formatCode="0.00E+00">
                  <c:v>7.0899999999999999E-4</c:v>
                </c:pt>
                <c:pt idx="38987" formatCode="0.00E+00">
                  <c:v>7.0899999999999999E-4</c:v>
                </c:pt>
                <c:pt idx="38988" formatCode="0.00E+00">
                  <c:v>7.0899999999999999E-4</c:v>
                </c:pt>
                <c:pt idx="38989" formatCode="0.00E+00">
                  <c:v>7.0899999999999999E-4</c:v>
                </c:pt>
                <c:pt idx="38990" formatCode="0.00E+00">
                  <c:v>7.0899999999999999E-4</c:v>
                </c:pt>
                <c:pt idx="38991" formatCode="0.00E+00">
                  <c:v>7.1000000000000002E-4</c:v>
                </c:pt>
                <c:pt idx="38992" formatCode="0.00E+00">
                  <c:v>7.1000000000000002E-4</c:v>
                </c:pt>
                <c:pt idx="38993" formatCode="0.00E+00">
                  <c:v>7.0899999999999999E-4</c:v>
                </c:pt>
                <c:pt idx="38994" formatCode="0.00E+00">
                  <c:v>7.0899999999999999E-4</c:v>
                </c:pt>
                <c:pt idx="38995" formatCode="0.00E+00">
                  <c:v>7.0899999999999999E-4</c:v>
                </c:pt>
                <c:pt idx="38996" formatCode="0.00E+00">
                  <c:v>7.0899999999999999E-4</c:v>
                </c:pt>
                <c:pt idx="38997" formatCode="0.00E+00">
                  <c:v>7.0899999999999999E-4</c:v>
                </c:pt>
                <c:pt idx="38998" formatCode="0.00E+00">
                  <c:v>7.0899999999999999E-4</c:v>
                </c:pt>
                <c:pt idx="38999" formatCode="0.00E+00">
                  <c:v>7.1000000000000002E-4</c:v>
                </c:pt>
                <c:pt idx="39000" formatCode="0.00E+00">
                  <c:v>7.0899999999999999E-4</c:v>
                </c:pt>
                <c:pt idx="39001" formatCode="0.00E+00">
                  <c:v>7.0899999999999999E-4</c:v>
                </c:pt>
                <c:pt idx="39002" formatCode="0.00E+00">
                  <c:v>7.0899999999999999E-4</c:v>
                </c:pt>
                <c:pt idx="39003" formatCode="0.00E+00">
                  <c:v>7.0899999999999999E-4</c:v>
                </c:pt>
                <c:pt idx="39004" formatCode="0.00E+00">
                  <c:v>7.0899999999999999E-4</c:v>
                </c:pt>
                <c:pt idx="39005" formatCode="0.00E+00">
                  <c:v>7.0899999999999999E-4</c:v>
                </c:pt>
                <c:pt idx="39006" formatCode="0.00E+00">
                  <c:v>7.0899999999999999E-4</c:v>
                </c:pt>
                <c:pt idx="39007" formatCode="0.00E+00">
                  <c:v>7.0899999999999999E-4</c:v>
                </c:pt>
                <c:pt idx="39008" formatCode="0.00E+00">
                  <c:v>7.0899999999999999E-4</c:v>
                </c:pt>
                <c:pt idx="39009" formatCode="0.00E+00">
                  <c:v>7.0899999999999999E-4</c:v>
                </c:pt>
                <c:pt idx="39010" formatCode="0.00E+00">
                  <c:v>7.1000000000000002E-4</c:v>
                </c:pt>
                <c:pt idx="39011" formatCode="0.00E+00">
                  <c:v>7.1000000000000002E-4</c:v>
                </c:pt>
                <c:pt idx="39012" formatCode="0.00E+00">
                  <c:v>7.1000000000000002E-4</c:v>
                </c:pt>
                <c:pt idx="39013" formatCode="0.00E+00">
                  <c:v>7.0899999999999999E-4</c:v>
                </c:pt>
                <c:pt idx="39014" formatCode="0.00E+00">
                  <c:v>7.0899999999999999E-4</c:v>
                </c:pt>
                <c:pt idx="39015" formatCode="0.00E+00">
                  <c:v>7.0899999999999999E-4</c:v>
                </c:pt>
                <c:pt idx="39016" formatCode="0.00E+00">
                  <c:v>7.0899999999999999E-4</c:v>
                </c:pt>
                <c:pt idx="39017" formatCode="0.00E+00">
                  <c:v>7.1000000000000002E-4</c:v>
                </c:pt>
                <c:pt idx="39018" formatCode="0.00E+00">
                  <c:v>7.1000000000000002E-4</c:v>
                </c:pt>
                <c:pt idx="39019" formatCode="0.00E+00">
                  <c:v>7.1000000000000002E-4</c:v>
                </c:pt>
                <c:pt idx="39020" formatCode="0.00E+00">
                  <c:v>7.0899999999999999E-4</c:v>
                </c:pt>
                <c:pt idx="39021" formatCode="0.00E+00">
                  <c:v>7.1000000000000002E-4</c:v>
                </c:pt>
                <c:pt idx="39022" formatCode="0.00E+00">
                  <c:v>7.0899999999999999E-4</c:v>
                </c:pt>
                <c:pt idx="39023" formatCode="0.00E+00">
                  <c:v>7.0899999999999999E-4</c:v>
                </c:pt>
                <c:pt idx="39024" formatCode="0.00E+00">
                  <c:v>7.0899999999999999E-4</c:v>
                </c:pt>
                <c:pt idx="39025" formatCode="0.00E+00">
                  <c:v>7.1000000000000002E-4</c:v>
                </c:pt>
                <c:pt idx="39026" formatCode="0.00E+00">
                  <c:v>7.0899999999999999E-4</c:v>
                </c:pt>
                <c:pt idx="39027" formatCode="0.00E+00">
                  <c:v>7.0899999999999999E-4</c:v>
                </c:pt>
                <c:pt idx="39028" formatCode="0.00E+00">
                  <c:v>7.1000000000000002E-4</c:v>
                </c:pt>
                <c:pt idx="39029" formatCode="0.00E+00">
                  <c:v>7.0899999999999999E-4</c:v>
                </c:pt>
                <c:pt idx="39030" formatCode="0.00E+00">
                  <c:v>7.0899999999999999E-4</c:v>
                </c:pt>
                <c:pt idx="39031" formatCode="0.00E+00">
                  <c:v>7.1000000000000002E-4</c:v>
                </c:pt>
                <c:pt idx="39032" formatCode="0.00E+00">
                  <c:v>7.1000000000000002E-4</c:v>
                </c:pt>
                <c:pt idx="39033" formatCode="0.00E+00">
                  <c:v>7.0899999999999999E-4</c:v>
                </c:pt>
                <c:pt idx="39034" formatCode="0.00E+00">
                  <c:v>7.0899999999999999E-4</c:v>
                </c:pt>
                <c:pt idx="39035" formatCode="0.00E+00">
                  <c:v>7.1000000000000002E-4</c:v>
                </c:pt>
                <c:pt idx="39036" formatCode="0.00E+00">
                  <c:v>7.1000000000000002E-4</c:v>
                </c:pt>
                <c:pt idx="39037" formatCode="0.00E+00">
                  <c:v>7.1000000000000002E-4</c:v>
                </c:pt>
                <c:pt idx="39038" formatCode="0.00E+00">
                  <c:v>7.0899999999999999E-4</c:v>
                </c:pt>
                <c:pt idx="39039" formatCode="0.00E+00">
                  <c:v>7.0899999999999999E-4</c:v>
                </c:pt>
                <c:pt idx="39040" formatCode="0.00E+00">
                  <c:v>7.1000000000000002E-4</c:v>
                </c:pt>
                <c:pt idx="39041" formatCode="0.00E+00">
                  <c:v>7.1000000000000002E-4</c:v>
                </c:pt>
                <c:pt idx="39042" formatCode="0.00E+00">
                  <c:v>7.1000000000000002E-4</c:v>
                </c:pt>
                <c:pt idx="39043" formatCode="0.00E+00">
                  <c:v>7.1000000000000002E-4</c:v>
                </c:pt>
                <c:pt idx="39044" formatCode="0.00E+00">
                  <c:v>7.1000000000000002E-4</c:v>
                </c:pt>
                <c:pt idx="39045" formatCode="0.00E+00">
                  <c:v>7.1000000000000002E-4</c:v>
                </c:pt>
                <c:pt idx="39046" formatCode="0.00E+00">
                  <c:v>7.1000000000000002E-4</c:v>
                </c:pt>
                <c:pt idx="39047" formatCode="0.00E+00">
                  <c:v>7.1000000000000002E-4</c:v>
                </c:pt>
                <c:pt idx="39048" formatCode="0.00E+00">
                  <c:v>7.1000000000000002E-4</c:v>
                </c:pt>
                <c:pt idx="39049" formatCode="0.00E+00">
                  <c:v>7.1000000000000002E-4</c:v>
                </c:pt>
                <c:pt idx="39050" formatCode="0.00E+00">
                  <c:v>7.1000000000000002E-4</c:v>
                </c:pt>
                <c:pt idx="39051" formatCode="0.00E+00">
                  <c:v>7.1000000000000002E-4</c:v>
                </c:pt>
                <c:pt idx="39052" formatCode="0.00E+00">
                  <c:v>7.1000000000000002E-4</c:v>
                </c:pt>
                <c:pt idx="39053" formatCode="0.00E+00">
                  <c:v>7.1000000000000002E-4</c:v>
                </c:pt>
                <c:pt idx="39054" formatCode="0.00E+00">
                  <c:v>7.1000000000000002E-4</c:v>
                </c:pt>
                <c:pt idx="39055" formatCode="0.00E+00">
                  <c:v>7.1000000000000002E-4</c:v>
                </c:pt>
                <c:pt idx="39056" formatCode="0.00E+00">
                  <c:v>7.1000000000000002E-4</c:v>
                </c:pt>
                <c:pt idx="39057" formatCode="0.00E+00">
                  <c:v>7.1000000000000002E-4</c:v>
                </c:pt>
                <c:pt idx="39058" formatCode="0.00E+00">
                  <c:v>7.1000000000000002E-4</c:v>
                </c:pt>
                <c:pt idx="39059" formatCode="0.00E+00">
                  <c:v>7.1000000000000002E-4</c:v>
                </c:pt>
                <c:pt idx="39060" formatCode="0.00E+00">
                  <c:v>7.1000000000000002E-4</c:v>
                </c:pt>
                <c:pt idx="39061" formatCode="0.00E+00">
                  <c:v>7.1000000000000002E-4</c:v>
                </c:pt>
                <c:pt idx="39062" formatCode="0.00E+00">
                  <c:v>7.1000000000000002E-4</c:v>
                </c:pt>
                <c:pt idx="39063" formatCode="0.00E+00">
                  <c:v>7.1000000000000002E-4</c:v>
                </c:pt>
                <c:pt idx="39064" formatCode="0.00E+00">
                  <c:v>7.1000000000000002E-4</c:v>
                </c:pt>
                <c:pt idx="39065" formatCode="0.00E+00">
                  <c:v>7.1000000000000002E-4</c:v>
                </c:pt>
                <c:pt idx="39066" formatCode="0.00E+00">
                  <c:v>7.1000000000000002E-4</c:v>
                </c:pt>
                <c:pt idx="39067" formatCode="0.00E+00">
                  <c:v>7.1000000000000002E-4</c:v>
                </c:pt>
                <c:pt idx="39068" formatCode="0.00E+00">
                  <c:v>7.1000000000000002E-4</c:v>
                </c:pt>
                <c:pt idx="39069" formatCode="0.00E+00">
                  <c:v>7.1000000000000002E-4</c:v>
                </c:pt>
                <c:pt idx="39070" formatCode="0.00E+00">
                  <c:v>7.1000000000000002E-4</c:v>
                </c:pt>
                <c:pt idx="39071" formatCode="0.00E+00">
                  <c:v>7.1000000000000002E-4</c:v>
                </c:pt>
                <c:pt idx="39072" formatCode="0.00E+00">
                  <c:v>7.1000000000000002E-4</c:v>
                </c:pt>
                <c:pt idx="39073" formatCode="0.00E+00">
                  <c:v>7.1000000000000002E-4</c:v>
                </c:pt>
                <c:pt idx="39074" formatCode="0.00E+00">
                  <c:v>7.1000000000000002E-4</c:v>
                </c:pt>
                <c:pt idx="39075" formatCode="0.00E+00">
                  <c:v>7.1000000000000002E-4</c:v>
                </c:pt>
                <c:pt idx="39076" formatCode="0.00E+00">
                  <c:v>7.1000000000000002E-4</c:v>
                </c:pt>
                <c:pt idx="39077" formatCode="0.00E+00">
                  <c:v>7.1000000000000002E-4</c:v>
                </c:pt>
                <c:pt idx="39078" formatCode="0.00E+00">
                  <c:v>7.1000000000000002E-4</c:v>
                </c:pt>
                <c:pt idx="39079" formatCode="0.00E+00">
                  <c:v>7.1000000000000002E-4</c:v>
                </c:pt>
                <c:pt idx="39080" formatCode="0.00E+00">
                  <c:v>7.1000000000000002E-4</c:v>
                </c:pt>
                <c:pt idx="39081" formatCode="0.00E+00">
                  <c:v>7.1000000000000002E-4</c:v>
                </c:pt>
                <c:pt idx="39082" formatCode="0.00E+00">
                  <c:v>7.1000000000000002E-4</c:v>
                </c:pt>
                <c:pt idx="39083" formatCode="0.00E+00">
                  <c:v>7.1000000000000002E-4</c:v>
                </c:pt>
                <c:pt idx="39084" formatCode="0.00E+00">
                  <c:v>7.1000000000000002E-4</c:v>
                </c:pt>
                <c:pt idx="39085" formatCode="0.00E+00">
                  <c:v>7.1000000000000002E-4</c:v>
                </c:pt>
                <c:pt idx="39086" formatCode="0.00E+00">
                  <c:v>7.1000000000000002E-4</c:v>
                </c:pt>
                <c:pt idx="39087" formatCode="0.00E+00">
                  <c:v>7.1000000000000002E-4</c:v>
                </c:pt>
                <c:pt idx="39088" formatCode="0.00E+00">
                  <c:v>7.1000000000000002E-4</c:v>
                </c:pt>
                <c:pt idx="39089" formatCode="0.00E+00">
                  <c:v>7.1000000000000002E-4</c:v>
                </c:pt>
                <c:pt idx="39090" formatCode="0.00E+00">
                  <c:v>7.1000000000000002E-4</c:v>
                </c:pt>
                <c:pt idx="39091" formatCode="0.00E+00">
                  <c:v>7.1000000000000002E-4</c:v>
                </c:pt>
                <c:pt idx="39092" formatCode="0.00E+00">
                  <c:v>7.1000000000000002E-4</c:v>
                </c:pt>
                <c:pt idx="39093" formatCode="0.00E+00">
                  <c:v>7.1000000000000002E-4</c:v>
                </c:pt>
                <c:pt idx="39094" formatCode="0.00E+00">
                  <c:v>7.1000000000000002E-4</c:v>
                </c:pt>
                <c:pt idx="39095" formatCode="0.00E+00">
                  <c:v>7.1000000000000002E-4</c:v>
                </c:pt>
                <c:pt idx="39096" formatCode="0.00E+00">
                  <c:v>7.1000000000000002E-4</c:v>
                </c:pt>
                <c:pt idx="39097" formatCode="0.00E+00">
                  <c:v>7.1000000000000002E-4</c:v>
                </c:pt>
                <c:pt idx="39098" formatCode="0.00E+00">
                  <c:v>7.1000000000000002E-4</c:v>
                </c:pt>
                <c:pt idx="39099" formatCode="0.00E+00">
                  <c:v>7.1000000000000002E-4</c:v>
                </c:pt>
                <c:pt idx="39100" formatCode="0.00E+00">
                  <c:v>7.1000000000000002E-4</c:v>
                </c:pt>
                <c:pt idx="39101" formatCode="0.00E+00">
                  <c:v>7.1000000000000002E-4</c:v>
                </c:pt>
                <c:pt idx="39102" formatCode="0.00E+00">
                  <c:v>7.1000000000000002E-4</c:v>
                </c:pt>
                <c:pt idx="39103" formatCode="0.00E+00">
                  <c:v>7.1000000000000002E-4</c:v>
                </c:pt>
                <c:pt idx="39104" formatCode="0.00E+00">
                  <c:v>7.1000000000000002E-4</c:v>
                </c:pt>
                <c:pt idx="39105" formatCode="0.00E+00">
                  <c:v>7.1000000000000002E-4</c:v>
                </c:pt>
                <c:pt idx="39106" formatCode="0.00E+00">
                  <c:v>7.1000000000000002E-4</c:v>
                </c:pt>
                <c:pt idx="39107" formatCode="0.00E+00">
                  <c:v>7.1000000000000002E-4</c:v>
                </c:pt>
                <c:pt idx="39108" formatCode="0.00E+00">
                  <c:v>7.1000000000000002E-4</c:v>
                </c:pt>
                <c:pt idx="39109" formatCode="0.00E+00">
                  <c:v>7.1000000000000002E-4</c:v>
                </c:pt>
                <c:pt idx="39110" formatCode="0.00E+00">
                  <c:v>7.1000000000000002E-4</c:v>
                </c:pt>
                <c:pt idx="39111" formatCode="0.00E+00">
                  <c:v>7.1000000000000002E-4</c:v>
                </c:pt>
                <c:pt idx="39112" formatCode="0.00E+00">
                  <c:v>7.1000000000000002E-4</c:v>
                </c:pt>
                <c:pt idx="39113" formatCode="0.00E+00">
                  <c:v>7.1000000000000002E-4</c:v>
                </c:pt>
                <c:pt idx="39114" formatCode="0.00E+00">
                  <c:v>7.1000000000000002E-4</c:v>
                </c:pt>
                <c:pt idx="39115" formatCode="0.00E+00">
                  <c:v>7.1000000000000002E-4</c:v>
                </c:pt>
                <c:pt idx="39116" formatCode="0.00E+00">
                  <c:v>7.1000000000000002E-4</c:v>
                </c:pt>
                <c:pt idx="39117" formatCode="0.00E+00">
                  <c:v>7.1000000000000002E-4</c:v>
                </c:pt>
                <c:pt idx="39118" formatCode="0.00E+00">
                  <c:v>7.1000000000000002E-4</c:v>
                </c:pt>
                <c:pt idx="39119" formatCode="0.00E+00">
                  <c:v>7.1000000000000002E-4</c:v>
                </c:pt>
                <c:pt idx="39120" formatCode="0.00E+00">
                  <c:v>7.1000000000000002E-4</c:v>
                </c:pt>
                <c:pt idx="39121" formatCode="0.00E+00">
                  <c:v>7.1000000000000002E-4</c:v>
                </c:pt>
                <c:pt idx="39122" formatCode="0.00E+00">
                  <c:v>7.1000000000000002E-4</c:v>
                </c:pt>
                <c:pt idx="39123" formatCode="0.00E+00">
                  <c:v>7.1000000000000002E-4</c:v>
                </c:pt>
                <c:pt idx="39124" formatCode="0.00E+00">
                  <c:v>7.1000000000000002E-4</c:v>
                </c:pt>
                <c:pt idx="39125" formatCode="0.00E+00">
                  <c:v>7.1000000000000002E-4</c:v>
                </c:pt>
                <c:pt idx="39126" formatCode="0.00E+00">
                  <c:v>7.1000000000000002E-4</c:v>
                </c:pt>
                <c:pt idx="39127" formatCode="0.00E+00">
                  <c:v>7.1000000000000002E-4</c:v>
                </c:pt>
                <c:pt idx="39128" formatCode="0.00E+00">
                  <c:v>7.1000000000000002E-4</c:v>
                </c:pt>
                <c:pt idx="39129" formatCode="0.00E+00">
                  <c:v>7.1000000000000002E-4</c:v>
                </c:pt>
                <c:pt idx="39130" formatCode="0.00E+00">
                  <c:v>7.1000000000000002E-4</c:v>
                </c:pt>
                <c:pt idx="39131" formatCode="0.00E+00">
                  <c:v>7.1000000000000002E-4</c:v>
                </c:pt>
                <c:pt idx="39132" formatCode="0.00E+00">
                  <c:v>7.1000000000000002E-4</c:v>
                </c:pt>
                <c:pt idx="39133" formatCode="0.00E+00">
                  <c:v>7.1000000000000002E-4</c:v>
                </c:pt>
                <c:pt idx="39134" formatCode="0.00E+00">
                  <c:v>7.1000000000000002E-4</c:v>
                </c:pt>
                <c:pt idx="39135" formatCode="0.00E+00">
                  <c:v>7.1000000000000002E-4</c:v>
                </c:pt>
                <c:pt idx="39136" formatCode="0.00E+00">
                  <c:v>7.1000000000000002E-4</c:v>
                </c:pt>
                <c:pt idx="39137" formatCode="0.00E+00">
                  <c:v>7.1000000000000002E-4</c:v>
                </c:pt>
                <c:pt idx="39138" formatCode="0.00E+00">
                  <c:v>7.1000000000000002E-4</c:v>
                </c:pt>
                <c:pt idx="39139" formatCode="0.00E+00">
                  <c:v>7.1000000000000002E-4</c:v>
                </c:pt>
                <c:pt idx="39140" formatCode="0.00E+00">
                  <c:v>7.1000000000000002E-4</c:v>
                </c:pt>
                <c:pt idx="39141" formatCode="0.00E+00">
                  <c:v>7.1000000000000002E-4</c:v>
                </c:pt>
                <c:pt idx="39142" formatCode="0.00E+00">
                  <c:v>7.1000000000000002E-4</c:v>
                </c:pt>
                <c:pt idx="39143" formatCode="0.00E+00">
                  <c:v>7.1000000000000002E-4</c:v>
                </c:pt>
                <c:pt idx="39144" formatCode="0.00E+00">
                  <c:v>7.1000000000000002E-4</c:v>
                </c:pt>
                <c:pt idx="39145" formatCode="0.00E+00">
                  <c:v>7.1000000000000002E-4</c:v>
                </c:pt>
                <c:pt idx="39146" formatCode="0.00E+00">
                  <c:v>7.1000000000000002E-4</c:v>
                </c:pt>
                <c:pt idx="39147" formatCode="0.00E+00">
                  <c:v>7.1000000000000002E-4</c:v>
                </c:pt>
                <c:pt idx="39148" formatCode="0.00E+00">
                  <c:v>7.1000000000000002E-4</c:v>
                </c:pt>
                <c:pt idx="39149" formatCode="0.00E+00">
                  <c:v>7.1000000000000002E-4</c:v>
                </c:pt>
                <c:pt idx="39150" formatCode="0.00E+00">
                  <c:v>7.1000000000000002E-4</c:v>
                </c:pt>
                <c:pt idx="39151" formatCode="0.00E+00">
                  <c:v>7.1000000000000002E-4</c:v>
                </c:pt>
                <c:pt idx="39152" formatCode="0.00E+00">
                  <c:v>7.1000000000000002E-4</c:v>
                </c:pt>
                <c:pt idx="39153" formatCode="0.00E+00">
                  <c:v>7.1000000000000002E-4</c:v>
                </c:pt>
                <c:pt idx="39154" formatCode="0.00E+00">
                  <c:v>7.1000000000000002E-4</c:v>
                </c:pt>
                <c:pt idx="39155" formatCode="0.00E+00">
                  <c:v>7.1000000000000002E-4</c:v>
                </c:pt>
                <c:pt idx="39156" formatCode="0.00E+00">
                  <c:v>7.1000000000000002E-4</c:v>
                </c:pt>
                <c:pt idx="39157" formatCode="0.00E+00">
                  <c:v>7.1000000000000002E-4</c:v>
                </c:pt>
                <c:pt idx="39158" formatCode="0.00E+00">
                  <c:v>7.1000000000000002E-4</c:v>
                </c:pt>
                <c:pt idx="39159" formatCode="0.00E+00">
                  <c:v>7.1000000000000002E-4</c:v>
                </c:pt>
                <c:pt idx="39160" formatCode="0.00E+00">
                  <c:v>7.1000000000000002E-4</c:v>
                </c:pt>
                <c:pt idx="39161" formatCode="0.00E+00">
                  <c:v>7.1000000000000002E-4</c:v>
                </c:pt>
                <c:pt idx="39162" formatCode="0.00E+00">
                  <c:v>7.1000000000000002E-4</c:v>
                </c:pt>
                <c:pt idx="39163" formatCode="0.00E+00">
                  <c:v>7.1000000000000002E-4</c:v>
                </c:pt>
                <c:pt idx="39164" formatCode="0.00E+00">
                  <c:v>7.1000000000000002E-4</c:v>
                </c:pt>
                <c:pt idx="39165" formatCode="0.00E+00">
                  <c:v>7.1000000000000002E-4</c:v>
                </c:pt>
                <c:pt idx="39166" formatCode="0.00E+00">
                  <c:v>7.1000000000000002E-4</c:v>
                </c:pt>
                <c:pt idx="39167" formatCode="0.00E+00">
                  <c:v>7.1000000000000002E-4</c:v>
                </c:pt>
                <c:pt idx="39168" formatCode="0.00E+00">
                  <c:v>7.1000000000000002E-4</c:v>
                </c:pt>
                <c:pt idx="39169" formatCode="0.00E+00">
                  <c:v>7.1000000000000002E-4</c:v>
                </c:pt>
                <c:pt idx="39170" formatCode="0.00E+00">
                  <c:v>7.1000000000000002E-4</c:v>
                </c:pt>
                <c:pt idx="39171" formatCode="0.00E+00">
                  <c:v>7.1000000000000002E-4</c:v>
                </c:pt>
                <c:pt idx="39172" formatCode="0.00E+00">
                  <c:v>7.1000000000000002E-4</c:v>
                </c:pt>
                <c:pt idx="39173" formatCode="0.00E+00">
                  <c:v>7.1000000000000002E-4</c:v>
                </c:pt>
                <c:pt idx="39174" formatCode="0.00E+00">
                  <c:v>7.1000000000000002E-4</c:v>
                </c:pt>
                <c:pt idx="39175" formatCode="0.00E+00">
                  <c:v>7.1000000000000002E-4</c:v>
                </c:pt>
                <c:pt idx="39176" formatCode="0.00E+00">
                  <c:v>7.1000000000000002E-4</c:v>
                </c:pt>
                <c:pt idx="39177" formatCode="0.00E+00">
                  <c:v>7.1000000000000002E-4</c:v>
                </c:pt>
                <c:pt idx="39178" formatCode="0.00E+00">
                  <c:v>7.1000000000000002E-4</c:v>
                </c:pt>
                <c:pt idx="39179" formatCode="0.00E+00">
                  <c:v>7.1000000000000002E-4</c:v>
                </c:pt>
                <c:pt idx="39180" formatCode="0.00E+00">
                  <c:v>7.1000000000000002E-4</c:v>
                </c:pt>
                <c:pt idx="39181" formatCode="0.00E+00">
                  <c:v>7.1000000000000002E-4</c:v>
                </c:pt>
                <c:pt idx="39182" formatCode="0.00E+00">
                  <c:v>7.1000000000000002E-4</c:v>
                </c:pt>
                <c:pt idx="39183" formatCode="0.00E+00">
                  <c:v>7.1000000000000002E-4</c:v>
                </c:pt>
                <c:pt idx="39184" formatCode="0.00E+00">
                  <c:v>7.1000000000000002E-4</c:v>
                </c:pt>
                <c:pt idx="39185" formatCode="0.00E+00">
                  <c:v>7.1000000000000002E-4</c:v>
                </c:pt>
                <c:pt idx="39186" formatCode="0.00E+00">
                  <c:v>7.1000000000000002E-4</c:v>
                </c:pt>
                <c:pt idx="39187" formatCode="0.00E+00">
                  <c:v>7.1000000000000002E-4</c:v>
                </c:pt>
                <c:pt idx="39188" formatCode="0.00E+00">
                  <c:v>7.1000000000000002E-4</c:v>
                </c:pt>
                <c:pt idx="39189" formatCode="0.00E+00">
                  <c:v>7.1000000000000002E-4</c:v>
                </c:pt>
                <c:pt idx="39190" formatCode="0.00E+00">
                  <c:v>7.1000000000000002E-4</c:v>
                </c:pt>
                <c:pt idx="39191" formatCode="0.00E+00">
                  <c:v>7.1000000000000002E-4</c:v>
                </c:pt>
                <c:pt idx="39192" formatCode="0.00E+00">
                  <c:v>7.1000000000000002E-4</c:v>
                </c:pt>
                <c:pt idx="39193" formatCode="0.00E+00">
                  <c:v>7.1000000000000002E-4</c:v>
                </c:pt>
                <c:pt idx="39194" formatCode="0.00E+00">
                  <c:v>7.1000000000000002E-4</c:v>
                </c:pt>
                <c:pt idx="39195" formatCode="0.00E+00">
                  <c:v>7.1000000000000002E-4</c:v>
                </c:pt>
                <c:pt idx="39196" formatCode="0.00E+00">
                  <c:v>7.1000000000000002E-4</c:v>
                </c:pt>
                <c:pt idx="39197" formatCode="0.00E+00">
                  <c:v>7.1100000000000004E-4</c:v>
                </c:pt>
                <c:pt idx="39198" formatCode="0.00E+00">
                  <c:v>7.1000000000000002E-4</c:v>
                </c:pt>
                <c:pt idx="39199" formatCode="0.00E+00">
                  <c:v>7.1000000000000002E-4</c:v>
                </c:pt>
                <c:pt idx="39200" formatCode="0.00E+00">
                  <c:v>7.1000000000000002E-4</c:v>
                </c:pt>
                <c:pt idx="39201" formatCode="0.00E+00">
                  <c:v>7.1000000000000002E-4</c:v>
                </c:pt>
                <c:pt idx="39202" formatCode="0.00E+00">
                  <c:v>7.1000000000000002E-4</c:v>
                </c:pt>
                <c:pt idx="39203" formatCode="0.00E+00">
                  <c:v>7.1000000000000002E-4</c:v>
                </c:pt>
                <c:pt idx="39204" formatCode="0.00E+00">
                  <c:v>7.1000000000000002E-4</c:v>
                </c:pt>
                <c:pt idx="39205" formatCode="0.00E+00">
                  <c:v>7.1000000000000002E-4</c:v>
                </c:pt>
                <c:pt idx="39206" formatCode="0.00E+00">
                  <c:v>7.1000000000000002E-4</c:v>
                </c:pt>
                <c:pt idx="39207" formatCode="0.00E+00">
                  <c:v>7.1000000000000002E-4</c:v>
                </c:pt>
                <c:pt idx="39208" formatCode="0.00E+00">
                  <c:v>7.1000000000000002E-4</c:v>
                </c:pt>
                <c:pt idx="39209" formatCode="0.00E+00">
                  <c:v>7.1000000000000002E-4</c:v>
                </c:pt>
                <c:pt idx="39210" formatCode="0.00E+00">
                  <c:v>7.1100000000000004E-4</c:v>
                </c:pt>
                <c:pt idx="39211" formatCode="0.00E+00">
                  <c:v>7.1100000000000004E-4</c:v>
                </c:pt>
                <c:pt idx="39212" formatCode="0.00E+00">
                  <c:v>7.1100000000000004E-4</c:v>
                </c:pt>
                <c:pt idx="39213" formatCode="0.00E+00">
                  <c:v>7.1100000000000004E-4</c:v>
                </c:pt>
                <c:pt idx="39214" formatCode="0.00E+00">
                  <c:v>7.1100000000000004E-4</c:v>
                </c:pt>
                <c:pt idx="39215" formatCode="0.00E+00">
                  <c:v>7.1100000000000004E-4</c:v>
                </c:pt>
                <c:pt idx="39216" formatCode="0.00E+00">
                  <c:v>7.1100000000000004E-4</c:v>
                </c:pt>
                <c:pt idx="39217" formatCode="0.00E+00">
                  <c:v>7.1000000000000002E-4</c:v>
                </c:pt>
                <c:pt idx="39218" formatCode="0.00E+00">
                  <c:v>7.1000000000000002E-4</c:v>
                </c:pt>
                <c:pt idx="39219" formatCode="0.00E+00">
                  <c:v>7.1000000000000002E-4</c:v>
                </c:pt>
                <c:pt idx="39220" formatCode="0.00E+00">
                  <c:v>7.1000000000000002E-4</c:v>
                </c:pt>
                <c:pt idx="39221" formatCode="0.00E+00">
                  <c:v>7.1100000000000004E-4</c:v>
                </c:pt>
                <c:pt idx="39222" formatCode="0.00E+00">
                  <c:v>7.1100000000000004E-4</c:v>
                </c:pt>
                <c:pt idx="39223" formatCode="0.00E+00">
                  <c:v>7.1000000000000002E-4</c:v>
                </c:pt>
                <c:pt idx="39224" formatCode="0.00E+00">
                  <c:v>7.1000000000000002E-4</c:v>
                </c:pt>
                <c:pt idx="39225" formatCode="0.00E+00">
                  <c:v>7.1100000000000004E-4</c:v>
                </c:pt>
                <c:pt idx="39226" formatCode="0.00E+00">
                  <c:v>7.1100000000000004E-4</c:v>
                </c:pt>
                <c:pt idx="39227" formatCode="0.00E+00">
                  <c:v>7.1100000000000004E-4</c:v>
                </c:pt>
                <c:pt idx="39228" formatCode="0.00E+00">
                  <c:v>7.1100000000000004E-4</c:v>
                </c:pt>
                <c:pt idx="39229" formatCode="0.00E+00">
                  <c:v>7.1000000000000002E-4</c:v>
                </c:pt>
                <c:pt idx="39230" formatCode="0.00E+00">
                  <c:v>7.1100000000000004E-4</c:v>
                </c:pt>
                <c:pt idx="39231" formatCode="0.00E+00">
                  <c:v>7.1000000000000002E-4</c:v>
                </c:pt>
                <c:pt idx="39232" formatCode="0.00E+00">
                  <c:v>7.1100000000000004E-4</c:v>
                </c:pt>
                <c:pt idx="39233" formatCode="0.00E+00">
                  <c:v>7.1100000000000004E-4</c:v>
                </c:pt>
                <c:pt idx="39234" formatCode="0.00E+00">
                  <c:v>7.1000000000000002E-4</c:v>
                </c:pt>
                <c:pt idx="39235" formatCode="0.00E+00">
                  <c:v>7.1100000000000004E-4</c:v>
                </c:pt>
                <c:pt idx="39236" formatCode="0.00E+00">
                  <c:v>7.1000000000000002E-4</c:v>
                </c:pt>
                <c:pt idx="39237" formatCode="0.00E+00">
                  <c:v>7.1000000000000002E-4</c:v>
                </c:pt>
                <c:pt idx="39238" formatCode="0.00E+00">
                  <c:v>7.1000000000000002E-4</c:v>
                </c:pt>
                <c:pt idx="39239" formatCode="0.00E+00">
                  <c:v>7.1100000000000004E-4</c:v>
                </c:pt>
                <c:pt idx="39240" formatCode="0.00E+00">
                  <c:v>7.1100000000000004E-4</c:v>
                </c:pt>
                <c:pt idx="39241" formatCode="0.00E+00">
                  <c:v>7.1100000000000004E-4</c:v>
                </c:pt>
                <c:pt idx="39242" formatCode="0.00E+00">
                  <c:v>7.1100000000000004E-4</c:v>
                </c:pt>
                <c:pt idx="39243" formatCode="0.00E+00">
                  <c:v>7.1100000000000004E-4</c:v>
                </c:pt>
                <c:pt idx="39244" formatCode="0.00E+00">
                  <c:v>7.1100000000000004E-4</c:v>
                </c:pt>
                <c:pt idx="39245" formatCode="0.00E+00">
                  <c:v>7.1100000000000004E-4</c:v>
                </c:pt>
                <c:pt idx="39246" formatCode="0.00E+00">
                  <c:v>7.1100000000000004E-4</c:v>
                </c:pt>
                <c:pt idx="39247" formatCode="0.00E+00">
                  <c:v>7.1100000000000004E-4</c:v>
                </c:pt>
                <c:pt idx="39248" formatCode="0.00E+00">
                  <c:v>7.1100000000000004E-4</c:v>
                </c:pt>
                <c:pt idx="39249" formatCode="0.00E+00">
                  <c:v>7.1100000000000004E-4</c:v>
                </c:pt>
                <c:pt idx="39250" formatCode="0.00E+00">
                  <c:v>7.1000000000000002E-4</c:v>
                </c:pt>
                <c:pt idx="39251" formatCode="0.00E+00">
                  <c:v>7.1100000000000004E-4</c:v>
                </c:pt>
                <c:pt idx="39252" formatCode="0.00E+00">
                  <c:v>7.1100000000000004E-4</c:v>
                </c:pt>
                <c:pt idx="39253" formatCode="0.00E+00">
                  <c:v>7.1100000000000004E-4</c:v>
                </c:pt>
                <c:pt idx="39254" formatCode="0.00E+00">
                  <c:v>7.1100000000000004E-4</c:v>
                </c:pt>
                <c:pt idx="39255" formatCode="0.00E+00">
                  <c:v>7.1100000000000004E-4</c:v>
                </c:pt>
                <c:pt idx="39256" formatCode="0.00E+00">
                  <c:v>7.1100000000000004E-4</c:v>
                </c:pt>
                <c:pt idx="39257" formatCode="0.00E+00">
                  <c:v>7.1100000000000004E-4</c:v>
                </c:pt>
                <c:pt idx="39258" formatCode="0.00E+00">
                  <c:v>7.1100000000000004E-4</c:v>
                </c:pt>
                <c:pt idx="39259" formatCode="0.00E+00">
                  <c:v>7.1100000000000004E-4</c:v>
                </c:pt>
                <c:pt idx="39260" formatCode="0.00E+00">
                  <c:v>7.1100000000000004E-4</c:v>
                </c:pt>
                <c:pt idx="39261" formatCode="0.00E+00">
                  <c:v>7.1100000000000004E-4</c:v>
                </c:pt>
                <c:pt idx="39262" formatCode="0.00E+00">
                  <c:v>7.1100000000000004E-4</c:v>
                </c:pt>
                <c:pt idx="39263" formatCode="0.00E+00">
                  <c:v>7.1100000000000004E-4</c:v>
                </c:pt>
                <c:pt idx="39264" formatCode="0.00E+00">
                  <c:v>7.1100000000000004E-4</c:v>
                </c:pt>
                <c:pt idx="39265" formatCode="0.00E+00">
                  <c:v>7.1100000000000004E-4</c:v>
                </c:pt>
                <c:pt idx="39266" formatCode="0.00E+00">
                  <c:v>7.1100000000000004E-4</c:v>
                </c:pt>
                <c:pt idx="39267" formatCode="0.00E+00">
                  <c:v>7.1100000000000004E-4</c:v>
                </c:pt>
                <c:pt idx="39268" formatCode="0.00E+00">
                  <c:v>7.1100000000000004E-4</c:v>
                </c:pt>
                <c:pt idx="39269" formatCode="0.00E+00">
                  <c:v>7.1100000000000004E-4</c:v>
                </c:pt>
                <c:pt idx="39270" formatCode="0.00E+00">
                  <c:v>7.1100000000000004E-4</c:v>
                </c:pt>
                <c:pt idx="39271" formatCode="0.00E+00">
                  <c:v>7.1100000000000004E-4</c:v>
                </c:pt>
                <c:pt idx="39272" formatCode="0.00E+00">
                  <c:v>7.1100000000000004E-4</c:v>
                </c:pt>
                <c:pt idx="39273" formatCode="0.00E+00">
                  <c:v>7.1100000000000004E-4</c:v>
                </c:pt>
                <c:pt idx="39274" formatCode="0.00E+00">
                  <c:v>7.1100000000000004E-4</c:v>
                </c:pt>
                <c:pt idx="39275" formatCode="0.00E+00">
                  <c:v>7.1100000000000004E-4</c:v>
                </c:pt>
                <c:pt idx="39276" formatCode="0.00E+00">
                  <c:v>7.1100000000000004E-4</c:v>
                </c:pt>
                <c:pt idx="39277" formatCode="0.00E+00">
                  <c:v>7.1100000000000004E-4</c:v>
                </c:pt>
                <c:pt idx="39278" formatCode="0.00E+00">
                  <c:v>7.1100000000000004E-4</c:v>
                </c:pt>
                <c:pt idx="39279" formatCode="0.00E+00">
                  <c:v>7.1100000000000004E-4</c:v>
                </c:pt>
                <c:pt idx="39280" formatCode="0.00E+00">
                  <c:v>7.1100000000000004E-4</c:v>
                </c:pt>
                <c:pt idx="39281" formatCode="0.00E+00">
                  <c:v>7.1100000000000004E-4</c:v>
                </c:pt>
                <c:pt idx="39282" formatCode="0.00E+00">
                  <c:v>7.1100000000000004E-4</c:v>
                </c:pt>
                <c:pt idx="39283" formatCode="0.00E+00">
                  <c:v>7.1100000000000004E-4</c:v>
                </c:pt>
                <c:pt idx="39284" formatCode="0.00E+00">
                  <c:v>7.1100000000000004E-4</c:v>
                </c:pt>
                <c:pt idx="39285" formatCode="0.00E+00">
                  <c:v>7.1100000000000004E-4</c:v>
                </c:pt>
                <c:pt idx="39286" formatCode="0.00E+00">
                  <c:v>7.1100000000000004E-4</c:v>
                </c:pt>
                <c:pt idx="39287" formatCode="0.00E+00">
                  <c:v>7.1100000000000004E-4</c:v>
                </c:pt>
                <c:pt idx="39288" formatCode="0.00E+00">
                  <c:v>7.1100000000000004E-4</c:v>
                </c:pt>
                <c:pt idx="39289" formatCode="0.00E+00">
                  <c:v>7.1100000000000004E-4</c:v>
                </c:pt>
                <c:pt idx="39290" formatCode="0.00E+00">
                  <c:v>7.1100000000000004E-4</c:v>
                </c:pt>
                <c:pt idx="39291" formatCode="0.00E+00">
                  <c:v>7.1100000000000004E-4</c:v>
                </c:pt>
                <c:pt idx="39292" formatCode="0.00E+00">
                  <c:v>7.1100000000000004E-4</c:v>
                </c:pt>
                <c:pt idx="39293" formatCode="0.00E+00">
                  <c:v>7.1100000000000004E-4</c:v>
                </c:pt>
                <c:pt idx="39294" formatCode="0.00E+00">
                  <c:v>7.1100000000000004E-4</c:v>
                </c:pt>
                <c:pt idx="39295" formatCode="0.00E+00">
                  <c:v>7.1100000000000004E-4</c:v>
                </c:pt>
                <c:pt idx="39296" formatCode="0.00E+00">
                  <c:v>7.1100000000000004E-4</c:v>
                </c:pt>
                <c:pt idx="39297" formatCode="0.00E+00">
                  <c:v>7.1100000000000004E-4</c:v>
                </c:pt>
                <c:pt idx="39298" formatCode="0.00E+00">
                  <c:v>7.1100000000000004E-4</c:v>
                </c:pt>
                <c:pt idx="39299" formatCode="0.00E+00">
                  <c:v>7.1100000000000004E-4</c:v>
                </c:pt>
                <c:pt idx="39300" formatCode="0.00E+00">
                  <c:v>7.1100000000000004E-4</c:v>
                </c:pt>
                <c:pt idx="39301" formatCode="0.00E+00">
                  <c:v>7.1100000000000004E-4</c:v>
                </c:pt>
                <c:pt idx="39302" formatCode="0.00E+00">
                  <c:v>7.1100000000000004E-4</c:v>
                </c:pt>
                <c:pt idx="39303" formatCode="0.00E+00">
                  <c:v>7.1100000000000004E-4</c:v>
                </c:pt>
                <c:pt idx="39304" formatCode="0.00E+00">
                  <c:v>7.1100000000000004E-4</c:v>
                </c:pt>
                <c:pt idx="39305" formatCode="0.00E+00">
                  <c:v>7.1100000000000004E-4</c:v>
                </c:pt>
                <c:pt idx="39306" formatCode="0.00E+00">
                  <c:v>7.1100000000000004E-4</c:v>
                </c:pt>
                <c:pt idx="39307" formatCode="0.00E+00">
                  <c:v>7.1100000000000004E-4</c:v>
                </c:pt>
                <c:pt idx="39308" formatCode="0.00E+00">
                  <c:v>7.1100000000000004E-4</c:v>
                </c:pt>
                <c:pt idx="39309" formatCode="0.00E+00">
                  <c:v>7.1100000000000004E-4</c:v>
                </c:pt>
                <c:pt idx="39310" formatCode="0.00E+00">
                  <c:v>7.1100000000000004E-4</c:v>
                </c:pt>
                <c:pt idx="39311" formatCode="0.00E+00">
                  <c:v>7.1100000000000004E-4</c:v>
                </c:pt>
                <c:pt idx="39312" formatCode="0.00E+00">
                  <c:v>7.1100000000000004E-4</c:v>
                </c:pt>
                <c:pt idx="39313" formatCode="0.00E+00">
                  <c:v>7.1100000000000004E-4</c:v>
                </c:pt>
                <c:pt idx="39314" formatCode="0.00E+00">
                  <c:v>7.1100000000000004E-4</c:v>
                </c:pt>
                <c:pt idx="39315" formatCode="0.00E+00">
                  <c:v>7.1100000000000004E-4</c:v>
                </c:pt>
                <c:pt idx="39316" formatCode="0.00E+00">
                  <c:v>7.1100000000000004E-4</c:v>
                </c:pt>
                <c:pt idx="39317" formatCode="0.00E+00">
                  <c:v>7.1100000000000004E-4</c:v>
                </c:pt>
                <c:pt idx="39318" formatCode="0.00E+00">
                  <c:v>7.1100000000000004E-4</c:v>
                </c:pt>
                <c:pt idx="39319" formatCode="0.00E+00">
                  <c:v>7.1100000000000004E-4</c:v>
                </c:pt>
                <c:pt idx="39320" formatCode="0.00E+00">
                  <c:v>7.1100000000000004E-4</c:v>
                </c:pt>
                <c:pt idx="39321" formatCode="0.00E+00">
                  <c:v>7.1100000000000004E-4</c:v>
                </c:pt>
                <c:pt idx="39322" formatCode="0.00E+00">
                  <c:v>7.1100000000000004E-4</c:v>
                </c:pt>
                <c:pt idx="39323" formatCode="0.00E+00">
                  <c:v>7.1100000000000004E-4</c:v>
                </c:pt>
                <c:pt idx="39324" formatCode="0.00E+00">
                  <c:v>7.1100000000000004E-4</c:v>
                </c:pt>
                <c:pt idx="39325" formatCode="0.00E+00">
                  <c:v>7.1100000000000004E-4</c:v>
                </c:pt>
                <c:pt idx="39326" formatCode="0.00E+00">
                  <c:v>7.1100000000000004E-4</c:v>
                </c:pt>
                <c:pt idx="39327" formatCode="0.00E+00">
                  <c:v>7.1100000000000004E-4</c:v>
                </c:pt>
                <c:pt idx="39328" formatCode="0.00E+00">
                  <c:v>7.1100000000000004E-4</c:v>
                </c:pt>
                <c:pt idx="39329" formatCode="0.00E+00">
                  <c:v>7.1100000000000004E-4</c:v>
                </c:pt>
                <c:pt idx="39330" formatCode="0.00E+00">
                  <c:v>7.1100000000000004E-4</c:v>
                </c:pt>
                <c:pt idx="39331" formatCode="0.00E+00">
                  <c:v>7.1100000000000004E-4</c:v>
                </c:pt>
                <c:pt idx="39332" formatCode="0.00E+00">
                  <c:v>7.1100000000000004E-4</c:v>
                </c:pt>
                <c:pt idx="39333" formatCode="0.00E+00">
                  <c:v>7.1100000000000004E-4</c:v>
                </c:pt>
                <c:pt idx="39334" formatCode="0.00E+00">
                  <c:v>7.1100000000000004E-4</c:v>
                </c:pt>
                <c:pt idx="39335" formatCode="0.00E+00">
                  <c:v>7.1100000000000004E-4</c:v>
                </c:pt>
                <c:pt idx="39336" formatCode="0.00E+00">
                  <c:v>7.1100000000000004E-4</c:v>
                </c:pt>
                <c:pt idx="39337" formatCode="0.00E+00">
                  <c:v>7.1100000000000004E-4</c:v>
                </c:pt>
                <c:pt idx="39338" formatCode="0.00E+00">
                  <c:v>7.1100000000000004E-4</c:v>
                </c:pt>
                <c:pt idx="39339" formatCode="0.00E+00">
                  <c:v>7.1100000000000004E-4</c:v>
                </c:pt>
                <c:pt idx="39340" formatCode="0.00E+00">
                  <c:v>7.1100000000000004E-4</c:v>
                </c:pt>
                <c:pt idx="39341" formatCode="0.00E+00">
                  <c:v>7.1100000000000004E-4</c:v>
                </c:pt>
                <c:pt idx="39342" formatCode="0.00E+00">
                  <c:v>7.1100000000000004E-4</c:v>
                </c:pt>
                <c:pt idx="39343" formatCode="0.00E+00">
                  <c:v>7.1100000000000004E-4</c:v>
                </c:pt>
                <c:pt idx="39344" formatCode="0.00E+00">
                  <c:v>7.1100000000000004E-4</c:v>
                </c:pt>
                <c:pt idx="39345" formatCode="0.00E+00">
                  <c:v>7.1100000000000004E-4</c:v>
                </c:pt>
                <c:pt idx="39346" formatCode="0.00E+00">
                  <c:v>7.1100000000000004E-4</c:v>
                </c:pt>
                <c:pt idx="39347" formatCode="0.00E+00">
                  <c:v>7.1100000000000004E-4</c:v>
                </c:pt>
                <c:pt idx="39348" formatCode="0.00E+00">
                  <c:v>7.1100000000000004E-4</c:v>
                </c:pt>
                <c:pt idx="39349" formatCode="0.00E+00">
                  <c:v>7.1100000000000004E-4</c:v>
                </c:pt>
                <c:pt idx="39350" formatCode="0.00E+00">
                  <c:v>7.1100000000000004E-4</c:v>
                </c:pt>
                <c:pt idx="39351" formatCode="0.00E+00">
                  <c:v>7.1100000000000004E-4</c:v>
                </c:pt>
                <c:pt idx="39352" formatCode="0.00E+00">
                  <c:v>7.1100000000000004E-4</c:v>
                </c:pt>
                <c:pt idx="39353" formatCode="0.00E+00">
                  <c:v>7.1100000000000004E-4</c:v>
                </c:pt>
                <c:pt idx="39354" formatCode="0.00E+00">
                  <c:v>7.1100000000000004E-4</c:v>
                </c:pt>
                <c:pt idx="39355" formatCode="0.00E+00">
                  <c:v>7.1100000000000004E-4</c:v>
                </c:pt>
                <c:pt idx="39356" formatCode="0.00E+00">
                  <c:v>7.1100000000000004E-4</c:v>
                </c:pt>
                <c:pt idx="39357" formatCode="0.00E+00">
                  <c:v>7.1100000000000004E-4</c:v>
                </c:pt>
                <c:pt idx="39358" formatCode="0.00E+00">
                  <c:v>7.1100000000000004E-4</c:v>
                </c:pt>
                <c:pt idx="39359" formatCode="0.00E+00">
                  <c:v>7.1100000000000004E-4</c:v>
                </c:pt>
                <c:pt idx="39360" formatCode="0.00E+00">
                  <c:v>7.1100000000000004E-4</c:v>
                </c:pt>
                <c:pt idx="39361" formatCode="0.00E+00">
                  <c:v>7.1100000000000004E-4</c:v>
                </c:pt>
                <c:pt idx="39362" formatCode="0.00E+00">
                  <c:v>7.1100000000000004E-4</c:v>
                </c:pt>
                <c:pt idx="39363" formatCode="0.00E+00">
                  <c:v>7.1100000000000004E-4</c:v>
                </c:pt>
                <c:pt idx="39364" formatCode="0.00E+00">
                  <c:v>7.1100000000000004E-4</c:v>
                </c:pt>
                <c:pt idx="39365" formatCode="0.00E+00">
                  <c:v>7.1100000000000004E-4</c:v>
                </c:pt>
                <c:pt idx="39366" formatCode="0.00E+00">
                  <c:v>7.1100000000000004E-4</c:v>
                </c:pt>
                <c:pt idx="39367" formatCode="0.00E+00">
                  <c:v>7.1100000000000004E-4</c:v>
                </c:pt>
                <c:pt idx="39368" formatCode="0.00E+00">
                  <c:v>7.1100000000000004E-4</c:v>
                </c:pt>
                <c:pt idx="39369" formatCode="0.00E+00">
                  <c:v>7.1100000000000004E-4</c:v>
                </c:pt>
                <c:pt idx="39370" formatCode="0.00E+00">
                  <c:v>7.1100000000000004E-4</c:v>
                </c:pt>
                <c:pt idx="39371" formatCode="0.00E+00">
                  <c:v>7.1100000000000004E-4</c:v>
                </c:pt>
                <c:pt idx="39372" formatCode="0.00E+00">
                  <c:v>7.1100000000000004E-4</c:v>
                </c:pt>
                <c:pt idx="39373" formatCode="0.00E+00">
                  <c:v>7.1100000000000004E-4</c:v>
                </c:pt>
                <c:pt idx="39374" formatCode="0.00E+00">
                  <c:v>7.1100000000000004E-4</c:v>
                </c:pt>
                <c:pt idx="39375" formatCode="0.00E+00">
                  <c:v>7.1100000000000004E-4</c:v>
                </c:pt>
                <c:pt idx="39376" formatCode="0.00E+00">
                  <c:v>7.1100000000000004E-4</c:v>
                </c:pt>
                <c:pt idx="39377" formatCode="0.00E+00">
                  <c:v>7.1100000000000004E-4</c:v>
                </c:pt>
                <c:pt idx="39378" formatCode="0.00E+00">
                  <c:v>7.1100000000000004E-4</c:v>
                </c:pt>
                <c:pt idx="39379" formatCode="0.00E+00">
                  <c:v>7.1100000000000004E-4</c:v>
                </c:pt>
                <c:pt idx="39380" formatCode="0.00E+00">
                  <c:v>7.1100000000000004E-4</c:v>
                </c:pt>
                <c:pt idx="39381" formatCode="0.00E+00">
                  <c:v>7.1100000000000004E-4</c:v>
                </c:pt>
                <c:pt idx="39382" formatCode="0.00E+00">
                  <c:v>7.1100000000000004E-4</c:v>
                </c:pt>
                <c:pt idx="39383" formatCode="0.00E+00">
                  <c:v>7.1100000000000004E-4</c:v>
                </c:pt>
                <c:pt idx="39384" formatCode="0.00E+00">
                  <c:v>7.1100000000000004E-4</c:v>
                </c:pt>
                <c:pt idx="39385" formatCode="0.00E+00">
                  <c:v>7.1100000000000004E-4</c:v>
                </c:pt>
                <c:pt idx="39386" formatCode="0.00E+00">
                  <c:v>7.1100000000000004E-4</c:v>
                </c:pt>
                <c:pt idx="39387" formatCode="0.00E+00">
                  <c:v>7.1100000000000004E-4</c:v>
                </c:pt>
                <c:pt idx="39388" formatCode="0.00E+00">
                  <c:v>7.1100000000000004E-4</c:v>
                </c:pt>
                <c:pt idx="39389" formatCode="0.00E+00">
                  <c:v>7.1100000000000004E-4</c:v>
                </c:pt>
                <c:pt idx="39390" formatCode="0.00E+00">
                  <c:v>7.1100000000000004E-4</c:v>
                </c:pt>
                <c:pt idx="39391" formatCode="0.00E+00">
                  <c:v>7.1100000000000004E-4</c:v>
                </c:pt>
                <c:pt idx="39392" formatCode="0.00E+00">
                  <c:v>7.1100000000000004E-4</c:v>
                </c:pt>
                <c:pt idx="39393" formatCode="0.00E+00">
                  <c:v>7.1100000000000004E-4</c:v>
                </c:pt>
                <c:pt idx="39394" formatCode="0.00E+00">
                  <c:v>7.1100000000000004E-4</c:v>
                </c:pt>
                <c:pt idx="39395" formatCode="0.00E+00">
                  <c:v>7.1100000000000004E-4</c:v>
                </c:pt>
                <c:pt idx="39396" formatCode="0.00E+00">
                  <c:v>7.1100000000000004E-4</c:v>
                </c:pt>
                <c:pt idx="39397" formatCode="0.00E+00">
                  <c:v>7.1100000000000004E-4</c:v>
                </c:pt>
                <c:pt idx="39398" formatCode="0.00E+00">
                  <c:v>7.1100000000000004E-4</c:v>
                </c:pt>
                <c:pt idx="39399" formatCode="0.00E+00">
                  <c:v>7.1100000000000004E-4</c:v>
                </c:pt>
                <c:pt idx="39400" formatCode="0.00E+00">
                  <c:v>7.1100000000000004E-4</c:v>
                </c:pt>
                <c:pt idx="39401" formatCode="0.00E+00">
                  <c:v>7.1100000000000004E-4</c:v>
                </c:pt>
                <c:pt idx="39402" formatCode="0.00E+00">
                  <c:v>7.1100000000000004E-4</c:v>
                </c:pt>
                <c:pt idx="39403" formatCode="0.00E+00">
                  <c:v>7.1100000000000004E-4</c:v>
                </c:pt>
                <c:pt idx="39404" formatCode="0.00E+00">
                  <c:v>7.1100000000000004E-4</c:v>
                </c:pt>
                <c:pt idx="39405" formatCode="0.00E+00">
                  <c:v>7.1100000000000004E-4</c:v>
                </c:pt>
                <c:pt idx="39406" formatCode="0.00E+00">
                  <c:v>7.1100000000000004E-4</c:v>
                </c:pt>
                <c:pt idx="39407" formatCode="0.00E+00">
                  <c:v>7.1100000000000004E-4</c:v>
                </c:pt>
                <c:pt idx="39408" formatCode="0.00E+00">
                  <c:v>7.1100000000000004E-4</c:v>
                </c:pt>
                <c:pt idx="39409" formatCode="0.00E+00">
                  <c:v>7.1100000000000004E-4</c:v>
                </c:pt>
                <c:pt idx="39410" formatCode="0.00E+00">
                  <c:v>7.1100000000000004E-4</c:v>
                </c:pt>
                <c:pt idx="39411" formatCode="0.00E+00">
                  <c:v>7.1100000000000004E-4</c:v>
                </c:pt>
                <c:pt idx="39412" formatCode="0.00E+00">
                  <c:v>7.1100000000000004E-4</c:v>
                </c:pt>
                <c:pt idx="39413" formatCode="0.00E+00">
                  <c:v>7.1100000000000004E-4</c:v>
                </c:pt>
                <c:pt idx="39414" formatCode="0.00E+00">
                  <c:v>7.1100000000000004E-4</c:v>
                </c:pt>
                <c:pt idx="39415" formatCode="0.00E+00">
                  <c:v>7.1100000000000004E-4</c:v>
                </c:pt>
                <c:pt idx="39416" formatCode="0.00E+00">
                  <c:v>7.1100000000000004E-4</c:v>
                </c:pt>
                <c:pt idx="39417" formatCode="0.00E+00">
                  <c:v>7.1100000000000004E-4</c:v>
                </c:pt>
                <c:pt idx="39418" formatCode="0.00E+00">
                  <c:v>7.1100000000000004E-4</c:v>
                </c:pt>
                <c:pt idx="39419" formatCode="0.00E+00">
                  <c:v>7.1199999999999996E-4</c:v>
                </c:pt>
                <c:pt idx="39420" formatCode="0.00E+00">
                  <c:v>7.1100000000000004E-4</c:v>
                </c:pt>
                <c:pt idx="39421" formatCode="0.00E+00">
                  <c:v>7.1100000000000004E-4</c:v>
                </c:pt>
                <c:pt idx="39422" formatCode="0.00E+00">
                  <c:v>7.1100000000000004E-4</c:v>
                </c:pt>
                <c:pt idx="39423" formatCode="0.00E+00">
                  <c:v>7.1100000000000004E-4</c:v>
                </c:pt>
                <c:pt idx="39424" formatCode="0.00E+00">
                  <c:v>7.1199999999999996E-4</c:v>
                </c:pt>
                <c:pt idx="39425" formatCode="0.00E+00">
                  <c:v>7.1100000000000004E-4</c:v>
                </c:pt>
                <c:pt idx="39426" formatCode="0.00E+00">
                  <c:v>7.1100000000000004E-4</c:v>
                </c:pt>
                <c:pt idx="39427" formatCode="0.00E+00">
                  <c:v>7.1199999999999996E-4</c:v>
                </c:pt>
                <c:pt idx="39428" formatCode="0.00E+00">
                  <c:v>7.1100000000000004E-4</c:v>
                </c:pt>
                <c:pt idx="39429" formatCode="0.00E+00">
                  <c:v>7.1100000000000004E-4</c:v>
                </c:pt>
                <c:pt idx="39430" formatCode="0.00E+00">
                  <c:v>7.1100000000000004E-4</c:v>
                </c:pt>
                <c:pt idx="39431" formatCode="0.00E+00">
                  <c:v>7.1100000000000004E-4</c:v>
                </c:pt>
                <c:pt idx="39432" formatCode="0.00E+00">
                  <c:v>7.1100000000000004E-4</c:v>
                </c:pt>
                <c:pt idx="39433" formatCode="0.00E+00">
                  <c:v>7.1100000000000004E-4</c:v>
                </c:pt>
                <c:pt idx="39434" formatCode="0.00E+00">
                  <c:v>7.1100000000000004E-4</c:v>
                </c:pt>
                <c:pt idx="39435" formatCode="0.00E+00">
                  <c:v>7.1100000000000004E-4</c:v>
                </c:pt>
                <c:pt idx="39436" formatCode="0.00E+00">
                  <c:v>7.1199999999999996E-4</c:v>
                </c:pt>
                <c:pt idx="39437" formatCode="0.00E+00">
                  <c:v>7.1100000000000004E-4</c:v>
                </c:pt>
                <c:pt idx="39438" formatCode="0.00E+00">
                  <c:v>7.1100000000000004E-4</c:v>
                </c:pt>
                <c:pt idx="39439" formatCode="0.00E+00">
                  <c:v>7.1100000000000004E-4</c:v>
                </c:pt>
                <c:pt idx="39440" formatCode="0.00E+00">
                  <c:v>7.1100000000000004E-4</c:v>
                </c:pt>
                <c:pt idx="39441" formatCode="0.00E+00">
                  <c:v>7.1100000000000004E-4</c:v>
                </c:pt>
                <c:pt idx="39442" formatCode="0.00E+00">
                  <c:v>7.1100000000000004E-4</c:v>
                </c:pt>
                <c:pt idx="39443" formatCode="0.00E+00">
                  <c:v>7.1100000000000004E-4</c:v>
                </c:pt>
                <c:pt idx="39444" formatCode="0.00E+00">
                  <c:v>7.1100000000000004E-4</c:v>
                </c:pt>
                <c:pt idx="39445" formatCode="0.00E+00">
                  <c:v>7.1100000000000004E-4</c:v>
                </c:pt>
                <c:pt idx="39446" formatCode="0.00E+00">
                  <c:v>7.1199999999999996E-4</c:v>
                </c:pt>
                <c:pt idx="39447" formatCode="0.00E+00">
                  <c:v>7.1199999999999996E-4</c:v>
                </c:pt>
                <c:pt idx="39448" formatCode="0.00E+00">
                  <c:v>7.1199999999999996E-4</c:v>
                </c:pt>
                <c:pt idx="39449" formatCode="0.00E+00">
                  <c:v>7.1199999999999996E-4</c:v>
                </c:pt>
                <c:pt idx="39450" formatCode="0.00E+00">
                  <c:v>7.1100000000000004E-4</c:v>
                </c:pt>
                <c:pt idx="39451" formatCode="0.00E+00">
                  <c:v>7.1100000000000004E-4</c:v>
                </c:pt>
                <c:pt idx="39452" formatCode="0.00E+00">
                  <c:v>7.1100000000000004E-4</c:v>
                </c:pt>
                <c:pt idx="39453" formatCode="0.00E+00">
                  <c:v>7.1100000000000004E-4</c:v>
                </c:pt>
                <c:pt idx="39454" formatCode="0.00E+00">
                  <c:v>7.1100000000000004E-4</c:v>
                </c:pt>
                <c:pt idx="39455" formatCode="0.00E+00">
                  <c:v>7.1100000000000004E-4</c:v>
                </c:pt>
                <c:pt idx="39456" formatCode="0.00E+00">
                  <c:v>7.1100000000000004E-4</c:v>
                </c:pt>
                <c:pt idx="39457" formatCode="0.00E+00">
                  <c:v>7.1199999999999996E-4</c:v>
                </c:pt>
                <c:pt idx="39458" formatCode="0.00E+00">
                  <c:v>7.1199999999999996E-4</c:v>
                </c:pt>
                <c:pt idx="39459" formatCode="0.00E+00">
                  <c:v>7.1100000000000004E-4</c:v>
                </c:pt>
                <c:pt idx="39460" formatCode="0.00E+00">
                  <c:v>7.1100000000000004E-4</c:v>
                </c:pt>
                <c:pt idx="39461" formatCode="0.00E+00">
                  <c:v>7.1100000000000004E-4</c:v>
                </c:pt>
                <c:pt idx="39462" formatCode="0.00E+00">
                  <c:v>7.1100000000000004E-4</c:v>
                </c:pt>
                <c:pt idx="39463" formatCode="0.00E+00">
                  <c:v>7.1199999999999996E-4</c:v>
                </c:pt>
                <c:pt idx="39464" formatCode="0.00E+00">
                  <c:v>7.1199999999999996E-4</c:v>
                </c:pt>
                <c:pt idx="39465" formatCode="0.00E+00">
                  <c:v>7.1100000000000004E-4</c:v>
                </c:pt>
                <c:pt idx="39466" formatCode="0.00E+00">
                  <c:v>7.1199999999999996E-4</c:v>
                </c:pt>
                <c:pt idx="39467" formatCode="0.00E+00">
                  <c:v>7.1199999999999996E-4</c:v>
                </c:pt>
                <c:pt idx="39468" formatCode="0.00E+00">
                  <c:v>7.1199999999999996E-4</c:v>
                </c:pt>
                <c:pt idx="39469" formatCode="0.00E+00">
                  <c:v>7.1199999999999996E-4</c:v>
                </c:pt>
                <c:pt idx="39470" formatCode="0.00E+00">
                  <c:v>7.1199999999999996E-4</c:v>
                </c:pt>
                <c:pt idx="39471" formatCode="0.00E+00">
                  <c:v>7.1199999999999996E-4</c:v>
                </c:pt>
                <c:pt idx="39472" formatCode="0.00E+00">
                  <c:v>7.1100000000000004E-4</c:v>
                </c:pt>
                <c:pt idx="39473" formatCode="0.00E+00">
                  <c:v>7.1199999999999996E-4</c:v>
                </c:pt>
                <c:pt idx="39474" formatCode="0.00E+00">
                  <c:v>7.1199999999999996E-4</c:v>
                </c:pt>
                <c:pt idx="39475" formatCode="0.00E+00">
                  <c:v>7.1199999999999996E-4</c:v>
                </c:pt>
                <c:pt idx="39476" formatCode="0.00E+00">
                  <c:v>7.1199999999999996E-4</c:v>
                </c:pt>
                <c:pt idx="39477" formatCode="0.00E+00">
                  <c:v>7.1199999999999996E-4</c:v>
                </c:pt>
                <c:pt idx="39478" formatCode="0.00E+00">
                  <c:v>7.1199999999999996E-4</c:v>
                </c:pt>
                <c:pt idx="39479" formatCode="0.00E+00">
                  <c:v>7.1100000000000004E-4</c:v>
                </c:pt>
                <c:pt idx="39480" formatCode="0.00E+00">
                  <c:v>7.1100000000000004E-4</c:v>
                </c:pt>
                <c:pt idx="39481" formatCode="0.00E+00">
                  <c:v>7.1199999999999996E-4</c:v>
                </c:pt>
                <c:pt idx="39482" formatCode="0.00E+00">
                  <c:v>7.1199999999999996E-4</c:v>
                </c:pt>
                <c:pt idx="39483" formatCode="0.00E+00">
                  <c:v>7.1199999999999996E-4</c:v>
                </c:pt>
                <c:pt idx="39484" formatCode="0.00E+00">
                  <c:v>7.1199999999999996E-4</c:v>
                </c:pt>
                <c:pt idx="39485" formatCode="0.00E+00">
                  <c:v>7.1199999999999996E-4</c:v>
                </c:pt>
                <c:pt idx="39486" formatCode="0.00E+00">
                  <c:v>7.1199999999999996E-4</c:v>
                </c:pt>
                <c:pt idx="39487" formatCode="0.00E+00">
                  <c:v>7.1100000000000004E-4</c:v>
                </c:pt>
                <c:pt idx="39488" formatCode="0.00E+00">
                  <c:v>7.1199999999999996E-4</c:v>
                </c:pt>
                <c:pt idx="39489" formatCode="0.00E+00">
                  <c:v>7.1199999999999996E-4</c:v>
                </c:pt>
                <c:pt idx="39490" formatCode="0.00E+00">
                  <c:v>7.1100000000000004E-4</c:v>
                </c:pt>
                <c:pt idx="39491" formatCode="0.00E+00">
                  <c:v>7.1100000000000004E-4</c:v>
                </c:pt>
                <c:pt idx="39492" formatCode="0.00E+00">
                  <c:v>7.1199999999999996E-4</c:v>
                </c:pt>
                <c:pt idx="39493" formatCode="0.00E+00">
                  <c:v>7.1199999999999996E-4</c:v>
                </c:pt>
                <c:pt idx="39494" formatCode="0.00E+00">
                  <c:v>7.1199999999999996E-4</c:v>
                </c:pt>
                <c:pt idx="39495" formatCode="0.00E+00">
                  <c:v>7.1199999999999996E-4</c:v>
                </c:pt>
                <c:pt idx="39496" formatCode="0.00E+00">
                  <c:v>7.1199999999999996E-4</c:v>
                </c:pt>
                <c:pt idx="39497" formatCode="0.00E+00">
                  <c:v>7.1199999999999996E-4</c:v>
                </c:pt>
                <c:pt idx="39498" formatCode="0.00E+00">
                  <c:v>7.1199999999999996E-4</c:v>
                </c:pt>
                <c:pt idx="39499" formatCode="0.00E+00">
                  <c:v>7.1199999999999996E-4</c:v>
                </c:pt>
                <c:pt idx="39500" formatCode="0.00E+00">
                  <c:v>7.1199999999999996E-4</c:v>
                </c:pt>
                <c:pt idx="39501" formatCode="0.00E+00">
                  <c:v>7.1199999999999996E-4</c:v>
                </c:pt>
                <c:pt idx="39502" formatCode="0.00E+00">
                  <c:v>7.1199999999999996E-4</c:v>
                </c:pt>
                <c:pt idx="39503" formatCode="0.00E+00">
                  <c:v>7.1199999999999996E-4</c:v>
                </c:pt>
                <c:pt idx="39504" formatCode="0.00E+00">
                  <c:v>7.1199999999999996E-4</c:v>
                </c:pt>
                <c:pt idx="39505" formatCode="0.00E+00">
                  <c:v>7.1199999999999996E-4</c:v>
                </c:pt>
                <c:pt idx="39506" formatCode="0.00E+00">
                  <c:v>7.1199999999999996E-4</c:v>
                </c:pt>
                <c:pt idx="39507" formatCode="0.00E+00">
                  <c:v>7.1199999999999996E-4</c:v>
                </c:pt>
                <c:pt idx="39508" formatCode="0.00E+00">
                  <c:v>7.1199999999999996E-4</c:v>
                </c:pt>
                <c:pt idx="39509" formatCode="0.00E+00">
                  <c:v>7.1199999999999996E-4</c:v>
                </c:pt>
                <c:pt idx="39510" formatCode="0.00E+00">
                  <c:v>7.1199999999999996E-4</c:v>
                </c:pt>
                <c:pt idx="39511" formatCode="0.00E+00">
                  <c:v>7.1199999999999996E-4</c:v>
                </c:pt>
                <c:pt idx="39512" formatCode="0.00E+00">
                  <c:v>7.1199999999999996E-4</c:v>
                </c:pt>
                <c:pt idx="39513" formatCode="0.00E+00">
                  <c:v>7.1199999999999996E-4</c:v>
                </c:pt>
                <c:pt idx="39514" formatCode="0.00E+00">
                  <c:v>7.1199999999999996E-4</c:v>
                </c:pt>
                <c:pt idx="39515" formatCode="0.00E+00">
                  <c:v>7.1199999999999996E-4</c:v>
                </c:pt>
                <c:pt idx="39516" formatCode="0.00E+00">
                  <c:v>7.1199999999999996E-4</c:v>
                </c:pt>
                <c:pt idx="39517" formatCode="0.00E+00">
                  <c:v>7.1199999999999996E-4</c:v>
                </c:pt>
                <c:pt idx="39518" formatCode="0.00E+00">
                  <c:v>7.1199999999999996E-4</c:v>
                </c:pt>
                <c:pt idx="39519" formatCode="0.00E+00">
                  <c:v>7.1199999999999996E-4</c:v>
                </c:pt>
                <c:pt idx="39520" formatCode="0.00E+00">
                  <c:v>7.1199999999999996E-4</c:v>
                </c:pt>
                <c:pt idx="39521" formatCode="0.00E+00">
                  <c:v>7.1199999999999996E-4</c:v>
                </c:pt>
                <c:pt idx="39522" formatCode="0.00E+00">
                  <c:v>7.1199999999999996E-4</c:v>
                </c:pt>
                <c:pt idx="39523" formatCode="0.00E+00">
                  <c:v>7.1199999999999996E-4</c:v>
                </c:pt>
                <c:pt idx="39524" formatCode="0.00E+00">
                  <c:v>7.1199999999999996E-4</c:v>
                </c:pt>
                <c:pt idx="39525" formatCode="0.00E+00">
                  <c:v>7.1199999999999996E-4</c:v>
                </c:pt>
                <c:pt idx="39526" formatCode="0.00E+00">
                  <c:v>7.1199999999999996E-4</c:v>
                </c:pt>
                <c:pt idx="39527" formatCode="0.00E+00">
                  <c:v>7.1199999999999996E-4</c:v>
                </c:pt>
                <c:pt idx="39528" formatCode="0.00E+00">
                  <c:v>7.1199999999999996E-4</c:v>
                </c:pt>
                <c:pt idx="39529" formatCode="0.00E+00">
                  <c:v>7.1199999999999996E-4</c:v>
                </c:pt>
                <c:pt idx="39530" formatCode="0.00E+00">
                  <c:v>7.1199999999999996E-4</c:v>
                </c:pt>
                <c:pt idx="39531" formatCode="0.00E+00">
                  <c:v>7.1199999999999996E-4</c:v>
                </c:pt>
                <c:pt idx="39532" formatCode="0.00E+00">
                  <c:v>7.1199999999999996E-4</c:v>
                </c:pt>
                <c:pt idx="39533" formatCode="0.00E+00">
                  <c:v>7.1199999999999996E-4</c:v>
                </c:pt>
                <c:pt idx="39534" formatCode="0.00E+00">
                  <c:v>7.1199999999999996E-4</c:v>
                </c:pt>
                <c:pt idx="39535" formatCode="0.00E+00">
                  <c:v>7.1199999999999996E-4</c:v>
                </c:pt>
                <c:pt idx="39536" formatCode="0.00E+00">
                  <c:v>7.1199999999999996E-4</c:v>
                </c:pt>
                <c:pt idx="39537" formatCode="0.00E+00">
                  <c:v>7.1199999999999996E-4</c:v>
                </c:pt>
                <c:pt idx="39538" formatCode="0.00E+00">
                  <c:v>7.1199999999999996E-4</c:v>
                </c:pt>
                <c:pt idx="39539" formatCode="0.00E+00">
                  <c:v>7.1199999999999996E-4</c:v>
                </c:pt>
                <c:pt idx="39540" formatCode="0.00E+00">
                  <c:v>7.1199999999999996E-4</c:v>
                </c:pt>
                <c:pt idx="39541" formatCode="0.00E+00">
                  <c:v>7.1199999999999996E-4</c:v>
                </c:pt>
                <c:pt idx="39542" formatCode="0.00E+00">
                  <c:v>7.1199999999999996E-4</c:v>
                </c:pt>
                <c:pt idx="39543" formatCode="0.00E+00">
                  <c:v>7.1199999999999996E-4</c:v>
                </c:pt>
                <c:pt idx="39544" formatCode="0.00E+00">
                  <c:v>7.1199999999999996E-4</c:v>
                </c:pt>
                <c:pt idx="39545" formatCode="0.00E+00">
                  <c:v>7.1199999999999996E-4</c:v>
                </c:pt>
                <c:pt idx="39546" formatCode="0.00E+00">
                  <c:v>7.1199999999999996E-4</c:v>
                </c:pt>
                <c:pt idx="39547" formatCode="0.00E+00">
                  <c:v>7.1199999999999996E-4</c:v>
                </c:pt>
                <c:pt idx="39548" formatCode="0.00E+00">
                  <c:v>7.1199999999999996E-4</c:v>
                </c:pt>
                <c:pt idx="39549" formatCode="0.00E+00">
                  <c:v>7.1199999999999996E-4</c:v>
                </c:pt>
                <c:pt idx="39550" formatCode="0.00E+00">
                  <c:v>7.1199999999999996E-4</c:v>
                </c:pt>
                <c:pt idx="39551" formatCode="0.00E+00">
                  <c:v>7.1199999999999996E-4</c:v>
                </c:pt>
                <c:pt idx="39552" formatCode="0.00E+00">
                  <c:v>7.1199999999999996E-4</c:v>
                </c:pt>
                <c:pt idx="39553" formatCode="0.00E+00">
                  <c:v>7.1199999999999996E-4</c:v>
                </c:pt>
                <c:pt idx="39554" formatCode="0.00E+00">
                  <c:v>7.1199999999999996E-4</c:v>
                </c:pt>
                <c:pt idx="39555" formatCode="0.00E+00">
                  <c:v>7.1199999999999996E-4</c:v>
                </c:pt>
                <c:pt idx="39556" formatCode="0.00E+00">
                  <c:v>7.1199999999999996E-4</c:v>
                </c:pt>
                <c:pt idx="39557" formatCode="0.00E+00">
                  <c:v>7.1199999999999996E-4</c:v>
                </c:pt>
                <c:pt idx="39558" formatCode="0.00E+00">
                  <c:v>7.1199999999999996E-4</c:v>
                </c:pt>
                <c:pt idx="39559" formatCode="0.00E+00">
                  <c:v>7.1199999999999996E-4</c:v>
                </c:pt>
                <c:pt idx="39560" formatCode="0.00E+00">
                  <c:v>7.1199999999999996E-4</c:v>
                </c:pt>
                <c:pt idx="39561" formatCode="0.00E+00">
                  <c:v>7.1199999999999996E-4</c:v>
                </c:pt>
                <c:pt idx="39562" formatCode="0.00E+00">
                  <c:v>7.1199999999999996E-4</c:v>
                </c:pt>
                <c:pt idx="39563" formatCode="0.00E+00">
                  <c:v>7.1199999999999996E-4</c:v>
                </c:pt>
                <c:pt idx="39564" formatCode="0.00E+00">
                  <c:v>7.1199999999999996E-4</c:v>
                </c:pt>
                <c:pt idx="39565" formatCode="0.00E+00">
                  <c:v>7.1199999999999996E-4</c:v>
                </c:pt>
                <c:pt idx="39566" formatCode="0.00E+00">
                  <c:v>7.1199999999999996E-4</c:v>
                </c:pt>
                <c:pt idx="39567" formatCode="0.00E+00">
                  <c:v>7.1199999999999996E-4</c:v>
                </c:pt>
                <c:pt idx="39568" formatCode="0.00E+00">
                  <c:v>7.1199999999999996E-4</c:v>
                </c:pt>
                <c:pt idx="39569" formatCode="0.00E+00">
                  <c:v>7.1199999999999996E-4</c:v>
                </c:pt>
                <c:pt idx="39570" formatCode="0.00E+00">
                  <c:v>7.1199999999999996E-4</c:v>
                </c:pt>
                <c:pt idx="39571" formatCode="0.00E+00">
                  <c:v>7.1199999999999996E-4</c:v>
                </c:pt>
                <c:pt idx="39572" formatCode="0.00E+00">
                  <c:v>7.1199999999999996E-4</c:v>
                </c:pt>
                <c:pt idx="39573" formatCode="0.00E+00">
                  <c:v>7.1199999999999996E-4</c:v>
                </c:pt>
                <c:pt idx="39574" formatCode="0.00E+00">
                  <c:v>7.1199999999999996E-4</c:v>
                </c:pt>
                <c:pt idx="39575" formatCode="0.00E+00">
                  <c:v>7.1199999999999996E-4</c:v>
                </c:pt>
                <c:pt idx="39576" formatCode="0.00E+00">
                  <c:v>7.1199999999999996E-4</c:v>
                </c:pt>
                <c:pt idx="39577" formatCode="0.00E+00">
                  <c:v>7.1199999999999996E-4</c:v>
                </c:pt>
                <c:pt idx="39578" formatCode="0.00E+00">
                  <c:v>7.1199999999999996E-4</c:v>
                </c:pt>
                <c:pt idx="39579" formatCode="0.00E+00">
                  <c:v>7.1199999999999996E-4</c:v>
                </c:pt>
                <c:pt idx="39580" formatCode="0.00E+00">
                  <c:v>7.1199999999999996E-4</c:v>
                </c:pt>
                <c:pt idx="39581" formatCode="0.00E+00">
                  <c:v>7.1199999999999996E-4</c:v>
                </c:pt>
                <c:pt idx="39582" formatCode="0.00E+00">
                  <c:v>7.1199999999999996E-4</c:v>
                </c:pt>
                <c:pt idx="39583" formatCode="0.00E+00">
                  <c:v>7.1199999999999996E-4</c:v>
                </c:pt>
                <c:pt idx="39584" formatCode="0.00E+00">
                  <c:v>7.1199999999999996E-4</c:v>
                </c:pt>
                <c:pt idx="39585" formatCode="0.00E+00">
                  <c:v>7.1199999999999996E-4</c:v>
                </c:pt>
                <c:pt idx="39586" formatCode="0.00E+00">
                  <c:v>7.1199999999999996E-4</c:v>
                </c:pt>
                <c:pt idx="39587" formatCode="0.00E+00">
                  <c:v>7.1199999999999996E-4</c:v>
                </c:pt>
                <c:pt idx="39588" formatCode="0.00E+00">
                  <c:v>7.1199999999999996E-4</c:v>
                </c:pt>
                <c:pt idx="39589" formatCode="0.00E+00">
                  <c:v>7.1199999999999996E-4</c:v>
                </c:pt>
                <c:pt idx="39590" formatCode="0.00E+00">
                  <c:v>7.1199999999999996E-4</c:v>
                </c:pt>
                <c:pt idx="39591" formatCode="0.00E+00">
                  <c:v>7.1199999999999996E-4</c:v>
                </c:pt>
                <c:pt idx="39592" formatCode="0.00E+00">
                  <c:v>7.1199999999999996E-4</c:v>
                </c:pt>
                <c:pt idx="39593" formatCode="0.00E+00">
                  <c:v>7.1199999999999996E-4</c:v>
                </c:pt>
                <c:pt idx="39594" formatCode="0.00E+00">
                  <c:v>7.1199999999999996E-4</c:v>
                </c:pt>
                <c:pt idx="39595" formatCode="0.00E+00">
                  <c:v>7.1199999999999996E-4</c:v>
                </c:pt>
                <c:pt idx="39596" formatCode="0.00E+00">
                  <c:v>7.1199999999999996E-4</c:v>
                </c:pt>
                <c:pt idx="39597" formatCode="0.00E+00">
                  <c:v>7.1199999999999996E-4</c:v>
                </c:pt>
                <c:pt idx="39598" formatCode="0.00E+00">
                  <c:v>7.1199999999999996E-4</c:v>
                </c:pt>
                <c:pt idx="39599" formatCode="0.00E+00">
                  <c:v>7.1199999999999996E-4</c:v>
                </c:pt>
                <c:pt idx="39600" formatCode="0.00E+00">
                  <c:v>7.1199999999999996E-4</c:v>
                </c:pt>
                <c:pt idx="39601" formatCode="0.00E+00">
                  <c:v>7.1199999999999996E-4</c:v>
                </c:pt>
                <c:pt idx="39602" formatCode="0.00E+00">
                  <c:v>7.1199999999999996E-4</c:v>
                </c:pt>
                <c:pt idx="39603" formatCode="0.00E+00">
                  <c:v>7.1199999999999996E-4</c:v>
                </c:pt>
                <c:pt idx="39604" formatCode="0.00E+00">
                  <c:v>7.1199999999999996E-4</c:v>
                </c:pt>
                <c:pt idx="39605" formatCode="0.00E+00">
                  <c:v>7.1199999999999996E-4</c:v>
                </c:pt>
                <c:pt idx="39606" formatCode="0.00E+00">
                  <c:v>7.1199999999999996E-4</c:v>
                </c:pt>
                <c:pt idx="39607" formatCode="0.00E+00">
                  <c:v>7.1199999999999996E-4</c:v>
                </c:pt>
                <c:pt idx="39608" formatCode="0.00E+00">
                  <c:v>7.1199999999999996E-4</c:v>
                </c:pt>
                <c:pt idx="39609" formatCode="0.00E+00">
                  <c:v>7.1199999999999996E-4</c:v>
                </c:pt>
                <c:pt idx="39610" formatCode="0.00E+00">
                  <c:v>7.1199999999999996E-4</c:v>
                </c:pt>
                <c:pt idx="39611" formatCode="0.00E+00">
                  <c:v>7.1199999999999996E-4</c:v>
                </c:pt>
                <c:pt idx="39612" formatCode="0.00E+00">
                  <c:v>7.1199999999999996E-4</c:v>
                </c:pt>
                <c:pt idx="39613" formatCode="0.00E+00">
                  <c:v>7.1199999999999996E-4</c:v>
                </c:pt>
                <c:pt idx="39614" formatCode="0.00E+00">
                  <c:v>7.1199999999999996E-4</c:v>
                </c:pt>
                <c:pt idx="39615" formatCode="0.00E+00">
                  <c:v>7.1199999999999996E-4</c:v>
                </c:pt>
                <c:pt idx="39616" formatCode="0.00E+00">
                  <c:v>7.1199999999999996E-4</c:v>
                </c:pt>
                <c:pt idx="39617" formatCode="0.00E+00">
                  <c:v>7.1199999999999996E-4</c:v>
                </c:pt>
                <c:pt idx="39618" formatCode="0.00E+00">
                  <c:v>7.1199999999999996E-4</c:v>
                </c:pt>
                <c:pt idx="39619" formatCode="0.00E+00">
                  <c:v>7.1199999999999996E-4</c:v>
                </c:pt>
                <c:pt idx="39620" formatCode="0.00E+00">
                  <c:v>7.1199999999999996E-4</c:v>
                </c:pt>
                <c:pt idx="39621" formatCode="0.00E+00">
                  <c:v>7.1199999999999996E-4</c:v>
                </c:pt>
                <c:pt idx="39622" formatCode="0.00E+00">
                  <c:v>7.1199999999999996E-4</c:v>
                </c:pt>
                <c:pt idx="39623" formatCode="0.00E+00">
                  <c:v>7.1199999999999996E-4</c:v>
                </c:pt>
                <c:pt idx="39624" formatCode="0.00E+00">
                  <c:v>7.1199999999999996E-4</c:v>
                </c:pt>
                <c:pt idx="39625" formatCode="0.00E+00">
                  <c:v>7.1199999999999996E-4</c:v>
                </c:pt>
                <c:pt idx="39626" formatCode="0.00E+00">
                  <c:v>7.1199999999999996E-4</c:v>
                </c:pt>
                <c:pt idx="39627" formatCode="0.00E+00">
                  <c:v>7.1199999999999996E-4</c:v>
                </c:pt>
                <c:pt idx="39628" formatCode="0.00E+00">
                  <c:v>7.1199999999999996E-4</c:v>
                </c:pt>
                <c:pt idx="39629" formatCode="0.00E+00">
                  <c:v>7.1199999999999996E-4</c:v>
                </c:pt>
                <c:pt idx="39630" formatCode="0.00E+00">
                  <c:v>7.1199999999999996E-4</c:v>
                </c:pt>
                <c:pt idx="39631" formatCode="0.00E+00">
                  <c:v>7.1199999999999996E-4</c:v>
                </c:pt>
                <c:pt idx="39632" formatCode="0.00E+00">
                  <c:v>7.1199999999999996E-4</c:v>
                </c:pt>
                <c:pt idx="39633" formatCode="0.00E+00">
                  <c:v>7.1199999999999996E-4</c:v>
                </c:pt>
                <c:pt idx="39634" formatCode="0.00E+00">
                  <c:v>7.1199999999999996E-4</c:v>
                </c:pt>
                <c:pt idx="39635" formatCode="0.00E+00">
                  <c:v>7.1199999999999996E-4</c:v>
                </c:pt>
                <c:pt idx="39636" formatCode="0.00E+00">
                  <c:v>7.1199999999999996E-4</c:v>
                </c:pt>
                <c:pt idx="39637" formatCode="0.00E+00">
                  <c:v>7.1199999999999996E-4</c:v>
                </c:pt>
                <c:pt idx="39638" formatCode="0.00E+00">
                  <c:v>7.1199999999999996E-4</c:v>
                </c:pt>
                <c:pt idx="39639" formatCode="0.00E+00">
                  <c:v>7.1199999999999996E-4</c:v>
                </c:pt>
                <c:pt idx="39640" formatCode="0.00E+00">
                  <c:v>7.1199999999999996E-4</c:v>
                </c:pt>
                <c:pt idx="39641" formatCode="0.00E+00">
                  <c:v>7.1199999999999996E-4</c:v>
                </c:pt>
                <c:pt idx="39642" formatCode="0.00E+00">
                  <c:v>7.1199999999999996E-4</c:v>
                </c:pt>
                <c:pt idx="39643" formatCode="0.00E+00">
                  <c:v>7.1199999999999996E-4</c:v>
                </c:pt>
                <c:pt idx="39644" formatCode="0.00E+00">
                  <c:v>7.1199999999999996E-4</c:v>
                </c:pt>
                <c:pt idx="39645" formatCode="0.00E+00">
                  <c:v>7.1199999999999996E-4</c:v>
                </c:pt>
                <c:pt idx="39646" formatCode="0.00E+00">
                  <c:v>7.1199999999999996E-4</c:v>
                </c:pt>
                <c:pt idx="39647" formatCode="0.00E+00">
                  <c:v>7.1199999999999996E-4</c:v>
                </c:pt>
                <c:pt idx="39648" formatCode="0.00E+00">
                  <c:v>7.1199999999999996E-4</c:v>
                </c:pt>
                <c:pt idx="39649" formatCode="0.00E+00">
                  <c:v>7.1199999999999996E-4</c:v>
                </c:pt>
                <c:pt idx="39650" formatCode="0.00E+00">
                  <c:v>7.1199999999999996E-4</c:v>
                </c:pt>
                <c:pt idx="39651" formatCode="0.00E+00">
                  <c:v>7.1199999999999996E-4</c:v>
                </c:pt>
                <c:pt idx="39652" formatCode="0.00E+00">
                  <c:v>7.1199999999999996E-4</c:v>
                </c:pt>
                <c:pt idx="39653" formatCode="0.00E+00">
                  <c:v>7.1199999999999996E-4</c:v>
                </c:pt>
                <c:pt idx="39654" formatCode="0.00E+00">
                  <c:v>7.1199999999999996E-4</c:v>
                </c:pt>
                <c:pt idx="39655" formatCode="0.00E+00">
                  <c:v>7.1199999999999996E-4</c:v>
                </c:pt>
                <c:pt idx="39656" formatCode="0.00E+00">
                  <c:v>7.1199999999999996E-4</c:v>
                </c:pt>
                <c:pt idx="39657" formatCode="0.00E+00">
                  <c:v>7.1199999999999996E-4</c:v>
                </c:pt>
                <c:pt idx="39658" formatCode="0.00E+00">
                  <c:v>7.1199999999999996E-4</c:v>
                </c:pt>
                <c:pt idx="39659" formatCode="0.00E+00">
                  <c:v>7.1199999999999996E-4</c:v>
                </c:pt>
                <c:pt idx="39660" formatCode="0.00E+00">
                  <c:v>7.1199999999999996E-4</c:v>
                </c:pt>
                <c:pt idx="39661" formatCode="0.00E+00">
                  <c:v>7.1199999999999996E-4</c:v>
                </c:pt>
                <c:pt idx="39662" formatCode="0.00E+00">
                  <c:v>7.1199999999999996E-4</c:v>
                </c:pt>
                <c:pt idx="39663" formatCode="0.00E+00">
                  <c:v>7.1199999999999996E-4</c:v>
                </c:pt>
                <c:pt idx="39664" formatCode="0.00E+00">
                  <c:v>7.1199999999999996E-4</c:v>
                </c:pt>
                <c:pt idx="39665" formatCode="0.00E+00">
                  <c:v>7.1199999999999996E-4</c:v>
                </c:pt>
                <c:pt idx="39666" formatCode="0.00E+00">
                  <c:v>7.1199999999999996E-4</c:v>
                </c:pt>
                <c:pt idx="39667" formatCode="0.00E+00">
                  <c:v>7.1199999999999996E-4</c:v>
                </c:pt>
                <c:pt idx="39668" formatCode="0.00E+00">
                  <c:v>7.1199999999999996E-4</c:v>
                </c:pt>
                <c:pt idx="39669" formatCode="0.00E+00">
                  <c:v>7.1199999999999996E-4</c:v>
                </c:pt>
                <c:pt idx="39670" formatCode="0.00E+00">
                  <c:v>7.1199999999999996E-4</c:v>
                </c:pt>
                <c:pt idx="39671" formatCode="0.00E+00">
                  <c:v>7.1199999999999996E-4</c:v>
                </c:pt>
                <c:pt idx="39672" formatCode="0.00E+00">
                  <c:v>7.1199999999999996E-4</c:v>
                </c:pt>
                <c:pt idx="39673" formatCode="0.00E+00">
                  <c:v>7.1199999999999996E-4</c:v>
                </c:pt>
                <c:pt idx="39674" formatCode="0.00E+00">
                  <c:v>7.1199999999999996E-4</c:v>
                </c:pt>
                <c:pt idx="39675" formatCode="0.00E+00">
                  <c:v>7.1199999999999996E-4</c:v>
                </c:pt>
                <c:pt idx="39676" formatCode="0.00E+00">
                  <c:v>7.1199999999999996E-4</c:v>
                </c:pt>
                <c:pt idx="39677" formatCode="0.00E+00">
                  <c:v>7.1199999999999996E-4</c:v>
                </c:pt>
                <c:pt idx="39678" formatCode="0.00E+00">
                  <c:v>7.1199999999999996E-4</c:v>
                </c:pt>
                <c:pt idx="39679" formatCode="0.00E+00">
                  <c:v>7.1199999999999996E-4</c:v>
                </c:pt>
                <c:pt idx="39680" formatCode="0.00E+00">
                  <c:v>7.1199999999999996E-4</c:v>
                </c:pt>
                <c:pt idx="39681" formatCode="0.00E+00">
                  <c:v>7.1199999999999996E-4</c:v>
                </c:pt>
                <c:pt idx="39682" formatCode="0.00E+00">
                  <c:v>7.1199999999999996E-4</c:v>
                </c:pt>
                <c:pt idx="39683" formatCode="0.00E+00">
                  <c:v>7.1199999999999996E-4</c:v>
                </c:pt>
                <c:pt idx="39684" formatCode="0.00E+00">
                  <c:v>7.1199999999999996E-4</c:v>
                </c:pt>
                <c:pt idx="39685" formatCode="0.00E+00">
                  <c:v>7.1199999999999996E-4</c:v>
                </c:pt>
                <c:pt idx="39686" formatCode="0.00E+00">
                  <c:v>7.1199999999999996E-4</c:v>
                </c:pt>
                <c:pt idx="39687" formatCode="0.00E+00">
                  <c:v>7.1199999999999996E-4</c:v>
                </c:pt>
                <c:pt idx="39688" formatCode="0.00E+00">
                  <c:v>7.1199999999999996E-4</c:v>
                </c:pt>
                <c:pt idx="39689" formatCode="0.00E+00">
                  <c:v>7.1199999999999996E-4</c:v>
                </c:pt>
                <c:pt idx="39690" formatCode="0.00E+00">
                  <c:v>7.1199999999999996E-4</c:v>
                </c:pt>
                <c:pt idx="39691" formatCode="0.00E+00">
                  <c:v>7.1199999999999996E-4</c:v>
                </c:pt>
                <c:pt idx="39692" formatCode="0.00E+00">
                  <c:v>7.1199999999999996E-4</c:v>
                </c:pt>
                <c:pt idx="39693" formatCode="0.00E+00">
                  <c:v>7.1199999999999996E-4</c:v>
                </c:pt>
                <c:pt idx="39694" formatCode="0.00E+00">
                  <c:v>7.1199999999999996E-4</c:v>
                </c:pt>
                <c:pt idx="39695" formatCode="0.00E+00">
                  <c:v>7.1199999999999996E-4</c:v>
                </c:pt>
                <c:pt idx="39696" formatCode="0.00E+00">
                  <c:v>7.1199999999999996E-4</c:v>
                </c:pt>
                <c:pt idx="39697" formatCode="0.00E+00">
                  <c:v>7.1199999999999996E-4</c:v>
                </c:pt>
                <c:pt idx="39698" formatCode="0.00E+00">
                  <c:v>7.1199999999999996E-4</c:v>
                </c:pt>
                <c:pt idx="39699" formatCode="0.00E+00">
                  <c:v>7.1199999999999996E-4</c:v>
                </c:pt>
                <c:pt idx="39700" formatCode="0.00E+00">
                  <c:v>7.1199999999999996E-4</c:v>
                </c:pt>
                <c:pt idx="39701" formatCode="0.00E+00">
                  <c:v>7.1199999999999996E-4</c:v>
                </c:pt>
                <c:pt idx="39702" formatCode="0.00E+00">
                  <c:v>7.1199999999999996E-4</c:v>
                </c:pt>
                <c:pt idx="39703" formatCode="0.00E+00">
                  <c:v>7.1199999999999996E-4</c:v>
                </c:pt>
                <c:pt idx="39704" formatCode="0.00E+00">
                  <c:v>7.1199999999999996E-4</c:v>
                </c:pt>
                <c:pt idx="39705" formatCode="0.00E+00">
                  <c:v>7.1199999999999996E-4</c:v>
                </c:pt>
                <c:pt idx="39706" formatCode="0.00E+00">
                  <c:v>7.1199999999999996E-4</c:v>
                </c:pt>
                <c:pt idx="39707" formatCode="0.00E+00">
                  <c:v>7.1199999999999996E-4</c:v>
                </c:pt>
                <c:pt idx="39708" formatCode="0.00E+00">
                  <c:v>7.1199999999999996E-4</c:v>
                </c:pt>
                <c:pt idx="39709" formatCode="0.00E+00">
                  <c:v>7.1199999999999996E-4</c:v>
                </c:pt>
                <c:pt idx="39710" formatCode="0.00E+00">
                  <c:v>7.1199999999999996E-4</c:v>
                </c:pt>
                <c:pt idx="39711" formatCode="0.00E+00">
                  <c:v>7.1199999999999996E-4</c:v>
                </c:pt>
                <c:pt idx="39712" formatCode="0.00E+00">
                  <c:v>7.1299999999999998E-4</c:v>
                </c:pt>
                <c:pt idx="39713" formatCode="0.00E+00">
                  <c:v>7.1199999999999996E-4</c:v>
                </c:pt>
                <c:pt idx="39714" formatCode="0.00E+00">
                  <c:v>7.1199999999999996E-4</c:v>
                </c:pt>
                <c:pt idx="39715" formatCode="0.00E+00">
                  <c:v>7.1199999999999996E-4</c:v>
                </c:pt>
                <c:pt idx="39716" formatCode="0.00E+00">
                  <c:v>7.1199999999999996E-4</c:v>
                </c:pt>
                <c:pt idx="39717" formatCode="0.00E+00">
                  <c:v>7.1199999999999996E-4</c:v>
                </c:pt>
                <c:pt idx="39718" formatCode="0.00E+00">
                  <c:v>7.1199999999999996E-4</c:v>
                </c:pt>
                <c:pt idx="39719" formatCode="0.00E+00">
                  <c:v>7.1299999999999998E-4</c:v>
                </c:pt>
                <c:pt idx="39720" formatCode="0.00E+00">
                  <c:v>7.1199999999999996E-4</c:v>
                </c:pt>
                <c:pt idx="39721" formatCode="0.00E+00">
                  <c:v>7.1199999999999996E-4</c:v>
                </c:pt>
                <c:pt idx="39722" formatCode="0.00E+00">
                  <c:v>7.1299999999999998E-4</c:v>
                </c:pt>
                <c:pt idx="39723" formatCode="0.00E+00">
                  <c:v>7.1199999999999996E-4</c:v>
                </c:pt>
                <c:pt idx="39724" formatCode="0.00E+00">
                  <c:v>7.1299999999999998E-4</c:v>
                </c:pt>
                <c:pt idx="39725" formatCode="0.00E+00">
                  <c:v>7.1199999999999996E-4</c:v>
                </c:pt>
                <c:pt idx="39726" formatCode="0.00E+00">
                  <c:v>7.1199999999999996E-4</c:v>
                </c:pt>
                <c:pt idx="39727" formatCode="0.00E+00">
                  <c:v>7.1299999999999998E-4</c:v>
                </c:pt>
                <c:pt idx="39728" formatCode="0.00E+00">
                  <c:v>7.1199999999999996E-4</c:v>
                </c:pt>
                <c:pt idx="39729" formatCode="0.00E+00">
                  <c:v>7.1199999999999996E-4</c:v>
                </c:pt>
                <c:pt idx="39730" formatCode="0.00E+00">
                  <c:v>7.1199999999999996E-4</c:v>
                </c:pt>
                <c:pt idx="39731" formatCode="0.00E+00">
                  <c:v>7.1199999999999996E-4</c:v>
                </c:pt>
                <c:pt idx="39732" formatCode="0.00E+00">
                  <c:v>7.1199999999999996E-4</c:v>
                </c:pt>
                <c:pt idx="39733" formatCode="0.00E+00">
                  <c:v>7.1299999999999998E-4</c:v>
                </c:pt>
                <c:pt idx="39734" formatCode="0.00E+00">
                  <c:v>7.1299999999999998E-4</c:v>
                </c:pt>
                <c:pt idx="39735" formatCode="0.00E+00">
                  <c:v>7.1199999999999996E-4</c:v>
                </c:pt>
                <c:pt idx="39736" formatCode="0.00E+00">
                  <c:v>7.1299999999999998E-4</c:v>
                </c:pt>
                <c:pt idx="39737" formatCode="0.00E+00">
                  <c:v>7.1299999999999998E-4</c:v>
                </c:pt>
                <c:pt idx="39738" formatCode="0.00E+00">
                  <c:v>7.1199999999999996E-4</c:v>
                </c:pt>
                <c:pt idx="39739" formatCode="0.00E+00">
                  <c:v>7.1199999999999996E-4</c:v>
                </c:pt>
                <c:pt idx="39740" formatCode="0.00E+00">
                  <c:v>7.1199999999999996E-4</c:v>
                </c:pt>
                <c:pt idx="39741" formatCode="0.00E+00">
                  <c:v>7.1199999999999996E-4</c:v>
                </c:pt>
                <c:pt idx="39742" formatCode="0.00E+00">
                  <c:v>7.1199999999999996E-4</c:v>
                </c:pt>
                <c:pt idx="39743" formatCode="0.00E+00">
                  <c:v>7.1199999999999996E-4</c:v>
                </c:pt>
                <c:pt idx="39744" formatCode="0.00E+00">
                  <c:v>7.1199999999999996E-4</c:v>
                </c:pt>
                <c:pt idx="39745" formatCode="0.00E+00">
                  <c:v>7.1199999999999996E-4</c:v>
                </c:pt>
                <c:pt idx="39746" formatCode="0.00E+00">
                  <c:v>7.1199999999999996E-4</c:v>
                </c:pt>
                <c:pt idx="39747" formatCode="0.00E+00">
                  <c:v>7.1299999999999998E-4</c:v>
                </c:pt>
                <c:pt idx="39748" formatCode="0.00E+00">
                  <c:v>7.1199999999999996E-4</c:v>
                </c:pt>
                <c:pt idx="39749" formatCode="0.00E+00">
                  <c:v>7.1199999999999996E-4</c:v>
                </c:pt>
                <c:pt idx="39750" formatCode="0.00E+00">
                  <c:v>7.1199999999999996E-4</c:v>
                </c:pt>
                <c:pt idx="39751" formatCode="0.00E+00">
                  <c:v>7.1199999999999996E-4</c:v>
                </c:pt>
                <c:pt idx="39752" formatCode="0.00E+00">
                  <c:v>7.1199999999999996E-4</c:v>
                </c:pt>
                <c:pt idx="39753" formatCode="0.00E+00">
                  <c:v>7.1299999999999998E-4</c:v>
                </c:pt>
                <c:pt idx="39754" formatCode="0.00E+00">
                  <c:v>7.1299999999999998E-4</c:v>
                </c:pt>
                <c:pt idx="39755" formatCode="0.00E+00">
                  <c:v>7.1199999999999996E-4</c:v>
                </c:pt>
                <c:pt idx="39756" formatCode="0.00E+00">
                  <c:v>7.1299999999999998E-4</c:v>
                </c:pt>
                <c:pt idx="39757" formatCode="0.00E+00">
                  <c:v>7.1199999999999996E-4</c:v>
                </c:pt>
                <c:pt idx="39758" formatCode="0.00E+00">
                  <c:v>7.1199999999999996E-4</c:v>
                </c:pt>
                <c:pt idx="39759" formatCode="0.00E+00">
                  <c:v>7.1299999999999998E-4</c:v>
                </c:pt>
                <c:pt idx="39760" formatCode="0.00E+00">
                  <c:v>7.1299999999999998E-4</c:v>
                </c:pt>
                <c:pt idx="39761" formatCode="0.00E+00">
                  <c:v>7.1299999999999998E-4</c:v>
                </c:pt>
                <c:pt idx="39762" formatCode="0.00E+00">
                  <c:v>7.1199999999999996E-4</c:v>
                </c:pt>
                <c:pt idx="39763" formatCode="0.00E+00">
                  <c:v>7.1299999999999998E-4</c:v>
                </c:pt>
                <c:pt idx="39764" formatCode="0.00E+00">
                  <c:v>7.1299999999999998E-4</c:v>
                </c:pt>
                <c:pt idx="39765" formatCode="0.00E+00">
                  <c:v>7.1199999999999996E-4</c:v>
                </c:pt>
                <c:pt idx="39766" formatCode="0.00E+00">
                  <c:v>7.1199999999999996E-4</c:v>
                </c:pt>
                <c:pt idx="39767" formatCode="0.00E+00">
                  <c:v>7.1199999999999996E-4</c:v>
                </c:pt>
                <c:pt idx="39768" formatCode="0.00E+00">
                  <c:v>7.1199999999999996E-4</c:v>
                </c:pt>
                <c:pt idx="39769" formatCode="0.00E+00">
                  <c:v>7.1199999999999996E-4</c:v>
                </c:pt>
                <c:pt idx="39770" formatCode="0.00E+00">
                  <c:v>7.1299999999999998E-4</c:v>
                </c:pt>
                <c:pt idx="39771" formatCode="0.00E+00">
                  <c:v>7.1199999999999996E-4</c:v>
                </c:pt>
                <c:pt idx="39772" formatCode="0.00E+00">
                  <c:v>7.1299999999999998E-4</c:v>
                </c:pt>
                <c:pt idx="39773" formatCode="0.00E+00">
                  <c:v>7.1299999999999998E-4</c:v>
                </c:pt>
                <c:pt idx="39774" formatCode="0.00E+00">
                  <c:v>7.1299999999999998E-4</c:v>
                </c:pt>
                <c:pt idx="39775" formatCode="0.00E+00">
                  <c:v>7.1299999999999998E-4</c:v>
                </c:pt>
                <c:pt idx="39776" formatCode="0.00E+00">
                  <c:v>7.1199999999999996E-4</c:v>
                </c:pt>
                <c:pt idx="39777" formatCode="0.00E+00">
                  <c:v>7.1299999999999998E-4</c:v>
                </c:pt>
                <c:pt idx="39778" formatCode="0.00E+00">
                  <c:v>7.1299999999999998E-4</c:v>
                </c:pt>
                <c:pt idx="39779" formatCode="0.00E+00">
                  <c:v>7.1299999999999998E-4</c:v>
                </c:pt>
                <c:pt idx="39780" formatCode="0.00E+00">
                  <c:v>7.1299999999999998E-4</c:v>
                </c:pt>
                <c:pt idx="39781" formatCode="0.00E+00">
                  <c:v>7.1299999999999998E-4</c:v>
                </c:pt>
                <c:pt idx="39782" formatCode="0.00E+00">
                  <c:v>7.1299999999999998E-4</c:v>
                </c:pt>
                <c:pt idx="39783" formatCode="0.00E+00">
                  <c:v>7.1299999999999998E-4</c:v>
                </c:pt>
                <c:pt idx="39784" formatCode="0.00E+00">
                  <c:v>7.1299999999999998E-4</c:v>
                </c:pt>
                <c:pt idx="39785" formatCode="0.00E+00">
                  <c:v>7.1199999999999996E-4</c:v>
                </c:pt>
                <c:pt idx="39786" formatCode="0.00E+00">
                  <c:v>7.1199999999999996E-4</c:v>
                </c:pt>
                <c:pt idx="39787" formatCode="0.00E+00">
                  <c:v>7.1299999999999998E-4</c:v>
                </c:pt>
                <c:pt idx="39788" formatCode="0.00E+00">
                  <c:v>7.1199999999999996E-4</c:v>
                </c:pt>
                <c:pt idx="39789" formatCode="0.00E+00">
                  <c:v>7.1299999999999998E-4</c:v>
                </c:pt>
                <c:pt idx="39790" formatCode="0.00E+00">
                  <c:v>7.1299999999999998E-4</c:v>
                </c:pt>
                <c:pt idx="39791" formatCode="0.00E+00">
                  <c:v>7.1199999999999996E-4</c:v>
                </c:pt>
                <c:pt idx="39792" formatCode="0.00E+00">
                  <c:v>7.1299999999999998E-4</c:v>
                </c:pt>
                <c:pt idx="39793" formatCode="0.00E+00">
                  <c:v>7.1199999999999996E-4</c:v>
                </c:pt>
                <c:pt idx="39794" formatCode="0.00E+00">
                  <c:v>7.1199999999999996E-4</c:v>
                </c:pt>
                <c:pt idx="39795" formatCode="0.00E+00">
                  <c:v>7.1299999999999998E-4</c:v>
                </c:pt>
                <c:pt idx="39796" formatCode="0.00E+00">
                  <c:v>7.1299999999999998E-4</c:v>
                </c:pt>
                <c:pt idx="39797" formatCode="0.00E+00">
                  <c:v>7.1299999999999998E-4</c:v>
                </c:pt>
                <c:pt idx="39798" formatCode="0.00E+00">
                  <c:v>7.1299999999999998E-4</c:v>
                </c:pt>
                <c:pt idx="39799" formatCode="0.00E+00">
                  <c:v>7.1199999999999996E-4</c:v>
                </c:pt>
                <c:pt idx="39800" formatCode="0.00E+00">
                  <c:v>7.1299999999999998E-4</c:v>
                </c:pt>
                <c:pt idx="39801" formatCode="0.00E+00">
                  <c:v>7.1299999999999998E-4</c:v>
                </c:pt>
                <c:pt idx="39802" formatCode="0.00E+00">
                  <c:v>7.1299999999999998E-4</c:v>
                </c:pt>
                <c:pt idx="39803" formatCode="0.00E+00">
                  <c:v>7.1299999999999998E-4</c:v>
                </c:pt>
                <c:pt idx="39804" formatCode="0.00E+00">
                  <c:v>7.1299999999999998E-4</c:v>
                </c:pt>
                <c:pt idx="39805" formatCode="0.00E+00">
                  <c:v>7.1299999999999998E-4</c:v>
                </c:pt>
                <c:pt idx="39806" formatCode="0.00E+00">
                  <c:v>7.1299999999999998E-4</c:v>
                </c:pt>
                <c:pt idx="39807" formatCode="0.00E+00">
                  <c:v>7.1299999999999998E-4</c:v>
                </c:pt>
                <c:pt idx="39808" formatCode="0.00E+00">
                  <c:v>7.1299999999999998E-4</c:v>
                </c:pt>
                <c:pt idx="39809" formatCode="0.00E+00">
                  <c:v>7.1299999999999998E-4</c:v>
                </c:pt>
                <c:pt idx="39810" formatCode="0.00E+00">
                  <c:v>7.1299999999999998E-4</c:v>
                </c:pt>
                <c:pt idx="39811" formatCode="0.00E+00">
                  <c:v>7.1299999999999998E-4</c:v>
                </c:pt>
                <c:pt idx="39812" formatCode="0.00E+00">
                  <c:v>7.1299999999999998E-4</c:v>
                </c:pt>
                <c:pt idx="39813" formatCode="0.00E+00">
                  <c:v>7.1299999999999998E-4</c:v>
                </c:pt>
                <c:pt idx="39814" formatCode="0.00E+00">
                  <c:v>7.1299999999999998E-4</c:v>
                </c:pt>
                <c:pt idx="39815" formatCode="0.00E+00">
                  <c:v>7.1299999999999998E-4</c:v>
                </c:pt>
                <c:pt idx="39816" formatCode="0.00E+00">
                  <c:v>7.1299999999999998E-4</c:v>
                </c:pt>
                <c:pt idx="39817" formatCode="0.00E+00">
                  <c:v>7.1299999999999998E-4</c:v>
                </c:pt>
                <c:pt idx="39818" formatCode="0.00E+00">
                  <c:v>7.1299999999999998E-4</c:v>
                </c:pt>
                <c:pt idx="39819" formatCode="0.00E+00">
                  <c:v>7.1299999999999998E-4</c:v>
                </c:pt>
                <c:pt idx="39820" formatCode="0.00E+00">
                  <c:v>7.1299999999999998E-4</c:v>
                </c:pt>
                <c:pt idx="39821" formatCode="0.00E+00">
                  <c:v>7.1299999999999998E-4</c:v>
                </c:pt>
                <c:pt idx="39822" formatCode="0.00E+00">
                  <c:v>7.1299999999999998E-4</c:v>
                </c:pt>
                <c:pt idx="39823" formatCode="0.00E+00">
                  <c:v>7.1299999999999998E-4</c:v>
                </c:pt>
                <c:pt idx="39824" formatCode="0.00E+00">
                  <c:v>7.1299999999999998E-4</c:v>
                </c:pt>
                <c:pt idx="39825" formatCode="0.00E+00">
                  <c:v>7.1299999999999998E-4</c:v>
                </c:pt>
                <c:pt idx="39826" formatCode="0.00E+00">
                  <c:v>7.1199999999999996E-4</c:v>
                </c:pt>
                <c:pt idx="39827" formatCode="0.00E+00">
                  <c:v>7.1299999999999998E-4</c:v>
                </c:pt>
                <c:pt idx="39828" formatCode="0.00E+00">
                  <c:v>7.1299999999999998E-4</c:v>
                </c:pt>
                <c:pt idx="39829" formatCode="0.00E+00">
                  <c:v>7.1299999999999998E-4</c:v>
                </c:pt>
                <c:pt idx="39830" formatCode="0.00E+00">
                  <c:v>7.1299999999999998E-4</c:v>
                </c:pt>
                <c:pt idx="39831" formatCode="0.00E+00">
                  <c:v>7.1299999999999998E-4</c:v>
                </c:pt>
                <c:pt idx="39832" formatCode="0.00E+00">
                  <c:v>7.1299999999999998E-4</c:v>
                </c:pt>
                <c:pt idx="39833" formatCode="0.00E+00">
                  <c:v>7.1299999999999998E-4</c:v>
                </c:pt>
                <c:pt idx="39834" formatCode="0.00E+00">
                  <c:v>7.1299999999999998E-4</c:v>
                </c:pt>
                <c:pt idx="39835" formatCode="0.00E+00">
                  <c:v>7.1299999999999998E-4</c:v>
                </c:pt>
                <c:pt idx="39836" formatCode="0.00E+00">
                  <c:v>7.1299999999999998E-4</c:v>
                </c:pt>
                <c:pt idx="39837" formatCode="0.00E+00">
                  <c:v>7.1299999999999998E-4</c:v>
                </c:pt>
                <c:pt idx="39838" formatCode="0.00E+00">
                  <c:v>7.1299999999999998E-4</c:v>
                </c:pt>
                <c:pt idx="39839" formatCode="0.00E+00">
                  <c:v>7.1299999999999998E-4</c:v>
                </c:pt>
                <c:pt idx="39840" formatCode="0.00E+00">
                  <c:v>7.1299999999999998E-4</c:v>
                </c:pt>
                <c:pt idx="39841" formatCode="0.00E+00">
                  <c:v>7.1299999999999998E-4</c:v>
                </c:pt>
                <c:pt idx="39842" formatCode="0.00E+00">
                  <c:v>7.1299999999999998E-4</c:v>
                </c:pt>
                <c:pt idx="39843" formatCode="0.00E+00">
                  <c:v>7.1299999999999998E-4</c:v>
                </c:pt>
                <c:pt idx="39844" formatCode="0.00E+00">
                  <c:v>7.1299999999999998E-4</c:v>
                </c:pt>
                <c:pt idx="39845" formatCode="0.00E+00">
                  <c:v>7.1299999999999998E-4</c:v>
                </c:pt>
                <c:pt idx="39846" formatCode="0.00E+00">
                  <c:v>7.1299999999999998E-4</c:v>
                </c:pt>
                <c:pt idx="39847" formatCode="0.00E+00">
                  <c:v>7.1299999999999998E-4</c:v>
                </c:pt>
                <c:pt idx="39848" formatCode="0.00E+00">
                  <c:v>7.1299999999999998E-4</c:v>
                </c:pt>
                <c:pt idx="39849" formatCode="0.00E+00">
                  <c:v>7.1299999999999998E-4</c:v>
                </c:pt>
                <c:pt idx="39850" formatCode="0.00E+00">
                  <c:v>7.1299999999999998E-4</c:v>
                </c:pt>
                <c:pt idx="39851" formatCode="0.00E+00">
                  <c:v>7.1299999999999998E-4</c:v>
                </c:pt>
                <c:pt idx="39852" formatCode="0.00E+00">
                  <c:v>7.1299999999999998E-4</c:v>
                </c:pt>
                <c:pt idx="39853" formatCode="0.00E+00">
                  <c:v>7.1299999999999998E-4</c:v>
                </c:pt>
                <c:pt idx="39854" formatCode="0.00E+00">
                  <c:v>7.1299999999999998E-4</c:v>
                </c:pt>
                <c:pt idx="39855" formatCode="0.00E+00">
                  <c:v>7.1299999999999998E-4</c:v>
                </c:pt>
                <c:pt idx="39856" formatCode="0.00E+00">
                  <c:v>7.1299999999999998E-4</c:v>
                </c:pt>
                <c:pt idx="39857" formatCode="0.00E+00">
                  <c:v>7.1299999999999998E-4</c:v>
                </c:pt>
                <c:pt idx="39858" formatCode="0.00E+00">
                  <c:v>7.1299999999999998E-4</c:v>
                </c:pt>
                <c:pt idx="39859" formatCode="0.00E+00">
                  <c:v>7.1299999999999998E-4</c:v>
                </c:pt>
                <c:pt idx="39860" formatCode="0.00E+00">
                  <c:v>7.1299999999999998E-4</c:v>
                </c:pt>
                <c:pt idx="39861" formatCode="0.00E+00">
                  <c:v>7.1299999999999998E-4</c:v>
                </c:pt>
                <c:pt idx="39862" formatCode="0.00E+00">
                  <c:v>7.1299999999999998E-4</c:v>
                </c:pt>
                <c:pt idx="39863" formatCode="0.00E+00">
                  <c:v>7.1299999999999998E-4</c:v>
                </c:pt>
                <c:pt idx="39864" formatCode="0.00E+00">
                  <c:v>7.1299999999999998E-4</c:v>
                </c:pt>
                <c:pt idx="39865" formatCode="0.00E+00">
                  <c:v>7.1299999999999998E-4</c:v>
                </c:pt>
                <c:pt idx="39866" formatCode="0.00E+00">
                  <c:v>7.1299999999999998E-4</c:v>
                </c:pt>
                <c:pt idx="39867" formatCode="0.00E+00">
                  <c:v>7.1299999999999998E-4</c:v>
                </c:pt>
                <c:pt idx="39868" formatCode="0.00E+00">
                  <c:v>7.1299999999999998E-4</c:v>
                </c:pt>
                <c:pt idx="39869" formatCode="0.00E+00">
                  <c:v>7.1299999999999998E-4</c:v>
                </c:pt>
                <c:pt idx="39870" formatCode="0.00E+00">
                  <c:v>7.1299999999999998E-4</c:v>
                </c:pt>
                <c:pt idx="39871" formatCode="0.00E+00">
                  <c:v>7.1299999999999998E-4</c:v>
                </c:pt>
                <c:pt idx="39872" formatCode="0.00E+00">
                  <c:v>7.1299999999999998E-4</c:v>
                </c:pt>
                <c:pt idx="39873" formatCode="0.00E+00">
                  <c:v>7.1299999999999998E-4</c:v>
                </c:pt>
                <c:pt idx="39874" formatCode="0.00E+00">
                  <c:v>7.1299999999999998E-4</c:v>
                </c:pt>
                <c:pt idx="39875" formatCode="0.00E+00">
                  <c:v>7.1299999999999998E-4</c:v>
                </c:pt>
                <c:pt idx="39876" formatCode="0.00E+00">
                  <c:v>7.1299999999999998E-4</c:v>
                </c:pt>
                <c:pt idx="39877" formatCode="0.00E+00">
                  <c:v>7.1299999999999998E-4</c:v>
                </c:pt>
                <c:pt idx="39878" formatCode="0.00E+00">
                  <c:v>7.1299999999999998E-4</c:v>
                </c:pt>
                <c:pt idx="39879" formatCode="0.00E+00">
                  <c:v>7.1299999999999998E-4</c:v>
                </c:pt>
                <c:pt idx="39880" formatCode="0.00E+00">
                  <c:v>7.1299999999999998E-4</c:v>
                </c:pt>
                <c:pt idx="39881" formatCode="0.00E+00">
                  <c:v>7.1299999999999998E-4</c:v>
                </c:pt>
                <c:pt idx="39882" formatCode="0.00E+00">
                  <c:v>7.1299999999999998E-4</c:v>
                </c:pt>
                <c:pt idx="39883" formatCode="0.00E+00">
                  <c:v>7.1299999999999998E-4</c:v>
                </c:pt>
                <c:pt idx="39884" formatCode="0.00E+00">
                  <c:v>7.1299999999999998E-4</c:v>
                </c:pt>
                <c:pt idx="39885" formatCode="0.00E+00">
                  <c:v>7.1299999999999998E-4</c:v>
                </c:pt>
                <c:pt idx="39886" formatCode="0.00E+00">
                  <c:v>7.1299999999999998E-4</c:v>
                </c:pt>
                <c:pt idx="39887" formatCode="0.00E+00">
                  <c:v>7.1299999999999998E-4</c:v>
                </c:pt>
                <c:pt idx="39888" formatCode="0.00E+00">
                  <c:v>7.1299999999999998E-4</c:v>
                </c:pt>
                <c:pt idx="39889" formatCode="0.00E+00">
                  <c:v>7.1299999999999998E-4</c:v>
                </c:pt>
                <c:pt idx="39890" formatCode="0.00E+00">
                  <c:v>7.1299999999999998E-4</c:v>
                </c:pt>
                <c:pt idx="39891" formatCode="0.00E+00">
                  <c:v>7.1299999999999998E-4</c:v>
                </c:pt>
                <c:pt idx="39892" formatCode="0.00E+00">
                  <c:v>7.1299999999999998E-4</c:v>
                </c:pt>
                <c:pt idx="39893" formatCode="0.00E+00">
                  <c:v>7.1299999999999998E-4</c:v>
                </c:pt>
                <c:pt idx="39894" formatCode="0.00E+00">
                  <c:v>7.1299999999999998E-4</c:v>
                </c:pt>
                <c:pt idx="39895" formatCode="0.00E+00">
                  <c:v>7.1299999999999998E-4</c:v>
                </c:pt>
                <c:pt idx="39896" formatCode="0.00E+00">
                  <c:v>7.1299999999999998E-4</c:v>
                </c:pt>
                <c:pt idx="39897" formatCode="0.00E+00">
                  <c:v>7.1299999999999998E-4</c:v>
                </c:pt>
                <c:pt idx="39898" formatCode="0.00E+00">
                  <c:v>7.1299999999999998E-4</c:v>
                </c:pt>
                <c:pt idx="39899" formatCode="0.00E+00">
                  <c:v>7.1299999999999998E-4</c:v>
                </c:pt>
                <c:pt idx="39900" formatCode="0.00E+00">
                  <c:v>7.1299999999999998E-4</c:v>
                </c:pt>
                <c:pt idx="39901" formatCode="0.00E+00">
                  <c:v>7.1299999999999998E-4</c:v>
                </c:pt>
                <c:pt idx="39902" formatCode="0.00E+00">
                  <c:v>7.1299999999999998E-4</c:v>
                </c:pt>
                <c:pt idx="39903" formatCode="0.00E+00">
                  <c:v>7.1299999999999998E-4</c:v>
                </c:pt>
                <c:pt idx="39904" formatCode="0.00E+00">
                  <c:v>7.1299999999999998E-4</c:v>
                </c:pt>
                <c:pt idx="39905" formatCode="0.00E+00">
                  <c:v>7.1299999999999998E-4</c:v>
                </c:pt>
                <c:pt idx="39906" formatCode="0.00E+00">
                  <c:v>7.1299999999999998E-4</c:v>
                </c:pt>
                <c:pt idx="39907" formatCode="0.00E+00">
                  <c:v>7.1299999999999998E-4</c:v>
                </c:pt>
                <c:pt idx="39908" formatCode="0.00E+00">
                  <c:v>7.1299999999999998E-4</c:v>
                </c:pt>
                <c:pt idx="39909" formatCode="0.00E+00">
                  <c:v>7.1299999999999998E-4</c:v>
                </c:pt>
                <c:pt idx="39910" formatCode="0.00E+00">
                  <c:v>7.1299999999999998E-4</c:v>
                </c:pt>
                <c:pt idx="39911" formatCode="0.00E+00">
                  <c:v>7.1299999999999998E-4</c:v>
                </c:pt>
                <c:pt idx="39912" formatCode="0.00E+00">
                  <c:v>7.1299999999999998E-4</c:v>
                </c:pt>
                <c:pt idx="39913" formatCode="0.00E+00">
                  <c:v>7.1299999999999998E-4</c:v>
                </c:pt>
                <c:pt idx="39914" formatCode="0.00E+00">
                  <c:v>7.1299999999999998E-4</c:v>
                </c:pt>
                <c:pt idx="39915" formatCode="0.00E+00">
                  <c:v>7.1299999999999998E-4</c:v>
                </c:pt>
                <c:pt idx="39916" formatCode="0.00E+00">
                  <c:v>7.1299999999999998E-4</c:v>
                </c:pt>
                <c:pt idx="39917" formatCode="0.00E+00">
                  <c:v>7.1299999999999998E-4</c:v>
                </c:pt>
                <c:pt idx="39918" formatCode="0.00E+00">
                  <c:v>7.1299999999999998E-4</c:v>
                </c:pt>
                <c:pt idx="39919" formatCode="0.00E+00">
                  <c:v>7.1299999999999998E-4</c:v>
                </c:pt>
                <c:pt idx="39920" formatCode="0.00E+00">
                  <c:v>7.1299999999999998E-4</c:v>
                </c:pt>
                <c:pt idx="39921" formatCode="0.00E+00">
                  <c:v>7.1299999999999998E-4</c:v>
                </c:pt>
                <c:pt idx="39922" formatCode="0.00E+00">
                  <c:v>7.1299999999999998E-4</c:v>
                </c:pt>
                <c:pt idx="39923" formatCode="0.00E+00">
                  <c:v>7.1299999999999998E-4</c:v>
                </c:pt>
                <c:pt idx="39924" formatCode="0.00E+00">
                  <c:v>7.1299999999999998E-4</c:v>
                </c:pt>
                <c:pt idx="39925" formatCode="0.00E+00">
                  <c:v>7.1299999999999998E-4</c:v>
                </c:pt>
                <c:pt idx="39926" formatCode="0.00E+00">
                  <c:v>7.1299999999999998E-4</c:v>
                </c:pt>
                <c:pt idx="39927" formatCode="0.00E+00">
                  <c:v>7.1299999999999998E-4</c:v>
                </c:pt>
                <c:pt idx="39928" formatCode="0.00E+00">
                  <c:v>7.1299999999999998E-4</c:v>
                </c:pt>
                <c:pt idx="39929" formatCode="0.00E+00">
                  <c:v>7.1299999999999998E-4</c:v>
                </c:pt>
                <c:pt idx="39930" formatCode="0.00E+00">
                  <c:v>7.1299999999999998E-4</c:v>
                </c:pt>
                <c:pt idx="39931" formatCode="0.00E+00">
                  <c:v>7.1299999999999998E-4</c:v>
                </c:pt>
                <c:pt idx="39932" formatCode="0.00E+00">
                  <c:v>7.1299999999999998E-4</c:v>
                </c:pt>
                <c:pt idx="39933" formatCode="0.00E+00">
                  <c:v>7.1299999999999998E-4</c:v>
                </c:pt>
                <c:pt idx="39934" formatCode="0.00E+00">
                  <c:v>7.1299999999999998E-4</c:v>
                </c:pt>
                <c:pt idx="39935" formatCode="0.00E+00">
                  <c:v>7.1299999999999998E-4</c:v>
                </c:pt>
                <c:pt idx="39936" formatCode="0.00E+00">
                  <c:v>7.1299999999999998E-4</c:v>
                </c:pt>
                <c:pt idx="39937" formatCode="0.00E+00">
                  <c:v>7.1299999999999998E-4</c:v>
                </c:pt>
                <c:pt idx="39938" formatCode="0.00E+00">
                  <c:v>7.1299999999999998E-4</c:v>
                </c:pt>
                <c:pt idx="39939" formatCode="0.00E+00">
                  <c:v>7.1299999999999998E-4</c:v>
                </c:pt>
                <c:pt idx="39940" formatCode="0.00E+00">
                  <c:v>7.1299999999999998E-4</c:v>
                </c:pt>
                <c:pt idx="39941" formatCode="0.00E+00">
                  <c:v>7.1299999999999998E-4</c:v>
                </c:pt>
                <c:pt idx="39942" formatCode="0.00E+00">
                  <c:v>7.1299999999999998E-4</c:v>
                </c:pt>
                <c:pt idx="39943" formatCode="0.00E+00">
                  <c:v>7.1299999999999998E-4</c:v>
                </c:pt>
                <c:pt idx="39944" formatCode="0.00E+00">
                  <c:v>7.1299999999999998E-4</c:v>
                </c:pt>
                <c:pt idx="39945" formatCode="0.00E+00">
                  <c:v>7.1299999999999998E-4</c:v>
                </c:pt>
                <c:pt idx="39946" formatCode="0.00E+00">
                  <c:v>7.1299999999999998E-4</c:v>
                </c:pt>
                <c:pt idx="39947" formatCode="0.00E+00">
                  <c:v>7.1299999999999998E-4</c:v>
                </c:pt>
                <c:pt idx="39948" formatCode="0.00E+00">
                  <c:v>7.1299999999999998E-4</c:v>
                </c:pt>
                <c:pt idx="39949" formatCode="0.00E+00">
                  <c:v>7.1299999999999998E-4</c:v>
                </c:pt>
                <c:pt idx="39950" formatCode="0.00E+00">
                  <c:v>7.1299999999999998E-4</c:v>
                </c:pt>
                <c:pt idx="39951" formatCode="0.00E+00">
                  <c:v>7.1299999999999998E-4</c:v>
                </c:pt>
                <c:pt idx="39952" formatCode="0.00E+00">
                  <c:v>7.1299999999999998E-4</c:v>
                </c:pt>
                <c:pt idx="39953" formatCode="0.00E+00">
                  <c:v>7.1299999999999998E-4</c:v>
                </c:pt>
                <c:pt idx="39954" formatCode="0.00E+00">
                  <c:v>7.1299999999999998E-4</c:v>
                </c:pt>
                <c:pt idx="39955" formatCode="0.00E+00">
                  <c:v>7.1299999999999998E-4</c:v>
                </c:pt>
                <c:pt idx="39956" formatCode="0.00E+00">
                  <c:v>7.1299999999999998E-4</c:v>
                </c:pt>
                <c:pt idx="39957" formatCode="0.00E+00">
                  <c:v>7.1299999999999998E-4</c:v>
                </c:pt>
                <c:pt idx="39958" formatCode="0.00E+00">
                  <c:v>7.1299999999999998E-4</c:v>
                </c:pt>
                <c:pt idx="39959" formatCode="0.00E+00">
                  <c:v>7.1299999999999998E-4</c:v>
                </c:pt>
                <c:pt idx="39960" formatCode="0.00E+00">
                  <c:v>7.1299999999999998E-4</c:v>
                </c:pt>
                <c:pt idx="39961" formatCode="0.00E+00">
                  <c:v>7.1299999999999998E-4</c:v>
                </c:pt>
                <c:pt idx="39962" formatCode="0.00E+00">
                  <c:v>7.1299999999999998E-4</c:v>
                </c:pt>
                <c:pt idx="39963" formatCode="0.00E+00">
                  <c:v>7.1299999999999998E-4</c:v>
                </c:pt>
                <c:pt idx="39964" formatCode="0.00E+00">
                  <c:v>7.1299999999999998E-4</c:v>
                </c:pt>
                <c:pt idx="39965" formatCode="0.00E+00">
                  <c:v>7.1299999999999998E-4</c:v>
                </c:pt>
                <c:pt idx="39966" formatCode="0.00E+00">
                  <c:v>7.1299999999999998E-4</c:v>
                </c:pt>
                <c:pt idx="39967" formatCode="0.00E+00">
                  <c:v>7.1299999999999998E-4</c:v>
                </c:pt>
                <c:pt idx="39968" formatCode="0.00E+00">
                  <c:v>7.1299999999999998E-4</c:v>
                </c:pt>
                <c:pt idx="39969" formatCode="0.00E+00">
                  <c:v>7.1299999999999998E-4</c:v>
                </c:pt>
                <c:pt idx="39970" formatCode="0.00E+00">
                  <c:v>7.1299999999999998E-4</c:v>
                </c:pt>
                <c:pt idx="39971" formatCode="0.00E+00">
                  <c:v>7.1299999999999998E-4</c:v>
                </c:pt>
                <c:pt idx="39972" formatCode="0.00E+00">
                  <c:v>7.1299999999999998E-4</c:v>
                </c:pt>
                <c:pt idx="39973" formatCode="0.00E+00">
                  <c:v>7.1299999999999998E-4</c:v>
                </c:pt>
                <c:pt idx="39974" formatCode="0.00E+00">
                  <c:v>7.1299999999999998E-4</c:v>
                </c:pt>
                <c:pt idx="39975" formatCode="0.00E+00">
                  <c:v>7.1299999999999998E-4</c:v>
                </c:pt>
                <c:pt idx="39976" formatCode="0.00E+00">
                  <c:v>7.1299999999999998E-4</c:v>
                </c:pt>
                <c:pt idx="39977" formatCode="0.00E+00">
                  <c:v>7.1299999999999998E-4</c:v>
                </c:pt>
                <c:pt idx="39978" formatCode="0.00E+00">
                  <c:v>7.1299999999999998E-4</c:v>
                </c:pt>
                <c:pt idx="39979" formatCode="0.00E+00">
                  <c:v>7.1299999999999998E-4</c:v>
                </c:pt>
                <c:pt idx="39980" formatCode="0.00E+00">
                  <c:v>7.1299999999999998E-4</c:v>
                </c:pt>
                <c:pt idx="39981" formatCode="0.00E+00">
                  <c:v>7.1299999999999998E-4</c:v>
                </c:pt>
                <c:pt idx="39982" formatCode="0.00E+00">
                  <c:v>7.1299999999999998E-4</c:v>
                </c:pt>
                <c:pt idx="39983" formatCode="0.00E+00">
                  <c:v>7.1299999999999998E-4</c:v>
                </c:pt>
                <c:pt idx="39984" formatCode="0.00E+00">
                  <c:v>7.1299999999999998E-4</c:v>
                </c:pt>
                <c:pt idx="39985" formatCode="0.00E+00">
                  <c:v>7.1299999999999998E-4</c:v>
                </c:pt>
                <c:pt idx="39986" formatCode="0.00E+00">
                  <c:v>7.1299999999999998E-4</c:v>
                </c:pt>
                <c:pt idx="39987" formatCode="0.00E+00">
                  <c:v>7.1299999999999998E-4</c:v>
                </c:pt>
                <c:pt idx="39988" formatCode="0.00E+00">
                  <c:v>7.1299999999999998E-4</c:v>
                </c:pt>
                <c:pt idx="39989" formatCode="0.00E+00">
                  <c:v>7.1299999999999998E-4</c:v>
                </c:pt>
                <c:pt idx="39990" formatCode="0.00E+00">
                  <c:v>7.1299999999999998E-4</c:v>
                </c:pt>
                <c:pt idx="39991" formatCode="0.00E+00">
                  <c:v>7.1299999999999998E-4</c:v>
                </c:pt>
                <c:pt idx="39992" formatCode="0.00E+00">
                  <c:v>7.1299999999999998E-4</c:v>
                </c:pt>
                <c:pt idx="39993" formatCode="0.00E+00">
                  <c:v>7.1299999999999998E-4</c:v>
                </c:pt>
                <c:pt idx="39994" formatCode="0.00E+00">
                  <c:v>7.1299999999999998E-4</c:v>
                </c:pt>
                <c:pt idx="39995" formatCode="0.00E+00">
                  <c:v>7.1299999999999998E-4</c:v>
                </c:pt>
                <c:pt idx="39996" formatCode="0.00E+00">
                  <c:v>7.1299999999999998E-4</c:v>
                </c:pt>
                <c:pt idx="39997" formatCode="0.00E+00">
                  <c:v>7.1299999999999998E-4</c:v>
                </c:pt>
                <c:pt idx="39998" formatCode="0.00E+00">
                  <c:v>7.1299999999999998E-4</c:v>
                </c:pt>
                <c:pt idx="39999" formatCode="0.00E+00">
                  <c:v>7.1299999999999998E-4</c:v>
                </c:pt>
                <c:pt idx="40000" formatCode="0.00E+00">
                  <c:v>7.1299999999999998E-4</c:v>
                </c:pt>
                <c:pt idx="40001" formatCode="0.00E+00">
                  <c:v>7.1299999999999998E-4</c:v>
                </c:pt>
                <c:pt idx="40002" formatCode="0.00E+00">
                  <c:v>7.1299999999999998E-4</c:v>
                </c:pt>
                <c:pt idx="40003" formatCode="0.00E+00">
                  <c:v>7.1299999999999998E-4</c:v>
                </c:pt>
                <c:pt idx="40004" formatCode="0.00E+00">
                  <c:v>7.1299999999999998E-4</c:v>
                </c:pt>
                <c:pt idx="40005" formatCode="0.00E+00">
                  <c:v>7.1299999999999998E-4</c:v>
                </c:pt>
                <c:pt idx="40006" formatCode="0.00E+00">
                  <c:v>7.1299999999999998E-4</c:v>
                </c:pt>
                <c:pt idx="40007" formatCode="0.00E+00">
                  <c:v>7.1299999999999998E-4</c:v>
                </c:pt>
                <c:pt idx="40008" formatCode="0.00E+00">
                  <c:v>7.1299999999999998E-4</c:v>
                </c:pt>
                <c:pt idx="40009" formatCode="0.00E+00">
                  <c:v>7.1299999999999998E-4</c:v>
                </c:pt>
                <c:pt idx="40010" formatCode="0.00E+00">
                  <c:v>7.1299999999999998E-4</c:v>
                </c:pt>
                <c:pt idx="40011" formatCode="0.00E+00">
                  <c:v>7.1299999999999998E-4</c:v>
                </c:pt>
                <c:pt idx="40012" formatCode="0.00E+00">
                  <c:v>7.1299999999999998E-4</c:v>
                </c:pt>
                <c:pt idx="40013" formatCode="0.00E+00">
                  <c:v>7.1299999999999998E-4</c:v>
                </c:pt>
                <c:pt idx="40014" formatCode="0.00E+00">
                  <c:v>7.1299999999999998E-4</c:v>
                </c:pt>
                <c:pt idx="40015" formatCode="0.00E+00">
                  <c:v>7.1299999999999998E-4</c:v>
                </c:pt>
                <c:pt idx="40016" formatCode="0.00E+00">
                  <c:v>7.1299999999999998E-4</c:v>
                </c:pt>
                <c:pt idx="40017" formatCode="0.00E+00">
                  <c:v>7.1299999999999998E-4</c:v>
                </c:pt>
                <c:pt idx="40018" formatCode="0.00E+00">
                  <c:v>7.1299999999999998E-4</c:v>
                </c:pt>
                <c:pt idx="40019" formatCode="0.00E+00">
                  <c:v>7.1299999999999998E-4</c:v>
                </c:pt>
                <c:pt idx="40020" formatCode="0.00E+00">
                  <c:v>7.1299999999999998E-4</c:v>
                </c:pt>
                <c:pt idx="40021" formatCode="0.00E+00">
                  <c:v>7.1299999999999998E-4</c:v>
                </c:pt>
                <c:pt idx="40022" formatCode="0.00E+00">
                  <c:v>7.1299999999999998E-4</c:v>
                </c:pt>
                <c:pt idx="40023" formatCode="0.00E+00">
                  <c:v>7.1299999999999998E-4</c:v>
                </c:pt>
                <c:pt idx="40024" formatCode="0.00E+00">
                  <c:v>7.1299999999999998E-4</c:v>
                </c:pt>
                <c:pt idx="40025" formatCode="0.00E+00">
                  <c:v>7.1299999999999998E-4</c:v>
                </c:pt>
                <c:pt idx="40026" formatCode="0.00E+00">
                  <c:v>7.1299999999999998E-4</c:v>
                </c:pt>
                <c:pt idx="40027" formatCode="0.00E+00">
                  <c:v>7.1299999999999998E-4</c:v>
                </c:pt>
                <c:pt idx="40028" formatCode="0.00E+00">
                  <c:v>7.1299999999999998E-4</c:v>
                </c:pt>
                <c:pt idx="40029" formatCode="0.00E+00">
                  <c:v>7.1299999999999998E-4</c:v>
                </c:pt>
                <c:pt idx="40030" formatCode="0.00E+00">
                  <c:v>7.1299999999999998E-4</c:v>
                </c:pt>
                <c:pt idx="40031" formatCode="0.00E+00">
                  <c:v>7.1299999999999998E-4</c:v>
                </c:pt>
                <c:pt idx="40032" formatCode="0.00E+00">
                  <c:v>7.1299999999999998E-4</c:v>
                </c:pt>
                <c:pt idx="40033" formatCode="0.00E+00">
                  <c:v>7.1299999999999998E-4</c:v>
                </c:pt>
                <c:pt idx="40034" formatCode="0.00E+00">
                  <c:v>7.1299999999999998E-4</c:v>
                </c:pt>
                <c:pt idx="40035" formatCode="0.00E+00">
                  <c:v>7.1299999999999998E-4</c:v>
                </c:pt>
                <c:pt idx="40036" formatCode="0.00E+00">
                  <c:v>7.1500000000000003E-4</c:v>
                </c:pt>
                <c:pt idx="40037" formatCode="0.00E+00">
                  <c:v>8.2399999999999997E-4</c:v>
                </c:pt>
                <c:pt idx="40038" formatCode="0.00E+00">
                  <c:v>1.7799999999999999E-3</c:v>
                </c:pt>
                <c:pt idx="40039" formatCode="0.00E+00">
                  <c:v>4.1000000000000003E-3</c:v>
                </c:pt>
                <c:pt idx="40040" formatCode="0.00E+00">
                  <c:v>5.77E-3</c:v>
                </c:pt>
                <c:pt idx="40041" formatCode="0.00E+00">
                  <c:v>5.4900000000000001E-3</c:v>
                </c:pt>
                <c:pt idx="40042" formatCode="0.00E+00">
                  <c:v>4.7099999999999998E-3</c:v>
                </c:pt>
                <c:pt idx="40043" formatCode="0.00E+00">
                  <c:v>4.3899999999999998E-3</c:v>
                </c:pt>
                <c:pt idx="40044" formatCode="0.00E+00">
                  <c:v>4.0899999999999999E-3</c:v>
                </c:pt>
                <c:pt idx="40045" formatCode="0.00E+00">
                  <c:v>3.7599999999999999E-3</c:v>
                </c:pt>
                <c:pt idx="40046" formatCode="0.00E+00">
                  <c:v>3.5799999999999998E-3</c:v>
                </c:pt>
                <c:pt idx="40047" formatCode="0.00E+00">
                  <c:v>3.3400000000000001E-3</c:v>
                </c:pt>
                <c:pt idx="40048" formatCode="0.00E+00">
                  <c:v>3.1900000000000001E-3</c:v>
                </c:pt>
                <c:pt idx="40049" formatCode="0.00E+00">
                  <c:v>3.0300000000000001E-3</c:v>
                </c:pt>
                <c:pt idx="40050" formatCode="0.00E+00">
                  <c:v>2.8900000000000002E-3</c:v>
                </c:pt>
                <c:pt idx="40051" formatCode="0.00E+00">
                  <c:v>2.7799999999999999E-3</c:v>
                </c:pt>
                <c:pt idx="40052" formatCode="0.00E+00">
                  <c:v>2.66E-3</c:v>
                </c:pt>
                <c:pt idx="40053" formatCode="0.00E+00">
                  <c:v>2.5699999999999998E-3</c:v>
                </c:pt>
                <c:pt idx="40054" formatCode="0.00E+00">
                  <c:v>2.47E-3</c:v>
                </c:pt>
                <c:pt idx="40055" formatCode="0.00E+00">
                  <c:v>2.3999999999999998E-3</c:v>
                </c:pt>
                <c:pt idx="40056" formatCode="0.00E+00">
                  <c:v>2.32E-3</c:v>
                </c:pt>
                <c:pt idx="40057" formatCode="0.00E+00">
                  <c:v>2.2499999999999998E-3</c:v>
                </c:pt>
                <c:pt idx="40058" formatCode="0.00E+00">
                  <c:v>2.1900000000000001E-3</c:v>
                </c:pt>
                <c:pt idx="40059" formatCode="0.00E+00">
                  <c:v>2.1299999999999999E-3</c:v>
                </c:pt>
                <c:pt idx="40060" formatCode="0.00E+00">
                  <c:v>2.0799999999999998E-3</c:v>
                </c:pt>
                <c:pt idx="40061" formatCode="0.00E+00">
                  <c:v>2.0300000000000001E-3</c:v>
                </c:pt>
                <c:pt idx="40062" formatCode="0.00E+00">
                  <c:v>1.98E-3</c:v>
                </c:pt>
                <c:pt idx="40063" formatCode="0.00E+00">
                  <c:v>1.9400000000000001E-3</c:v>
                </c:pt>
                <c:pt idx="40064" formatCode="0.00E+00">
                  <c:v>1.9E-3</c:v>
                </c:pt>
                <c:pt idx="40065" formatCode="0.00E+00">
                  <c:v>1.8699999999999999E-3</c:v>
                </c:pt>
                <c:pt idx="40066" formatCode="0.00E+00">
                  <c:v>1.83E-3</c:v>
                </c:pt>
                <c:pt idx="40067" formatCode="0.00E+00">
                  <c:v>1.8E-3</c:v>
                </c:pt>
                <c:pt idx="40068" formatCode="0.00E+00">
                  <c:v>1.7700000000000001E-3</c:v>
                </c:pt>
                <c:pt idx="40069" formatCode="0.00E+00">
                  <c:v>1.74E-3</c:v>
                </c:pt>
                <c:pt idx="40070" formatCode="0.00E+00">
                  <c:v>1.7099999999999999E-3</c:v>
                </c:pt>
                <c:pt idx="40071" formatCode="0.00E+00">
                  <c:v>1.6900000000000001E-3</c:v>
                </c:pt>
                <c:pt idx="40072" formatCode="0.00E+00">
                  <c:v>1.67E-3</c:v>
                </c:pt>
                <c:pt idx="40073" formatCode="0.00E+00">
                  <c:v>1.64E-3</c:v>
                </c:pt>
                <c:pt idx="40074" formatCode="0.00E+00">
                  <c:v>1.6199999999999999E-3</c:v>
                </c:pt>
                <c:pt idx="40075" formatCode="0.00E+00">
                  <c:v>1.6000000000000001E-3</c:v>
                </c:pt>
                <c:pt idx="40076" formatCode="0.00E+00">
                  <c:v>1.58E-3</c:v>
                </c:pt>
                <c:pt idx="40077" formatCode="0.00E+00">
                  <c:v>1.57E-3</c:v>
                </c:pt>
                <c:pt idx="40078" formatCode="0.00E+00">
                  <c:v>1.5499999999999999E-3</c:v>
                </c:pt>
                <c:pt idx="40079" formatCode="0.00E+00">
                  <c:v>1.5299999999999999E-3</c:v>
                </c:pt>
                <c:pt idx="40080" formatCode="0.00E+00">
                  <c:v>1.5200000000000001E-3</c:v>
                </c:pt>
                <c:pt idx="40081" formatCode="0.00E+00">
                  <c:v>1.5100000000000001E-3</c:v>
                </c:pt>
                <c:pt idx="40082" formatCode="0.00E+00">
                  <c:v>1.49E-3</c:v>
                </c:pt>
                <c:pt idx="40083" formatCode="0.00E+00">
                  <c:v>1.48E-3</c:v>
                </c:pt>
                <c:pt idx="40084" formatCode="0.00E+00">
                  <c:v>1.47E-3</c:v>
                </c:pt>
                <c:pt idx="40085" formatCode="0.00E+00">
                  <c:v>1.4599999999999999E-3</c:v>
                </c:pt>
                <c:pt idx="40086" formatCode="0.00E+00">
                  <c:v>1.4499999999999999E-3</c:v>
                </c:pt>
                <c:pt idx="40087" formatCode="0.00E+00">
                  <c:v>1.4400000000000001E-3</c:v>
                </c:pt>
                <c:pt idx="40088" formatCode="0.00E+00">
                  <c:v>1.4300000000000001E-3</c:v>
                </c:pt>
                <c:pt idx="40089" formatCode="0.00E+00">
                  <c:v>1.42E-3</c:v>
                </c:pt>
                <c:pt idx="40090" formatCode="0.00E+00">
                  <c:v>1.41E-3</c:v>
                </c:pt>
                <c:pt idx="40091" formatCode="0.00E+00">
                  <c:v>1.4E-3</c:v>
                </c:pt>
                <c:pt idx="40092" formatCode="0.00E+00">
                  <c:v>1.39E-3</c:v>
                </c:pt>
                <c:pt idx="40093" formatCode="0.00E+00">
                  <c:v>1.3799999999999999E-3</c:v>
                </c:pt>
                <c:pt idx="40094" formatCode="0.00E+00">
                  <c:v>1.3699999999999999E-3</c:v>
                </c:pt>
                <c:pt idx="40095" formatCode="0.00E+00">
                  <c:v>1.3600000000000001E-3</c:v>
                </c:pt>
                <c:pt idx="40096" formatCode="0.00E+00">
                  <c:v>1.3600000000000001E-3</c:v>
                </c:pt>
                <c:pt idx="40097" formatCode="0.00E+00">
                  <c:v>1.3500000000000001E-3</c:v>
                </c:pt>
                <c:pt idx="40098" formatCode="0.00E+00">
                  <c:v>1.34E-3</c:v>
                </c:pt>
                <c:pt idx="40099" formatCode="0.00E+00">
                  <c:v>1.34E-3</c:v>
                </c:pt>
                <c:pt idx="40100" formatCode="0.00E+00">
                  <c:v>1.33E-3</c:v>
                </c:pt>
                <c:pt idx="40101" formatCode="0.00E+00">
                  <c:v>1.32E-3</c:v>
                </c:pt>
                <c:pt idx="40102" formatCode="0.00E+00">
                  <c:v>1.32E-3</c:v>
                </c:pt>
                <c:pt idx="40103" formatCode="0.00E+00">
                  <c:v>1.31E-3</c:v>
                </c:pt>
                <c:pt idx="40104" formatCode="0.00E+00">
                  <c:v>1.31E-3</c:v>
                </c:pt>
                <c:pt idx="40105" formatCode="0.00E+00">
                  <c:v>1.2999999999999999E-3</c:v>
                </c:pt>
                <c:pt idx="40106" formatCode="0.00E+00">
                  <c:v>1.2999999999999999E-3</c:v>
                </c:pt>
                <c:pt idx="40107" formatCode="0.00E+00">
                  <c:v>1.2899999999999999E-3</c:v>
                </c:pt>
                <c:pt idx="40108" formatCode="0.00E+00">
                  <c:v>1.2800000000000001E-3</c:v>
                </c:pt>
                <c:pt idx="40109" formatCode="0.00E+00">
                  <c:v>1.2800000000000001E-3</c:v>
                </c:pt>
                <c:pt idx="40110" formatCode="0.00E+00">
                  <c:v>1.2700000000000001E-3</c:v>
                </c:pt>
                <c:pt idx="40111" formatCode="0.00E+00">
                  <c:v>1.2700000000000001E-3</c:v>
                </c:pt>
                <c:pt idx="40112" formatCode="0.00E+00">
                  <c:v>1.2700000000000001E-3</c:v>
                </c:pt>
                <c:pt idx="40113" formatCode="0.00E+00">
                  <c:v>1.2600000000000001E-3</c:v>
                </c:pt>
                <c:pt idx="40114" formatCode="0.00E+00">
                  <c:v>1.2600000000000001E-3</c:v>
                </c:pt>
                <c:pt idx="40115" formatCode="0.00E+00">
                  <c:v>1.25E-3</c:v>
                </c:pt>
                <c:pt idx="40116" formatCode="0.00E+00">
                  <c:v>1.25E-3</c:v>
                </c:pt>
                <c:pt idx="40117" formatCode="0.00E+00">
                  <c:v>1.24E-3</c:v>
                </c:pt>
                <c:pt idx="40118" formatCode="0.00E+00">
                  <c:v>1.24E-3</c:v>
                </c:pt>
                <c:pt idx="40119" formatCode="0.00E+00">
                  <c:v>1.23E-3</c:v>
                </c:pt>
                <c:pt idx="40120" formatCode="0.00E+00">
                  <c:v>1.23E-3</c:v>
                </c:pt>
                <c:pt idx="40121" formatCode="0.00E+00">
                  <c:v>1.23E-3</c:v>
                </c:pt>
                <c:pt idx="40122" formatCode="0.00E+00">
                  <c:v>1.2199999999999999E-3</c:v>
                </c:pt>
                <c:pt idx="40123" formatCode="0.00E+00">
                  <c:v>1.2199999999999999E-3</c:v>
                </c:pt>
                <c:pt idx="40124" formatCode="0.00E+00">
                  <c:v>1.2199999999999999E-3</c:v>
                </c:pt>
                <c:pt idx="40125" formatCode="0.00E+00">
                  <c:v>1.2099999999999999E-3</c:v>
                </c:pt>
                <c:pt idx="40126" formatCode="0.00E+00">
                  <c:v>1.2099999999999999E-3</c:v>
                </c:pt>
                <c:pt idx="40127" formatCode="0.00E+00">
                  <c:v>1.2099999999999999E-3</c:v>
                </c:pt>
                <c:pt idx="40128" formatCode="0.00E+00">
                  <c:v>1.1999999999999999E-3</c:v>
                </c:pt>
                <c:pt idx="40129" formatCode="0.00E+00">
                  <c:v>1.1999999999999999E-3</c:v>
                </c:pt>
                <c:pt idx="40130" formatCode="0.00E+00">
                  <c:v>1.1999999999999999E-3</c:v>
                </c:pt>
                <c:pt idx="40131" formatCode="0.00E+00">
                  <c:v>1.1900000000000001E-3</c:v>
                </c:pt>
                <c:pt idx="40132" formatCode="0.00E+00">
                  <c:v>1.1900000000000001E-3</c:v>
                </c:pt>
                <c:pt idx="40133" formatCode="0.00E+00">
                  <c:v>1.1900000000000001E-3</c:v>
                </c:pt>
                <c:pt idx="40134" formatCode="0.00E+00">
                  <c:v>1.1800000000000001E-3</c:v>
                </c:pt>
                <c:pt idx="40135" formatCode="0.00E+00">
                  <c:v>1.1800000000000001E-3</c:v>
                </c:pt>
                <c:pt idx="40136" formatCode="0.00E+00">
                  <c:v>1.1800000000000001E-3</c:v>
                </c:pt>
                <c:pt idx="40137" formatCode="0.00E+00">
                  <c:v>1.17E-3</c:v>
                </c:pt>
                <c:pt idx="40138" formatCode="0.00E+00">
                  <c:v>1.17E-3</c:v>
                </c:pt>
                <c:pt idx="40139" formatCode="0.00E+00">
                  <c:v>1.17E-3</c:v>
                </c:pt>
                <c:pt idx="40140" formatCode="0.00E+00">
                  <c:v>1.17E-3</c:v>
                </c:pt>
                <c:pt idx="40141" formatCode="0.00E+00">
                  <c:v>1.16E-3</c:v>
                </c:pt>
                <c:pt idx="40142" formatCode="0.00E+00">
                  <c:v>1.16E-3</c:v>
                </c:pt>
                <c:pt idx="40143" formatCode="0.00E+00">
                  <c:v>1.16E-3</c:v>
                </c:pt>
                <c:pt idx="40144" formatCode="0.00E+00">
                  <c:v>1.15E-3</c:v>
                </c:pt>
                <c:pt idx="40145" formatCode="0.00E+00">
                  <c:v>1.15E-3</c:v>
                </c:pt>
                <c:pt idx="40146" formatCode="0.00E+00">
                  <c:v>1.15E-3</c:v>
                </c:pt>
                <c:pt idx="40147" formatCode="0.00E+00">
                  <c:v>1.15E-3</c:v>
                </c:pt>
                <c:pt idx="40148" formatCode="0.00E+00">
                  <c:v>1.14E-3</c:v>
                </c:pt>
                <c:pt idx="40149" formatCode="0.00E+00">
                  <c:v>1.14E-3</c:v>
                </c:pt>
                <c:pt idx="40150" formatCode="0.00E+00">
                  <c:v>1.14E-3</c:v>
                </c:pt>
                <c:pt idx="40151" formatCode="0.00E+00">
                  <c:v>1.14E-3</c:v>
                </c:pt>
                <c:pt idx="40152" formatCode="0.00E+00">
                  <c:v>1.1299999999999999E-3</c:v>
                </c:pt>
                <c:pt idx="40153" formatCode="0.00E+00">
                  <c:v>1.1299999999999999E-3</c:v>
                </c:pt>
                <c:pt idx="40154" formatCode="0.00E+00">
                  <c:v>1.1299999999999999E-3</c:v>
                </c:pt>
                <c:pt idx="40155" formatCode="0.00E+00">
                  <c:v>1.1299999999999999E-3</c:v>
                </c:pt>
                <c:pt idx="40156" formatCode="0.00E+00">
                  <c:v>1.1199999999999999E-3</c:v>
                </c:pt>
                <c:pt idx="40157" formatCode="0.00E+00">
                  <c:v>1.1199999999999999E-3</c:v>
                </c:pt>
                <c:pt idx="40158" formatCode="0.00E+00">
                  <c:v>1.1199999999999999E-3</c:v>
                </c:pt>
                <c:pt idx="40159" formatCode="0.00E+00">
                  <c:v>1.1199999999999999E-3</c:v>
                </c:pt>
                <c:pt idx="40160" formatCode="0.00E+00">
                  <c:v>1.1100000000000001E-3</c:v>
                </c:pt>
                <c:pt idx="40161" formatCode="0.00E+00">
                  <c:v>1.1100000000000001E-3</c:v>
                </c:pt>
                <c:pt idx="40162" formatCode="0.00E+00">
                  <c:v>1.1100000000000001E-3</c:v>
                </c:pt>
                <c:pt idx="40163" formatCode="0.00E+00">
                  <c:v>1.1100000000000001E-3</c:v>
                </c:pt>
                <c:pt idx="40164" formatCode="0.00E+00">
                  <c:v>1.1000000000000001E-3</c:v>
                </c:pt>
                <c:pt idx="40165" formatCode="0.00E+00">
                  <c:v>1.1000000000000001E-3</c:v>
                </c:pt>
                <c:pt idx="40166" formatCode="0.00E+00">
                  <c:v>1.1000000000000001E-3</c:v>
                </c:pt>
                <c:pt idx="40167" formatCode="0.00E+00">
                  <c:v>1.1000000000000001E-3</c:v>
                </c:pt>
                <c:pt idx="40168" formatCode="0.00E+00">
                  <c:v>1.1000000000000001E-3</c:v>
                </c:pt>
                <c:pt idx="40169" formatCode="0.00E+00">
                  <c:v>1.09E-3</c:v>
                </c:pt>
                <c:pt idx="40170" formatCode="0.00E+00">
                  <c:v>1.09E-3</c:v>
                </c:pt>
                <c:pt idx="40171" formatCode="0.00E+00">
                  <c:v>1.09E-3</c:v>
                </c:pt>
                <c:pt idx="40172" formatCode="0.00E+00">
                  <c:v>1.09E-3</c:v>
                </c:pt>
                <c:pt idx="40173" formatCode="0.00E+00">
                  <c:v>1.08E-3</c:v>
                </c:pt>
                <c:pt idx="40174" formatCode="0.00E+00">
                  <c:v>1.08E-3</c:v>
                </c:pt>
                <c:pt idx="40175" formatCode="0.00E+00">
                  <c:v>1.08E-3</c:v>
                </c:pt>
                <c:pt idx="40176" formatCode="0.00E+00">
                  <c:v>1.08E-3</c:v>
                </c:pt>
                <c:pt idx="40177" formatCode="0.00E+00">
                  <c:v>1.08E-3</c:v>
                </c:pt>
                <c:pt idx="40178" formatCode="0.00E+00">
                  <c:v>1.07E-3</c:v>
                </c:pt>
                <c:pt idx="40179" formatCode="0.00E+00">
                  <c:v>1.07E-3</c:v>
                </c:pt>
                <c:pt idx="40180" formatCode="0.00E+00">
                  <c:v>1.07E-3</c:v>
                </c:pt>
                <c:pt idx="40181" formatCode="0.00E+00">
                  <c:v>1.07E-3</c:v>
                </c:pt>
                <c:pt idx="40182" formatCode="0.00E+00">
                  <c:v>1.07E-3</c:v>
                </c:pt>
                <c:pt idx="40183" formatCode="0.00E+00">
                  <c:v>1.06E-3</c:v>
                </c:pt>
                <c:pt idx="40184" formatCode="0.00E+00">
                  <c:v>1.06E-3</c:v>
                </c:pt>
                <c:pt idx="40185" formatCode="0.00E+00">
                  <c:v>1.06E-3</c:v>
                </c:pt>
                <c:pt idx="40186" formatCode="0.00E+00">
                  <c:v>1.06E-3</c:v>
                </c:pt>
                <c:pt idx="40187" formatCode="0.00E+00">
                  <c:v>1.06E-3</c:v>
                </c:pt>
                <c:pt idx="40188" formatCode="0.00E+00">
                  <c:v>1.06E-3</c:v>
                </c:pt>
                <c:pt idx="40189" formatCode="0.00E+00">
                  <c:v>1.0499999999999999E-3</c:v>
                </c:pt>
                <c:pt idx="40190" formatCode="0.00E+00">
                  <c:v>1.0499999999999999E-3</c:v>
                </c:pt>
                <c:pt idx="40191" formatCode="0.00E+00">
                  <c:v>1.0499999999999999E-3</c:v>
                </c:pt>
                <c:pt idx="40192" formatCode="0.00E+00">
                  <c:v>1.0499999999999999E-3</c:v>
                </c:pt>
                <c:pt idx="40193" formatCode="0.00E+00">
                  <c:v>1.0499999999999999E-3</c:v>
                </c:pt>
                <c:pt idx="40194" formatCode="0.00E+00">
                  <c:v>1.0399999999999999E-3</c:v>
                </c:pt>
                <c:pt idx="40195" formatCode="0.00E+00">
                  <c:v>1.0399999999999999E-3</c:v>
                </c:pt>
                <c:pt idx="40196" formatCode="0.00E+00">
                  <c:v>1.0399999999999999E-3</c:v>
                </c:pt>
                <c:pt idx="40197" formatCode="0.00E+00">
                  <c:v>1.0399999999999999E-3</c:v>
                </c:pt>
                <c:pt idx="40198" formatCode="0.00E+00">
                  <c:v>1.0399999999999999E-3</c:v>
                </c:pt>
                <c:pt idx="40199" formatCode="0.00E+00">
                  <c:v>1.0399999999999999E-3</c:v>
                </c:pt>
                <c:pt idx="40200" formatCode="0.00E+00">
                  <c:v>1.0300000000000001E-3</c:v>
                </c:pt>
                <c:pt idx="40201" formatCode="0.00E+00">
                  <c:v>1.0300000000000001E-3</c:v>
                </c:pt>
                <c:pt idx="40202" formatCode="0.00E+00">
                  <c:v>1.0300000000000001E-3</c:v>
                </c:pt>
                <c:pt idx="40203" formatCode="0.00E+00">
                  <c:v>1.0300000000000001E-3</c:v>
                </c:pt>
                <c:pt idx="40204" formatCode="0.00E+00">
                  <c:v>1.0300000000000001E-3</c:v>
                </c:pt>
                <c:pt idx="40205" formatCode="0.00E+00">
                  <c:v>1.0300000000000001E-3</c:v>
                </c:pt>
                <c:pt idx="40206" formatCode="0.00E+00">
                  <c:v>1.0200000000000001E-3</c:v>
                </c:pt>
                <c:pt idx="40207" formatCode="0.00E+00">
                  <c:v>1.0200000000000001E-3</c:v>
                </c:pt>
                <c:pt idx="40208" formatCode="0.00E+00">
                  <c:v>1.0200000000000001E-3</c:v>
                </c:pt>
                <c:pt idx="40209" formatCode="0.00E+00">
                  <c:v>1.0200000000000001E-3</c:v>
                </c:pt>
                <c:pt idx="40210" formatCode="0.00E+00">
                  <c:v>1.0200000000000001E-3</c:v>
                </c:pt>
                <c:pt idx="40211" formatCode="0.00E+00">
                  <c:v>1.0200000000000001E-3</c:v>
                </c:pt>
                <c:pt idx="40212" formatCode="0.00E+00">
                  <c:v>1.01E-3</c:v>
                </c:pt>
                <c:pt idx="40213" formatCode="0.00E+00">
                  <c:v>1.01E-3</c:v>
                </c:pt>
                <c:pt idx="40214" formatCode="0.00E+00">
                  <c:v>1.01E-3</c:v>
                </c:pt>
                <c:pt idx="40215" formatCode="0.00E+00">
                  <c:v>1.01E-3</c:v>
                </c:pt>
                <c:pt idx="40216" formatCode="0.00E+00">
                  <c:v>1.01E-3</c:v>
                </c:pt>
                <c:pt idx="40217" formatCode="0.00E+00">
                  <c:v>1.01E-3</c:v>
                </c:pt>
                <c:pt idx="40218" formatCode="0.00E+00">
                  <c:v>1E-3</c:v>
                </c:pt>
                <c:pt idx="40219" formatCode="0.00E+00">
                  <c:v>1E-3</c:v>
                </c:pt>
                <c:pt idx="40220" formatCode="0.00E+00">
                  <c:v>1E-3</c:v>
                </c:pt>
                <c:pt idx="40221" formatCode="0.00E+00">
                  <c:v>1E-3</c:v>
                </c:pt>
                <c:pt idx="40222" formatCode="0.00E+00">
                  <c:v>9.9799999999999997E-4</c:v>
                </c:pt>
                <c:pt idx="40223" formatCode="0.00E+00">
                  <c:v>9.9700000000000006E-4</c:v>
                </c:pt>
                <c:pt idx="40224" formatCode="0.00E+00">
                  <c:v>9.9500000000000001E-4</c:v>
                </c:pt>
                <c:pt idx="40225" formatCode="0.00E+00">
                  <c:v>9.9400000000000009E-4</c:v>
                </c:pt>
                <c:pt idx="40226" formatCode="0.00E+00">
                  <c:v>9.9200000000000004E-4</c:v>
                </c:pt>
                <c:pt idx="40227" formatCode="0.00E+00">
                  <c:v>9.9099999999999991E-4</c:v>
                </c:pt>
                <c:pt idx="40228" formatCode="0.00E+00">
                  <c:v>9.8900000000000008E-4</c:v>
                </c:pt>
                <c:pt idx="40229" formatCode="0.00E+00">
                  <c:v>9.8799999999999995E-4</c:v>
                </c:pt>
                <c:pt idx="40230" formatCode="0.00E+00">
                  <c:v>9.859999999999999E-4</c:v>
                </c:pt>
                <c:pt idx="40231" formatCode="0.00E+00">
                  <c:v>9.8499999999999998E-4</c:v>
                </c:pt>
                <c:pt idx="40232" formatCode="0.00E+00">
                  <c:v>9.8400000000000007E-4</c:v>
                </c:pt>
                <c:pt idx="40233" formatCode="0.00E+00">
                  <c:v>9.8200000000000002E-4</c:v>
                </c:pt>
                <c:pt idx="40234" formatCode="0.00E+00">
                  <c:v>9.810000000000001E-4</c:v>
                </c:pt>
                <c:pt idx="40235" formatCode="0.00E+00">
                  <c:v>9.7999999999999997E-4</c:v>
                </c:pt>
                <c:pt idx="40236" formatCode="0.00E+00">
                  <c:v>9.7799999999999992E-4</c:v>
                </c:pt>
                <c:pt idx="40237" formatCode="0.00E+00">
                  <c:v>9.77E-4</c:v>
                </c:pt>
                <c:pt idx="40238" formatCode="0.00E+00">
                  <c:v>9.7499999999999996E-4</c:v>
                </c:pt>
                <c:pt idx="40239" formatCode="0.00E+00">
                  <c:v>9.7400000000000004E-4</c:v>
                </c:pt>
                <c:pt idx="40240" formatCode="0.00E+00">
                  <c:v>9.7300000000000002E-4</c:v>
                </c:pt>
                <c:pt idx="40241" formatCode="0.00E+00">
                  <c:v>9.7099999999999997E-4</c:v>
                </c:pt>
                <c:pt idx="40242" formatCode="0.00E+00">
                  <c:v>9.7000000000000005E-4</c:v>
                </c:pt>
                <c:pt idx="40243" formatCode="0.00E+00">
                  <c:v>9.6900000000000003E-4</c:v>
                </c:pt>
                <c:pt idx="40244" formatCode="0.00E+00">
                  <c:v>9.68E-4</c:v>
                </c:pt>
                <c:pt idx="40245" formatCode="0.00E+00">
                  <c:v>9.6599999999999995E-4</c:v>
                </c:pt>
                <c:pt idx="40246" formatCode="0.00E+00">
                  <c:v>9.6500000000000004E-4</c:v>
                </c:pt>
                <c:pt idx="40247" formatCode="0.00E+00">
                  <c:v>9.6400000000000001E-4</c:v>
                </c:pt>
                <c:pt idx="40248" formatCode="0.00E+00">
                  <c:v>9.6199999999999996E-4</c:v>
                </c:pt>
                <c:pt idx="40249" formatCode="0.00E+00">
                  <c:v>9.6100000000000005E-4</c:v>
                </c:pt>
                <c:pt idx="40250" formatCode="0.00E+00">
                  <c:v>9.6000000000000002E-4</c:v>
                </c:pt>
                <c:pt idx="40251" formatCode="0.00E+00">
                  <c:v>9.59E-4</c:v>
                </c:pt>
                <c:pt idx="40252" formatCode="0.00E+00">
                  <c:v>9.5799999999999998E-4</c:v>
                </c:pt>
                <c:pt idx="40253" formatCode="0.00E+00">
                  <c:v>9.5600000000000004E-4</c:v>
                </c:pt>
                <c:pt idx="40254" formatCode="0.00E+00">
                  <c:v>9.5500000000000001E-4</c:v>
                </c:pt>
                <c:pt idx="40255" formatCode="0.00E+00">
                  <c:v>9.5399999999999999E-4</c:v>
                </c:pt>
                <c:pt idx="40256" formatCode="0.00E+00">
                  <c:v>9.5299999999999996E-4</c:v>
                </c:pt>
                <c:pt idx="40257" formatCode="0.00E+00">
                  <c:v>9.5200000000000005E-4</c:v>
                </c:pt>
                <c:pt idx="40258" formatCode="0.00E+00">
                  <c:v>9.5E-4</c:v>
                </c:pt>
                <c:pt idx="40259" formatCode="0.00E+00">
                  <c:v>9.4899999999999997E-4</c:v>
                </c:pt>
                <c:pt idx="40260" formatCode="0.00E+00">
                  <c:v>9.4799999999999995E-4</c:v>
                </c:pt>
                <c:pt idx="40261" formatCode="0.00E+00">
                  <c:v>9.4700000000000003E-4</c:v>
                </c:pt>
                <c:pt idx="40262" formatCode="0.00E+00">
                  <c:v>9.4600000000000001E-4</c:v>
                </c:pt>
                <c:pt idx="40263" formatCode="0.00E+00">
                  <c:v>9.4499999999999998E-4</c:v>
                </c:pt>
                <c:pt idx="40264" formatCode="0.00E+00">
                  <c:v>9.4399999999999996E-4</c:v>
                </c:pt>
                <c:pt idx="40265" formatCode="0.00E+00">
                  <c:v>9.4200000000000002E-4</c:v>
                </c:pt>
                <c:pt idx="40266" formatCode="0.00E+00">
                  <c:v>9.41E-4</c:v>
                </c:pt>
                <c:pt idx="40267" formatCode="0.00E+00">
                  <c:v>9.3999999999999997E-4</c:v>
                </c:pt>
                <c:pt idx="40268" formatCode="0.00E+00">
                  <c:v>9.3899999999999995E-4</c:v>
                </c:pt>
                <c:pt idx="40269" formatCode="0.00E+00">
                  <c:v>9.3800000000000003E-4</c:v>
                </c:pt>
                <c:pt idx="40270" formatCode="0.00E+00">
                  <c:v>9.3700000000000001E-4</c:v>
                </c:pt>
                <c:pt idx="40271" formatCode="0.00E+00">
                  <c:v>9.3599999999999998E-4</c:v>
                </c:pt>
                <c:pt idx="40272" formatCode="0.00E+00">
                  <c:v>9.3400000000000004E-4</c:v>
                </c:pt>
                <c:pt idx="40273" formatCode="0.00E+00">
                  <c:v>9.3300000000000002E-4</c:v>
                </c:pt>
                <c:pt idx="40274" formatCode="0.00E+00">
                  <c:v>9.3199999999999999E-4</c:v>
                </c:pt>
                <c:pt idx="40275" formatCode="0.00E+00">
                  <c:v>9.3099999999999997E-4</c:v>
                </c:pt>
                <c:pt idx="40276" formatCode="0.00E+00">
                  <c:v>9.3000000000000005E-4</c:v>
                </c:pt>
                <c:pt idx="40277" formatCode="0.00E+00">
                  <c:v>9.2900000000000003E-4</c:v>
                </c:pt>
                <c:pt idx="40278" formatCode="0.00E+00">
                  <c:v>9.2800000000000001E-4</c:v>
                </c:pt>
                <c:pt idx="40279" formatCode="0.00E+00">
                  <c:v>9.2699999999999998E-4</c:v>
                </c:pt>
                <c:pt idx="40280" formatCode="0.00E+00">
                  <c:v>9.2599999999999996E-4</c:v>
                </c:pt>
                <c:pt idx="40281" formatCode="0.00E+00">
                  <c:v>9.2500000000000004E-4</c:v>
                </c:pt>
                <c:pt idx="40282" formatCode="0.00E+00">
                  <c:v>9.2400000000000002E-4</c:v>
                </c:pt>
                <c:pt idx="40283" formatCode="0.00E+00">
                  <c:v>9.2299999999999999E-4</c:v>
                </c:pt>
                <c:pt idx="40284" formatCode="0.00E+00">
                  <c:v>9.2199999999999997E-4</c:v>
                </c:pt>
                <c:pt idx="40285" formatCode="0.00E+00">
                  <c:v>9.2100000000000005E-4</c:v>
                </c:pt>
                <c:pt idx="40286" formatCode="0.00E+00">
                  <c:v>9.2000000000000003E-4</c:v>
                </c:pt>
                <c:pt idx="40287" formatCode="0.00E+00">
                  <c:v>9.19E-4</c:v>
                </c:pt>
                <c:pt idx="40288" formatCode="0.00E+00">
                  <c:v>9.1799999999999998E-4</c:v>
                </c:pt>
                <c:pt idx="40289" formatCode="0.00E+00">
                  <c:v>9.1699999999999995E-4</c:v>
                </c:pt>
                <c:pt idx="40290" formatCode="0.00E+00">
                  <c:v>9.1600000000000004E-4</c:v>
                </c:pt>
                <c:pt idx="40291" formatCode="0.00E+00">
                  <c:v>9.1500000000000001E-4</c:v>
                </c:pt>
                <c:pt idx="40292" formatCode="0.00E+00">
                  <c:v>9.1399999999999999E-4</c:v>
                </c:pt>
                <c:pt idx="40293" formatCode="0.00E+00">
                  <c:v>9.1299999999999997E-4</c:v>
                </c:pt>
                <c:pt idx="40294" formatCode="0.00E+00">
                  <c:v>9.1200000000000005E-4</c:v>
                </c:pt>
                <c:pt idx="40295" formatCode="0.00E+00">
                  <c:v>9.1100000000000003E-4</c:v>
                </c:pt>
                <c:pt idx="40296" formatCode="0.00E+00">
                  <c:v>9.1E-4</c:v>
                </c:pt>
                <c:pt idx="40297" formatCode="0.00E+00">
                  <c:v>9.1E-4</c:v>
                </c:pt>
                <c:pt idx="40298" formatCode="0.00E+00">
                  <c:v>9.0899999999999998E-4</c:v>
                </c:pt>
                <c:pt idx="40299" formatCode="0.00E+00">
                  <c:v>9.0799999999999995E-4</c:v>
                </c:pt>
                <c:pt idx="40300" formatCode="0.00E+00">
                  <c:v>9.0600000000000001E-4</c:v>
                </c:pt>
                <c:pt idx="40301" formatCode="0.00E+00">
                  <c:v>9.0499999999999999E-4</c:v>
                </c:pt>
                <c:pt idx="40302" formatCode="0.00E+00">
                  <c:v>9.0499999999999999E-4</c:v>
                </c:pt>
                <c:pt idx="40303" formatCode="0.00E+00">
                  <c:v>9.0399999999999996E-4</c:v>
                </c:pt>
                <c:pt idx="40304" formatCode="0.00E+00">
                  <c:v>9.0300000000000005E-4</c:v>
                </c:pt>
                <c:pt idx="40305" formatCode="0.00E+00">
                  <c:v>9.0200000000000002E-4</c:v>
                </c:pt>
                <c:pt idx="40306" formatCode="0.00E+00">
                  <c:v>9.01E-4</c:v>
                </c:pt>
                <c:pt idx="40307" formatCode="0.00E+00">
                  <c:v>8.9999999999999998E-4</c:v>
                </c:pt>
                <c:pt idx="40308" formatCode="0.00E+00">
                  <c:v>8.9899999999999995E-4</c:v>
                </c:pt>
                <c:pt idx="40309" formatCode="0.00E+00">
                  <c:v>8.9800000000000004E-4</c:v>
                </c:pt>
                <c:pt idx="40310" formatCode="0.00E+00">
                  <c:v>8.9800000000000004E-4</c:v>
                </c:pt>
                <c:pt idx="40311" formatCode="0.00E+00">
                  <c:v>8.9700000000000001E-4</c:v>
                </c:pt>
                <c:pt idx="40312" formatCode="0.00E+00">
                  <c:v>8.9599999999999999E-4</c:v>
                </c:pt>
                <c:pt idx="40313" formatCode="0.00E+00">
                  <c:v>8.9499999999999996E-4</c:v>
                </c:pt>
                <c:pt idx="40314" formatCode="0.00E+00">
                  <c:v>8.9400000000000005E-4</c:v>
                </c:pt>
                <c:pt idx="40315" formatCode="0.00E+00">
                  <c:v>8.9300000000000002E-4</c:v>
                </c:pt>
                <c:pt idx="40316" formatCode="0.00E+00">
                  <c:v>8.92E-4</c:v>
                </c:pt>
                <c:pt idx="40317" formatCode="0.00E+00">
                  <c:v>8.92E-4</c:v>
                </c:pt>
                <c:pt idx="40318" formatCode="0.00E+00">
                  <c:v>8.9099999999999997E-4</c:v>
                </c:pt>
                <c:pt idx="40319" formatCode="0.00E+00">
                  <c:v>8.8999999999999995E-4</c:v>
                </c:pt>
                <c:pt idx="40320" formatCode="0.00E+00">
                  <c:v>8.8900000000000003E-4</c:v>
                </c:pt>
                <c:pt idx="40321" formatCode="0.00E+00">
                  <c:v>8.8800000000000001E-4</c:v>
                </c:pt>
                <c:pt idx="40322" formatCode="0.00E+00">
                  <c:v>8.8699999999999998E-4</c:v>
                </c:pt>
                <c:pt idx="40323" formatCode="0.00E+00">
                  <c:v>8.8699999999999998E-4</c:v>
                </c:pt>
                <c:pt idx="40324" formatCode="0.00E+00">
                  <c:v>8.8599999999999996E-4</c:v>
                </c:pt>
                <c:pt idx="40325" formatCode="0.00E+00">
                  <c:v>8.8500000000000004E-4</c:v>
                </c:pt>
                <c:pt idx="40326" formatCode="0.00E+00">
                  <c:v>8.8400000000000002E-4</c:v>
                </c:pt>
                <c:pt idx="40327" formatCode="0.00E+00">
                  <c:v>8.8400000000000002E-4</c:v>
                </c:pt>
                <c:pt idx="40328" formatCode="0.00E+00">
                  <c:v>8.83E-4</c:v>
                </c:pt>
                <c:pt idx="40329" formatCode="0.00E+00">
                  <c:v>8.8199999999999997E-4</c:v>
                </c:pt>
                <c:pt idx="40330" formatCode="0.00E+00">
                  <c:v>8.8099999999999995E-4</c:v>
                </c:pt>
                <c:pt idx="40331" formatCode="0.00E+00">
                  <c:v>8.8000000000000003E-4</c:v>
                </c:pt>
                <c:pt idx="40332" formatCode="0.00E+00">
                  <c:v>8.7900000000000001E-4</c:v>
                </c:pt>
                <c:pt idx="40333" formatCode="0.00E+00">
                  <c:v>8.7900000000000001E-4</c:v>
                </c:pt>
                <c:pt idx="40334" formatCode="0.00E+00">
                  <c:v>8.7799999999999998E-4</c:v>
                </c:pt>
                <c:pt idx="40335" formatCode="0.00E+00">
                  <c:v>8.7699999999999996E-4</c:v>
                </c:pt>
                <c:pt idx="40336" formatCode="0.00E+00">
                  <c:v>8.7600000000000004E-4</c:v>
                </c:pt>
                <c:pt idx="40337" formatCode="0.00E+00">
                  <c:v>8.7600000000000004E-4</c:v>
                </c:pt>
                <c:pt idx="40338" formatCode="0.00E+00">
                  <c:v>8.7500000000000002E-4</c:v>
                </c:pt>
                <c:pt idx="40339" formatCode="0.00E+00">
                  <c:v>8.7399999999999999E-4</c:v>
                </c:pt>
                <c:pt idx="40340" formatCode="0.00E+00">
                  <c:v>8.7299999999999997E-4</c:v>
                </c:pt>
                <c:pt idx="40341" formatCode="0.00E+00">
                  <c:v>8.7299999999999997E-4</c:v>
                </c:pt>
                <c:pt idx="40342" formatCode="0.00E+00">
                  <c:v>8.7200000000000005E-4</c:v>
                </c:pt>
                <c:pt idx="40343" formatCode="0.00E+00">
                  <c:v>8.7100000000000003E-4</c:v>
                </c:pt>
                <c:pt idx="40344" formatCode="0.00E+00">
                  <c:v>8.7100000000000003E-4</c:v>
                </c:pt>
                <c:pt idx="40345" formatCode="0.00E+00">
                  <c:v>8.7000000000000001E-4</c:v>
                </c:pt>
                <c:pt idx="40346" formatCode="0.00E+00">
                  <c:v>8.6899999999999998E-4</c:v>
                </c:pt>
                <c:pt idx="40347" formatCode="0.00E+00">
                  <c:v>8.6899999999999998E-4</c:v>
                </c:pt>
                <c:pt idx="40348" formatCode="0.00E+00">
                  <c:v>8.6700000000000004E-4</c:v>
                </c:pt>
                <c:pt idx="40349" formatCode="0.00E+00">
                  <c:v>8.6700000000000004E-4</c:v>
                </c:pt>
                <c:pt idx="40350" formatCode="0.00E+00">
                  <c:v>8.6600000000000002E-4</c:v>
                </c:pt>
                <c:pt idx="40351" formatCode="0.00E+00">
                  <c:v>8.6600000000000002E-4</c:v>
                </c:pt>
                <c:pt idx="40352" formatCode="0.00E+00">
                  <c:v>8.6499999999999999E-4</c:v>
                </c:pt>
                <c:pt idx="40353" formatCode="0.00E+00">
                  <c:v>8.6399999999999997E-4</c:v>
                </c:pt>
                <c:pt idx="40354" formatCode="0.00E+00">
                  <c:v>8.6399999999999997E-4</c:v>
                </c:pt>
                <c:pt idx="40355" formatCode="0.00E+00">
                  <c:v>8.6300000000000005E-4</c:v>
                </c:pt>
                <c:pt idx="40356" formatCode="0.00E+00">
                  <c:v>8.6200000000000003E-4</c:v>
                </c:pt>
                <c:pt idx="40357" formatCode="0.00E+00">
                  <c:v>8.6200000000000003E-4</c:v>
                </c:pt>
                <c:pt idx="40358" formatCode="0.00E+00">
                  <c:v>8.61E-4</c:v>
                </c:pt>
                <c:pt idx="40359" formatCode="0.00E+00">
                  <c:v>8.5999999999999998E-4</c:v>
                </c:pt>
                <c:pt idx="40360" formatCode="0.00E+00">
                  <c:v>8.5999999999999998E-4</c:v>
                </c:pt>
                <c:pt idx="40361" formatCode="0.00E+00">
                  <c:v>8.5899999999999995E-4</c:v>
                </c:pt>
                <c:pt idx="40362" formatCode="0.00E+00">
                  <c:v>8.5800000000000004E-4</c:v>
                </c:pt>
                <c:pt idx="40363" formatCode="0.00E+00">
                  <c:v>8.5700000000000001E-4</c:v>
                </c:pt>
                <c:pt idx="40364" formatCode="0.00E+00">
                  <c:v>8.5700000000000001E-4</c:v>
                </c:pt>
                <c:pt idx="40365" formatCode="0.00E+00">
                  <c:v>8.5599999999999999E-4</c:v>
                </c:pt>
                <c:pt idx="40366" formatCode="0.00E+00">
                  <c:v>8.5599999999999999E-4</c:v>
                </c:pt>
                <c:pt idx="40367" formatCode="0.00E+00">
                  <c:v>8.5499999999999997E-4</c:v>
                </c:pt>
                <c:pt idx="40368" formatCode="0.00E+00">
                  <c:v>8.5400000000000005E-4</c:v>
                </c:pt>
                <c:pt idx="40369" formatCode="0.00E+00">
                  <c:v>8.5400000000000005E-4</c:v>
                </c:pt>
                <c:pt idx="40370" formatCode="0.00E+00">
                  <c:v>8.5300000000000003E-4</c:v>
                </c:pt>
                <c:pt idx="40371" formatCode="0.00E+00">
                  <c:v>8.5300000000000003E-4</c:v>
                </c:pt>
                <c:pt idx="40372" formatCode="0.00E+00">
                  <c:v>8.52E-4</c:v>
                </c:pt>
                <c:pt idx="40373" formatCode="0.00E+00">
                  <c:v>8.5099999999999998E-4</c:v>
                </c:pt>
                <c:pt idx="40374" formatCode="0.00E+00">
                  <c:v>8.5099999999999998E-4</c:v>
                </c:pt>
                <c:pt idx="40375" formatCode="0.00E+00">
                  <c:v>8.4999999999999995E-4</c:v>
                </c:pt>
                <c:pt idx="40376" formatCode="0.00E+00">
                  <c:v>8.4900000000000004E-4</c:v>
                </c:pt>
                <c:pt idx="40377" formatCode="0.00E+00">
                  <c:v>8.4900000000000004E-4</c:v>
                </c:pt>
                <c:pt idx="40378" formatCode="0.00E+00">
                  <c:v>8.4800000000000001E-4</c:v>
                </c:pt>
                <c:pt idx="40379" formatCode="0.00E+00">
                  <c:v>8.4800000000000001E-4</c:v>
                </c:pt>
                <c:pt idx="40380" formatCode="0.00E+00">
                  <c:v>8.4699999999999999E-4</c:v>
                </c:pt>
                <c:pt idx="40381" formatCode="0.00E+00">
                  <c:v>8.4699999999999999E-4</c:v>
                </c:pt>
                <c:pt idx="40382" formatCode="0.00E+00">
                  <c:v>8.4599999999999996E-4</c:v>
                </c:pt>
                <c:pt idx="40383" formatCode="0.00E+00">
                  <c:v>8.4500000000000005E-4</c:v>
                </c:pt>
                <c:pt idx="40384" formatCode="0.00E+00">
                  <c:v>8.4500000000000005E-4</c:v>
                </c:pt>
                <c:pt idx="40385" formatCode="0.00E+00">
                  <c:v>8.4400000000000002E-4</c:v>
                </c:pt>
                <c:pt idx="40386" formatCode="0.00E+00">
                  <c:v>8.4400000000000002E-4</c:v>
                </c:pt>
                <c:pt idx="40387" formatCode="0.00E+00">
                  <c:v>8.43E-4</c:v>
                </c:pt>
                <c:pt idx="40388" formatCode="0.00E+00">
                  <c:v>8.43E-4</c:v>
                </c:pt>
                <c:pt idx="40389" formatCode="0.00E+00">
                  <c:v>8.4199999999999998E-4</c:v>
                </c:pt>
                <c:pt idx="40390" formatCode="0.00E+00">
                  <c:v>8.4199999999999998E-4</c:v>
                </c:pt>
                <c:pt idx="40391" formatCode="0.00E+00">
                  <c:v>8.4099999999999995E-4</c:v>
                </c:pt>
                <c:pt idx="40392" formatCode="0.00E+00">
                  <c:v>8.4099999999999995E-4</c:v>
                </c:pt>
                <c:pt idx="40393" formatCode="0.00E+00">
                  <c:v>8.4000000000000003E-4</c:v>
                </c:pt>
                <c:pt idx="40394" formatCode="0.00E+00">
                  <c:v>8.3900000000000001E-4</c:v>
                </c:pt>
                <c:pt idx="40395" formatCode="0.00E+00">
                  <c:v>8.3900000000000001E-4</c:v>
                </c:pt>
                <c:pt idx="40396" formatCode="0.00E+00">
                  <c:v>8.3799999999999999E-4</c:v>
                </c:pt>
                <c:pt idx="40397" formatCode="0.00E+00">
                  <c:v>8.3799999999999999E-4</c:v>
                </c:pt>
                <c:pt idx="40398" formatCode="0.00E+00">
                  <c:v>8.3699999999999996E-4</c:v>
                </c:pt>
                <c:pt idx="40399" formatCode="0.00E+00">
                  <c:v>8.3699999999999996E-4</c:v>
                </c:pt>
                <c:pt idx="40400" formatCode="0.00E+00">
                  <c:v>8.3600000000000005E-4</c:v>
                </c:pt>
                <c:pt idx="40401" formatCode="0.00E+00">
                  <c:v>8.3600000000000005E-4</c:v>
                </c:pt>
                <c:pt idx="40402" formatCode="0.00E+00">
                  <c:v>8.3500000000000002E-4</c:v>
                </c:pt>
                <c:pt idx="40403" formatCode="0.00E+00">
                  <c:v>8.3500000000000002E-4</c:v>
                </c:pt>
                <c:pt idx="40404" formatCode="0.00E+00">
                  <c:v>8.34E-4</c:v>
                </c:pt>
                <c:pt idx="40405" formatCode="0.00E+00">
                  <c:v>8.34E-4</c:v>
                </c:pt>
                <c:pt idx="40406" formatCode="0.00E+00">
                  <c:v>8.3299999999999997E-4</c:v>
                </c:pt>
                <c:pt idx="40407" formatCode="0.00E+00">
                  <c:v>8.3299999999999997E-4</c:v>
                </c:pt>
                <c:pt idx="40408" formatCode="0.00E+00">
                  <c:v>8.3199999999999995E-4</c:v>
                </c:pt>
                <c:pt idx="40409" formatCode="0.00E+00">
                  <c:v>8.3199999999999995E-4</c:v>
                </c:pt>
                <c:pt idx="40410" formatCode="0.00E+00">
                  <c:v>8.3100000000000003E-4</c:v>
                </c:pt>
                <c:pt idx="40411" formatCode="0.00E+00">
                  <c:v>8.3100000000000003E-4</c:v>
                </c:pt>
                <c:pt idx="40412" formatCode="0.00E+00">
                  <c:v>8.3000000000000001E-4</c:v>
                </c:pt>
                <c:pt idx="40413" formatCode="0.00E+00">
                  <c:v>8.3000000000000001E-4</c:v>
                </c:pt>
                <c:pt idx="40414" formatCode="0.00E+00">
                  <c:v>8.2899999999999998E-4</c:v>
                </c:pt>
                <c:pt idx="40415" formatCode="0.00E+00">
                  <c:v>8.2899999999999998E-4</c:v>
                </c:pt>
                <c:pt idx="40416" formatCode="0.00E+00">
                  <c:v>8.2799999999999996E-4</c:v>
                </c:pt>
                <c:pt idx="40417" formatCode="0.00E+00">
                  <c:v>8.2799999999999996E-4</c:v>
                </c:pt>
                <c:pt idx="40418" formatCode="0.00E+00">
                  <c:v>8.2700000000000004E-4</c:v>
                </c:pt>
                <c:pt idx="40419" formatCode="0.00E+00">
                  <c:v>8.2700000000000004E-4</c:v>
                </c:pt>
                <c:pt idx="40420" formatCode="0.00E+00">
                  <c:v>8.2600000000000002E-4</c:v>
                </c:pt>
                <c:pt idx="40421" formatCode="0.00E+00">
                  <c:v>8.2600000000000002E-4</c:v>
                </c:pt>
                <c:pt idx="40422" formatCode="0.00E+00">
                  <c:v>8.25E-4</c:v>
                </c:pt>
                <c:pt idx="40423" formatCode="0.00E+00">
                  <c:v>8.25E-4</c:v>
                </c:pt>
                <c:pt idx="40424" formatCode="0.00E+00">
                  <c:v>8.2399999999999997E-4</c:v>
                </c:pt>
                <c:pt idx="40425" formatCode="0.00E+00">
                  <c:v>8.2399999999999997E-4</c:v>
                </c:pt>
                <c:pt idx="40426" formatCode="0.00E+00">
                  <c:v>8.2299999999999995E-4</c:v>
                </c:pt>
                <c:pt idx="40427" formatCode="0.00E+00">
                  <c:v>8.2299999999999995E-4</c:v>
                </c:pt>
                <c:pt idx="40428" formatCode="0.00E+00">
                  <c:v>8.2299999999999995E-4</c:v>
                </c:pt>
                <c:pt idx="40429" formatCode="0.00E+00">
                  <c:v>8.2200000000000003E-4</c:v>
                </c:pt>
                <c:pt idx="40430" formatCode="0.00E+00">
                  <c:v>8.2200000000000003E-4</c:v>
                </c:pt>
                <c:pt idx="40431" formatCode="0.00E+00">
                  <c:v>8.2100000000000001E-4</c:v>
                </c:pt>
                <c:pt idx="40432" formatCode="0.00E+00">
                  <c:v>8.2100000000000001E-4</c:v>
                </c:pt>
                <c:pt idx="40433" formatCode="0.00E+00">
                  <c:v>8.2100000000000001E-4</c:v>
                </c:pt>
                <c:pt idx="40434" formatCode="0.00E+00">
                  <c:v>8.1999999999999998E-4</c:v>
                </c:pt>
                <c:pt idx="40435" formatCode="0.00E+00">
                  <c:v>8.1999999999999998E-4</c:v>
                </c:pt>
                <c:pt idx="40436" formatCode="0.00E+00">
                  <c:v>8.1899999999999996E-4</c:v>
                </c:pt>
                <c:pt idx="40437" formatCode="0.00E+00">
                  <c:v>8.1800000000000004E-4</c:v>
                </c:pt>
                <c:pt idx="40438" formatCode="0.00E+00">
                  <c:v>8.1800000000000004E-4</c:v>
                </c:pt>
                <c:pt idx="40439" formatCode="0.00E+00">
                  <c:v>8.1800000000000004E-4</c:v>
                </c:pt>
                <c:pt idx="40440" formatCode="0.00E+00">
                  <c:v>8.1800000000000004E-4</c:v>
                </c:pt>
                <c:pt idx="40441" formatCode="0.00E+00">
                  <c:v>8.1700000000000002E-4</c:v>
                </c:pt>
                <c:pt idx="40442" formatCode="0.00E+00">
                  <c:v>8.1700000000000002E-4</c:v>
                </c:pt>
                <c:pt idx="40443" formatCode="0.00E+00">
                  <c:v>8.1599999999999999E-4</c:v>
                </c:pt>
                <c:pt idx="40444" formatCode="0.00E+00">
                  <c:v>8.1599999999999999E-4</c:v>
                </c:pt>
                <c:pt idx="40445" formatCode="0.00E+00">
                  <c:v>8.1599999999999999E-4</c:v>
                </c:pt>
                <c:pt idx="40446" formatCode="0.00E+00">
                  <c:v>8.1499999999999997E-4</c:v>
                </c:pt>
                <c:pt idx="40447" formatCode="0.00E+00">
                  <c:v>8.1499999999999997E-4</c:v>
                </c:pt>
                <c:pt idx="40448" formatCode="0.00E+00">
                  <c:v>8.1400000000000005E-4</c:v>
                </c:pt>
                <c:pt idx="40449" formatCode="0.00E+00">
                  <c:v>8.1400000000000005E-4</c:v>
                </c:pt>
                <c:pt idx="40450" formatCode="0.00E+00">
                  <c:v>8.1300000000000003E-4</c:v>
                </c:pt>
                <c:pt idx="40451" formatCode="0.00E+00">
                  <c:v>8.1300000000000003E-4</c:v>
                </c:pt>
                <c:pt idx="40452" formatCode="0.00E+00">
                  <c:v>8.1300000000000003E-4</c:v>
                </c:pt>
                <c:pt idx="40453" formatCode="0.00E+00">
                  <c:v>8.12E-4</c:v>
                </c:pt>
                <c:pt idx="40454" formatCode="0.00E+00">
                  <c:v>8.12E-4</c:v>
                </c:pt>
                <c:pt idx="40455" formatCode="0.00E+00">
                  <c:v>8.1099999999999998E-4</c:v>
                </c:pt>
                <c:pt idx="40456" formatCode="0.00E+00">
                  <c:v>8.1099999999999998E-4</c:v>
                </c:pt>
                <c:pt idx="40457" formatCode="0.00E+00">
                  <c:v>8.1099999999999998E-4</c:v>
                </c:pt>
                <c:pt idx="40458" formatCode="0.00E+00">
                  <c:v>8.0999999999999996E-4</c:v>
                </c:pt>
                <c:pt idx="40459" formatCode="0.00E+00">
                  <c:v>8.0999999999999996E-4</c:v>
                </c:pt>
                <c:pt idx="40460" formatCode="0.00E+00">
                  <c:v>8.0999999999999996E-4</c:v>
                </c:pt>
                <c:pt idx="40461" formatCode="0.00E+00">
                  <c:v>8.0900000000000004E-4</c:v>
                </c:pt>
                <c:pt idx="40462" formatCode="0.00E+00">
                  <c:v>8.0900000000000004E-4</c:v>
                </c:pt>
                <c:pt idx="40463" formatCode="0.00E+00">
                  <c:v>8.0900000000000004E-4</c:v>
                </c:pt>
                <c:pt idx="40464" formatCode="0.00E+00">
                  <c:v>8.0800000000000002E-4</c:v>
                </c:pt>
                <c:pt idx="40465" formatCode="0.00E+00">
                  <c:v>8.0800000000000002E-4</c:v>
                </c:pt>
                <c:pt idx="40466" formatCode="0.00E+00">
                  <c:v>8.0699999999999999E-4</c:v>
                </c:pt>
                <c:pt idx="40467" formatCode="0.00E+00">
                  <c:v>8.0699999999999999E-4</c:v>
                </c:pt>
                <c:pt idx="40468" formatCode="0.00E+00">
                  <c:v>8.0699999999999999E-4</c:v>
                </c:pt>
                <c:pt idx="40469" formatCode="0.00E+00">
                  <c:v>8.0599999999999997E-4</c:v>
                </c:pt>
                <c:pt idx="40470" formatCode="0.00E+00">
                  <c:v>8.0599999999999997E-4</c:v>
                </c:pt>
                <c:pt idx="40471" formatCode="0.00E+00">
                  <c:v>8.0599999999999997E-4</c:v>
                </c:pt>
                <c:pt idx="40472" formatCode="0.00E+00">
                  <c:v>8.0500000000000005E-4</c:v>
                </c:pt>
                <c:pt idx="40473" formatCode="0.00E+00">
                  <c:v>8.0500000000000005E-4</c:v>
                </c:pt>
                <c:pt idx="40474" formatCode="0.00E+00">
                  <c:v>8.0500000000000005E-4</c:v>
                </c:pt>
                <c:pt idx="40475" formatCode="0.00E+00">
                  <c:v>8.0400000000000003E-4</c:v>
                </c:pt>
                <c:pt idx="40476" formatCode="0.00E+00">
                  <c:v>8.0400000000000003E-4</c:v>
                </c:pt>
                <c:pt idx="40477" formatCode="0.00E+00">
                  <c:v>8.0400000000000003E-4</c:v>
                </c:pt>
                <c:pt idx="40478" formatCode="0.00E+00">
                  <c:v>8.03E-4</c:v>
                </c:pt>
                <c:pt idx="40479" formatCode="0.00E+00">
                  <c:v>8.03E-4</c:v>
                </c:pt>
                <c:pt idx="40480" formatCode="0.00E+00">
                  <c:v>8.03E-4</c:v>
                </c:pt>
                <c:pt idx="40481" formatCode="0.00E+00">
                  <c:v>8.0199999999999998E-4</c:v>
                </c:pt>
                <c:pt idx="40482" formatCode="0.00E+00">
                  <c:v>8.0199999999999998E-4</c:v>
                </c:pt>
                <c:pt idx="40483" formatCode="0.00E+00">
                  <c:v>8.0199999999999998E-4</c:v>
                </c:pt>
                <c:pt idx="40484" formatCode="0.00E+00">
                  <c:v>8.0099999999999995E-4</c:v>
                </c:pt>
                <c:pt idx="40485" formatCode="0.00E+00">
                  <c:v>8.0099999999999995E-4</c:v>
                </c:pt>
                <c:pt idx="40486" formatCode="0.00E+00">
                  <c:v>8.0099999999999995E-4</c:v>
                </c:pt>
                <c:pt idx="40487" formatCode="0.00E+00">
                  <c:v>8.0099999999999995E-4</c:v>
                </c:pt>
                <c:pt idx="40488" formatCode="0.00E+00">
                  <c:v>8.0000000000000004E-4</c:v>
                </c:pt>
                <c:pt idx="40489" formatCode="0.00E+00">
                  <c:v>8.0000000000000004E-4</c:v>
                </c:pt>
                <c:pt idx="40490" formatCode="0.00E+00">
                  <c:v>8.0000000000000004E-4</c:v>
                </c:pt>
                <c:pt idx="40491" formatCode="0.00E+00">
                  <c:v>7.9900000000000001E-4</c:v>
                </c:pt>
                <c:pt idx="40492" formatCode="0.00E+00">
                  <c:v>7.9900000000000001E-4</c:v>
                </c:pt>
                <c:pt idx="40493" formatCode="0.00E+00">
                  <c:v>7.9900000000000001E-4</c:v>
                </c:pt>
                <c:pt idx="40494" formatCode="0.00E+00">
                  <c:v>7.9799999999999999E-4</c:v>
                </c:pt>
                <c:pt idx="40495" formatCode="0.00E+00">
                  <c:v>7.9799999999999999E-4</c:v>
                </c:pt>
                <c:pt idx="40496" formatCode="0.00E+00">
                  <c:v>7.9799999999999999E-4</c:v>
                </c:pt>
                <c:pt idx="40497" formatCode="0.00E+00">
                  <c:v>7.9699999999999997E-4</c:v>
                </c:pt>
                <c:pt idx="40498" formatCode="0.00E+00">
                  <c:v>7.9699999999999997E-4</c:v>
                </c:pt>
                <c:pt idx="40499" formatCode="0.00E+00">
                  <c:v>7.9699999999999997E-4</c:v>
                </c:pt>
                <c:pt idx="40500" formatCode="0.00E+00">
                  <c:v>7.9600000000000005E-4</c:v>
                </c:pt>
                <c:pt idx="40501" formatCode="0.00E+00">
                  <c:v>7.9600000000000005E-4</c:v>
                </c:pt>
                <c:pt idx="40502" formatCode="0.00E+00">
                  <c:v>7.9600000000000005E-4</c:v>
                </c:pt>
                <c:pt idx="40503" formatCode="0.00E+00">
                  <c:v>7.9500000000000003E-4</c:v>
                </c:pt>
                <c:pt idx="40504" formatCode="0.00E+00">
                  <c:v>7.9500000000000003E-4</c:v>
                </c:pt>
                <c:pt idx="40505" formatCode="0.00E+00">
                  <c:v>7.9500000000000003E-4</c:v>
                </c:pt>
                <c:pt idx="40506" formatCode="0.00E+00">
                  <c:v>7.9500000000000003E-4</c:v>
                </c:pt>
                <c:pt idx="40507" formatCode="0.00E+00">
                  <c:v>7.94E-4</c:v>
                </c:pt>
                <c:pt idx="40508" formatCode="0.00E+00">
                  <c:v>7.94E-4</c:v>
                </c:pt>
                <c:pt idx="40509" formatCode="0.00E+00">
                  <c:v>7.94E-4</c:v>
                </c:pt>
                <c:pt idx="40510" formatCode="0.00E+00">
                  <c:v>7.94E-4</c:v>
                </c:pt>
                <c:pt idx="40511" formatCode="0.00E+00">
                  <c:v>7.9299999999999998E-4</c:v>
                </c:pt>
                <c:pt idx="40512" formatCode="0.00E+00">
                  <c:v>7.9299999999999998E-4</c:v>
                </c:pt>
                <c:pt idx="40513" formatCode="0.00E+00">
                  <c:v>7.9299999999999998E-4</c:v>
                </c:pt>
                <c:pt idx="40514" formatCode="0.00E+00">
                  <c:v>7.9199999999999995E-4</c:v>
                </c:pt>
                <c:pt idx="40515" formatCode="0.00E+00">
                  <c:v>7.9199999999999995E-4</c:v>
                </c:pt>
                <c:pt idx="40516" formatCode="0.00E+00">
                  <c:v>7.9199999999999995E-4</c:v>
                </c:pt>
                <c:pt idx="40517" formatCode="0.00E+00">
                  <c:v>7.9199999999999995E-4</c:v>
                </c:pt>
                <c:pt idx="40518" formatCode="0.00E+00">
                  <c:v>7.9100000000000004E-4</c:v>
                </c:pt>
                <c:pt idx="40519" formatCode="0.00E+00">
                  <c:v>7.9100000000000004E-4</c:v>
                </c:pt>
                <c:pt idx="40520" formatCode="0.00E+00">
                  <c:v>7.9100000000000004E-4</c:v>
                </c:pt>
                <c:pt idx="40521" formatCode="0.00E+00">
                  <c:v>7.9100000000000004E-4</c:v>
                </c:pt>
                <c:pt idx="40522" formatCode="0.00E+00">
                  <c:v>7.9000000000000001E-4</c:v>
                </c:pt>
                <c:pt idx="40523" formatCode="0.00E+00">
                  <c:v>7.9000000000000001E-4</c:v>
                </c:pt>
                <c:pt idx="40524" formatCode="0.00E+00">
                  <c:v>7.9000000000000001E-4</c:v>
                </c:pt>
                <c:pt idx="40525" formatCode="0.00E+00">
                  <c:v>7.9000000000000001E-4</c:v>
                </c:pt>
                <c:pt idx="40526" formatCode="0.00E+00">
                  <c:v>7.8899999999999999E-4</c:v>
                </c:pt>
                <c:pt idx="40527" formatCode="0.00E+00">
                  <c:v>7.8899999999999999E-4</c:v>
                </c:pt>
                <c:pt idx="40528" formatCode="0.00E+00">
                  <c:v>7.8899999999999999E-4</c:v>
                </c:pt>
                <c:pt idx="40529" formatCode="0.00E+00">
                  <c:v>7.8899999999999999E-4</c:v>
                </c:pt>
                <c:pt idx="40530" formatCode="0.00E+00">
                  <c:v>7.8799999999999996E-4</c:v>
                </c:pt>
                <c:pt idx="40531" formatCode="0.00E+00">
                  <c:v>7.8799999999999996E-4</c:v>
                </c:pt>
                <c:pt idx="40532" formatCode="0.00E+00">
                  <c:v>7.8799999999999996E-4</c:v>
                </c:pt>
                <c:pt idx="40533" formatCode="0.00E+00">
                  <c:v>7.8700000000000005E-4</c:v>
                </c:pt>
                <c:pt idx="40534" formatCode="0.00E+00">
                  <c:v>7.8700000000000005E-4</c:v>
                </c:pt>
                <c:pt idx="40535" formatCode="0.00E+00">
                  <c:v>7.8700000000000005E-4</c:v>
                </c:pt>
                <c:pt idx="40536" formatCode="0.00E+00">
                  <c:v>7.8700000000000005E-4</c:v>
                </c:pt>
                <c:pt idx="40537" formatCode="0.00E+00">
                  <c:v>7.8700000000000005E-4</c:v>
                </c:pt>
                <c:pt idx="40538" formatCode="0.00E+00">
                  <c:v>7.8700000000000005E-4</c:v>
                </c:pt>
                <c:pt idx="40539" formatCode="0.00E+00">
                  <c:v>7.8600000000000002E-4</c:v>
                </c:pt>
                <c:pt idx="40540" formatCode="0.00E+00">
                  <c:v>7.8600000000000002E-4</c:v>
                </c:pt>
                <c:pt idx="40541" formatCode="0.00E+00">
                  <c:v>7.8600000000000002E-4</c:v>
                </c:pt>
                <c:pt idx="40542" formatCode="0.00E+00">
                  <c:v>7.85E-4</c:v>
                </c:pt>
                <c:pt idx="40543" formatCode="0.00E+00">
                  <c:v>7.85E-4</c:v>
                </c:pt>
                <c:pt idx="40544" formatCode="0.00E+00">
                  <c:v>7.85E-4</c:v>
                </c:pt>
                <c:pt idx="40545" formatCode="0.00E+00">
                  <c:v>7.85E-4</c:v>
                </c:pt>
                <c:pt idx="40546" formatCode="0.00E+00">
                  <c:v>7.8399999999999997E-4</c:v>
                </c:pt>
                <c:pt idx="40547" formatCode="0.00E+00">
                  <c:v>7.8399999999999997E-4</c:v>
                </c:pt>
                <c:pt idx="40548" formatCode="0.00E+00">
                  <c:v>7.8399999999999997E-4</c:v>
                </c:pt>
                <c:pt idx="40549" formatCode="0.00E+00">
                  <c:v>7.8399999999999997E-4</c:v>
                </c:pt>
                <c:pt idx="40550" formatCode="0.00E+00">
                  <c:v>7.8399999999999997E-4</c:v>
                </c:pt>
                <c:pt idx="40551" formatCode="0.00E+00">
                  <c:v>7.8399999999999997E-4</c:v>
                </c:pt>
                <c:pt idx="40552" formatCode="0.00E+00">
                  <c:v>7.8299999999999995E-4</c:v>
                </c:pt>
                <c:pt idx="40553" formatCode="0.00E+00">
                  <c:v>7.8299999999999995E-4</c:v>
                </c:pt>
                <c:pt idx="40554" formatCode="0.00E+00">
                  <c:v>7.8299999999999995E-4</c:v>
                </c:pt>
                <c:pt idx="40555" formatCode="0.00E+00">
                  <c:v>7.8299999999999995E-4</c:v>
                </c:pt>
                <c:pt idx="40556" formatCode="0.00E+00">
                  <c:v>7.8200000000000003E-4</c:v>
                </c:pt>
                <c:pt idx="40557" formatCode="0.00E+00">
                  <c:v>7.8200000000000003E-4</c:v>
                </c:pt>
                <c:pt idx="40558" formatCode="0.00E+00">
                  <c:v>7.8200000000000003E-4</c:v>
                </c:pt>
                <c:pt idx="40559" formatCode="0.00E+00">
                  <c:v>7.8200000000000003E-4</c:v>
                </c:pt>
                <c:pt idx="40560" formatCode="0.00E+00">
                  <c:v>7.8200000000000003E-4</c:v>
                </c:pt>
                <c:pt idx="40561" formatCode="0.00E+00">
                  <c:v>7.8100000000000001E-4</c:v>
                </c:pt>
                <c:pt idx="40562" formatCode="0.00E+00">
                  <c:v>7.8100000000000001E-4</c:v>
                </c:pt>
                <c:pt idx="40563" formatCode="0.00E+00">
                  <c:v>7.8100000000000001E-4</c:v>
                </c:pt>
                <c:pt idx="40564" formatCode="0.00E+00">
                  <c:v>7.8100000000000001E-4</c:v>
                </c:pt>
                <c:pt idx="40565" formatCode="0.00E+00">
                  <c:v>7.8100000000000001E-4</c:v>
                </c:pt>
                <c:pt idx="40566" formatCode="0.00E+00">
                  <c:v>7.7999999999999999E-4</c:v>
                </c:pt>
                <c:pt idx="40567" formatCode="0.00E+00">
                  <c:v>7.7999999999999999E-4</c:v>
                </c:pt>
                <c:pt idx="40568" formatCode="0.00E+00">
                  <c:v>7.7999999999999999E-4</c:v>
                </c:pt>
                <c:pt idx="40569" formatCode="0.00E+00">
                  <c:v>7.7999999999999999E-4</c:v>
                </c:pt>
                <c:pt idx="40570" formatCode="0.00E+00">
                  <c:v>7.7899999999999996E-4</c:v>
                </c:pt>
                <c:pt idx="40571" formatCode="0.00E+00">
                  <c:v>7.7899999999999996E-4</c:v>
                </c:pt>
                <c:pt idx="40572" formatCode="0.00E+00">
                  <c:v>7.7899999999999996E-4</c:v>
                </c:pt>
                <c:pt idx="40573" formatCode="0.00E+00">
                  <c:v>7.7899999999999996E-4</c:v>
                </c:pt>
                <c:pt idx="40574" formatCode="0.00E+00">
                  <c:v>7.7899999999999996E-4</c:v>
                </c:pt>
                <c:pt idx="40575" formatCode="0.00E+00">
                  <c:v>7.7800000000000005E-4</c:v>
                </c:pt>
                <c:pt idx="40576" formatCode="0.00E+00">
                  <c:v>7.7800000000000005E-4</c:v>
                </c:pt>
                <c:pt idx="40577" formatCode="0.00E+00">
                  <c:v>7.7800000000000005E-4</c:v>
                </c:pt>
                <c:pt idx="40578" formatCode="0.00E+00">
                  <c:v>7.7800000000000005E-4</c:v>
                </c:pt>
                <c:pt idx="40579" formatCode="0.00E+00">
                  <c:v>7.7800000000000005E-4</c:v>
                </c:pt>
                <c:pt idx="40580" formatCode="0.00E+00">
                  <c:v>7.7700000000000002E-4</c:v>
                </c:pt>
                <c:pt idx="40581" formatCode="0.00E+00">
                  <c:v>7.7700000000000002E-4</c:v>
                </c:pt>
                <c:pt idx="40582" formatCode="0.00E+00">
                  <c:v>7.7700000000000002E-4</c:v>
                </c:pt>
                <c:pt idx="40583" formatCode="0.00E+00">
                  <c:v>7.7700000000000002E-4</c:v>
                </c:pt>
                <c:pt idx="40584" formatCode="0.00E+00">
                  <c:v>7.7700000000000002E-4</c:v>
                </c:pt>
                <c:pt idx="40585" formatCode="0.00E+00">
                  <c:v>7.7700000000000002E-4</c:v>
                </c:pt>
                <c:pt idx="40586" formatCode="0.00E+00">
                  <c:v>7.7700000000000002E-4</c:v>
                </c:pt>
                <c:pt idx="40587" formatCode="0.00E+00">
                  <c:v>7.76E-4</c:v>
                </c:pt>
                <c:pt idx="40588" formatCode="0.00E+00">
                  <c:v>7.76E-4</c:v>
                </c:pt>
                <c:pt idx="40589" formatCode="0.00E+00">
                  <c:v>7.76E-4</c:v>
                </c:pt>
                <c:pt idx="40590" formatCode="0.00E+00">
                  <c:v>7.76E-4</c:v>
                </c:pt>
                <c:pt idx="40591" formatCode="0.00E+00">
                  <c:v>7.76E-4</c:v>
                </c:pt>
                <c:pt idx="40592" formatCode="0.00E+00">
                  <c:v>7.76E-4</c:v>
                </c:pt>
                <c:pt idx="40593" formatCode="0.00E+00">
                  <c:v>7.76E-4</c:v>
                </c:pt>
                <c:pt idx="40594" formatCode="0.00E+00">
                  <c:v>7.7499999999999997E-4</c:v>
                </c:pt>
                <c:pt idx="40595" formatCode="0.00E+00">
                  <c:v>7.7499999999999997E-4</c:v>
                </c:pt>
                <c:pt idx="40596" formatCode="0.00E+00">
                  <c:v>7.7499999999999997E-4</c:v>
                </c:pt>
                <c:pt idx="40597" formatCode="0.00E+00">
                  <c:v>7.7399999999999995E-4</c:v>
                </c:pt>
                <c:pt idx="40598" formatCode="0.00E+00">
                  <c:v>7.7399999999999995E-4</c:v>
                </c:pt>
                <c:pt idx="40599" formatCode="0.00E+00">
                  <c:v>7.7399999999999995E-4</c:v>
                </c:pt>
                <c:pt idx="40600" formatCode="0.00E+00">
                  <c:v>7.7399999999999995E-4</c:v>
                </c:pt>
                <c:pt idx="40601" formatCode="0.00E+00">
                  <c:v>7.7399999999999995E-4</c:v>
                </c:pt>
                <c:pt idx="40602" formatCode="0.00E+00">
                  <c:v>7.7399999999999995E-4</c:v>
                </c:pt>
                <c:pt idx="40603" formatCode="0.00E+00">
                  <c:v>7.7399999999999995E-4</c:v>
                </c:pt>
                <c:pt idx="40604" formatCode="0.00E+00">
                  <c:v>7.7399999999999995E-4</c:v>
                </c:pt>
                <c:pt idx="40605" formatCode="0.00E+00">
                  <c:v>7.7300000000000003E-4</c:v>
                </c:pt>
                <c:pt idx="40606" formatCode="0.00E+00">
                  <c:v>7.7300000000000003E-4</c:v>
                </c:pt>
                <c:pt idx="40607" formatCode="0.00E+00">
                  <c:v>7.7300000000000003E-4</c:v>
                </c:pt>
                <c:pt idx="40608" formatCode="0.00E+00">
                  <c:v>7.7300000000000003E-4</c:v>
                </c:pt>
                <c:pt idx="40609" formatCode="0.00E+00">
                  <c:v>7.7300000000000003E-4</c:v>
                </c:pt>
                <c:pt idx="40610" formatCode="0.00E+00">
                  <c:v>7.7200000000000001E-4</c:v>
                </c:pt>
                <c:pt idx="40611" formatCode="0.00E+00">
                  <c:v>7.7200000000000001E-4</c:v>
                </c:pt>
                <c:pt idx="40612" formatCode="0.00E+00">
                  <c:v>7.7200000000000001E-4</c:v>
                </c:pt>
                <c:pt idx="40613" formatCode="0.00E+00">
                  <c:v>7.7200000000000001E-4</c:v>
                </c:pt>
                <c:pt idx="40614" formatCode="0.00E+00">
                  <c:v>7.7200000000000001E-4</c:v>
                </c:pt>
                <c:pt idx="40615" formatCode="0.00E+00">
                  <c:v>7.7200000000000001E-4</c:v>
                </c:pt>
                <c:pt idx="40616" formatCode="0.00E+00">
                  <c:v>7.7200000000000001E-4</c:v>
                </c:pt>
                <c:pt idx="40617" formatCode="0.00E+00">
                  <c:v>7.7200000000000001E-4</c:v>
                </c:pt>
                <c:pt idx="40618" formatCode="0.00E+00">
                  <c:v>7.7099999999999998E-4</c:v>
                </c:pt>
                <c:pt idx="40619" formatCode="0.00E+00">
                  <c:v>7.7099999999999998E-4</c:v>
                </c:pt>
                <c:pt idx="40620" formatCode="0.00E+00">
                  <c:v>7.7099999999999998E-4</c:v>
                </c:pt>
                <c:pt idx="40621" formatCode="0.00E+00">
                  <c:v>7.7099999999999998E-4</c:v>
                </c:pt>
                <c:pt idx="40622" formatCode="0.00E+00">
                  <c:v>7.7099999999999998E-4</c:v>
                </c:pt>
                <c:pt idx="40623" formatCode="0.00E+00">
                  <c:v>7.7099999999999998E-4</c:v>
                </c:pt>
                <c:pt idx="40624" formatCode="0.00E+00">
                  <c:v>7.6999999999999996E-4</c:v>
                </c:pt>
                <c:pt idx="40625" formatCode="0.00E+00">
                  <c:v>7.6999999999999996E-4</c:v>
                </c:pt>
                <c:pt idx="40626" formatCode="0.00E+00">
                  <c:v>7.6999999999999996E-4</c:v>
                </c:pt>
                <c:pt idx="40627" formatCode="0.00E+00">
                  <c:v>7.6999999999999996E-4</c:v>
                </c:pt>
                <c:pt idx="40628" formatCode="0.00E+00">
                  <c:v>7.6999999999999996E-4</c:v>
                </c:pt>
                <c:pt idx="40629" formatCode="0.00E+00">
                  <c:v>7.6999999999999996E-4</c:v>
                </c:pt>
                <c:pt idx="40630" formatCode="0.00E+00">
                  <c:v>7.6999999999999996E-4</c:v>
                </c:pt>
                <c:pt idx="40631" formatCode="0.00E+00">
                  <c:v>7.6900000000000004E-4</c:v>
                </c:pt>
                <c:pt idx="40632" formatCode="0.00E+00">
                  <c:v>7.6900000000000004E-4</c:v>
                </c:pt>
                <c:pt idx="40633" formatCode="0.00E+00">
                  <c:v>7.6900000000000004E-4</c:v>
                </c:pt>
                <c:pt idx="40634" formatCode="0.00E+00">
                  <c:v>7.6900000000000004E-4</c:v>
                </c:pt>
                <c:pt idx="40635" formatCode="0.00E+00">
                  <c:v>7.6900000000000004E-4</c:v>
                </c:pt>
                <c:pt idx="40636" formatCode="0.00E+00">
                  <c:v>7.6900000000000004E-4</c:v>
                </c:pt>
                <c:pt idx="40637" formatCode="0.00E+00">
                  <c:v>7.6900000000000004E-4</c:v>
                </c:pt>
                <c:pt idx="40638" formatCode="0.00E+00">
                  <c:v>7.6800000000000002E-4</c:v>
                </c:pt>
                <c:pt idx="40639" formatCode="0.00E+00">
                  <c:v>7.6800000000000002E-4</c:v>
                </c:pt>
                <c:pt idx="40640" formatCode="0.00E+00">
                  <c:v>7.6800000000000002E-4</c:v>
                </c:pt>
                <c:pt idx="40641" formatCode="0.00E+00">
                  <c:v>7.6800000000000002E-4</c:v>
                </c:pt>
                <c:pt idx="40642" formatCode="0.00E+00">
                  <c:v>7.6800000000000002E-4</c:v>
                </c:pt>
                <c:pt idx="40643" formatCode="0.00E+00">
                  <c:v>7.6800000000000002E-4</c:v>
                </c:pt>
                <c:pt idx="40644" formatCode="0.00E+00">
                  <c:v>7.6800000000000002E-4</c:v>
                </c:pt>
                <c:pt idx="40645" formatCode="0.00E+00">
                  <c:v>7.6800000000000002E-4</c:v>
                </c:pt>
                <c:pt idx="40646" formatCode="0.00E+00">
                  <c:v>7.6800000000000002E-4</c:v>
                </c:pt>
                <c:pt idx="40647" formatCode="0.00E+00">
                  <c:v>7.67E-4</c:v>
                </c:pt>
                <c:pt idx="40648" formatCode="0.00E+00">
                  <c:v>7.67E-4</c:v>
                </c:pt>
                <c:pt idx="40649" formatCode="0.00E+00">
                  <c:v>7.67E-4</c:v>
                </c:pt>
                <c:pt idx="40650" formatCode="0.00E+00">
                  <c:v>7.67E-4</c:v>
                </c:pt>
                <c:pt idx="40651" formatCode="0.00E+00">
                  <c:v>7.67E-4</c:v>
                </c:pt>
                <c:pt idx="40652" formatCode="0.00E+00">
                  <c:v>7.67E-4</c:v>
                </c:pt>
                <c:pt idx="40653" formatCode="0.00E+00">
                  <c:v>7.67E-4</c:v>
                </c:pt>
                <c:pt idx="40654" formatCode="0.00E+00">
                  <c:v>7.67E-4</c:v>
                </c:pt>
                <c:pt idx="40655" formatCode="0.00E+00">
                  <c:v>7.6599999999999997E-4</c:v>
                </c:pt>
                <c:pt idx="40656" formatCode="0.00E+00">
                  <c:v>7.6599999999999997E-4</c:v>
                </c:pt>
                <c:pt idx="40657" formatCode="0.00E+00">
                  <c:v>7.6599999999999997E-4</c:v>
                </c:pt>
                <c:pt idx="40658" formatCode="0.00E+00">
                  <c:v>7.6599999999999997E-4</c:v>
                </c:pt>
                <c:pt idx="40659" formatCode="0.00E+00">
                  <c:v>7.6599999999999997E-4</c:v>
                </c:pt>
                <c:pt idx="40660" formatCode="0.00E+00">
                  <c:v>7.6599999999999997E-4</c:v>
                </c:pt>
                <c:pt idx="40661" formatCode="0.00E+00">
                  <c:v>7.6599999999999997E-4</c:v>
                </c:pt>
                <c:pt idx="40662" formatCode="0.00E+00">
                  <c:v>7.6599999999999997E-4</c:v>
                </c:pt>
                <c:pt idx="40663" formatCode="0.00E+00">
                  <c:v>7.6599999999999997E-4</c:v>
                </c:pt>
                <c:pt idx="40664" formatCode="0.00E+00">
                  <c:v>7.6499999999999995E-4</c:v>
                </c:pt>
                <c:pt idx="40665" formatCode="0.00E+00">
                  <c:v>7.6499999999999995E-4</c:v>
                </c:pt>
                <c:pt idx="40666" formatCode="0.00E+00">
                  <c:v>7.6499999999999995E-4</c:v>
                </c:pt>
                <c:pt idx="40667" formatCode="0.00E+00">
                  <c:v>7.6499999999999995E-4</c:v>
                </c:pt>
                <c:pt idx="40668" formatCode="0.00E+00">
                  <c:v>7.6499999999999995E-4</c:v>
                </c:pt>
                <c:pt idx="40669" formatCode="0.00E+00">
                  <c:v>7.6499999999999995E-4</c:v>
                </c:pt>
                <c:pt idx="40670" formatCode="0.00E+00">
                  <c:v>7.6499999999999995E-4</c:v>
                </c:pt>
                <c:pt idx="40671" formatCode="0.00E+00">
                  <c:v>7.6499999999999995E-4</c:v>
                </c:pt>
                <c:pt idx="40672" formatCode="0.00E+00">
                  <c:v>7.6400000000000003E-4</c:v>
                </c:pt>
                <c:pt idx="40673" formatCode="0.00E+00">
                  <c:v>7.6400000000000003E-4</c:v>
                </c:pt>
                <c:pt idx="40674" formatCode="0.00E+00">
                  <c:v>7.6400000000000003E-4</c:v>
                </c:pt>
                <c:pt idx="40675" formatCode="0.00E+00">
                  <c:v>7.6400000000000003E-4</c:v>
                </c:pt>
                <c:pt idx="40676" formatCode="0.00E+00">
                  <c:v>7.6400000000000003E-4</c:v>
                </c:pt>
                <c:pt idx="40677" formatCode="0.00E+00">
                  <c:v>7.6400000000000003E-4</c:v>
                </c:pt>
                <c:pt idx="40678" formatCode="0.00E+00">
                  <c:v>7.6400000000000003E-4</c:v>
                </c:pt>
                <c:pt idx="40679" formatCode="0.00E+00">
                  <c:v>7.6400000000000003E-4</c:v>
                </c:pt>
                <c:pt idx="40680" formatCode="0.00E+00">
                  <c:v>7.6300000000000001E-4</c:v>
                </c:pt>
                <c:pt idx="40681" formatCode="0.00E+00">
                  <c:v>7.6300000000000001E-4</c:v>
                </c:pt>
                <c:pt idx="40682" formatCode="0.00E+00">
                  <c:v>7.6300000000000001E-4</c:v>
                </c:pt>
                <c:pt idx="40683" formatCode="0.00E+00">
                  <c:v>7.6300000000000001E-4</c:v>
                </c:pt>
                <c:pt idx="40684" formatCode="0.00E+00">
                  <c:v>7.6300000000000001E-4</c:v>
                </c:pt>
                <c:pt idx="40685" formatCode="0.00E+00">
                  <c:v>7.6300000000000001E-4</c:v>
                </c:pt>
                <c:pt idx="40686" formatCode="0.00E+00">
                  <c:v>7.6300000000000001E-4</c:v>
                </c:pt>
                <c:pt idx="40687" formatCode="0.00E+00">
                  <c:v>7.6300000000000001E-4</c:v>
                </c:pt>
                <c:pt idx="40688" formatCode="0.00E+00">
                  <c:v>7.6300000000000001E-4</c:v>
                </c:pt>
                <c:pt idx="40689" formatCode="0.00E+00">
                  <c:v>7.6199999999999998E-4</c:v>
                </c:pt>
                <c:pt idx="40690" formatCode="0.00E+00">
                  <c:v>7.6199999999999998E-4</c:v>
                </c:pt>
                <c:pt idx="40691" formatCode="0.00E+00">
                  <c:v>7.6199999999999998E-4</c:v>
                </c:pt>
                <c:pt idx="40692" formatCode="0.00E+00">
                  <c:v>7.6199999999999998E-4</c:v>
                </c:pt>
                <c:pt idx="40693" formatCode="0.00E+00">
                  <c:v>7.6199999999999998E-4</c:v>
                </c:pt>
                <c:pt idx="40694" formatCode="0.00E+00">
                  <c:v>7.6199999999999998E-4</c:v>
                </c:pt>
                <c:pt idx="40695" formatCode="0.00E+00">
                  <c:v>7.6199999999999998E-4</c:v>
                </c:pt>
                <c:pt idx="40696" formatCode="0.00E+00">
                  <c:v>7.6199999999999998E-4</c:v>
                </c:pt>
                <c:pt idx="40697" formatCode="0.00E+00">
                  <c:v>7.6199999999999998E-4</c:v>
                </c:pt>
                <c:pt idx="40698" formatCode="0.00E+00">
                  <c:v>7.6199999999999998E-4</c:v>
                </c:pt>
                <c:pt idx="40699" formatCode="0.00E+00">
                  <c:v>7.6099999999999996E-4</c:v>
                </c:pt>
                <c:pt idx="40700" formatCode="0.00E+00">
                  <c:v>7.6199999999999998E-4</c:v>
                </c:pt>
                <c:pt idx="40701" formatCode="0.00E+00">
                  <c:v>7.6099999999999996E-4</c:v>
                </c:pt>
                <c:pt idx="40702" formatCode="0.00E+00">
                  <c:v>7.6099999999999996E-4</c:v>
                </c:pt>
                <c:pt idx="40703" formatCode="0.00E+00">
                  <c:v>7.6099999999999996E-4</c:v>
                </c:pt>
                <c:pt idx="40704" formatCode="0.00E+00">
                  <c:v>7.6099999999999996E-4</c:v>
                </c:pt>
                <c:pt idx="40705" formatCode="0.00E+00">
                  <c:v>7.6099999999999996E-4</c:v>
                </c:pt>
                <c:pt idx="40706" formatCode="0.00E+00">
                  <c:v>7.6099999999999996E-4</c:v>
                </c:pt>
                <c:pt idx="40707" formatCode="0.00E+00">
                  <c:v>7.6099999999999996E-4</c:v>
                </c:pt>
                <c:pt idx="40708" formatCode="0.00E+00">
                  <c:v>7.6099999999999996E-4</c:v>
                </c:pt>
                <c:pt idx="40709" formatCode="0.00E+00">
                  <c:v>7.6099999999999996E-4</c:v>
                </c:pt>
                <c:pt idx="40710" formatCode="0.00E+00">
                  <c:v>7.6099999999999996E-4</c:v>
                </c:pt>
                <c:pt idx="40711" formatCode="0.00E+00">
                  <c:v>7.6099999999999996E-4</c:v>
                </c:pt>
                <c:pt idx="40712" formatCode="0.00E+00">
                  <c:v>7.6000000000000004E-4</c:v>
                </c:pt>
                <c:pt idx="40713" formatCode="0.00E+00">
                  <c:v>7.6000000000000004E-4</c:v>
                </c:pt>
                <c:pt idx="40714" formatCode="0.00E+00">
                  <c:v>7.6099999999999996E-4</c:v>
                </c:pt>
                <c:pt idx="40715" formatCode="0.00E+00">
                  <c:v>7.6000000000000004E-4</c:v>
                </c:pt>
                <c:pt idx="40716" formatCode="0.00E+00">
                  <c:v>7.6000000000000004E-4</c:v>
                </c:pt>
                <c:pt idx="40717" formatCode="0.00E+00">
                  <c:v>7.6000000000000004E-4</c:v>
                </c:pt>
                <c:pt idx="40718" formatCode="0.00E+00">
                  <c:v>7.6000000000000004E-4</c:v>
                </c:pt>
                <c:pt idx="40719" formatCode="0.00E+00">
                  <c:v>7.6000000000000004E-4</c:v>
                </c:pt>
                <c:pt idx="40720" formatCode="0.00E+00">
                  <c:v>7.6000000000000004E-4</c:v>
                </c:pt>
                <c:pt idx="40721" formatCode="0.00E+00">
                  <c:v>7.6000000000000004E-4</c:v>
                </c:pt>
                <c:pt idx="40722" formatCode="0.00E+00">
                  <c:v>7.6000000000000004E-4</c:v>
                </c:pt>
                <c:pt idx="40723" formatCode="0.00E+00">
                  <c:v>7.6000000000000004E-4</c:v>
                </c:pt>
                <c:pt idx="40724" formatCode="0.00E+00">
                  <c:v>7.5900000000000002E-4</c:v>
                </c:pt>
                <c:pt idx="40725" formatCode="0.00E+00">
                  <c:v>7.6000000000000004E-4</c:v>
                </c:pt>
                <c:pt idx="40726" formatCode="0.00E+00">
                  <c:v>7.5900000000000002E-4</c:v>
                </c:pt>
                <c:pt idx="40727" formatCode="0.00E+00">
                  <c:v>7.5900000000000002E-4</c:v>
                </c:pt>
                <c:pt idx="40728" formatCode="0.00E+00">
                  <c:v>7.5900000000000002E-4</c:v>
                </c:pt>
                <c:pt idx="40729" formatCode="0.00E+00">
                  <c:v>7.5900000000000002E-4</c:v>
                </c:pt>
                <c:pt idx="40730" formatCode="0.00E+00">
                  <c:v>7.5900000000000002E-4</c:v>
                </c:pt>
                <c:pt idx="40731" formatCode="0.00E+00">
                  <c:v>7.5900000000000002E-4</c:v>
                </c:pt>
                <c:pt idx="40732" formatCode="0.00E+00">
                  <c:v>7.5900000000000002E-4</c:v>
                </c:pt>
                <c:pt idx="40733" formatCode="0.00E+00">
                  <c:v>7.5900000000000002E-4</c:v>
                </c:pt>
                <c:pt idx="40734" formatCode="0.00E+00">
                  <c:v>7.5900000000000002E-4</c:v>
                </c:pt>
                <c:pt idx="40735" formatCode="0.00E+00">
                  <c:v>7.5900000000000002E-4</c:v>
                </c:pt>
                <c:pt idx="40736" formatCode="0.00E+00">
                  <c:v>7.5799999999999999E-4</c:v>
                </c:pt>
                <c:pt idx="40737" formatCode="0.00E+00">
                  <c:v>7.5900000000000002E-4</c:v>
                </c:pt>
                <c:pt idx="40738" formatCode="0.00E+00">
                  <c:v>7.5799999999999999E-4</c:v>
                </c:pt>
                <c:pt idx="40739" formatCode="0.00E+00">
                  <c:v>7.5799999999999999E-4</c:v>
                </c:pt>
                <c:pt idx="40740" formatCode="0.00E+00">
                  <c:v>7.5900000000000002E-4</c:v>
                </c:pt>
                <c:pt idx="40741" formatCode="0.00E+00">
                  <c:v>7.5799999999999999E-4</c:v>
                </c:pt>
                <c:pt idx="40742" formatCode="0.00E+00">
                  <c:v>7.5799999999999999E-4</c:v>
                </c:pt>
                <c:pt idx="40743" formatCode="0.00E+00">
                  <c:v>7.5799999999999999E-4</c:v>
                </c:pt>
                <c:pt idx="40744" formatCode="0.00E+00">
                  <c:v>7.5799999999999999E-4</c:v>
                </c:pt>
                <c:pt idx="40745" formatCode="0.00E+00">
                  <c:v>7.5799999999999999E-4</c:v>
                </c:pt>
                <c:pt idx="40746" formatCode="0.00E+00">
                  <c:v>7.5799999999999999E-4</c:v>
                </c:pt>
                <c:pt idx="40747" formatCode="0.00E+00">
                  <c:v>7.5799999999999999E-4</c:v>
                </c:pt>
                <c:pt idx="40748" formatCode="0.00E+00">
                  <c:v>7.5799999999999999E-4</c:v>
                </c:pt>
                <c:pt idx="40749" formatCode="0.00E+00">
                  <c:v>7.5799999999999999E-4</c:v>
                </c:pt>
                <c:pt idx="40750" formatCode="0.00E+00">
                  <c:v>7.5799999999999999E-4</c:v>
                </c:pt>
                <c:pt idx="40751" formatCode="0.00E+00">
                  <c:v>7.5699999999999997E-4</c:v>
                </c:pt>
                <c:pt idx="40752" formatCode="0.00E+00">
                  <c:v>7.5799999999999999E-4</c:v>
                </c:pt>
                <c:pt idx="40753" formatCode="0.00E+00">
                  <c:v>7.5699999999999997E-4</c:v>
                </c:pt>
                <c:pt idx="40754" formatCode="0.00E+00">
                  <c:v>7.5699999999999997E-4</c:v>
                </c:pt>
                <c:pt idx="40755" formatCode="0.00E+00">
                  <c:v>7.5699999999999997E-4</c:v>
                </c:pt>
                <c:pt idx="40756" formatCode="0.00E+00">
                  <c:v>7.5699999999999997E-4</c:v>
                </c:pt>
                <c:pt idx="40757" formatCode="0.00E+00">
                  <c:v>7.5699999999999997E-4</c:v>
                </c:pt>
                <c:pt idx="40758" formatCode="0.00E+00">
                  <c:v>7.5699999999999997E-4</c:v>
                </c:pt>
                <c:pt idx="40759" formatCode="0.00E+00">
                  <c:v>7.5699999999999997E-4</c:v>
                </c:pt>
                <c:pt idx="40760" formatCode="0.00E+00">
                  <c:v>7.5699999999999997E-4</c:v>
                </c:pt>
                <c:pt idx="40761" formatCode="0.00E+00">
                  <c:v>7.5699999999999997E-4</c:v>
                </c:pt>
                <c:pt idx="40762" formatCode="0.00E+00">
                  <c:v>7.5699999999999997E-4</c:v>
                </c:pt>
                <c:pt idx="40763" formatCode="0.00E+00">
                  <c:v>7.5699999999999997E-4</c:v>
                </c:pt>
                <c:pt idx="40764" formatCode="0.00E+00">
                  <c:v>7.5699999999999997E-4</c:v>
                </c:pt>
                <c:pt idx="40765" formatCode="0.00E+00">
                  <c:v>7.5699999999999997E-4</c:v>
                </c:pt>
                <c:pt idx="40766" formatCode="0.00E+00">
                  <c:v>7.5699999999999997E-4</c:v>
                </c:pt>
                <c:pt idx="40767" formatCode="0.00E+00">
                  <c:v>7.5600000000000005E-4</c:v>
                </c:pt>
                <c:pt idx="40768" formatCode="0.00E+00">
                  <c:v>7.5600000000000005E-4</c:v>
                </c:pt>
                <c:pt idx="40769" formatCode="0.00E+00">
                  <c:v>7.5600000000000005E-4</c:v>
                </c:pt>
                <c:pt idx="40770" formatCode="0.00E+00">
                  <c:v>7.5600000000000005E-4</c:v>
                </c:pt>
                <c:pt idx="40771" formatCode="0.00E+00">
                  <c:v>7.5600000000000005E-4</c:v>
                </c:pt>
                <c:pt idx="40772" formatCode="0.00E+00">
                  <c:v>7.5600000000000005E-4</c:v>
                </c:pt>
                <c:pt idx="40773" formatCode="0.00E+00">
                  <c:v>7.5600000000000005E-4</c:v>
                </c:pt>
                <c:pt idx="40774" formatCode="0.00E+00">
                  <c:v>7.5600000000000005E-4</c:v>
                </c:pt>
                <c:pt idx="40775" formatCode="0.00E+00">
                  <c:v>7.5600000000000005E-4</c:v>
                </c:pt>
                <c:pt idx="40776" formatCode="0.00E+00">
                  <c:v>7.5600000000000005E-4</c:v>
                </c:pt>
                <c:pt idx="40777" formatCode="0.00E+00">
                  <c:v>7.5600000000000005E-4</c:v>
                </c:pt>
                <c:pt idx="40778" formatCode="0.00E+00">
                  <c:v>7.5600000000000005E-4</c:v>
                </c:pt>
                <c:pt idx="40779" formatCode="0.00E+00">
                  <c:v>7.5600000000000005E-4</c:v>
                </c:pt>
                <c:pt idx="40780" formatCode="0.00E+00">
                  <c:v>7.5600000000000005E-4</c:v>
                </c:pt>
                <c:pt idx="40781" formatCode="0.00E+00">
                  <c:v>7.5600000000000005E-4</c:v>
                </c:pt>
                <c:pt idx="40782" formatCode="0.00E+00">
                  <c:v>7.5600000000000005E-4</c:v>
                </c:pt>
                <c:pt idx="40783" formatCode="0.00E+00">
                  <c:v>7.5600000000000005E-4</c:v>
                </c:pt>
                <c:pt idx="40784" formatCode="0.00E+00">
                  <c:v>7.5600000000000005E-4</c:v>
                </c:pt>
                <c:pt idx="40785" formatCode="0.00E+00">
                  <c:v>7.5500000000000003E-4</c:v>
                </c:pt>
                <c:pt idx="40786" formatCode="0.00E+00">
                  <c:v>7.5600000000000005E-4</c:v>
                </c:pt>
                <c:pt idx="40787" formatCode="0.00E+00">
                  <c:v>7.5500000000000003E-4</c:v>
                </c:pt>
                <c:pt idx="40788" formatCode="0.00E+00">
                  <c:v>7.5500000000000003E-4</c:v>
                </c:pt>
                <c:pt idx="40789" formatCode="0.00E+00">
                  <c:v>7.5500000000000003E-4</c:v>
                </c:pt>
                <c:pt idx="40790" formatCode="0.00E+00">
                  <c:v>7.5500000000000003E-4</c:v>
                </c:pt>
                <c:pt idx="40791" formatCode="0.00E+00">
                  <c:v>7.5500000000000003E-4</c:v>
                </c:pt>
                <c:pt idx="40792" formatCode="0.00E+00">
                  <c:v>7.5500000000000003E-4</c:v>
                </c:pt>
                <c:pt idx="40793" formatCode="0.00E+00">
                  <c:v>7.5500000000000003E-4</c:v>
                </c:pt>
                <c:pt idx="40794" formatCode="0.00E+00">
                  <c:v>7.5500000000000003E-4</c:v>
                </c:pt>
                <c:pt idx="40795" formatCode="0.00E+00">
                  <c:v>7.5500000000000003E-4</c:v>
                </c:pt>
                <c:pt idx="40796" formatCode="0.00E+00">
                  <c:v>7.5500000000000003E-4</c:v>
                </c:pt>
                <c:pt idx="40797" formatCode="0.00E+00">
                  <c:v>7.5500000000000003E-4</c:v>
                </c:pt>
                <c:pt idx="40798" formatCode="0.00E+00">
                  <c:v>7.5500000000000003E-4</c:v>
                </c:pt>
                <c:pt idx="40799" formatCode="0.00E+00">
                  <c:v>7.5500000000000003E-4</c:v>
                </c:pt>
                <c:pt idx="40800" formatCode="0.00E+00">
                  <c:v>7.5500000000000003E-4</c:v>
                </c:pt>
                <c:pt idx="40801" formatCode="0.00E+00">
                  <c:v>7.5500000000000003E-4</c:v>
                </c:pt>
                <c:pt idx="40802" formatCode="0.00E+00">
                  <c:v>7.5500000000000003E-4</c:v>
                </c:pt>
                <c:pt idx="40803" formatCode="0.00E+00">
                  <c:v>7.54E-4</c:v>
                </c:pt>
                <c:pt idx="40804" formatCode="0.00E+00">
                  <c:v>7.5500000000000003E-4</c:v>
                </c:pt>
                <c:pt idx="40805" formatCode="0.00E+00">
                  <c:v>7.5500000000000003E-4</c:v>
                </c:pt>
                <c:pt idx="40806" formatCode="0.00E+00">
                  <c:v>7.5500000000000003E-4</c:v>
                </c:pt>
                <c:pt idx="40807" formatCode="0.00E+00">
                  <c:v>7.5500000000000003E-4</c:v>
                </c:pt>
                <c:pt idx="40808" formatCode="0.00E+00">
                  <c:v>7.54E-4</c:v>
                </c:pt>
                <c:pt idx="40809" formatCode="0.00E+00">
                  <c:v>7.54E-4</c:v>
                </c:pt>
                <c:pt idx="40810" formatCode="0.00E+00">
                  <c:v>7.5500000000000003E-4</c:v>
                </c:pt>
                <c:pt idx="40811" formatCode="0.00E+00">
                  <c:v>7.54E-4</c:v>
                </c:pt>
                <c:pt idx="40812" formatCode="0.00E+00">
                  <c:v>7.54E-4</c:v>
                </c:pt>
                <c:pt idx="40813" formatCode="0.00E+00">
                  <c:v>7.54E-4</c:v>
                </c:pt>
                <c:pt idx="40814" formatCode="0.00E+00">
                  <c:v>7.54E-4</c:v>
                </c:pt>
                <c:pt idx="40815" formatCode="0.00E+00">
                  <c:v>7.54E-4</c:v>
                </c:pt>
                <c:pt idx="40816" formatCode="0.00E+00">
                  <c:v>7.54E-4</c:v>
                </c:pt>
                <c:pt idx="40817" formatCode="0.00E+00">
                  <c:v>7.54E-4</c:v>
                </c:pt>
                <c:pt idx="40818" formatCode="0.00E+00">
                  <c:v>7.54E-4</c:v>
                </c:pt>
                <c:pt idx="40819" formatCode="0.00E+00">
                  <c:v>7.54E-4</c:v>
                </c:pt>
                <c:pt idx="40820" formatCode="0.00E+00">
                  <c:v>7.54E-4</c:v>
                </c:pt>
                <c:pt idx="40821" formatCode="0.00E+00">
                  <c:v>7.54E-4</c:v>
                </c:pt>
                <c:pt idx="40822" formatCode="0.00E+00">
                  <c:v>7.54E-4</c:v>
                </c:pt>
                <c:pt idx="40823" formatCode="0.00E+00">
                  <c:v>7.54E-4</c:v>
                </c:pt>
                <c:pt idx="40824" formatCode="0.00E+00">
                  <c:v>7.54E-4</c:v>
                </c:pt>
                <c:pt idx="40825" formatCode="0.00E+00">
                  <c:v>7.54E-4</c:v>
                </c:pt>
                <c:pt idx="40826" formatCode="0.00E+00">
                  <c:v>7.54E-4</c:v>
                </c:pt>
                <c:pt idx="40827" formatCode="0.00E+00">
                  <c:v>7.5299999999999998E-4</c:v>
                </c:pt>
                <c:pt idx="40828" formatCode="0.00E+00">
                  <c:v>7.54E-4</c:v>
                </c:pt>
                <c:pt idx="40829" formatCode="0.00E+00">
                  <c:v>7.54E-4</c:v>
                </c:pt>
                <c:pt idx="40830" formatCode="0.00E+00">
                  <c:v>7.5299999999999998E-4</c:v>
                </c:pt>
                <c:pt idx="40831" formatCode="0.00E+00">
                  <c:v>7.5299999999999998E-4</c:v>
                </c:pt>
                <c:pt idx="40832" formatCode="0.00E+00">
                  <c:v>7.5299999999999998E-4</c:v>
                </c:pt>
                <c:pt idx="40833" formatCode="0.00E+00">
                  <c:v>7.5299999999999998E-4</c:v>
                </c:pt>
                <c:pt idx="40834" formatCode="0.00E+00">
                  <c:v>7.5299999999999998E-4</c:v>
                </c:pt>
                <c:pt idx="40835" formatCode="0.00E+00">
                  <c:v>7.5299999999999998E-4</c:v>
                </c:pt>
                <c:pt idx="40836" formatCode="0.00E+00">
                  <c:v>7.5299999999999998E-4</c:v>
                </c:pt>
                <c:pt idx="40837" formatCode="0.00E+00">
                  <c:v>7.5299999999999998E-4</c:v>
                </c:pt>
                <c:pt idx="40838" formatCode="0.00E+00">
                  <c:v>7.5299999999999998E-4</c:v>
                </c:pt>
                <c:pt idx="40839" formatCode="0.00E+00">
                  <c:v>7.5299999999999998E-4</c:v>
                </c:pt>
                <c:pt idx="40840" formatCode="0.00E+00">
                  <c:v>7.5299999999999998E-4</c:v>
                </c:pt>
                <c:pt idx="40841" formatCode="0.00E+00">
                  <c:v>7.5299999999999998E-4</c:v>
                </c:pt>
                <c:pt idx="40842" formatCode="0.00E+00">
                  <c:v>7.5299999999999998E-4</c:v>
                </c:pt>
                <c:pt idx="40843" formatCode="0.00E+00">
                  <c:v>7.5299999999999998E-4</c:v>
                </c:pt>
                <c:pt idx="40844" formatCode="0.00E+00">
                  <c:v>7.5299999999999998E-4</c:v>
                </c:pt>
                <c:pt idx="40845" formatCode="0.00E+00">
                  <c:v>7.5299999999999998E-4</c:v>
                </c:pt>
                <c:pt idx="40846" formatCode="0.00E+00">
                  <c:v>7.5299999999999998E-4</c:v>
                </c:pt>
                <c:pt idx="40847" formatCode="0.00E+00">
                  <c:v>7.5299999999999998E-4</c:v>
                </c:pt>
                <c:pt idx="40848" formatCode="0.00E+00">
                  <c:v>7.5299999999999998E-4</c:v>
                </c:pt>
                <c:pt idx="40849" formatCode="0.00E+00">
                  <c:v>7.5299999999999998E-4</c:v>
                </c:pt>
                <c:pt idx="40850" formatCode="0.00E+00">
                  <c:v>7.5299999999999998E-4</c:v>
                </c:pt>
                <c:pt idx="40851" formatCode="0.00E+00">
                  <c:v>7.5299999999999998E-4</c:v>
                </c:pt>
                <c:pt idx="40852" formatCode="0.00E+00">
                  <c:v>7.5299999999999998E-4</c:v>
                </c:pt>
                <c:pt idx="40853" formatCode="0.00E+00">
                  <c:v>7.5299999999999998E-4</c:v>
                </c:pt>
                <c:pt idx="40854" formatCode="0.00E+00">
                  <c:v>7.5199999999999996E-4</c:v>
                </c:pt>
                <c:pt idx="40855" formatCode="0.00E+00">
                  <c:v>7.5199999999999996E-4</c:v>
                </c:pt>
                <c:pt idx="40856" formatCode="0.00E+00">
                  <c:v>7.5199999999999996E-4</c:v>
                </c:pt>
                <c:pt idx="40857" formatCode="0.00E+00">
                  <c:v>7.5199999999999996E-4</c:v>
                </c:pt>
                <c:pt idx="40858" formatCode="0.00E+00">
                  <c:v>7.5199999999999996E-4</c:v>
                </c:pt>
                <c:pt idx="40859" formatCode="0.00E+00">
                  <c:v>7.5199999999999996E-4</c:v>
                </c:pt>
                <c:pt idx="40860" formatCode="0.00E+00">
                  <c:v>7.5199999999999996E-4</c:v>
                </c:pt>
                <c:pt idx="40861" formatCode="0.00E+00">
                  <c:v>7.5199999999999996E-4</c:v>
                </c:pt>
                <c:pt idx="40862" formatCode="0.00E+00">
                  <c:v>7.5199999999999996E-4</c:v>
                </c:pt>
                <c:pt idx="40863" formatCode="0.00E+00">
                  <c:v>7.5199999999999996E-4</c:v>
                </c:pt>
                <c:pt idx="40864" formatCode="0.00E+00">
                  <c:v>7.5199999999999996E-4</c:v>
                </c:pt>
                <c:pt idx="40865" formatCode="0.00E+00">
                  <c:v>7.5199999999999996E-4</c:v>
                </c:pt>
                <c:pt idx="40866" formatCode="0.00E+00">
                  <c:v>7.5199999999999996E-4</c:v>
                </c:pt>
                <c:pt idx="40867" formatCode="0.00E+00">
                  <c:v>7.5199999999999996E-4</c:v>
                </c:pt>
                <c:pt idx="40868" formatCode="0.00E+00">
                  <c:v>7.5199999999999996E-4</c:v>
                </c:pt>
                <c:pt idx="40869" formatCode="0.00E+00">
                  <c:v>7.5199999999999996E-4</c:v>
                </c:pt>
                <c:pt idx="40870" formatCode="0.00E+00">
                  <c:v>7.5199999999999996E-4</c:v>
                </c:pt>
                <c:pt idx="40871" formatCode="0.00E+00">
                  <c:v>7.5199999999999996E-4</c:v>
                </c:pt>
                <c:pt idx="40872" formatCode="0.00E+00">
                  <c:v>7.5199999999999996E-4</c:v>
                </c:pt>
                <c:pt idx="40873" formatCode="0.00E+00">
                  <c:v>7.5199999999999996E-4</c:v>
                </c:pt>
                <c:pt idx="40874" formatCode="0.00E+00">
                  <c:v>7.5199999999999996E-4</c:v>
                </c:pt>
                <c:pt idx="40875" formatCode="0.00E+00">
                  <c:v>7.5199999999999996E-4</c:v>
                </c:pt>
                <c:pt idx="40876" formatCode="0.00E+00">
                  <c:v>7.5199999999999996E-4</c:v>
                </c:pt>
                <c:pt idx="40877" formatCode="0.00E+00">
                  <c:v>7.5199999999999996E-4</c:v>
                </c:pt>
                <c:pt idx="40878" formatCode="0.00E+00">
                  <c:v>7.5199999999999996E-4</c:v>
                </c:pt>
                <c:pt idx="40879" formatCode="0.00E+00">
                  <c:v>7.5199999999999996E-4</c:v>
                </c:pt>
                <c:pt idx="40880" formatCode="0.00E+00">
                  <c:v>7.5199999999999996E-4</c:v>
                </c:pt>
                <c:pt idx="40881" formatCode="0.00E+00">
                  <c:v>7.5199999999999996E-4</c:v>
                </c:pt>
                <c:pt idx="40882" formatCode="0.00E+00">
                  <c:v>7.5199999999999996E-4</c:v>
                </c:pt>
                <c:pt idx="40883" formatCode="0.00E+00">
                  <c:v>7.5199999999999996E-4</c:v>
                </c:pt>
                <c:pt idx="40884" formatCode="0.00E+00">
                  <c:v>7.5199999999999996E-4</c:v>
                </c:pt>
                <c:pt idx="40885" formatCode="0.00E+00">
                  <c:v>7.5199999999999996E-4</c:v>
                </c:pt>
                <c:pt idx="40886" formatCode="0.00E+00">
                  <c:v>7.5199999999999996E-4</c:v>
                </c:pt>
                <c:pt idx="40887" formatCode="0.00E+00">
                  <c:v>7.5199999999999996E-4</c:v>
                </c:pt>
                <c:pt idx="40888" formatCode="0.00E+00">
                  <c:v>7.5100000000000004E-4</c:v>
                </c:pt>
                <c:pt idx="40889" formatCode="0.00E+00">
                  <c:v>7.5100000000000004E-4</c:v>
                </c:pt>
                <c:pt idx="40890" formatCode="0.00E+00">
                  <c:v>7.5199999999999996E-4</c:v>
                </c:pt>
                <c:pt idx="40891" formatCode="0.00E+00">
                  <c:v>7.5100000000000004E-4</c:v>
                </c:pt>
                <c:pt idx="40892" formatCode="0.00E+00">
                  <c:v>7.5100000000000004E-4</c:v>
                </c:pt>
                <c:pt idx="40893" formatCode="0.00E+00">
                  <c:v>7.5100000000000004E-4</c:v>
                </c:pt>
                <c:pt idx="40894" formatCode="0.00E+00">
                  <c:v>7.5100000000000004E-4</c:v>
                </c:pt>
                <c:pt idx="40895" formatCode="0.00E+00">
                  <c:v>7.5100000000000004E-4</c:v>
                </c:pt>
                <c:pt idx="40896" formatCode="0.00E+00">
                  <c:v>7.5199999999999996E-4</c:v>
                </c:pt>
                <c:pt idx="40897" formatCode="0.00E+00">
                  <c:v>7.5100000000000004E-4</c:v>
                </c:pt>
                <c:pt idx="40898" formatCode="0.00E+00">
                  <c:v>7.5100000000000004E-4</c:v>
                </c:pt>
                <c:pt idx="40899" formatCode="0.00E+00">
                  <c:v>7.5100000000000004E-4</c:v>
                </c:pt>
                <c:pt idx="40900" formatCode="0.00E+00">
                  <c:v>7.5100000000000004E-4</c:v>
                </c:pt>
                <c:pt idx="40901" formatCode="0.00E+00">
                  <c:v>7.5100000000000004E-4</c:v>
                </c:pt>
                <c:pt idx="40902" formatCode="0.00E+00">
                  <c:v>7.5100000000000004E-4</c:v>
                </c:pt>
                <c:pt idx="40903" formatCode="0.00E+00">
                  <c:v>7.5100000000000004E-4</c:v>
                </c:pt>
                <c:pt idx="40904" formatCode="0.00E+00">
                  <c:v>7.5100000000000004E-4</c:v>
                </c:pt>
                <c:pt idx="40905" formatCode="0.00E+00">
                  <c:v>7.5100000000000004E-4</c:v>
                </c:pt>
                <c:pt idx="40906" formatCode="0.00E+00">
                  <c:v>7.5100000000000004E-4</c:v>
                </c:pt>
                <c:pt idx="40907" formatCode="0.00E+00">
                  <c:v>7.5100000000000004E-4</c:v>
                </c:pt>
                <c:pt idx="40908" formatCode="0.00E+00">
                  <c:v>7.5100000000000004E-4</c:v>
                </c:pt>
                <c:pt idx="40909" formatCode="0.00E+00">
                  <c:v>7.5100000000000004E-4</c:v>
                </c:pt>
                <c:pt idx="40910" formatCode="0.00E+00">
                  <c:v>7.5100000000000004E-4</c:v>
                </c:pt>
                <c:pt idx="40911" formatCode="0.00E+00">
                  <c:v>7.5100000000000004E-4</c:v>
                </c:pt>
                <c:pt idx="40912" formatCode="0.00E+00">
                  <c:v>7.5100000000000004E-4</c:v>
                </c:pt>
                <c:pt idx="40913" formatCode="0.00E+00">
                  <c:v>7.5100000000000004E-4</c:v>
                </c:pt>
                <c:pt idx="40914" formatCode="0.00E+00">
                  <c:v>7.5100000000000004E-4</c:v>
                </c:pt>
                <c:pt idx="40915" formatCode="0.00E+00">
                  <c:v>7.5100000000000004E-4</c:v>
                </c:pt>
                <c:pt idx="40916" formatCode="0.00E+00">
                  <c:v>7.5100000000000004E-4</c:v>
                </c:pt>
                <c:pt idx="40917" formatCode="0.00E+00">
                  <c:v>7.5100000000000004E-4</c:v>
                </c:pt>
                <c:pt idx="40918" formatCode="0.00E+00">
                  <c:v>7.5100000000000004E-4</c:v>
                </c:pt>
                <c:pt idx="40919" formatCode="0.00E+00">
                  <c:v>7.5100000000000004E-4</c:v>
                </c:pt>
                <c:pt idx="40920" formatCode="0.00E+00">
                  <c:v>7.5100000000000004E-4</c:v>
                </c:pt>
                <c:pt idx="40921" formatCode="0.00E+00">
                  <c:v>7.5100000000000004E-4</c:v>
                </c:pt>
                <c:pt idx="40922" formatCode="0.00E+00">
                  <c:v>7.5100000000000004E-4</c:v>
                </c:pt>
                <c:pt idx="40923" formatCode="0.00E+00">
                  <c:v>7.5100000000000004E-4</c:v>
                </c:pt>
                <c:pt idx="40924" formatCode="0.00E+00">
                  <c:v>7.5100000000000004E-4</c:v>
                </c:pt>
                <c:pt idx="40925" formatCode="0.00E+00">
                  <c:v>7.5100000000000004E-4</c:v>
                </c:pt>
                <c:pt idx="40926" formatCode="0.00E+00">
                  <c:v>7.5100000000000004E-4</c:v>
                </c:pt>
                <c:pt idx="40927" formatCode="0.00E+00">
                  <c:v>7.5100000000000004E-4</c:v>
                </c:pt>
                <c:pt idx="40928" formatCode="0.00E+00">
                  <c:v>7.5100000000000004E-4</c:v>
                </c:pt>
                <c:pt idx="40929" formatCode="0.00E+00">
                  <c:v>7.5100000000000004E-4</c:v>
                </c:pt>
                <c:pt idx="40930" formatCode="0.00E+00">
                  <c:v>7.5000000000000002E-4</c:v>
                </c:pt>
                <c:pt idx="40931" formatCode="0.00E+00">
                  <c:v>7.5000000000000002E-4</c:v>
                </c:pt>
                <c:pt idx="40932" formatCode="0.00E+00">
                  <c:v>7.5000000000000002E-4</c:v>
                </c:pt>
                <c:pt idx="40933" formatCode="0.00E+00">
                  <c:v>7.5000000000000002E-4</c:v>
                </c:pt>
                <c:pt idx="40934" formatCode="0.00E+00">
                  <c:v>7.5100000000000004E-4</c:v>
                </c:pt>
                <c:pt idx="40935" formatCode="0.00E+00">
                  <c:v>7.5000000000000002E-4</c:v>
                </c:pt>
                <c:pt idx="40936" formatCode="0.00E+00">
                  <c:v>7.5000000000000002E-4</c:v>
                </c:pt>
                <c:pt idx="40937" formatCode="0.00E+00">
                  <c:v>7.5000000000000002E-4</c:v>
                </c:pt>
                <c:pt idx="40938" formatCode="0.00E+00">
                  <c:v>7.5000000000000002E-4</c:v>
                </c:pt>
                <c:pt idx="40939" formatCode="0.00E+00">
                  <c:v>7.5000000000000002E-4</c:v>
                </c:pt>
                <c:pt idx="40940" formatCode="0.00E+00">
                  <c:v>7.5000000000000002E-4</c:v>
                </c:pt>
                <c:pt idx="40941" formatCode="0.00E+00">
                  <c:v>7.5000000000000002E-4</c:v>
                </c:pt>
                <c:pt idx="40942" formatCode="0.00E+00">
                  <c:v>7.5000000000000002E-4</c:v>
                </c:pt>
                <c:pt idx="40943" formatCode="0.00E+00">
                  <c:v>7.5000000000000002E-4</c:v>
                </c:pt>
                <c:pt idx="40944" formatCode="0.00E+00">
                  <c:v>7.5000000000000002E-4</c:v>
                </c:pt>
                <c:pt idx="40945" formatCode="0.00E+00">
                  <c:v>7.5000000000000002E-4</c:v>
                </c:pt>
                <c:pt idx="40946" formatCode="0.00E+00">
                  <c:v>7.5000000000000002E-4</c:v>
                </c:pt>
                <c:pt idx="40947" formatCode="0.00E+00">
                  <c:v>7.5000000000000002E-4</c:v>
                </c:pt>
                <c:pt idx="40948" formatCode="0.00E+00">
                  <c:v>7.5000000000000002E-4</c:v>
                </c:pt>
                <c:pt idx="40949" formatCode="0.00E+00">
                  <c:v>7.5000000000000002E-4</c:v>
                </c:pt>
                <c:pt idx="40950" formatCode="0.00E+00">
                  <c:v>7.5000000000000002E-4</c:v>
                </c:pt>
                <c:pt idx="40951" formatCode="0.00E+00">
                  <c:v>7.5000000000000002E-4</c:v>
                </c:pt>
                <c:pt idx="40952" formatCode="0.00E+00">
                  <c:v>7.5000000000000002E-4</c:v>
                </c:pt>
                <c:pt idx="40953" formatCode="0.00E+00">
                  <c:v>7.5000000000000002E-4</c:v>
                </c:pt>
                <c:pt idx="40954" formatCode="0.00E+00">
                  <c:v>7.5000000000000002E-4</c:v>
                </c:pt>
                <c:pt idx="40955" formatCode="0.00E+00">
                  <c:v>7.5000000000000002E-4</c:v>
                </c:pt>
                <c:pt idx="40956" formatCode="0.00E+00">
                  <c:v>7.5000000000000002E-4</c:v>
                </c:pt>
                <c:pt idx="40957" formatCode="0.00E+00">
                  <c:v>7.5000000000000002E-4</c:v>
                </c:pt>
                <c:pt idx="40958" formatCode="0.00E+00">
                  <c:v>7.5000000000000002E-4</c:v>
                </c:pt>
                <c:pt idx="40959" formatCode="0.00E+00">
                  <c:v>7.5000000000000002E-4</c:v>
                </c:pt>
                <c:pt idx="40960" formatCode="0.00E+00">
                  <c:v>7.5000000000000002E-4</c:v>
                </c:pt>
                <c:pt idx="40961" formatCode="0.00E+00">
                  <c:v>7.5000000000000002E-4</c:v>
                </c:pt>
                <c:pt idx="40962" formatCode="0.00E+00">
                  <c:v>7.5000000000000002E-4</c:v>
                </c:pt>
                <c:pt idx="40963" formatCode="0.00E+00">
                  <c:v>7.5000000000000002E-4</c:v>
                </c:pt>
                <c:pt idx="40964" formatCode="0.00E+00">
                  <c:v>7.5000000000000002E-4</c:v>
                </c:pt>
                <c:pt idx="40965" formatCode="0.00E+00">
                  <c:v>7.5000000000000002E-4</c:v>
                </c:pt>
                <c:pt idx="40966" formatCode="0.00E+00">
                  <c:v>7.5000000000000002E-4</c:v>
                </c:pt>
                <c:pt idx="40967" formatCode="0.00E+00">
                  <c:v>7.5000000000000002E-4</c:v>
                </c:pt>
                <c:pt idx="40968" formatCode="0.00E+00">
                  <c:v>7.5000000000000002E-4</c:v>
                </c:pt>
                <c:pt idx="40969" formatCode="0.00E+00">
                  <c:v>7.5000000000000002E-4</c:v>
                </c:pt>
                <c:pt idx="40970" formatCode="0.00E+00">
                  <c:v>7.5000000000000002E-4</c:v>
                </c:pt>
                <c:pt idx="40971" formatCode="0.00E+00">
                  <c:v>7.5000000000000002E-4</c:v>
                </c:pt>
                <c:pt idx="40972" formatCode="0.00E+00">
                  <c:v>7.5000000000000002E-4</c:v>
                </c:pt>
                <c:pt idx="40973" formatCode="0.00E+00">
                  <c:v>7.5000000000000002E-4</c:v>
                </c:pt>
                <c:pt idx="40974" formatCode="0.00E+00">
                  <c:v>7.5000000000000002E-4</c:v>
                </c:pt>
                <c:pt idx="40975" formatCode="0.00E+00">
                  <c:v>7.5000000000000002E-4</c:v>
                </c:pt>
                <c:pt idx="40976" formatCode="0.00E+00">
                  <c:v>7.5000000000000002E-4</c:v>
                </c:pt>
                <c:pt idx="40977" formatCode="0.00E+00">
                  <c:v>7.5000000000000002E-4</c:v>
                </c:pt>
                <c:pt idx="40978" formatCode="0.00E+00">
                  <c:v>7.5000000000000002E-4</c:v>
                </c:pt>
                <c:pt idx="40979" formatCode="0.00E+00">
                  <c:v>7.5000000000000002E-4</c:v>
                </c:pt>
                <c:pt idx="40980" formatCode="0.00E+00">
                  <c:v>7.5000000000000002E-4</c:v>
                </c:pt>
                <c:pt idx="40981" formatCode="0.00E+00">
                  <c:v>7.5000000000000002E-4</c:v>
                </c:pt>
                <c:pt idx="40982" formatCode="0.00E+00">
                  <c:v>7.4899999999999999E-4</c:v>
                </c:pt>
                <c:pt idx="40983" formatCode="0.00E+00">
                  <c:v>7.5000000000000002E-4</c:v>
                </c:pt>
                <c:pt idx="40984" formatCode="0.00E+00">
                  <c:v>7.5000000000000002E-4</c:v>
                </c:pt>
                <c:pt idx="40985" formatCode="0.00E+00">
                  <c:v>7.5000000000000002E-4</c:v>
                </c:pt>
                <c:pt idx="40986" formatCode="0.00E+00">
                  <c:v>7.5000000000000002E-4</c:v>
                </c:pt>
                <c:pt idx="40987" formatCode="0.00E+00">
                  <c:v>7.5000000000000002E-4</c:v>
                </c:pt>
                <c:pt idx="40988" formatCode="0.00E+00">
                  <c:v>7.5000000000000002E-4</c:v>
                </c:pt>
                <c:pt idx="40989" formatCode="0.00E+00">
                  <c:v>7.5000000000000002E-4</c:v>
                </c:pt>
                <c:pt idx="40990" formatCode="0.00E+00">
                  <c:v>7.5000000000000002E-4</c:v>
                </c:pt>
                <c:pt idx="40991" formatCode="0.00E+00">
                  <c:v>7.5000000000000002E-4</c:v>
                </c:pt>
                <c:pt idx="40992" formatCode="0.00E+00">
                  <c:v>7.5000000000000002E-4</c:v>
                </c:pt>
                <c:pt idx="40993" formatCode="0.00E+00">
                  <c:v>7.5000000000000002E-4</c:v>
                </c:pt>
                <c:pt idx="40994" formatCode="0.00E+00">
                  <c:v>7.5000000000000002E-4</c:v>
                </c:pt>
                <c:pt idx="40995" formatCode="0.00E+00">
                  <c:v>7.5000000000000002E-4</c:v>
                </c:pt>
                <c:pt idx="40996" formatCode="0.00E+00">
                  <c:v>7.5000000000000002E-4</c:v>
                </c:pt>
                <c:pt idx="40997" formatCode="0.00E+00">
                  <c:v>7.5000000000000002E-4</c:v>
                </c:pt>
                <c:pt idx="40998" formatCode="0.00E+00">
                  <c:v>7.4899999999999999E-4</c:v>
                </c:pt>
                <c:pt idx="40999" formatCode="0.00E+00">
                  <c:v>7.5000000000000002E-4</c:v>
                </c:pt>
                <c:pt idx="41000" formatCode="0.00E+00">
                  <c:v>7.5000000000000002E-4</c:v>
                </c:pt>
                <c:pt idx="41001" formatCode="0.00E+00">
                  <c:v>7.5000000000000002E-4</c:v>
                </c:pt>
                <c:pt idx="41002" formatCode="0.00E+00">
                  <c:v>7.5000000000000002E-4</c:v>
                </c:pt>
                <c:pt idx="41003" formatCode="0.00E+00">
                  <c:v>7.4899999999999999E-4</c:v>
                </c:pt>
                <c:pt idx="41004" formatCode="0.00E+00">
                  <c:v>7.4899999999999999E-4</c:v>
                </c:pt>
                <c:pt idx="41005" formatCode="0.00E+00">
                  <c:v>7.4899999999999999E-4</c:v>
                </c:pt>
                <c:pt idx="41006" formatCode="0.00E+00">
                  <c:v>7.4899999999999999E-4</c:v>
                </c:pt>
                <c:pt idx="41007" formatCode="0.00E+00">
                  <c:v>7.4899999999999999E-4</c:v>
                </c:pt>
                <c:pt idx="41008" formatCode="0.00E+00">
                  <c:v>7.4899999999999999E-4</c:v>
                </c:pt>
                <c:pt idx="41009" formatCode="0.00E+00">
                  <c:v>7.4899999999999999E-4</c:v>
                </c:pt>
                <c:pt idx="41010" formatCode="0.00E+00">
                  <c:v>7.4899999999999999E-4</c:v>
                </c:pt>
                <c:pt idx="41011" formatCode="0.00E+00">
                  <c:v>7.4899999999999999E-4</c:v>
                </c:pt>
                <c:pt idx="41012" formatCode="0.00E+00">
                  <c:v>7.4899999999999999E-4</c:v>
                </c:pt>
                <c:pt idx="41013" formatCode="0.00E+00">
                  <c:v>7.4899999999999999E-4</c:v>
                </c:pt>
                <c:pt idx="41014" formatCode="0.00E+00">
                  <c:v>7.4899999999999999E-4</c:v>
                </c:pt>
                <c:pt idx="41015" formatCode="0.00E+00">
                  <c:v>7.4899999999999999E-4</c:v>
                </c:pt>
                <c:pt idx="41016" formatCode="0.00E+00">
                  <c:v>7.4899999999999999E-4</c:v>
                </c:pt>
                <c:pt idx="41017" formatCode="0.00E+00">
                  <c:v>7.4899999999999999E-4</c:v>
                </c:pt>
                <c:pt idx="41018" formatCode="0.00E+00">
                  <c:v>7.4899999999999999E-4</c:v>
                </c:pt>
                <c:pt idx="41019" formatCode="0.00E+00">
                  <c:v>7.4899999999999999E-4</c:v>
                </c:pt>
                <c:pt idx="41020" formatCode="0.00E+00">
                  <c:v>7.4899999999999999E-4</c:v>
                </c:pt>
                <c:pt idx="41021" formatCode="0.00E+00">
                  <c:v>7.4899999999999999E-4</c:v>
                </c:pt>
                <c:pt idx="41022" formatCode="0.00E+00">
                  <c:v>7.4899999999999999E-4</c:v>
                </c:pt>
                <c:pt idx="41023" formatCode="0.00E+00">
                  <c:v>7.4899999999999999E-4</c:v>
                </c:pt>
                <c:pt idx="41024" formatCode="0.00E+00">
                  <c:v>7.4899999999999999E-4</c:v>
                </c:pt>
                <c:pt idx="41025" formatCode="0.00E+00">
                  <c:v>7.4899999999999999E-4</c:v>
                </c:pt>
                <c:pt idx="41026" formatCode="0.00E+00">
                  <c:v>7.4899999999999999E-4</c:v>
                </c:pt>
                <c:pt idx="41027" formatCode="0.00E+00">
                  <c:v>7.4899999999999999E-4</c:v>
                </c:pt>
                <c:pt idx="41028" formatCode="0.00E+00">
                  <c:v>7.4899999999999999E-4</c:v>
                </c:pt>
                <c:pt idx="41029" formatCode="0.00E+00">
                  <c:v>7.4899999999999999E-4</c:v>
                </c:pt>
                <c:pt idx="41030" formatCode="0.00E+00">
                  <c:v>7.4899999999999999E-4</c:v>
                </c:pt>
                <c:pt idx="41031" formatCode="0.00E+00">
                  <c:v>7.4899999999999999E-4</c:v>
                </c:pt>
                <c:pt idx="41032" formatCode="0.00E+00">
                  <c:v>7.4899999999999999E-4</c:v>
                </c:pt>
                <c:pt idx="41033" formatCode="0.00E+00">
                  <c:v>7.4899999999999999E-4</c:v>
                </c:pt>
                <c:pt idx="41034" formatCode="0.00E+00">
                  <c:v>7.4899999999999999E-4</c:v>
                </c:pt>
                <c:pt idx="41035" formatCode="0.00E+00">
                  <c:v>7.4899999999999999E-4</c:v>
                </c:pt>
                <c:pt idx="41036" formatCode="0.00E+00">
                  <c:v>7.4899999999999999E-4</c:v>
                </c:pt>
                <c:pt idx="41037" formatCode="0.00E+00">
                  <c:v>7.4899999999999999E-4</c:v>
                </c:pt>
                <c:pt idx="41038" formatCode="0.00E+00">
                  <c:v>7.4899999999999999E-4</c:v>
                </c:pt>
                <c:pt idx="41039" formatCode="0.00E+00">
                  <c:v>7.4899999999999999E-4</c:v>
                </c:pt>
                <c:pt idx="41040" formatCode="0.00E+00">
                  <c:v>7.4899999999999999E-4</c:v>
                </c:pt>
                <c:pt idx="41041" formatCode="0.00E+00">
                  <c:v>7.4899999999999999E-4</c:v>
                </c:pt>
                <c:pt idx="41042" formatCode="0.00E+00">
                  <c:v>7.4899999999999999E-4</c:v>
                </c:pt>
                <c:pt idx="41043" formatCode="0.00E+00">
                  <c:v>7.4899999999999999E-4</c:v>
                </c:pt>
                <c:pt idx="41044" formatCode="0.00E+00">
                  <c:v>7.4899999999999999E-4</c:v>
                </c:pt>
                <c:pt idx="41045" formatCode="0.00E+00">
                  <c:v>7.4899999999999999E-4</c:v>
                </c:pt>
                <c:pt idx="41046" formatCode="0.00E+00">
                  <c:v>7.4899999999999999E-4</c:v>
                </c:pt>
                <c:pt idx="41047" formatCode="0.00E+00">
                  <c:v>7.4899999999999999E-4</c:v>
                </c:pt>
                <c:pt idx="41048" formatCode="0.00E+00">
                  <c:v>7.4899999999999999E-4</c:v>
                </c:pt>
                <c:pt idx="41049" formatCode="0.00E+00">
                  <c:v>7.4899999999999999E-4</c:v>
                </c:pt>
                <c:pt idx="41050" formatCode="0.00E+00">
                  <c:v>7.4899999999999999E-4</c:v>
                </c:pt>
                <c:pt idx="41051" formatCode="0.00E+00">
                  <c:v>7.4899999999999999E-4</c:v>
                </c:pt>
                <c:pt idx="41052" formatCode="0.00E+00">
                  <c:v>7.4899999999999999E-4</c:v>
                </c:pt>
                <c:pt idx="41053" formatCode="0.00E+00">
                  <c:v>7.4899999999999999E-4</c:v>
                </c:pt>
                <c:pt idx="41054" formatCode="0.00E+00">
                  <c:v>7.4899999999999999E-4</c:v>
                </c:pt>
                <c:pt idx="41055" formatCode="0.00E+00">
                  <c:v>7.4899999999999999E-4</c:v>
                </c:pt>
                <c:pt idx="41056" formatCode="0.00E+00">
                  <c:v>7.4899999999999999E-4</c:v>
                </c:pt>
                <c:pt idx="41057" formatCode="0.00E+00">
                  <c:v>7.4899999999999999E-4</c:v>
                </c:pt>
                <c:pt idx="41058" formatCode="0.00E+00">
                  <c:v>7.4899999999999999E-4</c:v>
                </c:pt>
                <c:pt idx="41059" formatCode="0.00E+00">
                  <c:v>7.4899999999999999E-4</c:v>
                </c:pt>
                <c:pt idx="41060" formatCode="0.00E+00">
                  <c:v>7.4899999999999999E-4</c:v>
                </c:pt>
                <c:pt idx="41061" formatCode="0.00E+00">
                  <c:v>7.4899999999999999E-4</c:v>
                </c:pt>
                <c:pt idx="41062" formatCode="0.00E+00">
                  <c:v>7.4899999999999999E-4</c:v>
                </c:pt>
                <c:pt idx="41063" formatCode="0.00E+00">
                  <c:v>7.4899999999999999E-4</c:v>
                </c:pt>
                <c:pt idx="41064" formatCode="0.00E+00">
                  <c:v>7.4899999999999999E-4</c:v>
                </c:pt>
                <c:pt idx="41065" formatCode="0.00E+00">
                  <c:v>7.4899999999999999E-4</c:v>
                </c:pt>
                <c:pt idx="41066" formatCode="0.00E+00">
                  <c:v>7.4899999999999999E-4</c:v>
                </c:pt>
                <c:pt idx="41067" formatCode="0.00E+00">
                  <c:v>7.4899999999999999E-4</c:v>
                </c:pt>
                <c:pt idx="41068" formatCode="0.00E+00">
                  <c:v>7.4899999999999999E-4</c:v>
                </c:pt>
                <c:pt idx="41069" formatCode="0.00E+00">
                  <c:v>7.4899999999999999E-4</c:v>
                </c:pt>
                <c:pt idx="41070" formatCode="0.00E+00">
                  <c:v>7.4899999999999999E-4</c:v>
                </c:pt>
                <c:pt idx="41071" formatCode="0.00E+00">
                  <c:v>7.4899999999999999E-4</c:v>
                </c:pt>
                <c:pt idx="41072" formatCode="0.00E+00">
                  <c:v>7.4899999999999999E-4</c:v>
                </c:pt>
                <c:pt idx="41073" formatCode="0.00E+00">
                  <c:v>7.4899999999999999E-4</c:v>
                </c:pt>
                <c:pt idx="41074" formatCode="0.00E+00">
                  <c:v>7.4899999999999999E-4</c:v>
                </c:pt>
                <c:pt idx="41075" formatCode="0.00E+00">
                  <c:v>7.4899999999999999E-4</c:v>
                </c:pt>
                <c:pt idx="41076" formatCode="0.00E+00">
                  <c:v>7.4899999999999999E-4</c:v>
                </c:pt>
                <c:pt idx="41077" formatCode="0.00E+00">
                  <c:v>7.4899999999999999E-4</c:v>
                </c:pt>
                <c:pt idx="41078" formatCode="0.00E+00">
                  <c:v>7.4899999999999999E-4</c:v>
                </c:pt>
                <c:pt idx="41079" formatCode="0.00E+00">
                  <c:v>7.4899999999999999E-4</c:v>
                </c:pt>
                <c:pt idx="41080" formatCode="0.00E+00">
                  <c:v>7.4899999999999999E-4</c:v>
                </c:pt>
                <c:pt idx="41081" formatCode="0.00E+00">
                  <c:v>7.4899999999999999E-4</c:v>
                </c:pt>
                <c:pt idx="41082" formatCode="0.00E+00">
                  <c:v>7.4899999999999999E-4</c:v>
                </c:pt>
                <c:pt idx="41083" formatCode="0.00E+00">
                  <c:v>7.4899999999999999E-4</c:v>
                </c:pt>
                <c:pt idx="41084" formatCode="0.00E+00">
                  <c:v>7.4899999999999999E-4</c:v>
                </c:pt>
                <c:pt idx="41085" formatCode="0.00E+00">
                  <c:v>7.4899999999999999E-4</c:v>
                </c:pt>
                <c:pt idx="41086" formatCode="0.00E+00">
                  <c:v>7.4899999999999999E-4</c:v>
                </c:pt>
                <c:pt idx="41087" formatCode="0.00E+00">
                  <c:v>7.4899999999999999E-4</c:v>
                </c:pt>
                <c:pt idx="41088" formatCode="0.00E+00">
                  <c:v>7.4899999999999999E-4</c:v>
                </c:pt>
                <c:pt idx="41089" formatCode="0.00E+00">
                  <c:v>7.4899999999999999E-4</c:v>
                </c:pt>
                <c:pt idx="41090" formatCode="0.00E+00">
                  <c:v>7.4899999999999999E-4</c:v>
                </c:pt>
                <c:pt idx="41091" formatCode="0.00E+00">
                  <c:v>7.4899999999999999E-4</c:v>
                </c:pt>
                <c:pt idx="41092" formatCode="0.00E+00">
                  <c:v>7.4899999999999999E-4</c:v>
                </c:pt>
                <c:pt idx="41093" formatCode="0.00E+00">
                  <c:v>7.4899999999999999E-4</c:v>
                </c:pt>
                <c:pt idx="41094" formatCode="0.00E+00">
                  <c:v>7.4899999999999999E-4</c:v>
                </c:pt>
                <c:pt idx="41095" formatCode="0.00E+00">
                  <c:v>7.4899999999999999E-4</c:v>
                </c:pt>
                <c:pt idx="41096" formatCode="0.00E+00">
                  <c:v>7.4899999999999999E-4</c:v>
                </c:pt>
                <c:pt idx="41097" formatCode="0.00E+00">
                  <c:v>7.4899999999999999E-4</c:v>
                </c:pt>
                <c:pt idx="41098" formatCode="0.00E+00">
                  <c:v>7.4899999999999999E-4</c:v>
                </c:pt>
                <c:pt idx="41099" formatCode="0.00E+00">
                  <c:v>7.4899999999999999E-4</c:v>
                </c:pt>
                <c:pt idx="41100" formatCode="0.00E+00">
                  <c:v>7.4899999999999999E-4</c:v>
                </c:pt>
                <c:pt idx="41101" formatCode="0.00E+00">
                  <c:v>7.4899999999999999E-4</c:v>
                </c:pt>
                <c:pt idx="41102" formatCode="0.00E+00">
                  <c:v>7.4899999999999999E-4</c:v>
                </c:pt>
                <c:pt idx="41103" formatCode="0.00E+00">
                  <c:v>7.4899999999999999E-4</c:v>
                </c:pt>
                <c:pt idx="41104" formatCode="0.00E+00">
                  <c:v>7.4899999999999999E-4</c:v>
                </c:pt>
                <c:pt idx="41105" formatCode="0.00E+00">
                  <c:v>7.4899999999999999E-4</c:v>
                </c:pt>
                <c:pt idx="41106" formatCode="0.00E+00">
                  <c:v>7.4899999999999999E-4</c:v>
                </c:pt>
                <c:pt idx="41107" formatCode="0.00E+00">
                  <c:v>7.4899999999999999E-4</c:v>
                </c:pt>
                <c:pt idx="41108" formatCode="0.00E+00">
                  <c:v>7.4899999999999999E-4</c:v>
                </c:pt>
                <c:pt idx="41109" formatCode="0.00E+00">
                  <c:v>7.4899999999999999E-4</c:v>
                </c:pt>
                <c:pt idx="41110" formatCode="0.00E+00">
                  <c:v>7.4899999999999999E-4</c:v>
                </c:pt>
                <c:pt idx="41111" formatCode="0.00E+00">
                  <c:v>7.4899999999999999E-4</c:v>
                </c:pt>
                <c:pt idx="41112" formatCode="0.00E+00">
                  <c:v>7.4899999999999999E-4</c:v>
                </c:pt>
                <c:pt idx="41113" formatCode="0.00E+00">
                  <c:v>7.4899999999999999E-4</c:v>
                </c:pt>
                <c:pt idx="41114" formatCode="0.00E+00">
                  <c:v>7.4899999999999999E-4</c:v>
                </c:pt>
                <c:pt idx="41115" formatCode="0.00E+00">
                  <c:v>7.4899999999999999E-4</c:v>
                </c:pt>
                <c:pt idx="41116" formatCode="0.00E+00">
                  <c:v>7.4899999999999999E-4</c:v>
                </c:pt>
                <c:pt idx="41117" formatCode="0.00E+00">
                  <c:v>7.4899999999999999E-4</c:v>
                </c:pt>
                <c:pt idx="41118" formatCode="0.00E+00">
                  <c:v>7.4899999999999999E-4</c:v>
                </c:pt>
                <c:pt idx="41119" formatCode="0.00E+00">
                  <c:v>7.4899999999999999E-4</c:v>
                </c:pt>
                <c:pt idx="41120" formatCode="0.00E+00">
                  <c:v>7.4899999999999999E-4</c:v>
                </c:pt>
                <c:pt idx="41121" formatCode="0.00E+00">
                  <c:v>7.4899999999999999E-4</c:v>
                </c:pt>
                <c:pt idx="41122" formatCode="0.00E+00">
                  <c:v>7.4899999999999999E-4</c:v>
                </c:pt>
                <c:pt idx="41123" formatCode="0.00E+00">
                  <c:v>7.4899999999999999E-4</c:v>
                </c:pt>
                <c:pt idx="41124" formatCode="0.00E+00">
                  <c:v>7.4899999999999999E-4</c:v>
                </c:pt>
                <c:pt idx="41125" formatCode="0.00E+00">
                  <c:v>7.4899999999999999E-4</c:v>
                </c:pt>
                <c:pt idx="41126" formatCode="0.00E+00">
                  <c:v>7.4899999999999999E-4</c:v>
                </c:pt>
                <c:pt idx="41127" formatCode="0.00E+00">
                  <c:v>7.4899999999999999E-4</c:v>
                </c:pt>
                <c:pt idx="41128" formatCode="0.00E+00">
                  <c:v>7.4899999999999999E-4</c:v>
                </c:pt>
                <c:pt idx="41129" formatCode="0.00E+00">
                  <c:v>7.4899999999999999E-4</c:v>
                </c:pt>
                <c:pt idx="41130" formatCode="0.00E+00">
                  <c:v>7.4899999999999999E-4</c:v>
                </c:pt>
                <c:pt idx="41131" formatCode="0.00E+00">
                  <c:v>7.4899999999999999E-4</c:v>
                </c:pt>
                <c:pt idx="41132" formatCode="0.00E+00">
                  <c:v>7.4899999999999999E-4</c:v>
                </c:pt>
                <c:pt idx="41133" formatCode="0.00E+00">
                  <c:v>7.4899999999999999E-4</c:v>
                </c:pt>
                <c:pt idx="41134" formatCode="0.00E+00">
                  <c:v>7.4899999999999999E-4</c:v>
                </c:pt>
                <c:pt idx="41135" formatCode="0.00E+00">
                  <c:v>7.4899999999999999E-4</c:v>
                </c:pt>
                <c:pt idx="41136" formatCode="0.00E+00">
                  <c:v>7.4899999999999999E-4</c:v>
                </c:pt>
                <c:pt idx="41137" formatCode="0.00E+00">
                  <c:v>7.4899999999999999E-4</c:v>
                </c:pt>
                <c:pt idx="41138" formatCode="0.00E+00">
                  <c:v>7.4899999999999999E-4</c:v>
                </c:pt>
                <c:pt idx="41139" formatCode="0.00E+00">
                  <c:v>7.4899999999999999E-4</c:v>
                </c:pt>
                <c:pt idx="41140" formatCode="0.00E+00">
                  <c:v>7.4899999999999999E-4</c:v>
                </c:pt>
                <c:pt idx="41141" formatCode="0.00E+00">
                  <c:v>7.4899999999999999E-4</c:v>
                </c:pt>
                <c:pt idx="41142" formatCode="0.00E+00">
                  <c:v>7.4899999999999999E-4</c:v>
                </c:pt>
                <c:pt idx="41143" formatCode="0.00E+00">
                  <c:v>7.4899999999999999E-4</c:v>
                </c:pt>
                <c:pt idx="41144" formatCode="0.00E+00">
                  <c:v>7.4899999999999999E-4</c:v>
                </c:pt>
                <c:pt idx="41145" formatCode="0.00E+00">
                  <c:v>7.4899999999999999E-4</c:v>
                </c:pt>
                <c:pt idx="41146" formatCode="0.00E+00">
                  <c:v>7.4899999999999999E-4</c:v>
                </c:pt>
                <c:pt idx="41147" formatCode="0.00E+00">
                  <c:v>7.4899999999999999E-4</c:v>
                </c:pt>
                <c:pt idx="41148" formatCode="0.00E+00">
                  <c:v>7.4899999999999999E-4</c:v>
                </c:pt>
                <c:pt idx="41149" formatCode="0.00E+00">
                  <c:v>7.4899999999999999E-4</c:v>
                </c:pt>
                <c:pt idx="41150" formatCode="0.00E+00">
                  <c:v>7.4899999999999999E-4</c:v>
                </c:pt>
                <c:pt idx="41151" formatCode="0.00E+00">
                  <c:v>7.4899999999999999E-4</c:v>
                </c:pt>
                <c:pt idx="41152" formatCode="0.00E+00">
                  <c:v>7.4899999999999999E-4</c:v>
                </c:pt>
                <c:pt idx="41153" formatCode="0.00E+00">
                  <c:v>7.4899999999999999E-4</c:v>
                </c:pt>
                <c:pt idx="41154" formatCode="0.00E+00">
                  <c:v>7.4899999999999999E-4</c:v>
                </c:pt>
                <c:pt idx="41155" formatCode="0.00E+00">
                  <c:v>7.4899999999999999E-4</c:v>
                </c:pt>
                <c:pt idx="41156" formatCode="0.00E+00">
                  <c:v>7.4899999999999999E-4</c:v>
                </c:pt>
                <c:pt idx="41157" formatCode="0.00E+00">
                  <c:v>7.4899999999999999E-4</c:v>
                </c:pt>
                <c:pt idx="41158" formatCode="0.00E+00">
                  <c:v>7.4899999999999999E-4</c:v>
                </c:pt>
                <c:pt idx="41159" formatCode="0.00E+00">
                  <c:v>7.4899999999999999E-4</c:v>
                </c:pt>
                <c:pt idx="41160" formatCode="0.00E+00">
                  <c:v>7.4899999999999999E-4</c:v>
                </c:pt>
                <c:pt idx="41161" formatCode="0.00E+00">
                  <c:v>7.4899999999999999E-4</c:v>
                </c:pt>
                <c:pt idx="41162" formatCode="0.00E+00">
                  <c:v>7.4899999999999999E-4</c:v>
                </c:pt>
                <c:pt idx="41163" formatCode="0.00E+00">
                  <c:v>7.4899999999999999E-4</c:v>
                </c:pt>
                <c:pt idx="41164" formatCode="0.00E+00">
                  <c:v>7.4899999999999999E-4</c:v>
                </c:pt>
                <c:pt idx="41165" formatCode="0.00E+00">
                  <c:v>7.4899999999999999E-4</c:v>
                </c:pt>
                <c:pt idx="41166" formatCode="0.00E+00">
                  <c:v>7.4899999999999999E-4</c:v>
                </c:pt>
                <c:pt idx="41167" formatCode="0.00E+00">
                  <c:v>7.4899999999999999E-4</c:v>
                </c:pt>
                <c:pt idx="41168" formatCode="0.00E+00">
                  <c:v>7.4899999999999999E-4</c:v>
                </c:pt>
                <c:pt idx="41169" formatCode="0.00E+00">
                  <c:v>7.4899999999999999E-4</c:v>
                </c:pt>
                <c:pt idx="41170" formatCode="0.00E+00">
                  <c:v>7.4899999999999999E-4</c:v>
                </c:pt>
                <c:pt idx="41171" formatCode="0.00E+00">
                  <c:v>7.4899999999999999E-4</c:v>
                </c:pt>
                <c:pt idx="41172" formatCode="0.00E+00">
                  <c:v>7.4899999999999999E-4</c:v>
                </c:pt>
                <c:pt idx="41173" formatCode="0.00E+00">
                  <c:v>7.4899999999999999E-4</c:v>
                </c:pt>
                <c:pt idx="41174" formatCode="0.00E+00">
                  <c:v>7.4899999999999999E-4</c:v>
                </c:pt>
                <c:pt idx="41175" formatCode="0.00E+00">
                  <c:v>7.4899999999999999E-4</c:v>
                </c:pt>
                <c:pt idx="41176" formatCode="0.00E+00">
                  <c:v>7.4899999999999999E-4</c:v>
                </c:pt>
                <c:pt idx="41177" formatCode="0.00E+00">
                  <c:v>7.4899999999999999E-4</c:v>
                </c:pt>
                <c:pt idx="41178" formatCode="0.00E+00">
                  <c:v>7.4899999999999999E-4</c:v>
                </c:pt>
                <c:pt idx="41179" formatCode="0.00E+00">
                  <c:v>7.4899999999999999E-4</c:v>
                </c:pt>
                <c:pt idx="41180" formatCode="0.00E+00">
                  <c:v>7.4899999999999999E-4</c:v>
                </c:pt>
                <c:pt idx="41181" formatCode="0.00E+00">
                  <c:v>7.4899999999999999E-4</c:v>
                </c:pt>
                <c:pt idx="41182" formatCode="0.00E+00">
                  <c:v>7.4899999999999999E-4</c:v>
                </c:pt>
                <c:pt idx="41183" formatCode="0.00E+00">
                  <c:v>7.4899999999999999E-4</c:v>
                </c:pt>
                <c:pt idx="41184" formatCode="0.00E+00">
                  <c:v>7.4899999999999999E-4</c:v>
                </c:pt>
                <c:pt idx="41185" formatCode="0.00E+00">
                  <c:v>7.4899999999999999E-4</c:v>
                </c:pt>
                <c:pt idx="41186" formatCode="0.00E+00">
                  <c:v>7.4899999999999999E-4</c:v>
                </c:pt>
                <c:pt idx="41187" formatCode="0.00E+00">
                  <c:v>7.4899999999999999E-4</c:v>
                </c:pt>
                <c:pt idx="41188" formatCode="0.00E+00">
                  <c:v>7.4899999999999999E-4</c:v>
                </c:pt>
                <c:pt idx="41189" formatCode="0.00E+00">
                  <c:v>7.4899999999999999E-4</c:v>
                </c:pt>
                <c:pt idx="41190" formatCode="0.00E+00">
                  <c:v>7.4899999999999999E-4</c:v>
                </c:pt>
                <c:pt idx="41191" formatCode="0.00E+00">
                  <c:v>7.4899999999999999E-4</c:v>
                </c:pt>
                <c:pt idx="41192" formatCode="0.00E+00">
                  <c:v>7.4899999999999999E-4</c:v>
                </c:pt>
                <c:pt idx="41193" formatCode="0.00E+00">
                  <c:v>7.4899999999999999E-4</c:v>
                </c:pt>
                <c:pt idx="41194" formatCode="0.00E+00">
                  <c:v>7.4899999999999999E-4</c:v>
                </c:pt>
                <c:pt idx="41195" formatCode="0.00E+00">
                  <c:v>7.4899999999999999E-4</c:v>
                </c:pt>
                <c:pt idx="41196" formatCode="0.00E+00">
                  <c:v>7.4899999999999999E-4</c:v>
                </c:pt>
                <c:pt idx="41197" formatCode="0.00E+00">
                  <c:v>7.4899999999999999E-4</c:v>
                </c:pt>
                <c:pt idx="41198" formatCode="0.00E+00">
                  <c:v>7.4899999999999999E-4</c:v>
                </c:pt>
                <c:pt idx="41199" formatCode="0.00E+00">
                  <c:v>7.4899999999999999E-4</c:v>
                </c:pt>
                <c:pt idx="41200" formatCode="0.00E+00">
                  <c:v>7.4899999999999999E-4</c:v>
                </c:pt>
                <c:pt idx="41201" formatCode="0.00E+00">
                  <c:v>7.4899999999999999E-4</c:v>
                </c:pt>
                <c:pt idx="41202" formatCode="0.00E+00">
                  <c:v>7.4899999999999999E-4</c:v>
                </c:pt>
                <c:pt idx="41203" formatCode="0.00E+00">
                  <c:v>7.4899999999999999E-4</c:v>
                </c:pt>
                <c:pt idx="41204" formatCode="0.00E+00">
                  <c:v>7.4899999999999999E-4</c:v>
                </c:pt>
                <c:pt idx="41205" formatCode="0.00E+00">
                  <c:v>7.4899999999999999E-4</c:v>
                </c:pt>
                <c:pt idx="41206" formatCode="0.00E+00">
                  <c:v>7.4899999999999999E-4</c:v>
                </c:pt>
                <c:pt idx="41207" formatCode="0.00E+00">
                  <c:v>7.4899999999999999E-4</c:v>
                </c:pt>
                <c:pt idx="41208" formatCode="0.00E+00">
                  <c:v>7.4899999999999999E-4</c:v>
                </c:pt>
                <c:pt idx="41209" formatCode="0.00E+00">
                  <c:v>7.4899999999999999E-4</c:v>
                </c:pt>
                <c:pt idx="41210" formatCode="0.00E+00">
                  <c:v>7.4899999999999999E-4</c:v>
                </c:pt>
                <c:pt idx="41211" formatCode="0.00E+00">
                  <c:v>7.4899999999999999E-4</c:v>
                </c:pt>
                <c:pt idx="41212" formatCode="0.00E+00">
                  <c:v>7.4899999999999999E-4</c:v>
                </c:pt>
                <c:pt idx="41213" formatCode="0.00E+00">
                  <c:v>7.4899999999999999E-4</c:v>
                </c:pt>
                <c:pt idx="41214" formatCode="0.00E+00">
                  <c:v>7.4899999999999999E-4</c:v>
                </c:pt>
                <c:pt idx="41215" formatCode="0.00E+00">
                  <c:v>7.4899999999999999E-4</c:v>
                </c:pt>
                <c:pt idx="41216" formatCode="0.00E+00">
                  <c:v>7.4899999999999999E-4</c:v>
                </c:pt>
                <c:pt idx="41217" formatCode="0.00E+00">
                  <c:v>7.4899999999999999E-4</c:v>
                </c:pt>
                <c:pt idx="41218" formatCode="0.00E+00">
                  <c:v>7.4899999999999999E-4</c:v>
                </c:pt>
                <c:pt idx="41219" formatCode="0.00E+00">
                  <c:v>7.4899999999999999E-4</c:v>
                </c:pt>
                <c:pt idx="41220" formatCode="0.00E+00">
                  <c:v>7.4899999999999999E-4</c:v>
                </c:pt>
                <c:pt idx="41221" formatCode="0.00E+00">
                  <c:v>7.4899999999999999E-4</c:v>
                </c:pt>
                <c:pt idx="41222" formatCode="0.00E+00">
                  <c:v>7.4899999999999999E-4</c:v>
                </c:pt>
                <c:pt idx="41223" formatCode="0.00E+00">
                  <c:v>7.4899999999999999E-4</c:v>
                </c:pt>
                <c:pt idx="41224" formatCode="0.00E+00">
                  <c:v>7.4899999999999999E-4</c:v>
                </c:pt>
                <c:pt idx="41225" formatCode="0.00E+00">
                  <c:v>7.4899999999999999E-4</c:v>
                </c:pt>
                <c:pt idx="41226" formatCode="0.00E+00">
                  <c:v>7.4899999999999999E-4</c:v>
                </c:pt>
                <c:pt idx="41227" formatCode="0.00E+00">
                  <c:v>7.4899999999999999E-4</c:v>
                </c:pt>
                <c:pt idx="41228" formatCode="0.00E+00">
                  <c:v>7.4899999999999999E-4</c:v>
                </c:pt>
                <c:pt idx="41229" formatCode="0.00E+00">
                  <c:v>7.4899999999999999E-4</c:v>
                </c:pt>
                <c:pt idx="41230" formatCode="0.00E+00">
                  <c:v>7.4899999999999999E-4</c:v>
                </c:pt>
                <c:pt idx="41231" formatCode="0.00E+00">
                  <c:v>7.4899999999999999E-4</c:v>
                </c:pt>
                <c:pt idx="41232" formatCode="0.00E+00">
                  <c:v>7.4899999999999999E-4</c:v>
                </c:pt>
                <c:pt idx="41233" formatCode="0.00E+00">
                  <c:v>7.4899999999999999E-4</c:v>
                </c:pt>
                <c:pt idx="41234" formatCode="0.00E+00">
                  <c:v>7.4899999999999999E-4</c:v>
                </c:pt>
                <c:pt idx="41235" formatCode="0.00E+00">
                  <c:v>7.4899999999999999E-4</c:v>
                </c:pt>
                <c:pt idx="41236" formatCode="0.00E+00">
                  <c:v>7.4899999999999999E-4</c:v>
                </c:pt>
                <c:pt idx="41237" formatCode="0.00E+00">
                  <c:v>7.4899999999999999E-4</c:v>
                </c:pt>
                <c:pt idx="41238" formatCode="0.00E+00">
                  <c:v>7.4899999999999999E-4</c:v>
                </c:pt>
                <c:pt idx="41239" formatCode="0.00E+00">
                  <c:v>7.4899999999999999E-4</c:v>
                </c:pt>
                <c:pt idx="41240" formatCode="0.00E+00">
                  <c:v>7.4899999999999999E-4</c:v>
                </c:pt>
                <c:pt idx="41241" formatCode="0.00E+00">
                  <c:v>7.4899999999999999E-4</c:v>
                </c:pt>
                <c:pt idx="41242" formatCode="0.00E+00">
                  <c:v>7.4899999999999999E-4</c:v>
                </c:pt>
                <c:pt idx="41243" formatCode="0.00E+00">
                  <c:v>7.4899999999999999E-4</c:v>
                </c:pt>
                <c:pt idx="41244" formatCode="0.00E+00">
                  <c:v>7.4899999999999999E-4</c:v>
                </c:pt>
                <c:pt idx="41245" formatCode="0.00E+00">
                  <c:v>7.4899999999999999E-4</c:v>
                </c:pt>
                <c:pt idx="41246" formatCode="0.00E+00">
                  <c:v>7.4899999999999999E-4</c:v>
                </c:pt>
                <c:pt idx="41247" formatCode="0.00E+00">
                  <c:v>7.4899999999999999E-4</c:v>
                </c:pt>
                <c:pt idx="41248" formatCode="0.00E+00">
                  <c:v>7.4899999999999999E-4</c:v>
                </c:pt>
                <c:pt idx="41249" formatCode="0.00E+00">
                  <c:v>7.4899999999999999E-4</c:v>
                </c:pt>
                <c:pt idx="41250" formatCode="0.00E+00">
                  <c:v>7.4899999999999999E-4</c:v>
                </c:pt>
                <c:pt idx="41251" formatCode="0.00E+00">
                  <c:v>7.4899999999999999E-4</c:v>
                </c:pt>
                <c:pt idx="41252" formatCode="0.00E+00">
                  <c:v>7.4899999999999999E-4</c:v>
                </c:pt>
                <c:pt idx="41253" formatCode="0.00E+00">
                  <c:v>7.4899999999999999E-4</c:v>
                </c:pt>
                <c:pt idx="41254" formatCode="0.00E+00">
                  <c:v>7.4899999999999999E-4</c:v>
                </c:pt>
                <c:pt idx="41255" formatCode="0.00E+00">
                  <c:v>7.4899999999999999E-4</c:v>
                </c:pt>
                <c:pt idx="41256" formatCode="0.00E+00">
                  <c:v>7.4899999999999999E-4</c:v>
                </c:pt>
                <c:pt idx="41257" formatCode="0.00E+00">
                  <c:v>7.4899999999999999E-4</c:v>
                </c:pt>
                <c:pt idx="41258" formatCode="0.00E+00">
                  <c:v>7.4899999999999999E-4</c:v>
                </c:pt>
                <c:pt idx="41259" formatCode="0.00E+00">
                  <c:v>7.4899999999999999E-4</c:v>
                </c:pt>
                <c:pt idx="41260" formatCode="0.00E+00">
                  <c:v>7.4899999999999999E-4</c:v>
                </c:pt>
                <c:pt idx="41261" formatCode="0.00E+00">
                  <c:v>7.4899999999999999E-4</c:v>
                </c:pt>
                <c:pt idx="41262" formatCode="0.00E+00">
                  <c:v>7.4899999999999999E-4</c:v>
                </c:pt>
                <c:pt idx="41263" formatCode="0.00E+00">
                  <c:v>7.4899999999999999E-4</c:v>
                </c:pt>
                <c:pt idx="41264" formatCode="0.00E+00">
                  <c:v>7.4899999999999999E-4</c:v>
                </c:pt>
                <c:pt idx="41265" formatCode="0.00E+00">
                  <c:v>7.4899999999999999E-4</c:v>
                </c:pt>
                <c:pt idx="41266" formatCode="0.00E+00">
                  <c:v>7.4899999999999999E-4</c:v>
                </c:pt>
                <c:pt idx="41267" formatCode="0.00E+00">
                  <c:v>7.4899999999999999E-4</c:v>
                </c:pt>
                <c:pt idx="41268" formatCode="0.00E+00">
                  <c:v>7.4899999999999999E-4</c:v>
                </c:pt>
                <c:pt idx="41269" formatCode="0.00E+00">
                  <c:v>7.4899999999999999E-4</c:v>
                </c:pt>
                <c:pt idx="41270" formatCode="0.00E+00">
                  <c:v>7.4899999999999999E-4</c:v>
                </c:pt>
                <c:pt idx="41271" formatCode="0.00E+00">
                  <c:v>7.4899999999999999E-4</c:v>
                </c:pt>
                <c:pt idx="41272" formatCode="0.00E+00">
                  <c:v>7.4899999999999999E-4</c:v>
                </c:pt>
                <c:pt idx="41273" formatCode="0.00E+00">
                  <c:v>7.4899999999999999E-4</c:v>
                </c:pt>
                <c:pt idx="41274" formatCode="0.00E+00">
                  <c:v>7.4899999999999999E-4</c:v>
                </c:pt>
                <c:pt idx="41275" formatCode="0.00E+00">
                  <c:v>7.4899999999999999E-4</c:v>
                </c:pt>
                <c:pt idx="41276" formatCode="0.00E+00">
                  <c:v>7.4899999999999999E-4</c:v>
                </c:pt>
                <c:pt idx="41277" formatCode="0.00E+00">
                  <c:v>7.4899999999999999E-4</c:v>
                </c:pt>
                <c:pt idx="41278" formatCode="0.00E+00">
                  <c:v>7.4899999999999999E-4</c:v>
                </c:pt>
                <c:pt idx="41279" formatCode="0.00E+00">
                  <c:v>7.4899999999999999E-4</c:v>
                </c:pt>
                <c:pt idx="41280" formatCode="0.00E+00">
                  <c:v>7.4899999999999999E-4</c:v>
                </c:pt>
                <c:pt idx="41281" formatCode="0.00E+00">
                  <c:v>7.4899999999999999E-4</c:v>
                </c:pt>
                <c:pt idx="41282" formatCode="0.00E+00">
                  <c:v>7.4899999999999999E-4</c:v>
                </c:pt>
                <c:pt idx="41283" formatCode="0.00E+00">
                  <c:v>7.4899999999999999E-4</c:v>
                </c:pt>
                <c:pt idx="41284" formatCode="0.00E+00">
                  <c:v>7.4899999999999999E-4</c:v>
                </c:pt>
                <c:pt idx="41285" formatCode="0.00E+00">
                  <c:v>7.4899999999999999E-4</c:v>
                </c:pt>
                <c:pt idx="41286" formatCode="0.00E+00">
                  <c:v>7.4899999999999999E-4</c:v>
                </c:pt>
                <c:pt idx="41287" formatCode="0.00E+00">
                  <c:v>7.4899999999999999E-4</c:v>
                </c:pt>
                <c:pt idx="41288" formatCode="0.00E+00">
                  <c:v>7.4899999999999999E-4</c:v>
                </c:pt>
                <c:pt idx="41289" formatCode="0.00E+00">
                  <c:v>7.4899999999999999E-4</c:v>
                </c:pt>
                <c:pt idx="41290" formatCode="0.00E+00">
                  <c:v>7.4899999999999999E-4</c:v>
                </c:pt>
                <c:pt idx="41291" formatCode="0.00E+00">
                  <c:v>7.4899999999999999E-4</c:v>
                </c:pt>
                <c:pt idx="41292" formatCode="0.00E+00">
                  <c:v>7.4899999999999999E-4</c:v>
                </c:pt>
                <c:pt idx="41293" formatCode="0.00E+00">
                  <c:v>7.4899999999999999E-4</c:v>
                </c:pt>
                <c:pt idx="41294" formatCode="0.00E+00">
                  <c:v>7.4899999999999999E-4</c:v>
                </c:pt>
                <c:pt idx="41295" formatCode="0.00E+00">
                  <c:v>7.4899999999999999E-4</c:v>
                </c:pt>
                <c:pt idx="41296" formatCode="0.00E+00">
                  <c:v>7.4899999999999999E-4</c:v>
                </c:pt>
                <c:pt idx="41297" formatCode="0.00E+00">
                  <c:v>7.4899999999999999E-4</c:v>
                </c:pt>
                <c:pt idx="41298" formatCode="0.00E+00">
                  <c:v>7.4899999999999999E-4</c:v>
                </c:pt>
                <c:pt idx="41299" formatCode="0.00E+00">
                  <c:v>7.4899999999999999E-4</c:v>
                </c:pt>
                <c:pt idx="41300" formatCode="0.00E+00">
                  <c:v>7.4899999999999999E-4</c:v>
                </c:pt>
                <c:pt idx="41301" formatCode="0.00E+00">
                  <c:v>7.4899999999999999E-4</c:v>
                </c:pt>
                <c:pt idx="41302" formatCode="0.00E+00">
                  <c:v>7.4899999999999999E-4</c:v>
                </c:pt>
                <c:pt idx="41303" formatCode="0.00E+00">
                  <c:v>7.4899999999999999E-4</c:v>
                </c:pt>
                <c:pt idx="41304" formatCode="0.00E+00">
                  <c:v>7.4899999999999999E-4</c:v>
                </c:pt>
                <c:pt idx="41305" formatCode="0.00E+00">
                  <c:v>7.4899999999999999E-4</c:v>
                </c:pt>
                <c:pt idx="41306" formatCode="0.00E+00">
                  <c:v>7.4899999999999999E-4</c:v>
                </c:pt>
                <c:pt idx="41307" formatCode="0.00E+00">
                  <c:v>7.4899999999999999E-4</c:v>
                </c:pt>
                <c:pt idx="41308" formatCode="0.00E+00">
                  <c:v>7.4899999999999999E-4</c:v>
                </c:pt>
                <c:pt idx="41309" formatCode="0.00E+00">
                  <c:v>7.4899999999999999E-4</c:v>
                </c:pt>
                <c:pt idx="41310" formatCode="0.00E+00">
                  <c:v>7.4899999999999999E-4</c:v>
                </c:pt>
                <c:pt idx="41311" formatCode="0.00E+00">
                  <c:v>7.4899999999999999E-4</c:v>
                </c:pt>
                <c:pt idx="41312" formatCode="0.00E+00">
                  <c:v>7.4899999999999999E-4</c:v>
                </c:pt>
                <c:pt idx="41313" formatCode="0.00E+00">
                  <c:v>7.4899999999999999E-4</c:v>
                </c:pt>
                <c:pt idx="41314" formatCode="0.00E+00">
                  <c:v>7.4899999999999999E-4</c:v>
                </c:pt>
                <c:pt idx="41315" formatCode="0.00E+00">
                  <c:v>7.4899999999999999E-4</c:v>
                </c:pt>
                <c:pt idx="41316" formatCode="0.00E+00">
                  <c:v>7.4899999999999999E-4</c:v>
                </c:pt>
                <c:pt idx="41317" formatCode="0.00E+00">
                  <c:v>7.4899999999999999E-4</c:v>
                </c:pt>
                <c:pt idx="41318" formatCode="0.00E+00">
                  <c:v>7.4899999999999999E-4</c:v>
                </c:pt>
                <c:pt idx="41319" formatCode="0.00E+00">
                  <c:v>7.4899999999999999E-4</c:v>
                </c:pt>
                <c:pt idx="41320" formatCode="0.00E+00">
                  <c:v>7.4899999999999999E-4</c:v>
                </c:pt>
                <c:pt idx="41321" formatCode="0.00E+00">
                  <c:v>7.4899999999999999E-4</c:v>
                </c:pt>
                <c:pt idx="41322" formatCode="0.00E+00">
                  <c:v>7.4899999999999999E-4</c:v>
                </c:pt>
                <c:pt idx="41323" formatCode="0.00E+00">
                  <c:v>7.4899999999999999E-4</c:v>
                </c:pt>
                <c:pt idx="41324" formatCode="0.00E+00">
                  <c:v>7.4899999999999999E-4</c:v>
                </c:pt>
                <c:pt idx="41325" formatCode="0.00E+00">
                  <c:v>7.4899999999999999E-4</c:v>
                </c:pt>
                <c:pt idx="41326" formatCode="0.00E+00">
                  <c:v>7.4899999999999999E-4</c:v>
                </c:pt>
                <c:pt idx="41327" formatCode="0.00E+00">
                  <c:v>7.4899999999999999E-4</c:v>
                </c:pt>
                <c:pt idx="41328" formatCode="0.00E+00">
                  <c:v>7.4899999999999999E-4</c:v>
                </c:pt>
                <c:pt idx="41329" formatCode="0.00E+00">
                  <c:v>7.4899999999999999E-4</c:v>
                </c:pt>
                <c:pt idx="41330" formatCode="0.00E+00">
                  <c:v>7.4899999999999999E-4</c:v>
                </c:pt>
                <c:pt idx="41331" formatCode="0.00E+00">
                  <c:v>7.4899999999999999E-4</c:v>
                </c:pt>
                <c:pt idx="41332" formatCode="0.00E+00">
                  <c:v>7.4899999999999999E-4</c:v>
                </c:pt>
                <c:pt idx="41333" formatCode="0.00E+00">
                  <c:v>7.4899999999999999E-4</c:v>
                </c:pt>
                <c:pt idx="41334" formatCode="0.00E+00">
                  <c:v>7.4899999999999999E-4</c:v>
                </c:pt>
                <c:pt idx="41335" formatCode="0.00E+00">
                  <c:v>7.4899999999999999E-4</c:v>
                </c:pt>
                <c:pt idx="41336" formatCode="0.00E+00">
                  <c:v>7.4899999999999999E-4</c:v>
                </c:pt>
                <c:pt idx="41337" formatCode="0.00E+00">
                  <c:v>7.4899999999999999E-4</c:v>
                </c:pt>
                <c:pt idx="41338" formatCode="0.00E+00">
                  <c:v>7.4899999999999999E-4</c:v>
                </c:pt>
                <c:pt idx="41339" formatCode="0.00E+00">
                  <c:v>7.4899999999999999E-4</c:v>
                </c:pt>
                <c:pt idx="41340" formatCode="0.00E+00">
                  <c:v>7.4899999999999999E-4</c:v>
                </c:pt>
                <c:pt idx="41341" formatCode="0.00E+00">
                  <c:v>7.4899999999999999E-4</c:v>
                </c:pt>
                <c:pt idx="41342" formatCode="0.00E+00">
                  <c:v>7.4899999999999999E-4</c:v>
                </c:pt>
                <c:pt idx="41343" formatCode="0.00E+00">
                  <c:v>7.4899999999999999E-4</c:v>
                </c:pt>
                <c:pt idx="41344" formatCode="0.00E+00">
                  <c:v>7.5000000000000002E-4</c:v>
                </c:pt>
                <c:pt idx="41345" formatCode="0.00E+00">
                  <c:v>7.4899999999999999E-4</c:v>
                </c:pt>
                <c:pt idx="41346" formatCode="0.00E+00">
                  <c:v>7.4899999999999999E-4</c:v>
                </c:pt>
                <c:pt idx="41347" formatCode="0.00E+00">
                  <c:v>7.5000000000000002E-4</c:v>
                </c:pt>
                <c:pt idx="41348" formatCode="0.00E+00">
                  <c:v>7.4899999999999999E-4</c:v>
                </c:pt>
                <c:pt idx="41349" formatCode="0.00E+00">
                  <c:v>7.4899999999999999E-4</c:v>
                </c:pt>
                <c:pt idx="41350" formatCode="0.00E+00">
                  <c:v>7.4899999999999999E-4</c:v>
                </c:pt>
                <c:pt idx="41351" formatCode="0.00E+00">
                  <c:v>7.4899999999999999E-4</c:v>
                </c:pt>
                <c:pt idx="41352" formatCode="0.00E+00">
                  <c:v>7.4899999999999999E-4</c:v>
                </c:pt>
                <c:pt idx="41353" formatCode="0.00E+00">
                  <c:v>7.4899999999999999E-4</c:v>
                </c:pt>
                <c:pt idx="41354" formatCode="0.00E+00">
                  <c:v>7.4899999999999999E-4</c:v>
                </c:pt>
                <c:pt idx="41355" formatCode="0.00E+00">
                  <c:v>7.4899999999999999E-4</c:v>
                </c:pt>
                <c:pt idx="41356" formatCode="0.00E+00">
                  <c:v>7.4899999999999999E-4</c:v>
                </c:pt>
                <c:pt idx="41357" formatCode="0.00E+00">
                  <c:v>7.4899999999999999E-4</c:v>
                </c:pt>
                <c:pt idx="41358" formatCode="0.00E+00">
                  <c:v>7.4899999999999999E-4</c:v>
                </c:pt>
                <c:pt idx="41359" formatCode="0.00E+00">
                  <c:v>7.4899999999999999E-4</c:v>
                </c:pt>
                <c:pt idx="41360" formatCode="0.00E+00">
                  <c:v>7.5000000000000002E-4</c:v>
                </c:pt>
                <c:pt idx="41361" formatCode="0.00E+00">
                  <c:v>7.5000000000000002E-4</c:v>
                </c:pt>
                <c:pt idx="41362" formatCode="0.00E+00">
                  <c:v>7.4899999999999999E-4</c:v>
                </c:pt>
                <c:pt idx="41363" formatCode="0.00E+00">
                  <c:v>7.5000000000000002E-4</c:v>
                </c:pt>
                <c:pt idx="41364" formatCode="0.00E+00">
                  <c:v>7.4899999999999999E-4</c:v>
                </c:pt>
                <c:pt idx="41365" formatCode="0.00E+00">
                  <c:v>7.4899999999999999E-4</c:v>
                </c:pt>
                <c:pt idx="41366" formatCode="0.00E+00">
                  <c:v>7.4899999999999999E-4</c:v>
                </c:pt>
                <c:pt idx="41367" formatCode="0.00E+00">
                  <c:v>7.4899999999999999E-4</c:v>
                </c:pt>
                <c:pt idx="41368" formatCode="0.00E+00">
                  <c:v>7.5000000000000002E-4</c:v>
                </c:pt>
                <c:pt idx="41369" formatCode="0.00E+00">
                  <c:v>7.4899999999999999E-4</c:v>
                </c:pt>
                <c:pt idx="41370" formatCode="0.00E+00">
                  <c:v>7.4899999999999999E-4</c:v>
                </c:pt>
                <c:pt idx="41371" formatCode="0.00E+00">
                  <c:v>7.4899999999999999E-4</c:v>
                </c:pt>
                <c:pt idx="41372" formatCode="0.00E+00">
                  <c:v>7.4899999999999999E-4</c:v>
                </c:pt>
                <c:pt idx="41373" formatCode="0.00E+00">
                  <c:v>7.4899999999999999E-4</c:v>
                </c:pt>
                <c:pt idx="41374" formatCode="0.00E+00">
                  <c:v>7.4899999999999999E-4</c:v>
                </c:pt>
                <c:pt idx="41375" formatCode="0.00E+00">
                  <c:v>7.4899999999999999E-4</c:v>
                </c:pt>
                <c:pt idx="41376" formatCode="0.00E+00">
                  <c:v>7.4899999999999999E-4</c:v>
                </c:pt>
                <c:pt idx="41377" formatCode="0.00E+00">
                  <c:v>7.4899999999999999E-4</c:v>
                </c:pt>
                <c:pt idx="41378" formatCode="0.00E+00">
                  <c:v>7.4899999999999999E-4</c:v>
                </c:pt>
                <c:pt idx="41379" formatCode="0.00E+00">
                  <c:v>7.5000000000000002E-4</c:v>
                </c:pt>
                <c:pt idx="41380" formatCode="0.00E+00">
                  <c:v>7.5000000000000002E-4</c:v>
                </c:pt>
                <c:pt idx="41381" formatCode="0.00E+00">
                  <c:v>7.4899999999999999E-4</c:v>
                </c:pt>
                <c:pt idx="41382" formatCode="0.00E+00">
                  <c:v>7.5000000000000002E-4</c:v>
                </c:pt>
                <c:pt idx="41383" formatCode="0.00E+00">
                  <c:v>7.4899999999999999E-4</c:v>
                </c:pt>
                <c:pt idx="41384" formatCode="0.00E+00">
                  <c:v>7.4899999999999999E-4</c:v>
                </c:pt>
                <c:pt idx="41385" formatCode="0.00E+00">
                  <c:v>7.5000000000000002E-4</c:v>
                </c:pt>
                <c:pt idx="41386" formatCode="0.00E+00">
                  <c:v>7.5000000000000002E-4</c:v>
                </c:pt>
                <c:pt idx="41387" formatCode="0.00E+00">
                  <c:v>7.5000000000000002E-4</c:v>
                </c:pt>
                <c:pt idx="41388" formatCode="0.00E+00">
                  <c:v>7.4899999999999999E-4</c:v>
                </c:pt>
                <c:pt idx="41389" formatCode="0.00E+00">
                  <c:v>7.5000000000000002E-4</c:v>
                </c:pt>
                <c:pt idx="41390" formatCode="0.00E+00">
                  <c:v>7.5000000000000002E-4</c:v>
                </c:pt>
                <c:pt idx="41391" formatCode="0.00E+00">
                  <c:v>7.4899999999999999E-4</c:v>
                </c:pt>
                <c:pt idx="41392" formatCode="0.00E+00">
                  <c:v>7.5000000000000002E-4</c:v>
                </c:pt>
                <c:pt idx="41393" formatCode="0.00E+00">
                  <c:v>7.5000000000000002E-4</c:v>
                </c:pt>
                <c:pt idx="41394" formatCode="0.00E+00">
                  <c:v>7.5000000000000002E-4</c:v>
                </c:pt>
                <c:pt idx="41395" formatCode="0.00E+00">
                  <c:v>7.4899999999999999E-4</c:v>
                </c:pt>
                <c:pt idx="41396" formatCode="0.00E+00">
                  <c:v>7.4899999999999999E-4</c:v>
                </c:pt>
                <c:pt idx="41397" formatCode="0.00E+00">
                  <c:v>7.5000000000000002E-4</c:v>
                </c:pt>
                <c:pt idx="41398" formatCode="0.00E+00">
                  <c:v>7.5000000000000002E-4</c:v>
                </c:pt>
                <c:pt idx="41399" formatCode="0.00E+00">
                  <c:v>7.5000000000000002E-4</c:v>
                </c:pt>
                <c:pt idx="41400" formatCode="0.00E+00">
                  <c:v>7.5000000000000002E-4</c:v>
                </c:pt>
                <c:pt idx="41401" formatCode="0.00E+00">
                  <c:v>7.4899999999999999E-4</c:v>
                </c:pt>
                <c:pt idx="41402" formatCode="0.00E+00">
                  <c:v>7.5000000000000002E-4</c:v>
                </c:pt>
                <c:pt idx="41403" formatCode="0.00E+00">
                  <c:v>7.5000000000000002E-4</c:v>
                </c:pt>
                <c:pt idx="41404" formatCode="0.00E+00">
                  <c:v>7.5000000000000002E-4</c:v>
                </c:pt>
                <c:pt idx="41405" formatCode="0.00E+00">
                  <c:v>7.5000000000000002E-4</c:v>
                </c:pt>
                <c:pt idx="41406" formatCode="0.00E+00">
                  <c:v>7.5000000000000002E-4</c:v>
                </c:pt>
                <c:pt idx="41407" formatCode="0.00E+00">
                  <c:v>7.5000000000000002E-4</c:v>
                </c:pt>
                <c:pt idx="41408" formatCode="0.00E+00">
                  <c:v>7.5000000000000002E-4</c:v>
                </c:pt>
                <c:pt idx="41409" formatCode="0.00E+00">
                  <c:v>7.5000000000000002E-4</c:v>
                </c:pt>
                <c:pt idx="41410" formatCode="0.00E+00">
                  <c:v>7.4899999999999999E-4</c:v>
                </c:pt>
                <c:pt idx="41411" formatCode="0.00E+00">
                  <c:v>7.5000000000000002E-4</c:v>
                </c:pt>
                <c:pt idx="41412" formatCode="0.00E+00">
                  <c:v>7.5000000000000002E-4</c:v>
                </c:pt>
                <c:pt idx="41413" formatCode="0.00E+00">
                  <c:v>7.5000000000000002E-4</c:v>
                </c:pt>
                <c:pt idx="41414" formatCode="0.00E+00">
                  <c:v>7.5000000000000002E-4</c:v>
                </c:pt>
                <c:pt idx="41415" formatCode="0.00E+00">
                  <c:v>7.5000000000000002E-4</c:v>
                </c:pt>
                <c:pt idx="41416" formatCode="0.00E+00">
                  <c:v>7.5000000000000002E-4</c:v>
                </c:pt>
                <c:pt idx="41417" formatCode="0.00E+00">
                  <c:v>7.5000000000000002E-4</c:v>
                </c:pt>
                <c:pt idx="41418" formatCode="0.00E+00">
                  <c:v>7.5000000000000002E-4</c:v>
                </c:pt>
                <c:pt idx="41419" formatCode="0.00E+00">
                  <c:v>7.5000000000000002E-4</c:v>
                </c:pt>
                <c:pt idx="41420" formatCode="0.00E+00">
                  <c:v>7.5000000000000002E-4</c:v>
                </c:pt>
                <c:pt idx="41421" formatCode="0.00E+00">
                  <c:v>7.5000000000000002E-4</c:v>
                </c:pt>
                <c:pt idx="41422" formatCode="0.00E+00">
                  <c:v>7.5000000000000002E-4</c:v>
                </c:pt>
                <c:pt idx="41423" formatCode="0.00E+00">
                  <c:v>7.5000000000000002E-4</c:v>
                </c:pt>
                <c:pt idx="41424" formatCode="0.00E+00">
                  <c:v>7.5000000000000002E-4</c:v>
                </c:pt>
                <c:pt idx="41425" formatCode="0.00E+00">
                  <c:v>7.5000000000000002E-4</c:v>
                </c:pt>
                <c:pt idx="41426" formatCode="0.00E+00">
                  <c:v>7.5000000000000002E-4</c:v>
                </c:pt>
                <c:pt idx="41427" formatCode="0.00E+00">
                  <c:v>7.5000000000000002E-4</c:v>
                </c:pt>
                <c:pt idx="41428" formatCode="0.00E+00">
                  <c:v>7.4899999999999999E-4</c:v>
                </c:pt>
                <c:pt idx="41429" formatCode="0.00E+00">
                  <c:v>7.5000000000000002E-4</c:v>
                </c:pt>
                <c:pt idx="41430" formatCode="0.00E+00">
                  <c:v>7.5000000000000002E-4</c:v>
                </c:pt>
                <c:pt idx="41431" formatCode="0.00E+00">
                  <c:v>7.5000000000000002E-4</c:v>
                </c:pt>
                <c:pt idx="41432" formatCode="0.00E+00">
                  <c:v>7.5000000000000002E-4</c:v>
                </c:pt>
                <c:pt idx="41433" formatCode="0.00E+00">
                  <c:v>7.5000000000000002E-4</c:v>
                </c:pt>
                <c:pt idx="41434" formatCode="0.00E+00">
                  <c:v>7.5000000000000002E-4</c:v>
                </c:pt>
                <c:pt idx="41435" formatCode="0.00E+00">
                  <c:v>7.5000000000000002E-4</c:v>
                </c:pt>
                <c:pt idx="41436" formatCode="0.00E+00">
                  <c:v>7.5000000000000002E-4</c:v>
                </c:pt>
                <c:pt idx="41437" formatCode="0.00E+00">
                  <c:v>7.5000000000000002E-4</c:v>
                </c:pt>
                <c:pt idx="41438" formatCode="0.00E+00">
                  <c:v>7.5000000000000002E-4</c:v>
                </c:pt>
                <c:pt idx="41439" formatCode="0.00E+00">
                  <c:v>7.5000000000000002E-4</c:v>
                </c:pt>
                <c:pt idx="41440" formatCode="0.00E+00">
                  <c:v>7.5000000000000002E-4</c:v>
                </c:pt>
                <c:pt idx="41441" formatCode="0.00E+00">
                  <c:v>7.5000000000000002E-4</c:v>
                </c:pt>
                <c:pt idx="41442" formatCode="0.00E+00">
                  <c:v>7.5000000000000002E-4</c:v>
                </c:pt>
                <c:pt idx="41443" formatCode="0.00E+00">
                  <c:v>7.5000000000000002E-4</c:v>
                </c:pt>
                <c:pt idx="41444" formatCode="0.00E+00">
                  <c:v>7.5000000000000002E-4</c:v>
                </c:pt>
                <c:pt idx="41445" formatCode="0.00E+00">
                  <c:v>7.5000000000000002E-4</c:v>
                </c:pt>
                <c:pt idx="41446" formatCode="0.00E+00">
                  <c:v>7.5000000000000002E-4</c:v>
                </c:pt>
                <c:pt idx="41447" formatCode="0.00E+00">
                  <c:v>7.5000000000000002E-4</c:v>
                </c:pt>
                <c:pt idx="41448" formatCode="0.00E+00">
                  <c:v>7.5000000000000002E-4</c:v>
                </c:pt>
                <c:pt idx="41449" formatCode="0.00E+00">
                  <c:v>7.5000000000000002E-4</c:v>
                </c:pt>
                <c:pt idx="41450" formatCode="0.00E+00">
                  <c:v>7.5000000000000002E-4</c:v>
                </c:pt>
                <c:pt idx="41451" formatCode="0.00E+00">
                  <c:v>7.5000000000000002E-4</c:v>
                </c:pt>
                <c:pt idx="41452" formatCode="0.00E+00">
                  <c:v>7.5000000000000002E-4</c:v>
                </c:pt>
                <c:pt idx="41453" formatCode="0.00E+00">
                  <c:v>7.5000000000000002E-4</c:v>
                </c:pt>
                <c:pt idx="41454" formatCode="0.00E+00">
                  <c:v>7.5000000000000002E-4</c:v>
                </c:pt>
                <c:pt idx="41455" formatCode="0.00E+00">
                  <c:v>7.5000000000000002E-4</c:v>
                </c:pt>
                <c:pt idx="41456" formatCode="0.00E+00">
                  <c:v>7.5000000000000002E-4</c:v>
                </c:pt>
                <c:pt idx="41457" formatCode="0.00E+00">
                  <c:v>7.5000000000000002E-4</c:v>
                </c:pt>
                <c:pt idx="41458" formatCode="0.00E+00">
                  <c:v>7.5000000000000002E-4</c:v>
                </c:pt>
                <c:pt idx="41459" formatCode="0.00E+00">
                  <c:v>7.5000000000000002E-4</c:v>
                </c:pt>
                <c:pt idx="41460" formatCode="0.00E+00">
                  <c:v>7.5000000000000002E-4</c:v>
                </c:pt>
                <c:pt idx="41461" formatCode="0.00E+00">
                  <c:v>7.5000000000000002E-4</c:v>
                </c:pt>
                <c:pt idx="41462" formatCode="0.00E+00">
                  <c:v>7.5000000000000002E-4</c:v>
                </c:pt>
                <c:pt idx="41463" formatCode="0.00E+00">
                  <c:v>7.5000000000000002E-4</c:v>
                </c:pt>
                <c:pt idx="41464" formatCode="0.00E+00">
                  <c:v>7.5000000000000002E-4</c:v>
                </c:pt>
                <c:pt idx="41465" formatCode="0.00E+00">
                  <c:v>7.5000000000000002E-4</c:v>
                </c:pt>
                <c:pt idx="41466" formatCode="0.00E+00">
                  <c:v>7.5000000000000002E-4</c:v>
                </c:pt>
                <c:pt idx="41467" formatCode="0.00E+00">
                  <c:v>7.5000000000000002E-4</c:v>
                </c:pt>
                <c:pt idx="41468" formatCode="0.00E+00">
                  <c:v>7.5000000000000002E-4</c:v>
                </c:pt>
                <c:pt idx="41469" formatCode="0.00E+00">
                  <c:v>7.5000000000000002E-4</c:v>
                </c:pt>
                <c:pt idx="41470" formatCode="0.00E+00">
                  <c:v>7.5000000000000002E-4</c:v>
                </c:pt>
                <c:pt idx="41471" formatCode="0.00E+00">
                  <c:v>7.5000000000000002E-4</c:v>
                </c:pt>
                <c:pt idx="41472" formatCode="0.00E+00">
                  <c:v>7.5000000000000002E-4</c:v>
                </c:pt>
                <c:pt idx="41473" formatCode="0.00E+00">
                  <c:v>7.5000000000000002E-4</c:v>
                </c:pt>
                <c:pt idx="41474" formatCode="0.00E+00">
                  <c:v>7.5000000000000002E-4</c:v>
                </c:pt>
                <c:pt idx="41475" formatCode="0.00E+00">
                  <c:v>7.5000000000000002E-4</c:v>
                </c:pt>
                <c:pt idx="41476" formatCode="0.00E+00">
                  <c:v>7.5000000000000002E-4</c:v>
                </c:pt>
                <c:pt idx="41477" formatCode="0.00E+00">
                  <c:v>7.5000000000000002E-4</c:v>
                </c:pt>
                <c:pt idx="41478" formatCode="0.00E+00">
                  <c:v>7.5000000000000002E-4</c:v>
                </c:pt>
                <c:pt idx="41479" formatCode="0.00E+00">
                  <c:v>7.5000000000000002E-4</c:v>
                </c:pt>
                <c:pt idx="41480" formatCode="0.00E+00">
                  <c:v>7.5000000000000002E-4</c:v>
                </c:pt>
                <c:pt idx="41481" formatCode="0.00E+00">
                  <c:v>7.5000000000000002E-4</c:v>
                </c:pt>
                <c:pt idx="41482" formatCode="0.00E+00">
                  <c:v>7.5000000000000002E-4</c:v>
                </c:pt>
                <c:pt idx="41483" formatCode="0.00E+00">
                  <c:v>7.5000000000000002E-4</c:v>
                </c:pt>
                <c:pt idx="41484" formatCode="0.00E+00">
                  <c:v>7.5000000000000002E-4</c:v>
                </c:pt>
                <c:pt idx="41485" formatCode="0.00E+00">
                  <c:v>7.5000000000000002E-4</c:v>
                </c:pt>
                <c:pt idx="41486" formatCode="0.00E+00">
                  <c:v>7.5000000000000002E-4</c:v>
                </c:pt>
                <c:pt idx="41487" formatCode="0.00E+00">
                  <c:v>7.5000000000000002E-4</c:v>
                </c:pt>
                <c:pt idx="41488" formatCode="0.00E+00">
                  <c:v>7.5000000000000002E-4</c:v>
                </c:pt>
                <c:pt idx="41489" formatCode="0.00E+00">
                  <c:v>7.5000000000000002E-4</c:v>
                </c:pt>
                <c:pt idx="41490" formatCode="0.00E+00">
                  <c:v>7.5000000000000002E-4</c:v>
                </c:pt>
                <c:pt idx="41491" formatCode="0.00E+00">
                  <c:v>7.5000000000000002E-4</c:v>
                </c:pt>
                <c:pt idx="41492" formatCode="0.00E+00">
                  <c:v>7.5000000000000002E-4</c:v>
                </c:pt>
                <c:pt idx="41493" formatCode="0.00E+00">
                  <c:v>7.5000000000000002E-4</c:v>
                </c:pt>
                <c:pt idx="41494" formatCode="0.00E+00">
                  <c:v>7.5000000000000002E-4</c:v>
                </c:pt>
                <c:pt idx="41495" formatCode="0.00E+00">
                  <c:v>7.5000000000000002E-4</c:v>
                </c:pt>
                <c:pt idx="41496" formatCode="0.00E+00">
                  <c:v>7.5000000000000002E-4</c:v>
                </c:pt>
                <c:pt idx="41497" formatCode="0.00E+00">
                  <c:v>7.5000000000000002E-4</c:v>
                </c:pt>
                <c:pt idx="41498" formatCode="0.00E+00">
                  <c:v>7.5000000000000002E-4</c:v>
                </c:pt>
                <c:pt idx="41499" formatCode="0.00E+00">
                  <c:v>7.5000000000000002E-4</c:v>
                </c:pt>
                <c:pt idx="41500" formatCode="0.00E+00">
                  <c:v>7.5000000000000002E-4</c:v>
                </c:pt>
                <c:pt idx="41501" formatCode="0.00E+00">
                  <c:v>7.5000000000000002E-4</c:v>
                </c:pt>
                <c:pt idx="41502" formatCode="0.00E+00">
                  <c:v>7.5000000000000002E-4</c:v>
                </c:pt>
                <c:pt idx="41503" formatCode="0.00E+00">
                  <c:v>7.5000000000000002E-4</c:v>
                </c:pt>
                <c:pt idx="41504" formatCode="0.00E+00">
                  <c:v>7.5000000000000002E-4</c:v>
                </c:pt>
                <c:pt idx="41505" formatCode="0.00E+00">
                  <c:v>7.5000000000000002E-4</c:v>
                </c:pt>
                <c:pt idx="41506" formatCode="0.00E+00">
                  <c:v>7.5000000000000002E-4</c:v>
                </c:pt>
                <c:pt idx="41507" formatCode="0.00E+00">
                  <c:v>7.5000000000000002E-4</c:v>
                </c:pt>
                <c:pt idx="41508" formatCode="0.00E+00">
                  <c:v>7.5000000000000002E-4</c:v>
                </c:pt>
                <c:pt idx="41509" formatCode="0.00E+00">
                  <c:v>7.5000000000000002E-4</c:v>
                </c:pt>
                <c:pt idx="41510" formatCode="0.00E+00">
                  <c:v>7.5000000000000002E-4</c:v>
                </c:pt>
                <c:pt idx="41511" formatCode="0.00E+00">
                  <c:v>7.5000000000000002E-4</c:v>
                </c:pt>
                <c:pt idx="41512" formatCode="0.00E+00">
                  <c:v>7.5000000000000002E-4</c:v>
                </c:pt>
                <c:pt idx="41513" formatCode="0.00E+00">
                  <c:v>7.5000000000000002E-4</c:v>
                </c:pt>
                <c:pt idx="41514" formatCode="0.00E+00">
                  <c:v>7.5000000000000002E-4</c:v>
                </c:pt>
                <c:pt idx="41515" formatCode="0.00E+00">
                  <c:v>7.5000000000000002E-4</c:v>
                </c:pt>
                <c:pt idx="41516" formatCode="0.00E+00">
                  <c:v>7.5000000000000002E-4</c:v>
                </c:pt>
                <c:pt idx="41517" formatCode="0.00E+00">
                  <c:v>7.5000000000000002E-4</c:v>
                </c:pt>
                <c:pt idx="41518" formatCode="0.00E+00">
                  <c:v>7.5000000000000002E-4</c:v>
                </c:pt>
                <c:pt idx="41519" formatCode="0.00E+00">
                  <c:v>7.5000000000000002E-4</c:v>
                </c:pt>
                <c:pt idx="41520" formatCode="0.00E+00">
                  <c:v>7.5000000000000002E-4</c:v>
                </c:pt>
                <c:pt idx="41521" formatCode="0.00E+00">
                  <c:v>7.5000000000000002E-4</c:v>
                </c:pt>
                <c:pt idx="41522" formatCode="0.00E+00">
                  <c:v>7.5000000000000002E-4</c:v>
                </c:pt>
                <c:pt idx="41523" formatCode="0.00E+00">
                  <c:v>7.5000000000000002E-4</c:v>
                </c:pt>
                <c:pt idx="41524" formatCode="0.00E+00">
                  <c:v>7.5000000000000002E-4</c:v>
                </c:pt>
                <c:pt idx="41525" formatCode="0.00E+00">
                  <c:v>7.5100000000000004E-4</c:v>
                </c:pt>
                <c:pt idx="41526" formatCode="0.00E+00">
                  <c:v>7.5000000000000002E-4</c:v>
                </c:pt>
                <c:pt idx="41527" formatCode="0.00E+00">
                  <c:v>7.5000000000000002E-4</c:v>
                </c:pt>
                <c:pt idx="41528" formatCode="0.00E+00">
                  <c:v>7.5000000000000002E-4</c:v>
                </c:pt>
                <c:pt idx="41529" formatCode="0.00E+00">
                  <c:v>7.5000000000000002E-4</c:v>
                </c:pt>
                <c:pt idx="41530" formatCode="0.00E+00">
                  <c:v>7.5000000000000002E-4</c:v>
                </c:pt>
                <c:pt idx="41531" formatCode="0.00E+00">
                  <c:v>7.5000000000000002E-4</c:v>
                </c:pt>
                <c:pt idx="41532" formatCode="0.00E+00">
                  <c:v>7.5000000000000002E-4</c:v>
                </c:pt>
                <c:pt idx="41533" formatCode="0.00E+00">
                  <c:v>7.5000000000000002E-4</c:v>
                </c:pt>
                <c:pt idx="41534" formatCode="0.00E+00">
                  <c:v>7.5000000000000002E-4</c:v>
                </c:pt>
                <c:pt idx="41535" formatCode="0.00E+00">
                  <c:v>7.5000000000000002E-4</c:v>
                </c:pt>
                <c:pt idx="41536" formatCode="0.00E+00">
                  <c:v>7.5000000000000002E-4</c:v>
                </c:pt>
                <c:pt idx="41537" formatCode="0.00E+00">
                  <c:v>7.5000000000000002E-4</c:v>
                </c:pt>
                <c:pt idx="41538" formatCode="0.00E+00">
                  <c:v>7.5000000000000002E-4</c:v>
                </c:pt>
                <c:pt idx="41539" formatCode="0.00E+00">
                  <c:v>7.5000000000000002E-4</c:v>
                </c:pt>
                <c:pt idx="41540" formatCode="0.00E+00">
                  <c:v>7.5000000000000002E-4</c:v>
                </c:pt>
                <c:pt idx="41541" formatCode="0.00E+00">
                  <c:v>7.5000000000000002E-4</c:v>
                </c:pt>
                <c:pt idx="41542" formatCode="0.00E+00">
                  <c:v>7.5000000000000002E-4</c:v>
                </c:pt>
                <c:pt idx="41543" formatCode="0.00E+00">
                  <c:v>7.5100000000000004E-4</c:v>
                </c:pt>
                <c:pt idx="41544" formatCode="0.00E+00">
                  <c:v>7.5000000000000002E-4</c:v>
                </c:pt>
                <c:pt idx="41545" formatCode="0.00E+00">
                  <c:v>7.5000000000000002E-4</c:v>
                </c:pt>
                <c:pt idx="41546" formatCode="0.00E+00">
                  <c:v>7.5100000000000004E-4</c:v>
                </c:pt>
                <c:pt idx="41547" formatCode="0.00E+00">
                  <c:v>7.5100000000000004E-4</c:v>
                </c:pt>
                <c:pt idx="41548" formatCode="0.00E+00">
                  <c:v>7.5000000000000002E-4</c:v>
                </c:pt>
                <c:pt idx="41549" formatCode="0.00E+00">
                  <c:v>7.5000000000000002E-4</c:v>
                </c:pt>
                <c:pt idx="41550" formatCode="0.00E+00">
                  <c:v>7.5000000000000002E-4</c:v>
                </c:pt>
                <c:pt idx="41551" formatCode="0.00E+00">
                  <c:v>7.5000000000000002E-4</c:v>
                </c:pt>
                <c:pt idx="41552" formatCode="0.00E+00">
                  <c:v>7.5000000000000002E-4</c:v>
                </c:pt>
                <c:pt idx="41553" formatCode="0.00E+00">
                  <c:v>7.5000000000000002E-4</c:v>
                </c:pt>
                <c:pt idx="41554" formatCode="0.00E+00">
                  <c:v>7.5100000000000004E-4</c:v>
                </c:pt>
                <c:pt idx="41555" formatCode="0.00E+00">
                  <c:v>7.5100000000000004E-4</c:v>
                </c:pt>
                <c:pt idx="41556" formatCode="0.00E+00">
                  <c:v>7.5000000000000002E-4</c:v>
                </c:pt>
                <c:pt idx="41557" formatCode="0.00E+00">
                  <c:v>7.5000000000000002E-4</c:v>
                </c:pt>
                <c:pt idx="41558" formatCode="0.00E+00">
                  <c:v>7.5100000000000004E-4</c:v>
                </c:pt>
                <c:pt idx="41559" formatCode="0.00E+00">
                  <c:v>7.5100000000000004E-4</c:v>
                </c:pt>
                <c:pt idx="41560" formatCode="0.00E+00">
                  <c:v>7.5100000000000004E-4</c:v>
                </c:pt>
                <c:pt idx="41561" formatCode="0.00E+00">
                  <c:v>7.5100000000000004E-4</c:v>
                </c:pt>
                <c:pt idx="41562" formatCode="0.00E+00">
                  <c:v>7.5100000000000004E-4</c:v>
                </c:pt>
                <c:pt idx="41563" formatCode="0.00E+00">
                  <c:v>7.5100000000000004E-4</c:v>
                </c:pt>
                <c:pt idx="41564" formatCode="0.00E+00">
                  <c:v>7.5100000000000004E-4</c:v>
                </c:pt>
                <c:pt idx="41565" formatCode="0.00E+00">
                  <c:v>7.5100000000000004E-4</c:v>
                </c:pt>
                <c:pt idx="41566" formatCode="0.00E+00">
                  <c:v>7.5100000000000004E-4</c:v>
                </c:pt>
                <c:pt idx="41567" formatCode="0.00E+00">
                  <c:v>7.5100000000000004E-4</c:v>
                </c:pt>
                <c:pt idx="41568" formatCode="0.00E+00">
                  <c:v>7.5100000000000004E-4</c:v>
                </c:pt>
                <c:pt idx="41569" formatCode="0.00E+00">
                  <c:v>7.5100000000000004E-4</c:v>
                </c:pt>
                <c:pt idx="41570" formatCode="0.00E+00">
                  <c:v>7.5100000000000004E-4</c:v>
                </c:pt>
                <c:pt idx="41571" formatCode="0.00E+00">
                  <c:v>7.5000000000000002E-4</c:v>
                </c:pt>
                <c:pt idx="41572" formatCode="0.00E+00">
                  <c:v>7.5100000000000004E-4</c:v>
                </c:pt>
                <c:pt idx="41573" formatCode="0.00E+00">
                  <c:v>7.5100000000000004E-4</c:v>
                </c:pt>
                <c:pt idx="41574" formatCode="0.00E+00">
                  <c:v>7.5100000000000004E-4</c:v>
                </c:pt>
                <c:pt idx="41575" formatCode="0.00E+00">
                  <c:v>7.5100000000000004E-4</c:v>
                </c:pt>
                <c:pt idx="41576" formatCode="0.00E+00">
                  <c:v>7.5100000000000004E-4</c:v>
                </c:pt>
                <c:pt idx="41577" formatCode="0.00E+00">
                  <c:v>7.5000000000000002E-4</c:v>
                </c:pt>
                <c:pt idx="41578" formatCode="0.00E+00">
                  <c:v>7.5100000000000004E-4</c:v>
                </c:pt>
                <c:pt idx="41579" formatCode="0.00E+00">
                  <c:v>7.5100000000000004E-4</c:v>
                </c:pt>
                <c:pt idx="41580" formatCode="0.00E+00">
                  <c:v>7.5100000000000004E-4</c:v>
                </c:pt>
                <c:pt idx="41581" formatCode="0.00E+00">
                  <c:v>7.5100000000000004E-4</c:v>
                </c:pt>
                <c:pt idx="41582" formatCode="0.00E+00">
                  <c:v>7.5100000000000004E-4</c:v>
                </c:pt>
                <c:pt idx="41583" formatCode="0.00E+00">
                  <c:v>7.5000000000000002E-4</c:v>
                </c:pt>
                <c:pt idx="41584" formatCode="0.00E+00">
                  <c:v>7.5100000000000004E-4</c:v>
                </c:pt>
                <c:pt idx="41585" formatCode="0.00E+00">
                  <c:v>7.5100000000000004E-4</c:v>
                </c:pt>
                <c:pt idx="41586" formatCode="0.00E+00">
                  <c:v>7.5100000000000004E-4</c:v>
                </c:pt>
                <c:pt idx="41587" formatCode="0.00E+00">
                  <c:v>7.5100000000000004E-4</c:v>
                </c:pt>
                <c:pt idx="41588" formatCode="0.00E+00">
                  <c:v>7.5100000000000004E-4</c:v>
                </c:pt>
                <c:pt idx="41589" formatCode="0.00E+00">
                  <c:v>7.5100000000000004E-4</c:v>
                </c:pt>
                <c:pt idx="41590" formatCode="0.00E+00">
                  <c:v>7.5100000000000004E-4</c:v>
                </c:pt>
                <c:pt idx="41591" formatCode="0.00E+00">
                  <c:v>7.5100000000000004E-4</c:v>
                </c:pt>
                <c:pt idx="41592" formatCode="0.00E+00">
                  <c:v>7.5100000000000004E-4</c:v>
                </c:pt>
                <c:pt idx="41593" formatCode="0.00E+00">
                  <c:v>7.5000000000000002E-4</c:v>
                </c:pt>
                <c:pt idx="41594" formatCode="0.00E+00">
                  <c:v>7.5100000000000004E-4</c:v>
                </c:pt>
                <c:pt idx="41595" formatCode="0.00E+00">
                  <c:v>7.5100000000000004E-4</c:v>
                </c:pt>
                <c:pt idx="41596" formatCode="0.00E+00">
                  <c:v>7.5100000000000004E-4</c:v>
                </c:pt>
                <c:pt idx="41597" formatCode="0.00E+00">
                  <c:v>7.5100000000000004E-4</c:v>
                </c:pt>
                <c:pt idx="41598" formatCode="0.00E+00">
                  <c:v>7.5100000000000004E-4</c:v>
                </c:pt>
                <c:pt idx="41599" formatCode="0.00E+00">
                  <c:v>7.5100000000000004E-4</c:v>
                </c:pt>
                <c:pt idx="41600" formatCode="0.00E+00">
                  <c:v>7.5100000000000004E-4</c:v>
                </c:pt>
                <c:pt idx="41601" formatCode="0.00E+00">
                  <c:v>7.5100000000000004E-4</c:v>
                </c:pt>
                <c:pt idx="41602" formatCode="0.00E+00">
                  <c:v>7.5100000000000004E-4</c:v>
                </c:pt>
                <c:pt idx="41603" formatCode="0.00E+00">
                  <c:v>7.5100000000000004E-4</c:v>
                </c:pt>
                <c:pt idx="41604" formatCode="0.00E+00">
                  <c:v>7.5100000000000004E-4</c:v>
                </c:pt>
                <c:pt idx="41605" formatCode="0.00E+00">
                  <c:v>7.5100000000000004E-4</c:v>
                </c:pt>
                <c:pt idx="41606" formatCode="0.00E+00">
                  <c:v>7.5100000000000004E-4</c:v>
                </c:pt>
                <c:pt idx="41607" formatCode="0.00E+00">
                  <c:v>7.5100000000000004E-4</c:v>
                </c:pt>
                <c:pt idx="41608" formatCode="0.00E+00">
                  <c:v>7.5100000000000004E-4</c:v>
                </c:pt>
                <c:pt idx="41609" formatCode="0.00E+00">
                  <c:v>7.5100000000000004E-4</c:v>
                </c:pt>
                <c:pt idx="41610" formatCode="0.00E+00">
                  <c:v>7.5100000000000004E-4</c:v>
                </c:pt>
                <c:pt idx="41611" formatCode="0.00E+00">
                  <c:v>7.5100000000000004E-4</c:v>
                </c:pt>
                <c:pt idx="41612" formatCode="0.00E+00">
                  <c:v>7.5100000000000004E-4</c:v>
                </c:pt>
                <c:pt idx="41613" formatCode="0.00E+00">
                  <c:v>7.5100000000000004E-4</c:v>
                </c:pt>
                <c:pt idx="41614" formatCode="0.00E+00">
                  <c:v>7.5100000000000004E-4</c:v>
                </c:pt>
                <c:pt idx="41615" formatCode="0.00E+00">
                  <c:v>7.5100000000000004E-4</c:v>
                </c:pt>
                <c:pt idx="41616" formatCode="0.00E+00">
                  <c:v>7.5100000000000004E-4</c:v>
                </c:pt>
                <c:pt idx="41617" formatCode="0.00E+00">
                  <c:v>7.5100000000000004E-4</c:v>
                </c:pt>
                <c:pt idx="41618" formatCode="0.00E+00">
                  <c:v>7.5100000000000004E-4</c:v>
                </c:pt>
                <c:pt idx="41619" formatCode="0.00E+00">
                  <c:v>7.5100000000000004E-4</c:v>
                </c:pt>
                <c:pt idx="41620" formatCode="0.00E+00">
                  <c:v>7.5100000000000004E-4</c:v>
                </c:pt>
                <c:pt idx="41621" formatCode="0.00E+00">
                  <c:v>7.5100000000000004E-4</c:v>
                </c:pt>
                <c:pt idx="41622" formatCode="0.00E+00">
                  <c:v>7.5100000000000004E-4</c:v>
                </c:pt>
                <c:pt idx="41623" formatCode="0.00E+00">
                  <c:v>7.5100000000000004E-4</c:v>
                </c:pt>
                <c:pt idx="41624" formatCode="0.00E+00">
                  <c:v>7.5100000000000004E-4</c:v>
                </c:pt>
                <c:pt idx="41625" formatCode="0.00E+00">
                  <c:v>7.5100000000000004E-4</c:v>
                </c:pt>
                <c:pt idx="41626" formatCode="0.00E+00">
                  <c:v>7.5100000000000004E-4</c:v>
                </c:pt>
                <c:pt idx="41627" formatCode="0.00E+00">
                  <c:v>7.5100000000000004E-4</c:v>
                </c:pt>
                <c:pt idx="41628" formatCode="0.00E+00">
                  <c:v>7.5100000000000004E-4</c:v>
                </c:pt>
                <c:pt idx="41629" formatCode="0.00E+00">
                  <c:v>7.5100000000000004E-4</c:v>
                </c:pt>
                <c:pt idx="41630" formatCode="0.00E+00">
                  <c:v>7.5100000000000004E-4</c:v>
                </c:pt>
                <c:pt idx="41631" formatCode="0.00E+00">
                  <c:v>7.5100000000000004E-4</c:v>
                </c:pt>
                <c:pt idx="41632" formatCode="0.00E+00">
                  <c:v>7.5100000000000004E-4</c:v>
                </c:pt>
                <c:pt idx="41633" formatCode="0.00E+00">
                  <c:v>7.5100000000000004E-4</c:v>
                </c:pt>
                <c:pt idx="41634" formatCode="0.00E+00">
                  <c:v>7.5100000000000004E-4</c:v>
                </c:pt>
                <c:pt idx="41635" formatCode="0.00E+00">
                  <c:v>7.5100000000000004E-4</c:v>
                </c:pt>
                <c:pt idx="41636" formatCode="0.00E+00">
                  <c:v>7.5100000000000004E-4</c:v>
                </c:pt>
                <c:pt idx="41637" formatCode="0.00E+00">
                  <c:v>7.5100000000000004E-4</c:v>
                </c:pt>
                <c:pt idx="41638" formatCode="0.00E+00">
                  <c:v>7.5100000000000004E-4</c:v>
                </c:pt>
                <c:pt idx="41639" formatCode="0.00E+00">
                  <c:v>7.5100000000000004E-4</c:v>
                </c:pt>
                <c:pt idx="41640" formatCode="0.00E+00">
                  <c:v>7.5100000000000004E-4</c:v>
                </c:pt>
                <c:pt idx="41641" formatCode="0.00E+00">
                  <c:v>7.5100000000000004E-4</c:v>
                </c:pt>
                <c:pt idx="41642" formatCode="0.00E+00">
                  <c:v>7.5100000000000004E-4</c:v>
                </c:pt>
                <c:pt idx="41643" formatCode="0.00E+00">
                  <c:v>7.5100000000000004E-4</c:v>
                </c:pt>
                <c:pt idx="41644" formatCode="0.00E+00">
                  <c:v>7.5100000000000004E-4</c:v>
                </c:pt>
                <c:pt idx="41645" formatCode="0.00E+00">
                  <c:v>7.5100000000000004E-4</c:v>
                </c:pt>
                <c:pt idx="41646" formatCode="0.00E+00">
                  <c:v>7.5100000000000004E-4</c:v>
                </c:pt>
                <c:pt idx="41647" formatCode="0.00E+00">
                  <c:v>7.5100000000000004E-4</c:v>
                </c:pt>
                <c:pt idx="41648" formatCode="0.00E+00">
                  <c:v>7.5100000000000004E-4</c:v>
                </c:pt>
                <c:pt idx="41649" formatCode="0.00E+00">
                  <c:v>7.5100000000000004E-4</c:v>
                </c:pt>
                <c:pt idx="41650" formatCode="0.00E+00">
                  <c:v>7.5100000000000004E-4</c:v>
                </c:pt>
                <c:pt idx="41651" formatCode="0.00E+00">
                  <c:v>7.5100000000000004E-4</c:v>
                </c:pt>
                <c:pt idx="41652" formatCode="0.00E+00">
                  <c:v>7.5100000000000004E-4</c:v>
                </c:pt>
                <c:pt idx="41653" formatCode="0.00E+00">
                  <c:v>7.5100000000000004E-4</c:v>
                </c:pt>
                <c:pt idx="41654" formatCode="0.00E+00">
                  <c:v>7.5100000000000004E-4</c:v>
                </c:pt>
                <c:pt idx="41655" formatCode="0.00E+00">
                  <c:v>7.5100000000000004E-4</c:v>
                </c:pt>
                <c:pt idx="41656" formatCode="0.00E+00">
                  <c:v>7.5100000000000004E-4</c:v>
                </c:pt>
                <c:pt idx="41657" formatCode="0.00E+00">
                  <c:v>7.5100000000000004E-4</c:v>
                </c:pt>
                <c:pt idx="41658" formatCode="0.00E+00">
                  <c:v>7.5100000000000004E-4</c:v>
                </c:pt>
                <c:pt idx="41659" formatCode="0.00E+00">
                  <c:v>7.5100000000000004E-4</c:v>
                </c:pt>
                <c:pt idx="41660" formatCode="0.00E+00">
                  <c:v>7.5100000000000004E-4</c:v>
                </c:pt>
                <c:pt idx="41661" formatCode="0.00E+00">
                  <c:v>7.5100000000000004E-4</c:v>
                </c:pt>
                <c:pt idx="41662" formatCode="0.00E+00">
                  <c:v>7.5100000000000004E-4</c:v>
                </c:pt>
                <c:pt idx="41663" formatCode="0.00E+00">
                  <c:v>7.5100000000000004E-4</c:v>
                </c:pt>
                <c:pt idx="41664" formatCode="0.00E+00">
                  <c:v>7.5100000000000004E-4</c:v>
                </c:pt>
                <c:pt idx="41665" formatCode="0.00E+00">
                  <c:v>7.5100000000000004E-4</c:v>
                </c:pt>
                <c:pt idx="41666" formatCode="0.00E+00">
                  <c:v>7.5100000000000004E-4</c:v>
                </c:pt>
                <c:pt idx="41667" formatCode="0.00E+00">
                  <c:v>7.5100000000000004E-4</c:v>
                </c:pt>
                <c:pt idx="41668" formatCode="0.00E+00">
                  <c:v>7.5100000000000004E-4</c:v>
                </c:pt>
                <c:pt idx="41669" formatCode="0.00E+00">
                  <c:v>7.5100000000000004E-4</c:v>
                </c:pt>
                <c:pt idx="41670" formatCode="0.00E+00">
                  <c:v>7.5100000000000004E-4</c:v>
                </c:pt>
                <c:pt idx="41671" formatCode="0.00E+00">
                  <c:v>7.5100000000000004E-4</c:v>
                </c:pt>
                <c:pt idx="41672" formatCode="0.00E+00">
                  <c:v>7.5100000000000004E-4</c:v>
                </c:pt>
                <c:pt idx="41673" formatCode="0.00E+00">
                  <c:v>7.5100000000000004E-4</c:v>
                </c:pt>
                <c:pt idx="41674" formatCode="0.00E+00">
                  <c:v>7.5100000000000004E-4</c:v>
                </c:pt>
                <c:pt idx="41675" formatCode="0.00E+00">
                  <c:v>7.5100000000000004E-4</c:v>
                </c:pt>
                <c:pt idx="41676" formatCode="0.00E+00">
                  <c:v>7.5100000000000004E-4</c:v>
                </c:pt>
                <c:pt idx="41677" formatCode="0.00E+00">
                  <c:v>7.5100000000000004E-4</c:v>
                </c:pt>
                <c:pt idx="41678" formatCode="0.00E+00">
                  <c:v>7.5100000000000004E-4</c:v>
                </c:pt>
                <c:pt idx="41679" formatCode="0.00E+00">
                  <c:v>7.5100000000000004E-4</c:v>
                </c:pt>
                <c:pt idx="41680" formatCode="0.00E+00">
                  <c:v>7.5100000000000004E-4</c:v>
                </c:pt>
                <c:pt idx="41681" formatCode="0.00E+00">
                  <c:v>7.5100000000000004E-4</c:v>
                </c:pt>
                <c:pt idx="41682" formatCode="0.00E+00">
                  <c:v>7.5100000000000004E-4</c:v>
                </c:pt>
                <c:pt idx="41683" formatCode="0.00E+00">
                  <c:v>7.5100000000000004E-4</c:v>
                </c:pt>
                <c:pt idx="41684" formatCode="0.00E+00">
                  <c:v>7.5100000000000004E-4</c:v>
                </c:pt>
                <c:pt idx="41685" formatCode="0.00E+00">
                  <c:v>7.5100000000000004E-4</c:v>
                </c:pt>
                <c:pt idx="41686" formatCode="0.00E+00">
                  <c:v>7.5100000000000004E-4</c:v>
                </c:pt>
                <c:pt idx="41687" formatCode="0.00E+00">
                  <c:v>7.5100000000000004E-4</c:v>
                </c:pt>
                <c:pt idx="41688" formatCode="0.00E+00">
                  <c:v>7.5100000000000004E-4</c:v>
                </c:pt>
                <c:pt idx="41689" formatCode="0.00E+00">
                  <c:v>7.5100000000000004E-4</c:v>
                </c:pt>
                <c:pt idx="41690" formatCode="0.00E+00">
                  <c:v>7.5100000000000004E-4</c:v>
                </c:pt>
                <c:pt idx="41691" formatCode="0.00E+00">
                  <c:v>7.5100000000000004E-4</c:v>
                </c:pt>
                <c:pt idx="41692" formatCode="0.00E+00">
                  <c:v>7.5100000000000004E-4</c:v>
                </c:pt>
                <c:pt idx="41693" formatCode="0.00E+00">
                  <c:v>7.5100000000000004E-4</c:v>
                </c:pt>
                <c:pt idx="41694" formatCode="0.00E+00">
                  <c:v>7.5100000000000004E-4</c:v>
                </c:pt>
                <c:pt idx="41695" formatCode="0.00E+00">
                  <c:v>7.5199999999999996E-4</c:v>
                </c:pt>
                <c:pt idx="41696" formatCode="0.00E+00">
                  <c:v>7.5100000000000004E-4</c:v>
                </c:pt>
                <c:pt idx="41697" formatCode="0.00E+00">
                  <c:v>7.5100000000000004E-4</c:v>
                </c:pt>
                <c:pt idx="41698" formatCode="0.00E+00">
                  <c:v>7.5100000000000004E-4</c:v>
                </c:pt>
                <c:pt idx="41699" formatCode="0.00E+00">
                  <c:v>7.5100000000000004E-4</c:v>
                </c:pt>
                <c:pt idx="41700" formatCode="0.00E+00">
                  <c:v>7.5100000000000004E-4</c:v>
                </c:pt>
                <c:pt idx="41701" formatCode="0.00E+00">
                  <c:v>7.5100000000000004E-4</c:v>
                </c:pt>
                <c:pt idx="41702" formatCode="0.00E+00">
                  <c:v>7.5100000000000004E-4</c:v>
                </c:pt>
                <c:pt idx="41703" formatCode="0.00E+00">
                  <c:v>7.5100000000000004E-4</c:v>
                </c:pt>
                <c:pt idx="41704" formatCode="0.00E+00">
                  <c:v>7.5199999999999996E-4</c:v>
                </c:pt>
                <c:pt idx="41705" formatCode="0.00E+00">
                  <c:v>7.5199999999999996E-4</c:v>
                </c:pt>
                <c:pt idx="41706" formatCode="0.00E+00">
                  <c:v>7.5100000000000004E-4</c:v>
                </c:pt>
                <c:pt idx="41707" formatCode="0.00E+00">
                  <c:v>7.5100000000000004E-4</c:v>
                </c:pt>
                <c:pt idx="41708" formatCode="0.00E+00">
                  <c:v>7.5199999999999996E-4</c:v>
                </c:pt>
                <c:pt idx="41709" formatCode="0.00E+00">
                  <c:v>7.5100000000000004E-4</c:v>
                </c:pt>
                <c:pt idx="41710" formatCode="0.00E+00">
                  <c:v>7.5199999999999996E-4</c:v>
                </c:pt>
                <c:pt idx="41711" formatCode="0.00E+00">
                  <c:v>7.5100000000000004E-4</c:v>
                </c:pt>
                <c:pt idx="41712" formatCode="0.00E+00">
                  <c:v>7.5100000000000004E-4</c:v>
                </c:pt>
                <c:pt idx="41713" formatCode="0.00E+00">
                  <c:v>7.5100000000000004E-4</c:v>
                </c:pt>
                <c:pt idx="41714" formatCode="0.00E+00">
                  <c:v>7.5100000000000004E-4</c:v>
                </c:pt>
                <c:pt idx="41715" formatCode="0.00E+00">
                  <c:v>7.5100000000000004E-4</c:v>
                </c:pt>
                <c:pt idx="41716" formatCode="0.00E+00">
                  <c:v>7.5100000000000004E-4</c:v>
                </c:pt>
                <c:pt idx="41717" formatCode="0.00E+00">
                  <c:v>7.5199999999999996E-4</c:v>
                </c:pt>
                <c:pt idx="41718" formatCode="0.00E+00">
                  <c:v>7.5199999999999996E-4</c:v>
                </c:pt>
                <c:pt idx="41719" formatCode="0.00E+00">
                  <c:v>7.5100000000000004E-4</c:v>
                </c:pt>
                <c:pt idx="41720" formatCode="0.00E+00">
                  <c:v>7.5100000000000004E-4</c:v>
                </c:pt>
                <c:pt idx="41721" formatCode="0.00E+00">
                  <c:v>7.5100000000000004E-4</c:v>
                </c:pt>
                <c:pt idx="41722" formatCode="0.00E+00">
                  <c:v>7.5199999999999996E-4</c:v>
                </c:pt>
                <c:pt idx="41723" formatCode="0.00E+00">
                  <c:v>7.5199999999999996E-4</c:v>
                </c:pt>
                <c:pt idx="41724" formatCode="0.00E+00">
                  <c:v>7.5199999999999996E-4</c:v>
                </c:pt>
                <c:pt idx="41725" formatCode="0.00E+00">
                  <c:v>7.5199999999999996E-4</c:v>
                </c:pt>
                <c:pt idx="41726" formatCode="0.00E+00">
                  <c:v>7.5100000000000004E-4</c:v>
                </c:pt>
                <c:pt idx="41727" formatCode="0.00E+00">
                  <c:v>7.5100000000000004E-4</c:v>
                </c:pt>
                <c:pt idx="41728" formatCode="0.00E+00">
                  <c:v>7.5199999999999996E-4</c:v>
                </c:pt>
                <c:pt idx="41729" formatCode="0.00E+00">
                  <c:v>7.5199999999999996E-4</c:v>
                </c:pt>
                <c:pt idx="41730" formatCode="0.00E+00">
                  <c:v>7.5100000000000004E-4</c:v>
                </c:pt>
                <c:pt idx="41731" formatCode="0.00E+00">
                  <c:v>7.5100000000000004E-4</c:v>
                </c:pt>
                <c:pt idx="41732" formatCode="0.00E+00">
                  <c:v>7.5100000000000004E-4</c:v>
                </c:pt>
                <c:pt idx="41733" formatCode="0.00E+00">
                  <c:v>7.5199999999999996E-4</c:v>
                </c:pt>
                <c:pt idx="41734" formatCode="0.00E+00">
                  <c:v>7.5100000000000004E-4</c:v>
                </c:pt>
                <c:pt idx="41735" formatCode="0.00E+00">
                  <c:v>7.5199999999999996E-4</c:v>
                </c:pt>
                <c:pt idx="41736" formatCode="0.00E+00">
                  <c:v>7.5199999999999996E-4</c:v>
                </c:pt>
                <c:pt idx="41737" formatCode="0.00E+00">
                  <c:v>7.5199999999999996E-4</c:v>
                </c:pt>
                <c:pt idx="41738" formatCode="0.00E+00">
                  <c:v>7.5199999999999996E-4</c:v>
                </c:pt>
                <c:pt idx="41739" formatCode="0.00E+00">
                  <c:v>7.5199999999999996E-4</c:v>
                </c:pt>
                <c:pt idx="41740" formatCode="0.00E+00">
                  <c:v>7.5199999999999996E-4</c:v>
                </c:pt>
                <c:pt idx="41741" formatCode="0.00E+00">
                  <c:v>7.5199999999999996E-4</c:v>
                </c:pt>
                <c:pt idx="41742" formatCode="0.00E+00">
                  <c:v>7.5100000000000004E-4</c:v>
                </c:pt>
                <c:pt idx="41743" formatCode="0.00E+00">
                  <c:v>7.5199999999999996E-4</c:v>
                </c:pt>
                <c:pt idx="41744" formatCode="0.00E+00">
                  <c:v>7.5199999999999996E-4</c:v>
                </c:pt>
                <c:pt idx="41745" formatCode="0.00E+00">
                  <c:v>7.5100000000000004E-4</c:v>
                </c:pt>
                <c:pt idx="41746" formatCode="0.00E+00">
                  <c:v>7.5199999999999996E-4</c:v>
                </c:pt>
                <c:pt idx="41747" formatCode="0.00E+00">
                  <c:v>7.5199999999999996E-4</c:v>
                </c:pt>
                <c:pt idx="41748" formatCode="0.00E+00">
                  <c:v>7.5199999999999996E-4</c:v>
                </c:pt>
                <c:pt idx="41749" formatCode="0.00E+00">
                  <c:v>7.5199999999999996E-4</c:v>
                </c:pt>
                <c:pt idx="41750" formatCode="0.00E+00">
                  <c:v>7.5199999999999996E-4</c:v>
                </c:pt>
                <c:pt idx="41751" formatCode="0.00E+00">
                  <c:v>7.5199999999999996E-4</c:v>
                </c:pt>
                <c:pt idx="41752" formatCode="0.00E+00">
                  <c:v>7.5199999999999996E-4</c:v>
                </c:pt>
                <c:pt idx="41753" formatCode="0.00E+00">
                  <c:v>7.5199999999999996E-4</c:v>
                </c:pt>
                <c:pt idx="41754" formatCode="0.00E+00">
                  <c:v>7.5199999999999996E-4</c:v>
                </c:pt>
                <c:pt idx="41755" formatCode="0.00E+00">
                  <c:v>7.5199999999999996E-4</c:v>
                </c:pt>
                <c:pt idx="41756" formatCode="0.00E+00">
                  <c:v>7.5199999999999996E-4</c:v>
                </c:pt>
                <c:pt idx="41757" formatCode="0.00E+00">
                  <c:v>7.5199999999999996E-4</c:v>
                </c:pt>
                <c:pt idx="41758" formatCode="0.00E+00">
                  <c:v>7.5199999999999996E-4</c:v>
                </c:pt>
                <c:pt idx="41759" formatCode="0.00E+00">
                  <c:v>7.5199999999999996E-4</c:v>
                </c:pt>
                <c:pt idx="41760" formatCode="0.00E+00">
                  <c:v>7.5199999999999996E-4</c:v>
                </c:pt>
                <c:pt idx="41761" formatCode="0.00E+00">
                  <c:v>7.5199999999999996E-4</c:v>
                </c:pt>
                <c:pt idx="41762" formatCode="0.00E+00">
                  <c:v>7.5199999999999996E-4</c:v>
                </c:pt>
                <c:pt idx="41763" formatCode="0.00E+00">
                  <c:v>7.5199999999999996E-4</c:v>
                </c:pt>
                <c:pt idx="41764" formatCode="0.00E+00">
                  <c:v>7.5199999999999996E-4</c:v>
                </c:pt>
                <c:pt idx="41765" formatCode="0.00E+00">
                  <c:v>7.5199999999999996E-4</c:v>
                </c:pt>
                <c:pt idx="41766" formatCode="0.00E+00">
                  <c:v>7.5199999999999996E-4</c:v>
                </c:pt>
                <c:pt idx="41767" formatCode="0.00E+00">
                  <c:v>7.5199999999999996E-4</c:v>
                </c:pt>
                <c:pt idx="41768" formatCode="0.00E+00">
                  <c:v>7.5199999999999996E-4</c:v>
                </c:pt>
                <c:pt idx="41769" formatCode="0.00E+00">
                  <c:v>7.5199999999999996E-4</c:v>
                </c:pt>
                <c:pt idx="41770" formatCode="0.00E+00">
                  <c:v>7.5199999999999996E-4</c:v>
                </c:pt>
                <c:pt idx="41771" formatCode="0.00E+00">
                  <c:v>7.5199999999999996E-4</c:v>
                </c:pt>
                <c:pt idx="41772" formatCode="0.00E+00">
                  <c:v>7.5199999999999996E-4</c:v>
                </c:pt>
                <c:pt idx="41773" formatCode="0.00E+00">
                  <c:v>7.5199999999999996E-4</c:v>
                </c:pt>
                <c:pt idx="41774" formatCode="0.00E+00">
                  <c:v>7.5199999999999996E-4</c:v>
                </c:pt>
                <c:pt idx="41775" formatCode="0.00E+00">
                  <c:v>7.5199999999999996E-4</c:v>
                </c:pt>
                <c:pt idx="41776" formatCode="0.00E+00">
                  <c:v>7.5199999999999996E-4</c:v>
                </c:pt>
                <c:pt idx="41777" formatCode="0.00E+00">
                  <c:v>7.5199999999999996E-4</c:v>
                </c:pt>
                <c:pt idx="41778" formatCode="0.00E+00">
                  <c:v>7.5199999999999996E-4</c:v>
                </c:pt>
                <c:pt idx="41779" formatCode="0.00E+00">
                  <c:v>7.5199999999999996E-4</c:v>
                </c:pt>
                <c:pt idx="41780" formatCode="0.00E+00">
                  <c:v>7.5199999999999996E-4</c:v>
                </c:pt>
                <c:pt idx="41781" formatCode="0.00E+00">
                  <c:v>7.5199999999999996E-4</c:v>
                </c:pt>
                <c:pt idx="41782" formatCode="0.00E+00">
                  <c:v>7.5199999999999996E-4</c:v>
                </c:pt>
                <c:pt idx="41783" formatCode="0.00E+00">
                  <c:v>7.5199999999999996E-4</c:v>
                </c:pt>
                <c:pt idx="41784" formatCode="0.00E+00">
                  <c:v>7.5199999999999996E-4</c:v>
                </c:pt>
                <c:pt idx="41785" formatCode="0.00E+00">
                  <c:v>7.5199999999999996E-4</c:v>
                </c:pt>
                <c:pt idx="41786" formatCode="0.00E+00">
                  <c:v>7.5199999999999996E-4</c:v>
                </c:pt>
                <c:pt idx="41787" formatCode="0.00E+00">
                  <c:v>7.5199999999999996E-4</c:v>
                </c:pt>
                <c:pt idx="41788" formatCode="0.00E+00">
                  <c:v>7.5199999999999996E-4</c:v>
                </c:pt>
                <c:pt idx="41789" formatCode="0.00E+00">
                  <c:v>7.5199999999999996E-4</c:v>
                </c:pt>
                <c:pt idx="41790" formatCode="0.00E+00">
                  <c:v>7.5199999999999996E-4</c:v>
                </c:pt>
                <c:pt idx="41791" formatCode="0.00E+00">
                  <c:v>7.5199999999999996E-4</c:v>
                </c:pt>
                <c:pt idx="41792" formatCode="0.00E+00">
                  <c:v>7.5199999999999996E-4</c:v>
                </c:pt>
                <c:pt idx="41793" formatCode="0.00E+00">
                  <c:v>7.5199999999999996E-4</c:v>
                </c:pt>
                <c:pt idx="41794" formatCode="0.00E+00">
                  <c:v>7.5199999999999996E-4</c:v>
                </c:pt>
                <c:pt idx="41795" formatCode="0.00E+00">
                  <c:v>7.5199999999999996E-4</c:v>
                </c:pt>
                <c:pt idx="41796" formatCode="0.00E+00">
                  <c:v>7.5199999999999996E-4</c:v>
                </c:pt>
                <c:pt idx="41797" formatCode="0.00E+00">
                  <c:v>7.5199999999999996E-4</c:v>
                </c:pt>
                <c:pt idx="41798" formatCode="0.00E+00">
                  <c:v>7.5199999999999996E-4</c:v>
                </c:pt>
                <c:pt idx="41799" formatCode="0.00E+00">
                  <c:v>7.5199999999999996E-4</c:v>
                </c:pt>
                <c:pt idx="41800" formatCode="0.00E+00">
                  <c:v>7.5199999999999996E-4</c:v>
                </c:pt>
                <c:pt idx="41801" formatCode="0.00E+00">
                  <c:v>7.5199999999999996E-4</c:v>
                </c:pt>
                <c:pt idx="41802" formatCode="0.00E+00">
                  <c:v>7.5199999999999996E-4</c:v>
                </c:pt>
                <c:pt idx="41803" formatCode="0.00E+00">
                  <c:v>7.5199999999999996E-4</c:v>
                </c:pt>
                <c:pt idx="41804" formatCode="0.00E+00">
                  <c:v>7.5199999999999996E-4</c:v>
                </c:pt>
                <c:pt idx="41805" formatCode="0.00E+00">
                  <c:v>7.5199999999999996E-4</c:v>
                </c:pt>
                <c:pt idx="41806" formatCode="0.00E+00">
                  <c:v>7.5199999999999996E-4</c:v>
                </c:pt>
                <c:pt idx="41807" formatCode="0.00E+00">
                  <c:v>7.5199999999999996E-4</c:v>
                </c:pt>
                <c:pt idx="41808" formatCode="0.00E+00">
                  <c:v>7.5199999999999996E-4</c:v>
                </c:pt>
                <c:pt idx="41809" formatCode="0.00E+00">
                  <c:v>7.5199999999999996E-4</c:v>
                </c:pt>
                <c:pt idx="41810" formatCode="0.00E+00">
                  <c:v>7.5199999999999996E-4</c:v>
                </c:pt>
                <c:pt idx="41811" formatCode="0.00E+00">
                  <c:v>7.5199999999999996E-4</c:v>
                </c:pt>
                <c:pt idx="41812" formatCode="0.00E+00">
                  <c:v>7.5199999999999996E-4</c:v>
                </c:pt>
                <c:pt idx="41813" formatCode="0.00E+00">
                  <c:v>7.5199999999999996E-4</c:v>
                </c:pt>
                <c:pt idx="41814" formatCode="0.00E+00">
                  <c:v>7.5199999999999996E-4</c:v>
                </c:pt>
                <c:pt idx="41815" formatCode="0.00E+00">
                  <c:v>7.5199999999999996E-4</c:v>
                </c:pt>
                <c:pt idx="41816" formatCode="0.00E+00">
                  <c:v>7.5199999999999996E-4</c:v>
                </c:pt>
                <c:pt idx="41817" formatCode="0.00E+00">
                  <c:v>7.5199999999999996E-4</c:v>
                </c:pt>
                <c:pt idx="41818" formatCode="0.00E+00">
                  <c:v>7.5199999999999996E-4</c:v>
                </c:pt>
                <c:pt idx="41819" formatCode="0.00E+00">
                  <c:v>7.5199999999999996E-4</c:v>
                </c:pt>
                <c:pt idx="41820" formatCode="0.00E+00">
                  <c:v>7.5199999999999996E-4</c:v>
                </c:pt>
                <c:pt idx="41821" formatCode="0.00E+00">
                  <c:v>7.5199999999999996E-4</c:v>
                </c:pt>
                <c:pt idx="41822" formatCode="0.00E+00">
                  <c:v>7.5199999999999996E-4</c:v>
                </c:pt>
                <c:pt idx="41823" formatCode="0.00E+00">
                  <c:v>7.5199999999999996E-4</c:v>
                </c:pt>
                <c:pt idx="41824" formatCode="0.00E+00">
                  <c:v>7.5199999999999996E-4</c:v>
                </c:pt>
                <c:pt idx="41825" formatCode="0.00E+00">
                  <c:v>7.5199999999999996E-4</c:v>
                </c:pt>
                <c:pt idx="41826" formatCode="0.00E+00">
                  <c:v>7.5199999999999996E-4</c:v>
                </c:pt>
                <c:pt idx="41827" formatCode="0.00E+00">
                  <c:v>7.5199999999999996E-4</c:v>
                </c:pt>
                <c:pt idx="41828" formatCode="0.00E+00">
                  <c:v>7.5199999999999996E-4</c:v>
                </c:pt>
                <c:pt idx="41829" formatCode="0.00E+00">
                  <c:v>7.5199999999999996E-4</c:v>
                </c:pt>
                <c:pt idx="41830" formatCode="0.00E+00">
                  <c:v>7.5199999999999996E-4</c:v>
                </c:pt>
                <c:pt idx="41831" formatCode="0.00E+00">
                  <c:v>7.5199999999999996E-4</c:v>
                </c:pt>
                <c:pt idx="41832" formatCode="0.00E+00">
                  <c:v>7.5199999999999996E-4</c:v>
                </c:pt>
                <c:pt idx="41833" formatCode="0.00E+00">
                  <c:v>7.5199999999999996E-4</c:v>
                </c:pt>
                <c:pt idx="41834" formatCode="0.00E+00">
                  <c:v>7.5199999999999996E-4</c:v>
                </c:pt>
                <c:pt idx="41835" formatCode="0.00E+00">
                  <c:v>7.5199999999999996E-4</c:v>
                </c:pt>
                <c:pt idx="41836" formatCode="0.00E+00">
                  <c:v>7.5199999999999996E-4</c:v>
                </c:pt>
                <c:pt idx="41837" formatCode="0.00E+00">
                  <c:v>7.5199999999999996E-4</c:v>
                </c:pt>
                <c:pt idx="41838" formatCode="0.00E+00">
                  <c:v>7.5199999999999996E-4</c:v>
                </c:pt>
                <c:pt idx="41839" formatCode="0.00E+00">
                  <c:v>7.5199999999999996E-4</c:v>
                </c:pt>
                <c:pt idx="41840" formatCode="0.00E+00">
                  <c:v>7.5199999999999996E-4</c:v>
                </c:pt>
                <c:pt idx="41841" formatCode="0.00E+00">
                  <c:v>7.5199999999999996E-4</c:v>
                </c:pt>
                <c:pt idx="41842" formatCode="0.00E+00">
                  <c:v>7.5199999999999996E-4</c:v>
                </c:pt>
                <c:pt idx="41843" formatCode="0.00E+00">
                  <c:v>7.5199999999999996E-4</c:v>
                </c:pt>
                <c:pt idx="41844" formatCode="0.00E+00">
                  <c:v>7.5199999999999996E-4</c:v>
                </c:pt>
                <c:pt idx="41845" formatCode="0.00E+00">
                  <c:v>7.5199999999999996E-4</c:v>
                </c:pt>
                <c:pt idx="41846" formatCode="0.00E+00">
                  <c:v>7.5199999999999996E-4</c:v>
                </c:pt>
                <c:pt idx="41847" formatCode="0.00E+00">
                  <c:v>7.5199999999999996E-4</c:v>
                </c:pt>
                <c:pt idx="41848" formatCode="0.00E+00">
                  <c:v>7.5199999999999996E-4</c:v>
                </c:pt>
                <c:pt idx="41849" formatCode="0.00E+00">
                  <c:v>7.5199999999999996E-4</c:v>
                </c:pt>
                <c:pt idx="41850" formatCode="0.00E+00">
                  <c:v>7.5199999999999996E-4</c:v>
                </c:pt>
                <c:pt idx="41851" formatCode="0.00E+00">
                  <c:v>7.5199999999999996E-4</c:v>
                </c:pt>
                <c:pt idx="41852" formatCode="0.00E+00">
                  <c:v>7.5199999999999996E-4</c:v>
                </c:pt>
                <c:pt idx="41853" formatCode="0.00E+00">
                  <c:v>7.5199999999999996E-4</c:v>
                </c:pt>
                <c:pt idx="41854" formatCode="0.00E+00">
                  <c:v>7.5199999999999996E-4</c:v>
                </c:pt>
                <c:pt idx="41855" formatCode="0.00E+00">
                  <c:v>7.5199999999999996E-4</c:v>
                </c:pt>
                <c:pt idx="41856" formatCode="0.00E+00">
                  <c:v>7.5199999999999996E-4</c:v>
                </c:pt>
                <c:pt idx="41857" formatCode="0.00E+00">
                  <c:v>7.5199999999999996E-4</c:v>
                </c:pt>
                <c:pt idx="41858" formatCode="0.00E+00">
                  <c:v>7.5199999999999996E-4</c:v>
                </c:pt>
                <c:pt idx="41859" formatCode="0.00E+00">
                  <c:v>7.5199999999999996E-4</c:v>
                </c:pt>
                <c:pt idx="41860" formatCode="0.00E+00">
                  <c:v>7.5199999999999996E-4</c:v>
                </c:pt>
                <c:pt idx="41861" formatCode="0.00E+00">
                  <c:v>7.5199999999999996E-4</c:v>
                </c:pt>
                <c:pt idx="41862" formatCode="0.00E+00">
                  <c:v>7.5199999999999996E-4</c:v>
                </c:pt>
                <c:pt idx="41863" formatCode="0.00E+00">
                  <c:v>7.5199999999999996E-4</c:v>
                </c:pt>
                <c:pt idx="41864" formatCode="0.00E+00">
                  <c:v>7.5199999999999996E-4</c:v>
                </c:pt>
                <c:pt idx="41865" formatCode="0.00E+00">
                  <c:v>7.5199999999999996E-4</c:v>
                </c:pt>
                <c:pt idx="41866" formatCode="0.00E+00">
                  <c:v>7.5199999999999996E-4</c:v>
                </c:pt>
                <c:pt idx="41867" formatCode="0.00E+00">
                  <c:v>7.5199999999999996E-4</c:v>
                </c:pt>
                <c:pt idx="41868" formatCode="0.00E+00">
                  <c:v>7.5199999999999996E-4</c:v>
                </c:pt>
                <c:pt idx="41869" formatCode="0.00E+00">
                  <c:v>7.5199999999999996E-4</c:v>
                </c:pt>
                <c:pt idx="41870" formatCode="0.00E+00">
                  <c:v>7.5199999999999996E-4</c:v>
                </c:pt>
                <c:pt idx="41871" formatCode="0.00E+00">
                  <c:v>7.5199999999999996E-4</c:v>
                </c:pt>
                <c:pt idx="41872" formatCode="0.00E+00">
                  <c:v>7.5199999999999996E-4</c:v>
                </c:pt>
                <c:pt idx="41873" formatCode="0.00E+00">
                  <c:v>7.5199999999999996E-4</c:v>
                </c:pt>
                <c:pt idx="41874" formatCode="0.00E+00">
                  <c:v>7.5199999999999996E-4</c:v>
                </c:pt>
                <c:pt idx="41875" formatCode="0.00E+00">
                  <c:v>7.5199999999999996E-4</c:v>
                </c:pt>
                <c:pt idx="41876" formatCode="0.00E+00">
                  <c:v>7.5299999999999998E-4</c:v>
                </c:pt>
                <c:pt idx="41877" formatCode="0.00E+00">
                  <c:v>7.5299999999999998E-4</c:v>
                </c:pt>
                <c:pt idx="41878" formatCode="0.00E+00">
                  <c:v>7.5299999999999998E-4</c:v>
                </c:pt>
                <c:pt idx="41879" formatCode="0.00E+00">
                  <c:v>7.5199999999999996E-4</c:v>
                </c:pt>
                <c:pt idx="41880" formatCode="0.00E+00">
                  <c:v>7.5199999999999996E-4</c:v>
                </c:pt>
                <c:pt idx="41881" formatCode="0.00E+00">
                  <c:v>7.5199999999999996E-4</c:v>
                </c:pt>
                <c:pt idx="41882" formatCode="0.00E+00">
                  <c:v>7.5199999999999996E-4</c:v>
                </c:pt>
                <c:pt idx="41883" formatCode="0.00E+00">
                  <c:v>7.5199999999999996E-4</c:v>
                </c:pt>
                <c:pt idx="41884" formatCode="0.00E+00">
                  <c:v>7.5199999999999996E-4</c:v>
                </c:pt>
                <c:pt idx="41885" formatCode="0.00E+00">
                  <c:v>7.5199999999999996E-4</c:v>
                </c:pt>
                <c:pt idx="41886" formatCode="0.00E+00">
                  <c:v>7.5199999999999996E-4</c:v>
                </c:pt>
                <c:pt idx="41887" formatCode="0.00E+00">
                  <c:v>7.5199999999999996E-4</c:v>
                </c:pt>
                <c:pt idx="41888" formatCode="0.00E+00">
                  <c:v>7.5299999999999998E-4</c:v>
                </c:pt>
                <c:pt idx="41889" formatCode="0.00E+00">
                  <c:v>7.5299999999999998E-4</c:v>
                </c:pt>
                <c:pt idx="41890" formatCode="0.00E+00">
                  <c:v>7.5199999999999996E-4</c:v>
                </c:pt>
                <c:pt idx="41891" formatCode="0.00E+00">
                  <c:v>7.5299999999999998E-4</c:v>
                </c:pt>
                <c:pt idx="41892" formatCode="0.00E+00">
                  <c:v>7.5199999999999996E-4</c:v>
                </c:pt>
                <c:pt idx="41893" formatCode="0.00E+00">
                  <c:v>7.5199999999999996E-4</c:v>
                </c:pt>
                <c:pt idx="41894" formatCode="0.00E+00">
                  <c:v>7.5299999999999998E-4</c:v>
                </c:pt>
                <c:pt idx="41895" formatCode="0.00E+00">
                  <c:v>7.5299999999999998E-4</c:v>
                </c:pt>
                <c:pt idx="41896" formatCode="0.00E+00">
                  <c:v>7.5299999999999998E-4</c:v>
                </c:pt>
                <c:pt idx="41897" formatCode="0.00E+00">
                  <c:v>7.5299999999999998E-4</c:v>
                </c:pt>
                <c:pt idx="41898" formatCode="0.00E+00">
                  <c:v>7.5299999999999998E-4</c:v>
                </c:pt>
                <c:pt idx="41899" formatCode="0.00E+00">
                  <c:v>7.5299999999999998E-4</c:v>
                </c:pt>
                <c:pt idx="41900" formatCode="0.00E+00">
                  <c:v>7.5299999999999998E-4</c:v>
                </c:pt>
                <c:pt idx="41901" formatCode="0.00E+00">
                  <c:v>7.5299999999999998E-4</c:v>
                </c:pt>
                <c:pt idx="41902" formatCode="0.00E+00">
                  <c:v>7.5199999999999996E-4</c:v>
                </c:pt>
                <c:pt idx="41903" formatCode="0.00E+00">
                  <c:v>7.5299999999999998E-4</c:v>
                </c:pt>
                <c:pt idx="41904" formatCode="0.00E+00">
                  <c:v>7.5299999999999998E-4</c:v>
                </c:pt>
                <c:pt idx="41905" formatCode="0.00E+00">
                  <c:v>7.5299999999999998E-4</c:v>
                </c:pt>
                <c:pt idx="41906" formatCode="0.00E+00">
                  <c:v>7.5199999999999996E-4</c:v>
                </c:pt>
                <c:pt idx="41907" formatCode="0.00E+00">
                  <c:v>7.5299999999999998E-4</c:v>
                </c:pt>
                <c:pt idx="41908" formatCode="0.00E+00">
                  <c:v>7.5299999999999998E-4</c:v>
                </c:pt>
                <c:pt idx="41909" formatCode="0.00E+00">
                  <c:v>7.5199999999999996E-4</c:v>
                </c:pt>
                <c:pt idx="41910" formatCode="0.00E+00">
                  <c:v>7.5299999999999998E-4</c:v>
                </c:pt>
                <c:pt idx="41911" formatCode="0.00E+00">
                  <c:v>7.5299999999999998E-4</c:v>
                </c:pt>
                <c:pt idx="41912" formatCode="0.00E+00">
                  <c:v>7.5299999999999998E-4</c:v>
                </c:pt>
                <c:pt idx="41913" formatCode="0.00E+00">
                  <c:v>7.5299999999999998E-4</c:v>
                </c:pt>
                <c:pt idx="41914" formatCode="0.00E+00">
                  <c:v>7.5299999999999998E-4</c:v>
                </c:pt>
                <c:pt idx="41915" formatCode="0.00E+00">
                  <c:v>7.5299999999999998E-4</c:v>
                </c:pt>
                <c:pt idx="41916" formatCode="0.00E+00">
                  <c:v>7.5299999999999998E-4</c:v>
                </c:pt>
                <c:pt idx="41917" formatCode="0.00E+00">
                  <c:v>7.5299999999999998E-4</c:v>
                </c:pt>
                <c:pt idx="41918" formatCode="0.00E+00">
                  <c:v>7.5299999999999998E-4</c:v>
                </c:pt>
                <c:pt idx="41919" formatCode="0.00E+00">
                  <c:v>7.5299999999999998E-4</c:v>
                </c:pt>
                <c:pt idx="41920" formatCode="0.00E+00">
                  <c:v>7.5299999999999998E-4</c:v>
                </c:pt>
                <c:pt idx="41921" formatCode="0.00E+00">
                  <c:v>7.5299999999999998E-4</c:v>
                </c:pt>
                <c:pt idx="41922" formatCode="0.00E+00">
                  <c:v>7.5299999999999998E-4</c:v>
                </c:pt>
                <c:pt idx="41923" formatCode="0.00E+00">
                  <c:v>7.5299999999999998E-4</c:v>
                </c:pt>
                <c:pt idx="41924" formatCode="0.00E+00">
                  <c:v>7.5299999999999998E-4</c:v>
                </c:pt>
                <c:pt idx="41925" formatCode="0.00E+00">
                  <c:v>7.5299999999999998E-4</c:v>
                </c:pt>
                <c:pt idx="41926" formatCode="0.00E+00">
                  <c:v>7.5299999999999998E-4</c:v>
                </c:pt>
                <c:pt idx="41927" formatCode="0.00E+00">
                  <c:v>7.5299999999999998E-4</c:v>
                </c:pt>
                <c:pt idx="41928" formatCode="0.00E+00">
                  <c:v>7.5299999999999998E-4</c:v>
                </c:pt>
                <c:pt idx="41929" formatCode="0.00E+00">
                  <c:v>7.5299999999999998E-4</c:v>
                </c:pt>
                <c:pt idx="41930" formatCode="0.00E+00">
                  <c:v>7.5299999999999998E-4</c:v>
                </c:pt>
                <c:pt idx="41931" formatCode="0.00E+00">
                  <c:v>7.5299999999999998E-4</c:v>
                </c:pt>
                <c:pt idx="41932" formatCode="0.00E+00">
                  <c:v>7.5299999999999998E-4</c:v>
                </c:pt>
                <c:pt idx="41933" formatCode="0.00E+00">
                  <c:v>7.5299999999999998E-4</c:v>
                </c:pt>
                <c:pt idx="41934" formatCode="0.00E+00">
                  <c:v>7.5299999999999998E-4</c:v>
                </c:pt>
                <c:pt idx="41935" formatCode="0.00E+00">
                  <c:v>7.5299999999999998E-4</c:v>
                </c:pt>
                <c:pt idx="41936" formatCode="0.00E+00">
                  <c:v>7.5299999999999998E-4</c:v>
                </c:pt>
                <c:pt idx="41937" formatCode="0.00E+00">
                  <c:v>7.5299999999999998E-4</c:v>
                </c:pt>
                <c:pt idx="41938" formatCode="0.00E+00">
                  <c:v>7.5299999999999998E-4</c:v>
                </c:pt>
                <c:pt idx="41939" formatCode="0.00E+00">
                  <c:v>7.5299999999999998E-4</c:v>
                </c:pt>
                <c:pt idx="41940" formatCode="0.00E+00">
                  <c:v>7.5299999999999998E-4</c:v>
                </c:pt>
                <c:pt idx="41941" formatCode="0.00E+00">
                  <c:v>7.5299999999999998E-4</c:v>
                </c:pt>
                <c:pt idx="41942" formatCode="0.00E+00">
                  <c:v>7.5299999999999998E-4</c:v>
                </c:pt>
                <c:pt idx="41943" formatCode="0.00E+00">
                  <c:v>7.5299999999999998E-4</c:v>
                </c:pt>
                <c:pt idx="41944" formatCode="0.00E+00">
                  <c:v>7.5299999999999998E-4</c:v>
                </c:pt>
                <c:pt idx="41945" formatCode="0.00E+00">
                  <c:v>7.5299999999999998E-4</c:v>
                </c:pt>
                <c:pt idx="41946" formatCode="0.00E+00">
                  <c:v>7.5299999999999998E-4</c:v>
                </c:pt>
                <c:pt idx="41947" formatCode="0.00E+00">
                  <c:v>7.5299999999999998E-4</c:v>
                </c:pt>
                <c:pt idx="41948" formatCode="0.00E+00">
                  <c:v>7.5299999999999998E-4</c:v>
                </c:pt>
                <c:pt idx="41949" formatCode="0.00E+00">
                  <c:v>7.5299999999999998E-4</c:v>
                </c:pt>
                <c:pt idx="41950" formatCode="0.00E+00">
                  <c:v>7.5299999999999998E-4</c:v>
                </c:pt>
                <c:pt idx="41951" formatCode="0.00E+00">
                  <c:v>7.5299999999999998E-4</c:v>
                </c:pt>
                <c:pt idx="41952" formatCode="0.00E+00">
                  <c:v>7.5299999999999998E-4</c:v>
                </c:pt>
                <c:pt idx="41953" formatCode="0.00E+00">
                  <c:v>7.5299999999999998E-4</c:v>
                </c:pt>
                <c:pt idx="41954" formatCode="0.00E+00">
                  <c:v>7.5299999999999998E-4</c:v>
                </c:pt>
                <c:pt idx="41955" formatCode="0.00E+00">
                  <c:v>7.5299999999999998E-4</c:v>
                </c:pt>
                <c:pt idx="41956" formatCode="0.00E+00">
                  <c:v>7.5299999999999998E-4</c:v>
                </c:pt>
                <c:pt idx="41957" formatCode="0.00E+00">
                  <c:v>7.5299999999999998E-4</c:v>
                </c:pt>
                <c:pt idx="41958" formatCode="0.00E+00">
                  <c:v>7.5299999999999998E-4</c:v>
                </c:pt>
                <c:pt idx="41959" formatCode="0.00E+00">
                  <c:v>7.5299999999999998E-4</c:v>
                </c:pt>
                <c:pt idx="41960" formatCode="0.00E+00">
                  <c:v>7.5299999999999998E-4</c:v>
                </c:pt>
                <c:pt idx="41961" formatCode="0.00E+00">
                  <c:v>7.5299999999999998E-4</c:v>
                </c:pt>
                <c:pt idx="41962" formatCode="0.00E+00">
                  <c:v>7.5299999999999998E-4</c:v>
                </c:pt>
                <c:pt idx="41963" formatCode="0.00E+00">
                  <c:v>7.5299999999999998E-4</c:v>
                </c:pt>
                <c:pt idx="41964" formatCode="0.00E+00">
                  <c:v>7.5299999999999998E-4</c:v>
                </c:pt>
                <c:pt idx="41965" formatCode="0.00E+00">
                  <c:v>7.5299999999999998E-4</c:v>
                </c:pt>
                <c:pt idx="41966" formatCode="0.00E+00">
                  <c:v>7.5299999999999998E-4</c:v>
                </c:pt>
                <c:pt idx="41967" formatCode="0.00E+00">
                  <c:v>7.5299999999999998E-4</c:v>
                </c:pt>
                <c:pt idx="41968" formatCode="0.00E+00">
                  <c:v>7.5299999999999998E-4</c:v>
                </c:pt>
                <c:pt idx="41969" formatCode="0.00E+00">
                  <c:v>7.5299999999999998E-4</c:v>
                </c:pt>
                <c:pt idx="41970" formatCode="0.00E+00">
                  <c:v>7.5299999999999998E-4</c:v>
                </c:pt>
                <c:pt idx="41971" formatCode="0.00E+00">
                  <c:v>7.5299999999999998E-4</c:v>
                </c:pt>
                <c:pt idx="41972" formatCode="0.00E+00">
                  <c:v>7.5299999999999998E-4</c:v>
                </c:pt>
                <c:pt idx="41973" formatCode="0.00E+00">
                  <c:v>7.5299999999999998E-4</c:v>
                </c:pt>
                <c:pt idx="41974" formatCode="0.00E+00">
                  <c:v>7.5299999999999998E-4</c:v>
                </c:pt>
                <c:pt idx="41975" formatCode="0.00E+00">
                  <c:v>7.5299999999999998E-4</c:v>
                </c:pt>
                <c:pt idx="41976" formatCode="0.00E+00">
                  <c:v>7.5299999999999998E-4</c:v>
                </c:pt>
                <c:pt idx="41977" formatCode="0.00E+00">
                  <c:v>7.5299999999999998E-4</c:v>
                </c:pt>
                <c:pt idx="41978" formatCode="0.00E+00">
                  <c:v>7.5299999999999998E-4</c:v>
                </c:pt>
                <c:pt idx="41979" formatCode="0.00E+00">
                  <c:v>7.5299999999999998E-4</c:v>
                </c:pt>
                <c:pt idx="41980" formatCode="0.00E+00">
                  <c:v>7.5299999999999998E-4</c:v>
                </c:pt>
                <c:pt idx="41981" formatCode="0.00E+00">
                  <c:v>7.5299999999999998E-4</c:v>
                </c:pt>
                <c:pt idx="41982" formatCode="0.00E+00">
                  <c:v>7.5299999999999998E-4</c:v>
                </c:pt>
                <c:pt idx="41983" formatCode="0.00E+00">
                  <c:v>7.5299999999999998E-4</c:v>
                </c:pt>
                <c:pt idx="41984" formatCode="0.00E+00">
                  <c:v>7.5299999999999998E-4</c:v>
                </c:pt>
                <c:pt idx="41985" formatCode="0.00E+00">
                  <c:v>7.5299999999999998E-4</c:v>
                </c:pt>
                <c:pt idx="41986" formatCode="0.00E+00">
                  <c:v>7.5299999999999998E-4</c:v>
                </c:pt>
                <c:pt idx="41987" formatCode="0.00E+00">
                  <c:v>7.5299999999999998E-4</c:v>
                </c:pt>
                <c:pt idx="41988" formatCode="0.00E+00">
                  <c:v>7.5299999999999998E-4</c:v>
                </c:pt>
                <c:pt idx="41989" formatCode="0.00E+00">
                  <c:v>7.5299999999999998E-4</c:v>
                </c:pt>
                <c:pt idx="41990" formatCode="0.00E+00">
                  <c:v>7.5299999999999998E-4</c:v>
                </c:pt>
                <c:pt idx="41991" formatCode="0.00E+00">
                  <c:v>7.5299999999999998E-4</c:v>
                </c:pt>
                <c:pt idx="41992" formatCode="0.00E+00">
                  <c:v>7.5299999999999998E-4</c:v>
                </c:pt>
                <c:pt idx="41993" formatCode="0.00E+00">
                  <c:v>7.5299999999999998E-4</c:v>
                </c:pt>
                <c:pt idx="41994" formatCode="0.00E+00">
                  <c:v>7.5299999999999998E-4</c:v>
                </c:pt>
                <c:pt idx="41995" formatCode="0.00E+00">
                  <c:v>7.5299999999999998E-4</c:v>
                </c:pt>
                <c:pt idx="41996" formatCode="0.00E+00">
                  <c:v>7.5299999999999998E-4</c:v>
                </c:pt>
                <c:pt idx="41997" formatCode="0.00E+00">
                  <c:v>7.5299999999999998E-4</c:v>
                </c:pt>
                <c:pt idx="41998" formatCode="0.00E+00">
                  <c:v>7.5299999999999998E-4</c:v>
                </c:pt>
                <c:pt idx="41999" formatCode="0.00E+00">
                  <c:v>7.5299999999999998E-4</c:v>
                </c:pt>
                <c:pt idx="42000" formatCode="0.00E+00">
                  <c:v>7.5299999999999998E-4</c:v>
                </c:pt>
                <c:pt idx="42001" formatCode="0.00E+00">
                  <c:v>7.5299999999999998E-4</c:v>
                </c:pt>
                <c:pt idx="42002" formatCode="0.00E+00">
                  <c:v>7.5299999999999998E-4</c:v>
                </c:pt>
                <c:pt idx="42003" formatCode="0.00E+00">
                  <c:v>7.5299999999999998E-4</c:v>
                </c:pt>
                <c:pt idx="42004" formatCode="0.00E+00">
                  <c:v>7.5299999999999998E-4</c:v>
                </c:pt>
                <c:pt idx="42005" formatCode="0.00E+00">
                  <c:v>7.5299999999999998E-4</c:v>
                </c:pt>
                <c:pt idx="42006" formatCode="0.00E+00">
                  <c:v>7.5299999999999998E-4</c:v>
                </c:pt>
                <c:pt idx="42007" formatCode="0.00E+00">
                  <c:v>7.5299999999999998E-4</c:v>
                </c:pt>
                <c:pt idx="42008" formatCode="0.00E+00">
                  <c:v>7.5299999999999998E-4</c:v>
                </c:pt>
                <c:pt idx="42009" formatCode="0.00E+00">
                  <c:v>7.5299999999999998E-4</c:v>
                </c:pt>
                <c:pt idx="42010" formatCode="0.00E+00">
                  <c:v>7.5299999999999998E-4</c:v>
                </c:pt>
                <c:pt idx="42011" formatCode="0.00E+00">
                  <c:v>7.5299999999999998E-4</c:v>
                </c:pt>
                <c:pt idx="42012" formatCode="0.00E+00">
                  <c:v>7.5299999999999998E-4</c:v>
                </c:pt>
                <c:pt idx="42013" formatCode="0.00E+00">
                  <c:v>7.5299999999999998E-4</c:v>
                </c:pt>
                <c:pt idx="42014" formatCode="0.00E+00">
                  <c:v>7.5299999999999998E-4</c:v>
                </c:pt>
                <c:pt idx="42015" formatCode="0.00E+00">
                  <c:v>7.5299999999999998E-4</c:v>
                </c:pt>
                <c:pt idx="42016" formatCode="0.00E+00">
                  <c:v>7.5299999999999998E-4</c:v>
                </c:pt>
                <c:pt idx="42017" formatCode="0.00E+00">
                  <c:v>7.5299999999999998E-4</c:v>
                </c:pt>
                <c:pt idx="42018" formatCode="0.00E+00">
                  <c:v>7.5299999999999998E-4</c:v>
                </c:pt>
                <c:pt idx="42019" formatCode="0.00E+00">
                  <c:v>7.5299999999999998E-4</c:v>
                </c:pt>
                <c:pt idx="42020" formatCode="0.00E+00">
                  <c:v>7.5299999999999998E-4</c:v>
                </c:pt>
                <c:pt idx="42021" formatCode="0.00E+00">
                  <c:v>7.5299999999999998E-4</c:v>
                </c:pt>
                <c:pt idx="42022" formatCode="0.00E+00">
                  <c:v>7.5299999999999998E-4</c:v>
                </c:pt>
                <c:pt idx="42023" formatCode="0.00E+00">
                  <c:v>7.5299999999999998E-4</c:v>
                </c:pt>
                <c:pt idx="42024" formatCode="0.00E+00">
                  <c:v>7.5299999999999998E-4</c:v>
                </c:pt>
                <c:pt idx="42025" formatCode="0.00E+00">
                  <c:v>7.5299999999999998E-4</c:v>
                </c:pt>
                <c:pt idx="42026" formatCode="0.00E+00">
                  <c:v>7.5299999999999998E-4</c:v>
                </c:pt>
                <c:pt idx="42027" formatCode="0.00E+00">
                  <c:v>7.5299999999999998E-4</c:v>
                </c:pt>
                <c:pt idx="42028" formatCode="0.00E+00">
                  <c:v>7.5299999999999998E-4</c:v>
                </c:pt>
                <c:pt idx="42029" formatCode="0.00E+00">
                  <c:v>7.5299999999999998E-4</c:v>
                </c:pt>
                <c:pt idx="42030" formatCode="0.00E+00">
                  <c:v>7.5299999999999998E-4</c:v>
                </c:pt>
                <c:pt idx="42031" formatCode="0.00E+00">
                  <c:v>7.5299999999999998E-4</c:v>
                </c:pt>
                <c:pt idx="42032" formatCode="0.00E+00">
                  <c:v>7.5299999999999998E-4</c:v>
                </c:pt>
                <c:pt idx="42033" formatCode="0.00E+00">
                  <c:v>7.5299999999999998E-4</c:v>
                </c:pt>
                <c:pt idx="42034" formatCode="0.00E+00">
                  <c:v>7.54E-4</c:v>
                </c:pt>
                <c:pt idx="42035" formatCode="0.00E+00">
                  <c:v>7.54E-4</c:v>
                </c:pt>
                <c:pt idx="42036" formatCode="0.00E+00">
                  <c:v>7.5299999999999998E-4</c:v>
                </c:pt>
                <c:pt idx="42037" formatCode="0.00E+00">
                  <c:v>7.5299999999999998E-4</c:v>
                </c:pt>
                <c:pt idx="42038" formatCode="0.00E+00">
                  <c:v>7.5299999999999998E-4</c:v>
                </c:pt>
                <c:pt idx="42039" formatCode="0.00E+00">
                  <c:v>7.5299999999999998E-4</c:v>
                </c:pt>
                <c:pt idx="42040" formatCode="0.00E+00">
                  <c:v>7.5299999999999998E-4</c:v>
                </c:pt>
                <c:pt idx="42041" formatCode="0.00E+00">
                  <c:v>7.5299999999999998E-4</c:v>
                </c:pt>
                <c:pt idx="42042" formatCode="0.00E+00">
                  <c:v>7.5299999999999998E-4</c:v>
                </c:pt>
                <c:pt idx="42043" formatCode="0.00E+00">
                  <c:v>7.5299999999999998E-4</c:v>
                </c:pt>
                <c:pt idx="42044" formatCode="0.00E+00">
                  <c:v>7.5299999999999998E-4</c:v>
                </c:pt>
                <c:pt idx="42045" formatCode="0.00E+00">
                  <c:v>7.5299999999999998E-4</c:v>
                </c:pt>
                <c:pt idx="42046" formatCode="0.00E+00">
                  <c:v>7.5299999999999998E-4</c:v>
                </c:pt>
                <c:pt idx="42047" formatCode="0.00E+00">
                  <c:v>7.5299999999999998E-4</c:v>
                </c:pt>
                <c:pt idx="42048" formatCode="0.00E+00">
                  <c:v>7.5299999999999998E-4</c:v>
                </c:pt>
                <c:pt idx="42049" formatCode="0.00E+00">
                  <c:v>7.5299999999999998E-4</c:v>
                </c:pt>
                <c:pt idx="42050" formatCode="0.00E+00">
                  <c:v>7.5299999999999998E-4</c:v>
                </c:pt>
                <c:pt idx="42051" formatCode="0.00E+00">
                  <c:v>7.5299999999999998E-4</c:v>
                </c:pt>
                <c:pt idx="42052" formatCode="0.00E+00">
                  <c:v>7.5299999999999998E-4</c:v>
                </c:pt>
                <c:pt idx="42053" formatCode="0.00E+00">
                  <c:v>7.5299999999999998E-4</c:v>
                </c:pt>
                <c:pt idx="42054" formatCode="0.00E+00">
                  <c:v>7.5299999999999998E-4</c:v>
                </c:pt>
                <c:pt idx="42055" formatCode="0.00E+00">
                  <c:v>7.5299999999999998E-4</c:v>
                </c:pt>
                <c:pt idx="42056" formatCode="0.00E+00">
                  <c:v>7.5299999999999998E-4</c:v>
                </c:pt>
                <c:pt idx="42057" formatCode="0.00E+00">
                  <c:v>7.5299999999999998E-4</c:v>
                </c:pt>
                <c:pt idx="42058" formatCode="0.00E+00">
                  <c:v>7.5299999999999998E-4</c:v>
                </c:pt>
                <c:pt idx="42059" formatCode="0.00E+00">
                  <c:v>7.5299999999999998E-4</c:v>
                </c:pt>
                <c:pt idx="42060" formatCode="0.00E+00">
                  <c:v>7.5299999999999998E-4</c:v>
                </c:pt>
                <c:pt idx="42061" formatCode="0.00E+00">
                  <c:v>7.5299999999999998E-4</c:v>
                </c:pt>
                <c:pt idx="42062" formatCode="0.00E+00">
                  <c:v>7.5299999999999998E-4</c:v>
                </c:pt>
                <c:pt idx="42063" formatCode="0.00E+00">
                  <c:v>7.5299999999999998E-4</c:v>
                </c:pt>
                <c:pt idx="42064" formatCode="0.00E+00">
                  <c:v>7.5299999999999998E-4</c:v>
                </c:pt>
                <c:pt idx="42065" formatCode="0.00E+00">
                  <c:v>7.5299999999999998E-4</c:v>
                </c:pt>
                <c:pt idx="42066" formatCode="0.00E+00">
                  <c:v>7.5299999999999998E-4</c:v>
                </c:pt>
                <c:pt idx="42067" formatCode="0.00E+00">
                  <c:v>7.5299999999999998E-4</c:v>
                </c:pt>
                <c:pt idx="42068" formatCode="0.00E+00">
                  <c:v>7.5299999999999998E-4</c:v>
                </c:pt>
                <c:pt idx="42069" formatCode="0.00E+00">
                  <c:v>7.5299999999999998E-4</c:v>
                </c:pt>
                <c:pt idx="42070" formatCode="0.00E+00">
                  <c:v>7.54E-4</c:v>
                </c:pt>
                <c:pt idx="42071" formatCode="0.00E+00">
                  <c:v>7.54E-4</c:v>
                </c:pt>
                <c:pt idx="42072" formatCode="0.00E+00">
                  <c:v>7.54E-4</c:v>
                </c:pt>
                <c:pt idx="42073" formatCode="0.00E+00">
                  <c:v>7.54E-4</c:v>
                </c:pt>
                <c:pt idx="42074" formatCode="0.00E+00">
                  <c:v>7.5299999999999998E-4</c:v>
                </c:pt>
                <c:pt idx="42075" formatCode="0.00E+00">
                  <c:v>7.5299999999999998E-4</c:v>
                </c:pt>
                <c:pt idx="42076" formatCode="0.00E+00">
                  <c:v>7.5299999999999998E-4</c:v>
                </c:pt>
                <c:pt idx="42077" formatCode="0.00E+00">
                  <c:v>7.5299999999999998E-4</c:v>
                </c:pt>
                <c:pt idx="42078" formatCode="0.00E+00">
                  <c:v>7.5299999999999998E-4</c:v>
                </c:pt>
                <c:pt idx="42079" formatCode="0.00E+00">
                  <c:v>7.5299999999999998E-4</c:v>
                </c:pt>
                <c:pt idx="42080" formatCode="0.00E+00">
                  <c:v>7.54E-4</c:v>
                </c:pt>
                <c:pt idx="42081" formatCode="0.00E+00">
                  <c:v>7.54E-4</c:v>
                </c:pt>
                <c:pt idx="42082" formatCode="0.00E+00">
                  <c:v>7.5299999999999998E-4</c:v>
                </c:pt>
                <c:pt idx="42083" formatCode="0.00E+00">
                  <c:v>7.5299999999999998E-4</c:v>
                </c:pt>
                <c:pt idx="42084" formatCode="0.00E+00">
                  <c:v>7.5299999999999998E-4</c:v>
                </c:pt>
                <c:pt idx="42085" formatCode="0.00E+00">
                  <c:v>7.5299999999999998E-4</c:v>
                </c:pt>
                <c:pt idx="42086" formatCode="0.00E+00">
                  <c:v>7.5299999999999998E-4</c:v>
                </c:pt>
                <c:pt idx="42087" formatCode="0.00E+00">
                  <c:v>7.5299999999999998E-4</c:v>
                </c:pt>
                <c:pt idx="42088" formatCode="0.00E+00">
                  <c:v>7.5299999999999998E-4</c:v>
                </c:pt>
                <c:pt idx="42089" formatCode="0.00E+00">
                  <c:v>7.54E-4</c:v>
                </c:pt>
                <c:pt idx="42090" formatCode="0.00E+00">
                  <c:v>7.54E-4</c:v>
                </c:pt>
                <c:pt idx="42091" formatCode="0.00E+00">
                  <c:v>7.5299999999999998E-4</c:v>
                </c:pt>
                <c:pt idx="42092" formatCode="0.00E+00">
                  <c:v>7.5299999999999998E-4</c:v>
                </c:pt>
                <c:pt idx="42093" formatCode="0.00E+00">
                  <c:v>7.54E-4</c:v>
                </c:pt>
                <c:pt idx="42094" formatCode="0.00E+00">
                  <c:v>7.54E-4</c:v>
                </c:pt>
                <c:pt idx="42095" formatCode="0.00E+00">
                  <c:v>7.5299999999999998E-4</c:v>
                </c:pt>
                <c:pt idx="42096" formatCode="0.00E+00">
                  <c:v>7.54E-4</c:v>
                </c:pt>
                <c:pt idx="42097" formatCode="0.00E+00">
                  <c:v>7.54E-4</c:v>
                </c:pt>
                <c:pt idx="42098" formatCode="0.00E+00">
                  <c:v>7.5299999999999998E-4</c:v>
                </c:pt>
                <c:pt idx="42099" formatCode="0.00E+00">
                  <c:v>7.54E-4</c:v>
                </c:pt>
                <c:pt idx="42100" formatCode="0.00E+00">
                  <c:v>7.54E-4</c:v>
                </c:pt>
                <c:pt idx="42101" formatCode="0.00E+00">
                  <c:v>7.54E-4</c:v>
                </c:pt>
                <c:pt idx="42102" formatCode="0.00E+00">
                  <c:v>7.54E-4</c:v>
                </c:pt>
                <c:pt idx="42103" formatCode="0.00E+00">
                  <c:v>7.54E-4</c:v>
                </c:pt>
                <c:pt idx="42104" formatCode="0.00E+00">
                  <c:v>7.54E-4</c:v>
                </c:pt>
                <c:pt idx="42105" formatCode="0.00E+00">
                  <c:v>7.54E-4</c:v>
                </c:pt>
                <c:pt idx="42106" formatCode="0.00E+00">
                  <c:v>7.54E-4</c:v>
                </c:pt>
                <c:pt idx="42107" formatCode="0.00E+00">
                  <c:v>7.54E-4</c:v>
                </c:pt>
                <c:pt idx="42108" formatCode="0.00E+00">
                  <c:v>7.54E-4</c:v>
                </c:pt>
                <c:pt idx="42109" formatCode="0.00E+00">
                  <c:v>7.54E-4</c:v>
                </c:pt>
                <c:pt idx="42110" formatCode="0.00E+00">
                  <c:v>7.54E-4</c:v>
                </c:pt>
                <c:pt idx="42111" formatCode="0.00E+00">
                  <c:v>7.5299999999999998E-4</c:v>
                </c:pt>
                <c:pt idx="42112" formatCode="0.00E+00">
                  <c:v>7.54E-4</c:v>
                </c:pt>
                <c:pt idx="42113" formatCode="0.00E+00">
                  <c:v>7.54E-4</c:v>
                </c:pt>
                <c:pt idx="42114" formatCode="0.00E+00">
                  <c:v>7.5299999999999998E-4</c:v>
                </c:pt>
                <c:pt idx="42115" formatCode="0.00E+00">
                  <c:v>7.54E-4</c:v>
                </c:pt>
                <c:pt idx="42116" formatCode="0.00E+00">
                  <c:v>7.54E-4</c:v>
                </c:pt>
                <c:pt idx="42117" formatCode="0.00E+00">
                  <c:v>7.54E-4</c:v>
                </c:pt>
                <c:pt idx="42118" formatCode="0.00E+00">
                  <c:v>7.54E-4</c:v>
                </c:pt>
                <c:pt idx="42119" formatCode="0.00E+00">
                  <c:v>7.54E-4</c:v>
                </c:pt>
                <c:pt idx="42120" formatCode="0.00E+00">
                  <c:v>7.5299999999999998E-4</c:v>
                </c:pt>
                <c:pt idx="42121" formatCode="0.00E+00">
                  <c:v>7.54E-4</c:v>
                </c:pt>
                <c:pt idx="42122" formatCode="0.00E+00">
                  <c:v>7.54E-4</c:v>
                </c:pt>
                <c:pt idx="42123" formatCode="0.00E+00">
                  <c:v>7.54E-4</c:v>
                </c:pt>
                <c:pt idx="42124" formatCode="0.00E+00">
                  <c:v>7.54E-4</c:v>
                </c:pt>
                <c:pt idx="42125" formatCode="0.00E+00">
                  <c:v>7.54E-4</c:v>
                </c:pt>
                <c:pt idx="42126" formatCode="0.00E+00">
                  <c:v>7.54E-4</c:v>
                </c:pt>
                <c:pt idx="42127" formatCode="0.00E+00">
                  <c:v>7.54E-4</c:v>
                </c:pt>
                <c:pt idx="42128" formatCode="0.00E+00">
                  <c:v>7.54E-4</c:v>
                </c:pt>
                <c:pt idx="42129" formatCode="0.00E+00">
                  <c:v>7.54E-4</c:v>
                </c:pt>
                <c:pt idx="42130" formatCode="0.00E+00">
                  <c:v>7.54E-4</c:v>
                </c:pt>
                <c:pt idx="42131" formatCode="0.00E+00">
                  <c:v>7.54E-4</c:v>
                </c:pt>
                <c:pt idx="42132" formatCode="0.00E+00">
                  <c:v>7.54E-4</c:v>
                </c:pt>
                <c:pt idx="42133" formatCode="0.00E+00">
                  <c:v>7.54E-4</c:v>
                </c:pt>
                <c:pt idx="42134" formatCode="0.00E+00">
                  <c:v>7.54E-4</c:v>
                </c:pt>
                <c:pt idx="42135" formatCode="0.00E+00">
                  <c:v>7.54E-4</c:v>
                </c:pt>
                <c:pt idx="42136" formatCode="0.00E+00">
                  <c:v>7.54E-4</c:v>
                </c:pt>
                <c:pt idx="42137" formatCode="0.00E+00">
                  <c:v>7.54E-4</c:v>
                </c:pt>
                <c:pt idx="42138" formatCode="0.00E+00">
                  <c:v>7.54E-4</c:v>
                </c:pt>
                <c:pt idx="42139" formatCode="0.00E+00">
                  <c:v>7.54E-4</c:v>
                </c:pt>
                <c:pt idx="42140" formatCode="0.00E+00">
                  <c:v>7.54E-4</c:v>
                </c:pt>
                <c:pt idx="42141" formatCode="0.00E+00">
                  <c:v>7.54E-4</c:v>
                </c:pt>
                <c:pt idx="42142" formatCode="0.00E+00">
                  <c:v>7.54E-4</c:v>
                </c:pt>
                <c:pt idx="42143" formatCode="0.00E+00">
                  <c:v>7.54E-4</c:v>
                </c:pt>
                <c:pt idx="42144" formatCode="0.00E+00">
                  <c:v>7.54E-4</c:v>
                </c:pt>
                <c:pt idx="42145" formatCode="0.00E+00">
                  <c:v>7.54E-4</c:v>
                </c:pt>
                <c:pt idx="42146" formatCode="0.00E+00">
                  <c:v>7.54E-4</c:v>
                </c:pt>
                <c:pt idx="42147" formatCode="0.00E+00">
                  <c:v>7.54E-4</c:v>
                </c:pt>
                <c:pt idx="42148" formatCode="0.00E+00">
                  <c:v>7.54E-4</c:v>
                </c:pt>
                <c:pt idx="42149" formatCode="0.00E+00">
                  <c:v>7.54E-4</c:v>
                </c:pt>
                <c:pt idx="42150" formatCode="0.00E+00">
                  <c:v>7.54E-4</c:v>
                </c:pt>
                <c:pt idx="42151" formatCode="0.00E+00">
                  <c:v>7.54E-4</c:v>
                </c:pt>
                <c:pt idx="42152" formatCode="0.00E+00">
                  <c:v>7.54E-4</c:v>
                </c:pt>
                <c:pt idx="42153" formatCode="0.00E+00">
                  <c:v>7.54E-4</c:v>
                </c:pt>
                <c:pt idx="42154" formatCode="0.00E+00">
                  <c:v>7.54E-4</c:v>
                </c:pt>
                <c:pt idx="42155" formatCode="0.00E+00">
                  <c:v>7.54E-4</c:v>
                </c:pt>
                <c:pt idx="42156" formatCode="0.00E+00">
                  <c:v>7.54E-4</c:v>
                </c:pt>
                <c:pt idx="42157" formatCode="0.00E+00">
                  <c:v>7.54E-4</c:v>
                </c:pt>
                <c:pt idx="42158" formatCode="0.00E+00">
                  <c:v>7.54E-4</c:v>
                </c:pt>
                <c:pt idx="42159" formatCode="0.00E+00">
                  <c:v>7.54E-4</c:v>
                </c:pt>
                <c:pt idx="42160" formatCode="0.00E+00">
                  <c:v>7.54E-4</c:v>
                </c:pt>
                <c:pt idx="42161" formatCode="0.00E+00">
                  <c:v>7.54E-4</c:v>
                </c:pt>
                <c:pt idx="42162" formatCode="0.00E+00">
                  <c:v>7.54E-4</c:v>
                </c:pt>
                <c:pt idx="42163" formatCode="0.00E+00">
                  <c:v>7.54E-4</c:v>
                </c:pt>
                <c:pt idx="42164" formatCode="0.00E+00">
                  <c:v>7.54E-4</c:v>
                </c:pt>
                <c:pt idx="42165" formatCode="0.00E+00">
                  <c:v>7.54E-4</c:v>
                </c:pt>
                <c:pt idx="42166" formatCode="0.00E+00">
                  <c:v>7.54E-4</c:v>
                </c:pt>
                <c:pt idx="42167" formatCode="0.00E+00">
                  <c:v>7.54E-4</c:v>
                </c:pt>
                <c:pt idx="42168" formatCode="0.00E+00">
                  <c:v>7.54E-4</c:v>
                </c:pt>
                <c:pt idx="42169" formatCode="0.00E+00">
                  <c:v>7.54E-4</c:v>
                </c:pt>
                <c:pt idx="42170" formatCode="0.00E+00">
                  <c:v>7.54E-4</c:v>
                </c:pt>
                <c:pt idx="42171" formatCode="0.00E+00">
                  <c:v>7.54E-4</c:v>
                </c:pt>
                <c:pt idx="42172" formatCode="0.00E+00">
                  <c:v>7.54E-4</c:v>
                </c:pt>
                <c:pt idx="42173" formatCode="0.00E+00">
                  <c:v>7.54E-4</c:v>
                </c:pt>
                <c:pt idx="42174" formatCode="0.00E+00">
                  <c:v>7.54E-4</c:v>
                </c:pt>
                <c:pt idx="42175" formatCode="0.00E+00">
                  <c:v>7.54E-4</c:v>
                </c:pt>
                <c:pt idx="42176" formatCode="0.00E+00">
                  <c:v>7.54E-4</c:v>
                </c:pt>
                <c:pt idx="42177" formatCode="0.00E+00">
                  <c:v>7.54E-4</c:v>
                </c:pt>
                <c:pt idx="42178" formatCode="0.00E+00">
                  <c:v>7.54E-4</c:v>
                </c:pt>
                <c:pt idx="42179" formatCode="0.00E+00">
                  <c:v>7.54E-4</c:v>
                </c:pt>
                <c:pt idx="42180" formatCode="0.00E+00">
                  <c:v>7.54E-4</c:v>
                </c:pt>
                <c:pt idx="42181" formatCode="0.00E+00">
                  <c:v>7.54E-4</c:v>
                </c:pt>
                <c:pt idx="42182" formatCode="0.00E+00">
                  <c:v>7.54E-4</c:v>
                </c:pt>
                <c:pt idx="42183" formatCode="0.00E+00">
                  <c:v>7.54E-4</c:v>
                </c:pt>
                <c:pt idx="42184" formatCode="0.00E+00">
                  <c:v>7.54E-4</c:v>
                </c:pt>
                <c:pt idx="42185" formatCode="0.00E+00">
                  <c:v>7.54E-4</c:v>
                </c:pt>
                <c:pt idx="42186" formatCode="0.00E+00">
                  <c:v>7.54E-4</c:v>
                </c:pt>
                <c:pt idx="42187" formatCode="0.00E+00">
                  <c:v>7.54E-4</c:v>
                </c:pt>
                <c:pt idx="42188" formatCode="0.00E+00">
                  <c:v>7.54E-4</c:v>
                </c:pt>
                <c:pt idx="42189" formatCode="0.00E+00">
                  <c:v>7.54E-4</c:v>
                </c:pt>
                <c:pt idx="42190" formatCode="0.00E+00">
                  <c:v>7.54E-4</c:v>
                </c:pt>
                <c:pt idx="42191" formatCode="0.00E+00">
                  <c:v>7.54E-4</c:v>
                </c:pt>
                <c:pt idx="42192" formatCode="0.00E+00">
                  <c:v>7.54E-4</c:v>
                </c:pt>
                <c:pt idx="42193" formatCode="0.00E+00">
                  <c:v>7.54E-4</c:v>
                </c:pt>
                <c:pt idx="42194" formatCode="0.00E+00">
                  <c:v>7.54E-4</c:v>
                </c:pt>
                <c:pt idx="42195" formatCode="0.00E+00">
                  <c:v>7.54E-4</c:v>
                </c:pt>
                <c:pt idx="42196" formatCode="0.00E+00">
                  <c:v>7.54E-4</c:v>
                </c:pt>
                <c:pt idx="42197" formatCode="0.00E+00">
                  <c:v>7.54E-4</c:v>
                </c:pt>
                <c:pt idx="42198" formatCode="0.00E+00">
                  <c:v>7.54E-4</c:v>
                </c:pt>
                <c:pt idx="42199" formatCode="0.00E+00">
                  <c:v>7.54E-4</c:v>
                </c:pt>
                <c:pt idx="42200" formatCode="0.00E+00">
                  <c:v>7.54E-4</c:v>
                </c:pt>
                <c:pt idx="42201" formatCode="0.00E+00">
                  <c:v>7.54E-4</c:v>
                </c:pt>
                <c:pt idx="42202" formatCode="0.00E+00">
                  <c:v>7.54E-4</c:v>
                </c:pt>
                <c:pt idx="42203" formatCode="0.00E+00">
                  <c:v>7.54E-4</c:v>
                </c:pt>
                <c:pt idx="42204" formatCode="0.00E+00">
                  <c:v>7.54E-4</c:v>
                </c:pt>
                <c:pt idx="42205" formatCode="0.00E+00">
                  <c:v>7.54E-4</c:v>
                </c:pt>
                <c:pt idx="42206" formatCode="0.00E+00">
                  <c:v>7.54E-4</c:v>
                </c:pt>
                <c:pt idx="42207" formatCode="0.00E+00">
                  <c:v>7.54E-4</c:v>
                </c:pt>
                <c:pt idx="42208" formatCode="0.00E+00">
                  <c:v>7.54E-4</c:v>
                </c:pt>
                <c:pt idx="42209" formatCode="0.00E+00">
                  <c:v>7.54E-4</c:v>
                </c:pt>
                <c:pt idx="42210" formatCode="0.00E+00">
                  <c:v>7.54E-4</c:v>
                </c:pt>
                <c:pt idx="42211" formatCode="0.00E+00">
                  <c:v>7.54E-4</c:v>
                </c:pt>
                <c:pt idx="42212" formatCode="0.00E+00">
                  <c:v>7.54E-4</c:v>
                </c:pt>
                <c:pt idx="42213" formatCode="0.00E+00">
                  <c:v>7.54E-4</c:v>
                </c:pt>
                <c:pt idx="42214" formatCode="0.00E+00">
                  <c:v>7.54E-4</c:v>
                </c:pt>
                <c:pt idx="42215" formatCode="0.00E+00">
                  <c:v>7.54E-4</c:v>
                </c:pt>
                <c:pt idx="42216" formatCode="0.00E+00">
                  <c:v>7.54E-4</c:v>
                </c:pt>
                <c:pt idx="42217" formatCode="0.00E+00">
                  <c:v>7.54E-4</c:v>
                </c:pt>
                <c:pt idx="42218" formatCode="0.00E+00">
                  <c:v>7.54E-4</c:v>
                </c:pt>
                <c:pt idx="42219" formatCode="0.00E+00">
                  <c:v>7.54E-4</c:v>
                </c:pt>
                <c:pt idx="42220" formatCode="0.00E+00">
                  <c:v>7.54E-4</c:v>
                </c:pt>
                <c:pt idx="42221" formatCode="0.00E+00">
                  <c:v>7.54E-4</c:v>
                </c:pt>
                <c:pt idx="42222" formatCode="0.00E+00">
                  <c:v>7.54E-4</c:v>
                </c:pt>
                <c:pt idx="42223" formatCode="0.00E+00">
                  <c:v>7.54E-4</c:v>
                </c:pt>
                <c:pt idx="42224" formatCode="0.00E+00">
                  <c:v>7.54E-4</c:v>
                </c:pt>
                <c:pt idx="42225" formatCode="0.00E+00">
                  <c:v>7.54E-4</c:v>
                </c:pt>
                <c:pt idx="42226" formatCode="0.00E+00">
                  <c:v>7.54E-4</c:v>
                </c:pt>
                <c:pt idx="42227" formatCode="0.00E+00">
                  <c:v>7.54E-4</c:v>
                </c:pt>
                <c:pt idx="42228" formatCode="0.00E+00">
                  <c:v>7.54E-4</c:v>
                </c:pt>
                <c:pt idx="42229" formatCode="0.00E+00">
                  <c:v>7.54E-4</c:v>
                </c:pt>
                <c:pt idx="42230" formatCode="0.00E+00">
                  <c:v>7.54E-4</c:v>
                </c:pt>
                <c:pt idx="42231" formatCode="0.00E+00">
                  <c:v>7.54E-4</c:v>
                </c:pt>
                <c:pt idx="42232" formatCode="0.00E+00">
                  <c:v>7.54E-4</c:v>
                </c:pt>
                <c:pt idx="42233" formatCode="0.00E+00">
                  <c:v>7.54E-4</c:v>
                </c:pt>
                <c:pt idx="42234" formatCode="0.00E+00">
                  <c:v>7.54E-4</c:v>
                </c:pt>
                <c:pt idx="42235" formatCode="0.00E+00">
                  <c:v>7.54E-4</c:v>
                </c:pt>
                <c:pt idx="42236" formatCode="0.00E+00">
                  <c:v>7.54E-4</c:v>
                </c:pt>
                <c:pt idx="42237" formatCode="0.00E+00">
                  <c:v>7.54E-4</c:v>
                </c:pt>
                <c:pt idx="42238" formatCode="0.00E+00">
                  <c:v>7.54E-4</c:v>
                </c:pt>
                <c:pt idx="42239" formatCode="0.00E+00">
                  <c:v>7.54E-4</c:v>
                </c:pt>
                <c:pt idx="42240" formatCode="0.00E+00">
                  <c:v>7.54E-4</c:v>
                </c:pt>
                <c:pt idx="42241" formatCode="0.00E+00">
                  <c:v>7.54E-4</c:v>
                </c:pt>
                <c:pt idx="42242" formatCode="0.00E+00">
                  <c:v>7.54E-4</c:v>
                </c:pt>
                <c:pt idx="42243" formatCode="0.00E+00">
                  <c:v>7.54E-4</c:v>
                </c:pt>
                <c:pt idx="42244" formatCode="0.00E+00">
                  <c:v>7.54E-4</c:v>
                </c:pt>
                <c:pt idx="42245" formatCode="0.00E+00">
                  <c:v>7.54E-4</c:v>
                </c:pt>
                <c:pt idx="42246" formatCode="0.00E+00">
                  <c:v>7.54E-4</c:v>
                </c:pt>
                <c:pt idx="42247" formatCode="0.00E+00">
                  <c:v>7.54E-4</c:v>
                </c:pt>
                <c:pt idx="42248" formatCode="0.00E+00">
                  <c:v>7.54E-4</c:v>
                </c:pt>
                <c:pt idx="42249" formatCode="0.00E+00">
                  <c:v>7.54E-4</c:v>
                </c:pt>
                <c:pt idx="42250" formatCode="0.00E+00">
                  <c:v>7.54E-4</c:v>
                </c:pt>
                <c:pt idx="42251" formatCode="0.00E+00">
                  <c:v>7.54E-4</c:v>
                </c:pt>
                <c:pt idx="42252" formatCode="0.00E+00">
                  <c:v>7.5500000000000003E-4</c:v>
                </c:pt>
                <c:pt idx="42253" formatCode="0.00E+00">
                  <c:v>7.54E-4</c:v>
                </c:pt>
                <c:pt idx="42254" formatCode="0.00E+00">
                  <c:v>7.54E-4</c:v>
                </c:pt>
                <c:pt idx="42255" formatCode="0.00E+00">
                  <c:v>7.54E-4</c:v>
                </c:pt>
                <c:pt idx="42256" formatCode="0.00E+00">
                  <c:v>7.54E-4</c:v>
                </c:pt>
                <c:pt idx="42257" formatCode="0.00E+00">
                  <c:v>7.54E-4</c:v>
                </c:pt>
                <c:pt idx="42258" formatCode="0.00E+00">
                  <c:v>7.54E-4</c:v>
                </c:pt>
                <c:pt idx="42259" formatCode="0.00E+00">
                  <c:v>7.5500000000000003E-4</c:v>
                </c:pt>
                <c:pt idx="42260" formatCode="0.00E+00">
                  <c:v>7.54E-4</c:v>
                </c:pt>
                <c:pt idx="42261" formatCode="0.00E+00">
                  <c:v>7.54E-4</c:v>
                </c:pt>
                <c:pt idx="42262" formatCode="0.00E+00">
                  <c:v>7.54E-4</c:v>
                </c:pt>
                <c:pt idx="42263" formatCode="0.00E+00">
                  <c:v>7.54E-4</c:v>
                </c:pt>
                <c:pt idx="42264" formatCode="0.00E+00">
                  <c:v>7.54E-4</c:v>
                </c:pt>
                <c:pt idx="42265" formatCode="0.00E+00">
                  <c:v>7.54E-4</c:v>
                </c:pt>
                <c:pt idx="42266" formatCode="0.00E+00">
                  <c:v>7.54E-4</c:v>
                </c:pt>
                <c:pt idx="42267" formatCode="0.00E+00">
                  <c:v>7.54E-4</c:v>
                </c:pt>
                <c:pt idx="42268" formatCode="0.00E+00">
                  <c:v>7.54E-4</c:v>
                </c:pt>
                <c:pt idx="42269" formatCode="0.00E+00">
                  <c:v>7.54E-4</c:v>
                </c:pt>
                <c:pt idx="42270" formatCode="0.00E+00">
                  <c:v>7.54E-4</c:v>
                </c:pt>
                <c:pt idx="42271" formatCode="0.00E+00">
                  <c:v>7.54E-4</c:v>
                </c:pt>
                <c:pt idx="42272" formatCode="0.00E+00">
                  <c:v>7.54E-4</c:v>
                </c:pt>
                <c:pt idx="42273" formatCode="0.00E+00">
                  <c:v>7.54E-4</c:v>
                </c:pt>
                <c:pt idx="42274" formatCode="0.00E+00">
                  <c:v>7.54E-4</c:v>
                </c:pt>
                <c:pt idx="42275" formatCode="0.00E+00">
                  <c:v>7.54E-4</c:v>
                </c:pt>
                <c:pt idx="42276" formatCode="0.00E+00">
                  <c:v>7.54E-4</c:v>
                </c:pt>
                <c:pt idx="42277" formatCode="0.00E+00">
                  <c:v>7.54E-4</c:v>
                </c:pt>
                <c:pt idx="42278" formatCode="0.00E+00">
                  <c:v>7.54E-4</c:v>
                </c:pt>
                <c:pt idx="42279" formatCode="0.00E+00">
                  <c:v>7.5500000000000003E-4</c:v>
                </c:pt>
                <c:pt idx="42280" formatCode="0.00E+00">
                  <c:v>7.54E-4</c:v>
                </c:pt>
                <c:pt idx="42281" formatCode="0.00E+00">
                  <c:v>7.54E-4</c:v>
                </c:pt>
                <c:pt idx="42282" formatCode="0.00E+00">
                  <c:v>7.5500000000000003E-4</c:v>
                </c:pt>
                <c:pt idx="42283" formatCode="0.00E+00">
                  <c:v>7.5500000000000003E-4</c:v>
                </c:pt>
                <c:pt idx="42284" formatCode="0.00E+00">
                  <c:v>7.54E-4</c:v>
                </c:pt>
                <c:pt idx="42285" formatCode="0.00E+00">
                  <c:v>7.54E-4</c:v>
                </c:pt>
                <c:pt idx="42286" formatCode="0.00E+00">
                  <c:v>7.5500000000000003E-4</c:v>
                </c:pt>
                <c:pt idx="42287" formatCode="0.00E+00">
                  <c:v>7.5500000000000003E-4</c:v>
                </c:pt>
                <c:pt idx="42288" formatCode="0.00E+00">
                  <c:v>7.54E-4</c:v>
                </c:pt>
                <c:pt idx="42289" formatCode="0.00E+00">
                  <c:v>7.5500000000000003E-4</c:v>
                </c:pt>
                <c:pt idx="42290" formatCode="0.00E+00">
                  <c:v>7.54E-4</c:v>
                </c:pt>
                <c:pt idx="42291" formatCode="0.00E+00">
                  <c:v>7.54E-4</c:v>
                </c:pt>
                <c:pt idx="42292" formatCode="0.00E+00">
                  <c:v>7.54E-4</c:v>
                </c:pt>
                <c:pt idx="42293" formatCode="0.00E+00">
                  <c:v>7.54E-4</c:v>
                </c:pt>
                <c:pt idx="42294" formatCode="0.00E+00">
                  <c:v>7.54E-4</c:v>
                </c:pt>
                <c:pt idx="42295" formatCode="0.00E+00">
                  <c:v>7.5500000000000003E-4</c:v>
                </c:pt>
                <c:pt idx="42296" formatCode="0.00E+00">
                  <c:v>7.54E-4</c:v>
                </c:pt>
                <c:pt idx="42297" formatCode="0.00E+00">
                  <c:v>7.54E-4</c:v>
                </c:pt>
                <c:pt idx="42298" formatCode="0.00E+00">
                  <c:v>7.54E-4</c:v>
                </c:pt>
                <c:pt idx="42299" formatCode="0.00E+00">
                  <c:v>7.54E-4</c:v>
                </c:pt>
                <c:pt idx="42300" formatCode="0.00E+00">
                  <c:v>7.54E-4</c:v>
                </c:pt>
                <c:pt idx="42301" formatCode="0.00E+00">
                  <c:v>7.54E-4</c:v>
                </c:pt>
                <c:pt idx="42302" formatCode="0.00E+00">
                  <c:v>7.54E-4</c:v>
                </c:pt>
                <c:pt idx="42303" formatCode="0.00E+00">
                  <c:v>7.54E-4</c:v>
                </c:pt>
                <c:pt idx="42304" formatCode="0.00E+00">
                  <c:v>7.54E-4</c:v>
                </c:pt>
                <c:pt idx="42305" formatCode="0.00E+00">
                  <c:v>7.5500000000000003E-4</c:v>
                </c:pt>
                <c:pt idx="42306" formatCode="0.00E+00">
                  <c:v>7.5500000000000003E-4</c:v>
                </c:pt>
                <c:pt idx="42307" formatCode="0.00E+00">
                  <c:v>7.5500000000000003E-4</c:v>
                </c:pt>
                <c:pt idx="42308" formatCode="0.00E+00">
                  <c:v>7.5500000000000003E-4</c:v>
                </c:pt>
                <c:pt idx="42309" formatCode="0.00E+00">
                  <c:v>7.54E-4</c:v>
                </c:pt>
                <c:pt idx="42310" formatCode="0.00E+00">
                  <c:v>7.5500000000000003E-4</c:v>
                </c:pt>
                <c:pt idx="42311" formatCode="0.00E+00">
                  <c:v>7.5500000000000003E-4</c:v>
                </c:pt>
                <c:pt idx="42312" formatCode="0.00E+00">
                  <c:v>7.5500000000000003E-4</c:v>
                </c:pt>
                <c:pt idx="42313" formatCode="0.00E+00">
                  <c:v>7.54E-4</c:v>
                </c:pt>
                <c:pt idx="42314" formatCode="0.00E+00">
                  <c:v>7.5500000000000003E-4</c:v>
                </c:pt>
                <c:pt idx="42315" formatCode="0.00E+00">
                  <c:v>7.5500000000000003E-4</c:v>
                </c:pt>
                <c:pt idx="42316" formatCode="0.00E+00">
                  <c:v>7.5500000000000003E-4</c:v>
                </c:pt>
                <c:pt idx="42317" formatCode="0.00E+00">
                  <c:v>7.5500000000000003E-4</c:v>
                </c:pt>
                <c:pt idx="42318" formatCode="0.00E+00">
                  <c:v>7.54E-4</c:v>
                </c:pt>
                <c:pt idx="42319" formatCode="0.00E+00">
                  <c:v>7.5500000000000003E-4</c:v>
                </c:pt>
                <c:pt idx="42320" formatCode="0.00E+00">
                  <c:v>7.5500000000000003E-4</c:v>
                </c:pt>
                <c:pt idx="42321" formatCode="0.00E+00">
                  <c:v>7.5500000000000003E-4</c:v>
                </c:pt>
                <c:pt idx="42322" formatCode="0.00E+00">
                  <c:v>7.5500000000000003E-4</c:v>
                </c:pt>
                <c:pt idx="42323" formatCode="0.00E+00">
                  <c:v>7.5500000000000003E-4</c:v>
                </c:pt>
                <c:pt idx="42324" formatCode="0.00E+00">
                  <c:v>7.5500000000000003E-4</c:v>
                </c:pt>
                <c:pt idx="42325" formatCode="0.00E+00">
                  <c:v>7.5500000000000003E-4</c:v>
                </c:pt>
                <c:pt idx="42326" formatCode="0.00E+00">
                  <c:v>7.5500000000000003E-4</c:v>
                </c:pt>
                <c:pt idx="42327" formatCode="0.00E+00">
                  <c:v>7.5500000000000003E-4</c:v>
                </c:pt>
                <c:pt idx="42328" formatCode="0.00E+00">
                  <c:v>7.5500000000000003E-4</c:v>
                </c:pt>
                <c:pt idx="42329" formatCode="0.00E+00">
                  <c:v>7.5500000000000003E-4</c:v>
                </c:pt>
                <c:pt idx="42330" formatCode="0.00E+00">
                  <c:v>7.5500000000000003E-4</c:v>
                </c:pt>
                <c:pt idx="42331" formatCode="0.00E+00">
                  <c:v>7.5500000000000003E-4</c:v>
                </c:pt>
                <c:pt idx="42332" formatCode="0.00E+00">
                  <c:v>7.5500000000000003E-4</c:v>
                </c:pt>
                <c:pt idx="42333" formatCode="0.00E+00">
                  <c:v>7.5500000000000003E-4</c:v>
                </c:pt>
                <c:pt idx="42334" formatCode="0.00E+00">
                  <c:v>7.5500000000000003E-4</c:v>
                </c:pt>
                <c:pt idx="42335" formatCode="0.00E+00">
                  <c:v>7.5500000000000003E-4</c:v>
                </c:pt>
                <c:pt idx="42336" formatCode="0.00E+00">
                  <c:v>7.5500000000000003E-4</c:v>
                </c:pt>
                <c:pt idx="42337" formatCode="0.00E+00">
                  <c:v>7.5500000000000003E-4</c:v>
                </c:pt>
                <c:pt idx="42338" formatCode="0.00E+00">
                  <c:v>7.5500000000000003E-4</c:v>
                </c:pt>
                <c:pt idx="42339" formatCode="0.00E+00">
                  <c:v>7.5500000000000003E-4</c:v>
                </c:pt>
                <c:pt idx="42340" formatCode="0.00E+00">
                  <c:v>7.5500000000000003E-4</c:v>
                </c:pt>
                <c:pt idx="42341" formatCode="0.00E+00">
                  <c:v>7.5500000000000003E-4</c:v>
                </c:pt>
                <c:pt idx="42342" formatCode="0.00E+00">
                  <c:v>7.5500000000000003E-4</c:v>
                </c:pt>
                <c:pt idx="42343" formatCode="0.00E+00">
                  <c:v>7.5500000000000003E-4</c:v>
                </c:pt>
                <c:pt idx="42344" formatCode="0.00E+00">
                  <c:v>7.5500000000000003E-4</c:v>
                </c:pt>
                <c:pt idx="42345" formatCode="0.00E+00">
                  <c:v>7.54E-4</c:v>
                </c:pt>
                <c:pt idx="42346" formatCode="0.00E+00">
                  <c:v>7.5500000000000003E-4</c:v>
                </c:pt>
                <c:pt idx="42347" formatCode="0.00E+00">
                  <c:v>7.5500000000000003E-4</c:v>
                </c:pt>
                <c:pt idx="42348" formatCode="0.00E+00">
                  <c:v>7.5500000000000003E-4</c:v>
                </c:pt>
                <c:pt idx="42349" formatCode="0.00E+00">
                  <c:v>7.5500000000000003E-4</c:v>
                </c:pt>
                <c:pt idx="42350" formatCode="0.00E+00">
                  <c:v>7.5500000000000003E-4</c:v>
                </c:pt>
                <c:pt idx="42351" formatCode="0.00E+00">
                  <c:v>7.5500000000000003E-4</c:v>
                </c:pt>
                <c:pt idx="42352" formatCode="0.00E+00">
                  <c:v>7.5500000000000003E-4</c:v>
                </c:pt>
                <c:pt idx="42353" formatCode="0.00E+00">
                  <c:v>7.5500000000000003E-4</c:v>
                </c:pt>
                <c:pt idx="42354" formatCode="0.00E+00">
                  <c:v>7.5500000000000003E-4</c:v>
                </c:pt>
                <c:pt idx="42355" formatCode="0.00E+00">
                  <c:v>7.5500000000000003E-4</c:v>
                </c:pt>
                <c:pt idx="42356" formatCode="0.00E+00">
                  <c:v>7.5500000000000003E-4</c:v>
                </c:pt>
                <c:pt idx="42357" formatCode="0.00E+00">
                  <c:v>7.5500000000000003E-4</c:v>
                </c:pt>
                <c:pt idx="42358" formatCode="0.00E+00">
                  <c:v>7.5500000000000003E-4</c:v>
                </c:pt>
                <c:pt idx="42359" formatCode="0.00E+00">
                  <c:v>7.5500000000000003E-4</c:v>
                </c:pt>
                <c:pt idx="42360" formatCode="0.00E+00">
                  <c:v>7.5500000000000003E-4</c:v>
                </c:pt>
                <c:pt idx="42361" formatCode="0.00E+00">
                  <c:v>7.5500000000000003E-4</c:v>
                </c:pt>
                <c:pt idx="42362" formatCode="0.00E+00">
                  <c:v>7.5500000000000003E-4</c:v>
                </c:pt>
                <c:pt idx="42363" formatCode="0.00E+00">
                  <c:v>7.5500000000000003E-4</c:v>
                </c:pt>
                <c:pt idx="42364" formatCode="0.00E+00">
                  <c:v>7.5500000000000003E-4</c:v>
                </c:pt>
                <c:pt idx="42365" formatCode="0.00E+00">
                  <c:v>7.5500000000000003E-4</c:v>
                </c:pt>
                <c:pt idx="42366" formatCode="0.00E+00">
                  <c:v>7.5500000000000003E-4</c:v>
                </c:pt>
                <c:pt idx="42367" formatCode="0.00E+00">
                  <c:v>7.5500000000000003E-4</c:v>
                </c:pt>
                <c:pt idx="42368" formatCode="0.00E+00">
                  <c:v>7.5500000000000003E-4</c:v>
                </c:pt>
                <c:pt idx="42369" formatCode="0.00E+00">
                  <c:v>7.5500000000000003E-4</c:v>
                </c:pt>
                <c:pt idx="42370" formatCode="0.00E+00">
                  <c:v>7.5500000000000003E-4</c:v>
                </c:pt>
                <c:pt idx="42371" formatCode="0.00E+00">
                  <c:v>7.5500000000000003E-4</c:v>
                </c:pt>
                <c:pt idx="42372" formatCode="0.00E+00">
                  <c:v>7.5500000000000003E-4</c:v>
                </c:pt>
                <c:pt idx="42373" formatCode="0.00E+00">
                  <c:v>7.5500000000000003E-4</c:v>
                </c:pt>
                <c:pt idx="42374" formatCode="0.00E+00">
                  <c:v>7.5500000000000003E-4</c:v>
                </c:pt>
                <c:pt idx="42375" formatCode="0.00E+00">
                  <c:v>7.5500000000000003E-4</c:v>
                </c:pt>
                <c:pt idx="42376" formatCode="0.00E+00">
                  <c:v>7.5500000000000003E-4</c:v>
                </c:pt>
                <c:pt idx="42377" formatCode="0.00E+00">
                  <c:v>7.5500000000000003E-4</c:v>
                </c:pt>
                <c:pt idx="42378" formatCode="0.00E+00">
                  <c:v>7.5500000000000003E-4</c:v>
                </c:pt>
                <c:pt idx="42379" formatCode="0.00E+00">
                  <c:v>7.5500000000000003E-4</c:v>
                </c:pt>
                <c:pt idx="42380" formatCode="0.00E+00">
                  <c:v>7.5500000000000003E-4</c:v>
                </c:pt>
                <c:pt idx="42381" formatCode="0.00E+00">
                  <c:v>7.5500000000000003E-4</c:v>
                </c:pt>
                <c:pt idx="42382" formatCode="0.00E+00">
                  <c:v>7.5500000000000003E-4</c:v>
                </c:pt>
                <c:pt idx="42383" formatCode="0.00E+00">
                  <c:v>7.5500000000000003E-4</c:v>
                </c:pt>
                <c:pt idx="42384" formatCode="0.00E+00">
                  <c:v>7.5500000000000003E-4</c:v>
                </c:pt>
                <c:pt idx="42385" formatCode="0.00E+00">
                  <c:v>7.5500000000000003E-4</c:v>
                </c:pt>
                <c:pt idx="42386" formatCode="0.00E+00">
                  <c:v>7.5500000000000003E-4</c:v>
                </c:pt>
                <c:pt idx="42387" formatCode="0.00E+00">
                  <c:v>7.5500000000000003E-4</c:v>
                </c:pt>
                <c:pt idx="42388" formatCode="0.00E+00">
                  <c:v>7.5500000000000003E-4</c:v>
                </c:pt>
                <c:pt idx="42389" formatCode="0.00E+00">
                  <c:v>7.5500000000000003E-4</c:v>
                </c:pt>
                <c:pt idx="42390" formatCode="0.00E+00">
                  <c:v>7.5500000000000003E-4</c:v>
                </c:pt>
                <c:pt idx="42391" formatCode="0.00E+00">
                  <c:v>7.5500000000000003E-4</c:v>
                </c:pt>
                <c:pt idx="42392" formatCode="0.00E+00">
                  <c:v>7.5500000000000003E-4</c:v>
                </c:pt>
                <c:pt idx="42393" formatCode="0.00E+00">
                  <c:v>7.5500000000000003E-4</c:v>
                </c:pt>
                <c:pt idx="42394" formatCode="0.00E+00">
                  <c:v>7.5500000000000003E-4</c:v>
                </c:pt>
                <c:pt idx="42395" formatCode="0.00E+00">
                  <c:v>7.5500000000000003E-4</c:v>
                </c:pt>
                <c:pt idx="42396" formatCode="0.00E+00">
                  <c:v>7.5500000000000003E-4</c:v>
                </c:pt>
                <c:pt idx="42397" formatCode="0.00E+00">
                  <c:v>7.5500000000000003E-4</c:v>
                </c:pt>
                <c:pt idx="42398" formatCode="0.00E+00">
                  <c:v>7.5500000000000003E-4</c:v>
                </c:pt>
                <c:pt idx="42399" formatCode="0.00E+00">
                  <c:v>7.5500000000000003E-4</c:v>
                </c:pt>
                <c:pt idx="42400" formatCode="0.00E+00">
                  <c:v>7.5500000000000003E-4</c:v>
                </c:pt>
                <c:pt idx="42401" formatCode="0.00E+00">
                  <c:v>7.5500000000000003E-4</c:v>
                </c:pt>
                <c:pt idx="42402" formatCode="0.00E+00">
                  <c:v>7.5500000000000003E-4</c:v>
                </c:pt>
                <c:pt idx="42403" formatCode="0.00E+00">
                  <c:v>7.5500000000000003E-4</c:v>
                </c:pt>
                <c:pt idx="42404" formatCode="0.00E+00">
                  <c:v>7.5500000000000003E-4</c:v>
                </c:pt>
                <c:pt idx="42405" formatCode="0.00E+00">
                  <c:v>7.5500000000000003E-4</c:v>
                </c:pt>
                <c:pt idx="42406" formatCode="0.00E+00">
                  <c:v>7.5500000000000003E-4</c:v>
                </c:pt>
                <c:pt idx="42407" formatCode="0.00E+00">
                  <c:v>7.5500000000000003E-4</c:v>
                </c:pt>
                <c:pt idx="42408" formatCode="0.00E+00">
                  <c:v>7.5500000000000003E-4</c:v>
                </c:pt>
                <c:pt idx="42409" formatCode="0.00E+00">
                  <c:v>7.5500000000000003E-4</c:v>
                </c:pt>
                <c:pt idx="42410" formatCode="0.00E+00">
                  <c:v>7.5500000000000003E-4</c:v>
                </c:pt>
                <c:pt idx="42411" formatCode="0.00E+00">
                  <c:v>7.5500000000000003E-4</c:v>
                </c:pt>
                <c:pt idx="42412" formatCode="0.00E+00">
                  <c:v>7.5500000000000003E-4</c:v>
                </c:pt>
                <c:pt idx="42413" formatCode="0.00E+00">
                  <c:v>7.5500000000000003E-4</c:v>
                </c:pt>
                <c:pt idx="42414" formatCode="0.00E+00">
                  <c:v>7.5500000000000003E-4</c:v>
                </c:pt>
                <c:pt idx="42415" formatCode="0.00E+00">
                  <c:v>7.5500000000000003E-4</c:v>
                </c:pt>
                <c:pt idx="42416" formatCode="0.00E+00">
                  <c:v>7.5500000000000003E-4</c:v>
                </c:pt>
                <c:pt idx="42417" formatCode="0.00E+00">
                  <c:v>7.5500000000000003E-4</c:v>
                </c:pt>
                <c:pt idx="42418" formatCode="0.00E+00">
                  <c:v>7.5500000000000003E-4</c:v>
                </c:pt>
                <c:pt idx="42419" formatCode="0.00E+00">
                  <c:v>7.5500000000000003E-4</c:v>
                </c:pt>
                <c:pt idx="42420" formatCode="0.00E+00">
                  <c:v>7.5500000000000003E-4</c:v>
                </c:pt>
                <c:pt idx="42421" formatCode="0.00E+00">
                  <c:v>7.5500000000000003E-4</c:v>
                </c:pt>
                <c:pt idx="42422" formatCode="0.00E+00">
                  <c:v>7.5500000000000003E-4</c:v>
                </c:pt>
                <c:pt idx="42423" formatCode="0.00E+00">
                  <c:v>7.5500000000000003E-4</c:v>
                </c:pt>
                <c:pt idx="42424" formatCode="0.00E+00">
                  <c:v>7.5500000000000003E-4</c:v>
                </c:pt>
                <c:pt idx="42425" formatCode="0.00E+00">
                  <c:v>7.5500000000000003E-4</c:v>
                </c:pt>
                <c:pt idx="42426" formatCode="0.00E+00">
                  <c:v>7.5500000000000003E-4</c:v>
                </c:pt>
                <c:pt idx="42427" formatCode="0.00E+00">
                  <c:v>7.5500000000000003E-4</c:v>
                </c:pt>
                <c:pt idx="42428" formatCode="0.00E+00">
                  <c:v>7.5500000000000003E-4</c:v>
                </c:pt>
                <c:pt idx="42429" formatCode="0.00E+00">
                  <c:v>7.5500000000000003E-4</c:v>
                </c:pt>
                <c:pt idx="42430" formatCode="0.00E+00">
                  <c:v>7.5500000000000003E-4</c:v>
                </c:pt>
                <c:pt idx="42431" formatCode="0.00E+00">
                  <c:v>7.5500000000000003E-4</c:v>
                </c:pt>
                <c:pt idx="42432" formatCode="0.00E+00">
                  <c:v>7.5500000000000003E-4</c:v>
                </c:pt>
                <c:pt idx="42433" formatCode="0.00E+00">
                  <c:v>7.5500000000000003E-4</c:v>
                </c:pt>
                <c:pt idx="42434" formatCode="0.00E+00">
                  <c:v>7.5500000000000003E-4</c:v>
                </c:pt>
                <c:pt idx="42435" formatCode="0.00E+00">
                  <c:v>7.5500000000000003E-4</c:v>
                </c:pt>
                <c:pt idx="42436" formatCode="0.00E+00">
                  <c:v>7.5500000000000003E-4</c:v>
                </c:pt>
                <c:pt idx="42437" formatCode="0.00E+00">
                  <c:v>7.5500000000000003E-4</c:v>
                </c:pt>
                <c:pt idx="42438" formatCode="0.00E+00">
                  <c:v>7.5500000000000003E-4</c:v>
                </c:pt>
                <c:pt idx="42439" formatCode="0.00E+00">
                  <c:v>7.5500000000000003E-4</c:v>
                </c:pt>
                <c:pt idx="42440" formatCode="0.00E+00">
                  <c:v>7.5500000000000003E-4</c:v>
                </c:pt>
                <c:pt idx="42441" formatCode="0.00E+00">
                  <c:v>7.5500000000000003E-4</c:v>
                </c:pt>
                <c:pt idx="42442" formatCode="0.00E+00">
                  <c:v>7.5500000000000003E-4</c:v>
                </c:pt>
                <c:pt idx="42443" formatCode="0.00E+00">
                  <c:v>7.5500000000000003E-4</c:v>
                </c:pt>
                <c:pt idx="42444" formatCode="0.00E+00">
                  <c:v>7.5500000000000003E-4</c:v>
                </c:pt>
                <c:pt idx="42445" formatCode="0.00E+00">
                  <c:v>7.5500000000000003E-4</c:v>
                </c:pt>
                <c:pt idx="42446" formatCode="0.00E+00">
                  <c:v>7.5500000000000003E-4</c:v>
                </c:pt>
                <c:pt idx="42447" formatCode="0.00E+00">
                  <c:v>7.5500000000000003E-4</c:v>
                </c:pt>
                <c:pt idx="42448" formatCode="0.00E+00">
                  <c:v>7.5500000000000003E-4</c:v>
                </c:pt>
                <c:pt idx="42449" formatCode="0.00E+00">
                  <c:v>7.5500000000000003E-4</c:v>
                </c:pt>
                <c:pt idx="42450" formatCode="0.00E+00">
                  <c:v>7.5500000000000003E-4</c:v>
                </c:pt>
                <c:pt idx="42451" formatCode="0.00E+00">
                  <c:v>7.5500000000000003E-4</c:v>
                </c:pt>
                <c:pt idx="42452" formatCode="0.00E+00">
                  <c:v>7.5500000000000003E-4</c:v>
                </c:pt>
                <c:pt idx="42453" formatCode="0.00E+00">
                  <c:v>7.5500000000000003E-4</c:v>
                </c:pt>
                <c:pt idx="42454" formatCode="0.00E+00">
                  <c:v>7.5500000000000003E-4</c:v>
                </c:pt>
                <c:pt idx="42455" formatCode="0.00E+00">
                  <c:v>7.5500000000000003E-4</c:v>
                </c:pt>
                <c:pt idx="42456" formatCode="0.00E+00">
                  <c:v>7.5500000000000003E-4</c:v>
                </c:pt>
                <c:pt idx="42457" formatCode="0.00E+00">
                  <c:v>7.5500000000000003E-4</c:v>
                </c:pt>
                <c:pt idx="42458" formatCode="0.00E+00">
                  <c:v>7.5500000000000003E-4</c:v>
                </c:pt>
                <c:pt idx="42459" formatCode="0.00E+00">
                  <c:v>7.5500000000000003E-4</c:v>
                </c:pt>
                <c:pt idx="42460" formatCode="0.00E+00">
                  <c:v>7.5500000000000003E-4</c:v>
                </c:pt>
                <c:pt idx="42461" formatCode="0.00E+00">
                  <c:v>7.5500000000000003E-4</c:v>
                </c:pt>
                <c:pt idx="42462" formatCode="0.00E+00">
                  <c:v>7.5500000000000003E-4</c:v>
                </c:pt>
                <c:pt idx="42463" formatCode="0.00E+00">
                  <c:v>7.5500000000000003E-4</c:v>
                </c:pt>
                <c:pt idx="42464" formatCode="0.00E+00">
                  <c:v>7.5500000000000003E-4</c:v>
                </c:pt>
                <c:pt idx="42465" formatCode="0.00E+00">
                  <c:v>7.5500000000000003E-4</c:v>
                </c:pt>
                <c:pt idx="42466" formatCode="0.00E+00">
                  <c:v>7.5500000000000003E-4</c:v>
                </c:pt>
                <c:pt idx="42467" formatCode="0.00E+00">
                  <c:v>7.5500000000000003E-4</c:v>
                </c:pt>
                <c:pt idx="42468" formatCode="0.00E+00">
                  <c:v>7.5500000000000003E-4</c:v>
                </c:pt>
                <c:pt idx="42469" formatCode="0.00E+00">
                  <c:v>7.5500000000000003E-4</c:v>
                </c:pt>
                <c:pt idx="42470" formatCode="0.00E+00">
                  <c:v>7.5500000000000003E-4</c:v>
                </c:pt>
                <c:pt idx="42471" formatCode="0.00E+00">
                  <c:v>7.5500000000000003E-4</c:v>
                </c:pt>
                <c:pt idx="42472" formatCode="0.00E+00">
                  <c:v>7.5500000000000003E-4</c:v>
                </c:pt>
                <c:pt idx="42473" formatCode="0.00E+00">
                  <c:v>7.5500000000000003E-4</c:v>
                </c:pt>
                <c:pt idx="42474" formatCode="0.00E+00">
                  <c:v>7.5500000000000003E-4</c:v>
                </c:pt>
                <c:pt idx="42475" formatCode="0.00E+00">
                  <c:v>7.5500000000000003E-4</c:v>
                </c:pt>
                <c:pt idx="42476" formatCode="0.00E+00">
                  <c:v>7.5500000000000003E-4</c:v>
                </c:pt>
                <c:pt idx="42477" formatCode="0.00E+00">
                  <c:v>7.5500000000000003E-4</c:v>
                </c:pt>
                <c:pt idx="42478" formatCode="0.00E+00">
                  <c:v>7.5500000000000003E-4</c:v>
                </c:pt>
                <c:pt idx="42479" formatCode="0.00E+00">
                  <c:v>7.5500000000000003E-4</c:v>
                </c:pt>
                <c:pt idx="42480" formatCode="0.00E+00">
                  <c:v>7.5500000000000003E-4</c:v>
                </c:pt>
                <c:pt idx="42481" formatCode="0.00E+00">
                  <c:v>7.5500000000000003E-4</c:v>
                </c:pt>
                <c:pt idx="42482" formatCode="0.00E+00">
                  <c:v>7.5500000000000003E-4</c:v>
                </c:pt>
                <c:pt idx="42483" formatCode="0.00E+00">
                  <c:v>7.5500000000000003E-4</c:v>
                </c:pt>
                <c:pt idx="42484" formatCode="0.00E+00">
                  <c:v>7.5500000000000003E-4</c:v>
                </c:pt>
                <c:pt idx="42485" formatCode="0.00E+00">
                  <c:v>7.5500000000000003E-4</c:v>
                </c:pt>
                <c:pt idx="42486" formatCode="0.00E+00">
                  <c:v>7.5500000000000003E-4</c:v>
                </c:pt>
                <c:pt idx="42487" formatCode="0.00E+00">
                  <c:v>7.5500000000000003E-4</c:v>
                </c:pt>
                <c:pt idx="42488" formatCode="0.00E+00">
                  <c:v>7.5500000000000003E-4</c:v>
                </c:pt>
                <c:pt idx="42489" formatCode="0.00E+00">
                  <c:v>7.5500000000000003E-4</c:v>
                </c:pt>
                <c:pt idx="42490" formatCode="0.00E+00">
                  <c:v>7.5500000000000003E-4</c:v>
                </c:pt>
                <c:pt idx="42491" formatCode="0.00E+00">
                  <c:v>7.5500000000000003E-4</c:v>
                </c:pt>
                <c:pt idx="42492" formatCode="0.00E+00">
                  <c:v>7.5500000000000003E-4</c:v>
                </c:pt>
                <c:pt idx="42493" formatCode="0.00E+00">
                  <c:v>7.5500000000000003E-4</c:v>
                </c:pt>
                <c:pt idx="42494" formatCode="0.00E+00">
                  <c:v>7.5500000000000003E-4</c:v>
                </c:pt>
                <c:pt idx="42495" formatCode="0.00E+00">
                  <c:v>7.5500000000000003E-4</c:v>
                </c:pt>
                <c:pt idx="42496" formatCode="0.00E+00">
                  <c:v>7.5500000000000003E-4</c:v>
                </c:pt>
                <c:pt idx="42497" formatCode="0.00E+00">
                  <c:v>7.5500000000000003E-4</c:v>
                </c:pt>
                <c:pt idx="42498" formatCode="0.00E+00">
                  <c:v>7.5500000000000003E-4</c:v>
                </c:pt>
                <c:pt idx="42499" formatCode="0.00E+00">
                  <c:v>7.5500000000000003E-4</c:v>
                </c:pt>
                <c:pt idx="42500" formatCode="0.00E+00">
                  <c:v>7.5500000000000003E-4</c:v>
                </c:pt>
                <c:pt idx="42501" formatCode="0.00E+00">
                  <c:v>7.5500000000000003E-4</c:v>
                </c:pt>
                <c:pt idx="42502" formatCode="0.00E+00">
                  <c:v>7.5500000000000003E-4</c:v>
                </c:pt>
                <c:pt idx="42503" formatCode="0.00E+00">
                  <c:v>7.5500000000000003E-4</c:v>
                </c:pt>
                <c:pt idx="42504" formatCode="0.00E+00">
                  <c:v>7.5500000000000003E-4</c:v>
                </c:pt>
                <c:pt idx="42505" formatCode="0.00E+00">
                  <c:v>7.5500000000000003E-4</c:v>
                </c:pt>
                <c:pt idx="42506" formatCode="0.00E+00">
                  <c:v>7.5500000000000003E-4</c:v>
                </c:pt>
                <c:pt idx="42507" formatCode="0.00E+00">
                  <c:v>7.5500000000000003E-4</c:v>
                </c:pt>
                <c:pt idx="42508" formatCode="0.00E+00">
                  <c:v>7.5500000000000003E-4</c:v>
                </c:pt>
                <c:pt idx="42509" formatCode="0.00E+00">
                  <c:v>7.5500000000000003E-4</c:v>
                </c:pt>
                <c:pt idx="42510" formatCode="0.00E+00">
                  <c:v>7.5500000000000003E-4</c:v>
                </c:pt>
                <c:pt idx="42511" formatCode="0.00E+00">
                  <c:v>7.5500000000000003E-4</c:v>
                </c:pt>
                <c:pt idx="42512" formatCode="0.00E+00">
                  <c:v>7.5500000000000003E-4</c:v>
                </c:pt>
                <c:pt idx="42513" formatCode="0.00E+00">
                  <c:v>7.5500000000000003E-4</c:v>
                </c:pt>
                <c:pt idx="42514" formatCode="0.00E+00">
                  <c:v>7.5500000000000003E-4</c:v>
                </c:pt>
                <c:pt idx="42515" formatCode="0.00E+00">
                  <c:v>7.5500000000000003E-4</c:v>
                </c:pt>
                <c:pt idx="42516" formatCode="0.00E+00">
                  <c:v>7.5500000000000003E-4</c:v>
                </c:pt>
                <c:pt idx="42517" formatCode="0.00E+00">
                  <c:v>7.5500000000000003E-4</c:v>
                </c:pt>
                <c:pt idx="42518" formatCode="0.00E+00">
                  <c:v>7.5500000000000003E-4</c:v>
                </c:pt>
                <c:pt idx="42519" formatCode="0.00E+00">
                  <c:v>7.5500000000000003E-4</c:v>
                </c:pt>
                <c:pt idx="42520" formatCode="0.00E+00">
                  <c:v>7.5500000000000003E-4</c:v>
                </c:pt>
                <c:pt idx="42521" formatCode="0.00E+00">
                  <c:v>7.5500000000000003E-4</c:v>
                </c:pt>
                <c:pt idx="42522" formatCode="0.00E+00">
                  <c:v>7.5500000000000003E-4</c:v>
                </c:pt>
                <c:pt idx="42523" formatCode="0.00E+00">
                  <c:v>7.5500000000000003E-4</c:v>
                </c:pt>
                <c:pt idx="42524" formatCode="0.00E+00">
                  <c:v>7.5500000000000003E-4</c:v>
                </c:pt>
                <c:pt idx="42525" formatCode="0.00E+00">
                  <c:v>7.5500000000000003E-4</c:v>
                </c:pt>
                <c:pt idx="42526" formatCode="0.00E+00">
                  <c:v>7.5600000000000005E-4</c:v>
                </c:pt>
                <c:pt idx="42527" formatCode="0.00E+00">
                  <c:v>7.5500000000000003E-4</c:v>
                </c:pt>
                <c:pt idx="42528" formatCode="0.00E+00">
                  <c:v>7.5500000000000003E-4</c:v>
                </c:pt>
                <c:pt idx="42529" formatCode="0.00E+00">
                  <c:v>7.5500000000000003E-4</c:v>
                </c:pt>
                <c:pt idx="42530" formatCode="0.00E+00">
                  <c:v>7.5500000000000003E-4</c:v>
                </c:pt>
                <c:pt idx="42531" formatCode="0.00E+00">
                  <c:v>7.5600000000000005E-4</c:v>
                </c:pt>
                <c:pt idx="42532" formatCode="0.00E+00">
                  <c:v>7.5500000000000003E-4</c:v>
                </c:pt>
                <c:pt idx="42533" formatCode="0.00E+00">
                  <c:v>7.5500000000000003E-4</c:v>
                </c:pt>
                <c:pt idx="42534" formatCode="0.00E+00">
                  <c:v>7.5500000000000003E-4</c:v>
                </c:pt>
                <c:pt idx="42535" formatCode="0.00E+00">
                  <c:v>7.5500000000000003E-4</c:v>
                </c:pt>
                <c:pt idx="42536" formatCode="0.00E+00">
                  <c:v>7.5500000000000003E-4</c:v>
                </c:pt>
                <c:pt idx="42537" formatCode="0.00E+00">
                  <c:v>7.5500000000000003E-4</c:v>
                </c:pt>
                <c:pt idx="42538" formatCode="0.00E+00">
                  <c:v>7.5500000000000003E-4</c:v>
                </c:pt>
                <c:pt idx="42539" formatCode="0.00E+00">
                  <c:v>7.5500000000000003E-4</c:v>
                </c:pt>
                <c:pt idx="42540" formatCode="0.00E+00">
                  <c:v>7.5600000000000005E-4</c:v>
                </c:pt>
                <c:pt idx="42541" formatCode="0.00E+00">
                  <c:v>7.5600000000000005E-4</c:v>
                </c:pt>
                <c:pt idx="42542" formatCode="0.00E+00">
                  <c:v>7.5500000000000003E-4</c:v>
                </c:pt>
                <c:pt idx="42543" formatCode="0.00E+00">
                  <c:v>7.5500000000000003E-4</c:v>
                </c:pt>
                <c:pt idx="42544" formatCode="0.00E+00">
                  <c:v>7.5500000000000003E-4</c:v>
                </c:pt>
                <c:pt idx="42545" formatCode="0.00E+00">
                  <c:v>7.5500000000000003E-4</c:v>
                </c:pt>
                <c:pt idx="42546" formatCode="0.00E+00">
                  <c:v>7.5500000000000003E-4</c:v>
                </c:pt>
                <c:pt idx="42547" formatCode="0.00E+00">
                  <c:v>7.5500000000000003E-4</c:v>
                </c:pt>
                <c:pt idx="42548" formatCode="0.00E+00">
                  <c:v>7.5600000000000005E-4</c:v>
                </c:pt>
                <c:pt idx="42549" formatCode="0.00E+00">
                  <c:v>7.5600000000000005E-4</c:v>
                </c:pt>
                <c:pt idx="42550" formatCode="0.00E+00">
                  <c:v>7.5500000000000003E-4</c:v>
                </c:pt>
                <c:pt idx="42551" formatCode="0.00E+00">
                  <c:v>7.5500000000000003E-4</c:v>
                </c:pt>
                <c:pt idx="42552" formatCode="0.00E+00">
                  <c:v>7.5500000000000003E-4</c:v>
                </c:pt>
                <c:pt idx="42553" formatCode="0.00E+00">
                  <c:v>7.5600000000000005E-4</c:v>
                </c:pt>
                <c:pt idx="42554" formatCode="0.00E+00">
                  <c:v>7.5600000000000005E-4</c:v>
                </c:pt>
                <c:pt idx="42555" formatCode="0.00E+00">
                  <c:v>7.5600000000000005E-4</c:v>
                </c:pt>
                <c:pt idx="42556" formatCode="0.00E+00">
                  <c:v>7.5600000000000005E-4</c:v>
                </c:pt>
                <c:pt idx="42557" formatCode="0.00E+00">
                  <c:v>7.5500000000000003E-4</c:v>
                </c:pt>
                <c:pt idx="42558" formatCode="0.00E+00">
                  <c:v>7.5500000000000003E-4</c:v>
                </c:pt>
                <c:pt idx="42559" formatCode="0.00E+00">
                  <c:v>7.5600000000000005E-4</c:v>
                </c:pt>
                <c:pt idx="42560" formatCode="0.00E+00">
                  <c:v>7.5500000000000003E-4</c:v>
                </c:pt>
                <c:pt idx="42561" formatCode="0.00E+00">
                  <c:v>7.5500000000000003E-4</c:v>
                </c:pt>
                <c:pt idx="42562" formatCode="0.00E+00">
                  <c:v>7.5500000000000003E-4</c:v>
                </c:pt>
                <c:pt idx="42563" formatCode="0.00E+00">
                  <c:v>7.5500000000000003E-4</c:v>
                </c:pt>
                <c:pt idx="42564" formatCode="0.00E+00">
                  <c:v>7.5500000000000003E-4</c:v>
                </c:pt>
                <c:pt idx="42565" formatCode="0.00E+00">
                  <c:v>7.5600000000000005E-4</c:v>
                </c:pt>
                <c:pt idx="42566" formatCode="0.00E+00">
                  <c:v>7.5500000000000003E-4</c:v>
                </c:pt>
                <c:pt idx="42567" formatCode="0.00E+00">
                  <c:v>7.5500000000000003E-4</c:v>
                </c:pt>
                <c:pt idx="42568" formatCode="0.00E+00">
                  <c:v>7.5500000000000003E-4</c:v>
                </c:pt>
                <c:pt idx="42569" formatCode="0.00E+00">
                  <c:v>7.5500000000000003E-4</c:v>
                </c:pt>
                <c:pt idx="42570" formatCode="0.00E+00">
                  <c:v>7.5500000000000003E-4</c:v>
                </c:pt>
                <c:pt idx="42571" formatCode="0.00E+00">
                  <c:v>7.5500000000000003E-4</c:v>
                </c:pt>
                <c:pt idx="42572" formatCode="0.00E+00">
                  <c:v>7.5500000000000003E-4</c:v>
                </c:pt>
                <c:pt idx="42573" formatCode="0.00E+00">
                  <c:v>7.5500000000000003E-4</c:v>
                </c:pt>
                <c:pt idx="42574" formatCode="0.00E+00">
                  <c:v>7.5600000000000005E-4</c:v>
                </c:pt>
                <c:pt idx="42575" formatCode="0.00E+00">
                  <c:v>7.5600000000000005E-4</c:v>
                </c:pt>
                <c:pt idx="42576" formatCode="0.00E+00">
                  <c:v>7.5600000000000005E-4</c:v>
                </c:pt>
                <c:pt idx="42577" formatCode="0.00E+00">
                  <c:v>7.5600000000000005E-4</c:v>
                </c:pt>
                <c:pt idx="42578" formatCode="0.00E+00">
                  <c:v>7.5500000000000003E-4</c:v>
                </c:pt>
                <c:pt idx="42579" formatCode="0.00E+00">
                  <c:v>7.5600000000000005E-4</c:v>
                </c:pt>
                <c:pt idx="42580" formatCode="0.00E+00">
                  <c:v>7.5600000000000005E-4</c:v>
                </c:pt>
                <c:pt idx="42581" formatCode="0.00E+00">
                  <c:v>7.5500000000000003E-4</c:v>
                </c:pt>
                <c:pt idx="42582" formatCode="0.00E+00">
                  <c:v>7.5600000000000005E-4</c:v>
                </c:pt>
                <c:pt idx="42583" formatCode="0.00E+00">
                  <c:v>7.5600000000000005E-4</c:v>
                </c:pt>
                <c:pt idx="42584" formatCode="0.00E+00">
                  <c:v>7.5600000000000005E-4</c:v>
                </c:pt>
                <c:pt idx="42585" formatCode="0.00E+00">
                  <c:v>7.5600000000000005E-4</c:v>
                </c:pt>
                <c:pt idx="42586" formatCode="0.00E+00">
                  <c:v>7.5600000000000005E-4</c:v>
                </c:pt>
                <c:pt idx="42587" formatCode="0.00E+00">
                  <c:v>7.5600000000000005E-4</c:v>
                </c:pt>
                <c:pt idx="42588" formatCode="0.00E+00">
                  <c:v>7.5600000000000005E-4</c:v>
                </c:pt>
                <c:pt idx="42589" formatCode="0.00E+00">
                  <c:v>7.5500000000000003E-4</c:v>
                </c:pt>
                <c:pt idx="42590" formatCode="0.00E+00">
                  <c:v>7.5600000000000005E-4</c:v>
                </c:pt>
                <c:pt idx="42591" formatCode="0.00E+00">
                  <c:v>7.5600000000000005E-4</c:v>
                </c:pt>
                <c:pt idx="42592" formatCode="0.00E+00">
                  <c:v>7.5500000000000003E-4</c:v>
                </c:pt>
                <c:pt idx="42593" formatCode="0.00E+00">
                  <c:v>7.5600000000000005E-4</c:v>
                </c:pt>
                <c:pt idx="42594" formatCode="0.00E+00">
                  <c:v>7.5600000000000005E-4</c:v>
                </c:pt>
                <c:pt idx="42595" formatCode="0.00E+00">
                  <c:v>7.5600000000000005E-4</c:v>
                </c:pt>
                <c:pt idx="42596" formatCode="0.00E+00">
                  <c:v>7.5600000000000005E-4</c:v>
                </c:pt>
                <c:pt idx="42597" formatCode="0.00E+00">
                  <c:v>7.5500000000000003E-4</c:v>
                </c:pt>
                <c:pt idx="42598" formatCode="0.00E+00">
                  <c:v>7.5500000000000003E-4</c:v>
                </c:pt>
                <c:pt idx="42599" formatCode="0.00E+00">
                  <c:v>7.5500000000000003E-4</c:v>
                </c:pt>
                <c:pt idx="42600" formatCode="0.00E+00">
                  <c:v>7.5600000000000005E-4</c:v>
                </c:pt>
                <c:pt idx="42601" formatCode="0.00E+00">
                  <c:v>7.5600000000000005E-4</c:v>
                </c:pt>
                <c:pt idx="42602" formatCode="0.00E+00">
                  <c:v>7.5600000000000005E-4</c:v>
                </c:pt>
                <c:pt idx="42603" formatCode="0.00E+00">
                  <c:v>7.5600000000000005E-4</c:v>
                </c:pt>
                <c:pt idx="42604" formatCode="0.00E+00">
                  <c:v>7.5600000000000005E-4</c:v>
                </c:pt>
                <c:pt idx="42605" formatCode="0.00E+00">
                  <c:v>7.5600000000000005E-4</c:v>
                </c:pt>
                <c:pt idx="42606" formatCode="0.00E+00">
                  <c:v>7.5600000000000005E-4</c:v>
                </c:pt>
                <c:pt idx="42607" formatCode="0.00E+00">
                  <c:v>7.5600000000000005E-4</c:v>
                </c:pt>
                <c:pt idx="42608" formatCode="0.00E+00">
                  <c:v>7.5600000000000005E-4</c:v>
                </c:pt>
                <c:pt idx="42609" formatCode="0.00E+00">
                  <c:v>7.5600000000000005E-4</c:v>
                </c:pt>
                <c:pt idx="42610" formatCode="0.00E+00">
                  <c:v>7.5600000000000005E-4</c:v>
                </c:pt>
                <c:pt idx="42611" formatCode="0.00E+00">
                  <c:v>7.5600000000000005E-4</c:v>
                </c:pt>
                <c:pt idx="42612" formatCode="0.00E+00">
                  <c:v>7.5600000000000005E-4</c:v>
                </c:pt>
                <c:pt idx="42613" formatCode="0.00E+00">
                  <c:v>7.5600000000000005E-4</c:v>
                </c:pt>
                <c:pt idx="42614" formatCode="0.00E+00">
                  <c:v>7.5600000000000005E-4</c:v>
                </c:pt>
                <c:pt idx="42615" formatCode="0.00E+00">
                  <c:v>7.5600000000000005E-4</c:v>
                </c:pt>
                <c:pt idx="42616" formatCode="0.00E+00">
                  <c:v>7.5600000000000005E-4</c:v>
                </c:pt>
                <c:pt idx="42617" formatCode="0.00E+00">
                  <c:v>7.5600000000000005E-4</c:v>
                </c:pt>
                <c:pt idx="42618" formatCode="0.00E+00">
                  <c:v>7.5600000000000005E-4</c:v>
                </c:pt>
                <c:pt idx="42619" formatCode="0.00E+00">
                  <c:v>7.5600000000000005E-4</c:v>
                </c:pt>
                <c:pt idx="42620" formatCode="0.00E+00">
                  <c:v>7.5600000000000005E-4</c:v>
                </c:pt>
                <c:pt idx="42621" formatCode="0.00E+00">
                  <c:v>7.5600000000000005E-4</c:v>
                </c:pt>
                <c:pt idx="42622" formatCode="0.00E+00">
                  <c:v>7.5600000000000005E-4</c:v>
                </c:pt>
                <c:pt idx="42623" formatCode="0.00E+00">
                  <c:v>7.5500000000000003E-4</c:v>
                </c:pt>
                <c:pt idx="42624" formatCode="0.00E+00">
                  <c:v>7.5600000000000005E-4</c:v>
                </c:pt>
                <c:pt idx="42625" formatCode="0.00E+00">
                  <c:v>7.5600000000000005E-4</c:v>
                </c:pt>
                <c:pt idx="42626" formatCode="0.00E+00">
                  <c:v>7.5600000000000005E-4</c:v>
                </c:pt>
                <c:pt idx="42627" formatCode="0.00E+00">
                  <c:v>7.5600000000000005E-4</c:v>
                </c:pt>
                <c:pt idx="42628" formatCode="0.00E+00">
                  <c:v>7.5600000000000005E-4</c:v>
                </c:pt>
                <c:pt idx="42629" formatCode="0.00E+00">
                  <c:v>7.5600000000000005E-4</c:v>
                </c:pt>
                <c:pt idx="42630" formatCode="0.00E+00">
                  <c:v>7.5600000000000005E-4</c:v>
                </c:pt>
                <c:pt idx="42631" formatCode="0.00E+00">
                  <c:v>7.5600000000000005E-4</c:v>
                </c:pt>
                <c:pt idx="42632" formatCode="0.00E+00">
                  <c:v>7.5600000000000005E-4</c:v>
                </c:pt>
                <c:pt idx="42633" formatCode="0.00E+00">
                  <c:v>7.5600000000000005E-4</c:v>
                </c:pt>
                <c:pt idx="42634" formatCode="0.00E+00">
                  <c:v>7.5600000000000005E-4</c:v>
                </c:pt>
                <c:pt idx="42635" formatCode="0.00E+00">
                  <c:v>7.5600000000000005E-4</c:v>
                </c:pt>
                <c:pt idx="42636" formatCode="0.00E+00">
                  <c:v>7.5600000000000005E-4</c:v>
                </c:pt>
                <c:pt idx="42637" formatCode="0.00E+00">
                  <c:v>7.5600000000000005E-4</c:v>
                </c:pt>
                <c:pt idx="42638" formatCode="0.00E+00">
                  <c:v>7.5600000000000005E-4</c:v>
                </c:pt>
                <c:pt idx="42639" formatCode="0.00E+00">
                  <c:v>7.5600000000000005E-4</c:v>
                </c:pt>
                <c:pt idx="42640" formatCode="0.00E+00">
                  <c:v>7.5600000000000005E-4</c:v>
                </c:pt>
                <c:pt idx="42641" formatCode="0.00E+00">
                  <c:v>7.5600000000000005E-4</c:v>
                </c:pt>
                <c:pt idx="42642" formatCode="0.00E+00">
                  <c:v>7.5600000000000005E-4</c:v>
                </c:pt>
                <c:pt idx="42643" formatCode="0.00E+00">
                  <c:v>7.5600000000000005E-4</c:v>
                </c:pt>
                <c:pt idx="42644" formatCode="0.00E+00">
                  <c:v>7.5600000000000005E-4</c:v>
                </c:pt>
                <c:pt idx="42645" formatCode="0.00E+00">
                  <c:v>7.5600000000000005E-4</c:v>
                </c:pt>
                <c:pt idx="42646" formatCode="0.00E+00">
                  <c:v>7.5600000000000005E-4</c:v>
                </c:pt>
                <c:pt idx="42647" formatCode="0.00E+00">
                  <c:v>7.5600000000000005E-4</c:v>
                </c:pt>
                <c:pt idx="42648" formatCode="0.00E+00">
                  <c:v>7.5600000000000005E-4</c:v>
                </c:pt>
                <c:pt idx="42649" formatCode="0.00E+00">
                  <c:v>7.5600000000000005E-4</c:v>
                </c:pt>
                <c:pt idx="42650" formatCode="0.00E+00">
                  <c:v>7.5600000000000005E-4</c:v>
                </c:pt>
                <c:pt idx="42651" formatCode="0.00E+00">
                  <c:v>7.5600000000000005E-4</c:v>
                </c:pt>
                <c:pt idx="42652" formatCode="0.00E+00">
                  <c:v>7.5600000000000005E-4</c:v>
                </c:pt>
                <c:pt idx="42653" formatCode="0.00E+00">
                  <c:v>7.5600000000000005E-4</c:v>
                </c:pt>
                <c:pt idx="42654" formatCode="0.00E+00">
                  <c:v>7.5600000000000005E-4</c:v>
                </c:pt>
                <c:pt idx="42655" formatCode="0.00E+00">
                  <c:v>7.5600000000000005E-4</c:v>
                </c:pt>
                <c:pt idx="42656" formatCode="0.00E+00">
                  <c:v>7.5600000000000005E-4</c:v>
                </c:pt>
                <c:pt idx="42657" formatCode="0.00E+00">
                  <c:v>7.5600000000000005E-4</c:v>
                </c:pt>
                <c:pt idx="42658" formatCode="0.00E+00">
                  <c:v>7.5600000000000005E-4</c:v>
                </c:pt>
                <c:pt idx="42659" formatCode="0.00E+00">
                  <c:v>7.5600000000000005E-4</c:v>
                </c:pt>
                <c:pt idx="42660" formatCode="0.00E+00">
                  <c:v>7.5600000000000005E-4</c:v>
                </c:pt>
                <c:pt idx="42661" formatCode="0.00E+00">
                  <c:v>7.5600000000000005E-4</c:v>
                </c:pt>
                <c:pt idx="42662" formatCode="0.00E+00">
                  <c:v>7.5600000000000005E-4</c:v>
                </c:pt>
                <c:pt idx="42663" formatCode="0.00E+00">
                  <c:v>7.5600000000000005E-4</c:v>
                </c:pt>
                <c:pt idx="42664" formatCode="0.00E+00">
                  <c:v>7.5600000000000005E-4</c:v>
                </c:pt>
                <c:pt idx="42665" formatCode="0.00E+00">
                  <c:v>7.5600000000000005E-4</c:v>
                </c:pt>
                <c:pt idx="42666" formatCode="0.00E+00">
                  <c:v>7.5600000000000005E-4</c:v>
                </c:pt>
                <c:pt idx="42667" formatCode="0.00E+00">
                  <c:v>7.5600000000000005E-4</c:v>
                </c:pt>
                <c:pt idx="42668" formatCode="0.00E+00">
                  <c:v>7.5600000000000005E-4</c:v>
                </c:pt>
                <c:pt idx="42669" formatCode="0.00E+00">
                  <c:v>7.5600000000000005E-4</c:v>
                </c:pt>
                <c:pt idx="42670" formatCode="0.00E+00">
                  <c:v>7.5600000000000005E-4</c:v>
                </c:pt>
                <c:pt idx="42671" formatCode="0.00E+00">
                  <c:v>7.5600000000000005E-4</c:v>
                </c:pt>
                <c:pt idx="42672" formatCode="0.00E+00">
                  <c:v>7.5600000000000005E-4</c:v>
                </c:pt>
                <c:pt idx="42673" formatCode="0.00E+00">
                  <c:v>7.5600000000000005E-4</c:v>
                </c:pt>
                <c:pt idx="42674" formatCode="0.00E+00">
                  <c:v>7.5600000000000005E-4</c:v>
                </c:pt>
                <c:pt idx="42675" formatCode="0.00E+00">
                  <c:v>7.5600000000000005E-4</c:v>
                </c:pt>
                <c:pt idx="42676" formatCode="0.00E+00">
                  <c:v>7.5600000000000005E-4</c:v>
                </c:pt>
                <c:pt idx="42677" formatCode="0.00E+00">
                  <c:v>7.5600000000000005E-4</c:v>
                </c:pt>
                <c:pt idx="42678" formatCode="0.00E+00">
                  <c:v>7.5600000000000005E-4</c:v>
                </c:pt>
                <c:pt idx="42679" formatCode="0.00E+00">
                  <c:v>7.5600000000000005E-4</c:v>
                </c:pt>
                <c:pt idx="42680" formatCode="0.00E+00">
                  <c:v>7.5600000000000005E-4</c:v>
                </c:pt>
                <c:pt idx="42681" formatCode="0.00E+00">
                  <c:v>7.5600000000000005E-4</c:v>
                </c:pt>
                <c:pt idx="42682" formatCode="0.00E+00">
                  <c:v>7.5600000000000005E-4</c:v>
                </c:pt>
                <c:pt idx="42683" formatCode="0.00E+00">
                  <c:v>7.5600000000000005E-4</c:v>
                </c:pt>
                <c:pt idx="42684" formatCode="0.00E+00">
                  <c:v>7.5600000000000005E-4</c:v>
                </c:pt>
                <c:pt idx="42685" formatCode="0.00E+00">
                  <c:v>7.5600000000000005E-4</c:v>
                </c:pt>
                <c:pt idx="42686" formatCode="0.00E+00">
                  <c:v>7.5600000000000005E-4</c:v>
                </c:pt>
                <c:pt idx="42687" formatCode="0.00E+00">
                  <c:v>7.5600000000000005E-4</c:v>
                </c:pt>
                <c:pt idx="42688" formatCode="0.00E+00">
                  <c:v>7.5600000000000005E-4</c:v>
                </c:pt>
                <c:pt idx="42689" formatCode="0.00E+00">
                  <c:v>7.5600000000000005E-4</c:v>
                </c:pt>
                <c:pt idx="42690" formatCode="0.00E+00">
                  <c:v>7.5600000000000005E-4</c:v>
                </c:pt>
                <c:pt idx="42691" formatCode="0.00E+00">
                  <c:v>7.5600000000000005E-4</c:v>
                </c:pt>
                <c:pt idx="42692" formatCode="0.00E+00">
                  <c:v>7.5600000000000005E-4</c:v>
                </c:pt>
                <c:pt idx="42693" formatCode="0.00E+00">
                  <c:v>7.5600000000000005E-4</c:v>
                </c:pt>
                <c:pt idx="42694" formatCode="0.00E+00">
                  <c:v>7.5600000000000005E-4</c:v>
                </c:pt>
                <c:pt idx="42695" formatCode="0.00E+00">
                  <c:v>7.5600000000000005E-4</c:v>
                </c:pt>
                <c:pt idx="42696" formatCode="0.00E+00">
                  <c:v>7.5600000000000005E-4</c:v>
                </c:pt>
                <c:pt idx="42697" formatCode="0.00E+00">
                  <c:v>7.5600000000000005E-4</c:v>
                </c:pt>
                <c:pt idx="42698" formatCode="0.00E+00">
                  <c:v>7.5600000000000005E-4</c:v>
                </c:pt>
                <c:pt idx="42699" formatCode="0.00E+00">
                  <c:v>7.5600000000000005E-4</c:v>
                </c:pt>
                <c:pt idx="42700" formatCode="0.00E+00">
                  <c:v>7.5600000000000005E-4</c:v>
                </c:pt>
                <c:pt idx="42701" formatCode="0.00E+00">
                  <c:v>7.5600000000000005E-4</c:v>
                </c:pt>
                <c:pt idx="42702" formatCode="0.00E+00">
                  <c:v>7.5600000000000005E-4</c:v>
                </c:pt>
                <c:pt idx="42703" formatCode="0.00E+00">
                  <c:v>7.5600000000000005E-4</c:v>
                </c:pt>
                <c:pt idx="42704" formatCode="0.00E+00">
                  <c:v>7.5600000000000005E-4</c:v>
                </c:pt>
                <c:pt idx="42705" formatCode="0.00E+00">
                  <c:v>7.5600000000000005E-4</c:v>
                </c:pt>
                <c:pt idx="42706" formatCode="0.00E+00">
                  <c:v>7.5600000000000005E-4</c:v>
                </c:pt>
                <c:pt idx="42707" formatCode="0.00E+00">
                  <c:v>7.5600000000000005E-4</c:v>
                </c:pt>
                <c:pt idx="42708" formatCode="0.00E+00">
                  <c:v>7.5600000000000005E-4</c:v>
                </c:pt>
                <c:pt idx="42709" formatCode="0.00E+00">
                  <c:v>7.5600000000000005E-4</c:v>
                </c:pt>
                <c:pt idx="42710" formatCode="0.00E+00">
                  <c:v>7.5600000000000005E-4</c:v>
                </c:pt>
                <c:pt idx="42711" formatCode="0.00E+00">
                  <c:v>7.5600000000000005E-4</c:v>
                </c:pt>
                <c:pt idx="42712" formatCode="0.00E+00">
                  <c:v>7.5600000000000005E-4</c:v>
                </c:pt>
                <c:pt idx="42713" formatCode="0.00E+00">
                  <c:v>7.5600000000000005E-4</c:v>
                </c:pt>
                <c:pt idx="42714" formatCode="0.00E+00">
                  <c:v>7.5600000000000005E-4</c:v>
                </c:pt>
                <c:pt idx="42715" formatCode="0.00E+00">
                  <c:v>7.5600000000000005E-4</c:v>
                </c:pt>
                <c:pt idx="42716" formatCode="0.00E+00">
                  <c:v>7.5600000000000005E-4</c:v>
                </c:pt>
                <c:pt idx="42717" formatCode="0.00E+00">
                  <c:v>7.5600000000000005E-4</c:v>
                </c:pt>
                <c:pt idx="42718" formatCode="0.00E+00">
                  <c:v>7.5600000000000005E-4</c:v>
                </c:pt>
                <c:pt idx="42719" formatCode="0.00E+00">
                  <c:v>7.5600000000000005E-4</c:v>
                </c:pt>
                <c:pt idx="42720" formatCode="0.00E+00">
                  <c:v>7.5600000000000005E-4</c:v>
                </c:pt>
                <c:pt idx="42721" formatCode="0.00E+00">
                  <c:v>7.5600000000000005E-4</c:v>
                </c:pt>
                <c:pt idx="42722" formatCode="0.00E+00">
                  <c:v>7.5600000000000005E-4</c:v>
                </c:pt>
                <c:pt idx="42723" formatCode="0.00E+00">
                  <c:v>7.5600000000000005E-4</c:v>
                </c:pt>
                <c:pt idx="42724" formatCode="0.00E+00">
                  <c:v>7.5600000000000005E-4</c:v>
                </c:pt>
                <c:pt idx="42725" formatCode="0.00E+00">
                  <c:v>7.5600000000000005E-4</c:v>
                </c:pt>
                <c:pt idx="42726" formatCode="0.00E+00">
                  <c:v>7.5600000000000005E-4</c:v>
                </c:pt>
                <c:pt idx="42727" formatCode="0.00E+00">
                  <c:v>7.5600000000000005E-4</c:v>
                </c:pt>
                <c:pt idx="42728" formatCode="0.00E+00">
                  <c:v>7.5600000000000005E-4</c:v>
                </c:pt>
                <c:pt idx="42729" formatCode="0.00E+00">
                  <c:v>7.5600000000000005E-4</c:v>
                </c:pt>
                <c:pt idx="42730" formatCode="0.00E+00">
                  <c:v>7.5600000000000005E-4</c:v>
                </c:pt>
                <c:pt idx="42731" formatCode="0.00E+00">
                  <c:v>7.5600000000000005E-4</c:v>
                </c:pt>
                <c:pt idx="42732" formatCode="0.00E+00">
                  <c:v>7.5600000000000005E-4</c:v>
                </c:pt>
                <c:pt idx="42733" formatCode="0.00E+00">
                  <c:v>7.5600000000000005E-4</c:v>
                </c:pt>
                <c:pt idx="42734" formatCode="0.00E+00">
                  <c:v>7.5600000000000005E-4</c:v>
                </c:pt>
                <c:pt idx="42735" formatCode="0.00E+00">
                  <c:v>7.5600000000000005E-4</c:v>
                </c:pt>
                <c:pt idx="42736" formatCode="0.00E+00">
                  <c:v>7.5600000000000005E-4</c:v>
                </c:pt>
                <c:pt idx="42737" formatCode="0.00E+00">
                  <c:v>7.5600000000000005E-4</c:v>
                </c:pt>
                <c:pt idx="42738" formatCode="0.00E+00">
                  <c:v>7.5600000000000005E-4</c:v>
                </c:pt>
                <c:pt idx="42739" formatCode="0.00E+00">
                  <c:v>7.5600000000000005E-4</c:v>
                </c:pt>
                <c:pt idx="42740" formatCode="0.00E+00">
                  <c:v>7.5600000000000005E-4</c:v>
                </c:pt>
                <c:pt idx="42741" formatCode="0.00E+00">
                  <c:v>7.5600000000000005E-4</c:v>
                </c:pt>
                <c:pt idx="42742" formatCode="0.00E+00">
                  <c:v>7.5600000000000005E-4</c:v>
                </c:pt>
                <c:pt idx="42743" formatCode="0.00E+00">
                  <c:v>7.5600000000000005E-4</c:v>
                </c:pt>
                <c:pt idx="42744" formatCode="0.00E+00">
                  <c:v>7.5600000000000005E-4</c:v>
                </c:pt>
                <c:pt idx="42745" formatCode="0.00E+00">
                  <c:v>7.5600000000000005E-4</c:v>
                </c:pt>
                <c:pt idx="42746" formatCode="0.00E+00">
                  <c:v>7.5600000000000005E-4</c:v>
                </c:pt>
                <c:pt idx="42747" formatCode="0.00E+00">
                  <c:v>7.5600000000000005E-4</c:v>
                </c:pt>
                <c:pt idx="42748" formatCode="0.00E+00">
                  <c:v>7.5600000000000005E-4</c:v>
                </c:pt>
                <c:pt idx="42749" formatCode="0.00E+00">
                  <c:v>7.5600000000000005E-4</c:v>
                </c:pt>
                <c:pt idx="42750" formatCode="0.00E+00">
                  <c:v>7.5600000000000005E-4</c:v>
                </c:pt>
                <c:pt idx="42751" formatCode="0.00E+00">
                  <c:v>7.5600000000000005E-4</c:v>
                </c:pt>
                <c:pt idx="42752" formatCode="0.00E+00">
                  <c:v>7.5600000000000005E-4</c:v>
                </c:pt>
                <c:pt idx="42753" formatCode="0.00E+00">
                  <c:v>7.5600000000000005E-4</c:v>
                </c:pt>
                <c:pt idx="42754" formatCode="0.00E+00">
                  <c:v>7.5600000000000005E-4</c:v>
                </c:pt>
                <c:pt idx="42755" formatCode="0.00E+00">
                  <c:v>7.5600000000000005E-4</c:v>
                </c:pt>
                <c:pt idx="42756" formatCode="0.00E+00">
                  <c:v>7.5600000000000005E-4</c:v>
                </c:pt>
                <c:pt idx="42757" formatCode="0.00E+00">
                  <c:v>7.5600000000000005E-4</c:v>
                </c:pt>
                <c:pt idx="42758" formatCode="0.00E+00">
                  <c:v>7.5600000000000005E-4</c:v>
                </c:pt>
                <c:pt idx="42759" formatCode="0.00E+00">
                  <c:v>7.5600000000000005E-4</c:v>
                </c:pt>
                <c:pt idx="42760" formatCode="0.00E+00">
                  <c:v>7.5600000000000005E-4</c:v>
                </c:pt>
                <c:pt idx="42761" formatCode="0.00E+00">
                  <c:v>7.5600000000000005E-4</c:v>
                </c:pt>
                <c:pt idx="42762" formatCode="0.00E+00">
                  <c:v>7.5600000000000005E-4</c:v>
                </c:pt>
                <c:pt idx="42763" formatCode="0.00E+00">
                  <c:v>7.5600000000000005E-4</c:v>
                </c:pt>
                <c:pt idx="42764" formatCode="0.00E+00">
                  <c:v>7.5600000000000005E-4</c:v>
                </c:pt>
                <c:pt idx="42765" formatCode="0.00E+00">
                  <c:v>7.5600000000000005E-4</c:v>
                </c:pt>
                <c:pt idx="42766" formatCode="0.00E+00">
                  <c:v>7.5600000000000005E-4</c:v>
                </c:pt>
                <c:pt idx="42767" formatCode="0.00E+00">
                  <c:v>7.5600000000000005E-4</c:v>
                </c:pt>
                <c:pt idx="42768" formatCode="0.00E+00">
                  <c:v>7.5600000000000005E-4</c:v>
                </c:pt>
                <c:pt idx="42769" formatCode="0.00E+00">
                  <c:v>7.5600000000000005E-4</c:v>
                </c:pt>
                <c:pt idx="42770" formatCode="0.00E+00">
                  <c:v>7.5600000000000005E-4</c:v>
                </c:pt>
                <c:pt idx="42771" formatCode="0.00E+00">
                  <c:v>7.5600000000000005E-4</c:v>
                </c:pt>
                <c:pt idx="42772" formatCode="0.00E+00">
                  <c:v>7.5600000000000005E-4</c:v>
                </c:pt>
                <c:pt idx="42773" formatCode="0.00E+00">
                  <c:v>7.5600000000000005E-4</c:v>
                </c:pt>
                <c:pt idx="42774" formatCode="0.00E+00">
                  <c:v>7.5600000000000005E-4</c:v>
                </c:pt>
                <c:pt idx="42775" formatCode="0.00E+00">
                  <c:v>7.5600000000000005E-4</c:v>
                </c:pt>
                <c:pt idx="42776" formatCode="0.00E+00">
                  <c:v>7.5600000000000005E-4</c:v>
                </c:pt>
                <c:pt idx="42777" formatCode="0.00E+00">
                  <c:v>7.5600000000000005E-4</c:v>
                </c:pt>
                <c:pt idx="42778" formatCode="0.00E+00">
                  <c:v>7.5600000000000005E-4</c:v>
                </c:pt>
                <c:pt idx="42779" formatCode="0.00E+00">
                  <c:v>7.5600000000000005E-4</c:v>
                </c:pt>
                <c:pt idx="42780" formatCode="0.00E+00">
                  <c:v>7.5600000000000005E-4</c:v>
                </c:pt>
                <c:pt idx="42781" formatCode="0.00E+00">
                  <c:v>7.5600000000000005E-4</c:v>
                </c:pt>
                <c:pt idx="42782" formatCode="0.00E+00">
                  <c:v>7.5600000000000005E-4</c:v>
                </c:pt>
                <c:pt idx="42783" formatCode="0.00E+00">
                  <c:v>7.5600000000000005E-4</c:v>
                </c:pt>
                <c:pt idx="42784" formatCode="0.00E+00">
                  <c:v>7.5600000000000005E-4</c:v>
                </c:pt>
                <c:pt idx="42785" formatCode="0.00E+00">
                  <c:v>7.5600000000000005E-4</c:v>
                </c:pt>
                <c:pt idx="42786" formatCode="0.00E+00">
                  <c:v>7.5600000000000005E-4</c:v>
                </c:pt>
                <c:pt idx="42787" formatCode="0.00E+00">
                  <c:v>7.5600000000000005E-4</c:v>
                </c:pt>
                <c:pt idx="42788" formatCode="0.00E+00">
                  <c:v>7.5600000000000005E-4</c:v>
                </c:pt>
                <c:pt idx="42789" formatCode="0.00E+00">
                  <c:v>7.5600000000000005E-4</c:v>
                </c:pt>
                <c:pt idx="42790" formatCode="0.00E+00">
                  <c:v>7.5600000000000005E-4</c:v>
                </c:pt>
                <c:pt idx="42791" formatCode="0.00E+00">
                  <c:v>7.5600000000000005E-4</c:v>
                </c:pt>
                <c:pt idx="42792" formatCode="0.00E+00">
                  <c:v>7.5600000000000005E-4</c:v>
                </c:pt>
                <c:pt idx="42793" formatCode="0.00E+00">
                  <c:v>7.5600000000000005E-4</c:v>
                </c:pt>
                <c:pt idx="42794" formatCode="0.00E+00">
                  <c:v>7.5600000000000005E-4</c:v>
                </c:pt>
                <c:pt idx="42795" formatCode="0.00E+00">
                  <c:v>7.5600000000000005E-4</c:v>
                </c:pt>
                <c:pt idx="42796" formatCode="0.00E+00">
                  <c:v>7.5600000000000005E-4</c:v>
                </c:pt>
                <c:pt idx="42797" formatCode="0.00E+00">
                  <c:v>7.5600000000000005E-4</c:v>
                </c:pt>
                <c:pt idx="42798" formatCode="0.00E+00">
                  <c:v>7.5600000000000005E-4</c:v>
                </c:pt>
                <c:pt idx="42799" formatCode="0.00E+00">
                  <c:v>7.5600000000000005E-4</c:v>
                </c:pt>
                <c:pt idx="42800" formatCode="0.00E+00">
                  <c:v>7.5600000000000005E-4</c:v>
                </c:pt>
                <c:pt idx="42801" formatCode="0.00E+00">
                  <c:v>7.5600000000000005E-4</c:v>
                </c:pt>
                <c:pt idx="42802" formatCode="0.00E+00">
                  <c:v>7.5600000000000005E-4</c:v>
                </c:pt>
                <c:pt idx="42803" formatCode="0.00E+00">
                  <c:v>7.5600000000000005E-4</c:v>
                </c:pt>
                <c:pt idx="42804" formatCode="0.00E+00">
                  <c:v>7.5600000000000005E-4</c:v>
                </c:pt>
                <c:pt idx="42805" formatCode="0.00E+00">
                  <c:v>7.5600000000000005E-4</c:v>
                </c:pt>
                <c:pt idx="42806" formatCode="0.00E+00">
                  <c:v>7.5600000000000005E-4</c:v>
                </c:pt>
                <c:pt idx="42807" formatCode="0.00E+00">
                  <c:v>7.5600000000000005E-4</c:v>
                </c:pt>
                <c:pt idx="42808" formatCode="0.00E+00">
                  <c:v>7.5600000000000005E-4</c:v>
                </c:pt>
                <c:pt idx="42809" formatCode="0.00E+00">
                  <c:v>7.5600000000000005E-4</c:v>
                </c:pt>
                <c:pt idx="42810" formatCode="0.00E+00">
                  <c:v>7.5600000000000005E-4</c:v>
                </c:pt>
                <c:pt idx="42811" formatCode="0.00E+00">
                  <c:v>7.5600000000000005E-4</c:v>
                </c:pt>
                <c:pt idx="42812" formatCode="0.00E+00">
                  <c:v>7.5600000000000005E-4</c:v>
                </c:pt>
                <c:pt idx="42813" formatCode="0.00E+00">
                  <c:v>7.5600000000000005E-4</c:v>
                </c:pt>
                <c:pt idx="42814" formatCode="0.00E+00">
                  <c:v>7.5600000000000005E-4</c:v>
                </c:pt>
                <c:pt idx="42815" formatCode="0.00E+00">
                  <c:v>7.5600000000000005E-4</c:v>
                </c:pt>
                <c:pt idx="42816" formatCode="0.00E+00">
                  <c:v>7.5600000000000005E-4</c:v>
                </c:pt>
                <c:pt idx="42817" formatCode="0.00E+00">
                  <c:v>7.5600000000000005E-4</c:v>
                </c:pt>
                <c:pt idx="42818" formatCode="0.00E+00">
                  <c:v>7.5600000000000005E-4</c:v>
                </c:pt>
                <c:pt idx="42819" formatCode="0.00E+00">
                  <c:v>7.5600000000000005E-4</c:v>
                </c:pt>
                <c:pt idx="42820" formatCode="0.00E+00">
                  <c:v>7.5600000000000005E-4</c:v>
                </c:pt>
                <c:pt idx="42821" formatCode="0.00E+00">
                  <c:v>7.5600000000000005E-4</c:v>
                </c:pt>
                <c:pt idx="42822" formatCode="0.00E+00">
                  <c:v>7.5600000000000005E-4</c:v>
                </c:pt>
                <c:pt idx="42823" formatCode="0.00E+00">
                  <c:v>7.5600000000000005E-4</c:v>
                </c:pt>
                <c:pt idx="42824" formatCode="0.00E+00">
                  <c:v>7.5600000000000005E-4</c:v>
                </c:pt>
                <c:pt idx="42825" formatCode="0.00E+00">
                  <c:v>7.5600000000000005E-4</c:v>
                </c:pt>
                <c:pt idx="42826" formatCode="0.00E+00">
                  <c:v>7.5600000000000005E-4</c:v>
                </c:pt>
                <c:pt idx="42827" formatCode="0.00E+00">
                  <c:v>7.5600000000000005E-4</c:v>
                </c:pt>
                <c:pt idx="42828" formatCode="0.00E+00">
                  <c:v>7.5600000000000005E-4</c:v>
                </c:pt>
                <c:pt idx="42829" formatCode="0.00E+00">
                  <c:v>7.5600000000000005E-4</c:v>
                </c:pt>
                <c:pt idx="42830" formatCode="0.00E+00">
                  <c:v>7.5600000000000005E-4</c:v>
                </c:pt>
                <c:pt idx="42831" formatCode="0.00E+00">
                  <c:v>7.5600000000000005E-4</c:v>
                </c:pt>
                <c:pt idx="42832" formatCode="0.00E+00">
                  <c:v>7.5600000000000005E-4</c:v>
                </c:pt>
                <c:pt idx="42833" formatCode="0.00E+00">
                  <c:v>7.5600000000000005E-4</c:v>
                </c:pt>
                <c:pt idx="42834" formatCode="0.00E+00">
                  <c:v>7.5600000000000005E-4</c:v>
                </c:pt>
                <c:pt idx="42835" formatCode="0.00E+00">
                  <c:v>7.5600000000000005E-4</c:v>
                </c:pt>
                <c:pt idx="42836" formatCode="0.00E+00">
                  <c:v>7.5600000000000005E-4</c:v>
                </c:pt>
                <c:pt idx="42837" formatCode="0.00E+00">
                  <c:v>7.5600000000000005E-4</c:v>
                </c:pt>
                <c:pt idx="42838" formatCode="0.00E+00">
                  <c:v>7.5699999999999997E-4</c:v>
                </c:pt>
                <c:pt idx="42839" formatCode="0.00E+00">
                  <c:v>7.5600000000000005E-4</c:v>
                </c:pt>
                <c:pt idx="42840" formatCode="0.00E+00">
                  <c:v>7.5600000000000005E-4</c:v>
                </c:pt>
                <c:pt idx="42841" formatCode="0.00E+00">
                  <c:v>7.5600000000000005E-4</c:v>
                </c:pt>
                <c:pt idx="42842" formatCode="0.00E+00">
                  <c:v>7.5600000000000005E-4</c:v>
                </c:pt>
                <c:pt idx="42843" formatCode="0.00E+00">
                  <c:v>7.5600000000000005E-4</c:v>
                </c:pt>
                <c:pt idx="42844" formatCode="0.00E+00">
                  <c:v>7.5600000000000005E-4</c:v>
                </c:pt>
                <c:pt idx="42845" formatCode="0.00E+00">
                  <c:v>7.5600000000000005E-4</c:v>
                </c:pt>
                <c:pt idx="42846" formatCode="0.00E+00">
                  <c:v>7.5600000000000005E-4</c:v>
                </c:pt>
                <c:pt idx="42847" formatCode="0.00E+00">
                  <c:v>7.5600000000000005E-4</c:v>
                </c:pt>
                <c:pt idx="42848" formatCode="0.00E+00">
                  <c:v>7.5600000000000005E-4</c:v>
                </c:pt>
                <c:pt idx="42849" formatCode="0.00E+00">
                  <c:v>7.5600000000000005E-4</c:v>
                </c:pt>
                <c:pt idx="42850" formatCode="0.00E+00">
                  <c:v>7.5600000000000005E-4</c:v>
                </c:pt>
                <c:pt idx="42851" formatCode="0.00E+00">
                  <c:v>7.5600000000000005E-4</c:v>
                </c:pt>
                <c:pt idx="42852" formatCode="0.00E+00">
                  <c:v>7.5600000000000005E-4</c:v>
                </c:pt>
                <c:pt idx="42853" formatCode="0.00E+00">
                  <c:v>7.5600000000000005E-4</c:v>
                </c:pt>
                <c:pt idx="42854" formatCode="0.00E+00">
                  <c:v>7.5600000000000005E-4</c:v>
                </c:pt>
                <c:pt idx="42855" formatCode="0.00E+00">
                  <c:v>7.5600000000000005E-4</c:v>
                </c:pt>
                <c:pt idx="42856" formatCode="0.00E+00">
                  <c:v>7.5600000000000005E-4</c:v>
                </c:pt>
                <c:pt idx="42857" formatCode="0.00E+00">
                  <c:v>7.5600000000000005E-4</c:v>
                </c:pt>
                <c:pt idx="42858" formatCode="0.00E+00">
                  <c:v>7.5600000000000005E-4</c:v>
                </c:pt>
                <c:pt idx="42859" formatCode="0.00E+00">
                  <c:v>7.5600000000000005E-4</c:v>
                </c:pt>
                <c:pt idx="42860" formatCode="0.00E+00">
                  <c:v>7.5600000000000005E-4</c:v>
                </c:pt>
                <c:pt idx="42861" formatCode="0.00E+00">
                  <c:v>7.5699999999999997E-4</c:v>
                </c:pt>
                <c:pt idx="42862" formatCode="0.00E+00">
                  <c:v>7.5600000000000005E-4</c:v>
                </c:pt>
                <c:pt idx="42863" formatCode="0.00E+00">
                  <c:v>7.5600000000000005E-4</c:v>
                </c:pt>
                <c:pt idx="42864" formatCode="0.00E+00">
                  <c:v>7.5600000000000005E-4</c:v>
                </c:pt>
                <c:pt idx="42865" formatCode="0.00E+00">
                  <c:v>7.5600000000000005E-4</c:v>
                </c:pt>
                <c:pt idx="42866" formatCode="0.00E+00">
                  <c:v>7.5600000000000005E-4</c:v>
                </c:pt>
                <c:pt idx="42867" formatCode="0.00E+00">
                  <c:v>7.5600000000000005E-4</c:v>
                </c:pt>
                <c:pt idx="42868" formatCode="0.00E+00">
                  <c:v>7.5600000000000005E-4</c:v>
                </c:pt>
                <c:pt idx="42869" formatCode="0.00E+00">
                  <c:v>7.5600000000000005E-4</c:v>
                </c:pt>
                <c:pt idx="42870" formatCode="0.00E+00">
                  <c:v>7.5600000000000005E-4</c:v>
                </c:pt>
                <c:pt idx="42871" formatCode="0.00E+00">
                  <c:v>7.5600000000000005E-4</c:v>
                </c:pt>
                <c:pt idx="42872" formatCode="0.00E+00">
                  <c:v>7.5600000000000005E-4</c:v>
                </c:pt>
                <c:pt idx="42873" formatCode="0.00E+00">
                  <c:v>7.5600000000000005E-4</c:v>
                </c:pt>
                <c:pt idx="42874" formatCode="0.00E+00">
                  <c:v>7.5699999999999997E-4</c:v>
                </c:pt>
                <c:pt idx="42875" formatCode="0.00E+00">
                  <c:v>7.5600000000000005E-4</c:v>
                </c:pt>
                <c:pt idx="42876" formatCode="0.00E+00">
                  <c:v>7.5600000000000005E-4</c:v>
                </c:pt>
                <c:pt idx="42877" formatCode="0.00E+00">
                  <c:v>7.5600000000000005E-4</c:v>
                </c:pt>
                <c:pt idx="42878" formatCode="0.00E+00">
                  <c:v>7.5600000000000005E-4</c:v>
                </c:pt>
                <c:pt idx="42879" formatCode="0.00E+00">
                  <c:v>7.5600000000000005E-4</c:v>
                </c:pt>
                <c:pt idx="42880" formatCode="0.00E+00">
                  <c:v>7.5600000000000005E-4</c:v>
                </c:pt>
                <c:pt idx="42881" formatCode="0.00E+00">
                  <c:v>7.5600000000000005E-4</c:v>
                </c:pt>
                <c:pt idx="42882" formatCode="0.00E+00">
                  <c:v>7.5600000000000005E-4</c:v>
                </c:pt>
                <c:pt idx="42883" formatCode="0.00E+00">
                  <c:v>7.5600000000000005E-4</c:v>
                </c:pt>
                <c:pt idx="42884" formatCode="0.00E+00">
                  <c:v>7.5600000000000005E-4</c:v>
                </c:pt>
                <c:pt idx="42885" formatCode="0.00E+00">
                  <c:v>7.5600000000000005E-4</c:v>
                </c:pt>
                <c:pt idx="42886" formatCode="0.00E+00">
                  <c:v>7.5600000000000005E-4</c:v>
                </c:pt>
                <c:pt idx="42887" formatCode="0.00E+00">
                  <c:v>7.5600000000000005E-4</c:v>
                </c:pt>
                <c:pt idx="42888" formatCode="0.00E+00">
                  <c:v>7.5600000000000005E-4</c:v>
                </c:pt>
                <c:pt idx="42889" formatCode="0.00E+00">
                  <c:v>7.5600000000000005E-4</c:v>
                </c:pt>
                <c:pt idx="42890" formatCode="0.00E+00">
                  <c:v>7.5600000000000005E-4</c:v>
                </c:pt>
                <c:pt idx="42891" formatCode="0.00E+00">
                  <c:v>7.5600000000000005E-4</c:v>
                </c:pt>
                <c:pt idx="42892" formatCode="0.00E+00">
                  <c:v>7.5600000000000005E-4</c:v>
                </c:pt>
                <c:pt idx="42893" formatCode="0.00E+00">
                  <c:v>7.5600000000000005E-4</c:v>
                </c:pt>
                <c:pt idx="42894" formatCode="0.00E+00">
                  <c:v>7.5600000000000005E-4</c:v>
                </c:pt>
                <c:pt idx="42895" formatCode="0.00E+00">
                  <c:v>7.5600000000000005E-4</c:v>
                </c:pt>
                <c:pt idx="42896" formatCode="0.00E+00">
                  <c:v>7.5699999999999997E-4</c:v>
                </c:pt>
                <c:pt idx="42897" formatCode="0.00E+00">
                  <c:v>7.5699999999999997E-4</c:v>
                </c:pt>
                <c:pt idx="42898" formatCode="0.00E+00">
                  <c:v>7.5699999999999997E-4</c:v>
                </c:pt>
                <c:pt idx="42899" formatCode="0.00E+00">
                  <c:v>7.5699999999999997E-4</c:v>
                </c:pt>
                <c:pt idx="42900" formatCode="0.00E+00">
                  <c:v>7.5600000000000005E-4</c:v>
                </c:pt>
                <c:pt idx="42901" formatCode="0.00E+00">
                  <c:v>7.5600000000000005E-4</c:v>
                </c:pt>
                <c:pt idx="42902" formatCode="0.00E+00">
                  <c:v>7.5699999999999997E-4</c:v>
                </c:pt>
                <c:pt idx="42903" formatCode="0.00E+00">
                  <c:v>7.5600000000000005E-4</c:v>
                </c:pt>
                <c:pt idx="42904" formatCode="0.00E+00">
                  <c:v>7.5600000000000005E-4</c:v>
                </c:pt>
                <c:pt idx="42905" formatCode="0.00E+00">
                  <c:v>7.5600000000000005E-4</c:v>
                </c:pt>
                <c:pt idx="42906" formatCode="0.00E+00">
                  <c:v>7.5600000000000005E-4</c:v>
                </c:pt>
                <c:pt idx="42907" formatCode="0.00E+00">
                  <c:v>7.5600000000000005E-4</c:v>
                </c:pt>
                <c:pt idx="42908" formatCode="0.00E+00">
                  <c:v>7.5699999999999997E-4</c:v>
                </c:pt>
                <c:pt idx="42909" formatCode="0.00E+00">
                  <c:v>7.5699999999999997E-4</c:v>
                </c:pt>
                <c:pt idx="42910" formatCode="0.00E+00">
                  <c:v>7.5600000000000005E-4</c:v>
                </c:pt>
                <c:pt idx="42911" formatCode="0.00E+00">
                  <c:v>7.5600000000000005E-4</c:v>
                </c:pt>
                <c:pt idx="42912" formatCode="0.00E+00">
                  <c:v>7.5600000000000005E-4</c:v>
                </c:pt>
                <c:pt idx="42913" formatCode="0.00E+00">
                  <c:v>7.5600000000000005E-4</c:v>
                </c:pt>
                <c:pt idx="42914" formatCode="0.00E+00">
                  <c:v>7.5600000000000005E-4</c:v>
                </c:pt>
                <c:pt idx="42915" formatCode="0.00E+00">
                  <c:v>7.5699999999999997E-4</c:v>
                </c:pt>
                <c:pt idx="42916" formatCode="0.00E+00">
                  <c:v>7.5699999999999997E-4</c:v>
                </c:pt>
                <c:pt idx="42917" formatCode="0.00E+00">
                  <c:v>7.5699999999999997E-4</c:v>
                </c:pt>
                <c:pt idx="42918" formatCode="0.00E+00">
                  <c:v>7.5699999999999997E-4</c:v>
                </c:pt>
                <c:pt idx="42919" formatCode="0.00E+00">
                  <c:v>7.5600000000000005E-4</c:v>
                </c:pt>
                <c:pt idx="42920" formatCode="0.00E+00">
                  <c:v>7.5600000000000005E-4</c:v>
                </c:pt>
                <c:pt idx="42921" formatCode="0.00E+00">
                  <c:v>7.5600000000000005E-4</c:v>
                </c:pt>
                <c:pt idx="42922" formatCode="0.00E+00">
                  <c:v>7.5600000000000005E-4</c:v>
                </c:pt>
                <c:pt idx="42923" formatCode="0.00E+00">
                  <c:v>7.5600000000000005E-4</c:v>
                </c:pt>
                <c:pt idx="42924" formatCode="0.00E+00">
                  <c:v>7.5600000000000005E-4</c:v>
                </c:pt>
                <c:pt idx="42925" formatCode="0.00E+00">
                  <c:v>7.5600000000000005E-4</c:v>
                </c:pt>
                <c:pt idx="42926" formatCode="0.00E+00">
                  <c:v>7.5600000000000005E-4</c:v>
                </c:pt>
                <c:pt idx="42927" formatCode="0.00E+00">
                  <c:v>7.5699999999999997E-4</c:v>
                </c:pt>
                <c:pt idx="42928" formatCode="0.00E+00">
                  <c:v>7.5699999999999997E-4</c:v>
                </c:pt>
                <c:pt idx="42929" formatCode="0.00E+00">
                  <c:v>7.5600000000000005E-4</c:v>
                </c:pt>
                <c:pt idx="42930" formatCode="0.00E+00">
                  <c:v>7.5600000000000005E-4</c:v>
                </c:pt>
                <c:pt idx="42931" formatCode="0.00E+00">
                  <c:v>7.5699999999999997E-4</c:v>
                </c:pt>
                <c:pt idx="42932" formatCode="0.00E+00">
                  <c:v>7.5699999999999997E-4</c:v>
                </c:pt>
                <c:pt idx="42933" formatCode="0.00E+00">
                  <c:v>7.5600000000000005E-4</c:v>
                </c:pt>
                <c:pt idx="42934" formatCode="0.00E+00">
                  <c:v>7.5600000000000005E-4</c:v>
                </c:pt>
                <c:pt idx="42935" formatCode="0.00E+00">
                  <c:v>7.5699999999999997E-4</c:v>
                </c:pt>
                <c:pt idx="42936" formatCode="0.00E+00">
                  <c:v>7.5600000000000005E-4</c:v>
                </c:pt>
                <c:pt idx="42937" formatCode="0.00E+00">
                  <c:v>7.5600000000000005E-4</c:v>
                </c:pt>
                <c:pt idx="42938" formatCode="0.00E+00">
                  <c:v>7.5600000000000005E-4</c:v>
                </c:pt>
                <c:pt idx="42939" formatCode="0.00E+00">
                  <c:v>7.5600000000000005E-4</c:v>
                </c:pt>
                <c:pt idx="42940" formatCode="0.00E+00">
                  <c:v>7.5699999999999997E-4</c:v>
                </c:pt>
                <c:pt idx="42941" formatCode="0.00E+00">
                  <c:v>7.5600000000000005E-4</c:v>
                </c:pt>
                <c:pt idx="42942" formatCode="0.00E+00">
                  <c:v>7.5600000000000005E-4</c:v>
                </c:pt>
                <c:pt idx="42943" formatCode="0.00E+00">
                  <c:v>7.5600000000000005E-4</c:v>
                </c:pt>
                <c:pt idx="42944" formatCode="0.00E+00">
                  <c:v>7.5600000000000005E-4</c:v>
                </c:pt>
                <c:pt idx="42945" formatCode="0.00E+00">
                  <c:v>7.5699999999999997E-4</c:v>
                </c:pt>
                <c:pt idx="42946" formatCode="0.00E+00">
                  <c:v>7.5600000000000005E-4</c:v>
                </c:pt>
                <c:pt idx="42947" formatCode="0.00E+00">
                  <c:v>7.5600000000000005E-4</c:v>
                </c:pt>
                <c:pt idx="42948" formatCode="0.00E+00">
                  <c:v>7.5600000000000005E-4</c:v>
                </c:pt>
                <c:pt idx="42949" formatCode="0.00E+00">
                  <c:v>7.5600000000000005E-4</c:v>
                </c:pt>
                <c:pt idx="42950" formatCode="0.00E+00">
                  <c:v>7.5699999999999997E-4</c:v>
                </c:pt>
                <c:pt idx="42951" formatCode="0.00E+00">
                  <c:v>7.5699999999999997E-4</c:v>
                </c:pt>
                <c:pt idx="42952" formatCode="0.00E+00">
                  <c:v>7.5699999999999997E-4</c:v>
                </c:pt>
                <c:pt idx="42953" formatCode="0.00E+00">
                  <c:v>7.5600000000000005E-4</c:v>
                </c:pt>
                <c:pt idx="42954" formatCode="0.00E+00">
                  <c:v>7.5600000000000005E-4</c:v>
                </c:pt>
                <c:pt idx="42955" formatCode="0.00E+00">
                  <c:v>7.5699999999999997E-4</c:v>
                </c:pt>
                <c:pt idx="42956" formatCode="0.00E+00">
                  <c:v>7.5600000000000005E-4</c:v>
                </c:pt>
                <c:pt idx="42957" formatCode="0.00E+00">
                  <c:v>7.5600000000000005E-4</c:v>
                </c:pt>
                <c:pt idx="42958" formatCode="0.00E+00">
                  <c:v>7.5600000000000005E-4</c:v>
                </c:pt>
                <c:pt idx="42959" formatCode="0.00E+00">
                  <c:v>7.5600000000000005E-4</c:v>
                </c:pt>
                <c:pt idx="42960" formatCode="0.00E+00">
                  <c:v>7.5699999999999997E-4</c:v>
                </c:pt>
                <c:pt idx="42961" formatCode="0.00E+00">
                  <c:v>7.5699999999999997E-4</c:v>
                </c:pt>
                <c:pt idx="42962" formatCode="0.00E+00">
                  <c:v>7.5699999999999997E-4</c:v>
                </c:pt>
                <c:pt idx="42963" formatCode="0.00E+00">
                  <c:v>7.5699999999999997E-4</c:v>
                </c:pt>
                <c:pt idx="42964" formatCode="0.00E+00">
                  <c:v>7.5699999999999997E-4</c:v>
                </c:pt>
                <c:pt idx="42965" formatCode="0.00E+00">
                  <c:v>7.5699999999999997E-4</c:v>
                </c:pt>
                <c:pt idx="42966" formatCode="0.00E+00">
                  <c:v>7.5600000000000005E-4</c:v>
                </c:pt>
                <c:pt idx="42967" formatCode="0.00E+00">
                  <c:v>7.5600000000000005E-4</c:v>
                </c:pt>
                <c:pt idx="42968" formatCode="0.00E+00">
                  <c:v>7.5699999999999997E-4</c:v>
                </c:pt>
                <c:pt idx="42969" formatCode="0.00E+00">
                  <c:v>7.5600000000000005E-4</c:v>
                </c:pt>
                <c:pt idx="42970" formatCode="0.00E+00">
                  <c:v>7.5699999999999997E-4</c:v>
                </c:pt>
                <c:pt idx="42971" formatCode="0.00E+00">
                  <c:v>7.5699999999999997E-4</c:v>
                </c:pt>
                <c:pt idx="42972" formatCode="0.00E+00">
                  <c:v>7.5699999999999997E-4</c:v>
                </c:pt>
                <c:pt idx="42973" formatCode="0.00E+00">
                  <c:v>7.5699999999999997E-4</c:v>
                </c:pt>
                <c:pt idx="42974" formatCode="0.00E+00">
                  <c:v>7.5600000000000005E-4</c:v>
                </c:pt>
                <c:pt idx="42975" formatCode="0.00E+00">
                  <c:v>7.5600000000000005E-4</c:v>
                </c:pt>
                <c:pt idx="42976" formatCode="0.00E+00">
                  <c:v>7.5600000000000005E-4</c:v>
                </c:pt>
                <c:pt idx="42977" formatCode="0.00E+00">
                  <c:v>7.5600000000000005E-4</c:v>
                </c:pt>
                <c:pt idx="42978" formatCode="0.00E+00">
                  <c:v>7.5600000000000005E-4</c:v>
                </c:pt>
                <c:pt idx="42979" formatCode="0.00E+00">
                  <c:v>7.5699999999999997E-4</c:v>
                </c:pt>
                <c:pt idx="42980" formatCode="0.00E+00">
                  <c:v>7.5699999999999997E-4</c:v>
                </c:pt>
                <c:pt idx="42981" formatCode="0.00E+00">
                  <c:v>7.5600000000000005E-4</c:v>
                </c:pt>
                <c:pt idx="42982" formatCode="0.00E+00">
                  <c:v>7.5699999999999997E-4</c:v>
                </c:pt>
                <c:pt idx="42983" formatCode="0.00E+00">
                  <c:v>7.5699999999999997E-4</c:v>
                </c:pt>
                <c:pt idx="42984" formatCode="0.00E+00">
                  <c:v>7.5600000000000005E-4</c:v>
                </c:pt>
                <c:pt idx="42985" formatCode="0.00E+00">
                  <c:v>7.5600000000000005E-4</c:v>
                </c:pt>
                <c:pt idx="42986" formatCode="0.00E+00">
                  <c:v>7.5699999999999997E-4</c:v>
                </c:pt>
                <c:pt idx="42987" formatCode="0.00E+00">
                  <c:v>7.5699999999999997E-4</c:v>
                </c:pt>
                <c:pt idx="42988" formatCode="0.00E+00">
                  <c:v>7.5699999999999997E-4</c:v>
                </c:pt>
                <c:pt idx="42989" formatCode="0.00E+00">
                  <c:v>7.5699999999999997E-4</c:v>
                </c:pt>
                <c:pt idx="42990" formatCode="0.00E+00">
                  <c:v>7.5699999999999997E-4</c:v>
                </c:pt>
                <c:pt idx="42991" formatCode="0.00E+00">
                  <c:v>7.5699999999999997E-4</c:v>
                </c:pt>
                <c:pt idx="42992" formatCode="0.00E+00">
                  <c:v>7.5699999999999997E-4</c:v>
                </c:pt>
                <c:pt idx="42993" formatCode="0.00E+00">
                  <c:v>7.5699999999999997E-4</c:v>
                </c:pt>
                <c:pt idx="42994" formatCode="0.00E+00">
                  <c:v>7.5699999999999997E-4</c:v>
                </c:pt>
                <c:pt idx="42995" formatCode="0.00E+00">
                  <c:v>7.5699999999999997E-4</c:v>
                </c:pt>
                <c:pt idx="42996" formatCode="0.00E+00">
                  <c:v>7.5699999999999997E-4</c:v>
                </c:pt>
                <c:pt idx="42997" formatCode="0.00E+00">
                  <c:v>7.5699999999999997E-4</c:v>
                </c:pt>
                <c:pt idx="42998" formatCode="0.00E+00">
                  <c:v>7.5600000000000005E-4</c:v>
                </c:pt>
                <c:pt idx="42999" formatCode="0.00E+00">
                  <c:v>7.5600000000000005E-4</c:v>
                </c:pt>
                <c:pt idx="43000" formatCode="0.00E+00">
                  <c:v>7.5699999999999997E-4</c:v>
                </c:pt>
                <c:pt idx="43001" formatCode="0.00E+00">
                  <c:v>7.5699999999999997E-4</c:v>
                </c:pt>
                <c:pt idx="43002" formatCode="0.00E+00">
                  <c:v>7.5699999999999997E-4</c:v>
                </c:pt>
                <c:pt idx="43003" formatCode="0.00E+00">
                  <c:v>7.5699999999999997E-4</c:v>
                </c:pt>
                <c:pt idx="43004" formatCode="0.00E+00">
                  <c:v>7.5699999999999997E-4</c:v>
                </c:pt>
                <c:pt idx="43005" formatCode="0.00E+00">
                  <c:v>7.5699999999999997E-4</c:v>
                </c:pt>
                <c:pt idx="43006" formatCode="0.00E+00">
                  <c:v>7.5699999999999997E-4</c:v>
                </c:pt>
                <c:pt idx="43007" formatCode="0.00E+00">
                  <c:v>7.5699999999999997E-4</c:v>
                </c:pt>
                <c:pt idx="43008" formatCode="0.00E+00">
                  <c:v>7.5699999999999997E-4</c:v>
                </c:pt>
                <c:pt idx="43009" formatCode="0.00E+00">
                  <c:v>7.5699999999999997E-4</c:v>
                </c:pt>
                <c:pt idx="43010" formatCode="0.00E+00">
                  <c:v>7.5699999999999997E-4</c:v>
                </c:pt>
                <c:pt idx="43011" formatCode="0.00E+00">
                  <c:v>7.5699999999999997E-4</c:v>
                </c:pt>
                <c:pt idx="43012" formatCode="0.00E+00">
                  <c:v>7.5699999999999997E-4</c:v>
                </c:pt>
                <c:pt idx="43013" formatCode="0.00E+00">
                  <c:v>7.5699999999999997E-4</c:v>
                </c:pt>
                <c:pt idx="43014" formatCode="0.00E+00">
                  <c:v>7.5699999999999997E-4</c:v>
                </c:pt>
                <c:pt idx="43015" formatCode="0.00E+00">
                  <c:v>7.5699999999999997E-4</c:v>
                </c:pt>
                <c:pt idx="43016" formatCode="0.00E+00">
                  <c:v>7.5600000000000005E-4</c:v>
                </c:pt>
                <c:pt idx="43017" formatCode="0.00E+00">
                  <c:v>7.5699999999999997E-4</c:v>
                </c:pt>
                <c:pt idx="43018" formatCode="0.00E+00">
                  <c:v>7.5699999999999997E-4</c:v>
                </c:pt>
                <c:pt idx="43019" formatCode="0.00E+00">
                  <c:v>7.5699999999999997E-4</c:v>
                </c:pt>
                <c:pt idx="43020" formatCode="0.00E+00">
                  <c:v>7.5699999999999997E-4</c:v>
                </c:pt>
                <c:pt idx="43021" formatCode="0.00E+00">
                  <c:v>7.5699999999999997E-4</c:v>
                </c:pt>
                <c:pt idx="43022" formatCode="0.00E+00">
                  <c:v>7.5699999999999997E-4</c:v>
                </c:pt>
                <c:pt idx="43023" formatCode="0.00E+00">
                  <c:v>7.5699999999999997E-4</c:v>
                </c:pt>
                <c:pt idx="43024" formatCode="0.00E+00">
                  <c:v>7.5699999999999997E-4</c:v>
                </c:pt>
                <c:pt idx="43025" formatCode="0.00E+00">
                  <c:v>7.5600000000000005E-4</c:v>
                </c:pt>
                <c:pt idx="43026" formatCode="0.00E+00">
                  <c:v>7.5600000000000005E-4</c:v>
                </c:pt>
                <c:pt idx="43027" formatCode="0.00E+00">
                  <c:v>7.5699999999999997E-4</c:v>
                </c:pt>
                <c:pt idx="43028" formatCode="0.00E+00">
                  <c:v>7.5699999999999997E-4</c:v>
                </c:pt>
                <c:pt idx="43029" formatCode="0.00E+00">
                  <c:v>7.5699999999999997E-4</c:v>
                </c:pt>
                <c:pt idx="43030" formatCode="0.00E+00">
                  <c:v>7.5699999999999997E-4</c:v>
                </c:pt>
                <c:pt idx="43031" formatCode="0.00E+00">
                  <c:v>7.5699999999999997E-4</c:v>
                </c:pt>
                <c:pt idx="43032" formatCode="0.00E+00">
                  <c:v>7.5699999999999997E-4</c:v>
                </c:pt>
                <c:pt idx="43033" formatCode="0.00E+00">
                  <c:v>7.5699999999999997E-4</c:v>
                </c:pt>
                <c:pt idx="43034" formatCode="0.00E+00">
                  <c:v>7.5699999999999997E-4</c:v>
                </c:pt>
                <c:pt idx="43035" formatCode="0.00E+00">
                  <c:v>7.5699999999999997E-4</c:v>
                </c:pt>
                <c:pt idx="43036" formatCode="0.00E+00">
                  <c:v>7.5600000000000005E-4</c:v>
                </c:pt>
                <c:pt idx="43037" formatCode="0.00E+00">
                  <c:v>7.5699999999999997E-4</c:v>
                </c:pt>
                <c:pt idx="43038" formatCode="0.00E+00">
                  <c:v>7.5600000000000005E-4</c:v>
                </c:pt>
                <c:pt idx="43039" formatCode="0.00E+00">
                  <c:v>7.5699999999999997E-4</c:v>
                </c:pt>
                <c:pt idx="43040" formatCode="0.00E+00">
                  <c:v>7.5699999999999997E-4</c:v>
                </c:pt>
                <c:pt idx="43041" formatCode="0.00E+00">
                  <c:v>7.5699999999999997E-4</c:v>
                </c:pt>
                <c:pt idx="43042" formatCode="0.00E+00">
                  <c:v>7.5600000000000005E-4</c:v>
                </c:pt>
                <c:pt idx="43043" formatCode="0.00E+00">
                  <c:v>7.5699999999999997E-4</c:v>
                </c:pt>
                <c:pt idx="43044" formatCode="0.00E+00">
                  <c:v>7.5699999999999997E-4</c:v>
                </c:pt>
                <c:pt idx="43045" formatCode="0.00E+00">
                  <c:v>7.5699999999999997E-4</c:v>
                </c:pt>
                <c:pt idx="43046" formatCode="0.00E+00">
                  <c:v>7.5699999999999997E-4</c:v>
                </c:pt>
                <c:pt idx="43047" formatCode="0.00E+00">
                  <c:v>7.5699999999999997E-4</c:v>
                </c:pt>
                <c:pt idx="43048" formatCode="0.00E+00">
                  <c:v>7.5699999999999997E-4</c:v>
                </c:pt>
                <c:pt idx="43049" formatCode="0.00E+00">
                  <c:v>7.5699999999999997E-4</c:v>
                </c:pt>
                <c:pt idx="43050" formatCode="0.00E+00">
                  <c:v>7.5699999999999997E-4</c:v>
                </c:pt>
                <c:pt idx="43051" formatCode="0.00E+00">
                  <c:v>7.5699999999999997E-4</c:v>
                </c:pt>
                <c:pt idx="43052" formatCode="0.00E+00">
                  <c:v>7.5699999999999997E-4</c:v>
                </c:pt>
                <c:pt idx="43053" formatCode="0.00E+00">
                  <c:v>7.5699999999999997E-4</c:v>
                </c:pt>
                <c:pt idx="43054" formatCode="0.00E+00">
                  <c:v>7.5699999999999997E-4</c:v>
                </c:pt>
                <c:pt idx="43055" formatCode="0.00E+00">
                  <c:v>7.5699999999999997E-4</c:v>
                </c:pt>
                <c:pt idx="43056" formatCode="0.00E+00">
                  <c:v>7.5699999999999997E-4</c:v>
                </c:pt>
                <c:pt idx="43057" formatCode="0.00E+00">
                  <c:v>7.5699999999999997E-4</c:v>
                </c:pt>
                <c:pt idx="43058" formatCode="0.00E+00">
                  <c:v>7.5699999999999997E-4</c:v>
                </c:pt>
                <c:pt idx="43059" formatCode="0.00E+00">
                  <c:v>7.5699999999999997E-4</c:v>
                </c:pt>
                <c:pt idx="43060" formatCode="0.00E+00">
                  <c:v>7.5699999999999997E-4</c:v>
                </c:pt>
                <c:pt idx="43061" formatCode="0.00E+00">
                  <c:v>7.5699999999999997E-4</c:v>
                </c:pt>
                <c:pt idx="43062" formatCode="0.00E+00">
                  <c:v>7.5699999999999997E-4</c:v>
                </c:pt>
                <c:pt idx="43063" formatCode="0.00E+00">
                  <c:v>7.5699999999999997E-4</c:v>
                </c:pt>
                <c:pt idx="43064" formatCode="0.00E+00">
                  <c:v>7.5699999999999997E-4</c:v>
                </c:pt>
                <c:pt idx="43065" formatCode="0.00E+00">
                  <c:v>7.5699999999999997E-4</c:v>
                </c:pt>
                <c:pt idx="43066" formatCode="0.00E+00">
                  <c:v>7.5699999999999997E-4</c:v>
                </c:pt>
                <c:pt idx="43067" formatCode="0.00E+00">
                  <c:v>7.5699999999999997E-4</c:v>
                </c:pt>
                <c:pt idx="43068" formatCode="0.00E+00">
                  <c:v>7.5699999999999997E-4</c:v>
                </c:pt>
                <c:pt idx="43069" formatCode="0.00E+00">
                  <c:v>7.5699999999999997E-4</c:v>
                </c:pt>
                <c:pt idx="43070" formatCode="0.00E+00">
                  <c:v>7.5699999999999997E-4</c:v>
                </c:pt>
                <c:pt idx="43071" formatCode="0.00E+00">
                  <c:v>7.5699999999999997E-4</c:v>
                </c:pt>
                <c:pt idx="43072" formatCode="0.00E+00">
                  <c:v>7.5699999999999997E-4</c:v>
                </c:pt>
                <c:pt idx="43073" formatCode="0.00E+00">
                  <c:v>7.5699999999999997E-4</c:v>
                </c:pt>
                <c:pt idx="43074" formatCode="0.00E+00">
                  <c:v>7.5699999999999997E-4</c:v>
                </c:pt>
                <c:pt idx="43075" formatCode="0.00E+00">
                  <c:v>7.5699999999999997E-4</c:v>
                </c:pt>
                <c:pt idx="43076" formatCode="0.00E+00">
                  <c:v>7.5699999999999997E-4</c:v>
                </c:pt>
                <c:pt idx="43077" formatCode="0.00E+00">
                  <c:v>7.5699999999999997E-4</c:v>
                </c:pt>
                <c:pt idx="43078" formatCode="0.00E+00">
                  <c:v>7.5699999999999997E-4</c:v>
                </c:pt>
                <c:pt idx="43079" formatCode="0.00E+00">
                  <c:v>7.5699999999999997E-4</c:v>
                </c:pt>
                <c:pt idx="43080" formatCode="0.00E+00">
                  <c:v>7.5699999999999997E-4</c:v>
                </c:pt>
                <c:pt idx="43081" formatCode="0.00E+00">
                  <c:v>7.5699999999999997E-4</c:v>
                </c:pt>
                <c:pt idx="43082" formatCode="0.00E+00">
                  <c:v>7.5699999999999997E-4</c:v>
                </c:pt>
                <c:pt idx="43083" formatCode="0.00E+00">
                  <c:v>7.5699999999999997E-4</c:v>
                </c:pt>
                <c:pt idx="43084" formatCode="0.00E+00">
                  <c:v>7.5699999999999997E-4</c:v>
                </c:pt>
                <c:pt idx="43085" formatCode="0.00E+00">
                  <c:v>7.5699999999999997E-4</c:v>
                </c:pt>
                <c:pt idx="43086" formatCode="0.00E+00">
                  <c:v>7.5699999999999997E-4</c:v>
                </c:pt>
                <c:pt idx="43087" formatCode="0.00E+00">
                  <c:v>7.5699999999999997E-4</c:v>
                </c:pt>
                <c:pt idx="43088" formatCode="0.00E+00">
                  <c:v>7.5699999999999997E-4</c:v>
                </c:pt>
                <c:pt idx="43089" formatCode="0.00E+00">
                  <c:v>7.5699999999999997E-4</c:v>
                </c:pt>
                <c:pt idx="43090" formatCode="0.00E+00">
                  <c:v>7.5699999999999997E-4</c:v>
                </c:pt>
                <c:pt idx="43091" formatCode="0.00E+00">
                  <c:v>7.5699999999999997E-4</c:v>
                </c:pt>
                <c:pt idx="43092" formatCode="0.00E+00">
                  <c:v>7.5699999999999997E-4</c:v>
                </c:pt>
                <c:pt idx="43093" formatCode="0.00E+00">
                  <c:v>7.5699999999999997E-4</c:v>
                </c:pt>
                <c:pt idx="43094" formatCode="0.00E+00">
                  <c:v>7.5699999999999997E-4</c:v>
                </c:pt>
                <c:pt idx="43095" formatCode="0.00E+00">
                  <c:v>7.5699999999999997E-4</c:v>
                </c:pt>
                <c:pt idx="43096" formatCode="0.00E+00">
                  <c:v>7.5699999999999997E-4</c:v>
                </c:pt>
                <c:pt idx="43097" formatCode="0.00E+00">
                  <c:v>7.5699999999999997E-4</c:v>
                </c:pt>
                <c:pt idx="43098" formatCode="0.00E+00">
                  <c:v>7.5699999999999997E-4</c:v>
                </c:pt>
                <c:pt idx="43099" formatCode="0.00E+00">
                  <c:v>7.5699999999999997E-4</c:v>
                </c:pt>
                <c:pt idx="43100" formatCode="0.00E+00">
                  <c:v>7.5699999999999997E-4</c:v>
                </c:pt>
                <c:pt idx="43101" formatCode="0.00E+00">
                  <c:v>7.5699999999999997E-4</c:v>
                </c:pt>
                <c:pt idx="43102" formatCode="0.00E+00">
                  <c:v>7.5699999999999997E-4</c:v>
                </c:pt>
                <c:pt idx="43103" formatCode="0.00E+00">
                  <c:v>7.5699999999999997E-4</c:v>
                </c:pt>
                <c:pt idx="43104" formatCode="0.00E+00">
                  <c:v>7.5699999999999997E-4</c:v>
                </c:pt>
                <c:pt idx="43105" formatCode="0.00E+00">
                  <c:v>7.5699999999999997E-4</c:v>
                </c:pt>
                <c:pt idx="43106" formatCode="0.00E+00">
                  <c:v>7.5699999999999997E-4</c:v>
                </c:pt>
                <c:pt idx="43107" formatCode="0.00E+00">
                  <c:v>7.5699999999999997E-4</c:v>
                </c:pt>
                <c:pt idx="43108" formatCode="0.00E+00">
                  <c:v>7.5699999999999997E-4</c:v>
                </c:pt>
                <c:pt idx="43109" formatCode="0.00E+00">
                  <c:v>7.5699999999999997E-4</c:v>
                </c:pt>
                <c:pt idx="43110" formatCode="0.00E+00">
                  <c:v>7.5699999999999997E-4</c:v>
                </c:pt>
                <c:pt idx="43111" formatCode="0.00E+00">
                  <c:v>7.5699999999999997E-4</c:v>
                </c:pt>
                <c:pt idx="43112" formatCode="0.00E+00">
                  <c:v>7.5699999999999997E-4</c:v>
                </c:pt>
                <c:pt idx="43113" formatCode="0.00E+00">
                  <c:v>7.5699999999999997E-4</c:v>
                </c:pt>
                <c:pt idx="43114" formatCode="0.00E+00">
                  <c:v>7.5699999999999997E-4</c:v>
                </c:pt>
                <c:pt idx="43115" formatCode="0.00E+00">
                  <c:v>7.5699999999999997E-4</c:v>
                </c:pt>
                <c:pt idx="43116" formatCode="0.00E+00">
                  <c:v>7.5699999999999997E-4</c:v>
                </c:pt>
                <c:pt idx="43117" formatCode="0.00E+00">
                  <c:v>7.5699999999999997E-4</c:v>
                </c:pt>
                <c:pt idx="43118" formatCode="0.00E+00">
                  <c:v>7.5699999999999997E-4</c:v>
                </c:pt>
                <c:pt idx="43119" formatCode="0.00E+00">
                  <c:v>7.5699999999999997E-4</c:v>
                </c:pt>
                <c:pt idx="43120" formatCode="0.00E+00">
                  <c:v>7.5699999999999997E-4</c:v>
                </c:pt>
                <c:pt idx="43121" formatCode="0.00E+00">
                  <c:v>7.5699999999999997E-4</c:v>
                </c:pt>
                <c:pt idx="43122" formatCode="0.00E+00">
                  <c:v>7.5699999999999997E-4</c:v>
                </c:pt>
                <c:pt idx="43123" formatCode="0.00E+00">
                  <c:v>7.5699999999999997E-4</c:v>
                </c:pt>
                <c:pt idx="43124" formatCode="0.00E+00">
                  <c:v>7.5699999999999997E-4</c:v>
                </c:pt>
                <c:pt idx="43125" formatCode="0.00E+00">
                  <c:v>7.5699999999999997E-4</c:v>
                </c:pt>
                <c:pt idx="43126" formatCode="0.00E+00">
                  <c:v>7.5699999999999997E-4</c:v>
                </c:pt>
                <c:pt idx="43127" formatCode="0.00E+00">
                  <c:v>7.5699999999999997E-4</c:v>
                </c:pt>
                <c:pt idx="43128" formatCode="0.00E+00">
                  <c:v>7.5699999999999997E-4</c:v>
                </c:pt>
                <c:pt idx="43129" formatCode="0.00E+00">
                  <c:v>7.5699999999999997E-4</c:v>
                </c:pt>
                <c:pt idx="43130" formatCode="0.00E+00">
                  <c:v>7.5699999999999997E-4</c:v>
                </c:pt>
                <c:pt idx="43131" formatCode="0.00E+00">
                  <c:v>7.5699999999999997E-4</c:v>
                </c:pt>
                <c:pt idx="43132" formatCode="0.00E+00">
                  <c:v>7.5699999999999997E-4</c:v>
                </c:pt>
                <c:pt idx="43133" formatCode="0.00E+00">
                  <c:v>7.5699999999999997E-4</c:v>
                </c:pt>
                <c:pt idx="43134" formatCode="0.00E+00">
                  <c:v>7.5699999999999997E-4</c:v>
                </c:pt>
                <c:pt idx="43135" formatCode="0.00E+00">
                  <c:v>7.5699999999999997E-4</c:v>
                </c:pt>
                <c:pt idx="43136" formatCode="0.00E+00">
                  <c:v>7.5699999999999997E-4</c:v>
                </c:pt>
                <c:pt idx="43137" formatCode="0.00E+00">
                  <c:v>7.5699999999999997E-4</c:v>
                </c:pt>
                <c:pt idx="43138" formatCode="0.00E+00">
                  <c:v>7.5699999999999997E-4</c:v>
                </c:pt>
                <c:pt idx="43139" formatCode="0.00E+00">
                  <c:v>7.5699999999999997E-4</c:v>
                </c:pt>
                <c:pt idx="43140" formatCode="0.00E+00">
                  <c:v>7.5699999999999997E-4</c:v>
                </c:pt>
                <c:pt idx="43141" formatCode="0.00E+00">
                  <c:v>7.5699999999999997E-4</c:v>
                </c:pt>
                <c:pt idx="43142" formatCode="0.00E+00">
                  <c:v>7.5699999999999997E-4</c:v>
                </c:pt>
                <c:pt idx="43143" formatCode="0.00E+00">
                  <c:v>7.5699999999999997E-4</c:v>
                </c:pt>
                <c:pt idx="43144" formatCode="0.00E+00">
                  <c:v>7.5699999999999997E-4</c:v>
                </c:pt>
                <c:pt idx="43145" formatCode="0.00E+00">
                  <c:v>7.5699999999999997E-4</c:v>
                </c:pt>
                <c:pt idx="43146" formatCode="0.00E+00">
                  <c:v>7.5699999999999997E-4</c:v>
                </c:pt>
                <c:pt idx="43147" formatCode="0.00E+00">
                  <c:v>7.5699999999999997E-4</c:v>
                </c:pt>
                <c:pt idx="43148" formatCode="0.00E+00">
                  <c:v>7.5699999999999997E-4</c:v>
                </c:pt>
                <c:pt idx="43149" formatCode="0.00E+00">
                  <c:v>7.5699999999999997E-4</c:v>
                </c:pt>
                <c:pt idx="43150" formatCode="0.00E+00">
                  <c:v>7.5699999999999997E-4</c:v>
                </c:pt>
                <c:pt idx="43151" formatCode="0.00E+00">
                  <c:v>7.5699999999999997E-4</c:v>
                </c:pt>
                <c:pt idx="43152" formatCode="0.00E+00">
                  <c:v>7.5699999999999997E-4</c:v>
                </c:pt>
                <c:pt idx="43153" formatCode="0.00E+00">
                  <c:v>7.5699999999999997E-4</c:v>
                </c:pt>
                <c:pt idx="43154" formatCode="0.00E+00">
                  <c:v>7.5699999999999997E-4</c:v>
                </c:pt>
                <c:pt idx="43155" formatCode="0.00E+00">
                  <c:v>7.5699999999999997E-4</c:v>
                </c:pt>
                <c:pt idx="43156" formatCode="0.00E+00">
                  <c:v>7.5699999999999997E-4</c:v>
                </c:pt>
                <c:pt idx="43157" formatCode="0.00E+00">
                  <c:v>7.5699999999999997E-4</c:v>
                </c:pt>
                <c:pt idx="43158" formatCode="0.00E+00">
                  <c:v>7.5699999999999997E-4</c:v>
                </c:pt>
                <c:pt idx="43159" formatCode="0.00E+00">
                  <c:v>7.5699999999999997E-4</c:v>
                </c:pt>
                <c:pt idx="43160" formatCode="0.00E+00">
                  <c:v>7.5699999999999997E-4</c:v>
                </c:pt>
                <c:pt idx="43161" formatCode="0.00E+00">
                  <c:v>7.5699999999999997E-4</c:v>
                </c:pt>
                <c:pt idx="43162" formatCode="0.00E+00">
                  <c:v>7.5699999999999997E-4</c:v>
                </c:pt>
                <c:pt idx="43163" formatCode="0.00E+00">
                  <c:v>7.5699999999999997E-4</c:v>
                </c:pt>
                <c:pt idx="43164" formatCode="0.00E+00">
                  <c:v>7.5699999999999997E-4</c:v>
                </c:pt>
                <c:pt idx="43165" formatCode="0.00E+00">
                  <c:v>7.5699999999999997E-4</c:v>
                </c:pt>
                <c:pt idx="43166" formatCode="0.00E+00">
                  <c:v>7.5699999999999997E-4</c:v>
                </c:pt>
                <c:pt idx="43167" formatCode="0.00E+00">
                  <c:v>7.5699999999999997E-4</c:v>
                </c:pt>
                <c:pt idx="43168" formatCode="0.00E+00">
                  <c:v>7.5699999999999997E-4</c:v>
                </c:pt>
                <c:pt idx="43169" formatCode="0.00E+00">
                  <c:v>7.5699999999999997E-4</c:v>
                </c:pt>
                <c:pt idx="43170" formatCode="0.00E+00">
                  <c:v>7.5699999999999997E-4</c:v>
                </c:pt>
                <c:pt idx="43171" formatCode="0.00E+00">
                  <c:v>7.5699999999999997E-4</c:v>
                </c:pt>
                <c:pt idx="43172" formatCode="0.00E+00">
                  <c:v>7.5699999999999997E-4</c:v>
                </c:pt>
                <c:pt idx="43173" formatCode="0.00E+00">
                  <c:v>7.5699999999999997E-4</c:v>
                </c:pt>
                <c:pt idx="43174" formatCode="0.00E+00">
                  <c:v>7.5699999999999997E-4</c:v>
                </c:pt>
                <c:pt idx="43175" formatCode="0.00E+00">
                  <c:v>7.5699999999999997E-4</c:v>
                </c:pt>
                <c:pt idx="43176" formatCode="0.00E+00">
                  <c:v>7.5699999999999997E-4</c:v>
                </c:pt>
                <c:pt idx="43177" formatCode="0.00E+00">
                  <c:v>7.5699999999999997E-4</c:v>
                </c:pt>
                <c:pt idx="43178" formatCode="0.00E+00">
                  <c:v>7.5699999999999997E-4</c:v>
                </c:pt>
                <c:pt idx="43179" formatCode="0.00E+00">
                  <c:v>7.5699999999999997E-4</c:v>
                </c:pt>
                <c:pt idx="43180" formatCode="0.00E+00">
                  <c:v>7.5699999999999997E-4</c:v>
                </c:pt>
                <c:pt idx="43181" formatCode="0.00E+00">
                  <c:v>7.5699999999999997E-4</c:v>
                </c:pt>
                <c:pt idx="43182" formatCode="0.00E+00">
                  <c:v>7.5699999999999997E-4</c:v>
                </c:pt>
                <c:pt idx="43183" formatCode="0.00E+00">
                  <c:v>7.5699999999999997E-4</c:v>
                </c:pt>
                <c:pt idx="43184" formatCode="0.00E+00">
                  <c:v>7.5699999999999997E-4</c:v>
                </c:pt>
                <c:pt idx="43185" formatCode="0.00E+00">
                  <c:v>7.5699999999999997E-4</c:v>
                </c:pt>
                <c:pt idx="43186" formatCode="0.00E+00">
                  <c:v>7.5699999999999997E-4</c:v>
                </c:pt>
                <c:pt idx="43187" formatCode="0.00E+00">
                  <c:v>7.5699999999999997E-4</c:v>
                </c:pt>
                <c:pt idx="43188" formatCode="0.00E+00">
                  <c:v>7.5699999999999997E-4</c:v>
                </c:pt>
                <c:pt idx="43189" formatCode="0.00E+00">
                  <c:v>7.5699999999999997E-4</c:v>
                </c:pt>
                <c:pt idx="43190" formatCode="0.00E+00">
                  <c:v>7.5699999999999997E-4</c:v>
                </c:pt>
                <c:pt idx="43191" formatCode="0.00E+00">
                  <c:v>7.5699999999999997E-4</c:v>
                </c:pt>
                <c:pt idx="43192" formatCode="0.00E+00">
                  <c:v>7.5699999999999997E-4</c:v>
                </c:pt>
                <c:pt idx="43193" formatCode="0.00E+00">
                  <c:v>7.5699999999999997E-4</c:v>
                </c:pt>
                <c:pt idx="43194" formatCode="0.00E+00">
                  <c:v>7.5699999999999997E-4</c:v>
                </c:pt>
                <c:pt idx="43195" formatCode="0.00E+00">
                  <c:v>7.5699999999999997E-4</c:v>
                </c:pt>
                <c:pt idx="43196" formatCode="0.00E+00">
                  <c:v>7.5699999999999997E-4</c:v>
                </c:pt>
                <c:pt idx="43197" formatCode="0.00E+00">
                  <c:v>7.5699999999999997E-4</c:v>
                </c:pt>
                <c:pt idx="43198" formatCode="0.00E+00">
                  <c:v>7.5699999999999997E-4</c:v>
                </c:pt>
                <c:pt idx="43199" formatCode="0.00E+00">
                  <c:v>7.5699999999999997E-4</c:v>
                </c:pt>
                <c:pt idx="43200" formatCode="0.00E+00">
                  <c:v>7.5699999999999997E-4</c:v>
                </c:pt>
                <c:pt idx="43201" formatCode="0.00E+00">
                  <c:v>7.5699999999999997E-4</c:v>
                </c:pt>
                <c:pt idx="43202" formatCode="0.00E+00">
                  <c:v>7.5699999999999997E-4</c:v>
                </c:pt>
                <c:pt idx="43203" formatCode="0.00E+00">
                  <c:v>7.5699999999999997E-4</c:v>
                </c:pt>
                <c:pt idx="43204" formatCode="0.00E+00">
                  <c:v>7.5699999999999997E-4</c:v>
                </c:pt>
                <c:pt idx="43205" formatCode="0.00E+00">
                  <c:v>7.5699999999999997E-4</c:v>
                </c:pt>
                <c:pt idx="43206" formatCode="0.00E+00">
                  <c:v>7.5699999999999997E-4</c:v>
                </c:pt>
                <c:pt idx="43207" formatCode="0.00E+00">
                  <c:v>7.5699999999999997E-4</c:v>
                </c:pt>
                <c:pt idx="43208" formatCode="0.00E+00">
                  <c:v>7.5699999999999997E-4</c:v>
                </c:pt>
                <c:pt idx="43209" formatCode="0.00E+00">
                  <c:v>7.5699999999999997E-4</c:v>
                </c:pt>
                <c:pt idx="43210" formatCode="0.00E+00">
                  <c:v>7.5699999999999997E-4</c:v>
                </c:pt>
                <c:pt idx="43211" formatCode="0.00E+00">
                  <c:v>7.5699999999999997E-4</c:v>
                </c:pt>
                <c:pt idx="43212" formatCode="0.00E+00">
                  <c:v>7.5699999999999997E-4</c:v>
                </c:pt>
                <c:pt idx="43213" formatCode="0.00E+00">
                  <c:v>7.5699999999999997E-4</c:v>
                </c:pt>
                <c:pt idx="43214" formatCode="0.00E+00">
                  <c:v>7.5699999999999997E-4</c:v>
                </c:pt>
                <c:pt idx="43215" formatCode="0.00E+00">
                  <c:v>7.5699999999999997E-4</c:v>
                </c:pt>
                <c:pt idx="43216" formatCode="0.00E+00">
                  <c:v>7.5699999999999997E-4</c:v>
                </c:pt>
                <c:pt idx="43217" formatCode="0.00E+00">
                  <c:v>7.5699999999999997E-4</c:v>
                </c:pt>
                <c:pt idx="43218" formatCode="0.00E+00">
                  <c:v>7.5699999999999997E-4</c:v>
                </c:pt>
                <c:pt idx="43219" formatCode="0.00E+00">
                  <c:v>7.5699999999999997E-4</c:v>
                </c:pt>
                <c:pt idx="43220" formatCode="0.00E+00">
                  <c:v>7.5699999999999997E-4</c:v>
                </c:pt>
                <c:pt idx="43221" formatCode="0.00E+00">
                  <c:v>7.5699999999999997E-4</c:v>
                </c:pt>
                <c:pt idx="43222" formatCode="0.00E+00">
                  <c:v>7.5699999999999997E-4</c:v>
                </c:pt>
                <c:pt idx="43223" formatCode="0.00E+00">
                  <c:v>7.5699999999999997E-4</c:v>
                </c:pt>
                <c:pt idx="43224" formatCode="0.00E+00">
                  <c:v>7.5699999999999997E-4</c:v>
                </c:pt>
                <c:pt idx="43225" formatCode="0.00E+00">
                  <c:v>7.5699999999999997E-4</c:v>
                </c:pt>
                <c:pt idx="43226" formatCode="0.00E+00">
                  <c:v>7.5699999999999997E-4</c:v>
                </c:pt>
                <c:pt idx="43227" formatCode="0.00E+00">
                  <c:v>7.5699999999999997E-4</c:v>
                </c:pt>
                <c:pt idx="43228" formatCode="0.00E+00">
                  <c:v>7.5699999999999997E-4</c:v>
                </c:pt>
                <c:pt idx="43229" formatCode="0.00E+00">
                  <c:v>7.5699999999999997E-4</c:v>
                </c:pt>
                <c:pt idx="43230" formatCode="0.00E+00">
                  <c:v>7.5699999999999997E-4</c:v>
                </c:pt>
                <c:pt idx="43231" formatCode="0.00E+00">
                  <c:v>7.5699999999999997E-4</c:v>
                </c:pt>
                <c:pt idx="43232" formatCode="0.00E+00">
                  <c:v>7.5699999999999997E-4</c:v>
                </c:pt>
                <c:pt idx="43233" formatCode="0.00E+00">
                  <c:v>7.5699999999999997E-4</c:v>
                </c:pt>
                <c:pt idx="43234" formatCode="0.00E+00">
                  <c:v>7.5699999999999997E-4</c:v>
                </c:pt>
                <c:pt idx="43235" formatCode="0.00E+00">
                  <c:v>7.5799999999999999E-4</c:v>
                </c:pt>
                <c:pt idx="43236" formatCode="0.00E+00">
                  <c:v>8.5800000000000004E-4</c:v>
                </c:pt>
                <c:pt idx="43237" formatCode="0.00E+00">
                  <c:v>1.7700000000000001E-3</c:v>
                </c:pt>
                <c:pt idx="43238" formatCode="0.00E+00">
                  <c:v>4.0499999999999998E-3</c:v>
                </c:pt>
                <c:pt idx="43239" formatCode="0.00E+00">
                  <c:v>5.7600000000000004E-3</c:v>
                </c:pt>
                <c:pt idx="43240" formatCode="0.00E+00">
                  <c:v>5.5399999999999998E-3</c:v>
                </c:pt>
                <c:pt idx="43241" formatCode="0.00E+00">
                  <c:v>4.7499999999999999E-3</c:v>
                </c:pt>
                <c:pt idx="43242" formatCode="0.00E+00">
                  <c:v>4.4299999999999999E-3</c:v>
                </c:pt>
                <c:pt idx="43243" formatCode="0.00E+00">
                  <c:v>4.1399999999999996E-3</c:v>
                </c:pt>
                <c:pt idx="43244" formatCode="0.00E+00">
                  <c:v>3.81E-3</c:v>
                </c:pt>
                <c:pt idx="43245" formatCode="0.00E+00">
                  <c:v>3.63E-3</c:v>
                </c:pt>
                <c:pt idx="43246" formatCode="0.00E+00">
                  <c:v>3.3899999999999998E-3</c:v>
                </c:pt>
                <c:pt idx="43247" formatCode="0.00E+00">
                  <c:v>3.2399999999999998E-3</c:v>
                </c:pt>
                <c:pt idx="43248" formatCode="0.00E+00">
                  <c:v>3.0799999999999998E-3</c:v>
                </c:pt>
                <c:pt idx="43249" formatCode="0.00E+00">
                  <c:v>2.9399999999999999E-3</c:v>
                </c:pt>
                <c:pt idx="43250" formatCode="0.00E+00">
                  <c:v>2.8300000000000001E-3</c:v>
                </c:pt>
                <c:pt idx="43251" formatCode="0.00E+00">
                  <c:v>2.7100000000000002E-3</c:v>
                </c:pt>
                <c:pt idx="43252" formatCode="0.00E+00">
                  <c:v>2.6199999999999999E-3</c:v>
                </c:pt>
                <c:pt idx="43253" formatCode="0.00E+00">
                  <c:v>2.5200000000000001E-3</c:v>
                </c:pt>
                <c:pt idx="43254" formatCode="0.00E+00">
                  <c:v>2.4499999999999999E-3</c:v>
                </c:pt>
                <c:pt idx="43255" formatCode="0.00E+00">
                  <c:v>2.3700000000000001E-3</c:v>
                </c:pt>
                <c:pt idx="43256" formatCode="0.00E+00">
                  <c:v>2.3E-3</c:v>
                </c:pt>
                <c:pt idx="43257" formatCode="0.00E+00">
                  <c:v>2.2399999999999998E-3</c:v>
                </c:pt>
                <c:pt idx="43258" formatCode="0.00E+00">
                  <c:v>2.1800000000000001E-3</c:v>
                </c:pt>
                <c:pt idx="43259" formatCode="0.00E+00">
                  <c:v>2.1299999999999999E-3</c:v>
                </c:pt>
                <c:pt idx="43260" formatCode="0.00E+00">
                  <c:v>2.0799999999999998E-3</c:v>
                </c:pt>
                <c:pt idx="43261" formatCode="0.00E+00">
                  <c:v>2.0400000000000001E-3</c:v>
                </c:pt>
                <c:pt idx="43262" formatCode="0.00E+00">
                  <c:v>1.99E-3</c:v>
                </c:pt>
                <c:pt idx="43263" formatCode="0.00E+00">
                  <c:v>1.9499999999999999E-3</c:v>
                </c:pt>
                <c:pt idx="43264" formatCode="0.00E+00">
                  <c:v>1.92E-3</c:v>
                </c:pt>
                <c:pt idx="43265" formatCode="0.00E+00">
                  <c:v>1.8799999999999999E-3</c:v>
                </c:pt>
                <c:pt idx="43266" formatCode="0.00E+00">
                  <c:v>1.8500000000000001E-3</c:v>
                </c:pt>
                <c:pt idx="43267" formatCode="0.00E+00">
                  <c:v>1.82E-3</c:v>
                </c:pt>
                <c:pt idx="43268" formatCode="0.00E+00">
                  <c:v>1.7899999999999999E-3</c:v>
                </c:pt>
                <c:pt idx="43269" formatCode="0.00E+00">
                  <c:v>1.7600000000000001E-3</c:v>
                </c:pt>
                <c:pt idx="43270" formatCode="0.00E+00">
                  <c:v>1.74E-3</c:v>
                </c:pt>
                <c:pt idx="43271" formatCode="0.00E+00">
                  <c:v>1.72E-3</c:v>
                </c:pt>
                <c:pt idx="43272" formatCode="0.00E+00">
                  <c:v>1.6900000000000001E-3</c:v>
                </c:pt>
                <c:pt idx="43273" formatCode="0.00E+00">
                  <c:v>1.67E-3</c:v>
                </c:pt>
                <c:pt idx="43274" formatCode="0.00E+00">
                  <c:v>1.65E-3</c:v>
                </c:pt>
                <c:pt idx="43275" formatCode="0.00E+00">
                  <c:v>1.6299999999999999E-3</c:v>
                </c:pt>
                <c:pt idx="43276" formatCode="0.00E+00">
                  <c:v>1.6199999999999999E-3</c:v>
                </c:pt>
                <c:pt idx="43277" formatCode="0.00E+00">
                  <c:v>1.6000000000000001E-3</c:v>
                </c:pt>
                <c:pt idx="43278" formatCode="0.00E+00">
                  <c:v>1.58E-3</c:v>
                </c:pt>
                <c:pt idx="43279" formatCode="0.00E+00">
                  <c:v>1.57E-3</c:v>
                </c:pt>
                <c:pt idx="43280" formatCode="0.00E+00">
                  <c:v>1.56E-3</c:v>
                </c:pt>
                <c:pt idx="43281" formatCode="0.00E+00">
                  <c:v>1.5399999999999999E-3</c:v>
                </c:pt>
                <c:pt idx="43282" formatCode="0.00E+00">
                  <c:v>1.5299999999999999E-3</c:v>
                </c:pt>
                <c:pt idx="43283" formatCode="0.00E+00">
                  <c:v>1.5200000000000001E-3</c:v>
                </c:pt>
                <c:pt idx="43284" formatCode="0.00E+00">
                  <c:v>1.5E-3</c:v>
                </c:pt>
                <c:pt idx="43285" formatCode="0.00E+00">
                  <c:v>1.49E-3</c:v>
                </c:pt>
                <c:pt idx="43286" formatCode="0.00E+00">
                  <c:v>1.48E-3</c:v>
                </c:pt>
                <c:pt idx="43287" formatCode="0.00E+00">
                  <c:v>1.47E-3</c:v>
                </c:pt>
                <c:pt idx="43288" formatCode="0.00E+00">
                  <c:v>1.4599999999999999E-3</c:v>
                </c:pt>
                <c:pt idx="43289" formatCode="0.00E+00">
                  <c:v>1.4599999999999999E-3</c:v>
                </c:pt>
                <c:pt idx="43290" formatCode="0.00E+00">
                  <c:v>1.4499999999999999E-3</c:v>
                </c:pt>
                <c:pt idx="43291" formatCode="0.00E+00">
                  <c:v>1.4400000000000001E-3</c:v>
                </c:pt>
                <c:pt idx="43292" formatCode="0.00E+00">
                  <c:v>1.4300000000000001E-3</c:v>
                </c:pt>
                <c:pt idx="43293" formatCode="0.00E+00">
                  <c:v>1.42E-3</c:v>
                </c:pt>
                <c:pt idx="43294" formatCode="0.00E+00">
                  <c:v>1.41E-3</c:v>
                </c:pt>
                <c:pt idx="43295" formatCode="0.00E+00">
                  <c:v>1.4E-3</c:v>
                </c:pt>
                <c:pt idx="43296" formatCode="0.00E+00">
                  <c:v>1.4E-3</c:v>
                </c:pt>
                <c:pt idx="43297" formatCode="0.00E+00">
                  <c:v>1.39E-3</c:v>
                </c:pt>
                <c:pt idx="43298" formatCode="0.00E+00">
                  <c:v>1.3799999999999999E-3</c:v>
                </c:pt>
                <c:pt idx="43299" formatCode="0.00E+00">
                  <c:v>1.3799999999999999E-3</c:v>
                </c:pt>
                <c:pt idx="43300" formatCode="0.00E+00">
                  <c:v>1.3699999999999999E-3</c:v>
                </c:pt>
                <c:pt idx="43301" formatCode="0.00E+00">
                  <c:v>1.3699999999999999E-3</c:v>
                </c:pt>
                <c:pt idx="43302" formatCode="0.00E+00">
                  <c:v>1.3600000000000001E-3</c:v>
                </c:pt>
                <c:pt idx="43303" formatCode="0.00E+00">
                  <c:v>1.3500000000000001E-3</c:v>
                </c:pt>
                <c:pt idx="43304" formatCode="0.00E+00">
                  <c:v>1.3500000000000001E-3</c:v>
                </c:pt>
                <c:pt idx="43305" formatCode="0.00E+00">
                  <c:v>1.34E-3</c:v>
                </c:pt>
                <c:pt idx="43306" formatCode="0.00E+00">
                  <c:v>1.34E-3</c:v>
                </c:pt>
                <c:pt idx="43307" formatCode="0.00E+00">
                  <c:v>1.33E-3</c:v>
                </c:pt>
                <c:pt idx="43308" formatCode="0.00E+00">
                  <c:v>1.33E-3</c:v>
                </c:pt>
                <c:pt idx="43309" formatCode="0.00E+00">
                  <c:v>1.32E-3</c:v>
                </c:pt>
                <c:pt idx="43310" formatCode="0.00E+00">
                  <c:v>1.32E-3</c:v>
                </c:pt>
                <c:pt idx="43311" formatCode="0.00E+00">
                  <c:v>1.31E-3</c:v>
                </c:pt>
                <c:pt idx="43312" formatCode="0.00E+00">
                  <c:v>1.31E-3</c:v>
                </c:pt>
                <c:pt idx="43313" formatCode="0.00E+00">
                  <c:v>1.2999999999999999E-3</c:v>
                </c:pt>
                <c:pt idx="43314" formatCode="0.00E+00">
                  <c:v>1.2999999999999999E-3</c:v>
                </c:pt>
                <c:pt idx="43315" formatCode="0.00E+00">
                  <c:v>1.2899999999999999E-3</c:v>
                </c:pt>
                <c:pt idx="43316" formatCode="0.00E+00">
                  <c:v>1.2899999999999999E-3</c:v>
                </c:pt>
                <c:pt idx="43317" formatCode="0.00E+00">
                  <c:v>1.2899999999999999E-3</c:v>
                </c:pt>
                <c:pt idx="43318" formatCode="0.00E+00">
                  <c:v>1.2800000000000001E-3</c:v>
                </c:pt>
                <c:pt idx="43319" formatCode="0.00E+00">
                  <c:v>1.2800000000000001E-3</c:v>
                </c:pt>
                <c:pt idx="43320" formatCode="0.00E+00">
                  <c:v>1.2700000000000001E-3</c:v>
                </c:pt>
                <c:pt idx="43321" formatCode="0.00E+00">
                  <c:v>1.2700000000000001E-3</c:v>
                </c:pt>
                <c:pt idx="43322" formatCode="0.00E+00">
                  <c:v>1.2700000000000001E-3</c:v>
                </c:pt>
                <c:pt idx="43323" formatCode="0.00E+00">
                  <c:v>1.2600000000000001E-3</c:v>
                </c:pt>
                <c:pt idx="43324" formatCode="0.00E+00">
                  <c:v>1.2600000000000001E-3</c:v>
                </c:pt>
                <c:pt idx="43325" formatCode="0.00E+00">
                  <c:v>1.2600000000000001E-3</c:v>
                </c:pt>
                <c:pt idx="43326" formatCode="0.00E+00">
                  <c:v>1.25E-3</c:v>
                </c:pt>
                <c:pt idx="43327" formatCode="0.00E+00">
                  <c:v>1.25E-3</c:v>
                </c:pt>
                <c:pt idx="43328" formatCode="0.00E+00">
                  <c:v>1.25E-3</c:v>
                </c:pt>
                <c:pt idx="43329" formatCode="0.00E+00">
                  <c:v>1.24E-3</c:v>
                </c:pt>
                <c:pt idx="43330" formatCode="0.00E+00">
                  <c:v>1.24E-3</c:v>
                </c:pt>
                <c:pt idx="43331" formatCode="0.00E+00">
                  <c:v>1.24E-3</c:v>
                </c:pt>
                <c:pt idx="43332" formatCode="0.00E+00">
                  <c:v>1.23E-3</c:v>
                </c:pt>
                <c:pt idx="43333" formatCode="0.00E+00">
                  <c:v>1.23E-3</c:v>
                </c:pt>
                <c:pt idx="43334" formatCode="0.00E+00">
                  <c:v>1.23E-3</c:v>
                </c:pt>
                <c:pt idx="43335" formatCode="0.00E+00">
                  <c:v>1.2199999999999999E-3</c:v>
                </c:pt>
                <c:pt idx="43336" formatCode="0.00E+00">
                  <c:v>1.2199999999999999E-3</c:v>
                </c:pt>
                <c:pt idx="43337" formatCode="0.00E+00">
                  <c:v>1.2199999999999999E-3</c:v>
                </c:pt>
                <c:pt idx="43338" formatCode="0.00E+00">
                  <c:v>1.2099999999999999E-3</c:v>
                </c:pt>
                <c:pt idx="43339" formatCode="0.00E+00">
                  <c:v>1.2099999999999999E-3</c:v>
                </c:pt>
                <c:pt idx="43340" formatCode="0.00E+00">
                  <c:v>1.2099999999999999E-3</c:v>
                </c:pt>
                <c:pt idx="43341" formatCode="0.00E+00">
                  <c:v>1.2099999999999999E-3</c:v>
                </c:pt>
                <c:pt idx="43342" formatCode="0.00E+00">
                  <c:v>1.1999999999999999E-3</c:v>
                </c:pt>
                <c:pt idx="43343" formatCode="0.00E+00">
                  <c:v>1.1999999999999999E-3</c:v>
                </c:pt>
                <c:pt idx="43344" formatCode="0.00E+00">
                  <c:v>1.1999999999999999E-3</c:v>
                </c:pt>
                <c:pt idx="43345" formatCode="0.00E+00">
                  <c:v>1.1900000000000001E-3</c:v>
                </c:pt>
                <c:pt idx="43346" formatCode="0.00E+00">
                  <c:v>1.1900000000000001E-3</c:v>
                </c:pt>
                <c:pt idx="43347" formatCode="0.00E+00">
                  <c:v>1.1900000000000001E-3</c:v>
                </c:pt>
                <c:pt idx="43348" formatCode="0.00E+00">
                  <c:v>1.1900000000000001E-3</c:v>
                </c:pt>
                <c:pt idx="43349" formatCode="0.00E+00">
                  <c:v>1.1800000000000001E-3</c:v>
                </c:pt>
                <c:pt idx="43350" formatCode="0.00E+00">
                  <c:v>1.1800000000000001E-3</c:v>
                </c:pt>
                <c:pt idx="43351" formatCode="0.00E+00">
                  <c:v>1.1800000000000001E-3</c:v>
                </c:pt>
                <c:pt idx="43352" formatCode="0.00E+00">
                  <c:v>1.1800000000000001E-3</c:v>
                </c:pt>
                <c:pt idx="43353" formatCode="0.00E+00">
                  <c:v>1.17E-3</c:v>
                </c:pt>
                <c:pt idx="43354" formatCode="0.00E+00">
                  <c:v>1.17E-3</c:v>
                </c:pt>
                <c:pt idx="43355" formatCode="0.00E+00">
                  <c:v>1.17E-3</c:v>
                </c:pt>
                <c:pt idx="43356" formatCode="0.00E+00">
                  <c:v>1.17E-3</c:v>
                </c:pt>
                <c:pt idx="43357" formatCode="0.00E+00">
                  <c:v>1.16E-3</c:v>
                </c:pt>
                <c:pt idx="43358" formatCode="0.00E+00">
                  <c:v>1.16E-3</c:v>
                </c:pt>
                <c:pt idx="43359" formatCode="0.00E+00">
                  <c:v>1.16E-3</c:v>
                </c:pt>
                <c:pt idx="43360" formatCode="0.00E+00">
                  <c:v>1.16E-3</c:v>
                </c:pt>
                <c:pt idx="43361" formatCode="0.00E+00">
                  <c:v>1.15E-3</c:v>
                </c:pt>
                <c:pt idx="43362" formatCode="0.00E+00">
                  <c:v>1.15E-3</c:v>
                </c:pt>
                <c:pt idx="43363" formatCode="0.00E+00">
                  <c:v>1.15E-3</c:v>
                </c:pt>
                <c:pt idx="43364" formatCode="0.00E+00">
                  <c:v>1.15E-3</c:v>
                </c:pt>
                <c:pt idx="43365" formatCode="0.00E+00">
                  <c:v>1.14E-3</c:v>
                </c:pt>
                <c:pt idx="43366" formatCode="0.00E+00">
                  <c:v>1.14E-3</c:v>
                </c:pt>
                <c:pt idx="43367" formatCode="0.00E+00">
                  <c:v>1.14E-3</c:v>
                </c:pt>
                <c:pt idx="43368" formatCode="0.00E+00">
                  <c:v>1.14E-3</c:v>
                </c:pt>
                <c:pt idx="43369" formatCode="0.00E+00">
                  <c:v>1.14E-3</c:v>
                </c:pt>
                <c:pt idx="43370" formatCode="0.00E+00">
                  <c:v>1.1299999999999999E-3</c:v>
                </c:pt>
                <c:pt idx="43371" formatCode="0.00E+00">
                  <c:v>1.1299999999999999E-3</c:v>
                </c:pt>
                <c:pt idx="43372" formatCode="0.00E+00">
                  <c:v>1.1299999999999999E-3</c:v>
                </c:pt>
                <c:pt idx="43373" formatCode="0.00E+00">
                  <c:v>1.1299999999999999E-3</c:v>
                </c:pt>
                <c:pt idx="43374" formatCode="0.00E+00">
                  <c:v>1.1299999999999999E-3</c:v>
                </c:pt>
                <c:pt idx="43375" formatCode="0.00E+00">
                  <c:v>1.1199999999999999E-3</c:v>
                </c:pt>
                <c:pt idx="43376" formatCode="0.00E+00">
                  <c:v>1.1199999999999999E-3</c:v>
                </c:pt>
                <c:pt idx="43377" formatCode="0.00E+00">
                  <c:v>1.1199999999999999E-3</c:v>
                </c:pt>
                <c:pt idx="43378" formatCode="0.00E+00">
                  <c:v>1.1199999999999999E-3</c:v>
                </c:pt>
                <c:pt idx="43379" formatCode="0.00E+00">
                  <c:v>1.1199999999999999E-3</c:v>
                </c:pt>
                <c:pt idx="43380" formatCode="0.00E+00">
                  <c:v>1.1100000000000001E-3</c:v>
                </c:pt>
                <c:pt idx="43381" formatCode="0.00E+00">
                  <c:v>1.1100000000000001E-3</c:v>
                </c:pt>
                <c:pt idx="43382" formatCode="0.00E+00">
                  <c:v>1.1100000000000001E-3</c:v>
                </c:pt>
                <c:pt idx="43383" formatCode="0.00E+00">
                  <c:v>1.1100000000000001E-3</c:v>
                </c:pt>
                <c:pt idx="43384" formatCode="0.00E+00">
                  <c:v>1.1100000000000001E-3</c:v>
                </c:pt>
                <c:pt idx="43385" formatCode="0.00E+00">
                  <c:v>1.1000000000000001E-3</c:v>
                </c:pt>
                <c:pt idx="43386" formatCode="0.00E+00">
                  <c:v>1.1000000000000001E-3</c:v>
                </c:pt>
                <c:pt idx="43387" formatCode="0.00E+00">
                  <c:v>1.1000000000000001E-3</c:v>
                </c:pt>
                <c:pt idx="43388" formatCode="0.00E+00">
                  <c:v>1.1000000000000001E-3</c:v>
                </c:pt>
                <c:pt idx="43389" formatCode="0.00E+00">
                  <c:v>1.1000000000000001E-3</c:v>
                </c:pt>
                <c:pt idx="43390" formatCode="0.00E+00">
                  <c:v>1.09E-3</c:v>
                </c:pt>
                <c:pt idx="43391" formatCode="0.00E+00">
                  <c:v>1.09E-3</c:v>
                </c:pt>
                <c:pt idx="43392" formatCode="0.00E+00">
                  <c:v>1.09E-3</c:v>
                </c:pt>
                <c:pt idx="43393" formatCode="0.00E+00">
                  <c:v>1.09E-3</c:v>
                </c:pt>
                <c:pt idx="43394" formatCode="0.00E+00">
                  <c:v>1.09E-3</c:v>
                </c:pt>
                <c:pt idx="43395" formatCode="0.00E+00">
                  <c:v>1.08E-3</c:v>
                </c:pt>
                <c:pt idx="43396" formatCode="0.00E+00">
                  <c:v>1.08E-3</c:v>
                </c:pt>
                <c:pt idx="43397" formatCode="0.00E+00">
                  <c:v>1.08E-3</c:v>
                </c:pt>
                <c:pt idx="43398" formatCode="0.00E+00">
                  <c:v>1.08E-3</c:v>
                </c:pt>
                <c:pt idx="43399" formatCode="0.00E+00">
                  <c:v>1.08E-3</c:v>
                </c:pt>
                <c:pt idx="43400" formatCode="0.00E+00">
                  <c:v>1.08E-3</c:v>
                </c:pt>
                <c:pt idx="43401" formatCode="0.00E+00">
                  <c:v>1.07E-3</c:v>
                </c:pt>
                <c:pt idx="43402" formatCode="0.00E+00">
                  <c:v>1.07E-3</c:v>
                </c:pt>
                <c:pt idx="43403" formatCode="0.00E+00">
                  <c:v>1.07E-3</c:v>
                </c:pt>
                <c:pt idx="43404" formatCode="0.00E+00">
                  <c:v>1.07E-3</c:v>
                </c:pt>
                <c:pt idx="43405" formatCode="0.00E+00">
                  <c:v>1.07E-3</c:v>
                </c:pt>
                <c:pt idx="43406" formatCode="0.00E+00">
                  <c:v>1.07E-3</c:v>
                </c:pt>
                <c:pt idx="43407" formatCode="0.00E+00">
                  <c:v>1.06E-3</c:v>
                </c:pt>
                <c:pt idx="43408" formatCode="0.00E+00">
                  <c:v>1.06E-3</c:v>
                </c:pt>
                <c:pt idx="43409" formatCode="0.00E+00">
                  <c:v>1.06E-3</c:v>
                </c:pt>
                <c:pt idx="43410" formatCode="0.00E+00">
                  <c:v>1.06E-3</c:v>
                </c:pt>
                <c:pt idx="43411" formatCode="0.00E+00">
                  <c:v>1.06E-3</c:v>
                </c:pt>
                <c:pt idx="43412" formatCode="0.00E+00">
                  <c:v>1.06E-3</c:v>
                </c:pt>
                <c:pt idx="43413" formatCode="0.00E+00">
                  <c:v>1.0499999999999999E-3</c:v>
                </c:pt>
                <c:pt idx="43414" formatCode="0.00E+00">
                  <c:v>1.0499999999999999E-3</c:v>
                </c:pt>
                <c:pt idx="43415" formatCode="0.00E+00">
                  <c:v>1.0499999999999999E-3</c:v>
                </c:pt>
                <c:pt idx="43416" formatCode="0.00E+00">
                  <c:v>1.0499999999999999E-3</c:v>
                </c:pt>
                <c:pt idx="43417" formatCode="0.00E+00">
                  <c:v>1.0499999999999999E-3</c:v>
                </c:pt>
                <c:pt idx="43418" formatCode="0.00E+00">
                  <c:v>1.0499999999999999E-3</c:v>
                </c:pt>
                <c:pt idx="43419" formatCode="0.00E+00">
                  <c:v>1.0499999999999999E-3</c:v>
                </c:pt>
                <c:pt idx="43420" formatCode="0.00E+00">
                  <c:v>1.0399999999999999E-3</c:v>
                </c:pt>
                <c:pt idx="43421" formatCode="0.00E+00">
                  <c:v>1.0399999999999999E-3</c:v>
                </c:pt>
                <c:pt idx="43422" formatCode="0.00E+00">
                  <c:v>1.0399999999999999E-3</c:v>
                </c:pt>
                <c:pt idx="43423" formatCode="0.00E+00">
                  <c:v>1.0399999999999999E-3</c:v>
                </c:pt>
                <c:pt idx="43424" formatCode="0.00E+00">
                  <c:v>1.0399999999999999E-3</c:v>
                </c:pt>
                <c:pt idx="43425" formatCode="0.00E+00">
                  <c:v>1.0399999999999999E-3</c:v>
                </c:pt>
                <c:pt idx="43426" formatCode="0.00E+00">
                  <c:v>1.0300000000000001E-3</c:v>
                </c:pt>
                <c:pt idx="43427" formatCode="0.00E+00">
                  <c:v>1.0300000000000001E-3</c:v>
                </c:pt>
                <c:pt idx="43428" formatCode="0.00E+00">
                  <c:v>1.0300000000000001E-3</c:v>
                </c:pt>
                <c:pt idx="43429" formatCode="0.00E+00">
                  <c:v>1.0300000000000001E-3</c:v>
                </c:pt>
                <c:pt idx="43430" formatCode="0.00E+00">
                  <c:v>1.0300000000000001E-3</c:v>
                </c:pt>
                <c:pt idx="43431" formatCode="0.00E+00">
                  <c:v>1.0300000000000001E-3</c:v>
                </c:pt>
                <c:pt idx="43432" formatCode="0.00E+00">
                  <c:v>1.0300000000000001E-3</c:v>
                </c:pt>
                <c:pt idx="43433" formatCode="0.00E+00">
                  <c:v>1.0200000000000001E-3</c:v>
                </c:pt>
                <c:pt idx="43434" formatCode="0.00E+00">
                  <c:v>1.0200000000000001E-3</c:v>
                </c:pt>
                <c:pt idx="43435" formatCode="0.00E+00">
                  <c:v>1.0200000000000001E-3</c:v>
                </c:pt>
                <c:pt idx="43436" formatCode="0.00E+00">
                  <c:v>1.0200000000000001E-3</c:v>
                </c:pt>
                <c:pt idx="43437" formatCode="0.00E+00">
                  <c:v>1.0200000000000001E-3</c:v>
                </c:pt>
                <c:pt idx="43438" formatCode="0.00E+00">
                  <c:v>1.0200000000000001E-3</c:v>
                </c:pt>
                <c:pt idx="43439" formatCode="0.00E+00">
                  <c:v>1.0200000000000001E-3</c:v>
                </c:pt>
                <c:pt idx="43440" formatCode="0.00E+00">
                  <c:v>1.0200000000000001E-3</c:v>
                </c:pt>
                <c:pt idx="43441" formatCode="0.00E+00">
                  <c:v>1.01E-3</c:v>
                </c:pt>
                <c:pt idx="43442" formatCode="0.00E+00">
                  <c:v>1.01E-3</c:v>
                </c:pt>
                <c:pt idx="43443" formatCode="0.00E+00">
                  <c:v>1.01E-3</c:v>
                </c:pt>
                <c:pt idx="43444" formatCode="0.00E+00">
                  <c:v>1.01E-3</c:v>
                </c:pt>
                <c:pt idx="43445" formatCode="0.00E+00">
                  <c:v>1.01E-3</c:v>
                </c:pt>
                <c:pt idx="43446" formatCode="0.00E+00">
                  <c:v>1.01E-3</c:v>
                </c:pt>
                <c:pt idx="43447" formatCode="0.00E+00">
                  <c:v>1.01E-3</c:v>
                </c:pt>
                <c:pt idx="43448" formatCode="0.00E+00">
                  <c:v>1E-3</c:v>
                </c:pt>
                <c:pt idx="43449" formatCode="0.00E+00">
                  <c:v>1E-3</c:v>
                </c:pt>
                <c:pt idx="43450" formatCode="0.00E+00">
                  <c:v>1E-3</c:v>
                </c:pt>
                <c:pt idx="43451" formatCode="0.00E+00">
                  <c:v>1E-3</c:v>
                </c:pt>
                <c:pt idx="43452" formatCode="0.00E+00">
                  <c:v>1E-3</c:v>
                </c:pt>
                <c:pt idx="43453" formatCode="0.00E+00">
                  <c:v>9.990000000000001E-4</c:v>
                </c:pt>
                <c:pt idx="43454" formatCode="0.00E+00">
                  <c:v>9.9700000000000006E-4</c:v>
                </c:pt>
                <c:pt idx="43455" formatCode="0.00E+00">
                  <c:v>9.9599999999999992E-4</c:v>
                </c:pt>
                <c:pt idx="43456" formatCode="0.00E+00">
                  <c:v>9.9500000000000001E-4</c:v>
                </c:pt>
                <c:pt idx="43457" formatCode="0.00E+00">
                  <c:v>9.9299999999999996E-4</c:v>
                </c:pt>
                <c:pt idx="43458" formatCode="0.00E+00">
                  <c:v>9.9200000000000004E-4</c:v>
                </c:pt>
                <c:pt idx="43459" formatCode="0.00E+00">
                  <c:v>9.9099999999999991E-4</c:v>
                </c:pt>
                <c:pt idx="43460" formatCode="0.00E+00">
                  <c:v>9.8999999999999999E-4</c:v>
                </c:pt>
                <c:pt idx="43461" formatCode="0.00E+00">
                  <c:v>9.8900000000000008E-4</c:v>
                </c:pt>
                <c:pt idx="43462" formatCode="0.00E+00">
                  <c:v>9.8799999999999995E-4</c:v>
                </c:pt>
                <c:pt idx="43463" formatCode="0.00E+00">
                  <c:v>9.859999999999999E-4</c:v>
                </c:pt>
                <c:pt idx="43464" formatCode="0.00E+00">
                  <c:v>9.8499999999999998E-4</c:v>
                </c:pt>
                <c:pt idx="43465" formatCode="0.00E+00">
                  <c:v>9.8400000000000007E-4</c:v>
                </c:pt>
                <c:pt idx="43466" formatCode="0.00E+00">
                  <c:v>9.8299999999999993E-4</c:v>
                </c:pt>
                <c:pt idx="43467" formatCode="0.00E+00">
                  <c:v>9.8200000000000002E-4</c:v>
                </c:pt>
                <c:pt idx="43468" formatCode="0.00E+00">
                  <c:v>9.810000000000001E-4</c:v>
                </c:pt>
                <c:pt idx="43469" formatCode="0.00E+00">
                  <c:v>9.7999999999999997E-4</c:v>
                </c:pt>
                <c:pt idx="43470" formatCode="0.00E+00">
                  <c:v>9.7799999999999992E-4</c:v>
                </c:pt>
                <c:pt idx="43471" formatCode="0.00E+00">
                  <c:v>9.77E-4</c:v>
                </c:pt>
                <c:pt idx="43472" formatCode="0.00E+00">
                  <c:v>9.7599999999999998E-4</c:v>
                </c:pt>
                <c:pt idx="43473" formatCode="0.00E+00">
                  <c:v>9.7499999999999996E-4</c:v>
                </c:pt>
                <c:pt idx="43474" formatCode="0.00E+00">
                  <c:v>9.7400000000000004E-4</c:v>
                </c:pt>
                <c:pt idx="43475" formatCode="0.00E+00">
                  <c:v>9.7300000000000002E-4</c:v>
                </c:pt>
                <c:pt idx="43476" formatCode="0.00E+00">
                  <c:v>9.7199999999999999E-4</c:v>
                </c:pt>
                <c:pt idx="43477" formatCode="0.00E+00">
                  <c:v>9.7099999999999997E-4</c:v>
                </c:pt>
                <c:pt idx="43478" formatCode="0.00E+00">
                  <c:v>9.7000000000000005E-4</c:v>
                </c:pt>
                <c:pt idx="43479" formatCode="0.00E+00">
                  <c:v>9.6900000000000003E-4</c:v>
                </c:pt>
                <c:pt idx="43480" formatCode="0.00E+00">
                  <c:v>9.68E-4</c:v>
                </c:pt>
                <c:pt idx="43481" formatCode="0.00E+00">
                  <c:v>9.6699999999999998E-4</c:v>
                </c:pt>
                <c:pt idx="43482" formatCode="0.00E+00">
                  <c:v>9.6500000000000004E-4</c:v>
                </c:pt>
                <c:pt idx="43483" formatCode="0.00E+00">
                  <c:v>9.6400000000000001E-4</c:v>
                </c:pt>
                <c:pt idx="43484" formatCode="0.00E+00">
                  <c:v>9.6299999999999999E-4</c:v>
                </c:pt>
                <c:pt idx="43485" formatCode="0.00E+00">
                  <c:v>9.6199999999999996E-4</c:v>
                </c:pt>
                <c:pt idx="43486" formatCode="0.00E+00">
                  <c:v>9.6100000000000005E-4</c:v>
                </c:pt>
                <c:pt idx="43487" formatCode="0.00E+00">
                  <c:v>9.6000000000000002E-4</c:v>
                </c:pt>
                <c:pt idx="43488" formatCode="0.00E+00">
                  <c:v>9.59E-4</c:v>
                </c:pt>
                <c:pt idx="43489" formatCode="0.00E+00">
                  <c:v>9.59E-4</c:v>
                </c:pt>
                <c:pt idx="43490" formatCode="0.00E+00">
                  <c:v>9.5699999999999995E-4</c:v>
                </c:pt>
                <c:pt idx="43491" formatCode="0.00E+00">
                  <c:v>9.5699999999999995E-4</c:v>
                </c:pt>
                <c:pt idx="43492" formatCode="0.00E+00">
                  <c:v>9.5600000000000004E-4</c:v>
                </c:pt>
                <c:pt idx="43493" formatCode="0.00E+00">
                  <c:v>9.5500000000000001E-4</c:v>
                </c:pt>
                <c:pt idx="43494" formatCode="0.00E+00">
                  <c:v>9.5399999999999999E-4</c:v>
                </c:pt>
                <c:pt idx="43495" formatCode="0.00E+00">
                  <c:v>9.5299999999999996E-4</c:v>
                </c:pt>
                <c:pt idx="43496" formatCode="0.00E+00">
                  <c:v>9.5200000000000005E-4</c:v>
                </c:pt>
                <c:pt idx="43497" formatCode="0.00E+00">
                  <c:v>9.5100000000000002E-4</c:v>
                </c:pt>
                <c:pt idx="43498" formatCode="0.00E+00">
                  <c:v>9.5E-4</c:v>
                </c:pt>
                <c:pt idx="43499" formatCode="0.00E+00">
                  <c:v>9.4899999999999997E-4</c:v>
                </c:pt>
                <c:pt idx="43500" formatCode="0.00E+00">
                  <c:v>9.4799999999999995E-4</c:v>
                </c:pt>
                <c:pt idx="43501" formatCode="0.00E+00">
                  <c:v>9.4700000000000003E-4</c:v>
                </c:pt>
                <c:pt idx="43502" formatCode="0.00E+00">
                  <c:v>9.4600000000000001E-4</c:v>
                </c:pt>
                <c:pt idx="43503" formatCode="0.00E+00">
                  <c:v>9.4499999999999998E-4</c:v>
                </c:pt>
                <c:pt idx="43504" formatCode="0.00E+00">
                  <c:v>9.4399999999999996E-4</c:v>
                </c:pt>
                <c:pt idx="43505" formatCode="0.00E+00">
                  <c:v>9.4300000000000004E-4</c:v>
                </c:pt>
                <c:pt idx="43506" formatCode="0.00E+00">
                  <c:v>9.4200000000000002E-4</c:v>
                </c:pt>
                <c:pt idx="43507" formatCode="0.00E+00">
                  <c:v>9.41E-4</c:v>
                </c:pt>
                <c:pt idx="43508" formatCode="0.00E+00">
                  <c:v>9.41E-4</c:v>
                </c:pt>
                <c:pt idx="43509" formatCode="0.00E+00">
                  <c:v>9.3999999999999997E-4</c:v>
                </c:pt>
                <c:pt idx="43510" formatCode="0.00E+00">
                  <c:v>9.3899999999999995E-4</c:v>
                </c:pt>
                <c:pt idx="43511" formatCode="0.00E+00">
                  <c:v>9.3800000000000003E-4</c:v>
                </c:pt>
                <c:pt idx="43512" formatCode="0.00E+00">
                  <c:v>9.3700000000000001E-4</c:v>
                </c:pt>
                <c:pt idx="43513" formatCode="0.00E+00">
                  <c:v>9.3599999999999998E-4</c:v>
                </c:pt>
                <c:pt idx="43514" formatCode="0.00E+00">
                  <c:v>9.3499999999999996E-4</c:v>
                </c:pt>
                <c:pt idx="43515" formatCode="0.00E+00">
                  <c:v>9.3400000000000004E-4</c:v>
                </c:pt>
                <c:pt idx="43516" formatCode="0.00E+00">
                  <c:v>9.3400000000000004E-4</c:v>
                </c:pt>
                <c:pt idx="43517" formatCode="0.00E+00">
                  <c:v>9.3199999999999999E-4</c:v>
                </c:pt>
                <c:pt idx="43518" formatCode="0.00E+00">
                  <c:v>9.3199999999999999E-4</c:v>
                </c:pt>
                <c:pt idx="43519" formatCode="0.00E+00">
                  <c:v>9.3099999999999997E-4</c:v>
                </c:pt>
                <c:pt idx="43520" formatCode="0.00E+00">
                  <c:v>9.3000000000000005E-4</c:v>
                </c:pt>
                <c:pt idx="43521" formatCode="0.00E+00">
                  <c:v>9.2900000000000003E-4</c:v>
                </c:pt>
                <c:pt idx="43522" formatCode="0.00E+00">
                  <c:v>9.2800000000000001E-4</c:v>
                </c:pt>
                <c:pt idx="43523" formatCode="0.00E+00">
                  <c:v>9.2800000000000001E-4</c:v>
                </c:pt>
                <c:pt idx="43524" formatCode="0.00E+00">
                  <c:v>9.2699999999999998E-4</c:v>
                </c:pt>
                <c:pt idx="43525" formatCode="0.00E+00">
                  <c:v>9.2599999999999996E-4</c:v>
                </c:pt>
                <c:pt idx="43526" formatCode="0.00E+00">
                  <c:v>9.2500000000000004E-4</c:v>
                </c:pt>
                <c:pt idx="43527" formatCode="0.00E+00">
                  <c:v>9.2500000000000004E-4</c:v>
                </c:pt>
                <c:pt idx="43528" formatCode="0.00E+00">
                  <c:v>9.2400000000000002E-4</c:v>
                </c:pt>
                <c:pt idx="43529" formatCode="0.00E+00">
                  <c:v>9.2299999999999999E-4</c:v>
                </c:pt>
                <c:pt idx="43530" formatCode="0.00E+00">
                  <c:v>9.2199999999999997E-4</c:v>
                </c:pt>
                <c:pt idx="43531" formatCode="0.00E+00">
                  <c:v>9.2100000000000005E-4</c:v>
                </c:pt>
                <c:pt idx="43532" formatCode="0.00E+00">
                  <c:v>9.2000000000000003E-4</c:v>
                </c:pt>
                <c:pt idx="43533" formatCode="0.00E+00">
                  <c:v>9.2000000000000003E-4</c:v>
                </c:pt>
                <c:pt idx="43534" formatCode="0.00E+00">
                  <c:v>9.19E-4</c:v>
                </c:pt>
                <c:pt idx="43535" formatCode="0.00E+00">
                  <c:v>9.1799999999999998E-4</c:v>
                </c:pt>
                <c:pt idx="43536" formatCode="0.00E+00">
                  <c:v>9.1699999999999995E-4</c:v>
                </c:pt>
                <c:pt idx="43537" formatCode="0.00E+00">
                  <c:v>9.1699999999999995E-4</c:v>
                </c:pt>
                <c:pt idx="43538" formatCode="0.00E+00">
                  <c:v>9.1600000000000004E-4</c:v>
                </c:pt>
                <c:pt idx="43539" formatCode="0.00E+00">
                  <c:v>9.1500000000000001E-4</c:v>
                </c:pt>
                <c:pt idx="43540" formatCode="0.00E+00">
                  <c:v>9.1500000000000001E-4</c:v>
                </c:pt>
                <c:pt idx="43541" formatCode="0.00E+00">
                  <c:v>9.1399999999999999E-4</c:v>
                </c:pt>
                <c:pt idx="43542" formatCode="0.00E+00">
                  <c:v>9.1299999999999997E-4</c:v>
                </c:pt>
                <c:pt idx="43543" formatCode="0.00E+00">
                  <c:v>9.1200000000000005E-4</c:v>
                </c:pt>
                <c:pt idx="43544" formatCode="0.00E+00">
                  <c:v>9.1200000000000005E-4</c:v>
                </c:pt>
                <c:pt idx="43545" formatCode="0.00E+00">
                  <c:v>9.1100000000000003E-4</c:v>
                </c:pt>
                <c:pt idx="43546" formatCode="0.00E+00">
                  <c:v>9.1E-4</c:v>
                </c:pt>
                <c:pt idx="43547" formatCode="0.00E+00">
                  <c:v>9.0899999999999998E-4</c:v>
                </c:pt>
                <c:pt idx="43548" formatCode="0.00E+00">
                  <c:v>9.0899999999999998E-4</c:v>
                </c:pt>
                <c:pt idx="43549" formatCode="0.00E+00">
                  <c:v>9.0799999999999995E-4</c:v>
                </c:pt>
                <c:pt idx="43550" formatCode="0.00E+00">
                  <c:v>9.0700000000000004E-4</c:v>
                </c:pt>
                <c:pt idx="43551" formatCode="0.00E+00">
                  <c:v>9.0600000000000001E-4</c:v>
                </c:pt>
                <c:pt idx="43552" formatCode="0.00E+00">
                  <c:v>9.0600000000000001E-4</c:v>
                </c:pt>
                <c:pt idx="43553" formatCode="0.00E+00">
                  <c:v>9.0499999999999999E-4</c:v>
                </c:pt>
                <c:pt idx="43554" formatCode="0.00E+00">
                  <c:v>9.0399999999999996E-4</c:v>
                </c:pt>
                <c:pt idx="43555" formatCode="0.00E+00">
                  <c:v>9.0399999999999996E-4</c:v>
                </c:pt>
                <c:pt idx="43556" formatCode="0.00E+00">
                  <c:v>9.0300000000000005E-4</c:v>
                </c:pt>
                <c:pt idx="43557" formatCode="0.00E+00">
                  <c:v>9.0200000000000002E-4</c:v>
                </c:pt>
                <c:pt idx="43558" formatCode="0.00E+00">
                  <c:v>9.0200000000000002E-4</c:v>
                </c:pt>
                <c:pt idx="43559" formatCode="0.00E+00">
                  <c:v>9.01E-4</c:v>
                </c:pt>
                <c:pt idx="43560" formatCode="0.00E+00">
                  <c:v>9.01E-4</c:v>
                </c:pt>
                <c:pt idx="43561" formatCode="0.00E+00">
                  <c:v>8.9999999999999998E-4</c:v>
                </c:pt>
                <c:pt idx="43562" formatCode="0.00E+00">
                  <c:v>8.9899999999999995E-4</c:v>
                </c:pt>
                <c:pt idx="43563" formatCode="0.00E+00">
                  <c:v>8.9899999999999995E-4</c:v>
                </c:pt>
                <c:pt idx="43564" formatCode="0.00E+00">
                  <c:v>8.9800000000000004E-4</c:v>
                </c:pt>
                <c:pt idx="43565" formatCode="0.00E+00">
                  <c:v>8.9700000000000001E-4</c:v>
                </c:pt>
                <c:pt idx="43566" formatCode="0.00E+00">
                  <c:v>8.9599999999999999E-4</c:v>
                </c:pt>
                <c:pt idx="43567" formatCode="0.00E+00">
                  <c:v>8.9599999999999999E-4</c:v>
                </c:pt>
                <c:pt idx="43568" formatCode="0.00E+00">
                  <c:v>8.9499999999999996E-4</c:v>
                </c:pt>
                <c:pt idx="43569" formatCode="0.00E+00">
                  <c:v>8.9499999999999996E-4</c:v>
                </c:pt>
                <c:pt idx="43570" formatCode="0.00E+00">
                  <c:v>8.9400000000000005E-4</c:v>
                </c:pt>
                <c:pt idx="43571" formatCode="0.00E+00">
                  <c:v>8.9300000000000002E-4</c:v>
                </c:pt>
                <c:pt idx="43572" formatCode="0.00E+00">
                  <c:v>8.9300000000000002E-4</c:v>
                </c:pt>
                <c:pt idx="43573" formatCode="0.00E+00">
                  <c:v>8.92E-4</c:v>
                </c:pt>
                <c:pt idx="43574" formatCode="0.00E+00">
                  <c:v>8.9099999999999997E-4</c:v>
                </c:pt>
                <c:pt idx="43575" formatCode="0.00E+00">
                  <c:v>8.9099999999999997E-4</c:v>
                </c:pt>
                <c:pt idx="43576" formatCode="0.00E+00">
                  <c:v>8.8999999999999995E-4</c:v>
                </c:pt>
                <c:pt idx="43577" formatCode="0.00E+00">
                  <c:v>8.8999999999999995E-4</c:v>
                </c:pt>
                <c:pt idx="43578" formatCode="0.00E+00">
                  <c:v>8.8900000000000003E-4</c:v>
                </c:pt>
                <c:pt idx="43579" formatCode="0.00E+00">
                  <c:v>8.8800000000000001E-4</c:v>
                </c:pt>
                <c:pt idx="43580" formatCode="0.00E+00">
                  <c:v>8.8800000000000001E-4</c:v>
                </c:pt>
                <c:pt idx="43581" formatCode="0.00E+00">
                  <c:v>8.8699999999999998E-4</c:v>
                </c:pt>
                <c:pt idx="43582" formatCode="0.00E+00">
                  <c:v>8.8599999999999996E-4</c:v>
                </c:pt>
                <c:pt idx="43583" formatCode="0.00E+00">
                  <c:v>8.8599999999999996E-4</c:v>
                </c:pt>
                <c:pt idx="43584" formatCode="0.00E+00">
                  <c:v>8.8500000000000004E-4</c:v>
                </c:pt>
                <c:pt idx="43585" formatCode="0.00E+00">
                  <c:v>8.8500000000000004E-4</c:v>
                </c:pt>
                <c:pt idx="43586" formatCode="0.00E+00">
                  <c:v>8.8400000000000002E-4</c:v>
                </c:pt>
                <c:pt idx="43587" formatCode="0.00E+00">
                  <c:v>8.8400000000000002E-4</c:v>
                </c:pt>
                <c:pt idx="43588" formatCode="0.00E+00">
                  <c:v>8.83E-4</c:v>
                </c:pt>
                <c:pt idx="43589" formatCode="0.00E+00">
                  <c:v>8.8199999999999997E-4</c:v>
                </c:pt>
                <c:pt idx="43590" formatCode="0.00E+00">
                  <c:v>8.8199999999999997E-4</c:v>
                </c:pt>
                <c:pt idx="43591" formatCode="0.00E+00">
                  <c:v>8.8099999999999995E-4</c:v>
                </c:pt>
                <c:pt idx="43592" formatCode="0.00E+00">
                  <c:v>8.8099999999999995E-4</c:v>
                </c:pt>
                <c:pt idx="43593" formatCode="0.00E+00">
                  <c:v>8.8000000000000003E-4</c:v>
                </c:pt>
                <c:pt idx="43594" formatCode="0.00E+00">
                  <c:v>8.8000000000000003E-4</c:v>
                </c:pt>
                <c:pt idx="43595" formatCode="0.00E+00">
                  <c:v>8.7900000000000001E-4</c:v>
                </c:pt>
                <c:pt idx="43596" formatCode="0.00E+00">
                  <c:v>8.7900000000000001E-4</c:v>
                </c:pt>
                <c:pt idx="43597" formatCode="0.00E+00">
                  <c:v>8.7799999999999998E-4</c:v>
                </c:pt>
                <c:pt idx="43598" formatCode="0.00E+00">
                  <c:v>8.7799999999999998E-4</c:v>
                </c:pt>
                <c:pt idx="43599" formatCode="0.00E+00">
                  <c:v>8.7699999999999996E-4</c:v>
                </c:pt>
                <c:pt idx="43600" formatCode="0.00E+00">
                  <c:v>8.7699999999999996E-4</c:v>
                </c:pt>
                <c:pt idx="43601" formatCode="0.00E+00">
                  <c:v>8.7600000000000004E-4</c:v>
                </c:pt>
                <c:pt idx="43602" formatCode="0.00E+00">
                  <c:v>8.7600000000000004E-4</c:v>
                </c:pt>
                <c:pt idx="43603" formatCode="0.00E+00">
                  <c:v>8.7500000000000002E-4</c:v>
                </c:pt>
                <c:pt idx="43604" formatCode="0.00E+00">
                  <c:v>8.7500000000000002E-4</c:v>
                </c:pt>
                <c:pt idx="43605" formatCode="0.00E+00">
                  <c:v>8.7399999999999999E-4</c:v>
                </c:pt>
                <c:pt idx="43606" formatCode="0.00E+00">
                  <c:v>8.7299999999999997E-4</c:v>
                </c:pt>
                <c:pt idx="43607" formatCode="0.00E+00">
                  <c:v>8.7299999999999997E-4</c:v>
                </c:pt>
                <c:pt idx="43608" formatCode="0.00E+00">
                  <c:v>8.7299999999999997E-4</c:v>
                </c:pt>
                <c:pt idx="43609" formatCode="0.00E+00">
                  <c:v>8.7200000000000005E-4</c:v>
                </c:pt>
                <c:pt idx="43610" formatCode="0.00E+00">
                  <c:v>8.7100000000000003E-4</c:v>
                </c:pt>
                <c:pt idx="43611" formatCode="0.00E+00">
                  <c:v>8.7100000000000003E-4</c:v>
                </c:pt>
                <c:pt idx="43612" formatCode="0.00E+00">
                  <c:v>8.7000000000000001E-4</c:v>
                </c:pt>
                <c:pt idx="43613" formatCode="0.00E+00">
                  <c:v>8.7000000000000001E-4</c:v>
                </c:pt>
                <c:pt idx="43614" formatCode="0.00E+00">
                  <c:v>8.7000000000000001E-4</c:v>
                </c:pt>
                <c:pt idx="43615" formatCode="0.00E+00">
                  <c:v>8.6899999999999998E-4</c:v>
                </c:pt>
                <c:pt idx="43616" formatCode="0.00E+00">
                  <c:v>8.6799999999999996E-4</c:v>
                </c:pt>
                <c:pt idx="43617" formatCode="0.00E+00">
                  <c:v>8.6799999999999996E-4</c:v>
                </c:pt>
                <c:pt idx="43618" formatCode="0.00E+00">
                  <c:v>8.6700000000000004E-4</c:v>
                </c:pt>
                <c:pt idx="43619" formatCode="0.00E+00">
                  <c:v>8.6700000000000004E-4</c:v>
                </c:pt>
                <c:pt idx="43620" formatCode="0.00E+00">
                  <c:v>8.6700000000000004E-4</c:v>
                </c:pt>
                <c:pt idx="43621" formatCode="0.00E+00">
                  <c:v>8.6600000000000002E-4</c:v>
                </c:pt>
                <c:pt idx="43622" formatCode="0.00E+00">
                  <c:v>8.6600000000000002E-4</c:v>
                </c:pt>
                <c:pt idx="43623" formatCode="0.00E+00">
                  <c:v>8.6499999999999999E-4</c:v>
                </c:pt>
                <c:pt idx="43624" formatCode="0.00E+00">
                  <c:v>8.6499999999999999E-4</c:v>
                </c:pt>
                <c:pt idx="43625" formatCode="0.00E+00">
                  <c:v>8.6399999999999997E-4</c:v>
                </c:pt>
                <c:pt idx="43626" formatCode="0.00E+00">
                  <c:v>8.6399999999999997E-4</c:v>
                </c:pt>
                <c:pt idx="43627" formatCode="0.00E+00">
                  <c:v>8.6300000000000005E-4</c:v>
                </c:pt>
                <c:pt idx="43628" formatCode="0.00E+00">
                  <c:v>8.6300000000000005E-4</c:v>
                </c:pt>
                <c:pt idx="43629" formatCode="0.00E+00">
                  <c:v>8.6300000000000005E-4</c:v>
                </c:pt>
                <c:pt idx="43630" formatCode="0.00E+00">
                  <c:v>8.6200000000000003E-4</c:v>
                </c:pt>
                <c:pt idx="43631" formatCode="0.00E+00">
                  <c:v>8.61E-4</c:v>
                </c:pt>
                <c:pt idx="43632" formatCode="0.00E+00">
                  <c:v>8.61E-4</c:v>
                </c:pt>
                <c:pt idx="43633" formatCode="0.00E+00">
                  <c:v>8.61E-4</c:v>
                </c:pt>
                <c:pt idx="43634" formatCode="0.00E+00">
                  <c:v>8.5999999999999998E-4</c:v>
                </c:pt>
                <c:pt idx="43635" formatCode="0.00E+00">
                  <c:v>8.5999999999999998E-4</c:v>
                </c:pt>
                <c:pt idx="43636" formatCode="0.00E+00">
                  <c:v>8.5899999999999995E-4</c:v>
                </c:pt>
                <c:pt idx="43637" formatCode="0.00E+00">
                  <c:v>8.5899999999999995E-4</c:v>
                </c:pt>
                <c:pt idx="43638" formatCode="0.00E+00">
                  <c:v>8.5800000000000004E-4</c:v>
                </c:pt>
                <c:pt idx="43639" formatCode="0.00E+00">
                  <c:v>8.5800000000000004E-4</c:v>
                </c:pt>
                <c:pt idx="43640" formatCode="0.00E+00">
                  <c:v>8.5800000000000004E-4</c:v>
                </c:pt>
                <c:pt idx="43641" formatCode="0.00E+00">
                  <c:v>8.5700000000000001E-4</c:v>
                </c:pt>
                <c:pt idx="43642" formatCode="0.00E+00">
                  <c:v>8.5700000000000001E-4</c:v>
                </c:pt>
                <c:pt idx="43643" formatCode="0.00E+00">
                  <c:v>8.5599999999999999E-4</c:v>
                </c:pt>
                <c:pt idx="43644" formatCode="0.00E+00">
                  <c:v>8.5599999999999999E-4</c:v>
                </c:pt>
                <c:pt idx="43645" formatCode="0.00E+00">
                  <c:v>8.5499999999999997E-4</c:v>
                </c:pt>
                <c:pt idx="43646" formatCode="0.00E+00">
                  <c:v>8.5499999999999997E-4</c:v>
                </c:pt>
                <c:pt idx="43647" formatCode="0.00E+00">
                  <c:v>8.5499999999999997E-4</c:v>
                </c:pt>
                <c:pt idx="43648" formatCode="0.00E+00">
                  <c:v>8.5400000000000005E-4</c:v>
                </c:pt>
                <c:pt idx="43649" formatCode="0.00E+00">
                  <c:v>8.5400000000000005E-4</c:v>
                </c:pt>
                <c:pt idx="43650" formatCode="0.00E+00">
                  <c:v>8.5300000000000003E-4</c:v>
                </c:pt>
                <c:pt idx="43651" formatCode="0.00E+00">
                  <c:v>8.5300000000000003E-4</c:v>
                </c:pt>
                <c:pt idx="43652" formatCode="0.00E+00">
                  <c:v>8.5300000000000003E-4</c:v>
                </c:pt>
                <c:pt idx="43653" formatCode="0.00E+00">
                  <c:v>8.52E-4</c:v>
                </c:pt>
                <c:pt idx="43654" formatCode="0.00E+00">
                  <c:v>8.52E-4</c:v>
                </c:pt>
                <c:pt idx="43655" formatCode="0.00E+00">
                  <c:v>8.52E-4</c:v>
                </c:pt>
                <c:pt idx="43656" formatCode="0.00E+00">
                  <c:v>8.5099999999999998E-4</c:v>
                </c:pt>
                <c:pt idx="43657" formatCode="0.00E+00">
                  <c:v>8.5099999999999998E-4</c:v>
                </c:pt>
                <c:pt idx="43658" formatCode="0.00E+00">
                  <c:v>8.4999999999999995E-4</c:v>
                </c:pt>
                <c:pt idx="43659" formatCode="0.00E+00">
                  <c:v>8.4999999999999995E-4</c:v>
                </c:pt>
                <c:pt idx="43660" formatCode="0.00E+00">
                  <c:v>8.4999999999999995E-4</c:v>
                </c:pt>
                <c:pt idx="43661" formatCode="0.00E+00">
                  <c:v>8.4900000000000004E-4</c:v>
                </c:pt>
                <c:pt idx="43662" formatCode="0.00E+00">
                  <c:v>8.4900000000000004E-4</c:v>
                </c:pt>
                <c:pt idx="43663" formatCode="0.00E+00">
                  <c:v>8.4800000000000001E-4</c:v>
                </c:pt>
                <c:pt idx="43664" formatCode="0.00E+00">
                  <c:v>8.4800000000000001E-4</c:v>
                </c:pt>
                <c:pt idx="43665" formatCode="0.00E+00">
                  <c:v>8.4800000000000001E-4</c:v>
                </c:pt>
                <c:pt idx="43666" formatCode="0.00E+00">
                  <c:v>8.4800000000000001E-4</c:v>
                </c:pt>
                <c:pt idx="43667" formatCode="0.00E+00">
                  <c:v>8.4699999999999999E-4</c:v>
                </c:pt>
                <c:pt idx="43668" formatCode="0.00E+00">
                  <c:v>8.4699999999999999E-4</c:v>
                </c:pt>
                <c:pt idx="43669" formatCode="0.00E+00">
                  <c:v>8.4599999999999996E-4</c:v>
                </c:pt>
                <c:pt idx="43670" formatCode="0.00E+00">
                  <c:v>8.4599999999999996E-4</c:v>
                </c:pt>
                <c:pt idx="43671" formatCode="0.00E+00">
                  <c:v>8.4500000000000005E-4</c:v>
                </c:pt>
                <c:pt idx="43672" formatCode="0.00E+00">
                  <c:v>8.4500000000000005E-4</c:v>
                </c:pt>
                <c:pt idx="43673" formatCode="0.00E+00">
                  <c:v>8.4500000000000005E-4</c:v>
                </c:pt>
                <c:pt idx="43674" formatCode="0.00E+00">
                  <c:v>8.4500000000000005E-4</c:v>
                </c:pt>
                <c:pt idx="43675" formatCode="0.00E+00">
                  <c:v>8.4400000000000002E-4</c:v>
                </c:pt>
                <c:pt idx="43676" formatCode="0.00E+00">
                  <c:v>8.4400000000000002E-4</c:v>
                </c:pt>
                <c:pt idx="43677" formatCode="0.00E+00">
                  <c:v>8.4400000000000002E-4</c:v>
                </c:pt>
                <c:pt idx="43678" formatCode="0.00E+00">
                  <c:v>8.43E-4</c:v>
                </c:pt>
                <c:pt idx="43679" formatCode="0.00E+00">
                  <c:v>8.43E-4</c:v>
                </c:pt>
                <c:pt idx="43680" formatCode="0.00E+00">
                  <c:v>8.4199999999999998E-4</c:v>
                </c:pt>
                <c:pt idx="43681" formatCode="0.00E+00">
                  <c:v>8.4199999999999998E-4</c:v>
                </c:pt>
                <c:pt idx="43682" formatCode="0.00E+00">
                  <c:v>8.4199999999999998E-4</c:v>
                </c:pt>
                <c:pt idx="43683" formatCode="0.00E+00">
                  <c:v>8.4099999999999995E-4</c:v>
                </c:pt>
                <c:pt idx="43684" formatCode="0.00E+00">
                  <c:v>8.4099999999999995E-4</c:v>
                </c:pt>
                <c:pt idx="43685" formatCode="0.00E+00">
                  <c:v>8.4099999999999995E-4</c:v>
                </c:pt>
                <c:pt idx="43686" formatCode="0.00E+00">
                  <c:v>8.4000000000000003E-4</c:v>
                </c:pt>
                <c:pt idx="43687" formatCode="0.00E+00">
                  <c:v>8.4000000000000003E-4</c:v>
                </c:pt>
                <c:pt idx="43688" formatCode="0.00E+00">
                  <c:v>8.4000000000000003E-4</c:v>
                </c:pt>
                <c:pt idx="43689" formatCode="0.00E+00">
                  <c:v>8.4000000000000003E-4</c:v>
                </c:pt>
                <c:pt idx="43690" formatCode="0.00E+00">
                  <c:v>8.3900000000000001E-4</c:v>
                </c:pt>
                <c:pt idx="43691" formatCode="0.00E+00">
                  <c:v>8.3900000000000001E-4</c:v>
                </c:pt>
                <c:pt idx="43692" formatCode="0.00E+00">
                  <c:v>8.3900000000000001E-4</c:v>
                </c:pt>
                <c:pt idx="43693" formatCode="0.00E+00">
                  <c:v>8.3799999999999999E-4</c:v>
                </c:pt>
                <c:pt idx="43694" formatCode="0.00E+00">
                  <c:v>8.3799999999999999E-4</c:v>
                </c:pt>
                <c:pt idx="43695" formatCode="0.00E+00">
                  <c:v>8.3799999999999999E-4</c:v>
                </c:pt>
                <c:pt idx="43696" formatCode="0.00E+00">
                  <c:v>8.3699999999999996E-4</c:v>
                </c:pt>
                <c:pt idx="43697" formatCode="0.00E+00">
                  <c:v>8.3699999999999996E-4</c:v>
                </c:pt>
                <c:pt idx="43698" formatCode="0.00E+00">
                  <c:v>8.3600000000000005E-4</c:v>
                </c:pt>
                <c:pt idx="43699" formatCode="0.00E+00">
                  <c:v>8.3600000000000005E-4</c:v>
                </c:pt>
                <c:pt idx="43700" formatCode="0.00E+00">
                  <c:v>8.3600000000000005E-4</c:v>
                </c:pt>
                <c:pt idx="43701" formatCode="0.00E+00">
                  <c:v>8.3600000000000005E-4</c:v>
                </c:pt>
                <c:pt idx="43702" formatCode="0.00E+00">
                  <c:v>8.3500000000000002E-4</c:v>
                </c:pt>
                <c:pt idx="43703" formatCode="0.00E+00">
                  <c:v>8.3500000000000002E-4</c:v>
                </c:pt>
                <c:pt idx="43704" formatCode="0.00E+00">
                  <c:v>8.3500000000000002E-4</c:v>
                </c:pt>
                <c:pt idx="43705" formatCode="0.00E+00">
                  <c:v>8.3500000000000002E-4</c:v>
                </c:pt>
                <c:pt idx="43706" formatCode="0.00E+00">
                  <c:v>8.34E-4</c:v>
                </c:pt>
                <c:pt idx="43707" formatCode="0.00E+00">
                  <c:v>8.34E-4</c:v>
                </c:pt>
                <c:pt idx="43708" formatCode="0.00E+00">
                  <c:v>8.34E-4</c:v>
                </c:pt>
                <c:pt idx="43709" formatCode="0.00E+00">
                  <c:v>8.34E-4</c:v>
                </c:pt>
                <c:pt idx="43710" formatCode="0.00E+00">
                  <c:v>8.3299999999999997E-4</c:v>
                </c:pt>
                <c:pt idx="43711" formatCode="0.00E+00">
                  <c:v>8.3299999999999997E-4</c:v>
                </c:pt>
                <c:pt idx="43712" formatCode="0.00E+00">
                  <c:v>8.3299999999999997E-4</c:v>
                </c:pt>
                <c:pt idx="43713" formatCode="0.00E+00">
                  <c:v>8.3299999999999997E-4</c:v>
                </c:pt>
                <c:pt idx="43714" formatCode="0.00E+00">
                  <c:v>8.3199999999999995E-4</c:v>
                </c:pt>
                <c:pt idx="43715" formatCode="0.00E+00">
                  <c:v>8.3199999999999995E-4</c:v>
                </c:pt>
                <c:pt idx="43716" formatCode="0.00E+00">
                  <c:v>8.3199999999999995E-4</c:v>
                </c:pt>
                <c:pt idx="43717" formatCode="0.00E+00">
                  <c:v>8.3100000000000003E-4</c:v>
                </c:pt>
                <c:pt idx="43718" formatCode="0.00E+00">
                  <c:v>8.3100000000000003E-4</c:v>
                </c:pt>
                <c:pt idx="43719" formatCode="0.00E+00">
                  <c:v>8.3100000000000003E-4</c:v>
                </c:pt>
                <c:pt idx="43720" formatCode="0.00E+00">
                  <c:v>8.3000000000000001E-4</c:v>
                </c:pt>
                <c:pt idx="43721" formatCode="0.00E+00">
                  <c:v>8.3000000000000001E-4</c:v>
                </c:pt>
                <c:pt idx="43722" formatCode="0.00E+00">
                  <c:v>8.3000000000000001E-4</c:v>
                </c:pt>
                <c:pt idx="43723" formatCode="0.00E+00">
                  <c:v>8.3000000000000001E-4</c:v>
                </c:pt>
                <c:pt idx="43724" formatCode="0.00E+00">
                  <c:v>8.3000000000000001E-4</c:v>
                </c:pt>
                <c:pt idx="43725" formatCode="0.00E+00">
                  <c:v>8.2899999999999998E-4</c:v>
                </c:pt>
                <c:pt idx="43726" formatCode="0.00E+00">
                  <c:v>8.2899999999999998E-4</c:v>
                </c:pt>
                <c:pt idx="43727" formatCode="0.00E+00">
                  <c:v>8.2899999999999998E-4</c:v>
                </c:pt>
                <c:pt idx="43728" formatCode="0.00E+00">
                  <c:v>8.2799999999999996E-4</c:v>
                </c:pt>
                <c:pt idx="43729" formatCode="0.00E+00">
                  <c:v>8.2799999999999996E-4</c:v>
                </c:pt>
                <c:pt idx="43730" formatCode="0.00E+00">
                  <c:v>8.2799999999999996E-4</c:v>
                </c:pt>
                <c:pt idx="43731" formatCode="0.00E+00">
                  <c:v>8.2700000000000004E-4</c:v>
                </c:pt>
                <c:pt idx="43732" formatCode="0.00E+00">
                  <c:v>8.2799999999999996E-4</c:v>
                </c:pt>
                <c:pt idx="43733" formatCode="0.00E+00">
                  <c:v>8.2700000000000004E-4</c:v>
                </c:pt>
                <c:pt idx="43734" formatCode="0.00E+00">
                  <c:v>8.2700000000000004E-4</c:v>
                </c:pt>
                <c:pt idx="43735" formatCode="0.00E+00">
                  <c:v>8.2700000000000004E-4</c:v>
                </c:pt>
                <c:pt idx="43736" formatCode="0.00E+00">
                  <c:v>8.2600000000000002E-4</c:v>
                </c:pt>
                <c:pt idx="43737" formatCode="0.00E+00">
                  <c:v>8.2600000000000002E-4</c:v>
                </c:pt>
                <c:pt idx="43738" formatCode="0.00E+00">
                  <c:v>8.2600000000000002E-4</c:v>
                </c:pt>
                <c:pt idx="43739" formatCode="0.00E+00">
                  <c:v>8.2600000000000002E-4</c:v>
                </c:pt>
                <c:pt idx="43740" formatCode="0.00E+00">
                  <c:v>8.25E-4</c:v>
                </c:pt>
                <c:pt idx="43741" formatCode="0.00E+00">
                  <c:v>8.25E-4</c:v>
                </c:pt>
                <c:pt idx="43742" formatCode="0.00E+00">
                  <c:v>8.25E-4</c:v>
                </c:pt>
                <c:pt idx="43743" formatCode="0.00E+00">
                  <c:v>8.25E-4</c:v>
                </c:pt>
                <c:pt idx="43744" formatCode="0.00E+00">
                  <c:v>8.2399999999999997E-4</c:v>
                </c:pt>
                <c:pt idx="43745" formatCode="0.00E+00">
                  <c:v>8.2399999999999997E-4</c:v>
                </c:pt>
                <c:pt idx="43746" formatCode="0.00E+00">
                  <c:v>8.2399999999999997E-4</c:v>
                </c:pt>
                <c:pt idx="43747" formatCode="0.00E+00">
                  <c:v>8.2399999999999997E-4</c:v>
                </c:pt>
                <c:pt idx="43748" formatCode="0.00E+00">
                  <c:v>8.2399999999999997E-4</c:v>
                </c:pt>
                <c:pt idx="43749" formatCode="0.00E+00">
                  <c:v>8.2299999999999995E-4</c:v>
                </c:pt>
                <c:pt idx="43750" formatCode="0.00E+00">
                  <c:v>8.2299999999999995E-4</c:v>
                </c:pt>
                <c:pt idx="43751" formatCode="0.00E+00">
                  <c:v>8.2299999999999995E-4</c:v>
                </c:pt>
                <c:pt idx="43752" formatCode="0.00E+00">
                  <c:v>8.2299999999999995E-4</c:v>
                </c:pt>
                <c:pt idx="43753" formatCode="0.00E+00">
                  <c:v>8.2299999999999995E-4</c:v>
                </c:pt>
                <c:pt idx="43754" formatCode="0.00E+00">
                  <c:v>8.2200000000000003E-4</c:v>
                </c:pt>
                <c:pt idx="43755" formatCode="0.00E+00">
                  <c:v>8.2200000000000003E-4</c:v>
                </c:pt>
                <c:pt idx="43756" formatCode="0.00E+00">
                  <c:v>8.2200000000000003E-4</c:v>
                </c:pt>
                <c:pt idx="43757" formatCode="0.00E+00">
                  <c:v>8.2200000000000003E-4</c:v>
                </c:pt>
                <c:pt idx="43758" formatCode="0.00E+00">
                  <c:v>8.2200000000000003E-4</c:v>
                </c:pt>
                <c:pt idx="43759" formatCode="0.00E+00">
                  <c:v>8.2100000000000001E-4</c:v>
                </c:pt>
                <c:pt idx="43760" formatCode="0.00E+00">
                  <c:v>8.2100000000000001E-4</c:v>
                </c:pt>
                <c:pt idx="43761" formatCode="0.00E+00">
                  <c:v>8.2100000000000001E-4</c:v>
                </c:pt>
                <c:pt idx="43762" formatCode="0.00E+00">
                  <c:v>8.2100000000000001E-4</c:v>
                </c:pt>
                <c:pt idx="43763" formatCode="0.00E+00">
                  <c:v>8.1999999999999998E-4</c:v>
                </c:pt>
                <c:pt idx="43764" formatCode="0.00E+00">
                  <c:v>8.1999999999999998E-4</c:v>
                </c:pt>
                <c:pt idx="43765" formatCode="0.00E+00">
                  <c:v>8.1999999999999998E-4</c:v>
                </c:pt>
                <c:pt idx="43766" formatCode="0.00E+00">
                  <c:v>8.1899999999999996E-4</c:v>
                </c:pt>
                <c:pt idx="43767" formatCode="0.00E+00">
                  <c:v>8.1899999999999996E-4</c:v>
                </c:pt>
                <c:pt idx="43768" formatCode="0.00E+00">
                  <c:v>8.1899999999999996E-4</c:v>
                </c:pt>
                <c:pt idx="43769" formatCode="0.00E+00">
                  <c:v>8.1899999999999996E-4</c:v>
                </c:pt>
                <c:pt idx="43770" formatCode="0.00E+00">
                  <c:v>8.1899999999999996E-4</c:v>
                </c:pt>
                <c:pt idx="43771" formatCode="0.00E+00">
                  <c:v>8.1800000000000004E-4</c:v>
                </c:pt>
                <c:pt idx="43772" formatCode="0.00E+00">
                  <c:v>8.1800000000000004E-4</c:v>
                </c:pt>
                <c:pt idx="43773" formatCode="0.00E+00">
                  <c:v>8.1800000000000004E-4</c:v>
                </c:pt>
                <c:pt idx="43774" formatCode="0.00E+00">
                  <c:v>8.1800000000000004E-4</c:v>
                </c:pt>
                <c:pt idx="43775" formatCode="0.00E+00">
                  <c:v>8.1800000000000004E-4</c:v>
                </c:pt>
                <c:pt idx="43776" formatCode="0.00E+00">
                  <c:v>8.1800000000000004E-4</c:v>
                </c:pt>
                <c:pt idx="43777" formatCode="0.00E+00">
                  <c:v>8.1800000000000004E-4</c:v>
                </c:pt>
                <c:pt idx="43778" formatCode="0.00E+00">
                  <c:v>8.1700000000000002E-4</c:v>
                </c:pt>
                <c:pt idx="43779" formatCode="0.00E+00">
                  <c:v>8.1700000000000002E-4</c:v>
                </c:pt>
                <c:pt idx="43780" formatCode="0.00E+00">
                  <c:v>8.1700000000000002E-4</c:v>
                </c:pt>
                <c:pt idx="43781" formatCode="0.00E+00">
                  <c:v>8.1700000000000002E-4</c:v>
                </c:pt>
                <c:pt idx="43782" formatCode="0.00E+00">
                  <c:v>8.1599999999999999E-4</c:v>
                </c:pt>
                <c:pt idx="43783" formatCode="0.00E+00">
                  <c:v>8.1599999999999999E-4</c:v>
                </c:pt>
                <c:pt idx="43784" formatCode="0.00E+00">
                  <c:v>8.1599999999999999E-4</c:v>
                </c:pt>
                <c:pt idx="43785" formatCode="0.00E+00">
                  <c:v>8.1599999999999999E-4</c:v>
                </c:pt>
                <c:pt idx="43786" formatCode="0.00E+00">
                  <c:v>8.1599999999999999E-4</c:v>
                </c:pt>
                <c:pt idx="43787" formatCode="0.00E+00">
                  <c:v>8.1499999999999997E-4</c:v>
                </c:pt>
                <c:pt idx="43788" formatCode="0.00E+00">
                  <c:v>8.1499999999999997E-4</c:v>
                </c:pt>
                <c:pt idx="43789" formatCode="0.00E+00">
                  <c:v>8.1499999999999997E-4</c:v>
                </c:pt>
                <c:pt idx="43790" formatCode="0.00E+00">
                  <c:v>8.1499999999999997E-4</c:v>
                </c:pt>
                <c:pt idx="43791" formatCode="0.00E+00">
                  <c:v>8.1499999999999997E-4</c:v>
                </c:pt>
                <c:pt idx="43792" formatCode="0.00E+00">
                  <c:v>8.1499999999999997E-4</c:v>
                </c:pt>
                <c:pt idx="43793" formatCode="0.00E+00">
                  <c:v>8.1400000000000005E-4</c:v>
                </c:pt>
                <c:pt idx="43794" formatCode="0.00E+00">
                  <c:v>8.1400000000000005E-4</c:v>
                </c:pt>
                <c:pt idx="43795" formatCode="0.00E+00">
                  <c:v>8.1400000000000005E-4</c:v>
                </c:pt>
                <c:pt idx="43796" formatCode="0.00E+00">
                  <c:v>8.1400000000000005E-4</c:v>
                </c:pt>
                <c:pt idx="43797" formatCode="0.00E+00">
                  <c:v>8.1400000000000005E-4</c:v>
                </c:pt>
                <c:pt idx="43798" formatCode="0.00E+00">
                  <c:v>8.1300000000000003E-4</c:v>
                </c:pt>
                <c:pt idx="43799" formatCode="0.00E+00">
                  <c:v>8.1300000000000003E-4</c:v>
                </c:pt>
                <c:pt idx="43800" formatCode="0.00E+00">
                  <c:v>8.1300000000000003E-4</c:v>
                </c:pt>
                <c:pt idx="43801" formatCode="0.00E+00">
                  <c:v>8.1300000000000003E-4</c:v>
                </c:pt>
                <c:pt idx="43802" formatCode="0.00E+00">
                  <c:v>8.1300000000000003E-4</c:v>
                </c:pt>
                <c:pt idx="43803" formatCode="0.00E+00">
                  <c:v>8.1300000000000003E-4</c:v>
                </c:pt>
                <c:pt idx="43804" formatCode="0.00E+00">
                  <c:v>8.1300000000000003E-4</c:v>
                </c:pt>
                <c:pt idx="43805" formatCode="0.00E+00">
                  <c:v>8.12E-4</c:v>
                </c:pt>
                <c:pt idx="43806" formatCode="0.00E+00">
                  <c:v>8.12E-4</c:v>
                </c:pt>
                <c:pt idx="43807" formatCode="0.00E+00">
                  <c:v>8.12E-4</c:v>
                </c:pt>
                <c:pt idx="43808" formatCode="0.00E+00">
                  <c:v>8.12E-4</c:v>
                </c:pt>
                <c:pt idx="43809" formatCode="0.00E+00">
                  <c:v>8.12E-4</c:v>
                </c:pt>
                <c:pt idx="43810" formatCode="0.00E+00">
                  <c:v>8.12E-4</c:v>
                </c:pt>
                <c:pt idx="43811" formatCode="0.00E+00">
                  <c:v>8.1099999999999998E-4</c:v>
                </c:pt>
                <c:pt idx="43812" formatCode="0.00E+00">
                  <c:v>8.1099999999999998E-4</c:v>
                </c:pt>
                <c:pt idx="43813" formatCode="0.00E+00">
                  <c:v>8.1099999999999998E-4</c:v>
                </c:pt>
                <c:pt idx="43814" formatCode="0.00E+00">
                  <c:v>8.1099999999999998E-4</c:v>
                </c:pt>
                <c:pt idx="43815" formatCode="0.00E+00">
                  <c:v>8.1099999999999998E-4</c:v>
                </c:pt>
                <c:pt idx="43816" formatCode="0.00E+00">
                  <c:v>8.1099999999999998E-4</c:v>
                </c:pt>
                <c:pt idx="43817" formatCode="0.00E+00">
                  <c:v>8.1099999999999998E-4</c:v>
                </c:pt>
                <c:pt idx="43818" formatCode="0.00E+00">
                  <c:v>8.1099999999999998E-4</c:v>
                </c:pt>
                <c:pt idx="43819" formatCode="0.00E+00">
                  <c:v>8.0999999999999996E-4</c:v>
                </c:pt>
                <c:pt idx="43820" formatCode="0.00E+00">
                  <c:v>8.1099999999999998E-4</c:v>
                </c:pt>
                <c:pt idx="43821" formatCode="0.00E+00">
                  <c:v>8.0999999999999996E-4</c:v>
                </c:pt>
                <c:pt idx="43822" formatCode="0.00E+00">
                  <c:v>8.0999999999999996E-4</c:v>
                </c:pt>
                <c:pt idx="43823" formatCode="0.00E+00">
                  <c:v>8.0999999999999996E-4</c:v>
                </c:pt>
                <c:pt idx="43824" formatCode="0.00E+00">
                  <c:v>8.0999999999999996E-4</c:v>
                </c:pt>
                <c:pt idx="43825" formatCode="0.00E+00">
                  <c:v>8.0900000000000004E-4</c:v>
                </c:pt>
                <c:pt idx="43826" formatCode="0.00E+00">
                  <c:v>8.0900000000000004E-4</c:v>
                </c:pt>
                <c:pt idx="43827" formatCode="0.00E+00">
                  <c:v>8.0900000000000004E-4</c:v>
                </c:pt>
                <c:pt idx="43828" formatCode="0.00E+00">
                  <c:v>8.0900000000000004E-4</c:v>
                </c:pt>
                <c:pt idx="43829" formatCode="0.00E+00">
                  <c:v>8.0900000000000004E-4</c:v>
                </c:pt>
                <c:pt idx="43830" formatCode="0.00E+00">
                  <c:v>8.0900000000000004E-4</c:v>
                </c:pt>
                <c:pt idx="43831" formatCode="0.00E+00">
                  <c:v>8.0900000000000004E-4</c:v>
                </c:pt>
                <c:pt idx="43832" formatCode="0.00E+00">
                  <c:v>8.0800000000000002E-4</c:v>
                </c:pt>
                <c:pt idx="43833" formatCode="0.00E+00">
                  <c:v>8.0800000000000002E-4</c:v>
                </c:pt>
                <c:pt idx="43834" formatCode="0.00E+00">
                  <c:v>8.0800000000000002E-4</c:v>
                </c:pt>
                <c:pt idx="43835" formatCode="0.00E+00">
                  <c:v>8.0800000000000002E-4</c:v>
                </c:pt>
                <c:pt idx="43836" formatCode="0.00E+00">
                  <c:v>8.0800000000000002E-4</c:v>
                </c:pt>
                <c:pt idx="43837" formatCode="0.00E+00">
                  <c:v>8.0800000000000002E-4</c:v>
                </c:pt>
                <c:pt idx="43838" formatCode="0.00E+00">
                  <c:v>8.0699999999999999E-4</c:v>
                </c:pt>
                <c:pt idx="43839" formatCode="0.00E+00">
                  <c:v>8.0699999999999999E-4</c:v>
                </c:pt>
                <c:pt idx="43840" formatCode="0.00E+00">
                  <c:v>8.0699999999999999E-4</c:v>
                </c:pt>
                <c:pt idx="43841" formatCode="0.00E+00">
                  <c:v>8.0699999999999999E-4</c:v>
                </c:pt>
                <c:pt idx="43842" formatCode="0.00E+00">
                  <c:v>8.0699999999999999E-4</c:v>
                </c:pt>
                <c:pt idx="43843" formatCode="0.00E+00">
                  <c:v>8.0699999999999999E-4</c:v>
                </c:pt>
                <c:pt idx="43844" formatCode="0.00E+00">
                  <c:v>8.0599999999999997E-4</c:v>
                </c:pt>
                <c:pt idx="43845" formatCode="0.00E+00">
                  <c:v>8.0599999999999997E-4</c:v>
                </c:pt>
                <c:pt idx="43846" formatCode="0.00E+00">
                  <c:v>8.0599999999999997E-4</c:v>
                </c:pt>
                <c:pt idx="43847" formatCode="0.00E+00">
                  <c:v>8.0599999999999997E-4</c:v>
                </c:pt>
                <c:pt idx="43848" formatCode="0.00E+00">
                  <c:v>8.0599999999999997E-4</c:v>
                </c:pt>
                <c:pt idx="43849" formatCode="0.00E+00">
                  <c:v>8.0599999999999997E-4</c:v>
                </c:pt>
                <c:pt idx="43850" formatCode="0.00E+00">
                  <c:v>8.0599999999999997E-4</c:v>
                </c:pt>
                <c:pt idx="43851" formatCode="0.00E+00">
                  <c:v>8.0599999999999997E-4</c:v>
                </c:pt>
                <c:pt idx="43852" formatCode="0.00E+00">
                  <c:v>8.0500000000000005E-4</c:v>
                </c:pt>
                <c:pt idx="43853" formatCode="0.00E+00">
                  <c:v>8.0500000000000005E-4</c:v>
                </c:pt>
                <c:pt idx="43854" formatCode="0.00E+00">
                  <c:v>8.0500000000000005E-4</c:v>
                </c:pt>
                <c:pt idx="43855" formatCode="0.00E+00">
                  <c:v>8.0500000000000005E-4</c:v>
                </c:pt>
                <c:pt idx="43856" formatCode="0.00E+00">
                  <c:v>8.0500000000000005E-4</c:v>
                </c:pt>
                <c:pt idx="43857" formatCode="0.00E+00">
                  <c:v>8.0500000000000005E-4</c:v>
                </c:pt>
                <c:pt idx="43858" formatCode="0.00E+00">
                  <c:v>8.0500000000000005E-4</c:v>
                </c:pt>
                <c:pt idx="43859" formatCode="0.00E+00">
                  <c:v>8.0500000000000005E-4</c:v>
                </c:pt>
                <c:pt idx="43860" formatCode="0.00E+00">
                  <c:v>8.0400000000000003E-4</c:v>
                </c:pt>
                <c:pt idx="43861" formatCode="0.00E+00">
                  <c:v>8.0400000000000003E-4</c:v>
                </c:pt>
                <c:pt idx="43862" formatCode="0.00E+00">
                  <c:v>8.0400000000000003E-4</c:v>
                </c:pt>
                <c:pt idx="43863" formatCode="0.00E+00">
                  <c:v>8.0400000000000003E-4</c:v>
                </c:pt>
                <c:pt idx="43864" formatCode="0.00E+00">
                  <c:v>8.0400000000000003E-4</c:v>
                </c:pt>
                <c:pt idx="43865" formatCode="0.00E+00">
                  <c:v>8.0400000000000003E-4</c:v>
                </c:pt>
                <c:pt idx="43866" formatCode="0.00E+00">
                  <c:v>8.0400000000000003E-4</c:v>
                </c:pt>
                <c:pt idx="43867" formatCode="0.00E+00">
                  <c:v>8.0400000000000003E-4</c:v>
                </c:pt>
                <c:pt idx="43868" formatCode="0.00E+00">
                  <c:v>8.0400000000000003E-4</c:v>
                </c:pt>
                <c:pt idx="43869" formatCode="0.00E+00">
                  <c:v>8.0400000000000003E-4</c:v>
                </c:pt>
                <c:pt idx="43870" formatCode="0.00E+00">
                  <c:v>8.03E-4</c:v>
                </c:pt>
                <c:pt idx="43871" formatCode="0.00E+00">
                  <c:v>8.03E-4</c:v>
                </c:pt>
                <c:pt idx="43872" formatCode="0.00E+00">
                  <c:v>8.03E-4</c:v>
                </c:pt>
                <c:pt idx="43873" formatCode="0.00E+00">
                  <c:v>8.03E-4</c:v>
                </c:pt>
                <c:pt idx="43874" formatCode="0.00E+00">
                  <c:v>8.03E-4</c:v>
                </c:pt>
                <c:pt idx="43875" formatCode="0.00E+00">
                  <c:v>8.03E-4</c:v>
                </c:pt>
                <c:pt idx="43876" formatCode="0.00E+00">
                  <c:v>8.03E-4</c:v>
                </c:pt>
                <c:pt idx="43877" formatCode="0.00E+00">
                  <c:v>8.03E-4</c:v>
                </c:pt>
                <c:pt idx="43878" formatCode="0.00E+00">
                  <c:v>8.0199999999999998E-4</c:v>
                </c:pt>
                <c:pt idx="43879" formatCode="0.00E+00">
                  <c:v>8.0199999999999998E-4</c:v>
                </c:pt>
                <c:pt idx="43880" formatCode="0.00E+00">
                  <c:v>8.0199999999999998E-4</c:v>
                </c:pt>
                <c:pt idx="43881" formatCode="0.00E+00">
                  <c:v>8.0199999999999998E-4</c:v>
                </c:pt>
                <c:pt idx="43882" formatCode="0.00E+00">
                  <c:v>8.0199999999999998E-4</c:v>
                </c:pt>
                <c:pt idx="43883" formatCode="0.00E+00">
                  <c:v>8.0199999999999998E-4</c:v>
                </c:pt>
                <c:pt idx="43884" formatCode="0.00E+00">
                  <c:v>8.0199999999999998E-4</c:v>
                </c:pt>
                <c:pt idx="43885" formatCode="0.00E+00">
                  <c:v>8.0199999999999998E-4</c:v>
                </c:pt>
                <c:pt idx="43886" formatCode="0.00E+00">
                  <c:v>8.0199999999999998E-4</c:v>
                </c:pt>
                <c:pt idx="43887" formatCode="0.00E+00">
                  <c:v>8.0199999999999998E-4</c:v>
                </c:pt>
                <c:pt idx="43888" formatCode="0.00E+00">
                  <c:v>8.0099999999999995E-4</c:v>
                </c:pt>
                <c:pt idx="43889" formatCode="0.00E+00">
                  <c:v>8.0099999999999995E-4</c:v>
                </c:pt>
                <c:pt idx="43890" formatCode="0.00E+00">
                  <c:v>8.0199999999999998E-4</c:v>
                </c:pt>
                <c:pt idx="43891" formatCode="0.00E+00">
                  <c:v>8.0099999999999995E-4</c:v>
                </c:pt>
                <c:pt idx="43892" formatCode="0.00E+00">
                  <c:v>8.0099999999999995E-4</c:v>
                </c:pt>
                <c:pt idx="43893" formatCode="0.00E+00">
                  <c:v>8.0099999999999995E-4</c:v>
                </c:pt>
                <c:pt idx="43894" formatCode="0.00E+00">
                  <c:v>8.0099999999999995E-4</c:v>
                </c:pt>
                <c:pt idx="43895" formatCode="0.00E+00">
                  <c:v>8.0099999999999995E-4</c:v>
                </c:pt>
                <c:pt idx="43896" formatCode="0.00E+00">
                  <c:v>8.0099999999999995E-4</c:v>
                </c:pt>
                <c:pt idx="43897" formatCode="0.00E+00">
                  <c:v>8.0099999999999995E-4</c:v>
                </c:pt>
                <c:pt idx="43898" formatCode="0.00E+00">
                  <c:v>8.0099999999999995E-4</c:v>
                </c:pt>
                <c:pt idx="43899" formatCode="0.00E+00">
                  <c:v>8.0000000000000004E-4</c:v>
                </c:pt>
                <c:pt idx="43900" formatCode="0.00E+00">
                  <c:v>8.0000000000000004E-4</c:v>
                </c:pt>
                <c:pt idx="43901" formatCode="0.00E+00">
                  <c:v>8.0000000000000004E-4</c:v>
                </c:pt>
                <c:pt idx="43902" formatCode="0.00E+00">
                  <c:v>8.0000000000000004E-4</c:v>
                </c:pt>
                <c:pt idx="43903" formatCode="0.00E+00">
                  <c:v>8.0000000000000004E-4</c:v>
                </c:pt>
                <c:pt idx="43904" formatCode="0.00E+00">
                  <c:v>8.0000000000000004E-4</c:v>
                </c:pt>
                <c:pt idx="43905" formatCode="0.00E+00">
                  <c:v>8.0000000000000004E-4</c:v>
                </c:pt>
                <c:pt idx="43906" formatCode="0.00E+00">
                  <c:v>7.9900000000000001E-4</c:v>
                </c:pt>
                <c:pt idx="43907" formatCode="0.00E+00">
                  <c:v>7.9900000000000001E-4</c:v>
                </c:pt>
                <c:pt idx="43908" formatCode="0.00E+00">
                  <c:v>7.9900000000000001E-4</c:v>
                </c:pt>
                <c:pt idx="43909" formatCode="0.00E+00">
                  <c:v>7.9900000000000001E-4</c:v>
                </c:pt>
                <c:pt idx="43910" formatCode="0.00E+00">
                  <c:v>7.9900000000000001E-4</c:v>
                </c:pt>
                <c:pt idx="43911" formatCode="0.00E+00">
                  <c:v>7.9900000000000001E-4</c:v>
                </c:pt>
                <c:pt idx="43912" formatCode="0.00E+00">
                  <c:v>7.9900000000000001E-4</c:v>
                </c:pt>
                <c:pt idx="43913" formatCode="0.00E+00">
                  <c:v>7.9900000000000001E-4</c:v>
                </c:pt>
                <c:pt idx="43914" formatCode="0.00E+00">
                  <c:v>7.9900000000000001E-4</c:v>
                </c:pt>
                <c:pt idx="43915" formatCode="0.00E+00">
                  <c:v>7.9900000000000001E-4</c:v>
                </c:pt>
                <c:pt idx="43916" formatCode="0.00E+00">
                  <c:v>7.9900000000000001E-4</c:v>
                </c:pt>
                <c:pt idx="43917" formatCode="0.00E+00">
                  <c:v>7.9900000000000001E-4</c:v>
                </c:pt>
                <c:pt idx="43918" formatCode="0.00E+00">
                  <c:v>7.9799999999999999E-4</c:v>
                </c:pt>
                <c:pt idx="43919" formatCode="0.00E+00">
                  <c:v>7.9799999999999999E-4</c:v>
                </c:pt>
                <c:pt idx="43920" formatCode="0.00E+00">
                  <c:v>7.9799999999999999E-4</c:v>
                </c:pt>
                <c:pt idx="43921" formatCode="0.00E+00">
                  <c:v>7.9799999999999999E-4</c:v>
                </c:pt>
                <c:pt idx="43922" formatCode="0.00E+00">
                  <c:v>7.9799999999999999E-4</c:v>
                </c:pt>
                <c:pt idx="43923" formatCode="0.00E+00">
                  <c:v>7.9799999999999999E-4</c:v>
                </c:pt>
                <c:pt idx="43924" formatCode="0.00E+00">
                  <c:v>7.9799999999999999E-4</c:v>
                </c:pt>
                <c:pt idx="43925" formatCode="0.00E+00">
                  <c:v>7.9799999999999999E-4</c:v>
                </c:pt>
                <c:pt idx="43926" formatCode="0.00E+00">
                  <c:v>7.9799999999999999E-4</c:v>
                </c:pt>
                <c:pt idx="43927" formatCode="0.00E+00">
                  <c:v>7.9799999999999999E-4</c:v>
                </c:pt>
                <c:pt idx="43928" formatCode="0.00E+00">
                  <c:v>7.9799999999999999E-4</c:v>
                </c:pt>
                <c:pt idx="43929" formatCode="0.00E+00">
                  <c:v>7.9799999999999999E-4</c:v>
                </c:pt>
                <c:pt idx="43930" formatCode="0.00E+00">
                  <c:v>7.9799999999999999E-4</c:v>
                </c:pt>
                <c:pt idx="43931" formatCode="0.00E+00">
                  <c:v>7.9799999999999999E-4</c:v>
                </c:pt>
                <c:pt idx="43932" formatCode="0.00E+00">
                  <c:v>7.9799999999999999E-4</c:v>
                </c:pt>
                <c:pt idx="43933" formatCode="0.00E+00">
                  <c:v>7.9699999999999997E-4</c:v>
                </c:pt>
                <c:pt idx="43934" formatCode="0.00E+00">
                  <c:v>7.9699999999999997E-4</c:v>
                </c:pt>
                <c:pt idx="43935" formatCode="0.00E+00">
                  <c:v>7.9699999999999997E-4</c:v>
                </c:pt>
                <c:pt idx="43936" formatCode="0.00E+00">
                  <c:v>7.9699999999999997E-4</c:v>
                </c:pt>
                <c:pt idx="43937" formatCode="0.00E+00">
                  <c:v>7.9699999999999997E-4</c:v>
                </c:pt>
                <c:pt idx="43938" formatCode="0.00E+00">
                  <c:v>7.9699999999999997E-4</c:v>
                </c:pt>
                <c:pt idx="43939" formatCode="0.00E+00">
                  <c:v>7.9699999999999997E-4</c:v>
                </c:pt>
                <c:pt idx="43940" formatCode="0.00E+00">
                  <c:v>7.9699999999999997E-4</c:v>
                </c:pt>
                <c:pt idx="43941" formatCode="0.00E+00">
                  <c:v>7.9699999999999997E-4</c:v>
                </c:pt>
                <c:pt idx="43942" formatCode="0.00E+00">
                  <c:v>7.9699999999999997E-4</c:v>
                </c:pt>
                <c:pt idx="43943" formatCode="0.00E+00">
                  <c:v>7.9699999999999997E-4</c:v>
                </c:pt>
                <c:pt idx="43944" formatCode="0.00E+00">
                  <c:v>7.9600000000000005E-4</c:v>
                </c:pt>
                <c:pt idx="43945" formatCode="0.00E+00">
                  <c:v>7.9600000000000005E-4</c:v>
                </c:pt>
                <c:pt idx="43946" formatCode="0.00E+00">
                  <c:v>7.9600000000000005E-4</c:v>
                </c:pt>
                <c:pt idx="43947" formatCode="0.00E+00">
                  <c:v>7.9600000000000005E-4</c:v>
                </c:pt>
                <c:pt idx="43948" formatCode="0.00E+00">
                  <c:v>7.9600000000000005E-4</c:v>
                </c:pt>
                <c:pt idx="43949" formatCode="0.00E+00">
                  <c:v>7.9600000000000005E-4</c:v>
                </c:pt>
                <c:pt idx="43950" formatCode="0.00E+00">
                  <c:v>7.9600000000000005E-4</c:v>
                </c:pt>
                <c:pt idx="43951" formatCode="0.00E+00">
                  <c:v>7.9600000000000005E-4</c:v>
                </c:pt>
                <c:pt idx="43952" formatCode="0.00E+00">
                  <c:v>7.9600000000000005E-4</c:v>
                </c:pt>
                <c:pt idx="43953" formatCode="0.00E+00">
                  <c:v>7.9600000000000005E-4</c:v>
                </c:pt>
                <c:pt idx="43954" formatCode="0.00E+00">
                  <c:v>7.9600000000000005E-4</c:v>
                </c:pt>
                <c:pt idx="43955" formatCode="0.00E+00">
                  <c:v>7.9600000000000005E-4</c:v>
                </c:pt>
                <c:pt idx="43956" formatCode="0.00E+00">
                  <c:v>7.9600000000000005E-4</c:v>
                </c:pt>
                <c:pt idx="43957" formatCode="0.00E+00">
                  <c:v>7.9500000000000003E-4</c:v>
                </c:pt>
                <c:pt idx="43958" formatCode="0.00E+00">
                  <c:v>7.9600000000000005E-4</c:v>
                </c:pt>
                <c:pt idx="43959" formatCode="0.00E+00">
                  <c:v>7.9600000000000005E-4</c:v>
                </c:pt>
                <c:pt idx="43960" formatCode="0.00E+00">
                  <c:v>7.9500000000000003E-4</c:v>
                </c:pt>
                <c:pt idx="43961" formatCode="0.00E+00">
                  <c:v>7.9500000000000003E-4</c:v>
                </c:pt>
                <c:pt idx="43962" formatCode="0.00E+00">
                  <c:v>7.9500000000000003E-4</c:v>
                </c:pt>
                <c:pt idx="43963" formatCode="0.00E+00">
                  <c:v>7.9500000000000003E-4</c:v>
                </c:pt>
                <c:pt idx="43964" formatCode="0.00E+00">
                  <c:v>7.9500000000000003E-4</c:v>
                </c:pt>
                <c:pt idx="43965" formatCode="0.00E+00">
                  <c:v>7.9500000000000003E-4</c:v>
                </c:pt>
                <c:pt idx="43966" formatCode="0.00E+00">
                  <c:v>7.9500000000000003E-4</c:v>
                </c:pt>
                <c:pt idx="43967" formatCode="0.00E+00">
                  <c:v>7.9500000000000003E-4</c:v>
                </c:pt>
                <c:pt idx="43968" formatCode="0.00E+00">
                  <c:v>7.9500000000000003E-4</c:v>
                </c:pt>
                <c:pt idx="43969" formatCode="0.00E+00">
                  <c:v>7.9500000000000003E-4</c:v>
                </c:pt>
                <c:pt idx="43970" formatCode="0.00E+00">
                  <c:v>7.9500000000000003E-4</c:v>
                </c:pt>
                <c:pt idx="43971" formatCode="0.00E+00">
                  <c:v>7.9500000000000003E-4</c:v>
                </c:pt>
                <c:pt idx="43972" formatCode="0.00E+00">
                  <c:v>7.9500000000000003E-4</c:v>
                </c:pt>
                <c:pt idx="43973" formatCode="0.00E+00">
                  <c:v>7.9500000000000003E-4</c:v>
                </c:pt>
                <c:pt idx="43974" formatCode="0.00E+00">
                  <c:v>7.9500000000000003E-4</c:v>
                </c:pt>
                <c:pt idx="43975" formatCode="0.00E+00">
                  <c:v>7.9500000000000003E-4</c:v>
                </c:pt>
                <c:pt idx="43976" formatCode="0.00E+00">
                  <c:v>7.9500000000000003E-4</c:v>
                </c:pt>
                <c:pt idx="43977" formatCode="0.00E+00">
                  <c:v>7.94E-4</c:v>
                </c:pt>
                <c:pt idx="43978" formatCode="0.00E+00">
                  <c:v>7.94E-4</c:v>
                </c:pt>
                <c:pt idx="43979" formatCode="0.00E+00">
                  <c:v>7.94E-4</c:v>
                </c:pt>
                <c:pt idx="43980" formatCode="0.00E+00">
                  <c:v>7.94E-4</c:v>
                </c:pt>
                <c:pt idx="43981" formatCode="0.00E+00">
                  <c:v>7.94E-4</c:v>
                </c:pt>
                <c:pt idx="43982" formatCode="0.00E+00">
                  <c:v>7.94E-4</c:v>
                </c:pt>
                <c:pt idx="43983" formatCode="0.00E+00">
                  <c:v>7.94E-4</c:v>
                </c:pt>
                <c:pt idx="43984" formatCode="0.00E+00">
                  <c:v>7.94E-4</c:v>
                </c:pt>
                <c:pt idx="43985" formatCode="0.00E+00">
                  <c:v>7.94E-4</c:v>
                </c:pt>
                <c:pt idx="43986" formatCode="0.00E+00">
                  <c:v>7.94E-4</c:v>
                </c:pt>
                <c:pt idx="43987" formatCode="0.00E+00">
                  <c:v>7.94E-4</c:v>
                </c:pt>
                <c:pt idx="43988" formatCode="0.00E+00">
                  <c:v>7.94E-4</c:v>
                </c:pt>
                <c:pt idx="43989" formatCode="0.00E+00">
                  <c:v>7.94E-4</c:v>
                </c:pt>
                <c:pt idx="43990" formatCode="0.00E+00">
                  <c:v>7.94E-4</c:v>
                </c:pt>
                <c:pt idx="43991" formatCode="0.00E+00">
                  <c:v>7.94E-4</c:v>
                </c:pt>
                <c:pt idx="43992" formatCode="0.00E+00">
                  <c:v>7.9299999999999998E-4</c:v>
                </c:pt>
                <c:pt idx="43993" formatCode="0.00E+00">
                  <c:v>7.9299999999999998E-4</c:v>
                </c:pt>
                <c:pt idx="43994" formatCode="0.00E+00">
                  <c:v>7.9299999999999998E-4</c:v>
                </c:pt>
                <c:pt idx="43995" formatCode="0.00E+00">
                  <c:v>7.9299999999999998E-4</c:v>
                </c:pt>
                <c:pt idx="43996" formatCode="0.00E+00">
                  <c:v>7.9299999999999998E-4</c:v>
                </c:pt>
                <c:pt idx="43997" formatCode="0.00E+00">
                  <c:v>7.9299999999999998E-4</c:v>
                </c:pt>
                <c:pt idx="43998" formatCode="0.00E+00">
                  <c:v>7.9299999999999998E-4</c:v>
                </c:pt>
                <c:pt idx="43999" formatCode="0.00E+00">
                  <c:v>7.9299999999999998E-4</c:v>
                </c:pt>
                <c:pt idx="44000" formatCode="0.00E+00">
                  <c:v>7.9299999999999998E-4</c:v>
                </c:pt>
                <c:pt idx="44001" formatCode="0.00E+00">
                  <c:v>7.9299999999999998E-4</c:v>
                </c:pt>
                <c:pt idx="44002" formatCode="0.00E+00">
                  <c:v>7.9299999999999998E-4</c:v>
                </c:pt>
                <c:pt idx="44003" formatCode="0.00E+00">
                  <c:v>7.9299999999999998E-4</c:v>
                </c:pt>
                <c:pt idx="44004" formatCode="0.00E+00">
                  <c:v>7.9299999999999998E-4</c:v>
                </c:pt>
                <c:pt idx="44005" formatCode="0.00E+00">
                  <c:v>7.9299999999999998E-4</c:v>
                </c:pt>
                <c:pt idx="44006" formatCode="0.00E+00">
                  <c:v>7.9299999999999998E-4</c:v>
                </c:pt>
                <c:pt idx="44007" formatCode="0.00E+00">
                  <c:v>7.9299999999999998E-4</c:v>
                </c:pt>
                <c:pt idx="44008" formatCode="0.00E+00">
                  <c:v>7.9299999999999998E-4</c:v>
                </c:pt>
                <c:pt idx="44009" formatCode="0.00E+00">
                  <c:v>7.9299999999999998E-4</c:v>
                </c:pt>
                <c:pt idx="44010" formatCode="0.00E+00">
                  <c:v>7.9299999999999998E-4</c:v>
                </c:pt>
                <c:pt idx="44011" formatCode="0.00E+00">
                  <c:v>7.9199999999999995E-4</c:v>
                </c:pt>
                <c:pt idx="44012" formatCode="0.00E+00">
                  <c:v>7.9199999999999995E-4</c:v>
                </c:pt>
                <c:pt idx="44013" formatCode="0.00E+00">
                  <c:v>7.9299999999999998E-4</c:v>
                </c:pt>
                <c:pt idx="44014" formatCode="0.00E+00">
                  <c:v>7.9199999999999995E-4</c:v>
                </c:pt>
                <c:pt idx="44015" formatCode="0.00E+00">
                  <c:v>7.9199999999999995E-4</c:v>
                </c:pt>
                <c:pt idx="44016" formatCode="0.00E+00">
                  <c:v>7.9199999999999995E-4</c:v>
                </c:pt>
                <c:pt idx="44017" formatCode="0.00E+00">
                  <c:v>7.9199999999999995E-4</c:v>
                </c:pt>
                <c:pt idx="44018" formatCode="0.00E+00">
                  <c:v>7.9199999999999995E-4</c:v>
                </c:pt>
                <c:pt idx="44019" formatCode="0.00E+00">
                  <c:v>7.9199999999999995E-4</c:v>
                </c:pt>
                <c:pt idx="44020" formatCode="0.00E+00">
                  <c:v>7.9199999999999995E-4</c:v>
                </c:pt>
                <c:pt idx="44021" formatCode="0.00E+00">
                  <c:v>7.9199999999999995E-4</c:v>
                </c:pt>
                <c:pt idx="44022" formatCode="0.00E+00">
                  <c:v>7.9199999999999995E-4</c:v>
                </c:pt>
                <c:pt idx="44023" formatCode="0.00E+00">
                  <c:v>7.9199999999999995E-4</c:v>
                </c:pt>
                <c:pt idx="44024" formatCode="0.00E+00">
                  <c:v>7.9199999999999995E-4</c:v>
                </c:pt>
                <c:pt idx="44025" formatCode="0.00E+00">
                  <c:v>7.9199999999999995E-4</c:v>
                </c:pt>
                <c:pt idx="44026" formatCode="0.00E+00">
                  <c:v>7.9199999999999995E-4</c:v>
                </c:pt>
                <c:pt idx="44027" formatCode="0.00E+00">
                  <c:v>7.9199999999999995E-4</c:v>
                </c:pt>
                <c:pt idx="44028" formatCode="0.00E+00">
                  <c:v>7.9199999999999995E-4</c:v>
                </c:pt>
                <c:pt idx="44029" formatCode="0.00E+00">
                  <c:v>7.9199999999999995E-4</c:v>
                </c:pt>
                <c:pt idx="44030" formatCode="0.00E+00">
                  <c:v>7.9199999999999995E-4</c:v>
                </c:pt>
                <c:pt idx="44031" formatCode="0.00E+00">
                  <c:v>7.9100000000000004E-4</c:v>
                </c:pt>
                <c:pt idx="44032" formatCode="0.00E+00">
                  <c:v>7.9199999999999995E-4</c:v>
                </c:pt>
                <c:pt idx="44033" formatCode="0.00E+00">
                  <c:v>7.9199999999999995E-4</c:v>
                </c:pt>
                <c:pt idx="44034" formatCode="0.00E+00">
                  <c:v>7.9100000000000004E-4</c:v>
                </c:pt>
                <c:pt idx="44035" formatCode="0.00E+00">
                  <c:v>7.9100000000000004E-4</c:v>
                </c:pt>
                <c:pt idx="44036" formatCode="0.00E+00">
                  <c:v>7.9100000000000004E-4</c:v>
                </c:pt>
                <c:pt idx="44037" formatCode="0.00E+00">
                  <c:v>7.9100000000000004E-4</c:v>
                </c:pt>
                <c:pt idx="44038" formatCode="0.00E+00">
                  <c:v>7.9100000000000004E-4</c:v>
                </c:pt>
                <c:pt idx="44039" formatCode="0.00E+00">
                  <c:v>7.9100000000000004E-4</c:v>
                </c:pt>
                <c:pt idx="44040" formatCode="0.00E+00">
                  <c:v>7.9100000000000004E-4</c:v>
                </c:pt>
                <c:pt idx="44041" formatCode="0.00E+00">
                  <c:v>7.9100000000000004E-4</c:v>
                </c:pt>
                <c:pt idx="44042" formatCode="0.00E+00">
                  <c:v>7.9100000000000004E-4</c:v>
                </c:pt>
                <c:pt idx="44043" formatCode="0.00E+00">
                  <c:v>7.9100000000000004E-4</c:v>
                </c:pt>
                <c:pt idx="44044" formatCode="0.00E+00">
                  <c:v>7.9100000000000004E-4</c:v>
                </c:pt>
                <c:pt idx="44045" formatCode="0.00E+00">
                  <c:v>7.9100000000000004E-4</c:v>
                </c:pt>
                <c:pt idx="44046" formatCode="0.00E+00">
                  <c:v>7.9100000000000004E-4</c:v>
                </c:pt>
                <c:pt idx="44047" formatCode="0.00E+00">
                  <c:v>7.9100000000000004E-4</c:v>
                </c:pt>
                <c:pt idx="44048" formatCode="0.00E+00">
                  <c:v>7.9100000000000004E-4</c:v>
                </c:pt>
                <c:pt idx="44049" formatCode="0.00E+00">
                  <c:v>7.9100000000000004E-4</c:v>
                </c:pt>
                <c:pt idx="44050" formatCode="0.00E+00">
                  <c:v>7.9100000000000004E-4</c:v>
                </c:pt>
                <c:pt idx="44051" formatCode="0.00E+00">
                  <c:v>7.9100000000000004E-4</c:v>
                </c:pt>
                <c:pt idx="44052" formatCode="0.00E+00">
                  <c:v>7.9100000000000004E-4</c:v>
                </c:pt>
                <c:pt idx="44053" formatCode="0.00E+00">
                  <c:v>7.9100000000000004E-4</c:v>
                </c:pt>
                <c:pt idx="44054" formatCode="0.00E+00">
                  <c:v>7.9100000000000004E-4</c:v>
                </c:pt>
                <c:pt idx="44055" formatCode="0.00E+00">
                  <c:v>7.9100000000000004E-4</c:v>
                </c:pt>
                <c:pt idx="44056" formatCode="0.00E+00">
                  <c:v>7.9100000000000004E-4</c:v>
                </c:pt>
                <c:pt idx="44057" formatCode="0.00E+00">
                  <c:v>7.9000000000000001E-4</c:v>
                </c:pt>
                <c:pt idx="44058" formatCode="0.00E+00">
                  <c:v>7.9000000000000001E-4</c:v>
                </c:pt>
                <c:pt idx="44059" formatCode="0.00E+00">
                  <c:v>7.9100000000000004E-4</c:v>
                </c:pt>
                <c:pt idx="44060" formatCode="0.00E+00">
                  <c:v>7.9000000000000001E-4</c:v>
                </c:pt>
                <c:pt idx="44061" formatCode="0.00E+00">
                  <c:v>7.9000000000000001E-4</c:v>
                </c:pt>
                <c:pt idx="44062" formatCode="0.00E+00">
                  <c:v>7.9000000000000001E-4</c:v>
                </c:pt>
                <c:pt idx="44063" formatCode="0.00E+00">
                  <c:v>7.9000000000000001E-4</c:v>
                </c:pt>
                <c:pt idx="44064" formatCode="0.00E+00">
                  <c:v>7.9000000000000001E-4</c:v>
                </c:pt>
                <c:pt idx="44065" formatCode="0.00E+00">
                  <c:v>7.9000000000000001E-4</c:v>
                </c:pt>
                <c:pt idx="44066" formatCode="0.00E+00">
                  <c:v>7.9000000000000001E-4</c:v>
                </c:pt>
                <c:pt idx="44067" formatCode="0.00E+00">
                  <c:v>7.9000000000000001E-4</c:v>
                </c:pt>
                <c:pt idx="44068" formatCode="0.00E+00">
                  <c:v>7.9000000000000001E-4</c:v>
                </c:pt>
                <c:pt idx="44069" formatCode="0.00E+00">
                  <c:v>7.9000000000000001E-4</c:v>
                </c:pt>
                <c:pt idx="44070" formatCode="0.00E+00">
                  <c:v>7.9000000000000001E-4</c:v>
                </c:pt>
                <c:pt idx="44071" formatCode="0.00E+00">
                  <c:v>7.9000000000000001E-4</c:v>
                </c:pt>
                <c:pt idx="44072" formatCode="0.00E+00">
                  <c:v>7.9000000000000001E-4</c:v>
                </c:pt>
                <c:pt idx="44073" formatCode="0.00E+00">
                  <c:v>7.9000000000000001E-4</c:v>
                </c:pt>
                <c:pt idx="44074" formatCode="0.00E+00">
                  <c:v>7.9000000000000001E-4</c:v>
                </c:pt>
                <c:pt idx="44075" formatCode="0.00E+00">
                  <c:v>7.9000000000000001E-4</c:v>
                </c:pt>
                <c:pt idx="44076" formatCode="0.00E+00">
                  <c:v>7.9000000000000001E-4</c:v>
                </c:pt>
                <c:pt idx="44077" formatCode="0.00E+00">
                  <c:v>7.9000000000000001E-4</c:v>
                </c:pt>
                <c:pt idx="44078" formatCode="0.00E+00">
                  <c:v>7.9000000000000001E-4</c:v>
                </c:pt>
                <c:pt idx="44079" formatCode="0.00E+00">
                  <c:v>7.9000000000000001E-4</c:v>
                </c:pt>
                <c:pt idx="44080" formatCode="0.00E+00">
                  <c:v>7.9000000000000001E-4</c:v>
                </c:pt>
                <c:pt idx="44081" formatCode="0.00E+00">
                  <c:v>7.9000000000000001E-4</c:v>
                </c:pt>
                <c:pt idx="44082" formatCode="0.00E+00">
                  <c:v>7.9000000000000001E-4</c:v>
                </c:pt>
                <c:pt idx="44083" formatCode="0.00E+00">
                  <c:v>7.9000000000000001E-4</c:v>
                </c:pt>
                <c:pt idx="44084" formatCode="0.00E+00">
                  <c:v>7.9000000000000001E-4</c:v>
                </c:pt>
                <c:pt idx="44085" formatCode="0.00E+00">
                  <c:v>7.8899999999999999E-4</c:v>
                </c:pt>
                <c:pt idx="44086" formatCode="0.00E+00">
                  <c:v>7.9000000000000001E-4</c:v>
                </c:pt>
                <c:pt idx="44087" formatCode="0.00E+00">
                  <c:v>7.8899999999999999E-4</c:v>
                </c:pt>
                <c:pt idx="44088" formatCode="0.00E+00">
                  <c:v>7.8899999999999999E-4</c:v>
                </c:pt>
                <c:pt idx="44089" formatCode="0.00E+00">
                  <c:v>7.8899999999999999E-4</c:v>
                </c:pt>
                <c:pt idx="44090" formatCode="0.00E+00">
                  <c:v>7.9000000000000001E-4</c:v>
                </c:pt>
                <c:pt idx="44091" formatCode="0.00E+00">
                  <c:v>7.9000000000000001E-4</c:v>
                </c:pt>
                <c:pt idx="44092" formatCode="0.00E+00">
                  <c:v>7.8899999999999999E-4</c:v>
                </c:pt>
                <c:pt idx="44093" formatCode="0.00E+00">
                  <c:v>7.8899999999999999E-4</c:v>
                </c:pt>
                <c:pt idx="44094" formatCode="0.00E+00">
                  <c:v>7.8899999999999999E-4</c:v>
                </c:pt>
                <c:pt idx="44095" formatCode="0.00E+00">
                  <c:v>7.8899999999999999E-4</c:v>
                </c:pt>
                <c:pt idx="44096" formatCode="0.00E+00">
                  <c:v>7.8899999999999999E-4</c:v>
                </c:pt>
                <c:pt idx="44097" formatCode="0.00E+00">
                  <c:v>7.8899999999999999E-4</c:v>
                </c:pt>
                <c:pt idx="44098" formatCode="0.00E+00">
                  <c:v>7.8899999999999999E-4</c:v>
                </c:pt>
                <c:pt idx="44099" formatCode="0.00E+00">
                  <c:v>7.8899999999999999E-4</c:v>
                </c:pt>
                <c:pt idx="44100" formatCode="0.00E+00">
                  <c:v>7.8899999999999999E-4</c:v>
                </c:pt>
                <c:pt idx="44101" formatCode="0.00E+00">
                  <c:v>7.8899999999999999E-4</c:v>
                </c:pt>
                <c:pt idx="44102" formatCode="0.00E+00">
                  <c:v>7.8899999999999999E-4</c:v>
                </c:pt>
                <c:pt idx="44103" formatCode="0.00E+00">
                  <c:v>7.8899999999999999E-4</c:v>
                </c:pt>
                <c:pt idx="44104" formatCode="0.00E+00">
                  <c:v>7.8899999999999999E-4</c:v>
                </c:pt>
                <c:pt idx="44105" formatCode="0.00E+00">
                  <c:v>7.8899999999999999E-4</c:v>
                </c:pt>
                <c:pt idx="44106" formatCode="0.00E+00">
                  <c:v>7.8899999999999999E-4</c:v>
                </c:pt>
                <c:pt idx="44107" formatCode="0.00E+00">
                  <c:v>7.8899999999999999E-4</c:v>
                </c:pt>
                <c:pt idx="44108" formatCode="0.00E+00">
                  <c:v>7.8899999999999999E-4</c:v>
                </c:pt>
                <c:pt idx="44109" formatCode="0.00E+00">
                  <c:v>7.8899999999999999E-4</c:v>
                </c:pt>
                <c:pt idx="44110" formatCode="0.00E+00">
                  <c:v>7.8899999999999999E-4</c:v>
                </c:pt>
                <c:pt idx="44111" formatCode="0.00E+00">
                  <c:v>7.8899999999999999E-4</c:v>
                </c:pt>
                <c:pt idx="44112" formatCode="0.00E+00">
                  <c:v>7.8899999999999999E-4</c:v>
                </c:pt>
                <c:pt idx="44113" formatCode="0.00E+00">
                  <c:v>7.8899999999999999E-4</c:v>
                </c:pt>
                <c:pt idx="44114" formatCode="0.00E+00">
                  <c:v>7.8899999999999999E-4</c:v>
                </c:pt>
                <c:pt idx="44115" formatCode="0.00E+00">
                  <c:v>7.8899999999999999E-4</c:v>
                </c:pt>
                <c:pt idx="44116" formatCode="0.00E+00">
                  <c:v>7.8899999999999999E-4</c:v>
                </c:pt>
                <c:pt idx="44117" formatCode="0.00E+00">
                  <c:v>7.8899999999999999E-4</c:v>
                </c:pt>
                <c:pt idx="44118" formatCode="0.00E+00">
                  <c:v>7.8899999999999999E-4</c:v>
                </c:pt>
                <c:pt idx="44119" formatCode="0.00E+00">
                  <c:v>7.8899999999999999E-4</c:v>
                </c:pt>
                <c:pt idx="44120" formatCode="0.00E+00">
                  <c:v>7.8899999999999999E-4</c:v>
                </c:pt>
                <c:pt idx="44121" formatCode="0.00E+00">
                  <c:v>7.8799999999999996E-4</c:v>
                </c:pt>
                <c:pt idx="44122" formatCode="0.00E+00">
                  <c:v>7.8899999999999999E-4</c:v>
                </c:pt>
                <c:pt idx="44123" formatCode="0.00E+00">
                  <c:v>7.8899999999999999E-4</c:v>
                </c:pt>
                <c:pt idx="44124" formatCode="0.00E+00">
                  <c:v>7.8799999999999996E-4</c:v>
                </c:pt>
                <c:pt idx="44125" formatCode="0.00E+00">
                  <c:v>7.8799999999999996E-4</c:v>
                </c:pt>
                <c:pt idx="44126" formatCode="0.00E+00">
                  <c:v>7.8799999999999996E-4</c:v>
                </c:pt>
                <c:pt idx="44127" formatCode="0.00E+00">
                  <c:v>7.8799999999999996E-4</c:v>
                </c:pt>
                <c:pt idx="44128" formatCode="0.00E+00">
                  <c:v>7.8799999999999996E-4</c:v>
                </c:pt>
                <c:pt idx="44129" formatCode="0.00E+00">
                  <c:v>7.8799999999999996E-4</c:v>
                </c:pt>
                <c:pt idx="44130" formatCode="0.00E+00">
                  <c:v>7.8799999999999996E-4</c:v>
                </c:pt>
                <c:pt idx="44131" formatCode="0.00E+00">
                  <c:v>7.8799999999999996E-4</c:v>
                </c:pt>
                <c:pt idx="44132" formatCode="0.00E+00">
                  <c:v>7.8799999999999996E-4</c:v>
                </c:pt>
                <c:pt idx="44133" formatCode="0.00E+00">
                  <c:v>7.8799999999999996E-4</c:v>
                </c:pt>
                <c:pt idx="44134" formatCode="0.00E+00">
                  <c:v>7.8799999999999996E-4</c:v>
                </c:pt>
                <c:pt idx="44135" formatCode="0.00E+00">
                  <c:v>7.8799999999999996E-4</c:v>
                </c:pt>
                <c:pt idx="44136" formatCode="0.00E+00">
                  <c:v>7.8799999999999996E-4</c:v>
                </c:pt>
                <c:pt idx="44137" formatCode="0.00E+00">
                  <c:v>7.8799999999999996E-4</c:v>
                </c:pt>
                <c:pt idx="44138" formatCode="0.00E+00">
                  <c:v>7.8799999999999996E-4</c:v>
                </c:pt>
                <c:pt idx="44139" formatCode="0.00E+00">
                  <c:v>7.8799999999999996E-4</c:v>
                </c:pt>
                <c:pt idx="44140" formatCode="0.00E+00">
                  <c:v>7.8799999999999996E-4</c:v>
                </c:pt>
                <c:pt idx="44141" formatCode="0.00E+00">
                  <c:v>7.8799999999999996E-4</c:v>
                </c:pt>
                <c:pt idx="44142" formatCode="0.00E+00">
                  <c:v>7.8799999999999996E-4</c:v>
                </c:pt>
                <c:pt idx="44143" formatCode="0.00E+00">
                  <c:v>7.8799999999999996E-4</c:v>
                </c:pt>
                <c:pt idx="44144" formatCode="0.00E+00">
                  <c:v>7.8799999999999996E-4</c:v>
                </c:pt>
                <c:pt idx="44145" formatCode="0.00E+00">
                  <c:v>7.8799999999999996E-4</c:v>
                </c:pt>
                <c:pt idx="44146" formatCode="0.00E+00">
                  <c:v>7.8799999999999996E-4</c:v>
                </c:pt>
                <c:pt idx="44147" formatCode="0.00E+00">
                  <c:v>7.8799999999999996E-4</c:v>
                </c:pt>
                <c:pt idx="44148" formatCode="0.00E+00">
                  <c:v>7.8799999999999996E-4</c:v>
                </c:pt>
                <c:pt idx="44149" formatCode="0.00E+00">
                  <c:v>7.8799999999999996E-4</c:v>
                </c:pt>
                <c:pt idx="44150" formatCode="0.00E+00">
                  <c:v>7.8799999999999996E-4</c:v>
                </c:pt>
                <c:pt idx="44151" formatCode="0.00E+00">
                  <c:v>7.8799999999999996E-4</c:v>
                </c:pt>
                <c:pt idx="44152" formatCode="0.00E+00">
                  <c:v>7.8799999999999996E-4</c:v>
                </c:pt>
                <c:pt idx="44153" formatCode="0.00E+00">
                  <c:v>7.8799999999999996E-4</c:v>
                </c:pt>
                <c:pt idx="44154" formatCode="0.00E+00">
                  <c:v>7.8799999999999996E-4</c:v>
                </c:pt>
                <c:pt idx="44155" formatCode="0.00E+00">
                  <c:v>7.8799999999999996E-4</c:v>
                </c:pt>
                <c:pt idx="44156" formatCode="0.00E+00">
                  <c:v>7.8799999999999996E-4</c:v>
                </c:pt>
                <c:pt idx="44157" formatCode="0.00E+00">
                  <c:v>7.8799999999999996E-4</c:v>
                </c:pt>
                <c:pt idx="44158" formatCode="0.00E+00">
                  <c:v>7.8799999999999996E-4</c:v>
                </c:pt>
                <c:pt idx="44159" formatCode="0.00E+00">
                  <c:v>7.8799999999999996E-4</c:v>
                </c:pt>
                <c:pt idx="44160" formatCode="0.00E+00">
                  <c:v>7.8799999999999996E-4</c:v>
                </c:pt>
                <c:pt idx="44161" formatCode="0.00E+00">
                  <c:v>7.8799999999999996E-4</c:v>
                </c:pt>
                <c:pt idx="44162" formatCode="0.00E+00">
                  <c:v>7.8799999999999996E-4</c:v>
                </c:pt>
                <c:pt idx="44163" formatCode="0.00E+00">
                  <c:v>7.8799999999999996E-4</c:v>
                </c:pt>
                <c:pt idx="44164" formatCode="0.00E+00">
                  <c:v>7.8799999999999996E-4</c:v>
                </c:pt>
                <c:pt idx="44165" formatCode="0.00E+00">
                  <c:v>7.8799999999999996E-4</c:v>
                </c:pt>
                <c:pt idx="44166" formatCode="0.00E+00">
                  <c:v>7.8700000000000005E-4</c:v>
                </c:pt>
                <c:pt idx="44167" formatCode="0.00E+00">
                  <c:v>7.8799999999999996E-4</c:v>
                </c:pt>
                <c:pt idx="44168" formatCode="0.00E+00">
                  <c:v>7.8799999999999996E-4</c:v>
                </c:pt>
                <c:pt idx="44169" formatCode="0.00E+00">
                  <c:v>7.8799999999999996E-4</c:v>
                </c:pt>
                <c:pt idx="44170" formatCode="0.00E+00">
                  <c:v>7.8799999999999996E-4</c:v>
                </c:pt>
                <c:pt idx="44171" formatCode="0.00E+00">
                  <c:v>7.8799999999999996E-4</c:v>
                </c:pt>
                <c:pt idx="44172" formatCode="0.00E+00">
                  <c:v>7.8700000000000005E-4</c:v>
                </c:pt>
                <c:pt idx="44173" formatCode="0.00E+00">
                  <c:v>7.8799999999999996E-4</c:v>
                </c:pt>
                <c:pt idx="44174" formatCode="0.00E+00">
                  <c:v>7.8799999999999996E-4</c:v>
                </c:pt>
                <c:pt idx="44175" formatCode="0.00E+00">
                  <c:v>7.8799999999999996E-4</c:v>
                </c:pt>
                <c:pt idx="44176" formatCode="0.00E+00">
                  <c:v>7.8799999999999996E-4</c:v>
                </c:pt>
                <c:pt idx="44177" formatCode="0.00E+00">
                  <c:v>7.8799999999999996E-4</c:v>
                </c:pt>
                <c:pt idx="44178" formatCode="0.00E+00">
                  <c:v>7.8799999999999996E-4</c:v>
                </c:pt>
                <c:pt idx="44179" formatCode="0.00E+00">
                  <c:v>7.8799999999999996E-4</c:v>
                </c:pt>
                <c:pt idx="44180" formatCode="0.00E+00">
                  <c:v>7.8700000000000005E-4</c:v>
                </c:pt>
                <c:pt idx="44181" formatCode="0.00E+00">
                  <c:v>7.8799999999999996E-4</c:v>
                </c:pt>
                <c:pt idx="44182" formatCode="0.00E+00">
                  <c:v>7.8700000000000005E-4</c:v>
                </c:pt>
                <c:pt idx="44183" formatCode="0.00E+00">
                  <c:v>7.8700000000000005E-4</c:v>
                </c:pt>
                <c:pt idx="44184" formatCode="0.00E+00">
                  <c:v>7.8799999999999996E-4</c:v>
                </c:pt>
                <c:pt idx="44185" formatCode="0.00E+00">
                  <c:v>7.8700000000000005E-4</c:v>
                </c:pt>
                <c:pt idx="44186" formatCode="0.00E+00">
                  <c:v>7.8700000000000005E-4</c:v>
                </c:pt>
                <c:pt idx="44187" formatCode="0.00E+00">
                  <c:v>7.8700000000000005E-4</c:v>
                </c:pt>
                <c:pt idx="44188" formatCode="0.00E+00">
                  <c:v>7.8700000000000005E-4</c:v>
                </c:pt>
                <c:pt idx="44189" formatCode="0.00E+00">
                  <c:v>7.8700000000000005E-4</c:v>
                </c:pt>
                <c:pt idx="44190" formatCode="0.00E+00">
                  <c:v>7.8700000000000005E-4</c:v>
                </c:pt>
                <c:pt idx="44191" formatCode="0.00E+00">
                  <c:v>7.8700000000000005E-4</c:v>
                </c:pt>
                <c:pt idx="44192" formatCode="0.00E+00">
                  <c:v>7.8700000000000005E-4</c:v>
                </c:pt>
                <c:pt idx="44193" formatCode="0.00E+00">
                  <c:v>7.8700000000000005E-4</c:v>
                </c:pt>
                <c:pt idx="44194" formatCode="0.00E+00">
                  <c:v>7.8700000000000005E-4</c:v>
                </c:pt>
                <c:pt idx="44195" formatCode="0.00E+00">
                  <c:v>7.8700000000000005E-4</c:v>
                </c:pt>
                <c:pt idx="44196" formatCode="0.00E+00">
                  <c:v>7.8700000000000005E-4</c:v>
                </c:pt>
                <c:pt idx="44197" formatCode="0.00E+00">
                  <c:v>7.8700000000000005E-4</c:v>
                </c:pt>
                <c:pt idx="44198" formatCode="0.00E+00">
                  <c:v>7.8700000000000005E-4</c:v>
                </c:pt>
                <c:pt idx="44199" formatCode="0.00E+00">
                  <c:v>7.8700000000000005E-4</c:v>
                </c:pt>
                <c:pt idx="44200" formatCode="0.00E+00">
                  <c:v>7.8700000000000005E-4</c:v>
                </c:pt>
                <c:pt idx="44201" formatCode="0.00E+00">
                  <c:v>7.8700000000000005E-4</c:v>
                </c:pt>
                <c:pt idx="44202" formatCode="0.00E+00">
                  <c:v>7.8700000000000005E-4</c:v>
                </c:pt>
                <c:pt idx="44203" formatCode="0.00E+00">
                  <c:v>7.8700000000000005E-4</c:v>
                </c:pt>
                <c:pt idx="44204" formatCode="0.00E+00">
                  <c:v>7.8700000000000005E-4</c:v>
                </c:pt>
                <c:pt idx="44205" formatCode="0.00E+00">
                  <c:v>7.8700000000000005E-4</c:v>
                </c:pt>
                <c:pt idx="44206" formatCode="0.00E+00">
                  <c:v>7.8700000000000005E-4</c:v>
                </c:pt>
                <c:pt idx="44207" formatCode="0.00E+00">
                  <c:v>7.8700000000000005E-4</c:v>
                </c:pt>
                <c:pt idx="44208" formatCode="0.00E+00">
                  <c:v>7.8700000000000005E-4</c:v>
                </c:pt>
                <c:pt idx="44209" formatCode="0.00E+00">
                  <c:v>7.8700000000000005E-4</c:v>
                </c:pt>
                <c:pt idx="44210" formatCode="0.00E+00">
                  <c:v>7.8700000000000005E-4</c:v>
                </c:pt>
                <c:pt idx="44211" formatCode="0.00E+00">
                  <c:v>7.8700000000000005E-4</c:v>
                </c:pt>
                <c:pt idx="44212" formatCode="0.00E+00">
                  <c:v>7.8700000000000005E-4</c:v>
                </c:pt>
                <c:pt idx="44213" formatCode="0.00E+00">
                  <c:v>7.8700000000000005E-4</c:v>
                </c:pt>
                <c:pt idx="44214" formatCode="0.00E+00">
                  <c:v>7.8700000000000005E-4</c:v>
                </c:pt>
                <c:pt idx="44215" formatCode="0.00E+00">
                  <c:v>7.8700000000000005E-4</c:v>
                </c:pt>
                <c:pt idx="44216" formatCode="0.00E+00">
                  <c:v>7.8700000000000005E-4</c:v>
                </c:pt>
                <c:pt idx="44217" formatCode="0.00E+00">
                  <c:v>7.8700000000000005E-4</c:v>
                </c:pt>
                <c:pt idx="44218" formatCode="0.00E+00">
                  <c:v>7.8700000000000005E-4</c:v>
                </c:pt>
                <c:pt idx="44219" formatCode="0.00E+00">
                  <c:v>7.8700000000000005E-4</c:v>
                </c:pt>
                <c:pt idx="44220" formatCode="0.00E+00">
                  <c:v>7.8700000000000005E-4</c:v>
                </c:pt>
                <c:pt idx="44221" formatCode="0.00E+00">
                  <c:v>7.8700000000000005E-4</c:v>
                </c:pt>
                <c:pt idx="44222" formatCode="0.00E+00">
                  <c:v>7.8700000000000005E-4</c:v>
                </c:pt>
                <c:pt idx="44223" formatCode="0.00E+00">
                  <c:v>7.8700000000000005E-4</c:v>
                </c:pt>
                <c:pt idx="44224" formatCode="0.00E+00">
                  <c:v>7.8700000000000005E-4</c:v>
                </c:pt>
                <c:pt idx="44225" formatCode="0.00E+00">
                  <c:v>7.8700000000000005E-4</c:v>
                </c:pt>
                <c:pt idx="44226" formatCode="0.00E+00">
                  <c:v>7.8700000000000005E-4</c:v>
                </c:pt>
                <c:pt idx="44227" formatCode="0.00E+00">
                  <c:v>7.8700000000000005E-4</c:v>
                </c:pt>
                <c:pt idx="44228" formatCode="0.00E+00">
                  <c:v>7.8700000000000005E-4</c:v>
                </c:pt>
                <c:pt idx="44229" formatCode="0.00E+00">
                  <c:v>7.8700000000000005E-4</c:v>
                </c:pt>
                <c:pt idx="44230" formatCode="0.00E+00">
                  <c:v>7.8700000000000005E-4</c:v>
                </c:pt>
                <c:pt idx="44231" formatCode="0.00E+00">
                  <c:v>7.8700000000000005E-4</c:v>
                </c:pt>
                <c:pt idx="44232" formatCode="0.00E+00">
                  <c:v>7.8700000000000005E-4</c:v>
                </c:pt>
                <c:pt idx="44233" formatCode="0.00E+00">
                  <c:v>7.8700000000000005E-4</c:v>
                </c:pt>
                <c:pt idx="44234" formatCode="0.00E+00">
                  <c:v>7.8700000000000005E-4</c:v>
                </c:pt>
                <c:pt idx="44235" formatCode="0.00E+00">
                  <c:v>7.8700000000000005E-4</c:v>
                </c:pt>
                <c:pt idx="44236" formatCode="0.00E+00">
                  <c:v>7.8700000000000005E-4</c:v>
                </c:pt>
                <c:pt idx="44237" formatCode="0.00E+00">
                  <c:v>7.8700000000000005E-4</c:v>
                </c:pt>
                <c:pt idx="44238" formatCode="0.00E+00">
                  <c:v>7.8700000000000005E-4</c:v>
                </c:pt>
                <c:pt idx="44239" formatCode="0.00E+00">
                  <c:v>7.8700000000000005E-4</c:v>
                </c:pt>
                <c:pt idx="44240" formatCode="0.00E+00">
                  <c:v>7.8700000000000005E-4</c:v>
                </c:pt>
                <c:pt idx="44241" formatCode="0.00E+00">
                  <c:v>7.8700000000000005E-4</c:v>
                </c:pt>
                <c:pt idx="44242" formatCode="0.00E+00">
                  <c:v>7.8600000000000002E-4</c:v>
                </c:pt>
                <c:pt idx="44243" formatCode="0.00E+00">
                  <c:v>7.8700000000000005E-4</c:v>
                </c:pt>
                <c:pt idx="44244" formatCode="0.00E+00">
                  <c:v>7.8700000000000005E-4</c:v>
                </c:pt>
                <c:pt idx="44245" formatCode="0.00E+00">
                  <c:v>7.8700000000000005E-4</c:v>
                </c:pt>
                <c:pt idx="44246" formatCode="0.00E+00">
                  <c:v>7.8700000000000005E-4</c:v>
                </c:pt>
                <c:pt idx="44247" formatCode="0.00E+00">
                  <c:v>7.8600000000000002E-4</c:v>
                </c:pt>
                <c:pt idx="44248" formatCode="0.00E+00">
                  <c:v>7.8700000000000005E-4</c:v>
                </c:pt>
                <c:pt idx="44249" formatCode="0.00E+00">
                  <c:v>7.8700000000000005E-4</c:v>
                </c:pt>
                <c:pt idx="44250" formatCode="0.00E+00">
                  <c:v>7.8700000000000005E-4</c:v>
                </c:pt>
                <c:pt idx="44251" formatCode="0.00E+00">
                  <c:v>7.8700000000000005E-4</c:v>
                </c:pt>
                <c:pt idx="44252" formatCode="0.00E+00">
                  <c:v>7.8600000000000002E-4</c:v>
                </c:pt>
                <c:pt idx="44253" formatCode="0.00E+00">
                  <c:v>7.8600000000000002E-4</c:v>
                </c:pt>
                <c:pt idx="44254" formatCode="0.00E+00">
                  <c:v>7.8600000000000002E-4</c:v>
                </c:pt>
                <c:pt idx="44255" formatCode="0.00E+00">
                  <c:v>7.8600000000000002E-4</c:v>
                </c:pt>
                <c:pt idx="44256" formatCode="0.00E+00">
                  <c:v>7.8700000000000005E-4</c:v>
                </c:pt>
                <c:pt idx="44257" formatCode="0.00E+00">
                  <c:v>7.8700000000000005E-4</c:v>
                </c:pt>
                <c:pt idx="44258" formatCode="0.00E+00">
                  <c:v>7.8700000000000005E-4</c:v>
                </c:pt>
                <c:pt idx="44259" formatCode="0.00E+00">
                  <c:v>7.8600000000000002E-4</c:v>
                </c:pt>
                <c:pt idx="44260" formatCode="0.00E+00">
                  <c:v>7.8700000000000005E-4</c:v>
                </c:pt>
                <c:pt idx="44261" formatCode="0.00E+00">
                  <c:v>7.8700000000000005E-4</c:v>
                </c:pt>
                <c:pt idx="44262" formatCode="0.00E+00">
                  <c:v>7.8600000000000002E-4</c:v>
                </c:pt>
                <c:pt idx="44263" formatCode="0.00E+00">
                  <c:v>7.8600000000000002E-4</c:v>
                </c:pt>
                <c:pt idx="44264" formatCode="0.00E+00">
                  <c:v>7.8600000000000002E-4</c:v>
                </c:pt>
                <c:pt idx="44265" formatCode="0.00E+00">
                  <c:v>7.8600000000000002E-4</c:v>
                </c:pt>
                <c:pt idx="44266" formatCode="0.00E+00">
                  <c:v>7.8600000000000002E-4</c:v>
                </c:pt>
                <c:pt idx="44267" formatCode="0.00E+00">
                  <c:v>7.8700000000000005E-4</c:v>
                </c:pt>
                <c:pt idx="44268" formatCode="0.00E+00">
                  <c:v>7.8700000000000005E-4</c:v>
                </c:pt>
                <c:pt idx="44269" formatCode="0.00E+00">
                  <c:v>7.8700000000000005E-4</c:v>
                </c:pt>
                <c:pt idx="44270" formatCode="0.00E+00">
                  <c:v>7.8700000000000005E-4</c:v>
                </c:pt>
                <c:pt idx="44271" formatCode="0.00E+00">
                  <c:v>7.8600000000000002E-4</c:v>
                </c:pt>
                <c:pt idx="44272" formatCode="0.00E+00">
                  <c:v>7.8600000000000002E-4</c:v>
                </c:pt>
                <c:pt idx="44273" formatCode="0.00E+00">
                  <c:v>7.8600000000000002E-4</c:v>
                </c:pt>
                <c:pt idx="44274" formatCode="0.00E+00">
                  <c:v>7.8600000000000002E-4</c:v>
                </c:pt>
                <c:pt idx="44275" formatCode="0.00E+00">
                  <c:v>7.8600000000000002E-4</c:v>
                </c:pt>
                <c:pt idx="44276" formatCode="0.00E+00">
                  <c:v>7.8600000000000002E-4</c:v>
                </c:pt>
                <c:pt idx="44277" formatCode="0.00E+00">
                  <c:v>7.8600000000000002E-4</c:v>
                </c:pt>
                <c:pt idx="44278" formatCode="0.00E+00">
                  <c:v>7.8600000000000002E-4</c:v>
                </c:pt>
                <c:pt idx="44279" formatCode="0.00E+00">
                  <c:v>7.8700000000000005E-4</c:v>
                </c:pt>
                <c:pt idx="44280" formatCode="0.00E+00">
                  <c:v>7.8600000000000002E-4</c:v>
                </c:pt>
                <c:pt idx="44281" formatCode="0.00E+00">
                  <c:v>7.8600000000000002E-4</c:v>
                </c:pt>
                <c:pt idx="44282" formatCode="0.00E+00">
                  <c:v>7.8600000000000002E-4</c:v>
                </c:pt>
                <c:pt idx="44283" formatCode="0.00E+00">
                  <c:v>7.8600000000000002E-4</c:v>
                </c:pt>
                <c:pt idx="44284" formatCode="0.00E+00">
                  <c:v>7.8600000000000002E-4</c:v>
                </c:pt>
                <c:pt idx="44285" formatCode="0.00E+00">
                  <c:v>7.8600000000000002E-4</c:v>
                </c:pt>
                <c:pt idx="44286" formatCode="0.00E+00">
                  <c:v>7.8600000000000002E-4</c:v>
                </c:pt>
                <c:pt idx="44287" formatCode="0.00E+00">
                  <c:v>7.8600000000000002E-4</c:v>
                </c:pt>
                <c:pt idx="44288" formatCode="0.00E+00">
                  <c:v>7.8600000000000002E-4</c:v>
                </c:pt>
                <c:pt idx="44289" formatCode="0.00E+00">
                  <c:v>7.8600000000000002E-4</c:v>
                </c:pt>
                <c:pt idx="44290" formatCode="0.00E+00">
                  <c:v>7.8600000000000002E-4</c:v>
                </c:pt>
                <c:pt idx="44291" formatCode="0.00E+00">
                  <c:v>7.8600000000000002E-4</c:v>
                </c:pt>
                <c:pt idx="44292" formatCode="0.00E+00">
                  <c:v>7.8600000000000002E-4</c:v>
                </c:pt>
                <c:pt idx="44293" formatCode="0.00E+00">
                  <c:v>7.8600000000000002E-4</c:v>
                </c:pt>
                <c:pt idx="44294" formatCode="0.00E+00">
                  <c:v>7.8600000000000002E-4</c:v>
                </c:pt>
                <c:pt idx="44295" formatCode="0.00E+00">
                  <c:v>7.8600000000000002E-4</c:v>
                </c:pt>
                <c:pt idx="44296" formatCode="0.00E+00">
                  <c:v>7.8600000000000002E-4</c:v>
                </c:pt>
                <c:pt idx="44297" formatCode="0.00E+00">
                  <c:v>7.8600000000000002E-4</c:v>
                </c:pt>
                <c:pt idx="44298" formatCode="0.00E+00">
                  <c:v>7.8600000000000002E-4</c:v>
                </c:pt>
                <c:pt idx="44299" formatCode="0.00E+00">
                  <c:v>7.8600000000000002E-4</c:v>
                </c:pt>
                <c:pt idx="44300" formatCode="0.00E+00">
                  <c:v>7.8600000000000002E-4</c:v>
                </c:pt>
                <c:pt idx="44301" formatCode="0.00E+00">
                  <c:v>7.8600000000000002E-4</c:v>
                </c:pt>
                <c:pt idx="44302" formatCode="0.00E+00">
                  <c:v>7.8600000000000002E-4</c:v>
                </c:pt>
                <c:pt idx="44303" formatCode="0.00E+00">
                  <c:v>7.8600000000000002E-4</c:v>
                </c:pt>
                <c:pt idx="44304" formatCode="0.00E+00">
                  <c:v>7.8600000000000002E-4</c:v>
                </c:pt>
                <c:pt idx="44305" formatCode="0.00E+00">
                  <c:v>7.8600000000000002E-4</c:v>
                </c:pt>
                <c:pt idx="44306" formatCode="0.00E+00">
                  <c:v>7.8600000000000002E-4</c:v>
                </c:pt>
                <c:pt idx="44307" formatCode="0.00E+00">
                  <c:v>7.8600000000000002E-4</c:v>
                </c:pt>
                <c:pt idx="44308" formatCode="0.00E+00">
                  <c:v>7.8600000000000002E-4</c:v>
                </c:pt>
                <c:pt idx="44309" formatCode="0.00E+00">
                  <c:v>7.8600000000000002E-4</c:v>
                </c:pt>
                <c:pt idx="44310" formatCode="0.00E+00">
                  <c:v>7.8600000000000002E-4</c:v>
                </c:pt>
                <c:pt idx="44311" formatCode="0.00E+00">
                  <c:v>7.8600000000000002E-4</c:v>
                </c:pt>
                <c:pt idx="44312" formatCode="0.00E+00">
                  <c:v>7.8600000000000002E-4</c:v>
                </c:pt>
                <c:pt idx="44313" formatCode="0.00E+00">
                  <c:v>7.8600000000000002E-4</c:v>
                </c:pt>
                <c:pt idx="44314" formatCode="0.00E+00">
                  <c:v>7.8600000000000002E-4</c:v>
                </c:pt>
                <c:pt idx="44315" formatCode="0.00E+00">
                  <c:v>7.8600000000000002E-4</c:v>
                </c:pt>
                <c:pt idx="44316" formatCode="0.00E+00">
                  <c:v>7.8600000000000002E-4</c:v>
                </c:pt>
                <c:pt idx="44317" formatCode="0.00E+00">
                  <c:v>7.8600000000000002E-4</c:v>
                </c:pt>
                <c:pt idx="44318" formatCode="0.00E+00">
                  <c:v>7.8600000000000002E-4</c:v>
                </c:pt>
                <c:pt idx="44319" formatCode="0.00E+00">
                  <c:v>7.8600000000000002E-4</c:v>
                </c:pt>
                <c:pt idx="44320" formatCode="0.00E+00">
                  <c:v>7.8600000000000002E-4</c:v>
                </c:pt>
                <c:pt idx="44321" formatCode="0.00E+00">
                  <c:v>7.8600000000000002E-4</c:v>
                </c:pt>
                <c:pt idx="44322" formatCode="0.00E+00">
                  <c:v>7.8600000000000002E-4</c:v>
                </c:pt>
                <c:pt idx="44323" formatCode="0.00E+00">
                  <c:v>7.8600000000000002E-4</c:v>
                </c:pt>
                <c:pt idx="44324" formatCode="0.00E+00">
                  <c:v>7.8600000000000002E-4</c:v>
                </c:pt>
                <c:pt idx="44325" formatCode="0.00E+00">
                  <c:v>7.8600000000000002E-4</c:v>
                </c:pt>
                <c:pt idx="44326" formatCode="0.00E+00">
                  <c:v>7.8600000000000002E-4</c:v>
                </c:pt>
                <c:pt idx="44327" formatCode="0.00E+00">
                  <c:v>7.8600000000000002E-4</c:v>
                </c:pt>
                <c:pt idx="44328" formatCode="0.00E+00">
                  <c:v>7.8600000000000002E-4</c:v>
                </c:pt>
                <c:pt idx="44329" formatCode="0.00E+00">
                  <c:v>7.8600000000000002E-4</c:v>
                </c:pt>
                <c:pt idx="44330" formatCode="0.00E+00">
                  <c:v>7.8600000000000002E-4</c:v>
                </c:pt>
                <c:pt idx="44331" formatCode="0.00E+00">
                  <c:v>7.8600000000000002E-4</c:v>
                </c:pt>
                <c:pt idx="44332" formatCode="0.00E+00">
                  <c:v>7.8600000000000002E-4</c:v>
                </c:pt>
                <c:pt idx="44333" formatCode="0.00E+00">
                  <c:v>7.8600000000000002E-4</c:v>
                </c:pt>
                <c:pt idx="44334" formatCode="0.00E+00">
                  <c:v>7.8600000000000002E-4</c:v>
                </c:pt>
                <c:pt idx="44335" formatCode="0.00E+00">
                  <c:v>7.8600000000000002E-4</c:v>
                </c:pt>
                <c:pt idx="44336" formatCode="0.00E+00">
                  <c:v>7.8600000000000002E-4</c:v>
                </c:pt>
                <c:pt idx="44337" formatCode="0.00E+00">
                  <c:v>7.8600000000000002E-4</c:v>
                </c:pt>
                <c:pt idx="44338" formatCode="0.00E+00">
                  <c:v>7.8600000000000002E-4</c:v>
                </c:pt>
                <c:pt idx="44339" formatCode="0.00E+00">
                  <c:v>7.8600000000000002E-4</c:v>
                </c:pt>
                <c:pt idx="44340" formatCode="0.00E+00">
                  <c:v>7.8600000000000002E-4</c:v>
                </c:pt>
                <c:pt idx="44341" formatCode="0.00E+00">
                  <c:v>7.8600000000000002E-4</c:v>
                </c:pt>
                <c:pt idx="44342" formatCode="0.00E+00">
                  <c:v>7.8600000000000002E-4</c:v>
                </c:pt>
                <c:pt idx="44343" formatCode="0.00E+00">
                  <c:v>7.8600000000000002E-4</c:v>
                </c:pt>
                <c:pt idx="44344" formatCode="0.00E+00">
                  <c:v>7.8600000000000002E-4</c:v>
                </c:pt>
                <c:pt idx="44345" formatCode="0.00E+00">
                  <c:v>7.8600000000000002E-4</c:v>
                </c:pt>
                <c:pt idx="44346" formatCode="0.00E+00">
                  <c:v>7.8600000000000002E-4</c:v>
                </c:pt>
                <c:pt idx="44347" formatCode="0.00E+00">
                  <c:v>7.8600000000000002E-4</c:v>
                </c:pt>
                <c:pt idx="44348" formatCode="0.00E+00">
                  <c:v>7.8600000000000002E-4</c:v>
                </c:pt>
                <c:pt idx="44349" formatCode="0.00E+00">
                  <c:v>7.8600000000000002E-4</c:v>
                </c:pt>
                <c:pt idx="44350" formatCode="0.00E+00">
                  <c:v>7.8600000000000002E-4</c:v>
                </c:pt>
                <c:pt idx="44351" formatCode="0.00E+00">
                  <c:v>7.8600000000000002E-4</c:v>
                </c:pt>
                <c:pt idx="44352" formatCode="0.00E+00">
                  <c:v>7.8600000000000002E-4</c:v>
                </c:pt>
                <c:pt idx="44353" formatCode="0.00E+00">
                  <c:v>7.8600000000000002E-4</c:v>
                </c:pt>
                <c:pt idx="44354" formatCode="0.00E+00">
                  <c:v>7.8600000000000002E-4</c:v>
                </c:pt>
                <c:pt idx="44355" formatCode="0.00E+00">
                  <c:v>7.8600000000000002E-4</c:v>
                </c:pt>
                <c:pt idx="44356" formatCode="0.00E+00">
                  <c:v>7.8600000000000002E-4</c:v>
                </c:pt>
                <c:pt idx="44357" formatCode="0.00E+00">
                  <c:v>7.8600000000000002E-4</c:v>
                </c:pt>
                <c:pt idx="44358" formatCode="0.00E+00">
                  <c:v>7.8600000000000002E-4</c:v>
                </c:pt>
                <c:pt idx="44359" formatCode="0.00E+00">
                  <c:v>7.8600000000000002E-4</c:v>
                </c:pt>
                <c:pt idx="44360" formatCode="0.00E+00">
                  <c:v>7.8600000000000002E-4</c:v>
                </c:pt>
                <c:pt idx="44361" formatCode="0.00E+00">
                  <c:v>7.8600000000000002E-4</c:v>
                </c:pt>
                <c:pt idx="44362" formatCode="0.00E+00">
                  <c:v>7.8600000000000002E-4</c:v>
                </c:pt>
                <c:pt idx="44363" formatCode="0.00E+00">
                  <c:v>7.8600000000000002E-4</c:v>
                </c:pt>
                <c:pt idx="44364" formatCode="0.00E+00">
                  <c:v>7.8600000000000002E-4</c:v>
                </c:pt>
                <c:pt idx="44365" formatCode="0.00E+00">
                  <c:v>7.8600000000000002E-4</c:v>
                </c:pt>
                <c:pt idx="44366" formatCode="0.00E+00">
                  <c:v>7.8600000000000002E-4</c:v>
                </c:pt>
                <c:pt idx="44367" formatCode="0.00E+00">
                  <c:v>7.8600000000000002E-4</c:v>
                </c:pt>
                <c:pt idx="44368" formatCode="0.00E+00">
                  <c:v>7.8600000000000002E-4</c:v>
                </c:pt>
                <c:pt idx="44369" formatCode="0.00E+00">
                  <c:v>7.8600000000000002E-4</c:v>
                </c:pt>
                <c:pt idx="44370" formatCode="0.00E+00">
                  <c:v>7.8600000000000002E-4</c:v>
                </c:pt>
                <c:pt idx="44371" formatCode="0.00E+00">
                  <c:v>7.8600000000000002E-4</c:v>
                </c:pt>
                <c:pt idx="44372" formatCode="0.00E+00">
                  <c:v>7.8600000000000002E-4</c:v>
                </c:pt>
                <c:pt idx="44373" formatCode="0.00E+00">
                  <c:v>7.8600000000000002E-4</c:v>
                </c:pt>
                <c:pt idx="44374" formatCode="0.00E+00">
                  <c:v>7.8600000000000002E-4</c:v>
                </c:pt>
                <c:pt idx="44375" formatCode="0.00E+00">
                  <c:v>7.8600000000000002E-4</c:v>
                </c:pt>
                <c:pt idx="44376" formatCode="0.00E+00">
                  <c:v>7.8600000000000002E-4</c:v>
                </c:pt>
                <c:pt idx="44377" formatCode="0.00E+00">
                  <c:v>7.8600000000000002E-4</c:v>
                </c:pt>
                <c:pt idx="44378" formatCode="0.00E+00">
                  <c:v>7.8600000000000002E-4</c:v>
                </c:pt>
                <c:pt idx="44379" formatCode="0.00E+00">
                  <c:v>7.8600000000000002E-4</c:v>
                </c:pt>
                <c:pt idx="44380" formatCode="0.00E+00">
                  <c:v>7.8600000000000002E-4</c:v>
                </c:pt>
                <c:pt idx="44381" formatCode="0.00E+00">
                  <c:v>7.8600000000000002E-4</c:v>
                </c:pt>
                <c:pt idx="44382" formatCode="0.00E+00">
                  <c:v>7.8600000000000002E-4</c:v>
                </c:pt>
                <c:pt idx="44383" formatCode="0.00E+00">
                  <c:v>7.8600000000000002E-4</c:v>
                </c:pt>
                <c:pt idx="44384" formatCode="0.00E+00">
                  <c:v>7.8600000000000002E-4</c:v>
                </c:pt>
                <c:pt idx="44385" formatCode="0.00E+00">
                  <c:v>7.8600000000000002E-4</c:v>
                </c:pt>
                <c:pt idx="44386" formatCode="0.00E+00">
                  <c:v>7.8600000000000002E-4</c:v>
                </c:pt>
                <c:pt idx="44387" formatCode="0.00E+00">
                  <c:v>7.8600000000000002E-4</c:v>
                </c:pt>
                <c:pt idx="44388" formatCode="0.00E+00">
                  <c:v>7.8600000000000002E-4</c:v>
                </c:pt>
                <c:pt idx="44389" formatCode="0.00E+00">
                  <c:v>7.8600000000000002E-4</c:v>
                </c:pt>
                <c:pt idx="44390" formatCode="0.00E+00">
                  <c:v>7.8600000000000002E-4</c:v>
                </c:pt>
                <c:pt idx="44391" formatCode="0.00E+00">
                  <c:v>7.8600000000000002E-4</c:v>
                </c:pt>
                <c:pt idx="44392" formatCode="0.00E+00">
                  <c:v>7.8600000000000002E-4</c:v>
                </c:pt>
                <c:pt idx="44393" formatCode="0.00E+00">
                  <c:v>7.8600000000000002E-4</c:v>
                </c:pt>
                <c:pt idx="44394" formatCode="0.00E+00">
                  <c:v>7.8600000000000002E-4</c:v>
                </c:pt>
                <c:pt idx="44395" formatCode="0.00E+00">
                  <c:v>7.8600000000000002E-4</c:v>
                </c:pt>
                <c:pt idx="44396" formatCode="0.00E+00">
                  <c:v>7.8600000000000002E-4</c:v>
                </c:pt>
                <c:pt idx="44397" formatCode="0.00E+00">
                  <c:v>7.8600000000000002E-4</c:v>
                </c:pt>
                <c:pt idx="44398" formatCode="0.00E+00">
                  <c:v>7.8600000000000002E-4</c:v>
                </c:pt>
                <c:pt idx="44399" formatCode="0.00E+00">
                  <c:v>7.8600000000000002E-4</c:v>
                </c:pt>
                <c:pt idx="44400" formatCode="0.00E+00">
                  <c:v>7.8600000000000002E-4</c:v>
                </c:pt>
                <c:pt idx="44401" formatCode="0.00E+00">
                  <c:v>7.8600000000000002E-4</c:v>
                </c:pt>
                <c:pt idx="44402" formatCode="0.00E+00">
                  <c:v>7.8600000000000002E-4</c:v>
                </c:pt>
                <c:pt idx="44403" formatCode="0.00E+00">
                  <c:v>7.8600000000000002E-4</c:v>
                </c:pt>
                <c:pt idx="44404" formatCode="0.00E+00">
                  <c:v>7.8600000000000002E-4</c:v>
                </c:pt>
                <c:pt idx="44405" formatCode="0.00E+00">
                  <c:v>7.8600000000000002E-4</c:v>
                </c:pt>
                <c:pt idx="44406" formatCode="0.00E+00">
                  <c:v>7.8600000000000002E-4</c:v>
                </c:pt>
                <c:pt idx="44407" formatCode="0.00E+00">
                  <c:v>7.8600000000000002E-4</c:v>
                </c:pt>
                <c:pt idx="44408" formatCode="0.00E+00">
                  <c:v>7.8600000000000002E-4</c:v>
                </c:pt>
                <c:pt idx="44409" formatCode="0.00E+00">
                  <c:v>7.8600000000000002E-4</c:v>
                </c:pt>
                <c:pt idx="44410" formatCode="0.00E+00">
                  <c:v>7.8600000000000002E-4</c:v>
                </c:pt>
                <c:pt idx="44411" formatCode="0.00E+00">
                  <c:v>7.8600000000000002E-4</c:v>
                </c:pt>
                <c:pt idx="44412" formatCode="0.00E+00">
                  <c:v>7.8600000000000002E-4</c:v>
                </c:pt>
                <c:pt idx="44413" formatCode="0.00E+00">
                  <c:v>7.8600000000000002E-4</c:v>
                </c:pt>
                <c:pt idx="44414" formatCode="0.00E+00">
                  <c:v>7.8600000000000002E-4</c:v>
                </c:pt>
                <c:pt idx="44415" formatCode="0.00E+00">
                  <c:v>7.8600000000000002E-4</c:v>
                </c:pt>
                <c:pt idx="44416" formatCode="0.00E+00">
                  <c:v>7.8600000000000002E-4</c:v>
                </c:pt>
                <c:pt idx="44417" formatCode="0.00E+00">
                  <c:v>7.8600000000000002E-4</c:v>
                </c:pt>
                <c:pt idx="44418" formatCode="0.00E+00">
                  <c:v>7.8600000000000002E-4</c:v>
                </c:pt>
                <c:pt idx="44419" formatCode="0.00E+00">
                  <c:v>7.8600000000000002E-4</c:v>
                </c:pt>
                <c:pt idx="44420" formatCode="0.00E+00">
                  <c:v>7.8600000000000002E-4</c:v>
                </c:pt>
                <c:pt idx="44421" formatCode="0.00E+00">
                  <c:v>7.8600000000000002E-4</c:v>
                </c:pt>
                <c:pt idx="44422" formatCode="0.00E+00">
                  <c:v>7.8600000000000002E-4</c:v>
                </c:pt>
                <c:pt idx="44423" formatCode="0.00E+00">
                  <c:v>7.8600000000000002E-4</c:v>
                </c:pt>
                <c:pt idx="44424" formatCode="0.00E+00">
                  <c:v>7.8600000000000002E-4</c:v>
                </c:pt>
                <c:pt idx="44425" formatCode="0.00E+00">
                  <c:v>7.8600000000000002E-4</c:v>
                </c:pt>
                <c:pt idx="44426" formatCode="0.00E+00">
                  <c:v>7.8600000000000002E-4</c:v>
                </c:pt>
                <c:pt idx="44427" formatCode="0.00E+00">
                  <c:v>7.8600000000000002E-4</c:v>
                </c:pt>
                <c:pt idx="44428" formatCode="0.00E+00">
                  <c:v>7.8600000000000002E-4</c:v>
                </c:pt>
                <c:pt idx="44429" formatCode="0.00E+00">
                  <c:v>7.8600000000000002E-4</c:v>
                </c:pt>
                <c:pt idx="44430" formatCode="0.00E+00">
                  <c:v>7.8600000000000002E-4</c:v>
                </c:pt>
                <c:pt idx="44431" formatCode="0.00E+00">
                  <c:v>7.8600000000000002E-4</c:v>
                </c:pt>
                <c:pt idx="44432" formatCode="0.00E+00">
                  <c:v>7.8600000000000002E-4</c:v>
                </c:pt>
                <c:pt idx="44433" formatCode="0.00E+00">
                  <c:v>7.8600000000000002E-4</c:v>
                </c:pt>
                <c:pt idx="44434" formatCode="0.00E+00">
                  <c:v>7.8600000000000002E-4</c:v>
                </c:pt>
                <c:pt idx="44435" formatCode="0.00E+00">
                  <c:v>7.8600000000000002E-4</c:v>
                </c:pt>
                <c:pt idx="44436" formatCode="0.00E+00">
                  <c:v>7.8600000000000002E-4</c:v>
                </c:pt>
                <c:pt idx="44437" formatCode="0.00E+00">
                  <c:v>7.8600000000000002E-4</c:v>
                </c:pt>
                <c:pt idx="44438" formatCode="0.00E+00">
                  <c:v>7.8600000000000002E-4</c:v>
                </c:pt>
                <c:pt idx="44439" formatCode="0.00E+00">
                  <c:v>7.8600000000000002E-4</c:v>
                </c:pt>
                <c:pt idx="44440" formatCode="0.00E+00">
                  <c:v>7.8600000000000002E-4</c:v>
                </c:pt>
                <c:pt idx="44441" formatCode="0.00E+00">
                  <c:v>7.8600000000000002E-4</c:v>
                </c:pt>
                <c:pt idx="44442" formatCode="0.00E+00">
                  <c:v>7.8600000000000002E-4</c:v>
                </c:pt>
                <c:pt idx="44443" formatCode="0.00E+00">
                  <c:v>7.8600000000000002E-4</c:v>
                </c:pt>
                <c:pt idx="44444" formatCode="0.00E+00">
                  <c:v>7.8600000000000002E-4</c:v>
                </c:pt>
                <c:pt idx="44445" formatCode="0.00E+00">
                  <c:v>7.8600000000000002E-4</c:v>
                </c:pt>
                <c:pt idx="44446" formatCode="0.00E+00">
                  <c:v>7.8600000000000002E-4</c:v>
                </c:pt>
                <c:pt idx="44447" formatCode="0.00E+00">
                  <c:v>7.8600000000000002E-4</c:v>
                </c:pt>
                <c:pt idx="44448" formatCode="0.00E+00">
                  <c:v>7.8600000000000002E-4</c:v>
                </c:pt>
                <c:pt idx="44449" formatCode="0.00E+00">
                  <c:v>7.8600000000000002E-4</c:v>
                </c:pt>
                <c:pt idx="44450" formatCode="0.00E+00">
                  <c:v>7.8600000000000002E-4</c:v>
                </c:pt>
                <c:pt idx="44451" formatCode="0.00E+00">
                  <c:v>7.8600000000000002E-4</c:v>
                </c:pt>
                <c:pt idx="44452" formatCode="0.00E+00">
                  <c:v>7.8600000000000002E-4</c:v>
                </c:pt>
                <c:pt idx="44453" formatCode="0.00E+00">
                  <c:v>7.8600000000000002E-4</c:v>
                </c:pt>
                <c:pt idx="44454" formatCode="0.00E+00">
                  <c:v>7.8600000000000002E-4</c:v>
                </c:pt>
                <c:pt idx="44455" formatCode="0.00E+00">
                  <c:v>7.8600000000000002E-4</c:v>
                </c:pt>
                <c:pt idx="44456" formatCode="0.00E+00">
                  <c:v>7.8600000000000002E-4</c:v>
                </c:pt>
                <c:pt idx="44457" formatCode="0.00E+00">
                  <c:v>7.8600000000000002E-4</c:v>
                </c:pt>
                <c:pt idx="44458" formatCode="0.00E+00">
                  <c:v>7.8600000000000002E-4</c:v>
                </c:pt>
                <c:pt idx="44459" formatCode="0.00E+00">
                  <c:v>7.8600000000000002E-4</c:v>
                </c:pt>
                <c:pt idx="44460" formatCode="0.00E+00">
                  <c:v>7.8600000000000002E-4</c:v>
                </c:pt>
                <c:pt idx="44461" formatCode="0.00E+00">
                  <c:v>7.8600000000000002E-4</c:v>
                </c:pt>
                <c:pt idx="44462" formatCode="0.00E+00">
                  <c:v>7.8600000000000002E-4</c:v>
                </c:pt>
                <c:pt idx="44463" formatCode="0.00E+00">
                  <c:v>7.8600000000000002E-4</c:v>
                </c:pt>
                <c:pt idx="44464" formatCode="0.00E+00">
                  <c:v>7.8600000000000002E-4</c:v>
                </c:pt>
                <c:pt idx="44465" formatCode="0.00E+00">
                  <c:v>7.8600000000000002E-4</c:v>
                </c:pt>
                <c:pt idx="44466" formatCode="0.00E+00">
                  <c:v>7.8600000000000002E-4</c:v>
                </c:pt>
                <c:pt idx="44467" formatCode="0.00E+00">
                  <c:v>7.8600000000000002E-4</c:v>
                </c:pt>
                <c:pt idx="44468" formatCode="0.00E+00">
                  <c:v>7.8600000000000002E-4</c:v>
                </c:pt>
                <c:pt idx="44469" formatCode="0.00E+00">
                  <c:v>7.8600000000000002E-4</c:v>
                </c:pt>
                <c:pt idx="44470" formatCode="0.00E+00">
                  <c:v>7.8600000000000002E-4</c:v>
                </c:pt>
                <c:pt idx="44471" formatCode="0.00E+00">
                  <c:v>7.8600000000000002E-4</c:v>
                </c:pt>
                <c:pt idx="44472" formatCode="0.00E+00">
                  <c:v>7.8600000000000002E-4</c:v>
                </c:pt>
                <c:pt idx="44473" formatCode="0.00E+00">
                  <c:v>7.8600000000000002E-4</c:v>
                </c:pt>
                <c:pt idx="44474" formatCode="0.00E+00">
                  <c:v>7.8600000000000002E-4</c:v>
                </c:pt>
                <c:pt idx="44475" formatCode="0.00E+00">
                  <c:v>7.8600000000000002E-4</c:v>
                </c:pt>
                <c:pt idx="44476" formatCode="0.00E+00">
                  <c:v>7.8600000000000002E-4</c:v>
                </c:pt>
                <c:pt idx="44477" formatCode="0.00E+00">
                  <c:v>7.8600000000000002E-4</c:v>
                </c:pt>
                <c:pt idx="44478" formatCode="0.00E+00">
                  <c:v>7.8600000000000002E-4</c:v>
                </c:pt>
                <c:pt idx="44479" formatCode="0.00E+00">
                  <c:v>7.8600000000000002E-4</c:v>
                </c:pt>
                <c:pt idx="44480" formatCode="0.00E+00">
                  <c:v>7.8600000000000002E-4</c:v>
                </c:pt>
                <c:pt idx="44481" formatCode="0.00E+00">
                  <c:v>7.8600000000000002E-4</c:v>
                </c:pt>
                <c:pt idx="44482" formatCode="0.00E+00">
                  <c:v>7.8600000000000002E-4</c:v>
                </c:pt>
                <c:pt idx="44483" formatCode="0.00E+00">
                  <c:v>7.8600000000000002E-4</c:v>
                </c:pt>
                <c:pt idx="44484" formatCode="0.00E+00">
                  <c:v>7.8600000000000002E-4</c:v>
                </c:pt>
                <c:pt idx="44485" formatCode="0.00E+00">
                  <c:v>7.8600000000000002E-4</c:v>
                </c:pt>
                <c:pt idx="44486" formatCode="0.00E+00">
                  <c:v>7.8600000000000002E-4</c:v>
                </c:pt>
                <c:pt idx="44487" formatCode="0.00E+00">
                  <c:v>7.8600000000000002E-4</c:v>
                </c:pt>
                <c:pt idx="44488" formatCode="0.00E+00">
                  <c:v>7.8600000000000002E-4</c:v>
                </c:pt>
                <c:pt idx="44489" formatCode="0.00E+00">
                  <c:v>7.8600000000000002E-4</c:v>
                </c:pt>
                <c:pt idx="44490" formatCode="0.00E+00">
                  <c:v>7.8600000000000002E-4</c:v>
                </c:pt>
                <c:pt idx="44491" formatCode="0.00E+00">
                  <c:v>7.8600000000000002E-4</c:v>
                </c:pt>
                <c:pt idx="44492" formatCode="0.00E+00">
                  <c:v>7.8600000000000002E-4</c:v>
                </c:pt>
                <c:pt idx="44493" formatCode="0.00E+00">
                  <c:v>7.8600000000000002E-4</c:v>
                </c:pt>
                <c:pt idx="44494" formatCode="0.00E+00">
                  <c:v>7.8600000000000002E-4</c:v>
                </c:pt>
                <c:pt idx="44495" formatCode="0.00E+00">
                  <c:v>7.8600000000000002E-4</c:v>
                </c:pt>
                <c:pt idx="44496" formatCode="0.00E+00">
                  <c:v>7.8600000000000002E-4</c:v>
                </c:pt>
                <c:pt idx="44497" formatCode="0.00E+00">
                  <c:v>7.8600000000000002E-4</c:v>
                </c:pt>
                <c:pt idx="44498" formatCode="0.00E+00">
                  <c:v>7.8600000000000002E-4</c:v>
                </c:pt>
                <c:pt idx="44499" formatCode="0.00E+00">
                  <c:v>7.8600000000000002E-4</c:v>
                </c:pt>
                <c:pt idx="44500" formatCode="0.00E+00">
                  <c:v>7.8600000000000002E-4</c:v>
                </c:pt>
                <c:pt idx="44501" formatCode="0.00E+00">
                  <c:v>7.8600000000000002E-4</c:v>
                </c:pt>
                <c:pt idx="44502" formatCode="0.00E+00">
                  <c:v>7.8600000000000002E-4</c:v>
                </c:pt>
                <c:pt idx="44503" formatCode="0.00E+00">
                  <c:v>7.8600000000000002E-4</c:v>
                </c:pt>
                <c:pt idx="44504" formatCode="0.00E+00">
                  <c:v>7.8600000000000002E-4</c:v>
                </c:pt>
                <c:pt idx="44505" formatCode="0.00E+00">
                  <c:v>7.8600000000000002E-4</c:v>
                </c:pt>
                <c:pt idx="44506" formatCode="0.00E+00">
                  <c:v>7.8600000000000002E-4</c:v>
                </c:pt>
                <c:pt idx="44507" formatCode="0.00E+00">
                  <c:v>7.8600000000000002E-4</c:v>
                </c:pt>
                <c:pt idx="44508" formatCode="0.00E+00">
                  <c:v>7.8600000000000002E-4</c:v>
                </c:pt>
                <c:pt idx="44509" formatCode="0.00E+00">
                  <c:v>7.8600000000000002E-4</c:v>
                </c:pt>
                <c:pt idx="44510" formatCode="0.00E+00">
                  <c:v>7.8600000000000002E-4</c:v>
                </c:pt>
                <c:pt idx="44511" formatCode="0.00E+00">
                  <c:v>7.8600000000000002E-4</c:v>
                </c:pt>
                <c:pt idx="44512" formatCode="0.00E+00">
                  <c:v>7.8600000000000002E-4</c:v>
                </c:pt>
                <c:pt idx="44513" formatCode="0.00E+00">
                  <c:v>7.8600000000000002E-4</c:v>
                </c:pt>
                <c:pt idx="44514" formatCode="0.00E+00">
                  <c:v>7.8600000000000002E-4</c:v>
                </c:pt>
                <c:pt idx="44515" formatCode="0.00E+00">
                  <c:v>7.8600000000000002E-4</c:v>
                </c:pt>
                <c:pt idx="44516" formatCode="0.00E+00">
                  <c:v>7.8600000000000002E-4</c:v>
                </c:pt>
                <c:pt idx="44517" formatCode="0.00E+00">
                  <c:v>7.8600000000000002E-4</c:v>
                </c:pt>
                <c:pt idx="44518" formatCode="0.00E+00">
                  <c:v>7.8600000000000002E-4</c:v>
                </c:pt>
                <c:pt idx="44519" formatCode="0.00E+00">
                  <c:v>7.8600000000000002E-4</c:v>
                </c:pt>
                <c:pt idx="44520" formatCode="0.00E+00">
                  <c:v>7.8600000000000002E-4</c:v>
                </c:pt>
                <c:pt idx="44521" formatCode="0.00E+00">
                  <c:v>7.8600000000000002E-4</c:v>
                </c:pt>
                <c:pt idx="44522" formatCode="0.00E+00">
                  <c:v>7.8600000000000002E-4</c:v>
                </c:pt>
                <c:pt idx="44523" formatCode="0.00E+00">
                  <c:v>7.8600000000000002E-4</c:v>
                </c:pt>
                <c:pt idx="44524" formatCode="0.00E+00">
                  <c:v>7.8600000000000002E-4</c:v>
                </c:pt>
                <c:pt idx="44525" formatCode="0.00E+00">
                  <c:v>7.8600000000000002E-4</c:v>
                </c:pt>
                <c:pt idx="44526" formatCode="0.00E+00">
                  <c:v>7.8600000000000002E-4</c:v>
                </c:pt>
                <c:pt idx="44527" formatCode="0.00E+00">
                  <c:v>7.8600000000000002E-4</c:v>
                </c:pt>
                <c:pt idx="44528" formatCode="0.00E+00">
                  <c:v>7.8600000000000002E-4</c:v>
                </c:pt>
                <c:pt idx="44529" formatCode="0.00E+00">
                  <c:v>7.8600000000000002E-4</c:v>
                </c:pt>
                <c:pt idx="44530" formatCode="0.00E+00">
                  <c:v>7.8600000000000002E-4</c:v>
                </c:pt>
                <c:pt idx="44531" formatCode="0.00E+00">
                  <c:v>7.8600000000000002E-4</c:v>
                </c:pt>
                <c:pt idx="44532" formatCode="0.00E+00">
                  <c:v>7.8600000000000002E-4</c:v>
                </c:pt>
                <c:pt idx="44533" formatCode="0.00E+00">
                  <c:v>7.8600000000000002E-4</c:v>
                </c:pt>
                <c:pt idx="44534" formatCode="0.00E+00">
                  <c:v>7.8600000000000002E-4</c:v>
                </c:pt>
                <c:pt idx="44535" formatCode="0.00E+00">
                  <c:v>7.8600000000000002E-4</c:v>
                </c:pt>
                <c:pt idx="44536" formatCode="0.00E+00">
                  <c:v>7.8600000000000002E-4</c:v>
                </c:pt>
                <c:pt idx="44537" formatCode="0.00E+00">
                  <c:v>7.8600000000000002E-4</c:v>
                </c:pt>
                <c:pt idx="44538" formatCode="0.00E+00">
                  <c:v>7.8600000000000002E-4</c:v>
                </c:pt>
                <c:pt idx="44539" formatCode="0.00E+00">
                  <c:v>7.8600000000000002E-4</c:v>
                </c:pt>
                <c:pt idx="44540" formatCode="0.00E+00">
                  <c:v>7.8600000000000002E-4</c:v>
                </c:pt>
                <c:pt idx="44541" formatCode="0.00E+00">
                  <c:v>7.8600000000000002E-4</c:v>
                </c:pt>
                <c:pt idx="44542" formatCode="0.00E+00">
                  <c:v>7.8700000000000005E-4</c:v>
                </c:pt>
                <c:pt idx="44543" formatCode="0.00E+00">
                  <c:v>7.8600000000000002E-4</c:v>
                </c:pt>
                <c:pt idx="44544" formatCode="0.00E+00">
                  <c:v>7.8600000000000002E-4</c:v>
                </c:pt>
                <c:pt idx="44545" formatCode="0.00E+00">
                  <c:v>7.8600000000000002E-4</c:v>
                </c:pt>
                <c:pt idx="44546" formatCode="0.00E+00">
                  <c:v>7.8600000000000002E-4</c:v>
                </c:pt>
                <c:pt idx="44547" formatCode="0.00E+00">
                  <c:v>7.8600000000000002E-4</c:v>
                </c:pt>
                <c:pt idx="44548" formatCode="0.00E+00">
                  <c:v>7.8600000000000002E-4</c:v>
                </c:pt>
                <c:pt idx="44549" formatCode="0.00E+00">
                  <c:v>7.8600000000000002E-4</c:v>
                </c:pt>
                <c:pt idx="44550" formatCode="0.00E+00">
                  <c:v>7.8600000000000002E-4</c:v>
                </c:pt>
                <c:pt idx="44551" formatCode="0.00E+00">
                  <c:v>7.8600000000000002E-4</c:v>
                </c:pt>
                <c:pt idx="44552" formatCode="0.00E+00">
                  <c:v>7.8600000000000002E-4</c:v>
                </c:pt>
                <c:pt idx="44553" formatCode="0.00E+00">
                  <c:v>7.8600000000000002E-4</c:v>
                </c:pt>
                <c:pt idx="44554" formatCode="0.00E+00">
                  <c:v>7.8600000000000002E-4</c:v>
                </c:pt>
                <c:pt idx="44555" formatCode="0.00E+00">
                  <c:v>7.8600000000000002E-4</c:v>
                </c:pt>
                <c:pt idx="44556" formatCode="0.00E+00">
                  <c:v>7.8600000000000002E-4</c:v>
                </c:pt>
                <c:pt idx="44557" formatCode="0.00E+00">
                  <c:v>7.8600000000000002E-4</c:v>
                </c:pt>
                <c:pt idx="44558" formatCode="0.00E+00">
                  <c:v>7.8600000000000002E-4</c:v>
                </c:pt>
                <c:pt idx="44559" formatCode="0.00E+00">
                  <c:v>7.8600000000000002E-4</c:v>
                </c:pt>
                <c:pt idx="44560" formatCode="0.00E+00">
                  <c:v>7.8600000000000002E-4</c:v>
                </c:pt>
                <c:pt idx="44561" formatCode="0.00E+00">
                  <c:v>7.8700000000000005E-4</c:v>
                </c:pt>
                <c:pt idx="44562" formatCode="0.00E+00">
                  <c:v>7.8700000000000005E-4</c:v>
                </c:pt>
                <c:pt idx="44563" formatCode="0.00E+00">
                  <c:v>7.8600000000000002E-4</c:v>
                </c:pt>
                <c:pt idx="44564" formatCode="0.00E+00">
                  <c:v>7.8600000000000002E-4</c:v>
                </c:pt>
                <c:pt idx="44565" formatCode="0.00E+00">
                  <c:v>7.8600000000000002E-4</c:v>
                </c:pt>
                <c:pt idx="44566" formatCode="0.00E+00">
                  <c:v>7.8600000000000002E-4</c:v>
                </c:pt>
                <c:pt idx="44567" formatCode="0.00E+00">
                  <c:v>7.8600000000000002E-4</c:v>
                </c:pt>
                <c:pt idx="44568" formatCode="0.00E+00">
                  <c:v>7.8600000000000002E-4</c:v>
                </c:pt>
                <c:pt idx="44569" formatCode="0.00E+00">
                  <c:v>7.8600000000000002E-4</c:v>
                </c:pt>
                <c:pt idx="44570" formatCode="0.00E+00">
                  <c:v>7.8600000000000002E-4</c:v>
                </c:pt>
                <c:pt idx="44571" formatCode="0.00E+00">
                  <c:v>7.8600000000000002E-4</c:v>
                </c:pt>
                <c:pt idx="44572" formatCode="0.00E+00">
                  <c:v>7.8600000000000002E-4</c:v>
                </c:pt>
                <c:pt idx="44573" formatCode="0.00E+00">
                  <c:v>7.8700000000000005E-4</c:v>
                </c:pt>
                <c:pt idx="44574" formatCode="0.00E+00">
                  <c:v>7.8600000000000002E-4</c:v>
                </c:pt>
                <c:pt idx="44575" formatCode="0.00E+00">
                  <c:v>7.8600000000000002E-4</c:v>
                </c:pt>
                <c:pt idx="44576" formatCode="0.00E+00">
                  <c:v>7.8600000000000002E-4</c:v>
                </c:pt>
                <c:pt idx="44577" formatCode="0.00E+00">
                  <c:v>7.8600000000000002E-4</c:v>
                </c:pt>
                <c:pt idx="44578" formatCode="0.00E+00">
                  <c:v>7.8600000000000002E-4</c:v>
                </c:pt>
                <c:pt idx="44579" formatCode="0.00E+00">
                  <c:v>7.8700000000000005E-4</c:v>
                </c:pt>
                <c:pt idx="44580" formatCode="0.00E+00">
                  <c:v>7.8600000000000002E-4</c:v>
                </c:pt>
                <c:pt idx="44581" formatCode="0.00E+00">
                  <c:v>7.8600000000000002E-4</c:v>
                </c:pt>
                <c:pt idx="44582" formatCode="0.00E+00">
                  <c:v>7.8700000000000005E-4</c:v>
                </c:pt>
                <c:pt idx="44583" formatCode="0.00E+00">
                  <c:v>7.8600000000000002E-4</c:v>
                </c:pt>
                <c:pt idx="44584" formatCode="0.00E+00">
                  <c:v>7.8600000000000002E-4</c:v>
                </c:pt>
                <c:pt idx="44585" formatCode="0.00E+00">
                  <c:v>7.8600000000000002E-4</c:v>
                </c:pt>
                <c:pt idx="44586" formatCode="0.00E+00">
                  <c:v>7.8600000000000002E-4</c:v>
                </c:pt>
                <c:pt idx="44587" formatCode="0.00E+00">
                  <c:v>7.8600000000000002E-4</c:v>
                </c:pt>
                <c:pt idx="44588" formatCode="0.00E+00">
                  <c:v>7.8600000000000002E-4</c:v>
                </c:pt>
                <c:pt idx="44589" formatCode="0.00E+00">
                  <c:v>7.8600000000000002E-4</c:v>
                </c:pt>
                <c:pt idx="44590" formatCode="0.00E+00">
                  <c:v>7.8700000000000005E-4</c:v>
                </c:pt>
                <c:pt idx="44591" formatCode="0.00E+00">
                  <c:v>7.8600000000000002E-4</c:v>
                </c:pt>
                <c:pt idx="44592" formatCode="0.00E+00">
                  <c:v>7.8600000000000002E-4</c:v>
                </c:pt>
                <c:pt idx="44593" formatCode="0.00E+00">
                  <c:v>7.8700000000000005E-4</c:v>
                </c:pt>
                <c:pt idx="44594" formatCode="0.00E+00">
                  <c:v>7.8600000000000002E-4</c:v>
                </c:pt>
                <c:pt idx="44595" formatCode="0.00E+00">
                  <c:v>7.8600000000000002E-4</c:v>
                </c:pt>
                <c:pt idx="44596" formatCode="0.00E+00">
                  <c:v>7.8700000000000005E-4</c:v>
                </c:pt>
                <c:pt idx="44597" formatCode="0.00E+00">
                  <c:v>7.8700000000000005E-4</c:v>
                </c:pt>
                <c:pt idx="44598" formatCode="0.00E+00">
                  <c:v>7.8600000000000002E-4</c:v>
                </c:pt>
                <c:pt idx="44599" formatCode="0.00E+00">
                  <c:v>7.8700000000000005E-4</c:v>
                </c:pt>
                <c:pt idx="44600" formatCode="0.00E+00">
                  <c:v>7.8600000000000002E-4</c:v>
                </c:pt>
                <c:pt idx="44601" formatCode="0.00E+00">
                  <c:v>7.8600000000000002E-4</c:v>
                </c:pt>
                <c:pt idx="44602" formatCode="0.00E+00">
                  <c:v>7.8600000000000002E-4</c:v>
                </c:pt>
                <c:pt idx="44603" formatCode="0.00E+00">
                  <c:v>7.8600000000000002E-4</c:v>
                </c:pt>
                <c:pt idx="44604" formatCode="0.00E+00">
                  <c:v>7.8700000000000005E-4</c:v>
                </c:pt>
                <c:pt idx="44605" formatCode="0.00E+00">
                  <c:v>7.8700000000000005E-4</c:v>
                </c:pt>
                <c:pt idx="44606" formatCode="0.00E+00">
                  <c:v>7.8600000000000002E-4</c:v>
                </c:pt>
                <c:pt idx="44607" formatCode="0.00E+00">
                  <c:v>7.8700000000000005E-4</c:v>
                </c:pt>
                <c:pt idx="44608" formatCode="0.00E+00">
                  <c:v>7.8600000000000002E-4</c:v>
                </c:pt>
                <c:pt idx="44609" formatCode="0.00E+00">
                  <c:v>7.8600000000000002E-4</c:v>
                </c:pt>
                <c:pt idx="44610" formatCode="0.00E+00">
                  <c:v>7.8700000000000005E-4</c:v>
                </c:pt>
                <c:pt idx="44611" formatCode="0.00E+00">
                  <c:v>7.8700000000000005E-4</c:v>
                </c:pt>
                <c:pt idx="44612" formatCode="0.00E+00">
                  <c:v>7.8700000000000005E-4</c:v>
                </c:pt>
                <c:pt idx="44613" formatCode="0.00E+00">
                  <c:v>7.8700000000000005E-4</c:v>
                </c:pt>
                <c:pt idx="44614" formatCode="0.00E+00">
                  <c:v>7.8700000000000005E-4</c:v>
                </c:pt>
                <c:pt idx="44615" formatCode="0.00E+00">
                  <c:v>7.8700000000000005E-4</c:v>
                </c:pt>
                <c:pt idx="44616" formatCode="0.00E+00">
                  <c:v>7.8700000000000005E-4</c:v>
                </c:pt>
                <c:pt idx="44617" formatCode="0.00E+00">
                  <c:v>7.8700000000000005E-4</c:v>
                </c:pt>
                <c:pt idx="44618" formatCode="0.00E+00">
                  <c:v>7.8700000000000005E-4</c:v>
                </c:pt>
                <c:pt idx="44619" formatCode="0.00E+00">
                  <c:v>7.8700000000000005E-4</c:v>
                </c:pt>
                <c:pt idx="44620" formatCode="0.00E+00">
                  <c:v>7.8700000000000005E-4</c:v>
                </c:pt>
                <c:pt idx="44621" formatCode="0.00E+00">
                  <c:v>7.8700000000000005E-4</c:v>
                </c:pt>
                <c:pt idx="44622" formatCode="0.00E+00">
                  <c:v>7.8700000000000005E-4</c:v>
                </c:pt>
                <c:pt idx="44623" formatCode="0.00E+00">
                  <c:v>7.8700000000000005E-4</c:v>
                </c:pt>
                <c:pt idx="44624" formatCode="0.00E+00">
                  <c:v>7.8700000000000005E-4</c:v>
                </c:pt>
                <c:pt idx="44625" formatCode="0.00E+00">
                  <c:v>7.8700000000000005E-4</c:v>
                </c:pt>
                <c:pt idx="44626" formatCode="0.00E+00">
                  <c:v>7.8700000000000005E-4</c:v>
                </c:pt>
                <c:pt idx="44627" formatCode="0.00E+00">
                  <c:v>7.8700000000000005E-4</c:v>
                </c:pt>
                <c:pt idx="44628" formatCode="0.00E+00">
                  <c:v>7.8700000000000005E-4</c:v>
                </c:pt>
                <c:pt idx="44629" formatCode="0.00E+00">
                  <c:v>7.8700000000000005E-4</c:v>
                </c:pt>
                <c:pt idx="44630" formatCode="0.00E+00">
                  <c:v>7.8700000000000005E-4</c:v>
                </c:pt>
                <c:pt idx="44631" formatCode="0.00E+00">
                  <c:v>7.8700000000000005E-4</c:v>
                </c:pt>
                <c:pt idx="44632" formatCode="0.00E+00">
                  <c:v>7.8700000000000005E-4</c:v>
                </c:pt>
                <c:pt idx="44633" formatCode="0.00E+00">
                  <c:v>7.8700000000000005E-4</c:v>
                </c:pt>
                <c:pt idx="44634" formatCode="0.00E+00">
                  <c:v>7.8700000000000005E-4</c:v>
                </c:pt>
                <c:pt idx="44635" formatCode="0.00E+00">
                  <c:v>7.8700000000000005E-4</c:v>
                </c:pt>
                <c:pt idx="44636" formatCode="0.00E+00">
                  <c:v>7.8700000000000005E-4</c:v>
                </c:pt>
                <c:pt idx="44637" formatCode="0.00E+00">
                  <c:v>7.8700000000000005E-4</c:v>
                </c:pt>
                <c:pt idx="44638" formatCode="0.00E+00">
                  <c:v>7.8700000000000005E-4</c:v>
                </c:pt>
                <c:pt idx="44639" formatCode="0.00E+00">
                  <c:v>7.8700000000000005E-4</c:v>
                </c:pt>
                <c:pt idx="44640" formatCode="0.00E+00">
                  <c:v>7.8700000000000005E-4</c:v>
                </c:pt>
                <c:pt idx="44641" formatCode="0.00E+00">
                  <c:v>7.8700000000000005E-4</c:v>
                </c:pt>
                <c:pt idx="44642" formatCode="0.00E+00">
                  <c:v>7.8600000000000002E-4</c:v>
                </c:pt>
                <c:pt idx="44643" formatCode="0.00E+00">
                  <c:v>7.8700000000000005E-4</c:v>
                </c:pt>
                <c:pt idx="44644" formatCode="0.00E+00">
                  <c:v>7.8700000000000005E-4</c:v>
                </c:pt>
                <c:pt idx="44645" formatCode="0.00E+00">
                  <c:v>7.8700000000000005E-4</c:v>
                </c:pt>
                <c:pt idx="44646" formatCode="0.00E+00">
                  <c:v>7.8700000000000005E-4</c:v>
                </c:pt>
                <c:pt idx="44647" formatCode="0.00E+00">
                  <c:v>7.8700000000000005E-4</c:v>
                </c:pt>
                <c:pt idx="44648" formatCode="0.00E+00">
                  <c:v>7.8700000000000005E-4</c:v>
                </c:pt>
                <c:pt idx="44649" formatCode="0.00E+00">
                  <c:v>7.8700000000000005E-4</c:v>
                </c:pt>
                <c:pt idx="44650" formatCode="0.00E+00">
                  <c:v>7.8700000000000005E-4</c:v>
                </c:pt>
                <c:pt idx="44651" formatCode="0.00E+00">
                  <c:v>7.8700000000000005E-4</c:v>
                </c:pt>
                <c:pt idx="44652" formatCode="0.00E+00">
                  <c:v>7.8700000000000005E-4</c:v>
                </c:pt>
                <c:pt idx="44653" formatCode="0.00E+00">
                  <c:v>7.8700000000000005E-4</c:v>
                </c:pt>
                <c:pt idx="44654" formatCode="0.00E+00">
                  <c:v>7.8700000000000005E-4</c:v>
                </c:pt>
                <c:pt idx="44655" formatCode="0.00E+00">
                  <c:v>7.8700000000000005E-4</c:v>
                </c:pt>
                <c:pt idx="44656" formatCode="0.00E+00">
                  <c:v>7.8700000000000005E-4</c:v>
                </c:pt>
                <c:pt idx="44657" formatCode="0.00E+00">
                  <c:v>7.8700000000000005E-4</c:v>
                </c:pt>
                <c:pt idx="44658" formatCode="0.00E+00">
                  <c:v>7.8700000000000005E-4</c:v>
                </c:pt>
                <c:pt idx="44659" formatCode="0.00E+00">
                  <c:v>7.8700000000000005E-4</c:v>
                </c:pt>
                <c:pt idx="44660" formatCode="0.00E+00">
                  <c:v>7.8700000000000005E-4</c:v>
                </c:pt>
                <c:pt idx="44661" formatCode="0.00E+00">
                  <c:v>7.8700000000000005E-4</c:v>
                </c:pt>
                <c:pt idx="44662" formatCode="0.00E+00">
                  <c:v>7.8700000000000005E-4</c:v>
                </c:pt>
                <c:pt idx="44663" formatCode="0.00E+00">
                  <c:v>7.8700000000000005E-4</c:v>
                </c:pt>
                <c:pt idx="44664" formatCode="0.00E+00">
                  <c:v>7.8700000000000005E-4</c:v>
                </c:pt>
                <c:pt idx="44665" formatCode="0.00E+00">
                  <c:v>7.8700000000000005E-4</c:v>
                </c:pt>
                <c:pt idx="44666" formatCode="0.00E+00">
                  <c:v>7.8700000000000005E-4</c:v>
                </c:pt>
                <c:pt idx="44667" formatCode="0.00E+00">
                  <c:v>7.8700000000000005E-4</c:v>
                </c:pt>
                <c:pt idx="44668" formatCode="0.00E+00">
                  <c:v>7.8700000000000005E-4</c:v>
                </c:pt>
                <c:pt idx="44669" formatCode="0.00E+00">
                  <c:v>7.8700000000000005E-4</c:v>
                </c:pt>
                <c:pt idx="44670" formatCode="0.00E+00">
                  <c:v>7.8700000000000005E-4</c:v>
                </c:pt>
                <c:pt idx="44671" formatCode="0.00E+00">
                  <c:v>7.8700000000000005E-4</c:v>
                </c:pt>
                <c:pt idx="44672" formatCode="0.00E+00">
                  <c:v>7.8700000000000005E-4</c:v>
                </c:pt>
                <c:pt idx="44673" formatCode="0.00E+00">
                  <c:v>7.8700000000000005E-4</c:v>
                </c:pt>
                <c:pt idx="44674" formatCode="0.00E+00">
                  <c:v>7.8700000000000005E-4</c:v>
                </c:pt>
                <c:pt idx="44675" formatCode="0.00E+00">
                  <c:v>7.8700000000000005E-4</c:v>
                </c:pt>
                <c:pt idx="44676" formatCode="0.00E+00">
                  <c:v>7.8700000000000005E-4</c:v>
                </c:pt>
                <c:pt idx="44677" formatCode="0.00E+00">
                  <c:v>7.8700000000000005E-4</c:v>
                </c:pt>
                <c:pt idx="44678" formatCode="0.00E+00">
                  <c:v>7.8700000000000005E-4</c:v>
                </c:pt>
                <c:pt idx="44679" formatCode="0.00E+00">
                  <c:v>7.8700000000000005E-4</c:v>
                </c:pt>
                <c:pt idx="44680" formatCode="0.00E+00">
                  <c:v>7.8700000000000005E-4</c:v>
                </c:pt>
                <c:pt idx="44681" formatCode="0.00E+00">
                  <c:v>7.8700000000000005E-4</c:v>
                </c:pt>
                <c:pt idx="44682" formatCode="0.00E+00">
                  <c:v>7.8700000000000005E-4</c:v>
                </c:pt>
                <c:pt idx="44683" formatCode="0.00E+00">
                  <c:v>7.8700000000000005E-4</c:v>
                </c:pt>
                <c:pt idx="44684" formatCode="0.00E+00">
                  <c:v>7.8700000000000005E-4</c:v>
                </c:pt>
                <c:pt idx="44685" formatCode="0.00E+00">
                  <c:v>7.8700000000000005E-4</c:v>
                </c:pt>
                <c:pt idx="44686" formatCode="0.00E+00">
                  <c:v>7.8700000000000005E-4</c:v>
                </c:pt>
                <c:pt idx="44687" formatCode="0.00E+00">
                  <c:v>7.8700000000000005E-4</c:v>
                </c:pt>
                <c:pt idx="44688" formatCode="0.00E+00">
                  <c:v>7.8700000000000005E-4</c:v>
                </c:pt>
                <c:pt idx="44689" formatCode="0.00E+00">
                  <c:v>7.8700000000000005E-4</c:v>
                </c:pt>
                <c:pt idx="44690" formatCode="0.00E+00">
                  <c:v>7.8700000000000005E-4</c:v>
                </c:pt>
                <c:pt idx="44691" formatCode="0.00E+00">
                  <c:v>7.8700000000000005E-4</c:v>
                </c:pt>
                <c:pt idx="44692" formatCode="0.00E+00">
                  <c:v>7.8700000000000005E-4</c:v>
                </c:pt>
                <c:pt idx="44693" formatCode="0.00E+00">
                  <c:v>7.8700000000000005E-4</c:v>
                </c:pt>
                <c:pt idx="44694" formatCode="0.00E+00">
                  <c:v>7.8700000000000005E-4</c:v>
                </c:pt>
                <c:pt idx="44695" formatCode="0.00E+00">
                  <c:v>7.8700000000000005E-4</c:v>
                </c:pt>
                <c:pt idx="44696" formatCode="0.00E+00">
                  <c:v>7.8700000000000005E-4</c:v>
                </c:pt>
                <c:pt idx="44697" formatCode="0.00E+00">
                  <c:v>7.8700000000000005E-4</c:v>
                </c:pt>
                <c:pt idx="44698" formatCode="0.00E+00">
                  <c:v>7.8700000000000005E-4</c:v>
                </c:pt>
                <c:pt idx="44699" formatCode="0.00E+00">
                  <c:v>7.8700000000000005E-4</c:v>
                </c:pt>
                <c:pt idx="44700" formatCode="0.00E+00">
                  <c:v>7.8700000000000005E-4</c:v>
                </c:pt>
                <c:pt idx="44701" formatCode="0.00E+00">
                  <c:v>7.8700000000000005E-4</c:v>
                </c:pt>
                <c:pt idx="44702" formatCode="0.00E+00">
                  <c:v>7.8700000000000005E-4</c:v>
                </c:pt>
                <c:pt idx="44703" formatCode="0.00E+00">
                  <c:v>7.8700000000000005E-4</c:v>
                </c:pt>
                <c:pt idx="44704" formatCode="0.00E+00">
                  <c:v>7.8700000000000005E-4</c:v>
                </c:pt>
                <c:pt idx="44705" formatCode="0.00E+00">
                  <c:v>7.8700000000000005E-4</c:v>
                </c:pt>
                <c:pt idx="44706" formatCode="0.00E+00">
                  <c:v>7.8700000000000005E-4</c:v>
                </c:pt>
                <c:pt idx="44707" formatCode="0.00E+00">
                  <c:v>7.8700000000000005E-4</c:v>
                </c:pt>
                <c:pt idx="44708" formatCode="0.00E+00">
                  <c:v>7.8700000000000005E-4</c:v>
                </c:pt>
                <c:pt idx="44709" formatCode="0.00E+00">
                  <c:v>7.8700000000000005E-4</c:v>
                </c:pt>
                <c:pt idx="44710" formatCode="0.00E+00">
                  <c:v>7.8700000000000005E-4</c:v>
                </c:pt>
                <c:pt idx="44711" formatCode="0.00E+00">
                  <c:v>7.8700000000000005E-4</c:v>
                </c:pt>
                <c:pt idx="44712" formatCode="0.00E+00">
                  <c:v>7.8700000000000005E-4</c:v>
                </c:pt>
                <c:pt idx="44713" formatCode="0.00E+00">
                  <c:v>7.8700000000000005E-4</c:v>
                </c:pt>
                <c:pt idx="44714" formatCode="0.00E+00">
                  <c:v>7.8700000000000005E-4</c:v>
                </c:pt>
                <c:pt idx="44715" formatCode="0.00E+00">
                  <c:v>7.8700000000000005E-4</c:v>
                </c:pt>
                <c:pt idx="44716" formatCode="0.00E+00">
                  <c:v>7.8700000000000005E-4</c:v>
                </c:pt>
                <c:pt idx="44717" formatCode="0.00E+00">
                  <c:v>7.8700000000000005E-4</c:v>
                </c:pt>
                <c:pt idx="44718" formatCode="0.00E+00">
                  <c:v>7.8700000000000005E-4</c:v>
                </c:pt>
                <c:pt idx="44719" formatCode="0.00E+00">
                  <c:v>7.8700000000000005E-4</c:v>
                </c:pt>
                <c:pt idx="44720" formatCode="0.00E+00">
                  <c:v>7.8700000000000005E-4</c:v>
                </c:pt>
                <c:pt idx="44721" formatCode="0.00E+00">
                  <c:v>7.8700000000000005E-4</c:v>
                </c:pt>
                <c:pt idx="44722" formatCode="0.00E+00">
                  <c:v>7.8700000000000005E-4</c:v>
                </c:pt>
                <c:pt idx="44723" formatCode="0.00E+00">
                  <c:v>7.8700000000000005E-4</c:v>
                </c:pt>
                <c:pt idx="44724" formatCode="0.00E+00">
                  <c:v>7.8700000000000005E-4</c:v>
                </c:pt>
                <c:pt idx="44725" formatCode="0.00E+00">
                  <c:v>7.8700000000000005E-4</c:v>
                </c:pt>
                <c:pt idx="44726" formatCode="0.00E+00">
                  <c:v>7.8700000000000005E-4</c:v>
                </c:pt>
                <c:pt idx="44727" formatCode="0.00E+00">
                  <c:v>7.8700000000000005E-4</c:v>
                </c:pt>
                <c:pt idx="44728" formatCode="0.00E+00">
                  <c:v>7.8700000000000005E-4</c:v>
                </c:pt>
                <c:pt idx="44729" formatCode="0.00E+00">
                  <c:v>7.8700000000000005E-4</c:v>
                </c:pt>
                <c:pt idx="44730" formatCode="0.00E+00">
                  <c:v>7.8700000000000005E-4</c:v>
                </c:pt>
                <c:pt idx="44731" formatCode="0.00E+00">
                  <c:v>7.8700000000000005E-4</c:v>
                </c:pt>
                <c:pt idx="44732" formatCode="0.00E+00">
                  <c:v>7.8700000000000005E-4</c:v>
                </c:pt>
                <c:pt idx="44733" formatCode="0.00E+00">
                  <c:v>7.8700000000000005E-4</c:v>
                </c:pt>
                <c:pt idx="44734" formatCode="0.00E+00">
                  <c:v>7.8700000000000005E-4</c:v>
                </c:pt>
                <c:pt idx="44735" formatCode="0.00E+00">
                  <c:v>7.8700000000000005E-4</c:v>
                </c:pt>
                <c:pt idx="44736" formatCode="0.00E+00">
                  <c:v>7.8700000000000005E-4</c:v>
                </c:pt>
                <c:pt idx="44737" formatCode="0.00E+00">
                  <c:v>7.8700000000000005E-4</c:v>
                </c:pt>
                <c:pt idx="44738" formatCode="0.00E+00">
                  <c:v>7.8700000000000005E-4</c:v>
                </c:pt>
                <c:pt idx="44739" formatCode="0.00E+00">
                  <c:v>7.8700000000000005E-4</c:v>
                </c:pt>
                <c:pt idx="44740" formatCode="0.00E+00">
                  <c:v>7.8700000000000005E-4</c:v>
                </c:pt>
                <c:pt idx="44741" formatCode="0.00E+00">
                  <c:v>7.8700000000000005E-4</c:v>
                </c:pt>
                <c:pt idx="44742" formatCode="0.00E+00">
                  <c:v>7.8700000000000005E-4</c:v>
                </c:pt>
                <c:pt idx="44743" formatCode="0.00E+00">
                  <c:v>7.8700000000000005E-4</c:v>
                </c:pt>
                <c:pt idx="44744" formatCode="0.00E+00">
                  <c:v>7.8700000000000005E-4</c:v>
                </c:pt>
                <c:pt idx="44745" formatCode="0.00E+00">
                  <c:v>7.8700000000000005E-4</c:v>
                </c:pt>
                <c:pt idx="44746" formatCode="0.00E+00">
                  <c:v>7.8700000000000005E-4</c:v>
                </c:pt>
                <c:pt idx="44747" formatCode="0.00E+00">
                  <c:v>7.8700000000000005E-4</c:v>
                </c:pt>
                <c:pt idx="44748" formatCode="0.00E+00">
                  <c:v>7.8700000000000005E-4</c:v>
                </c:pt>
                <c:pt idx="44749" formatCode="0.00E+00">
                  <c:v>7.8700000000000005E-4</c:v>
                </c:pt>
                <c:pt idx="44750" formatCode="0.00E+00">
                  <c:v>7.8700000000000005E-4</c:v>
                </c:pt>
                <c:pt idx="44751" formatCode="0.00E+00">
                  <c:v>7.8700000000000005E-4</c:v>
                </c:pt>
                <c:pt idx="44752" formatCode="0.00E+00">
                  <c:v>7.8700000000000005E-4</c:v>
                </c:pt>
                <c:pt idx="44753" formatCode="0.00E+00">
                  <c:v>7.8700000000000005E-4</c:v>
                </c:pt>
                <c:pt idx="44754" formatCode="0.00E+00">
                  <c:v>7.8700000000000005E-4</c:v>
                </c:pt>
                <c:pt idx="44755" formatCode="0.00E+00">
                  <c:v>7.8700000000000005E-4</c:v>
                </c:pt>
                <c:pt idx="44756" formatCode="0.00E+00">
                  <c:v>7.8700000000000005E-4</c:v>
                </c:pt>
                <c:pt idx="44757" formatCode="0.00E+00">
                  <c:v>7.8700000000000005E-4</c:v>
                </c:pt>
                <c:pt idx="44758" formatCode="0.00E+00">
                  <c:v>7.8700000000000005E-4</c:v>
                </c:pt>
                <c:pt idx="44759" formatCode="0.00E+00">
                  <c:v>7.8700000000000005E-4</c:v>
                </c:pt>
                <c:pt idx="44760" formatCode="0.00E+00">
                  <c:v>7.8700000000000005E-4</c:v>
                </c:pt>
                <c:pt idx="44761" formatCode="0.00E+00">
                  <c:v>7.8700000000000005E-4</c:v>
                </c:pt>
                <c:pt idx="44762" formatCode="0.00E+00">
                  <c:v>7.8799999999999996E-4</c:v>
                </c:pt>
                <c:pt idx="44763" formatCode="0.00E+00">
                  <c:v>7.8700000000000005E-4</c:v>
                </c:pt>
                <c:pt idx="44764" formatCode="0.00E+00">
                  <c:v>7.8700000000000005E-4</c:v>
                </c:pt>
                <c:pt idx="44765" formatCode="0.00E+00">
                  <c:v>7.8799999999999996E-4</c:v>
                </c:pt>
                <c:pt idx="44766" formatCode="0.00E+00">
                  <c:v>7.8700000000000005E-4</c:v>
                </c:pt>
                <c:pt idx="44767" formatCode="0.00E+00">
                  <c:v>7.8700000000000005E-4</c:v>
                </c:pt>
                <c:pt idx="44768" formatCode="0.00E+00">
                  <c:v>7.8700000000000005E-4</c:v>
                </c:pt>
                <c:pt idx="44769" formatCode="0.00E+00">
                  <c:v>7.8700000000000005E-4</c:v>
                </c:pt>
                <c:pt idx="44770" formatCode="0.00E+00">
                  <c:v>7.8700000000000005E-4</c:v>
                </c:pt>
                <c:pt idx="44771" formatCode="0.00E+00">
                  <c:v>7.8700000000000005E-4</c:v>
                </c:pt>
                <c:pt idx="44772" formatCode="0.00E+00">
                  <c:v>7.8700000000000005E-4</c:v>
                </c:pt>
                <c:pt idx="44773" formatCode="0.00E+00">
                  <c:v>7.8700000000000005E-4</c:v>
                </c:pt>
                <c:pt idx="44774" formatCode="0.00E+00">
                  <c:v>7.8700000000000005E-4</c:v>
                </c:pt>
                <c:pt idx="44775" formatCode="0.00E+00">
                  <c:v>7.8700000000000005E-4</c:v>
                </c:pt>
                <c:pt idx="44776" formatCode="0.00E+00">
                  <c:v>7.8700000000000005E-4</c:v>
                </c:pt>
                <c:pt idx="44777" formatCode="0.00E+00">
                  <c:v>7.8700000000000005E-4</c:v>
                </c:pt>
                <c:pt idx="44778" formatCode="0.00E+00">
                  <c:v>7.8799999999999996E-4</c:v>
                </c:pt>
                <c:pt idx="44779" formatCode="0.00E+00">
                  <c:v>7.8700000000000005E-4</c:v>
                </c:pt>
                <c:pt idx="44780" formatCode="0.00E+00">
                  <c:v>7.8700000000000005E-4</c:v>
                </c:pt>
                <c:pt idx="44781" formatCode="0.00E+00">
                  <c:v>7.8799999999999996E-4</c:v>
                </c:pt>
                <c:pt idx="44782" formatCode="0.00E+00">
                  <c:v>7.8799999999999996E-4</c:v>
                </c:pt>
                <c:pt idx="44783" formatCode="0.00E+00">
                  <c:v>7.8700000000000005E-4</c:v>
                </c:pt>
                <c:pt idx="44784" formatCode="0.00E+00">
                  <c:v>7.8700000000000005E-4</c:v>
                </c:pt>
                <c:pt idx="44785" formatCode="0.00E+00">
                  <c:v>7.8799999999999996E-4</c:v>
                </c:pt>
                <c:pt idx="44786" formatCode="0.00E+00">
                  <c:v>7.8700000000000005E-4</c:v>
                </c:pt>
                <c:pt idx="44787" formatCode="0.00E+00">
                  <c:v>7.8700000000000005E-4</c:v>
                </c:pt>
                <c:pt idx="44788" formatCode="0.00E+00">
                  <c:v>7.8799999999999996E-4</c:v>
                </c:pt>
                <c:pt idx="44789" formatCode="0.00E+00">
                  <c:v>7.8799999999999996E-4</c:v>
                </c:pt>
                <c:pt idx="44790" formatCode="0.00E+00">
                  <c:v>7.8799999999999996E-4</c:v>
                </c:pt>
                <c:pt idx="44791" formatCode="0.00E+00">
                  <c:v>7.8700000000000005E-4</c:v>
                </c:pt>
                <c:pt idx="44792" formatCode="0.00E+00">
                  <c:v>7.8700000000000005E-4</c:v>
                </c:pt>
                <c:pt idx="44793" formatCode="0.00E+00">
                  <c:v>7.8799999999999996E-4</c:v>
                </c:pt>
                <c:pt idx="44794" formatCode="0.00E+00">
                  <c:v>7.8700000000000005E-4</c:v>
                </c:pt>
                <c:pt idx="44795" formatCode="0.00E+00">
                  <c:v>7.8700000000000005E-4</c:v>
                </c:pt>
                <c:pt idx="44796" formatCode="0.00E+00">
                  <c:v>7.8700000000000005E-4</c:v>
                </c:pt>
                <c:pt idx="44797" formatCode="0.00E+00">
                  <c:v>7.8799999999999996E-4</c:v>
                </c:pt>
                <c:pt idx="44798" formatCode="0.00E+00">
                  <c:v>7.8799999999999996E-4</c:v>
                </c:pt>
                <c:pt idx="44799" formatCode="0.00E+00">
                  <c:v>7.8799999999999996E-4</c:v>
                </c:pt>
                <c:pt idx="44800" formatCode="0.00E+00">
                  <c:v>7.8799999999999996E-4</c:v>
                </c:pt>
                <c:pt idx="44801" formatCode="0.00E+00">
                  <c:v>7.8799999999999996E-4</c:v>
                </c:pt>
                <c:pt idx="44802" formatCode="0.00E+00">
                  <c:v>7.8799999999999996E-4</c:v>
                </c:pt>
                <c:pt idx="44803" formatCode="0.00E+00">
                  <c:v>7.8799999999999996E-4</c:v>
                </c:pt>
                <c:pt idx="44804" formatCode="0.00E+00">
                  <c:v>7.8700000000000005E-4</c:v>
                </c:pt>
                <c:pt idx="44805" formatCode="0.00E+00">
                  <c:v>7.8700000000000005E-4</c:v>
                </c:pt>
                <c:pt idx="44806" formatCode="0.00E+00">
                  <c:v>7.8799999999999996E-4</c:v>
                </c:pt>
                <c:pt idx="44807" formatCode="0.00E+00">
                  <c:v>7.8799999999999996E-4</c:v>
                </c:pt>
                <c:pt idx="44808" formatCode="0.00E+00">
                  <c:v>7.8700000000000005E-4</c:v>
                </c:pt>
                <c:pt idx="44809" formatCode="0.00E+00">
                  <c:v>7.8799999999999996E-4</c:v>
                </c:pt>
                <c:pt idx="44810" formatCode="0.00E+00">
                  <c:v>7.8700000000000005E-4</c:v>
                </c:pt>
                <c:pt idx="44811" formatCode="0.00E+00">
                  <c:v>7.8799999999999996E-4</c:v>
                </c:pt>
                <c:pt idx="44812" formatCode="0.00E+00">
                  <c:v>7.8799999999999996E-4</c:v>
                </c:pt>
                <c:pt idx="44813" formatCode="0.00E+00">
                  <c:v>7.8700000000000005E-4</c:v>
                </c:pt>
                <c:pt idx="44814" formatCode="0.00E+00">
                  <c:v>7.8799999999999996E-4</c:v>
                </c:pt>
                <c:pt idx="44815" formatCode="0.00E+00">
                  <c:v>7.8700000000000005E-4</c:v>
                </c:pt>
                <c:pt idx="44816" formatCode="0.00E+00">
                  <c:v>7.8700000000000005E-4</c:v>
                </c:pt>
                <c:pt idx="44817" formatCode="0.00E+00">
                  <c:v>7.8799999999999996E-4</c:v>
                </c:pt>
                <c:pt idx="44818" formatCode="0.00E+00">
                  <c:v>7.8799999999999996E-4</c:v>
                </c:pt>
                <c:pt idx="44819" formatCode="0.00E+00">
                  <c:v>7.8799999999999996E-4</c:v>
                </c:pt>
                <c:pt idx="44820" formatCode="0.00E+00">
                  <c:v>7.8799999999999996E-4</c:v>
                </c:pt>
                <c:pt idx="44821" formatCode="0.00E+00">
                  <c:v>7.8700000000000005E-4</c:v>
                </c:pt>
                <c:pt idx="44822" formatCode="0.00E+00">
                  <c:v>7.8799999999999996E-4</c:v>
                </c:pt>
                <c:pt idx="44823" formatCode="0.00E+00">
                  <c:v>7.8799999999999996E-4</c:v>
                </c:pt>
                <c:pt idx="44824" formatCode="0.00E+00">
                  <c:v>7.8799999999999996E-4</c:v>
                </c:pt>
                <c:pt idx="44825" formatCode="0.00E+00">
                  <c:v>7.8700000000000005E-4</c:v>
                </c:pt>
                <c:pt idx="44826" formatCode="0.00E+00">
                  <c:v>7.8700000000000005E-4</c:v>
                </c:pt>
                <c:pt idx="44827" formatCode="0.00E+00">
                  <c:v>7.8799999999999996E-4</c:v>
                </c:pt>
                <c:pt idx="44828" formatCode="0.00E+00">
                  <c:v>7.8799999999999996E-4</c:v>
                </c:pt>
                <c:pt idx="44829" formatCode="0.00E+00">
                  <c:v>7.8799999999999996E-4</c:v>
                </c:pt>
                <c:pt idx="44830" formatCode="0.00E+00">
                  <c:v>7.8799999999999996E-4</c:v>
                </c:pt>
                <c:pt idx="44831" formatCode="0.00E+00">
                  <c:v>7.8799999999999996E-4</c:v>
                </c:pt>
                <c:pt idx="44832" formatCode="0.00E+00">
                  <c:v>7.8799999999999996E-4</c:v>
                </c:pt>
                <c:pt idx="44833" formatCode="0.00E+00">
                  <c:v>7.8799999999999996E-4</c:v>
                </c:pt>
                <c:pt idx="44834" formatCode="0.00E+00">
                  <c:v>7.8799999999999996E-4</c:v>
                </c:pt>
                <c:pt idx="44835" formatCode="0.00E+00">
                  <c:v>7.8799999999999996E-4</c:v>
                </c:pt>
                <c:pt idx="44836" formatCode="0.00E+00">
                  <c:v>7.8799999999999996E-4</c:v>
                </c:pt>
                <c:pt idx="44837" formatCode="0.00E+00">
                  <c:v>7.8799999999999996E-4</c:v>
                </c:pt>
                <c:pt idx="44838" formatCode="0.00E+00">
                  <c:v>7.8799999999999996E-4</c:v>
                </c:pt>
                <c:pt idx="44839" formatCode="0.00E+00">
                  <c:v>7.8799999999999996E-4</c:v>
                </c:pt>
                <c:pt idx="44840" formatCode="0.00E+00">
                  <c:v>7.8799999999999996E-4</c:v>
                </c:pt>
                <c:pt idx="44841" formatCode="0.00E+00">
                  <c:v>7.8799999999999996E-4</c:v>
                </c:pt>
                <c:pt idx="44842" formatCode="0.00E+00">
                  <c:v>7.8799999999999996E-4</c:v>
                </c:pt>
                <c:pt idx="44843" formatCode="0.00E+00">
                  <c:v>7.8799999999999996E-4</c:v>
                </c:pt>
                <c:pt idx="44844" formatCode="0.00E+00">
                  <c:v>7.8799999999999996E-4</c:v>
                </c:pt>
                <c:pt idx="44845" formatCode="0.00E+00">
                  <c:v>7.8799999999999996E-4</c:v>
                </c:pt>
                <c:pt idx="44846" formatCode="0.00E+00">
                  <c:v>7.8799999999999996E-4</c:v>
                </c:pt>
                <c:pt idx="44847" formatCode="0.00E+00">
                  <c:v>7.8799999999999996E-4</c:v>
                </c:pt>
                <c:pt idx="44848" formatCode="0.00E+00">
                  <c:v>7.8799999999999996E-4</c:v>
                </c:pt>
                <c:pt idx="44849" formatCode="0.00E+00">
                  <c:v>7.8799999999999996E-4</c:v>
                </c:pt>
                <c:pt idx="44850" formatCode="0.00E+00">
                  <c:v>7.8799999999999996E-4</c:v>
                </c:pt>
                <c:pt idx="44851" formatCode="0.00E+00">
                  <c:v>7.8799999999999996E-4</c:v>
                </c:pt>
                <c:pt idx="44852" formatCode="0.00E+00">
                  <c:v>7.8799999999999996E-4</c:v>
                </c:pt>
                <c:pt idx="44853" formatCode="0.00E+00">
                  <c:v>7.8799999999999996E-4</c:v>
                </c:pt>
                <c:pt idx="44854" formatCode="0.00E+00">
                  <c:v>7.8799999999999996E-4</c:v>
                </c:pt>
                <c:pt idx="44855" formatCode="0.00E+00">
                  <c:v>7.8799999999999996E-4</c:v>
                </c:pt>
                <c:pt idx="44856" formatCode="0.00E+00">
                  <c:v>7.8799999999999996E-4</c:v>
                </c:pt>
                <c:pt idx="44857" formatCode="0.00E+00">
                  <c:v>7.8799999999999996E-4</c:v>
                </c:pt>
                <c:pt idx="44858" formatCode="0.00E+00">
                  <c:v>7.8799999999999996E-4</c:v>
                </c:pt>
                <c:pt idx="44859" formatCode="0.00E+00">
                  <c:v>7.8799999999999996E-4</c:v>
                </c:pt>
                <c:pt idx="44860" formatCode="0.00E+00">
                  <c:v>7.8799999999999996E-4</c:v>
                </c:pt>
                <c:pt idx="44861" formatCode="0.00E+00">
                  <c:v>7.8799999999999996E-4</c:v>
                </c:pt>
                <c:pt idx="44862" formatCode="0.00E+00">
                  <c:v>7.8799999999999996E-4</c:v>
                </c:pt>
                <c:pt idx="44863" formatCode="0.00E+00">
                  <c:v>7.8799999999999996E-4</c:v>
                </c:pt>
                <c:pt idx="44864" formatCode="0.00E+00">
                  <c:v>7.8799999999999996E-4</c:v>
                </c:pt>
                <c:pt idx="44865" formatCode="0.00E+00">
                  <c:v>7.8799999999999996E-4</c:v>
                </c:pt>
                <c:pt idx="44866" formatCode="0.00E+00">
                  <c:v>7.8799999999999996E-4</c:v>
                </c:pt>
                <c:pt idx="44867" formatCode="0.00E+00">
                  <c:v>7.8799999999999996E-4</c:v>
                </c:pt>
                <c:pt idx="44868" formatCode="0.00E+00">
                  <c:v>7.8799999999999996E-4</c:v>
                </c:pt>
                <c:pt idx="44869" formatCode="0.00E+00">
                  <c:v>7.8799999999999996E-4</c:v>
                </c:pt>
                <c:pt idx="44870" formatCode="0.00E+00">
                  <c:v>7.8799999999999996E-4</c:v>
                </c:pt>
                <c:pt idx="44871" formatCode="0.00E+00">
                  <c:v>7.8799999999999996E-4</c:v>
                </c:pt>
                <c:pt idx="44872" formatCode="0.00E+00">
                  <c:v>7.8799999999999996E-4</c:v>
                </c:pt>
                <c:pt idx="44873" formatCode="0.00E+00">
                  <c:v>7.8799999999999996E-4</c:v>
                </c:pt>
                <c:pt idx="44874" formatCode="0.00E+00">
                  <c:v>7.8799999999999996E-4</c:v>
                </c:pt>
                <c:pt idx="44875" formatCode="0.00E+00">
                  <c:v>7.8799999999999996E-4</c:v>
                </c:pt>
                <c:pt idx="44876" formatCode="0.00E+00">
                  <c:v>7.8799999999999996E-4</c:v>
                </c:pt>
                <c:pt idx="44877" formatCode="0.00E+00">
                  <c:v>7.8799999999999996E-4</c:v>
                </c:pt>
                <c:pt idx="44878" formatCode="0.00E+00">
                  <c:v>7.8799999999999996E-4</c:v>
                </c:pt>
                <c:pt idx="44879" formatCode="0.00E+00">
                  <c:v>7.8799999999999996E-4</c:v>
                </c:pt>
                <c:pt idx="44880" formatCode="0.00E+00">
                  <c:v>7.8799999999999996E-4</c:v>
                </c:pt>
                <c:pt idx="44881" formatCode="0.00E+00">
                  <c:v>7.8799999999999996E-4</c:v>
                </c:pt>
                <c:pt idx="44882" formatCode="0.00E+00">
                  <c:v>7.8799999999999996E-4</c:v>
                </c:pt>
                <c:pt idx="44883" formatCode="0.00E+00">
                  <c:v>7.8799999999999996E-4</c:v>
                </c:pt>
                <c:pt idx="44884" formatCode="0.00E+00">
                  <c:v>7.8799999999999996E-4</c:v>
                </c:pt>
                <c:pt idx="44885" formatCode="0.00E+00">
                  <c:v>7.8799999999999996E-4</c:v>
                </c:pt>
                <c:pt idx="44886" formatCode="0.00E+00">
                  <c:v>7.8799999999999996E-4</c:v>
                </c:pt>
                <c:pt idx="44887" formatCode="0.00E+00">
                  <c:v>7.8799999999999996E-4</c:v>
                </c:pt>
                <c:pt idx="44888" formatCode="0.00E+00">
                  <c:v>7.8799999999999996E-4</c:v>
                </c:pt>
                <c:pt idx="44889" formatCode="0.00E+00">
                  <c:v>7.8799999999999996E-4</c:v>
                </c:pt>
                <c:pt idx="44890" formatCode="0.00E+00">
                  <c:v>7.8799999999999996E-4</c:v>
                </c:pt>
                <c:pt idx="44891" formatCode="0.00E+00">
                  <c:v>7.8799999999999996E-4</c:v>
                </c:pt>
                <c:pt idx="44892" formatCode="0.00E+00">
                  <c:v>7.8799999999999996E-4</c:v>
                </c:pt>
                <c:pt idx="44893" formatCode="0.00E+00">
                  <c:v>7.8799999999999996E-4</c:v>
                </c:pt>
                <c:pt idx="44894" formatCode="0.00E+00">
                  <c:v>7.8799999999999996E-4</c:v>
                </c:pt>
                <c:pt idx="44895" formatCode="0.00E+00">
                  <c:v>7.8799999999999996E-4</c:v>
                </c:pt>
                <c:pt idx="44896" formatCode="0.00E+00">
                  <c:v>7.8799999999999996E-4</c:v>
                </c:pt>
                <c:pt idx="44897" formatCode="0.00E+00">
                  <c:v>7.8799999999999996E-4</c:v>
                </c:pt>
                <c:pt idx="44898" formatCode="0.00E+00">
                  <c:v>7.8799999999999996E-4</c:v>
                </c:pt>
                <c:pt idx="44899" formatCode="0.00E+00">
                  <c:v>7.8799999999999996E-4</c:v>
                </c:pt>
                <c:pt idx="44900" formatCode="0.00E+00">
                  <c:v>7.8799999999999996E-4</c:v>
                </c:pt>
                <c:pt idx="44901" formatCode="0.00E+00">
                  <c:v>7.8799999999999996E-4</c:v>
                </c:pt>
                <c:pt idx="44902" formatCode="0.00E+00">
                  <c:v>7.8799999999999996E-4</c:v>
                </c:pt>
                <c:pt idx="44903" formatCode="0.00E+00">
                  <c:v>7.8799999999999996E-4</c:v>
                </c:pt>
                <c:pt idx="44904" formatCode="0.00E+00">
                  <c:v>7.8799999999999996E-4</c:v>
                </c:pt>
                <c:pt idx="44905" formatCode="0.00E+00">
                  <c:v>7.8799999999999996E-4</c:v>
                </c:pt>
                <c:pt idx="44906" formatCode="0.00E+00">
                  <c:v>7.8799999999999996E-4</c:v>
                </c:pt>
                <c:pt idx="44907" formatCode="0.00E+00">
                  <c:v>7.8799999999999996E-4</c:v>
                </c:pt>
                <c:pt idx="44908" formatCode="0.00E+00">
                  <c:v>7.8799999999999996E-4</c:v>
                </c:pt>
                <c:pt idx="44909" formatCode="0.00E+00">
                  <c:v>7.8799999999999996E-4</c:v>
                </c:pt>
                <c:pt idx="44910" formatCode="0.00E+00">
                  <c:v>7.8799999999999996E-4</c:v>
                </c:pt>
                <c:pt idx="44911" formatCode="0.00E+00">
                  <c:v>7.8799999999999996E-4</c:v>
                </c:pt>
                <c:pt idx="44912" formatCode="0.00E+00">
                  <c:v>7.8799999999999996E-4</c:v>
                </c:pt>
                <c:pt idx="44913" formatCode="0.00E+00">
                  <c:v>7.8799999999999996E-4</c:v>
                </c:pt>
                <c:pt idx="44914" formatCode="0.00E+00">
                  <c:v>7.8799999999999996E-4</c:v>
                </c:pt>
                <c:pt idx="44915" formatCode="0.00E+00">
                  <c:v>7.8799999999999996E-4</c:v>
                </c:pt>
                <c:pt idx="44916" formatCode="0.00E+00">
                  <c:v>7.8799999999999996E-4</c:v>
                </c:pt>
                <c:pt idx="44917" formatCode="0.00E+00">
                  <c:v>7.8799999999999996E-4</c:v>
                </c:pt>
                <c:pt idx="44918" formatCode="0.00E+00">
                  <c:v>7.8799999999999996E-4</c:v>
                </c:pt>
                <c:pt idx="44919" formatCode="0.00E+00">
                  <c:v>7.8799999999999996E-4</c:v>
                </c:pt>
                <c:pt idx="44920" formatCode="0.00E+00">
                  <c:v>7.8799999999999996E-4</c:v>
                </c:pt>
                <c:pt idx="44921" formatCode="0.00E+00">
                  <c:v>7.8799999999999996E-4</c:v>
                </c:pt>
                <c:pt idx="44922" formatCode="0.00E+00">
                  <c:v>7.8799999999999996E-4</c:v>
                </c:pt>
                <c:pt idx="44923" formatCode="0.00E+00">
                  <c:v>7.8799999999999996E-4</c:v>
                </c:pt>
                <c:pt idx="44924" formatCode="0.00E+00">
                  <c:v>7.8799999999999996E-4</c:v>
                </c:pt>
                <c:pt idx="44925" formatCode="0.00E+00">
                  <c:v>7.8799999999999996E-4</c:v>
                </c:pt>
                <c:pt idx="44926" formatCode="0.00E+00">
                  <c:v>7.8799999999999996E-4</c:v>
                </c:pt>
                <c:pt idx="44927" formatCode="0.00E+00">
                  <c:v>7.8799999999999996E-4</c:v>
                </c:pt>
                <c:pt idx="44928" formatCode="0.00E+00">
                  <c:v>7.8799999999999996E-4</c:v>
                </c:pt>
                <c:pt idx="44929" formatCode="0.00E+00">
                  <c:v>7.8799999999999996E-4</c:v>
                </c:pt>
                <c:pt idx="44930" formatCode="0.00E+00">
                  <c:v>7.8799999999999996E-4</c:v>
                </c:pt>
                <c:pt idx="44931" formatCode="0.00E+00">
                  <c:v>7.8799999999999996E-4</c:v>
                </c:pt>
                <c:pt idx="44932" formatCode="0.00E+00">
                  <c:v>7.8799999999999996E-4</c:v>
                </c:pt>
                <c:pt idx="44933" formatCode="0.00E+00">
                  <c:v>7.8799999999999996E-4</c:v>
                </c:pt>
                <c:pt idx="44934" formatCode="0.00E+00">
                  <c:v>7.8799999999999996E-4</c:v>
                </c:pt>
                <c:pt idx="44935" formatCode="0.00E+00">
                  <c:v>7.8799999999999996E-4</c:v>
                </c:pt>
                <c:pt idx="44936" formatCode="0.00E+00">
                  <c:v>7.8799999999999996E-4</c:v>
                </c:pt>
                <c:pt idx="44937" formatCode="0.00E+00">
                  <c:v>7.8799999999999996E-4</c:v>
                </c:pt>
                <c:pt idx="44938" formatCode="0.00E+00">
                  <c:v>7.8799999999999996E-4</c:v>
                </c:pt>
                <c:pt idx="44939" formatCode="0.00E+00">
                  <c:v>7.8799999999999996E-4</c:v>
                </c:pt>
                <c:pt idx="44940" formatCode="0.00E+00">
                  <c:v>7.8799999999999996E-4</c:v>
                </c:pt>
                <c:pt idx="44941" formatCode="0.00E+00">
                  <c:v>7.8799999999999996E-4</c:v>
                </c:pt>
                <c:pt idx="44942" formatCode="0.00E+00">
                  <c:v>7.8799999999999996E-4</c:v>
                </c:pt>
                <c:pt idx="44943" formatCode="0.00E+00">
                  <c:v>7.8799999999999996E-4</c:v>
                </c:pt>
                <c:pt idx="44944" formatCode="0.00E+00">
                  <c:v>7.8799999999999996E-4</c:v>
                </c:pt>
                <c:pt idx="44945" formatCode="0.00E+00">
                  <c:v>7.8799999999999996E-4</c:v>
                </c:pt>
                <c:pt idx="44946" formatCode="0.00E+00">
                  <c:v>7.8799999999999996E-4</c:v>
                </c:pt>
                <c:pt idx="44947" formatCode="0.00E+00">
                  <c:v>7.8799999999999996E-4</c:v>
                </c:pt>
                <c:pt idx="44948" formatCode="0.00E+00">
                  <c:v>7.8799999999999996E-4</c:v>
                </c:pt>
                <c:pt idx="44949" formatCode="0.00E+00">
                  <c:v>7.8899999999999999E-4</c:v>
                </c:pt>
                <c:pt idx="44950" formatCode="0.00E+00">
                  <c:v>7.8799999999999996E-4</c:v>
                </c:pt>
                <c:pt idx="44951" formatCode="0.00E+00">
                  <c:v>7.8799999999999996E-4</c:v>
                </c:pt>
                <c:pt idx="44952" formatCode="0.00E+00">
                  <c:v>7.8799999999999996E-4</c:v>
                </c:pt>
                <c:pt idx="44953" formatCode="0.00E+00">
                  <c:v>7.8799999999999996E-4</c:v>
                </c:pt>
                <c:pt idx="44954" formatCode="0.00E+00">
                  <c:v>7.8799999999999996E-4</c:v>
                </c:pt>
                <c:pt idx="44955" formatCode="0.00E+00">
                  <c:v>7.8799999999999996E-4</c:v>
                </c:pt>
                <c:pt idx="44956" formatCode="0.00E+00">
                  <c:v>7.8899999999999999E-4</c:v>
                </c:pt>
                <c:pt idx="44957" formatCode="0.00E+00">
                  <c:v>7.8799999999999996E-4</c:v>
                </c:pt>
                <c:pt idx="44958" formatCode="0.00E+00">
                  <c:v>7.8899999999999999E-4</c:v>
                </c:pt>
                <c:pt idx="44959" formatCode="0.00E+00">
                  <c:v>7.8899999999999999E-4</c:v>
                </c:pt>
                <c:pt idx="44960" formatCode="0.00E+00">
                  <c:v>7.8799999999999996E-4</c:v>
                </c:pt>
                <c:pt idx="44961" formatCode="0.00E+00">
                  <c:v>7.8799999999999996E-4</c:v>
                </c:pt>
                <c:pt idx="44962" formatCode="0.00E+00">
                  <c:v>7.8799999999999996E-4</c:v>
                </c:pt>
                <c:pt idx="44963" formatCode="0.00E+00">
                  <c:v>7.8799999999999996E-4</c:v>
                </c:pt>
                <c:pt idx="44964" formatCode="0.00E+00">
                  <c:v>7.8899999999999999E-4</c:v>
                </c:pt>
                <c:pt idx="44965" formatCode="0.00E+00">
                  <c:v>7.8899999999999999E-4</c:v>
                </c:pt>
                <c:pt idx="44966" formatCode="0.00E+00">
                  <c:v>7.8799999999999996E-4</c:v>
                </c:pt>
                <c:pt idx="44967" formatCode="0.00E+00">
                  <c:v>7.8899999999999999E-4</c:v>
                </c:pt>
                <c:pt idx="44968" formatCode="0.00E+00">
                  <c:v>7.8799999999999996E-4</c:v>
                </c:pt>
                <c:pt idx="44969" formatCode="0.00E+00">
                  <c:v>7.8799999999999996E-4</c:v>
                </c:pt>
                <c:pt idx="44970" formatCode="0.00E+00">
                  <c:v>7.8899999999999999E-4</c:v>
                </c:pt>
                <c:pt idx="44971" formatCode="0.00E+00">
                  <c:v>7.8899999999999999E-4</c:v>
                </c:pt>
                <c:pt idx="44972" formatCode="0.00E+00">
                  <c:v>7.8799999999999996E-4</c:v>
                </c:pt>
                <c:pt idx="44973" formatCode="0.00E+00">
                  <c:v>7.8799999999999996E-4</c:v>
                </c:pt>
                <c:pt idx="44974" formatCode="0.00E+00">
                  <c:v>7.8799999999999996E-4</c:v>
                </c:pt>
                <c:pt idx="44975" formatCode="0.00E+00">
                  <c:v>7.8799999999999996E-4</c:v>
                </c:pt>
                <c:pt idx="44976" formatCode="0.00E+00">
                  <c:v>7.8899999999999999E-4</c:v>
                </c:pt>
                <c:pt idx="44977" formatCode="0.00E+00">
                  <c:v>7.8899999999999999E-4</c:v>
                </c:pt>
                <c:pt idx="44978" formatCode="0.00E+00">
                  <c:v>7.8899999999999999E-4</c:v>
                </c:pt>
                <c:pt idx="44979" formatCode="0.00E+00">
                  <c:v>7.8899999999999999E-4</c:v>
                </c:pt>
                <c:pt idx="44980" formatCode="0.00E+00">
                  <c:v>7.8799999999999996E-4</c:v>
                </c:pt>
                <c:pt idx="44981" formatCode="0.00E+00">
                  <c:v>7.8899999999999999E-4</c:v>
                </c:pt>
                <c:pt idx="44982" formatCode="0.00E+00">
                  <c:v>7.8899999999999999E-4</c:v>
                </c:pt>
                <c:pt idx="44983" formatCode="0.00E+00">
                  <c:v>7.8899999999999999E-4</c:v>
                </c:pt>
                <c:pt idx="44984" formatCode="0.00E+00">
                  <c:v>7.8899999999999999E-4</c:v>
                </c:pt>
                <c:pt idx="44985" formatCode="0.00E+00">
                  <c:v>7.8899999999999999E-4</c:v>
                </c:pt>
                <c:pt idx="44986" formatCode="0.00E+00">
                  <c:v>7.8899999999999999E-4</c:v>
                </c:pt>
                <c:pt idx="44987" formatCode="0.00E+00">
                  <c:v>7.8899999999999999E-4</c:v>
                </c:pt>
                <c:pt idx="44988" formatCode="0.00E+00">
                  <c:v>7.8899999999999999E-4</c:v>
                </c:pt>
                <c:pt idx="44989" formatCode="0.00E+00">
                  <c:v>7.8899999999999999E-4</c:v>
                </c:pt>
                <c:pt idx="44990" formatCode="0.00E+00">
                  <c:v>7.8799999999999996E-4</c:v>
                </c:pt>
                <c:pt idx="44991" formatCode="0.00E+00">
                  <c:v>7.8899999999999999E-4</c:v>
                </c:pt>
                <c:pt idx="44992" formatCode="0.00E+00">
                  <c:v>7.8899999999999999E-4</c:v>
                </c:pt>
                <c:pt idx="44993" formatCode="0.00E+00">
                  <c:v>7.8899999999999999E-4</c:v>
                </c:pt>
                <c:pt idx="44994" formatCode="0.00E+00">
                  <c:v>7.8899999999999999E-4</c:v>
                </c:pt>
                <c:pt idx="44995" formatCode="0.00E+00">
                  <c:v>7.8799999999999996E-4</c:v>
                </c:pt>
                <c:pt idx="44996" formatCode="0.00E+00">
                  <c:v>7.8899999999999999E-4</c:v>
                </c:pt>
                <c:pt idx="44997" formatCode="0.00E+00">
                  <c:v>7.8899999999999999E-4</c:v>
                </c:pt>
                <c:pt idx="44998" formatCode="0.00E+00">
                  <c:v>7.8899999999999999E-4</c:v>
                </c:pt>
                <c:pt idx="44999" formatCode="0.00E+00">
                  <c:v>7.8899999999999999E-4</c:v>
                </c:pt>
                <c:pt idx="45000" formatCode="0.00E+00">
                  <c:v>7.8899999999999999E-4</c:v>
                </c:pt>
                <c:pt idx="45001" formatCode="0.00E+00">
                  <c:v>7.8899999999999999E-4</c:v>
                </c:pt>
                <c:pt idx="45002" formatCode="0.00E+00">
                  <c:v>7.8899999999999999E-4</c:v>
                </c:pt>
                <c:pt idx="45003" formatCode="0.00E+00">
                  <c:v>7.8799999999999996E-4</c:v>
                </c:pt>
                <c:pt idx="45004" formatCode="0.00E+00">
                  <c:v>7.8899999999999999E-4</c:v>
                </c:pt>
                <c:pt idx="45005" formatCode="0.00E+00">
                  <c:v>7.8899999999999999E-4</c:v>
                </c:pt>
                <c:pt idx="45006" formatCode="0.00E+00">
                  <c:v>7.8899999999999999E-4</c:v>
                </c:pt>
                <c:pt idx="45007" formatCode="0.00E+00">
                  <c:v>7.8899999999999999E-4</c:v>
                </c:pt>
                <c:pt idx="45008" formatCode="0.00E+00">
                  <c:v>7.8899999999999999E-4</c:v>
                </c:pt>
                <c:pt idx="45009" formatCode="0.00E+00">
                  <c:v>7.8899999999999999E-4</c:v>
                </c:pt>
                <c:pt idx="45010" formatCode="0.00E+00">
                  <c:v>7.8899999999999999E-4</c:v>
                </c:pt>
                <c:pt idx="45011" formatCode="0.00E+00">
                  <c:v>7.8899999999999999E-4</c:v>
                </c:pt>
                <c:pt idx="45012" formatCode="0.00E+00">
                  <c:v>7.8899999999999999E-4</c:v>
                </c:pt>
                <c:pt idx="45013" formatCode="0.00E+00">
                  <c:v>7.8899999999999999E-4</c:v>
                </c:pt>
                <c:pt idx="45014" formatCode="0.00E+00">
                  <c:v>7.8899999999999999E-4</c:v>
                </c:pt>
                <c:pt idx="45015" formatCode="0.00E+00">
                  <c:v>7.8899999999999999E-4</c:v>
                </c:pt>
                <c:pt idx="45016" formatCode="0.00E+00">
                  <c:v>7.8899999999999999E-4</c:v>
                </c:pt>
                <c:pt idx="45017" formatCode="0.00E+00">
                  <c:v>7.8899999999999999E-4</c:v>
                </c:pt>
                <c:pt idx="45018" formatCode="0.00E+00">
                  <c:v>7.8899999999999999E-4</c:v>
                </c:pt>
                <c:pt idx="45019" formatCode="0.00E+00">
                  <c:v>7.8899999999999999E-4</c:v>
                </c:pt>
                <c:pt idx="45020" formatCode="0.00E+00">
                  <c:v>7.8899999999999999E-4</c:v>
                </c:pt>
                <c:pt idx="45021" formatCode="0.00E+00">
                  <c:v>7.8899999999999999E-4</c:v>
                </c:pt>
                <c:pt idx="45022" formatCode="0.00E+00">
                  <c:v>7.8899999999999999E-4</c:v>
                </c:pt>
                <c:pt idx="45023" formatCode="0.00E+00">
                  <c:v>7.8899999999999999E-4</c:v>
                </c:pt>
                <c:pt idx="45024" formatCode="0.00E+00">
                  <c:v>7.8899999999999999E-4</c:v>
                </c:pt>
                <c:pt idx="45025" formatCode="0.00E+00">
                  <c:v>7.8899999999999999E-4</c:v>
                </c:pt>
                <c:pt idx="45026" formatCode="0.00E+00">
                  <c:v>7.8899999999999999E-4</c:v>
                </c:pt>
                <c:pt idx="45027" formatCode="0.00E+00">
                  <c:v>7.8899999999999999E-4</c:v>
                </c:pt>
                <c:pt idx="45028" formatCode="0.00E+00">
                  <c:v>7.8899999999999999E-4</c:v>
                </c:pt>
                <c:pt idx="45029" formatCode="0.00E+00">
                  <c:v>7.8899999999999999E-4</c:v>
                </c:pt>
                <c:pt idx="45030" formatCode="0.00E+00">
                  <c:v>7.8899999999999999E-4</c:v>
                </c:pt>
                <c:pt idx="45031" formatCode="0.00E+00">
                  <c:v>7.8899999999999999E-4</c:v>
                </c:pt>
                <c:pt idx="45032" formatCode="0.00E+00">
                  <c:v>7.8899999999999999E-4</c:v>
                </c:pt>
                <c:pt idx="45033" formatCode="0.00E+00">
                  <c:v>7.8899999999999999E-4</c:v>
                </c:pt>
                <c:pt idx="45034" formatCode="0.00E+00">
                  <c:v>7.8899999999999999E-4</c:v>
                </c:pt>
                <c:pt idx="45035" formatCode="0.00E+00">
                  <c:v>7.8899999999999999E-4</c:v>
                </c:pt>
                <c:pt idx="45036" formatCode="0.00E+00">
                  <c:v>7.8899999999999999E-4</c:v>
                </c:pt>
                <c:pt idx="45037" formatCode="0.00E+00">
                  <c:v>7.8899999999999999E-4</c:v>
                </c:pt>
                <c:pt idx="45038" formatCode="0.00E+00">
                  <c:v>7.8899999999999999E-4</c:v>
                </c:pt>
                <c:pt idx="45039" formatCode="0.00E+00">
                  <c:v>7.8899999999999999E-4</c:v>
                </c:pt>
                <c:pt idx="45040" formatCode="0.00E+00">
                  <c:v>7.8899999999999999E-4</c:v>
                </c:pt>
                <c:pt idx="45041" formatCode="0.00E+00">
                  <c:v>7.8899999999999999E-4</c:v>
                </c:pt>
                <c:pt idx="45042" formatCode="0.00E+00">
                  <c:v>7.8899999999999999E-4</c:v>
                </c:pt>
                <c:pt idx="45043" formatCode="0.00E+00">
                  <c:v>7.8899999999999999E-4</c:v>
                </c:pt>
                <c:pt idx="45044" formatCode="0.00E+00">
                  <c:v>7.8899999999999999E-4</c:v>
                </c:pt>
                <c:pt idx="45045" formatCode="0.00E+00">
                  <c:v>7.8899999999999999E-4</c:v>
                </c:pt>
                <c:pt idx="45046" formatCode="0.00E+00">
                  <c:v>7.8899999999999999E-4</c:v>
                </c:pt>
                <c:pt idx="45047" formatCode="0.00E+00">
                  <c:v>7.8899999999999999E-4</c:v>
                </c:pt>
                <c:pt idx="45048" formatCode="0.00E+00">
                  <c:v>7.8899999999999999E-4</c:v>
                </c:pt>
                <c:pt idx="45049" formatCode="0.00E+00">
                  <c:v>7.8899999999999999E-4</c:v>
                </c:pt>
                <c:pt idx="45050" formatCode="0.00E+00">
                  <c:v>7.8899999999999999E-4</c:v>
                </c:pt>
                <c:pt idx="45051" formatCode="0.00E+00">
                  <c:v>7.8899999999999999E-4</c:v>
                </c:pt>
                <c:pt idx="45052" formatCode="0.00E+00">
                  <c:v>7.8899999999999999E-4</c:v>
                </c:pt>
                <c:pt idx="45053" formatCode="0.00E+00">
                  <c:v>7.8899999999999999E-4</c:v>
                </c:pt>
                <c:pt idx="45054" formatCode="0.00E+00">
                  <c:v>7.8899999999999999E-4</c:v>
                </c:pt>
                <c:pt idx="45055" formatCode="0.00E+00">
                  <c:v>7.8899999999999999E-4</c:v>
                </c:pt>
                <c:pt idx="45056" formatCode="0.00E+00">
                  <c:v>7.8899999999999999E-4</c:v>
                </c:pt>
                <c:pt idx="45057" formatCode="0.00E+00">
                  <c:v>7.8899999999999999E-4</c:v>
                </c:pt>
                <c:pt idx="45058" formatCode="0.00E+00">
                  <c:v>7.8899999999999999E-4</c:v>
                </c:pt>
                <c:pt idx="45059" formatCode="0.00E+00">
                  <c:v>7.8899999999999999E-4</c:v>
                </c:pt>
                <c:pt idx="45060" formatCode="0.00E+00">
                  <c:v>7.8899999999999999E-4</c:v>
                </c:pt>
                <c:pt idx="45061" formatCode="0.00E+00">
                  <c:v>7.8899999999999999E-4</c:v>
                </c:pt>
                <c:pt idx="45062" formatCode="0.00E+00">
                  <c:v>7.8899999999999999E-4</c:v>
                </c:pt>
                <c:pt idx="45063" formatCode="0.00E+00">
                  <c:v>7.8899999999999999E-4</c:v>
                </c:pt>
                <c:pt idx="45064" formatCode="0.00E+00">
                  <c:v>7.8899999999999999E-4</c:v>
                </c:pt>
                <c:pt idx="45065" formatCode="0.00E+00">
                  <c:v>7.8899999999999999E-4</c:v>
                </c:pt>
                <c:pt idx="45066" formatCode="0.00E+00">
                  <c:v>7.8899999999999999E-4</c:v>
                </c:pt>
                <c:pt idx="45067" formatCode="0.00E+00">
                  <c:v>7.8899999999999999E-4</c:v>
                </c:pt>
                <c:pt idx="45068" formatCode="0.00E+00">
                  <c:v>7.8899999999999999E-4</c:v>
                </c:pt>
                <c:pt idx="45069" formatCode="0.00E+00">
                  <c:v>7.8899999999999999E-4</c:v>
                </c:pt>
                <c:pt idx="45070" formatCode="0.00E+00">
                  <c:v>7.8899999999999999E-4</c:v>
                </c:pt>
                <c:pt idx="45071" formatCode="0.00E+00">
                  <c:v>7.8899999999999999E-4</c:v>
                </c:pt>
                <c:pt idx="45072" formatCode="0.00E+00">
                  <c:v>7.8899999999999999E-4</c:v>
                </c:pt>
                <c:pt idx="45073" formatCode="0.00E+00">
                  <c:v>7.8899999999999999E-4</c:v>
                </c:pt>
                <c:pt idx="45074" formatCode="0.00E+00">
                  <c:v>7.8899999999999999E-4</c:v>
                </c:pt>
                <c:pt idx="45075" formatCode="0.00E+00">
                  <c:v>7.8899999999999999E-4</c:v>
                </c:pt>
                <c:pt idx="45076" formatCode="0.00E+00">
                  <c:v>7.8899999999999999E-4</c:v>
                </c:pt>
                <c:pt idx="45077" formatCode="0.00E+00">
                  <c:v>7.8899999999999999E-4</c:v>
                </c:pt>
                <c:pt idx="45078" formatCode="0.00E+00">
                  <c:v>7.8899999999999999E-4</c:v>
                </c:pt>
                <c:pt idx="45079" formatCode="0.00E+00">
                  <c:v>7.8899999999999999E-4</c:v>
                </c:pt>
                <c:pt idx="45080" formatCode="0.00E+00">
                  <c:v>7.8899999999999999E-4</c:v>
                </c:pt>
                <c:pt idx="45081" formatCode="0.00E+00">
                  <c:v>7.8899999999999999E-4</c:v>
                </c:pt>
                <c:pt idx="45082" formatCode="0.00E+00">
                  <c:v>7.8899999999999999E-4</c:v>
                </c:pt>
                <c:pt idx="45083" formatCode="0.00E+00">
                  <c:v>7.8899999999999999E-4</c:v>
                </c:pt>
                <c:pt idx="45084" formatCode="0.00E+00">
                  <c:v>7.8899999999999999E-4</c:v>
                </c:pt>
                <c:pt idx="45085" formatCode="0.00E+00">
                  <c:v>7.8899999999999999E-4</c:v>
                </c:pt>
                <c:pt idx="45086" formatCode="0.00E+00">
                  <c:v>7.8899999999999999E-4</c:v>
                </c:pt>
                <c:pt idx="45087" formatCode="0.00E+00">
                  <c:v>7.8899999999999999E-4</c:v>
                </c:pt>
                <c:pt idx="45088" formatCode="0.00E+00">
                  <c:v>7.8899999999999999E-4</c:v>
                </c:pt>
                <c:pt idx="45089" formatCode="0.00E+00">
                  <c:v>7.8899999999999999E-4</c:v>
                </c:pt>
                <c:pt idx="45090" formatCode="0.00E+00">
                  <c:v>7.8899999999999999E-4</c:v>
                </c:pt>
                <c:pt idx="45091" formatCode="0.00E+00">
                  <c:v>7.8899999999999999E-4</c:v>
                </c:pt>
                <c:pt idx="45092" formatCode="0.00E+00">
                  <c:v>7.8899999999999999E-4</c:v>
                </c:pt>
                <c:pt idx="45093" formatCode="0.00E+00">
                  <c:v>7.8899999999999999E-4</c:v>
                </c:pt>
                <c:pt idx="45094" formatCode="0.00E+00">
                  <c:v>7.8899999999999999E-4</c:v>
                </c:pt>
                <c:pt idx="45095" formatCode="0.00E+00">
                  <c:v>7.8899999999999999E-4</c:v>
                </c:pt>
                <c:pt idx="45096" formatCode="0.00E+00">
                  <c:v>7.8899999999999999E-4</c:v>
                </c:pt>
                <c:pt idx="45097" formatCode="0.00E+00">
                  <c:v>7.8899999999999999E-4</c:v>
                </c:pt>
                <c:pt idx="45098" formatCode="0.00E+00">
                  <c:v>7.8899999999999999E-4</c:v>
                </c:pt>
                <c:pt idx="45099" formatCode="0.00E+00">
                  <c:v>7.8899999999999999E-4</c:v>
                </c:pt>
                <c:pt idx="45100" formatCode="0.00E+00">
                  <c:v>7.8899999999999999E-4</c:v>
                </c:pt>
                <c:pt idx="45101" formatCode="0.00E+00">
                  <c:v>7.8899999999999999E-4</c:v>
                </c:pt>
                <c:pt idx="45102" formatCode="0.00E+00">
                  <c:v>7.8899999999999999E-4</c:v>
                </c:pt>
                <c:pt idx="45103" formatCode="0.00E+00">
                  <c:v>7.8899999999999999E-4</c:v>
                </c:pt>
                <c:pt idx="45104" formatCode="0.00E+00">
                  <c:v>7.8899999999999999E-4</c:v>
                </c:pt>
                <c:pt idx="45105" formatCode="0.00E+00">
                  <c:v>7.8899999999999999E-4</c:v>
                </c:pt>
                <c:pt idx="45106" formatCode="0.00E+00">
                  <c:v>7.8899999999999999E-4</c:v>
                </c:pt>
                <c:pt idx="45107" formatCode="0.00E+00">
                  <c:v>7.8899999999999999E-4</c:v>
                </c:pt>
                <c:pt idx="45108" formatCode="0.00E+00">
                  <c:v>7.8899999999999999E-4</c:v>
                </c:pt>
                <c:pt idx="45109" formatCode="0.00E+00">
                  <c:v>7.8899999999999999E-4</c:v>
                </c:pt>
                <c:pt idx="45110" formatCode="0.00E+00">
                  <c:v>7.8899999999999999E-4</c:v>
                </c:pt>
                <c:pt idx="45111" formatCode="0.00E+00">
                  <c:v>7.8899999999999999E-4</c:v>
                </c:pt>
                <c:pt idx="45112" formatCode="0.00E+00">
                  <c:v>7.8899999999999999E-4</c:v>
                </c:pt>
                <c:pt idx="45113" formatCode="0.00E+00">
                  <c:v>7.8899999999999999E-4</c:v>
                </c:pt>
                <c:pt idx="45114" formatCode="0.00E+00">
                  <c:v>7.8899999999999999E-4</c:v>
                </c:pt>
                <c:pt idx="45115" formatCode="0.00E+00">
                  <c:v>7.8899999999999999E-4</c:v>
                </c:pt>
                <c:pt idx="45116" formatCode="0.00E+00">
                  <c:v>7.8899999999999999E-4</c:v>
                </c:pt>
                <c:pt idx="45117" formatCode="0.00E+00">
                  <c:v>7.8899999999999999E-4</c:v>
                </c:pt>
                <c:pt idx="45118" formatCode="0.00E+00">
                  <c:v>7.8899999999999999E-4</c:v>
                </c:pt>
                <c:pt idx="45119" formatCode="0.00E+00">
                  <c:v>7.8899999999999999E-4</c:v>
                </c:pt>
                <c:pt idx="45120" formatCode="0.00E+00">
                  <c:v>7.8899999999999999E-4</c:v>
                </c:pt>
                <c:pt idx="45121" formatCode="0.00E+00">
                  <c:v>7.8899999999999999E-4</c:v>
                </c:pt>
                <c:pt idx="45122" formatCode="0.00E+00">
                  <c:v>7.8899999999999999E-4</c:v>
                </c:pt>
                <c:pt idx="45123" formatCode="0.00E+00">
                  <c:v>7.8899999999999999E-4</c:v>
                </c:pt>
                <c:pt idx="45124" formatCode="0.00E+00">
                  <c:v>7.8899999999999999E-4</c:v>
                </c:pt>
                <c:pt idx="45125" formatCode="0.00E+00">
                  <c:v>7.8899999999999999E-4</c:v>
                </c:pt>
                <c:pt idx="45126" formatCode="0.00E+00">
                  <c:v>7.8899999999999999E-4</c:v>
                </c:pt>
                <c:pt idx="45127" formatCode="0.00E+00">
                  <c:v>7.8899999999999999E-4</c:v>
                </c:pt>
                <c:pt idx="45128" formatCode="0.00E+00">
                  <c:v>7.8899999999999999E-4</c:v>
                </c:pt>
                <c:pt idx="45129" formatCode="0.00E+00">
                  <c:v>7.8899999999999999E-4</c:v>
                </c:pt>
                <c:pt idx="45130" formatCode="0.00E+00">
                  <c:v>7.8899999999999999E-4</c:v>
                </c:pt>
                <c:pt idx="45131" formatCode="0.00E+00">
                  <c:v>7.8899999999999999E-4</c:v>
                </c:pt>
                <c:pt idx="45132" formatCode="0.00E+00">
                  <c:v>7.8899999999999999E-4</c:v>
                </c:pt>
                <c:pt idx="45133" formatCode="0.00E+00">
                  <c:v>7.8899999999999999E-4</c:v>
                </c:pt>
                <c:pt idx="45134" formatCode="0.00E+00">
                  <c:v>7.8899999999999999E-4</c:v>
                </c:pt>
                <c:pt idx="45135" formatCode="0.00E+00">
                  <c:v>7.8899999999999999E-4</c:v>
                </c:pt>
                <c:pt idx="45136" formatCode="0.00E+00">
                  <c:v>7.8899999999999999E-4</c:v>
                </c:pt>
                <c:pt idx="45137" formatCode="0.00E+00">
                  <c:v>7.8899999999999999E-4</c:v>
                </c:pt>
                <c:pt idx="45138" formatCode="0.00E+00">
                  <c:v>7.8899999999999999E-4</c:v>
                </c:pt>
                <c:pt idx="45139" formatCode="0.00E+00">
                  <c:v>7.8899999999999999E-4</c:v>
                </c:pt>
                <c:pt idx="45140" formatCode="0.00E+00">
                  <c:v>7.8899999999999999E-4</c:v>
                </c:pt>
                <c:pt idx="45141" formatCode="0.00E+00">
                  <c:v>7.8899999999999999E-4</c:v>
                </c:pt>
                <c:pt idx="45142" formatCode="0.00E+00">
                  <c:v>7.8899999999999999E-4</c:v>
                </c:pt>
                <c:pt idx="45143" formatCode="0.00E+00">
                  <c:v>7.8899999999999999E-4</c:v>
                </c:pt>
                <c:pt idx="45144" formatCode="0.00E+00">
                  <c:v>7.8899999999999999E-4</c:v>
                </c:pt>
                <c:pt idx="45145" formatCode="0.00E+00">
                  <c:v>7.8899999999999999E-4</c:v>
                </c:pt>
                <c:pt idx="45146" formatCode="0.00E+00">
                  <c:v>7.8899999999999999E-4</c:v>
                </c:pt>
                <c:pt idx="45147" formatCode="0.00E+00">
                  <c:v>7.8899999999999999E-4</c:v>
                </c:pt>
                <c:pt idx="45148" formatCode="0.00E+00">
                  <c:v>7.8899999999999999E-4</c:v>
                </c:pt>
                <c:pt idx="45149" formatCode="0.00E+00">
                  <c:v>7.8899999999999999E-4</c:v>
                </c:pt>
                <c:pt idx="45150" formatCode="0.00E+00">
                  <c:v>7.8899999999999999E-4</c:v>
                </c:pt>
                <c:pt idx="45151" formatCode="0.00E+00">
                  <c:v>7.8899999999999999E-4</c:v>
                </c:pt>
                <c:pt idx="45152" formatCode="0.00E+00">
                  <c:v>7.8899999999999999E-4</c:v>
                </c:pt>
                <c:pt idx="45153" formatCode="0.00E+00">
                  <c:v>7.8899999999999999E-4</c:v>
                </c:pt>
                <c:pt idx="45154" formatCode="0.00E+00">
                  <c:v>7.8899999999999999E-4</c:v>
                </c:pt>
                <c:pt idx="45155" formatCode="0.00E+00">
                  <c:v>7.8899999999999999E-4</c:v>
                </c:pt>
                <c:pt idx="45156" formatCode="0.00E+00">
                  <c:v>7.8899999999999999E-4</c:v>
                </c:pt>
                <c:pt idx="45157" formatCode="0.00E+00">
                  <c:v>7.8899999999999999E-4</c:v>
                </c:pt>
                <c:pt idx="45158" formatCode="0.00E+00">
                  <c:v>7.8899999999999999E-4</c:v>
                </c:pt>
                <c:pt idx="45159" formatCode="0.00E+00">
                  <c:v>7.8899999999999999E-4</c:v>
                </c:pt>
                <c:pt idx="45160" formatCode="0.00E+00">
                  <c:v>7.8899999999999999E-4</c:v>
                </c:pt>
                <c:pt idx="45161" formatCode="0.00E+00">
                  <c:v>7.8899999999999999E-4</c:v>
                </c:pt>
                <c:pt idx="45162" formatCode="0.00E+00">
                  <c:v>7.8899999999999999E-4</c:v>
                </c:pt>
                <c:pt idx="45163" formatCode="0.00E+00">
                  <c:v>7.9000000000000001E-4</c:v>
                </c:pt>
                <c:pt idx="45164" formatCode="0.00E+00">
                  <c:v>7.8899999999999999E-4</c:v>
                </c:pt>
                <c:pt idx="45165" formatCode="0.00E+00">
                  <c:v>7.8899999999999999E-4</c:v>
                </c:pt>
                <c:pt idx="45166" formatCode="0.00E+00">
                  <c:v>7.8899999999999999E-4</c:v>
                </c:pt>
                <c:pt idx="45167" formatCode="0.00E+00">
                  <c:v>7.8899999999999999E-4</c:v>
                </c:pt>
                <c:pt idx="45168" formatCode="0.00E+00">
                  <c:v>7.9000000000000001E-4</c:v>
                </c:pt>
                <c:pt idx="45169" formatCode="0.00E+00">
                  <c:v>7.8899999999999999E-4</c:v>
                </c:pt>
                <c:pt idx="45170" formatCode="0.00E+00">
                  <c:v>7.8899999999999999E-4</c:v>
                </c:pt>
                <c:pt idx="45171" formatCode="0.00E+00">
                  <c:v>7.9000000000000001E-4</c:v>
                </c:pt>
                <c:pt idx="45172" formatCode="0.00E+00">
                  <c:v>7.8899999999999999E-4</c:v>
                </c:pt>
                <c:pt idx="45173" formatCode="0.00E+00">
                  <c:v>7.8899999999999999E-4</c:v>
                </c:pt>
                <c:pt idx="45174" formatCode="0.00E+00">
                  <c:v>7.9000000000000001E-4</c:v>
                </c:pt>
                <c:pt idx="45175" formatCode="0.00E+00">
                  <c:v>7.8899999999999999E-4</c:v>
                </c:pt>
                <c:pt idx="45176" formatCode="0.00E+00">
                  <c:v>7.9000000000000001E-4</c:v>
                </c:pt>
                <c:pt idx="45177" formatCode="0.00E+00">
                  <c:v>7.8899999999999999E-4</c:v>
                </c:pt>
                <c:pt idx="45178" formatCode="0.00E+00">
                  <c:v>7.8899999999999999E-4</c:v>
                </c:pt>
                <c:pt idx="45179" formatCode="0.00E+00">
                  <c:v>7.9000000000000001E-4</c:v>
                </c:pt>
                <c:pt idx="45180" formatCode="0.00E+00">
                  <c:v>7.8899999999999999E-4</c:v>
                </c:pt>
                <c:pt idx="45181" formatCode="0.00E+00">
                  <c:v>7.9000000000000001E-4</c:v>
                </c:pt>
                <c:pt idx="45182" formatCode="0.00E+00">
                  <c:v>7.9000000000000001E-4</c:v>
                </c:pt>
                <c:pt idx="45183" formatCode="0.00E+00">
                  <c:v>7.8899999999999999E-4</c:v>
                </c:pt>
                <c:pt idx="45184" formatCode="0.00E+00">
                  <c:v>7.9000000000000001E-4</c:v>
                </c:pt>
                <c:pt idx="45185" formatCode="0.00E+00">
                  <c:v>7.8899999999999999E-4</c:v>
                </c:pt>
                <c:pt idx="45186" formatCode="0.00E+00">
                  <c:v>7.9000000000000001E-4</c:v>
                </c:pt>
                <c:pt idx="45187" formatCode="0.00E+00">
                  <c:v>7.9000000000000001E-4</c:v>
                </c:pt>
                <c:pt idx="45188" formatCode="0.00E+00">
                  <c:v>7.8899999999999999E-4</c:v>
                </c:pt>
                <c:pt idx="45189" formatCode="0.00E+00">
                  <c:v>7.9000000000000001E-4</c:v>
                </c:pt>
                <c:pt idx="45190" formatCode="0.00E+00">
                  <c:v>7.9000000000000001E-4</c:v>
                </c:pt>
                <c:pt idx="45191" formatCode="0.00E+00">
                  <c:v>7.9000000000000001E-4</c:v>
                </c:pt>
                <c:pt idx="45192" formatCode="0.00E+00">
                  <c:v>7.9000000000000001E-4</c:v>
                </c:pt>
                <c:pt idx="45193" formatCode="0.00E+00">
                  <c:v>7.9000000000000001E-4</c:v>
                </c:pt>
                <c:pt idx="45194" formatCode="0.00E+00">
                  <c:v>7.9000000000000001E-4</c:v>
                </c:pt>
                <c:pt idx="45195" formatCode="0.00E+00">
                  <c:v>7.9000000000000001E-4</c:v>
                </c:pt>
                <c:pt idx="45196" formatCode="0.00E+00">
                  <c:v>7.9000000000000001E-4</c:v>
                </c:pt>
                <c:pt idx="45197" formatCode="0.00E+00">
                  <c:v>7.9000000000000001E-4</c:v>
                </c:pt>
                <c:pt idx="45198" formatCode="0.00E+00">
                  <c:v>7.9000000000000001E-4</c:v>
                </c:pt>
                <c:pt idx="45199" formatCode="0.00E+00">
                  <c:v>7.9000000000000001E-4</c:v>
                </c:pt>
                <c:pt idx="45200" formatCode="0.00E+00">
                  <c:v>7.9000000000000001E-4</c:v>
                </c:pt>
                <c:pt idx="45201" formatCode="0.00E+00">
                  <c:v>7.9000000000000001E-4</c:v>
                </c:pt>
                <c:pt idx="45202" formatCode="0.00E+00">
                  <c:v>7.9000000000000001E-4</c:v>
                </c:pt>
                <c:pt idx="45203" formatCode="0.00E+00">
                  <c:v>7.9000000000000001E-4</c:v>
                </c:pt>
                <c:pt idx="45204" formatCode="0.00E+00">
                  <c:v>7.9000000000000001E-4</c:v>
                </c:pt>
                <c:pt idx="45205" formatCode="0.00E+00">
                  <c:v>7.9000000000000001E-4</c:v>
                </c:pt>
                <c:pt idx="45206" formatCode="0.00E+00">
                  <c:v>7.9000000000000001E-4</c:v>
                </c:pt>
                <c:pt idx="45207" formatCode="0.00E+00">
                  <c:v>7.9000000000000001E-4</c:v>
                </c:pt>
                <c:pt idx="45208" formatCode="0.00E+00">
                  <c:v>7.9000000000000001E-4</c:v>
                </c:pt>
                <c:pt idx="45209" formatCode="0.00E+00">
                  <c:v>7.9000000000000001E-4</c:v>
                </c:pt>
                <c:pt idx="45210" formatCode="0.00E+00">
                  <c:v>7.9000000000000001E-4</c:v>
                </c:pt>
                <c:pt idx="45211" formatCode="0.00E+00">
                  <c:v>7.9000000000000001E-4</c:v>
                </c:pt>
                <c:pt idx="45212" formatCode="0.00E+00">
                  <c:v>7.9000000000000001E-4</c:v>
                </c:pt>
                <c:pt idx="45213" formatCode="0.00E+00">
                  <c:v>7.9000000000000001E-4</c:v>
                </c:pt>
                <c:pt idx="45214" formatCode="0.00E+00">
                  <c:v>7.9000000000000001E-4</c:v>
                </c:pt>
                <c:pt idx="45215" formatCode="0.00E+00">
                  <c:v>7.9000000000000001E-4</c:v>
                </c:pt>
                <c:pt idx="45216" formatCode="0.00E+00">
                  <c:v>7.9000000000000001E-4</c:v>
                </c:pt>
                <c:pt idx="45217" formatCode="0.00E+00">
                  <c:v>7.9000000000000001E-4</c:v>
                </c:pt>
                <c:pt idx="45218" formatCode="0.00E+00">
                  <c:v>7.9000000000000001E-4</c:v>
                </c:pt>
                <c:pt idx="45219" formatCode="0.00E+00">
                  <c:v>7.9000000000000001E-4</c:v>
                </c:pt>
                <c:pt idx="45220" formatCode="0.00E+00">
                  <c:v>7.9000000000000001E-4</c:v>
                </c:pt>
                <c:pt idx="45221" formatCode="0.00E+00">
                  <c:v>7.9000000000000001E-4</c:v>
                </c:pt>
                <c:pt idx="45222" formatCode="0.00E+00">
                  <c:v>7.9000000000000001E-4</c:v>
                </c:pt>
                <c:pt idx="45223" formatCode="0.00E+00">
                  <c:v>7.9000000000000001E-4</c:v>
                </c:pt>
                <c:pt idx="45224" formatCode="0.00E+00">
                  <c:v>7.8899999999999999E-4</c:v>
                </c:pt>
                <c:pt idx="45225" formatCode="0.00E+00">
                  <c:v>7.8899999999999999E-4</c:v>
                </c:pt>
                <c:pt idx="45226" formatCode="0.00E+00">
                  <c:v>7.9000000000000001E-4</c:v>
                </c:pt>
                <c:pt idx="45227" formatCode="0.00E+00">
                  <c:v>7.9000000000000001E-4</c:v>
                </c:pt>
                <c:pt idx="45228" formatCode="0.00E+00">
                  <c:v>7.9000000000000001E-4</c:v>
                </c:pt>
                <c:pt idx="45229" formatCode="0.00E+00">
                  <c:v>7.9000000000000001E-4</c:v>
                </c:pt>
                <c:pt idx="45230" formatCode="0.00E+00">
                  <c:v>7.9000000000000001E-4</c:v>
                </c:pt>
                <c:pt idx="45231" formatCode="0.00E+00">
                  <c:v>7.9000000000000001E-4</c:v>
                </c:pt>
                <c:pt idx="45232" formatCode="0.00E+00">
                  <c:v>7.9000000000000001E-4</c:v>
                </c:pt>
                <c:pt idx="45233" formatCode="0.00E+00">
                  <c:v>7.9000000000000001E-4</c:v>
                </c:pt>
                <c:pt idx="45234" formatCode="0.00E+00">
                  <c:v>7.8899999999999999E-4</c:v>
                </c:pt>
                <c:pt idx="45235" formatCode="0.00E+00">
                  <c:v>7.9000000000000001E-4</c:v>
                </c:pt>
                <c:pt idx="45236" formatCode="0.00E+00">
                  <c:v>7.9000000000000001E-4</c:v>
                </c:pt>
                <c:pt idx="45237" formatCode="0.00E+00">
                  <c:v>7.9000000000000001E-4</c:v>
                </c:pt>
                <c:pt idx="45238" formatCode="0.00E+00">
                  <c:v>7.9000000000000001E-4</c:v>
                </c:pt>
                <c:pt idx="45239" formatCode="0.00E+00">
                  <c:v>7.9000000000000001E-4</c:v>
                </c:pt>
                <c:pt idx="45240" formatCode="0.00E+00">
                  <c:v>7.9000000000000001E-4</c:v>
                </c:pt>
                <c:pt idx="45241" formatCode="0.00E+00">
                  <c:v>7.9000000000000001E-4</c:v>
                </c:pt>
                <c:pt idx="45242" formatCode="0.00E+00">
                  <c:v>7.9000000000000001E-4</c:v>
                </c:pt>
                <c:pt idx="45243" formatCode="0.00E+00">
                  <c:v>7.9000000000000001E-4</c:v>
                </c:pt>
                <c:pt idx="45244" formatCode="0.00E+00">
                  <c:v>7.9000000000000001E-4</c:v>
                </c:pt>
                <c:pt idx="45245" formatCode="0.00E+00">
                  <c:v>7.9000000000000001E-4</c:v>
                </c:pt>
                <c:pt idx="45246" formatCode="0.00E+00">
                  <c:v>7.9000000000000001E-4</c:v>
                </c:pt>
                <c:pt idx="45247" formatCode="0.00E+00">
                  <c:v>7.9000000000000001E-4</c:v>
                </c:pt>
                <c:pt idx="45248" formatCode="0.00E+00">
                  <c:v>7.9000000000000001E-4</c:v>
                </c:pt>
                <c:pt idx="45249" formatCode="0.00E+00">
                  <c:v>7.9000000000000001E-4</c:v>
                </c:pt>
                <c:pt idx="45250" formatCode="0.00E+00">
                  <c:v>7.9000000000000001E-4</c:v>
                </c:pt>
                <c:pt idx="45251" formatCode="0.00E+00">
                  <c:v>7.9000000000000001E-4</c:v>
                </c:pt>
                <c:pt idx="45252" formatCode="0.00E+00">
                  <c:v>7.9000000000000001E-4</c:v>
                </c:pt>
                <c:pt idx="45253" formatCode="0.00E+00">
                  <c:v>7.9000000000000001E-4</c:v>
                </c:pt>
                <c:pt idx="45254" formatCode="0.00E+00">
                  <c:v>7.9000000000000001E-4</c:v>
                </c:pt>
                <c:pt idx="45255" formatCode="0.00E+00">
                  <c:v>7.9000000000000001E-4</c:v>
                </c:pt>
                <c:pt idx="45256" formatCode="0.00E+00">
                  <c:v>7.9000000000000001E-4</c:v>
                </c:pt>
                <c:pt idx="45257" formatCode="0.00E+00">
                  <c:v>7.9000000000000001E-4</c:v>
                </c:pt>
                <c:pt idx="45258" formatCode="0.00E+00">
                  <c:v>7.9000000000000001E-4</c:v>
                </c:pt>
                <c:pt idx="45259" formatCode="0.00E+00">
                  <c:v>7.9000000000000001E-4</c:v>
                </c:pt>
                <c:pt idx="45260" formatCode="0.00E+00">
                  <c:v>7.9000000000000001E-4</c:v>
                </c:pt>
                <c:pt idx="45261" formatCode="0.00E+00">
                  <c:v>7.9000000000000001E-4</c:v>
                </c:pt>
                <c:pt idx="45262" formatCode="0.00E+00">
                  <c:v>7.9000000000000001E-4</c:v>
                </c:pt>
                <c:pt idx="45263" formatCode="0.00E+00">
                  <c:v>7.9000000000000001E-4</c:v>
                </c:pt>
                <c:pt idx="45264" formatCode="0.00E+00">
                  <c:v>7.9000000000000001E-4</c:v>
                </c:pt>
                <c:pt idx="45265" formatCode="0.00E+00">
                  <c:v>7.9000000000000001E-4</c:v>
                </c:pt>
                <c:pt idx="45266" formatCode="0.00E+00">
                  <c:v>7.9000000000000001E-4</c:v>
                </c:pt>
                <c:pt idx="45267" formatCode="0.00E+00">
                  <c:v>7.9000000000000001E-4</c:v>
                </c:pt>
                <c:pt idx="45268" formatCode="0.00E+00">
                  <c:v>7.9000000000000001E-4</c:v>
                </c:pt>
                <c:pt idx="45269" formatCode="0.00E+00">
                  <c:v>7.9000000000000001E-4</c:v>
                </c:pt>
                <c:pt idx="45270" formatCode="0.00E+00">
                  <c:v>7.9000000000000001E-4</c:v>
                </c:pt>
                <c:pt idx="45271" formatCode="0.00E+00">
                  <c:v>7.9000000000000001E-4</c:v>
                </c:pt>
                <c:pt idx="45272" formatCode="0.00E+00">
                  <c:v>7.9000000000000001E-4</c:v>
                </c:pt>
                <c:pt idx="45273" formatCode="0.00E+00">
                  <c:v>7.9000000000000001E-4</c:v>
                </c:pt>
                <c:pt idx="45274" formatCode="0.00E+00">
                  <c:v>7.9000000000000001E-4</c:v>
                </c:pt>
                <c:pt idx="45275" formatCode="0.00E+00">
                  <c:v>7.9000000000000001E-4</c:v>
                </c:pt>
                <c:pt idx="45276" formatCode="0.00E+00">
                  <c:v>7.9000000000000001E-4</c:v>
                </c:pt>
                <c:pt idx="45277" formatCode="0.00E+00">
                  <c:v>7.9000000000000001E-4</c:v>
                </c:pt>
                <c:pt idx="45278" formatCode="0.00E+00">
                  <c:v>7.9000000000000001E-4</c:v>
                </c:pt>
                <c:pt idx="45279" formatCode="0.00E+00">
                  <c:v>7.9000000000000001E-4</c:v>
                </c:pt>
                <c:pt idx="45280" formatCode="0.00E+00">
                  <c:v>7.9000000000000001E-4</c:v>
                </c:pt>
                <c:pt idx="45281" formatCode="0.00E+00">
                  <c:v>7.9000000000000001E-4</c:v>
                </c:pt>
                <c:pt idx="45282" formatCode="0.00E+00">
                  <c:v>7.9000000000000001E-4</c:v>
                </c:pt>
                <c:pt idx="45283" formatCode="0.00E+00">
                  <c:v>7.9000000000000001E-4</c:v>
                </c:pt>
                <c:pt idx="45284" formatCode="0.00E+00">
                  <c:v>7.9000000000000001E-4</c:v>
                </c:pt>
                <c:pt idx="45285" formatCode="0.00E+00">
                  <c:v>7.9000000000000001E-4</c:v>
                </c:pt>
                <c:pt idx="45286" formatCode="0.00E+00">
                  <c:v>7.9000000000000001E-4</c:v>
                </c:pt>
                <c:pt idx="45287" formatCode="0.00E+00">
                  <c:v>7.9000000000000001E-4</c:v>
                </c:pt>
                <c:pt idx="45288" formatCode="0.00E+00">
                  <c:v>7.9000000000000001E-4</c:v>
                </c:pt>
                <c:pt idx="45289" formatCode="0.00E+00">
                  <c:v>7.9000000000000001E-4</c:v>
                </c:pt>
                <c:pt idx="45290" formatCode="0.00E+00">
                  <c:v>7.9000000000000001E-4</c:v>
                </c:pt>
                <c:pt idx="45291" formatCode="0.00E+00">
                  <c:v>7.9000000000000001E-4</c:v>
                </c:pt>
                <c:pt idx="45292" formatCode="0.00E+00">
                  <c:v>7.9000000000000001E-4</c:v>
                </c:pt>
                <c:pt idx="45293" formatCode="0.00E+00">
                  <c:v>7.9000000000000001E-4</c:v>
                </c:pt>
                <c:pt idx="45294" formatCode="0.00E+00">
                  <c:v>7.9000000000000001E-4</c:v>
                </c:pt>
                <c:pt idx="45295" formatCode="0.00E+00">
                  <c:v>7.9000000000000001E-4</c:v>
                </c:pt>
                <c:pt idx="45296" formatCode="0.00E+00">
                  <c:v>7.9000000000000001E-4</c:v>
                </c:pt>
                <c:pt idx="45297" formatCode="0.00E+00">
                  <c:v>7.9000000000000001E-4</c:v>
                </c:pt>
                <c:pt idx="45298" formatCode="0.00E+00">
                  <c:v>7.9000000000000001E-4</c:v>
                </c:pt>
                <c:pt idx="45299" formatCode="0.00E+00">
                  <c:v>7.9000000000000001E-4</c:v>
                </c:pt>
                <c:pt idx="45300" formatCode="0.00E+00">
                  <c:v>7.9000000000000001E-4</c:v>
                </c:pt>
                <c:pt idx="45301" formatCode="0.00E+00">
                  <c:v>7.9000000000000001E-4</c:v>
                </c:pt>
                <c:pt idx="45302" formatCode="0.00E+00">
                  <c:v>7.9000000000000001E-4</c:v>
                </c:pt>
                <c:pt idx="45303" formatCode="0.00E+00">
                  <c:v>7.9000000000000001E-4</c:v>
                </c:pt>
                <c:pt idx="45304" formatCode="0.00E+00">
                  <c:v>7.9000000000000001E-4</c:v>
                </c:pt>
                <c:pt idx="45305" formatCode="0.00E+00">
                  <c:v>7.9000000000000001E-4</c:v>
                </c:pt>
                <c:pt idx="45306" formatCode="0.00E+00">
                  <c:v>7.9000000000000001E-4</c:v>
                </c:pt>
                <c:pt idx="45307" formatCode="0.00E+00">
                  <c:v>7.9000000000000001E-4</c:v>
                </c:pt>
                <c:pt idx="45308" formatCode="0.00E+00">
                  <c:v>7.9000000000000001E-4</c:v>
                </c:pt>
                <c:pt idx="45309" formatCode="0.00E+00">
                  <c:v>7.9000000000000001E-4</c:v>
                </c:pt>
                <c:pt idx="45310" formatCode="0.00E+00">
                  <c:v>7.9000000000000001E-4</c:v>
                </c:pt>
                <c:pt idx="45311" formatCode="0.00E+00">
                  <c:v>7.9000000000000001E-4</c:v>
                </c:pt>
                <c:pt idx="45312" formatCode="0.00E+00">
                  <c:v>7.9000000000000001E-4</c:v>
                </c:pt>
                <c:pt idx="45313" formatCode="0.00E+00">
                  <c:v>7.9000000000000001E-4</c:v>
                </c:pt>
                <c:pt idx="45314" formatCode="0.00E+00">
                  <c:v>7.9000000000000001E-4</c:v>
                </c:pt>
                <c:pt idx="45315" formatCode="0.00E+00">
                  <c:v>7.9000000000000001E-4</c:v>
                </c:pt>
                <c:pt idx="45316" formatCode="0.00E+00">
                  <c:v>7.9000000000000001E-4</c:v>
                </c:pt>
                <c:pt idx="45317" formatCode="0.00E+00">
                  <c:v>7.9000000000000001E-4</c:v>
                </c:pt>
                <c:pt idx="45318" formatCode="0.00E+00">
                  <c:v>7.9000000000000001E-4</c:v>
                </c:pt>
                <c:pt idx="45319" formatCode="0.00E+00">
                  <c:v>7.9000000000000001E-4</c:v>
                </c:pt>
                <c:pt idx="45320" formatCode="0.00E+00">
                  <c:v>7.9000000000000001E-4</c:v>
                </c:pt>
                <c:pt idx="45321" formatCode="0.00E+00">
                  <c:v>7.9000000000000001E-4</c:v>
                </c:pt>
                <c:pt idx="45322" formatCode="0.00E+00">
                  <c:v>7.9000000000000001E-4</c:v>
                </c:pt>
                <c:pt idx="45323" formatCode="0.00E+00">
                  <c:v>7.9000000000000001E-4</c:v>
                </c:pt>
                <c:pt idx="45324" formatCode="0.00E+00">
                  <c:v>7.9000000000000001E-4</c:v>
                </c:pt>
                <c:pt idx="45325" formatCode="0.00E+00">
                  <c:v>7.9000000000000001E-4</c:v>
                </c:pt>
                <c:pt idx="45326" formatCode="0.00E+00">
                  <c:v>7.9000000000000001E-4</c:v>
                </c:pt>
                <c:pt idx="45327" formatCode="0.00E+00">
                  <c:v>7.9000000000000001E-4</c:v>
                </c:pt>
                <c:pt idx="45328" formatCode="0.00E+00">
                  <c:v>7.9000000000000001E-4</c:v>
                </c:pt>
                <c:pt idx="45329" formatCode="0.00E+00">
                  <c:v>7.9000000000000001E-4</c:v>
                </c:pt>
                <c:pt idx="45330" formatCode="0.00E+00">
                  <c:v>7.9000000000000001E-4</c:v>
                </c:pt>
                <c:pt idx="45331" formatCode="0.00E+00">
                  <c:v>7.9000000000000001E-4</c:v>
                </c:pt>
                <c:pt idx="45332" formatCode="0.00E+00">
                  <c:v>7.9000000000000001E-4</c:v>
                </c:pt>
                <c:pt idx="45333" formatCode="0.00E+00">
                  <c:v>7.9000000000000001E-4</c:v>
                </c:pt>
                <c:pt idx="45334" formatCode="0.00E+00">
                  <c:v>7.9000000000000001E-4</c:v>
                </c:pt>
                <c:pt idx="45335" formatCode="0.00E+00">
                  <c:v>7.9000000000000001E-4</c:v>
                </c:pt>
                <c:pt idx="45336" formatCode="0.00E+00">
                  <c:v>7.9000000000000001E-4</c:v>
                </c:pt>
                <c:pt idx="45337" formatCode="0.00E+00">
                  <c:v>7.9000000000000001E-4</c:v>
                </c:pt>
                <c:pt idx="45338" formatCode="0.00E+00">
                  <c:v>7.9000000000000001E-4</c:v>
                </c:pt>
                <c:pt idx="45339" formatCode="0.00E+00">
                  <c:v>7.9000000000000001E-4</c:v>
                </c:pt>
                <c:pt idx="45340" formatCode="0.00E+00">
                  <c:v>7.9000000000000001E-4</c:v>
                </c:pt>
                <c:pt idx="45341" formatCode="0.00E+00">
                  <c:v>7.9000000000000001E-4</c:v>
                </c:pt>
                <c:pt idx="45342" formatCode="0.00E+00">
                  <c:v>7.9000000000000001E-4</c:v>
                </c:pt>
                <c:pt idx="45343" formatCode="0.00E+00">
                  <c:v>7.9000000000000001E-4</c:v>
                </c:pt>
                <c:pt idx="45344" formatCode="0.00E+00">
                  <c:v>7.9000000000000001E-4</c:v>
                </c:pt>
                <c:pt idx="45345" formatCode="0.00E+00">
                  <c:v>7.9000000000000001E-4</c:v>
                </c:pt>
                <c:pt idx="45346" formatCode="0.00E+00">
                  <c:v>7.9000000000000001E-4</c:v>
                </c:pt>
                <c:pt idx="45347" formatCode="0.00E+00">
                  <c:v>7.9000000000000001E-4</c:v>
                </c:pt>
                <c:pt idx="45348" formatCode="0.00E+00">
                  <c:v>7.9000000000000001E-4</c:v>
                </c:pt>
                <c:pt idx="45349" formatCode="0.00E+00">
                  <c:v>7.9000000000000001E-4</c:v>
                </c:pt>
                <c:pt idx="45350" formatCode="0.00E+00">
                  <c:v>7.9000000000000001E-4</c:v>
                </c:pt>
                <c:pt idx="45351" formatCode="0.00E+00">
                  <c:v>7.9000000000000001E-4</c:v>
                </c:pt>
                <c:pt idx="45352" formatCode="0.00E+00">
                  <c:v>7.9000000000000001E-4</c:v>
                </c:pt>
                <c:pt idx="45353" formatCode="0.00E+00">
                  <c:v>7.9000000000000001E-4</c:v>
                </c:pt>
                <c:pt idx="45354" formatCode="0.00E+00">
                  <c:v>7.9000000000000001E-4</c:v>
                </c:pt>
                <c:pt idx="45355" formatCode="0.00E+00">
                  <c:v>7.9000000000000001E-4</c:v>
                </c:pt>
                <c:pt idx="45356" formatCode="0.00E+00">
                  <c:v>7.9000000000000001E-4</c:v>
                </c:pt>
                <c:pt idx="45357" formatCode="0.00E+00">
                  <c:v>7.9000000000000001E-4</c:v>
                </c:pt>
                <c:pt idx="45358" formatCode="0.00E+00">
                  <c:v>7.9100000000000004E-4</c:v>
                </c:pt>
                <c:pt idx="45359" formatCode="0.00E+00">
                  <c:v>7.9000000000000001E-4</c:v>
                </c:pt>
                <c:pt idx="45360" formatCode="0.00E+00">
                  <c:v>7.9000000000000001E-4</c:v>
                </c:pt>
                <c:pt idx="45361" formatCode="0.00E+00">
                  <c:v>7.9000000000000001E-4</c:v>
                </c:pt>
                <c:pt idx="45362" formatCode="0.00E+00">
                  <c:v>7.9000000000000001E-4</c:v>
                </c:pt>
                <c:pt idx="45363" formatCode="0.00E+00">
                  <c:v>7.9100000000000004E-4</c:v>
                </c:pt>
                <c:pt idx="45364" formatCode="0.00E+00">
                  <c:v>7.9000000000000001E-4</c:v>
                </c:pt>
                <c:pt idx="45365" formatCode="0.00E+00">
                  <c:v>7.9000000000000001E-4</c:v>
                </c:pt>
                <c:pt idx="45366" formatCode="0.00E+00">
                  <c:v>7.9000000000000001E-4</c:v>
                </c:pt>
                <c:pt idx="45367" formatCode="0.00E+00">
                  <c:v>7.9000000000000001E-4</c:v>
                </c:pt>
                <c:pt idx="45368" formatCode="0.00E+00">
                  <c:v>7.9000000000000001E-4</c:v>
                </c:pt>
                <c:pt idx="45369" formatCode="0.00E+00">
                  <c:v>7.9000000000000001E-4</c:v>
                </c:pt>
                <c:pt idx="45370" formatCode="0.00E+00">
                  <c:v>7.9000000000000001E-4</c:v>
                </c:pt>
                <c:pt idx="45371" formatCode="0.00E+00">
                  <c:v>7.9000000000000001E-4</c:v>
                </c:pt>
                <c:pt idx="45372" formatCode="0.00E+00">
                  <c:v>7.9000000000000001E-4</c:v>
                </c:pt>
                <c:pt idx="45373" formatCode="0.00E+00">
                  <c:v>7.9000000000000001E-4</c:v>
                </c:pt>
                <c:pt idx="45374" formatCode="0.00E+00">
                  <c:v>7.9000000000000001E-4</c:v>
                </c:pt>
                <c:pt idx="45375" formatCode="0.00E+00">
                  <c:v>7.9000000000000001E-4</c:v>
                </c:pt>
                <c:pt idx="45376" formatCode="0.00E+00">
                  <c:v>7.9000000000000001E-4</c:v>
                </c:pt>
                <c:pt idx="45377" formatCode="0.00E+00">
                  <c:v>7.9000000000000001E-4</c:v>
                </c:pt>
                <c:pt idx="45378" formatCode="0.00E+00">
                  <c:v>7.9000000000000001E-4</c:v>
                </c:pt>
                <c:pt idx="45379" formatCode="0.00E+00">
                  <c:v>7.9000000000000001E-4</c:v>
                </c:pt>
                <c:pt idx="45380" formatCode="0.00E+00">
                  <c:v>7.9000000000000001E-4</c:v>
                </c:pt>
                <c:pt idx="45381" formatCode="0.00E+00">
                  <c:v>7.9000000000000001E-4</c:v>
                </c:pt>
                <c:pt idx="45382" formatCode="0.00E+00">
                  <c:v>7.9100000000000004E-4</c:v>
                </c:pt>
                <c:pt idx="45383" formatCode="0.00E+00">
                  <c:v>7.9000000000000001E-4</c:v>
                </c:pt>
                <c:pt idx="45384" formatCode="0.00E+00">
                  <c:v>7.9000000000000001E-4</c:v>
                </c:pt>
                <c:pt idx="45385" formatCode="0.00E+00">
                  <c:v>7.9000000000000001E-4</c:v>
                </c:pt>
                <c:pt idx="45386" formatCode="0.00E+00">
                  <c:v>7.9000000000000001E-4</c:v>
                </c:pt>
                <c:pt idx="45387" formatCode="0.00E+00">
                  <c:v>7.9000000000000001E-4</c:v>
                </c:pt>
                <c:pt idx="45388" formatCode="0.00E+00">
                  <c:v>7.9100000000000004E-4</c:v>
                </c:pt>
                <c:pt idx="45389" formatCode="0.00E+00">
                  <c:v>7.9100000000000004E-4</c:v>
                </c:pt>
                <c:pt idx="45390" formatCode="0.00E+00">
                  <c:v>7.9100000000000004E-4</c:v>
                </c:pt>
                <c:pt idx="45391" formatCode="0.00E+00">
                  <c:v>7.9100000000000004E-4</c:v>
                </c:pt>
                <c:pt idx="45392" formatCode="0.00E+00">
                  <c:v>7.9100000000000004E-4</c:v>
                </c:pt>
                <c:pt idx="45393" formatCode="0.00E+00">
                  <c:v>7.9000000000000001E-4</c:v>
                </c:pt>
                <c:pt idx="45394" formatCode="0.00E+00">
                  <c:v>7.9100000000000004E-4</c:v>
                </c:pt>
                <c:pt idx="45395" formatCode="0.00E+00">
                  <c:v>7.9000000000000001E-4</c:v>
                </c:pt>
                <c:pt idx="45396" formatCode="0.00E+00">
                  <c:v>7.9000000000000001E-4</c:v>
                </c:pt>
                <c:pt idx="45397" formatCode="0.00E+00">
                  <c:v>7.9100000000000004E-4</c:v>
                </c:pt>
                <c:pt idx="45398" formatCode="0.00E+00">
                  <c:v>7.9000000000000001E-4</c:v>
                </c:pt>
                <c:pt idx="45399" formatCode="0.00E+00">
                  <c:v>7.9100000000000004E-4</c:v>
                </c:pt>
                <c:pt idx="45400" formatCode="0.00E+00">
                  <c:v>7.9000000000000001E-4</c:v>
                </c:pt>
                <c:pt idx="45401" formatCode="0.00E+00">
                  <c:v>7.9000000000000001E-4</c:v>
                </c:pt>
                <c:pt idx="45402" formatCode="0.00E+00">
                  <c:v>7.9100000000000004E-4</c:v>
                </c:pt>
                <c:pt idx="45403" formatCode="0.00E+00">
                  <c:v>7.9000000000000001E-4</c:v>
                </c:pt>
                <c:pt idx="45404" formatCode="0.00E+00">
                  <c:v>7.9100000000000004E-4</c:v>
                </c:pt>
                <c:pt idx="45405" formatCode="0.00E+00">
                  <c:v>7.9000000000000001E-4</c:v>
                </c:pt>
                <c:pt idx="45406" formatCode="0.00E+00">
                  <c:v>7.9100000000000004E-4</c:v>
                </c:pt>
                <c:pt idx="45407" formatCode="0.00E+00">
                  <c:v>7.9100000000000004E-4</c:v>
                </c:pt>
                <c:pt idx="45408" formatCode="0.00E+00">
                  <c:v>7.9100000000000004E-4</c:v>
                </c:pt>
                <c:pt idx="45409" formatCode="0.00E+00">
                  <c:v>7.9100000000000004E-4</c:v>
                </c:pt>
                <c:pt idx="45410" formatCode="0.00E+00">
                  <c:v>7.9100000000000004E-4</c:v>
                </c:pt>
                <c:pt idx="45411" formatCode="0.00E+00">
                  <c:v>7.9100000000000004E-4</c:v>
                </c:pt>
                <c:pt idx="45412" formatCode="0.00E+00">
                  <c:v>7.9100000000000004E-4</c:v>
                </c:pt>
                <c:pt idx="45413" formatCode="0.00E+00">
                  <c:v>7.9100000000000004E-4</c:v>
                </c:pt>
                <c:pt idx="45414" formatCode="0.00E+00">
                  <c:v>7.9100000000000004E-4</c:v>
                </c:pt>
                <c:pt idx="45415" formatCode="0.00E+00">
                  <c:v>7.9100000000000004E-4</c:v>
                </c:pt>
                <c:pt idx="45416" formatCode="0.00E+00">
                  <c:v>7.9000000000000001E-4</c:v>
                </c:pt>
                <c:pt idx="45417" formatCode="0.00E+00">
                  <c:v>7.9100000000000004E-4</c:v>
                </c:pt>
                <c:pt idx="45418" formatCode="0.00E+00">
                  <c:v>7.9100000000000004E-4</c:v>
                </c:pt>
                <c:pt idx="45419" formatCode="0.00E+00">
                  <c:v>7.9100000000000004E-4</c:v>
                </c:pt>
                <c:pt idx="45420" formatCode="0.00E+00">
                  <c:v>7.9000000000000001E-4</c:v>
                </c:pt>
                <c:pt idx="45421" formatCode="0.00E+00">
                  <c:v>7.9100000000000004E-4</c:v>
                </c:pt>
                <c:pt idx="45422" formatCode="0.00E+00">
                  <c:v>7.9100000000000004E-4</c:v>
                </c:pt>
                <c:pt idx="45423" formatCode="0.00E+00">
                  <c:v>7.9000000000000001E-4</c:v>
                </c:pt>
                <c:pt idx="45424" formatCode="0.00E+00">
                  <c:v>7.9100000000000004E-4</c:v>
                </c:pt>
                <c:pt idx="45425" formatCode="0.00E+00">
                  <c:v>7.9100000000000004E-4</c:v>
                </c:pt>
                <c:pt idx="45426" formatCode="0.00E+00">
                  <c:v>7.9000000000000001E-4</c:v>
                </c:pt>
                <c:pt idx="45427" formatCode="0.00E+00">
                  <c:v>7.9100000000000004E-4</c:v>
                </c:pt>
                <c:pt idx="45428" formatCode="0.00E+00">
                  <c:v>7.9100000000000004E-4</c:v>
                </c:pt>
                <c:pt idx="45429" formatCode="0.00E+00">
                  <c:v>7.9000000000000001E-4</c:v>
                </c:pt>
                <c:pt idx="45430" formatCode="0.00E+00">
                  <c:v>7.9100000000000004E-4</c:v>
                </c:pt>
                <c:pt idx="45431" formatCode="0.00E+00">
                  <c:v>7.9100000000000004E-4</c:v>
                </c:pt>
                <c:pt idx="45432" formatCode="0.00E+00">
                  <c:v>7.9100000000000004E-4</c:v>
                </c:pt>
                <c:pt idx="45433" formatCode="0.00E+00">
                  <c:v>7.9100000000000004E-4</c:v>
                </c:pt>
                <c:pt idx="45434" formatCode="0.00E+00">
                  <c:v>7.9100000000000004E-4</c:v>
                </c:pt>
                <c:pt idx="45435" formatCode="0.00E+00">
                  <c:v>7.9100000000000004E-4</c:v>
                </c:pt>
                <c:pt idx="45436" formatCode="0.00E+00">
                  <c:v>7.9100000000000004E-4</c:v>
                </c:pt>
                <c:pt idx="45437" formatCode="0.00E+00">
                  <c:v>7.9100000000000004E-4</c:v>
                </c:pt>
                <c:pt idx="45438" formatCode="0.00E+00">
                  <c:v>7.9100000000000004E-4</c:v>
                </c:pt>
                <c:pt idx="45439" formatCode="0.00E+00">
                  <c:v>7.9000000000000001E-4</c:v>
                </c:pt>
                <c:pt idx="45440" formatCode="0.00E+00">
                  <c:v>7.9000000000000001E-4</c:v>
                </c:pt>
                <c:pt idx="45441" formatCode="0.00E+00">
                  <c:v>7.9100000000000004E-4</c:v>
                </c:pt>
                <c:pt idx="45442" formatCode="0.00E+00">
                  <c:v>7.9100000000000004E-4</c:v>
                </c:pt>
                <c:pt idx="45443" formatCode="0.00E+00">
                  <c:v>7.9100000000000004E-4</c:v>
                </c:pt>
                <c:pt idx="45444" formatCode="0.00E+00">
                  <c:v>7.9100000000000004E-4</c:v>
                </c:pt>
                <c:pt idx="45445" formatCode="0.00E+00">
                  <c:v>7.9100000000000004E-4</c:v>
                </c:pt>
                <c:pt idx="45446" formatCode="0.00E+00">
                  <c:v>7.9100000000000004E-4</c:v>
                </c:pt>
                <c:pt idx="45447" formatCode="0.00E+00">
                  <c:v>7.9100000000000004E-4</c:v>
                </c:pt>
                <c:pt idx="45448" formatCode="0.00E+00">
                  <c:v>7.9100000000000004E-4</c:v>
                </c:pt>
                <c:pt idx="45449" formatCode="0.00E+00">
                  <c:v>7.9100000000000004E-4</c:v>
                </c:pt>
                <c:pt idx="45450" formatCode="0.00E+00">
                  <c:v>7.9100000000000004E-4</c:v>
                </c:pt>
                <c:pt idx="45451" formatCode="0.00E+00">
                  <c:v>7.9100000000000004E-4</c:v>
                </c:pt>
                <c:pt idx="45452" formatCode="0.00E+00">
                  <c:v>7.9100000000000004E-4</c:v>
                </c:pt>
                <c:pt idx="45453" formatCode="0.00E+00">
                  <c:v>7.9100000000000004E-4</c:v>
                </c:pt>
                <c:pt idx="45454" formatCode="0.00E+00">
                  <c:v>7.9100000000000004E-4</c:v>
                </c:pt>
                <c:pt idx="45455" formatCode="0.00E+00">
                  <c:v>7.9100000000000004E-4</c:v>
                </c:pt>
                <c:pt idx="45456" formatCode="0.00E+00">
                  <c:v>7.9100000000000004E-4</c:v>
                </c:pt>
                <c:pt idx="45457" formatCode="0.00E+00">
                  <c:v>7.9100000000000004E-4</c:v>
                </c:pt>
                <c:pt idx="45458" formatCode="0.00E+00">
                  <c:v>7.9100000000000004E-4</c:v>
                </c:pt>
                <c:pt idx="45459" formatCode="0.00E+00">
                  <c:v>7.9100000000000004E-4</c:v>
                </c:pt>
                <c:pt idx="45460" formatCode="0.00E+00">
                  <c:v>7.9100000000000004E-4</c:v>
                </c:pt>
                <c:pt idx="45461" formatCode="0.00E+00">
                  <c:v>7.9100000000000004E-4</c:v>
                </c:pt>
                <c:pt idx="45462" formatCode="0.00E+00">
                  <c:v>7.9100000000000004E-4</c:v>
                </c:pt>
                <c:pt idx="45463" formatCode="0.00E+00">
                  <c:v>7.9100000000000004E-4</c:v>
                </c:pt>
                <c:pt idx="45464" formatCode="0.00E+00">
                  <c:v>7.9100000000000004E-4</c:v>
                </c:pt>
                <c:pt idx="45465" formatCode="0.00E+00">
                  <c:v>7.9100000000000004E-4</c:v>
                </c:pt>
                <c:pt idx="45466" formatCode="0.00E+00">
                  <c:v>7.9100000000000004E-4</c:v>
                </c:pt>
                <c:pt idx="45467" formatCode="0.00E+00">
                  <c:v>7.9100000000000004E-4</c:v>
                </c:pt>
                <c:pt idx="45468" formatCode="0.00E+00">
                  <c:v>7.9100000000000004E-4</c:v>
                </c:pt>
                <c:pt idx="45469" formatCode="0.00E+00">
                  <c:v>7.9100000000000004E-4</c:v>
                </c:pt>
                <c:pt idx="45470" formatCode="0.00E+00">
                  <c:v>7.9100000000000004E-4</c:v>
                </c:pt>
                <c:pt idx="45471" formatCode="0.00E+00">
                  <c:v>7.9100000000000004E-4</c:v>
                </c:pt>
                <c:pt idx="45472" formatCode="0.00E+00">
                  <c:v>7.9100000000000004E-4</c:v>
                </c:pt>
                <c:pt idx="45473" formatCode="0.00E+00">
                  <c:v>7.9100000000000004E-4</c:v>
                </c:pt>
                <c:pt idx="45474" formatCode="0.00E+00">
                  <c:v>7.9100000000000004E-4</c:v>
                </c:pt>
                <c:pt idx="45475" formatCode="0.00E+00">
                  <c:v>7.9100000000000004E-4</c:v>
                </c:pt>
                <c:pt idx="45476" formatCode="0.00E+00">
                  <c:v>7.9100000000000004E-4</c:v>
                </c:pt>
                <c:pt idx="45477" formatCode="0.00E+00">
                  <c:v>7.9100000000000004E-4</c:v>
                </c:pt>
                <c:pt idx="45478" formatCode="0.00E+00">
                  <c:v>7.9100000000000004E-4</c:v>
                </c:pt>
                <c:pt idx="45479" formatCode="0.00E+00">
                  <c:v>7.9100000000000004E-4</c:v>
                </c:pt>
                <c:pt idx="45480" formatCode="0.00E+00">
                  <c:v>7.9100000000000004E-4</c:v>
                </c:pt>
                <c:pt idx="45481" formatCode="0.00E+00">
                  <c:v>7.9100000000000004E-4</c:v>
                </c:pt>
                <c:pt idx="45482" formatCode="0.00E+00">
                  <c:v>7.9100000000000004E-4</c:v>
                </c:pt>
                <c:pt idx="45483" formatCode="0.00E+00">
                  <c:v>7.9100000000000004E-4</c:v>
                </c:pt>
                <c:pt idx="45484" formatCode="0.00E+00">
                  <c:v>7.9100000000000004E-4</c:v>
                </c:pt>
                <c:pt idx="45485" formatCode="0.00E+00">
                  <c:v>7.9100000000000004E-4</c:v>
                </c:pt>
                <c:pt idx="45486" formatCode="0.00E+00">
                  <c:v>7.9100000000000004E-4</c:v>
                </c:pt>
                <c:pt idx="45487" formatCode="0.00E+00">
                  <c:v>7.9100000000000004E-4</c:v>
                </c:pt>
                <c:pt idx="45488" formatCode="0.00E+00">
                  <c:v>7.9100000000000004E-4</c:v>
                </c:pt>
                <c:pt idx="45489" formatCode="0.00E+00">
                  <c:v>7.9100000000000004E-4</c:v>
                </c:pt>
                <c:pt idx="45490" formatCode="0.00E+00">
                  <c:v>7.9100000000000004E-4</c:v>
                </c:pt>
                <c:pt idx="45491" formatCode="0.00E+00">
                  <c:v>7.9100000000000004E-4</c:v>
                </c:pt>
                <c:pt idx="45492" formatCode="0.00E+00">
                  <c:v>7.9100000000000004E-4</c:v>
                </c:pt>
                <c:pt idx="45493" formatCode="0.00E+00">
                  <c:v>7.9100000000000004E-4</c:v>
                </c:pt>
                <c:pt idx="45494" formatCode="0.00E+00">
                  <c:v>7.9100000000000004E-4</c:v>
                </c:pt>
                <c:pt idx="45495" formatCode="0.00E+00">
                  <c:v>7.9100000000000004E-4</c:v>
                </c:pt>
                <c:pt idx="45496" formatCode="0.00E+00">
                  <c:v>7.9100000000000004E-4</c:v>
                </c:pt>
                <c:pt idx="45497" formatCode="0.00E+00">
                  <c:v>7.9100000000000004E-4</c:v>
                </c:pt>
                <c:pt idx="45498" formatCode="0.00E+00">
                  <c:v>7.9100000000000004E-4</c:v>
                </c:pt>
                <c:pt idx="45499" formatCode="0.00E+00">
                  <c:v>7.9100000000000004E-4</c:v>
                </c:pt>
                <c:pt idx="45500" formatCode="0.00E+00">
                  <c:v>7.9100000000000004E-4</c:v>
                </c:pt>
                <c:pt idx="45501" formatCode="0.00E+00">
                  <c:v>7.9100000000000004E-4</c:v>
                </c:pt>
                <c:pt idx="45502" formatCode="0.00E+00">
                  <c:v>7.9100000000000004E-4</c:v>
                </c:pt>
                <c:pt idx="45503" formatCode="0.00E+00">
                  <c:v>7.9100000000000004E-4</c:v>
                </c:pt>
                <c:pt idx="45504" formatCode="0.00E+00">
                  <c:v>7.9100000000000004E-4</c:v>
                </c:pt>
                <c:pt idx="45505" formatCode="0.00E+00">
                  <c:v>7.9100000000000004E-4</c:v>
                </c:pt>
                <c:pt idx="45506" formatCode="0.00E+00">
                  <c:v>7.9100000000000004E-4</c:v>
                </c:pt>
                <c:pt idx="45507" formatCode="0.00E+00">
                  <c:v>7.9100000000000004E-4</c:v>
                </c:pt>
                <c:pt idx="45508" formatCode="0.00E+00">
                  <c:v>7.9100000000000004E-4</c:v>
                </c:pt>
                <c:pt idx="45509" formatCode="0.00E+00">
                  <c:v>7.9100000000000004E-4</c:v>
                </c:pt>
                <c:pt idx="45510" formatCode="0.00E+00">
                  <c:v>7.9100000000000004E-4</c:v>
                </c:pt>
                <c:pt idx="45511" formatCode="0.00E+00">
                  <c:v>7.9100000000000004E-4</c:v>
                </c:pt>
                <c:pt idx="45512" formatCode="0.00E+00">
                  <c:v>7.9100000000000004E-4</c:v>
                </c:pt>
                <c:pt idx="45513" formatCode="0.00E+00">
                  <c:v>7.9100000000000004E-4</c:v>
                </c:pt>
                <c:pt idx="45514" formatCode="0.00E+00">
                  <c:v>7.9100000000000004E-4</c:v>
                </c:pt>
                <c:pt idx="45515" formatCode="0.00E+00">
                  <c:v>7.9100000000000004E-4</c:v>
                </c:pt>
                <c:pt idx="45516" formatCode="0.00E+00">
                  <c:v>7.9100000000000004E-4</c:v>
                </c:pt>
                <c:pt idx="45517" formatCode="0.00E+00">
                  <c:v>7.9100000000000004E-4</c:v>
                </c:pt>
                <c:pt idx="45518" formatCode="0.00E+00">
                  <c:v>7.9100000000000004E-4</c:v>
                </c:pt>
                <c:pt idx="45519" formatCode="0.00E+00">
                  <c:v>7.9100000000000004E-4</c:v>
                </c:pt>
                <c:pt idx="45520" formatCode="0.00E+00">
                  <c:v>7.9100000000000004E-4</c:v>
                </c:pt>
                <c:pt idx="45521" formatCode="0.00E+00">
                  <c:v>7.9100000000000004E-4</c:v>
                </c:pt>
                <c:pt idx="45522" formatCode="0.00E+00">
                  <c:v>7.9100000000000004E-4</c:v>
                </c:pt>
                <c:pt idx="45523" formatCode="0.00E+00">
                  <c:v>7.9100000000000004E-4</c:v>
                </c:pt>
                <c:pt idx="45524" formatCode="0.00E+00">
                  <c:v>7.9100000000000004E-4</c:v>
                </c:pt>
                <c:pt idx="45525" formatCode="0.00E+00">
                  <c:v>7.9100000000000004E-4</c:v>
                </c:pt>
                <c:pt idx="45526" formatCode="0.00E+00">
                  <c:v>7.9100000000000004E-4</c:v>
                </c:pt>
                <c:pt idx="45527" formatCode="0.00E+00">
                  <c:v>7.9100000000000004E-4</c:v>
                </c:pt>
                <c:pt idx="45528" formatCode="0.00E+00">
                  <c:v>7.9100000000000004E-4</c:v>
                </c:pt>
                <c:pt idx="45529" formatCode="0.00E+00">
                  <c:v>7.9100000000000004E-4</c:v>
                </c:pt>
                <c:pt idx="45530" formatCode="0.00E+00">
                  <c:v>7.9100000000000004E-4</c:v>
                </c:pt>
                <c:pt idx="45531" formatCode="0.00E+00">
                  <c:v>7.9100000000000004E-4</c:v>
                </c:pt>
                <c:pt idx="45532" formatCode="0.00E+00">
                  <c:v>7.9100000000000004E-4</c:v>
                </c:pt>
                <c:pt idx="45533" formatCode="0.00E+00">
                  <c:v>7.9100000000000004E-4</c:v>
                </c:pt>
                <c:pt idx="45534" formatCode="0.00E+00">
                  <c:v>7.9100000000000004E-4</c:v>
                </c:pt>
                <c:pt idx="45535" formatCode="0.00E+00">
                  <c:v>7.9100000000000004E-4</c:v>
                </c:pt>
                <c:pt idx="45536" formatCode="0.00E+00">
                  <c:v>7.9100000000000004E-4</c:v>
                </c:pt>
                <c:pt idx="45537" formatCode="0.00E+00">
                  <c:v>7.9100000000000004E-4</c:v>
                </c:pt>
                <c:pt idx="45538" formatCode="0.00E+00">
                  <c:v>7.9100000000000004E-4</c:v>
                </c:pt>
                <c:pt idx="45539" formatCode="0.00E+00">
                  <c:v>7.9100000000000004E-4</c:v>
                </c:pt>
                <c:pt idx="45540" formatCode="0.00E+00">
                  <c:v>7.9100000000000004E-4</c:v>
                </c:pt>
                <c:pt idx="45541" formatCode="0.00E+00">
                  <c:v>7.9100000000000004E-4</c:v>
                </c:pt>
                <c:pt idx="45542" formatCode="0.00E+00">
                  <c:v>7.9100000000000004E-4</c:v>
                </c:pt>
                <c:pt idx="45543" formatCode="0.00E+00">
                  <c:v>7.9100000000000004E-4</c:v>
                </c:pt>
                <c:pt idx="45544" formatCode="0.00E+00">
                  <c:v>7.9100000000000004E-4</c:v>
                </c:pt>
                <c:pt idx="45545" formatCode="0.00E+00">
                  <c:v>7.9100000000000004E-4</c:v>
                </c:pt>
                <c:pt idx="45546" formatCode="0.00E+00">
                  <c:v>7.9100000000000004E-4</c:v>
                </c:pt>
                <c:pt idx="45547" formatCode="0.00E+00">
                  <c:v>7.9100000000000004E-4</c:v>
                </c:pt>
                <c:pt idx="45548" formatCode="0.00E+00">
                  <c:v>7.9100000000000004E-4</c:v>
                </c:pt>
                <c:pt idx="45549" formatCode="0.00E+00">
                  <c:v>7.9100000000000004E-4</c:v>
                </c:pt>
                <c:pt idx="45550" formatCode="0.00E+00">
                  <c:v>7.9100000000000004E-4</c:v>
                </c:pt>
                <c:pt idx="45551" formatCode="0.00E+00">
                  <c:v>7.9100000000000004E-4</c:v>
                </c:pt>
                <c:pt idx="45552" formatCode="0.00E+00">
                  <c:v>7.9100000000000004E-4</c:v>
                </c:pt>
                <c:pt idx="45553" formatCode="0.00E+00">
                  <c:v>7.9100000000000004E-4</c:v>
                </c:pt>
                <c:pt idx="45554" formatCode="0.00E+00">
                  <c:v>7.9100000000000004E-4</c:v>
                </c:pt>
                <c:pt idx="45555" formatCode="0.00E+00">
                  <c:v>7.9100000000000004E-4</c:v>
                </c:pt>
                <c:pt idx="45556" formatCode="0.00E+00">
                  <c:v>7.9100000000000004E-4</c:v>
                </c:pt>
                <c:pt idx="45557" formatCode="0.00E+00">
                  <c:v>7.9100000000000004E-4</c:v>
                </c:pt>
                <c:pt idx="45558" formatCode="0.00E+00">
                  <c:v>7.9100000000000004E-4</c:v>
                </c:pt>
                <c:pt idx="45559" formatCode="0.00E+00">
                  <c:v>7.9100000000000004E-4</c:v>
                </c:pt>
                <c:pt idx="45560" formatCode="0.00E+00">
                  <c:v>7.9100000000000004E-4</c:v>
                </c:pt>
                <c:pt idx="45561" formatCode="0.00E+00">
                  <c:v>7.9100000000000004E-4</c:v>
                </c:pt>
                <c:pt idx="45562" formatCode="0.00E+00">
                  <c:v>7.9100000000000004E-4</c:v>
                </c:pt>
                <c:pt idx="45563" formatCode="0.00E+00">
                  <c:v>7.9100000000000004E-4</c:v>
                </c:pt>
                <c:pt idx="45564" formatCode="0.00E+00">
                  <c:v>7.9100000000000004E-4</c:v>
                </c:pt>
                <c:pt idx="45565" formatCode="0.00E+00">
                  <c:v>7.9100000000000004E-4</c:v>
                </c:pt>
                <c:pt idx="45566" formatCode="0.00E+00">
                  <c:v>7.9100000000000004E-4</c:v>
                </c:pt>
                <c:pt idx="45567" formatCode="0.00E+00">
                  <c:v>7.9100000000000004E-4</c:v>
                </c:pt>
                <c:pt idx="45568" formatCode="0.00E+00">
                  <c:v>7.9100000000000004E-4</c:v>
                </c:pt>
                <c:pt idx="45569" formatCode="0.00E+00">
                  <c:v>7.9100000000000004E-4</c:v>
                </c:pt>
                <c:pt idx="45570" formatCode="0.00E+00">
                  <c:v>7.9100000000000004E-4</c:v>
                </c:pt>
                <c:pt idx="45571" formatCode="0.00E+00">
                  <c:v>7.9100000000000004E-4</c:v>
                </c:pt>
                <c:pt idx="45572" formatCode="0.00E+00">
                  <c:v>7.9100000000000004E-4</c:v>
                </c:pt>
                <c:pt idx="45573" formatCode="0.00E+00">
                  <c:v>7.9100000000000004E-4</c:v>
                </c:pt>
                <c:pt idx="45574" formatCode="0.00E+00">
                  <c:v>7.9100000000000004E-4</c:v>
                </c:pt>
                <c:pt idx="45575" formatCode="0.00E+00">
                  <c:v>7.9100000000000004E-4</c:v>
                </c:pt>
                <c:pt idx="45576" formatCode="0.00E+00">
                  <c:v>7.9100000000000004E-4</c:v>
                </c:pt>
                <c:pt idx="45577" formatCode="0.00E+00">
                  <c:v>7.9100000000000004E-4</c:v>
                </c:pt>
                <c:pt idx="45578" formatCode="0.00E+00">
                  <c:v>7.9100000000000004E-4</c:v>
                </c:pt>
                <c:pt idx="45579" formatCode="0.00E+00">
                  <c:v>7.9100000000000004E-4</c:v>
                </c:pt>
                <c:pt idx="45580" formatCode="0.00E+00">
                  <c:v>7.9100000000000004E-4</c:v>
                </c:pt>
                <c:pt idx="45581" formatCode="0.00E+00">
                  <c:v>7.9100000000000004E-4</c:v>
                </c:pt>
                <c:pt idx="45582" formatCode="0.00E+00">
                  <c:v>7.9100000000000004E-4</c:v>
                </c:pt>
                <c:pt idx="45583" formatCode="0.00E+00">
                  <c:v>7.9100000000000004E-4</c:v>
                </c:pt>
                <c:pt idx="45584" formatCode="0.00E+00">
                  <c:v>7.9100000000000004E-4</c:v>
                </c:pt>
                <c:pt idx="45585" formatCode="0.00E+00">
                  <c:v>7.9100000000000004E-4</c:v>
                </c:pt>
                <c:pt idx="45586" formatCode="0.00E+00">
                  <c:v>7.9100000000000004E-4</c:v>
                </c:pt>
                <c:pt idx="45587" formatCode="0.00E+00">
                  <c:v>7.9100000000000004E-4</c:v>
                </c:pt>
                <c:pt idx="45588" formatCode="0.00E+00">
                  <c:v>7.9100000000000004E-4</c:v>
                </c:pt>
                <c:pt idx="45589" formatCode="0.00E+00">
                  <c:v>7.9100000000000004E-4</c:v>
                </c:pt>
                <c:pt idx="45590" formatCode="0.00E+00">
                  <c:v>7.9100000000000004E-4</c:v>
                </c:pt>
                <c:pt idx="45591" formatCode="0.00E+00">
                  <c:v>7.9100000000000004E-4</c:v>
                </c:pt>
                <c:pt idx="45592" formatCode="0.00E+00">
                  <c:v>7.9100000000000004E-4</c:v>
                </c:pt>
                <c:pt idx="45593" formatCode="0.00E+00">
                  <c:v>7.9100000000000004E-4</c:v>
                </c:pt>
                <c:pt idx="45594" formatCode="0.00E+00">
                  <c:v>7.9100000000000004E-4</c:v>
                </c:pt>
                <c:pt idx="45595" formatCode="0.00E+00">
                  <c:v>7.9100000000000004E-4</c:v>
                </c:pt>
                <c:pt idx="45596" formatCode="0.00E+00">
                  <c:v>7.9100000000000004E-4</c:v>
                </c:pt>
                <c:pt idx="45597" formatCode="0.00E+00">
                  <c:v>7.9100000000000004E-4</c:v>
                </c:pt>
                <c:pt idx="45598" formatCode="0.00E+00">
                  <c:v>7.9100000000000004E-4</c:v>
                </c:pt>
                <c:pt idx="45599" formatCode="0.00E+00">
                  <c:v>7.9100000000000004E-4</c:v>
                </c:pt>
                <c:pt idx="45600" formatCode="0.00E+00">
                  <c:v>7.9100000000000004E-4</c:v>
                </c:pt>
                <c:pt idx="45601" formatCode="0.00E+00">
                  <c:v>7.9100000000000004E-4</c:v>
                </c:pt>
                <c:pt idx="45602" formatCode="0.00E+00">
                  <c:v>7.9100000000000004E-4</c:v>
                </c:pt>
                <c:pt idx="45603" formatCode="0.00E+00">
                  <c:v>7.9100000000000004E-4</c:v>
                </c:pt>
                <c:pt idx="45604" formatCode="0.00E+00">
                  <c:v>7.9199999999999995E-4</c:v>
                </c:pt>
                <c:pt idx="45605" formatCode="0.00E+00">
                  <c:v>7.9100000000000004E-4</c:v>
                </c:pt>
                <c:pt idx="45606" formatCode="0.00E+00">
                  <c:v>7.9100000000000004E-4</c:v>
                </c:pt>
                <c:pt idx="45607" formatCode="0.00E+00">
                  <c:v>7.9100000000000004E-4</c:v>
                </c:pt>
                <c:pt idx="45608" formatCode="0.00E+00">
                  <c:v>7.9100000000000004E-4</c:v>
                </c:pt>
                <c:pt idx="45609" formatCode="0.00E+00">
                  <c:v>7.9100000000000004E-4</c:v>
                </c:pt>
                <c:pt idx="45610" formatCode="0.00E+00">
                  <c:v>7.9100000000000004E-4</c:v>
                </c:pt>
                <c:pt idx="45611" formatCode="0.00E+00">
                  <c:v>7.9100000000000004E-4</c:v>
                </c:pt>
                <c:pt idx="45612" formatCode="0.00E+00">
                  <c:v>7.9199999999999995E-4</c:v>
                </c:pt>
                <c:pt idx="45613" formatCode="0.00E+00">
                  <c:v>7.9100000000000004E-4</c:v>
                </c:pt>
                <c:pt idx="45614" formatCode="0.00E+00">
                  <c:v>7.9100000000000004E-4</c:v>
                </c:pt>
                <c:pt idx="45615" formatCode="0.00E+00">
                  <c:v>7.9100000000000004E-4</c:v>
                </c:pt>
                <c:pt idx="45616" formatCode="0.00E+00">
                  <c:v>7.9100000000000004E-4</c:v>
                </c:pt>
                <c:pt idx="45617" formatCode="0.00E+00">
                  <c:v>7.9199999999999995E-4</c:v>
                </c:pt>
                <c:pt idx="45618" formatCode="0.00E+00">
                  <c:v>7.9100000000000004E-4</c:v>
                </c:pt>
                <c:pt idx="45619" formatCode="0.00E+00">
                  <c:v>7.9100000000000004E-4</c:v>
                </c:pt>
                <c:pt idx="45620" formatCode="0.00E+00">
                  <c:v>7.9100000000000004E-4</c:v>
                </c:pt>
                <c:pt idx="45621" formatCode="0.00E+00">
                  <c:v>7.9100000000000004E-4</c:v>
                </c:pt>
                <c:pt idx="45622" formatCode="0.00E+00">
                  <c:v>7.9100000000000004E-4</c:v>
                </c:pt>
                <c:pt idx="45623" formatCode="0.00E+00">
                  <c:v>7.9199999999999995E-4</c:v>
                </c:pt>
                <c:pt idx="45624" formatCode="0.00E+00">
                  <c:v>7.9100000000000004E-4</c:v>
                </c:pt>
                <c:pt idx="45625" formatCode="0.00E+00">
                  <c:v>7.9199999999999995E-4</c:v>
                </c:pt>
                <c:pt idx="45626" formatCode="0.00E+00">
                  <c:v>7.9199999999999995E-4</c:v>
                </c:pt>
                <c:pt idx="45627" formatCode="0.00E+00">
                  <c:v>7.9100000000000004E-4</c:v>
                </c:pt>
                <c:pt idx="45628" formatCode="0.00E+00">
                  <c:v>7.9100000000000004E-4</c:v>
                </c:pt>
                <c:pt idx="45629" formatCode="0.00E+00">
                  <c:v>7.9100000000000004E-4</c:v>
                </c:pt>
                <c:pt idx="45630" formatCode="0.00E+00">
                  <c:v>7.9100000000000004E-4</c:v>
                </c:pt>
                <c:pt idx="45631" formatCode="0.00E+00">
                  <c:v>7.9100000000000004E-4</c:v>
                </c:pt>
                <c:pt idx="45632" formatCode="0.00E+00">
                  <c:v>7.9199999999999995E-4</c:v>
                </c:pt>
                <c:pt idx="45633" formatCode="0.00E+00">
                  <c:v>7.9100000000000004E-4</c:v>
                </c:pt>
                <c:pt idx="45634" formatCode="0.00E+00">
                  <c:v>7.9100000000000004E-4</c:v>
                </c:pt>
                <c:pt idx="45635" formatCode="0.00E+00">
                  <c:v>7.9199999999999995E-4</c:v>
                </c:pt>
                <c:pt idx="45636" formatCode="0.00E+00">
                  <c:v>7.9100000000000004E-4</c:v>
                </c:pt>
                <c:pt idx="45637" formatCode="0.00E+00">
                  <c:v>7.9199999999999995E-4</c:v>
                </c:pt>
                <c:pt idx="45638" formatCode="0.00E+00">
                  <c:v>7.9199999999999995E-4</c:v>
                </c:pt>
                <c:pt idx="45639" formatCode="0.00E+00">
                  <c:v>7.9199999999999995E-4</c:v>
                </c:pt>
                <c:pt idx="45640" formatCode="0.00E+00">
                  <c:v>7.9100000000000004E-4</c:v>
                </c:pt>
                <c:pt idx="45641" formatCode="0.00E+00">
                  <c:v>7.9199999999999995E-4</c:v>
                </c:pt>
                <c:pt idx="45642" formatCode="0.00E+00">
                  <c:v>7.9199999999999995E-4</c:v>
                </c:pt>
                <c:pt idx="45643" formatCode="0.00E+00">
                  <c:v>7.9100000000000004E-4</c:v>
                </c:pt>
                <c:pt idx="45644" formatCode="0.00E+00">
                  <c:v>7.9100000000000004E-4</c:v>
                </c:pt>
                <c:pt idx="45645" formatCode="0.00E+00">
                  <c:v>7.9100000000000004E-4</c:v>
                </c:pt>
                <c:pt idx="45646" formatCode="0.00E+00">
                  <c:v>7.9100000000000004E-4</c:v>
                </c:pt>
                <c:pt idx="45647" formatCode="0.00E+00">
                  <c:v>7.9100000000000004E-4</c:v>
                </c:pt>
                <c:pt idx="45648" formatCode="0.00E+00">
                  <c:v>7.9100000000000004E-4</c:v>
                </c:pt>
                <c:pt idx="45649" formatCode="0.00E+00">
                  <c:v>7.9100000000000004E-4</c:v>
                </c:pt>
                <c:pt idx="45650" formatCode="0.00E+00">
                  <c:v>7.9199999999999995E-4</c:v>
                </c:pt>
                <c:pt idx="45651" formatCode="0.00E+00">
                  <c:v>7.9199999999999995E-4</c:v>
                </c:pt>
                <c:pt idx="45652" formatCode="0.00E+00">
                  <c:v>7.9100000000000004E-4</c:v>
                </c:pt>
                <c:pt idx="45653" formatCode="0.00E+00">
                  <c:v>7.9199999999999995E-4</c:v>
                </c:pt>
                <c:pt idx="45654" formatCode="0.00E+00">
                  <c:v>7.9199999999999995E-4</c:v>
                </c:pt>
                <c:pt idx="45655" formatCode="0.00E+00">
                  <c:v>7.9199999999999995E-4</c:v>
                </c:pt>
                <c:pt idx="45656" formatCode="0.00E+00">
                  <c:v>7.9199999999999995E-4</c:v>
                </c:pt>
                <c:pt idx="45657" formatCode="0.00E+00">
                  <c:v>7.9199999999999995E-4</c:v>
                </c:pt>
                <c:pt idx="45658" formatCode="0.00E+00">
                  <c:v>7.9199999999999995E-4</c:v>
                </c:pt>
                <c:pt idx="45659" formatCode="0.00E+00">
                  <c:v>7.9100000000000004E-4</c:v>
                </c:pt>
                <c:pt idx="45660" formatCode="0.00E+00">
                  <c:v>7.9199999999999995E-4</c:v>
                </c:pt>
                <c:pt idx="45661" formatCode="0.00E+00">
                  <c:v>7.9199999999999995E-4</c:v>
                </c:pt>
                <c:pt idx="45662" formatCode="0.00E+00">
                  <c:v>7.9100000000000004E-4</c:v>
                </c:pt>
                <c:pt idx="45663" formatCode="0.00E+00">
                  <c:v>7.9100000000000004E-4</c:v>
                </c:pt>
                <c:pt idx="45664" formatCode="0.00E+00">
                  <c:v>7.9199999999999995E-4</c:v>
                </c:pt>
                <c:pt idx="45665" formatCode="0.00E+00">
                  <c:v>7.9199999999999995E-4</c:v>
                </c:pt>
                <c:pt idx="45666" formatCode="0.00E+00">
                  <c:v>7.9199999999999995E-4</c:v>
                </c:pt>
                <c:pt idx="45667" formatCode="0.00E+00">
                  <c:v>7.9199999999999995E-4</c:v>
                </c:pt>
                <c:pt idx="45668" formatCode="0.00E+00">
                  <c:v>7.9199999999999995E-4</c:v>
                </c:pt>
                <c:pt idx="45669" formatCode="0.00E+00">
                  <c:v>7.9100000000000004E-4</c:v>
                </c:pt>
                <c:pt idx="45670" formatCode="0.00E+00">
                  <c:v>7.9199999999999995E-4</c:v>
                </c:pt>
                <c:pt idx="45671" formatCode="0.00E+00">
                  <c:v>7.9199999999999995E-4</c:v>
                </c:pt>
                <c:pt idx="45672" formatCode="0.00E+00">
                  <c:v>7.9199999999999995E-4</c:v>
                </c:pt>
                <c:pt idx="45673" formatCode="0.00E+00">
                  <c:v>7.9199999999999995E-4</c:v>
                </c:pt>
                <c:pt idx="45674" formatCode="0.00E+00">
                  <c:v>7.9199999999999995E-4</c:v>
                </c:pt>
                <c:pt idx="45675" formatCode="0.00E+00">
                  <c:v>7.9199999999999995E-4</c:v>
                </c:pt>
                <c:pt idx="45676" formatCode="0.00E+00">
                  <c:v>7.9199999999999995E-4</c:v>
                </c:pt>
                <c:pt idx="45677" formatCode="0.00E+00">
                  <c:v>7.9199999999999995E-4</c:v>
                </c:pt>
                <c:pt idx="45678" formatCode="0.00E+00">
                  <c:v>7.9199999999999995E-4</c:v>
                </c:pt>
                <c:pt idx="45679" formatCode="0.00E+00">
                  <c:v>7.9199999999999995E-4</c:v>
                </c:pt>
                <c:pt idx="45680" formatCode="0.00E+00">
                  <c:v>7.9199999999999995E-4</c:v>
                </c:pt>
                <c:pt idx="45681" formatCode="0.00E+00">
                  <c:v>7.9100000000000004E-4</c:v>
                </c:pt>
                <c:pt idx="45682" formatCode="0.00E+00">
                  <c:v>7.9100000000000004E-4</c:v>
                </c:pt>
                <c:pt idx="45683" formatCode="0.00E+00">
                  <c:v>7.9199999999999995E-4</c:v>
                </c:pt>
                <c:pt idx="45684" formatCode="0.00E+00">
                  <c:v>7.9199999999999995E-4</c:v>
                </c:pt>
                <c:pt idx="45685" formatCode="0.00E+00">
                  <c:v>7.9199999999999995E-4</c:v>
                </c:pt>
                <c:pt idx="45686" formatCode="0.00E+00">
                  <c:v>7.9199999999999995E-4</c:v>
                </c:pt>
                <c:pt idx="45687" formatCode="0.00E+00">
                  <c:v>7.9199999999999995E-4</c:v>
                </c:pt>
                <c:pt idx="45688" formatCode="0.00E+00">
                  <c:v>7.9199999999999995E-4</c:v>
                </c:pt>
                <c:pt idx="45689" formatCode="0.00E+00">
                  <c:v>7.9100000000000004E-4</c:v>
                </c:pt>
                <c:pt idx="45690" formatCode="0.00E+00">
                  <c:v>7.9100000000000004E-4</c:v>
                </c:pt>
                <c:pt idx="45691" formatCode="0.00E+00">
                  <c:v>7.9199999999999995E-4</c:v>
                </c:pt>
                <c:pt idx="45692" formatCode="0.00E+00">
                  <c:v>7.9199999999999995E-4</c:v>
                </c:pt>
                <c:pt idx="45693" formatCode="0.00E+00">
                  <c:v>7.9199999999999995E-4</c:v>
                </c:pt>
                <c:pt idx="45694" formatCode="0.00E+00">
                  <c:v>7.9100000000000004E-4</c:v>
                </c:pt>
                <c:pt idx="45695" formatCode="0.00E+00">
                  <c:v>7.9199999999999995E-4</c:v>
                </c:pt>
                <c:pt idx="45696" formatCode="0.00E+00">
                  <c:v>7.9199999999999995E-4</c:v>
                </c:pt>
                <c:pt idx="45697" formatCode="0.00E+00">
                  <c:v>7.9199999999999995E-4</c:v>
                </c:pt>
                <c:pt idx="45698" formatCode="0.00E+00">
                  <c:v>7.9199999999999995E-4</c:v>
                </c:pt>
                <c:pt idx="45699" formatCode="0.00E+00">
                  <c:v>7.9199999999999995E-4</c:v>
                </c:pt>
                <c:pt idx="45700" formatCode="0.00E+00">
                  <c:v>7.9100000000000004E-4</c:v>
                </c:pt>
                <c:pt idx="45701" formatCode="0.00E+00">
                  <c:v>7.9199999999999995E-4</c:v>
                </c:pt>
                <c:pt idx="45702" formatCode="0.00E+00">
                  <c:v>7.9199999999999995E-4</c:v>
                </c:pt>
                <c:pt idx="45703" formatCode="0.00E+00">
                  <c:v>7.9199999999999995E-4</c:v>
                </c:pt>
                <c:pt idx="45704" formatCode="0.00E+00">
                  <c:v>7.9199999999999995E-4</c:v>
                </c:pt>
                <c:pt idx="45705" formatCode="0.00E+00">
                  <c:v>7.9199999999999995E-4</c:v>
                </c:pt>
                <c:pt idx="45706" formatCode="0.00E+00">
                  <c:v>7.9199999999999995E-4</c:v>
                </c:pt>
                <c:pt idx="45707" formatCode="0.00E+00">
                  <c:v>7.9199999999999995E-4</c:v>
                </c:pt>
                <c:pt idx="45708" formatCode="0.00E+00">
                  <c:v>7.9199999999999995E-4</c:v>
                </c:pt>
                <c:pt idx="45709" formatCode="0.00E+00">
                  <c:v>7.9199999999999995E-4</c:v>
                </c:pt>
                <c:pt idx="45710" formatCode="0.00E+00">
                  <c:v>7.9199999999999995E-4</c:v>
                </c:pt>
                <c:pt idx="45711" formatCode="0.00E+00">
                  <c:v>7.9199999999999995E-4</c:v>
                </c:pt>
                <c:pt idx="45712" formatCode="0.00E+00">
                  <c:v>7.9199999999999995E-4</c:v>
                </c:pt>
                <c:pt idx="45713" formatCode="0.00E+00">
                  <c:v>7.9199999999999995E-4</c:v>
                </c:pt>
                <c:pt idx="45714" formatCode="0.00E+00">
                  <c:v>7.9199999999999995E-4</c:v>
                </c:pt>
                <c:pt idx="45715" formatCode="0.00E+00">
                  <c:v>7.9199999999999995E-4</c:v>
                </c:pt>
                <c:pt idx="45716" formatCode="0.00E+00">
                  <c:v>7.9199999999999995E-4</c:v>
                </c:pt>
                <c:pt idx="45717" formatCode="0.00E+00">
                  <c:v>7.9199999999999995E-4</c:v>
                </c:pt>
                <c:pt idx="45718" formatCode="0.00E+00">
                  <c:v>7.9199999999999995E-4</c:v>
                </c:pt>
                <c:pt idx="45719" formatCode="0.00E+00">
                  <c:v>7.9199999999999995E-4</c:v>
                </c:pt>
                <c:pt idx="45720" formatCode="0.00E+00">
                  <c:v>7.9199999999999995E-4</c:v>
                </c:pt>
                <c:pt idx="45721" formatCode="0.00E+00">
                  <c:v>7.9199999999999995E-4</c:v>
                </c:pt>
                <c:pt idx="45722" formatCode="0.00E+00">
                  <c:v>7.9199999999999995E-4</c:v>
                </c:pt>
                <c:pt idx="45723" formatCode="0.00E+00">
                  <c:v>7.9199999999999995E-4</c:v>
                </c:pt>
                <c:pt idx="45724" formatCode="0.00E+00">
                  <c:v>7.9199999999999995E-4</c:v>
                </c:pt>
                <c:pt idx="45725" formatCode="0.00E+00">
                  <c:v>7.9199999999999995E-4</c:v>
                </c:pt>
                <c:pt idx="45726" formatCode="0.00E+00">
                  <c:v>7.9199999999999995E-4</c:v>
                </c:pt>
                <c:pt idx="45727" formatCode="0.00E+00">
                  <c:v>7.9199999999999995E-4</c:v>
                </c:pt>
                <c:pt idx="45728" formatCode="0.00E+00">
                  <c:v>7.9199999999999995E-4</c:v>
                </c:pt>
                <c:pt idx="45729" formatCode="0.00E+00">
                  <c:v>7.9199999999999995E-4</c:v>
                </c:pt>
                <c:pt idx="45730" formatCode="0.00E+00">
                  <c:v>7.9199999999999995E-4</c:v>
                </c:pt>
                <c:pt idx="45731" formatCode="0.00E+00">
                  <c:v>7.9199999999999995E-4</c:v>
                </c:pt>
                <c:pt idx="45732" formatCode="0.00E+00">
                  <c:v>7.9199999999999995E-4</c:v>
                </c:pt>
                <c:pt idx="45733" formatCode="0.00E+00">
                  <c:v>7.9199999999999995E-4</c:v>
                </c:pt>
                <c:pt idx="45734" formatCode="0.00E+00">
                  <c:v>7.9199999999999995E-4</c:v>
                </c:pt>
                <c:pt idx="45735" formatCode="0.00E+00">
                  <c:v>7.9199999999999995E-4</c:v>
                </c:pt>
                <c:pt idx="45736" formatCode="0.00E+00">
                  <c:v>7.9199999999999995E-4</c:v>
                </c:pt>
                <c:pt idx="45737" formatCode="0.00E+00">
                  <c:v>7.9199999999999995E-4</c:v>
                </c:pt>
                <c:pt idx="45738" formatCode="0.00E+00">
                  <c:v>7.9199999999999995E-4</c:v>
                </c:pt>
                <c:pt idx="45739" formatCode="0.00E+00">
                  <c:v>7.9199999999999995E-4</c:v>
                </c:pt>
                <c:pt idx="45740" formatCode="0.00E+00">
                  <c:v>7.9199999999999995E-4</c:v>
                </c:pt>
                <c:pt idx="45741" formatCode="0.00E+00">
                  <c:v>7.9199999999999995E-4</c:v>
                </c:pt>
                <c:pt idx="45742" formatCode="0.00E+00">
                  <c:v>7.9199999999999995E-4</c:v>
                </c:pt>
                <c:pt idx="45743" formatCode="0.00E+00">
                  <c:v>7.9199999999999995E-4</c:v>
                </c:pt>
                <c:pt idx="45744" formatCode="0.00E+00">
                  <c:v>7.9199999999999995E-4</c:v>
                </c:pt>
                <c:pt idx="45745" formatCode="0.00E+00">
                  <c:v>7.9199999999999995E-4</c:v>
                </c:pt>
                <c:pt idx="45746" formatCode="0.00E+00">
                  <c:v>7.9199999999999995E-4</c:v>
                </c:pt>
                <c:pt idx="45747" formatCode="0.00E+00">
                  <c:v>7.9199999999999995E-4</c:v>
                </c:pt>
                <c:pt idx="45748" formatCode="0.00E+00">
                  <c:v>7.9199999999999995E-4</c:v>
                </c:pt>
                <c:pt idx="45749" formatCode="0.00E+00">
                  <c:v>7.9199999999999995E-4</c:v>
                </c:pt>
                <c:pt idx="45750" formatCode="0.00E+00">
                  <c:v>7.9199999999999995E-4</c:v>
                </c:pt>
                <c:pt idx="45751" formatCode="0.00E+00">
                  <c:v>7.9199999999999995E-4</c:v>
                </c:pt>
                <c:pt idx="45752" formatCode="0.00E+00">
                  <c:v>7.9199999999999995E-4</c:v>
                </c:pt>
                <c:pt idx="45753" formatCode="0.00E+00">
                  <c:v>7.9199999999999995E-4</c:v>
                </c:pt>
                <c:pt idx="45754" formatCode="0.00E+00">
                  <c:v>7.9199999999999995E-4</c:v>
                </c:pt>
                <c:pt idx="45755" formatCode="0.00E+00">
                  <c:v>7.9199999999999995E-4</c:v>
                </c:pt>
                <c:pt idx="45756" formatCode="0.00E+00">
                  <c:v>7.9199999999999995E-4</c:v>
                </c:pt>
                <c:pt idx="45757" formatCode="0.00E+00">
                  <c:v>7.9199999999999995E-4</c:v>
                </c:pt>
                <c:pt idx="45758" formatCode="0.00E+00">
                  <c:v>7.9199999999999995E-4</c:v>
                </c:pt>
                <c:pt idx="45759" formatCode="0.00E+00">
                  <c:v>7.9199999999999995E-4</c:v>
                </c:pt>
                <c:pt idx="45760" formatCode="0.00E+00">
                  <c:v>7.9199999999999995E-4</c:v>
                </c:pt>
                <c:pt idx="45761" formatCode="0.00E+00">
                  <c:v>7.9199999999999995E-4</c:v>
                </c:pt>
                <c:pt idx="45762" formatCode="0.00E+00">
                  <c:v>7.9199999999999995E-4</c:v>
                </c:pt>
                <c:pt idx="45763" formatCode="0.00E+00">
                  <c:v>7.9199999999999995E-4</c:v>
                </c:pt>
                <c:pt idx="45764" formatCode="0.00E+00">
                  <c:v>7.9199999999999995E-4</c:v>
                </c:pt>
                <c:pt idx="45765" formatCode="0.00E+00">
                  <c:v>7.9199999999999995E-4</c:v>
                </c:pt>
                <c:pt idx="45766" formatCode="0.00E+00">
                  <c:v>7.9199999999999995E-4</c:v>
                </c:pt>
                <c:pt idx="45767" formatCode="0.00E+00">
                  <c:v>7.9199999999999995E-4</c:v>
                </c:pt>
                <c:pt idx="45768" formatCode="0.00E+00">
                  <c:v>7.9199999999999995E-4</c:v>
                </c:pt>
                <c:pt idx="45769" formatCode="0.00E+00">
                  <c:v>7.9199999999999995E-4</c:v>
                </c:pt>
                <c:pt idx="45770" formatCode="0.00E+00">
                  <c:v>7.9199999999999995E-4</c:v>
                </c:pt>
                <c:pt idx="45771" formatCode="0.00E+00">
                  <c:v>7.9199999999999995E-4</c:v>
                </c:pt>
                <c:pt idx="45772" formatCode="0.00E+00">
                  <c:v>7.9199999999999995E-4</c:v>
                </c:pt>
                <c:pt idx="45773" formatCode="0.00E+00">
                  <c:v>7.9199999999999995E-4</c:v>
                </c:pt>
                <c:pt idx="45774" formatCode="0.00E+00">
                  <c:v>7.9199999999999995E-4</c:v>
                </c:pt>
                <c:pt idx="45775" formatCode="0.00E+00">
                  <c:v>7.9199999999999995E-4</c:v>
                </c:pt>
                <c:pt idx="45776" formatCode="0.00E+00">
                  <c:v>7.9199999999999995E-4</c:v>
                </c:pt>
                <c:pt idx="45777" formatCode="0.00E+00">
                  <c:v>7.9199999999999995E-4</c:v>
                </c:pt>
                <c:pt idx="45778" formatCode="0.00E+00">
                  <c:v>7.9199999999999995E-4</c:v>
                </c:pt>
                <c:pt idx="45779" formatCode="0.00E+00">
                  <c:v>7.9199999999999995E-4</c:v>
                </c:pt>
                <c:pt idx="45780" formatCode="0.00E+00">
                  <c:v>7.9199999999999995E-4</c:v>
                </c:pt>
                <c:pt idx="45781" formatCode="0.00E+00">
                  <c:v>7.9199999999999995E-4</c:v>
                </c:pt>
                <c:pt idx="45782" formatCode="0.00E+00">
                  <c:v>7.9199999999999995E-4</c:v>
                </c:pt>
                <c:pt idx="45783" formatCode="0.00E+00">
                  <c:v>7.9199999999999995E-4</c:v>
                </c:pt>
                <c:pt idx="45784" formatCode="0.00E+00">
                  <c:v>7.9199999999999995E-4</c:v>
                </c:pt>
                <c:pt idx="45785" formatCode="0.00E+00">
                  <c:v>7.9199999999999995E-4</c:v>
                </c:pt>
                <c:pt idx="45786" formatCode="0.00E+00">
                  <c:v>7.9199999999999995E-4</c:v>
                </c:pt>
                <c:pt idx="45787" formatCode="0.00E+00">
                  <c:v>7.9199999999999995E-4</c:v>
                </c:pt>
                <c:pt idx="45788" formatCode="0.00E+00">
                  <c:v>7.9199999999999995E-4</c:v>
                </c:pt>
                <c:pt idx="45789" formatCode="0.00E+00">
                  <c:v>7.9199999999999995E-4</c:v>
                </c:pt>
                <c:pt idx="45790" formatCode="0.00E+00">
                  <c:v>7.9199999999999995E-4</c:v>
                </c:pt>
                <c:pt idx="45791" formatCode="0.00E+00">
                  <c:v>7.9199999999999995E-4</c:v>
                </c:pt>
                <c:pt idx="45792" formatCode="0.00E+00">
                  <c:v>7.9199999999999995E-4</c:v>
                </c:pt>
                <c:pt idx="45793" formatCode="0.00E+00">
                  <c:v>7.9199999999999995E-4</c:v>
                </c:pt>
                <c:pt idx="45794" formatCode="0.00E+00">
                  <c:v>7.9199999999999995E-4</c:v>
                </c:pt>
                <c:pt idx="45795" formatCode="0.00E+00">
                  <c:v>7.9199999999999995E-4</c:v>
                </c:pt>
                <c:pt idx="45796" formatCode="0.00E+00">
                  <c:v>7.9199999999999995E-4</c:v>
                </c:pt>
                <c:pt idx="45797" formatCode="0.00E+00">
                  <c:v>7.9199999999999995E-4</c:v>
                </c:pt>
                <c:pt idx="45798" formatCode="0.00E+00">
                  <c:v>7.9199999999999995E-4</c:v>
                </c:pt>
                <c:pt idx="45799" formatCode="0.00E+00">
                  <c:v>7.9199999999999995E-4</c:v>
                </c:pt>
                <c:pt idx="45800" formatCode="0.00E+00">
                  <c:v>7.9199999999999995E-4</c:v>
                </c:pt>
                <c:pt idx="45801" formatCode="0.00E+00">
                  <c:v>7.9199999999999995E-4</c:v>
                </c:pt>
                <c:pt idx="45802" formatCode="0.00E+00">
                  <c:v>7.9199999999999995E-4</c:v>
                </c:pt>
                <c:pt idx="45803" formatCode="0.00E+00">
                  <c:v>7.9199999999999995E-4</c:v>
                </c:pt>
                <c:pt idx="45804" formatCode="0.00E+00">
                  <c:v>7.9199999999999995E-4</c:v>
                </c:pt>
                <c:pt idx="45805" formatCode="0.00E+00">
                  <c:v>7.9199999999999995E-4</c:v>
                </c:pt>
                <c:pt idx="45806" formatCode="0.00E+00">
                  <c:v>7.9199999999999995E-4</c:v>
                </c:pt>
                <c:pt idx="45807" formatCode="0.00E+00">
                  <c:v>7.9199999999999995E-4</c:v>
                </c:pt>
                <c:pt idx="45808" formatCode="0.00E+00">
                  <c:v>7.9199999999999995E-4</c:v>
                </c:pt>
                <c:pt idx="45809" formatCode="0.00E+00">
                  <c:v>7.9199999999999995E-4</c:v>
                </c:pt>
                <c:pt idx="45810" formatCode="0.00E+00">
                  <c:v>7.9199999999999995E-4</c:v>
                </c:pt>
                <c:pt idx="45811" formatCode="0.00E+00">
                  <c:v>7.9199999999999995E-4</c:v>
                </c:pt>
                <c:pt idx="45812" formatCode="0.00E+00">
                  <c:v>7.9199999999999995E-4</c:v>
                </c:pt>
                <c:pt idx="45813" formatCode="0.00E+00">
                  <c:v>7.9199999999999995E-4</c:v>
                </c:pt>
                <c:pt idx="45814" formatCode="0.00E+00">
                  <c:v>7.9199999999999995E-4</c:v>
                </c:pt>
                <c:pt idx="45815" formatCode="0.00E+00">
                  <c:v>7.9199999999999995E-4</c:v>
                </c:pt>
                <c:pt idx="45816" formatCode="0.00E+00">
                  <c:v>7.9199999999999995E-4</c:v>
                </c:pt>
                <c:pt idx="45817" formatCode="0.00E+00">
                  <c:v>7.9199999999999995E-4</c:v>
                </c:pt>
                <c:pt idx="45818" formatCode="0.00E+00">
                  <c:v>7.9199999999999995E-4</c:v>
                </c:pt>
                <c:pt idx="45819" formatCode="0.00E+00">
                  <c:v>7.9199999999999995E-4</c:v>
                </c:pt>
                <c:pt idx="45820" formatCode="0.00E+00">
                  <c:v>7.9199999999999995E-4</c:v>
                </c:pt>
                <c:pt idx="45821" formatCode="0.00E+00">
                  <c:v>7.9199999999999995E-4</c:v>
                </c:pt>
                <c:pt idx="45822" formatCode="0.00E+00">
                  <c:v>7.9199999999999995E-4</c:v>
                </c:pt>
                <c:pt idx="45823" formatCode="0.00E+00">
                  <c:v>7.9199999999999995E-4</c:v>
                </c:pt>
                <c:pt idx="45824" formatCode="0.00E+00">
                  <c:v>7.9199999999999995E-4</c:v>
                </c:pt>
                <c:pt idx="45825" formatCode="0.00E+00">
                  <c:v>7.9199999999999995E-4</c:v>
                </c:pt>
                <c:pt idx="45826" formatCode="0.00E+00">
                  <c:v>7.9199999999999995E-4</c:v>
                </c:pt>
                <c:pt idx="45827" formatCode="0.00E+00">
                  <c:v>7.9199999999999995E-4</c:v>
                </c:pt>
                <c:pt idx="45828" formatCode="0.00E+00">
                  <c:v>7.9199999999999995E-4</c:v>
                </c:pt>
                <c:pt idx="45829" formatCode="0.00E+00">
                  <c:v>7.9199999999999995E-4</c:v>
                </c:pt>
                <c:pt idx="45830" formatCode="0.00E+00">
                  <c:v>7.9199999999999995E-4</c:v>
                </c:pt>
                <c:pt idx="45831" formatCode="0.00E+00">
                  <c:v>7.9199999999999995E-4</c:v>
                </c:pt>
                <c:pt idx="45832" formatCode="0.00E+00">
                  <c:v>7.9199999999999995E-4</c:v>
                </c:pt>
                <c:pt idx="45833" formatCode="0.00E+00">
                  <c:v>7.9199999999999995E-4</c:v>
                </c:pt>
                <c:pt idx="45834" formatCode="0.00E+00">
                  <c:v>7.9199999999999995E-4</c:v>
                </c:pt>
                <c:pt idx="45835" formatCode="0.00E+00">
                  <c:v>7.9199999999999995E-4</c:v>
                </c:pt>
                <c:pt idx="45836" formatCode="0.00E+00">
                  <c:v>7.9199999999999995E-4</c:v>
                </c:pt>
                <c:pt idx="45837" formatCode="0.00E+00">
                  <c:v>7.9199999999999995E-4</c:v>
                </c:pt>
                <c:pt idx="45838" formatCode="0.00E+00">
                  <c:v>7.9199999999999995E-4</c:v>
                </c:pt>
                <c:pt idx="45839" formatCode="0.00E+00">
                  <c:v>7.9199999999999995E-4</c:v>
                </c:pt>
                <c:pt idx="45840" formatCode="0.00E+00">
                  <c:v>7.9199999999999995E-4</c:v>
                </c:pt>
                <c:pt idx="45841" formatCode="0.00E+00">
                  <c:v>7.9199999999999995E-4</c:v>
                </c:pt>
                <c:pt idx="45842" formatCode="0.00E+00">
                  <c:v>7.9199999999999995E-4</c:v>
                </c:pt>
                <c:pt idx="45843" formatCode="0.00E+00">
                  <c:v>7.9199999999999995E-4</c:v>
                </c:pt>
                <c:pt idx="45844" formatCode="0.00E+00">
                  <c:v>7.9199999999999995E-4</c:v>
                </c:pt>
                <c:pt idx="45845" formatCode="0.00E+00">
                  <c:v>7.9199999999999995E-4</c:v>
                </c:pt>
                <c:pt idx="45846" formatCode="0.00E+00">
                  <c:v>7.9199999999999995E-4</c:v>
                </c:pt>
                <c:pt idx="45847" formatCode="0.00E+00">
                  <c:v>7.9199999999999995E-4</c:v>
                </c:pt>
                <c:pt idx="45848" formatCode="0.00E+00">
                  <c:v>7.9199999999999995E-4</c:v>
                </c:pt>
                <c:pt idx="45849" formatCode="0.00E+00">
                  <c:v>7.9199999999999995E-4</c:v>
                </c:pt>
                <c:pt idx="45850" formatCode="0.00E+00">
                  <c:v>7.9199999999999995E-4</c:v>
                </c:pt>
                <c:pt idx="45851" formatCode="0.00E+00">
                  <c:v>7.9199999999999995E-4</c:v>
                </c:pt>
                <c:pt idx="45852" formatCode="0.00E+00">
                  <c:v>7.9199999999999995E-4</c:v>
                </c:pt>
                <c:pt idx="45853" formatCode="0.00E+00">
                  <c:v>7.9199999999999995E-4</c:v>
                </c:pt>
                <c:pt idx="45854" formatCode="0.00E+00">
                  <c:v>7.9199999999999995E-4</c:v>
                </c:pt>
                <c:pt idx="45855" formatCode="0.00E+00">
                  <c:v>7.9199999999999995E-4</c:v>
                </c:pt>
                <c:pt idx="45856" formatCode="0.00E+00">
                  <c:v>7.9199999999999995E-4</c:v>
                </c:pt>
                <c:pt idx="45857" formatCode="0.00E+00">
                  <c:v>7.9199999999999995E-4</c:v>
                </c:pt>
                <c:pt idx="45858" formatCode="0.00E+00">
                  <c:v>7.9199999999999995E-4</c:v>
                </c:pt>
                <c:pt idx="45859" formatCode="0.00E+00">
                  <c:v>7.9199999999999995E-4</c:v>
                </c:pt>
                <c:pt idx="45860" formatCode="0.00E+00">
                  <c:v>7.9199999999999995E-4</c:v>
                </c:pt>
                <c:pt idx="45861" formatCode="0.00E+00">
                  <c:v>7.9199999999999995E-4</c:v>
                </c:pt>
                <c:pt idx="45862" formatCode="0.00E+00">
                  <c:v>7.9199999999999995E-4</c:v>
                </c:pt>
                <c:pt idx="45863" formatCode="0.00E+00">
                  <c:v>7.9199999999999995E-4</c:v>
                </c:pt>
                <c:pt idx="45864" formatCode="0.00E+00">
                  <c:v>7.9199999999999995E-4</c:v>
                </c:pt>
                <c:pt idx="45865" formatCode="0.00E+00">
                  <c:v>7.9199999999999995E-4</c:v>
                </c:pt>
                <c:pt idx="45866" formatCode="0.00E+00">
                  <c:v>7.9199999999999995E-4</c:v>
                </c:pt>
                <c:pt idx="45867" formatCode="0.00E+00">
                  <c:v>7.9199999999999995E-4</c:v>
                </c:pt>
                <c:pt idx="45868" formatCode="0.00E+00">
                  <c:v>7.9199999999999995E-4</c:v>
                </c:pt>
                <c:pt idx="45869" formatCode="0.00E+00">
                  <c:v>7.9199999999999995E-4</c:v>
                </c:pt>
                <c:pt idx="45870" formatCode="0.00E+00">
                  <c:v>7.9199999999999995E-4</c:v>
                </c:pt>
                <c:pt idx="45871" formatCode="0.00E+00">
                  <c:v>7.9199999999999995E-4</c:v>
                </c:pt>
                <c:pt idx="45872" formatCode="0.00E+00">
                  <c:v>7.9199999999999995E-4</c:v>
                </c:pt>
                <c:pt idx="45873" formatCode="0.00E+00">
                  <c:v>7.9199999999999995E-4</c:v>
                </c:pt>
                <c:pt idx="45874" formatCode="0.00E+00">
                  <c:v>7.9199999999999995E-4</c:v>
                </c:pt>
                <c:pt idx="45875" formatCode="0.00E+00">
                  <c:v>7.9199999999999995E-4</c:v>
                </c:pt>
                <c:pt idx="45876" formatCode="0.00E+00">
                  <c:v>7.9199999999999995E-4</c:v>
                </c:pt>
                <c:pt idx="45877" formatCode="0.00E+00">
                  <c:v>7.9199999999999995E-4</c:v>
                </c:pt>
                <c:pt idx="45878" formatCode="0.00E+00">
                  <c:v>7.9199999999999995E-4</c:v>
                </c:pt>
                <c:pt idx="45879" formatCode="0.00E+00">
                  <c:v>7.9199999999999995E-4</c:v>
                </c:pt>
                <c:pt idx="45880" formatCode="0.00E+00">
                  <c:v>7.9199999999999995E-4</c:v>
                </c:pt>
                <c:pt idx="45881" formatCode="0.00E+00">
                  <c:v>7.9199999999999995E-4</c:v>
                </c:pt>
                <c:pt idx="45882" formatCode="0.00E+00">
                  <c:v>7.9199999999999995E-4</c:v>
                </c:pt>
                <c:pt idx="45883" formatCode="0.00E+00">
                  <c:v>7.9199999999999995E-4</c:v>
                </c:pt>
                <c:pt idx="45884" formatCode="0.00E+00">
                  <c:v>7.9199999999999995E-4</c:v>
                </c:pt>
                <c:pt idx="45885" formatCode="0.00E+00">
                  <c:v>7.9199999999999995E-4</c:v>
                </c:pt>
                <c:pt idx="45886" formatCode="0.00E+00">
                  <c:v>7.9199999999999995E-4</c:v>
                </c:pt>
                <c:pt idx="45887" formatCode="0.00E+00">
                  <c:v>7.9199999999999995E-4</c:v>
                </c:pt>
                <c:pt idx="45888" formatCode="0.00E+00">
                  <c:v>7.9199999999999995E-4</c:v>
                </c:pt>
                <c:pt idx="45889" formatCode="0.00E+00">
                  <c:v>7.9199999999999995E-4</c:v>
                </c:pt>
                <c:pt idx="45890" formatCode="0.00E+00">
                  <c:v>7.9199999999999995E-4</c:v>
                </c:pt>
                <c:pt idx="45891" formatCode="0.00E+00">
                  <c:v>7.9199999999999995E-4</c:v>
                </c:pt>
                <c:pt idx="45892" formatCode="0.00E+00">
                  <c:v>7.9199999999999995E-4</c:v>
                </c:pt>
                <c:pt idx="45893" formatCode="0.00E+00">
                  <c:v>7.9199999999999995E-4</c:v>
                </c:pt>
                <c:pt idx="45894" formatCode="0.00E+00">
                  <c:v>7.9199999999999995E-4</c:v>
                </c:pt>
                <c:pt idx="45895" formatCode="0.00E+00">
                  <c:v>7.9199999999999995E-4</c:v>
                </c:pt>
                <c:pt idx="45896" formatCode="0.00E+00">
                  <c:v>7.9199999999999995E-4</c:v>
                </c:pt>
                <c:pt idx="45897" formatCode="0.00E+00">
                  <c:v>7.9199999999999995E-4</c:v>
                </c:pt>
                <c:pt idx="45898" formatCode="0.00E+00">
                  <c:v>7.9199999999999995E-4</c:v>
                </c:pt>
                <c:pt idx="45899" formatCode="0.00E+00">
                  <c:v>7.9199999999999995E-4</c:v>
                </c:pt>
                <c:pt idx="45900" formatCode="0.00E+00">
                  <c:v>7.9199999999999995E-4</c:v>
                </c:pt>
                <c:pt idx="45901" formatCode="0.00E+00">
                  <c:v>7.9199999999999995E-4</c:v>
                </c:pt>
                <c:pt idx="45902" formatCode="0.00E+00">
                  <c:v>7.9199999999999995E-4</c:v>
                </c:pt>
                <c:pt idx="45903" formatCode="0.00E+00">
                  <c:v>7.9199999999999995E-4</c:v>
                </c:pt>
                <c:pt idx="45904" formatCode="0.00E+00">
                  <c:v>7.9199999999999995E-4</c:v>
                </c:pt>
                <c:pt idx="45905" formatCode="0.00E+00">
                  <c:v>7.9199999999999995E-4</c:v>
                </c:pt>
                <c:pt idx="45906" formatCode="0.00E+00">
                  <c:v>7.9199999999999995E-4</c:v>
                </c:pt>
                <c:pt idx="45907" formatCode="0.00E+00">
                  <c:v>7.9199999999999995E-4</c:v>
                </c:pt>
                <c:pt idx="45908" formatCode="0.00E+00">
                  <c:v>7.9199999999999995E-4</c:v>
                </c:pt>
                <c:pt idx="45909" formatCode="0.00E+00">
                  <c:v>7.9199999999999995E-4</c:v>
                </c:pt>
                <c:pt idx="45910" formatCode="0.00E+00">
                  <c:v>7.9199999999999995E-4</c:v>
                </c:pt>
                <c:pt idx="45911" formatCode="0.00E+00">
                  <c:v>7.9199999999999995E-4</c:v>
                </c:pt>
                <c:pt idx="45912" formatCode="0.00E+00">
                  <c:v>7.9199999999999995E-4</c:v>
                </c:pt>
                <c:pt idx="45913" formatCode="0.00E+00">
                  <c:v>7.9199999999999995E-4</c:v>
                </c:pt>
                <c:pt idx="45914" formatCode="0.00E+00">
                  <c:v>7.9199999999999995E-4</c:v>
                </c:pt>
                <c:pt idx="45915" formatCode="0.00E+00">
                  <c:v>7.9199999999999995E-4</c:v>
                </c:pt>
                <c:pt idx="45916" formatCode="0.00E+00">
                  <c:v>7.9199999999999995E-4</c:v>
                </c:pt>
                <c:pt idx="45917" formatCode="0.00E+00">
                  <c:v>7.9199999999999995E-4</c:v>
                </c:pt>
                <c:pt idx="45918" formatCode="0.00E+00">
                  <c:v>7.9199999999999995E-4</c:v>
                </c:pt>
                <c:pt idx="45919" formatCode="0.00E+00">
                  <c:v>7.9199999999999995E-4</c:v>
                </c:pt>
                <c:pt idx="45920" formatCode="0.00E+00">
                  <c:v>7.9199999999999995E-4</c:v>
                </c:pt>
                <c:pt idx="45921" formatCode="0.00E+00">
                  <c:v>7.9199999999999995E-4</c:v>
                </c:pt>
                <c:pt idx="45922" formatCode="0.00E+00">
                  <c:v>7.9199999999999995E-4</c:v>
                </c:pt>
                <c:pt idx="45923" formatCode="0.00E+00">
                  <c:v>7.9199999999999995E-4</c:v>
                </c:pt>
                <c:pt idx="45924" formatCode="0.00E+00">
                  <c:v>7.9199999999999995E-4</c:v>
                </c:pt>
                <c:pt idx="45925" formatCode="0.00E+00">
                  <c:v>7.9199999999999995E-4</c:v>
                </c:pt>
                <c:pt idx="45926" formatCode="0.00E+00">
                  <c:v>7.9199999999999995E-4</c:v>
                </c:pt>
                <c:pt idx="45927" formatCode="0.00E+00">
                  <c:v>7.9199999999999995E-4</c:v>
                </c:pt>
                <c:pt idx="45928" formatCode="0.00E+00">
                  <c:v>7.9199999999999995E-4</c:v>
                </c:pt>
                <c:pt idx="45929" formatCode="0.00E+00">
                  <c:v>7.9199999999999995E-4</c:v>
                </c:pt>
                <c:pt idx="45930" formatCode="0.00E+00">
                  <c:v>7.9199999999999995E-4</c:v>
                </c:pt>
                <c:pt idx="45931" formatCode="0.00E+00">
                  <c:v>7.9199999999999995E-4</c:v>
                </c:pt>
                <c:pt idx="45932" formatCode="0.00E+00">
                  <c:v>7.9199999999999995E-4</c:v>
                </c:pt>
                <c:pt idx="45933" formatCode="0.00E+00">
                  <c:v>7.9199999999999995E-4</c:v>
                </c:pt>
                <c:pt idx="45934" formatCode="0.00E+00">
                  <c:v>7.9199999999999995E-4</c:v>
                </c:pt>
                <c:pt idx="45935" formatCode="0.00E+00">
                  <c:v>7.9199999999999995E-4</c:v>
                </c:pt>
                <c:pt idx="45936" formatCode="0.00E+00">
                  <c:v>7.9299999999999998E-4</c:v>
                </c:pt>
                <c:pt idx="45937" formatCode="0.00E+00">
                  <c:v>7.9199999999999995E-4</c:v>
                </c:pt>
                <c:pt idx="45938" formatCode="0.00E+00">
                  <c:v>7.9199999999999995E-4</c:v>
                </c:pt>
                <c:pt idx="45939" formatCode="0.00E+00">
                  <c:v>7.9199999999999995E-4</c:v>
                </c:pt>
                <c:pt idx="45940" formatCode="0.00E+00">
                  <c:v>7.9199999999999995E-4</c:v>
                </c:pt>
                <c:pt idx="45941" formatCode="0.00E+00">
                  <c:v>7.9199999999999995E-4</c:v>
                </c:pt>
                <c:pt idx="45942" formatCode="0.00E+00">
                  <c:v>7.9199999999999995E-4</c:v>
                </c:pt>
                <c:pt idx="45943" formatCode="0.00E+00">
                  <c:v>7.9199999999999995E-4</c:v>
                </c:pt>
                <c:pt idx="45944" formatCode="0.00E+00">
                  <c:v>7.9199999999999995E-4</c:v>
                </c:pt>
                <c:pt idx="45945" formatCode="0.00E+00">
                  <c:v>7.9199999999999995E-4</c:v>
                </c:pt>
                <c:pt idx="45946" formatCode="0.00E+00">
                  <c:v>7.9199999999999995E-4</c:v>
                </c:pt>
                <c:pt idx="45947" formatCode="0.00E+00">
                  <c:v>7.9199999999999995E-4</c:v>
                </c:pt>
                <c:pt idx="45948" formatCode="0.00E+00">
                  <c:v>7.9199999999999995E-4</c:v>
                </c:pt>
                <c:pt idx="45949" formatCode="0.00E+00">
                  <c:v>7.9199999999999995E-4</c:v>
                </c:pt>
                <c:pt idx="45950" formatCode="0.00E+00">
                  <c:v>7.9299999999999998E-4</c:v>
                </c:pt>
                <c:pt idx="45951" formatCode="0.00E+00">
                  <c:v>7.9199999999999995E-4</c:v>
                </c:pt>
                <c:pt idx="45952" formatCode="0.00E+00">
                  <c:v>7.9199999999999995E-4</c:v>
                </c:pt>
                <c:pt idx="45953" formatCode="0.00E+00">
                  <c:v>7.9199999999999995E-4</c:v>
                </c:pt>
                <c:pt idx="45954" formatCode="0.00E+00">
                  <c:v>7.9199999999999995E-4</c:v>
                </c:pt>
                <c:pt idx="45955" formatCode="0.00E+00">
                  <c:v>7.9199999999999995E-4</c:v>
                </c:pt>
                <c:pt idx="45956" formatCode="0.00E+00">
                  <c:v>7.9199999999999995E-4</c:v>
                </c:pt>
                <c:pt idx="45957" formatCode="0.00E+00">
                  <c:v>7.9199999999999995E-4</c:v>
                </c:pt>
                <c:pt idx="45958" formatCode="0.00E+00">
                  <c:v>7.9199999999999995E-4</c:v>
                </c:pt>
                <c:pt idx="45959" formatCode="0.00E+00">
                  <c:v>7.9199999999999995E-4</c:v>
                </c:pt>
                <c:pt idx="45960" formatCode="0.00E+00">
                  <c:v>7.9199999999999995E-4</c:v>
                </c:pt>
                <c:pt idx="45961" formatCode="0.00E+00">
                  <c:v>7.9199999999999995E-4</c:v>
                </c:pt>
                <c:pt idx="45962" formatCode="0.00E+00">
                  <c:v>7.9199999999999995E-4</c:v>
                </c:pt>
                <c:pt idx="45963" formatCode="0.00E+00">
                  <c:v>7.9199999999999995E-4</c:v>
                </c:pt>
                <c:pt idx="45964" formatCode="0.00E+00">
                  <c:v>7.9199999999999995E-4</c:v>
                </c:pt>
                <c:pt idx="45965" formatCode="0.00E+00">
                  <c:v>7.9199999999999995E-4</c:v>
                </c:pt>
                <c:pt idx="45966" formatCode="0.00E+00">
                  <c:v>7.9199999999999995E-4</c:v>
                </c:pt>
                <c:pt idx="45967" formatCode="0.00E+00">
                  <c:v>7.9199999999999995E-4</c:v>
                </c:pt>
                <c:pt idx="45968" formatCode="0.00E+00">
                  <c:v>7.9199999999999995E-4</c:v>
                </c:pt>
                <c:pt idx="45969" formatCode="0.00E+00">
                  <c:v>7.9299999999999998E-4</c:v>
                </c:pt>
                <c:pt idx="45970" formatCode="0.00E+00">
                  <c:v>7.9199999999999995E-4</c:v>
                </c:pt>
                <c:pt idx="45971" formatCode="0.00E+00">
                  <c:v>7.9199999999999995E-4</c:v>
                </c:pt>
                <c:pt idx="45972" formatCode="0.00E+00">
                  <c:v>7.9199999999999995E-4</c:v>
                </c:pt>
                <c:pt idx="45973" formatCode="0.00E+00">
                  <c:v>7.9199999999999995E-4</c:v>
                </c:pt>
                <c:pt idx="45974" formatCode="0.00E+00">
                  <c:v>7.9199999999999995E-4</c:v>
                </c:pt>
                <c:pt idx="45975" formatCode="0.00E+00">
                  <c:v>7.9299999999999998E-4</c:v>
                </c:pt>
                <c:pt idx="45976" formatCode="0.00E+00">
                  <c:v>7.9299999999999998E-4</c:v>
                </c:pt>
                <c:pt idx="45977" formatCode="0.00E+00">
                  <c:v>7.9199999999999995E-4</c:v>
                </c:pt>
                <c:pt idx="45978" formatCode="0.00E+00">
                  <c:v>7.9199999999999995E-4</c:v>
                </c:pt>
                <c:pt idx="45979" formatCode="0.00E+00">
                  <c:v>7.9199999999999995E-4</c:v>
                </c:pt>
                <c:pt idx="45980" formatCode="0.00E+00">
                  <c:v>7.9199999999999995E-4</c:v>
                </c:pt>
                <c:pt idx="45981" formatCode="0.00E+00">
                  <c:v>7.9199999999999995E-4</c:v>
                </c:pt>
                <c:pt idx="45982" formatCode="0.00E+00">
                  <c:v>7.9299999999999998E-4</c:v>
                </c:pt>
                <c:pt idx="45983" formatCode="0.00E+00">
                  <c:v>7.9199999999999995E-4</c:v>
                </c:pt>
                <c:pt idx="45984" formatCode="0.00E+00">
                  <c:v>7.9199999999999995E-4</c:v>
                </c:pt>
                <c:pt idx="45985" formatCode="0.00E+00">
                  <c:v>7.9299999999999998E-4</c:v>
                </c:pt>
                <c:pt idx="45986" formatCode="0.00E+00">
                  <c:v>7.9199999999999995E-4</c:v>
                </c:pt>
                <c:pt idx="45987" formatCode="0.00E+00">
                  <c:v>7.9199999999999995E-4</c:v>
                </c:pt>
                <c:pt idx="45988" formatCode="0.00E+00">
                  <c:v>7.9199999999999995E-4</c:v>
                </c:pt>
                <c:pt idx="45989" formatCode="0.00E+00">
                  <c:v>7.9199999999999995E-4</c:v>
                </c:pt>
                <c:pt idx="45990" formatCode="0.00E+00">
                  <c:v>7.9199999999999995E-4</c:v>
                </c:pt>
                <c:pt idx="45991" formatCode="0.00E+00">
                  <c:v>7.9299999999999998E-4</c:v>
                </c:pt>
                <c:pt idx="45992" formatCode="0.00E+00">
                  <c:v>7.9199999999999995E-4</c:v>
                </c:pt>
                <c:pt idx="45993" formatCode="0.00E+00">
                  <c:v>7.9199999999999995E-4</c:v>
                </c:pt>
                <c:pt idx="45994" formatCode="0.00E+00">
                  <c:v>7.9199999999999995E-4</c:v>
                </c:pt>
                <c:pt idx="45995" formatCode="0.00E+00">
                  <c:v>7.9199999999999995E-4</c:v>
                </c:pt>
                <c:pt idx="45996" formatCode="0.00E+00">
                  <c:v>7.9299999999999998E-4</c:v>
                </c:pt>
                <c:pt idx="45997" formatCode="0.00E+00">
                  <c:v>7.9299999999999998E-4</c:v>
                </c:pt>
                <c:pt idx="45998" formatCode="0.00E+00">
                  <c:v>7.9299999999999998E-4</c:v>
                </c:pt>
                <c:pt idx="45999" formatCode="0.00E+00">
                  <c:v>7.9299999999999998E-4</c:v>
                </c:pt>
                <c:pt idx="46000" formatCode="0.00E+00">
                  <c:v>7.9199999999999995E-4</c:v>
                </c:pt>
                <c:pt idx="46001" formatCode="0.00E+00">
                  <c:v>7.9299999999999998E-4</c:v>
                </c:pt>
                <c:pt idx="46002" formatCode="0.00E+00">
                  <c:v>7.9199999999999995E-4</c:v>
                </c:pt>
                <c:pt idx="46003" formatCode="0.00E+00">
                  <c:v>7.9199999999999995E-4</c:v>
                </c:pt>
                <c:pt idx="46004" formatCode="0.00E+00">
                  <c:v>7.9199999999999995E-4</c:v>
                </c:pt>
                <c:pt idx="46005" formatCode="0.00E+00">
                  <c:v>7.9199999999999995E-4</c:v>
                </c:pt>
                <c:pt idx="46006" formatCode="0.00E+00">
                  <c:v>7.9199999999999995E-4</c:v>
                </c:pt>
                <c:pt idx="46007" formatCode="0.00E+00">
                  <c:v>7.9199999999999995E-4</c:v>
                </c:pt>
                <c:pt idx="46008" formatCode="0.00E+00">
                  <c:v>7.9199999999999995E-4</c:v>
                </c:pt>
                <c:pt idx="46009" formatCode="0.00E+00">
                  <c:v>7.9199999999999995E-4</c:v>
                </c:pt>
                <c:pt idx="46010" formatCode="0.00E+00">
                  <c:v>7.9199999999999995E-4</c:v>
                </c:pt>
                <c:pt idx="46011" formatCode="0.00E+00">
                  <c:v>7.9199999999999995E-4</c:v>
                </c:pt>
                <c:pt idx="46012" formatCode="0.00E+00">
                  <c:v>7.9299999999999998E-4</c:v>
                </c:pt>
                <c:pt idx="46013" formatCode="0.00E+00">
                  <c:v>7.9299999999999998E-4</c:v>
                </c:pt>
                <c:pt idx="46014" formatCode="0.00E+00">
                  <c:v>7.9199999999999995E-4</c:v>
                </c:pt>
                <c:pt idx="46015" formatCode="0.00E+00">
                  <c:v>7.9199999999999995E-4</c:v>
                </c:pt>
                <c:pt idx="46016" formatCode="0.00E+00">
                  <c:v>7.9199999999999995E-4</c:v>
                </c:pt>
                <c:pt idx="46017" formatCode="0.00E+00">
                  <c:v>7.9299999999999998E-4</c:v>
                </c:pt>
                <c:pt idx="46018" formatCode="0.00E+00">
                  <c:v>7.9299999999999998E-4</c:v>
                </c:pt>
                <c:pt idx="46019" formatCode="0.00E+00">
                  <c:v>7.9299999999999998E-4</c:v>
                </c:pt>
                <c:pt idx="46020" formatCode="0.00E+00">
                  <c:v>7.9299999999999998E-4</c:v>
                </c:pt>
                <c:pt idx="46021" formatCode="0.00E+00">
                  <c:v>7.9299999999999998E-4</c:v>
                </c:pt>
                <c:pt idx="46022" formatCode="0.00E+00">
                  <c:v>7.9199999999999995E-4</c:v>
                </c:pt>
                <c:pt idx="46023" formatCode="0.00E+00">
                  <c:v>7.9199999999999995E-4</c:v>
                </c:pt>
                <c:pt idx="46024" formatCode="0.00E+00">
                  <c:v>7.9299999999999998E-4</c:v>
                </c:pt>
                <c:pt idx="46025" formatCode="0.00E+00">
                  <c:v>7.9299999999999998E-4</c:v>
                </c:pt>
                <c:pt idx="46026" formatCode="0.00E+00">
                  <c:v>7.9199999999999995E-4</c:v>
                </c:pt>
                <c:pt idx="46027" formatCode="0.00E+00">
                  <c:v>7.9199999999999995E-4</c:v>
                </c:pt>
                <c:pt idx="46028" formatCode="0.00E+00">
                  <c:v>7.9299999999999998E-4</c:v>
                </c:pt>
                <c:pt idx="46029" formatCode="0.00E+00">
                  <c:v>7.9199999999999995E-4</c:v>
                </c:pt>
                <c:pt idx="46030" formatCode="0.00E+00">
                  <c:v>7.9299999999999998E-4</c:v>
                </c:pt>
                <c:pt idx="46031" formatCode="0.00E+00">
                  <c:v>7.9299999999999998E-4</c:v>
                </c:pt>
                <c:pt idx="46032" formatCode="0.00E+00">
                  <c:v>7.9199999999999995E-4</c:v>
                </c:pt>
                <c:pt idx="46033" formatCode="0.00E+00">
                  <c:v>7.9299999999999998E-4</c:v>
                </c:pt>
                <c:pt idx="46034" formatCode="0.00E+00">
                  <c:v>7.9299999999999998E-4</c:v>
                </c:pt>
                <c:pt idx="46035" formatCode="0.00E+00">
                  <c:v>7.9299999999999998E-4</c:v>
                </c:pt>
                <c:pt idx="46036" formatCode="0.00E+00">
                  <c:v>7.9299999999999998E-4</c:v>
                </c:pt>
                <c:pt idx="46037" formatCode="0.00E+00">
                  <c:v>7.9299999999999998E-4</c:v>
                </c:pt>
                <c:pt idx="46038" formatCode="0.00E+00">
                  <c:v>7.9299999999999998E-4</c:v>
                </c:pt>
                <c:pt idx="46039" formatCode="0.00E+00">
                  <c:v>7.9299999999999998E-4</c:v>
                </c:pt>
                <c:pt idx="46040" formatCode="0.00E+00">
                  <c:v>7.9299999999999998E-4</c:v>
                </c:pt>
                <c:pt idx="46041" formatCode="0.00E+00">
                  <c:v>7.9299999999999998E-4</c:v>
                </c:pt>
                <c:pt idx="46042" formatCode="0.00E+00">
                  <c:v>7.9199999999999995E-4</c:v>
                </c:pt>
                <c:pt idx="46043" formatCode="0.00E+00">
                  <c:v>7.9199999999999995E-4</c:v>
                </c:pt>
                <c:pt idx="46044" formatCode="0.00E+00">
                  <c:v>7.9199999999999995E-4</c:v>
                </c:pt>
                <c:pt idx="46045" formatCode="0.00E+00">
                  <c:v>7.9199999999999995E-4</c:v>
                </c:pt>
                <c:pt idx="46046" formatCode="0.00E+00">
                  <c:v>7.9299999999999998E-4</c:v>
                </c:pt>
                <c:pt idx="46047" formatCode="0.00E+00">
                  <c:v>7.9299999999999998E-4</c:v>
                </c:pt>
                <c:pt idx="46048" formatCode="0.00E+00">
                  <c:v>7.9299999999999998E-4</c:v>
                </c:pt>
                <c:pt idx="46049" formatCode="0.00E+00">
                  <c:v>7.9299999999999998E-4</c:v>
                </c:pt>
                <c:pt idx="46050" formatCode="0.00E+00">
                  <c:v>7.9199999999999995E-4</c:v>
                </c:pt>
                <c:pt idx="46051" formatCode="0.00E+00">
                  <c:v>7.9299999999999998E-4</c:v>
                </c:pt>
                <c:pt idx="46052" formatCode="0.00E+00">
                  <c:v>7.9299999999999998E-4</c:v>
                </c:pt>
                <c:pt idx="46053" formatCode="0.00E+00">
                  <c:v>7.9299999999999998E-4</c:v>
                </c:pt>
                <c:pt idx="46054" formatCode="0.00E+00">
                  <c:v>7.9299999999999998E-4</c:v>
                </c:pt>
                <c:pt idx="46055" formatCode="0.00E+00">
                  <c:v>7.9199999999999995E-4</c:v>
                </c:pt>
                <c:pt idx="46056" formatCode="0.00E+00">
                  <c:v>7.9299999999999998E-4</c:v>
                </c:pt>
                <c:pt idx="46057" formatCode="0.00E+00">
                  <c:v>7.9299999999999998E-4</c:v>
                </c:pt>
                <c:pt idx="46058" formatCode="0.00E+00">
                  <c:v>7.9299999999999998E-4</c:v>
                </c:pt>
                <c:pt idx="46059" formatCode="0.00E+00">
                  <c:v>7.9299999999999998E-4</c:v>
                </c:pt>
                <c:pt idx="46060" formatCode="0.00E+00">
                  <c:v>7.9199999999999995E-4</c:v>
                </c:pt>
                <c:pt idx="46061" formatCode="0.00E+00">
                  <c:v>7.9299999999999998E-4</c:v>
                </c:pt>
                <c:pt idx="46062" formatCode="0.00E+00">
                  <c:v>7.9299999999999998E-4</c:v>
                </c:pt>
                <c:pt idx="46063" formatCode="0.00E+00">
                  <c:v>7.9199999999999995E-4</c:v>
                </c:pt>
                <c:pt idx="46064" formatCode="0.00E+00">
                  <c:v>7.9299999999999998E-4</c:v>
                </c:pt>
                <c:pt idx="46065" formatCode="0.00E+00">
                  <c:v>7.9299999999999998E-4</c:v>
                </c:pt>
                <c:pt idx="46066" formatCode="0.00E+00">
                  <c:v>7.9299999999999998E-4</c:v>
                </c:pt>
                <c:pt idx="46067" formatCode="0.00E+00">
                  <c:v>7.9299999999999998E-4</c:v>
                </c:pt>
                <c:pt idx="46068" formatCode="0.00E+00">
                  <c:v>7.9199999999999995E-4</c:v>
                </c:pt>
                <c:pt idx="46069" formatCode="0.00E+00">
                  <c:v>7.9299999999999998E-4</c:v>
                </c:pt>
                <c:pt idx="46070" formatCode="0.00E+00">
                  <c:v>7.9299999999999998E-4</c:v>
                </c:pt>
                <c:pt idx="46071" formatCode="0.00E+00">
                  <c:v>7.9299999999999998E-4</c:v>
                </c:pt>
                <c:pt idx="46072" formatCode="0.00E+00">
                  <c:v>7.9299999999999998E-4</c:v>
                </c:pt>
                <c:pt idx="46073" formatCode="0.00E+00">
                  <c:v>7.9299999999999998E-4</c:v>
                </c:pt>
                <c:pt idx="46074" formatCode="0.00E+00">
                  <c:v>7.9299999999999998E-4</c:v>
                </c:pt>
                <c:pt idx="46075" formatCode="0.00E+00">
                  <c:v>7.9299999999999998E-4</c:v>
                </c:pt>
                <c:pt idx="46076" formatCode="0.00E+00">
                  <c:v>7.9299999999999998E-4</c:v>
                </c:pt>
                <c:pt idx="46077" formatCode="0.00E+00">
                  <c:v>7.9299999999999998E-4</c:v>
                </c:pt>
                <c:pt idx="46078" formatCode="0.00E+00">
                  <c:v>7.9299999999999998E-4</c:v>
                </c:pt>
                <c:pt idx="46079" formatCode="0.00E+00">
                  <c:v>7.9299999999999998E-4</c:v>
                </c:pt>
                <c:pt idx="46080" formatCode="0.00E+00">
                  <c:v>7.9299999999999998E-4</c:v>
                </c:pt>
                <c:pt idx="46081" formatCode="0.00E+00">
                  <c:v>7.9299999999999998E-4</c:v>
                </c:pt>
                <c:pt idx="46082" formatCode="0.00E+00">
                  <c:v>7.9299999999999998E-4</c:v>
                </c:pt>
                <c:pt idx="46083" formatCode="0.00E+00">
                  <c:v>7.9299999999999998E-4</c:v>
                </c:pt>
                <c:pt idx="46084" formatCode="0.00E+00">
                  <c:v>7.9299999999999998E-4</c:v>
                </c:pt>
                <c:pt idx="46085" formatCode="0.00E+00">
                  <c:v>7.9299999999999998E-4</c:v>
                </c:pt>
                <c:pt idx="46086" formatCode="0.00E+00">
                  <c:v>7.9299999999999998E-4</c:v>
                </c:pt>
                <c:pt idx="46087" formatCode="0.00E+00">
                  <c:v>7.9199999999999995E-4</c:v>
                </c:pt>
                <c:pt idx="46088" formatCode="0.00E+00">
                  <c:v>7.9299999999999998E-4</c:v>
                </c:pt>
                <c:pt idx="46089" formatCode="0.00E+00">
                  <c:v>7.9299999999999998E-4</c:v>
                </c:pt>
                <c:pt idx="46090" formatCode="0.00E+00">
                  <c:v>7.9299999999999998E-4</c:v>
                </c:pt>
                <c:pt idx="46091" formatCode="0.00E+00">
                  <c:v>7.9299999999999998E-4</c:v>
                </c:pt>
                <c:pt idx="46092" formatCode="0.00E+00">
                  <c:v>7.9299999999999998E-4</c:v>
                </c:pt>
                <c:pt idx="46093" formatCode="0.00E+00">
                  <c:v>7.9299999999999998E-4</c:v>
                </c:pt>
                <c:pt idx="46094" formatCode="0.00E+00">
                  <c:v>7.9299999999999998E-4</c:v>
                </c:pt>
                <c:pt idx="46095" formatCode="0.00E+00">
                  <c:v>7.9299999999999998E-4</c:v>
                </c:pt>
                <c:pt idx="46096" formatCode="0.00E+00">
                  <c:v>7.9299999999999998E-4</c:v>
                </c:pt>
                <c:pt idx="46097" formatCode="0.00E+00">
                  <c:v>7.9299999999999998E-4</c:v>
                </c:pt>
                <c:pt idx="46098" formatCode="0.00E+00">
                  <c:v>7.9199999999999995E-4</c:v>
                </c:pt>
                <c:pt idx="46099" formatCode="0.00E+00">
                  <c:v>7.9299999999999998E-4</c:v>
                </c:pt>
                <c:pt idx="46100" formatCode="0.00E+00">
                  <c:v>7.9199999999999995E-4</c:v>
                </c:pt>
                <c:pt idx="46101" formatCode="0.00E+00">
                  <c:v>7.9199999999999995E-4</c:v>
                </c:pt>
                <c:pt idx="46102" formatCode="0.00E+00">
                  <c:v>7.9299999999999998E-4</c:v>
                </c:pt>
                <c:pt idx="46103" formatCode="0.00E+00">
                  <c:v>7.9299999999999998E-4</c:v>
                </c:pt>
                <c:pt idx="46104" formatCode="0.00E+00">
                  <c:v>7.9299999999999998E-4</c:v>
                </c:pt>
                <c:pt idx="46105" formatCode="0.00E+00">
                  <c:v>7.9299999999999998E-4</c:v>
                </c:pt>
                <c:pt idx="46106" formatCode="0.00E+00">
                  <c:v>7.9299999999999998E-4</c:v>
                </c:pt>
                <c:pt idx="46107" formatCode="0.00E+00">
                  <c:v>7.9299999999999998E-4</c:v>
                </c:pt>
                <c:pt idx="46108" formatCode="0.00E+00">
                  <c:v>7.9299999999999998E-4</c:v>
                </c:pt>
                <c:pt idx="46109" formatCode="0.00E+00">
                  <c:v>7.9299999999999998E-4</c:v>
                </c:pt>
                <c:pt idx="46110" formatCode="0.00E+00">
                  <c:v>7.9299999999999998E-4</c:v>
                </c:pt>
                <c:pt idx="46111" formatCode="0.00E+00">
                  <c:v>7.9299999999999998E-4</c:v>
                </c:pt>
                <c:pt idx="46112" formatCode="0.00E+00">
                  <c:v>7.9299999999999998E-4</c:v>
                </c:pt>
                <c:pt idx="46113" formatCode="0.00E+00">
                  <c:v>7.9299999999999998E-4</c:v>
                </c:pt>
                <c:pt idx="46114" formatCode="0.00E+00">
                  <c:v>7.9299999999999998E-4</c:v>
                </c:pt>
                <c:pt idx="46115" formatCode="0.00E+00">
                  <c:v>7.9299999999999998E-4</c:v>
                </c:pt>
                <c:pt idx="46116" formatCode="0.00E+00">
                  <c:v>7.9299999999999998E-4</c:v>
                </c:pt>
                <c:pt idx="46117" formatCode="0.00E+00">
                  <c:v>7.9299999999999998E-4</c:v>
                </c:pt>
                <c:pt idx="46118" formatCode="0.00E+00">
                  <c:v>7.9299999999999998E-4</c:v>
                </c:pt>
                <c:pt idx="46119" formatCode="0.00E+00">
                  <c:v>7.9299999999999998E-4</c:v>
                </c:pt>
                <c:pt idx="46120" formatCode="0.00E+00">
                  <c:v>7.9299999999999998E-4</c:v>
                </c:pt>
                <c:pt idx="46121" formatCode="0.00E+00">
                  <c:v>7.9299999999999998E-4</c:v>
                </c:pt>
                <c:pt idx="46122" formatCode="0.00E+00">
                  <c:v>7.9299999999999998E-4</c:v>
                </c:pt>
                <c:pt idx="46123" formatCode="0.00E+00">
                  <c:v>7.9299999999999998E-4</c:v>
                </c:pt>
                <c:pt idx="46124" formatCode="0.00E+00">
                  <c:v>7.9299999999999998E-4</c:v>
                </c:pt>
                <c:pt idx="46125" formatCode="0.00E+00">
                  <c:v>7.9299999999999998E-4</c:v>
                </c:pt>
                <c:pt idx="46126" formatCode="0.00E+00">
                  <c:v>7.9299999999999998E-4</c:v>
                </c:pt>
                <c:pt idx="46127" formatCode="0.00E+00">
                  <c:v>7.9299999999999998E-4</c:v>
                </c:pt>
                <c:pt idx="46128" formatCode="0.00E+00">
                  <c:v>7.9299999999999998E-4</c:v>
                </c:pt>
                <c:pt idx="46129" formatCode="0.00E+00">
                  <c:v>7.9299999999999998E-4</c:v>
                </c:pt>
                <c:pt idx="46130" formatCode="0.00E+00">
                  <c:v>7.9299999999999998E-4</c:v>
                </c:pt>
                <c:pt idx="46131" formatCode="0.00E+00">
                  <c:v>7.9299999999999998E-4</c:v>
                </c:pt>
                <c:pt idx="46132" formatCode="0.00E+00">
                  <c:v>7.9299999999999998E-4</c:v>
                </c:pt>
                <c:pt idx="46133" formatCode="0.00E+00">
                  <c:v>7.9299999999999998E-4</c:v>
                </c:pt>
                <c:pt idx="46134" formatCode="0.00E+00">
                  <c:v>7.9299999999999998E-4</c:v>
                </c:pt>
                <c:pt idx="46135" formatCode="0.00E+00">
                  <c:v>7.9299999999999998E-4</c:v>
                </c:pt>
                <c:pt idx="46136" formatCode="0.00E+00">
                  <c:v>7.9299999999999998E-4</c:v>
                </c:pt>
                <c:pt idx="46137" formatCode="0.00E+00">
                  <c:v>7.9299999999999998E-4</c:v>
                </c:pt>
                <c:pt idx="46138" formatCode="0.00E+00">
                  <c:v>7.9299999999999998E-4</c:v>
                </c:pt>
                <c:pt idx="46139" formatCode="0.00E+00">
                  <c:v>7.9299999999999998E-4</c:v>
                </c:pt>
                <c:pt idx="46140" formatCode="0.00E+00">
                  <c:v>7.9299999999999998E-4</c:v>
                </c:pt>
                <c:pt idx="46141" formatCode="0.00E+00">
                  <c:v>7.9299999999999998E-4</c:v>
                </c:pt>
                <c:pt idx="46142" formatCode="0.00E+00">
                  <c:v>7.9299999999999998E-4</c:v>
                </c:pt>
                <c:pt idx="46143" formatCode="0.00E+00">
                  <c:v>7.9299999999999998E-4</c:v>
                </c:pt>
                <c:pt idx="46144" formatCode="0.00E+00">
                  <c:v>7.9299999999999998E-4</c:v>
                </c:pt>
                <c:pt idx="46145" formatCode="0.00E+00">
                  <c:v>7.9299999999999998E-4</c:v>
                </c:pt>
                <c:pt idx="46146" formatCode="0.00E+00">
                  <c:v>7.9299999999999998E-4</c:v>
                </c:pt>
                <c:pt idx="46147" formatCode="0.00E+00">
                  <c:v>7.9299999999999998E-4</c:v>
                </c:pt>
                <c:pt idx="46148" formatCode="0.00E+00">
                  <c:v>7.9299999999999998E-4</c:v>
                </c:pt>
                <c:pt idx="46149" formatCode="0.00E+00">
                  <c:v>7.9299999999999998E-4</c:v>
                </c:pt>
                <c:pt idx="46150" formatCode="0.00E+00">
                  <c:v>7.9299999999999998E-4</c:v>
                </c:pt>
                <c:pt idx="46151" formatCode="0.00E+00">
                  <c:v>7.9299999999999998E-4</c:v>
                </c:pt>
                <c:pt idx="46152" formatCode="0.00E+00">
                  <c:v>7.9299999999999998E-4</c:v>
                </c:pt>
                <c:pt idx="46153" formatCode="0.00E+00">
                  <c:v>7.9299999999999998E-4</c:v>
                </c:pt>
                <c:pt idx="46154" formatCode="0.00E+00">
                  <c:v>7.9299999999999998E-4</c:v>
                </c:pt>
                <c:pt idx="46155" formatCode="0.00E+00">
                  <c:v>7.9299999999999998E-4</c:v>
                </c:pt>
                <c:pt idx="46156" formatCode="0.00E+00">
                  <c:v>7.9299999999999998E-4</c:v>
                </c:pt>
                <c:pt idx="46157" formatCode="0.00E+00">
                  <c:v>7.9299999999999998E-4</c:v>
                </c:pt>
                <c:pt idx="46158" formatCode="0.00E+00">
                  <c:v>7.9299999999999998E-4</c:v>
                </c:pt>
                <c:pt idx="46159" formatCode="0.00E+00">
                  <c:v>7.9299999999999998E-4</c:v>
                </c:pt>
                <c:pt idx="46160" formatCode="0.00E+00">
                  <c:v>7.9299999999999998E-4</c:v>
                </c:pt>
                <c:pt idx="46161" formatCode="0.00E+00">
                  <c:v>7.9299999999999998E-4</c:v>
                </c:pt>
                <c:pt idx="46162" formatCode="0.00E+00">
                  <c:v>7.9299999999999998E-4</c:v>
                </c:pt>
                <c:pt idx="46163" formatCode="0.00E+00">
                  <c:v>7.9299999999999998E-4</c:v>
                </c:pt>
                <c:pt idx="46164" formatCode="0.00E+00">
                  <c:v>7.9299999999999998E-4</c:v>
                </c:pt>
                <c:pt idx="46165" formatCode="0.00E+00">
                  <c:v>7.9299999999999998E-4</c:v>
                </c:pt>
                <c:pt idx="46166" formatCode="0.00E+00">
                  <c:v>7.9299999999999998E-4</c:v>
                </c:pt>
                <c:pt idx="46167" formatCode="0.00E+00">
                  <c:v>7.9299999999999998E-4</c:v>
                </c:pt>
                <c:pt idx="46168" formatCode="0.00E+00">
                  <c:v>7.9299999999999998E-4</c:v>
                </c:pt>
                <c:pt idx="46169" formatCode="0.00E+00">
                  <c:v>7.9299999999999998E-4</c:v>
                </c:pt>
                <c:pt idx="46170" formatCode="0.00E+00">
                  <c:v>7.9299999999999998E-4</c:v>
                </c:pt>
                <c:pt idx="46171" formatCode="0.00E+00">
                  <c:v>7.9299999999999998E-4</c:v>
                </c:pt>
                <c:pt idx="46172" formatCode="0.00E+00">
                  <c:v>7.9299999999999998E-4</c:v>
                </c:pt>
                <c:pt idx="46173" formatCode="0.00E+00">
                  <c:v>7.9299999999999998E-4</c:v>
                </c:pt>
                <c:pt idx="46174" formatCode="0.00E+00">
                  <c:v>7.9299999999999998E-4</c:v>
                </c:pt>
                <c:pt idx="46175" formatCode="0.00E+00">
                  <c:v>7.9299999999999998E-4</c:v>
                </c:pt>
                <c:pt idx="46176" formatCode="0.00E+00">
                  <c:v>7.9299999999999998E-4</c:v>
                </c:pt>
                <c:pt idx="46177" formatCode="0.00E+00">
                  <c:v>7.9299999999999998E-4</c:v>
                </c:pt>
                <c:pt idx="46178" formatCode="0.00E+00">
                  <c:v>7.9299999999999998E-4</c:v>
                </c:pt>
                <c:pt idx="46179" formatCode="0.00E+00">
                  <c:v>7.9299999999999998E-4</c:v>
                </c:pt>
                <c:pt idx="46180" formatCode="0.00E+00">
                  <c:v>7.9299999999999998E-4</c:v>
                </c:pt>
                <c:pt idx="46181" formatCode="0.00E+00">
                  <c:v>7.9299999999999998E-4</c:v>
                </c:pt>
                <c:pt idx="46182" formatCode="0.00E+00">
                  <c:v>7.9299999999999998E-4</c:v>
                </c:pt>
                <c:pt idx="46183" formatCode="0.00E+00">
                  <c:v>7.9299999999999998E-4</c:v>
                </c:pt>
                <c:pt idx="46184" formatCode="0.00E+00">
                  <c:v>7.9299999999999998E-4</c:v>
                </c:pt>
                <c:pt idx="46185" formatCode="0.00E+00">
                  <c:v>7.9299999999999998E-4</c:v>
                </c:pt>
                <c:pt idx="46186" formatCode="0.00E+00">
                  <c:v>7.9299999999999998E-4</c:v>
                </c:pt>
                <c:pt idx="46187" formatCode="0.00E+00">
                  <c:v>7.9299999999999998E-4</c:v>
                </c:pt>
                <c:pt idx="46188" formatCode="0.00E+00">
                  <c:v>7.9299999999999998E-4</c:v>
                </c:pt>
                <c:pt idx="46189" formatCode="0.00E+00">
                  <c:v>7.9299999999999998E-4</c:v>
                </c:pt>
                <c:pt idx="46190" formatCode="0.00E+00">
                  <c:v>7.9299999999999998E-4</c:v>
                </c:pt>
                <c:pt idx="46191" formatCode="0.00E+00">
                  <c:v>7.9299999999999998E-4</c:v>
                </c:pt>
                <c:pt idx="46192" formatCode="0.00E+00">
                  <c:v>7.9299999999999998E-4</c:v>
                </c:pt>
                <c:pt idx="46193" formatCode="0.00E+00">
                  <c:v>7.9299999999999998E-4</c:v>
                </c:pt>
                <c:pt idx="46194" formatCode="0.00E+00">
                  <c:v>7.9299999999999998E-4</c:v>
                </c:pt>
                <c:pt idx="46195" formatCode="0.00E+00">
                  <c:v>7.9299999999999998E-4</c:v>
                </c:pt>
                <c:pt idx="46196" formatCode="0.00E+00">
                  <c:v>7.9299999999999998E-4</c:v>
                </c:pt>
                <c:pt idx="46197" formatCode="0.00E+00">
                  <c:v>7.9299999999999998E-4</c:v>
                </c:pt>
                <c:pt idx="46198" formatCode="0.00E+00">
                  <c:v>7.9299999999999998E-4</c:v>
                </c:pt>
                <c:pt idx="46199" formatCode="0.00E+00">
                  <c:v>7.9299999999999998E-4</c:v>
                </c:pt>
                <c:pt idx="46200" formatCode="0.00E+00">
                  <c:v>7.9299999999999998E-4</c:v>
                </c:pt>
                <c:pt idx="46201" formatCode="0.00E+00">
                  <c:v>7.9299999999999998E-4</c:v>
                </c:pt>
                <c:pt idx="46202" formatCode="0.00E+00">
                  <c:v>7.9299999999999998E-4</c:v>
                </c:pt>
                <c:pt idx="46203" formatCode="0.00E+00">
                  <c:v>7.9299999999999998E-4</c:v>
                </c:pt>
                <c:pt idx="46204" formatCode="0.00E+00">
                  <c:v>7.9299999999999998E-4</c:v>
                </c:pt>
                <c:pt idx="46205" formatCode="0.00E+00">
                  <c:v>7.9299999999999998E-4</c:v>
                </c:pt>
                <c:pt idx="46206" formatCode="0.00E+00">
                  <c:v>7.9299999999999998E-4</c:v>
                </c:pt>
                <c:pt idx="46207" formatCode="0.00E+00">
                  <c:v>7.9299999999999998E-4</c:v>
                </c:pt>
                <c:pt idx="46208" formatCode="0.00E+00">
                  <c:v>7.9299999999999998E-4</c:v>
                </c:pt>
                <c:pt idx="46209" formatCode="0.00E+00">
                  <c:v>7.9299999999999998E-4</c:v>
                </c:pt>
                <c:pt idx="46210" formatCode="0.00E+00">
                  <c:v>7.9299999999999998E-4</c:v>
                </c:pt>
                <c:pt idx="46211" formatCode="0.00E+00">
                  <c:v>7.9299999999999998E-4</c:v>
                </c:pt>
                <c:pt idx="46212" formatCode="0.00E+00">
                  <c:v>7.9299999999999998E-4</c:v>
                </c:pt>
                <c:pt idx="46213" formatCode="0.00E+00">
                  <c:v>7.9299999999999998E-4</c:v>
                </c:pt>
                <c:pt idx="46214" formatCode="0.00E+00">
                  <c:v>7.9299999999999998E-4</c:v>
                </c:pt>
                <c:pt idx="46215" formatCode="0.00E+00">
                  <c:v>7.9299999999999998E-4</c:v>
                </c:pt>
                <c:pt idx="46216" formatCode="0.00E+00">
                  <c:v>7.9299999999999998E-4</c:v>
                </c:pt>
                <c:pt idx="46217" formatCode="0.00E+00">
                  <c:v>7.9299999999999998E-4</c:v>
                </c:pt>
                <c:pt idx="46218" formatCode="0.00E+00">
                  <c:v>7.9299999999999998E-4</c:v>
                </c:pt>
                <c:pt idx="46219" formatCode="0.00E+00">
                  <c:v>7.9299999999999998E-4</c:v>
                </c:pt>
                <c:pt idx="46220" formatCode="0.00E+00">
                  <c:v>7.9299999999999998E-4</c:v>
                </c:pt>
                <c:pt idx="46221" formatCode="0.00E+00">
                  <c:v>7.9299999999999998E-4</c:v>
                </c:pt>
                <c:pt idx="46222" formatCode="0.00E+00">
                  <c:v>7.9299999999999998E-4</c:v>
                </c:pt>
                <c:pt idx="46223" formatCode="0.00E+00">
                  <c:v>7.9299999999999998E-4</c:v>
                </c:pt>
                <c:pt idx="46224" formatCode="0.00E+00">
                  <c:v>7.9299999999999998E-4</c:v>
                </c:pt>
                <c:pt idx="46225" formatCode="0.00E+00">
                  <c:v>7.9299999999999998E-4</c:v>
                </c:pt>
                <c:pt idx="46226" formatCode="0.00E+00">
                  <c:v>7.9299999999999998E-4</c:v>
                </c:pt>
                <c:pt idx="46227" formatCode="0.00E+00">
                  <c:v>7.9299999999999998E-4</c:v>
                </c:pt>
                <c:pt idx="46228" formatCode="0.00E+00">
                  <c:v>7.9299999999999998E-4</c:v>
                </c:pt>
                <c:pt idx="46229" formatCode="0.00E+00">
                  <c:v>7.9299999999999998E-4</c:v>
                </c:pt>
                <c:pt idx="46230" formatCode="0.00E+00">
                  <c:v>7.9299999999999998E-4</c:v>
                </c:pt>
                <c:pt idx="46231" formatCode="0.00E+00">
                  <c:v>7.9299999999999998E-4</c:v>
                </c:pt>
                <c:pt idx="46232" formatCode="0.00E+00">
                  <c:v>7.9299999999999998E-4</c:v>
                </c:pt>
                <c:pt idx="46233" formatCode="0.00E+00">
                  <c:v>7.9299999999999998E-4</c:v>
                </c:pt>
                <c:pt idx="46234" formatCode="0.00E+00">
                  <c:v>7.9299999999999998E-4</c:v>
                </c:pt>
                <c:pt idx="46235" formatCode="0.00E+00">
                  <c:v>7.9299999999999998E-4</c:v>
                </c:pt>
                <c:pt idx="46236" formatCode="0.00E+00">
                  <c:v>7.9299999999999998E-4</c:v>
                </c:pt>
                <c:pt idx="46237" formatCode="0.00E+00">
                  <c:v>7.9299999999999998E-4</c:v>
                </c:pt>
                <c:pt idx="46238" formatCode="0.00E+00">
                  <c:v>7.9299999999999998E-4</c:v>
                </c:pt>
                <c:pt idx="46239" formatCode="0.00E+00">
                  <c:v>7.9299999999999998E-4</c:v>
                </c:pt>
                <c:pt idx="46240" formatCode="0.00E+00">
                  <c:v>7.9299999999999998E-4</c:v>
                </c:pt>
                <c:pt idx="46241" formatCode="0.00E+00">
                  <c:v>7.9299999999999998E-4</c:v>
                </c:pt>
                <c:pt idx="46242" formatCode="0.00E+00">
                  <c:v>7.9299999999999998E-4</c:v>
                </c:pt>
                <c:pt idx="46243" formatCode="0.00E+00">
                  <c:v>7.9299999999999998E-4</c:v>
                </c:pt>
                <c:pt idx="46244" formatCode="0.00E+00">
                  <c:v>7.9299999999999998E-4</c:v>
                </c:pt>
                <c:pt idx="46245" formatCode="0.00E+00">
                  <c:v>7.9299999999999998E-4</c:v>
                </c:pt>
                <c:pt idx="46246" formatCode="0.00E+00">
                  <c:v>7.9299999999999998E-4</c:v>
                </c:pt>
                <c:pt idx="46247" formatCode="0.00E+00">
                  <c:v>7.9299999999999998E-4</c:v>
                </c:pt>
                <c:pt idx="46248" formatCode="0.00E+00">
                  <c:v>7.9299999999999998E-4</c:v>
                </c:pt>
                <c:pt idx="46249" formatCode="0.00E+00">
                  <c:v>7.9299999999999998E-4</c:v>
                </c:pt>
                <c:pt idx="46250" formatCode="0.00E+00">
                  <c:v>7.9299999999999998E-4</c:v>
                </c:pt>
                <c:pt idx="46251" formatCode="0.00E+00">
                  <c:v>7.9299999999999998E-4</c:v>
                </c:pt>
                <c:pt idx="46252" formatCode="0.00E+00">
                  <c:v>7.9299999999999998E-4</c:v>
                </c:pt>
                <c:pt idx="46253" formatCode="0.00E+00">
                  <c:v>7.9299999999999998E-4</c:v>
                </c:pt>
                <c:pt idx="46254" formatCode="0.00E+00">
                  <c:v>7.9299999999999998E-4</c:v>
                </c:pt>
                <c:pt idx="46255" formatCode="0.00E+00">
                  <c:v>7.9299999999999998E-4</c:v>
                </c:pt>
                <c:pt idx="46256" formatCode="0.00E+00">
                  <c:v>7.9299999999999998E-4</c:v>
                </c:pt>
                <c:pt idx="46257" formatCode="0.00E+00">
                  <c:v>7.9299999999999998E-4</c:v>
                </c:pt>
                <c:pt idx="46258" formatCode="0.00E+00">
                  <c:v>7.9299999999999998E-4</c:v>
                </c:pt>
                <c:pt idx="46259" formatCode="0.00E+00">
                  <c:v>7.9299999999999998E-4</c:v>
                </c:pt>
                <c:pt idx="46260" formatCode="0.00E+00">
                  <c:v>7.9299999999999998E-4</c:v>
                </c:pt>
                <c:pt idx="46261" formatCode="0.00E+00">
                  <c:v>7.9299999999999998E-4</c:v>
                </c:pt>
                <c:pt idx="46262" formatCode="0.00E+00">
                  <c:v>7.9299999999999998E-4</c:v>
                </c:pt>
                <c:pt idx="46263" formatCode="0.00E+00">
                  <c:v>7.9299999999999998E-4</c:v>
                </c:pt>
                <c:pt idx="46264" formatCode="0.00E+00">
                  <c:v>7.9299999999999998E-4</c:v>
                </c:pt>
                <c:pt idx="46265" formatCode="0.00E+00">
                  <c:v>7.9299999999999998E-4</c:v>
                </c:pt>
                <c:pt idx="46266" formatCode="0.00E+00">
                  <c:v>7.9299999999999998E-4</c:v>
                </c:pt>
                <c:pt idx="46267" formatCode="0.00E+00">
                  <c:v>7.9299999999999998E-4</c:v>
                </c:pt>
                <c:pt idx="46268" formatCode="0.00E+00">
                  <c:v>7.9299999999999998E-4</c:v>
                </c:pt>
                <c:pt idx="46269" formatCode="0.00E+00">
                  <c:v>7.9299999999999998E-4</c:v>
                </c:pt>
                <c:pt idx="46270" formatCode="0.00E+00">
                  <c:v>7.9299999999999998E-4</c:v>
                </c:pt>
                <c:pt idx="46271" formatCode="0.00E+00">
                  <c:v>7.9299999999999998E-4</c:v>
                </c:pt>
                <c:pt idx="46272" formatCode="0.00E+00">
                  <c:v>7.9299999999999998E-4</c:v>
                </c:pt>
                <c:pt idx="46273" formatCode="0.00E+00">
                  <c:v>7.9299999999999998E-4</c:v>
                </c:pt>
                <c:pt idx="46274" formatCode="0.00E+00">
                  <c:v>7.9299999999999998E-4</c:v>
                </c:pt>
                <c:pt idx="46275" formatCode="0.00E+00">
                  <c:v>7.9299999999999998E-4</c:v>
                </c:pt>
                <c:pt idx="46276" formatCode="0.00E+00">
                  <c:v>7.9299999999999998E-4</c:v>
                </c:pt>
                <c:pt idx="46277" formatCode="0.00E+00">
                  <c:v>7.9299999999999998E-4</c:v>
                </c:pt>
                <c:pt idx="46278" formatCode="0.00E+00">
                  <c:v>7.9299999999999998E-4</c:v>
                </c:pt>
                <c:pt idx="46279" formatCode="0.00E+00">
                  <c:v>7.9299999999999998E-4</c:v>
                </c:pt>
                <c:pt idx="46280" formatCode="0.00E+00">
                  <c:v>7.9299999999999998E-4</c:v>
                </c:pt>
                <c:pt idx="46281" formatCode="0.00E+00">
                  <c:v>7.9299999999999998E-4</c:v>
                </c:pt>
                <c:pt idx="46282" formatCode="0.00E+00">
                  <c:v>7.9299999999999998E-4</c:v>
                </c:pt>
                <c:pt idx="46283" formatCode="0.00E+00">
                  <c:v>7.9299999999999998E-4</c:v>
                </c:pt>
                <c:pt idx="46284" formatCode="0.00E+00">
                  <c:v>7.9299999999999998E-4</c:v>
                </c:pt>
                <c:pt idx="46285" formatCode="0.00E+00">
                  <c:v>7.9299999999999998E-4</c:v>
                </c:pt>
                <c:pt idx="46286" formatCode="0.00E+00">
                  <c:v>7.9299999999999998E-4</c:v>
                </c:pt>
                <c:pt idx="46287" formatCode="0.00E+00">
                  <c:v>7.9299999999999998E-4</c:v>
                </c:pt>
                <c:pt idx="46288" formatCode="0.00E+00">
                  <c:v>7.9299999999999998E-4</c:v>
                </c:pt>
                <c:pt idx="46289" formatCode="0.00E+00">
                  <c:v>7.9299999999999998E-4</c:v>
                </c:pt>
                <c:pt idx="46290" formatCode="0.00E+00">
                  <c:v>7.9299999999999998E-4</c:v>
                </c:pt>
                <c:pt idx="46291" formatCode="0.00E+00">
                  <c:v>7.9299999999999998E-4</c:v>
                </c:pt>
                <c:pt idx="46292" formatCode="0.00E+00">
                  <c:v>7.9299999999999998E-4</c:v>
                </c:pt>
                <c:pt idx="46293" formatCode="0.00E+00">
                  <c:v>7.9299999999999998E-4</c:v>
                </c:pt>
                <c:pt idx="46294" formatCode="0.00E+00">
                  <c:v>7.9299999999999998E-4</c:v>
                </c:pt>
                <c:pt idx="46295" formatCode="0.00E+00">
                  <c:v>7.9299999999999998E-4</c:v>
                </c:pt>
                <c:pt idx="46296" formatCode="0.00E+00">
                  <c:v>7.9299999999999998E-4</c:v>
                </c:pt>
                <c:pt idx="46297" formatCode="0.00E+00">
                  <c:v>7.9299999999999998E-4</c:v>
                </c:pt>
                <c:pt idx="46298" formatCode="0.00E+00">
                  <c:v>7.9299999999999998E-4</c:v>
                </c:pt>
                <c:pt idx="46299" formatCode="0.00E+00">
                  <c:v>7.9299999999999998E-4</c:v>
                </c:pt>
                <c:pt idx="46300" formatCode="0.00E+00">
                  <c:v>7.9299999999999998E-4</c:v>
                </c:pt>
                <c:pt idx="46301" formatCode="0.00E+00">
                  <c:v>7.9299999999999998E-4</c:v>
                </c:pt>
                <c:pt idx="46302" formatCode="0.00E+00">
                  <c:v>7.9299999999999998E-4</c:v>
                </c:pt>
                <c:pt idx="46303" formatCode="0.00E+00">
                  <c:v>7.9299999999999998E-4</c:v>
                </c:pt>
                <c:pt idx="46304" formatCode="0.00E+00">
                  <c:v>7.9299999999999998E-4</c:v>
                </c:pt>
                <c:pt idx="46305" formatCode="0.00E+00">
                  <c:v>7.9299999999999998E-4</c:v>
                </c:pt>
                <c:pt idx="46306" formatCode="0.00E+00">
                  <c:v>7.9299999999999998E-4</c:v>
                </c:pt>
                <c:pt idx="46307" formatCode="0.00E+00">
                  <c:v>7.9299999999999998E-4</c:v>
                </c:pt>
                <c:pt idx="46308" formatCode="0.00E+00">
                  <c:v>7.9299999999999998E-4</c:v>
                </c:pt>
                <c:pt idx="46309" formatCode="0.00E+00">
                  <c:v>7.9299999999999998E-4</c:v>
                </c:pt>
                <c:pt idx="46310" formatCode="0.00E+00">
                  <c:v>7.9299999999999998E-4</c:v>
                </c:pt>
                <c:pt idx="46311" formatCode="0.00E+00">
                  <c:v>7.9299999999999998E-4</c:v>
                </c:pt>
                <c:pt idx="46312" formatCode="0.00E+00">
                  <c:v>7.9299999999999998E-4</c:v>
                </c:pt>
                <c:pt idx="46313" formatCode="0.00E+00">
                  <c:v>7.9299999999999998E-4</c:v>
                </c:pt>
                <c:pt idx="46314" formatCode="0.00E+00">
                  <c:v>7.9299999999999998E-4</c:v>
                </c:pt>
                <c:pt idx="46315" formatCode="0.00E+00">
                  <c:v>7.9299999999999998E-4</c:v>
                </c:pt>
                <c:pt idx="46316" formatCode="0.00E+00">
                  <c:v>7.9299999999999998E-4</c:v>
                </c:pt>
                <c:pt idx="46317" formatCode="0.00E+00">
                  <c:v>7.9299999999999998E-4</c:v>
                </c:pt>
                <c:pt idx="46318" formatCode="0.00E+00">
                  <c:v>7.9299999999999998E-4</c:v>
                </c:pt>
                <c:pt idx="46319" formatCode="0.00E+00">
                  <c:v>7.9299999999999998E-4</c:v>
                </c:pt>
                <c:pt idx="46320" formatCode="0.00E+00">
                  <c:v>7.9299999999999998E-4</c:v>
                </c:pt>
                <c:pt idx="46321" formatCode="0.00E+00">
                  <c:v>7.9299999999999998E-4</c:v>
                </c:pt>
                <c:pt idx="46322" formatCode="0.00E+00">
                  <c:v>7.9299999999999998E-4</c:v>
                </c:pt>
                <c:pt idx="46323" formatCode="0.00E+00">
                  <c:v>7.9299999999999998E-4</c:v>
                </c:pt>
                <c:pt idx="46324" formatCode="0.00E+00">
                  <c:v>7.9299999999999998E-4</c:v>
                </c:pt>
                <c:pt idx="46325" formatCode="0.00E+00">
                  <c:v>7.9299999999999998E-4</c:v>
                </c:pt>
                <c:pt idx="46326" formatCode="0.00E+00">
                  <c:v>7.9299999999999998E-4</c:v>
                </c:pt>
                <c:pt idx="46327" formatCode="0.00E+00">
                  <c:v>7.9299999999999998E-4</c:v>
                </c:pt>
                <c:pt idx="46328" formatCode="0.00E+00">
                  <c:v>7.9299999999999998E-4</c:v>
                </c:pt>
                <c:pt idx="46329" formatCode="0.00E+00">
                  <c:v>7.9299999999999998E-4</c:v>
                </c:pt>
                <c:pt idx="46330" formatCode="0.00E+00">
                  <c:v>7.9299999999999998E-4</c:v>
                </c:pt>
                <c:pt idx="46331" formatCode="0.00E+00">
                  <c:v>7.9299999999999998E-4</c:v>
                </c:pt>
                <c:pt idx="46332" formatCode="0.00E+00">
                  <c:v>7.9299999999999998E-4</c:v>
                </c:pt>
                <c:pt idx="46333" formatCode="0.00E+00">
                  <c:v>7.9299999999999998E-4</c:v>
                </c:pt>
                <c:pt idx="46334" formatCode="0.00E+00">
                  <c:v>7.9299999999999998E-4</c:v>
                </c:pt>
                <c:pt idx="46335" formatCode="0.00E+00">
                  <c:v>7.9299999999999998E-4</c:v>
                </c:pt>
                <c:pt idx="46336" formatCode="0.00E+00">
                  <c:v>7.9299999999999998E-4</c:v>
                </c:pt>
                <c:pt idx="46337" formatCode="0.00E+00">
                  <c:v>7.9299999999999998E-4</c:v>
                </c:pt>
                <c:pt idx="46338" formatCode="0.00E+00">
                  <c:v>7.9299999999999998E-4</c:v>
                </c:pt>
                <c:pt idx="46339" formatCode="0.00E+00">
                  <c:v>7.9299999999999998E-4</c:v>
                </c:pt>
                <c:pt idx="46340" formatCode="0.00E+00">
                  <c:v>7.9299999999999998E-4</c:v>
                </c:pt>
                <c:pt idx="46341" formatCode="0.00E+00">
                  <c:v>7.9299999999999998E-4</c:v>
                </c:pt>
                <c:pt idx="46342" formatCode="0.00E+00">
                  <c:v>7.9299999999999998E-4</c:v>
                </c:pt>
                <c:pt idx="46343" formatCode="0.00E+00">
                  <c:v>7.9299999999999998E-4</c:v>
                </c:pt>
                <c:pt idx="46344" formatCode="0.00E+00">
                  <c:v>7.9299999999999998E-4</c:v>
                </c:pt>
                <c:pt idx="46345" formatCode="0.00E+00">
                  <c:v>7.9299999999999998E-4</c:v>
                </c:pt>
                <c:pt idx="46346" formatCode="0.00E+00">
                  <c:v>7.9299999999999998E-4</c:v>
                </c:pt>
                <c:pt idx="46347" formatCode="0.00E+00">
                  <c:v>7.9299999999999998E-4</c:v>
                </c:pt>
                <c:pt idx="46348" formatCode="0.00E+00">
                  <c:v>7.9299999999999998E-4</c:v>
                </c:pt>
                <c:pt idx="46349" formatCode="0.00E+00">
                  <c:v>7.9299999999999998E-4</c:v>
                </c:pt>
                <c:pt idx="46350" formatCode="0.00E+00">
                  <c:v>7.9299999999999998E-4</c:v>
                </c:pt>
                <c:pt idx="46351" formatCode="0.00E+00">
                  <c:v>7.9299999999999998E-4</c:v>
                </c:pt>
                <c:pt idx="46352" formatCode="0.00E+00">
                  <c:v>7.9299999999999998E-4</c:v>
                </c:pt>
                <c:pt idx="46353" formatCode="0.00E+00">
                  <c:v>7.9299999999999998E-4</c:v>
                </c:pt>
                <c:pt idx="46354" formatCode="0.00E+00">
                  <c:v>7.9299999999999998E-4</c:v>
                </c:pt>
                <c:pt idx="46355" formatCode="0.00E+00">
                  <c:v>7.9299999999999998E-4</c:v>
                </c:pt>
                <c:pt idx="46356" formatCode="0.00E+00">
                  <c:v>7.9299999999999998E-4</c:v>
                </c:pt>
                <c:pt idx="46357" formatCode="0.00E+00">
                  <c:v>7.9299999999999998E-4</c:v>
                </c:pt>
                <c:pt idx="46358" formatCode="0.00E+00">
                  <c:v>7.9299999999999998E-4</c:v>
                </c:pt>
                <c:pt idx="46359" formatCode="0.00E+00">
                  <c:v>7.9299999999999998E-4</c:v>
                </c:pt>
                <c:pt idx="46360" formatCode="0.00E+00">
                  <c:v>7.9299999999999998E-4</c:v>
                </c:pt>
                <c:pt idx="46361" formatCode="0.00E+00">
                  <c:v>7.9299999999999998E-4</c:v>
                </c:pt>
                <c:pt idx="46362" formatCode="0.00E+00">
                  <c:v>7.9299999999999998E-4</c:v>
                </c:pt>
                <c:pt idx="46363" formatCode="0.00E+00">
                  <c:v>7.9299999999999998E-4</c:v>
                </c:pt>
                <c:pt idx="46364" formatCode="0.00E+00">
                  <c:v>7.9299999999999998E-4</c:v>
                </c:pt>
                <c:pt idx="46365" formatCode="0.00E+00">
                  <c:v>7.9299999999999998E-4</c:v>
                </c:pt>
                <c:pt idx="46366" formatCode="0.00E+00">
                  <c:v>7.9299999999999998E-4</c:v>
                </c:pt>
                <c:pt idx="46367" formatCode="0.00E+00">
                  <c:v>7.9299999999999998E-4</c:v>
                </c:pt>
                <c:pt idx="46368" formatCode="0.00E+00">
                  <c:v>7.9299999999999998E-4</c:v>
                </c:pt>
                <c:pt idx="46369" formatCode="0.00E+00">
                  <c:v>7.9299999999999998E-4</c:v>
                </c:pt>
                <c:pt idx="46370" formatCode="0.00E+00">
                  <c:v>7.9299999999999998E-4</c:v>
                </c:pt>
                <c:pt idx="46371" formatCode="0.00E+00">
                  <c:v>7.9299999999999998E-4</c:v>
                </c:pt>
                <c:pt idx="46372" formatCode="0.00E+00">
                  <c:v>7.9299999999999998E-4</c:v>
                </c:pt>
                <c:pt idx="46373" formatCode="0.00E+00">
                  <c:v>7.9299999999999998E-4</c:v>
                </c:pt>
                <c:pt idx="46374" formatCode="0.00E+00">
                  <c:v>7.9299999999999998E-4</c:v>
                </c:pt>
                <c:pt idx="46375" formatCode="0.00E+00">
                  <c:v>7.9299999999999998E-4</c:v>
                </c:pt>
                <c:pt idx="46376" formatCode="0.00E+00">
                  <c:v>7.9299999999999998E-4</c:v>
                </c:pt>
                <c:pt idx="46377" formatCode="0.00E+00">
                  <c:v>7.9299999999999998E-4</c:v>
                </c:pt>
                <c:pt idx="46378" formatCode="0.00E+00">
                  <c:v>7.9299999999999998E-4</c:v>
                </c:pt>
                <c:pt idx="46379" formatCode="0.00E+00">
                  <c:v>7.9299999999999998E-4</c:v>
                </c:pt>
                <c:pt idx="46380" formatCode="0.00E+00">
                  <c:v>7.9299999999999998E-4</c:v>
                </c:pt>
                <c:pt idx="46381" formatCode="0.00E+00">
                  <c:v>7.9299999999999998E-4</c:v>
                </c:pt>
                <c:pt idx="46382" formatCode="0.00E+00">
                  <c:v>7.9299999999999998E-4</c:v>
                </c:pt>
                <c:pt idx="46383" formatCode="0.00E+00">
                  <c:v>7.9299999999999998E-4</c:v>
                </c:pt>
                <c:pt idx="46384" formatCode="0.00E+00">
                  <c:v>7.9299999999999998E-4</c:v>
                </c:pt>
                <c:pt idx="46385" formatCode="0.00E+00">
                  <c:v>7.9299999999999998E-4</c:v>
                </c:pt>
                <c:pt idx="46386" formatCode="0.00E+00">
                  <c:v>7.9299999999999998E-4</c:v>
                </c:pt>
                <c:pt idx="46387" formatCode="0.00E+00">
                  <c:v>7.9299999999999998E-4</c:v>
                </c:pt>
                <c:pt idx="46388" formatCode="0.00E+00">
                  <c:v>7.9299999999999998E-4</c:v>
                </c:pt>
                <c:pt idx="46389" formatCode="0.00E+00">
                  <c:v>7.9299999999999998E-4</c:v>
                </c:pt>
                <c:pt idx="46390" formatCode="0.00E+00">
                  <c:v>7.9299999999999998E-4</c:v>
                </c:pt>
                <c:pt idx="46391" formatCode="0.00E+00">
                  <c:v>7.9299999999999998E-4</c:v>
                </c:pt>
                <c:pt idx="46392" formatCode="0.00E+00">
                  <c:v>7.9299999999999998E-4</c:v>
                </c:pt>
                <c:pt idx="46393" formatCode="0.00E+00">
                  <c:v>7.9299999999999998E-4</c:v>
                </c:pt>
                <c:pt idx="46394" formatCode="0.00E+00">
                  <c:v>7.9299999999999998E-4</c:v>
                </c:pt>
                <c:pt idx="46395" formatCode="0.00E+00">
                  <c:v>7.9299999999999998E-4</c:v>
                </c:pt>
                <c:pt idx="46396" formatCode="0.00E+00">
                  <c:v>7.9299999999999998E-4</c:v>
                </c:pt>
                <c:pt idx="46397" formatCode="0.00E+00">
                  <c:v>7.9299999999999998E-4</c:v>
                </c:pt>
                <c:pt idx="46398" formatCode="0.00E+00">
                  <c:v>7.9299999999999998E-4</c:v>
                </c:pt>
                <c:pt idx="46399" formatCode="0.00E+00">
                  <c:v>7.9299999999999998E-4</c:v>
                </c:pt>
                <c:pt idx="46400" formatCode="0.00E+00">
                  <c:v>7.9299999999999998E-4</c:v>
                </c:pt>
                <c:pt idx="46401" formatCode="0.00E+00">
                  <c:v>7.9299999999999998E-4</c:v>
                </c:pt>
                <c:pt idx="46402" formatCode="0.00E+00">
                  <c:v>7.9299999999999998E-4</c:v>
                </c:pt>
                <c:pt idx="46403" formatCode="0.00E+00">
                  <c:v>7.9299999999999998E-4</c:v>
                </c:pt>
                <c:pt idx="46404" formatCode="0.00E+00">
                  <c:v>7.9299999999999998E-4</c:v>
                </c:pt>
                <c:pt idx="46405" formatCode="0.00E+00">
                  <c:v>7.9299999999999998E-4</c:v>
                </c:pt>
                <c:pt idx="46406" formatCode="0.00E+00">
                  <c:v>7.9299999999999998E-4</c:v>
                </c:pt>
                <c:pt idx="46407" formatCode="0.00E+00">
                  <c:v>7.9299999999999998E-4</c:v>
                </c:pt>
                <c:pt idx="46408" formatCode="0.00E+00">
                  <c:v>7.9299999999999998E-4</c:v>
                </c:pt>
                <c:pt idx="46409" formatCode="0.00E+00">
                  <c:v>7.9299999999999998E-4</c:v>
                </c:pt>
                <c:pt idx="46410" formatCode="0.00E+00">
                  <c:v>7.9299999999999998E-4</c:v>
                </c:pt>
                <c:pt idx="46411" formatCode="0.00E+00">
                  <c:v>7.9299999999999998E-4</c:v>
                </c:pt>
                <c:pt idx="46412" formatCode="0.00E+00">
                  <c:v>7.9299999999999998E-4</c:v>
                </c:pt>
                <c:pt idx="46413" formatCode="0.00E+00">
                  <c:v>7.9299999999999998E-4</c:v>
                </c:pt>
                <c:pt idx="46414" formatCode="0.00E+00">
                  <c:v>7.9299999999999998E-4</c:v>
                </c:pt>
                <c:pt idx="46415" formatCode="0.00E+00">
                  <c:v>7.9299999999999998E-4</c:v>
                </c:pt>
                <c:pt idx="46416" formatCode="0.00E+00">
                  <c:v>7.9299999999999998E-4</c:v>
                </c:pt>
                <c:pt idx="46417" formatCode="0.00E+00">
                  <c:v>7.9299999999999998E-4</c:v>
                </c:pt>
                <c:pt idx="46418" formatCode="0.00E+00">
                  <c:v>7.9299999999999998E-4</c:v>
                </c:pt>
                <c:pt idx="46419" formatCode="0.00E+00">
                  <c:v>7.9299999999999998E-4</c:v>
                </c:pt>
                <c:pt idx="46420" formatCode="0.00E+00">
                  <c:v>7.9299999999999998E-4</c:v>
                </c:pt>
                <c:pt idx="46421" formatCode="0.00E+00">
                  <c:v>7.9299999999999998E-4</c:v>
                </c:pt>
                <c:pt idx="46422" formatCode="0.00E+00">
                  <c:v>7.9299999999999998E-4</c:v>
                </c:pt>
                <c:pt idx="46423" formatCode="0.00E+00">
                  <c:v>7.9299999999999998E-4</c:v>
                </c:pt>
                <c:pt idx="46424" formatCode="0.00E+00">
                  <c:v>7.9299999999999998E-4</c:v>
                </c:pt>
                <c:pt idx="46425" formatCode="0.00E+00">
                  <c:v>7.9299999999999998E-4</c:v>
                </c:pt>
                <c:pt idx="46426" formatCode="0.00E+00">
                  <c:v>7.9299999999999998E-4</c:v>
                </c:pt>
                <c:pt idx="46427" formatCode="0.00E+00">
                  <c:v>7.9299999999999998E-4</c:v>
                </c:pt>
                <c:pt idx="46428" formatCode="0.00E+00">
                  <c:v>7.9299999999999998E-4</c:v>
                </c:pt>
                <c:pt idx="46429" formatCode="0.00E+00">
                  <c:v>7.9299999999999998E-4</c:v>
                </c:pt>
                <c:pt idx="46430" formatCode="0.00E+00">
                  <c:v>7.9299999999999998E-4</c:v>
                </c:pt>
                <c:pt idx="46431" formatCode="0.00E+00">
                  <c:v>7.9299999999999998E-4</c:v>
                </c:pt>
                <c:pt idx="46432" formatCode="0.00E+00">
                  <c:v>7.9299999999999998E-4</c:v>
                </c:pt>
                <c:pt idx="46433" formatCode="0.00E+00">
                  <c:v>7.9299999999999998E-4</c:v>
                </c:pt>
                <c:pt idx="46434" formatCode="0.00E+00">
                  <c:v>7.9299999999999998E-4</c:v>
                </c:pt>
                <c:pt idx="46435" formatCode="0.00E+00">
                  <c:v>7.9299999999999998E-4</c:v>
                </c:pt>
                <c:pt idx="46436" formatCode="0.00E+00">
                  <c:v>7.9299999999999998E-4</c:v>
                </c:pt>
                <c:pt idx="46437" formatCode="0.00E+00">
                  <c:v>7.9299999999999998E-4</c:v>
                </c:pt>
                <c:pt idx="46438" formatCode="0.00E+00">
                  <c:v>7.9299999999999998E-4</c:v>
                </c:pt>
                <c:pt idx="46439" formatCode="0.00E+00">
                  <c:v>7.9299999999999998E-4</c:v>
                </c:pt>
                <c:pt idx="46440" formatCode="0.00E+00">
                  <c:v>7.9299999999999998E-4</c:v>
                </c:pt>
                <c:pt idx="46441" formatCode="0.00E+00">
                  <c:v>7.9299999999999998E-4</c:v>
                </c:pt>
                <c:pt idx="46442" formatCode="0.00E+00">
                  <c:v>7.9299999999999998E-4</c:v>
                </c:pt>
                <c:pt idx="46443" formatCode="0.00E+00">
                  <c:v>7.9299999999999998E-4</c:v>
                </c:pt>
                <c:pt idx="46444" formatCode="0.00E+00">
                  <c:v>7.9299999999999998E-4</c:v>
                </c:pt>
                <c:pt idx="46445" formatCode="0.00E+00">
                  <c:v>7.9299999999999998E-4</c:v>
                </c:pt>
                <c:pt idx="46446" formatCode="0.00E+00">
                  <c:v>7.9299999999999998E-4</c:v>
                </c:pt>
                <c:pt idx="46447" formatCode="0.00E+00">
                  <c:v>7.9299999999999998E-4</c:v>
                </c:pt>
                <c:pt idx="46448" formatCode="0.00E+00">
                  <c:v>7.9299999999999998E-4</c:v>
                </c:pt>
                <c:pt idx="46449" formatCode="0.00E+00">
                  <c:v>7.9299999999999998E-4</c:v>
                </c:pt>
                <c:pt idx="46450" formatCode="0.00E+00">
                  <c:v>7.9299999999999998E-4</c:v>
                </c:pt>
                <c:pt idx="46451" formatCode="0.00E+00">
                  <c:v>7.9299999999999998E-4</c:v>
                </c:pt>
                <c:pt idx="46452" formatCode="0.00E+00">
                  <c:v>7.9299999999999998E-4</c:v>
                </c:pt>
                <c:pt idx="46453" formatCode="0.00E+00">
                  <c:v>7.9299999999999998E-4</c:v>
                </c:pt>
                <c:pt idx="46454" formatCode="0.00E+00">
                  <c:v>7.9299999999999998E-4</c:v>
                </c:pt>
                <c:pt idx="46455" formatCode="0.00E+00">
                  <c:v>7.9299999999999998E-4</c:v>
                </c:pt>
                <c:pt idx="46456" formatCode="0.00E+00">
                  <c:v>7.9299999999999998E-4</c:v>
                </c:pt>
                <c:pt idx="46457" formatCode="0.00E+00">
                  <c:v>7.9299999999999998E-4</c:v>
                </c:pt>
                <c:pt idx="46458" formatCode="0.00E+00">
                  <c:v>8.0400000000000003E-4</c:v>
                </c:pt>
                <c:pt idx="46459" formatCode="0.00E+00">
                  <c:v>1.09E-3</c:v>
                </c:pt>
                <c:pt idx="46460" formatCode="0.00E+00">
                  <c:v>2.5899999999999999E-3</c:v>
                </c:pt>
                <c:pt idx="46461" formatCode="0.00E+00">
                  <c:v>4.96E-3</c:v>
                </c:pt>
                <c:pt idx="46462" formatCode="0.00E+00">
                  <c:v>5.8799999999999998E-3</c:v>
                </c:pt>
                <c:pt idx="46463" formatCode="0.00E+00">
                  <c:v>5.2199999999999998E-3</c:v>
                </c:pt>
                <c:pt idx="46464" formatCode="0.00E+00">
                  <c:v>4.6100000000000004E-3</c:v>
                </c:pt>
                <c:pt idx="46465" formatCode="0.00E+00">
                  <c:v>4.3800000000000002E-3</c:v>
                </c:pt>
                <c:pt idx="46466" formatCode="0.00E+00">
                  <c:v>4.0299999999999997E-3</c:v>
                </c:pt>
                <c:pt idx="46467" formatCode="0.00E+00">
                  <c:v>3.7799999999999999E-3</c:v>
                </c:pt>
                <c:pt idx="46468" formatCode="0.00E+00">
                  <c:v>3.5899999999999999E-3</c:v>
                </c:pt>
                <c:pt idx="46469" formatCode="0.00E+00">
                  <c:v>3.3700000000000002E-3</c:v>
                </c:pt>
                <c:pt idx="46470" formatCode="0.00E+00">
                  <c:v>3.2399999999999998E-3</c:v>
                </c:pt>
                <c:pt idx="46471" formatCode="0.00E+00">
                  <c:v>3.0699999999999998E-3</c:v>
                </c:pt>
                <c:pt idx="46472" formatCode="0.00E+00">
                  <c:v>2.9499999999999999E-3</c:v>
                </c:pt>
                <c:pt idx="46473" formatCode="0.00E+00">
                  <c:v>2.8300000000000001E-3</c:v>
                </c:pt>
                <c:pt idx="46474" formatCode="0.00E+00">
                  <c:v>2.7200000000000002E-3</c:v>
                </c:pt>
                <c:pt idx="46475" formatCode="0.00E+00">
                  <c:v>2.64E-3</c:v>
                </c:pt>
                <c:pt idx="46476" formatCode="0.00E+00">
                  <c:v>2.5400000000000002E-3</c:v>
                </c:pt>
                <c:pt idx="46477" formatCode="0.00E+00">
                  <c:v>2.47E-3</c:v>
                </c:pt>
                <c:pt idx="46478" formatCode="0.00E+00">
                  <c:v>2.3900000000000002E-3</c:v>
                </c:pt>
                <c:pt idx="46479" formatCode="0.00E+00">
                  <c:v>2.33E-3</c:v>
                </c:pt>
                <c:pt idx="46480" formatCode="0.00E+00">
                  <c:v>2.2699999999999999E-3</c:v>
                </c:pt>
                <c:pt idx="46481" formatCode="0.00E+00">
                  <c:v>2.2200000000000002E-3</c:v>
                </c:pt>
                <c:pt idx="46482" formatCode="0.00E+00">
                  <c:v>2.1700000000000001E-3</c:v>
                </c:pt>
                <c:pt idx="46483" formatCode="0.00E+00">
                  <c:v>2.1199999999999999E-3</c:v>
                </c:pt>
                <c:pt idx="46484" formatCode="0.00E+00">
                  <c:v>2.0699999999999998E-3</c:v>
                </c:pt>
                <c:pt idx="46485" formatCode="0.00E+00">
                  <c:v>2.0300000000000001E-3</c:v>
                </c:pt>
                <c:pt idx="46486" formatCode="0.00E+00">
                  <c:v>1.99E-3</c:v>
                </c:pt>
                <c:pt idx="46487" formatCode="0.00E+00">
                  <c:v>1.9599999999999999E-3</c:v>
                </c:pt>
                <c:pt idx="46488" formatCode="0.00E+00">
                  <c:v>1.92E-3</c:v>
                </c:pt>
                <c:pt idx="46489" formatCode="0.00E+00">
                  <c:v>1.89E-3</c:v>
                </c:pt>
                <c:pt idx="46490" formatCode="0.00E+00">
                  <c:v>1.8600000000000001E-3</c:v>
                </c:pt>
                <c:pt idx="46491" formatCode="0.00E+00">
                  <c:v>1.8400000000000001E-3</c:v>
                </c:pt>
                <c:pt idx="46492" formatCode="0.00E+00">
                  <c:v>1.81E-3</c:v>
                </c:pt>
                <c:pt idx="46493" formatCode="0.00E+00">
                  <c:v>1.7899999999999999E-3</c:v>
                </c:pt>
                <c:pt idx="46494" formatCode="0.00E+00">
                  <c:v>1.7700000000000001E-3</c:v>
                </c:pt>
                <c:pt idx="46495" formatCode="0.00E+00">
                  <c:v>1.75E-3</c:v>
                </c:pt>
                <c:pt idx="46496" formatCode="0.00E+00">
                  <c:v>1.73E-3</c:v>
                </c:pt>
                <c:pt idx="46497" formatCode="0.00E+00">
                  <c:v>1.7099999999999999E-3</c:v>
                </c:pt>
                <c:pt idx="46498" formatCode="0.00E+00">
                  <c:v>1.6900000000000001E-3</c:v>
                </c:pt>
                <c:pt idx="46499" formatCode="0.00E+00">
                  <c:v>1.67E-3</c:v>
                </c:pt>
                <c:pt idx="46500" formatCode="0.00E+00">
                  <c:v>1.66E-3</c:v>
                </c:pt>
                <c:pt idx="46501" formatCode="0.00E+00">
                  <c:v>1.64E-3</c:v>
                </c:pt>
                <c:pt idx="46502" formatCode="0.00E+00">
                  <c:v>1.6299999999999999E-3</c:v>
                </c:pt>
                <c:pt idx="46503" formatCode="0.00E+00">
                  <c:v>1.6100000000000001E-3</c:v>
                </c:pt>
                <c:pt idx="46504" formatCode="0.00E+00">
                  <c:v>1.6000000000000001E-3</c:v>
                </c:pt>
                <c:pt idx="46505" formatCode="0.00E+00">
                  <c:v>1.5900000000000001E-3</c:v>
                </c:pt>
                <c:pt idx="46506" formatCode="0.00E+00">
                  <c:v>1.57E-3</c:v>
                </c:pt>
                <c:pt idx="46507" formatCode="0.00E+00">
                  <c:v>1.56E-3</c:v>
                </c:pt>
                <c:pt idx="46508" formatCode="0.00E+00">
                  <c:v>1.5499999999999999E-3</c:v>
                </c:pt>
                <c:pt idx="46509" formatCode="0.00E+00">
                  <c:v>1.5399999999999999E-3</c:v>
                </c:pt>
                <c:pt idx="46510" formatCode="0.00E+00">
                  <c:v>1.5299999999999999E-3</c:v>
                </c:pt>
                <c:pt idx="46511" formatCode="0.00E+00">
                  <c:v>1.5200000000000001E-3</c:v>
                </c:pt>
                <c:pt idx="46512" formatCode="0.00E+00">
                  <c:v>1.5100000000000001E-3</c:v>
                </c:pt>
                <c:pt idx="46513" formatCode="0.00E+00">
                  <c:v>1.5E-3</c:v>
                </c:pt>
                <c:pt idx="46514" formatCode="0.00E+00">
                  <c:v>1.49E-3</c:v>
                </c:pt>
                <c:pt idx="46515" formatCode="0.00E+00">
                  <c:v>1.48E-3</c:v>
                </c:pt>
                <c:pt idx="46516" formatCode="0.00E+00">
                  <c:v>1.48E-3</c:v>
                </c:pt>
                <c:pt idx="46517" formatCode="0.00E+00">
                  <c:v>1.47E-3</c:v>
                </c:pt>
                <c:pt idx="46518" formatCode="0.00E+00">
                  <c:v>1.4599999999999999E-3</c:v>
                </c:pt>
                <c:pt idx="46519" formatCode="0.00E+00">
                  <c:v>1.4499999999999999E-3</c:v>
                </c:pt>
                <c:pt idx="46520" formatCode="0.00E+00">
                  <c:v>1.4499999999999999E-3</c:v>
                </c:pt>
                <c:pt idx="46521" formatCode="0.00E+00">
                  <c:v>1.4400000000000001E-3</c:v>
                </c:pt>
                <c:pt idx="46522" formatCode="0.00E+00">
                  <c:v>1.4300000000000001E-3</c:v>
                </c:pt>
                <c:pt idx="46523" formatCode="0.00E+00">
                  <c:v>1.4300000000000001E-3</c:v>
                </c:pt>
                <c:pt idx="46524" formatCode="0.00E+00">
                  <c:v>1.42E-3</c:v>
                </c:pt>
                <c:pt idx="46525" formatCode="0.00E+00">
                  <c:v>1.42E-3</c:v>
                </c:pt>
                <c:pt idx="46526" formatCode="0.00E+00">
                  <c:v>1.41E-3</c:v>
                </c:pt>
                <c:pt idx="46527" formatCode="0.00E+00">
                  <c:v>1.41E-3</c:v>
                </c:pt>
                <c:pt idx="46528" formatCode="0.00E+00">
                  <c:v>1.4E-3</c:v>
                </c:pt>
                <c:pt idx="46529" formatCode="0.00E+00">
                  <c:v>1.39E-3</c:v>
                </c:pt>
                <c:pt idx="46530" formatCode="0.00E+00">
                  <c:v>1.39E-3</c:v>
                </c:pt>
                <c:pt idx="46531" formatCode="0.00E+00">
                  <c:v>1.3799999999999999E-3</c:v>
                </c:pt>
                <c:pt idx="46532" formatCode="0.00E+00">
                  <c:v>1.3799999999999999E-3</c:v>
                </c:pt>
                <c:pt idx="46533" formatCode="0.00E+00">
                  <c:v>1.3799999999999999E-3</c:v>
                </c:pt>
                <c:pt idx="46534" formatCode="0.00E+00">
                  <c:v>1.3699999999999999E-3</c:v>
                </c:pt>
                <c:pt idx="46535" formatCode="0.00E+00">
                  <c:v>1.3699999999999999E-3</c:v>
                </c:pt>
                <c:pt idx="46536" formatCode="0.00E+00">
                  <c:v>1.3600000000000001E-3</c:v>
                </c:pt>
                <c:pt idx="46537" formatCode="0.00E+00">
                  <c:v>1.3600000000000001E-3</c:v>
                </c:pt>
                <c:pt idx="46538" formatCode="0.00E+00">
                  <c:v>1.3500000000000001E-3</c:v>
                </c:pt>
                <c:pt idx="46539" formatCode="0.00E+00">
                  <c:v>1.3500000000000001E-3</c:v>
                </c:pt>
                <c:pt idx="46540" formatCode="0.00E+00">
                  <c:v>1.34E-3</c:v>
                </c:pt>
                <c:pt idx="46541" formatCode="0.00E+00">
                  <c:v>1.34E-3</c:v>
                </c:pt>
                <c:pt idx="46542" formatCode="0.00E+00">
                  <c:v>1.33E-3</c:v>
                </c:pt>
                <c:pt idx="46543" formatCode="0.00E+00">
                  <c:v>1.33E-3</c:v>
                </c:pt>
                <c:pt idx="46544" formatCode="0.00E+00">
                  <c:v>1.33E-3</c:v>
                </c:pt>
                <c:pt idx="46545" formatCode="0.00E+00">
                  <c:v>1.32E-3</c:v>
                </c:pt>
                <c:pt idx="46546" formatCode="0.00E+00">
                  <c:v>1.32E-3</c:v>
                </c:pt>
                <c:pt idx="46547" formatCode="0.00E+00">
                  <c:v>1.32E-3</c:v>
                </c:pt>
                <c:pt idx="46548" formatCode="0.00E+00">
                  <c:v>1.31E-3</c:v>
                </c:pt>
                <c:pt idx="46549" formatCode="0.00E+00">
                  <c:v>1.31E-3</c:v>
                </c:pt>
                <c:pt idx="46550" formatCode="0.00E+00">
                  <c:v>1.31E-3</c:v>
                </c:pt>
                <c:pt idx="46551" formatCode="0.00E+00">
                  <c:v>1.2999999999999999E-3</c:v>
                </c:pt>
                <c:pt idx="46552" formatCode="0.00E+00">
                  <c:v>1.2999999999999999E-3</c:v>
                </c:pt>
                <c:pt idx="46553" formatCode="0.00E+00">
                  <c:v>1.2999999999999999E-3</c:v>
                </c:pt>
                <c:pt idx="46554" formatCode="0.00E+00">
                  <c:v>1.2899999999999999E-3</c:v>
                </c:pt>
                <c:pt idx="46555" formatCode="0.00E+00">
                  <c:v>1.2899999999999999E-3</c:v>
                </c:pt>
                <c:pt idx="46556" formatCode="0.00E+00">
                  <c:v>1.2899999999999999E-3</c:v>
                </c:pt>
                <c:pt idx="46557" formatCode="0.00E+00">
                  <c:v>1.2899999999999999E-3</c:v>
                </c:pt>
                <c:pt idx="46558" formatCode="0.00E+00">
                  <c:v>1.2800000000000001E-3</c:v>
                </c:pt>
                <c:pt idx="46559" formatCode="0.00E+00">
                  <c:v>1.2800000000000001E-3</c:v>
                </c:pt>
                <c:pt idx="46560" formatCode="0.00E+00">
                  <c:v>1.2800000000000001E-3</c:v>
                </c:pt>
                <c:pt idx="46561" formatCode="0.00E+00">
                  <c:v>1.2700000000000001E-3</c:v>
                </c:pt>
                <c:pt idx="46562" formatCode="0.00E+00">
                  <c:v>1.2700000000000001E-3</c:v>
                </c:pt>
                <c:pt idx="46563" formatCode="0.00E+00">
                  <c:v>1.2700000000000001E-3</c:v>
                </c:pt>
                <c:pt idx="46564" formatCode="0.00E+00">
                  <c:v>1.2600000000000001E-3</c:v>
                </c:pt>
                <c:pt idx="46565" formatCode="0.00E+00">
                  <c:v>1.2600000000000001E-3</c:v>
                </c:pt>
                <c:pt idx="46566" formatCode="0.00E+00">
                  <c:v>1.2600000000000001E-3</c:v>
                </c:pt>
                <c:pt idx="46567" formatCode="0.00E+00">
                  <c:v>1.2600000000000001E-3</c:v>
                </c:pt>
                <c:pt idx="46568" formatCode="0.00E+00">
                  <c:v>1.25E-3</c:v>
                </c:pt>
                <c:pt idx="46569" formatCode="0.00E+00">
                  <c:v>1.25E-3</c:v>
                </c:pt>
                <c:pt idx="46570" formatCode="0.00E+00">
                  <c:v>1.25E-3</c:v>
                </c:pt>
                <c:pt idx="46571" formatCode="0.00E+00">
                  <c:v>1.25E-3</c:v>
                </c:pt>
                <c:pt idx="46572" formatCode="0.00E+00">
                  <c:v>1.24E-3</c:v>
                </c:pt>
                <c:pt idx="46573" formatCode="0.00E+00">
                  <c:v>1.24E-3</c:v>
                </c:pt>
                <c:pt idx="46574" formatCode="0.00E+00">
                  <c:v>1.24E-3</c:v>
                </c:pt>
                <c:pt idx="46575" formatCode="0.00E+00">
                  <c:v>1.24E-3</c:v>
                </c:pt>
                <c:pt idx="46576" formatCode="0.00E+00">
                  <c:v>1.23E-3</c:v>
                </c:pt>
                <c:pt idx="46577" formatCode="0.00E+00">
                  <c:v>1.23E-3</c:v>
                </c:pt>
                <c:pt idx="46578" formatCode="0.00E+00">
                  <c:v>1.23E-3</c:v>
                </c:pt>
                <c:pt idx="46579" formatCode="0.00E+00">
                  <c:v>1.23E-3</c:v>
                </c:pt>
                <c:pt idx="46580" formatCode="0.00E+00">
                  <c:v>1.2199999999999999E-3</c:v>
                </c:pt>
                <c:pt idx="46581" formatCode="0.00E+00">
                  <c:v>1.2199999999999999E-3</c:v>
                </c:pt>
                <c:pt idx="46582" formatCode="0.00E+00">
                  <c:v>1.2199999999999999E-3</c:v>
                </c:pt>
                <c:pt idx="46583" formatCode="0.00E+00">
                  <c:v>1.2199999999999999E-3</c:v>
                </c:pt>
                <c:pt idx="46584" formatCode="0.00E+00">
                  <c:v>1.2099999999999999E-3</c:v>
                </c:pt>
                <c:pt idx="46585" formatCode="0.00E+00">
                  <c:v>1.2099999999999999E-3</c:v>
                </c:pt>
                <c:pt idx="46586" formatCode="0.00E+00">
                  <c:v>1.2099999999999999E-3</c:v>
                </c:pt>
                <c:pt idx="46587" formatCode="0.00E+00">
                  <c:v>1.2099999999999999E-3</c:v>
                </c:pt>
                <c:pt idx="46588" formatCode="0.00E+00">
                  <c:v>1.2099999999999999E-3</c:v>
                </c:pt>
                <c:pt idx="46589" formatCode="0.00E+00">
                  <c:v>1.1999999999999999E-3</c:v>
                </c:pt>
                <c:pt idx="46590" formatCode="0.00E+00">
                  <c:v>1.1999999999999999E-3</c:v>
                </c:pt>
                <c:pt idx="46591" formatCode="0.00E+00">
                  <c:v>1.1999999999999999E-3</c:v>
                </c:pt>
                <c:pt idx="46592" formatCode="0.00E+00">
                  <c:v>1.1999999999999999E-3</c:v>
                </c:pt>
                <c:pt idx="46593" formatCode="0.00E+00">
                  <c:v>1.1900000000000001E-3</c:v>
                </c:pt>
                <c:pt idx="46594" formatCode="0.00E+00">
                  <c:v>1.1900000000000001E-3</c:v>
                </c:pt>
                <c:pt idx="46595" formatCode="0.00E+00">
                  <c:v>1.1900000000000001E-3</c:v>
                </c:pt>
                <c:pt idx="46596" formatCode="0.00E+00">
                  <c:v>1.1900000000000001E-3</c:v>
                </c:pt>
                <c:pt idx="46597" formatCode="0.00E+00">
                  <c:v>1.1900000000000001E-3</c:v>
                </c:pt>
                <c:pt idx="46598" formatCode="0.00E+00">
                  <c:v>1.1800000000000001E-3</c:v>
                </c:pt>
                <c:pt idx="46599" formatCode="0.00E+00">
                  <c:v>1.1800000000000001E-3</c:v>
                </c:pt>
                <c:pt idx="46600" formatCode="0.00E+00">
                  <c:v>1.1800000000000001E-3</c:v>
                </c:pt>
                <c:pt idx="46601" formatCode="0.00E+00">
                  <c:v>1.1800000000000001E-3</c:v>
                </c:pt>
                <c:pt idx="46602" formatCode="0.00E+00">
                  <c:v>1.1800000000000001E-3</c:v>
                </c:pt>
                <c:pt idx="46603" formatCode="0.00E+00">
                  <c:v>1.17E-3</c:v>
                </c:pt>
                <c:pt idx="46604" formatCode="0.00E+00">
                  <c:v>1.17E-3</c:v>
                </c:pt>
                <c:pt idx="46605" formatCode="0.00E+00">
                  <c:v>1.17E-3</c:v>
                </c:pt>
                <c:pt idx="46606" formatCode="0.00E+00">
                  <c:v>1.17E-3</c:v>
                </c:pt>
                <c:pt idx="46607" formatCode="0.00E+00">
                  <c:v>1.17E-3</c:v>
                </c:pt>
                <c:pt idx="46608" formatCode="0.00E+00">
                  <c:v>1.16E-3</c:v>
                </c:pt>
                <c:pt idx="46609" formatCode="0.00E+00">
                  <c:v>1.16E-3</c:v>
                </c:pt>
                <c:pt idx="46610" formatCode="0.00E+00">
                  <c:v>1.16E-3</c:v>
                </c:pt>
                <c:pt idx="46611" formatCode="0.00E+00">
                  <c:v>1.16E-3</c:v>
                </c:pt>
                <c:pt idx="46612" formatCode="0.00E+00">
                  <c:v>1.16E-3</c:v>
                </c:pt>
                <c:pt idx="46613" formatCode="0.00E+00">
                  <c:v>1.16E-3</c:v>
                </c:pt>
                <c:pt idx="46614" formatCode="0.00E+00">
                  <c:v>1.15E-3</c:v>
                </c:pt>
                <c:pt idx="46615" formatCode="0.00E+00">
                  <c:v>1.15E-3</c:v>
                </c:pt>
                <c:pt idx="46616" formatCode="0.00E+00">
                  <c:v>1.15E-3</c:v>
                </c:pt>
                <c:pt idx="46617" formatCode="0.00E+00">
                  <c:v>1.15E-3</c:v>
                </c:pt>
                <c:pt idx="46618" formatCode="0.00E+00">
                  <c:v>1.15E-3</c:v>
                </c:pt>
                <c:pt idx="46619" formatCode="0.00E+00">
                  <c:v>1.14E-3</c:v>
                </c:pt>
                <c:pt idx="46620" formatCode="0.00E+00">
                  <c:v>1.14E-3</c:v>
                </c:pt>
                <c:pt idx="46621" formatCode="0.00E+00">
                  <c:v>1.14E-3</c:v>
                </c:pt>
                <c:pt idx="46622" formatCode="0.00E+00">
                  <c:v>1.14E-3</c:v>
                </c:pt>
                <c:pt idx="46623" formatCode="0.00E+00">
                  <c:v>1.14E-3</c:v>
                </c:pt>
                <c:pt idx="46624" formatCode="0.00E+00">
                  <c:v>1.14E-3</c:v>
                </c:pt>
                <c:pt idx="46625" formatCode="0.00E+00">
                  <c:v>1.1299999999999999E-3</c:v>
                </c:pt>
                <c:pt idx="46626" formatCode="0.00E+00">
                  <c:v>1.1299999999999999E-3</c:v>
                </c:pt>
                <c:pt idx="46627" formatCode="0.00E+00">
                  <c:v>1.1299999999999999E-3</c:v>
                </c:pt>
                <c:pt idx="46628" formatCode="0.00E+00">
                  <c:v>1.1299999999999999E-3</c:v>
                </c:pt>
                <c:pt idx="46629" formatCode="0.00E+00">
                  <c:v>1.1299999999999999E-3</c:v>
                </c:pt>
                <c:pt idx="46630" formatCode="0.00E+00">
                  <c:v>1.1299999999999999E-3</c:v>
                </c:pt>
                <c:pt idx="46631" formatCode="0.00E+00">
                  <c:v>1.1199999999999999E-3</c:v>
                </c:pt>
                <c:pt idx="46632" formatCode="0.00E+00">
                  <c:v>1.1199999999999999E-3</c:v>
                </c:pt>
                <c:pt idx="46633" formatCode="0.00E+00">
                  <c:v>1.1199999999999999E-3</c:v>
                </c:pt>
                <c:pt idx="46634" formatCode="0.00E+00">
                  <c:v>1.1199999999999999E-3</c:v>
                </c:pt>
                <c:pt idx="46635" formatCode="0.00E+00">
                  <c:v>1.1199999999999999E-3</c:v>
                </c:pt>
                <c:pt idx="46636" formatCode="0.00E+00">
                  <c:v>1.1199999999999999E-3</c:v>
                </c:pt>
                <c:pt idx="46637" formatCode="0.00E+00">
                  <c:v>1.1100000000000001E-3</c:v>
                </c:pt>
                <c:pt idx="46638" formatCode="0.00E+00">
                  <c:v>1.1100000000000001E-3</c:v>
                </c:pt>
                <c:pt idx="46639" formatCode="0.00E+00">
                  <c:v>1.1100000000000001E-3</c:v>
                </c:pt>
                <c:pt idx="46640" formatCode="0.00E+00">
                  <c:v>1.1100000000000001E-3</c:v>
                </c:pt>
                <c:pt idx="46641" formatCode="0.00E+00">
                  <c:v>1.1100000000000001E-3</c:v>
                </c:pt>
                <c:pt idx="46642" formatCode="0.00E+00">
                  <c:v>1.1100000000000001E-3</c:v>
                </c:pt>
                <c:pt idx="46643" formatCode="0.00E+00">
                  <c:v>1.1100000000000001E-3</c:v>
                </c:pt>
                <c:pt idx="46644" formatCode="0.00E+00">
                  <c:v>1.1000000000000001E-3</c:v>
                </c:pt>
                <c:pt idx="46645" formatCode="0.00E+00">
                  <c:v>1.1000000000000001E-3</c:v>
                </c:pt>
                <c:pt idx="46646" formatCode="0.00E+00">
                  <c:v>1.1000000000000001E-3</c:v>
                </c:pt>
                <c:pt idx="46647" formatCode="0.00E+00">
                  <c:v>1.1000000000000001E-3</c:v>
                </c:pt>
                <c:pt idx="46648" formatCode="0.00E+00">
                  <c:v>1.1000000000000001E-3</c:v>
                </c:pt>
                <c:pt idx="46649" formatCode="0.00E+00">
                  <c:v>1.1000000000000001E-3</c:v>
                </c:pt>
                <c:pt idx="46650" formatCode="0.00E+00">
                  <c:v>1.1000000000000001E-3</c:v>
                </c:pt>
                <c:pt idx="46651" formatCode="0.00E+00">
                  <c:v>1.09E-3</c:v>
                </c:pt>
                <c:pt idx="46652" formatCode="0.00E+00">
                  <c:v>1.09E-3</c:v>
                </c:pt>
                <c:pt idx="46653" formatCode="0.00E+00">
                  <c:v>1.09E-3</c:v>
                </c:pt>
                <c:pt idx="46654" formatCode="0.00E+00">
                  <c:v>1.09E-3</c:v>
                </c:pt>
                <c:pt idx="46655" formatCode="0.00E+00">
                  <c:v>1.09E-3</c:v>
                </c:pt>
                <c:pt idx="46656" formatCode="0.00E+00">
                  <c:v>1.09E-3</c:v>
                </c:pt>
                <c:pt idx="46657" formatCode="0.00E+00">
                  <c:v>1.08E-3</c:v>
                </c:pt>
                <c:pt idx="46658" formatCode="0.00E+00">
                  <c:v>1.08E-3</c:v>
                </c:pt>
                <c:pt idx="46659" formatCode="0.00E+00">
                  <c:v>1.08E-3</c:v>
                </c:pt>
                <c:pt idx="46660" formatCode="0.00E+00">
                  <c:v>1.08E-3</c:v>
                </c:pt>
                <c:pt idx="46661" formatCode="0.00E+00">
                  <c:v>1.08E-3</c:v>
                </c:pt>
                <c:pt idx="46662" formatCode="0.00E+00">
                  <c:v>1.08E-3</c:v>
                </c:pt>
                <c:pt idx="46663" formatCode="0.00E+00">
                  <c:v>1.08E-3</c:v>
                </c:pt>
                <c:pt idx="46664" formatCode="0.00E+00">
                  <c:v>1.08E-3</c:v>
                </c:pt>
                <c:pt idx="46665" formatCode="0.00E+00">
                  <c:v>1.07E-3</c:v>
                </c:pt>
                <c:pt idx="46666" formatCode="0.00E+00">
                  <c:v>1.07E-3</c:v>
                </c:pt>
                <c:pt idx="46667" formatCode="0.00E+00">
                  <c:v>1.07E-3</c:v>
                </c:pt>
                <c:pt idx="46668" formatCode="0.00E+00">
                  <c:v>1.07E-3</c:v>
                </c:pt>
                <c:pt idx="46669" formatCode="0.00E+00">
                  <c:v>1.07E-3</c:v>
                </c:pt>
                <c:pt idx="46670" formatCode="0.00E+00">
                  <c:v>1.07E-3</c:v>
                </c:pt>
                <c:pt idx="46671" formatCode="0.00E+00">
                  <c:v>1.07E-3</c:v>
                </c:pt>
                <c:pt idx="46672" formatCode="0.00E+00">
                  <c:v>1.07E-3</c:v>
                </c:pt>
                <c:pt idx="46673" formatCode="0.00E+00">
                  <c:v>1.06E-3</c:v>
                </c:pt>
                <c:pt idx="46674" formatCode="0.00E+00">
                  <c:v>1.06E-3</c:v>
                </c:pt>
                <c:pt idx="46675" formatCode="0.00E+00">
                  <c:v>1.06E-3</c:v>
                </c:pt>
                <c:pt idx="46676" formatCode="0.00E+00">
                  <c:v>1.06E-3</c:v>
                </c:pt>
                <c:pt idx="46677" formatCode="0.00E+00">
                  <c:v>1.06E-3</c:v>
                </c:pt>
                <c:pt idx="46678" formatCode="0.00E+00">
                  <c:v>1.06E-3</c:v>
                </c:pt>
                <c:pt idx="46679" formatCode="0.00E+00">
                  <c:v>1.06E-3</c:v>
                </c:pt>
                <c:pt idx="46680" formatCode="0.00E+00">
                  <c:v>1.06E-3</c:v>
                </c:pt>
                <c:pt idx="46681" formatCode="0.00E+00">
                  <c:v>1.0499999999999999E-3</c:v>
                </c:pt>
                <c:pt idx="46682" formatCode="0.00E+00">
                  <c:v>1.0499999999999999E-3</c:v>
                </c:pt>
                <c:pt idx="46683" formatCode="0.00E+00">
                  <c:v>1.0499999999999999E-3</c:v>
                </c:pt>
                <c:pt idx="46684" formatCode="0.00E+00">
                  <c:v>1.0499999999999999E-3</c:v>
                </c:pt>
                <c:pt idx="46685" formatCode="0.00E+00">
                  <c:v>1.0499999999999999E-3</c:v>
                </c:pt>
                <c:pt idx="46686" formatCode="0.00E+00">
                  <c:v>1.0499999999999999E-3</c:v>
                </c:pt>
                <c:pt idx="46687" formatCode="0.00E+00">
                  <c:v>1.0499999999999999E-3</c:v>
                </c:pt>
                <c:pt idx="46688" formatCode="0.00E+00">
                  <c:v>1.0499999999999999E-3</c:v>
                </c:pt>
                <c:pt idx="46689" formatCode="0.00E+00">
                  <c:v>1.0399999999999999E-3</c:v>
                </c:pt>
                <c:pt idx="46690" formatCode="0.00E+00">
                  <c:v>1.0399999999999999E-3</c:v>
                </c:pt>
                <c:pt idx="46691" formatCode="0.00E+00">
                  <c:v>1.0399999999999999E-3</c:v>
                </c:pt>
                <c:pt idx="46692" formatCode="0.00E+00">
                  <c:v>1.0399999999999999E-3</c:v>
                </c:pt>
                <c:pt idx="46693" formatCode="0.00E+00">
                  <c:v>1.0399999999999999E-3</c:v>
                </c:pt>
                <c:pt idx="46694" formatCode="0.00E+00">
                  <c:v>1.0399999999999999E-3</c:v>
                </c:pt>
                <c:pt idx="46695" formatCode="0.00E+00">
                  <c:v>1.0399999999999999E-3</c:v>
                </c:pt>
                <c:pt idx="46696" formatCode="0.00E+00">
                  <c:v>1.0399999999999999E-3</c:v>
                </c:pt>
                <c:pt idx="46697" formatCode="0.00E+00">
                  <c:v>1.0399999999999999E-3</c:v>
                </c:pt>
                <c:pt idx="46698" formatCode="0.00E+00">
                  <c:v>1.0399999999999999E-3</c:v>
                </c:pt>
                <c:pt idx="46699" formatCode="0.00E+00">
                  <c:v>1.0300000000000001E-3</c:v>
                </c:pt>
                <c:pt idx="46700" formatCode="0.00E+00">
                  <c:v>1.0300000000000001E-3</c:v>
                </c:pt>
                <c:pt idx="46701" formatCode="0.00E+00">
                  <c:v>1.0300000000000001E-3</c:v>
                </c:pt>
                <c:pt idx="46702" formatCode="0.00E+00">
                  <c:v>1.0300000000000001E-3</c:v>
                </c:pt>
                <c:pt idx="46703" formatCode="0.00E+00">
                  <c:v>1.0300000000000001E-3</c:v>
                </c:pt>
                <c:pt idx="46704" formatCode="0.00E+00">
                  <c:v>1.0300000000000001E-3</c:v>
                </c:pt>
                <c:pt idx="46705" formatCode="0.00E+00">
                  <c:v>1.0300000000000001E-3</c:v>
                </c:pt>
                <c:pt idx="46706" formatCode="0.00E+00">
                  <c:v>1.0300000000000001E-3</c:v>
                </c:pt>
                <c:pt idx="46707" formatCode="0.00E+00">
                  <c:v>1.0300000000000001E-3</c:v>
                </c:pt>
                <c:pt idx="46708" formatCode="0.00E+00">
                  <c:v>1.0200000000000001E-3</c:v>
                </c:pt>
                <c:pt idx="46709" formatCode="0.00E+00">
                  <c:v>1.0200000000000001E-3</c:v>
                </c:pt>
                <c:pt idx="46710" formatCode="0.00E+00">
                  <c:v>1.0200000000000001E-3</c:v>
                </c:pt>
                <c:pt idx="46711" formatCode="0.00E+00">
                  <c:v>1.0200000000000001E-3</c:v>
                </c:pt>
                <c:pt idx="46712" formatCode="0.00E+00">
                  <c:v>1.0200000000000001E-3</c:v>
                </c:pt>
                <c:pt idx="46713" formatCode="0.00E+00">
                  <c:v>1.0200000000000001E-3</c:v>
                </c:pt>
                <c:pt idx="46714" formatCode="0.00E+00">
                  <c:v>1.0200000000000001E-3</c:v>
                </c:pt>
                <c:pt idx="46715" formatCode="0.00E+00">
                  <c:v>1.0200000000000001E-3</c:v>
                </c:pt>
                <c:pt idx="46716" formatCode="0.00E+00">
                  <c:v>1.0200000000000001E-3</c:v>
                </c:pt>
                <c:pt idx="46717" formatCode="0.00E+00">
                  <c:v>1.0200000000000001E-3</c:v>
                </c:pt>
                <c:pt idx="46718" formatCode="0.00E+00">
                  <c:v>1.0200000000000001E-3</c:v>
                </c:pt>
                <c:pt idx="46719" formatCode="0.00E+00">
                  <c:v>1.01E-3</c:v>
                </c:pt>
                <c:pt idx="46720" formatCode="0.00E+00">
                  <c:v>1.01E-3</c:v>
                </c:pt>
                <c:pt idx="46721" formatCode="0.00E+00">
                  <c:v>1.01E-3</c:v>
                </c:pt>
                <c:pt idx="46722" formatCode="0.00E+00">
                  <c:v>1.01E-3</c:v>
                </c:pt>
                <c:pt idx="46723" formatCode="0.00E+00">
                  <c:v>1.01E-3</c:v>
                </c:pt>
                <c:pt idx="46724" formatCode="0.00E+00">
                  <c:v>1.01E-3</c:v>
                </c:pt>
                <c:pt idx="46725" formatCode="0.00E+00">
                  <c:v>1.01E-3</c:v>
                </c:pt>
                <c:pt idx="46726" formatCode="0.00E+00">
                  <c:v>1.01E-3</c:v>
                </c:pt>
                <c:pt idx="46727" formatCode="0.00E+00">
                  <c:v>1.01E-3</c:v>
                </c:pt>
                <c:pt idx="46728" formatCode="0.00E+00">
                  <c:v>1.01E-3</c:v>
                </c:pt>
                <c:pt idx="46729" formatCode="0.00E+00">
                  <c:v>1E-3</c:v>
                </c:pt>
                <c:pt idx="46730" formatCode="0.00E+00">
                  <c:v>1E-3</c:v>
                </c:pt>
                <c:pt idx="46731" formatCode="0.00E+00">
                  <c:v>1E-3</c:v>
                </c:pt>
                <c:pt idx="46732" formatCode="0.00E+00">
                  <c:v>1E-3</c:v>
                </c:pt>
                <c:pt idx="46733" formatCode="0.00E+00">
                  <c:v>1E-3</c:v>
                </c:pt>
                <c:pt idx="46734" formatCode="0.00E+00">
                  <c:v>1E-3</c:v>
                </c:pt>
                <c:pt idx="46735" formatCode="0.00E+00">
                  <c:v>9.990000000000001E-4</c:v>
                </c:pt>
                <c:pt idx="46736" formatCode="0.00E+00">
                  <c:v>9.9799999999999997E-4</c:v>
                </c:pt>
                <c:pt idx="46737" formatCode="0.00E+00">
                  <c:v>9.9700000000000006E-4</c:v>
                </c:pt>
                <c:pt idx="46738" formatCode="0.00E+00">
                  <c:v>9.9599999999999992E-4</c:v>
                </c:pt>
                <c:pt idx="46739" formatCode="0.00E+00">
                  <c:v>9.9500000000000001E-4</c:v>
                </c:pt>
                <c:pt idx="46740" formatCode="0.00E+00">
                  <c:v>9.9500000000000001E-4</c:v>
                </c:pt>
                <c:pt idx="46741" formatCode="0.00E+00">
                  <c:v>9.9400000000000009E-4</c:v>
                </c:pt>
                <c:pt idx="46742" formatCode="0.00E+00">
                  <c:v>9.9299999999999996E-4</c:v>
                </c:pt>
                <c:pt idx="46743" formatCode="0.00E+00">
                  <c:v>9.9200000000000004E-4</c:v>
                </c:pt>
                <c:pt idx="46744" formatCode="0.00E+00">
                  <c:v>9.9099999999999991E-4</c:v>
                </c:pt>
                <c:pt idx="46745" formatCode="0.00E+00">
                  <c:v>9.8999999999999999E-4</c:v>
                </c:pt>
                <c:pt idx="46746" formatCode="0.00E+00">
                  <c:v>9.8999999999999999E-4</c:v>
                </c:pt>
                <c:pt idx="46747" formatCode="0.00E+00">
                  <c:v>9.8900000000000008E-4</c:v>
                </c:pt>
                <c:pt idx="46748" formatCode="0.00E+00">
                  <c:v>9.8799999999999995E-4</c:v>
                </c:pt>
                <c:pt idx="46749" formatCode="0.00E+00">
                  <c:v>9.8799999999999995E-4</c:v>
                </c:pt>
                <c:pt idx="46750" formatCode="0.00E+00">
                  <c:v>9.8700000000000003E-4</c:v>
                </c:pt>
                <c:pt idx="46751" formatCode="0.00E+00">
                  <c:v>9.859999999999999E-4</c:v>
                </c:pt>
                <c:pt idx="46752" formatCode="0.00E+00">
                  <c:v>9.8499999999999998E-4</c:v>
                </c:pt>
                <c:pt idx="46753" formatCode="0.00E+00">
                  <c:v>9.8400000000000007E-4</c:v>
                </c:pt>
                <c:pt idx="46754" formatCode="0.00E+00">
                  <c:v>9.8299999999999993E-4</c:v>
                </c:pt>
                <c:pt idx="46755" formatCode="0.00E+00">
                  <c:v>9.8200000000000002E-4</c:v>
                </c:pt>
                <c:pt idx="46756" formatCode="0.00E+00">
                  <c:v>9.8200000000000002E-4</c:v>
                </c:pt>
                <c:pt idx="46757" formatCode="0.00E+00">
                  <c:v>9.810000000000001E-4</c:v>
                </c:pt>
                <c:pt idx="46758" formatCode="0.00E+00">
                  <c:v>9.7999999999999997E-4</c:v>
                </c:pt>
                <c:pt idx="46759" formatCode="0.00E+00">
                  <c:v>9.7999999999999997E-4</c:v>
                </c:pt>
                <c:pt idx="46760" formatCode="0.00E+00">
                  <c:v>9.7900000000000005E-4</c:v>
                </c:pt>
                <c:pt idx="46761" formatCode="0.00E+00">
                  <c:v>9.7799999999999992E-4</c:v>
                </c:pt>
                <c:pt idx="46762" formatCode="0.00E+00">
                  <c:v>9.77E-4</c:v>
                </c:pt>
                <c:pt idx="46763" formatCode="0.00E+00">
                  <c:v>9.7599999999999998E-4</c:v>
                </c:pt>
                <c:pt idx="46764" formatCode="0.00E+00">
                  <c:v>9.7499999999999996E-4</c:v>
                </c:pt>
                <c:pt idx="46765" formatCode="0.00E+00">
                  <c:v>9.7499999999999996E-4</c:v>
                </c:pt>
                <c:pt idx="46766" formatCode="0.00E+00">
                  <c:v>9.7400000000000004E-4</c:v>
                </c:pt>
                <c:pt idx="46767" formatCode="0.00E+00">
                  <c:v>9.7300000000000002E-4</c:v>
                </c:pt>
                <c:pt idx="46768" formatCode="0.00E+00">
                  <c:v>9.7199999999999999E-4</c:v>
                </c:pt>
                <c:pt idx="46769" formatCode="0.00E+00">
                  <c:v>9.7099999999999997E-4</c:v>
                </c:pt>
                <c:pt idx="46770" formatCode="0.00E+00">
                  <c:v>9.7099999999999997E-4</c:v>
                </c:pt>
                <c:pt idx="46771" formatCode="0.00E+00">
                  <c:v>9.7000000000000005E-4</c:v>
                </c:pt>
                <c:pt idx="46772" formatCode="0.00E+00">
                  <c:v>9.6900000000000003E-4</c:v>
                </c:pt>
                <c:pt idx="46773" formatCode="0.00E+00">
                  <c:v>9.6900000000000003E-4</c:v>
                </c:pt>
                <c:pt idx="46774" formatCode="0.00E+00">
                  <c:v>9.68E-4</c:v>
                </c:pt>
                <c:pt idx="46775" formatCode="0.00E+00">
                  <c:v>9.6699999999999998E-4</c:v>
                </c:pt>
                <c:pt idx="46776" formatCode="0.00E+00">
                  <c:v>9.6599999999999995E-4</c:v>
                </c:pt>
                <c:pt idx="46777" formatCode="0.00E+00">
                  <c:v>9.6599999999999995E-4</c:v>
                </c:pt>
                <c:pt idx="46778" formatCode="0.00E+00">
                  <c:v>9.6500000000000004E-4</c:v>
                </c:pt>
                <c:pt idx="46779" formatCode="0.00E+00">
                  <c:v>9.6400000000000001E-4</c:v>
                </c:pt>
                <c:pt idx="46780" formatCode="0.00E+00">
                  <c:v>9.6400000000000001E-4</c:v>
                </c:pt>
                <c:pt idx="46781" formatCode="0.00E+00">
                  <c:v>9.6299999999999999E-4</c:v>
                </c:pt>
                <c:pt idx="46782" formatCode="0.00E+00">
                  <c:v>9.6199999999999996E-4</c:v>
                </c:pt>
                <c:pt idx="46783" formatCode="0.00E+00">
                  <c:v>9.6199999999999996E-4</c:v>
                </c:pt>
                <c:pt idx="46784" formatCode="0.00E+00">
                  <c:v>9.6100000000000005E-4</c:v>
                </c:pt>
                <c:pt idx="46785" formatCode="0.00E+00">
                  <c:v>9.6000000000000002E-4</c:v>
                </c:pt>
                <c:pt idx="46786" formatCode="0.00E+00">
                  <c:v>9.6000000000000002E-4</c:v>
                </c:pt>
                <c:pt idx="46787" formatCode="0.00E+00">
                  <c:v>9.59E-4</c:v>
                </c:pt>
                <c:pt idx="46788" formatCode="0.00E+00">
                  <c:v>9.5799999999999998E-4</c:v>
                </c:pt>
                <c:pt idx="46789" formatCode="0.00E+00">
                  <c:v>9.5799999999999998E-4</c:v>
                </c:pt>
                <c:pt idx="46790" formatCode="0.00E+00">
                  <c:v>9.5699999999999995E-4</c:v>
                </c:pt>
                <c:pt idx="46791" formatCode="0.00E+00">
                  <c:v>9.5600000000000004E-4</c:v>
                </c:pt>
                <c:pt idx="46792" formatCode="0.00E+00">
                  <c:v>9.5600000000000004E-4</c:v>
                </c:pt>
                <c:pt idx="46793" formatCode="0.00E+00">
                  <c:v>9.5500000000000001E-4</c:v>
                </c:pt>
                <c:pt idx="46794" formatCode="0.00E+00">
                  <c:v>9.5500000000000001E-4</c:v>
                </c:pt>
                <c:pt idx="46795" formatCode="0.00E+00">
                  <c:v>9.5399999999999999E-4</c:v>
                </c:pt>
                <c:pt idx="46796" formatCode="0.00E+00">
                  <c:v>9.5299999999999996E-4</c:v>
                </c:pt>
                <c:pt idx="46797" formatCode="0.00E+00">
                  <c:v>9.5299999999999996E-4</c:v>
                </c:pt>
                <c:pt idx="46798" formatCode="0.00E+00">
                  <c:v>9.5200000000000005E-4</c:v>
                </c:pt>
                <c:pt idx="46799" formatCode="0.00E+00">
                  <c:v>9.5100000000000002E-4</c:v>
                </c:pt>
                <c:pt idx="46800" formatCode="0.00E+00">
                  <c:v>9.5100000000000002E-4</c:v>
                </c:pt>
                <c:pt idx="46801" formatCode="0.00E+00">
                  <c:v>9.5E-4</c:v>
                </c:pt>
                <c:pt idx="46802" formatCode="0.00E+00">
                  <c:v>9.5E-4</c:v>
                </c:pt>
                <c:pt idx="46803" formatCode="0.00E+00">
                  <c:v>9.4899999999999997E-4</c:v>
                </c:pt>
                <c:pt idx="46804" formatCode="0.00E+00">
                  <c:v>9.4799999999999995E-4</c:v>
                </c:pt>
                <c:pt idx="46805" formatCode="0.00E+00">
                  <c:v>9.4799999999999995E-4</c:v>
                </c:pt>
                <c:pt idx="46806" formatCode="0.00E+00">
                  <c:v>9.4700000000000003E-4</c:v>
                </c:pt>
                <c:pt idx="46807" formatCode="0.00E+00">
                  <c:v>9.4600000000000001E-4</c:v>
                </c:pt>
                <c:pt idx="46808" formatCode="0.00E+00">
                  <c:v>9.4600000000000001E-4</c:v>
                </c:pt>
                <c:pt idx="46809" formatCode="0.00E+00">
                  <c:v>9.4499999999999998E-4</c:v>
                </c:pt>
                <c:pt idx="46810" formatCode="0.00E+00">
                  <c:v>9.4499999999999998E-4</c:v>
                </c:pt>
                <c:pt idx="46811" formatCode="0.00E+00">
                  <c:v>9.4399999999999996E-4</c:v>
                </c:pt>
                <c:pt idx="46812" formatCode="0.00E+00">
                  <c:v>9.4300000000000004E-4</c:v>
                </c:pt>
                <c:pt idx="46813" formatCode="0.00E+00">
                  <c:v>9.4300000000000004E-4</c:v>
                </c:pt>
                <c:pt idx="46814" formatCode="0.00E+00">
                  <c:v>9.4200000000000002E-4</c:v>
                </c:pt>
                <c:pt idx="46815" formatCode="0.00E+00">
                  <c:v>9.4200000000000002E-4</c:v>
                </c:pt>
                <c:pt idx="46816" formatCode="0.00E+00">
                  <c:v>9.41E-4</c:v>
                </c:pt>
                <c:pt idx="46817" formatCode="0.00E+00">
                  <c:v>9.3999999999999997E-4</c:v>
                </c:pt>
                <c:pt idx="46818" formatCode="0.00E+00">
                  <c:v>9.3999999999999997E-4</c:v>
                </c:pt>
                <c:pt idx="46819" formatCode="0.00E+00">
                  <c:v>9.3899999999999995E-4</c:v>
                </c:pt>
                <c:pt idx="46820" formatCode="0.00E+00">
                  <c:v>9.3899999999999995E-4</c:v>
                </c:pt>
                <c:pt idx="46821" formatCode="0.00E+00">
                  <c:v>9.3800000000000003E-4</c:v>
                </c:pt>
                <c:pt idx="46822" formatCode="0.00E+00">
                  <c:v>9.3800000000000003E-4</c:v>
                </c:pt>
                <c:pt idx="46823" formatCode="0.00E+00">
                  <c:v>9.3700000000000001E-4</c:v>
                </c:pt>
                <c:pt idx="46824" formatCode="0.00E+00">
                  <c:v>9.3599999999999998E-4</c:v>
                </c:pt>
                <c:pt idx="46825" formatCode="0.00E+00">
                  <c:v>9.3599999999999998E-4</c:v>
                </c:pt>
                <c:pt idx="46826" formatCode="0.00E+00">
                  <c:v>9.3499999999999996E-4</c:v>
                </c:pt>
                <c:pt idx="46827" formatCode="0.00E+00">
                  <c:v>9.3499999999999996E-4</c:v>
                </c:pt>
                <c:pt idx="46828" formatCode="0.00E+00">
                  <c:v>9.3400000000000004E-4</c:v>
                </c:pt>
                <c:pt idx="46829" formatCode="0.00E+00">
                  <c:v>9.3400000000000004E-4</c:v>
                </c:pt>
                <c:pt idx="46830" formatCode="0.00E+00">
                  <c:v>9.3300000000000002E-4</c:v>
                </c:pt>
                <c:pt idx="46831" formatCode="0.00E+00">
                  <c:v>9.3300000000000002E-4</c:v>
                </c:pt>
                <c:pt idx="46832" formatCode="0.00E+00">
                  <c:v>9.3199999999999999E-4</c:v>
                </c:pt>
                <c:pt idx="46833" formatCode="0.00E+00">
                  <c:v>9.3199999999999999E-4</c:v>
                </c:pt>
                <c:pt idx="46834" formatCode="0.00E+00">
                  <c:v>9.3099999999999997E-4</c:v>
                </c:pt>
                <c:pt idx="46835" formatCode="0.00E+00">
                  <c:v>9.3099999999999997E-4</c:v>
                </c:pt>
                <c:pt idx="46836" formatCode="0.00E+00">
                  <c:v>9.3000000000000005E-4</c:v>
                </c:pt>
                <c:pt idx="46837" formatCode="0.00E+00">
                  <c:v>9.3000000000000005E-4</c:v>
                </c:pt>
                <c:pt idx="46838" formatCode="0.00E+00">
                  <c:v>9.2900000000000003E-4</c:v>
                </c:pt>
                <c:pt idx="46839" formatCode="0.00E+00">
                  <c:v>9.2900000000000003E-4</c:v>
                </c:pt>
                <c:pt idx="46840" formatCode="0.00E+00">
                  <c:v>9.2800000000000001E-4</c:v>
                </c:pt>
                <c:pt idx="46841" formatCode="0.00E+00">
                  <c:v>9.2800000000000001E-4</c:v>
                </c:pt>
                <c:pt idx="46842" formatCode="0.00E+00">
                  <c:v>9.2699999999999998E-4</c:v>
                </c:pt>
                <c:pt idx="46843" formatCode="0.00E+00">
                  <c:v>9.2699999999999998E-4</c:v>
                </c:pt>
                <c:pt idx="46844" formatCode="0.00E+00">
                  <c:v>9.2599999999999996E-4</c:v>
                </c:pt>
                <c:pt idx="46845" formatCode="0.00E+00">
                  <c:v>9.2599999999999996E-4</c:v>
                </c:pt>
                <c:pt idx="46846" formatCode="0.00E+00">
                  <c:v>9.2500000000000004E-4</c:v>
                </c:pt>
                <c:pt idx="46847" formatCode="0.00E+00">
                  <c:v>9.2500000000000004E-4</c:v>
                </c:pt>
                <c:pt idx="46848" formatCode="0.00E+00">
                  <c:v>9.2400000000000002E-4</c:v>
                </c:pt>
                <c:pt idx="46849" formatCode="0.00E+00">
                  <c:v>9.2400000000000002E-4</c:v>
                </c:pt>
                <c:pt idx="46850" formatCode="0.00E+00">
                  <c:v>9.2299999999999999E-4</c:v>
                </c:pt>
                <c:pt idx="46851" formatCode="0.00E+00">
                  <c:v>9.2299999999999999E-4</c:v>
                </c:pt>
                <c:pt idx="46852" formatCode="0.00E+00">
                  <c:v>9.2199999999999997E-4</c:v>
                </c:pt>
                <c:pt idx="46853" formatCode="0.00E+00">
                  <c:v>9.2199999999999997E-4</c:v>
                </c:pt>
                <c:pt idx="46854" formatCode="0.00E+00">
                  <c:v>9.2100000000000005E-4</c:v>
                </c:pt>
                <c:pt idx="46855" formatCode="0.00E+00">
                  <c:v>9.2100000000000005E-4</c:v>
                </c:pt>
                <c:pt idx="46856" formatCode="0.00E+00">
                  <c:v>9.2000000000000003E-4</c:v>
                </c:pt>
                <c:pt idx="46857" formatCode="0.00E+00">
                  <c:v>9.2000000000000003E-4</c:v>
                </c:pt>
                <c:pt idx="46858" formatCode="0.00E+00">
                  <c:v>9.19E-4</c:v>
                </c:pt>
                <c:pt idx="46859" formatCode="0.00E+00">
                  <c:v>9.19E-4</c:v>
                </c:pt>
                <c:pt idx="46860" formatCode="0.00E+00">
                  <c:v>9.19E-4</c:v>
                </c:pt>
                <c:pt idx="46861" formatCode="0.00E+00">
                  <c:v>9.1799999999999998E-4</c:v>
                </c:pt>
                <c:pt idx="46862" formatCode="0.00E+00">
                  <c:v>9.1799999999999998E-4</c:v>
                </c:pt>
                <c:pt idx="46863" formatCode="0.00E+00">
                  <c:v>9.1699999999999995E-4</c:v>
                </c:pt>
                <c:pt idx="46864" formatCode="0.00E+00">
                  <c:v>9.1600000000000004E-4</c:v>
                </c:pt>
                <c:pt idx="46865" formatCode="0.00E+00">
                  <c:v>9.1600000000000004E-4</c:v>
                </c:pt>
                <c:pt idx="46866" formatCode="0.00E+00">
                  <c:v>9.1600000000000004E-4</c:v>
                </c:pt>
                <c:pt idx="46867" formatCode="0.00E+00">
                  <c:v>9.1500000000000001E-4</c:v>
                </c:pt>
                <c:pt idx="46868" formatCode="0.00E+00">
                  <c:v>9.1500000000000001E-4</c:v>
                </c:pt>
                <c:pt idx="46869" formatCode="0.00E+00">
                  <c:v>9.1500000000000001E-4</c:v>
                </c:pt>
                <c:pt idx="46870" formatCode="0.00E+00">
                  <c:v>9.1399999999999999E-4</c:v>
                </c:pt>
                <c:pt idx="46871" formatCode="0.00E+00">
                  <c:v>9.1399999999999999E-4</c:v>
                </c:pt>
                <c:pt idx="46872" formatCode="0.00E+00">
                  <c:v>9.1299999999999997E-4</c:v>
                </c:pt>
                <c:pt idx="46873" formatCode="0.00E+00">
                  <c:v>9.1299999999999997E-4</c:v>
                </c:pt>
                <c:pt idx="46874" formatCode="0.00E+00">
                  <c:v>9.1200000000000005E-4</c:v>
                </c:pt>
                <c:pt idx="46875" formatCode="0.00E+00">
                  <c:v>9.1200000000000005E-4</c:v>
                </c:pt>
                <c:pt idx="46876" formatCode="0.00E+00">
                  <c:v>9.1100000000000003E-4</c:v>
                </c:pt>
                <c:pt idx="46877" formatCode="0.00E+00">
                  <c:v>9.1100000000000003E-4</c:v>
                </c:pt>
                <c:pt idx="46878" formatCode="0.00E+00">
                  <c:v>9.1100000000000003E-4</c:v>
                </c:pt>
                <c:pt idx="46879" formatCode="0.00E+00">
                  <c:v>9.1E-4</c:v>
                </c:pt>
                <c:pt idx="46880" formatCode="0.00E+00">
                  <c:v>9.1E-4</c:v>
                </c:pt>
                <c:pt idx="46881" formatCode="0.00E+00">
                  <c:v>9.0899999999999998E-4</c:v>
                </c:pt>
                <c:pt idx="46882" formatCode="0.00E+00">
                  <c:v>9.0899999999999998E-4</c:v>
                </c:pt>
                <c:pt idx="46883" formatCode="0.00E+00">
                  <c:v>9.0899999999999998E-4</c:v>
                </c:pt>
                <c:pt idx="46884" formatCode="0.00E+00">
                  <c:v>9.0799999999999995E-4</c:v>
                </c:pt>
                <c:pt idx="46885" formatCode="0.00E+00">
                  <c:v>9.0799999999999995E-4</c:v>
                </c:pt>
                <c:pt idx="46886" formatCode="0.00E+00">
                  <c:v>9.0700000000000004E-4</c:v>
                </c:pt>
                <c:pt idx="46887" formatCode="0.00E+00">
                  <c:v>9.0700000000000004E-4</c:v>
                </c:pt>
                <c:pt idx="46888" formatCode="0.00E+00">
                  <c:v>9.0700000000000004E-4</c:v>
                </c:pt>
                <c:pt idx="46889" formatCode="0.00E+00">
                  <c:v>9.0600000000000001E-4</c:v>
                </c:pt>
                <c:pt idx="46890" formatCode="0.00E+00">
                  <c:v>9.0600000000000001E-4</c:v>
                </c:pt>
                <c:pt idx="46891" formatCode="0.00E+00">
                  <c:v>9.0600000000000001E-4</c:v>
                </c:pt>
                <c:pt idx="46892" formatCode="0.00E+00">
                  <c:v>9.0499999999999999E-4</c:v>
                </c:pt>
                <c:pt idx="46893" formatCode="0.00E+00">
                  <c:v>9.0499999999999999E-4</c:v>
                </c:pt>
                <c:pt idx="46894" formatCode="0.00E+00">
                  <c:v>9.0399999999999996E-4</c:v>
                </c:pt>
                <c:pt idx="46895" formatCode="0.00E+00">
                  <c:v>9.0399999999999996E-4</c:v>
                </c:pt>
                <c:pt idx="46896" formatCode="0.00E+00">
                  <c:v>9.0399999999999996E-4</c:v>
                </c:pt>
                <c:pt idx="46897" formatCode="0.00E+00">
                  <c:v>9.0300000000000005E-4</c:v>
                </c:pt>
                <c:pt idx="46898" formatCode="0.00E+00">
                  <c:v>9.0300000000000005E-4</c:v>
                </c:pt>
                <c:pt idx="46899" formatCode="0.00E+00">
                  <c:v>9.0300000000000005E-4</c:v>
                </c:pt>
                <c:pt idx="46900" formatCode="0.00E+00">
                  <c:v>9.0200000000000002E-4</c:v>
                </c:pt>
                <c:pt idx="46901" formatCode="0.00E+00">
                  <c:v>9.0200000000000002E-4</c:v>
                </c:pt>
                <c:pt idx="46902" formatCode="0.00E+00">
                  <c:v>9.01E-4</c:v>
                </c:pt>
                <c:pt idx="46903" formatCode="0.00E+00">
                  <c:v>9.01E-4</c:v>
                </c:pt>
                <c:pt idx="46904" formatCode="0.00E+00">
                  <c:v>9.01E-4</c:v>
                </c:pt>
                <c:pt idx="46905" formatCode="0.00E+00">
                  <c:v>8.9999999999999998E-4</c:v>
                </c:pt>
                <c:pt idx="46906" formatCode="0.00E+00">
                  <c:v>8.9999999999999998E-4</c:v>
                </c:pt>
                <c:pt idx="46907" formatCode="0.00E+00">
                  <c:v>8.9999999999999998E-4</c:v>
                </c:pt>
                <c:pt idx="46908" formatCode="0.00E+00">
                  <c:v>8.9899999999999995E-4</c:v>
                </c:pt>
                <c:pt idx="46909" formatCode="0.00E+00">
                  <c:v>8.9899999999999995E-4</c:v>
                </c:pt>
                <c:pt idx="46910" formatCode="0.00E+00">
                  <c:v>8.9899999999999995E-4</c:v>
                </c:pt>
                <c:pt idx="46911" formatCode="0.00E+00">
                  <c:v>8.9800000000000004E-4</c:v>
                </c:pt>
                <c:pt idx="46912" formatCode="0.00E+00">
                  <c:v>8.9800000000000004E-4</c:v>
                </c:pt>
                <c:pt idx="46913" formatCode="0.00E+00">
                  <c:v>8.9800000000000004E-4</c:v>
                </c:pt>
                <c:pt idx="46914" formatCode="0.00E+00">
                  <c:v>8.9700000000000001E-4</c:v>
                </c:pt>
                <c:pt idx="46915" formatCode="0.00E+00">
                  <c:v>8.9700000000000001E-4</c:v>
                </c:pt>
                <c:pt idx="46916" formatCode="0.00E+00">
                  <c:v>8.9700000000000001E-4</c:v>
                </c:pt>
                <c:pt idx="46917" formatCode="0.00E+00">
                  <c:v>8.9599999999999999E-4</c:v>
                </c:pt>
                <c:pt idx="46918" formatCode="0.00E+00">
                  <c:v>8.9599999999999999E-4</c:v>
                </c:pt>
                <c:pt idx="46919" formatCode="0.00E+00">
                  <c:v>8.9599999999999999E-4</c:v>
                </c:pt>
                <c:pt idx="46920" formatCode="0.00E+00">
                  <c:v>8.9499999999999996E-4</c:v>
                </c:pt>
                <c:pt idx="46921" formatCode="0.00E+00">
                  <c:v>8.9499999999999996E-4</c:v>
                </c:pt>
                <c:pt idx="46922" formatCode="0.00E+00">
                  <c:v>8.9499999999999996E-4</c:v>
                </c:pt>
                <c:pt idx="46923" formatCode="0.00E+00">
                  <c:v>8.9400000000000005E-4</c:v>
                </c:pt>
                <c:pt idx="46924" formatCode="0.00E+00">
                  <c:v>8.9400000000000005E-4</c:v>
                </c:pt>
                <c:pt idx="46925" formatCode="0.00E+00">
                  <c:v>8.9400000000000005E-4</c:v>
                </c:pt>
                <c:pt idx="46926" formatCode="0.00E+00">
                  <c:v>8.9300000000000002E-4</c:v>
                </c:pt>
                <c:pt idx="46927" formatCode="0.00E+00">
                  <c:v>8.9300000000000002E-4</c:v>
                </c:pt>
                <c:pt idx="46928" formatCode="0.00E+00">
                  <c:v>8.9300000000000002E-4</c:v>
                </c:pt>
                <c:pt idx="46929" formatCode="0.00E+00">
                  <c:v>8.92E-4</c:v>
                </c:pt>
                <c:pt idx="46930" formatCode="0.00E+00">
                  <c:v>8.92E-4</c:v>
                </c:pt>
                <c:pt idx="46931" formatCode="0.00E+00">
                  <c:v>8.92E-4</c:v>
                </c:pt>
                <c:pt idx="46932" formatCode="0.00E+00">
                  <c:v>8.9099999999999997E-4</c:v>
                </c:pt>
                <c:pt idx="46933" formatCode="0.00E+00">
                  <c:v>8.9099999999999997E-4</c:v>
                </c:pt>
                <c:pt idx="46934" formatCode="0.00E+00">
                  <c:v>8.9099999999999997E-4</c:v>
                </c:pt>
                <c:pt idx="46935" formatCode="0.00E+00">
                  <c:v>8.8999999999999995E-4</c:v>
                </c:pt>
                <c:pt idx="46936" formatCode="0.00E+00">
                  <c:v>8.8999999999999995E-4</c:v>
                </c:pt>
                <c:pt idx="46937" formatCode="0.00E+00">
                  <c:v>8.8999999999999995E-4</c:v>
                </c:pt>
                <c:pt idx="46938" formatCode="0.00E+00">
                  <c:v>8.8900000000000003E-4</c:v>
                </c:pt>
                <c:pt idx="46939" formatCode="0.00E+00">
                  <c:v>8.8900000000000003E-4</c:v>
                </c:pt>
                <c:pt idx="46940" formatCode="0.00E+00">
                  <c:v>8.8900000000000003E-4</c:v>
                </c:pt>
                <c:pt idx="46941" formatCode="0.00E+00">
                  <c:v>8.8900000000000003E-4</c:v>
                </c:pt>
                <c:pt idx="46942" formatCode="0.00E+00">
                  <c:v>8.8800000000000001E-4</c:v>
                </c:pt>
                <c:pt idx="46943" formatCode="0.00E+00">
                  <c:v>8.8800000000000001E-4</c:v>
                </c:pt>
                <c:pt idx="46944" formatCode="0.00E+00">
                  <c:v>8.8800000000000001E-4</c:v>
                </c:pt>
                <c:pt idx="46945" formatCode="0.00E+00">
                  <c:v>8.8699999999999998E-4</c:v>
                </c:pt>
                <c:pt idx="46946" formatCode="0.00E+00">
                  <c:v>8.8699999999999998E-4</c:v>
                </c:pt>
                <c:pt idx="46947" formatCode="0.00E+00">
                  <c:v>8.8699999999999998E-4</c:v>
                </c:pt>
                <c:pt idx="46948" formatCode="0.00E+00">
                  <c:v>8.8699999999999998E-4</c:v>
                </c:pt>
                <c:pt idx="46949" formatCode="0.00E+00">
                  <c:v>8.8599999999999996E-4</c:v>
                </c:pt>
                <c:pt idx="46950" formatCode="0.00E+00">
                  <c:v>8.8599999999999996E-4</c:v>
                </c:pt>
                <c:pt idx="46951" formatCode="0.00E+00">
                  <c:v>8.8599999999999996E-4</c:v>
                </c:pt>
                <c:pt idx="46952" formatCode="0.00E+00">
                  <c:v>8.8500000000000004E-4</c:v>
                </c:pt>
                <c:pt idx="46953" formatCode="0.00E+00">
                  <c:v>8.8500000000000004E-4</c:v>
                </c:pt>
                <c:pt idx="46954" formatCode="0.00E+00">
                  <c:v>8.8500000000000004E-4</c:v>
                </c:pt>
                <c:pt idx="46955" formatCode="0.00E+00">
                  <c:v>8.8400000000000002E-4</c:v>
                </c:pt>
                <c:pt idx="46956" formatCode="0.00E+00">
                  <c:v>8.8400000000000002E-4</c:v>
                </c:pt>
                <c:pt idx="46957" formatCode="0.00E+00">
                  <c:v>8.8400000000000002E-4</c:v>
                </c:pt>
                <c:pt idx="46958" formatCode="0.00E+00">
                  <c:v>8.8400000000000002E-4</c:v>
                </c:pt>
                <c:pt idx="46959" formatCode="0.00E+00">
                  <c:v>8.83E-4</c:v>
                </c:pt>
                <c:pt idx="46960" formatCode="0.00E+00">
                  <c:v>8.83E-4</c:v>
                </c:pt>
                <c:pt idx="46961" formatCode="0.00E+00">
                  <c:v>8.83E-4</c:v>
                </c:pt>
                <c:pt idx="46962" formatCode="0.00E+00">
                  <c:v>8.8199999999999997E-4</c:v>
                </c:pt>
                <c:pt idx="46963" formatCode="0.00E+00">
                  <c:v>8.8199999999999997E-4</c:v>
                </c:pt>
                <c:pt idx="46964" formatCode="0.00E+00">
                  <c:v>8.8199999999999997E-4</c:v>
                </c:pt>
                <c:pt idx="46965" formatCode="0.00E+00">
                  <c:v>8.8199999999999997E-4</c:v>
                </c:pt>
                <c:pt idx="46966" formatCode="0.00E+00">
                  <c:v>8.8199999999999997E-4</c:v>
                </c:pt>
                <c:pt idx="46967" formatCode="0.00E+00">
                  <c:v>8.8099999999999995E-4</c:v>
                </c:pt>
                <c:pt idx="46968" formatCode="0.00E+00">
                  <c:v>8.8099999999999995E-4</c:v>
                </c:pt>
                <c:pt idx="46969" formatCode="0.00E+00">
                  <c:v>8.8099999999999995E-4</c:v>
                </c:pt>
                <c:pt idx="46970" formatCode="0.00E+00">
                  <c:v>8.8000000000000003E-4</c:v>
                </c:pt>
                <c:pt idx="46971" formatCode="0.00E+00">
                  <c:v>8.8000000000000003E-4</c:v>
                </c:pt>
                <c:pt idx="46972" formatCode="0.00E+00">
                  <c:v>8.8000000000000003E-4</c:v>
                </c:pt>
                <c:pt idx="46973" formatCode="0.00E+00">
                  <c:v>8.8000000000000003E-4</c:v>
                </c:pt>
                <c:pt idx="46974" formatCode="0.00E+00">
                  <c:v>8.7900000000000001E-4</c:v>
                </c:pt>
                <c:pt idx="46975" formatCode="0.00E+00">
                  <c:v>8.7900000000000001E-4</c:v>
                </c:pt>
                <c:pt idx="46976" formatCode="0.00E+00">
                  <c:v>8.7900000000000001E-4</c:v>
                </c:pt>
                <c:pt idx="46977" formatCode="0.00E+00">
                  <c:v>8.7900000000000001E-4</c:v>
                </c:pt>
                <c:pt idx="46978" formatCode="0.00E+00">
                  <c:v>8.7799999999999998E-4</c:v>
                </c:pt>
                <c:pt idx="46979" formatCode="0.00E+00">
                  <c:v>8.7799999999999998E-4</c:v>
                </c:pt>
                <c:pt idx="46980" formatCode="0.00E+00">
                  <c:v>8.7799999999999998E-4</c:v>
                </c:pt>
                <c:pt idx="46981" formatCode="0.00E+00">
                  <c:v>8.7799999999999998E-4</c:v>
                </c:pt>
                <c:pt idx="46982" formatCode="0.00E+00">
                  <c:v>8.7699999999999996E-4</c:v>
                </c:pt>
                <c:pt idx="46983" formatCode="0.00E+00">
                  <c:v>8.7699999999999996E-4</c:v>
                </c:pt>
                <c:pt idx="46984" formatCode="0.00E+00">
                  <c:v>8.7699999999999996E-4</c:v>
                </c:pt>
                <c:pt idx="46985" formatCode="0.00E+00">
                  <c:v>8.7699999999999996E-4</c:v>
                </c:pt>
                <c:pt idx="46986" formatCode="0.00E+00">
                  <c:v>8.7600000000000004E-4</c:v>
                </c:pt>
                <c:pt idx="46987" formatCode="0.00E+00">
                  <c:v>8.7600000000000004E-4</c:v>
                </c:pt>
                <c:pt idx="46988" formatCode="0.00E+00">
                  <c:v>8.7600000000000004E-4</c:v>
                </c:pt>
                <c:pt idx="46989" formatCode="0.00E+00">
                  <c:v>8.7600000000000004E-4</c:v>
                </c:pt>
                <c:pt idx="46990" formatCode="0.00E+00">
                  <c:v>8.7500000000000002E-4</c:v>
                </c:pt>
                <c:pt idx="46991" formatCode="0.00E+00">
                  <c:v>8.7500000000000002E-4</c:v>
                </c:pt>
                <c:pt idx="46992" formatCode="0.00E+00">
                  <c:v>8.7500000000000002E-4</c:v>
                </c:pt>
                <c:pt idx="46993" formatCode="0.00E+00">
                  <c:v>8.7500000000000002E-4</c:v>
                </c:pt>
                <c:pt idx="46994" formatCode="0.00E+00">
                  <c:v>8.7399999999999999E-4</c:v>
                </c:pt>
                <c:pt idx="46995" formatCode="0.00E+00">
                  <c:v>8.7399999999999999E-4</c:v>
                </c:pt>
                <c:pt idx="46996" formatCode="0.00E+00">
                  <c:v>8.7399999999999999E-4</c:v>
                </c:pt>
                <c:pt idx="46997" formatCode="0.00E+00">
                  <c:v>8.7399999999999999E-4</c:v>
                </c:pt>
                <c:pt idx="46998" formatCode="0.00E+00">
                  <c:v>8.7399999999999999E-4</c:v>
                </c:pt>
                <c:pt idx="46999" formatCode="0.00E+00">
                  <c:v>8.7299999999999997E-4</c:v>
                </c:pt>
                <c:pt idx="47000" formatCode="0.00E+00">
                  <c:v>8.7299999999999997E-4</c:v>
                </c:pt>
                <c:pt idx="47001" formatCode="0.00E+00">
                  <c:v>8.7299999999999997E-4</c:v>
                </c:pt>
                <c:pt idx="47002" formatCode="0.00E+00">
                  <c:v>8.7299999999999997E-4</c:v>
                </c:pt>
                <c:pt idx="47003" formatCode="0.00E+00">
                  <c:v>8.7299999999999997E-4</c:v>
                </c:pt>
                <c:pt idx="47004" formatCode="0.00E+00">
                  <c:v>8.7200000000000005E-4</c:v>
                </c:pt>
                <c:pt idx="47005" formatCode="0.00E+00">
                  <c:v>8.7200000000000005E-4</c:v>
                </c:pt>
                <c:pt idx="47006" formatCode="0.00E+00">
                  <c:v>8.7200000000000005E-4</c:v>
                </c:pt>
                <c:pt idx="47007" formatCode="0.00E+00">
                  <c:v>8.7100000000000003E-4</c:v>
                </c:pt>
                <c:pt idx="47008" formatCode="0.00E+00">
                  <c:v>8.7200000000000005E-4</c:v>
                </c:pt>
                <c:pt idx="47009" formatCode="0.00E+00">
                  <c:v>8.7100000000000003E-4</c:v>
                </c:pt>
                <c:pt idx="47010" formatCode="0.00E+00">
                  <c:v>8.7100000000000003E-4</c:v>
                </c:pt>
                <c:pt idx="47011" formatCode="0.00E+00">
                  <c:v>8.7100000000000003E-4</c:v>
                </c:pt>
                <c:pt idx="47012" formatCode="0.00E+00">
                  <c:v>8.7100000000000003E-4</c:v>
                </c:pt>
                <c:pt idx="47013" formatCode="0.00E+00">
                  <c:v>8.7000000000000001E-4</c:v>
                </c:pt>
                <c:pt idx="47014" formatCode="0.00E+00">
                  <c:v>8.7000000000000001E-4</c:v>
                </c:pt>
                <c:pt idx="47015" formatCode="0.00E+00">
                  <c:v>8.7000000000000001E-4</c:v>
                </c:pt>
                <c:pt idx="47016" formatCode="0.00E+00">
                  <c:v>8.7000000000000001E-4</c:v>
                </c:pt>
                <c:pt idx="47017" formatCode="0.00E+00">
                  <c:v>8.7000000000000001E-4</c:v>
                </c:pt>
                <c:pt idx="47018" formatCode="0.00E+00">
                  <c:v>8.6899999999999998E-4</c:v>
                </c:pt>
                <c:pt idx="47019" formatCode="0.00E+00">
                  <c:v>8.6899999999999998E-4</c:v>
                </c:pt>
                <c:pt idx="47020" formatCode="0.00E+00">
                  <c:v>8.6899999999999998E-4</c:v>
                </c:pt>
                <c:pt idx="47021" formatCode="0.00E+00">
                  <c:v>8.6899999999999998E-4</c:v>
                </c:pt>
                <c:pt idx="47022" formatCode="0.00E+00">
                  <c:v>8.6899999999999998E-4</c:v>
                </c:pt>
                <c:pt idx="47023" formatCode="0.00E+00">
                  <c:v>8.6799999999999996E-4</c:v>
                </c:pt>
                <c:pt idx="47024" formatCode="0.00E+00">
                  <c:v>8.6799999999999996E-4</c:v>
                </c:pt>
                <c:pt idx="47025" formatCode="0.00E+00">
                  <c:v>8.6799999999999996E-4</c:v>
                </c:pt>
                <c:pt idx="47026" formatCode="0.00E+00">
                  <c:v>8.6799999999999996E-4</c:v>
                </c:pt>
                <c:pt idx="47027" formatCode="0.00E+00">
                  <c:v>8.6799999999999996E-4</c:v>
                </c:pt>
                <c:pt idx="47028" formatCode="0.00E+00">
                  <c:v>8.6700000000000004E-4</c:v>
                </c:pt>
                <c:pt idx="47029" formatCode="0.00E+00">
                  <c:v>8.6700000000000004E-4</c:v>
                </c:pt>
                <c:pt idx="47030" formatCode="0.00E+00">
                  <c:v>8.6700000000000004E-4</c:v>
                </c:pt>
                <c:pt idx="47031" formatCode="0.00E+00">
                  <c:v>8.6700000000000004E-4</c:v>
                </c:pt>
                <c:pt idx="47032" formatCode="0.00E+00">
                  <c:v>8.6700000000000004E-4</c:v>
                </c:pt>
                <c:pt idx="47033" formatCode="0.00E+00">
                  <c:v>8.6700000000000004E-4</c:v>
                </c:pt>
                <c:pt idx="47034" formatCode="0.00E+00">
                  <c:v>8.6700000000000004E-4</c:v>
                </c:pt>
                <c:pt idx="47035" formatCode="0.00E+00">
                  <c:v>8.6600000000000002E-4</c:v>
                </c:pt>
                <c:pt idx="47036" formatCode="0.00E+00">
                  <c:v>8.6600000000000002E-4</c:v>
                </c:pt>
                <c:pt idx="47037" formatCode="0.00E+00">
                  <c:v>8.6600000000000002E-4</c:v>
                </c:pt>
                <c:pt idx="47038" formatCode="0.00E+00">
                  <c:v>8.6600000000000002E-4</c:v>
                </c:pt>
                <c:pt idx="47039" formatCode="0.00E+00">
                  <c:v>8.6499999999999999E-4</c:v>
                </c:pt>
                <c:pt idx="47040" formatCode="0.00E+00">
                  <c:v>8.6499999999999999E-4</c:v>
                </c:pt>
                <c:pt idx="47041" formatCode="0.00E+00">
                  <c:v>8.6499999999999999E-4</c:v>
                </c:pt>
                <c:pt idx="47042" formatCode="0.00E+00">
                  <c:v>8.6499999999999999E-4</c:v>
                </c:pt>
                <c:pt idx="47043" formatCode="0.00E+00">
                  <c:v>8.6499999999999999E-4</c:v>
                </c:pt>
                <c:pt idx="47044" formatCode="0.00E+00">
                  <c:v>8.6499999999999999E-4</c:v>
                </c:pt>
                <c:pt idx="47045" formatCode="0.00E+00">
                  <c:v>8.6399999999999997E-4</c:v>
                </c:pt>
                <c:pt idx="47046" formatCode="0.00E+00">
                  <c:v>8.6399999999999997E-4</c:v>
                </c:pt>
                <c:pt idx="47047" formatCode="0.00E+00">
                  <c:v>8.6399999999999997E-4</c:v>
                </c:pt>
                <c:pt idx="47048" formatCode="0.00E+00">
                  <c:v>8.6399999999999997E-4</c:v>
                </c:pt>
                <c:pt idx="47049" formatCode="0.00E+00">
                  <c:v>8.6399999999999997E-4</c:v>
                </c:pt>
                <c:pt idx="47050" formatCode="0.00E+00">
                  <c:v>8.6300000000000005E-4</c:v>
                </c:pt>
                <c:pt idx="47051" formatCode="0.00E+00">
                  <c:v>8.6300000000000005E-4</c:v>
                </c:pt>
                <c:pt idx="47052" formatCode="0.00E+00">
                  <c:v>8.6300000000000005E-4</c:v>
                </c:pt>
                <c:pt idx="47053" formatCode="0.00E+00">
                  <c:v>8.6300000000000005E-4</c:v>
                </c:pt>
                <c:pt idx="47054" formatCode="0.00E+00">
                  <c:v>8.6300000000000005E-4</c:v>
                </c:pt>
                <c:pt idx="47055" formatCode="0.00E+00">
                  <c:v>8.6200000000000003E-4</c:v>
                </c:pt>
                <c:pt idx="47056" formatCode="0.00E+00">
                  <c:v>8.6200000000000003E-4</c:v>
                </c:pt>
                <c:pt idx="47057" formatCode="0.00E+00">
                  <c:v>8.6200000000000003E-4</c:v>
                </c:pt>
                <c:pt idx="47058" formatCode="0.00E+00">
                  <c:v>8.6200000000000003E-4</c:v>
                </c:pt>
                <c:pt idx="47059" formatCode="0.00E+00">
                  <c:v>8.6200000000000003E-4</c:v>
                </c:pt>
                <c:pt idx="47060" formatCode="0.00E+00">
                  <c:v>8.6200000000000003E-4</c:v>
                </c:pt>
                <c:pt idx="47061" formatCode="0.00E+00">
                  <c:v>8.6200000000000003E-4</c:v>
                </c:pt>
                <c:pt idx="47062" formatCode="0.00E+00">
                  <c:v>8.61E-4</c:v>
                </c:pt>
                <c:pt idx="47063" formatCode="0.00E+00">
                  <c:v>8.61E-4</c:v>
                </c:pt>
                <c:pt idx="47064" formatCode="0.00E+00">
                  <c:v>8.61E-4</c:v>
                </c:pt>
                <c:pt idx="47065" formatCode="0.00E+00">
                  <c:v>8.61E-4</c:v>
                </c:pt>
                <c:pt idx="47066" formatCode="0.00E+00">
                  <c:v>8.61E-4</c:v>
                </c:pt>
                <c:pt idx="47067" formatCode="0.00E+00">
                  <c:v>8.5999999999999998E-4</c:v>
                </c:pt>
                <c:pt idx="47068" formatCode="0.00E+00">
                  <c:v>8.5999999999999998E-4</c:v>
                </c:pt>
                <c:pt idx="47069" formatCode="0.00E+00">
                  <c:v>8.5999999999999998E-4</c:v>
                </c:pt>
                <c:pt idx="47070" formatCode="0.00E+00">
                  <c:v>8.5999999999999998E-4</c:v>
                </c:pt>
                <c:pt idx="47071" formatCode="0.00E+00">
                  <c:v>8.5999999999999998E-4</c:v>
                </c:pt>
                <c:pt idx="47072" formatCode="0.00E+00">
                  <c:v>8.5999999999999998E-4</c:v>
                </c:pt>
                <c:pt idx="47073" formatCode="0.00E+00">
                  <c:v>8.5999999999999998E-4</c:v>
                </c:pt>
                <c:pt idx="47074" formatCode="0.00E+00">
                  <c:v>8.5999999999999998E-4</c:v>
                </c:pt>
                <c:pt idx="47075" formatCode="0.00E+00">
                  <c:v>8.5899999999999995E-4</c:v>
                </c:pt>
                <c:pt idx="47076" formatCode="0.00E+00">
                  <c:v>8.5899999999999995E-4</c:v>
                </c:pt>
                <c:pt idx="47077" formatCode="0.00E+00">
                  <c:v>8.5899999999999995E-4</c:v>
                </c:pt>
                <c:pt idx="47078" formatCode="0.00E+00">
                  <c:v>8.5899999999999995E-4</c:v>
                </c:pt>
                <c:pt idx="47079" formatCode="0.00E+00">
                  <c:v>8.5899999999999995E-4</c:v>
                </c:pt>
                <c:pt idx="47080" formatCode="0.00E+00">
                  <c:v>8.5899999999999995E-4</c:v>
                </c:pt>
                <c:pt idx="47081" formatCode="0.00E+00">
                  <c:v>8.5899999999999995E-4</c:v>
                </c:pt>
                <c:pt idx="47082" formatCode="0.00E+00">
                  <c:v>8.5800000000000004E-4</c:v>
                </c:pt>
                <c:pt idx="47083" formatCode="0.00E+00">
                  <c:v>8.5800000000000004E-4</c:v>
                </c:pt>
                <c:pt idx="47084" formatCode="0.00E+00">
                  <c:v>8.5800000000000004E-4</c:v>
                </c:pt>
                <c:pt idx="47085" formatCode="0.00E+00">
                  <c:v>8.5800000000000004E-4</c:v>
                </c:pt>
                <c:pt idx="47086" formatCode="0.00E+00">
                  <c:v>8.5800000000000004E-4</c:v>
                </c:pt>
                <c:pt idx="47087" formatCode="0.00E+00">
                  <c:v>8.5700000000000001E-4</c:v>
                </c:pt>
                <c:pt idx="47088" formatCode="0.00E+00">
                  <c:v>8.5700000000000001E-4</c:v>
                </c:pt>
                <c:pt idx="47089" formatCode="0.00E+00">
                  <c:v>8.5700000000000001E-4</c:v>
                </c:pt>
                <c:pt idx="47090" formatCode="0.00E+00">
                  <c:v>8.5700000000000001E-4</c:v>
                </c:pt>
                <c:pt idx="47091" formatCode="0.00E+00">
                  <c:v>8.5700000000000001E-4</c:v>
                </c:pt>
                <c:pt idx="47092" formatCode="0.00E+00">
                  <c:v>8.5700000000000001E-4</c:v>
                </c:pt>
                <c:pt idx="47093" formatCode="0.00E+00">
                  <c:v>8.5700000000000001E-4</c:v>
                </c:pt>
                <c:pt idx="47094" formatCode="0.00E+00">
                  <c:v>8.5700000000000001E-4</c:v>
                </c:pt>
                <c:pt idx="47095" formatCode="0.00E+00">
                  <c:v>8.5700000000000001E-4</c:v>
                </c:pt>
                <c:pt idx="47096" formatCode="0.00E+00">
                  <c:v>8.5599999999999999E-4</c:v>
                </c:pt>
                <c:pt idx="47097" formatCode="0.00E+00">
                  <c:v>8.5599999999999999E-4</c:v>
                </c:pt>
                <c:pt idx="47098" formatCode="0.00E+00">
                  <c:v>8.5599999999999999E-4</c:v>
                </c:pt>
                <c:pt idx="47099" formatCode="0.00E+00">
                  <c:v>8.5599999999999999E-4</c:v>
                </c:pt>
                <c:pt idx="47100" formatCode="0.00E+00">
                  <c:v>8.5599999999999999E-4</c:v>
                </c:pt>
                <c:pt idx="47101" formatCode="0.00E+00">
                  <c:v>8.5599999999999999E-4</c:v>
                </c:pt>
                <c:pt idx="47102" formatCode="0.00E+00">
                  <c:v>8.5599999999999999E-4</c:v>
                </c:pt>
                <c:pt idx="47103" formatCode="0.00E+00">
                  <c:v>8.5499999999999997E-4</c:v>
                </c:pt>
                <c:pt idx="47104" formatCode="0.00E+00">
                  <c:v>8.5499999999999997E-4</c:v>
                </c:pt>
                <c:pt idx="47105" formatCode="0.00E+00">
                  <c:v>8.5499999999999997E-4</c:v>
                </c:pt>
                <c:pt idx="47106" formatCode="0.00E+00">
                  <c:v>8.5499999999999997E-4</c:v>
                </c:pt>
                <c:pt idx="47107" formatCode="0.00E+00">
                  <c:v>8.5499999999999997E-4</c:v>
                </c:pt>
                <c:pt idx="47108" formatCode="0.00E+00">
                  <c:v>8.5499999999999997E-4</c:v>
                </c:pt>
                <c:pt idx="47109" formatCode="0.00E+00">
                  <c:v>8.5499999999999997E-4</c:v>
                </c:pt>
                <c:pt idx="47110" formatCode="0.00E+00">
                  <c:v>8.5499999999999997E-4</c:v>
                </c:pt>
                <c:pt idx="47111" formatCode="0.00E+00">
                  <c:v>8.5499999999999997E-4</c:v>
                </c:pt>
                <c:pt idx="47112" formatCode="0.00E+00">
                  <c:v>8.5400000000000005E-4</c:v>
                </c:pt>
                <c:pt idx="47113" formatCode="0.00E+00">
                  <c:v>8.5400000000000005E-4</c:v>
                </c:pt>
                <c:pt idx="47114" formatCode="0.00E+00">
                  <c:v>8.5400000000000005E-4</c:v>
                </c:pt>
                <c:pt idx="47115" formatCode="0.00E+00">
                  <c:v>8.5400000000000005E-4</c:v>
                </c:pt>
                <c:pt idx="47116" formatCode="0.00E+00">
                  <c:v>8.5400000000000005E-4</c:v>
                </c:pt>
                <c:pt idx="47117" formatCode="0.00E+00">
                  <c:v>8.5400000000000005E-4</c:v>
                </c:pt>
                <c:pt idx="47118" formatCode="0.00E+00">
                  <c:v>8.5400000000000005E-4</c:v>
                </c:pt>
                <c:pt idx="47119" formatCode="0.00E+00">
                  <c:v>8.5300000000000003E-4</c:v>
                </c:pt>
                <c:pt idx="47120" formatCode="0.00E+00">
                  <c:v>8.5300000000000003E-4</c:v>
                </c:pt>
                <c:pt idx="47121" formatCode="0.00E+00">
                  <c:v>8.5300000000000003E-4</c:v>
                </c:pt>
                <c:pt idx="47122" formatCode="0.00E+00">
                  <c:v>8.5300000000000003E-4</c:v>
                </c:pt>
                <c:pt idx="47123" formatCode="0.00E+00">
                  <c:v>8.5300000000000003E-4</c:v>
                </c:pt>
                <c:pt idx="47124" formatCode="0.00E+00">
                  <c:v>8.5300000000000003E-4</c:v>
                </c:pt>
                <c:pt idx="47125" formatCode="0.00E+00">
                  <c:v>8.5300000000000003E-4</c:v>
                </c:pt>
                <c:pt idx="47126" formatCode="0.00E+00">
                  <c:v>8.5300000000000003E-4</c:v>
                </c:pt>
                <c:pt idx="47127" formatCode="0.00E+00">
                  <c:v>8.52E-4</c:v>
                </c:pt>
                <c:pt idx="47128" formatCode="0.00E+00">
                  <c:v>8.52E-4</c:v>
                </c:pt>
                <c:pt idx="47129" formatCode="0.00E+00">
                  <c:v>8.52E-4</c:v>
                </c:pt>
                <c:pt idx="47130" formatCode="0.00E+00">
                  <c:v>8.52E-4</c:v>
                </c:pt>
                <c:pt idx="47131" formatCode="0.00E+00">
                  <c:v>8.52E-4</c:v>
                </c:pt>
                <c:pt idx="47132" formatCode="0.00E+00">
                  <c:v>8.52E-4</c:v>
                </c:pt>
                <c:pt idx="47133" formatCode="0.00E+00">
                  <c:v>8.52E-4</c:v>
                </c:pt>
                <c:pt idx="47134" formatCode="0.00E+00">
                  <c:v>8.5099999999999998E-4</c:v>
                </c:pt>
                <c:pt idx="47135" formatCode="0.00E+00">
                  <c:v>8.5099999999999998E-4</c:v>
                </c:pt>
                <c:pt idx="47136" formatCode="0.00E+00">
                  <c:v>8.52E-4</c:v>
                </c:pt>
                <c:pt idx="47137" formatCode="0.00E+00">
                  <c:v>8.5099999999999998E-4</c:v>
                </c:pt>
                <c:pt idx="47138" formatCode="0.00E+00">
                  <c:v>8.5099999999999998E-4</c:v>
                </c:pt>
                <c:pt idx="47139" formatCode="0.00E+00">
                  <c:v>8.5099999999999998E-4</c:v>
                </c:pt>
                <c:pt idx="47140" formatCode="0.00E+00">
                  <c:v>8.5099999999999998E-4</c:v>
                </c:pt>
                <c:pt idx="47141" formatCode="0.00E+00">
                  <c:v>8.5099999999999998E-4</c:v>
                </c:pt>
                <c:pt idx="47142" formatCode="0.00E+00">
                  <c:v>8.5099999999999998E-4</c:v>
                </c:pt>
                <c:pt idx="47143" formatCode="0.00E+00">
                  <c:v>8.5099999999999998E-4</c:v>
                </c:pt>
                <c:pt idx="47144" formatCode="0.00E+00">
                  <c:v>8.5099999999999998E-4</c:v>
                </c:pt>
                <c:pt idx="47145" formatCode="0.00E+00">
                  <c:v>8.4999999999999995E-4</c:v>
                </c:pt>
                <c:pt idx="47146" formatCode="0.00E+00">
                  <c:v>8.4999999999999995E-4</c:v>
                </c:pt>
                <c:pt idx="47147" formatCode="0.00E+00">
                  <c:v>8.4999999999999995E-4</c:v>
                </c:pt>
                <c:pt idx="47148" formatCode="0.00E+00">
                  <c:v>8.4999999999999995E-4</c:v>
                </c:pt>
                <c:pt idx="47149" formatCode="0.00E+00">
                  <c:v>8.4999999999999995E-4</c:v>
                </c:pt>
                <c:pt idx="47150" formatCode="0.00E+00">
                  <c:v>8.4999999999999995E-4</c:v>
                </c:pt>
                <c:pt idx="47151" formatCode="0.00E+00">
                  <c:v>8.4999999999999995E-4</c:v>
                </c:pt>
                <c:pt idx="47152" formatCode="0.00E+00">
                  <c:v>8.4999999999999995E-4</c:v>
                </c:pt>
                <c:pt idx="47153" formatCode="0.00E+00">
                  <c:v>8.4999999999999995E-4</c:v>
                </c:pt>
                <c:pt idx="47154" formatCode="0.00E+00">
                  <c:v>8.4900000000000004E-4</c:v>
                </c:pt>
                <c:pt idx="47155" formatCode="0.00E+00">
                  <c:v>8.4900000000000004E-4</c:v>
                </c:pt>
                <c:pt idx="47156" formatCode="0.00E+00">
                  <c:v>8.4900000000000004E-4</c:v>
                </c:pt>
                <c:pt idx="47157" formatCode="0.00E+00">
                  <c:v>8.4900000000000004E-4</c:v>
                </c:pt>
                <c:pt idx="47158" formatCode="0.00E+00">
                  <c:v>8.4900000000000004E-4</c:v>
                </c:pt>
                <c:pt idx="47159" formatCode="0.00E+00">
                  <c:v>8.4900000000000004E-4</c:v>
                </c:pt>
                <c:pt idx="47160" formatCode="0.00E+00">
                  <c:v>8.4900000000000004E-4</c:v>
                </c:pt>
                <c:pt idx="47161" formatCode="0.00E+00">
                  <c:v>8.4900000000000004E-4</c:v>
                </c:pt>
                <c:pt idx="47162" formatCode="0.00E+00">
                  <c:v>8.4900000000000004E-4</c:v>
                </c:pt>
                <c:pt idx="47163" formatCode="0.00E+00">
                  <c:v>8.4900000000000004E-4</c:v>
                </c:pt>
                <c:pt idx="47164" formatCode="0.00E+00">
                  <c:v>8.4900000000000004E-4</c:v>
                </c:pt>
                <c:pt idx="47165" formatCode="0.00E+00">
                  <c:v>8.4900000000000004E-4</c:v>
                </c:pt>
                <c:pt idx="47166" formatCode="0.00E+00">
                  <c:v>8.4900000000000004E-4</c:v>
                </c:pt>
                <c:pt idx="47167" formatCode="0.00E+00">
                  <c:v>8.4800000000000001E-4</c:v>
                </c:pt>
                <c:pt idx="47168" formatCode="0.00E+00">
                  <c:v>8.4800000000000001E-4</c:v>
                </c:pt>
                <c:pt idx="47169" formatCode="0.00E+00">
                  <c:v>8.4800000000000001E-4</c:v>
                </c:pt>
                <c:pt idx="47170" formatCode="0.00E+00">
                  <c:v>8.4800000000000001E-4</c:v>
                </c:pt>
                <c:pt idx="47171" formatCode="0.00E+00">
                  <c:v>8.4800000000000001E-4</c:v>
                </c:pt>
                <c:pt idx="47172" formatCode="0.00E+00">
                  <c:v>8.4800000000000001E-4</c:v>
                </c:pt>
                <c:pt idx="47173" formatCode="0.00E+00">
                  <c:v>8.4800000000000001E-4</c:v>
                </c:pt>
                <c:pt idx="47174" formatCode="0.00E+00">
                  <c:v>8.4800000000000001E-4</c:v>
                </c:pt>
                <c:pt idx="47175" formatCode="0.00E+00">
                  <c:v>8.4699999999999999E-4</c:v>
                </c:pt>
                <c:pt idx="47176" formatCode="0.00E+00">
                  <c:v>8.4699999999999999E-4</c:v>
                </c:pt>
                <c:pt idx="47177" formatCode="0.00E+00">
                  <c:v>8.4699999999999999E-4</c:v>
                </c:pt>
                <c:pt idx="47178" formatCode="0.00E+00">
                  <c:v>8.4699999999999999E-4</c:v>
                </c:pt>
                <c:pt idx="47179" formatCode="0.00E+00">
                  <c:v>8.4699999999999999E-4</c:v>
                </c:pt>
                <c:pt idx="47180" formatCode="0.00E+00">
                  <c:v>8.4699999999999999E-4</c:v>
                </c:pt>
                <c:pt idx="47181" formatCode="0.00E+00">
                  <c:v>8.4699999999999999E-4</c:v>
                </c:pt>
                <c:pt idx="47182" formatCode="0.00E+00">
                  <c:v>8.4699999999999999E-4</c:v>
                </c:pt>
                <c:pt idx="47183" formatCode="0.00E+00">
                  <c:v>8.4699999999999999E-4</c:v>
                </c:pt>
                <c:pt idx="47184" formatCode="0.00E+00">
                  <c:v>8.4699999999999999E-4</c:v>
                </c:pt>
                <c:pt idx="47185" formatCode="0.00E+00">
                  <c:v>8.4699999999999999E-4</c:v>
                </c:pt>
                <c:pt idx="47186" formatCode="0.00E+00">
                  <c:v>8.4699999999999999E-4</c:v>
                </c:pt>
                <c:pt idx="47187" formatCode="0.00E+00">
                  <c:v>8.4599999999999996E-4</c:v>
                </c:pt>
                <c:pt idx="47188" formatCode="0.00E+00">
                  <c:v>8.4599999999999996E-4</c:v>
                </c:pt>
                <c:pt idx="47189" formatCode="0.00E+00">
                  <c:v>8.4599999999999996E-4</c:v>
                </c:pt>
                <c:pt idx="47190" formatCode="0.00E+00">
                  <c:v>8.4599999999999996E-4</c:v>
                </c:pt>
                <c:pt idx="47191" formatCode="0.00E+00">
                  <c:v>8.4599999999999996E-4</c:v>
                </c:pt>
                <c:pt idx="47192" formatCode="0.00E+00">
                  <c:v>8.4599999999999996E-4</c:v>
                </c:pt>
                <c:pt idx="47193" formatCode="0.00E+00">
                  <c:v>8.4599999999999996E-4</c:v>
                </c:pt>
                <c:pt idx="47194" formatCode="0.00E+00">
                  <c:v>8.4599999999999996E-4</c:v>
                </c:pt>
                <c:pt idx="47195" formatCode="0.00E+00">
                  <c:v>8.4599999999999996E-4</c:v>
                </c:pt>
                <c:pt idx="47196" formatCode="0.00E+00">
                  <c:v>8.4500000000000005E-4</c:v>
                </c:pt>
                <c:pt idx="47197" formatCode="0.00E+00">
                  <c:v>8.4599999999999996E-4</c:v>
                </c:pt>
                <c:pt idx="47198" formatCode="0.00E+00">
                  <c:v>8.4500000000000005E-4</c:v>
                </c:pt>
                <c:pt idx="47199" formatCode="0.00E+00">
                  <c:v>8.4500000000000005E-4</c:v>
                </c:pt>
                <c:pt idx="47200" formatCode="0.00E+00">
                  <c:v>8.4500000000000005E-4</c:v>
                </c:pt>
                <c:pt idx="47201" formatCode="0.00E+00">
                  <c:v>8.4500000000000005E-4</c:v>
                </c:pt>
                <c:pt idx="47202" formatCode="0.00E+00">
                  <c:v>8.4500000000000005E-4</c:v>
                </c:pt>
                <c:pt idx="47203" formatCode="0.00E+00">
                  <c:v>8.4500000000000005E-4</c:v>
                </c:pt>
                <c:pt idx="47204" formatCode="0.00E+00">
                  <c:v>8.4500000000000005E-4</c:v>
                </c:pt>
                <c:pt idx="47205" formatCode="0.00E+00">
                  <c:v>8.4500000000000005E-4</c:v>
                </c:pt>
                <c:pt idx="47206" formatCode="0.00E+00">
                  <c:v>8.4500000000000005E-4</c:v>
                </c:pt>
                <c:pt idx="47207" formatCode="0.00E+00">
                  <c:v>8.4500000000000005E-4</c:v>
                </c:pt>
                <c:pt idx="47208" formatCode="0.00E+00">
                  <c:v>8.4500000000000005E-4</c:v>
                </c:pt>
                <c:pt idx="47209" formatCode="0.00E+00">
                  <c:v>8.4500000000000005E-4</c:v>
                </c:pt>
                <c:pt idx="47210" formatCode="0.00E+00">
                  <c:v>8.4400000000000002E-4</c:v>
                </c:pt>
                <c:pt idx="47211" formatCode="0.00E+00">
                  <c:v>8.4400000000000002E-4</c:v>
                </c:pt>
                <c:pt idx="47212" formatCode="0.00E+00">
                  <c:v>8.4500000000000005E-4</c:v>
                </c:pt>
                <c:pt idx="47213" formatCode="0.00E+00">
                  <c:v>8.4400000000000002E-4</c:v>
                </c:pt>
                <c:pt idx="47214" formatCode="0.00E+00">
                  <c:v>8.4400000000000002E-4</c:v>
                </c:pt>
                <c:pt idx="47215" formatCode="0.00E+00">
                  <c:v>8.4400000000000002E-4</c:v>
                </c:pt>
                <c:pt idx="47216" formatCode="0.00E+00">
                  <c:v>8.4400000000000002E-4</c:v>
                </c:pt>
                <c:pt idx="47217" formatCode="0.00E+00">
                  <c:v>8.4400000000000002E-4</c:v>
                </c:pt>
                <c:pt idx="47218" formatCode="0.00E+00">
                  <c:v>8.4400000000000002E-4</c:v>
                </c:pt>
                <c:pt idx="47219" formatCode="0.00E+00">
                  <c:v>8.4400000000000002E-4</c:v>
                </c:pt>
                <c:pt idx="47220" formatCode="0.00E+00">
                  <c:v>8.4400000000000002E-4</c:v>
                </c:pt>
                <c:pt idx="47221" formatCode="0.00E+00">
                  <c:v>8.43E-4</c:v>
                </c:pt>
                <c:pt idx="47222" formatCode="0.00E+00">
                  <c:v>8.43E-4</c:v>
                </c:pt>
                <c:pt idx="47223" formatCode="0.00E+00">
                  <c:v>8.43E-4</c:v>
                </c:pt>
                <c:pt idx="47224" formatCode="0.00E+00">
                  <c:v>8.43E-4</c:v>
                </c:pt>
                <c:pt idx="47225" formatCode="0.00E+00">
                  <c:v>8.43E-4</c:v>
                </c:pt>
                <c:pt idx="47226" formatCode="0.00E+00">
                  <c:v>8.43E-4</c:v>
                </c:pt>
                <c:pt idx="47227" formatCode="0.00E+00">
                  <c:v>8.43E-4</c:v>
                </c:pt>
                <c:pt idx="47228" formatCode="0.00E+00">
                  <c:v>8.43E-4</c:v>
                </c:pt>
                <c:pt idx="47229" formatCode="0.00E+00">
                  <c:v>8.43E-4</c:v>
                </c:pt>
                <c:pt idx="47230" formatCode="0.00E+00">
                  <c:v>8.43E-4</c:v>
                </c:pt>
                <c:pt idx="47231" formatCode="0.00E+00">
                  <c:v>8.43E-4</c:v>
                </c:pt>
                <c:pt idx="47232" formatCode="0.00E+00">
                  <c:v>8.43E-4</c:v>
                </c:pt>
                <c:pt idx="47233" formatCode="0.00E+00">
                  <c:v>8.43E-4</c:v>
                </c:pt>
                <c:pt idx="47234" formatCode="0.00E+00">
                  <c:v>8.43E-4</c:v>
                </c:pt>
                <c:pt idx="47235" formatCode="0.00E+00">
                  <c:v>8.43E-4</c:v>
                </c:pt>
                <c:pt idx="47236" formatCode="0.00E+00">
                  <c:v>8.43E-4</c:v>
                </c:pt>
                <c:pt idx="47237" formatCode="0.00E+00">
                  <c:v>8.4199999999999998E-4</c:v>
                </c:pt>
                <c:pt idx="47238" formatCode="0.00E+00">
                  <c:v>8.4199999999999998E-4</c:v>
                </c:pt>
                <c:pt idx="47239" formatCode="0.00E+00">
                  <c:v>8.4199999999999998E-4</c:v>
                </c:pt>
                <c:pt idx="47240" formatCode="0.00E+00">
                  <c:v>8.4199999999999998E-4</c:v>
                </c:pt>
                <c:pt idx="47241" formatCode="0.00E+00">
                  <c:v>8.4199999999999998E-4</c:v>
                </c:pt>
                <c:pt idx="47242" formatCode="0.00E+00">
                  <c:v>8.4199999999999998E-4</c:v>
                </c:pt>
                <c:pt idx="47243" formatCode="0.00E+00">
                  <c:v>8.4199999999999998E-4</c:v>
                </c:pt>
                <c:pt idx="47244" formatCode="0.00E+00">
                  <c:v>8.4199999999999998E-4</c:v>
                </c:pt>
                <c:pt idx="47245" formatCode="0.00E+00">
                  <c:v>8.4199999999999998E-4</c:v>
                </c:pt>
                <c:pt idx="47246" formatCode="0.00E+00">
                  <c:v>8.4199999999999998E-4</c:v>
                </c:pt>
                <c:pt idx="47247" formatCode="0.00E+00">
                  <c:v>8.4199999999999998E-4</c:v>
                </c:pt>
                <c:pt idx="47248" formatCode="0.00E+00">
                  <c:v>8.4199999999999998E-4</c:v>
                </c:pt>
                <c:pt idx="47249" formatCode="0.00E+00">
                  <c:v>8.4199999999999998E-4</c:v>
                </c:pt>
                <c:pt idx="47250" formatCode="0.00E+00">
                  <c:v>8.4199999999999998E-4</c:v>
                </c:pt>
                <c:pt idx="47251" formatCode="0.00E+00">
                  <c:v>8.4199999999999998E-4</c:v>
                </c:pt>
                <c:pt idx="47252" formatCode="0.00E+00">
                  <c:v>8.4199999999999998E-4</c:v>
                </c:pt>
                <c:pt idx="47253" formatCode="0.00E+00">
                  <c:v>8.4099999999999995E-4</c:v>
                </c:pt>
                <c:pt idx="47254" formatCode="0.00E+00">
                  <c:v>8.4099999999999995E-4</c:v>
                </c:pt>
                <c:pt idx="47255" formatCode="0.00E+00">
                  <c:v>8.4099999999999995E-4</c:v>
                </c:pt>
                <c:pt idx="47256" formatCode="0.00E+00">
                  <c:v>8.4099999999999995E-4</c:v>
                </c:pt>
                <c:pt idx="47257" formatCode="0.00E+00">
                  <c:v>8.4099999999999995E-4</c:v>
                </c:pt>
                <c:pt idx="47258" formatCode="0.00E+00">
                  <c:v>8.4099999999999995E-4</c:v>
                </c:pt>
                <c:pt idx="47259" formatCode="0.00E+00">
                  <c:v>8.4099999999999995E-4</c:v>
                </c:pt>
                <c:pt idx="47260" formatCode="0.00E+00">
                  <c:v>8.4099999999999995E-4</c:v>
                </c:pt>
                <c:pt idx="47261" formatCode="0.00E+00">
                  <c:v>8.4099999999999995E-4</c:v>
                </c:pt>
                <c:pt idx="47262" formatCode="0.00E+00">
                  <c:v>8.4099999999999995E-4</c:v>
                </c:pt>
                <c:pt idx="47263" formatCode="0.00E+00">
                  <c:v>8.4099999999999995E-4</c:v>
                </c:pt>
                <c:pt idx="47264" formatCode="0.00E+00">
                  <c:v>8.4099999999999995E-4</c:v>
                </c:pt>
                <c:pt idx="47265" formatCode="0.00E+00">
                  <c:v>8.4099999999999995E-4</c:v>
                </c:pt>
                <c:pt idx="47266" formatCode="0.00E+00">
                  <c:v>8.4099999999999995E-4</c:v>
                </c:pt>
                <c:pt idx="47267" formatCode="0.00E+00">
                  <c:v>8.4099999999999995E-4</c:v>
                </c:pt>
                <c:pt idx="47268" formatCode="0.00E+00">
                  <c:v>8.4099999999999995E-4</c:v>
                </c:pt>
                <c:pt idx="47269" formatCode="0.00E+00">
                  <c:v>8.4099999999999995E-4</c:v>
                </c:pt>
                <c:pt idx="47270" formatCode="0.00E+00">
                  <c:v>8.4099999999999995E-4</c:v>
                </c:pt>
                <c:pt idx="47271" formatCode="0.00E+00">
                  <c:v>8.4000000000000003E-4</c:v>
                </c:pt>
                <c:pt idx="47272" formatCode="0.00E+00">
                  <c:v>8.4000000000000003E-4</c:v>
                </c:pt>
                <c:pt idx="47273" formatCode="0.00E+00">
                  <c:v>8.4099999999999995E-4</c:v>
                </c:pt>
                <c:pt idx="47274" formatCode="0.00E+00">
                  <c:v>8.4000000000000003E-4</c:v>
                </c:pt>
                <c:pt idx="47275" formatCode="0.00E+00">
                  <c:v>8.4000000000000003E-4</c:v>
                </c:pt>
                <c:pt idx="47276" formatCode="0.00E+00">
                  <c:v>8.4000000000000003E-4</c:v>
                </c:pt>
                <c:pt idx="47277" formatCode="0.00E+00">
                  <c:v>8.4000000000000003E-4</c:v>
                </c:pt>
                <c:pt idx="47278" formatCode="0.00E+00">
                  <c:v>8.4000000000000003E-4</c:v>
                </c:pt>
                <c:pt idx="47279" formatCode="0.00E+00">
                  <c:v>8.4000000000000003E-4</c:v>
                </c:pt>
                <c:pt idx="47280" formatCode="0.00E+00">
                  <c:v>8.4000000000000003E-4</c:v>
                </c:pt>
                <c:pt idx="47281" formatCode="0.00E+00">
                  <c:v>8.4000000000000003E-4</c:v>
                </c:pt>
                <c:pt idx="47282" formatCode="0.00E+00">
                  <c:v>8.4000000000000003E-4</c:v>
                </c:pt>
                <c:pt idx="47283" formatCode="0.00E+00">
                  <c:v>8.4000000000000003E-4</c:v>
                </c:pt>
                <c:pt idx="47284" formatCode="0.00E+00">
                  <c:v>8.4099999999999995E-4</c:v>
                </c:pt>
                <c:pt idx="47285" formatCode="0.00E+00">
                  <c:v>8.4000000000000003E-4</c:v>
                </c:pt>
                <c:pt idx="47286" formatCode="0.00E+00">
                  <c:v>8.4000000000000003E-4</c:v>
                </c:pt>
                <c:pt idx="47287" formatCode="0.00E+00">
                  <c:v>8.4000000000000003E-4</c:v>
                </c:pt>
                <c:pt idx="47288" formatCode="0.00E+00">
                  <c:v>8.4000000000000003E-4</c:v>
                </c:pt>
                <c:pt idx="47289" formatCode="0.00E+00">
                  <c:v>8.4000000000000003E-4</c:v>
                </c:pt>
                <c:pt idx="47290" formatCode="0.00E+00">
                  <c:v>8.4000000000000003E-4</c:v>
                </c:pt>
                <c:pt idx="47291" formatCode="0.00E+00">
                  <c:v>8.4000000000000003E-4</c:v>
                </c:pt>
                <c:pt idx="47292" formatCode="0.00E+00">
                  <c:v>8.3900000000000001E-4</c:v>
                </c:pt>
                <c:pt idx="47293" formatCode="0.00E+00">
                  <c:v>8.3900000000000001E-4</c:v>
                </c:pt>
                <c:pt idx="47294" formatCode="0.00E+00">
                  <c:v>8.4000000000000003E-4</c:v>
                </c:pt>
                <c:pt idx="47295" formatCode="0.00E+00">
                  <c:v>8.3900000000000001E-4</c:v>
                </c:pt>
                <c:pt idx="47296" formatCode="0.00E+00">
                  <c:v>8.3900000000000001E-4</c:v>
                </c:pt>
                <c:pt idx="47297" formatCode="0.00E+00">
                  <c:v>8.4000000000000003E-4</c:v>
                </c:pt>
                <c:pt idx="47298" formatCode="0.00E+00">
                  <c:v>8.3900000000000001E-4</c:v>
                </c:pt>
                <c:pt idx="47299" formatCode="0.00E+00">
                  <c:v>8.3900000000000001E-4</c:v>
                </c:pt>
                <c:pt idx="47300" formatCode="0.00E+00">
                  <c:v>8.3900000000000001E-4</c:v>
                </c:pt>
                <c:pt idx="47301" formatCode="0.00E+00">
                  <c:v>8.3900000000000001E-4</c:v>
                </c:pt>
                <c:pt idx="47302" formatCode="0.00E+00">
                  <c:v>8.3900000000000001E-4</c:v>
                </c:pt>
                <c:pt idx="47303" formatCode="0.00E+00">
                  <c:v>8.3900000000000001E-4</c:v>
                </c:pt>
                <c:pt idx="47304" formatCode="0.00E+00">
                  <c:v>8.3900000000000001E-4</c:v>
                </c:pt>
                <c:pt idx="47305" formatCode="0.00E+00">
                  <c:v>8.3900000000000001E-4</c:v>
                </c:pt>
                <c:pt idx="47306" formatCode="0.00E+00">
                  <c:v>8.3900000000000001E-4</c:v>
                </c:pt>
                <c:pt idx="47307" formatCode="0.00E+00">
                  <c:v>8.3900000000000001E-4</c:v>
                </c:pt>
                <c:pt idx="47308" formatCode="0.00E+00">
                  <c:v>8.3900000000000001E-4</c:v>
                </c:pt>
                <c:pt idx="47309" formatCode="0.00E+00">
                  <c:v>8.3900000000000001E-4</c:v>
                </c:pt>
                <c:pt idx="47310" formatCode="0.00E+00">
                  <c:v>8.3900000000000001E-4</c:v>
                </c:pt>
                <c:pt idx="47311" formatCode="0.00E+00">
                  <c:v>8.3900000000000001E-4</c:v>
                </c:pt>
                <c:pt idx="47312" formatCode="0.00E+00">
                  <c:v>8.3900000000000001E-4</c:v>
                </c:pt>
                <c:pt idx="47313" formatCode="0.00E+00">
                  <c:v>8.3900000000000001E-4</c:v>
                </c:pt>
                <c:pt idx="47314" formatCode="0.00E+00">
                  <c:v>8.3900000000000001E-4</c:v>
                </c:pt>
                <c:pt idx="47315" formatCode="0.00E+00">
                  <c:v>8.3799999999999999E-4</c:v>
                </c:pt>
                <c:pt idx="47316" formatCode="0.00E+00">
                  <c:v>8.3799999999999999E-4</c:v>
                </c:pt>
                <c:pt idx="47317" formatCode="0.00E+00">
                  <c:v>8.3799999999999999E-4</c:v>
                </c:pt>
                <c:pt idx="47318" formatCode="0.00E+00">
                  <c:v>8.3799999999999999E-4</c:v>
                </c:pt>
                <c:pt idx="47319" formatCode="0.00E+00">
                  <c:v>8.3799999999999999E-4</c:v>
                </c:pt>
                <c:pt idx="47320" formatCode="0.00E+00">
                  <c:v>8.3799999999999999E-4</c:v>
                </c:pt>
                <c:pt idx="47321" formatCode="0.00E+00">
                  <c:v>8.3799999999999999E-4</c:v>
                </c:pt>
                <c:pt idx="47322" formatCode="0.00E+00">
                  <c:v>8.3799999999999999E-4</c:v>
                </c:pt>
                <c:pt idx="47323" formatCode="0.00E+00">
                  <c:v>8.3799999999999999E-4</c:v>
                </c:pt>
                <c:pt idx="47324" formatCode="0.00E+00">
                  <c:v>8.3799999999999999E-4</c:v>
                </c:pt>
                <c:pt idx="47325" formatCode="0.00E+00">
                  <c:v>8.3799999999999999E-4</c:v>
                </c:pt>
                <c:pt idx="47326" formatCode="0.00E+00">
                  <c:v>8.3799999999999999E-4</c:v>
                </c:pt>
                <c:pt idx="47327" formatCode="0.00E+00">
                  <c:v>8.3799999999999999E-4</c:v>
                </c:pt>
                <c:pt idx="47328" formatCode="0.00E+00">
                  <c:v>8.3799999999999999E-4</c:v>
                </c:pt>
                <c:pt idx="47329" formatCode="0.00E+00">
                  <c:v>8.3799999999999999E-4</c:v>
                </c:pt>
                <c:pt idx="47330" formatCode="0.00E+00">
                  <c:v>8.3799999999999999E-4</c:v>
                </c:pt>
                <c:pt idx="47331" formatCode="0.00E+00">
                  <c:v>8.3799999999999999E-4</c:v>
                </c:pt>
                <c:pt idx="47332" formatCode="0.00E+00">
                  <c:v>8.3799999999999999E-4</c:v>
                </c:pt>
                <c:pt idx="47333" formatCode="0.00E+00">
                  <c:v>8.3799999999999999E-4</c:v>
                </c:pt>
                <c:pt idx="47334" formatCode="0.00E+00">
                  <c:v>8.3799999999999999E-4</c:v>
                </c:pt>
                <c:pt idx="47335" formatCode="0.00E+00">
                  <c:v>8.3799999999999999E-4</c:v>
                </c:pt>
                <c:pt idx="47336" formatCode="0.00E+00">
                  <c:v>8.3799999999999999E-4</c:v>
                </c:pt>
                <c:pt idx="47337" formatCode="0.00E+00">
                  <c:v>8.3699999999999996E-4</c:v>
                </c:pt>
                <c:pt idx="47338" formatCode="0.00E+00">
                  <c:v>8.3699999999999996E-4</c:v>
                </c:pt>
                <c:pt idx="47339" formatCode="0.00E+00">
                  <c:v>8.3799999999999999E-4</c:v>
                </c:pt>
                <c:pt idx="47340" formatCode="0.00E+00">
                  <c:v>8.3699999999999996E-4</c:v>
                </c:pt>
                <c:pt idx="47341" formatCode="0.00E+00">
                  <c:v>8.3699999999999996E-4</c:v>
                </c:pt>
                <c:pt idx="47342" formatCode="0.00E+00">
                  <c:v>8.3699999999999996E-4</c:v>
                </c:pt>
                <c:pt idx="47343" formatCode="0.00E+00">
                  <c:v>8.3699999999999996E-4</c:v>
                </c:pt>
                <c:pt idx="47344" formatCode="0.00E+00">
                  <c:v>8.3699999999999996E-4</c:v>
                </c:pt>
                <c:pt idx="47345" formatCode="0.00E+00">
                  <c:v>8.3699999999999996E-4</c:v>
                </c:pt>
                <c:pt idx="47346" formatCode="0.00E+00">
                  <c:v>8.3699999999999996E-4</c:v>
                </c:pt>
                <c:pt idx="47347" formatCode="0.00E+00">
                  <c:v>8.3699999999999996E-4</c:v>
                </c:pt>
                <c:pt idx="47348" formatCode="0.00E+00">
                  <c:v>8.3699999999999996E-4</c:v>
                </c:pt>
                <c:pt idx="47349" formatCode="0.00E+00">
                  <c:v>8.3699999999999996E-4</c:v>
                </c:pt>
                <c:pt idx="47350" formatCode="0.00E+00">
                  <c:v>8.3699999999999996E-4</c:v>
                </c:pt>
                <c:pt idx="47351" formatCode="0.00E+00">
                  <c:v>8.3699999999999996E-4</c:v>
                </c:pt>
                <c:pt idx="47352" formatCode="0.00E+00">
                  <c:v>8.3699999999999996E-4</c:v>
                </c:pt>
                <c:pt idx="47353" formatCode="0.00E+00">
                  <c:v>8.3699999999999996E-4</c:v>
                </c:pt>
                <c:pt idx="47354" formatCode="0.00E+00">
                  <c:v>8.3699999999999996E-4</c:v>
                </c:pt>
                <c:pt idx="47355" formatCode="0.00E+00">
                  <c:v>8.3699999999999996E-4</c:v>
                </c:pt>
                <c:pt idx="47356" formatCode="0.00E+00">
                  <c:v>8.3699999999999996E-4</c:v>
                </c:pt>
                <c:pt idx="47357" formatCode="0.00E+00">
                  <c:v>8.3699999999999996E-4</c:v>
                </c:pt>
                <c:pt idx="47358" formatCode="0.00E+00">
                  <c:v>8.3699999999999996E-4</c:v>
                </c:pt>
                <c:pt idx="47359" formatCode="0.00E+00">
                  <c:v>8.3699999999999996E-4</c:v>
                </c:pt>
                <c:pt idx="47360" formatCode="0.00E+00">
                  <c:v>8.3699999999999996E-4</c:v>
                </c:pt>
                <c:pt idx="47361" formatCode="0.00E+00">
                  <c:v>8.3699999999999996E-4</c:v>
                </c:pt>
                <c:pt idx="47362" formatCode="0.00E+00">
                  <c:v>8.3699999999999996E-4</c:v>
                </c:pt>
                <c:pt idx="47363" formatCode="0.00E+00">
                  <c:v>8.3600000000000005E-4</c:v>
                </c:pt>
                <c:pt idx="47364" formatCode="0.00E+00">
                  <c:v>8.3600000000000005E-4</c:v>
                </c:pt>
                <c:pt idx="47365" formatCode="0.00E+00">
                  <c:v>8.3699999999999996E-4</c:v>
                </c:pt>
                <c:pt idx="47366" formatCode="0.00E+00">
                  <c:v>8.3600000000000005E-4</c:v>
                </c:pt>
                <c:pt idx="47367" formatCode="0.00E+00">
                  <c:v>8.3600000000000005E-4</c:v>
                </c:pt>
                <c:pt idx="47368" formatCode="0.00E+00">
                  <c:v>8.3600000000000005E-4</c:v>
                </c:pt>
                <c:pt idx="47369" formatCode="0.00E+00">
                  <c:v>8.3600000000000005E-4</c:v>
                </c:pt>
                <c:pt idx="47370" formatCode="0.00E+00">
                  <c:v>8.3600000000000005E-4</c:v>
                </c:pt>
                <c:pt idx="47371" formatCode="0.00E+00">
                  <c:v>8.3600000000000005E-4</c:v>
                </c:pt>
                <c:pt idx="47372" formatCode="0.00E+00">
                  <c:v>8.3600000000000005E-4</c:v>
                </c:pt>
                <c:pt idx="47373" formatCode="0.00E+00">
                  <c:v>8.3600000000000005E-4</c:v>
                </c:pt>
                <c:pt idx="47374" formatCode="0.00E+00">
                  <c:v>8.3600000000000005E-4</c:v>
                </c:pt>
                <c:pt idx="47375" formatCode="0.00E+00">
                  <c:v>8.3600000000000005E-4</c:v>
                </c:pt>
                <c:pt idx="47376" formatCode="0.00E+00">
                  <c:v>8.3600000000000005E-4</c:v>
                </c:pt>
                <c:pt idx="47377" formatCode="0.00E+00">
                  <c:v>8.3600000000000005E-4</c:v>
                </c:pt>
                <c:pt idx="47378" formatCode="0.00E+00">
                  <c:v>8.3600000000000005E-4</c:v>
                </c:pt>
                <c:pt idx="47379" formatCode="0.00E+00">
                  <c:v>8.3600000000000005E-4</c:v>
                </c:pt>
                <c:pt idx="47380" formatCode="0.00E+00">
                  <c:v>8.3600000000000005E-4</c:v>
                </c:pt>
                <c:pt idx="47381" formatCode="0.00E+00">
                  <c:v>8.3600000000000005E-4</c:v>
                </c:pt>
                <c:pt idx="47382" formatCode="0.00E+00">
                  <c:v>8.3600000000000005E-4</c:v>
                </c:pt>
                <c:pt idx="47383" formatCode="0.00E+00">
                  <c:v>8.3600000000000005E-4</c:v>
                </c:pt>
                <c:pt idx="47384" formatCode="0.00E+00">
                  <c:v>8.3600000000000005E-4</c:v>
                </c:pt>
                <c:pt idx="47385" formatCode="0.00E+00">
                  <c:v>8.3600000000000005E-4</c:v>
                </c:pt>
                <c:pt idx="47386" formatCode="0.00E+00">
                  <c:v>8.3600000000000005E-4</c:v>
                </c:pt>
                <c:pt idx="47387" formatCode="0.00E+00">
                  <c:v>8.3600000000000005E-4</c:v>
                </c:pt>
                <c:pt idx="47388" formatCode="0.00E+00">
                  <c:v>8.3600000000000005E-4</c:v>
                </c:pt>
                <c:pt idx="47389" formatCode="0.00E+00">
                  <c:v>8.3600000000000005E-4</c:v>
                </c:pt>
                <c:pt idx="47390" formatCode="0.00E+00">
                  <c:v>8.3600000000000005E-4</c:v>
                </c:pt>
                <c:pt idx="47391" formatCode="0.00E+00">
                  <c:v>8.3600000000000005E-4</c:v>
                </c:pt>
                <c:pt idx="47392" formatCode="0.00E+00">
                  <c:v>8.3600000000000005E-4</c:v>
                </c:pt>
                <c:pt idx="47393" formatCode="0.00E+00">
                  <c:v>8.3600000000000005E-4</c:v>
                </c:pt>
                <c:pt idx="47394" formatCode="0.00E+00">
                  <c:v>8.3600000000000005E-4</c:v>
                </c:pt>
                <c:pt idx="47395" formatCode="0.00E+00">
                  <c:v>8.3600000000000005E-4</c:v>
                </c:pt>
                <c:pt idx="47396" formatCode="0.00E+00">
                  <c:v>8.3600000000000005E-4</c:v>
                </c:pt>
                <c:pt idx="47397" formatCode="0.00E+00">
                  <c:v>8.3500000000000002E-4</c:v>
                </c:pt>
                <c:pt idx="47398" formatCode="0.00E+00">
                  <c:v>8.3500000000000002E-4</c:v>
                </c:pt>
                <c:pt idx="47399" formatCode="0.00E+00">
                  <c:v>8.3500000000000002E-4</c:v>
                </c:pt>
                <c:pt idx="47400" formatCode="0.00E+00">
                  <c:v>8.3500000000000002E-4</c:v>
                </c:pt>
                <c:pt idx="47401" formatCode="0.00E+00">
                  <c:v>8.3500000000000002E-4</c:v>
                </c:pt>
                <c:pt idx="47402" formatCode="0.00E+00">
                  <c:v>8.3500000000000002E-4</c:v>
                </c:pt>
                <c:pt idx="47403" formatCode="0.00E+00">
                  <c:v>8.3500000000000002E-4</c:v>
                </c:pt>
                <c:pt idx="47404" formatCode="0.00E+00">
                  <c:v>8.3500000000000002E-4</c:v>
                </c:pt>
                <c:pt idx="47405" formatCode="0.00E+00">
                  <c:v>8.3500000000000002E-4</c:v>
                </c:pt>
                <c:pt idx="47406" formatCode="0.00E+00">
                  <c:v>8.3500000000000002E-4</c:v>
                </c:pt>
                <c:pt idx="47407" formatCode="0.00E+00">
                  <c:v>8.3500000000000002E-4</c:v>
                </c:pt>
                <c:pt idx="47408" formatCode="0.00E+00">
                  <c:v>8.3500000000000002E-4</c:v>
                </c:pt>
                <c:pt idx="47409" formatCode="0.00E+00">
                  <c:v>8.3500000000000002E-4</c:v>
                </c:pt>
                <c:pt idx="47410" formatCode="0.00E+00">
                  <c:v>8.3500000000000002E-4</c:v>
                </c:pt>
                <c:pt idx="47411" formatCode="0.00E+00">
                  <c:v>8.3500000000000002E-4</c:v>
                </c:pt>
                <c:pt idx="47412" formatCode="0.00E+00">
                  <c:v>8.3500000000000002E-4</c:v>
                </c:pt>
                <c:pt idx="47413" formatCode="0.00E+00">
                  <c:v>8.3500000000000002E-4</c:v>
                </c:pt>
                <c:pt idx="47414" formatCode="0.00E+00">
                  <c:v>8.3500000000000002E-4</c:v>
                </c:pt>
                <c:pt idx="47415" formatCode="0.00E+00">
                  <c:v>8.3500000000000002E-4</c:v>
                </c:pt>
                <c:pt idx="47416" formatCode="0.00E+00">
                  <c:v>8.3500000000000002E-4</c:v>
                </c:pt>
                <c:pt idx="47417" formatCode="0.00E+00">
                  <c:v>8.3500000000000002E-4</c:v>
                </c:pt>
                <c:pt idx="47418" formatCode="0.00E+00">
                  <c:v>8.3500000000000002E-4</c:v>
                </c:pt>
                <c:pt idx="47419" formatCode="0.00E+00">
                  <c:v>8.3500000000000002E-4</c:v>
                </c:pt>
                <c:pt idx="47420" formatCode="0.00E+00">
                  <c:v>8.3500000000000002E-4</c:v>
                </c:pt>
                <c:pt idx="47421" formatCode="0.00E+00">
                  <c:v>8.3500000000000002E-4</c:v>
                </c:pt>
                <c:pt idx="47422" formatCode="0.00E+00">
                  <c:v>8.3500000000000002E-4</c:v>
                </c:pt>
                <c:pt idx="47423" formatCode="0.00E+00">
                  <c:v>8.3500000000000002E-4</c:v>
                </c:pt>
                <c:pt idx="47424" formatCode="0.00E+00">
                  <c:v>8.3500000000000002E-4</c:v>
                </c:pt>
                <c:pt idx="47425" formatCode="0.00E+00">
                  <c:v>8.3500000000000002E-4</c:v>
                </c:pt>
                <c:pt idx="47426" formatCode="0.00E+00">
                  <c:v>8.3500000000000002E-4</c:v>
                </c:pt>
                <c:pt idx="47427" formatCode="0.00E+00">
                  <c:v>8.3500000000000002E-4</c:v>
                </c:pt>
                <c:pt idx="47428" formatCode="0.00E+00">
                  <c:v>8.3500000000000002E-4</c:v>
                </c:pt>
                <c:pt idx="47429" formatCode="0.00E+00">
                  <c:v>8.34E-4</c:v>
                </c:pt>
                <c:pt idx="47430" formatCode="0.00E+00">
                  <c:v>8.34E-4</c:v>
                </c:pt>
                <c:pt idx="47431" formatCode="0.00E+00">
                  <c:v>8.3500000000000002E-4</c:v>
                </c:pt>
                <c:pt idx="47432" formatCode="0.00E+00">
                  <c:v>8.3500000000000002E-4</c:v>
                </c:pt>
                <c:pt idx="47433" formatCode="0.00E+00">
                  <c:v>8.34E-4</c:v>
                </c:pt>
                <c:pt idx="47434" formatCode="0.00E+00">
                  <c:v>8.3500000000000002E-4</c:v>
                </c:pt>
                <c:pt idx="47435" formatCode="0.00E+00">
                  <c:v>8.3500000000000002E-4</c:v>
                </c:pt>
                <c:pt idx="47436" formatCode="0.00E+00">
                  <c:v>8.34E-4</c:v>
                </c:pt>
                <c:pt idx="47437" formatCode="0.00E+00">
                  <c:v>8.34E-4</c:v>
                </c:pt>
                <c:pt idx="47438" formatCode="0.00E+00">
                  <c:v>8.34E-4</c:v>
                </c:pt>
                <c:pt idx="47439" formatCode="0.00E+00">
                  <c:v>8.34E-4</c:v>
                </c:pt>
                <c:pt idx="47440" formatCode="0.00E+00">
                  <c:v>8.34E-4</c:v>
                </c:pt>
                <c:pt idx="47441" formatCode="0.00E+00">
                  <c:v>8.34E-4</c:v>
                </c:pt>
                <c:pt idx="47442" formatCode="0.00E+00">
                  <c:v>8.34E-4</c:v>
                </c:pt>
                <c:pt idx="47443" formatCode="0.00E+00">
                  <c:v>8.34E-4</c:v>
                </c:pt>
                <c:pt idx="47444" formatCode="0.00E+00">
                  <c:v>8.3500000000000002E-4</c:v>
                </c:pt>
                <c:pt idx="47445" formatCode="0.00E+00">
                  <c:v>8.34E-4</c:v>
                </c:pt>
                <c:pt idx="47446" formatCode="0.00E+00">
                  <c:v>8.34E-4</c:v>
                </c:pt>
                <c:pt idx="47447" formatCode="0.00E+00">
                  <c:v>8.34E-4</c:v>
                </c:pt>
                <c:pt idx="47448" formatCode="0.00E+00">
                  <c:v>8.34E-4</c:v>
                </c:pt>
                <c:pt idx="47449" formatCode="0.00E+00">
                  <c:v>8.34E-4</c:v>
                </c:pt>
                <c:pt idx="47450" formatCode="0.00E+00">
                  <c:v>8.34E-4</c:v>
                </c:pt>
                <c:pt idx="47451" formatCode="0.00E+00">
                  <c:v>8.34E-4</c:v>
                </c:pt>
                <c:pt idx="47452" formatCode="0.00E+00">
                  <c:v>8.34E-4</c:v>
                </c:pt>
                <c:pt idx="47453" formatCode="0.00E+00">
                  <c:v>8.34E-4</c:v>
                </c:pt>
                <c:pt idx="47454" formatCode="0.00E+00">
                  <c:v>8.34E-4</c:v>
                </c:pt>
                <c:pt idx="47455" formatCode="0.00E+00">
                  <c:v>8.34E-4</c:v>
                </c:pt>
                <c:pt idx="47456" formatCode="0.00E+00">
                  <c:v>8.34E-4</c:v>
                </c:pt>
                <c:pt idx="47457" formatCode="0.00E+00">
                  <c:v>8.34E-4</c:v>
                </c:pt>
                <c:pt idx="47458" formatCode="0.00E+00">
                  <c:v>8.34E-4</c:v>
                </c:pt>
                <c:pt idx="47459" formatCode="0.00E+00">
                  <c:v>8.34E-4</c:v>
                </c:pt>
                <c:pt idx="47460" formatCode="0.00E+00">
                  <c:v>8.34E-4</c:v>
                </c:pt>
                <c:pt idx="47461" formatCode="0.00E+00">
                  <c:v>8.34E-4</c:v>
                </c:pt>
                <c:pt idx="47462" formatCode="0.00E+00">
                  <c:v>8.34E-4</c:v>
                </c:pt>
                <c:pt idx="47463" formatCode="0.00E+00">
                  <c:v>8.34E-4</c:v>
                </c:pt>
                <c:pt idx="47464" formatCode="0.00E+00">
                  <c:v>8.34E-4</c:v>
                </c:pt>
                <c:pt idx="47465" formatCode="0.00E+00">
                  <c:v>8.34E-4</c:v>
                </c:pt>
                <c:pt idx="47466" formatCode="0.00E+00">
                  <c:v>8.34E-4</c:v>
                </c:pt>
                <c:pt idx="47467" formatCode="0.00E+00">
                  <c:v>8.34E-4</c:v>
                </c:pt>
                <c:pt idx="47468" formatCode="0.00E+00">
                  <c:v>8.34E-4</c:v>
                </c:pt>
                <c:pt idx="47469" formatCode="0.00E+00">
                  <c:v>8.34E-4</c:v>
                </c:pt>
                <c:pt idx="47470" formatCode="0.00E+00">
                  <c:v>8.34E-4</c:v>
                </c:pt>
                <c:pt idx="47471" formatCode="0.00E+00">
                  <c:v>8.34E-4</c:v>
                </c:pt>
                <c:pt idx="47472" formatCode="0.00E+00">
                  <c:v>8.34E-4</c:v>
                </c:pt>
                <c:pt idx="47473" formatCode="0.00E+00">
                  <c:v>8.34E-4</c:v>
                </c:pt>
                <c:pt idx="47474" formatCode="0.00E+00">
                  <c:v>8.34E-4</c:v>
                </c:pt>
                <c:pt idx="47475" formatCode="0.00E+00">
                  <c:v>8.34E-4</c:v>
                </c:pt>
                <c:pt idx="47476" formatCode="0.00E+00">
                  <c:v>8.34E-4</c:v>
                </c:pt>
                <c:pt idx="47477" formatCode="0.00E+00">
                  <c:v>8.34E-4</c:v>
                </c:pt>
                <c:pt idx="47478" formatCode="0.00E+00">
                  <c:v>8.3299999999999997E-4</c:v>
                </c:pt>
                <c:pt idx="47479" formatCode="0.00E+00">
                  <c:v>8.3299999999999997E-4</c:v>
                </c:pt>
                <c:pt idx="47480" formatCode="0.00E+00">
                  <c:v>8.3299999999999997E-4</c:v>
                </c:pt>
                <c:pt idx="47481" formatCode="0.00E+00">
                  <c:v>8.34E-4</c:v>
                </c:pt>
                <c:pt idx="47482" formatCode="0.00E+00">
                  <c:v>8.34E-4</c:v>
                </c:pt>
                <c:pt idx="47483" formatCode="0.00E+00">
                  <c:v>8.34E-4</c:v>
                </c:pt>
                <c:pt idx="47484" formatCode="0.00E+00">
                  <c:v>8.34E-4</c:v>
                </c:pt>
                <c:pt idx="47485" formatCode="0.00E+00">
                  <c:v>8.3299999999999997E-4</c:v>
                </c:pt>
                <c:pt idx="47486" formatCode="0.00E+00">
                  <c:v>8.3299999999999997E-4</c:v>
                </c:pt>
                <c:pt idx="47487" formatCode="0.00E+00">
                  <c:v>8.34E-4</c:v>
                </c:pt>
                <c:pt idx="47488" formatCode="0.00E+00">
                  <c:v>8.3299999999999997E-4</c:v>
                </c:pt>
                <c:pt idx="47489" formatCode="0.00E+00">
                  <c:v>8.3299999999999997E-4</c:v>
                </c:pt>
                <c:pt idx="47490" formatCode="0.00E+00">
                  <c:v>8.3299999999999997E-4</c:v>
                </c:pt>
                <c:pt idx="47491" formatCode="0.00E+00">
                  <c:v>8.3299999999999997E-4</c:v>
                </c:pt>
                <c:pt idx="47492" formatCode="0.00E+00">
                  <c:v>8.3299999999999997E-4</c:v>
                </c:pt>
                <c:pt idx="47493" formatCode="0.00E+00">
                  <c:v>8.3299999999999997E-4</c:v>
                </c:pt>
                <c:pt idx="47494" formatCode="0.00E+00">
                  <c:v>8.3299999999999997E-4</c:v>
                </c:pt>
                <c:pt idx="47495" formatCode="0.00E+00">
                  <c:v>8.3299999999999997E-4</c:v>
                </c:pt>
                <c:pt idx="47496" formatCode="0.00E+00">
                  <c:v>8.3299999999999997E-4</c:v>
                </c:pt>
                <c:pt idx="47497" formatCode="0.00E+00">
                  <c:v>8.3299999999999997E-4</c:v>
                </c:pt>
                <c:pt idx="47498" formatCode="0.00E+00">
                  <c:v>8.3299999999999997E-4</c:v>
                </c:pt>
                <c:pt idx="47499" formatCode="0.00E+00">
                  <c:v>8.3299999999999997E-4</c:v>
                </c:pt>
                <c:pt idx="47500" formatCode="0.00E+00">
                  <c:v>8.3299999999999997E-4</c:v>
                </c:pt>
                <c:pt idx="47501" formatCode="0.00E+00">
                  <c:v>8.3299999999999997E-4</c:v>
                </c:pt>
                <c:pt idx="47502" formatCode="0.00E+00">
                  <c:v>8.3299999999999997E-4</c:v>
                </c:pt>
                <c:pt idx="47503" formatCode="0.00E+00">
                  <c:v>8.3299999999999997E-4</c:v>
                </c:pt>
                <c:pt idx="47504" formatCode="0.00E+00">
                  <c:v>8.3299999999999997E-4</c:v>
                </c:pt>
                <c:pt idx="47505" formatCode="0.00E+00">
                  <c:v>8.3299999999999997E-4</c:v>
                </c:pt>
                <c:pt idx="47506" formatCode="0.00E+00">
                  <c:v>8.3299999999999997E-4</c:v>
                </c:pt>
                <c:pt idx="47507" formatCode="0.00E+00">
                  <c:v>8.3299999999999997E-4</c:v>
                </c:pt>
                <c:pt idx="47508" formatCode="0.00E+00">
                  <c:v>8.3299999999999997E-4</c:v>
                </c:pt>
                <c:pt idx="47509" formatCode="0.00E+00">
                  <c:v>8.3299999999999997E-4</c:v>
                </c:pt>
                <c:pt idx="47510" formatCode="0.00E+00">
                  <c:v>8.3299999999999997E-4</c:v>
                </c:pt>
                <c:pt idx="47511" formatCode="0.00E+00">
                  <c:v>8.3299999999999997E-4</c:v>
                </c:pt>
                <c:pt idx="47512" formatCode="0.00E+00">
                  <c:v>8.3299999999999997E-4</c:v>
                </c:pt>
                <c:pt idx="47513" formatCode="0.00E+00">
                  <c:v>8.3299999999999997E-4</c:v>
                </c:pt>
                <c:pt idx="47514" formatCode="0.00E+00">
                  <c:v>8.3299999999999997E-4</c:v>
                </c:pt>
                <c:pt idx="47515" formatCode="0.00E+00">
                  <c:v>8.3299999999999997E-4</c:v>
                </c:pt>
                <c:pt idx="47516" formatCode="0.00E+00">
                  <c:v>8.3299999999999997E-4</c:v>
                </c:pt>
                <c:pt idx="47517" formatCode="0.00E+00">
                  <c:v>8.3299999999999997E-4</c:v>
                </c:pt>
                <c:pt idx="47518" formatCode="0.00E+00">
                  <c:v>8.3299999999999997E-4</c:v>
                </c:pt>
                <c:pt idx="47519" formatCode="0.00E+00">
                  <c:v>8.3299999999999997E-4</c:v>
                </c:pt>
                <c:pt idx="47520" formatCode="0.00E+00">
                  <c:v>8.3299999999999997E-4</c:v>
                </c:pt>
                <c:pt idx="47521" formatCode="0.00E+00">
                  <c:v>8.3299999999999997E-4</c:v>
                </c:pt>
                <c:pt idx="47522" formatCode="0.00E+00">
                  <c:v>8.3299999999999997E-4</c:v>
                </c:pt>
                <c:pt idx="47523" formatCode="0.00E+00">
                  <c:v>8.3299999999999997E-4</c:v>
                </c:pt>
                <c:pt idx="47524" formatCode="0.00E+00">
                  <c:v>8.3299999999999997E-4</c:v>
                </c:pt>
                <c:pt idx="47525" formatCode="0.00E+00">
                  <c:v>8.3299999999999997E-4</c:v>
                </c:pt>
                <c:pt idx="47526" formatCode="0.00E+00">
                  <c:v>8.3299999999999997E-4</c:v>
                </c:pt>
                <c:pt idx="47527" formatCode="0.00E+00">
                  <c:v>8.3299999999999997E-4</c:v>
                </c:pt>
                <c:pt idx="47528" formatCode="0.00E+00">
                  <c:v>8.3299999999999997E-4</c:v>
                </c:pt>
                <c:pt idx="47529" formatCode="0.00E+00">
                  <c:v>8.3299999999999997E-4</c:v>
                </c:pt>
                <c:pt idx="47530" formatCode="0.00E+00">
                  <c:v>8.3299999999999997E-4</c:v>
                </c:pt>
                <c:pt idx="47531" formatCode="0.00E+00">
                  <c:v>8.3299999999999997E-4</c:v>
                </c:pt>
                <c:pt idx="47532" formatCode="0.00E+00">
                  <c:v>8.3299999999999997E-4</c:v>
                </c:pt>
                <c:pt idx="47533" formatCode="0.00E+00">
                  <c:v>8.3299999999999997E-4</c:v>
                </c:pt>
                <c:pt idx="47534" formatCode="0.00E+00">
                  <c:v>8.3299999999999997E-4</c:v>
                </c:pt>
                <c:pt idx="47535" formatCode="0.00E+00">
                  <c:v>8.3299999999999997E-4</c:v>
                </c:pt>
                <c:pt idx="47536" formatCode="0.00E+00">
                  <c:v>8.3299999999999997E-4</c:v>
                </c:pt>
                <c:pt idx="47537" formatCode="0.00E+00">
                  <c:v>8.3299999999999997E-4</c:v>
                </c:pt>
                <c:pt idx="47538" formatCode="0.00E+00">
                  <c:v>8.3299999999999997E-4</c:v>
                </c:pt>
                <c:pt idx="47539" formatCode="0.00E+00">
                  <c:v>8.3299999999999997E-4</c:v>
                </c:pt>
                <c:pt idx="47540" formatCode="0.00E+00">
                  <c:v>8.3299999999999997E-4</c:v>
                </c:pt>
                <c:pt idx="47541" formatCode="0.00E+00">
                  <c:v>8.3299999999999997E-4</c:v>
                </c:pt>
                <c:pt idx="47542" formatCode="0.00E+00">
                  <c:v>8.3299999999999997E-4</c:v>
                </c:pt>
                <c:pt idx="47543" formatCode="0.00E+00">
                  <c:v>8.3299999999999997E-4</c:v>
                </c:pt>
                <c:pt idx="47544" formatCode="0.00E+00">
                  <c:v>8.3299999999999997E-4</c:v>
                </c:pt>
                <c:pt idx="47545" formatCode="0.00E+00">
                  <c:v>8.3299999999999997E-4</c:v>
                </c:pt>
                <c:pt idx="47546" formatCode="0.00E+00">
                  <c:v>8.3299999999999997E-4</c:v>
                </c:pt>
                <c:pt idx="47547" formatCode="0.00E+00">
                  <c:v>8.3299999999999997E-4</c:v>
                </c:pt>
                <c:pt idx="47548" formatCode="0.00E+00">
                  <c:v>8.3299999999999997E-4</c:v>
                </c:pt>
                <c:pt idx="47549" formatCode="0.00E+00">
                  <c:v>8.3299999999999997E-4</c:v>
                </c:pt>
                <c:pt idx="47550" formatCode="0.00E+00">
                  <c:v>8.3299999999999997E-4</c:v>
                </c:pt>
                <c:pt idx="47551" formatCode="0.00E+00">
                  <c:v>8.3299999999999997E-4</c:v>
                </c:pt>
                <c:pt idx="47552" formatCode="0.00E+00">
                  <c:v>8.3199999999999995E-4</c:v>
                </c:pt>
                <c:pt idx="47553" formatCode="0.00E+00">
                  <c:v>8.3199999999999995E-4</c:v>
                </c:pt>
                <c:pt idx="47554" formatCode="0.00E+00">
                  <c:v>8.3299999999999997E-4</c:v>
                </c:pt>
                <c:pt idx="47555" formatCode="0.00E+00">
                  <c:v>8.3299999999999997E-4</c:v>
                </c:pt>
                <c:pt idx="47556" formatCode="0.00E+00">
                  <c:v>8.3199999999999995E-4</c:v>
                </c:pt>
                <c:pt idx="47557" formatCode="0.00E+00">
                  <c:v>8.3199999999999995E-4</c:v>
                </c:pt>
                <c:pt idx="47558" formatCode="0.00E+00">
                  <c:v>8.3199999999999995E-4</c:v>
                </c:pt>
                <c:pt idx="47559" formatCode="0.00E+00">
                  <c:v>8.3299999999999997E-4</c:v>
                </c:pt>
                <c:pt idx="47560" formatCode="0.00E+00">
                  <c:v>8.3199999999999995E-4</c:v>
                </c:pt>
                <c:pt idx="47561" formatCode="0.00E+00">
                  <c:v>8.3199999999999995E-4</c:v>
                </c:pt>
                <c:pt idx="47562" formatCode="0.00E+00">
                  <c:v>8.3199999999999995E-4</c:v>
                </c:pt>
                <c:pt idx="47563" formatCode="0.00E+00">
                  <c:v>8.3199999999999995E-4</c:v>
                </c:pt>
                <c:pt idx="47564" formatCode="0.00E+00">
                  <c:v>8.3299999999999997E-4</c:v>
                </c:pt>
                <c:pt idx="47565" formatCode="0.00E+00">
                  <c:v>8.3199999999999995E-4</c:v>
                </c:pt>
                <c:pt idx="47566" formatCode="0.00E+00">
                  <c:v>8.3199999999999995E-4</c:v>
                </c:pt>
                <c:pt idx="47567" formatCode="0.00E+00">
                  <c:v>8.3199999999999995E-4</c:v>
                </c:pt>
                <c:pt idx="47568" formatCode="0.00E+00">
                  <c:v>8.3199999999999995E-4</c:v>
                </c:pt>
                <c:pt idx="47569" formatCode="0.00E+00">
                  <c:v>8.3199999999999995E-4</c:v>
                </c:pt>
                <c:pt idx="47570" formatCode="0.00E+00">
                  <c:v>8.3199999999999995E-4</c:v>
                </c:pt>
                <c:pt idx="47571" formatCode="0.00E+00">
                  <c:v>8.3199999999999995E-4</c:v>
                </c:pt>
                <c:pt idx="47572" formatCode="0.00E+00">
                  <c:v>8.3199999999999995E-4</c:v>
                </c:pt>
                <c:pt idx="47573" formatCode="0.00E+00">
                  <c:v>8.3199999999999995E-4</c:v>
                </c:pt>
                <c:pt idx="47574" formatCode="0.00E+00">
                  <c:v>8.3199999999999995E-4</c:v>
                </c:pt>
                <c:pt idx="47575" formatCode="0.00E+00">
                  <c:v>8.3199999999999995E-4</c:v>
                </c:pt>
                <c:pt idx="47576" formatCode="0.00E+00">
                  <c:v>8.3199999999999995E-4</c:v>
                </c:pt>
                <c:pt idx="47577" formatCode="0.00E+00">
                  <c:v>8.3199999999999995E-4</c:v>
                </c:pt>
                <c:pt idx="47578" formatCode="0.00E+00">
                  <c:v>8.3199999999999995E-4</c:v>
                </c:pt>
                <c:pt idx="47579" formatCode="0.00E+00">
                  <c:v>8.3199999999999995E-4</c:v>
                </c:pt>
                <c:pt idx="47580" formatCode="0.00E+00">
                  <c:v>8.3199999999999995E-4</c:v>
                </c:pt>
                <c:pt idx="47581" formatCode="0.00E+00">
                  <c:v>8.3199999999999995E-4</c:v>
                </c:pt>
                <c:pt idx="47582" formatCode="0.00E+00">
                  <c:v>8.3199999999999995E-4</c:v>
                </c:pt>
                <c:pt idx="47583" formatCode="0.00E+00">
                  <c:v>8.3199999999999995E-4</c:v>
                </c:pt>
                <c:pt idx="47584" formatCode="0.00E+00">
                  <c:v>8.3199999999999995E-4</c:v>
                </c:pt>
                <c:pt idx="47585" formatCode="0.00E+00">
                  <c:v>8.3199999999999995E-4</c:v>
                </c:pt>
                <c:pt idx="47586" formatCode="0.00E+00">
                  <c:v>8.3199999999999995E-4</c:v>
                </c:pt>
                <c:pt idx="47587" formatCode="0.00E+00">
                  <c:v>8.3199999999999995E-4</c:v>
                </c:pt>
                <c:pt idx="47588" formatCode="0.00E+00">
                  <c:v>8.3199999999999995E-4</c:v>
                </c:pt>
                <c:pt idx="47589" formatCode="0.00E+00">
                  <c:v>8.3199999999999995E-4</c:v>
                </c:pt>
                <c:pt idx="47590" formatCode="0.00E+00">
                  <c:v>8.3199999999999995E-4</c:v>
                </c:pt>
                <c:pt idx="47591" formatCode="0.00E+00">
                  <c:v>8.3199999999999995E-4</c:v>
                </c:pt>
                <c:pt idx="47592" formatCode="0.00E+00">
                  <c:v>8.3199999999999995E-4</c:v>
                </c:pt>
                <c:pt idx="47593" formatCode="0.00E+00">
                  <c:v>8.3199999999999995E-4</c:v>
                </c:pt>
                <c:pt idx="47594" formatCode="0.00E+00">
                  <c:v>8.3199999999999995E-4</c:v>
                </c:pt>
                <c:pt idx="47595" formatCode="0.00E+00">
                  <c:v>8.3199999999999995E-4</c:v>
                </c:pt>
                <c:pt idx="47596" formatCode="0.00E+00">
                  <c:v>8.3199999999999995E-4</c:v>
                </c:pt>
                <c:pt idx="47597" formatCode="0.00E+00">
                  <c:v>8.3199999999999995E-4</c:v>
                </c:pt>
                <c:pt idx="47598" formatCode="0.00E+00">
                  <c:v>8.3199999999999995E-4</c:v>
                </c:pt>
                <c:pt idx="47599" formatCode="0.00E+00">
                  <c:v>8.3199999999999995E-4</c:v>
                </c:pt>
                <c:pt idx="47600" formatCode="0.00E+00">
                  <c:v>8.3199999999999995E-4</c:v>
                </c:pt>
                <c:pt idx="47601" formatCode="0.00E+00">
                  <c:v>8.3199999999999995E-4</c:v>
                </c:pt>
                <c:pt idx="47602" formatCode="0.00E+00">
                  <c:v>8.3199999999999995E-4</c:v>
                </c:pt>
                <c:pt idx="47603" formatCode="0.00E+00">
                  <c:v>8.3199999999999995E-4</c:v>
                </c:pt>
                <c:pt idx="47604" formatCode="0.00E+00">
                  <c:v>8.3199999999999995E-4</c:v>
                </c:pt>
                <c:pt idx="47605" formatCode="0.00E+00">
                  <c:v>8.3199999999999995E-4</c:v>
                </c:pt>
                <c:pt idx="47606" formatCode="0.00E+00">
                  <c:v>8.3199999999999995E-4</c:v>
                </c:pt>
                <c:pt idx="47607" formatCode="0.00E+00">
                  <c:v>8.3199999999999995E-4</c:v>
                </c:pt>
                <c:pt idx="47608" formatCode="0.00E+00">
                  <c:v>8.3199999999999995E-4</c:v>
                </c:pt>
                <c:pt idx="47609" formatCode="0.00E+00">
                  <c:v>8.3199999999999995E-4</c:v>
                </c:pt>
                <c:pt idx="47610" formatCode="0.00E+00">
                  <c:v>8.3199999999999995E-4</c:v>
                </c:pt>
                <c:pt idx="47611" formatCode="0.00E+00">
                  <c:v>8.3199999999999995E-4</c:v>
                </c:pt>
                <c:pt idx="47612" formatCode="0.00E+00">
                  <c:v>8.3199999999999995E-4</c:v>
                </c:pt>
                <c:pt idx="47613" formatCode="0.00E+00">
                  <c:v>8.3199999999999995E-4</c:v>
                </c:pt>
                <c:pt idx="47614" formatCode="0.00E+00">
                  <c:v>8.3199999999999995E-4</c:v>
                </c:pt>
                <c:pt idx="47615" formatCode="0.00E+00">
                  <c:v>8.3199999999999995E-4</c:v>
                </c:pt>
                <c:pt idx="47616" formatCode="0.00E+00">
                  <c:v>8.3199999999999995E-4</c:v>
                </c:pt>
                <c:pt idx="47617" formatCode="0.00E+00">
                  <c:v>8.3199999999999995E-4</c:v>
                </c:pt>
                <c:pt idx="47618" formatCode="0.00E+00">
                  <c:v>8.3199999999999995E-4</c:v>
                </c:pt>
                <c:pt idx="47619" formatCode="0.00E+00">
                  <c:v>8.3199999999999995E-4</c:v>
                </c:pt>
                <c:pt idx="47620" formatCode="0.00E+00">
                  <c:v>8.3199999999999995E-4</c:v>
                </c:pt>
                <c:pt idx="47621" formatCode="0.00E+00">
                  <c:v>8.3199999999999995E-4</c:v>
                </c:pt>
                <c:pt idx="47622" formatCode="0.00E+00">
                  <c:v>8.3199999999999995E-4</c:v>
                </c:pt>
                <c:pt idx="47623" formatCode="0.00E+00">
                  <c:v>8.3199999999999995E-4</c:v>
                </c:pt>
                <c:pt idx="47624" formatCode="0.00E+00">
                  <c:v>8.3199999999999995E-4</c:v>
                </c:pt>
                <c:pt idx="47625" formatCode="0.00E+00">
                  <c:v>8.3199999999999995E-4</c:v>
                </c:pt>
                <c:pt idx="47626" formatCode="0.00E+00">
                  <c:v>8.3199999999999995E-4</c:v>
                </c:pt>
                <c:pt idx="47627" formatCode="0.00E+00">
                  <c:v>8.3199999999999995E-4</c:v>
                </c:pt>
                <c:pt idx="47628" formatCode="0.00E+00">
                  <c:v>8.3199999999999995E-4</c:v>
                </c:pt>
                <c:pt idx="47629" formatCode="0.00E+00">
                  <c:v>8.3199999999999995E-4</c:v>
                </c:pt>
                <c:pt idx="47630" formatCode="0.00E+00">
                  <c:v>8.3199999999999995E-4</c:v>
                </c:pt>
                <c:pt idx="47631" formatCode="0.00E+00">
                  <c:v>8.3199999999999995E-4</c:v>
                </c:pt>
                <c:pt idx="47632" formatCode="0.00E+00">
                  <c:v>8.3199999999999995E-4</c:v>
                </c:pt>
                <c:pt idx="47633" formatCode="0.00E+00">
                  <c:v>8.3199999999999995E-4</c:v>
                </c:pt>
                <c:pt idx="47634" formatCode="0.00E+00">
                  <c:v>8.3199999999999995E-4</c:v>
                </c:pt>
                <c:pt idx="47635" formatCode="0.00E+00">
                  <c:v>8.3199999999999995E-4</c:v>
                </c:pt>
                <c:pt idx="47636" formatCode="0.00E+00">
                  <c:v>8.3199999999999995E-4</c:v>
                </c:pt>
                <c:pt idx="47637" formatCode="0.00E+00">
                  <c:v>8.3199999999999995E-4</c:v>
                </c:pt>
                <c:pt idx="47638" formatCode="0.00E+00">
                  <c:v>8.3199999999999995E-4</c:v>
                </c:pt>
                <c:pt idx="47639" formatCode="0.00E+00">
                  <c:v>8.3199999999999995E-4</c:v>
                </c:pt>
                <c:pt idx="47640" formatCode="0.00E+00">
                  <c:v>8.3199999999999995E-4</c:v>
                </c:pt>
                <c:pt idx="47641" formatCode="0.00E+00">
                  <c:v>8.3199999999999995E-4</c:v>
                </c:pt>
                <c:pt idx="47642" formatCode="0.00E+00">
                  <c:v>8.3199999999999995E-4</c:v>
                </c:pt>
                <c:pt idx="47643" formatCode="0.00E+00">
                  <c:v>8.3199999999999995E-4</c:v>
                </c:pt>
                <c:pt idx="47644" formatCode="0.00E+00">
                  <c:v>8.3199999999999995E-4</c:v>
                </c:pt>
                <c:pt idx="47645" formatCode="0.00E+00">
                  <c:v>8.3199999999999995E-4</c:v>
                </c:pt>
                <c:pt idx="47646" formatCode="0.00E+00">
                  <c:v>8.3199999999999995E-4</c:v>
                </c:pt>
                <c:pt idx="47647" formatCode="0.00E+00">
                  <c:v>8.3199999999999995E-4</c:v>
                </c:pt>
                <c:pt idx="47648" formatCode="0.00E+00">
                  <c:v>8.3199999999999995E-4</c:v>
                </c:pt>
                <c:pt idx="47649" formatCode="0.00E+00">
                  <c:v>8.3199999999999995E-4</c:v>
                </c:pt>
                <c:pt idx="47650" formatCode="0.00E+00">
                  <c:v>8.3199999999999995E-4</c:v>
                </c:pt>
                <c:pt idx="47651" formatCode="0.00E+00">
                  <c:v>8.3199999999999995E-4</c:v>
                </c:pt>
                <c:pt idx="47652" formatCode="0.00E+00">
                  <c:v>8.3199999999999995E-4</c:v>
                </c:pt>
                <c:pt idx="47653" formatCode="0.00E+00">
                  <c:v>8.3199999999999995E-4</c:v>
                </c:pt>
                <c:pt idx="47654" formatCode="0.00E+00">
                  <c:v>8.3199999999999995E-4</c:v>
                </c:pt>
                <c:pt idx="47655" formatCode="0.00E+00">
                  <c:v>8.3199999999999995E-4</c:v>
                </c:pt>
                <c:pt idx="47656" formatCode="0.00E+00">
                  <c:v>8.3199999999999995E-4</c:v>
                </c:pt>
                <c:pt idx="47657" formatCode="0.00E+00">
                  <c:v>8.3199999999999995E-4</c:v>
                </c:pt>
                <c:pt idx="47658" formatCode="0.00E+00">
                  <c:v>8.3199999999999995E-4</c:v>
                </c:pt>
                <c:pt idx="47659" formatCode="0.00E+00">
                  <c:v>8.3199999999999995E-4</c:v>
                </c:pt>
                <c:pt idx="47660" formatCode="0.00E+00">
                  <c:v>8.3199999999999995E-4</c:v>
                </c:pt>
                <c:pt idx="47661" formatCode="0.00E+00">
                  <c:v>8.3199999999999995E-4</c:v>
                </c:pt>
                <c:pt idx="47662" formatCode="0.00E+00">
                  <c:v>8.3199999999999995E-4</c:v>
                </c:pt>
                <c:pt idx="47663" formatCode="0.00E+00">
                  <c:v>8.3199999999999995E-4</c:v>
                </c:pt>
                <c:pt idx="47664" formatCode="0.00E+00">
                  <c:v>8.3199999999999995E-4</c:v>
                </c:pt>
                <c:pt idx="47665" formatCode="0.00E+00">
                  <c:v>8.3199999999999995E-4</c:v>
                </c:pt>
                <c:pt idx="47666" formatCode="0.00E+00">
                  <c:v>8.3199999999999995E-4</c:v>
                </c:pt>
                <c:pt idx="47667" formatCode="0.00E+00">
                  <c:v>8.3199999999999995E-4</c:v>
                </c:pt>
                <c:pt idx="47668" formatCode="0.00E+00">
                  <c:v>8.3199999999999995E-4</c:v>
                </c:pt>
                <c:pt idx="47669" formatCode="0.00E+00">
                  <c:v>8.3199999999999995E-4</c:v>
                </c:pt>
                <c:pt idx="47670" formatCode="0.00E+00">
                  <c:v>8.3199999999999995E-4</c:v>
                </c:pt>
                <c:pt idx="47671" formatCode="0.00E+00">
                  <c:v>8.3199999999999995E-4</c:v>
                </c:pt>
                <c:pt idx="47672" formatCode="0.00E+00">
                  <c:v>8.3100000000000003E-4</c:v>
                </c:pt>
                <c:pt idx="47673" formatCode="0.00E+00">
                  <c:v>8.3199999999999995E-4</c:v>
                </c:pt>
                <c:pt idx="47674" formatCode="0.00E+00">
                  <c:v>8.3199999999999995E-4</c:v>
                </c:pt>
                <c:pt idx="47675" formatCode="0.00E+00">
                  <c:v>8.3100000000000003E-4</c:v>
                </c:pt>
                <c:pt idx="47676" formatCode="0.00E+00">
                  <c:v>8.3199999999999995E-4</c:v>
                </c:pt>
                <c:pt idx="47677" formatCode="0.00E+00">
                  <c:v>8.3100000000000003E-4</c:v>
                </c:pt>
                <c:pt idx="47678" formatCode="0.00E+00">
                  <c:v>8.3100000000000003E-4</c:v>
                </c:pt>
                <c:pt idx="47679" formatCode="0.00E+00">
                  <c:v>8.3199999999999995E-4</c:v>
                </c:pt>
                <c:pt idx="47680" formatCode="0.00E+00">
                  <c:v>8.3100000000000003E-4</c:v>
                </c:pt>
                <c:pt idx="47681" formatCode="0.00E+00">
                  <c:v>8.3199999999999995E-4</c:v>
                </c:pt>
                <c:pt idx="47682" formatCode="0.00E+00">
                  <c:v>8.3199999999999995E-4</c:v>
                </c:pt>
                <c:pt idx="47683" formatCode="0.00E+00">
                  <c:v>8.3100000000000003E-4</c:v>
                </c:pt>
                <c:pt idx="47684" formatCode="0.00E+00">
                  <c:v>8.3100000000000003E-4</c:v>
                </c:pt>
                <c:pt idx="47685" formatCode="0.00E+00">
                  <c:v>8.3100000000000003E-4</c:v>
                </c:pt>
                <c:pt idx="47686" formatCode="0.00E+00">
                  <c:v>8.3199999999999995E-4</c:v>
                </c:pt>
                <c:pt idx="47687" formatCode="0.00E+00">
                  <c:v>8.3199999999999995E-4</c:v>
                </c:pt>
                <c:pt idx="47688" formatCode="0.00E+00">
                  <c:v>8.3100000000000003E-4</c:v>
                </c:pt>
                <c:pt idx="47689" formatCode="0.00E+00">
                  <c:v>8.3100000000000003E-4</c:v>
                </c:pt>
                <c:pt idx="47690" formatCode="0.00E+00">
                  <c:v>8.3199999999999995E-4</c:v>
                </c:pt>
                <c:pt idx="47691" formatCode="0.00E+00">
                  <c:v>8.3100000000000003E-4</c:v>
                </c:pt>
                <c:pt idx="47692" formatCode="0.00E+00">
                  <c:v>8.3199999999999995E-4</c:v>
                </c:pt>
                <c:pt idx="47693" formatCode="0.00E+00">
                  <c:v>8.3199999999999995E-4</c:v>
                </c:pt>
                <c:pt idx="47694" formatCode="0.00E+00">
                  <c:v>8.3199999999999995E-4</c:v>
                </c:pt>
                <c:pt idx="47695" formatCode="0.00E+00">
                  <c:v>8.3199999999999995E-4</c:v>
                </c:pt>
                <c:pt idx="47696" formatCode="0.00E+00">
                  <c:v>8.3100000000000003E-4</c:v>
                </c:pt>
                <c:pt idx="47697" formatCode="0.00E+00">
                  <c:v>8.3199999999999995E-4</c:v>
                </c:pt>
                <c:pt idx="47698" formatCode="0.00E+00">
                  <c:v>8.3199999999999995E-4</c:v>
                </c:pt>
                <c:pt idx="47699" formatCode="0.00E+00">
                  <c:v>8.3100000000000003E-4</c:v>
                </c:pt>
                <c:pt idx="47700" formatCode="0.00E+00">
                  <c:v>8.3199999999999995E-4</c:v>
                </c:pt>
                <c:pt idx="47701" formatCode="0.00E+00">
                  <c:v>8.3199999999999995E-4</c:v>
                </c:pt>
                <c:pt idx="47702" formatCode="0.00E+00">
                  <c:v>8.3100000000000003E-4</c:v>
                </c:pt>
                <c:pt idx="47703" formatCode="0.00E+00">
                  <c:v>8.3199999999999995E-4</c:v>
                </c:pt>
                <c:pt idx="47704" formatCode="0.00E+00">
                  <c:v>8.3199999999999995E-4</c:v>
                </c:pt>
                <c:pt idx="47705" formatCode="0.00E+00">
                  <c:v>8.3199999999999995E-4</c:v>
                </c:pt>
                <c:pt idx="47706" formatCode="0.00E+00">
                  <c:v>8.3199999999999995E-4</c:v>
                </c:pt>
                <c:pt idx="47707" formatCode="0.00E+00">
                  <c:v>8.3100000000000003E-4</c:v>
                </c:pt>
                <c:pt idx="47708" formatCode="0.00E+00">
                  <c:v>8.3100000000000003E-4</c:v>
                </c:pt>
                <c:pt idx="47709" formatCode="0.00E+00">
                  <c:v>8.3199999999999995E-4</c:v>
                </c:pt>
                <c:pt idx="47710" formatCode="0.00E+00">
                  <c:v>8.3100000000000003E-4</c:v>
                </c:pt>
                <c:pt idx="47711" formatCode="0.00E+00">
                  <c:v>8.3100000000000003E-4</c:v>
                </c:pt>
                <c:pt idx="47712" formatCode="0.00E+00">
                  <c:v>8.3199999999999995E-4</c:v>
                </c:pt>
                <c:pt idx="47713" formatCode="0.00E+00">
                  <c:v>8.3100000000000003E-4</c:v>
                </c:pt>
                <c:pt idx="47714" formatCode="0.00E+00">
                  <c:v>8.3100000000000003E-4</c:v>
                </c:pt>
                <c:pt idx="47715" formatCode="0.00E+00">
                  <c:v>8.3100000000000003E-4</c:v>
                </c:pt>
                <c:pt idx="47716" formatCode="0.00E+00">
                  <c:v>8.3100000000000003E-4</c:v>
                </c:pt>
                <c:pt idx="47717" formatCode="0.00E+00">
                  <c:v>8.3199999999999995E-4</c:v>
                </c:pt>
                <c:pt idx="47718" formatCode="0.00E+00">
                  <c:v>8.3100000000000003E-4</c:v>
                </c:pt>
                <c:pt idx="47719" formatCode="0.00E+00">
                  <c:v>8.3100000000000003E-4</c:v>
                </c:pt>
                <c:pt idx="47720" formatCode="0.00E+00">
                  <c:v>8.3100000000000003E-4</c:v>
                </c:pt>
                <c:pt idx="47721" formatCode="0.00E+00">
                  <c:v>8.3100000000000003E-4</c:v>
                </c:pt>
                <c:pt idx="47722" formatCode="0.00E+00">
                  <c:v>8.3100000000000003E-4</c:v>
                </c:pt>
                <c:pt idx="47723" formatCode="0.00E+00">
                  <c:v>8.3100000000000003E-4</c:v>
                </c:pt>
                <c:pt idx="47724" formatCode="0.00E+00">
                  <c:v>8.3100000000000003E-4</c:v>
                </c:pt>
                <c:pt idx="47725" formatCode="0.00E+00">
                  <c:v>8.3100000000000003E-4</c:v>
                </c:pt>
                <c:pt idx="47726" formatCode="0.00E+00">
                  <c:v>8.3100000000000003E-4</c:v>
                </c:pt>
                <c:pt idx="47727" formatCode="0.00E+00">
                  <c:v>8.3100000000000003E-4</c:v>
                </c:pt>
                <c:pt idx="47728" formatCode="0.00E+00">
                  <c:v>8.3199999999999995E-4</c:v>
                </c:pt>
                <c:pt idx="47729" formatCode="0.00E+00">
                  <c:v>8.3100000000000003E-4</c:v>
                </c:pt>
                <c:pt idx="47730" formatCode="0.00E+00">
                  <c:v>8.3100000000000003E-4</c:v>
                </c:pt>
                <c:pt idx="47731" formatCode="0.00E+00">
                  <c:v>8.3100000000000003E-4</c:v>
                </c:pt>
                <c:pt idx="47732" formatCode="0.00E+00">
                  <c:v>8.3100000000000003E-4</c:v>
                </c:pt>
                <c:pt idx="47733" formatCode="0.00E+00">
                  <c:v>8.3100000000000003E-4</c:v>
                </c:pt>
                <c:pt idx="47734" formatCode="0.00E+00">
                  <c:v>8.3100000000000003E-4</c:v>
                </c:pt>
                <c:pt idx="47735" formatCode="0.00E+00">
                  <c:v>8.3100000000000003E-4</c:v>
                </c:pt>
                <c:pt idx="47736" formatCode="0.00E+00">
                  <c:v>8.3199999999999995E-4</c:v>
                </c:pt>
                <c:pt idx="47737" formatCode="0.00E+00">
                  <c:v>8.3100000000000003E-4</c:v>
                </c:pt>
                <c:pt idx="47738" formatCode="0.00E+00">
                  <c:v>8.3100000000000003E-4</c:v>
                </c:pt>
                <c:pt idx="47739" formatCode="0.00E+00">
                  <c:v>8.3100000000000003E-4</c:v>
                </c:pt>
                <c:pt idx="47740" formatCode="0.00E+00">
                  <c:v>8.3100000000000003E-4</c:v>
                </c:pt>
                <c:pt idx="47741" formatCode="0.00E+00">
                  <c:v>8.3100000000000003E-4</c:v>
                </c:pt>
                <c:pt idx="47742" formatCode="0.00E+00">
                  <c:v>8.3100000000000003E-4</c:v>
                </c:pt>
                <c:pt idx="47743" formatCode="0.00E+00">
                  <c:v>8.3100000000000003E-4</c:v>
                </c:pt>
                <c:pt idx="47744" formatCode="0.00E+00">
                  <c:v>8.3100000000000003E-4</c:v>
                </c:pt>
                <c:pt idx="47745" formatCode="0.00E+00">
                  <c:v>8.3100000000000003E-4</c:v>
                </c:pt>
                <c:pt idx="47746" formatCode="0.00E+00">
                  <c:v>8.3100000000000003E-4</c:v>
                </c:pt>
                <c:pt idx="47747" formatCode="0.00E+00">
                  <c:v>8.3100000000000003E-4</c:v>
                </c:pt>
                <c:pt idx="47748" formatCode="0.00E+00">
                  <c:v>8.3100000000000003E-4</c:v>
                </c:pt>
                <c:pt idx="47749" formatCode="0.00E+00">
                  <c:v>8.3100000000000003E-4</c:v>
                </c:pt>
                <c:pt idx="47750" formatCode="0.00E+00">
                  <c:v>8.3100000000000003E-4</c:v>
                </c:pt>
                <c:pt idx="47751" formatCode="0.00E+00">
                  <c:v>8.3100000000000003E-4</c:v>
                </c:pt>
                <c:pt idx="47752" formatCode="0.00E+00">
                  <c:v>8.3100000000000003E-4</c:v>
                </c:pt>
                <c:pt idx="47753" formatCode="0.00E+00">
                  <c:v>8.3100000000000003E-4</c:v>
                </c:pt>
                <c:pt idx="47754" formatCode="0.00E+00">
                  <c:v>8.3100000000000003E-4</c:v>
                </c:pt>
                <c:pt idx="47755" formatCode="0.00E+00">
                  <c:v>8.3100000000000003E-4</c:v>
                </c:pt>
                <c:pt idx="47756" formatCode="0.00E+00">
                  <c:v>8.3100000000000003E-4</c:v>
                </c:pt>
                <c:pt idx="47757" formatCode="0.00E+00">
                  <c:v>8.3100000000000003E-4</c:v>
                </c:pt>
                <c:pt idx="47758" formatCode="0.00E+00">
                  <c:v>8.3199999999999995E-4</c:v>
                </c:pt>
                <c:pt idx="47759" formatCode="0.00E+00">
                  <c:v>8.3100000000000003E-4</c:v>
                </c:pt>
                <c:pt idx="47760" formatCode="0.00E+00">
                  <c:v>8.3100000000000003E-4</c:v>
                </c:pt>
                <c:pt idx="47761" formatCode="0.00E+00">
                  <c:v>8.3100000000000003E-4</c:v>
                </c:pt>
                <c:pt idx="47762" formatCode="0.00E+00">
                  <c:v>8.3100000000000003E-4</c:v>
                </c:pt>
                <c:pt idx="47763" formatCode="0.00E+00">
                  <c:v>8.3100000000000003E-4</c:v>
                </c:pt>
                <c:pt idx="47764" formatCode="0.00E+00">
                  <c:v>8.3100000000000003E-4</c:v>
                </c:pt>
                <c:pt idx="47765" formatCode="0.00E+00">
                  <c:v>8.3100000000000003E-4</c:v>
                </c:pt>
                <c:pt idx="47766" formatCode="0.00E+00">
                  <c:v>8.3100000000000003E-4</c:v>
                </c:pt>
                <c:pt idx="47767" formatCode="0.00E+00">
                  <c:v>8.3100000000000003E-4</c:v>
                </c:pt>
                <c:pt idx="47768" formatCode="0.00E+00">
                  <c:v>8.3100000000000003E-4</c:v>
                </c:pt>
                <c:pt idx="47769" formatCode="0.00E+00">
                  <c:v>8.3100000000000003E-4</c:v>
                </c:pt>
                <c:pt idx="47770" formatCode="0.00E+00">
                  <c:v>8.3100000000000003E-4</c:v>
                </c:pt>
                <c:pt idx="47771" formatCode="0.00E+00">
                  <c:v>8.3100000000000003E-4</c:v>
                </c:pt>
                <c:pt idx="47772" formatCode="0.00E+00">
                  <c:v>8.3100000000000003E-4</c:v>
                </c:pt>
                <c:pt idx="47773" formatCode="0.00E+00">
                  <c:v>8.3100000000000003E-4</c:v>
                </c:pt>
                <c:pt idx="47774" formatCode="0.00E+00">
                  <c:v>8.3100000000000003E-4</c:v>
                </c:pt>
                <c:pt idx="47775" formatCode="0.00E+00">
                  <c:v>8.3100000000000003E-4</c:v>
                </c:pt>
                <c:pt idx="47776" formatCode="0.00E+00">
                  <c:v>8.3100000000000003E-4</c:v>
                </c:pt>
                <c:pt idx="47777" formatCode="0.00E+00">
                  <c:v>8.3100000000000003E-4</c:v>
                </c:pt>
                <c:pt idx="47778" formatCode="0.00E+00">
                  <c:v>8.3100000000000003E-4</c:v>
                </c:pt>
                <c:pt idx="47779" formatCode="0.00E+00">
                  <c:v>8.3199999999999995E-4</c:v>
                </c:pt>
                <c:pt idx="47780" formatCode="0.00E+00">
                  <c:v>8.3100000000000003E-4</c:v>
                </c:pt>
                <c:pt idx="47781" formatCode="0.00E+00">
                  <c:v>8.3100000000000003E-4</c:v>
                </c:pt>
                <c:pt idx="47782" formatCode="0.00E+00">
                  <c:v>8.3100000000000003E-4</c:v>
                </c:pt>
                <c:pt idx="47783" formatCode="0.00E+00">
                  <c:v>8.3100000000000003E-4</c:v>
                </c:pt>
                <c:pt idx="47784" formatCode="0.00E+00">
                  <c:v>8.3199999999999995E-4</c:v>
                </c:pt>
                <c:pt idx="47785" formatCode="0.00E+00">
                  <c:v>8.3100000000000003E-4</c:v>
                </c:pt>
                <c:pt idx="47786" formatCode="0.00E+00">
                  <c:v>8.3100000000000003E-4</c:v>
                </c:pt>
                <c:pt idx="47787" formatCode="0.00E+00">
                  <c:v>8.3100000000000003E-4</c:v>
                </c:pt>
                <c:pt idx="47788" formatCode="0.00E+00">
                  <c:v>8.3100000000000003E-4</c:v>
                </c:pt>
                <c:pt idx="47789" formatCode="0.00E+00">
                  <c:v>8.3100000000000003E-4</c:v>
                </c:pt>
                <c:pt idx="47790" formatCode="0.00E+00">
                  <c:v>8.3100000000000003E-4</c:v>
                </c:pt>
                <c:pt idx="47791" formatCode="0.00E+00">
                  <c:v>8.3100000000000003E-4</c:v>
                </c:pt>
                <c:pt idx="47792" formatCode="0.00E+00">
                  <c:v>8.3100000000000003E-4</c:v>
                </c:pt>
                <c:pt idx="47793" formatCode="0.00E+00">
                  <c:v>8.3100000000000003E-4</c:v>
                </c:pt>
                <c:pt idx="47794" formatCode="0.00E+00">
                  <c:v>8.3100000000000003E-4</c:v>
                </c:pt>
                <c:pt idx="47795" formatCode="0.00E+00">
                  <c:v>8.3100000000000003E-4</c:v>
                </c:pt>
                <c:pt idx="47796" formatCode="0.00E+00">
                  <c:v>8.3100000000000003E-4</c:v>
                </c:pt>
                <c:pt idx="47797" formatCode="0.00E+00">
                  <c:v>8.3100000000000003E-4</c:v>
                </c:pt>
                <c:pt idx="47798" formatCode="0.00E+00">
                  <c:v>8.3100000000000003E-4</c:v>
                </c:pt>
                <c:pt idx="47799" formatCode="0.00E+00">
                  <c:v>8.3100000000000003E-4</c:v>
                </c:pt>
                <c:pt idx="47800" formatCode="0.00E+00">
                  <c:v>8.3100000000000003E-4</c:v>
                </c:pt>
                <c:pt idx="47801" formatCode="0.00E+00">
                  <c:v>8.3100000000000003E-4</c:v>
                </c:pt>
                <c:pt idx="47802" formatCode="0.00E+00">
                  <c:v>8.3100000000000003E-4</c:v>
                </c:pt>
                <c:pt idx="47803" formatCode="0.00E+00">
                  <c:v>8.3100000000000003E-4</c:v>
                </c:pt>
                <c:pt idx="47804" formatCode="0.00E+00">
                  <c:v>8.3100000000000003E-4</c:v>
                </c:pt>
                <c:pt idx="47805" formatCode="0.00E+00">
                  <c:v>8.3199999999999995E-4</c:v>
                </c:pt>
                <c:pt idx="47806" formatCode="0.00E+00">
                  <c:v>8.3100000000000003E-4</c:v>
                </c:pt>
                <c:pt idx="47807" formatCode="0.00E+00">
                  <c:v>8.3100000000000003E-4</c:v>
                </c:pt>
                <c:pt idx="47808" formatCode="0.00E+00">
                  <c:v>8.3100000000000003E-4</c:v>
                </c:pt>
                <c:pt idx="47809" formatCode="0.00E+00">
                  <c:v>8.3100000000000003E-4</c:v>
                </c:pt>
                <c:pt idx="47810" formatCode="0.00E+00">
                  <c:v>8.3100000000000003E-4</c:v>
                </c:pt>
                <c:pt idx="47811" formatCode="0.00E+00">
                  <c:v>8.3100000000000003E-4</c:v>
                </c:pt>
                <c:pt idx="47812" formatCode="0.00E+00">
                  <c:v>8.3100000000000003E-4</c:v>
                </c:pt>
                <c:pt idx="47813" formatCode="0.00E+00">
                  <c:v>8.3100000000000003E-4</c:v>
                </c:pt>
                <c:pt idx="47814" formatCode="0.00E+00">
                  <c:v>8.3100000000000003E-4</c:v>
                </c:pt>
                <c:pt idx="47815" formatCode="0.00E+00">
                  <c:v>8.3100000000000003E-4</c:v>
                </c:pt>
                <c:pt idx="47816" formatCode="0.00E+00">
                  <c:v>8.3199999999999995E-4</c:v>
                </c:pt>
                <c:pt idx="47817" formatCode="0.00E+00">
                  <c:v>8.3199999999999995E-4</c:v>
                </c:pt>
                <c:pt idx="47818" formatCode="0.00E+00">
                  <c:v>8.3100000000000003E-4</c:v>
                </c:pt>
                <c:pt idx="47819" formatCode="0.00E+00">
                  <c:v>8.3100000000000003E-4</c:v>
                </c:pt>
                <c:pt idx="47820" formatCode="0.00E+00">
                  <c:v>8.3100000000000003E-4</c:v>
                </c:pt>
                <c:pt idx="47821" formatCode="0.00E+00">
                  <c:v>8.3100000000000003E-4</c:v>
                </c:pt>
                <c:pt idx="47822" formatCode="0.00E+00">
                  <c:v>8.3100000000000003E-4</c:v>
                </c:pt>
                <c:pt idx="47823" formatCode="0.00E+00">
                  <c:v>8.3100000000000003E-4</c:v>
                </c:pt>
                <c:pt idx="47824" formatCode="0.00E+00">
                  <c:v>8.3100000000000003E-4</c:v>
                </c:pt>
                <c:pt idx="47825" formatCode="0.00E+00">
                  <c:v>8.3100000000000003E-4</c:v>
                </c:pt>
                <c:pt idx="47826" formatCode="0.00E+00">
                  <c:v>8.3100000000000003E-4</c:v>
                </c:pt>
                <c:pt idx="47827" formatCode="0.00E+00">
                  <c:v>8.3100000000000003E-4</c:v>
                </c:pt>
                <c:pt idx="47828" formatCode="0.00E+00">
                  <c:v>8.3100000000000003E-4</c:v>
                </c:pt>
                <c:pt idx="47829" formatCode="0.00E+00">
                  <c:v>8.3100000000000003E-4</c:v>
                </c:pt>
                <c:pt idx="47830" formatCode="0.00E+00">
                  <c:v>8.3100000000000003E-4</c:v>
                </c:pt>
                <c:pt idx="47831" formatCode="0.00E+00">
                  <c:v>8.3100000000000003E-4</c:v>
                </c:pt>
                <c:pt idx="47832" formatCode="0.00E+00">
                  <c:v>8.3100000000000003E-4</c:v>
                </c:pt>
                <c:pt idx="47833" formatCode="0.00E+00">
                  <c:v>8.3100000000000003E-4</c:v>
                </c:pt>
                <c:pt idx="47834" formatCode="0.00E+00">
                  <c:v>8.3100000000000003E-4</c:v>
                </c:pt>
                <c:pt idx="47835" formatCode="0.00E+00">
                  <c:v>8.3100000000000003E-4</c:v>
                </c:pt>
                <c:pt idx="47836" formatCode="0.00E+00">
                  <c:v>8.3100000000000003E-4</c:v>
                </c:pt>
                <c:pt idx="47837" formatCode="0.00E+00">
                  <c:v>8.3100000000000003E-4</c:v>
                </c:pt>
                <c:pt idx="47838" formatCode="0.00E+00">
                  <c:v>8.3100000000000003E-4</c:v>
                </c:pt>
                <c:pt idx="47839" formatCode="0.00E+00">
                  <c:v>8.3100000000000003E-4</c:v>
                </c:pt>
                <c:pt idx="47840" formatCode="0.00E+00">
                  <c:v>8.3199999999999995E-4</c:v>
                </c:pt>
                <c:pt idx="47841" formatCode="0.00E+00">
                  <c:v>8.3199999999999995E-4</c:v>
                </c:pt>
                <c:pt idx="47842" formatCode="0.00E+00">
                  <c:v>8.3100000000000003E-4</c:v>
                </c:pt>
                <c:pt idx="47843" formatCode="0.00E+00">
                  <c:v>8.3100000000000003E-4</c:v>
                </c:pt>
                <c:pt idx="47844" formatCode="0.00E+00">
                  <c:v>8.3100000000000003E-4</c:v>
                </c:pt>
                <c:pt idx="47845" formatCode="0.00E+00">
                  <c:v>8.3199999999999995E-4</c:v>
                </c:pt>
                <c:pt idx="47846" formatCode="0.00E+00">
                  <c:v>8.3100000000000003E-4</c:v>
                </c:pt>
                <c:pt idx="47847" formatCode="0.00E+00">
                  <c:v>8.3100000000000003E-4</c:v>
                </c:pt>
                <c:pt idx="47848" formatCode="0.00E+00">
                  <c:v>8.3100000000000003E-4</c:v>
                </c:pt>
                <c:pt idx="47849" formatCode="0.00E+00">
                  <c:v>8.3100000000000003E-4</c:v>
                </c:pt>
                <c:pt idx="47850" formatCode="0.00E+00">
                  <c:v>8.3199999999999995E-4</c:v>
                </c:pt>
                <c:pt idx="47851" formatCode="0.00E+00">
                  <c:v>8.3100000000000003E-4</c:v>
                </c:pt>
                <c:pt idx="47852" formatCode="0.00E+00">
                  <c:v>8.3100000000000003E-4</c:v>
                </c:pt>
                <c:pt idx="47853" formatCode="0.00E+00">
                  <c:v>8.3100000000000003E-4</c:v>
                </c:pt>
                <c:pt idx="47854" formatCode="0.00E+00">
                  <c:v>8.3100000000000003E-4</c:v>
                </c:pt>
                <c:pt idx="47855" formatCode="0.00E+00">
                  <c:v>8.3100000000000003E-4</c:v>
                </c:pt>
                <c:pt idx="47856" formatCode="0.00E+00">
                  <c:v>8.3100000000000003E-4</c:v>
                </c:pt>
                <c:pt idx="47857" formatCode="0.00E+00">
                  <c:v>8.3100000000000003E-4</c:v>
                </c:pt>
                <c:pt idx="47858" formatCode="0.00E+00">
                  <c:v>8.3100000000000003E-4</c:v>
                </c:pt>
                <c:pt idx="47859" formatCode="0.00E+00">
                  <c:v>8.3100000000000003E-4</c:v>
                </c:pt>
                <c:pt idx="47860" formatCode="0.00E+00">
                  <c:v>8.3100000000000003E-4</c:v>
                </c:pt>
                <c:pt idx="47861" formatCode="0.00E+00">
                  <c:v>8.3100000000000003E-4</c:v>
                </c:pt>
                <c:pt idx="47862" formatCode="0.00E+00">
                  <c:v>8.3100000000000003E-4</c:v>
                </c:pt>
                <c:pt idx="47863" formatCode="0.00E+00">
                  <c:v>8.3100000000000003E-4</c:v>
                </c:pt>
                <c:pt idx="47864" formatCode="0.00E+00">
                  <c:v>8.3100000000000003E-4</c:v>
                </c:pt>
                <c:pt idx="47865" formatCode="0.00E+00">
                  <c:v>8.3100000000000003E-4</c:v>
                </c:pt>
                <c:pt idx="47866" formatCode="0.00E+00">
                  <c:v>8.3100000000000003E-4</c:v>
                </c:pt>
                <c:pt idx="47867" formatCode="0.00E+00">
                  <c:v>8.3100000000000003E-4</c:v>
                </c:pt>
                <c:pt idx="47868" formatCode="0.00E+00">
                  <c:v>8.3100000000000003E-4</c:v>
                </c:pt>
                <c:pt idx="47869" formatCode="0.00E+00">
                  <c:v>8.3199999999999995E-4</c:v>
                </c:pt>
                <c:pt idx="47870" formatCode="0.00E+00">
                  <c:v>8.3100000000000003E-4</c:v>
                </c:pt>
                <c:pt idx="47871" formatCode="0.00E+00">
                  <c:v>8.3100000000000003E-4</c:v>
                </c:pt>
                <c:pt idx="47872" formatCode="0.00E+00">
                  <c:v>8.3100000000000003E-4</c:v>
                </c:pt>
                <c:pt idx="47873" formatCode="0.00E+00">
                  <c:v>8.3100000000000003E-4</c:v>
                </c:pt>
                <c:pt idx="47874" formatCode="0.00E+00">
                  <c:v>8.3100000000000003E-4</c:v>
                </c:pt>
                <c:pt idx="47875" formatCode="0.00E+00">
                  <c:v>8.3100000000000003E-4</c:v>
                </c:pt>
                <c:pt idx="47876" formatCode="0.00E+00">
                  <c:v>8.3100000000000003E-4</c:v>
                </c:pt>
                <c:pt idx="47877" formatCode="0.00E+00">
                  <c:v>8.3100000000000003E-4</c:v>
                </c:pt>
                <c:pt idx="47878" formatCode="0.00E+00">
                  <c:v>8.3199999999999995E-4</c:v>
                </c:pt>
                <c:pt idx="47879" formatCode="0.00E+00">
                  <c:v>8.3199999999999995E-4</c:v>
                </c:pt>
                <c:pt idx="47880" formatCode="0.00E+00">
                  <c:v>8.3100000000000003E-4</c:v>
                </c:pt>
                <c:pt idx="47881" formatCode="0.00E+00">
                  <c:v>8.3100000000000003E-4</c:v>
                </c:pt>
                <c:pt idx="47882" formatCode="0.00E+00">
                  <c:v>8.3100000000000003E-4</c:v>
                </c:pt>
                <c:pt idx="47883" formatCode="0.00E+00">
                  <c:v>8.3100000000000003E-4</c:v>
                </c:pt>
                <c:pt idx="47884" formatCode="0.00E+00">
                  <c:v>8.3100000000000003E-4</c:v>
                </c:pt>
                <c:pt idx="47885" formatCode="0.00E+00">
                  <c:v>8.3100000000000003E-4</c:v>
                </c:pt>
                <c:pt idx="47886" formatCode="0.00E+00">
                  <c:v>8.3199999999999995E-4</c:v>
                </c:pt>
                <c:pt idx="47887" formatCode="0.00E+00">
                  <c:v>8.3100000000000003E-4</c:v>
                </c:pt>
                <c:pt idx="47888" formatCode="0.00E+00">
                  <c:v>8.3100000000000003E-4</c:v>
                </c:pt>
                <c:pt idx="47889" formatCode="0.00E+00">
                  <c:v>8.3100000000000003E-4</c:v>
                </c:pt>
                <c:pt idx="47890" formatCode="0.00E+00">
                  <c:v>8.3100000000000003E-4</c:v>
                </c:pt>
                <c:pt idx="47891" formatCode="0.00E+00">
                  <c:v>8.3199999999999995E-4</c:v>
                </c:pt>
                <c:pt idx="47892" formatCode="0.00E+00">
                  <c:v>8.3199999999999995E-4</c:v>
                </c:pt>
                <c:pt idx="47893" formatCode="0.00E+00">
                  <c:v>8.3100000000000003E-4</c:v>
                </c:pt>
                <c:pt idx="47894" formatCode="0.00E+00">
                  <c:v>8.3199999999999995E-4</c:v>
                </c:pt>
                <c:pt idx="47895" formatCode="0.00E+00">
                  <c:v>8.3100000000000003E-4</c:v>
                </c:pt>
                <c:pt idx="47896" formatCode="0.00E+00">
                  <c:v>8.3100000000000003E-4</c:v>
                </c:pt>
                <c:pt idx="47897" formatCode="0.00E+00">
                  <c:v>8.3100000000000003E-4</c:v>
                </c:pt>
                <c:pt idx="47898" formatCode="0.00E+00">
                  <c:v>8.3199999999999995E-4</c:v>
                </c:pt>
                <c:pt idx="47899" formatCode="0.00E+00">
                  <c:v>8.3100000000000003E-4</c:v>
                </c:pt>
                <c:pt idx="47900" formatCode="0.00E+00">
                  <c:v>8.3100000000000003E-4</c:v>
                </c:pt>
                <c:pt idx="47901" formatCode="0.00E+00">
                  <c:v>8.3199999999999995E-4</c:v>
                </c:pt>
                <c:pt idx="47902" formatCode="0.00E+00">
                  <c:v>8.3100000000000003E-4</c:v>
                </c:pt>
                <c:pt idx="47903" formatCode="0.00E+00">
                  <c:v>8.3199999999999995E-4</c:v>
                </c:pt>
                <c:pt idx="47904" formatCode="0.00E+00">
                  <c:v>8.3199999999999995E-4</c:v>
                </c:pt>
                <c:pt idx="47905" formatCode="0.00E+00">
                  <c:v>8.3199999999999995E-4</c:v>
                </c:pt>
                <c:pt idx="47906" formatCode="0.00E+00">
                  <c:v>8.3199999999999995E-4</c:v>
                </c:pt>
                <c:pt idx="47907" formatCode="0.00E+00">
                  <c:v>8.3199999999999995E-4</c:v>
                </c:pt>
                <c:pt idx="47908" formatCode="0.00E+00">
                  <c:v>8.3199999999999995E-4</c:v>
                </c:pt>
                <c:pt idx="47909" formatCode="0.00E+00">
                  <c:v>8.3199999999999995E-4</c:v>
                </c:pt>
                <c:pt idx="47910" formatCode="0.00E+00">
                  <c:v>8.3100000000000003E-4</c:v>
                </c:pt>
                <c:pt idx="47911" formatCode="0.00E+00">
                  <c:v>8.3199999999999995E-4</c:v>
                </c:pt>
                <c:pt idx="47912" formatCode="0.00E+00">
                  <c:v>8.3100000000000003E-4</c:v>
                </c:pt>
                <c:pt idx="47913" formatCode="0.00E+00">
                  <c:v>8.3100000000000003E-4</c:v>
                </c:pt>
                <c:pt idx="47914" formatCode="0.00E+00">
                  <c:v>8.3100000000000003E-4</c:v>
                </c:pt>
                <c:pt idx="47915" formatCode="0.00E+00">
                  <c:v>8.3100000000000003E-4</c:v>
                </c:pt>
                <c:pt idx="47916" formatCode="0.00E+00">
                  <c:v>8.3199999999999995E-4</c:v>
                </c:pt>
                <c:pt idx="47917" formatCode="0.00E+00">
                  <c:v>8.3199999999999995E-4</c:v>
                </c:pt>
                <c:pt idx="47918" formatCode="0.00E+00">
                  <c:v>8.3199999999999995E-4</c:v>
                </c:pt>
                <c:pt idx="47919" formatCode="0.00E+00">
                  <c:v>8.3100000000000003E-4</c:v>
                </c:pt>
                <c:pt idx="47920" formatCode="0.00E+00">
                  <c:v>8.3199999999999995E-4</c:v>
                </c:pt>
                <c:pt idx="47921" formatCode="0.00E+00">
                  <c:v>8.3199999999999995E-4</c:v>
                </c:pt>
                <c:pt idx="47922" formatCode="0.00E+00">
                  <c:v>8.3100000000000003E-4</c:v>
                </c:pt>
                <c:pt idx="47923" formatCode="0.00E+00">
                  <c:v>8.3100000000000003E-4</c:v>
                </c:pt>
                <c:pt idx="47924" formatCode="0.00E+00">
                  <c:v>8.3199999999999995E-4</c:v>
                </c:pt>
                <c:pt idx="47925" formatCode="0.00E+00">
                  <c:v>8.3199999999999995E-4</c:v>
                </c:pt>
                <c:pt idx="47926" formatCode="0.00E+00">
                  <c:v>8.3199999999999995E-4</c:v>
                </c:pt>
                <c:pt idx="47927" formatCode="0.00E+00">
                  <c:v>8.3100000000000003E-4</c:v>
                </c:pt>
                <c:pt idx="47928" formatCode="0.00E+00">
                  <c:v>8.3199999999999995E-4</c:v>
                </c:pt>
                <c:pt idx="47929" formatCode="0.00E+00">
                  <c:v>8.3199999999999995E-4</c:v>
                </c:pt>
                <c:pt idx="47930" formatCode="0.00E+00">
                  <c:v>8.3100000000000003E-4</c:v>
                </c:pt>
                <c:pt idx="47931" formatCode="0.00E+00">
                  <c:v>8.3100000000000003E-4</c:v>
                </c:pt>
                <c:pt idx="47932" formatCode="0.00E+00">
                  <c:v>8.3100000000000003E-4</c:v>
                </c:pt>
                <c:pt idx="47933" formatCode="0.00E+00">
                  <c:v>8.3199999999999995E-4</c:v>
                </c:pt>
                <c:pt idx="47934" formatCode="0.00E+00">
                  <c:v>8.3199999999999995E-4</c:v>
                </c:pt>
                <c:pt idx="47935" formatCode="0.00E+00">
                  <c:v>8.3199999999999995E-4</c:v>
                </c:pt>
                <c:pt idx="47936" formatCode="0.00E+00">
                  <c:v>8.3100000000000003E-4</c:v>
                </c:pt>
                <c:pt idx="47937" formatCode="0.00E+00">
                  <c:v>8.3199999999999995E-4</c:v>
                </c:pt>
                <c:pt idx="47938" formatCode="0.00E+00">
                  <c:v>8.3199999999999995E-4</c:v>
                </c:pt>
                <c:pt idx="47939" formatCode="0.00E+00">
                  <c:v>8.3199999999999995E-4</c:v>
                </c:pt>
                <c:pt idx="47940" formatCode="0.00E+00">
                  <c:v>8.3199999999999995E-4</c:v>
                </c:pt>
                <c:pt idx="47941" formatCode="0.00E+00">
                  <c:v>8.3199999999999995E-4</c:v>
                </c:pt>
                <c:pt idx="47942" formatCode="0.00E+00">
                  <c:v>8.3199999999999995E-4</c:v>
                </c:pt>
                <c:pt idx="47943" formatCode="0.00E+00">
                  <c:v>8.3199999999999995E-4</c:v>
                </c:pt>
                <c:pt idx="47944" formatCode="0.00E+00">
                  <c:v>8.3199999999999995E-4</c:v>
                </c:pt>
                <c:pt idx="47945" formatCode="0.00E+00">
                  <c:v>8.3199999999999995E-4</c:v>
                </c:pt>
                <c:pt idx="47946" formatCode="0.00E+00">
                  <c:v>8.3100000000000003E-4</c:v>
                </c:pt>
                <c:pt idx="47947" formatCode="0.00E+00">
                  <c:v>8.3100000000000003E-4</c:v>
                </c:pt>
                <c:pt idx="47948" formatCode="0.00E+00">
                  <c:v>8.3199999999999995E-4</c:v>
                </c:pt>
                <c:pt idx="47949" formatCode="0.00E+00">
                  <c:v>8.3199999999999995E-4</c:v>
                </c:pt>
                <c:pt idx="47950" formatCode="0.00E+00">
                  <c:v>8.3100000000000003E-4</c:v>
                </c:pt>
                <c:pt idx="47951" formatCode="0.00E+00">
                  <c:v>8.3100000000000003E-4</c:v>
                </c:pt>
                <c:pt idx="47952" formatCode="0.00E+00">
                  <c:v>8.3100000000000003E-4</c:v>
                </c:pt>
                <c:pt idx="47953" formatCode="0.00E+00">
                  <c:v>8.3199999999999995E-4</c:v>
                </c:pt>
                <c:pt idx="47954" formatCode="0.00E+00">
                  <c:v>8.3199999999999995E-4</c:v>
                </c:pt>
                <c:pt idx="47955" formatCode="0.00E+00">
                  <c:v>8.3100000000000003E-4</c:v>
                </c:pt>
                <c:pt idx="47956" formatCode="0.00E+00">
                  <c:v>8.3199999999999995E-4</c:v>
                </c:pt>
                <c:pt idx="47957" formatCode="0.00E+00">
                  <c:v>8.3199999999999995E-4</c:v>
                </c:pt>
                <c:pt idx="47958" formatCode="0.00E+00">
                  <c:v>8.3199999999999995E-4</c:v>
                </c:pt>
                <c:pt idx="47959" formatCode="0.00E+00">
                  <c:v>8.3100000000000003E-4</c:v>
                </c:pt>
                <c:pt idx="47960" formatCode="0.00E+00">
                  <c:v>8.3100000000000003E-4</c:v>
                </c:pt>
                <c:pt idx="47961" formatCode="0.00E+00">
                  <c:v>8.3100000000000003E-4</c:v>
                </c:pt>
                <c:pt idx="47962" formatCode="0.00E+00">
                  <c:v>8.3199999999999995E-4</c:v>
                </c:pt>
                <c:pt idx="47963" formatCode="0.00E+00">
                  <c:v>8.3199999999999995E-4</c:v>
                </c:pt>
                <c:pt idx="47964" formatCode="0.00E+00">
                  <c:v>8.3100000000000003E-4</c:v>
                </c:pt>
                <c:pt idx="47965" formatCode="0.00E+00">
                  <c:v>8.3199999999999995E-4</c:v>
                </c:pt>
                <c:pt idx="47966" formatCode="0.00E+00">
                  <c:v>8.3199999999999995E-4</c:v>
                </c:pt>
                <c:pt idx="47967" formatCode="0.00E+00">
                  <c:v>8.3199999999999995E-4</c:v>
                </c:pt>
                <c:pt idx="47968" formatCode="0.00E+00">
                  <c:v>8.3199999999999995E-4</c:v>
                </c:pt>
                <c:pt idx="47969" formatCode="0.00E+00">
                  <c:v>8.3199999999999995E-4</c:v>
                </c:pt>
                <c:pt idx="47970" formatCode="0.00E+00">
                  <c:v>8.3199999999999995E-4</c:v>
                </c:pt>
                <c:pt idx="47971" formatCode="0.00E+00">
                  <c:v>8.3100000000000003E-4</c:v>
                </c:pt>
                <c:pt idx="47972" formatCode="0.00E+00">
                  <c:v>8.3199999999999995E-4</c:v>
                </c:pt>
                <c:pt idx="47973" formatCode="0.00E+00">
                  <c:v>8.3100000000000003E-4</c:v>
                </c:pt>
                <c:pt idx="47974" formatCode="0.00E+00">
                  <c:v>8.3199999999999995E-4</c:v>
                </c:pt>
                <c:pt idx="47975" formatCode="0.00E+00">
                  <c:v>8.3199999999999995E-4</c:v>
                </c:pt>
                <c:pt idx="47976" formatCode="0.00E+00">
                  <c:v>8.3199999999999995E-4</c:v>
                </c:pt>
                <c:pt idx="47977" formatCode="0.00E+00">
                  <c:v>8.3199999999999995E-4</c:v>
                </c:pt>
                <c:pt idx="47978" formatCode="0.00E+00">
                  <c:v>8.3199999999999995E-4</c:v>
                </c:pt>
                <c:pt idx="47979" formatCode="0.00E+00">
                  <c:v>8.3199999999999995E-4</c:v>
                </c:pt>
                <c:pt idx="47980" formatCode="0.00E+00">
                  <c:v>8.3199999999999995E-4</c:v>
                </c:pt>
                <c:pt idx="47981" formatCode="0.00E+00">
                  <c:v>8.3199999999999995E-4</c:v>
                </c:pt>
                <c:pt idx="47982" formatCode="0.00E+00">
                  <c:v>8.3199999999999995E-4</c:v>
                </c:pt>
                <c:pt idx="47983" formatCode="0.00E+00">
                  <c:v>8.3199999999999995E-4</c:v>
                </c:pt>
                <c:pt idx="47984" formatCode="0.00E+00">
                  <c:v>8.3199999999999995E-4</c:v>
                </c:pt>
                <c:pt idx="47985" formatCode="0.00E+00">
                  <c:v>8.3199999999999995E-4</c:v>
                </c:pt>
                <c:pt idx="47986" formatCode="0.00E+00">
                  <c:v>8.3199999999999995E-4</c:v>
                </c:pt>
                <c:pt idx="47987" formatCode="0.00E+00">
                  <c:v>8.3199999999999995E-4</c:v>
                </c:pt>
                <c:pt idx="47988" formatCode="0.00E+00">
                  <c:v>8.3199999999999995E-4</c:v>
                </c:pt>
                <c:pt idx="47989" formatCode="0.00E+00">
                  <c:v>8.3199999999999995E-4</c:v>
                </c:pt>
                <c:pt idx="47990" formatCode="0.00E+00">
                  <c:v>8.3199999999999995E-4</c:v>
                </c:pt>
                <c:pt idx="47991" formatCode="0.00E+00">
                  <c:v>8.3199999999999995E-4</c:v>
                </c:pt>
                <c:pt idx="47992" formatCode="0.00E+00">
                  <c:v>8.3199999999999995E-4</c:v>
                </c:pt>
                <c:pt idx="47993" formatCode="0.00E+00">
                  <c:v>8.3199999999999995E-4</c:v>
                </c:pt>
                <c:pt idx="47994" formatCode="0.00E+00">
                  <c:v>8.3199999999999995E-4</c:v>
                </c:pt>
                <c:pt idx="47995" formatCode="0.00E+00">
                  <c:v>8.3199999999999995E-4</c:v>
                </c:pt>
                <c:pt idx="47996" formatCode="0.00E+00">
                  <c:v>8.3199999999999995E-4</c:v>
                </c:pt>
                <c:pt idx="47997" formatCode="0.00E+00">
                  <c:v>8.3199999999999995E-4</c:v>
                </c:pt>
                <c:pt idx="47998" formatCode="0.00E+00">
                  <c:v>8.3100000000000003E-4</c:v>
                </c:pt>
                <c:pt idx="47999" formatCode="0.00E+00">
                  <c:v>8.3199999999999995E-4</c:v>
                </c:pt>
                <c:pt idx="48000" formatCode="0.00E+00">
                  <c:v>8.3199999999999995E-4</c:v>
                </c:pt>
                <c:pt idx="48001" formatCode="0.00E+00">
                  <c:v>8.3199999999999995E-4</c:v>
                </c:pt>
                <c:pt idx="48002" formatCode="0.00E+00">
                  <c:v>8.3199999999999995E-4</c:v>
                </c:pt>
                <c:pt idx="48003" formatCode="0.00E+00">
                  <c:v>8.3199999999999995E-4</c:v>
                </c:pt>
                <c:pt idx="48004" formatCode="0.00E+00">
                  <c:v>8.3199999999999995E-4</c:v>
                </c:pt>
                <c:pt idx="48005" formatCode="0.00E+00">
                  <c:v>8.3199999999999995E-4</c:v>
                </c:pt>
                <c:pt idx="48006" formatCode="0.00E+00">
                  <c:v>8.3199999999999995E-4</c:v>
                </c:pt>
                <c:pt idx="48007" formatCode="0.00E+00">
                  <c:v>8.3199999999999995E-4</c:v>
                </c:pt>
                <c:pt idx="48008" formatCode="0.00E+00">
                  <c:v>8.3199999999999995E-4</c:v>
                </c:pt>
                <c:pt idx="48009" formatCode="0.00E+00">
                  <c:v>8.3199999999999995E-4</c:v>
                </c:pt>
                <c:pt idx="48010" formatCode="0.00E+00">
                  <c:v>8.3199999999999995E-4</c:v>
                </c:pt>
                <c:pt idx="48011" formatCode="0.00E+00">
                  <c:v>8.3199999999999995E-4</c:v>
                </c:pt>
                <c:pt idx="48012" formatCode="0.00E+00">
                  <c:v>8.3199999999999995E-4</c:v>
                </c:pt>
                <c:pt idx="48013" formatCode="0.00E+00">
                  <c:v>8.3199999999999995E-4</c:v>
                </c:pt>
                <c:pt idx="48014" formatCode="0.00E+00">
                  <c:v>8.3199999999999995E-4</c:v>
                </c:pt>
                <c:pt idx="48015" formatCode="0.00E+00">
                  <c:v>8.3199999999999995E-4</c:v>
                </c:pt>
                <c:pt idx="48016" formatCode="0.00E+00">
                  <c:v>8.3199999999999995E-4</c:v>
                </c:pt>
                <c:pt idx="48017" formatCode="0.00E+00">
                  <c:v>8.3199999999999995E-4</c:v>
                </c:pt>
                <c:pt idx="48018" formatCode="0.00E+00">
                  <c:v>8.3199999999999995E-4</c:v>
                </c:pt>
                <c:pt idx="48019" formatCode="0.00E+00">
                  <c:v>8.3199999999999995E-4</c:v>
                </c:pt>
                <c:pt idx="48020" formatCode="0.00E+00">
                  <c:v>8.3199999999999995E-4</c:v>
                </c:pt>
                <c:pt idx="48021" formatCode="0.00E+00">
                  <c:v>8.3199999999999995E-4</c:v>
                </c:pt>
                <c:pt idx="48022" formatCode="0.00E+00">
                  <c:v>8.3199999999999995E-4</c:v>
                </c:pt>
                <c:pt idx="48023" formatCode="0.00E+00">
                  <c:v>8.3199999999999995E-4</c:v>
                </c:pt>
                <c:pt idx="48024" formatCode="0.00E+00">
                  <c:v>8.3199999999999995E-4</c:v>
                </c:pt>
                <c:pt idx="48025" formatCode="0.00E+00">
                  <c:v>8.3199999999999995E-4</c:v>
                </c:pt>
                <c:pt idx="48026" formatCode="0.00E+00">
                  <c:v>8.3199999999999995E-4</c:v>
                </c:pt>
                <c:pt idx="48027" formatCode="0.00E+00">
                  <c:v>8.3199999999999995E-4</c:v>
                </c:pt>
                <c:pt idx="48028" formatCode="0.00E+00">
                  <c:v>8.3199999999999995E-4</c:v>
                </c:pt>
                <c:pt idx="48029" formatCode="0.00E+00">
                  <c:v>8.3199999999999995E-4</c:v>
                </c:pt>
                <c:pt idx="48030" formatCode="0.00E+00">
                  <c:v>8.3199999999999995E-4</c:v>
                </c:pt>
                <c:pt idx="48031" formatCode="0.00E+00">
                  <c:v>8.3199999999999995E-4</c:v>
                </c:pt>
                <c:pt idx="48032" formatCode="0.00E+00">
                  <c:v>8.3199999999999995E-4</c:v>
                </c:pt>
                <c:pt idx="48033" formatCode="0.00E+00">
                  <c:v>8.3199999999999995E-4</c:v>
                </c:pt>
                <c:pt idx="48034" formatCode="0.00E+00">
                  <c:v>8.3199999999999995E-4</c:v>
                </c:pt>
                <c:pt idx="48035" formatCode="0.00E+00">
                  <c:v>8.3199999999999995E-4</c:v>
                </c:pt>
                <c:pt idx="48036" formatCode="0.00E+00">
                  <c:v>8.3199999999999995E-4</c:v>
                </c:pt>
                <c:pt idx="48037" formatCode="0.00E+00">
                  <c:v>8.3199999999999995E-4</c:v>
                </c:pt>
                <c:pt idx="48038" formatCode="0.00E+00">
                  <c:v>8.3199999999999995E-4</c:v>
                </c:pt>
                <c:pt idx="48039" formatCode="0.00E+00">
                  <c:v>8.3199999999999995E-4</c:v>
                </c:pt>
                <c:pt idx="48040" formatCode="0.00E+00">
                  <c:v>8.3199999999999995E-4</c:v>
                </c:pt>
                <c:pt idx="48041" formatCode="0.00E+00">
                  <c:v>8.3199999999999995E-4</c:v>
                </c:pt>
                <c:pt idx="48042" formatCode="0.00E+00">
                  <c:v>8.3199999999999995E-4</c:v>
                </c:pt>
                <c:pt idx="48043" formatCode="0.00E+00">
                  <c:v>8.3199999999999995E-4</c:v>
                </c:pt>
                <c:pt idx="48044" formatCode="0.00E+00">
                  <c:v>8.3199999999999995E-4</c:v>
                </c:pt>
                <c:pt idx="48045" formatCode="0.00E+00">
                  <c:v>8.3199999999999995E-4</c:v>
                </c:pt>
                <c:pt idx="48046" formatCode="0.00E+00">
                  <c:v>8.3199999999999995E-4</c:v>
                </c:pt>
                <c:pt idx="48047" formatCode="0.00E+00">
                  <c:v>8.3199999999999995E-4</c:v>
                </c:pt>
                <c:pt idx="48048" formatCode="0.00E+00">
                  <c:v>8.3199999999999995E-4</c:v>
                </c:pt>
                <c:pt idx="48049" formatCode="0.00E+00">
                  <c:v>8.3199999999999995E-4</c:v>
                </c:pt>
                <c:pt idx="48050" formatCode="0.00E+00">
                  <c:v>8.3199999999999995E-4</c:v>
                </c:pt>
                <c:pt idx="48051" formatCode="0.00E+00">
                  <c:v>8.3199999999999995E-4</c:v>
                </c:pt>
                <c:pt idx="48052" formatCode="0.00E+00">
                  <c:v>8.3199999999999995E-4</c:v>
                </c:pt>
                <c:pt idx="48053" formatCode="0.00E+00">
                  <c:v>8.3199999999999995E-4</c:v>
                </c:pt>
                <c:pt idx="48054" formatCode="0.00E+00">
                  <c:v>8.3199999999999995E-4</c:v>
                </c:pt>
                <c:pt idx="48055" formatCode="0.00E+00">
                  <c:v>8.3199999999999995E-4</c:v>
                </c:pt>
                <c:pt idx="48056" formatCode="0.00E+00">
                  <c:v>8.3199999999999995E-4</c:v>
                </c:pt>
                <c:pt idx="48057" formatCode="0.00E+00">
                  <c:v>8.3199999999999995E-4</c:v>
                </c:pt>
                <c:pt idx="48058" formatCode="0.00E+00">
                  <c:v>8.3199999999999995E-4</c:v>
                </c:pt>
                <c:pt idx="48059" formatCode="0.00E+00">
                  <c:v>8.3199999999999995E-4</c:v>
                </c:pt>
                <c:pt idx="48060" formatCode="0.00E+00">
                  <c:v>8.3199999999999995E-4</c:v>
                </c:pt>
                <c:pt idx="48061" formatCode="0.00E+00">
                  <c:v>8.3199999999999995E-4</c:v>
                </c:pt>
                <c:pt idx="48062" formatCode="0.00E+00">
                  <c:v>8.3199999999999995E-4</c:v>
                </c:pt>
                <c:pt idx="48063" formatCode="0.00E+00">
                  <c:v>8.3199999999999995E-4</c:v>
                </c:pt>
                <c:pt idx="48064" formatCode="0.00E+00">
                  <c:v>8.3199999999999995E-4</c:v>
                </c:pt>
                <c:pt idx="48065" formatCode="0.00E+00">
                  <c:v>8.3199999999999995E-4</c:v>
                </c:pt>
                <c:pt idx="48066" formatCode="0.00E+00">
                  <c:v>8.3199999999999995E-4</c:v>
                </c:pt>
                <c:pt idx="48067" formatCode="0.00E+00">
                  <c:v>8.3199999999999995E-4</c:v>
                </c:pt>
                <c:pt idx="48068" formatCode="0.00E+00">
                  <c:v>8.3199999999999995E-4</c:v>
                </c:pt>
                <c:pt idx="48069" formatCode="0.00E+00">
                  <c:v>8.3199999999999995E-4</c:v>
                </c:pt>
                <c:pt idx="48070" formatCode="0.00E+00">
                  <c:v>8.3199999999999995E-4</c:v>
                </c:pt>
                <c:pt idx="48071" formatCode="0.00E+00">
                  <c:v>8.3199999999999995E-4</c:v>
                </c:pt>
                <c:pt idx="48072" formatCode="0.00E+00">
                  <c:v>8.3199999999999995E-4</c:v>
                </c:pt>
                <c:pt idx="48073" formatCode="0.00E+00">
                  <c:v>8.3199999999999995E-4</c:v>
                </c:pt>
                <c:pt idx="48074" formatCode="0.00E+00">
                  <c:v>8.3199999999999995E-4</c:v>
                </c:pt>
                <c:pt idx="48075" formatCode="0.00E+00">
                  <c:v>8.3199999999999995E-4</c:v>
                </c:pt>
                <c:pt idx="48076" formatCode="0.00E+00">
                  <c:v>8.3199999999999995E-4</c:v>
                </c:pt>
                <c:pt idx="48077" formatCode="0.00E+00">
                  <c:v>8.3199999999999995E-4</c:v>
                </c:pt>
                <c:pt idx="48078" formatCode="0.00E+00">
                  <c:v>8.3199999999999995E-4</c:v>
                </c:pt>
                <c:pt idx="48079" formatCode="0.00E+00">
                  <c:v>8.3199999999999995E-4</c:v>
                </c:pt>
                <c:pt idx="48080" formatCode="0.00E+00">
                  <c:v>8.3199999999999995E-4</c:v>
                </c:pt>
                <c:pt idx="48081" formatCode="0.00E+00">
                  <c:v>8.3199999999999995E-4</c:v>
                </c:pt>
                <c:pt idx="48082" formatCode="0.00E+00">
                  <c:v>8.3199999999999995E-4</c:v>
                </c:pt>
                <c:pt idx="48083" formatCode="0.00E+00">
                  <c:v>8.3199999999999995E-4</c:v>
                </c:pt>
                <c:pt idx="48084" formatCode="0.00E+00">
                  <c:v>8.3199999999999995E-4</c:v>
                </c:pt>
                <c:pt idx="48085" formatCode="0.00E+00">
                  <c:v>8.3199999999999995E-4</c:v>
                </c:pt>
                <c:pt idx="48086" formatCode="0.00E+00">
                  <c:v>8.3199999999999995E-4</c:v>
                </c:pt>
                <c:pt idx="48087" formatCode="0.00E+00">
                  <c:v>8.3199999999999995E-4</c:v>
                </c:pt>
                <c:pt idx="48088" formatCode="0.00E+00">
                  <c:v>8.3199999999999995E-4</c:v>
                </c:pt>
                <c:pt idx="48089" formatCode="0.00E+00">
                  <c:v>8.3199999999999995E-4</c:v>
                </c:pt>
                <c:pt idx="48090" formatCode="0.00E+00">
                  <c:v>8.3199999999999995E-4</c:v>
                </c:pt>
                <c:pt idx="48091" formatCode="0.00E+00">
                  <c:v>8.3199999999999995E-4</c:v>
                </c:pt>
                <c:pt idx="48092" formatCode="0.00E+00">
                  <c:v>8.3199999999999995E-4</c:v>
                </c:pt>
                <c:pt idx="48093" formatCode="0.00E+00">
                  <c:v>8.3199999999999995E-4</c:v>
                </c:pt>
                <c:pt idx="48094" formatCode="0.00E+00">
                  <c:v>8.3199999999999995E-4</c:v>
                </c:pt>
                <c:pt idx="48095" formatCode="0.00E+00">
                  <c:v>8.3199999999999995E-4</c:v>
                </c:pt>
                <c:pt idx="48096" formatCode="0.00E+00">
                  <c:v>8.3199999999999995E-4</c:v>
                </c:pt>
                <c:pt idx="48097" formatCode="0.00E+00">
                  <c:v>8.3199999999999995E-4</c:v>
                </c:pt>
                <c:pt idx="48098" formatCode="0.00E+00">
                  <c:v>8.3199999999999995E-4</c:v>
                </c:pt>
                <c:pt idx="48099" formatCode="0.00E+00">
                  <c:v>8.3199999999999995E-4</c:v>
                </c:pt>
                <c:pt idx="48100" formatCode="0.00E+00">
                  <c:v>8.3199999999999995E-4</c:v>
                </c:pt>
                <c:pt idx="48101" formatCode="0.00E+00">
                  <c:v>8.3199999999999995E-4</c:v>
                </c:pt>
                <c:pt idx="48102" formatCode="0.00E+00">
                  <c:v>8.3199999999999995E-4</c:v>
                </c:pt>
                <c:pt idx="48103" formatCode="0.00E+00">
                  <c:v>8.3199999999999995E-4</c:v>
                </c:pt>
                <c:pt idx="48104" formatCode="0.00E+00">
                  <c:v>8.3199999999999995E-4</c:v>
                </c:pt>
                <c:pt idx="48105" formatCode="0.00E+00">
                  <c:v>8.3199999999999995E-4</c:v>
                </c:pt>
                <c:pt idx="48106" formatCode="0.00E+00">
                  <c:v>8.3199999999999995E-4</c:v>
                </c:pt>
                <c:pt idx="48107" formatCode="0.00E+00">
                  <c:v>8.3199999999999995E-4</c:v>
                </c:pt>
                <c:pt idx="48108" formatCode="0.00E+00">
                  <c:v>8.3199999999999995E-4</c:v>
                </c:pt>
                <c:pt idx="48109" formatCode="0.00E+00">
                  <c:v>8.3199999999999995E-4</c:v>
                </c:pt>
                <c:pt idx="48110" formatCode="0.00E+00">
                  <c:v>8.3199999999999995E-4</c:v>
                </c:pt>
                <c:pt idx="48111" formatCode="0.00E+00">
                  <c:v>8.3199999999999995E-4</c:v>
                </c:pt>
                <c:pt idx="48112" formatCode="0.00E+00">
                  <c:v>8.3199999999999995E-4</c:v>
                </c:pt>
                <c:pt idx="48113" formatCode="0.00E+00">
                  <c:v>8.3199999999999995E-4</c:v>
                </c:pt>
                <c:pt idx="48114" formatCode="0.00E+00">
                  <c:v>8.3199999999999995E-4</c:v>
                </c:pt>
                <c:pt idx="48115" formatCode="0.00E+00">
                  <c:v>8.3199999999999995E-4</c:v>
                </c:pt>
                <c:pt idx="48116" formatCode="0.00E+00">
                  <c:v>8.3199999999999995E-4</c:v>
                </c:pt>
                <c:pt idx="48117" formatCode="0.00E+00">
                  <c:v>8.3199999999999995E-4</c:v>
                </c:pt>
                <c:pt idx="48118" formatCode="0.00E+00">
                  <c:v>8.3199999999999995E-4</c:v>
                </c:pt>
                <c:pt idx="48119" formatCode="0.00E+00">
                  <c:v>8.3199999999999995E-4</c:v>
                </c:pt>
                <c:pt idx="48120" formatCode="0.00E+00">
                  <c:v>8.3199999999999995E-4</c:v>
                </c:pt>
                <c:pt idx="48121" formatCode="0.00E+00">
                  <c:v>8.3199999999999995E-4</c:v>
                </c:pt>
                <c:pt idx="48122" formatCode="0.00E+00">
                  <c:v>8.3199999999999995E-4</c:v>
                </c:pt>
                <c:pt idx="48123" formatCode="0.00E+00">
                  <c:v>8.3199999999999995E-4</c:v>
                </c:pt>
                <c:pt idx="48124" formatCode="0.00E+00">
                  <c:v>8.3199999999999995E-4</c:v>
                </c:pt>
                <c:pt idx="48125" formatCode="0.00E+00">
                  <c:v>8.3199999999999995E-4</c:v>
                </c:pt>
                <c:pt idx="48126" formatCode="0.00E+00">
                  <c:v>8.3199999999999995E-4</c:v>
                </c:pt>
                <c:pt idx="48127" formatCode="0.00E+00">
                  <c:v>8.3199999999999995E-4</c:v>
                </c:pt>
                <c:pt idx="48128" formatCode="0.00E+00">
                  <c:v>8.3199999999999995E-4</c:v>
                </c:pt>
                <c:pt idx="48129" formatCode="0.00E+00">
                  <c:v>8.3199999999999995E-4</c:v>
                </c:pt>
                <c:pt idx="48130" formatCode="0.00E+00">
                  <c:v>8.3199999999999995E-4</c:v>
                </c:pt>
                <c:pt idx="48131" formatCode="0.00E+00">
                  <c:v>8.3199999999999995E-4</c:v>
                </c:pt>
                <c:pt idx="48132" formatCode="0.00E+00">
                  <c:v>8.3199999999999995E-4</c:v>
                </c:pt>
                <c:pt idx="48133" formatCode="0.00E+00">
                  <c:v>8.3199999999999995E-4</c:v>
                </c:pt>
                <c:pt idx="48134" formatCode="0.00E+00">
                  <c:v>8.3199999999999995E-4</c:v>
                </c:pt>
                <c:pt idx="48135" formatCode="0.00E+00">
                  <c:v>8.3199999999999995E-4</c:v>
                </c:pt>
                <c:pt idx="48136" formatCode="0.00E+00">
                  <c:v>8.3199999999999995E-4</c:v>
                </c:pt>
                <c:pt idx="48137" formatCode="0.00E+00">
                  <c:v>8.3199999999999995E-4</c:v>
                </c:pt>
                <c:pt idx="48138" formatCode="0.00E+00">
                  <c:v>8.3199999999999995E-4</c:v>
                </c:pt>
                <c:pt idx="48139" formatCode="0.00E+00">
                  <c:v>8.3199999999999995E-4</c:v>
                </c:pt>
                <c:pt idx="48140" formatCode="0.00E+00">
                  <c:v>8.3199999999999995E-4</c:v>
                </c:pt>
                <c:pt idx="48141" formatCode="0.00E+00">
                  <c:v>8.3199999999999995E-4</c:v>
                </c:pt>
                <c:pt idx="48142" formatCode="0.00E+00">
                  <c:v>8.3199999999999995E-4</c:v>
                </c:pt>
                <c:pt idx="48143" formatCode="0.00E+00">
                  <c:v>8.3199999999999995E-4</c:v>
                </c:pt>
                <c:pt idx="48144" formatCode="0.00E+00">
                  <c:v>8.3199999999999995E-4</c:v>
                </c:pt>
                <c:pt idx="48145" formatCode="0.00E+00">
                  <c:v>8.3199999999999995E-4</c:v>
                </c:pt>
                <c:pt idx="48146" formatCode="0.00E+00">
                  <c:v>8.3199999999999995E-4</c:v>
                </c:pt>
                <c:pt idx="48147" formatCode="0.00E+00">
                  <c:v>8.3199999999999995E-4</c:v>
                </c:pt>
                <c:pt idx="48148" formatCode="0.00E+00">
                  <c:v>8.3199999999999995E-4</c:v>
                </c:pt>
                <c:pt idx="48149" formatCode="0.00E+00">
                  <c:v>8.3199999999999995E-4</c:v>
                </c:pt>
                <c:pt idx="48150" formatCode="0.00E+00">
                  <c:v>8.3199999999999995E-4</c:v>
                </c:pt>
                <c:pt idx="48151" formatCode="0.00E+00">
                  <c:v>8.3199999999999995E-4</c:v>
                </c:pt>
                <c:pt idx="48152" formatCode="0.00E+00">
                  <c:v>8.3199999999999995E-4</c:v>
                </c:pt>
                <c:pt idx="48153" formatCode="0.00E+00">
                  <c:v>8.3199999999999995E-4</c:v>
                </c:pt>
                <c:pt idx="48154" formatCode="0.00E+00">
                  <c:v>8.3199999999999995E-4</c:v>
                </c:pt>
                <c:pt idx="48155" formatCode="0.00E+00">
                  <c:v>8.3199999999999995E-4</c:v>
                </c:pt>
                <c:pt idx="48156" formatCode="0.00E+00">
                  <c:v>8.3199999999999995E-4</c:v>
                </c:pt>
                <c:pt idx="48157" formatCode="0.00E+00">
                  <c:v>8.3199999999999995E-4</c:v>
                </c:pt>
                <c:pt idx="48158" formatCode="0.00E+00">
                  <c:v>8.3199999999999995E-4</c:v>
                </c:pt>
                <c:pt idx="48159" formatCode="0.00E+00">
                  <c:v>8.3199999999999995E-4</c:v>
                </c:pt>
                <c:pt idx="48160" formatCode="0.00E+00">
                  <c:v>8.3199999999999995E-4</c:v>
                </c:pt>
                <c:pt idx="48161" formatCode="0.00E+00">
                  <c:v>8.3199999999999995E-4</c:v>
                </c:pt>
                <c:pt idx="48162" formatCode="0.00E+00">
                  <c:v>8.3199999999999995E-4</c:v>
                </c:pt>
                <c:pt idx="48163" formatCode="0.00E+00">
                  <c:v>8.3199999999999995E-4</c:v>
                </c:pt>
                <c:pt idx="48164" formatCode="0.00E+00">
                  <c:v>8.3199999999999995E-4</c:v>
                </c:pt>
                <c:pt idx="48165" formatCode="0.00E+00">
                  <c:v>8.3199999999999995E-4</c:v>
                </c:pt>
                <c:pt idx="48166" formatCode="0.00E+00">
                  <c:v>8.3199999999999995E-4</c:v>
                </c:pt>
                <c:pt idx="48167" formatCode="0.00E+00">
                  <c:v>8.3199999999999995E-4</c:v>
                </c:pt>
                <c:pt idx="48168" formatCode="0.00E+00">
                  <c:v>8.3199999999999995E-4</c:v>
                </c:pt>
                <c:pt idx="48169" formatCode="0.00E+00">
                  <c:v>8.3199999999999995E-4</c:v>
                </c:pt>
                <c:pt idx="48170" formatCode="0.00E+00">
                  <c:v>8.3199999999999995E-4</c:v>
                </c:pt>
                <c:pt idx="48171" formatCode="0.00E+00">
                  <c:v>8.3199999999999995E-4</c:v>
                </c:pt>
                <c:pt idx="48172" formatCode="0.00E+00">
                  <c:v>8.3199999999999995E-4</c:v>
                </c:pt>
                <c:pt idx="48173" formatCode="0.00E+00">
                  <c:v>8.3199999999999995E-4</c:v>
                </c:pt>
                <c:pt idx="48174" formatCode="0.00E+00">
                  <c:v>8.3199999999999995E-4</c:v>
                </c:pt>
                <c:pt idx="48175" formatCode="0.00E+00">
                  <c:v>8.3199999999999995E-4</c:v>
                </c:pt>
                <c:pt idx="48176" formatCode="0.00E+00">
                  <c:v>8.3199999999999995E-4</c:v>
                </c:pt>
                <c:pt idx="48177" formatCode="0.00E+00">
                  <c:v>8.3199999999999995E-4</c:v>
                </c:pt>
                <c:pt idx="48178" formatCode="0.00E+00">
                  <c:v>8.3199999999999995E-4</c:v>
                </c:pt>
                <c:pt idx="48179" formatCode="0.00E+00">
                  <c:v>8.3199999999999995E-4</c:v>
                </c:pt>
                <c:pt idx="48180" formatCode="0.00E+00">
                  <c:v>8.3199999999999995E-4</c:v>
                </c:pt>
                <c:pt idx="48181" formatCode="0.00E+00">
                  <c:v>8.3199999999999995E-4</c:v>
                </c:pt>
                <c:pt idx="48182" formatCode="0.00E+00">
                  <c:v>8.3199999999999995E-4</c:v>
                </c:pt>
                <c:pt idx="48183" formatCode="0.00E+00">
                  <c:v>8.3199999999999995E-4</c:v>
                </c:pt>
                <c:pt idx="48184" formatCode="0.00E+00">
                  <c:v>8.3199999999999995E-4</c:v>
                </c:pt>
                <c:pt idx="48185" formatCode="0.00E+00">
                  <c:v>8.3199999999999995E-4</c:v>
                </c:pt>
                <c:pt idx="48186" formatCode="0.00E+00">
                  <c:v>8.3199999999999995E-4</c:v>
                </c:pt>
                <c:pt idx="48187" formatCode="0.00E+00">
                  <c:v>8.3199999999999995E-4</c:v>
                </c:pt>
                <c:pt idx="48188" formatCode="0.00E+00">
                  <c:v>8.3199999999999995E-4</c:v>
                </c:pt>
                <c:pt idx="48189" formatCode="0.00E+00">
                  <c:v>8.3199999999999995E-4</c:v>
                </c:pt>
                <c:pt idx="48190" formatCode="0.00E+00">
                  <c:v>8.3199999999999995E-4</c:v>
                </c:pt>
                <c:pt idx="48191" formatCode="0.00E+00">
                  <c:v>8.3199999999999995E-4</c:v>
                </c:pt>
                <c:pt idx="48192" formatCode="0.00E+00">
                  <c:v>8.3299999999999997E-4</c:v>
                </c:pt>
                <c:pt idx="48193" formatCode="0.00E+00">
                  <c:v>8.3199999999999995E-4</c:v>
                </c:pt>
                <c:pt idx="48194" formatCode="0.00E+00">
                  <c:v>8.3199999999999995E-4</c:v>
                </c:pt>
                <c:pt idx="48195" formatCode="0.00E+00">
                  <c:v>8.3199999999999995E-4</c:v>
                </c:pt>
                <c:pt idx="48196" formatCode="0.00E+00">
                  <c:v>8.3199999999999995E-4</c:v>
                </c:pt>
                <c:pt idx="48197" formatCode="0.00E+00">
                  <c:v>8.3199999999999995E-4</c:v>
                </c:pt>
                <c:pt idx="48198" formatCode="0.00E+00">
                  <c:v>8.3199999999999995E-4</c:v>
                </c:pt>
                <c:pt idx="48199" formatCode="0.00E+00">
                  <c:v>8.3199999999999995E-4</c:v>
                </c:pt>
                <c:pt idx="48200" formatCode="0.00E+00">
                  <c:v>8.3199999999999995E-4</c:v>
                </c:pt>
                <c:pt idx="48201" formatCode="0.00E+00">
                  <c:v>8.3199999999999995E-4</c:v>
                </c:pt>
                <c:pt idx="48202" formatCode="0.00E+00">
                  <c:v>8.3199999999999995E-4</c:v>
                </c:pt>
                <c:pt idx="48203" formatCode="0.00E+00">
                  <c:v>8.3199999999999995E-4</c:v>
                </c:pt>
                <c:pt idx="48204" formatCode="0.00E+00">
                  <c:v>8.3199999999999995E-4</c:v>
                </c:pt>
                <c:pt idx="48205" formatCode="0.00E+00">
                  <c:v>8.3199999999999995E-4</c:v>
                </c:pt>
                <c:pt idx="48206" formatCode="0.00E+00">
                  <c:v>8.3199999999999995E-4</c:v>
                </c:pt>
                <c:pt idx="48207" formatCode="0.00E+00">
                  <c:v>8.3199999999999995E-4</c:v>
                </c:pt>
                <c:pt idx="48208" formatCode="0.00E+00">
                  <c:v>8.3199999999999995E-4</c:v>
                </c:pt>
                <c:pt idx="48209" formatCode="0.00E+00">
                  <c:v>8.3199999999999995E-4</c:v>
                </c:pt>
                <c:pt idx="48210" formatCode="0.00E+00">
                  <c:v>8.3199999999999995E-4</c:v>
                </c:pt>
                <c:pt idx="48211" formatCode="0.00E+00">
                  <c:v>8.3199999999999995E-4</c:v>
                </c:pt>
                <c:pt idx="48212" formatCode="0.00E+00">
                  <c:v>8.3199999999999995E-4</c:v>
                </c:pt>
                <c:pt idx="48213" formatCode="0.00E+00">
                  <c:v>8.3199999999999995E-4</c:v>
                </c:pt>
                <c:pt idx="48214" formatCode="0.00E+00">
                  <c:v>8.3199999999999995E-4</c:v>
                </c:pt>
                <c:pt idx="48215" formatCode="0.00E+00">
                  <c:v>8.3199999999999995E-4</c:v>
                </c:pt>
                <c:pt idx="48216" formatCode="0.00E+00">
                  <c:v>8.3199999999999995E-4</c:v>
                </c:pt>
                <c:pt idx="48217" formatCode="0.00E+00">
                  <c:v>8.3199999999999995E-4</c:v>
                </c:pt>
                <c:pt idx="48218" formatCode="0.00E+00">
                  <c:v>8.3199999999999995E-4</c:v>
                </c:pt>
                <c:pt idx="48219" formatCode="0.00E+00">
                  <c:v>8.3199999999999995E-4</c:v>
                </c:pt>
                <c:pt idx="48220" formatCode="0.00E+00">
                  <c:v>8.3199999999999995E-4</c:v>
                </c:pt>
                <c:pt idx="48221" formatCode="0.00E+00">
                  <c:v>8.3199999999999995E-4</c:v>
                </c:pt>
                <c:pt idx="48222" formatCode="0.00E+00">
                  <c:v>8.3299999999999997E-4</c:v>
                </c:pt>
                <c:pt idx="48223" formatCode="0.00E+00">
                  <c:v>8.3199999999999995E-4</c:v>
                </c:pt>
                <c:pt idx="48224" formatCode="0.00E+00">
                  <c:v>8.3199999999999995E-4</c:v>
                </c:pt>
                <c:pt idx="48225" formatCode="0.00E+00">
                  <c:v>8.3199999999999995E-4</c:v>
                </c:pt>
                <c:pt idx="48226" formatCode="0.00E+00">
                  <c:v>8.3199999999999995E-4</c:v>
                </c:pt>
                <c:pt idx="48227" formatCode="0.00E+00">
                  <c:v>8.3199999999999995E-4</c:v>
                </c:pt>
                <c:pt idx="48228" formatCode="0.00E+00">
                  <c:v>8.3199999999999995E-4</c:v>
                </c:pt>
                <c:pt idx="48229" formatCode="0.00E+00">
                  <c:v>8.3299999999999997E-4</c:v>
                </c:pt>
                <c:pt idx="48230" formatCode="0.00E+00">
                  <c:v>8.3199999999999995E-4</c:v>
                </c:pt>
                <c:pt idx="48231" formatCode="0.00E+00">
                  <c:v>8.3199999999999995E-4</c:v>
                </c:pt>
                <c:pt idx="48232" formatCode="0.00E+00">
                  <c:v>8.3299999999999997E-4</c:v>
                </c:pt>
                <c:pt idx="48233" formatCode="0.00E+00">
                  <c:v>8.3199999999999995E-4</c:v>
                </c:pt>
                <c:pt idx="48234" formatCode="0.00E+00">
                  <c:v>8.3199999999999995E-4</c:v>
                </c:pt>
                <c:pt idx="48235" formatCode="0.00E+00">
                  <c:v>8.3299999999999997E-4</c:v>
                </c:pt>
                <c:pt idx="48236" formatCode="0.00E+00">
                  <c:v>8.3199999999999995E-4</c:v>
                </c:pt>
                <c:pt idx="48237" formatCode="0.00E+00">
                  <c:v>8.3299999999999997E-4</c:v>
                </c:pt>
                <c:pt idx="48238" formatCode="0.00E+00">
                  <c:v>8.3299999999999997E-4</c:v>
                </c:pt>
                <c:pt idx="48239" formatCode="0.00E+00">
                  <c:v>8.3199999999999995E-4</c:v>
                </c:pt>
                <c:pt idx="48240" formatCode="0.00E+00">
                  <c:v>8.3299999999999997E-4</c:v>
                </c:pt>
                <c:pt idx="48241" formatCode="0.00E+00">
                  <c:v>8.3299999999999997E-4</c:v>
                </c:pt>
                <c:pt idx="48242" formatCode="0.00E+00">
                  <c:v>8.3299999999999997E-4</c:v>
                </c:pt>
                <c:pt idx="48243" formatCode="0.00E+00">
                  <c:v>8.3299999999999997E-4</c:v>
                </c:pt>
                <c:pt idx="48244" formatCode="0.00E+00">
                  <c:v>8.3299999999999997E-4</c:v>
                </c:pt>
                <c:pt idx="48245" formatCode="0.00E+00">
                  <c:v>8.3199999999999995E-4</c:v>
                </c:pt>
                <c:pt idx="48246" formatCode="0.00E+00">
                  <c:v>8.3199999999999995E-4</c:v>
                </c:pt>
                <c:pt idx="48247" formatCode="0.00E+00">
                  <c:v>8.3299999999999997E-4</c:v>
                </c:pt>
                <c:pt idx="48248" formatCode="0.00E+00">
                  <c:v>8.3199999999999995E-4</c:v>
                </c:pt>
                <c:pt idx="48249" formatCode="0.00E+00">
                  <c:v>8.3199999999999995E-4</c:v>
                </c:pt>
                <c:pt idx="48250" formatCode="0.00E+00">
                  <c:v>8.3199999999999995E-4</c:v>
                </c:pt>
                <c:pt idx="48251" formatCode="0.00E+00">
                  <c:v>8.3199999999999995E-4</c:v>
                </c:pt>
                <c:pt idx="48252" formatCode="0.00E+00">
                  <c:v>8.3199999999999995E-4</c:v>
                </c:pt>
                <c:pt idx="48253" formatCode="0.00E+00">
                  <c:v>8.3199999999999995E-4</c:v>
                </c:pt>
                <c:pt idx="48254" formatCode="0.00E+00">
                  <c:v>8.3299999999999997E-4</c:v>
                </c:pt>
                <c:pt idx="48255" formatCode="0.00E+00">
                  <c:v>8.3199999999999995E-4</c:v>
                </c:pt>
                <c:pt idx="48256" formatCode="0.00E+00">
                  <c:v>8.3199999999999995E-4</c:v>
                </c:pt>
                <c:pt idx="48257" formatCode="0.00E+00">
                  <c:v>8.3299999999999997E-4</c:v>
                </c:pt>
                <c:pt idx="48258" formatCode="0.00E+00">
                  <c:v>8.3299999999999997E-4</c:v>
                </c:pt>
                <c:pt idx="48259" formatCode="0.00E+00">
                  <c:v>8.3199999999999995E-4</c:v>
                </c:pt>
                <c:pt idx="48260" formatCode="0.00E+00">
                  <c:v>8.3299999999999997E-4</c:v>
                </c:pt>
                <c:pt idx="48261" formatCode="0.00E+00">
                  <c:v>8.3199999999999995E-4</c:v>
                </c:pt>
                <c:pt idx="48262" formatCode="0.00E+00">
                  <c:v>8.3199999999999995E-4</c:v>
                </c:pt>
                <c:pt idx="48263" formatCode="0.00E+00">
                  <c:v>8.3299999999999997E-4</c:v>
                </c:pt>
                <c:pt idx="48264" formatCode="0.00E+00">
                  <c:v>8.3299999999999997E-4</c:v>
                </c:pt>
                <c:pt idx="48265" formatCode="0.00E+00">
                  <c:v>8.3299999999999997E-4</c:v>
                </c:pt>
                <c:pt idx="48266" formatCode="0.00E+00">
                  <c:v>8.3299999999999997E-4</c:v>
                </c:pt>
                <c:pt idx="48267" formatCode="0.00E+00">
                  <c:v>8.3299999999999997E-4</c:v>
                </c:pt>
                <c:pt idx="48268" formatCode="0.00E+00">
                  <c:v>8.3299999999999997E-4</c:v>
                </c:pt>
                <c:pt idx="48269" formatCode="0.00E+00">
                  <c:v>8.3299999999999997E-4</c:v>
                </c:pt>
                <c:pt idx="48270" formatCode="0.00E+00">
                  <c:v>8.3299999999999997E-4</c:v>
                </c:pt>
                <c:pt idx="48271" formatCode="0.00E+00">
                  <c:v>8.3299999999999997E-4</c:v>
                </c:pt>
                <c:pt idx="48272" formatCode="0.00E+00">
                  <c:v>8.3299999999999997E-4</c:v>
                </c:pt>
                <c:pt idx="48273" formatCode="0.00E+00">
                  <c:v>8.3299999999999997E-4</c:v>
                </c:pt>
                <c:pt idx="48274" formatCode="0.00E+00">
                  <c:v>8.3199999999999995E-4</c:v>
                </c:pt>
                <c:pt idx="48275" formatCode="0.00E+00">
                  <c:v>8.3199999999999995E-4</c:v>
                </c:pt>
                <c:pt idx="48276" formatCode="0.00E+00">
                  <c:v>8.3299999999999997E-4</c:v>
                </c:pt>
                <c:pt idx="48277" formatCode="0.00E+00">
                  <c:v>8.3299999999999997E-4</c:v>
                </c:pt>
                <c:pt idx="48278" formatCode="0.00E+00">
                  <c:v>8.3299999999999997E-4</c:v>
                </c:pt>
                <c:pt idx="48279" formatCode="0.00E+00">
                  <c:v>8.3299999999999997E-4</c:v>
                </c:pt>
                <c:pt idx="48280" formatCode="0.00E+00">
                  <c:v>8.3299999999999997E-4</c:v>
                </c:pt>
                <c:pt idx="48281" formatCode="0.00E+00">
                  <c:v>8.3299999999999997E-4</c:v>
                </c:pt>
                <c:pt idx="48282" formatCode="0.00E+00">
                  <c:v>8.3299999999999997E-4</c:v>
                </c:pt>
                <c:pt idx="48283" formatCode="0.00E+00">
                  <c:v>8.3299999999999997E-4</c:v>
                </c:pt>
                <c:pt idx="48284" formatCode="0.00E+00">
                  <c:v>8.3199999999999995E-4</c:v>
                </c:pt>
                <c:pt idx="48285" formatCode="0.00E+00">
                  <c:v>8.3299999999999997E-4</c:v>
                </c:pt>
                <c:pt idx="48286" formatCode="0.00E+00">
                  <c:v>8.3299999999999997E-4</c:v>
                </c:pt>
                <c:pt idx="48287" formatCode="0.00E+00">
                  <c:v>8.3299999999999997E-4</c:v>
                </c:pt>
                <c:pt idx="48288" formatCode="0.00E+00">
                  <c:v>8.3299999999999997E-4</c:v>
                </c:pt>
                <c:pt idx="48289" formatCode="0.00E+00">
                  <c:v>8.3299999999999997E-4</c:v>
                </c:pt>
                <c:pt idx="48290" formatCode="0.00E+00">
                  <c:v>8.3299999999999997E-4</c:v>
                </c:pt>
                <c:pt idx="48291" formatCode="0.00E+00">
                  <c:v>8.3199999999999995E-4</c:v>
                </c:pt>
                <c:pt idx="48292" formatCode="0.00E+00">
                  <c:v>8.3299999999999997E-4</c:v>
                </c:pt>
                <c:pt idx="48293" formatCode="0.00E+00">
                  <c:v>8.3299999999999997E-4</c:v>
                </c:pt>
                <c:pt idx="48294" formatCode="0.00E+00">
                  <c:v>8.3299999999999997E-4</c:v>
                </c:pt>
                <c:pt idx="48295" formatCode="0.00E+00">
                  <c:v>8.3299999999999997E-4</c:v>
                </c:pt>
                <c:pt idx="48296" formatCode="0.00E+00">
                  <c:v>8.3299999999999997E-4</c:v>
                </c:pt>
                <c:pt idx="48297" formatCode="0.00E+00">
                  <c:v>8.3299999999999997E-4</c:v>
                </c:pt>
                <c:pt idx="48298" formatCode="0.00E+00">
                  <c:v>8.3299999999999997E-4</c:v>
                </c:pt>
                <c:pt idx="48299" formatCode="0.00E+00">
                  <c:v>8.3299999999999997E-4</c:v>
                </c:pt>
                <c:pt idx="48300" formatCode="0.00E+00">
                  <c:v>8.3299999999999997E-4</c:v>
                </c:pt>
                <c:pt idx="48301" formatCode="0.00E+00">
                  <c:v>8.3299999999999997E-4</c:v>
                </c:pt>
                <c:pt idx="48302" formatCode="0.00E+00">
                  <c:v>8.3299999999999997E-4</c:v>
                </c:pt>
                <c:pt idx="48303" formatCode="0.00E+00">
                  <c:v>8.3299999999999997E-4</c:v>
                </c:pt>
                <c:pt idx="48304" formatCode="0.00E+00">
                  <c:v>8.3299999999999997E-4</c:v>
                </c:pt>
                <c:pt idx="48305" formatCode="0.00E+00">
                  <c:v>8.3299999999999997E-4</c:v>
                </c:pt>
                <c:pt idx="48306" formatCode="0.00E+00">
                  <c:v>8.3299999999999997E-4</c:v>
                </c:pt>
                <c:pt idx="48307" formatCode="0.00E+00">
                  <c:v>8.3299999999999997E-4</c:v>
                </c:pt>
                <c:pt idx="48308" formatCode="0.00E+00">
                  <c:v>8.3299999999999997E-4</c:v>
                </c:pt>
                <c:pt idx="48309" formatCode="0.00E+00">
                  <c:v>8.3299999999999997E-4</c:v>
                </c:pt>
                <c:pt idx="48310" formatCode="0.00E+00">
                  <c:v>8.3299999999999997E-4</c:v>
                </c:pt>
                <c:pt idx="48311" formatCode="0.00E+00">
                  <c:v>8.3299999999999997E-4</c:v>
                </c:pt>
                <c:pt idx="48312" formatCode="0.00E+00">
                  <c:v>8.3299999999999997E-4</c:v>
                </c:pt>
                <c:pt idx="48313" formatCode="0.00E+00">
                  <c:v>8.3299999999999997E-4</c:v>
                </c:pt>
                <c:pt idx="48314" formatCode="0.00E+00">
                  <c:v>8.3299999999999997E-4</c:v>
                </c:pt>
                <c:pt idx="48315" formatCode="0.00E+00">
                  <c:v>8.3299999999999997E-4</c:v>
                </c:pt>
                <c:pt idx="48316" formatCode="0.00E+00">
                  <c:v>8.3299999999999997E-4</c:v>
                </c:pt>
                <c:pt idx="48317" formatCode="0.00E+00">
                  <c:v>8.3299999999999997E-4</c:v>
                </c:pt>
                <c:pt idx="48318" formatCode="0.00E+00">
                  <c:v>8.3299999999999997E-4</c:v>
                </c:pt>
                <c:pt idx="48319" formatCode="0.00E+00">
                  <c:v>8.3299999999999997E-4</c:v>
                </c:pt>
                <c:pt idx="48320" formatCode="0.00E+00">
                  <c:v>8.3299999999999997E-4</c:v>
                </c:pt>
                <c:pt idx="48321" formatCode="0.00E+00">
                  <c:v>8.3299999999999997E-4</c:v>
                </c:pt>
                <c:pt idx="48322" formatCode="0.00E+00">
                  <c:v>8.3299999999999997E-4</c:v>
                </c:pt>
                <c:pt idx="48323" formatCode="0.00E+00">
                  <c:v>8.3299999999999997E-4</c:v>
                </c:pt>
                <c:pt idx="48324" formatCode="0.00E+00">
                  <c:v>8.3299999999999997E-4</c:v>
                </c:pt>
                <c:pt idx="48325" formatCode="0.00E+00">
                  <c:v>8.3299999999999997E-4</c:v>
                </c:pt>
                <c:pt idx="48326" formatCode="0.00E+00">
                  <c:v>8.3299999999999997E-4</c:v>
                </c:pt>
                <c:pt idx="48327" formatCode="0.00E+00">
                  <c:v>8.3299999999999997E-4</c:v>
                </c:pt>
                <c:pt idx="48328" formatCode="0.00E+00">
                  <c:v>8.3299999999999997E-4</c:v>
                </c:pt>
                <c:pt idx="48329" formatCode="0.00E+00">
                  <c:v>8.3299999999999997E-4</c:v>
                </c:pt>
                <c:pt idx="48330" formatCode="0.00E+00">
                  <c:v>8.3299999999999997E-4</c:v>
                </c:pt>
                <c:pt idx="48331" formatCode="0.00E+00">
                  <c:v>8.3299999999999997E-4</c:v>
                </c:pt>
                <c:pt idx="48332" formatCode="0.00E+00">
                  <c:v>8.3299999999999997E-4</c:v>
                </c:pt>
                <c:pt idx="48333" formatCode="0.00E+00">
                  <c:v>8.3299999999999997E-4</c:v>
                </c:pt>
                <c:pt idx="48334" formatCode="0.00E+00">
                  <c:v>8.3299999999999997E-4</c:v>
                </c:pt>
                <c:pt idx="48335" formatCode="0.00E+00">
                  <c:v>8.3299999999999997E-4</c:v>
                </c:pt>
                <c:pt idx="48336" formatCode="0.00E+00">
                  <c:v>8.3299999999999997E-4</c:v>
                </c:pt>
                <c:pt idx="48337" formatCode="0.00E+00">
                  <c:v>8.3299999999999997E-4</c:v>
                </c:pt>
                <c:pt idx="48338" formatCode="0.00E+00">
                  <c:v>8.3299999999999997E-4</c:v>
                </c:pt>
                <c:pt idx="48339" formatCode="0.00E+00">
                  <c:v>8.3299999999999997E-4</c:v>
                </c:pt>
                <c:pt idx="48340" formatCode="0.00E+00">
                  <c:v>8.3299999999999997E-4</c:v>
                </c:pt>
                <c:pt idx="48341" formatCode="0.00E+00">
                  <c:v>8.3299999999999997E-4</c:v>
                </c:pt>
                <c:pt idx="48342" formatCode="0.00E+00">
                  <c:v>8.3299999999999997E-4</c:v>
                </c:pt>
                <c:pt idx="48343" formatCode="0.00E+00">
                  <c:v>8.3299999999999997E-4</c:v>
                </c:pt>
                <c:pt idx="48344" formatCode="0.00E+00">
                  <c:v>8.3299999999999997E-4</c:v>
                </c:pt>
                <c:pt idx="48345" formatCode="0.00E+00">
                  <c:v>8.3299999999999997E-4</c:v>
                </c:pt>
                <c:pt idx="48346" formatCode="0.00E+00">
                  <c:v>8.3299999999999997E-4</c:v>
                </c:pt>
                <c:pt idx="48347" formatCode="0.00E+00">
                  <c:v>8.3299999999999997E-4</c:v>
                </c:pt>
                <c:pt idx="48348" formatCode="0.00E+00">
                  <c:v>8.3299999999999997E-4</c:v>
                </c:pt>
                <c:pt idx="48349" formatCode="0.00E+00">
                  <c:v>8.3299999999999997E-4</c:v>
                </c:pt>
                <c:pt idx="48350" formatCode="0.00E+00">
                  <c:v>8.3299999999999997E-4</c:v>
                </c:pt>
                <c:pt idx="48351" formatCode="0.00E+00">
                  <c:v>8.3299999999999997E-4</c:v>
                </c:pt>
                <c:pt idx="48352" formatCode="0.00E+00">
                  <c:v>8.3299999999999997E-4</c:v>
                </c:pt>
                <c:pt idx="48353" formatCode="0.00E+00">
                  <c:v>8.3299999999999997E-4</c:v>
                </c:pt>
                <c:pt idx="48354" formatCode="0.00E+00">
                  <c:v>8.3299999999999997E-4</c:v>
                </c:pt>
                <c:pt idx="48355" formatCode="0.00E+00">
                  <c:v>8.3299999999999997E-4</c:v>
                </c:pt>
                <c:pt idx="48356" formatCode="0.00E+00">
                  <c:v>8.3299999999999997E-4</c:v>
                </c:pt>
                <c:pt idx="48357" formatCode="0.00E+00">
                  <c:v>8.3299999999999997E-4</c:v>
                </c:pt>
                <c:pt idx="48358" formatCode="0.00E+00">
                  <c:v>8.3299999999999997E-4</c:v>
                </c:pt>
                <c:pt idx="48359" formatCode="0.00E+00">
                  <c:v>8.3299999999999997E-4</c:v>
                </c:pt>
                <c:pt idx="48360" formatCode="0.00E+00">
                  <c:v>8.3299999999999997E-4</c:v>
                </c:pt>
                <c:pt idx="48361" formatCode="0.00E+00">
                  <c:v>8.3299999999999997E-4</c:v>
                </c:pt>
                <c:pt idx="48362" formatCode="0.00E+00">
                  <c:v>8.3299999999999997E-4</c:v>
                </c:pt>
                <c:pt idx="48363" formatCode="0.00E+00">
                  <c:v>8.3299999999999997E-4</c:v>
                </c:pt>
                <c:pt idx="48364" formatCode="0.00E+00">
                  <c:v>8.3299999999999997E-4</c:v>
                </c:pt>
                <c:pt idx="48365" formatCode="0.00E+00">
                  <c:v>8.3299999999999997E-4</c:v>
                </c:pt>
                <c:pt idx="48366" formatCode="0.00E+00">
                  <c:v>8.3299999999999997E-4</c:v>
                </c:pt>
                <c:pt idx="48367" formatCode="0.00E+00">
                  <c:v>8.3299999999999997E-4</c:v>
                </c:pt>
                <c:pt idx="48368" formatCode="0.00E+00">
                  <c:v>8.3299999999999997E-4</c:v>
                </c:pt>
                <c:pt idx="48369" formatCode="0.00E+00">
                  <c:v>8.3299999999999997E-4</c:v>
                </c:pt>
                <c:pt idx="48370" formatCode="0.00E+00">
                  <c:v>8.3299999999999997E-4</c:v>
                </c:pt>
                <c:pt idx="48371" formatCode="0.00E+00">
                  <c:v>8.3299999999999997E-4</c:v>
                </c:pt>
                <c:pt idx="48372" formatCode="0.00E+00">
                  <c:v>8.3299999999999997E-4</c:v>
                </c:pt>
                <c:pt idx="48373" formatCode="0.00E+00">
                  <c:v>8.3299999999999997E-4</c:v>
                </c:pt>
                <c:pt idx="48374" formatCode="0.00E+00">
                  <c:v>8.3299999999999997E-4</c:v>
                </c:pt>
                <c:pt idx="48375" formatCode="0.00E+00">
                  <c:v>8.3299999999999997E-4</c:v>
                </c:pt>
                <c:pt idx="48376" formatCode="0.00E+00">
                  <c:v>8.3299999999999997E-4</c:v>
                </c:pt>
                <c:pt idx="48377" formatCode="0.00E+00">
                  <c:v>8.3299999999999997E-4</c:v>
                </c:pt>
                <c:pt idx="48378" formatCode="0.00E+00">
                  <c:v>8.3299999999999997E-4</c:v>
                </c:pt>
                <c:pt idx="48379" formatCode="0.00E+00">
                  <c:v>8.3299999999999997E-4</c:v>
                </c:pt>
                <c:pt idx="48380" formatCode="0.00E+00">
                  <c:v>8.3299999999999997E-4</c:v>
                </c:pt>
                <c:pt idx="48381" formatCode="0.00E+00">
                  <c:v>8.3299999999999997E-4</c:v>
                </c:pt>
                <c:pt idx="48382" formatCode="0.00E+00">
                  <c:v>8.3299999999999997E-4</c:v>
                </c:pt>
                <c:pt idx="48383" formatCode="0.00E+00">
                  <c:v>8.3299999999999997E-4</c:v>
                </c:pt>
                <c:pt idx="48384" formatCode="0.00E+00">
                  <c:v>8.3299999999999997E-4</c:v>
                </c:pt>
                <c:pt idx="48385" formatCode="0.00E+00">
                  <c:v>8.3299999999999997E-4</c:v>
                </c:pt>
                <c:pt idx="48386" formatCode="0.00E+00">
                  <c:v>8.3299999999999997E-4</c:v>
                </c:pt>
                <c:pt idx="48387" formatCode="0.00E+00">
                  <c:v>8.3299999999999997E-4</c:v>
                </c:pt>
                <c:pt idx="48388" formatCode="0.00E+00">
                  <c:v>8.3299999999999997E-4</c:v>
                </c:pt>
                <c:pt idx="48389" formatCode="0.00E+00">
                  <c:v>8.3299999999999997E-4</c:v>
                </c:pt>
                <c:pt idx="48390" formatCode="0.00E+00">
                  <c:v>8.3299999999999997E-4</c:v>
                </c:pt>
                <c:pt idx="48391" formatCode="0.00E+00">
                  <c:v>8.3299999999999997E-4</c:v>
                </c:pt>
                <c:pt idx="48392" formatCode="0.00E+00">
                  <c:v>8.3299999999999997E-4</c:v>
                </c:pt>
                <c:pt idx="48393" formatCode="0.00E+00">
                  <c:v>8.3299999999999997E-4</c:v>
                </c:pt>
                <c:pt idx="48394" formatCode="0.00E+00">
                  <c:v>8.3299999999999997E-4</c:v>
                </c:pt>
                <c:pt idx="48395" formatCode="0.00E+00">
                  <c:v>8.3299999999999997E-4</c:v>
                </c:pt>
                <c:pt idx="48396" formatCode="0.00E+00">
                  <c:v>8.3299999999999997E-4</c:v>
                </c:pt>
                <c:pt idx="48397" formatCode="0.00E+00">
                  <c:v>8.3299999999999997E-4</c:v>
                </c:pt>
                <c:pt idx="48398" formatCode="0.00E+00">
                  <c:v>8.3299999999999997E-4</c:v>
                </c:pt>
                <c:pt idx="48399" formatCode="0.00E+00">
                  <c:v>8.3299999999999997E-4</c:v>
                </c:pt>
                <c:pt idx="48400" formatCode="0.00E+00">
                  <c:v>8.3299999999999997E-4</c:v>
                </c:pt>
                <c:pt idx="48401" formatCode="0.00E+00">
                  <c:v>8.3299999999999997E-4</c:v>
                </c:pt>
                <c:pt idx="48402" formatCode="0.00E+00">
                  <c:v>8.3299999999999997E-4</c:v>
                </c:pt>
                <c:pt idx="48403" formatCode="0.00E+00">
                  <c:v>8.3299999999999997E-4</c:v>
                </c:pt>
                <c:pt idx="48404" formatCode="0.00E+00">
                  <c:v>8.3299999999999997E-4</c:v>
                </c:pt>
                <c:pt idx="48405" formatCode="0.00E+00">
                  <c:v>8.3299999999999997E-4</c:v>
                </c:pt>
                <c:pt idx="48406" formatCode="0.00E+00">
                  <c:v>8.3299999999999997E-4</c:v>
                </c:pt>
                <c:pt idx="48407" formatCode="0.00E+00">
                  <c:v>8.3299999999999997E-4</c:v>
                </c:pt>
                <c:pt idx="48408" formatCode="0.00E+00">
                  <c:v>8.3299999999999997E-4</c:v>
                </c:pt>
                <c:pt idx="48409" formatCode="0.00E+00">
                  <c:v>8.3299999999999997E-4</c:v>
                </c:pt>
                <c:pt idx="48410" formatCode="0.00E+00">
                  <c:v>8.3299999999999997E-4</c:v>
                </c:pt>
                <c:pt idx="48411" formatCode="0.00E+00">
                  <c:v>8.3299999999999997E-4</c:v>
                </c:pt>
                <c:pt idx="48412" formatCode="0.00E+00">
                  <c:v>8.3299999999999997E-4</c:v>
                </c:pt>
                <c:pt idx="48413" formatCode="0.00E+00">
                  <c:v>8.3299999999999997E-4</c:v>
                </c:pt>
                <c:pt idx="48414" formatCode="0.00E+00">
                  <c:v>8.3299999999999997E-4</c:v>
                </c:pt>
                <c:pt idx="48415" formatCode="0.00E+00">
                  <c:v>8.3299999999999997E-4</c:v>
                </c:pt>
                <c:pt idx="48416" formatCode="0.00E+00">
                  <c:v>8.3299999999999997E-4</c:v>
                </c:pt>
                <c:pt idx="48417" formatCode="0.00E+00">
                  <c:v>8.3299999999999997E-4</c:v>
                </c:pt>
                <c:pt idx="48418" formatCode="0.00E+00">
                  <c:v>8.3299999999999997E-4</c:v>
                </c:pt>
                <c:pt idx="48419" formatCode="0.00E+00">
                  <c:v>8.3299999999999997E-4</c:v>
                </c:pt>
                <c:pt idx="48420" formatCode="0.00E+00">
                  <c:v>8.3299999999999997E-4</c:v>
                </c:pt>
                <c:pt idx="48421" formatCode="0.00E+00">
                  <c:v>8.3299999999999997E-4</c:v>
                </c:pt>
                <c:pt idx="48422" formatCode="0.00E+00">
                  <c:v>8.3299999999999997E-4</c:v>
                </c:pt>
                <c:pt idx="48423" formatCode="0.00E+00">
                  <c:v>8.3299999999999997E-4</c:v>
                </c:pt>
                <c:pt idx="48424" formatCode="0.00E+00">
                  <c:v>8.3299999999999997E-4</c:v>
                </c:pt>
                <c:pt idx="48425" formatCode="0.00E+00">
                  <c:v>8.3299999999999997E-4</c:v>
                </c:pt>
                <c:pt idx="48426" formatCode="0.00E+00">
                  <c:v>8.3299999999999997E-4</c:v>
                </c:pt>
                <c:pt idx="48427" formatCode="0.00E+00">
                  <c:v>8.3299999999999997E-4</c:v>
                </c:pt>
                <c:pt idx="48428" formatCode="0.00E+00">
                  <c:v>8.3299999999999997E-4</c:v>
                </c:pt>
                <c:pt idx="48429" formatCode="0.00E+00">
                  <c:v>8.3299999999999997E-4</c:v>
                </c:pt>
                <c:pt idx="48430" formatCode="0.00E+00">
                  <c:v>8.3299999999999997E-4</c:v>
                </c:pt>
                <c:pt idx="48431" formatCode="0.00E+00">
                  <c:v>8.3299999999999997E-4</c:v>
                </c:pt>
                <c:pt idx="48432" formatCode="0.00E+00">
                  <c:v>8.3299999999999997E-4</c:v>
                </c:pt>
                <c:pt idx="48433" formatCode="0.00E+00">
                  <c:v>8.3299999999999997E-4</c:v>
                </c:pt>
                <c:pt idx="48434" formatCode="0.00E+00">
                  <c:v>8.3299999999999997E-4</c:v>
                </c:pt>
                <c:pt idx="48435" formatCode="0.00E+00">
                  <c:v>8.3299999999999997E-4</c:v>
                </c:pt>
                <c:pt idx="48436" formatCode="0.00E+00">
                  <c:v>8.3299999999999997E-4</c:v>
                </c:pt>
                <c:pt idx="48437" formatCode="0.00E+00">
                  <c:v>8.3299999999999997E-4</c:v>
                </c:pt>
                <c:pt idx="48438" formatCode="0.00E+00">
                  <c:v>8.3299999999999997E-4</c:v>
                </c:pt>
                <c:pt idx="48439" formatCode="0.00E+00">
                  <c:v>8.3299999999999997E-4</c:v>
                </c:pt>
                <c:pt idx="48440" formatCode="0.00E+00">
                  <c:v>8.3299999999999997E-4</c:v>
                </c:pt>
                <c:pt idx="48441" formatCode="0.00E+00">
                  <c:v>8.3299999999999997E-4</c:v>
                </c:pt>
                <c:pt idx="48442" formatCode="0.00E+00">
                  <c:v>8.3299999999999997E-4</c:v>
                </c:pt>
                <c:pt idx="48443" formatCode="0.00E+00">
                  <c:v>8.3299999999999997E-4</c:v>
                </c:pt>
                <c:pt idx="48444" formatCode="0.00E+00">
                  <c:v>8.3299999999999997E-4</c:v>
                </c:pt>
                <c:pt idx="48445" formatCode="0.00E+00">
                  <c:v>8.34E-4</c:v>
                </c:pt>
                <c:pt idx="48446" formatCode="0.00E+00">
                  <c:v>8.34E-4</c:v>
                </c:pt>
                <c:pt idx="48447" formatCode="0.00E+00">
                  <c:v>8.3299999999999997E-4</c:v>
                </c:pt>
                <c:pt idx="48448" formatCode="0.00E+00">
                  <c:v>8.3299999999999997E-4</c:v>
                </c:pt>
                <c:pt idx="48449" formatCode="0.00E+00">
                  <c:v>8.3299999999999997E-4</c:v>
                </c:pt>
                <c:pt idx="48450" formatCode="0.00E+00">
                  <c:v>8.3299999999999997E-4</c:v>
                </c:pt>
                <c:pt idx="48451" formatCode="0.00E+00">
                  <c:v>8.3299999999999997E-4</c:v>
                </c:pt>
                <c:pt idx="48452" formatCode="0.00E+00">
                  <c:v>8.34E-4</c:v>
                </c:pt>
                <c:pt idx="48453" formatCode="0.00E+00">
                  <c:v>8.3299999999999997E-4</c:v>
                </c:pt>
                <c:pt idx="48454" formatCode="0.00E+00">
                  <c:v>8.3299999999999997E-4</c:v>
                </c:pt>
                <c:pt idx="48455" formatCode="0.00E+00">
                  <c:v>8.3299999999999997E-4</c:v>
                </c:pt>
                <c:pt idx="48456" formatCode="0.00E+00">
                  <c:v>8.3299999999999997E-4</c:v>
                </c:pt>
                <c:pt idx="48457" formatCode="0.00E+00">
                  <c:v>8.3299999999999997E-4</c:v>
                </c:pt>
                <c:pt idx="48458" formatCode="0.00E+00">
                  <c:v>8.3299999999999997E-4</c:v>
                </c:pt>
                <c:pt idx="48459" formatCode="0.00E+00">
                  <c:v>8.3299999999999997E-4</c:v>
                </c:pt>
                <c:pt idx="48460" formatCode="0.00E+00">
                  <c:v>8.3299999999999997E-4</c:v>
                </c:pt>
                <c:pt idx="48461" formatCode="0.00E+00">
                  <c:v>8.3299999999999997E-4</c:v>
                </c:pt>
                <c:pt idx="48462" formatCode="0.00E+00">
                  <c:v>8.3299999999999997E-4</c:v>
                </c:pt>
                <c:pt idx="48463" formatCode="0.00E+00">
                  <c:v>8.3299999999999997E-4</c:v>
                </c:pt>
                <c:pt idx="48464" formatCode="0.00E+00">
                  <c:v>8.34E-4</c:v>
                </c:pt>
                <c:pt idx="48465" formatCode="0.00E+00">
                  <c:v>8.3299999999999997E-4</c:v>
                </c:pt>
                <c:pt idx="48466" formatCode="0.00E+00">
                  <c:v>8.3299999999999997E-4</c:v>
                </c:pt>
                <c:pt idx="48467" formatCode="0.00E+00">
                  <c:v>8.34E-4</c:v>
                </c:pt>
                <c:pt idx="48468" formatCode="0.00E+00">
                  <c:v>8.3299999999999997E-4</c:v>
                </c:pt>
                <c:pt idx="48469" formatCode="0.00E+00">
                  <c:v>8.3299999999999997E-4</c:v>
                </c:pt>
                <c:pt idx="48470" formatCode="0.00E+00">
                  <c:v>8.3299999999999997E-4</c:v>
                </c:pt>
                <c:pt idx="48471" formatCode="0.00E+00">
                  <c:v>8.3299999999999997E-4</c:v>
                </c:pt>
                <c:pt idx="48472" formatCode="0.00E+00">
                  <c:v>8.3299999999999997E-4</c:v>
                </c:pt>
                <c:pt idx="48473" formatCode="0.00E+00">
                  <c:v>8.3299999999999997E-4</c:v>
                </c:pt>
                <c:pt idx="48474" formatCode="0.00E+00">
                  <c:v>8.3299999999999997E-4</c:v>
                </c:pt>
                <c:pt idx="48475" formatCode="0.00E+00">
                  <c:v>8.34E-4</c:v>
                </c:pt>
                <c:pt idx="48476" formatCode="0.00E+00">
                  <c:v>8.34E-4</c:v>
                </c:pt>
                <c:pt idx="48477" formatCode="0.00E+00">
                  <c:v>8.34E-4</c:v>
                </c:pt>
                <c:pt idx="48478" formatCode="0.00E+00">
                  <c:v>8.3299999999999997E-4</c:v>
                </c:pt>
                <c:pt idx="48479" formatCode="0.00E+00">
                  <c:v>8.3299999999999997E-4</c:v>
                </c:pt>
                <c:pt idx="48480" formatCode="0.00E+00">
                  <c:v>8.34E-4</c:v>
                </c:pt>
                <c:pt idx="48481" formatCode="0.00E+00">
                  <c:v>8.3299999999999997E-4</c:v>
                </c:pt>
                <c:pt idx="48482" formatCode="0.00E+00">
                  <c:v>8.3299999999999997E-4</c:v>
                </c:pt>
                <c:pt idx="48483" formatCode="0.00E+00">
                  <c:v>8.34E-4</c:v>
                </c:pt>
                <c:pt idx="48484" formatCode="0.00E+00">
                  <c:v>8.34E-4</c:v>
                </c:pt>
                <c:pt idx="48485" formatCode="0.00E+00">
                  <c:v>8.3299999999999997E-4</c:v>
                </c:pt>
                <c:pt idx="48486" formatCode="0.00E+00">
                  <c:v>8.34E-4</c:v>
                </c:pt>
                <c:pt idx="48487" formatCode="0.00E+00">
                  <c:v>8.34E-4</c:v>
                </c:pt>
                <c:pt idx="48488" formatCode="0.00E+00">
                  <c:v>8.3299999999999997E-4</c:v>
                </c:pt>
                <c:pt idx="48489" formatCode="0.00E+00">
                  <c:v>8.34E-4</c:v>
                </c:pt>
                <c:pt idx="48490" formatCode="0.00E+00">
                  <c:v>8.3299999999999997E-4</c:v>
                </c:pt>
                <c:pt idx="48491" formatCode="0.00E+00">
                  <c:v>8.34E-4</c:v>
                </c:pt>
                <c:pt idx="48492" formatCode="0.00E+00">
                  <c:v>8.34E-4</c:v>
                </c:pt>
                <c:pt idx="48493" formatCode="0.00E+00">
                  <c:v>8.3299999999999997E-4</c:v>
                </c:pt>
                <c:pt idx="48494" formatCode="0.00E+00">
                  <c:v>8.3299999999999997E-4</c:v>
                </c:pt>
                <c:pt idx="48495" formatCode="0.00E+00">
                  <c:v>8.34E-4</c:v>
                </c:pt>
                <c:pt idx="48496" formatCode="0.00E+00">
                  <c:v>8.34E-4</c:v>
                </c:pt>
                <c:pt idx="48497" formatCode="0.00E+00">
                  <c:v>8.34E-4</c:v>
                </c:pt>
                <c:pt idx="48498" formatCode="0.00E+00">
                  <c:v>8.3299999999999997E-4</c:v>
                </c:pt>
                <c:pt idx="48499" formatCode="0.00E+00">
                  <c:v>8.34E-4</c:v>
                </c:pt>
                <c:pt idx="48500" formatCode="0.00E+00">
                  <c:v>8.34E-4</c:v>
                </c:pt>
                <c:pt idx="48501" formatCode="0.00E+00">
                  <c:v>8.34E-4</c:v>
                </c:pt>
                <c:pt idx="48502" formatCode="0.00E+00">
                  <c:v>8.34E-4</c:v>
                </c:pt>
                <c:pt idx="48503" formatCode="0.00E+00">
                  <c:v>8.34E-4</c:v>
                </c:pt>
                <c:pt idx="48504" formatCode="0.00E+00">
                  <c:v>8.34E-4</c:v>
                </c:pt>
                <c:pt idx="48505" formatCode="0.00E+00">
                  <c:v>8.34E-4</c:v>
                </c:pt>
                <c:pt idx="48506" formatCode="0.00E+00">
                  <c:v>8.34E-4</c:v>
                </c:pt>
                <c:pt idx="48507" formatCode="0.00E+00">
                  <c:v>8.34E-4</c:v>
                </c:pt>
                <c:pt idx="48508" formatCode="0.00E+00">
                  <c:v>8.34E-4</c:v>
                </c:pt>
                <c:pt idx="48509" formatCode="0.00E+00">
                  <c:v>8.34E-4</c:v>
                </c:pt>
                <c:pt idx="48510" formatCode="0.00E+00">
                  <c:v>8.34E-4</c:v>
                </c:pt>
                <c:pt idx="48511" formatCode="0.00E+00">
                  <c:v>8.34E-4</c:v>
                </c:pt>
                <c:pt idx="48512" formatCode="0.00E+00">
                  <c:v>8.3299999999999997E-4</c:v>
                </c:pt>
                <c:pt idx="48513" formatCode="0.00E+00">
                  <c:v>8.34E-4</c:v>
                </c:pt>
                <c:pt idx="48514" formatCode="0.00E+00">
                  <c:v>8.34E-4</c:v>
                </c:pt>
                <c:pt idx="48515" formatCode="0.00E+00">
                  <c:v>8.34E-4</c:v>
                </c:pt>
                <c:pt idx="48516" formatCode="0.00E+00">
                  <c:v>8.34E-4</c:v>
                </c:pt>
                <c:pt idx="48517" formatCode="0.00E+00">
                  <c:v>8.34E-4</c:v>
                </c:pt>
                <c:pt idx="48518" formatCode="0.00E+00">
                  <c:v>8.34E-4</c:v>
                </c:pt>
                <c:pt idx="48519" formatCode="0.00E+00">
                  <c:v>8.34E-4</c:v>
                </c:pt>
                <c:pt idx="48520" formatCode="0.00E+00">
                  <c:v>8.34E-4</c:v>
                </c:pt>
                <c:pt idx="48521" formatCode="0.00E+00">
                  <c:v>8.34E-4</c:v>
                </c:pt>
                <c:pt idx="48522" formatCode="0.00E+00">
                  <c:v>8.34E-4</c:v>
                </c:pt>
                <c:pt idx="48523" formatCode="0.00E+00">
                  <c:v>8.34E-4</c:v>
                </c:pt>
                <c:pt idx="48524" formatCode="0.00E+00">
                  <c:v>8.34E-4</c:v>
                </c:pt>
                <c:pt idx="48525" formatCode="0.00E+00">
                  <c:v>8.34E-4</c:v>
                </c:pt>
                <c:pt idx="48526" formatCode="0.00E+00">
                  <c:v>8.34E-4</c:v>
                </c:pt>
                <c:pt idx="48527" formatCode="0.00E+00">
                  <c:v>8.34E-4</c:v>
                </c:pt>
                <c:pt idx="48528" formatCode="0.00E+00">
                  <c:v>8.34E-4</c:v>
                </c:pt>
                <c:pt idx="48529" formatCode="0.00E+00">
                  <c:v>8.34E-4</c:v>
                </c:pt>
                <c:pt idx="48530" formatCode="0.00E+00">
                  <c:v>8.34E-4</c:v>
                </c:pt>
                <c:pt idx="48531" formatCode="0.00E+00">
                  <c:v>8.34E-4</c:v>
                </c:pt>
                <c:pt idx="48532" formatCode="0.00E+00">
                  <c:v>8.34E-4</c:v>
                </c:pt>
                <c:pt idx="48533" formatCode="0.00E+00">
                  <c:v>8.34E-4</c:v>
                </c:pt>
                <c:pt idx="48534" formatCode="0.00E+00">
                  <c:v>8.34E-4</c:v>
                </c:pt>
                <c:pt idx="48535" formatCode="0.00E+00">
                  <c:v>8.34E-4</c:v>
                </c:pt>
                <c:pt idx="48536" formatCode="0.00E+00">
                  <c:v>8.34E-4</c:v>
                </c:pt>
                <c:pt idx="48537" formatCode="0.00E+00">
                  <c:v>8.34E-4</c:v>
                </c:pt>
                <c:pt idx="48538" formatCode="0.00E+00">
                  <c:v>8.34E-4</c:v>
                </c:pt>
                <c:pt idx="48539" formatCode="0.00E+00">
                  <c:v>8.34E-4</c:v>
                </c:pt>
                <c:pt idx="48540" formatCode="0.00E+00">
                  <c:v>8.34E-4</c:v>
                </c:pt>
                <c:pt idx="48541" formatCode="0.00E+00">
                  <c:v>8.34E-4</c:v>
                </c:pt>
                <c:pt idx="48542" formatCode="0.00E+00">
                  <c:v>8.34E-4</c:v>
                </c:pt>
                <c:pt idx="48543" formatCode="0.00E+00">
                  <c:v>8.34E-4</c:v>
                </c:pt>
                <c:pt idx="48544" formatCode="0.00E+00">
                  <c:v>8.34E-4</c:v>
                </c:pt>
                <c:pt idx="48545" formatCode="0.00E+00">
                  <c:v>8.34E-4</c:v>
                </c:pt>
                <c:pt idx="48546" formatCode="0.00E+00">
                  <c:v>8.34E-4</c:v>
                </c:pt>
                <c:pt idx="48547" formatCode="0.00E+00">
                  <c:v>8.34E-4</c:v>
                </c:pt>
                <c:pt idx="48548" formatCode="0.00E+00">
                  <c:v>8.34E-4</c:v>
                </c:pt>
                <c:pt idx="48549" formatCode="0.00E+00">
                  <c:v>8.34E-4</c:v>
                </c:pt>
                <c:pt idx="48550" formatCode="0.00E+00">
                  <c:v>8.34E-4</c:v>
                </c:pt>
                <c:pt idx="48551" formatCode="0.00E+00">
                  <c:v>8.34E-4</c:v>
                </c:pt>
                <c:pt idx="48552" formatCode="0.00E+00">
                  <c:v>8.34E-4</c:v>
                </c:pt>
                <c:pt idx="48553" formatCode="0.00E+00">
                  <c:v>8.34E-4</c:v>
                </c:pt>
                <c:pt idx="48554" formatCode="0.00E+00">
                  <c:v>8.34E-4</c:v>
                </c:pt>
                <c:pt idx="48555" formatCode="0.00E+00">
                  <c:v>8.34E-4</c:v>
                </c:pt>
                <c:pt idx="48556" formatCode="0.00E+00">
                  <c:v>8.34E-4</c:v>
                </c:pt>
                <c:pt idx="48557" formatCode="0.00E+00">
                  <c:v>8.34E-4</c:v>
                </c:pt>
                <c:pt idx="48558" formatCode="0.00E+00">
                  <c:v>8.34E-4</c:v>
                </c:pt>
                <c:pt idx="48559" formatCode="0.00E+00">
                  <c:v>8.34E-4</c:v>
                </c:pt>
                <c:pt idx="48560" formatCode="0.00E+00">
                  <c:v>8.34E-4</c:v>
                </c:pt>
                <c:pt idx="48561" formatCode="0.00E+00">
                  <c:v>8.34E-4</c:v>
                </c:pt>
                <c:pt idx="48562" formatCode="0.00E+00">
                  <c:v>8.34E-4</c:v>
                </c:pt>
                <c:pt idx="48563" formatCode="0.00E+00">
                  <c:v>8.34E-4</c:v>
                </c:pt>
                <c:pt idx="48564" formatCode="0.00E+00">
                  <c:v>8.34E-4</c:v>
                </c:pt>
                <c:pt idx="48565" formatCode="0.00E+00">
                  <c:v>8.34E-4</c:v>
                </c:pt>
                <c:pt idx="48566" formatCode="0.00E+00">
                  <c:v>8.34E-4</c:v>
                </c:pt>
                <c:pt idx="48567" formatCode="0.00E+00">
                  <c:v>8.34E-4</c:v>
                </c:pt>
                <c:pt idx="48568" formatCode="0.00E+00">
                  <c:v>8.34E-4</c:v>
                </c:pt>
                <c:pt idx="48569" formatCode="0.00E+00">
                  <c:v>8.34E-4</c:v>
                </c:pt>
                <c:pt idx="48570" formatCode="0.00E+00">
                  <c:v>8.34E-4</c:v>
                </c:pt>
                <c:pt idx="48571" formatCode="0.00E+00">
                  <c:v>8.34E-4</c:v>
                </c:pt>
                <c:pt idx="48572" formatCode="0.00E+00">
                  <c:v>8.34E-4</c:v>
                </c:pt>
                <c:pt idx="48573" formatCode="0.00E+00">
                  <c:v>8.34E-4</c:v>
                </c:pt>
                <c:pt idx="48574" formatCode="0.00E+00">
                  <c:v>8.34E-4</c:v>
                </c:pt>
                <c:pt idx="48575" formatCode="0.00E+00">
                  <c:v>8.34E-4</c:v>
                </c:pt>
                <c:pt idx="48576" formatCode="0.00E+00">
                  <c:v>8.34E-4</c:v>
                </c:pt>
                <c:pt idx="48577" formatCode="0.00E+00">
                  <c:v>8.34E-4</c:v>
                </c:pt>
                <c:pt idx="48578" formatCode="0.00E+00">
                  <c:v>8.34E-4</c:v>
                </c:pt>
                <c:pt idx="48579" formatCode="0.00E+00">
                  <c:v>8.34E-4</c:v>
                </c:pt>
                <c:pt idx="48580" formatCode="0.00E+00">
                  <c:v>8.34E-4</c:v>
                </c:pt>
                <c:pt idx="48581" formatCode="0.00E+00">
                  <c:v>8.34E-4</c:v>
                </c:pt>
                <c:pt idx="48582" formatCode="0.00E+00">
                  <c:v>8.34E-4</c:v>
                </c:pt>
                <c:pt idx="48583" formatCode="0.00E+00">
                  <c:v>8.34E-4</c:v>
                </c:pt>
                <c:pt idx="48584" formatCode="0.00E+00">
                  <c:v>8.34E-4</c:v>
                </c:pt>
                <c:pt idx="48585" formatCode="0.00E+00">
                  <c:v>8.34E-4</c:v>
                </c:pt>
                <c:pt idx="48586" formatCode="0.00E+00">
                  <c:v>8.34E-4</c:v>
                </c:pt>
                <c:pt idx="48587" formatCode="0.00E+00">
                  <c:v>8.34E-4</c:v>
                </c:pt>
                <c:pt idx="48588" formatCode="0.00E+00">
                  <c:v>8.34E-4</c:v>
                </c:pt>
                <c:pt idx="48589" formatCode="0.00E+00">
                  <c:v>8.34E-4</c:v>
                </c:pt>
                <c:pt idx="48590" formatCode="0.00E+00">
                  <c:v>8.34E-4</c:v>
                </c:pt>
                <c:pt idx="48591" formatCode="0.00E+00">
                  <c:v>8.34E-4</c:v>
                </c:pt>
                <c:pt idx="48592" formatCode="0.00E+00">
                  <c:v>8.34E-4</c:v>
                </c:pt>
                <c:pt idx="48593" formatCode="0.00E+00">
                  <c:v>8.34E-4</c:v>
                </c:pt>
                <c:pt idx="48594" formatCode="0.00E+00">
                  <c:v>8.34E-4</c:v>
                </c:pt>
                <c:pt idx="48595" formatCode="0.00E+00">
                  <c:v>8.34E-4</c:v>
                </c:pt>
                <c:pt idx="48596" formatCode="0.00E+00">
                  <c:v>8.34E-4</c:v>
                </c:pt>
                <c:pt idx="48597" formatCode="0.00E+00">
                  <c:v>8.34E-4</c:v>
                </c:pt>
                <c:pt idx="48598" formatCode="0.00E+00">
                  <c:v>8.34E-4</c:v>
                </c:pt>
                <c:pt idx="48599" formatCode="0.00E+00">
                  <c:v>8.34E-4</c:v>
                </c:pt>
                <c:pt idx="48600" formatCode="0.00E+00">
                  <c:v>8.34E-4</c:v>
                </c:pt>
                <c:pt idx="48601" formatCode="0.00E+00">
                  <c:v>8.34E-4</c:v>
                </c:pt>
                <c:pt idx="48602" formatCode="0.00E+00">
                  <c:v>8.34E-4</c:v>
                </c:pt>
                <c:pt idx="48603" formatCode="0.00E+00">
                  <c:v>8.34E-4</c:v>
                </c:pt>
                <c:pt idx="48604" formatCode="0.00E+00">
                  <c:v>8.34E-4</c:v>
                </c:pt>
                <c:pt idx="48605" formatCode="0.00E+00">
                  <c:v>8.34E-4</c:v>
                </c:pt>
                <c:pt idx="48606" formatCode="0.00E+00">
                  <c:v>8.34E-4</c:v>
                </c:pt>
                <c:pt idx="48607" formatCode="0.00E+00">
                  <c:v>8.34E-4</c:v>
                </c:pt>
                <c:pt idx="48608" formatCode="0.00E+00">
                  <c:v>8.34E-4</c:v>
                </c:pt>
                <c:pt idx="48609" formatCode="0.00E+00">
                  <c:v>8.34E-4</c:v>
                </c:pt>
                <c:pt idx="48610" formatCode="0.00E+00">
                  <c:v>8.34E-4</c:v>
                </c:pt>
                <c:pt idx="48611" formatCode="0.00E+00">
                  <c:v>8.34E-4</c:v>
                </c:pt>
                <c:pt idx="48612" formatCode="0.00E+00">
                  <c:v>8.34E-4</c:v>
                </c:pt>
                <c:pt idx="48613" formatCode="0.00E+00">
                  <c:v>8.34E-4</c:v>
                </c:pt>
                <c:pt idx="48614" formatCode="0.00E+00">
                  <c:v>8.34E-4</c:v>
                </c:pt>
                <c:pt idx="48615" formatCode="0.00E+00">
                  <c:v>8.34E-4</c:v>
                </c:pt>
                <c:pt idx="48616" formatCode="0.00E+00">
                  <c:v>8.34E-4</c:v>
                </c:pt>
                <c:pt idx="48617" formatCode="0.00E+00">
                  <c:v>8.34E-4</c:v>
                </c:pt>
                <c:pt idx="48618" formatCode="0.00E+00">
                  <c:v>8.34E-4</c:v>
                </c:pt>
                <c:pt idx="48619" formatCode="0.00E+00">
                  <c:v>8.34E-4</c:v>
                </c:pt>
                <c:pt idx="48620" formatCode="0.00E+00">
                  <c:v>8.34E-4</c:v>
                </c:pt>
                <c:pt idx="48621" formatCode="0.00E+00">
                  <c:v>8.34E-4</c:v>
                </c:pt>
                <c:pt idx="48622" formatCode="0.00E+00">
                  <c:v>8.34E-4</c:v>
                </c:pt>
                <c:pt idx="48623" formatCode="0.00E+00">
                  <c:v>8.34E-4</c:v>
                </c:pt>
                <c:pt idx="48624" formatCode="0.00E+00">
                  <c:v>8.34E-4</c:v>
                </c:pt>
                <c:pt idx="48625" formatCode="0.00E+00">
                  <c:v>8.34E-4</c:v>
                </c:pt>
                <c:pt idx="48626" formatCode="0.00E+00">
                  <c:v>8.34E-4</c:v>
                </c:pt>
                <c:pt idx="48627" formatCode="0.00E+00">
                  <c:v>8.34E-4</c:v>
                </c:pt>
                <c:pt idx="48628" formatCode="0.00E+00">
                  <c:v>8.34E-4</c:v>
                </c:pt>
                <c:pt idx="48629" formatCode="0.00E+00">
                  <c:v>8.34E-4</c:v>
                </c:pt>
                <c:pt idx="48630" formatCode="0.00E+00">
                  <c:v>8.34E-4</c:v>
                </c:pt>
                <c:pt idx="48631" formatCode="0.00E+00">
                  <c:v>8.34E-4</c:v>
                </c:pt>
                <c:pt idx="48632" formatCode="0.00E+00">
                  <c:v>8.34E-4</c:v>
                </c:pt>
                <c:pt idx="48633" formatCode="0.00E+00">
                  <c:v>8.34E-4</c:v>
                </c:pt>
                <c:pt idx="48634" formatCode="0.00E+00">
                  <c:v>8.34E-4</c:v>
                </c:pt>
                <c:pt idx="48635" formatCode="0.00E+00">
                  <c:v>8.34E-4</c:v>
                </c:pt>
                <c:pt idx="48636" formatCode="0.00E+00">
                  <c:v>8.34E-4</c:v>
                </c:pt>
                <c:pt idx="48637" formatCode="0.00E+00">
                  <c:v>8.34E-4</c:v>
                </c:pt>
                <c:pt idx="48638" formatCode="0.00E+00">
                  <c:v>8.34E-4</c:v>
                </c:pt>
                <c:pt idx="48639" formatCode="0.00E+00">
                  <c:v>8.34E-4</c:v>
                </c:pt>
                <c:pt idx="48640" formatCode="0.00E+00">
                  <c:v>8.34E-4</c:v>
                </c:pt>
                <c:pt idx="48641" formatCode="0.00E+00">
                  <c:v>8.34E-4</c:v>
                </c:pt>
                <c:pt idx="48642" formatCode="0.00E+00">
                  <c:v>8.34E-4</c:v>
                </c:pt>
                <c:pt idx="48643" formatCode="0.00E+00">
                  <c:v>8.34E-4</c:v>
                </c:pt>
                <c:pt idx="48644" formatCode="0.00E+00">
                  <c:v>8.34E-4</c:v>
                </c:pt>
                <c:pt idx="48645" formatCode="0.00E+00">
                  <c:v>8.34E-4</c:v>
                </c:pt>
                <c:pt idx="48646" formatCode="0.00E+00">
                  <c:v>8.34E-4</c:v>
                </c:pt>
                <c:pt idx="48647" formatCode="0.00E+00">
                  <c:v>8.34E-4</c:v>
                </c:pt>
                <c:pt idx="48648" formatCode="0.00E+00">
                  <c:v>8.34E-4</c:v>
                </c:pt>
                <c:pt idx="48649" formatCode="0.00E+00">
                  <c:v>8.34E-4</c:v>
                </c:pt>
                <c:pt idx="48650" formatCode="0.00E+00">
                  <c:v>8.34E-4</c:v>
                </c:pt>
                <c:pt idx="48651" formatCode="0.00E+00">
                  <c:v>8.34E-4</c:v>
                </c:pt>
                <c:pt idx="48652" formatCode="0.00E+00">
                  <c:v>8.34E-4</c:v>
                </c:pt>
                <c:pt idx="48653" formatCode="0.00E+00">
                  <c:v>8.34E-4</c:v>
                </c:pt>
                <c:pt idx="48654" formatCode="0.00E+00">
                  <c:v>8.34E-4</c:v>
                </c:pt>
                <c:pt idx="48655" formatCode="0.00E+00">
                  <c:v>8.34E-4</c:v>
                </c:pt>
                <c:pt idx="48656" formatCode="0.00E+00">
                  <c:v>8.34E-4</c:v>
                </c:pt>
                <c:pt idx="48657" formatCode="0.00E+00">
                  <c:v>8.34E-4</c:v>
                </c:pt>
                <c:pt idx="48658" formatCode="0.00E+00">
                  <c:v>8.34E-4</c:v>
                </c:pt>
                <c:pt idx="48659" formatCode="0.00E+00">
                  <c:v>8.34E-4</c:v>
                </c:pt>
                <c:pt idx="48660" formatCode="0.00E+00">
                  <c:v>8.34E-4</c:v>
                </c:pt>
                <c:pt idx="48661" formatCode="0.00E+00">
                  <c:v>8.34E-4</c:v>
                </c:pt>
                <c:pt idx="48662" formatCode="0.00E+00">
                  <c:v>8.34E-4</c:v>
                </c:pt>
                <c:pt idx="48663" formatCode="0.00E+00">
                  <c:v>8.34E-4</c:v>
                </c:pt>
                <c:pt idx="48664" formatCode="0.00E+00">
                  <c:v>8.34E-4</c:v>
                </c:pt>
                <c:pt idx="48665" formatCode="0.00E+00">
                  <c:v>8.34E-4</c:v>
                </c:pt>
                <c:pt idx="48666" formatCode="0.00E+00">
                  <c:v>8.34E-4</c:v>
                </c:pt>
                <c:pt idx="48667" formatCode="0.00E+00">
                  <c:v>8.34E-4</c:v>
                </c:pt>
                <c:pt idx="48668" formatCode="0.00E+00">
                  <c:v>8.34E-4</c:v>
                </c:pt>
                <c:pt idx="48669" formatCode="0.00E+00">
                  <c:v>8.34E-4</c:v>
                </c:pt>
                <c:pt idx="48670" formatCode="0.00E+00">
                  <c:v>8.34E-4</c:v>
                </c:pt>
                <c:pt idx="48671" formatCode="0.00E+00">
                  <c:v>8.34E-4</c:v>
                </c:pt>
                <c:pt idx="48672" formatCode="0.00E+00">
                  <c:v>8.34E-4</c:v>
                </c:pt>
                <c:pt idx="48673" formatCode="0.00E+00">
                  <c:v>8.34E-4</c:v>
                </c:pt>
                <c:pt idx="48674" formatCode="0.00E+00">
                  <c:v>8.34E-4</c:v>
                </c:pt>
                <c:pt idx="48675" formatCode="0.00E+00">
                  <c:v>8.34E-4</c:v>
                </c:pt>
                <c:pt idx="48676" formatCode="0.00E+00">
                  <c:v>8.34E-4</c:v>
                </c:pt>
                <c:pt idx="48677" formatCode="0.00E+00">
                  <c:v>8.34E-4</c:v>
                </c:pt>
                <c:pt idx="48678" formatCode="0.00E+00">
                  <c:v>8.34E-4</c:v>
                </c:pt>
                <c:pt idx="48679" formatCode="0.00E+00">
                  <c:v>8.34E-4</c:v>
                </c:pt>
                <c:pt idx="48680" formatCode="0.00E+00">
                  <c:v>8.34E-4</c:v>
                </c:pt>
                <c:pt idx="48681" formatCode="0.00E+00">
                  <c:v>8.34E-4</c:v>
                </c:pt>
                <c:pt idx="48682" formatCode="0.00E+00">
                  <c:v>8.34E-4</c:v>
                </c:pt>
                <c:pt idx="48683" formatCode="0.00E+00">
                  <c:v>8.34E-4</c:v>
                </c:pt>
                <c:pt idx="48684" formatCode="0.00E+00">
                  <c:v>8.34E-4</c:v>
                </c:pt>
                <c:pt idx="48685" formatCode="0.00E+00">
                  <c:v>8.34E-4</c:v>
                </c:pt>
                <c:pt idx="48686" formatCode="0.00E+00">
                  <c:v>8.34E-4</c:v>
                </c:pt>
                <c:pt idx="48687" formatCode="0.00E+00">
                  <c:v>8.34E-4</c:v>
                </c:pt>
                <c:pt idx="48688" formatCode="0.00E+00">
                  <c:v>8.34E-4</c:v>
                </c:pt>
                <c:pt idx="48689" formatCode="0.00E+00">
                  <c:v>8.34E-4</c:v>
                </c:pt>
                <c:pt idx="48690" formatCode="0.00E+00">
                  <c:v>8.34E-4</c:v>
                </c:pt>
                <c:pt idx="48691" formatCode="0.00E+00">
                  <c:v>8.34E-4</c:v>
                </c:pt>
                <c:pt idx="48692" formatCode="0.00E+00">
                  <c:v>8.34E-4</c:v>
                </c:pt>
                <c:pt idx="48693" formatCode="0.00E+00">
                  <c:v>8.34E-4</c:v>
                </c:pt>
                <c:pt idx="48694" formatCode="0.00E+00">
                  <c:v>8.34E-4</c:v>
                </c:pt>
                <c:pt idx="48695" formatCode="0.00E+00">
                  <c:v>8.34E-4</c:v>
                </c:pt>
                <c:pt idx="48696" formatCode="0.00E+00">
                  <c:v>8.3500000000000002E-4</c:v>
                </c:pt>
                <c:pt idx="48697" formatCode="0.00E+00">
                  <c:v>8.3500000000000002E-4</c:v>
                </c:pt>
                <c:pt idx="48698" formatCode="0.00E+00">
                  <c:v>8.34E-4</c:v>
                </c:pt>
                <c:pt idx="48699" formatCode="0.00E+00">
                  <c:v>8.34E-4</c:v>
                </c:pt>
                <c:pt idx="48700" formatCode="0.00E+00">
                  <c:v>8.34E-4</c:v>
                </c:pt>
                <c:pt idx="48701" formatCode="0.00E+00">
                  <c:v>8.3500000000000002E-4</c:v>
                </c:pt>
                <c:pt idx="48702" formatCode="0.00E+00">
                  <c:v>8.3500000000000002E-4</c:v>
                </c:pt>
                <c:pt idx="48703" formatCode="0.00E+00">
                  <c:v>8.34E-4</c:v>
                </c:pt>
                <c:pt idx="48704" formatCode="0.00E+00">
                  <c:v>8.34E-4</c:v>
                </c:pt>
                <c:pt idx="48705" formatCode="0.00E+00">
                  <c:v>8.34E-4</c:v>
                </c:pt>
                <c:pt idx="48706" formatCode="0.00E+00">
                  <c:v>8.34E-4</c:v>
                </c:pt>
                <c:pt idx="48707" formatCode="0.00E+00">
                  <c:v>8.34E-4</c:v>
                </c:pt>
                <c:pt idx="48708" formatCode="0.00E+00">
                  <c:v>8.34E-4</c:v>
                </c:pt>
                <c:pt idx="48709" formatCode="0.00E+00">
                  <c:v>8.34E-4</c:v>
                </c:pt>
                <c:pt idx="48710" formatCode="0.00E+00">
                  <c:v>8.34E-4</c:v>
                </c:pt>
                <c:pt idx="48711" formatCode="0.00E+00">
                  <c:v>8.34E-4</c:v>
                </c:pt>
                <c:pt idx="48712" formatCode="0.00E+00">
                  <c:v>8.34E-4</c:v>
                </c:pt>
                <c:pt idx="48713" formatCode="0.00E+00">
                  <c:v>8.34E-4</c:v>
                </c:pt>
                <c:pt idx="48714" formatCode="0.00E+00">
                  <c:v>8.34E-4</c:v>
                </c:pt>
                <c:pt idx="48715" formatCode="0.00E+00">
                  <c:v>8.3500000000000002E-4</c:v>
                </c:pt>
                <c:pt idx="48716" formatCode="0.00E+00">
                  <c:v>8.34E-4</c:v>
                </c:pt>
                <c:pt idx="48717" formatCode="0.00E+00">
                  <c:v>8.3500000000000002E-4</c:v>
                </c:pt>
                <c:pt idx="48718" formatCode="0.00E+00">
                  <c:v>8.3500000000000002E-4</c:v>
                </c:pt>
                <c:pt idx="48719" formatCode="0.00E+00">
                  <c:v>8.34E-4</c:v>
                </c:pt>
                <c:pt idx="48720" formatCode="0.00E+00">
                  <c:v>8.34E-4</c:v>
                </c:pt>
                <c:pt idx="48721" formatCode="0.00E+00">
                  <c:v>8.34E-4</c:v>
                </c:pt>
                <c:pt idx="48722" formatCode="0.00E+00">
                  <c:v>8.34E-4</c:v>
                </c:pt>
                <c:pt idx="48723" formatCode="0.00E+00">
                  <c:v>8.3500000000000002E-4</c:v>
                </c:pt>
                <c:pt idx="48724" formatCode="0.00E+00">
                  <c:v>8.3500000000000002E-4</c:v>
                </c:pt>
                <c:pt idx="48725" formatCode="0.00E+00">
                  <c:v>8.34E-4</c:v>
                </c:pt>
                <c:pt idx="48726" formatCode="0.00E+00">
                  <c:v>8.34E-4</c:v>
                </c:pt>
                <c:pt idx="48727" formatCode="0.00E+00">
                  <c:v>8.3500000000000002E-4</c:v>
                </c:pt>
                <c:pt idx="48728" formatCode="0.00E+00">
                  <c:v>8.34E-4</c:v>
                </c:pt>
                <c:pt idx="48729" formatCode="0.00E+00">
                  <c:v>8.34E-4</c:v>
                </c:pt>
                <c:pt idx="48730" formatCode="0.00E+00">
                  <c:v>8.34E-4</c:v>
                </c:pt>
                <c:pt idx="48731" formatCode="0.00E+00">
                  <c:v>8.3500000000000002E-4</c:v>
                </c:pt>
                <c:pt idx="48732" formatCode="0.00E+00">
                  <c:v>8.3500000000000002E-4</c:v>
                </c:pt>
                <c:pt idx="48733" formatCode="0.00E+00">
                  <c:v>8.3500000000000002E-4</c:v>
                </c:pt>
                <c:pt idx="48734" formatCode="0.00E+00">
                  <c:v>8.3500000000000002E-4</c:v>
                </c:pt>
                <c:pt idx="48735" formatCode="0.00E+00">
                  <c:v>8.3500000000000002E-4</c:v>
                </c:pt>
                <c:pt idx="48736" formatCode="0.00E+00">
                  <c:v>8.3500000000000002E-4</c:v>
                </c:pt>
                <c:pt idx="48737" formatCode="0.00E+00">
                  <c:v>8.3500000000000002E-4</c:v>
                </c:pt>
                <c:pt idx="48738" formatCode="0.00E+00">
                  <c:v>8.3500000000000002E-4</c:v>
                </c:pt>
                <c:pt idx="48739" formatCode="0.00E+00">
                  <c:v>8.34E-4</c:v>
                </c:pt>
                <c:pt idx="48740" formatCode="0.00E+00">
                  <c:v>8.34E-4</c:v>
                </c:pt>
                <c:pt idx="48741" formatCode="0.00E+00">
                  <c:v>8.3500000000000002E-4</c:v>
                </c:pt>
                <c:pt idx="48742" formatCode="0.00E+00">
                  <c:v>8.3500000000000002E-4</c:v>
                </c:pt>
                <c:pt idx="48743" formatCode="0.00E+00">
                  <c:v>8.3500000000000002E-4</c:v>
                </c:pt>
                <c:pt idx="48744" formatCode="0.00E+00">
                  <c:v>8.3500000000000002E-4</c:v>
                </c:pt>
                <c:pt idx="48745" formatCode="0.00E+00">
                  <c:v>8.3500000000000002E-4</c:v>
                </c:pt>
                <c:pt idx="48746" formatCode="0.00E+00">
                  <c:v>8.34E-4</c:v>
                </c:pt>
                <c:pt idx="48747" formatCode="0.00E+00">
                  <c:v>8.34E-4</c:v>
                </c:pt>
                <c:pt idx="48748" formatCode="0.00E+00">
                  <c:v>8.3500000000000002E-4</c:v>
                </c:pt>
                <c:pt idx="48749" formatCode="0.00E+00">
                  <c:v>8.3500000000000002E-4</c:v>
                </c:pt>
                <c:pt idx="48750" formatCode="0.00E+00">
                  <c:v>8.3500000000000002E-4</c:v>
                </c:pt>
                <c:pt idx="48751" formatCode="0.00E+00">
                  <c:v>8.3500000000000002E-4</c:v>
                </c:pt>
                <c:pt idx="48752" formatCode="0.00E+00">
                  <c:v>8.3500000000000002E-4</c:v>
                </c:pt>
                <c:pt idx="48753" formatCode="0.00E+00">
                  <c:v>8.3500000000000002E-4</c:v>
                </c:pt>
                <c:pt idx="48754" formatCode="0.00E+00">
                  <c:v>8.3500000000000002E-4</c:v>
                </c:pt>
                <c:pt idx="48755" formatCode="0.00E+00">
                  <c:v>8.3500000000000002E-4</c:v>
                </c:pt>
                <c:pt idx="48756" formatCode="0.00E+00">
                  <c:v>8.34E-4</c:v>
                </c:pt>
                <c:pt idx="48757" formatCode="0.00E+00">
                  <c:v>8.34E-4</c:v>
                </c:pt>
                <c:pt idx="48758" formatCode="0.00E+00">
                  <c:v>8.3500000000000002E-4</c:v>
                </c:pt>
                <c:pt idx="48759" formatCode="0.00E+00">
                  <c:v>8.3500000000000002E-4</c:v>
                </c:pt>
                <c:pt idx="48760" formatCode="0.00E+00">
                  <c:v>8.3500000000000002E-4</c:v>
                </c:pt>
                <c:pt idx="48761" formatCode="0.00E+00">
                  <c:v>8.3500000000000002E-4</c:v>
                </c:pt>
                <c:pt idx="48762" formatCode="0.00E+00">
                  <c:v>8.3500000000000002E-4</c:v>
                </c:pt>
                <c:pt idx="48763" formatCode="0.00E+00">
                  <c:v>8.3500000000000002E-4</c:v>
                </c:pt>
                <c:pt idx="48764" formatCode="0.00E+00">
                  <c:v>8.3500000000000002E-4</c:v>
                </c:pt>
                <c:pt idx="48765" formatCode="0.00E+00">
                  <c:v>8.3500000000000002E-4</c:v>
                </c:pt>
                <c:pt idx="48766" formatCode="0.00E+00">
                  <c:v>8.3500000000000002E-4</c:v>
                </c:pt>
                <c:pt idx="48767" formatCode="0.00E+00">
                  <c:v>8.3500000000000002E-4</c:v>
                </c:pt>
                <c:pt idx="48768" formatCode="0.00E+00">
                  <c:v>8.3500000000000002E-4</c:v>
                </c:pt>
                <c:pt idx="48769" formatCode="0.00E+00">
                  <c:v>8.3500000000000002E-4</c:v>
                </c:pt>
                <c:pt idx="48770" formatCode="0.00E+00">
                  <c:v>8.3500000000000002E-4</c:v>
                </c:pt>
                <c:pt idx="48771" formatCode="0.00E+00">
                  <c:v>8.3500000000000002E-4</c:v>
                </c:pt>
                <c:pt idx="48772" formatCode="0.00E+00">
                  <c:v>8.3500000000000002E-4</c:v>
                </c:pt>
                <c:pt idx="48773" formatCode="0.00E+00">
                  <c:v>8.3500000000000002E-4</c:v>
                </c:pt>
                <c:pt idx="48774" formatCode="0.00E+00">
                  <c:v>8.3500000000000002E-4</c:v>
                </c:pt>
                <c:pt idx="48775" formatCode="0.00E+00">
                  <c:v>8.3500000000000002E-4</c:v>
                </c:pt>
                <c:pt idx="48776" formatCode="0.00E+00">
                  <c:v>8.3500000000000002E-4</c:v>
                </c:pt>
                <c:pt idx="48777" formatCode="0.00E+00">
                  <c:v>8.3500000000000002E-4</c:v>
                </c:pt>
                <c:pt idx="48778" formatCode="0.00E+00">
                  <c:v>8.3500000000000002E-4</c:v>
                </c:pt>
                <c:pt idx="48779" formatCode="0.00E+00">
                  <c:v>8.3500000000000002E-4</c:v>
                </c:pt>
                <c:pt idx="48780" formatCode="0.00E+00">
                  <c:v>8.3500000000000002E-4</c:v>
                </c:pt>
                <c:pt idx="48781" formatCode="0.00E+00">
                  <c:v>8.3500000000000002E-4</c:v>
                </c:pt>
                <c:pt idx="48782" formatCode="0.00E+00">
                  <c:v>8.3500000000000002E-4</c:v>
                </c:pt>
                <c:pt idx="48783" formatCode="0.00E+00">
                  <c:v>8.34E-4</c:v>
                </c:pt>
                <c:pt idx="48784" formatCode="0.00E+00">
                  <c:v>8.3500000000000002E-4</c:v>
                </c:pt>
                <c:pt idx="48785" formatCode="0.00E+00">
                  <c:v>8.3500000000000002E-4</c:v>
                </c:pt>
                <c:pt idx="48786" formatCode="0.00E+00">
                  <c:v>8.3500000000000002E-4</c:v>
                </c:pt>
                <c:pt idx="48787" formatCode="0.00E+00">
                  <c:v>8.3500000000000002E-4</c:v>
                </c:pt>
                <c:pt idx="48788" formatCode="0.00E+00">
                  <c:v>8.3500000000000002E-4</c:v>
                </c:pt>
                <c:pt idx="48789" formatCode="0.00E+00">
                  <c:v>8.3500000000000002E-4</c:v>
                </c:pt>
                <c:pt idx="48790" formatCode="0.00E+00">
                  <c:v>8.3500000000000002E-4</c:v>
                </c:pt>
                <c:pt idx="48791" formatCode="0.00E+00">
                  <c:v>8.3500000000000002E-4</c:v>
                </c:pt>
                <c:pt idx="48792" formatCode="0.00E+00">
                  <c:v>8.3500000000000002E-4</c:v>
                </c:pt>
                <c:pt idx="48793" formatCode="0.00E+00">
                  <c:v>8.3500000000000002E-4</c:v>
                </c:pt>
                <c:pt idx="48794" formatCode="0.00E+00">
                  <c:v>8.3500000000000002E-4</c:v>
                </c:pt>
                <c:pt idx="48795" formatCode="0.00E+00">
                  <c:v>8.3500000000000002E-4</c:v>
                </c:pt>
                <c:pt idx="48796" formatCode="0.00E+00">
                  <c:v>8.3500000000000002E-4</c:v>
                </c:pt>
                <c:pt idx="48797" formatCode="0.00E+00">
                  <c:v>8.3500000000000002E-4</c:v>
                </c:pt>
                <c:pt idx="48798" formatCode="0.00E+00">
                  <c:v>8.3500000000000002E-4</c:v>
                </c:pt>
                <c:pt idx="48799" formatCode="0.00E+00">
                  <c:v>8.3500000000000002E-4</c:v>
                </c:pt>
                <c:pt idx="48800" formatCode="0.00E+00">
                  <c:v>8.3500000000000002E-4</c:v>
                </c:pt>
                <c:pt idx="48801" formatCode="0.00E+00">
                  <c:v>8.3500000000000002E-4</c:v>
                </c:pt>
                <c:pt idx="48802" formatCode="0.00E+00">
                  <c:v>8.3500000000000002E-4</c:v>
                </c:pt>
                <c:pt idx="48803" formatCode="0.00E+00">
                  <c:v>8.3500000000000002E-4</c:v>
                </c:pt>
                <c:pt idx="48804" formatCode="0.00E+00">
                  <c:v>8.3500000000000002E-4</c:v>
                </c:pt>
                <c:pt idx="48805" formatCode="0.00E+00">
                  <c:v>8.3500000000000002E-4</c:v>
                </c:pt>
                <c:pt idx="48806" formatCode="0.00E+00">
                  <c:v>8.3500000000000002E-4</c:v>
                </c:pt>
                <c:pt idx="48807" formatCode="0.00E+00">
                  <c:v>8.3500000000000002E-4</c:v>
                </c:pt>
                <c:pt idx="48808" formatCode="0.00E+00">
                  <c:v>8.3500000000000002E-4</c:v>
                </c:pt>
                <c:pt idx="48809" formatCode="0.00E+00">
                  <c:v>8.3500000000000002E-4</c:v>
                </c:pt>
                <c:pt idx="48810" formatCode="0.00E+00">
                  <c:v>8.3500000000000002E-4</c:v>
                </c:pt>
                <c:pt idx="48811" formatCode="0.00E+00">
                  <c:v>8.3500000000000002E-4</c:v>
                </c:pt>
                <c:pt idx="48812" formatCode="0.00E+00">
                  <c:v>8.3500000000000002E-4</c:v>
                </c:pt>
                <c:pt idx="48813" formatCode="0.00E+00">
                  <c:v>8.3500000000000002E-4</c:v>
                </c:pt>
                <c:pt idx="48814" formatCode="0.00E+00">
                  <c:v>8.3500000000000002E-4</c:v>
                </c:pt>
                <c:pt idx="48815" formatCode="0.00E+00">
                  <c:v>8.3500000000000002E-4</c:v>
                </c:pt>
                <c:pt idx="48816" formatCode="0.00E+00">
                  <c:v>8.3500000000000002E-4</c:v>
                </c:pt>
                <c:pt idx="48817" formatCode="0.00E+00">
                  <c:v>8.3500000000000002E-4</c:v>
                </c:pt>
                <c:pt idx="48818" formatCode="0.00E+00">
                  <c:v>8.3500000000000002E-4</c:v>
                </c:pt>
                <c:pt idx="48819" formatCode="0.00E+00">
                  <c:v>8.3500000000000002E-4</c:v>
                </c:pt>
                <c:pt idx="48820" formatCode="0.00E+00">
                  <c:v>8.3500000000000002E-4</c:v>
                </c:pt>
                <c:pt idx="48821" formatCode="0.00E+00">
                  <c:v>8.3500000000000002E-4</c:v>
                </c:pt>
                <c:pt idx="48822" formatCode="0.00E+00">
                  <c:v>8.3500000000000002E-4</c:v>
                </c:pt>
                <c:pt idx="48823" formatCode="0.00E+00">
                  <c:v>8.3500000000000002E-4</c:v>
                </c:pt>
                <c:pt idx="48824" formatCode="0.00E+00">
                  <c:v>8.3500000000000002E-4</c:v>
                </c:pt>
                <c:pt idx="48825" formatCode="0.00E+00">
                  <c:v>8.3500000000000002E-4</c:v>
                </c:pt>
                <c:pt idx="48826" formatCode="0.00E+00">
                  <c:v>8.3500000000000002E-4</c:v>
                </c:pt>
                <c:pt idx="48827" formatCode="0.00E+00">
                  <c:v>8.3500000000000002E-4</c:v>
                </c:pt>
                <c:pt idx="48828" formatCode="0.00E+00">
                  <c:v>8.3500000000000002E-4</c:v>
                </c:pt>
                <c:pt idx="48829" formatCode="0.00E+00">
                  <c:v>8.3500000000000002E-4</c:v>
                </c:pt>
                <c:pt idx="48830" formatCode="0.00E+00">
                  <c:v>8.3500000000000002E-4</c:v>
                </c:pt>
                <c:pt idx="48831" formatCode="0.00E+00">
                  <c:v>8.3500000000000002E-4</c:v>
                </c:pt>
                <c:pt idx="48832" formatCode="0.00E+00">
                  <c:v>8.3500000000000002E-4</c:v>
                </c:pt>
                <c:pt idx="48833" formatCode="0.00E+00">
                  <c:v>8.3500000000000002E-4</c:v>
                </c:pt>
                <c:pt idx="48834" formatCode="0.00E+00">
                  <c:v>8.3500000000000002E-4</c:v>
                </c:pt>
                <c:pt idx="48835" formatCode="0.00E+00">
                  <c:v>8.3500000000000002E-4</c:v>
                </c:pt>
                <c:pt idx="48836" formatCode="0.00E+00">
                  <c:v>8.3500000000000002E-4</c:v>
                </c:pt>
                <c:pt idx="48837" formatCode="0.00E+00">
                  <c:v>8.3500000000000002E-4</c:v>
                </c:pt>
                <c:pt idx="48838" formatCode="0.00E+00">
                  <c:v>8.3500000000000002E-4</c:v>
                </c:pt>
                <c:pt idx="48839" formatCode="0.00E+00">
                  <c:v>8.3500000000000002E-4</c:v>
                </c:pt>
                <c:pt idx="48840" formatCode="0.00E+00">
                  <c:v>8.3500000000000002E-4</c:v>
                </c:pt>
                <c:pt idx="48841" formatCode="0.00E+00">
                  <c:v>8.3500000000000002E-4</c:v>
                </c:pt>
                <c:pt idx="48842" formatCode="0.00E+00">
                  <c:v>8.3500000000000002E-4</c:v>
                </c:pt>
                <c:pt idx="48843" formatCode="0.00E+00">
                  <c:v>8.3500000000000002E-4</c:v>
                </c:pt>
                <c:pt idx="48844" formatCode="0.00E+00">
                  <c:v>8.3500000000000002E-4</c:v>
                </c:pt>
                <c:pt idx="48845" formatCode="0.00E+00">
                  <c:v>8.3500000000000002E-4</c:v>
                </c:pt>
                <c:pt idx="48846" formatCode="0.00E+00">
                  <c:v>8.3500000000000002E-4</c:v>
                </c:pt>
                <c:pt idx="48847" formatCode="0.00E+00">
                  <c:v>8.3500000000000002E-4</c:v>
                </c:pt>
                <c:pt idx="48848" formatCode="0.00E+00">
                  <c:v>8.3500000000000002E-4</c:v>
                </c:pt>
                <c:pt idx="48849" formatCode="0.00E+00">
                  <c:v>8.3500000000000002E-4</c:v>
                </c:pt>
                <c:pt idx="48850" formatCode="0.00E+00">
                  <c:v>8.3500000000000002E-4</c:v>
                </c:pt>
                <c:pt idx="48851" formatCode="0.00E+00">
                  <c:v>8.3500000000000002E-4</c:v>
                </c:pt>
                <c:pt idx="48852" formatCode="0.00E+00">
                  <c:v>8.3500000000000002E-4</c:v>
                </c:pt>
                <c:pt idx="48853" formatCode="0.00E+00">
                  <c:v>8.3500000000000002E-4</c:v>
                </c:pt>
                <c:pt idx="48854" formatCode="0.00E+00">
                  <c:v>8.3500000000000002E-4</c:v>
                </c:pt>
                <c:pt idx="48855" formatCode="0.00E+00">
                  <c:v>8.3500000000000002E-4</c:v>
                </c:pt>
                <c:pt idx="48856" formatCode="0.00E+00">
                  <c:v>8.3500000000000002E-4</c:v>
                </c:pt>
                <c:pt idx="48857" formatCode="0.00E+00">
                  <c:v>8.3500000000000002E-4</c:v>
                </c:pt>
                <c:pt idx="48858" formatCode="0.00E+00">
                  <c:v>8.3500000000000002E-4</c:v>
                </c:pt>
                <c:pt idx="48859" formatCode="0.00E+00">
                  <c:v>8.3500000000000002E-4</c:v>
                </c:pt>
                <c:pt idx="48860" formatCode="0.00E+00">
                  <c:v>8.3500000000000002E-4</c:v>
                </c:pt>
                <c:pt idx="48861" formatCode="0.00E+00">
                  <c:v>8.3500000000000002E-4</c:v>
                </c:pt>
                <c:pt idx="48862" formatCode="0.00E+00">
                  <c:v>8.3500000000000002E-4</c:v>
                </c:pt>
                <c:pt idx="48863" formatCode="0.00E+00">
                  <c:v>8.3500000000000002E-4</c:v>
                </c:pt>
                <c:pt idx="48864" formatCode="0.00E+00">
                  <c:v>8.3500000000000002E-4</c:v>
                </c:pt>
                <c:pt idx="48865" formatCode="0.00E+00">
                  <c:v>8.3500000000000002E-4</c:v>
                </c:pt>
                <c:pt idx="48866" formatCode="0.00E+00">
                  <c:v>8.3500000000000002E-4</c:v>
                </c:pt>
                <c:pt idx="48867" formatCode="0.00E+00">
                  <c:v>8.3500000000000002E-4</c:v>
                </c:pt>
                <c:pt idx="48868" formatCode="0.00E+00">
                  <c:v>8.3500000000000002E-4</c:v>
                </c:pt>
                <c:pt idx="48869" formatCode="0.00E+00">
                  <c:v>8.3500000000000002E-4</c:v>
                </c:pt>
                <c:pt idx="48870" formatCode="0.00E+00">
                  <c:v>8.3500000000000002E-4</c:v>
                </c:pt>
                <c:pt idx="48871" formatCode="0.00E+00">
                  <c:v>8.3500000000000002E-4</c:v>
                </c:pt>
                <c:pt idx="48872" formatCode="0.00E+00">
                  <c:v>8.3500000000000002E-4</c:v>
                </c:pt>
                <c:pt idx="48873" formatCode="0.00E+00">
                  <c:v>8.3500000000000002E-4</c:v>
                </c:pt>
                <c:pt idx="48874" formatCode="0.00E+00">
                  <c:v>8.3500000000000002E-4</c:v>
                </c:pt>
                <c:pt idx="48875" formatCode="0.00E+00">
                  <c:v>8.3500000000000002E-4</c:v>
                </c:pt>
                <c:pt idx="48876" formatCode="0.00E+00">
                  <c:v>8.3500000000000002E-4</c:v>
                </c:pt>
                <c:pt idx="48877" formatCode="0.00E+00">
                  <c:v>8.3500000000000002E-4</c:v>
                </c:pt>
                <c:pt idx="48878" formatCode="0.00E+00">
                  <c:v>8.3500000000000002E-4</c:v>
                </c:pt>
                <c:pt idx="48879" formatCode="0.00E+00">
                  <c:v>8.3500000000000002E-4</c:v>
                </c:pt>
                <c:pt idx="48880" formatCode="0.00E+00">
                  <c:v>8.3500000000000002E-4</c:v>
                </c:pt>
                <c:pt idx="48881" formatCode="0.00E+00">
                  <c:v>8.3500000000000002E-4</c:v>
                </c:pt>
                <c:pt idx="48882" formatCode="0.00E+00">
                  <c:v>8.3500000000000002E-4</c:v>
                </c:pt>
                <c:pt idx="48883" formatCode="0.00E+00">
                  <c:v>8.3500000000000002E-4</c:v>
                </c:pt>
                <c:pt idx="48884" formatCode="0.00E+00">
                  <c:v>8.3500000000000002E-4</c:v>
                </c:pt>
                <c:pt idx="48885" formatCode="0.00E+00">
                  <c:v>8.3500000000000002E-4</c:v>
                </c:pt>
                <c:pt idx="48886" formatCode="0.00E+00">
                  <c:v>8.3500000000000002E-4</c:v>
                </c:pt>
                <c:pt idx="48887" formatCode="0.00E+00">
                  <c:v>8.3500000000000002E-4</c:v>
                </c:pt>
                <c:pt idx="48888" formatCode="0.00E+00">
                  <c:v>8.3500000000000002E-4</c:v>
                </c:pt>
                <c:pt idx="48889" formatCode="0.00E+00">
                  <c:v>8.3500000000000002E-4</c:v>
                </c:pt>
                <c:pt idx="48890" formatCode="0.00E+00">
                  <c:v>8.3500000000000002E-4</c:v>
                </c:pt>
                <c:pt idx="48891" formatCode="0.00E+00">
                  <c:v>8.3500000000000002E-4</c:v>
                </c:pt>
                <c:pt idx="48892" formatCode="0.00E+00">
                  <c:v>8.3500000000000002E-4</c:v>
                </c:pt>
                <c:pt idx="48893" formatCode="0.00E+00">
                  <c:v>8.3500000000000002E-4</c:v>
                </c:pt>
                <c:pt idx="48894" formatCode="0.00E+00">
                  <c:v>8.3500000000000002E-4</c:v>
                </c:pt>
                <c:pt idx="48895" formatCode="0.00E+00">
                  <c:v>8.3500000000000002E-4</c:v>
                </c:pt>
                <c:pt idx="48896" formatCode="0.00E+00">
                  <c:v>8.3500000000000002E-4</c:v>
                </c:pt>
                <c:pt idx="48897" formatCode="0.00E+00">
                  <c:v>8.3500000000000002E-4</c:v>
                </c:pt>
                <c:pt idx="48898" formatCode="0.00E+00">
                  <c:v>8.3500000000000002E-4</c:v>
                </c:pt>
                <c:pt idx="48899" formatCode="0.00E+00">
                  <c:v>8.3500000000000002E-4</c:v>
                </c:pt>
                <c:pt idx="48900" formatCode="0.00E+00">
                  <c:v>8.3500000000000002E-4</c:v>
                </c:pt>
                <c:pt idx="48901" formatCode="0.00E+00">
                  <c:v>8.3500000000000002E-4</c:v>
                </c:pt>
                <c:pt idx="48902" formatCode="0.00E+00">
                  <c:v>8.3500000000000002E-4</c:v>
                </c:pt>
                <c:pt idx="48903" formatCode="0.00E+00">
                  <c:v>8.3500000000000002E-4</c:v>
                </c:pt>
                <c:pt idx="48904" formatCode="0.00E+00">
                  <c:v>8.3500000000000002E-4</c:v>
                </c:pt>
                <c:pt idx="48905" formatCode="0.00E+00">
                  <c:v>8.3500000000000002E-4</c:v>
                </c:pt>
                <c:pt idx="48906" formatCode="0.00E+00">
                  <c:v>8.3500000000000002E-4</c:v>
                </c:pt>
                <c:pt idx="48907" formatCode="0.00E+00">
                  <c:v>8.3500000000000002E-4</c:v>
                </c:pt>
                <c:pt idx="48908" formatCode="0.00E+00">
                  <c:v>8.3500000000000002E-4</c:v>
                </c:pt>
                <c:pt idx="48909" formatCode="0.00E+00">
                  <c:v>8.3500000000000002E-4</c:v>
                </c:pt>
                <c:pt idx="48910" formatCode="0.00E+00">
                  <c:v>8.3500000000000002E-4</c:v>
                </c:pt>
                <c:pt idx="48911" formatCode="0.00E+00">
                  <c:v>8.3500000000000002E-4</c:v>
                </c:pt>
                <c:pt idx="48912" formatCode="0.00E+00">
                  <c:v>8.3500000000000002E-4</c:v>
                </c:pt>
                <c:pt idx="48913" formatCode="0.00E+00">
                  <c:v>8.3500000000000002E-4</c:v>
                </c:pt>
                <c:pt idx="48914" formatCode="0.00E+00">
                  <c:v>8.3500000000000002E-4</c:v>
                </c:pt>
                <c:pt idx="48915" formatCode="0.00E+00">
                  <c:v>8.3500000000000002E-4</c:v>
                </c:pt>
                <c:pt idx="48916" formatCode="0.00E+00">
                  <c:v>8.3500000000000002E-4</c:v>
                </c:pt>
                <c:pt idx="48917" formatCode="0.00E+00">
                  <c:v>8.3500000000000002E-4</c:v>
                </c:pt>
                <c:pt idx="48918" formatCode="0.00E+00">
                  <c:v>8.3500000000000002E-4</c:v>
                </c:pt>
                <c:pt idx="48919" formatCode="0.00E+00">
                  <c:v>8.3500000000000002E-4</c:v>
                </c:pt>
                <c:pt idx="48920" formatCode="0.00E+00">
                  <c:v>8.3500000000000002E-4</c:v>
                </c:pt>
                <c:pt idx="48921" formatCode="0.00E+00">
                  <c:v>8.3500000000000002E-4</c:v>
                </c:pt>
                <c:pt idx="48922" formatCode="0.00E+00">
                  <c:v>8.3500000000000002E-4</c:v>
                </c:pt>
                <c:pt idx="48923" formatCode="0.00E+00">
                  <c:v>8.3500000000000002E-4</c:v>
                </c:pt>
                <c:pt idx="48924" formatCode="0.00E+00">
                  <c:v>8.3500000000000002E-4</c:v>
                </c:pt>
                <c:pt idx="48925" formatCode="0.00E+00">
                  <c:v>8.3500000000000002E-4</c:v>
                </c:pt>
                <c:pt idx="48926" formatCode="0.00E+00">
                  <c:v>8.3500000000000002E-4</c:v>
                </c:pt>
                <c:pt idx="48927" formatCode="0.00E+00">
                  <c:v>8.3500000000000002E-4</c:v>
                </c:pt>
                <c:pt idx="48928" formatCode="0.00E+00">
                  <c:v>8.3500000000000002E-4</c:v>
                </c:pt>
                <c:pt idx="48929" formatCode="0.00E+00">
                  <c:v>8.3500000000000002E-4</c:v>
                </c:pt>
                <c:pt idx="48930" formatCode="0.00E+00">
                  <c:v>8.3500000000000002E-4</c:v>
                </c:pt>
                <c:pt idx="48931" formatCode="0.00E+00">
                  <c:v>8.3500000000000002E-4</c:v>
                </c:pt>
                <c:pt idx="48932" formatCode="0.00E+00">
                  <c:v>8.3500000000000002E-4</c:v>
                </c:pt>
                <c:pt idx="48933" formatCode="0.00E+00">
                  <c:v>8.3500000000000002E-4</c:v>
                </c:pt>
                <c:pt idx="48934" formatCode="0.00E+00">
                  <c:v>8.3500000000000002E-4</c:v>
                </c:pt>
                <c:pt idx="48935" formatCode="0.00E+00">
                  <c:v>8.3500000000000002E-4</c:v>
                </c:pt>
                <c:pt idx="48936" formatCode="0.00E+00">
                  <c:v>8.3500000000000002E-4</c:v>
                </c:pt>
                <c:pt idx="48937" formatCode="0.00E+00">
                  <c:v>8.3500000000000002E-4</c:v>
                </c:pt>
                <c:pt idx="48938" formatCode="0.00E+00">
                  <c:v>8.3500000000000002E-4</c:v>
                </c:pt>
                <c:pt idx="48939" formatCode="0.00E+00">
                  <c:v>8.3500000000000002E-4</c:v>
                </c:pt>
                <c:pt idx="48940" formatCode="0.00E+00">
                  <c:v>8.3500000000000002E-4</c:v>
                </c:pt>
                <c:pt idx="48941" formatCode="0.00E+00">
                  <c:v>8.3500000000000002E-4</c:v>
                </c:pt>
                <c:pt idx="48942" formatCode="0.00E+00">
                  <c:v>8.3500000000000002E-4</c:v>
                </c:pt>
                <c:pt idx="48943" formatCode="0.00E+00">
                  <c:v>8.3500000000000002E-4</c:v>
                </c:pt>
                <c:pt idx="48944" formatCode="0.00E+00">
                  <c:v>8.3500000000000002E-4</c:v>
                </c:pt>
                <c:pt idx="48945" formatCode="0.00E+00">
                  <c:v>8.3500000000000002E-4</c:v>
                </c:pt>
                <c:pt idx="48946" formatCode="0.00E+00">
                  <c:v>8.3500000000000002E-4</c:v>
                </c:pt>
                <c:pt idx="48947" formatCode="0.00E+00">
                  <c:v>8.3500000000000002E-4</c:v>
                </c:pt>
                <c:pt idx="48948" formatCode="0.00E+00">
                  <c:v>8.3500000000000002E-4</c:v>
                </c:pt>
                <c:pt idx="48949" formatCode="0.00E+00">
                  <c:v>8.3500000000000002E-4</c:v>
                </c:pt>
                <c:pt idx="48950" formatCode="0.00E+00">
                  <c:v>8.3500000000000002E-4</c:v>
                </c:pt>
                <c:pt idx="48951" formatCode="0.00E+00">
                  <c:v>8.3500000000000002E-4</c:v>
                </c:pt>
                <c:pt idx="48952" formatCode="0.00E+00">
                  <c:v>8.3500000000000002E-4</c:v>
                </c:pt>
                <c:pt idx="48953" formatCode="0.00E+00">
                  <c:v>8.3600000000000005E-4</c:v>
                </c:pt>
                <c:pt idx="48954" formatCode="0.00E+00">
                  <c:v>8.3500000000000002E-4</c:v>
                </c:pt>
                <c:pt idx="48955" formatCode="0.00E+00">
                  <c:v>8.3500000000000002E-4</c:v>
                </c:pt>
                <c:pt idx="48956" formatCode="0.00E+00">
                  <c:v>8.3500000000000002E-4</c:v>
                </c:pt>
                <c:pt idx="48957" formatCode="0.00E+00">
                  <c:v>8.3500000000000002E-4</c:v>
                </c:pt>
                <c:pt idx="48958" formatCode="0.00E+00">
                  <c:v>8.3500000000000002E-4</c:v>
                </c:pt>
                <c:pt idx="48959" formatCode="0.00E+00">
                  <c:v>8.3500000000000002E-4</c:v>
                </c:pt>
                <c:pt idx="48960" formatCode="0.00E+00">
                  <c:v>8.3500000000000002E-4</c:v>
                </c:pt>
                <c:pt idx="48961" formatCode="0.00E+00">
                  <c:v>8.3500000000000002E-4</c:v>
                </c:pt>
                <c:pt idx="48962" formatCode="0.00E+00">
                  <c:v>8.3500000000000002E-4</c:v>
                </c:pt>
                <c:pt idx="48963" formatCode="0.00E+00">
                  <c:v>8.3500000000000002E-4</c:v>
                </c:pt>
                <c:pt idx="48964" formatCode="0.00E+00">
                  <c:v>8.3600000000000005E-4</c:v>
                </c:pt>
                <c:pt idx="48965" formatCode="0.00E+00">
                  <c:v>8.3500000000000002E-4</c:v>
                </c:pt>
                <c:pt idx="48966" formatCode="0.00E+00">
                  <c:v>8.3500000000000002E-4</c:v>
                </c:pt>
                <c:pt idx="48967" formatCode="0.00E+00">
                  <c:v>8.3500000000000002E-4</c:v>
                </c:pt>
                <c:pt idx="48968" formatCode="0.00E+00">
                  <c:v>8.3500000000000002E-4</c:v>
                </c:pt>
                <c:pt idx="48969" formatCode="0.00E+00">
                  <c:v>8.3500000000000002E-4</c:v>
                </c:pt>
                <c:pt idx="48970" formatCode="0.00E+00">
                  <c:v>8.3500000000000002E-4</c:v>
                </c:pt>
                <c:pt idx="48971" formatCode="0.00E+00">
                  <c:v>8.3500000000000002E-4</c:v>
                </c:pt>
                <c:pt idx="48972" formatCode="0.00E+00">
                  <c:v>8.3500000000000002E-4</c:v>
                </c:pt>
                <c:pt idx="48973" formatCode="0.00E+00">
                  <c:v>8.3600000000000005E-4</c:v>
                </c:pt>
                <c:pt idx="48974" formatCode="0.00E+00">
                  <c:v>8.3500000000000002E-4</c:v>
                </c:pt>
                <c:pt idx="48975" formatCode="0.00E+00">
                  <c:v>8.3500000000000002E-4</c:v>
                </c:pt>
                <c:pt idx="48976" formatCode="0.00E+00">
                  <c:v>8.3500000000000002E-4</c:v>
                </c:pt>
                <c:pt idx="48977" formatCode="0.00E+00">
                  <c:v>8.3600000000000005E-4</c:v>
                </c:pt>
                <c:pt idx="48978" formatCode="0.00E+00">
                  <c:v>8.3600000000000005E-4</c:v>
                </c:pt>
                <c:pt idx="48979" formatCode="0.00E+00">
                  <c:v>8.3500000000000002E-4</c:v>
                </c:pt>
                <c:pt idx="48980" formatCode="0.00E+00">
                  <c:v>8.3500000000000002E-4</c:v>
                </c:pt>
                <c:pt idx="48981" formatCode="0.00E+00">
                  <c:v>8.3500000000000002E-4</c:v>
                </c:pt>
                <c:pt idx="48982" formatCode="0.00E+00">
                  <c:v>8.3500000000000002E-4</c:v>
                </c:pt>
                <c:pt idx="48983" formatCode="0.00E+00">
                  <c:v>8.3500000000000002E-4</c:v>
                </c:pt>
                <c:pt idx="48984" formatCode="0.00E+00">
                  <c:v>8.3500000000000002E-4</c:v>
                </c:pt>
                <c:pt idx="48985" formatCode="0.00E+00">
                  <c:v>8.3500000000000002E-4</c:v>
                </c:pt>
                <c:pt idx="48986" formatCode="0.00E+00">
                  <c:v>8.3500000000000002E-4</c:v>
                </c:pt>
                <c:pt idx="48987" formatCode="0.00E+00">
                  <c:v>8.3500000000000002E-4</c:v>
                </c:pt>
                <c:pt idx="48988" formatCode="0.00E+00">
                  <c:v>8.3500000000000002E-4</c:v>
                </c:pt>
                <c:pt idx="48989" formatCode="0.00E+00">
                  <c:v>8.3500000000000002E-4</c:v>
                </c:pt>
                <c:pt idx="48990" formatCode="0.00E+00">
                  <c:v>8.3500000000000002E-4</c:v>
                </c:pt>
                <c:pt idx="48991" formatCode="0.00E+00">
                  <c:v>8.3600000000000005E-4</c:v>
                </c:pt>
                <c:pt idx="48992" formatCode="0.00E+00">
                  <c:v>8.3500000000000002E-4</c:v>
                </c:pt>
                <c:pt idx="48993" formatCode="0.00E+00">
                  <c:v>8.3600000000000005E-4</c:v>
                </c:pt>
                <c:pt idx="48994" formatCode="0.00E+00">
                  <c:v>8.3500000000000002E-4</c:v>
                </c:pt>
                <c:pt idx="48995" formatCode="0.00E+00">
                  <c:v>8.3500000000000002E-4</c:v>
                </c:pt>
                <c:pt idx="48996" formatCode="0.00E+00">
                  <c:v>8.3600000000000005E-4</c:v>
                </c:pt>
                <c:pt idx="48997" formatCode="0.00E+00">
                  <c:v>8.3600000000000005E-4</c:v>
                </c:pt>
                <c:pt idx="48998" formatCode="0.00E+00">
                  <c:v>8.3600000000000005E-4</c:v>
                </c:pt>
                <c:pt idx="48999" formatCode="0.00E+00">
                  <c:v>8.3600000000000005E-4</c:v>
                </c:pt>
                <c:pt idx="49000" formatCode="0.00E+00">
                  <c:v>8.3600000000000005E-4</c:v>
                </c:pt>
                <c:pt idx="49001" formatCode="0.00E+00">
                  <c:v>8.3600000000000005E-4</c:v>
                </c:pt>
                <c:pt idx="49002" formatCode="0.00E+00">
                  <c:v>8.3600000000000005E-4</c:v>
                </c:pt>
                <c:pt idx="49003" formatCode="0.00E+00">
                  <c:v>8.3600000000000005E-4</c:v>
                </c:pt>
                <c:pt idx="49004" formatCode="0.00E+00">
                  <c:v>8.3600000000000005E-4</c:v>
                </c:pt>
                <c:pt idx="49005" formatCode="0.00E+00">
                  <c:v>8.3600000000000005E-4</c:v>
                </c:pt>
                <c:pt idx="49006" formatCode="0.00E+00">
                  <c:v>8.3500000000000002E-4</c:v>
                </c:pt>
                <c:pt idx="49007" formatCode="0.00E+00">
                  <c:v>8.3500000000000002E-4</c:v>
                </c:pt>
                <c:pt idx="49008" formatCode="0.00E+00">
                  <c:v>8.3600000000000005E-4</c:v>
                </c:pt>
                <c:pt idx="49009" formatCode="0.00E+00">
                  <c:v>8.3600000000000005E-4</c:v>
                </c:pt>
                <c:pt idx="49010" formatCode="0.00E+00">
                  <c:v>8.3600000000000005E-4</c:v>
                </c:pt>
                <c:pt idx="49011" formatCode="0.00E+00">
                  <c:v>8.3600000000000005E-4</c:v>
                </c:pt>
                <c:pt idx="49012" formatCode="0.00E+00">
                  <c:v>8.3600000000000005E-4</c:v>
                </c:pt>
                <c:pt idx="49013" formatCode="0.00E+00">
                  <c:v>8.3600000000000005E-4</c:v>
                </c:pt>
                <c:pt idx="49014" formatCode="0.00E+00">
                  <c:v>8.3600000000000005E-4</c:v>
                </c:pt>
                <c:pt idx="49015" formatCode="0.00E+00">
                  <c:v>8.3600000000000005E-4</c:v>
                </c:pt>
                <c:pt idx="49016" formatCode="0.00E+00">
                  <c:v>8.3600000000000005E-4</c:v>
                </c:pt>
                <c:pt idx="49017" formatCode="0.00E+00">
                  <c:v>8.3600000000000005E-4</c:v>
                </c:pt>
                <c:pt idx="49018" formatCode="0.00E+00">
                  <c:v>8.3600000000000005E-4</c:v>
                </c:pt>
                <c:pt idx="49019" formatCode="0.00E+00">
                  <c:v>8.3600000000000005E-4</c:v>
                </c:pt>
                <c:pt idx="49020" formatCode="0.00E+00">
                  <c:v>8.3600000000000005E-4</c:v>
                </c:pt>
                <c:pt idx="49021" formatCode="0.00E+00">
                  <c:v>8.3500000000000002E-4</c:v>
                </c:pt>
                <c:pt idx="49022" formatCode="0.00E+00">
                  <c:v>8.3500000000000002E-4</c:v>
                </c:pt>
                <c:pt idx="49023" formatCode="0.00E+00">
                  <c:v>8.3600000000000005E-4</c:v>
                </c:pt>
                <c:pt idx="49024" formatCode="0.00E+00">
                  <c:v>8.3600000000000005E-4</c:v>
                </c:pt>
                <c:pt idx="49025" formatCode="0.00E+00">
                  <c:v>8.3600000000000005E-4</c:v>
                </c:pt>
                <c:pt idx="49026" formatCode="0.00E+00">
                  <c:v>8.3600000000000005E-4</c:v>
                </c:pt>
                <c:pt idx="49027" formatCode="0.00E+00">
                  <c:v>8.3600000000000005E-4</c:v>
                </c:pt>
                <c:pt idx="49028" formatCode="0.00E+00">
                  <c:v>8.3600000000000005E-4</c:v>
                </c:pt>
                <c:pt idx="49029" formatCode="0.00E+00">
                  <c:v>8.3600000000000005E-4</c:v>
                </c:pt>
                <c:pt idx="49030" formatCode="0.00E+00">
                  <c:v>8.3600000000000005E-4</c:v>
                </c:pt>
                <c:pt idx="49031" formatCode="0.00E+00">
                  <c:v>8.3500000000000002E-4</c:v>
                </c:pt>
                <c:pt idx="49032" formatCode="0.00E+00">
                  <c:v>8.3500000000000002E-4</c:v>
                </c:pt>
                <c:pt idx="49033" formatCode="0.00E+00">
                  <c:v>8.3600000000000005E-4</c:v>
                </c:pt>
                <c:pt idx="49034" formatCode="0.00E+00">
                  <c:v>8.3600000000000005E-4</c:v>
                </c:pt>
                <c:pt idx="49035" formatCode="0.00E+00">
                  <c:v>8.3600000000000005E-4</c:v>
                </c:pt>
                <c:pt idx="49036" formatCode="0.00E+00">
                  <c:v>8.3600000000000005E-4</c:v>
                </c:pt>
                <c:pt idx="49037" formatCode="0.00E+00">
                  <c:v>8.3600000000000005E-4</c:v>
                </c:pt>
                <c:pt idx="49038" formatCode="0.00E+00">
                  <c:v>8.3600000000000005E-4</c:v>
                </c:pt>
                <c:pt idx="49039" formatCode="0.00E+00">
                  <c:v>8.3600000000000005E-4</c:v>
                </c:pt>
                <c:pt idx="49040" formatCode="0.00E+00">
                  <c:v>8.3600000000000005E-4</c:v>
                </c:pt>
                <c:pt idx="49041" formatCode="0.00E+00">
                  <c:v>8.3600000000000005E-4</c:v>
                </c:pt>
                <c:pt idx="49042" formatCode="0.00E+00">
                  <c:v>8.3600000000000005E-4</c:v>
                </c:pt>
                <c:pt idx="49043" formatCode="0.00E+00">
                  <c:v>8.3600000000000005E-4</c:v>
                </c:pt>
                <c:pt idx="49044" formatCode="0.00E+00">
                  <c:v>8.3600000000000005E-4</c:v>
                </c:pt>
                <c:pt idx="49045" formatCode="0.00E+00">
                  <c:v>8.3600000000000005E-4</c:v>
                </c:pt>
                <c:pt idx="49046" formatCode="0.00E+00">
                  <c:v>8.3600000000000005E-4</c:v>
                </c:pt>
                <c:pt idx="49047" formatCode="0.00E+00">
                  <c:v>8.3600000000000005E-4</c:v>
                </c:pt>
                <c:pt idx="49048" formatCode="0.00E+00">
                  <c:v>8.3600000000000005E-4</c:v>
                </c:pt>
                <c:pt idx="49049" formatCode="0.00E+00">
                  <c:v>8.3600000000000005E-4</c:v>
                </c:pt>
                <c:pt idx="49050" formatCode="0.00E+00">
                  <c:v>8.3500000000000002E-4</c:v>
                </c:pt>
                <c:pt idx="49051" formatCode="0.00E+00">
                  <c:v>8.3600000000000005E-4</c:v>
                </c:pt>
                <c:pt idx="49052" formatCode="0.00E+00">
                  <c:v>8.3600000000000005E-4</c:v>
                </c:pt>
                <c:pt idx="49053" formatCode="0.00E+00">
                  <c:v>8.3500000000000002E-4</c:v>
                </c:pt>
                <c:pt idx="49054" formatCode="0.00E+00">
                  <c:v>8.3600000000000005E-4</c:v>
                </c:pt>
                <c:pt idx="49055" formatCode="0.00E+00">
                  <c:v>8.3600000000000005E-4</c:v>
                </c:pt>
                <c:pt idx="49056" formatCode="0.00E+00">
                  <c:v>8.3500000000000002E-4</c:v>
                </c:pt>
                <c:pt idx="49057" formatCode="0.00E+00">
                  <c:v>8.3600000000000005E-4</c:v>
                </c:pt>
                <c:pt idx="49058" formatCode="0.00E+00">
                  <c:v>8.3600000000000005E-4</c:v>
                </c:pt>
                <c:pt idx="49059" formatCode="0.00E+00">
                  <c:v>8.3600000000000005E-4</c:v>
                </c:pt>
                <c:pt idx="49060" formatCode="0.00E+00">
                  <c:v>8.3600000000000005E-4</c:v>
                </c:pt>
                <c:pt idx="49061" formatCode="0.00E+00">
                  <c:v>8.3600000000000005E-4</c:v>
                </c:pt>
                <c:pt idx="49062" formatCode="0.00E+00">
                  <c:v>8.3600000000000005E-4</c:v>
                </c:pt>
                <c:pt idx="49063" formatCode="0.00E+00">
                  <c:v>8.3600000000000005E-4</c:v>
                </c:pt>
                <c:pt idx="49064" formatCode="0.00E+00">
                  <c:v>8.3600000000000005E-4</c:v>
                </c:pt>
                <c:pt idx="49065" formatCode="0.00E+00">
                  <c:v>8.3600000000000005E-4</c:v>
                </c:pt>
                <c:pt idx="49066" formatCode="0.00E+00">
                  <c:v>8.3600000000000005E-4</c:v>
                </c:pt>
                <c:pt idx="49067" formatCode="0.00E+00">
                  <c:v>8.3600000000000005E-4</c:v>
                </c:pt>
                <c:pt idx="49068" formatCode="0.00E+00">
                  <c:v>8.3600000000000005E-4</c:v>
                </c:pt>
                <c:pt idx="49069" formatCode="0.00E+00">
                  <c:v>8.3600000000000005E-4</c:v>
                </c:pt>
                <c:pt idx="49070" formatCode="0.00E+00">
                  <c:v>8.3600000000000005E-4</c:v>
                </c:pt>
                <c:pt idx="49071" formatCode="0.00E+00">
                  <c:v>8.3600000000000005E-4</c:v>
                </c:pt>
                <c:pt idx="49072" formatCode="0.00E+00">
                  <c:v>8.3600000000000005E-4</c:v>
                </c:pt>
                <c:pt idx="49073" formatCode="0.00E+00">
                  <c:v>8.3600000000000005E-4</c:v>
                </c:pt>
                <c:pt idx="49074" formatCode="0.00E+00">
                  <c:v>8.3600000000000005E-4</c:v>
                </c:pt>
                <c:pt idx="49075" formatCode="0.00E+00">
                  <c:v>8.3600000000000005E-4</c:v>
                </c:pt>
                <c:pt idx="49076" formatCode="0.00E+00">
                  <c:v>8.3600000000000005E-4</c:v>
                </c:pt>
                <c:pt idx="49077" formatCode="0.00E+00">
                  <c:v>8.3600000000000005E-4</c:v>
                </c:pt>
                <c:pt idx="49078" formatCode="0.00E+00">
                  <c:v>8.3600000000000005E-4</c:v>
                </c:pt>
                <c:pt idx="49079" formatCode="0.00E+00">
                  <c:v>8.3600000000000005E-4</c:v>
                </c:pt>
                <c:pt idx="49080" formatCode="0.00E+00">
                  <c:v>8.3600000000000005E-4</c:v>
                </c:pt>
                <c:pt idx="49081" formatCode="0.00E+00">
                  <c:v>8.3600000000000005E-4</c:v>
                </c:pt>
                <c:pt idx="49082" formatCode="0.00E+00">
                  <c:v>8.3600000000000005E-4</c:v>
                </c:pt>
                <c:pt idx="49083" formatCode="0.00E+00">
                  <c:v>8.3600000000000005E-4</c:v>
                </c:pt>
                <c:pt idx="49084" formatCode="0.00E+00">
                  <c:v>8.3600000000000005E-4</c:v>
                </c:pt>
                <c:pt idx="49085" formatCode="0.00E+00">
                  <c:v>8.3600000000000005E-4</c:v>
                </c:pt>
                <c:pt idx="49086" formatCode="0.00E+00">
                  <c:v>8.3600000000000005E-4</c:v>
                </c:pt>
                <c:pt idx="49087" formatCode="0.00E+00">
                  <c:v>8.3600000000000005E-4</c:v>
                </c:pt>
                <c:pt idx="49088" formatCode="0.00E+00">
                  <c:v>8.3600000000000005E-4</c:v>
                </c:pt>
                <c:pt idx="49089" formatCode="0.00E+00">
                  <c:v>8.3600000000000005E-4</c:v>
                </c:pt>
                <c:pt idx="49090" formatCode="0.00E+00">
                  <c:v>8.3600000000000005E-4</c:v>
                </c:pt>
                <c:pt idx="49091" formatCode="0.00E+00">
                  <c:v>8.3600000000000005E-4</c:v>
                </c:pt>
                <c:pt idx="49092" formatCode="0.00E+00">
                  <c:v>8.3600000000000005E-4</c:v>
                </c:pt>
                <c:pt idx="49093" formatCode="0.00E+00">
                  <c:v>8.3600000000000005E-4</c:v>
                </c:pt>
                <c:pt idx="49094" formatCode="0.00E+00">
                  <c:v>8.3600000000000005E-4</c:v>
                </c:pt>
                <c:pt idx="49095" formatCode="0.00E+00">
                  <c:v>8.3600000000000005E-4</c:v>
                </c:pt>
                <c:pt idx="49096" formatCode="0.00E+00">
                  <c:v>8.3600000000000005E-4</c:v>
                </c:pt>
                <c:pt idx="49097" formatCode="0.00E+00">
                  <c:v>8.3600000000000005E-4</c:v>
                </c:pt>
                <c:pt idx="49098" formatCode="0.00E+00">
                  <c:v>8.3600000000000005E-4</c:v>
                </c:pt>
                <c:pt idx="49099" formatCode="0.00E+00">
                  <c:v>8.3600000000000005E-4</c:v>
                </c:pt>
                <c:pt idx="49100" formatCode="0.00E+00">
                  <c:v>8.3600000000000005E-4</c:v>
                </c:pt>
                <c:pt idx="49101" formatCode="0.00E+00">
                  <c:v>8.3600000000000005E-4</c:v>
                </c:pt>
                <c:pt idx="49102" formatCode="0.00E+00">
                  <c:v>8.3600000000000005E-4</c:v>
                </c:pt>
                <c:pt idx="49103" formatCode="0.00E+00">
                  <c:v>8.3600000000000005E-4</c:v>
                </c:pt>
                <c:pt idx="49104" formatCode="0.00E+00">
                  <c:v>8.3600000000000005E-4</c:v>
                </c:pt>
                <c:pt idx="49105" formatCode="0.00E+00">
                  <c:v>8.3600000000000005E-4</c:v>
                </c:pt>
                <c:pt idx="49106" formatCode="0.00E+00">
                  <c:v>8.3600000000000005E-4</c:v>
                </c:pt>
                <c:pt idx="49107" formatCode="0.00E+00">
                  <c:v>8.3600000000000005E-4</c:v>
                </c:pt>
                <c:pt idx="49108" formatCode="0.00E+00">
                  <c:v>8.3600000000000005E-4</c:v>
                </c:pt>
                <c:pt idx="49109" formatCode="0.00E+00">
                  <c:v>8.3600000000000005E-4</c:v>
                </c:pt>
                <c:pt idx="49110" formatCode="0.00E+00">
                  <c:v>8.3600000000000005E-4</c:v>
                </c:pt>
                <c:pt idx="49111" formatCode="0.00E+00">
                  <c:v>8.3600000000000005E-4</c:v>
                </c:pt>
                <c:pt idx="49112" formatCode="0.00E+00">
                  <c:v>8.3600000000000005E-4</c:v>
                </c:pt>
                <c:pt idx="49113" formatCode="0.00E+00">
                  <c:v>8.3600000000000005E-4</c:v>
                </c:pt>
                <c:pt idx="49114" formatCode="0.00E+00">
                  <c:v>8.3600000000000005E-4</c:v>
                </c:pt>
                <c:pt idx="49115" formatCode="0.00E+00">
                  <c:v>8.3600000000000005E-4</c:v>
                </c:pt>
                <c:pt idx="49116" formatCode="0.00E+00">
                  <c:v>8.3600000000000005E-4</c:v>
                </c:pt>
                <c:pt idx="49117" formatCode="0.00E+00">
                  <c:v>8.3600000000000005E-4</c:v>
                </c:pt>
                <c:pt idx="49118" formatCode="0.00E+00">
                  <c:v>8.3600000000000005E-4</c:v>
                </c:pt>
                <c:pt idx="49119" formatCode="0.00E+00">
                  <c:v>8.3600000000000005E-4</c:v>
                </c:pt>
                <c:pt idx="49120" formatCode="0.00E+00">
                  <c:v>8.3600000000000005E-4</c:v>
                </c:pt>
                <c:pt idx="49121" formatCode="0.00E+00">
                  <c:v>8.3600000000000005E-4</c:v>
                </c:pt>
                <c:pt idx="49122" formatCode="0.00E+00">
                  <c:v>8.3600000000000005E-4</c:v>
                </c:pt>
                <c:pt idx="49123" formatCode="0.00E+00">
                  <c:v>8.3600000000000005E-4</c:v>
                </c:pt>
                <c:pt idx="49124" formatCode="0.00E+00">
                  <c:v>8.3600000000000005E-4</c:v>
                </c:pt>
                <c:pt idx="49125" formatCode="0.00E+00">
                  <c:v>8.3600000000000005E-4</c:v>
                </c:pt>
                <c:pt idx="49126" formatCode="0.00E+00">
                  <c:v>8.3600000000000005E-4</c:v>
                </c:pt>
                <c:pt idx="49127" formatCode="0.00E+00">
                  <c:v>8.3600000000000005E-4</c:v>
                </c:pt>
                <c:pt idx="49128" formatCode="0.00E+00">
                  <c:v>8.3600000000000005E-4</c:v>
                </c:pt>
                <c:pt idx="49129" formatCode="0.00E+00">
                  <c:v>8.3600000000000005E-4</c:v>
                </c:pt>
                <c:pt idx="49130" formatCode="0.00E+00">
                  <c:v>8.3600000000000005E-4</c:v>
                </c:pt>
                <c:pt idx="49131" formatCode="0.00E+00">
                  <c:v>8.3600000000000005E-4</c:v>
                </c:pt>
                <c:pt idx="49132" formatCode="0.00E+00">
                  <c:v>8.3600000000000005E-4</c:v>
                </c:pt>
                <c:pt idx="49133" formatCode="0.00E+00">
                  <c:v>8.3600000000000005E-4</c:v>
                </c:pt>
                <c:pt idx="49134" formatCode="0.00E+00">
                  <c:v>8.3600000000000005E-4</c:v>
                </c:pt>
                <c:pt idx="49135" formatCode="0.00E+00">
                  <c:v>8.3600000000000005E-4</c:v>
                </c:pt>
                <c:pt idx="49136" formatCode="0.00E+00">
                  <c:v>8.3600000000000005E-4</c:v>
                </c:pt>
                <c:pt idx="49137" formatCode="0.00E+00">
                  <c:v>8.3600000000000005E-4</c:v>
                </c:pt>
                <c:pt idx="49138" formatCode="0.00E+00">
                  <c:v>8.3600000000000005E-4</c:v>
                </c:pt>
                <c:pt idx="49139" formatCode="0.00E+00">
                  <c:v>8.3600000000000005E-4</c:v>
                </c:pt>
                <c:pt idx="49140" formatCode="0.00E+00">
                  <c:v>8.3600000000000005E-4</c:v>
                </c:pt>
                <c:pt idx="49141" formatCode="0.00E+00">
                  <c:v>8.3600000000000005E-4</c:v>
                </c:pt>
                <c:pt idx="49142" formatCode="0.00E+00">
                  <c:v>8.3600000000000005E-4</c:v>
                </c:pt>
                <c:pt idx="49143" formatCode="0.00E+00">
                  <c:v>8.3600000000000005E-4</c:v>
                </c:pt>
                <c:pt idx="49144" formatCode="0.00E+00">
                  <c:v>8.3600000000000005E-4</c:v>
                </c:pt>
                <c:pt idx="49145" formatCode="0.00E+00">
                  <c:v>8.3600000000000005E-4</c:v>
                </c:pt>
                <c:pt idx="49146" formatCode="0.00E+00">
                  <c:v>8.3600000000000005E-4</c:v>
                </c:pt>
                <c:pt idx="49147" formatCode="0.00E+00">
                  <c:v>8.3600000000000005E-4</c:v>
                </c:pt>
                <c:pt idx="49148" formatCode="0.00E+00">
                  <c:v>8.3600000000000005E-4</c:v>
                </c:pt>
                <c:pt idx="49149" formatCode="0.00E+00">
                  <c:v>8.3600000000000005E-4</c:v>
                </c:pt>
                <c:pt idx="49150" formatCode="0.00E+00">
                  <c:v>8.3600000000000005E-4</c:v>
                </c:pt>
                <c:pt idx="49151" formatCode="0.00E+00">
                  <c:v>8.3600000000000005E-4</c:v>
                </c:pt>
                <c:pt idx="49152" formatCode="0.00E+00">
                  <c:v>8.3600000000000005E-4</c:v>
                </c:pt>
                <c:pt idx="49153" formatCode="0.00E+00">
                  <c:v>8.3600000000000005E-4</c:v>
                </c:pt>
                <c:pt idx="49154" formatCode="0.00E+00">
                  <c:v>8.3600000000000005E-4</c:v>
                </c:pt>
                <c:pt idx="49155" formatCode="0.00E+00">
                  <c:v>8.3600000000000005E-4</c:v>
                </c:pt>
                <c:pt idx="49156" formatCode="0.00E+00">
                  <c:v>8.3600000000000005E-4</c:v>
                </c:pt>
                <c:pt idx="49157" formatCode="0.00E+00">
                  <c:v>8.3600000000000005E-4</c:v>
                </c:pt>
                <c:pt idx="49158" formatCode="0.00E+00">
                  <c:v>8.3600000000000005E-4</c:v>
                </c:pt>
                <c:pt idx="49159" formatCode="0.00E+00">
                  <c:v>8.3600000000000005E-4</c:v>
                </c:pt>
                <c:pt idx="49160" formatCode="0.00E+00">
                  <c:v>8.3600000000000005E-4</c:v>
                </c:pt>
                <c:pt idx="49161" formatCode="0.00E+00">
                  <c:v>8.3600000000000005E-4</c:v>
                </c:pt>
                <c:pt idx="49162" formatCode="0.00E+00">
                  <c:v>8.3600000000000005E-4</c:v>
                </c:pt>
                <c:pt idx="49163" formatCode="0.00E+00">
                  <c:v>8.3600000000000005E-4</c:v>
                </c:pt>
                <c:pt idx="49164" formatCode="0.00E+00">
                  <c:v>8.3600000000000005E-4</c:v>
                </c:pt>
                <c:pt idx="49165" formatCode="0.00E+00">
                  <c:v>8.3600000000000005E-4</c:v>
                </c:pt>
                <c:pt idx="49166" formatCode="0.00E+00">
                  <c:v>8.3600000000000005E-4</c:v>
                </c:pt>
                <c:pt idx="49167" formatCode="0.00E+00">
                  <c:v>8.3600000000000005E-4</c:v>
                </c:pt>
                <c:pt idx="49168" formatCode="0.00E+00">
                  <c:v>8.3600000000000005E-4</c:v>
                </c:pt>
                <c:pt idx="49169" formatCode="0.00E+00">
                  <c:v>8.3600000000000005E-4</c:v>
                </c:pt>
                <c:pt idx="49170" formatCode="0.00E+00">
                  <c:v>8.3600000000000005E-4</c:v>
                </c:pt>
                <c:pt idx="49171" formatCode="0.00E+00">
                  <c:v>8.3600000000000005E-4</c:v>
                </c:pt>
                <c:pt idx="49172" formatCode="0.00E+00">
                  <c:v>8.3600000000000005E-4</c:v>
                </c:pt>
                <c:pt idx="49173" formatCode="0.00E+00">
                  <c:v>8.3600000000000005E-4</c:v>
                </c:pt>
                <c:pt idx="49174" formatCode="0.00E+00">
                  <c:v>8.3600000000000005E-4</c:v>
                </c:pt>
                <c:pt idx="49175" formatCode="0.00E+00">
                  <c:v>8.3600000000000005E-4</c:v>
                </c:pt>
                <c:pt idx="49176" formatCode="0.00E+00">
                  <c:v>8.3600000000000005E-4</c:v>
                </c:pt>
                <c:pt idx="49177" formatCode="0.00E+00">
                  <c:v>8.3600000000000005E-4</c:v>
                </c:pt>
                <c:pt idx="49178" formatCode="0.00E+00">
                  <c:v>8.3600000000000005E-4</c:v>
                </c:pt>
                <c:pt idx="49179" formatCode="0.00E+00">
                  <c:v>8.3600000000000005E-4</c:v>
                </c:pt>
                <c:pt idx="49180" formatCode="0.00E+00">
                  <c:v>8.3600000000000005E-4</c:v>
                </c:pt>
                <c:pt idx="49181" formatCode="0.00E+00">
                  <c:v>8.3600000000000005E-4</c:v>
                </c:pt>
                <c:pt idx="49182" formatCode="0.00E+00">
                  <c:v>8.3600000000000005E-4</c:v>
                </c:pt>
                <c:pt idx="49183" formatCode="0.00E+00">
                  <c:v>8.3600000000000005E-4</c:v>
                </c:pt>
                <c:pt idx="49184" formatCode="0.00E+00">
                  <c:v>8.3600000000000005E-4</c:v>
                </c:pt>
                <c:pt idx="49185" formatCode="0.00E+00">
                  <c:v>8.3600000000000005E-4</c:v>
                </c:pt>
                <c:pt idx="49186" formatCode="0.00E+00">
                  <c:v>8.3600000000000005E-4</c:v>
                </c:pt>
                <c:pt idx="49187" formatCode="0.00E+00">
                  <c:v>8.3600000000000005E-4</c:v>
                </c:pt>
                <c:pt idx="49188" formatCode="0.00E+00">
                  <c:v>8.3600000000000005E-4</c:v>
                </c:pt>
                <c:pt idx="49189" formatCode="0.00E+00">
                  <c:v>8.3600000000000005E-4</c:v>
                </c:pt>
                <c:pt idx="49190" formatCode="0.00E+00">
                  <c:v>8.3600000000000005E-4</c:v>
                </c:pt>
                <c:pt idx="49191" formatCode="0.00E+00">
                  <c:v>8.3600000000000005E-4</c:v>
                </c:pt>
                <c:pt idx="49192" formatCode="0.00E+00">
                  <c:v>8.3600000000000005E-4</c:v>
                </c:pt>
                <c:pt idx="49193" formatCode="0.00E+00">
                  <c:v>8.3600000000000005E-4</c:v>
                </c:pt>
                <c:pt idx="49194" formatCode="0.00E+00">
                  <c:v>8.3600000000000005E-4</c:v>
                </c:pt>
                <c:pt idx="49195" formatCode="0.00E+00">
                  <c:v>8.3600000000000005E-4</c:v>
                </c:pt>
                <c:pt idx="49196" formatCode="0.00E+00">
                  <c:v>8.3600000000000005E-4</c:v>
                </c:pt>
                <c:pt idx="49197" formatCode="0.00E+00">
                  <c:v>8.3600000000000005E-4</c:v>
                </c:pt>
                <c:pt idx="49198" formatCode="0.00E+00">
                  <c:v>8.3600000000000005E-4</c:v>
                </c:pt>
                <c:pt idx="49199" formatCode="0.00E+00">
                  <c:v>8.3600000000000005E-4</c:v>
                </c:pt>
                <c:pt idx="49200" formatCode="0.00E+00">
                  <c:v>8.3600000000000005E-4</c:v>
                </c:pt>
                <c:pt idx="49201" formatCode="0.00E+00">
                  <c:v>8.3600000000000005E-4</c:v>
                </c:pt>
                <c:pt idx="49202" formatCode="0.00E+00">
                  <c:v>8.3600000000000005E-4</c:v>
                </c:pt>
                <c:pt idx="49203" formatCode="0.00E+00">
                  <c:v>8.3600000000000005E-4</c:v>
                </c:pt>
                <c:pt idx="49204" formatCode="0.00E+00">
                  <c:v>8.3600000000000005E-4</c:v>
                </c:pt>
                <c:pt idx="49205" formatCode="0.00E+00">
                  <c:v>8.3600000000000005E-4</c:v>
                </c:pt>
                <c:pt idx="49206" formatCode="0.00E+00">
                  <c:v>8.3600000000000005E-4</c:v>
                </c:pt>
                <c:pt idx="49207" formatCode="0.00E+00">
                  <c:v>8.3600000000000005E-4</c:v>
                </c:pt>
                <c:pt idx="49208" formatCode="0.00E+00">
                  <c:v>8.3600000000000005E-4</c:v>
                </c:pt>
                <c:pt idx="49209" formatCode="0.00E+00">
                  <c:v>8.3600000000000005E-4</c:v>
                </c:pt>
                <c:pt idx="49210" formatCode="0.00E+00">
                  <c:v>8.3600000000000005E-4</c:v>
                </c:pt>
                <c:pt idx="49211" formatCode="0.00E+00">
                  <c:v>8.3600000000000005E-4</c:v>
                </c:pt>
                <c:pt idx="49212" formatCode="0.00E+00">
                  <c:v>8.3600000000000005E-4</c:v>
                </c:pt>
                <c:pt idx="49213" formatCode="0.00E+00">
                  <c:v>8.3600000000000005E-4</c:v>
                </c:pt>
                <c:pt idx="49214" formatCode="0.00E+00">
                  <c:v>8.3600000000000005E-4</c:v>
                </c:pt>
                <c:pt idx="49215" formatCode="0.00E+00">
                  <c:v>8.3600000000000005E-4</c:v>
                </c:pt>
                <c:pt idx="49216" formatCode="0.00E+00">
                  <c:v>8.3600000000000005E-4</c:v>
                </c:pt>
                <c:pt idx="49217" formatCode="0.00E+00">
                  <c:v>8.3600000000000005E-4</c:v>
                </c:pt>
                <c:pt idx="49218" formatCode="0.00E+00">
                  <c:v>8.3600000000000005E-4</c:v>
                </c:pt>
                <c:pt idx="49219" formatCode="0.00E+00">
                  <c:v>8.3600000000000005E-4</c:v>
                </c:pt>
                <c:pt idx="49220" formatCode="0.00E+00">
                  <c:v>8.3600000000000005E-4</c:v>
                </c:pt>
                <c:pt idx="49221" formatCode="0.00E+00">
                  <c:v>8.3600000000000005E-4</c:v>
                </c:pt>
                <c:pt idx="49222" formatCode="0.00E+00">
                  <c:v>8.3600000000000005E-4</c:v>
                </c:pt>
                <c:pt idx="49223" formatCode="0.00E+00">
                  <c:v>8.3600000000000005E-4</c:v>
                </c:pt>
                <c:pt idx="49224" formatCode="0.00E+00">
                  <c:v>8.3600000000000005E-4</c:v>
                </c:pt>
                <c:pt idx="49225" formatCode="0.00E+00">
                  <c:v>8.3600000000000005E-4</c:v>
                </c:pt>
                <c:pt idx="49226" formatCode="0.00E+00">
                  <c:v>8.3600000000000005E-4</c:v>
                </c:pt>
                <c:pt idx="49227" formatCode="0.00E+00">
                  <c:v>8.3600000000000005E-4</c:v>
                </c:pt>
                <c:pt idx="49228" formatCode="0.00E+00">
                  <c:v>8.3600000000000005E-4</c:v>
                </c:pt>
                <c:pt idx="49229" formatCode="0.00E+00">
                  <c:v>8.3600000000000005E-4</c:v>
                </c:pt>
                <c:pt idx="49230" formatCode="0.00E+00">
                  <c:v>8.3600000000000005E-4</c:v>
                </c:pt>
                <c:pt idx="49231" formatCode="0.00E+00">
                  <c:v>8.3600000000000005E-4</c:v>
                </c:pt>
                <c:pt idx="49232" formatCode="0.00E+00">
                  <c:v>8.3600000000000005E-4</c:v>
                </c:pt>
                <c:pt idx="49233" formatCode="0.00E+00">
                  <c:v>8.3600000000000005E-4</c:v>
                </c:pt>
                <c:pt idx="49234" formatCode="0.00E+00">
                  <c:v>8.3600000000000005E-4</c:v>
                </c:pt>
                <c:pt idx="49235" formatCode="0.00E+00">
                  <c:v>8.3600000000000005E-4</c:v>
                </c:pt>
                <c:pt idx="49236" formatCode="0.00E+00">
                  <c:v>8.3600000000000005E-4</c:v>
                </c:pt>
                <c:pt idx="49237" formatCode="0.00E+00">
                  <c:v>8.3600000000000005E-4</c:v>
                </c:pt>
                <c:pt idx="49238" formatCode="0.00E+00">
                  <c:v>8.3600000000000005E-4</c:v>
                </c:pt>
                <c:pt idx="49239" formatCode="0.00E+00">
                  <c:v>8.3600000000000005E-4</c:v>
                </c:pt>
                <c:pt idx="49240" formatCode="0.00E+00">
                  <c:v>8.3600000000000005E-4</c:v>
                </c:pt>
                <c:pt idx="49241" formatCode="0.00E+00">
                  <c:v>8.3600000000000005E-4</c:v>
                </c:pt>
                <c:pt idx="49242" formatCode="0.00E+00">
                  <c:v>8.3600000000000005E-4</c:v>
                </c:pt>
                <c:pt idx="49243" formatCode="0.00E+00">
                  <c:v>8.3600000000000005E-4</c:v>
                </c:pt>
                <c:pt idx="49244" formatCode="0.00E+00">
                  <c:v>8.3600000000000005E-4</c:v>
                </c:pt>
                <c:pt idx="49245" formatCode="0.00E+00">
                  <c:v>8.3600000000000005E-4</c:v>
                </c:pt>
                <c:pt idx="49246" formatCode="0.00E+00">
                  <c:v>8.3600000000000005E-4</c:v>
                </c:pt>
                <c:pt idx="49247" formatCode="0.00E+00">
                  <c:v>8.3600000000000005E-4</c:v>
                </c:pt>
                <c:pt idx="49248" formatCode="0.00E+00">
                  <c:v>8.3600000000000005E-4</c:v>
                </c:pt>
                <c:pt idx="49249" formatCode="0.00E+00">
                  <c:v>8.3600000000000005E-4</c:v>
                </c:pt>
                <c:pt idx="49250" formatCode="0.00E+00">
                  <c:v>8.3600000000000005E-4</c:v>
                </c:pt>
                <c:pt idx="49251" formatCode="0.00E+00">
                  <c:v>8.3600000000000005E-4</c:v>
                </c:pt>
                <c:pt idx="49252" formatCode="0.00E+00">
                  <c:v>8.3600000000000005E-4</c:v>
                </c:pt>
                <c:pt idx="49253" formatCode="0.00E+00">
                  <c:v>8.3600000000000005E-4</c:v>
                </c:pt>
                <c:pt idx="49254" formatCode="0.00E+00">
                  <c:v>8.3600000000000005E-4</c:v>
                </c:pt>
                <c:pt idx="49255" formatCode="0.00E+00">
                  <c:v>8.3600000000000005E-4</c:v>
                </c:pt>
                <c:pt idx="49256" formatCode="0.00E+00">
                  <c:v>8.3600000000000005E-4</c:v>
                </c:pt>
                <c:pt idx="49257" formatCode="0.00E+00">
                  <c:v>8.3600000000000005E-4</c:v>
                </c:pt>
                <c:pt idx="49258" formatCode="0.00E+00">
                  <c:v>8.3600000000000005E-4</c:v>
                </c:pt>
                <c:pt idx="49259" formatCode="0.00E+00">
                  <c:v>8.3600000000000005E-4</c:v>
                </c:pt>
                <c:pt idx="49260" formatCode="0.00E+00">
                  <c:v>8.3600000000000005E-4</c:v>
                </c:pt>
                <c:pt idx="49261" formatCode="0.00E+00">
                  <c:v>8.3600000000000005E-4</c:v>
                </c:pt>
                <c:pt idx="49262" formatCode="0.00E+00">
                  <c:v>8.3600000000000005E-4</c:v>
                </c:pt>
                <c:pt idx="49263" formatCode="0.00E+00">
                  <c:v>8.3600000000000005E-4</c:v>
                </c:pt>
                <c:pt idx="49264" formatCode="0.00E+00">
                  <c:v>8.3600000000000005E-4</c:v>
                </c:pt>
                <c:pt idx="49265" formatCode="0.00E+00">
                  <c:v>8.3600000000000005E-4</c:v>
                </c:pt>
                <c:pt idx="49266" formatCode="0.00E+00">
                  <c:v>8.3600000000000005E-4</c:v>
                </c:pt>
                <c:pt idx="49267" formatCode="0.00E+00">
                  <c:v>8.3600000000000005E-4</c:v>
                </c:pt>
                <c:pt idx="49268" formatCode="0.00E+00">
                  <c:v>8.3600000000000005E-4</c:v>
                </c:pt>
                <c:pt idx="49269" formatCode="0.00E+00">
                  <c:v>8.3600000000000005E-4</c:v>
                </c:pt>
                <c:pt idx="49270" formatCode="0.00E+00">
                  <c:v>8.3600000000000005E-4</c:v>
                </c:pt>
                <c:pt idx="49271" formatCode="0.00E+00">
                  <c:v>8.3600000000000005E-4</c:v>
                </c:pt>
                <c:pt idx="49272" formatCode="0.00E+00">
                  <c:v>8.3600000000000005E-4</c:v>
                </c:pt>
                <c:pt idx="49273" formatCode="0.00E+00">
                  <c:v>8.3600000000000005E-4</c:v>
                </c:pt>
                <c:pt idx="49274" formatCode="0.00E+00">
                  <c:v>8.3600000000000005E-4</c:v>
                </c:pt>
                <c:pt idx="49275" formatCode="0.00E+00">
                  <c:v>8.3600000000000005E-4</c:v>
                </c:pt>
                <c:pt idx="49276" formatCode="0.00E+00">
                  <c:v>8.3600000000000005E-4</c:v>
                </c:pt>
                <c:pt idx="49277" formatCode="0.00E+00">
                  <c:v>8.3600000000000005E-4</c:v>
                </c:pt>
                <c:pt idx="49278" formatCode="0.00E+00">
                  <c:v>8.3600000000000005E-4</c:v>
                </c:pt>
                <c:pt idx="49279" formatCode="0.00E+00">
                  <c:v>8.3600000000000005E-4</c:v>
                </c:pt>
                <c:pt idx="49280" formatCode="0.00E+00">
                  <c:v>8.3600000000000005E-4</c:v>
                </c:pt>
                <c:pt idx="49281" formatCode="0.00E+00">
                  <c:v>8.3600000000000005E-4</c:v>
                </c:pt>
                <c:pt idx="49282" formatCode="0.00E+00">
                  <c:v>8.3600000000000005E-4</c:v>
                </c:pt>
                <c:pt idx="49283" formatCode="0.00E+00">
                  <c:v>8.3600000000000005E-4</c:v>
                </c:pt>
                <c:pt idx="49284" formatCode="0.00E+00">
                  <c:v>8.3600000000000005E-4</c:v>
                </c:pt>
                <c:pt idx="49285" formatCode="0.00E+00">
                  <c:v>8.3600000000000005E-4</c:v>
                </c:pt>
                <c:pt idx="49286" formatCode="0.00E+00">
                  <c:v>8.3600000000000005E-4</c:v>
                </c:pt>
                <c:pt idx="49287" formatCode="0.00E+00">
                  <c:v>8.3600000000000005E-4</c:v>
                </c:pt>
                <c:pt idx="49288" formatCode="0.00E+00">
                  <c:v>8.3600000000000005E-4</c:v>
                </c:pt>
                <c:pt idx="49289" formatCode="0.00E+00">
                  <c:v>8.3600000000000005E-4</c:v>
                </c:pt>
                <c:pt idx="49290" formatCode="0.00E+00">
                  <c:v>8.3600000000000005E-4</c:v>
                </c:pt>
                <c:pt idx="49291" formatCode="0.00E+00">
                  <c:v>8.3600000000000005E-4</c:v>
                </c:pt>
                <c:pt idx="49292" formatCode="0.00E+00">
                  <c:v>8.3600000000000005E-4</c:v>
                </c:pt>
                <c:pt idx="49293" formatCode="0.00E+00">
                  <c:v>8.3600000000000005E-4</c:v>
                </c:pt>
                <c:pt idx="49294" formatCode="0.00E+00">
                  <c:v>8.3600000000000005E-4</c:v>
                </c:pt>
                <c:pt idx="49295" formatCode="0.00E+00">
                  <c:v>8.3600000000000005E-4</c:v>
                </c:pt>
                <c:pt idx="49296" formatCode="0.00E+00">
                  <c:v>8.3600000000000005E-4</c:v>
                </c:pt>
                <c:pt idx="49297" formatCode="0.00E+00">
                  <c:v>8.3600000000000005E-4</c:v>
                </c:pt>
                <c:pt idx="49298" formatCode="0.00E+00">
                  <c:v>8.3600000000000005E-4</c:v>
                </c:pt>
                <c:pt idx="49299" formatCode="0.00E+00">
                  <c:v>8.3600000000000005E-4</c:v>
                </c:pt>
                <c:pt idx="49300" formatCode="0.00E+00">
                  <c:v>8.3699999999999996E-4</c:v>
                </c:pt>
                <c:pt idx="49301" formatCode="0.00E+00">
                  <c:v>8.3699999999999996E-4</c:v>
                </c:pt>
                <c:pt idx="49302" formatCode="0.00E+00">
                  <c:v>8.3699999999999996E-4</c:v>
                </c:pt>
                <c:pt idx="49303" formatCode="0.00E+00">
                  <c:v>8.3600000000000005E-4</c:v>
                </c:pt>
                <c:pt idx="49304" formatCode="0.00E+00">
                  <c:v>8.3600000000000005E-4</c:v>
                </c:pt>
                <c:pt idx="49305" formatCode="0.00E+00">
                  <c:v>8.3600000000000005E-4</c:v>
                </c:pt>
                <c:pt idx="49306" formatCode="0.00E+00">
                  <c:v>8.3600000000000005E-4</c:v>
                </c:pt>
                <c:pt idx="49307" formatCode="0.00E+00">
                  <c:v>8.3600000000000005E-4</c:v>
                </c:pt>
                <c:pt idx="49308" formatCode="0.00E+00">
                  <c:v>8.3600000000000005E-4</c:v>
                </c:pt>
                <c:pt idx="49309" formatCode="0.00E+00">
                  <c:v>8.3699999999999996E-4</c:v>
                </c:pt>
                <c:pt idx="49310" formatCode="0.00E+00">
                  <c:v>8.3699999999999996E-4</c:v>
                </c:pt>
                <c:pt idx="49311" formatCode="0.00E+00">
                  <c:v>8.3600000000000005E-4</c:v>
                </c:pt>
                <c:pt idx="49312" formatCode="0.00E+00">
                  <c:v>8.3600000000000005E-4</c:v>
                </c:pt>
                <c:pt idx="49313" formatCode="0.00E+00">
                  <c:v>8.3600000000000005E-4</c:v>
                </c:pt>
                <c:pt idx="49314" formatCode="0.00E+00">
                  <c:v>8.3600000000000005E-4</c:v>
                </c:pt>
                <c:pt idx="49315" formatCode="0.00E+00">
                  <c:v>8.3600000000000005E-4</c:v>
                </c:pt>
                <c:pt idx="49316" formatCode="0.00E+00">
                  <c:v>8.3600000000000005E-4</c:v>
                </c:pt>
                <c:pt idx="49317" formatCode="0.00E+00">
                  <c:v>8.3699999999999996E-4</c:v>
                </c:pt>
                <c:pt idx="49318" formatCode="0.00E+00">
                  <c:v>8.3600000000000005E-4</c:v>
                </c:pt>
                <c:pt idx="49319" formatCode="0.00E+00">
                  <c:v>8.3600000000000005E-4</c:v>
                </c:pt>
                <c:pt idx="49320" formatCode="0.00E+00">
                  <c:v>8.3600000000000005E-4</c:v>
                </c:pt>
                <c:pt idx="49321" formatCode="0.00E+00">
                  <c:v>8.3600000000000005E-4</c:v>
                </c:pt>
                <c:pt idx="49322" formatCode="0.00E+00">
                  <c:v>8.3600000000000005E-4</c:v>
                </c:pt>
                <c:pt idx="49323" formatCode="0.00E+00">
                  <c:v>8.3600000000000005E-4</c:v>
                </c:pt>
                <c:pt idx="49324" formatCode="0.00E+00">
                  <c:v>8.3600000000000005E-4</c:v>
                </c:pt>
                <c:pt idx="49325" formatCode="0.00E+00">
                  <c:v>8.3600000000000005E-4</c:v>
                </c:pt>
                <c:pt idx="49326" formatCode="0.00E+00">
                  <c:v>8.3699999999999996E-4</c:v>
                </c:pt>
                <c:pt idx="49327" formatCode="0.00E+00">
                  <c:v>8.3600000000000005E-4</c:v>
                </c:pt>
                <c:pt idx="49328" formatCode="0.00E+00">
                  <c:v>8.3600000000000005E-4</c:v>
                </c:pt>
                <c:pt idx="49329" formatCode="0.00E+00">
                  <c:v>8.3699999999999996E-4</c:v>
                </c:pt>
                <c:pt idx="49330" formatCode="0.00E+00">
                  <c:v>8.3600000000000005E-4</c:v>
                </c:pt>
                <c:pt idx="49331" formatCode="0.00E+00">
                  <c:v>8.3600000000000005E-4</c:v>
                </c:pt>
                <c:pt idx="49332" formatCode="0.00E+00">
                  <c:v>8.3600000000000005E-4</c:v>
                </c:pt>
                <c:pt idx="49333" formatCode="0.00E+00">
                  <c:v>8.3600000000000005E-4</c:v>
                </c:pt>
                <c:pt idx="49334" formatCode="0.00E+00">
                  <c:v>8.3699999999999996E-4</c:v>
                </c:pt>
                <c:pt idx="49335" formatCode="0.00E+00">
                  <c:v>8.3699999999999996E-4</c:v>
                </c:pt>
                <c:pt idx="49336" formatCode="0.00E+00">
                  <c:v>8.3699999999999996E-4</c:v>
                </c:pt>
                <c:pt idx="49337" formatCode="0.00E+00">
                  <c:v>8.3600000000000005E-4</c:v>
                </c:pt>
                <c:pt idx="49338" formatCode="0.00E+00">
                  <c:v>8.3600000000000005E-4</c:v>
                </c:pt>
                <c:pt idx="49339" formatCode="0.00E+00">
                  <c:v>8.3699999999999996E-4</c:v>
                </c:pt>
                <c:pt idx="49340" formatCode="0.00E+00">
                  <c:v>8.3699999999999996E-4</c:v>
                </c:pt>
                <c:pt idx="49341" formatCode="0.00E+00">
                  <c:v>8.3699999999999996E-4</c:v>
                </c:pt>
                <c:pt idx="49342" formatCode="0.00E+00">
                  <c:v>8.3600000000000005E-4</c:v>
                </c:pt>
                <c:pt idx="49343" formatCode="0.00E+00">
                  <c:v>8.3600000000000005E-4</c:v>
                </c:pt>
                <c:pt idx="49344" formatCode="0.00E+00">
                  <c:v>8.3600000000000005E-4</c:v>
                </c:pt>
                <c:pt idx="49345" formatCode="0.00E+00">
                  <c:v>8.3600000000000005E-4</c:v>
                </c:pt>
                <c:pt idx="49346" formatCode="0.00E+00">
                  <c:v>8.3600000000000005E-4</c:v>
                </c:pt>
                <c:pt idx="49347" formatCode="0.00E+00">
                  <c:v>8.3600000000000005E-4</c:v>
                </c:pt>
                <c:pt idx="49348" formatCode="0.00E+00">
                  <c:v>8.3600000000000005E-4</c:v>
                </c:pt>
                <c:pt idx="49349" formatCode="0.00E+00">
                  <c:v>8.3600000000000005E-4</c:v>
                </c:pt>
                <c:pt idx="49350" formatCode="0.00E+00">
                  <c:v>8.3600000000000005E-4</c:v>
                </c:pt>
                <c:pt idx="49351" formatCode="0.00E+00">
                  <c:v>8.3600000000000005E-4</c:v>
                </c:pt>
                <c:pt idx="49352" formatCode="0.00E+00">
                  <c:v>8.3600000000000005E-4</c:v>
                </c:pt>
                <c:pt idx="49353" formatCode="0.00E+00">
                  <c:v>8.3600000000000005E-4</c:v>
                </c:pt>
                <c:pt idx="49354" formatCode="0.00E+00">
                  <c:v>8.3699999999999996E-4</c:v>
                </c:pt>
                <c:pt idx="49355" formatCode="0.00E+00">
                  <c:v>8.3699999999999996E-4</c:v>
                </c:pt>
                <c:pt idx="49356" formatCode="0.00E+00">
                  <c:v>8.3600000000000005E-4</c:v>
                </c:pt>
                <c:pt idx="49357" formatCode="0.00E+00">
                  <c:v>8.3699999999999996E-4</c:v>
                </c:pt>
                <c:pt idx="49358" formatCode="0.00E+00">
                  <c:v>8.3600000000000005E-4</c:v>
                </c:pt>
                <c:pt idx="49359" formatCode="0.00E+00">
                  <c:v>8.3600000000000005E-4</c:v>
                </c:pt>
                <c:pt idx="49360" formatCode="0.00E+00">
                  <c:v>8.3600000000000005E-4</c:v>
                </c:pt>
                <c:pt idx="49361" formatCode="0.00E+00">
                  <c:v>8.3600000000000005E-4</c:v>
                </c:pt>
                <c:pt idx="49362" formatCode="0.00E+00">
                  <c:v>8.3600000000000005E-4</c:v>
                </c:pt>
                <c:pt idx="49363" formatCode="0.00E+00">
                  <c:v>8.3600000000000005E-4</c:v>
                </c:pt>
                <c:pt idx="49364" formatCode="0.00E+00">
                  <c:v>8.3600000000000005E-4</c:v>
                </c:pt>
                <c:pt idx="49365" formatCode="0.00E+00">
                  <c:v>8.3600000000000005E-4</c:v>
                </c:pt>
                <c:pt idx="49366" formatCode="0.00E+00">
                  <c:v>8.3600000000000005E-4</c:v>
                </c:pt>
                <c:pt idx="49367" formatCode="0.00E+00">
                  <c:v>8.3600000000000005E-4</c:v>
                </c:pt>
                <c:pt idx="49368" formatCode="0.00E+00">
                  <c:v>8.3600000000000005E-4</c:v>
                </c:pt>
                <c:pt idx="49369" formatCode="0.00E+00">
                  <c:v>8.3600000000000005E-4</c:v>
                </c:pt>
                <c:pt idx="49370" formatCode="0.00E+00">
                  <c:v>8.3699999999999996E-4</c:v>
                </c:pt>
                <c:pt idx="49371" formatCode="0.00E+00">
                  <c:v>8.3600000000000005E-4</c:v>
                </c:pt>
                <c:pt idx="49372" formatCode="0.00E+00">
                  <c:v>8.3600000000000005E-4</c:v>
                </c:pt>
                <c:pt idx="49373" formatCode="0.00E+00">
                  <c:v>8.3600000000000005E-4</c:v>
                </c:pt>
                <c:pt idx="49374" formatCode="0.00E+00">
                  <c:v>8.3699999999999996E-4</c:v>
                </c:pt>
                <c:pt idx="49375" formatCode="0.00E+00">
                  <c:v>8.3600000000000005E-4</c:v>
                </c:pt>
                <c:pt idx="49376" formatCode="0.00E+00">
                  <c:v>8.3600000000000005E-4</c:v>
                </c:pt>
                <c:pt idx="49377" formatCode="0.00E+00">
                  <c:v>8.3600000000000005E-4</c:v>
                </c:pt>
                <c:pt idx="49378" formatCode="0.00E+00">
                  <c:v>8.3600000000000005E-4</c:v>
                </c:pt>
                <c:pt idx="49379" formatCode="0.00E+00">
                  <c:v>8.3699999999999996E-4</c:v>
                </c:pt>
                <c:pt idx="49380" formatCode="0.00E+00">
                  <c:v>8.3600000000000005E-4</c:v>
                </c:pt>
                <c:pt idx="49381" formatCode="0.00E+00">
                  <c:v>8.3600000000000005E-4</c:v>
                </c:pt>
                <c:pt idx="49382" formatCode="0.00E+00">
                  <c:v>8.3699999999999996E-4</c:v>
                </c:pt>
                <c:pt idx="49383" formatCode="0.00E+00">
                  <c:v>8.3699999999999996E-4</c:v>
                </c:pt>
                <c:pt idx="49384" formatCode="0.00E+00">
                  <c:v>8.3600000000000005E-4</c:v>
                </c:pt>
                <c:pt idx="49385" formatCode="0.00E+00">
                  <c:v>8.3600000000000005E-4</c:v>
                </c:pt>
                <c:pt idx="49386" formatCode="0.00E+00">
                  <c:v>8.3600000000000005E-4</c:v>
                </c:pt>
                <c:pt idx="49387" formatCode="0.00E+00">
                  <c:v>8.3600000000000005E-4</c:v>
                </c:pt>
                <c:pt idx="49388" formatCode="0.00E+00">
                  <c:v>8.3699999999999996E-4</c:v>
                </c:pt>
                <c:pt idx="49389" formatCode="0.00E+00">
                  <c:v>8.3699999999999996E-4</c:v>
                </c:pt>
                <c:pt idx="49390" formatCode="0.00E+00">
                  <c:v>8.3600000000000005E-4</c:v>
                </c:pt>
                <c:pt idx="49391" formatCode="0.00E+00">
                  <c:v>8.3699999999999996E-4</c:v>
                </c:pt>
                <c:pt idx="49392" formatCode="0.00E+00">
                  <c:v>8.3699999999999996E-4</c:v>
                </c:pt>
                <c:pt idx="49393" formatCode="0.00E+00">
                  <c:v>8.3699999999999996E-4</c:v>
                </c:pt>
                <c:pt idx="49394" formatCode="0.00E+00">
                  <c:v>8.3600000000000005E-4</c:v>
                </c:pt>
                <c:pt idx="49395" formatCode="0.00E+00">
                  <c:v>8.3699999999999996E-4</c:v>
                </c:pt>
                <c:pt idx="49396" formatCode="0.00E+00">
                  <c:v>8.3699999999999996E-4</c:v>
                </c:pt>
                <c:pt idx="49397" formatCode="0.00E+00">
                  <c:v>8.3699999999999996E-4</c:v>
                </c:pt>
                <c:pt idx="49398" formatCode="0.00E+00">
                  <c:v>8.3699999999999996E-4</c:v>
                </c:pt>
                <c:pt idx="49399" formatCode="0.00E+00">
                  <c:v>8.3699999999999996E-4</c:v>
                </c:pt>
                <c:pt idx="49400" formatCode="0.00E+00">
                  <c:v>8.3600000000000005E-4</c:v>
                </c:pt>
                <c:pt idx="49401" formatCode="0.00E+00">
                  <c:v>8.3600000000000005E-4</c:v>
                </c:pt>
                <c:pt idx="49402" formatCode="0.00E+00">
                  <c:v>8.3600000000000005E-4</c:v>
                </c:pt>
                <c:pt idx="49403" formatCode="0.00E+00">
                  <c:v>8.3699999999999996E-4</c:v>
                </c:pt>
                <c:pt idx="49404" formatCode="0.00E+00">
                  <c:v>8.3699999999999996E-4</c:v>
                </c:pt>
                <c:pt idx="49405" formatCode="0.00E+00">
                  <c:v>8.3699999999999996E-4</c:v>
                </c:pt>
                <c:pt idx="49406" formatCode="0.00E+00">
                  <c:v>8.3699999999999996E-4</c:v>
                </c:pt>
                <c:pt idx="49407" formatCode="0.00E+00">
                  <c:v>8.3699999999999996E-4</c:v>
                </c:pt>
                <c:pt idx="49408" formatCode="0.00E+00">
                  <c:v>8.3699999999999996E-4</c:v>
                </c:pt>
                <c:pt idx="49409" formatCode="0.00E+00">
                  <c:v>8.3699999999999996E-4</c:v>
                </c:pt>
                <c:pt idx="49410" formatCode="0.00E+00">
                  <c:v>8.3600000000000005E-4</c:v>
                </c:pt>
                <c:pt idx="49411" formatCode="0.00E+00">
                  <c:v>8.3699999999999996E-4</c:v>
                </c:pt>
                <c:pt idx="49412" formatCode="0.00E+00">
                  <c:v>8.3600000000000005E-4</c:v>
                </c:pt>
                <c:pt idx="49413" formatCode="0.00E+00">
                  <c:v>8.3699999999999996E-4</c:v>
                </c:pt>
                <c:pt idx="49414" formatCode="0.00E+00">
                  <c:v>8.3699999999999996E-4</c:v>
                </c:pt>
                <c:pt idx="49415" formatCode="0.00E+00">
                  <c:v>8.3699999999999996E-4</c:v>
                </c:pt>
                <c:pt idx="49416" formatCode="0.00E+00">
                  <c:v>8.3699999999999996E-4</c:v>
                </c:pt>
                <c:pt idx="49417" formatCode="0.00E+00">
                  <c:v>8.3699999999999996E-4</c:v>
                </c:pt>
                <c:pt idx="49418" formatCode="0.00E+00">
                  <c:v>8.3699999999999996E-4</c:v>
                </c:pt>
                <c:pt idx="49419" formatCode="0.00E+00">
                  <c:v>8.3699999999999996E-4</c:v>
                </c:pt>
                <c:pt idx="49420" formatCode="0.00E+00">
                  <c:v>8.3600000000000005E-4</c:v>
                </c:pt>
                <c:pt idx="49421" formatCode="0.00E+00">
                  <c:v>8.3699999999999996E-4</c:v>
                </c:pt>
                <c:pt idx="49422" formatCode="0.00E+00">
                  <c:v>8.3699999999999996E-4</c:v>
                </c:pt>
                <c:pt idx="49423" formatCode="0.00E+00">
                  <c:v>8.3699999999999996E-4</c:v>
                </c:pt>
                <c:pt idx="49424" formatCode="0.00E+00">
                  <c:v>8.3699999999999996E-4</c:v>
                </c:pt>
                <c:pt idx="49425" formatCode="0.00E+00">
                  <c:v>8.3699999999999996E-4</c:v>
                </c:pt>
                <c:pt idx="49426" formatCode="0.00E+00">
                  <c:v>8.3699999999999996E-4</c:v>
                </c:pt>
                <c:pt idx="49427" formatCode="0.00E+00">
                  <c:v>8.3600000000000005E-4</c:v>
                </c:pt>
                <c:pt idx="49428" formatCode="0.00E+00">
                  <c:v>8.3600000000000005E-4</c:v>
                </c:pt>
                <c:pt idx="49429" formatCode="0.00E+00">
                  <c:v>8.3699999999999996E-4</c:v>
                </c:pt>
                <c:pt idx="49430" formatCode="0.00E+00">
                  <c:v>8.3699999999999996E-4</c:v>
                </c:pt>
                <c:pt idx="49431" formatCode="0.00E+00">
                  <c:v>8.3699999999999996E-4</c:v>
                </c:pt>
                <c:pt idx="49432" formatCode="0.00E+00">
                  <c:v>8.3699999999999996E-4</c:v>
                </c:pt>
                <c:pt idx="49433" formatCode="0.00E+00">
                  <c:v>8.3699999999999996E-4</c:v>
                </c:pt>
                <c:pt idx="49434" formatCode="0.00E+00">
                  <c:v>8.3600000000000005E-4</c:v>
                </c:pt>
                <c:pt idx="49435" formatCode="0.00E+00">
                  <c:v>8.3600000000000005E-4</c:v>
                </c:pt>
                <c:pt idx="49436" formatCode="0.00E+00">
                  <c:v>8.3699999999999996E-4</c:v>
                </c:pt>
                <c:pt idx="49437" formatCode="0.00E+00">
                  <c:v>8.3600000000000005E-4</c:v>
                </c:pt>
                <c:pt idx="49438" formatCode="0.00E+00">
                  <c:v>8.3699999999999996E-4</c:v>
                </c:pt>
                <c:pt idx="49439" formatCode="0.00E+00">
                  <c:v>8.3699999999999996E-4</c:v>
                </c:pt>
                <c:pt idx="49440" formatCode="0.00E+00">
                  <c:v>8.3699999999999996E-4</c:v>
                </c:pt>
                <c:pt idx="49441" formatCode="0.00E+00">
                  <c:v>8.3699999999999996E-4</c:v>
                </c:pt>
                <c:pt idx="49442" formatCode="0.00E+00">
                  <c:v>8.3600000000000005E-4</c:v>
                </c:pt>
                <c:pt idx="49443" formatCode="0.00E+00">
                  <c:v>8.3699999999999996E-4</c:v>
                </c:pt>
                <c:pt idx="49444" formatCode="0.00E+00">
                  <c:v>8.3699999999999996E-4</c:v>
                </c:pt>
                <c:pt idx="49445" formatCode="0.00E+00">
                  <c:v>8.3600000000000005E-4</c:v>
                </c:pt>
                <c:pt idx="49446" formatCode="0.00E+00">
                  <c:v>8.3699999999999996E-4</c:v>
                </c:pt>
                <c:pt idx="49447" formatCode="0.00E+00">
                  <c:v>8.3699999999999996E-4</c:v>
                </c:pt>
                <c:pt idx="49448" formatCode="0.00E+00">
                  <c:v>8.3699999999999996E-4</c:v>
                </c:pt>
                <c:pt idx="49449" formatCode="0.00E+00">
                  <c:v>8.3699999999999996E-4</c:v>
                </c:pt>
                <c:pt idx="49450" formatCode="0.00E+00">
                  <c:v>8.3699999999999996E-4</c:v>
                </c:pt>
                <c:pt idx="49451" formatCode="0.00E+00">
                  <c:v>8.3699999999999996E-4</c:v>
                </c:pt>
                <c:pt idx="49452" formatCode="0.00E+00">
                  <c:v>8.3699999999999996E-4</c:v>
                </c:pt>
                <c:pt idx="49453" formatCode="0.00E+00">
                  <c:v>8.3699999999999996E-4</c:v>
                </c:pt>
                <c:pt idx="49454" formatCode="0.00E+00">
                  <c:v>8.3699999999999996E-4</c:v>
                </c:pt>
                <c:pt idx="49455" formatCode="0.00E+00">
                  <c:v>8.3699999999999996E-4</c:v>
                </c:pt>
                <c:pt idx="49456" formatCode="0.00E+00">
                  <c:v>8.3699999999999996E-4</c:v>
                </c:pt>
                <c:pt idx="49457" formatCode="0.00E+00">
                  <c:v>8.3699999999999996E-4</c:v>
                </c:pt>
                <c:pt idx="49458" formatCode="0.00E+00">
                  <c:v>8.3699999999999996E-4</c:v>
                </c:pt>
                <c:pt idx="49459" formatCode="0.00E+00">
                  <c:v>8.3699999999999996E-4</c:v>
                </c:pt>
                <c:pt idx="49460" formatCode="0.00E+00">
                  <c:v>8.3699999999999996E-4</c:v>
                </c:pt>
                <c:pt idx="49461" formatCode="0.00E+00">
                  <c:v>8.3699999999999996E-4</c:v>
                </c:pt>
                <c:pt idx="49462" formatCode="0.00E+00">
                  <c:v>8.3699999999999996E-4</c:v>
                </c:pt>
                <c:pt idx="49463" formatCode="0.00E+00">
                  <c:v>8.3699999999999996E-4</c:v>
                </c:pt>
                <c:pt idx="49464" formatCode="0.00E+00">
                  <c:v>8.3699999999999996E-4</c:v>
                </c:pt>
                <c:pt idx="49465" formatCode="0.00E+00">
                  <c:v>8.3699999999999996E-4</c:v>
                </c:pt>
                <c:pt idx="49466" formatCode="0.00E+00">
                  <c:v>8.3699999999999996E-4</c:v>
                </c:pt>
                <c:pt idx="49467" formatCode="0.00E+00">
                  <c:v>8.3699999999999996E-4</c:v>
                </c:pt>
                <c:pt idx="49468" formatCode="0.00E+00">
                  <c:v>8.3699999999999996E-4</c:v>
                </c:pt>
                <c:pt idx="49469" formatCode="0.00E+00">
                  <c:v>8.3699999999999996E-4</c:v>
                </c:pt>
                <c:pt idx="49470" formatCode="0.00E+00">
                  <c:v>8.3699999999999996E-4</c:v>
                </c:pt>
                <c:pt idx="49471" formatCode="0.00E+00">
                  <c:v>8.3699999999999996E-4</c:v>
                </c:pt>
                <c:pt idx="49472" formatCode="0.00E+00">
                  <c:v>8.3699999999999996E-4</c:v>
                </c:pt>
                <c:pt idx="49473" formatCode="0.00E+00">
                  <c:v>8.3699999999999996E-4</c:v>
                </c:pt>
                <c:pt idx="49474" formatCode="0.00E+00">
                  <c:v>8.3699999999999996E-4</c:v>
                </c:pt>
                <c:pt idx="49475" formatCode="0.00E+00">
                  <c:v>8.3699999999999996E-4</c:v>
                </c:pt>
                <c:pt idx="49476" formatCode="0.00E+00">
                  <c:v>8.3699999999999996E-4</c:v>
                </c:pt>
                <c:pt idx="49477" formatCode="0.00E+00">
                  <c:v>8.3699999999999996E-4</c:v>
                </c:pt>
                <c:pt idx="49478" formatCode="0.00E+00">
                  <c:v>8.3699999999999996E-4</c:v>
                </c:pt>
                <c:pt idx="49479" formatCode="0.00E+00">
                  <c:v>8.3699999999999996E-4</c:v>
                </c:pt>
                <c:pt idx="49480" formatCode="0.00E+00">
                  <c:v>8.3699999999999996E-4</c:v>
                </c:pt>
                <c:pt idx="49481" formatCode="0.00E+00">
                  <c:v>8.3699999999999996E-4</c:v>
                </c:pt>
                <c:pt idx="49482" formatCode="0.00E+00">
                  <c:v>8.3600000000000005E-4</c:v>
                </c:pt>
                <c:pt idx="49483" formatCode="0.00E+00">
                  <c:v>8.3699999999999996E-4</c:v>
                </c:pt>
                <c:pt idx="49484" formatCode="0.00E+00">
                  <c:v>8.3699999999999996E-4</c:v>
                </c:pt>
                <c:pt idx="49485" formatCode="0.00E+00">
                  <c:v>8.3699999999999996E-4</c:v>
                </c:pt>
                <c:pt idx="49486" formatCode="0.00E+00">
                  <c:v>8.3699999999999996E-4</c:v>
                </c:pt>
                <c:pt idx="49487" formatCode="0.00E+00">
                  <c:v>8.3699999999999996E-4</c:v>
                </c:pt>
                <c:pt idx="49488" formatCode="0.00E+00">
                  <c:v>8.3699999999999996E-4</c:v>
                </c:pt>
                <c:pt idx="49489" formatCode="0.00E+00">
                  <c:v>8.3699999999999996E-4</c:v>
                </c:pt>
                <c:pt idx="49490" formatCode="0.00E+00">
                  <c:v>8.3699999999999996E-4</c:v>
                </c:pt>
                <c:pt idx="49491" formatCode="0.00E+00">
                  <c:v>8.3699999999999996E-4</c:v>
                </c:pt>
                <c:pt idx="49492" formatCode="0.00E+00">
                  <c:v>8.3699999999999996E-4</c:v>
                </c:pt>
                <c:pt idx="49493" formatCode="0.00E+00">
                  <c:v>8.3699999999999996E-4</c:v>
                </c:pt>
                <c:pt idx="49494" formatCode="0.00E+00">
                  <c:v>8.3699999999999996E-4</c:v>
                </c:pt>
                <c:pt idx="49495" formatCode="0.00E+00">
                  <c:v>8.3699999999999996E-4</c:v>
                </c:pt>
                <c:pt idx="49496" formatCode="0.00E+00">
                  <c:v>8.3699999999999996E-4</c:v>
                </c:pt>
                <c:pt idx="49497" formatCode="0.00E+00">
                  <c:v>8.3699999999999996E-4</c:v>
                </c:pt>
                <c:pt idx="49498" formatCode="0.00E+00">
                  <c:v>8.3699999999999996E-4</c:v>
                </c:pt>
                <c:pt idx="49499" formatCode="0.00E+00">
                  <c:v>8.3699999999999996E-4</c:v>
                </c:pt>
                <c:pt idx="49500" formatCode="0.00E+00">
                  <c:v>8.3699999999999996E-4</c:v>
                </c:pt>
                <c:pt idx="49501" formatCode="0.00E+00">
                  <c:v>8.3699999999999996E-4</c:v>
                </c:pt>
                <c:pt idx="49502" formatCode="0.00E+00">
                  <c:v>8.3699999999999996E-4</c:v>
                </c:pt>
                <c:pt idx="49503" formatCode="0.00E+00">
                  <c:v>8.3699999999999996E-4</c:v>
                </c:pt>
                <c:pt idx="49504" formatCode="0.00E+00">
                  <c:v>8.3699999999999996E-4</c:v>
                </c:pt>
                <c:pt idx="49505" formatCode="0.00E+00">
                  <c:v>8.3699999999999996E-4</c:v>
                </c:pt>
                <c:pt idx="49506" formatCode="0.00E+00">
                  <c:v>8.3699999999999996E-4</c:v>
                </c:pt>
                <c:pt idx="49507" formatCode="0.00E+00">
                  <c:v>8.3699999999999996E-4</c:v>
                </c:pt>
                <c:pt idx="49508" formatCode="0.00E+00">
                  <c:v>8.3699999999999996E-4</c:v>
                </c:pt>
                <c:pt idx="49509" formatCode="0.00E+00">
                  <c:v>8.3699999999999996E-4</c:v>
                </c:pt>
                <c:pt idx="49510" formatCode="0.00E+00">
                  <c:v>8.3699999999999996E-4</c:v>
                </c:pt>
                <c:pt idx="49511" formatCode="0.00E+00">
                  <c:v>8.3699999999999996E-4</c:v>
                </c:pt>
                <c:pt idx="49512" formatCode="0.00E+00">
                  <c:v>8.3699999999999996E-4</c:v>
                </c:pt>
                <c:pt idx="49513" formatCode="0.00E+00">
                  <c:v>8.3699999999999996E-4</c:v>
                </c:pt>
                <c:pt idx="49514" formatCode="0.00E+00">
                  <c:v>8.3699999999999996E-4</c:v>
                </c:pt>
                <c:pt idx="49515" formatCode="0.00E+00">
                  <c:v>8.3699999999999996E-4</c:v>
                </c:pt>
                <c:pt idx="49516" formatCode="0.00E+00">
                  <c:v>8.3699999999999996E-4</c:v>
                </c:pt>
                <c:pt idx="49517" formatCode="0.00E+00">
                  <c:v>8.3699999999999996E-4</c:v>
                </c:pt>
                <c:pt idx="49518" formatCode="0.00E+00">
                  <c:v>8.3699999999999996E-4</c:v>
                </c:pt>
                <c:pt idx="49519" formatCode="0.00E+00">
                  <c:v>8.3699999999999996E-4</c:v>
                </c:pt>
                <c:pt idx="49520" formatCode="0.00E+00">
                  <c:v>8.3699999999999996E-4</c:v>
                </c:pt>
                <c:pt idx="49521" formatCode="0.00E+00">
                  <c:v>8.3699999999999996E-4</c:v>
                </c:pt>
                <c:pt idx="49522" formatCode="0.00E+00">
                  <c:v>8.3699999999999996E-4</c:v>
                </c:pt>
                <c:pt idx="49523" formatCode="0.00E+00">
                  <c:v>8.3699999999999996E-4</c:v>
                </c:pt>
                <c:pt idx="49524" formatCode="0.00E+00">
                  <c:v>8.3699999999999996E-4</c:v>
                </c:pt>
                <c:pt idx="49525" formatCode="0.00E+00">
                  <c:v>8.3699999999999996E-4</c:v>
                </c:pt>
                <c:pt idx="49526" formatCode="0.00E+00">
                  <c:v>8.3699999999999996E-4</c:v>
                </c:pt>
                <c:pt idx="49527" formatCode="0.00E+00">
                  <c:v>8.3699999999999996E-4</c:v>
                </c:pt>
                <c:pt idx="49528" formatCode="0.00E+00">
                  <c:v>8.3699999999999996E-4</c:v>
                </c:pt>
                <c:pt idx="49529" formatCode="0.00E+00">
                  <c:v>8.3699999999999996E-4</c:v>
                </c:pt>
                <c:pt idx="49530" formatCode="0.00E+00">
                  <c:v>8.3699999999999996E-4</c:v>
                </c:pt>
                <c:pt idx="49531" formatCode="0.00E+00">
                  <c:v>8.3699999999999996E-4</c:v>
                </c:pt>
                <c:pt idx="49532" formatCode="0.00E+00">
                  <c:v>8.3699999999999996E-4</c:v>
                </c:pt>
                <c:pt idx="49533" formatCode="0.00E+00">
                  <c:v>8.3699999999999996E-4</c:v>
                </c:pt>
                <c:pt idx="49534" formatCode="0.00E+00">
                  <c:v>8.3699999999999996E-4</c:v>
                </c:pt>
                <c:pt idx="49535" formatCode="0.00E+00">
                  <c:v>8.3699999999999996E-4</c:v>
                </c:pt>
                <c:pt idx="49536" formatCode="0.00E+00">
                  <c:v>8.3699999999999996E-4</c:v>
                </c:pt>
                <c:pt idx="49537" formatCode="0.00E+00">
                  <c:v>8.3699999999999996E-4</c:v>
                </c:pt>
                <c:pt idx="49538" formatCode="0.00E+00">
                  <c:v>8.3699999999999996E-4</c:v>
                </c:pt>
                <c:pt idx="49539" formatCode="0.00E+00">
                  <c:v>8.3699999999999996E-4</c:v>
                </c:pt>
                <c:pt idx="49540" formatCode="0.00E+00">
                  <c:v>8.3699999999999996E-4</c:v>
                </c:pt>
                <c:pt idx="49541" formatCode="0.00E+00">
                  <c:v>8.3699999999999996E-4</c:v>
                </c:pt>
                <c:pt idx="49542" formatCode="0.00E+00">
                  <c:v>8.3699999999999996E-4</c:v>
                </c:pt>
                <c:pt idx="49543" formatCode="0.00E+00">
                  <c:v>8.3699999999999996E-4</c:v>
                </c:pt>
                <c:pt idx="49544" formatCode="0.00E+00">
                  <c:v>8.3699999999999996E-4</c:v>
                </c:pt>
                <c:pt idx="49545" formatCode="0.00E+00">
                  <c:v>8.3699999999999996E-4</c:v>
                </c:pt>
                <c:pt idx="49546" formatCode="0.00E+00">
                  <c:v>8.3699999999999996E-4</c:v>
                </c:pt>
                <c:pt idx="49547" formatCode="0.00E+00">
                  <c:v>8.3699999999999996E-4</c:v>
                </c:pt>
                <c:pt idx="49548" formatCode="0.00E+00">
                  <c:v>8.3699999999999996E-4</c:v>
                </c:pt>
                <c:pt idx="49549" formatCode="0.00E+00">
                  <c:v>8.3699999999999996E-4</c:v>
                </c:pt>
                <c:pt idx="49550" formatCode="0.00E+00">
                  <c:v>8.3699999999999996E-4</c:v>
                </c:pt>
                <c:pt idx="49551" formatCode="0.00E+00">
                  <c:v>8.3699999999999996E-4</c:v>
                </c:pt>
                <c:pt idx="49552" formatCode="0.00E+00">
                  <c:v>8.3699999999999996E-4</c:v>
                </c:pt>
                <c:pt idx="49553" formatCode="0.00E+00">
                  <c:v>8.3699999999999996E-4</c:v>
                </c:pt>
                <c:pt idx="49554" formatCode="0.00E+00">
                  <c:v>8.3699999999999996E-4</c:v>
                </c:pt>
                <c:pt idx="49555" formatCode="0.00E+00">
                  <c:v>8.3699999999999996E-4</c:v>
                </c:pt>
                <c:pt idx="49556" formatCode="0.00E+00">
                  <c:v>8.3699999999999996E-4</c:v>
                </c:pt>
                <c:pt idx="49557" formatCode="0.00E+00">
                  <c:v>8.3699999999999996E-4</c:v>
                </c:pt>
                <c:pt idx="49558" formatCode="0.00E+00">
                  <c:v>8.3699999999999996E-4</c:v>
                </c:pt>
                <c:pt idx="49559" formatCode="0.00E+00">
                  <c:v>8.3699999999999996E-4</c:v>
                </c:pt>
                <c:pt idx="49560" formatCode="0.00E+00">
                  <c:v>8.3699999999999996E-4</c:v>
                </c:pt>
                <c:pt idx="49561" formatCode="0.00E+00">
                  <c:v>8.3699999999999996E-4</c:v>
                </c:pt>
                <c:pt idx="49562" formatCode="0.00E+00">
                  <c:v>8.3699999999999996E-4</c:v>
                </c:pt>
                <c:pt idx="49563" formatCode="0.00E+00">
                  <c:v>8.3699999999999996E-4</c:v>
                </c:pt>
                <c:pt idx="49564" formatCode="0.00E+00">
                  <c:v>8.3699999999999996E-4</c:v>
                </c:pt>
                <c:pt idx="49565" formatCode="0.00E+00">
                  <c:v>8.3699999999999996E-4</c:v>
                </c:pt>
                <c:pt idx="49566" formatCode="0.00E+00">
                  <c:v>8.3699999999999996E-4</c:v>
                </c:pt>
                <c:pt idx="49567" formatCode="0.00E+00">
                  <c:v>8.3699999999999996E-4</c:v>
                </c:pt>
                <c:pt idx="49568" formatCode="0.00E+00">
                  <c:v>8.3699999999999996E-4</c:v>
                </c:pt>
                <c:pt idx="49569" formatCode="0.00E+00">
                  <c:v>8.3699999999999996E-4</c:v>
                </c:pt>
                <c:pt idx="49570" formatCode="0.00E+00">
                  <c:v>8.3699999999999996E-4</c:v>
                </c:pt>
                <c:pt idx="49571" formatCode="0.00E+00">
                  <c:v>8.3699999999999996E-4</c:v>
                </c:pt>
                <c:pt idx="49572" formatCode="0.00E+00">
                  <c:v>8.3699999999999996E-4</c:v>
                </c:pt>
                <c:pt idx="49573" formatCode="0.00E+00">
                  <c:v>8.3699999999999996E-4</c:v>
                </c:pt>
                <c:pt idx="49574" formatCode="0.00E+00">
                  <c:v>8.3699999999999996E-4</c:v>
                </c:pt>
                <c:pt idx="49575" formatCode="0.00E+00">
                  <c:v>8.3699999999999996E-4</c:v>
                </c:pt>
                <c:pt idx="49576" formatCode="0.00E+00">
                  <c:v>8.3699999999999996E-4</c:v>
                </c:pt>
                <c:pt idx="49577" formatCode="0.00E+00">
                  <c:v>8.3699999999999996E-4</c:v>
                </c:pt>
                <c:pt idx="49578" formatCode="0.00E+00">
                  <c:v>8.3699999999999996E-4</c:v>
                </c:pt>
                <c:pt idx="49579" formatCode="0.00E+00">
                  <c:v>8.3699999999999996E-4</c:v>
                </c:pt>
                <c:pt idx="49580" formatCode="0.00E+00">
                  <c:v>8.3699999999999996E-4</c:v>
                </c:pt>
                <c:pt idx="49581" formatCode="0.00E+00">
                  <c:v>8.3699999999999996E-4</c:v>
                </c:pt>
                <c:pt idx="49582" formatCode="0.00E+00">
                  <c:v>8.3699999999999996E-4</c:v>
                </c:pt>
                <c:pt idx="49583" formatCode="0.00E+00">
                  <c:v>8.3699999999999996E-4</c:v>
                </c:pt>
                <c:pt idx="49584" formatCode="0.00E+00">
                  <c:v>8.3699999999999996E-4</c:v>
                </c:pt>
                <c:pt idx="49585" formatCode="0.00E+00">
                  <c:v>8.3699999999999996E-4</c:v>
                </c:pt>
                <c:pt idx="49586" formatCode="0.00E+00">
                  <c:v>8.3699999999999996E-4</c:v>
                </c:pt>
                <c:pt idx="49587" formatCode="0.00E+00">
                  <c:v>8.3699999999999996E-4</c:v>
                </c:pt>
                <c:pt idx="49588" formatCode="0.00E+00">
                  <c:v>8.3699999999999996E-4</c:v>
                </c:pt>
                <c:pt idx="49589" formatCode="0.00E+00">
                  <c:v>8.3699999999999996E-4</c:v>
                </c:pt>
                <c:pt idx="49590" formatCode="0.00E+00">
                  <c:v>8.3699999999999996E-4</c:v>
                </c:pt>
                <c:pt idx="49591" formatCode="0.00E+00">
                  <c:v>8.3699999999999996E-4</c:v>
                </c:pt>
                <c:pt idx="49592" formatCode="0.00E+00">
                  <c:v>8.3699999999999996E-4</c:v>
                </c:pt>
                <c:pt idx="49593" formatCode="0.00E+00">
                  <c:v>8.3699999999999996E-4</c:v>
                </c:pt>
                <c:pt idx="49594" formatCode="0.00E+00">
                  <c:v>8.3699999999999996E-4</c:v>
                </c:pt>
                <c:pt idx="49595" formatCode="0.00E+00">
                  <c:v>8.3699999999999996E-4</c:v>
                </c:pt>
                <c:pt idx="49596" formatCode="0.00E+00">
                  <c:v>8.3699999999999996E-4</c:v>
                </c:pt>
                <c:pt idx="49597" formatCode="0.00E+00">
                  <c:v>8.3699999999999996E-4</c:v>
                </c:pt>
                <c:pt idx="49598" formatCode="0.00E+00">
                  <c:v>8.3699999999999996E-4</c:v>
                </c:pt>
                <c:pt idx="49599" formatCode="0.00E+00">
                  <c:v>8.3699999999999996E-4</c:v>
                </c:pt>
                <c:pt idx="49600" formatCode="0.00E+00">
                  <c:v>8.3699999999999996E-4</c:v>
                </c:pt>
                <c:pt idx="49601" formatCode="0.00E+00">
                  <c:v>8.3699999999999996E-4</c:v>
                </c:pt>
                <c:pt idx="49602" formatCode="0.00E+00">
                  <c:v>8.3699999999999996E-4</c:v>
                </c:pt>
                <c:pt idx="49603" formatCode="0.00E+00">
                  <c:v>8.3699999999999996E-4</c:v>
                </c:pt>
                <c:pt idx="49604" formatCode="0.00E+00">
                  <c:v>8.3699999999999996E-4</c:v>
                </c:pt>
                <c:pt idx="49605" formatCode="0.00E+00">
                  <c:v>8.3699999999999996E-4</c:v>
                </c:pt>
                <c:pt idx="49606" formatCode="0.00E+00">
                  <c:v>8.3699999999999996E-4</c:v>
                </c:pt>
                <c:pt idx="49607" formatCode="0.00E+00">
                  <c:v>8.3699999999999996E-4</c:v>
                </c:pt>
                <c:pt idx="49608" formatCode="0.00E+00">
                  <c:v>8.3699999999999996E-4</c:v>
                </c:pt>
                <c:pt idx="49609" formatCode="0.00E+00">
                  <c:v>8.3699999999999996E-4</c:v>
                </c:pt>
                <c:pt idx="49610" formatCode="0.00E+00">
                  <c:v>8.3699999999999996E-4</c:v>
                </c:pt>
                <c:pt idx="49611" formatCode="0.00E+00">
                  <c:v>8.3699999999999996E-4</c:v>
                </c:pt>
                <c:pt idx="49612" formatCode="0.00E+00">
                  <c:v>8.3699999999999996E-4</c:v>
                </c:pt>
                <c:pt idx="49613" formatCode="0.00E+00">
                  <c:v>8.3699999999999996E-4</c:v>
                </c:pt>
                <c:pt idx="49614" formatCode="0.00E+00">
                  <c:v>8.3699999999999996E-4</c:v>
                </c:pt>
                <c:pt idx="49615" formatCode="0.00E+00">
                  <c:v>8.3699999999999996E-4</c:v>
                </c:pt>
                <c:pt idx="49616" formatCode="0.00E+00">
                  <c:v>8.3699999999999996E-4</c:v>
                </c:pt>
                <c:pt idx="49617" formatCode="0.00E+00">
                  <c:v>8.3699999999999996E-4</c:v>
                </c:pt>
                <c:pt idx="49618" formatCode="0.00E+00">
                  <c:v>8.3699999999999996E-4</c:v>
                </c:pt>
                <c:pt idx="49619" formatCode="0.00E+00">
                  <c:v>8.3699999999999996E-4</c:v>
                </c:pt>
                <c:pt idx="49620" formatCode="0.00E+00">
                  <c:v>8.3699999999999996E-4</c:v>
                </c:pt>
                <c:pt idx="49621" formatCode="0.00E+00">
                  <c:v>8.3699999999999996E-4</c:v>
                </c:pt>
                <c:pt idx="49622" formatCode="0.00E+00">
                  <c:v>8.3699999999999996E-4</c:v>
                </c:pt>
                <c:pt idx="49623" formatCode="0.00E+00">
                  <c:v>8.3699999999999996E-4</c:v>
                </c:pt>
                <c:pt idx="49624" formatCode="0.00E+00">
                  <c:v>8.3699999999999996E-4</c:v>
                </c:pt>
                <c:pt idx="49625" formatCode="0.00E+00">
                  <c:v>8.3699999999999996E-4</c:v>
                </c:pt>
                <c:pt idx="49626" formatCode="0.00E+00">
                  <c:v>8.3699999999999996E-4</c:v>
                </c:pt>
                <c:pt idx="49627" formatCode="0.00E+00">
                  <c:v>8.3699999999999996E-4</c:v>
                </c:pt>
                <c:pt idx="49628" formatCode="0.00E+00">
                  <c:v>8.3699999999999996E-4</c:v>
                </c:pt>
                <c:pt idx="49629" formatCode="0.00E+00">
                  <c:v>8.3699999999999996E-4</c:v>
                </c:pt>
                <c:pt idx="49630" formatCode="0.00E+00">
                  <c:v>8.3699999999999996E-4</c:v>
                </c:pt>
                <c:pt idx="49631" formatCode="0.00E+00">
                  <c:v>8.3699999999999996E-4</c:v>
                </c:pt>
                <c:pt idx="49632" formatCode="0.00E+00">
                  <c:v>8.3699999999999996E-4</c:v>
                </c:pt>
                <c:pt idx="49633" formatCode="0.00E+00">
                  <c:v>8.3699999999999996E-4</c:v>
                </c:pt>
                <c:pt idx="49634" formatCode="0.00E+00">
                  <c:v>8.3699999999999996E-4</c:v>
                </c:pt>
                <c:pt idx="49635" formatCode="0.00E+00">
                  <c:v>8.3699999999999996E-4</c:v>
                </c:pt>
                <c:pt idx="49636" formatCode="0.00E+00">
                  <c:v>8.3699999999999996E-4</c:v>
                </c:pt>
                <c:pt idx="49637" formatCode="0.00E+00">
                  <c:v>8.3699999999999996E-4</c:v>
                </c:pt>
                <c:pt idx="49638" formatCode="0.00E+00">
                  <c:v>8.3699999999999996E-4</c:v>
                </c:pt>
                <c:pt idx="49639" formatCode="0.00E+00">
                  <c:v>8.3699999999999996E-4</c:v>
                </c:pt>
                <c:pt idx="49640" formatCode="0.00E+00">
                  <c:v>8.3699999999999996E-4</c:v>
                </c:pt>
                <c:pt idx="49641" formatCode="0.00E+00">
                  <c:v>8.3699999999999996E-4</c:v>
                </c:pt>
                <c:pt idx="49642" formatCode="0.00E+00">
                  <c:v>8.3699999999999996E-4</c:v>
                </c:pt>
                <c:pt idx="49643" formatCode="0.00E+00">
                  <c:v>8.3699999999999996E-4</c:v>
                </c:pt>
                <c:pt idx="49644" formatCode="0.00E+00">
                  <c:v>8.3699999999999996E-4</c:v>
                </c:pt>
                <c:pt idx="49645" formatCode="0.00E+00">
                  <c:v>8.3699999999999996E-4</c:v>
                </c:pt>
                <c:pt idx="49646" formatCode="0.00E+00">
                  <c:v>8.3699999999999996E-4</c:v>
                </c:pt>
                <c:pt idx="49647" formatCode="0.00E+00">
                  <c:v>8.3699999999999996E-4</c:v>
                </c:pt>
                <c:pt idx="49648" formatCode="0.00E+00">
                  <c:v>8.3699999999999996E-4</c:v>
                </c:pt>
                <c:pt idx="49649" formatCode="0.00E+00">
                  <c:v>8.3699999999999996E-4</c:v>
                </c:pt>
                <c:pt idx="49650" formatCode="0.00E+00">
                  <c:v>8.3699999999999996E-4</c:v>
                </c:pt>
                <c:pt idx="49651" formatCode="0.00E+00">
                  <c:v>8.3699999999999996E-4</c:v>
                </c:pt>
                <c:pt idx="49652" formatCode="0.00E+00">
                  <c:v>8.3699999999999996E-4</c:v>
                </c:pt>
                <c:pt idx="49653" formatCode="0.00E+00">
                  <c:v>8.3699999999999996E-4</c:v>
                </c:pt>
                <c:pt idx="49654" formatCode="0.00E+00">
                  <c:v>8.3699999999999996E-4</c:v>
                </c:pt>
                <c:pt idx="49655" formatCode="0.00E+00">
                  <c:v>8.3699999999999996E-4</c:v>
                </c:pt>
                <c:pt idx="49656" formatCode="0.00E+00">
                  <c:v>8.3699999999999996E-4</c:v>
                </c:pt>
                <c:pt idx="49657" formatCode="0.00E+00">
                  <c:v>8.3699999999999996E-4</c:v>
                </c:pt>
                <c:pt idx="49658" formatCode="0.00E+00">
                  <c:v>8.3699999999999996E-4</c:v>
                </c:pt>
                <c:pt idx="49659" formatCode="0.00E+00">
                  <c:v>8.3699999999999996E-4</c:v>
                </c:pt>
                <c:pt idx="49660" formatCode="0.00E+00">
                  <c:v>8.3699999999999996E-4</c:v>
                </c:pt>
                <c:pt idx="49661" formatCode="0.00E+00">
                  <c:v>8.3699999999999996E-4</c:v>
                </c:pt>
                <c:pt idx="49662" formatCode="0.00E+00">
                  <c:v>8.3699999999999996E-4</c:v>
                </c:pt>
                <c:pt idx="49663" formatCode="0.00E+00">
                  <c:v>8.3699999999999996E-4</c:v>
                </c:pt>
                <c:pt idx="49664" formatCode="0.00E+00">
                  <c:v>8.3699999999999996E-4</c:v>
                </c:pt>
                <c:pt idx="49665" formatCode="0.00E+00">
                  <c:v>8.3699999999999996E-4</c:v>
                </c:pt>
                <c:pt idx="49666" formatCode="0.00E+00">
                  <c:v>8.3699999999999996E-4</c:v>
                </c:pt>
                <c:pt idx="49667" formatCode="0.00E+00">
                  <c:v>8.3699999999999996E-4</c:v>
                </c:pt>
                <c:pt idx="49668" formatCode="0.00E+00">
                  <c:v>8.3699999999999996E-4</c:v>
                </c:pt>
                <c:pt idx="49669" formatCode="0.00E+00">
                  <c:v>8.3699999999999996E-4</c:v>
                </c:pt>
                <c:pt idx="49670" formatCode="0.00E+00">
                  <c:v>8.3699999999999996E-4</c:v>
                </c:pt>
                <c:pt idx="49671" formatCode="0.00E+00">
                  <c:v>8.3699999999999996E-4</c:v>
                </c:pt>
                <c:pt idx="49672" formatCode="0.00E+00">
                  <c:v>8.3699999999999996E-4</c:v>
                </c:pt>
                <c:pt idx="49673" formatCode="0.00E+00">
                  <c:v>8.3699999999999996E-4</c:v>
                </c:pt>
                <c:pt idx="49674" formatCode="0.00E+00">
                  <c:v>8.3699999999999996E-4</c:v>
                </c:pt>
                <c:pt idx="49675" formatCode="0.00E+00">
                  <c:v>8.3699999999999996E-4</c:v>
                </c:pt>
                <c:pt idx="49676" formatCode="0.00E+00">
                  <c:v>8.3699999999999996E-4</c:v>
                </c:pt>
                <c:pt idx="49677" formatCode="0.00E+00">
                  <c:v>8.3699999999999996E-4</c:v>
                </c:pt>
                <c:pt idx="49678" formatCode="0.00E+00">
                  <c:v>8.3699999999999996E-4</c:v>
                </c:pt>
                <c:pt idx="49679" formatCode="0.00E+00">
                  <c:v>8.3699999999999996E-4</c:v>
                </c:pt>
                <c:pt idx="49680" formatCode="0.00E+00">
                  <c:v>8.3699999999999996E-4</c:v>
                </c:pt>
                <c:pt idx="49681" formatCode="0.00E+00">
                  <c:v>8.3699999999999996E-4</c:v>
                </c:pt>
                <c:pt idx="49682" formatCode="0.00E+00">
                  <c:v>8.3699999999999996E-4</c:v>
                </c:pt>
                <c:pt idx="49683" formatCode="0.00E+00">
                  <c:v>8.3699999999999996E-4</c:v>
                </c:pt>
                <c:pt idx="49684" formatCode="0.00E+00">
                  <c:v>8.3699999999999996E-4</c:v>
                </c:pt>
                <c:pt idx="49685" formatCode="0.00E+00">
                  <c:v>8.3699999999999996E-4</c:v>
                </c:pt>
                <c:pt idx="49686" formatCode="0.00E+00">
                  <c:v>8.3699999999999996E-4</c:v>
                </c:pt>
                <c:pt idx="49687" formatCode="0.00E+00">
                  <c:v>8.3699999999999996E-4</c:v>
                </c:pt>
                <c:pt idx="49688" formatCode="0.00E+00">
                  <c:v>8.3699999999999996E-4</c:v>
                </c:pt>
                <c:pt idx="49689" formatCode="0.00E+00">
                  <c:v>8.3699999999999996E-4</c:v>
                </c:pt>
                <c:pt idx="49690" formatCode="0.00E+00">
                  <c:v>8.3699999999999996E-4</c:v>
                </c:pt>
                <c:pt idx="49691" formatCode="0.00E+00">
                  <c:v>8.3699999999999996E-4</c:v>
                </c:pt>
                <c:pt idx="49692" formatCode="0.00E+00">
                  <c:v>8.3699999999999996E-4</c:v>
                </c:pt>
                <c:pt idx="49693" formatCode="0.00E+00">
                  <c:v>8.5300000000000003E-4</c:v>
                </c:pt>
                <c:pt idx="49694" formatCode="0.00E+00">
                  <c:v>1.2099999999999999E-3</c:v>
                </c:pt>
                <c:pt idx="49695" formatCode="0.00E+00">
                  <c:v>2.8500000000000001E-3</c:v>
                </c:pt>
                <c:pt idx="49696" formatCode="0.00E+00">
                  <c:v>5.1700000000000001E-3</c:v>
                </c:pt>
                <c:pt idx="49697" formatCode="0.00E+00">
                  <c:v>5.8700000000000002E-3</c:v>
                </c:pt>
                <c:pt idx="49698" formatCode="0.00E+00">
                  <c:v>5.1599999999999997E-3</c:v>
                </c:pt>
                <c:pt idx="49699" formatCode="0.00E+00">
                  <c:v>4.62E-3</c:v>
                </c:pt>
                <c:pt idx="49700" formatCode="0.00E+00">
                  <c:v>4.45E-3</c:v>
                </c:pt>
                <c:pt idx="49701" formatCode="0.00E+00">
                  <c:v>4.1099999999999999E-3</c:v>
                </c:pt>
                <c:pt idx="49702" formatCode="0.00E+00">
                  <c:v>3.8500000000000001E-3</c:v>
                </c:pt>
                <c:pt idx="49703" formatCode="0.00E+00">
                  <c:v>3.6700000000000001E-3</c:v>
                </c:pt>
                <c:pt idx="49704" formatCode="0.00E+00">
                  <c:v>3.4399999999999999E-3</c:v>
                </c:pt>
                <c:pt idx="49705" formatCode="0.00E+00">
                  <c:v>3.31E-3</c:v>
                </c:pt>
                <c:pt idx="49706" formatCode="0.00E+00">
                  <c:v>3.14E-3</c:v>
                </c:pt>
                <c:pt idx="49707" formatCode="0.00E+00">
                  <c:v>3.0200000000000001E-3</c:v>
                </c:pt>
                <c:pt idx="49708" formatCode="0.00E+00">
                  <c:v>2.9099999999999998E-3</c:v>
                </c:pt>
                <c:pt idx="49709" formatCode="0.00E+00">
                  <c:v>2.8E-3</c:v>
                </c:pt>
                <c:pt idx="49710" formatCode="0.00E+00">
                  <c:v>2.7100000000000002E-3</c:v>
                </c:pt>
                <c:pt idx="49711" formatCode="0.00E+00">
                  <c:v>2.6199999999999999E-3</c:v>
                </c:pt>
                <c:pt idx="49712" formatCode="0.00E+00">
                  <c:v>2.5500000000000002E-3</c:v>
                </c:pt>
                <c:pt idx="49713" formatCode="0.00E+00">
                  <c:v>2.47E-3</c:v>
                </c:pt>
                <c:pt idx="49714" formatCode="0.00E+00">
                  <c:v>2.4099999999999998E-3</c:v>
                </c:pt>
                <c:pt idx="49715" formatCode="0.00E+00">
                  <c:v>2.3500000000000001E-3</c:v>
                </c:pt>
                <c:pt idx="49716" formatCode="0.00E+00">
                  <c:v>2.2899999999999999E-3</c:v>
                </c:pt>
                <c:pt idx="49717" formatCode="0.00E+00">
                  <c:v>2.2399999999999998E-3</c:v>
                </c:pt>
                <c:pt idx="49718" formatCode="0.00E+00">
                  <c:v>2.1900000000000001E-3</c:v>
                </c:pt>
                <c:pt idx="49719" formatCode="0.00E+00">
                  <c:v>2.15E-3</c:v>
                </c:pt>
                <c:pt idx="49720" formatCode="0.00E+00">
                  <c:v>2.1099999999999999E-3</c:v>
                </c:pt>
                <c:pt idx="49721" formatCode="0.00E+00">
                  <c:v>2.0699999999999998E-3</c:v>
                </c:pt>
                <c:pt idx="49722" formatCode="0.00E+00">
                  <c:v>2.0300000000000001E-3</c:v>
                </c:pt>
                <c:pt idx="49723" formatCode="0.00E+00">
                  <c:v>2E-3</c:v>
                </c:pt>
                <c:pt idx="49724" formatCode="0.00E+00">
                  <c:v>1.97E-3</c:v>
                </c:pt>
                <c:pt idx="49725" formatCode="0.00E+00">
                  <c:v>1.9400000000000001E-3</c:v>
                </c:pt>
                <c:pt idx="49726" formatCode="0.00E+00">
                  <c:v>1.91E-3</c:v>
                </c:pt>
                <c:pt idx="49727" formatCode="0.00E+00">
                  <c:v>1.8799999999999999E-3</c:v>
                </c:pt>
                <c:pt idx="49728" formatCode="0.00E+00">
                  <c:v>1.8600000000000001E-3</c:v>
                </c:pt>
                <c:pt idx="49729" formatCode="0.00E+00">
                  <c:v>1.8400000000000001E-3</c:v>
                </c:pt>
                <c:pt idx="49730" formatCode="0.00E+00">
                  <c:v>1.82E-3</c:v>
                </c:pt>
                <c:pt idx="49731" formatCode="0.00E+00">
                  <c:v>1.8E-3</c:v>
                </c:pt>
                <c:pt idx="49732" formatCode="0.00E+00">
                  <c:v>1.7799999999999999E-3</c:v>
                </c:pt>
                <c:pt idx="49733" formatCode="0.00E+00">
                  <c:v>1.7600000000000001E-3</c:v>
                </c:pt>
                <c:pt idx="49734" formatCode="0.00E+00">
                  <c:v>1.74E-3</c:v>
                </c:pt>
                <c:pt idx="49735" formatCode="0.00E+00">
                  <c:v>1.72E-3</c:v>
                </c:pt>
                <c:pt idx="49736" formatCode="0.00E+00">
                  <c:v>1.7099999999999999E-3</c:v>
                </c:pt>
                <c:pt idx="49737" formatCode="0.00E+00">
                  <c:v>1.6900000000000001E-3</c:v>
                </c:pt>
                <c:pt idx="49738" formatCode="0.00E+00">
                  <c:v>1.6800000000000001E-3</c:v>
                </c:pt>
                <c:pt idx="49739" formatCode="0.00E+00">
                  <c:v>1.67E-3</c:v>
                </c:pt>
                <c:pt idx="49740" formatCode="0.00E+00">
                  <c:v>1.65E-3</c:v>
                </c:pt>
                <c:pt idx="49741" formatCode="0.00E+00">
                  <c:v>1.64E-3</c:v>
                </c:pt>
                <c:pt idx="49742" formatCode="0.00E+00">
                  <c:v>1.6299999999999999E-3</c:v>
                </c:pt>
                <c:pt idx="49743" formatCode="0.00E+00">
                  <c:v>1.6199999999999999E-3</c:v>
                </c:pt>
                <c:pt idx="49744" formatCode="0.00E+00">
                  <c:v>1.6100000000000001E-3</c:v>
                </c:pt>
                <c:pt idx="49745" formatCode="0.00E+00">
                  <c:v>1.6000000000000001E-3</c:v>
                </c:pt>
                <c:pt idx="49746" formatCode="0.00E+00">
                  <c:v>1.5900000000000001E-3</c:v>
                </c:pt>
                <c:pt idx="49747" formatCode="0.00E+00">
                  <c:v>1.58E-3</c:v>
                </c:pt>
                <c:pt idx="49748" formatCode="0.00E+00">
                  <c:v>1.57E-3</c:v>
                </c:pt>
                <c:pt idx="49749" formatCode="0.00E+00">
                  <c:v>1.56E-3</c:v>
                </c:pt>
                <c:pt idx="49750" formatCode="0.00E+00">
                  <c:v>1.5499999999999999E-3</c:v>
                </c:pt>
                <c:pt idx="49751" formatCode="0.00E+00">
                  <c:v>1.5399999999999999E-3</c:v>
                </c:pt>
                <c:pt idx="49752" formatCode="0.00E+00">
                  <c:v>1.5399999999999999E-3</c:v>
                </c:pt>
                <c:pt idx="49753" formatCode="0.00E+00">
                  <c:v>1.5299999999999999E-3</c:v>
                </c:pt>
                <c:pt idx="49754" formatCode="0.00E+00">
                  <c:v>1.5200000000000001E-3</c:v>
                </c:pt>
                <c:pt idx="49755" formatCode="0.00E+00">
                  <c:v>1.5100000000000001E-3</c:v>
                </c:pt>
                <c:pt idx="49756" formatCode="0.00E+00">
                  <c:v>1.5100000000000001E-3</c:v>
                </c:pt>
                <c:pt idx="49757" formatCode="0.00E+00">
                  <c:v>1.5E-3</c:v>
                </c:pt>
                <c:pt idx="49758" formatCode="0.00E+00">
                  <c:v>1.49E-3</c:v>
                </c:pt>
                <c:pt idx="49759" formatCode="0.00E+00">
                  <c:v>1.49E-3</c:v>
                </c:pt>
                <c:pt idx="49760" formatCode="0.00E+00">
                  <c:v>1.48E-3</c:v>
                </c:pt>
                <c:pt idx="49761" formatCode="0.00E+00">
                  <c:v>1.48E-3</c:v>
                </c:pt>
                <c:pt idx="49762" formatCode="0.00E+00">
                  <c:v>1.47E-3</c:v>
                </c:pt>
                <c:pt idx="49763" formatCode="0.00E+00">
                  <c:v>1.47E-3</c:v>
                </c:pt>
                <c:pt idx="49764" formatCode="0.00E+00">
                  <c:v>1.4599999999999999E-3</c:v>
                </c:pt>
                <c:pt idx="49765" formatCode="0.00E+00">
                  <c:v>1.4599999999999999E-3</c:v>
                </c:pt>
                <c:pt idx="49766" formatCode="0.00E+00">
                  <c:v>1.4499999999999999E-3</c:v>
                </c:pt>
                <c:pt idx="49767" formatCode="0.00E+00">
                  <c:v>1.4499999999999999E-3</c:v>
                </c:pt>
                <c:pt idx="49768" formatCode="0.00E+00">
                  <c:v>1.4400000000000001E-3</c:v>
                </c:pt>
                <c:pt idx="49769" formatCode="0.00E+00">
                  <c:v>1.4400000000000001E-3</c:v>
                </c:pt>
                <c:pt idx="49770" formatCode="0.00E+00">
                  <c:v>1.4300000000000001E-3</c:v>
                </c:pt>
                <c:pt idx="49771" formatCode="0.00E+00">
                  <c:v>1.4300000000000001E-3</c:v>
                </c:pt>
                <c:pt idx="49772" formatCode="0.00E+00">
                  <c:v>1.42E-3</c:v>
                </c:pt>
                <c:pt idx="49773" formatCode="0.00E+00">
                  <c:v>1.42E-3</c:v>
                </c:pt>
                <c:pt idx="49774" formatCode="0.00E+00">
                  <c:v>1.41E-3</c:v>
                </c:pt>
                <c:pt idx="49775" formatCode="0.00E+00">
                  <c:v>1.41E-3</c:v>
                </c:pt>
                <c:pt idx="49776" formatCode="0.00E+00">
                  <c:v>1.41E-3</c:v>
                </c:pt>
                <c:pt idx="49777" formatCode="0.00E+00">
                  <c:v>1.4E-3</c:v>
                </c:pt>
                <c:pt idx="49778" formatCode="0.00E+00">
                  <c:v>1.4E-3</c:v>
                </c:pt>
                <c:pt idx="49779" formatCode="0.00E+00">
                  <c:v>1.4E-3</c:v>
                </c:pt>
                <c:pt idx="49780" formatCode="0.00E+00">
                  <c:v>1.39E-3</c:v>
                </c:pt>
                <c:pt idx="49781" formatCode="0.00E+00">
                  <c:v>1.39E-3</c:v>
                </c:pt>
                <c:pt idx="49782" formatCode="0.00E+00">
                  <c:v>1.3799999999999999E-3</c:v>
                </c:pt>
                <c:pt idx="49783" formatCode="0.00E+00">
                  <c:v>1.3799999999999999E-3</c:v>
                </c:pt>
                <c:pt idx="49784" formatCode="0.00E+00">
                  <c:v>1.3799999999999999E-3</c:v>
                </c:pt>
                <c:pt idx="49785" formatCode="0.00E+00">
                  <c:v>1.3699999999999999E-3</c:v>
                </c:pt>
                <c:pt idx="49786" formatCode="0.00E+00">
                  <c:v>1.3699999999999999E-3</c:v>
                </c:pt>
                <c:pt idx="49787" formatCode="0.00E+00">
                  <c:v>1.3699999999999999E-3</c:v>
                </c:pt>
                <c:pt idx="49788" formatCode="0.00E+00">
                  <c:v>1.3600000000000001E-3</c:v>
                </c:pt>
                <c:pt idx="49789" formatCode="0.00E+00">
                  <c:v>1.3600000000000001E-3</c:v>
                </c:pt>
                <c:pt idx="49790" formatCode="0.00E+00">
                  <c:v>1.3600000000000001E-3</c:v>
                </c:pt>
                <c:pt idx="49791" formatCode="0.00E+00">
                  <c:v>1.3500000000000001E-3</c:v>
                </c:pt>
                <c:pt idx="49792" formatCode="0.00E+00">
                  <c:v>1.3500000000000001E-3</c:v>
                </c:pt>
                <c:pt idx="49793" formatCode="0.00E+00">
                  <c:v>1.3500000000000001E-3</c:v>
                </c:pt>
                <c:pt idx="49794" formatCode="0.00E+00">
                  <c:v>1.34E-3</c:v>
                </c:pt>
                <c:pt idx="49795" formatCode="0.00E+00">
                  <c:v>1.34E-3</c:v>
                </c:pt>
                <c:pt idx="49796" formatCode="0.00E+00">
                  <c:v>1.34E-3</c:v>
                </c:pt>
                <c:pt idx="49797" formatCode="0.00E+00">
                  <c:v>1.34E-3</c:v>
                </c:pt>
                <c:pt idx="49798" formatCode="0.00E+00">
                  <c:v>1.33E-3</c:v>
                </c:pt>
                <c:pt idx="49799" formatCode="0.00E+00">
                  <c:v>1.33E-3</c:v>
                </c:pt>
                <c:pt idx="49800" formatCode="0.00E+00">
                  <c:v>1.33E-3</c:v>
                </c:pt>
                <c:pt idx="49801" formatCode="0.00E+00">
                  <c:v>1.32E-3</c:v>
                </c:pt>
                <c:pt idx="49802" formatCode="0.00E+00">
                  <c:v>1.32E-3</c:v>
                </c:pt>
                <c:pt idx="49803" formatCode="0.00E+00">
                  <c:v>1.32E-3</c:v>
                </c:pt>
                <c:pt idx="49804" formatCode="0.00E+00">
                  <c:v>1.32E-3</c:v>
                </c:pt>
                <c:pt idx="49805" formatCode="0.00E+00">
                  <c:v>1.31E-3</c:v>
                </c:pt>
                <c:pt idx="49806" formatCode="0.00E+00">
                  <c:v>1.31E-3</c:v>
                </c:pt>
                <c:pt idx="49807" formatCode="0.00E+00">
                  <c:v>1.31E-3</c:v>
                </c:pt>
                <c:pt idx="49808" formatCode="0.00E+00">
                  <c:v>1.31E-3</c:v>
                </c:pt>
                <c:pt idx="49809" formatCode="0.00E+00">
                  <c:v>1.2999999999999999E-3</c:v>
                </c:pt>
                <c:pt idx="49810" formatCode="0.00E+00">
                  <c:v>1.2999999999999999E-3</c:v>
                </c:pt>
                <c:pt idx="49811" formatCode="0.00E+00">
                  <c:v>1.2999999999999999E-3</c:v>
                </c:pt>
                <c:pt idx="49812" formatCode="0.00E+00">
                  <c:v>1.2999999999999999E-3</c:v>
                </c:pt>
                <c:pt idx="49813" formatCode="0.00E+00">
                  <c:v>1.2899999999999999E-3</c:v>
                </c:pt>
                <c:pt idx="49814" formatCode="0.00E+00">
                  <c:v>1.2899999999999999E-3</c:v>
                </c:pt>
                <c:pt idx="49815" formatCode="0.00E+00">
                  <c:v>1.2899999999999999E-3</c:v>
                </c:pt>
                <c:pt idx="49816" formatCode="0.00E+00">
                  <c:v>1.2899999999999999E-3</c:v>
                </c:pt>
                <c:pt idx="49817" formatCode="0.00E+00">
                  <c:v>1.2800000000000001E-3</c:v>
                </c:pt>
                <c:pt idx="49818" formatCode="0.00E+00">
                  <c:v>1.2800000000000001E-3</c:v>
                </c:pt>
                <c:pt idx="49819" formatCode="0.00E+00">
                  <c:v>1.2800000000000001E-3</c:v>
                </c:pt>
                <c:pt idx="49820" formatCode="0.00E+00">
                  <c:v>1.2800000000000001E-3</c:v>
                </c:pt>
                <c:pt idx="49821" formatCode="0.00E+00">
                  <c:v>1.2700000000000001E-3</c:v>
                </c:pt>
                <c:pt idx="49822" formatCode="0.00E+00">
                  <c:v>1.2700000000000001E-3</c:v>
                </c:pt>
                <c:pt idx="49823" formatCode="0.00E+00">
                  <c:v>1.2700000000000001E-3</c:v>
                </c:pt>
                <c:pt idx="49824" formatCode="0.00E+00">
                  <c:v>1.2700000000000001E-3</c:v>
                </c:pt>
                <c:pt idx="49825" formatCode="0.00E+00">
                  <c:v>1.2600000000000001E-3</c:v>
                </c:pt>
                <c:pt idx="49826" formatCode="0.00E+00">
                  <c:v>1.2600000000000001E-3</c:v>
                </c:pt>
                <c:pt idx="49827" formatCode="0.00E+00">
                  <c:v>1.2600000000000001E-3</c:v>
                </c:pt>
                <c:pt idx="49828" formatCode="0.00E+00">
                  <c:v>1.2600000000000001E-3</c:v>
                </c:pt>
                <c:pt idx="49829" formatCode="0.00E+00">
                  <c:v>1.2600000000000001E-3</c:v>
                </c:pt>
                <c:pt idx="49830" formatCode="0.00E+00">
                  <c:v>1.25E-3</c:v>
                </c:pt>
                <c:pt idx="49831" formatCode="0.00E+00">
                  <c:v>1.25E-3</c:v>
                </c:pt>
                <c:pt idx="49832" formatCode="0.00E+00">
                  <c:v>1.25E-3</c:v>
                </c:pt>
                <c:pt idx="49833" formatCode="0.00E+00">
                  <c:v>1.25E-3</c:v>
                </c:pt>
                <c:pt idx="49834" formatCode="0.00E+00">
                  <c:v>1.24E-3</c:v>
                </c:pt>
                <c:pt idx="49835" formatCode="0.00E+00">
                  <c:v>1.24E-3</c:v>
                </c:pt>
                <c:pt idx="49836" formatCode="0.00E+00">
                  <c:v>1.24E-3</c:v>
                </c:pt>
                <c:pt idx="49837" formatCode="0.00E+00">
                  <c:v>1.24E-3</c:v>
                </c:pt>
                <c:pt idx="49838" formatCode="0.00E+00">
                  <c:v>1.24E-3</c:v>
                </c:pt>
                <c:pt idx="49839" formatCode="0.00E+00">
                  <c:v>1.23E-3</c:v>
                </c:pt>
                <c:pt idx="49840" formatCode="0.00E+00">
                  <c:v>1.23E-3</c:v>
                </c:pt>
                <c:pt idx="49841" formatCode="0.00E+00">
                  <c:v>1.23E-3</c:v>
                </c:pt>
                <c:pt idx="49842" formatCode="0.00E+00">
                  <c:v>1.23E-3</c:v>
                </c:pt>
                <c:pt idx="49843" formatCode="0.00E+00">
                  <c:v>1.23E-3</c:v>
                </c:pt>
                <c:pt idx="49844" formatCode="0.00E+00">
                  <c:v>1.2199999999999999E-3</c:v>
                </c:pt>
                <c:pt idx="49845" formatCode="0.00E+00">
                  <c:v>1.2199999999999999E-3</c:v>
                </c:pt>
                <c:pt idx="49846" formatCode="0.00E+00">
                  <c:v>1.2199999999999999E-3</c:v>
                </c:pt>
                <c:pt idx="49847" formatCode="0.00E+00">
                  <c:v>1.2199999999999999E-3</c:v>
                </c:pt>
                <c:pt idx="49848" formatCode="0.00E+00">
                  <c:v>1.2199999999999999E-3</c:v>
                </c:pt>
                <c:pt idx="49849" formatCode="0.00E+00">
                  <c:v>1.2099999999999999E-3</c:v>
                </c:pt>
                <c:pt idx="49850" formatCode="0.00E+00">
                  <c:v>1.2099999999999999E-3</c:v>
                </c:pt>
                <c:pt idx="49851" formatCode="0.00E+00">
                  <c:v>1.2099999999999999E-3</c:v>
                </c:pt>
                <c:pt idx="49852" formatCode="0.00E+00">
                  <c:v>1.2099999999999999E-3</c:v>
                </c:pt>
                <c:pt idx="49853" formatCode="0.00E+00">
                  <c:v>1.2099999999999999E-3</c:v>
                </c:pt>
                <c:pt idx="49854" formatCode="0.00E+00">
                  <c:v>1.2099999999999999E-3</c:v>
                </c:pt>
                <c:pt idx="49855" formatCode="0.00E+00">
                  <c:v>1.1999999999999999E-3</c:v>
                </c:pt>
                <c:pt idx="49856" formatCode="0.00E+00">
                  <c:v>1.1999999999999999E-3</c:v>
                </c:pt>
                <c:pt idx="49857" formatCode="0.00E+00">
                  <c:v>1.1999999999999999E-3</c:v>
                </c:pt>
                <c:pt idx="49858" formatCode="0.00E+00">
                  <c:v>1.1999999999999999E-3</c:v>
                </c:pt>
                <c:pt idx="49859" formatCode="0.00E+00">
                  <c:v>1.1999999999999999E-3</c:v>
                </c:pt>
                <c:pt idx="49860" formatCode="0.00E+00">
                  <c:v>1.1999999999999999E-3</c:v>
                </c:pt>
                <c:pt idx="49861" formatCode="0.00E+00">
                  <c:v>1.1900000000000001E-3</c:v>
                </c:pt>
                <c:pt idx="49862" formatCode="0.00E+00">
                  <c:v>1.1900000000000001E-3</c:v>
                </c:pt>
                <c:pt idx="49863" formatCode="0.00E+00">
                  <c:v>1.1900000000000001E-3</c:v>
                </c:pt>
                <c:pt idx="49864" formatCode="0.00E+00">
                  <c:v>1.1900000000000001E-3</c:v>
                </c:pt>
                <c:pt idx="49865" formatCode="0.00E+00">
                  <c:v>1.1900000000000001E-3</c:v>
                </c:pt>
                <c:pt idx="49866" formatCode="0.00E+00">
                  <c:v>1.1900000000000001E-3</c:v>
                </c:pt>
                <c:pt idx="49867" formatCode="0.00E+00">
                  <c:v>1.1800000000000001E-3</c:v>
                </c:pt>
                <c:pt idx="49868" formatCode="0.00E+00">
                  <c:v>1.1800000000000001E-3</c:v>
                </c:pt>
                <c:pt idx="49869" formatCode="0.00E+00">
                  <c:v>1.1800000000000001E-3</c:v>
                </c:pt>
                <c:pt idx="49870" formatCode="0.00E+00">
                  <c:v>1.1800000000000001E-3</c:v>
                </c:pt>
                <c:pt idx="49871" formatCode="0.00E+00">
                  <c:v>1.1800000000000001E-3</c:v>
                </c:pt>
                <c:pt idx="49872" formatCode="0.00E+00">
                  <c:v>1.1800000000000001E-3</c:v>
                </c:pt>
                <c:pt idx="49873" formatCode="0.00E+00">
                  <c:v>1.17E-3</c:v>
                </c:pt>
                <c:pt idx="49874" formatCode="0.00E+00">
                  <c:v>1.17E-3</c:v>
                </c:pt>
                <c:pt idx="49875" formatCode="0.00E+00">
                  <c:v>1.17E-3</c:v>
                </c:pt>
                <c:pt idx="49876" formatCode="0.00E+00">
                  <c:v>1.17E-3</c:v>
                </c:pt>
                <c:pt idx="49877" formatCode="0.00E+00">
                  <c:v>1.17E-3</c:v>
                </c:pt>
                <c:pt idx="49878" formatCode="0.00E+00">
                  <c:v>1.17E-3</c:v>
                </c:pt>
                <c:pt idx="49879" formatCode="0.00E+00">
                  <c:v>1.16E-3</c:v>
                </c:pt>
                <c:pt idx="49880" formatCode="0.00E+00">
                  <c:v>1.16E-3</c:v>
                </c:pt>
                <c:pt idx="49881" formatCode="0.00E+00">
                  <c:v>1.16E-3</c:v>
                </c:pt>
                <c:pt idx="49882" formatCode="0.00E+00">
                  <c:v>1.16E-3</c:v>
                </c:pt>
                <c:pt idx="49883" formatCode="0.00E+00">
                  <c:v>1.16E-3</c:v>
                </c:pt>
                <c:pt idx="49884" formatCode="0.00E+00">
                  <c:v>1.16E-3</c:v>
                </c:pt>
                <c:pt idx="49885" formatCode="0.00E+00">
                  <c:v>1.16E-3</c:v>
                </c:pt>
                <c:pt idx="49886" formatCode="0.00E+00">
                  <c:v>1.15E-3</c:v>
                </c:pt>
                <c:pt idx="49887" formatCode="0.00E+00">
                  <c:v>1.15E-3</c:v>
                </c:pt>
                <c:pt idx="49888" formatCode="0.00E+00">
                  <c:v>1.15E-3</c:v>
                </c:pt>
                <c:pt idx="49889" formatCode="0.00E+00">
                  <c:v>1.15E-3</c:v>
                </c:pt>
                <c:pt idx="49890" formatCode="0.00E+00">
                  <c:v>1.15E-3</c:v>
                </c:pt>
                <c:pt idx="49891" formatCode="0.00E+00">
                  <c:v>1.15E-3</c:v>
                </c:pt>
                <c:pt idx="49892" formatCode="0.00E+00">
                  <c:v>1.15E-3</c:v>
                </c:pt>
                <c:pt idx="49893" formatCode="0.00E+00">
                  <c:v>1.14E-3</c:v>
                </c:pt>
                <c:pt idx="49894" formatCode="0.00E+00">
                  <c:v>1.14E-3</c:v>
                </c:pt>
                <c:pt idx="49895" formatCode="0.00E+00">
                  <c:v>1.14E-3</c:v>
                </c:pt>
                <c:pt idx="49896" formatCode="0.00E+00">
                  <c:v>1.14E-3</c:v>
                </c:pt>
                <c:pt idx="49897" formatCode="0.00E+00">
                  <c:v>1.14E-3</c:v>
                </c:pt>
                <c:pt idx="49898" formatCode="0.00E+00">
                  <c:v>1.14E-3</c:v>
                </c:pt>
                <c:pt idx="49899" formatCode="0.00E+00">
                  <c:v>1.14E-3</c:v>
                </c:pt>
                <c:pt idx="49900" formatCode="0.00E+00">
                  <c:v>1.1299999999999999E-3</c:v>
                </c:pt>
                <c:pt idx="49901" formatCode="0.00E+00">
                  <c:v>1.1299999999999999E-3</c:v>
                </c:pt>
                <c:pt idx="49902" formatCode="0.00E+00">
                  <c:v>1.1299999999999999E-3</c:v>
                </c:pt>
                <c:pt idx="49903" formatCode="0.00E+00">
                  <c:v>1.1299999999999999E-3</c:v>
                </c:pt>
                <c:pt idx="49904" formatCode="0.00E+00">
                  <c:v>1.1299999999999999E-3</c:v>
                </c:pt>
                <c:pt idx="49905" formatCode="0.00E+00">
                  <c:v>1.1299999999999999E-3</c:v>
                </c:pt>
                <c:pt idx="49906" formatCode="0.00E+00">
                  <c:v>1.1299999999999999E-3</c:v>
                </c:pt>
                <c:pt idx="49907" formatCode="0.00E+00">
                  <c:v>1.1299999999999999E-3</c:v>
                </c:pt>
                <c:pt idx="49908" formatCode="0.00E+00">
                  <c:v>1.1199999999999999E-3</c:v>
                </c:pt>
                <c:pt idx="49909" formatCode="0.00E+00">
                  <c:v>1.1199999999999999E-3</c:v>
                </c:pt>
                <c:pt idx="49910" formatCode="0.00E+00">
                  <c:v>1.1199999999999999E-3</c:v>
                </c:pt>
                <c:pt idx="49911" formatCode="0.00E+00">
                  <c:v>1.1199999999999999E-3</c:v>
                </c:pt>
                <c:pt idx="49912" formatCode="0.00E+00">
                  <c:v>1.1199999999999999E-3</c:v>
                </c:pt>
                <c:pt idx="49913" formatCode="0.00E+00">
                  <c:v>1.1199999999999999E-3</c:v>
                </c:pt>
                <c:pt idx="49914" formatCode="0.00E+00">
                  <c:v>1.1199999999999999E-3</c:v>
                </c:pt>
                <c:pt idx="49915" formatCode="0.00E+00">
                  <c:v>1.1199999999999999E-3</c:v>
                </c:pt>
                <c:pt idx="49916" formatCode="0.00E+00">
                  <c:v>1.1100000000000001E-3</c:v>
                </c:pt>
                <c:pt idx="49917" formatCode="0.00E+00">
                  <c:v>1.1100000000000001E-3</c:v>
                </c:pt>
                <c:pt idx="49918" formatCode="0.00E+00">
                  <c:v>1.1100000000000001E-3</c:v>
                </c:pt>
                <c:pt idx="49919" formatCode="0.00E+00">
                  <c:v>1.1100000000000001E-3</c:v>
                </c:pt>
                <c:pt idx="49920" formatCode="0.00E+00">
                  <c:v>1.1100000000000001E-3</c:v>
                </c:pt>
                <c:pt idx="49921" formatCode="0.00E+00">
                  <c:v>1.1100000000000001E-3</c:v>
                </c:pt>
                <c:pt idx="49922" formatCode="0.00E+00">
                  <c:v>1.1100000000000001E-3</c:v>
                </c:pt>
                <c:pt idx="49923" formatCode="0.00E+00">
                  <c:v>1.1100000000000001E-3</c:v>
                </c:pt>
                <c:pt idx="49924" formatCode="0.00E+00">
                  <c:v>1.1000000000000001E-3</c:v>
                </c:pt>
                <c:pt idx="49925" formatCode="0.00E+00">
                  <c:v>1.1000000000000001E-3</c:v>
                </c:pt>
                <c:pt idx="49926" formatCode="0.00E+00">
                  <c:v>1.1000000000000001E-3</c:v>
                </c:pt>
                <c:pt idx="49927" formatCode="0.00E+00">
                  <c:v>1.1000000000000001E-3</c:v>
                </c:pt>
                <c:pt idx="49928" formatCode="0.00E+00">
                  <c:v>1.1000000000000001E-3</c:v>
                </c:pt>
                <c:pt idx="49929" formatCode="0.00E+00">
                  <c:v>1.1000000000000001E-3</c:v>
                </c:pt>
                <c:pt idx="49930" formatCode="0.00E+00">
                  <c:v>1.1000000000000001E-3</c:v>
                </c:pt>
                <c:pt idx="49931" formatCode="0.00E+00">
                  <c:v>1.1000000000000001E-3</c:v>
                </c:pt>
                <c:pt idx="49932" formatCode="0.00E+00">
                  <c:v>1.1000000000000001E-3</c:v>
                </c:pt>
                <c:pt idx="49933" formatCode="0.00E+00">
                  <c:v>1.09E-3</c:v>
                </c:pt>
                <c:pt idx="49934" formatCode="0.00E+00">
                  <c:v>1.09E-3</c:v>
                </c:pt>
                <c:pt idx="49935" formatCode="0.00E+00">
                  <c:v>1.09E-3</c:v>
                </c:pt>
                <c:pt idx="49936" formatCode="0.00E+00">
                  <c:v>1.09E-3</c:v>
                </c:pt>
                <c:pt idx="49937" formatCode="0.00E+00">
                  <c:v>1.09E-3</c:v>
                </c:pt>
                <c:pt idx="49938" formatCode="0.00E+00">
                  <c:v>1.09E-3</c:v>
                </c:pt>
                <c:pt idx="49939" formatCode="0.00E+00">
                  <c:v>1.09E-3</c:v>
                </c:pt>
                <c:pt idx="49940" formatCode="0.00E+00">
                  <c:v>1.09E-3</c:v>
                </c:pt>
                <c:pt idx="49941" formatCode="0.00E+00">
                  <c:v>1.09E-3</c:v>
                </c:pt>
                <c:pt idx="49942" formatCode="0.00E+00">
                  <c:v>1.08E-3</c:v>
                </c:pt>
                <c:pt idx="49943" formatCode="0.00E+00">
                  <c:v>1.08E-3</c:v>
                </c:pt>
                <c:pt idx="49944" formatCode="0.00E+00">
                  <c:v>1.08E-3</c:v>
                </c:pt>
                <c:pt idx="49945" formatCode="0.00E+00">
                  <c:v>1.08E-3</c:v>
                </c:pt>
                <c:pt idx="49946" formatCode="0.00E+00">
                  <c:v>1.08E-3</c:v>
                </c:pt>
                <c:pt idx="49947" formatCode="0.00E+00">
                  <c:v>1.08E-3</c:v>
                </c:pt>
                <c:pt idx="49948" formatCode="0.00E+00">
                  <c:v>1.08E-3</c:v>
                </c:pt>
                <c:pt idx="49949" formatCode="0.00E+00">
                  <c:v>1.08E-3</c:v>
                </c:pt>
                <c:pt idx="49950" formatCode="0.00E+00">
                  <c:v>1.08E-3</c:v>
                </c:pt>
                <c:pt idx="49951" formatCode="0.00E+00">
                  <c:v>1.07E-3</c:v>
                </c:pt>
                <c:pt idx="49952" formatCode="0.00E+00">
                  <c:v>1.07E-3</c:v>
                </c:pt>
                <c:pt idx="49953" formatCode="0.00E+00">
                  <c:v>1.07E-3</c:v>
                </c:pt>
                <c:pt idx="49954" formatCode="0.00E+00">
                  <c:v>1.07E-3</c:v>
                </c:pt>
                <c:pt idx="49955" formatCode="0.00E+00">
                  <c:v>1.07E-3</c:v>
                </c:pt>
                <c:pt idx="49956" formatCode="0.00E+00">
                  <c:v>1.07E-3</c:v>
                </c:pt>
                <c:pt idx="49957" formatCode="0.00E+00">
                  <c:v>1.07E-3</c:v>
                </c:pt>
                <c:pt idx="49958" formatCode="0.00E+00">
                  <c:v>1.07E-3</c:v>
                </c:pt>
                <c:pt idx="49959" formatCode="0.00E+00">
                  <c:v>1.07E-3</c:v>
                </c:pt>
                <c:pt idx="49960" formatCode="0.00E+00">
                  <c:v>1.07E-3</c:v>
                </c:pt>
                <c:pt idx="49961" formatCode="0.00E+00">
                  <c:v>1.06E-3</c:v>
                </c:pt>
                <c:pt idx="49962" formatCode="0.00E+00">
                  <c:v>1.06E-3</c:v>
                </c:pt>
                <c:pt idx="49963" formatCode="0.00E+00">
                  <c:v>1.06E-3</c:v>
                </c:pt>
                <c:pt idx="49964" formatCode="0.00E+00">
                  <c:v>1.06E-3</c:v>
                </c:pt>
                <c:pt idx="49965" formatCode="0.00E+00">
                  <c:v>1.06E-3</c:v>
                </c:pt>
                <c:pt idx="49966" formatCode="0.00E+00">
                  <c:v>1.06E-3</c:v>
                </c:pt>
                <c:pt idx="49967" formatCode="0.00E+00">
                  <c:v>1.06E-3</c:v>
                </c:pt>
                <c:pt idx="49968" formatCode="0.00E+00">
                  <c:v>1.06E-3</c:v>
                </c:pt>
                <c:pt idx="49969" formatCode="0.00E+00">
                  <c:v>1.06E-3</c:v>
                </c:pt>
                <c:pt idx="49970" formatCode="0.00E+00">
                  <c:v>1.06E-3</c:v>
                </c:pt>
                <c:pt idx="49971" formatCode="0.00E+00">
                  <c:v>1.06E-3</c:v>
                </c:pt>
                <c:pt idx="49972" formatCode="0.00E+00">
                  <c:v>1.0499999999999999E-3</c:v>
                </c:pt>
                <c:pt idx="49973" formatCode="0.00E+00">
                  <c:v>1.0499999999999999E-3</c:v>
                </c:pt>
                <c:pt idx="49974" formatCode="0.00E+00">
                  <c:v>1.0499999999999999E-3</c:v>
                </c:pt>
                <c:pt idx="49975" formatCode="0.00E+00">
                  <c:v>1.0499999999999999E-3</c:v>
                </c:pt>
                <c:pt idx="49976" formatCode="0.00E+00">
                  <c:v>1.0499999999999999E-3</c:v>
                </c:pt>
                <c:pt idx="49977" formatCode="0.00E+00">
                  <c:v>1.0499999999999999E-3</c:v>
                </c:pt>
                <c:pt idx="49978" formatCode="0.00E+00">
                  <c:v>1.0499999999999999E-3</c:v>
                </c:pt>
                <c:pt idx="49979" formatCode="0.00E+00">
                  <c:v>1.0499999999999999E-3</c:v>
                </c:pt>
                <c:pt idx="49980" formatCode="0.00E+00">
                  <c:v>1.0499999999999999E-3</c:v>
                </c:pt>
                <c:pt idx="49981" formatCode="0.00E+00">
                  <c:v>1.0499999999999999E-3</c:v>
                </c:pt>
                <c:pt idx="49982" formatCode="0.00E+00">
                  <c:v>1.0499999999999999E-3</c:v>
                </c:pt>
                <c:pt idx="49983" formatCode="0.00E+00">
                  <c:v>1.0499999999999999E-3</c:v>
                </c:pt>
                <c:pt idx="49984" formatCode="0.00E+00">
                  <c:v>1.0399999999999999E-3</c:v>
                </c:pt>
                <c:pt idx="49985" formatCode="0.00E+00">
                  <c:v>1.0399999999999999E-3</c:v>
                </c:pt>
                <c:pt idx="49986" formatCode="0.00E+00">
                  <c:v>1.0399999999999999E-3</c:v>
                </c:pt>
                <c:pt idx="49987" formatCode="0.00E+00">
                  <c:v>1.0399999999999999E-3</c:v>
                </c:pt>
                <c:pt idx="49988" formatCode="0.00E+00">
                  <c:v>1.0399999999999999E-3</c:v>
                </c:pt>
                <c:pt idx="49989" formatCode="0.00E+00">
                  <c:v>1.0399999999999999E-3</c:v>
                </c:pt>
                <c:pt idx="49990" formatCode="0.00E+00">
                  <c:v>1.0399999999999999E-3</c:v>
                </c:pt>
                <c:pt idx="49991" formatCode="0.00E+00">
                  <c:v>1.0399999999999999E-3</c:v>
                </c:pt>
                <c:pt idx="49992" formatCode="0.00E+00">
                  <c:v>1.0399999999999999E-3</c:v>
                </c:pt>
                <c:pt idx="49993" formatCode="0.00E+00">
                  <c:v>1.0399999999999999E-3</c:v>
                </c:pt>
                <c:pt idx="49994" formatCode="0.00E+00">
                  <c:v>1.0399999999999999E-3</c:v>
                </c:pt>
                <c:pt idx="49995" formatCode="0.00E+00">
                  <c:v>1.0399999999999999E-3</c:v>
                </c:pt>
                <c:pt idx="49996" formatCode="0.00E+00">
                  <c:v>1.0300000000000001E-3</c:v>
                </c:pt>
                <c:pt idx="49997" formatCode="0.00E+00">
                  <c:v>1.0300000000000001E-3</c:v>
                </c:pt>
                <c:pt idx="49998" formatCode="0.00E+00">
                  <c:v>1.0300000000000001E-3</c:v>
                </c:pt>
                <c:pt idx="49999" formatCode="0.00E+00">
                  <c:v>1.0300000000000001E-3</c:v>
                </c:pt>
                <c:pt idx="50000" formatCode="0.00E+00">
                  <c:v>1.0300000000000001E-3</c:v>
                </c:pt>
                <c:pt idx="50001" formatCode="0.00E+00">
                  <c:v>1.0300000000000001E-3</c:v>
                </c:pt>
                <c:pt idx="50002" formatCode="0.00E+00">
                  <c:v>1.0300000000000001E-3</c:v>
                </c:pt>
                <c:pt idx="50003" formatCode="0.00E+00">
                  <c:v>1.0300000000000001E-3</c:v>
                </c:pt>
                <c:pt idx="50004" formatCode="0.00E+00">
                  <c:v>1.0300000000000001E-3</c:v>
                </c:pt>
                <c:pt idx="50005" formatCode="0.00E+00">
                  <c:v>1.0300000000000001E-3</c:v>
                </c:pt>
                <c:pt idx="50006" formatCode="0.00E+00">
                  <c:v>1.0300000000000001E-3</c:v>
                </c:pt>
                <c:pt idx="50007" formatCode="0.00E+00">
                  <c:v>1.0300000000000001E-3</c:v>
                </c:pt>
                <c:pt idx="50008" formatCode="0.00E+00">
                  <c:v>1.0300000000000001E-3</c:v>
                </c:pt>
                <c:pt idx="50009" formatCode="0.00E+00">
                  <c:v>1.0200000000000001E-3</c:v>
                </c:pt>
                <c:pt idx="50010" formatCode="0.00E+00">
                  <c:v>1.0200000000000001E-3</c:v>
                </c:pt>
                <c:pt idx="50011" formatCode="0.00E+00">
                  <c:v>1.0200000000000001E-3</c:v>
                </c:pt>
                <c:pt idx="50012" formatCode="0.00E+00">
                  <c:v>1.0200000000000001E-3</c:v>
                </c:pt>
                <c:pt idx="50013" formatCode="0.00E+00">
                  <c:v>1.0200000000000001E-3</c:v>
                </c:pt>
                <c:pt idx="50014" formatCode="0.00E+00">
                  <c:v>1.0200000000000001E-3</c:v>
                </c:pt>
                <c:pt idx="50015" formatCode="0.00E+00">
                  <c:v>1.0200000000000001E-3</c:v>
                </c:pt>
                <c:pt idx="50016" formatCode="0.00E+00">
                  <c:v>1.0200000000000001E-3</c:v>
                </c:pt>
                <c:pt idx="50017" formatCode="0.00E+00">
                  <c:v>1.0200000000000001E-3</c:v>
                </c:pt>
                <c:pt idx="50018" formatCode="0.00E+00">
                  <c:v>1.0200000000000001E-3</c:v>
                </c:pt>
                <c:pt idx="50019" formatCode="0.00E+00">
                  <c:v>1.0200000000000001E-3</c:v>
                </c:pt>
                <c:pt idx="50020" formatCode="0.00E+00">
                  <c:v>1.0200000000000001E-3</c:v>
                </c:pt>
                <c:pt idx="50021" formatCode="0.00E+00">
                  <c:v>1.0200000000000001E-3</c:v>
                </c:pt>
                <c:pt idx="50022" formatCode="0.00E+00">
                  <c:v>1.0200000000000001E-3</c:v>
                </c:pt>
                <c:pt idx="50023" formatCode="0.00E+00">
                  <c:v>1.01E-3</c:v>
                </c:pt>
                <c:pt idx="50024" formatCode="0.00E+00">
                  <c:v>1.01E-3</c:v>
                </c:pt>
                <c:pt idx="50025" formatCode="0.00E+00">
                  <c:v>1.01E-3</c:v>
                </c:pt>
                <c:pt idx="50026" formatCode="0.00E+00">
                  <c:v>1.01E-3</c:v>
                </c:pt>
                <c:pt idx="50027" formatCode="0.00E+00">
                  <c:v>1.01E-3</c:v>
                </c:pt>
                <c:pt idx="50028" formatCode="0.00E+00">
                  <c:v>1.01E-3</c:v>
                </c:pt>
                <c:pt idx="50029" formatCode="0.00E+00">
                  <c:v>1.01E-3</c:v>
                </c:pt>
                <c:pt idx="50030" formatCode="0.00E+00">
                  <c:v>1.01E-3</c:v>
                </c:pt>
                <c:pt idx="50031" formatCode="0.00E+00">
                  <c:v>1.01E-3</c:v>
                </c:pt>
                <c:pt idx="50032" formatCode="0.00E+00">
                  <c:v>1.01E-3</c:v>
                </c:pt>
                <c:pt idx="50033" formatCode="0.00E+00">
                  <c:v>1.01E-3</c:v>
                </c:pt>
                <c:pt idx="50034" formatCode="0.00E+00">
                  <c:v>1.01E-3</c:v>
                </c:pt>
                <c:pt idx="50035" formatCode="0.00E+00">
                  <c:v>1.01E-3</c:v>
                </c:pt>
                <c:pt idx="50036" formatCode="0.00E+00">
                  <c:v>1.01E-3</c:v>
                </c:pt>
                <c:pt idx="50037" formatCode="0.00E+00">
                  <c:v>1.01E-3</c:v>
                </c:pt>
                <c:pt idx="50038" formatCode="0.00E+00">
                  <c:v>1E-3</c:v>
                </c:pt>
                <c:pt idx="50039" formatCode="0.00E+00">
                  <c:v>1E-3</c:v>
                </c:pt>
                <c:pt idx="50040" formatCode="0.00E+00">
                  <c:v>1E-3</c:v>
                </c:pt>
                <c:pt idx="50041" formatCode="0.00E+00">
                  <c:v>1E-3</c:v>
                </c:pt>
                <c:pt idx="50042" formatCode="0.00E+00">
                  <c:v>1E-3</c:v>
                </c:pt>
                <c:pt idx="50043" formatCode="0.00E+00">
                  <c:v>1E-3</c:v>
                </c:pt>
                <c:pt idx="50044" formatCode="0.00E+00">
                  <c:v>1E-3</c:v>
                </c:pt>
                <c:pt idx="50045" formatCode="0.00E+00">
                  <c:v>1E-3</c:v>
                </c:pt>
                <c:pt idx="50046" formatCode="0.00E+00">
                  <c:v>1E-3</c:v>
                </c:pt>
                <c:pt idx="50047" formatCode="0.00E+00">
                  <c:v>9.990000000000001E-4</c:v>
                </c:pt>
                <c:pt idx="50048" formatCode="0.00E+00">
                  <c:v>9.990000000000001E-4</c:v>
                </c:pt>
                <c:pt idx="50049" formatCode="0.00E+00">
                  <c:v>9.9799999999999997E-4</c:v>
                </c:pt>
                <c:pt idx="50050" formatCode="0.00E+00">
                  <c:v>9.9799999999999997E-4</c:v>
                </c:pt>
                <c:pt idx="50051" formatCode="0.00E+00">
                  <c:v>9.9700000000000006E-4</c:v>
                </c:pt>
                <c:pt idx="50052" formatCode="0.00E+00">
                  <c:v>9.9599999999999992E-4</c:v>
                </c:pt>
                <c:pt idx="50053" formatCode="0.00E+00">
                  <c:v>9.9599999999999992E-4</c:v>
                </c:pt>
                <c:pt idx="50054" formatCode="0.00E+00">
                  <c:v>9.9500000000000001E-4</c:v>
                </c:pt>
                <c:pt idx="50055" formatCode="0.00E+00">
                  <c:v>9.9400000000000009E-4</c:v>
                </c:pt>
                <c:pt idx="50056" formatCode="0.00E+00">
                  <c:v>9.9400000000000009E-4</c:v>
                </c:pt>
                <c:pt idx="50057" formatCode="0.00E+00">
                  <c:v>9.9299999999999996E-4</c:v>
                </c:pt>
                <c:pt idx="50058" formatCode="0.00E+00">
                  <c:v>9.9299999999999996E-4</c:v>
                </c:pt>
                <c:pt idx="50059" formatCode="0.00E+00">
                  <c:v>9.9200000000000004E-4</c:v>
                </c:pt>
                <c:pt idx="50060" formatCode="0.00E+00">
                  <c:v>9.9200000000000004E-4</c:v>
                </c:pt>
                <c:pt idx="50061" formatCode="0.00E+00">
                  <c:v>9.9099999999999991E-4</c:v>
                </c:pt>
                <c:pt idx="50062" formatCode="0.00E+00">
                  <c:v>9.8999999999999999E-4</c:v>
                </c:pt>
                <c:pt idx="50063" formatCode="0.00E+00">
                  <c:v>9.8999999999999999E-4</c:v>
                </c:pt>
                <c:pt idx="50064" formatCode="0.00E+00">
                  <c:v>9.8900000000000008E-4</c:v>
                </c:pt>
                <c:pt idx="50065" formatCode="0.00E+00">
                  <c:v>9.8900000000000008E-4</c:v>
                </c:pt>
                <c:pt idx="50066" formatCode="0.00E+00">
                  <c:v>9.8799999999999995E-4</c:v>
                </c:pt>
                <c:pt idx="50067" formatCode="0.00E+00">
                  <c:v>9.8799999999999995E-4</c:v>
                </c:pt>
                <c:pt idx="50068" formatCode="0.00E+00">
                  <c:v>9.8700000000000003E-4</c:v>
                </c:pt>
                <c:pt idx="50069" formatCode="0.00E+00">
                  <c:v>9.8700000000000003E-4</c:v>
                </c:pt>
                <c:pt idx="50070" formatCode="0.00E+00">
                  <c:v>9.859999999999999E-4</c:v>
                </c:pt>
                <c:pt idx="50071" formatCode="0.00E+00">
                  <c:v>9.859999999999999E-4</c:v>
                </c:pt>
                <c:pt idx="50072" formatCode="0.00E+00">
                  <c:v>9.8499999999999998E-4</c:v>
                </c:pt>
                <c:pt idx="50073" formatCode="0.00E+00">
                  <c:v>9.8400000000000007E-4</c:v>
                </c:pt>
                <c:pt idx="50074" formatCode="0.00E+00">
                  <c:v>9.8400000000000007E-4</c:v>
                </c:pt>
                <c:pt idx="50075" formatCode="0.00E+00">
                  <c:v>9.8400000000000007E-4</c:v>
                </c:pt>
                <c:pt idx="50076" formatCode="0.00E+00">
                  <c:v>9.8299999999999993E-4</c:v>
                </c:pt>
                <c:pt idx="50077" formatCode="0.00E+00">
                  <c:v>9.8299999999999993E-4</c:v>
                </c:pt>
                <c:pt idx="50078" formatCode="0.00E+00">
                  <c:v>9.8200000000000002E-4</c:v>
                </c:pt>
                <c:pt idx="50079" formatCode="0.00E+00">
                  <c:v>9.810000000000001E-4</c:v>
                </c:pt>
                <c:pt idx="50080" formatCode="0.00E+00">
                  <c:v>9.810000000000001E-4</c:v>
                </c:pt>
                <c:pt idx="50081" formatCode="0.00E+00">
                  <c:v>9.7999999999999997E-4</c:v>
                </c:pt>
                <c:pt idx="50082" formatCode="0.00E+00">
                  <c:v>9.7999999999999997E-4</c:v>
                </c:pt>
                <c:pt idx="50083" formatCode="0.00E+00">
                  <c:v>9.7900000000000005E-4</c:v>
                </c:pt>
                <c:pt idx="50084" formatCode="0.00E+00">
                  <c:v>9.7900000000000005E-4</c:v>
                </c:pt>
                <c:pt idx="50085" formatCode="0.00E+00">
                  <c:v>9.7799999999999992E-4</c:v>
                </c:pt>
                <c:pt idx="50086" formatCode="0.00E+00">
                  <c:v>9.7799999999999992E-4</c:v>
                </c:pt>
                <c:pt idx="50087" formatCode="0.00E+00">
                  <c:v>9.77E-4</c:v>
                </c:pt>
                <c:pt idx="50088" formatCode="0.00E+00">
                  <c:v>9.77E-4</c:v>
                </c:pt>
                <c:pt idx="50089" formatCode="0.00E+00">
                  <c:v>9.7599999999999998E-4</c:v>
                </c:pt>
                <c:pt idx="50090" formatCode="0.00E+00">
                  <c:v>9.7599999999999998E-4</c:v>
                </c:pt>
                <c:pt idx="50091" formatCode="0.00E+00">
                  <c:v>9.7499999999999996E-4</c:v>
                </c:pt>
                <c:pt idx="50092" formatCode="0.00E+00">
                  <c:v>9.7499999999999996E-4</c:v>
                </c:pt>
                <c:pt idx="50093" formatCode="0.00E+00">
                  <c:v>9.7400000000000004E-4</c:v>
                </c:pt>
                <c:pt idx="50094" formatCode="0.00E+00">
                  <c:v>9.7400000000000004E-4</c:v>
                </c:pt>
                <c:pt idx="50095" formatCode="0.00E+00">
                  <c:v>9.7300000000000002E-4</c:v>
                </c:pt>
                <c:pt idx="50096" formatCode="0.00E+00">
                  <c:v>9.7300000000000002E-4</c:v>
                </c:pt>
                <c:pt idx="50097" formatCode="0.00E+00">
                  <c:v>9.7199999999999999E-4</c:v>
                </c:pt>
                <c:pt idx="50098" formatCode="0.00E+00">
                  <c:v>9.7199999999999999E-4</c:v>
                </c:pt>
                <c:pt idx="50099" formatCode="0.00E+00">
                  <c:v>9.7199999999999999E-4</c:v>
                </c:pt>
                <c:pt idx="50100" formatCode="0.00E+00">
                  <c:v>9.7099999999999997E-4</c:v>
                </c:pt>
                <c:pt idx="50101" formatCode="0.00E+00">
                  <c:v>9.7099999999999997E-4</c:v>
                </c:pt>
                <c:pt idx="50102" formatCode="0.00E+00">
                  <c:v>9.7000000000000005E-4</c:v>
                </c:pt>
                <c:pt idx="50103" formatCode="0.00E+00">
                  <c:v>9.7000000000000005E-4</c:v>
                </c:pt>
                <c:pt idx="50104" formatCode="0.00E+00">
                  <c:v>9.6900000000000003E-4</c:v>
                </c:pt>
                <c:pt idx="50105" formatCode="0.00E+00">
                  <c:v>9.6900000000000003E-4</c:v>
                </c:pt>
                <c:pt idx="50106" formatCode="0.00E+00">
                  <c:v>9.6900000000000003E-4</c:v>
                </c:pt>
                <c:pt idx="50107" formatCode="0.00E+00">
                  <c:v>9.68E-4</c:v>
                </c:pt>
                <c:pt idx="50108" formatCode="0.00E+00">
                  <c:v>9.68E-4</c:v>
                </c:pt>
                <c:pt idx="50109" formatCode="0.00E+00">
                  <c:v>9.6699999999999998E-4</c:v>
                </c:pt>
                <c:pt idx="50110" formatCode="0.00E+00">
                  <c:v>9.6699999999999998E-4</c:v>
                </c:pt>
                <c:pt idx="50111" formatCode="0.00E+00">
                  <c:v>9.6599999999999995E-4</c:v>
                </c:pt>
                <c:pt idx="50112" formatCode="0.00E+00">
                  <c:v>9.6599999999999995E-4</c:v>
                </c:pt>
                <c:pt idx="50113" formatCode="0.00E+00">
                  <c:v>9.6500000000000004E-4</c:v>
                </c:pt>
                <c:pt idx="50114" formatCode="0.00E+00">
                  <c:v>9.6500000000000004E-4</c:v>
                </c:pt>
                <c:pt idx="50115" formatCode="0.00E+00">
                  <c:v>9.6400000000000001E-4</c:v>
                </c:pt>
                <c:pt idx="50116" formatCode="0.00E+00">
                  <c:v>9.6400000000000001E-4</c:v>
                </c:pt>
                <c:pt idx="50117" formatCode="0.00E+00">
                  <c:v>9.6400000000000001E-4</c:v>
                </c:pt>
                <c:pt idx="50118" formatCode="0.00E+00">
                  <c:v>9.6299999999999999E-4</c:v>
                </c:pt>
                <c:pt idx="50119" formatCode="0.00E+00">
                  <c:v>9.6299999999999999E-4</c:v>
                </c:pt>
                <c:pt idx="50120" formatCode="0.00E+00">
                  <c:v>9.6199999999999996E-4</c:v>
                </c:pt>
                <c:pt idx="50121" formatCode="0.00E+00">
                  <c:v>9.6199999999999996E-4</c:v>
                </c:pt>
                <c:pt idx="50122" formatCode="0.00E+00">
                  <c:v>9.6199999999999996E-4</c:v>
                </c:pt>
                <c:pt idx="50123" formatCode="0.00E+00">
                  <c:v>9.6100000000000005E-4</c:v>
                </c:pt>
                <c:pt idx="50124" formatCode="0.00E+00">
                  <c:v>9.6100000000000005E-4</c:v>
                </c:pt>
                <c:pt idx="50125" formatCode="0.00E+00">
                  <c:v>9.6000000000000002E-4</c:v>
                </c:pt>
                <c:pt idx="50126" formatCode="0.00E+00">
                  <c:v>9.6000000000000002E-4</c:v>
                </c:pt>
                <c:pt idx="50127" formatCode="0.00E+00">
                  <c:v>9.59E-4</c:v>
                </c:pt>
                <c:pt idx="50128" formatCode="0.00E+00">
                  <c:v>9.59E-4</c:v>
                </c:pt>
                <c:pt idx="50129" formatCode="0.00E+00">
                  <c:v>9.59E-4</c:v>
                </c:pt>
                <c:pt idx="50130" formatCode="0.00E+00">
                  <c:v>9.5799999999999998E-4</c:v>
                </c:pt>
                <c:pt idx="50131" formatCode="0.00E+00">
                  <c:v>9.5799999999999998E-4</c:v>
                </c:pt>
                <c:pt idx="50132" formatCode="0.00E+00">
                  <c:v>9.5699999999999995E-4</c:v>
                </c:pt>
                <c:pt idx="50133" formatCode="0.00E+00">
                  <c:v>9.5699999999999995E-4</c:v>
                </c:pt>
                <c:pt idx="50134" formatCode="0.00E+00">
                  <c:v>9.5699999999999995E-4</c:v>
                </c:pt>
                <c:pt idx="50135" formatCode="0.00E+00">
                  <c:v>9.5600000000000004E-4</c:v>
                </c:pt>
                <c:pt idx="50136" formatCode="0.00E+00">
                  <c:v>9.5600000000000004E-4</c:v>
                </c:pt>
                <c:pt idx="50137" formatCode="0.00E+00">
                  <c:v>9.5500000000000001E-4</c:v>
                </c:pt>
                <c:pt idx="50138" formatCode="0.00E+00">
                  <c:v>9.5500000000000001E-4</c:v>
                </c:pt>
                <c:pt idx="50139" formatCode="0.00E+00">
                  <c:v>9.5399999999999999E-4</c:v>
                </c:pt>
                <c:pt idx="50140" formatCode="0.00E+00">
                  <c:v>9.5399999999999999E-4</c:v>
                </c:pt>
                <c:pt idx="50141" formatCode="0.00E+00">
                  <c:v>9.5399999999999999E-4</c:v>
                </c:pt>
                <c:pt idx="50142" formatCode="0.00E+00">
                  <c:v>9.5299999999999996E-4</c:v>
                </c:pt>
                <c:pt idx="50143" formatCode="0.00E+00">
                  <c:v>9.5299999999999996E-4</c:v>
                </c:pt>
                <c:pt idx="50144" formatCode="0.00E+00">
                  <c:v>9.5299999999999996E-4</c:v>
                </c:pt>
                <c:pt idx="50145" formatCode="0.00E+00">
                  <c:v>9.5200000000000005E-4</c:v>
                </c:pt>
                <c:pt idx="50146" formatCode="0.00E+00">
                  <c:v>9.5200000000000005E-4</c:v>
                </c:pt>
                <c:pt idx="50147" formatCode="0.00E+00">
                  <c:v>9.5200000000000005E-4</c:v>
                </c:pt>
                <c:pt idx="50148" formatCode="0.00E+00">
                  <c:v>9.5100000000000002E-4</c:v>
                </c:pt>
                <c:pt idx="50149" formatCode="0.00E+00">
                  <c:v>9.5100000000000002E-4</c:v>
                </c:pt>
                <c:pt idx="50150" formatCode="0.00E+00">
                  <c:v>9.5100000000000002E-4</c:v>
                </c:pt>
                <c:pt idx="50151" formatCode="0.00E+00">
                  <c:v>9.5E-4</c:v>
                </c:pt>
                <c:pt idx="50152" formatCode="0.00E+00">
                  <c:v>9.5E-4</c:v>
                </c:pt>
                <c:pt idx="50153" formatCode="0.00E+00">
                  <c:v>9.4899999999999997E-4</c:v>
                </c:pt>
                <c:pt idx="50154" formatCode="0.00E+00">
                  <c:v>9.4899999999999997E-4</c:v>
                </c:pt>
                <c:pt idx="50155" formatCode="0.00E+00">
                  <c:v>9.4899999999999997E-4</c:v>
                </c:pt>
                <c:pt idx="50156" formatCode="0.00E+00">
                  <c:v>9.4799999999999995E-4</c:v>
                </c:pt>
                <c:pt idx="50157" formatCode="0.00E+00">
                  <c:v>9.4799999999999995E-4</c:v>
                </c:pt>
                <c:pt idx="50158" formatCode="0.00E+00">
                  <c:v>9.4799999999999995E-4</c:v>
                </c:pt>
                <c:pt idx="50159" formatCode="0.00E+00">
                  <c:v>9.4700000000000003E-4</c:v>
                </c:pt>
                <c:pt idx="50160" formatCode="0.00E+00">
                  <c:v>9.4700000000000003E-4</c:v>
                </c:pt>
                <c:pt idx="50161" formatCode="0.00E+00">
                  <c:v>9.4700000000000003E-4</c:v>
                </c:pt>
                <c:pt idx="50162" formatCode="0.00E+00">
                  <c:v>9.4600000000000001E-4</c:v>
                </c:pt>
                <c:pt idx="50163" formatCode="0.00E+00">
                  <c:v>9.4600000000000001E-4</c:v>
                </c:pt>
                <c:pt idx="50164" formatCode="0.00E+00">
                  <c:v>9.4600000000000001E-4</c:v>
                </c:pt>
                <c:pt idx="50165" formatCode="0.00E+00">
                  <c:v>9.4499999999999998E-4</c:v>
                </c:pt>
                <c:pt idx="50166" formatCode="0.00E+00">
                  <c:v>9.4499999999999998E-4</c:v>
                </c:pt>
                <c:pt idx="50167" formatCode="0.00E+00">
                  <c:v>9.4499999999999998E-4</c:v>
                </c:pt>
                <c:pt idx="50168" formatCode="0.00E+00">
                  <c:v>9.4399999999999996E-4</c:v>
                </c:pt>
                <c:pt idx="50169" formatCode="0.00E+00">
                  <c:v>9.4399999999999996E-4</c:v>
                </c:pt>
                <c:pt idx="50170" formatCode="0.00E+00">
                  <c:v>9.4300000000000004E-4</c:v>
                </c:pt>
                <c:pt idx="50171" formatCode="0.00E+00">
                  <c:v>9.4300000000000004E-4</c:v>
                </c:pt>
                <c:pt idx="50172" formatCode="0.00E+00">
                  <c:v>9.4300000000000004E-4</c:v>
                </c:pt>
                <c:pt idx="50173" formatCode="0.00E+00">
                  <c:v>9.4300000000000004E-4</c:v>
                </c:pt>
                <c:pt idx="50174" formatCode="0.00E+00">
                  <c:v>9.4200000000000002E-4</c:v>
                </c:pt>
                <c:pt idx="50175" formatCode="0.00E+00">
                  <c:v>9.4200000000000002E-4</c:v>
                </c:pt>
                <c:pt idx="50176" formatCode="0.00E+00">
                  <c:v>9.4200000000000002E-4</c:v>
                </c:pt>
                <c:pt idx="50177" formatCode="0.00E+00">
                  <c:v>9.41E-4</c:v>
                </c:pt>
                <c:pt idx="50178" formatCode="0.00E+00">
                  <c:v>9.41E-4</c:v>
                </c:pt>
                <c:pt idx="50179" formatCode="0.00E+00">
                  <c:v>9.41E-4</c:v>
                </c:pt>
                <c:pt idx="50180" formatCode="0.00E+00">
                  <c:v>9.3999999999999997E-4</c:v>
                </c:pt>
                <c:pt idx="50181" formatCode="0.00E+00">
                  <c:v>9.3999999999999997E-4</c:v>
                </c:pt>
                <c:pt idx="50182" formatCode="0.00E+00">
                  <c:v>9.3999999999999997E-4</c:v>
                </c:pt>
                <c:pt idx="50183" formatCode="0.00E+00">
                  <c:v>9.3899999999999995E-4</c:v>
                </c:pt>
                <c:pt idx="50184" formatCode="0.00E+00">
                  <c:v>9.3899999999999995E-4</c:v>
                </c:pt>
                <c:pt idx="50185" formatCode="0.00E+00">
                  <c:v>9.3899999999999995E-4</c:v>
                </c:pt>
                <c:pt idx="50186" formatCode="0.00E+00">
                  <c:v>9.3899999999999995E-4</c:v>
                </c:pt>
                <c:pt idx="50187" formatCode="0.00E+00">
                  <c:v>9.3800000000000003E-4</c:v>
                </c:pt>
                <c:pt idx="50188" formatCode="0.00E+00">
                  <c:v>9.3800000000000003E-4</c:v>
                </c:pt>
                <c:pt idx="50189" formatCode="0.00E+00">
                  <c:v>9.3800000000000003E-4</c:v>
                </c:pt>
                <c:pt idx="50190" formatCode="0.00E+00">
                  <c:v>9.3800000000000003E-4</c:v>
                </c:pt>
                <c:pt idx="50191" formatCode="0.00E+00">
                  <c:v>9.3700000000000001E-4</c:v>
                </c:pt>
                <c:pt idx="50192" formatCode="0.00E+00">
                  <c:v>9.3700000000000001E-4</c:v>
                </c:pt>
                <c:pt idx="50193" formatCode="0.00E+00">
                  <c:v>9.3700000000000001E-4</c:v>
                </c:pt>
                <c:pt idx="50194" formatCode="0.00E+00">
                  <c:v>9.3599999999999998E-4</c:v>
                </c:pt>
                <c:pt idx="50195" formatCode="0.00E+00">
                  <c:v>9.3599999999999998E-4</c:v>
                </c:pt>
                <c:pt idx="50196" formatCode="0.00E+00">
                  <c:v>9.3599999999999998E-4</c:v>
                </c:pt>
                <c:pt idx="50197" formatCode="0.00E+00">
                  <c:v>9.3499999999999996E-4</c:v>
                </c:pt>
                <c:pt idx="50198" formatCode="0.00E+00">
                  <c:v>9.3499999999999996E-4</c:v>
                </c:pt>
                <c:pt idx="50199" formatCode="0.00E+00">
                  <c:v>9.3499999999999996E-4</c:v>
                </c:pt>
                <c:pt idx="50200" formatCode="0.00E+00">
                  <c:v>9.3499999999999996E-4</c:v>
                </c:pt>
                <c:pt idx="50201" formatCode="0.00E+00">
                  <c:v>9.3400000000000004E-4</c:v>
                </c:pt>
                <c:pt idx="50202" formatCode="0.00E+00">
                  <c:v>9.3400000000000004E-4</c:v>
                </c:pt>
                <c:pt idx="50203" formatCode="0.00E+00">
                  <c:v>9.3400000000000004E-4</c:v>
                </c:pt>
                <c:pt idx="50204" formatCode="0.00E+00">
                  <c:v>9.3400000000000004E-4</c:v>
                </c:pt>
                <c:pt idx="50205" formatCode="0.00E+00">
                  <c:v>9.3300000000000002E-4</c:v>
                </c:pt>
                <c:pt idx="50206" formatCode="0.00E+00">
                  <c:v>9.3300000000000002E-4</c:v>
                </c:pt>
                <c:pt idx="50207" formatCode="0.00E+00">
                  <c:v>9.3300000000000002E-4</c:v>
                </c:pt>
                <c:pt idx="50208" formatCode="0.00E+00">
                  <c:v>9.3199999999999999E-4</c:v>
                </c:pt>
                <c:pt idx="50209" formatCode="0.00E+00">
                  <c:v>9.3199999999999999E-4</c:v>
                </c:pt>
                <c:pt idx="50210" formatCode="0.00E+00">
                  <c:v>9.3199999999999999E-4</c:v>
                </c:pt>
                <c:pt idx="50211" formatCode="0.00E+00">
                  <c:v>9.3199999999999999E-4</c:v>
                </c:pt>
                <c:pt idx="50212" formatCode="0.00E+00">
                  <c:v>9.3099999999999997E-4</c:v>
                </c:pt>
                <c:pt idx="50213" formatCode="0.00E+00">
                  <c:v>9.3099999999999997E-4</c:v>
                </c:pt>
                <c:pt idx="50214" formatCode="0.00E+00">
                  <c:v>9.3099999999999997E-4</c:v>
                </c:pt>
                <c:pt idx="50215" formatCode="0.00E+00">
                  <c:v>9.3099999999999997E-4</c:v>
                </c:pt>
                <c:pt idx="50216" formatCode="0.00E+00">
                  <c:v>9.3000000000000005E-4</c:v>
                </c:pt>
                <c:pt idx="50217" formatCode="0.00E+00">
                  <c:v>9.3000000000000005E-4</c:v>
                </c:pt>
                <c:pt idx="50218" formatCode="0.00E+00">
                  <c:v>9.3000000000000005E-4</c:v>
                </c:pt>
                <c:pt idx="50219" formatCode="0.00E+00">
                  <c:v>9.3000000000000005E-4</c:v>
                </c:pt>
                <c:pt idx="50220" formatCode="0.00E+00">
                  <c:v>9.2900000000000003E-4</c:v>
                </c:pt>
                <c:pt idx="50221" formatCode="0.00E+00">
                  <c:v>9.2900000000000003E-4</c:v>
                </c:pt>
                <c:pt idx="50222" formatCode="0.00E+00">
                  <c:v>9.2900000000000003E-4</c:v>
                </c:pt>
                <c:pt idx="50223" formatCode="0.00E+00">
                  <c:v>9.2800000000000001E-4</c:v>
                </c:pt>
                <c:pt idx="50224" formatCode="0.00E+00">
                  <c:v>9.2800000000000001E-4</c:v>
                </c:pt>
                <c:pt idx="50225" formatCode="0.00E+00">
                  <c:v>9.2800000000000001E-4</c:v>
                </c:pt>
                <c:pt idx="50226" formatCode="0.00E+00">
                  <c:v>9.2800000000000001E-4</c:v>
                </c:pt>
                <c:pt idx="50227" formatCode="0.00E+00">
                  <c:v>9.2800000000000001E-4</c:v>
                </c:pt>
                <c:pt idx="50228" formatCode="0.00E+00">
                  <c:v>9.2699999999999998E-4</c:v>
                </c:pt>
                <c:pt idx="50229" formatCode="0.00E+00">
                  <c:v>9.2699999999999998E-4</c:v>
                </c:pt>
                <c:pt idx="50230" formatCode="0.00E+00">
                  <c:v>9.2699999999999998E-4</c:v>
                </c:pt>
                <c:pt idx="50231" formatCode="0.00E+00">
                  <c:v>9.2599999999999996E-4</c:v>
                </c:pt>
                <c:pt idx="50232" formatCode="0.00E+00">
                  <c:v>9.2599999999999996E-4</c:v>
                </c:pt>
                <c:pt idx="50233" formatCode="0.00E+00">
                  <c:v>9.2599999999999996E-4</c:v>
                </c:pt>
                <c:pt idx="50234" formatCode="0.00E+00">
                  <c:v>9.2599999999999996E-4</c:v>
                </c:pt>
                <c:pt idx="50235" formatCode="0.00E+00">
                  <c:v>9.2500000000000004E-4</c:v>
                </c:pt>
                <c:pt idx="50236" formatCode="0.00E+00">
                  <c:v>9.2500000000000004E-4</c:v>
                </c:pt>
                <c:pt idx="50237" formatCode="0.00E+00">
                  <c:v>9.2500000000000004E-4</c:v>
                </c:pt>
                <c:pt idx="50238" formatCode="0.00E+00">
                  <c:v>9.2500000000000004E-4</c:v>
                </c:pt>
                <c:pt idx="50239" formatCode="0.00E+00">
                  <c:v>9.2400000000000002E-4</c:v>
                </c:pt>
                <c:pt idx="50240" formatCode="0.00E+00">
                  <c:v>9.2400000000000002E-4</c:v>
                </c:pt>
                <c:pt idx="50241" formatCode="0.00E+00">
                  <c:v>9.2400000000000002E-4</c:v>
                </c:pt>
                <c:pt idx="50242" formatCode="0.00E+00">
                  <c:v>9.2400000000000002E-4</c:v>
                </c:pt>
                <c:pt idx="50243" formatCode="0.00E+00">
                  <c:v>9.2400000000000002E-4</c:v>
                </c:pt>
                <c:pt idx="50244" formatCode="0.00E+00">
                  <c:v>9.2299999999999999E-4</c:v>
                </c:pt>
                <c:pt idx="50245" formatCode="0.00E+00">
                  <c:v>9.2299999999999999E-4</c:v>
                </c:pt>
                <c:pt idx="50246" formatCode="0.00E+00">
                  <c:v>9.2299999999999999E-4</c:v>
                </c:pt>
                <c:pt idx="50247" formatCode="0.00E+00">
                  <c:v>9.2299999999999999E-4</c:v>
                </c:pt>
                <c:pt idx="50248" formatCode="0.00E+00">
                  <c:v>9.2299999999999999E-4</c:v>
                </c:pt>
                <c:pt idx="50249" formatCode="0.00E+00">
                  <c:v>9.2199999999999997E-4</c:v>
                </c:pt>
                <c:pt idx="50250" formatCode="0.00E+00">
                  <c:v>9.2199999999999997E-4</c:v>
                </c:pt>
                <c:pt idx="50251" formatCode="0.00E+00">
                  <c:v>9.2199999999999997E-4</c:v>
                </c:pt>
                <c:pt idx="50252" formatCode="0.00E+00">
                  <c:v>9.2100000000000005E-4</c:v>
                </c:pt>
                <c:pt idx="50253" formatCode="0.00E+00">
                  <c:v>9.2100000000000005E-4</c:v>
                </c:pt>
                <c:pt idx="50254" formatCode="0.00E+00">
                  <c:v>9.2100000000000005E-4</c:v>
                </c:pt>
                <c:pt idx="50255" formatCode="0.00E+00">
                  <c:v>9.2100000000000005E-4</c:v>
                </c:pt>
                <c:pt idx="50256" formatCode="0.00E+00">
                  <c:v>9.2100000000000005E-4</c:v>
                </c:pt>
                <c:pt idx="50257" formatCode="0.00E+00">
                  <c:v>9.2000000000000003E-4</c:v>
                </c:pt>
                <c:pt idx="50258" formatCode="0.00E+00">
                  <c:v>9.2000000000000003E-4</c:v>
                </c:pt>
                <c:pt idx="50259" formatCode="0.00E+00">
                  <c:v>9.2000000000000003E-4</c:v>
                </c:pt>
                <c:pt idx="50260" formatCode="0.00E+00">
                  <c:v>9.2000000000000003E-4</c:v>
                </c:pt>
                <c:pt idx="50261" formatCode="0.00E+00">
                  <c:v>9.19E-4</c:v>
                </c:pt>
                <c:pt idx="50262" formatCode="0.00E+00">
                  <c:v>9.19E-4</c:v>
                </c:pt>
                <c:pt idx="50263" formatCode="0.00E+00">
                  <c:v>9.19E-4</c:v>
                </c:pt>
                <c:pt idx="50264" formatCode="0.00E+00">
                  <c:v>9.19E-4</c:v>
                </c:pt>
                <c:pt idx="50265" formatCode="0.00E+00">
                  <c:v>9.19E-4</c:v>
                </c:pt>
                <c:pt idx="50266" formatCode="0.00E+00">
                  <c:v>9.1799999999999998E-4</c:v>
                </c:pt>
                <c:pt idx="50267" formatCode="0.00E+00">
                  <c:v>9.1799999999999998E-4</c:v>
                </c:pt>
                <c:pt idx="50268" formatCode="0.00E+00">
                  <c:v>9.1799999999999998E-4</c:v>
                </c:pt>
                <c:pt idx="50269" formatCode="0.00E+00">
                  <c:v>9.1799999999999998E-4</c:v>
                </c:pt>
                <c:pt idx="50270" formatCode="0.00E+00">
                  <c:v>9.1799999999999998E-4</c:v>
                </c:pt>
                <c:pt idx="50271" formatCode="0.00E+00">
                  <c:v>9.1699999999999995E-4</c:v>
                </c:pt>
                <c:pt idx="50272" formatCode="0.00E+00">
                  <c:v>9.1699999999999995E-4</c:v>
                </c:pt>
                <c:pt idx="50273" formatCode="0.00E+00">
                  <c:v>9.1699999999999995E-4</c:v>
                </c:pt>
                <c:pt idx="50274" formatCode="0.00E+00">
                  <c:v>9.1699999999999995E-4</c:v>
                </c:pt>
                <c:pt idx="50275" formatCode="0.00E+00">
                  <c:v>9.1699999999999995E-4</c:v>
                </c:pt>
                <c:pt idx="50276" formatCode="0.00E+00">
                  <c:v>9.1699999999999995E-4</c:v>
                </c:pt>
                <c:pt idx="50277" formatCode="0.00E+00">
                  <c:v>9.1600000000000004E-4</c:v>
                </c:pt>
                <c:pt idx="50278" formatCode="0.00E+00">
                  <c:v>9.1600000000000004E-4</c:v>
                </c:pt>
                <c:pt idx="50279" formatCode="0.00E+00">
                  <c:v>9.1600000000000004E-4</c:v>
                </c:pt>
                <c:pt idx="50280" formatCode="0.00E+00">
                  <c:v>9.1600000000000004E-4</c:v>
                </c:pt>
                <c:pt idx="50281" formatCode="0.00E+00">
                  <c:v>9.1600000000000004E-4</c:v>
                </c:pt>
                <c:pt idx="50282" formatCode="0.00E+00">
                  <c:v>9.1500000000000001E-4</c:v>
                </c:pt>
                <c:pt idx="50283" formatCode="0.00E+00">
                  <c:v>9.1500000000000001E-4</c:v>
                </c:pt>
                <c:pt idx="50284" formatCode="0.00E+00">
                  <c:v>9.1500000000000001E-4</c:v>
                </c:pt>
                <c:pt idx="50285" formatCode="0.00E+00">
                  <c:v>9.1500000000000001E-4</c:v>
                </c:pt>
                <c:pt idx="50286" formatCode="0.00E+00">
                  <c:v>9.1399999999999999E-4</c:v>
                </c:pt>
                <c:pt idx="50287" formatCode="0.00E+00">
                  <c:v>9.1399999999999999E-4</c:v>
                </c:pt>
                <c:pt idx="50288" formatCode="0.00E+00">
                  <c:v>9.1399999999999999E-4</c:v>
                </c:pt>
                <c:pt idx="50289" formatCode="0.00E+00">
                  <c:v>9.1399999999999999E-4</c:v>
                </c:pt>
                <c:pt idx="50290" formatCode="0.00E+00">
                  <c:v>9.1399999999999999E-4</c:v>
                </c:pt>
                <c:pt idx="50291" formatCode="0.00E+00">
                  <c:v>9.1399999999999999E-4</c:v>
                </c:pt>
                <c:pt idx="50292" formatCode="0.00E+00">
                  <c:v>9.1299999999999997E-4</c:v>
                </c:pt>
                <c:pt idx="50293" formatCode="0.00E+00">
                  <c:v>9.1299999999999997E-4</c:v>
                </c:pt>
                <c:pt idx="50294" formatCode="0.00E+00">
                  <c:v>9.1299999999999997E-4</c:v>
                </c:pt>
                <c:pt idx="50295" formatCode="0.00E+00">
                  <c:v>9.1299999999999997E-4</c:v>
                </c:pt>
                <c:pt idx="50296" formatCode="0.00E+00">
                  <c:v>9.1299999999999997E-4</c:v>
                </c:pt>
                <c:pt idx="50297" formatCode="0.00E+00">
                  <c:v>9.1200000000000005E-4</c:v>
                </c:pt>
                <c:pt idx="50298" formatCode="0.00E+00">
                  <c:v>9.1200000000000005E-4</c:v>
                </c:pt>
                <c:pt idx="50299" formatCode="0.00E+00">
                  <c:v>9.1200000000000005E-4</c:v>
                </c:pt>
                <c:pt idx="50300" formatCode="0.00E+00">
                  <c:v>9.1200000000000005E-4</c:v>
                </c:pt>
                <c:pt idx="50301" formatCode="0.00E+00">
                  <c:v>9.1200000000000005E-4</c:v>
                </c:pt>
                <c:pt idx="50302" formatCode="0.00E+00">
                  <c:v>9.1200000000000005E-4</c:v>
                </c:pt>
                <c:pt idx="50303" formatCode="0.00E+00">
                  <c:v>9.1100000000000003E-4</c:v>
                </c:pt>
                <c:pt idx="50304" formatCode="0.00E+00">
                  <c:v>9.1200000000000005E-4</c:v>
                </c:pt>
                <c:pt idx="50305" formatCode="0.00E+00">
                  <c:v>9.1200000000000005E-4</c:v>
                </c:pt>
                <c:pt idx="50306" formatCode="0.00E+00">
                  <c:v>9.1100000000000003E-4</c:v>
                </c:pt>
                <c:pt idx="50307" formatCode="0.00E+00">
                  <c:v>9.1100000000000003E-4</c:v>
                </c:pt>
                <c:pt idx="50308" formatCode="0.00E+00">
                  <c:v>9.1100000000000003E-4</c:v>
                </c:pt>
                <c:pt idx="50309" formatCode="0.00E+00">
                  <c:v>9.1100000000000003E-4</c:v>
                </c:pt>
                <c:pt idx="50310" formatCode="0.00E+00">
                  <c:v>9.1E-4</c:v>
                </c:pt>
                <c:pt idx="50311" formatCode="0.00E+00">
                  <c:v>9.1E-4</c:v>
                </c:pt>
                <c:pt idx="50312" formatCode="0.00E+00">
                  <c:v>9.1E-4</c:v>
                </c:pt>
                <c:pt idx="50313" formatCode="0.00E+00">
                  <c:v>9.1E-4</c:v>
                </c:pt>
                <c:pt idx="50314" formatCode="0.00E+00">
                  <c:v>9.1E-4</c:v>
                </c:pt>
                <c:pt idx="50315" formatCode="0.00E+00">
                  <c:v>9.1E-4</c:v>
                </c:pt>
                <c:pt idx="50316" formatCode="0.00E+00">
                  <c:v>9.1E-4</c:v>
                </c:pt>
                <c:pt idx="50317" formatCode="0.00E+00">
                  <c:v>9.0899999999999998E-4</c:v>
                </c:pt>
                <c:pt idx="50318" formatCode="0.00E+00">
                  <c:v>9.0899999999999998E-4</c:v>
                </c:pt>
                <c:pt idx="50319" formatCode="0.00E+00">
                  <c:v>9.0899999999999998E-4</c:v>
                </c:pt>
                <c:pt idx="50320" formatCode="0.00E+00">
                  <c:v>9.0899999999999998E-4</c:v>
                </c:pt>
                <c:pt idx="50321" formatCode="0.00E+00">
                  <c:v>9.0899999999999998E-4</c:v>
                </c:pt>
                <c:pt idx="50322" formatCode="0.00E+00">
                  <c:v>9.0899999999999998E-4</c:v>
                </c:pt>
                <c:pt idx="50323" formatCode="0.00E+00">
                  <c:v>9.0799999999999995E-4</c:v>
                </c:pt>
                <c:pt idx="50324" formatCode="0.00E+00">
                  <c:v>9.0799999999999995E-4</c:v>
                </c:pt>
                <c:pt idx="50325" formatCode="0.00E+00">
                  <c:v>9.0799999999999995E-4</c:v>
                </c:pt>
                <c:pt idx="50326" formatCode="0.00E+00">
                  <c:v>9.0799999999999995E-4</c:v>
                </c:pt>
                <c:pt idx="50327" formatCode="0.00E+00">
                  <c:v>9.0799999999999995E-4</c:v>
                </c:pt>
                <c:pt idx="50328" formatCode="0.00E+00">
                  <c:v>9.0799999999999995E-4</c:v>
                </c:pt>
                <c:pt idx="50329" formatCode="0.00E+00">
                  <c:v>9.0700000000000004E-4</c:v>
                </c:pt>
                <c:pt idx="50330" formatCode="0.00E+00">
                  <c:v>9.0799999999999995E-4</c:v>
                </c:pt>
                <c:pt idx="50331" formatCode="0.00E+00">
                  <c:v>9.0700000000000004E-4</c:v>
                </c:pt>
                <c:pt idx="50332" formatCode="0.00E+00">
                  <c:v>9.0700000000000004E-4</c:v>
                </c:pt>
                <c:pt idx="50333" formatCode="0.00E+00">
                  <c:v>9.0700000000000004E-4</c:v>
                </c:pt>
                <c:pt idx="50334" formatCode="0.00E+00">
                  <c:v>9.0700000000000004E-4</c:v>
                </c:pt>
                <c:pt idx="50335" formatCode="0.00E+00">
                  <c:v>9.0700000000000004E-4</c:v>
                </c:pt>
                <c:pt idx="50336" formatCode="0.00E+00">
                  <c:v>9.0600000000000001E-4</c:v>
                </c:pt>
                <c:pt idx="50337" formatCode="0.00E+00">
                  <c:v>9.0600000000000001E-4</c:v>
                </c:pt>
                <c:pt idx="50338" formatCode="0.00E+00">
                  <c:v>9.0600000000000001E-4</c:v>
                </c:pt>
                <c:pt idx="50339" formatCode="0.00E+00">
                  <c:v>9.0600000000000001E-4</c:v>
                </c:pt>
                <c:pt idx="50340" formatCode="0.00E+00">
                  <c:v>9.0600000000000001E-4</c:v>
                </c:pt>
                <c:pt idx="50341" formatCode="0.00E+00">
                  <c:v>9.0600000000000001E-4</c:v>
                </c:pt>
                <c:pt idx="50342" formatCode="0.00E+00">
                  <c:v>9.0499999999999999E-4</c:v>
                </c:pt>
                <c:pt idx="50343" formatCode="0.00E+00">
                  <c:v>9.0499999999999999E-4</c:v>
                </c:pt>
                <c:pt idx="50344" formatCode="0.00E+00">
                  <c:v>9.0499999999999999E-4</c:v>
                </c:pt>
                <c:pt idx="50345" formatCode="0.00E+00">
                  <c:v>9.0499999999999999E-4</c:v>
                </c:pt>
                <c:pt idx="50346" formatCode="0.00E+00">
                  <c:v>9.0499999999999999E-4</c:v>
                </c:pt>
                <c:pt idx="50347" formatCode="0.00E+00">
                  <c:v>9.0499999999999999E-4</c:v>
                </c:pt>
                <c:pt idx="50348" formatCode="0.00E+00">
                  <c:v>9.0499999999999999E-4</c:v>
                </c:pt>
                <c:pt idx="50349" formatCode="0.00E+00">
                  <c:v>9.0499999999999999E-4</c:v>
                </c:pt>
                <c:pt idx="50350" formatCode="0.00E+00">
                  <c:v>9.0399999999999996E-4</c:v>
                </c:pt>
                <c:pt idx="50351" formatCode="0.00E+00">
                  <c:v>9.0399999999999996E-4</c:v>
                </c:pt>
                <c:pt idx="50352" formatCode="0.00E+00">
                  <c:v>9.0399999999999996E-4</c:v>
                </c:pt>
                <c:pt idx="50353" formatCode="0.00E+00">
                  <c:v>9.0399999999999996E-4</c:v>
                </c:pt>
                <c:pt idx="50354" formatCode="0.00E+00">
                  <c:v>9.0399999999999996E-4</c:v>
                </c:pt>
                <c:pt idx="50355" formatCode="0.00E+00">
                  <c:v>9.0300000000000005E-4</c:v>
                </c:pt>
                <c:pt idx="50356" formatCode="0.00E+00">
                  <c:v>9.0300000000000005E-4</c:v>
                </c:pt>
                <c:pt idx="50357" formatCode="0.00E+00">
                  <c:v>9.0300000000000005E-4</c:v>
                </c:pt>
                <c:pt idx="50358" formatCode="0.00E+00">
                  <c:v>9.0300000000000005E-4</c:v>
                </c:pt>
                <c:pt idx="50359" formatCode="0.00E+00">
                  <c:v>9.0300000000000005E-4</c:v>
                </c:pt>
                <c:pt idx="50360" formatCode="0.00E+00">
                  <c:v>9.0300000000000005E-4</c:v>
                </c:pt>
                <c:pt idx="50361" formatCode="0.00E+00">
                  <c:v>9.0300000000000005E-4</c:v>
                </c:pt>
                <c:pt idx="50362" formatCode="0.00E+00">
                  <c:v>9.0300000000000005E-4</c:v>
                </c:pt>
                <c:pt idx="50363" formatCode="0.00E+00">
                  <c:v>9.0300000000000005E-4</c:v>
                </c:pt>
                <c:pt idx="50364" formatCode="0.00E+00">
                  <c:v>9.0200000000000002E-4</c:v>
                </c:pt>
                <c:pt idx="50365" formatCode="0.00E+00">
                  <c:v>9.0200000000000002E-4</c:v>
                </c:pt>
                <c:pt idx="50366" formatCode="0.00E+00">
                  <c:v>9.0200000000000002E-4</c:v>
                </c:pt>
                <c:pt idx="50367" formatCode="0.00E+00">
                  <c:v>9.0200000000000002E-4</c:v>
                </c:pt>
                <c:pt idx="50368" formatCode="0.00E+00">
                  <c:v>9.0200000000000002E-4</c:v>
                </c:pt>
                <c:pt idx="50369" formatCode="0.00E+00">
                  <c:v>9.0200000000000002E-4</c:v>
                </c:pt>
                <c:pt idx="50370" formatCode="0.00E+00">
                  <c:v>9.0200000000000002E-4</c:v>
                </c:pt>
                <c:pt idx="50371" formatCode="0.00E+00">
                  <c:v>9.0200000000000002E-4</c:v>
                </c:pt>
                <c:pt idx="50372" formatCode="0.00E+00">
                  <c:v>9.0200000000000002E-4</c:v>
                </c:pt>
                <c:pt idx="50373" formatCode="0.00E+00">
                  <c:v>9.01E-4</c:v>
                </c:pt>
                <c:pt idx="50374" formatCode="0.00E+00">
                  <c:v>9.01E-4</c:v>
                </c:pt>
                <c:pt idx="50375" formatCode="0.00E+00">
                  <c:v>9.01E-4</c:v>
                </c:pt>
                <c:pt idx="50376" formatCode="0.00E+00">
                  <c:v>9.01E-4</c:v>
                </c:pt>
                <c:pt idx="50377" formatCode="0.00E+00">
                  <c:v>9.01E-4</c:v>
                </c:pt>
                <c:pt idx="50378" formatCode="0.00E+00">
                  <c:v>9.01E-4</c:v>
                </c:pt>
                <c:pt idx="50379" formatCode="0.00E+00">
                  <c:v>9.01E-4</c:v>
                </c:pt>
                <c:pt idx="50380" formatCode="0.00E+00">
                  <c:v>9.01E-4</c:v>
                </c:pt>
                <c:pt idx="50381" formatCode="0.00E+00">
                  <c:v>9.01E-4</c:v>
                </c:pt>
                <c:pt idx="50382" formatCode="0.00E+00">
                  <c:v>8.9999999999999998E-4</c:v>
                </c:pt>
                <c:pt idx="50383" formatCode="0.00E+00">
                  <c:v>8.9999999999999998E-4</c:v>
                </c:pt>
                <c:pt idx="50384" formatCode="0.00E+00">
                  <c:v>8.9999999999999998E-4</c:v>
                </c:pt>
                <c:pt idx="50385" formatCode="0.00E+00">
                  <c:v>8.9999999999999998E-4</c:v>
                </c:pt>
                <c:pt idx="50386" formatCode="0.00E+00">
                  <c:v>8.9999999999999998E-4</c:v>
                </c:pt>
                <c:pt idx="50387" formatCode="0.00E+00">
                  <c:v>8.9899999999999995E-4</c:v>
                </c:pt>
                <c:pt idx="50388" formatCode="0.00E+00">
                  <c:v>8.9899999999999995E-4</c:v>
                </c:pt>
                <c:pt idx="50389" formatCode="0.00E+00">
                  <c:v>8.9899999999999995E-4</c:v>
                </c:pt>
                <c:pt idx="50390" formatCode="0.00E+00">
                  <c:v>8.9899999999999995E-4</c:v>
                </c:pt>
                <c:pt idx="50391" formatCode="0.00E+00">
                  <c:v>8.9899999999999995E-4</c:v>
                </c:pt>
                <c:pt idx="50392" formatCode="0.00E+00">
                  <c:v>8.9899999999999995E-4</c:v>
                </c:pt>
                <c:pt idx="50393" formatCode="0.00E+00">
                  <c:v>8.9899999999999995E-4</c:v>
                </c:pt>
                <c:pt idx="50394" formatCode="0.00E+00">
                  <c:v>8.9899999999999995E-4</c:v>
                </c:pt>
                <c:pt idx="50395" formatCode="0.00E+00">
                  <c:v>8.9899999999999995E-4</c:v>
                </c:pt>
                <c:pt idx="50396" formatCode="0.00E+00">
                  <c:v>8.9899999999999995E-4</c:v>
                </c:pt>
                <c:pt idx="50397" formatCode="0.00E+00">
                  <c:v>8.9899999999999995E-4</c:v>
                </c:pt>
                <c:pt idx="50398" formatCode="0.00E+00">
                  <c:v>8.9800000000000004E-4</c:v>
                </c:pt>
                <c:pt idx="50399" formatCode="0.00E+00">
                  <c:v>8.9800000000000004E-4</c:v>
                </c:pt>
                <c:pt idx="50400" formatCode="0.00E+00">
                  <c:v>8.9800000000000004E-4</c:v>
                </c:pt>
                <c:pt idx="50401" formatCode="0.00E+00">
                  <c:v>8.9800000000000004E-4</c:v>
                </c:pt>
                <c:pt idx="50402" formatCode="0.00E+00">
                  <c:v>8.9800000000000004E-4</c:v>
                </c:pt>
                <c:pt idx="50403" formatCode="0.00E+00">
                  <c:v>8.9800000000000004E-4</c:v>
                </c:pt>
                <c:pt idx="50404" formatCode="0.00E+00">
                  <c:v>8.9800000000000004E-4</c:v>
                </c:pt>
                <c:pt idx="50405" formatCode="0.00E+00">
                  <c:v>8.9800000000000004E-4</c:v>
                </c:pt>
                <c:pt idx="50406" formatCode="0.00E+00">
                  <c:v>8.9800000000000004E-4</c:v>
                </c:pt>
                <c:pt idx="50407" formatCode="0.00E+00">
                  <c:v>8.9700000000000001E-4</c:v>
                </c:pt>
                <c:pt idx="50408" formatCode="0.00E+00">
                  <c:v>8.9800000000000004E-4</c:v>
                </c:pt>
                <c:pt idx="50409" formatCode="0.00E+00">
                  <c:v>8.9700000000000001E-4</c:v>
                </c:pt>
                <c:pt idx="50410" formatCode="0.00E+00">
                  <c:v>8.9700000000000001E-4</c:v>
                </c:pt>
                <c:pt idx="50411" formatCode="0.00E+00">
                  <c:v>8.9700000000000001E-4</c:v>
                </c:pt>
                <c:pt idx="50412" formatCode="0.00E+00">
                  <c:v>8.9700000000000001E-4</c:v>
                </c:pt>
                <c:pt idx="50413" formatCode="0.00E+00">
                  <c:v>8.9700000000000001E-4</c:v>
                </c:pt>
                <c:pt idx="50414" formatCode="0.00E+00">
                  <c:v>8.9700000000000001E-4</c:v>
                </c:pt>
                <c:pt idx="50415" formatCode="0.00E+00">
                  <c:v>8.9700000000000001E-4</c:v>
                </c:pt>
                <c:pt idx="50416" formatCode="0.00E+00">
                  <c:v>8.9700000000000001E-4</c:v>
                </c:pt>
                <c:pt idx="50417" formatCode="0.00E+00">
                  <c:v>8.9599999999999999E-4</c:v>
                </c:pt>
                <c:pt idx="50418" formatCode="0.00E+00">
                  <c:v>8.9599999999999999E-4</c:v>
                </c:pt>
                <c:pt idx="50419" formatCode="0.00E+00">
                  <c:v>8.9599999999999999E-4</c:v>
                </c:pt>
                <c:pt idx="50420" formatCode="0.00E+00">
                  <c:v>8.9599999999999999E-4</c:v>
                </c:pt>
                <c:pt idx="50421" formatCode="0.00E+00">
                  <c:v>8.9599999999999999E-4</c:v>
                </c:pt>
                <c:pt idx="50422" formatCode="0.00E+00">
                  <c:v>8.9599999999999999E-4</c:v>
                </c:pt>
                <c:pt idx="50423" formatCode="0.00E+00">
                  <c:v>8.9599999999999999E-4</c:v>
                </c:pt>
                <c:pt idx="50424" formatCode="0.00E+00">
                  <c:v>8.9599999999999999E-4</c:v>
                </c:pt>
                <c:pt idx="50425" formatCode="0.00E+00">
                  <c:v>8.9599999999999999E-4</c:v>
                </c:pt>
                <c:pt idx="50426" formatCode="0.00E+00">
                  <c:v>8.9499999999999996E-4</c:v>
                </c:pt>
                <c:pt idx="50427" formatCode="0.00E+00">
                  <c:v>8.9499999999999996E-4</c:v>
                </c:pt>
                <c:pt idx="50428" formatCode="0.00E+00">
                  <c:v>8.9499999999999996E-4</c:v>
                </c:pt>
                <c:pt idx="50429" formatCode="0.00E+00">
                  <c:v>8.9499999999999996E-4</c:v>
                </c:pt>
                <c:pt idx="50430" formatCode="0.00E+00">
                  <c:v>8.9499999999999996E-4</c:v>
                </c:pt>
                <c:pt idx="50431" formatCode="0.00E+00">
                  <c:v>8.9499999999999996E-4</c:v>
                </c:pt>
                <c:pt idx="50432" formatCode="0.00E+00">
                  <c:v>8.9499999999999996E-4</c:v>
                </c:pt>
                <c:pt idx="50433" formatCode="0.00E+00">
                  <c:v>8.9499999999999996E-4</c:v>
                </c:pt>
                <c:pt idx="50434" formatCode="0.00E+00">
                  <c:v>8.9499999999999996E-4</c:v>
                </c:pt>
                <c:pt idx="50435" formatCode="0.00E+00">
                  <c:v>8.9499999999999996E-4</c:v>
                </c:pt>
                <c:pt idx="50436" formatCode="0.00E+00">
                  <c:v>8.9499999999999996E-4</c:v>
                </c:pt>
                <c:pt idx="50437" formatCode="0.00E+00">
                  <c:v>8.9400000000000005E-4</c:v>
                </c:pt>
                <c:pt idx="50438" formatCode="0.00E+00">
                  <c:v>8.9499999999999996E-4</c:v>
                </c:pt>
                <c:pt idx="50439" formatCode="0.00E+00">
                  <c:v>8.9499999999999996E-4</c:v>
                </c:pt>
                <c:pt idx="50440" formatCode="0.00E+00">
                  <c:v>8.9400000000000005E-4</c:v>
                </c:pt>
                <c:pt idx="50441" formatCode="0.00E+00">
                  <c:v>8.9400000000000005E-4</c:v>
                </c:pt>
                <c:pt idx="50442" formatCode="0.00E+00">
                  <c:v>8.9400000000000005E-4</c:v>
                </c:pt>
                <c:pt idx="50443" formatCode="0.00E+00">
                  <c:v>8.9400000000000005E-4</c:v>
                </c:pt>
                <c:pt idx="50444" formatCode="0.00E+00">
                  <c:v>8.9400000000000005E-4</c:v>
                </c:pt>
                <c:pt idx="50445" formatCode="0.00E+00">
                  <c:v>8.9400000000000005E-4</c:v>
                </c:pt>
                <c:pt idx="50446" formatCode="0.00E+00">
                  <c:v>8.9400000000000005E-4</c:v>
                </c:pt>
                <c:pt idx="50447" formatCode="0.00E+00">
                  <c:v>8.9400000000000005E-4</c:v>
                </c:pt>
                <c:pt idx="50448" formatCode="0.00E+00">
                  <c:v>8.9400000000000005E-4</c:v>
                </c:pt>
                <c:pt idx="50449" formatCode="0.00E+00">
                  <c:v>8.9300000000000002E-4</c:v>
                </c:pt>
                <c:pt idx="50450" formatCode="0.00E+00">
                  <c:v>8.9300000000000002E-4</c:v>
                </c:pt>
                <c:pt idx="50451" formatCode="0.00E+00">
                  <c:v>8.9300000000000002E-4</c:v>
                </c:pt>
                <c:pt idx="50452" formatCode="0.00E+00">
                  <c:v>8.9300000000000002E-4</c:v>
                </c:pt>
                <c:pt idx="50453" formatCode="0.00E+00">
                  <c:v>8.9300000000000002E-4</c:v>
                </c:pt>
                <c:pt idx="50454" formatCode="0.00E+00">
                  <c:v>8.9300000000000002E-4</c:v>
                </c:pt>
                <c:pt idx="50455" formatCode="0.00E+00">
                  <c:v>8.9300000000000002E-4</c:v>
                </c:pt>
                <c:pt idx="50456" formatCode="0.00E+00">
                  <c:v>8.9300000000000002E-4</c:v>
                </c:pt>
                <c:pt idx="50457" formatCode="0.00E+00">
                  <c:v>8.9300000000000002E-4</c:v>
                </c:pt>
                <c:pt idx="50458" formatCode="0.00E+00">
                  <c:v>8.9300000000000002E-4</c:v>
                </c:pt>
                <c:pt idx="50459" formatCode="0.00E+00">
                  <c:v>8.9300000000000002E-4</c:v>
                </c:pt>
                <c:pt idx="50460" formatCode="0.00E+00">
                  <c:v>8.9300000000000002E-4</c:v>
                </c:pt>
                <c:pt idx="50461" formatCode="0.00E+00">
                  <c:v>8.9300000000000002E-4</c:v>
                </c:pt>
                <c:pt idx="50462" formatCode="0.00E+00">
                  <c:v>8.92E-4</c:v>
                </c:pt>
                <c:pt idx="50463" formatCode="0.00E+00">
                  <c:v>8.92E-4</c:v>
                </c:pt>
                <c:pt idx="50464" formatCode="0.00E+00">
                  <c:v>8.92E-4</c:v>
                </c:pt>
                <c:pt idx="50465" formatCode="0.00E+00">
                  <c:v>8.92E-4</c:v>
                </c:pt>
                <c:pt idx="50466" formatCode="0.00E+00">
                  <c:v>8.92E-4</c:v>
                </c:pt>
                <c:pt idx="50467" formatCode="0.00E+00">
                  <c:v>8.92E-4</c:v>
                </c:pt>
                <c:pt idx="50468" formatCode="0.00E+00">
                  <c:v>8.9099999999999997E-4</c:v>
                </c:pt>
                <c:pt idx="50469" formatCode="0.00E+00">
                  <c:v>8.9099999999999997E-4</c:v>
                </c:pt>
                <c:pt idx="50470" formatCode="0.00E+00">
                  <c:v>8.9099999999999997E-4</c:v>
                </c:pt>
                <c:pt idx="50471" formatCode="0.00E+00">
                  <c:v>8.9099999999999997E-4</c:v>
                </c:pt>
                <c:pt idx="50472" formatCode="0.00E+00">
                  <c:v>8.9099999999999997E-4</c:v>
                </c:pt>
                <c:pt idx="50473" formatCode="0.00E+00">
                  <c:v>8.9099999999999997E-4</c:v>
                </c:pt>
                <c:pt idx="50474" formatCode="0.00E+00">
                  <c:v>8.9099999999999997E-4</c:v>
                </c:pt>
                <c:pt idx="50475" formatCode="0.00E+00">
                  <c:v>8.9099999999999997E-4</c:v>
                </c:pt>
                <c:pt idx="50476" formatCode="0.00E+00">
                  <c:v>8.9099999999999997E-4</c:v>
                </c:pt>
                <c:pt idx="50477" formatCode="0.00E+00">
                  <c:v>8.9099999999999997E-4</c:v>
                </c:pt>
                <c:pt idx="50478" formatCode="0.00E+00">
                  <c:v>8.9099999999999997E-4</c:v>
                </c:pt>
                <c:pt idx="50479" formatCode="0.00E+00">
                  <c:v>8.9099999999999997E-4</c:v>
                </c:pt>
                <c:pt idx="50480" formatCode="0.00E+00">
                  <c:v>8.9099999999999997E-4</c:v>
                </c:pt>
                <c:pt idx="50481" formatCode="0.00E+00">
                  <c:v>8.9099999999999997E-4</c:v>
                </c:pt>
                <c:pt idx="50482" formatCode="0.00E+00">
                  <c:v>8.9099999999999997E-4</c:v>
                </c:pt>
                <c:pt idx="50483" formatCode="0.00E+00">
                  <c:v>8.9099999999999997E-4</c:v>
                </c:pt>
                <c:pt idx="50484" formatCode="0.00E+00">
                  <c:v>8.8999999999999995E-4</c:v>
                </c:pt>
                <c:pt idx="50485" formatCode="0.00E+00">
                  <c:v>8.8999999999999995E-4</c:v>
                </c:pt>
                <c:pt idx="50486" formatCode="0.00E+00">
                  <c:v>8.9099999999999997E-4</c:v>
                </c:pt>
                <c:pt idx="50487" formatCode="0.00E+00">
                  <c:v>8.9099999999999997E-4</c:v>
                </c:pt>
                <c:pt idx="50488" formatCode="0.00E+00">
                  <c:v>8.8999999999999995E-4</c:v>
                </c:pt>
                <c:pt idx="50489" formatCode="0.00E+00">
                  <c:v>8.8999999999999995E-4</c:v>
                </c:pt>
                <c:pt idx="50490" formatCode="0.00E+00">
                  <c:v>8.8999999999999995E-4</c:v>
                </c:pt>
                <c:pt idx="50491" formatCode="0.00E+00">
                  <c:v>8.8999999999999995E-4</c:v>
                </c:pt>
                <c:pt idx="50492" formatCode="0.00E+00">
                  <c:v>8.8999999999999995E-4</c:v>
                </c:pt>
                <c:pt idx="50493" formatCode="0.00E+00">
                  <c:v>8.8999999999999995E-4</c:v>
                </c:pt>
                <c:pt idx="50494" formatCode="0.00E+00">
                  <c:v>8.8999999999999995E-4</c:v>
                </c:pt>
                <c:pt idx="50495" formatCode="0.00E+00">
                  <c:v>8.8999999999999995E-4</c:v>
                </c:pt>
                <c:pt idx="50496" formatCode="0.00E+00">
                  <c:v>8.8999999999999995E-4</c:v>
                </c:pt>
                <c:pt idx="50497" formatCode="0.00E+00">
                  <c:v>8.8999999999999995E-4</c:v>
                </c:pt>
                <c:pt idx="50498" formatCode="0.00E+00">
                  <c:v>8.8999999999999995E-4</c:v>
                </c:pt>
                <c:pt idx="50499" formatCode="0.00E+00">
                  <c:v>8.8999999999999995E-4</c:v>
                </c:pt>
                <c:pt idx="50500" formatCode="0.00E+00">
                  <c:v>8.8999999999999995E-4</c:v>
                </c:pt>
                <c:pt idx="50501" formatCode="0.00E+00">
                  <c:v>8.8999999999999995E-4</c:v>
                </c:pt>
                <c:pt idx="50502" formatCode="0.00E+00">
                  <c:v>8.8999999999999995E-4</c:v>
                </c:pt>
                <c:pt idx="50503" formatCode="0.00E+00">
                  <c:v>8.8900000000000003E-4</c:v>
                </c:pt>
                <c:pt idx="50504" formatCode="0.00E+00">
                  <c:v>8.8900000000000003E-4</c:v>
                </c:pt>
                <c:pt idx="50505" formatCode="0.00E+00">
                  <c:v>8.8900000000000003E-4</c:v>
                </c:pt>
                <c:pt idx="50506" formatCode="0.00E+00">
                  <c:v>8.8900000000000003E-4</c:v>
                </c:pt>
                <c:pt idx="50507" formatCode="0.00E+00">
                  <c:v>8.8900000000000003E-4</c:v>
                </c:pt>
                <c:pt idx="50508" formatCode="0.00E+00">
                  <c:v>8.8900000000000003E-4</c:v>
                </c:pt>
                <c:pt idx="50509" formatCode="0.00E+00">
                  <c:v>8.8900000000000003E-4</c:v>
                </c:pt>
                <c:pt idx="50510" formatCode="0.00E+00">
                  <c:v>8.8900000000000003E-4</c:v>
                </c:pt>
                <c:pt idx="50511" formatCode="0.00E+00">
                  <c:v>8.8900000000000003E-4</c:v>
                </c:pt>
                <c:pt idx="50512" formatCode="0.00E+00">
                  <c:v>8.8900000000000003E-4</c:v>
                </c:pt>
                <c:pt idx="50513" formatCode="0.00E+00">
                  <c:v>8.8900000000000003E-4</c:v>
                </c:pt>
                <c:pt idx="50514" formatCode="0.00E+00">
                  <c:v>8.8900000000000003E-4</c:v>
                </c:pt>
                <c:pt idx="50515" formatCode="0.00E+00">
                  <c:v>8.8900000000000003E-4</c:v>
                </c:pt>
                <c:pt idx="50516" formatCode="0.00E+00">
                  <c:v>8.8900000000000003E-4</c:v>
                </c:pt>
                <c:pt idx="50517" formatCode="0.00E+00">
                  <c:v>8.8900000000000003E-4</c:v>
                </c:pt>
                <c:pt idx="50518" formatCode="0.00E+00">
                  <c:v>8.8900000000000003E-4</c:v>
                </c:pt>
                <c:pt idx="50519" formatCode="0.00E+00">
                  <c:v>8.8800000000000001E-4</c:v>
                </c:pt>
                <c:pt idx="50520" formatCode="0.00E+00">
                  <c:v>8.8800000000000001E-4</c:v>
                </c:pt>
                <c:pt idx="50521" formatCode="0.00E+00">
                  <c:v>8.8800000000000001E-4</c:v>
                </c:pt>
                <c:pt idx="50522" formatCode="0.00E+00">
                  <c:v>8.8800000000000001E-4</c:v>
                </c:pt>
                <c:pt idx="50523" formatCode="0.00E+00">
                  <c:v>8.8800000000000001E-4</c:v>
                </c:pt>
                <c:pt idx="50524" formatCode="0.00E+00">
                  <c:v>8.8800000000000001E-4</c:v>
                </c:pt>
                <c:pt idx="50525" formatCode="0.00E+00">
                  <c:v>8.8800000000000001E-4</c:v>
                </c:pt>
                <c:pt idx="50526" formatCode="0.00E+00">
                  <c:v>8.8800000000000001E-4</c:v>
                </c:pt>
                <c:pt idx="50527" formatCode="0.00E+00">
                  <c:v>8.8800000000000001E-4</c:v>
                </c:pt>
                <c:pt idx="50528" formatCode="0.00E+00">
                  <c:v>8.8800000000000001E-4</c:v>
                </c:pt>
                <c:pt idx="50529" formatCode="0.00E+00">
                  <c:v>8.8800000000000001E-4</c:v>
                </c:pt>
                <c:pt idx="50530" formatCode="0.00E+00">
                  <c:v>8.8800000000000001E-4</c:v>
                </c:pt>
                <c:pt idx="50531" formatCode="0.00E+00">
                  <c:v>8.8800000000000001E-4</c:v>
                </c:pt>
                <c:pt idx="50532" formatCode="0.00E+00">
                  <c:v>8.8800000000000001E-4</c:v>
                </c:pt>
                <c:pt idx="50533" formatCode="0.00E+00">
                  <c:v>8.8699999999999998E-4</c:v>
                </c:pt>
                <c:pt idx="50534" formatCode="0.00E+00">
                  <c:v>8.8800000000000001E-4</c:v>
                </c:pt>
                <c:pt idx="50535" formatCode="0.00E+00">
                  <c:v>8.8800000000000001E-4</c:v>
                </c:pt>
                <c:pt idx="50536" formatCode="0.00E+00">
                  <c:v>8.8699999999999998E-4</c:v>
                </c:pt>
                <c:pt idx="50537" formatCode="0.00E+00">
                  <c:v>8.8699999999999998E-4</c:v>
                </c:pt>
                <c:pt idx="50538" formatCode="0.00E+00">
                  <c:v>8.8699999999999998E-4</c:v>
                </c:pt>
                <c:pt idx="50539" formatCode="0.00E+00">
                  <c:v>8.8699999999999998E-4</c:v>
                </c:pt>
                <c:pt idx="50540" formatCode="0.00E+00">
                  <c:v>8.8699999999999998E-4</c:v>
                </c:pt>
                <c:pt idx="50541" formatCode="0.00E+00">
                  <c:v>8.8699999999999998E-4</c:v>
                </c:pt>
                <c:pt idx="50542" formatCode="0.00E+00">
                  <c:v>8.8699999999999998E-4</c:v>
                </c:pt>
                <c:pt idx="50543" formatCode="0.00E+00">
                  <c:v>8.8699999999999998E-4</c:v>
                </c:pt>
                <c:pt idx="50544" formatCode="0.00E+00">
                  <c:v>8.8699999999999998E-4</c:v>
                </c:pt>
                <c:pt idx="50545" formatCode="0.00E+00">
                  <c:v>8.8699999999999998E-4</c:v>
                </c:pt>
                <c:pt idx="50546" formatCode="0.00E+00">
                  <c:v>8.8699999999999998E-4</c:v>
                </c:pt>
                <c:pt idx="50547" formatCode="0.00E+00">
                  <c:v>8.8699999999999998E-4</c:v>
                </c:pt>
                <c:pt idx="50548" formatCode="0.00E+00">
                  <c:v>8.8699999999999998E-4</c:v>
                </c:pt>
                <c:pt idx="50549" formatCode="0.00E+00">
                  <c:v>8.8699999999999998E-4</c:v>
                </c:pt>
                <c:pt idx="50550" formatCode="0.00E+00">
                  <c:v>8.8599999999999996E-4</c:v>
                </c:pt>
                <c:pt idx="50551" formatCode="0.00E+00">
                  <c:v>8.8699999999999998E-4</c:v>
                </c:pt>
                <c:pt idx="50552" formatCode="0.00E+00">
                  <c:v>8.8699999999999998E-4</c:v>
                </c:pt>
                <c:pt idx="50553" formatCode="0.00E+00">
                  <c:v>8.8699999999999998E-4</c:v>
                </c:pt>
                <c:pt idx="50554" formatCode="0.00E+00">
                  <c:v>8.8599999999999996E-4</c:v>
                </c:pt>
                <c:pt idx="50555" formatCode="0.00E+00">
                  <c:v>8.8599999999999996E-4</c:v>
                </c:pt>
                <c:pt idx="50556" formatCode="0.00E+00">
                  <c:v>8.8599999999999996E-4</c:v>
                </c:pt>
                <c:pt idx="50557" formatCode="0.00E+00">
                  <c:v>8.8599999999999996E-4</c:v>
                </c:pt>
                <c:pt idx="50558" formatCode="0.00E+00">
                  <c:v>8.8599999999999996E-4</c:v>
                </c:pt>
                <c:pt idx="50559" formatCode="0.00E+00">
                  <c:v>8.8599999999999996E-4</c:v>
                </c:pt>
                <c:pt idx="50560" formatCode="0.00E+00">
                  <c:v>8.8599999999999996E-4</c:v>
                </c:pt>
                <c:pt idx="50561" formatCode="0.00E+00">
                  <c:v>8.8599999999999996E-4</c:v>
                </c:pt>
                <c:pt idx="50562" formatCode="0.00E+00">
                  <c:v>8.8599999999999996E-4</c:v>
                </c:pt>
                <c:pt idx="50563" formatCode="0.00E+00">
                  <c:v>8.8599999999999996E-4</c:v>
                </c:pt>
                <c:pt idx="50564" formatCode="0.00E+00">
                  <c:v>8.8599999999999996E-4</c:v>
                </c:pt>
                <c:pt idx="50565" formatCode="0.00E+00">
                  <c:v>8.8599999999999996E-4</c:v>
                </c:pt>
                <c:pt idx="50566" formatCode="0.00E+00">
                  <c:v>8.8599999999999996E-4</c:v>
                </c:pt>
                <c:pt idx="50567" formatCode="0.00E+00">
                  <c:v>8.8599999999999996E-4</c:v>
                </c:pt>
                <c:pt idx="50568" formatCode="0.00E+00">
                  <c:v>8.8599999999999996E-4</c:v>
                </c:pt>
                <c:pt idx="50569" formatCode="0.00E+00">
                  <c:v>8.8599999999999996E-4</c:v>
                </c:pt>
                <c:pt idx="50570" formatCode="0.00E+00">
                  <c:v>8.8599999999999996E-4</c:v>
                </c:pt>
                <c:pt idx="50571" formatCode="0.00E+00">
                  <c:v>8.8500000000000004E-4</c:v>
                </c:pt>
                <c:pt idx="50572" formatCode="0.00E+00">
                  <c:v>8.8500000000000004E-4</c:v>
                </c:pt>
                <c:pt idx="50573" formatCode="0.00E+00">
                  <c:v>8.8500000000000004E-4</c:v>
                </c:pt>
                <c:pt idx="50574" formatCode="0.00E+00">
                  <c:v>8.8500000000000004E-4</c:v>
                </c:pt>
                <c:pt idx="50575" formatCode="0.00E+00">
                  <c:v>8.8500000000000004E-4</c:v>
                </c:pt>
                <c:pt idx="50576" formatCode="0.00E+00">
                  <c:v>8.8599999999999996E-4</c:v>
                </c:pt>
                <c:pt idx="50577" formatCode="0.00E+00">
                  <c:v>8.8500000000000004E-4</c:v>
                </c:pt>
                <c:pt idx="50578" formatCode="0.00E+00">
                  <c:v>8.8500000000000004E-4</c:v>
                </c:pt>
                <c:pt idx="50579" formatCode="0.00E+00">
                  <c:v>8.8500000000000004E-4</c:v>
                </c:pt>
                <c:pt idx="50580" formatCode="0.00E+00">
                  <c:v>8.8500000000000004E-4</c:v>
                </c:pt>
                <c:pt idx="50581" formatCode="0.00E+00">
                  <c:v>8.8500000000000004E-4</c:v>
                </c:pt>
                <c:pt idx="50582" formatCode="0.00E+00">
                  <c:v>8.8500000000000004E-4</c:v>
                </c:pt>
                <c:pt idx="50583" formatCode="0.00E+00">
                  <c:v>8.8500000000000004E-4</c:v>
                </c:pt>
                <c:pt idx="50584" formatCode="0.00E+00">
                  <c:v>8.8500000000000004E-4</c:v>
                </c:pt>
                <c:pt idx="50585" formatCode="0.00E+00">
                  <c:v>8.8500000000000004E-4</c:v>
                </c:pt>
                <c:pt idx="50586" formatCode="0.00E+00">
                  <c:v>8.8500000000000004E-4</c:v>
                </c:pt>
                <c:pt idx="50587" formatCode="0.00E+00">
                  <c:v>8.8500000000000004E-4</c:v>
                </c:pt>
                <c:pt idx="50588" formatCode="0.00E+00">
                  <c:v>8.8500000000000004E-4</c:v>
                </c:pt>
                <c:pt idx="50589" formatCode="0.00E+00">
                  <c:v>8.8500000000000004E-4</c:v>
                </c:pt>
                <c:pt idx="50590" formatCode="0.00E+00">
                  <c:v>8.8500000000000004E-4</c:v>
                </c:pt>
                <c:pt idx="50591" formatCode="0.00E+00">
                  <c:v>8.8500000000000004E-4</c:v>
                </c:pt>
                <c:pt idx="50592" formatCode="0.00E+00">
                  <c:v>8.8500000000000004E-4</c:v>
                </c:pt>
                <c:pt idx="50593" formatCode="0.00E+00">
                  <c:v>8.8500000000000004E-4</c:v>
                </c:pt>
                <c:pt idx="50594" formatCode="0.00E+00">
                  <c:v>8.8500000000000004E-4</c:v>
                </c:pt>
                <c:pt idx="50595" formatCode="0.00E+00">
                  <c:v>8.8500000000000004E-4</c:v>
                </c:pt>
                <c:pt idx="50596" formatCode="0.00E+00">
                  <c:v>8.8500000000000004E-4</c:v>
                </c:pt>
                <c:pt idx="50597" formatCode="0.00E+00">
                  <c:v>8.8500000000000004E-4</c:v>
                </c:pt>
                <c:pt idx="50598" formatCode="0.00E+00">
                  <c:v>8.8500000000000004E-4</c:v>
                </c:pt>
                <c:pt idx="50599" formatCode="0.00E+00">
                  <c:v>8.8500000000000004E-4</c:v>
                </c:pt>
                <c:pt idx="50600" formatCode="0.00E+00">
                  <c:v>8.8400000000000002E-4</c:v>
                </c:pt>
                <c:pt idx="50601" formatCode="0.00E+00">
                  <c:v>8.8500000000000004E-4</c:v>
                </c:pt>
                <c:pt idx="50602" formatCode="0.00E+00">
                  <c:v>8.8500000000000004E-4</c:v>
                </c:pt>
                <c:pt idx="50603" formatCode="0.00E+00">
                  <c:v>8.8400000000000002E-4</c:v>
                </c:pt>
                <c:pt idx="50604" formatCode="0.00E+00">
                  <c:v>8.8400000000000002E-4</c:v>
                </c:pt>
                <c:pt idx="50605" formatCode="0.00E+00">
                  <c:v>8.8400000000000002E-4</c:v>
                </c:pt>
                <c:pt idx="50606" formatCode="0.00E+00">
                  <c:v>8.8400000000000002E-4</c:v>
                </c:pt>
                <c:pt idx="50607" formatCode="0.00E+00">
                  <c:v>8.8400000000000002E-4</c:v>
                </c:pt>
                <c:pt idx="50608" formatCode="0.00E+00">
                  <c:v>8.8400000000000002E-4</c:v>
                </c:pt>
                <c:pt idx="50609" formatCode="0.00E+00">
                  <c:v>8.8400000000000002E-4</c:v>
                </c:pt>
                <c:pt idx="50610" formatCode="0.00E+00">
                  <c:v>8.8400000000000002E-4</c:v>
                </c:pt>
                <c:pt idx="50611" formatCode="0.00E+00">
                  <c:v>8.8400000000000002E-4</c:v>
                </c:pt>
                <c:pt idx="50612" formatCode="0.00E+00">
                  <c:v>8.8400000000000002E-4</c:v>
                </c:pt>
                <c:pt idx="50613" formatCode="0.00E+00">
                  <c:v>8.8400000000000002E-4</c:v>
                </c:pt>
                <c:pt idx="50614" formatCode="0.00E+00">
                  <c:v>8.8400000000000002E-4</c:v>
                </c:pt>
                <c:pt idx="50615" formatCode="0.00E+00">
                  <c:v>8.8400000000000002E-4</c:v>
                </c:pt>
                <c:pt idx="50616" formatCode="0.00E+00">
                  <c:v>8.8400000000000002E-4</c:v>
                </c:pt>
                <c:pt idx="50617" formatCode="0.00E+00">
                  <c:v>8.8400000000000002E-4</c:v>
                </c:pt>
                <c:pt idx="50618" formatCode="0.00E+00">
                  <c:v>8.8400000000000002E-4</c:v>
                </c:pt>
                <c:pt idx="50619" formatCode="0.00E+00">
                  <c:v>8.8400000000000002E-4</c:v>
                </c:pt>
                <c:pt idx="50620" formatCode="0.00E+00">
                  <c:v>8.83E-4</c:v>
                </c:pt>
                <c:pt idx="50621" formatCode="0.00E+00">
                  <c:v>8.8400000000000002E-4</c:v>
                </c:pt>
                <c:pt idx="50622" formatCode="0.00E+00">
                  <c:v>8.8400000000000002E-4</c:v>
                </c:pt>
                <c:pt idx="50623" formatCode="0.00E+00">
                  <c:v>8.83E-4</c:v>
                </c:pt>
                <c:pt idx="50624" formatCode="0.00E+00">
                  <c:v>8.83E-4</c:v>
                </c:pt>
                <c:pt idx="50625" formatCode="0.00E+00">
                  <c:v>8.83E-4</c:v>
                </c:pt>
                <c:pt idx="50626" formatCode="0.00E+00">
                  <c:v>8.83E-4</c:v>
                </c:pt>
                <c:pt idx="50627" formatCode="0.00E+00">
                  <c:v>8.83E-4</c:v>
                </c:pt>
                <c:pt idx="50628" formatCode="0.00E+00">
                  <c:v>8.83E-4</c:v>
                </c:pt>
                <c:pt idx="50629" formatCode="0.00E+00">
                  <c:v>8.83E-4</c:v>
                </c:pt>
                <c:pt idx="50630" formatCode="0.00E+00">
                  <c:v>8.83E-4</c:v>
                </c:pt>
                <c:pt idx="50631" formatCode="0.00E+00">
                  <c:v>8.83E-4</c:v>
                </c:pt>
                <c:pt idx="50632" formatCode="0.00E+00">
                  <c:v>8.83E-4</c:v>
                </c:pt>
                <c:pt idx="50633" formatCode="0.00E+00">
                  <c:v>8.83E-4</c:v>
                </c:pt>
                <c:pt idx="50634" formatCode="0.00E+00">
                  <c:v>8.83E-4</c:v>
                </c:pt>
                <c:pt idx="50635" formatCode="0.00E+00">
                  <c:v>8.83E-4</c:v>
                </c:pt>
                <c:pt idx="50636" formatCode="0.00E+00">
                  <c:v>8.83E-4</c:v>
                </c:pt>
                <c:pt idx="50637" formatCode="0.00E+00">
                  <c:v>8.83E-4</c:v>
                </c:pt>
                <c:pt idx="50638" formatCode="0.00E+00">
                  <c:v>8.83E-4</c:v>
                </c:pt>
                <c:pt idx="50639" formatCode="0.00E+00">
                  <c:v>8.83E-4</c:v>
                </c:pt>
                <c:pt idx="50640" formatCode="0.00E+00">
                  <c:v>8.83E-4</c:v>
                </c:pt>
                <c:pt idx="50641" formatCode="0.00E+00">
                  <c:v>8.83E-4</c:v>
                </c:pt>
                <c:pt idx="50642" formatCode="0.00E+00">
                  <c:v>8.83E-4</c:v>
                </c:pt>
                <c:pt idx="50643" formatCode="0.00E+00">
                  <c:v>8.83E-4</c:v>
                </c:pt>
                <c:pt idx="50644" formatCode="0.00E+00">
                  <c:v>8.83E-4</c:v>
                </c:pt>
                <c:pt idx="50645" formatCode="0.00E+00">
                  <c:v>8.83E-4</c:v>
                </c:pt>
                <c:pt idx="50646" formatCode="0.00E+00">
                  <c:v>8.83E-4</c:v>
                </c:pt>
                <c:pt idx="50647" formatCode="0.00E+00">
                  <c:v>8.8199999999999997E-4</c:v>
                </c:pt>
                <c:pt idx="50648" formatCode="0.00E+00">
                  <c:v>8.8199999999999997E-4</c:v>
                </c:pt>
                <c:pt idx="50649" formatCode="0.00E+00">
                  <c:v>8.8199999999999997E-4</c:v>
                </c:pt>
                <c:pt idx="50650" formatCode="0.00E+00">
                  <c:v>8.8199999999999997E-4</c:v>
                </c:pt>
                <c:pt idx="50651" formatCode="0.00E+00">
                  <c:v>8.8199999999999997E-4</c:v>
                </c:pt>
                <c:pt idx="50652" formatCode="0.00E+00">
                  <c:v>8.8199999999999997E-4</c:v>
                </c:pt>
                <c:pt idx="50653" formatCode="0.00E+00">
                  <c:v>8.83E-4</c:v>
                </c:pt>
                <c:pt idx="50654" formatCode="0.00E+00">
                  <c:v>8.8199999999999997E-4</c:v>
                </c:pt>
                <c:pt idx="50655" formatCode="0.00E+00">
                  <c:v>8.8199999999999997E-4</c:v>
                </c:pt>
                <c:pt idx="50656" formatCode="0.00E+00">
                  <c:v>8.8199999999999997E-4</c:v>
                </c:pt>
                <c:pt idx="50657" formatCode="0.00E+00">
                  <c:v>8.8199999999999997E-4</c:v>
                </c:pt>
                <c:pt idx="50658" formatCode="0.00E+00">
                  <c:v>8.8199999999999997E-4</c:v>
                </c:pt>
                <c:pt idx="50659" formatCode="0.00E+00">
                  <c:v>8.8199999999999997E-4</c:v>
                </c:pt>
                <c:pt idx="50660" formatCode="0.00E+00">
                  <c:v>8.8199999999999997E-4</c:v>
                </c:pt>
                <c:pt idx="50661" formatCode="0.00E+00">
                  <c:v>8.8199999999999997E-4</c:v>
                </c:pt>
                <c:pt idx="50662" formatCode="0.00E+00">
                  <c:v>8.8199999999999997E-4</c:v>
                </c:pt>
                <c:pt idx="50663" formatCode="0.00E+00">
                  <c:v>8.8199999999999997E-4</c:v>
                </c:pt>
                <c:pt idx="50664" formatCode="0.00E+00">
                  <c:v>8.8199999999999997E-4</c:v>
                </c:pt>
                <c:pt idx="50665" formatCode="0.00E+00">
                  <c:v>8.8199999999999997E-4</c:v>
                </c:pt>
                <c:pt idx="50666" formatCode="0.00E+00">
                  <c:v>8.8199999999999997E-4</c:v>
                </c:pt>
                <c:pt idx="50667" formatCode="0.00E+00">
                  <c:v>8.8199999999999997E-4</c:v>
                </c:pt>
                <c:pt idx="50668" formatCode="0.00E+00">
                  <c:v>8.8199999999999997E-4</c:v>
                </c:pt>
                <c:pt idx="50669" formatCode="0.00E+00">
                  <c:v>8.8199999999999997E-4</c:v>
                </c:pt>
                <c:pt idx="50670" formatCode="0.00E+00">
                  <c:v>8.8199999999999997E-4</c:v>
                </c:pt>
                <c:pt idx="50671" formatCode="0.00E+00">
                  <c:v>8.8199999999999997E-4</c:v>
                </c:pt>
                <c:pt idx="50672" formatCode="0.00E+00">
                  <c:v>8.8199999999999997E-4</c:v>
                </c:pt>
                <c:pt idx="50673" formatCode="0.00E+00">
                  <c:v>8.8199999999999997E-4</c:v>
                </c:pt>
                <c:pt idx="50674" formatCode="0.00E+00">
                  <c:v>8.8199999999999997E-4</c:v>
                </c:pt>
                <c:pt idx="50675" formatCode="0.00E+00">
                  <c:v>8.8199999999999997E-4</c:v>
                </c:pt>
                <c:pt idx="50676" formatCode="0.00E+00">
                  <c:v>8.8199999999999997E-4</c:v>
                </c:pt>
                <c:pt idx="50677" formatCode="0.00E+00">
                  <c:v>8.8199999999999997E-4</c:v>
                </c:pt>
                <c:pt idx="50678" formatCode="0.00E+00">
                  <c:v>8.8199999999999997E-4</c:v>
                </c:pt>
                <c:pt idx="50679" formatCode="0.00E+00">
                  <c:v>8.8199999999999997E-4</c:v>
                </c:pt>
                <c:pt idx="50680" formatCode="0.00E+00">
                  <c:v>8.8199999999999997E-4</c:v>
                </c:pt>
                <c:pt idx="50681" formatCode="0.00E+00">
                  <c:v>8.8199999999999997E-4</c:v>
                </c:pt>
                <c:pt idx="50682" formatCode="0.00E+00">
                  <c:v>8.8199999999999997E-4</c:v>
                </c:pt>
                <c:pt idx="50683" formatCode="0.00E+00">
                  <c:v>8.8199999999999997E-4</c:v>
                </c:pt>
                <c:pt idx="50684" formatCode="0.00E+00">
                  <c:v>8.8199999999999997E-4</c:v>
                </c:pt>
                <c:pt idx="50685" formatCode="0.00E+00">
                  <c:v>8.8099999999999995E-4</c:v>
                </c:pt>
                <c:pt idx="50686" formatCode="0.00E+00">
                  <c:v>8.8099999999999995E-4</c:v>
                </c:pt>
                <c:pt idx="50687" formatCode="0.00E+00">
                  <c:v>8.8099999999999995E-4</c:v>
                </c:pt>
                <c:pt idx="50688" formatCode="0.00E+00">
                  <c:v>8.8099999999999995E-4</c:v>
                </c:pt>
                <c:pt idx="50689" formatCode="0.00E+00">
                  <c:v>8.8099999999999995E-4</c:v>
                </c:pt>
                <c:pt idx="50690" formatCode="0.00E+00">
                  <c:v>8.8099999999999995E-4</c:v>
                </c:pt>
                <c:pt idx="50691" formatCode="0.00E+00">
                  <c:v>8.8099999999999995E-4</c:v>
                </c:pt>
                <c:pt idx="50692" formatCode="0.00E+00">
                  <c:v>8.8099999999999995E-4</c:v>
                </c:pt>
                <c:pt idx="50693" formatCode="0.00E+00">
                  <c:v>8.8099999999999995E-4</c:v>
                </c:pt>
                <c:pt idx="50694" formatCode="0.00E+00">
                  <c:v>8.8099999999999995E-4</c:v>
                </c:pt>
                <c:pt idx="50695" formatCode="0.00E+00">
                  <c:v>8.8099999999999995E-4</c:v>
                </c:pt>
                <c:pt idx="50696" formatCode="0.00E+00">
                  <c:v>8.8099999999999995E-4</c:v>
                </c:pt>
                <c:pt idx="50697" formatCode="0.00E+00">
                  <c:v>8.8099999999999995E-4</c:v>
                </c:pt>
                <c:pt idx="50698" formatCode="0.00E+00">
                  <c:v>8.8099999999999995E-4</c:v>
                </c:pt>
                <c:pt idx="50699" formatCode="0.00E+00">
                  <c:v>8.8099999999999995E-4</c:v>
                </c:pt>
                <c:pt idx="50700" formatCode="0.00E+00">
                  <c:v>8.8099999999999995E-4</c:v>
                </c:pt>
                <c:pt idx="50701" formatCode="0.00E+00">
                  <c:v>8.8099999999999995E-4</c:v>
                </c:pt>
                <c:pt idx="50702" formatCode="0.00E+00">
                  <c:v>8.8099999999999995E-4</c:v>
                </c:pt>
                <c:pt idx="50703" formatCode="0.00E+00">
                  <c:v>8.8099999999999995E-4</c:v>
                </c:pt>
                <c:pt idx="50704" formatCode="0.00E+00">
                  <c:v>8.8099999999999995E-4</c:v>
                </c:pt>
                <c:pt idx="50705" formatCode="0.00E+00">
                  <c:v>8.8099999999999995E-4</c:v>
                </c:pt>
                <c:pt idx="50706" formatCode="0.00E+00">
                  <c:v>8.8099999999999995E-4</c:v>
                </c:pt>
                <c:pt idx="50707" formatCode="0.00E+00">
                  <c:v>8.8099999999999995E-4</c:v>
                </c:pt>
                <c:pt idx="50708" formatCode="0.00E+00">
                  <c:v>8.8099999999999995E-4</c:v>
                </c:pt>
                <c:pt idx="50709" formatCode="0.00E+00">
                  <c:v>8.8099999999999995E-4</c:v>
                </c:pt>
                <c:pt idx="50710" formatCode="0.00E+00">
                  <c:v>8.8099999999999995E-4</c:v>
                </c:pt>
                <c:pt idx="50711" formatCode="0.00E+00">
                  <c:v>8.8099999999999995E-4</c:v>
                </c:pt>
                <c:pt idx="50712" formatCode="0.00E+00">
                  <c:v>8.8099999999999995E-4</c:v>
                </c:pt>
                <c:pt idx="50713" formatCode="0.00E+00">
                  <c:v>8.8099999999999995E-4</c:v>
                </c:pt>
                <c:pt idx="50714" formatCode="0.00E+00">
                  <c:v>8.8099999999999995E-4</c:v>
                </c:pt>
                <c:pt idx="50715" formatCode="0.00E+00">
                  <c:v>8.8099999999999995E-4</c:v>
                </c:pt>
                <c:pt idx="50716" formatCode="0.00E+00">
                  <c:v>8.8099999999999995E-4</c:v>
                </c:pt>
                <c:pt idx="50717" formatCode="0.00E+00">
                  <c:v>8.8099999999999995E-4</c:v>
                </c:pt>
                <c:pt idx="50718" formatCode="0.00E+00">
                  <c:v>8.8099999999999995E-4</c:v>
                </c:pt>
                <c:pt idx="50719" formatCode="0.00E+00">
                  <c:v>8.8099999999999995E-4</c:v>
                </c:pt>
                <c:pt idx="50720" formatCode="0.00E+00">
                  <c:v>8.8099999999999995E-4</c:v>
                </c:pt>
                <c:pt idx="50721" formatCode="0.00E+00">
                  <c:v>8.8099999999999995E-4</c:v>
                </c:pt>
                <c:pt idx="50722" formatCode="0.00E+00">
                  <c:v>8.8000000000000003E-4</c:v>
                </c:pt>
                <c:pt idx="50723" formatCode="0.00E+00">
                  <c:v>8.8000000000000003E-4</c:v>
                </c:pt>
                <c:pt idx="50724" formatCode="0.00E+00">
                  <c:v>8.8000000000000003E-4</c:v>
                </c:pt>
                <c:pt idx="50725" formatCode="0.00E+00">
                  <c:v>8.8000000000000003E-4</c:v>
                </c:pt>
                <c:pt idx="50726" formatCode="0.00E+00">
                  <c:v>8.8000000000000003E-4</c:v>
                </c:pt>
                <c:pt idx="50727" formatCode="0.00E+00">
                  <c:v>8.8000000000000003E-4</c:v>
                </c:pt>
                <c:pt idx="50728" formatCode="0.00E+00">
                  <c:v>8.8000000000000003E-4</c:v>
                </c:pt>
                <c:pt idx="50729" formatCode="0.00E+00">
                  <c:v>8.8000000000000003E-4</c:v>
                </c:pt>
                <c:pt idx="50730" formatCode="0.00E+00">
                  <c:v>8.8000000000000003E-4</c:v>
                </c:pt>
                <c:pt idx="50731" formatCode="0.00E+00">
                  <c:v>8.8000000000000003E-4</c:v>
                </c:pt>
                <c:pt idx="50732" formatCode="0.00E+00">
                  <c:v>8.8000000000000003E-4</c:v>
                </c:pt>
                <c:pt idx="50733" formatCode="0.00E+00">
                  <c:v>8.8099999999999995E-4</c:v>
                </c:pt>
                <c:pt idx="50734" formatCode="0.00E+00">
                  <c:v>8.8000000000000003E-4</c:v>
                </c:pt>
                <c:pt idx="50735" formatCode="0.00E+00">
                  <c:v>8.8000000000000003E-4</c:v>
                </c:pt>
                <c:pt idx="50736" formatCode="0.00E+00">
                  <c:v>8.8000000000000003E-4</c:v>
                </c:pt>
                <c:pt idx="50737" formatCode="0.00E+00">
                  <c:v>8.8000000000000003E-4</c:v>
                </c:pt>
                <c:pt idx="50738" formatCode="0.00E+00">
                  <c:v>8.8000000000000003E-4</c:v>
                </c:pt>
                <c:pt idx="50739" formatCode="0.00E+00">
                  <c:v>8.8000000000000003E-4</c:v>
                </c:pt>
                <c:pt idx="50740" formatCode="0.00E+00">
                  <c:v>8.8000000000000003E-4</c:v>
                </c:pt>
                <c:pt idx="50741" formatCode="0.00E+00">
                  <c:v>8.8000000000000003E-4</c:v>
                </c:pt>
                <c:pt idx="50742" formatCode="0.00E+00">
                  <c:v>8.8000000000000003E-4</c:v>
                </c:pt>
                <c:pt idx="50743" formatCode="0.00E+00">
                  <c:v>8.8000000000000003E-4</c:v>
                </c:pt>
                <c:pt idx="50744" formatCode="0.00E+00">
                  <c:v>8.8000000000000003E-4</c:v>
                </c:pt>
                <c:pt idx="50745" formatCode="0.00E+00">
                  <c:v>8.8000000000000003E-4</c:v>
                </c:pt>
                <c:pt idx="50746" formatCode="0.00E+00">
                  <c:v>8.8000000000000003E-4</c:v>
                </c:pt>
                <c:pt idx="50747" formatCode="0.00E+00">
                  <c:v>8.8000000000000003E-4</c:v>
                </c:pt>
                <c:pt idx="50748" formatCode="0.00E+00">
                  <c:v>8.8000000000000003E-4</c:v>
                </c:pt>
                <c:pt idx="50749" formatCode="0.00E+00">
                  <c:v>8.8000000000000003E-4</c:v>
                </c:pt>
                <c:pt idx="50750" formatCode="0.00E+00">
                  <c:v>8.8000000000000003E-4</c:v>
                </c:pt>
                <c:pt idx="50751" formatCode="0.00E+00">
                  <c:v>8.8000000000000003E-4</c:v>
                </c:pt>
                <c:pt idx="50752" formatCode="0.00E+00">
                  <c:v>8.8000000000000003E-4</c:v>
                </c:pt>
                <c:pt idx="50753" formatCode="0.00E+00">
                  <c:v>8.8000000000000003E-4</c:v>
                </c:pt>
                <c:pt idx="50754" formatCode="0.00E+00">
                  <c:v>8.8000000000000003E-4</c:v>
                </c:pt>
                <c:pt idx="50755" formatCode="0.00E+00">
                  <c:v>8.8000000000000003E-4</c:v>
                </c:pt>
                <c:pt idx="50756" formatCode="0.00E+00">
                  <c:v>8.8000000000000003E-4</c:v>
                </c:pt>
                <c:pt idx="50757" formatCode="0.00E+00">
                  <c:v>8.8000000000000003E-4</c:v>
                </c:pt>
                <c:pt idx="50758" formatCode="0.00E+00">
                  <c:v>8.8000000000000003E-4</c:v>
                </c:pt>
                <c:pt idx="50759" formatCode="0.00E+00">
                  <c:v>8.8000000000000003E-4</c:v>
                </c:pt>
                <c:pt idx="50760" formatCode="0.00E+00">
                  <c:v>8.8000000000000003E-4</c:v>
                </c:pt>
                <c:pt idx="50761" formatCode="0.00E+00">
                  <c:v>8.8000000000000003E-4</c:v>
                </c:pt>
                <c:pt idx="50762" formatCode="0.00E+00">
                  <c:v>8.8000000000000003E-4</c:v>
                </c:pt>
                <c:pt idx="50763" formatCode="0.00E+00">
                  <c:v>8.8000000000000003E-4</c:v>
                </c:pt>
                <c:pt idx="50764" formatCode="0.00E+00">
                  <c:v>8.8000000000000003E-4</c:v>
                </c:pt>
                <c:pt idx="50765" formatCode="0.00E+00">
                  <c:v>8.8000000000000003E-4</c:v>
                </c:pt>
                <c:pt idx="50766" formatCode="0.00E+00">
                  <c:v>8.8000000000000003E-4</c:v>
                </c:pt>
                <c:pt idx="50767" formatCode="0.00E+00">
                  <c:v>8.8000000000000003E-4</c:v>
                </c:pt>
                <c:pt idx="50768" formatCode="0.00E+00">
                  <c:v>8.8000000000000003E-4</c:v>
                </c:pt>
                <c:pt idx="50769" formatCode="0.00E+00">
                  <c:v>8.8000000000000003E-4</c:v>
                </c:pt>
                <c:pt idx="50770" formatCode="0.00E+00">
                  <c:v>8.8000000000000003E-4</c:v>
                </c:pt>
                <c:pt idx="50771" formatCode="0.00E+00">
                  <c:v>8.7900000000000001E-4</c:v>
                </c:pt>
                <c:pt idx="50772" formatCode="0.00E+00">
                  <c:v>8.8000000000000003E-4</c:v>
                </c:pt>
                <c:pt idx="50773" formatCode="0.00E+00">
                  <c:v>8.8000000000000003E-4</c:v>
                </c:pt>
                <c:pt idx="50774" formatCode="0.00E+00">
                  <c:v>8.7900000000000001E-4</c:v>
                </c:pt>
                <c:pt idx="50775" formatCode="0.00E+00">
                  <c:v>8.8000000000000003E-4</c:v>
                </c:pt>
                <c:pt idx="50776" formatCode="0.00E+00">
                  <c:v>8.8000000000000003E-4</c:v>
                </c:pt>
                <c:pt idx="50777" formatCode="0.00E+00">
                  <c:v>8.7900000000000001E-4</c:v>
                </c:pt>
                <c:pt idx="50778" formatCode="0.00E+00">
                  <c:v>8.7900000000000001E-4</c:v>
                </c:pt>
                <c:pt idx="50779" formatCode="0.00E+00">
                  <c:v>8.8000000000000003E-4</c:v>
                </c:pt>
                <c:pt idx="50780" formatCode="0.00E+00">
                  <c:v>8.8000000000000003E-4</c:v>
                </c:pt>
                <c:pt idx="50781" formatCode="0.00E+00">
                  <c:v>8.7900000000000001E-4</c:v>
                </c:pt>
                <c:pt idx="50782" formatCode="0.00E+00">
                  <c:v>8.8000000000000003E-4</c:v>
                </c:pt>
                <c:pt idx="50783" formatCode="0.00E+00">
                  <c:v>8.7900000000000001E-4</c:v>
                </c:pt>
                <c:pt idx="50784" formatCode="0.00E+00">
                  <c:v>8.7900000000000001E-4</c:v>
                </c:pt>
                <c:pt idx="50785" formatCode="0.00E+00">
                  <c:v>8.8000000000000003E-4</c:v>
                </c:pt>
                <c:pt idx="50786" formatCode="0.00E+00">
                  <c:v>8.7900000000000001E-4</c:v>
                </c:pt>
                <c:pt idx="50787" formatCode="0.00E+00">
                  <c:v>8.7900000000000001E-4</c:v>
                </c:pt>
                <c:pt idx="50788" formatCode="0.00E+00">
                  <c:v>8.7900000000000001E-4</c:v>
                </c:pt>
                <c:pt idx="50789" formatCode="0.00E+00">
                  <c:v>8.8000000000000003E-4</c:v>
                </c:pt>
                <c:pt idx="50790" formatCode="0.00E+00">
                  <c:v>8.8000000000000003E-4</c:v>
                </c:pt>
                <c:pt idx="50791" formatCode="0.00E+00">
                  <c:v>8.7900000000000001E-4</c:v>
                </c:pt>
                <c:pt idx="50792" formatCode="0.00E+00">
                  <c:v>8.7900000000000001E-4</c:v>
                </c:pt>
                <c:pt idx="50793" formatCode="0.00E+00">
                  <c:v>8.7900000000000001E-4</c:v>
                </c:pt>
                <c:pt idx="50794" formatCode="0.00E+00">
                  <c:v>8.7900000000000001E-4</c:v>
                </c:pt>
                <c:pt idx="50795" formatCode="0.00E+00">
                  <c:v>8.7900000000000001E-4</c:v>
                </c:pt>
                <c:pt idx="50796" formatCode="0.00E+00">
                  <c:v>8.7900000000000001E-4</c:v>
                </c:pt>
                <c:pt idx="50797" formatCode="0.00E+00">
                  <c:v>8.7900000000000001E-4</c:v>
                </c:pt>
                <c:pt idx="50798" formatCode="0.00E+00">
                  <c:v>8.7900000000000001E-4</c:v>
                </c:pt>
                <c:pt idx="50799" formatCode="0.00E+00">
                  <c:v>8.7900000000000001E-4</c:v>
                </c:pt>
                <c:pt idx="50800" formatCode="0.00E+00">
                  <c:v>8.7900000000000001E-4</c:v>
                </c:pt>
                <c:pt idx="50801" formatCode="0.00E+00">
                  <c:v>8.7900000000000001E-4</c:v>
                </c:pt>
                <c:pt idx="50802" formatCode="0.00E+00">
                  <c:v>8.7900000000000001E-4</c:v>
                </c:pt>
                <c:pt idx="50803" formatCode="0.00E+00">
                  <c:v>8.7900000000000001E-4</c:v>
                </c:pt>
                <c:pt idx="50804" formatCode="0.00E+00">
                  <c:v>8.7900000000000001E-4</c:v>
                </c:pt>
                <c:pt idx="50805" formatCode="0.00E+00">
                  <c:v>8.7900000000000001E-4</c:v>
                </c:pt>
                <c:pt idx="50806" formatCode="0.00E+00">
                  <c:v>8.7900000000000001E-4</c:v>
                </c:pt>
                <c:pt idx="50807" formatCode="0.00E+00">
                  <c:v>8.7900000000000001E-4</c:v>
                </c:pt>
                <c:pt idx="50808" formatCode="0.00E+00">
                  <c:v>8.7900000000000001E-4</c:v>
                </c:pt>
                <c:pt idx="50809" formatCode="0.00E+00">
                  <c:v>8.7900000000000001E-4</c:v>
                </c:pt>
                <c:pt idx="50810" formatCode="0.00E+00">
                  <c:v>8.7900000000000001E-4</c:v>
                </c:pt>
                <c:pt idx="50811" formatCode="0.00E+00">
                  <c:v>8.7900000000000001E-4</c:v>
                </c:pt>
                <c:pt idx="50812" formatCode="0.00E+00">
                  <c:v>8.7900000000000001E-4</c:v>
                </c:pt>
                <c:pt idx="50813" formatCode="0.00E+00">
                  <c:v>8.7900000000000001E-4</c:v>
                </c:pt>
                <c:pt idx="50814" formatCode="0.00E+00">
                  <c:v>8.7900000000000001E-4</c:v>
                </c:pt>
                <c:pt idx="50815" formatCode="0.00E+00">
                  <c:v>8.7900000000000001E-4</c:v>
                </c:pt>
                <c:pt idx="50816" formatCode="0.00E+00">
                  <c:v>8.7900000000000001E-4</c:v>
                </c:pt>
                <c:pt idx="50817" formatCode="0.00E+00">
                  <c:v>8.7900000000000001E-4</c:v>
                </c:pt>
                <c:pt idx="50818" formatCode="0.00E+00">
                  <c:v>8.7900000000000001E-4</c:v>
                </c:pt>
                <c:pt idx="50819" formatCode="0.00E+00">
                  <c:v>8.7900000000000001E-4</c:v>
                </c:pt>
                <c:pt idx="50820" formatCode="0.00E+00">
                  <c:v>8.7900000000000001E-4</c:v>
                </c:pt>
                <c:pt idx="50821" formatCode="0.00E+00">
                  <c:v>8.7900000000000001E-4</c:v>
                </c:pt>
                <c:pt idx="50822" formatCode="0.00E+00">
                  <c:v>8.7900000000000001E-4</c:v>
                </c:pt>
                <c:pt idx="50823" formatCode="0.00E+00">
                  <c:v>8.7900000000000001E-4</c:v>
                </c:pt>
                <c:pt idx="50824" formatCode="0.00E+00">
                  <c:v>8.7900000000000001E-4</c:v>
                </c:pt>
                <c:pt idx="50825" formatCode="0.00E+00">
                  <c:v>8.7900000000000001E-4</c:v>
                </c:pt>
                <c:pt idx="50826" formatCode="0.00E+00">
                  <c:v>8.7900000000000001E-4</c:v>
                </c:pt>
                <c:pt idx="50827" formatCode="0.00E+00">
                  <c:v>8.7900000000000001E-4</c:v>
                </c:pt>
                <c:pt idx="50828" formatCode="0.00E+00">
                  <c:v>8.7900000000000001E-4</c:v>
                </c:pt>
                <c:pt idx="50829" formatCode="0.00E+00">
                  <c:v>8.7900000000000001E-4</c:v>
                </c:pt>
                <c:pt idx="50830" formatCode="0.00E+00">
                  <c:v>8.7900000000000001E-4</c:v>
                </c:pt>
                <c:pt idx="50831" formatCode="0.00E+00">
                  <c:v>8.7900000000000001E-4</c:v>
                </c:pt>
                <c:pt idx="50832" formatCode="0.00E+00">
                  <c:v>8.7900000000000001E-4</c:v>
                </c:pt>
                <c:pt idx="50833" formatCode="0.00E+00">
                  <c:v>8.7900000000000001E-4</c:v>
                </c:pt>
                <c:pt idx="50834" formatCode="0.00E+00">
                  <c:v>8.7900000000000001E-4</c:v>
                </c:pt>
                <c:pt idx="50835" formatCode="0.00E+00">
                  <c:v>8.7900000000000001E-4</c:v>
                </c:pt>
                <c:pt idx="50836" formatCode="0.00E+00">
                  <c:v>8.7900000000000001E-4</c:v>
                </c:pt>
                <c:pt idx="50837" formatCode="0.00E+00">
                  <c:v>8.7900000000000001E-4</c:v>
                </c:pt>
                <c:pt idx="50838" formatCode="0.00E+00">
                  <c:v>8.7900000000000001E-4</c:v>
                </c:pt>
                <c:pt idx="50839" formatCode="0.00E+00">
                  <c:v>8.7900000000000001E-4</c:v>
                </c:pt>
                <c:pt idx="50840" formatCode="0.00E+00">
                  <c:v>8.7900000000000001E-4</c:v>
                </c:pt>
                <c:pt idx="50841" formatCode="0.00E+00">
                  <c:v>8.7900000000000001E-4</c:v>
                </c:pt>
                <c:pt idx="50842" formatCode="0.00E+00">
                  <c:v>8.7900000000000001E-4</c:v>
                </c:pt>
                <c:pt idx="50843" formatCode="0.00E+00">
                  <c:v>8.7900000000000001E-4</c:v>
                </c:pt>
                <c:pt idx="50844" formatCode="0.00E+00">
                  <c:v>8.7900000000000001E-4</c:v>
                </c:pt>
                <c:pt idx="50845" formatCode="0.00E+00">
                  <c:v>8.7900000000000001E-4</c:v>
                </c:pt>
                <c:pt idx="50846" formatCode="0.00E+00">
                  <c:v>8.7900000000000001E-4</c:v>
                </c:pt>
                <c:pt idx="50847" formatCode="0.00E+00">
                  <c:v>8.7900000000000001E-4</c:v>
                </c:pt>
                <c:pt idx="50848" formatCode="0.00E+00">
                  <c:v>8.7900000000000001E-4</c:v>
                </c:pt>
                <c:pt idx="50849" formatCode="0.00E+00">
                  <c:v>8.7900000000000001E-4</c:v>
                </c:pt>
                <c:pt idx="50850" formatCode="0.00E+00">
                  <c:v>8.7799999999999998E-4</c:v>
                </c:pt>
                <c:pt idx="50851" formatCode="0.00E+00">
                  <c:v>8.7900000000000001E-4</c:v>
                </c:pt>
                <c:pt idx="50852" formatCode="0.00E+00">
                  <c:v>8.7900000000000001E-4</c:v>
                </c:pt>
                <c:pt idx="50853" formatCode="0.00E+00">
                  <c:v>8.7900000000000001E-4</c:v>
                </c:pt>
                <c:pt idx="50854" formatCode="0.00E+00">
                  <c:v>8.7799999999999998E-4</c:v>
                </c:pt>
                <c:pt idx="50855" formatCode="0.00E+00">
                  <c:v>8.7799999999999998E-4</c:v>
                </c:pt>
                <c:pt idx="50856" formatCode="0.00E+00">
                  <c:v>8.7900000000000001E-4</c:v>
                </c:pt>
                <c:pt idx="50857" formatCode="0.00E+00">
                  <c:v>8.7900000000000001E-4</c:v>
                </c:pt>
                <c:pt idx="50858" formatCode="0.00E+00">
                  <c:v>8.7900000000000001E-4</c:v>
                </c:pt>
                <c:pt idx="50859" formatCode="0.00E+00">
                  <c:v>8.7900000000000001E-4</c:v>
                </c:pt>
                <c:pt idx="50860" formatCode="0.00E+00">
                  <c:v>8.7799999999999998E-4</c:v>
                </c:pt>
                <c:pt idx="50861" formatCode="0.00E+00">
                  <c:v>8.7900000000000001E-4</c:v>
                </c:pt>
                <c:pt idx="50862" formatCode="0.00E+00">
                  <c:v>8.7900000000000001E-4</c:v>
                </c:pt>
                <c:pt idx="50863" formatCode="0.00E+00">
                  <c:v>8.7799999999999998E-4</c:v>
                </c:pt>
                <c:pt idx="50864" formatCode="0.00E+00">
                  <c:v>8.7799999999999998E-4</c:v>
                </c:pt>
                <c:pt idx="50865" formatCode="0.00E+00">
                  <c:v>8.7900000000000001E-4</c:v>
                </c:pt>
                <c:pt idx="50866" formatCode="0.00E+00">
                  <c:v>8.7900000000000001E-4</c:v>
                </c:pt>
                <c:pt idx="50867" formatCode="0.00E+00">
                  <c:v>8.7900000000000001E-4</c:v>
                </c:pt>
                <c:pt idx="50868" formatCode="0.00E+00">
                  <c:v>8.7799999999999998E-4</c:v>
                </c:pt>
                <c:pt idx="50869" formatCode="0.00E+00">
                  <c:v>8.7799999999999998E-4</c:v>
                </c:pt>
                <c:pt idx="50870" formatCode="0.00E+00">
                  <c:v>8.7799999999999998E-4</c:v>
                </c:pt>
                <c:pt idx="50871" formatCode="0.00E+00">
                  <c:v>8.7799999999999998E-4</c:v>
                </c:pt>
                <c:pt idx="50872" formatCode="0.00E+00">
                  <c:v>8.7900000000000001E-4</c:v>
                </c:pt>
                <c:pt idx="50873" formatCode="0.00E+00">
                  <c:v>8.7799999999999998E-4</c:v>
                </c:pt>
                <c:pt idx="50874" formatCode="0.00E+00">
                  <c:v>8.7799999999999998E-4</c:v>
                </c:pt>
                <c:pt idx="50875" formatCode="0.00E+00">
                  <c:v>8.7799999999999998E-4</c:v>
                </c:pt>
                <c:pt idx="50876" formatCode="0.00E+00">
                  <c:v>8.7799999999999998E-4</c:v>
                </c:pt>
                <c:pt idx="50877" formatCode="0.00E+00">
                  <c:v>8.7799999999999998E-4</c:v>
                </c:pt>
                <c:pt idx="50878" formatCode="0.00E+00">
                  <c:v>8.7799999999999998E-4</c:v>
                </c:pt>
                <c:pt idx="50879" formatCode="0.00E+00">
                  <c:v>8.7799999999999998E-4</c:v>
                </c:pt>
                <c:pt idx="50880" formatCode="0.00E+00">
                  <c:v>8.7799999999999998E-4</c:v>
                </c:pt>
                <c:pt idx="50881" formatCode="0.00E+00">
                  <c:v>8.7799999999999998E-4</c:v>
                </c:pt>
                <c:pt idx="50882" formatCode="0.00E+00">
                  <c:v>8.7799999999999998E-4</c:v>
                </c:pt>
                <c:pt idx="50883" formatCode="0.00E+00">
                  <c:v>8.7799999999999998E-4</c:v>
                </c:pt>
                <c:pt idx="50884" formatCode="0.00E+00">
                  <c:v>8.7799999999999998E-4</c:v>
                </c:pt>
                <c:pt idx="50885" formatCode="0.00E+00">
                  <c:v>8.7799999999999998E-4</c:v>
                </c:pt>
                <c:pt idx="50886" formatCode="0.00E+00">
                  <c:v>8.7799999999999998E-4</c:v>
                </c:pt>
                <c:pt idx="50887" formatCode="0.00E+00">
                  <c:v>8.7799999999999998E-4</c:v>
                </c:pt>
                <c:pt idx="50888" formatCode="0.00E+00">
                  <c:v>8.7799999999999998E-4</c:v>
                </c:pt>
                <c:pt idx="50889" formatCode="0.00E+00">
                  <c:v>8.7799999999999998E-4</c:v>
                </c:pt>
                <c:pt idx="50890" formatCode="0.00E+00">
                  <c:v>8.7799999999999998E-4</c:v>
                </c:pt>
                <c:pt idx="50891" formatCode="0.00E+00">
                  <c:v>8.7799999999999998E-4</c:v>
                </c:pt>
                <c:pt idx="50892" formatCode="0.00E+00">
                  <c:v>8.7799999999999998E-4</c:v>
                </c:pt>
                <c:pt idx="50893" formatCode="0.00E+00">
                  <c:v>8.7799999999999998E-4</c:v>
                </c:pt>
                <c:pt idx="50894" formatCode="0.00E+00">
                  <c:v>8.7799999999999998E-4</c:v>
                </c:pt>
                <c:pt idx="50895" formatCode="0.00E+00">
                  <c:v>8.7799999999999998E-4</c:v>
                </c:pt>
                <c:pt idx="50896" formatCode="0.00E+00">
                  <c:v>8.7799999999999998E-4</c:v>
                </c:pt>
                <c:pt idx="50897" formatCode="0.00E+00">
                  <c:v>8.7799999999999998E-4</c:v>
                </c:pt>
                <c:pt idx="50898" formatCode="0.00E+00">
                  <c:v>8.7799999999999998E-4</c:v>
                </c:pt>
                <c:pt idx="50899" formatCode="0.00E+00">
                  <c:v>8.7799999999999998E-4</c:v>
                </c:pt>
                <c:pt idx="50900" formatCode="0.00E+00">
                  <c:v>8.7799999999999998E-4</c:v>
                </c:pt>
                <c:pt idx="50901" formatCode="0.00E+00">
                  <c:v>8.7799999999999998E-4</c:v>
                </c:pt>
                <c:pt idx="50902" formatCode="0.00E+00">
                  <c:v>8.7799999999999998E-4</c:v>
                </c:pt>
                <c:pt idx="50903" formatCode="0.00E+00">
                  <c:v>8.7799999999999998E-4</c:v>
                </c:pt>
                <c:pt idx="50904" formatCode="0.00E+00">
                  <c:v>8.7799999999999998E-4</c:v>
                </c:pt>
                <c:pt idx="50905" formatCode="0.00E+00">
                  <c:v>8.7799999999999998E-4</c:v>
                </c:pt>
                <c:pt idx="50906" formatCode="0.00E+00">
                  <c:v>8.7799999999999998E-4</c:v>
                </c:pt>
                <c:pt idx="50907" formatCode="0.00E+00">
                  <c:v>8.7799999999999998E-4</c:v>
                </c:pt>
                <c:pt idx="50908" formatCode="0.00E+00">
                  <c:v>8.7799999999999998E-4</c:v>
                </c:pt>
                <c:pt idx="50909" formatCode="0.00E+00">
                  <c:v>8.7799999999999998E-4</c:v>
                </c:pt>
                <c:pt idx="50910" formatCode="0.00E+00">
                  <c:v>8.7799999999999998E-4</c:v>
                </c:pt>
                <c:pt idx="50911" formatCode="0.00E+00">
                  <c:v>8.7799999999999998E-4</c:v>
                </c:pt>
                <c:pt idx="50912" formatCode="0.00E+00">
                  <c:v>8.7799999999999998E-4</c:v>
                </c:pt>
                <c:pt idx="50913" formatCode="0.00E+00">
                  <c:v>8.7799999999999998E-4</c:v>
                </c:pt>
                <c:pt idx="50914" formatCode="0.00E+00">
                  <c:v>8.7799999999999998E-4</c:v>
                </c:pt>
                <c:pt idx="50915" formatCode="0.00E+00">
                  <c:v>8.7799999999999998E-4</c:v>
                </c:pt>
                <c:pt idx="50916" formatCode="0.00E+00">
                  <c:v>8.7799999999999998E-4</c:v>
                </c:pt>
                <c:pt idx="50917" formatCode="0.00E+00">
                  <c:v>8.7799999999999998E-4</c:v>
                </c:pt>
                <c:pt idx="50918" formatCode="0.00E+00">
                  <c:v>8.7799999999999998E-4</c:v>
                </c:pt>
                <c:pt idx="50919" formatCode="0.00E+00">
                  <c:v>8.7799999999999998E-4</c:v>
                </c:pt>
                <c:pt idx="50920" formatCode="0.00E+00">
                  <c:v>8.7799999999999998E-4</c:v>
                </c:pt>
                <c:pt idx="50921" formatCode="0.00E+00">
                  <c:v>8.7799999999999998E-4</c:v>
                </c:pt>
                <c:pt idx="50922" formatCode="0.00E+00">
                  <c:v>8.7799999999999998E-4</c:v>
                </c:pt>
                <c:pt idx="50923" formatCode="0.00E+00">
                  <c:v>8.7799999999999998E-4</c:v>
                </c:pt>
                <c:pt idx="50924" formatCode="0.00E+00">
                  <c:v>8.7799999999999998E-4</c:v>
                </c:pt>
                <c:pt idx="50925" formatCode="0.00E+00">
                  <c:v>8.7799999999999998E-4</c:v>
                </c:pt>
                <c:pt idx="50926" formatCode="0.00E+00">
                  <c:v>8.7799999999999998E-4</c:v>
                </c:pt>
                <c:pt idx="50927" formatCode="0.00E+00">
                  <c:v>8.7799999999999998E-4</c:v>
                </c:pt>
                <c:pt idx="50928" formatCode="0.00E+00">
                  <c:v>8.7799999999999998E-4</c:v>
                </c:pt>
                <c:pt idx="50929" formatCode="0.00E+00">
                  <c:v>8.7799999999999998E-4</c:v>
                </c:pt>
                <c:pt idx="50930" formatCode="0.00E+00">
                  <c:v>8.7799999999999998E-4</c:v>
                </c:pt>
                <c:pt idx="50931" formatCode="0.00E+00">
                  <c:v>8.7799999999999998E-4</c:v>
                </c:pt>
                <c:pt idx="50932" formatCode="0.00E+00">
                  <c:v>8.7799999999999998E-4</c:v>
                </c:pt>
                <c:pt idx="50933" formatCode="0.00E+00">
                  <c:v>8.7799999999999998E-4</c:v>
                </c:pt>
                <c:pt idx="50934" formatCode="0.00E+00">
                  <c:v>8.7799999999999998E-4</c:v>
                </c:pt>
                <c:pt idx="50935" formatCode="0.00E+00">
                  <c:v>8.7799999999999998E-4</c:v>
                </c:pt>
                <c:pt idx="50936" formatCode="0.00E+00">
                  <c:v>8.7799999999999998E-4</c:v>
                </c:pt>
                <c:pt idx="50937" formatCode="0.00E+00">
                  <c:v>8.7799999999999998E-4</c:v>
                </c:pt>
                <c:pt idx="50938" formatCode="0.00E+00">
                  <c:v>8.7799999999999998E-4</c:v>
                </c:pt>
                <c:pt idx="50939" formatCode="0.00E+00">
                  <c:v>8.7799999999999998E-4</c:v>
                </c:pt>
                <c:pt idx="50940" formatCode="0.00E+00">
                  <c:v>8.7799999999999998E-4</c:v>
                </c:pt>
                <c:pt idx="50941" formatCode="0.00E+00">
                  <c:v>8.7799999999999998E-4</c:v>
                </c:pt>
                <c:pt idx="50942" formatCode="0.00E+00">
                  <c:v>8.7799999999999998E-4</c:v>
                </c:pt>
                <c:pt idx="50943" formatCode="0.00E+00">
                  <c:v>8.7799999999999998E-4</c:v>
                </c:pt>
                <c:pt idx="50944" formatCode="0.00E+00">
                  <c:v>8.7799999999999998E-4</c:v>
                </c:pt>
                <c:pt idx="50945" formatCode="0.00E+00">
                  <c:v>8.7799999999999998E-4</c:v>
                </c:pt>
                <c:pt idx="50946" formatCode="0.00E+00">
                  <c:v>8.7799999999999998E-4</c:v>
                </c:pt>
                <c:pt idx="50947" formatCode="0.00E+00">
                  <c:v>8.7799999999999998E-4</c:v>
                </c:pt>
                <c:pt idx="50948" formatCode="0.00E+00">
                  <c:v>8.7799999999999998E-4</c:v>
                </c:pt>
                <c:pt idx="50949" formatCode="0.00E+00">
                  <c:v>8.7799999999999998E-4</c:v>
                </c:pt>
                <c:pt idx="50950" formatCode="0.00E+00">
                  <c:v>8.7799999999999998E-4</c:v>
                </c:pt>
                <c:pt idx="50951" formatCode="0.00E+00">
                  <c:v>8.7799999999999998E-4</c:v>
                </c:pt>
                <c:pt idx="50952" formatCode="0.00E+00">
                  <c:v>8.7799999999999998E-4</c:v>
                </c:pt>
                <c:pt idx="50953" formatCode="0.00E+00">
                  <c:v>8.7799999999999998E-4</c:v>
                </c:pt>
                <c:pt idx="50954" formatCode="0.00E+00">
                  <c:v>8.7799999999999998E-4</c:v>
                </c:pt>
                <c:pt idx="50955" formatCode="0.00E+00">
                  <c:v>8.7799999999999998E-4</c:v>
                </c:pt>
                <c:pt idx="50956" formatCode="0.00E+00">
                  <c:v>8.7799999999999998E-4</c:v>
                </c:pt>
                <c:pt idx="50957" formatCode="0.00E+00">
                  <c:v>8.7799999999999998E-4</c:v>
                </c:pt>
                <c:pt idx="50958" formatCode="0.00E+00">
                  <c:v>8.7799999999999998E-4</c:v>
                </c:pt>
                <c:pt idx="50959" formatCode="0.00E+00">
                  <c:v>8.7799999999999998E-4</c:v>
                </c:pt>
                <c:pt idx="50960" formatCode="0.00E+00">
                  <c:v>8.7799999999999998E-4</c:v>
                </c:pt>
                <c:pt idx="50961" formatCode="0.00E+00">
                  <c:v>8.7799999999999998E-4</c:v>
                </c:pt>
                <c:pt idx="50962" formatCode="0.00E+00">
                  <c:v>8.7799999999999998E-4</c:v>
                </c:pt>
                <c:pt idx="50963" formatCode="0.00E+00">
                  <c:v>8.7799999999999998E-4</c:v>
                </c:pt>
                <c:pt idx="50964" formatCode="0.00E+00">
                  <c:v>8.7799999999999998E-4</c:v>
                </c:pt>
                <c:pt idx="50965" formatCode="0.00E+00">
                  <c:v>8.7799999999999998E-4</c:v>
                </c:pt>
                <c:pt idx="50966" formatCode="0.00E+00">
                  <c:v>8.7799999999999998E-4</c:v>
                </c:pt>
                <c:pt idx="50967" formatCode="0.00E+00">
                  <c:v>8.7799999999999998E-4</c:v>
                </c:pt>
                <c:pt idx="50968" formatCode="0.00E+00">
                  <c:v>8.7799999999999998E-4</c:v>
                </c:pt>
                <c:pt idx="50969" formatCode="0.00E+00">
                  <c:v>8.7799999999999998E-4</c:v>
                </c:pt>
                <c:pt idx="50970" formatCode="0.00E+00">
                  <c:v>8.7799999999999998E-4</c:v>
                </c:pt>
                <c:pt idx="50971" formatCode="0.00E+00">
                  <c:v>8.7799999999999998E-4</c:v>
                </c:pt>
                <c:pt idx="50972" formatCode="0.00E+00">
                  <c:v>8.7799999999999998E-4</c:v>
                </c:pt>
                <c:pt idx="50973" formatCode="0.00E+00">
                  <c:v>8.7799999999999998E-4</c:v>
                </c:pt>
                <c:pt idx="50974" formatCode="0.00E+00">
                  <c:v>8.7799999999999998E-4</c:v>
                </c:pt>
                <c:pt idx="50975" formatCode="0.00E+00">
                  <c:v>8.7799999999999998E-4</c:v>
                </c:pt>
                <c:pt idx="50976" formatCode="0.00E+00">
                  <c:v>8.7799999999999998E-4</c:v>
                </c:pt>
                <c:pt idx="50977" formatCode="0.00E+00">
                  <c:v>8.7799999999999998E-4</c:v>
                </c:pt>
                <c:pt idx="50978" formatCode="0.00E+00">
                  <c:v>8.7799999999999998E-4</c:v>
                </c:pt>
                <c:pt idx="50979" formatCode="0.00E+00">
                  <c:v>8.7799999999999998E-4</c:v>
                </c:pt>
                <c:pt idx="50980" formatCode="0.00E+00">
                  <c:v>8.7799999999999998E-4</c:v>
                </c:pt>
                <c:pt idx="50981" formatCode="0.00E+00">
                  <c:v>8.7699999999999996E-4</c:v>
                </c:pt>
                <c:pt idx="50982" formatCode="0.00E+00">
                  <c:v>8.7799999999999998E-4</c:v>
                </c:pt>
                <c:pt idx="50983" formatCode="0.00E+00">
                  <c:v>8.7799999999999998E-4</c:v>
                </c:pt>
                <c:pt idx="50984" formatCode="0.00E+00">
                  <c:v>8.7799999999999998E-4</c:v>
                </c:pt>
                <c:pt idx="50985" formatCode="0.00E+00">
                  <c:v>8.7799999999999998E-4</c:v>
                </c:pt>
                <c:pt idx="50986" formatCode="0.00E+00">
                  <c:v>8.7799999999999998E-4</c:v>
                </c:pt>
                <c:pt idx="50987" formatCode="0.00E+00">
                  <c:v>8.7799999999999998E-4</c:v>
                </c:pt>
                <c:pt idx="50988" formatCode="0.00E+00">
                  <c:v>8.7799999999999998E-4</c:v>
                </c:pt>
                <c:pt idx="50989" formatCode="0.00E+00">
                  <c:v>8.7799999999999998E-4</c:v>
                </c:pt>
                <c:pt idx="50990" formatCode="0.00E+00">
                  <c:v>8.7799999999999998E-4</c:v>
                </c:pt>
                <c:pt idx="50991" formatCode="0.00E+00">
                  <c:v>8.7799999999999998E-4</c:v>
                </c:pt>
                <c:pt idx="50992" formatCode="0.00E+00">
                  <c:v>8.7799999999999998E-4</c:v>
                </c:pt>
                <c:pt idx="50993" formatCode="0.00E+00">
                  <c:v>8.7799999999999998E-4</c:v>
                </c:pt>
                <c:pt idx="50994" formatCode="0.00E+00">
                  <c:v>8.7799999999999998E-4</c:v>
                </c:pt>
                <c:pt idx="50995" formatCode="0.00E+00">
                  <c:v>8.7799999999999998E-4</c:v>
                </c:pt>
                <c:pt idx="50996" formatCode="0.00E+00">
                  <c:v>8.7799999999999998E-4</c:v>
                </c:pt>
                <c:pt idx="50997" formatCode="0.00E+00">
                  <c:v>8.7799999999999998E-4</c:v>
                </c:pt>
                <c:pt idx="50998" formatCode="0.00E+00">
                  <c:v>8.7799999999999998E-4</c:v>
                </c:pt>
                <c:pt idx="50999" formatCode="0.00E+00">
                  <c:v>8.7799999999999998E-4</c:v>
                </c:pt>
                <c:pt idx="51000" formatCode="0.00E+00">
                  <c:v>8.7799999999999998E-4</c:v>
                </c:pt>
                <c:pt idx="51001" formatCode="0.00E+00">
                  <c:v>8.7799999999999998E-4</c:v>
                </c:pt>
                <c:pt idx="51002" formatCode="0.00E+00">
                  <c:v>8.7799999999999998E-4</c:v>
                </c:pt>
                <c:pt idx="51003" formatCode="0.00E+00">
                  <c:v>8.7799999999999998E-4</c:v>
                </c:pt>
                <c:pt idx="51004" formatCode="0.00E+00">
                  <c:v>8.7799999999999998E-4</c:v>
                </c:pt>
                <c:pt idx="51005" formatCode="0.00E+00">
                  <c:v>8.7799999999999998E-4</c:v>
                </c:pt>
                <c:pt idx="51006" formatCode="0.00E+00">
                  <c:v>8.7799999999999998E-4</c:v>
                </c:pt>
                <c:pt idx="51007" formatCode="0.00E+00">
                  <c:v>8.7799999999999998E-4</c:v>
                </c:pt>
                <c:pt idx="51008" formatCode="0.00E+00">
                  <c:v>8.7799999999999998E-4</c:v>
                </c:pt>
                <c:pt idx="51009" formatCode="0.00E+00">
                  <c:v>8.7799999999999998E-4</c:v>
                </c:pt>
                <c:pt idx="51010" formatCode="0.00E+00">
                  <c:v>8.7799999999999998E-4</c:v>
                </c:pt>
                <c:pt idx="51011" formatCode="0.00E+00">
                  <c:v>8.7799999999999998E-4</c:v>
                </c:pt>
                <c:pt idx="51012" formatCode="0.00E+00">
                  <c:v>8.7799999999999998E-4</c:v>
                </c:pt>
                <c:pt idx="51013" formatCode="0.00E+00">
                  <c:v>8.7799999999999998E-4</c:v>
                </c:pt>
                <c:pt idx="51014" formatCode="0.00E+00">
                  <c:v>8.7799999999999998E-4</c:v>
                </c:pt>
                <c:pt idx="51015" formatCode="0.00E+00">
                  <c:v>8.7799999999999998E-4</c:v>
                </c:pt>
                <c:pt idx="51016" formatCode="0.00E+00">
                  <c:v>8.7799999999999998E-4</c:v>
                </c:pt>
                <c:pt idx="51017" formatCode="0.00E+00">
                  <c:v>8.7799999999999998E-4</c:v>
                </c:pt>
                <c:pt idx="51018" formatCode="0.00E+00">
                  <c:v>8.7799999999999998E-4</c:v>
                </c:pt>
                <c:pt idx="51019" formatCode="0.00E+00">
                  <c:v>8.7799999999999998E-4</c:v>
                </c:pt>
                <c:pt idx="51020" formatCode="0.00E+00">
                  <c:v>8.7799999999999998E-4</c:v>
                </c:pt>
                <c:pt idx="51021" formatCode="0.00E+00">
                  <c:v>8.7799999999999998E-4</c:v>
                </c:pt>
                <c:pt idx="51022" formatCode="0.00E+00">
                  <c:v>8.7799999999999998E-4</c:v>
                </c:pt>
                <c:pt idx="51023" formatCode="0.00E+00">
                  <c:v>8.7799999999999998E-4</c:v>
                </c:pt>
                <c:pt idx="51024" formatCode="0.00E+00">
                  <c:v>8.7799999999999998E-4</c:v>
                </c:pt>
                <c:pt idx="51025" formatCode="0.00E+00">
                  <c:v>8.7799999999999998E-4</c:v>
                </c:pt>
                <c:pt idx="51026" formatCode="0.00E+00">
                  <c:v>8.7799999999999998E-4</c:v>
                </c:pt>
                <c:pt idx="51027" formatCode="0.00E+00">
                  <c:v>8.7799999999999998E-4</c:v>
                </c:pt>
                <c:pt idx="51028" formatCode="0.00E+00">
                  <c:v>8.7799999999999998E-4</c:v>
                </c:pt>
                <c:pt idx="51029" formatCode="0.00E+00">
                  <c:v>8.7799999999999998E-4</c:v>
                </c:pt>
                <c:pt idx="51030" formatCode="0.00E+00">
                  <c:v>8.7799999999999998E-4</c:v>
                </c:pt>
                <c:pt idx="51031" formatCode="0.00E+00">
                  <c:v>8.7799999999999998E-4</c:v>
                </c:pt>
                <c:pt idx="51032" formatCode="0.00E+00">
                  <c:v>8.7799999999999998E-4</c:v>
                </c:pt>
                <c:pt idx="51033" formatCode="0.00E+00">
                  <c:v>8.7799999999999998E-4</c:v>
                </c:pt>
                <c:pt idx="51034" formatCode="0.00E+00">
                  <c:v>8.7799999999999998E-4</c:v>
                </c:pt>
                <c:pt idx="51035" formatCode="0.00E+00">
                  <c:v>8.7799999999999998E-4</c:v>
                </c:pt>
                <c:pt idx="51036" formatCode="0.00E+00">
                  <c:v>8.7799999999999998E-4</c:v>
                </c:pt>
                <c:pt idx="51037" formatCode="0.00E+00">
                  <c:v>8.7799999999999998E-4</c:v>
                </c:pt>
                <c:pt idx="51038" formatCode="0.00E+00">
                  <c:v>8.7799999999999998E-4</c:v>
                </c:pt>
                <c:pt idx="51039" formatCode="0.00E+00">
                  <c:v>8.7699999999999996E-4</c:v>
                </c:pt>
                <c:pt idx="51040" formatCode="0.00E+00">
                  <c:v>8.7799999999999998E-4</c:v>
                </c:pt>
                <c:pt idx="51041" formatCode="0.00E+00">
                  <c:v>8.7799999999999998E-4</c:v>
                </c:pt>
                <c:pt idx="51042" formatCode="0.00E+00">
                  <c:v>8.7799999999999998E-4</c:v>
                </c:pt>
                <c:pt idx="51043" formatCode="0.00E+00">
                  <c:v>8.7799999999999998E-4</c:v>
                </c:pt>
                <c:pt idx="51044" formatCode="0.00E+00">
                  <c:v>8.7799999999999998E-4</c:v>
                </c:pt>
                <c:pt idx="51045" formatCode="0.00E+00">
                  <c:v>8.7799999999999998E-4</c:v>
                </c:pt>
                <c:pt idx="51046" formatCode="0.00E+00">
                  <c:v>8.7799999999999998E-4</c:v>
                </c:pt>
                <c:pt idx="51047" formatCode="0.00E+00">
                  <c:v>8.7699999999999996E-4</c:v>
                </c:pt>
                <c:pt idx="51048" formatCode="0.00E+00">
                  <c:v>8.7799999999999998E-4</c:v>
                </c:pt>
                <c:pt idx="51049" formatCode="0.00E+00">
                  <c:v>8.7799999999999998E-4</c:v>
                </c:pt>
                <c:pt idx="51050" formatCode="0.00E+00">
                  <c:v>8.7799999999999998E-4</c:v>
                </c:pt>
                <c:pt idx="51051" formatCode="0.00E+00">
                  <c:v>8.7799999999999998E-4</c:v>
                </c:pt>
                <c:pt idx="51052" formatCode="0.00E+00">
                  <c:v>8.7799999999999998E-4</c:v>
                </c:pt>
                <c:pt idx="51053" formatCode="0.00E+00">
                  <c:v>8.7799999999999998E-4</c:v>
                </c:pt>
                <c:pt idx="51054" formatCode="0.00E+00">
                  <c:v>8.7799999999999998E-4</c:v>
                </c:pt>
                <c:pt idx="51055" formatCode="0.00E+00">
                  <c:v>8.7799999999999998E-4</c:v>
                </c:pt>
                <c:pt idx="51056" formatCode="0.00E+00">
                  <c:v>8.7799999999999998E-4</c:v>
                </c:pt>
                <c:pt idx="51057" formatCode="0.00E+00">
                  <c:v>8.7799999999999998E-4</c:v>
                </c:pt>
                <c:pt idx="51058" formatCode="0.00E+00">
                  <c:v>8.7799999999999998E-4</c:v>
                </c:pt>
                <c:pt idx="51059" formatCode="0.00E+00">
                  <c:v>8.7799999999999998E-4</c:v>
                </c:pt>
                <c:pt idx="51060" formatCode="0.00E+00">
                  <c:v>8.7799999999999998E-4</c:v>
                </c:pt>
                <c:pt idx="51061" formatCode="0.00E+00">
                  <c:v>8.7799999999999998E-4</c:v>
                </c:pt>
                <c:pt idx="51062" formatCode="0.00E+00">
                  <c:v>8.7799999999999998E-4</c:v>
                </c:pt>
                <c:pt idx="51063" formatCode="0.00E+00">
                  <c:v>8.7799999999999998E-4</c:v>
                </c:pt>
                <c:pt idx="51064" formatCode="0.00E+00">
                  <c:v>8.7799999999999998E-4</c:v>
                </c:pt>
                <c:pt idx="51065" formatCode="0.00E+00">
                  <c:v>8.7799999999999998E-4</c:v>
                </c:pt>
                <c:pt idx="51066" formatCode="0.00E+00">
                  <c:v>8.7799999999999998E-4</c:v>
                </c:pt>
                <c:pt idx="51067" formatCode="0.00E+00">
                  <c:v>8.7799999999999998E-4</c:v>
                </c:pt>
                <c:pt idx="51068" formatCode="0.00E+00">
                  <c:v>8.7799999999999998E-4</c:v>
                </c:pt>
                <c:pt idx="51069" formatCode="0.00E+00">
                  <c:v>8.7799999999999998E-4</c:v>
                </c:pt>
                <c:pt idx="51070" formatCode="0.00E+00">
                  <c:v>8.7799999999999998E-4</c:v>
                </c:pt>
                <c:pt idx="51071" formatCode="0.00E+00">
                  <c:v>8.7799999999999998E-4</c:v>
                </c:pt>
                <c:pt idx="51072" formatCode="0.00E+00">
                  <c:v>8.7799999999999998E-4</c:v>
                </c:pt>
                <c:pt idx="51073" formatCode="0.00E+00">
                  <c:v>8.7799999999999998E-4</c:v>
                </c:pt>
                <c:pt idx="51074" formatCode="0.00E+00">
                  <c:v>8.7799999999999998E-4</c:v>
                </c:pt>
                <c:pt idx="51075" formatCode="0.00E+00">
                  <c:v>8.7799999999999998E-4</c:v>
                </c:pt>
                <c:pt idx="51076" formatCode="0.00E+00">
                  <c:v>8.7799999999999998E-4</c:v>
                </c:pt>
                <c:pt idx="51077" formatCode="0.00E+00">
                  <c:v>8.7799999999999998E-4</c:v>
                </c:pt>
                <c:pt idx="51078" formatCode="0.00E+00">
                  <c:v>8.7799999999999998E-4</c:v>
                </c:pt>
                <c:pt idx="51079" formatCode="0.00E+00">
                  <c:v>8.7799999999999998E-4</c:v>
                </c:pt>
                <c:pt idx="51080" formatCode="0.00E+00">
                  <c:v>8.7799999999999998E-4</c:v>
                </c:pt>
                <c:pt idx="51081" formatCode="0.00E+00">
                  <c:v>8.7799999999999998E-4</c:v>
                </c:pt>
                <c:pt idx="51082" formatCode="0.00E+00">
                  <c:v>8.7799999999999998E-4</c:v>
                </c:pt>
                <c:pt idx="51083" formatCode="0.00E+00">
                  <c:v>8.7799999999999998E-4</c:v>
                </c:pt>
                <c:pt idx="51084" formatCode="0.00E+00">
                  <c:v>8.7799999999999998E-4</c:v>
                </c:pt>
                <c:pt idx="51085" formatCode="0.00E+00">
                  <c:v>8.7799999999999998E-4</c:v>
                </c:pt>
                <c:pt idx="51086" formatCode="0.00E+00">
                  <c:v>8.7799999999999998E-4</c:v>
                </c:pt>
                <c:pt idx="51087" formatCode="0.00E+00">
                  <c:v>8.7799999999999998E-4</c:v>
                </c:pt>
                <c:pt idx="51088" formatCode="0.00E+00">
                  <c:v>8.7799999999999998E-4</c:v>
                </c:pt>
                <c:pt idx="51089" formatCode="0.00E+00">
                  <c:v>8.7799999999999998E-4</c:v>
                </c:pt>
                <c:pt idx="51090" formatCode="0.00E+00">
                  <c:v>8.7799999999999998E-4</c:v>
                </c:pt>
                <c:pt idx="51091" formatCode="0.00E+00">
                  <c:v>8.7699999999999996E-4</c:v>
                </c:pt>
                <c:pt idx="51092" formatCode="0.00E+00">
                  <c:v>8.7799999999999998E-4</c:v>
                </c:pt>
                <c:pt idx="51093" formatCode="0.00E+00">
                  <c:v>8.7799999999999998E-4</c:v>
                </c:pt>
                <c:pt idx="51094" formatCode="0.00E+00">
                  <c:v>8.7799999999999998E-4</c:v>
                </c:pt>
                <c:pt idx="51095" formatCode="0.00E+00">
                  <c:v>8.7799999999999998E-4</c:v>
                </c:pt>
                <c:pt idx="51096" formatCode="0.00E+00">
                  <c:v>8.7799999999999998E-4</c:v>
                </c:pt>
                <c:pt idx="51097" formatCode="0.00E+00">
                  <c:v>8.7799999999999998E-4</c:v>
                </c:pt>
                <c:pt idx="51098" formatCode="0.00E+00">
                  <c:v>8.7799999999999998E-4</c:v>
                </c:pt>
                <c:pt idx="51099" formatCode="0.00E+00">
                  <c:v>8.7799999999999998E-4</c:v>
                </c:pt>
                <c:pt idx="51100" formatCode="0.00E+00">
                  <c:v>8.7799999999999998E-4</c:v>
                </c:pt>
                <c:pt idx="51101" formatCode="0.00E+00">
                  <c:v>8.7799999999999998E-4</c:v>
                </c:pt>
                <c:pt idx="51102" formatCode="0.00E+00">
                  <c:v>8.7799999999999998E-4</c:v>
                </c:pt>
                <c:pt idx="51103" formatCode="0.00E+00">
                  <c:v>8.7799999999999998E-4</c:v>
                </c:pt>
                <c:pt idx="51104" formatCode="0.00E+00">
                  <c:v>8.7799999999999998E-4</c:v>
                </c:pt>
                <c:pt idx="51105" formatCode="0.00E+00">
                  <c:v>8.7799999999999998E-4</c:v>
                </c:pt>
                <c:pt idx="51106" formatCode="0.00E+00">
                  <c:v>8.7799999999999998E-4</c:v>
                </c:pt>
                <c:pt idx="51107" formatCode="0.00E+00">
                  <c:v>8.7799999999999998E-4</c:v>
                </c:pt>
                <c:pt idx="51108" formatCode="0.00E+00">
                  <c:v>8.7799999999999998E-4</c:v>
                </c:pt>
                <c:pt idx="51109" formatCode="0.00E+00">
                  <c:v>8.7699999999999996E-4</c:v>
                </c:pt>
                <c:pt idx="51110" formatCode="0.00E+00">
                  <c:v>8.7799999999999998E-4</c:v>
                </c:pt>
                <c:pt idx="51111" formatCode="0.00E+00">
                  <c:v>8.7799999999999998E-4</c:v>
                </c:pt>
                <c:pt idx="51112" formatCode="0.00E+00">
                  <c:v>8.7699999999999996E-4</c:v>
                </c:pt>
                <c:pt idx="51113" formatCode="0.00E+00">
                  <c:v>8.7799999999999998E-4</c:v>
                </c:pt>
                <c:pt idx="51114" formatCode="0.00E+00">
                  <c:v>8.7799999999999998E-4</c:v>
                </c:pt>
                <c:pt idx="51115" formatCode="0.00E+00">
                  <c:v>8.7799999999999998E-4</c:v>
                </c:pt>
                <c:pt idx="51116" formatCode="0.00E+00">
                  <c:v>8.7799999999999998E-4</c:v>
                </c:pt>
                <c:pt idx="51117" formatCode="0.00E+00">
                  <c:v>8.7799999999999998E-4</c:v>
                </c:pt>
                <c:pt idx="51118" formatCode="0.00E+00">
                  <c:v>8.7699999999999996E-4</c:v>
                </c:pt>
                <c:pt idx="51119" formatCode="0.00E+00">
                  <c:v>8.7799999999999998E-4</c:v>
                </c:pt>
                <c:pt idx="51120" formatCode="0.00E+00">
                  <c:v>8.7799999999999998E-4</c:v>
                </c:pt>
                <c:pt idx="51121" formatCode="0.00E+00">
                  <c:v>8.7799999999999998E-4</c:v>
                </c:pt>
                <c:pt idx="51122" formatCode="0.00E+00">
                  <c:v>8.7799999999999998E-4</c:v>
                </c:pt>
                <c:pt idx="51123" formatCode="0.00E+00">
                  <c:v>8.7699999999999996E-4</c:v>
                </c:pt>
                <c:pt idx="51124" formatCode="0.00E+00">
                  <c:v>8.7799999999999998E-4</c:v>
                </c:pt>
                <c:pt idx="51125" formatCode="0.00E+00">
                  <c:v>8.7799999999999998E-4</c:v>
                </c:pt>
                <c:pt idx="51126" formatCode="0.00E+00">
                  <c:v>8.7799999999999998E-4</c:v>
                </c:pt>
                <c:pt idx="51127" formatCode="0.00E+00">
                  <c:v>8.7799999999999998E-4</c:v>
                </c:pt>
                <c:pt idx="51128" formatCode="0.00E+00">
                  <c:v>8.7699999999999996E-4</c:v>
                </c:pt>
                <c:pt idx="51129" formatCode="0.00E+00">
                  <c:v>8.7799999999999998E-4</c:v>
                </c:pt>
                <c:pt idx="51130" formatCode="0.00E+00">
                  <c:v>8.7799999999999998E-4</c:v>
                </c:pt>
                <c:pt idx="51131" formatCode="0.00E+00">
                  <c:v>8.7799999999999998E-4</c:v>
                </c:pt>
                <c:pt idx="51132" formatCode="0.00E+00">
                  <c:v>8.7799999999999998E-4</c:v>
                </c:pt>
                <c:pt idx="51133" formatCode="0.00E+00">
                  <c:v>8.7799999999999998E-4</c:v>
                </c:pt>
                <c:pt idx="51134" formatCode="0.00E+00">
                  <c:v>8.7799999999999998E-4</c:v>
                </c:pt>
                <c:pt idx="51135" formatCode="0.00E+00">
                  <c:v>8.7799999999999998E-4</c:v>
                </c:pt>
                <c:pt idx="51136" formatCode="0.00E+00">
                  <c:v>8.7799999999999998E-4</c:v>
                </c:pt>
                <c:pt idx="51137" formatCode="0.00E+00">
                  <c:v>8.7799999999999998E-4</c:v>
                </c:pt>
                <c:pt idx="51138" formatCode="0.00E+00">
                  <c:v>8.7799999999999998E-4</c:v>
                </c:pt>
                <c:pt idx="51139" formatCode="0.00E+00">
                  <c:v>8.7699999999999996E-4</c:v>
                </c:pt>
                <c:pt idx="51140" formatCode="0.00E+00">
                  <c:v>8.7799999999999998E-4</c:v>
                </c:pt>
                <c:pt idx="51141" formatCode="0.00E+00">
                  <c:v>8.7799999999999998E-4</c:v>
                </c:pt>
                <c:pt idx="51142" formatCode="0.00E+00">
                  <c:v>8.7799999999999998E-4</c:v>
                </c:pt>
                <c:pt idx="51143" formatCode="0.00E+00">
                  <c:v>8.7799999999999998E-4</c:v>
                </c:pt>
                <c:pt idx="51144" formatCode="0.00E+00">
                  <c:v>8.7799999999999998E-4</c:v>
                </c:pt>
                <c:pt idx="51145" formatCode="0.00E+00">
                  <c:v>8.7799999999999998E-4</c:v>
                </c:pt>
                <c:pt idx="51146" formatCode="0.00E+00">
                  <c:v>8.7799999999999998E-4</c:v>
                </c:pt>
                <c:pt idx="51147" formatCode="0.00E+00">
                  <c:v>8.7799999999999998E-4</c:v>
                </c:pt>
                <c:pt idx="51148" formatCode="0.00E+00">
                  <c:v>8.7799999999999998E-4</c:v>
                </c:pt>
                <c:pt idx="51149" formatCode="0.00E+00">
                  <c:v>8.7699999999999996E-4</c:v>
                </c:pt>
                <c:pt idx="51150" formatCode="0.00E+00">
                  <c:v>8.7799999999999998E-4</c:v>
                </c:pt>
                <c:pt idx="51151" formatCode="0.00E+00">
                  <c:v>8.7699999999999996E-4</c:v>
                </c:pt>
                <c:pt idx="51152" formatCode="0.00E+00">
                  <c:v>8.7799999999999998E-4</c:v>
                </c:pt>
                <c:pt idx="51153" formatCode="0.00E+00">
                  <c:v>8.7799999999999998E-4</c:v>
                </c:pt>
                <c:pt idx="51154" formatCode="0.00E+00">
                  <c:v>8.7799999999999998E-4</c:v>
                </c:pt>
                <c:pt idx="51155" formatCode="0.00E+00">
                  <c:v>8.7799999999999998E-4</c:v>
                </c:pt>
                <c:pt idx="51156" formatCode="0.00E+00">
                  <c:v>8.7699999999999996E-4</c:v>
                </c:pt>
                <c:pt idx="51157" formatCode="0.00E+00">
                  <c:v>8.7799999999999998E-4</c:v>
                </c:pt>
                <c:pt idx="51158" formatCode="0.00E+00">
                  <c:v>8.7799999999999998E-4</c:v>
                </c:pt>
                <c:pt idx="51159" formatCode="0.00E+00">
                  <c:v>8.7699999999999996E-4</c:v>
                </c:pt>
                <c:pt idx="51160" formatCode="0.00E+00">
                  <c:v>8.7799999999999998E-4</c:v>
                </c:pt>
                <c:pt idx="51161" formatCode="0.00E+00">
                  <c:v>8.7799999999999998E-4</c:v>
                </c:pt>
                <c:pt idx="51162" formatCode="0.00E+00">
                  <c:v>8.7699999999999996E-4</c:v>
                </c:pt>
                <c:pt idx="51163" formatCode="0.00E+00">
                  <c:v>8.7799999999999998E-4</c:v>
                </c:pt>
                <c:pt idx="51164" formatCode="0.00E+00">
                  <c:v>8.7699999999999996E-4</c:v>
                </c:pt>
                <c:pt idx="51165" formatCode="0.00E+00">
                  <c:v>8.7699999999999996E-4</c:v>
                </c:pt>
                <c:pt idx="51166" formatCode="0.00E+00">
                  <c:v>8.7799999999999998E-4</c:v>
                </c:pt>
                <c:pt idx="51167" formatCode="0.00E+00">
                  <c:v>8.7799999999999998E-4</c:v>
                </c:pt>
                <c:pt idx="51168" formatCode="0.00E+00">
                  <c:v>8.7799999999999998E-4</c:v>
                </c:pt>
                <c:pt idx="51169" formatCode="0.00E+00">
                  <c:v>8.7799999999999998E-4</c:v>
                </c:pt>
                <c:pt idx="51170" formatCode="0.00E+00">
                  <c:v>8.7799999999999998E-4</c:v>
                </c:pt>
                <c:pt idx="51171" formatCode="0.00E+00">
                  <c:v>8.7799999999999998E-4</c:v>
                </c:pt>
                <c:pt idx="51172" formatCode="0.00E+00">
                  <c:v>8.7699999999999996E-4</c:v>
                </c:pt>
                <c:pt idx="51173" formatCode="0.00E+00">
                  <c:v>8.7799999999999998E-4</c:v>
                </c:pt>
                <c:pt idx="51174" formatCode="0.00E+00">
                  <c:v>8.7699999999999996E-4</c:v>
                </c:pt>
                <c:pt idx="51175" formatCode="0.00E+00">
                  <c:v>8.7799999999999998E-4</c:v>
                </c:pt>
                <c:pt idx="51176" formatCode="0.00E+00">
                  <c:v>8.7799999999999998E-4</c:v>
                </c:pt>
                <c:pt idx="51177" formatCode="0.00E+00">
                  <c:v>8.7799999999999998E-4</c:v>
                </c:pt>
                <c:pt idx="51178" formatCode="0.00E+00">
                  <c:v>8.7699999999999996E-4</c:v>
                </c:pt>
                <c:pt idx="51179" formatCode="0.00E+00">
                  <c:v>8.7799999999999998E-4</c:v>
                </c:pt>
                <c:pt idx="51180" formatCode="0.00E+00">
                  <c:v>8.7799999999999998E-4</c:v>
                </c:pt>
                <c:pt idx="51181" formatCode="0.00E+00">
                  <c:v>8.7799999999999998E-4</c:v>
                </c:pt>
                <c:pt idx="51182" formatCode="0.00E+00">
                  <c:v>8.7799999999999998E-4</c:v>
                </c:pt>
                <c:pt idx="51183" formatCode="0.00E+00">
                  <c:v>8.7799999999999998E-4</c:v>
                </c:pt>
                <c:pt idx="51184" formatCode="0.00E+00">
                  <c:v>8.7799999999999998E-4</c:v>
                </c:pt>
                <c:pt idx="51185" formatCode="0.00E+00">
                  <c:v>8.7799999999999998E-4</c:v>
                </c:pt>
                <c:pt idx="51186" formatCode="0.00E+00">
                  <c:v>8.7699999999999996E-4</c:v>
                </c:pt>
                <c:pt idx="51187" formatCode="0.00E+00">
                  <c:v>8.7799999999999998E-4</c:v>
                </c:pt>
                <c:pt idx="51188" formatCode="0.00E+00">
                  <c:v>8.7699999999999996E-4</c:v>
                </c:pt>
                <c:pt idx="51189" formatCode="0.00E+00">
                  <c:v>8.7799999999999998E-4</c:v>
                </c:pt>
                <c:pt idx="51190" formatCode="0.00E+00">
                  <c:v>8.7799999999999998E-4</c:v>
                </c:pt>
                <c:pt idx="51191" formatCode="0.00E+00">
                  <c:v>8.7799999999999998E-4</c:v>
                </c:pt>
                <c:pt idx="51192" formatCode="0.00E+00">
                  <c:v>8.7799999999999998E-4</c:v>
                </c:pt>
                <c:pt idx="51193" formatCode="0.00E+00">
                  <c:v>8.7799999999999998E-4</c:v>
                </c:pt>
                <c:pt idx="51194" formatCode="0.00E+00">
                  <c:v>8.7799999999999998E-4</c:v>
                </c:pt>
                <c:pt idx="51195" formatCode="0.00E+00">
                  <c:v>8.7799999999999998E-4</c:v>
                </c:pt>
                <c:pt idx="51196" formatCode="0.00E+00">
                  <c:v>8.7799999999999998E-4</c:v>
                </c:pt>
                <c:pt idx="51197" formatCode="0.00E+00">
                  <c:v>8.7799999999999998E-4</c:v>
                </c:pt>
                <c:pt idx="51198" formatCode="0.00E+00">
                  <c:v>8.7799999999999998E-4</c:v>
                </c:pt>
                <c:pt idx="51199" formatCode="0.00E+00">
                  <c:v>8.7799999999999998E-4</c:v>
                </c:pt>
                <c:pt idx="51200" formatCode="0.00E+00">
                  <c:v>8.7799999999999998E-4</c:v>
                </c:pt>
                <c:pt idx="51201" formatCode="0.00E+00">
                  <c:v>8.7799999999999998E-4</c:v>
                </c:pt>
                <c:pt idx="51202" formatCode="0.00E+00">
                  <c:v>8.7799999999999998E-4</c:v>
                </c:pt>
                <c:pt idx="51203" formatCode="0.00E+00">
                  <c:v>8.7799999999999998E-4</c:v>
                </c:pt>
                <c:pt idx="51204" formatCode="0.00E+00">
                  <c:v>8.7799999999999998E-4</c:v>
                </c:pt>
                <c:pt idx="51205" formatCode="0.00E+00">
                  <c:v>8.7699999999999996E-4</c:v>
                </c:pt>
                <c:pt idx="51206" formatCode="0.00E+00">
                  <c:v>8.7799999999999998E-4</c:v>
                </c:pt>
                <c:pt idx="51207" formatCode="0.00E+00">
                  <c:v>8.7799999999999998E-4</c:v>
                </c:pt>
                <c:pt idx="51208" formatCode="0.00E+00">
                  <c:v>8.7699999999999996E-4</c:v>
                </c:pt>
                <c:pt idx="51209" formatCode="0.00E+00">
                  <c:v>8.7799999999999998E-4</c:v>
                </c:pt>
                <c:pt idx="51210" formatCode="0.00E+00">
                  <c:v>8.7799999999999998E-4</c:v>
                </c:pt>
                <c:pt idx="51211" formatCode="0.00E+00">
                  <c:v>8.7799999999999998E-4</c:v>
                </c:pt>
                <c:pt idx="51212" formatCode="0.00E+00">
                  <c:v>8.7699999999999996E-4</c:v>
                </c:pt>
                <c:pt idx="51213" formatCode="0.00E+00">
                  <c:v>8.7799999999999998E-4</c:v>
                </c:pt>
                <c:pt idx="51214" formatCode="0.00E+00">
                  <c:v>8.7799999999999998E-4</c:v>
                </c:pt>
                <c:pt idx="51215" formatCode="0.00E+00">
                  <c:v>8.7799999999999998E-4</c:v>
                </c:pt>
                <c:pt idx="51216" formatCode="0.00E+00">
                  <c:v>8.7799999999999998E-4</c:v>
                </c:pt>
                <c:pt idx="51217" formatCode="0.00E+00">
                  <c:v>8.7799999999999998E-4</c:v>
                </c:pt>
                <c:pt idx="51218" formatCode="0.00E+00">
                  <c:v>8.7799999999999998E-4</c:v>
                </c:pt>
                <c:pt idx="51219" formatCode="0.00E+00">
                  <c:v>8.7799999999999998E-4</c:v>
                </c:pt>
                <c:pt idx="51220" formatCode="0.00E+00">
                  <c:v>8.7799999999999998E-4</c:v>
                </c:pt>
                <c:pt idx="51221" formatCode="0.00E+00">
                  <c:v>8.7799999999999998E-4</c:v>
                </c:pt>
                <c:pt idx="51222" formatCode="0.00E+00">
                  <c:v>8.7799999999999998E-4</c:v>
                </c:pt>
                <c:pt idx="51223" formatCode="0.00E+00">
                  <c:v>8.7799999999999998E-4</c:v>
                </c:pt>
                <c:pt idx="51224" formatCode="0.00E+00">
                  <c:v>8.7799999999999998E-4</c:v>
                </c:pt>
                <c:pt idx="51225" formatCode="0.00E+00">
                  <c:v>8.7799999999999998E-4</c:v>
                </c:pt>
                <c:pt idx="51226" formatCode="0.00E+00">
                  <c:v>8.7799999999999998E-4</c:v>
                </c:pt>
                <c:pt idx="51227" formatCode="0.00E+00">
                  <c:v>8.7799999999999998E-4</c:v>
                </c:pt>
                <c:pt idx="51228" formatCode="0.00E+00">
                  <c:v>8.7799999999999998E-4</c:v>
                </c:pt>
                <c:pt idx="51229" formatCode="0.00E+00">
                  <c:v>8.7799999999999998E-4</c:v>
                </c:pt>
                <c:pt idx="51230" formatCode="0.00E+00">
                  <c:v>8.7799999999999998E-4</c:v>
                </c:pt>
                <c:pt idx="51231" formatCode="0.00E+00">
                  <c:v>8.7799999999999998E-4</c:v>
                </c:pt>
                <c:pt idx="51232" formatCode="0.00E+00">
                  <c:v>8.7799999999999998E-4</c:v>
                </c:pt>
                <c:pt idx="51233" formatCode="0.00E+00">
                  <c:v>8.7799999999999998E-4</c:v>
                </c:pt>
                <c:pt idx="51234" formatCode="0.00E+00">
                  <c:v>8.7799999999999998E-4</c:v>
                </c:pt>
                <c:pt idx="51235" formatCode="0.00E+00">
                  <c:v>8.7799999999999998E-4</c:v>
                </c:pt>
                <c:pt idx="51236" formatCode="0.00E+00">
                  <c:v>8.7799999999999998E-4</c:v>
                </c:pt>
                <c:pt idx="51237" formatCode="0.00E+00">
                  <c:v>8.7799999999999998E-4</c:v>
                </c:pt>
                <c:pt idx="51238" formatCode="0.00E+00">
                  <c:v>8.7799999999999998E-4</c:v>
                </c:pt>
                <c:pt idx="51239" formatCode="0.00E+00">
                  <c:v>8.7799999999999998E-4</c:v>
                </c:pt>
                <c:pt idx="51240" formatCode="0.00E+00">
                  <c:v>8.7799999999999998E-4</c:v>
                </c:pt>
                <c:pt idx="51241" formatCode="0.00E+00">
                  <c:v>8.7799999999999998E-4</c:v>
                </c:pt>
                <c:pt idx="51242" formatCode="0.00E+00">
                  <c:v>8.7799999999999998E-4</c:v>
                </c:pt>
                <c:pt idx="51243" formatCode="0.00E+00">
                  <c:v>8.7799999999999998E-4</c:v>
                </c:pt>
                <c:pt idx="51244" formatCode="0.00E+00">
                  <c:v>8.7799999999999998E-4</c:v>
                </c:pt>
                <c:pt idx="51245" formatCode="0.00E+00">
                  <c:v>8.7799999999999998E-4</c:v>
                </c:pt>
                <c:pt idx="51246" formatCode="0.00E+00">
                  <c:v>8.7799999999999998E-4</c:v>
                </c:pt>
                <c:pt idx="51247" formatCode="0.00E+00">
                  <c:v>8.7799999999999998E-4</c:v>
                </c:pt>
                <c:pt idx="51248" formatCode="0.00E+00">
                  <c:v>8.7799999999999998E-4</c:v>
                </c:pt>
                <c:pt idx="51249" formatCode="0.00E+00">
                  <c:v>8.7799999999999998E-4</c:v>
                </c:pt>
                <c:pt idx="51250" formatCode="0.00E+00">
                  <c:v>8.7799999999999998E-4</c:v>
                </c:pt>
                <c:pt idx="51251" formatCode="0.00E+00">
                  <c:v>8.7799999999999998E-4</c:v>
                </c:pt>
                <c:pt idx="51252" formatCode="0.00E+00">
                  <c:v>8.7799999999999998E-4</c:v>
                </c:pt>
                <c:pt idx="51253" formatCode="0.00E+00">
                  <c:v>8.7799999999999998E-4</c:v>
                </c:pt>
                <c:pt idx="51254" formatCode="0.00E+00">
                  <c:v>8.7799999999999998E-4</c:v>
                </c:pt>
                <c:pt idx="51255" formatCode="0.00E+00">
                  <c:v>8.7799999999999998E-4</c:v>
                </c:pt>
                <c:pt idx="51256" formatCode="0.00E+00">
                  <c:v>8.7799999999999998E-4</c:v>
                </c:pt>
                <c:pt idx="51257" formatCode="0.00E+00">
                  <c:v>8.7799999999999998E-4</c:v>
                </c:pt>
                <c:pt idx="51258" formatCode="0.00E+00">
                  <c:v>8.7799999999999998E-4</c:v>
                </c:pt>
                <c:pt idx="51259" formatCode="0.00E+00">
                  <c:v>8.7799999999999998E-4</c:v>
                </c:pt>
                <c:pt idx="51260" formatCode="0.00E+00">
                  <c:v>8.7799999999999998E-4</c:v>
                </c:pt>
                <c:pt idx="51261" formatCode="0.00E+00">
                  <c:v>8.7799999999999998E-4</c:v>
                </c:pt>
                <c:pt idx="51262" formatCode="0.00E+00">
                  <c:v>8.7799999999999998E-4</c:v>
                </c:pt>
                <c:pt idx="51263" formatCode="0.00E+00">
                  <c:v>8.7799999999999998E-4</c:v>
                </c:pt>
                <c:pt idx="51264" formatCode="0.00E+00">
                  <c:v>8.7799999999999998E-4</c:v>
                </c:pt>
                <c:pt idx="51265" formatCode="0.00E+00">
                  <c:v>8.7799999999999998E-4</c:v>
                </c:pt>
                <c:pt idx="51266" formatCode="0.00E+00">
                  <c:v>8.7799999999999998E-4</c:v>
                </c:pt>
                <c:pt idx="51267" formatCode="0.00E+00">
                  <c:v>8.7799999999999998E-4</c:v>
                </c:pt>
                <c:pt idx="51268" formatCode="0.00E+00">
                  <c:v>8.7799999999999998E-4</c:v>
                </c:pt>
                <c:pt idx="51269" formatCode="0.00E+00">
                  <c:v>8.7799999999999998E-4</c:v>
                </c:pt>
                <c:pt idx="51270" formatCode="0.00E+00">
                  <c:v>8.7799999999999998E-4</c:v>
                </c:pt>
                <c:pt idx="51271" formatCode="0.00E+00">
                  <c:v>8.7799999999999998E-4</c:v>
                </c:pt>
                <c:pt idx="51272" formatCode="0.00E+00">
                  <c:v>8.7799999999999998E-4</c:v>
                </c:pt>
                <c:pt idx="51273" formatCode="0.00E+00">
                  <c:v>8.7799999999999998E-4</c:v>
                </c:pt>
                <c:pt idx="51274" formatCode="0.00E+00">
                  <c:v>8.7799999999999998E-4</c:v>
                </c:pt>
                <c:pt idx="51275" formatCode="0.00E+00">
                  <c:v>8.7799999999999998E-4</c:v>
                </c:pt>
                <c:pt idx="51276" formatCode="0.00E+00">
                  <c:v>8.7799999999999998E-4</c:v>
                </c:pt>
                <c:pt idx="51277" formatCode="0.00E+00">
                  <c:v>8.7799999999999998E-4</c:v>
                </c:pt>
                <c:pt idx="51278" formatCode="0.00E+00">
                  <c:v>8.7799999999999998E-4</c:v>
                </c:pt>
                <c:pt idx="51279" formatCode="0.00E+00">
                  <c:v>8.7799999999999998E-4</c:v>
                </c:pt>
                <c:pt idx="51280" formatCode="0.00E+00">
                  <c:v>8.7799999999999998E-4</c:v>
                </c:pt>
                <c:pt idx="51281" formatCode="0.00E+00">
                  <c:v>8.7799999999999998E-4</c:v>
                </c:pt>
                <c:pt idx="51282" formatCode="0.00E+00">
                  <c:v>8.7799999999999998E-4</c:v>
                </c:pt>
                <c:pt idx="51283" formatCode="0.00E+00">
                  <c:v>8.7799999999999998E-4</c:v>
                </c:pt>
                <c:pt idx="51284" formatCode="0.00E+00">
                  <c:v>8.7799999999999998E-4</c:v>
                </c:pt>
                <c:pt idx="51285" formatCode="0.00E+00">
                  <c:v>8.7799999999999998E-4</c:v>
                </c:pt>
                <c:pt idx="51286" formatCode="0.00E+00">
                  <c:v>8.7799999999999998E-4</c:v>
                </c:pt>
                <c:pt idx="51287" formatCode="0.00E+00">
                  <c:v>8.7799999999999998E-4</c:v>
                </c:pt>
                <c:pt idx="51288" formatCode="0.00E+00">
                  <c:v>8.7799999999999998E-4</c:v>
                </c:pt>
                <c:pt idx="51289" formatCode="0.00E+00">
                  <c:v>8.7799999999999998E-4</c:v>
                </c:pt>
                <c:pt idx="51290" formatCode="0.00E+00">
                  <c:v>8.7799999999999998E-4</c:v>
                </c:pt>
                <c:pt idx="51291" formatCode="0.00E+00">
                  <c:v>8.7799999999999998E-4</c:v>
                </c:pt>
                <c:pt idx="51292" formatCode="0.00E+00">
                  <c:v>8.7799999999999998E-4</c:v>
                </c:pt>
                <c:pt idx="51293" formatCode="0.00E+00">
                  <c:v>8.7799999999999998E-4</c:v>
                </c:pt>
                <c:pt idx="51294" formatCode="0.00E+00">
                  <c:v>8.7699999999999996E-4</c:v>
                </c:pt>
                <c:pt idx="51295" formatCode="0.00E+00">
                  <c:v>8.7799999999999998E-4</c:v>
                </c:pt>
                <c:pt idx="51296" formatCode="0.00E+00">
                  <c:v>8.7799999999999998E-4</c:v>
                </c:pt>
                <c:pt idx="51297" formatCode="0.00E+00">
                  <c:v>8.7799999999999998E-4</c:v>
                </c:pt>
                <c:pt idx="51298" formatCode="0.00E+00">
                  <c:v>8.7799999999999998E-4</c:v>
                </c:pt>
                <c:pt idx="51299" formatCode="0.00E+00">
                  <c:v>8.7799999999999998E-4</c:v>
                </c:pt>
                <c:pt idx="51300" formatCode="0.00E+00">
                  <c:v>8.7799999999999998E-4</c:v>
                </c:pt>
                <c:pt idx="51301" formatCode="0.00E+00">
                  <c:v>8.7799999999999998E-4</c:v>
                </c:pt>
                <c:pt idx="51302" formatCode="0.00E+00">
                  <c:v>8.7799999999999998E-4</c:v>
                </c:pt>
                <c:pt idx="51303" formatCode="0.00E+00">
                  <c:v>8.7799999999999998E-4</c:v>
                </c:pt>
                <c:pt idx="51304" formatCode="0.00E+00">
                  <c:v>8.7799999999999998E-4</c:v>
                </c:pt>
                <c:pt idx="51305" formatCode="0.00E+00">
                  <c:v>8.7799999999999998E-4</c:v>
                </c:pt>
                <c:pt idx="51306" formatCode="0.00E+00">
                  <c:v>8.7799999999999998E-4</c:v>
                </c:pt>
                <c:pt idx="51307" formatCode="0.00E+00">
                  <c:v>8.7799999999999998E-4</c:v>
                </c:pt>
                <c:pt idx="51308" formatCode="0.00E+00">
                  <c:v>8.7799999999999998E-4</c:v>
                </c:pt>
                <c:pt idx="51309" formatCode="0.00E+00">
                  <c:v>8.7799999999999998E-4</c:v>
                </c:pt>
                <c:pt idx="51310" formatCode="0.00E+00">
                  <c:v>8.7799999999999998E-4</c:v>
                </c:pt>
                <c:pt idx="51311" formatCode="0.00E+00">
                  <c:v>8.7799999999999998E-4</c:v>
                </c:pt>
                <c:pt idx="51312" formatCode="0.00E+00">
                  <c:v>8.7799999999999998E-4</c:v>
                </c:pt>
                <c:pt idx="51313" formatCode="0.00E+00">
                  <c:v>8.7799999999999998E-4</c:v>
                </c:pt>
                <c:pt idx="51314" formatCode="0.00E+00">
                  <c:v>8.7799999999999998E-4</c:v>
                </c:pt>
                <c:pt idx="51315" formatCode="0.00E+00">
                  <c:v>8.7799999999999998E-4</c:v>
                </c:pt>
                <c:pt idx="51316" formatCode="0.00E+00">
                  <c:v>8.7799999999999998E-4</c:v>
                </c:pt>
                <c:pt idx="51317" formatCode="0.00E+00">
                  <c:v>8.7799999999999998E-4</c:v>
                </c:pt>
                <c:pt idx="51318" formatCode="0.00E+00">
                  <c:v>8.7799999999999998E-4</c:v>
                </c:pt>
                <c:pt idx="51319" formatCode="0.00E+00">
                  <c:v>8.7799999999999998E-4</c:v>
                </c:pt>
                <c:pt idx="51320" formatCode="0.00E+00">
                  <c:v>8.7799999999999998E-4</c:v>
                </c:pt>
                <c:pt idx="51321" formatCode="0.00E+00">
                  <c:v>8.7799999999999998E-4</c:v>
                </c:pt>
                <c:pt idx="51322" formatCode="0.00E+00">
                  <c:v>8.7799999999999998E-4</c:v>
                </c:pt>
                <c:pt idx="51323" formatCode="0.00E+00">
                  <c:v>8.7799999999999998E-4</c:v>
                </c:pt>
                <c:pt idx="51324" formatCode="0.00E+00">
                  <c:v>8.7799999999999998E-4</c:v>
                </c:pt>
                <c:pt idx="51325" formatCode="0.00E+00">
                  <c:v>8.7799999999999998E-4</c:v>
                </c:pt>
                <c:pt idx="51326" formatCode="0.00E+00">
                  <c:v>8.7799999999999998E-4</c:v>
                </c:pt>
                <c:pt idx="51327" formatCode="0.00E+00">
                  <c:v>8.7799999999999998E-4</c:v>
                </c:pt>
                <c:pt idx="51328" formatCode="0.00E+00">
                  <c:v>8.7799999999999998E-4</c:v>
                </c:pt>
                <c:pt idx="51329" formatCode="0.00E+00">
                  <c:v>8.7799999999999998E-4</c:v>
                </c:pt>
                <c:pt idx="51330" formatCode="0.00E+00">
                  <c:v>8.7799999999999998E-4</c:v>
                </c:pt>
                <c:pt idx="51331" formatCode="0.00E+00">
                  <c:v>8.7799999999999998E-4</c:v>
                </c:pt>
                <c:pt idx="51332" formatCode="0.00E+00">
                  <c:v>8.7799999999999998E-4</c:v>
                </c:pt>
                <c:pt idx="51333" formatCode="0.00E+00">
                  <c:v>8.7799999999999998E-4</c:v>
                </c:pt>
                <c:pt idx="51334" formatCode="0.00E+00">
                  <c:v>8.7799999999999998E-4</c:v>
                </c:pt>
                <c:pt idx="51335" formatCode="0.00E+00">
                  <c:v>8.7799999999999998E-4</c:v>
                </c:pt>
                <c:pt idx="51336" formatCode="0.00E+00">
                  <c:v>8.7799999999999998E-4</c:v>
                </c:pt>
                <c:pt idx="51337" formatCode="0.00E+00">
                  <c:v>8.7799999999999998E-4</c:v>
                </c:pt>
                <c:pt idx="51338" formatCode="0.00E+00">
                  <c:v>8.7799999999999998E-4</c:v>
                </c:pt>
                <c:pt idx="51339" formatCode="0.00E+00">
                  <c:v>8.7799999999999998E-4</c:v>
                </c:pt>
                <c:pt idx="51340" formatCode="0.00E+00">
                  <c:v>8.7799999999999998E-4</c:v>
                </c:pt>
                <c:pt idx="51341" formatCode="0.00E+00">
                  <c:v>8.7799999999999998E-4</c:v>
                </c:pt>
                <c:pt idx="51342" formatCode="0.00E+00">
                  <c:v>8.7799999999999998E-4</c:v>
                </c:pt>
                <c:pt idx="51343" formatCode="0.00E+00">
                  <c:v>8.7799999999999998E-4</c:v>
                </c:pt>
                <c:pt idx="51344" formatCode="0.00E+00">
                  <c:v>8.7799999999999998E-4</c:v>
                </c:pt>
                <c:pt idx="51345" formatCode="0.00E+00">
                  <c:v>8.7799999999999998E-4</c:v>
                </c:pt>
                <c:pt idx="51346" formatCode="0.00E+00">
                  <c:v>8.7799999999999998E-4</c:v>
                </c:pt>
                <c:pt idx="51347" formatCode="0.00E+00">
                  <c:v>8.7799999999999998E-4</c:v>
                </c:pt>
                <c:pt idx="51348" formatCode="0.00E+00">
                  <c:v>8.7799999999999998E-4</c:v>
                </c:pt>
                <c:pt idx="51349" formatCode="0.00E+00">
                  <c:v>8.7799999999999998E-4</c:v>
                </c:pt>
                <c:pt idx="51350" formatCode="0.00E+00">
                  <c:v>8.7799999999999998E-4</c:v>
                </c:pt>
                <c:pt idx="51351" formatCode="0.00E+00">
                  <c:v>8.7799999999999998E-4</c:v>
                </c:pt>
                <c:pt idx="51352" formatCode="0.00E+00">
                  <c:v>8.7799999999999998E-4</c:v>
                </c:pt>
                <c:pt idx="51353" formatCode="0.00E+00">
                  <c:v>8.7799999999999998E-4</c:v>
                </c:pt>
                <c:pt idx="51354" formatCode="0.00E+00">
                  <c:v>8.7799999999999998E-4</c:v>
                </c:pt>
                <c:pt idx="51355" formatCode="0.00E+00">
                  <c:v>8.7799999999999998E-4</c:v>
                </c:pt>
                <c:pt idx="51356" formatCode="0.00E+00">
                  <c:v>8.7799999999999998E-4</c:v>
                </c:pt>
                <c:pt idx="51357" formatCode="0.00E+00">
                  <c:v>8.7799999999999998E-4</c:v>
                </c:pt>
                <c:pt idx="51358" formatCode="0.00E+00">
                  <c:v>8.7799999999999998E-4</c:v>
                </c:pt>
                <c:pt idx="51359" formatCode="0.00E+00">
                  <c:v>8.7799999999999998E-4</c:v>
                </c:pt>
                <c:pt idx="51360" formatCode="0.00E+00">
                  <c:v>8.7799999999999998E-4</c:v>
                </c:pt>
                <c:pt idx="51361" formatCode="0.00E+00">
                  <c:v>8.7799999999999998E-4</c:v>
                </c:pt>
                <c:pt idx="51362" formatCode="0.00E+00">
                  <c:v>8.7799999999999998E-4</c:v>
                </c:pt>
                <c:pt idx="51363" formatCode="0.00E+00">
                  <c:v>8.7799999999999998E-4</c:v>
                </c:pt>
                <c:pt idx="51364" formatCode="0.00E+00">
                  <c:v>8.7799999999999998E-4</c:v>
                </c:pt>
                <c:pt idx="51365" formatCode="0.00E+00">
                  <c:v>8.7799999999999998E-4</c:v>
                </c:pt>
                <c:pt idx="51366" formatCode="0.00E+00">
                  <c:v>8.7799999999999998E-4</c:v>
                </c:pt>
                <c:pt idx="51367" formatCode="0.00E+00">
                  <c:v>8.7799999999999998E-4</c:v>
                </c:pt>
                <c:pt idx="51368" formatCode="0.00E+00">
                  <c:v>8.7799999999999998E-4</c:v>
                </c:pt>
                <c:pt idx="51369" formatCode="0.00E+00">
                  <c:v>8.7799999999999998E-4</c:v>
                </c:pt>
                <c:pt idx="51370" formatCode="0.00E+00">
                  <c:v>8.7799999999999998E-4</c:v>
                </c:pt>
                <c:pt idx="51371" formatCode="0.00E+00">
                  <c:v>8.7799999999999998E-4</c:v>
                </c:pt>
                <c:pt idx="51372" formatCode="0.00E+00">
                  <c:v>8.7799999999999998E-4</c:v>
                </c:pt>
                <c:pt idx="51373" formatCode="0.00E+00">
                  <c:v>8.7799999999999998E-4</c:v>
                </c:pt>
                <c:pt idx="51374" formatCode="0.00E+00">
                  <c:v>8.7799999999999998E-4</c:v>
                </c:pt>
                <c:pt idx="51375" formatCode="0.00E+00">
                  <c:v>8.7799999999999998E-4</c:v>
                </c:pt>
                <c:pt idx="51376" formatCode="0.00E+00">
                  <c:v>8.7799999999999998E-4</c:v>
                </c:pt>
                <c:pt idx="51377" formatCode="0.00E+00">
                  <c:v>8.7799999999999998E-4</c:v>
                </c:pt>
                <c:pt idx="51378" formatCode="0.00E+00">
                  <c:v>8.7799999999999998E-4</c:v>
                </c:pt>
                <c:pt idx="51379" formatCode="0.00E+00">
                  <c:v>8.7799999999999998E-4</c:v>
                </c:pt>
                <c:pt idx="51380" formatCode="0.00E+00">
                  <c:v>8.7799999999999998E-4</c:v>
                </c:pt>
                <c:pt idx="51381" formatCode="0.00E+00">
                  <c:v>8.7799999999999998E-4</c:v>
                </c:pt>
                <c:pt idx="51382" formatCode="0.00E+00">
                  <c:v>8.7799999999999998E-4</c:v>
                </c:pt>
                <c:pt idx="51383" formatCode="0.00E+00">
                  <c:v>8.7799999999999998E-4</c:v>
                </c:pt>
                <c:pt idx="51384" formatCode="0.00E+00">
                  <c:v>8.7799999999999998E-4</c:v>
                </c:pt>
                <c:pt idx="51385" formatCode="0.00E+00">
                  <c:v>8.7799999999999998E-4</c:v>
                </c:pt>
                <c:pt idx="51386" formatCode="0.00E+00">
                  <c:v>8.7799999999999998E-4</c:v>
                </c:pt>
                <c:pt idx="51387" formatCode="0.00E+00">
                  <c:v>8.7799999999999998E-4</c:v>
                </c:pt>
                <c:pt idx="51388" formatCode="0.00E+00">
                  <c:v>8.7799999999999998E-4</c:v>
                </c:pt>
                <c:pt idx="51389" formatCode="0.00E+00">
                  <c:v>8.7799999999999998E-4</c:v>
                </c:pt>
                <c:pt idx="51390" formatCode="0.00E+00">
                  <c:v>8.7799999999999998E-4</c:v>
                </c:pt>
                <c:pt idx="51391" formatCode="0.00E+00">
                  <c:v>8.7799999999999998E-4</c:v>
                </c:pt>
                <c:pt idx="51392" formatCode="0.00E+00">
                  <c:v>8.7799999999999998E-4</c:v>
                </c:pt>
                <c:pt idx="51393" formatCode="0.00E+00">
                  <c:v>8.7799999999999998E-4</c:v>
                </c:pt>
                <c:pt idx="51394" formatCode="0.00E+00">
                  <c:v>8.7799999999999998E-4</c:v>
                </c:pt>
                <c:pt idx="51395" formatCode="0.00E+00">
                  <c:v>8.7799999999999998E-4</c:v>
                </c:pt>
                <c:pt idx="51396" formatCode="0.00E+00">
                  <c:v>8.7799999999999998E-4</c:v>
                </c:pt>
                <c:pt idx="51397" formatCode="0.00E+00">
                  <c:v>8.7900000000000001E-4</c:v>
                </c:pt>
                <c:pt idx="51398" formatCode="0.00E+00">
                  <c:v>8.7799999999999998E-4</c:v>
                </c:pt>
                <c:pt idx="51399" formatCode="0.00E+00">
                  <c:v>8.7799999999999998E-4</c:v>
                </c:pt>
                <c:pt idx="51400" formatCode="0.00E+00">
                  <c:v>8.7799999999999998E-4</c:v>
                </c:pt>
                <c:pt idx="51401" formatCode="0.00E+00">
                  <c:v>8.7799999999999998E-4</c:v>
                </c:pt>
                <c:pt idx="51402" formatCode="0.00E+00">
                  <c:v>8.7799999999999998E-4</c:v>
                </c:pt>
                <c:pt idx="51403" formatCode="0.00E+00">
                  <c:v>8.7799999999999998E-4</c:v>
                </c:pt>
                <c:pt idx="51404" formatCode="0.00E+00">
                  <c:v>8.7799999999999998E-4</c:v>
                </c:pt>
                <c:pt idx="51405" formatCode="0.00E+00">
                  <c:v>8.7799999999999998E-4</c:v>
                </c:pt>
                <c:pt idx="51406" formatCode="0.00E+00">
                  <c:v>8.7799999999999998E-4</c:v>
                </c:pt>
                <c:pt idx="51407" formatCode="0.00E+00">
                  <c:v>8.7799999999999998E-4</c:v>
                </c:pt>
                <c:pt idx="51408" formatCode="0.00E+00">
                  <c:v>8.7799999999999998E-4</c:v>
                </c:pt>
                <c:pt idx="51409" formatCode="0.00E+00">
                  <c:v>8.7799999999999998E-4</c:v>
                </c:pt>
                <c:pt idx="51410" formatCode="0.00E+00">
                  <c:v>8.7799999999999998E-4</c:v>
                </c:pt>
                <c:pt idx="51411" formatCode="0.00E+00">
                  <c:v>8.7799999999999998E-4</c:v>
                </c:pt>
                <c:pt idx="51412" formatCode="0.00E+00">
                  <c:v>8.7900000000000001E-4</c:v>
                </c:pt>
                <c:pt idx="51413" formatCode="0.00E+00">
                  <c:v>8.7799999999999998E-4</c:v>
                </c:pt>
                <c:pt idx="51414" formatCode="0.00E+00">
                  <c:v>8.7799999999999998E-4</c:v>
                </c:pt>
                <c:pt idx="51415" formatCode="0.00E+00">
                  <c:v>8.7799999999999998E-4</c:v>
                </c:pt>
                <c:pt idx="51416" formatCode="0.00E+00">
                  <c:v>8.7799999999999998E-4</c:v>
                </c:pt>
                <c:pt idx="51417" formatCode="0.00E+00">
                  <c:v>8.7799999999999998E-4</c:v>
                </c:pt>
                <c:pt idx="51418" formatCode="0.00E+00">
                  <c:v>8.7799999999999998E-4</c:v>
                </c:pt>
                <c:pt idx="51419" formatCode="0.00E+00">
                  <c:v>8.7799999999999998E-4</c:v>
                </c:pt>
                <c:pt idx="51420" formatCode="0.00E+00">
                  <c:v>8.7799999999999998E-4</c:v>
                </c:pt>
                <c:pt idx="51421" formatCode="0.00E+00">
                  <c:v>8.7799999999999998E-4</c:v>
                </c:pt>
                <c:pt idx="51422" formatCode="0.00E+00">
                  <c:v>8.7799999999999998E-4</c:v>
                </c:pt>
                <c:pt idx="51423" formatCode="0.00E+00">
                  <c:v>8.7799999999999998E-4</c:v>
                </c:pt>
                <c:pt idx="51424" formatCode="0.00E+00">
                  <c:v>8.7900000000000001E-4</c:v>
                </c:pt>
                <c:pt idx="51425" formatCode="0.00E+00">
                  <c:v>8.7799999999999998E-4</c:v>
                </c:pt>
                <c:pt idx="51426" formatCode="0.00E+00">
                  <c:v>8.7799999999999998E-4</c:v>
                </c:pt>
                <c:pt idx="51427" formatCode="0.00E+00">
                  <c:v>8.7799999999999998E-4</c:v>
                </c:pt>
                <c:pt idx="51428" formatCode="0.00E+00">
                  <c:v>8.7799999999999998E-4</c:v>
                </c:pt>
                <c:pt idx="51429" formatCode="0.00E+00">
                  <c:v>8.7799999999999998E-4</c:v>
                </c:pt>
                <c:pt idx="51430" formatCode="0.00E+00">
                  <c:v>8.7799999999999998E-4</c:v>
                </c:pt>
                <c:pt idx="51431" formatCode="0.00E+00">
                  <c:v>8.7799999999999998E-4</c:v>
                </c:pt>
                <c:pt idx="51432" formatCode="0.00E+00">
                  <c:v>8.7799999999999998E-4</c:v>
                </c:pt>
                <c:pt idx="51433" formatCode="0.00E+00">
                  <c:v>8.7799999999999998E-4</c:v>
                </c:pt>
                <c:pt idx="51434" formatCode="0.00E+00">
                  <c:v>8.7900000000000001E-4</c:v>
                </c:pt>
                <c:pt idx="51435" formatCode="0.00E+00">
                  <c:v>8.7799999999999998E-4</c:v>
                </c:pt>
                <c:pt idx="51436" formatCode="0.00E+00">
                  <c:v>8.7799999999999998E-4</c:v>
                </c:pt>
                <c:pt idx="51437" formatCode="0.00E+00">
                  <c:v>8.7799999999999998E-4</c:v>
                </c:pt>
                <c:pt idx="51438" formatCode="0.00E+00">
                  <c:v>8.7799999999999998E-4</c:v>
                </c:pt>
                <c:pt idx="51439" formatCode="0.00E+00">
                  <c:v>8.7799999999999998E-4</c:v>
                </c:pt>
                <c:pt idx="51440" formatCode="0.00E+00">
                  <c:v>8.7799999999999998E-4</c:v>
                </c:pt>
                <c:pt idx="51441" formatCode="0.00E+00">
                  <c:v>8.7799999999999998E-4</c:v>
                </c:pt>
                <c:pt idx="51442" formatCode="0.00E+00">
                  <c:v>8.7799999999999998E-4</c:v>
                </c:pt>
                <c:pt idx="51443" formatCode="0.00E+00">
                  <c:v>8.7799999999999998E-4</c:v>
                </c:pt>
                <c:pt idx="51444" formatCode="0.00E+00">
                  <c:v>8.7799999999999998E-4</c:v>
                </c:pt>
                <c:pt idx="51445" formatCode="0.00E+00">
                  <c:v>8.7799999999999998E-4</c:v>
                </c:pt>
                <c:pt idx="51446" formatCode="0.00E+00">
                  <c:v>8.7799999999999998E-4</c:v>
                </c:pt>
                <c:pt idx="51447" formatCode="0.00E+00">
                  <c:v>8.7900000000000001E-4</c:v>
                </c:pt>
                <c:pt idx="51448" formatCode="0.00E+00">
                  <c:v>8.7799999999999998E-4</c:v>
                </c:pt>
                <c:pt idx="51449" formatCode="0.00E+00">
                  <c:v>8.7799999999999998E-4</c:v>
                </c:pt>
                <c:pt idx="51450" formatCode="0.00E+00">
                  <c:v>8.7900000000000001E-4</c:v>
                </c:pt>
                <c:pt idx="51451" formatCode="0.00E+00">
                  <c:v>8.7799999999999998E-4</c:v>
                </c:pt>
                <c:pt idx="51452" formatCode="0.00E+00">
                  <c:v>8.7799999999999998E-4</c:v>
                </c:pt>
                <c:pt idx="51453" formatCode="0.00E+00">
                  <c:v>8.7799999999999998E-4</c:v>
                </c:pt>
                <c:pt idx="51454" formatCode="0.00E+00">
                  <c:v>8.7900000000000001E-4</c:v>
                </c:pt>
                <c:pt idx="51455" formatCode="0.00E+00">
                  <c:v>8.7900000000000001E-4</c:v>
                </c:pt>
                <c:pt idx="51456" formatCode="0.00E+00">
                  <c:v>8.7900000000000001E-4</c:v>
                </c:pt>
                <c:pt idx="51457" formatCode="0.00E+00">
                  <c:v>8.7799999999999998E-4</c:v>
                </c:pt>
                <c:pt idx="51458" formatCode="0.00E+00">
                  <c:v>8.7799999999999998E-4</c:v>
                </c:pt>
                <c:pt idx="51459" formatCode="0.00E+00">
                  <c:v>8.7799999999999998E-4</c:v>
                </c:pt>
                <c:pt idx="51460" formatCode="0.00E+00">
                  <c:v>8.7799999999999998E-4</c:v>
                </c:pt>
                <c:pt idx="51461" formatCode="0.00E+00">
                  <c:v>8.7799999999999998E-4</c:v>
                </c:pt>
                <c:pt idx="51462" formatCode="0.00E+00">
                  <c:v>8.7799999999999998E-4</c:v>
                </c:pt>
                <c:pt idx="51463" formatCode="0.00E+00">
                  <c:v>8.7799999999999998E-4</c:v>
                </c:pt>
                <c:pt idx="51464" formatCode="0.00E+00">
                  <c:v>8.7799999999999998E-4</c:v>
                </c:pt>
                <c:pt idx="51465" formatCode="0.00E+00">
                  <c:v>8.7799999999999998E-4</c:v>
                </c:pt>
                <c:pt idx="51466" formatCode="0.00E+00">
                  <c:v>8.7900000000000001E-4</c:v>
                </c:pt>
                <c:pt idx="51467" formatCode="0.00E+00">
                  <c:v>8.7799999999999998E-4</c:v>
                </c:pt>
                <c:pt idx="51468" formatCode="0.00E+00">
                  <c:v>8.7900000000000001E-4</c:v>
                </c:pt>
                <c:pt idx="51469" formatCode="0.00E+00">
                  <c:v>8.7900000000000001E-4</c:v>
                </c:pt>
                <c:pt idx="51470" formatCode="0.00E+00">
                  <c:v>8.7900000000000001E-4</c:v>
                </c:pt>
                <c:pt idx="51471" formatCode="0.00E+00">
                  <c:v>8.7900000000000001E-4</c:v>
                </c:pt>
                <c:pt idx="51472" formatCode="0.00E+00">
                  <c:v>8.7900000000000001E-4</c:v>
                </c:pt>
                <c:pt idx="51473" formatCode="0.00E+00">
                  <c:v>8.7799999999999998E-4</c:v>
                </c:pt>
                <c:pt idx="51474" formatCode="0.00E+00">
                  <c:v>8.7900000000000001E-4</c:v>
                </c:pt>
                <c:pt idx="51475" formatCode="0.00E+00">
                  <c:v>8.7900000000000001E-4</c:v>
                </c:pt>
                <c:pt idx="51476" formatCode="0.00E+00">
                  <c:v>8.7799999999999998E-4</c:v>
                </c:pt>
                <c:pt idx="51477" formatCode="0.00E+00">
                  <c:v>8.7900000000000001E-4</c:v>
                </c:pt>
                <c:pt idx="51478" formatCode="0.00E+00">
                  <c:v>8.7799999999999998E-4</c:v>
                </c:pt>
                <c:pt idx="51479" formatCode="0.00E+00">
                  <c:v>8.7900000000000001E-4</c:v>
                </c:pt>
                <c:pt idx="51480" formatCode="0.00E+00">
                  <c:v>8.7900000000000001E-4</c:v>
                </c:pt>
                <c:pt idx="51481" formatCode="0.00E+00">
                  <c:v>8.7900000000000001E-4</c:v>
                </c:pt>
                <c:pt idx="51482" formatCode="0.00E+00">
                  <c:v>8.7900000000000001E-4</c:v>
                </c:pt>
                <c:pt idx="51483" formatCode="0.00E+00">
                  <c:v>8.7900000000000001E-4</c:v>
                </c:pt>
                <c:pt idx="51484" formatCode="0.00E+00">
                  <c:v>8.7900000000000001E-4</c:v>
                </c:pt>
                <c:pt idx="51485" formatCode="0.00E+00">
                  <c:v>8.7799999999999998E-4</c:v>
                </c:pt>
                <c:pt idx="51486" formatCode="0.00E+00">
                  <c:v>8.7900000000000001E-4</c:v>
                </c:pt>
                <c:pt idx="51487" formatCode="0.00E+00">
                  <c:v>8.7900000000000001E-4</c:v>
                </c:pt>
                <c:pt idx="51488" formatCode="0.00E+00">
                  <c:v>8.7900000000000001E-4</c:v>
                </c:pt>
                <c:pt idx="51489" formatCode="0.00E+00">
                  <c:v>8.7900000000000001E-4</c:v>
                </c:pt>
                <c:pt idx="51490" formatCode="0.00E+00">
                  <c:v>8.7799999999999998E-4</c:v>
                </c:pt>
                <c:pt idx="51491" formatCode="0.00E+00">
                  <c:v>8.7900000000000001E-4</c:v>
                </c:pt>
                <c:pt idx="51492" formatCode="0.00E+00">
                  <c:v>8.7900000000000001E-4</c:v>
                </c:pt>
                <c:pt idx="51493" formatCode="0.00E+00">
                  <c:v>8.7799999999999998E-4</c:v>
                </c:pt>
                <c:pt idx="51494" formatCode="0.00E+00">
                  <c:v>8.7799999999999998E-4</c:v>
                </c:pt>
                <c:pt idx="51495" formatCode="0.00E+00">
                  <c:v>8.7799999999999998E-4</c:v>
                </c:pt>
                <c:pt idx="51496" formatCode="0.00E+00">
                  <c:v>8.7799999999999998E-4</c:v>
                </c:pt>
                <c:pt idx="51497" formatCode="0.00E+00">
                  <c:v>8.7900000000000001E-4</c:v>
                </c:pt>
                <c:pt idx="51498" formatCode="0.00E+00">
                  <c:v>8.7900000000000001E-4</c:v>
                </c:pt>
                <c:pt idx="51499" formatCode="0.00E+00">
                  <c:v>8.7900000000000001E-4</c:v>
                </c:pt>
                <c:pt idx="51500" formatCode="0.00E+00">
                  <c:v>8.7900000000000001E-4</c:v>
                </c:pt>
                <c:pt idx="51501" formatCode="0.00E+00">
                  <c:v>8.7900000000000001E-4</c:v>
                </c:pt>
                <c:pt idx="51502" formatCode="0.00E+00">
                  <c:v>8.7799999999999998E-4</c:v>
                </c:pt>
                <c:pt idx="51503" formatCode="0.00E+00">
                  <c:v>8.7799999999999998E-4</c:v>
                </c:pt>
                <c:pt idx="51504" formatCode="0.00E+00">
                  <c:v>8.7900000000000001E-4</c:v>
                </c:pt>
                <c:pt idx="51505" formatCode="0.00E+00">
                  <c:v>8.7900000000000001E-4</c:v>
                </c:pt>
                <c:pt idx="51506" formatCode="0.00E+00">
                  <c:v>8.7900000000000001E-4</c:v>
                </c:pt>
                <c:pt idx="51507" formatCode="0.00E+00">
                  <c:v>8.7900000000000001E-4</c:v>
                </c:pt>
                <c:pt idx="51508" formatCode="0.00E+00">
                  <c:v>8.7900000000000001E-4</c:v>
                </c:pt>
                <c:pt idx="51509" formatCode="0.00E+00">
                  <c:v>8.7900000000000001E-4</c:v>
                </c:pt>
                <c:pt idx="51510" formatCode="0.00E+00">
                  <c:v>8.7900000000000001E-4</c:v>
                </c:pt>
                <c:pt idx="51511" formatCode="0.00E+00">
                  <c:v>8.7799999999999998E-4</c:v>
                </c:pt>
                <c:pt idx="51512" formatCode="0.00E+00">
                  <c:v>8.7900000000000001E-4</c:v>
                </c:pt>
                <c:pt idx="51513" formatCode="0.00E+00">
                  <c:v>8.7900000000000001E-4</c:v>
                </c:pt>
                <c:pt idx="51514" formatCode="0.00E+00">
                  <c:v>8.7900000000000001E-4</c:v>
                </c:pt>
                <c:pt idx="51515" formatCode="0.00E+00">
                  <c:v>8.7900000000000001E-4</c:v>
                </c:pt>
                <c:pt idx="51516" formatCode="0.00E+00">
                  <c:v>8.7900000000000001E-4</c:v>
                </c:pt>
                <c:pt idx="51517" formatCode="0.00E+00">
                  <c:v>8.7900000000000001E-4</c:v>
                </c:pt>
                <c:pt idx="51518" formatCode="0.00E+00">
                  <c:v>8.7900000000000001E-4</c:v>
                </c:pt>
                <c:pt idx="51519" formatCode="0.00E+00">
                  <c:v>8.7900000000000001E-4</c:v>
                </c:pt>
                <c:pt idx="51520" formatCode="0.00E+00">
                  <c:v>8.7900000000000001E-4</c:v>
                </c:pt>
                <c:pt idx="51521" formatCode="0.00E+00">
                  <c:v>8.7900000000000001E-4</c:v>
                </c:pt>
                <c:pt idx="51522" formatCode="0.00E+00">
                  <c:v>8.7900000000000001E-4</c:v>
                </c:pt>
                <c:pt idx="51523" formatCode="0.00E+00">
                  <c:v>8.7900000000000001E-4</c:v>
                </c:pt>
                <c:pt idx="51524" formatCode="0.00E+00">
                  <c:v>8.7799999999999998E-4</c:v>
                </c:pt>
                <c:pt idx="51525" formatCode="0.00E+00">
                  <c:v>8.7900000000000001E-4</c:v>
                </c:pt>
                <c:pt idx="51526" formatCode="0.00E+00">
                  <c:v>8.7900000000000001E-4</c:v>
                </c:pt>
                <c:pt idx="51527" formatCode="0.00E+00">
                  <c:v>8.7900000000000001E-4</c:v>
                </c:pt>
                <c:pt idx="51528" formatCode="0.00E+00">
                  <c:v>8.7900000000000001E-4</c:v>
                </c:pt>
                <c:pt idx="51529" formatCode="0.00E+00">
                  <c:v>8.7900000000000001E-4</c:v>
                </c:pt>
                <c:pt idx="51530" formatCode="0.00E+00">
                  <c:v>8.7900000000000001E-4</c:v>
                </c:pt>
                <c:pt idx="51531" formatCode="0.00E+00">
                  <c:v>8.7900000000000001E-4</c:v>
                </c:pt>
                <c:pt idx="51532" formatCode="0.00E+00">
                  <c:v>8.7900000000000001E-4</c:v>
                </c:pt>
                <c:pt idx="51533" formatCode="0.00E+00">
                  <c:v>8.7900000000000001E-4</c:v>
                </c:pt>
                <c:pt idx="51534" formatCode="0.00E+00">
                  <c:v>8.7900000000000001E-4</c:v>
                </c:pt>
                <c:pt idx="51535" formatCode="0.00E+00">
                  <c:v>8.7900000000000001E-4</c:v>
                </c:pt>
                <c:pt idx="51536" formatCode="0.00E+00">
                  <c:v>8.7900000000000001E-4</c:v>
                </c:pt>
                <c:pt idx="51537" formatCode="0.00E+00">
                  <c:v>8.7900000000000001E-4</c:v>
                </c:pt>
                <c:pt idx="51538" formatCode="0.00E+00">
                  <c:v>8.7900000000000001E-4</c:v>
                </c:pt>
                <c:pt idx="51539" formatCode="0.00E+00">
                  <c:v>8.7900000000000001E-4</c:v>
                </c:pt>
                <c:pt idx="51540" formatCode="0.00E+00">
                  <c:v>8.7900000000000001E-4</c:v>
                </c:pt>
                <c:pt idx="51541" formatCode="0.00E+00">
                  <c:v>8.7900000000000001E-4</c:v>
                </c:pt>
                <c:pt idx="51542" formatCode="0.00E+00">
                  <c:v>8.7900000000000001E-4</c:v>
                </c:pt>
                <c:pt idx="51543" formatCode="0.00E+00">
                  <c:v>8.7900000000000001E-4</c:v>
                </c:pt>
                <c:pt idx="51544" formatCode="0.00E+00">
                  <c:v>8.7900000000000001E-4</c:v>
                </c:pt>
                <c:pt idx="51545" formatCode="0.00E+00">
                  <c:v>8.7900000000000001E-4</c:v>
                </c:pt>
                <c:pt idx="51546" formatCode="0.00E+00">
                  <c:v>8.7900000000000001E-4</c:v>
                </c:pt>
                <c:pt idx="51547" formatCode="0.00E+00">
                  <c:v>8.7900000000000001E-4</c:v>
                </c:pt>
                <c:pt idx="51548" formatCode="0.00E+00">
                  <c:v>8.7900000000000001E-4</c:v>
                </c:pt>
                <c:pt idx="51549" formatCode="0.00E+00">
                  <c:v>8.7900000000000001E-4</c:v>
                </c:pt>
                <c:pt idx="51550" formatCode="0.00E+00">
                  <c:v>8.7900000000000001E-4</c:v>
                </c:pt>
                <c:pt idx="51551" formatCode="0.00E+00">
                  <c:v>8.7900000000000001E-4</c:v>
                </c:pt>
                <c:pt idx="51552" formatCode="0.00E+00">
                  <c:v>8.7900000000000001E-4</c:v>
                </c:pt>
                <c:pt idx="51553" formatCode="0.00E+00">
                  <c:v>8.7900000000000001E-4</c:v>
                </c:pt>
                <c:pt idx="51554" formatCode="0.00E+00">
                  <c:v>8.7900000000000001E-4</c:v>
                </c:pt>
                <c:pt idx="51555" formatCode="0.00E+00">
                  <c:v>8.7900000000000001E-4</c:v>
                </c:pt>
                <c:pt idx="51556" formatCode="0.00E+00">
                  <c:v>8.7900000000000001E-4</c:v>
                </c:pt>
                <c:pt idx="51557" formatCode="0.00E+00">
                  <c:v>8.7900000000000001E-4</c:v>
                </c:pt>
                <c:pt idx="51558" formatCode="0.00E+00">
                  <c:v>8.7900000000000001E-4</c:v>
                </c:pt>
                <c:pt idx="51559" formatCode="0.00E+00">
                  <c:v>8.7900000000000001E-4</c:v>
                </c:pt>
                <c:pt idx="51560" formatCode="0.00E+00">
                  <c:v>8.7900000000000001E-4</c:v>
                </c:pt>
                <c:pt idx="51561" formatCode="0.00E+00">
                  <c:v>8.7900000000000001E-4</c:v>
                </c:pt>
                <c:pt idx="51562" formatCode="0.00E+00">
                  <c:v>8.7900000000000001E-4</c:v>
                </c:pt>
                <c:pt idx="51563" formatCode="0.00E+00">
                  <c:v>8.7900000000000001E-4</c:v>
                </c:pt>
                <c:pt idx="51564" formatCode="0.00E+00">
                  <c:v>8.7900000000000001E-4</c:v>
                </c:pt>
                <c:pt idx="51565" formatCode="0.00E+00">
                  <c:v>8.7900000000000001E-4</c:v>
                </c:pt>
                <c:pt idx="51566" formatCode="0.00E+00">
                  <c:v>8.7900000000000001E-4</c:v>
                </c:pt>
                <c:pt idx="51567" formatCode="0.00E+00">
                  <c:v>8.7900000000000001E-4</c:v>
                </c:pt>
                <c:pt idx="51568" formatCode="0.00E+00">
                  <c:v>8.7900000000000001E-4</c:v>
                </c:pt>
                <c:pt idx="51569" formatCode="0.00E+00">
                  <c:v>8.7900000000000001E-4</c:v>
                </c:pt>
                <c:pt idx="51570" formatCode="0.00E+00">
                  <c:v>8.7900000000000001E-4</c:v>
                </c:pt>
                <c:pt idx="51571" formatCode="0.00E+00">
                  <c:v>8.7900000000000001E-4</c:v>
                </c:pt>
                <c:pt idx="51572" formatCode="0.00E+00">
                  <c:v>8.7900000000000001E-4</c:v>
                </c:pt>
                <c:pt idx="51573" formatCode="0.00E+00">
                  <c:v>8.7900000000000001E-4</c:v>
                </c:pt>
                <c:pt idx="51574" formatCode="0.00E+00">
                  <c:v>8.7900000000000001E-4</c:v>
                </c:pt>
                <c:pt idx="51575" formatCode="0.00E+00">
                  <c:v>8.7900000000000001E-4</c:v>
                </c:pt>
                <c:pt idx="51576" formatCode="0.00E+00">
                  <c:v>8.7900000000000001E-4</c:v>
                </c:pt>
                <c:pt idx="51577" formatCode="0.00E+00">
                  <c:v>8.7900000000000001E-4</c:v>
                </c:pt>
                <c:pt idx="51578" formatCode="0.00E+00">
                  <c:v>8.7900000000000001E-4</c:v>
                </c:pt>
                <c:pt idx="51579" formatCode="0.00E+00">
                  <c:v>8.7900000000000001E-4</c:v>
                </c:pt>
                <c:pt idx="51580" formatCode="0.00E+00">
                  <c:v>8.7900000000000001E-4</c:v>
                </c:pt>
                <c:pt idx="51581" formatCode="0.00E+00">
                  <c:v>8.7900000000000001E-4</c:v>
                </c:pt>
                <c:pt idx="51582" formatCode="0.00E+00">
                  <c:v>8.7900000000000001E-4</c:v>
                </c:pt>
                <c:pt idx="51583" formatCode="0.00E+00">
                  <c:v>8.7900000000000001E-4</c:v>
                </c:pt>
                <c:pt idx="51584" formatCode="0.00E+00">
                  <c:v>8.7900000000000001E-4</c:v>
                </c:pt>
                <c:pt idx="51585" formatCode="0.00E+00">
                  <c:v>8.7900000000000001E-4</c:v>
                </c:pt>
                <c:pt idx="51586" formatCode="0.00E+00">
                  <c:v>8.7900000000000001E-4</c:v>
                </c:pt>
                <c:pt idx="51587" formatCode="0.00E+00">
                  <c:v>8.7900000000000001E-4</c:v>
                </c:pt>
                <c:pt idx="51588" formatCode="0.00E+00">
                  <c:v>8.7900000000000001E-4</c:v>
                </c:pt>
                <c:pt idx="51589" formatCode="0.00E+00">
                  <c:v>8.7900000000000001E-4</c:v>
                </c:pt>
                <c:pt idx="51590" formatCode="0.00E+00">
                  <c:v>8.7900000000000001E-4</c:v>
                </c:pt>
                <c:pt idx="51591" formatCode="0.00E+00">
                  <c:v>8.7900000000000001E-4</c:v>
                </c:pt>
                <c:pt idx="51592" formatCode="0.00E+00">
                  <c:v>8.7900000000000001E-4</c:v>
                </c:pt>
                <c:pt idx="51593" formatCode="0.00E+00">
                  <c:v>8.7900000000000001E-4</c:v>
                </c:pt>
                <c:pt idx="51594" formatCode="0.00E+00">
                  <c:v>8.7900000000000001E-4</c:v>
                </c:pt>
                <c:pt idx="51595" formatCode="0.00E+00">
                  <c:v>8.7900000000000001E-4</c:v>
                </c:pt>
                <c:pt idx="51596" formatCode="0.00E+00">
                  <c:v>8.7900000000000001E-4</c:v>
                </c:pt>
                <c:pt idx="51597" formatCode="0.00E+00">
                  <c:v>8.7900000000000001E-4</c:v>
                </c:pt>
                <c:pt idx="51598" formatCode="0.00E+00">
                  <c:v>8.7900000000000001E-4</c:v>
                </c:pt>
                <c:pt idx="51599" formatCode="0.00E+00">
                  <c:v>8.7900000000000001E-4</c:v>
                </c:pt>
                <c:pt idx="51600" formatCode="0.00E+00">
                  <c:v>8.7900000000000001E-4</c:v>
                </c:pt>
                <c:pt idx="51601" formatCode="0.00E+00">
                  <c:v>8.7900000000000001E-4</c:v>
                </c:pt>
                <c:pt idx="51602" formatCode="0.00E+00">
                  <c:v>8.7900000000000001E-4</c:v>
                </c:pt>
                <c:pt idx="51603" formatCode="0.00E+00">
                  <c:v>8.7900000000000001E-4</c:v>
                </c:pt>
                <c:pt idx="51604" formatCode="0.00E+00">
                  <c:v>8.7900000000000001E-4</c:v>
                </c:pt>
                <c:pt idx="51605" formatCode="0.00E+00">
                  <c:v>8.7900000000000001E-4</c:v>
                </c:pt>
                <c:pt idx="51606" formatCode="0.00E+00">
                  <c:v>8.7900000000000001E-4</c:v>
                </c:pt>
                <c:pt idx="51607" formatCode="0.00E+00">
                  <c:v>8.7900000000000001E-4</c:v>
                </c:pt>
                <c:pt idx="51608" formatCode="0.00E+00">
                  <c:v>8.7900000000000001E-4</c:v>
                </c:pt>
                <c:pt idx="51609" formatCode="0.00E+00">
                  <c:v>8.7900000000000001E-4</c:v>
                </c:pt>
                <c:pt idx="51610" formatCode="0.00E+00">
                  <c:v>8.7900000000000001E-4</c:v>
                </c:pt>
                <c:pt idx="51611" formatCode="0.00E+00">
                  <c:v>8.7900000000000001E-4</c:v>
                </c:pt>
                <c:pt idx="51612" formatCode="0.00E+00">
                  <c:v>8.7900000000000001E-4</c:v>
                </c:pt>
                <c:pt idx="51613" formatCode="0.00E+00">
                  <c:v>8.7900000000000001E-4</c:v>
                </c:pt>
                <c:pt idx="51614" formatCode="0.00E+00">
                  <c:v>8.7900000000000001E-4</c:v>
                </c:pt>
                <c:pt idx="51615" formatCode="0.00E+00">
                  <c:v>8.7900000000000001E-4</c:v>
                </c:pt>
                <c:pt idx="51616" formatCode="0.00E+00">
                  <c:v>8.7900000000000001E-4</c:v>
                </c:pt>
                <c:pt idx="51617" formatCode="0.00E+00">
                  <c:v>8.7900000000000001E-4</c:v>
                </c:pt>
                <c:pt idx="51618" formatCode="0.00E+00">
                  <c:v>8.7900000000000001E-4</c:v>
                </c:pt>
                <c:pt idx="51619" formatCode="0.00E+00">
                  <c:v>8.7900000000000001E-4</c:v>
                </c:pt>
                <c:pt idx="51620" formatCode="0.00E+00">
                  <c:v>8.7900000000000001E-4</c:v>
                </c:pt>
                <c:pt idx="51621" formatCode="0.00E+00">
                  <c:v>8.7900000000000001E-4</c:v>
                </c:pt>
                <c:pt idx="51622" formatCode="0.00E+00">
                  <c:v>8.7900000000000001E-4</c:v>
                </c:pt>
                <c:pt idx="51623" formatCode="0.00E+00">
                  <c:v>8.7900000000000001E-4</c:v>
                </c:pt>
                <c:pt idx="51624" formatCode="0.00E+00">
                  <c:v>8.7900000000000001E-4</c:v>
                </c:pt>
                <c:pt idx="51625" formatCode="0.00E+00">
                  <c:v>8.7900000000000001E-4</c:v>
                </c:pt>
                <c:pt idx="51626" formatCode="0.00E+00">
                  <c:v>8.7900000000000001E-4</c:v>
                </c:pt>
                <c:pt idx="51627" formatCode="0.00E+00">
                  <c:v>8.7900000000000001E-4</c:v>
                </c:pt>
                <c:pt idx="51628" formatCode="0.00E+00">
                  <c:v>8.7900000000000001E-4</c:v>
                </c:pt>
                <c:pt idx="51629" formatCode="0.00E+00">
                  <c:v>8.7900000000000001E-4</c:v>
                </c:pt>
                <c:pt idx="51630" formatCode="0.00E+00">
                  <c:v>8.7900000000000001E-4</c:v>
                </c:pt>
                <c:pt idx="51631" formatCode="0.00E+00">
                  <c:v>8.7900000000000001E-4</c:v>
                </c:pt>
                <c:pt idx="51632" formatCode="0.00E+00">
                  <c:v>8.7900000000000001E-4</c:v>
                </c:pt>
                <c:pt idx="51633" formatCode="0.00E+00">
                  <c:v>8.7900000000000001E-4</c:v>
                </c:pt>
                <c:pt idx="51634" formatCode="0.00E+00">
                  <c:v>8.7900000000000001E-4</c:v>
                </c:pt>
                <c:pt idx="51635" formatCode="0.00E+00">
                  <c:v>8.7900000000000001E-4</c:v>
                </c:pt>
                <c:pt idx="51636" formatCode="0.00E+00">
                  <c:v>8.7900000000000001E-4</c:v>
                </c:pt>
                <c:pt idx="51637" formatCode="0.00E+00">
                  <c:v>8.7900000000000001E-4</c:v>
                </c:pt>
                <c:pt idx="51638" formatCode="0.00E+00">
                  <c:v>8.7900000000000001E-4</c:v>
                </c:pt>
                <c:pt idx="51639" formatCode="0.00E+00">
                  <c:v>8.7900000000000001E-4</c:v>
                </c:pt>
                <c:pt idx="51640" formatCode="0.00E+00">
                  <c:v>8.7900000000000001E-4</c:v>
                </c:pt>
                <c:pt idx="51641" formatCode="0.00E+00">
                  <c:v>8.7900000000000001E-4</c:v>
                </c:pt>
                <c:pt idx="51642" formatCode="0.00E+00">
                  <c:v>8.7900000000000001E-4</c:v>
                </c:pt>
                <c:pt idx="51643" formatCode="0.00E+00">
                  <c:v>8.7900000000000001E-4</c:v>
                </c:pt>
                <c:pt idx="51644" formatCode="0.00E+00">
                  <c:v>8.7900000000000001E-4</c:v>
                </c:pt>
                <c:pt idx="51645" formatCode="0.00E+00">
                  <c:v>8.7900000000000001E-4</c:v>
                </c:pt>
                <c:pt idx="51646" formatCode="0.00E+00">
                  <c:v>8.7900000000000001E-4</c:v>
                </c:pt>
                <c:pt idx="51647" formatCode="0.00E+00">
                  <c:v>8.7900000000000001E-4</c:v>
                </c:pt>
                <c:pt idx="51648" formatCode="0.00E+00">
                  <c:v>8.7900000000000001E-4</c:v>
                </c:pt>
                <c:pt idx="51649" formatCode="0.00E+00">
                  <c:v>8.7900000000000001E-4</c:v>
                </c:pt>
                <c:pt idx="51650" formatCode="0.00E+00">
                  <c:v>8.7900000000000001E-4</c:v>
                </c:pt>
                <c:pt idx="51651" formatCode="0.00E+00">
                  <c:v>8.7900000000000001E-4</c:v>
                </c:pt>
                <c:pt idx="51652" formatCode="0.00E+00">
                  <c:v>8.7900000000000001E-4</c:v>
                </c:pt>
                <c:pt idx="51653" formatCode="0.00E+00">
                  <c:v>8.7900000000000001E-4</c:v>
                </c:pt>
                <c:pt idx="51654" formatCode="0.00E+00">
                  <c:v>8.7900000000000001E-4</c:v>
                </c:pt>
                <c:pt idx="51655" formatCode="0.00E+00">
                  <c:v>8.7900000000000001E-4</c:v>
                </c:pt>
                <c:pt idx="51656" formatCode="0.00E+00">
                  <c:v>8.7900000000000001E-4</c:v>
                </c:pt>
                <c:pt idx="51657" formatCode="0.00E+00">
                  <c:v>8.7900000000000001E-4</c:v>
                </c:pt>
                <c:pt idx="51658" formatCode="0.00E+00">
                  <c:v>8.7900000000000001E-4</c:v>
                </c:pt>
                <c:pt idx="51659" formatCode="0.00E+00">
                  <c:v>8.7900000000000001E-4</c:v>
                </c:pt>
                <c:pt idx="51660" formatCode="0.00E+00">
                  <c:v>8.7900000000000001E-4</c:v>
                </c:pt>
                <c:pt idx="51661" formatCode="0.00E+00">
                  <c:v>8.7900000000000001E-4</c:v>
                </c:pt>
                <c:pt idx="51662" formatCode="0.00E+00">
                  <c:v>8.7900000000000001E-4</c:v>
                </c:pt>
                <c:pt idx="51663" formatCode="0.00E+00">
                  <c:v>8.7900000000000001E-4</c:v>
                </c:pt>
                <c:pt idx="51664" formatCode="0.00E+00">
                  <c:v>8.7900000000000001E-4</c:v>
                </c:pt>
                <c:pt idx="51665" formatCode="0.00E+00">
                  <c:v>8.7900000000000001E-4</c:v>
                </c:pt>
                <c:pt idx="51666" formatCode="0.00E+00">
                  <c:v>8.7900000000000001E-4</c:v>
                </c:pt>
                <c:pt idx="51667" formatCode="0.00E+00">
                  <c:v>8.7900000000000001E-4</c:v>
                </c:pt>
                <c:pt idx="51668" formatCode="0.00E+00">
                  <c:v>8.8000000000000003E-4</c:v>
                </c:pt>
                <c:pt idx="51669" formatCode="0.00E+00">
                  <c:v>8.7900000000000001E-4</c:v>
                </c:pt>
                <c:pt idx="51670" formatCode="0.00E+00">
                  <c:v>8.7900000000000001E-4</c:v>
                </c:pt>
                <c:pt idx="51671" formatCode="0.00E+00">
                  <c:v>8.7900000000000001E-4</c:v>
                </c:pt>
                <c:pt idx="51672" formatCode="0.00E+00">
                  <c:v>8.7900000000000001E-4</c:v>
                </c:pt>
                <c:pt idx="51673" formatCode="0.00E+00">
                  <c:v>8.7900000000000001E-4</c:v>
                </c:pt>
                <c:pt idx="51674" formatCode="0.00E+00">
                  <c:v>8.7900000000000001E-4</c:v>
                </c:pt>
                <c:pt idx="51675" formatCode="0.00E+00">
                  <c:v>8.7900000000000001E-4</c:v>
                </c:pt>
                <c:pt idx="51676" formatCode="0.00E+00">
                  <c:v>8.7900000000000001E-4</c:v>
                </c:pt>
                <c:pt idx="51677" formatCode="0.00E+00">
                  <c:v>8.7900000000000001E-4</c:v>
                </c:pt>
                <c:pt idx="51678" formatCode="0.00E+00">
                  <c:v>8.7900000000000001E-4</c:v>
                </c:pt>
                <c:pt idx="51679" formatCode="0.00E+00">
                  <c:v>8.7900000000000001E-4</c:v>
                </c:pt>
                <c:pt idx="51680" formatCode="0.00E+00">
                  <c:v>8.7900000000000001E-4</c:v>
                </c:pt>
                <c:pt idx="51681" formatCode="0.00E+00">
                  <c:v>8.7900000000000001E-4</c:v>
                </c:pt>
                <c:pt idx="51682" formatCode="0.00E+00">
                  <c:v>8.7900000000000001E-4</c:v>
                </c:pt>
                <c:pt idx="51683" formatCode="0.00E+00">
                  <c:v>8.7900000000000001E-4</c:v>
                </c:pt>
                <c:pt idx="51684" formatCode="0.00E+00">
                  <c:v>8.7900000000000001E-4</c:v>
                </c:pt>
                <c:pt idx="51685" formatCode="0.00E+00">
                  <c:v>8.7900000000000001E-4</c:v>
                </c:pt>
                <c:pt idx="51686" formatCode="0.00E+00">
                  <c:v>8.7900000000000001E-4</c:v>
                </c:pt>
                <c:pt idx="51687" formatCode="0.00E+00">
                  <c:v>8.8000000000000003E-4</c:v>
                </c:pt>
                <c:pt idx="51688" formatCode="0.00E+00">
                  <c:v>8.8000000000000003E-4</c:v>
                </c:pt>
                <c:pt idx="51689" formatCode="0.00E+00">
                  <c:v>8.8000000000000003E-4</c:v>
                </c:pt>
                <c:pt idx="51690" formatCode="0.00E+00">
                  <c:v>8.8000000000000003E-4</c:v>
                </c:pt>
                <c:pt idx="51691" formatCode="0.00E+00">
                  <c:v>8.7900000000000001E-4</c:v>
                </c:pt>
                <c:pt idx="51692" formatCode="0.00E+00">
                  <c:v>8.8000000000000003E-4</c:v>
                </c:pt>
                <c:pt idx="51693" formatCode="0.00E+00">
                  <c:v>8.8000000000000003E-4</c:v>
                </c:pt>
                <c:pt idx="51694" formatCode="0.00E+00">
                  <c:v>8.7900000000000001E-4</c:v>
                </c:pt>
                <c:pt idx="51695" formatCode="0.00E+00">
                  <c:v>8.7900000000000001E-4</c:v>
                </c:pt>
                <c:pt idx="51696" formatCode="0.00E+00">
                  <c:v>8.8000000000000003E-4</c:v>
                </c:pt>
                <c:pt idx="51697" formatCode="0.00E+00">
                  <c:v>8.8000000000000003E-4</c:v>
                </c:pt>
                <c:pt idx="51698" formatCode="0.00E+00">
                  <c:v>8.7900000000000001E-4</c:v>
                </c:pt>
                <c:pt idx="51699" formatCode="0.00E+00">
                  <c:v>8.7900000000000001E-4</c:v>
                </c:pt>
                <c:pt idx="51700" formatCode="0.00E+00">
                  <c:v>8.7900000000000001E-4</c:v>
                </c:pt>
                <c:pt idx="51701" formatCode="0.00E+00">
                  <c:v>8.7900000000000001E-4</c:v>
                </c:pt>
                <c:pt idx="51702" formatCode="0.00E+00">
                  <c:v>8.7900000000000001E-4</c:v>
                </c:pt>
                <c:pt idx="51703" formatCode="0.00E+00">
                  <c:v>8.8000000000000003E-4</c:v>
                </c:pt>
                <c:pt idx="51704" formatCode="0.00E+00">
                  <c:v>8.7900000000000001E-4</c:v>
                </c:pt>
                <c:pt idx="51705" formatCode="0.00E+00">
                  <c:v>8.7900000000000001E-4</c:v>
                </c:pt>
                <c:pt idx="51706" formatCode="0.00E+00">
                  <c:v>8.8000000000000003E-4</c:v>
                </c:pt>
                <c:pt idx="51707" formatCode="0.00E+00">
                  <c:v>8.8000000000000003E-4</c:v>
                </c:pt>
                <c:pt idx="51708" formatCode="0.00E+00">
                  <c:v>8.7900000000000001E-4</c:v>
                </c:pt>
                <c:pt idx="51709" formatCode="0.00E+00">
                  <c:v>8.8000000000000003E-4</c:v>
                </c:pt>
                <c:pt idx="51710" formatCode="0.00E+00">
                  <c:v>8.7900000000000001E-4</c:v>
                </c:pt>
                <c:pt idx="51711" formatCode="0.00E+00">
                  <c:v>8.7900000000000001E-4</c:v>
                </c:pt>
                <c:pt idx="51712" formatCode="0.00E+00">
                  <c:v>8.7900000000000001E-4</c:v>
                </c:pt>
                <c:pt idx="51713" formatCode="0.00E+00">
                  <c:v>8.7900000000000001E-4</c:v>
                </c:pt>
                <c:pt idx="51714" formatCode="0.00E+00">
                  <c:v>8.7900000000000001E-4</c:v>
                </c:pt>
                <c:pt idx="51715" formatCode="0.00E+00">
                  <c:v>8.7900000000000001E-4</c:v>
                </c:pt>
                <c:pt idx="51716" formatCode="0.00E+00">
                  <c:v>8.7900000000000001E-4</c:v>
                </c:pt>
                <c:pt idx="51717" formatCode="0.00E+00">
                  <c:v>8.7900000000000001E-4</c:v>
                </c:pt>
                <c:pt idx="51718" formatCode="0.00E+00">
                  <c:v>8.7900000000000001E-4</c:v>
                </c:pt>
                <c:pt idx="51719" formatCode="0.00E+00">
                  <c:v>8.8000000000000003E-4</c:v>
                </c:pt>
                <c:pt idx="51720" formatCode="0.00E+00">
                  <c:v>8.7900000000000001E-4</c:v>
                </c:pt>
                <c:pt idx="51721" formatCode="0.00E+00">
                  <c:v>8.7900000000000001E-4</c:v>
                </c:pt>
                <c:pt idx="51722" formatCode="0.00E+00">
                  <c:v>8.8000000000000003E-4</c:v>
                </c:pt>
                <c:pt idx="51723" formatCode="0.00E+00">
                  <c:v>8.7900000000000001E-4</c:v>
                </c:pt>
                <c:pt idx="51724" formatCode="0.00E+00">
                  <c:v>8.7900000000000001E-4</c:v>
                </c:pt>
                <c:pt idx="51725" formatCode="0.00E+00">
                  <c:v>8.8000000000000003E-4</c:v>
                </c:pt>
                <c:pt idx="51726" formatCode="0.00E+00">
                  <c:v>8.8000000000000003E-4</c:v>
                </c:pt>
                <c:pt idx="51727" formatCode="0.00E+00">
                  <c:v>8.8000000000000003E-4</c:v>
                </c:pt>
                <c:pt idx="51728" formatCode="0.00E+00">
                  <c:v>8.8000000000000003E-4</c:v>
                </c:pt>
                <c:pt idx="51729" formatCode="0.00E+00">
                  <c:v>8.8000000000000003E-4</c:v>
                </c:pt>
                <c:pt idx="51730" formatCode="0.00E+00">
                  <c:v>8.8000000000000003E-4</c:v>
                </c:pt>
                <c:pt idx="51731" formatCode="0.00E+00">
                  <c:v>8.8000000000000003E-4</c:v>
                </c:pt>
                <c:pt idx="51732" formatCode="0.00E+00">
                  <c:v>8.8000000000000003E-4</c:v>
                </c:pt>
                <c:pt idx="51733" formatCode="0.00E+00">
                  <c:v>8.8000000000000003E-4</c:v>
                </c:pt>
                <c:pt idx="51734" formatCode="0.00E+00">
                  <c:v>8.8000000000000003E-4</c:v>
                </c:pt>
                <c:pt idx="51735" formatCode="0.00E+00">
                  <c:v>8.7900000000000001E-4</c:v>
                </c:pt>
                <c:pt idx="51736" formatCode="0.00E+00">
                  <c:v>8.7900000000000001E-4</c:v>
                </c:pt>
                <c:pt idx="51737" formatCode="0.00E+00">
                  <c:v>8.7900000000000001E-4</c:v>
                </c:pt>
                <c:pt idx="51738" formatCode="0.00E+00">
                  <c:v>8.7900000000000001E-4</c:v>
                </c:pt>
                <c:pt idx="51739" formatCode="0.00E+00">
                  <c:v>8.8000000000000003E-4</c:v>
                </c:pt>
                <c:pt idx="51740" formatCode="0.00E+00">
                  <c:v>8.8000000000000003E-4</c:v>
                </c:pt>
                <c:pt idx="51741" formatCode="0.00E+00">
                  <c:v>8.8000000000000003E-4</c:v>
                </c:pt>
                <c:pt idx="51742" formatCode="0.00E+00">
                  <c:v>8.7900000000000001E-4</c:v>
                </c:pt>
                <c:pt idx="51743" formatCode="0.00E+00">
                  <c:v>8.8000000000000003E-4</c:v>
                </c:pt>
                <c:pt idx="51744" formatCode="0.00E+00">
                  <c:v>8.8000000000000003E-4</c:v>
                </c:pt>
                <c:pt idx="51745" formatCode="0.00E+00">
                  <c:v>8.8000000000000003E-4</c:v>
                </c:pt>
                <c:pt idx="51746" formatCode="0.00E+00">
                  <c:v>8.8000000000000003E-4</c:v>
                </c:pt>
                <c:pt idx="51747" formatCode="0.00E+00">
                  <c:v>8.8000000000000003E-4</c:v>
                </c:pt>
                <c:pt idx="51748" formatCode="0.00E+00">
                  <c:v>8.8000000000000003E-4</c:v>
                </c:pt>
                <c:pt idx="51749" formatCode="0.00E+00">
                  <c:v>8.8000000000000003E-4</c:v>
                </c:pt>
                <c:pt idx="51750" formatCode="0.00E+00">
                  <c:v>8.7900000000000001E-4</c:v>
                </c:pt>
                <c:pt idx="51751" formatCode="0.00E+00">
                  <c:v>8.7900000000000001E-4</c:v>
                </c:pt>
                <c:pt idx="51752" formatCode="0.00E+00">
                  <c:v>8.8000000000000003E-4</c:v>
                </c:pt>
                <c:pt idx="51753" formatCode="0.00E+00">
                  <c:v>8.8000000000000003E-4</c:v>
                </c:pt>
                <c:pt idx="51754" formatCode="0.00E+00">
                  <c:v>8.8000000000000003E-4</c:v>
                </c:pt>
                <c:pt idx="51755" formatCode="0.00E+00">
                  <c:v>8.8000000000000003E-4</c:v>
                </c:pt>
                <c:pt idx="51756" formatCode="0.00E+00">
                  <c:v>8.8000000000000003E-4</c:v>
                </c:pt>
                <c:pt idx="51757" formatCode="0.00E+00">
                  <c:v>8.8000000000000003E-4</c:v>
                </c:pt>
                <c:pt idx="51758" formatCode="0.00E+00">
                  <c:v>8.8000000000000003E-4</c:v>
                </c:pt>
                <c:pt idx="51759" formatCode="0.00E+00">
                  <c:v>8.8000000000000003E-4</c:v>
                </c:pt>
                <c:pt idx="51760" formatCode="0.00E+00">
                  <c:v>8.8000000000000003E-4</c:v>
                </c:pt>
                <c:pt idx="51761" formatCode="0.00E+00">
                  <c:v>8.7900000000000001E-4</c:v>
                </c:pt>
                <c:pt idx="51762" formatCode="0.00E+00">
                  <c:v>8.7900000000000001E-4</c:v>
                </c:pt>
                <c:pt idx="51763" formatCode="0.00E+00">
                  <c:v>8.8000000000000003E-4</c:v>
                </c:pt>
                <c:pt idx="51764" formatCode="0.00E+00">
                  <c:v>8.8000000000000003E-4</c:v>
                </c:pt>
                <c:pt idx="51765" formatCode="0.00E+00">
                  <c:v>8.8000000000000003E-4</c:v>
                </c:pt>
                <c:pt idx="51766" formatCode="0.00E+00">
                  <c:v>8.8000000000000003E-4</c:v>
                </c:pt>
                <c:pt idx="51767" formatCode="0.00E+00">
                  <c:v>8.8000000000000003E-4</c:v>
                </c:pt>
                <c:pt idx="51768" formatCode="0.00E+00">
                  <c:v>8.8000000000000003E-4</c:v>
                </c:pt>
                <c:pt idx="51769" formatCode="0.00E+00">
                  <c:v>8.8000000000000003E-4</c:v>
                </c:pt>
                <c:pt idx="51770" formatCode="0.00E+00">
                  <c:v>8.8000000000000003E-4</c:v>
                </c:pt>
                <c:pt idx="51771" formatCode="0.00E+00">
                  <c:v>8.8000000000000003E-4</c:v>
                </c:pt>
                <c:pt idx="51772" formatCode="0.00E+00">
                  <c:v>8.8000000000000003E-4</c:v>
                </c:pt>
                <c:pt idx="51773" formatCode="0.00E+00">
                  <c:v>8.8000000000000003E-4</c:v>
                </c:pt>
                <c:pt idx="51774" formatCode="0.00E+00">
                  <c:v>8.8000000000000003E-4</c:v>
                </c:pt>
                <c:pt idx="51775" formatCode="0.00E+00">
                  <c:v>8.8000000000000003E-4</c:v>
                </c:pt>
                <c:pt idx="51776" formatCode="0.00E+00">
                  <c:v>8.8000000000000003E-4</c:v>
                </c:pt>
                <c:pt idx="51777" formatCode="0.00E+00">
                  <c:v>8.8000000000000003E-4</c:v>
                </c:pt>
                <c:pt idx="51778" formatCode="0.00E+00">
                  <c:v>8.8000000000000003E-4</c:v>
                </c:pt>
                <c:pt idx="51779" formatCode="0.00E+00">
                  <c:v>8.8000000000000003E-4</c:v>
                </c:pt>
                <c:pt idx="51780" formatCode="0.00E+00">
                  <c:v>8.8000000000000003E-4</c:v>
                </c:pt>
                <c:pt idx="51781" formatCode="0.00E+00">
                  <c:v>8.8000000000000003E-4</c:v>
                </c:pt>
                <c:pt idx="51782" formatCode="0.00E+00">
                  <c:v>8.8000000000000003E-4</c:v>
                </c:pt>
                <c:pt idx="51783" formatCode="0.00E+00">
                  <c:v>8.8000000000000003E-4</c:v>
                </c:pt>
                <c:pt idx="51784" formatCode="0.00E+00">
                  <c:v>8.8000000000000003E-4</c:v>
                </c:pt>
                <c:pt idx="51785" formatCode="0.00E+00">
                  <c:v>8.8000000000000003E-4</c:v>
                </c:pt>
                <c:pt idx="51786" formatCode="0.00E+00">
                  <c:v>8.8000000000000003E-4</c:v>
                </c:pt>
                <c:pt idx="51787" formatCode="0.00E+00">
                  <c:v>8.8000000000000003E-4</c:v>
                </c:pt>
                <c:pt idx="51788" formatCode="0.00E+00">
                  <c:v>8.8000000000000003E-4</c:v>
                </c:pt>
                <c:pt idx="51789" formatCode="0.00E+00">
                  <c:v>8.8000000000000003E-4</c:v>
                </c:pt>
                <c:pt idx="51790" formatCode="0.00E+00">
                  <c:v>8.8000000000000003E-4</c:v>
                </c:pt>
                <c:pt idx="51791" formatCode="0.00E+00">
                  <c:v>8.8000000000000003E-4</c:v>
                </c:pt>
                <c:pt idx="51792" formatCode="0.00E+00">
                  <c:v>8.8000000000000003E-4</c:v>
                </c:pt>
                <c:pt idx="51793" formatCode="0.00E+00">
                  <c:v>8.8000000000000003E-4</c:v>
                </c:pt>
                <c:pt idx="51794" formatCode="0.00E+00">
                  <c:v>8.8000000000000003E-4</c:v>
                </c:pt>
                <c:pt idx="51795" formatCode="0.00E+00">
                  <c:v>8.8000000000000003E-4</c:v>
                </c:pt>
                <c:pt idx="51796" formatCode="0.00E+00">
                  <c:v>8.8000000000000003E-4</c:v>
                </c:pt>
                <c:pt idx="51797" formatCode="0.00E+00">
                  <c:v>8.8000000000000003E-4</c:v>
                </c:pt>
                <c:pt idx="51798" formatCode="0.00E+00">
                  <c:v>8.8000000000000003E-4</c:v>
                </c:pt>
                <c:pt idx="51799" formatCode="0.00E+00">
                  <c:v>8.8000000000000003E-4</c:v>
                </c:pt>
                <c:pt idx="51800" formatCode="0.00E+00">
                  <c:v>8.8000000000000003E-4</c:v>
                </c:pt>
                <c:pt idx="51801" formatCode="0.00E+00">
                  <c:v>8.8000000000000003E-4</c:v>
                </c:pt>
                <c:pt idx="51802" formatCode="0.00E+00">
                  <c:v>8.8000000000000003E-4</c:v>
                </c:pt>
                <c:pt idx="51803" formatCode="0.00E+00">
                  <c:v>8.8000000000000003E-4</c:v>
                </c:pt>
                <c:pt idx="51804" formatCode="0.00E+00">
                  <c:v>8.8000000000000003E-4</c:v>
                </c:pt>
                <c:pt idx="51805" formatCode="0.00E+00">
                  <c:v>8.8000000000000003E-4</c:v>
                </c:pt>
                <c:pt idx="51806" formatCode="0.00E+00">
                  <c:v>8.8000000000000003E-4</c:v>
                </c:pt>
                <c:pt idx="51807" formatCode="0.00E+00">
                  <c:v>8.8000000000000003E-4</c:v>
                </c:pt>
                <c:pt idx="51808" formatCode="0.00E+00">
                  <c:v>8.8000000000000003E-4</c:v>
                </c:pt>
                <c:pt idx="51809" formatCode="0.00E+00">
                  <c:v>8.8000000000000003E-4</c:v>
                </c:pt>
                <c:pt idx="51810" formatCode="0.00E+00">
                  <c:v>8.8000000000000003E-4</c:v>
                </c:pt>
                <c:pt idx="51811" formatCode="0.00E+00">
                  <c:v>8.8000000000000003E-4</c:v>
                </c:pt>
                <c:pt idx="51812" formatCode="0.00E+00">
                  <c:v>8.8000000000000003E-4</c:v>
                </c:pt>
                <c:pt idx="51813" formatCode="0.00E+00">
                  <c:v>8.8000000000000003E-4</c:v>
                </c:pt>
                <c:pt idx="51814" formatCode="0.00E+00">
                  <c:v>8.8000000000000003E-4</c:v>
                </c:pt>
                <c:pt idx="51815" formatCode="0.00E+00">
                  <c:v>8.8000000000000003E-4</c:v>
                </c:pt>
                <c:pt idx="51816" formatCode="0.00E+00">
                  <c:v>8.8000000000000003E-4</c:v>
                </c:pt>
                <c:pt idx="51817" formatCode="0.00E+00">
                  <c:v>8.8000000000000003E-4</c:v>
                </c:pt>
                <c:pt idx="51818" formatCode="0.00E+00">
                  <c:v>8.8000000000000003E-4</c:v>
                </c:pt>
                <c:pt idx="51819" formatCode="0.00E+00">
                  <c:v>8.8000000000000003E-4</c:v>
                </c:pt>
                <c:pt idx="51820" formatCode="0.00E+00">
                  <c:v>8.8000000000000003E-4</c:v>
                </c:pt>
                <c:pt idx="51821" formatCode="0.00E+00">
                  <c:v>8.8000000000000003E-4</c:v>
                </c:pt>
                <c:pt idx="51822" formatCode="0.00E+00">
                  <c:v>8.8000000000000003E-4</c:v>
                </c:pt>
                <c:pt idx="51823" formatCode="0.00E+00">
                  <c:v>8.8000000000000003E-4</c:v>
                </c:pt>
                <c:pt idx="51824" formatCode="0.00E+00">
                  <c:v>8.8000000000000003E-4</c:v>
                </c:pt>
                <c:pt idx="51825" formatCode="0.00E+00">
                  <c:v>8.8000000000000003E-4</c:v>
                </c:pt>
                <c:pt idx="51826" formatCode="0.00E+00">
                  <c:v>8.8000000000000003E-4</c:v>
                </c:pt>
                <c:pt idx="51827" formatCode="0.00E+00">
                  <c:v>8.8000000000000003E-4</c:v>
                </c:pt>
                <c:pt idx="51828" formatCode="0.00E+00">
                  <c:v>8.8000000000000003E-4</c:v>
                </c:pt>
                <c:pt idx="51829" formatCode="0.00E+00">
                  <c:v>8.8000000000000003E-4</c:v>
                </c:pt>
                <c:pt idx="51830" formatCode="0.00E+00">
                  <c:v>8.8000000000000003E-4</c:v>
                </c:pt>
                <c:pt idx="51831" formatCode="0.00E+00">
                  <c:v>8.8000000000000003E-4</c:v>
                </c:pt>
                <c:pt idx="51832" formatCode="0.00E+00">
                  <c:v>8.8000000000000003E-4</c:v>
                </c:pt>
                <c:pt idx="51833" formatCode="0.00E+00">
                  <c:v>8.8000000000000003E-4</c:v>
                </c:pt>
                <c:pt idx="51834" formatCode="0.00E+00">
                  <c:v>8.8000000000000003E-4</c:v>
                </c:pt>
                <c:pt idx="51835" formatCode="0.00E+00">
                  <c:v>8.8000000000000003E-4</c:v>
                </c:pt>
                <c:pt idx="51836" formatCode="0.00E+00">
                  <c:v>8.8000000000000003E-4</c:v>
                </c:pt>
                <c:pt idx="51837" formatCode="0.00E+00">
                  <c:v>8.8000000000000003E-4</c:v>
                </c:pt>
                <c:pt idx="51838" formatCode="0.00E+00">
                  <c:v>8.8000000000000003E-4</c:v>
                </c:pt>
                <c:pt idx="51839" formatCode="0.00E+00">
                  <c:v>8.8000000000000003E-4</c:v>
                </c:pt>
                <c:pt idx="51840" formatCode="0.00E+00">
                  <c:v>8.8000000000000003E-4</c:v>
                </c:pt>
                <c:pt idx="51841" formatCode="0.00E+00">
                  <c:v>8.8000000000000003E-4</c:v>
                </c:pt>
                <c:pt idx="51842" formatCode="0.00E+00">
                  <c:v>8.8000000000000003E-4</c:v>
                </c:pt>
                <c:pt idx="51843" formatCode="0.00E+00">
                  <c:v>8.8000000000000003E-4</c:v>
                </c:pt>
                <c:pt idx="51844" formatCode="0.00E+00">
                  <c:v>8.8000000000000003E-4</c:v>
                </c:pt>
                <c:pt idx="51845" formatCode="0.00E+00">
                  <c:v>8.8000000000000003E-4</c:v>
                </c:pt>
                <c:pt idx="51846" formatCode="0.00E+00">
                  <c:v>8.8000000000000003E-4</c:v>
                </c:pt>
                <c:pt idx="51847" formatCode="0.00E+00">
                  <c:v>8.8000000000000003E-4</c:v>
                </c:pt>
                <c:pt idx="51848" formatCode="0.00E+00">
                  <c:v>8.8000000000000003E-4</c:v>
                </c:pt>
                <c:pt idx="51849" formatCode="0.00E+00">
                  <c:v>8.8000000000000003E-4</c:v>
                </c:pt>
                <c:pt idx="51850" formatCode="0.00E+00">
                  <c:v>8.8000000000000003E-4</c:v>
                </c:pt>
                <c:pt idx="51851" formatCode="0.00E+00">
                  <c:v>8.8000000000000003E-4</c:v>
                </c:pt>
                <c:pt idx="51852" formatCode="0.00E+00">
                  <c:v>8.8000000000000003E-4</c:v>
                </c:pt>
                <c:pt idx="51853" formatCode="0.00E+00">
                  <c:v>8.8000000000000003E-4</c:v>
                </c:pt>
                <c:pt idx="51854" formatCode="0.00E+00">
                  <c:v>8.8000000000000003E-4</c:v>
                </c:pt>
                <c:pt idx="51855" formatCode="0.00E+00">
                  <c:v>8.8000000000000003E-4</c:v>
                </c:pt>
                <c:pt idx="51856" formatCode="0.00E+00">
                  <c:v>8.8000000000000003E-4</c:v>
                </c:pt>
                <c:pt idx="51857" formatCode="0.00E+00">
                  <c:v>8.8000000000000003E-4</c:v>
                </c:pt>
                <c:pt idx="51858" formatCode="0.00E+00">
                  <c:v>8.8000000000000003E-4</c:v>
                </c:pt>
                <c:pt idx="51859" formatCode="0.00E+00">
                  <c:v>8.8000000000000003E-4</c:v>
                </c:pt>
                <c:pt idx="51860" formatCode="0.00E+00">
                  <c:v>8.8000000000000003E-4</c:v>
                </c:pt>
                <c:pt idx="51861" formatCode="0.00E+00">
                  <c:v>8.8000000000000003E-4</c:v>
                </c:pt>
                <c:pt idx="51862" formatCode="0.00E+00">
                  <c:v>8.8000000000000003E-4</c:v>
                </c:pt>
                <c:pt idx="51863" formatCode="0.00E+00">
                  <c:v>8.8000000000000003E-4</c:v>
                </c:pt>
                <c:pt idx="51864" formatCode="0.00E+00">
                  <c:v>8.8000000000000003E-4</c:v>
                </c:pt>
                <c:pt idx="51865" formatCode="0.00E+00">
                  <c:v>8.8000000000000003E-4</c:v>
                </c:pt>
                <c:pt idx="51866" formatCode="0.00E+00">
                  <c:v>8.8000000000000003E-4</c:v>
                </c:pt>
                <c:pt idx="51867" formatCode="0.00E+00">
                  <c:v>8.8000000000000003E-4</c:v>
                </c:pt>
                <c:pt idx="51868" formatCode="0.00E+00">
                  <c:v>8.8000000000000003E-4</c:v>
                </c:pt>
                <c:pt idx="51869" formatCode="0.00E+00">
                  <c:v>8.8000000000000003E-4</c:v>
                </c:pt>
                <c:pt idx="51870" formatCode="0.00E+00">
                  <c:v>8.8000000000000003E-4</c:v>
                </c:pt>
                <c:pt idx="51871" formatCode="0.00E+00">
                  <c:v>8.8000000000000003E-4</c:v>
                </c:pt>
                <c:pt idx="51872" formatCode="0.00E+00">
                  <c:v>8.8000000000000003E-4</c:v>
                </c:pt>
                <c:pt idx="51873" formatCode="0.00E+00">
                  <c:v>8.8000000000000003E-4</c:v>
                </c:pt>
                <c:pt idx="51874" formatCode="0.00E+00">
                  <c:v>8.8000000000000003E-4</c:v>
                </c:pt>
                <c:pt idx="51875" formatCode="0.00E+00">
                  <c:v>8.8000000000000003E-4</c:v>
                </c:pt>
                <c:pt idx="51876" formatCode="0.00E+00">
                  <c:v>8.8000000000000003E-4</c:v>
                </c:pt>
                <c:pt idx="51877" formatCode="0.00E+00">
                  <c:v>8.8000000000000003E-4</c:v>
                </c:pt>
                <c:pt idx="51878" formatCode="0.00E+00">
                  <c:v>8.8000000000000003E-4</c:v>
                </c:pt>
                <c:pt idx="51879" formatCode="0.00E+00">
                  <c:v>8.8000000000000003E-4</c:v>
                </c:pt>
                <c:pt idx="51880" formatCode="0.00E+00">
                  <c:v>8.8000000000000003E-4</c:v>
                </c:pt>
                <c:pt idx="51881" formatCode="0.00E+00">
                  <c:v>8.8000000000000003E-4</c:v>
                </c:pt>
                <c:pt idx="51882" formatCode="0.00E+00">
                  <c:v>8.8000000000000003E-4</c:v>
                </c:pt>
                <c:pt idx="51883" formatCode="0.00E+00">
                  <c:v>8.8000000000000003E-4</c:v>
                </c:pt>
                <c:pt idx="51884" formatCode="0.00E+00">
                  <c:v>8.8000000000000003E-4</c:v>
                </c:pt>
                <c:pt idx="51885" formatCode="0.00E+00">
                  <c:v>8.8000000000000003E-4</c:v>
                </c:pt>
                <c:pt idx="51886" formatCode="0.00E+00">
                  <c:v>8.8000000000000003E-4</c:v>
                </c:pt>
                <c:pt idx="51887" formatCode="0.00E+00">
                  <c:v>8.8000000000000003E-4</c:v>
                </c:pt>
                <c:pt idx="51888" formatCode="0.00E+00">
                  <c:v>8.8000000000000003E-4</c:v>
                </c:pt>
                <c:pt idx="51889" formatCode="0.00E+00">
                  <c:v>8.8000000000000003E-4</c:v>
                </c:pt>
                <c:pt idx="51890" formatCode="0.00E+00">
                  <c:v>8.8000000000000003E-4</c:v>
                </c:pt>
                <c:pt idx="51891" formatCode="0.00E+00">
                  <c:v>8.8000000000000003E-4</c:v>
                </c:pt>
                <c:pt idx="51892" formatCode="0.00E+00">
                  <c:v>8.8000000000000003E-4</c:v>
                </c:pt>
                <c:pt idx="51893" formatCode="0.00E+00">
                  <c:v>8.8000000000000003E-4</c:v>
                </c:pt>
                <c:pt idx="51894" formatCode="0.00E+00">
                  <c:v>8.8000000000000003E-4</c:v>
                </c:pt>
                <c:pt idx="51895" formatCode="0.00E+00">
                  <c:v>8.8000000000000003E-4</c:v>
                </c:pt>
                <c:pt idx="51896" formatCode="0.00E+00">
                  <c:v>8.8000000000000003E-4</c:v>
                </c:pt>
                <c:pt idx="51897" formatCode="0.00E+00">
                  <c:v>8.8000000000000003E-4</c:v>
                </c:pt>
                <c:pt idx="51898" formatCode="0.00E+00">
                  <c:v>8.8000000000000003E-4</c:v>
                </c:pt>
                <c:pt idx="51899" formatCode="0.00E+00">
                  <c:v>8.8000000000000003E-4</c:v>
                </c:pt>
                <c:pt idx="51900" formatCode="0.00E+00">
                  <c:v>8.8000000000000003E-4</c:v>
                </c:pt>
                <c:pt idx="51901" formatCode="0.00E+00">
                  <c:v>8.8099999999999995E-4</c:v>
                </c:pt>
                <c:pt idx="51902" formatCode="0.00E+00">
                  <c:v>8.8000000000000003E-4</c:v>
                </c:pt>
                <c:pt idx="51903" formatCode="0.00E+00">
                  <c:v>8.8000000000000003E-4</c:v>
                </c:pt>
                <c:pt idx="51904" formatCode="0.00E+00">
                  <c:v>8.8000000000000003E-4</c:v>
                </c:pt>
                <c:pt idx="51905" formatCode="0.00E+00">
                  <c:v>8.8000000000000003E-4</c:v>
                </c:pt>
                <c:pt idx="51906" formatCode="0.00E+00">
                  <c:v>8.8000000000000003E-4</c:v>
                </c:pt>
                <c:pt idx="51907" formatCode="0.00E+00">
                  <c:v>8.8000000000000003E-4</c:v>
                </c:pt>
                <c:pt idx="51908" formatCode="0.00E+00">
                  <c:v>8.8000000000000003E-4</c:v>
                </c:pt>
                <c:pt idx="51909" formatCode="0.00E+00">
                  <c:v>8.8000000000000003E-4</c:v>
                </c:pt>
                <c:pt idx="51910" formatCode="0.00E+00">
                  <c:v>8.8000000000000003E-4</c:v>
                </c:pt>
                <c:pt idx="51911" formatCode="0.00E+00">
                  <c:v>8.8000000000000003E-4</c:v>
                </c:pt>
                <c:pt idx="51912" formatCode="0.00E+00">
                  <c:v>8.8000000000000003E-4</c:v>
                </c:pt>
                <c:pt idx="51913" formatCode="0.00E+00">
                  <c:v>8.8000000000000003E-4</c:v>
                </c:pt>
                <c:pt idx="51914" formatCode="0.00E+00">
                  <c:v>8.8099999999999995E-4</c:v>
                </c:pt>
                <c:pt idx="51915" formatCode="0.00E+00">
                  <c:v>8.8099999999999995E-4</c:v>
                </c:pt>
                <c:pt idx="51916" formatCode="0.00E+00">
                  <c:v>8.8000000000000003E-4</c:v>
                </c:pt>
                <c:pt idx="51917" formatCode="0.00E+00">
                  <c:v>8.8000000000000003E-4</c:v>
                </c:pt>
                <c:pt idx="51918" formatCode="0.00E+00">
                  <c:v>8.8000000000000003E-4</c:v>
                </c:pt>
                <c:pt idx="51919" formatCode="0.00E+00">
                  <c:v>8.8000000000000003E-4</c:v>
                </c:pt>
                <c:pt idx="51920" formatCode="0.00E+00">
                  <c:v>8.8000000000000003E-4</c:v>
                </c:pt>
                <c:pt idx="51921" formatCode="0.00E+00">
                  <c:v>8.8000000000000003E-4</c:v>
                </c:pt>
                <c:pt idx="51922" formatCode="0.00E+00">
                  <c:v>8.8000000000000003E-4</c:v>
                </c:pt>
                <c:pt idx="51923" formatCode="0.00E+00">
                  <c:v>8.8000000000000003E-4</c:v>
                </c:pt>
                <c:pt idx="51924" formatCode="0.00E+00">
                  <c:v>8.8099999999999995E-4</c:v>
                </c:pt>
                <c:pt idx="51925" formatCode="0.00E+00">
                  <c:v>8.8000000000000003E-4</c:v>
                </c:pt>
                <c:pt idx="51926" formatCode="0.00E+00">
                  <c:v>8.8000000000000003E-4</c:v>
                </c:pt>
                <c:pt idx="51927" formatCode="0.00E+00">
                  <c:v>8.8000000000000003E-4</c:v>
                </c:pt>
                <c:pt idx="51928" formatCode="0.00E+00">
                  <c:v>8.8000000000000003E-4</c:v>
                </c:pt>
                <c:pt idx="51929" formatCode="0.00E+00">
                  <c:v>8.8099999999999995E-4</c:v>
                </c:pt>
                <c:pt idx="51930" formatCode="0.00E+00">
                  <c:v>8.8000000000000003E-4</c:v>
                </c:pt>
                <c:pt idx="51931" formatCode="0.00E+00">
                  <c:v>8.8000000000000003E-4</c:v>
                </c:pt>
                <c:pt idx="51932" formatCode="0.00E+00">
                  <c:v>8.8000000000000003E-4</c:v>
                </c:pt>
                <c:pt idx="51933" formatCode="0.00E+00">
                  <c:v>8.8000000000000003E-4</c:v>
                </c:pt>
                <c:pt idx="51934" formatCode="0.00E+00">
                  <c:v>8.8000000000000003E-4</c:v>
                </c:pt>
                <c:pt idx="51935" formatCode="0.00E+00">
                  <c:v>8.8000000000000003E-4</c:v>
                </c:pt>
                <c:pt idx="51936" formatCode="0.00E+00">
                  <c:v>8.8000000000000003E-4</c:v>
                </c:pt>
                <c:pt idx="51937" formatCode="0.00E+00">
                  <c:v>8.8000000000000003E-4</c:v>
                </c:pt>
                <c:pt idx="51938" formatCode="0.00E+00">
                  <c:v>8.8000000000000003E-4</c:v>
                </c:pt>
                <c:pt idx="51939" formatCode="0.00E+00">
                  <c:v>8.8099999999999995E-4</c:v>
                </c:pt>
                <c:pt idx="51940" formatCode="0.00E+00">
                  <c:v>8.8000000000000003E-4</c:v>
                </c:pt>
                <c:pt idx="51941" formatCode="0.00E+00">
                  <c:v>8.8000000000000003E-4</c:v>
                </c:pt>
                <c:pt idx="51942" formatCode="0.00E+00">
                  <c:v>8.8000000000000003E-4</c:v>
                </c:pt>
                <c:pt idx="51943" formatCode="0.00E+00">
                  <c:v>8.8000000000000003E-4</c:v>
                </c:pt>
                <c:pt idx="51944" formatCode="0.00E+00">
                  <c:v>8.8000000000000003E-4</c:v>
                </c:pt>
                <c:pt idx="51945" formatCode="0.00E+00">
                  <c:v>8.8000000000000003E-4</c:v>
                </c:pt>
                <c:pt idx="51946" formatCode="0.00E+00">
                  <c:v>8.8000000000000003E-4</c:v>
                </c:pt>
                <c:pt idx="51947" formatCode="0.00E+00">
                  <c:v>8.8000000000000003E-4</c:v>
                </c:pt>
                <c:pt idx="51948" formatCode="0.00E+00">
                  <c:v>8.8000000000000003E-4</c:v>
                </c:pt>
                <c:pt idx="51949" formatCode="0.00E+00">
                  <c:v>8.8000000000000003E-4</c:v>
                </c:pt>
                <c:pt idx="51950" formatCode="0.00E+00">
                  <c:v>8.8000000000000003E-4</c:v>
                </c:pt>
                <c:pt idx="51951" formatCode="0.00E+00">
                  <c:v>8.8000000000000003E-4</c:v>
                </c:pt>
                <c:pt idx="51952" formatCode="0.00E+00">
                  <c:v>8.8000000000000003E-4</c:v>
                </c:pt>
                <c:pt idx="51953" formatCode="0.00E+00">
                  <c:v>8.8000000000000003E-4</c:v>
                </c:pt>
                <c:pt idx="51954" formatCode="0.00E+00">
                  <c:v>8.8000000000000003E-4</c:v>
                </c:pt>
                <c:pt idx="51955" formatCode="0.00E+00">
                  <c:v>8.8000000000000003E-4</c:v>
                </c:pt>
                <c:pt idx="51956" formatCode="0.00E+00">
                  <c:v>8.8000000000000003E-4</c:v>
                </c:pt>
                <c:pt idx="51957" formatCode="0.00E+00">
                  <c:v>8.8000000000000003E-4</c:v>
                </c:pt>
                <c:pt idx="51958" formatCode="0.00E+00">
                  <c:v>8.8000000000000003E-4</c:v>
                </c:pt>
                <c:pt idx="51959" formatCode="0.00E+00">
                  <c:v>8.8099999999999995E-4</c:v>
                </c:pt>
                <c:pt idx="51960" formatCode="0.00E+00">
                  <c:v>8.8000000000000003E-4</c:v>
                </c:pt>
                <c:pt idx="51961" formatCode="0.00E+00">
                  <c:v>8.8000000000000003E-4</c:v>
                </c:pt>
                <c:pt idx="51962" formatCode="0.00E+00">
                  <c:v>8.8099999999999995E-4</c:v>
                </c:pt>
                <c:pt idx="51963" formatCode="0.00E+00">
                  <c:v>8.8000000000000003E-4</c:v>
                </c:pt>
                <c:pt idx="51964" formatCode="0.00E+00">
                  <c:v>8.8000000000000003E-4</c:v>
                </c:pt>
                <c:pt idx="51965" formatCode="0.00E+00">
                  <c:v>8.8099999999999995E-4</c:v>
                </c:pt>
                <c:pt idx="51966" formatCode="0.00E+00">
                  <c:v>8.8099999999999995E-4</c:v>
                </c:pt>
                <c:pt idx="51967" formatCode="0.00E+00">
                  <c:v>8.8000000000000003E-4</c:v>
                </c:pt>
                <c:pt idx="51968" formatCode="0.00E+00">
                  <c:v>8.8099999999999995E-4</c:v>
                </c:pt>
                <c:pt idx="51969" formatCode="0.00E+00">
                  <c:v>8.8000000000000003E-4</c:v>
                </c:pt>
                <c:pt idx="51970" formatCode="0.00E+00">
                  <c:v>8.8000000000000003E-4</c:v>
                </c:pt>
                <c:pt idx="51971" formatCode="0.00E+00">
                  <c:v>8.8099999999999995E-4</c:v>
                </c:pt>
                <c:pt idx="51972" formatCode="0.00E+00">
                  <c:v>8.8000000000000003E-4</c:v>
                </c:pt>
                <c:pt idx="51973" formatCode="0.00E+00">
                  <c:v>8.8099999999999995E-4</c:v>
                </c:pt>
                <c:pt idx="51974" formatCode="0.00E+00">
                  <c:v>8.8099999999999995E-4</c:v>
                </c:pt>
                <c:pt idx="51975" formatCode="0.00E+00">
                  <c:v>8.8000000000000003E-4</c:v>
                </c:pt>
                <c:pt idx="51976" formatCode="0.00E+00">
                  <c:v>8.8000000000000003E-4</c:v>
                </c:pt>
                <c:pt idx="51977" formatCode="0.00E+00">
                  <c:v>8.8000000000000003E-4</c:v>
                </c:pt>
                <c:pt idx="51978" formatCode="0.00E+00">
                  <c:v>8.8099999999999995E-4</c:v>
                </c:pt>
                <c:pt idx="51979" formatCode="0.00E+00">
                  <c:v>8.8099999999999995E-4</c:v>
                </c:pt>
                <c:pt idx="51980" formatCode="0.00E+00">
                  <c:v>8.8099999999999995E-4</c:v>
                </c:pt>
                <c:pt idx="51981" formatCode="0.00E+00">
                  <c:v>8.8099999999999995E-4</c:v>
                </c:pt>
                <c:pt idx="51982" formatCode="0.00E+00">
                  <c:v>8.8000000000000003E-4</c:v>
                </c:pt>
                <c:pt idx="51983" formatCode="0.00E+00">
                  <c:v>8.8099999999999995E-4</c:v>
                </c:pt>
                <c:pt idx="51984" formatCode="0.00E+00">
                  <c:v>8.8099999999999995E-4</c:v>
                </c:pt>
                <c:pt idx="51985" formatCode="0.00E+00">
                  <c:v>8.8000000000000003E-4</c:v>
                </c:pt>
                <c:pt idx="51986" formatCode="0.00E+00">
                  <c:v>8.8099999999999995E-4</c:v>
                </c:pt>
                <c:pt idx="51987" formatCode="0.00E+00">
                  <c:v>8.8099999999999995E-4</c:v>
                </c:pt>
                <c:pt idx="51988" formatCode="0.00E+00">
                  <c:v>8.8099999999999995E-4</c:v>
                </c:pt>
                <c:pt idx="51989" formatCode="0.00E+00">
                  <c:v>8.8099999999999995E-4</c:v>
                </c:pt>
                <c:pt idx="51990" formatCode="0.00E+00">
                  <c:v>8.8099999999999995E-4</c:v>
                </c:pt>
                <c:pt idx="51991" formatCode="0.00E+00">
                  <c:v>8.8099999999999995E-4</c:v>
                </c:pt>
                <c:pt idx="51992" formatCode="0.00E+00">
                  <c:v>8.8099999999999995E-4</c:v>
                </c:pt>
                <c:pt idx="51993" formatCode="0.00E+00">
                  <c:v>8.8099999999999995E-4</c:v>
                </c:pt>
                <c:pt idx="51994" formatCode="0.00E+00">
                  <c:v>8.8099999999999995E-4</c:v>
                </c:pt>
                <c:pt idx="51995" formatCode="0.00E+00">
                  <c:v>8.8099999999999995E-4</c:v>
                </c:pt>
                <c:pt idx="51996" formatCode="0.00E+00">
                  <c:v>8.8000000000000003E-4</c:v>
                </c:pt>
                <c:pt idx="51997" formatCode="0.00E+00">
                  <c:v>8.8099999999999995E-4</c:v>
                </c:pt>
                <c:pt idx="51998" formatCode="0.00E+00">
                  <c:v>8.8099999999999995E-4</c:v>
                </c:pt>
                <c:pt idx="51999" formatCode="0.00E+00">
                  <c:v>8.8099999999999995E-4</c:v>
                </c:pt>
                <c:pt idx="52000" formatCode="0.00E+00">
                  <c:v>8.8099999999999995E-4</c:v>
                </c:pt>
                <c:pt idx="52001" formatCode="0.00E+00">
                  <c:v>8.8099999999999995E-4</c:v>
                </c:pt>
                <c:pt idx="52002" formatCode="0.00E+00">
                  <c:v>8.8099999999999995E-4</c:v>
                </c:pt>
                <c:pt idx="52003" formatCode="0.00E+00">
                  <c:v>8.8099999999999995E-4</c:v>
                </c:pt>
                <c:pt idx="52004" formatCode="0.00E+00">
                  <c:v>8.8099999999999995E-4</c:v>
                </c:pt>
                <c:pt idx="52005" formatCode="0.00E+00">
                  <c:v>8.8099999999999995E-4</c:v>
                </c:pt>
                <c:pt idx="52006" formatCode="0.00E+00">
                  <c:v>8.8099999999999995E-4</c:v>
                </c:pt>
                <c:pt idx="52007" formatCode="0.00E+00">
                  <c:v>8.8099999999999995E-4</c:v>
                </c:pt>
                <c:pt idx="52008" formatCode="0.00E+00">
                  <c:v>8.8099999999999995E-4</c:v>
                </c:pt>
                <c:pt idx="52009" formatCode="0.00E+00">
                  <c:v>8.8000000000000003E-4</c:v>
                </c:pt>
                <c:pt idx="52010" formatCode="0.00E+00">
                  <c:v>8.8000000000000003E-4</c:v>
                </c:pt>
                <c:pt idx="52011" formatCode="0.00E+00">
                  <c:v>8.8099999999999995E-4</c:v>
                </c:pt>
                <c:pt idx="52012" formatCode="0.00E+00">
                  <c:v>8.8099999999999995E-4</c:v>
                </c:pt>
                <c:pt idx="52013" formatCode="0.00E+00">
                  <c:v>8.8099999999999995E-4</c:v>
                </c:pt>
                <c:pt idx="52014" formatCode="0.00E+00">
                  <c:v>8.8099999999999995E-4</c:v>
                </c:pt>
                <c:pt idx="52015" formatCode="0.00E+00">
                  <c:v>8.8099999999999995E-4</c:v>
                </c:pt>
                <c:pt idx="52016" formatCode="0.00E+00">
                  <c:v>8.8099999999999995E-4</c:v>
                </c:pt>
                <c:pt idx="52017" formatCode="0.00E+00">
                  <c:v>8.8099999999999995E-4</c:v>
                </c:pt>
                <c:pt idx="52018" formatCode="0.00E+00">
                  <c:v>8.8099999999999995E-4</c:v>
                </c:pt>
                <c:pt idx="52019" formatCode="0.00E+00">
                  <c:v>8.8099999999999995E-4</c:v>
                </c:pt>
                <c:pt idx="52020" formatCode="0.00E+00">
                  <c:v>8.8099999999999995E-4</c:v>
                </c:pt>
                <c:pt idx="52021" formatCode="0.00E+00">
                  <c:v>8.8099999999999995E-4</c:v>
                </c:pt>
                <c:pt idx="52022" formatCode="0.00E+00">
                  <c:v>8.8099999999999995E-4</c:v>
                </c:pt>
                <c:pt idx="52023" formatCode="0.00E+00">
                  <c:v>8.8099999999999995E-4</c:v>
                </c:pt>
                <c:pt idx="52024" formatCode="0.00E+00">
                  <c:v>8.8099999999999995E-4</c:v>
                </c:pt>
                <c:pt idx="52025" formatCode="0.00E+00">
                  <c:v>8.8099999999999995E-4</c:v>
                </c:pt>
                <c:pt idx="52026" formatCode="0.00E+00">
                  <c:v>8.8099999999999995E-4</c:v>
                </c:pt>
                <c:pt idx="52027" formatCode="0.00E+00">
                  <c:v>8.8099999999999995E-4</c:v>
                </c:pt>
                <c:pt idx="52028" formatCode="0.00E+00">
                  <c:v>8.8099999999999995E-4</c:v>
                </c:pt>
                <c:pt idx="52029" formatCode="0.00E+00">
                  <c:v>8.8099999999999995E-4</c:v>
                </c:pt>
                <c:pt idx="52030" formatCode="0.00E+00">
                  <c:v>8.8099999999999995E-4</c:v>
                </c:pt>
                <c:pt idx="52031" formatCode="0.00E+00">
                  <c:v>8.8099999999999995E-4</c:v>
                </c:pt>
                <c:pt idx="52032" formatCode="0.00E+00">
                  <c:v>8.8099999999999995E-4</c:v>
                </c:pt>
                <c:pt idx="52033" formatCode="0.00E+00">
                  <c:v>8.8099999999999995E-4</c:v>
                </c:pt>
                <c:pt idx="52034" formatCode="0.00E+00">
                  <c:v>8.8099999999999995E-4</c:v>
                </c:pt>
                <c:pt idx="52035" formatCode="0.00E+00">
                  <c:v>8.8099999999999995E-4</c:v>
                </c:pt>
                <c:pt idx="52036" formatCode="0.00E+00">
                  <c:v>8.8099999999999995E-4</c:v>
                </c:pt>
                <c:pt idx="52037" formatCode="0.00E+00">
                  <c:v>8.8099999999999995E-4</c:v>
                </c:pt>
                <c:pt idx="52038" formatCode="0.00E+00">
                  <c:v>8.8099999999999995E-4</c:v>
                </c:pt>
                <c:pt idx="52039" formatCode="0.00E+00">
                  <c:v>8.8099999999999995E-4</c:v>
                </c:pt>
                <c:pt idx="52040" formatCode="0.00E+00">
                  <c:v>8.8099999999999995E-4</c:v>
                </c:pt>
                <c:pt idx="52041" formatCode="0.00E+00">
                  <c:v>8.8099999999999995E-4</c:v>
                </c:pt>
                <c:pt idx="52042" formatCode="0.00E+00">
                  <c:v>8.8099999999999995E-4</c:v>
                </c:pt>
                <c:pt idx="52043" formatCode="0.00E+00">
                  <c:v>8.8099999999999995E-4</c:v>
                </c:pt>
                <c:pt idx="52044" formatCode="0.00E+00">
                  <c:v>8.8099999999999995E-4</c:v>
                </c:pt>
                <c:pt idx="52045" formatCode="0.00E+00">
                  <c:v>8.8099999999999995E-4</c:v>
                </c:pt>
                <c:pt idx="52046" formatCode="0.00E+00">
                  <c:v>8.8099999999999995E-4</c:v>
                </c:pt>
                <c:pt idx="52047" formatCode="0.00E+00">
                  <c:v>8.8099999999999995E-4</c:v>
                </c:pt>
                <c:pt idx="52048" formatCode="0.00E+00">
                  <c:v>8.8099999999999995E-4</c:v>
                </c:pt>
                <c:pt idx="52049" formatCode="0.00E+00">
                  <c:v>8.8099999999999995E-4</c:v>
                </c:pt>
                <c:pt idx="52050" formatCode="0.00E+00">
                  <c:v>8.8099999999999995E-4</c:v>
                </c:pt>
                <c:pt idx="52051" formatCode="0.00E+00">
                  <c:v>8.8099999999999995E-4</c:v>
                </c:pt>
                <c:pt idx="52052" formatCode="0.00E+00">
                  <c:v>8.8099999999999995E-4</c:v>
                </c:pt>
                <c:pt idx="52053" formatCode="0.00E+00">
                  <c:v>8.8099999999999995E-4</c:v>
                </c:pt>
                <c:pt idx="52054" formatCode="0.00E+00">
                  <c:v>8.8099999999999995E-4</c:v>
                </c:pt>
                <c:pt idx="52055" formatCode="0.00E+00">
                  <c:v>8.8099999999999995E-4</c:v>
                </c:pt>
                <c:pt idx="52056" formatCode="0.00E+00">
                  <c:v>8.8099999999999995E-4</c:v>
                </c:pt>
                <c:pt idx="52057" formatCode="0.00E+00">
                  <c:v>8.8099999999999995E-4</c:v>
                </c:pt>
                <c:pt idx="52058" formatCode="0.00E+00">
                  <c:v>8.8099999999999995E-4</c:v>
                </c:pt>
                <c:pt idx="52059" formatCode="0.00E+00">
                  <c:v>8.8099999999999995E-4</c:v>
                </c:pt>
                <c:pt idx="52060" formatCode="0.00E+00">
                  <c:v>8.8099999999999995E-4</c:v>
                </c:pt>
                <c:pt idx="52061" formatCode="0.00E+00">
                  <c:v>8.8099999999999995E-4</c:v>
                </c:pt>
                <c:pt idx="52062" formatCode="0.00E+00">
                  <c:v>8.8099999999999995E-4</c:v>
                </c:pt>
                <c:pt idx="52063" formatCode="0.00E+00">
                  <c:v>8.8099999999999995E-4</c:v>
                </c:pt>
                <c:pt idx="52064" formatCode="0.00E+00">
                  <c:v>8.8099999999999995E-4</c:v>
                </c:pt>
                <c:pt idx="52065" formatCode="0.00E+00">
                  <c:v>8.8099999999999995E-4</c:v>
                </c:pt>
                <c:pt idx="52066" formatCode="0.00E+00">
                  <c:v>8.8099999999999995E-4</c:v>
                </c:pt>
                <c:pt idx="52067" formatCode="0.00E+00">
                  <c:v>8.8099999999999995E-4</c:v>
                </c:pt>
                <c:pt idx="52068" formatCode="0.00E+00">
                  <c:v>8.8099999999999995E-4</c:v>
                </c:pt>
                <c:pt idx="52069" formatCode="0.00E+00">
                  <c:v>8.8099999999999995E-4</c:v>
                </c:pt>
                <c:pt idx="52070" formatCode="0.00E+00">
                  <c:v>8.8099999999999995E-4</c:v>
                </c:pt>
                <c:pt idx="52071" formatCode="0.00E+00">
                  <c:v>8.8099999999999995E-4</c:v>
                </c:pt>
                <c:pt idx="52072" formatCode="0.00E+00">
                  <c:v>8.8099999999999995E-4</c:v>
                </c:pt>
                <c:pt idx="52073" formatCode="0.00E+00">
                  <c:v>8.8099999999999995E-4</c:v>
                </c:pt>
                <c:pt idx="52074" formatCode="0.00E+00">
                  <c:v>8.8099999999999995E-4</c:v>
                </c:pt>
                <c:pt idx="52075" formatCode="0.00E+00">
                  <c:v>8.8099999999999995E-4</c:v>
                </c:pt>
                <c:pt idx="52076" formatCode="0.00E+00">
                  <c:v>8.8099999999999995E-4</c:v>
                </c:pt>
                <c:pt idx="52077" formatCode="0.00E+00">
                  <c:v>8.8099999999999995E-4</c:v>
                </c:pt>
                <c:pt idx="52078" formatCode="0.00E+00">
                  <c:v>8.8099999999999995E-4</c:v>
                </c:pt>
                <c:pt idx="52079" formatCode="0.00E+00">
                  <c:v>8.8099999999999995E-4</c:v>
                </c:pt>
                <c:pt idx="52080" formatCode="0.00E+00">
                  <c:v>8.8099999999999995E-4</c:v>
                </c:pt>
                <c:pt idx="52081" formatCode="0.00E+00">
                  <c:v>8.8099999999999995E-4</c:v>
                </c:pt>
                <c:pt idx="52082" formatCode="0.00E+00">
                  <c:v>8.8099999999999995E-4</c:v>
                </c:pt>
                <c:pt idx="52083" formatCode="0.00E+00">
                  <c:v>8.8099999999999995E-4</c:v>
                </c:pt>
                <c:pt idx="52084" formatCode="0.00E+00">
                  <c:v>8.8099999999999995E-4</c:v>
                </c:pt>
                <c:pt idx="52085" formatCode="0.00E+00">
                  <c:v>8.8099999999999995E-4</c:v>
                </c:pt>
                <c:pt idx="52086" formatCode="0.00E+00">
                  <c:v>8.8099999999999995E-4</c:v>
                </c:pt>
                <c:pt idx="52087" formatCode="0.00E+00">
                  <c:v>8.8099999999999995E-4</c:v>
                </c:pt>
                <c:pt idx="52088" formatCode="0.00E+00">
                  <c:v>8.8099999999999995E-4</c:v>
                </c:pt>
                <c:pt idx="52089" formatCode="0.00E+00">
                  <c:v>8.8099999999999995E-4</c:v>
                </c:pt>
                <c:pt idx="52090" formatCode="0.00E+00">
                  <c:v>8.8099999999999995E-4</c:v>
                </c:pt>
                <c:pt idx="52091" formatCode="0.00E+00">
                  <c:v>8.8099999999999995E-4</c:v>
                </c:pt>
                <c:pt idx="52092" formatCode="0.00E+00">
                  <c:v>8.8099999999999995E-4</c:v>
                </c:pt>
                <c:pt idx="52093" formatCode="0.00E+00">
                  <c:v>8.8099999999999995E-4</c:v>
                </c:pt>
                <c:pt idx="52094" formatCode="0.00E+00">
                  <c:v>8.8099999999999995E-4</c:v>
                </c:pt>
                <c:pt idx="52095" formatCode="0.00E+00">
                  <c:v>8.8099999999999995E-4</c:v>
                </c:pt>
                <c:pt idx="52096" formatCode="0.00E+00">
                  <c:v>8.8099999999999995E-4</c:v>
                </c:pt>
                <c:pt idx="52097" formatCode="0.00E+00">
                  <c:v>8.8099999999999995E-4</c:v>
                </c:pt>
                <c:pt idx="52098" formatCode="0.00E+00">
                  <c:v>8.8099999999999995E-4</c:v>
                </c:pt>
                <c:pt idx="52099" formatCode="0.00E+00">
                  <c:v>8.8099999999999995E-4</c:v>
                </c:pt>
                <c:pt idx="52100" formatCode="0.00E+00">
                  <c:v>8.8099999999999995E-4</c:v>
                </c:pt>
                <c:pt idx="52101" formatCode="0.00E+00">
                  <c:v>8.8099999999999995E-4</c:v>
                </c:pt>
                <c:pt idx="52102" formatCode="0.00E+00">
                  <c:v>8.8099999999999995E-4</c:v>
                </c:pt>
                <c:pt idx="52103" formatCode="0.00E+00">
                  <c:v>8.8099999999999995E-4</c:v>
                </c:pt>
                <c:pt idx="52104" formatCode="0.00E+00">
                  <c:v>8.8099999999999995E-4</c:v>
                </c:pt>
                <c:pt idx="52105" formatCode="0.00E+00">
                  <c:v>8.8099999999999995E-4</c:v>
                </c:pt>
                <c:pt idx="52106" formatCode="0.00E+00">
                  <c:v>8.8099999999999995E-4</c:v>
                </c:pt>
                <c:pt idx="52107" formatCode="0.00E+00">
                  <c:v>8.8099999999999995E-4</c:v>
                </c:pt>
                <c:pt idx="52108" formatCode="0.00E+00">
                  <c:v>8.8099999999999995E-4</c:v>
                </c:pt>
                <c:pt idx="52109" formatCode="0.00E+00">
                  <c:v>8.8099999999999995E-4</c:v>
                </c:pt>
                <c:pt idx="52110" formatCode="0.00E+00">
                  <c:v>8.8099999999999995E-4</c:v>
                </c:pt>
                <c:pt idx="52111" formatCode="0.00E+00">
                  <c:v>8.8099999999999995E-4</c:v>
                </c:pt>
                <c:pt idx="52112" formatCode="0.00E+00">
                  <c:v>8.8099999999999995E-4</c:v>
                </c:pt>
                <c:pt idx="52113" formatCode="0.00E+00">
                  <c:v>8.8099999999999995E-4</c:v>
                </c:pt>
                <c:pt idx="52114" formatCode="0.00E+00">
                  <c:v>8.8099999999999995E-4</c:v>
                </c:pt>
                <c:pt idx="52115" formatCode="0.00E+00">
                  <c:v>8.8099999999999995E-4</c:v>
                </c:pt>
                <c:pt idx="52116" formatCode="0.00E+00">
                  <c:v>8.8099999999999995E-4</c:v>
                </c:pt>
                <c:pt idx="52117" formatCode="0.00E+00">
                  <c:v>8.8099999999999995E-4</c:v>
                </c:pt>
                <c:pt idx="52118" formatCode="0.00E+00">
                  <c:v>8.8099999999999995E-4</c:v>
                </c:pt>
                <c:pt idx="52119" formatCode="0.00E+00">
                  <c:v>8.8099999999999995E-4</c:v>
                </c:pt>
                <c:pt idx="52120" formatCode="0.00E+00">
                  <c:v>8.8099999999999995E-4</c:v>
                </c:pt>
                <c:pt idx="52121" formatCode="0.00E+00">
                  <c:v>8.8099999999999995E-4</c:v>
                </c:pt>
                <c:pt idx="52122" formatCode="0.00E+00">
                  <c:v>8.8099999999999995E-4</c:v>
                </c:pt>
                <c:pt idx="52123" formatCode="0.00E+00">
                  <c:v>8.8099999999999995E-4</c:v>
                </c:pt>
                <c:pt idx="52124" formatCode="0.00E+00">
                  <c:v>8.8099999999999995E-4</c:v>
                </c:pt>
                <c:pt idx="52125" formatCode="0.00E+00">
                  <c:v>8.8099999999999995E-4</c:v>
                </c:pt>
                <c:pt idx="52126" formatCode="0.00E+00">
                  <c:v>8.8099999999999995E-4</c:v>
                </c:pt>
                <c:pt idx="52127" formatCode="0.00E+00">
                  <c:v>8.8099999999999995E-4</c:v>
                </c:pt>
                <c:pt idx="52128" formatCode="0.00E+00">
                  <c:v>8.8099999999999995E-4</c:v>
                </c:pt>
                <c:pt idx="52129" formatCode="0.00E+00">
                  <c:v>8.8099999999999995E-4</c:v>
                </c:pt>
                <c:pt idx="52130" formatCode="0.00E+00">
                  <c:v>8.8099999999999995E-4</c:v>
                </c:pt>
                <c:pt idx="52131" formatCode="0.00E+00">
                  <c:v>8.8099999999999995E-4</c:v>
                </c:pt>
                <c:pt idx="52132" formatCode="0.00E+00">
                  <c:v>8.8099999999999995E-4</c:v>
                </c:pt>
                <c:pt idx="52133" formatCode="0.00E+00">
                  <c:v>8.8099999999999995E-4</c:v>
                </c:pt>
                <c:pt idx="52134" formatCode="0.00E+00">
                  <c:v>8.8099999999999995E-4</c:v>
                </c:pt>
                <c:pt idx="52135" formatCode="0.00E+00">
                  <c:v>8.8099999999999995E-4</c:v>
                </c:pt>
                <c:pt idx="52136" formatCode="0.00E+00">
                  <c:v>8.8099999999999995E-4</c:v>
                </c:pt>
                <c:pt idx="52137" formatCode="0.00E+00">
                  <c:v>8.8099999999999995E-4</c:v>
                </c:pt>
                <c:pt idx="52138" formatCode="0.00E+00">
                  <c:v>8.8099999999999995E-4</c:v>
                </c:pt>
                <c:pt idx="52139" formatCode="0.00E+00">
                  <c:v>8.8099999999999995E-4</c:v>
                </c:pt>
                <c:pt idx="52140" formatCode="0.00E+00">
                  <c:v>8.8099999999999995E-4</c:v>
                </c:pt>
                <c:pt idx="52141" formatCode="0.00E+00">
                  <c:v>8.8099999999999995E-4</c:v>
                </c:pt>
                <c:pt idx="52142" formatCode="0.00E+00">
                  <c:v>8.8099999999999995E-4</c:v>
                </c:pt>
                <c:pt idx="52143" formatCode="0.00E+00">
                  <c:v>8.8099999999999995E-4</c:v>
                </c:pt>
                <c:pt idx="52144" formatCode="0.00E+00">
                  <c:v>8.8099999999999995E-4</c:v>
                </c:pt>
                <c:pt idx="52145" formatCode="0.00E+00">
                  <c:v>8.8099999999999995E-4</c:v>
                </c:pt>
                <c:pt idx="52146" formatCode="0.00E+00">
                  <c:v>8.8099999999999995E-4</c:v>
                </c:pt>
                <c:pt idx="52147" formatCode="0.00E+00">
                  <c:v>8.8099999999999995E-4</c:v>
                </c:pt>
                <c:pt idx="52148" formatCode="0.00E+00">
                  <c:v>8.8099999999999995E-4</c:v>
                </c:pt>
                <c:pt idx="52149" formatCode="0.00E+00">
                  <c:v>8.8099999999999995E-4</c:v>
                </c:pt>
                <c:pt idx="52150" formatCode="0.00E+00">
                  <c:v>8.8099999999999995E-4</c:v>
                </c:pt>
                <c:pt idx="52151" formatCode="0.00E+00">
                  <c:v>8.8099999999999995E-4</c:v>
                </c:pt>
                <c:pt idx="52152" formatCode="0.00E+00">
                  <c:v>8.8099999999999995E-4</c:v>
                </c:pt>
                <c:pt idx="52153" formatCode="0.00E+00">
                  <c:v>8.8099999999999995E-4</c:v>
                </c:pt>
                <c:pt idx="52154" formatCode="0.00E+00">
                  <c:v>8.8099999999999995E-4</c:v>
                </c:pt>
                <c:pt idx="52155" formatCode="0.00E+00">
                  <c:v>8.8099999999999995E-4</c:v>
                </c:pt>
                <c:pt idx="52156" formatCode="0.00E+00">
                  <c:v>8.8099999999999995E-4</c:v>
                </c:pt>
                <c:pt idx="52157" formatCode="0.00E+00">
                  <c:v>8.8099999999999995E-4</c:v>
                </c:pt>
                <c:pt idx="52158" formatCode="0.00E+00">
                  <c:v>8.8099999999999995E-4</c:v>
                </c:pt>
                <c:pt idx="52159" formatCode="0.00E+00">
                  <c:v>8.8099999999999995E-4</c:v>
                </c:pt>
                <c:pt idx="52160" formatCode="0.00E+00">
                  <c:v>8.8099999999999995E-4</c:v>
                </c:pt>
                <c:pt idx="52161" formatCode="0.00E+00">
                  <c:v>8.8099999999999995E-4</c:v>
                </c:pt>
                <c:pt idx="52162" formatCode="0.00E+00">
                  <c:v>8.8099999999999995E-4</c:v>
                </c:pt>
                <c:pt idx="52163" formatCode="0.00E+00">
                  <c:v>8.8099999999999995E-4</c:v>
                </c:pt>
                <c:pt idx="52164" formatCode="0.00E+00">
                  <c:v>8.8099999999999995E-4</c:v>
                </c:pt>
                <c:pt idx="52165" formatCode="0.00E+00">
                  <c:v>8.8099999999999995E-4</c:v>
                </c:pt>
                <c:pt idx="52166" formatCode="0.00E+00">
                  <c:v>8.8099999999999995E-4</c:v>
                </c:pt>
                <c:pt idx="52167" formatCode="0.00E+00">
                  <c:v>8.8099999999999995E-4</c:v>
                </c:pt>
                <c:pt idx="52168" formatCode="0.00E+00">
                  <c:v>8.8099999999999995E-4</c:v>
                </c:pt>
                <c:pt idx="52169" formatCode="0.00E+00">
                  <c:v>8.8099999999999995E-4</c:v>
                </c:pt>
                <c:pt idx="52170" formatCode="0.00E+00">
                  <c:v>8.8099999999999995E-4</c:v>
                </c:pt>
                <c:pt idx="52171" formatCode="0.00E+00">
                  <c:v>8.8099999999999995E-4</c:v>
                </c:pt>
                <c:pt idx="52172" formatCode="0.00E+00">
                  <c:v>8.8099999999999995E-4</c:v>
                </c:pt>
                <c:pt idx="52173" formatCode="0.00E+00">
                  <c:v>8.8099999999999995E-4</c:v>
                </c:pt>
                <c:pt idx="52174" formatCode="0.00E+00">
                  <c:v>8.8099999999999995E-4</c:v>
                </c:pt>
                <c:pt idx="52175" formatCode="0.00E+00">
                  <c:v>8.8099999999999995E-4</c:v>
                </c:pt>
                <c:pt idx="52176" formatCode="0.00E+00">
                  <c:v>8.8099999999999995E-4</c:v>
                </c:pt>
                <c:pt idx="52177" formatCode="0.00E+00">
                  <c:v>8.8099999999999995E-4</c:v>
                </c:pt>
                <c:pt idx="52178" formatCode="0.00E+00">
                  <c:v>8.8099999999999995E-4</c:v>
                </c:pt>
                <c:pt idx="52179" formatCode="0.00E+00">
                  <c:v>8.8099999999999995E-4</c:v>
                </c:pt>
                <c:pt idx="52180" formatCode="0.00E+00">
                  <c:v>8.8099999999999995E-4</c:v>
                </c:pt>
                <c:pt idx="52181" formatCode="0.00E+00">
                  <c:v>8.8099999999999995E-4</c:v>
                </c:pt>
                <c:pt idx="52182" formatCode="0.00E+00">
                  <c:v>8.8099999999999995E-4</c:v>
                </c:pt>
                <c:pt idx="52183" formatCode="0.00E+00">
                  <c:v>8.8099999999999995E-4</c:v>
                </c:pt>
                <c:pt idx="52184" formatCode="0.00E+00">
                  <c:v>8.8099999999999995E-4</c:v>
                </c:pt>
                <c:pt idx="52185" formatCode="0.00E+00">
                  <c:v>8.8099999999999995E-4</c:v>
                </c:pt>
                <c:pt idx="52186" formatCode="0.00E+00">
                  <c:v>8.8099999999999995E-4</c:v>
                </c:pt>
                <c:pt idx="52187" formatCode="0.00E+00">
                  <c:v>8.8099999999999995E-4</c:v>
                </c:pt>
                <c:pt idx="52188" formatCode="0.00E+00">
                  <c:v>8.8099999999999995E-4</c:v>
                </c:pt>
                <c:pt idx="52189" formatCode="0.00E+00">
                  <c:v>8.8099999999999995E-4</c:v>
                </c:pt>
                <c:pt idx="52190" formatCode="0.00E+00">
                  <c:v>8.8099999999999995E-4</c:v>
                </c:pt>
                <c:pt idx="52191" formatCode="0.00E+00">
                  <c:v>8.8099999999999995E-4</c:v>
                </c:pt>
                <c:pt idx="52192" formatCode="0.00E+00">
                  <c:v>8.8099999999999995E-4</c:v>
                </c:pt>
                <c:pt idx="52193" formatCode="0.00E+00">
                  <c:v>8.8099999999999995E-4</c:v>
                </c:pt>
                <c:pt idx="52194" formatCode="0.00E+00">
                  <c:v>8.8099999999999995E-4</c:v>
                </c:pt>
                <c:pt idx="52195" formatCode="0.00E+00">
                  <c:v>8.8099999999999995E-4</c:v>
                </c:pt>
                <c:pt idx="52196" formatCode="0.00E+00">
                  <c:v>8.8099999999999995E-4</c:v>
                </c:pt>
                <c:pt idx="52197" formatCode="0.00E+00">
                  <c:v>8.8099999999999995E-4</c:v>
                </c:pt>
                <c:pt idx="52198" formatCode="0.00E+00">
                  <c:v>8.8099999999999995E-4</c:v>
                </c:pt>
                <c:pt idx="52199" formatCode="0.00E+00">
                  <c:v>8.8099999999999995E-4</c:v>
                </c:pt>
                <c:pt idx="52200" formatCode="0.00E+00">
                  <c:v>8.8099999999999995E-4</c:v>
                </c:pt>
                <c:pt idx="52201" formatCode="0.00E+00">
                  <c:v>8.8099999999999995E-4</c:v>
                </c:pt>
                <c:pt idx="52202" formatCode="0.00E+00">
                  <c:v>8.8099999999999995E-4</c:v>
                </c:pt>
                <c:pt idx="52203" formatCode="0.00E+00">
                  <c:v>8.8099999999999995E-4</c:v>
                </c:pt>
                <c:pt idx="52204" formatCode="0.00E+00">
                  <c:v>8.8099999999999995E-4</c:v>
                </c:pt>
                <c:pt idx="52205" formatCode="0.00E+00">
                  <c:v>8.8099999999999995E-4</c:v>
                </c:pt>
                <c:pt idx="52206" formatCode="0.00E+00">
                  <c:v>8.8199999999999997E-4</c:v>
                </c:pt>
                <c:pt idx="52207" formatCode="0.00E+00">
                  <c:v>8.8099999999999995E-4</c:v>
                </c:pt>
                <c:pt idx="52208" formatCode="0.00E+00">
                  <c:v>8.8099999999999995E-4</c:v>
                </c:pt>
                <c:pt idx="52209" formatCode="0.00E+00">
                  <c:v>8.8099999999999995E-4</c:v>
                </c:pt>
                <c:pt idx="52210" formatCode="0.00E+00">
                  <c:v>8.8099999999999995E-4</c:v>
                </c:pt>
                <c:pt idx="52211" formatCode="0.00E+00">
                  <c:v>8.8099999999999995E-4</c:v>
                </c:pt>
                <c:pt idx="52212" formatCode="0.00E+00">
                  <c:v>8.8199999999999997E-4</c:v>
                </c:pt>
                <c:pt idx="52213" formatCode="0.00E+00">
                  <c:v>8.8199999999999997E-4</c:v>
                </c:pt>
                <c:pt idx="52214" formatCode="0.00E+00">
                  <c:v>8.8199999999999997E-4</c:v>
                </c:pt>
                <c:pt idx="52215" formatCode="0.00E+00">
                  <c:v>8.8099999999999995E-4</c:v>
                </c:pt>
                <c:pt idx="52216" formatCode="0.00E+00">
                  <c:v>8.8099999999999995E-4</c:v>
                </c:pt>
                <c:pt idx="52217" formatCode="0.00E+00">
                  <c:v>8.8099999999999995E-4</c:v>
                </c:pt>
                <c:pt idx="52218" formatCode="0.00E+00">
                  <c:v>8.8099999999999995E-4</c:v>
                </c:pt>
                <c:pt idx="52219" formatCode="0.00E+00">
                  <c:v>8.8099999999999995E-4</c:v>
                </c:pt>
                <c:pt idx="52220" formatCode="0.00E+00">
                  <c:v>8.8099999999999995E-4</c:v>
                </c:pt>
                <c:pt idx="52221" formatCode="0.00E+00">
                  <c:v>8.8099999999999995E-4</c:v>
                </c:pt>
                <c:pt idx="52222" formatCode="0.00E+00">
                  <c:v>8.8199999999999997E-4</c:v>
                </c:pt>
                <c:pt idx="52223" formatCode="0.00E+00">
                  <c:v>8.8199999999999997E-4</c:v>
                </c:pt>
                <c:pt idx="52224" formatCode="0.00E+00">
                  <c:v>8.8199999999999997E-4</c:v>
                </c:pt>
                <c:pt idx="52225" formatCode="0.00E+00">
                  <c:v>8.8199999999999997E-4</c:v>
                </c:pt>
                <c:pt idx="52226" formatCode="0.00E+00">
                  <c:v>8.8199999999999997E-4</c:v>
                </c:pt>
                <c:pt idx="52227" formatCode="0.00E+00">
                  <c:v>8.8099999999999995E-4</c:v>
                </c:pt>
                <c:pt idx="52228" formatCode="0.00E+00">
                  <c:v>8.8199999999999997E-4</c:v>
                </c:pt>
                <c:pt idx="52229" formatCode="0.00E+00">
                  <c:v>8.8099999999999995E-4</c:v>
                </c:pt>
                <c:pt idx="52230" formatCode="0.00E+00">
                  <c:v>8.8099999999999995E-4</c:v>
                </c:pt>
                <c:pt idx="52231" formatCode="0.00E+00">
                  <c:v>8.8099999999999995E-4</c:v>
                </c:pt>
                <c:pt idx="52232" formatCode="0.00E+00">
                  <c:v>8.8099999999999995E-4</c:v>
                </c:pt>
                <c:pt idx="52233" formatCode="0.00E+00">
                  <c:v>8.8099999999999995E-4</c:v>
                </c:pt>
                <c:pt idx="52234" formatCode="0.00E+00">
                  <c:v>8.8099999999999995E-4</c:v>
                </c:pt>
                <c:pt idx="52235" formatCode="0.00E+00">
                  <c:v>8.8099999999999995E-4</c:v>
                </c:pt>
                <c:pt idx="52236" formatCode="0.00E+00">
                  <c:v>8.8099999999999995E-4</c:v>
                </c:pt>
                <c:pt idx="52237" formatCode="0.00E+00">
                  <c:v>8.8199999999999997E-4</c:v>
                </c:pt>
                <c:pt idx="52238" formatCode="0.00E+00">
                  <c:v>8.8099999999999995E-4</c:v>
                </c:pt>
                <c:pt idx="52239" formatCode="0.00E+00">
                  <c:v>8.8199999999999997E-4</c:v>
                </c:pt>
                <c:pt idx="52240" formatCode="0.00E+00">
                  <c:v>8.8199999999999997E-4</c:v>
                </c:pt>
                <c:pt idx="52241" formatCode="0.00E+00">
                  <c:v>8.8199999999999997E-4</c:v>
                </c:pt>
                <c:pt idx="52242" formatCode="0.00E+00">
                  <c:v>8.8199999999999997E-4</c:v>
                </c:pt>
                <c:pt idx="52243" formatCode="0.00E+00">
                  <c:v>8.8199999999999997E-4</c:v>
                </c:pt>
                <c:pt idx="52244" formatCode="0.00E+00">
                  <c:v>8.8199999999999997E-4</c:v>
                </c:pt>
                <c:pt idx="52245" formatCode="0.00E+00">
                  <c:v>8.8099999999999995E-4</c:v>
                </c:pt>
                <c:pt idx="52246" formatCode="0.00E+00">
                  <c:v>8.8099999999999995E-4</c:v>
                </c:pt>
                <c:pt idx="52247" formatCode="0.00E+00">
                  <c:v>8.8199999999999997E-4</c:v>
                </c:pt>
                <c:pt idx="52248" formatCode="0.00E+00">
                  <c:v>8.8099999999999995E-4</c:v>
                </c:pt>
                <c:pt idx="52249" formatCode="0.00E+00">
                  <c:v>8.8199999999999997E-4</c:v>
                </c:pt>
                <c:pt idx="52250" formatCode="0.00E+00">
                  <c:v>8.8099999999999995E-4</c:v>
                </c:pt>
                <c:pt idx="52251" formatCode="0.00E+00">
                  <c:v>8.8099999999999995E-4</c:v>
                </c:pt>
                <c:pt idx="52252" formatCode="0.00E+00">
                  <c:v>8.8199999999999997E-4</c:v>
                </c:pt>
                <c:pt idx="52253" formatCode="0.00E+00">
                  <c:v>8.8099999999999995E-4</c:v>
                </c:pt>
                <c:pt idx="52254" formatCode="0.00E+00">
                  <c:v>8.8099999999999995E-4</c:v>
                </c:pt>
                <c:pt idx="52255" formatCode="0.00E+00">
                  <c:v>8.8099999999999995E-4</c:v>
                </c:pt>
                <c:pt idx="52256" formatCode="0.00E+00">
                  <c:v>8.8199999999999997E-4</c:v>
                </c:pt>
                <c:pt idx="52257" formatCode="0.00E+00">
                  <c:v>8.8199999999999997E-4</c:v>
                </c:pt>
                <c:pt idx="52258" formatCode="0.00E+00">
                  <c:v>8.8099999999999995E-4</c:v>
                </c:pt>
                <c:pt idx="52259" formatCode="0.00E+00">
                  <c:v>8.8099999999999995E-4</c:v>
                </c:pt>
                <c:pt idx="52260" formatCode="0.00E+00">
                  <c:v>8.8199999999999997E-4</c:v>
                </c:pt>
                <c:pt idx="52261" formatCode="0.00E+00">
                  <c:v>8.8199999999999997E-4</c:v>
                </c:pt>
                <c:pt idx="52262" formatCode="0.00E+00">
                  <c:v>8.8199999999999997E-4</c:v>
                </c:pt>
                <c:pt idx="52263" formatCode="0.00E+00">
                  <c:v>8.8199999999999997E-4</c:v>
                </c:pt>
                <c:pt idx="52264" formatCode="0.00E+00">
                  <c:v>8.8099999999999995E-4</c:v>
                </c:pt>
                <c:pt idx="52265" formatCode="0.00E+00">
                  <c:v>8.8099999999999995E-4</c:v>
                </c:pt>
                <c:pt idx="52266" formatCode="0.00E+00">
                  <c:v>8.8099999999999995E-4</c:v>
                </c:pt>
                <c:pt idx="52267" formatCode="0.00E+00">
                  <c:v>8.8099999999999995E-4</c:v>
                </c:pt>
                <c:pt idx="52268" formatCode="0.00E+00">
                  <c:v>8.8099999999999995E-4</c:v>
                </c:pt>
                <c:pt idx="52269" formatCode="0.00E+00">
                  <c:v>8.8199999999999997E-4</c:v>
                </c:pt>
                <c:pt idx="52270" formatCode="0.00E+00">
                  <c:v>8.8099999999999995E-4</c:v>
                </c:pt>
                <c:pt idx="52271" formatCode="0.00E+00">
                  <c:v>8.8199999999999997E-4</c:v>
                </c:pt>
                <c:pt idx="52272" formatCode="0.00E+00">
                  <c:v>8.8199999999999997E-4</c:v>
                </c:pt>
                <c:pt idx="52273" formatCode="0.00E+00">
                  <c:v>8.8199999999999997E-4</c:v>
                </c:pt>
                <c:pt idx="52274" formatCode="0.00E+00">
                  <c:v>8.8199999999999997E-4</c:v>
                </c:pt>
                <c:pt idx="52275" formatCode="0.00E+00">
                  <c:v>8.8199999999999997E-4</c:v>
                </c:pt>
                <c:pt idx="52276" formatCode="0.00E+00">
                  <c:v>8.8199999999999997E-4</c:v>
                </c:pt>
                <c:pt idx="52277" formatCode="0.00E+00">
                  <c:v>8.8199999999999997E-4</c:v>
                </c:pt>
                <c:pt idx="52278" formatCode="0.00E+00">
                  <c:v>8.8199999999999997E-4</c:v>
                </c:pt>
                <c:pt idx="52279" formatCode="0.00E+00">
                  <c:v>8.8099999999999995E-4</c:v>
                </c:pt>
                <c:pt idx="52280" formatCode="0.00E+00">
                  <c:v>8.8199999999999997E-4</c:v>
                </c:pt>
                <c:pt idx="52281" formatCode="0.00E+00">
                  <c:v>8.8199999999999997E-4</c:v>
                </c:pt>
                <c:pt idx="52282" formatCode="0.00E+00">
                  <c:v>8.8099999999999995E-4</c:v>
                </c:pt>
                <c:pt idx="52283" formatCode="0.00E+00">
                  <c:v>8.8199999999999997E-4</c:v>
                </c:pt>
                <c:pt idx="52284" formatCode="0.00E+00">
                  <c:v>8.8199999999999997E-4</c:v>
                </c:pt>
                <c:pt idx="52285" formatCode="0.00E+00">
                  <c:v>8.8199999999999997E-4</c:v>
                </c:pt>
                <c:pt idx="52286" formatCode="0.00E+00">
                  <c:v>8.8199999999999997E-4</c:v>
                </c:pt>
                <c:pt idx="52287" formatCode="0.00E+00">
                  <c:v>8.8099999999999995E-4</c:v>
                </c:pt>
                <c:pt idx="52288" formatCode="0.00E+00">
                  <c:v>8.8199999999999997E-4</c:v>
                </c:pt>
                <c:pt idx="52289" formatCode="0.00E+00">
                  <c:v>8.8199999999999997E-4</c:v>
                </c:pt>
                <c:pt idx="52290" formatCode="0.00E+00">
                  <c:v>8.8099999999999995E-4</c:v>
                </c:pt>
                <c:pt idx="52291" formatCode="0.00E+00">
                  <c:v>8.8199999999999997E-4</c:v>
                </c:pt>
                <c:pt idx="52292" formatCode="0.00E+00">
                  <c:v>8.8199999999999997E-4</c:v>
                </c:pt>
                <c:pt idx="52293" formatCode="0.00E+00">
                  <c:v>8.8199999999999997E-4</c:v>
                </c:pt>
                <c:pt idx="52294" formatCode="0.00E+00">
                  <c:v>8.8199999999999997E-4</c:v>
                </c:pt>
                <c:pt idx="52295" formatCode="0.00E+00">
                  <c:v>8.8199999999999997E-4</c:v>
                </c:pt>
                <c:pt idx="52296" formatCode="0.00E+00">
                  <c:v>8.8199999999999997E-4</c:v>
                </c:pt>
                <c:pt idx="52297" formatCode="0.00E+00">
                  <c:v>8.8199999999999997E-4</c:v>
                </c:pt>
                <c:pt idx="52298" formatCode="0.00E+00">
                  <c:v>8.8199999999999997E-4</c:v>
                </c:pt>
                <c:pt idx="52299" formatCode="0.00E+00">
                  <c:v>8.8199999999999997E-4</c:v>
                </c:pt>
                <c:pt idx="52300" formatCode="0.00E+00">
                  <c:v>8.8199999999999997E-4</c:v>
                </c:pt>
                <c:pt idx="52301" formatCode="0.00E+00">
                  <c:v>8.8199999999999997E-4</c:v>
                </c:pt>
                <c:pt idx="52302" formatCode="0.00E+00">
                  <c:v>8.8199999999999997E-4</c:v>
                </c:pt>
                <c:pt idx="52303" formatCode="0.00E+00">
                  <c:v>8.8199999999999997E-4</c:v>
                </c:pt>
                <c:pt idx="52304" formatCode="0.00E+00">
                  <c:v>8.8099999999999995E-4</c:v>
                </c:pt>
                <c:pt idx="52305" formatCode="0.00E+00">
                  <c:v>8.8199999999999997E-4</c:v>
                </c:pt>
                <c:pt idx="52306" formatCode="0.00E+00">
                  <c:v>8.8199999999999997E-4</c:v>
                </c:pt>
                <c:pt idx="52307" formatCode="0.00E+00">
                  <c:v>8.8199999999999997E-4</c:v>
                </c:pt>
                <c:pt idx="52308" formatCode="0.00E+00">
                  <c:v>8.8199999999999997E-4</c:v>
                </c:pt>
                <c:pt idx="52309" formatCode="0.00E+00">
                  <c:v>8.8199999999999997E-4</c:v>
                </c:pt>
                <c:pt idx="52310" formatCode="0.00E+00">
                  <c:v>8.8199999999999997E-4</c:v>
                </c:pt>
                <c:pt idx="52311" formatCode="0.00E+00">
                  <c:v>8.8199999999999997E-4</c:v>
                </c:pt>
                <c:pt idx="52312" formatCode="0.00E+00">
                  <c:v>8.8199999999999997E-4</c:v>
                </c:pt>
                <c:pt idx="52313" formatCode="0.00E+00">
                  <c:v>8.8199999999999997E-4</c:v>
                </c:pt>
                <c:pt idx="52314" formatCode="0.00E+00">
                  <c:v>8.8199999999999997E-4</c:v>
                </c:pt>
                <c:pt idx="52315" formatCode="0.00E+00">
                  <c:v>8.8199999999999997E-4</c:v>
                </c:pt>
                <c:pt idx="52316" formatCode="0.00E+00">
                  <c:v>8.8199999999999997E-4</c:v>
                </c:pt>
                <c:pt idx="52317" formatCode="0.00E+00">
                  <c:v>8.8199999999999997E-4</c:v>
                </c:pt>
                <c:pt idx="52318" formatCode="0.00E+00">
                  <c:v>8.8199999999999997E-4</c:v>
                </c:pt>
                <c:pt idx="52319" formatCode="0.00E+00">
                  <c:v>8.8199999999999997E-4</c:v>
                </c:pt>
                <c:pt idx="52320" formatCode="0.00E+00">
                  <c:v>8.8199999999999997E-4</c:v>
                </c:pt>
                <c:pt idx="52321" formatCode="0.00E+00">
                  <c:v>8.8199999999999997E-4</c:v>
                </c:pt>
                <c:pt idx="52322" formatCode="0.00E+00">
                  <c:v>8.8199999999999997E-4</c:v>
                </c:pt>
                <c:pt idx="52323" formatCode="0.00E+00">
                  <c:v>8.8199999999999997E-4</c:v>
                </c:pt>
                <c:pt idx="52324" formatCode="0.00E+00">
                  <c:v>8.8199999999999997E-4</c:v>
                </c:pt>
                <c:pt idx="52325" formatCode="0.00E+00">
                  <c:v>8.8199999999999997E-4</c:v>
                </c:pt>
                <c:pt idx="52326" formatCode="0.00E+00">
                  <c:v>8.8199999999999997E-4</c:v>
                </c:pt>
                <c:pt idx="52327" formatCode="0.00E+00">
                  <c:v>8.8199999999999997E-4</c:v>
                </c:pt>
                <c:pt idx="52328" formatCode="0.00E+00">
                  <c:v>8.8199999999999997E-4</c:v>
                </c:pt>
                <c:pt idx="52329" formatCode="0.00E+00">
                  <c:v>8.8199999999999997E-4</c:v>
                </c:pt>
                <c:pt idx="52330" formatCode="0.00E+00">
                  <c:v>8.8199999999999997E-4</c:v>
                </c:pt>
                <c:pt idx="52331" formatCode="0.00E+00">
                  <c:v>8.8199999999999997E-4</c:v>
                </c:pt>
                <c:pt idx="52332" formatCode="0.00E+00">
                  <c:v>8.8199999999999997E-4</c:v>
                </c:pt>
                <c:pt idx="52333" formatCode="0.00E+00">
                  <c:v>8.8199999999999997E-4</c:v>
                </c:pt>
                <c:pt idx="52334" formatCode="0.00E+00">
                  <c:v>8.8199999999999997E-4</c:v>
                </c:pt>
                <c:pt idx="52335" formatCode="0.00E+00">
                  <c:v>8.8199999999999997E-4</c:v>
                </c:pt>
                <c:pt idx="52336" formatCode="0.00E+00">
                  <c:v>8.8199999999999997E-4</c:v>
                </c:pt>
                <c:pt idx="52337" formatCode="0.00E+00">
                  <c:v>8.8199999999999997E-4</c:v>
                </c:pt>
                <c:pt idx="52338" formatCode="0.00E+00">
                  <c:v>8.8199999999999997E-4</c:v>
                </c:pt>
                <c:pt idx="52339" formatCode="0.00E+00">
                  <c:v>8.8199999999999997E-4</c:v>
                </c:pt>
                <c:pt idx="52340" formatCode="0.00E+00">
                  <c:v>8.8199999999999997E-4</c:v>
                </c:pt>
                <c:pt idx="52341" formatCode="0.00E+00">
                  <c:v>8.8199999999999997E-4</c:v>
                </c:pt>
                <c:pt idx="52342" formatCode="0.00E+00">
                  <c:v>8.8199999999999997E-4</c:v>
                </c:pt>
                <c:pt idx="52343" formatCode="0.00E+00">
                  <c:v>8.8199999999999997E-4</c:v>
                </c:pt>
                <c:pt idx="52344" formatCode="0.00E+00">
                  <c:v>8.8199999999999997E-4</c:v>
                </c:pt>
                <c:pt idx="52345" formatCode="0.00E+00">
                  <c:v>8.8199999999999997E-4</c:v>
                </c:pt>
                <c:pt idx="52346" formatCode="0.00E+00">
                  <c:v>8.8199999999999997E-4</c:v>
                </c:pt>
                <c:pt idx="52347" formatCode="0.00E+00">
                  <c:v>8.8199999999999997E-4</c:v>
                </c:pt>
                <c:pt idx="52348" formatCode="0.00E+00">
                  <c:v>8.8199999999999997E-4</c:v>
                </c:pt>
                <c:pt idx="52349" formatCode="0.00E+00">
                  <c:v>8.8199999999999997E-4</c:v>
                </c:pt>
                <c:pt idx="52350" formatCode="0.00E+00">
                  <c:v>8.8199999999999997E-4</c:v>
                </c:pt>
                <c:pt idx="52351" formatCode="0.00E+00">
                  <c:v>8.8199999999999997E-4</c:v>
                </c:pt>
                <c:pt idx="52352" formatCode="0.00E+00">
                  <c:v>8.8199999999999997E-4</c:v>
                </c:pt>
                <c:pt idx="52353" formatCode="0.00E+00">
                  <c:v>8.8199999999999997E-4</c:v>
                </c:pt>
                <c:pt idx="52354" formatCode="0.00E+00">
                  <c:v>8.8199999999999997E-4</c:v>
                </c:pt>
                <c:pt idx="52355" formatCode="0.00E+00">
                  <c:v>8.8199999999999997E-4</c:v>
                </c:pt>
                <c:pt idx="52356" formatCode="0.00E+00">
                  <c:v>8.8199999999999997E-4</c:v>
                </c:pt>
                <c:pt idx="52357" formatCode="0.00E+00">
                  <c:v>8.8199999999999997E-4</c:v>
                </c:pt>
                <c:pt idx="52358" formatCode="0.00E+00">
                  <c:v>8.8199999999999997E-4</c:v>
                </c:pt>
                <c:pt idx="52359" formatCode="0.00E+00">
                  <c:v>8.8199999999999997E-4</c:v>
                </c:pt>
                <c:pt idx="52360" formatCode="0.00E+00">
                  <c:v>8.8199999999999997E-4</c:v>
                </c:pt>
                <c:pt idx="52361" formatCode="0.00E+00">
                  <c:v>8.8199999999999997E-4</c:v>
                </c:pt>
                <c:pt idx="52362" formatCode="0.00E+00">
                  <c:v>8.8199999999999997E-4</c:v>
                </c:pt>
                <c:pt idx="52363" formatCode="0.00E+00">
                  <c:v>8.8199999999999997E-4</c:v>
                </c:pt>
                <c:pt idx="52364" formatCode="0.00E+00">
                  <c:v>8.8199999999999997E-4</c:v>
                </c:pt>
                <c:pt idx="52365" formatCode="0.00E+00">
                  <c:v>8.8199999999999997E-4</c:v>
                </c:pt>
                <c:pt idx="52366" formatCode="0.00E+00">
                  <c:v>8.8199999999999997E-4</c:v>
                </c:pt>
                <c:pt idx="52367" formatCode="0.00E+00">
                  <c:v>8.8199999999999997E-4</c:v>
                </c:pt>
                <c:pt idx="52368" formatCode="0.00E+00">
                  <c:v>8.8199999999999997E-4</c:v>
                </c:pt>
                <c:pt idx="52369" formatCode="0.00E+00">
                  <c:v>8.8199999999999997E-4</c:v>
                </c:pt>
                <c:pt idx="52370" formatCode="0.00E+00">
                  <c:v>8.8199999999999997E-4</c:v>
                </c:pt>
                <c:pt idx="52371" formatCode="0.00E+00">
                  <c:v>8.8199999999999997E-4</c:v>
                </c:pt>
                <c:pt idx="52372" formatCode="0.00E+00">
                  <c:v>8.8199999999999997E-4</c:v>
                </c:pt>
                <c:pt idx="52373" formatCode="0.00E+00">
                  <c:v>8.8199999999999997E-4</c:v>
                </c:pt>
                <c:pt idx="52374" formatCode="0.00E+00">
                  <c:v>8.8199999999999997E-4</c:v>
                </c:pt>
                <c:pt idx="52375" formatCode="0.00E+00">
                  <c:v>8.8199999999999997E-4</c:v>
                </c:pt>
                <c:pt idx="52376" formatCode="0.00E+00">
                  <c:v>8.8199999999999997E-4</c:v>
                </c:pt>
                <c:pt idx="52377" formatCode="0.00E+00">
                  <c:v>8.8199999999999997E-4</c:v>
                </c:pt>
                <c:pt idx="52378" formatCode="0.00E+00">
                  <c:v>8.8199999999999997E-4</c:v>
                </c:pt>
                <c:pt idx="52379" formatCode="0.00E+00">
                  <c:v>8.8199999999999997E-4</c:v>
                </c:pt>
                <c:pt idx="52380" formatCode="0.00E+00">
                  <c:v>8.8199999999999997E-4</c:v>
                </c:pt>
                <c:pt idx="52381" formatCode="0.00E+00">
                  <c:v>8.8199999999999997E-4</c:v>
                </c:pt>
                <c:pt idx="52382" formatCode="0.00E+00">
                  <c:v>8.8199999999999997E-4</c:v>
                </c:pt>
                <c:pt idx="52383" formatCode="0.00E+00">
                  <c:v>8.8199999999999997E-4</c:v>
                </c:pt>
                <c:pt idx="52384" formatCode="0.00E+00">
                  <c:v>8.8199999999999997E-4</c:v>
                </c:pt>
                <c:pt idx="52385" formatCode="0.00E+00">
                  <c:v>8.8199999999999997E-4</c:v>
                </c:pt>
                <c:pt idx="52386" formatCode="0.00E+00">
                  <c:v>8.8199999999999997E-4</c:v>
                </c:pt>
                <c:pt idx="52387" formatCode="0.00E+00">
                  <c:v>8.8199999999999997E-4</c:v>
                </c:pt>
                <c:pt idx="52388" formatCode="0.00E+00">
                  <c:v>8.8199999999999997E-4</c:v>
                </c:pt>
                <c:pt idx="52389" formatCode="0.00E+00">
                  <c:v>8.8199999999999997E-4</c:v>
                </c:pt>
                <c:pt idx="52390" formatCode="0.00E+00">
                  <c:v>8.8199999999999997E-4</c:v>
                </c:pt>
                <c:pt idx="52391" formatCode="0.00E+00">
                  <c:v>8.8199999999999997E-4</c:v>
                </c:pt>
                <c:pt idx="52392" formatCode="0.00E+00">
                  <c:v>8.8199999999999997E-4</c:v>
                </c:pt>
                <c:pt idx="52393" formatCode="0.00E+00">
                  <c:v>8.8199999999999997E-4</c:v>
                </c:pt>
                <c:pt idx="52394" formatCode="0.00E+00">
                  <c:v>8.8199999999999997E-4</c:v>
                </c:pt>
                <c:pt idx="52395" formatCode="0.00E+00">
                  <c:v>8.8199999999999997E-4</c:v>
                </c:pt>
                <c:pt idx="52396" formatCode="0.00E+00">
                  <c:v>8.8199999999999997E-4</c:v>
                </c:pt>
                <c:pt idx="52397" formatCode="0.00E+00">
                  <c:v>8.8199999999999997E-4</c:v>
                </c:pt>
                <c:pt idx="52398" formatCode="0.00E+00">
                  <c:v>8.8199999999999997E-4</c:v>
                </c:pt>
                <c:pt idx="52399" formatCode="0.00E+00">
                  <c:v>8.8199999999999997E-4</c:v>
                </c:pt>
                <c:pt idx="52400" formatCode="0.00E+00">
                  <c:v>8.8199999999999997E-4</c:v>
                </c:pt>
                <c:pt idx="52401" formatCode="0.00E+00">
                  <c:v>8.8199999999999997E-4</c:v>
                </c:pt>
                <c:pt idx="52402" formatCode="0.00E+00">
                  <c:v>8.8199999999999997E-4</c:v>
                </c:pt>
                <c:pt idx="52403" formatCode="0.00E+00">
                  <c:v>8.8199999999999997E-4</c:v>
                </c:pt>
                <c:pt idx="52404" formatCode="0.00E+00">
                  <c:v>8.8199999999999997E-4</c:v>
                </c:pt>
                <c:pt idx="52405" formatCode="0.00E+00">
                  <c:v>8.8199999999999997E-4</c:v>
                </c:pt>
                <c:pt idx="52406" formatCode="0.00E+00">
                  <c:v>8.8199999999999997E-4</c:v>
                </c:pt>
                <c:pt idx="52407" formatCode="0.00E+00">
                  <c:v>8.8199999999999997E-4</c:v>
                </c:pt>
                <c:pt idx="52408" formatCode="0.00E+00">
                  <c:v>8.8199999999999997E-4</c:v>
                </c:pt>
                <c:pt idx="52409" formatCode="0.00E+00">
                  <c:v>8.8199999999999997E-4</c:v>
                </c:pt>
                <c:pt idx="52410" formatCode="0.00E+00">
                  <c:v>8.8199999999999997E-4</c:v>
                </c:pt>
                <c:pt idx="52411" formatCode="0.00E+00">
                  <c:v>8.8199999999999997E-4</c:v>
                </c:pt>
                <c:pt idx="52412" formatCode="0.00E+00">
                  <c:v>8.8199999999999997E-4</c:v>
                </c:pt>
                <c:pt idx="52413" formatCode="0.00E+00">
                  <c:v>8.8199999999999997E-4</c:v>
                </c:pt>
                <c:pt idx="52414" formatCode="0.00E+00">
                  <c:v>8.8199999999999997E-4</c:v>
                </c:pt>
                <c:pt idx="52415" formatCode="0.00E+00">
                  <c:v>8.8199999999999997E-4</c:v>
                </c:pt>
                <c:pt idx="52416" formatCode="0.00E+00">
                  <c:v>8.8199999999999997E-4</c:v>
                </c:pt>
                <c:pt idx="52417" formatCode="0.00E+00">
                  <c:v>8.8199999999999997E-4</c:v>
                </c:pt>
                <c:pt idx="52418" formatCode="0.00E+00">
                  <c:v>8.8199999999999997E-4</c:v>
                </c:pt>
                <c:pt idx="52419" formatCode="0.00E+00">
                  <c:v>8.8199999999999997E-4</c:v>
                </c:pt>
                <c:pt idx="52420" formatCode="0.00E+00">
                  <c:v>8.8199999999999997E-4</c:v>
                </c:pt>
                <c:pt idx="52421" formatCode="0.00E+00">
                  <c:v>8.8199999999999997E-4</c:v>
                </c:pt>
                <c:pt idx="52422" formatCode="0.00E+00">
                  <c:v>8.8199999999999997E-4</c:v>
                </c:pt>
                <c:pt idx="52423" formatCode="0.00E+00">
                  <c:v>8.8199999999999997E-4</c:v>
                </c:pt>
                <c:pt idx="52424" formatCode="0.00E+00">
                  <c:v>8.8199999999999997E-4</c:v>
                </c:pt>
                <c:pt idx="52425" formatCode="0.00E+00">
                  <c:v>8.8199999999999997E-4</c:v>
                </c:pt>
                <c:pt idx="52426" formatCode="0.00E+00">
                  <c:v>8.8199999999999997E-4</c:v>
                </c:pt>
                <c:pt idx="52427" formatCode="0.00E+00">
                  <c:v>8.8199999999999997E-4</c:v>
                </c:pt>
                <c:pt idx="52428" formatCode="0.00E+00">
                  <c:v>8.8199999999999997E-4</c:v>
                </c:pt>
                <c:pt idx="52429" formatCode="0.00E+00">
                  <c:v>8.8199999999999997E-4</c:v>
                </c:pt>
                <c:pt idx="52430" formatCode="0.00E+00">
                  <c:v>8.8199999999999997E-4</c:v>
                </c:pt>
                <c:pt idx="52431" formatCode="0.00E+00">
                  <c:v>8.8199999999999997E-4</c:v>
                </c:pt>
                <c:pt idx="52432" formatCode="0.00E+00">
                  <c:v>8.8199999999999997E-4</c:v>
                </c:pt>
                <c:pt idx="52433" formatCode="0.00E+00">
                  <c:v>8.8199999999999997E-4</c:v>
                </c:pt>
                <c:pt idx="52434" formatCode="0.00E+00">
                  <c:v>8.8199999999999997E-4</c:v>
                </c:pt>
                <c:pt idx="52435" formatCode="0.00E+00">
                  <c:v>8.8199999999999997E-4</c:v>
                </c:pt>
                <c:pt idx="52436" formatCode="0.00E+00">
                  <c:v>8.8199999999999997E-4</c:v>
                </c:pt>
                <c:pt idx="52437" formatCode="0.00E+00">
                  <c:v>8.8199999999999997E-4</c:v>
                </c:pt>
                <c:pt idx="52438" formatCode="0.00E+00">
                  <c:v>8.8199999999999997E-4</c:v>
                </c:pt>
                <c:pt idx="52439" formatCode="0.00E+00">
                  <c:v>8.8199999999999997E-4</c:v>
                </c:pt>
                <c:pt idx="52440" formatCode="0.00E+00">
                  <c:v>8.8199999999999997E-4</c:v>
                </c:pt>
                <c:pt idx="52441" formatCode="0.00E+00">
                  <c:v>8.8199999999999997E-4</c:v>
                </c:pt>
                <c:pt idx="52442" formatCode="0.00E+00">
                  <c:v>8.8199999999999997E-4</c:v>
                </c:pt>
                <c:pt idx="52443" formatCode="0.00E+00">
                  <c:v>8.8199999999999997E-4</c:v>
                </c:pt>
                <c:pt idx="52444" formatCode="0.00E+00">
                  <c:v>8.8199999999999997E-4</c:v>
                </c:pt>
                <c:pt idx="52445" formatCode="0.00E+00">
                  <c:v>8.8199999999999997E-4</c:v>
                </c:pt>
                <c:pt idx="52446" formatCode="0.00E+00">
                  <c:v>8.8199999999999997E-4</c:v>
                </c:pt>
                <c:pt idx="52447" formatCode="0.00E+00">
                  <c:v>8.8199999999999997E-4</c:v>
                </c:pt>
                <c:pt idx="52448" formatCode="0.00E+00">
                  <c:v>8.8199999999999997E-4</c:v>
                </c:pt>
                <c:pt idx="52449" formatCode="0.00E+00">
                  <c:v>8.8199999999999997E-4</c:v>
                </c:pt>
                <c:pt idx="52450" formatCode="0.00E+00">
                  <c:v>8.8199999999999997E-4</c:v>
                </c:pt>
                <c:pt idx="52451" formatCode="0.00E+00">
                  <c:v>8.8199999999999997E-4</c:v>
                </c:pt>
                <c:pt idx="52452" formatCode="0.00E+00">
                  <c:v>8.8199999999999997E-4</c:v>
                </c:pt>
                <c:pt idx="52453" formatCode="0.00E+00">
                  <c:v>8.8199999999999997E-4</c:v>
                </c:pt>
                <c:pt idx="52454" formatCode="0.00E+00">
                  <c:v>8.8199999999999997E-4</c:v>
                </c:pt>
                <c:pt idx="52455" formatCode="0.00E+00">
                  <c:v>8.8199999999999997E-4</c:v>
                </c:pt>
                <c:pt idx="52456" formatCode="0.00E+00">
                  <c:v>8.8199999999999997E-4</c:v>
                </c:pt>
                <c:pt idx="52457" formatCode="0.00E+00">
                  <c:v>8.8199999999999997E-4</c:v>
                </c:pt>
                <c:pt idx="52458" formatCode="0.00E+00">
                  <c:v>8.8199999999999997E-4</c:v>
                </c:pt>
                <c:pt idx="52459" formatCode="0.00E+00">
                  <c:v>8.8199999999999997E-4</c:v>
                </c:pt>
                <c:pt idx="52460" formatCode="0.00E+00">
                  <c:v>8.8199999999999997E-4</c:v>
                </c:pt>
                <c:pt idx="52461" formatCode="0.00E+00">
                  <c:v>8.8199999999999997E-4</c:v>
                </c:pt>
                <c:pt idx="52462" formatCode="0.00E+00">
                  <c:v>8.8199999999999997E-4</c:v>
                </c:pt>
                <c:pt idx="52463" formatCode="0.00E+00">
                  <c:v>8.8199999999999997E-4</c:v>
                </c:pt>
                <c:pt idx="52464" formatCode="0.00E+00">
                  <c:v>8.8199999999999997E-4</c:v>
                </c:pt>
                <c:pt idx="52465" formatCode="0.00E+00">
                  <c:v>8.8199999999999997E-4</c:v>
                </c:pt>
                <c:pt idx="52466" formatCode="0.00E+00">
                  <c:v>8.8199999999999997E-4</c:v>
                </c:pt>
                <c:pt idx="52467" formatCode="0.00E+00">
                  <c:v>8.8199999999999997E-4</c:v>
                </c:pt>
                <c:pt idx="52468" formatCode="0.00E+00">
                  <c:v>8.8199999999999997E-4</c:v>
                </c:pt>
                <c:pt idx="52469" formatCode="0.00E+00">
                  <c:v>8.8199999999999997E-4</c:v>
                </c:pt>
                <c:pt idx="52470" formatCode="0.00E+00">
                  <c:v>8.8199999999999997E-4</c:v>
                </c:pt>
                <c:pt idx="52471" formatCode="0.00E+00">
                  <c:v>8.8199999999999997E-4</c:v>
                </c:pt>
                <c:pt idx="52472" formatCode="0.00E+00">
                  <c:v>8.8199999999999997E-4</c:v>
                </c:pt>
                <c:pt idx="52473" formatCode="0.00E+00">
                  <c:v>8.8199999999999997E-4</c:v>
                </c:pt>
                <c:pt idx="52474" formatCode="0.00E+00">
                  <c:v>8.8199999999999997E-4</c:v>
                </c:pt>
                <c:pt idx="52475" formatCode="0.00E+00">
                  <c:v>8.8199999999999997E-4</c:v>
                </c:pt>
                <c:pt idx="52476" formatCode="0.00E+00">
                  <c:v>8.8199999999999997E-4</c:v>
                </c:pt>
                <c:pt idx="52477" formatCode="0.00E+00">
                  <c:v>8.8199999999999997E-4</c:v>
                </c:pt>
                <c:pt idx="52478" formatCode="0.00E+00">
                  <c:v>8.8199999999999997E-4</c:v>
                </c:pt>
                <c:pt idx="52479" formatCode="0.00E+00">
                  <c:v>8.8199999999999997E-4</c:v>
                </c:pt>
                <c:pt idx="52480" formatCode="0.00E+00">
                  <c:v>8.8199999999999997E-4</c:v>
                </c:pt>
                <c:pt idx="52481" formatCode="0.00E+00">
                  <c:v>8.8199999999999997E-4</c:v>
                </c:pt>
                <c:pt idx="52482" formatCode="0.00E+00">
                  <c:v>8.8199999999999997E-4</c:v>
                </c:pt>
                <c:pt idx="52483" formatCode="0.00E+00">
                  <c:v>8.8199999999999997E-4</c:v>
                </c:pt>
                <c:pt idx="52484" formatCode="0.00E+00">
                  <c:v>8.8199999999999997E-4</c:v>
                </c:pt>
                <c:pt idx="52485" formatCode="0.00E+00">
                  <c:v>8.8199999999999997E-4</c:v>
                </c:pt>
                <c:pt idx="52486" formatCode="0.00E+00">
                  <c:v>8.8199999999999997E-4</c:v>
                </c:pt>
                <c:pt idx="52487" formatCode="0.00E+00">
                  <c:v>8.8199999999999997E-4</c:v>
                </c:pt>
                <c:pt idx="52488" formatCode="0.00E+00">
                  <c:v>8.8199999999999997E-4</c:v>
                </c:pt>
                <c:pt idx="52489" formatCode="0.00E+00">
                  <c:v>8.8199999999999997E-4</c:v>
                </c:pt>
                <c:pt idx="52490" formatCode="0.00E+00">
                  <c:v>8.8199999999999997E-4</c:v>
                </c:pt>
                <c:pt idx="52491" formatCode="0.00E+00">
                  <c:v>8.8199999999999997E-4</c:v>
                </c:pt>
                <c:pt idx="52492" formatCode="0.00E+00">
                  <c:v>8.8199999999999997E-4</c:v>
                </c:pt>
                <c:pt idx="52493" formatCode="0.00E+00">
                  <c:v>8.8199999999999997E-4</c:v>
                </c:pt>
                <c:pt idx="52494" formatCode="0.00E+00">
                  <c:v>8.8199999999999997E-4</c:v>
                </c:pt>
                <c:pt idx="52495" formatCode="0.00E+00">
                  <c:v>8.8199999999999997E-4</c:v>
                </c:pt>
                <c:pt idx="52496" formatCode="0.00E+00">
                  <c:v>8.8199999999999997E-4</c:v>
                </c:pt>
                <c:pt idx="52497" formatCode="0.00E+00">
                  <c:v>8.8199999999999997E-4</c:v>
                </c:pt>
                <c:pt idx="52498" formatCode="0.00E+00">
                  <c:v>8.8199999999999997E-4</c:v>
                </c:pt>
                <c:pt idx="52499" formatCode="0.00E+00">
                  <c:v>8.8199999999999997E-4</c:v>
                </c:pt>
                <c:pt idx="52500" formatCode="0.00E+00">
                  <c:v>8.8199999999999997E-4</c:v>
                </c:pt>
                <c:pt idx="52501" formatCode="0.00E+00">
                  <c:v>8.8199999999999997E-4</c:v>
                </c:pt>
                <c:pt idx="52502" formatCode="0.00E+00">
                  <c:v>8.8199999999999997E-4</c:v>
                </c:pt>
                <c:pt idx="52503" formatCode="0.00E+00">
                  <c:v>8.8199999999999997E-4</c:v>
                </c:pt>
                <c:pt idx="52504" formatCode="0.00E+00">
                  <c:v>8.8199999999999997E-4</c:v>
                </c:pt>
                <c:pt idx="52505" formatCode="0.00E+00">
                  <c:v>8.8199999999999997E-4</c:v>
                </c:pt>
                <c:pt idx="52506" formatCode="0.00E+00">
                  <c:v>8.8199999999999997E-4</c:v>
                </c:pt>
                <c:pt idx="52507" formatCode="0.00E+00">
                  <c:v>8.8199999999999997E-4</c:v>
                </c:pt>
                <c:pt idx="52508" formatCode="0.00E+00">
                  <c:v>8.8199999999999997E-4</c:v>
                </c:pt>
                <c:pt idx="52509" formatCode="0.00E+00">
                  <c:v>8.8199999999999997E-4</c:v>
                </c:pt>
                <c:pt idx="52510" formatCode="0.00E+00">
                  <c:v>8.8199999999999997E-4</c:v>
                </c:pt>
                <c:pt idx="52511" formatCode="0.00E+00">
                  <c:v>8.8199999999999997E-4</c:v>
                </c:pt>
                <c:pt idx="52512" formatCode="0.00E+00">
                  <c:v>8.8199999999999997E-4</c:v>
                </c:pt>
                <c:pt idx="52513" formatCode="0.00E+00">
                  <c:v>8.8199999999999997E-4</c:v>
                </c:pt>
                <c:pt idx="52514" formatCode="0.00E+00">
                  <c:v>8.8199999999999997E-4</c:v>
                </c:pt>
                <c:pt idx="52515" formatCode="0.00E+00">
                  <c:v>8.8199999999999997E-4</c:v>
                </c:pt>
                <c:pt idx="52516" formatCode="0.00E+00">
                  <c:v>8.8199999999999997E-4</c:v>
                </c:pt>
                <c:pt idx="52517" formatCode="0.00E+00">
                  <c:v>8.8199999999999997E-4</c:v>
                </c:pt>
                <c:pt idx="52518" formatCode="0.00E+00">
                  <c:v>8.8199999999999997E-4</c:v>
                </c:pt>
                <c:pt idx="52519" formatCode="0.00E+00">
                  <c:v>8.8199999999999997E-4</c:v>
                </c:pt>
                <c:pt idx="52520" formatCode="0.00E+00">
                  <c:v>8.8199999999999997E-4</c:v>
                </c:pt>
                <c:pt idx="52521" formatCode="0.00E+00">
                  <c:v>8.8199999999999997E-4</c:v>
                </c:pt>
                <c:pt idx="52522" formatCode="0.00E+00">
                  <c:v>8.8199999999999997E-4</c:v>
                </c:pt>
                <c:pt idx="52523" formatCode="0.00E+00">
                  <c:v>8.8199999999999997E-4</c:v>
                </c:pt>
                <c:pt idx="52524" formatCode="0.00E+00">
                  <c:v>8.8199999999999997E-4</c:v>
                </c:pt>
                <c:pt idx="52525" formatCode="0.00E+00">
                  <c:v>8.8199999999999997E-4</c:v>
                </c:pt>
                <c:pt idx="52526" formatCode="0.00E+00">
                  <c:v>8.8199999999999997E-4</c:v>
                </c:pt>
                <c:pt idx="52527" formatCode="0.00E+00">
                  <c:v>8.8199999999999997E-4</c:v>
                </c:pt>
                <c:pt idx="52528" formatCode="0.00E+00">
                  <c:v>8.8199999999999997E-4</c:v>
                </c:pt>
                <c:pt idx="52529" formatCode="0.00E+00">
                  <c:v>8.8199999999999997E-4</c:v>
                </c:pt>
                <c:pt idx="52530" formatCode="0.00E+00">
                  <c:v>8.8199999999999997E-4</c:v>
                </c:pt>
                <c:pt idx="52531" formatCode="0.00E+00">
                  <c:v>8.8199999999999997E-4</c:v>
                </c:pt>
                <c:pt idx="52532" formatCode="0.00E+00">
                  <c:v>8.8199999999999997E-4</c:v>
                </c:pt>
                <c:pt idx="52533" formatCode="0.00E+00">
                  <c:v>8.8199999999999997E-4</c:v>
                </c:pt>
                <c:pt idx="52534" formatCode="0.00E+00">
                  <c:v>8.8199999999999997E-4</c:v>
                </c:pt>
                <c:pt idx="52535" formatCode="0.00E+00">
                  <c:v>8.8199999999999997E-4</c:v>
                </c:pt>
                <c:pt idx="52536" formatCode="0.00E+00">
                  <c:v>8.8199999999999997E-4</c:v>
                </c:pt>
                <c:pt idx="52537" formatCode="0.00E+00">
                  <c:v>8.8199999999999997E-4</c:v>
                </c:pt>
                <c:pt idx="52538" formatCode="0.00E+00">
                  <c:v>8.8199999999999997E-4</c:v>
                </c:pt>
                <c:pt idx="52539" formatCode="0.00E+00">
                  <c:v>8.8199999999999997E-4</c:v>
                </c:pt>
                <c:pt idx="52540" formatCode="0.00E+00">
                  <c:v>8.8199999999999997E-4</c:v>
                </c:pt>
                <c:pt idx="52541" formatCode="0.00E+00">
                  <c:v>8.8199999999999997E-4</c:v>
                </c:pt>
                <c:pt idx="52542" formatCode="0.00E+00">
                  <c:v>8.8199999999999997E-4</c:v>
                </c:pt>
                <c:pt idx="52543" formatCode="0.00E+00">
                  <c:v>8.8199999999999997E-4</c:v>
                </c:pt>
                <c:pt idx="52544" formatCode="0.00E+00">
                  <c:v>8.8199999999999997E-4</c:v>
                </c:pt>
                <c:pt idx="52545" formatCode="0.00E+00">
                  <c:v>8.8199999999999997E-4</c:v>
                </c:pt>
                <c:pt idx="52546" formatCode="0.00E+00">
                  <c:v>8.8199999999999997E-4</c:v>
                </c:pt>
                <c:pt idx="52547" formatCode="0.00E+00">
                  <c:v>8.8199999999999997E-4</c:v>
                </c:pt>
                <c:pt idx="52548" formatCode="0.00E+00">
                  <c:v>8.8199999999999997E-4</c:v>
                </c:pt>
                <c:pt idx="52549" formatCode="0.00E+00">
                  <c:v>8.8199999999999997E-4</c:v>
                </c:pt>
                <c:pt idx="52550" formatCode="0.00E+00">
                  <c:v>8.8199999999999997E-4</c:v>
                </c:pt>
                <c:pt idx="52551" formatCode="0.00E+00">
                  <c:v>8.83E-4</c:v>
                </c:pt>
                <c:pt idx="52552" formatCode="0.00E+00">
                  <c:v>8.8199999999999997E-4</c:v>
                </c:pt>
                <c:pt idx="52553" formatCode="0.00E+00">
                  <c:v>8.8199999999999997E-4</c:v>
                </c:pt>
                <c:pt idx="52554" formatCode="0.00E+00">
                  <c:v>8.83E-4</c:v>
                </c:pt>
                <c:pt idx="52555" formatCode="0.00E+00">
                  <c:v>8.8199999999999997E-4</c:v>
                </c:pt>
                <c:pt idx="52556" formatCode="0.00E+00">
                  <c:v>8.8199999999999997E-4</c:v>
                </c:pt>
                <c:pt idx="52557" formatCode="0.00E+00">
                  <c:v>8.8199999999999997E-4</c:v>
                </c:pt>
                <c:pt idx="52558" formatCode="0.00E+00">
                  <c:v>8.8199999999999997E-4</c:v>
                </c:pt>
                <c:pt idx="52559" formatCode="0.00E+00">
                  <c:v>8.8199999999999997E-4</c:v>
                </c:pt>
                <c:pt idx="52560" formatCode="0.00E+00">
                  <c:v>8.8199999999999997E-4</c:v>
                </c:pt>
                <c:pt idx="52561" formatCode="0.00E+00">
                  <c:v>8.8199999999999997E-4</c:v>
                </c:pt>
                <c:pt idx="52562" formatCode="0.00E+00">
                  <c:v>8.8199999999999997E-4</c:v>
                </c:pt>
                <c:pt idx="52563" formatCode="0.00E+00">
                  <c:v>8.8199999999999997E-4</c:v>
                </c:pt>
                <c:pt idx="52564" formatCode="0.00E+00">
                  <c:v>8.83E-4</c:v>
                </c:pt>
                <c:pt idx="52565" formatCode="0.00E+00">
                  <c:v>8.8199999999999997E-4</c:v>
                </c:pt>
                <c:pt idx="52566" formatCode="0.00E+00">
                  <c:v>8.8199999999999997E-4</c:v>
                </c:pt>
                <c:pt idx="52567" formatCode="0.00E+00">
                  <c:v>8.8199999999999997E-4</c:v>
                </c:pt>
                <c:pt idx="52568" formatCode="0.00E+00">
                  <c:v>8.8199999999999997E-4</c:v>
                </c:pt>
                <c:pt idx="52569" formatCode="0.00E+00">
                  <c:v>8.83E-4</c:v>
                </c:pt>
                <c:pt idx="52570" formatCode="0.00E+00">
                  <c:v>8.8199999999999997E-4</c:v>
                </c:pt>
                <c:pt idx="52571" formatCode="0.00E+00">
                  <c:v>8.83E-4</c:v>
                </c:pt>
                <c:pt idx="52572" formatCode="0.00E+00">
                  <c:v>8.83E-4</c:v>
                </c:pt>
                <c:pt idx="52573" formatCode="0.00E+00">
                  <c:v>8.8199999999999997E-4</c:v>
                </c:pt>
                <c:pt idx="52574" formatCode="0.00E+00">
                  <c:v>8.83E-4</c:v>
                </c:pt>
                <c:pt idx="52575" formatCode="0.00E+00">
                  <c:v>8.83E-4</c:v>
                </c:pt>
                <c:pt idx="52576" formatCode="0.00E+00">
                  <c:v>8.8199999999999997E-4</c:v>
                </c:pt>
                <c:pt idx="52577" formatCode="0.00E+00">
                  <c:v>8.8199999999999997E-4</c:v>
                </c:pt>
                <c:pt idx="52578" formatCode="0.00E+00">
                  <c:v>8.8199999999999997E-4</c:v>
                </c:pt>
                <c:pt idx="52579" formatCode="0.00E+00">
                  <c:v>8.8199999999999997E-4</c:v>
                </c:pt>
                <c:pt idx="52580" formatCode="0.00E+00">
                  <c:v>8.83E-4</c:v>
                </c:pt>
                <c:pt idx="52581" formatCode="0.00E+00">
                  <c:v>8.8199999999999997E-4</c:v>
                </c:pt>
                <c:pt idx="52582" formatCode="0.00E+00">
                  <c:v>8.83E-4</c:v>
                </c:pt>
                <c:pt idx="52583" formatCode="0.00E+00">
                  <c:v>8.83E-4</c:v>
                </c:pt>
                <c:pt idx="52584" formatCode="0.00E+00">
                  <c:v>8.83E-4</c:v>
                </c:pt>
                <c:pt idx="52585" formatCode="0.00E+00">
                  <c:v>8.83E-4</c:v>
                </c:pt>
                <c:pt idx="52586" formatCode="0.00E+00">
                  <c:v>8.83E-4</c:v>
                </c:pt>
                <c:pt idx="52587" formatCode="0.00E+00">
                  <c:v>8.8199999999999997E-4</c:v>
                </c:pt>
                <c:pt idx="52588" formatCode="0.00E+00">
                  <c:v>8.8199999999999997E-4</c:v>
                </c:pt>
                <c:pt idx="52589" formatCode="0.00E+00">
                  <c:v>8.8199999999999997E-4</c:v>
                </c:pt>
                <c:pt idx="52590" formatCode="0.00E+00">
                  <c:v>8.8199999999999997E-4</c:v>
                </c:pt>
                <c:pt idx="52591" formatCode="0.00E+00">
                  <c:v>8.8199999999999997E-4</c:v>
                </c:pt>
                <c:pt idx="52592" formatCode="0.00E+00">
                  <c:v>8.83E-4</c:v>
                </c:pt>
                <c:pt idx="52593" formatCode="0.00E+00">
                  <c:v>8.83E-4</c:v>
                </c:pt>
                <c:pt idx="52594" formatCode="0.00E+00">
                  <c:v>8.83E-4</c:v>
                </c:pt>
                <c:pt idx="52595" formatCode="0.00E+00">
                  <c:v>8.8199999999999997E-4</c:v>
                </c:pt>
                <c:pt idx="52596" formatCode="0.00E+00">
                  <c:v>8.8199999999999997E-4</c:v>
                </c:pt>
                <c:pt idx="52597" formatCode="0.00E+00">
                  <c:v>8.83E-4</c:v>
                </c:pt>
                <c:pt idx="52598" formatCode="0.00E+00">
                  <c:v>8.83E-4</c:v>
                </c:pt>
                <c:pt idx="52599" formatCode="0.00E+00">
                  <c:v>8.83E-4</c:v>
                </c:pt>
                <c:pt idx="52600" formatCode="0.00E+00">
                  <c:v>8.83E-4</c:v>
                </c:pt>
                <c:pt idx="52601" formatCode="0.00E+00">
                  <c:v>8.8199999999999997E-4</c:v>
                </c:pt>
                <c:pt idx="52602" formatCode="0.00E+00">
                  <c:v>8.8199999999999997E-4</c:v>
                </c:pt>
                <c:pt idx="52603" formatCode="0.00E+00">
                  <c:v>8.8199999999999997E-4</c:v>
                </c:pt>
                <c:pt idx="52604" formatCode="0.00E+00">
                  <c:v>8.8199999999999997E-4</c:v>
                </c:pt>
                <c:pt idx="52605" formatCode="0.00E+00">
                  <c:v>8.83E-4</c:v>
                </c:pt>
                <c:pt idx="52606" formatCode="0.00E+00">
                  <c:v>8.83E-4</c:v>
                </c:pt>
                <c:pt idx="52607" formatCode="0.00E+00">
                  <c:v>8.83E-4</c:v>
                </c:pt>
                <c:pt idx="52608" formatCode="0.00E+00">
                  <c:v>8.8199999999999997E-4</c:v>
                </c:pt>
                <c:pt idx="52609" formatCode="0.00E+00">
                  <c:v>8.8199999999999997E-4</c:v>
                </c:pt>
                <c:pt idx="52610" formatCode="0.00E+00">
                  <c:v>8.83E-4</c:v>
                </c:pt>
                <c:pt idx="52611" formatCode="0.00E+00">
                  <c:v>8.83E-4</c:v>
                </c:pt>
                <c:pt idx="52612" formatCode="0.00E+00">
                  <c:v>8.83E-4</c:v>
                </c:pt>
                <c:pt idx="52613" formatCode="0.00E+00">
                  <c:v>8.83E-4</c:v>
                </c:pt>
                <c:pt idx="52614" formatCode="0.00E+00">
                  <c:v>8.83E-4</c:v>
                </c:pt>
                <c:pt idx="52615" formatCode="0.00E+00">
                  <c:v>8.8199999999999997E-4</c:v>
                </c:pt>
                <c:pt idx="52616" formatCode="0.00E+00">
                  <c:v>8.8199999999999997E-4</c:v>
                </c:pt>
                <c:pt idx="52617" formatCode="0.00E+00">
                  <c:v>8.8199999999999997E-4</c:v>
                </c:pt>
                <c:pt idx="52618" formatCode="0.00E+00">
                  <c:v>8.8199999999999997E-4</c:v>
                </c:pt>
                <c:pt idx="52619" formatCode="0.00E+00">
                  <c:v>8.83E-4</c:v>
                </c:pt>
                <c:pt idx="52620" formatCode="0.00E+00">
                  <c:v>8.83E-4</c:v>
                </c:pt>
                <c:pt idx="52621" formatCode="0.00E+00">
                  <c:v>8.83E-4</c:v>
                </c:pt>
                <c:pt idx="52622" formatCode="0.00E+00">
                  <c:v>8.83E-4</c:v>
                </c:pt>
                <c:pt idx="52623" formatCode="0.00E+00">
                  <c:v>8.83E-4</c:v>
                </c:pt>
                <c:pt idx="52624" formatCode="0.00E+00">
                  <c:v>8.83E-4</c:v>
                </c:pt>
                <c:pt idx="52625" formatCode="0.00E+00">
                  <c:v>8.83E-4</c:v>
                </c:pt>
                <c:pt idx="52626" formatCode="0.00E+00">
                  <c:v>8.8199999999999997E-4</c:v>
                </c:pt>
                <c:pt idx="52627" formatCode="0.00E+00">
                  <c:v>8.8199999999999997E-4</c:v>
                </c:pt>
                <c:pt idx="52628" formatCode="0.00E+00">
                  <c:v>8.83E-4</c:v>
                </c:pt>
                <c:pt idx="52629" formatCode="0.00E+00">
                  <c:v>8.83E-4</c:v>
                </c:pt>
                <c:pt idx="52630" formatCode="0.00E+00">
                  <c:v>8.83E-4</c:v>
                </c:pt>
                <c:pt idx="52631" formatCode="0.00E+00">
                  <c:v>8.83E-4</c:v>
                </c:pt>
                <c:pt idx="52632" formatCode="0.00E+00">
                  <c:v>8.83E-4</c:v>
                </c:pt>
                <c:pt idx="52633" formatCode="0.00E+00">
                  <c:v>8.83E-4</c:v>
                </c:pt>
                <c:pt idx="52634" formatCode="0.00E+00">
                  <c:v>8.83E-4</c:v>
                </c:pt>
                <c:pt idx="52635" formatCode="0.00E+00">
                  <c:v>8.83E-4</c:v>
                </c:pt>
                <c:pt idx="52636" formatCode="0.00E+00">
                  <c:v>8.8199999999999997E-4</c:v>
                </c:pt>
                <c:pt idx="52637" formatCode="0.00E+00">
                  <c:v>8.83E-4</c:v>
                </c:pt>
                <c:pt idx="52638" formatCode="0.00E+00">
                  <c:v>8.83E-4</c:v>
                </c:pt>
                <c:pt idx="52639" formatCode="0.00E+00">
                  <c:v>8.8199999999999997E-4</c:v>
                </c:pt>
                <c:pt idx="52640" formatCode="0.00E+00">
                  <c:v>8.83E-4</c:v>
                </c:pt>
                <c:pt idx="52641" formatCode="0.00E+00">
                  <c:v>8.83E-4</c:v>
                </c:pt>
                <c:pt idx="52642" formatCode="0.00E+00">
                  <c:v>8.83E-4</c:v>
                </c:pt>
                <c:pt idx="52643" formatCode="0.00E+00">
                  <c:v>8.83E-4</c:v>
                </c:pt>
                <c:pt idx="52644" formatCode="0.00E+00">
                  <c:v>8.8199999999999997E-4</c:v>
                </c:pt>
                <c:pt idx="52645" formatCode="0.00E+00">
                  <c:v>8.83E-4</c:v>
                </c:pt>
                <c:pt idx="52646" formatCode="0.00E+00">
                  <c:v>8.83E-4</c:v>
                </c:pt>
                <c:pt idx="52647" formatCode="0.00E+00">
                  <c:v>8.8199999999999997E-4</c:v>
                </c:pt>
                <c:pt idx="52648" formatCode="0.00E+00">
                  <c:v>8.83E-4</c:v>
                </c:pt>
                <c:pt idx="52649" formatCode="0.00E+00">
                  <c:v>8.83E-4</c:v>
                </c:pt>
                <c:pt idx="52650" formatCode="0.00E+00">
                  <c:v>8.83E-4</c:v>
                </c:pt>
                <c:pt idx="52651" formatCode="0.00E+00">
                  <c:v>8.83E-4</c:v>
                </c:pt>
                <c:pt idx="52652" formatCode="0.00E+00">
                  <c:v>8.83E-4</c:v>
                </c:pt>
                <c:pt idx="52653" formatCode="0.00E+00">
                  <c:v>8.83E-4</c:v>
                </c:pt>
                <c:pt idx="52654" formatCode="0.00E+00">
                  <c:v>8.83E-4</c:v>
                </c:pt>
                <c:pt idx="52655" formatCode="0.00E+00">
                  <c:v>8.8199999999999997E-4</c:v>
                </c:pt>
                <c:pt idx="52656" formatCode="0.00E+00">
                  <c:v>8.83E-4</c:v>
                </c:pt>
                <c:pt idx="52657" formatCode="0.00E+00">
                  <c:v>8.83E-4</c:v>
                </c:pt>
                <c:pt idx="52658" formatCode="0.00E+00">
                  <c:v>8.83E-4</c:v>
                </c:pt>
                <c:pt idx="52659" formatCode="0.00E+00">
                  <c:v>8.83E-4</c:v>
                </c:pt>
                <c:pt idx="52660" formatCode="0.00E+00">
                  <c:v>8.83E-4</c:v>
                </c:pt>
                <c:pt idx="52661" formatCode="0.00E+00">
                  <c:v>8.83E-4</c:v>
                </c:pt>
                <c:pt idx="52662" formatCode="0.00E+00">
                  <c:v>8.83E-4</c:v>
                </c:pt>
                <c:pt idx="52663" formatCode="0.00E+00">
                  <c:v>8.83E-4</c:v>
                </c:pt>
                <c:pt idx="52664" formatCode="0.00E+00">
                  <c:v>8.83E-4</c:v>
                </c:pt>
                <c:pt idx="52665" formatCode="0.00E+00">
                  <c:v>8.83E-4</c:v>
                </c:pt>
                <c:pt idx="52666" formatCode="0.00E+00">
                  <c:v>8.83E-4</c:v>
                </c:pt>
                <c:pt idx="52667" formatCode="0.00E+00">
                  <c:v>8.83E-4</c:v>
                </c:pt>
                <c:pt idx="52668" formatCode="0.00E+00">
                  <c:v>8.8199999999999997E-4</c:v>
                </c:pt>
                <c:pt idx="52669" formatCode="0.00E+00">
                  <c:v>8.8199999999999997E-4</c:v>
                </c:pt>
                <c:pt idx="52670" formatCode="0.00E+00">
                  <c:v>8.8199999999999997E-4</c:v>
                </c:pt>
                <c:pt idx="52671" formatCode="0.00E+00">
                  <c:v>8.83E-4</c:v>
                </c:pt>
                <c:pt idx="52672" formatCode="0.00E+00">
                  <c:v>8.83E-4</c:v>
                </c:pt>
                <c:pt idx="52673" formatCode="0.00E+00">
                  <c:v>8.83E-4</c:v>
                </c:pt>
                <c:pt idx="52674" formatCode="0.00E+00">
                  <c:v>8.83E-4</c:v>
                </c:pt>
                <c:pt idx="52675" formatCode="0.00E+00">
                  <c:v>8.8199999999999997E-4</c:v>
                </c:pt>
                <c:pt idx="52676" formatCode="0.00E+00">
                  <c:v>8.83E-4</c:v>
                </c:pt>
                <c:pt idx="52677" formatCode="0.00E+00">
                  <c:v>8.83E-4</c:v>
                </c:pt>
                <c:pt idx="52678" formatCode="0.00E+00">
                  <c:v>8.83E-4</c:v>
                </c:pt>
                <c:pt idx="52679" formatCode="0.00E+00">
                  <c:v>8.83E-4</c:v>
                </c:pt>
                <c:pt idx="52680" formatCode="0.00E+00">
                  <c:v>8.83E-4</c:v>
                </c:pt>
                <c:pt idx="52681" formatCode="0.00E+00">
                  <c:v>8.83E-4</c:v>
                </c:pt>
                <c:pt idx="52682" formatCode="0.00E+00">
                  <c:v>8.83E-4</c:v>
                </c:pt>
                <c:pt idx="52683" formatCode="0.00E+00">
                  <c:v>8.83E-4</c:v>
                </c:pt>
                <c:pt idx="52684" formatCode="0.00E+00">
                  <c:v>8.83E-4</c:v>
                </c:pt>
                <c:pt idx="52685" formatCode="0.00E+00">
                  <c:v>8.83E-4</c:v>
                </c:pt>
                <c:pt idx="52686" formatCode="0.00E+00">
                  <c:v>8.83E-4</c:v>
                </c:pt>
                <c:pt idx="52687" formatCode="0.00E+00">
                  <c:v>8.83E-4</c:v>
                </c:pt>
                <c:pt idx="52688" formatCode="0.00E+00">
                  <c:v>8.83E-4</c:v>
                </c:pt>
                <c:pt idx="52689" formatCode="0.00E+00">
                  <c:v>8.83E-4</c:v>
                </c:pt>
                <c:pt idx="52690" formatCode="0.00E+00">
                  <c:v>8.83E-4</c:v>
                </c:pt>
                <c:pt idx="52691" formatCode="0.00E+00">
                  <c:v>8.83E-4</c:v>
                </c:pt>
                <c:pt idx="52692" formatCode="0.00E+00">
                  <c:v>8.83E-4</c:v>
                </c:pt>
                <c:pt idx="52693" formatCode="0.00E+00">
                  <c:v>8.83E-4</c:v>
                </c:pt>
                <c:pt idx="52694" formatCode="0.00E+00">
                  <c:v>8.8199999999999997E-4</c:v>
                </c:pt>
                <c:pt idx="52695" formatCode="0.00E+00">
                  <c:v>8.83E-4</c:v>
                </c:pt>
                <c:pt idx="52696" formatCode="0.00E+00">
                  <c:v>8.83E-4</c:v>
                </c:pt>
                <c:pt idx="52697" formatCode="0.00E+00">
                  <c:v>8.83E-4</c:v>
                </c:pt>
                <c:pt idx="52698" formatCode="0.00E+00">
                  <c:v>8.83E-4</c:v>
                </c:pt>
                <c:pt idx="52699" formatCode="0.00E+00">
                  <c:v>8.83E-4</c:v>
                </c:pt>
                <c:pt idx="52700" formatCode="0.00E+00">
                  <c:v>8.83E-4</c:v>
                </c:pt>
                <c:pt idx="52701" formatCode="0.00E+00">
                  <c:v>8.83E-4</c:v>
                </c:pt>
                <c:pt idx="52702" formatCode="0.00E+00">
                  <c:v>8.83E-4</c:v>
                </c:pt>
                <c:pt idx="52703" formatCode="0.00E+00">
                  <c:v>8.83E-4</c:v>
                </c:pt>
                <c:pt idx="52704" formatCode="0.00E+00">
                  <c:v>8.83E-4</c:v>
                </c:pt>
                <c:pt idx="52705" formatCode="0.00E+00">
                  <c:v>8.83E-4</c:v>
                </c:pt>
                <c:pt idx="52706" formatCode="0.00E+00">
                  <c:v>8.83E-4</c:v>
                </c:pt>
                <c:pt idx="52707" formatCode="0.00E+00">
                  <c:v>8.83E-4</c:v>
                </c:pt>
                <c:pt idx="52708" formatCode="0.00E+00">
                  <c:v>8.83E-4</c:v>
                </c:pt>
                <c:pt idx="52709" formatCode="0.00E+00">
                  <c:v>8.83E-4</c:v>
                </c:pt>
                <c:pt idx="52710" formatCode="0.00E+00">
                  <c:v>8.83E-4</c:v>
                </c:pt>
                <c:pt idx="52711" formatCode="0.00E+00">
                  <c:v>8.83E-4</c:v>
                </c:pt>
                <c:pt idx="52712" formatCode="0.00E+00">
                  <c:v>8.83E-4</c:v>
                </c:pt>
                <c:pt idx="52713" formatCode="0.00E+00">
                  <c:v>8.83E-4</c:v>
                </c:pt>
                <c:pt idx="52714" formatCode="0.00E+00">
                  <c:v>8.83E-4</c:v>
                </c:pt>
                <c:pt idx="52715" formatCode="0.00E+00">
                  <c:v>8.83E-4</c:v>
                </c:pt>
                <c:pt idx="52716" formatCode="0.00E+00">
                  <c:v>8.8199999999999997E-4</c:v>
                </c:pt>
                <c:pt idx="52717" formatCode="0.00E+00">
                  <c:v>8.83E-4</c:v>
                </c:pt>
                <c:pt idx="52718" formatCode="0.00E+00">
                  <c:v>8.83E-4</c:v>
                </c:pt>
                <c:pt idx="52719" formatCode="0.00E+00">
                  <c:v>8.83E-4</c:v>
                </c:pt>
                <c:pt idx="52720" formatCode="0.00E+00">
                  <c:v>8.83E-4</c:v>
                </c:pt>
                <c:pt idx="52721" formatCode="0.00E+00">
                  <c:v>8.83E-4</c:v>
                </c:pt>
                <c:pt idx="52722" formatCode="0.00E+00">
                  <c:v>8.83E-4</c:v>
                </c:pt>
                <c:pt idx="52723" formatCode="0.00E+00">
                  <c:v>8.83E-4</c:v>
                </c:pt>
                <c:pt idx="52724" formatCode="0.00E+00">
                  <c:v>8.83E-4</c:v>
                </c:pt>
                <c:pt idx="52725" formatCode="0.00E+00">
                  <c:v>8.83E-4</c:v>
                </c:pt>
                <c:pt idx="52726" formatCode="0.00E+00">
                  <c:v>8.83E-4</c:v>
                </c:pt>
                <c:pt idx="52727" formatCode="0.00E+00">
                  <c:v>8.83E-4</c:v>
                </c:pt>
                <c:pt idx="52728" formatCode="0.00E+00">
                  <c:v>8.83E-4</c:v>
                </c:pt>
                <c:pt idx="52729" formatCode="0.00E+00">
                  <c:v>8.83E-4</c:v>
                </c:pt>
                <c:pt idx="52730" formatCode="0.00E+00">
                  <c:v>8.83E-4</c:v>
                </c:pt>
                <c:pt idx="52731" formatCode="0.00E+00">
                  <c:v>8.83E-4</c:v>
                </c:pt>
                <c:pt idx="52732" formatCode="0.00E+00">
                  <c:v>8.83E-4</c:v>
                </c:pt>
                <c:pt idx="52733" formatCode="0.00E+00">
                  <c:v>8.83E-4</c:v>
                </c:pt>
                <c:pt idx="52734" formatCode="0.00E+00">
                  <c:v>8.83E-4</c:v>
                </c:pt>
                <c:pt idx="52735" formatCode="0.00E+00">
                  <c:v>8.83E-4</c:v>
                </c:pt>
                <c:pt idx="52736" formatCode="0.00E+00">
                  <c:v>8.83E-4</c:v>
                </c:pt>
                <c:pt idx="52737" formatCode="0.00E+00">
                  <c:v>8.83E-4</c:v>
                </c:pt>
                <c:pt idx="52738" formatCode="0.00E+00">
                  <c:v>8.83E-4</c:v>
                </c:pt>
                <c:pt idx="52739" formatCode="0.00E+00">
                  <c:v>8.83E-4</c:v>
                </c:pt>
                <c:pt idx="52740" formatCode="0.00E+00">
                  <c:v>8.83E-4</c:v>
                </c:pt>
                <c:pt idx="52741" formatCode="0.00E+00">
                  <c:v>8.83E-4</c:v>
                </c:pt>
                <c:pt idx="52742" formatCode="0.00E+00">
                  <c:v>8.83E-4</c:v>
                </c:pt>
                <c:pt idx="52743" formatCode="0.00E+00">
                  <c:v>8.83E-4</c:v>
                </c:pt>
                <c:pt idx="52744" formatCode="0.00E+00">
                  <c:v>8.83E-4</c:v>
                </c:pt>
                <c:pt idx="52745" formatCode="0.00E+00">
                  <c:v>8.83E-4</c:v>
                </c:pt>
                <c:pt idx="52746" formatCode="0.00E+00">
                  <c:v>8.83E-4</c:v>
                </c:pt>
                <c:pt idx="52747" formatCode="0.00E+00">
                  <c:v>8.83E-4</c:v>
                </c:pt>
                <c:pt idx="52748" formatCode="0.00E+00">
                  <c:v>8.83E-4</c:v>
                </c:pt>
                <c:pt idx="52749" formatCode="0.00E+00">
                  <c:v>8.83E-4</c:v>
                </c:pt>
                <c:pt idx="52750" formatCode="0.00E+00">
                  <c:v>8.83E-4</c:v>
                </c:pt>
                <c:pt idx="52751" formatCode="0.00E+00">
                  <c:v>8.83E-4</c:v>
                </c:pt>
                <c:pt idx="52752" formatCode="0.00E+00">
                  <c:v>8.83E-4</c:v>
                </c:pt>
                <c:pt idx="52753" formatCode="0.00E+00">
                  <c:v>8.83E-4</c:v>
                </c:pt>
                <c:pt idx="52754" formatCode="0.00E+00">
                  <c:v>8.83E-4</c:v>
                </c:pt>
                <c:pt idx="52755" formatCode="0.00E+00">
                  <c:v>8.83E-4</c:v>
                </c:pt>
                <c:pt idx="52756" formatCode="0.00E+00">
                  <c:v>8.83E-4</c:v>
                </c:pt>
                <c:pt idx="52757" formatCode="0.00E+00">
                  <c:v>8.83E-4</c:v>
                </c:pt>
                <c:pt idx="52758" formatCode="0.00E+00">
                  <c:v>8.83E-4</c:v>
                </c:pt>
                <c:pt idx="52759" formatCode="0.00E+00">
                  <c:v>8.83E-4</c:v>
                </c:pt>
                <c:pt idx="52760" formatCode="0.00E+00">
                  <c:v>8.83E-4</c:v>
                </c:pt>
                <c:pt idx="52761" formatCode="0.00E+00">
                  <c:v>8.83E-4</c:v>
                </c:pt>
                <c:pt idx="52762" formatCode="0.00E+00">
                  <c:v>8.83E-4</c:v>
                </c:pt>
                <c:pt idx="52763" formatCode="0.00E+00">
                  <c:v>8.83E-4</c:v>
                </c:pt>
                <c:pt idx="52764" formatCode="0.00E+00">
                  <c:v>8.83E-4</c:v>
                </c:pt>
                <c:pt idx="52765" formatCode="0.00E+00">
                  <c:v>8.83E-4</c:v>
                </c:pt>
                <c:pt idx="52766" formatCode="0.00E+00">
                  <c:v>8.83E-4</c:v>
                </c:pt>
                <c:pt idx="52767" formatCode="0.00E+00">
                  <c:v>8.83E-4</c:v>
                </c:pt>
                <c:pt idx="52768" formatCode="0.00E+00">
                  <c:v>8.83E-4</c:v>
                </c:pt>
                <c:pt idx="52769" formatCode="0.00E+00">
                  <c:v>8.83E-4</c:v>
                </c:pt>
                <c:pt idx="52770" formatCode="0.00E+00">
                  <c:v>8.83E-4</c:v>
                </c:pt>
                <c:pt idx="52771" formatCode="0.00E+00">
                  <c:v>8.83E-4</c:v>
                </c:pt>
                <c:pt idx="52772" formatCode="0.00E+00">
                  <c:v>8.83E-4</c:v>
                </c:pt>
                <c:pt idx="52773" formatCode="0.00E+00">
                  <c:v>8.83E-4</c:v>
                </c:pt>
                <c:pt idx="52774" formatCode="0.00E+00">
                  <c:v>8.83E-4</c:v>
                </c:pt>
                <c:pt idx="52775" formatCode="0.00E+00">
                  <c:v>8.83E-4</c:v>
                </c:pt>
                <c:pt idx="52776" formatCode="0.00E+00">
                  <c:v>8.83E-4</c:v>
                </c:pt>
                <c:pt idx="52777" formatCode="0.00E+00">
                  <c:v>8.83E-4</c:v>
                </c:pt>
                <c:pt idx="52778" formatCode="0.00E+00">
                  <c:v>8.83E-4</c:v>
                </c:pt>
                <c:pt idx="52779" formatCode="0.00E+00">
                  <c:v>8.83E-4</c:v>
                </c:pt>
                <c:pt idx="52780" formatCode="0.00E+00">
                  <c:v>8.83E-4</c:v>
                </c:pt>
                <c:pt idx="52781" formatCode="0.00E+00">
                  <c:v>8.83E-4</c:v>
                </c:pt>
                <c:pt idx="52782" formatCode="0.00E+00">
                  <c:v>8.83E-4</c:v>
                </c:pt>
                <c:pt idx="52783" formatCode="0.00E+00">
                  <c:v>8.83E-4</c:v>
                </c:pt>
                <c:pt idx="52784" formatCode="0.00E+00">
                  <c:v>8.83E-4</c:v>
                </c:pt>
                <c:pt idx="52785" formatCode="0.00E+00">
                  <c:v>8.83E-4</c:v>
                </c:pt>
                <c:pt idx="52786" formatCode="0.00E+00">
                  <c:v>8.83E-4</c:v>
                </c:pt>
                <c:pt idx="52787" formatCode="0.00E+00">
                  <c:v>8.83E-4</c:v>
                </c:pt>
                <c:pt idx="52788" formatCode="0.00E+00">
                  <c:v>8.83E-4</c:v>
                </c:pt>
                <c:pt idx="52789" formatCode="0.00E+00">
                  <c:v>8.83E-4</c:v>
                </c:pt>
                <c:pt idx="52790" formatCode="0.00E+00">
                  <c:v>8.83E-4</c:v>
                </c:pt>
                <c:pt idx="52791" formatCode="0.00E+00">
                  <c:v>8.83E-4</c:v>
                </c:pt>
                <c:pt idx="52792" formatCode="0.00E+00">
                  <c:v>8.83E-4</c:v>
                </c:pt>
                <c:pt idx="52793" formatCode="0.00E+00">
                  <c:v>8.83E-4</c:v>
                </c:pt>
                <c:pt idx="52794" formatCode="0.00E+00">
                  <c:v>8.83E-4</c:v>
                </c:pt>
                <c:pt idx="52795" formatCode="0.00E+00">
                  <c:v>8.83E-4</c:v>
                </c:pt>
                <c:pt idx="52796" formatCode="0.00E+00">
                  <c:v>8.83E-4</c:v>
                </c:pt>
                <c:pt idx="52797" formatCode="0.00E+00">
                  <c:v>8.83E-4</c:v>
                </c:pt>
                <c:pt idx="52798" formatCode="0.00E+00">
                  <c:v>8.83E-4</c:v>
                </c:pt>
                <c:pt idx="52799" formatCode="0.00E+00">
                  <c:v>8.83E-4</c:v>
                </c:pt>
                <c:pt idx="52800" formatCode="0.00E+00">
                  <c:v>8.83E-4</c:v>
                </c:pt>
                <c:pt idx="52801" formatCode="0.00E+00">
                  <c:v>8.83E-4</c:v>
                </c:pt>
                <c:pt idx="52802" formatCode="0.00E+00">
                  <c:v>8.83E-4</c:v>
                </c:pt>
                <c:pt idx="52803" formatCode="0.00E+00">
                  <c:v>8.83E-4</c:v>
                </c:pt>
                <c:pt idx="52804" formatCode="0.00E+00">
                  <c:v>8.83E-4</c:v>
                </c:pt>
                <c:pt idx="52805" formatCode="0.00E+00">
                  <c:v>8.83E-4</c:v>
                </c:pt>
                <c:pt idx="52806" formatCode="0.00E+00">
                  <c:v>8.83E-4</c:v>
                </c:pt>
                <c:pt idx="52807" formatCode="0.00E+00">
                  <c:v>8.83E-4</c:v>
                </c:pt>
                <c:pt idx="52808" formatCode="0.00E+00">
                  <c:v>8.83E-4</c:v>
                </c:pt>
                <c:pt idx="52809" formatCode="0.00E+00">
                  <c:v>8.83E-4</c:v>
                </c:pt>
                <c:pt idx="52810" formatCode="0.00E+00">
                  <c:v>8.83E-4</c:v>
                </c:pt>
                <c:pt idx="52811" formatCode="0.00E+00">
                  <c:v>8.83E-4</c:v>
                </c:pt>
                <c:pt idx="52812" formatCode="0.00E+00">
                  <c:v>8.83E-4</c:v>
                </c:pt>
                <c:pt idx="52813" formatCode="0.00E+00">
                  <c:v>8.83E-4</c:v>
                </c:pt>
                <c:pt idx="52814" formatCode="0.00E+00">
                  <c:v>8.83E-4</c:v>
                </c:pt>
                <c:pt idx="52815" formatCode="0.00E+00">
                  <c:v>8.83E-4</c:v>
                </c:pt>
                <c:pt idx="52816" formatCode="0.00E+00">
                  <c:v>8.83E-4</c:v>
                </c:pt>
                <c:pt idx="52817" formatCode="0.00E+00">
                  <c:v>8.83E-4</c:v>
                </c:pt>
                <c:pt idx="52818" formatCode="0.00E+00">
                  <c:v>8.83E-4</c:v>
                </c:pt>
                <c:pt idx="52819" formatCode="0.00E+00">
                  <c:v>8.83E-4</c:v>
                </c:pt>
                <c:pt idx="52820" formatCode="0.00E+00">
                  <c:v>8.83E-4</c:v>
                </c:pt>
                <c:pt idx="52821" formatCode="0.00E+00">
                  <c:v>8.83E-4</c:v>
                </c:pt>
                <c:pt idx="52822" formatCode="0.00E+00">
                  <c:v>8.83E-4</c:v>
                </c:pt>
                <c:pt idx="52823" formatCode="0.00E+00">
                  <c:v>8.83E-4</c:v>
                </c:pt>
                <c:pt idx="52824" formatCode="0.00E+00">
                  <c:v>8.83E-4</c:v>
                </c:pt>
                <c:pt idx="52825" formatCode="0.00E+00">
                  <c:v>8.83E-4</c:v>
                </c:pt>
                <c:pt idx="52826" formatCode="0.00E+00">
                  <c:v>8.83E-4</c:v>
                </c:pt>
                <c:pt idx="52827" formatCode="0.00E+00">
                  <c:v>8.83E-4</c:v>
                </c:pt>
                <c:pt idx="52828" formatCode="0.00E+00">
                  <c:v>8.83E-4</c:v>
                </c:pt>
                <c:pt idx="52829" formatCode="0.00E+00">
                  <c:v>8.83E-4</c:v>
                </c:pt>
                <c:pt idx="52830" formatCode="0.00E+00">
                  <c:v>8.83E-4</c:v>
                </c:pt>
                <c:pt idx="52831" formatCode="0.00E+00">
                  <c:v>8.83E-4</c:v>
                </c:pt>
                <c:pt idx="52832" formatCode="0.00E+00">
                  <c:v>8.83E-4</c:v>
                </c:pt>
                <c:pt idx="52833" formatCode="0.00E+00">
                  <c:v>8.83E-4</c:v>
                </c:pt>
                <c:pt idx="52834" formatCode="0.00E+00">
                  <c:v>8.83E-4</c:v>
                </c:pt>
                <c:pt idx="52835" formatCode="0.00E+00">
                  <c:v>8.83E-4</c:v>
                </c:pt>
                <c:pt idx="52836" formatCode="0.00E+00">
                  <c:v>8.83E-4</c:v>
                </c:pt>
                <c:pt idx="52837" formatCode="0.00E+00">
                  <c:v>8.83E-4</c:v>
                </c:pt>
                <c:pt idx="52838" formatCode="0.00E+00">
                  <c:v>8.83E-4</c:v>
                </c:pt>
                <c:pt idx="52839" formatCode="0.00E+00">
                  <c:v>8.83E-4</c:v>
                </c:pt>
                <c:pt idx="52840" formatCode="0.00E+00">
                  <c:v>8.83E-4</c:v>
                </c:pt>
                <c:pt idx="52841" formatCode="0.00E+00">
                  <c:v>8.83E-4</c:v>
                </c:pt>
                <c:pt idx="52842" formatCode="0.00E+00">
                  <c:v>8.83E-4</c:v>
                </c:pt>
                <c:pt idx="52843" formatCode="0.00E+00">
                  <c:v>8.83E-4</c:v>
                </c:pt>
                <c:pt idx="52844" formatCode="0.00E+00">
                  <c:v>8.83E-4</c:v>
                </c:pt>
                <c:pt idx="52845" formatCode="0.00E+00">
                  <c:v>8.83E-4</c:v>
                </c:pt>
                <c:pt idx="52846" formatCode="0.00E+00">
                  <c:v>8.83E-4</c:v>
                </c:pt>
                <c:pt idx="52847" formatCode="0.00E+00">
                  <c:v>8.83E-4</c:v>
                </c:pt>
                <c:pt idx="52848" formatCode="0.00E+00">
                  <c:v>8.83E-4</c:v>
                </c:pt>
                <c:pt idx="52849" formatCode="0.00E+00">
                  <c:v>8.83E-4</c:v>
                </c:pt>
                <c:pt idx="52850" formatCode="0.00E+00">
                  <c:v>8.83E-4</c:v>
                </c:pt>
                <c:pt idx="52851" formatCode="0.00E+00">
                  <c:v>8.83E-4</c:v>
                </c:pt>
                <c:pt idx="52852" formatCode="0.00E+00">
                  <c:v>8.83E-4</c:v>
                </c:pt>
                <c:pt idx="52853" formatCode="0.00E+00">
                  <c:v>8.83E-4</c:v>
                </c:pt>
                <c:pt idx="52854" formatCode="0.00E+00">
                  <c:v>8.83E-4</c:v>
                </c:pt>
                <c:pt idx="52855" formatCode="0.00E+00">
                  <c:v>8.83E-4</c:v>
                </c:pt>
                <c:pt idx="52856" formatCode="0.00E+00">
                  <c:v>8.83E-4</c:v>
                </c:pt>
                <c:pt idx="52857" formatCode="0.00E+00">
                  <c:v>8.83E-4</c:v>
                </c:pt>
                <c:pt idx="52858" formatCode="0.00E+00">
                  <c:v>8.83E-4</c:v>
                </c:pt>
                <c:pt idx="52859" formatCode="0.00E+00">
                  <c:v>8.83E-4</c:v>
                </c:pt>
                <c:pt idx="52860" formatCode="0.00E+00">
                  <c:v>8.83E-4</c:v>
                </c:pt>
                <c:pt idx="52861" formatCode="0.00E+00">
                  <c:v>8.83E-4</c:v>
                </c:pt>
                <c:pt idx="52862" formatCode="0.00E+00">
                  <c:v>8.83E-4</c:v>
                </c:pt>
                <c:pt idx="52863" formatCode="0.00E+00">
                  <c:v>8.83E-4</c:v>
                </c:pt>
                <c:pt idx="52864" formatCode="0.00E+00">
                  <c:v>8.83E-4</c:v>
                </c:pt>
                <c:pt idx="52865" formatCode="0.00E+00">
                  <c:v>8.83E-4</c:v>
                </c:pt>
                <c:pt idx="52866" formatCode="0.00E+00">
                  <c:v>8.83E-4</c:v>
                </c:pt>
                <c:pt idx="52867" formatCode="0.00E+00">
                  <c:v>8.83E-4</c:v>
                </c:pt>
                <c:pt idx="52868" formatCode="0.00E+00">
                  <c:v>8.83E-4</c:v>
                </c:pt>
                <c:pt idx="52869" formatCode="0.00E+00">
                  <c:v>8.83E-4</c:v>
                </c:pt>
                <c:pt idx="52870" formatCode="0.00E+00">
                  <c:v>8.83E-4</c:v>
                </c:pt>
                <c:pt idx="52871" formatCode="0.00E+00">
                  <c:v>8.83E-4</c:v>
                </c:pt>
                <c:pt idx="52872" formatCode="0.00E+00">
                  <c:v>8.83E-4</c:v>
                </c:pt>
                <c:pt idx="52873" formatCode="0.00E+00">
                  <c:v>8.83E-4</c:v>
                </c:pt>
                <c:pt idx="52874" formatCode="0.00E+00">
                  <c:v>8.83E-4</c:v>
                </c:pt>
                <c:pt idx="52875" formatCode="0.00E+00">
                  <c:v>8.8599999999999996E-4</c:v>
                </c:pt>
                <c:pt idx="52876" formatCode="0.00E+00">
                  <c:v>1.0300000000000001E-3</c:v>
                </c:pt>
                <c:pt idx="52877" formatCode="0.00E+00">
                  <c:v>2.0899999999999998E-3</c:v>
                </c:pt>
                <c:pt idx="52878" formatCode="0.00E+00">
                  <c:v>4.4000000000000003E-3</c:v>
                </c:pt>
                <c:pt idx="52879" formatCode="0.00E+00">
                  <c:v>5.8700000000000002E-3</c:v>
                </c:pt>
                <c:pt idx="52880" formatCode="0.00E+00">
                  <c:v>5.4999999999999997E-3</c:v>
                </c:pt>
                <c:pt idx="52881" formatCode="0.00E+00">
                  <c:v>4.7999999999999996E-3</c:v>
                </c:pt>
                <c:pt idx="52882" formatCode="0.00E+00">
                  <c:v>4.5300000000000002E-3</c:v>
                </c:pt>
                <c:pt idx="52883" formatCode="0.00E+00">
                  <c:v>4.2199999999999998E-3</c:v>
                </c:pt>
                <c:pt idx="52884" formatCode="0.00E+00">
                  <c:v>3.9300000000000003E-3</c:v>
                </c:pt>
                <c:pt idx="52885" formatCode="0.00E+00">
                  <c:v>3.7599999999999999E-3</c:v>
                </c:pt>
                <c:pt idx="52886" formatCode="0.00E+00">
                  <c:v>3.5300000000000002E-3</c:v>
                </c:pt>
                <c:pt idx="52887" formatCode="0.00E+00">
                  <c:v>3.3899999999999998E-3</c:v>
                </c:pt>
                <c:pt idx="52888" formatCode="0.00E+00">
                  <c:v>3.2299999999999998E-3</c:v>
                </c:pt>
                <c:pt idx="52889" formatCode="0.00E+00">
                  <c:v>3.0999999999999999E-3</c:v>
                </c:pt>
                <c:pt idx="52890" formatCode="0.00E+00">
                  <c:v>2.99E-3</c:v>
                </c:pt>
                <c:pt idx="52891" formatCode="0.00E+00">
                  <c:v>2.8700000000000002E-3</c:v>
                </c:pt>
                <c:pt idx="52892" formatCode="0.00E+00">
                  <c:v>2.7899999999999999E-3</c:v>
                </c:pt>
                <c:pt idx="52893" formatCode="0.00E+00">
                  <c:v>2.6900000000000001E-3</c:v>
                </c:pt>
                <c:pt idx="52894" formatCode="0.00E+00">
                  <c:v>2.6199999999999999E-3</c:v>
                </c:pt>
                <c:pt idx="52895" formatCode="0.00E+00">
                  <c:v>2.5400000000000002E-3</c:v>
                </c:pt>
                <c:pt idx="52896" formatCode="0.00E+00">
                  <c:v>2.48E-3</c:v>
                </c:pt>
                <c:pt idx="52897" formatCode="0.00E+00">
                  <c:v>2.4199999999999998E-3</c:v>
                </c:pt>
                <c:pt idx="52898" formatCode="0.00E+00">
                  <c:v>2.3600000000000001E-3</c:v>
                </c:pt>
                <c:pt idx="52899" formatCode="0.00E+00">
                  <c:v>2.31E-3</c:v>
                </c:pt>
                <c:pt idx="52900" formatCode="0.00E+00">
                  <c:v>2.2599999999999999E-3</c:v>
                </c:pt>
                <c:pt idx="52901" formatCode="0.00E+00">
                  <c:v>2.2100000000000002E-3</c:v>
                </c:pt>
                <c:pt idx="52902" formatCode="0.00E+00">
                  <c:v>2.1700000000000001E-3</c:v>
                </c:pt>
                <c:pt idx="52903" formatCode="0.00E+00">
                  <c:v>2.1299999999999999E-3</c:v>
                </c:pt>
                <c:pt idx="52904" formatCode="0.00E+00">
                  <c:v>2.0999999999999999E-3</c:v>
                </c:pt>
                <c:pt idx="52905" formatCode="0.00E+00">
                  <c:v>2.0600000000000002E-3</c:v>
                </c:pt>
                <c:pt idx="52906" formatCode="0.00E+00">
                  <c:v>2.0300000000000001E-3</c:v>
                </c:pt>
                <c:pt idx="52907" formatCode="0.00E+00">
                  <c:v>2.0100000000000001E-3</c:v>
                </c:pt>
                <c:pt idx="52908" formatCode="0.00E+00">
                  <c:v>1.98E-3</c:v>
                </c:pt>
                <c:pt idx="52909" formatCode="0.00E+00">
                  <c:v>1.9499999999999999E-3</c:v>
                </c:pt>
                <c:pt idx="52910" formatCode="0.00E+00">
                  <c:v>1.9300000000000001E-3</c:v>
                </c:pt>
                <c:pt idx="52911" formatCode="0.00E+00">
                  <c:v>1.9E-3</c:v>
                </c:pt>
                <c:pt idx="52912" formatCode="0.00E+00">
                  <c:v>1.8799999999999999E-3</c:v>
                </c:pt>
                <c:pt idx="52913" formatCode="0.00E+00">
                  <c:v>1.8600000000000001E-3</c:v>
                </c:pt>
                <c:pt idx="52914" formatCode="0.00E+00">
                  <c:v>1.8400000000000001E-3</c:v>
                </c:pt>
                <c:pt idx="52915" formatCode="0.00E+00">
                  <c:v>1.82E-3</c:v>
                </c:pt>
                <c:pt idx="52916" formatCode="0.00E+00">
                  <c:v>1.8E-3</c:v>
                </c:pt>
                <c:pt idx="52917" formatCode="0.00E+00">
                  <c:v>1.7899999999999999E-3</c:v>
                </c:pt>
                <c:pt idx="52918" formatCode="0.00E+00">
                  <c:v>1.7700000000000001E-3</c:v>
                </c:pt>
                <c:pt idx="52919" formatCode="0.00E+00">
                  <c:v>1.75E-3</c:v>
                </c:pt>
                <c:pt idx="52920" formatCode="0.00E+00">
                  <c:v>1.74E-3</c:v>
                </c:pt>
                <c:pt idx="52921" formatCode="0.00E+00">
                  <c:v>1.73E-3</c:v>
                </c:pt>
                <c:pt idx="52922" formatCode="0.00E+00">
                  <c:v>1.7099999999999999E-3</c:v>
                </c:pt>
                <c:pt idx="52923" formatCode="0.00E+00">
                  <c:v>1.6999999999999999E-3</c:v>
                </c:pt>
                <c:pt idx="52924" formatCode="0.00E+00">
                  <c:v>1.6900000000000001E-3</c:v>
                </c:pt>
                <c:pt idx="52925" formatCode="0.00E+00">
                  <c:v>1.6800000000000001E-3</c:v>
                </c:pt>
                <c:pt idx="52926" formatCode="0.00E+00">
                  <c:v>1.67E-3</c:v>
                </c:pt>
                <c:pt idx="52927" formatCode="0.00E+00">
                  <c:v>1.66E-3</c:v>
                </c:pt>
                <c:pt idx="52928" formatCode="0.00E+00">
                  <c:v>1.65E-3</c:v>
                </c:pt>
                <c:pt idx="52929" formatCode="0.00E+00">
                  <c:v>1.64E-3</c:v>
                </c:pt>
                <c:pt idx="52930" formatCode="0.00E+00">
                  <c:v>1.6299999999999999E-3</c:v>
                </c:pt>
                <c:pt idx="52931" formatCode="0.00E+00">
                  <c:v>1.6199999999999999E-3</c:v>
                </c:pt>
                <c:pt idx="52932" formatCode="0.00E+00">
                  <c:v>1.6100000000000001E-3</c:v>
                </c:pt>
                <c:pt idx="52933" formatCode="0.00E+00">
                  <c:v>1.6000000000000001E-3</c:v>
                </c:pt>
                <c:pt idx="52934" formatCode="0.00E+00">
                  <c:v>1.5900000000000001E-3</c:v>
                </c:pt>
                <c:pt idx="52935" formatCode="0.00E+00">
                  <c:v>1.5900000000000001E-3</c:v>
                </c:pt>
                <c:pt idx="52936" formatCode="0.00E+00">
                  <c:v>1.58E-3</c:v>
                </c:pt>
                <c:pt idx="52937" formatCode="0.00E+00">
                  <c:v>1.57E-3</c:v>
                </c:pt>
                <c:pt idx="52938" formatCode="0.00E+00">
                  <c:v>1.56E-3</c:v>
                </c:pt>
                <c:pt idx="52939" formatCode="0.00E+00">
                  <c:v>1.56E-3</c:v>
                </c:pt>
                <c:pt idx="52940" formatCode="0.00E+00">
                  <c:v>1.5499999999999999E-3</c:v>
                </c:pt>
                <c:pt idx="52941" formatCode="0.00E+00">
                  <c:v>1.5399999999999999E-3</c:v>
                </c:pt>
                <c:pt idx="52942" formatCode="0.00E+00">
                  <c:v>1.5399999999999999E-3</c:v>
                </c:pt>
                <c:pt idx="52943" formatCode="0.00E+00">
                  <c:v>1.5299999999999999E-3</c:v>
                </c:pt>
                <c:pt idx="52944" formatCode="0.00E+00">
                  <c:v>1.5299999999999999E-3</c:v>
                </c:pt>
                <c:pt idx="52945" formatCode="0.00E+00">
                  <c:v>1.5200000000000001E-3</c:v>
                </c:pt>
                <c:pt idx="52946" formatCode="0.00E+00">
                  <c:v>1.5200000000000001E-3</c:v>
                </c:pt>
                <c:pt idx="52947" formatCode="0.00E+00">
                  <c:v>1.5100000000000001E-3</c:v>
                </c:pt>
                <c:pt idx="52948" formatCode="0.00E+00">
                  <c:v>1.5E-3</c:v>
                </c:pt>
                <c:pt idx="52949" formatCode="0.00E+00">
                  <c:v>1.5E-3</c:v>
                </c:pt>
                <c:pt idx="52950" formatCode="0.00E+00">
                  <c:v>1.49E-3</c:v>
                </c:pt>
                <c:pt idx="52951" formatCode="0.00E+00">
                  <c:v>1.49E-3</c:v>
                </c:pt>
                <c:pt idx="52952" formatCode="0.00E+00">
                  <c:v>1.49E-3</c:v>
                </c:pt>
                <c:pt idx="52953" formatCode="0.00E+00">
                  <c:v>1.48E-3</c:v>
                </c:pt>
                <c:pt idx="52954" formatCode="0.00E+00">
                  <c:v>1.48E-3</c:v>
                </c:pt>
                <c:pt idx="52955" formatCode="0.00E+00">
                  <c:v>1.47E-3</c:v>
                </c:pt>
                <c:pt idx="52956" formatCode="0.00E+00">
                  <c:v>1.47E-3</c:v>
                </c:pt>
                <c:pt idx="52957" formatCode="0.00E+00">
                  <c:v>1.4599999999999999E-3</c:v>
                </c:pt>
                <c:pt idx="52958" formatCode="0.00E+00">
                  <c:v>1.4599999999999999E-3</c:v>
                </c:pt>
                <c:pt idx="52959" formatCode="0.00E+00">
                  <c:v>1.4499999999999999E-3</c:v>
                </c:pt>
                <c:pt idx="52960" formatCode="0.00E+00">
                  <c:v>1.4499999999999999E-3</c:v>
                </c:pt>
                <c:pt idx="52961" formatCode="0.00E+00">
                  <c:v>1.4499999999999999E-3</c:v>
                </c:pt>
                <c:pt idx="52962" formatCode="0.00E+00">
                  <c:v>1.4400000000000001E-3</c:v>
                </c:pt>
                <c:pt idx="52963" formatCode="0.00E+00">
                  <c:v>1.4400000000000001E-3</c:v>
                </c:pt>
                <c:pt idx="52964" formatCode="0.00E+00">
                  <c:v>1.4300000000000001E-3</c:v>
                </c:pt>
                <c:pt idx="52965" formatCode="0.00E+00">
                  <c:v>1.4300000000000001E-3</c:v>
                </c:pt>
                <c:pt idx="52966" formatCode="0.00E+00">
                  <c:v>1.4300000000000001E-3</c:v>
                </c:pt>
                <c:pt idx="52967" formatCode="0.00E+00">
                  <c:v>1.42E-3</c:v>
                </c:pt>
                <c:pt idx="52968" formatCode="0.00E+00">
                  <c:v>1.42E-3</c:v>
                </c:pt>
                <c:pt idx="52969" formatCode="0.00E+00">
                  <c:v>1.42E-3</c:v>
                </c:pt>
                <c:pt idx="52970" formatCode="0.00E+00">
                  <c:v>1.42E-3</c:v>
                </c:pt>
                <c:pt idx="52971" formatCode="0.00E+00">
                  <c:v>1.41E-3</c:v>
                </c:pt>
                <c:pt idx="52972" formatCode="0.00E+00">
                  <c:v>1.41E-3</c:v>
                </c:pt>
                <c:pt idx="52973" formatCode="0.00E+00">
                  <c:v>1.4E-3</c:v>
                </c:pt>
                <c:pt idx="52974" formatCode="0.00E+00">
                  <c:v>1.4E-3</c:v>
                </c:pt>
                <c:pt idx="52975" formatCode="0.00E+00">
                  <c:v>1.4E-3</c:v>
                </c:pt>
                <c:pt idx="52976" formatCode="0.00E+00">
                  <c:v>1.4E-3</c:v>
                </c:pt>
                <c:pt idx="52977" formatCode="0.00E+00">
                  <c:v>1.39E-3</c:v>
                </c:pt>
                <c:pt idx="52978" formatCode="0.00E+00">
                  <c:v>1.39E-3</c:v>
                </c:pt>
                <c:pt idx="52979" formatCode="0.00E+00">
                  <c:v>1.39E-3</c:v>
                </c:pt>
                <c:pt idx="52980" formatCode="0.00E+00">
                  <c:v>1.3799999999999999E-3</c:v>
                </c:pt>
                <c:pt idx="52981" formatCode="0.00E+00">
                  <c:v>1.3799999999999999E-3</c:v>
                </c:pt>
                <c:pt idx="52982" formatCode="0.00E+00">
                  <c:v>1.3799999999999999E-3</c:v>
                </c:pt>
                <c:pt idx="52983" formatCode="0.00E+00">
                  <c:v>1.3699999999999999E-3</c:v>
                </c:pt>
                <c:pt idx="52984" formatCode="0.00E+00">
                  <c:v>1.3699999999999999E-3</c:v>
                </c:pt>
                <c:pt idx="52985" formatCode="0.00E+00">
                  <c:v>1.3699999999999999E-3</c:v>
                </c:pt>
                <c:pt idx="52986" formatCode="0.00E+00">
                  <c:v>1.3699999999999999E-3</c:v>
                </c:pt>
                <c:pt idx="52987" formatCode="0.00E+00">
                  <c:v>1.3600000000000001E-3</c:v>
                </c:pt>
                <c:pt idx="52988" formatCode="0.00E+00">
                  <c:v>1.3600000000000001E-3</c:v>
                </c:pt>
                <c:pt idx="52989" formatCode="0.00E+00">
                  <c:v>1.3600000000000001E-3</c:v>
                </c:pt>
                <c:pt idx="52990" formatCode="0.00E+00">
                  <c:v>1.3600000000000001E-3</c:v>
                </c:pt>
                <c:pt idx="52991" formatCode="0.00E+00">
                  <c:v>1.3500000000000001E-3</c:v>
                </c:pt>
                <c:pt idx="52992" formatCode="0.00E+00">
                  <c:v>1.3500000000000001E-3</c:v>
                </c:pt>
                <c:pt idx="52993" formatCode="0.00E+00">
                  <c:v>1.3500000000000001E-3</c:v>
                </c:pt>
                <c:pt idx="52994" formatCode="0.00E+00">
                  <c:v>1.3500000000000001E-3</c:v>
                </c:pt>
                <c:pt idx="52995" formatCode="0.00E+00">
                  <c:v>1.34E-3</c:v>
                </c:pt>
                <c:pt idx="52996" formatCode="0.00E+00">
                  <c:v>1.34E-3</c:v>
                </c:pt>
                <c:pt idx="52997" formatCode="0.00E+00">
                  <c:v>1.34E-3</c:v>
                </c:pt>
                <c:pt idx="52998" formatCode="0.00E+00">
                  <c:v>1.34E-3</c:v>
                </c:pt>
                <c:pt idx="52999" formatCode="0.00E+00">
                  <c:v>1.33E-3</c:v>
                </c:pt>
                <c:pt idx="53000" formatCode="0.00E+00">
                  <c:v>1.33E-3</c:v>
                </c:pt>
                <c:pt idx="53001" formatCode="0.00E+00">
                  <c:v>1.33E-3</c:v>
                </c:pt>
                <c:pt idx="53002" formatCode="0.00E+00">
                  <c:v>1.33E-3</c:v>
                </c:pt>
                <c:pt idx="53003" formatCode="0.00E+00">
                  <c:v>1.32E-3</c:v>
                </c:pt>
                <c:pt idx="53004" formatCode="0.00E+00">
                  <c:v>1.32E-3</c:v>
                </c:pt>
                <c:pt idx="53005" formatCode="0.00E+00">
                  <c:v>1.32E-3</c:v>
                </c:pt>
                <c:pt idx="53006" formatCode="0.00E+00">
                  <c:v>1.32E-3</c:v>
                </c:pt>
                <c:pt idx="53007" formatCode="0.00E+00">
                  <c:v>1.31E-3</c:v>
                </c:pt>
                <c:pt idx="53008" formatCode="0.00E+00">
                  <c:v>1.31E-3</c:v>
                </c:pt>
                <c:pt idx="53009" formatCode="0.00E+00">
                  <c:v>1.31E-3</c:v>
                </c:pt>
                <c:pt idx="53010" formatCode="0.00E+00">
                  <c:v>1.31E-3</c:v>
                </c:pt>
                <c:pt idx="53011" formatCode="0.00E+00">
                  <c:v>1.31E-3</c:v>
                </c:pt>
                <c:pt idx="53012" formatCode="0.00E+00">
                  <c:v>1.2999999999999999E-3</c:v>
                </c:pt>
                <c:pt idx="53013" formatCode="0.00E+00">
                  <c:v>1.2999999999999999E-3</c:v>
                </c:pt>
                <c:pt idx="53014" formatCode="0.00E+00">
                  <c:v>1.2999999999999999E-3</c:v>
                </c:pt>
                <c:pt idx="53015" formatCode="0.00E+00">
                  <c:v>1.2999999999999999E-3</c:v>
                </c:pt>
                <c:pt idx="53016" formatCode="0.00E+00">
                  <c:v>1.2899999999999999E-3</c:v>
                </c:pt>
                <c:pt idx="53017" formatCode="0.00E+00">
                  <c:v>1.2899999999999999E-3</c:v>
                </c:pt>
                <c:pt idx="53018" formatCode="0.00E+00">
                  <c:v>1.2899999999999999E-3</c:v>
                </c:pt>
                <c:pt idx="53019" formatCode="0.00E+00">
                  <c:v>1.2899999999999999E-3</c:v>
                </c:pt>
                <c:pt idx="53020" formatCode="0.00E+00">
                  <c:v>1.2899999999999999E-3</c:v>
                </c:pt>
                <c:pt idx="53021" formatCode="0.00E+00">
                  <c:v>1.2800000000000001E-3</c:v>
                </c:pt>
                <c:pt idx="53022" formatCode="0.00E+00">
                  <c:v>1.2800000000000001E-3</c:v>
                </c:pt>
                <c:pt idx="53023" formatCode="0.00E+00">
                  <c:v>1.2800000000000001E-3</c:v>
                </c:pt>
                <c:pt idx="53024" formatCode="0.00E+00">
                  <c:v>1.2800000000000001E-3</c:v>
                </c:pt>
                <c:pt idx="53025" formatCode="0.00E+00">
                  <c:v>1.2800000000000001E-3</c:v>
                </c:pt>
                <c:pt idx="53026" formatCode="0.00E+00">
                  <c:v>1.2700000000000001E-3</c:v>
                </c:pt>
                <c:pt idx="53027" formatCode="0.00E+00">
                  <c:v>1.2700000000000001E-3</c:v>
                </c:pt>
                <c:pt idx="53028" formatCode="0.00E+00">
                  <c:v>1.2700000000000001E-3</c:v>
                </c:pt>
                <c:pt idx="53029" formatCode="0.00E+00">
                  <c:v>1.2700000000000001E-3</c:v>
                </c:pt>
                <c:pt idx="53030" formatCode="0.00E+00">
                  <c:v>1.2700000000000001E-3</c:v>
                </c:pt>
                <c:pt idx="53031" formatCode="0.00E+00">
                  <c:v>1.2600000000000001E-3</c:v>
                </c:pt>
                <c:pt idx="53032" formatCode="0.00E+00">
                  <c:v>1.2600000000000001E-3</c:v>
                </c:pt>
                <c:pt idx="53033" formatCode="0.00E+00">
                  <c:v>1.2600000000000001E-3</c:v>
                </c:pt>
                <c:pt idx="53034" formatCode="0.00E+00">
                  <c:v>1.2600000000000001E-3</c:v>
                </c:pt>
                <c:pt idx="53035" formatCode="0.00E+00">
                  <c:v>1.2600000000000001E-3</c:v>
                </c:pt>
                <c:pt idx="53036" formatCode="0.00E+00">
                  <c:v>1.2600000000000001E-3</c:v>
                </c:pt>
                <c:pt idx="53037" formatCode="0.00E+00">
                  <c:v>1.25E-3</c:v>
                </c:pt>
                <c:pt idx="53038" formatCode="0.00E+00">
                  <c:v>1.25E-3</c:v>
                </c:pt>
                <c:pt idx="53039" formatCode="0.00E+00">
                  <c:v>1.25E-3</c:v>
                </c:pt>
                <c:pt idx="53040" formatCode="0.00E+00">
                  <c:v>1.25E-3</c:v>
                </c:pt>
                <c:pt idx="53041" formatCode="0.00E+00">
                  <c:v>1.25E-3</c:v>
                </c:pt>
                <c:pt idx="53042" formatCode="0.00E+00">
                  <c:v>1.24E-3</c:v>
                </c:pt>
                <c:pt idx="53043" formatCode="0.00E+00">
                  <c:v>1.24E-3</c:v>
                </c:pt>
                <c:pt idx="53044" formatCode="0.00E+00">
                  <c:v>1.24E-3</c:v>
                </c:pt>
                <c:pt idx="53045" formatCode="0.00E+00">
                  <c:v>1.24E-3</c:v>
                </c:pt>
                <c:pt idx="53046" formatCode="0.00E+00">
                  <c:v>1.24E-3</c:v>
                </c:pt>
                <c:pt idx="53047" formatCode="0.00E+00">
                  <c:v>1.24E-3</c:v>
                </c:pt>
                <c:pt idx="53048" formatCode="0.00E+00">
                  <c:v>1.23E-3</c:v>
                </c:pt>
                <c:pt idx="53049" formatCode="0.00E+00">
                  <c:v>1.23E-3</c:v>
                </c:pt>
                <c:pt idx="53050" formatCode="0.00E+00">
                  <c:v>1.23E-3</c:v>
                </c:pt>
                <c:pt idx="53051" formatCode="0.00E+00">
                  <c:v>1.23E-3</c:v>
                </c:pt>
                <c:pt idx="53052" formatCode="0.00E+00">
                  <c:v>1.23E-3</c:v>
                </c:pt>
                <c:pt idx="53053" formatCode="0.00E+00">
                  <c:v>1.23E-3</c:v>
                </c:pt>
                <c:pt idx="53054" formatCode="0.00E+00">
                  <c:v>1.2199999999999999E-3</c:v>
                </c:pt>
                <c:pt idx="53055" formatCode="0.00E+00">
                  <c:v>1.2199999999999999E-3</c:v>
                </c:pt>
                <c:pt idx="53056" formatCode="0.00E+00">
                  <c:v>1.2199999999999999E-3</c:v>
                </c:pt>
                <c:pt idx="53057" formatCode="0.00E+00">
                  <c:v>1.2199999999999999E-3</c:v>
                </c:pt>
                <c:pt idx="53058" formatCode="0.00E+00">
                  <c:v>1.2199999999999999E-3</c:v>
                </c:pt>
                <c:pt idx="53059" formatCode="0.00E+00">
                  <c:v>1.2199999999999999E-3</c:v>
                </c:pt>
                <c:pt idx="53060" formatCode="0.00E+00">
                  <c:v>1.2099999999999999E-3</c:v>
                </c:pt>
                <c:pt idx="53061" formatCode="0.00E+00">
                  <c:v>1.2099999999999999E-3</c:v>
                </c:pt>
                <c:pt idx="53062" formatCode="0.00E+00">
                  <c:v>1.2099999999999999E-3</c:v>
                </c:pt>
                <c:pt idx="53063" formatCode="0.00E+00">
                  <c:v>1.2099999999999999E-3</c:v>
                </c:pt>
                <c:pt idx="53064" formatCode="0.00E+00">
                  <c:v>1.2099999999999999E-3</c:v>
                </c:pt>
                <c:pt idx="53065" formatCode="0.00E+00">
                  <c:v>1.2099999999999999E-3</c:v>
                </c:pt>
                <c:pt idx="53066" formatCode="0.00E+00">
                  <c:v>1.2099999999999999E-3</c:v>
                </c:pt>
                <c:pt idx="53067" formatCode="0.00E+00">
                  <c:v>1.1999999999999999E-3</c:v>
                </c:pt>
                <c:pt idx="53068" formatCode="0.00E+00">
                  <c:v>1.1999999999999999E-3</c:v>
                </c:pt>
                <c:pt idx="53069" formatCode="0.00E+00">
                  <c:v>1.1999999999999999E-3</c:v>
                </c:pt>
                <c:pt idx="53070" formatCode="0.00E+00">
                  <c:v>1.1999999999999999E-3</c:v>
                </c:pt>
                <c:pt idx="53071" formatCode="0.00E+00">
                  <c:v>1.1999999999999999E-3</c:v>
                </c:pt>
                <c:pt idx="53072" formatCode="0.00E+00">
                  <c:v>1.1999999999999999E-3</c:v>
                </c:pt>
                <c:pt idx="53073" formatCode="0.00E+00">
                  <c:v>1.1999999999999999E-3</c:v>
                </c:pt>
                <c:pt idx="53074" formatCode="0.00E+00">
                  <c:v>1.1900000000000001E-3</c:v>
                </c:pt>
                <c:pt idx="53075" formatCode="0.00E+00">
                  <c:v>1.1900000000000001E-3</c:v>
                </c:pt>
                <c:pt idx="53076" formatCode="0.00E+00">
                  <c:v>1.1900000000000001E-3</c:v>
                </c:pt>
                <c:pt idx="53077" formatCode="0.00E+00">
                  <c:v>1.1900000000000001E-3</c:v>
                </c:pt>
                <c:pt idx="53078" formatCode="0.00E+00">
                  <c:v>1.1900000000000001E-3</c:v>
                </c:pt>
                <c:pt idx="53079" formatCode="0.00E+00">
                  <c:v>1.1900000000000001E-3</c:v>
                </c:pt>
                <c:pt idx="53080" formatCode="0.00E+00">
                  <c:v>1.1900000000000001E-3</c:v>
                </c:pt>
                <c:pt idx="53081" formatCode="0.00E+00">
                  <c:v>1.1800000000000001E-3</c:v>
                </c:pt>
                <c:pt idx="53082" formatCode="0.00E+00">
                  <c:v>1.1800000000000001E-3</c:v>
                </c:pt>
                <c:pt idx="53083" formatCode="0.00E+00">
                  <c:v>1.1800000000000001E-3</c:v>
                </c:pt>
                <c:pt idx="53084" formatCode="0.00E+00">
                  <c:v>1.1800000000000001E-3</c:v>
                </c:pt>
                <c:pt idx="53085" formatCode="0.00E+00">
                  <c:v>1.1800000000000001E-3</c:v>
                </c:pt>
                <c:pt idx="53086" formatCode="0.00E+00">
                  <c:v>1.1800000000000001E-3</c:v>
                </c:pt>
                <c:pt idx="53087" formatCode="0.00E+00">
                  <c:v>1.1800000000000001E-3</c:v>
                </c:pt>
                <c:pt idx="53088" formatCode="0.00E+00">
                  <c:v>1.17E-3</c:v>
                </c:pt>
                <c:pt idx="53089" formatCode="0.00E+00">
                  <c:v>1.17E-3</c:v>
                </c:pt>
                <c:pt idx="53090" formatCode="0.00E+00">
                  <c:v>1.17E-3</c:v>
                </c:pt>
                <c:pt idx="53091" formatCode="0.00E+00">
                  <c:v>1.17E-3</c:v>
                </c:pt>
                <c:pt idx="53092" formatCode="0.00E+00">
                  <c:v>1.17E-3</c:v>
                </c:pt>
                <c:pt idx="53093" formatCode="0.00E+00">
                  <c:v>1.17E-3</c:v>
                </c:pt>
                <c:pt idx="53094" formatCode="0.00E+00">
                  <c:v>1.17E-3</c:v>
                </c:pt>
                <c:pt idx="53095" formatCode="0.00E+00">
                  <c:v>1.17E-3</c:v>
                </c:pt>
                <c:pt idx="53096" formatCode="0.00E+00">
                  <c:v>1.16E-3</c:v>
                </c:pt>
                <c:pt idx="53097" formatCode="0.00E+00">
                  <c:v>1.16E-3</c:v>
                </c:pt>
                <c:pt idx="53098" formatCode="0.00E+00">
                  <c:v>1.16E-3</c:v>
                </c:pt>
                <c:pt idx="53099" formatCode="0.00E+00">
                  <c:v>1.16E-3</c:v>
                </c:pt>
                <c:pt idx="53100" formatCode="0.00E+00">
                  <c:v>1.16E-3</c:v>
                </c:pt>
                <c:pt idx="53101" formatCode="0.00E+00">
                  <c:v>1.16E-3</c:v>
                </c:pt>
                <c:pt idx="53102" formatCode="0.00E+00">
                  <c:v>1.16E-3</c:v>
                </c:pt>
                <c:pt idx="53103" formatCode="0.00E+00">
                  <c:v>1.16E-3</c:v>
                </c:pt>
                <c:pt idx="53104" formatCode="0.00E+00">
                  <c:v>1.15E-3</c:v>
                </c:pt>
                <c:pt idx="53105" formatCode="0.00E+00">
                  <c:v>1.15E-3</c:v>
                </c:pt>
                <c:pt idx="53106" formatCode="0.00E+00">
                  <c:v>1.15E-3</c:v>
                </c:pt>
                <c:pt idx="53107" formatCode="0.00E+00">
                  <c:v>1.15E-3</c:v>
                </c:pt>
                <c:pt idx="53108" formatCode="0.00E+00">
                  <c:v>1.15E-3</c:v>
                </c:pt>
                <c:pt idx="53109" formatCode="0.00E+00">
                  <c:v>1.15E-3</c:v>
                </c:pt>
                <c:pt idx="53110" formatCode="0.00E+00">
                  <c:v>1.15E-3</c:v>
                </c:pt>
                <c:pt idx="53111" formatCode="0.00E+00">
                  <c:v>1.15E-3</c:v>
                </c:pt>
                <c:pt idx="53112" formatCode="0.00E+00">
                  <c:v>1.15E-3</c:v>
                </c:pt>
                <c:pt idx="53113" formatCode="0.00E+00">
                  <c:v>1.14E-3</c:v>
                </c:pt>
                <c:pt idx="53114" formatCode="0.00E+00">
                  <c:v>1.14E-3</c:v>
                </c:pt>
                <c:pt idx="53115" formatCode="0.00E+00">
                  <c:v>1.14E-3</c:v>
                </c:pt>
                <c:pt idx="53116" formatCode="0.00E+00">
                  <c:v>1.14E-3</c:v>
                </c:pt>
                <c:pt idx="53117" formatCode="0.00E+00">
                  <c:v>1.14E-3</c:v>
                </c:pt>
                <c:pt idx="53118" formatCode="0.00E+00">
                  <c:v>1.14E-3</c:v>
                </c:pt>
                <c:pt idx="53119" formatCode="0.00E+00">
                  <c:v>1.14E-3</c:v>
                </c:pt>
                <c:pt idx="53120" formatCode="0.00E+00">
                  <c:v>1.14E-3</c:v>
                </c:pt>
                <c:pt idx="53121" formatCode="0.00E+00">
                  <c:v>1.14E-3</c:v>
                </c:pt>
                <c:pt idx="53122" formatCode="0.00E+00">
                  <c:v>1.1299999999999999E-3</c:v>
                </c:pt>
                <c:pt idx="53123" formatCode="0.00E+00">
                  <c:v>1.1299999999999999E-3</c:v>
                </c:pt>
                <c:pt idx="53124" formatCode="0.00E+00">
                  <c:v>1.1299999999999999E-3</c:v>
                </c:pt>
                <c:pt idx="53125" formatCode="0.00E+00">
                  <c:v>1.1299999999999999E-3</c:v>
                </c:pt>
                <c:pt idx="53126" formatCode="0.00E+00">
                  <c:v>1.1299999999999999E-3</c:v>
                </c:pt>
                <c:pt idx="53127" formatCode="0.00E+00">
                  <c:v>1.1299999999999999E-3</c:v>
                </c:pt>
                <c:pt idx="53128" formatCode="0.00E+00">
                  <c:v>1.1299999999999999E-3</c:v>
                </c:pt>
                <c:pt idx="53129" formatCode="0.00E+00">
                  <c:v>1.1299999999999999E-3</c:v>
                </c:pt>
                <c:pt idx="53130" formatCode="0.00E+00">
                  <c:v>1.1299999999999999E-3</c:v>
                </c:pt>
                <c:pt idx="53131" formatCode="0.00E+00">
                  <c:v>1.1199999999999999E-3</c:v>
                </c:pt>
                <c:pt idx="53132" formatCode="0.00E+00">
                  <c:v>1.1199999999999999E-3</c:v>
                </c:pt>
                <c:pt idx="53133" formatCode="0.00E+00">
                  <c:v>1.1199999999999999E-3</c:v>
                </c:pt>
                <c:pt idx="53134" formatCode="0.00E+00">
                  <c:v>1.1199999999999999E-3</c:v>
                </c:pt>
                <c:pt idx="53135" formatCode="0.00E+00">
                  <c:v>1.1199999999999999E-3</c:v>
                </c:pt>
                <c:pt idx="53136" formatCode="0.00E+00">
                  <c:v>1.1199999999999999E-3</c:v>
                </c:pt>
                <c:pt idx="53137" formatCode="0.00E+00">
                  <c:v>1.1199999999999999E-3</c:v>
                </c:pt>
                <c:pt idx="53138" formatCode="0.00E+00">
                  <c:v>1.1199999999999999E-3</c:v>
                </c:pt>
                <c:pt idx="53139" formatCode="0.00E+00">
                  <c:v>1.1199999999999999E-3</c:v>
                </c:pt>
                <c:pt idx="53140" formatCode="0.00E+00">
                  <c:v>1.1199999999999999E-3</c:v>
                </c:pt>
                <c:pt idx="53141" formatCode="0.00E+00">
                  <c:v>1.1100000000000001E-3</c:v>
                </c:pt>
                <c:pt idx="53142" formatCode="0.00E+00">
                  <c:v>1.1100000000000001E-3</c:v>
                </c:pt>
                <c:pt idx="53143" formatCode="0.00E+00">
                  <c:v>1.1100000000000001E-3</c:v>
                </c:pt>
                <c:pt idx="53144" formatCode="0.00E+00">
                  <c:v>1.1100000000000001E-3</c:v>
                </c:pt>
                <c:pt idx="53145" formatCode="0.00E+00">
                  <c:v>1.1100000000000001E-3</c:v>
                </c:pt>
                <c:pt idx="53146" formatCode="0.00E+00">
                  <c:v>1.1100000000000001E-3</c:v>
                </c:pt>
                <c:pt idx="53147" formatCode="0.00E+00">
                  <c:v>1.1100000000000001E-3</c:v>
                </c:pt>
                <c:pt idx="53148" formatCode="0.00E+00">
                  <c:v>1.1100000000000001E-3</c:v>
                </c:pt>
                <c:pt idx="53149" formatCode="0.00E+00">
                  <c:v>1.1100000000000001E-3</c:v>
                </c:pt>
                <c:pt idx="53150" formatCode="0.00E+00">
                  <c:v>1.1100000000000001E-3</c:v>
                </c:pt>
                <c:pt idx="53151" formatCode="0.00E+00">
                  <c:v>1.1100000000000001E-3</c:v>
                </c:pt>
                <c:pt idx="53152" formatCode="0.00E+00">
                  <c:v>1.1000000000000001E-3</c:v>
                </c:pt>
                <c:pt idx="53153" formatCode="0.00E+00">
                  <c:v>1.1000000000000001E-3</c:v>
                </c:pt>
                <c:pt idx="53154" formatCode="0.00E+00">
                  <c:v>1.1000000000000001E-3</c:v>
                </c:pt>
                <c:pt idx="53155" formatCode="0.00E+00">
                  <c:v>1.1000000000000001E-3</c:v>
                </c:pt>
                <c:pt idx="53156" formatCode="0.00E+00">
                  <c:v>1.1000000000000001E-3</c:v>
                </c:pt>
                <c:pt idx="53157" formatCode="0.00E+00">
                  <c:v>1.1000000000000001E-3</c:v>
                </c:pt>
                <c:pt idx="53158" formatCode="0.00E+00">
                  <c:v>1.1000000000000001E-3</c:v>
                </c:pt>
                <c:pt idx="53159" formatCode="0.00E+00">
                  <c:v>1.1000000000000001E-3</c:v>
                </c:pt>
                <c:pt idx="53160" formatCode="0.00E+00">
                  <c:v>1.1000000000000001E-3</c:v>
                </c:pt>
                <c:pt idx="53161" formatCode="0.00E+00">
                  <c:v>1.1000000000000001E-3</c:v>
                </c:pt>
                <c:pt idx="53162" formatCode="0.00E+00">
                  <c:v>1.1000000000000001E-3</c:v>
                </c:pt>
                <c:pt idx="53163" formatCode="0.00E+00">
                  <c:v>1.09E-3</c:v>
                </c:pt>
                <c:pt idx="53164" formatCode="0.00E+00">
                  <c:v>1.09E-3</c:v>
                </c:pt>
                <c:pt idx="53165" formatCode="0.00E+00">
                  <c:v>1.09E-3</c:v>
                </c:pt>
                <c:pt idx="53166" formatCode="0.00E+00">
                  <c:v>1.09E-3</c:v>
                </c:pt>
                <c:pt idx="53167" formatCode="0.00E+00">
                  <c:v>1.09E-3</c:v>
                </c:pt>
                <c:pt idx="53168" formatCode="0.00E+00">
                  <c:v>1.09E-3</c:v>
                </c:pt>
                <c:pt idx="53169" formatCode="0.00E+00">
                  <c:v>1.09E-3</c:v>
                </c:pt>
                <c:pt idx="53170" formatCode="0.00E+00">
                  <c:v>1.09E-3</c:v>
                </c:pt>
                <c:pt idx="53171" formatCode="0.00E+00">
                  <c:v>1.09E-3</c:v>
                </c:pt>
                <c:pt idx="53172" formatCode="0.00E+00">
                  <c:v>1.09E-3</c:v>
                </c:pt>
                <c:pt idx="53173" formatCode="0.00E+00">
                  <c:v>1.09E-3</c:v>
                </c:pt>
                <c:pt idx="53174" formatCode="0.00E+00">
                  <c:v>1.09E-3</c:v>
                </c:pt>
                <c:pt idx="53175" formatCode="0.00E+00">
                  <c:v>1.08E-3</c:v>
                </c:pt>
                <c:pt idx="53176" formatCode="0.00E+00">
                  <c:v>1.08E-3</c:v>
                </c:pt>
                <c:pt idx="53177" formatCode="0.00E+00">
                  <c:v>1.08E-3</c:v>
                </c:pt>
                <c:pt idx="53178" formatCode="0.00E+00">
                  <c:v>1.08E-3</c:v>
                </c:pt>
                <c:pt idx="53179" formatCode="0.00E+00">
                  <c:v>1.08E-3</c:v>
                </c:pt>
                <c:pt idx="53180" formatCode="0.00E+00">
                  <c:v>1.08E-3</c:v>
                </c:pt>
                <c:pt idx="53181" formatCode="0.00E+00">
                  <c:v>1.08E-3</c:v>
                </c:pt>
                <c:pt idx="53182" formatCode="0.00E+00">
                  <c:v>1.08E-3</c:v>
                </c:pt>
                <c:pt idx="53183" formatCode="0.00E+00">
                  <c:v>1.08E-3</c:v>
                </c:pt>
                <c:pt idx="53184" formatCode="0.00E+00">
                  <c:v>1.08E-3</c:v>
                </c:pt>
                <c:pt idx="53185" formatCode="0.00E+00">
                  <c:v>1.08E-3</c:v>
                </c:pt>
                <c:pt idx="53186" formatCode="0.00E+00">
                  <c:v>1.08E-3</c:v>
                </c:pt>
                <c:pt idx="53187" formatCode="0.00E+00">
                  <c:v>1.08E-3</c:v>
                </c:pt>
                <c:pt idx="53188" formatCode="0.00E+00">
                  <c:v>1.07E-3</c:v>
                </c:pt>
                <c:pt idx="53189" formatCode="0.00E+00">
                  <c:v>1.07E-3</c:v>
                </c:pt>
                <c:pt idx="53190" formatCode="0.00E+00">
                  <c:v>1.07E-3</c:v>
                </c:pt>
                <c:pt idx="53191" formatCode="0.00E+00">
                  <c:v>1.07E-3</c:v>
                </c:pt>
                <c:pt idx="53192" formatCode="0.00E+00">
                  <c:v>1.07E-3</c:v>
                </c:pt>
                <c:pt idx="53193" formatCode="0.00E+00">
                  <c:v>1.07E-3</c:v>
                </c:pt>
                <c:pt idx="53194" formatCode="0.00E+00">
                  <c:v>1.07E-3</c:v>
                </c:pt>
                <c:pt idx="53195" formatCode="0.00E+00">
                  <c:v>1.07E-3</c:v>
                </c:pt>
                <c:pt idx="53196" formatCode="0.00E+00">
                  <c:v>1.07E-3</c:v>
                </c:pt>
                <c:pt idx="53197" formatCode="0.00E+00">
                  <c:v>1.07E-3</c:v>
                </c:pt>
                <c:pt idx="53198" formatCode="0.00E+00">
                  <c:v>1.07E-3</c:v>
                </c:pt>
                <c:pt idx="53199" formatCode="0.00E+00">
                  <c:v>1.07E-3</c:v>
                </c:pt>
                <c:pt idx="53200" formatCode="0.00E+00">
                  <c:v>1.07E-3</c:v>
                </c:pt>
                <c:pt idx="53201" formatCode="0.00E+00">
                  <c:v>1.06E-3</c:v>
                </c:pt>
                <c:pt idx="53202" formatCode="0.00E+00">
                  <c:v>1.06E-3</c:v>
                </c:pt>
                <c:pt idx="53203" formatCode="0.00E+00">
                  <c:v>1.06E-3</c:v>
                </c:pt>
                <c:pt idx="53204" formatCode="0.00E+00">
                  <c:v>1.06E-3</c:v>
                </c:pt>
                <c:pt idx="53205" formatCode="0.00E+00">
                  <c:v>1.06E-3</c:v>
                </c:pt>
                <c:pt idx="53206" formatCode="0.00E+00">
                  <c:v>1.06E-3</c:v>
                </c:pt>
                <c:pt idx="53207" formatCode="0.00E+00">
                  <c:v>1.06E-3</c:v>
                </c:pt>
                <c:pt idx="53208" formatCode="0.00E+00">
                  <c:v>1.06E-3</c:v>
                </c:pt>
                <c:pt idx="53209" formatCode="0.00E+00">
                  <c:v>1.06E-3</c:v>
                </c:pt>
                <c:pt idx="53210" formatCode="0.00E+00">
                  <c:v>1.06E-3</c:v>
                </c:pt>
                <c:pt idx="53211" formatCode="0.00E+00">
                  <c:v>1.06E-3</c:v>
                </c:pt>
                <c:pt idx="53212" formatCode="0.00E+00">
                  <c:v>1.06E-3</c:v>
                </c:pt>
                <c:pt idx="53213" formatCode="0.00E+00">
                  <c:v>1.06E-3</c:v>
                </c:pt>
                <c:pt idx="53214" formatCode="0.00E+00">
                  <c:v>1.06E-3</c:v>
                </c:pt>
                <c:pt idx="53215" formatCode="0.00E+00">
                  <c:v>1.06E-3</c:v>
                </c:pt>
                <c:pt idx="53216" formatCode="0.00E+00">
                  <c:v>1.0499999999999999E-3</c:v>
                </c:pt>
                <c:pt idx="53217" formatCode="0.00E+00">
                  <c:v>1.0499999999999999E-3</c:v>
                </c:pt>
                <c:pt idx="53218" formatCode="0.00E+00">
                  <c:v>1.0499999999999999E-3</c:v>
                </c:pt>
                <c:pt idx="53219" formatCode="0.00E+00">
                  <c:v>1.0499999999999999E-3</c:v>
                </c:pt>
                <c:pt idx="53220" formatCode="0.00E+00">
                  <c:v>1.0499999999999999E-3</c:v>
                </c:pt>
                <c:pt idx="53221" formatCode="0.00E+00">
                  <c:v>1.0499999999999999E-3</c:v>
                </c:pt>
                <c:pt idx="53222" formatCode="0.00E+00">
                  <c:v>1.0499999999999999E-3</c:v>
                </c:pt>
                <c:pt idx="53223" formatCode="0.00E+00">
                  <c:v>1.0499999999999999E-3</c:v>
                </c:pt>
                <c:pt idx="53224" formatCode="0.00E+00">
                  <c:v>1.0499999999999999E-3</c:v>
                </c:pt>
                <c:pt idx="53225" formatCode="0.00E+00">
                  <c:v>1.0499999999999999E-3</c:v>
                </c:pt>
                <c:pt idx="53226" formatCode="0.00E+00">
                  <c:v>1.0499999999999999E-3</c:v>
                </c:pt>
                <c:pt idx="53227" formatCode="0.00E+00">
                  <c:v>1.0499999999999999E-3</c:v>
                </c:pt>
                <c:pt idx="53228" formatCode="0.00E+00">
                  <c:v>1.0499999999999999E-3</c:v>
                </c:pt>
                <c:pt idx="53229" formatCode="0.00E+00">
                  <c:v>1.0499999999999999E-3</c:v>
                </c:pt>
                <c:pt idx="53230" formatCode="0.00E+00">
                  <c:v>1.0499999999999999E-3</c:v>
                </c:pt>
                <c:pt idx="53231" formatCode="0.00E+00">
                  <c:v>1.0499999999999999E-3</c:v>
                </c:pt>
                <c:pt idx="53232" formatCode="0.00E+00">
                  <c:v>1.0399999999999999E-3</c:v>
                </c:pt>
                <c:pt idx="53233" formatCode="0.00E+00">
                  <c:v>1.0399999999999999E-3</c:v>
                </c:pt>
                <c:pt idx="53234" formatCode="0.00E+00">
                  <c:v>1.0399999999999999E-3</c:v>
                </c:pt>
                <c:pt idx="53235" formatCode="0.00E+00">
                  <c:v>1.0399999999999999E-3</c:v>
                </c:pt>
                <c:pt idx="53236" formatCode="0.00E+00">
                  <c:v>1.0399999999999999E-3</c:v>
                </c:pt>
                <c:pt idx="53237" formatCode="0.00E+00">
                  <c:v>1.0399999999999999E-3</c:v>
                </c:pt>
                <c:pt idx="53238" formatCode="0.00E+00">
                  <c:v>1.0399999999999999E-3</c:v>
                </c:pt>
                <c:pt idx="53239" formatCode="0.00E+00">
                  <c:v>1.0399999999999999E-3</c:v>
                </c:pt>
                <c:pt idx="53240" formatCode="0.00E+00">
                  <c:v>1.0399999999999999E-3</c:v>
                </c:pt>
                <c:pt idx="53241" formatCode="0.00E+00">
                  <c:v>1.0399999999999999E-3</c:v>
                </c:pt>
                <c:pt idx="53242" formatCode="0.00E+00">
                  <c:v>1.0399999999999999E-3</c:v>
                </c:pt>
                <c:pt idx="53243" formatCode="0.00E+00">
                  <c:v>1.0399999999999999E-3</c:v>
                </c:pt>
                <c:pt idx="53244" formatCode="0.00E+00">
                  <c:v>1.0399999999999999E-3</c:v>
                </c:pt>
                <c:pt idx="53245" formatCode="0.00E+00">
                  <c:v>1.0399999999999999E-3</c:v>
                </c:pt>
                <c:pt idx="53246" formatCode="0.00E+00">
                  <c:v>1.0399999999999999E-3</c:v>
                </c:pt>
                <c:pt idx="53247" formatCode="0.00E+00">
                  <c:v>1.0399999999999999E-3</c:v>
                </c:pt>
                <c:pt idx="53248" formatCode="0.00E+00">
                  <c:v>1.0399999999999999E-3</c:v>
                </c:pt>
                <c:pt idx="53249" formatCode="0.00E+00">
                  <c:v>1.0399999999999999E-3</c:v>
                </c:pt>
                <c:pt idx="53250" formatCode="0.00E+00">
                  <c:v>1.0300000000000001E-3</c:v>
                </c:pt>
                <c:pt idx="53251" formatCode="0.00E+00">
                  <c:v>1.0300000000000001E-3</c:v>
                </c:pt>
                <c:pt idx="53252" formatCode="0.00E+00">
                  <c:v>1.0300000000000001E-3</c:v>
                </c:pt>
                <c:pt idx="53253" formatCode="0.00E+00">
                  <c:v>1.0300000000000001E-3</c:v>
                </c:pt>
                <c:pt idx="53254" formatCode="0.00E+00">
                  <c:v>1.0300000000000001E-3</c:v>
                </c:pt>
                <c:pt idx="53255" formatCode="0.00E+00">
                  <c:v>1.0300000000000001E-3</c:v>
                </c:pt>
                <c:pt idx="53256" formatCode="0.00E+00">
                  <c:v>1.0300000000000001E-3</c:v>
                </c:pt>
                <c:pt idx="53257" formatCode="0.00E+00">
                  <c:v>1.0300000000000001E-3</c:v>
                </c:pt>
                <c:pt idx="53258" formatCode="0.00E+00">
                  <c:v>1.0300000000000001E-3</c:v>
                </c:pt>
                <c:pt idx="53259" formatCode="0.00E+00">
                  <c:v>1.0300000000000001E-3</c:v>
                </c:pt>
                <c:pt idx="53260" formatCode="0.00E+00">
                  <c:v>1.0300000000000001E-3</c:v>
                </c:pt>
                <c:pt idx="53261" formatCode="0.00E+00">
                  <c:v>1.0300000000000001E-3</c:v>
                </c:pt>
                <c:pt idx="53262" formatCode="0.00E+00">
                  <c:v>1.0300000000000001E-3</c:v>
                </c:pt>
                <c:pt idx="53263" formatCode="0.00E+00">
                  <c:v>1.0300000000000001E-3</c:v>
                </c:pt>
                <c:pt idx="53264" formatCode="0.00E+00">
                  <c:v>1.0300000000000001E-3</c:v>
                </c:pt>
                <c:pt idx="53265" formatCode="0.00E+00">
                  <c:v>1.0300000000000001E-3</c:v>
                </c:pt>
                <c:pt idx="53266" formatCode="0.00E+00">
                  <c:v>1.0300000000000001E-3</c:v>
                </c:pt>
                <c:pt idx="53267" formatCode="0.00E+00">
                  <c:v>1.0300000000000001E-3</c:v>
                </c:pt>
                <c:pt idx="53268" formatCode="0.00E+00">
                  <c:v>1.0300000000000001E-3</c:v>
                </c:pt>
                <c:pt idx="53269" formatCode="0.00E+00">
                  <c:v>1.0200000000000001E-3</c:v>
                </c:pt>
                <c:pt idx="53270" formatCode="0.00E+00">
                  <c:v>1.0200000000000001E-3</c:v>
                </c:pt>
                <c:pt idx="53271" formatCode="0.00E+00">
                  <c:v>1.0200000000000001E-3</c:v>
                </c:pt>
                <c:pt idx="53272" formatCode="0.00E+00">
                  <c:v>1.0200000000000001E-3</c:v>
                </c:pt>
                <c:pt idx="53273" formatCode="0.00E+00">
                  <c:v>1.0200000000000001E-3</c:v>
                </c:pt>
                <c:pt idx="53274" formatCode="0.00E+00">
                  <c:v>1.0200000000000001E-3</c:v>
                </c:pt>
                <c:pt idx="53275" formatCode="0.00E+00">
                  <c:v>1.0200000000000001E-3</c:v>
                </c:pt>
                <c:pt idx="53276" formatCode="0.00E+00">
                  <c:v>1.0200000000000001E-3</c:v>
                </c:pt>
                <c:pt idx="53277" formatCode="0.00E+00">
                  <c:v>1.0200000000000001E-3</c:v>
                </c:pt>
                <c:pt idx="53278" formatCode="0.00E+00">
                  <c:v>1.0200000000000001E-3</c:v>
                </c:pt>
                <c:pt idx="53279" formatCode="0.00E+00">
                  <c:v>1.0200000000000001E-3</c:v>
                </c:pt>
                <c:pt idx="53280" formatCode="0.00E+00">
                  <c:v>1.0200000000000001E-3</c:v>
                </c:pt>
                <c:pt idx="53281" formatCode="0.00E+00">
                  <c:v>1.0200000000000001E-3</c:v>
                </c:pt>
                <c:pt idx="53282" formatCode="0.00E+00">
                  <c:v>1.0200000000000001E-3</c:v>
                </c:pt>
                <c:pt idx="53283" formatCode="0.00E+00">
                  <c:v>1.0200000000000001E-3</c:v>
                </c:pt>
                <c:pt idx="53284" formatCode="0.00E+00">
                  <c:v>1.0200000000000001E-3</c:v>
                </c:pt>
                <c:pt idx="53285" formatCode="0.00E+00">
                  <c:v>1.0200000000000001E-3</c:v>
                </c:pt>
                <c:pt idx="53286" formatCode="0.00E+00">
                  <c:v>1.0200000000000001E-3</c:v>
                </c:pt>
                <c:pt idx="53287" formatCode="0.00E+00">
                  <c:v>1.0200000000000001E-3</c:v>
                </c:pt>
                <c:pt idx="53288" formatCode="0.00E+00">
                  <c:v>1.0200000000000001E-3</c:v>
                </c:pt>
                <c:pt idx="53289" formatCode="0.00E+00">
                  <c:v>1.01E-3</c:v>
                </c:pt>
                <c:pt idx="53290" formatCode="0.00E+00">
                  <c:v>1.01E-3</c:v>
                </c:pt>
                <c:pt idx="53291" formatCode="0.00E+00">
                  <c:v>1.01E-3</c:v>
                </c:pt>
                <c:pt idx="53292" formatCode="0.00E+00">
                  <c:v>1.01E-3</c:v>
                </c:pt>
                <c:pt idx="53293" formatCode="0.00E+00">
                  <c:v>1.01E-3</c:v>
                </c:pt>
                <c:pt idx="53294" formatCode="0.00E+00">
                  <c:v>1.01E-3</c:v>
                </c:pt>
                <c:pt idx="53295" formatCode="0.00E+00">
                  <c:v>1.01E-3</c:v>
                </c:pt>
                <c:pt idx="53296" formatCode="0.00E+00">
                  <c:v>1.01E-3</c:v>
                </c:pt>
                <c:pt idx="53297" formatCode="0.00E+00">
                  <c:v>1.01E-3</c:v>
                </c:pt>
                <c:pt idx="53298" formatCode="0.00E+00">
                  <c:v>1.01E-3</c:v>
                </c:pt>
                <c:pt idx="53299" formatCode="0.00E+00">
                  <c:v>1.01E-3</c:v>
                </c:pt>
                <c:pt idx="53300" formatCode="0.00E+00">
                  <c:v>1.01E-3</c:v>
                </c:pt>
                <c:pt idx="53301" formatCode="0.00E+00">
                  <c:v>1.01E-3</c:v>
                </c:pt>
                <c:pt idx="53302" formatCode="0.00E+00">
                  <c:v>1.01E-3</c:v>
                </c:pt>
                <c:pt idx="53303" formatCode="0.00E+00">
                  <c:v>1.01E-3</c:v>
                </c:pt>
                <c:pt idx="53304" formatCode="0.00E+00">
                  <c:v>1.01E-3</c:v>
                </c:pt>
                <c:pt idx="53305" formatCode="0.00E+00">
                  <c:v>1.01E-3</c:v>
                </c:pt>
                <c:pt idx="53306" formatCode="0.00E+00">
                  <c:v>1.01E-3</c:v>
                </c:pt>
                <c:pt idx="53307" formatCode="0.00E+00">
                  <c:v>1.01E-3</c:v>
                </c:pt>
                <c:pt idx="53308" formatCode="0.00E+00">
                  <c:v>1.01E-3</c:v>
                </c:pt>
                <c:pt idx="53309" formatCode="0.00E+00">
                  <c:v>1.01E-3</c:v>
                </c:pt>
                <c:pt idx="53310" formatCode="0.00E+00">
                  <c:v>1.01E-3</c:v>
                </c:pt>
                <c:pt idx="53311" formatCode="0.00E+00">
                  <c:v>1.01E-3</c:v>
                </c:pt>
                <c:pt idx="53312" formatCode="0.00E+00">
                  <c:v>1.01E-3</c:v>
                </c:pt>
                <c:pt idx="53313" formatCode="0.00E+00">
                  <c:v>1.01E-3</c:v>
                </c:pt>
                <c:pt idx="53314" formatCode="0.00E+00">
                  <c:v>1E-3</c:v>
                </c:pt>
                <c:pt idx="53315" formatCode="0.00E+00">
                  <c:v>1E-3</c:v>
                </c:pt>
                <c:pt idx="53316" formatCode="0.00E+00">
                  <c:v>1E-3</c:v>
                </c:pt>
                <c:pt idx="53317" formatCode="0.00E+00">
                  <c:v>1E-3</c:v>
                </c:pt>
                <c:pt idx="53318" formatCode="0.00E+00">
                  <c:v>1E-3</c:v>
                </c:pt>
                <c:pt idx="53319" formatCode="0.00E+00">
                  <c:v>1E-3</c:v>
                </c:pt>
                <c:pt idx="53320" formatCode="0.00E+00">
                  <c:v>1E-3</c:v>
                </c:pt>
                <c:pt idx="53321" formatCode="0.00E+00">
                  <c:v>1E-3</c:v>
                </c:pt>
                <c:pt idx="53322" formatCode="0.00E+00">
                  <c:v>1E-3</c:v>
                </c:pt>
                <c:pt idx="53323" formatCode="0.00E+00">
                  <c:v>1E-3</c:v>
                </c:pt>
                <c:pt idx="53324" formatCode="0.00E+00">
                  <c:v>1E-3</c:v>
                </c:pt>
                <c:pt idx="53325" formatCode="0.00E+00">
                  <c:v>1E-3</c:v>
                </c:pt>
                <c:pt idx="53326" formatCode="0.00E+00">
                  <c:v>1E-3</c:v>
                </c:pt>
                <c:pt idx="53327" formatCode="0.00E+00">
                  <c:v>1E-3</c:v>
                </c:pt>
                <c:pt idx="53328" formatCode="0.00E+00">
                  <c:v>9.990000000000001E-4</c:v>
                </c:pt>
                <c:pt idx="53329" formatCode="0.00E+00">
                  <c:v>9.990000000000001E-4</c:v>
                </c:pt>
                <c:pt idx="53330" formatCode="0.00E+00">
                  <c:v>9.990000000000001E-4</c:v>
                </c:pt>
                <c:pt idx="53331" formatCode="0.00E+00">
                  <c:v>9.9799999999999997E-4</c:v>
                </c:pt>
                <c:pt idx="53332" formatCode="0.00E+00">
                  <c:v>9.9799999999999997E-4</c:v>
                </c:pt>
                <c:pt idx="53333" formatCode="0.00E+00">
                  <c:v>9.9799999999999997E-4</c:v>
                </c:pt>
                <c:pt idx="53334" formatCode="0.00E+00">
                  <c:v>9.9700000000000006E-4</c:v>
                </c:pt>
                <c:pt idx="53335" formatCode="0.00E+00">
                  <c:v>9.9700000000000006E-4</c:v>
                </c:pt>
                <c:pt idx="53336" formatCode="0.00E+00">
                  <c:v>9.9599999999999992E-4</c:v>
                </c:pt>
                <c:pt idx="53337" formatCode="0.00E+00">
                  <c:v>9.9599999999999992E-4</c:v>
                </c:pt>
                <c:pt idx="53338" formatCode="0.00E+00">
                  <c:v>9.9599999999999992E-4</c:v>
                </c:pt>
                <c:pt idx="53339" formatCode="0.00E+00">
                  <c:v>9.9500000000000001E-4</c:v>
                </c:pt>
                <c:pt idx="53340" formatCode="0.00E+00">
                  <c:v>9.9500000000000001E-4</c:v>
                </c:pt>
                <c:pt idx="53341" formatCode="0.00E+00">
                  <c:v>9.9500000000000001E-4</c:v>
                </c:pt>
                <c:pt idx="53342" formatCode="0.00E+00">
                  <c:v>9.9400000000000009E-4</c:v>
                </c:pt>
                <c:pt idx="53343" formatCode="0.00E+00">
                  <c:v>9.9400000000000009E-4</c:v>
                </c:pt>
                <c:pt idx="53344" formatCode="0.00E+00">
                  <c:v>9.9299999999999996E-4</c:v>
                </c:pt>
                <c:pt idx="53345" formatCode="0.00E+00">
                  <c:v>9.9299999999999996E-4</c:v>
                </c:pt>
                <c:pt idx="53346" formatCode="0.00E+00">
                  <c:v>9.9299999999999996E-4</c:v>
                </c:pt>
                <c:pt idx="53347" formatCode="0.00E+00">
                  <c:v>9.9299999999999996E-4</c:v>
                </c:pt>
                <c:pt idx="53348" formatCode="0.00E+00">
                  <c:v>9.9200000000000004E-4</c:v>
                </c:pt>
                <c:pt idx="53349" formatCode="0.00E+00">
                  <c:v>9.9200000000000004E-4</c:v>
                </c:pt>
                <c:pt idx="53350" formatCode="0.00E+00">
                  <c:v>9.9200000000000004E-4</c:v>
                </c:pt>
                <c:pt idx="53351" formatCode="0.00E+00">
                  <c:v>9.9200000000000004E-4</c:v>
                </c:pt>
                <c:pt idx="53352" formatCode="0.00E+00">
                  <c:v>9.9200000000000004E-4</c:v>
                </c:pt>
                <c:pt idx="53353" formatCode="0.00E+00">
                  <c:v>9.9099999999999991E-4</c:v>
                </c:pt>
                <c:pt idx="53354" formatCode="0.00E+00">
                  <c:v>9.9099999999999991E-4</c:v>
                </c:pt>
                <c:pt idx="53355" formatCode="0.00E+00">
                  <c:v>9.9099999999999991E-4</c:v>
                </c:pt>
                <c:pt idx="53356" formatCode="0.00E+00">
                  <c:v>9.8999999999999999E-4</c:v>
                </c:pt>
                <c:pt idx="53357" formatCode="0.00E+00">
                  <c:v>9.8999999999999999E-4</c:v>
                </c:pt>
                <c:pt idx="53358" formatCode="0.00E+00">
                  <c:v>9.8900000000000008E-4</c:v>
                </c:pt>
                <c:pt idx="53359" formatCode="0.00E+00">
                  <c:v>9.8900000000000008E-4</c:v>
                </c:pt>
                <c:pt idx="53360" formatCode="0.00E+00">
                  <c:v>9.8900000000000008E-4</c:v>
                </c:pt>
                <c:pt idx="53361" formatCode="0.00E+00">
                  <c:v>9.8799999999999995E-4</c:v>
                </c:pt>
                <c:pt idx="53362" formatCode="0.00E+00">
                  <c:v>9.8799999999999995E-4</c:v>
                </c:pt>
                <c:pt idx="53363" formatCode="0.00E+00">
                  <c:v>9.8700000000000003E-4</c:v>
                </c:pt>
                <c:pt idx="53364" formatCode="0.00E+00">
                  <c:v>9.8700000000000003E-4</c:v>
                </c:pt>
                <c:pt idx="53365" formatCode="0.00E+00">
                  <c:v>9.8700000000000003E-4</c:v>
                </c:pt>
                <c:pt idx="53366" formatCode="0.00E+00">
                  <c:v>9.8700000000000003E-4</c:v>
                </c:pt>
                <c:pt idx="53367" formatCode="0.00E+00">
                  <c:v>9.859999999999999E-4</c:v>
                </c:pt>
                <c:pt idx="53368" formatCode="0.00E+00">
                  <c:v>9.859999999999999E-4</c:v>
                </c:pt>
                <c:pt idx="53369" formatCode="0.00E+00">
                  <c:v>9.859999999999999E-4</c:v>
                </c:pt>
                <c:pt idx="53370" formatCode="0.00E+00">
                  <c:v>9.8499999999999998E-4</c:v>
                </c:pt>
                <c:pt idx="53371" formatCode="0.00E+00">
                  <c:v>9.8499999999999998E-4</c:v>
                </c:pt>
                <c:pt idx="53372" formatCode="0.00E+00">
                  <c:v>9.8499999999999998E-4</c:v>
                </c:pt>
                <c:pt idx="53373" formatCode="0.00E+00">
                  <c:v>9.8400000000000007E-4</c:v>
                </c:pt>
                <c:pt idx="53374" formatCode="0.00E+00">
                  <c:v>9.8400000000000007E-4</c:v>
                </c:pt>
                <c:pt idx="53375" formatCode="0.00E+00">
                  <c:v>9.8400000000000007E-4</c:v>
                </c:pt>
                <c:pt idx="53376" formatCode="0.00E+00">
                  <c:v>9.8400000000000007E-4</c:v>
                </c:pt>
                <c:pt idx="53377" formatCode="0.00E+00">
                  <c:v>9.8299999999999993E-4</c:v>
                </c:pt>
                <c:pt idx="53378" formatCode="0.00E+00">
                  <c:v>9.8299999999999993E-4</c:v>
                </c:pt>
                <c:pt idx="53379" formatCode="0.00E+00">
                  <c:v>9.8200000000000002E-4</c:v>
                </c:pt>
                <c:pt idx="53380" formatCode="0.00E+00">
                  <c:v>9.8200000000000002E-4</c:v>
                </c:pt>
                <c:pt idx="53381" formatCode="0.00E+00">
                  <c:v>9.8200000000000002E-4</c:v>
                </c:pt>
                <c:pt idx="53382" formatCode="0.00E+00">
                  <c:v>9.8200000000000002E-4</c:v>
                </c:pt>
                <c:pt idx="53383" formatCode="0.00E+00">
                  <c:v>9.810000000000001E-4</c:v>
                </c:pt>
                <c:pt idx="53384" formatCode="0.00E+00">
                  <c:v>9.810000000000001E-4</c:v>
                </c:pt>
                <c:pt idx="53385" formatCode="0.00E+00">
                  <c:v>9.810000000000001E-4</c:v>
                </c:pt>
                <c:pt idx="53386" formatCode="0.00E+00">
                  <c:v>9.7999999999999997E-4</c:v>
                </c:pt>
                <c:pt idx="53387" formatCode="0.00E+00">
                  <c:v>9.7999999999999997E-4</c:v>
                </c:pt>
                <c:pt idx="53388" formatCode="0.00E+00">
                  <c:v>9.7999999999999997E-4</c:v>
                </c:pt>
                <c:pt idx="53389" formatCode="0.00E+00">
                  <c:v>9.7999999999999997E-4</c:v>
                </c:pt>
                <c:pt idx="53390" formatCode="0.00E+00">
                  <c:v>9.7900000000000005E-4</c:v>
                </c:pt>
                <c:pt idx="53391" formatCode="0.00E+00">
                  <c:v>9.7900000000000005E-4</c:v>
                </c:pt>
                <c:pt idx="53392" formatCode="0.00E+00">
                  <c:v>9.7900000000000005E-4</c:v>
                </c:pt>
                <c:pt idx="53393" formatCode="0.00E+00">
                  <c:v>9.7799999999999992E-4</c:v>
                </c:pt>
                <c:pt idx="53394" formatCode="0.00E+00">
                  <c:v>9.7799999999999992E-4</c:v>
                </c:pt>
                <c:pt idx="53395" formatCode="0.00E+00">
                  <c:v>9.7799999999999992E-4</c:v>
                </c:pt>
                <c:pt idx="53396" formatCode="0.00E+00">
                  <c:v>9.77E-4</c:v>
                </c:pt>
                <c:pt idx="53397" formatCode="0.00E+00">
                  <c:v>9.77E-4</c:v>
                </c:pt>
                <c:pt idx="53398" formatCode="0.00E+00">
                  <c:v>9.77E-4</c:v>
                </c:pt>
                <c:pt idx="53399" formatCode="0.00E+00">
                  <c:v>9.77E-4</c:v>
                </c:pt>
                <c:pt idx="53400" formatCode="0.00E+00">
                  <c:v>9.77E-4</c:v>
                </c:pt>
                <c:pt idx="53401" formatCode="0.00E+00">
                  <c:v>9.7599999999999998E-4</c:v>
                </c:pt>
                <c:pt idx="53402" formatCode="0.00E+00">
                  <c:v>9.7599999999999998E-4</c:v>
                </c:pt>
                <c:pt idx="53403" formatCode="0.00E+00">
                  <c:v>9.7599999999999998E-4</c:v>
                </c:pt>
                <c:pt idx="53404" formatCode="0.00E+00">
                  <c:v>9.7499999999999996E-4</c:v>
                </c:pt>
                <c:pt idx="53405" formatCode="0.00E+00">
                  <c:v>9.7499999999999996E-4</c:v>
                </c:pt>
                <c:pt idx="53406" formatCode="0.00E+00">
                  <c:v>9.7499999999999996E-4</c:v>
                </c:pt>
                <c:pt idx="53407" formatCode="0.00E+00">
                  <c:v>9.7499999999999996E-4</c:v>
                </c:pt>
                <c:pt idx="53408" formatCode="0.00E+00">
                  <c:v>9.7499999999999996E-4</c:v>
                </c:pt>
                <c:pt idx="53409" formatCode="0.00E+00">
                  <c:v>9.7400000000000004E-4</c:v>
                </c:pt>
                <c:pt idx="53410" formatCode="0.00E+00">
                  <c:v>9.7400000000000004E-4</c:v>
                </c:pt>
                <c:pt idx="53411" formatCode="0.00E+00">
                  <c:v>9.7400000000000004E-4</c:v>
                </c:pt>
                <c:pt idx="53412" formatCode="0.00E+00">
                  <c:v>9.7300000000000002E-4</c:v>
                </c:pt>
                <c:pt idx="53413" formatCode="0.00E+00">
                  <c:v>9.7300000000000002E-4</c:v>
                </c:pt>
                <c:pt idx="53414" formatCode="0.00E+00">
                  <c:v>9.7300000000000002E-4</c:v>
                </c:pt>
                <c:pt idx="53415" formatCode="0.00E+00">
                  <c:v>9.7300000000000002E-4</c:v>
                </c:pt>
                <c:pt idx="53416" formatCode="0.00E+00">
                  <c:v>9.7300000000000002E-4</c:v>
                </c:pt>
                <c:pt idx="53417" formatCode="0.00E+00">
                  <c:v>9.7199999999999999E-4</c:v>
                </c:pt>
                <c:pt idx="53418" formatCode="0.00E+00">
                  <c:v>9.7199999999999999E-4</c:v>
                </c:pt>
                <c:pt idx="53419" formatCode="0.00E+00">
                  <c:v>9.7199999999999999E-4</c:v>
                </c:pt>
                <c:pt idx="53420" formatCode="0.00E+00">
                  <c:v>9.7199999999999999E-4</c:v>
                </c:pt>
                <c:pt idx="53421" formatCode="0.00E+00">
                  <c:v>9.7099999999999997E-4</c:v>
                </c:pt>
                <c:pt idx="53422" formatCode="0.00E+00">
                  <c:v>9.7099999999999997E-4</c:v>
                </c:pt>
                <c:pt idx="53423" formatCode="0.00E+00">
                  <c:v>9.7099999999999997E-4</c:v>
                </c:pt>
                <c:pt idx="53424" formatCode="0.00E+00">
                  <c:v>9.7099999999999997E-4</c:v>
                </c:pt>
                <c:pt idx="53425" formatCode="0.00E+00">
                  <c:v>9.7000000000000005E-4</c:v>
                </c:pt>
                <c:pt idx="53426" formatCode="0.00E+00">
                  <c:v>9.7000000000000005E-4</c:v>
                </c:pt>
                <c:pt idx="53427" formatCode="0.00E+00">
                  <c:v>9.7000000000000005E-4</c:v>
                </c:pt>
                <c:pt idx="53428" formatCode="0.00E+00">
                  <c:v>9.7000000000000005E-4</c:v>
                </c:pt>
                <c:pt idx="53429" formatCode="0.00E+00">
                  <c:v>9.7000000000000005E-4</c:v>
                </c:pt>
                <c:pt idx="53430" formatCode="0.00E+00">
                  <c:v>9.6900000000000003E-4</c:v>
                </c:pt>
                <c:pt idx="53431" formatCode="0.00E+00">
                  <c:v>9.6900000000000003E-4</c:v>
                </c:pt>
                <c:pt idx="53432" formatCode="0.00E+00">
                  <c:v>9.6900000000000003E-4</c:v>
                </c:pt>
                <c:pt idx="53433" formatCode="0.00E+00">
                  <c:v>9.6900000000000003E-4</c:v>
                </c:pt>
                <c:pt idx="53434" formatCode="0.00E+00">
                  <c:v>9.6900000000000003E-4</c:v>
                </c:pt>
                <c:pt idx="53435" formatCode="0.00E+00">
                  <c:v>9.6900000000000003E-4</c:v>
                </c:pt>
                <c:pt idx="53436" formatCode="0.00E+00">
                  <c:v>9.6900000000000003E-4</c:v>
                </c:pt>
                <c:pt idx="53437" formatCode="0.00E+00">
                  <c:v>9.68E-4</c:v>
                </c:pt>
                <c:pt idx="53438" formatCode="0.00E+00">
                  <c:v>9.68E-4</c:v>
                </c:pt>
                <c:pt idx="53439" formatCode="0.00E+00">
                  <c:v>9.68E-4</c:v>
                </c:pt>
                <c:pt idx="53440" formatCode="0.00E+00">
                  <c:v>9.6699999999999998E-4</c:v>
                </c:pt>
                <c:pt idx="53441" formatCode="0.00E+00">
                  <c:v>9.6699999999999998E-4</c:v>
                </c:pt>
                <c:pt idx="53442" formatCode="0.00E+00">
                  <c:v>9.6699999999999998E-4</c:v>
                </c:pt>
                <c:pt idx="53443" formatCode="0.00E+00">
                  <c:v>9.6699999999999998E-4</c:v>
                </c:pt>
                <c:pt idx="53444" formatCode="0.00E+00">
                  <c:v>9.6699999999999998E-4</c:v>
                </c:pt>
                <c:pt idx="53445" formatCode="0.00E+00">
                  <c:v>9.6599999999999995E-4</c:v>
                </c:pt>
                <c:pt idx="53446" formatCode="0.00E+00">
                  <c:v>9.6599999999999995E-4</c:v>
                </c:pt>
                <c:pt idx="53447" formatCode="0.00E+00">
                  <c:v>9.6500000000000004E-4</c:v>
                </c:pt>
                <c:pt idx="53448" formatCode="0.00E+00">
                  <c:v>9.6500000000000004E-4</c:v>
                </c:pt>
                <c:pt idx="53449" formatCode="0.00E+00">
                  <c:v>9.6500000000000004E-4</c:v>
                </c:pt>
                <c:pt idx="53450" formatCode="0.00E+00">
                  <c:v>9.6500000000000004E-4</c:v>
                </c:pt>
                <c:pt idx="53451" formatCode="0.00E+00">
                  <c:v>9.6500000000000004E-4</c:v>
                </c:pt>
                <c:pt idx="53452" formatCode="0.00E+00">
                  <c:v>9.6400000000000001E-4</c:v>
                </c:pt>
                <c:pt idx="53453" formatCode="0.00E+00">
                  <c:v>9.6400000000000001E-4</c:v>
                </c:pt>
                <c:pt idx="53454" formatCode="0.00E+00">
                  <c:v>9.6400000000000001E-4</c:v>
                </c:pt>
                <c:pt idx="53455" formatCode="0.00E+00">
                  <c:v>9.6400000000000001E-4</c:v>
                </c:pt>
                <c:pt idx="53456" formatCode="0.00E+00">
                  <c:v>9.6299999999999999E-4</c:v>
                </c:pt>
                <c:pt idx="53457" formatCode="0.00E+00">
                  <c:v>9.6400000000000001E-4</c:v>
                </c:pt>
                <c:pt idx="53458" formatCode="0.00E+00">
                  <c:v>9.6299999999999999E-4</c:v>
                </c:pt>
                <c:pt idx="53459" formatCode="0.00E+00">
                  <c:v>9.6299999999999999E-4</c:v>
                </c:pt>
                <c:pt idx="53460" formatCode="0.00E+00">
                  <c:v>9.6299999999999999E-4</c:v>
                </c:pt>
                <c:pt idx="53461" formatCode="0.00E+00">
                  <c:v>9.6299999999999999E-4</c:v>
                </c:pt>
                <c:pt idx="53462" formatCode="0.00E+00">
                  <c:v>9.6299999999999999E-4</c:v>
                </c:pt>
                <c:pt idx="53463" formatCode="0.00E+00">
                  <c:v>9.6199999999999996E-4</c:v>
                </c:pt>
                <c:pt idx="53464" formatCode="0.00E+00">
                  <c:v>9.6199999999999996E-4</c:v>
                </c:pt>
                <c:pt idx="53465" formatCode="0.00E+00">
                  <c:v>9.6199999999999996E-4</c:v>
                </c:pt>
                <c:pt idx="53466" formatCode="0.00E+00">
                  <c:v>9.6199999999999996E-4</c:v>
                </c:pt>
                <c:pt idx="53467" formatCode="0.00E+00">
                  <c:v>9.6100000000000005E-4</c:v>
                </c:pt>
                <c:pt idx="53468" formatCode="0.00E+00">
                  <c:v>9.6100000000000005E-4</c:v>
                </c:pt>
                <c:pt idx="53469" formatCode="0.00E+00">
                  <c:v>9.6100000000000005E-4</c:v>
                </c:pt>
                <c:pt idx="53470" formatCode="0.00E+00">
                  <c:v>9.6100000000000005E-4</c:v>
                </c:pt>
                <c:pt idx="53471" formatCode="0.00E+00">
                  <c:v>9.6100000000000005E-4</c:v>
                </c:pt>
                <c:pt idx="53472" formatCode="0.00E+00">
                  <c:v>9.6100000000000005E-4</c:v>
                </c:pt>
                <c:pt idx="53473" formatCode="0.00E+00">
                  <c:v>9.6000000000000002E-4</c:v>
                </c:pt>
                <c:pt idx="53474" formatCode="0.00E+00">
                  <c:v>9.6000000000000002E-4</c:v>
                </c:pt>
                <c:pt idx="53475" formatCode="0.00E+00">
                  <c:v>9.6000000000000002E-4</c:v>
                </c:pt>
                <c:pt idx="53476" formatCode="0.00E+00">
                  <c:v>9.6000000000000002E-4</c:v>
                </c:pt>
                <c:pt idx="53477" formatCode="0.00E+00">
                  <c:v>9.6000000000000002E-4</c:v>
                </c:pt>
                <c:pt idx="53478" formatCode="0.00E+00">
                  <c:v>9.59E-4</c:v>
                </c:pt>
                <c:pt idx="53479" formatCode="0.00E+00">
                  <c:v>9.59E-4</c:v>
                </c:pt>
                <c:pt idx="53480" formatCode="0.00E+00">
                  <c:v>9.59E-4</c:v>
                </c:pt>
                <c:pt idx="53481" formatCode="0.00E+00">
                  <c:v>9.59E-4</c:v>
                </c:pt>
                <c:pt idx="53482" formatCode="0.00E+00">
                  <c:v>9.59E-4</c:v>
                </c:pt>
                <c:pt idx="53483" formatCode="0.00E+00">
                  <c:v>9.59E-4</c:v>
                </c:pt>
                <c:pt idx="53484" formatCode="0.00E+00">
                  <c:v>9.5799999999999998E-4</c:v>
                </c:pt>
                <c:pt idx="53485" formatCode="0.00E+00">
                  <c:v>9.5799999999999998E-4</c:v>
                </c:pt>
                <c:pt idx="53486" formatCode="0.00E+00">
                  <c:v>9.5799999999999998E-4</c:v>
                </c:pt>
                <c:pt idx="53487" formatCode="0.00E+00">
                  <c:v>9.5799999999999998E-4</c:v>
                </c:pt>
                <c:pt idx="53488" formatCode="0.00E+00">
                  <c:v>9.5799999999999998E-4</c:v>
                </c:pt>
                <c:pt idx="53489" formatCode="0.00E+00">
                  <c:v>9.5699999999999995E-4</c:v>
                </c:pt>
                <c:pt idx="53490" formatCode="0.00E+00">
                  <c:v>9.5699999999999995E-4</c:v>
                </c:pt>
                <c:pt idx="53491" formatCode="0.00E+00">
                  <c:v>9.5699999999999995E-4</c:v>
                </c:pt>
                <c:pt idx="53492" formatCode="0.00E+00">
                  <c:v>9.5699999999999995E-4</c:v>
                </c:pt>
                <c:pt idx="53493" formatCode="0.00E+00">
                  <c:v>9.5699999999999995E-4</c:v>
                </c:pt>
                <c:pt idx="53494" formatCode="0.00E+00">
                  <c:v>9.5699999999999995E-4</c:v>
                </c:pt>
                <c:pt idx="53495" formatCode="0.00E+00">
                  <c:v>9.5600000000000004E-4</c:v>
                </c:pt>
                <c:pt idx="53496" formatCode="0.00E+00">
                  <c:v>9.5600000000000004E-4</c:v>
                </c:pt>
                <c:pt idx="53497" formatCode="0.00E+00">
                  <c:v>9.5600000000000004E-4</c:v>
                </c:pt>
                <c:pt idx="53498" formatCode="0.00E+00">
                  <c:v>9.5600000000000004E-4</c:v>
                </c:pt>
                <c:pt idx="53499" formatCode="0.00E+00">
                  <c:v>9.5600000000000004E-4</c:v>
                </c:pt>
                <c:pt idx="53500" formatCode="0.00E+00">
                  <c:v>9.5600000000000004E-4</c:v>
                </c:pt>
                <c:pt idx="53501" formatCode="0.00E+00">
                  <c:v>9.5500000000000001E-4</c:v>
                </c:pt>
                <c:pt idx="53502" formatCode="0.00E+00">
                  <c:v>9.5500000000000001E-4</c:v>
                </c:pt>
                <c:pt idx="53503" formatCode="0.00E+00">
                  <c:v>9.5500000000000001E-4</c:v>
                </c:pt>
                <c:pt idx="53504" formatCode="0.00E+00">
                  <c:v>9.5500000000000001E-4</c:v>
                </c:pt>
                <c:pt idx="53505" formatCode="0.00E+00">
                  <c:v>9.5500000000000001E-4</c:v>
                </c:pt>
                <c:pt idx="53506" formatCode="0.00E+00">
                  <c:v>9.5500000000000001E-4</c:v>
                </c:pt>
                <c:pt idx="53507" formatCode="0.00E+00">
                  <c:v>9.5500000000000001E-4</c:v>
                </c:pt>
                <c:pt idx="53508" formatCode="0.00E+00">
                  <c:v>9.5399999999999999E-4</c:v>
                </c:pt>
                <c:pt idx="53509" formatCode="0.00E+00">
                  <c:v>9.5399999999999999E-4</c:v>
                </c:pt>
                <c:pt idx="53510" formatCode="0.00E+00">
                  <c:v>9.5399999999999999E-4</c:v>
                </c:pt>
                <c:pt idx="53511" formatCode="0.00E+00">
                  <c:v>9.5399999999999999E-4</c:v>
                </c:pt>
                <c:pt idx="53512" formatCode="0.00E+00">
                  <c:v>9.5399999999999999E-4</c:v>
                </c:pt>
                <c:pt idx="53513" formatCode="0.00E+00">
                  <c:v>9.5299999999999996E-4</c:v>
                </c:pt>
                <c:pt idx="53514" formatCode="0.00E+00">
                  <c:v>9.5299999999999996E-4</c:v>
                </c:pt>
                <c:pt idx="53515" formatCode="0.00E+00">
                  <c:v>9.5299999999999996E-4</c:v>
                </c:pt>
                <c:pt idx="53516" formatCode="0.00E+00">
                  <c:v>9.5299999999999996E-4</c:v>
                </c:pt>
                <c:pt idx="53517" formatCode="0.00E+00">
                  <c:v>9.5299999999999996E-4</c:v>
                </c:pt>
                <c:pt idx="53518" formatCode="0.00E+00">
                  <c:v>9.5299999999999996E-4</c:v>
                </c:pt>
                <c:pt idx="53519" formatCode="0.00E+00">
                  <c:v>9.5299999999999996E-4</c:v>
                </c:pt>
                <c:pt idx="53520" formatCode="0.00E+00">
                  <c:v>9.5200000000000005E-4</c:v>
                </c:pt>
                <c:pt idx="53521" formatCode="0.00E+00">
                  <c:v>9.5200000000000005E-4</c:v>
                </c:pt>
                <c:pt idx="53522" formatCode="0.00E+00">
                  <c:v>9.5200000000000005E-4</c:v>
                </c:pt>
                <c:pt idx="53523" formatCode="0.00E+00">
                  <c:v>9.5200000000000005E-4</c:v>
                </c:pt>
                <c:pt idx="53524" formatCode="0.00E+00">
                  <c:v>9.5200000000000005E-4</c:v>
                </c:pt>
                <c:pt idx="53525" formatCode="0.00E+00">
                  <c:v>9.5200000000000005E-4</c:v>
                </c:pt>
                <c:pt idx="53526" formatCode="0.00E+00">
                  <c:v>9.5100000000000002E-4</c:v>
                </c:pt>
                <c:pt idx="53527" formatCode="0.00E+00">
                  <c:v>9.5100000000000002E-4</c:v>
                </c:pt>
                <c:pt idx="53528" formatCode="0.00E+00">
                  <c:v>9.5100000000000002E-4</c:v>
                </c:pt>
                <c:pt idx="53529" formatCode="0.00E+00">
                  <c:v>9.5100000000000002E-4</c:v>
                </c:pt>
                <c:pt idx="53530" formatCode="0.00E+00">
                  <c:v>9.5100000000000002E-4</c:v>
                </c:pt>
                <c:pt idx="53531" formatCode="0.00E+00">
                  <c:v>9.5100000000000002E-4</c:v>
                </c:pt>
                <c:pt idx="53532" formatCode="0.00E+00">
                  <c:v>9.5100000000000002E-4</c:v>
                </c:pt>
                <c:pt idx="53533" formatCode="0.00E+00">
                  <c:v>9.5E-4</c:v>
                </c:pt>
                <c:pt idx="53534" formatCode="0.00E+00">
                  <c:v>9.5E-4</c:v>
                </c:pt>
                <c:pt idx="53535" formatCode="0.00E+00">
                  <c:v>9.5E-4</c:v>
                </c:pt>
                <c:pt idx="53536" formatCode="0.00E+00">
                  <c:v>9.5E-4</c:v>
                </c:pt>
                <c:pt idx="53537" formatCode="0.00E+00">
                  <c:v>9.5E-4</c:v>
                </c:pt>
                <c:pt idx="53538" formatCode="0.00E+00">
                  <c:v>9.5E-4</c:v>
                </c:pt>
                <c:pt idx="53539" formatCode="0.00E+00">
                  <c:v>9.5E-4</c:v>
                </c:pt>
                <c:pt idx="53540" formatCode="0.00E+00">
                  <c:v>9.5E-4</c:v>
                </c:pt>
                <c:pt idx="53541" formatCode="0.00E+00">
                  <c:v>9.4899999999999997E-4</c:v>
                </c:pt>
                <c:pt idx="53542" formatCode="0.00E+00">
                  <c:v>9.4899999999999997E-4</c:v>
                </c:pt>
                <c:pt idx="53543" formatCode="0.00E+00">
                  <c:v>9.4899999999999997E-4</c:v>
                </c:pt>
                <c:pt idx="53544" formatCode="0.00E+00">
                  <c:v>9.4899999999999997E-4</c:v>
                </c:pt>
                <c:pt idx="53545" formatCode="0.00E+00">
                  <c:v>9.4899999999999997E-4</c:v>
                </c:pt>
                <c:pt idx="53546" formatCode="0.00E+00">
                  <c:v>9.4899999999999997E-4</c:v>
                </c:pt>
                <c:pt idx="53547" formatCode="0.00E+00">
                  <c:v>9.4899999999999997E-4</c:v>
                </c:pt>
                <c:pt idx="53548" formatCode="0.00E+00">
                  <c:v>9.4899999999999997E-4</c:v>
                </c:pt>
                <c:pt idx="53549" formatCode="0.00E+00">
                  <c:v>9.4899999999999997E-4</c:v>
                </c:pt>
                <c:pt idx="53550" formatCode="0.00E+00">
                  <c:v>9.4799999999999995E-4</c:v>
                </c:pt>
                <c:pt idx="53551" formatCode="0.00E+00">
                  <c:v>9.4799999999999995E-4</c:v>
                </c:pt>
                <c:pt idx="53552" formatCode="0.00E+00">
                  <c:v>9.4799999999999995E-4</c:v>
                </c:pt>
                <c:pt idx="53553" formatCode="0.00E+00">
                  <c:v>9.4799999999999995E-4</c:v>
                </c:pt>
                <c:pt idx="53554" formatCode="0.00E+00">
                  <c:v>9.4799999999999995E-4</c:v>
                </c:pt>
                <c:pt idx="53555" formatCode="0.00E+00">
                  <c:v>9.4700000000000003E-4</c:v>
                </c:pt>
                <c:pt idx="53556" formatCode="0.00E+00">
                  <c:v>9.4799999999999995E-4</c:v>
                </c:pt>
                <c:pt idx="53557" formatCode="0.00E+00">
                  <c:v>9.4700000000000003E-4</c:v>
                </c:pt>
                <c:pt idx="53558" formatCode="0.00E+00">
                  <c:v>9.4700000000000003E-4</c:v>
                </c:pt>
                <c:pt idx="53559" formatCode="0.00E+00">
                  <c:v>9.4700000000000003E-4</c:v>
                </c:pt>
                <c:pt idx="53560" formatCode="0.00E+00">
                  <c:v>9.4700000000000003E-4</c:v>
                </c:pt>
                <c:pt idx="53561" formatCode="0.00E+00">
                  <c:v>9.4700000000000003E-4</c:v>
                </c:pt>
                <c:pt idx="53562" formatCode="0.00E+00">
                  <c:v>9.4700000000000003E-4</c:v>
                </c:pt>
                <c:pt idx="53563" formatCode="0.00E+00">
                  <c:v>9.4700000000000003E-4</c:v>
                </c:pt>
                <c:pt idx="53564" formatCode="0.00E+00">
                  <c:v>9.4600000000000001E-4</c:v>
                </c:pt>
                <c:pt idx="53565" formatCode="0.00E+00">
                  <c:v>9.4600000000000001E-4</c:v>
                </c:pt>
                <c:pt idx="53566" formatCode="0.00E+00">
                  <c:v>9.4600000000000001E-4</c:v>
                </c:pt>
                <c:pt idx="53567" formatCode="0.00E+00">
                  <c:v>9.4600000000000001E-4</c:v>
                </c:pt>
                <c:pt idx="53568" formatCode="0.00E+00">
                  <c:v>9.4600000000000001E-4</c:v>
                </c:pt>
                <c:pt idx="53569" formatCode="0.00E+00">
                  <c:v>9.4600000000000001E-4</c:v>
                </c:pt>
                <c:pt idx="53570" formatCode="0.00E+00">
                  <c:v>9.4600000000000001E-4</c:v>
                </c:pt>
                <c:pt idx="53571" formatCode="0.00E+00">
                  <c:v>9.4600000000000001E-4</c:v>
                </c:pt>
                <c:pt idx="53572" formatCode="0.00E+00">
                  <c:v>9.4499999999999998E-4</c:v>
                </c:pt>
                <c:pt idx="53573" formatCode="0.00E+00">
                  <c:v>9.4499999999999998E-4</c:v>
                </c:pt>
                <c:pt idx="53574" formatCode="0.00E+00">
                  <c:v>9.4499999999999998E-4</c:v>
                </c:pt>
                <c:pt idx="53575" formatCode="0.00E+00">
                  <c:v>9.4499999999999998E-4</c:v>
                </c:pt>
                <c:pt idx="53576" formatCode="0.00E+00">
                  <c:v>9.4499999999999998E-4</c:v>
                </c:pt>
                <c:pt idx="53577" formatCode="0.00E+00">
                  <c:v>9.4499999999999998E-4</c:v>
                </c:pt>
                <c:pt idx="53578" formatCode="0.00E+00">
                  <c:v>9.4499999999999998E-4</c:v>
                </c:pt>
                <c:pt idx="53579" formatCode="0.00E+00">
                  <c:v>9.4399999999999996E-4</c:v>
                </c:pt>
                <c:pt idx="53580" formatCode="0.00E+00">
                  <c:v>9.4499999999999998E-4</c:v>
                </c:pt>
                <c:pt idx="53581" formatCode="0.00E+00">
                  <c:v>9.4399999999999996E-4</c:v>
                </c:pt>
                <c:pt idx="53582" formatCode="0.00E+00">
                  <c:v>9.4399999999999996E-4</c:v>
                </c:pt>
                <c:pt idx="53583" formatCode="0.00E+00">
                  <c:v>9.4399999999999996E-4</c:v>
                </c:pt>
                <c:pt idx="53584" formatCode="0.00E+00">
                  <c:v>9.4399999999999996E-4</c:v>
                </c:pt>
                <c:pt idx="53585" formatCode="0.00E+00">
                  <c:v>9.4399999999999996E-4</c:v>
                </c:pt>
                <c:pt idx="53586" formatCode="0.00E+00">
                  <c:v>9.4399999999999996E-4</c:v>
                </c:pt>
                <c:pt idx="53587" formatCode="0.00E+00">
                  <c:v>9.4399999999999996E-4</c:v>
                </c:pt>
                <c:pt idx="53588" formatCode="0.00E+00">
                  <c:v>9.4399999999999996E-4</c:v>
                </c:pt>
                <c:pt idx="53589" formatCode="0.00E+00">
                  <c:v>9.4399999999999996E-4</c:v>
                </c:pt>
                <c:pt idx="53590" formatCode="0.00E+00">
                  <c:v>9.4399999999999996E-4</c:v>
                </c:pt>
                <c:pt idx="53591" formatCode="0.00E+00">
                  <c:v>9.4399999999999996E-4</c:v>
                </c:pt>
                <c:pt idx="53592" formatCode="0.00E+00">
                  <c:v>9.4399999999999996E-4</c:v>
                </c:pt>
                <c:pt idx="53593" formatCode="0.00E+00">
                  <c:v>9.4399999999999996E-4</c:v>
                </c:pt>
                <c:pt idx="53594" formatCode="0.00E+00">
                  <c:v>9.4300000000000004E-4</c:v>
                </c:pt>
                <c:pt idx="53595" formatCode="0.00E+00">
                  <c:v>9.4300000000000004E-4</c:v>
                </c:pt>
                <c:pt idx="53596" formatCode="0.00E+00">
                  <c:v>9.4300000000000004E-4</c:v>
                </c:pt>
                <c:pt idx="53597" formatCode="0.00E+00">
                  <c:v>9.4300000000000004E-4</c:v>
                </c:pt>
                <c:pt idx="53598" formatCode="0.00E+00">
                  <c:v>9.4300000000000004E-4</c:v>
                </c:pt>
                <c:pt idx="53599" formatCode="0.00E+00">
                  <c:v>9.4300000000000004E-4</c:v>
                </c:pt>
                <c:pt idx="53600" formatCode="0.00E+00">
                  <c:v>9.4300000000000004E-4</c:v>
                </c:pt>
                <c:pt idx="53601" formatCode="0.00E+00">
                  <c:v>9.4300000000000004E-4</c:v>
                </c:pt>
                <c:pt idx="53602" formatCode="0.00E+00">
                  <c:v>9.4200000000000002E-4</c:v>
                </c:pt>
                <c:pt idx="53603" formatCode="0.00E+00">
                  <c:v>9.4200000000000002E-4</c:v>
                </c:pt>
                <c:pt idx="53604" formatCode="0.00E+00">
                  <c:v>9.4200000000000002E-4</c:v>
                </c:pt>
                <c:pt idx="53605" formatCode="0.00E+00">
                  <c:v>9.4200000000000002E-4</c:v>
                </c:pt>
                <c:pt idx="53606" formatCode="0.00E+00">
                  <c:v>9.4200000000000002E-4</c:v>
                </c:pt>
                <c:pt idx="53607" formatCode="0.00E+00">
                  <c:v>9.4200000000000002E-4</c:v>
                </c:pt>
                <c:pt idx="53608" formatCode="0.00E+00">
                  <c:v>9.4200000000000002E-4</c:v>
                </c:pt>
                <c:pt idx="53609" formatCode="0.00E+00">
                  <c:v>9.4200000000000002E-4</c:v>
                </c:pt>
                <c:pt idx="53610" formatCode="0.00E+00">
                  <c:v>9.41E-4</c:v>
                </c:pt>
                <c:pt idx="53611" formatCode="0.00E+00">
                  <c:v>9.41E-4</c:v>
                </c:pt>
                <c:pt idx="53612" formatCode="0.00E+00">
                  <c:v>9.41E-4</c:v>
                </c:pt>
                <c:pt idx="53613" formatCode="0.00E+00">
                  <c:v>9.41E-4</c:v>
                </c:pt>
                <c:pt idx="53614" formatCode="0.00E+00">
                  <c:v>9.41E-4</c:v>
                </c:pt>
                <c:pt idx="53615" formatCode="0.00E+00">
                  <c:v>9.41E-4</c:v>
                </c:pt>
                <c:pt idx="53616" formatCode="0.00E+00">
                  <c:v>9.41E-4</c:v>
                </c:pt>
                <c:pt idx="53617" formatCode="0.00E+00">
                  <c:v>9.41E-4</c:v>
                </c:pt>
                <c:pt idx="53618" formatCode="0.00E+00">
                  <c:v>9.3999999999999997E-4</c:v>
                </c:pt>
                <c:pt idx="53619" formatCode="0.00E+00">
                  <c:v>9.41E-4</c:v>
                </c:pt>
                <c:pt idx="53620" formatCode="0.00E+00">
                  <c:v>9.41E-4</c:v>
                </c:pt>
                <c:pt idx="53621" formatCode="0.00E+00">
                  <c:v>9.3999999999999997E-4</c:v>
                </c:pt>
                <c:pt idx="53622" formatCode="0.00E+00">
                  <c:v>9.3999999999999997E-4</c:v>
                </c:pt>
                <c:pt idx="53623" formatCode="0.00E+00">
                  <c:v>9.3999999999999997E-4</c:v>
                </c:pt>
                <c:pt idx="53624" formatCode="0.00E+00">
                  <c:v>9.3999999999999997E-4</c:v>
                </c:pt>
                <c:pt idx="53625" formatCode="0.00E+00">
                  <c:v>9.3999999999999997E-4</c:v>
                </c:pt>
                <c:pt idx="53626" formatCode="0.00E+00">
                  <c:v>9.3999999999999997E-4</c:v>
                </c:pt>
                <c:pt idx="53627" formatCode="0.00E+00">
                  <c:v>9.3999999999999997E-4</c:v>
                </c:pt>
                <c:pt idx="53628" formatCode="0.00E+00">
                  <c:v>9.3999999999999997E-4</c:v>
                </c:pt>
                <c:pt idx="53629" formatCode="0.00E+00">
                  <c:v>9.3999999999999997E-4</c:v>
                </c:pt>
                <c:pt idx="53630" formatCode="0.00E+00">
                  <c:v>9.3899999999999995E-4</c:v>
                </c:pt>
                <c:pt idx="53631" formatCode="0.00E+00">
                  <c:v>9.3999999999999997E-4</c:v>
                </c:pt>
                <c:pt idx="53632" formatCode="0.00E+00">
                  <c:v>9.3999999999999997E-4</c:v>
                </c:pt>
                <c:pt idx="53633" formatCode="0.00E+00">
                  <c:v>9.3899999999999995E-4</c:v>
                </c:pt>
                <c:pt idx="53634" formatCode="0.00E+00">
                  <c:v>9.3899999999999995E-4</c:v>
                </c:pt>
                <c:pt idx="53635" formatCode="0.00E+00">
                  <c:v>9.3899999999999995E-4</c:v>
                </c:pt>
                <c:pt idx="53636" formatCode="0.00E+00">
                  <c:v>9.3899999999999995E-4</c:v>
                </c:pt>
                <c:pt idx="53637" formatCode="0.00E+00">
                  <c:v>9.3899999999999995E-4</c:v>
                </c:pt>
                <c:pt idx="53638" formatCode="0.00E+00">
                  <c:v>9.3899999999999995E-4</c:v>
                </c:pt>
                <c:pt idx="53639" formatCode="0.00E+00">
                  <c:v>9.3899999999999995E-4</c:v>
                </c:pt>
                <c:pt idx="53640" formatCode="0.00E+00">
                  <c:v>9.3899999999999995E-4</c:v>
                </c:pt>
                <c:pt idx="53641" formatCode="0.00E+00">
                  <c:v>9.3800000000000003E-4</c:v>
                </c:pt>
                <c:pt idx="53642" formatCode="0.00E+00">
                  <c:v>9.3800000000000003E-4</c:v>
                </c:pt>
                <c:pt idx="53643" formatCode="0.00E+00">
                  <c:v>9.3800000000000003E-4</c:v>
                </c:pt>
                <c:pt idx="53644" formatCode="0.00E+00">
                  <c:v>9.3800000000000003E-4</c:v>
                </c:pt>
                <c:pt idx="53645" formatCode="0.00E+00">
                  <c:v>9.3800000000000003E-4</c:v>
                </c:pt>
                <c:pt idx="53646" formatCode="0.00E+00">
                  <c:v>9.3800000000000003E-4</c:v>
                </c:pt>
                <c:pt idx="53647" formatCode="0.00E+00">
                  <c:v>9.3800000000000003E-4</c:v>
                </c:pt>
                <c:pt idx="53648" formatCode="0.00E+00">
                  <c:v>9.3800000000000003E-4</c:v>
                </c:pt>
                <c:pt idx="53649" formatCode="0.00E+00">
                  <c:v>9.3800000000000003E-4</c:v>
                </c:pt>
                <c:pt idx="53650" formatCode="0.00E+00">
                  <c:v>9.3800000000000003E-4</c:v>
                </c:pt>
                <c:pt idx="53651" formatCode="0.00E+00">
                  <c:v>9.3800000000000003E-4</c:v>
                </c:pt>
                <c:pt idx="53652" formatCode="0.00E+00">
                  <c:v>9.3800000000000003E-4</c:v>
                </c:pt>
                <c:pt idx="53653" formatCode="0.00E+00">
                  <c:v>9.3800000000000003E-4</c:v>
                </c:pt>
                <c:pt idx="53654" formatCode="0.00E+00">
                  <c:v>9.3700000000000001E-4</c:v>
                </c:pt>
                <c:pt idx="53655" formatCode="0.00E+00">
                  <c:v>9.3700000000000001E-4</c:v>
                </c:pt>
                <c:pt idx="53656" formatCode="0.00E+00">
                  <c:v>9.3700000000000001E-4</c:v>
                </c:pt>
                <c:pt idx="53657" formatCode="0.00E+00">
                  <c:v>9.3700000000000001E-4</c:v>
                </c:pt>
                <c:pt idx="53658" formatCode="0.00E+00">
                  <c:v>9.3700000000000001E-4</c:v>
                </c:pt>
                <c:pt idx="53659" formatCode="0.00E+00">
                  <c:v>9.3700000000000001E-4</c:v>
                </c:pt>
                <c:pt idx="53660" formatCode="0.00E+00">
                  <c:v>9.3700000000000001E-4</c:v>
                </c:pt>
                <c:pt idx="53661" formatCode="0.00E+00">
                  <c:v>9.3700000000000001E-4</c:v>
                </c:pt>
                <c:pt idx="53662" formatCode="0.00E+00">
                  <c:v>9.3700000000000001E-4</c:v>
                </c:pt>
                <c:pt idx="53663" formatCode="0.00E+00">
                  <c:v>9.3700000000000001E-4</c:v>
                </c:pt>
                <c:pt idx="53664" formatCode="0.00E+00">
                  <c:v>9.3700000000000001E-4</c:v>
                </c:pt>
                <c:pt idx="53665" formatCode="0.00E+00">
                  <c:v>9.3700000000000001E-4</c:v>
                </c:pt>
                <c:pt idx="53666" formatCode="0.00E+00">
                  <c:v>9.3599999999999998E-4</c:v>
                </c:pt>
                <c:pt idx="53667" formatCode="0.00E+00">
                  <c:v>9.3599999999999998E-4</c:v>
                </c:pt>
                <c:pt idx="53668" formatCode="0.00E+00">
                  <c:v>9.3599999999999998E-4</c:v>
                </c:pt>
                <c:pt idx="53669" formatCode="0.00E+00">
                  <c:v>9.3599999999999998E-4</c:v>
                </c:pt>
                <c:pt idx="53670" formatCode="0.00E+00">
                  <c:v>9.3599999999999998E-4</c:v>
                </c:pt>
                <c:pt idx="53671" formatCode="0.00E+00">
                  <c:v>9.3599999999999998E-4</c:v>
                </c:pt>
                <c:pt idx="53672" formatCode="0.00E+00">
                  <c:v>9.3599999999999998E-4</c:v>
                </c:pt>
                <c:pt idx="53673" formatCode="0.00E+00">
                  <c:v>9.3599999999999998E-4</c:v>
                </c:pt>
                <c:pt idx="53674" formatCode="0.00E+00">
                  <c:v>9.3599999999999998E-4</c:v>
                </c:pt>
                <c:pt idx="53675" formatCode="0.00E+00">
                  <c:v>9.3599999999999998E-4</c:v>
                </c:pt>
                <c:pt idx="53676" formatCode="0.00E+00">
                  <c:v>9.3599999999999998E-4</c:v>
                </c:pt>
                <c:pt idx="53677" formatCode="0.00E+00">
                  <c:v>9.3599999999999998E-4</c:v>
                </c:pt>
                <c:pt idx="53678" formatCode="0.00E+00">
                  <c:v>9.3599999999999998E-4</c:v>
                </c:pt>
                <c:pt idx="53679" formatCode="0.00E+00">
                  <c:v>9.3599999999999998E-4</c:v>
                </c:pt>
                <c:pt idx="53680" formatCode="0.00E+00">
                  <c:v>9.3499999999999996E-4</c:v>
                </c:pt>
                <c:pt idx="53681" formatCode="0.00E+00">
                  <c:v>9.3499999999999996E-4</c:v>
                </c:pt>
                <c:pt idx="53682" formatCode="0.00E+00">
                  <c:v>9.3499999999999996E-4</c:v>
                </c:pt>
                <c:pt idx="53683" formatCode="0.00E+00">
                  <c:v>9.3499999999999996E-4</c:v>
                </c:pt>
                <c:pt idx="53684" formatCode="0.00E+00">
                  <c:v>9.3499999999999996E-4</c:v>
                </c:pt>
                <c:pt idx="53685" formatCode="0.00E+00">
                  <c:v>9.3499999999999996E-4</c:v>
                </c:pt>
                <c:pt idx="53686" formatCode="0.00E+00">
                  <c:v>9.3499999999999996E-4</c:v>
                </c:pt>
                <c:pt idx="53687" formatCode="0.00E+00">
                  <c:v>9.3499999999999996E-4</c:v>
                </c:pt>
                <c:pt idx="53688" formatCode="0.00E+00">
                  <c:v>9.3499999999999996E-4</c:v>
                </c:pt>
                <c:pt idx="53689" formatCode="0.00E+00">
                  <c:v>9.3499999999999996E-4</c:v>
                </c:pt>
                <c:pt idx="53690" formatCode="0.00E+00">
                  <c:v>9.3499999999999996E-4</c:v>
                </c:pt>
                <c:pt idx="53691" formatCode="0.00E+00">
                  <c:v>9.3499999999999996E-4</c:v>
                </c:pt>
                <c:pt idx="53692" formatCode="0.00E+00">
                  <c:v>9.3499999999999996E-4</c:v>
                </c:pt>
                <c:pt idx="53693" formatCode="0.00E+00">
                  <c:v>9.3499999999999996E-4</c:v>
                </c:pt>
                <c:pt idx="53694" formatCode="0.00E+00">
                  <c:v>9.3400000000000004E-4</c:v>
                </c:pt>
                <c:pt idx="53695" formatCode="0.00E+00">
                  <c:v>9.3400000000000004E-4</c:v>
                </c:pt>
                <c:pt idx="53696" formatCode="0.00E+00">
                  <c:v>9.3400000000000004E-4</c:v>
                </c:pt>
                <c:pt idx="53697" formatCode="0.00E+00">
                  <c:v>9.3400000000000004E-4</c:v>
                </c:pt>
                <c:pt idx="53698" formatCode="0.00E+00">
                  <c:v>9.3400000000000004E-4</c:v>
                </c:pt>
                <c:pt idx="53699" formatCode="0.00E+00">
                  <c:v>9.3400000000000004E-4</c:v>
                </c:pt>
                <c:pt idx="53700" formatCode="0.00E+00">
                  <c:v>9.3400000000000004E-4</c:v>
                </c:pt>
                <c:pt idx="53701" formatCode="0.00E+00">
                  <c:v>9.3400000000000004E-4</c:v>
                </c:pt>
                <c:pt idx="53702" formatCode="0.00E+00">
                  <c:v>9.3400000000000004E-4</c:v>
                </c:pt>
                <c:pt idx="53703" formatCode="0.00E+00">
                  <c:v>9.3400000000000004E-4</c:v>
                </c:pt>
                <c:pt idx="53704" formatCode="0.00E+00">
                  <c:v>9.3400000000000004E-4</c:v>
                </c:pt>
                <c:pt idx="53705" formatCode="0.00E+00">
                  <c:v>9.3400000000000004E-4</c:v>
                </c:pt>
                <c:pt idx="53706" formatCode="0.00E+00">
                  <c:v>9.3400000000000004E-4</c:v>
                </c:pt>
                <c:pt idx="53707" formatCode="0.00E+00">
                  <c:v>9.3400000000000004E-4</c:v>
                </c:pt>
                <c:pt idx="53708" formatCode="0.00E+00">
                  <c:v>9.3400000000000004E-4</c:v>
                </c:pt>
                <c:pt idx="53709" formatCode="0.00E+00">
                  <c:v>9.3400000000000004E-4</c:v>
                </c:pt>
                <c:pt idx="53710" formatCode="0.00E+00">
                  <c:v>9.3400000000000004E-4</c:v>
                </c:pt>
                <c:pt idx="53711" formatCode="0.00E+00">
                  <c:v>9.3300000000000002E-4</c:v>
                </c:pt>
                <c:pt idx="53712" formatCode="0.00E+00">
                  <c:v>9.3300000000000002E-4</c:v>
                </c:pt>
                <c:pt idx="53713" formatCode="0.00E+00">
                  <c:v>9.3300000000000002E-4</c:v>
                </c:pt>
                <c:pt idx="53714" formatCode="0.00E+00">
                  <c:v>9.3400000000000004E-4</c:v>
                </c:pt>
                <c:pt idx="53715" formatCode="0.00E+00">
                  <c:v>9.3300000000000002E-4</c:v>
                </c:pt>
                <c:pt idx="53716" formatCode="0.00E+00">
                  <c:v>9.3300000000000002E-4</c:v>
                </c:pt>
                <c:pt idx="53717" formatCode="0.00E+00">
                  <c:v>9.3300000000000002E-4</c:v>
                </c:pt>
                <c:pt idx="53718" formatCode="0.00E+00">
                  <c:v>9.3300000000000002E-4</c:v>
                </c:pt>
                <c:pt idx="53719" formatCode="0.00E+00">
                  <c:v>9.3300000000000002E-4</c:v>
                </c:pt>
                <c:pt idx="53720" formatCode="0.00E+00">
                  <c:v>9.3300000000000002E-4</c:v>
                </c:pt>
                <c:pt idx="53721" formatCode="0.00E+00">
                  <c:v>9.3300000000000002E-4</c:v>
                </c:pt>
                <c:pt idx="53722" formatCode="0.00E+00">
                  <c:v>9.3300000000000002E-4</c:v>
                </c:pt>
                <c:pt idx="53723" formatCode="0.00E+00">
                  <c:v>9.3300000000000002E-4</c:v>
                </c:pt>
                <c:pt idx="53724" formatCode="0.00E+00">
                  <c:v>9.3300000000000002E-4</c:v>
                </c:pt>
                <c:pt idx="53725" formatCode="0.00E+00">
                  <c:v>9.3199999999999999E-4</c:v>
                </c:pt>
                <c:pt idx="53726" formatCode="0.00E+00">
                  <c:v>9.3199999999999999E-4</c:v>
                </c:pt>
                <c:pt idx="53727" formatCode="0.00E+00">
                  <c:v>9.3199999999999999E-4</c:v>
                </c:pt>
                <c:pt idx="53728" formatCode="0.00E+00">
                  <c:v>9.3199999999999999E-4</c:v>
                </c:pt>
                <c:pt idx="53729" formatCode="0.00E+00">
                  <c:v>9.3199999999999999E-4</c:v>
                </c:pt>
                <c:pt idx="53730" formatCode="0.00E+00">
                  <c:v>9.3199999999999999E-4</c:v>
                </c:pt>
                <c:pt idx="53731" formatCode="0.00E+00">
                  <c:v>9.3199999999999999E-4</c:v>
                </c:pt>
                <c:pt idx="53732" formatCode="0.00E+00">
                  <c:v>9.3199999999999999E-4</c:v>
                </c:pt>
                <c:pt idx="53733" formatCode="0.00E+00">
                  <c:v>9.3199999999999999E-4</c:v>
                </c:pt>
                <c:pt idx="53734" formatCode="0.00E+00">
                  <c:v>9.3199999999999999E-4</c:v>
                </c:pt>
                <c:pt idx="53735" formatCode="0.00E+00">
                  <c:v>9.3199999999999999E-4</c:v>
                </c:pt>
                <c:pt idx="53736" formatCode="0.00E+00">
                  <c:v>9.3199999999999999E-4</c:v>
                </c:pt>
                <c:pt idx="53737" formatCode="0.00E+00">
                  <c:v>9.3199999999999999E-4</c:v>
                </c:pt>
                <c:pt idx="53738" formatCode="0.00E+00">
                  <c:v>9.3199999999999999E-4</c:v>
                </c:pt>
                <c:pt idx="53739" formatCode="0.00E+00">
                  <c:v>9.3199999999999999E-4</c:v>
                </c:pt>
                <c:pt idx="53740" formatCode="0.00E+00">
                  <c:v>9.3199999999999999E-4</c:v>
                </c:pt>
                <c:pt idx="53741" formatCode="0.00E+00">
                  <c:v>9.3199999999999999E-4</c:v>
                </c:pt>
                <c:pt idx="53742" formatCode="0.00E+00">
                  <c:v>9.3199999999999999E-4</c:v>
                </c:pt>
                <c:pt idx="53743" formatCode="0.00E+00">
                  <c:v>9.3199999999999999E-4</c:v>
                </c:pt>
                <c:pt idx="53744" formatCode="0.00E+00">
                  <c:v>9.3199999999999999E-4</c:v>
                </c:pt>
                <c:pt idx="53745" formatCode="0.00E+00">
                  <c:v>9.3099999999999997E-4</c:v>
                </c:pt>
                <c:pt idx="53746" formatCode="0.00E+00">
                  <c:v>9.3199999999999999E-4</c:v>
                </c:pt>
                <c:pt idx="53747" formatCode="0.00E+00">
                  <c:v>9.3099999999999997E-4</c:v>
                </c:pt>
                <c:pt idx="53748" formatCode="0.00E+00">
                  <c:v>9.3099999999999997E-4</c:v>
                </c:pt>
                <c:pt idx="53749" formatCode="0.00E+00">
                  <c:v>9.3099999999999997E-4</c:v>
                </c:pt>
                <c:pt idx="53750" formatCode="0.00E+00">
                  <c:v>9.3099999999999997E-4</c:v>
                </c:pt>
                <c:pt idx="53751" formatCode="0.00E+00">
                  <c:v>9.3099999999999997E-4</c:v>
                </c:pt>
                <c:pt idx="53752" formatCode="0.00E+00">
                  <c:v>9.3099999999999997E-4</c:v>
                </c:pt>
                <c:pt idx="53753" formatCode="0.00E+00">
                  <c:v>9.3099999999999997E-4</c:v>
                </c:pt>
                <c:pt idx="53754" formatCode="0.00E+00">
                  <c:v>9.3099999999999997E-4</c:v>
                </c:pt>
                <c:pt idx="53755" formatCode="0.00E+00">
                  <c:v>9.3099999999999997E-4</c:v>
                </c:pt>
                <c:pt idx="53756" formatCode="0.00E+00">
                  <c:v>9.3099999999999997E-4</c:v>
                </c:pt>
                <c:pt idx="53757" formatCode="0.00E+00">
                  <c:v>9.3099999999999997E-4</c:v>
                </c:pt>
                <c:pt idx="53758" formatCode="0.00E+00">
                  <c:v>9.3099999999999997E-4</c:v>
                </c:pt>
                <c:pt idx="53759" formatCode="0.00E+00">
                  <c:v>9.3099999999999997E-4</c:v>
                </c:pt>
                <c:pt idx="53760" formatCode="0.00E+00">
                  <c:v>9.3099999999999997E-4</c:v>
                </c:pt>
                <c:pt idx="53761" formatCode="0.00E+00">
                  <c:v>9.3099999999999997E-4</c:v>
                </c:pt>
                <c:pt idx="53762" formatCode="0.00E+00">
                  <c:v>9.3099999999999997E-4</c:v>
                </c:pt>
                <c:pt idx="53763" formatCode="0.00E+00">
                  <c:v>9.3099999999999997E-4</c:v>
                </c:pt>
                <c:pt idx="53764" formatCode="0.00E+00">
                  <c:v>9.3099999999999997E-4</c:v>
                </c:pt>
                <c:pt idx="53765" formatCode="0.00E+00">
                  <c:v>9.3099999999999997E-4</c:v>
                </c:pt>
                <c:pt idx="53766" formatCode="0.00E+00">
                  <c:v>9.3099999999999997E-4</c:v>
                </c:pt>
                <c:pt idx="53767" formatCode="0.00E+00">
                  <c:v>9.3099999999999997E-4</c:v>
                </c:pt>
                <c:pt idx="53768" formatCode="0.00E+00">
                  <c:v>9.3000000000000005E-4</c:v>
                </c:pt>
                <c:pt idx="53769" formatCode="0.00E+00">
                  <c:v>9.3000000000000005E-4</c:v>
                </c:pt>
                <c:pt idx="53770" formatCode="0.00E+00">
                  <c:v>9.3000000000000005E-4</c:v>
                </c:pt>
                <c:pt idx="53771" formatCode="0.00E+00">
                  <c:v>9.3000000000000005E-4</c:v>
                </c:pt>
                <c:pt idx="53772" formatCode="0.00E+00">
                  <c:v>9.3000000000000005E-4</c:v>
                </c:pt>
                <c:pt idx="53773" formatCode="0.00E+00">
                  <c:v>9.3000000000000005E-4</c:v>
                </c:pt>
                <c:pt idx="53774" formatCode="0.00E+00">
                  <c:v>9.3000000000000005E-4</c:v>
                </c:pt>
                <c:pt idx="53775" formatCode="0.00E+00">
                  <c:v>9.3000000000000005E-4</c:v>
                </c:pt>
                <c:pt idx="53776" formatCode="0.00E+00">
                  <c:v>9.3000000000000005E-4</c:v>
                </c:pt>
                <c:pt idx="53777" formatCode="0.00E+00">
                  <c:v>9.3000000000000005E-4</c:v>
                </c:pt>
                <c:pt idx="53778" formatCode="0.00E+00">
                  <c:v>9.3000000000000005E-4</c:v>
                </c:pt>
                <c:pt idx="53779" formatCode="0.00E+00">
                  <c:v>9.3000000000000005E-4</c:v>
                </c:pt>
                <c:pt idx="53780" formatCode="0.00E+00">
                  <c:v>9.3000000000000005E-4</c:v>
                </c:pt>
                <c:pt idx="53781" formatCode="0.00E+00">
                  <c:v>9.3000000000000005E-4</c:v>
                </c:pt>
                <c:pt idx="53782" formatCode="0.00E+00">
                  <c:v>9.3000000000000005E-4</c:v>
                </c:pt>
                <c:pt idx="53783" formatCode="0.00E+00">
                  <c:v>9.3000000000000005E-4</c:v>
                </c:pt>
                <c:pt idx="53784" formatCode="0.00E+00">
                  <c:v>9.3000000000000005E-4</c:v>
                </c:pt>
                <c:pt idx="53785" formatCode="0.00E+00">
                  <c:v>9.3000000000000005E-4</c:v>
                </c:pt>
                <c:pt idx="53786" formatCode="0.00E+00">
                  <c:v>9.3000000000000005E-4</c:v>
                </c:pt>
                <c:pt idx="53787" formatCode="0.00E+00">
                  <c:v>9.3000000000000005E-4</c:v>
                </c:pt>
                <c:pt idx="53788" formatCode="0.00E+00">
                  <c:v>9.2900000000000003E-4</c:v>
                </c:pt>
                <c:pt idx="53789" formatCode="0.00E+00">
                  <c:v>9.2900000000000003E-4</c:v>
                </c:pt>
                <c:pt idx="53790" formatCode="0.00E+00">
                  <c:v>9.2900000000000003E-4</c:v>
                </c:pt>
                <c:pt idx="53791" formatCode="0.00E+00">
                  <c:v>9.3000000000000005E-4</c:v>
                </c:pt>
                <c:pt idx="53792" formatCode="0.00E+00">
                  <c:v>9.3000000000000005E-4</c:v>
                </c:pt>
                <c:pt idx="53793" formatCode="0.00E+00">
                  <c:v>9.2900000000000003E-4</c:v>
                </c:pt>
                <c:pt idx="53794" formatCode="0.00E+00">
                  <c:v>9.2900000000000003E-4</c:v>
                </c:pt>
                <c:pt idx="53795" formatCode="0.00E+00">
                  <c:v>9.2900000000000003E-4</c:v>
                </c:pt>
                <c:pt idx="53796" formatCode="0.00E+00">
                  <c:v>9.2900000000000003E-4</c:v>
                </c:pt>
                <c:pt idx="53797" formatCode="0.00E+00">
                  <c:v>9.2900000000000003E-4</c:v>
                </c:pt>
                <c:pt idx="53798" formatCode="0.00E+00">
                  <c:v>9.2900000000000003E-4</c:v>
                </c:pt>
                <c:pt idx="53799" formatCode="0.00E+00">
                  <c:v>9.2900000000000003E-4</c:v>
                </c:pt>
                <c:pt idx="53800" formatCode="0.00E+00">
                  <c:v>9.2900000000000003E-4</c:v>
                </c:pt>
                <c:pt idx="53801" formatCode="0.00E+00">
                  <c:v>9.2900000000000003E-4</c:v>
                </c:pt>
                <c:pt idx="53802" formatCode="0.00E+00">
                  <c:v>9.2900000000000003E-4</c:v>
                </c:pt>
                <c:pt idx="53803" formatCode="0.00E+00">
                  <c:v>9.2900000000000003E-4</c:v>
                </c:pt>
                <c:pt idx="53804" formatCode="0.00E+00">
                  <c:v>9.2900000000000003E-4</c:v>
                </c:pt>
                <c:pt idx="53805" formatCode="0.00E+00">
                  <c:v>9.2900000000000003E-4</c:v>
                </c:pt>
                <c:pt idx="53806" formatCode="0.00E+00">
                  <c:v>9.2900000000000003E-4</c:v>
                </c:pt>
                <c:pt idx="53807" formatCode="0.00E+00">
                  <c:v>9.2900000000000003E-4</c:v>
                </c:pt>
                <c:pt idx="53808" formatCode="0.00E+00">
                  <c:v>9.2900000000000003E-4</c:v>
                </c:pt>
                <c:pt idx="53809" formatCode="0.00E+00">
                  <c:v>9.2900000000000003E-4</c:v>
                </c:pt>
                <c:pt idx="53810" formatCode="0.00E+00">
                  <c:v>9.2900000000000003E-4</c:v>
                </c:pt>
                <c:pt idx="53811" formatCode="0.00E+00">
                  <c:v>9.2900000000000003E-4</c:v>
                </c:pt>
                <c:pt idx="53812" formatCode="0.00E+00">
                  <c:v>9.2900000000000003E-4</c:v>
                </c:pt>
                <c:pt idx="53813" formatCode="0.00E+00">
                  <c:v>9.2900000000000003E-4</c:v>
                </c:pt>
                <c:pt idx="53814" formatCode="0.00E+00">
                  <c:v>9.2800000000000001E-4</c:v>
                </c:pt>
                <c:pt idx="53815" formatCode="0.00E+00">
                  <c:v>9.2900000000000003E-4</c:v>
                </c:pt>
                <c:pt idx="53816" formatCode="0.00E+00">
                  <c:v>9.2800000000000001E-4</c:v>
                </c:pt>
                <c:pt idx="53817" formatCode="0.00E+00">
                  <c:v>9.2800000000000001E-4</c:v>
                </c:pt>
                <c:pt idx="53818" formatCode="0.00E+00">
                  <c:v>9.2800000000000001E-4</c:v>
                </c:pt>
                <c:pt idx="53819" formatCode="0.00E+00">
                  <c:v>9.2800000000000001E-4</c:v>
                </c:pt>
                <c:pt idx="53820" formatCode="0.00E+00">
                  <c:v>9.2800000000000001E-4</c:v>
                </c:pt>
                <c:pt idx="53821" formatCode="0.00E+00">
                  <c:v>9.2800000000000001E-4</c:v>
                </c:pt>
                <c:pt idx="53822" formatCode="0.00E+00">
                  <c:v>9.2800000000000001E-4</c:v>
                </c:pt>
                <c:pt idx="53823" formatCode="0.00E+00">
                  <c:v>9.2800000000000001E-4</c:v>
                </c:pt>
                <c:pt idx="53824" formatCode="0.00E+00">
                  <c:v>9.2800000000000001E-4</c:v>
                </c:pt>
                <c:pt idx="53825" formatCode="0.00E+00">
                  <c:v>9.2800000000000001E-4</c:v>
                </c:pt>
                <c:pt idx="53826" formatCode="0.00E+00">
                  <c:v>9.2800000000000001E-4</c:v>
                </c:pt>
                <c:pt idx="53827" formatCode="0.00E+00">
                  <c:v>9.2800000000000001E-4</c:v>
                </c:pt>
                <c:pt idx="53828" formatCode="0.00E+00">
                  <c:v>9.2800000000000001E-4</c:v>
                </c:pt>
                <c:pt idx="53829" formatCode="0.00E+00">
                  <c:v>9.2800000000000001E-4</c:v>
                </c:pt>
                <c:pt idx="53830" formatCode="0.00E+00">
                  <c:v>9.2800000000000001E-4</c:v>
                </c:pt>
                <c:pt idx="53831" formatCode="0.00E+00">
                  <c:v>9.2800000000000001E-4</c:v>
                </c:pt>
                <c:pt idx="53832" formatCode="0.00E+00">
                  <c:v>9.2800000000000001E-4</c:v>
                </c:pt>
                <c:pt idx="53833" formatCode="0.00E+00">
                  <c:v>9.2800000000000001E-4</c:v>
                </c:pt>
                <c:pt idx="53834" formatCode="0.00E+00">
                  <c:v>9.2800000000000001E-4</c:v>
                </c:pt>
                <c:pt idx="53835" formatCode="0.00E+00">
                  <c:v>9.2800000000000001E-4</c:v>
                </c:pt>
                <c:pt idx="53836" formatCode="0.00E+00">
                  <c:v>9.2800000000000001E-4</c:v>
                </c:pt>
                <c:pt idx="53837" formatCode="0.00E+00">
                  <c:v>9.2800000000000001E-4</c:v>
                </c:pt>
                <c:pt idx="53838" formatCode="0.00E+00">
                  <c:v>9.2800000000000001E-4</c:v>
                </c:pt>
                <c:pt idx="53839" formatCode="0.00E+00">
                  <c:v>9.2800000000000001E-4</c:v>
                </c:pt>
                <c:pt idx="53840" formatCode="0.00E+00">
                  <c:v>9.2800000000000001E-4</c:v>
                </c:pt>
                <c:pt idx="53841" formatCode="0.00E+00">
                  <c:v>9.2699999999999998E-4</c:v>
                </c:pt>
                <c:pt idx="53842" formatCode="0.00E+00">
                  <c:v>9.2699999999999998E-4</c:v>
                </c:pt>
                <c:pt idx="53843" formatCode="0.00E+00">
                  <c:v>9.2699999999999998E-4</c:v>
                </c:pt>
                <c:pt idx="53844" formatCode="0.00E+00">
                  <c:v>9.2699999999999998E-4</c:v>
                </c:pt>
                <c:pt idx="53845" formatCode="0.00E+00">
                  <c:v>9.2800000000000001E-4</c:v>
                </c:pt>
                <c:pt idx="53846" formatCode="0.00E+00">
                  <c:v>9.2800000000000001E-4</c:v>
                </c:pt>
                <c:pt idx="53847" formatCode="0.00E+00">
                  <c:v>9.2800000000000001E-4</c:v>
                </c:pt>
                <c:pt idx="53848" formatCode="0.00E+00">
                  <c:v>9.2699999999999998E-4</c:v>
                </c:pt>
                <c:pt idx="53849" formatCode="0.00E+00">
                  <c:v>9.2699999999999998E-4</c:v>
                </c:pt>
                <c:pt idx="53850" formatCode="0.00E+00">
                  <c:v>9.2699999999999998E-4</c:v>
                </c:pt>
                <c:pt idx="53851" formatCode="0.00E+00">
                  <c:v>9.2699999999999998E-4</c:v>
                </c:pt>
                <c:pt idx="53852" formatCode="0.00E+00">
                  <c:v>9.2699999999999998E-4</c:v>
                </c:pt>
                <c:pt idx="53853" formatCode="0.00E+00">
                  <c:v>9.2699999999999998E-4</c:v>
                </c:pt>
                <c:pt idx="53854" formatCode="0.00E+00">
                  <c:v>9.2699999999999998E-4</c:v>
                </c:pt>
                <c:pt idx="53855" formatCode="0.00E+00">
                  <c:v>9.2699999999999998E-4</c:v>
                </c:pt>
                <c:pt idx="53856" formatCode="0.00E+00">
                  <c:v>9.2699999999999998E-4</c:v>
                </c:pt>
                <c:pt idx="53857" formatCode="0.00E+00">
                  <c:v>9.2699999999999998E-4</c:v>
                </c:pt>
                <c:pt idx="53858" formatCode="0.00E+00">
                  <c:v>9.2699999999999998E-4</c:v>
                </c:pt>
                <c:pt idx="53859" formatCode="0.00E+00">
                  <c:v>9.2699999999999998E-4</c:v>
                </c:pt>
                <c:pt idx="53860" formatCode="0.00E+00">
                  <c:v>9.2699999999999998E-4</c:v>
                </c:pt>
                <c:pt idx="53861" formatCode="0.00E+00">
                  <c:v>9.2699999999999998E-4</c:v>
                </c:pt>
                <c:pt idx="53862" formatCode="0.00E+00">
                  <c:v>9.2699999999999998E-4</c:v>
                </c:pt>
                <c:pt idx="53863" formatCode="0.00E+00">
                  <c:v>9.2699999999999998E-4</c:v>
                </c:pt>
                <c:pt idx="53864" formatCode="0.00E+00">
                  <c:v>9.2699999999999998E-4</c:v>
                </c:pt>
                <c:pt idx="53865" formatCode="0.00E+00">
                  <c:v>9.2699999999999998E-4</c:v>
                </c:pt>
                <c:pt idx="53866" formatCode="0.00E+00">
                  <c:v>9.2699999999999998E-4</c:v>
                </c:pt>
                <c:pt idx="53867" formatCode="0.00E+00">
                  <c:v>9.2699999999999998E-4</c:v>
                </c:pt>
                <c:pt idx="53868" formatCode="0.00E+00">
                  <c:v>9.2699999999999998E-4</c:v>
                </c:pt>
                <c:pt idx="53869" formatCode="0.00E+00">
                  <c:v>9.2699999999999998E-4</c:v>
                </c:pt>
                <c:pt idx="53870" formatCode="0.00E+00">
                  <c:v>9.2699999999999998E-4</c:v>
                </c:pt>
                <c:pt idx="53871" formatCode="0.00E+00">
                  <c:v>9.2699999999999998E-4</c:v>
                </c:pt>
                <c:pt idx="53872" formatCode="0.00E+00">
                  <c:v>9.2699999999999998E-4</c:v>
                </c:pt>
                <c:pt idx="53873" formatCode="0.00E+00">
                  <c:v>9.2599999999999996E-4</c:v>
                </c:pt>
                <c:pt idx="53874" formatCode="0.00E+00">
                  <c:v>9.2699999999999998E-4</c:v>
                </c:pt>
                <c:pt idx="53875" formatCode="0.00E+00">
                  <c:v>9.2699999999999998E-4</c:v>
                </c:pt>
                <c:pt idx="53876" formatCode="0.00E+00">
                  <c:v>9.2699999999999998E-4</c:v>
                </c:pt>
                <c:pt idx="53877" formatCode="0.00E+00">
                  <c:v>9.2599999999999996E-4</c:v>
                </c:pt>
                <c:pt idx="53878" formatCode="0.00E+00">
                  <c:v>9.2599999999999996E-4</c:v>
                </c:pt>
                <c:pt idx="53879" formatCode="0.00E+00">
                  <c:v>9.2599999999999996E-4</c:v>
                </c:pt>
                <c:pt idx="53880" formatCode="0.00E+00">
                  <c:v>9.2599999999999996E-4</c:v>
                </c:pt>
                <c:pt idx="53881" formatCode="0.00E+00">
                  <c:v>9.2599999999999996E-4</c:v>
                </c:pt>
                <c:pt idx="53882" formatCode="0.00E+00">
                  <c:v>9.2599999999999996E-4</c:v>
                </c:pt>
                <c:pt idx="53883" formatCode="0.00E+00">
                  <c:v>9.2599999999999996E-4</c:v>
                </c:pt>
                <c:pt idx="53884" formatCode="0.00E+00">
                  <c:v>9.2599999999999996E-4</c:v>
                </c:pt>
                <c:pt idx="53885" formatCode="0.00E+00">
                  <c:v>9.2599999999999996E-4</c:v>
                </c:pt>
                <c:pt idx="53886" formatCode="0.00E+00">
                  <c:v>9.2599999999999996E-4</c:v>
                </c:pt>
                <c:pt idx="53887" formatCode="0.00E+00">
                  <c:v>9.2599999999999996E-4</c:v>
                </c:pt>
                <c:pt idx="53888" formatCode="0.00E+00">
                  <c:v>9.2599999999999996E-4</c:v>
                </c:pt>
                <c:pt idx="53889" formatCode="0.00E+00">
                  <c:v>9.2599999999999996E-4</c:v>
                </c:pt>
                <c:pt idx="53890" formatCode="0.00E+00">
                  <c:v>9.2599999999999996E-4</c:v>
                </c:pt>
                <c:pt idx="53891" formatCode="0.00E+00">
                  <c:v>9.2599999999999996E-4</c:v>
                </c:pt>
                <c:pt idx="53892" formatCode="0.00E+00">
                  <c:v>9.2599999999999996E-4</c:v>
                </c:pt>
                <c:pt idx="53893" formatCode="0.00E+00">
                  <c:v>9.2599999999999996E-4</c:v>
                </c:pt>
                <c:pt idx="53894" formatCode="0.00E+00">
                  <c:v>9.2599999999999996E-4</c:v>
                </c:pt>
                <c:pt idx="53895" formatCode="0.00E+00">
                  <c:v>9.2599999999999996E-4</c:v>
                </c:pt>
                <c:pt idx="53896" formatCode="0.00E+00">
                  <c:v>9.2599999999999996E-4</c:v>
                </c:pt>
                <c:pt idx="53897" formatCode="0.00E+00">
                  <c:v>9.2599999999999996E-4</c:v>
                </c:pt>
                <c:pt idx="53898" formatCode="0.00E+00">
                  <c:v>9.2599999999999996E-4</c:v>
                </c:pt>
                <c:pt idx="53899" formatCode="0.00E+00">
                  <c:v>9.2599999999999996E-4</c:v>
                </c:pt>
                <c:pt idx="53900" formatCode="0.00E+00">
                  <c:v>9.2599999999999996E-4</c:v>
                </c:pt>
                <c:pt idx="53901" formatCode="0.00E+00">
                  <c:v>9.2599999999999996E-4</c:v>
                </c:pt>
                <c:pt idx="53902" formatCode="0.00E+00">
                  <c:v>9.2599999999999996E-4</c:v>
                </c:pt>
                <c:pt idx="53903" formatCode="0.00E+00">
                  <c:v>9.2599999999999996E-4</c:v>
                </c:pt>
                <c:pt idx="53904" formatCode="0.00E+00">
                  <c:v>9.2599999999999996E-4</c:v>
                </c:pt>
                <c:pt idx="53905" formatCode="0.00E+00">
                  <c:v>9.2599999999999996E-4</c:v>
                </c:pt>
                <c:pt idx="53906" formatCode="0.00E+00">
                  <c:v>9.2599999999999996E-4</c:v>
                </c:pt>
                <c:pt idx="53907" formatCode="0.00E+00">
                  <c:v>9.2599999999999996E-4</c:v>
                </c:pt>
                <c:pt idx="53908" formatCode="0.00E+00">
                  <c:v>9.2599999999999996E-4</c:v>
                </c:pt>
                <c:pt idx="53909" formatCode="0.00E+00">
                  <c:v>9.2599999999999996E-4</c:v>
                </c:pt>
                <c:pt idx="53910" formatCode="0.00E+00">
                  <c:v>9.2599999999999996E-4</c:v>
                </c:pt>
                <c:pt idx="53911" formatCode="0.00E+00">
                  <c:v>9.2599999999999996E-4</c:v>
                </c:pt>
                <c:pt idx="53912" formatCode="0.00E+00">
                  <c:v>9.2599999999999996E-4</c:v>
                </c:pt>
                <c:pt idx="53913" formatCode="0.00E+00">
                  <c:v>9.2599999999999996E-4</c:v>
                </c:pt>
                <c:pt idx="53914" formatCode="0.00E+00">
                  <c:v>9.2500000000000004E-4</c:v>
                </c:pt>
                <c:pt idx="53915" formatCode="0.00E+00">
                  <c:v>9.2599999999999996E-4</c:v>
                </c:pt>
                <c:pt idx="53916" formatCode="0.00E+00">
                  <c:v>9.2599999999999996E-4</c:v>
                </c:pt>
                <c:pt idx="53917" formatCode="0.00E+00">
                  <c:v>9.2500000000000004E-4</c:v>
                </c:pt>
                <c:pt idx="53918" formatCode="0.00E+00">
                  <c:v>9.2599999999999996E-4</c:v>
                </c:pt>
                <c:pt idx="53919" formatCode="0.00E+00">
                  <c:v>9.2500000000000004E-4</c:v>
                </c:pt>
                <c:pt idx="53920" formatCode="0.00E+00">
                  <c:v>9.2500000000000004E-4</c:v>
                </c:pt>
                <c:pt idx="53921" formatCode="0.00E+00">
                  <c:v>9.2500000000000004E-4</c:v>
                </c:pt>
                <c:pt idx="53922" formatCode="0.00E+00">
                  <c:v>9.2500000000000004E-4</c:v>
                </c:pt>
                <c:pt idx="53923" formatCode="0.00E+00">
                  <c:v>9.2500000000000004E-4</c:v>
                </c:pt>
                <c:pt idx="53924" formatCode="0.00E+00">
                  <c:v>9.2500000000000004E-4</c:v>
                </c:pt>
                <c:pt idx="53925" formatCode="0.00E+00">
                  <c:v>9.2500000000000004E-4</c:v>
                </c:pt>
                <c:pt idx="53926" formatCode="0.00E+00">
                  <c:v>9.2500000000000004E-4</c:v>
                </c:pt>
                <c:pt idx="53927" formatCode="0.00E+00">
                  <c:v>9.2500000000000004E-4</c:v>
                </c:pt>
                <c:pt idx="53928" formatCode="0.00E+00">
                  <c:v>9.2500000000000004E-4</c:v>
                </c:pt>
                <c:pt idx="53929" formatCode="0.00E+00">
                  <c:v>9.2500000000000004E-4</c:v>
                </c:pt>
                <c:pt idx="53930" formatCode="0.00E+00">
                  <c:v>9.2500000000000004E-4</c:v>
                </c:pt>
                <c:pt idx="53931" formatCode="0.00E+00">
                  <c:v>9.2500000000000004E-4</c:v>
                </c:pt>
                <c:pt idx="53932" formatCode="0.00E+00">
                  <c:v>9.2500000000000004E-4</c:v>
                </c:pt>
                <c:pt idx="53933" formatCode="0.00E+00">
                  <c:v>9.2500000000000004E-4</c:v>
                </c:pt>
                <c:pt idx="53934" formatCode="0.00E+00">
                  <c:v>9.2500000000000004E-4</c:v>
                </c:pt>
                <c:pt idx="53935" formatCode="0.00E+00">
                  <c:v>9.2500000000000004E-4</c:v>
                </c:pt>
                <c:pt idx="53936" formatCode="0.00E+00">
                  <c:v>9.2500000000000004E-4</c:v>
                </c:pt>
                <c:pt idx="53937" formatCode="0.00E+00">
                  <c:v>9.2500000000000004E-4</c:v>
                </c:pt>
                <c:pt idx="53938" formatCode="0.00E+00">
                  <c:v>9.2500000000000004E-4</c:v>
                </c:pt>
                <c:pt idx="53939" formatCode="0.00E+00">
                  <c:v>9.2500000000000004E-4</c:v>
                </c:pt>
                <c:pt idx="53940" formatCode="0.00E+00">
                  <c:v>9.2500000000000004E-4</c:v>
                </c:pt>
                <c:pt idx="53941" formatCode="0.00E+00">
                  <c:v>9.2500000000000004E-4</c:v>
                </c:pt>
                <c:pt idx="53942" formatCode="0.00E+00">
                  <c:v>9.2500000000000004E-4</c:v>
                </c:pt>
                <c:pt idx="53943" formatCode="0.00E+00">
                  <c:v>9.2500000000000004E-4</c:v>
                </c:pt>
                <c:pt idx="53944" formatCode="0.00E+00">
                  <c:v>9.2500000000000004E-4</c:v>
                </c:pt>
                <c:pt idx="53945" formatCode="0.00E+00">
                  <c:v>9.2500000000000004E-4</c:v>
                </c:pt>
                <c:pt idx="53946" formatCode="0.00E+00">
                  <c:v>9.2500000000000004E-4</c:v>
                </c:pt>
                <c:pt idx="53947" formatCode="0.00E+00">
                  <c:v>9.2500000000000004E-4</c:v>
                </c:pt>
                <c:pt idx="53948" formatCode="0.00E+00">
                  <c:v>9.2500000000000004E-4</c:v>
                </c:pt>
                <c:pt idx="53949" formatCode="0.00E+00">
                  <c:v>9.2500000000000004E-4</c:v>
                </c:pt>
                <c:pt idx="53950" formatCode="0.00E+00">
                  <c:v>9.2500000000000004E-4</c:v>
                </c:pt>
                <c:pt idx="53951" formatCode="0.00E+00">
                  <c:v>9.2500000000000004E-4</c:v>
                </c:pt>
                <c:pt idx="53952" formatCode="0.00E+00">
                  <c:v>9.2500000000000004E-4</c:v>
                </c:pt>
                <c:pt idx="53953" formatCode="0.00E+00">
                  <c:v>9.2500000000000004E-4</c:v>
                </c:pt>
                <c:pt idx="53954" formatCode="0.00E+00">
                  <c:v>9.2500000000000004E-4</c:v>
                </c:pt>
                <c:pt idx="53955" formatCode="0.00E+00">
                  <c:v>9.2500000000000004E-4</c:v>
                </c:pt>
                <c:pt idx="53956" formatCode="0.00E+00">
                  <c:v>9.2500000000000004E-4</c:v>
                </c:pt>
                <c:pt idx="53957" formatCode="0.00E+00">
                  <c:v>9.2500000000000004E-4</c:v>
                </c:pt>
                <c:pt idx="53958" formatCode="0.00E+00">
                  <c:v>9.2500000000000004E-4</c:v>
                </c:pt>
                <c:pt idx="53959" formatCode="0.00E+00">
                  <c:v>9.2500000000000004E-4</c:v>
                </c:pt>
                <c:pt idx="53960" formatCode="0.00E+00">
                  <c:v>9.2500000000000004E-4</c:v>
                </c:pt>
                <c:pt idx="53961" formatCode="0.00E+00">
                  <c:v>9.2500000000000004E-4</c:v>
                </c:pt>
                <c:pt idx="53962" formatCode="0.00E+00">
                  <c:v>9.2500000000000004E-4</c:v>
                </c:pt>
                <c:pt idx="53963" formatCode="0.00E+00">
                  <c:v>9.2500000000000004E-4</c:v>
                </c:pt>
                <c:pt idx="53964" formatCode="0.00E+00">
                  <c:v>9.2500000000000004E-4</c:v>
                </c:pt>
                <c:pt idx="53965" formatCode="0.00E+00">
                  <c:v>9.2500000000000004E-4</c:v>
                </c:pt>
                <c:pt idx="53966" formatCode="0.00E+00">
                  <c:v>9.2500000000000004E-4</c:v>
                </c:pt>
                <c:pt idx="53967" formatCode="0.00E+00">
                  <c:v>9.2400000000000002E-4</c:v>
                </c:pt>
                <c:pt idx="53968" formatCode="0.00E+00">
                  <c:v>9.2400000000000002E-4</c:v>
                </c:pt>
                <c:pt idx="53969" formatCode="0.00E+00">
                  <c:v>9.2400000000000002E-4</c:v>
                </c:pt>
                <c:pt idx="53970" formatCode="0.00E+00">
                  <c:v>9.2400000000000002E-4</c:v>
                </c:pt>
                <c:pt idx="53971" formatCode="0.00E+00">
                  <c:v>9.2500000000000004E-4</c:v>
                </c:pt>
                <c:pt idx="53972" formatCode="0.00E+00">
                  <c:v>9.2500000000000004E-4</c:v>
                </c:pt>
                <c:pt idx="53973" formatCode="0.00E+00">
                  <c:v>9.2500000000000004E-4</c:v>
                </c:pt>
                <c:pt idx="53974" formatCode="0.00E+00">
                  <c:v>9.2500000000000004E-4</c:v>
                </c:pt>
                <c:pt idx="53975" formatCode="0.00E+00">
                  <c:v>9.2500000000000004E-4</c:v>
                </c:pt>
                <c:pt idx="53976" formatCode="0.00E+00">
                  <c:v>9.2400000000000002E-4</c:v>
                </c:pt>
                <c:pt idx="53977" formatCode="0.00E+00">
                  <c:v>9.2400000000000002E-4</c:v>
                </c:pt>
                <c:pt idx="53978" formatCode="0.00E+00">
                  <c:v>9.2400000000000002E-4</c:v>
                </c:pt>
                <c:pt idx="53979" formatCode="0.00E+00">
                  <c:v>9.2400000000000002E-4</c:v>
                </c:pt>
                <c:pt idx="53980" formatCode="0.00E+00">
                  <c:v>9.2400000000000002E-4</c:v>
                </c:pt>
                <c:pt idx="53981" formatCode="0.00E+00">
                  <c:v>9.2400000000000002E-4</c:v>
                </c:pt>
                <c:pt idx="53982" formatCode="0.00E+00">
                  <c:v>9.2400000000000002E-4</c:v>
                </c:pt>
                <c:pt idx="53983" formatCode="0.00E+00">
                  <c:v>9.2400000000000002E-4</c:v>
                </c:pt>
                <c:pt idx="53984" formatCode="0.00E+00">
                  <c:v>9.2400000000000002E-4</c:v>
                </c:pt>
                <c:pt idx="53985" formatCode="0.00E+00">
                  <c:v>9.2400000000000002E-4</c:v>
                </c:pt>
                <c:pt idx="53986" formatCode="0.00E+00">
                  <c:v>9.2400000000000002E-4</c:v>
                </c:pt>
                <c:pt idx="53987" formatCode="0.00E+00">
                  <c:v>9.2400000000000002E-4</c:v>
                </c:pt>
                <c:pt idx="53988" formatCode="0.00E+00">
                  <c:v>9.2400000000000002E-4</c:v>
                </c:pt>
                <c:pt idx="53989" formatCode="0.00E+00">
                  <c:v>9.2400000000000002E-4</c:v>
                </c:pt>
                <c:pt idx="53990" formatCode="0.00E+00">
                  <c:v>9.2400000000000002E-4</c:v>
                </c:pt>
                <c:pt idx="53991" formatCode="0.00E+00">
                  <c:v>9.2400000000000002E-4</c:v>
                </c:pt>
                <c:pt idx="53992" formatCode="0.00E+00">
                  <c:v>9.2400000000000002E-4</c:v>
                </c:pt>
                <c:pt idx="53993" formatCode="0.00E+00">
                  <c:v>9.2400000000000002E-4</c:v>
                </c:pt>
                <c:pt idx="53994" formatCode="0.00E+00">
                  <c:v>9.2400000000000002E-4</c:v>
                </c:pt>
                <c:pt idx="53995" formatCode="0.00E+00">
                  <c:v>9.2400000000000002E-4</c:v>
                </c:pt>
                <c:pt idx="53996" formatCode="0.00E+00">
                  <c:v>9.2400000000000002E-4</c:v>
                </c:pt>
                <c:pt idx="53997" formatCode="0.00E+00">
                  <c:v>9.2400000000000002E-4</c:v>
                </c:pt>
                <c:pt idx="53998" formatCode="0.00E+00">
                  <c:v>9.2400000000000002E-4</c:v>
                </c:pt>
                <c:pt idx="53999" formatCode="0.00E+00">
                  <c:v>9.2400000000000002E-4</c:v>
                </c:pt>
                <c:pt idx="54000" formatCode="0.00E+00">
                  <c:v>9.2400000000000002E-4</c:v>
                </c:pt>
                <c:pt idx="54001" formatCode="0.00E+00">
                  <c:v>9.2400000000000002E-4</c:v>
                </c:pt>
                <c:pt idx="54002" formatCode="0.00E+00">
                  <c:v>9.2400000000000002E-4</c:v>
                </c:pt>
                <c:pt idx="54003" formatCode="0.00E+00">
                  <c:v>9.2400000000000002E-4</c:v>
                </c:pt>
                <c:pt idx="54004" formatCode="0.00E+00">
                  <c:v>9.2400000000000002E-4</c:v>
                </c:pt>
                <c:pt idx="54005" formatCode="0.00E+00">
                  <c:v>9.2400000000000002E-4</c:v>
                </c:pt>
                <c:pt idx="54006" formatCode="0.00E+00">
                  <c:v>9.2400000000000002E-4</c:v>
                </c:pt>
                <c:pt idx="54007" formatCode="0.00E+00">
                  <c:v>9.2400000000000002E-4</c:v>
                </c:pt>
                <c:pt idx="54008" formatCode="0.00E+00">
                  <c:v>9.2400000000000002E-4</c:v>
                </c:pt>
                <c:pt idx="54009" formatCode="0.00E+00">
                  <c:v>9.2400000000000002E-4</c:v>
                </c:pt>
                <c:pt idx="54010" formatCode="0.00E+00">
                  <c:v>9.2400000000000002E-4</c:v>
                </c:pt>
                <c:pt idx="54011" formatCode="0.00E+00">
                  <c:v>9.2400000000000002E-4</c:v>
                </c:pt>
                <c:pt idx="54012" formatCode="0.00E+00">
                  <c:v>9.2400000000000002E-4</c:v>
                </c:pt>
                <c:pt idx="54013" formatCode="0.00E+00">
                  <c:v>9.2400000000000002E-4</c:v>
                </c:pt>
                <c:pt idx="54014" formatCode="0.00E+00">
                  <c:v>9.2400000000000002E-4</c:v>
                </c:pt>
                <c:pt idx="54015" formatCode="0.00E+00">
                  <c:v>9.2400000000000002E-4</c:v>
                </c:pt>
                <c:pt idx="54016" formatCode="0.00E+00">
                  <c:v>9.2400000000000002E-4</c:v>
                </c:pt>
                <c:pt idx="54017" formatCode="0.00E+00">
                  <c:v>9.2400000000000002E-4</c:v>
                </c:pt>
                <c:pt idx="54018" formatCode="0.00E+00">
                  <c:v>9.2400000000000002E-4</c:v>
                </c:pt>
                <c:pt idx="54019" formatCode="0.00E+00">
                  <c:v>9.2400000000000002E-4</c:v>
                </c:pt>
                <c:pt idx="54020" formatCode="0.00E+00">
                  <c:v>9.2400000000000002E-4</c:v>
                </c:pt>
                <c:pt idx="54021" formatCode="0.00E+00">
                  <c:v>9.2400000000000002E-4</c:v>
                </c:pt>
                <c:pt idx="54022" formatCode="0.00E+00">
                  <c:v>9.2400000000000002E-4</c:v>
                </c:pt>
                <c:pt idx="54023" formatCode="0.00E+00">
                  <c:v>9.2400000000000002E-4</c:v>
                </c:pt>
                <c:pt idx="54024" formatCode="0.00E+00">
                  <c:v>9.2400000000000002E-4</c:v>
                </c:pt>
                <c:pt idx="54025" formatCode="0.00E+00">
                  <c:v>9.2400000000000002E-4</c:v>
                </c:pt>
                <c:pt idx="54026" formatCode="0.00E+00">
                  <c:v>9.2400000000000002E-4</c:v>
                </c:pt>
                <c:pt idx="54027" formatCode="0.00E+00">
                  <c:v>9.2400000000000002E-4</c:v>
                </c:pt>
                <c:pt idx="54028" formatCode="0.00E+00">
                  <c:v>9.2400000000000002E-4</c:v>
                </c:pt>
                <c:pt idx="54029" formatCode="0.00E+00">
                  <c:v>9.2400000000000002E-4</c:v>
                </c:pt>
                <c:pt idx="54030" formatCode="0.00E+00">
                  <c:v>9.2400000000000002E-4</c:v>
                </c:pt>
                <c:pt idx="54031" formatCode="0.00E+00">
                  <c:v>9.2400000000000002E-4</c:v>
                </c:pt>
                <c:pt idx="54032" formatCode="0.00E+00">
                  <c:v>9.2400000000000002E-4</c:v>
                </c:pt>
                <c:pt idx="54033" formatCode="0.00E+00">
                  <c:v>9.2400000000000002E-4</c:v>
                </c:pt>
                <c:pt idx="54034" formatCode="0.00E+00">
                  <c:v>9.2400000000000002E-4</c:v>
                </c:pt>
                <c:pt idx="54035" formatCode="0.00E+00">
                  <c:v>9.2400000000000002E-4</c:v>
                </c:pt>
                <c:pt idx="54036" formatCode="0.00E+00">
                  <c:v>9.2400000000000002E-4</c:v>
                </c:pt>
                <c:pt idx="54037" formatCode="0.00E+00">
                  <c:v>9.2400000000000002E-4</c:v>
                </c:pt>
                <c:pt idx="54038" formatCode="0.00E+00">
                  <c:v>9.2400000000000002E-4</c:v>
                </c:pt>
                <c:pt idx="54039" formatCode="0.00E+00">
                  <c:v>9.2299999999999999E-4</c:v>
                </c:pt>
                <c:pt idx="54040" formatCode="0.00E+00">
                  <c:v>9.2400000000000002E-4</c:v>
                </c:pt>
                <c:pt idx="54041" formatCode="0.00E+00">
                  <c:v>9.2400000000000002E-4</c:v>
                </c:pt>
                <c:pt idx="54042" formatCode="0.00E+00">
                  <c:v>9.2400000000000002E-4</c:v>
                </c:pt>
                <c:pt idx="54043" formatCode="0.00E+00">
                  <c:v>9.2400000000000002E-4</c:v>
                </c:pt>
                <c:pt idx="54044" formatCode="0.00E+00">
                  <c:v>9.2400000000000002E-4</c:v>
                </c:pt>
                <c:pt idx="54045" formatCode="0.00E+00">
                  <c:v>9.2400000000000002E-4</c:v>
                </c:pt>
                <c:pt idx="54046" formatCode="0.00E+00">
                  <c:v>9.2400000000000002E-4</c:v>
                </c:pt>
                <c:pt idx="54047" formatCode="0.00E+00">
                  <c:v>9.2400000000000002E-4</c:v>
                </c:pt>
                <c:pt idx="54048" formatCode="0.00E+00">
                  <c:v>9.2400000000000002E-4</c:v>
                </c:pt>
                <c:pt idx="54049" formatCode="0.00E+00">
                  <c:v>9.2400000000000002E-4</c:v>
                </c:pt>
                <c:pt idx="54050" formatCode="0.00E+00">
                  <c:v>9.2400000000000002E-4</c:v>
                </c:pt>
                <c:pt idx="54051" formatCode="0.00E+00">
                  <c:v>9.2400000000000002E-4</c:v>
                </c:pt>
                <c:pt idx="54052" formatCode="0.00E+00">
                  <c:v>9.2400000000000002E-4</c:v>
                </c:pt>
                <c:pt idx="54053" formatCode="0.00E+00">
                  <c:v>9.2400000000000002E-4</c:v>
                </c:pt>
                <c:pt idx="54054" formatCode="0.00E+00">
                  <c:v>9.2400000000000002E-4</c:v>
                </c:pt>
                <c:pt idx="54055" formatCode="0.00E+00">
                  <c:v>9.2400000000000002E-4</c:v>
                </c:pt>
                <c:pt idx="54056" formatCode="0.00E+00">
                  <c:v>9.2400000000000002E-4</c:v>
                </c:pt>
                <c:pt idx="54057" formatCode="0.00E+00">
                  <c:v>9.2400000000000002E-4</c:v>
                </c:pt>
                <c:pt idx="54058" formatCode="0.00E+00">
                  <c:v>9.2299999999999999E-4</c:v>
                </c:pt>
                <c:pt idx="54059" formatCode="0.00E+00">
                  <c:v>9.2400000000000002E-4</c:v>
                </c:pt>
                <c:pt idx="54060" formatCode="0.00E+00">
                  <c:v>9.2400000000000002E-4</c:v>
                </c:pt>
                <c:pt idx="54061" formatCode="0.00E+00">
                  <c:v>9.2400000000000002E-4</c:v>
                </c:pt>
                <c:pt idx="54062" formatCode="0.00E+00">
                  <c:v>9.2400000000000002E-4</c:v>
                </c:pt>
                <c:pt idx="54063" formatCode="0.00E+00">
                  <c:v>9.2299999999999999E-4</c:v>
                </c:pt>
                <c:pt idx="54064" formatCode="0.00E+00">
                  <c:v>9.2299999999999999E-4</c:v>
                </c:pt>
                <c:pt idx="54065" formatCode="0.00E+00">
                  <c:v>9.2299999999999999E-4</c:v>
                </c:pt>
                <c:pt idx="54066" formatCode="0.00E+00">
                  <c:v>9.2299999999999999E-4</c:v>
                </c:pt>
                <c:pt idx="54067" formatCode="0.00E+00">
                  <c:v>9.2299999999999999E-4</c:v>
                </c:pt>
                <c:pt idx="54068" formatCode="0.00E+00">
                  <c:v>9.2299999999999999E-4</c:v>
                </c:pt>
                <c:pt idx="54069" formatCode="0.00E+00">
                  <c:v>9.2299999999999999E-4</c:v>
                </c:pt>
                <c:pt idx="54070" formatCode="0.00E+00">
                  <c:v>9.2299999999999999E-4</c:v>
                </c:pt>
                <c:pt idx="54071" formatCode="0.00E+00">
                  <c:v>9.2299999999999999E-4</c:v>
                </c:pt>
                <c:pt idx="54072" formatCode="0.00E+00">
                  <c:v>9.2299999999999999E-4</c:v>
                </c:pt>
                <c:pt idx="54073" formatCode="0.00E+00">
                  <c:v>9.2299999999999999E-4</c:v>
                </c:pt>
                <c:pt idx="54074" formatCode="0.00E+00">
                  <c:v>9.2299999999999999E-4</c:v>
                </c:pt>
                <c:pt idx="54075" formatCode="0.00E+00">
                  <c:v>9.2400000000000002E-4</c:v>
                </c:pt>
                <c:pt idx="54076" formatCode="0.00E+00">
                  <c:v>9.2299999999999999E-4</c:v>
                </c:pt>
                <c:pt idx="54077" formatCode="0.00E+00">
                  <c:v>9.2299999999999999E-4</c:v>
                </c:pt>
                <c:pt idx="54078" formatCode="0.00E+00">
                  <c:v>9.2299999999999999E-4</c:v>
                </c:pt>
                <c:pt idx="54079" formatCode="0.00E+00">
                  <c:v>9.2299999999999999E-4</c:v>
                </c:pt>
                <c:pt idx="54080" formatCode="0.00E+00">
                  <c:v>9.2299999999999999E-4</c:v>
                </c:pt>
                <c:pt idx="54081" formatCode="0.00E+00">
                  <c:v>9.2400000000000002E-4</c:v>
                </c:pt>
                <c:pt idx="54082" formatCode="0.00E+00">
                  <c:v>9.2299999999999999E-4</c:v>
                </c:pt>
                <c:pt idx="54083" formatCode="0.00E+00">
                  <c:v>9.2299999999999999E-4</c:v>
                </c:pt>
                <c:pt idx="54084" formatCode="0.00E+00">
                  <c:v>9.2299999999999999E-4</c:v>
                </c:pt>
                <c:pt idx="54085" formatCode="0.00E+00">
                  <c:v>9.2299999999999999E-4</c:v>
                </c:pt>
                <c:pt idx="54086" formatCode="0.00E+00">
                  <c:v>9.2299999999999999E-4</c:v>
                </c:pt>
                <c:pt idx="54087" formatCode="0.00E+00">
                  <c:v>9.2299999999999999E-4</c:v>
                </c:pt>
                <c:pt idx="54088" formatCode="0.00E+00">
                  <c:v>9.2299999999999999E-4</c:v>
                </c:pt>
                <c:pt idx="54089" formatCode="0.00E+00">
                  <c:v>9.2299999999999999E-4</c:v>
                </c:pt>
                <c:pt idx="54090" formatCode="0.00E+00">
                  <c:v>9.2299999999999999E-4</c:v>
                </c:pt>
                <c:pt idx="54091" formatCode="0.00E+00">
                  <c:v>9.2299999999999999E-4</c:v>
                </c:pt>
                <c:pt idx="54092" formatCode="0.00E+00">
                  <c:v>9.2299999999999999E-4</c:v>
                </c:pt>
                <c:pt idx="54093" formatCode="0.00E+00">
                  <c:v>9.2299999999999999E-4</c:v>
                </c:pt>
                <c:pt idx="54094" formatCode="0.00E+00">
                  <c:v>9.2299999999999999E-4</c:v>
                </c:pt>
                <c:pt idx="54095" formatCode="0.00E+00">
                  <c:v>9.2299999999999999E-4</c:v>
                </c:pt>
                <c:pt idx="54096" formatCode="0.00E+00">
                  <c:v>9.2299999999999999E-4</c:v>
                </c:pt>
                <c:pt idx="54097" formatCode="0.00E+00">
                  <c:v>9.2299999999999999E-4</c:v>
                </c:pt>
                <c:pt idx="54098" formatCode="0.00E+00">
                  <c:v>9.2299999999999999E-4</c:v>
                </c:pt>
                <c:pt idx="54099" formatCode="0.00E+00">
                  <c:v>9.2299999999999999E-4</c:v>
                </c:pt>
                <c:pt idx="54100" formatCode="0.00E+00">
                  <c:v>9.2299999999999999E-4</c:v>
                </c:pt>
                <c:pt idx="54101" formatCode="0.00E+00">
                  <c:v>9.2299999999999999E-4</c:v>
                </c:pt>
                <c:pt idx="54102" formatCode="0.00E+00">
                  <c:v>9.2299999999999999E-4</c:v>
                </c:pt>
                <c:pt idx="54103" formatCode="0.00E+00">
                  <c:v>9.2299999999999999E-4</c:v>
                </c:pt>
                <c:pt idx="54104" formatCode="0.00E+00">
                  <c:v>9.2299999999999999E-4</c:v>
                </c:pt>
                <c:pt idx="54105" formatCode="0.00E+00">
                  <c:v>9.2299999999999999E-4</c:v>
                </c:pt>
                <c:pt idx="54106" formatCode="0.00E+00">
                  <c:v>9.2299999999999999E-4</c:v>
                </c:pt>
                <c:pt idx="54107" formatCode="0.00E+00">
                  <c:v>9.2299999999999999E-4</c:v>
                </c:pt>
                <c:pt idx="54108" formatCode="0.00E+00">
                  <c:v>9.2299999999999999E-4</c:v>
                </c:pt>
                <c:pt idx="54109" formatCode="0.00E+00">
                  <c:v>9.2299999999999999E-4</c:v>
                </c:pt>
                <c:pt idx="54110" formatCode="0.00E+00">
                  <c:v>9.2299999999999999E-4</c:v>
                </c:pt>
                <c:pt idx="54111" formatCode="0.00E+00">
                  <c:v>9.2299999999999999E-4</c:v>
                </c:pt>
                <c:pt idx="54112" formatCode="0.00E+00">
                  <c:v>9.2299999999999999E-4</c:v>
                </c:pt>
                <c:pt idx="54113" formatCode="0.00E+00">
                  <c:v>9.2299999999999999E-4</c:v>
                </c:pt>
                <c:pt idx="54114" formatCode="0.00E+00">
                  <c:v>9.2299999999999999E-4</c:v>
                </c:pt>
                <c:pt idx="54115" formatCode="0.00E+00">
                  <c:v>9.2299999999999999E-4</c:v>
                </c:pt>
                <c:pt idx="54116" formatCode="0.00E+00">
                  <c:v>9.2299999999999999E-4</c:v>
                </c:pt>
                <c:pt idx="54117" formatCode="0.00E+00">
                  <c:v>9.2299999999999999E-4</c:v>
                </c:pt>
                <c:pt idx="54118" formatCode="0.00E+00">
                  <c:v>9.2299999999999999E-4</c:v>
                </c:pt>
                <c:pt idx="54119" formatCode="0.00E+00">
                  <c:v>9.2299999999999999E-4</c:v>
                </c:pt>
                <c:pt idx="54120" formatCode="0.00E+00">
                  <c:v>9.2299999999999999E-4</c:v>
                </c:pt>
                <c:pt idx="54121" formatCode="0.00E+00">
                  <c:v>9.2299999999999999E-4</c:v>
                </c:pt>
                <c:pt idx="54122" formatCode="0.00E+00">
                  <c:v>9.2299999999999999E-4</c:v>
                </c:pt>
                <c:pt idx="54123" formatCode="0.00E+00">
                  <c:v>9.2299999999999999E-4</c:v>
                </c:pt>
                <c:pt idx="54124" formatCode="0.00E+00">
                  <c:v>9.2299999999999999E-4</c:v>
                </c:pt>
                <c:pt idx="54125" formatCode="0.00E+00">
                  <c:v>9.2299999999999999E-4</c:v>
                </c:pt>
                <c:pt idx="54126" formatCode="0.00E+00">
                  <c:v>9.2299999999999999E-4</c:v>
                </c:pt>
                <c:pt idx="54127" formatCode="0.00E+00">
                  <c:v>9.2299999999999999E-4</c:v>
                </c:pt>
                <c:pt idx="54128" formatCode="0.00E+00">
                  <c:v>9.2299999999999999E-4</c:v>
                </c:pt>
                <c:pt idx="54129" formatCode="0.00E+00">
                  <c:v>9.2299999999999999E-4</c:v>
                </c:pt>
                <c:pt idx="54130" formatCode="0.00E+00">
                  <c:v>9.2299999999999999E-4</c:v>
                </c:pt>
                <c:pt idx="54131" formatCode="0.00E+00">
                  <c:v>9.2299999999999999E-4</c:v>
                </c:pt>
                <c:pt idx="54132" formatCode="0.00E+00">
                  <c:v>9.2299999999999999E-4</c:v>
                </c:pt>
                <c:pt idx="54133" formatCode="0.00E+00">
                  <c:v>9.2299999999999999E-4</c:v>
                </c:pt>
                <c:pt idx="54134" formatCode="0.00E+00">
                  <c:v>9.2299999999999999E-4</c:v>
                </c:pt>
                <c:pt idx="54135" formatCode="0.00E+00">
                  <c:v>9.2299999999999999E-4</c:v>
                </c:pt>
                <c:pt idx="54136" formatCode="0.00E+00">
                  <c:v>9.2299999999999999E-4</c:v>
                </c:pt>
                <c:pt idx="54137" formatCode="0.00E+00">
                  <c:v>9.2299999999999999E-4</c:v>
                </c:pt>
                <c:pt idx="54138" formatCode="0.00E+00">
                  <c:v>9.2299999999999999E-4</c:v>
                </c:pt>
                <c:pt idx="54139" formatCode="0.00E+00">
                  <c:v>9.2299999999999999E-4</c:v>
                </c:pt>
                <c:pt idx="54140" formatCode="0.00E+00">
                  <c:v>9.2299999999999999E-4</c:v>
                </c:pt>
                <c:pt idx="54141" formatCode="0.00E+00">
                  <c:v>9.2299999999999999E-4</c:v>
                </c:pt>
                <c:pt idx="54142" formatCode="0.00E+00">
                  <c:v>9.2299999999999999E-4</c:v>
                </c:pt>
                <c:pt idx="54143" formatCode="0.00E+00">
                  <c:v>9.2299999999999999E-4</c:v>
                </c:pt>
                <c:pt idx="54144" formatCode="0.00E+00">
                  <c:v>9.2299999999999999E-4</c:v>
                </c:pt>
                <c:pt idx="54145" formatCode="0.00E+00">
                  <c:v>9.2299999999999999E-4</c:v>
                </c:pt>
                <c:pt idx="54146" formatCode="0.00E+00">
                  <c:v>9.2299999999999999E-4</c:v>
                </c:pt>
                <c:pt idx="54147" formatCode="0.00E+00">
                  <c:v>9.2299999999999999E-4</c:v>
                </c:pt>
                <c:pt idx="54148" formatCode="0.00E+00">
                  <c:v>9.2299999999999999E-4</c:v>
                </c:pt>
                <c:pt idx="54149" formatCode="0.00E+00">
                  <c:v>9.2299999999999999E-4</c:v>
                </c:pt>
                <c:pt idx="54150" formatCode="0.00E+00">
                  <c:v>9.2299999999999999E-4</c:v>
                </c:pt>
                <c:pt idx="54151" formatCode="0.00E+00">
                  <c:v>9.2299999999999999E-4</c:v>
                </c:pt>
                <c:pt idx="54152" formatCode="0.00E+00">
                  <c:v>9.2299999999999999E-4</c:v>
                </c:pt>
                <c:pt idx="54153" formatCode="0.00E+00">
                  <c:v>9.2299999999999999E-4</c:v>
                </c:pt>
                <c:pt idx="54154" formatCode="0.00E+00">
                  <c:v>9.2299999999999999E-4</c:v>
                </c:pt>
                <c:pt idx="54155" formatCode="0.00E+00">
                  <c:v>9.2299999999999999E-4</c:v>
                </c:pt>
                <c:pt idx="54156" formatCode="0.00E+00">
                  <c:v>9.2299999999999999E-4</c:v>
                </c:pt>
                <c:pt idx="54157" formatCode="0.00E+00">
                  <c:v>9.2299999999999999E-4</c:v>
                </c:pt>
                <c:pt idx="54158" formatCode="0.00E+00">
                  <c:v>9.2299999999999999E-4</c:v>
                </c:pt>
                <c:pt idx="54159" formatCode="0.00E+00">
                  <c:v>9.2299999999999999E-4</c:v>
                </c:pt>
                <c:pt idx="54160" formatCode="0.00E+00">
                  <c:v>9.2299999999999999E-4</c:v>
                </c:pt>
                <c:pt idx="54161" formatCode="0.00E+00">
                  <c:v>9.2299999999999999E-4</c:v>
                </c:pt>
                <c:pt idx="54162" formatCode="0.00E+00">
                  <c:v>9.2299999999999999E-4</c:v>
                </c:pt>
                <c:pt idx="54163" formatCode="0.00E+00">
                  <c:v>9.2299999999999999E-4</c:v>
                </c:pt>
                <c:pt idx="54164" formatCode="0.00E+00">
                  <c:v>9.2299999999999999E-4</c:v>
                </c:pt>
                <c:pt idx="54165" formatCode="0.00E+00">
                  <c:v>9.2299999999999999E-4</c:v>
                </c:pt>
                <c:pt idx="54166" formatCode="0.00E+00">
                  <c:v>9.2299999999999999E-4</c:v>
                </c:pt>
                <c:pt idx="54167" formatCode="0.00E+00">
                  <c:v>9.2299999999999999E-4</c:v>
                </c:pt>
                <c:pt idx="54168" formatCode="0.00E+00">
                  <c:v>9.2299999999999999E-4</c:v>
                </c:pt>
                <c:pt idx="54169" formatCode="0.00E+00">
                  <c:v>9.2299999999999999E-4</c:v>
                </c:pt>
                <c:pt idx="54170" formatCode="0.00E+00">
                  <c:v>9.2299999999999999E-4</c:v>
                </c:pt>
                <c:pt idx="54171" formatCode="0.00E+00">
                  <c:v>9.2299999999999999E-4</c:v>
                </c:pt>
                <c:pt idx="54172" formatCode="0.00E+00">
                  <c:v>9.2299999999999999E-4</c:v>
                </c:pt>
                <c:pt idx="54173" formatCode="0.00E+00">
                  <c:v>9.2299999999999999E-4</c:v>
                </c:pt>
                <c:pt idx="54174" formatCode="0.00E+00">
                  <c:v>9.2299999999999999E-4</c:v>
                </c:pt>
                <c:pt idx="54175" formatCode="0.00E+00">
                  <c:v>9.2299999999999999E-4</c:v>
                </c:pt>
                <c:pt idx="54176" formatCode="0.00E+00">
                  <c:v>9.2299999999999999E-4</c:v>
                </c:pt>
                <c:pt idx="54177" formatCode="0.00E+00">
                  <c:v>9.2299999999999999E-4</c:v>
                </c:pt>
                <c:pt idx="54178" formatCode="0.00E+00">
                  <c:v>9.2299999999999999E-4</c:v>
                </c:pt>
                <c:pt idx="54179" formatCode="0.00E+00">
                  <c:v>9.2299999999999999E-4</c:v>
                </c:pt>
                <c:pt idx="54180" formatCode="0.00E+00">
                  <c:v>9.2299999999999999E-4</c:v>
                </c:pt>
                <c:pt idx="54181" formatCode="0.00E+00">
                  <c:v>9.2299999999999999E-4</c:v>
                </c:pt>
                <c:pt idx="54182" formatCode="0.00E+00">
                  <c:v>9.2299999999999999E-4</c:v>
                </c:pt>
                <c:pt idx="54183" formatCode="0.00E+00">
                  <c:v>9.2299999999999999E-4</c:v>
                </c:pt>
                <c:pt idx="54184" formatCode="0.00E+00">
                  <c:v>9.2299999999999999E-4</c:v>
                </c:pt>
                <c:pt idx="54185" formatCode="0.00E+00">
                  <c:v>9.2299999999999999E-4</c:v>
                </c:pt>
                <c:pt idx="54186" formatCode="0.00E+00">
                  <c:v>9.2299999999999999E-4</c:v>
                </c:pt>
                <c:pt idx="54187" formatCode="0.00E+00">
                  <c:v>9.2299999999999999E-4</c:v>
                </c:pt>
                <c:pt idx="54188" formatCode="0.00E+00">
                  <c:v>9.2299999999999999E-4</c:v>
                </c:pt>
                <c:pt idx="54189" formatCode="0.00E+00">
                  <c:v>9.2299999999999999E-4</c:v>
                </c:pt>
                <c:pt idx="54190" formatCode="0.00E+00">
                  <c:v>9.2299999999999999E-4</c:v>
                </c:pt>
                <c:pt idx="54191" formatCode="0.00E+00">
                  <c:v>9.2299999999999999E-4</c:v>
                </c:pt>
                <c:pt idx="54192" formatCode="0.00E+00">
                  <c:v>9.2299999999999999E-4</c:v>
                </c:pt>
                <c:pt idx="54193" formatCode="0.00E+00">
                  <c:v>9.2299999999999999E-4</c:v>
                </c:pt>
                <c:pt idx="54194" formatCode="0.00E+00">
                  <c:v>9.2299999999999999E-4</c:v>
                </c:pt>
                <c:pt idx="54195" formatCode="0.00E+00">
                  <c:v>9.2199999999999997E-4</c:v>
                </c:pt>
                <c:pt idx="54196" formatCode="0.00E+00">
                  <c:v>9.2199999999999997E-4</c:v>
                </c:pt>
                <c:pt idx="54197" formatCode="0.00E+00">
                  <c:v>9.2299999999999999E-4</c:v>
                </c:pt>
                <c:pt idx="54198" formatCode="0.00E+00">
                  <c:v>9.2299999999999999E-4</c:v>
                </c:pt>
                <c:pt idx="54199" formatCode="0.00E+00">
                  <c:v>9.2299999999999999E-4</c:v>
                </c:pt>
                <c:pt idx="54200" formatCode="0.00E+00">
                  <c:v>9.2299999999999999E-4</c:v>
                </c:pt>
                <c:pt idx="54201" formatCode="0.00E+00">
                  <c:v>9.2299999999999999E-4</c:v>
                </c:pt>
                <c:pt idx="54202" formatCode="0.00E+00">
                  <c:v>9.2299999999999999E-4</c:v>
                </c:pt>
                <c:pt idx="54203" formatCode="0.00E+00">
                  <c:v>9.2299999999999999E-4</c:v>
                </c:pt>
                <c:pt idx="54204" formatCode="0.00E+00">
                  <c:v>9.2299999999999999E-4</c:v>
                </c:pt>
                <c:pt idx="54205" formatCode="0.00E+00">
                  <c:v>9.2299999999999999E-4</c:v>
                </c:pt>
                <c:pt idx="54206" formatCode="0.00E+00">
                  <c:v>9.2299999999999999E-4</c:v>
                </c:pt>
                <c:pt idx="54207" formatCode="0.00E+00">
                  <c:v>9.2299999999999999E-4</c:v>
                </c:pt>
                <c:pt idx="54208" formatCode="0.00E+00">
                  <c:v>9.2299999999999999E-4</c:v>
                </c:pt>
                <c:pt idx="54209" formatCode="0.00E+00">
                  <c:v>9.2299999999999999E-4</c:v>
                </c:pt>
                <c:pt idx="54210" formatCode="0.00E+00">
                  <c:v>9.2299999999999999E-4</c:v>
                </c:pt>
                <c:pt idx="54211" formatCode="0.00E+00">
                  <c:v>9.2299999999999999E-4</c:v>
                </c:pt>
                <c:pt idx="54212" formatCode="0.00E+00">
                  <c:v>9.2299999999999999E-4</c:v>
                </c:pt>
                <c:pt idx="54213" formatCode="0.00E+00">
                  <c:v>9.2299999999999999E-4</c:v>
                </c:pt>
                <c:pt idx="54214" formatCode="0.00E+00">
                  <c:v>9.2299999999999999E-4</c:v>
                </c:pt>
                <c:pt idx="54215" formatCode="0.00E+00">
                  <c:v>9.2299999999999999E-4</c:v>
                </c:pt>
                <c:pt idx="54216" formatCode="0.00E+00">
                  <c:v>9.2199999999999997E-4</c:v>
                </c:pt>
                <c:pt idx="54217" formatCode="0.00E+00">
                  <c:v>9.2299999999999999E-4</c:v>
                </c:pt>
                <c:pt idx="54218" formatCode="0.00E+00">
                  <c:v>9.2299999999999999E-4</c:v>
                </c:pt>
                <c:pt idx="54219" formatCode="0.00E+00">
                  <c:v>9.2299999999999999E-4</c:v>
                </c:pt>
                <c:pt idx="54220" formatCode="0.00E+00">
                  <c:v>9.2299999999999999E-4</c:v>
                </c:pt>
                <c:pt idx="54221" formatCode="0.00E+00">
                  <c:v>9.2199999999999997E-4</c:v>
                </c:pt>
                <c:pt idx="54222" formatCode="0.00E+00">
                  <c:v>9.2299999999999999E-4</c:v>
                </c:pt>
                <c:pt idx="54223" formatCode="0.00E+00">
                  <c:v>9.2199999999999997E-4</c:v>
                </c:pt>
                <c:pt idx="54224" formatCode="0.00E+00">
                  <c:v>9.2199999999999997E-4</c:v>
                </c:pt>
                <c:pt idx="54225" formatCode="0.00E+00">
                  <c:v>9.2299999999999999E-4</c:v>
                </c:pt>
                <c:pt idx="54226" formatCode="0.00E+00">
                  <c:v>9.2199999999999997E-4</c:v>
                </c:pt>
                <c:pt idx="54227" formatCode="0.00E+00">
                  <c:v>9.2199999999999997E-4</c:v>
                </c:pt>
                <c:pt idx="54228" formatCode="0.00E+00">
                  <c:v>9.2299999999999999E-4</c:v>
                </c:pt>
                <c:pt idx="54229" formatCode="0.00E+00">
                  <c:v>9.2299999999999999E-4</c:v>
                </c:pt>
                <c:pt idx="54230" formatCode="0.00E+00">
                  <c:v>9.2299999999999999E-4</c:v>
                </c:pt>
                <c:pt idx="54231" formatCode="0.00E+00">
                  <c:v>9.2299999999999999E-4</c:v>
                </c:pt>
                <c:pt idx="54232" formatCode="0.00E+00">
                  <c:v>9.2299999999999999E-4</c:v>
                </c:pt>
                <c:pt idx="54233" formatCode="0.00E+00">
                  <c:v>9.2299999999999999E-4</c:v>
                </c:pt>
                <c:pt idx="54234" formatCode="0.00E+00">
                  <c:v>9.2299999999999999E-4</c:v>
                </c:pt>
                <c:pt idx="54235" formatCode="0.00E+00">
                  <c:v>9.2299999999999999E-4</c:v>
                </c:pt>
                <c:pt idx="54236" formatCode="0.00E+00">
                  <c:v>9.2299999999999999E-4</c:v>
                </c:pt>
                <c:pt idx="54237" formatCode="0.00E+00">
                  <c:v>9.2299999999999999E-4</c:v>
                </c:pt>
                <c:pt idx="54238" formatCode="0.00E+00">
                  <c:v>9.2199999999999997E-4</c:v>
                </c:pt>
                <c:pt idx="54239" formatCode="0.00E+00">
                  <c:v>9.2299999999999999E-4</c:v>
                </c:pt>
                <c:pt idx="54240" formatCode="0.00E+00">
                  <c:v>9.2299999999999999E-4</c:v>
                </c:pt>
                <c:pt idx="54241" formatCode="0.00E+00">
                  <c:v>9.2299999999999999E-4</c:v>
                </c:pt>
                <c:pt idx="54242" formatCode="0.00E+00">
                  <c:v>9.2299999999999999E-4</c:v>
                </c:pt>
                <c:pt idx="54243" formatCode="0.00E+00">
                  <c:v>9.2299999999999999E-4</c:v>
                </c:pt>
                <c:pt idx="54244" formatCode="0.00E+00">
                  <c:v>9.2299999999999999E-4</c:v>
                </c:pt>
                <c:pt idx="54245" formatCode="0.00E+00">
                  <c:v>9.2299999999999999E-4</c:v>
                </c:pt>
                <c:pt idx="54246" formatCode="0.00E+00">
                  <c:v>9.2299999999999999E-4</c:v>
                </c:pt>
                <c:pt idx="54247" formatCode="0.00E+00">
                  <c:v>9.2299999999999999E-4</c:v>
                </c:pt>
                <c:pt idx="54248" formatCode="0.00E+00">
                  <c:v>9.2199999999999997E-4</c:v>
                </c:pt>
                <c:pt idx="54249" formatCode="0.00E+00">
                  <c:v>9.2199999999999997E-4</c:v>
                </c:pt>
                <c:pt idx="54250" formatCode="0.00E+00">
                  <c:v>9.2199999999999997E-4</c:v>
                </c:pt>
                <c:pt idx="54251" formatCode="0.00E+00">
                  <c:v>9.2199999999999997E-4</c:v>
                </c:pt>
                <c:pt idx="54252" formatCode="0.00E+00">
                  <c:v>9.2199999999999997E-4</c:v>
                </c:pt>
                <c:pt idx="54253" formatCode="0.00E+00">
                  <c:v>9.2299999999999999E-4</c:v>
                </c:pt>
                <c:pt idx="54254" formatCode="0.00E+00">
                  <c:v>9.2199999999999997E-4</c:v>
                </c:pt>
                <c:pt idx="54255" formatCode="0.00E+00">
                  <c:v>9.2299999999999999E-4</c:v>
                </c:pt>
                <c:pt idx="54256" formatCode="0.00E+00">
                  <c:v>9.2299999999999999E-4</c:v>
                </c:pt>
                <c:pt idx="54257" formatCode="0.00E+00">
                  <c:v>9.2199999999999997E-4</c:v>
                </c:pt>
                <c:pt idx="54258" formatCode="0.00E+00">
                  <c:v>9.2299999999999999E-4</c:v>
                </c:pt>
                <c:pt idx="54259" formatCode="0.00E+00">
                  <c:v>9.2299999999999999E-4</c:v>
                </c:pt>
                <c:pt idx="54260" formatCode="0.00E+00">
                  <c:v>9.2299999999999999E-4</c:v>
                </c:pt>
                <c:pt idx="54261" formatCode="0.00E+00">
                  <c:v>9.2299999999999999E-4</c:v>
                </c:pt>
                <c:pt idx="54262" formatCode="0.00E+00">
                  <c:v>9.2299999999999999E-4</c:v>
                </c:pt>
                <c:pt idx="54263" formatCode="0.00E+00">
                  <c:v>9.2299999999999999E-4</c:v>
                </c:pt>
                <c:pt idx="54264" formatCode="0.00E+00">
                  <c:v>9.2299999999999999E-4</c:v>
                </c:pt>
                <c:pt idx="54265" formatCode="0.00E+00">
                  <c:v>9.2199999999999997E-4</c:v>
                </c:pt>
                <c:pt idx="54266" formatCode="0.00E+00">
                  <c:v>9.2299999999999999E-4</c:v>
                </c:pt>
                <c:pt idx="54267" formatCode="0.00E+00">
                  <c:v>9.2299999999999999E-4</c:v>
                </c:pt>
                <c:pt idx="54268" formatCode="0.00E+00">
                  <c:v>9.2299999999999999E-4</c:v>
                </c:pt>
                <c:pt idx="54269" formatCode="0.00E+00">
                  <c:v>9.2299999999999999E-4</c:v>
                </c:pt>
                <c:pt idx="54270" formatCode="0.00E+00">
                  <c:v>9.2199999999999997E-4</c:v>
                </c:pt>
                <c:pt idx="54271" formatCode="0.00E+00">
                  <c:v>9.2299999999999999E-4</c:v>
                </c:pt>
                <c:pt idx="54272" formatCode="0.00E+00">
                  <c:v>9.2199999999999997E-4</c:v>
                </c:pt>
                <c:pt idx="54273" formatCode="0.00E+00">
                  <c:v>9.2299999999999999E-4</c:v>
                </c:pt>
                <c:pt idx="54274" formatCode="0.00E+00">
                  <c:v>9.2299999999999999E-4</c:v>
                </c:pt>
                <c:pt idx="54275" formatCode="0.00E+00">
                  <c:v>9.2199999999999997E-4</c:v>
                </c:pt>
                <c:pt idx="54276" formatCode="0.00E+00">
                  <c:v>9.2199999999999997E-4</c:v>
                </c:pt>
                <c:pt idx="54277" formatCode="0.00E+00">
                  <c:v>9.2199999999999997E-4</c:v>
                </c:pt>
                <c:pt idx="54278" formatCode="0.00E+00">
                  <c:v>9.2199999999999997E-4</c:v>
                </c:pt>
                <c:pt idx="54279" formatCode="0.00E+00">
                  <c:v>9.2299999999999999E-4</c:v>
                </c:pt>
                <c:pt idx="54280" formatCode="0.00E+00">
                  <c:v>9.2299999999999999E-4</c:v>
                </c:pt>
                <c:pt idx="54281" formatCode="0.00E+00">
                  <c:v>9.2299999999999999E-4</c:v>
                </c:pt>
                <c:pt idx="54282" formatCode="0.00E+00">
                  <c:v>9.2299999999999999E-4</c:v>
                </c:pt>
                <c:pt idx="54283" formatCode="0.00E+00">
                  <c:v>9.2299999999999999E-4</c:v>
                </c:pt>
                <c:pt idx="54284" formatCode="0.00E+00">
                  <c:v>9.2299999999999999E-4</c:v>
                </c:pt>
                <c:pt idx="54285" formatCode="0.00E+00">
                  <c:v>9.2299999999999999E-4</c:v>
                </c:pt>
                <c:pt idx="54286" formatCode="0.00E+00">
                  <c:v>9.2299999999999999E-4</c:v>
                </c:pt>
                <c:pt idx="54287" formatCode="0.00E+00">
                  <c:v>9.2299999999999999E-4</c:v>
                </c:pt>
                <c:pt idx="54288" formatCode="0.00E+00">
                  <c:v>9.2299999999999999E-4</c:v>
                </c:pt>
                <c:pt idx="54289" formatCode="0.00E+00">
                  <c:v>9.2299999999999999E-4</c:v>
                </c:pt>
                <c:pt idx="54290" formatCode="0.00E+00">
                  <c:v>9.2199999999999997E-4</c:v>
                </c:pt>
                <c:pt idx="54291" formatCode="0.00E+00">
                  <c:v>9.2199999999999997E-4</c:v>
                </c:pt>
                <c:pt idx="54292" formatCode="0.00E+00">
                  <c:v>9.2199999999999997E-4</c:v>
                </c:pt>
                <c:pt idx="54293" formatCode="0.00E+00">
                  <c:v>9.2199999999999997E-4</c:v>
                </c:pt>
                <c:pt idx="54294" formatCode="0.00E+00">
                  <c:v>9.2199999999999997E-4</c:v>
                </c:pt>
                <c:pt idx="54295" formatCode="0.00E+00">
                  <c:v>9.2299999999999999E-4</c:v>
                </c:pt>
                <c:pt idx="54296" formatCode="0.00E+00">
                  <c:v>9.2299999999999999E-4</c:v>
                </c:pt>
                <c:pt idx="54297" formatCode="0.00E+00">
                  <c:v>9.2299999999999999E-4</c:v>
                </c:pt>
                <c:pt idx="54298" formatCode="0.00E+00">
                  <c:v>9.2299999999999999E-4</c:v>
                </c:pt>
                <c:pt idx="54299" formatCode="0.00E+00">
                  <c:v>9.2199999999999997E-4</c:v>
                </c:pt>
                <c:pt idx="54300" formatCode="0.00E+00">
                  <c:v>9.2299999999999999E-4</c:v>
                </c:pt>
                <c:pt idx="54301" formatCode="0.00E+00">
                  <c:v>9.2199999999999997E-4</c:v>
                </c:pt>
                <c:pt idx="54302" formatCode="0.00E+00">
                  <c:v>9.2199999999999997E-4</c:v>
                </c:pt>
                <c:pt idx="54303" formatCode="0.00E+00">
                  <c:v>9.2199999999999997E-4</c:v>
                </c:pt>
                <c:pt idx="54304" formatCode="0.00E+00">
                  <c:v>9.2199999999999997E-4</c:v>
                </c:pt>
                <c:pt idx="54305" formatCode="0.00E+00">
                  <c:v>9.2299999999999999E-4</c:v>
                </c:pt>
                <c:pt idx="54306" formatCode="0.00E+00">
                  <c:v>9.2299999999999999E-4</c:v>
                </c:pt>
                <c:pt idx="54307" formatCode="0.00E+00">
                  <c:v>9.2299999999999999E-4</c:v>
                </c:pt>
                <c:pt idx="54308" formatCode="0.00E+00">
                  <c:v>9.2199999999999997E-4</c:v>
                </c:pt>
                <c:pt idx="54309" formatCode="0.00E+00">
                  <c:v>9.2299999999999999E-4</c:v>
                </c:pt>
                <c:pt idx="54310" formatCode="0.00E+00">
                  <c:v>9.2299999999999999E-4</c:v>
                </c:pt>
                <c:pt idx="54311" formatCode="0.00E+00">
                  <c:v>9.2299999999999999E-4</c:v>
                </c:pt>
                <c:pt idx="54312" formatCode="0.00E+00">
                  <c:v>9.2299999999999999E-4</c:v>
                </c:pt>
                <c:pt idx="54313" formatCode="0.00E+00">
                  <c:v>9.2299999999999999E-4</c:v>
                </c:pt>
                <c:pt idx="54314" formatCode="0.00E+00">
                  <c:v>9.2299999999999999E-4</c:v>
                </c:pt>
                <c:pt idx="54315" formatCode="0.00E+00">
                  <c:v>9.2299999999999999E-4</c:v>
                </c:pt>
                <c:pt idx="54316" formatCode="0.00E+00">
                  <c:v>9.2299999999999999E-4</c:v>
                </c:pt>
                <c:pt idx="54317" formatCode="0.00E+00">
                  <c:v>9.2299999999999999E-4</c:v>
                </c:pt>
                <c:pt idx="54318" formatCode="0.00E+00">
                  <c:v>9.2299999999999999E-4</c:v>
                </c:pt>
                <c:pt idx="54319" formatCode="0.00E+00">
                  <c:v>9.2299999999999999E-4</c:v>
                </c:pt>
                <c:pt idx="54320" formatCode="0.00E+00">
                  <c:v>9.2199999999999997E-4</c:v>
                </c:pt>
                <c:pt idx="54321" formatCode="0.00E+00">
                  <c:v>9.2199999999999997E-4</c:v>
                </c:pt>
                <c:pt idx="54322" formatCode="0.00E+00">
                  <c:v>9.2199999999999997E-4</c:v>
                </c:pt>
                <c:pt idx="54323" formatCode="0.00E+00">
                  <c:v>9.2199999999999997E-4</c:v>
                </c:pt>
                <c:pt idx="54324" formatCode="0.00E+00">
                  <c:v>9.2299999999999999E-4</c:v>
                </c:pt>
                <c:pt idx="54325" formatCode="0.00E+00">
                  <c:v>9.2199999999999997E-4</c:v>
                </c:pt>
                <c:pt idx="54326" formatCode="0.00E+00">
                  <c:v>9.2199999999999997E-4</c:v>
                </c:pt>
                <c:pt idx="54327" formatCode="0.00E+00">
                  <c:v>9.2299999999999999E-4</c:v>
                </c:pt>
                <c:pt idx="54328" formatCode="0.00E+00">
                  <c:v>9.2299999999999999E-4</c:v>
                </c:pt>
                <c:pt idx="54329" formatCode="0.00E+00">
                  <c:v>9.2299999999999999E-4</c:v>
                </c:pt>
                <c:pt idx="54330" formatCode="0.00E+00">
                  <c:v>9.2299999999999999E-4</c:v>
                </c:pt>
                <c:pt idx="54331" formatCode="0.00E+00">
                  <c:v>9.2299999999999999E-4</c:v>
                </c:pt>
                <c:pt idx="54332" formatCode="0.00E+00">
                  <c:v>9.2299999999999999E-4</c:v>
                </c:pt>
                <c:pt idx="54333" formatCode="0.00E+00">
                  <c:v>9.2299999999999999E-4</c:v>
                </c:pt>
                <c:pt idx="54334" formatCode="0.00E+00">
                  <c:v>9.2299999999999999E-4</c:v>
                </c:pt>
                <c:pt idx="54335" formatCode="0.00E+00">
                  <c:v>9.2299999999999999E-4</c:v>
                </c:pt>
                <c:pt idx="54336" formatCode="0.00E+00">
                  <c:v>9.2299999999999999E-4</c:v>
                </c:pt>
                <c:pt idx="54337" formatCode="0.00E+00">
                  <c:v>9.2299999999999999E-4</c:v>
                </c:pt>
                <c:pt idx="54338" formatCode="0.00E+00">
                  <c:v>9.2299999999999999E-4</c:v>
                </c:pt>
                <c:pt idx="54339" formatCode="0.00E+00">
                  <c:v>9.2299999999999999E-4</c:v>
                </c:pt>
                <c:pt idx="54340" formatCode="0.00E+00">
                  <c:v>9.2299999999999999E-4</c:v>
                </c:pt>
                <c:pt idx="54341" formatCode="0.00E+00">
                  <c:v>9.2299999999999999E-4</c:v>
                </c:pt>
                <c:pt idx="54342" formatCode="0.00E+00">
                  <c:v>9.2299999999999999E-4</c:v>
                </c:pt>
                <c:pt idx="54343" formatCode="0.00E+00">
                  <c:v>9.2299999999999999E-4</c:v>
                </c:pt>
                <c:pt idx="54344" formatCode="0.00E+00">
                  <c:v>9.2299999999999999E-4</c:v>
                </c:pt>
                <c:pt idx="54345" formatCode="0.00E+00">
                  <c:v>9.2299999999999999E-4</c:v>
                </c:pt>
                <c:pt idx="54346" formatCode="0.00E+00">
                  <c:v>9.2299999999999999E-4</c:v>
                </c:pt>
                <c:pt idx="54347" formatCode="0.00E+00">
                  <c:v>9.2199999999999997E-4</c:v>
                </c:pt>
                <c:pt idx="54348" formatCode="0.00E+00">
                  <c:v>9.2199999999999997E-4</c:v>
                </c:pt>
                <c:pt idx="54349" formatCode="0.00E+00">
                  <c:v>9.2299999999999999E-4</c:v>
                </c:pt>
                <c:pt idx="54350" formatCode="0.00E+00">
                  <c:v>9.2299999999999999E-4</c:v>
                </c:pt>
                <c:pt idx="54351" formatCode="0.00E+00">
                  <c:v>9.2299999999999999E-4</c:v>
                </c:pt>
                <c:pt idx="54352" formatCode="0.00E+00">
                  <c:v>9.2299999999999999E-4</c:v>
                </c:pt>
                <c:pt idx="54353" formatCode="0.00E+00">
                  <c:v>9.2299999999999999E-4</c:v>
                </c:pt>
                <c:pt idx="54354" formatCode="0.00E+00">
                  <c:v>9.2199999999999997E-4</c:v>
                </c:pt>
                <c:pt idx="54355" formatCode="0.00E+00">
                  <c:v>9.2299999999999999E-4</c:v>
                </c:pt>
                <c:pt idx="54356" formatCode="0.00E+00">
                  <c:v>9.2299999999999999E-4</c:v>
                </c:pt>
                <c:pt idx="54357" formatCode="0.00E+00">
                  <c:v>9.2199999999999997E-4</c:v>
                </c:pt>
                <c:pt idx="54358" formatCode="0.00E+00">
                  <c:v>9.2299999999999999E-4</c:v>
                </c:pt>
                <c:pt idx="54359" formatCode="0.00E+00">
                  <c:v>9.2299999999999999E-4</c:v>
                </c:pt>
                <c:pt idx="54360" formatCode="0.00E+00">
                  <c:v>9.2299999999999999E-4</c:v>
                </c:pt>
                <c:pt idx="54361" formatCode="0.00E+00">
                  <c:v>9.2299999999999999E-4</c:v>
                </c:pt>
                <c:pt idx="54362" formatCode="0.00E+00">
                  <c:v>9.2299999999999999E-4</c:v>
                </c:pt>
                <c:pt idx="54363" formatCode="0.00E+00">
                  <c:v>9.2299999999999999E-4</c:v>
                </c:pt>
                <c:pt idx="54364" formatCode="0.00E+00">
                  <c:v>9.2299999999999999E-4</c:v>
                </c:pt>
                <c:pt idx="54365" formatCode="0.00E+00">
                  <c:v>9.2299999999999999E-4</c:v>
                </c:pt>
                <c:pt idx="54366" formatCode="0.00E+00">
                  <c:v>9.2299999999999999E-4</c:v>
                </c:pt>
                <c:pt idx="54367" formatCode="0.00E+00">
                  <c:v>9.2299999999999999E-4</c:v>
                </c:pt>
                <c:pt idx="54368" formatCode="0.00E+00">
                  <c:v>9.2299999999999999E-4</c:v>
                </c:pt>
                <c:pt idx="54369" formatCode="0.00E+00">
                  <c:v>9.2299999999999999E-4</c:v>
                </c:pt>
                <c:pt idx="54370" formatCode="0.00E+00">
                  <c:v>9.2299999999999999E-4</c:v>
                </c:pt>
                <c:pt idx="54371" formatCode="0.00E+00">
                  <c:v>9.2299999999999999E-4</c:v>
                </c:pt>
                <c:pt idx="54372" formatCode="0.00E+00">
                  <c:v>9.2299999999999999E-4</c:v>
                </c:pt>
                <c:pt idx="54373" formatCode="0.00E+00">
                  <c:v>9.2299999999999999E-4</c:v>
                </c:pt>
                <c:pt idx="54374" formatCode="0.00E+00">
                  <c:v>9.2299999999999999E-4</c:v>
                </c:pt>
                <c:pt idx="54375" formatCode="0.00E+00">
                  <c:v>9.2299999999999999E-4</c:v>
                </c:pt>
                <c:pt idx="54376" formatCode="0.00E+00">
                  <c:v>9.2199999999999997E-4</c:v>
                </c:pt>
                <c:pt idx="54377" formatCode="0.00E+00">
                  <c:v>9.2199999999999997E-4</c:v>
                </c:pt>
                <c:pt idx="54378" formatCode="0.00E+00">
                  <c:v>9.2299999999999999E-4</c:v>
                </c:pt>
                <c:pt idx="54379" formatCode="0.00E+00">
                  <c:v>9.2299999999999999E-4</c:v>
                </c:pt>
                <c:pt idx="54380" formatCode="0.00E+00">
                  <c:v>9.2299999999999999E-4</c:v>
                </c:pt>
                <c:pt idx="54381" formatCode="0.00E+00">
                  <c:v>9.2299999999999999E-4</c:v>
                </c:pt>
                <c:pt idx="54382" formatCode="0.00E+00">
                  <c:v>9.2299999999999999E-4</c:v>
                </c:pt>
                <c:pt idx="54383" formatCode="0.00E+00">
                  <c:v>9.2299999999999999E-4</c:v>
                </c:pt>
                <c:pt idx="54384" formatCode="0.00E+00">
                  <c:v>9.2299999999999999E-4</c:v>
                </c:pt>
                <c:pt idx="54385" formatCode="0.00E+00">
                  <c:v>9.2299999999999999E-4</c:v>
                </c:pt>
                <c:pt idx="54386" formatCode="0.00E+00">
                  <c:v>9.2299999999999999E-4</c:v>
                </c:pt>
                <c:pt idx="54387" formatCode="0.00E+00">
                  <c:v>9.2299999999999999E-4</c:v>
                </c:pt>
                <c:pt idx="54388" formatCode="0.00E+00">
                  <c:v>9.2299999999999999E-4</c:v>
                </c:pt>
                <c:pt idx="54389" formatCode="0.00E+00">
                  <c:v>9.2299999999999999E-4</c:v>
                </c:pt>
                <c:pt idx="54390" formatCode="0.00E+00">
                  <c:v>9.2299999999999999E-4</c:v>
                </c:pt>
                <c:pt idx="54391" formatCode="0.00E+00">
                  <c:v>9.2299999999999999E-4</c:v>
                </c:pt>
                <c:pt idx="54392" formatCode="0.00E+00">
                  <c:v>9.2299999999999999E-4</c:v>
                </c:pt>
                <c:pt idx="54393" formatCode="0.00E+00">
                  <c:v>9.2199999999999997E-4</c:v>
                </c:pt>
                <c:pt idx="54394" formatCode="0.00E+00">
                  <c:v>9.2299999999999999E-4</c:v>
                </c:pt>
                <c:pt idx="54395" formatCode="0.00E+00">
                  <c:v>9.2299999999999999E-4</c:v>
                </c:pt>
                <c:pt idx="54396" formatCode="0.00E+00">
                  <c:v>9.2299999999999999E-4</c:v>
                </c:pt>
                <c:pt idx="54397" formatCode="0.00E+00">
                  <c:v>9.2299999999999999E-4</c:v>
                </c:pt>
                <c:pt idx="54398" formatCode="0.00E+00">
                  <c:v>9.2299999999999999E-4</c:v>
                </c:pt>
                <c:pt idx="54399" formatCode="0.00E+00">
                  <c:v>9.2299999999999999E-4</c:v>
                </c:pt>
                <c:pt idx="54400" formatCode="0.00E+00">
                  <c:v>9.2299999999999999E-4</c:v>
                </c:pt>
                <c:pt idx="54401" formatCode="0.00E+00">
                  <c:v>9.2299999999999999E-4</c:v>
                </c:pt>
                <c:pt idx="54402" formatCode="0.00E+00">
                  <c:v>9.2299999999999999E-4</c:v>
                </c:pt>
                <c:pt idx="54403" formatCode="0.00E+00">
                  <c:v>9.2299999999999999E-4</c:v>
                </c:pt>
                <c:pt idx="54404" formatCode="0.00E+00">
                  <c:v>9.2299999999999999E-4</c:v>
                </c:pt>
                <c:pt idx="54405" formatCode="0.00E+00">
                  <c:v>9.2299999999999999E-4</c:v>
                </c:pt>
                <c:pt idx="54406" formatCode="0.00E+00">
                  <c:v>9.2299999999999999E-4</c:v>
                </c:pt>
                <c:pt idx="54407" formatCode="0.00E+00">
                  <c:v>9.2299999999999999E-4</c:v>
                </c:pt>
                <c:pt idx="54408" formatCode="0.00E+00">
                  <c:v>9.2299999999999999E-4</c:v>
                </c:pt>
                <c:pt idx="54409" formatCode="0.00E+00">
                  <c:v>9.2299999999999999E-4</c:v>
                </c:pt>
                <c:pt idx="54410" formatCode="0.00E+00">
                  <c:v>9.2299999999999999E-4</c:v>
                </c:pt>
                <c:pt idx="54411" formatCode="0.00E+00">
                  <c:v>9.2299999999999999E-4</c:v>
                </c:pt>
                <c:pt idx="54412" formatCode="0.00E+00">
                  <c:v>9.2299999999999999E-4</c:v>
                </c:pt>
                <c:pt idx="54413" formatCode="0.00E+00">
                  <c:v>9.2299999999999999E-4</c:v>
                </c:pt>
                <c:pt idx="54414" formatCode="0.00E+00">
                  <c:v>9.2299999999999999E-4</c:v>
                </c:pt>
                <c:pt idx="54415" formatCode="0.00E+00">
                  <c:v>9.2299999999999999E-4</c:v>
                </c:pt>
                <c:pt idx="54416" formatCode="0.00E+00">
                  <c:v>9.2299999999999999E-4</c:v>
                </c:pt>
                <c:pt idx="54417" formatCode="0.00E+00">
                  <c:v>9.2299999999999999E-4</c:v>
                </c:pt>
                <c:pt idx="54418" formatCode="0.00E+00">
                  <c:v>9.2299999999999999E-4</c:v>
                </c:pt>
                <c:pt idx="54419" formatCode="0.00E+00">
                  <c:v>9.2299999999999999E-4</c:v>
                </c:pt>
                <c:pt idx="54420" formatCode="0.00E+00">
                  <c:v>9.2299999999999999E-4</c:v>
                </c:pt>
                <c:pt idx="54421" formatCode="0.00E+00">
                  <c:v>9.2299999999999999E-4</c:v>
                </c:pt>
                <c:pt idx="54422" formatCode="0.00E+00">
                  <c:v>9.2299999999999999E-4</c:v>
                </c:pt>
                <c:pt idx="54423" formatCode="0.00E+00">
                  <c:v>9.2299999999999999E-4</c:v>
                </c:pt>
                <c:pt idx="54424" formatCode="0.00E+00">
                  <c:v>9.2299999999999999E-4</c:v>
                </c:pt>
                <c:pt idx="54425" formatCode="0.00E+00">
                  <c:v>9.2299999999999999E-4</c:v>
                </c:pt>
                <c:pt idx="54426" formatCode="0.00E+00">
                  <c:v>9.2299999999999999E-4</c:v>
                </c:pt>
                <c:pt idx="54427" formatCode="0.00E+00">
                  <c:v>9.2299999999999999E-4</c:v>
                </c:pt>
                <c:pt idx="54428" formatCode="0.00E+00">
                  <c:v>9.2299999999999999E-4</c:v>
                </c:pt>
                <c:pt idx="54429" formatCode="0.00E+00">
                  <c:v>9.2299999999999999E-4</c:v>
                </c:pt>
                <c:pt idx="54430" formatCode="0.00E+00">
                  <c:v>9.2299999999999999E-4</c:v>
                </c:pt>
                <c:pt idx="54431" formatCode="0.00E+00">
                  <c:v>9.2299999999999999E-4</c:v>
                </c:pt>
                <c:pt idx="54432" formatCode="0.00E+00">
                  <c:v>9.2299999999999999E-4</c:v>
                </c:pt>
                <c:pt idx="54433" formatCode="0.00E+00">
                  <c:v>9.2299999999999999E-4</c:v>
                </c:pt>
                <c:pt idx="54434" formatCode="0.00E+00">
                  <c:v>9.2299999999999999E-4</c:v>
                </c:pt>
                <c:pt idx="54435" formatCode="0.00E+00">
                  <c:v>9.2299999999999999E-4</c:v>
                </c:pt>
                <c:pt idx="54436" formatCode="0.00E+00">
                  <c:v>9.2299999999999999E-4</c:v>
                </c:pt>
                <c:pt idx="54437" formatCode="0.00E+00">
                  <c:v>9.2299999999999999E-4</c:v>
                </c:pt>
                <c:pt idx="54438" formatCode="0.00E+00">
                  <c:v>9.2299999999999999E-4</c:v>
                </c:pt>
                <c:pt idx="54439" formatCode="0.00E+00">
                  <c:v>9.2299999999999999E-4</c:v>
                </c:pt>
                <c:pt idx="54440" formatCode="0.00E+00">
                  <c:v>9.2299999999999999E-4</c:v>
                </c:pt>
                <c:pt idx="54441" formatCode="0.00E+00">
                  <c:v>9.2199999999999997E-4</c:v>
                </c:pt>
                <c:pt idx="54442" formatCode="0.00E+00">
                  <c:v>9.2299999999999999E-4</c:v>
                </c:pt>
                <c:pt idx="54443" formatCode="0.00E+00">
                  <c:v>9.2299999999999999E-4</c:v>
                </c:pt>
                <c:pt idx="54444" formatCode="0.00E+00">
                  <c:v>9.2299999999999999E-4</c:v>
                </c:pt>
                <c:pt idx="54445" formatCode="0.00E+00">
                  <c:v>9.2299999999999999E-4</c:v>
                </c:pt>
                <c:pt idx="54446" formatCode="0.00E+00">
                  <c:v>9.2299999999999999E-4</c:v>
                </c:pt>
                <c:pt idx="54447" formatCode="0.00E+00">
                  <c:v>9.2299999999999999E-4</c:v>
                </c:pt>
                <c:pt idx="54448" formatCode="0.00E+00">
                  <c:v>9.2299999999999999E-4</c:v>
                </c:pt>
                <c:pt idx="54449" formatCode="0.00E+00">
                  <c:v>9.2299999999999999E-4</c:v>
                </c:pt>
                <c:pt idx="54450" formatCode="0.00E+00">
                  <c:v>9.2299999999999999E-4</c:v>
                </c:pt>
                <c:pt idx="54451" formatCode="0.00E+00">
                  <c:v>9.2299999999999999E-4</c:v>
                </c:pt>
                <c:pt idx="54452" formatCode="0.00E+00">
                  <c:v>9.2299999999999999E-4</c:v>
                </c:pt>
                <c:pt idx="54453" formatCode="0.00E+00">
                  <c:v>9.2299999999999999E-4</c:v>
                </c:pt>
                <c:pt idx="54454" formatCode="0.00E+00">
                  <c:v>9.2299999999999999E-4</c:v>
                </c:pt>
                <c:pt idx="54455" formatCode="0.00E+00">
                  <c:v>9.2299999999999999E-4</c:v>
                </c:pt>
                <c:pt idx="54456" formatCode="0.00E+00">
                  <c:v>9.2299999999999999E-4</c:v>
                </c:pt>
                <c:pt idx="54457" formatCode="0.00E+00">
                  <c:v>9.2299999999999999E-4</c:v>
                </c:pt>
                <c:pt idx="54458" formatCode="0.00E+00">
                  <c:v>9.2299999999999999E-4</c:v>
                </c:pt>
                <c:pt idx="54459" formatCode="0.00E+00">
                  <c:v>9.2299999999999999E-4</c:v>
                </c:pt>
                <c:pt idx="54460" formatCode="0.00E+00">
                  <c:v>9.2299999999999999E-4</c:v>
                </c:pt>
                <c:pt idx="54461" formatCode="0.00E+00">
                  <c:v>9.2299999999999999E-4</c:v>
                </c:pt>
                <c:pt idx="54462" formatCode="0.00E+00">
                  <c:v>9.2299999999999999E-4</c:v>
                </c:pt>
                <c:pt idx="54463" formatCode="0.00E+00">
                  <c:v>9.2299999999999999E-4</c:v>
                </c:pt>
                <c:pt idx="54464" formatCode="0.00E+00">
                  <c:v>9.2299999999999999E-4</c:v>
                </c:pt>
                <c:pt idx="54465" formatCode="0.00E+00">
                  <c:v>9.2299999999999999E-4</c:v>
                </c:pt>
                <c:pt idx="54466" formatCode="0.00E+00">
                  <c:v>9.2299999999999999E-4</c:v>
                </c:pt>
                <c:pt idx="54467" formatCode="0.00E+00">
                  <c:v>9.2299999999999999E-4</c:v>
                </c:pt>
                <c:pt idx="54468" formatCode="0.00E+00">
                  <c:v>9.2299999999999999E-4</c:v>
                </c:pt>
                <c:pt idx="54469" formatCode="0.00E+00">
                  <c:v>9.2299999999999999E-4</c:v>
                </c:pt>
                <c:pt idx="54470" formatCode="0.00E+00">
                  <c:v>9.2299999999999999E-4</c:v>
                </c:pt>
                <c:pt idx="54471" formatCode="0.00E+00">
                  <c:v>9.2299999999999999E-4</c:v>
                </c:pt>
                <c:pt idx="54472" formatCode="0.00E+00">
                  <c:v>9.2299999999999999E-4</c:v>
                </c:pt>
                <c:pt idx="54473" formatCode="0.00E+00">
                  <c:v>9.2299999999999999E-4</c:v>
                </c:pt>
                <c:pt idx="54474" formatCode="0.00E+00">
                  <c:v>9.2299999999999999E-4</c:v>
                </c:pt>
                <c:pt idx="54475" formatCode="0.00E+00">
                  <c:v>9.2299999999999999E-4</c:v>
                </c:pt>
                <c:pt idx="54476" formatCode="0.00E+00">
                  <c:v>9.2299999999999999E-4</c:v>
                </c:pt>
                <c:pt idx="54477" formatCode="0.00E+00">
                  <c:v>9.2299999999999999E-4</c:v>
                </c:pt>
                <c:pt idx="54478" formatCode="0.00E+00">
                  <c:v>9.2299999999999999E-4</c:v>
                </c:pt>
                <c:pt idx="54479" formatCode="0.00E+00">
                  <c:v>9.2299999999999999E-4</c:v>
                </c:pt>
                <c:pt idx="54480" formatCode="0.00E+00">
                  <c:v>9.2299999999999999E-4</c:v>
                </c:pt>
                <c:pt idx="54481" formatCode="0.00E+00">
                  <c:v>9.2299999999999999E-4</c:v>
                </c:pt>
                <c:pt idx="54482" formatCode="0.00E+00">
                  <c:v>9.2299999999999999E-4</c:v>
                </c:pt>
                <c:pt idx="54483" formatCode="0.00E+00">
                  <c:v>9.2299999999999999E-4</c:v>
                </c:pt>
                <c:pt idx="54484" formatCode="0.00E+00">
                  <c:v>9.2299999999999999E-4</c:v>
                </c:pt>
                <c:pt idx="54485" formatCode="0.00E+00">
                  <c:v>9.2299999999999999E-4</c:v>
                </c:pt>
                <c:pt idx="54486" formatCode="0.00E+00">
                  <c:v>9.2299999999999999E-4</c:v>
                </c:pt>
                <c:pt idx="54487" formatCode="0.00E+00">
                  <c:v>9.2299999999999999E-4</c:v>
                </c:pt>
                <c:pt idx="54488" formatCode="0.00E+00">
                  <c:v>9.2299999999999999E-4</c:v>
                </c:pt>
                <c:pt idx="54489" formatCode="0.00E+00">
                  <c:v>9.2299999999999999E-4</c:v>
                </c:pt>
                <c:pt idx="54490" formatCode="0.00E+00">
                  <c:v>9.2299999999999999E-4</c:v>
                </c:pt>
                <c:pt idx="54491" formatCode="0.00E+00">
                  <c:v>9.2299999999999999E-4</c:v>
                </c:pt>
                <c:pt idx="54492" formatCode="0.00E+00">
                  <c:v>9.2299999999999999E-4</c:v>
                </c:pt>
                <c:pt idx="54493" formatCode="0.00E+00">
                  <c:v>9.2299999999999999E-4</c:v>
                </c:pt>
                <c:pt idx="54494" formatCode="0.00E+00">
                  <c:v>9.2299999999999999E-4</c:v>
                </c:pt>
                <c:pt idx="54495" formatCode="0.00E+00">
                  <c:v>9.2299999999999999E-4</c:v>
                </c:pt>
                <c:pt idx="54496" formatCode="0.00E+00">
                  <c:v>9.2299999999999999E-4</c:v>
                </c:pt>
                <c:pt idx="54497" formatCode="0.00E+00">
                  <c:v>9.2299999999999999E-4</c:v>
                </c:pt>
                <c:pt idx="54498" formatCode="0.00E+00">
                  <c:v>9.2299999999999999E-4</c:v>
                </c:pt>
                <c:pt idx="54499" formatCode="0.00E+00">
                  <c:v>9.2299999999999999E-4</c:v>
                </c:pt>
                <c:pt idx="54500" formatCode="0.00E+00">
                  <c:v>9.2299999999999999E-4</c:v>
                </c:pt>
                <c:pt idx="54501" formatCode="0.00E+00">
                  <c:v>9.2299999999999999E-4</c:v>
                </c:pt>
                <c:pt idx="54502" formatCode="0.00E+00">
                  <c:v>9.2299999999999999E-4</c:v>
                </c:pt>
                <c:pt idx="54503" formatCode="0.00E+00">
                  <c:v>9.2299999999999999E-4</c:v>
                </c:pt>
                <c:pt idx="54504" formatCode="0.00E+00">
                  <c:v>9.2299999999999999E-4</c:v>
                </c:pt>
                <c:pt idx="54505" formatCode="0.00E+00">
                  <c:v>9.2299999999999999E-4</c:v>
                </c:pt>
                <c:pt idx="54506" formatCode="0.00E+00">
                  <c:v>9.2299999999999999E-4</c:v>
                </c:pt>
                <c:pt idx="54507" formatCode="0.00E+00">
                  <c:v>9.2299999999999999E-4</c:v>
                </c:pt>
                <c:pt idx="54508" formatCode="0.00E+00">
                  <c:v>9.2299999999999999E-4</c:v>
                </c:pt>
                <c:pt idx="54509" formatCode="0.00E+00">
                  <c:v>9.2299999999999999E-4</c:v>
                </c:pt>
                <c:pt idx="54510" formatCode="0.00E+00">
                  <c:v>9.2299999999999999E-4</c:v>
                </c:pt>
                <c:pt idx="54511" formatCode="0.00E+00">
                  <c:v>9.2299999999999999E-4</c:v>
                </c:pt>
                <c:pt idx="54512" formatCode="0.00E+00">
                  <c:v>9.2299999999999999E-4</c:v>
                </c:pt>
                <c:pt idx="54513" formatCode="0.00E+00">
                  <c:v>9.2299999999999999E-4</c:v>
                </c:pt>
                <c:pt idx="54514" formatCode="0.00E+00">
                  <c:v>9.2299999999999999E-4</c:v>
                </c:pt>
                <c:pt idx="54515" formatCode="0.00E+00">
                  <c:v>9.2299999999999999E-4</c:v>
                </c:pt>
                <c:pt idx="54516" formatCode="0.00E+00">
                  <c:v>9.2299999999999999E-4</c:v>
                </c:pt>
                <c:pt idx="54517" formatCode="0.00E+00">
                  <c:v>9.2299999999999999E-4</c:v>
                </c:pt>
                <c:pt idx="54518" formatCode="0.00E+00">
                  <c:v>9.2299999999999999E-4</c:v>
                </c:pt>
                <c:pt idx="54519" formatCode="0.00E+00">
                  <c:v>9.2299999999999999E-4</c:v>
                </c:pt>
                <c:pt idx="54520" formatCode="0.00E+00">
                  <c:v>9.2299999999999999E-4</c:v>
                </c:pt>
                <c:pt idx="54521" formatCode="0.00E+00">
                  <c:v>9.2299999999999999E-4</c:v>
                </c:pt>
                <c:pt idx="54522" formatCode="0.00E+00">
                  <c:v>9.2299999999999999E-4</c:v>
                </c:pt>
                <c:pt idx="54523" formatCode="0.00E+00">
                  <c:v>9.2299999999999999E-4</c:v>
                </c:pt>
                <c:pt idx="54524" formatCode="0.00E+00">
                  <c:v>9.2299999999999999E-4</c:v>
                </c:pt>
                <c:pt idx="54525" formatCode="0.00E+00">
                  <c:v>9.2299999999999999E-4</c:v>
                </c:pt>
                <c:pt idx="54526" formatCode="0.00E+00">
                  <c:v>9.2299999999999999E-4</c:v>
                </c:pt>
                <c:pt idx="54527" formatCode="0.00E+00">
                  <c:v>9.2299999999999999E-4</c:v>
                </c:pt>
                <c:pt idx="54528" formatCode="0.00E+00">
                  <c:v>9.2299999999999999E-4</c:v>
                </c:pt>
                <c:pt idx="54529" formatCode="0.00E+00">
                  <c:v>9.2299999999999999E-4</c:v>
                </c:pt>
                <c:pt idx="54530" formatCode="0.00E+00">
                  <c:v>9.2299999999999999E-4</c:v>
                </c:pt>
                <c:pt idx="54531" formatCode="0.00E+00">
                  <c:v>9.2299999999999999E-4</c:v>
                </c:pt>
                <c:pt idx="54532" formatCode="0.00E+00">
                  <c:v>9.2299999999999999E-4</c:v>
                </c:pt>
                <c:pt idx="54533" formatCode="0.00E+00">
                  <c:v>9.2299999999999999E-4</c:v>
                </c:pt>
                <c:pt idx="54534" formatCode="0.00E+00">
                  <c:v>9.2299999999999999E-4</c:v>
                </c:pt>
                <c:pt idx="54535" formatCode="0.00E+00">
                  <c:v>9.2299999999999999E-4</c:v>
                </c:pt>
                <c:pt idx="54536" formatCode="0.00E+00">
                  <c:v>9.2299999999999999E-4</c:v>
                </c:pt>
                <c:pt idx="54537" formatCode="0.00E+00">
                  <c:v>9.2299999999999999E-4</c:v>
                </c:pt>
                <c:pt idx="54538" formatCode="0.00E+00">
                  <c:v>9.2299999999999999E-4</c:v>
                </c:pt>
                <c:pt idx="54539" formatCode="0.00E+00">
                  <c:v>9.2299999999999999E-4</c:v>
                </c:pt>
                <c:pt idx="54540" formatCode="0.00E+00">
                  <c:v>9.2299999999999999E-4</c:v>
                </c:pt>
                <c:pt idx="54541" formatCode="0.00E+00">
                  <c:v>9.2299999999999999E-4</c:v>
                </c:pt>
                <c:pt idx="54542" formatCode="0.00E+00">
                  <c:v>9.2299999999999999E-4</c:v>
                </c:pt>
                <c:pt idx="54543" formatCode="0.00E+00">
                  <c:v>9.2299999999999999E-4</c:v>
                </c:pt>
                <c:pt idx="54544" formatCode="0.00E+00">
                  <c:v>9.2299999999999999E-4</c:v>
                </c:pt>
                <c:pt idx="54545" formatCode="0.00E+00">
                  <c:v>9.2299999999999999E-4</c:v>
                </c:pt>
                <c:pt idx="54546" formatCode="0.00E+00">
                  <c:v>9.2299999999999999E-4</c:v>
                </c:pt>
                <c:pt idx="54547" formatCode="0.00E+00">
                  <c:v>9.2299999999999999E-4</c:v>
                </c:pt>
                <c:pt idx="54548" formatCode="0.00E+00">
                  <c:v>9.2299999999999999E-4</c:v>
                </c:pt>
                <c:pt idx="54549" formatCode="0.00E+00">
                  <c:v>9.2299999999999999E-4</c:v>
                </c:pt>
                <c:pt idx="54550" formatCode="0.00E+00">
                  <c:v>9.2299999999999999E-4</c:v>
                </c:pt>
                <c:pt idx="54551" formatCode="0.00E+00">
                  <c:v>9.2299999999999999E-4</c:v>
                </c:pt>
                <c:pt idx="54552" formatCode="0.00E+00">
                  <c:v>9.2299999999999999E-4</c:v>
                </c:pt>
                <c:pt idx="54553" formatCode="0.00E+00">
                  <c:v>9.2299999999999999E-4</c:v>
                </c:pt>
                <c:pt idx="54554" formatCode="0.00E+00">
                  <c:v>9.2299999999999999E-4</c:v>
                </c:pt>
                <c:pt idx="54555" formatCode="0.00E+00">
                  <c:v>9.2299999999999999E-4</c:v>
                </c:pt>
                <c:pt idx="54556" formatCode="0.00E+00">
                  <c:v>9.2299999999999999E-4</c:v>
                </c:pt>
                <c:pt idx="54557" formatCode="0.00E+00">
                  <c:v>9.2299999999999999E-4</c:v>
                </c:pt>
                <c:pt idx="54558" formatCode="0.00E+00">
                  <c:v>9.2299999999999999E-4</c:v>
                </c:pt>
                <c:pt idx="54559" formatCode="0.00E+00">
                  <c:v>9.2299999999999999E-4</c:v>
                </c:pt>
                <c:pt idx="54560" formatCode="0.00E+00">
                  <c:v>9.2299999999999999E-4</c:v>
                </c:pt>
                <c:pt idx="54561" formatCode="0.00E+00">
                  <c:v>9.2299999999999999E-4</c:v>
                </c:pt>
                <c:pt idx="54562" formatCode="0.00E+00">
                  <c:v>9.2299999999999999E-4</c:v>
                </c:pt>
                <c:pt idx="54563" formatCode="0.00E+00">
                  <c:v>9.2299999999999999E-4</c:v>
                </c:pt>
                <c:pt idx="54564" formatCode="0.00E+00">
                  <c:v>9.2299999999999999E-4</c:v>
                </c:pt>
                <c:pt idx="54565" formatCode="0.00E+00">
                  <c:v>9.2299999999999999E-4</c:v>
                </c:pt>
                <c:pt idx="54566" formatCode="0.00E+00">
                  <c:v>9.2299999999999999E-4</c:v>
                </c:pt>
                <c:pt idx="54567" formatCode="0.00E+00">
                  <c:v>9.2299999999999999E-4</c:v>
                </c:pt>
                <c:pt idx="54568" formatCode="0.00E+00">
                  <c:v>9.2299999999999999E-4</c:v>
                </c:pt>
                <c:pt idx="54569" formatCode="0.00E+00">
                  <c:v>9.2299999999999999E-4</c:v>
                </c:pt>
                <c:pt idx="54570" formatCode="0.00E+00">
                  <c:v>9.2299999999999999E-4</c:v>
                </c:pt>
                <c:pt idx="54571" formatCode="0.00E+00">
                  <c:v>9.2299999999999999E-4</c:v>
                </c:pt>
                <c:pt idx="54572" formatCode="0.00E+00">
                  <c:v>9.2299999999999999E-4</c:v>
                </c:pt>
                <c:pt idx="54573" formatCode="0.00E+00">
                  <c:v>9.2299999999999999E-4</c:v>
                </c:pt>
                <c:pt idx="54574" formatCode="0.00E+00">
                  <c:v>9.2299999999999999E-4</c:v>
                </c:pt>
                <c:pt idx="54575" formatCode="0.00E+00">
                  <c:v>9.2299999999999999E-4</c:v>
                </c:pt>
                <c:pt idx="54576" formatCode="0.00E+00">
                  <c:v>9.2299999999999999E-4</c:v>
                </c:pt>
                <c:pt idx="54577" formatCode="0.00E+00">
                  <c:v>9.2299999999999999E-4</c:v>
                </c:pt>
                <c:pt idx="54578" formatCode="0.00E+00">
                  <c:v>9.2299999999999999E-4</c:v>
                </c:pt>
                <c:pt idx="54579" formatCode="0.00E+00">
                  <c:v>9.2299999999999999E-4</c:v>
                </c:pt>
                <c:pt idx="54580" formatCode="0.00E+00">
                  <c:v>9.2299999999999999E-4</c:v>
                </c:pt>
                <c:pt idx="54581" formatCode="0.00E+00">
                  <c:v>9.2299999999999999E-4</c:v>
                </c:pt>
                <c:pt idx="54582" formatCode="0.00E+00">
                  <c:v>9.2299999999999999E-4</c:v>
                </c:pt>
                <c:pt idx="54583" formatCode="0.00E+00">
                  <c:v>9.2299999999999999E-4</c:v>
                </c:pt>
                <c:pt idx="54584" formatCode="0.00E+00">
                  <c:v>9.2299999999999999E-4</c:v>
                </c:pt>
                <c:pt idx="54585" formatCode="0.00E+00">
                  <c:v>9.2299999999999999E-4</c:v>
                </c:pt>
                <c:pt idx="54586" formatCode="0.00E+00">
                  <c:v>9.2299999999999999E-4</c:v>
                </c:pt>
                <c:pt idx="54587" formatCode="0.00E+00">
                  <c:v>9.2299999999999999E-4</c:v>
                </c:pt>
                <c:pt idx="54588" formatCode="0.00E+00">
                  <c:v>9.2299999999999999E-4</c:v>
                </c:pt>
                <c:pt idx="54589" formatCode="0.00E+00">
                  <c:v>9.2299999999999999E-4</c:v>
                </c:pt>
                <c:pt idx="54590" formatCode="0.00E+00">
                  <c:v>9.2299999999999999E-4</c:v>
                </c:pt>
                <c:pt idx="54591" formatCode="0.00E+00">
                  <c:v>9.2299999999999999E-4</c:v>
                </c:pt>
                <c:pt idx="54592" formatCode="0.00E+00">
                  <c:v>9.2299999999999999E-4</c:v>
                </c:pt>
                <c:pt idx="54593" formatCode="0.00E+00">
                  <c:v>9.2299999999999999E-4</c:v>
                </c:pt>
                <c:pt idx="54594" formatCode="0.00E+00">
                  <c:v>9.2299999999999999E-4</c:v>
                </c:pt>
                <c:pt idx="54595" formatCode="0.00E+00">
                  <c:v>9.2299999999999999E-4</c:v>
                </c:pt>
                <c:pt idx="54596" formatCode="0.00E+00">
                  <c:v>9.2299999999999999E-4</c:v>
                </c:pt>
                <c:pt idx="54597" formatCode="0.00E+00">
                  <c:v>9.2299999999999999E-4</c:v>
                </c:pt>
                <c:pt idx="54598" formatCode="0.00E+00">
                  <c:v>9.2299999999999999E-4</c:v>
                </c:pt>
                <c:pt idx="54599" formatCode="0.00E+00">
                  <c:v>9.2299999999999999E-4</c:v>
                </c:pt>
                <c:pt idx="54600" formatCode="0.00E+00">
                  <c:v>9.2299999999999999E-4</c:v>
                </c:pt>
                <c:pt idx="54601" formatCode="0.00E+00">
                  <c:v>9.2299999999999999E-4</c:v>
                </c:pt>
                <c:pt idx="54602" formatCode="0.00E+00">
                  <c:v>9.2299999999999999E-4</c:v>
                </c:pt>
                <c:pt idx="54603" formatCode="0.00E+00">
                  <c:v>9.2299999999999999E-4</c:v>
                </c:pt>
                <c:pt idx="54604" formatCode="0.00E+00">
                  <c:v>9.2299999999999999E-4</c:v>
                </c:pt>
                <c:pt idx="54605" formatCode="0.00E+00">
                  <c:v>9.2299999999999999E-4</c:v>
                </c:pt>
                <c:pt idx="54606" formatCode="0.00E+00">
                  <c:v>9.2299999999999999E-4</c:v>
                </c:pt>
                <c:pt idx="54607" formatCode="0.00E+00">
                  <c:v>9.2299999999999999E-4</c:v>
                </c:pt>
                <c:pt idx="54608" formatCode="0.00E+00">
                  <c:v>9.2299999999999999E-4</c:v>
                </c:pt>
                <c:pt idx="54609" formatCode="0.00E+00">
                  <c:v>9.2299999999999999E-4</c:v>
                </c:pt>
                <c:pt idx="54610" formatCode="0.00E+00">
                  <c:v>9.2299999999999999E-4</c:v>
                </c:pt>
                <c:pt idx="54611" formatCode="0.00E+00">
                  <c:v>9.2299999999999999E-4</c:v>
                </c:pt>
                <c:pt idx="54612" formatCode="0.00E+00">
                  <c:v>9.2299999999999999E-4</c:v>
                </c:pt>
                <c:pt idx="54613" formatCode="0.00E+00">
                  <c:v>9.2299999999999999E-4</c:v>
                </c:pt>
                <c:pt idx="54614" formatCode="0.00E+00">
                  <c:v>9.2299999999999999E-4</c:v>
                </c:pt>
                <c:pt idx="54615" formatCode="0.00E+00">
                  <c:v>9.2299999999999999E-4</c:v>
                </c:pt>
                <c:pt idx="54616" formatCode="0.00E+00">
                  <c:v>9.2299999999999999E-4</c:v>
                </c:pt>
                <c:pt idx="54617" formatCode="0.00E+00">
                  <c:v>9.2299999999999999E-4</c:v>
                </c:pt>
                <c:pt idx="54618" formatCode="0.00E+00">
                  <c:v>9.2299999999999999E-4</c:v>
                </c:pt>
                <c:pt idx="54619" formatCode="0.00E+00">
                  <c:v>9.2299999999999999E-4</c:v>
                </c:pt>
                <c:pt idx="54620" formatCode="0.00E+00">
                  <c:v>9.2299999999999999E-4</c:v>
                </c:pt>
                <c:pt idx="54621" formatCode="0.00E+00">
                  <c:v>9.2299999999999999E-4</c:v>
                </c:pt>
                <c:pt idx="54622" formatCode="0.00E+00">
                  <c:v>9.2299999999999999E-4</c:v>
                </c:pt>
                <c:pt idx="54623" formatCode="0.00E+00">
                  <c:v>9.2299999999999999E-4</c:v>
                </c:pt>
                <c:pt idx="54624" formatCode="0.00E+00">
                  <c:v>9.2299999999999999E-4</c:v>
                </c:pt>
                <c:pt idx="54625" formatCode="0.00E+00">
                  <c:v>9.2299999999999999E-4</c:v>
                </c:pt>
                <c:pt idx="54626" formatCode="0.00E+00">
                  <c:v>9.2400000000000002E-4</c:v>
                </c:pt>
                <c:pt idx="54627" formatCode="0.00E+00">
                  <c:v>9.2299999999999999E-4</c:v>
                </c:pt>
                <c:pt idx="54628" formatCode="0.00E+00">
                  <c:v>9.2299999999999999E-4</c:v>
                </c:pt>
                <c:pt idx="54629" formatCode="0.00E+00">
                  <c:v>9.2299999999999999E-4</c:v>
                </c:pt>
                <c:pt idx="54630" formatCode="0.00E+00">
                  <c:v>9.2299999999999999E-4</c:v>
                </c:pt>
                <c:pt idx="54631" formatCode="0.00E+00">
                  <c:v>9.2299999999999999E-4</c:v>
                </c:pt>
                <c:pt idx="54632" formatCode="0.00E+00">
                  <c:v>9.2299999999999999E-4</c:v>
                </c:pt>
                <c:pt idx="54633" formatCode="0.00E+00">
                  <c:v>9.2299999999999999E-4</c:v>
                </c:pt>
                <c:pt idx="54634" formatCode="0.00E+00">
                  <c:v>9.2299999999999999E-4</c:v>
                </c:pt>
                <c:pt idx="54635" formatCode="0.00E+00">
                  <c:v>9.2299999999999999E-4</c:v>
                </c:pt>
                <c:pt idx="54636" formatCode="0.00E+00">
                  <c:v>9.2299999999999999E-4</c:v>
                </c:pt>
                <c:pt idx="54637" formatCode="0.00E+00">
                  <c:v>9.2299999999999999E-4</c:v>
                </c:pt>
                <c:pt idx="54638" formatCode="0.00E+00">
                  <c:v>9.2299999999999999E-4</c:v>
                </c:pt>
                <c:pt idx="54639" formatCode="0.00E+00">
                  <c:v>9.2299999999999999E-4</c:v>
                </c:pt>
                <c:pt idx="54640" formatCode="0.00E+00">
                  <c:v>9.2299999999999999E-4</c:v>
                </c:pt>
                <c:pt idx="54641" formatCode="0.00E+00">
                  <c:v>9.2400000000000002E-4</c:v>
                </c:pt>
                <c:pt idx="54642" formatCode="0.00E+00">
                  <c:v>9.2400000000000002E-4</c:v>
                </c:pt>
                <c:pt idx="54643" formatCode="0.00E+00">
                  <c:v>9.2299999999999999E-4</c:v>
                </c:pt>
                <c:pt idx="54644" formatCode="0.00E+00">
                  <c:v>9.2299999999999999E-4</c:v>
                </c:pt>
                <c:pt idx="54645" formatCode="0.00E+00">
                  <c:v>9.2299999999999999E-4</c:v>
                </c:pt>
                <c:pt idx="54646" formatCode="0.00E+00">
                  <c:v>9.2400000000000002E-4</c:v>
                </c:pt>
                <c:pt idx="54647" formatCode="0.00E+00">
                  <c:v>9.2299999999999999E-4</c:v>
                </c:pt>
                <c:pt idx="54648" formatCode="0.00E+00">
                  <c:v>9.2299999999999999E-4</c:v>
                </c:pt>
                <c:pt idx="54649" formatCode="0.00E+00">
                  <c:v>9.2299999999999999E-4</c:v>
                </c:pt>
                <c:pt idx="54650" formatCode="0.00E+00">
                  <c:v>9.2299999999999999E-4</c:v>
                </c:pt>
                <c:pt idx="54651" formatCode="0.00E+00">
                  <c:v>9.2299999999999999E-4</c:v>
                </c:pt>
                <c:pt idx="54652" formatCode="0.00E+00">
                  <c:v>9.2299999999999999E-4</c:v>
                </c:pt>
                <c:pt idx="54653" formatCode="0.00E+00">
                  <c:v>9.2299999999999999E-4</c:v>
                </c:pt>
                <c:pt idx="54654" formatCode="0.00E+00">
                  <c:v>9.2299999999999999E-4</c:v>
                </c:pt>
                <c:pt idx="54655" formatCode="0.00E+00">
                  <c:v>9.2299999999999999E-4</c:v>
                </c:pt>
                <c:pt idx="54656" formatCode="0.00E+00">
                  <c:v>9.2299999999999999E-4</c:v>
                </c:pt>
                <c:pt idx="54657" formatCode="0.00E+00">
                  <c:v>9.2400000000000002E-4</c:v>
                </c:pt>
                <c:pt idx="54658" formatCode="0.00E+00">
                  <c:v>9.2400000000000002E-4</c:v>
                </c:pt>
                <c:pt idx="54659" formatCode="0.00E+00">
                  <c:v>9.2299999999999999E-4</c:v>
                </c:pt>
                <c:pt idx="54660" formatCode="0.00E+00">
                  <c:v>9.2299999999999999E-4</c:v>
                </c:pt>
                <c:pt idx="54661" formatCode="0.00E+00">
                  <c:v>9.2299999999999999E-4</c:v>
                </c:pt>
                <c:pt idx="54662" formatCode="0.00E+00">
                  <c:v>9.2400000000000002E-4</c:v>
                </c:pt>
                <c:pt idx="54663" formatCode="0.00E+00">
                  <c:v>9.2400000000000002E-4</c:v>
                </c:pt>
                <c:pt idx="54664" formatCode="0.00E+00">
                  <c:v>9.2299999999999999E-4</c:v>
                </c:pt>
                <c:pt idx="54665" formatCode="0.00E+00">
                  <c:v>9.2400000000000002E-4</c:v>
                </c:pt>
                <c:pt idx="54666" formatCode="0.00E+00">
                  <c:v>9.2400000000000002E-4</c:v>
                </c:pt>
                <c:pt idx="54667" formatCode="0.00E+00">
                  <c:v>9.2400000000000002E-4</c:v>
                </c:pt>
                <c:pt idx="54668" formatCode="0.00E+00">
                  <c:v>9.2400000000000002E-4</c:v>
                </c:pt>
                <c:pt idx="54669" formatCode="0.00E+00">
                  <c:v>9.2400000000000002E-4</c:v>
                </c:pt>
                <c:pt idx="54670" formatCode="0.00E+00">
                  <c:v>9.2400000000000002E-4</c:v>
                </c:pt>
                <c:pt idx="54671" formatCode="0.00E+00">
                  <c:v>9.2299999999999999E-4</c:v>
                </c:pt>
                <c:pt idx="54672" formatCode="0.00E+00">
                  <c:v>9.2400000000000002E-4</c:v>
                </c:pt>
                <c:pt idx="54673" formatCode="0.00E+00">
                  <c:v>9.2400000000000002E-4</c:v>
                </c:pt>
                <c:pt idx="54674" formatCode="0.00E+00">
                  <c:v>9.2400000000000002E-4</c:v>
                </c:pt>
                <c:pt idx="54675" formatCode="0.00E+00">
                  <c:v>9.2299999999999999E-4</c:v>
                </c:pt>
                <c:pt idx="54676" formatCode="0.00E+00">
                  <c:v>9.2400000000000002E-4</c:v>
                </c:pt>
                <c:pt idx="54677" formatCode="0.00E+00">
                  <c:v>9.2400000000000002E-4</c:v>
                </c:pt>
                <c:pt idx="54678" formatCode="0.00E+00">
                  <c:v>9.2400000000000002E-4</c:v>
                </c:pt>
                <c:pt idx="54679" formatCode="0.00E+00">
                  <c:v>9.2400000000000002E-4</c:v>
                </c:pt>
                <c:pt idx="54680" formatCode="0.00E+00">
                  <c:v>9.2299999999999999E-4</c:v>
                </c:pt>
                <c:pt idx="54681" formatCode="0.00E+00">
                  <c:v>9.2299999999999999E-4</c:v>
                </c:pt>
                <c:pt idx="54682" formatCode="0.00E+00">
                  <c:v>9.2400000000000002E-4</c:v>
                </c:pt>
                <c:pt idx="54683" formatCode="0.00E+00">
                  <c:v>9.2400000000000002E-4</c:v>
                </c:pt>
                <c:pt idx="54684" formatCode="0.00E+00">
                  <c:v>9.2400000000000002E-4</c:v>
                </c:pt>
                <c:pt idx="54685" formatCode="0.00E+00">
                  <c:v>9.2400000000000002E-4</c:v>
                </c:pt>
                <c:pt idx="54686" formatCode="0.00E+00">
                  <c:v>9.2400000000000002E-4</c:v>
                </c:pt>
                <c:pt idx="54687" formatCode="0.00E+00">
                  <c:v>9.2400000000000002E-4</c:v>
                </c:pt>
                <c:pt idx="54688" formatCode="0.00E+00">
                  <c:v>9.2400000000000002E-4</c:v>
                </c:pt>
                <c:pt idx="54689" formatCode="0.00E+00">
                  <c:v>9.2400000000000002E-4</c:v>
                </c:pt>
                <c:pt idx="54690" formatCode="0.00E+00">
                  <c:v>9.2400000000000002E-4</c:v>
                </c:pt>
                <c:pt idx="54691" formatCode="0.00E+00">
                  <c:v>9.2400000000000002E-4</c:v>
                </c:pt>
                <c:pt idx="54692" formatCode="0.00E+00">
                  <c:v>9.2400000000000002E-4</c:v>
                </c:pt>
                <c:pt idx="54693" formatCode="0.00E+00">
                  <c:v>9.2400000000000002E-4</c:v>
                </c:pt>
                <c:pt idx="54694" formatCode="0.00E+00">
                  <c:v>9.2400000000000002E-4</c:v>
                </c:pt>
                <c:pt idx="54695" formatCode="0.00E+00">
                  <c:v>9.2400000000000002E-4</c:v>
                </c:pt>
                <c:pt idx="54696" formatCode="0.00E+00">
                  <c:v>9.2400000000000002E-4</c:v>
                </c:pt>
                <c:pt idx="54697" formatCode="0.00E+00">
                  <c:v>9.2400000000000002E-4</c:v>
                </c:pt>
                <c:pt idx="54698" formatCode="0.00E+00">
                  <c:v>9.2400000000000002E-4</c:v>
                </c:pt>
                <c:pt idx="54699" formatCode="0.00E+00">
                  <c:v>9.2299999999999999E-4</c:v>
                </c:pt>
                <c:pt idx="54700" formatCode="0.00E+00">
                  <c:v>9.2400000000000002E-4</c:v>
                </c:pt>
                <c:pt idx="54701" formatCode="0.00E+00">
                  <c:v>9.2400000000000002E-4</c:v>
                </c:pt>
                <c:pt idx="54702" formatCode="0.00E+00">
                  <c:v>9.2400000000000002E-4</c:v>
                </c:pt>
                <c:pt idx="54703" formatCode="0.00E+00">
                  <c:v>9.2400000000000002E-4</c:v>
                </c:pt>
                <c:pt idx="54704" formatCode="0.00E+00">
                  <c:v>9.2400000000000002E-4</c:v>
                </c:pt>
                <c:pt idx="54705" formatCode="0.00E+00">
                  <c:v>9.2400000000000002E-4</c:v>
                </c:pt>
                <c:pt idx="54706" formatCode="0.00E+00">
                  <c:v>9.2400000000000002E-4</c:v>
                </c:pt>
                <c:pt idx="54707" formatCode="0.00E+00">
                  <c:v>9.2400000000000002E-4</c:v>
                </c:pt>
                <c:pt idx="54708" formatCode="0.00E+00">
                  <c:v>9.2400000000000002E-4</c:v>
                </c:pt>
                <c:pt idx="54709" formatCode="0.00E+00">
                  <c:v>9.2400000000000002E-4</c:v>
                </c:pt>
                <c:pt idx="54710" formatCode="0.00E+00">
                  <c:v>9.2400000000000002E-4</c:v>
                </c:pt>
                <c:pt idx="54711" formatCode="0.00E+00">
                  <c:v>9.2400000000000002E-4</c:v>
                </c:pt>
                <c:pt idx="54712" formatCode="0.00E+00">
                  <c:v>9.2400000000000002E-4</c:v>
                </c:pt>
                <c:pt idx="54713" formatCode="0.00E+00">
                  <c:v>9.2400000000000002E-4</c:v>
                </c:pt>
                <c:pt idx="54714" formatCode="0.00E+00">
                  <c:v>9.2400000000000002E-4</c:v>
                </c:pt>
                <c:pt idx="54715" formatCode="0.00E+00">
                  <c:v>9.2400000000000002E-4</c:v>
                </c:pt>
                <c:pt idx="54716" formatCode="0.00E+00">
                  <c:v>9.2400000000000002E-4</c:v>
                </c:pt>
                <c:pt idx="54717" formatCode="0.00E+00">
                  <c:v>9.2400000000000002E-4</c:v>
                </c:pt>
                <c:pt idx="54718" formatCode="0.00E+00">
                  <c:v>9.2400000000000002E-4</c:v>
                </c:pt>
                <c:pt idx="54719" formatCode="0.00E+00">
                  <c:v>9.2400000000000002E-4</c:v>
                </c:pt>
                <c:pt idx="54720" formatCode="0.00E+00">
                  <c:v>9.2400000000000002E-4</c:v>
                </c:pt>
                <c:pt idx="54721" formatCode="0.00E+00">
                  <c:v>9.2400000000000002E-4</c:v>
                </c:pt>
                <c:pt idx="54722" formatCode="0.00E+00">
                  <c:v>9.2400000000000002E-4</c:v>
                </c:pt>
                <c:pt idx="54723" formatCode="0.00E+00">
                  <c:v>9.2400000000000002E-4</c:v>
                </c:pt>
                <c:pt idx="54724" formatCode="0.00E+00">
                  <c:v>9.2400000000000002E-4</c:v>
                </c:pt>
                <c:pt idx="54725" formatCode="0.00E+00">
                  <c:v>9.2400000000000002E-4</c:v>
                </c:pt>
                <c:pt idx="54726" formatCode="0.00E+00">
                  <c:v>9.2400000000000002E-4</c:v>
                </c:pt>
                <c:pt idx="54727" formatCode="0.00E+00">
                  <c:v>9.2400000000000002E-4</c:v>
                </c:pt>
                <c:pt idx="54728" formatCode="0.00E+00">
                  <c:v>9.2400000000000002E-4</c:v>
                </c:pt>
                <c:pt idx="54729" formatCode="0.00E+00">
                  <c:v>9.2400000000000002E-4</c:v>
                </c:pt>
                <c:pt idx="54730" formatCode="0.00E+00">
                  <c:v>9.2400000000000002E-4</c:v>
                </c:pt>
                <c:pt idx="54731" formatCode="0.00E+00">
                  <c:v>9.2400000000000002E-4</c:v>
                </c:pt>
                <c:pt idx="54732" formatCode="0.00E+00">
                  <c:v>9.2400000000000002E-4</c:v>
                </c:pt>
                <c:pt idx="54733" formatCode="0.00E+00">
                  <c:v>9.2400000000000002E-4</c:v>
                </c:pt>
                <c:pt idx="54734" formatCode="0.00E+00">
                  <c:v>9.2400000000000002E-4</c:v>
                </c:pt>
                <c:pt idx="54735" formatCode="0.00E+00">
                  <c:v>9.2400000000000002E-4</c:v>
                </c:pt>
                <c:pt idx="54736" formatCode="0.00E+00">
                  <c:v>9.2400000000000002E-4</c:v>
                </c:pt>
                <c:pt idx="54737" formatCode="0.00E+00">
                  <c:v>9.2400000000000002E-4</c:v>
                </c:pt>
                <c:pt idx="54738" formatCode="0.00E+00">
                  <c:v>9.2400000000000002E-4</c:v>
                </c:pt>
                <c:pt idx="54739" formatCode="0.00E+00">
                  <c:v>9.2400000000000002E-4</c:v>
                </c:pt>
                <c:pt idx="54740" formatCode="0.00E+00">
                  <c:v>9.2400000000000002E-4</c:v>
                </c:pt>
                <c:pt idx="54741" formatCode="0.00E+00">
                  <c:v>9.2400000000000002E-4</c:v>
                </c:pt>
                <c:pt idx="54742" formatCode="0.00E+00">
                  <c:v>9.2400000000000002E-4</c:v>
                </c:pt>
                <c:pt idx="54743" formatCode="0.00E+00">
                  <c:v>9.2400000000000002E-4</c:v>
                </c:pt>
                <c:pt idx="54744" formatCode="0.00E+00">
                  <c:v>9.2400000000000002E-4</c:v>
                </c:pt>
                <c:pt idx="54745" formatCode="0.00E+00">
                  <c:v>9.2400000000000002E-4</c:v>
                </c:pt>
                <c:pt idx="54746" formatCode="0.00E+00">
                  <c:v>9.2400000000000002E-4</c:v>
                </c:pt>
                <c:pt idx="54747" formatCode="0.00E+00">
                  <c:v>9.2400000000000002E-4</c:v>
                </c:pt>
                <c:pt idx="54748" formatCode="0.00E+00">
                  <c:v>9.2400000000000002E-4</c:v>
                </c:pt>
                <c:pt idx="54749" formatCode="0.00E+00">
                  <c:v>9.2400000000000002E-4</c:v>
                </c:pt>
                <c:pt idx="54750" formatCode="0.00E+00">
                  <c:v>9.2400000000000002E-4</c:v>
                </c:pt>
                <c:pt idx="54751" formatCode="0.00E+00">
                  <c:v>9.2400000000000002E-4</c:v>
                </c:pt>
                <c:pt idx="54752" formatCode="0.00E+00">
                  <c:v>9.2400000000000002E-4</c:v>
                </c:pt>
                <c:pt idx="54753" formatCode="0.00E+00">
                  <c:v>9.2400000000000002E-4</c:v>
                </c:pt>
                <c:pt idx="54754" formatCode="0.00E+00">
                  <c:v>9.2400000000000002E-4</c:v>
                </c:pt>
                <c:pt idx="54755" formatCode="0.00E+00">
                  <c:v>9.2400000000000002E-4</c:v>
                </c:pt>
                <c:pt idx="54756" formatCode="0.00E+00">
                  <c:v>9.2400000000000002E-4</c:v>
                </c:pt>
                <c:pt idx="54757" formatCode="0.00E+00">
                  <c:v>9.2400000000000002E-4</c:v>
                </c:pt>
                <c:pt idx="54758" formatCode="0.00E+00">
                  <c:v>9.2400000000000002E-4</c:v>
                </c:pt>
                <c:pt idx="54759" formatCode="0.00E+00">
                  <c:v>9.2400000000000002E-4</c:v>
                </c:pt>
                <c:pt idx="54760" formatCode="0.00E+00">
                  <c:v>9.2400000000000002E-4</c:v>
                </c:pt>
                <c:pt idx="54761" formatCode="0.00E+00">
                  <c:v>9.2400000000000002E-4</c:v>
                </c:pt>
                <c:pt idx="54762" formatCode="0.00E+00">
                  <c:v>9.2400000000000002E-4</c:v>
                </c:pt>
                <c:pt idx="54763" formatCode="0.00E+00">
                  <c:v>9.2400000000000002E-4</c:v>
                </c:pt>
                <c:pt idx="54764" formatCode="0.00E+00">
                  <c:v>9.2400000000000002E-4</c:v>
                </c:pt>
                <c:pt idx="54765" formatCode="0.00E+00">
                  <c:v>9.2400000000000002E-4</c:v>
                </c:pt>
                <c:pt idx="54766" formatCode="0.00E+00">
                  <c:v>9.2400000000000002E-4</c:v>
                </c:pt>
                <c:pt idx="54767" formatCode="0.00E+00">
                  <c:v>9.2400000000000002E-4</c:v>
                </c:pt>
                <c:pt idx="54768" formatCode="0.00E+00">
                  <c:v>9.2400000000000002E-4</c:v>
                </c:pt>
                <c:pt idx="54769" formatCode="0.00E+00">
                  <c:v>9.2400000000000002E-4</c:v>
                </c:pt>
                <c:pt idx="54770" formatCode="0.00E+00">
                  <c:v>9.2400000000000002E-4</c:v>
                </c:pt>
                <c:pt idx="54771" formatCode="0.00E+00">
                  <c:v>9.2400000000000002E-4</c:v>
                </c:pt>
                <c:pt idx="54772" formatCode="0.00E+00">
                  <c:v>9.2400000000000002E-4</c:v>
                </c:pt>
                <c:pt idx="54773" formatCode="0.00E+00">
                  <c:v>9.2400000000000002E-4</c:v>
                </c:pt>
                <c:pt idx="54774" formatCode="0.00E+00">
                  <c:v>9.2400000000000002E-4</c:v>
                </c:pt>
                <c:pt idx="54775" formatCode="0.00E+00">
                  <c:v>9.2400000000000002E-4</c:v>
                </c:pt>
                <c:pt idx="54776" formatCode="0.00E+00">
                  <c:v>9.2400000000000002E-4</c:v>
                </c:pt>
                <c:pt idx="54777" formatCode="0.00E+00">
                  <c:v>9.2400000000000002E-4</c:v>
                </c:pt>
                <c:pt idx="54778" formatCode="0.00E+00">
                  <c:v>9.2400000000000002E-4</c:v>
                </c:pt>
                <c:pt idx="54779" formatCode="0.00E+00">
                  <c:v>9.2400000000000002E-4</c:v>
                </c:pt>
                <c:pt idx="54780" formatCode="0.00E+00">
                  <c:v>9.2400000000000002E-4</c:v>
                </c:pt>
                <c:pt idx="54781" formatCode="0.00E+00">
                  <c:v>9.2400000000000002E-4</c:v>
                </c:pt>
                <c:pt idx="54782" formatCode="0.00E+00">
                  <c:v>9.2400000000000002E-4</c:v>
                </c:pt>
                <c:pt idx="54783" formatCode="0.00E+00">
                  <c:v>9.2400000000000002E-4</c:v>
                </c:pt>
                <c:pt idx="54784" formatCode="0.00E+00">
                  <c:v>9.2400000000000002E-4</c:v>
                </c:pt>
                <c:pt idx="54785" formatCode="0.00E+00">
                  <c:v>9.2400000000000002E-4</c:v>
                </c:pt>
                <c:pt idx="54786" formatCode="0.00E+00">
                  <c:v>9.2400000000000002E-4</c:v>
                </c:pt>
                <c:pt idx="54787" formatCode="0.00E+00">
                  <c:v>9.2400000000000002E-4</c:v>
                </c:pt>
                <c:pt idx="54788" formatCode="0.00E+00">
                  <c:v>9.2400000000000002E-4</c:v>
                </c:pt>
                <c:pt idx="54789" formatCode="0.00E+00">
                  <c:v>9.2400000000000002E-4</c:v>
                </c:pt>
                <c:pt idx="54790" formatCode="0.00E+00">
                  <c:v>9.2400000000000002E-4</c:v>
                </c:pt>
                <c:pt idx="54791" formatCode="0.00E+00">
                  <c:v>9.2400000000000002E-4</c:v>
                </c:pt>
                <c:pt idx="54792" formatCode="0.00E+00">
                  <c:v>9.2400000000000002E-4</c:v>
                </c:pt>
                <c:pt idx="54793" formatCode="0.00E+00">
                  <c:v>9.2400000000000002E-4</c:v>
                </c:pt>
                <c:pt idx="54794" formatCode="0.00E+00">
                  <c:v>9.2400000000000002E-4</c:v>
                </c:pt>
                <c:pt idx="54795" formatCode="0.00E+00">
                  <c:v>9.2400000000000002E-4</c:v>
                </c:pt>
                <c:pt idx="54796" formatCode="0.00E+00">
                  <c:v>9.2400000000000002E-4</c:v>
                </c:pt>
                <c:pt idx="54797" formatCode="0.00E+00">
                  <c:v>9.2400000000000002E-4</c:v>
                </c:pt>
                <c:pt idx="54798" formatCode="0.00E+00">
                  <c:v>9.2400000000000002E-4</c:v>
                </c:pt>
                <c:pt idx="54799" formatCode="0.00E+00">
                  <c:v>9.2400000000000002E-4</c:v>
                </c:pt>
                <c:pt idx="54800" formatCode="0.00E+00">
                  <c:v>9.2400000000000002E-4</c:v>
                </c:pt>
                <c:pt idx="54801" formatCode="0.00E+00">
                  <c:v>9.2400000000000002E-4</c:v>
                </c:pt>
                <c:pt idx="54802" formatCode="0.00E+00">
                  <c:v>9.2400000000000002E-4</c:v>
                </c:pt>
                <c:pt idx="54803" formatCode="0.00E+00">
                  <c:v>9.2400000000000002E-4</c:v>
                </c:pt>
                <c:pt idx="54804" formatCode="0.00E+00">
                  <c:v>9.2400000000000002E-4</c:v>
                </c:pt>
                <c:pt idx="54805" formatCode="0.00E+00">
                  <c:v>9.2400000000000002E-4</c:v>
                </c:pt>
                <c:pt idx="54806" formatCode="0.00E+00">
                  <c:v>9.2400000000000002E-4</c:v>
                </c:pt>
                <c:pt idx="54807" formatCode="0.00E+00">
                  <c:v>9.2400000000000002E-4</c:v>
                </c:pt>
                <c:pt idx="54808" formatCode="0.00E+00">
                  <c:v>9.2400000000000002E-4</c:v>
                </c:pt>
                <c:pt idx="54809" formatCode="0.00E+00">
                  <c:v>9.2400000000000002E-4</c:v>
                </c:pt>
                <c:pt idx="54810" formatCode="0.00E+00">
                  <c:v>9.2400000000000002E-4</c:v>
                </c:pt>
                <c:pt idx="54811" formatCode="0.00E+00">
                  <c:v>9.2400000000000002E-4</c:v>
                </c:pt>
                <c:pt idx="54812" formatCode="0.00E+00">
                  <c:v>9.2400000000000002E-4</c:v>
                </c:pt>
                <c:pt idx="54813" formatCode="0.00E+00">
                  <c:v>9.2400000000000002E-4</c:v>
                </c:pt>
                <c:pt idx="54814" formatCode="0.00E+00">
                  <c:v>9.2400000000000002E-4</c:v>
                </c:pt>
                <c:pt idx="54815" formatCode="0.00E+00">
                  <c:v>9.2400000000000002E-4</c:v>
                </c:pt>
                <c:pt idx="54816" formatCode="0.00E+00">
                  <c:v>9.2400000000000002E-4</c:v>
                </c:pt>
                <c:pt idx="54817" formatCode="0.00E+00">
                  <c:v>9.2400000000000002E-4</c:v>
                </c:pt>
                <c:pt idx="54818" formatCode="0.00E+00">
                  <c:v>9.2400000000000002E-4</c:v>
                </c:pt>
                <c:pt idx="54819" formatCode="0.00E+00">
                  <c:v>9.2400000000000002E-4</c:v>
                </c:pt>
                <c:pt idx="54820" formatCode="0.00E+00">
                  <c:v>9.2400000000000002E-4</c:v>
                </c:pt>
                <c:pt idx="54821" formatCode="0.00E+00">
                  <c:v>9.2400000000000002E-4</c:v>
                </c:pt>
                <c:pt idx="54822" formatCode="0.00E+00">
                  <c:v>9.2400000000000002E-4</c:v>
                </c:pt>
                <c:pt idx="54823" formatCode="0.00E+00">
                  <c:v>9.2400000000000002E-4</c:v>
                </c:pt>
                <c:pt idx="54824" formatCode="0.00E+00">
                  <c:v>9.2400000000000002E-4</c:v>
                </c:pt>
                <c:pt idx="54825" formatCode="0.00E+00">
                  <c:v>9.2400000000000002E-4</c:v>
                </c:pt>
                <c:pt idx="54826" formatCode="0.00E+00">
                  <c:v>9.2400000000000002E-4</c:v>
                </c:pt>
                <c:pt idx="54827" formatCode="0.00E+00">
                  <c:v>9.2400000000000002E-4</c:v>
                </c:pt>
                <c:pt idx="54828" formatCode="0.00E+00">
                  <c:v>9.2400000000000002E-4</c:v>
                </c:pt>
                <c:pt idx="54829" formatCode="0.00E+00">
                  <c:v>9.2400000000000002E-4</c:v>
                </c:pt>
                <c:pt idx="54830" formatCode="0.00E+00">
                  <c:v>9.2400000000000002E-4</c:v>
                </c:pt>
                <c:pt idx="54831" formatCode="0.00E+00">
                  <c:v>9.2400000000000002E-4</c:v>
                </c:pt>
                <c:pt idx="54832" formatCode="0.00E+00">
                  <c:v>9.2400000000000002E-4</c:v>
                </c:pt>
                <c:pt idx="54833" formatCode="0.00E+00">
                  <c:v>9.2400000000000002E-4</c:v>
                </c:pt>
                <c:pt idx="54834" formatCode="0.00E+00">
                  <c:v>9.2400000000000002E-4</c:v>
                </c:pt>
                <c:pt idx="54835" formatCode="0.00E+00">
                  <c:v>9.2400000000000002E-4</c:v>
                </c:pt>
                <c:pt idx="54836" formatCode="0.00E+00">
                  <c:v>9.2400000000000002E-4</c:v>
                </c:pt>
                <c:pt idx="54837" formatCode="0.00E+00">
                  <c:v>9.2400000000000002E-4</c:v>
                </c:pt>
                <c:pt idx="54838" formatCode="0.00E+00">
                  <c:v>9.2400000000000002E-4</c:v>
                </c:pt>
                <c:pt idx="54839" formatCode="0.00E+00">
                  <c:v>9.2400000000000002E-4</c:v>
                </c:pt>
                <c:pt idx="54840" formatCode="0.00E+00">
                  <c:v>9.2400000000000002E-4</c:v>
                </c:pt>
                <c:pt idx="54841" formatCode="0.00E+00">
                  <c:v>9.2400000000000002E-4</c:v>
                </c:pt>
                <c:pt idx="54842" formatCode="0.00E+00">
                  <c:v>9.2400000000000002E-4</c:v>
                </c:pt>
                <c:pt idx="54843" formatCode="0.00E+00">
                  <c:v>9.2400000000000002E-4</c:v>
                </c:pt>
                <c:pt idx="54844" formatCode="0.00E+00">
                  <c:v>9.2400000000000002E-4</c:v>
                </c:pt>
                <c:pt idx="54845" formatCode="0.00E+00">
                  <c:v>9.2400000000000002E-4</c:v>
                </c:pt>
                <c:pt idx="54846" formatCode="0.00E+00">
                  <c:v>9.2400000000000002E-4</c:v>
                </c:pt>
                <c:pt idx="54847" formatCode="0.00E+00">
                  <c:v>9.2400000000000002E-4</c:v>
                </c:pt>
                <c:pt idx="54848" formatCode="0.00E+00">
                  <c:v>9.2500000000000004E-4</c:v>
                </c:pt>
                <c:pt idx="54849" formatCode="0.00E+00">
                  <c:v>9.2400000000000002E-4</c:v>
                </c:pt>
                <c:pt idx="54850" formatCode="0.00E+00">
                  <c:v>9.2400000000000002E-4</c:v>
                </c:pt>
                <c:pt idx="54851" formatCode="0.00E+00">
                  <c:v>9.2500000000000004E-4</c:v>
                </c:pt>
                <c:pt idx="54852" formatCode="0.00E+00">
                  <c:v>9.2400000000000002E-4</c:v>
                </c:pt>
                <c:pt idx="54853" formatCode="0.00E+00">
                  <c:v>9.2400000000000002E-4</c:v>
                </c:pt>
                <c:pt idx="54854" formatCode="0.00E+00">
                  <c:v>9.2400000000000002E-4</c:v>
                </c:pt>
                <c:pt idx="54855" formatCode="0.00E+00">
                  <c:v>9.2400000000000002E-4</c:v>
                </c:pt>
                <c:pt idx="54856" formatCode="0.00E+00">
                  <c:v>9.2400000000000002E-4</c:v>
                </c:pt>
                <c:pt idx="54857" formatCode="0.00E+00">
                  <c:v>9.2400000000000002E-4</c:v>
                </c:pt>
                <c:pt idx="54858" formatCode="0.00E+00">
                  <c:v>9.2400000000000002E-4</c:v>
                </c:pt>
                <c:pt idx="54859" formatCode="0.00E+00">
                  <c:v>9.2500000000000004E-4</c:v>
                </c:pt>
                <c:pt idx="54860" formatCode="0.00E+00">
                  <c:v>9.2400000000000002E-4</c:v>
                </c:pt>
                <c:pt idx="54861" formatCode="0.00E+00">
                  <c:v>9.2500000000000004E-4</c:v>
                </c:pt>
                <c:pt idx="54862" formatCode="0.00E+00">
                  <c:v>9.2400000000000002E-4</c:v>
                </c:pt>
                <c:pt idx="54863" formatCode="0.00E+00">
                  <c:v>9.2400000000000002E-4</c:v>
                </c:pt>
                <c:pt idx="54864" formatCode="0.00E+00">
                  <c:v>9.2400000000000002E-4</c:v>
                </c:pt>
                <c:pt idx="54865" formatCode="0.00E+00">
                  <c:v>9.2400000000000002E-4</c:v>
                </c:pt>
                <c:pt idx="54866" formatCode="0.00E+00">
                  <c:v>9.2400000000000002E-4</c:v>
                </c:pt>
                <c:pt idx="54867" formatCode="0.00E+00">
                  <c:v>9.2500000000000004E-4</c:v>
                </c:pt>
                <c:pt idx="54868" formatCode="0.00E+00">
                  <c:v>9.2400000000000002E-4</c:v>
                </c:pt>
                <c:pt idx="54869" formatCode="0.00E+00">
                  <c:v>9.2400000000000002E-4</c:v>
                </c:pt>
                <c:pt idx="54870" formatCode="0.00E+00">
                  <c:v>9.2400000000000002E-4</c:v>
                </c:pt>
                <c:pt idx="54871" formatCode="0.00E+00">
                  <c:v>9.2500000000000004E-4</c:v>
                </c:pt>
                <c:pt idx="54872" formatCode="0.00E+00">
                  <c:v>9.2500000000000004E-4</c:v>
                </c:pt>
                <c:pt idx="54873" formatCode="0.00E+00">
                  <c:v>9.2400000000000002E-4</c:v>
                </c:pt>
                <c:pt idx="54874" formatCode="0.00E+00">
                  <c:v>9.2500000000000004E-4</c:v>
                </c:pt>
                <c:pt idx="54875" formatCode="0.00E+00">
                  <c:v>9.2400000000000002E-4</c:v>
                </c:pt>
                <c:pt idx="54876" formatCode="0.00E+00">
                  <c:v>9.2400000000000002E-4</c:v>
                </c:pt>
                <c:pt idx="54877" formatCode="0.00E+00">
                  <c:v>9.2500000000000004E-4</c:v>
                </c:pt>
                <c:pt idx="54878" formatCode="0.00E+00">
                  <c:v>9.2500000000000004E-4</c:v>
                </c:pt>
                <c:pt idx="54879" formatCode="0.00E+00">
                  <c:v>9.2400000000000002E-4</c:v>
                </c:pt>
                <c:pt idx="54880" formatCode="0.00E+00">
                  <c:v>9.2500000000000004E-4</c:v>
                </c:pt>
                <c:pt idx="54881" formatCode="0.00E+00">
                  <c:v>9.2400000000000002E-4</c:v>
                </c:pt>
                <c:pt idx="54882" formatCode="0.00E+00">
                  <c:v>9.2400000000000002E-4</c:v>
                </c:pt>
                <c:pt idx="54883" formatCode="0.00E+00">
                  <c:v>9.2500000000000004E-4</c:v>
                </c:pt>
                <c:pt idx="54884" formatCode="0.00E+00">
                  <c:v>9.2500000000000004E-4</c:v>
                </c:pt>
                <c:pt idx="54885" formatCode="0.00E+00">
                  <c:v>9.2500000000000004E-4</c:v>
                </c:pt>
                <c:pt idx="54886" formatCode="0.00E+00">
                  <c:v>9.2400000000000002E-4</c:v>
                </c:pt>
                <c:pt idx="54887" formatCode="0.00E+00">
                  <c:v>9.2400000000000002E-4</c:v>
                </c:pt>
                <c:pt idx="54888" formatCode="0.00E+00">
                  <c:v>9.2400000000000002E-4</c:v>
                </c:pt>
                <c:pt idx="54889" formatCode="0.00E+00">
                  <c:v>9.2400000000000002E-4</c:v>
                </c:pt>
                <c:pt idx="54890" formatCode="0.00E+00">
                  <c:v>9.2400000000000002E-4</c:v>
                </c:pt>
                <c:pt idx="54891" formatCode="0.00E+00">
                  <c:v>9.2400000000000002E-4</c:v>
                </c:pt>
                <c:pt idx="54892" formatCode="0.00E+00">
                  <c:v>9.2400000000000002E-4</c:v>
                </c:pt>
                <c:pt idx="54893" formatCode="0.00E+00">
                  <c:v>9.2500000000000004E-4</c:v>
                </c:pt>
                <c:pt idx="54894" formatCode="0.00E+00">
                  <c:v>9.2400000000000002E-4</c:v>
                </c:pt>
                <c:pt idx="54895" formatCode="0.00E+00">
                  <c:v>9.2400000000000002E-4</c:v>
                </c:pt>
                <c:pt idx="54896" formatCode="0.00E+00">
                  <c:v>9.2400000000000002E-4</c:v>
                </c:pt>
                <c:pt idx="54897" formatCode="0.00E+00">
                  <c:v>9.2400000000000002E-4</c:v>
                </c:pt>
                <c:pt idx="54898" formatCode="0.00E+00">
                  <c:v>9.2500000000000004E-4</c:v>
                </c:pt>
                <c:pt idx="54899" formatCode="0.00E+00">
                  <c:v>9.2500000000000004E-4</c:v>
                </c:pt>
                <c:pt idx="54900" formatCode="0.00E+00">
                  <c:v>9.2500000000000004E-4</c:v>
                </c:pt>
                <c:pt idx="54901" formatCode="0.00E+00">
                  <c:v>9.2500000000000004E-4</c:v>
                </c:pt>
                <c:pt idx="54902" formatCode="0.00E+00">
                  <c:v>9.2400000000000002E-4</c:v>
                </c:pt>
                <c:pt idx="54903" formatCode="0.00E+00">
                  <c:v>9.2500000000000004E-4</c:v>
                </c:pt>
                <c:pt idx="54904" formatCode="0.00E+00">
                  <c:v>9.2500000000000004E-4</c:v>
                </c:pt>
                <c:pt idx="54905" formatCode="0.00E+00">
                  <c:v>9.2500000000000004E-4</c:v>
                </c:pt>
                <c:pt idx="54906" formatCode="0.00E+00">
                  <c:v>9.2400000000000002E-4</c:v>
                </c:pt>
                <c:pt idx="54907" formatCode="0.00E+00">
                  <c:v>9.2500000000000004E-4</c:v>
                </c:pt>
                <c:pt idx="54908" formatCode="0.00E+00">
                  <c:v>9.2500000000000004E-4</c:v>
                </c:pt>
                <c:pt idx="54909" formatCode="0.00E+00">
                  <c:v>9.2500000000000004E-4</c:v>
                </c:pt>
                <c:pt idx="54910" formatCode="0.00E+00">
                  <c:v>9.2500000000000004E-4</c:v>
                </c:pt>
                <c:pt idx="54911" formatCode="0.00E+00">
                  <c:v>9.2500000000000004E-4</c:v>
                </c:pt>
                <c:pt idx="54912" formatCode="0.00E+00">
                  <c:v>9.2500000000000004E-4</c:v>
                </c:pt>
                <c:pt idx="54913" formatCode="0.00E+00">
                  <c:v>9.2500000000000004E-4</c:v>
                </c:pt>
                <c:pt idx="54914" formatCode="0.00E+00">
                  <c:v>9.2500000000000004E-4</c:v>
                </c:pt>
                <c:pt idx="54915" formatCode="0.00E+00">
                  <c:v>9.2500000000000004E-4</c:v>
                </c:pt>
                <c:pt idx="54916" formatCode="0.00E+00">
                  <c:v>9.2500000000000004E-4</c:v>
                </c:pt>
                <c:pt idx="54917" formatCode="0.00E+00">
                  <c:v>9.2500000000000004E-4</c:v>
                </c:pt>
                <c:pt idx="54918" formatCode="0.00E+00">
                  <c:v>9.2500000000000004E-4</c:v>
                </c:pt>
                <c:pt idx="54919" formatCode="0.00E+00">
                  <c:v>9.2500000000000004E-4</c:v>
                </c:pt>
                <c:pt idx="54920" formatCode="0.00E+00">
                  <c:v>9.2500000000000004E-4</c:v>
                </c:pt>
                <c:pt idx="54921" formatCode="0.00E+00">
                  <c:v>9.2500000000000004E-4</c:v>
                </c:pt>
                <c:pt idx="54922" formatCode="0.00E+00">
                  <c:v>9.2500000000000004E-4</c:v>
                </c:pt>
                <c:pt idx="54923" formatCode="0.00E+00">
                  <c:v>9.2500000000000004E-4</c:v>
                </c:pt>
                <c:pt idx="54924" formatCode="0.00E+00">
                  <c:v>9.2500000000000004E-4</c:v>
                </c:pt>
                <c:pt idx="54925" formatCode="0.00E+00">
                  <c:v>9.2500000000000004E-4</c:v>
                </c:pt>
                <c:pt idx="54926" formatCode="0.00E+00">
                  <c:v>9.2500000000000004E-4</c:v>
                </c:pt>
                <c:pt idx="54927" formatCode="0.00E+00">
                  <c:v>9.2400000000000002E-4</c:v>
                </c:pt>
                <c:pt idx="54928" formatCode="0.00E+00">
                  <c:v>9.2500000000000004E-4</c:v>
                </c:pt>
                <c:pt idx="54929" formatCode="0.00E+00">
                  <c:v>9.2500000000000004E-4</c:v>
                </c:pt>
                <c:pt idx="54930" formatCode="0.00E+00">
                  <c:v>9.2400000000000002E-4</c:v>
                </c:pt>
                <c:pt idx="54931" formatCode="0.00E+00">
                  <c:v>9.2500000000000004E-4</c:v>
                </c:pt>
                <c:pt idx="54932" formatCode="0.00E+00">
                  <c:v>9.2500000000000004E-4</c:v>
                </c:pt>
                <c:pt idx="54933" formatCode="0.00E+00">
                  <c:v>9.2500000000000004E-4</c:v>
                </c:pt>
                <c:pt idx="54934" formatCode="0.00E+00">
                  <c:v>9.2500000000000004E-4</c:v>
                </c:pt>
                <c:pt idx="54935" formatCode="0.00E+00">
                  <c:v>9.2500000000000004E-4</c:v>
                </c:pt>
                <c:pt idx="54936" formatCode="0.00E+00">
                  <c:v>9.2500000000000004E-4</c:v>
                </c:pt>
                <c:pt idx="54937" formatCode="0.00E+00">
                  <c:v>9.2500000000000004E-4</c:v>
                </c:pt>
                <c:pt idx="54938" formatCode="0.00E+00">
                  <c:v>9.2500000000000004E-4</c:v>
                </c:pt>
                <c:pt idx="54939" formatCode="0.00E+00">
                  <c:v>9.2500000000000004E-4</c:v>
                </c:pt>
                <c:pt idx="54940" formatCode="0.00E+00">
                  <c:v>9.2500000000000004E-4</c:v>
                </c:pt>
                <c:pt idx="54941" formatCode="0.00E+00">
                  <c:v>9.2500000000000004E-4</c:v>
                </c:pt>
                <c:pt idx="54942" formatCode="0.00E+00">
                  <c:v>9.2500000000000004E-4</c:v>
                </c:pt>
                <c:pt idx="54943" formatCode="0.00E+00">
                  <c:v>9.2500000000000004E-4</c:v>
                </c:pt>
                <c:pt idx="54944" formatCode="0.00E+00">
                  <c:v>9.2500000000000004E-4</c:v>
                </c:pt>
                <c:pt idx="54945" formatCode="0.00E+00">
                  <c:v>9.2500000000000004E-4</c:v>
                </c:pt>
                <c:pt idx="54946" formatCode="0.00E+00">
                  <c:v>9.2500000000000004E-4</c:v>
                </c:pt>
                <c:pt idx="54947" formatCode="0.00E+00">
                  <c:v>9.2500000000000004E-4</c:v>
                </c:pt>
                <c:pt idx="54948" formatCode="0.00E+00">
                  <c:v>9.2500000000000004E-4</c:v>
                </c:pt>
                <c:pt idx="54949" formatCode="0.00E+00">
                  <c:v>9.2500000000000004E-4</c:v>
                </c:pt>
                <c:pt idx="54950" formatCode="0.00E+00">
                  <c:v>9.2500000000000004E-4</c:v>
                </c:pt>
                <c:pt idx="54951" formatCode="0.00E+00">
                  <c:v>9.2500000000000004E-4</c:v>
                </c:pt>
                <c:pt idx="54952" formatCode="0.00E+00">
                  <c:v>9.2500000000000004E-4</c:v>
                </c:pt>
                <c:pt idx="54953" formatCode="0.00E+00">
                  <c:v>9.2500000000000004E-4</c:v>
                </c:pt>
                <c:pt idx="54954" formatCode="0.00E+00">
                  <c:v>9.2500000000000004E-4</c:v>
                </c:pt>
                <c:pt idx="54955" formatCode="0.00E+00">
                  <c:v>9.2500000000000004E-4</c:v>
                </c:pt>
                <c:pt idx="54956" formatCode="0.00E+00">
                  <c:v>9.2500000000000004E-4</c:v>
                </c:pt>
                <c:pt idx="54957" formatCode="0.00E+00">
                  <c:v>9.2500000000000004E-4</c:v>
                </c:pt>
                <c:pt idx="54958" formatCode="0.00E+00">
                  <c:v>9.2500000000000004E-4</c:v>
                </c:pt>
                <c:pt idx="54959" formatCode="0.00E+00">
                  <c:v>9.2500000000000004E-4</c:v>
                </c:pt>
                <c:pt idx="54960" formatCode="0.00E+00">
                  <c:v>9.2500000000000004E-4</c:v>
                </c:pt>
                <c:pt idx="54961" formatCode="0.00E+00">
                  <c:v>9.2500000000000004E-4</c:v>
                </c:pt>
                <c:pt idx="54962" formatCode="0.00E+00">
                  <c:v>9.2500000000000004E-4</c:v>
                </c:pt>
                <c:pt idx="54963" formatCode="0.00E+00">
                  <c:v>9.2500000000000004E-4</c:v>
                </c:pt>
                <c:pt idx="54964" formatCode="0.00E+00">
                  <c:v>9.2500000000000004E-4</c:v>
                </c:pt>
                <c:pt idx="54965" formatCode="0.00E+00">
                  <c:v>9.2500000000000004E-4</c:v>
                </c:pt>
                <c:pt idx="54966" formatCode="0.00E+00">
                  <c:v>9.2500000000000004E-4</c:v>
                </c:pt>
                <c:pt idx="54967" formatCode="0.00E+00">
                  <c:v>9.2500000000000004E-4</c:v>
                </c:pt>
                <c:pt idx="54968" formatCode="0.00E+00">
                  <c:v>9.2500000000000004E-4</c:v>
                </c:pt>
                <c:pt idx="54969" formatCode="0.00E+00">
                  <c:v>9.2500000000000004E-4</c:v>
                </c:pt>
                <c:pt idx="54970" formatCode="0.00E+00">
                  <c:v>9.2500000000000004E-4</c:v>
                </c:pt>
                <c:pt idx="54971" formatCode="0.00E+00">
                  <c:v>9.2500000000000004E-4</c:v>
                </c:pt>
                <c:pt idx="54972" formatCode="0.00E+00">
                  <c:v>9.2500000000000004E-4</c:v>
                </c:pt>
                <c:pt idx="54973" formatCode="0.00E+00">
                  <c:v>9.2500000000000004E-4</c:v>
                </c:pt>
                <c:pt idx="54974" formatCode="0.00E+00">
                  <c:v>9.2500000000000004E-4</c:v>
                </c:pt>
                <c:pt idx="54975" formatCode="0.00E+00">
                  <c:v>9.2500000000000004E-4</c:v>
                </c:pt>
                <c:pt idx="54976" formatCode="0.00E+00">
                  <c:v>9.2500000000000004E-4</c:v>
                </c:pt>
                <c:pt idx="54977" formatCode="0.00E+00">
                  <c:v>9.2500000000000004E-4</c:v>
                </c:pt>
                <c:pt idx="54978" formatCode="0.00E+00">
                  <c:v>9.2500000000000004E-4</c:v>
                </c:pt>
                <c:pt idx="54979" formatCode="0.00E+00">
                  <c:v>9.2500000000000004E-4</c:v>
                </c:pt>
                <c:pt idx="54980" formatCode="0.00E+00">
                  <c:v>9.2500000000000004E-4</c:v>
                </c:pt>
                <c:pt idx="54981" formatCode="0.00E+00">
                  <c:v>9.2500000000000004E-4</c:v>
                </c:pt>
                <c:pt idx="54982" formatCode="0.00E+00">
                  <c:v>9.2500000000000004E-4</c:v>
                </c:pt>
                <c:pt idx="54983" formatCode="0.00E+00">
                  <c:v>9.2500000000000004E-4</c:v>
                </c:pt>
                <c:pt idx="54984" formatCode="0.00E+00">
                  <c:v>9.2500000000000004E-4</c:v>
                </c:pt>
                <c:pt idx="54985" formatCode="0.00E+00">
                  <c:v>9.2500000000000004E-4</c:v>
                </c:pt>
                <c:pt idx="54986" formatCode="0.00E+00">
                  <c:v>9.2500000000000004E-4</c:v>
                </c:pt>
                <c:pt idx="54987" formatCode="0.00E+00">
                  <c:v>9.2500000000000004E-4</c:v>
                </c:pt>
                <c:pt idx="54988" formatCode="0.00E+00">
                  <c:v>9.2500000000000004E-4</c:v>
                </c:pt>
                <c:pt idx="54989" formatCode="0.00E+00">
                  <c:v>9.2500000000000004E-4</c:v>
                </c:pt>
                <c:pt idx="54990" formatCode="0.00E+00">
                  <c:v>9.2500000000000004E-4</c:v>
                </c:pt>
                <c:pt idx="54991" formatCode="0.00E+00">
                  <c:v>9.2500000000000004E-4</c:v>
                </c:pt>
                <c:pt idx="54992" formatCode="0.00E+00">
                  <c:v>9.2500000000000004E-4</c:v>
                </c:pt>
                <c:pt idx="54993" formatCode="0.00E+00">
                  <c:v>9.2500000000000004E-4</c:v>
                </c:pt>
                <c:pt idx="54994" formatCode="0.00E+00">
                  <c:v>9.2500000000000004E-4</c:v>
                </c:pt>
                <c:pt idx="54995" formatCode="0.00E+00">
                  <c:v>9.2500000000000004E-4</c:v>
                </c:pt>
                <c:pt idx="54996" formatCode="0.00E+00">
                  <c:v>9.2500000000000004E-4</c:v>
                </c:pt>
                <c:pt idx="54997" formatCode="0.00E+00">
                  <c:v>9.2500000000000004E-4</c:v>
                </c:pt>
                <c:pt idx="54998" formatCode="0.00E+00">
                  <c:v>9.2500000000000004E-4</c:v>
                </c:pt>
                <c:pt idx="54999" formatCode="0.00E+00">
                  <c:v>9.2500000000000004E-4</c:v>
                </c:pt>
                <c:pt idx="55000" formatCode="0.00E+00">
                  <c:v>9.2500000000000004E-4</c:v>
                </c:pt>
                <c:pt idx="55001" formatCode="0.00E+00">
                  <c:v>9.2500000000000004E-4</c:v>
                </c:pt>
                <c:pt idx="55002" formatCode="0.00E+00">
                  <c:v>9.2500000000000004E-4</c:v>
                </c:pt>
                <c:pt idx="55003" formatCode="0.00E+00">
                  <c:v>9.2500000000000004E-4</c:v>
                </c:pt>
                <c:pt idx="55004" formatCode="0.00E+00">
                  <c:v>9.2500000000000004E-4</c:v>
                </c:pt>
                <c:pt idx="55005" formatCode="0.00E+00">
                  <c:v>9.2500000000000004E-4</c:v>
                </c:pt>
                <c:pt idx="55006" formatCode="0.00E+00">
                  <c:v>9.2500000000000004E-4</c:v>
                </c:pt>
                <c:pt idx="55007" formatCode="0.00E+00">
                  <c:v>9.2500000000000004E-4</c:v>
                </c:pt>
                <c:pt idx="55008" formatCode="0.00E+00">
                  <c:v>9.2500000000000004E-4</c:v>
                </c:pt>
                <c:pt idx="55009" formatCode="0.00E+00">
                  <c:v>9.2500000000000004E-4</c:v>
                </c:pt>
                <c:pt idx="55010" formatCode="0.00E+00">
                  <c:v>9.2500000000000004E-4</c:v>
                </c:pt>
                <c:pt idx="55011" formatCode="0.00E+00">
                  <c:v>9.2500000000000004E-4</c:v>
                </c:pt>
                <c:pt idx="55012" formatCode="0.00E+00">
                  <c:v>9.2500000000000004E-4</c:v>
                </c:pt>
                <c:pt idx="55013" formatCode="0.00E+00">
                  <c:v>9.2500000000000004E-4</c:v>
                </c:pt>
                <c:pt idx="55014" formatCode="0.00E+00">
                  <c:v>9.2500000000000004E-4</c:v>
                </c:pt>
                <c:pt idx="55015" formatCode="0.00E+00">
                  <c:v>9.2500000000000004E-4</c:v>
                </c:pt>
                <c:pt idx="55016" formatCode="0.00E+00">
                  <c:v>9.2500000000000004E-4</c:v>
                </c:pt>
                <c:pt idx="55017" formatCode="0.00E+00">
                  <c:v>9.2500000000000004E-4</c:v>
                </c:pt>
                <c:pt idx="55018" formatCode="0.00E+00">
                  <c:v>9.2500000000000004E-4</c:v>
                </c:pt>
                <c:pt idx="55019" formatCode="0.00E+00">
                  <c:v>9.2500000000000004E-4</c:v>
                </c:pt>
                <c:pt idx="55020" formatCode="0.00E+00">
                  <c:v>9.2500000000000004E-4</c:v>
                </c:pt>
                <c:pt idx="55021" formatCode="0.00E+00">
                  <c:v>9.2500000000000004E-4</c:v>
                </c:pt>
                <c:pt idx="55022" formatCode="0.00E+00">
                  <c:v>9.2500000000000004E-4</c:v>
                </c:pt>
                <c:pt idx="55023" formatCode="0.00E+00">
                  <c:v>9.2500000000000004E-4</c:v>
                </c:pt>
                <c:pt idx="55024" formatCode="0.00E+00">
                  <c:v>9.2500000000000004E-4</c:v>
                </c:pt>
                <c:pt idx="55025" formatCode="0.00E+00">
                  <c:v>9.2500000000000004E-4</c:v>
                </c:pt>
                <c:pt idx="55026" formatCode="0.00E+00">
                  <c:v>9.2500000000000004E-4</c:v>
                </c:pt>
                <c:pt idx="55027" formatCode="0.00E+00">
                  <c:v>9.2500000000000004E-4</c:v>
                </c:pt>
                <c:pt idx="55028" formatCode="0.00E+00">
                  <c:v>9.2500000000000004E-4</c:v>
                </c:pt>
                <c:pt idx="55029" formatCode="0.00E+00">
                  <c:v>9.2500000000000004E-4</c:v>
                </c:pt>
                <c:pt idx="55030" formatCode="0.00E+00">
                  <c:v>9.2500000000000004E-4</c:v>
                </c:pt>
                <c:pt idx="55031" formatCode="0.00E+00">
                  <c:v>9.2500000000000004E-4</c:v>
                </c:pt>
                <c:pt idx="55032" formatCode="0.00E+00">
                  <c:v>9.2500000000000004E-4</c:v>
                </c:pt>
                <c:pt idx="55033" formatCode="0.00E+00">
                  <c:v>9.2500000000000004E-4</c:v>
                </c:pt>
                <c:pt idx="55034" formatCode="0.00E+00">
                  <c:v>9.2500000000000004E-4</c:v>
                </c:pt>
                <c:pt idx="55035" formatCode="0.00E+00">
                  <c:v>9.2500000000000004E-4</c:v>
                </c:pt>
                <c:pt idx="55036" formatCode="0.00E+00">
                  <c:v>9.2500000000000004E-4</c:v>
                </c:pt>
                <c:pt idx="55037" formatCode="0.00E+00">
                  <c:v>9.2500000000000004E-4</c:v>
                </c:pt>
                <c:pt idx="55038" formatCode="0.00E+00">
                  <c:v>9.2500000000000004E-4</c:v>
                </c:pt>
                <c:pt idx="55039" formatCode="0.00E+00">
                  <c:v>9.2500000000000004E-4</c:v>
                </c:pt>
                <c:pt idx="55040" formatCode="0.00E+00">
                  <c:v>9.2500000000000004E-4</c:v>
                </c:pt>
                <c:pt idx="55041" formatCode="0.00E+00">
                  <c:v>9.2500000000000004E-4</c:v>
                </c:pt>
                <c:pt idx="55042" formatCode="0.00E+00">
                  <c:v>9.2500000000000004E-4</c:v>
                </c:pt>
                <c:pt idx="55043" formatCode="0.00E+00">
                  <c:v>9.2500000000000004E-4</c:v>
                </c:pt>
                <c:pt idx="55044" formatCode="0.00E+00">
                  <c:v>9.2500000000000004E-4</c:v>
                </c:pt>
                <c:pt idx="55045" formatCode="0.00E+00">
                  <c:v>9.2500000000000004E-4</c:v>
                </c:pt>
                <c:pt idx="55046" formatCode="0.00E+00">
                  <c:v>9.2500000000000004E-4</c:v>
                </c:pt>
                <c:pt idx="55047" formatCode="0.00E+00">
                  <c:v>9.2500000000000004E-4</c:v>
                </c:pt>
                <c:pt idx="55048" formatCode="0.00E+00">
                  <c:v>9.2500000000000004E-4</c:v>
                </c:pt>
                <c:pt idx="55049" formatCode="0.00E+00">
                  <c:v>9.2500000000000004E-4</c:v>
                </c:pt>
                <c:pt idx="55050" formatCode="0.00E+00">
                  <c:v>9.2500000000000004E-4</c:v>
                </c:pt>
                <c:pt idx="55051" formatCode="0.00E+00">
                  <c:v>9.2500000000000004E-4</c:v>
                </c:pt>
                <c:pt idx="55052" formatCode="0.00E+00">
                  <c:v>9.2500000000000004E-4</c:v>
                </c:pt>
                <c:pt idx="55053" formatCode="0.00E+00">
                  <c:v>9.2500000000000004E-4</c:v>
                </c:pt>
                <c:pt idx="55054" formatCode="0.00E+00">
                  <c:v>9.2500000000000004E-4</c:v>
                </c:pt>
                <c:pt idx="55055" formatCode="0.00E+00">
                  <c:v>9.2500000000000004E-4</c:v>
                </c:pt>
                <c:pt idx="55056" formatCode="0.00E+00">
                  <c:v>9.2500000000000004E-4</c:v>
                </c:pt>
                <c:pt idx="55057" formatCode="0.00E+00">
                  <c:v>9.2500000000000004E-4</c:v>
                </c:pt>
                <c:pt idx="55058" formatCode="0.00E+00">
                  <c:v>9.2500000000000004E-4</c:v>
                </c:pt>
                <c:pt idx="55059" formatCode="0.00E+00">
                  <c:v>9.2500000000000004E-4</c:v>
                </c:pt>
                <c:pt idx="55060" formatCode="0.00E+00">
                  <c:v>9.2500000000000004E-4</c:v>
                </c:pt>
                <c:pt idx="55061" formatCode="0.00E+00">
                  <c:v>9.2500000000000004E-4</c:v>
                </c:pt>
                <c:pt idx="55062" formatCode="0.00E+00">
                  <c:v>9.2500000000000004E-4</c:v>
                </c:pt>
                <c:pt idx="55063" formatCode="0.00E+00">
                  <c:v>9.2500000000000004E-4</c:v>
                </c:pt>
                <c:pt idx="55064" formatCode="0.00E+00">
                  <c:v>9.2500000000000004E-4</c:v>
                </c:pt>
                <c:pt idx="55065" formatCode="0.00E+00">
                  <c:v>9.2500000000000004E-4</c:v>
                </c:pt>
                <c:pt idx="55066" formatCode="0.00E+00">
                  <c:v>9.2500000000000004E-4</c:v>
                </c:pt>
                <c:pt idx="55067" formatCode="0.00E+00">
                  <c:v>9.2500000000000004E-4</c:v>
                </c:pt>
                <c:pt idx="55068" formatCode="0.00E+00">
                  <c:v>9.2500000000000004E-4</c:v>
                </c:pt>
                <c:pt idx="55069" formatCode="0.00E+00">
                  <c:v>9.2500000000000004E-4</c:v>
                </c:pt>
                <c:pt idx="55070" formatCode="0.00E+00">
                  <c:v>9.2500000000000004E-4</c:v>
                </c:pt>
                <c:pt idx="55071" formatCode="0.00E+00">
                  <c:v>9.2500000000000004E-4</c:v>
                </c:pt>
                <c:pt idx="55072" formatCode="0.00E+00">
                  <c:v>9.2500000000000004E-4</c:v>
                </c:pt>
                <c:pt idx="55073" formatCode="0.00E+00">
                  <c:v>9.2500000000000004E-4</c:v>
                </c:pt>
                <c:pt idx="55074" formatCode="0.00E+00">
                  <c:v>9.2500000000000004E-4</c:v>
                </c:pt>
                <c:pt idx="55075" formatCode="0.00E+00">
                  <c:v>9.2500000000000004E-4</c:v>
                </c:pt>
                <c:pt idx="55076" formatCode="0.00E+00">
                  <c:v>9.2500000000000004E-4</c:v>
                </c:pt>
                <c:pt idx="55077" formatCode="0.00E+00">
                  <c:v>9.2500000000000004E-4</c:v>
                </c:pt>
                <c:pt idx="55078" formatCode="0.00E+00">
                  <c:v>9.2500000000000004E-4</c:v>
                </c:pt>
                <c:pt idx="55079" formatCode="0.00E+00">
                  <c:v>9.2500000000000004E-4</c:v>
                </c:pt>
                <c:pt idx="55080" formatCode="0.00E+00">
                  <c:v>9.2500000000000004E-4</c:v>
                </c:pt>
                <c:pt idx="55081" formatCode="0.00E+00">
                  <c:v>9.2500000000000004E-4</c:v>
                </c:pt>
                <c:pt idx="55082" formatCode="0.00E+00">
                  <c:v>9.2599999999999996E-4</c:v>
                </c:pt>
                <c:pt idx="55083" formatCode="0.00E+00">
                  <c:v>9.2500000000000004E-4</c:v>
                </c:pt>
                <c:pt idx="55084" formatCode="0.00E+00">
                  <c:v>9.2500000000000004E-4</c:v>
                </c:pt>
                <c:pt idx="55085" formatCode="0.00E+00">
                  <c:v>9.2500000000000004E-4</c:v>
                </c:pt>
                <c:pt idx="55086" formatCode="0.00E+00">
                  <c:v>9.2500000000000004E-4</c:v>
                </c:pt>
                <c:pt idx="55087" formatCode="0.00E+00">
                  <c:v>9.2500000000000004E-4</c:v>
                </c:pt>
                <c:pt idx="55088" formatCode="0.00E+00">
                  <c:v>9.2500000000000004E-4</c:v>
                </c:pt>
                <c:pt idx="55089" formatCode="0.00E+00">
                  <c:v>9.2599999999999996E-4</c:v>
                </c:pt>
                <c:pt idx="55090" formatCode="0.00E+00">
                  <c:v>9.2500000000000004E-4</c:v>
                </c:pt>
                <c:pt idx="55091" formatCode="0.00E+00">
                  <c:v>9.2500000000000004E-4</c:v>
                </c:pt>
                <c:pt idx="55092" formatCode="0.00E+00">
                  <c:v>9.2599999999999996E-4</c:v>
                </c:pt>
                <c:pt idx="55093" formatCode="0.00E+00">
                  <c:v>9.2500000000000004E-4</c:v>
                </c:pt>
                <c:pt idx="55094" formatCode="0.00E+00">
                  <c:v>9.2500000000000004E-4</c:v>
                </c:pt>
                <c:pt idx="55095" formatCode="0.00E+00">
                  <c:v>9.2599999999999996E-4</c:v>
                </c:pt>
                <c:pt idx="55096" formatCode="0.00E+00">
                  <c:v>9.2500000000000004E-4</c:v>
                </c:pt>
                <c:pt idx="55097" formatCode="0.00E+00">
                  <c:v>9.2500000000000004E-4</c:v>
                </c:pt>
                <c:pt idx="55098" formatCode="0.00E+00">
                  <c:v>9.2500000000000004E-4</c:v>
                </c:pt>
                <c:pt idx="55099" formatCode="0.00E+00">
                  <c:v>9.2500000000000004E-4</c:v>
                </c:pt>
                <c:pt idx="55100" formatCode="0.00E+00">
                  <c:v>9.2500000000000004E-4</c:v>
                </c:pt>
                <c:pt idx="55101" formatCode="0.00E+00">
                  <c:v>9.2500000000000004E-4</c:v>
                </c:pt>
                <c:pt idx="55102" formatCode="0.00E+00">
                  <c:v>9.2500000000000004E-4</c:v>
                </c:pt>
                <c:pt idx="55103" formatCode="0.00E+00">
                  <c:v>9.2500000000000004E-4</c:v>
                </c:pt>
                <c:pt idx="55104" formatCode="0.00E+00">
                  <c:v>9.2500000000000004E-4</c:v>
                </c:pt>
                <c:pt idx="55105" formatCode="0.00E+00">
                  <c:v>9.2500000000000004E-4</c:v>
                </c:pt>
                <c:pt idx="55106" formatCode="0.00E+00">
                  <c:v>9.2500000000000004E-4</c:v>
                </c:pt>
                <c:pt idx="55107" formatCode="0.00E+00">
                  <c:v>9.2599999999999996E-4</c:v>
                </c:pt>
                <c:pt idx="55108" formatCode="0.00E+00">
                  <c:v>9.2500000000000004E-4</c:v>
                </c:pt>
                <c:pt idx="55109" formatCode="0.00E+00">
                  <c:v>9.2500000000000004E-4</c:v>
                </c:pt>
                <c:pt idx="55110" formatCode="0.00E+00">
                  <c:v>9.2500000000000004E-4</c:v>
                </c:pt>
                <c:pt idx="55111" formatCode="0.00E+00">
                  <c:v>9.2500000000000004E-4</c:v>
                </c:pt>
                <c:pt idx="55112" formatCode="0.00E+00">
                  <c:v>9.2500000000000004E-4</c:v>
                </c:pt>
                <c:pt idx="55113" formatCode="0.00E+00">
                  <c:v>9.2599999999999996E-4</c:v>
                </c:pt>
                <c:pt idx="55114" formatCode="0.00E+00">
                  <c:v>9.2599999999999996E-4</c:v>
                </c:pt>
                <c:pt idx="55115" formatCode="0.00E+00">
                  <c:v>9.2500000000000004E-4</c:v>
                </c:pt>
                <c:pt idx="55116" formatCode="0.00E+00">
                  <c:v>9.2500000000000004E-4</c:v>
                </c:pt>
                <c:pt idx="55117" formatCode="0.00E+00">
                  <c:v>9.2500000000000004E-4</c:v>
                </c:pt>
                <c:pt idx="55118" formatCode="0.00E+00">
                  <c:v>9.2500000000000004E-4</c:v>
                </c:pt>
                <c:pt idx="55119" formatCode="0.00E+00">
                  <c:v>9.2599999999999996E-4</c:v>
                </c:pt>
                <c:pt idx="55120" formatCode="0.00E+00">
                  <c:v>9.2500000000000004E-4</c:v>
                </c:pt>
                <c:pt idx="55121" formatCode="0.00E+00">
                  <c:v>9.2500000000000004E-4</c:v>
                </c:pt>
                <c:pt idx="55122" formatCode="0.00E+00">
                  <c:v>9.2599999999999996E-4</c:v>
                </c:pt>
                <c:pt idx="55123" formatCode="0.00E+00">
                  <c:v>9.2599999999999996E-4</c:v>
                </c:pt>
                <c:pt idx="55124" formatCode="0.00E+00">
                  <c:v>9.2500000000000004E-4</c:v>
                </c:pt>
                <c:pt idx="55125" formatCode="0.00E+00">
                  <c:v>9.2500000000000004E-4</c:v>
                </c:pt>
                <c:pt idx="55126" formatCode="0.00E+00">
                  <c:v>9.2500000000000004E-4</c:v>
                </c:pt>
                <c:pt idx="55127" formatCode="0.00E+00">
                  <c:v>9.2599999999999996E-4</c:v>
                </c:pt>
                <c:pt idx="55128" formatCode="0.00E+00">
                  <c:v>9.2599999999999996E-4</c:v>
                </c:pt>
                <c:pt idx="55129" formatCode="0.00E+00">
                  <c:v>9.2500000000000004E-4</c:v>
                </c:pt>
                <c:pt idx="55130" formatCode="0.00E+00">
                  <c:v>9.2500000000000004E-4</c:v>
                </c:pt>
                <c:pt idx="55131" formatCode="0.00E+00">
                  <c:v>9.2500000000000004E-4</c:v>
                </c:pt>
                <c:pt idx="55132" formatCode="0.00E+00">
                  <c:v>9.2500000000000004E-4</c:v>
                </c:pt>
                <c:pt idx="55133" formatCode="0.00E+00">
                  <c:v>9.2599999999999996E-4</c:v>
                </c:pt>
                <c:pt idx="55134" formatCode="0.00E+00">
                  <c:v>9.2500000000000004E-4</c:v>
                </c:pt>
                <c:pt idx="55135" formatCode="0.00E+00">
                  <c:v>9.2500000000000004E-4</c:v>
                </c:pt>
                <c:pt idx="55136" formatCode="0.00E+00">
                  <c:v>9.2500000000000004E-4</c:v>
                </c:pt>
                <c:pt idx="55137" formatCode="0.00E+00">
                  <c:v>9.2599999999999996E-4</c:v>
                </c:pt>
                <c:pt idx="55138" formatCode="0.00E+00">
                  <c:v>9.2500000000000004E-4</c:v>
                </c:pt>
                <c:pt idx="55139" formatCode="0.00E+00">
                  <c:v>9.2599999999999996E-4</c:v>
                </c:pt>
                <c:pt idx="55140" formatCode="0.00E+00">
                  <c:v>9.2599999999999996E-4</c:v>
                </c:pt>
                <c:pt idx="55141" formatCode="0.00E+00">
                  <c:v>9.2599999999999996E-4</c:v>
                </c:pt>
                <c:pt idx="55142" formatCode="0.00E+00">
                  <c:v>9.2599999999999996E-4</c:v>
                </c:pt>
                <c:pt idx="55143" formatCode="0.00E+00">
                  <c:v>9.2599999999999996E-4</c:v>
                </c:pt>
                <c:pt idx="55144" formatCode="0.00E+00">
                  <c:v>9.2599999999999996E-4</c:v>
                </c:pt>
                <c:pt idx="55145" formatCode="0.00E+00">
                  <c:v>9.2599999999999996E-4</c:v>
                </c:pt>
                <c:pt idx="55146" formatCode="0.00E+00">
                  <c:v>9.2599999999999996E-4</c:v>
                </c:pt>
                <c:pt idx="55147" formatCode="0.00E+00">
                  <c:v>9.2599999999999996E-4</c:v>
                </c:pt>
                <c:pt idx="55148" formatCode="0.00E+00">
                  <c:v>9.2599999999999996E-4</c:v>
                </c:pt>
                <c:pt idx="55149" formatCode="0.00E+00">
                  <c:v>9.2599999999999996E-4</c:v>
                </c:pt>
                <c:pt idx="55150" formatCode="0.00E+00">
                  <c:v>9.2599999999999996E-4</c:v>
                </c:pt>
                <c:pt idx="55151" formatCode="0.00E+00">
                  <c:v>9.2599999999999996E-4</c:v>
                </c:pt>
                <c:pt idx="55152" formatCode="0.00E+00">
                  <c:v>9.2599999999999996E-4</c:v>
                </c:pt>
                <c:pt idx="55153" formatCode="0.00E+00">
                  <c:v>9.2599999999999996E-4</c:v>
                </c:pt>
                <c:pt idx="55154" formatCode="0.00E+00">
                  <c:v>9.2599999999999996E-4</c:v>
                </c:pt>
                <c:pt idx="55155" formatCode="0.00E+00">
                  <c:v>9.2599999999999996E-4</c:v>
                </c:pt>
                <c:pt idx="55156" formatCode="0.00E+00">
                  <c:v>9.2599999999999996E-4</c:v>
                </c:pt>
                <c:pt idx="55157" formatCode="0.00E+00">
                  <c:v>9.2500000000000004E-4</c:v>
                </c:pt>
                <c:pt idx="55158" formatCode="0.00E+00">
                  <c:v>9.2599999999999996E-4</c:v>
                </c:pt>
                <c:pt idx="55159" formatCode="0.00E+00">
                  <c:v>9.2599999999999996E-4</c:v>
                </c:pt>
                <c:pt idx="55160" formatCode="0.00E+00">
                  <c:v>9.2599999999999996E-4</c:v>
                </c:pt>
                <c:pt idx="55161" formatCode="0.00E+00">
                  <c:v>9.2599999999999996E-4</c:v>
                </c:pt>
                <c:pt idx="55162" formatCode="0.00E+00">
                  <c:v>9.2599999999999996E-4</c:v>
                </c:pt>
                <c:pt idx="55163" formatCode="0.00E+00">
                  <c:v>9.2599999999999996E-4</c:v>
                </c:pt>
                <c:pt idx="55164" formatCode="0.00E+00">
                  <c:v>9.2599999999999996E-4</c:v>
                </c:pt>
                <c:pt idx="55165" formatCode="0.00E+00">
                  <c:v>9.2599999999999996E-4</c:v>
                </c:pt>
                <c:pt idx="55166" formatCode="0.00E+00">
                  <c:v>9.2599999999999996E-4</c:v>
                </c:pt>
                <c:pt idx="55167" formatCode="0.00E+00">
                  <c:v>9.2500000000000004E-4</c:v>
                </c:pt>
                <c:pt idx="55168" formatCode="0.00E+00">
                  <c:v>9.2599999999999996E-4</c:v>
                </c:pt>
                <c:pt idx="55169" formatCode="0.00E+00">
                  <c:v>9.2599999999999996E-4</c:v>
                </c:pt>
                <c:pt idx="55170" formatCode="0.00E+00">
                  <c:v>9.2599999999999996E-4</c:v>
                </c:pt>
                <c:pt idx="55171" formatCode="0.00E+00">
                  <c:v>9.2599999999999996E-4</c:v>
                </c:pt>
                <c:pt idx="55172" formatCode="0.00E+00">
                  <c:v>9.2599999999999996E-4</c:v>
                </c:pt>
                <c:pt idx="55173" formatCode="0.00E+00">
                  <c:v>9.2500000000000004E-4</c:v>
                </c:pt>
                <c:pt idx="55174" formatCode="0.00E+00">
                  <c:v>9.2599999999999996E-4</c:v>
                </c:pt>
                <c:pt idx="55175" formatCode="0.00E+00">
                  <c:v>9.2599999999999996E-4</c:v>
                </c:pt>
                <c:pt idx="55176" formatCode="0.00E+00">
                  <c:v>9.2599999999999996E-4</c:v>
                </c:pt>
                <c:pt idx="55177" formatCode="0.00E+00">
                  <c:v>9.2599999999999996E-4</c:v>
                </c:pt>
                <c:pt idx="55178" formatCode="0.00E+00">
                  <c:v>9.2599999999999996E-4</c:v>
                </c:pt>
                <c:pt idx="55179" formatCode="0.00E+00">
                  <c:v>9.2599999999999996E-4</c:v>
                </c:pt>
                <c:pt idx="55180" formatCode="0.00E+00">
                  <c:v>9.2599999999999996E-4</c:v>
                </c:pt>
                <c:pt idx="55181" formatCode="0.00E+00">
                  <c:v>9.2599999999999996E-4</c:v>
                </c:pt>
                <c:pt idx="55182" formatCode="0.00E+00">
                  <c:v>9.2599999999999996E-4</c:v>
                </c:pt>
                <c:pt idx="55183" formatCode="0.00E+00">
                  <c:v>9.2599999999999996E-4</c:v>
                </c:pt>
                <c:pt idx="55184" formatCode="0.00E+00">
                  <c:v>9.2599999999999996E-4</c:v>
                </c:pt>
                <c:pt idx="55185" formatCode="0.00E+00">
                  <c:v>9.2599999999999996E-4</c:v>
                </c:pt>
                <c:pt idx="55186" formatCode="0.00E+00">
                  <c:v>9.2500000000000004E-4</c:v>
                </c:pt>
                <c:pt idx="55187" formatCode="0.00E+00">
                  <c:v>9.2599999999999996E-4</c:v>
                </c:pt>
                <c:pt idx="55188" formatCode="0.00E+00">
                  <c:v>9.2599999999999996E-4</c:v>
                </c:pt>
                <c:pt idx="55189" formatCode="0.00E+00">
                  <c:v>9.2599999999999996E-4</c:v>
                </c:pt>
                <c:pt idx="55190" formatCode="0.00E+00">
                  <c:v>9.2599999999999996E-4</c:v>
                </c:pt>
                <c:pt idx="55191" formatCode="0.00E+00">
                  <c:v>9.2599999999999996E-4</c:v>
                </c:pt>
                <c:pt idx="55192" formatCode="0.00E+00">
                  <c:v>9.2599999999999996E-4</c:v>
                </c:pt>
                <c:pt idx="55193" formatCode="0.00E+00">
                  <c:v>9.2599999999999996E-4</c:v>
                </c:pt>
                <c:pt idx="55194" formatCode="0.00E+00">
                  <c:v>9.2599999999999996E-4</c:v>
                </c:pt>
                <c:pt idx="55195" formatCode="0.00E+00">
                  <c:v>9.2599999999999996E-4</c:v>
                </c:pt>
                <c:pt idx="55196" formatCode="0.00E+00">
                  <c:v>9.2599999999999996E-4</c:v>
                </c:pt>
                <c:pt idx="55197" formatCode="0.00E+00">
                  <c:v>9.2599999999999996E-4</c:v>
                </c:pt>
                <c:pt idx="55198" formatCode="0.00E+00">
                  <c:v>9.2599999999999996E-4</c:v>
                </c:pt>
                <c:pt idx="55199" formatCode="0.00E+00">
                  <c:v>9.2599999999999996E-4</c:v>
                </c:pt>
                <c:pt idx="55200" formatCode="0.00E+00">
                  <c:v>9.2599999999999996E-4</c:v>
                </c:pt>
                <c:pt idx="55201" formatCode="0.00E+00">
                  <c:v>9.2599999999999996E-4</c:v>
                </c:pt>
                <c:pt idx="55202" formatCode="0.00E+00">
                  <c:v>9.2599999999999996E-4</c:v>
                </c:pt>
                <c:pt idx="55203" formatCode="0.00E+00">
                  <c:v>9.2599999999999996E-4</c:v>
                </c:pt>
                <c:pt idx="55204" formatCode="0.00E+00">
                  <c:v>9.2599999999999996E-4</c:v>
                </c:pt>
                <c:pt idx="55205" formatCode="0.00E+00">
                  <c:v>9.2599999999999996E-4</c:v>
                </c:pt>
                <c:pt idx="55206" formatCode="0.00E+00">
                  <c:v>9.2599999999999996E-4</c:v>
                </c:pt>
                <c:pt idx="55207" formatCode="0.00E+00">
                  <c:v>9.2599999999999996E-4</c:v>
                </c:pt>
                <c:pt idx="55208" formatCode="0.00E+00">
                  <c:v>9.2599999999999996E-4</c:v>
                </c:pt>
                <c:pt idx="55209" formatCode="0.00E+00">
                  <c:v>9.2599999999999996E-4</c:v>
                </c:pt>
                <c:pt idx="55210" formatCode="0.00E+00">
                  <c:v>9.2599999999999996E-4</c:v>
                </c:pt>
                <c:pt idx="55211" formatCode="0.00E+00">
                  <c:v>9.2599999999999996E-4</c:v>
                </c:pt>
                <c:pt idx="55212" formatCode="0.00E+00">
                  <c:v>9.2599999999999996E-4</c:v>
                </c:pt>
                <c:pt idx="55213" formatCode="0.00E+00">
                  <c:v>9.2599999999999996E-4</c:v>
                </c:pt>
                <c:pt idx="55214" formatCode="0.00E+00">
                  <c:v>9.2599999999999996E-4</c:v>
                </c:pt>
                <c:pt idx="55215" formatCode="0.00E+00">
                  <c:v>9.2599999999999996E-4</c:v>
                </c:pt>
                <c:pt idx="55216" formatCode="0.00E+00">
                  <c:v>9.2599999999999996E-4</c:v>
                </c:pt>
                <c:pt idx="55217" formatCode="0.00E+00">
                  <c:v>9.2599999999999996E-4</c:v>
                </c:pt>
                <c:pt idx="55218" formatCode="0.00E+00">
                  <c:v>9.2599999999999996E-4</c:v>
                </c:pt>
                <c:pt idx="55219" formatCode="0.00E+00">
                  <c:v>9.2599999999999996E-4</c:v>
                </c:pt>
                <c:pt idx="55220" formatCode="0.00E+00">
                  <c:v>9.2599999999999996E-4</c:v>
                </c:pt>
                <c:pt idx="55221" formatCode="0.00E+00">
                  <c:v>9.2599999999999996E-4</c:v>
                </c:pt>
                <c:pt idx="55222" formatCode="0.00E+00">
                  <c:v>9.2599999999999996E-4</c:v>
                </c:pt>
                <c:pt idx="55223" formatCode="0.00E+00">
                  <c:v>9.2599999999999996E-4</c:v>
                </c:pt>
                <c:pt idx="55224" formatCode="0.00E+00">
                  <c:v>9.2599999999999996E-4</c:v>
                </c:pt>
                <c:pt idx="55225" formatCode="0.00E+00">
                  <c:v>9.2599999999999996E-4</c:v>
                </c:pt>
                <c:pt idx="55226" formatCode="0.00E+00">
                  <c:v>9.2599999999999996E-4</c:v>
                </c:pt>
                <c:pt idx="55227" formatCode="0.00E+00">
                  <c:v>9.2599999999999996E-4</c:v>
                </c:pt>
                <c:pt idx="55228" formatCode="0.00E+00">
                  <c:v>9.2599999999999996E-4</c:v>
                </c:pt>
                <c:pt idx="55229" formatCode="0.00E+00">
                  <c:v>9.2599999999999996E-4</c:v>
                </c:pt>
                <c:pt idx="55230" formatCode="0.00E+00">
                  <c:v>9.2599999999999996E-4</c:v>
                </c:pt>
                <c:pt idx="55231" formatCode="0.00E+00">
                  <c:v>9.2599999999999996E-4</c:v>
                </c:pt>
                <c:pt idx="55232" formatCode="0.00E+00">
                  <c:v>9.2599999999999996E-4</c:v>
                </c:pt>
                <c:pt idx="55233" formatCode="0.00E+00">
                  <c:v>9.2599999999999996E-4</c:v>
                </c:pt>
                <c:pt idx="55234" formatCode="0.00E+00">
                  <c:v>9.2599999999999996E-4</c:v>
                </c:pt>
                <c:pt idx="55235" formatCode="0.00E+00">
                  <c:v>9.2599999999999996E-4</c:v>
                </c:pt>
                <c:pt idx="55236" formatCode="0.00E+00">
                  <c:v>9.2599999999999996E-4</c:v>
                </c:pt>
                <c:pt idx="55237" formatCode="0.00E+00">
                  <c:v>9.2599999999999996E-4</c:v>
                </c:pt>
                <c:pt idx="55238" formatCode="0.00E+00">
                  <c:v>9.2599999999999996E-4</c:v>
                </c:pt>
                <c:pt idx="55239" formatCode="0.00E+00">
                  <c:v>9.2599999999999996E-4</c:v>
                </c:pt>
                <c:pt idx="55240" formatCode="0.00E+00">
                  <c:v>9.2599999999999996E-4</c:v>
                </c:pt>
                <c:pt idx="55241" formatCode="0.00E+00">
                  <c:v>9.2599999999999996E-4</c:v>
                </c:pt>
                <c:pt idx="55242" formatCode="0.00E+00">
                  <c:v>9.2599999999999996E-4</c:v>
                </c:pt>
                <c:pt idx="55243" formatCode="0.00E+00">
                  <c:v>9.2599999999999996E-4</c:v>
                </c:pt>
                <c:pt idx="55244" formatCode="0.00E+00">
                  <c:v>9.2599999999999996E-4</c:v>
                </c:pt>
                <c:pt idx="55245" formatCode="0.00E+00">
                  <c:v>9.2599999999999996E-4</c:v>
                </c:pt>
                <c:pt idx="55246" formatCode="0.00E+00">
                  <c:v>9.2599999999999996E-4</c:v>
                </c:pt>
                <c:pt idx="55247" formatCode="0.00E+00">
                  <c:v>9.2599999999999996E-4</c:v>
                </c:pt>
                <c:pt idx="55248" formatCode="0.00E+00">
                  <c:v>9.2599999999999996E-4</c:v>
                </c:pt>
                <c:pt idx="55249" formatCode="0.00E+00">
                  <c:v>9.2599999999999996E-4</c:v>
                </c:pt>
                <c:pt idx="55250" formatCode="0.00E+00">
                  <c:v>9.2599999999999996E-4</c:v>
                </c:pt>
                <c:pt idx="55251" formatCode="0.00E+00">
                  <c:v>9.2599999999999996E-4</c:v>
                </c:pt>
                <c:pt idx="55252" formatCode="0.00E+00">
                  <c:v>9.2599999999999996E-4</c:v>
                </c:pt>
                <c:pt idx="55253" formatCode="0.00E+00">
                  <c:v>9.2599999999999996E-4</c:v>
                </c:pt>
                <c:pt idx="55254" formatCode="0.00E+00">
                  <c:v>9.2599999999999996E-4</c:v>
                </c:pt>
                <c:pt idx="55255" formatCode="0.00E+00">
                  <c:v>9.2599999999999996E-4</c:v>
                </c:pt>
                <c:pt idx="55256" formatCode="0.00E+00">
                  <c:v>9.2599999999999996E-4</c:v>
                </c:pt>
                <c:pt idx="55257" formatCode="0.00E+00">
                  <c:v>9.2599999999999996E-4</c:v>
                </c:pt>
                <c:pt idx="55258" formatCode="0.00E+00">
                  <c:v>9.2599999999999996E-4</c:v>
                </c:pt>
                <c:pt idx="55259" formatCode="0.00E+00">
                  <c:v>9.2599999999999996E-4</c:v>
                </c:pt>
                <c:pt idx="55260" formatCode="0.00E+00">
                  <c:v>9.2599999999999996E-4</c:v>
                </c:pt>
                <c:pt idx="55261" formatCode="0.00E+00">
                  <c:v>9.2599999999999996E-4</c:v>
                </c:pt>
                <c:pt idx="55262" formatCode="0.00E+00">
                  <c:v>9.2599999999999996E-4</c:v>
                </c:pt>
                <c:pt idx="55263" formatCode="0.00E+00">
                  <c:v>9.2599999999999996E-4</c:v>
                </c:pt>
                <c:pt idx="55264" formatCode="0.00E+00">
                  <c:v>9.2599999999999996E-4</c:v>
                </c:pt>
                <c:pt idx="55265" formatCode="0.00E+00">
                  <c:v>9.2599999999999996E-4</c:v>
                </c:pt>
                <c:pt idx="55266" formatCode="0.00E+00">
                  <c:v>9.2599999999999996E-4</c:v>
                </c:pt>
                <c:pt idx="55267" formatCode="0.00E+00">
                  <c:v>9.2599999999999996E-4</c:v>
                </c:pt>
                <c:pt idx="55268" formatCode="0.00E+00">
                  <c:v>9.2599999999999996E-4</c:v>
                </c:pt>
                <c:pt idx="55269" formatCode="0.00E+00">
                  <c:v>9.2599999999999996E-4</c:v>
                </c:pt>
                <c:pt idx="55270" formatCode="0.00E+00">
                  <c:v>9.2599999999999996E-4</c:v>
                </c:pt>
                <c:pt idx="55271" formatCode="0.00E+00">
                  <c:v>9.2599999999999996E-4</c:v>
                </c:pt>
                <c:pt idx="55272" formatCode="0.00E+00">
                  <c:v>9.2599999999999996E-4</c:v>
                </c:pt>
                <c:pt idx="55273" formatCode="0.00E+00">
                  <c:v>9.2599999999999996E-4</c:v>
                </c:pt>
                <c:pt idx="55274" formatCode="0.00E+00">
                  <c:v>9.2599999999999996E-4</c:v>
                </c:pt>
                <c:pt idx="55275" formatCode="0.00E+00">
                  <c:v>9.2599999999999996E-4</c:v>
                </c:pt>
                <c:pt idx="55276" formatCode="0.00E+00">
                  <c:v>9.2599999999999996E-4</c:v>
                </c:pt>
                <c:pt idx="55277" formatCode="0.00E+00">
                  <c:v>9.2599999999999996E-4</c:v>
                </c:pt>
                <c:pt idx="55278" formatCode="0.00E+00">
                  <c:v>9.2599999999999996E-4</c:v>
                </c:pt>
                <c:pt idx="55279" formatCode="0.00E+00">
                  <c:v>9.2599999999999996E-4</c:v>
                </c:pt>
                <c:pt idx="55280" formatCode="0.00E+00">
                  <c:v>9.2599999999999996E-4</c:v>
                </c:pt>
                <c:pt idx="55281" formatCode="0.00E+00">
                  <c:v>9.2599999999999996E-4</c:v>
                </c:pt>
                <c:pt idx="55282" formatCode="0.00E+00">
                  <c:v>9.2599999999999996E-4</c:v>
                </c:pt>
                <c:pt idx="55283" formatCode="0.00E+00">
                  <c:v>9.2599999999999996E-4</c:v>
                </c:pt>
                <c:pt idx="55284" formatCode="0.00E+00">
                  <c:v>9.2599999999999996E-4</c:v>
                </c:pt>
                <c:pt idx="55285" formatCode="0.00E+00">
                  <c:v>9.2599999999999996E-4</c:v>
                </c:pt>
                <c:pt idx="55286" formatCode="0.00E+00">
                  <c:v>9.2599999999999996E-4</c:v>
                </c:pt>
                <c:pt idx="55287" formatCode="0.00E+00">
                  <c:v>9.2599999999999996E-4</c:v>
                </c:pt>
                <c:pt idx="55288" formatCode="0.00E+00">
                  <c:v>9.2599999999999996E-4</c:v>
                </c:pt>
                <c:pt idx="55289" formatCode="0.00E+00">
                  <c:v>9.2599999999999996E-4</c:v>
                </c:pt>
                <c:pt idx="55290" formatCode="0.00E+00">
                  <c:v>9.2599999999999996E-4</c:v>
                </c:pt>
                <c:pt idx="55291" formatCode="0.00E+00">
                  <c:v>9.2599999999999996E-4</c:v>
                </c:pt>
                <c:pt idx="55292" formatCode="0.00E+00">
                  <c:v>9.2599999999999996E-4</c:v>
                </c:pt>
                <c:pt idx="55293" formatCode="0.00E+00">
                  <c:v>9.2599999999999996E-4</c:v>
                </c:pt>
                <c:pt idx="55294" formatCode="0.00E+00">
                  <c:v>9.2599999999999996E-4</c:v>
                </c:pt>
                <c:pt idx="55295" formatCode="0.00E+00">
                  <c:v>9.2599999999999996E-4</c:v>
                </c:pt>
                <c:pt idx="55296" formatCode="0.00E+00">
                  <c:v>9.2599999999999996E-4</c:v>
                </c:pt>
                <c:pt idx="55297" formatCode="0.00E+00">
                  <c:v>9.2599999999999996E-4</c:v>
                </c:pt>
                <c:pt idx="55298" formatCode="0.00E+00">
                  <c:v>9.2599999999999996E-4</c:v>
                </c:pt>
                <c:pt idx="55299" formatCode="0.00E+00">
                  <c:v>9.2599999999999996E-4</c:v>
                </c:pt>
                <c:pt idx="55300" formatCode="0.00E+00">
                  <c:v>9.2599999999999996E-4</c:v>
                </c:pt>
                <c:pt idx="55301" formatCode="0.00E+00">
                  <c:v>9.2599999999999996E-4</c:v>
                </c:pt>
                <c:pt idx="55302" formatCode="0.00E+00">
                  <c:v>9.2599999999999996E-4</c:v>
                </c:pt>
                <c:pt idx="55303" formatCode="0.00E+00">
                  <c:v>9.2599999999999996E-4</c:v>
                </c:pt>
                <c:pt idx="55304" formatCode="0.00E+00">
                  <c:v>9.2599999999999996E-4</c:v>
                </c:pt>
                <c:pt idx="55305" formatCode="0.00E+00">
                  <c:v>9.2699999999999998E-4</c:v>
                </c:pt>
                <c:pt idx="55306" formatCode="0.00E+00">
                  <c:v>9.2599999999999996E-4</c:v>
                </c:pt>
                <c:pt idx="55307" formatCode="0.00E+00">
                  <c:v>9.2599999999999996E-4</c:v>
                </c:pt>
                <c:pt idx="55308" formatCode="0.00E+00">
                  <c:v>9.2599999999999996E-4</c:v>
                </c:pt>
                <c:pt idx="55309" formatCode="0.00E+00">
                  <c:v>9.2599999999999996E-4</c:v>
                </c:pt>
                <c:pt idx="55310" formatCode="0.00E+00">
                  <c:v>9.2599999999999996E-4</c:v>
                </c:pt>
                <c:pt idx="55311" formatCode="0.00E+00">
                  <c:v>9.2599999999999996E-4</c:v>
                </c:pt>
                <c:pt idx="55312" formatCode="0.00E+00">
                  <c:v>9.2599999999999996E-4</c:v>
                </c:pt>
                <c:pt idx="55313" formatCode="0.00E+00">
                  <c:v>9.2599999999999996E-4</c:v>
                </c:pt>
                <c:pt idx="55314" formatCode="0.00E+00">
                  <c:v>9.2599999999999996E-4</c:v>
                </c:pt>
                <c:pt idx="55315" formatCode="0.00E+00">
                  <c:v>9.2599999999999996E-4</c:v>
                </c:pt>
                <c:pt idx="55316" formatCode="0.00E+00">
                  <c:v>9.2599999999999996E-4</c:v>
                </c:pt>
                <c:pt idx="55317" formatCode="0.00E+00">
                  <c:v>9.2599999999999996E-4</c:v>
                </c:pt>
                <c:pt idx="55318" formatCode="0.00E+00">
                  <c:v>9.2599999999999996E-4</c:v>
                </c:pt>
                <c:pt idx="55319" formatCode="0.00E+00">
                  <c:v>9.2699999999999998E-4</c:v>
                </c:pt>
                <c:pt idx="55320" formatCode="0.00E+00">
                  <c:v>9.2599999999999996E-4</c:v>
                </c:pt>
                <c:pt idx="55321" formatCode="0.00E+00">
                  <c:v>9.2599999999999996E-4</c:v>
                </c:pt>
                <c:pt idx="55322" formatCode="0.00E+00">
                  <c:v>9.2599999999999996E-4</c:v>
                </c:pt>
                <c:pt idx="55323" formatCode="0.00E+00">
                  <c:v>9.2599999999999996E-4</c:v>
                </c:pt>
                <c:pt idx="55324" formatCode="0.00E+00">
                  <c:v>9.2599999999999996E-4</c:v>
                </c:pt>
                <c:pt idx="55325" formatCode="0.00E+00">
                  <c:v>9.2599999999999996E-4</c:v>
                </c:pt>
                <c:pt idx="55326" formatCode="0.00E+00">
                  <c:v>9.2599999999999996E-4</c:v>
                </c:pt>
                <c:pt idx="55327" formatCode="0.00E+00">
                  <c:v>9.2599999999999996E-4</c:v>
                </c:pt>
                <c:pt idx="55328" formatCode="0.00E+00">
                  <c:v>9.2599999999999996E-4</c:v>
                </c:pt>
                <c:pt idx="55329" formatCode="0.00E+00">
                  <c:v>9.2599999999999996E-4</c:v>
                </c:pt>
                <c:pt idx="55330" formatCode="0.00E+00">
                  <c:v>9.2599999999999996E-4</c:v>
                </c:pt>
                <c:pt idx="55331" formatCode="0.00E+00">
                  <c:v>9.2599999999999996E-4</c:v>
                </c:pt>
                <c:pt idx="55332" formatCode="0.00E+00">
                  <c:v>9.2599999999999996E-4</c:v>
                </c:pt>
                <c:pt idx="55333" formatCode="0.00E+00">
                  <c:v>9.2599999999999996E-4</c:v>
                </c:pt>
                <c:pt idx="55334" formatCode="0.00E+00">
                  <c:v>9.2599999999999996E-4</c:v>
                </c:pt>
                <c:pt idx="55335" formatCode="0.00E+00">
                  <c:v>9.2599999999999996E-4</c:v>
                </c:pt>
                <c:pt idx="55336" formatCode="0.00E+00">
                  <c:v>9.2599999999999996E-4</c:v>
                </c:pt>
                <c:pt idx="55337" formatCode="0.00E+00">
                  <c:v>9.2599999999999996E-4</c:v>
                </c:pt>
                <c:pt idx="55338" formatCode="0.00E+00">
                  <c:v>9.2599999999999996E-4</c:v>
                </c:pt>
                <c:pt idx="55339" formatCode="0.00E+00">
                  <c:v>9.2599999999999996E-4</c:v>
                </c:pt>
                <c:pt idx="55340" formatCode="0.00E+00">
                  <c:v>9.2599999999999996E-4</c:v>
                </c:pt>
                <c:pt idx="55341" formatCode="0.00E+00">
                  <c:v>9.2599999999999996E-4</c:v>
                </c:pt>
                <c:pt idx="55342" formatCode="0.00E+00">
                  <c:v>9.2599999999999996E-4</c:v>
                </c:pt>
                <c:pt idx="55343" formatCode="0.00E+00">
                  <c:v>9.2599999999999996E-4</c:v>
                </c:pt>
                <c:pt idx="55344" formatCode="0.00E+00">
                  <c:v>9.2599999999999996E-4</c:v>
                </c:pt>
                <c:pt idx="55345" formatCode="0.00E+00">
                  <c:v>9.2599999999999996E-4</c:v>
                </c:pt>
                <c:pt idx="55346" formatCode="0.00E+00">
                  <c:v>9.2699999999999998E-4</c:v>
                </c:pt>
                <c:pt idx="55347" formatCode="0.00E+00">
                  <c:v>9.2599999999999996E-4</c:v>
                </c:pt>
                <c:pt idx="55348" formatCode="0.00E+00">
                  <c:v>9.2599999999999996E-4</c:v>
                </c:pt>
                <c:pt idx="55349" formatCode="0.00E+00">
                  <c:v>9.2599999999999996E-4</c:v>
                </c:pt>
                <c:pt idx="55350" formatCode="0.00E+00">
                  <c:v>9.2599999999999996E-4</c:v>
                </c:pt>
                <c:pt idx="55351" formatCode="0.00E+00">
                  <c:v>9.2699999999999998E-4</c:v>
                </c:pt>
                <c:pt idx="55352" formatCode="0.00E+00">
                  <c:v>9.2599999999999996E-4</c:v>
                </c:pt>
                <c:pt idx="55353" formatCode="0.00E+00">
                  <c:v>9.2599999999999996E-4</c:v>
                </c:pt>
                <c:pt idx="55354" formatCode="0.00E+00">
                  <c:v>9.2599999999999996E-4</c:v>
                </c:pt>
                <c:pt idx="55355" formatCode="0.00E+00">
                  <c:v>9.2599999999999996E-4</c:v>
                </c:pt>
                <c:pt idx="55356" formatCode="0.00E+00">
                  <c:v>9.2599999999999996E-4</c:v>
                </c:pt>
                <c:pt idx="55357" formatCode="0.00E+00">
                  <c:v>9.2599999999999996E-4</c:v>
                </c:pt>
                <c:pt idx="55358" formatCode="0.00E+00">
                  <c:v>9.2599999999999996E-4</c:v>
                </c:pt>
                <c:pt idx="55359" formatCode="0.00E+00">
                  <c:v>9.2699999999999998E-4</c:v>
                </c:pt>
                <c:pt idx="55360" formatCode="0.00E+00">
                  <c:v>9.2599999999999996E-4</c:v>
                </c:pt>
                <c:pt idx="55361" formatCode="0.00E+00">
                  <c:v>9.2599999999999996E-4</c:v>
                </c:pt>
                <c:pt idx="55362" formatCode="0.00E+00">
                  <c:v>9.2599999999999996E-4</c:v>
                </c:pt>
                <c:pt idx="55363" formatCode="0.00E+00">
                  <c:v>9.2599999999999996E-4</c:v>
                </c:pt>
                <c:pt idx="55364" formatCode="0.00E+00">
                  <c:v>9.2599999999999996E-4</c:v>
                </c:pt>
                <c:pt idx="55365" formatCode="0.00E+00">
                  <c:v>9.2599999999999996E-4</c:v>
                </c:pt>
                <c:pt idx="55366" formatCode="0.00E+00">
                  <c:v>9.2599999999999996E-4</c:v>
                </c:pt>
                <c:pt idx="55367" formatCode="0.00E+00">
                  <c:v>9.2699999999999998E-4</c:v>
                </c:pt>
                <c:pt idx="55368" formatCode="0.00E+00">
                  <c:v>9.2599999999999996E-4</c:v>
                </c:pt>
                <c:pt idx="55369" formatCode="0.00E+00">
                  <c:v>9.2599999999999996E-4</c:v>
                </c:pt>
                <c:pt idx="55370" formatCode="0.00E+00">
                  <c:v>9.2699999999999998E-4</c:v>
                </c:pt>
                <c:pt idx="55371" formatCode="0.00E+00">
                  <c:v>9.2599999999999996E-4</c:v>
                </c:pt>
                <c:pt idx="55372" formatCode="0.00E+00">
                  <c:v>9.2599999999999996E-4</c:v>
                </c:pt>
                <c:pt idx="55373" formatCode="0.00E+00">
                  <c:v>9.2599999999999996E-4</c:v>
                </c:pt>
                <c:pt idx="55374" formatCode="0.00E+00">
                  <c:v>9.2599999999999996E-4</c:v>
                </c:pt>
                <c:pt idx="55375" formatCode="0.00E+00">
                  <c:v>9.2599999999999996E-4</c:v>
                </c:pt>
                <c:pt idx="55376" formatCode="0.00E+00">
                  <c:v>9.2599999999999996E-4</c:v>
                </c:pt>
                <c:pt idx="55377" formatCode="0.00E+00">
                  <c:v>9.2599999999999996E-4</c:v>
                </c:pt>
                <c:pt idx="55378" formatCode="0.00E+00">
                  <c:v>9.2599999999999996E-4</c:v>
                </c:pt>
                <c:pt idx="55379" formatCode="0.00E+00">
                  <c:v>9.2599999999999996E-4</c:v>
                </c:pt>
                <c:pt idx="55380" formatCode="0.00E+00">
                  <c:v>9.2599999999999996E-4</c:v>
                </c:pt>
                <c:pt idx="55381" formatCode="0.00E+00">
                  <c:v>9.2599999999999996E-4</c:v>
                </c:pt>
                <c:pt idx="55382" formatCode="0.00E+00">
                  <c:v>9.2699999999999998E-4</c:v>
                </c:pt>
                <c:pt idx="55383" formatCode="0.00E+00">
                  <c:v>9.2699999999999998E-4</c:v>
                </c:pt>
                <c:pt idx="55384" formatCode="0.00E+00">
                  <c:v>9.2699999999999998E-4</c:v>
                </c:pt>
                <c:pt idx="55385" formatCode="0.00E+00">
                  <c:v>9.2699999999999998E-4</c:v>
                </c:pt>
                <c:pt idx="55386" formatCode="0.00E+00">
                  <c:v>9.2699999999999998E-4</c:v>
                </c:pt>
                <c:pt idx="55387" formatCode="0.00E+00">
                  <c:v>9.2699999999999998E-4</c:v>
                </c:pt>
                <c:pt idx="55388" formatCode="0.00E+00">
                  <c:v>9.2599999999999996E-4</c:v>
                </c:pt>
                <c:pt idx="55389" formatCode="0.00E+00">
                  <c:v>9.2599999999999996E-4</c:v>
                </c:pt>
                <c:pt idx="55390" formatCode="0.00E+00">
                  <c:v>9.2699999999999998E-4</c:v>
                </c:pt>
                <c:pt idx="55391" formatCode="0.00E+00">
                  <c:v>9.2699999999999998E-4</c:v>
                </c:pt>
                <c:pt idx="55392" formatCode="0.00E+00">
                  <c:v>9.2699999999999998E-4</c:v>
                </c:pt>
                <c:pt idx="55393" formatCode="0.00E+00">
                  <c:v>9.2599999999999996E-4</c:v>
                </c:pt>
                <c:pt idx="55394" formatCode="0.00E+00">
                  <c:v>9.2599999999999996E-4</c:v>
                </c:pt>
                <c:pt idx="55395" formatCode="0.00E+00">
                  <c:v>9.2599999999999996E-4</c:v>
                </c:pt>
                <c:pt idx="55396" formatCode="0.00E+00">
                  <c:v>9.2699999999999998E-4</c:v>
                </c:pt>
                <c:pt idx="55397" formatCode="0.00E+00">
                  <c:v>9.2599999999999996E-4</c:v>
                </c:pt>
                <c:pt idx="55398" formatCode="0.00E+00">
                  <c:v>9.2599999999999996E-4</c:v>
                </c:pt>
                <c:pt idx="55399" formatCode="0.00E+00">
                  <c:v>9.2699999999999998E-4</c:v>
                </c:pt>
                <c:pt idx="55400" formatCode="0.00E+00">
                  <c:v>9.2599999999999996E-4</c:v>
                </c:pt>
                <c:pt idx="55401" formatCode="0.00E+00">
                  <c:v>9.2599999999999996E-4</c:v>
                </c:pt>
                <c:pt idx="55402" formatCode="0.00E+00">
                  <c:v>9.2599999999999996E-4</c:v>
                </c:pt>
                <c:pt idx="55403" formatCode="0.00E+00">
                  <c:v>9.2599999999999996E-4</c:v>
                </c:pt>
                <c:pt idx="55404" formatCode="0.00E+00">
                  <c:v>9.2599999999999996E-4</c:v>
                </c:pt>
                <c:pt idx="55405" formatCode="0.00E+00">
                  <c:v>9.2699999999999998E-4</c:v>
                </c:pt>
                <c:pt idx="55406" formatCode="0.00E+00">
                  <c:v>9.2599999999999996E-4</c:v>
                </c:pt>
                <c:pt idx="55407" formatCode="0.00E+00">
                  <c:v>9.2699999999999998E-4</c:v>
                </c:pt>
                <c:pt idx="55408" formatCode="0.00E+00">
                  <c:v>9.2599999999999996E-4</c:v>
                </c:pt>
                <c:pt idx="55409" formatCode="0.00E+00">
                  <c:v>9.2599999999999996E-4</c:v>
                </c:pt>
                <c:pt idx="55410" formatCode="0.00E+00">
                  <c:v>9.2699999999999998E-4</c:v>
                </c:pt>
                <c:pt idx="55411" formatCode="0.00E+00">
                  <c:v>9.2599999999999996E-4</c:v>
                </c:pt>
                <c:pt idx="55412" formatCode="0.00E+00">
                  <c:v>9.2599999999999996E-4</c:v>
                </c:pt>
                <c:pt idx="55413" formatCode="0.00E+00">
                  <c:v>9.2599999999999996E-4</c:v>
                </c:pt>
                <c:pt idx="55414" formatCode="0.00E+00">
                  <c:v>9.2599999999999996E-4</c:v>
                </c:pt>
                <c:pt idx="55415" formatCode="0.00E+00">
                  <c:v>9.2699999999999998E-4</c:v>
                </c:pt>
                <c:pt idx="55416" formatCode="0.00E+00">
                  <c:v>9.2699999999999998E-4</c:v>
                </c:pt>
                <c:pt idx="55417" formatCode="0.00E+00">
                  <c:v>9.2699999999999998E-4</c:v>
                </c:pt>
                <c:pt idx="55418" formatCode="0.00E+00">
                  <c:v>9.2699999999999998E-4</c:v>
                </c:pt>
                <c:pt idx="55419" formatCode="0.00E+00">
                  <c:v>9.2699999999999998E-4</c:v>
                </c:pt>
                <c:pt idx="55420" formatCode="0.00E+00">
                  <c:v>9.2699999999999998E-4</c:v>
                </c:pt>
                <c:pt idx="55421" formatCode="0.00E+00">
                  <c:v>9.2699999999999998E-4</c:v>
                </c:pt>
                <c:pt idx="55422" formatCode="0.00E+00">
                  <c:v>9.2699999999999998E-4</c:v>
                </c:pt>
                <c:pt idx="55423" formatCode="0.00E+00">
                  <c:v>9.2699999999999998E-4</c:v>
                </c:pt>
                <c:pt idx="55424" formatCode="0.00E+00">
                  <c:v>9.2699999999999998E-4</c:v>
                </c:pt>
                <c:pt idx="55425" formatCode="0.00E+00">
                  <c:v>9.2699999999999998E-4</c:v>
                </c:pt>
                <c:pt idx="55426" formatCode="0.00E+00">
                  <c:v>9.2699999999999998E-4</c:v>
                </c:pt>
                <c:pt idx="55427" formatCode="0.00E+00">
                  <c:v>9.2599999999999996E-4</c:v>
                </c:pt>
                <c:pt idx="55428" formatCode="0.00E+00">
                  <c:v>9.2699999999999998E-4</c:v>
                </c:pt>
                <c:pt idx="55429" formatCode="0.00E+00">
                  <c:v>9.2699999999999998E-4</c:v>
                </c:pt>
                <c:pt idx="55430" formatCode="0.00E+00">
                  <c:v>9.2599999999999996E-4</c:v>
                </c:pt>
                <c:pt idx="55431" formatCode="0.00E+00">
                  <c:v>9.2699999999999998E-4</c:v>
                </c:pt>
                <c:pt idx="55432" formatCode="0.00E+00">
                  <c:v>9.2699999999999998E-4</c:v>
                </c:pt>
                <c:pt idx="55433" formatCode="0.00E+00">
                  <c:v>9.2699999999999998E-4</c:v>
                </c:pt>
                <c:pt idx="55434" formatCode="0.00E+00">
                  <c:v>9.2699999999999998E-4</c:v>
                </c:pt>
                <c:pt idx="55435" formatCode="0.00E+00">
                  <c:v>9.2699999999999998E-4</c:v>
                </c:pt>
                <c:pt idx="55436" formatCode="0.00E+00">
                  <c:v>9.2599999999999996E-4</c:v>
                </c:pt>
                <c:pt idx="55437" formatCode="0.00E+00">
                  <c:v>9.2699999999999998E-4</c:v>
                </c:pt>
                <c:pt idx="55438" formatCode="0.00E+00">
                  <c:v>9.2699999999999998E-4</c:v>
                </c:pt>
                <c:pt idx="55439" formatCode="0.00E+00">
                  <c:v>9.2599999999999996E-4</c:v>
                </c:pt>
                <c:pt idx="55440" formatCode="0.00E+00">
                  <c:v>9.2699999999999998E-4</c:v>
                </c:pt>
                <c:pt idx="55441" formatCode="0.00E+00">
                  <c:v>9.2699999999999998E-4</c:v>
                </c:pt>
                <c:pt idx="55442" formatCode="0.00E+00">
                  <c:v>9.2699999999999998E-4</c:v>
                </c:pt>
                <c:pt idx="55443" formatCode="0.00E+00">
                  <c:v>9.2699999999999998E-4</c:v>
                </c:pt>
                <c:pt idx="55444" formatCode="0.00E+00">
                  <c:v>9.2699999999999998E-4</c:v>
                </c:pt>
                <c:pt idx="55445" formatCode="0.00E+00">
                  <c:v>9.2699999999999998E-4</c:v>
                </c:pt>
                <c:pt idx="55446" formatCode="0.00E+00">
                  <c:v>9.2699999999999998E-4</c:v>
                </c:pt>
                <c:pt idx="55447" formatCode="0.00E+00">
                  <c:v>9.2699999999999998E-4</c:v>
                </c:pt>
                <c:pt idx="55448" formatCode="0.00E+00">
                  <c:v>9.2699999999999998E-4</c:v>
                </c:pt>
                <c:pt idx="55449" formatCode="0.00E+00">
                  <c:v>9.2699999999999998E-4</c:v>
                </c:pt>
                <c:pt idx="55450" formatCode="0.00E+00">
                  <c:v>9.2699999999999998E-4</c:v>
                </c:pt>
                <c:pt idx="55451" formatCode="0.00E+00">
                  <c:v>9.2699999999999998E-4</c:v>
                </c:pt>
                <c:pt idx="55452" formatCode="0.00E+00">
                  <c:v>9.2699999999999998E-4</c:v>
                </c:pt>
                <c:pt idx="55453" formatCode="0.00E+00">
                  <c:v>9.2699999999999998E-4</c:v>
                </c:pt>
                <c:pt idx="55454" formatCode="0.00E+00">
                  <c:v>9.2699999999999998E-4</c:v>
                </c:pt>
                <c:pt idx="55455" formatCode="0.00E+00">
                  <c:v>9.2699999999999998E-4</c:v>
                </c:pt>
                <c:pt idx="55456" formatCode="0.00E+00">
                  <c:v>9.2699999999999998E-4</c:v>
                </c:pt>
                <c:pt idx="55457" formatCode="0.00E+00">
                  <c:v>9.2699999999999998E-4</c:v>
                </c:pt>
                <c:pt idx="55458" formatCode="0.00E+00">
                  <c:v>9.2699999999999998E-4</c:v>
                </c:pt>
                <c:pt idx="55459" formatCode="0.00E+00">
                  <c:v>9.2699999999999998E-4</c:v>
                </c:pt>
                <c:pt idx="55460" formatCode="0.00E+00">
                  <c:v>9.2699999999999998E-4</c:v>
                </c:pt>
                <c:pt idx="55461" formatCode="0.00E+00">
                  <c:v>9.2699999999999998E-4</c:v>
                </c:pt>
                <c:pt idx="55462" formatCode="0.00E+00">
                  <c:v>9.2699999999999998E-4</c:v>
                </c:pt>
                <c:pt idx="55463" formatCode="0.00E+00">
                  <c:v>9.2699999999999998E-4</c:v>
                </c:pt>
                <c:pt idx="55464" formatCode="0.00E+00">
                  <c:v>9.2699999999999998E-4</c:v>
                </c:pt>
                <c:pt idx="55465" formatCode="0.00E+00">
                  <c:v>9.2699999999999998E-4</c:v>
                </c:pt>
                <c:pt idx="55466" formatCode="0.00E+00">
                  <c:v>9.2699999999999998E-4</c:v>
                </c:pt>
                <c:pt idx="55467" formatCode="0.00E+00">
                  <c:v>9.2699999999999998E-4</c:v>
                </c:pt>
                <c:pt idx="55468" formatCode="0.00E+00">
                  <c:v>9.2699999999999998E-4</c:v>
                </c:pt>
                <c:pt idx="55469" formatCode="0.00E+00">
                  <c:v>9.2699999999999998E-4</c:v>
                </c:pt>
                <c:pt idx="55470" formatCode="0.00E+00">
                  <c:v>9.2699999999999998E-4</c:v>
                </c:pt>
                <c:pt idx="55471" formatCode="0.00E+00">
                  <c:v>9.2699999999999998E-4</c:v>
                </c:pt>
                <c:pt idx="55472" formatCode="0.00E+00">
                  <c:v>9.2699999999999998E-4</c:v>
                </c:pt>
                <c:pt idx="55473" formatCode="0.00E+00">
                  <c:v>9.2699999999999998E-4</c:v>
                </c:pt>
                <c:pt idx="55474" formatCode="0.00E+00">
                  <c:v>9.2699999999999998E-4</c:v>
                </c:pt>
                <c:pt idx="55475" formatCode="0.00E+00">
                  <c:v>9.2699999999999998E-4</c:v>
                </c:pt>
                <c:pt idx="55476" formatCode="0.00E+00">
                  <c:v>9.2699999999999998E-4</c:v>
                </c:pt>
                <c:pt idx="55477" formatCode="0.00E+00">
                  <c:v>9.2699999999999998E-4</c:v>
                </c:pt>
                <c:pt idx="55478" formatCode="0.00E+00">
                  <c:v>9.2699999999999998E-4</c:v>
                </c:pt>
                <c:pt idx="55479" formatCode="0.00E+00">
                  <c:v>9.2699999999999998E-4</c:v>
                </c:pt>
                <c:pt idx="55480" formatCode="0.00E+00">
                  <c:v>9.2699999999999998E-4</c:v>
                </c:pt>
                <c:pt idx="55481" formatCode="0.00E+00">
                  <c:v>9.2699999999999998E-4</c:v>
                </c:pt>
                <c:pt idx="55482" formatCode="0.00E+00">
                  <c:v>9.2699999999999998E-4</c:v>
                </c:pt>
                <c:pt idx="55483" formatCode="0.00E+00">
                  <c:v>9.2699999999999998E-4</c:v>
                </c:pt>
                <c:pt idx="55484" formatCode="0.00E+00">
                  <c:v>9.2699999999999998E-4</c:v>
                </c:pt>
                <c:pt idx="55485" formatCode="0.00E+00">
                  <c:v>9.2699999999999998E-4</c:v>
                </c:pt>
                <c:pt idx="55486" formatCode="0.00E+00">
                  <c:v>9.2699999999999998E-4</c:v>
                </c:pt>
                <c:pt idx="55487" formatCode="0.00E+00">
                  <c:v>9.2699999999999998E-4</c:v>
                </c:pt>
                <c:pt idx="55488" formatCode="0.00E+00">
                  <c:v>9.2699999999999998E-4</c:v>
                </c:pt>
                <c:pt idx="55489" formatCode="0.00E+00">
                  <c:v>9.2699999999999998E-4</c:v>
                </c:pt>
                <c:pt idx="55490" formatCode="0.00E+00">
                  <c:v>9.2699999999999998E-4</c:v>
                </c:pt>
                <c:pt idx="55491" formatCode="0.00E+00">
                  <c:v>9.2699999999999998E-4</c:v>
                </c:pt>
                <c:pt idx="55492" formatCode="0.00E+00">
                  <c:v>9.2699999999999998E-4</c:v>
                </c:pt>
                <c:pt idx="55493" formatCode="0.00E+00">
                  <c:v>9.2699999999999998E-4</c:v>
                </c:pt>
                <c:pt idx="55494" formatCode="0.00E+00">
                  <c:v>9.2699999999999998E-4</c:v>
                </c:pt>
                <c:pt idx="55495" formatCode="0.00E+00">
                  <c:v>9.2699999999999998E-4</c:v>
                </c:pt>
                <c:pt idx="55496" formatCode="0.00E+00">
                  <c:v>9.2699999999999998E-4</c:v>
                </c:pt>
                <c:pt idx="55497" formatCode="0.00E+00">
                  <c:v>9.2699999999999998E-4</c:v>
                </c:pt>
                <c:pt idx="55498" formatCode="0.00E+00">
                  <c:v>9.2699999999999998E-4</c:v>
                </c:pt>
                <c:pt idx="55499" formatCode="0.00E+00">
                  <c:v>9.2699999999999998E-4</c:v>
                </c:pt>
                <c:pt idx="55500" formatCode="0.00E+00">
                  <c:v>9.2699999999999998E-4</c:v>
                </c:pt>
                <c:pt idx="55501" formatCode="0.00E+00">
                  <c:v>9.2699999999999998E-4</c:v>
                </c:pt>
                <c:pt idx="55502" formatCode="0.00E+00">
                  <c:v>9.2699999999999998E-4</c:v>
                </c:pt>
                <c:pt idx="55503" formatCode="0.00E+00">
                  <c:v>9.2699999999999998E-4</c:v>
                </c:pt>
                <c:pt idx="55504" formatCode="0.00E+00">
                  <c:v>9.2699999999999998E-4</c:v>
                </c:pt>
                <c:pt idx="55505" formatCode="0.00E+00">
                  <c:v>9.2699999999999998E-4</c:v>
                </c:pt>
                <c:pt idx="55506" formatCode="0.00E+00">
                  <c:v>9.2699999999999998E-4</c:v>
                </c:pt>
                <c:pt idx="55507" formatCode="0.00E+00">
                  <c:v>9.2699999999999998E-4</c:v>
                </c:pt>
                <c:pt idx="55508" formatCode="0.00E+00">
                  <c:v>9.2699999999999998E-4</c:v>
                </c:pt>
                <c:pt idx="55509" formatCode="0.00E+00">
                  <c:v>9.2699999999999998E-4</c:v>
                </c:pt>
                <c:pt idx="55510" formatCode="0.00E+00">
                  <c:v>9.2699999999999998E-4</c:v>
                </c:pt>
                <c:pt idx="55511" formatCode="0.00E+00">
                  <c:v>9.2699999999999998E-4</c:v>
                </c:pt>
                <c:pt idx="55512" formatCode="0.00E+00">
                  <c:v>9.2699999999999998E-4</c:v>
                </c:pt>
                <c:pt idx="55513" formatCode="0.00E+00">
                  <c:v>9.2699999999999998E-4</c:v>
                </c:pt>
                <c:pt idx="55514" formatCode="0.00E+00">
                  <c:v>9.2699999999999998E-4</c:v>
                </c:pt>
                <c:pt idx="55515" formatCode="0.00E+00">
                  <c:v>9.2699999999999998E-4</c:v>
                </c:pt>
                <c:pt idx="55516" formatCode="0.00E+00">
                  <c:v>9.2699999999999998E-4</c:v>
                </c:pt>
                <c:pt idx="55517" formatCode="0.00E+00">
                  <c:v>9.2699999999999998E-4</c:v>
                </c:pt>
                <c:pt idx="55518" formatCode="0.00E+00">
                  <c:v>9.2699999999999998E-4</c:v>
                </c:pt>
                <c:pt idx="55519" formatCode="0.00E+00">
                  <c:v>9.2699999999999998E-4</c:v>
                </c:pt>
                <c:pt idx="55520" formatCode="0.00E+00">
                  <c:v>9.2699999999999998E-4</c:v>
                </c:pt>
                <c:pt idx="55521" formatCode="0.00E+00">
                  <c:v>9.2699999999999998E-4</c:v>
                </c:pt>
                <c:pt idx="55522" formatCode="0.00E+00">
                  <c:v>9.2699999999999998E-4</c:v>
                </c:pt>
                <c:pt idx="55523" formatCode="0.00E+00">
                  <c:v>9.2699999999999998E-4</c:v>
                </c:pt>
                <c:pt idx="55524" formatCode="0.00E+00">
                  <c:v>9.2699999999999998E-4</c:v>
                </c:pt>
                <c:pt idx="55525" formatCode="0.00E+00">
                  <c:v>9.2699999999999998E-4</c:v>
                </c:pt>
                <c:pt idx="55526" formatCode="0.00E+00">
                  <c:v>9.2699999999999998E-4</c:v>
                </c:pt>
                <c:pt idx="55527" formatCode="0.00E+00">
                  <c:v>9.2699999999999998E-4</c:v>
                </c:pt>
                <c:pt idx="55528" formatCode="0.00E+00">
                  <c:v>9.2699999999999998E-4</c:v>
                </c:pt>
                <c:pt idx="55529" formatCode="0.00E+00">
                  <c:v>9.2699999999999998E-4</c:v>
                </c:pt>
                <c:pt idx="55530" formatCode="0.00E+00">
                  <c:v>9.2699999999999998E-4</c:v>
                </c:pt>
                <c:pt idx="55531" formatCode="0.00E+00">
                  <c:v>9.2699999999999998E-4</c:v>
                </c:pt>
                <c:pt idx="55532" formatCode="0.00E+00">
                  <c:v>9.2699999999999998E-4</c:v>
                </c:pt>
                <c:pt idx="55533" formatCode="0.00E+00">
                  <c:v>9.2699999999999998E-4</c:v>
                </c:pt>
                <c:pt idx="55534" formatCode="0.00E+00">
                  <c:v>9.2699999999999998E-4</c:v>
                </c:pt>
                <c:pt idx="55535" formatCode="0.00E+00">
                  <c:v>9.2699999999999998E-4</c:v>
                </c:pt>
                <c:pt idx="55536" formatCode="0.00E+00">
                  <c:v>9.2699999999999998E-4</c:v>
                </c:pt>
                <c:pt idx="55537" formatCode="0.00E+00">
                  <c:v>9.2699999999999998E-4</c:v>
                </c:pt>
                <c:pt idx="55538" formatCode="0.00E+00">
                  <c:v>9.2699999999999998E-4</c:v>
                </c:pt>
                <c:pt idx="55539" formatCode="0.00E+00">
                  <c:v>9.2699999999999998E-4</c:v>
                </c:pt>
                <c:pt idx="55540" formatCode="0.00E+00">
                  <c:v>9.2699999999999998E-4</c:v>
                </c:pt>
                <c:pt idx="55541" formatCode="0.00E+00">
                  <c:v>9.2699999999999998E-4</c:v>
                </c:pt>
                <c:pt idx="55542" formatCode="0.00E+00">
                  <c:v>9.2699999999999998E-4</c:v>
                </c:pt>
                <c:pt idx="55543" formatCode="0.00E+00">
                  <c:v>9.2699999999999998E-4</c:v>
                </c:pt>
                <c:pt idx="55544" formatCode="0.00E+00">
                  <c:v>9.2699999999999998E-4</c:v>
                </c:pt>
                <c:pt idx="55545" formatCode="0.00E+00">
                  <c:v>9.2699999999999998E-4</c:v>
                </c:pt>
                <c:pt idx="55546" formatCode="0.00E+00">
                  <c:v>9.2699999999999998E-4</c:v>
                </c:pt>
                <c:pt idx="55547" formatCode="0.00E+00">
                  <c:v>9.2699999999999998E-4</c:v>
                </c:pt>
                <c:pt idx="55548" formatCode="0.00E+00">
                  <c:v>9.2699999999999998E-4</c:v>
                </c:pt>
                <c:pt idx="55549" formatCode="0.00E+00">
                  <c:v>9.2699999999999998E-4</c:v>
                </c:pt>
                <c:pt idx="55550" formatCode="0.00E+00">
                  <c:v>9.2699999999999998E-4</c:v>
                </c:pt>
                <c:pt idx="55551" formatCode="0.00E+00">
                  <c:v>9.2699999999999998E-4</c:v>
                </c:pt>
                <c:pt idx="55552" formatCode="0.00E+00">
                  <c:v>9.2699999999999998E-4</c:v>
                </c:pt>
                <c:pt idx="55553" formatCode="0.00E+00">
                  <c:v>9.2699999999999998E-4</c:v>
                </c:pt>
                <c:pt idx="55554" formatCode="0.00E+00">
                  <c:v>9.2699999999999998E-4</c:v>
                </c:pt>
                <c:pt idx="55555" formatCode="0.00E+00">
                  <c:v>9.2699999999999998E-4</c:v>
                </c:pt>
                <c:pt idx="55556" formatCode="0.00E+00">
                  <c:v>9.2699999999999998E-4</c:v>
                </c:pt>
                <c:pt idx="55557" formatCode="0.00E+00">
                  <c:v>9.2699999999999998E-4</c:v>
                </c:pt>
                <c:pt idx="55558" formatCode="0.00E+00">
                  <c:v>9.2699999999999998E-4</c:v>
                </c:pt>
                <c:pt idx="55559" formatCode="0.00E+00">
                  <c:v>9.2699999999999998E-4</c:v>
                </c:pt>
                <c:pt idx="55560" formatCode="0.00E+00">
                  <c:v>9.2699999999999998E-4</c:v>
                </c:pt>
                <c:pt idx="55561" formatCode="0.00E+00">
                  <c:v>9.2699999999999998E-4</c:v>
                </c:pt>
                <c:pt idx="55562" formatCode="0.00E+00">
                  <c:v>9.2699999999999998E-4</c:v>
                </c:pt>
                <c:pt idx="55563" formatCode="0.00E+00">
                  <c:v>9.2699999999999998E-4</c:v>
                </c:pt>
                <c:pt idx="55564" formatCode="0.00E+00">
                  <c:v>9.2699999999999998E-4</c:v>
                </c:pt>
                <c:pt idx="55565" formatCode="0.00E+00">
                  <c:v>9.2699999999999998E-4</c:v>
                </c:pt>
                <c:pt idx="55566" formatCode="0.00E+00">
                  <c:v>9.2699999999999998E-4</c:v>
                </c:pt>
                <c:pt idx="55567" formatCode="0.00E+00">
                  <c:v>9.2699999999999998E-4</c:v>
                </c:pt>
                <c:pt idx="55568" formatCode="0.00E+00">
                  <c:v>9.2699999999999998E-4</c:v>
                </c:pt>
                <c:pt idx="55569" formatCode="0.00E+00">
                  <c:v>9.2699999999999998E-4</c:v>
                </c:pt>
                <c:pt idx="55570" formatCode="0.00E+00">
                  <c:v>9.2699999999999998E-4</c:v>
                </c:pt>
                <c:pt idx="55571" formatCode="0.00E+00">
                  <c:v>9.2699999999999998E-4</c:v>
                </c:pt>
                <c:pt idx="55572" formatCode="0.00E+00">
                  <c:v>9.2699999999999998E-4</c:v>
                </c:pt>
                <c:pt idx="55573" formatCode="0.00E+00">
                  <c:v>9.2699999999999998E-4</c:v>
                </c:pt>
                <c:pt idx="55574" formatCode="0.00E+00">
                  <c:v>9.2699999999999998E-4</c:v>
                </c:pt>
                <c:pt idx="55575" formatCode="0.00E+00">
                  <c:v>9.2699999999999998E-4</c:v>
                </c:pt>
                <c:pt idx="55576" formatCode="0.00E+00">
                  <c:v>9.2699999999999998E-4</c:v>
                </c:pt>
                <c:pt idx="55577" formatCode="0.00E+00">
                  <c:v>9.2699999999999998E-4</c:v>
                </c:pt>
                <c:pt idx="55578" formatCode="0.00E+00">
                  <c:v>9.2699999999999998E-4</c:v>
                </c:pt>
                <c:pt idx="55579" formatCode="0.00E+00">
                  <c:v>9.2699999999999998E-4</c:v>
                </c:pt>
                <c:pt idx="55580" formatCode="0.00E+00">
                  <c:v>9.2699999999999998E-4</c:v>
                </c:pt>
                <c:pt idx="55581" formatCode="0.00E+00">
                  <c:v>9.2699999999999998E-4</c:v>
                </c:pt>
                <c:pt idx="55582" formatCode="0.00E+00">
                  <c:v>9.2699999999999998E-4</c:v>
                </c:pt>
                <c:pt idx="55583" formatCode="0.00E+00">
                  <c:v>9.2699999999999998E-4</c:v>
                </c:pt>
                <c:pt idx="55584" formatCode="0.00E+00">
                  <c:v>9.2699999999999998E-4</c:v>
                </c:pt>
                <c:pt idx="55585" formatCode="0.00E+00">
                  <c:v>9.2699999999999998E-4</c:v>
                </c:pt>
                <c:pt idx="55586" formatCode="0.00E+00">
                  <c:v>9.2699999999999998E-4</c:v>
                </c:pt>
                <c:pt idx="55587" formatCode="0.00E+00">
                  <c:v>9.2699999999999998E-4</c:v>
                </c:pt>
                <c:pt idx="55588" formatCode="0.00E+00">
                  <c:v>9.2699999999999998E-4</c:v>
                </c:pt>
                <c:pt idx="55589" formatCode="0.00E+00">
                  <c:v>9.2699999999999998E-4</c:v>
                </c:pt>
                <c:pt idx="55590" formatCode="0.00E+00">
                  <c:v>9.2699999999999998E-4</c:v>
                </c:pt>
                <c:pt idx="55591" formatCode="0.00E+00">
                  <c:v>9.2699999999999998E-4</c:v>
                </c:pt>
                <c:pt idx="55592" formatCode="0.00E+00">
                  <c:v>9.2699999999999998E-4</c:v>
                </c:pt>
                <c:pt idx="55593" formatCode="0.00E+00">
                  <c:v>9.2699999999999998E-4</c:v>
                </c:pt>
                <c:pt idx="55594" formatCode="0.00E+00">
                  <c:v>9.2699999999999998E-4</c:v>
                </c:pt>
                <c:pt idx="55595" formatCode="0.00E+00">
                  <c:v>9.2699999999999998E-4</c:v>
                </c:pt>
                <c:pt idx="55596" formatCode="0.00E+00">
                  <c:v>9.2699999999999998E-4</c:v>
                </c:pt>
                <c:pt idx="55597" formatCode="0.00E+00">
                  <c:v>9.2699999999999998E-4</c:v>
                </c:pt>
                <c:pt idx="55598" formatCode="0.00E+00">
                  <c:v>9.2699999999999998E-4</c:v>
                </c:pt>
                <c:pt idx="55599" formatCode="0.00E+00">
                  <c:v>9.2699999999999998E-4</c:v>
                </c:pt>
                <c:pt idx="55600" formatCode="0.00E+00">
                  <c:v>9.2699999999999998E-4</c:v>
                </c:pt>
                <c:pt idx="55601" formatCode="0.00E+00">
                  <c:v>9.2699999999999998E-4</c:v>
                </c:pt>
                <c:pt idx="55602" formatCode="0.00E+00">
                  <c:v>9.2699999999999998E-4</c:v>
                </c:pt>
                <c:pt idx="55603" formatCode="0.00E+00">
                  <c:v>9.2699999999999998E-4</c:v>
                </c:pt>
                <c:pt idx="55604" formatCode="0.00E+00">
                  <c:v>9.2699999999999998E-4</c:v>
                </c:pt>
                <c:pt idx="55605" formatCode="0.00E+00">
                  <c:v>9.2699999999999998E-4</c:v>
                </c:pt>
                <c:pt idx="55606" formatCode="0.00E+00">
                  <c:v>9.2699999999999998E-4</c:v>
                </c:pt>
                <c:pt idx="55607" formatCode="0.00E+00">
                  <c:v>9.2699999999999998E-4</c:v>
                </c:pt>
                <c:pt idx="55608" formatCode="0.00E+00">
                  <c:v>9.2699999999999998E-4</c:v>
                </c:pt>
                <c:pt idx="55609" formatCode="0.00E+00">
                  <c:v>9.2699999999999998E-4</c:v>
                </c:pt>
                <c:pt idx="55610" formatCode="0.00E+00">
                  <c:v>9.2699999999999998E-4</c:v>
                </c:pt>
                <c:pt idx="55611" formatCode="0.00E+00">
                  <c:v>9.2699999999999998E-4</c:v>
                </c:pt>
                <c:pt idx="55612" formatCode="0.00E+00">
                  <c:v>9.2699999999999998E-4</c:v>
                </c:pt>
                <c:pt idx="55613" formatCode="0.00E+00">
                  <c:v>9.2699999999999998E-4</c:v>
                </c:pt>
                <c:pt idx="55614" formatCode="0.00E+00">
                  <c:v>9.2699999999999998E-4</c:v>
                </c:pt>
                <c:pt idx="55615" formatCode="0.00E+00">
                  <c:v>9.2699999999999998E-4</c:v>
                </c:pt>
                <c:pt idx="55616" formatCode="0.00E+00">
                  <c:v>9.2699999999999998E-4</c:v>
                </c:pt>
                <c:pt idx="55617" formatCode="0.00E+00">
                  <c:v>9.2699999999999998E-4</c:v>
                </c:pt>
                <c:pt idx="55618" formatCode="0.00E+00">
                  <c:v>9.2699999999999998E-4</c:v>
                </c:pt>
                <c:pt idx="55619" formatCode="0.00E+00">
                  <c:v>9.2699999999999998E-4</c:v>
                </c:pt>
                <c:pt idx="55620" formatCode="0.00E+00">
                  <c:v>9.2699999999999998E-4</c:v>
                </c:pt>
                <c:pt idx="55621" formatCode="0.00E+00">
                  <c:v>9.2699999999999998E-4</c:v>
                </c:pt>
                <c:pt idx="55622" formatCode="0.00E+00">
                  <c:v>9.2699999999999998E-4</c:v>
                </c:pt>
                <c:pt idx="55623" formatCode="0.00E+00">
                  <c:v>9.2699999999999998E-4</c:v>
                </c:pt>
                <c:pt idx="55624" formatCode="0.00E+00">
                  <c:v>9.2699999999999998E-4</c:v>
                </c:pt>
                <c:pt idx="55625" formatCode="0.00E+00">
                  <c:v>9.2699999999999998E-4</c:v>
                </c:pt>
                <c:pt idx="55626" formatCode="0.00E+00">
                  <c:v>9.2699999999999998E-4</c:v>
                </c:pt>
                <c:pt idx="55627" formatCode="0.00E+00">
                  <c:v>9.2699999999999998E-4</c:v>
                </c:pt>
                <c:pt idx="55628" formatCode="0.00E+00">
                  <c:v>9.2699999999999998E-4</c:v>
                </c:pt>
                <c:pt idx="55629" formatCode="0.00E+00">
                  <c:v>9.2699999999999998E-4</c:v>
                </c:pt>
                <c:pt idx="55630" formatCode="0.00E+00">
                  <c:v>9.2699999999999998E-4</c:v>
                </c:pt>
                <c:pt idx="55631" formatCode="0.00E+00">
                  <c:v>9.2699999999999998E-4</c:v>
                </c:pt>
                <c:pt idx="55632" formatCode="0.00E+00">
                  <c:v>9.2699999999999998E-4</c:v>
                </c:pt>
                <c:pt idx="55633" formatCode="0.00E+00">
                  <c:v>9.2699999999999998E-4</c:v>
                </c:pt>
                <c:pt idx="55634" formatCode="0.00E+00">
                  <c:v>9.2699999999999998E-4</c:v>
                </c:pt>
                <c:pt idx="55635" formatCode="0.00E+00">
                  <c:v>9.2699999999999998E-4</c:v>
                </c:pt>
                <c:pt idx="55636" formatCode="0.00E+00">
                  <c:v>9.2699999999999998E-4</c:v>
                </c:pt>
                <c:pt idx="55637" formatCode="0.00E+00">
                  <c:v>9.2699999999999998E-4</c:v>
                </c:pt>
                <c:pt idx="55638" formatCode="0.00E+00">
                  <c:v>9.2699999999999998E-4</c:v>
                </c:pt>
                <c:pt idx="55639" formatCode="0.00E+00">
                  <c:v>9.2699999999999998E-4</c:v>
                </c:pt>
                <c:pt idx="55640" formatCode="0.00E+00">
                  <c:v>9.2699999999999998E-4</c:v>
                </c:pt>
                <c:pt idx="55641" formatCode="0.00E+00">
                  <c:v>9.2699999999999998E-4</c:v>
                </c:pt>
                <c:pt idx="55642" formatCode="0.00E+00">
                  <c:v>9.2699999999999998E-4</c:v>
                </c:pt>
                <c:pt idx="55643" formatCode="0.00E+00">
                  <c:v>9.2800000000000001E-4</c:v>
                </c:pt>
                <c:pt idx="55644" formatCode="0.00E+00">
                  <c:v>9.2699999999999998E-4</c:v>
                </c:pt>
                <c:pt idx="55645" formatCode="0.00E+00">
                  <c:v>9.2699999999999998E-4</c:v>
                </c:pt>
                <c:pt idx="55646" formatCode="0.00E+00">
                  <c:v>9.2699999999999998E-4</c:v>
                </c:pt>
                <c:pt idx="55647" formatCode="0.00E+00">
                  <c:v>9.2699999999999998E-4</c:v>
                </c:pt>
                <c:pt idx="55648" formatCode="0.00E+00">
                  <c:v>9.2699999999999998E-4</c:v>
                </c:pt>
                <c:pt idx="55649" formatCode="0.00E+00">
                  <c:v>9.2699999999999998E-4</c:v>
                </c:pt>
                <c:pt idx="55650" formatCode="0.00E+00">
                  <c:v>9.2699999999999998E-4</c:v>
                </c:pt>
                <c:pt idx="55651" formatCode="0.00E+00">
                  <c:v>9.2699999999999998E-4</c:v>
                </c:pt>
                <c:pt idx="55652" formatCode="0.00E+00">
                  <c:v>9.2699999999999998E-4</c:v>
                </c:pt>
                <c:pt idx="55653" formatCode="0.00E+00">
                  <c:v>9.2699999999999998E-4</c:v>
                </c:pt>
                <c:pt idx="55654" formatCode="0.00E+00">
                  <c:v>9.2699999999999998E-4</c:v>
                </c:pt>
                <c:pt idx="55655" formatCode="0.00E+00">
                  <c:v>9.2699999999999998E-4</c:v>
                </c:pt>
                <c:pt idx="55656" formatCode="0.00E+00">
                  <c:v>9.2699999999999998E-4</c:v>
                </c:pt>
                <c:pt idx="55657" formatCode="0.00E+00">
                  <c:v>9.2699999999999998E-4</c:v>
                </c:pt>
                <c:pt idx="55658" formatCode="0.00E+00">
                  <c:v>9.2699999999999998E-4</c:v>
                </c:pt>
                <c:pt idx="55659" formatCode="0.00E+00">
                  <c:v>9.2699999999999998E-4</c:v>
                </c:pt>
                <c:pt idx="55660" formatCode="0.00E+00">
                  <c:v>9.2699999999999998E-4</c:v>
                </c:pt>
                <c:pt idx="55661" formatCode="0.00E+00">
                  <c:v>9.2699999999999998E-4</c:v>
                </c:pt>
                <c:pt idx="55662" formatCode="0.00E+00">
                  <c:v>9.2699999999999998E-4</c:v>
                </c:pt>
                <c:pt idx="55663" formatCode="0.00E+00">
                  <c:v>9.2699999999999998E-4</c:v>
                </c:pt>
                <c:pt idx="55664" formatCode="0.00E+00">
                  <c:v>9.2699999999999998E-4</c:v>
                </c:pt>
                <c:pt idx="55665" formatCode="0.00E+00">
                  <c:v>9.2699999999999998E-4</c:v>
                </c:pt>
                <c:pt idx="55666" formatCode="0.00E+00">
                  <c:v>9.2699999999999998E-4</c:v>
                </c:pt>
                <c:pt idx="55667" formatCode="0.00E+00">
                  <c:v>9.2699999999999998E-4</c:v>
                </c:pt>
                <c:pt idx="55668" formatCode="0.00E+00">
                  <c:v>9.2699999999999998E-4</c:v>
                </c:pt>
                <c:pt idx="55669" formatCode="0.00E+00">
                  <c:v>9.2699999999999998E-4</c:v>
                </c:pt>
                <c:pt idx="55670" formatCode="0.00E+00">
                  <c:v>9.2699999999999998E-4</c:v>
                </c:pt>
                <c:pt idx="55671" formatCode="0.00E+00">
                  <c:v>9.2699999999999998E-4</c:v>
                </c:pt>
                <c:pt idx="55672" formatCode="0.00E+00">
                  <c:v>9.2699999999999998E-4</c:v>
                </c:pt>
                <c:pt idx="55673" formatCode="0.00E+00">
                  <c:v>9.2800000000000001E-4</c:v>
                </c:pt>
                <c:pt idx="55674" formatCode="0.00E+00">
                  <c:v>9.2699999999999998E-4</c:v>
                </c:pt>
                <c:pt idx="55675" formatCode="0.00E+00">
                  <c:v>9.2699999999999998E-4</c:v>
                </c:pt>
                <c:pt idx="55676" formatCode="0.00E+00">
                  <c:v>9.2699999999999998E-4</c:v>
                </c:pt>
                <c:pt idx="55677" formatCode="0.00E+00">
                  <c:v>9.2699999999999998E-4</c:v>
                </c:pt>
                <c:pt idx="55678" formatCode="0.00E+00">
                  <c:v>9.2699999999999998E-4</c:v>
                </c:pt>
                <c:pt idx="55679" formatCode="0.00E+00">
                  <c:v>9.2699999999999998E-4</c:v>
                </c:pt>
                <c:pt idx="55680" formatCode="0.00E+00">
                  <c:v>9.2699999999999998E-4</c:v>
                </c:pt>
                <c:pt idx="55681" formatCode="0.00E+00">
                  <c:v>9.2699999999999998E-4</c:v>
                </c:pt>
                <c:pt idx="55682" formatCode="0.00E+00">
                  <c:v>9.2699999999999998E-4</c:v>
                </c:pt>
                <c:pt idx="55683" formatCode="0.00E+00">
                  <c:v>9.2699999999999998E-4</c:v>
                </c:pt>
                <c:pt idx="55684" formatCode="0.00E+00">
                  <c:v>9.2699999999999998E-4</c:v>
                </c:pt>
                <c:pt idx="55685" formatCode="0.00E+00">
                  <c:v>9.2699999999999998E-4</c:v>
                </c:pt>
                <c:pt idx="55686" formatCode="0.00E+00">
                  <c:v>9.2800000000000001E-4</c:v>
                </c:pt>
                <c:pt idx="55687" formatCode="0.00E+00">
                  <c:v>9.2699999999999998E-4</c:v>
                </c:pt>
                <c:pt idx="55688" formatCode="0.00E+00">
                  <c:v>9.2699999999999998E-4</c:v>
                </c:pt>
                <c:pt idx="55689" formatCode="0.00E+00">
                  <c:v>9.2699999999999998E-4</c:v>
                </c:pt>
                <c:pt idx="55690" formatCode="0.00E+00">
                  <c:v>9.2699999999999998E-4</c:v>
                </c:pt>
                <c:pt idx="55691" formatCode="0.00E+00">
                  <c:v>9.2699999999999998E-4</c:v>
                </c:pt>
                <c:pt idx="55692" formatCode="0.00E+00">
                  <c:v>9.2800000000000001E-4</c:v>
                </c:pt>
                <c:pt idx="55693" formatCode="0.00E+00">
                  <c:v>9.2699999999999998E-4</c:v>
                </c:pt>
                <c:pt idx="55694" formatCode="0.00E+00">
                  <c:v>9.2699999999999998E-4</c:v>
                </c:pt>
                <c:pt idx="55695" formatCode="0.00E+00">
                  <c:v>9.2699999999999998E-4</c:v>
                </c:pt>
                <c:pt idx="55696" formatCode="0.00E+00">
                  <c:v>9.2699999999999998E-4</c:v>
                </c:pt>
                <c:pt idx="55697" formatCode="0.00E+00">
                  <c:v>9.2699999999999998E-4</c:v>
                </c:pt>
                <c:pt idx="55698" formatCode="0.00E+00">
                  <c:v>9.2699999999999998E-4</c:v>
                </c:pt>
                <c:pt idx="55699" formatCode="0.00E+00">
                  <c:v>9.2699999999999998E-4</c:v>
                </c:pt>
                <c:pt idx="55700" formatCode="0.00E+00">
                  <c:v>9.2699999999999998E-4</c:v>
                </c:pt>
                <c:pt idx="55701" formatCode="0.00E+00">
                  <c:v>9.2699999999999998E-4</c:v>
                </c:pt>
                <c:pt idx="55702" formatCode="0.00E+00">
                  <c:v>9.2699999999999998E-4</c:v>
                </c:pt>
                <c:pt idx="55703" formatCode="0.00E+00">
                  <c:v>9.2800000000000001E-4</c:v>
                </c:pt>
                <c:pt idx="55704" formatCode="0.00E+00">
                  <c:v>9.2800000000000001E-4</c:v>
                </c:pt>
                <c:pt idx="55705" formatCode="0.00E+00">
                  <c:v>9.2699999999999998E-4</c:v>
                </c:pt>
                <c:pt idx="55706" formatCode="0.00E+00">
                  <c:v>9.2699999999999998E-4</c:v>
                </c:pt>
                <c:pt idx="55707" formatCode="0.00E+00">
                  <c:v>9.2699999999999998E-4</c:v>
                </c:pt>
                <c:pt idx="55708" formatCode="0.00E+00">
                  <c:v>9.2800000000000001E-4</c:v>
                </c:pt>
                <c:pt idx="55709" formatCode="0.00E+00">
                  <c:v>9.2800000000000001E-4</c:v>
                </c:pt>
                <c:pt idx="55710" formatCode="0.00E+00">
                  <c:v>9.2699999999999998E-4</c:v>
                </c:pt>
                <c:pt idx="55711" formatCode="0.00E+00">
                  <c:v>9.2699999999999998E-4</c:v>
                </c:pt>
                <c:pt idx="55712" formatCode="0.00E+00">
                  <c:v>9.2699999999999998E-4</c:v>
                </c:pt>
                <c:pt idx="55713" formatCode="0.00E+00">
                  <c:v>9.2800000000000001E-4</c:v>
                </c:pt>
                <c:pt idx="55714" formatCode="0.00E+00">
                  <c:v>9.2800000000000001E-4</c:v>
                </c:pt>
                <c:pt idx="55715" formatCode="0.00E+00">
                  <c:v>9.2800000000000001E-4</c:v>
                </c:pt>
                <c:pt idx="55716" formatCode="0.00E+00">
                  <c:v>9.2800000000000001E-4</c:v>
                </c:pt>
                <c:pt idx="55717" formatCode="0.00E+00">
                  <c:v>9.2800000000000001E-4</c:v>
                </c:pt>
                <c:pt idx="55718" formatCode="0.00E+00">
                  <c:v>9.2800000000000001E-4</c:v>
                </c:pt>
                <c:pt idx="55719" formatCode="0.00E+00">
                  <c:v>9.2800000000000001E-4</c:v>
                </c:pt>
                <c:pt idx="55720" formatCode="0.00E+00">
                  <c:v>9.2800000000000001E-4</c:v>
                </c:pt>
                <c:pt idx="55721" formatCode="0.00E+00">
                  <c:v>9.2800000000000001E-4</c:v>
                </c:pt>
                <c:pt idx="55722" formatCode="0.00E+00">
                  <c:v>9.2800000000000001E-4</c:v>
                </c:pt>
                <c:pt idx="55723" formatCode="0.00E+00">
                  <c:v>9.2800000000000001E-4</c:v>
                </c:pt>
                <c:pt idx="55724" formatCode="0.00E+00">
                  <c:v>9.2800000000000001E-4</c:v>
                </c:pt>
                <c:pt idx="55725" formatCode="0.00E+00">
                  <c:v>9.2800000000000001E-4</c:v>
                </c:pt>
                <c:pt idx="55726" formatCode="0.00E+00">
                  <c:v>9.2800000000000001E-4</c:v>
                </c:pt>
                <c:pt idx="55727" formatCode="0.00E+00">
                  <c:v>9.2699999999999998E-4</c:v>
                </c:pt>
                <c:pt idx="55728" formatCode="0.00E+00">
                  <c:v>9.2699999999999998E-4</c:v>
                </c:pt>
                <c:pt idx="55729" formatCode="0.00E+00">
                  <c:v>9.2699999999999998E-4</c:v>
                </c:pt>
                <c:pt idx="55730" formatCode="0.00E+00">
                  <c:v>9.2800000000000001E-4</c:v>
                </c:pt>
                <c:pt idx="55731" formatCode="0.00E+00">
                  <c:v>9.2800000000000001E-4</c:v>
                </c:pt>
                <c:pt idx="55732" formatCode="0.00E+00">
                  <c:v>9.2699999999999998E-4</c:v>
                </c:pt>
                <c:pt idx="55733" formatCode="0.00E+00">
                  <c:v>9.2800000000000001E-4</c:v>
                </c:pt>
                <c:pt idx="55734" formatCode="0.00E+00">
                  <c:v>9.2800000000000001E-4</c:v>
                </c:pt>
                <c:pt idx="55735" formatCode="0.00E+00">
                  <c:v>9.2699999999999998E-4</c:v>
                </c:pt>
                <c:pt idx="55736" formatCode="0.00E+00">
                  <c:v>9.2800000000000001E-4</c:v>
                </c:pt>
                <c:pt idx="55737" formatCode="0.00E+00">
                  <c:v>9.2800000000000001E-4</c:v>
                </c:pt>
                <c:pt idx="55738" formatCode="0.00E+00">
                  <c:v>9.2800000000000001E-4</c:v>
                </c:pt>
                <c:pt idx="55739" formatCode="0.00E+00">
                  <c:v>9.2699999999999998E-4</c:v>
                </c:pt>
                <c:pt idx="55740" formatCode="0.00E+00">
                  <c:v>9.2800000000000001E-4</c:v>
                </c:pt>
                <c:pt idx="55741" formatCode="0.00E+00">
                  <c:v>9.2699999999999998E-4</c:v>
                </c:pt>
                <c:pt idx="55742" formatCode="0.00E+00">
                  <c:v>9.2699999999999998E-4</c:v>
                </c:pt>
                <c:pt idx="55743" formatCode="0.00E+00">
                  <c:v>9.2699999999999998E-4</c:v>
                </c:pt>
                <c:pt idx="55744" formatCode="0.00E+00">
                  <c:v>9.2699999999999998E-4</c:v>
                </c:pt>
                <c:pt idx="55745" formatCode="0.00E+00">
                  <c:v>9.2699999999999998E-4</c:v>
                </c:pt>
                <c:pt idx="55746" formatCode="0.00E+00">
                  <c:v>9.2800000000000001E-4</c:v>
                </c:pt>
                <c:pt idx="55747" formatCode="0.00E+00">
                  <c:v>9.2800000000000001E-4</c:v>
                </c:pt>
                <c:pt idx="55748" formatCode="0.00E+00">
                  <c:v>9.2800000000000001E-4</c:v>
                </c:pt>
                <c:pt idx="55749" formatCode="0.00E+00">
                  <c:v>9.2800000000000001E-4</c:v>
                </c:pt>
                <c:pt idx="55750" formatCode="0.00E+00">
                  <c:v>9.2800000000000001E-4</c:v>
                </c:pt>
                <c:pt idx="55751" formatCode="0.00E+00">
                  <c:v>9.2800000000000001E-4</c:v>
                </c:pt>
                <c:pt idx="55752" formatCode="0.00E+00">
                  <c:v>9.2800000000000001E-4</c:v>
                </c:pt>
                <c:pt idx="55753" formatCode="0.00E+00">
                  <c:v>9.2699999999999998E-4</c:v>
                </c:pt>
                <c:pt idx="55754" formatCode="0.00E+00">
                  <c:v>9.2699999999999998E-4</c:v>
                </c:pt>
                <c:pt idx="55755" formatCode="0.00E+00">
                  <c:v>9.2699999999999998E-4</c:v>
                </c:pt>
                <c:pt idx="55756" formatCode="0.00E+00">
                  <c:v>9.2800000000000001E-4</c:v>
                </c:pt>
                <c:pt idx="55757" formatCode="0.00E+00">
                  <c:v>9.2800000000000001E-4</c:v>
                </c:pt>
                <c:pt idx="55758" formatCode="0.00E+00">
                  <c:v>9.2699999999999998E-4</c:v>
                </c:pt>
                <c:pt idx="55759" formatCode="0.00E+00">
                  <c:v>9.2800000000000001E-4</c:v>
                </c:pt>
                <c:pt idx="55760" formatCode="0.00E+00">
                  <c:v>9.2800000000000001E-4</c:v>
                </c:pt>
                <c:pt idx="55761" formatCode="0.00E+00">
                  <c:v>9.2800000000000001E-4</c:v>
                </c:pt>
                <c:pt idx="55762" formatCode="0.00E+00">
                  <c:v>9.2800000000000001E-4</c:v>
                </c:pt>
                <c:pt idx="55763" formatCode="0.00E+00">
                  <c:v>9.2800000000000001E-4</c:v>
                </c:pt>
                <c:pt idx="55764" formatCode="0.00E+00">
                  <c:v>9.2800000000000001E-4</c:v>
                </c:pt>
                <c:pt idx="55765" formatCode="0.00E+00">
                  <c:v>9.2800000000000001E-4</c:v>
                </c:pt>
                <c:pt idx="55766" formatCode="0.00E+00">
                  <c:v>9.2800000000000001E-4</c:v>
                </c:pt>
                <c:pt idx="55767" formatCode="0.00E+00">
                  <c:v>9.2800000000000001E-4</c:v>
                </c:pt>
                <c:pt idx="55768" formatCode="0.00E+00">
                  <c:v>9.2800000000000001E-4</c:v>
                </c:pt>
                <c:pt idx="55769" formatCode="0.00E+00">
                  <c:v>9.2800000000000001E-4</c:v>
                </c:pt>
                <c:pt idx="55770" formatCode="0.00E+00">
                  <c:v>9.2800000000000001E-4</c:v>
                </c:pt>
                <c:pt idx="55771" formatCode="0.00E+00">
                  <c:v>9.2699999999999998E-4</c:v>
                </c:pt>
                <c:pt idx="55772" formatCode="0.00E+00">
                  <c:v>9.2699999999999998E-4</c:v>
                </c:pt>
                <c:pt idx="55773" formatCode="0.00E+00">
                  <c:v>9.2800000000000001E-4</c:v>
                </c:pt>
                <c:pt idx="55774" formatCode="0.00E+00">
                  <c:v>9.2800000000000001E-4</c:v>
                </c:pt>
                <c:pt idx="55775" formatCode="0.00E+00">
                  <c:v>9.2800000000000001E-4</c:v>
                </c:pt>
                <c:pt idx="55776" formatCode="0.00E+00">
                  <c:v>9.2800000000000001E-4</c:v>
                </c:pt>
                <c:pt idx="55777" formatCode="0.00E+00">
                  <c:v>9.2800000000000001E-4</c:v>
                </c:pt>
                <c:pt idx="55778" formatCode="0.00E+00">
                  <c:v>9.2800000000000001E-4</c:v>
                </c:pt>
                <c:pt idx="55779" formatCode="0.00E+00">
                  <c:v>9.2800000000000001E-4</c:v>
                </c:pt>
                <c:pt idx="55780" formatCode="0.00E+00">
                  <c:v>9.2699999999999998E-4</c:v>
                </c:pt>
                <c:pt idx="55781" formatCode="0.00E+00">
                  <c:v>9.2800000000000001E-4</c:v>
                </c:pt>
                <c:pt idx="55782" formatCode="0.00E+00">
                  <c:v>9.2800000000000001E-4</c:v>
                </c:pt>
                <c:pt idx="55783" formatCode="0.00E+00">
                  <c:v>9.2800000000000001E-4</c:v>
                </c:pt>
                <c:pt idx="55784" formatCode="0.00E+00">
                  <c:v>9.2699999999999998E-4</c:v>
                </c:pt>
                <c:pt idx="55785" formatCode="0.00E+00">
                  <c:v>9.2800000000000001E-4</c:v>
                </c:pt>
                <c:pt idx="55786" formatCode="0.00E+00">
                  <c:v>9.2800000000000001E-4</c:v>
                </c:pt>
                <c:pt idx="55787" formatCode="0.00E+00">
                  <c:v>9.2800000000000001E-4</c:v>
                </c:pt>
                <c:pt idx="55788" formatCode="0.00E+00">
                  <c:v>9.2800000000000001E-4</c:v>
                </c:pt>
                <c:pt idx="55789" formatCode="0.00E+00">
                  <c:v>9.2800000000000001E-4</c:v>
                </c:pt>
                <c:pt idx="55790" formatCode="0.00E+00">
                  <c:v>9.2800000000000001E-4</c:v>
                </c:pt>
                <c:pt idx="55791" formatCode="0.00E+00">
                  <c:v>9.2800000000000001E-4</c:v>
                </c:pt>
                <c:pt idx="55792" formatCode="0.00E+00">
                  <c:v>9.2800000000000001E-4</c:v>
                </c:pt>
                <c:pt idx="55793" formatCode="0.00E+00">
                  <c:v>9.2699999999999998E-4</c:v>
                </c:pt>
                <c:pt idx="55794" formatCode="0.00E+00">
                  <c:v>9.2800000000000001E-4</c:v>
                </c:pt>
                <c:pt idx="55795" formatCode="0.00E+00">
                  <c:v>9.2800000000000001E-4</c:v>
                </c:pt>
                <c:pt idx="55796" formatCode="0.00E+00">
                  <c:v>9.2800000000000001E-4</c:v>
                </c:pt>
                <c:pt idx="55797" formatCode="0.00E+00">
                  <c:v>9.2800000000000001E-4</c:v>
                </c:pt>
                <c:pt idx="55798" formatCode="0.00E+00">
                  <c:v>9.2800000000000001E-4</c:v>
                </c:pt>
                <c:pt idx="55799" formatCode="0.00E+00">
                  <c:v>9.2800000000000001E-4</c:v>
                </c:pt>
                <c:pt idx="55800" formatCode="0.00E+00">
                  <c:v>9.2800000000000001E-4</c:v>
                </c:pt>
                <c:pt idx="55801" formatCode="0.00E+00">
                  <c:v>9.2800000000000001E-4</c:v>
                </c:pt>
                <c:pt idx="55802" formatCode="0.00E+00">
                  <c:v>9.2800000000000001E-4</c:v>
                </c:pt>
                <c:pt idx="55803" formatCode="0.00E+00">
                  <c:v>9.2800000000000001E-4</c:v>
                </c:pt>
                <c:pt idx="55804" formatCode="0.00E+00">
                  <c:v>9.2800000000000001E-4</c:v>
                </c:pt>
                <c:pt idx="55805" formatCode="0.00E+00">
                  <c:v>9.2800000000000001E-4</c:v>
                </c:pt>
                <c:pt idx="55806" formatCode="0.00E+00">
                  <c:v>9.2800000000000001E-4</c:v>
                </c:pt>
                <c:pt idx="55807" formatCode="0.00E+00">
                  <c:v>9.2800000000000001E-4</c:v>
                </c:pt>
                <c:pt idx="55808" formatCode="0.00E+00">
                  <c:v>9.2800000000000001E-4</c:v>
                </c:pt>
                <c:pt idx="55809" formatCode="0.00E+00">
                  <c:v>9.2699999999999998E-4</c:v>
                </c:pt>
                <c:pt idx="55810" formatCode="0.00E+00">
                  <c:v>9.2800000000000001E-4</c:v>
                </c:pt>
                <c:pt idx="55811" formatCode="0.00E+00">
                  <c:v>9.2800000000000001E-4</c:v>
                </c:pt>
                <c:pt idx="55812" formatCode="0.00E+00">
                  <c:v>9.2800000000000001E-4</c:v>
                </c:pt>
                <c:pt idx="55813" formatCode="0.00E+00">
                  <c:v>9.2800000000000001E-4</c:v>
                </c:pt>
                <c:pt idx="55814" formatCode="0.00E+00">
                  <c:v>9.2800000000000001E-4</c:v>
                </c:pt>
                <c:pt idx="55815" formatCode="0.00E+00">
                  <c:v>9.2800000000000001E-4</c:v>
                </c:pt>
                <c:pt idx="55816" formatCode="0.00E+00">
                  <c:v>9.2800000000000001E-4</c:v>
                </c:pt>
                <c:pt idx="55817" formatCode="0.00E+00">
                  <c:v>9.2800000000000001E-4</c:v>
                </c:pt>
                <c:pt idx="55818" formatCode="0.00E+00">
                  <c:v>9.2699999999999998E-4</c:v>
                </c:pt>
                <c:pt idx="55819" formatCode="0.00E+00">
                  <c:v>9.2800000000000001E-4</c:v>
                </c:pt>
                <c:pt idx="55820" formatCode="0.00E+00">
                  <c:v>9.2800000000000001E-4</c:v>
                </c:pt>
                <c:pt idx="55821" formatCode="0.00E+00">
                  <c:v>9.2800000000000001E-4</c:v>
                </c:pt>
                <c:pt idx="55822" formatCode="0.00E+00">
                  <c:v>9.2800000000000001E-4</c:v>
                </c:pt>
                <c:pt idx="55823" formatCode="0.00E+00">
                  <c:v>9.2800000000000001E-4</c:v>
                </c:pt>
                <c:pt idx="55824" formatCode="0.00E+00">
                  <c:v>9.2800000000000001E-4</c:v>
                </c:pt>
                <c:pt idx="55825" formatCode="0.00E+00">
                  <c:v>9.2800000000000001E-4</c:v>
                </c:pt>
                <c:pt idx="55826" formatCode="0.00E+00">
                  <c:v>9.2800000000000001E-4</c:v>
                </c:pt>
                <c:pt idx="55827" formatCode="0.00E+00">
                  <c:v>9.2800000000000001E-4</c:v>
                </c:pt>
                <c:pt idx="55828" formatCode="0.00E+00">
                  <c:v>9.2800000000000001E-4</c:v>
                </c:pt>
                <c:pt idx="55829" formatCode="0.00E+00">
                  <c:v>9.2800000000000001E-4</c:v>
                </c:pt>
                <c:pt idx="55830" formatCode="0.00E+00">
                  <c:v>9.2800000000000001E-4</c:v>
                </c:pt>
                <c:pt idx="55831" formatCode="0.00E+00">
                  <c:v>9.2800000000000001E-4</c:v>
                </c:pt>
                <c:pt idx="55832" formatCode="0.00E+00">
                  <c:v>9.2800000000000001E-4</c:v>
                </c:pt>
                <c:pt idx="55833" formatCode="0.00E+00">
                  <c:v>9.2800000000000001E-4</c:v>
                </c:pt>
                <c:pt idx="55834" formatCode="0.00E+00">
                  <c:v>9.2800000000000001E-4</c:v>
                </c:pt>
                <c:pt idx="55835" formatCode="0.00E+00">
                  <c:v>9.2800000000000001E-4</c:v>
                </c:pt>
                <c:pt idx="55836" formatCode="0.00E+00">
                  <c:v>9.2699999999999998E-4</c:v>
                </c:pt>
                <c:pt idx="55837" formatCode="0.00E+00">
                  <c:v>9.2800000000000001E-4</c:v>
                </c:pt>
                <c:pt idx="55838" formatCode="0.00E+00">
                  <c:v>9.2800000000000001E-4</c:v>
                </c:pt>
                <c:pt idx="55839" formatCode="0.00E+00">
                  <c:v>9.2800000000000001E-4</c:v>
                </c:pt>
                <c:pt idx="55840" formatCode="0.00E+00">
                  <c:v>9.2800000000000001E-4</c:v>
                </c:pt>
                <c:pt idx="55841" formatCode="0.00E+00">
                  <c:v>9.2800000000000001E-4</c:v>
                </c:pt>
                <c:pt idx="55842" formatCode="0.00E+00">
                  <c:v>9.2800000000000001E-4</c:v>
                </c:pt>
                <c:pt idx="55843" formatCode="0.00E+00">
                  <c:v>9.2800000000000001E-4</c:v>
                </c:pt>
                <c:pt idx="55844" formatCode="0.00E+00">
                  <c:v>9.2800000000000001E-4</c:v>
                </c:pt>
                <c:pt idx="55845" formatCode="0.00E+00">
                  <c:v>9.2800000000000001E-4</c:v>
                </c:pt>
                <c:pt idx="55846" formatCode="0.00E+00">
                  <c:v>9.2800000000000001E-4</c:v>
                </c:pt>
                <c:pt idx="55847" formatCode="0.00E+00">
                  <c:v>9.2800000000000001E-4</c:v>
                </c:pt>
                <c:pt idx="55848" formatCode="0.00E+00">
                  <c:v>9.2800000000000001E-4</c:v>
                </c:pt>
                <c:pt idx="55849" formatCode="0.00E+00">
                  <c:v>9.2800000000000001E-4</c:v>
                </c:pt>
                <c:pt idx="55850" formatCode="0.00E+00">
                  <c:v>9.2800000000000001E-4</c:v>
                </c:pt>
                <c:pt idx="55851" formatCode="0.00E+00">
                  <c:v>9.2800000000000001E-4</c:v>
                </c:pt>
                <c:pt idx="55852" formatCode="0.00E+00">
                  <c:v>9.2800000000000001E-4</c:v>
                </c:pt>
                <c:pt idx="55853" formatCode="0.00E+00">
                  <c:v>9.2800000000000001E-4</c:v>
                </c:pt>
                <c:pt idx="55854" formatCode="0.00E+00">
                  <c:v>9.2800000000000001E-4</c:v>
                </c:pt>
                <c:pt idx="55855" formatCode="0.00E+00">
                  <c:v>9.2800000000000001E-4</c:v>
                </c:pt>
                <c:pt idx="55856" formatCode="0.00E+00">
                  <c:v>9.2800000000000001E-4</c:v>
                </c:pt>
                <c:pt idx="55857" formatCode="0.00E+00">
                  <c:v>9.2800000000000001E-4</c:v>
                </c:pt>
                <c:pt idx="55858" formatCode="0.00E+00">
                  <c:v>9.2800000000000001E-4</c:v>
                </c:pt>
                <c:pt idx="55859" formatCode="0.00E+00">
                  <c:v>9.2800000000000001E-4</c:v>
                </c:pt>
                <c:pt idx="55860" formatCode="0.00E+00">
                  <c:v>9.2800000000000001E-4</c:v>
                </c:pt>
                <c:pt idx="55861" formatCode="0.00E+00">
                  <c:v>9.2800000000000001E-4</c:v>
                </c:pt>
                <c:pt idx="55862" formatCode="0.00E+00">
                  <c:v>9.2800000000000001E-4</c:v>
                </c:pt>
                <c:pt idx="55863" formatCode="0.00E+00">
                  <c:v>9.2800000000000001E-4</c:v>
                </c:pt>
                <c:pt idx="55864" formatCode="0.00E+00">
                  <c:v>9.2800000000000001E-4</c:v>
                </c:pt>
                <c:pt idx="55865" formatCode="0.00E+00">
                  <c:v>9.2800000000000001E-4</c:v>
                </c:pt>
                <c:pt idx="55866" formatCode="0.00E+00">
                  <c:v>9.2800000000000001E-4</c:v>
                </c:pt>
                <c:pt idx="55867" formatCode="0.00E+00">
                  <c:v>9.2800000000000001E-4</c:v>
                </c:pt>
                <c:pt idx="55868" formatCode="0.00E+00">
                  <c:v>9.2800000000000001E-4</c:v>
                </c:pt>
                <c:pt idx="55869" formatCode="0.00E+00">
                  <c:v>9.2800000000000001E-4</c:v>
                </c:pt>
                <c:pt idx="55870" formatCode="0.00E+00">
                  <c:v>9.2800000000000001E-4</c:v>
                </c:pt>
                <c:pt idx="55871" formatCode="0.00E+00">
                  <c:v>9.2800000000000001E-4</c:v>
                </c:pt>
                <c:pt idx="55872" formatCode="0.00E+00">
                  <c:v>9.2800000000000001E-4</c:v>
                </c:pt>
                <c:pt idx="55873" formatCode="0.00E+00">
                  <c:v>9.2800000000000001E-4</c:v>
                </c:pt>
                <c:pt idx="55874" formatCode="0.00E+00">
                  <c:v>9.2800000000000001E-4</c:v>
                </c:pt>
                <c:pt idx="55875" formatCode="0.00E+00">
                  <c:v>9.2800000000000001E-4</c:v>
                </c:pt>
                <c:pt idx="55876" formatCode="0.00E+00">
                  <c:v>9.2800000000000001E-4</c:v>
                </c:pt>
                <c:pt idx="55877" formatCode="0.00E+00">
                  <c:v>9.2800000000000001E-4</c:v>
                </c:pt>
                <c:pt idx="55878" formatCode="0.00E+00">
                  <c:v>9.2800000000000001E-4</c:v>
                </c:pt>
                <c:pt idx="55879" formatCode="0.00E+00">
                  <c:v>9.2800000000000001E-4</c:v>
                </c:pt>
                <c:pt idx="55880" formatCode="0.00E+00">
                  <c:v>9.2800000000000001E-4</c:v>
                </c:pt>
                <c:pt idx="55881" formatCode="0.00E+00">
                  <c:v>9.2800000000000001E-4</c:v>
                </c:pt>
                <c:pt idx="55882" formatCode="0.00E+00">
                  <c:v>9.2800000000000001E-4</c:v>
                </c:pt>
                <c:pt idx="55883" formatCode="0.00E+00">
                  <c:v>9.2800000000000001E-4</c:v>
                </c:pt>
                <c:pt idx="55884" formatCode="0.00E+00">
                  <c:v>9.2800000000000001E-4</c:v>
                </c:pt>
                <c:pt idx="55885" formatCode="0.00E+00">
                  <c:v>9.2800000000000001E-4</c:v>
                </c:pt>
                <c:pt idx="55886" formatCode="0.00E+00">
                  <c:v>9.2800000000000001E-4</c:v>
                </c:pt>
                <c:pt idx="55887" formatCode="0.00E+00">
                  <c:v>9.2800000000000001E-4</c:v>
                </c:pt>
                <c:pt idx="55888" formatCode="0.00E+00">
                  <c:v>9.2800000000000001E-4</c:v>
                </c:pt>
                <c:pt idx="55889" formatCode="0.00E+00">
                  <c:v>9.2800000000000001E-4</c:v>
                </c:pt>
                <c:pt idx="55890" formatCode="0.00E+00">
                  <c:v>9.2800000000000001E-4</c:v>
                </c:pt>
                <c:pt idx="55891" formatCode="0.00E+00">
                  <c:v>9.2800000000000001E-4</c:v>
                </c:pt>
                <c:pt idx="55892" formatCode="0.00E+00">
                  <c:v>9.2800000000000001E-4</c:v>
                </c:pt>
                <c:pt idx="55893" formatCode="0.00E+00">
                  <c:v>9.2800000000000001E-4</c:v>
                </c:pt>
                <c:pt idx="55894" formatCode="0.00E+00">
                  <c:v>9.2800000000000001E-4</c:v>
                </c:pt>
                <c:pt idx="55895" formatCode="0.00E+00">
                  <c:v>9.2800000000000001E-4</c:v>
                </c:pt>
                <c:pt idx="55896" formatCode="0.00E+00">
                  <c:v>9.2800000000000001E-4</c:v>
                </c:pt>
                <c:pt idx="55897" formatCode="0.00E+00">
                  <c:v>9.2800000000000001E-4</c:v>
                </c:pt>
                <c:pt idx="55898" formatCode="0.00E+00">
                  <c:v>9.2800000000000001E-4</c:v>
                </c:pt>
                <c:pt idx="55899" formatCode="0.00E+00">
                  <c:v>9.2800000000000001E-4</c:v>
                </c:pt>
                <c:pt idx="55900" formatCode="0.00E+00">
                  <c:v>9.2800000000000001E-4</c:v>
                </c:pt>
                <c:pt idx="55901" formatCode="0.00E+00">
                  <c:v>9.2800000000000001E-4</c:v>
                </c:pt>
                <c:pt idx="55902" formatCode="0.00E+00">
                  <c:v>9.2800000000000001E-4</c:v>
                </c:pt>
                <c:pt idx="55903" formatCode="0.00E+00">
                  <c:v>9.2800000000000001E-4</c:v>
                </c:pt>
                <c:pt idx="55904" formatCode="0.00E+00">
                  <c:v>9.2800000000000001E-4</c:v>
                </c:pt>
                <c:pt idx="55905" formatCode="0.00E+00">
                  <c:v>9.2800000000000001E-4</c:v>
                </c:pt>
                <c:pt idx="55906" formatCode="0.00E+00">
                  <c:v>9.2800000000000001E-4</c:v>
                </c:pt>
                <c:pt idx="55907" formatCode="0.00E+00">
                  <c:v>9.2800000000000001E-4</c:v>
                </c:pt>
                <c:pt idx="55908" formatCode="0.00E+00">
                  <c:v>9.2800000000000001E-4</c:v>
                </c:pt>
                <c:pt idx="55909" formatCode="0.00E+00">
                  <c:v>9.2800000000000001E-4</c:v>
                </c:pt>
                <c:pt idx="55910" formatCode="0.00E+00">
                  <c:v>9.2800000000000001E-4</c:v>
                </c:pt>
                <c:pt idx="55911" formatCode="0.00E+00">
                  <c:v>9.2800000000000001E-4</c:v>
                </c:pt>
                <c:pt idx="55912" formatCode="0.00E+00">
                  <c:v>9.2800000000000001E-4</c:v>
                </c:pt>
                <c:pt idx="55913" formatCode="0.00E+00">
                  <c:v>9.2800000000000001E-4</c:v>
                </c:pt>
                <c:pt idx="55914" formatCode="0.00E+00">
                  <c:v>9.2800000000000001E-4</c:v>
                </c:pt>
                <c:pt idx="55915" formatCode="0.00E+00">
                  <c:v>9.2800000000000001E-4</c:v>
                </c:pt>
                <c:pt idx="55916" formatCode="0.00E+00">
                  <c:v>9.2800000000000001E-4</c:v>
                </c:pt>
                <c:pt idx="55917" formatCode="0.00E+00">
                  <c:v>9.2800000000000001E-4</c:v>
                </c:pt>
                <c:pt idx="55918" formatCode="0.00E+00">
                  <c:v>9.2800000000000001E-4</c:v>
                </c:pt>
                <c:pt idx="55919" formatCode="0.00E+00">
                  <c:v>9.2800000000000001E-4</c:v>
                </c:pt>
                <c:pt idx="55920" formatCode="0.00E+00">
                  <c:v>9.2800000000000001E-4</c:v>
                </c:pt>
                <c:pt idx="55921" formatCode="0.00E+00">
                  <c:v>9.2800000000000001E-4</c:v>
                </c:pt>
                <c:pt idx="55922" formatCode="0.00E+00">
                  <c:v>9.2800000000000001E-4</c:v>
                </c:pt>
                <c:pt idx="55923" formatCode="0.00E+00">
                  <c:v>9.2800000000000001E-4</c:v>
                </c:pt>
                <c:pt idx="55924" formatCode="0.00E+00">
                  <c:v>9.2800000000000001E-4</c:v>
                </c:pt>
                <c:pt idx="55925" formatCode="0.00E+00">
                  <c:v>9.2800000000000001E-4</c:v>
                </c:pt>
                <c:pt idx="55926" formatCode="0.00E+00">
                  <c:v>9.2800000000000001E-4</c:v>
                </c:pt>
                <c:pt idx="55927" formatCode="0.00E+00">
                  <c:v>9.2800000000000001E-4</c:v>
                </c:pt>
                <c:pt idx="55928" formatCode="0.00E+00">
                  <c:v>9.2800000000000001E-4</c:v>
                </c:pt>
                <c:pt idx="55929" formatCode="0.00E+00">
                  <c:v>9.2800000000000001E-4</c:v>
                </c:pt>
                <c:pt idx="55930" formatCode="0.00E+00">
                  <c:v>9.2800000000000001E-4</c:v>
                </c:pt>
                <c:pt idx="55931" formatCode="0.00E+00">
                  <c:v>9.2800000000000001E-4</c:v>
                </c:pt>
                <c:pt idx="55932" formatCode="0.00E+00">
                  <c:v>9.2800000000000001E-4</c:v>
                </c:pt>
                <c:pt idx="55933" formatCode="0.00E+00">
                  <c:v>9.2800000000000001E-4</c:v>
                </c:pt>
                <c:pt idx="55934" formatCode="0.00E+00">
                  <c:v>9.2800000000000001E-4</c:v>
                </c:pt>
                <c:pt idx="55935" formatCode="0.00E+00">
                  <c:v>9.2800000000000001E-4</c:v>
                </c:pt>
                <c:pt idx="55936" formatCode="0.00E+00">
                  <c:v>9.2800000000000001E-4</c:v>
                </c:pt>
                <c:pt idx="55937" formatCode="0.00E+00">
                  <c:v>9.2800000000000001E-4</c:v>
                </c:pt>
                <c:pt idx="55938" formatCode="0.00E+00">
                  <c:v>9.2800000000000001E-4</c:v>
                </c:pt>
                <c:pt idx="55939" formatCode="0.00E+00">
                  <c:v>9.2800000000000001E-4</c:v>
                </c:pt>
                <c:pt idx="55940" formatCode="0.00E+00">
                  <c:v>9.2800000000000001E-4</c:v>
                </c:pt>
                <c:pt idx="55941" formatCode="0.00E+00">
                  <c:v>9.2800000000000001E-4</c:v>
                </c:pt>
                <c:pt idx="55942" formatCode="0.00E+00">
                  <c:v>9.2800000000000001E-4</c:v>
                </c:pt>
                <c:pt idx="55943" formatCode="0.00E+00">
                  <c:v>9.2800000000000001E-4</c:v>
                </c:pt>
                <c:pt idx="55944" formatCode="0.00E+00">
                  <c:v>9.2800000000000001E-4</c:v>
                </c:pt>
                <c:pt idx="55945" formatCode="0.00E+00">
                  <c:v>9.2800000000000001E-4</c:v>
                </c:pt>
                <c:pt idx="55946" formatCode="0.00E+00">
                  <c:v>9.2800000000000001E-4</c:v>
                </c:pt>
                <c:pt idx="55947" formatCode="0.00E+00">
                  <c:v>9.2800000000000001E-4</c:v>
                </c:pt>
                <c:pt idx="55948" formatCode="0.00E+00">
                  <c:v>9.2800000000000001E-4</c:v>
                </c:pt>
                <c:pt idx="55949" formatCode="0.00E+00">
                  <c:v>9.2800000000000001E-4</c:v>
                </c:pt>
                <c:pt idx="55950" formatCode="0.00E+00">
                  <c:v>9.2800000000000001E-4</c:v>
                </c:pt>
                <c:pt idx="55951" formatCode="0.00E+00">
                  <c:v>9.2800000000000001E-4</c:v>
                </c:pt>
                <c:pt idx="55952" formatCode="0.00E+00">
                  <c:v>9.2800000000000001E-4</c:v>
                </c:pt>
                <c:pt idx="55953" formatCode="0.00E+00">
                  <c:v>9.2800000000000001E-4</c:v>
                </c:pt>
                <c:pt idx="55954" formatCode="0.00E+00">
                  <c:v>9.2800000000000001E-4</c:v>
                </c:pt>
                <c:pt idx="55955" formatCode="0.00E+00">
                  <c:v>9.2800000000000001E-4</c:v>
                </c:pt>
                <c:pt idx="55956" formatCode="0.00E+00">
                  <c:v>9.2800000000000001E-4</c:v>
                </c:pt>
                <c:pt idx="55957" formatCode="0.00E+00">
                  <c:v>9.2800000000000001E-4</c:v>
                </c:pt>
                <c:pt idx="55958" formatCode="0.00E+00">
                  <c:v>9.2800000000000001E-4</c:v>
                </c:pt>
                <c:pt idx="55959" formatCode="0.00E+00">
                  <c:v>9.2800000000000001E-4</c:v>
                </c:pt>
                <c:pt idx="55960" formatCode="0.00E+00">
                  <c:v>9.2800000000000001E-4</c:v>
                </c:pt>
                <c:pt idx="55961" formatCode="0.00E+00">
                  <c:v>9.2800000000000001E-4</c:v>
                </c:pt>
                <c:pt idx="55962" formatCode="0.00E+00">
                  <c:v>9.2800000000000001E-4</c:v>
                </c:pt>
                <c:pt idx="55963" formatCode="0.00E+00">
                  <c:v>9.2800000000000001E-4</c:v>
                </c:pt>
                <c:pt idx="55964" formatCode="0.00E+00">
                  <c:v>9.2800000000000001E-4</c:v>
                </c:pt>
                <c:pt idx="55965" formatCode="0.00E+00">
                  <c:v>9.2800000000000001E-4</c:v>
                </c:pt>
                <c:pt idx="55966" formatCode="0.00E+00">
                  <c:v>9.2800000000000001E-4</c:v>
                </c:pt>
                <c:pt idx="55967" formatCode="0.00E+00">
                  <c:v>9.2800000000000001E-4</c:v>
                </c:pt>
                <c:pt idx="55968" formatCode="0.00E+00">
                  <c:v>9.2800000000000001E-4</c:v>
                </c:pt>
                <c:pt idx="55969" formatCode="0.00E+00">
                  <c:v>9.2800000000000001E-4</c:v>
                </c:pt>
                <c:pt idx="55970" formatCode="0.00E+00">
                  <c:v>9.2800000000000001E-4</c:v>
                </c:pt>
                <c:pt idx="55971" formatCode="0.00E+00">
                  <c:v>9.2800000000000001E-4</c:v>
                </c:pt>
                <c:pt idx="55972" formatCode="0.00E+00">
                  <c:v>9.2800000000000001E-4</c:v>
                </c:pt>
                <c:pt idx="55973" formatCode="0.00E+00">
                  <c:v>9.2800000000000001E-4</c:v>
                </c:pt>
                <c:pt idx="55974" formatCode="0.00E+00">
                  <c:v>9.2800000000000001E-4</c:v>
                </c:pt>
                <c:pt idx="55975" formatCode="0.00E+00">
                  <c:v>9.2800000000000001E-4</c:v>
                </c:pt>
                <c:pt idx="55976" formatCode="0.00E+00">
                  <c:v>9.2800000000000001E-4</c:v>
                </c:pt>
                <c:pt idx="55977" formatCode="0.00E+00">
                  <c:v>9.2800000000000001E-4</c:v>
                </c:pt>
                <c:pt idx="55978" formatCode="0.00E+00">
                  <c:v>9.2800000000000001E-4</c:v>
                </c:pt>
                <c:pt idx="55979" formatCode="0.00E+00">
                  <c:v>9.2800000000000001E-4</c:v>
                </c:pt>
                <c:pt idx="55980" formatCode="0.00E+00">
                  <c:v>9.2800000000000001E-4</c:v>
                </c:pt>
                <c:pt idx="55981" formatCode="0.00E+00">
                  <c:v>9.2800000000000001E-4</c:v>
                </c:pt>
                <c:pt idx="55982" formatCode="0.00E+00">
                  <c:v>9.2800000000000001E-4</c:v>
                </c:pt>
                <c:pt idx="55983" formatCode="0.00E+00">
                  <c:v>9.2800000000000001E-4</c:v>
                </c:pt>
                <c:pt idx="55984" formatCode="0.00E+00">
                  <c:v>9.2800000000000001E-4</c:v>
                </c:pt>
                <c:pt idx="55985" formatCode="0.00E+00">
                  <c:v>9.2800000000000001E-4</c:v>
                </c:pt>
                <c:pt idx="55986" formatCode="0.00E+00">
                  <c:v>9.2800000000000001E-4</c:v>
                </c:pt>
                <c:pt idx="55987" formatCode="0.00E+00">
                  <c:v>9.2800000000000001E-4</c:v>
                </c:pt>
                <c:pt idx="55988" formatCode="0.00E+00">
                  <c:v>9.2800000000000001E-4</c:v>
                </c:pt>
                <c:pt idx="55989" formatCode="0.00E+00">
                  <c:v>9.2800000000000001E-4</c:v>
                </c:pt>
                <c:pt idx="55990" formatCode="0.00E+00">
                  <c:v>9.2800000000000001E-4</c:v>
                </c:pt>
                <c:pt idx="55991" formatCode="0.00E+00">
                  <c:v>9.2800000000000001E-4</c:v>
                </c:pt>
                <c:pt idx="55992" formatCode="0.00E+00">
                  <c:v>9.2800000000000001E-4</c:v>
                </c:pt>
                <c:pt idx="55993" formatCode="0.00E+00">
                  <c:v>9.2900000000000003E-4</c:v>
                </c:pt>
                <c:pt idx="55994" formatCode="0.00E+00">
                  <c:v>1.0200000000000001E-3</c:v>
                </c:pt>
                <c:pt idx="55995" formatCode="0.00E+00">
                  <c:v>1.8699999999999999E-3</c:v>
                </c:pt>
                <c:pt idx="55996" formatCode="0.00E+00">
                  <c:v>4.0699999999999998E-3</c:v>
                </c:pt>
                <c:pt idx="55997" formatCode="0.00E+00">
                  <c:v>5.79E-3</c:v>
                </c:pt>
                <c:pt idx="55998" formatCode="0.00E+00">
                  <c:v>5.64E-3</c:v>
                </c:pt>
                <c:pt idx="55999" formatCode="0.00E+00">
                  <c:v>4.8999999999999998E-3</c:v>
                </c:pt>
                <c:pt idx="56000" formatCode="0.00E+00">
                  <c:v>4.5900000000000003E-3</c:v>
                </c:pt>
                <c:pt idx="56001" formatCode="0.00E+00">
                  <c:v>4.3200000000000001E-3</c:v>
                </c:pt>
                <c:pt idx="56002" formatCode="0.00E+00">
                  <c:v>4.0000000000000001E-3</c:v>
                </c:pt>
                <c:pt idx="56003" formatCode="0.00E+00">
                  <c:v>3.8300000000000001E-3</c:v>
                </c:pt>
                <c:pt idx="56004" formatCode="0.00E+00">
                  <c:v>3.6099999999999999E-3</c:v>
                </c:pt>
                <c:pt idx="56005" formatCode="0.00E+00">
                  <c:v>3.46E-3</c:v>
                </c:pt>
                <c:pt idx="56006" formatCode="0.00E+00">
                  <c:v>3.31E-3</c:v>
                </c:pt>
                <c:pt idx="56007" formatCode="0.00E+00">
                  <c:v>3.1700000000000001E-3</c:v>
                </c:pt>
                <c:pt idx="56008" formatCode="0.00E+00">
                  <c:v>3.0599999999999998E-3</c:v>
                </c:pt>
                <c:pt idx="56009" formatCode="0.00E+00">
                  <c:v>2.9399999999999999E-3</c:v>
                </c:pt>
                <c:pt idx="56010" formatCode="0.00E+00">
                  <c:v>2.8600000000000001E-3</c:v>
                </c:pt>
                <c:pt idx="56011" formatCode="0.00E+00">
                  <c:v>2.7599999999999999E-3</c:v>
                </c:pt>
                <c:pt idx="56012" formatCode="0.00E+00">
                  <c:v>2.6800000000000001E-3</c:v>
                </c:pt>
                <c:pt idx="56013" formatCode="0.00E+00">
                  <c:v>2.63E-3</c:v>
                </c:pt>
                <c:pt idx="56014" formatCode="0.00E+00">
                  <c:v>2.5500000000000002E-3</c:v>
                </c:pt>
                <c:pt idx="56015" formatCode="0.00E+00">
                  <c:v>2.5000000000000001E-3</c:v>
                </c:pt>
                <c:pt idx="56016" formatCode="0.00E+00">
                  <c:v>2.4299999999999999E-3</c:v>
                </c:pt>
                <c:pt idx="56017" formatCode="0.00E+00">
                  <c:v>2.3800000000000002E-3</c:v>
                </c:pt>
                <c:pt idx="56018" formatCode="0.00E+00">
                  <c:v>2.33E-3</c:v>
                </c:pt>
                <c:pt idx="56019" formatCode="0.00E+00">
                  <c:v>2.2899999999999999E-3</c:v>
                </c:pt>
                <c:pt idx="56020" formatCode="0.00E+00">
                  <c:v>2.2399999999999998E-3</c:v>
                </c:pt>
                <c:pt idx="56021" formatCode="0.00E+00">
                  <c:v>2.2000000000000001E-3</c:v>
                </c:pt>
                <c:pt idx="56022" formatCode="0.00E+00">
                  <c:v>2.1700000000000001E-3</c:v>
                </c:pt>
                <c:pt idx="56023" formatCode="0.00E+00">
                  <c:v>2.1299999999999999E-3</c:v>
                </c:pt>
                <c:pt idx="56024" formatCode="0.00E+00">
                  <c:v>2.0999999999999999E-3</c:v>
                </c:pt>
                <c:pt idx="56025" formatCode="0.00E+00">
                  <c:v>2.0699999999999998E-3</c:v>
                </c:pt>
                <c:pt idx="56026" formatCode="0.00E+00">
                  <c:v>2.0400000000000001E-3</c:v>
                </c:pt>
                <c:pt idx="56027" formatCode="0.00E+00">
                  <c:v>2.0100000000000001E-3</c:v>
                </c:pt>
                <c:pt idx="56028" formatCode="0.00E+00">
                  <c:v>1.99E-3</c:v>
                </c:pt>
                <c:pt idx="56029" formatCode="0.00E+00">
                  <c:v>1.9599999999999999E-3</c:v>
                </c:pt>
                <c:pt idx="56030" formatCode="0.00E+00">
                  <c:v>1.9400000000000001E-3</c:v>
                </c:pt>
                <c:pt idx="56031" formatCode="0.00E+00">
                  <c:v>1.92E-3</c:v>
                </c:pt>
                <c:pt idx="56032" formatCode="0.00E+00">
                  <c:v>1.9E-3</c:v>
                </c:pt>
                <c:pt idx="56033" formatCode="0.00E+00">
                  <c:v>1.8799999999999999E-3</c:v>
                </c:pt>
                <c:pt idx="56034" formatCode="0.00E+00">
                  <c:v>1.8600000000000001E-3</c:v>
                </c:pt>
                <c:pt idx="56035" formatCode="0.00E+00">
                  <c:v>1.8400000000000001E-3</c:v>
                </c:pt>
                <c:pt idx="56036" formatCode="0.00E+00">
                  <c:v>1.83E-3</c:v>
                </c:pt>
                <c:pt idx="56037" formatCode="0.00E+00">
                  <c:v>1.81E-3</c:v>
                </c:pt>
                <c:pt idx="56038" formatCode="0.00E+00">
                  <c:v>1.8E-3</c:v>
                </c:pt>
                <c:pt idx="56039" formatCode="0.00E+00">
                  <c:v>1.7799999999999999E-3</c:v>
                </c:pt>
                <c:pt idx="56040" formatCode="0.00E+00">
                  <c:v>1.7700000000000001E-3</c:v>
                </c:pt>
                <c:pt idx="56041" formatCode="0.00E+00">
                  <c:v>1.7600000000000001E-3</c:v>
                </c:pt>
                <c:pt idx="56042" formatCode="0.00E+00">
                  <c:v>1.75E-3</c:v>
                </c:pt>
                <c:pt idx="56043" formatCode="0.00E+00">
                  <c:v>1.73E-3</c:v>
                </c:pt>
                <c:pt idx="56044" formatCode="0.00E+00">
                  <c:v>1.72E-3</c:v>
                </c:pt>
                <c:pt idx="56045" formatCode="0.00E+00">
                  <c:v>1.7099999999999999E-3</c:v>
                </c:pt>
                <c:pt idx="56046" formatCode="0.00E+00">
                  <c:v>1.6999999999999999E-3</c:v>
                </c:pt>
                <c:pt idx="56047" formatCode="0.00E+00">
                  <c:v>1.6900000000000001E-3</c:v>
                </c:pt>
                <c:pt idx="56048" formatCode="0.00E+00">
                  <c:v>1.6800000000000001E-3</c:v>
                </c:pt>
                <c:pt idx="56049" formatCode="0.00E+00">
                  <c:v>1.67E-3</c:v>
                </c:pt>
                <c:pt idx="56050" formatCode="0.00E+00">
                  <c:v>1.67E-3</c:v>
                </c:pt>
                <c:pt idx="56051" formatCode="0.00E+00">
                  <c:v>1.66E-3</c:v>
                </c:pt>
                <c:pt idx="56052" formatCode="0.00E+00">
                  <c:v>1.65E-3</c:v>
                </c:pt>
                <c:pt idx="56053" formatCode="0.00E+00">
                  <c:v>1.64E-3</c:v>
                </c:pt>
                <c:pt idx="56054" formatCode="0.00E+00">
                  <c:v>1.6299999999999999E-3</c:v>
                </c:pt>
                <c:pt idx="56055" formatCode="0.00E+00">
                  <c:v>1.6299999999999999E-3</c:v>
                </c:pt>
                <c:pt idx="56056" formatCode="0.00E+00">
                  <c:v>1.6199999999999999E-3</c:v>
                </c:pt>
                <c:pt idx="56057" formatCode="0.00E+00">
                  <c:v>1.6100000000000001E-3</c:v>
                </c:pt>
                <c:pt idx="56058" formatCode="0.00E+00">
                  <c:v>1.6100000000000001E-3</c:v>
                </c:pt>
                <c:pt idx="56059" formatCode="0.00E+00">
                  <c:v>1.6000000000000001E-3</c:v>
                </c:pt>
                <c:pt idx="56060" formatCode="0.00E+00">
                  <c:v>1.5900000000000001E-3</c:v>
                </c:pt>
                <c:pt idx="56061" formatCode="0.00E+00">
                  <c:v>1.5900000000000001E-3</c:v>
                </c:pt>
                <c:pt idx="56062" formatCode="0.00E+00">
                  <c:v>1.58E-3</c:v>
                </c:pt>
                <c:pt idx="56063" formatCode="0.00E+00">
                  <c:v>1.58E-3</c:v>
                </c:pt>
                <c:pt idx="56064" formatCode="0.00E+00">
                  <c:v>1.57E-3</c:v>
                </c:pt>
                <c:pt idx="56065" formatCode="0.00E+00">
                  <c:v>1.56E-3</c:v>
                </c:pt>
                <c:pt idx="56066" formatCode="0.00E+00">
                  <c:v>1.56E-3</c:v>
                </c:pt>
                <c:pt idx="56067" formatCode="0.00E+00">
                  <c:v>1.5499999999999999E-3</c:v>
                </c:pt>
                <c:pt idx="56068" formatCode="0.00E+00">
                  <c:v>1.5499999999999999E-3</c:v>
                </c:pt>
                <c:pt idx="56069" formatCode="0.00E+00">
                  <c:v>1.5399999999999999E-3</c:v>
                </c:pt>
                <c:pt idx="56070" formatCode="0.00E+00">
                  <c:v>1.5399999999999999E-3</c:v>
                </c:pt>
                <c:pt idx="56071" formatCode="0.00E+00">
                  <c:v>1.5399999999999999E-3</c:v>
                </c:pt>
                <c:pt idx="56072" formatCode="0.00E+00">
                  <c:v>1.5299999999999999E-3</c:v>
                </c:pt>
                <c:pt idx="56073" formatCode="0.00E+00">
                  <c:v>1.5299999999999999E-3</c:v>
                </c:pt>
                <c:pt idx="56074" formatCode="0.00E+00">
                  <c:v>1.5200000000000001E-3</c:v>
                </c:pt>
                <c:pt idx="56075" formatCode="0.00E+00">
                  <c:v>1.5200000000000001E-3</c:v>
                </c:pt>
                <c:pt idx="56076" formatCode="0.00E+00">
                  <c:v>1.5100000000000001E-3</c:v>
                </c:pt>
                <c:pt idx="56077" formatCode="0.00E+00">
                  <c:v>1.5100000000000001E-3</c:v>
                </c:pt>
                <c:pt idx="56078" formatCode="0.00E+00">
                  <c:v>1.5E-3</c:v>
                </c:pt>
                <c:pt idx="56079" formatCode="0.00E+00">
                  <c:v>1.5E-3</c:v>
                </c:pt>
                <c:pt idx="56080" formatCode="0.00E+00">
                  <c:v>1.5E-3</c:v>
                </c:pt>
                <c:pt idx="56081" formatCode="0.00E+00">
                  <c:v>1.49E-3</c:v>
                </c:pt>
                <c:pt idx="56082" formatCode="0.00E+00">
                  <c:v>1.49E-3</c:v>
                </c:pt>
                <c:pt idx="56083" formatCode="0.00E+00">
                  <c:v>1.49E-3</c:v>
                </c:pt>
                <c:pt idx="56084" formatCode="0.00E+00">
                  <c:v>1.48E-3</c:v>
                </c:pt>
                <c:pt idx="56085" formatCode="0.00E+00">
                  <c:v>1.48E-3</c:v>
                </c:pt>
                <c:pt idx="56086" formatCode="0.00E+00">
                  <c:v>1.47E-3</c:v>
                </c:pt>
                <c:pt idx="56087" formatCode="0.00E+00">
                  <c:v>1.47E-3</c:v>
                </c:pt>
                <c:pt idx="56088" formatCode="0.00E+00">
                  <c:v>1.47E-3</c:v>
                </c:pt>
                <c:pt idx="56089" formatCode="0.00E+00">
                  <c:v>1.4599999999999999E-3</c:v>
                </c:pt>
                <c:pt idx="56090" formatCode="0.00E+00">
                  <c:v>1.4599999999999999E-3</c:v>
                </c:pt>
                <c:pt idx="56091" formatCode="0.00E+00">
                  <c:v>1.4599999999999999E-3</c:v>
                </c:pt>
                <c:pt idx="56092" formatCode="0.00E+00">
                  <c:v>1.4599999999999999E-3</c:v>
                </c:pt>
                <c:pt idx="56093" formatCode="0.00E+00">
                  <c:v>1.4499999999999999E-3</c:v>
                </c:pt>
                <c:pt idx="56094" formatCode="0.00E+00">
                  <c:v>1.4499999999999999E-3</c:v>
                </c:pt>
                <c:pt idx="56095" formatCode="0.00E+00">
                  <c:v>1.4499999999999999E-3</c:v>
                </c:pt>
                <c:pt idx="56096" formatCode="0.00E+00">
                  <c:v>1.4400000000000001E-3</c:v>
                </c:pt>
                <c:pt idx="56097" formatCode="0.00E+00">
                  <c:v>1.4400000000000001E-3</c:v>
                </c:pt>
                <c:pt idx="56098" formatCode="0.00E+00">
                  <c:v>1.4400000000000001E-3</c:v>
                </c:pt>
                <c:pt idx="56099" formatCode="0.00E+00">
                  <c:v>1.4400000000000001E-3</c:v>
                </c:pt>
                <c:pt idx="56100" formatCode="0.00E+00">
                  <c:v>1.4300000000000001E-3</c:v>
                </c:pt>
                <c:pt idx="56101" formatCode="0.00E+00">
                  <c:v>1.4300000000000001E-3</c:v>
                </c:pt>
                <c:pt idx="56102" formatCode="0.00E+00">
                  <c:v>1.4300000000000001E-3</c:v>
                </c:pt>
                <c:pt idx="56103" formatCode="0.00E+00">
                  <c:v>1.42E-3</c:v>
                </c:pt>
                <c:pt idx="56104" formatCode="0.00E+00">
                  <c:v>1.42E-3</c:v>
                </c:pt>
                <c:pt idx="56105" formatCode="0.00E+00">
                  <c:v>1.42E-3</c:v>
                </c:pt>
                <c:pt idx="56106" formatCode="0.00E+00">
                  <c:v>1.41E-3</c:v>
                </c:pt>
                <c:pt idx="56107" formatCode="0.00E+00">
                  <c:v>1.41E-3</c:v>
                </c:pt>
                <c:pt idx="56108" formatCode="0.00E+00">
                  <c:v>1.41E-3</c:v>
                </c:pt>
                <c:pt idx="56109" formatCode="0.00E+00">
                  <c:v>1.41E-3</c:v>
                </c:pt>
                <c:pt idx="56110" formatCode="0.00E+00">
                  <c:v>1.4E-3</c:v>
                </c:pt>
                <c:pt idx="56111" formatCode="0.00E+00">
                  <c:v>1.4E-3</c:v>
                </c:pt>
                <c:pt idx="56112" formatCode="0.00E+00">
                  <c:v>1.4E-3</c:v>
                </c:pt>
                <c:pt idx="56113" formatCode="0.00E+00">
                  <c:v>1.4E-3</c:v>
                </c:pt>
                <c:pt idx="56114" formatCode="0.00E+00">
                  <c:v>1.39E-3</c:v>
                </c:pt>
                <c:pt idx="56115" formatCode="0.00E+00">
                  <c:v>1.39E-3</c:v>
                </c:pt>
                <c:pt idx="56116" formatCode="0.00E+00">
                  <c:v>1.39E-3</c:v>
                </c:pt>
                <c:pt idx="56117" formatCode="0.00E+00">
                  <c:v>1.39E-3</c:v>
                </c:pt>
                <c:pt idx="56118" formatCode="0.00E+00">
                  <c:v>1.3799999999999999E-3</c:v>
                </c:pt>
                <c:pt idx="56119" formatCode="0.00E+00">
                  <c:v>1.3799999999999999E-3</c:v>
                </c:pt>
                <c:pt idx="56120" formatCode="0.00E+00">
                  <c:v>1.3799999999999999E-3</c:v>
                </c:pt>
                <c:pt idx="56121" formatCode="0.00E+00">
                  <c:v>1.3799999999999999E-3</c:v>
                </c:pt>
                <c:pt idx="56122" formatCode="0.00E+00">
                  <c:v>1.3699999999999999E-3</c:v>
                </c:pt>
                <c:pt idx="56123" formatCode="0.00E+00">
                  <c:v>1.3699999999999999E-3</c:v>
                </c:pt>
                <c:pt idx="56124" formatCode="0.00E+00">
                  <c:v>1.3699999999999999E-3</c:v>
                </c:pt>
                <c:pt idx="56125" formatCode="0.00E+00">
                  <c:v>1.3699999999999999E-3</c:v>
                </c:pt>
                <c:pt idx="56126" formatCode="0.00E+00">
                  <c:v>1.3600000000000001E-3</c:v>
                </c:pt>
                <c:pt idx="56127" formatCode="0.00E+00">
                  <c:v>1.3600000000000001E-3</c:v>
                </c:pt>
                <c:pt idx="56128" formatCode="0.00E+00">
                  <c:v>1.3600000000000001E-3</c:v>
                </c:pt>
                <c:pt idx="56129" formatCode="0.00E+00">
                  <c:v>1.3600000000000001E-3</c:v>
                </c:pt>
                <c:pt idx="56130" formatCode="0.00E+00">
                  <c:v>1.3600000000000001E-3</c:v>
                </c:pt>
                <c:pt idx="56131" formatCode="0.00E+00">
                  <c:v>1.3500000000000001E-3</c:v>
                </c:pt>
                <c:pt idx="56132" formatCode="0.00E+00">
                  <c:v>1.3500000000000001E-3</c:v>
                </c:pt>
                <c:pt idx="56133" formatCode="0.00E+00">
                  <c:v>1.3500000000000001E-3</c:v>
                </c:pt>
                <c:pt idx="56134" formatCode="0.00E+00">
                  <c:v>1.3500000000000001E-3</c:v>
                </c:pt>
                <c:pt idx="56135" formatCode="0.00E+00">
                  <c:v>1.3500000000000001E-3</c:v>
                </c:pt>
                <c:pt idx="56136" formatCode="0.00E+00">
                  <c:v>1.34E-3</c:v>
                </c:pt>
                <c:pt idx="56137" formatCode="0.00E+00">
                  <c:v>1.34E-3</c:v>
                </c:pt>
                <c:pt idx="56138" formatCode="0.00E+00">
                  <c:v>1.34E-3</c:v>
                </c:pt>
                <c:pt idx="56139" formatCode="0.00E+00">
                  <c:v>1.34E-3</c:v>
                </c:pt>
                <c:pt idx="56140" formatCode="0.00E+00">
                  <c:v>1.33E-3</c:v>
                </c:pt>
                <c:pt idx="56141" formatCode="0.00E+00">
                  <c:v>1.33E-3</c:v>
                </c:pt>
                <c:pt idx="56142" formatCode="0.00E+00">
                  <c:v>1.33E-3</c:v>
                </c:pt>
                <c:pt idx="56143" formatCode="0.00E+00">
                  <c:v>1.33E-3</c:v>
                </c:pt>
                <c:pt idx="56144" formatCode="0.00E+00">
                  <c:v>1.33E-3</c:v>
                </c:pt>
                <c:pt idx="56145" formatCode="0.00E+00">
                  <c:v>1.32E-3</c:v>
                </c:pt>
                <c:pt idx="56146" formatCode="0.00E+00">
                  <c:v>1.32E-3</c:v>
                </c:pt>
                <c:pt idx="56147" formatCode="0.00E+00">
                  <c:v>1.32E-3</c:v>
                </c:pt>
                <c:pt idx="56148" formatCode="0.00E+00">
                  <c:v>1.32E-3</c:v>
                </c:pt>
                <c:pt idx="56149" formatCode="0.00E+00">
                  <c:v>1.32E-3</c:v>
                </c:pt>
                <c:pt idx="56150" formatCode="0.00E+00">
                  <c:v>1.31E-3</c:v>
                </c:pt>
                <c:pt idx="56151" formatCode="0.00E+00">
                  <c:v>1.31E-3</c:v>
                </c:pt>
                <c:pt idx="56152" formatCode="0.00E+00">
                  <c:v>1.31E-3</c:v>
                </c:pt>
                <c:pt idx="56153" formatCode="0.00E+00">
                  <c:v>1.31E-3</c:v>
                </c:pt>
                <c:pt idx="56154" formatCode="0.00E+00">
                  <c:v>1.31E-3</c:v>
                </c:pt>
                <c:pt idx="56155" formatCode="0.00E+00">
                  <c:v>1.31E-3</c:v>
                </c:pt>
                <c:pt idx="56156" formatCode="0.00E+00">
                  <c:v>1.2999999999999999E-3</c:v>
                </c:pt>
                <c:pt idx="56157" formatCode="0.00E+00">
                  <c:v>1.2999999999999999E-3</c:v>
                </c:pt>
                <c:pt idx="56158" formatCode="0.00E+00">
                  <c:v>1.2999999999999999E-3</c:v>
                </c:pt>
                <c:pt idx="56159" formatCode="0.00E+00">
                  <c:v>1.2999999999999999E-3</c:v>
                </c:pt>
                <c:pt idx="56160" formatCode="0.00E+00">
                  <c:v>1.2999999999999999E-3</c:v>
                </c:pt>
                <c:pt idx="56161" formatCode="0.00E+00">
                  <c:v>1.2899999999999999E-3</c:v>
                </c:pt>
                <c:pt idx="56162" formatCode="0.00E+00">
                  <c:v>1.2899999999999999E-3</c:v>
                </c:pt>
                <c:pt idx="56163" formatCode="0.00E+00">
                  <c:v>1.2899999999999999E-3</c:v>
                </c:pt>
                <c:pt idx="56164" formatCode="0.00E+00">
                  <c:v>1.2899999999999999E-3</c:v>
                </c:pt>
                <c:pt idx="56165" formatCode="0.00E+00">
                  <c:v>1.2899999999999999E-3</c:v>
                </c:pt>
                <c:pt idx="56166" formatCode="0.00E+00">
                  <c:v>1.2899999999999999E-3</c:v>
                </c:pt>
                <c:pt idx="56167" formatCode="0.00E+00">
                  <c:v>1.2800000000000001E-3</c:v>
                </c:pt>
                <c:pt idx="56168" formatCode="0.00E+00">
                  <c:v>1.2800000000000001E-3</c:v>
                </c:pt>
                <c:pt idx="56169" formatCode="0.00E+00">
                  <c:v>1.2800000000000001E-3</c:v>
                </c:pt>
                <c:pt idx="56170" formatCode="0.00E+00">
                  <c:v>1.2800000000000001E-3</c:v>
                </c:pt>
                <c:pt idx="56171" formatCode="0.00E+00">
                  <c:v>1.2800000000000001E-3</c:v>
                </c:pt>
                <c:pt idx="56172" formatCode="0.00E+00">
                  <c:v>1.2800000000000001E-3</c:v>
                </c:pt>
                <c:pt idx="56173" formatCode="0.00E+00">
                  <c:v>1.2700000000000001E-3</c:v>
                </c:pt>
                <c:pt idx="56174" formatCode="0.00E+00">
                  <c:v>1.2700000000000001E-3</c:v>
                </c:pt>
                <c:pt idx="56175" formatCode="0.00E+00">
                  <c:v>1.2700000000000001E-3</c:v>
                </c:pt>
                <c:pt idx="56176" formatCode="0.00E+00">
                  <c:v>1.2700000000000001E-3</c:v>
                </c:pt>
                <c:pt idx="56177" formatCode="0.00E+00">
                  <c:v>1.2700000000000001E-3</c:v>
                </c:pt>
                <c:pt idx="56178" formatCode="0.00E+00">
                  <c:v>1.2700000000000001E-3</c:v>
                </c:pt>
                <c:pt idx="56179" formatCode="0.00E+00">
                  <c:v>1.2700000000000001E-3</c:v>
                </c:pt>
                <c:pt idx="56180" formatCode="0.00E+00">
                  <c:v>1.2600000000000001E-3</c:v>
                </c:pt>
                <c:pt idx="56181" formatCode="0.00E+00">
                  <c:v>1.2600000000000001E-3</c:v>
                </c:pt>
                <c:pt idx="56182" formatCode="0.00E+00">
                  <c:v>1.2600000000000001E-3</c:v>
                </c:pt>
                <c:pt idx="56183" formatCode="0.00E+00">
                  <c:v>1.2600000000000001E-3</c:v>
                </c:pt>
                <c:pt idx="56184" formatCode="0.00E+00">
                  <c:v>1.2600000000000001E-3</c:v>
                </c:pt>
                <c:pt idx="56185" formatCode="0.00E+00">
                  <c:v>1.2600000000000001E-3</c:v>
                </c:pt>
                <c:pt idx="56186" formatCode="0.00E+00">
                  <c:v>1.25E-3</c:v>
                </c:pt>
                <c:pt idx="56187" formatCode="0.00E+00">
                  <c:v>1.25E-3</c:v>
                </c:pt>
                <c:pt idx="56188" formatCode="0.00E+00">
                  <c:v>1.25E-3</c:v>
                </c:pt>
                <c:pt idx="56189" formatCode="0.00E+00">
                  <c:v>1.25E-3</c:v>
                </c:pt>
                <c:pt idx="56190" formatCode="0.00E+00">
                  <c:v>1.25E-3</c:v>
                </c:pt>
                <c:pt idx="56191" formatCode="0.00E+00">
                  <c:v>1.25E-3</c:v>
                </c:pt>
                <c:pt idx="56192" formatCode="0.00E+00">
                  <c:v>1.24E-3</c:v>
                </c:pt>
                <c:pt idx="56193" formatCode="0.00E+00">
                  <c:v>1.24E-3</c:v>
                </c:pt>
                <c:pt idx="56194" formatCode="0.00E+00">
                  <c:v>1.24E-3</c:v>
                </c:pt>
                <c:pt idx="56195" formatCode="0.00E+00">
                  <c:v>1.24E-3</c:v>
                </c:pt>
                <c:pt idx="56196" formatCode="0.00E+00">
                  <c:v>1.24E-3</c:v>
                </c:pt>
                <c:pt idx="56197" formatCode="0.00E+00">
                  <c:v>1.24E-3</c:v>
                </c:pt>
                <c:pt idx="56198" formatCode="0.00E+00">
                  <c:v>1.24E-3</c:v>
                </c:pt>
                <c:pt idx="56199" formatCode="0.00E+00">
                  <c:v>1.24E-3</c:v>
                </c:pt>
                <c:pt idx="56200" formatCode="0.00E+00">
                  <c:v>1.23E-3</c:v>
                </c:pt>
                <c:pt idx="56201" formatCode="0.00E+00">
                  <c:v>1.23E-3</c:v>
                </c:pt>
                <c:pt idx="56202" formatCode="0.00E+00">
                  <c:v>1.23E-3</c:v>
                </c:pt>
                <c:pt idx="56203" formatCode="0.00E+00">
                  <c:v>1.23E-3</c:v>
                </c:pt>
                <c:pt idx="56204" formatCode="0.00E+00">
                  <c:v>1.23E-3</c:v>
                </c:pt>
                <c:pt idx="56205" formatCode="0.00E+00">
                  <c:v>1.23E-3</c:v>
                </c:pt>
                <c:pt idx="56206" formatCode="0.00E+00">
                  <c:v>1.23E-3</c:v>
                </c:pt>
                <c:pt idx="56207" formatCode="0.00E+00">
                  <c:v>1.2199999999999999E-3</c:v>
                </c:pt>
                <c:pt idx="56208" formatCode="0.00E+00">
                  <c:v>1.2199999999999999E-3</c:v>
                </c:pt>
                <c:pt idx="56209" formatCode="0.00E+00">
                  <c:v>1.2199999999999999E-3</c:v>
                </c:pt>
                <c:pt idx="56210" formatCode="0.00E+00">
                  <c:v>1.2199999999999999E-3</c:v>
                </c:pt>
                <c:pt idx="56211" formatCode="0.00E+00">
                  <c:v>1.2199999999999999E-3</c:v>
                </c:pt>
                <c:pt idx="56212" formatCode="0.00E+00">
                  <c:v>1.2199999999999999E-3</c:v>
                </c:pt>
                <c:pt idx="56213" formatCode="0.00E+00">
                  <c:v>1.2199999999999999E-3</c:v>
                </c:pt>
                <c:pt idx="56214" formatCode="0.00E+00">
                  <c:v>1.2199999999999999E-3</c:v>
                </c:pt>
                <c:pt idx="56215" formatCode="0.00E+00">
                  <c:v>1.2099999999999999E-3</c:v>
                </c:pt>
                <c:pt idx="56216" formatCode="0.00E+00">
                  <c:v>1.2099999999999999E-3</c:v>
                </c:pt>
                <c:pt idx="56217" formatCode="0.00E+00">
                  <c:v>1.2099999999999999E-3</c:v>
                </c:pt>
                <c:pt idx="56218" formatCode="0.00E+00">
                  <c:v>1.2099999999999999E-3</c:v>
                </c:pt>
                <c:pt idx="56219" formatCode="0.00E+00">
                  <c:v>1.2099999999999999E-3</c:v>
                </c:pt>
                <c:pt idx="56220" formatCode="0.00E+00">
                  <c:v>1.2099999999999999E-3</c:v>
                </c:pt>
                <c:pt idx="56221" formatCode="0.00E+00">
                  <c:v>1.2099999999999999E-3</c:v>
                </c:pt>
                <c:pt idx="56222" formatCode="0.00E+00">
                  <c:v>1.2099999999999999E-3</c:v>
                </c:pt>
                <c:pt idx="56223" formatCode="0.00E+00">
                  <c:v>1.1999999999999999E-3</c:v>
                </c:pt>
                <c:pt idx="56224" formatCode="0.00E+00">
                  <c:v>1.1999999999999999E-3</c:v>
                </c:pt>
                <c:pt idx="56225" formatCode="0.00E+00">
                  <c:v>1.1999999999999999E-3</c:v>
                </c:pt>
                <c:pt idx="56226" formatCode="0.00E+00">
                  <c:v>1.1999999999999999E-3</c:v>
                </c:pt>
                <c:pt idx="56227" formatCode="0.00E+00">
                  <c:v>1.1999999999999999E-3</c:v>
                </c:pt>
                <c:pt idx="56228" formatCode="0.00E+00">
                  <c:v>1.1999999999999999E-3</c:v>
                </c:pt>
                <c:pt idx="56229" formatCode="0.00E+00">
                  <c:v>1.1999999999999999E-3</c:v>
                </c:pt>
                <c:pt idx="56230" formatCode="0.00E+00">
                  <c:v>1.1999999999999999E-3</c:v>
                </c:pt>
                <c:pt idx="56231" formatCode="0.00E+00">
                  <c:v>1.1900000000000001E-3</c:v>
                </c:pt>
                <c:pt idx="56232" formatCode="0.00E+00">
                  <c:v>1.1900000000000001E-3</c:v>
                </c:pt>
                <c:pt idx="56233" formatCode="0.00E+00">
                  <c:v>1.1900000000000001E-3</c:v>
                </c:pt>
                <c:pt idx="56234" formatCode="0.00E+00">
                  <c:v>1.1900000000000001E-3</c:v>
                </c:pt>
                <c:pt idx="56235" formatCode="0.00E+00">
                  <c:v>1.1900000000000001E-3</c:v>
                </c:pt>
                <c:pt idx="56236" formatCode="0.00E+00">
                  <c:v>1.1900000000000001E-3</c:v>
                </c:pt>
                <c:pt idx="56237" formatCode="0.00E+00">
                  <c:v>1.1900000000000001E-3</c:v>
                </c:pt>
                <c:pt idx="56238" formatCode="0.00E+00">
                  <c:v>1.1900000000000001E-3</c:v>
                </c:pt>
                <c:pt idx="56239" formatCode="0.00E+00">
                  <c:v>1.1900000000000001E-3</c:v>
                </c:pt>
                <c:pt idx="56240" formatCode="0.00E+00">
                  <c:v>1.1800000000000001E-3</c:v>
                </c:pt>
                <c:pt idx="56241" formatCode="0.00E+00">
                  <c:v>1.1800000000000001E-3</c:v>
                </c:pt>
                <c:pt idx="56242" formatCode="0.00E+00">
                  <c:v>1.1800000000000001E-3</c:v>
                </c:pt>
                <c:pt idx="56243" formatCode="0.00E+00">
                  <c:v>1.1800000000000001E-3</c:v>
                </c:pt>
                <c:pt idx="56244" formatCode="0.00E+00">
                  <c:v>1.1800000000000001E-3</c:v>
                </c:pt>
                <c:pt idx="56245" formatCode="0.00E+00">
                  <c:v>1.1800000000000001E-3</c:v>
                </c:pt>
                <c:pt idx="56246" formatCode="0.00E+00">
                  <c:v>1.1800000000000001E-3</c:v>
                </c:pt>
                <c:pt idx="56247" formatCode="0.00E+00">
                  <c:v>1.1800000000000001E-3</c:v>
                </c:pt>
                <c:pt idx="56248" formatCode="0.00E+00">
                  <c:v>1.1800000000000001E-3</c:v>
                </c:pt>
                <c:pt idx="56249" formatCode="0.00E+00">
                  <c:v>1.1800000000000001E-3</c:v>
                </c:pt>
                <c:pt idx="56250" formatCode="0.00E+00">
                  <c:v>1.17E-3</c:v>
                </c:pt>
                <c:pt idx="56251" formatCode="0.00E+00">
                  <c:v>1.17E-3</c:v>
                </c:pt>
                <c:pt idx="56252" formatCode="0.00E+00">
                  <c:v>1.17E-3</c:v>
                </c:pt>
                <c:pt idx="56253" formatCode="0.00E+00">
                  <c:v>1.17E-3</c:v>
                </c:pt>
                <c:pt idx="56254" formatCode="0.00E+00">
                  <c:v>1.17E-3</c:v>
                </c:pt>
                <c:pt idx="56255" formatCode="0.00E+00">
                  <c:v>1.17E-3</c:v>
                </c:pt>
                <c:pt idx="56256" formatCode="0.00E+00">
                  <c:v>1.17E-3</c:v>
                </c:pt>
                <c:pt idx="56257" formatCode="0.00E+00">
                  <c:v>1.17E-3</c:v>
                </c:pt>
                <c:pt idx="56258" formatCode="0.00E+00">
                  <c:v>1.17E-3</c:v>
                </c:pt>
                <c:pt idx="56259" formatCode="0.00E+00">
                  <c:v>1.16E-3</c:v>
                </c:pt>
                <c:pt idx="56260" formatCode="0.00E+00">
                  <c:v>1.16E-3</c:v>
                </c:pt>
                <c:pt idx="56261" formatCode="0.00E+00">
                  <c:v>1.16E-3</c:v>
                </c:pt>
                <c:pt idx="56262" formatCode="0.00E+00">
                  <c:v>1.16E-3</c:v>
                </c:pt>
                <c:pt idx="56263" formatCode="0.00E+00">
                  <c:v>1.16E-3</c:v>
                </c:pt>
                <c:pt idx="56264" formatCode="0.00E+00">
                  <c:v>1.16E-3</c:v>
                </c:pt>
                <c:pt idx="56265" formatCode="0.00E+00">
                  <c:v>1.16E-3</c:v>
                </c:pt>
                <c:pt idx="56266" formatCode="0.00E+00">
                  <c:v>1.16E-3</c:v>
                </c:pt>
                <c:pt idx="56267" formatCode="0.00E+00">
                  <c:v>1.16E-3</c:v>
                </c:pt>
                <c:pt idx="56268" formatCode="0.00E+00">
                  <c:v>1.16E-3</c:v>
                </c:pt>
                <c:pt idx="56269" formatCode="0.00E+00">
                  <c:v>1.15E-3</c:v>
                </c:pt>
                <c:pt idx="56270" formatCode="0.00E+00">
                  <c:v>1.15E-3</c:v>
                </c:pt>
                <c:pt idx="56271" formatCode="0.00E+00">
                  <c:v>1.15E-3</c:v>
                </c:pt>
                <c:pt idx="56272" formatCode="0.00E+00">
                  <c:v>1.15E-3</c:v>
                </c:pt>
                <c:pt idx="56273" formatCode="0.00E+00">
                  <c:v>1.15E-3</c:v>
                </c:pt>
                <c:pt idx="56274" formatCode="0.00E+00">
                  <c:v>1.15E-3</c:v>
                </c:pt>
                <c:pt idx="56275" formatCode="0.00E+00">
                  <c:v>1.15E-3</c:v>
                </c:pt>
                <c:pt idx="56276" formatCode="0.00E+00">
                  <c:v>1.15E-3</c:v>
                </c:pt>
                <c:pt idx="56277" formatCode="0.00E+00">
                  <c:v>1.15E-3</c:v>
                </c:pt>
                <c:pt idx="56278" formatCode="0.00E+00">
                  <c:v>1.15E-3</c:v>
                </c:pt>
                <c:pt idx="56279" formatCode="0.00E+00">
                  <c:v>1.15E-3</c:v>
                </c:pt>
                <c:pt idx="56280" formatCode="0.00E+00">
                  <c:v>1.14E-3</c:v>
                </c:pt>
                <c:pt idx="56281" formatCode="0.00E+00">
                  <c:v>1.14E-3</c:v>
                </c:pt>
                <c:pt idx="56282" formatCode="0.00E+00">
                  <c:v>1.14E-3</c:v>
                </c:pt>
                <c:pt idx="56283" formatCode="0.00E+00">
                  <c:v>1.14E-3</c:v>
                </c:pt>
                <c:pt idx="56284" formatCode="0.00E+00">
                  <c:v>1.14E-3</c:v>
                </c:pt>
                <c:pt idx="56285" formatCode="0.00E+00">
                  <c:v>1.14E-3</c:v>
                </c:pt>
                <c:pt idx="56286" formatCode="0.00E+00">
                  <c:v>1.14E-3</c:v>
                </c:pt>
                <c:pt idx="56287" formatCode="0.00E+00">
                  <c:v>1.14E-3</c:v>
                </c:pt>
                <c:pt idx="56288" formatCode="0.00E+00">
                  <c:v>1.14E-3</c:v>
                </c:pt>
                <c:pt idx="56289" formatCode="0.00E+00">
                  <c:v>1.14E-3</c:v>
                </c:pt>
                <c:pt idx="56290" formatCode="0.00E+00">
                  <c:v>1.14E-3</c:v>
                </c:pt>
                <c:pt idx="56291" formatCode="0.00E+00">
                  <c:v>1.14E-3</c:v>
                </c:pt>
                <c:pt idx="56292" formatCode="0.00E+00">
                  <c:v>1.1299999999999999E-3</c:v>
                </c:pt>
                <c:pt idx="56293" formatCode="0.00E+00">
                  <c:v>1.1299999999999999E-3</c:v>
                </c:pt>
                <c:pt idx="56294" formatCode="0.00E+00">
                  <c:v>1.1299999999999999E-3</c:v>
                </c:pt>
                <c:pt idx="56295" formatCode="0.00E+00">
                  <c:v>1.1299999999999999E-3</c:v>
                </c:pt>
                <c:pt idx="56296" formatCode="0.00E+00">
                  <c:v>1.1299999999999999E-3</c:v>
                </c:pt>
                <c:pt idx="56297" formatCode="0.00E+00">
                  <c:v>1.1299999999999999E-3</c:v>
                </c:pt>
                <c:pt idx="56298" formatCode="0.00E+00">
                  <c:v>1.1299999999999999E-3</c:v>
                </c:pt>
                <c:pt idx="56299" formatCode="0.00E+00">
                  <c:v>1.1299999999999999E-3</c:v>
                </c:pt>
                <c:pt idx="56300" formatCode="0.00E+00">
                  <c:v>1.1299999999999999E-3</c:v>
                </c:pt>
                <c:pt idx="56301" formatCode="0.00E+00">
                  <c:v>1.1299999999999999E-3</c:v>
                </c:pt>
                <c:pt idx="56302" formatCode="0.00E+00">
                  <c:v>1.1299999999999999E-3</c:v>
                </c:pt>
                <c:pt idx="56303" formatCode="0.00E+00">
                  <c:v>1.1299999999999999E-3</c:v>
                </c:pt>
                <c:pt idx="56304" formatCode="0.00E+00">
                  <c:v>1.1299999999999999E-3</c:v>
                </c:pt>
                <c:pt idx="56305" formatCode="0.00E+00">
                  <c:v>1.1199999999999999E-3</c:v>
                </c:pt>
                <c:pt idx="56306" formatCode="0.00E+00">
                  <c:v>1.1199999999999999E-3</c:v>
                </c:pt>
                <c:pt idx="56307" formatCode="0.00E+00">
                  <c:v>1.1199999999999999E-3</c:v>
                </c:pt>
                <c:pt idx="56308" formatCode="0.00E+00">
                  <c:v>1.1199999999999999E-3</c:v>
                </c:pt>
                <c:pt idx="56309" formatCode="0.00E+00">
                  <c:v>1.1199999999999999E-3</c:v>
                </c:pt>
                <c:pt idx="56310" formatCode="0.00E+00">
                  <c:v>1.1199999999999999E-3</c:v>
                </c:pt>
                <c:pt idx="56311" formatCode="0.00E+00">
                  <c:v>1.1199999999999999E-3</c:v>
                </c:pt>
                <c:pt idx="56312" formatCode="0.00E+00">
                  <c:v>1.1199999999999999E-3</c:v>
                </c:pt>
                <c:pt idx="56313" formatCode="0.00E+00">
                  <c:v>1.1199999999999999E-3</c:v>
                </c:pt>
                <c:pt idx="56314" formatCode="0.00E+00">
                  <c:v>1.1199999999999999E-3</c:v>
                </c:pt>
                <c:pt idx="56315" formatCode="0.00E+00">
                  <c:v>1.1199999999999999E-3</c:v>
                </c:pt>
                <c:pt idx="56316" formatCode="0.00E+00">
                  <c:v>1.1199999999999999E-3</c:v>
                </c:pt>
                <c:pt idx="56317" formatCode="0.00E+00">
                  <c:v>1.1199999999999999E-3</c:v>
                </c:pt>
                <c:pt idx="56318" formatCode="0.00E+00">
                  <c:v>1.1199999999999999E-3</c:v>
                </c:pt>
                <c:pt idx="56319" formatCode="0.00E+00">
                  <c:v>1.1100000000000001E-3</c:v>
                </c:pt>
                <c:pt idx="56320" formatCode="0.00E+00">
                  <c:v>1.1100000000000001E-3</c:v>
                </c:pt>
                <c:pt idx="56321" formatCode="0.00E+00">
                  <c:v>1.1100000000000001E-3</c:v>
                </c:pt>
                <c:pt idx="56322" formatCode="0.00E+00">
                  <c:v>1.1100000000000001E-3</c:v>
                </c:pt>
                <c:pt idx="56323" formatCode="0.00E+00">
                  <c:v>1.1100000000000001E-3</c:v>
                </c:pt>
                <c:pt idx="56324" formatCode="0.00E+00">
                  <c:v>1.1100000000000001E-3</c:v>
                </c:pt>
                <c:pt idx="56325" formatCode="0.00E+00">
                  <c:v>1.1100000000000001E-3</c:v>
                </c:pt>
                <c:pt idx="56326" formatCode="0.00E+00">
                  <c:v>1.1100000000000001E-3</c:v>
                </c:pt>
                <c:pt idx="56327" formatCode="0.00E+00">
                  <c:v>1.1100000000000001E-3</c:v>
                </c:pt>
                <c:pt idx="56328" formatCode="0.00E+00">
                  <c:v>1.1100000000000001E-3</c:v>
                </c:pt>
                <c:pt idx="56329" formatCode="0.00E+00">
                  <c:v>1.1100000000000001E-3</c:v>
                </c:pt>
                <c:pt idx="56330" formatCode="0.00E+00">
                  <c:v>1.1100000000000001E-3</c:v>
                </c:pt>
                <c:pt idx="56331" formatCode="0.00E+00">
                  <c:v>1.1100000000000001E-3</c:v>
                </c:pt>
                <c:pt idx="56332" formatCode="0.00E+00">
                  <c:v>1.1100000000000001E-3</c:v>
                </c:pt>
                <c:pt idx="56333" formatCode="0.00E+00">
                  <c:v>1.1000000000000001E-3</c:v>
                </c:pt>
                <c:pt idx="56334" formatCode="0.00E+00">
                  <c:v>1.1000000000000001E-3</c:v>
                </c:pt>
                <c:pt idx="56335" formatCode="0.00E+00">
                  <c:v>1.1000000000000001E-3</c:v>
                </c:pt>
                <c:pt idx="56336" formatCode="0.00E+00">
                  <c:v>1.1000000000000001E-3</c:v>
                </c:pt>
                <c:pt idx="56337" formatCode="0.00E+00">
                  <c:v>1.1000000000000001E-3</c:v>
                </c:pt>
                <c:pt idx="56338" formatCode="0.00E+00">
                  <c:v>1.1000000000000001E-3</c:v>
                </c:pt>
                <c:pt idx="56339" formatCode="0.00E+00">
                  <c:v>1.1000000000000001E-3</c:v>
                </c:pt>
                <c:pt idx="56340" formatCode="0.00E+00">
                  <c:v>1.1000000000000001E-3</c:v>
                </c:pt>
                <c:pt idx="56341" formatCode="0.00E+00">
                  <c:v>1.1000000000000001E-3</c:v>
                </c:pt>
                <c:pt idx="56342" formatCode="0.00E+00">
                  <c:v>1.1000000000000001E-3</c:v>
                </c:pt>
                <c:pt idx="56343" formatCode="0.00E+00">
                  <c:v>1.1000000000000001E-3</c:v>
                </c:pt>
                <c:pt idx="56344" formatCode="0.00E+00">
                  <c:v>1.1000000000000001E-3</c:v>
                </c:pt>
                <c:pt idx="56345" formatCode="0.00E+00">
                  <c:v>1.1000000000000001E-3</c:v>
                </c:pt>
                <c:pt idx="56346" formatCode="0.00E+00">
                  <c:v>1.1000000000000001E-3</c:v>
                </c:pt>
                <c:pt idx="56347" formatCode="0.00E+00">
                  <c:v>1.1000000000000001E-3</c:v>
                </c:pt>
                <c:pt idx="56348" formatCode="0.00E+00">
                  <c:v>1.1000000000000001E-3</c:v>
                </c:pt>
                <c:pt idx="56349" formatCode="0.00E+00">
                  <c:v>1.09E-3</c:v>
                </c:pt>
                <c:pt idx="56350" formatCode="0.00E+00">
                  <c:v>1.09E-3</c:v>
                </c:pt>
                <c:pt idx="56351" formatCode="0.00E+00">
                  <c:v>1.09E-3</c:v>
                </c:pt>
                <c:pt idx="56352" formatCode="0.00E+00">
                  <c:v>1.09E-3</c:v>
                </c:pt>
                <c:pt idx="56353" formatCode="0.00E+00">
                  <c:v>1.09E-3</c:v>
                </c:pt>
                <c:pt idx="56354" formatCode="0.00E+00">
                  <c:v>1.09E-3</c:v>
                </c:pt>
                <c:pt idx="56355" formatCode="0.00E+00">
                  <c:v>1.09E-3</c:v>
                </c:pt>
                <c:pt idx="56356" formatCode="0.00E+00">
                  <c:v>1.09E-3</c:v>
                </c:pt>
                <c:pt idx="56357" formatCode="0.00E+00">
                  <c:v>1.09E-3</c:v>
                </c:pt>
                <c:pt idx="56358" formatCode="0.00E+00">
                  <c:v>1.09E-3</c:v>
                </c:pt>
                <c:pt idx="56359" formatCode="0.00E+00">
                  <c:v>1.09E-3</c:v>
                </c:pt>
                <c:pt idx="56360" formatCode="0.00E+00">
                  <c:v>1.09E-3</c:v>
                </c:pt>
                <c:pt idx="56361" formatCode="0.00E+00">
                  <c:v>1.09E-3</c:v>
                </c:pt>
                <c:pt idx="56362" formatCode="0.00E+00">
                  <c:v>1.09E-3</c:v>
                </c:pt>
                <c:pt idx="56363" formatCode="0.00E+00">
                  <c:v>1.09E-3</c:v>
                </c:pt>
                <c:pt idx="56364" formatCode="0.00E+00">
                  <c:v>1.09E-3</c:v>
                </c:pt>
                <c:pt idx="56365" formatCode="0.00E+00">
                  <c:v>1.09E-3</c:v>
                </c:pt>
                <c:pt idx="56366" formatCode="0.00E+00">
                  <c:v>1.08E-3</c:v>
                </c:pt>
                <c:pt idx="56367" formatCode="0.00E+00">
                  <c:v>1.08E-3</c:v>
                </c:pt>
                <c:pt idx="56368" formatCode="0.00E+00">
                  <c:v>1.08E-3</c:v>
                </c:pt>
                <c:pt idx="56369" formatCode="0.00E+00">
                  <c:v>1.08E-3</c:v>
                </c:pt>
                <c:pt idx="56370" formatCode="0.00E+00">
                  <c:v>1.08E-3</c:v>
                </c:pt>
                <c:pt idx="56371" formatCode="0.00E+00">
                  <c:v>1.08E-3</c:v>
                </c:pt>
                <c:pt idx="56372" formatCode="0.00E+00">
                  <c:v>1.08E-3</c:v>
                </c:pt>
                <c:pt idx="56373" formatCode="0.00E+00">
                  <c:v>1.08E-3</c:v>
                </c:pt>
                <c:pt idx="56374" formatCode="0.00E+00">
                  <c:v>1.08E-3</c:v>
                </c:pt>
                <c:pt idx="56375" formatCode="0.00E+00">
                  <c:v>1.08E-3</c:v>
                </c:pt>
                <c:pt idx="56376" formatCode="0.00E+00">
                  <c:v>1.08E-3</c:v>
                </c:pt>
                <c:pt idx="56377" formatCode="0.00E+00">
                  <c:v>1.08E-3</c:v>
                </c:pt>
                <c:pt idx="56378" formatCode="0.00E+00">
                  <c:v>1.08E-3</c:v>
                </c:pt>
                <c:pt idx="56379" formatCode="0.00E+00">
                  <c:v>1.08E-3</c:v>
                </c:pt>
                <c:pt idx="56380" formatCode="0.00E+00">
                  <c:v>1.08E-3</c:v>
                </c:pt>
                <c:pt idx="56381" formatCode="0.00E+00">
                  <c:v>1.08E-3</c:v>
                </c:pt>
                <c:pt idx="56382" formatCode="0.00E+00">
                  <c:v>1.08E-3</c:v>
                </c:pt>
                <c:pt idx="56383" formatCode="0.00E+00">
                  <c:v>1.08E-3</c:v>
                </c:pt>
                <c:pt idx="56384" formatCode="0.00E+00">
                  <c:v>1.08E-3</c:v>
                </c:pt>
                <c:pt idx="56385" formatCode="0.00E+00">
                  <c:v>1.08E-3</c:v>
                </c:pt>
                <c:pt idx="56386" formatCode="0.00E+00">
                  <c:v>1.08E-3</c:v>
                </c:pt>
                <c:pt idx="56387" formatCode="0.00E+00">
                  <c:v>1.07E-3</c:v>
                </c:pt>
                <c:pt idx="56388" formatCode="0.00E+00">
                  <c:v>1.07E-3</c:v>
                </c:pt>
                <c:pt idx="56389" formatCode="0.00E+00">
                  <c:v>1.07E-3</c:v>
                </c:pt>
                <c:pt idx="56390" formatCode="0.00E+00">
                  <c:v>1.07E-3</c:v>
                </c:pt>
                <c:pt idx="56391" formatCode="0.00E+00">
                  <c:v>1.07E-3</c:v>
                </c:pt>
                <c:pt idx="56392" formatCode="0.00E+00">
                  <c:v>1.07E-3</c:v>
                </c:pt>
                <c:pt idx="56393" formatCode="0.00E+00">
                  <c:v>1.07E-3</c:v>
                </c:pt>
                <c:pt idx="56394" formatCode="0.00E+00">
                  <c:v>1.07E-3</c:v>
                </c:pt>
                <c:pt idx="56395" formatCode="0.00E+00">
                  <c:v>1.07E-3</c:v>
                </c:pt>
                <c:pt idx="56396" formatCode="0.00E+00">
                  <c:v>1.07E-3</c:v>
                </c:pt>
                <c:pt idx="56397" formatCode="0.00E+00">
                  <c:v>1.07E-3</c:v>
                </c:pt>
                <c:pt idx="56398" formatCode="0.00E+00">
                  <c:v>1.07E-3</c:v>
                </c:pt>
                <c:pt idx="56399" formatCode="0.00E+00">
                  <c:v>1.07E-3</c:v>
                </c:pt>
                <c:pt idx="56400" formatCode="0.00E+00">
                  <c:v>1.07E-3</c:v>
                </c:pt>
                <c:pt idx="56401" formatCode="0.00E+00">
                  <c:v>1.07E-3</c:v>
                </c:pt>
                <c:pt idx="56402" formatCode="0.00E+00">
                  <c:v>1.07E-3</c:v>
                </c:pt>
                <c:pt idx="56403" formatCode="0.00E+00">
                  <c:v>1.07E-3</c:v>
                </c:pt>
                <c:pt idx="56404" formatCode="0.00E+00">
                  <c:v>1.07E-3</c:v>
                </c:pt>
                <c:pt idx="56405" formatCode="0.00E+00">
                  <c:v>1.07E-3</c:v>
                </c:pt>
                <c:pt idx="56406" formatCode="0.00E+00">
                  <c:v>1.06E-3</c:v>
                </c:pt>
                <c:pt idx="56407" formatCode="0.00E+00">
                  <c:v>1.06E-3</c:v>
                </c:pt>
                <c:pt idx="56408" formatCode="0.00E+00">
                  <c:v>1.06E-3</c:v>
                </c:pt>
                <c:pt idx="56409" formatCode="0.00E+00">
                  <c:v>1.06E-3</c:v>
                </c:pt>
                <c:pt idx="56410" formatCode="0.00E+00">
                  <c:v>1.06E-3</c:v>
                </c:pt>
                <c:pt idx="56411" formatCode="0.00E+00">
                  <c:v>1.06E-3</c:v>
                </c:pt>
                <c:pt idx="56412" formatCode="0.00E+00">
                  <c:v>1.06E-3</c:v>
                </c:pt>
                <c:pt idx="56413" formatCode="0.00E+00">
                  <c:v>1.06E-3</c:v>
                </c:pt>
                <c:pt idx="56414" formatCode="0.00E+00">
                  <c:v>1.06E-3</c:v>
                </c:pt>
                <c:pt idx="56415" formatCode="0.00E+00">
                  <c:v>1.06E-3</c:v>
                </c:pt>
                <c:pt idx="56416" formatCode="0.00E+00">
                  <c:v>1.06E-3</c:v>
                </c:pt>
                <c:pt idx="56417" formatCode="0.00E+00">
                  <c:v>1.06E-3</c:v>
                </c:pt>
                <c:pt idx="56418" formatCode="0.00E+00">
                  <c:v>1.06E-3</c:v>
                </c:pt>
                <c:pt idx="56419" formatCode="0.00E+00">
                  <c:v>1.06E-3</c:v>
                </c:pt>
                <c:pt idx="56420" formatCode="0.00E+00">
                  <c:v>1.06E-3</c:v>
                </c:pt>
                <c:pt idx="56421" formatCode="0.00E+00">
                  <c:v>1.06E-3</c:v>
                </c:pt>
                <c:pt idx="56422" formatCode="0.00E+00">
                  <c:v>1.06E-3</c:v>
                </c:pt>
                <c:pt idx="56423" formatCode="0.00E+00">
                  <c:v>1.06E-3</c:v>
                </c:pt>
                <c:pt idx="56424" formatCode="0.00E+00">
                  <c:v>1.06E-3</c:v>
                </c:pt>
                <c:pt idx="56425" formatCode="0.00E+00">
                  <c:v>1.06E-3</c:v>
                </c:pt>
                <c:pt idx="56426" formatCode="0.00E+00">
                  <c:v>1.06E-3</c:v>
                </c:pt>
                <c:pt idx="56427" formatCode="0.00E+00">
                  <c:v>1.06E-3</c:v>
                </c:pt>
                <c:pt idx="56428" formatCode="0.00E+00">
                  <c:v>1.06E-3</c:v>
                </c:pt>
                <c:pt idx="56429" formatCode="0.00E+00">
                  <c:v>1.06E-3</c:v>
                </c:pt>
                <c:pt idx="56430" formatCode="0.00E+00">
                  <c:v>1.0499999999999999E-3</c:v>
                </c:pt>
                <c:pt idx="56431" formatCode="0.00E+00">
                  <c:v>1.0499999999999999E-3</c:v>
                </c:pt>
                <c:pt idx="56432" formatCode="0.00E+00">
                  <c:v>1.0499999999999999E-3</c:v>
                </c:pt>
                <c:pt idx="56433" formatCode="0.00E+00">
                  <c:v>1.0499999999999999E-3</c:v>
                </c:pt>
                <c:pt idx="56434" formatCode="0.00E+00">
                  <c:v>1.0499999999999999E-3</c:v>
                </c:pt>
                <c:pt idx="56435" formatCode="0.00E+00">
                  <c:v>1.0499999999999999E-3</c:v>
                </c:pt>
                <c:pt idx="56436" formatCode="0.00E+00">
                  <c:v>1.0499999999999999E-3</c:v>
                </c:pt>
                <c:pt idx="56437" formatCode="0.00E+00">
                  <c:v>1.0499999999999999E-3</c:v>
                </c:pt>
                <c:pt idx="56438" formatCode="0.00E+00">
                  <c:v>1.0499999999999999E-3</c:v>
                </c:pt>
                <c:pt idx="56439" formatCode="0.00E+00">
                  <c:v>1.0499999999999999E-3</c:v>
                </c:pt>
                <c:pt idx="56440" formatCode="0.00E+00">
                  <c:v>1.0499999999999999E-3</c:v>
                </c:pt>
                <c:pt idx="56441" formatCode="0.00E+00">
                  <c:v>1.0499999999999999E-3</c:v>
                </c:pt>
                <c:pt idx="56442" formatCode="0.00E+00">
                  <c:v>1.0499999999999999E-3</c:v>
                </c:pt>
                <c:pt idx="56443" formatCode="0.00E+00">
                  <c:v>1.0499999999999999E-3</c:v>
                </c:pt>
                <c:pt idx="56444" formatCode="0.00E+00">
                  <c:v>1.0499999999999999E-3</c:v>
                </c:pt>
                <c:pt idx="56445" formatCode="0.00E+00">
                  <c:v>1.0499999999999999E-3</c:v>
                </c:pt>
                <c:pt idx="56446" formatCode="0.00E+00">
                  <c:v>1.0499999999999999E-3</c:v>
                </c:pt>
                <c:pt idx="56447" formatCode="0.00E+00">
                  <c:v>1.0499999999999999E-3</c:v>
                </c:pt>
                <c:pt idx="56448" formatCode="0.00E+00">
                  <c:v>1.0499999999999999E-3</c:v>
                </c:pt>
                <c:pt idx="56449" formatCode="0.00E+00">
                  <c:v>1.0499999999999999E-3</c:v>
                </c:pt>
                <c:pt idx="56450" formatCode="0.00E+00">
                  <c:v>1.0499999999999999E-3</c:v>
                </c:pt>
                <c:pt idx="56451" formatCode="0.00E+00">
                  <c:v>1.0499999999999999E-3</c:v>
                </c:pt>
                <c:pt idx="56452" formatCode="0.00E+00">
                  <c:v>1.0499999999999999E-3</c:v>
                </c:pt>
                <c:pt idx="56453" formatCode="0.00E+00">
                  <c:v>1.0499999999999999E-3</c:v>
                </c:pt>
                <c:pt idx="56454" formatCode="0.00E+00">
                  <c:v>1.0499999999999999E-3</c:v>
                </c:pt>
                <c:pt idx="56455" formatCode="0.00E+00">
                  <c:v>1.0499999999999999E-3</c:v>
                </c:pt>
                <c:pt idx="56456" formatCode="0.00E+00">
                  <c:v>1.0399999999999999E-3</c:v>
                </c:pt>
                <c:pt idx="56457" formatCode="0.00E+00">
                  <c:v>1.0399999999999999E-3</c:v>
                </c:pt>
                <c:pt idx="56458" formatCode="0.00E+00">
                  <c:v>1.0399999999999999E-3</c:v>
                </c:pt>
                <c:pt idx="56459" formatCode="0.00E+00">
                  <c:v>1.0399999999999999E-3</c:v>
                </c:pt>
                <c:pt idx="56460" formatCode="0.00E+00">
                  <c:v>1.0399999999999999E-3</c:v>
                </c:pt>
                <c:pt idx="56461" formatCode="0.00E+00">
                  <c:v>1.0399999999999999E-3</c:v>
                </c:pt>
                <c:pt idx="56462" formatCode="0.00E+00">
                  <c:v>1.0399999999999999E-3</c:v>
                </c:pt>
                <c:pt idx="56463" formatCode="0.00E+00">
                  <c:v>1.0399999999999999E-3</c:v>
                </c:pt>
                <c:pt idx="56464" formatCode="0.00E+00">
                  <c:v>1.0399999999999999E-3</c:v>
                </c:pt>
                <c:pt idx="56465" formatCode="0.00E+00">
                  <c:v>1.0399999999999999E-3</c:v>
                </c:pt>
                <c:pt idx="56466" formatCode="0.00E+00">
                  <c:v>1.0399999999999999E-3</c:v>
                </c:pt>
                <c:pt idx="56467" formatCode="0.00E+00">
                  <c:v>1.0399999999999999E-3</c:v>
                </c:pt>
                <c:pt idx="56468" formatCode="0.00E+00">
                  <c:v>1.0399999999999999E-3</c:v>
                </c:pt>
                <c:pt idx="56469" formatCode="0.00E+00">
                  <c:v>1.0399999999999999E-3</c:v>
                </c:pt>
                <c:pt idx="56470" formatCode="0.00E+00">
                  <c:v>1.0399999999999999E-3</c:v>
                </c:pt>
                <c:pt idx="56471" formatCode="0.00E+00">
                  <c:v>1.0399999999999999E-3</c:v>
                </c:pt>
                <c:pt idx="56472" formatCode="0.00E+00">
                  <c:v>1.0399999999999999E-3</c:v>
                </c:pt>
                <c:pt idx="56473" formatCode="0.00E+00">
                  <c:v>1.0399999999999999E-3</c:v>
                </c:pt>
                <c:pt idx="56474" formatCode="0.00E+00">
                  <c:v>1.0399999999999999E-3</c:v>
                </c:pt>
                <c:pt idx="56475" formatCode="0.00E+00">
                  <c:v>1.0399999999999999E-3</c:v>
                </c:pt>
                <c:pt idx="56476" formatCode="0.00E+00">
                  <c:v>1.0399999999999999E-3</c:v>
                </c:pt>
                <c:pt idx="56477" formatCode="0.00E+00">
                  <c:v>1.0399999999999999E-3</c:v>
                </c:pt>
                <c:pt idx="56478" formatCode="0.00E+00">
                  <c:v>1.0399999999999999E-3</c:v>
                </c:pt>
                <c:pt idx="56479" formatCode="0.00E+00">
                  <c:v>1.0399999999999999E-3</c:v>
                </c:pt>
                <c:pt idx="56480" formatCode="0.00E+00">
                  <c:v>1.0399999999999999E-3</c:v>
                </c:pt>
                <c:pt idx="56481" formatCode="0.00E+00">
                  <c:v>1.0399999999999999E-3</c:v>
                </c:pt>
                <c:pt idx="56482" formatCode="0.00E+00">
                  <c:v>1.0399999999999999E-3</c:v>
                </c:pt>
                <c:pt idx="56483" formatCode="0.00E+00">
                  <c:v>1.0399999999999999E-3</c:v>
                </c:pt>
                <c:pt idx="56484" formatCode="0.00E+00">
                  <c:v>1.0399999999999999E-3</c:v>
                </c:pt>
                <c:pt idx="56485" formatCode="0.00E+00">
                  <c:v>1.0399999999999999E-3</c:v>
                </c:pt>
                <c:pt idx="56486" formatCode="0.00E+00">
                  <c:v>1.0399999999999999E-3</c:v>
                </c:pt>
                <c:pt idx="56487" formatCode="0.00E+00">
                  <c:v>1.0399999999999999E-3</c:v>
                </c:pt>
                <c:pt idx="56488" formatCode="0.00E+00">
                  <c:v>1.0300000000000001E-3</c:v>
                </c:pt>
                <c:pt idx="56489" formatCode="0.00E+00">
                  <c:v>1.0300000000000001E-3</c:v>
                </c:pt>
                <c:pt idx="56490" formatCode="0.00E+00">
                  <c:v>1.0300000000000001E-3</c:v>
                </c:pt>
                <c:pt idx="56491" formatCode="0.00E+00">
                  <c:v>1.0300000000000001E-3</c:v>
                </c:pt>
                <c:pt idx="56492" formatCode="0.00E+00">
                  <c:v>1.0300000000000001E-3</c:v>
                </c:pt>
                <c:pt idx="56493" formatCode="0.00E+00">
                  <c:v>1.0300000000000001E-3</c:v>
                </c:pt>
                <c:pt idx="56494" formatCode="0.00E+00">
                  <c:v>1.0300000000000001E-3</c:v>
                </c:pt>
                <c:pt idx="56495" formatCode="0.00E+00">
                  <c:v>1.0300000000000001E-3</c:v>
                </c:pt>
                <c:pt idx="56496" formatCode="0.00E+00">
                  <c:v>1.0300000000000001E-3</c:v>
                </c:pt>
                <c:pt idx="56497" formatCode="0.00E+00">
                  <c:v>1.0300000000000001E-3</c:v>
                </c:pt>
                <c:pt idx="56498" formatCode="0.00E+00">
                  <c:v>1.0300000000000001E-3</c:v>
                </c:pt>
                <c:pt idx="56499" formatCode="0.00E+00">
                  <c:v>1.0300000000000001E-3</c:v>
                </c:pt>
                <c:pt idx="56500" formatCode="0.00E+00">
                  <c:v>1.0300000000000001E-3</c:v>
                </c:pt>
                <c:pt idx="56501" formatCode="0.00E+00">
                  <c:v>1.0300000000000001E-3</c:v>
                </c:pt>
                <c:pt idx="56502" formatCode="0.00E+00">
                  <c:v>1.0300000000000001E-3</c:v>
                </c:pt>
                <c:pt idx="56503" formatCode="0.00E+00">
                  <c:v>1.0300000000000001E-3</c:v>
                </c:pt>
                <c:pt idx="56504" formatCode="0.00E+00">
                  <c:v>1.0300000000000001E-3</c:v>
                </c:pt>
                <c:pt idx="56505" formatCode="0.00E+00">
                  <c:v>1.0300000000000001E-3</c:v>
                </c:pt>
                <c:pt idx="56506" formatCode="0.00E+00">
                  <c:v>1.0300000000000001E-3</c:v>
                </c:pt>
                <c:pt idx="56507" formatCode="0.00E+00">
                  <c:v>1.0300000000000001E-3</c:v>
                </c:pt>
                <c:pt idx="56508" formatCode="0.00E+00">
                  <c:v>1.0300000000000001E-3</c:v>
                </c:pt>
                <c:pt idx="56509" formatCode="0.00E+00">
                  <c:v>1.0300000000000001E-3</c:v>
                </c:pt>
                <c:pt idx="56510" formatCode="0.00E+00">
                  <c:v>1.0300000000000001E-3</c:v>
                </c:pt>
                <c:pt idx="56511" formatCode="0.00E+00">
                  <c:v>1.0300000000000001E-3</c:v>
                </c:pt>
                <c:pt idx="56512" formatCode="0.00E+00">
                  <c:v>1.0300000000000001E-3</c:v>
                </c:pt>
                <c:pt idx="56513" formatCode="0.00E+00">
                  <c:v>1.0300000000000001E-3</c:v>
                </c:pt>
                <c:pt idx="56514" formatCode="0.00E+00">
                  <c:v>1.0300000000000001E-3</c:v>
                </c:pt>
                <c:pt idx="56515" formatCode="0.00E+00">
                  <c:v>1.0300000000000001E-3</c:v>
                </c:pt>
                <c:pt idx="56516" formatCode="0.00E+00">
                  <c:v>1.0300000000000001E-3</c:v>
                </c:pt>
                <c:pt idx="56517" formatCode="0.00E+00">
                  <c:v>1.0300000000000001E-3</c:v>
                </c:pt>
                <c:pt idx="56518" formatCode="0.00E+00">
                  <c:v>1.0300000000000001E-3</c:v>
                </c:pt>
                <c:pt idx="56519" formatCode="0.00E+00">
                  <c:v>1.0300000000000001E-3</c:v>
                </c:pt>
                <c:pt idx="56520" formatCode="0.00E+00">
                  <c:v>1.0300000000000001E-3</c:v>
                </c:pt>
                <c:pt idx="56521" formatCode="0.00E+00">
                  <c:v>1.0200000000000001E-3</c:v>
                </c:pt>
                <c:pt idx="56522" formatCode="0.00E+00">
                  <c:v>1.0200000000000001E-3</c:v>
                </c:pt>
                <c:pt idx="56523" formatCode="0.00E+00">
                  <c:v>1.0200000000000001E-3</c:v>
                </c:pt>
                <c:pt idx="56524" formatCode="0.00E+00">
                  <c:v>1.0200000000000001E-3</c:v>
                </c:pt>
                <c:pt idx="56525" formatCode="0.00E+00">
                  <c:v>1.0200000000000001E-3</c:v>
                </c:pt>
                <c:pt idx="56526" formatCode="0.00E+00">
                  <c:v>1.0200000000000001E-3</c:v>
                </c:pt>
                <c:pt idx="56527" formatCode="0.00E+00">
                  <c:v>1.0200000000000001E-3</c:v>
                </c:pt>
                <c:pt idx="56528" formatCode="0.00E+00">
                  <c:v>1.0200000000000001E-3</c:v>
                </c:pt>
                <c:pt idx="56529" formatCode="0.00E+00">
                  <c:v>1.0200000000000001E-3</c:v>
                </c:pt>
                <c:pt idx="56530" formatCode="0.00E+00">
                  <c:v>1.0200000000000001E-3</c:v>
                </c:pt>
                <c:pt idx="56531" formatCode="0.00E+00">
                  <c:v>1.0200000000000001E-3</c:v>
                </c:pt>
                <c:pt idx="56532" formatCode="0.00E+00">
                  <c:v>1.0200000000000001E-3</c:v>
                </c:pt>
                <c:pt idx="56533" formatCode="0.00E+00">
                  <c:v>1.0200000000000001E-3</c:v>
                </c:pt>
                <c:pt idx="56534" formatCode="0.00E+00">
                  <c:v>1.0200000000000001E-3</c:v>
                </c:pt>
                <c:pt idx="56535" formatCode="0.00E+00">
                  <c:v>1.0200000000000001E-3</c:v>
                </c:pt>
                <c:pt idx="56536" formatCode="0.00E+00">
                  <c:v>1.0200000000000001E-3</c:v>
                </c:pt>
                <c:pt idx="56537" formatCode="0.00E+00">
                  <c:v>1.0200000000000001E-3</c:v>
                </c:pt>
                <c:pt idx="56538" formatCode="0.00E+00">
                  <c:v>1.0200000000000001E-3</c:v>
                </c:pt>
                <c:pt idx="56539" formatCode="0.00E+00">
                  <c:v>1.0200000000000001E-3</c:v>
                </c:pt>
                <c:pt idx="56540" formatCode="0.00E+00">
                  <c:v>1.0200000000000001E-3</c:v>
                </c:pt>
                <c:pt idx="56541" formatCode="0.00E+00">
                  <c:v>1.0200000000000001E-3</c:v>
                </c:pt>
                <c:pt idx="56542" formatCode="0.00E+00">
                  <c:v>1.0200000000000001E-3</c:v>
                </c:pt>
                <c:pt idx="56543" formatCode="0.00E+00">
                  <c:v>1.0200000000000001E-3</c:v>
                </c:pt>
                <c:pt idx="56544" formatCode="0.00E+00">
                  <c:v>1.0200000000000001E-3</c:v>
                </c:pt>
                <c:pt idx="56545" formatCode="0.00E+00">
                  <c:v>1.0200000000000001E-3</c:v>
                </c:pt>
                <c:pt idx="56546" formatCode="0.00E+00">
                  <c:v>1.0200000000000001E-3</c:v>
                </c:pt>
                <c:pt idx="56547" formatCode="0.00E+00">
                  <c:v>1.0200000000000001E-3</c:v>
                </c:pt>
                <c:pt idx="56548" formatCode="0.00E+00">
                  <c:v>1.0200000000000001E-3</c:v>
                </c:pt>
                <c:pt idx="56549" formatCode="0.00E+00">
                  <c:v>1.0200000000000001E-3</c:v>
                </c:pt>
                <c:pt idx="56550" formatCode="0.00E+00">
                  <c:v>1.0200000000000001E-3</c:v>
                </c:pt>
                <c:pt idx="56551" formatCode="0.00E+00">
                  <c:v>1.0200000000000001E-3</c:v>
                </c:pt>
                <c:pt idx="56552" formatCode="0.00E+00">
                  <c:v>1.0200000000000001E-3</c:v>
                </c:pt>
                <c:pt idx="56553" formatCode="0.00E+00">
                  <c:v>1.0200000000000001E-3</c:v>
                </c:pt>
                <c:pt idx="56554" formatCode="0.00E+00">
                  <c:v>1.0200000000000001E-3</c:v>
                </c:pt>
                <c:pt idx="56555" formatCode="0.00E+00">
                  <c:v>1.0200000000000001E-3</c:v>
                </c:pt>
                <c:pt idx="56556" formatCode="0.00E+00">
                  <c:v>1.0200000000000001E-3</c:v>
                </c:pt>
                <c:pt idx="56557" formatCode="0.00E+00">
                  <c:v>1.0200000000000001E-3</c:v>
                </c:pt>
                <c:pt idx="56558" formatCode="0.00E+00">
                  <c:v>1.0200000000000001E-3</c:v>
                </c:pt>
                <c:pt idx="56559" formatCode="0.00E+00">
                  <c:v>1.0200000000000001E-3</c:v>
                </c:pt>
                <c:pt idx="56560" formatCode="0.00E+00">
                  <c:v>1.0200000000000001E-3</c:v>
                </c:pt>
                <c:pt idx="56561" formatCode="0.00E+00">
                  <c:v>1.0200000000000001E-3</c:v>
                </c:pt>
                <c:pt idx="56562" formatCode="0.00E+00">
                  <c:v>1.01E-3</c:v>
                </c:pt>
                <c:pt idx="56563" formatCode="0.00E+00">
                  <c:v>1.01E-3</c:v>
                </c:pt>
                <c:pt idx="56564" formatCode="0.00E+00">
                  <c:v>1.01E-3</c:v>
                </c:pt>
                <c:pt idx="56565" formatCode="0.00E+00">
                  <c:v>1.01E-3</c:v>
                </c:pt>
                <c:pt idx="56566" formatCode="0.00E+00">
                  <c:v>1.01E-3</c:v>
                </c:pt>
                <c:pt idx="56567" formatCode="0.00E+00">
                  <c:v>1.01E-3</c:v>
                </c:pt>
                <c:pt idx="56568" formatCode="0.00E+00">
                  <c:v>1.01E-3</c:v>
                </c:pt>
                <c:pt idx="56569" formatCode="0.00E+00">
                  <c:v>1.01E-3</c:v>
                </c:pt>
                <c:pt idx="56570" formatCode="0.00E+00">
                  <c:v>1.01E-3</c:v>
                </c:pt>
                <c:pt idx="56571" formatCode="0.00E+00">
                  <c:v>1.01E-3</c:v>
                </c:pt>
                <c:pt idx="56572" formatCode="0.00E+00">
                  <c:v>1.01E-3</c:v>
                </c:pt>
                <c:pt idx="56573" formatCode="0.00E+00">
                  <c:v>1.01E-3</c:v>
                </c:pt>
                <c:pt idx="56574" formatCode="0.00E+00">
                  <c:v>1.01E-3</c:v>
                </c:pt>
                <c:pt idx="56575" formatCode="0.00E+00">
                  <c:v>1.01E-3</c:v>
                </c:pt>
                <c:pt idx="56576" formatCode="0.00E+00">
                  <c:v>1.01E-3</c:v>
                </c:pt>
                <c:pt idx="56577" formatCode="0.00E+00">
                  <c:v>1.01E-3</c:v>
                </c:pt>
                <c:pt idx="56578" formatCode="0.00E+00">
                  <c:v>1.01E-3</c:v>
                </c:pt>
                <c:pt idx="56579" formatCode="0.00E+00">
                  <c:v>1.01E-3</c:v>
                </c:pt>
                <c:pt idx="56580" formatCode="0.00E+00">
                  <c:v>1.01E-3</c:v>
                </c:pt>
                <c:pt idx="56581" formatCode="0.00E+00">
                  <c:v>1.01E-3</c:v>
                </c:pt>
                <c:pt idx="56582" formatCode="0.00E+00">
                  <c:v>1.01E-3</c:v>
                </c:pt>
                <c:pt idx="56583" formatCode="0.00E+00">
                  <c:v>1.01E-3</c:v>
                </c:pt>
                <c:pt idx="56584" formatCode="0.00E+00">
                  <c:v>1.01E-3</c:v>
                </c:pt>
                <c:pt idx="56585" formatCode="0.00E+00">
                  <c:v>1.01E-3</c:v>
                </c:pt>
                <c:pt idx="56586" formatCode="0.00E+00">
                  <c:v>1.01E-3</c:v>
                </c:pt>
                <c:pt idx="56587" formatCode="0.00E+00">
                  <c:v>1.01E-3</c:v>
                </c:pt>
                <c:pt idx="56588" formatCode="0.00E+00">
                  <c:v>1.01E-3</c:v>
                </c:pt>
                <c:pt idx="56589" formatCode="0.00E+00">
                  <c:v>1.01E-3</c:v>
                </c:pt>
                <c:pt idx="56590" formatCode="0.00E+00">
                  <c:v>1.01E-3</c:v>
                </c:pt>
                <c:pt idx="56591" formatCode="0.00E+00">
                  <c:v>1.01E-3</c:v>
                </c:pt>
                <c:pt idx="56592" formatCode="0.00E+00">
                  <c:v>1.01E-3</c:v>
                </c:pt>
                <c:pt idx="56593" formatCode="0.00E+00">
                  <c:v>1.01E-3</c:v>
                </c:pt>
                <c:pt idx="56594" formatCode="0.00E+00">
                  <c:v>1.01E-3</c:v>
                </c:pt>
                <c:pt idx="56595" formatCode="0.00E+00">
                  <c:v>1.01E-3</c:v>
                </c:pt>
                <c:pt idx="56596" formatCode="0.00E+00">
                  <c:v>1.01E-3</c:v>
                </c:pt>
                <c:pt idx="56597" formatCode="0.00E+00">
                  <c:v>1.01E-3</c:v>
                </c:pt>
                <c:pt idx="56598" formatCode="0.00E+00">
                  <c:v>1.01E-3</c:v>
                </c:pt>
                <c:pt idx="56599" formatCode="0.00E+00">
                  <c:v>1.01E-3</c:v>
                </c:pt>
                <c:pt idx="56600" formatCode="0.00E+00">
                  <c:v>1.01E-3</c:v>
                </c:pt>
                <c:pt idx="56601" formatCode="0.00E+00">
                  <c:v>1.01E-3</c:v>
                </c:pt>
                <c:pt idx="56602" formatCode="0.00E+00">
                  <c:v>1.01E-3</c:v>
                </c:pt>
                <c:pt idx="56603" formatCode="0.00E+00">
                  <c:v>1.01E-3</c:v>
                </c:pt>
                <c:pt idx="56604" formatCode="0.00E+00">
                  <c:v>1.01E-3</c:v>
                </c:pt>
                <c:pt idx="56605" formatCode="0.00E+00">
                  <c:v>1.01E-3</c:v>
                </c:pt>
                <c:pt idx="56606" formatCode="0.00E+00">
                  <c:v>1.01E-3</c:v>
                </c:pt>
                <c:pt idx="56607" formatCode="0.00E+00">
                  <c:v>1.01E-3</c:v>
                </c:pt>
                <c:pt idx="56608" formatCode="0.00E+00">
                  <c:v>1.01E-3</c:v>
                </c:pt>
                <c:pt idx="56609" formatCode="0.00E+00">
                  <c:v>1.01E-3</c:v>
                </c:pt>
                <c:pt idx="56610" formatCode="0.00E+00">
                  <c:v>1.01E-3</c:v>
                </c:pt>
                <c:pt idx="56611" formatCode="0.00E+00">
                  <c:v>1.01E-3</c:v>
                </c:pt>
                <c:pt idx="56612" formatCode="0.00E+00">
                  <c:v>1.01E-3</c:v>
                </c:pt>
                <c:pt idx="56613" formatCode="0.00E+00">
                  <c:v>1.01E-3</c:v>
                </c:pt>
                <c:pt idx="56614" formatCode="0.00E+00">
                  <c:v>1.01E-3</c:v>
                </c:pt>
                <c:pt idx="56615" formatCode="0.00E+00">
                  <c:v>1.01E-3</c:v>
                </c:pt>
                <c:pt idx="56616" formatCode="0.00E+00">
                  <c:v>1.01E-3</c:v>
                </c:pt>
                <c:pt idx="56617" formatCode="0.00E+00">
                  <c:v>1E-3</c:v>
                </c:pt>
                <c:pt idx="56618" formatCode="0.00E+00">
                  <c:v>1E-3</c:v>
                </c:pt>
                <c:pt idx="56619" formatCode="0.00E+00">
                  <c:v>1E-3</c:v>
                </c:pt>
                <c:pt idx="56620" formatCode="0.00E+00">
                  <c:v>1E-3</c:v>
                </c:pt>
                <c:pt idx="56621" formatCode="0.00E+00">
                  <c:v>1E-3</c:v>
                </c:pt>
                <c:pt idx="56622" formatCode="0.00E+00">
                  <c:v>1E-3</c:v>
                </c:pt>
                <c:pt idx="56623" formatCode="0.00E+00">
                  <c:v>1E-3</c:v>
                </c:pt>
                <c:pt idx="56624" formatCode="0.00E+00">
                  <c:v>1E-3</c:v>
                </c:pt>
                <c:pt idx="56625" formatCode="0.00E+00">
                  <c:v>1E-3</c:v>
                </c:pt>
                <c:pt idx="56626" formatCode="0.00E+00">
                  <c:v>1E-3</c:v>
                </c:pt>
                <c:pt idx="56627" formatCode="0.00E+00">
                  <c:v>1E-3</c:v>
                </c:pt>
                <c:pt idx="56628" formatCode="0.00E+00">
                  <c:v>1E-3</c:v>
                </c:pt>
                <c:pt idx="56629" formatCode="0.00E+00">
                  <c:v>1E-3</c:v>
                </c:pt>
                <c:pt idx="56630" formatCode="0.00E+00">
                  <c:v>1E-3</c:v>
                </c:pt>
                <c:pt idx="56631" formatCode="0.00E+00">
                  <c:v>1E-3</c:v>
                </c:pt>
                <c:pt idx="56632" formatCode="0.00E+00">
                  <c:v>1E-3</c:v>
                </c:pt>
                <c:pt idx="56633" formatCode="0.00E+00">
                  <c:v>1E-3</c:v>
                </c:pt>
                <c:pt idx="56634" formatCode="0.00E+00">
                  <c:v>1E-3</c:v>
                </c:pt>
                <c:pt idx="56635" formatCode="0.00E+00">
                  <c:v>1E-3</c:v>
                </c:pt>
                <c:pt idx="56636" formatCode="0.00E+00">
                  <c:v>1E-3</c:v>
                </c:pt>
                <c:pt idx="56637" formatCode="0.00E+00">
                  <c:v>1E-3</c:v>
                </c:pt>
                <c:pt idx="56638" formatCode="0.00E+00">
                  <c:v>1E-3</c:v>
                </c:pt>
                <c:pt idx="56639" formatCode="0.00E+00">
                  <c:v>1E-3</c:v>
                </c:pt>
                <c:pt idx="56640" formatCode="0.00E+00">
                  <c:v>1E-3</c:v>
                </c:pt>
                <c:pt idx="56641" formatCode="0.00E+00">
                  <c:v>1E-3</c:v>
                </c:pt>
                <c:pt idx="56642" formatCode="0.00E+00">
                  <c:v>1E-3</c:v>
                </c:pt>
                <c:pt idx="56643" formatCode="0.00E+00">
                  <c:v>1E-3</c:v>
                </c:pt>
                <c:pt idx="56644" formatCode="0.00E+00">
                  <c:v>1E-3</c:v>
                </c:pt>
                <c:pt idx="56645" formatCode="0.00E+00">
                  <c:v>1E-3</c:v>
                </c:pt>
                <c:pt idx="56646" formatCode="0.00E+00">
                  <c:v>1E-3</c:v>
                </c:pt>
                <c:pt idx="56647" formatCode="0.00E+00">
                  <c:v>1E-3</c:v>
                </c:pt>
                <c:pt idx="56648" formatCode="0.00E+00">
                  <c:v>1E-3</c:v>
                </c:pt>
                <c:pt idx="56649" formatCode="0.00E+00">
                  <c:v>9.990000000000001E-4</c:v>
                </c:pt>
                <c:pt idx="56650" formatCode="0.00E+00">
                  <c:v>9.990000000000001E-4</c:v>
                </c:pt>
                <c:pt idx="56651" formatCode="0.00E+00">
                  <c:v>9.990000000000001E-4</c:v>
                </c:pt>
                <c:pt idx="56652" formatCode="0.00E+00">
                  <c:v>9.990000000000001E-4</c:v>
                </c:pt>
                <c:pt idx="56653" formatCode="0.00E+00">
                  <c:v>9.990000000000001E-4</c:v>
                </c:pt>
                <c:pt idx="56654" formatCode="0.00E+00">
                  <c:v>9.990000000000001E-4</c:v>
                </c:pt>
                <c:pt idx="56655" formatCode="0.00E+00">
                  <c:v>9.990000000000001E-4</c:v>
                </c:pt>
                <c:pt idx="56656" formatCode="0.00E+00">
                  <c:v>9.990000000000001E-4</c:v>
                </c:pt>
                <c:pt idx="56657" formatCode="0.00E+00">
                  <c:v>9.9799999999999997E-4</c:v>
                </c:pt>
                <c:pt idx="56658" formatCode="0.00E+00">
                  <c:v>9.9799999999999997E-4</c:v>
                </c:pt>
                <c:pt idx="56659" formatCode="0.00E+00">
                  <c:v>9.9799999999999997E-4</c:v>
                </c:pt>
                <c:pt idx="56660" formatCode="0.00E+00">
                  <c:v>9.9799999999999997E-4</c:v>
                </c:pt>
                <c:pt idx="56661" formatCode="0.00E+00">
                  <c:v>9.9799999999999997E-4</c:v>
                </c:pt>
                <c:pt idx="56662" formatCode="0.00E+00">
                  <c:v>9.9700000000000006E-4</c:v>
                </c:pt>
                <c:pt idx="56663" formatCode="0.00E+00">
                  <c:v>9.9700000000000006E-4</c:v>
                </c:pt>
                <c:pt idx="56664" formatCode="0.00E+00">
                  <c:v>9.9700000000000006E-4</c:v>
                </c:pt>
                <c:pt idx="56665" formatCode="0.00E+00">
                  <c:v>9.9700000000000006E-4</c:v>
                </c:pt>
                <c:pt idx="56666" formatCode="0.00E+00">
                  <c:v>9.9700000000000006E-4</c:v>
                </c:pt>
                <c:pt idx="56667" formatCode="0.00E+00">
                  <c:v>9.9700000000000006E-4</c:v>
                </c:pt>
                <c:pt idx="56668" formatCode="0.00E+00">
                  <c:v>9.9700000000000006E-4</c:v>
                </c:pt>
                <c:pt idx="56669" formatCode="0.00E+00">
                  <c:v>9.9700000000000006E-4</c:v>
                </c:pt>
                <c:pt idx="56670" formatCode="0.00E+00">
                  <c:v>9.9700000000000006E-4</c:v>
                </c:pt>
                <c:pt idx="56671" formatCode="0.00E+00">
                  <c:v>9.9599999999999992E-4</c:v>
                </c:pt>
                <c:pt idx="56672" formatCode="0.00E+00">
                  <c:v>9.9599999999999992E-4</c:v>
                </c:pt>
                <c:pt idx="56673" formatCode="0.00E+00">
                  <c:v>9.9599999999999992E-4</c:v>
                </c:pt>
                <c:pt idx="56674" formatCode="0.00E+00">
                  <c:v>9.9599999999999992E-4</c:v>
                </c:pt>
                <c:pt idx="56675" formatCode="0.00E+00">
                  <c:v>9.9599999999999992E-4</c:v>
                </c:pt>
                <c:pt idx="56676" formatCode="0.00E+00">
                  <c:v>9.9599999999999992E-4</c:v>
                </c:pt>
                <c:pt idx="56677" formatCode="0.00E+00">
                  <c:v>9.9599999999999992E-4</c:v>
                </c:pt>
                <c:pt idx="56678" formatCode="0.00E+00">
                  <c:v>9.9500000000000001E-4</c:v>
                </c:pt>
                <c:pt idx="56679" formatCode="0.00E+00">
                  <c:v>9.9599999999999992E-4</c:v>
                </c:pt>
                <c:pt idx="56680" formatCode="0.00E+00">
                  <c:v>9.9500000000000001E-4</c:v>
                </c:pt>
                <c:pt idx="56681" formatCode="0.00E+00">
                  <c:v>9.9500000000000001E-4</c:v>
                </c:pt>
                <c:pt idx="56682" formatCode="0.00E+00">
                  <c:v>9.9500000000000001E-4</c:v>
                </c:pt>
                <c:pt idx="56683" formatCode="0.00E+00">
                  <c:v>9.9500000000000001E-4</c:v>
                </c:pt>
                <c:pt idx="56684" formatCode="0.00E+00">
                  <c:v>9.9500000000000001E-4</c:v>
                </c:pt>
                <c:pt idx="56685" formatCode="0.00E+00">
                  <c:v>9.9500000000000001E-4</c:v>
                </c:pt>
                <c:pt idx="56686" formatCode="0.00E+00">
                  <c:v>9.9400000000000009E-4</c:v>
                </c:pt>
                <c:pt idx="56687" formatCode="0.00E+00">
                  <c:v>9.9400000000000009E-4</c:v>
                </c:pt>
                <c:pt idx="56688" formatCode="0.00E+00">
                  <c:v>9.9400000000000009E-4</c:v>
                </c:pt>
                <c:pt idx="56689" formatCode="0.00E+00">
                  <c:v>9.9400000000000009E-4</c:v>
                </c:pt>
                <c:pt idx="56690" formatCode="0.00E+00">
                  <c:v>9.9400000000000009E-4</c:v>
                </c:pt>
                <c:pt idx="56691" formatCode="0.00E+00">
                  <c:v>9.9400000000000009E-4</c:v>
                </c:pt>
                <c:pt idx="56692" formatCode="0.00E+00">
                  <c:v>9.9400000000000009E-4</c:v>
                </c:pt>
                <c:pt idx="56693" formatCode="0.00E+00">
                  <c:v>9.9400000000000009E-4</c:v>
                </c:pt>
                <c:pt idx="56694" formatCode="0.00E+00">
                  <c:v>9.9299999999999996E-4</c:v>
                </c:pt>
                <c:pt idx="56695" formatCode="0.00E+00">
                  <c:v>9.9299999999999996E-4</c:v>
                </c:pt>
                <c:pt idx="56696" formatCode="0.00E+00">
                  <c:v>9.9299999999999996E-4</c:v>
                </c:pt>
                <c:pt idx="56697" formatCode="0.00E+00">
                  <c:v>9.9299999999999996E-4</c:v>
                </c:pt>
                <c:pt idx="56698" formatCode="0.00E+00">
                  <c:v>9.9299999999999996E-4</c:v>
                </c:pt>
                <c:pt idx="56699" formatCode="0.00E+00">
                  <c:v>9.9299999999999996E-4</c:v>
                </c:pt>
                <c:pt idx="56700" formatCode="0.00E+00">
                  <c:v>9.9299999999999996E-4</c:v>
                </c:pt>
                <c:pt idx="56701" formatCode="0.00E+00">
                  <c:v>9.9299999999999996E-4</c:v>
                </c:pt>
                <c:pt idx="56702" formatCode="0.00E+00">
                  <c:v>9.9299999999999996E-4</c:v>
                </c:pt>
                <c:pt idx="56703" formatCode="0.00E+00">
                  <c:v>9.9200000000000004E-4</c:v>
                </c:pt>
                <c:pt idx="56704" formatCode="0.00E+00">
                  <c:v>9.9200000000000004E-4</c:v>
                </c:pt>
                <c:pt idx="56705" formatCode="0.00E+00">
                  <c:v>9.9200000000000004E-4</c:v>
                </c:pt>
                <c:pt idx="56706" formatCode="0.00E+00">
                  <c:v>9.9200000000000004E-4</c:v>
                </c:pt>
                <c:pt idx="56707" formatCode="0.00E+00">
                  <c:v>9.9200000000000004E-4</c:v>
                </c:pt>
                <c:pt idx="56708" formatCode="0.00E+00">
                  <c:v>9.9200000000000004E-4</c:v>
                </c:pt>
                <c:pt idx="56709" formatCode="0.00E+00">
                  <c:v>9.9200000000000004E-4</c:v>
                </c:pt>
                <c:pt idx="56710" formatCode="0.00E+00">
                  <c:v>9.9200000000000004E-4</c:v>
                </c:pt>
                <c:pt idx="56711" formatCode="0.00E+00">
                  <c:v>9.9200000000000004E-4</c:v>
                </c:pt>
                <c:pt idx="56712" formatCode="0.00E+00">
                  <c:v>9.9200000000000004E-4</c:v>
                </c:pt>
                <c:pt idx="56713" formatCode="0.00E+00">
                  <c:v>9.9099999999999991E-4</c:v>
                </c:pt>
                <c:pt idx="56714" formatCode="0.00E+00">
                  <c:v>9.9099999999999991E-4</c:v>
                </c:pt>
                <c:pt idx="56715" formatCode="0.00E+00">
                  <c:v>9.9099999999999991E-4</c:v>
                </c:pt>
                <c:pt idx="56716" formatCode="0.00E+00">
                  <c:v>9.9099999999999991E-4</c:v>
                </c:pt>
                <c:pt idx="56717" formatCode="0.00E+00">
                  <c:v>9.9099999999999991E-4</c:v>
                </c:pt>
                <c:pt idx="56718" formatCode="0.00E+00">
                  <c:v>9.9099999999999991E-4</c:v>
                </c:pt>
                <c:pt idx="56719" formatCode="0.00E+00">
                  <c:v>9.9099999999999991E-4</c:v>
                </c:pt>
                <c:pt idx="56720" formatCode="0.00E+00">
                  <c:v>9.9099999999999991E-4</c:v>
                </c:pt>
                <c:pt idx="56721" formatCode="0.00E+00">
                  <c:v>9.9099999999999991E-4</c:v>
                </c:pt>
                <c:pt idx="56722" formatCode="0.00E+00">
                  <c:v>9.8999999999999999E-4</c:v>
                </c:pt>
                <c:pt idx="56723" formatCode="0.00E+00">
                  <c:v>9.8999999999999999E-4</c:v>
                </c:pt>
                <c:pt idx="56724" formatCode="0.00E+00">
                  <c:v>9.8999999999999999E-4</c:v>
                </c:pt>
                <c:pt idx="56725" formatCode="0.00E+00">
                  <c:v>9.8999999999999999E-4</c:v>
                </c:pt>
                <c:pt idx="56726" formatCode="0.00E+00">
                  <c:v>9.8999999999999999E-4</c:v>
                </c:pt>
                <c:pt idx="56727" formatCode="0.00E+00">
                  <c:v>9.8999999999999999E-4</c:v>
                </c:pt>
                <c:pt idx="56728" formatCode="0.00E+00">
                  <c:v>9.8999999999999999E-4</c:v>
                </c:pt>
                <c:pt idx="56729" formatCode="0.00E+00">
                  <c:v>9.8999999999999999E-4</c:v>
                </c:pt>
                <c:pt idx="56730" formatCode="0.00E+00">
                  <c:v>9.8999999999999999E-4</c:v>
                </c:pt>
                <c:pt idx="56731" formatCode="0.00E+00">
                  <c:v>9.8999999999999999E-4</c:v>
                </c:pt>
                <c:pt idx="56732" formatCode="0.00E+00">
                  <c:v>9.8900000000000008E-4</c:v>
                </c:pt>
                <c:pt idx="56733" formatCode="0.00E+00">
                  <c:v>9.8900000000000008E-4</c:v>
                </c:pt>
                <c:pt idx="56734" formatCode="0.00E+00">
                  <c:v>9.8900000000000008E-4</c:v>
                </c:pt>
                <c:pt idx="56735" formatCode="0.00E+00">
                  <c:v>9.8900000000000008E-4</c:v>
                </c:pt>
                <c:pt idx="56736" formatCode="0.00E+00">
                  <c:v>9.8900000000000008E-4</c:v>
                </c:pt>
                <c:pt idx="56737" formatCode="0.00E+00">
                  <c:v>9.8900000000000008E-4</c:v>
                </c:pt>
                <c:pt idx="56738" formatCode="0.00E+00">
                  <c:v>9.8900000000000008E-4</c:v>
                </c:pt>
                <c:pt idx="56739" formatCode="0.00E+00">
                  <c:v>9.8900000000000008E-4</c:v>
                </c:pt>
                <c:pt idx="56740" formatCode="0.00E+00">
                  <c:v>9.8900000000000008E-4</c:v>
                </c:pt>
                <c:pt idx="56741" formatCode="0.00E+00">
                  <c:v>9.8900000000000008E-4</c:v>
                </c:pt>
                <c:pt idx="56742" formatCode="0.00E+00">
                  <c:v>9.8799999999999995E-4</c:v>
                </c:pt>
                <c:pt idx="56743" formatCode="0.00E+00">
                  <c:v>9.8799999999999995E-4</c:v>
                </c:pt>
                <c:pt idx="56744" formatCode="0.00E+00">
                  <c:v>9.8799999999999995E-4</c:v>
                </c:pt>
                <c:pt idx="56745" formatCode="0.00E+00">
                  <c:v>9.8799999999999995E-4</c:v>
                </c:pt>
                <c:pt idx="56746" formatCode="0.00E+00">
                  <c:v>9.8799999999999995E-4</c:v>
                </c:pt>
                <c:pt idx="56747" formatCode="0.00E+00">
                  <c:v>9.8799999999999995E-4</c:v>
                </c:pt>
                <c:pt idx="56748" formatCode="0.00E+00">
                  <c:v>9.8799999999999995E-4</c:v>
                </c:pt>
                <c:pt idx="56749" formatCode="0.00E+00">
                  <c:v>9.8799999999999995E-4</c:v>
                </c:pt>
                <c:pt idx="56750" formatCode="0.00E+00">
                  <c:v>9.8799999999999995E-4</c:v>
                </c:pt>
                <c:pt idx="56751" formatCode="0.00E+00">
                  <c:v>9.8799999999999995E-4</c:v>
                </c:pt>
                <c:pt idx="56752" formatCode="0.00E+00">
                  <c:v>9.8700000000000003E-4</c:v>
                </c:pt>
                <c:pt idx="56753" formatCode="0.00E+00">
                  <c:v>9.8799999999999995E-4</c:v>
                </c:pt>
                <c:pt idx="56754" formatCode="0.00E+00">
                  <c:v>9.8700000000000003E-4</c:v>
                </c:pt>
                <c:pt idx="56755" formatCode="0.00E+00">
                  <c:v>9.8700000000000003E-4</c:v>
                </c:pt>
                <c:pt idx="56756" formatCode="0.00E+00">
                  <c:v>9.8700000000000003E-4</c:v>
                </c:pt>
                <c:pt idx="56757" formatCode="0.00E+00">
                  <c:v>9.8700000000000003E-4</c:v>
                </c:pt>
                <c:pt idx="56758" formatCode="0.00E+00">
                  <c:v>9.8700000000000003E-4</c:v>
                </c:pt>
                <c:pt idx="56759" formatCode="0.00E+00">
                  <c:v>9.8700000000000003E-4</c:v>
                </c:pt>
                <c:pt idx="56760" formatCode="0.00E+00">
                  <c:v>9.859999999999999E-4</c:v>
                </c:pt>
                <c:pt idx="56761" formatCode="0.00E+00">
                  <c:v>9.8700000000000003E-4</c:v>
                </c:pt>
                <c:pt idx="56762" formatCode="0.00E+00">
                  <c:v>9.8700000000000003E-4</c:v>
                </c:pt>
                <c:pt idx="56763" formatCode="0.00E+00">
                  <c:v>9.859999999999999E-4</c:v>
                </c:pt>
                <c:pt idx="56764" formatCode="0.00E+00">
                  <c:v>9.859999999999999E-4</c:v>
                </c:pt>
                <c:pt idx="56765" formatCode="0.00E+00">
                  <c:v>9.859999999999999E-4</c:v>
                </c:pt>
                <c:pt idx="56766" formatCode="0.00E+00">
                  <c:v>9.859999999999999E-4</c:v>
                </c:pt>
                <c:pt idx="56767" formatCode="0.00E+00">
                  <c:v>9.859999999999999E-4</c:v>
                </c:pt>
                <c:pt idx="56768" formatCode="0.00E+00">
                  <c:v>9.859999999999999E-4</c:v>
                </c:pt>
                <c:pt idx="56769" formatCode="0.00E+00">
                  <c:v>9.859999999999999E-4</c:v>
                </c:pt>
                <c:pt idx="56770" formatCode="0.00E+00">
                  <c:v>9.859999999999999E-4</c:v>
                </c:pt>
                <c:pt idx="56771" formatCode="0.00E+00">
                  <c:v>9.859999999999999E-4</c:v>
                </c:pt>
                <c:pt idx="56772" formatCode="0.00E+00">
                  <c:v>9.859999999999999E-4</c:v>
                </c:pt>
                <c:pt idx="56773" formatCode="0.00E+00">
                  <c:v>9.859999999999999E-4</c:v>
                </c:pt>
                <c:pt idx="56774" formatCode="0.00E+00">
                  <c:v>9.859999999999999E-4</c:v>
                </c:pt>
                <c:pt idx="56775" formatCode="0.00E+00">
                  <c:v>9.859999999999999E-4</c:v>
                </c:pt>
                <c:pt idx="56776" formatCode="0.00E+00">
                  <c:v>9.8499999999999998E-4</c:v>
                </c:pt>
                <c:pt idx="56777" formatCode="0.00E+00">
                  <c:v>9.8499999999999998E-4</c:v>
                </c:pt>
                <c:pt idx="56778" formatCode="0.00E+00">
                  <c:v>9.8499999999999998E-4</c:v>
                </c:pt>
                <c:pt idx="56779" formatCode="0.00E+00">
                  <c:v>9.8499999999999998E-4</c:v>
                </c:pt>
                <c:pt idx="56780" formatCode="0.00E+00">
                  <c:v>9.8499999999999998E-4</c:v>
                </c:pt>
                <c:pt idx="56781" formatCode="0.00E+00">
                  <c:v>9.8499999999999998E-4</c:v>
                </c:pt>
                <c:pt idx="56782" formatCode="0.00E+00">
                  <c:v>9.8499999999999998E-4</c:v>
                </c:pt>
                <c:pt idx="56783" formatCode="0.00E+00">
                  <c:v>9.8499999999999998E-4</c:v>
                </c:pt>
                <c:pt idx="56784" formatCode="0.00E+00">
                  <c:v>9.8499999999999998E-4</c:v>
                </c:pt>
                <c:pt idx="56785" formatCode="0.00E+00">
                  <c:v>9.8499999999999998E-4</c:v>
                </c:pt>
                <c:pt idx="56786" formatCode="0.00E+00">
                  <c:v>9.8499999999999998E-4</c:v>
                </c:pt>
                <c:pt idx="56787" formatCode="0.00E+00">
                  <c:v>9.8499999999999998E-4</c:v>
                </c:pt>
                <c:pt idx="56788" formatCode="0.00E+00">
                  <c:v>9.8499999999999998E-4</c:v>
                </c:pt>
                <c:pt idx="56789" formatCode="0.00E+00">
                  <c:v>9.8400000000000007E-4</c:v>
                </c:pt>
                <c:pt idx="56790" formatCode="0.00E+00">
                  <c:v>9.8400000000000007E-4</c:v>
                </c:pt>
                <c:pt idx="56791" formatCode="0.00E+00">
                  <c:v>9.8400000000000007E-4</c:v>
                </c:pt>
                <c:pt idx="56792" formatCode="0.00E+00">
                  <c:v>9.8400000000000007E-4</c:v>
                </c:pt>
                <c:pt idx="56793" formatCode="0.00E+00">
                  <c:v>9.8400000000000007E-4</c:v>
                </c:pt>
                <c:pt idx="56794" formatCode="0.00E+00">
                  <c:v>9.8400000000000007E-4</c:v>
                </c:pt>
                <c:pt idx="56795" formatCode="0.00E+00">
                  <c:v>9.8400000000000007E-4</c:v>
                </c:pt>
                <c:pt idx="56796" formatCode="0.00E+00">
                  <c:v>9.8400000000000007E-4</c:v>
                </c:pt>
                <c:pt idx="56797" formatCode="0.00E+00">
                  <c:v>9.8400000000000007E-4</c:v>
                </c:pt>
                <c:pt idx="56798" formatCode="0.00E+00">
                  <c:v>9.8400000000000007E-4</c:v>
                </c:pt>
                <c:pt idx="56799" formatCode="0.00E+00">
                  <c:v>9.8299999999999993E-4</c:v>
                </c:pt>
                <c:pt idx="56800" formatCode="0.00E+00">
                  <c:v>9.8400000000000007E-4</c:v>
                </c:pt>
                <c:pt idx="56801" formatCode="0.00E+00">
                  <c:v>9.8400000000000007E-4</c:v>
                </c:pt>
                <c:pt idx="56802" formatCode="0.00E+00">
                  <c:v>9.8299999999999993E-4</c:v>
                </c:pt>
                <c:pt idx="56803" formatCode="0.00E+00">
                  <c:v>9.8299999999999993E-4</c:v>
                </c:pt>
                <c:pt idx="56804" formatCode="0.00E+00">
                  <c:v>9.8299999999999993E-4</c:v>
                </c:pt>
                <c:pt idx="56805" formatCode="0.00E+00">
                  <c:v>9.8299999999999993E-4</c:v>
                </c:pt>
                <c:pt idx="56806" formatCode="0.00E+00">
                  <c:v>9.8299999999999993E-4</c:v>
                </c:pt>
                <c:pt idx="56807" formatCode="0.00E+00">
                  <c:v>9.8299999999999993E-4</c:v>
                </c:pt>
                <c:pt idx="56808" formatCode="0.00E+00">
                  <c:v>9.8299999999999993E-4</c:v>
                </c:pt>
                <c:pt idx="56809" formatCode="0.00E+00">
                  <c:v>9.8299999999999993E-4</c:v>
                </c:pt>
                <c:pt idx="56810" formatCode="0.00E+00">
                  <c:v>9.8299999999999993E-4</c:v>
                </c:pt>
                <c:pt idx="56811" formatCode="0.00E+00">
                  <c:v>9.8299999999999993E-4</c:v>
                </c:pt>
                <c:pt idx="56812" formatCode="0.00E+00">
                  <c:v>9.8299999999999993E-4</c:v>
                </c:pt>
                <c:pt idx="56813" formatCode="0.00E+00">
                  <c:v>9.8299999999999993E-4</c:v>
                </c:pt>
                <c:pt idx="56814" formatCode="0.00E+00">
                  <c:v>9.8200000000000002E-4</c:v>
                </c:pt>
                <c:pt idx="56815" formatCode="0.00E+00">
                  <c:v>9.8200000000000002E-4</c:v>
                </c:pt>
                <c:pt idx="56816" formatCode="0.00E+00">
                  <c:v>9.8299999999999993E-4</c:v>
                </c:pt>
                <c:pt idx="56817" formatCode="0.00E+00">
                  <c:v>9.8200000000000002E-4</c:v>
                </c:pt>
                <c:pt idx="56818" formatCode="0.00E+00">
                  <c:v>9.8200000000000002E-4</c:v>
                </c:pt>
                <c:pt idx="56819" formatCode="0.00E+00">
                  <c:v>9.8200000000000002E-4</c:v>
                </c:pt>
                <c:pt idx="56820" formatCode="0.00E+00">
                  <c:v>9.8200000000000002E-4</c:v>
                </c:pt>
                <c:pt idx="56821" formatCode="0.00E+00">
                  <c:v>9.8200000000000002E-4</c:v>
                </c:pt>
                <c:pt idx="56822" formatCode="0.00E+00">
                  <c:v>9.8200000000000002E-4</c:v>
                </c:pt>
                <c:pt idx="56823" formatCode="0.00E+00">
                  <c:v>9.8200000000000002E-4</c:v>
                </c:pt>
                <c:pt idx="56824" formatCode="0.00E+00">
                  <c:v>9.8200000000000002E-4</c:v>
                </c:pt>
                <c:pt idx="56825" formatCode="0.00E+00">
                  <c:v>9.8200000000000002E-4</c:v>
                </c:pt>
                <c:pt idx="56826" formatCode="0.00E+00">
                  <c:v>9.8200000000000002E-4</c:v>
                </c:pt>
                <c:pt idx="56827" formatCode="0.00E+00">
                  <c:v>9.8200000000000002E-4</c:v>
                </c:pt>
                <c:pt idx="56828" formatCode="0.00E+00">
                  <c:v>9.8200000000000002E-4</c:v>
                </c:pt>
                <c:pt idx="56829" formatCode="0.00E+00">
                  <c:v>9.810000000000001E-4</c:v>
                </c:pt>
                <c:pt idx="56830" formatCode="0.00E+00">
                  <c:v>9.810000000000001E-4</c:v>
                </c:pt>
                <c:pt idx="56831" formatCode="0.00E+00">
                  <c:v>9.810000000000001E-4</c:v>
                </c:pt>
                <c:pt idx="56832" formatCode="0.00E+00">
                  <c:v>9.8200000000000002E-4</c:v>
                </c:pt>
                <c:pt idx="56833" formatCode="0.00E+00">
                  <c:v>9.8200000000000002E-4</c:v>
                </c:pt>
                <c:pt idx="56834" formatCode="0.00E+00">
                  <c:v>9.8200000000000002E-4</c:v>
                </c:pt>
                <c:pt idx="56835" formatCode="0.00E+00">
                  <c:v>9.810000000000001E-4</c:v>
                </c:pt>
                <c:pt idx="56836" formatCode="0.00E+00">
                  <c:v>9.810000000000001E-4</c:v>
                </c:pt>
                <c:pt idx="56837" formatCode="0.00E+00">
                  <c:v>9.810000000000001E-4</c:v>
                </c:pt>
                <c:pt idx="56838" formatCode="0.00E+00">
                  <c:v>9.810000000000001E-4</c:v>
                </c:pt>
                <c:pt idx="56839" formatCode="0.00E+00">
                  <c:v>9.810000000000001E-4</c:v>
                </c:pt>
                <c:pt idx="56840" formatCode="0.00E+00">
                  <c:v>9.810000000000001E-4</c:v>
                </c:pt>
                <c:pt idx="56841" formatCode="0.00E+00">
                  <c:v>9.810000000000001E-4</c:v>
                </c:pt>
                <c:pt idx="56842" formatCode="0.00E+00">
                  <c:v>9.810000000000001E-4</c:v>
                </c:pt>
                <c:pt idx="56843" formatCode="0.00E+00">
                  <c:v>9.810000000000001E-4</c:v>
                </c:pt>
                <c:pt idx="56844" formatCode="0.00E+00">
                  <c:v>9.810000000000001E-4</c:v>
                </c:pt>
                <c:pt idx="56845" formatCode="0.00E+00">
                  <c:v>9.810000000000001E-4</c:v>
                </c:pt>
                <c:pt idx="56846" formatCode="0.00E+00">
                  <c:v>9.810000000000001E-4</c:v>
                </c:pt>
                <c:pt idx="56847" formatCode="0.00E+00">
                  <c:v>9.810000000000001E-4</c:v>
                </c:pt>
                <c:pt idx="56848" formatCode="0.00E+00">
                  <c:v>9.810000000000001E-4</c:v>
                </c:pt>
                <c:pt idx="56849" formatCode="0.00E+00">
                  <c:v>9.7999999999999997E-4</c:v>
                </c:pt>
                <c:pt idx="56850" formatCode="0.00E+00">
                  <c:v>9.7999999999999997E-4</c:v>
                </c:pt>
                <c:pt idx="56851" formatCode="0.00E+00">
                  <c:v>9.7999999999999997E-4</c:v>
                </c:pt>
                <c:pt idx="56852" formatCode="0.00E+00">
                  <c:v>9.7999999999999997E-4</c:v>
                </c:pt>
                <c:pt idx="56853" formatCode="0.00E+00">
                  <c:v>9.7999999999999997E-4</c:v>
                </c:pt>
                <c:pt idx="56854" formatCode="0.00E+00">
                  <c:v>9.7999999999999997E-4</c:v>
                </c:pt>
                <c:pt idx="56855" formatCode="0.00E+00">
                  <c:v>9.7999999999999997E-4</c:v>
                </c:pt>
                <c:pt idx="56856" formatCode="0.00E+00">
                  <c:v>9.7999999999999997E-4</c:v>
                </c:pt>
                <c:pt idx="56857" formatCode="0.00E+00">
                  <c:v>9.7999999999999997E-4</c:v>
                </c:pt>
                <c:pt idx="56858" formatCode="0.00E+00">
                  <c:v>9.7999999999999997E-4</c:v>
                </c:pt>
                <c:pt idx="56859" formatCode="0.00E+00">
                  <c:v>9.7999999999999997E-4</c:v>
                </c:pt>
                <c:pt idx="56860" formatCode="0.00E+00">
                  <c:v>9.7999999999999997E-4</c:v>
                </c:pt>
                <c:pt idx="56861" formatCode="0.00E+00">
                  <c:v>9.7999999999999997E-4</c:v>
                </c:pt>
                <c:pt idx="56862" formatCode="0.00E+00">
                  <c:v>9.7900000000000005E-4</c:v>
                </c:pt>
                <c:pt idx="56863" formatCode="0.00E+00">
                  <c:v>9.7900000000000005E-4</c:v>
                </c:pt>
                <c:pt idx="56864" formatCode="0.00E+00">
                  <c:v>9.7999999999999997E-4</c:v>
                </c:pt>
                <c:pt idx="56865" formatCode="0.00E+00">
                  <c:v>9.7900000000000005E-4</c:v>
                </c:pt>
                <c:pt idx="56866" formatCode="0.00E+00">
                  <c:v>9.7900000000000005E-4</c:v>
                </c:pt>
                <c:pt idx="56867" formatCode="0.00E+00">
                  <c:v>9.7900000000000005E-4</c:v>
                </c:pt>
                <c:pt idx="56868" formatCode="0.00E+00">
                  <c:v>9.7900000000000005E-4</c:v>
                </c:pt>
                <c:pt idx="56869" formatCode="0.00E+00">
                  <c:v>9.7900000000000005E-4</c:v>
                </c:pt>
                <c:pt idx="56870" formatCode="0.00E+00">
                  <c:v>9.7900000000000005E-4</c:v>
                </c:pt>
                <c:pt idx="56871" formatCode="0.00E+00">
                  <c:v>9.7900000000000005E-4</c:v>
                </c:pt>
                <c:pt idx="56872" formatCode="0.00E+00">
                  <c:v>9.7900000000000005E-4</c:v>
                </c:pt>
                <c:pt idx="56873" formatCode="0.00E+00">
                  <c:v>9.7900000000000005E-4</c:v>
                </c:pt>
                <c:pt idx="56874" formatCode="0.00E+00">
                  <c:v>9.7900000000000005E-4</c:v>
                </c:pt>
                <c:pt idx="56875" formatCode="0.00E+00">
                  <c:v>9.7900000000000005E-4</c:v>
                </c:pt>
                <c:pt idx="56876" formatCode="0.00E+00">
                  <c:v>9.7900000000000005E-4</c:v>
                </c:pt>
                <c:pt idx="56877" formatCode="0.00E+00">
                  <c:v>9.7900000000000005E-4</c:v>
                </c:pt>
                <c:pt idx="56878" formatCode="0.00E+00">
                  <c:v>9.7900000000000005E-4</c:v>
                </c:pt>
                <c:pt idx="56879" formatCode="0.00E+00">
                  <c:v>9.7900000000000005E-4</c:v>
                </c:pt>
                <c:pt idx="56880" formatCode="0.00E+00">
                  <c:v>9.7900000000000005E-4</c:v>
                </c:pt>
                <c:pt idx="56881" formatCode="0.00E+00">
                  <c:v>9.7900000000000005E-4</c:v>
                </c:pt>
                <c:pt idx="56882" formatCode="0.00E+00">
                  <c:v>9.7900000000000005E-4</c:v>
                </c:pt>
                <c:pt idx="56883" formatCode="0.00E+00">
                  <c:v>9.7900000000000005E-4</c:v>
                </c:pt>
                <c:pt idx="56884" formatCode="0.00E+00">
                  <c:v>9.7799999999999992E-4</c:v>
                </c:pt>
                <c:pt idx="56885" formatCode="0.00E+00">
                  <c:v>9.7799999999999992E-4</c:v>
                </c:pt>
                <c:pt idx="56886" formatCode="0.00E+00">
                  <c:v>9.7799999999999992E-4</c:v>
                </c:pt>
                <c:pt idx="56887" formatCode="0.00E+00">
                  <c:v>9.7799999999999992E-4</c:v>
                </c:pt>
                <c:pt idx="56888" formatCode="0.00E+00">
                  <c:v>9.7799999999999992E-4</c:v>
                </c:pt>
                <c:pt idx="56889" formatCode="0.00E+00">
                  <c:v>9.7799999999999992E-4</c:v>
                </c:pt>
                <c:pt idx="56890" formatCode="0.00E+00">
                  <c:v>9.7799999999999992E-4</c:v>
                </c:pt>
                <c:pt idx="56891" formatCode="0.00E+00">
                  <c:v>9.7799999999999992E-4</c:v>
                </c:pt>
                <c:pt idx="56892" formatCode="0.00E+00">
                  <c:v>9.7799999999999992E-4</c:v>
                </c:pt>
                <c:pt idx="56893" formatCode="0.00E+00">
                  <c:v>9.7799999999999992E-4</c:v>
                </c:pt>
                <c:pt idx="56894" formatCode="0.00E+00">
                  <c:v>9.7799999999999992E-4</c:v>
                </c:pt>
                <c:pt idx="56895" formatCode="0.00E+00">
                  <c:v>9.7799999999999992E-4</c:v>
                </c:pt>
                <c:pt idx="56896" formatCode="0.00E+00">
                  <c:v>9.7799999999999992E-4</c:v>
                </c:pt>
                <c:pt idx="56897" formatCode="0.00E+00">
                  <c:v>9.7799999999999992E-4</c:v>
                </c:pt>
                <c:pt idx="56898" formatCode="0.00E+00">
                  <c:v>9.7799999999999992E-4</c:v>
                </c:pt>
                <c:pt idx="56899" formatCode="0.00E+00">
                  <c:v>9.7799999999999992E-4</c:v>
                </c:pt>
                <c:pt idx="56900" formatCode="0.00E+00">
                  <c:v>9.7799999999999992E-4</c:v>
                </c:pt>
                <c:pt idx="56901" formatCode="0.00E+00">
                  <c:v>9.7799999999999992E-4</c:v>
                </c:pt>
                <c:pt idx="56902" formatCode="0.00E+00">
                  <c:v>9.7799999999999992E-4</c:v>
                </c:pt>
                <c:pt idx="56903" formatCode="0.00E+00">
                  <c:v>9.7799999999999992E-4</c:v>
                </c:pt>
                <c:pt idx="56904" formatCode="0.00E+00">
                  <c:v>9.7799999999999992E-4</c:v>
                </c:pt>
                <c:pt idx="56905" formatCode="0.00E+00">
                  <c:v>9.77E-4</c:v>
                </c:pt>
                <c:pt idx="56906" formatCode="0.00E+00">
                  <c:v>9.7799999999999992E-4</c:v>
                </c:pt>
                <c:pt idx="56907" formatCode="0.00E+00">
                  <c:v>9.7799999999999992E-4</c:v>
                </c:pt>
                <c:pt idx="56908" formatCode="0.00E+00">
                  <c:v>9.77E-4</c:v>
                </c:pt>
                <c:pt idx="56909" formatCode="0.00E+00">
                  <c:v>9.77E-4</c:v>
                </c:pt>
                <c:pt idx="56910" formatCode="0.00E+00">
                  <c:v>9.77E-4</c:v>
                </c:pt>
                <c:pt idx="56911" formatCode="0.00E+00">
                  <c:v>9.77E-4</c:v>
                </c:pt>
                <c:pt idx="56912" formatCode="0.00E+00">
                  <c:v>9.77E-4</c:v>
                </c:pt>
                <c:pt idx="56913" formatCode="0.00E+00">
                  <c:v>9.77E-4</c:v>
                </c:pt>
                <c:pt idx="56914" formatCode="0.00E+00">
                  <c:v>9.77E-4</c:v>
                </c:pt>
                <c:pt idx="56915" formatCode="0.00E+00">
                  <c:v>9.77E-4</c:v>
                </c:pt>
                <c:pt idx="56916" formatCode="0.00E+00">
                  <c:v>9.77E-4</c:v>
                </c:pt>
                <c:pt idx="56917" formatCode="0.00E+00">
                  <c:v>9.77E-4</c:v>
                </c:pt>
                <c:pt idx="56918" formatCode="0.00E+00">
                  <c:v>9.77E-4</c:v>
                </c:pt>
                <c:pt idx="56919" formatCode="0.00E+00">
                  <c:v>9.77E-4</c:v>
                </c:pt>
                <c:pt idx="56920" formatCode="0.00E+00">
                  <c:v>9.77E-4</c:v>
                </c:pt>
                <c:pt idx="56921" formatCode="0.00E+00">
                  <c:v>9.77E-4</c:v>
                </c:pt>
                <c:pt idx="56922" formatCode="0.00E+00">
                  <c:v>9.77E-4</c:v>
                </c:pt>
                <c:pt idx="56923" formatCode="0.00E+00">
                  <c:v>9.77E-4</c:v>
                </c:pt>
                <c:pt idx="56924" formatCode="0.00E+00">
                  <c:v>9.77E-4</c:v>
                </c:pt>
                <c:pt idx="56925" formatCode="0.00E+00">
                  <c:v>9.77E-4</c:v>
                </c:pt>
                <c:pt idx="56926" formatCode="0.00E+00">
                  <c:v>9.77E-4</c:v>
                </c:pt>
                <c:pt idx="56927" formatCode="0.00E+00">
                  <c:v>9.77E-4</c:v>
                </c:pt>
                <c:pt idx="56928" formatCode="0.00E+00">
                  <c:v>9.77E-4</c:v>
                </c:pt>
                <c:pt idx="56929" formatCode="0.00E+00">
                  <c:v>9.77E-4</c:v>
                </c:pt>
                <c:pt idx="56930" formatCode="0.00E+00">
                  <c:v>9.77E-4</c:v>
                </c:pt>
                <c:pt idx="56931" formatCode="0.00E+00">
                  <c:v>9.77E-4</c:v>
                </c:pt>
                <c:pt idx="56932" formatCode="0.00E+00">
                  <c:v>9.77E-4</c:v>
                </c:pt>
                <c:pt idx="56933" formatCode="0.00E+00">
                  <c:v>9.77E-4</c:v>
                </c:pt>
                <c:pt idx="56934" formatCode="0.00E+00">
                  <c:v>9.77E-4</c:v>
                </c:pt>
                <c:pt idx="56935" formatCode="0.00E+00">
                  <c:v>9.77E-4</c:v>
                </c:pt>
                <c:pt idx="56936" formatCode="0.00E+00">
                  <c:v>9.77E-4</c:v>
                </c:pt>
                <c:pt idx="56937" formatCode="0.00E+00">
                  <c:v>9.77E-4</c:v>
                </c:pt>
                <c:pt idx="56938" formatCode="0.00E+00">
                  <c:v>9.7599999999999998E-4</c:v>
                </c:pt>
                <c:pt idx="56939" formatCode="0.00E+00">
                  <c:v>9.7599999999999998E-4</c:v>
                </c:pt>
                <c:pt idx="56940" formatCode="0.00E+00">
                  <c:v>9.7599999999999998E-4</c:v>
                </c:pt>
                <c:pt idx="56941" formatCode="0.00E+00">
                  <c:v>9.7599999999999998E-4</c:v>
                </c:pt>
                <c:pt idx="56942" formatCode="0.00E+00">
                  <c:v>9.7599999999999998E-4</c:v>
                </c:pt>
                <c:pt idx="56943" formatCode="0.00E+00">
                  <c:v>9.7599999999999998E-4</c:v>
                </c:pt>
                <c:pt idx="56944" formatCode="0.00E+00">
                  <c:v>9.7599999999999998E-4</c:v>
                </c:pt>
                <c:pt idx="56945" formatCode="0.00E+00">
                  <c:v>9.7599999999999998E-4</c:v>
                </c:pt>
                <c:pt idx="56946" formatCode="0.00E+00">
                  <c:v>9.7599999999999998E-4</c:v>
                </c:pt>
                <c:pt idx="56947" formatCode="0.00E+00">
                  <c:v>9.7599999999999998E-4</c:v>
                </c:pt>
                <c:pt idx="56948" formatCode="0.00E+00">
                  <c:v>9.7599999999999998E-4</c:v>
                </c:pt>
                <c:pt idx="56949" formatCode="0.00E+00">
                  <c:v>9.7599999999999998E-4</c:v>
                </c:pt>
                <c:pt idx="56950" formatCode="0.00E+00">
                  <c:v>9.7599999999999998E-4</c:v>
                </c:pt>
                <c:pt idx="56951" formatCode="0.00E+00">
                  <c:v>9.7599999999999998E-4</c:v>
                </c:pt>
                <c:pt idx="56952" formatCode="0.00E+00">
                  <c:v>9.7599999999999998E-4</c:v>
                </c:pt>
                <c:pt idx="56953" formatCode="0.00E+00">
                  <c:v>9.7599999999999998E-4</c:v>
                </c:pt>
                <c:pt idx="56954" formatCode="0.00E+00">
                  <c:v>9.7599999999999998E-4</c:v>
                </c:pt>
                <c:pt idx="56955" formatCode="0.00E+00">
                  <c:v>9.7599999999999998E-4</c:v>
                </c:pt>
                <c:pt idx="56956" formatCode="0.00E+00">
                  <c:v>9.7499999999999996E-4</c:v>
                </c:pt>
                <c:pt idx="56957" formatCode="0.00E+00">
                  <c:v>9.7599999999999998E-4</c:v>
                </c:pt>
                <c:pt idx="56958" formatCode="0.00E+00">
                  <c:v>9.7599999999999998E-4</c:v>
                </c:pt>
                <c:pt idx="56959" formatCode="0.00E+00">
                  <c:v>9.7599999999999998E-4</c:v>
                </c:pt>
                <c:pt idx="56960" formatCode="0.00E+00">
                  <c:v>9.7599999999999998E-4</c:v>
                </c:pt>
                <c:pt idx="56961" formatCode="0.00E+00">
                  <c:v>9.7499999999999996E-4</c:v>
                </c:pt>
                <c:pt idx="56962" formatCode="0.00E+00">
                  <c:v>9.7499999999999996E-4</c:v>
                </c:pt>
                <c:pt idx="56963" formatCode="0.00E+00">
                  <c:v>9.7499999999999996E-4</c:v>
                </c:pt>
                <c:pt idx="56964" formatCode="0.00E+00">
                  <c:v>9.7499999999999996E-4</c:v>
                </c:pt>
                <c:pt idx="56965" formatCode="0.00E+00">
                  <c:v>9.7499999999999996E-4</c:v>
                </c:pt>
                <c:pt idx="56966" formatCode="0.00E+00">
                  <c:v>9.7599999999999998E-4</c:v>
                </c:pt>
                <c:pt idx="56967" formatCode="0.00E+00">
                  <c:v>9.7499999999999996E-4</c:v>
                </c:pt>
                <c:pt idx="56968" formatCode="0.00E+00">
                  <c:v>9.7499999999999996E-4</c:v>
                </c:pt>
                <c:pt idx="56969" formatCode="0.00E+00">
                  <c:v>9.7499999999999996E-4</c:v>
                </c:pt>
                <c:pt idx="56970" formatCode="0.00E+00">
                  <c:v>9.7499999999999996E-4</c:v>
                </c:pt>
                <c:pt idx="56971" formatCode="0.00E+00">
                  <c:v>9.7499999999999996E-4</c:v>
                </c:pt>
                <c:pt idx="56972" formatCode="0.00E+00">
                  <c:v>9.7499999999999996E-4</c:v>
                </c:pt>
                <c:pt idx="56973" formatCode="0.00E+00">
                  <c:v>9.7499999999999996E-4</c:v>
                </c:pt>
                <c:pt idx="56974" formatCode="0.00E+00">
                  <c:v>9.7499999999999996E-4</c:v>
                </c:pt>
                <c:pt idx="56975" formatCode="0.00E+00">
                  <c:v>9.7499999999999996E-4</c:v>
                </c:pt>
                <c:pt idx="56976" formatCode="0.00E+00">
                  <c:v>9.7499999999999996E-4</c:v>
                </c:pt>
                <c:pt idx="56977" formatCode="0.00E+00">
                  <c:v>9.7499999999999996E-4</c:v>
                </c:pt>
                <c:pt idx="56978" formatCode="0.00E+00">
                  <c:v>9.7499999999999996E-4</c:v>
                </c:pt>
                <c:pt idx="56979" formatCode="0.00E+00">
                  <c:v>9.7499999999999996E-4</c:v>
                </c:pt>
                <c:pt idx="56980" formatCode="0.00E+00">
                  <c:v>9.7499999999999996E-4</c:v>
                </c:pt>
                <c:pt idx="56981" formatCode="0.00E+00">
                  <c:v>9.7499999999999996E-4</c:v>
                </c:pt>
                <c:pt idx="56982" formatCode="0.00E+00">
                  <c:v>9.7499999999999996E-4</c:v>
                </c:pt>
                <c:pt idx="56983" formatCode="0.00E+00">
                  <c:v>9.7499999999999996E-4</c:v>
                </c:pt>
                <c:pt idx="56984" formatCode="0.00E+00">
                  <c:v>9.7499999999999996E-4</c:v>
                </c:pt>
                <c:pt idx="56985" formatCode="0.00E+00">
                  <c:v>9.7499999999999996E-4</c:v>
                </c:pt>
                <c:pt idx="56986" formatCode="0.00E+00">
                  <c:v>9.7499999999999996E-4</c:v>
                </c:pt>
                <c:pt idx="56987" formatCode="0.00E+00">
                  <c:v>9.7499999999999996E-4</c:v>
                </c:pt>
                <c:pt idx="56988" formatCode="0.00E+00">
                  <c:v>9.7499999999999996E-4</c:v>
                </c:pt>
                <c:pt idx="56989" formatCode="0.00E+00">
                  <c:v>9.7499999999999996E-4</c:v>
                </c:pt>
                <c:pt idx="56990" formatCode="0.00E+00">
                  <c:v>9.7499999999999996E-4</c:v>
                </c:pt>
                <c:pt idx="56991" formatCode="0.00E+00">
                  <c:v>9.7499999999999996E-4</c:v>
                </c:pt>
                <c:pt idx="56992" formatCode="0.00E+00">
                  <c:v>9.7499999999999996E-4</c:v>
                </c:pt>
                <c:pt idx="56993" formatCode="0.00E+00">
                  <c:v>9.7499999999999996E-4</c:v>
                </c:pt>
                <c:pt idx="56994" formatCode="0.00E+00">
                  <c:v>9.7499999999999996E-4</c:v>
                </c:pt>
                <c:pt idx="56995" formatCode="0.00E+00">
                  <c:v>9.7499999999999996E-4</c:v>
                </c:pt>
                <c:pt idx="56996" formatCode="0.00E+00">
                  <c:v>9.7400000000000004E-4</c:v>
                </c:pt>
                <c:pt idx="56997" formatCode="0.00E+00">
                  <c:v>9.7400000000000004E-4</c:v>
                </c:pt>
                <c:pt idx="56998" formatCode="0.00E+00">
                  <c:v>9.7499999999999996E-4</c:v>
                </c:pt>
                <c:pt idx="56999" formatCode="0.00E+00">
                  <c:v>9.7400000000000004E-4</c:v>
                </c:pt>
                <c:pt idx="57000" formatCode="0.00E+00">
                  <c:v>9.7400000000000004E-4</c:v>
                </c:pt>
                <c:pt idx="57001" formatCode="0.00E+00">
                  <c:v>9.7400000000000004E-4</c:v>
                </c:pt>
                <c:pt idx="57002" formatCode="0.00E+00">
                  <c:v>9.7400000000000004E-4</c:v>
                </c:pt>
                <c:pt idx="57003" formatCode="0.00E+00">
                  <c:v>9.7400000000000004E-4</c:v>
                </c:pt>
                <c:pt idx="57004" formatCode="0.00E+00">
                  <c:v>9.7400000000000004E-4</c:v>
                </c:pt>
                <c:pt idx="57005" formatCode="0.00E+00">
                  <c:v>9.7400000000000004E-4</c:v>
                </c:pt>
                <c:pt idx="57006" formatCode="0.00E+00">
                  <c:v>9.7400000000000004E-4</c:v>
                </c:pt>
                <c:pt idx="57007" formatCode="0.00E+00">
                  <c:v>9.7400000000000004E-4</c:v>
                </c:pt>
                <c:pt idx="57008" formatCode="0.00E+00">
                  <c:v>9.7400000000000004E-4</c:v>
                </c:pt>
                <c:pt idx="57009" formatCode="0.00E+00">
                  <c:v>9.7400000000000004E-4</c:v>
                </c:pt>
                <c:pt idx="57010" formatCode="0.00E+00">
                  <c:v>9.7400000000000004E-4</c:v>
                </c:pt>
                <c:pt idx="57011" formatCode="0.00E+00">
                  <c:v>9.7400000000000004E-4</c:v>
                </c:pt>
                <c:pt idx="57012" formatCode="0.00E+00">
                  <c:v>9.7400000000000004E-4</c:v>
                </c:pt>
                <c:pt idx="57013" formatCode="0.00E+00">
                  <c:v>9.7400000000000004E-4</c:v>
                </c:pt>
                <c:pt idx="57014" formatCode="0.00E+00">
                  <c:v>9.7400000000000004E-4</c:v>
                </c:pt>
                <c:pt idx="57015" formatCode="0.00E+00">
                  <c:v>9.7400000000000004E-4</c:v>
                </c:pt>
                <c:pt idx="57016" formatCode="0.00E+00">
                  <c:v>9.7400000000000004E-4</c:v>
                </c:pt>
                <c:pt idx="57017" formatCode="0.00E+00">
                  <c:v>9.7400000000000004E-4</c:v>
                </c:pt>
                <c:pt idx="57018" formatCode="0.00E+00">
                  <c:v>9.7400000000000004E-4</c:v>
                </c:pt>
                <c:pt idx="57019" formatCode="0.00E+00">
                  <c:v>9.7400000000000004E-4</c:v>
                </c:pt>
                <c:pt idx="57020" formatCode="0.00E+00">
                  <c:v>9.7400000000000004E-4</c:v>
                </c:pt>
                <c:pt idx="57021" formatCode="0.00E+00">
                  <c:v>9.7400000000000004E-4</c:v>
                </c:pt>
                <c:pt idx="57022" formatCode="0.00E+00">
                  <c:v>9.7400000000000004E-4</c:v>
                </c:pt>
                <c:pt idx="57023" formatCode="0.00E+00">
                  <c:v>9.7400000000000004E-4</c:v>
                </c:pt>
                <c:pt idx="57024" formatCode="0.00E+00">
                  <c:v>9.7400000000000004E-4</c:v>
                </c:pt>
                <c:pt idx="57025" formatCode="0.00E+00">
                  <c:v>9.7300000000000002E-4</c:v>
                </c:pt>
                <c:pt idx="57026" formatCode="0.00E+00">
                  <c:v>9.7400000000000004E-4</c:v>
                </c:pt>
                <c:pt idx="57027" formatCode="0.00E+00">
                  <c:v>9.7300000000000002E-4</c:v>
                </c:pt>
                <c:pt idx="57028" formatCode="0.00E+00">
                  <c:v>9.7400000000000004E-4</c:v>
                </c:pt>
                <c:pt idx="57029" formatCode="0.00E+00">
                  <c:v>9.7400000000000004E-4</c:v>
                </c:pt>
                <c:pt idx="57030" formatCode="0.00E+00">
                  <c:v>9.7300000000000002E-4</c:v>
                </c:pt>
                <c:pt idx="57031" formatCode="0.00E+00">
                  <c:v>9.7400000000000004E-4</c:v>
                </c:pt>
                <c:pt idx="57032" formatCode="0.00E+00">
                  <c:v>9.7400000000000004E-4</c:v>
                </c:pt>
                <c:pt idx="57033" formatCode="0.00E+00">
                  <c:v>9.7300000000000002E-4</c:v>
                </c:pt>
                <c:pt idx="57034" formatCode="0.00E+00">
                  <c:v>9.7300000000000002E-4</c:v>
                </c:pt>
                <c:pt idx="57035" formatCode="0.00E+00">
                  <c:v>9.7300000000000002E-4</c:v>
                </c:pt>
                <c:pt idx="57036" formatCode="0.00E+00">
                  <c:v>9.7300000000000002E-4</c:v>
                </c:pt>
                <c:pt idx="57037" formatCode="0.00E+00">
                  <c:v>9.7300000000000002E-4</c:v>
                </c:pt>
                <c:pt idx="57038" formatCode="0.00E+00">
                  <c:v>9.7300000000000002E-4</c:v>
                </c:pt>
                <c:pt idx="57039" formatCode="0.00E+00">
                  <c:v>9.7300000000000002E-4</c:v>
                </c:pt>
                <c:pt idx="57040" formatCode="0.00E+00">
                  <c:v>9.7300000000000002E-4</c:v>
                </c:pt>
                <c:pt idx="57041" formatCode="0.00E+00">
                  <c:v>9.7300000000000002E-4</c:v>
                </c:pt>
                <c:pt idx="57042" formatCode="0.00E+00">
                  <c:v>9.7400000000000004E-4</c:v>
                </c:pt>
                <c:pt idx="57043" formatCode="0.00E+00">
                  <c:v>9.7300000000000002E-4</c:v>
                </c:pt>
                <c:pt idx="57044" formatCode="0.00E+00">
                  <c:v>9.7300000000000002E-4</c:v>
                </c:pt>
                <c:pt idx="57045" formatCode="0.00E+00">
                  <c:v>9.7300000000000002E-4</c:v>
                </c:pt>
                <c:pt idx="57046" formatCode="0.00E+00">
                  <c:v>9.7300000000000002E-4</c:v>
                </c:pt>
                <c:pt idx="57047" formatCode="0.00E+00">
                  <c:v>9.7300000000000002E-4</c:v>
                </c:pt>
                <c:pt idx="57048" formatCode="0.00E+00">
                  <c:v>9.7300000000000002E-4</c:v>
                </c:pt>
                <c:pt idx="57049" formatCode="0.00E+00">
                  <c:v>9.7300000000000002E-4</c:v>
                </c:pt>
                <c:pt idx="57050" formatCode="0.00E+00">
                  <c:v>9.7300000000000002E-4</c:v>
                </c:pt>
                <c:pt idx="57051" formatCode="0.00E+00">
                  <c:v>9.7300000000000002E-4</c:v>
                </c:pt>
                <c:pt idx="57052" formatCode="0.00E+00">
                  <c:v>9.7300000000000002E-4</c:v>
                </c:pt>
                <c:pt idx="57053" formatCode="0.00E+00">
                  <c:v>9.7300000000000002E-4</c:v>
                </c:pt>
                <c:pt idx="57054" formatCode="0.00E+00">
                  <c:v>9.7300000000000002E-4</c:v>
                </c:pt>
                <c:pt idx="57055" formatCode="0.00E+00">
                  <c:v>9.7300000000000002E-4</c:v>
                </c:pt>
                <c:pt idx="57056" formatCode="0.00E+00">
                  <c:v>9.7300000000000002E-4</c:v>
                </c:pt>
                <c:pt idx="57057" formatCode="0.00E+00">
                  <c:v>9.7300000000000002E-4</c:v>
                </c:pt>
                <c:pt idx="57058" formatCode="0.00E+00">
                  <c:v>9.7300000000000002E-4</c:v>
                </c:pt>
                <c:pt idx="57059" formatCode="0.00E+00">
                  <c:v>9.7300000000000002E-4</c:v>
                </c:pt>
                <c:pt idx="57060" formatCode="0.00E+00">
                  <c:v>9.7300000000000002E-4</c:v>
                </c:pt>
                <c:pt idx="57061" formatCode="0.00E+00">
                  <c:v>9.7300000000000002E-4</c:v>
                </c:pt>
                <c:pt idx="57062" formatCode="0.00E+00">
                  <c:v>9.7300000000000002E-4</c:v>
                </c:pt>
                <c:pt idx="57063" formatCode="0.00E+00">
                  <c:v>9.7300000000000002E-4</c:v>
                </c:pt>
                <c:pt idx="57064" formatCode="0.00E+00">
                  <c:v>9.7300000000000002E-4</c:v>
                </c:pt>
                <c:pt idx="57065" formatCode="0.00E+00">
                  <c:v>9.7300000000000002E-4</c:v>
                </c:pt>
                <c:pt idx="57066" formatCode="0.00E+00">
                  <c:v>9.7300000000000002E-4</c:v>
                </c:pt>
                <c:pt idx="57067" formatCode="0.00E+00">
                  <c:v>9.7300000000000002E-4</c:v>
                </c:pt>
                <c:pt idx="57068" formatCode="0.00E+00">
                  <c:v>9.7300000000000002E-4</c:v>
                </c:pt>
                <c:pt idx="57069" formatCode="0.00E+00">
                  <c:v>9.7300000000000002E-4</c:v>
                </c:pt>
                <c:pt idx="57070" formatCode="0.00E+00">
                  <c:v>9.7300000000000002E-4</c:v>
                </c:pt>
                <c:pt idx="57071" formatCode="0.00E+00">
                  <c:v>9.7300000000000002E-4</c:v>
                </c:pt>
                <c:pt idx="57072" formatCode="0.00E+00">
                  <c:v>9.7300000000000002E-4</c:v>
                </c:pt>
                <c:pt idx="57073" formatCode="0.00E+00">
                  <c:v>9.7300000000000002E-4</c:v>
                </c:pt>
                <c:pt idx="57074" formatCode="0.00E+00">
                  <c:v>9.7300000000000002E-4</c:v>
                </c:pt>
                <c:pt idx="57075" formatCode="0.00E+00">
                  <c:v>9.7300000000000002E-4</c:v>
                </c:pt>
                <c:pt idx="57076" formatCode="0.00E+00">
                  <c:v>9.7199999999999999E-4</c:v>
                </c:pt>
                <c:pt idx="57077" formatCode="0.00E+00">
                  <c:v>9.7199999999999999E-4</c:v>
                </c:pt>
                <c:pt idx="57078" formatCode="0.00E+00">
                  <c:v>9.7300000000000002E-4</c:v>
                </c:pt>
                <c:pt idx="57079" formatCode="0.00E+00">
                  <c:v>9.7199999999999999E-4</c:v>
                </c:pt>
                <c:pt idx="57080" formatCode="0.00E+00">
                  <c:v>9.7199999999999999E-4</c:v>
                </c:pt>
                <c:pt idx="57081" formatCode="0.00E+00">
                  <c:v>9.7300000000000002E-4</c:v>
                </c:pt>
                <c:pt idx="57082" formatCode="0.00E+00">
                  <c:v>9.7300000000000002E-4</c:v>
                </c:pt>
                <c:pt idx="57083" formatCode="0.00E+00">
                  <c:v>9.7199999999999999E-4</c:v>
                </c:pt>
                <c:pt idx="57084" formatCode="0.00E+00">
                  <c:v>9.7199999999999999E-4</c:v>
                </c:pt>
                <c:pt idx="57085" formatCode="0.00E+00">
                  <c:v>9.7300000000000002E-4</c:v>
                </c:pt>
                <c:pt idx="57086" formatCode="0.00E+00">
                  <c:v>9.7199999999999999E-4</c:v>
                </c:pt>
                <c:pt idx="57087" formatCode="0.00E+00">
                  <c:v>9.7199999999999999E-4</c:v>
                </c:pt>
                <c:pt idx="57088" formatCode="0.00E+00">
                  <c:v>9.7199999999999999E-4</c:v>
                </c:pt>
                <c:pt idx="57089" formatCode="0.00E+00">
                  <c:v>9.7199999999999999E-4</c:v>
                </c:pt>
                <c:pt idx="57090" formatCode="0.00E+00">
                  <c:v>9.7199999999999999E-4</c:v>
                </c:pt>
                <c:pt idx="57091" formatCode="0.00E+00">
                  <c:v>9.7199999999999999E-4</c:v>
                </c:pt>
                <c:pt idx="57092" formatCode="0.00E+00">
                  <c:v>9.7199999999999999E-4</c:v>
                </c:pt>
                <c:pt idx="57093" formatCode="0.00E+00">
                  <c:v>9.7199999999999999E-4</c:v>
                </c:pt>
                <c:pt idx="57094" formatCode="0.00E+00">
                  <c:v>9.7199999999999999E-4</c:v>
                </c:pt>
                <c:pt idx="57095" formatCode="0.00E+00">
                  <c:v>9.7199999999999999E-4</c:v>
                </c:pt>
                <c:pt idx="57096" formatCode="0.00E+00">
                  <c:v>9.7199999999999999E-4</c:v>
                </c:pt>
                <c:pt idx="57097" formatCode="0.00E+00">
                  <c:v>9.7199999999999999E-4</c:v>
                </c:pt>
                <c:pt idx="57098" formatCode="0.00E+00">
                  <c:v>9.7199999999999999E-4</c:v>
                </c:pt>
                <c:pt idx="57099" formatCode="0.00E+00">
                  <c:v>9.7199999999999999E-4</c:v>
                </c:pt>
                <c:pt idx="57100" formatCode="0.00E+00">
                  <c:v>9.7199999999999999E-4</c:v>
                </c:pt>
                <c:pt idx="57101" formatCode="0.00E+00">
                  <c:v>9.7199999999999999E-4</c:v>
                </c:pt>
                <c:pt idx="57102" formatCode="0.00E+00">
                  <c:v>9.7199999999999999E-4</c:v>
                </c:pt>
                <c:pt idx="57103" formatCode="0.00E+00">
                  <c:v>9.7199999999999999E-4</c:v>
                </c:pt>
                <c:pt idx="57104" formatCode="0.00E+00">
                  <c:v>9.7199999999999999E-4</c:v>
                </c:pt>
                <c:pt idx="57105" formatCode="0.00E+00">
                  <c:v>9.7199999999999999E-4</c:v>
                </c:pt>
                <c:pt idx="57106" formatCode="0.00E+00">
                  <c:v>9.7199999999999999E-4</c:v>
                </c:pt>
                <c:pt idx="57107" formatCode="0.00E+00">
                  <c:v>9.7199999999999999E-4</c:v>
                </c:pt>
                <c:pt idx="57108" formatCode="0.00E+00">
                  <c:v>9.7199999999999999E-4</c:v>
                </c:pt>
                <c:pt idx="57109" formatCode="0.00E+00">
                  <c:v>9.7199999999999999E-4</c:v>
                </c:pt>
                <c:pt idx="57110" formatCode="0.00E+00">
                  <c:v>9.7199999999999999E-4</c:v>
                </c:pt>
                <c:pt idx="57111" formatCode="0.00E+00">
                  <c:v>9.7199999999999999E-4</c:v>
                </c:pt>
                <c:pt idx="57112" formatCode="0.00E+00">
                  <c:v>9.7199999999999999E-4</c:v>
                </c:pt>
                <c:pt idx="57113" formatCode="0.00E+00">
                  <c:v>9.7199999999999999E-4</c:v>
                </c:pt>
                <c:pt idx="57114" formatCode="0.00E+00">
                  <c:v>9.7199999999999999E-4</c:v>
                </c:pt>
                <c:pt idx="57115" formatCode="0.00E+00">
                  <c:v>9.7199999999999999E-4</c:v>
                </c:pt>
                <c:pt idx="57116" formatCode="0.00E+00">
                  <c:v>9.7199999999999999E-4</c:v>
                </c:pt>
                <c:pt idx="57117" formatCode="0.00E+00">
                  <c:v>9.7199999999999999E-4</c:v>
                </c:pt>
                <c:pt idx="57118" formatCode="0.00E+00">
                  <c:v>9.7199999999999999E-4</c:v>
                </c:pt>
                <c:pt idx="57119" formatCode="0.00E+00">
                  <c:v>9.7199999999999999E-4</c:v>
                </c:pt>
                <c:pt idx="57120" formatCode="0.00E+00">
                  <c:v>9.7199999999999999E-4</c:v>
                </c:pt>
                <c:pt idx="57121" formatCode="0.00E+00">
                  <c:v>9.7199999999999999E-4</c:v>
                </c:pt>
                <c:pt idx="57122" formatCode="0.00E+00">
                  <c:v>9.7199999999999999E-4</c:v>
                </c:pt>
                <c:pt idx="57123" formatCode="0.00E+00">
                  <c:v>9.7199999999999999E-4</c:v>
                </c:pt>
                <c:pt idx="57124" formatCode="0.00E+00">
                  <c:v>9.7199999999999999E-4</c:v>
                </c:pt>
                <c:pt idx="57125" formatCode="0.00E+00">
                  <c:v>9.7199999999999999E-4</c:v>
                </c:pt>
                <c:pt idx="57126" formatCode="0.00E+00">
                  <c:v>9.7199999999999999E-4</c:v>
                </c:pt>
                <c:pt idx="57127" formatCode="0.00E+00">
                  <c:v>9.7199999999999999E-4</c:v>
                </c:pt>
                <c:pt idx="57128" formatCode="0.00E+00">
                  <c:v>9.7199999999999999E-4</c:v>
                </c:pt>
                <c:pt idx="57129" formatCode="0.00E+00">
                  <c:v>9.7199999999999999E-4</c:v>
                </c:pt>
                <c:pt idx="57130" formatCode="0.00E+00">
                  <c:v>9.7199999999999999E-4</c:v>
                </c:pt>
                <c:pt idx="57131" formatCode="0.00E+00">
                  <c:v>9.7199999999999999E-4</c:v>
                </c:pt>
                <c:pt idx="57132" formatCode="0.00E+00">
                  <c:v>9.7199999999999999E-4</c:v>
                </c:pt>
                <c:pt idx="57133" formatCode="0.00E+00">
                  <c:v>9.7199999999999999E-4</c:v>
                </c:pt>
                <c:pt idx="57134" formatCode="0.00E+00">
                  <c:v>9.7199999999999999E-4</c:v>
                </c:pt>
                <c:pt idx="57135" formatCode="0.00E+00">
                  <c:v>9.7199999999999999E-4</c:v>
                </c:pt>
                <c:pt idx="57136" formatCode="0.00E+00">
                  <c:v>9.7199999999999999E-4</c:v>
                </c:pt>
                <c:pt idx="57137" formatCode="0.00E+00">
                  <c:v>9.7199999999999999E-4</c:v>
                </c:pt>
                <c:pt idx="57138" formatCode="0.00E+00">
                  <c:v>9.7199999999999999E-4</c:v>
                </c:pt>
                <c:pt idx="57139" formatCode="0.00E+00">
                  <c:v>9.7199999999999999E-4</c:v>
                </c:pt>
                <c:pt idx="57140" formatCode="0.00E+00">
                  <c:v>9.7199999999999999E-4</c:v>
                </c:pt>
                <c:pt idx="57141" formatCode="0.00E+00">
                  <c:v>9.7199999999999999E-4</c:v>
                </c:pt>
                <c:pt idx="57142" formatCode="0.00E+00">
                  <c:v>9.7199999999999999E-4</c:v>
                </c:pt>
                <c:pt idx="57143" formatCode="0.00E+00">
                  <c:v>9.7199999999999999E-4</c:v>
                </c:pt>
                <c:pt idx="57144" formatCode="0.00E+00">
                  <c:v>9.7199999999999999E-4</c:v>
                </c:pt>
                <c:pt idx="57145" formatCode="0.00E+00">
                  <c:v>9.7199999999999999E-4</c:v>
                </c:pt>
                <c:pt idx="57146" formatCode="0.00E+00">
                  <c:v>9.7199999999999999E-4</c:v>
                </c:pt>
                <c:pt idx="57147" formatCode="0.00E+00">
                  <c:v>9.7199999999999999E-4</c:v>
                </c:pt>
                <c:pt idx="57148" formatCode="0.00E+00">
                  <c:v>9.7199999999999999E-4</c:v>
                </c:pt>
                <c:pt idx="57149" formatCode="0.00E+00">
                  <c:v>9.7199999999999999E-4</c:v>
                </c:pt>
                <c:pt idx="57150" formatCode="0.00E+00">
                  <c:v>9.7199999999999999E-4</c:v>
                </c:pt>
                <c:pt idx="57151" formatCode="0.00E+00">
                  <c:v>9.7099999999999997E-4</c:v>
                </c:pt>
                <c:pt idx="57152" formatCode="0.00E+00">
                  <c:v>9.7099999999999997E-4</c:v>
                </c:pt>
                <c:pt idx="57153" formatCode="0.00E+00">
                  <c:v>9.7199999999999999E-4</c:v>
                </c:pt>
                <c:pt idx="57154" formatCode="0.00E+00">
                  <c:v>9.7099999999999997E-4</c:v>
                </c:pt>
                <c:pt idx="57155" formatCode="0.00E+00">
                  <c:v>9.7099999999999997E-4</c:v>
                </c:pt>
                <c:pt idx="57156" formatCode="0.00E+00">
                  <c:v>9.7199999999999999E-4</c:v>
                </c:pt>
                <c:pt idx="57157" formatCode="0.00E+00">
                  <c:v>9.7099999999999997E-4</c:v>
                </c:pt>
                <c:pt idx="57158" formatCode="0.00E+00">
                  <c:v>9.7099999999999997E-4</c:v>
                </c:pt>
                <c:pt idx="57159" formatCode="0.00E+00">
                  <c:v>9.7199999999999999E-4</c:v>
                </c:pt>
                <c:pt idx="57160" formatCode="0.00E+00">
                  <c:v>9.7199999999999999E-4</c:v>
                </c:pt>
                <c:pt idx="57161" formatCode="0.00E+00">
                  <c:v>9.7099999999999997E-4</c:v>
                </c:pt>
                <c:pt idx="57162" formatCode="0.00E+00">
                  <c:v>9.7099999999999997E-4</c:v>
                </c:pt>
                <c:pt idx="57163" formatCode="0.00E+00">
                  <c:v>9.7099999999999997E-4</c:v>
                </c:pt>
                <c:pt idx="57164" formatCode="0.00E+00">
                  <c:v>9.7099999999999997E-4</c:v>
                </c:pt>
                <c:pt idx="57165" formatCode="0.00E+00">
                  <c:v>9.7199999999999999E-4</c:v>
                </c:pt>
                <c:pt idx="57166" formatCode="0.00E+00">
                  <c:v>9.7099999999999997E-4</c:v>
                </c:pt>
                <c:pt idx="57167" formatCode="0.00E+00">
                  <c:v>9.7099999999999997E-4</c:v>
                </c:pt>
                <c:pt idx="57168" formatCode="0.00E+00">
                  <c:v>9.7099999999999997E-4</c:v>
                </c:pt>
                <c:pt idx="57169" formatCode="0.00E+00">
                  <c:v>9.7099999999999997E-4</c:v>
                </c:pt>
                <c:pt idx="57170" formatCode="0.00E+00">
                  <c:v>9.7099999999999997E-4</c:v>
                </c:pt>
                <c:pt idx="57171" formatCode="0.00E+00">
                  <c:v>9.7099999999999997E-4</c:v>
                </c:pt>
                <c:pt idx="57172" formatCode="0.00E+00">
                  <c:v>9.7099999999999997E-4</c:v>
                </c:pt>
                <c:pt idx="57173" formatCode="0.00E+00">
                  <c:v>9.7099999999999997E-4</c:v>
                </c:pt>
                <c:pt idx="57174" formatCode="0.00E+00">
                  <c:v>9.7099999999999997E-4</c:v>
                </c:pt>
                <c:pt idx="57175" formatCode="0.00E+00">
                  <c:v>9.7099999999999997E-4</c:v>
                </c:pt>
                <c:pt idx="57176" formatCode="0.00E+00">
                  <c:v>9.7099999999999997E-4</c:v>
                </c:pt>
                <c:pt idx="57177" formatCode="0.00E+00">
                  <c:v>9.7099999999999997E-4</c:v>
                </c:pt>
                <c:pt idx="57178" formatCode="0.00E+00">
                  <c:v>9.7099999999999997E-4</c:v>
                </c:pt>
                <c:pt idx="57179" formatCode="0.00E+00">
                  <c:v>9.7099999999999997E-4</c:v>
                </c:pt>
                <c:pt idx="57180" formatCode="0.00E+00">
                  <c:v>9.7099999999999997E-4</c:v>
                </c:pt>
                <c:pt idx="57181" formatCode="0.00E+00">
                  <c:v>9.7099999999999997E-4</c:v>
                </c:pt>
                <c:pt idx="57182" formatCode="0.00E+00">
                  <c:v>9.7099999999999997E-4</c:v>
                </c:pt>
                <c:pt idx="57183" formatCode="0.00E+00">
                  <c:v>9.7099999999999997E-4</c:v>
                </c:pt>
                <c:pt idx="57184" formatCode="0.00E+00">
                  <c:v>9.7099999999999997E-4</c:v>
                </c:pt>
                <c:pt idx="57185" formatCode="0.00E+00">
                  <c:v>9.7099999999999997E-4</c:v>
                </c:pt>
                <c:pt idx="57186" formatCode="0.00E+00">
                  <c:v>9.7099999999999997E-4</c:v>
                </c:pt>
                <c:pt idx="57187" formatCode="0.00E+00">
                  <c:v>9.7099999999999997E-4</c:v>
                </c:pt>
                <c:pt idx="57188" formatCode="0.00E+00">
                  <c:v>9.7099999999999997E-4</c:v>
                </c:pt>
                <c:pt idx="57189" formatCode="0.00E+00">
                  <c:v>9.7099999999999997E-4</c:v>
                </c:pt>
                <c:pt idx="57190" formatCode="0.00E+00">
                  <c:v>9.7099999999999997E-4</c:v>
                </c:pt>
                <c:pt idx="57191" formatCode="0.00E+00">
                  <c:v>9.7099999999999997E-4</c:v>
                </c:pt>
                <c:pt idx="57192" formatCode="0.00E+00">
                  <c:v>9.7099999999999997E-4</c:v>
                </c:pt>
                <c:pt idx="57193" formatCode="0.00E+00">
                  <c:v>9.7099999999999997E-4</c:v>
                </c:pt>
                <c:pt idx="57194" formatCode="0.00E+00">
                  <c:v>9.7099999999999997E-4</c:v>
                </c:pt>
                <c:pt idx="57195" formatCode="0.00E+00">
                  <c:v>9.7099999999999997E-4</c:v>
                </c:pt>
                <c:pt idx="57196" formatCode="0.00E+00">
                  <c:v>9.7099999999999997E-4</c:v>
                </c:pt>
                <c:pt idx="57197" formatCode="0.00E+00">
                  <c:v>9.7099999999999997E-4</c:v>
                </c:pt>
                <c:pt idx="57198" formatCode="0.00E+00">
                  <c:v>9.7099999999999997E-4</c:v>
                </c:pt>
                <c:pt idx="57199" formatCode="0.00E+00">
                  <c:v>9.7099999999999997E-4</c:v>
                </c:pt>
                <c:pt idx="57200" formatCode="0.00E+00">
                  <c:v>9.7099999999999997E-4</c:v>
                </c:pt>
                <c:pt idx="57201" formatCode="0.00E+00">
                  <c:v>9.7099999999999997E-4</c:v>
                </c:pt>
                <c:pt idx="57202" formatCode="0.00E+00">
                  <c:v>9.7099999999999997E-4</c:v>
                </c:pt>
                <c:pt idx="57203" formatCode="0.00E+00">
                  <c:v>9.7099999999999997E-4</c:v>
                </c:pt>
                <c:pt idx="57204" formatCode="0.00E+00">
                  <c:v>9.7099999999999997E-4</c:v>
                </c:pt>
                <c:pt idx="57205" formatCode="0.00E+00">
                  <c:v>9.7099999999999997E-4</c:v>
                </c:pt>
                <c:pt idx="57206" formatCode="0.00E+00">
                  <c:v>9.7099999999999997E-4</c:v>
                </c:pt>
                <c:pt idx="57207" formatCode="0.00E+00">
                  <c:v>9.7099999999999997E-4</c:v>
                </c:pt>
                <c:pt idx="57208" formatCode="0.00E+00">
                  <c:v>9.7099999999999997E-4</c:v>
                </c:pt>
                <c:pt idx="57209" formatCode="0.00E+00">
                  <c:v>9.7099999999999997E-4</c:v>
                </c:pt>
                <c:pt idx="57210" formatCode="0.00E+00">
                  <c:v>9.7099999999999997E-4</c:v>
                </c:pt>
                <c:pt idx="57211" formatCode="0.00E+00">
                  <c:v>9.7099999999999997E-4</c:v>
                </c:pt>
                <c:pt idx="57212" formatCode="0.00E+00">
                  <c:v>9.7099999999999997E-4</c:v>
                </c:pt>
                <c:pt idx="57213" formatCode="0.00E+00">
                  <c:v>9.7099999999999997E-4</c:v>
                </c:pt>
                <c:pt idx="57214" formatCode="0.00E+00">
                  <c:v>9.7099999999999997E-4</c:v>
                </c:pt>
                <c:pt idx="57215" formatCode="0.00E+00">
                  <c:v>9.7099999999999997E-4</c:v>
                </c:pt>
                <c:pt idx="57216" formatCode="0.00E+00">
                  <c:v>9.7099999999999997E-4</c:v>
                </c:pt>
                <c:pt idx="57217" formatCode="0.00E+00">
                  <c:v>9.7099999999999997E-4</c:v>
                </c:pt>
                <c:pt idx="57218" formatCode="0.00E+00">
                  <c:v>9.7099999999999997E-4</c:v>
                </c:pt>
                <c:pt idx="57219" formatCode="0.00E+00">
                  <c:v>9.7099999999999997E-4</c:v>
                </c:pt>
                <c:pt idx="57220" formatCode="0.00E+00">
                  <c:v>9.7099999999999997E-4</c:v>
                </c:pt>
                <c:pt idx="57221" formatCode="0.00E+00">
                  <c:v>9.7099999999999997E-4</c:v>
                </c:pt>
                <c:pt idx="57222" formatCode="0.00E+00">
                  <c:v>9.7099999999999997E-4</c:v>
                </c:pt>
                <c:pt idx="57223" formatCode="0.00E+00">
                  <c:v>9.7099999999999997E-4</c:v>
                </c:pt>
                <c:pt idx="57224" formatCode="0.00E+00">
                  <c:v>9.7099999999999997E-4</c:v>
                </c:pt>
                <c:pt idx="57225" formatCode="0.00E+00">
                  <c:v>9.7099999999999997E-4</c:v>
                </c:pt>
                <c:pt idx="57226" formatCode="0.00E+00">
                  <c:v>9.7099999999999997E-4</c:v>
                </c:pt>
                <c:pt idx="57227" formatCode="0.00E+00">
                  <c:v>9.7099999999999997E-4</c:v>
                </c:pt>
                <c:pt idx="57228" formatCode="0.00E+00">
                  <c:v>9.7099999999999997E-4</c:v>
                </c:pt>
                <c:pt idx="57229" formatCode="0.00E+00">
                  <c:v>9.7099999999999997E-4</c:v>
                </c:pt>
                <c:pt idx="57230" formatCode="0.00E+00">
                  <c:v>9.7099999999999997E-4</c:v>
                </c:pt>
                <c:pt idx="57231" formatCode="0.00E+00">
                  <c:v>9.7099999999999997E-4</c:v>
                </c:pt>
                <c:pt idx="57232" formatCode="0.00E+00">
                  <c:v>9.7099999999999997E-4</c:v>
                </c:pt>
                <c:pt idx="57233" formatCode="0.00E+00">
                  <c:v>9.7099999999999997E-4</c:v>
                </c:pt>
                <c:pt idx="57234" formatCode="0.00E+00">
                  <c:v>9.7099999999999997E-4</c:v>
                </c:pt>
                <c:pt idx="57235" formatCode="0.00E+00">
                  <c:v>9.7099999999999997E-4</c:v>
                </c:pt>
                <c:pt idx="57236" formatCode="0.00E+00">
                  <c:v>9.7099999999999997E-4</c:v>
                </c:pt>
                <c:pt idx="57237" formatCode="0.00E+00">
                  <c:v>9.7099999999999997E-4</c:v>
                </c:pt>
                <c:pt idx="57238" formatCode="0.00E+00">
                  <c:v>9.7099999999999997E-4</c:v>
                </c:pt>
                <c:pt idx="57239" formatCode="0.00E+00">
                  <c:v>9.7099999999999997E-4</c:v>
                </c:pt>
                <c:pt idx="57240" formatCode="0.00E+00">
                  <c:v>9.7099999999999997E-4</c:v>
                </c:pt>
                <c:pt idx="57241" formatCode="0.00E+00">
                  <c:v>9.7099999999999997E-4</c:v>
                </c:pt>
                <c:pt idx="57242" formatCode="0.00E+00">
                  <c:v>9.7099999999999997E-4</c:v>
                </c:pt>
                <c:pt idx="57243" formatCode="0.00E+00">
                  <c:v>9.7099999999999997E-4</c:v>
                </c:pt>
                <c:pt idx="57244" formatCode="0.00E+00">
                  <c:v>9.7099999999999997E-4</c:v>
                </c:pt>
                <c:pt idx="57245" formatCode="0.00E+00">
                  <c:v>9.7099999999999997E-4</c:v>
                </c:pt>
                <c:pt idx="57246" formatCode="0.00E+00">
                  <c:v>9.7099999999999997E-4</c:v>
                </c:pt>
                <c:pt idx="57247" formatCode="0.00E+00">
                  <c:v>9.7099999999999997E-4</c:v>
                </c:pt>
                <c:pt idx="57248" formatCode="0.00E+00">
                  <c:v>9.7099999999999997E-4</c:v>
                </c:pt>
                <c:pt idx="57249" formatCode="0.00E+00">
                  <c:v>9.7099999999999997E-4</c:v>
                </c:pt>
                <c:pt idx="57250" formatCode="0.00E+00">
                  <c:v>9.7099999999999997E-4</c:v>
                </c:pt>
                <c:pt idx="57251" formatCode="0.00E+00">
                  <c:v>9.7099999999999997E-4</c:v>
                </c:pt>
                <c:pt idx="57252" formatCode="0.00E+00">
                  <c:v>9.7099999999999997E-4</c:v>
                </c:pt>
                <c:pt idx="57253" formatCode="0.00E+00">
                  <c:v>9.7099999999999997E-4</c:v>
                </c:pt>
                <c:pt idx="57254" formatCode="0.00E+00">
                  <c:v>9.7099999999999997E-4</c:v>
                </c:pt>
                <c:pt idx="57255" formatCode="0.00E+00">
                  <c:v>9.7099999999999997E-4</c:v>
                </c:pt>
                <c:pt idx="57256" formatCode="0.00E+00">
                  <c:v>9.7099999999999997E-4</c:v>
                </c:pt>
                <c:pt idx="57257" formatCode="0.00E+00">
                  <c:v>9.7099999999999997E-4</c:v>
                </c:pt>
                <c:pt idx="57258" formatCode="0.00E+00">
                  <c:v>9.7099999999999997E-4</c:v>
                </c:pt>
                <c:pt idx="57259" formatCode="0.00E+00">
                  <c:v>9.7099999999999997E-4</c:v>
                </c:pt>
                <c:pt idx="57260" formatCode="0.00E+00">
                  <c:v>9.7099999999999997E-4</c:v>
                </c:pt>
                <c:pt idx="57261" formatCode="0.00E+00">
                  <c:v>9.7099999999999997E-4</c:v>
                </c:pt>
                <c:pt idx="57262" formatCode="0.00E+00">
                  <c:v>9.7099999999999997E-4</c:v>
                </c:pt>
                <c:pt idx="57263" formatCode="0.00E+00">
                  <c:v>9.7099999999999997E-4</c:v>
                </c:pt>
                <c:pt idx="57264" formatCode="0.00E+00">
                  <c:v>9.7099999999999997E-4</c:v>
                </c:pt>
                <c:pt idx="57265" formatCode="0.00E+00">
                  <c:v>9.7099999999999997E-4</c:v>
                </c:pt>
                <c:pt idx="57266" formatCode="0.00E+00">
                  <c:v>9.7099999999999997E-4</c:v>
                </c:pt>
                <c:pt idx="57267" formatCode="0.00E+00">
                  <c:v>9.7099999999999997E-4</c:v>
                </c:pt>
                <c:pt idx="57268" formatCode="0.00E+00">
                  <c:v>9.7099999999999997E-4</c:v>
                </c:pt>
                <c:pt idx="57269" formatCode="0.00E+00">
                  <c:v>9.7000000000000005E-4</c:v>
                </c:pt>
                <c:pt idx="57270" formatCode="0.00E+00">
                  <c:v>9.7000000000000005E-4</c:v>
                </c:pt>
                <c:pt idx="57271" formatCode="0.00E+00">
                  <c:v>9.7099999999999997E-4</c:v>
                </c:pt>
                <c:pt idx="57272" formatCode="0.00E+00">
                  <c:v>9.7099999999999997E-4</c:v>
                </c:pt>
                <c:pt idx="57273" formatCode="0.00E+00">
                  <c:v>9.7099999999999997E-4</c:v>
                </c:pt>
                <c:pt idx="57274" formatCode="0.00E+00">
                  <c:v>9.7000000000000005E-4</c:v>
                </c:pt>
                <c:pt idx="57275" formatCode="0.00E+00">
                  <c:v>9.7099999999999997E-4</c:v>
                </c:pt>
                <c:pt idx="57276" formatCode="0.00E+00">
                  <c:v>9.7099999999999997E-4</c:v>
                </c:pt>
                <c:pt idx="57277" formatCode="0.00E+00">
                  <c:v>9.7099999999999997E-4</c:v>
                </c:pt>
                <c:pt idx="57278" formatCode="0.00E+00">
                  <c:v>9.7000000000000005E-4</c:v>
                </c:pt>
                <c:pt idx="57279" formatCode="0.00E+00">
                  <c:v>9.7000000000000005E-4</c:v>
                </c:pt>
                <c:pt idx="57280" formatCode="0.00E+00">
                  <c:v>9.7099999999999997E-4</c:v>
                </c:pt>
                <c:pt idx="57281" formatCode="0.00E+00">
                  <c:v>9.7099999999999997E-4</c:v>
                </c:pt>
                <c:pt idx="57282" formatCode="0.00E+00">
                  <c:v>9.7099999999999997E-4</c:v>
                </c:pt>
                <c:pt idx="57283" formatCode="0.00E+00">
                  <c:v>9.7099999999999997E-4</c:v>
                </c:pt>
                <c:pt idx="57284" formatCode="0.00E+00">
                  <c:v>9.7099999999999997E-4</c:v>
                </c:pt>
                <c:pt idx="57285" formatCode="0.00E+00">
                  <c:v>9.7000000000000005E-4</c:v>
                </c:pt>
                <c:pt idx="57286" formatCode="0.00E+00">
                  <c:v>9.7000000000000005E-4</c:v>
                </c:pt>
                <c:pt idx="57287" formatCode="0.00E+00">
                  <c:v>9.7000000000000005E-4</c:v>
                </c:pt>
                <c:pt idx="57288" formatCode="0.00E+00">
                  <c:v>9.7000000000000005E-4</c:v>
                </c:pt>
                <c:pt idx="57289" formatCode="0.00E+00">
                  <c:v>9.7099999999999997E-4</c:v>
                </c:pt>
                <c:pt idx="57290" formatCode="0.00E+00">
                  <c:v>9.7099999999999997E-4</c:v>
                </c:pt>
                <c:pt idx="57291" formatCode="0.00E+00">
                  <c:v>9.7099999999999997E-4</c:v>
                </c:pt>
                <c:pt idx="57292" formatCode="0.00E+00">
                  <c:v>9.7000000000000005E-4</c:v>
                </c:pt>
                <c:pt idx="57293" formatCode="0.00E+00">
                  <c:v>9.7000000000000005E-4</c:v>
                </c:pt>
                <c:pt idx="57294" formatCode="0.00E+00">
                  <c:v>9.7000000000000005E-4</c:v>
                </c:pt>
                <c:pt idx="57295" formatCode="0.00E+00">
                  <c:v>9.7000000000000005E-4</c:v>
                </c:pt>
                <c:pt idx="57296" formatCode="0.00E+00">
                  <c:v>9.7000000000000005E-4</c:v>
                </c:pt>
                <c:pt idx="57297" formatCode="0.00E+00">
                  <c:v>9.7099999999999997E-4</c:v>
                </c:pt>
                <c:pt idx="57298" formatCode="0.00E+00">
                  <c:v>9.7000000000000005E-4</c:v>
                </c:pt>
                <c:pt idx="57299" formatCode="0.00E+00">
                  <c:v>9.7000000000000005E-4</c:v>
                </c:pt>
                <c:pt idx="57300" formatCode="0.00E+00">
                  <c:v>9.7099999999999997E-4</c:v>
                </c:pt>
                <c:pt idx="57301" formatCode="0.00E+00">
                  <c:v>9.7099999999999997E-4</c:v>
                </c:pt>
                <c:pt idx="57302" formatCode="0.00E+00">
                  <c:v>9.7099999999999997E-4</c:v>
                </c:pt>
                <c:pt idx="57303" formatCode="0.00E+00">
                  <c:v>9.7099999999999997E-4</c:v>
                </c:pt>
                <c:pt idx="57304" formatCode="0.00E+00">
                  <c:v>9.7099999999999997E-4</c:v>
                </c:pt>
                <c:pt idx="57305" formatCode="0.00E+00">
                  <c:v>9.7099999999999997E-4</c:v>
                </c:pt>
                <c:pt idx="57306" formatCode="0.00E+00">
                  <c:v>9.7099999999999997E-4</c:v>
                </c:pt>
                <c:pt idx="57307" formatCode="0.00E+00">
                  <c:v>9.7000000000000005E-4</c:v>
                </c:pt>
                <c:pt idx="57308" formatCode="0.00E+00">
                  <c:v>9.7000000000000005E-4</c:v>
                </c:pt>
                <c:pt idx="57309" formatCode="0.00E+00">
                  <c:v>9.7099999999999997E-4</c:v>
                </c:pt>
                <c:pt idx="57310" formatCode="0.00E+00">
                  <c:v>9.7099999999999997E-4</c:v>
                </c:pt>
                <c:pt idx="57311" formatCode="0.00E+00">
                  <c:v>9.7099999999999997E-4</c:v>
                </c:pt>
                <c:pt idx="57312" formatCode="0.00E+00">
                  <c:v>9.7099999999999997E-4</c:v>
                </c:pt>
                <c:pt idx="57313" formatCode="0.00E+00">
                  <c:v>9.7000000000000005E-4</c:v>
                </c:pt>
                <c:pt idx="57314" formatCode="0.00E+00">
                  <c:v>9.7099999999999997E-4</c:v>
                </c:pt>
                <c:pt idx="57315" formatCode="0.00E+00">
                  <c:v>9.7000000000000005E-4</c:v>
                </c:pt>
                <c:pt idx="57316" formatCode="0.00E+00">
                  <c:v>9.7000000000000005E-4</c:v>
                </c:pt>
                <c:pt idx="57317" formatCode="0.00E+00">
                  <c:v>9.7099999999999997E-4</c:v>
                </c:pt>
                <c:pt idx="57318" formatCode="0.00E+00">
                  <c:v>9.7000000000000005E-4</c:v>
                </c:pt>
                <c:pt idx="57319" formatCode="0.00E+00">
                  <c:v>9.7099999999999997E-4</c:v>
                </c:pt>
                <c:pt idx="57320" formatCode="0.00E+00">
                  <c:v>9.7099999999999997E-4</c:v>
                </c:pt>
                <c:pt idx="57321" formatCode="0.00E+00">
                  <c:v>9.7000000000000005E-4</c:v>
                </c:pt>
                <c:pt idx="57322" formatCode="0.00E+00">
                  <c:v>9.7000000000000005E-4</c:v>
                </c:pt>
                <c:pt idx="57323" formatCode="0.00E+00">
                  <c:v>9.7000000000000005E-4</c:v>
                </c:pt>
                <c:pt idx="57324" formatCode="0.00E+00">
                  <c:v>9.7000000000000005E-4</c:v>
                </c:pt>
                <c:pt idx="57325" formatCode="0.00E+00">
                  <c:v>9.7000000000000005E-4</c:v>
                </c:pt>
                <c:pt idx="57326" formatCode="0.00E+00">
                  <c:v>9.7000000000000005E-4</c:v>
                </c:pt>
                <c:pt idx="57327" formatCode="0.00E+00">
                  <c:v>9.7000000000000005E-4</c:v>
                </c:pt>
                <c:pt idx="57328" formatCode="0.00E+00">
                  <c:v>9.7099999999999997E-4</c:v>
                </c:pt>
                <c:pt idx="57329" formatCode="0.00E+00">
                  <c:v>9.7000000000000005E-4</c:v>
                </c:pt>
                <c:pt idx="57330" formatCode="0.00E+00">
                  <c:v>9.7000000000000005E-4</c:v>
                </c:pt>
                <c:pt idx="57331" formatCode="0.00E+00">
                  <c:v>9.7000000000000005E-4</c:v>
                </c:pt>
                <c:pt idx="57332" formatCode="0.00E+00">
                  <c:v>9.7000000000000005E-4</c:v>
                </c:pt>
                <c:pt idx="57333" formatCode="0.00E+00">
                  <c:v>9.7000000000000005E-4</c:v>
                </c:pt>
                <c:pt idx="57334" formatCode="0.00E+00">
                  <c:v>9.7000000000000005E-4</c:v>
                </c:pt>
                <c:pt idx="57335" formatCode="0.00E+00">
                  <c:v>9.7000000000000005E-4</c:v>
                </c:pt>
                <c:pt idx="57336" formatCode="0.00E+00">
                  <c:v>9.7000000000000005E-4</c:v>
                </c:pt>
                <c:pt idx="57337" formatCode="0.00E+00">
                  <c:v>9.7000000000000005E-4</c:v>
                </c:pt>
                <c:pt idx="57338" formatCode="0.00E+00">
                  <c:v>9.7000000000000005E-4</c:v>
                </c:pt>
                <c:pt idx="57339" formatCode="0.00E+00">
                  <c:v>9.7000000000000005E-4</c:v>
                </c:pt>
                <c:pt idx="57340" formatCode="0.00E+00">
                  <c:v>9.7000000000000005E-4</c:v>
                </c:pt>
                <c:pt idx="57341" formatCode="0.00E+00">
                  <c:v>9.7000000000000005E-4</c:v>
                </c:pt>
                <c:pt idx="57342" formatCode="0.00E+00">
                  <c:v>9.7000000000000005E-4</c:v>
                </c:pt>
                <c:pt idx="57343" formatCode="0.00E+00">
                  <c:v>9.7000000000000005E-4</c:v>
                </c:pt>
                <c:pt idx="57344" formatCode="0.00E+00">
                  <c:v>9.7000000000000005E-4</c:v>
                </c:pt>
                <c:pt idx="57345" formatCode="0.00E+00">
                  <c:v>9.7099999999999997E-4</c:v>
                </c:pt>
                <c:pt idx="57346" formatCode="0.00E+00">
                  <c:v>9.7000000000000005E-4</c:v>
                </c:pt>
                <c:pt idx="57347" formatCode="0.00E+00">
                  <c:v>9.7000000000000005E-4</c:v>
                </c:pt>
                <c:pt idx="57348" formatCode="0.00E+00">
                  <c:v>9.7000000000000005E-4</c:v>
                </c:pt>
                <c:pt idx="57349" formatCode="0.00E+00">
                  <c:v>9.7000000000000005E-4</c:v>
                </c:pt>
                <c:pt idx="57350" formatCode="0.00E+00">
                  <c:v>9.7000000000000005E-4</c:v>
                </c:pt>
                <c:pt idx="57351" formatCode="0.00E+00">
                  <c:v>9.7000000000000005E-4</c:v>
                </c:pt>
                <c:pt idx="57352" formatCode="0.00E+00">
                  <c:v>9.7000000000000005E-4</c:v>
                </c:pt>
                <c:pt idx="57353" formatCode="0.00E+00">
                  <c:v>9.7000000000000005E-4</c:v>
                </c:pt>
                <c:pt idx="57354" formatCode="0.00E+00">
                  <c:v>9.7000000000000005E-4</c:v>
                </c:pt>
                <c:pt idx="57355" formatCode="0.00E+00">
                  <c:v>9.7000000000000005E-4</c:v>
                </c:pt>
                <c:pt idx="57356" formatCode="0.00E+00">
                  <c:v>9.7000000000000005E-4</c:v>
                </c:pt>
                <c:pt idx="57357" formatCode="0.00E+00">
                  <c:v>9.7000000000000005E-4</c:v>
                </c:pt>
                <c:pt idx="57358" formatCode="0.00E+00">
                  <c:v>9.7000000000000005E-4</c:v>
                </c:pt>
                <c:pt idx="57359" formatCode="0.00E+00">
                  <c:v>9.7000000000000005E-4</c:v>
                </c:pt>
                <c:pt idx="57360" formatCode="0.00E+00">
                  <c:v>9.7000000000000005E-4</c:v>
                </c:pt>
                <c:pt idx="57361" formatCode="0.00E+00">
                  <c:v>9.7000000000000005E-4</c:v>
                </c:pt>
                <c:pt idx="57362" formatCode="0.00E+00">
                  <c:v>9.7000000000000005E-4</c:v>
                </c:pt>
                <c:pt idx="57363" formatCode="0.00E+00">
                  <c:v>9.7000000000000005E-4</c:v>
                </c:pt>
                <c:pt idx="57364" formatCode="0.00E+00">
                  <c:v>9.7000000000000005E-4</c:v>
                </c:pt>
                <c:pt idx="57365" formatCode="0.00E+00">
                  <c:v>9.7000000000000005E-4</c:v>
                </c:pt>
                <c:pt idx="57366" formatCode="0.00E+00">
                  <c:v>9.7000000000000005E-4</c:v>
                </c:pt>
                <c:pt idx="57367" formatCode="0.00E+00">
                  <c:v>9.7000000000000005E-4</c:v>
                </c:pt>
                <c:pt idx="57368" formatCode="0.00E+00">
                  <c:v>9.7000000000000005E-4</c:v>
                </c:pt>
                <c:pt idx="57369" formatCode="0.00E+00">
                  <c:v>9.7000000000000005E-4</c:v>
                </c:pt>
                <c:pt idx="57370" formatCode="0.00E+00">
                  <c:v>9.7000000000000005E-4</c:v>
                </c:pt>
                <c:pt idx="57371" formatCode="0.00E+00">
                  <c:v>9.7000000000000005E-4</c:v>
                </c:pt>
                <c:pt idx="57372" formatCode="0.00E+00">
                  <c:v>9.7000000000000005E-4</c:v>
                </c:pt>
                <c:pt idx="57373" formatCode="0.00E+00">
                  <c:v>9.7000000000000005E-4</c:v>
                </c:pt>
                <c:pt idx="57374" formatCode="0.00E+00">
                  <c:v>9.7000000000000005E-4</c:v>
                </c:pt>
                <c:pt idx="57375" formatCode="0.00E+00">
                  <c:v>9.7000000000000005E-4</c:v>
                </c:pt>
                <c:pt idx="57376" formatCode="0.00E+00">
                  <c:v>9.7000000000000005E-4</c:v>
                </c:pt>
                <c:pt idx="57377" formatCode="0.00E+00">
                  <c:v>9.7000000000000005E-4</c:v>
                </c:pt>
                <c:pt idx="57378" formatCode="0.00E+00">
                  <c:v>9.7000000000000005E-4</c:v>
                </c:pt>
                <c:pt idx="57379" formatCode="0.00E+00">
                  <c:v>9.7000000000000005E-4</c:v>
                </c:pt>
                <c:pt idx="57380" formatCode="0.00E+00">
                  <c:v>9.7000000000000005E-4</c:v>
                </c:pt>
                <c:pt idx="57381" formatCode="0.00E+00">
                  <c:v>9.7099999999999997E-4</c:v>
                </c:pt>
                <c:pt idx="57382" formatCode="0.00E+00">
                  <c:v>9.7000000000000005E-4</c:v>
                </c:pt>
                <c:pt idx="57383" formatCode="0.00E+00">
                  <c:v>9.7000000000000005E-4</c:v>
                </c:pt>
                <c:pt idx="57384" formatCode="0.00E+00">
                  <c:v>9.7000000000000005E-4</c:v>
                </c:pt>
                <c:pt idx="57385" formatCode="0.00E+00">
                  <c:v>9.7000000000000005E-4</c:v>
                </c:pt>
                <c:pt idx="57386" formatCode="0.00E+00">
                  <c:v>9.7000000000000005E-4</c:v>
                </c:pt>
                <c:pt idx="57387" formatCode="0.00E+00">
                  <c:v>9.7000000000000005E-4</c:v>
                </c:pt>
                <c:pt idx="57388" formatCode="0.00E+00">
                  <c:v>9.7000000000000005E-4</c:v>
                </c:pt>
                <c:pt idx="57389" formatCode="0.00E+00">
                  <c:v>9.7000000000000005E-4</c:v>
                </c:pt>
                <c:pt idx="57390" formatCode="0.00E+00">
                  <c:v>9.7000000000000005E-4</c:v>
                </c:pt>
                <c:pt idx="57391" formatCode="0.00E+00">
                  <c:v>9.7000000000000005E-4</c:v>
                </c:pt>
                <c:pt idx="57392" formatCode="0.00E+00">
                  <c:v>9.7000000000000005E-4</c:v>
                </c:pt>
                <c:pt idx="57393" formatCode="0.00E+00">
                  <c:v>9.7000000000000005E-4</c:v>
                </c:pt>
                <c:pt idx="57394" formatCode="0.00E+00">
                  <c:v>9.7000000000000005E-4</c:v>
                </c:pt>
                <c:pt idx="57395" formatCode="0.00E+00">
                  <c:v>9.7099999999999997E-4</c:v>
                </c:pt>
                <c:pt idx="57396" formatCode="0.00E+00">
                  <c:v>9.7000000000000005E-4</c:v>
                </c:pt>
                <c:pt idx="57397" formatCode="0.00E+00">
                  <c:v>9.7000000000000005E-4</c:v>
                </c:pt>
                <c:pt idx="57398" formatCode="0.00E+00">
                  <c:v>9.7000000000000005E-4</c:v>
                </c:pt>
                <c:pt idx="57399" formatCode="0.00E+00">
                  <c:v>9.7000000000000005E-4</c:v>
                </c:pt>
                <c:pt idx="57400" formatCode="0.00E+00">
                  <c:v>9.7000000000000005E-4</c:v>
                </c:pt>
                <c:pt idx="57401" formatCode="0.00E+00">
                  <c:v>9.7000000000000005E-4</c:v>
                </c:pt>
                <c:pt idx="57402" formatCode="0.00E+00">
                  <c:v>9.7000000000000005E-4</c:v>
                </c:pt>
                <c:pt idx="57403" formatCode="0.00E+00">
                  <c:v>9.7000000000000005E-4</c:v>
                </c:pt>
                <c:pt idx="57404" formatCode="0.00E+00">
                  <c:v>9.7000000000000005E-4</c:v>
                </c:pt>
                <c:pt idx="57405" formatCode="0.00E+00">
                  <c:v>9.7000000000000005E-4</c:v>
                </c:pt>
                <c:pt idx="57406" formatCode="0.00E+00">
                  <c:v>9.7099999999999997E-4</c:v>
                </c:pt>
                <c:pt idx="57407" formatCode="0.00E+00">
                  <c:v>9.7000000000000005E-4</c:v>
                </c:pt>
                <c:pt idx="57408" formatCode="0.00E+00">
                  <c:v>9.7099999999999997E-4</c:v>
                </c:pt>
                <c:pt idx="57409" formatCode="0.00E+00">
                  <c:v>9.7099999999999997E-4</c:v>
                </c:pt>
                <c:pt idx="57410" formatCode="0.00E+00">
                  <c:v>9.7000000000000005E-4</c:v>
                </c:pt>
                <c:pt idx="57411" formatCode="0.00E+00">
                  <c:v>9.7000000000000005E-4</c:v>
                </c:pt>
                <c:pt idx="57412" formatCode="0.00E+00">
                  <c:v>9.7000000000000005E-4</c:v>
                </c:pt>
                <c:pt idx="57413" formatCode="0.00E+00">
                  <c:v>9.7000000000000005E-4</c:v>
                </c:pt>
                <c:pt idx="57414" formatCode="0.00E+00">
                  <c:v>9.7000000000000005E-4</c:v>
                </c:pt>
                <c:pt idx="57415" formatCode="0.00E+00">
                  <c:v>9.7000000000000005E-4</c:v>
                </c:pt>
                <c:pt idx="57416" formatCode="0.00E+00">
                  <c:v>9.7000000000000005E-4</c:v>
                </c:pt>
                <c:pt idx="57417" formatCode="0.00E+00">
                  <c:v>9.7000000000000005E-4</c:v>
                </c:pt>
                <c:pt idx="57418" formatCode="0.00E+00">
                  <c:v>9.7000000000000005E-4</c:v>
                </c:pt>
                <c:pt idx="57419" formatCode="0.00E+00">
                  <c:v>9.7000000000000005E-4</c:v>
                </c:pt>
                <c:pt idx="57420" formatCode="0.00E+00">
                  <c:v>9.7000000000000005E-4</c:v>
                </c:pt>
                <c:pt idx="57421" formatCode="0.00E+00">
                  <c:v>9.7000000000000005E-4</c:v>
                </c:pt>
                <c:pt idx="57422" formatCode="0.00E+00">
                  <c:v>9.7000000000000005E-4</c:v>
                </c:pt>
                <c:pt idx="57423" formatCode="0.00E+00">
                  <c:v>9.7000000000000005E-4</c:v>
                </c:pt>
                <c:pt idx="57424" formatCode="0.00E+00">
                  <c:v>9.7000000000000005E-4</c:v>
                </c:pt>
                <c:pt idx="57425" formatCode="0.00E+00">
                  <c:v>9.7000000000000005E-4</c:v>
                </c:pt>
                <c:pt idx="57426" formatCode="0.00E+00">
                  <c:v>9.7000000000000005E-4</c:v>
                </c:pt>
                <c:pt idx="57427" formatCode="0.00E+00">
                  <c:v>9.7000000000000005E-4</c:v>
                </c:pt>
                <c:pt idx="57428" formatCode="0.00E+00">
                  <c:v>9.7000000000000005E-4</c:v>
                </c:pt>
                <c:pt idx="57429" formatCode="0.00E+00">
                  <c:v>9.7000000000000005E-4</c:v>
                </c:pt>
                <c:pt idx="57430" formatCode="0.00E+00">
                  <c:v>9.7000000000000005E-4</c:v>
                </c:pt>
                <c:pt idx="57431" formatCode="0.00E+00">
                  <c:v>9.7000000000000005E-4</c:v>
                </c:pt>
                <c:pt idx="57432" formatCode="0.00E+00">
                  <c:v>9.7000000000000005E-4</c:v>
                </c:pt>
                <c:pt idx="57433" formatCode="0.00E+00">
                  <c:v>9.7000000000000005E-4</c:v>
                </c:pt>
                <c:pt idx="57434" formatCode="0.00E+00">
                  <c:v>9.7000000000000005E-4</c:v>
                </c:pt>
                <c:pt idx="57435" formatCode="0.00E+00">
                  <c:v>9.7000000000000005E-4</c:v>
                </c:pt>
                <c:pt idx="57436" formatCode="0.00E+00">
                  <c:v>9.7000000000000005E-4</c:v>
                </c:pt>
                <c:pt idx="57437" formatCode="0.00E+00">
                  <c:v>9.7000000000000005E-4</c:v>
                </c:pt>
                <c:pt idx="57438" formatCode="0.00E+00">
                  <c:v>9.7000000000000005E-4</c:v>
                </c:pt>
                <c:pt idx="57439" formatCode="0.00E+00">
                  <c:v>9.7000000000000005E-4</c:v>
                </c:pt>
                <c:pt idx="57440" formatCode="0.00E+00">
                  <c:v>9.7000000000000005E-4</c:v>
                </c:pt>
                <c:pt idx="57441" formatCode="0.00E+00">
                  <c:v>9.7000000000000005E-4</c:v>
                </c:pt>
                <c:pt idx="57442" formatCode="0.00E+00">
                  <c:v>9.7000000000000005E-4</c:v>
                </c:pt>
                <c:pt idx="57443" formatCode="0.00E+00">
                  <c:v>9.7000000000000005E-4</c:v>
                </c:pt>
                <c:pt idx="57444" formatCode="0.00E+00">
                  <c:v>9.7000000000000005E-4</c:v>
                </c:pt>
                <c:pt idx="57445" formatCode="0.00E+00">
                  <c:v>9.7000000000000005E-4</c:v>
                </c:pt>
                <c:pt idx="57446" formatCode="0.00E+00">
                  <c:v>9.7000000000000005E-4</c:v>
                </c:pt>
                <c:pt idx="57447" formatCode="0.00E+00">
                  <c:v>9.7000000000000005E-4</c:v>
                </c:pt>
                <c:pt idx="57448" formatCode="0.00E+00">
                  <c:v>9.7000000000000005E-4</c:v>
                </c:pt>
                <c:pt idx="57449" formatCode="0.00E+00">
                  <c:v>9.7000000000000005E-4</c:v>
                </c:pt>
                <c:pt idx="57450" formatCode="0.00E+00">
                  <c:v>9.7000000000000005E-4</c:v>
                </c:pt>
                <c:pt idx="57451" formatCode="0.00E+00">
                  <c:v>9.7000000000000005E-4</c:v>
                </c:pt>
                <c:pt idx="57452" formatCode="0.00E+00">
                  <c:v>9.7000000000000005E-4</c:v>
                </c:pt>
                <c:pt idx="57453" formatCode="0.00E+00">
                  <c:v>9.7000000000000005E-4</c:v>
                </c:pt>
                <c:pt idx="57454" formatCode="0.00E+00">
                  <c:v>9.7000000000000005E-4</c:v>
                </c:pt>
                <c:pt idx="57455" formatCode="0.00E+00">
                  <c:v>9.7000000000000005E-4</c:v>
                </c:pt>
                <c:pt idx="57456" formatCode="0.00E+00">
                  <c:v>9.7000000000000005E-4</c:v>
                </c:pt>
                <c:pt idx="57457" formatCode="0.00E+00">
                  <c:v>9.7000000000000005E-4</c:v>
                </c:pt>
                <c:pt idx="57458" formatCode="0.00E+00">
                  <c:v>9.7000000000000005E-4</c:v>
                </c:pt>
                <c:pt idx="57459" formatCode="0.00E+00">
                  <c:v>9.7000000000000005E-4</c:v>
                </c:pt>
                <c:pt idx="57460" formatCode="0.00E+00">
                  <c:v>9.7000000000000005E-4</c:v>
                </c:pt>
                <c:pt idx="57461" formatCode="0.00E+00">
                  <c:v>9.7000000000000005E-4</c:v>
                </c:pt>
                <c:pt idx="57462" formatCode="0.00E+00">
                  <c:v>9.7000000000000005E-4</c:v>
                </c:pt>
                <c:pt idx="57463" formatCode="0.00E+00">
                  <c:v>9.7000000000000005E-4</c:v>
                </c:pt>
                <c:pt idx="57464" formatCode="0.00E+00">
                  <c:v>9.7000000000000005E-4</c:v>
                </c:pt>
                <c:pt idx="57465" formatCode="0.00E+00">
                  <c:v>9.7000000000000005E-4</c:v>
                </c:pt>
                <c:pt idx="57466" formatCode="0.00E+00">
                  <c:v>9.7000000000000005E-4</c:v>
                </c:pt>
                <c:pt idx="57467" formatCode="0.00E+00">
                  <c:v>9.7000000000000005E-4</c:v>
                </c:pt>
                <c:pt idx="57468" formatCode="0.00E+00">
                  <c:v>9.7000000000000005E-4</c:v>
                </c:pt>
                <c:pt idx="57469" formatCode="0.00E+00">
                  <c:v>9.7000000000000005E-4</c:v>
                </c:pt>
                <c:pt idx="57470" formatCode="0.00E+00">
                  <c:v>9.7000000000000005E-4</c:v>
                </c:pt>
                <c:pt idx="57471" formatCode="0.00E+00">
                  <c:v>9.7000000000000005E-4</c:v>
                </c:pt>
                <c:pt idx="57472" formatCode="0.00E+00">
                  <c:v>9.7000000000000005E-4</c:v>
                </c:pt>
                <c:pt idx="57473" formatCode="0.00E+00">
                  <c:v>9.7000000000000005E-4</c:v>
                </c:pt>
                <c:pt idx="57474" formatCode="0.00E+00">
                  <c:v>9.7000000000000005E-4</c:v>
                </c:pt>
                <c:pt idx="57475" formatCode="0.00E+00">
                  <c:v>9.7000000000000005E-4</c:v>
                </c:pt>
                <c:pt idx="57476" formatCode="0.00E+00">
                  <c:v>9.7000000000000005E-4</c:v>
                </c:pt>
                <c:pt idx="57477" formatCode="0.00E+00">
                  <c:v>9.7000000000000005E-4</c:v>
                </c:pt>
                <c:pt idx="57478" formatCode="0.00E+00">
                  <c:v>9.7000000000000005E-4</c:v>
                </c:pt>
                <c:pt idx="57479" formatCode="0.00E+00">
                  <c:v>9.7000000000000005E-4</c:v>
                </c:pt>
                <c:pt idx="57480" formatCode="0.00E+00">
                  <c:v>9.7000000000000005E-4</c:v>
                </c:pt>
                <c:pt idx="57481" formatCode="0.00E+00">
                  <c:v>9.7000000000000005E-4</c:v>
                </c:pt>
                <c:pt idx="57482" formatCode="0.00E+00">
                  <c:v>9.7000000000000005E-4</c:v>
                </c:pt>
                <c:pt idx="57483" formatCode="0.00E+00">
                  <c:v>9.7000000000000005E-4</c:v>
                </c:pt>
                <c:pt idx="57484" formatCode="0.00E+00">
                  <c:v>9.7000000000000005E-4</c:v>
                </c:pt>
                <c:pt idx="57485" formatCode="0.00E+00">
                  <c:v>9.7000000000000005E-4</c:v>
                </c:pt>
                <c:pt idx="57486" formatCode="0.00E+00">
                  <c:v>9.7000000000000005E-4</c:v>
                </c:pt>
                <c:pt idx="57487" formatCode="0.00E+00">
                  <c:v>9.7000000000000005E-4</c:v>
                </c:pt>
                <c:pt idx="57488" formatCode="0.00E+00">
                  <c:v>9.7000000000000005E-4</c:v>
                </c:pt>
                <c:pt idx="57489" formatCode="0.00E+00">
                  <c:v>9.7000000000000005E-4</c:v>
                </c:pt>
                <c:pt idx="57490" formatCode="0.00E+00">
                  <c:v>9.7000000000000005E-4</c:v>
                </c:pt>
                <c:pt idx="57491" formatCode="0.00E+00">
                  <c:v>9.7000000000000005E-4</c:v>
                </c:pt>
                <c:pt idx="57492" formatCode="0.00E+00">
                  <c:v>9.7000000000000005E-4</c:v>
                </c:pt>
                <c:pt idx="57493" formatCode="0.00E+00">
                  <c:v>9.7000000000000005E-4</c:v>
                </c:pt>
                <c:pt idx="57494" formatCode="0.00E+00">
                  <c:v>9.7000000000000005E-4</c:v>
                </c:pt>
                <c:pt idx="57495" formatCode="0.00E+00">
                  <c:v>9.7000000000000005E-4</c:v>
                </c:pt>
                <c:pt idx="57496" formatCode="0.00E+00">
                  <c:v>9.7000000000000005E-4</c:v>
                </c:pt>
                <c:pt idx="57497" formatCode="0.00E+00">
                  <c:v>9.7000000000000005E-4</c:v>
                </c:pt>
                <c:pt idx="57498" formatCode="0.00E+00">
                  <c:v>9.7000000000000005E-4</c:v>
                </c:pt>
                <c:pt idx="57499" formatCode="0.00E+00">
                  <c:v>9.7000000000000005E-4</c:v>
                </c:pt>
                <c:pt idx="57500" formatCode="0.00E+00">
                  <c:v>9.7000000000000005E-4</c:v>
                </c:pt>
                <c:pt idx="57501" formatCode="0.00E+00">
                  <c:v>9.7000000000000005E-4</c:v>
                </c:pt>
                <c:pt idx="57502" formatCode="0.00E+00">
                  <c:v>9.7000000000000005E-4</c:v>
                </c:pt>
                <c:pt idx="57503" formatCode="0.00E+00">
                  <c:v>9.7000000000000005E-4</c:v>
                </c:pt>
                <c:pt idx="57504" formatCode="0.00E+00">
                  <c:v>9.7000000000000005E-4</c:v>
                </c:pt>
                <c:pt idx="57505" formatCode="0.00E+00">
                  <c:v>9.7000000000000005E-4</c:v>
                </c:pt>
                <c:pt idx="57506" formatCode="0.00E+00">
                  <c:v>9.7000000000000005E-4</c:v>
                </c:pt>
                <c:pt idx="57507" formatCode="0.00E+00">
                  <c:v>9.7000000000000005E-4</c:v>
                </c:pt>
                <c:pt idx="57508" formatCode="0.00E+00">
                  <c:v>9.7000000000000005E-4</c:v>
                </c:pt>
                <c:pt idx="57509" formatCode="0.00E+00">
                  <c:v>9.7000000000000005E-4</c:v>
                </c:pt>
                <c:pt idx="57510" formatCode="0.00E+00">
                  <c:v>9.7000000000000005E-4</c:v>
                </c:pt>
                <c:pt idx="57511" formatCode="0.00E+00">
                  <c:v>9.7000000000000005E-4</c:v>
                </c:pt>
                <c:pt idx="57512" formatCode="0.00E+00">
                  <c:v>9.7000000000000005E-4</c:v>
                </c:pt>
                <c:pt idx="57513" formatCode="0.00E+00">
                  <c:v>9.7099999999999997E-4</c:v>
                </c:pt>
                <c:pt idx="57514" formatCode="0.00E+00">
                  <c:v>9.7099999999999997E-4</c:v>
                </c:pt>
                <c:pt idx="57515" formatCode="0.00E+00">
                  <c:v>9.7000000000000005E-4</c:v>
                </c:pt>
                <c:pt idx="57516" formatCode="0.00E+00">
                  <c:v>9.7000000000000005E-4</c:v>
                </c:pt>
                <c:pt idx="57517" formatCode="0.00E+00">
                  <c:v>9.7099999999999997E-4</c:v>
                </c:pt>
                <c:pt idx="57518" formatCode="0.00E+00">
                  <c:v>9.7099999999999997E-4</c:v>
                </c:pt>
                <c:pt idx="57519" formatCode="0.00E+00">
                  <c:v>9.7000000000000005E-4</c:v>
                </c:pt>
                <c:pt idx="57520" formatCode="0.00E+00">
                  <c:v>9.7099999999999997E-4</c:v>
                </c:pt>
                <c:pt idx="57521" formatCode="0.00E+00">
                  <c:v>9.7099999999999997E-4</c:v>
                </c:pt>
                <c:pt idx="57522" formatCode="0.00E+00">
                  <c:v>9.7000000000000005E-4</c:v>
                </c:pt>
                <c:pt idx="57523" formatCode="0.00E+00">
                  <c:v>9.7000000000000005E-4</c:v>
                </c:pt>
                <c:pt idx="57524" formatCode="0.00E+00">
                  <c:v>9.7000000000000005E-4</c:v>
                </c:pt>
                <c:pt idx="57525" formatCode="0.00E+00">
                  <c:v>9.7000000000000005E-4</c:v>
                </c:pt>
                <c:pt idx="57526" formatCode="0.00E+00">
                  <c:v>9.7000000000000005E-4</c:v>
                </c:pt>
                <c:pt idx="57527" formatCode="0.00E+00">
                  <c:v>9.7000000000000005E-4</c:v>
                </c:pt>
                <c:pt idx="57528" formatCode="0.00E+00">
                  <c:v>9.7000000000000005E-4</c:v>
                </c:pt>
                <c:pt idx="57529" formatCode="0.00E+00">
                  <c:v>9.7000000000000005E-4</c:v>
                </c:pt>
                <c:pt idx="57530" formatCode="0.00E+00">
                  <c:v>9.7000000000000005E-4</c:v>
                </c:pt>
                <c:pt idx="57531" formatCode="0.00E+00">
                  <c:v>9.7000000000000005E-4</c:v>
                </c:pt>
                <c:pt idx="57532" formatCode="0.00E+00">
                  <c:v>9.7000000000000005E-4</c:v>
                </c:pt>
                <c:pt idx="57533" formatCode="0.00E+00">
                  <c:v>9.7000000000000005E-4</c:v>
                </c:pt>
                <c:pt idx="57534" formatCode="0.00E+00">
                  <c:v>9.7000000000000005E-4</c:v>
                </c:pt>
                <c:pt idx="57535" formatCode="0.00E+00">
                  <c:v>9.7000000000000005E-4</c:v>
                </c:pt>
                <c:pt idx="57536" formatCode="0.00E+00">
                  <c:v>9.7000000000000005E-4</c:v>
                </c:pt>
                <c:pt idx="57537" formatCode="0.00E+00">
                  <c:v>9.7000000000000005E-4</c:v>
                </c:pt>
                <c:pt idx="57538" formatCode="0.00E+00">
                  <c:v>9.7000000000000005E-4</c:v>
                </c:pt>
                <c:pt idx="57539" formatCode="0.00E+00">
                  <c:v>9.7000000000000005E-4</c:v>
                </c:pt>
                <c:pt idx="57540" formatCode="0.00E+00">
                  <c:v>9.7000000000000005E-4</c:v>
                </c:pt>
                <c:pt idx="57541" formatCode="0.00E+00">
                  <c:v>9.7000000000000005E-4</c:v>
                </c:pt>
                <c:pt idx="57542" formatCode="0.00E+00">
                  <c:v>9.7000000000000005E-4</c:v>
                </c:pt>
                <c:pt idx="57543" formatCode="0.00E+00">
                  <c:v>9.7000000000000005E-4</c:v>
                </c:pt>
                <c:pt idx="57544" formatCode="0.00E+00">
                  <c:v>9.7000000000000005E-4</c:v>
                </c:pt>
                <c:pt idx="57545" formatCode="0.00E+00">
                  <c:v>9.7000000000000005E-4</c:v>
                </c:pt>
                <c:pt idx="57546" formatCode="0.00E+00">
                  <c:v>9.7099999999999997E-4</c:v>
                </c:pt>
                <c:pt idx="57547" formatCode="0.00E+00">
                  <c:v>9.7000000000000005E-4</c:v>
                </c:pt>
                <c:pt idx="57548" formatCode="0.00E+00">
                  <c:v>9.7000000000000005E-4</c:v>
                </c:pt>
                <c:pt idx="57549" formatCode="0.00E+00">
                  <c:v>9.7000000000000005E-4</c:v>
                </c:pt>
                <c:pt idx="57550" formatCode="0.00E+00">
                  <c:v>9.7000000000000005E-4</c:v>
                </c:pt>
                <c:pt idx="57551" formatCode="0.00E+00">
                  <c:v>9.7000000000000005E-4</c:v>
                </c:pt>
                <c:pt idx="57552" formatCode="0.00E+00">
                  <c:v>9.7099999999999997E-4</c:v>
                </c:pt>
                <c:pt idx="57553" formatCode="0.00E+00">
                  <c:v>9.7099999999999997E-4</c:v>
                </c:pt>
                <c:pt idx="57554" formatCode="0.00E+00">
                  <c:v>9.7000000000000005E-4</c:v>
                </c:pt>
                <c:pt idx="57555" formatCode="0.00E+00">
                  <c:v>9.7000000000000005E-4</c:v>
                </c:pt>
                <c:pt idx="57556" formatCode="0.00E+00">
                  <c:v>9.7000000000000005E-4</c:v>
                </c:pt>
                <c:pt idx="57557" formatCode="0.00E+00">
                  <c:v>9.7000000000000005E-4</c:v>
                </c:pt>
                <c:pt idx="57558" formatCode="0.00E+00">
                  <c:v>9.7000000000000005E-4</c:v>
                </c:pt>
                <c:pt idx="57559" formatCode="0.00E+00">
                  <c:v>9.7000000000000005E-4</c:v>
                </c:pt>
                <c:pt idx="57560" formatCode="0.00E+00">
                  <c:v>9.7000000000000005E-4</c:v>
                </c:pt>
                <c:pt idx="57561" formatCode="0.00E+00">
                  <c:v>9.7099999999999997E-4</c:v>
                </c:pt>
                <c:pt idx="57562" formatCode="0.00E+00">
                  <c:v>9.7000000000000005E-4</c:v>
                </c:pt>
                <c:pt idx="57563" formatCode="0.00E+00">
                  <c:v>9.7000000000000005E-4</c:v>
                </c:pt>
                <c:pt idx="57564" formatCode="0.00E+00">
                  <c:v>9.7000000000000005E-4</c:v>
                </c:pt>
                <c:pt idx="57565" formatCode="0.00E+00">
                  <c:v>9.7000000000000005E-4</c:v>
                </c:pt>
                <c:pt idx="57566" formatCode="0.00E+00">
                  <c:v>9.7000000000000005E-4</c:v>
                </c:pt>
                <c:pt idx="57567" formatCode="0.00E+00">
                  <c:v>9.7000000000000005E-4</c:v>
                </c:pt>
                <c:pt idx="57568" formatCode="0.00E+00">
                  <c:v>9.7099999999999997E-4</c:v>
                </c:pt>
                <c:pt idx="57569" formatCode="0.00E+00">
                  <c:v>9.7000000000000005E-4</c:v>
                </c:pt>
                <c:pt idx="57570" formatCode="0.00E+00">
                  <c:v>9.7000000000000005E-4</c:v>
                </c:pt>
                <c:pt idx="57571" formatCode="0.00E+00">
                  <c:v>9.7099999999999997E-4</c:v>
                </c:pt>
                <c:pt idx="57572" formatCode="0.00E+00">
                  <c:v>9.7000000000000005E-4</c:v>
                </c:pt>
                <c:pt idx="57573" formatCode="0.00E+00">
                  <c:v>9.7099999999999997E-4</c:v>
                </c:pt>
                <c:pt idx="57574" formatCode="0.00E+00">
                  <c:v>9.7000000000000005E-4</c:v>
                </c:pt>
                <c:pt idx="57575" formatCode="0.00E+00">
                  <c:v>9.7000000000000005E-4</c:v>
                </c:pt>
                <c:pt idx="57576" formatCode="0.00E+00">
                  <c:v>9.7000000000000005E-4</c:v>
                </c:pt>
                <c:pt idx="57577" formatCode="0.00E+00">
                  <c:v>9.7000000000000005E-4</c:v>
                </c:pt>
                <c:pt idx="57578" formatCode="0.00E+00">
                  <c:v>9.7000000000000005E-4</c:v>
                </c:pt>
                <c:pt idx="57579" formatCode="0.00E+00">
                  <c:v>9.7000000000000005E-4</c:v>
                </c:pt>
                <c:pt idx="57580" formatCode="0.00E+00">
                  <c:v>9.7000000000000005E-4</c:v>
                </c:pt>
                <c:pt idx="57581" formatCode="0.00E+00">
                  <c:v>9.7099999999999997E-4</c:v>
                </c:pt>
                <c:pt idx="57582" formatCode="0.00E+00">
                  <c:v>9.7099999999999997E-4</c:v>
                </c:pt>
                <c:pt idx="57583" formatCode="0.00E+00">
                  <c:v>9.7000000000000005E-4</c:v>
                </c:pt>
                <c:pt idx="57584" formatCode="0.00E+00">
                  <c:v>9.7000000000000005E-4</c:v>
                </c:pt>
                <c:pt idx="57585" formatCode="0.00E+00">
                  <c:v>9.7000000000000005E-4</c:v>
                </c:pt>
                <c:pt idx="57586" formatCode="0.00E+00">
                  <c:v>9.7000000000000005E-4</c:v>
                </c:pt>
                <c:pt idx="57587" formatCode="0.00E+00">
                  <c:v>9.7000000000000005E-4</c:v>
                </c:pt>
                <c:pt idx="57588" formatCode="0.00E+00">
                  <c:v>9.7000000000000005E-4</c:v>
                </c:pt>
                <c:pt idx="57589" formatCode="0.00E+00">
                  <c:v>9.7000000000000005E-4</c:v>
                </c:pt>
                <c:pt idx="57590" formatCode="0.00E+00">
                  <c:v>9.7000000000000005E-4</c:v>
                </c:pt>
                <c:pt idx="57591" formatCode="0.00E+00">
                  <c:v>9.7000000000000005E-4</c:v>
                </c:pt>
                <c:pt idx="57592" formatCode="0.00E+00">
                  <c:v>9.7099999999999997E-4</c:v>
                </c:pt>
                <c:pt idx="57593" formatCode="0.00E+00">
                  <c:v>9.7000000000000005E-4</c:v>
                </c:pt>
                <c:pt idx="57594" formatCode="0.00E+00">
                  <c:v>9.7099999999999997E-4</c:v>
                </c:pt>
                <c:pt idx="57595" formatCode="0.00E+00">
                  <c:v>9.7099999999999997E-4</c:v>
                </c:pt>
                <c:pt idx="57596" formatCode="0.00E+00">
                  <c:v>9.7000000000000005E-4</c:v>
                </c:pt>
                <c:pt idx="57597" formatCode="0.00E+00">
                  <c:v>9.7000000000000005E-4</c:v>
                </c:pt>
                <c:pt idx="57598" formatCode="0.00E+00">
                  <c:v>9.7000000000000005E-4</c:v>
                </c:pt>
                <c:pt idx="57599" formatCode="0.00E+00">
                  <c:v>9.7000000000000005E-4</c:v>
                </c:pt>
                <c:pt idx="57600" formatCode="0.00E+00">
                  <c:v>9.7099999999999997E-4</c:v>
                </c:pt>
                <c:pt idx="57601" formatCode="0.00E+00">
                  <c:v>9.7000000000000005E-4</c:v>
                </c:pt>
                <c:pt idx="57602" formatCode="0.00E+00">
                  <c:v>9.7000000000000005E-4</c:v>
                </c:pt>
                <c:pt idx="57603" formatCode="0.00E+00">
                  <c:v>9.7099999999999997E-4</c:v>
                </c:pt>
                <c:pt idx="57604" formatCode="0.00E+00">
                  <c:v>9.7099999999999997E-4</c:v>
                </c:pt>
                <c:pt idx="57605" formatCode="0.00E+00">
                  <c:v>9.7099999999999997E-4</c:v>
                </c:pt>
                <c:pt idx="57606" formatCode="0.00E+00">
                  <c:v>9.7000000000000005E-4</c:v>
                </c:pt>
                <c:pt idx="57607" formatCode="0.00E+00">
                  <c:v>9.7000000000000005E-4</c:v>
                </c:pt>
                <c:pt idx="57608" formatCode="0.00E+00">
                  <c:v>9.7099999999999997E-4</c:v>
                </c:pt>
                <c:pt idx="57609" formatCode="0.00E+00">
                  <c:v>9.7099999999999997E-4</c:v>
                </c:pt>
                <c:pt idx="57610" formatCode="0.00E+00">
                  <c:v>9.7099999999999997E-4</c:v>
                </c:pt>
                <c:pt idx="57611" formatCode="0.00E+00">
                  <c:v>9.7000000000000005E-4</c:v>
                </c:pt>
                <c:pt idx="57612" formatCode="0.00E+00">
                  <c:v>9.7099999999999997E-4</c:v>
                </c:pt>
                <c:pt idx="57613" formatCode="0.00E+00">
                  <c:v>9.7099999999999997E-4</c:v>
                </c:pt>
                <c:pt idx="57614" formatCode="0.00E+00">
                  <c:v>9.7000000000000005E-4</c:v>
                </c:pt>
                <c:pt idx="57615" formatCode="0.00E+00">
                  <c:v>9.7000000000000005E-4</c:v>
                </c:pt>
                <c:pt idx="57616" formatCode="0.00E+00">
                  <c:v>9.7099999999999997E-4</c:v>
                </c:pt>
                <c:pt idx="57617" formatCode="0.00E+00">
                  <c:v>9.7099999999999997E-4</c:v>
                </c:pt>
                <c:pt idx="57618" formatCode="0.00E+00">
                  <c:v>9.7099999999999997E-4</c:v>
                </c:pt>
                <c:pt idx="57619" formatCode="0.00E+00">
                  <c:v>9.7099999999999997E-4</c:v>
                </c:pt>
                <c:pt idx="57620" formatCode="0.00E+00">
                  <c:v>9.7099999999999997E-4</c:v>
                </c:pt>
                <c:pt idx="57621" formatCode="0.00E+00">
                  <c:v>9.7099999999999997E-4</c:v>
                </c:pt>
                <c:pt idx="57622" formatCode="0.00E+00">
                  <c:v>9.7099999999999997E-4</c:v>
                </c:pt>
                <c:pt idx="57623" formatCode="0.00E+00">
                  <c:v>9.7099999999999997E-4</c:v>
                </c:pt>
                <c:pt idx="57624" formatCode="0.00E+00">
                  <c:v>9.7000000000000005E-4</c:v>
                </c:pt>
                <c:pt idx="57625" formatCode="0.00E+00">
                  <c:v>9.7000000000000005E-4</c:v>
                </c:pt>
                <c:pt idx="57626" formatCode="0.00E+00">
                  <c:v>9.7099999999999997E-4</c:v>
                </c:pt>
                <c:pt idx="57627" formatCode="0.00E+00">
                  <c:v>9.7099999999999997E-4</c:v>
                </c:pt>
                <c:pt idx="57628" formatCode="0.00E+00">
                  <c:v>9.7000000000000005E-4</c:v>
                </c:pt>
                <c:pt idx="57629" formatCode="0.00E+00">
                  <c:v>9.7099999999999997E-4</c:v>
                </c:pt>
                <c:pt idx="57630" formatCode="0.00E+00">
                  <c:v>9.7099999999999997E-4</c:v>
                </c:pt>
                <c:pt idx="57631" formatCode="0.00E+00">
                  <c:v>9.7000000000000005E-4</c:v>
                </c:pt>
                <c:pt idx="57632" formatCode="0.00E+00">
                  <c:v>9.7099999999999997E-4</c:v>
                </c:pt>
                <c:pt idx="57633" formatCode="0.00E+00">
                  <c:v>9.7099999999999997E-4</c:v>
                </c:pt>
                <c:pt idx="57634" formatCode="0.00E+00">
                  <c:v>9.7099999999999997E-4</c:v>
                </c:pt>
                <c:pt idx="57635" formatCode="0.00E+00">
                  <c:v>9.7099999999999997E-4</c:v>
                </c:pt>
                <c:pt idx="57636" formatCode="0.00E+00">
                  <c:v>9.7099999999999997E-4</c:v>
                </c:pt>
                <c:pt idx="57637" formatCode="0.00E+00">
                  <c:v>9.7099999999999997E-4</c:v>
                </c:pt>
                <c:pt idx="57638" formatCode="0.00E+00">
                  <c:v>9.7099999999999997E-4</c:v>
                </c:pt>
                <c:pt idx="57639" formatCode="0.00E+00">
                  <c:v>9.7099999999999997E-4</c:v>
                </c:pt>
                <c:pt idx="57640" formatCode="0.00E+00">
                  <c:v>9.7099999999999997E-4</c:v>
                </c:pt>
                <c:pt idx="57641" formatCode="0.00E+00">
                  <c:v>9.7099999999999997E-4</c:v>
                </c:pt>
                <c:pt idx="57642" formatCode="0.00E+00">
                  <c:v>9.7099999999999997E-4</c:v>
                </c:pt>
                <c:pt idx="57643" formatCode="0.00E+00">
                  <c:v>9.7099999999999997E-4</c:v>
                </c:pt>
                <c:pt idx="57644" formatCode="0.00E+00">
                  <c:v>9.7099999999999997E-4</c:v>
                </c:pt>
                <c:pt idx="57645" formatCode="0.00E+00">
                  <c:v>9.7099999999999997E-4</c:v>
                </c:pt>
                <c:pt idx="57646" formatCode="0.00E+00">
                  <c:v>9.7099999999999997E-4</c:v>
                </c:pt>
                <c:pt idx="57647" formatCode="0.00E+00">
                  <c:v>9.7099999999999997E-4</c:v>
                </c:pt>
                <c:pt idx="57648" formatCode="0.00E+00">
                  <c:v>9.7099999999999997E-4</c:v>
                </c:pt>
                <c:pt idx="57649" formatCode="0.00E+00">
                  <c:v>9.7099999999999997E-4</c:v>
                </c:pt>
                <c:pt idx="57650" formatCode="0.00E+00">
                  <c:v>9.7099999999999997E-4</c:v>
                </c:pt>
                <c:pt idx="57651" formatCode="0.00E+00">
                  <c:v>9.7099999999999997E-4</c:v>
                </c:pt>
                <c:pt idx="57652" formatCode="0.00E+00">
                  <c:v>9.7099999999999997E-4</c:v>
                </c:pt>
                <c:pt idx="57653" formatCode="0.00E+00">
                  <c:v>9.7099999999999997E-4</c:v>
                </c:pt>
                <c:pt idx="57654" formatCode="0.00E+00">
                  <c:v>9.7099999999999997E-4</c:v>
                </c:pt>
                <c:pt idx="57655" formatCode="0.00E+00">
                  <c:v>9.7099999999999997E-4</c:v>
                </c:pt>
                <c:pt idx="57656" formatCode="0.00E+00">
                  <c:v>9.7099999999999997E-4</c:v>
                </c:pt>
                <c:pt idx="57657" formatCode="0.00E+00">
                  <c:v>9.7099999999999997E-4</c:v>
                </c:pt>
                <c:pt idx="57658" formatCode="0.00E+00">
                  <c:v>9.7099999999999997E-4</c:v>
                </c:pt>
                <c:pt idx="57659" formatCode="0.00E+00">
                  <c:v>9.7099999999999997E-4</c:v>
                </c:pt>
                <c:pt idx="57660" formatCode="0.00E+00">
                  <c:v>9.7000000000000005E-4</c:v>
                </c:pt>
                <c:pt idx="57661" formatCode="0.00E+00">
                  <c:v>9.7099999999999997E-4</c:v>
                </c:pt>
                <c:pt idx="57662" formatCode="0.00E+00">
                  <c:v>9.7099999999999997E-4</c:v>
                </c:pt>
                <c:pt idx="57663" formatCode="0.00E+00">
                  <c:v>9.7099999999999997E-4</c:v>
                </c:pt>
                <c:pt idx="57664" formatCode="0.00E+00">
                  <c:v>9.7099999999999997E-4</c:v>
                </c:pt>
                <c:pt idx="57665" formatCode="0.00E+00">
                  <c:v>9.7099999999999997E-4</c:v>
                </c:pt>
                <c:pt idx="57666" formatCode="0.00E+00">
                  <c:v>9.7099999999999997E-4</c:v>
                </c:pt>
                <c:pt idx="57667" formatCode="0.00E+00">
                  <c:v>9.7099999999999997E-4</c:v>
                </c:pt>
                <c:pt idx="57668" formatCode="0.00E+00">
                  <c:v>9.7099999999999997E-4</c:v>
                </c:pt>
                <c:pt idx="57669" formatCode="0.00E+00">
                  <c:v>9.7099999999999997E-4</c:v>
                </c:pt>
                <c:pt idx="57670" formatCode="0.00E+00">
                  <c:v>9.7099999999999997E-4</c:v>
                </c:pt>
                <c:pt idx="57671" formatCode="0.00E+00">
                  <c:v>9.7099999999999997E-4</c:v>
                </c:pt>
                <c:pt idx="57672" formatCode="0.00E+00">
                  <c:v>9.7099999999999997E-4</c:v>
                </c:pt>
                <c:pt idx="57673" formatCode="0.00E+00">
                  <c:v>9.7099999999999997E-4</c:v>
                </c:pt>
                <c:pt idx="57674" formatCode="0.00E+00">
                  <c:v>9.7099999999999997E-4</c:v>
                </c:pt>
                <c:pt idx="57675" formatCode="0.00E+00">
                  <c:v>9.7099999999999997E-4</c:v>
                </c:pt>
                <c:pt idx="57676" formatCode="0.00E+00">
                  <c:v>9.7099999999999997E-4</c:v>
                </c:pt>
                <c:pt idx="57677" formatCode="0.00E+00">
                  <c:v>9.7099999999999997E-4</c:v>
                </c:pt>
                <c:pt idx="57678" formatCode="0.00E+00">
                  <c:v>9.7099999999999997E-4</c:v>
                </c:pt>
                <c:pt idx="57679" formatCode="0.00E+00">
                  <c:v>9.7099999999999997E-4</c:v>
                </c:pt>
                <c:pt idx="57680" formatCode="0.00E+00">
                  <c:v>9.7099999999999997E-4</c:v>
                </c:pt>
                <c:pt idx="57681" formatCode="0.00E+00">
                  <c:v>9.7099999999999997E-4</c:v>
                </c:pt>
                <c:pt idx="57682" formatCode="0.00E+00">
                  <c:v>9.7099999999999997E-4</c:v>
                </c:pt>
                <c:pt idx="57683" formatCode="0.00E+00">
                  <c:v>9.7099999999999997E-4</c:v>
                </c:pt>
                <c:pt idx="57684" formatCode="0.00E+00">
                  <c:v>9.7099999999999997E-4</c:v>
                </c:pt>
                <c:pt idx="57685" formatCode="0.00E+00">
                  <c:v>9.7099999999999997E-4</c:v>
                </c:pt>
                <c:pt idx="57686" formatCode="0.00E+00">
                  <c:v>9.7099999999999997E-4</c:v>
                </c:pt>
                <c:pt idx="57687" formatCode="0.00E+00">
                  <c:v>9.7099999999999997E-4</c:v>
                </c:pt>
                <c:pt idx="57688" formatCode="0.00E+00">
                  <c:v>9.7099999999999997E-4</c:v>
                </c:pt>
                <c:pt idx="57689" formatCode="0.00E+00">
                  <c:v>9.7099999999999997E-4</c:v>
                </c:pt>
                <c:pt idx="57690" formatCode="0.00E+00">
                  <c:v>9.7099999999999997E-4</c:v>
                </c:pt>
                <c:pt idx="57691" formatCode="0.00E+00">
                  <c:v>9.7099999999999997E-4</c:v>
                </c:pt>
                <c:pt idx="57692" formatCode="0.00E+00">
                  <c:v>9.7099999999999997E-4</c:v>
                </c:pt>
                <c:pt idx="57693" formatCode="0.00E+00">
                  <c:v>9.7099999999999997E-4</c:v>
                </c:pt>
                <c:pt idx="57694" formatCode="0.00E+00">
                  <c:v>9.7099999999999997E-4</c:v>
                </c:pt>
                <c:pt idx="57695" formatCode="0.00E+00">
                  <c:v>9.7099999999999997E-4</c:v>
                </c:pt>
                <c:pt idx="57696" formatCode="0.00E+00">
                  <c:v>9.7099999999999997E-4</c:v>
                </c:pt>
                <c:pt idx="57697" formatCode="0.00E+00">
                  <c:v>9.7099999999999997E-4</c:v>
                </c:pt>
                <c:pt idx="57698" formatCode="0.00E+00">
                  <c:v>9.7099999999999997E-4</c:v>
                </c:pt>
                <c:pt idx="57699" formatCode="0.00E+00">
                  <c:v>9.7099999999999997E-4</c:v>
                </c:pt>
                <c:pt idx="57700" formatCode="0.00E+00">
                  <c:v>9.7099999999999997E-4</c:v>
                </c:pt>
                <c:pt idx="57701" formatCode="0.00E+00">
                  <c:v>9.7099999999999997E-4</c:v>
                </c:pt>
                <c:pt idx="57702" formatCode="0.00E+00">
                  <c:v>9.7099999999999997E-4</c:v>
                </c:pt>
                <c:pt idx="57703" formatCode="0.00E+00">
                  <c:v>9.7099999999999997E-4</c:v>
                </c:pt>
                <c:pt idx="57704" formatCode="0.00E+00">
                  <c:v>9.7099999999999997E-4</c:v>
                </c:pt>
                <c:pt idx="57705" formatCode="0.00E+00">
                  <c:v>9.7099999999999997E-4</c:v>
                </c:pt>
                <c:pt idx="57706" formatCode="0.00E+00">
                  <c:v>9.7099999999999997E-4</c:v>
                </c:pt>
                <c:pt idx="57707" formatCode="0.00E+00">
                  <c:v>9.7099999999999997E-4</c:v>
                </c:pt>
                <c:pt idx="57708" formatCode="0.00E+00">
                  <c:v>9.7099999999999997E-4</c:v>
                </c:pt>
                <c:pt idx="57709" formatCode="0.00E+00">
                  <c:v>9.7099999999999997E-4</c:v>
                </c:pt>
                <c:pt idx="57710" formatCode="0.00E+00">
                  <c:v>9.7099999999999997E-4</c:v>
                </c:pt>
                <c:pt idx="57711" formatCode="0.00E+00">
                  <c:v>9.7099999999999997E-4</c:v>
                </c:pt>
                <c:pt idx="57712" formatCode="0.00E+00">
                  <c:v>9.7099999999999997E-4</c:v>
                </c:pt>
                <c:pt idx="57713" formatCode="0.00E+00">
                  <c:v>9.7099999999999997E-4</c:v>
                </c:pt>
                <c:pt idx="57714" formatCode="0.00E+00">
                  <c:v>9.7099999999999997E-4</c:v>
                </c:pt>
                <c:pt idx="57715" formatCode="0.00E+00">
                  <c:v>9.7099999999999997E-4</c:v>
                </c:pt>
                <c:pt idx="57716" formatCode="0.00E+00">
                  <c:v>9.7099999999999997E-4</c:v>
                </c:pt>
                <c:pt idx="57717" formatCode="0.00E+00">
                  <c:v>9.7099999999999997E-4</c:v>
                </c:pt>
                <c:pt idx="57718" formatCode="0.00E+00">
                  <c:v>9.7099999999999997E-4</c:v>
                </c:pt>
                <c:pt idx="57719" formatCode="0.00E+00">
                  <c:v>9.7099999999999997E-4</c:v>
                </c:pt>
                <c:pt idx="57720" formatCode="0.00E+00">
                  <c:v>9.7099999999999997E-4</c:v>
                </c:pt>
                <c:pt idx="57721" formatCode="0.00E+00">
                  <c:v>9.7099999999999997E-4</c:v>
                </c:pt>
                <c:pt idx="57722" formatCode="0.00E+00">
                  <c:v>9.7099999999999997E-4</c:v>
                </c:pt>
                <c:pt idx="57723" formatCode="0.00E+00">
                  <c:v>9.7099999999999997E-4</c:v>
                </c:pt>
                <c:pt idx="57724" formatCode="0.00E+00">
                  <c:v>9.7099999999999997E-4</c:v>
                </c:pt>
                <c:pt idx="57725" formatCode="0.00E+00">
                  <c:v>9.7099999999999997E-4</c:v>
                </c:pt>
                <c:pt idx="57726" formatCode="0.00E+00">
                  <c:v>9.7099999999999997E-4</c:v>
                </c:pt>
                <c:pt idx="57727" formatCode="0.00E+00">
                  <c:v>9.7099999999999997E-4</c:v>
                </c:pt>
                <c:pt idx="57728" formatCode="0.00E+00">
                  <c:v>9.7099999999999997E-4</c:v>
                </c:pt>
                <c:pt idx="57729" formatCode="0.00E+00">
                  <c:v>9.7099999999999997E-4</c:v>
                </c:pt>
                <c:pt idx="57730" formatCode="0.00E+00">
                  <c:v>9.7099999999999997E-4</c:v>
                </c:pt>
                <c:pt idx="57731" formatCode="0.00E+00">
                  <c:v>9.7099999999999997E-4</c:v>
                </c:pt>
                <c:pt idx="57732" formatCode="0.00E+00">
                  <c:v>9.7099999999999997E-4</c:v>
                </c:pt>
                <c:pt idx="57733" formatCode="0.00E+00">
                  <c:v>9.7099999999999997E-4</c:v>
                </c:pt>
                <c:pt idx="57734" formatCode="0.00E+00">
                  <c:v>9.7099999999999997E-4</c:v>
                </c:pt>
                <c:pt idx="57735" formatCode="0.00E+00">
                  <c:v>9.7099999999999997E-4</c:v>
                </c:pt>
                <c:pt idx="57736" formatCode="0.00E+00">
                  <c:v>9.7099999999999997E-4</c:v>
                </c:pt>
                <c:pt idx="57737" formatCode="0.00E+00">
                  <c:v>9.7099999999999997E-4</c:v>
                </c:pt>
                <c:pt idx="57738" formatCode="0.00E+00">
                  <c:v>9.7099999999999997E-4</c:v>
                </c:pt>
                <c:pt idx="57739" formatCode="0.00E+00">
                  <c:v>9.7099999999999997E-4</c:v>
                </c:pt>
                <c:pt idx="57740" formatCode="0.00E+00">
                  <c:v>9.7099999999999997E-4</c:v>
                </c:pt>
                <c:pt idx="57741" formatCode="0.00E+00">
                  <c:v>9.7099999999999997E-4</c:v>
                </c:pt>
                <c:pt idx="57742" formatCode="0.00E+00">
                  <c:v>9.7099999999999997E-4</c:v>
                </c:pt>
                <c:pt idx="57743" formatCode="0.00E+00">
                  <c:v>9.7099999999999997E-4</c:v>
                </c:pt>
                <c:pt idx="57744" formatCode="0.00E+00">
                  <c:v>9.7099999999999997E-4</c:v>
                </c:pt>
                <c:pt idx="57745" formatCode="0.00E+00">
                  <c:v>9.7099999999999997E-4</c:v>
                </c:pt>
                <c:pt idx="57746" formatCode="0.00E+00">
                  <c:v>9.7099999999999997E-4</c:v>
                </c:pt>
                <c:pt idx="57747" formatCode="0.00E+00">
                  <c:v>9.7099999999999997E-4</c:v>
                </c:pt>
                <c:pt idx="57748" formatCode="0.00E+00">
                  <c:v>9.7099999999999997E-4</c:v>
                </c:pt>
                <c:pt idx="57749" formatCode="0.00E+00">
                  <c:v>9.7099999999999997E-4</c:v>
                </c:pt>
                <c:pt idx="57750" formatCode="0.00E+00">
                  <c:v>9.7099999999999997E-4</c:v>
                </c:pt>
                <c:pt idx="57751" formatCode="0.00E+00">
                  <c:v>9.7099999999999997E-4</c:v>
                </c:pt>
                <c:pt idx="57752" formatCode="0.00E+00">
                  <c:v>9.7099999999999997E-4</c:v>
                </c:pt>
                <c:pt idx="57753" formatCode="0.00E+00">
                  <c:v>9.7099999999999997E-4</c:v>
                </c:pt>
                <c:pt idx="57754" formatCode="0.00E+00">
                  <c:v>9.7099999999999997E-4</c:v>
                </c:pt>
                <c:pt idx="57755" formatCode="0.00E+00">
                  <c:v>9.7099999999999997E-4</c:v>
                </c:pt>
                <c:pt idx="57756" formatCode="0.00E+00">
                  <c:v>9.7099999999999997E-4</c:v>
                </c:pt>
                <c:pt idx="57757" formatCode="0.00E+00">
                  <c:v>9.7099999999999997E-4</c:v>
                </c:pt>
                <c:pt idx="57758" formatCode="0.00E+00">
                  <c:v>9.7099999999999997E-4</c:v>
                </c:pt>
                <c:pt idx="57759" formatCode="0.00E+00">
                  <c:v>9.7099999999999997E-4</c:v>
                </c:pt>
                <c:pt idx="57760" formatCode="0.00E+00">
                  <c:v>9.7099999999999997E-4</c:v>
                </c:pt>
                <c:pt idx="57761" formatCode="0.00E+00">
                  <c:v>9.7099999999999997E-4</c:v>
                </c:pt>
                <c:pt idx="57762" formatCode="0.00E+00">
                  <c:v>9.7099999999999997E-4</c:v>
                </c:pt>
                <c:pt idx="57763" formatCode="0.00E+00">
                  <c:v>9.7099999999999997E-4</c:v>
                </c:pt>
                <c:pt idx="57764" formatCode="0.00E+00">
                  <c:v>9.7099999999999997E-4</c:v>
                </c:pt>
                <c:pt idx="57765" formatCode="0.00E+00">
                  <c:v>9.7099999999999997E-4</c:v>
                </c:pt>
                <c:pt idx="57766" formatCode="0.00E+00">
                  <c:v>9.7099999999999997E-4</c:v>
                </c:pt>
                <c:pt idx="57767" formatCode="0.00E+00">
                  <c:v>9.7099999999999997E-4</c:v>
                </c:pt>
                <c:pt idx="57768" formatCode="0.00E+00">
                  <c:v>9.7099999999999997E-4</c:v>
                </c:pt>
                <c:pt idx="57769" formatCode="0.00E+00">
                  <c:v>9.7099999999999997E-4</c:v>
                </c:pt>
                <c:pt idx="57770" formatCode="0.00E+00">
                  <c:v>9.7099999999999997E-4</c:v>
                </c:pt>
                <c:pt idx="57771" formatCode="0.00E+00">
                  <c:v>9.7099999999999997E-4</c:v>
                </c:pt>
                <c:pt idx="57772" formatCode="0.00E+00">
                  <c:v>9.7099999999999997E-4</c:v>
                </c:pt>
                <c:pt idx="57773" formatCode="0.00E+00">
                  <c:v>9.7099999999999997E-4</c:v>
                </c:pt>
                <c:pt idx="57774" formatCode="0.00E+00">
                  <c:v>9.7099999999999997E-4</c:v>
                </c:pt>
                <c:pt idx="57775" formatCode="0.00E+00">
                  <c:v>9.7099999999999997E-4</c:v>
                </c:pt>
                <c:pt idx="57776" formatCode="0.00E+00">
                  <c:v>9.7099999999999997E-4</c:v>
                </c:pt>
                <c:pt idx="57777" formatCode="0.00E+00">
                  <c:v>9.7099999999999997E-4</c:v>
                </c:pt>
                <c:pt idx="57778" formatCode="0.00E+00">
                  <c:v>9.7099999999999997E-4</c:v>
                </c:pt>
                <c:pt idx="57779" formatCode="0.00E+00">
                  <c:v>9.7099999999999997E-4</c:v>
                </c:pt>
                <c:pt idx="57780" formatCode="0.00E+00">
                  <c:v>9.7099999999999997E-4</c:v>
                </c:pt>
                <c:pt idx="57781" formatCode="0.00E+00">
                  <c:v>9.7099999999999997E-4</c:v>
                </c:pt>
                <c:pt idx="57782" formatCode="0.00E+00">
                  <c:v>9.7099999999999997E-4</c:v>
                </c:pt>
                <c:pt idx="57783" formatCode="0.00E+00">
                  <c:v>9.7099999999999997E-4</c:v>
                </c:pt>
                <c:pt idx="57784" formatCode="0.00E+00">
                  <c:v>9.7099999999999997E-4</c:v>
                </c:pt>
                <c:pt idx="57785" formatCode="0.00E+00">
                  <c:v>9.7099999999999997E-4</c:v>
                </c:pt>
                <c:pt idx="57786" formatCode="0.00E+00">
                  <c:v>9.7099999999999997E-4</c:v>
                </c:pt>
                <c:pt idx="57787" formatCode="0.00E+00">
                  <c:v>9.7099999999999997E-4</c:v>
                </c:pt>
                <c:pt idx="57788" formatCode="0.00E+00">
                  <c:v>9.7099999999999997E-4</c:v>
                </c:pt>
                <c:pt idx="57789" formatCode="0.00E+00">
                  <c:v>9.7099999999999997E-4</c:v>
                </c:pt>
                <c:pt idx="57790" formatCode="0.00E+00">
                  <c:v>9.7099999999999997E-4</c:v>
                </c:pt>
                <c:pt idx="57791" formatCode="0.00E+00">
                  <c:v>9.7099999999999997E-4</c:v>
                </c:pt>
                <c:pt idx="57792" formatCode="0.00E+00">
                  <c:v>9.7099999999999997E-4</c:v>
                </c:pt>
                <c:pt idx="57793" formatCode="0.00E+00">
                  <c:v>9.7099999999999997E-4</c:v>
                </c:pt>
                <c:pt idx="57794" formatCode="0.00E+00">
                  <c:v>9.7099999999999997E-4</c:v>
                </c:pt>
                <c:pt idx="57795" formatCode="0.00E+00">
                  <c:v>9.7099999999999997E-4</c:v>
                </c:pt>
                <c:pt idx="57796" formatCode="0.00E+00">
                  <c:v>9.7099999999999997E-4</c:v>
                </c:pt>
                <c:pt idx="57797" formatCode="0.00E+00">
                  <c:v>9.7099999999999997E-4</c:v>
                </c:pt>
                <c:pt idx="57798" formatCode="0.00E+00">
                  <c:v>9.7099999999999997E-4</c:v>
                </c:pt>
                <c:pt idx="57799" formatCode="0.00E+00">
                  <c:v>9.7099999999999997E-4</c:v>
                </c:pt>
                <c:pt idx="57800" formatCode="0.00E+00">
                  <c:v>9.7099999999999997E-4</c:v>
                </c:pt>
                <c:pt idx="57801" formatCode="0.00E+00">
                  <c:v>9.7099999999999997E-4</c:v>
                </c:pt>
                <c:pt idx="57802" formatCode="0.00E+00">
                  <c:v>9.7099999999999997E-4</c:v>
                </c:pt>
                <c:pt idx="57803" formatCode="0.00E+00">
                  <c:v>9.7099999999999997E-4</c:v>
                </c:pt>
                <c:pt idx="57804" formatCode="0.00E+00">
                  <c:v>9.7099999999999997E-4</c:v>
                </c:pt>
                <c:pt idx="57805" formatCode="0.00E+00">
                  <c:v>9.7099999999999997E-4</c:v>
                </c:pt>
                <c:pt idx="57806" formatCode="0.00E+00">
                  <c:v>9.7099999999999997E-4</c:v>
                </c:pt>
                <c:pt idx="57807" formatCode="0.00E+00">
                  <c:v>9.7099999999999997E-4</c:v>
                </c:pt>
                <c:pt idx="57808" formatCode="0.00E+00">
                  <c:v>9.7099999999999997E-4</c:v>
                </c:pt>
                <c:pt idx="57809" formatCode="0.00E+00">
                  <c:v>9.7099999999999997E-4</c:v>
                </c:pt>
                <c:pt idx="57810" formatCode="0.00E+00">
                  <c:v>9.7099999999999997E-4</c:v>
                </c:pt>
                <c:pt idx="57811" formatCode="0.00E+00">
                  <c:v>9.7099999999999997E-4</c:v>
                </c:pt>
                <c:pt idx="57812" formatCode="0.00E+00">
                  <c:v>9.7099999999999997E-4</c:v>
                </c:pt>
                <c:pt idx="57813" formatCode="0.00E+00">
                  <c:v>9.7099999999999997E-4</c:v>
                </c:pt>
                <c:pt idx="57814" formatCode="0.00E+00">
                  <c:v>9.7099999999999997E-4</c:v>
                </c:pt>
                <c:pt idx="57815" formatCode="0.00E+00">
                  <c:v>9.7099999999999997E-4</c:v>
                </c:pt>
                <c:pt idx="57816" formatCode="0.00E+00">
                  <c:v>9.7099999999999997E-4</c:v>
                </c:pt>
                <c:pt idx="57817" formatCode="0.00E+00">
                  <c:v>9.7099999999999997E-4</c:v>
                </c:pt>
                <c:pt idx="57818" formatCode="0.00E+00">
                  <c:v>9.7099999999999997E-4</c:v>
                </c:pt>
                <c:pt idx="57819" formatCode="0.00E+00">
                  <c:v>9.7099999999999997E-4</c:v>
                </c:pt>
                <c:pt idx="57820" formatCode="0.00E+00">
                  <c:v>9.7099999999999997E-4</c:v>
                </c:pt>
                <c:pt idx="57821" formatCode="0.00E+00">
                  <c:v>9.7099999999999997E-4</c:v>
                </c:pt>
                <c:pt idx="57822" formatCode="0.00E+00">
                  <c:v>9.7099999999999997E-4</c:v>
                </c:pt>
                <c:pt idx="57823" formatCode="0.00E+00">
                  <c:v>9.7099999999999997E-4</c:v>
                </c:pt>
                <c:pt idx="57824" formatCode="0.00E+00">
                  <c:v>9.7099999999999997E-4</c:v>
                </c:pt>
                <c:pt idx="57825" formatCode="0.00E+00">
                  <c:v>9.7099999999999997E-4</c:v>
                </c:pt>
                <c:pt idx="57826" formatCode="0.00E+00">
                  <c:v>9.7099999999999997E-4</c:v>
                </c:pt>
                <c:pt idx="57827" formatCode="0.00E+00">
                  <c:v>9.7199999999999999E-4</c:v>
                </c:pt>
                <c:pt idx="57828" formatCode="0.00E+00">
                  <c:v>9.7099999999999997E-4</c:v>
                </c:pt>
                <c:pt idx="57829" formatCode="0.00E+00">
                  <c:v>9.7099999999999997E-4</c:v>
                </c:pt>
                <c:pt idx="57830" formatCode="0.00E+00">
                  <c:v>9.7099999999999997E-4</c:v>
                </c:pt>
                <c:pt idx="57831" formatCode="0.00E+00">
                  <c:v>9.7099999999999997E-4</c:v>
                </c:pt>
                <c:pt idx="57832" formatCode="0.00E+00">
                  <c:v>9.7199999999999999E-4</c:v>
                </c:pt>
                <c:pt idx="57833" formatCode="0.00E+00">
                  <c:v>9.7099999999999997E-4</c:v>
                </c:pt>
                <c:pt idx="57834" formatCode="0.00E+00">
                  <c:v>9.7099999999999997E-4</c:v>
                </c:pt>
                <c:pt idx="57835" formatCode="0.00E+00">
                  <c:v>9.7099999999999997E-4</c:v>
                </c:pt>
                <c:pt idx="57836" formatCode="0.00E+00">
                  <c:v>9.7099999999999997E-4</c:v>
                </c:pt>
                <c:pt idx="57837" formatCode="0.00E+00">
                  <c:v>9.7099999999999997E-4</c:v>
                </c:pt>
                <c:pt idx="57838" formatCode="0.00E+00">
                  <c:v>9.7099999999999997E-4</c:v>
                </c:pt>
                <c:pt idx="57839" formatCode="0.00E+00">
                  <c:v>9.7099999999999997E-4</c:v>
                </c:pt>
                <c:pt idx="57840" formatCode="0.00E+00">
                  <c:v>9.7199999999999999E-4</c:v>
                </c:pt>
                <c:pt idx="57841" formatCode="0.00E+00">
                  <c:v>9.7099999999999997E-4</c:v>
                </c:pt>
                <c:pt idx="57842" formatCode="0.00E+00">
                  <c:v>9.7099999999999997E-4</c:v>
                </c:pt>
                <c:pt idx="57843" formatCode="0.00E+00">
                  <c:v>9.7099999999999997E-4</c:v>
                </c:pt>
                <c:pt idx="57844" formatCode="0.00E+00">
                  <c:v>9.7199999999999999E-4</c:v>
                </c:pt>
                <c:pt idx="57845" formatCode="0.00E+00">
                  <c:v>9.7099999999999997E-4</c:v>
                </c:pt>
                <c:pt idx="57846" formatCode="0.00E+00">
                  <c:v>9.7099999999999997E-4</c:v>
                </c:pt>
                <c:pt idx="57847" formatCode="0.00E+00">
                  <c:v>9.7099999999999997E-4</c:v>
                </c:pt>
                <c:pt idx="57848" formatCode="0.00E+00">
                  <c:v>9.7099999999999997E-4</c:v>
                </c:pt>
                <c:pt idx="57849" formatCode="0.00E+00">
                  <c:v>9.7099999999999997E-4</c:v>
                </c:pt>
                <c:pt idx="57850" formatCode="0.00E+00">
                  <c:v>9.7199999999999999E-4</c:v>
                </c:pt>
                <c:pt idx="57851" formatCode="0.00E+00">
                  <c:v>9.7099999999999997E-4</c:v>
                </c:pt>
                <c:pt idx="57852" formatCode="0.00E+00">
                  <c:v>9.7099999999999997E-4</c:v>
                </c:pt>
                <c:pt idx="57853" formatCode="0.00E+00">
                  <c:v>9.7099999999999997E-4</c:v>
                </c:pt>
                <c:pt idx="57854" formatCode="0.00E+00">
                  <c:v>9.7099999999999997E-4</c:v>
                </c:pt>
                <c:pt idx="57855" formatCode="0.00E+00">
                  <c:v>9.7099999999999997E-4</c:v>
                </c:pt>
                <c:pt idx="57856" formatCode="0.00E+00">
                  <c:v>9.7199999999999999E-4</c:v>
                </c:pt>
                <c:pt idx="57857" formatCode="0.00E+00">
                  <c:v>9.7099999999999997E-4</c:v>
                </c:pt>
                <c:pt idx="57858" formatCode="0.00E+00">
                  <c:v>9.7199999999999999E-4</c:v>
                </c:pt>
                <c:pt idx="57859" formatCode="0.00E+00">
                  <c:v>9.7199999999999999E-4</c:v>
                </c:pt>
                <c:pt idx="57860" formatCode="0.00E+00">
                  <c:v>9.7099999999999997E-4</c:v>
                </c:pt>
                <c:pt idx="57861" formatCode="0.00E+00">
                  <c:v>9.7199999999999999E-4</c:v>
                </c:pt>
                <c:pt idx="57862" formatCode="0.00E+00">
                  <c:v>9.7099999999999997E-4</c:v>
                </c:pt>
                <c:pt idx="57863" formatCode="0.00E+00">
                  <c:v>9.7199999999999999E-4</c:v>
                </c:pt>
                <c:pt idx="57864" formatCode="0.00E+00">
                  <c:v>9.7099999999999997E-4</c:v>
                </c:pt>
                <c:pt idx="57865" formatCode="0.00E+00">
                  <c:v>9.7099999999999997E-4</c:v>
                </c:pt>
                <c:pt idx="57866" formatCode="0.00E+00">
                  <c:v>9.7199999999999999E-4</c:v>
                </c:pt>
                <c:pt idx="57867" formatCode="0.00E+00">
                  <c:v>9.7199999999999999E-4</c:v>
                </c:pt>
                <c:pt idx="57868" formatCode="0.00E+00">
                  <c:v>9.7099999999999997E-4</c:v>
                </c:pt>
                <c:pt idx="57869" formatCode="0.00E+00">
                  <c:v>9.7199999999999999E-4</c:v>
                </c:pt>
                <c:pt idx="57870" formatCode="0.00E+00">
                  <c:v>9.7199999999999999E-4</c:v>
                </c:pt>
                <c:pt idx="57871" formatCode="0.00E+00">
                  <c:v>9.7199999999999999E-4</c:v>
                </c:pt>
                <c:pt idx="57872" formatCode="0.00E+00">
                  <c:v>9.7199999999999999E-4</c:v>
                </c:pt>
                <c:pt idx="57873" formatCode="0.00E+00">
                  <c:v>9.7199999999999999E-4</c:v>
                </c:pt>
                <c:pt idx="57874" formatCode="0.00E+00">
                  <c:v>9.7199999999999999E-4</c:v>
                </c:pt>
                <c:pt idx="57875" formatCode="0.00E+00">
                  <c:v>9.7199999999999999E-4</c:v>
                </c:pt>
                <c:pt idx="57876" formatCode="0.00E+00">
                  <c:v>9.7199999999999999E-4</c:v>
                </c:pt>
                <c:pt idx="57877" formatCode="0.00E+00">
                  <c:v>9.7199999999999999E-4</c:v>
                </c:pt>
                <c:pt idx="57878" formatCode="0.00E+00">
                  <c:v>9.7199999999999999E-4</c:v>
                </c:pt>
                <c:pt idx="57879" formatCode="0.00E+00">
                  <c:v>9.7199999999999999E-4</c:v>
                </c:pt>
                <c:pt idx="57880" formatCode="0.00E+00">
                  <c:v>9.7199999999999999E-4</c:v>
                </c:pt>
                <c:pt idx="57881" formatCode="0.00E+00">
                  <c:v>9.7199999999999999E-4</c:v>
                </c:pt>
                <c:pt idx="57882" formatCode="0.00E+00">
                  <c:v>9.7099999999999997E-4</c:v>
                </c:pt>
                <c:pt idx="57883" formatCode="0.00E+00">
                  <c:v>9.7199999999999999E-4</c:v>
                </c:pt>
                <c:pt idx="57884" formatCode="0.00E+00">
                  <c:v>9.7199999999999999E-4</c:v>
                </c:pt>
                <c:pt idx="57885" formatCode="0.00E+00">
                  <c:v>9.7199999999999999E-4</c:v>
                </c:pt>
                <c:pt idx="57886" formatCode="0.00E+00">
                  <c:v>9.7199999999999999E-4</c:v>
                </c:pt>
                <c:pt idx="57887" formatCode="0.00E+00">
                  <c:v>9.7099999999999997E-4</c:v>
                </c:pt>
                <c:pt idx="57888" formatCode="0.00E+00">
                  <c:v>9.7199999999999999E-4</c:v>
                </c:pt>
                <c:pt idx="57889" formatCode="0.00E+00">
                  <c:v>9.7199999999999999E-4</c:v>
                </c:pt>
                <c:pt idx="57890" formatCode="0.00E+00">
                  <c:v>9.7199999999999999E-4</c:v>
                </c:pt>
                <c:pt idx="57891" formatCode="0.00E+00">
                  <c:v>9.7199999999999999E-4</c:v>
                </c:pt>
                <c:pt idx="57892" formatCode="0.00E+00">
                  <c:v>9.7199999999999999E-4</c:v>
                </c:pt>
                <c:pt idx="57893" formatCode="0.00E+00">
                  <c:v>9.7199999999999999E-4</c:v>
                </c:pt>
                <c:pt idx="57894" formatCode="0.00E+00">
                  <c:v>9.7199999999999999E-4</c:v>
                </c:pt>
                <c:pt idx="57895" formatCode="0.00E+00">
                  <c:v>9.7199999999999999E-4</c:v>
                </c:pt>
                <c:pt idx="57896" formatCode="0.00E+00">
                  <c:v>9.7199999999999999E-4</c:v>
                </c:pt>
                <c:pt idx="57897" formatCode="0.00E+00">
                  <c:v>9.7199999999999999E-4</c:v>
                </c:pt>
                <c:pt idx="57898" formatCode="0.00E+00">
                  <c:v>9.7199999999999999E-4</c:v>
                </c:pt>
                <c:pt idx="57899" formatCode="0.00E+00">
                  <c:v>9.7199999999999999E-4</c:v>
                </c:pt>
                <c:pt idx="57900" formatCode="0.00E+00">
                  <c:v>9.7199999999999999E-4</c:v>
                </c:pt>
                <c:pt idx="57901" formatCode="0.00E+00">
                  <c:v>9.7199999999999999E-4</c:v>
                </c:pt>
                <c:pt idx="57902" formatCode="0.00E+00">
                  <c:v>9.7199999999999999E-4</c:v>
                </c:pt>
                <c:pt idx="57903" formatCode="0.00E+00">
                  <c:v>9.7199999999999999E-4</c:v>
                </c:pt>
                <c:pt idx="57904" formatCode="0.00E+00">
                  <c:v>9.7199999999999999E-4</c:v>
                </c:pt>
                <c:pt idx="57905" formatCode="0.00E+00">
                  <c:v>9.7199999999999999E-4</c:v>
                </c:pt>
                <c:pt idx="57906" formatCode="0.00E+00">
                  <c:v>9.7199999999999999E-4</c:v>
                </c:pt>
                <c:pt idx="57907" formatCode="0.00E+00">
                  <c:v>9.7199999999999999E-4</c:v>
                </c:pt>
                <c:pt idx="57908" formatCode="0.00E+00">
                  <c:v>9.7199999999999999E-4</c:v>
                </c:pt>
                <c:pt idx="57909" formatCode="0.00E+00">
                  <c:v>9.7199999999999999E-4</c:v>
                </c:pt>
                <c:pt idx="57910" formatCode="0.00E+00">
                  <c:v>9.7199999999999999E-4</c:v>
                </c:pt>
                <c:pt idx="57911" formatCode="0.00E+00">
                  <c:v>9.7199999999999999E-4</c:v>
                </c:pt>
                <c:pt idx="57912" formatCode="0.00E+00">
                  <c:v>9.7199999999999999E-4</c:v>
                </c:pt>
                <c:pt idx="57913" formatCode="0.00E+00">
                  <c:v>9.7199999999999999E-4</c:v>
                </c:pt>
                <c:pt idx="57914" formatCode="0.00E+00">
                  <c:v>9.7199999999999999E-4</c:v>
                </c:pt>
                <c:pt idx="57915" formatCode="0.00E+00">
                  <c:v>9.7199999999999999E-4</c:v>
                </c:pt>
                <c:pt idx="57916" formatCode="0.00E+00">
                  <c:v>9.7199999999999999E-4</c:v>
                </c:pt>
                <c:pt idx="57917" formatCode="0.00E+00">
                  <c:v>9.7199999999999999E-4</c:v>
                </c:pt>
                <c:pt idx="57918" formatCode="0.00E+00">
                  <c:v>9.7199999999999999E-4</c:v>
                </c:pt>
                <c:pt idx="57919" formatCode="0.00E+00">
                  <c:v>9.7199999999999999E-4</c:v>
                </c:pt>
                <c:pt idx="57920" formatCode="0.00E+00">
                  <c:v>9.7199999999999999E-4</c:v>
                </c:pt>
                <c:pt idx="57921" formatCode="0.00E+00">
                  <c:v>9.7199999999999999E-4</c:v>
                </c:pt>
                <c:pt idx="57922" formatCode="0.00E+00">
                  <c:v>9.7199999999999999E-4</c:v>
                </c:pt>
                <c:pt idx="57923" formatCode="0.00E+00">
                  <c:v>9.7199999999999999E-4</c:v>
                </c:pt>
                <c:pt idx="57924" formatCode="0.00E+00">
                  <c:v>9.7199999999999999E-4</c:v>
                </c:pt>
                <c:pt idx="57925" formatCode="0.00E+00">
                  <c:v>9.7199999999999999E-4</c:v>
                </c:pt>
                <c:pt idx="57926" formatCode="0.00E+00">
                  <c:v>9.7199999999999999E-4</c:v>
                </c:pt>
                <c:pt idx="57927" formatCode="0.00E+00">
                  <c:v>9.7199999999999999E-4</c:v>
                </c:pt>
                <c:pt idx="57928" formatCode="0.00E+00">
                  <c:v>9.7199999999999999E-4</c:v>
                </c:pt>
                <c:pt idx="57929" formatCode="0.00E+00">
                  <c:v>9.7199999999999999E-4</c:v>
                </c:pt>
                <c:pt idx="57930" formatCode="0.00E+00">
                  <c:v>9.7199999999999999E-4</c:v>
                </c:pt>
                <c:pt idx="57931" formatCode="0.00E+00">
                  <c:v>9.7199999999999999E-4</c:v>
                </c:pt>
                <c:pt idx="57932" formatCode="0.00E+00">
                  <c:v>9.7199999999999999E-4</c:v>
                </c:pt>
                <c:pt idx="57933" formatCode="0.00E+00">
                  <c:v>9.7199999999999999E-4</c:v>
                </c:pt>
                <c:pt idx="57934" formatCode="0.00E+00">
                  <c:v>9.7199999999999999E-4</c:v>
                </c:pt>
                <c:pt idx="57935" formatCode="0.00E+00">
                  <c:v>9.7199999999999999E-4</c:v>
                </c:pt>
                <c:pt idx="57936" formatCode="0.00E+00">
                  <c:v>9.7199999999999999E-4</c:v>
                </c:pt>
                <c:pt idx="57937" formatCode="0.00E+00">
                  <c:v>9.7199999999999999E-4</c:v>
                </c:pt>
                <c:pt idx="57938" formatCode="0.00E+00">
                  <c:v>9.7199999999999999E-4</c:v>
                </c:pt>
                <c:pt idx="57939" formatCode="0.00E+00">
                  <c:v>9.7199999999999999E-4</c:v>
                </c:pt>
                <c:pt idx="57940" formatCode="0.00E+00">
                  <c:v>9.7199999999999999E-4</c:v>
                </c:pt>
                <c:pt idx="57941" formatCode="0.00E+00">
                  <c:v>9.7199999999999999E-4</c:v>
                </c:pt>
                <c:pt idx="57942" formatCode="0.00E+00">
                  <c:v>9.7199999999999999E-4</c:v>
                </c:pt>
                <c:pt idx="57943" formatCode="0.00E+00">
                  <c:v>9.7199999999999999E-4</c:v>
                </c:pt>
                <c:pt idx="57944" formatCode="0.00E+00">
                  <c:v>9.7199999999999999E-4</c:v>
                </c:pt>
                <c:pt idx="57945" formatCode="0.00E+00">
                  <c:v>9.7199999999999999E-4</c:v>
                </c:pt>
                <c:pt idx="57946" formatCode="0.00E+00">
                  <c:v>9.7199999999999999E-4</c:v>
                </c:pt>
                <c:pt idx="57947" formatCode="0.00E+00">
                  <c:v>9.7199999999999999E-4</c:v>
                </c:pt>
                <c:pt idx="57948" formatCode="0.00E+00">
                  <c:v>9.7199999999999999E-4</c:v>
                </c:pt>
                <c:pt idx="57949" formatCode="0.00E+00">
                  <c:v>9.7199999999999999E-4</c:v>
                </c:pt>
                <c:pt idx="57950" formatCode="0.00E+00">
                  <c:v>9.7199999999999999E-4</c:v>
                </c:pt>
                <c:pt idx="57951" formatCode="0.00E+00">
                  <c:v>9.7199999999999999E-4</c:v>
                </c:pt>
                <c:pt idx="57952" formatCode="0.00E+00">
                  <c:v>9.7199999999999999E-4</c:v>
                </c:pt>
                <c:pt idx="57953" formatCode="0.00E+00">
                  <c:v>9.7199999999999999E-4</c:v>
                </c:pt>
                <c:pt idx="57954" formatCode="0.00E+00">
                  <c:v>9.7199999999999999E-4</c:v>
                </c:pt>
                <c:pt idx="57955" formatCode="0.00E+00">
                  <c:v>9.7199999999999999E-4</c:v>
                </c:pt>
                <c:pt idx="57956" formatCode="0.00E+00">
                  <c:v>9.7199999999999999E-4</c:v>
                </c:pt>
                <c:pt idx="57957" formatCode="0.00E+00">
                  <c:v>9.7199999999999999E-4</c:v>
                </c:pt>
                <c:pt idx="57958" formatCode="0.00E+00">
                  <c:v>9.7199999999999999E-4</c:v>
                </c:pt>
                <c:pt idx="57959" formatCode="0.00E+00">
                  <c:v>9.7199999999999999E-4</c:v>
                </c:pt>
                <c:pt idx="57960" formatCode="0.00E+00">
                  <c:v>9.7199999999999999E-4</c:v>
                </c:pt>
                <c:pt idx="57961" formatCode="0.00E+00">
                  <c:v>9.7199999999999999E-4</c:v>
                </c:pt>
                <c:pt idx="57962" formatCode="0.00E+00">
                  <c:v>9.7199999999999999E-4</c:v>
                </c:pt>
                <c:pt idx="57963" formatCode="0.00E+00">
                  <c:v>9.7199999999999999E-4</c:v>
                </c:pt>
                <c:pt idx="57964" formatCode="0.00E+00">
                  <c:v>9.7199999999999999E-4</c:v>
                </c:pt>
                <c:pt idx="57965" formatCode="0.00E+00">
                  <c:v>9.7199999999999999E-4</c:v>
                </c:pt>
                <c:pt idx="57966" formatCode="0.00E+00">
                  <c:v>9.7199999999999999E-4</c:v>
                </c:pt>
                <c:pt idx="57967" formatCode="0.00E+00">
                  <c:v>9.7199999999999999E-4</c:v>
                </c:pt>
                <c:pt idx="57968" formatCode="0.00E+00">
                  <c:v>9.7199999999999999E-4</c:v>
                </c:pt>
                <c:pt idx="57969" formatCode="0.00E+00">
                  <c:v>9.7199999999999999E-4</c:v>
                </c:pt>
                <c:pt idx="57970" formatCode="0.00E+00">
                  <c:v>9.7199999999999999E-4</c:v>
                </c:pt>
                <c:pt idx="57971" formatCode="0.00E+00">
                  <c:v>9.7199999999999999E-4</c:v>
                </c:pt>
                <c:pt idx="57972" formatCode="0.00E+00">
                  <c:v>9.7199999999999999E-4</c:v>
                </c:pt>
                <c:pt idx="57973" formatCode="0.00E+00">
                  <c:v>9.7199999999999999E-4</c:v>
                </c:pt>
                <c:pt idx="57974" formatCode="0.00E+00">
                  <c:v>9.7199999999999999E-4</c:v>
                </c:pt>
                <c:pt idx="57975" formatCode="0.00E+00">
                  <c:v>9.7199999999999999E-4</c:v>
                </c:pt>
                <c:pt idx="57976" formatCode="0.00E+00">
                  <c:v>9.7199999999999999E-4</c:v>
                </c:pt>
                <c:pt idx="57977" formatCode="0.00E+00">
                  <c:v>9.7199999999999999E-4</c:v>
                </c:pt>
                <c:pt idx="57978" formatCode="0.00E+00">
                  <c:v>9.7199999999999999E-4</c:v>
                </c:pt>
                <c:pt idx="57979" formatCode="0.00E+00">
                  <c:v>9.7199999999999999E-4</c:v>
                </c:pt>
                <c:pt idx="57980" formatCode="0.00E+00">
                  <c:v>9.7199999999999999E-4</c:v>
                </c:pt>
                <c:pt idx="57981" formatCode="0.00E+00">
                  <c:v>9.7199999999999999E-4</c:v>
                </c:pt>
                <c:pt idx="57982" formatCode="0.00E+00">
                  <c:v>9.7199999999999999E-4</c:v>
                </c:pt>
                <c:pt idx="57983" formatCode="0.00E+00">
                  <c:v>9.7199999999999999E-4</c:v>
                </c:pt>
                <c:pt idx="57984" formatCode="0.00E+00">
                  <c:v>9.7199999999999999E-4</c:v>
                </c:pt>
                <c:pt idx="57985" formatCode="0.00E+00">
                  <c:v>9.7199999999999999E-4</c:v>
                </c:pt>
                <c:pt idx="57986" formatCode="0.00E+00">
                  <c:v>9.7199999999999999E-4</c:v>
                </c:pt>
                <c:pt idx="57987" formatCode="0.00E+00">
                  <c:v>9.7199999999999999E-4</c:v>
                </c:pt>
                <c:pt idx="57988" formatCode="0.00E+00">
                  <c:v>9.7199999999999999E-4</c:v>
                </c:pt>
                <c:pt idx="57989" formatCode="0.00E+00">
                  <c:v>9.7199999999999999E-4</c:v>
                </c:pt>
                <c:pt idx="57990" formatCode="0.00E+00">
                  <c:v>9.7199999999999999E-4</c:v>
                </c:pt>
                <c:pt idx="57991" formatCode="0.00E+00">
                  <c:v>9.7199999999999999E-4</c:v>
                </c:pt>
                <c:pt idx="57992" formatCode="0.00E+00">
                  <c:v>9.7199999999999999E-4</c:v>
                </c:pt>
                <c:pt idx="57993" formatCode="0.00E+00">
                  <c:v>9.7199999999999999E-4</c:v>
                </c:pt>
                <c:pt idx="57994" formatCode="0.00E+00">
                  <c:v>9.7199999999999999E-4</c:v>
                </c:pt>
                <c:pt idx="57995" formatCode="0.00E+00">
                  <c:v>9.7199999999999999E-4</c:v>
                </c:pt>
                <c:pt idx="57996" formatCode="0.00E+00">
                  <c:v>9.7199999999999999E-4</c:v>
                </c:pt>
                <c:pt idx="57997" formatCode="0.00E+00">
                  <c:v>9.7199999999999999E-4</c:v>
                </c:pt>
                <c:pt idx="57998" formatCode="0.00E+00">
                  <c:v>9.7199999999999999E-4</c:v>
                </c:pt>
                <c:pt idx="57999" formatCode="0.00E+00">
                  <c:v>9.7199999999999999E-4</c:v>
                </c:pt>
                <c:pt idx="58000" formatCode="0.00E+00">
                  <c:v>9.7199999999999999E-4</c:v>
                </c:pt>
                <c:pt idx="58001" formatCode="0.00E+00">
                  <c:v>9.7199999999999999E-4</c:v>
                </c:pt>
                <c:pt idx="58002" formatCode="0.00E+00">
                  <c:v>9.7199999999999999E-4</c:v>
                </c:pt>
                <c:pt idx="58003" formatCode="0.00E+00">
                  <c:v>9.7199999999999999E-4</c:v>
                </c:pt>
                <c:pt idx="58004" formatCode="0.00E+00">
                  <c:v>9.7199999999999999E-4</c:v>
                </c:pt>
                <c:pt idx="58005" formatCode="0.00E+00">
                  <c:v>9.7199999999999999E-4</c:v>
                </c:pt>
                <c:pt idx="58006" formatCode="0.00E+00">
                  <c:v>9.7199999999999999E-4</c:v>
                </c:pt>
                <c:pt idx="58007" formatCode="0.00E+00">
                  <c:v>9.7199999999999999E-4</c:v>
                </c:pt>
                <c:pt idx="58008" formatCode="0.00E+00">
                  <c:v>9.7199999999999999E-4</c:v>
                </c:pt>
                <c:pt idx="58009" formatCode="0.00E+00">
                  <c:v>9.7199999999999999E-4</c:v>
                </c:pt>
                <c:pt idx="58010" formatCode="0.00E+00">
                  <c:v>9.7199999999999999E-4</c:v>
                </c:pt>
                <c:pt idx="58011" formatCode="0.00E+00">
                  <c:v>9.7199999999999999E-4</c:v>
                </c:pt>
                <c:pt idx="58012" formatCode="0.00E+00">
                  <c:v>9.7199999999999999E-4</c:v>
                </c:pt>
                <c:pt idx="58013" formatCode="0.00E+00">
                  <c:v>9.7199999999999999E-4</c:v>
                </c:pt>
                <c:pt idx="58014" formatCode="0.00E+00">
                  <c:v>9.7199999999999999E-4</c:v>
                </c:pt>
                <c:pt idx="58015" formatCode="0.00E+00">
                  <c:v>9.7199999999999999E-4</c:v>
                </c:pt>
                <c:pt idx="58016" formatCode="0.00E+00">
                  <c:v>9.7199999999999999E-4</c:v>
                </c:pt>
                <c:pt idx="58017" formatCode="0.00E+00">
                  <c:v>9.7199999999999999E-4</c:v>
                </c:pt>
                <c:pt idx="58018" formatCode="0.00E+00">
                  <c:v>9.7199999999999999E-4</c:v>
                </c:pt>
                <c:pt idx="58019" formatCode="0.00E+00">
                  <c:v>9.7199999999999999E-4</c:v>
                </c:pt>
                <c:pt idx="58020" formatCode="0.00E+00">
                  <c:v>9.7199999999999999E-4</c:v>
                </c:pt>
                <c:pt idx="58021" formatCode="0.00E+00">
                  <c:v>9.7199999999999999E-4</c:v>
                </c:pt>
                <c:pt idx="58022" formatCode="0.00E+00">
                  <c:v>9.7199999999999999E-4</c:v>
                </c:pt>
                <c:pt idx="58023" formatCode="0.00E+00">
                  <c:v>9.7199999999999999E-4</c:v>
                </c:pt>
                <c:pt idx="58024" formatCode="0.00E+00">
                  <c:v>9.7199999999999999E-4</c:v>
                </c:pt>
                <c:pt idx="58025" formatCode="0.00E+00">
                  <c:v>9.7199999999999999E-4</c:v>
                </c:pt>
                <c:pt idx="58026" formatCode="0.00E+00">
                  <c:v>9.7199999999999999E-4</c:v>
                </c:pt>
                <c:pt idx="58027" formatCode="0.00E+00">
                  <c:v>9.7199999999999999E-4</c:v>
                </c:pt>
                <c:pt idx="58028" formatCode="0.00E+00">
                  <c:v>9.7199999999999999E-4</c:v>
                </c:pt>
                <c:pt idx="58029" formatCode="0.00E+00">
                  <c:v>9.7199999999999999E-4</c:v>
                </c:pt>
                <c:pt idx="58030" formatCode="0.00E+00">
                  <c:v>9.7199999999999999E-4</c:v>
                </c:pt>
                <c:pt idx="58031" formatCode="0.00E+00">
                  <c:v>9.7300000000000002E-4</c:v>
                </c:pt>
                <c:pt idx="58032" formatCode="0.00E+00">
                  <c:v>9.7300000000000002E-4</c:v>
                </c:pt>
                <c:pt idx="58033" formatCode="0.00E+00">
                  <c:v>9.7300000000000002E-4</c:v>
                </c:pt>
                <c:pt idx="58034" formatCode="0.00E+00">
                  <c:v>9.7199999999999999E-4</c:v>
                </c:pt>
                <c:pt idx="58035" formatCode="0.00E+00">
                  <c:v>9.7300000000000002E-4</c:v>
                </c:pt>
                <c:pt idx="58036" formatCode="0.00E+00">
                  <c:v>9.7300000000000002E-4</c:v>
                </c:pt>
                <c:pt idx="58037" formatCode="0.00E+00">
                  <c:v>9.7199999999999999E-4</c:v>
                </c:pt>
                <c:pt idx="58038" formatCode="0.00E+00">
                  <c:v>9.7199999999999999E-4</c:v>
                </c:pt>
                <c:pt idx="58039" formatCode="0.00E+00">
                  <c:v>9.7300000000000002E-4</c:v>
                </c:pt>
                <c:pt idx="58040" formatCode="0.00E+00">
                  <c:v>9.7199999999999999E-4</c:v>
                </c:pt>
                <c:pt idx="58041" formatCode="0.00E+00">
                  <c:v>9.7199999999999999E-4</c:v>
                </c:pt>
                <c:pt idx="58042" formatCode="0.00E+00">
                  <c:v>9.7300000000000002E-4</c:v>
                </c:pt>
                <c:pt idx="58043" formatCode="0.00E+00">
                  <c:v>9.7300000000000002E-4</c:v>
                </c:pt>
                <c:pt idx="58044" formatCode="0.00E+00">
                  <c:v>9.7300000000000002E-4</c:v>
                </c:pt>
                <c:pt idx="58045" formatCode="0.00E+00">
                  <c:v>9.7300000000000002E-4</c:v>
                </c:pt>
                <c:pt idx="58046" formatCode="0.00E+00">
                  <c:v>9.7199999999999999E-4</c:v>
                </c:pt>
                <c:pt idx="58047" formatCode="0.00E+00">
                  <c:v>9.7199999999999999E-4</c:v>
                </c:pt>
                <c:pt idx="58048" formatCode="0.00E+00">
                  <c:v>9.7300000000000002E-4</c:v>
                </c:pt>
                <c:pt idx="58049" formatCode="0.00E+00">
                  <c:v>9.7300000000000002E-4</c:v>
                </c:pt>
                <c:pt idx="58050" formatCode="0.00E+00">
                  <c:v>9.7199999999999999E-4</c:v>
                </c:pt>
                <c:pt idx="58051" formatCode="0.00E+00">
                  <c:v>9.7199999999999999E-4</c:v>
                </c:pt>
                <c:pt idx="58052" formatCode="0.00E+00">
                  <c:v>9.7199999999999999E-4</c:v>
                </c:pt>
                <c:pt idx="58053" formatCode="0.00E+00">
                  <c:v>9.7199999999999999E-4</c:v>
                </c:pt>
                <c:pt idx="58054" formatCode="0.00E+00">
                  <c:v>9.7199999999999999E-4</c:v>
                </c:pt>
                <c:pt idx="58055" formatCode="0.00E+00">
                  <c:v>9.7199999999999999E-4</c:v>
                </c:pt>
                <c:pt idx="58056" formatCode="0.00E+00">
                  <c:v>9.7199999999999999E-4</c:v>
                </c:pt>
                <c:pt idx="58057" formatCode="0.00E+00">
                  <c:v>9.7199999999999999E-4</c:v>
                </c:pt>
                <c:pt idx="58058" formatCode="0.00E+00">
                  <c:v>9.7199999999999999E-4</c:v>
                </c:pt>
                <c:pt idx="58059" formatCode="0.00E+00">
                  <c:v>9.7199999999999999E-4</c:v>
                </c:pt>
                <c:pt idx="58060" formatCode="0.00E+00">
                  <c:v>9.7300000000000002E-4</c:v>
                </c:pt>
                <c:pt idx="58061" formatCode="0.00E+00">
                  <c:v>9.7199999999999999E-4</c:v>
                </c:pt>
                <c:pt idx="58062" formatCode="0.00E+00">
                  <c:v>9.7300000000000002E-4</c:v>
                </c:pt>
                <c:pt idx="58063" formatCode="0.00E+00">
                  <c:v>9.7300000000000002E-4</c:v>
                </c:pt>
                <c:pt idx="58064" formatCode="0.00E+00">
                  <c:v>9.7199999999999999E-4</c:v>
                </c:pt>
                <c:pt idx="58065" formatCode="0.00E+00">
                  <c:v>9.7300000000000002E-4</c:v>
                </c:pt>
                <c:pt idx="58066" formatCode="0.00E+00">
                  <c:v>9.7199999999999999E-4</c:v>
                </c:pt>
                <c:pt idx="58067" formatCode="0.00E+00">
                  <c:v>9.7199999999999999E-4</c:v>
                </c:pt>
                <c:pt idx="58068" formatCode="0.00E+00">
                  <c:v>9.7300000000000002E-4</c:v>
                </c:pt>
                <c:pt idx="58069" formatCode="0.00E+00">
                  <c:v>9.7300000000000002E-4</c:v>
                </c:pt>
                <c:pt idx="58070" formatCode="0.00E+00">
                  <c:v>9.7199999999999999E-4</c:v>
                </c:pt>
                <c:pt idx="58071" formatCode="0.00E+00">
                  <c:v>9.7300000000000002E-4</c:v>
                </c:pt>
                <c:pt idx="58072" formatCode="0.00E+00">
                  <c:v>9.7300000000000002E-4</c:v>
                </c:pt>
                <c:pt idx="58073" formatCode="0.00E+00">
                  <c:v>9.7199999999999999E-4</c:v>
                </c:pt>
                <c:pt idx="58074" formatCode="0.00E+00">
                  <c:v>9.7300000000000002E-4</c:v>
                </c:pt>
                <c:pt idx="58075" formatCode="0.00E+00">
                  <c:v>9.7300000000000002E-4</c:v>
                </c:pt>
                <c:pt idx="58076" formatCode="0.00E+00">
                  <c:v>9.7199999999999999E-4</c:v>
                </c:pt>
                <c:pt idx="58077" formatCode="0.00E+00">
                  <c:v>9.7199999999999999E-4</c:v>
                </c:pt>
                <c:pt idx="58078" formatCode="0.00E+00">
                  <c:v>9.7300000000000002E-4</c:v>
                </c:pt>
                <c:pt idx="58079" formatCode="0.00E+00">
                  <c:v>9.7199999999999999E-4</c:v>
                </c:pt>
                <c:pt idx="58080" formatCode="0.00E+00">
                  <c:v>9.7199999999999999E-4</c:v>
                </c:pt>
                <c:pt idx="58081" formatCode="0.00E+00">
                  <c:v>9.7199999999999999E-4</c:v>
                </c:pt>
                <c:pt idx="58082" formatCode="0.00E+00">
                  <c:v>9.7199999999999999E-4</c:v>
                </c:pt>
                <c:pt idx="58083" formatCode="0.00E+00">
                  <c:v>9.7300000000000002E-4</c:v>
                </c:pt>
                <c:pt idx="58084" formatCode="0.00E+00">
                  <c:v>9.7300000000000002E-4</c:v>
                </c:pt>
                <c:pt idx="58085" formatCode="0.00E+00">
                  <c:v>9.7300000000000002E-4</c:v>
                </c:pt>
                <c:pt idx="58086" formatCode="0.00E+00">
                  <c:v>9.7300000000000002E-4</c:v>
                </c:pt>
                <c:pt idx="58087" formatCode="0.00E+00">
                  <c:v>9.7300000000000002E-4</c:v>
                </c:pt>
                <c:pt idx="58088" formatCode="0.00E+00">
                  <c:v>9.7300000000000002E-4</c:v>
                </c:pt>
                <c:pt idx="58089" formatCode="0.00E+00">
                  <c:v>9.7199999999999999E-4</c:v>
                </c:pt>
                <c:pt idx="58090" formatCode="0.00E+00">
                  <c:v>9.7199999999999999E-4</c:v>
                </c:pt>
                <c:pt idx="58091" formatCode="0.00E+00">
                  <c:v>9.7300000000000002E-4</c:v>
                </c:pt>
                <c:pt idx="58092" formatCode="0.00E+00">
                  <c:v>9.7300000000000002E-4</c:v>
                </c:pt>
                <c:pt idx="58093" formatCode="0.00E+00">
                  <c:v>9.7300000000000002E-4</c:v>
                </c:pt>
                <c:pt idx="58094" formatCode="0.00E+00">
                  <c:v>9.7300000000000002E-4</c:v>
                </c:pt>
                <c:pt idx="58095" formatCode="0.00E+00">
                  <c:v>9.7300000000000002E-4</c:v>
                </c:pt>
                <c:pt idx="58096" formatCode="0.00E+00">
                  <c:v>9.7300000000000002E-4</c:v>
                </c:pt>
                <c:pt idx="58097" formatCode="0.00E+00">
                  <c:v>9.7199999999999999E-4</c:v>
                </c:pt>
                <c:pt idx="58098" formatCode="0.00E+00">
                  <c:v>9.7300000000000002E-4</c:v>
                </c:pt>
                <c:pt idx="58099" formatCode="0.00E+00">
                  <c:v>9.7199999999999999E-4</c:v>
                </c:pt>
                <c:pt idx="58100" formatCode="0.00E+00">
                  <c:v>9.7300000000000002E-4</c:v>
                </c:pt>
                <c:pt idx="58101" formatCode="0.00E+00">
                  <c:v>9.7300000000000002E-4</c:v>
                </c:pt>
                <c:pt idx="58102" formatCode="0.00E+00">
                  <c:v>9.7300000000000002E-4</c:v>
                </c:pt>
                <c:pt idx="58103" formatCode="0.00E+00">
                  <c:v>9.7300000000000002E-4</c:v>
                </c:pt>
                <c:pt idx="58104" formatCode="0.00E+00">
                  <c:v>9.7300000000000002E-4</c:v>
                </c:pt>
                <c:pt idx="58105" formatCode="0.00E+00">
                  <c:v>9.7300000000000002E-4</c:v>
                </c:pt>
                <c:pt idx="58106" formatCode="0.00E+00">
                  <c:v>9.7300000000000002E-4</c:v>
                </c:pt>
                <c:pt idx="58107" formatCode="0.00E+00">
                  <c:v>9.7300000000000002E-4</c:v>
                </c:pt>
                <c:pt idx="58108" formatCode="0.00E+00">
                  <c:v>9.7300000000000002E-4</c:v>
                </c:pt>
                <c:pt idx="58109" formatCode="0.00E+00">
                  <c:v>9.7300000000000002E-4</c:v>
                </c:pt>
                <c:pt idx="58110" formatCode="0.00E+00">
                  <c:v>9.7300000000000002E-4</c:v>
                </c:pt>
                <c:pt idx="58111" formatCode="0.00E+00">
                  <c:v>9.7300000000000002E-4</c:v>
                </c:pt>
                <c:pt idx="58112" formatCode="0.00E+00">
                  <c:v>9.7300000000000002E-4</c:v>
                </c:pt>
                <c:pt idx="58113" formatCode="0.00E+00">
                  <c:v>9.7300000000000002E-4</c:v>
                </c:pt>
                <c:pt idx="58114" formatCode="0.00E+00">
                  <c:v>9.7300000000000002E-4</c:v>
                </c:pt>
                <c:pt idx="58115" formatCode="0.00E+00">
                  <c:v>9.7300000000000002E-4</c:v>
                </c:pt>
                <c:pt idx="58116" formatCode="0.00E+00">
                  <c:v>9.7300000000000002E-4</c:v>
                </c:pt>
                <c:pt idx="58117" formatCode="0.00E+00">
                  <c:v>9.7300000000000002E-4</c:v>
                </c:pt>
                <c:pt idx="58118" formatCode="0.00E+00">
                  <c:v>9.7300000000000002E-4</c:v>
                </c:pt>
                <c:pt idx="58119" formatCode="0.00E+00">
                  <c:v>9.7300000000000002E-4</c:v>
                </c:pt>
                <c:pt idx="58120" formatCode="0.00E+00">
                  <c:v>9.7300000000000002E-4</c:v>
                </c:pt>
                <c:pt idx="58121" formatCode="0.00E+00">
                  <c:v>9.7300000000000002E-4</c:v>
                </c:pt>
                <c:pt idx="58122" formatCode="0.00E+00">
                  <c:v>9.7300000000000002E-4</c:v>
                </c:pt>
                <c:pt idx="58123" formatCode="0.00E+00">
                  <c:v>9.7300000000000002E-4</c:v>
                </c:pt>
                <c:pt idx="58124" formatCode="0.00E+00">
                  <c:v>9.7300000000000002E-4</c:v>
                </c:pt>
                <c:pt idx="58125" formatCode="0.00E+00">
                  <c:v>9.7300000000000002E-4</c:v>
                </c:pt>
                <c:pt idx="58126" formatCode="0.00E+00">
                  <c:v>9.7300000000000002E-4</c:v>
                </c:pt>
                <c:pt idx="58127" formatCode="0.00E+00">
                  <c:v>9.7300000000000002E-4</c:v>
                </c:pt>
                <c:pt idx="58128" formatCode="0.00E+00">
                  <c:v>9.7300000000000002E-4</c:v>
                </c:pt>
                <c:pt idx="58129" formatCode="0.00E+00">
                  <c:v>9.7300000000000002E-4</c:v>
                </c:pt>
                <c:pt idx="58130" formatCode="0.00E+00">
                  <c:v>9.7300000000000002E-4</c:v>
                </c:pt>
                <c:pt idx="58131" formatCode="0.00E+00">
                  <c:v>9.7300000000000002E-4</c:v>
                </c:pt>
                <c:pt idx="58132" formatCode="0.00E+00">
                  <c:v>9.7300000000000002E-4</c:v>
                </c:pt>
                <c:pt idx="58133" formatCode="0.00E+00">
                  <c:v>9.7300000000000002E-4</c:v>
                </c:pt>
                <c:pt idx="58134" formatCode="0.00E+00">
                  <c:v>9.7300000000000002E-4</c:v>
                </c:pt>
                <c:pt idx="58135" formatCode="0.00E+00">
                  <c:v>9.7300000000000002E-4</c:v>
                </c:pt>
                <c:pt idx="58136" formatCode="0.00E+00">
                  <c:v>9.7300000000000002E-4</c:v>
                </c:pt>
                <c:pt idx="58137" formatCode="0.00E+00">
                  <c:v>9.7300000000000002E-4</c:v>
                </c:pt>
                <c:pt idx="58138" formatCode="0.00E+00">
                  <c:v>9.7300000000000002E-4</c:v>
                </c:pt>
                <c:pt idx="58139" formatCode="0.00E+00">
                  <c:v>9.7300000000000002E-4</c:v>
                </c:pt>
                <c:pt idx="58140" formatCode="0.00E+00">
                  <c:v>9.7300000000000002E-4</c:v>
                </c:pt>
                <c:pt idx="58141" formatCode="0.00E+00">
                  <c:v>9.7300000000000002E-4</c:v>
                </c:pt>
                <c:pt idx="58142" formatCode="0.00E+00">
                  <c:v>9.7300000000000002E-4</c:v>
                </c:pt>
                <c:pt idx="58143" formatCode="0.00E+00">
                  <c:v>9.7300000000000002E-4</c:v>
                </c:pt>
                <c:pt idx="58144" formatCode="0.00E+00">
                  <c:v>9.7300000000000002E-4</c:v>
                </c:pt>
                <c:pt idx="58145" formatCode="0.00E+00">
                  <c:v>9.7300000000000002E-4</c:v>
                </c:pt>
                <c:pt idx="58146" formatCode="0.00E+00">
                  <c:v>9.7300000000000002E-4</c:v>
                </c:pt>
                <c:pt idx="58147" formatCode="0.00E+00">
                  <c:v>9.7300000000000002E-4</c:v>
                </c:pt>
                <c:pt idx="58148" formatCode="0.00E+00">
                  <c:v>9.7300000000000002E-4</c:v>
                </c:pt>
                <c:pt idx="58149" formatCode="0.00E+00">
                  <c:v>9.7300000000000002E-4</c:v>
                </c:pt>
                <c:pt idx="58150" formatCode="0.00E+00">
                  <c:v>9.7300000000000002E-4</c:v>
                </c:pt>
                <c:pt idx="58151" formatCode="0.00E+00">
                  <c:v>9.7300000000000002E-4</c:v>
                </c:pt>
                <c:pt idx="58152" formatCode="0.00E+00">
                  <c:v>9.7300000000000002E-4</c:v>
                </c:pt>
                <c:pt idx="58153" formatCode="0.00E+00">
                  <c:v>9.7300000000000002E-4</c:v>
                </c:pt>
                <c:pt idx="58154" formatCode="0.00E+00">
                  <c:v>9.7300000000000002E-4</c:v>
                </c:pt>
                <c:pt idx="58155" formatCode="0.00E+00">
                  <c:v>9.7300000000000002E-4</c:v>
                </c:pt>
                <c:pt idx="58156" formatCode="0.00E+00">
                  <c:v>9.7300000000000002E-4</c:v>
                </c:pt>
                <c:pt idx="58157" formatCode="0.00E+00">
                  <c:v>9.7300000000000002E-4</c:v>
                </c:pt>
                <c:pt idx="58158" formatCode="0.00E+00">
                  <c:v>9.7300000000000002E-4</c:v>
                </c:pt>
                <c:pt idx="58159" formatCode="0.00E+00">
                  <c:v>9.7300000000000002E-4</c:v>
                </c:pt>
                <c:pt idx="58160" formatCode="0.00E+00">
                  <c:v>9.7300000000000002E-4</c:v>
                </c:pt>
                <c:pt idx="58161" formatCode="0.00E+00">
                  <c:v>9.7300000000000002E-4</c:v>
                </c:pt>
                <c:pt idx="58162" formatCode="0.00E+00">
                  <c:v>9.7300000000000002E-4</c:v>
                </c:pt>
                <c:pt idx="58163" formatCode="0.00E+00">
                  <c:v>9.7300000000000002E-4</c:v>
                </c:pt>
                <c:pt idx="58164" formatCode="0.00E+00">
                  <c:v>9.7300000000000002E-4</c:v>
                </c:pt>
                <c:pt idx="58165" formatCode="0.00E+00">
                  <c:v>9.7300000000000002E-4</c:v>
                </c:pt>
                <c:pt idx="58166" formatCode="0.00E+00">
                  <c:v>9.7300000000000002E-4</c:v>
                </c:pt>
                <c:pt idx="58167" formatCode="0.00E+00">
                  <c:v>9.7300000000000002E-4</c:v>
                </c:pt>
                <c:pt idx="58168" formatCode="0.00E+00">
                  <c:v>9.7300000000000002E-4</c:v>
                </c:pt>
                <c:pt idx="58169" formatCode="0.00E+00">
                  <c:v>9.7300000000000002E-4</c:v>
                </c:pt>
                <c:pt idx="58170" formatCode="0.00E+00">
                  <c:v>9.7300000000000002E-4</c:v>
                </c:pt>
                <c:pt idx="58171" formatCode="0.00E+00">
                  <c:v>9.7300000000000002E-4</c:v>
                </c:pt>
                <c:pt idx="58172" formatCode="0.00E+00">
                  <c:v>9.7300000000000002E-4</c:v>
                </c:pt>
                <c:pt idx="58173" formatCode="0.00E+00">
                  <c:v>9.7300000000000002E-4</c:v>
                </c:pt>
                <c:pt idx="58174" formatCode="0.00E+00">
                  <c:v>9.7300000000000002E-4</c:v>
                </c:pt>
                <c:pt idx="58175" formatCode="0.00E+00">
                  <c:v>9.7300000000000002E-4</c:v>
                </c:pt>
                <c:pt idx="58176" formatCode="0.00E+00">
                  <c:v>9.7300000000000002E-4</c:v>
                </c:pt>
                <c:pt idx="58177" formatCode="0.00E+00">
                  <c:v>9.7300000000000002E-4</c:v>
                </c:pt>
                <c:pt idx="58178" formatCode="0.00E+00">
                  <c:v>9.7300000000000002E-4</c:v>
                </c:pt>
                <c:pt idx="58179" formatCode="0.00E+00">
                  <c:v>9.7300000000000002E-4</c:v>
                </c:pt>
                <c:pt idx="58180" formatCode="0.00E+00">
                  <c:v>9.7300000000000002E-4</c:v>
                </c:pt>
                <c:pt idx="58181" formatCode="0.00E+00">
                  <c:v>9.7300000000000002E-4</c:v>
                </c:pt>
                <c:pt idx="58182" formatCode="0.00E+00">
                  <c:v>9.7300000000000002E-4</c:v>
                </c:pt>
                <c:pt idx="58183" formatCode="0.00E+00">
                  <c:v>9.7300000000000002E-4</c:v>
                </c:pt>
                <c:pt idx="58184" formatCode="0.00E+00">
                  <c:v>9.7300000000000002E-4</c:v>
                </c:pt>
                <c:pt idx="58185" formatCode="0.00E+00">
                  <c:v>9.7300000000000002E-4</c:v>
                </c:pt>
                <c:pt idx="58186" formatCode="0.00E+00">
                  <c:v>9.7300000000000002E-4</c:v>
                </c:pt>
                <c:pt idx="58187" formatCode="0.00E+00">
                  <c:v>9.7300000000000002E-4</c:v>
                </c:pt>
                <c:pt idx="58188" formatCode="0.00E+00">
                  <c:v>9.7300000000000002E-4</c:v>
                </c:pt>
                <c:pt idx="58189" formatCode="0.00E+00">
                  <c:v>9.7300000000000002E-4</c:v>
                </c:pt>
                <c:pt idx="58190" formatCode="0.00E+00">
                  <c:v>9.7300000000000002E-4</c:v>
                </c:pt>
                <c:pt idx="58191" formatCode="0.00E+00">
                  <c:v>9.7300000000000002E-4</c:v>
                </c:pt>
                <c:pt idx="58192" formatCode="0.00E+00">
                  <c:v>9.7300000000000002E-4</c:v>
                </c:pt>
                <c:pt idx="58193" formatCode="0.00E+00">
                  <c:v>9.7300000000000002E-4</c:v>
                </c:pt>
                <c:pt idx="58194" formatCode="0.00E+00">
                  <c:v>9.7300000000000002E-4</c:v>
                </c:pt>
                <c:pt idx="58195" formatCode="0.00E+00">
                  <c:v>9.7300000000000002E-4</c:v>
                </c:pt>
                <c:pt idx="58196" formatCode="0.00E+00">
                  <c:v>9.7300000000000002E-4</c:v>
                </c:pt>
                <c:pt idx="58197" formatCode="0.00E+00">
                  <c:v>9.7300000000000002E-4</c:v>
                </c:pt>
                <c:pt idx="58198" formatCode="0.00E+00">
                  <c:v>9.7300000000000002E-4</c:v>
                </c:pt>
                <c:pt idx="58199" formatCode="0.00E+00">
                  <c:v>9.7300000000000002E-4</c:v>
                </c:pt>
                <c:pt idx="58200" formatCode="0.00E+00">
                  <c:v>9.7300000000000002E-4</c:v>
                </c:pt>
                <c:pt idx="58201" formatCode="0.00E+00">
                  <c:v>9.7300000000000002E-4</c:v>
                </c:pt>
                <c:pt idx="58202" formatCode="0.00E+00">
                  <c:v>9.7300000000000002E-4</c:v>
                </c:pt>
                <c:pt idx="58203" formatCode="0.00E+00">
                  <c:v>9.7300000000000002E-4</c:v>
                </c:pt>
                <c:pt idx="58204" formatCode="0.00E+00">
                  <c:v>9.7300000000000002E-4</c:v>
                </c:pt>
                <c:pt idx="58205" formatCode="0.00E+00">
                  <c:v>9.7300000000000002E-4</c:v>
                </c:pt>
                <c:pt idx="58206" formatCode="0.00E+00">
                  <c:v>9.7300000000000002E-4</c:v>
                </c:pt>
                <c:pt idx="58207" formatCode="0.00E+00">
                  <c:v>9.7300000000000002E-4</c:v>
                </c:pt>
                <c:pt idx="58208" formatCode="0.00E+00">
                  <c:v>9.7300000000000002E-4</c:v>
                </c:pt>
                <c:pt idx="58209" formatCode="0.00E+00">
                  <c:v>9.7300000000000002E-4</c:v>
                </c:pt>
                <c:pt idx="58210" formatCode="0.00E+00">
                  <c:v>9.7300000000000002E-4</c:v>
                </c:pt>
                <c:pt idx="58211" formatCode="0.00E+00">
                  <c:v>9.7300000000000002E-4</c:v>
                </c:pt>
                <c:pt idx="58212" formatCode="0.00E+00">
                  <c:v>9.7300000000000002E-4</c:v>
                </c:pt>
                <c:pt idx="58213" formatCode="0.00E+00">
                  <c:v>9.7300000000000002E-4</c:v>
                </c:pt>
                <c:pt idx="58214" formatCode="0.00E+00">
                  <c:v>9.7300000000000002E-4</c:v>
                </c:pt>
                <c:pt idx="58215" formatCode="0.00E+00">
                  <c:v>9.7300000000000002E-4</c:v>
                </c:pt>
                <c:pt idx="58216" formatCode="0.00E+00">
                  <c:v>9.7300000000000002E-4</c:v>
                </c:pt>
                <c:pt idx="58217" formatCode="0.00E+00">
                  <c:v>9.7300000000000002E-4</c:v>
                </c:pt>
                <c:pt idx="58218" formatCode="0.00E+00">
                  <c:v>9.7300000000000002E-4</c:v>
                </c:pt>
                <c:pt idx="58219" formatCode="0.00E+00">
                  <c:v>9.7300000000000002E-4</c:v>
                </c:pt>
                <c:pt idx="58220" formatCode="0.00E+00">
                  <c:v>9.7300000000000002E-4</c:v>
                </c:pt>
                <c:pt idx="58221" formatCode="0.00E+00">
                  <c:v>9.7300000000000002E-4</c:v>
                </c:pt>
                <c:pt idx="58222" formatCode="0.00E+00">
                  <c:v>9.7300000000000002E-4</c:v>
                </c:pt>
                <c:pt idx="58223" formatCode="0.00E+00">
                  <c:v>9.7300000000000002E-4</c:v>
                </c:pt>
                <c:pt idx="58224" formatCode="0.00E+00">
                  <c:v>9.7300000000000002E-4</c:v>
                </c:pt>
                <c:pt idx="58225" formatCode="0.00E+00">
                  <c:v>9.7300000000000002E-4</c:v>
                </c:pt>
                <c:pt idx="58226" formatCode="0.00E+00">
                  <c:v>9.7300000000000002E-4</c:v>
                </c:pt>
                <c:pt idx="58227" formatCode="0.00E+00">
                  <c:v>9.7300000000000002E-4</c:v>
                </c:pt>
                <c:pt idx="58228" formatCode="0.00E+00">
                  <c:v>9.7300000000000002E-4</c:v>
                </c:pt>
                <c:pt idx="58229" formatCode="0.00E+00">
                  <c:v>9.7300000000000002E-4</c:v>
                </c:pt>
                <c:pt idx="58230" formatCode="0.00E+00">
                  <c:v>9.7300000000000002E-4</c:v>
                </c:pt>
                <c:pt idx="58231" formatCode="0.00E+00">
                  <c:v>9.7300000000000002E-4</c:v>
                </c:pt>
                <c:pt idx="58232" formatCode="0.00E+00">
                  <c:v>9.7300000000000002E-4</c:v>
                </c:pt>
                <c:pt idx="58233" formatCode="0.00E+00">
                  <c:v>9.7300000000000002E-4</c:v>
                </c:pt>
                <c:pt idx="58234" formatCode="0.00E+00">
                  <c:v>9.7300000000000002E-4</c:v>
                </c:pt>
                <c:pt idx="58235" formatCode="0.00E+00">
                  <c:v>9.7300000000000002E-4</c:v>
                </c:pt>
                <c:pt idx="58236" formatCode="0.00E+00">
                  <c:v>9.7300000000000002E-4</c:v>
                </c:pt>
                <c:pt idx="58237" formatCode="0.00E+00">
                  <c:v>9.7300000000000002E-4</c:v>
                </c:pt>
                <c:pt idx="58238" formatCode="0.00E+00">
                  <c:v>9.7300000000000002E-4</c:v>
                </c:pt>
                <c:pt idx="58239" formatCode="0.00E+00">
                  <c:v>9.7300000000000002E-4</c:v>
                </c:pt>
                <c:pt idx="58240" formatCode="0.00E+00">
                  <c:v>9.7300000000000002E-4</c:v>
                </c:pt>
                <c:pt idx="58241" formatCode="0.00E+00">
                  <c:v>9.7300000000000002E-4</c:v>
                </c:pt>
                <c:pt idx="58242" formatCode="0.00E+00">
                  <c:v>9.7300000000000002E-4</c:v>
                </c:pt>
                <c:pt idx="58243" formatCode="0.00E+00">
                  <c:v>9.7300000000000002E-4</c:v>
                </c:pt>
                <c:pt idx="58244" formatCode="0.00E+00">
                  <c:v>9.7300000000000002E-4</c:v>
                </c:pt>
                <c:pt idx="58245" formatCode="0.00E+00">
                  <c:v>9.7300000000000002E-4</c:v>
                </c:pt>
                <c:pt idx="58246" formatCode="0.00E+00">
                  <c:v>9.7300000000000002E-4</c:v>
                </c:pt>
                <c:pt idx="58247" formatCode="0.00E+00">
                  <c:v>9.7300000000000002E-4</c:v>
                </c:pt>
                <c:pt idx="58248" formatCode="0.00E+00">
                  <c:v>9.7300000000000002E-4</c:v>
                </c:pt>
                <c:pt idx="58249" formatCode="0.00E+00">
                  <c:v>9.7300000000000002E-4</c:v>
                </c:pt>
                <c:pt idx="58250" formatCode="0.00E+00">
                  <c:v>9.7300000000000002E-4</c:v>
                </c:pt>
                <c:pt idx="58251" formatCode="0.00E+00">
                  <c:v>9.7300000000000002E-4</c:v>
                </c:pt>
                <c:pt idx="58252" formatCode="0.00E+00">
                  <c:v>9.7300000000000002E-4</c:v>
                </c:pt>
                <c:pt idx="58253" formatCode="0.00E+00">
                  <c:v>9.7300000000000002E-4</c:v>
                </c:pt>
                <c:pt idx="58254" formatCode="0.00E+00">
                  <c:v>9.7300000000000002E-4</c:v>
                </c:pt>
                <c:pt idx="58255" formatCode="0.00E+00">
                  <c:v>9.7300000000000002E-4</c:v>
                </c:pt>
                <c:pt idx="58256" formatCode="0.00E+00">
                  <c:v>9.7300000000000002E-4</c:v>
                </c:pt>
                <c:pt idx="58257" formatCode="0.00E+00">
                  <c:v>9.7300000000000002E-4</c:v>
                </c:pt>
                <c:pt idx="58258" formatCode="0.00E+00">
                  <c:v>9.7300000000000002E-4</c:v>
                </c:pt>
                <c:pt idx="58259" formatCode="0.00E+00">
                  <c:v>9.7400000000000004E-4</c:v>
                </c:pt>
                <c:pt idx="58260" formatCode="0.00E+00">
                  <c:v>9.7300000000000002E-4</c:v>
                </c:pt>
                <c:pt idx="58261" formatCode="0.00E+00">
                  <c:v>9.7300000000000002E-4</c:v>
                </c:pt>
                <c:pt idx="58262" formatCode="0.00E+00">
                  <c:v>9.7300000000000002E-4</c:v>
                </c:pt>
                <c:pt idx="58263" formatCode="0.00E+00">
                  <c:v>9.7400000000000004E-4</c:v>
                </c:pt>
                <c:pt idx="58264" formatCode="0.00E+00">
                  <c:v>9.7300000000000002E-4</c:v>
                </c:pt>
                <c:pt idx="58265" formatCode="0.00E+00">
                  <c:v>9.7300000000000002E-4</c:v>
                </c:pt>
                <c:pt idx="58266" formatCode="0.00E+00">
                  <c:v>9.7300000000000002E-4</c:v>
                </c:pt>
                <c:pt idx="58267" formatCode="0.00E+00">
                  <c:v>9.7300000000000002E-4</c:v>
                </c:pt>
                <c:pt idx="58268" formatCode="0.00E+00">
                  <c:v>9.7300000000000002E-4</c:v>
                </c:pt>
                <c:pt idx="58269" formatCode="0.00E+00">
                  <c:v>9.7300000000000002E-4</c:v>
                </c:pt>
                <c:pt idx="58270" formatCode="0.00E+00">
                  <c:v>9.7300000000000002E-4</c:v>
                </c:pt>
                <c:pt idx="58271" formatCode="0.00E+00">
                  <c:v>9.7300000000000002E-4</c:v>
                </c:pt>
                <c:pt idx="58272" formatCode="0.00E+00">
                  <c:v>9.7300000000000002E-4</c:v>
                </c:pt>
                <c:pt idx="58273" formatCode="0.00E+00">
                  <c:v>9.7300000000000002E-4</c:v>
                </c:pt>
                <c:pt idx="58274" formatCode="0.00E+00">
                  <c:v>9.7300000000000002E-4</c:v>
                </c:pt>
                <c:pt idx="58275" formatCode="0.00E+00">
                  <c:v>9.7300000000000002E-4</c:v>
                </c:pt>
                <c:pt idx="58276" formatCode="0.00E+00">
                  <c:v>9.7300000000000002E-4</c:v>
                </c:pt>
                <c:pt idx="58277" formatCode="0.00E+00">
                  <c:v>9.7300000000000002E-4</c:v>
                </c:pt>
                <c:pt idx="58278" formatCode="0.00E+00">
                  <c:v>9.7300000000000002E-4</c:v>
                </c:pt>
                <c:pt idx="58279" formatCode="0.00E+00">
                  <c:v>9.7400000000000004E-4</c:v>
                </c:pt>
                <c:pt idx="58280" formatCode="0.00E+00">
                  <c:v>9.7300000000000002E-4</c:v>
                </c:pt>
                <c:pt idx="58281" formatCode="0.00E+00">
                  <c:v>9.7300000000000002E-4</c:v>
                </c:pt>
                <c:pt idx="58282" formatCode="0.00E+00">
                  <c:v>9.7300000000000002E-4</c:v>
                </c:pt>
                <c:pt idx="58283" formatCode="0.00E+00">
                  <c:v>9.7300000000000002E-4</c:v>
                </c:pt>
                <c:pt idx="58284" formatCode="0.00E+00">
                  <c:v>9.7400000000000004E-4</c:v>
                </c:pt>
                <c:pt idx="58285" formatCode="0.00E+00">
                  <c:v>9.7300000000000002E-4</c:v>
                </c:pt>
                <c:pt idx="58286" formatCode="0.00E+00">
                  <c:v>9.7300000000000002E-4</c:v>
                </c:pt>
                <c:pt idx="58287" formatCode="0.00E+00">
                  <c:v>9.7300000000000002E-4</c:v>
                </c:pt>
                <c:pt idx="58288" formatCode="0.00E+00">
                  <c:v>9.7300000000000002E-4</c:v>
                </c:pt>
                <c:pt idx="58289" formatCode="0.00E+00">
                  <c:v>9.7400000000000004E-4</c:v>
                </c:pt>
                <c:pt idx="58290" formatCode="0.00E+00">
                  <c:v>9.7300000000000002E-4</c:v>
                </c:pt>
                <c:pt idx="58291" formatCode="0.00E+00">
                  <c:v>9.7300000000000002E-4</c:v>
                </c:pt>
                <c:pt idx="58292" formatCode="0.00E+00">
                  <c:v>9.7300000000000002E-4</c:v>
                </c:pt>
                <c:pt idx="58293" formatCode="0.00E+00">
                  <c:v>9.7300000000000002E-4</c:v>
                </c:pt>
                <c:pt idx="58294" formatCode="0.00E+00">
                  <c:v>9.7300000000000002E-4</c:v>
                </c:pt>
                <c:pt idx="58295" formatCode="0.00E+00">
                  <c:v>9.7300000000000002E-4</c:v>
                </c:pt>
                <c:pt idx="58296" formatCode="0.00E+00">
                  <c:v>9.7300000000000002E-4</c:v>
                </c:pt>
                <c:pt idx="58297" formatCode="0.00E+00">
                  <c:v>9.7400000000000004E-4</c:v>
                </c:pt>
                <c:pt idx="58298" formatCode="0.00E+00">
                  <c:v>9.7400000000000004E-4</c:v>
                </c:pt>
                <c:pt idx="58299" formatCode="0.00E+00">
                  <c:v>9.7400000000000004E-4</c:v>
                </c:pt>
                <c:pt idx="58300" formatCode="0.00E+00">
                  <c:v>9.7400000000000004E-4</c:v>
                </c:pt>
                <c:pt idx="58301" formatCode="0.00E+00">
                  <c:v>9.7400000000000004E-4</c:v>
                </c:pt>
                <c:pt idx="58302" formatCode="0.00E+00">
                  <c:v>9.7400000000000004E-4</c:v>
                </c:pt>
                <c:pt idx="58303" formatCode="0.00E+00">
                  <c:v>9.7300000000000002E-4</c:v>
                </c:pt>
                <c:pt idx="58304" formatCode="0.00E+00">
                  <c:v>9.7400000000000004E-4</c:v>
                </c:pt>
                <c:pt idx="58305" formatCode="0.00E+00">
                  <c:v>9.7300000000000002E-4</c:v>
                </c:pt>
                <c:pt idx="58306" formatCode="0.00E+00">
                  <c:v>9.7400000000000004E-4</c:v>
                </c:pt>
                <c:pt idx="58307" formatCode="0.00E+00">
                  <c:v>9.7400000000000004E-4</c:v>
                </c:pt>
                <c:pt idx="58308" formatCode="0.00E+00">
                  <c:v>9.7300000000000002E-4</c:v>
                </c:pt>
                <c:pt idx="58309" formatCode="0.00E+00">
                  <c:v>9.7400000000000004E-4</c:v>
                </c:pt>
                <c:pt idx="58310" formatCode="0.00E+00">
                  <c:v>9.7300000000000002E-4</c:v>
                </c:pt>
                <c:pt idx="58311" formatCode="0.00E+00">
                  <c:v>9.7400000000000004E-4</c:v>
                </c:pt>
                <c:pt idx="58312" formatCode="0.00E+00">
                  <c:v>9.7300000000000002E-4</c:v>
                </c:pt>
                <c:pt idx="58313" formatCode="0.00E+00">
                  <c:v>9.7400000000000004E-4</c:v>
                </c:pt>
                <c:pt idx="58314" formatCode="0.00E+00">
                  <c:v>9.7300000000000002E-4</c:v>
                </c:pt>
                <c:pt idx="58315" formatCode="0.00E+00">
                  <c:v>9.7300000000000002E-4</c:v>
                </c:pt>
                <c:pt idx="58316" formatCode="0.00E+00">
                  <c:v>9.7300000000000002E-4</c:v>
                </c:pt>
                <c:pt idx="58317" formatCode="0.00E+00">
                  <c:v>9.7300000000000002E-4</c:v>
                </c:pt>
                <c:pt idx="58318" formatCode="0.00E+00">
                  <c:v>9.7300000000000002E-4</c:v>
                </c:pt>
                <c:pt idx="58319" formatCode="0.00E+00">
                  <c:v>9.7300000000000002E-4</c:v>
                </c:pt>
                <c:pt idx="58320" formatCode="0.00E+00">
                  <c:v>9.7300000000000002E-4</c:v>
                </c:pt>
                <c:pt idx="58321" formatCode="0.00E+00">
                  <c:v>9.7400000000000004E-4</c:v>
                </c:pt>
                <c:pt idx="58322" formatCode="0.00E+00">
                  <c:v>9.7300000000000002E-4</c:v>
                </c:pt>
                <c:pt idx="58323" formatCode="0.00E+00">
                  <c:v>9.7400000000000004E-4</c:v>
                </c:pt>
                <c:pt idx="58324" formatCode="0.00E+00">
                  <c:v>9.7400000000000004E-4</c:v>
                </c:pt>
                <c:pt idx="58325" formatCode="0.00E+00">
                  <c:v>9.7400000000000004E-4</c:v>
                </c:pt>
                <c:pt idx="58326" formatCode="0.00E+00">
                  <c:v>9.7400000000000004E-4</c:v>
                </c:pt>
                <c:pt idx="58327" formatCode="0.00E+00">
                  <c:v>9.7400000000000004E-4</c:v>
                </c:pt>
                <c:pt idx="58328" formatCode="0.00E+00">
                  <c:v>9.7400000000000004E-4</c:v>
                </c:pt>
                <c:pt idx="58329" formatCode="0.00E+00">
                  <c:v>9.7300000000000002E-4</c:v>
                </c:pt>
                <c:pt idx="58330" formatCode="0.00E+00">
                  <c:v>9.7300000000000002E-4</c:v>
                </c:pt>
                <c:pt idx="58331" formatCode="0.00E+00">
                  <c:v>9.7300000000000002E-4</c:v>
                </c:pt>
                <c:pt idx="58332" formatCode="0.00E+00">
                  <c:v>9.7400000000000004E-4</c:v>
                </c:pt>
                <c:pt idx="58333" formatCode="0.00E+00">
                  <c:v>9.7400000000000004E-4</c:v>
                </c:pt>
                <c:pt idx="58334" formatCode="0.00E+00">
                  <c:v>9.7400000000000004E-4</c:v>
                </c:pt>
                <c:pt idx="58335" formatCode="0.00E+00">
                  <c:v>9.7400000000000004E-4</c:v>
                </c:pt>
                <c:pt idx="58336" formatCode="0.00E+00">
                  <c:v>9.7400000000000004E-4</c:v>
                </c:pt>
                <c:pt idx="58337" formatCode="0.00E+00">
                  <c:v>9.7400000000000004E-4</c:v>
                </c:pt>
                <c:pt idx="58338" formatCode="0.00E+00">
                  <c:v>9.7400000000000004E-4</c:v>
                </c:pt>
                <c:pt idx="58339" formatCode="0.00E+00">
                  <c:v>9.7400000000000004E-4</c:v>
                </c:pt>
                <c:pt idx="58340" formatCode="0.00E+00">
                  <c:v>9.7400000000000004E-4</c:v>
                </c:pt>
                <c:pt idx="58341" formatCode="0.00E+00">
                  <c:v>9.7400000000000004E-4</c:v>
                </c:pt>
                <c:pt idx="58342" formatCode="0.00E+00">
                  <c:v>9.7400000000000004E-4</c:v>
                </c:pt>
                <c:pt idx="58343" formatCode="0.00E+00">
                  <c:v>9.7400000000000004E-4</c:v>
                </c:pt>
                <c:pt idx="58344" formatCode="0.00E+00">
                  <c:v>9.7400000000000004E-4</c:v>
                </c:pt>
                <c:pt idx="58345" formatCode="0.00E+00">
                  <c:v>9.7400000000000004E-4</c:v>
                </c:pt>
                <c:pt idx="58346" formatCode="0.00E+00">
                  <c:v>9.7400000000000004E-4</c:v>
                </c:pt>
                <c:pt idx="58347" formatCode="0.00E+00">
                  <c:v>9.7400000000000004E-4</c:v>
                </c:pt>
                <c:pt idx="58348" formatCode="0.00E+00">
                  <c:v>9.7400000000000004E-4</c:v>
                </c:pt>
                <c:pt idx="58349" formatCode="0.00E+00">
                  <c:v>9.7400000000000004E-4</c:v>
                </c:pt>
                <c:pt idx="58350" formatCode="0.00E+00">
                  <c:v>9.7400000000000004E-4</c:v>
                </c:pt>
                <c:pt idx="58351" formatCode="0.00E+00">
                  <c:v>9.7400000000000004E-4</c:v>
                </c:pt>
                <c:pt idx="58352" formatCode="0.00E+00">
                  <c:v>9.7300000000000002E-4</c:v>
                </c:pt>
                <c:pt idx="58353" formatCode="0.00E+00">
                  <c:v>9.7400000000000004E-4</c:v>
                </c:pt>
                <c:pt idx="58354" formatCode="0.00E+00">
                  <c:v>9.7300000000000002E-4</c:v>
                </c:pt>
                <c:pt idx="58355" formatCode="0.00E+00">
                  <c:v>9.7400000000000004E-4</c:v>
                </c:pt>
                <c:pt idx="58356" formatCode="0.00E+00">
                  <c:v>9.7400000000000004E-4</c:v>
                </c:pt>
                <c:pt idx="58357" formatCode="0.00E+00">
                  <c:v>9.7400000000000004E-4</c:v>
                </c:pt>
                <c:pt idx="58358" formatCode="0.00E+00">
                  <c:v>9.7400000000000004E-4</c:v>
                </c:pt>
                <c:pt idx="58359" formatCode="0.00E+00">
                  <c:v>9.7400000000000004E-4</c:v>
                </c:pt>
                <c:pt idx="58360" formatCode="0.00E+00">
                  <c:v>9.7400000000000004E-4</c:v>
                </c:pt>
                <c:pt idx="58361" formatCode="0.00E+00">
                  <c:v>9.7400000000000004E-4</c:v>
                </c:pt>
                <c:pt idx="58362" formatCode="0.00E+00">
                  <c:v>9.7400000000000004E-4</c:v>
                </c:pt>
                <c:pt idx="58363" formatCode="0.00E+00">
                  <c:v>9.7400000000000004E-4</c:v>
                </c:pt>
                <c:pt idx="58364" formatCode="0.00E+00">
                  <c:v>9.7400000000000004E-4</c:v>
                </c:pt>
                <c:pt idx="58365" formatCode="0.00E+00">
                  <c:v>9.7400000000000004E-4</c:v>
                </c:pt>
                <c:pt idx="58366" formatCode="0.00E+00">
                  <c:v>9.7400000000000004E-4</c:v>
                </c:pt>
                <c:pt idx="58367" formatCode="0.00E+00">
                  <c:v>9.7400000000000004E-4</c:v>
                </c:pt>
                <c:pt idx="58368" formatCode="0.00E+00">
                  <c:v>9.7400000000000004E-4</c:v>
                </c:pt>
                <c:pt idx="58369" formatCode="0.00E+00">
                  <c:v>9.7400000000000004E-4</c:v>
                </c:pt>
                <c:pt idx="58370" formatCode="0.00E+00">
                  <c:v>9.7400000000000004E-4</c:v>
                </c:pt>
                <c:pt idx="58371" formatCode="0.00E+00">
                  <c:v>9.7400000000000004E-4</c:v>
                </c:pt>
                <c:pt idx="58372" formatCode="0.00E+00">
                  <c:v>9.7400000000000004E-4</c:v>
                </c:pt>
                <c:pt idx="58373" formatCode="0.00E+00">
                  <c:v>9.7400000000000004E-4</c:v>
                </c:pt>
                <c:pt idx="58374" formatCode="0.00E+00">
                  <c:v>9.7400000000000004E-4</c:v>
                </c:pt>
                <c:pt idx="58375" formatCode="0.00E+00">
                  <c:v>9.7400000000000004E-4</c:v>
                </c:pt>
                <c:pt idx="58376" formatCode="0.00E+00">
                  <c:v>9.7400000000000004E-4</c:v>
                </c:pt>
                <c:pt idx="58377" formatCode="0.00E+00">
                  <c:v>9.7400000000000004E-4</c:v>
                </c:pt>
                <c:pt idx="58378" formatCode="0.00E+00">
                  <c:v>9.7400000000000004E-4</c:v>
                </c:pt>
                <c:pt idx="58379" formatCode="0.00E+00">
                  <c:v>9.7400000000000004E-4</c:v>
                </c:pt>
                <c:pt idx="58380" formatCode="0.00E+00">
                  <c:v>9.7400000000000004E-4</c:v>
                </c:pt>
                <c:pt idx="58381" formatCode="0.00E+00">
                  <c:v>9.7400000000000004E-4</c:v>
                </c:pt>
                <c:pt idx="58382" formatCode="0.00E+00">
                  <c:v>9.7400000000000004E-4</c:v>
                </c:pt>
                <c:pt idx="58383" formatCode="0.00E+00">
                  <c:v>9.7400000000000004E-4</c:v>
                </c:pt>
                <c:pt idx="58384" formatCode="0.00E+00">
                  <c:v>9.7400000000000004E-4</c:v>
                </c:pt>
                <c:pt idx="58385" formatCode="0.00E+00">
                  <c:v>9.7400000000000004E-4</c:v>
                </c:pt>
                <c:pt idx="58386" formatCode="0.00E+00">
                  <c:v>9.7400000000000004E-4</c:v>
                </c:pt>
                <c:pt idx="58387" formatCode="0.00E+00">
                  <c:v>9.7400000000000004E-4</c:v>
                </c:pt>
                <c:pt idx="58388" formatCode="0.00E+00">
                  <c:v>9.7400000000000004E-4</c:v>
                </c:pt>
                <c:pt idx="58389" formatCode="0.00E+00">
                  <c:v>9.7400000000000004E-4</c:v>
                </c:pt>
                <c:pt idx="58390" formatCode="0.00E+00">
                  <c:v>9.7400000000000004E-4</c:v>
                </c:pt>
                <c:pt idx="58391" formatCode="0.00E+00">
                  <c:v>9.7400000000000004E-4</c:v>
                </c:pt>
                <c:pt idx="58392" formatCode="0.00E+00">
                  <c:v>9.7400000000000004E-4</c:v>
                </c:pt>
                <c:pt idx="58393" formatCode="0.00E+00">
                  <c:v>9.7400000000000004E-4</c:v>
                </c:pt>
                <c:pt idx="58394" formatCode="0.00E+00">
                  <c:v>9.7400000000000004E-4</c:v>
                </c:pt>
                <c:pt idx="58395" formatCode="0.00E+00">
                  <c:v>9.7400000000000004E-4</c:v>
                </c:pt>
                <c:pt idx="58396" formatCode="0.00E+00">
                  <c:v>9.7400000000000004E-4</c:v>
                </c:pt>
                <c:pt idx="58397" formatCode="0.00E+00">
                  <c:v>9.7400000000000004E-4</c:v>
                </c:pt>
                <c:pt idx="58398" formatCode="0.00E+00">
                  <c:v>9.7400000000000004E-4</c:v>
                </c:pt>
                <c:pt idx="58399" formatCode="0.00E+00">
                  <c:v>9.7400000000000004E-4</c:v>
                </c:pt>
                <c:pt idx="58400" formatCode="0.00E+00">
                  <c:v>9.7400000000000004E-4</c:v>
                </c:pt>
                <c:pt idx="58401" formatCode="0.00E+00">
                  <c:v>9.7400000000000004E-4</c:v>
                </c:pt>
                <c:pt idx="58402" formatCode="0.00E+00">
                  <c:v>9.7400000000000004E-4</c:v>
                </c:pt>
                <c:pt idx="58403" formatCode="0.00E+00">
                  <c:v>9.7400000000000004E-4</c:v>
                </c:pt>
                <c:pt idx="58404" formatCode="0.00E+00">
                  <c:v>9.7400000000000004E-4</c:v>
                </c:pt>
                <c:pt idx="58405" formatCode="0.00E+00">
                  <c:v>9.7400000000000004E-4</c:v>
                </c:pt>
                <c:pt idx="58406" formatCode="0.00E+00">
                  <c:v>9.7400000000000004E-4</c:v>
                </c:pt>
                <c:pt idx="58407" formatCode="0.00E+00">
                  <c:v>9.7400000000000004E-4</c:v>
                </c:pt>
                <c:pt idx="58408" formatCode="0.00E+00">
                  <c:v>9.7400000000000004E-4</c:v>
                </c:pt>
                <c:pt idx="58409" formatCode="0.00E+00">
                  <c:v>9.7400000000000004E-4</c:v>
                </c:pt>
                <c:pt idx="58410" formatCode="0.00E+00">
                  <c:v>9.7400000000000004E-4</c:v>
                </c:pt>
                <c:pt idx="58411" formatCode="0.00E+00">
                  <c:v>9.7400000000000004E-4</c:v>
                </c:pt>
                <c:pt idx="58412" formatCode="0.00E+00">
                  <c:v>9.7400000000000004E-4</c:v>
                </c:pt>
                <c:pt idx="58413" formatCode="0.00E+00">
                  <c:v>9.7400000000000004E-4</c:v>
                </c:pt>
                <c:pt idx="58414" formatCode="0.00E+00">
                  <c:v>9.7400000000000004E-4</c:v>
                </c:pt>
                <c:pt idx="58415" formatCode="0.00E+00">
                  <c:v>9.7400000000000004E-4</c:v>
                </c:pt>
                <c:pt idx="58416" formatCode="0.00E+00">
                  <c:v>9.7400000000000004E-4</c:v>
                </c:pt>
                <c:pt idx="58417" formatCode="0.00E+00">
                  <c:v>9.7400000000000004E-4</c:v>
                </c:pt>
                <c:pt idx="58418" formatCode="0.00E+00">
                  <c:v>9.7400000000000004E-4</c:v>
                </c:pt>
                <c:pt idx="58419" formatCode="0.00E+00">
                  <c:v>9.7400000000000004E-4</c:v>
                </c:pt>
                <c:pt idx="58420" formatCode="0.00E+00">
                  <c:v>9.7400000000000004E-4</c:v>
                </c:pt>
                <c:pt idx="58421" formatCode="0.00E+00">
                  <c:v>9.7400000000000004E-4</c:v>
                </c:pt>
                <c:pt idx="58422" formatCode="0.00E+00">
                  <c:v>9.7400000000000004E-4</c:v>
                </c:pt>
                <c:pt idx="58423" formatCode="0.00E+00">
                  <c:v>9.7400000000000004E-4</c:v>
                </c:pt>
                <c:pt idx="58424" formatCode="0.00E+00">
                  <c:v>9.7400000000000004E-4</c:v>
                </c:pt>
                <c:pt idx="58425" formatCode="0.00E+00">
                  <c:v>9.7400000000000004E-4</c:v>
                </c:pt>
                <c:pt idx="58426" formatCode="0.00E+00">
                  <c:v>9.7400000000000004E-4</c:v>
                </c:pt>
                <c:pt idx="58427" formatCode="0.00E+00">
                  <c:v>9.7400000000000004E-4</c:v>
                </c:pt>
                <c:pt idx="58428" formatCode="0.00E+00">
                  <c:v>9.7400000000000004E-4</c:v>
                </c:pt>
                <c:pt idx="58429" formatCode="0.00E+00">
                  <c:v>9.7400000000000004E-4</c:v>
                </c:pt>
                <c:pt idx="58430" formatCode="0.00E+00">
                  <c:v>9.7400000000000004E-4</c:v>
                </c:pt>
                <c:pt idx="58431" formatCode="0.00E+00">
                  <c:v>9.7400000000000004E-4</c:v>
                </c:pt>
                <c:pt idx="58432" formatCode="0.00E+00">
                  <c:v>9.7400000000000004E-4</c:v>
                </c:pt>
                <c:pt idx="58433" formatCode="0.00E+00">
                  <c:v>9.7400000000000004E-4</c:v>
                </c:pt>
                <c:pt idx="58434" formatCode="0.00E+00">
                  <c:v>9.7400000000000004E-4</c:v>
                </c:pt>
                <c:pt idx="58435" formatCode="0.00E+00">
                  <c:v>9.7400000000000004E-4</c:v>
                </c:pt>
                <c:pt idx="58436" formatCode="0.00E+00">
                  <c:v>9.7400000000000004E-4</c:v>
                </c:pt>
                <c:pt idx="58437" formatCode="0.00E+00">
                  <c:v>9.7400000000000004E-4</c:v>
                </c:pt>
                <c:pt idx="58438" formatCode="0.00E+00">
                  <c:v>9.7400000000000004E-4</c:v>
                </c:pt>
                <c:pt idx="58439" formatCode="0.00E+00">
                  <c:v>9.7400000000000004E-4</c:v>
                </c:pt>
                <c:pt idx="58440" formatCode="0.00E+00">
                  <c:v>9.7400000000000004E-4</c:v>
                </c:pt>
                <c:pt idx="58441" formatCode="0.00E+00">
                  <c:v>9.7400000000000004E-4</c:v>
                </c:pt>
                <c:pt idx="58442" formatCode="0.00E+00">
                  <c:v>9.7400000000000004E-4</c:v>
                </c:pt>
                <c:pt idx="58443" formatCode="0.00E+00">
                  <c:v>9.7400000000000004E-4</c:v>
                </c:pt>
                <c:pt idx="58444" formatCode="0.00E+00">
                  <c:v>9.7400000000000004E-4</c:v>
                </c:pt>
                <c:pt idx="58445" formatCode="0.00E+00">
                  <c:v>9.7400000000000004E-4</c:v>
                </c:pt>
                <c:pt idx="58446" formatCode="0.00E+00">
                  <c:v>9.7400000000000004E-4</c:v>
                </c:pt>
                <c:pt idx="58447" formatCode="0.00E+00">
                  <c:v>9.7400000000000004E-4</c:v>
                </c:pt>
                <c:pt idx="58448" formatCode="0.00E+00">
                  <c:v>9.7400000000000004E-4</c:v>
                </c:pt>
                <c:pt idx="58449" formatCode="0.00E+00">
                  <c:v>9.7400000000000004E-4</c:v>
                </c:pt>
                <c:pt idx="58450" formatCode="0.00E+00">
                  <c:v>9.7400000000000004E-4</c:v>
                </c:pt>
                <c:pt idx="58451" formatCode="0.00E+00">
                  <c:v>9.7400000000000004E-4</c:v>
                </c:pt>
                <c:pt idx="58452" formatCode="0.00E+00">
                  <c:v>9.7400000000000004E-4</c:v>
                </c:pt>
                <c:pt idx="58453" formatCode="0.00E+00">
                  <c:v>9.7400000000000004E-4</c:v>
                </c:pt>
                <c:pt idx="58454" formatCode="0.00E+00">
                  <c:v>9.7400000000000004E-4</c:v>
                </c:pt>
                <c:pt idx="58455" formatCode="0.00E+00">
                  <c:v>9.7400000000000004E-4</c:v>
                </c:pt>
                <c:pt idx="58456" formatCode="0.00E+00">
                  <c:v>9.7400000000000004E-4</c:v>
                </c:pt>
                <c:pt idx="58457" formatCode="0.00E+00">
                  <c:v>9.7400000000000004E-4</c:v>
                </c:pt>
                <c:pt idx="58458" formatCode="0.00E+00">
                  <c:v>9.7400000000000004E-4</c:v>
                </c:pt>
                <c:pt idx="58459" formatCode="0.00E+00">
                  <c:v>9.7400000000000004E-4</c:v>
                </c:pt>
                <c:pt idx="58460" formatCode="0.00E+00">
                  <c:v>9.7400000000000004E-4</c:v>
                </c:pt>
                <c:pt idx="58461" formatCode="0.00E+00">
                  <c:v>9.7400000000000004E-4</c:v>
                </c:pt>
                <c:pt idx="58462" formatCode="0.00E+00">
                  <c:v>9.7400000000000004E-4</c:v>
                </c:pt>
                <c:pt idx="58463" formatCode="0.00E+00">
                  <c:v>9.7400000000000004E-4</c:v>
                </c:pt>
                <c:pt idx="58464" formatCode="0.00E+00">
                  <c:v>9.7400000000000004E-4</c:v>
                </c:pt>
                <c:pt idx="58465" formatCode="0.00E+00">
                  <c:v>9.7400000000000004E-4</c:v>
                </c:pt>
                <c:pt idx="58466" formatCode="0.00E+00">
                  <c:v>9.7400000000000004E-4</c:v>
                </c:pt>
                <c:pt idx="58467" formatCode="0.00E+00">
                  <c:v>9.7400000000000004E-4</c:v>
                </c:pt>
                <c:pt idx="58468" formatCode="0.00E+00">
                  <c:v>9.7400000000000004E-4</c:v>
                </c:pt>
                <c:pt idx="58469" formatCode="0.00E+00">
                  <c:v>9.7400000000000004E-4</c:v>
                </c:pt>
                <c:pt idx="58470" formatCode="0.00E+00">
                  <c:v>9.7400000000000004E-4</c:v>
                </c:pt>
                <c:pt idx="58471" formatCode="0.00E+00">
                  <c:v>9.7400000000000004E-4</c:v>
                </c:pt>
                <c:pt idx="58472" formatCode="0.00E+00">
                  <c:v>9.7400000000000004E-4</c:v>
                </c:pt>
                <c:pt idx="58473" formatCode="0.00E+00">
                  <c:v>9.7400000000000004E-4</c:v>
                </c:pt>
                <c:pt idx="58474" formatCode="0.00E+00">
                  <c:v>9.7400000000000004E-4</c:v>
                </c:pt>
                <c:pt idx="58475" formatCode="0.00E+00">
                  <c:v>9.7400000000000004E-4</c:v>
                </c:pt>
                <c:pt idx="58476" formatCode="0.00E+00">
                  <c:v>9.7400000000000004E-4</c:v>
                </c:pt>
                <c:pt idx="58477" formatCode="0.00E+00">
                  <c:v>9.7400000000000004E-4</c:v>
                </c:pt>
                <c:pt idx="58478" formatCode="0.00E+00">
                  <c:v>9.7400000000000004E-4</c:v>
                </c:pt>
                <c:pt idx="58479" formatCode="0.00E+00">
                  <c:v>9.7400000000000004E-4</c:v>
                </c:pt>
                <c:pt idx="58480" formatCode="0.00E+00">
                  <c:v>9.7400000000000004E-4</c:v>
                </c:pt>
                <c:pt idx="58481" formatCode="0.00E+00">
                  <c:v>9.7400000000000004E-4</c:v>
                </c:pt>
                <c:pt idx="58482" formatCode="0.00E+00">
                  <c:v>9.7400000000000004E-4</c:v>
                </c:pt>
                <c:pt idx="58483" formatCode="0.00E+00">
                  <c:v>9.7400000000000004E-4</c:v>
                </c:pt>
                <c:pt idx="58484" formatCode="0.00E+00">
                  <c:v>9.7400000000000004E-4</c:v>
                </c:pt>
                <c:pt idx="58485" formatCode="0.00E+00">
                  <c:v>9.7400000000000004E-4</c:v>
                </c:pt>
                <c:pt idx="58486" formatCode="0.00E+00">
                  <c:v>9.7400000000000004E-4</c:v>
                </c:pt>
                <c:pt idx="58487" formatCode="0.00E+00">
                  <c:v>9.7400000000000004E-4</c:v>
                </c:pt>
                <c:pt idx="58488" formatCode="0.00E+00">
                  <c:v>9.7400000000000004E-4</c:v>
                </c:pt>
                <c:pt idx="58489" formatCode="0.00E+00">
                  <c:v>9.7400000000000004E-4</c:v>
                </c:pt>
                <c:pt idx="58490" formatCode="0.00E+00">
                  <c:v>9.7400000000000004E-4</c:v>
                </c:pt>
                <c:pt idx="58491" formatCode="0.00E+00">
                  <c:v>9.7400000000000004E-4</c:v>
                </c:pt>
                <c:pt idx="58492" formatCode="0.00E+00">
                  <c:v>9.7400000000000004E-4</c:v>
                </c:pt>
                <c:pt idx="58493" formatCode="0.00E+00">
                  <c:v>9.7400000000000004E-4</c:v>
                </c:pt>
                <c:pt idx="58494" formatCode="0.00E+00">
                  <c:v>9.7400000000000004E-4</c:v>
                </c:pt>
                <c:pt idx="58495" formatCode="0.00E+00">
                  <c:v>9.7400000000000004E-4</c:v>
                </c:pt>
                <c:pt idx="58496" formatCode="0.00E+00">
                  <c:v>9.7400000000000004E-4</c:v>
                </c:pt>
                <c:pt idx="58497" formatCode="0.00E+00">
                  <c:v>9.7400000000000004E-4</c:v>
                </c:pt>
                <c:pt idx="58498" formatCode="0.00E+00">
                  <c:v>9.7400000000000004E-4</c:v>
                </c:pt>
                <c:pt idx="58499" formatCode="0.00E+00">
                  <c:v>9.7400000000000004E-4</c:v>
                </c:pt>
                <c:pt idx="58500" formatCode="0.00E+00">
                  <c:v>9.7400000000000004E-4</c:v>
                </c:pt>
                <c:pt idx="58501" formatCode="0.00E+00">
                  <c:v>9.7400000000000004E-4</c:v>
                </c:pt>
                <c:pt idx="58502" formatCode="0.00E+00">
                  <c:v>9.7400000000000004E-4</c:v>
                </c:pt>
                <c:pt idx="58503" formatCode="0.00E+00">
                  <c:v>9.7400000000000004E-4</c:v>
                </c:pt>
                <c:pt idx="58504" formatCode="0.00E+00">
                  <c:v>9.7400000000000004E-4</c:v>
                </c:pt>
                <c:pt idx="58505" formatCode="0.00E+00">
                  <c:v>9.7400000000000004E-4</c:v>
                </c:pt>
                <c:pt idx="58506" formatCode="0.00E+00">
                  <c:v>9.7400000000000004E-4</c:v>
                </c:pt>
                <c:pt idx="58507" formatCode="0.00E+00">
                  <c:v>9.7400000000000004E-4</c:v>
                </c:pt>
                <c:pt idx="58508" formatCode="0.00E+00">
                  <c:v>9.7400000000000004E-4</c:v>
                </c:pt>
                <c:pt idx="58509" formatCode="0.00E+00">
                  <c:v>9.7400000000000004E-4</c:v>
                </c:pt>
                <c:pt idx="58510" formatCode="0.00E+00">
                  <c:v>9.7400000000000004E-4</c:v>
                </c:pt>
                <c:pt idx="58511" formatCode="0.00E+00">
                  <c:v>9.7400000000000004E-4</c:v>
                </c:pt>
                <c:pt idx="58512" formatCode="0.00E+00">
                  <c:v>9.7400000000000004E-4</c:v>
                </c:pt>
                <c:pt idx="58513" formatCode="0.00E+00">
                  <c:v>9.7400000000000004E-4</c:v>
                </c:pt>
                <c:pt idx="58514" formatCode="0.00E+00">
                  <c:v>9.7400000000000004E-4</c:v>
                </c:pt>
                <c:pt idx="58515" formatCode="0.00E+00">
                  <c:v>9.7400000000000004E-4</c:v>
                </c:pt>
                <c:pt idx="58516" formatCode="0.00E+00">
                  <c:v>9.7400000000000004E-4</c:v>
                </c:pt>
                <c:pt idx="58517" formatCode="0.00E+00">
                  <c:v>9.7400000000000004E-4</c:v>
                </c:pt>
                <c:pt idx="58518" formatCode="0.00E+00">
                  <c:v>9.7400000000000004E-4</c:v>
                </c:pt>
                <c:pt idx="58519" formatCode="0.00E+00">
                  <c:v>9.7400000000000004E-4</c:v>
                </c:pt>
                <c:pt idx="58520" formatCode="0.00E+00">
                  <c:v>9.7400000000000004E-4</c:v>
                </c:pt>
                <c:pt idx="58521" formatCode="0.00E+00">
                  <c:v>9.7400000000000004E-4</c:v>
                </c:pt>
                <c:pt idx="58522" formatCode="0.00E+00">
                  <c:v>9.7400000000000004E-4</c:v>
                </c:pt>
                <c:pt idx="58523" formatCode="0.00E+00">
                  <c:v>9.7400000000000004E-4</c:v>
                </c:pt>
                <c:pt idx="58524" formatCode="0.00E+00">
                  <c:v>9.7400000000000004E-4</c:v>
                </c:pt>
                <c:pt idx="58525" formatCode="0.00E+00">
                  <c:v>9.7400000000000004E-4</c:v>
                </c:pt>
                <c:pt idx="58526" formatCode="0.00E+00">
                  <c:v>9.7400000000000004E-4</c:v>
                </c:pt>
                <c:pt idx="58527" formatCode="0.00E+00">
                  <c:v>9.7400000000000004E-4</c:v>
                </c:pt>
                <c:pt idx="58528" formatCode="0.00E+00">
                  <c:v>9.7400000000000004E-4</c:v>
                </c:pt>
                <c:pt idx="58529" formatCode="0.00E+00">
                  <c:v>9.7400000000000004E-4</c:v>
                </c:pt>
                <c:pt idx="58530" formatCode="0.00E+00">
                  <c:v>9.7400000000000004E-4</c:v>
                </c:pt>
                <c:pt idx="58531" formatCode="0.00E+00">
                  <c:v>9.7400000000000004E-4</c:v>
                </c:pt>
                <c:pt idx="58532" formatCode="0.00E+00">
                  <c:v>9.7400000000000004E-4</c:v>
                </c:pt>
                <c:pt idx="58533" formatCode="0.00E+00">
                  <c:v>9.7400000000000004E-4</c:v>
                </c:pt>
                <c:pt idx="58534" formatCode="0.00E+00">
                  <c:v>9.7499999999999996E-4</c:v>
                </c:pt>
                <c:pt idx="58535" formatCode="0.00E+00">
                  <c:v>9.7400000000000004E-4</c:v>
                </c:pt>
                <c:pt idx="58536" formatCode="0.00E+00">
                  <c:v>9.7400000000000004E-4</c:v>
                </c:pt>
                <c:pt idx="58537" formatCode="0.00E+00">
                  <c:v>9.7400000000000004E-4</c:v>
                </c:pt>
                <c:pt idx="58538" formatCode="0.00E+00">
                  <c:v>9.7400000000000004E-4</c:v>
                </c:pt>
                <c:pt idx="58539" formatCode="0.00E+00">
                  <c:v>9.7400000000000004E-4</c:v>
                </c:pt>
                <c:pt idx="58540" formatCode="0.00E+00">
                  <c:v>9.7400000000000004E-4</c:v>
                </c:pt>
                <c:pt idx="58541" formatCode="0.00E+00">
                  <c:v>9.7400000000000004E-4</c:v>
                </c:pt>
                <c:pt idx="58542" formatCode="0.00E+00">
                  <c:v>9.7400000000000004E-4</c:v>
                </c:pt>
                <c:pt idx="58543" formatCode="0.00E+00">
                  <c:v>9.7400000000000004E-4</c:v>
                </c:pt>
                <c:pt idx="58544" formatCode="0.00E+00">
                  <c:v>9.7400000000000004E-4</c:v>
                </c:pt>
                <c:pt idx="58545" formatCode="0.00E+00">
                  <c:v>9.7499999999999996E-4</c:v>
                </c:pt>
                <c:pt idx="58546" formatCode="0.00E+00">
                  <c:v>9.7400000000000004E-4</c:v>
                </c:pt>
                <c:pt idx="58547" formatCode="0.00E+00">
                  <c:v>9.7499999999999996E-4</c:v>
                </c:pt>
                <c:pt idx="58548" formatCode="0.00E+00">
                  <c:v>9.7499999999999996E-4</c:v>
                </c:pt>
                <c:pt idx="58549" formatCode="0.00E+00">
                  <c:v>9.7400000000000004E-4</c:v>
                </c:pt>
                <c:pt idx="58550" formatCode="0.00E+00">
                  <c:v>9.7400000000000004E-4</c:v>
                </c:pt>
                <c:pt idx="58551" formatCode="0.00E+00">
                  <c:v>9.7400000000000004E-4</c:v>
                </c:pt>
                <c:pt idx="58552" formatCode="0.00E+00">
                  <c:v>9.7400000000000004E-4</c:v>
                </c:pt>
                <c:pt idx="58553" formatCode="0.00E+00">
                  <c:v>9.7400000000000004E-4</c:v>
                </c:pt>
                <c:pt idx="58554" formatCode="0.00E+00">
                  <c:v>9.7400000000000004E-4</c:v>
                </c:pt>
                <c:pt idx="58555" formatCode="0.00E+00">
                  <c:v>9.7400000000000004E-4</c:v>
                </c:pt>
                <c:pt idx="58556" formatCode="0.00E+00">
                  <c:v>9.7400000000000004E-4</c:v>
                </c:pt>
                <c:pt idx="58557" formatCode="0.00E+00">
                  <c:v>9.7400000000000004E-4</c:v>
                </c:pt>
                <c:pt idx="58558" formatCode="0.00E+00">
                  <c:v>9.7400000000000004E-4</c:v>
                </c:pt>
                <c:pt idx="58559" formatCode="0.00E+00">
                  <c:v>9.7400000000000004E-4</c:v>
                </c:pt>
                <c:pt idx="58560" formatCode="0.00E+00">
                  <c:v>9.7400000000000004E-4</c:v>
                </c:pt>
                <c:pt idx="58561" formatCode="0.00E+00">
                  <c:v>9.7499999999999996E-4</c:v>
                </c:pt>
                <c:pt idx="58562" formatCode="0.00E+00">
                  <c:v>9.7400000000000004E-4</c:v>
                </c:pt>
                <c:pt idx="58563" formatCode="0.00E+00">
                  <c:v>9.7400000000000004E-4</c:v>
                </c:pt>
                <c:pt idx="58564" formatCode="0.00E+00">
                  <c:v>9.7400000000000004E-4</c:v>
                </c:pt>
                <c:pt idx="58565" formatCode="0.00E+00">
                  <c:v>9.7400000000000004E-4</c:v>
                </c:pt>
                <c:pt idx="58566" formatCode="0.00E+00">
                  <c:v>9.7400000000000004E-4</c:v>
                </c:pt>
                <c:pt idx="58567" formatCode="0.00E+00">
                  <c:v>9.7400000000000004E-4</c:v>
                </c:pt>
                <c:pt idx="58568" formatCode="0.00E+00">
                  <c:v>9.7499999999999996E-4</c:v>
                </c:pt>
                <c:pt idx="58569" formatCode="0.00E+00">
                  <c:v>9.7499999999999996E-4</c:v>
                </c:pt>
                <c:pt idx="58570" formatCode="0.00E+00">
                  <c:v>9.7499999999999996E-4</c:v>
                </c:pt>
                <c:pt idx="58571" formatCode="0.00E+00">
                  <c:v>9.7499999999999996E-4</c:v>
                </c:pt>
                <c:pt idx="58572" formatCode="0.00E+00">
                  <c:v>9.7499999999999996E-4</c:v>
                </c:pt>
                <c:pt idx="58573" formatCode="0.00E+00">
                  <c:v>9.7499999999999996E-4</c:v>
                </c:pt>
                <c:pt idx="58574" formatCode="0.00E+00">
                  <c:v>9.7400000000000004E-4</c:v>
                </c:pt>
                <c:pt idx="58575" formatCode="0.00E+00">
                  <c:v>9.7400000000000004E-4</c:v>
                </c:pt>
                <c:pt idx="58576" formatCode="0.00E+00">
                  <c:v>9.7400000000000004E-4</c:v>
                </c:pt>
                <c:pt idx="58577" formatCode="0.00E+00">
                  <c:v>9.7400000000000004E-4</c:v>
                </c:pt>
                <c:pt idx="58578" formatCode="0.00E+00">
                  <c:v>9.7499999999999996E-4</c:v>
                </c:pt>
                <c:pt idx="58579" formatCode="0.00E+00">
                  <c:v>9.7499999999999996E-4</c:v>
                </c:pt>
                <c:pt idx="58580" formatCode="0.00E+00">
                  <c:v>9.7400000000000004E-4</c:v>
                </c:pt>
                <c:pt idx="58581" formatCode="0.00E+00">
                  <c:v>9.7400000000000004E-4</c:v>
                </c:pt>
                <c:pt idx="58582" formatCode="0.00E+00">
                  <c:v>9.7400000000000004E-4</c:v>
                </c:pt>
                <c:pt idx="58583" formatCode="0.00E+00">
                  <c:v>9.7499999999999996E-4</c:v>
                </c:pt>
                <c:pt idx="58584" formatCode="0.00E+00">
                  <c:v>9.7499999999999996E-4</c:v>
                </c:pt>
                <c:pt idx="58585" formatCode="0.00E+00">
                  <c:v>9.7400000000000004E-4</c:v>
                </c:pt>
                <c:pt idx="58586" formatCode="0.00E+00">
                  <c:v>9.7499999999999996E-4</c:v>
                </c:pt>
                <c:pt idx="58587" formatCode="0.00E+00">
                  <c:v>9.7499999999999996E-4</c:v>
                </c:pt>
                <c:pt idx="58588" formatCode="0.00E+00">
                  <c:v>9.7499999999999996E-4</c:v>
                </c:pt>
                <c:pt idx="58589" formatCode="0.00E+00">
                  <c:v>9.7499999999999996E-4</c:v>
                </c:pt>
                <c:pt idx="58590" formatCode="0.00E+00">
                  <c:v>9.7400000000000004E-4</c:v>
                </c:pt>
                <c:pt idx="58591" formatCode="0.00E+00">
                  <c:v>9.7499999999999996E-4</c:v>
                </c:pt>
                <c:pt idx="58592" formatCode="0.00E+00">
                  <c:v>9.7499999999999996E-4</c:v>
                </c:pt>
                <c:pt idx="58593" formatCode="0.00E+00">
                  <c:v>9.7400000000000004E-4</c:v>
                </c:pt>
                <c:pt idx="58594" formatCode="0.00E+00">
                  <c:v>9.7499999999999996E-4</c:v>
                </c:pt>
                <c:pt idx="58595" formatCode="0.00E+00">
                  <c:v>9.7499999999999996E-4</c:v>
                </c:pt>
                <c:pt idx="58596" formatCode="0.00E+00">
                  <c:v>9.7499999999999996E-4</c:v>
                </c:pt>
                <c:pt idx="58597" formatCode="0.00E+00">
                  <c:v>9.7499999999999996E-4</c:v>
                </c:pt>
                <c:pt idx="58598" formatCode="0.00E+00">
                  <c:v>9.7499999999999996E-4</c:v>
                </c:pt>
                <c:pt idx="58599" formatCode="0.00E+00">
                  <c:v>9.7499999999999996E-4</c:v>
                </c:pt>
                <c:pt idx="58600" formatCode="0.00E+00">
                  <c:v>9.7400000000000004E-4</c:v>
                </c:pt>
                <c:pt idx="58601" formatCode="0.00E+00">
                  <c:v>9.7400000000000004E-4</c:v>
                </c:pt>
                <c:pt idx="58602" formatCode="0.00E+00">
                  <c:v>9.7499999999999996E-4</c:v>
                </c:pt>
                <c:pt idx="58603" formatCode="0.00E+00">
                  <c:v>9.7499999999999996E-4</c:v>
                </c:pt>
                <c:pt idx="58604" formatCode="0.00E+00">
                  <c:v>9.7499999999999996E-4</c:v>
                </c:pt>
                <c:pt idx="58605" formatCode="0.00E+00">
                  <c:v>9.7499999999999996E-4</c:v>
                </c:pt>
                <c:pt idx="58606" formatCode="0.00E+00">
                  <c:v>9.7499999999999996E-4</c:v>
                </c:pt>
                <c:pt idx="58607" formatCode="0.00E+00">
                  <c:v>9.7499999999999996E-4</c:v>
                </c:pt>
                <c:pt idx="58608" formatCode="0.00E+00">
                  <c:v>9.7499999999999996E-4</c:v>
                </c:pt>
                <c:pt idx="58609" formatCode="0.00E+00">
                  <c:v>9.7499999999999996E-4</c:v>
                </c:pt>
                <c:pt idx="58610" formatCode="0.00E+00">
                  <c:v>9.7499999999999996E-4</c:v>
                </c:pt>
                <c:pt idx="58611" formatCode="0.00E+00">
                  <c:v>9.7499999999999996E-4</c:v>
                </c:pt>
                <c:pt idx="58612" formatCode="0.00E+00">
                  <c:v>9.7499999999999996E-4</c:v>
                </c:pt>
                <c:pt idx="58613" formatCode="0.00E+00">
                  <c:v>9.7499999999999996E-4</c:v>
                </c:pt>
                <c:pt idx="58614" formatCode="0.00E+00">
                  <c:v>9.7499999999999996E-4</c:v>
                </c:pt>
                <c:pt idx="58615" formatCode="0.00E+00">
                  <c:v>9.7499999999999996E-4</c:v>
                </c:pt>
                <c:pt idx="58616" formatCode="0.00E+00">
                  <c:v>9.7499999999999996E-4</c:v>
                </c:pt>
                <c:pt idx="58617" formatCode="0.00E+00">
                  <c:v>9.7499999999999996E-4</c:v>
                </c:pt>
                <c:pt idx="58618" formatCode="0.00E+00">
                  <c:v>9.7499999999999996E-4</c:v>
                </c:pt>
                <c:pt idx="58619" formatCode="0.00E+00">
                  <c:v>9.7499999999999996E-4</c:v>
                </c:pt>
                <c:pt idx="58620" formatCode="0.00E+00">
                  <c:v>9.7400000000000004E-4</c:v>
                </c:pt>
                <c:pt idx="58621" formatCode="0.00E+00">
                  <c:v>9.7499999999999996E-4</c:v>
                </c:pt>
                <c:pt idx="58622" formatCode="0.00E+00">
                  <c:v>9.7499999999999996E-4</c:v>
                </c:pt>
                <c:pt idx="58623" formatCode="0.00E+00">
                  <c:v>9.7400000000000004E-4</c:v>
                </c:pt>
                <c:pt idx="58624" formatCode="0.00E+00">
                  <c:v>9.7499999999999996E-4</c:v>
                </c:pt>
                <c:pt idx="58625" formatCode="0.00E+00">
                  <c:v>9.7499999999999996E-4</c:v>
                </c:pt>
                <c:pt idx="58626" formatCode="0.00E+00">
                  <c:v>9.7400000000000004E-4</c:v>
                </c:pt>
                <c:pt idx="58627" formatCode="0.00E+00">
                  <c:v>9.7499999999999996E-4</c:v>
                </c:pt>
                <c:pt idx="58628" formatCode="0.00E+00">
                  <c:v>9.7499999999999996E-4</c:v>
                </c:pt>
                <c:pt idx="58629" formatCode="0.00E+00">
                  <c:v>9.7499999999999996E-4</c:v>
                </c:pt>
                <c:pt idx="58630" formatCode="0.00E+00">
                  <c:v>9.7499999999999996E-4</c:v>
                </c:pt>
                <c:pt idx="58631" formatCode="0.00E+00">
                  <c:v>9.7499999999999996E-4</c:v>
                </c:pt>
                <c:pt idx="58632" formatCode="0.00E+00">
                  <c:v>9.7499999999999996E-4</c:v>
                </c:pt>
                <c:pt idx="58633" formatCode="0.00E+00">
                  <c:v>9.7499999999999996E-4</c:v>
                </c:pt>
                <c:pt idx="58634" formatCode="0.00E+00">
                  <c:v>9.7499999999999996E-4</c:v>
                </c:pt>
                <c:pt idx="58635" formatCode="0.00E+00">
                  <c:v>9.7499999999999996E-4</c:v>
                </c:pt>
                <c:pt idx="58636" formatCode="0.00E+00">
                  <c:v>9.7499999999999996E-4</c:v>
                </c:pt>
                <c:pt idx="58637" formatCode="0.00E+00">
                  <c:v>9.7499999999999996E-4</c:v>
                </c:pt>
                <c:pt idx="58638" formatCode="0.00E+00">
                  <c:v>9.7499999999999996E-4</c:v>
                </c:pt>
                <c:pt idx="58639" formatCode="0.00E+00">
                  <c:v>9.7499999999999996E-4</c:v>
                </c:pt>
                <c:pt idx="58640" formatCode="0.00E+00">
                  <c:v>9.7499999999999996E-4</c:v>
                </c:pt>
                <c:pt idx="58641" formatCode="0.00E+00">
                  <c:v>9.7499999999999996E-4</c:v>
                </c:pt>
                <c:pt idx="58642" formatCode="0.00E+00">
                  <c:v>9.7499999999999996E-4</c:v>
                </c:pt>
                <c:pt idx="58643" formatCode="0.00E+00">
                  <c:v>9.7499999999999996E-4</c:v>
                </c:pt>
                <c:pt idx="58644" formatCode="0.00E+00">
                  <c:v>9.7499999999999996E-4</c:v>
                </c:pt>
                <c:pt idx="58645" formatCode="0.00E+00">
                  <c:v>9.7499999999999996E-4</c:v>
                </c:pt>
                <c:pt idx="58646" formatCode="0.00E+00">
                  <c:v>9.7499999999999996E-4</c:v>
                </c:pt>
                <c:pt idx="58647" formatCode="0.00E+00">
                  <c:v>9.7499999999999996E-4</c:v>
                </c:pt>
                <c:pt idx="58648" formatCode="0.00E+00">
                  <c:v>9.7499999999999996E-4</c:v>
                </c:pt>
                <c:pt idx="58649" formatCode="0.00E+00">
                  <c:v>9.7499999999999996E-4</c:v>
                </c:pt>
                <c:pt idx="58650" formatCode="0.00E+00">
                  <c:v>9.7499999999999996E-4</c:v>
                </c:pt>
                <c:pt idx="58651" formatCode="0.00E+00">
                  <c:v>9.7499999999999996E-4</c:v>
                </c:pt>
                <c:pt idx="58652" formatCode="0.00E+00">
                  <c:v>9.7499999999999996E-4</c:v>
                </c:pt>
                <c:pt idx="58653" formatCode="0.00E+00">
                  <c:v>9.7499999999999996E-4</c:v>
                </c:pt>
                <c:pt idx="58654" formatCode="0.00E+00">
                  <c:v>9.7499999999999996E-4</c:v>
                </c:pt>
                <c:pt idx="58655" formatCode="0.00E+00">
                  <c:v>9.7499999999999996E-4</c:v>
                </c:pt>
                <c:pt idx="58656" formatCode="0.00E+00">
                  <c:v>9.7499999999999996E-4</c:v>
                </c:pt>
                <c:pt idx="58657" formatCode="0.00E+00">
                  <c:v>9.7499999999999996E-4</c:v>
                </c:pt>
                <c:pt idx="58658" formatCode="0.00E+00">
                  <c:v>9.7499999999999996E-4</c:v>
                </c:pt>
                <c:pt idx="58659" formatCode="0.00E+00">
                  <c:v>9.7499999999999996E-4</c:v>
                </c:pt>
                <c:pt idx="58660" formatCode="0.00E+00">
                  <c:v>9.7499999999999996E-4</c:v>
                </c:pt>
                <c:pt idx="58661" formatCode="0.00E+00">
                  <c:v>9.7499999999999996E-4</c:v>
                </c:pt>
                <c:pt idx="58662" formatCode="0.00E+00">
                  <c:v>9.7499999999999996E-4</c:v>
                </c:pt>
                <c:pt idx="58663" formatCode="0.00E+00">
                  <c:v>9.7499999999999996E-4</c:v>
                </c:pt>
                <c:pt idx="58664" formatCode="0.00E+00">
                  <c:v>9.7499999999999996E-4</c:v>
                </c:pt>
                <c:pt idx="58665" formatCode="0.00E+00">
                  <c:v>9.7499999999999996E-4</c:v>
                </c:pt>
                <c:pt idx="58666" formatCode="0.00E+00">
                  <c:v>9.7499999999999996E-4</c:v>
                </c:pt>
                <c:pt idx="58667" formatCode="0.00E+00">
                  <c:v>9.7499999999999996E-4</c:v>
                </c:pt>
                <c:pt idx="58668" formatCode="0.00E+00">
                  <c:v>9.7499999999999996E-4</c:v>
                </c:pt>
                <c:pt idx="58669" formatCode="0.00E+00">
                  <c:v>9.7499999999999996E-4</c:v>
                </c:pt>
                <c:pt idx="58670" formatCode="0.00E+00">
                  <c:v>9.7499999999999996E-4</c:v>
                </c:pt>
                <c:pt idx="58671" formatCode="0.00E+00">
                  <c:v>9.7499999999999996E-4</c:v>
                </c:pt>
                <c:pt idx="58672" formatCode="0.00E+00">
                  <c:v>9.7499999999999996E-4</c:v>
                </c:pt>
                <c:pt idx="58673" formatCode="0.00E+00">
                  <c:v>9.7499999999999996E-4</c:v>
                </c:pt>
                <c:pt idx="58674" formatCode="0.00E+00">
                  <c:v>9.7499999999999996E-4</c:v>
                </c:pt>
                <c:pt idx="58675" formatCode="0.00E+00">
                  <c:v>9.7499999999999996E-4</c:v>
                </c:pt>
                <c:pt idx="58676" formatCode="0.00E+00">
                  <c:v>9.7499999999999996E-4</c:v>
                </c:pt>
                <c:pt idx="58677" formatCode="0.00E+00">
                  <c:v>9.7499999999999996E-4</c:v>
                </c:pt>
                <c:pt idx="58678" formatCode="0.00E+00">
                  <c:v>9.7499999999999996E-4</c:v>
                </c:pt>
                <c:pt idx="58679" formatCode="0.00E+00">
                  <c:v>9.7499999999999996E-4</c:v>
                </c:pt>
                <c:pt idx="58680" formatCode="0.00E+00">
                  <c:v>9.7499999999999996E-4</c:v>
                </c:pt>
                <c:pt idx="58681" formatCode="0.00E+00">
                  <c:v>9.7499999999999996E-4</c:v>
                </c:pt>
                <c:pt idx="58682" formatCode="0.00E+00">
                  <c:v>9.7499999999999996E-4</c:v>
                </c:pt>
                <c:pt idx="58683" formatCode="0.00E+00">
                  <c:v>9.7499999999999996E-4</c:v>
                </c:pt>
                <c:pt idx="58684" formatCode="0.00E+00">
                  <c:v>9.7499999999999996E-4</c:v>
                </c:pt>
                <c:pt idx="58685" formatCode="0.00E+00">
                  <c:v>9.7499999999999996E-4</c:v>
                </c:pt>
                <c:pt idx="58686" formatCode="0.00E+00">
                  <c:v>9.7499999999999996E-4</c:v>
                </c:pt>
                <c:pt idx="58687" formatCode="0.00E+00">
                  <c:v>9.7499999999999996E-4</c:v>
                </c:pt>
                <c:pt idx="58688" formatCode="0.00E+00">
                  <c:v>9.7499999999999996E-4</c:v>
                </c:pt>
                <c:pt idx="58689" formatCode="0.00E+00">
                  <c:v>9.7499999999999996E-4</c:v>
                </c:pt>
                <c:pt idx="58690" formatCode="0.00E+00">
                  <c:v>9.7499999999999996E-4</c:v>
                </c:pt>
                <c:pt idx="58691" formatCode="0.00E+00">
                  <c:v>9.7499999999999996E-4</c:v>
                </c:pt>
                <c:pt idx="58692" formatCode="0.00E+00">
                  <c:v>9.7499999999999996E-4</c:v>
                </c:pt>
                <c:pt idx="58693" formatCode="0.00E+00">
                  <c:v>9.7499999999999996E-4</c:v>
                </c:pt>
                <c:pt idx="58694" formatCode="0.00E+00">
                  <c:v>9.7499999999999996E-4</c:v>
                </c:pt>
                <c:pt idx="58695" formatCode="0.00E+00">
                  <c:v>9.7499999999999996E-4</c:v>
                </c:pt>
                <c:pt idx="58696" formatCode="0.00E+00">
                  <c:v>9.7499999999999996E-4</c:v>
                </c:pt>
                <c:pt idx="58697" formatCode="0.00E+00">
                  <c:v>9.7499999999999996E-4</c:v>
                </c:pt>
                <c:pt idx="58698" formatCode="0.00E+00">
                  <c:v>9.7499999999999996E-4</c:v>
                </c:pt>
                <c:pt idx="58699" formatCode="0.00E+00">
                  <c:v>9.7499999999999996E-4</c:v>
                </c:pt>
                <c:pt idx="58700" formatCode="0.00E+00">
                  <c:v>9.7499999999999996E-4</c:v>
                </c:pt>
                <c:pt idx="58701" formatCode="0.00E+00">
                  <c:v>9.7499999999999996E-4</c:v>
                </c:pt>
                <c:pt idx="58702" formatCode="0.00E+00">
                  <c:v>9.7499999999999996E-4</c:v>
                </c:pt>
                <c:pt idx="58703" formatCode="0.00E+00">
                  <c:v>9.7499999999999996E-4</c:v>
                </c:pt>
                <c:pt idx="58704" formatCode="0.00E+00">
                  <c:v>9.7499999999999996E-4</c:v>
                </c:pt>
                <c:pt idx="58705" formatCode="0.00E+00">
                  <c:v>9.7499999999999996E-4</c:v>
                </c:pt>
                <c:pt idx="58706" formatCode="0.00E+00">
                  <c:v>9.7499999999999996E-4</c:v>
                </c:pt>
                <c:pt idx="58707" formatCode="0.00E+00">
                  <c:v>9.7499999999999996E-4</c:v>
                </c:pt>
                <c:pt idx="58708" formatCode="0.00E+00">
                  <c:v>9.7499999999999996E-4</c:v>
                </c:pt>
                <c:pt idx="58709" formatCode="0.00E+00">
                  <c:v>9.7499999999999996E-4</c:v>
                </c:pt>
                <c:pt idx="58710" formatCode="0.00E+00">
                  <c:v>9.7499999999999996E-4</c:v>
                </c:pt>
                <c:pt idx="58711" formatCode="0.00E+00">
                  <c:v>9.7499999999999996E-4</c:v>
                </c:pt>
                <c:pt idx="58712" formatCode="0.00E+00">
                  <c:v>9.7499999999999996E-4</c:v>
                </c:pt>
                <c:pt idx="58713" formatCode="0.00E+00">
                  <c:v>9.7499999999999996E-4</c:v>
                </c:pt>
                <c:pt idx="58714" formatCode="0.00E+00">
                  <c:v>9.7499999999999996E-4</c:v>
                </c:pt>
                <c:pt idx="58715" formatCode="0.00E+00">
                  <c:v>9.7499999999999996E-4</c:v>
                </c:pt>
                <c:pt idx="58716" formatCode="0.00E+00">
                  <c:v>9.7499999999999996E-4</c:v>
                </c:pt>
                <c:pt idx="58717" formatCode="0.00E+00">
                  <c:v>9.7499999999999996E-4</c:v>
                </c:pt>
                <c:pt idx="58718" formatCode="0.00E+00">
                  <c:v>9.7499999999999996E-4</c:v>
                </c:pt>
                <c:pt idx="58719" formatCode="0.00E+00">
                  <c:v>9.7499999999999996E-4</c:v>
                </c:pt>
                <c:pt idx="58720" formatCode="0.00E+00">
                  <c:v>9.7499999999999996E-4</c:v>
                </c:pt>
                <c:pt idx="58721" formatCode="0.00E+00">
                  <c:v>9.7499999999999996E-4</c:v>
                </c:pt>
                <c:pt idx="58722" formatCode="0.00E+00">
                  <c:v>9.7499999999999996E-4</c:v>
                </c:pt>
                <c:pt idx="58723" formatCode="0.00E+00">
                  <c:v>9.7499999999999996E-4</c:v>
                </c:pt>
                <c:pt idx="58724" formatCode="0.00E+00">
                  <c:v>9.7499999999999996E-4</c:v>
                </c:pt>
                <c:pt idx="58725" formatCode="0.00E+00">
                  <c:v>9.7499999999999996E-4</c:v>
                </c:pt>
                <c:pt idx="58726" formatCode="0.00E+00">
                  <c:v>9.7499999999999996E-4</c:v>
                </c:pt>
                <c:pt idx="58727" formatCode="0.00E+00">
                  <c:v>9.7499999999999996E-4</c:v>
                </c:pt>
                <c:pt idx="58728" formatCode="0.00E+00">
                  <c:v>9.7499999999999996E-4</c:v>
                </c:pt>
                <c:pt idx="58729" formatCode="0.00E+00">
                  <c:v>9.7499999999999996E-4</c:v>
                </c:pt>
                <c:pt idx="58730" formatCode="0.00E+00">
                  <c:v>9.7499999999999996E-4</c:v>
                </c:pt>
                <c:pt idx="58731" formatCode="0.00E+00">
                  <c:v>9.7499999999999996E-4</c:v>
                </c:pt>
                <c:pt idx="58732" formatCode="0.00E+00">
                  <c:v>9.7499999999999996E-4</c:v>
                </c:pt>
                <c:pt idx="58733" formatCode="0.00E+00">
                  <c:v>9.7499999999999996E-4</c:v>
                </c:pt>
                <c:pt idx="58734" formatCode="0.00E+00">
                  <c:v>9.7499999999999996E-4</c:v>
                </c:pt>
                <c:pt idx="58735" formatCode="0.00E+00">
                  <c:v>9.7499999999999996E-4</c:v>
                </c:pt>
                <c:pt idx="58736" formatCode="0.00E+00">
                  <c:v>9.7499999999999996E-4</c:v>
                </c:pt>
                <c:pt idx="58737" formatCode="0.00E+00">
                  <c:v>9.7499999999999996E-4</c:v>
                </c:pt>
                <c:pt idx="58738" formatCode="0.00E+00">
                  <c:v>9.7499999999999996E-4</c:v>
                </c:pt>
                <c:pt idx="58739" formatCode="0.00E+00">
                  <c:v>9.7499999999999996E-4</c:v>
                </c:pt>
                <c:pt idx="58740" formatCode="0.00E+00">
                  <c:v>9.7499999999999996E-4</c:v>
                </c:pt>
                <c:pt idx="58741" formatCode="0.00E+00">
                  <c:v>9.7499999999999996E-4</c:v>
                </c:pt>
                <c:pt idx="58742" formatCode="0.00E+00">
                  <c:v>9.7499999999999996E-4</c:v>
                </c:pt>
                <c:pt idx="58743" formatCode="0.00E+00">
                  <c:v>9.7499999999999996E-4</c:v>
                </c:pt>
                <c:pt idx="58744" formatCode="0.00E+00">
                  <c:v>9.7499999999999996E-4</c:v>
                </c:pt>
                <c:pt idx="58745" formatCode="0.00E+00">
                  <c:v>9.7499999999999996E-4</c:v>
                </c:pt>
                <c:pt idx="58746" formatCode="0.00E+00">
                  <c:v>9.7499999999999996E-4</c:v>
                </c:pt>
                <c:pt idx="58747" formatCode="0.00E+00">
                  <c:v>9.7499999999999996E-4</c:v>
                </c:pt>
                <c:pt idx="58748" formatCode="0.00E+00">
                  <c:v>9.7499999999999996E-4</c:v>
                </c:pt>
                <c:pt idx="58749" formatCode="0.00E+00">
                  <c:v>9.7499999999999996E-4</c:v>
                </c:pt>
                <c:pt idx="58750" formatCode="0.00E+00">
                  <c:v>9.7499999999999996E-4</c:v>
                </c:pt>
                <c:pt idx="58751" formatCode="0.00E+00">
                  <c:v>9.7499999999999996E-4</c:v>
                </c:pt>
                <c:pt idx="58752" formatCode="0.00E+00">
                  <c:v>9.7499999999999996E-4</c:v>
                </c:pt>
                <c:pt idx="58753" formatCode="0.00E+00">
                  <c:v>9.7499999999999996E-4</c:v>
                </c:pt>
                <c:pt idx="58754" formatCode="0.00E+00">
                  <c:v>9.7499999999999996E-4</c:v>
                </c:pt>
                <c:pt idx="58755" formatCode="0.00E+00">
                  <c:v>9.7499999999999996E-4</c:v>
                </c:pt>
                <c:pt idx="58756" formatCode="0.00E+00">
                  <c:v>9.7499999999999996E-4</c:v>
                </c:pt>
                <c:pt idx="58757" formatCode="0.00E+00">
                  <c:v>9.7499999999999996E-4</c:v>
                </c:pt>
                <c:pt idx="58758" formatCode="0.00E+00">
                  <c:v>9.7499999999999996E-4</c:v>
                </c:pt>
                <c:pt idx="58759" formatCode="0.00E+00">
                  <c:v>9.7499999999999996E-4</c:v>
                </c:pt>
                <c:pt idx="58760" formatCode="0.00E+00">
                  <c:v>9.7499999999999996E-4</c:v>
                </c:pt>
                <c:pt idx="58761" formatCode="0.00E+00">
                  <c:v>9.7499999999999996E-4</c:v>
                </c:pt>
                <c:pt idx="58762" formatCode="0.00E+00">
                  <c:v>9.7499999999999996E-4</c:v>
                </c:pt>
                <c:pt idx="58763" formatCode="0.00E+00">
                  <c:v>9.7499999999999996E-4</c:v>
                </c:pt>
                <c:pt idx="58764" formatCode="0.00E+00">
                  <c:v>9.7499999999999996E-4</c:v>
                </c:pt>
                <c:pt idx="58765" formatCode="0.00E+00">
                  <c:v>9.7499999999999996E-4</c:v>
                </c:pt>
                <c:pt idx="58766" formatCode="0.00E+00">
                  <c:v>9.7499999999999996E-4</c:v>
                </c:pt>
                <c:pt idx="58767" formatCode="0.00E+00">
                  <c:v>9.7499999999999996E-4</c:v>
                </c:pt>
                <c:pt idx="58768" formatCode="0.00E+00">
                  <c:v>9.7499999999999996E-4</c:v>
                </c:pt>
                <c:pt idx="58769" formatCode="0.00E+00">
                  <c:v>9.7499999999999996E-4</c:v>
                </c:pt>
                <c:pt idx="58770" formatCode="0.00E+00">
                  <c:v>9.7499999999999996E-4</c:v>
                </c:pt>
                <c:pt idx="58771" formatCode="0.00E+00">
                  <c:v>9.7499999999999996E-4</c:v>
                </c:pt>
                <c:pt idx="58772" formatCode="0.00E+00">
                  <c:v>9.7499999999999996E-4</c:v>
                </c:pt>
                <c:pt idx="58773" formatCode="0.00E+00">
                  <c:v>9.7499999999999996E-4</c:v>
                </c:pt>
                <c:pt idx="58774" formatCode="0.00E+00">
                  <c:v>9.7499999999999996E-4</c:v>
                </c:pt>
                <c:pt idx="58775" formatCode="0.00E+00">
                  <c:v>9.7499999999999996E-4</c:v>
                </c:pt>
                <c:pt idx="58776" formatCode="0.00E+00">
                  <c:v>9.7499999999999996E-4</c:v>
                </c:pt>
                <c:pt idx="58777" formatCode="0.00E+00">
                  <c:v>9.7499999999999996E-4</c:v>
                </c:pt>
                <c:pt idx="58778" formatCode="0.00E+00">
                  <c:v>9.7499999999999996E-4</c:v>
                </c:pt>
                <c:pt idx="58779" formatCode="0.00E+00">
                  <c:v>9.7499999999999996E-4</c:v>
                </c:pt>
                <c:pt idx="58780" formatCode="0.00E+00">
                  <c:v>9.7499999999999996E-4</c:v>
                </c:pt>
                <c:pt idx="58781" formatCode="0.00E+00">
                  <c:v>9.7499999999999996E-4</c:v>
                </c:pt>
                <c:pt idx="58782" formatCode="0.00E+00">
                  <c:v>9.7499999999999996E-4</c:v>
                </c:pt>
                <c:pt idx="58783" formatCode="0.00E+00">
                  <c:v>9.7499999999999996E-4</c:v>
                </c:pt>
                <c:pt idx="58784" formatCode="0.00E+00">
                  <c:v>9.7499999999999996E-4</c:v>
                </c:pt>
                <c:pt idx="58785" formatCode="0.00E+00">
                  <c:v>9.7499999999999996E-4</c:v>
                </c:pt>
                <c:pt idx="58786" formatCode="0.00E+00">
                  <c:v>9.7499999999999996E-4</c:v>
                </c:pt>
                <c:pt idx="58787" formatCode="0.00E+00">
                  <c:v>9.7499999999999996E-4</c:v>
                </c:pt>
                <c:pt idx="58788" formatCode="0.00E+00">
                  <c:v>9.7499999999999996E-4</c:v>
                </c:pt>
                <c:pt idx="58789" formatCode="0.00E+00">
                  <c:v>9.7499999999999996E-4</c:v>
                </c:pt>
                <c:pt idx="58790" formatCode="0.00E+00">
                  <c:v>9.7499999999999996E-4</c:v>
                </c:pt>
                <c:pt idx="58791" formatCode="0.00E+00">
                  <c:v>9.7499999999999996E-4</c:v>
                </c:pt>
                <c:pt idx="58792" formatCode="0.00E+00">
                  <c:v>9.7499999999999996E-4</c:v>
                </c:pt>
                <c:pt idx="58793" formatCode="0.00E+00">
                  <c:v>9.7499999999999996E-4</c:v>
                </c:pt>
                <c:pt idx="58794" formatCode="0.00E+00">
                  <c:v>9.7499999999999996E-4</c:v>
                </c:pt>
                <c:pt idx="58795" formatCode="0.00E+00">
                  <c:v>9.7499999999999996E-4</c:v>
                </c:pt>
                <c:pt idx="58796" formatCode="0.00E+00">
                  <c:v>9.7499999999999996E-4</c:v>
                </c:pt>
                <c:pt idx="58797" formatCode="0.00E+00">
                  <c:v>9.7499999999999996E-4</c:v>
                </c:pt>
                <c:pt idx="58798" formatCode="0.00E+00">
                  <c:v>9.7499999999999996E-4</c:v>
                </c:pt>
                <c:pt idx="58799" formatCode="0.00E+00">
                  <c:v>9.7499999999999996E-4</c:v>
                </c:pt>
                <c:pt idx="58800" formatCode="0.00E+00">
                  <c:v>9.7499999999999996E-4</c:v>
                </c:pt>
                <c:pt idx="58801" formatCode="0.00E+00">
                  <c:v>9.7499999999999996E-4</c:v>
                </c:pt>
                <c:pt idx="58802" formatCode="0.00E+00">
                  <c:v>9.7499999999999996E-4</c:v>
                </c:pt>
                <c:pt idx="58803" formatCode="0.00E+00">
                  <c:v>9.7499999999999996E-4</c:v>
                </c:pt>
                <c:pt idx="58804" formatCode="0.00E+00">
                  <c:v>9.7499999999999996E-4</c:v>
                </c:pt>
                <c:pt idx="58805" formatCode="0.00E+00">
                  <c:v>9.7499999999999996E-4</c:v>
                </c:pt>
                <c:pt idx="58806" formatCode="0.00E+00">
                  <c:v>9.7499999999999996E-4</c:v>
                </c:pt>
                <c:pt idx="58807" formatCode="0.00E+00">
                  <c:v>9.7499999999999996E-4</c:v>
                </c:pt>
                <c:pt idx="58808" formatCode="0.00E+00">
                  <c:v>9.7499999999999996E-4</c:v>
                </c:pt>
                <c:pt idx="58809" formatCode="0.00E+00">
                  <c:v>9.7499999999999996E-4</c:v>
                </c:pt>
                <c:pt idx="58810" formatCode="0.00E+00">
                  <c:v>9.7499999999999996E-4</c:v>
                </c:pt>
                <c:pt idx="58811" formatCode="0.00E+00">
                  <c:v>9.7499999999999996E-4</c:v>
                </c:pt>
                <c:pt idx="58812" formatCode="0.00E+00">
                  <c:v>9.7499999999999996E-4</c:v>
                </c:pt>
                <c:pt idx="58813" formatCode="0.00E+00">
                  <c:v>9.7499999999999996E-4</c:v>
                </c:pt>
                <c:pt idx="58814" formatCode="0.00E+00">
                  <c:v>9.7499999999999996E-4</c:v>
                </c:pt>
                <c:pt idx="58815" formatCode="0.00E+00">
                  <c:v>9.7499999999999996E-4</c:v>
                </c:pt>
                <c:pt idx="58816" formatCode="0.00E+00">
                  <c:v>9.7599999999999998E-4</c:v>
                </c:pt>
                <c:pt idx="58817" formatCode="0.00E+00">
                  <c:v>9.7499999999999996E-4</c:v>
                </c:pt>
                <c:pt idx="58818" formatCode="0.00E+00">
                  <c:v>9.7499999999999996E-4</c:v>
                </c:pt>
                <c:pt idx="58819" formatCode="0.00E+00">
                  <c:v>9.7499999999999996E-4</c:v>
                </c:pt>
                <c:pt idx="58820" formatCode="0.00E+00">
                  <c:v>9.7499999999999996E-4</c:v>
                </c:pt>
                <c:pt idx="58821" formatCode="0.00E+00">
                  <c:v>9.7499999999999996E-4</c:v>
                </c:pt>
                <c:pt idx="58822" formatCode="0.00E+00">
                  <c:v>9.7499999999999996E-4</c:v>
                </c:pt>
                <c:pt idx="58823" formatCode="0.00E+00">
                  <c:v>9.7499999999999996E-4</c:v>
                </c:pt>
                <c:pt idx="58824" formatCode="0.00E+00">
                  <c:v>9.7499999999999996E-4</c:v>
                </c:pt>
                <c:pt idx="58825" formatCode="0.00E+00">
                  <c:v>9.7499999999999996E-4</c:v>
                </c:pt>
                <c:pt idx="58826" formatCode="0.00E+00">
                  <c:v>9.7499999999999996E-4</c:v>
                </c:pt>
                <c:pt idx="58827" formatCode="0.00E+00">
                  <c:v>9.7499999999999996E-4</c:v>
                </c:pt>
                <c:pt idx="58828" formatCode="0.00E+00">
                  <c:v>9.7499999999999996E-4</c:v>
                </c:pt>
                <c:pt idx="58829" formatCode="0.00E+00">
                  <c:v>9.7499999999999996E-4</c:v>
                </c:pt>
                <c:pt idx="58830" formatCode="0.00E+00">
                  <c:v>9.7499999999999996E-4</c:v>
                </c:pt>
                <c:pt idx="58831" formatCode="0.00E+00">
                  <c:v>9.7499999999999996E-4</c:v>
                </c:pt>
                <c:pt idx="58832" formatCode="0.00E+00">
                  <c:v>9.7499999999999996E-4</c:v>
                </c:pt>
                <c:pt idx="58833" formatCode="0.00E+00">
                  <c:v>9.7599999999999998E-4</c:v>
                </c:pt>
                <c:pt idx="58834" formatCode="0.00E+00">
                  <c:v>9.7599999999999998E-4</c:v>
                </c:pt>
                <c:pt idx="58835" formatCode="0.00E+00">
                  <c:v>9.7499999999999996E-4</c:v>
                </c:pt>
                <c:pt idx="58836" formatCode="0.00E+00">
                  <c:v>9.7499999999999996E-4</c:v>
                </c:pt>
                <c:pt idx="58837" formatCode="0.00E+00">
                  <c:v>9.7499999999999996E-4</c:v>
                </c:pt>
                <c:pt idx="58838" formatCode="0.00E+00">
                  <c:v>9.7499999999999996E-4</c:v>
                </c:pt>
                <c:pt idx="58839" formatCode="0.00E+00">
                  <c:v>9.7499999999999996E-4</c:v>
                </c:pt>
                <c:pt idx="58840" formatCode="0.00E+00">
                  <c:v>9.7499999999999996E-4</c:v>
                </c:pt>
                <c:pt idx="58841" formatCode="0.00E+00">
                  <c:v>9.7499999999999996E-4</c:v>
                </c:pt>
                <c:pt idx="58842" formatCode="0.00E+00">
                  <c:v>9.7499999999999996E-4</c:v>
                </c:pt>
                <c:pt idx="58843" formatCode="0.00E+00">
                  <c:v>9.7499999999999996E-4</c:v>
                </c:pt>
                <c:pt idx="58844" formatCode="0.00E+00">
                  <c:v>9.7499999999999996E-4</c:v>
                </c:pt>
                <c:pt idx="58845" formatCode="0.00E+00">
                  <c:v>9.7499999999999996E-4</c:v>
                </c:pt>
                <c:pt idx="58846" formatCode="0.00E+00">
                  <c:v>9.7499999999999996E-4</c:v>
                </c:pt>
                <c:pt idx="58847" formatCode="0.00E+00">
                  <c:v>9.7499999999999996E-4</c:v>
                </c:pt>
                <c:pt idx="58848" formatCode="0.00E+00">
                  <c:v>9.7499999999999996E-4</c:v>
                </c:pt>
                <c:pt idx="58849" formatCode="0.00E+00">
                  <c:v>9.7499999999999996E-4</c:v>
                </c:pt>
                <c:pt idx="58850" formatCode="0.00E+00">
                  <c:v>9.7499999999999996E-4</c:v>
                </c:pt>
                <c:pt idx="58851" formatCode="0.00E+00">
                  <c:v>9.7499999999999996E-4</c:v>
                </c:pt>
                <c:pt idx="58852" formatCode="0.00E+00">
                  <c:v>9.7599999999999998E-4</c:v>
                </c:pt>
                <c:pt idx="58853" formatCode="0.00E+00">
                  <c:v>9.7599999999999998E-4</c:v>
                </c:pt>
                <c:pt idx="58854" formatCode="0.00E+00">
                  <c:v>9.7499999999999996E-4</c:v>
                </c:pt>
                <c:pt idx="58855" formatCode="0.00E+00">
                  <c:v>9.7499999999999996E-4</c:v>
                </c:pt>
                <c:pt idx="58856" formatCode="0.00E+00">
                  <c:v>9.7499999999999996E-4</c:v>
                </c:pt>
                <c:pt idx="58857" formatCode="0.00E+00">
                  <c:v>9.7499999999999996E-4</c:v>
                </c:pt>
                <c:pt idx="58858" formatCode="0.00E+00">
                  <c:v>9.7499999999999996E-4</c:v>
                </c:pt>
                <c:pt idx="58859" formatCode="0.00E+00">
                  <c:v>9.7499999999999996E-4</c:v>
                </c:pt>
                <c:pt idx="58860" formatCode="0.00E+00">
                  <c:v>9.7499999999999996E-4</c:v>
                </c:pt>
                <c:pt idx="58861" formatCode="0.00E+00">
                  <c:v>9.7599999999999998E-4</c:v>
                </c:pt>
                <c:pt idx="58862" formatCode="0.00E+00">
                  <c:v>9.7599999999999998E-4</c:v>
                </c:pt>
                <c:pt idx="58863" formatCode="0.00E+00">
                  <c:v>9.7599999999999998E-4</c:v>
                </c:pt>
                <c:pt idx="58864" formatCode="0.00E+00">
                  <c:v>9.7499999999999996E-4</c:v>
                </c:pt>
                <c:pt idx="58865" formatCode="0.00E+00">
                  <c:v>9.7499999999999996E-4</c:v>
                </c:pt>
                <c:pt idx="58866" formatCode="0.00E+00">
                  <c:v>9.7499999999999996E-4</c:v>
                </c:pt>
                <c:pt idx="58867" formatCode="0.00E+00">
                  <c:v>9.7499999999999996E-4</c:v>
                </c:pt>
                <c:pt idx="58868" formatCode="0.00E+00">
                  <c:v>9.7599999999999998E-4</c:v>
                </c:pt>
                <c:pt idx="58869" formatCode="0.00E+00">
                  <c:v>9.7499999999999996E-4</c:v>
                </c:pt>
                <c:pt idx="58870" formatCode="0.00E+00">
                  <c:v>9.7499999999999996E-4</c:v>
                </c:pt>
                <c:pt idx="58871" formatCode="0.00E+00">
                  <c:v>9.7599999999999998E-4</c:v>
                </c:pt>
                <c:pt idx="58872" formatCode="0.00E+00">
                  <c:v>9.7499999999999996E-4</c:v>
                </c:pt>
                <c:pt idx="58873" formatCode="0.00E+00">
                  <c:v>9.7499999999999996E-4</c:v>
                </c:pt>
                <c:pt idx="58874" formatCode="0.00E+00">
                  <c:v>9.7599999999999998E-4</c:v>
                </c:pt>
                <c:pt idx="58875" formatCode="0.00E+00">
                  <c:v>9.7499999999999996E-4</c:v>
                </c:pt>
                <c:pt idx="58876" formatCode="0.00E+00">
                  <c:v>9.7599999999999998E-4</c:v>
                </c:pt>
                <c:pt idx="58877" formatCode="0.00E+00">
                  <c:v>9.7599999999999998E-4</c:v>
                </c:pt>
                <c:pt idx="58878" formatCode="0.00E+00">
                  <c:v>9.7499999999999996E-4</c:v>
                </c:pt>
                <c:pt idx="58879" formatCode="0.00E+00">
                  <c:v>9.7499999999999996E-4</c:v>
                </c:pt>
                <c:pt idx="58880" formatCode="0.00E+00">
                  <c:v>9.7599999999999998E-4</c:v>
                </c:pt>
                <c:pt idx="58881" formatCode="0.00E+00">
                  <c:v>9.7499999999999996E-4</c:v>
                </c:pt>
                <c:pt idx="58882" formatCode="0.00E+00">
                  <c:v>9.7499999999999996E-4</c:v>
                </c:pt>
                <c:pt idx="58883" formatCode="0.00E+00">
                  <c:v>9.7499999999999996E-4</c:v>
                </c:pt>
                <c:pt idx="58884" formatCode="0.00E+00">
                  <c:v>9.7499999999999996E-4</c:v>
                </c:pt>
                <c:pt idx="58885" formatCode="0.00E+00">
                  <c:v>9.7499999999999996E-4</c:v>
                </c:pt>
                <c:pt idx="58886" formatCode="0.00E+00">
                  <c:v>9.7499999999999996E-4</c:v>
                </c:pt>
                <c:pt idx="58887" formatCode="0.00E+00">
                  <c:v>9.7599999999999998E-4</c:v>
                </c:pt>
                <c:pt idx="58888" formatCode="0.00E+00">
                  <c:v>9.7599999999999998E-4</c:v>
                </c:pt>
                <c:pt idx="58889" formatCode="0.00E+00">
                  <c:v>9.7499999999999996E-4</c:v>
                </c:pt>
                <c:pt idx="58890" formatCode="0.00E+00">
                  <c:v>9.7499999999999996E-4</c:v>
                </c:pt>
                <c:pt idx="58891" formatCode="0.00E+00">
                  <c:v>9.7499999999999996E-4</c:v>
                </c:pt>
                <c:pt idx="58892" formatCode="0.00E+00">
                  <c:v>9.7499999999999996E-4</c:v>
                </c:pt>
                <c:pt idx="58893" formatCode="0.00E+00">
                  <c:v>9.7599999999999998E-4</c:v>
                </c:pt>
                <c:pt idx="58894" formatCode="0.00E+00">
                  <c:v>9.7499999999999996E-4</c:v>
                </c:pt>
                <c:pt idx="58895" formatCode="0.00E+00">
                  <c:v>9.7499999999999996E-4</c:v>
                </c:pt>
                <c:pt idx="58896" formatCode="0.00E+00">
                  <c:v>9.7599999999999998E-4</c:v>
                </c:pt>
                <c:pt idx="58897" formatCode="0.00E+00">
                  <c:v>9.7599999999999998E-4</c:v>
                </c:pt>
                <c:pt idx="58898" formatCode="0.00E+00">
                  <c:v>9.7499999999999996E-4</c:v>
                </c:pt>
                <c:pt idx="58899" formatCode="0.00E+00">
                  <c:v>9.7499999999999996E-4</c:v>
                </c:pt>
                <c:pt idx="58900" formatCode="0.00E+00">
                  <c:v>9.7499999999999996E-4</c:v>
                </c:pt>
                <c:pt idx="58901" formatCode="0.00E+00">
                  <c:v>9.7499999999999996E-4</c:v>
                </c:pt>
                <c:pt idx="58902" formatCode="0.00E+00">
                  <c:v>9.7499999999999996E-4</c:v>
                </c:pt>
                <c:pt idx="58903" formatCode="0.00E+00">
                  <c:v>9.7499999999999996E-4</c:v>
                </c:pt>
                <c:pt idx="58904" formatCode="0.00E+00">
                  <c:v>9.7599999999999998E-4</c:v>
                </c:pt>
                <c:pt idx="58905" formatCode="0.00E+00">
                  <c:v>9.7599999999999998E-4</c:v>
                </c:pt>
                <c:pt idx="58906" formatCode="0.00E+00">
                  <c:v>9.7599999999999998E-4</c:v>
                </c:pt>
                <c:pt idx="58907" formatCode="0.00E+00">
                  <c:v>9.7599999999999998E-4</c:v>
                </c:pt>
                <c:pt idx="58908" formatCode="0.00E+00">
                  <c:v>9.7599999999999998E-4</c:v>
                </c:pt>
                <c:pt idx="58909" formatCode="0.00E+00">
                  <c:v>9.7599999999999998E-4</c:v>
                </c:pt>
                <c:pt idx="58910" formatCode="0.00E+00">
                  <c:v>9.7599999999999998E-4</c:v>
                </c:pt>
                <c:pt idx="58911" formatCode="0.00E+00">
                  <c:v>9.7499999999999996E-4</c:v>
                </c:pt>
                <c:pt idx="58912" formatCode="0.00E+00">
                  <c:v>9.7499999999999996E-4</c:v>
                </c:pt>
                <c:pt idx="58913" formatCode="0.00E+00">
                  <c:v>9.7599999999999998E-4</c:v>
                </c:pt>
                <c:pt idx="58914" formatCode="0.00E+00">
                  <c:v>9.7499999999999996E-4</c:v>
                </c:pt>
                <c:pt idx="58915" formatCode="0.00E+00">
                  <c:v>9.7599999999999998E-4</c:v>
                </c:pt>
                <c:pt idx="58916" formatCode="0.00E+00">
                  <c:v>9.7599999999999998E-4</c:v>
                </c:pt>
                <c:pt idx="58917" formatCode="0.00E+00">
                  <c:v>9.7499999999999996E-4</c:v>
                </c:pt>
                <c:pt idx="58918" formatCode="0.00E+00">
                  <c:v>9.7599999999999998E-4</c:v>
                </c:pt>
                <c:pt idx="58919" formatCode="0.00E+00">
                  <c:v>9.7599999999999998E-4</c:v>
                </c:pt>
                <c:pt idx="58920" formatCode="0.00E+00">
                  <c:v>9.7599999999999998E-4</c:v>
                </c:pt>
                <c:pt idx="58921" formatCode="0.00E+00">
                  <c:v>9.7499999999999996E-4</c:v>
                </c:pt>
                <c:pt idx="58922" formatCode="0.00E+00">
                  <c:v>9.7599999999999998E-4</c:v>
                </c:pt>
                <c:pt idx="58923" formatCode="0.00E+00">
                  <c:v>9.7599999999999998E-4</c:v>
                </c:pt>
                <c:pt idx="58924" formatCode="0.00E+00">
                  <c:v>9.7599999999999998E-4</c:v>
                </c:pt>
                <c:pt idx="58925" formatCode="0.00E+00">
                  <c:v>9.7599999999999998E-4</c:v>
                </c:pt>
                <c:pt idx="58926" formatCode="0.00E+00">
                  <c:v>9.7599999999999998E-4</c:v>
                </c:pt>
                <c:pt idx="58927" formatCode="0.00E+00">
                  <c:v>9.7599999999999998E-4</c:v>
                </c:pt>
                <c:pt idx="58928" formatCode="0.00E+00">
                  <c:v>9.7599999999999998E-4</c:v>
                </c:pt>
                <c:pt idx="58929" formatCode="0.00E+00">
                  <c:v>9.7599999999999998E-4</c:v>
                </c:pt>
                <c:pt idx="58930" formatCode="0.00E+00">
                  <c:v>9.7599999999999998E-4</c:v>
                </c:pt>
                <c:pt idx="58931" formatCode="0.00E+00">
                  <c:v>9.7599999999999998E-4</c:v>
                </c:pt>
                <c:pt idx="58932" formatCode="0.00E+00">
                  <c:v>9.7599999999999998E-4</c:v>
                </c:pt>
                <c:pt idx="58933" formatCode="0.00E+00">
                  <c:v>9.7599999999999998E-4</c:v>
                </c:pt>
                <c:pt idx="58934" formatCode="0.00E+00">
                  <c:v>9.7599999999999998E-4</c:v>
                </c:pt>
                <c:pt idx="58935" formatCode="0.00E+00">
                  <c:v>9.7599999999999998E-4</c:v>
                </c:pt>
                <c:pt idx="58936" formatCode="0.00E+00">
                  <c:v>9.7599999999999998E-4</c:v>
                </c:pt>
                <c:pt idx="58937" formatCode="0.00E+00">
                  <c:v>9.7499999999999996E-4</c:v>
                </c:pt>
                <c:pt idx="58938" formatCode="0.00E+00">
                  <c:v>9.7499999999999996E-4</c:v>
                </c:pt>
                <c:pt idx="58939" formatCode="0.00E+00">
                  <c:v>9.7599999999999998E-4</c:v>
                </c:pt>
                <c:pt idx="58940" formatCode="0.00E+00">
                  <c:v>9.7599999999999998E-4</c:v>
                </c:pt>
                <c:pt idx="58941" formatCode="0.00E+00">
                  <c:v>9.7599999999999998E-4</c:v>
                </c:pt>
                <c:pt idx="58942" formatCode="0.00E+00">
                  <c:v>9.7599999999999998E-4</c:v>
                </c:pt>
                <c:pt idx="58943" formatCode="0.00E+00">
                  <c:v>9.7499999999999996E-4</c:v>
                </c:pt>
                <c:pt idx="58944" formatCode="0.00E+00">
                  <c:v>9.7599999999999998E-4</c:v>
                </c:pt>
                <c:pt idx="58945" formatCode="0.00E+00">
                  <c:v>9.7599999999999998E-4</c:v>
                </c:pt>
                <c:pt idx="58946" formatCode="0.00E+00">
                  <c:v>9.7599999999999998E-4</c:v>
                </c:pt>
                <c:pt idx="58947" formatCode="0.00E+00">
                  <c:v>9.7599999999999998E-4</c:v>
                </c:pt>
                <c:pt idx="58948" formatCode="0.00E+00">
                  <c:v>9.7599999999999998E-4</c:v>
                </c:pt>
                <c:pt idx="58949" formatCode="0.00E+00">
                  <c:v>9.7599999999999998E-4</c:v>
                </c:pt>
                <c:pt idx="58950" formatCode="0.00E+00">
                  <c:v>9.7599999999999998E-4</c:v>
                </c:pt>
                <c:pt idx="58951" formatCode="0.00E+00">
                  <c:v>9.7599999999999998E-4</c:v>
                </c:pt>
                <c:pt idx="58952" formatCode="0.00E+00">
                  <c:v>9.7599999999999998E-4</c:v>
                </c:pt>
                <c:pt idx="58953" formatCode="0.00E+00">
                  <c:v>9.7599999999999998E-4</c:v>
                </c:pt>
                <c:pt idx="58954" formatCode="0.00E+00">
                  <c:v>9.7599999999999998E-4</c:v>
                </c:pt>
                <c:pt idx="58955" formatCode="0.00E+00">
                  <c:v>9.7599999999999998E-4</c:v>
                </c:pt>
                <c:pt idx="58956" formatCode="0.00E+00">
                  <c:v>9.7499999999999996E-4</c:v>
                </c:pt>
                <c:pt idx="58957" formatCode="0.00E+00">
                  <c:v>9.7499999999999996E-4</c:v>
                </c:pt>
                <c:pt idx="58958" formatCode="0.00E+00">
                  <c:v>9.7599999999999998E-4</c:v>
                </c:pt>
                <c:pt idx="58959" formatCode="0.00E+00">
                  <c:v>9.7599999999999998E-4</c:v>
                </c:pt>
                <c:pt idx="58960" formatCode="0.00E+00">
                  <c:v>9.7599999999999998E-4</c:v>
                </c:pt>
                <c:pt idx="58961" formatCode="0.00E+00">
                  <c:v>9.7599999999999998E-4</c:v>
                </c:pt>
                <c:pt idx="58962" formatCode="0.00E+00">
                  <c:v>9.7599999999999998E-4</c:v>
                </c:pt>
                <c:pt idx="58963" formatCode="0.00E+00">
                  <c:v>9.7599999999999998E-4</c:v>
                </c:pt>
                <c:pt idx="58964" formatCode="0.00E+00">
                  <c:v>9.7599999999999998E-4</c:v>
                </c:pt>
                <c:pt idx="58965" formatCode="0.00E+00">
                  <c:v>9.7599999999999998E-4</c:v>
                </c:pt>
                <c:pt idx="58966" formatCode="0.00E+00">
                  <c:v>9.7599999999999998E-4</c:v>
                </c:pt>
                <c:pt idx="58967" formatCode="0.00E+00">
                  <c:v>9.7599999999999998E-4</c:v>
                </c:pt>
                <c:pt idx="58968" formatCode="0.00E+00">
                  <c:v>9.7599999999999998E-4</c:v>
                </c:pt>
                <c:pt idx="58969" formatCode="0.00E+00">
                  <c:v>9.7599999999999998E-4</c:v>
                </c:pt>
                <c:pt idx="58970" formatCode="0.00E+00">
                  <c:v>9.7599999999999998E-4</c:v>
                </c:pt>
                <c:pt idx="58971" formatCode="0.00E+00">
                  <c:v>9.7499999999999996E-4</c:v>
                </c:pt>
                <c:pt idx="58972" formatCode="0.00E+00">
                  <c:v>9.7599999999999998E-4</c:v>
                </c:pt>
                <c:pt idx="58973" formatCode="0.00E+00">
                  <c:v>9.7599999999999998E-4</c:v>
                </c:pt>
                <c:pt idx="58974" formatCode="0.00E+00">
                  <c:v>9.7599999999999998E-4</c:v>
                </c:pt>
                <c:pt idx="58975" formatCode="0.00E+00">
                  <c:v>9.7599999999999998E-4</c:v>
                </c:pt>
                <c:pt idx="58976" formatCode="0.00E+00">
                  <c:v>9.7599999999999998E-4</c:v>
                </c:pt>
                <c:pt idx="58977" formatCode="0.00E+00">
                  <c:v>9.7599999999999998E-4</c:v>
                </c:pt>
                <c:pt idx="58978" formatCode="0.00E+00">
                  <c:v>9.7599999999999998E-4</c:v>
                </c:pt>
                <c:pt idx="58979" formatCode="0.00E+00">
                  <c:v>9.7599999999999998E-4</c:v>
                </c:pt>
                <c:pt idx="58980" formatCode="0.00E+00">
                  <c:v>9.7599999999999998E-4</c:v>
                </c:pt>
                <c:pt idx="58981" formatCode="0.00E+00">
                  <c:v>9.7599999999999998E-4</c:v>
                </c:pt>
                <c:pt idx="58982" formatCode="0.00E+00">
                  <c:v>9.7599999999999998E-4</c:v>
                </c:pt>
                <c:pt idx="58983" formatCode="0.00E+00">
                  <c:v>9.7599999999999998E-4</c:v>
                </c:pt>
                <c:pt idx="58984" formatCode="0.00E+00">
                  <c:v>9.7599999999999998E-4</c:v>
                </c:pt>
                <c:pt idx="58985" formatCode="0.00E+00">
                  <c:v>9.7599999999999998E-4</c:v>
                </c:pt>
                <c:pt idx="58986" formatCode="0.00E+00">
                  <c:v>9.7599999999999998E-4</c:v>
                </c:pt>
                <c:pt idx="58987" formatCode="0.00E+00">
                  <c:v>9.7599999999999998E-4</c:v>
                </c:pt>
                <c:pt idx="58988" formatCode="0.00E+00">
                  <c:v>9.7599999999999998E-4</c:v>
                </c:pt>
                <c:pt idx="58989" formatCode="0.00E+00">
                  <c:v>9.7599999999999998E-4</c:v>
                </c:pt>
                <c:pt idx="58990" formatCode="0.00E+00">
                  <c:v>9.7599999999999998E-4</c:v>
                </c:pt>
                <c:pt idx="58991" formatCode="0.00E+00">
                  <c:v>9.7599999999999998E-4</c:v>
                </c:pt>
                <c:pt idx="58992" formatCode="0.00E+00">
                  <c:v>9.7599999999999998E-4</c:v>
                </c:pt>
                <c:pt idx="58993" formatCode="0.00E+00">
                  <c:v>9.7599999999999998E-4</c:v>
                </c:pt>
                <c:pt idx="58994" formatCode="0.00E+00">
                  <c:v>9.7499999999999996E-4</c:v>
                </c:pt>
                <c:pt idx="58995" formatCode="0.00E+00">
                  <c:v>9.7599999999999998E-4</c:v>
                </c:pt>
                <c:pt idx="58996" formatCode="0.00E+00">
                  <c:v>9.7599999999999998E-4</c:v>
                </c:pt>
                <c:pt idx="58997" formatCode="0.00E+00">
                  <c:v>9.7599999999999998E-4</c:v>
                </c:pt>
                <c:pt idx="58998" formatCode="0.00E+00">
                  <c:v>9.7599999999999998E-4</c:v>
                </c:pt>
                <c:pt idx="58999" formatCode="0.00E+00">
                  <c:v>9.7599999999999998E-4</c:v>
                </c:pt>
                <c:pt idx="59000" formatCode="0.00E+00">
                  <c:v>9.7599999999999998E-4</c:v>
                </c:pt>
                <c:pt idx="59001" formatCode="0.00E+00">
                  <c:v>9.7599999999999998E-4</c:v>
                </c:pt>
                <c:pt idx="59002" formatCode="0.00E+00">
                  <c:v>9.7599999999999998E-4</c:v>
                </c:pt>
                <c:pt idx="59003" formatCode="0.00E+00">
                  <c:v>9.7599999999999998E-4</c:v>
                </c:pt>
                <c:pt idx="59004" formatCode="0.00E+00">
                  <c:v>9.7599999999999998E-4</c:v>
                </c:pt>
                <c:pt idx="59005" formatCode="0.00E+00">
                  <c:v>9.7599999999999998E-4</c:v>
                </c:pt>
                <c:pt idx="59006" formatCode="0.00E+00">
                  <c:v>9.7599999999999998E-4</c:v>
                </c:pt>
                <c:pt idx="59007" formatCode="0.00E+00">
                  <c:v>9.7599999999999998E-4</c:v>
                </c:pt>
                <c:pt idx="59008" formatCode="0.00E+00">
                  <c:v>9.7599999999999998E-4</c:v>
                </c:pt>
                <c:pt idx="59009" formatCode="0.00E+00">
                  <c:v>9.7599999999999998E-4</c:v>
                </c:pt>
                <c:pt idx="59010" formatCode="0.00E+00">
                  <c:v>9.7599999999999998E-4</c:v>
                </c:pt>
                <c:pt idx="59011" formatCode="0.00E+00">
                  <c:v>9.7599999999999998E-4</c:v>
                </c:pt>
                <c:pt idx="59012" formatCode="0.00E+00">
                  <c:v>9.7599999999999998E-4</c:v>
                </c:pt>
                <c:pt idx="59013" formatCode="0.00E+00">
                  <c:v>9.7599999999999998E-4</c:v>
                </c:pt>
                <c:pt idx="59014" formatCode="0.00E+00">
                  <c:v>9.7599999999999998E-4</c:v>
                </c:pt>
                <c:pt idx="59015" formatCode="0.00E+00">
                  <c:v>9.7599999999999998E-4</c:v>
                </c:pt>
                <c:pt idx="59016" formatCode="0.00E+00">
                  <c:v>9.7599999999999998E-4</c:v>
                </c:pt>
                <c:pt idx="59017" formatCode="0.00E+00">
                  <c:v>9.7599999999999998E-4</c:v>
                </c:pt>
                <c:pt idx="59018" formatCode="0.00E+00">
                  <c:v>9.7599999999999998E-4</c:v>
                </c:pt>
                <c:pt idx="59019" formatCode="0.00E+00">
                  <c:v>9.7599999999999998E-4</c:v>
                </c:pt>
                <c:pt idx="59020" formatCode="0.00E+00">
                  <c:v>9.7599999999999998E-4</c:v>
                </c:pt>
                <c:pt idx="59021" formatCode="0.00E+00">
                  <c:v>9.7599999999999998E-4</c:v>
                </c:pt>
                <c:pt idx="59022" formatCode="0.00E+00">
                  <c:v>9.7599999999999998E-4</c:v>
                </c:pt>
                <c:pt idx="59023" formatCode="0.00E+00">
                  <c:v>9.7599999999999998E-4</c:v>
                </c:pt>
                <c:pt idx="59024" formatCode="0.00E+00">
                  <c:v>9.7599999999999998E-4</c:v>
                </c:pt>
                <c:pt idx="59025" formatCode="0.00E+00">
                  <c:v>9.7599999999999998E-4</c:v>
                </c:pt>
                <c:pt idx="59026" formatCode="0.00E+00">
                  <c:v>9.7599999999999998E-4</c:v>
                </c:pt>
                <c:pt idx="59027" formatCode="0.00E+00">
                  <c:v>9.7599999999999998E-4</c:v>
                </c:pt>
                <c:pt idx="59028" formatCode="0.00E+00">
                  <c:v>9.7599999999999998E-4</c:v>
                </c:pt>
                <c:pt idx="59029" formatCode="0.00E+00">
                  <c:v>9.7599999999999998E-4</c:v>
                </c:pt>
                <c:pt idx="59030" formatCode="0.00E+00">
                  <c:v>9.7599999999999998E-4</c:v>
                </c:pt>
                <c:pt idx="59031" formatCode="0.00E+00">
                  <c:v>9.7599999999999998E-4</c:v>
                </c:pt>
                <c:pt idx="59032" formatCode="0.00E+00">
                  <c:v>9.7599999999999998E-4</c:v>
                </c:pt>
                <c:pt idx="59033" formatCode="0.00E+00">
                  <c:v>9.7599999999999998E-4</c:v>
                </c:pt>
                <c:pt idx="59034" formatCode="0.00E+00">
                  <c:v>9.7599999999999998E-4</c:v>
                </c:pt>
                <c:pt idx="59035" formatCode="0.00E+00">
                  <c:v>9.7599999999999998E-4</c:v>
                </c:pt>
                <c:pt idx="59036" formatCode="0.00E+00">
                  <c:v>9.7599999999999998E-4</c:v>
                </c:pt>
                <c:pt idx="59037" formatCode="0.00E+00">
                  <c:v>9.7599999999999998E-4</c:v>
                </c:pt>
                <c:pt idx="59038" formatCode="0.00E+00">
                  <c:v>9.7599999999999998E-4</c:v>
                </c:pt>
                <c:pt idx="59039" formatCode="0.00E+00">
                  <c:v>9.7599999999999998E-4</c:v>
                </c:pt>
                <c:pt idx="59040" formatCode="0.00E+00">
                  <c:v>9.7599999999999998E-4</c:v>
                </c:pt>
                <c:pt idx="59041" formatCode="0.00E+00">
                  <c:v>9.7599999999999998E-4</c:v>
                </c:pt>
                <c:pt idx="59042" formatCode="0.00E+00">
                  <c:v>9.7599999999999998E-4</c:v>
                </c:pt>
                <c:pt idx="59043" formatCode="0.00E+00">
                  <c:v>9.7599999999999998E-4</c:v>
                </c:pt>
                <c:pt idx="59044" formatCode="0.00E+00">
                  <c:v>9.7599999999999998E-4</c:v>
                </c:pt>
                <c:pt idx="59045" formatCode="0.00E+00">
                  <c:v>9.7599999999999998E-4</c:v>
                </c:pt>
                <c:pt idx="59046" formatCode="0.00E+00">
                  <c:v>9.7599999999999998E-4</c:v>
                </c:pt>
                <c:pt idx="59047" formatCode="0.00E+00">
                  <c:v>9.7599999999999998E-4</c:v>
                </c:pt>
                <c:pt idx="59048" formatCode="0.00E+00">
                  <c:v>9.7599999999999998E-4</c:v>
                </c:pt>
                <c:pt idx="59049" formatCode="0.00E+00">
                  <c:v>9.7599999999999998E-4</c:v>
                </c:pt>
                <c:pt idx="59050" formatCode="0.00E+00">
                  <c:v>9.7599999999999998E-4</c:v>
                </c:pt>
                <c:pt idx="59051" formatCode="0.00E+00">
                  <c:v>9.7599999999999998E-4</c:v>
                </c:pt>
                <c:pt idx="59052" formatCode="0.00E+00">
                  <c:v>9.7599999999999998E-4</c:v>
                </c:pt>
                <c:pt idx="59053" formatCode="0.00E+00">
                  <c:v>9.7599999999999998E-4</c:v>
                </c:pt>
                <c:pt idx="59054" formatCode="0.00E+00">
                  <c:v>9.7599999999999998E-4</c:v>
                </c:pt>
                <c:pt idx="59055" formatCode="0.00E+00">
                  <c:v>9.7599999999999998E-4</c:v>
                </c:pt>
                <c:pt idx="59056" formatCode="0.00E+00">
                  <c:v>9.7599999999999998E-4</c:v>
                </c:pt>
                <c:pt idx="59057" formatCode="0.00E+00">
                  <c:v>9.7599999999999998E-4</c:v>
                </c:pt>
                <c:pt idx="59058" formatCode="0.00E+00">
                  <c:v>9.7599999999999998E-4</c:v>
                </c:pt>
                <c:pt idx="59059" formatCode="0.00E+00">
                  <c:v>9.7599999999999998E-4</c:v>
                </c:pt>
                <c:pt idx="59060" formatCode="0.00E+00">
                  <c:v>9.7599999999999998E-4</c:v>
                </c:pt>
                <c:pt idx="59061" formatCode="0.00E+00">
                  <c:v>9.7599999999999998E-4</c:v>
                </c:pt>
                <c:pt idx="59062" formatCode="0.00E+00">
                  <c:v>9.7599999999999998E-4</c:v>
                </c:pt>
                <c:pt idx="59063" formatCode="0.00E+00">
                  <c:v>9.7599999999999998E-4</c:v>
                </c:pt>
                <c:pt idx="59064" formatCode="0.00E+00">
                  <c:v>9.7599999999999998E-4</c:v>
                </c:pt>
                <c:pt idx="59065" formatCode="0.00E+00">
                  <c:v>9.7599999999999998E-4</c:v>
                </c:pt>
                <c:pt idx="59066" formatCode="0.00E+00">
                  <c:v>9.7599999999999998E-4</c:v>
                </c:pt>
                <c:pt idx="59067" formatCode="0.00E+00">
                  <c:v>9.7599999999999998E-4</c:v>
                </c:pt>
                <c:pt idx="59068" formatCode="0.00E+00">
                  <c:v>9.7599999999999998E-4</c:v>
                </c:pt>
                <c:pt idx="59069" formatCode="0.00E+00">
                  <c:v>9.7599999999999998E-4</c:v>
                </c:pt>
                <c:pt idx="59070" formatCode="0.00E+00">
                  <c:v>9.7599999999999998E-4</c:v>
                </c:pt>
                <c:pt idx="59071" formatCode="0.00E+00">
                  <c:v>9.7599999999999998E-4</c:v>
                </c:pt>
                <c:pt idx="59072" formatCode="0.00E+00">
                  <c:v>9.7599999999999998E-4</c:v>
                </c:pt>
                <c:pt idx="59073" formatCode="0.00E+00">
                  <c:v>9.7599999999999998E-4</c:v>
                </c:pt>
                <c:pt idx="59074" formatCode="0.00E+00">
                  <c:v>9.7599999999999998E-4</c:v>
                </c:pt>
                <c:pt idx="59075" formatCode="0.00E+00">
                  <c:v>9.7599999999999998E-4</c:v>
                </c:pt>
                <c:pt idx="59076" formatCode="0.00E+00">
                  <c:v>9.7599999999999998E-4</c:v>
                </c:pt>
                <c:pt idx="59077" formatCode="0.00E+00">
                  <c:v>9.7599999999999998E-4</c:v>
                </c:pt>
                <c:pt idx="59078" formatCode="0.00E+00">
                  <c:v>9.7599999999999998E-4</c:v>
                </c:pt>
                <c:pt idx="59079" formatCode="0.00E+00">
                  <c:v>9.7599999999999998E-4</c:v>
                </c:pt>
                <c:pt idx="59080" formatCode="0.00E+00">
                  <c:v>9.7599999999999998E-4</c:v>
                </c:pt>
                <c:pt idx="59081" formatCode="0.00E+00">
                  <c:v>9.7599999999999998E-4</c:v>
                </c:pt>
                <c:pt idx="59082" formatCode="0.00E+00">
                  <c:v>9.7599999999999998E-4</c:v>
                </c:pt>
                <c:pt idx="59083" formatCode="0.00E+00">
                  <c:v>9.7599999999999998E-4</c:v>
                </c:pt>
                <c:pt idx="59084" formatCode="0.00E+00">
                  <c:v>9.7599999999999998E-4</c:v>
                </c:pt>
                <c:pt idx="59085" formatCode="0.00E+00">
                  <c:v>9.7599999999999998E-4</c:v>
                </c:pt>
                <c:pt idx="59086" formatCode="0.00E+00">
                  <c:v>9.7599999999999998E-4</c:v>
                </c:pt>
                <c:pt idx="59087" formatCode="0.00E+00">
                  <c:v>9.7599999999999998E-4</c:v>
                </c:pt>
                <c:pt idx="59088" formatCode="0.00E+00">
                  <c:v>9.7599999999999998E-4</c:v>
                </c:pt>
                <c:pt idx="59089" formatCode="0.00E+00">
                  <c:v>9.7599999999999998E-4</c:v>
                </c:pt>
                <c:pt idx="59090" formatCode="0.00E+00">
                  <c:v>9.7599999999999998E-4</c:v>
                </c:pt>
                <c:pt idx="59091" formatCode="0.00E+00">
                  <c:v>9.7599999999999998E-4</c:v>
                </c:pt>
                <c:pt idx="59092" formatCode="0.00E+00">
                  <c:v>9.7599999999999998E-4</c:v>
                </c:pt>
                <c:pt idx="59093" formatCode="0.00E+00">
                  <c:v>9.7599999999999998E-4</c:v>
                </c:pt>
                <c:pt idx="59094" formatCode="0.00E+00">
                  <c:v>9.7599999999999998E-4</c:v>
                </c:pt>
                <c:pt idx="59095" formatCode="0.00E+00">
                  <c:v>9.7599999999999998E-4</c:v>
                </c:pt>
                <c:pt idx="59096" formatCode="0.00E+00">
                  <c:v>9.7599999999999998E-4</c:v>
                </c:pt>
                <c:pt idx="59097" formatCode="0.00E+00">
                  <c:v>9.7599999999999998E-4</c:v>
                </c:pt>
                <c:pt idx="59098" formatCode="0.00E+00">
                  <c:v>9.7599999999999998E-4</c:v>
                </c:pt>
                <c:pt idx="59099" formatCode="0.00E+00">
                  <c:v>9.7599999999999998E-4</c:v>
                </c:pt>
                <c:pt idx="59100" formatCode="0.00E+00">
                  <c:v>9.7599999999999998E-4</c:v>
                </c:pt>
                <c:pt idx="59101" formatCode="0.00E+00">
                  <c:v>9.7599999999999998E-4</c:v>
                </c:pt>
                <c:pt idx="59102" formatCode="0.00E+00">
                  <c:v>9.7599999999999998E-4</c:v>
                </c:pt>
                <c:pt idx="59103" formatCode="0.00E+00">
                  <c:v>9.7599999999999998E-4</c:v>
                </c:pt>
                <c:pt idx="59104" formatCode="0.00E+00">
                  <c:v>9.7599999999999998E-4</c:v>
                </c:pt>
                <c:pt idx="59105" formatCode="0.00E+00">
                  <c:v>9.7599999999999998E-4</c:v>
                </c:pt>
                <c:pt idx="59106" formatCode="0.00E+00">
                  <c:v>9.7599999999999998E-4</c:v>
                </c:pt>
                <c:pt idx="59107" formatCode="0.00E+00">
                  <c:v>9.7599999999999998E-4</c:v>
                </c:pt>
                <c:pt idx="59108" formatCode="0.00E+00">
                  <c:v>9.7599999999999998E-4</c:v>
                </c:pt>
                <c:pt idx="59109" formatCode="0.00E+00">
                  <c:v>9.7599999999999998E-4</c:v>
                </c:pt>
                <c:pt idx="59110" formatCode="0.00E+00">
                  <c:v>9.7599999999999998E-4</c:v>
                </c:pt>
                <c:pt idx="59111" formatCode="0.00E+00">
                  <c:v>9.7599999999999998E-4</c:v>
                </c:pt>
                <c:pt idx="59112" formatCode="0.00E+00">
                  <c:v>9.7599999999999998E-4</c:v>
                </c:pt>
                <c:pt idx="59113" formatCode="0.00E+00">
                  <c:v>9.7599999999999998E-4</c:v>
                </c:pt>
                <c:pt idx="59114" formatCode="0.00E+00">
                  <c:v>9.7599999999999998E-4</c:v>
                </c:pt>
                <c:pt idx="59115" formatCode="0.00E+00">
                  <c:v>9.7599999999999998E-4</c:v>
                </c:pt>
                <c:pt idx="59116" formatCode="0.00E+00">
                  <c:v>9.7599999999999998E-4</c:v>
                </c:pt>
                <c:pt idx="59117" formatCode="0.00E+00">
                  <c:v>9.7599999999999998E-4</c:v>
                </c:pt>
                <c:pt idx="59118" formatCode="0.00E+00">
                  <c:v>9.7599999999999998E-4</c:v>
                </c:pt>
                <c:pt idx="59119" formatCode="0.00E+00">
                  <c:v>9.7599999999999998E-4</c:v>
                </c:pt>
                <c:pt idx="59120" formatCode="0.00E+00">
                  <c:v>9.7599999999999998E-4</c:v>
                </c:pt>
                <c:pt idx="59121" formatCode="0.00E+00">
                  <c:v>9.7599999999999998E-4</c:v>
                </c:pt>
                <c:pt idx="59122" formatCode="0.00E+00">
                  <c:v>9.7599999999999998E-4</c:v>
                </c:pt>
                <c:pt idx="59123" formatCode="0.00E+00">
                  <c:v>9.7599999999999998E-4</c:v>
                </c:pt>
                <c:pt idx="59124" formatCode="0.00E+00">
                  <c:v>9.7599999999999998E-4</c:v>
                </c:pt>
                <c:pt idx="59125" formatCode="0.00E+00">
                  <c:v>9.7599999999999998E-4</c:v>
                </c:pt>
                <c:pt idx="59126" formatCode="0.00E+00">
                  <c:v>9.7599999999999998E-4</c:v>
                </c:pt>
                <c:pt idx="59127" formatCode="0.00E+00">
                  <c:v>9.7599999999999998E-4</c:v>
                </c:pt>
                <c:pt idx="59128" formatCode="0.00E+00">
                  <c:v>9.7599999999999998E-4</c:v>
                </c:pt>
                <c:pt idx="59129" formatCode="0.00E+00">
                  <c:v>9.7599999999999998E-4</c:v>
                </c:pt>
                <c:pt idx="59130" formatCode="0.00E+00">
                  <c:v>9.7599999999999998E-4</c:v>
                </c:pt>
                <c:pt idx="59131" formatCode="0.00E+00">
                  <c:v>9.7599999999999998E-4</c:v>
                </c:pt>
                <c:pt idx="59132" formatCode="0.00E+00">
                  <c:v>9.9299999999999996E-4</c:v>
                </c:pt>
                <c:pt idx="59133" formatCode="0.00E+00">
                  <c:v>1.3500000000000001E-3</c:v>
                </c:pt>
                <c:pt idx="59134" formatCode="0.00E+00">
                  <c:v>2.97E-3</c:v>
                </c:pt>
                <c:pt idx="59135" formatCode="0.00E+00">
                  <c:v>5.2199999999999998E-3</c:v>
                </c:pt>
                <c:pt idx="59136" formatCode="0.00E+00">
                  <c:v>5.8999999999999999E-3</c:v>
                </c:pt>
                <c:pt idx="59137" formatCode="0.00E+00">
                  <c:v>5.2300000000000003E-3</c:v>
                </c:pt>
                <c:pt idx="59138" formatCode="0.00E+00">
                  <c:v>4.7200000000000002E-3</c:v>
                </c:pt>
                <c:pt idx="59139" formatCode="0.00E+00">
                  <c:v>4.5100000000000001E-3</c:v>
                </c:pt>
                <c:pt idx="59140" formatCode="0.00E+00">
                  <c:v>4.1700000000000001E-3</c:v>
                </c:pt>
                <c:pt idx="59141" formatCode="0.00E+00">
                  <c:v>3.9500000000000004E-3</c:v>
                </c:pt>
                <c:pt idx="59142" formatCode="0.00E+00">
                  <c:v>3.7599999999999999E-3</c:v>
                </c:pt>
                <c:pt idx="59143" formatCode="0.00E+00">
                  <c:v>3.5599999999999998E-3</c:v>
                </c:pt>
                <c:pt idx="59144" formatCode="0.00E+00">
                  <c:v>3.4399999999999999E-3</c:v>
                </c:pt>
                <c:pt idx="59145" formatCode="0.00E+00">
                  <c:v>3.2699999999999999E-3</c:v>
                </c:pt>
                <c:pt idx="59146" formatCode="0.00E+00">
                  <c:v>3.1700000000000001E-3</c:v>
                </c:pt>
                <c:pt idx="59147" formatCode="0.00E+00">
                  <c:v>3.0500000000000002E-3</c:v>
                </c:pt>
                <c:pt idx="59148" formatCode="0.00E+00">
                  <c:v>2.9499999999999999E-3</c:v>
                </c:pt>
                <c:pt idx="59149" formatCode="0.00E+00">
                  <c:v>2.8600000000000001E-3</c:v>
                </c:pt>
                <c:pt idx="59150" formatCode="0.00E+00">
                  <c:v>2.7699999999999999E-3</c:v>
                </c:pt>
                <c:pt idx="59151" formatCode="0.00E+00">
                  <c:v>2.7000000000000001E-3</c:v>
                </c:pt>
                <c:pt idx="59152" formatCode="0.00E+00">
                  <c:v>2.63E-3</c:v>
                </c:pt>
                <c:pt idx="59153" formatCode="0.00E+00">
                  <c:v>2.5699999999999998E-3</c:v>
                </c:pt>
                <c:pt idx="59154" formatCode="0.00E+00">
                  <c:v>2.5100000000000001E-3</c:v>
                </c:pt>
                <c:pt idx="59155" formatCode="0.00E+00">
                  <c:v>2.4499999999999999E-3</c:v>
                </c:pt>
                <c:pt idx="59156" formatCode="0.00E+00">
                  <c:v>2.3999999999999998E-3</c:v>
                </c:pt>
                <c:pt idx="59157" formatCode="0.00E+00">
                  <c:v>2.3600000000000001E-3</c:v>
                </c:pt>
                <c:pt idx="59158" formatCode="0.00E+00">
                  <c:v>2.31E-3</c:v>
                </c:pt>
                <c:pt idx="59159" formatCode="0.00E+00">
                  <c:v>2.2699999999999999E-3</c:v>
                </c:pt>
                <c:pt idx="59160" formatCode="0.00E+00">
                  <c:v>2.2399999999999998E-3</c:v>
                </c:pt>
                <c:pt idx="59161" formatCode="0.00E+00">
                  <c:v>2.2000000000000001E-3</c:v>
                </c:pt>
                <c:pt idx="59162" formatCode="0.00E+00">
                  <c:v>2.1700000000000001E-3</c:v>
                </c:pt>
                <c:pt idx="59163" formatCode="0.00E+00">
                  <c:v>2.14E-3</c:v>
                </c:pt>
                <c:pt idx="59164" formatCode="0.00E+00">
                  <c:v>2.1099999999999999E-3</c:v>
                </c:pt>
                <c:pt idx="59165" formatCode="0.00E+00">
                  <c:v>2.0799999999999998E-3</c:v>
                </c:pt>
                <c:pt idx="59166" formatCode="0.00E+00">
                  <c:v>2.0500000000000002E-3</c:v>
                </c:pt>
                <c:pt idx="59167" formatCode="0.00E+00">
                  <c:v>2.0300000000000001E-3</c:v>
                </c:pt>
                <c:pt idx="59168" formatCode="0.00E+00">
                  <c:v>2.0100000000000001E-3</c:v>
                </c:pt>
                <c:pt idx="59169" formatCode="0.00E+00">
                  <c:v>1.98E-3</c:v>
                </c:pt>
                <c:pt idx="59170" formatCode="0.00E+00">
                  <c:v>1.9599999999999999E-3</c:v>
                </c:pt>
                <c:pt idx="59171" formatCode="0.00E+00">
                  <c:v>1.9400000000000001E-3</c:v>
                </c:pt>
                <c:pt idx="59172" formatCode="0.00E+00">
                  <c:v>1.9300000000000001E-3</c:v>
                </c:pt>
                <c:pt idx="59173" formatCode="0.00E+00">
                  <c:v>1.91E-3</c:v>
                </c:pt>
                <c:pt idx="59174" formatCode="0.00E+00">
                  <c:v>1.89E-3</c:v>
                </c:pt>
                <c:pt idx="59175" formatCode="0.00E+00">
                  <c:v>1.8799999999999999E-3</c:v>
                </c:pt>
                <c:pt idx="59176" formatCode="0.00E+00">
                  <c:v>1.8600000000000001E-3</c:v>
                </c:pt>
                <c:pt idx="59177" formatCode="0.00E+00">
                  <c:v>1.8500000000000001E-3</c:v>
                </c:pt>
                <c:pt idx="59178" formatCode="0.00E+00">
                  <c:v>1.83E-3</c:v>
                </c:pt>
                <c:pt idx="59179" formatCode="0.00E+00">
                  <c:v>1.82E-3</c:v>
                </c:pt>
                <c:pt idx="59180" formatCode="0.00E+00">
                  <c:v>1.81E-3</c:v>
                </c:pt>
                <c:pt idx="59181" formatCode="0.00E+00">
                  <c:v>1.8E-3</c:v>
                </c:pt>
                <c:pt idx="59182" formatCode="0.00E+00">
                  <c:v>1.7899999999999999E-3</c:v>
                </c:pt>
                <c:pt idx="59183" formatCode="0.00E+00">
                  <c:v>1.7799999999999999E-3</c:v>
                </c:pt>
                <c:pt idx="59184" formatCode="0.00E+00">
                  <c:v>1.7600000000000001E-3</c:v>
                </c:pt>
                <c:pt idx="59185" formatCode="0.00E+00">
                  <c:v>1.75E-3</c:v>
                </c:pt>
                <c:pt idx="59186" formatCode="0.00E+00">
                  <c:v>1.75E-3</c:v>
                </c:pt>
                <c:pt idx="59187" formatCode="0.00E+00">
                  <c:v>1.74E-3</c:v>
                </c:pt>
                <c:pt idx="59188" formatCode="0.00E+00">
                  <c:v>1.73E-3</c:v>
                </c:pt>
                <c:pt idx="59189" formatCode="0.00E+00">
                  <c:v>1.72E-3</c:v>
                </c:pt>
                <c:pt idx="59190" formatCode="0.00E+00">
                  <c:v>1.7099999999999999E-3</c:v>
                </c:pt>
                <c:pt idx="59191" formatCode="0.00E+00">
                  <c:v>1.6999999999999999E-3</c:v>
                </c:pt>
                <c:pt idx="59192" formatCode="0.00E+00">
                  <c:v>1.6900000000000001E-3</c:v>
                </c:pt>
                <c:pt idx="59193" formatCode="0.00E+00">
                  <c:v>1.6900000000000001E-3</c:v>
                </c:pt>
                <c:pt idx="59194" formatCode="0.00E+00">
                  <c:v>1.6800000000000001E-3</c:v>
                </c:pt>
                <c:pt idx="59195" formatCode="0.00E+00">
                  <c:v>1.67E-3</c:v>
                </c:pt>
                <c:pt idx="59196" formatCode="0.00E+00">
                  <c:v>1.67E-3</c:v>
                </c:pt>
                <c:pt idx="59197" formatCode="0.00E+00">
                  <c:v>1.66E-3</c:v>
                </c:pt>
                <c:pt idx="59198" formatCode="0.00E+00">
                  <c:v>1.65E-3</c:v>
                </c:pt>
                <c:pt idx="59199" formatCode="0.00E+00">
                  <c:v>1.65E-3</c:v>
                </c:pt>
                <c:pt idx="59200" formatCode="0.00E+00">
                  <c:v>1.64E-3</c:v>
                </c:pt>
                <c:pt idx="59201" formatCode="0.00E+00">
                  <c:v>1.64E-3</c:v>
                </c:pt>
                <c:pt idx="59202" formatCode="0.00E+00">
                  <c:v>1.6299999999999999E-3</c:v>
                </c:pt>
                <c:pt idx="59203" formatCode="0.00E+00">
                  <c:v>1.6299999999999999E-3</c:v>
                </c:pt>
                <c:pt idx="59204" formatCode="0.00E+00">
                  <c:v>1.6199999999999999E-3</c:v>
                </c:pt>
                <c:pt idx="59205" formatCode="0.00E+00">
                  <c:v>1.6199999999999999E-3</c:v>
                </c:pt>
                <c:pt idx="59206" formatCode="0.00E+00">
                  <c:v>1.6100000000000001E-3</c:v>
                </c:pt>
                <c:pt idx="59207" formatCode="0.00E+00">
                  <c:v>1.6000000000000001E-3</c:v>
                </c:pt>
                <c:pt idx="59208" formatCode="0.00E+00">
                  <c:v>1.6000000000000001E-3</c:v>
                </c:pt>
                <c:pt idx="59209" formatCode="0.00E+00">
                  <c:v>1.6000000000000001E-3</c:v>
                </c:pt>
                <c:pt idx="59210" formatCode="0.00E+00">
                  <c:v>1.5900000000000001E-3</c:v>
                </c:pt>
                <c:pt idx="59211" formatCode="0.00E+00">
                  <c:v>1.5900000000000001E-3</c:v>
                </c:pt>
                <c:pt idx="59212" formatCode="0.00E+00">
                  <c:v>1.58E-3</c:v>
                </c:pt>
                <c:pt idx="59213" formatCode="0.00E+00">
                  <c:v>1.58E-3</c:v>
                </c:pt>
                <c:pt idx="59214" formatCode="0.00E+00">
                  <c:v>1.57E-3</c:v>
                </c:pt>
                <c:pt idx="59215" formatCode="0.00E+00">
                  <c:v>1.57E-3</c:v>
                </c:pt>
                <c:pt idx="59216" formatCode="0.00E+00">
                  <c:v>1.56E-3</c:v>
                </c:pt>
                <c:pt idx="59217" formatCode="0.00E+00">
                  <c:v>1.56E-3</c:v>
                </c:pt>
                <c:pt idx="59218" formatCode="0.00E+00">
                  <c:v>1.56E-3</c:v>
                </c:pt>
                <c:pt idx="59219" formatCode="0.00E+00">
                  <c:v>1.5499999999999999E-3</c:v>
                </c:pt>
                <c:pt idx="59220" formatCode="0.00E+00">
                  <c:v>1.5499999999999999E-3</c:v>
                </c:pt>
                <c:pt idx="59221" formatCode="0.00E+00">
                  <c:v>1.5499999999999999E-3</c:v>
                </c:pt>
                <c:pt idx="59222" formatCode="0.00E+00">
                  <c:v>1.5399999999999999E-3</c:v>
                </c:pt>
                <c:pt idx="59223" formatCode="0.00E+00">
                  <c:v>1.5399999999999999E-3</c:v>
                </c:pt>
                <c:pt idx="59224" formatCode="0.00E+00">
                  <c:v>1.5299999999999999E-3</c:v>
                </c:pt>
                <c:pt idx="59225" formatCode="0.00E+00">
                  <c:v>1.5299999999999999E-3</c:v>
                </c:pt>
                <c:pt idx="59226" formatCode="0.00E+00">
                  <c:v>1.5299999999999999E-3</c:v>
                </c:pt>
                <c:pt idx="59227" formatCode="0.00E+00">
                  <c:v>1.5200000000000001E-3</c:v>
                </c:pt>
                <c:pt idx="59228" formatCode="0.00E+00">
                  <c:v>1.5200000000000001E-3</c:v>
                </c:pt>
                <c:pt idx="59229" formatCode="0.00E+00">
                  <c:v>1.5200000000000001E-3</c:v>
                </c:pt>
                <c:pt idx="59230" formatCode="0.00E+00">
                  <c:v>1.5100000000000001E-3</c:v>
                </c:pt>
                <c:pt idx="59231" formatCode="0.00E+00">
                  <c:v>1.5100000000000001E-3</c:v>
                </c:pt>
                <c:pt idx="59232" formatCode="0.00E+00">
                  <c:v>1.5100000000000001E-3</c:v>
                </c:pt>
                <c:pt idx="59233" formatCode="0.00E+00">
                  <c:v>1.5100000000000001E-3</c:v>
                </c:pt>
                <c:pt idx="59234" formatCode="0.00E+00">
                  <c:v>1.5E-3</c:v>
                </c:pt>
                <c:pt idx="59235" formatCode="0.00E+00">
                  <c:v>1.5E-3</c:v>
                </c:pt>
                <c:pt idx="59236" formatCode="0.00E+00">
                  <c:v>1.5E-3</c:v>
                </c:pt>
                <c:pt idx="59237" formatCode="0.00E+00">
                  <c:v>1.49E-3</c:v>
                </c:pt>
                <c:pt idx="59238" formatCode="0.00E+00">
                  <c:v>1.49E-3</c:v>
                </c:pt>
                <c:pt idx="59239" formatCode="0.00E+00">
                  <c:v>1.49E-3</c:v>
                </c:pt>
                <c:pt idx="59240" formatCode="0.00E+00">
                  <c:v>1.48E-3</c:v>
                </c:pt>
                <c:pt idx="59241" formatCode="0.00E+00">
                  <c:v>1.48E-3</c:v>
                </c:pt>
                <c:pt idx="59242" formatCode="0.00E+00">
                  <c:v>1.48E-3</c:v>
                </c:pt>
                <c:pt idx="59243" formatCode="0.00E+00">
                  <c:v>1.48E-3</c:v>
                </c:pt>
                <c:pt idx="59244" formatCode="0.00E+00">
                  <c:v>1.47E-3</c:v>
                </c:pt>
                <c:pt idx="59245" formatCode="0.00E+00">
                  <c:v>1.47E-3</c:v>
                </c:pt>
                <c:pt idx="59246" formatCode="0.00E+00">
                  <c:v>1.47E-3</c:v>
                </c:pt>
                <c:pt idx="59247" formatCode="0.00E+00">
                  <c:v>1.4599999999999999E-3</c:v>
                </c:pt>
                <c:pt idx="59248" formatCode="0.00E+00">
                  <c:v>1.4599999999999999E-3</c:v>
                </c:pt>
                <c:pt idx="59249" formatCode="0.00E+00">
                  <c:v>1.4599999999999999E-3</c:v>
                </c:pt>
                <c:pt idx="59250" formatCode="0.00E+00">
                  <c:v>1.4599999999999999E-3</c:v>
                </c:pt>
                <c:pt idx="59251" formatCode="0.00E+00">
                  <c:v>1.4499999999999999E-3</c:v>
                </c:pt>
                <c:pt idx="59252" formatCode="0.00E+00">
                  <c:v>1.4499999999999999E-3</c:v>
                </c:pt>
                <c:pt idx="59253" formatCode="0.00E+00">
                  <c:v>1.4499999999999999E-3</c:v>
                </c:pt>
                <c:pt idx="59254" formatCode="0.00E+00">
                  <c:v>1.4499999999999999E-3</c:v>
                </c:pt>
                <c:pt idx="59255" formatCode="0.00E+00">
                  <c:v>1.4400000000000001E-3</c:v>
                </c:pt>
                <c:pt idx="59256" formatCode="0.00E+00">
                  <c:v>1.4400000000000001E-3</c:v>
                </c:pt>
                <c:pt idx="59257" formatCode="0.00E+00">
                  <c:v>1.4400000000000001E-3</c:v>
                </c:pt>
                <c:pt idx="59258" formatCode="0.00E+00">
                  <c:v>1.4400000000000001E-3</c:v>
                </c:pt>
                <c:pt idx="59259" formatCode="0.00E+00">
                  <c:v>1.4300000000000001E-3</c:v>
                </c:pt>
                <c:pt idx="59260" formatCode="0.00E+00">
                  <c:v>1.4300000000000001E-3</c:v>
                </c:pt>
                <c:pt idx="59261" formatCode="0.00E+00">
                  <c:v>1.4300000000000001E-3</c:v>
                </c:pt>
                <c:pt idx="59262" formatCode="0.00E+00">
                  <c:v>1.4300000000000001E-3</c:v>
                </c:pt>
                <c:pt idx="59263" formatCode="0.00E+00">
                  <c:v>1.42E-3</c:v>
                </c:pt>
                <c:pt idx="59264" formatCode="0.00E+00">
                  <c:v>1.42E-3</c:v>
                </c:pt>
                <c:pt idx="59265" formatCode="0.00E+00">
                  <c:v>1.42E-3</c:v>
                </c:pt>
                <c:pt idx="59266" formatCode="0.00E+00">
                  <c:v>1.42E-3</c:v>
                </c:pt>
                <c:pt idx="59267" formatCode="0.00E+00">
                  <c:v>1.42E-3</c:v>
                </c:pt>
                <c:pt idx="59268" formatCode="0.00E+00">
                  <c:v>1.41E-3</c:v>
                </c:pt>
                <c:pt idx="59269" formatCode="0.00E+00">
                  <c:v>1.41E-3</c:v>
                </c:pt>
                <c:pt idx="59270" formatCode="0.00E+00">
                  <c:v>1.41E-3</c:v>
                </c:pt>
                <c:pt idx="59271" formatCode="0.00E+00">
                  <c:v>1.41E-3</c:v>
                </c:pt>
                <c:pt idx="59272" formatCode="0.00E+00">
                  <c:v>1.41E-3</c:v>
                </c:pt>
                <c:pt idx="59273" formatCode="0.00E+00">
                  <c:v>1.4E-3</c:v>
                </c:pt>
                <c:pt idx="59274" formatCode="0.00E+00">
                  <c:v>1.4E-3</c:v>
                </c:pt>
                <c:pt idx="59275" formatCode="0.00E+00">
                  <c:v>1.4E-3</c:v>
                </c:pt>
                <c:pt idx="59276" formatCode="0.00E+00">
                  <c:v>1.4E-3</c:v>
                </c:pt>
                <c:pt idx="59277" formatCode="0.00E+00">
                  <c:v>1.39E-3</c:v>
                </c:pt>
                <c:pt idx="59278" formatCode="0.00E+00">
                  <c:v>1.39E-3</c:v>
                </c:pt>
                <c:pt idx="59279" formatCode="0.00E+00">
                  <c:v>1.39E-3</c:v>
                </c:pt>
                <c:pt idx="59280" formatCode="0.00E+00">
                  <c:v>1.39E-3</c:v>
                </c:pt>
                <c:pt idx="59281" formatCode="0.00E+00">
                  <c:v>1.39E-3</c:v>
                </c:pt>
                <c:pt idx="59282" formatCode="0.00E+00">
                  <c:v>1.3799999999999999E-3</c:v>
                </c:pt>
                <c:pt idx="59283" formatCode="0.00E+00">
                  <c:v>1.3799999999999999E-3</c:v>
                </c:pt>
                <c:pt idx="59284" formatCode="0.00E+00">
                  <c:v>1.3799999999999999E-3</c:v>
                </c:pt>
                <c:pt idx="59285" formatCode="0.00E+00">
                  <c:v>1.3799999999999999E-3</c:v>
                </c:pt>
                <c:pt idx="59286" formatCode="0.00E+00">
                  <c:v>1.3799999999999999E-3</c:v>
                </c:pt>
                <c:pt idx="59287" formatCode="0.00E+00">
                  <c:v>1.3699999999999999E-3</c:v>
                </c:pt>
                <c:pt idx="59288" formatCode="0.00E+00">
                  <c:v>1.3699999999999999E-3</c:v>
                </c:pt>
                <c:pt idx="59289" formatCode="0.00E+00">
                  <c:v>1.3699999999999999E-3</c:v>
                </c:pt>
                <c:pt idx="59290" formatCode="0.00E+00">
                  <c:v>1.3699999999999999E-3</c:v>
                </c:pt>
                <c:pt idx="59291" formatCode="0.00E+00">
                  <c:v>1.3699999999999999E-3</c:v>
                </c:pt>
                <c:pt idx="59292" formatCode="0.00E+00">
                  <c:v>1.3600000000000001E-3</c:v>
                </c:pt>
                <c:pt idx="59293" formatCode="0.00E+00">
                  <c:v>1.3600000000000001E-3</c:v>
                </c:pt>
                <c:pt idx="59294" formatCode="0.00E+00">
                  <c:v>1.3600000000000001E-3</c:v>
                </c:pt>
                <c:pt idx="59295" formatCode="0.00E+00">
                  <c:v>1.3600000000000001E-3</c:v>
                </c:pt>
                <c:pt idx="59296" formatCode="0.00E+00">
                  <c:v>1.3600000000000001E-3</c:v>
                </c:pt>
                <c:pt idx="59297" formatCode="0.00E+00">
                  <c:v>1.3600000000000001E-3</c:v>
                </c:pt>
                <c:pt idx="59298" formatCode="0.00E+00">
                  <c:v>1.3500000000000001E-3</c:v>
                </c:pt>
                <c:pt idx="59299" formatCode="0.00E+00">
                  <c:v>1.3500000000000001E-3</c:v>
                </c:pt>
                <c:pt idx="59300" formatCode="0.00E+00">
                  <c:v>1.3500000000000001E-3</c:v>
                </c:pt>
                <c:pt idx="59301" formatCode="0.00E+00">
                  <c:v>1.3500000000000001E-3</c:v>
                </c:pt>
                <c:pt idx="59302" formatCode="0.00E+00">
                  <c:v>1.3500000000000001E-3</c:v>
                </c:pt>
                <c:pt idx="59303" formatCode="0.00E+00">
                  <c:v>1.34E-3</c:v>
                </c:pt>
                <c:pt idx="59304" formatCode="0.00E+00">
                  <c:v>1.34E-3</c:v>
                </c:pt>
                <c:pt idx="59305" formatCode="0.00E+00">
                  <c:v>1.34E-3</c:v>
                </c:pt>
                <c:pt idx="59306" formatCode="0.00E+00">
                  <c:v>1.34E-3</c:v>
                </c:pt>
                <c:pt idx="59307" formatCode="0.00E+00">
                  <c:v>1.34E-3</c:v>
                </c:pt>
                <c:pt idx="59308" formatCode="0.00E+00">
                  <c:v>1.34E-3</c:v>
                </c:pt>
                <c:pt idx="59309" formatCode="0.00E+00">
                  <c:v>1.34E-3</c:v>
                </c:pt>
                <c:pt idx="59310" formatCode="0.00E+00">
                  <c:v>1.33E-3</c:v>
                </c:pt>
                <c:pt idx="59311" formatCode="0.00E+00">
                  <c:v>1.33E-3</c:v>
                </c:pt>
                <c:pt idx="59312" formatCode="0.00E+00">
                  <c:v>1.33E-3</c:v>
                </c:pt>
                <c:pt idx="59313" formatCode="0.00E+00">
                  <c:v>1.33E-3</c:v>
                </c:pt>
                <c:pt idx="59314" formatCode="0.00E+00">
                  <c:v>1.33E-3</c:v>
                </c:pt>
                <c:pt idx="59315" formatCode="0.00E+00">
                  <c:v>1.33E-3</c:v>
                </c:pt>
                <c:pt idx="59316" formatCode="0.00E+00">
                  <c:v>1.32E-3</c:v>
                </c:pt>
                <c:pt idx="59317" formatCode="0.00E+00">
                  <c:v>1.32E-3</c:v>
                </c:pt>
                <c:pt idx="59318" formatCode="0.00E+00">
                  <c:v>1.32E-3</c:v>
                </c:pt>
                <c:pt idx="59319" formatCode="0.00E+00">
                  <c:v>1.32E-3</c:v>
                </c:pt>
                <c:pt idx="59320" formatCode="0.00E+00">
                  <c:v>1.32E-3</c:v>
                </c:pt>
                <c:pt idx="59321" formatCode="0.00E+00">
                  <c:v>1.32E-3</c:v>
                </c:pt>
                <c:pt idx="59322" formatCode="0.00E+00">
                  <c:v>1.31E-3</c:v>
                </c:pt>
                <c:pt idx="59323" formatCode="0.00E+00">
                  <c:v>1.31E-3</c:v>
                </c:pt>
                <c:pt idx="59324" formatCode="0.00E+00">
                  <c:v>1.31E-3</c:v>
                </c:pt>
                <c:pt idx="59325" formatCode="0.00E+00">
                  <c:v>1.31E-3</c:v>
                </c:pt>
                <c:pt idx="59326" formatCode="0.00E+00">
                  <c:v>1.31E-3</c:v>
                </c:pt>
                <c:pt idx="59327" formatCode="0.00E+00">
                  <c:v>1.31E-3</c:v>
                </c:pt>
                <c:pt idx="59328" formatCode="0.00E+00">
                  <c:v>1.31E-3</c:v>
                </c:pt>
                <c:pt idx="59329" formatCode="0.00E+00">
                  <c:v>1.2999999999999999E-3</c:v>
                </c:pt>
                <c:pt idx="59330" formatCode="0.00E+00">
                  <c:v>1.2999999999999999E-3</c:v>
                </c:pt>
                <c:pt idx="59331" formatCode="0.00E+00">
                  <c:v>1.2999999999999999E-3</c:v>
                </c:pt>
                <c:pt idx="59332" formatCode="0.00E+00">
                  <c:v>1.2999999999999999E-3</c:v>
                </c:pt>
                <c:pt idx="59333" formatCode="0.00E+00">
                  <c:v>1.2999999999999999E-3</c:v>
                </c:pt>
                <c:pt idx="59334" formatCode="0.00E+00">
                  <c:v>1.2999999999999999E-3</c:v>
                </c:pt>
                <c:pt idx="59335" formatCode="0.00E+00">
                  <c:v>1.2999999999999999E-3</c:v>
                </c:pt>
                <c:pt idx="59336" formatCode="0.00E+00">
                  <c:v>1.2899999999999999E-3</c:v>
                </c:pt>
                <c:pt idx="59337" formatCode="0.00E+00">
                  <c:v>1.2899999999999999E-3</c:v>
                </c:pt>
                <c:pt idx="59338" formatCode="0.00E+00">
                  <c:v>1.2899999999999999E-3</c:v>
                </c:pt>
                <c:pt idx="59339" formatCode="0.00E+00">
                  <c:v>1.2899999999999999E-3</c:v>
                </c:pt>
                <c:pt idx="59340" formatCode="0.00E+00">
                  <c:v>1.2899999999999999E-3</c:v>
                </c:pt>
                <c:pt idx="59341" formatCode="0.00E+00">
                  <c:v>1.2899999999999999E-3</c:v>
                </c:pt>
                <c:pt idx="59342" formatCode="0.00E+00">
                  <c:v>1.2899999999999999E-3</c:v>
                </c:pt>
                <c:pt idx="59343" formatCode="0.00E+00">
                  <c:v>1.2800000000000001E-3</c:v>
                </c:pt>
                <c:pt idx="59344" formatCode="0.00E+00">
                  <c:v>1.2800000000000001E-3</c:v>
                </c:pt>
                <c:pt idx="59345" formatCode="0.00E+00">
                  <c:v>1.2800000000000001E-3</c:v>
                </c:pt>
                <c:pt idx="59346" formatCode="0.00E+00">
                  <c:v>1.2800000000000001E-3</c:v>
                </c:pt>
                <c:pt idx="59347" formatCode="0.00E+00">
                  <c:v>1.2800000000000001E-3</c:v>
                </c:pt>
                <c:pt idx="59348" formatCode="0.00E+00">
                  <c:v>1.2800000000000001E-3</c:v>
                </c:pt>
                <c:pt idx="59349" formatCode="0.00E+00">
                  <c:v>1.2800000000000001E-3</c:v>
                </c:pt>
                <c:pt idx="59350" formatCode="0.00E+00">
                  <c:v>1.2800000000000001E-3</c:v>
                </c:pt>
                <c:pt idx="59351" formatCode="0.00E+00">
                  <c:v>1.2700000000000001E-3</c:v>
                </c:pt>
                <c:pt idx="59352" formatCode="0.00E+00">
                  <c:v>1.2700000000000001E-3</c:v>
                </c:pt>
                <c:pt idx="59353" formatCode="0.00E+00">
                  <c:v>1.2700000000000001E-3</c:v>
                </c:pt>
                <c:pt idx="59354" formatCode="0.00E+00">
                  <c:v>1.2700000000000001E-3</c:v>
                </c:pt>
                <c:pt idx="59355" formatCode="0.00E+00">
                  <c:v>1.2700000000000001E-3</c:v>
                </c:pt>
                <c:pt idx="59356" formatCode="0.00E+00">
                  <c:v>1.2700000000000001E-3</c:v>
                </c:pt>
                <c:pt idx="59357" formatCode="0.00E+00">
                  <c:v>1.2700000000000001E-3</c:v>
                </c:pt>
                <c:pt idx="59358" formatCode="0.00E+00">
                  <c:v>1.2700000000000001E-3</c:v>
                </c:pt>
                <c:pt idx="59359" formatCode="0.00E+00">
                  <c:v>1.2600000000000001E-3</c:v>
                </c:pt>
                <c:pt idx="59360" formatCode="0.00E+00">
                  <c:v>1.2600000000000001E-3</c:v>
                </c:pt>
                <c:pt idx="59361" formatCode="0.00E+00">
                  <c:v>1.2600000000000001E-3</c:v>
                </c:pt>
                <c:pt idx="59362" formatCode="0.00E+00">
                  <c:v>1.2600000000000001E-3</c:v>
                </c:pt>
                <c:pt idx="59363" formatCode="0.00E+00">
                  <c:v>1.2600000000000001E-3</c:v>
                </c:pt>
                <c:pt idx="59364" formatCode="0.00E+00">
                  <c:v>1.2600000000000001E-3</c:v>
                </c:pt>
                <c:pt idx="59365" formatCode="0.00E+00">
                  <c:v>1.2600000000000001E-3</c:v>
                </c:pt>
                <c:pt idx="59366" formatCode="0.00E+00">
                  <c:v>1.2600000000000001E-3</c:v>
                </c:pt>
                <c:pt idx="59367" formatCode="0.00E+00">
                  <c:v>1.25E-3</c:v>
                </c:pt>
                <c:pt idx="59368" formatCode="0.00E+00">
                  <c:v>1.25E-3</c:v>
                </c:pt>
                <c:pt idx="59369" formatCode="0.00E+00">
                  <c:v>1.25E-3</c:v>
                </c:pt>
                <c:pt idx="59370" formatCode="0.00E+00">
                  <c:v>1.25E-3</c:v>
                </c:pt>
                <c:pt idx="59371" formatCode="0.00E+00">
                  <c:v>1.25E-3</c:v>
                </c:pt>
                <c:pt idx="59372" formatCode="0.00E+00">
                  <c:v>1.25E-3</c:v>
                </c:pt>
                <c:pt idx="59373" formatCode="0.00E+00">
                  <c:v>1.25E-3</c:v>
                </c:pt>
                <c:pt idx="59374" formatCode="0.00E+00">
                  <c:v>1.25E-3</c:v>
                </c:pt>
                <c:pt idx="59375" formatCode="0.00E+00">
                  <c:v>1.25E-3</c:v>
                </c:pt>
                <c:pt idx="59376" formatCode="0.00E+00">
                  <c:v>1.24E-3</c:v>
                </c:pt>
                <c:pt idx="59377" formatCode="0.00E+00">
                  <c:v>1.24E-3</c:v>
                </c:pt>
                <c:pt idx="59378" formatCode="0.00E+00">
                  <c:v>1.24E-3</c:v>
                </c:pt>
                <c:pt idx="59379" formatCode="0.00E+00">
                  <c:v>1.24E-3</c:v>
                </c:pt>
                <c:pt idx="59380" formatCode="0.00E+00">
                  <c:v>1.24E-3</c:v>
                </c:pt>
                <c:pt idx="59381" formatCode="0.00E+00">
                  <c:v>1.24E-3</c:v>
                </c:pt>
                <c:pt idx="59382" formatCode="0.00E+00">
                  <c:v>1.24E-3</c:v>
                </c:pt>
                <c:pt idx="59383" formatCode="0.00E+00">
                  <c:v>1.24E-3</c:v>
                </c:pt>
                <c:pt idx="59384" formatCode="0.00E+00">
                  <c:v>1.24E-3</c:v>
                </c:pt>
                <c:pt idx="59385" formatCode="0.00E+00">
                  <c:v>1.23E-3</c:v>
                </c:pt>
                <c:pt idx="59386" formatCode="0.00E+00">
                  <c:v>1.23E-3</c:v>
                </c:pt>
                <c:pt idx="59387" formatCode="0.00E+00">
                  <c:v>1.23E-3</c:v>
                </c:pt>
                <c:pt idx="59388" formatCode="0.00E+00">
                  <c:v>1.23E-3</c:v>
                </c:pt>
                <c:pt idx="59389" formatCode="0.00E+00">
                  <c:v>1.23E-3</c:v>
                </c:pt>
                <c:pt idx="59390" formatCode="0.00E+00">
                  <c:v>1.23E-3</c:v>
                </c:pt>
                <c:pt idx="59391" formatCode="0.00E+00">
                  <c:v>1.23E-3</c:v>
                </c:pt>
                <c:pt idx="59392" formatCode="0.00E+00">
                  <c:v>1.23E-3</c:v>
                </c:pt>
                <c:pt idx="59393" formatCode="0.00E+00">
                  <c:v>1.23E-3</c:v>
                </c:pt>
                <c:pt idx="59394" formatCode="0.00E+00">
                  <c:v>1.23E-3</c:v>
                </c:pt>
                <c:pt idx="59395" formatCode="0.00E+00">
                  <c:v>1.2199999999999999E-3</c:v>
                </c:pt>
                <c:pt idx="59396" formatCode="0.00E+00">
                  <c:v>1.2199999999999999E-3</c:v>
                </c:pt>
                <c:pt idx="59397" formatCode="0.00E+00">
                  <c:v>1.2199999999999999E-3</c:v>
                </c:pt>
                <c:pt idx="59398" formatCode="0.00E+00">
                  <c:v>1.2199999999999999E-3</c:v>
                </c:pt>
                <c:pt idx="59399" formatCode="0.00E+00">
                  <c:v>1.2199999999999999E-3</c:v>
                </c:pt>
                <c:pt idx="59400" formatCode="0.00E+00">
                  <c:v>1.2199999999999999E-3</c:v>
                </c:pt>
                <c:pt idx="59401" formatCode="0.00E+00">
                  <c:v>1.2199999999999999E-3</c:v>
                </c:pt>
                <c:pt idx="59402" formatCode="0.00E+00">
                  <c:v>1.2199999999999999E-3</c:v>
                </c:pt>
                <c:pt idx="59403" formatCode="0.00E+00">
                  <c:v>1.2199999999999999E-3</c:v>
                </c:pt>
                <c:pt idx="59404" formatCode="0.00E+00">
                  <c:v>1.2199999999999999E-3</c:v>
                </c:pt>
                <c:pt idx="59405" formatCode="0.00E+00">
                  <c:v>1.2099999999999999E-3</c:v>
                </c:pt>
                <c:pt idx="59406" formatCode="0.00E+00">
                  <c:v>1.2099999999999999E-3</c:v>
                </c:pt>
                <c:pt idx="59407" formatCode="0.00E+00">
                  <c:v>1.2099999999999999E-3</c:v>
                </c:pt>
                <c:pt idx="59408" formatCode="0.00E+00">
                  <c:v>1.2099999999999999E-3</c:v>
                </c:pt>
                <c:pt idx="59409" formatCode="0.00E+00">
                  <c:v>1.2099999999999999E-3</c:v>
                </c:pt>
                <c:pt idx="59410" formatCode="0.00E+00">
                  <c:v>1.2099999999999999E-3</c:v>
                </c:pt>
                <c:pt idx="59411" formatCode="0.00E+00">
                  <c:v>1.2099999999999999E-3</c:v>
                </c:pt>
                <c:pt idx="59412" formatCode="0.00E+00">
                  <c:v>1.2099999999999999E-3</c:v>
                </c:pt>
                <c:pt idx="59413" formatCode="0.00E+00">
                  <c:v>1.2099999999999999E-3</c:v>
                </c:pt>
                <c:pt idx="59414" formatCode="0.00E+00">
                  <c:v>1.2099999999999999E-3</c:v>
                </c:pt>
                <c:pt idx="59415" formatCode="0.00E+00">
                  <c:v>1.2099999999999999E-3</c:v>
                </c:pt>
                <c:pt idx="59416" formatCode="0.00E+00">
                  <c:v>1.1999999999999999E-3</c:v>
                </c:pt>
                <c:pt idx="59417" formatCode="0.00E+00">
                  <c:v>1.1999999999999999E-3</c:v>
                </c:pt>
                <c:pt idx="59418" formatCode="0.00E+00">
                  <c:v>1.1999999999999999E-3</c:v>
                </c:pt>
                <c:pt idx="59419" formatCode="0.00E+00">
                  <c:v>1.1999999999999999E-3</c:v>
                </c:pt>
                <c:pt idx="59420" formatCode="0.00E+00">
                  <c:v>1.1999999999999999E-3</c:v>
                </c:pt>
                <c:pt idx="59421" formatCode="0.00E+00">
                  <c:v>1.1999999999999999E-3</c:v>
                </c:pt>
                <c:pt idx="59422" formatCode="0.00E+00">
                  <c:v>1.1999999999999999E-3</c:v>
                </c:pt>
                <c:pt idx="59423" formatCode="0.00E+00">
                  <c:v>1.1999999999999999E-3</c:v>
                </c:pt>
                <c:pt idx="59424" formatCode="0.00E+00">
                  <c:v>1.1999999999999999E-3</c:v>
                </c:pt>
                <c:pt idx="59425" formatCode="0.00E+00">
                  <c:v>1.1999999999999999E-3</c:v>
                </c:pt>
                <c:pt idx="59426" formatCode="0.00E+00">
                  <c:v>1.1999999999999999E-3</c:v>
                </c:pt>
                <c:pt idx="59427" formatCode="0.00E+00">
                  <c:v>1.1999999999999999E-3</c:v>
                </c:pt>
                <c:pt idx="59428" formatCode="0.00E+00">
                  <c:v>1.1900000000000001E-3</c:v>
                </c:pt>
                <c:pt idx="59429" formatCode="0.00E+00">
                  <c:v>1.1900000000000001E-3</c:v>
                </c:pt>
                <c:pt idx="59430" formatCode="0.00E+00">
                  <c:v>1.1900000000000001E-3</c:v>
                </c:pt>
                <c:pt idx="59431" formatCode="0.00E+00">
                  <c:v>1.1900000000000001E-3</c:v>
                </c:pt>
                <c:pt idx="59432" formatCode="0.00E+00">
                  <c:v>1.1900000000000001E-3</c:v>
                </c:pt>
                <c:pt idx="59433" formatCode="0.00E+00">
                  <c:v>1.1900000000000001E-3</c:v>
                </c:pt>
                <c:pt idx="59434" formatCode="0.00E+00">
                  <c:v>1.1900000000000001E-3</c:v>
                </c:pt>
                <c:pt idx="59435" formatCode="0.00E+00">
                  <c:v>1.1900000000000001E-3</c:v>
                </c:pt>
                <c:pt idx="59436" formatCode="0.00E+00">
                  <c:v>1.1900000000000001E-3</c:v>
                </c:pt>
                <c:pt idx="59437" formatCode="0.00E+00">
                  <c:v>1.1900000000000001E-3</c:v>
                </c:pt>
                <c:pt idx="59438" formatCode="0.00E+00">
                  <c:v>1.1900000000000001E-3</c:v>
                </c:pt>
                <c:pt idx="59439" formatCode="0.00E+00">
                  <c:v>1.1900000000000001E-3</c:v>
                </c:pt>
                <c:pt idx="59440" formatCode="0.00E+00">
                  <c:v>1.1800000000000001E-3</c:v>
                </c:pt>
                <c:pt idx="59441" formatCode="0.00E+00">
                  <c:v>1.1800000000000001E-3</c:v>
                </c:pt>
                <c:pt idx="59442" formatCode="0.00E+00">
                  <c:v>1.1800000000000001E-3</c:v>
                </c:pt>
                <c:pt idx="59443" formatCode="0.00E+00">
                  <c:v>1.1800000000000001E-3</c:v>
                </c:pt>
                <c:pt idx="59444" formatCode="0.00E+00">
                  <c:v>1.1800000000000001E-3</c:v>
                </c:pt>
                <c:pt idx="59445" formatCode="0.00E+00">
                  <c:v>1.1800000000000001E-3</c:v>
                </c:pt>
                <c:pt idx="59446" formatCode="0.00E+00">
                  <c:v>1.1800000000000001E-3</c:v>
                </c:pt>
                <c:pt idx="59447" formatCode="0.00E+00">
                  <c:v>1.1800000000000001E-3</c:v>
                </c:pt>
                <c:pt idx="59448" formatCode="0.00E+00">
                  <c:v>1.1800000000000001E-3</c:v>
                </c:pt>
                <c:pt idx="59449" formatCode="0.00E+00">
                  <c:v>1.1800000000000001E-3</c:v>
                </c:pt>
                <c:pt idx="59450" formatCode="0.00E+00">
                  <c:v>1.1800000000000001E-3</c:v>
                </c:pt>
                <c:pt idx="59451" formatCode="0.00E+00">
                  <c:v>1.1800000000000001E-3</c:v>
                </c:pt>
                <c:pt idx="59452" formatCode="0.00E+00">
                  <c:v>1.1800000000000001E-3</c:v>
                </c:pt>
                <c:pt idx="59453" formatCode="0.00E+00">
                  <c:v>1.1800000000000001E-3</c:v>
                </c:pt>
                <c:pt idx="59454" formatCode="0.00E+00">
                  <c:v>1.17E-3</c:v>
                </c:pt>
                <c:pt idx="59455" formatCode="0.00E+00">
                  <c:v>1.17E-3</c:v>
                </c:pt>
                <c:pt idx="59456" formatCode="0.00E+00">
                  <c:v>1.17E-3</c:v>
                </c:pt>
                <c:pt idx="59457" formatCode="0.00E+00">
                  <c:v>1.17E-3</c:v>
                </c:pt>
                <c:pt idx="59458" formatCode="0.00E+00">
                  <c:v>1.17E-3</c:v>
                </c:pt>
                <c:pt idx="59459" formatCode="0.00E+00">
                  <c:v>1.17E-3</c:v>
                </c:pt>
                <c:pt idx="59460" formatCode="0.00E+00">
                  <c:v>1.17E-3</c:v>
                </c:pt>
                <c:pt idx="59461" formatCode="0.00E+00">
                  <c:v>1.17E-3</c:v>
                </c:pt>
                <c:pt idx="59462" formatCode="0.00E+00">
                  <c:v>1.17E-3</c:v>
                </c:pt>
                <c:pt idx="59463" formatCode="0.00E+00">
                  <c:v>1.17E-3</c:v>
                </c:pt>
                <c:pt idx="59464" formatCode="0.00E+00">
                  <c:v>1.17E-3</c:v>
                </c:pt>
                <c:pt idx="59465" formatCode="0.00E+00">
                  <c:v>1.17E-3</c:v>
                </c:pt>
                <c:pt idx="59466" formatCode="0.00E+00">
                  <c:v>1.17E-3</c:v>
                </c:pt>
                <c:pt idx="59467" formatCode="0.00E+00">
                  <c:v>1.17E-3</c:v>
                </c:pt>
                <c:pt idx="59468" formatCode="0.00E+00">
                  <c:v>1.16E-3</c:v>
                </c:pt>
                <c:pt idx="59469" formatCode="0.00E+00">
                  <c:v>1.16E-3</c:v>
                </c:pt>
                <c:pt idx="59470" formatCode="0.00E+00">
                  <c:v>1.16E-3</c:v>
                </c:pt>
                <c:pt idx="59471" formatCode="0.00E+00">
                  <c:v>1.16E-3</c:v>
                </c:pt>
                <c:pt idx="59472" formatCode="0.00E+00">
                  <c:v>1.16E-3</c:v>
                </c:pt>
                <c:pt idx="59473" formatCode="0.00E+00">
                  <c:v>1.16E-3</c:v>
                </c:pt>
                <c:pt idx="59474" formatCode="0.00E+00">
                  <c:v>1.16E-3</c:v>
                </c:pt>
                <c:pt idx="59475" formatCode="0.00E+00">
                  <c:v>1.16E-3</c:v>
                </c:pt>
                <c:pt idx="59476" formatCode="0.00E+00">
                  <c:v>1.16E-3</c:v>
                </c:pt>
                <c:pt idx="59477" formatCode="0.00E+00">
                  <c:v>1.16E-3</c:v>
                </c:pt>
                <c:pt idx="59478" formatCode="0.00E+00">
                  <c:v>1.16E-3</c:v>
                </c:pt>
                <c:pt idx="59479" formatCode="0.00E+00">
                  <c:v>1.16E-3</c:v>
                </c:pt>
                <c:pt idx="59480" formatCode="0.00E+00">
                  <c:v>1.16E-3</c:v>
                </c:pt>
                <c:pt idx="59481" formatCode="0.00E+00">
                  <c:v>1.16E-3</c:v>
                </c:pt>
                <c:pt idx="59482" formatCode="0.00E+00">
                  <c:v>1.16E-3</c:v>
                </c:pt>
                <c:pt idx="59483" formatCode="0.00E+00">
                  <c:v>1.16E-3</c:v>
                </c:pt>
                <c:pt idx="59484" formatCode="0.00E+00">
                  <c:v>1.15E-3</c:v>
                </c:pt>
                <c:pt idx="59485" formatCode="0.00E+00">
                  <c:v>1.15E-3</c:v>
                </c:pt>
                <c:pt idx="59486" formatCode="0.00E+00">
                  <c:v>1.15E-3</c:v>
                </c:pt>
                <c:pt idx="59487" formatCode="0.00E+00">
                  <c:v>1.15E-3</c:v>
                </c:pt>
                <c:pt idx="59488" formatCode="0.00E+00">
                  <c:v>1.15E-3</c:v>
                </c:pt>
                <c:pt idx="59489" formatCode="0.00E+00">
                  <c:v>1.15E-3</c:v>
                </c:pt>
                <c:pt idx="59490" formatCode="0.00E+00">
                  <c:v>1.15E-3</c:v>
                </c:pt>
                <c:pt idx="59491" formatCode="0.00E+00">
                  <c:v>1.15E-3</c:v>
                </c:pt>
                <c:pt idx="59492" formatCode="0.00E+00">
                  <c:v>1.15E-3</c:v>
                </c:pt>
                <c:pt idx="59493" formatCode="0.00E+00">
                  <c:v>1.15E-3</c:v>
                </c:pt>
                <c:pt idx="59494" formatCode="0.00E+00">
                  <c:v>1.15E-3</c:v>
                </c:pt>
                <c:pt idx="59495" formatCode="0.00E+00">
                  <c:v>1.15E-3</c:v>
                </c:pt>
                <c:pt idx="59496" formatCode="0.00E+00">
                  <c:v>1.15E-3</c:v>
                </c:pt>
                <c:pt idx="59497" formatCode="0.00E+00">
                  <c:v>1.15E-3</c:v>
                </c:pt>
                <c:pt idx="59498" formatCode="0.00E+00">
                  <c:v>1.15E-3</c:v>
                </c:pt>
                <c:pt idx="59499" formatCode="0.00E+00">
                  <c:v>1.15E-3</c:v>
                </c:pt>
                <c:pt idx="59500" formatCode="0.00E+00">
                  <c:v>1.14E-3</c:v>
                </c:pt>
                <c:pt idx="59501" formatCode="0.00E+00">
                  <c:v>1.14E-3</c:v>
                </c:pt>
                <c:pt idx="59502" formatCode="0.00E+00">
                  <c:v>1.14E-3</c:v>
                </c:pt>
                <c:pt idx="59503" formatCode="0.00E+00">
                  <c:v>1.14E-3</c:v>
                </c:pt>
                <c:pt idx="59504" formatCode="0.00E+00">
                  <c:v>1.14E-3</c:v>
                </c:pt>
                <c:pt idx="59505" formatCode="0.00E+00">
                  <c:v>1.14E-3</c:v>
                </c:pt>
                <c:pt idx="59506" formatCode="0.00E+00">
                  <c:v>1.14E-3</c:v>
                </c:pt>
                <c:pt idx="59507" formatCode="0.00E+00">
                  <c:v>1.14E-3</c:v>
                </c:pt>
                <c:pt idx="59508" formatCode="0.00E+00">
                  <c:v>1.14E-3</c:v>
                </c:pt>
                <c:pt idx="59509" formatCode="0.00E+00">
                  <c:v>1.14E-3</c:v>
                </c:pt>
                <c:pt idx="59510" formatCode="0.00E+00">
                  <c:v>1.14E-3</c:v>
                </c:pt>
                <c:pt idx="59511" formatCode="0.00E+00">
                  <c:v>1.14E-3</c:v>
                </c:pt>
                <c:pt idx="59512" formatCode="0.00E+00">
                  <c:v>1.14E-3</c:v>
                </c:pt>
                <c:pt idx="59513" formatCode="0.00E+00">
                  <c:v>1.14E-3</c:v>
                </c:pt>
                <c:pt idx="59514" formatCode="0.00E+00">
                  <c:v>1.14E-3</c:v>
                </c:pt>
                <c:pt idx="59515" formatCode="0.00E+00">
                  <c:v>1.14E-3</c:v>
                </c:pt>
                <c:pt idx="59516" formatCode="0.00E+00">
                  <c:v>1.14E-3</c:v>
                </c:pt>
                <c:pt idx="59517" formatCode="0.00E+00">
                  <c:v>1.14E-3</c:v>
                </c:pt>
                <c:pt idx="59518" formatCode="0.00E+00">
                  <c:v>1.1299999999999999E-3</c:v>
                </c:pt>
                <c:pt idx="59519" formatCode="0.00E+00">
                  <c:v>1.1299999999999999E-3</c:v>
                </c:pt>
                <c:pt idx="59520" formatCode="0.00E+00">
                  <c:v>1.1299999999999999E-3</c:v>
                </c:pt>
                <c:pt idx="59521" formatCode="0.00E+00">
                  <c:v>1.1299999999999999E-3</c:v>
                </c:pt>
                <c:pt idx="59522" formatCode="0.00E+00">
                  <c:v>1.1299999999999999E-3</c:v>
                </c:pt>
                <c:pt idx="59523" formatCode="0.00E+00">
                  <c:v>1.1299999999999999E-3</c:v>
                </c:pt>
                <c:pt idx="59524" formatCode="0.00E+00">
                  <c:v>1.1299999999999999E-3</c:v>
                </c:pt>
                <c:pt idx="59525" formatCode="0.00E+00">
                  <c:v>1.1299999999999999E-3</c:v>
                </c:pt>
                <c:pt idx="59526" formatCode="0.00E+00">
                  <c:v>1.1299999999999999E-3</c:v>
                </c:pt>
                <c:pt idx="59527" formatCode="0.00E+00">
                  <c:v>1.1299999999999999E-3</c:v>
                </c:pt>
                <c:pt idx="59528" formatCode="0.00E+00">
                  <c:v>1.1299999999999999E-3</c:v>
                </c:pt>
                <c:pt idx="59529" formatCode="0.00E+00">
                  <c:v>1.1299999999999999E-3</c:v>
                </c:pt>
                <c:pt idx="59530" formatCode="0.00E+00">
                  <c:v>1.1299999999999999E-3</c:v>
                </c:pt>
                <c:pt idx="59531" formatCode="0.00E+00">
                  <c:v>1.1299999999999999E-3</c:v>
                </c:pt>
                <c:pt idx="59532" formatCode="0.00E+00">
                  <c:v>1.1299999999999999E-3</c:v>
                </c:pt>
                <c:pt idx="59533" formatCode="0.00E+00">
                  <c:v>1.1299999999999999E-3</c:v>
                </c:pt>
                <c:pt idx="59534" formatCode="0.00E+00">
                  <c:v>1.1299999999999999E-3</c:v>
                </c:pt>
                <c:pt idx="59535" formatCode="0.00E+00">
                  <c:v>1.1299999999999999E-3</c:v>
                </c:pt>
                <c:pt idx="59536" formatCode="0.00E+00">
                  <c:v>1.1299999999999999E-3</c:v>
                </c:pt>
                <c:pt idx="59537" formatCode="0.00E+00">
                  <c:v>1.1299999999999999E-3</c:v>
                </c:pt>
                <c:pt idx="59538" formatCode="0.00E+00">
                  <c:v>1.1299999999999999E-3</c:v>
                </c:pt>
                <c:pt idx="59539" formatCode="0.00E+00">
                  <c:v>1.1299999999999999E-3</c:v>
                </c:pt>
                <c:pt idx="59540" formatCode="0.00E+00">
                  <c:v>1.1199999999999999E-3</c:v>
                </c:pt>
                <c:pt idx="59541" formatCode="0.00E+00">
                  <c:v>1.1199999999999999E-3</c:v>
                </c:pt>
                <c:pt idx="59542" formatCode="0.00E+00">
                  <c:v>1.1199999999999999E-3</c:v>
                </c:pt>
                <c:pt idx="59543" formatCode="0.00E+00">
                  <c:v>1.1199999999999999E-3</c:v>
                </c:pt>
                <c:pt idx="59544" formatCode="0.00E+00">
                  <c:v>1.1199999999999999E-3</c:v>
                </c:pt>
                <c:pt idx="59545" formatCode="0.00E+00">
                  <c:v>1.1199999999999999E-3</c:v>
                </c:pt>
                <c:pt idx="59546" formatCode="0.00E+00">
                  <c:v>1.1199999999999999E-3</c:v>
                </c:pt>
                <c:pt idx="59547" formatCode="0.00E+00">
                  <c:v>1.1199999999999999E-3</c:v>
                </c:pt>
                <c:pt idx="59548" formatCode="0.00E+00">
                  <c:v>1.1199999999999999E-3</c:v>
                </c:pt>
                <c:pt idx="59549" formatCode="0.00E+00">
                  <c:v>1.1199999999999999E-3</c:v>
                </c:pt>
                <c:pt idx="59550" formatCode="0.00E+00">
                  <c:v>1.1199999999999999E-3</c:v>
                </c:pt>
                <c:pt idx="59551" formatCode="0.00E+00">
                  <c:v>1.1199999999999999E-3</c:v>
                </c:pt>
                <c:pt idx="59552" formatCode="0.00E+00">
                  <c:v>1.1199999999999999E-3</c:v>
                </c:pt>
                <c:pt idx="59553" formatCode="0.00E+00">
                  <c:v>1.1199999999999999E-3</c:v>
                </c:pt>
                <c:pt idx="59554" formatCode="0.00E+00">
                  <c:v>1.1199999999999999E-3</c:v>
                </c:pt>
                <c:pt idx="59555" formatCode="0.00E+00">
                  <c:v>1.1199999999999999E-3</c:v>
                </c:pt>
                <c:pt idx="59556" formatCode="0.00E+00">
                  <c:v>1.1199999999999999E-3</c:v>
                </c:pt>
                <c:pt idx="59557" formatCode="0.00E+00">
                  <c:v>1.1199999999999999E-3</c:v>
                </c:pt>
                <c:pt idx="59558" formatCode="0.00E+00">
                  <c:v>1.1199999999999999E-3</c:v>
                </c:pt>
                <c:pt idx="59559" formatCode="0.00E+00">
                  <c:v>1.1199999999999999E-3</c:v>
                </c:pt>
                <c:pt idx="59560" formatCode="0.00E+00">
                  <c:v>1.1199999999999999E-3</c:v>
                </c:pt>
                <c:pt idx="59561" formatCode="0.00E+00">
                  <c:v>1.1199999999999999E-3</c:v>
                </c:pt>
                <c:pt idx="59562" formatCode="0.00E+00">
                  <c:v>1.1100000000000001E-3</c:v>
                </c:pt>
                <c:pt idx="59563" formatCode="0.00E+00">
                  <c:v>1.1100000000000001E-3</c:v>
                </c:pt>
                <c:pt idx="59564" formatCode="0.00E+00">
                  <c:v>1.1100000000000001E-3</c:v>
                </c:pt>
                <c:pt idx="59565" formatCode="0.00E+00">
                  <c:v>1.1100000000000001E-3</c:v>
                </c:pt>
                <c:pt idx="59566" formatCode="0.00E+00">
                  <c:v>1.1100000000000001E-3</c:v>
                </c:pt>
                <c:pt idx="59567" formatCode="0.00E+00">
                  <c:v>1.1100000000000001E-3</c:v>
                </c:pt>
                <c:pt idx="59568" formatCode="0.00E+00">
                  <c:v>1.1100000000000001E-3</c:v>
                </c:pt>
                <c:pt idx="59569" formatCode="0.00E+00">
                  <c:v>1.1100000000000001E-3</c:v>
                </c:pt>
                <c:pt idx="59570" formatCode="0.00E+00">
                  <c:v>1.1100000000000001E-3</c:v>
                </c:pt>
                <c:pt idx="59571" formatCode="0.00E+00">
                  <c:v>1.1100000000000001E-3</c:v>
                </c:pt>
                <c:pt idx="59572" formatCode="0.00E+00">
                  <c:v>1.1100000000000001E-3</c:v>
                </c:pt>
                <c:pt idx="59573" formatCode="0.00E+00">
                  <c:v>1.1100000000000001E-3</c:v>
                </c:pt>
                <c:pt idx="59574" formatCode="0.00E+00">
                  <c:v>1.1100000000000001E-3</c:v>
                </c:pt>
                <c:pt idx="59575" formatCode="0.00E+00">
                  <c:v>1.1100000000000001E-3</c:v>
                </c:pt>
                <c:pt idx="59576" formatCode="0.00E+00">
                  <c:v>1.1100000000000001E-3</c:v>
                </c:pt>
                <c:pt idx="59577" formatCode="0.00E+00">
                  <c:v>1.1100000000000001E-3</c:v>
                </c:pt>
                <c:pt idx="59578" formatCode="0.00E+00">
                  <c:v>1.1100000000000001E-3</c:v>
                </c:pt>
                <c:pt idx="59579" formatCode="0.00E+00">
                  <c:v>1.1100000000000001E-3</c:v>
                </c:pt>
                <c:pt idx="59580" formatCode="0.00E+00">
                  <c:v>1.1100000000000001E-3</c:v>
                </c:pt>
                <c:pt idx="59581" formatCode="0.00E+00">
                  <c:v>1.1100000000000001E-3</c:v>
                </c:pt>
                <c:pt idx="59582" formatCode="0.00E+00">
                  <c:v>1.1100000000000001E-3</c:v>
                </c:pt>
                <c:pt idx="59583" formatCode="0.00E+00">
                  <c:v>1.1100000000000001E-3</c:v>
                </c:pt>
                <c:pt idx="59584" formatCode="0.00E+00">
                  <c:v>1.1100000000000001E-3</c:v>
                </c:pt>
                <c:pt idx="59585" formatCode="0.00E+00">
                  <c:v>1.1100000000000001E-3</c:v>
                </c:pt>
                <c:pt idx="59586" formatCode="0.00E+00">
                  <c:v>1.1000000000000001E-3</c:v>
                </c:pt>
                <c:pt idx="59587" formatCode="0.00E+00">
                  <c:v>1.1000000000000001E-3</c:v>
                </c:pt>
                <c:pt idx="59588" formatCode="0.00E+00">
                  <c:v>1.1000000000000001E-3</c:v>
                </c:pt>
                <c:pt idx="59589" formatCode="0.00E+00">
                  <c:v>1.1000000000000001E-3</c:v>
                </c:pt>
                <c:pt idx="59590" formatCode="0.00E+00">
                  <c:v>1.1000000000000001E-3</c:v>
                </c:pt>
                <c:pt idx="59591" formatCode="0.00E+00">
                  <c:v>1.1000000000000001E-3</c:v>
                </c:pt>
                <c:pt idx="59592" formatCode="0.00E+00">
                  <c:v>1.1000000000000001E-3</c:v>
                </c:pt>
                <c:pt idx="59593" formatCode="0.00E+00">
                  <c:v>1.1000000000000001E-3</c:v>
                </c:pt>
                <c:pt idx="59594" formatCode="0.00E+00">
                  <c:v>1.1000000000000001E-3</c:v>
                </c:pt>
                <c:pt idx="59595" formatCode="0.00E+00">
                  <c:v>1.1000000000000001E-3</c:v>
                </c:pt>
                <c:pt idx="59596" formatCode="0.00E+00">
                  <c:v>1.1000000000000001E-3</c:v>
                </c:pt>
                <c:pt idx="59597" formatCode="0.00E+00">
                  <c:v>1.1000000000000001E-3</c:v>
                </c:pt>
                <c:pt idx="59598" formatCode="0.00E+00">
                  <c:v>1.1000000000000001E-3</c:v>
                </c:pt>
                <c:pt idx="59599" formatCode="0.00E+00">
                  <c:v>1.1000000000000001E-3</c:v>
                </c:pt>
                <c:pt idx="59600" formatCode="0.00E+00">
                  <c:v>1.1000000000000001E-3</c:v>
                </c:pt>
                <c:pt idx="59601" formatCode="0.00E+00">
                  <c:v>1.1000000000000001E-3</c:v>
                </c:pt>
                <c:pt idx="59602" formatCode="0.00E+00">
                  <c:v>1.1000000000000001E-3</c:v>
                </c:pt>
                <c:pt idx="59603" formatCode="0.00E+00">
                  <c:v>1.1000000000000001E-3</c:v>
                </c:pt>
                <c:pt idx="59604" formatCode="0.00E+00">
                  <c:v>1.1000000000000001E-3</c:v>
                </c:pt>
                <c:pt idx="59605" formatCode="0.00E+00">
                  <c:v>1.1000000000000001E-3</c:v>
                </c:pt>
                <c:pt idx="59606" formatCode="0.00E+00">
                  <c:v>1.1000000000000001E-3</c:v>
                </c:pt>
                <c:pt idx="59607" formatCode="0.00E+00">
                  <c:v>1.1000000000000001E-3</c:v>
                </c:pt>
                <c:pt idx="59608" formatCode="0.00E+00">
                  <c:v>1.1000000000000001E-3</c:v>
                </c:pt>
                <c:pt idx="59609" formatCode="0.00E+00">
                  <c:v>1.1000000000000001E-3</c:v>
                </c:pt>
                <c:pt idx="59610" formatCode="0.00E+00">
                  <c:v>1.1000000000000001E-3</c:v>
                </c:pt>
                <c:pt idx="59611" formatCode="0.00E+00">
                  <c:v>1.1000000000000001E-3</c:v>
                </c:pt>
                <c:pt idx="59612" formatCode="0.00E+00">
                  <c:v>1.1000000000000001E-3</c:v>
                </c:pt>
                <c:pt idx="59613" formatCode="0.00E+00">
                  <c:v>1.1000000000000001E-3</c:v>
                </c:pt>
                <c:pt idx="59614" formatCode="0.00E+00">
                  <c:v>1.1000000000000001E-3</c:v>
                </c:pt>
                <c:pt idx="59615" formatCode="0.00E+00">
                  <c:v>1.1000000000000001E-3</c:v>
                </c:pt>
                <c:pt idx="59616" formatCode="0.00E+00">
                  <c:v>1.09E-3</c:v>
                </c:pt>
                <c:pt idx="59617" formatCode="0.00E+00">
                  <c:v>1.09E-3</c:v>
                </c:pt>
                <c:pt idx="59618" formatCode="0.00E+00">
                  <c:v>1.09E-3</c:v>
                </c:pt>
                <c:pt idx="59619" formatCode="0.00E+00">
                  <c:v>1.09E-3</c:v>
                </c:pt>
                <c:pt idx="59620" formatCode="0.00E+00">
                  <c:v>1.09E-3</c:v>
                </c:pt>
                <c:pt idx="59621" formatCode="0.00E+00">
                  <c:v>1.09E-3</c:v>
                </c:pt>
                <c:pt idx="59622" formatCode="0.00E+00">
                  <c:v>1.09E-3</c:v>
                </c:pt>
                <c:pt idx="59623" formatCode="0.00E+00">
                  <c:v>1.09E-3</c:v>
                </c:pt>
                <c:pt idx="59624" formatCode="0.00E+00">
                  <c:v>1.09E-3</c:v>
                </c:pt>
                <c:pt idx="59625" formatCode="0.00E+00">
                  <c:v>1.09E-3</c:v>
                </c:pt>
                <c:pt idx="59626" formatCode="0.00E+00">
                  <c:v>1.09E-3</c:v>
                </c:pt>
                <c:pt idx="59627" formatCode="0.00E+00">
                  <c:v>1.09E-3</c:v>
                </c:pt>
                <c:pt idx="59628" formatCode="0.00E+00">
                  <c:v>1.09E-3</c:v>
                </c:pt>
                <c:pt idx="59629" formatCode="0.00E+00">
                  <c:v>1.09E-3</c:v>
                </c:pt>
                <c:pt idx="59630" formatCode="0.00E+00">
                  <c:v>1.09E-3</c:v>
                </c:pt>
                <c:pt idx="59631" formatCode="0.00E+00">
                  <c:v>1.09E-3</c:v>
                </c:pt>
                <c:pt idx="59632" formatCode="0.00E+00">
                  <c:v>1.09E-3</c:v>
                </c:pt>
                <c:pt idx="59633" formatCode="0.00E+00">
                  <c:v>1.09E-3</c:v>
                </c:pt>
                <c:pt idx="59634" formatCode="0.00E+00">
                  <c:v>1.09E-3</c:v>
                </c:pt>
                <c:pt idx="59635" formatCode="0.00E+00">
                  <c:v>1.09E-3</c:v>
                </c:pt>
                <c:pt idx="59636" formatCode="0.00E+00">
                  <c:v>1.09E-3</c:v>
                </c:pt>
                <c:pt idx="59637" formatCode="0.00E+00">
                  <c:v>1.09E-3</c:v>
                </c:pt>
                <c:pt idx="59638" formatCode="0.00E+00">
                  <c:v>1.09E-3</c:v>
                </c:pt>
                <c:pt idx="59639" formatCode="0.00E+00">
                  <c:v>1.09E-3</c:v>
                </c:pt>
                <c:pt idx="59640" formatCode="0.00E+00">
                  <c:v>1.09E-3</c:v>
                </c:pt>
                <c:pt idx="59641" formatCode="0.00E+00">
                  <c:v>1.09E-3</c:v>
                </c:pt>
                <c:pt idx="59642" formatCode="0.00E+00">
                  <c:v>1.09E-3</c:v>
                </c:pt>
                <c:pt idx="59643" formatCode="0.00E+00">
                  <c:v>1.09E-3</c:v>
                </c:pt>
                <c:pt idx="59644" formatCode="0.00E+00">
                  <c:v>1.09E-3</c:v>
                </c:pt>
                <c:pt idx="59645" formatCode="0.00E+00">
                  <c:v>1.09E-3</c:v>
                </c:pt>
                <c:pt idx="59646" formatCode="0.00E+00">
                  <c:v>1.09E-3</c:v>
                </c:pt>
                <c:pt idx="59647" formatCode="0.00E+00">
                  <c:v>1.09E-3</c:v>
                </c:pt>
                <c:pt idx="59648" formatCode="0.00E+00">
                  <c:v>1.09E-3</c:v>
                </c:pt>
                <c:pt idx="59649" formatCode="0.00E+00">
                  <c:v>1.09E-3</c:v>
                </c:pt>
                <c:pt idx="59650" formatCode="0.00E+00">
                  <c:v>1.08E-3</c:v>
                </c:pt>
                <c:pt idx="59651" formatCode="0.00E+00">
                  <c:v>1.08E-3</c:v>
                </c:pt>
                <c:pt idx="59652" formatCode="0.00E+00">
                  <c:v>1.08E-3</c:v>
                </c:pt>
                <c:pt idx="59653" formatCode="0.00E+00">
                  <c:v>1.08E-3</c:v>
                </c:pt>
                <c:pt idx="59654" formatCode="0.00E+00">
                  <c:v>1.08E-3</c:v>
                </c:pt>
                <c:pt idx="59655" formatCode="0.00E+00">
                  <c:v>1.08E-3</c:v>
                </c:pt>
                <c:pt idx="59656" formatCode="0.00E+00">
                  <c:v>1.08E-3</c:v>
                </c:pt>
                <c:pt idx="59657" formatCode="0.00E+00">
                  <c:v>1.08E-3</c:v>
                </c:pt>
                <c:pt idx="59658" formatCode="0.00E+00">
                  <c:v>1.08E-3</c:v>
                </c:pt>
                <c:pt idx="59659" formatCode="0.00E+00">
                  <c:v>1.08E-3</c:v>
                </c:pt>
                <c:pt idx="59660" formatCode="0.00E+00">
                  <c:v>1.08E-3</c:v>
                </c:pt>
                <c:pt idx="59661" formatCode="0.00E+00">
                  <c:v>1.08E-3</c:v>
                </c:pt>
                <c:pt idx="59662" formatCode="0.00E+00">
                  <c:v>1.08E-3</c:v>
                </c:pt>
                <c:pt idx="59663" formatCode="0.00E+00">
                  <c:v>1.08E-3</c:v>
                </c:pt>
                <c:pt idx="59664" formatCode="0.00E+00">
                  <c:v>1.08E-3</c:v>
                </c:pt>
                <c:pt idx="59665" formatCode="0.00E+00">
                  <c:v>1.08E-3</c:v>
                </c:pt>
                <c:pt idx="59666" formatCode="0.00E+00">
                  <c:v>1.08E-3</c:v>
                </c:pt>
                <c:pt idx="59667" formatCode="0.00E+00">
                  <c:v>1.08E-3</c:v>
                </c:pt>
                <c:pt idx="59668" formatCode="0.00E+00">
                  <c:v>1.08E-3</c:v>
                </c:pt>
                <c:pt idx="59669" formatCode="0.00E+00">
                  <c:v>1.08E-3</c:v>
                </c:pt>
                <c:pt idx="59670" formatCode="0.00E+00">
                  <c:v>1.08E-3</c:v>
                </c:pt>
                <c:pt idx="59671" formatCode="0.00E+00">
                  <c:v>1.08E-3</c:v>
                </c:pt>
                <c:pt idx="59672" formatCode="0.00E+00">
                  <c:v>1.08E-3</c:v>
                </c:pt>
                <c:pt idx="59673" formatCode="0.00E+00">
                  <c:v>1.08E-3</c:v>
                </c:pt>
                <c:pt idx="59674" formatCode="0.00E+00">
                  <c:v>1.08E-3</c:v>
                </c:pt>
                <c:pt idx="59675" formatCode="0.00E+00">
                  <c:v>1.08E-3</c:v>
                </c:pt>
                <c:pt idx="59676" formatCode="0.00E+00">
                  <c:v>1.08E-3</c:v>
                </c:pt>
                <c:pt idx="59677" formatCode="0.00E+00">
                  <c:v>1.08E-3</c:v>
                </c:pt>
                <c:pt idx="59678" formatCode="0.00E+00">
                  <c:v>1.08E-3</c:v>
                </c:pt>
                <c:pt idx="59679" formatCode="0.00E+00">
                  <c:v>1.08E-3</c:v>
                </c:pt>
                <c:pt idx="59680" formatCode="0.00E+00">
                  <c:v>1.08E-3</c:v>
                </c:pt>
                <c:pt idx="59681" formatCode="0.00E+00">
                  <c:v>1.08E-3</c:v>
                </c:pt>
                <c:pt idx="59682" formatCode="0.00E+00">
                  <c:v>1.08E-3</c:v>
                </c:pt>
                <c:pt idx="59683" formatCode="0.00E+00">
                  <c:v>1.08E-3</c:v>
                </c:pt>
                <c:pt idx="59684" formatCode="0.00E+00">
                  <c:v>1.08E-3</c:v>
                </c:pt>
                <c:pt idx="59685" formatCode="0.00E+00">
                  <c:v>1.08E-3</c:v>
                </c:pt>
                <c:pt idx="59686" formatCode="0.00E+00">
                  <c:v>1.08E-3</c:v>
                </c:pt>
                <c:pt idx="59687" formatCode="0.00E+00">
                  <c:v>1.08E-3</c:v>
                </c:pt>
                <c:pt idx="59688" formatCode="0.00E+00">
                  <c:v>1.08E-3</c:v>
                </c:pt>
                <c:pt idx="59689" formatCode="0.00E+00">
                  <c:v>1.07E-3</c:v>
                </c:pt>
                <c:pt idx="59690" formatCode="0.00E+00">
                  <c:v>1.07E-3</c:v>
                </c:pt>
                <c:pt idx="59691" formatCode="0.00E+00">
                  <c:v>1.07E-3</c:v>
                </c:pt>
                <c:pt idx="59692" formatCode="0.00E+00">
                  <c:v>1.07E-3</c:v>
                </c:pt>
                <c:pt idx="59693" formatCode="0.00E+00">
                  <c:v>1.07E-3</c:v>
                </c:pt>
                <c:pt idx="59694" formatCode="0.00E+00">
                  <c:v>1.07E-3</c:v>
                </c:pt>
                <c:pt idx="59695" formatCode="0.00E+00">
                  <c:v>1.07E-3</c:v>
                </c:pt>
                <c:pt idx="59696" formatCode="0.00E+00">
                  <c:v>1.07E-3</c:v>
                </c:pt>
                <c:pt idx="59697" formatCode="0.00E+00">
                  <c:v>1.07E-3</c:v>
                </c:pt>
                <c:pt idx="59698" formatCode="0.00E+00">
                  <c:v>1.07E-3</c:v>
                </c:pt>
                <c:pt idx="59699" formatCode="0.00E+00">
                  <c:v>1.07E-3</c:v>
                </c:pt>
                <c:pt idx="59700" formatCode="0.00E+00">
                  <c:v>1.07E-3</c:v>
                </c:pt>
                <c:pt idx="59701" formatCode="0.00E+00">
                  <c:v>1.07E-3</c:v>
                </c:pt>
                <c:pt idx="59702" formatCode="0.00E+00">
                  <c:v>1.07E-3</c:v>
                </c:pt>
                <c:pt idx="59703" formatCode="0.00E+00">
                  <c:v>1.07E-3</c:v>
                </c:pt>
                <c:pt idx="59704" formatCode="0.00E+00">
                  <c:v>1.07E-3</c:v>
                </c:pt>
                <c:pt idx="59705" formatCode="0.00E+00">
                  <c:v>1.07E-3</c:v>
                </c:pt>
                <c:pt idx="59706" formatCode="0.00E+00">
                  <c:v>1.07E-3</c:v>
                </c:pt>
                <c:pt idx="59707" formatCode="0.00E+00">
                  <c:v>1.07E-3</c:v>
                </c:pt>
                <c:pt idx="59708" formatCode="0.00E+00">
                  <c:v>1.07E-3</c:v>
                </c:pt>
                <c:pt idx="59709" formatCode="0.00E+00">
                  <c:v>1.07E-3</c:v>
                </c:pt>
                <c:pt idx="59710" formatCode="0.00E+00">
                  <c:v>1.07E-3</c:v>
                </c:pt>
                <c:pt idx="59711" formatCode="0.00E+00">
                  <c:v>1.07E-3</c:v>
                </c:pt>
                <c:pt idx="59712" formatCode="0.00E+00">
                  <c:v>1.07E-3</c:v>
                </c:pt>
                <c:pt idx="59713" formatCode="0.00E+00">
                  <c:v>1.07E-3</c:v>
                </c:pt>
                <c:pt idx="59714" formatCode="0.00E+00">
                  <c:v>1.07E-3</c:v>
                </c:pt>
                <c:pt idx="59715" formatCode="0.00E+00">
                  <c:v>1.07E-3</c:v>
                </c:pt>
                <c:pt idx="59716" formatCode="0.00E+00">
                  <c:v>1.07E-3</c:v>
                </c:pt>
                <c:pt idx="59717" formatCode="0.00E+00">
                  <c:v>1.07E-3</c:v>
                </c:pt>
                <c:pt idx="59718" formatCode="0.00E+00">
                  <c:v>1.07E-3</c:v>
                </c:pt>
                <c:pt idx="59719" formatCode="0.00E+00">
                  <c:v>1.07E-3</c:v>
                </c:pt>
                <c:pt idx="59720" formatCode="0.00E+00">
                  <c:v>1.07E-3</c:v>
                </c:pt>
                <c:pt idx="59721" formatCode="0.00E+00">
                  <c:v>1.07E-3</c:v>
                </c:pt>
                <c:pt idx="59722" formatCode="0.00E+00">
                  <c:v>1.07E-3</c:v>
                </c:pt>
                <c:pt idx="59723" formatCode="0.00E+00">
                  <c:v>1.07E-3</c:v>
                </c:pt>
                <c:pt idx="59724" formatCode="0.00E+00">
                  <c:v>1.07E-3</c:v>
                </c:pt>
                <c:pt idx="59725" formatCode="0.00E+00">
                  <c:v>1.07E-3</c:v>
                </c:pt>
                <c:pt idx="59726" formatCode="0.00E+00">
                  <c:v>1.07E-3</c:v>
                </c:pt>
                <c:pt idx="59727" formatCode="0.00E+00">
                  <c:v>1.07E-3</c:v>
                </c:pt>
                <c:pt idx="59728" formatCode="0.00E+00">
                  <c:v>1.07E-3</c:v>
                </c:pt>
                <c:pt idx="59729" formatCode="0.00E+00">
                  <c:v>1.07E-3</c:v>
                </c:pt>
                <c:pt idx="59730" formatCode="0.00E+00">
                  <c:v>1.07E-3</c:v>
                </c:pt>
                <c:pt idx="59731" formatCode="0.00E+00">
                  <c:v>1.07E-3</c:v>
                </c:pt>
                <c:pt idx="59732" formatCode="0.00E+00">
                  <c:v>1.07E-3</c:v>
                </c:pt>
                <c:pt idx="59733" formatCode="0.00E+00">
                  <c:v>1.07E-3</c:v>
                </c:pt>
                <c:pt idx="59734" formatCode="0.00E+00">
                  <c:v>1.07E-3</c:v>
                </c:pt>
                <c:pt idx="59735" formatCode="0.00E+00">
                  <c:v>1.07E-3</c:v>
                </c:pt>
                <c:pt idx="59736" formatCode="0.00E+00">
                  <c:v>1.06E-3</c:v>
                </c:pt>
                <c:pt idx="59737" formatCode="0.00E+00">
                  <c:v>1.06E-3</c:v>
                </c:pt>
                <c:pt idx="59738" formatCode="0.00E+00">
                  <c:v>1.06E-3</c:v>
                </c:pt>
                <c:pt idx="59739" formatCode="0.00E+00">
                  <c:v>1.06E-3</c:v>
                </c:pt>
                <c:pt idx="59740" formatCode="0.00E+00">
                  <c:v>1.06E-3</c:v>
                </c:pt>
                <c:pt idx="59741" formatCode="0.00E+00">
                  <c:v>1.06E-3</c:v>
                </c:pt>
                <c:pt idx="59742" formatCode="0.00E+00">
                  <c:v>1.06E-3</c:v>
                </c:pt>
                <c:pt idx="59743" formatCode="0.00E+00">
                  <c:v>1.06E-3</c:v>
                </c:pt>
                <c:pt idx="59744" formatCode="0.00E+00">
                  <c:v>1.06E-3</c:v>
                </c:pt>
                <c:pt idx="59745" formatCode="0.00E+00">
                  <c:v>1.06E-3</c:v>
                </c:pt>
                <c:pt idx="59746" formatCode="0.00E+00">
                  <c:v>1.06E-3</c:v>
                </c:pt>
                <c:pt idx="59747" formatCode="0.00E+00">
                  <c:v>1.06E-3</c:v>
                </c:pt>
                <c:pt idx="59748" formatCode="0.00E+00">
                  <c:v>1.06E-3</c:v>
                </c:pt>
                <c:pt idx="59749" formatCode="0.00E+00">
                  <c:v>1.06E-3</c:v>
                </c:pt>
                <c:pt idx="59750" formatCode="0.00E+00">
                  <c:v>1.06E-3</c:v>
                </c:pt>
                <c:pt idx="59751" formatCode="0.00E+00">
                  <c:v>1.06E-3</c:v>
                </c:pt>
                <c:pt idx="59752" formatCode="0.00E+00">
                  <c:v>1.06E-3</c:v>
                </c:pt>
                <c:pt idx="59753" formatCode="0.00E+00">
                  <c:v>1.06E-3</c:v>
                </c:pt>
                <c:pt idx="59754" formatCode="0.00E+00">
                  <c:v>1.06E-3</c:v>
                </c:pt>
                <c:pt idx="59755" formatCode="0.00E+00">
                  <c:v>1.06E-3</c:v>
                </c:pt>
                <c:pt idx="59756" formatCode="0.00E+00">
                  <c:v>1.06E-3</c:v>
                </c:pt>
                <c:pt idx="59757" formatCode="0.00E+00">
                  <c:v>1.06E-3</c:v>
                </c:pt>
                <c:pt idx="59758" formatCode="0.00E+00">
                  <c:v>1.06E-3</c:v>
                </c:pt>
                <c:pt idx="59759" formatCode="0.00E+00">
                  <c:v>1.06E-3</c:v>
                </c:pt>
                <c:pt idx="59760" formatCode="0.00E+00">
                  <c:v>1.06E-3</c:v>
                </c:pt>
                <c:pt idx="59761" formatCode="0.00E+00">
                  <c:v>1.06E-3</c:v>
                </c:pt>
                <c:pt idx="59762" formatCode="0.00E+00">
                  <c:v>1.06E-3</c:v>
                </c:pt>
                <c:pt idx="59763" formatCode="0.00E+00">
                  <c:v>1.06E-3</c:v>
                </c:pt>
                <c:pt idx="59764" formatCode="0.00E+00">
                  <c:v>1.06E-3</c:v>
                </c:pt>
                <c:pt idx="59765" formatCode="0.00E+00">
                  <c:v>1.06E-3</c:v>
                </c:pt>
                <c:pt idx="59766" formatCode="0.00E+00">
                  <c:v>1.06E-3</c:v>
                </c:pt>
                <c:pt idx="59767" formatCode="0.00E+00">
                  <c:v>1.06E-3</c:v>
                </c:pt>
                <c:pt idx="59768" formatCode="0.00E+00">
                  <c:v>1.06E-3</c:v>
                </c:pt>
                <c:pt idx="59769" formatCode="0.00E+00">
                  <c:v>1.06E-3</c:v>
                </c:pt>
                <c:pt idx="59770" formatCode="0.00E+00">
                  <c:v>1.06E-3</c:v>
                </c:pt>
                <c:pt idx="59771" formatCode="0.00E+00">
                  <c:v>1.06E-3</c:v>
                </c:pt>
                <c:pt idx="59772" formatCode="0.00E+00">
                  <c:v>1.06E-3</c:v>
                </c:pt>
                <c:pt idx="59773" formatCode="0.00E+00">
                  <c:v>1.06E-3</c:v>
                </c:pt>
                <c:pt idx="59774" formatCode="0.00E+00">
                  <c:v>1.06E-3</c:v>
                </c:pt>
                <c:pt idx="59775" formatCode="0.00E+00">
                  <c:v>1.06E-3</c:v>
                </c:pt>
                <c:pt idx="59776" formatCode="0.00E+00">
                  <c:v>1.06E-3</c:v>
                </c:pt>
                <c:pt idx="59777" formatCode="0.00E+00">
                  <c:v>1.06E-3</c:v>
                </c:pt>
                <c:pt idx="59778" formatCode="0.00E+00">
                  <c:v>1.06E-3</c:v>
                </c:pt>
                <c:pt idx="59779" formatCode="0.00E+00">
                  <c:v>1.06E-3</c:v>
                </c:pt>
                <c:pt idx="59780" formatCode="0.00E+00">
                  <c:v>1.06E-3</c:v>
                </c:pt>
                <c:pt idx="59781" formatCode="0.00E+00">
                  <c:v>1.06E-3</c:v>
                </c:pt>
                <c:pt idx="59782" formatCode="0.00E+00">
                  <c:v>1.06E-3</c:v>
                </c:pt>
                <c:pt idx="59783" formatCode="0.00E+00">
                  <c:v>1.06E-3</c:v>
                </c:pt>
                <c:pt idx="59784" formatCode="0.00E+00">
                  <c:v>1.06E-3</c:v>
                </c:pt>
                <c:pt idx="59785" formatCode="0.00E+00">
                  <c:v>1.06E-3</c:v>
                </c:pt>
                <c:pt idx="59786" formatCode="0.00E+00">
                  <c:v>1.06E-3</c:v>
                </c:pt>
                <c:pt idx="59787" formatCode="0.00E+00">
                  <c:v>1.06E-3</c:v>
                </c:pt>
                <c:pt idx="59788" formatCode="0.00E+00">
                  <c:v>1.06E-3</c:v>
                </c:pt>
                <c:pt idx="59789" formatCode="0.00E+00">
                  <c:v>1.06E-3</c:v>
                </c:pt>
                <c:pt idx="59790" formatCode="0.00E+00">
                  <c:v>1.06E-3</c:v>
                </c:pt>
                <c:pt idx="59791" formatCode="0.00E+00">
                  <c:v>1.06E-3</c:v>
                </c:pt>
                <c:pt idx="59792" formatCode="0.00E+00">
                  <c:v>1.06E-3</c:v>
                </c:pt>
                <c:pt idx="59793" formatCode="0.00E+00">
                  <c:v>1.06E-3</c:v>
                </c:pt>
                <c:pt idx="59794" formatCode="0.00E+00">
                  <c:v>1.06E-3</c:v>
                </c:pt>
                <c:pt idx="59795" formatCode="0.00E+00">
                  <c:v>1.06E-3</c:v>
                </c:pt>
                <c:pt idx="59796" formatCode="0.00E+00">
                  <c:v>1.06E-3</c:v>
                </c:pt>
                <c:pt idx="59797" formatCode="0.00E+00">
                  <c:v>1.0499999999999999E-3</c:v>
                </c:pt>
                <c:pt idx="59798" formatCode="0.00E+00">
                  <c:v>1.0499999999999999E-3</c:v>
                </c:pt>
                <c:pt idx="59799" formatCode="0.00E+00">
                  <c:v>1.0499999999999999E-3</c:v>
                </c:pt>
                <c:pt idx="59800" formatCode="0.00E+00">
                  <c:v>1.0499999999999999E-3</c:v>
                </c:pt>
                <c:pt idx="59801" formatCode="0.00E+00">
                  <c:v>1.0499999999999999E-3</c:v>
                </c:pt>
                <c:pt idx="59802" formatCode="0.00E+00">
                  <c:v>1.0499999999999999E-3</c:v>
                </c:pt>
                <c:pt idx="59803" formatCode="0.00E+00">
                  <c:v>1.0499999999999999E-3</c:v>
                </c:pt>
                <c:pt idx="59804" formatCode="0.00E+00">
                  <c:v>1.0499999999999999E-3</c:v>
                </c:pt>
                <c:pt idx="59805" formatCode="0.00E+00">
                  <c:v>1.0499999999999999E-3</c:v>
                </c:pt>
                <c:pt idx="59806" formatCode="0.00E+00">
                  <c:v>1.0499999999999999E-3</c:v>
                </c:pt>
                <c:pt idx="59807" formatCode="0.00E+00">
                  <c:v>1.0499999999999999E-3</c:v>
                </c:pt>
                <c:pt idx="59808" formatCode="0.00E+00">
                  <c:v>1.0499999999999999E-3</c:v>
                </c:pt>
                <c:pt idx="59809" formatCode="0.00E+00">
                  <c:v>1.0499999999999999E-3</c:v>
                </c:pt>
                <c:pt idx="59810" formatCode="0.00E+00">
                  <c:v>1.0499999999999999E-3</c:v>
                </c:pt>
                <c:pt idx="59811" formatCode="0.00E+00">
                  <c:v>1.0499999999999999E-3</c:v>
                </c:pt>
                <c:pt idx="59812" formatCode="0.00E+00">
                  <c:v>1.0499999999999999E-3</c:v>
                </c:pt>
                <c:pt idx="59813" formatCode="0.00E+00">
                  <c:v>1.0499999999999999E-3</c:v>
                </c:pt>
                <c:pt idx="59814" formatCode="0.00E+00">
                  <c:v>1.0499999999999999E-3</c:v>
                </c:pt>
                <c:pt idx="59815" formatCode="0.00E+00">
                  <c:v>1.0499999999999999E-3</c:v>
                </c:pt>
                <c:pt idx="59816" formatCode="0.00E+00">
                  <c:v>1.0499999999999999E-3</c:v>
                </c:pt>
                <c:pt idx="59817" formatCode="0.00E+00">
                  <c:v>1.0499999999999999E-3</c:v>
                </c:pt>
                <c:pt idx="59818" formatCode="0.00E+00">
                  <c:v>1.0499999999999999E-3</c:v>
                </c:pt>
                <c:pt idx="59819" formatCode="0.00E+00">
                  <c:v>1.0499999999999999E-3</c:v>
                </c:pt>
                <c:pt idx="59820" formatCode="0.00E+00">
                  <c:v>1.0499999999999999E-3</c:v>
                </c:pt>
                <c:pt idx="59821" formatCode="0.00E+00">
                  <c:v>1.0499999999999999E-3</c:v>
                </c:pt>
                <c:pt idx="59822" formatCode="0.00E+00">
                  <c:v>1.0499999999999999E-3</c:v>
                </c:pt>
                <c:pt idx="59823" formatCode="0.00E+00">
                  <c:v>1.0499999999999999E-3</c:v>
                </c:pt>
                <c:pt idx="59824" formatCode="0.00E+00">
                  <c:v>1.0499999999999999E-3</c:v>
                </c:pt>
                <c:pt idx="59825" formatCode="0.00E+00">
                  <c:v>1.0499999999999999E-3</c:v>
                </c:pt>
                <c:pt idx="59826" formatCode="0.00E+00">
                  <c:v>1.0499999999999999E-3</c:v>
                </c:pt>
                <c:pt idx="59827" formatCode="0.00E+00">
                  <c:v>1.0499999999999999E-3</c:v>
                </c:pt>
                <c:pt idx="59828" formatCode="0.00E+00">
                  <c:v>1.0499999999999999E-3</c:v>
                </c:pt>
                <c:pt idx="59829" formatCode="0.00E+00">
                  <c:v>1.0499999999999999E-3</c:v>
                </c:pt>
                <c:pt idx="59830" formatCode="0.00E+00">
                  <c:v>1.0499999999999999E-3</c:v>
                </c:pt>
                <c:pt idx="59831" formatCode="0.00E+00">
                  <c:v>1.0499999999999999E-3</c:v>
                </c:pt>
                <c:pt idx="59832" formatCode="0.00E+00">
                  <c:v>1.0499999999999999E-3</c:v>
                </c:pt>
                <c:pt idx="59833" formatCode="0.00E+00">
                  <c:v>1.0499999999999999E-3</c:v>
                </c:pt>
                <c:pt idx="59834" formatCode="0.00E+00">
                  <c:v>1.0499999999999999E-3</c:v>
                </c:pt>
                <c:pt idx="59835" formatCode="0.00E+00">
                  <c:v>1.0499999999999999E-3</c:v>
                </c:pt>
                <c:pt idx="59836" formatCode="0.00E+00">
                  <c:v>1.0499999999999999E-3</c:v>
                </c:pt>
                <c:pt idx="59837" formatCode="0.00E+00">
                  <c:v>1.0499999999999999E-3</c:v>
                </c:pt>
                <c:pt idx="59838" formatCode="0.00E+00">
                  <c:v>1.0499999999999999E-3</c:v>
                </c:pt>
                <c:pt idx="59839" formatCode="0.00E+00">
                  <c:v>1.0499999999999999E-3</c:v>
                </c:pt>
                <c:pt idx="59840" formatCode="0.00E+00">
                  <c:v>1.0499999999999999E-3</c:v>
                </c:pt>
                <c:pt idx="59841" formatCode="0.00E+00">
                  <c:v>1.0499999999999999E-3</c:v>
                </c:pt>
                <c:pt idx="59842" formatCode="0.00E+00">
                  <c:v>1.0499999999999999E-3</c:v>
                </c:pt>
                <c:pt idx="59843" formatCode="0.00E+00">
                  <c:v>1.0499999999999999E-3</c:v>
                </c:pt>
                <c:pt idx="59844" formatCode="0.00E+00">
                  <c:v>1.0499999999999999E-3</c:v>
                </c:pt>
                <c:pt idx="59845" formatCode="0.00E+00">
                  <c:v>1.0499999999999999E-3</c:v>
                </c:pt>
                <c:pt idx="59846" formatCode="0.00E+00">
                  <c:v>1.0499999999999999E-3</c:v>
                </c:pt>
                <c:pt idx="59847" formatCode="0.00E+00">
                  <c:v>1.0499999999999999E-3</c:v>
                </c:pt>
                <c:pt idx="59848" formatCode="0.00E+00">
                  <c:v>1.0499999999999999E-3</c:v>
                </c:pt>
                <c:pt idx="59849" formatCode="0.00E+00">
                  <c:v>1.0499999999999999E-3</c:v>
                </c:pt>
                <c:pt idx="59850" formatCode="0.00E+00">
                  <c:v>1.0499999999999999E-3</c:v>
                </c:pt>
                <c:pt idx="59851" formatCode="0.00E+00">
                  <c:v>1.0499999999999999E-3</c:v>
                </c:pt>
                <c:pt idx="59852" formatCode="0.00E+00">
                  <c:v>1.0499999999999999E-3</c:v>
                </c:pt>
                <c:pt idx="59853" formatCode="0.00E+00">
                  <c:v>1.0499999999999999E-3</c:v>
                </c:pt>
                <c:pt idx="59854" formatCode="0.00E+00">
                  <c:v>1.0499999999999999E-3</c:v>
                </c:pt>
                <c:pt idx="59855" formatCode="0.00E+00">
                  <c:v>1.0499999999999999E-3</c:v>
                </c:pt>
                <c:pt idx="59856" formatCode="0.00E+00">
                  <c:v>1.0499999999999999E-3</c:v>
                </c:pt>
                <c:pt idx="59857" formatCode="0.00E+00">
                  <c:v>1.0499999999999999E-3</c:v>
                </c:pt>
                <c:pt idx="59858" formatCode="0.00E+00">
                  <c:v>1.0499999999999999E-3</c:v>
                </c:pt>
                <c:pt idx="59859" formatCode="0.00E+00">
                  <c:v>1.0499999999999999E-3</c:v>
                </c:pt>
                <c:pt idx="59860" formatCode="0.00E+00">
                  <c:v>1.0499999999999999E-3</c:v>
                </c:pt>
                <c:pt idx="59861" formatCode="0.00E+00">
                  <c:v>1.0499999999999999E-3</c:v>
                </c:pt>
                <c:pt idx="59862" formatCode="0.00E+00">
                  <c:v>1.0499999999999999E-3</c:v>
                </c:pt>
                <c:pt idx="59863" formatCode="0.00E+00">
                  <c:v>1.0499999999999999E-3</c:v>
                </c:pt>
                <c:pt idx="59864" formatCode="0.00E+00">
                  <c:v>1.0499999999999999E-3</c:v>
                </c:pt>
                <c:pt idx="59865" formatCode="0.00E+00">
                  <c:v>1.0499999999999999E-3</c:v>
                </c:pt>
                <c:pt idx="59866" formatCode="0.00E+00">
                  <c:v>1.0499999999999999E-3</c:v>
                </c:pt>
                <c:pt idx="59867" formatCode="0.00E+00">
                  <c:v>1.0499999999999999E-3</c:v>
                </c:pt>
                <c:pt idx="59868" formatCode="0.00E+00">
                  <c:v>1.0499999999999999E-3</c:v>
                </c:pt>
                <c:pt idx="59869" formatCode="0.00E+00">
                  <c:v>1.0499999999999999E-3</c:v>
                </c:pt>
                <c:pt idx="59870" formatCode="0.00E+00">
                  <c:v>1.0499999999999999E-3</c:v>
                </c:pt>
                <c:pt idx="59871" formatCode="0.00E+00">
                  <c:v>1.0499999999999999E-3</c:v>
                </c:pt>
                <c:pt idx="59872" formatCode="0.00E+00">
                  <c:v>1.0499999999999999E-3</c:v>
                </c:pt>
                <c:pt idx="59873" formatCode="0.00E+00">
                  <c:v>1.0499999999999999E-3</c:v>
                </c:pt>
                <c:pt idx="59874" formatCode="0.00E+00">
                  <c:v>1.0499999999999999E-3</c:v>
                </c:pt>
                <c:pt idx="59875" formatCode="0.00E+00">
                  <c:v>1.0499999999999999E-3</c:v>
                </c:pt>
                <c:pt idx="59876" formatCode="0.00E+00">
                  <c:v>1.0499999999999999E-3</c:v>
                </c:pt>
                <c:pt idx="59877" formatCode="0.00E+00">
                  <c:v>1.0499999999999999E-3</c:v>
                </c:pt>
                <c:pt idx="59878" formatCode="0.00E+00">
                  <c:v>1.0499999999999999E-3</c:v>
                </c:pt>
                <c:pt idx="59879" formatCode="0.00E+00">
                  <c:v>1.0499999999999999E-3</c:v>
                </c:pt>
                <c:pt idx="59880" formatCode="0.00E+00">
                  <c:v>1.0499999999999999E-3</c:v>
                </c:pt>
                <c:pt idx="59881" formatCode="0.00E+00">
                  <c:v>1.0499999999999999E-3</c:v>
                </c:pt>
                <c:pt idx="59882" formatCode="0.00E+00">
                  <c:v>1.0399999999999999E-3</c:v>
                </c:pt>
                <c:pt idx="59883" formatCode="0.00E+00">
                  <c:v>1.0499999999999999E-3</c:v>
                </c:pt>
                <c:pt idx="59884" formatCode="0.00E+00">
                  <c:v>1.0399999999999999E-3</c:v>
                </c:pt>
                <c:pt idx="59885" formatCode="0.00E+00">
                  <c:v>1.0399999999999999E-3</c:v>
                </c:pt>
                <c:pt idx="59886" formatCode="0.00E+00">
                  <c:v>1.0399999999999999E-3</c:v>
                </c:pt>
                <c:pt idx="59887" formatCode="0.00E+00">
                  <c:v>1.0399999999999999E-3</c:v>
                </c:pt>
                <c:pt idx="59888" formatCode="0.00E+00">
                  <c:v>1.0399999999999999E-3</c:v>
                </c:pt>
                <c:pt idx="59889" formatCode="0.00E+00">
                  <c:v>1.0399999999999999E-3</c:v>
                </c:pt>
                <c:pt idx="59890" formatCode="0.00E+00">
                  <c:v>1.0399999999999999E-3</c:v>
                </c:pt>
                <c:pt idx="59891" formatCode="0.00E+00">
                  <c:v>1.0399999999999999E-3</c:v>
                </c:pt>
                <c:pt idx="59892" formatCode="0.00E+00">
                  <c:v>1.0399999999999999E-3</c:v>
                </c:pt>
                <c:pt idx="59893" formatCode="0.00E+00">
                  <c:v>1.0399999999999999E-3</c:v>
                </c:pt>
                <c:pt idx="59894" formatCode="0.00E+00">
                  <c:v>1.0399999999999999E-3</c:v>
                </c:pt>
                <c:pt idx="59895" formatCode="0.00E+00">
                  <c:v>1.0399999999999999E-3</c:v>
                </c:pt>
                <c:pt idx="59896" formatCode="0.00E+00">
                  <c:v>1.0399999999999999E-3</c:v>
                </c:pt>
                <c:pt idx="59897" formatCode="0.00E+00">
                  <c:v>1.0399999999999999E-3</c:v>
                </c:pt>
                <c:pt idx="59898" formatCode="0.00E+00">
                  <c:v>1.0399999999999999E-3</c:v>
                </c:pt>
                <c:pt idx="59899" formatCode="0.00E+00">
                  <c:v>1.0399999999999999E-3</c:v>
                </c:pt>
                <c:pt idx="59900" formatCode="0.00E+00">
                  <c:v>1.0399999999999999E-3</c:v>
                </c:pt>
                <c:pt idx="59901" formatCode="0.00E+00">
                  <c:v>1.0399999999999999E-3</c:v>
                </c:pt>
                <c:pt idx="59902" formatCode="0.00E+00">
                  <c:v>1.0399999999999999E-3</c:v>
                </c:pt>
                <c:pt idx="59903" formatCode="0.00E+00">
                  <c:v>1.0399999999999999E-3</c:v>
                </c:pt>
                <c:pt idx="59904" formatCode="0.00E+00">
                  <c:v>1.0399999999999999E-3</c:v>
                </c:pt>
                <c:pt idx="59905" formatCode="0.00E+00">
                  <c:v>1.0399999999999999E-3</c:v>
                </c:pt>
                <c:pt idx="59906" formatCode="0.00E+00">
                  <c:v>1.0399999999999999E-3</c:v>
                </c:pt>
                <c:pt idx="59907" formatCode="0.00E+00">
                  <c:v>1.0399999999999999E-3</c:v>
                </c:pt>
                <c:pt idx="59908" formatCode="0.00E+00">
                  <c:v>1.0399999999999999E-3</c:v>
                </c:pt>
                <c:pt idx="59909" formatCode="0.00E+00">
                  <c:v>1.0399999999999999E-3</c:v>
                </c:pt>
                <c:pt idx="59910" formatCode="0.00E+00">
                  <c:v>1.0399999999999999E-3</c:v>
                </c:pt>
                <c:pt idx="59911" formatCode="0.00E+00">
                  <c:v>1.0399999999999999E-3</c:v>
                </c:pt>
                <c:pt idx="59912" formatCode="0.00E+00">
                  <c:v>1.0399999999999999E-3</c:v>
                </c:pt>
                <c:pt idx="59913" formatCode="0.00E+00">
                  <c:v>1.0399999999999999E-3</c:v>
                </c:pt>
                <c:pt idx="59914" formatCode="0.00E+00">
                  <c:v>1.0399999999999999E-3</c:v>
                </c:pt>
                <c:pt idx="59915" formatCode="0.00E+00">
                  <c:v>1.0399999999999999E-3</c:v>
                </c:pt>
                <c:pt idx="59916" formatCode="0.00E+00">
                  <c:v>1.0399999999999999E-3</c:v>
                </c:pt>
                <c:pt idx="59917" formatCode="0.00E+00">
                  <c:v>1.0399999999999999E-3</c:v>
                </c:pt>
                <c:pt idx="59918" formatCode="0.00E+00">
                  <c:v>1.0399999999999999E-3</c:v>
                </c:pt>
                <c:pt idx="59919" formatCode="0.00E+00">
                  <c:v>1.0399999999999999E-3</c:v>
                </c:pt>
                <c:pt idx="59920" formatCode="0.00E+00">
                  <c:v>1.0399999999999999E-3</c:v>
                </c:pt>
                <c:pt idx="59921" formatCode="0.00E+00">
                  <c:v>1.0399999999999999E-3</c:v>
                </c:pt>
                <c:pt idx="59922" formatCode="0.00E+00">
                  <c:v>1.0399999999999999E-3</c:v>
                </c:pt>
                <c:pt idx="59923" formatCode="0.00E+00">
                  <c:v>1.0399999999999999E-3</c:v>
                </c:pt>
                <c:pt idx="59924" formatCode="0.00E+00">
                  <c:v>1.0399999999999999E-3</c:v>
                </c:pt>
                <c:pt idx="59925" formatCode="0.00E+00">
                  <c:v>1.0399999999999999E-3</c:v>
                </c:pt>
                <c:pt idx="59926" formatCode="0.00E+00">
                  <c:v>1.0399999999999999E-3</c:v>
                </c:pt>
                <c:pt idx="59927" formatCode="0.00E+00">
                  <c:v>1.0399999999999999E-3</c:v>
                </c:pt>
                <c:pt idx="59928" formatCode="0.00E+00">
                  <c:v>1.0399999999999999E-3</c:v>
                </c:pt>
                <c:pt idx="59929" formatCode="0.00E+00">
                  <c:v>1.0399999999999999E-3</c:v>
                </c:pt>
                <c:pt idx="59930" formatCode="0.00E+00">
                  <c:v>1.0399999999999999E-3</c:v>
                </c:pt>
                <c:pt idx="59931" formatCode="0.00E+00">
                  <c:v>1.0399999999999999E-3</c:v>
                </c:pt>
                <c:pt idx="59932" formatCode="0.00E+00">
                  <c:v>1.0399999999999999E-3</c:v>
                </c:pt>
                <c:pt idx="59933" formatCode="0.00E+00">
                  <c:v>1.0399999999999999E-3</c:v>
                </c:pt>
                <c:pt idx="59934" formatCode="0.00E+00">
                  <c:v>1.0399999999999999E-3</c:v>
                </c:pt>
                <c:pt idx="59935" formatCode="0.00E+00">
                  <c:v>1.0399999999999999E-3</c:v>
                </c:pt>
                <c:pt idx="59936" formatCode="0.00E+00">
                  <c:v>1.0399999999999999E-3</c:v>
                </c:pt>
                <c:pt idx="59937" formatCode="0.00E+00">
                  <c:v>1.0399999999999999E-3</c:v>
                </c:pt>
                <c:pt idx="59938" formatCode="0.00E+00">
                  <c:v>1.0399999999999999E-3</c:v>
                </c:pt>
                <c:pt idx="59939" formatCode="0.00E+00">
                  <c:v>1.0399999999999999E-3</c:v>
                </c:pt>
                <c:pt idx="59940" formatCode="0.00E+00">
                  <c:v>1.0399999999999999E-3</c:v>
                </c:pt>
                <c:pt idx="59941" formatCode="0.00E+00">
                  <c:v>1.0399999999999999E-3</c:v>
                </c:pt>
                <c:pt idx="59942" formatCode="0.00E+00">
                  <c:v>1.0399999999999999E-3</c:v>
                </c:pt>
                <c:pt idx="59943" formatCode="0.00E+00">
                  <c:v>1.0399999999999999E-3</c:v>
                </c:pt>
                <c:pt idx="59944" formatCode="0.00E+00">
                  <c:v>1.0399999999999999E-3</c:v>
                </c:pt>
                <c:pt idx="59945" formatCode="0.00E+00">
                  <c:v>1.0399999999999999E-3</c:v>
                </c:pt>
                <c:pt idx="59946" formatCode="0.00E+00">
                  <c:v>1.0399999999999999E-3</c:v>
                </c:pt>
                <c:pt idx="59947" formatCode="0.00E+00">
                  <c:v>1.0399999999999999E-3</c:v>
                </c:pt>
                <c:pt idx="59948" formatCode="0.00E+00">
                  <c:v>1.0399999999999999E-3</c:v>
                </c:pt>
                <c:pt idx="59949" formatCode="0.00E+00">
                  <c:v>1.0399999999999999E-3</c:v>
                </c:pt>
                <c:pt idx="59950" formatCode="0.00E+00">
                  <c:v>1.0399999999999999E-3</c:v>
                </c:pt>
                <c:pt idx="59951" formatCode="0.00E+00">
                  <c:v>1.0399999999999999E-3</c:v>
                </c:pt>
                <c:pt idx="59952" formatCode="0.00E+00">
                  <c:v>1.0399999999999999E-3</c:v>
                </c:pt>
                <c:pt idx="59953" formatCode="0.00E+00">
                  <c:v>1.0399999999999999E-3</c:v>
                </c:pt>
                <c:pt idx="59954" formatCode="0.00E+00">
                  <c:v>1.0399999999999999E-3</c:v>
                </c:pt>
                <c:pt idx="59955" formatCode="0.00E+00">
                  <c:v>1.0399999999999999E-3</c:v>
                </c:pt>
                <c:pt idx="59956" formatCode="0.00E+00">
                  <c:v>1.0399999999999999E-3</c:v>
                </c:pt>
                <c:pt idx="59957" formatCode="0.00E+00">
                  <c:v>1.0399999999999999E-3</c:v>
                </c:pt>
                <c:pt idx="59958" formatCode="0.00E+00">
                  <c:v>1.0399999999999999E-3</c:v>
                </c:pt>
                <c:pt idx="59959" formatCode="0.00E+00">
                  <c:v>1.0399999999999999E-3</c:v>
                </c:pt>
                <c:pt idx="59960" formatCode="0.00E+00">
                  <c:v>1.0399999999999999E-3</c:v>
                </c:pt>
                <c:pt idx="59961" formatCode="0.00E+00">
                  <c:v>1.0399999999999999E-3</c:v>
                </c:pt>
                <c:pt idx="59962" formatCode="0.00E+00">
                  <c:v>1.0399999999999999E-3</c:v>
                </c:pt>
                <c:pt idx="59963" formatCode="0.00E+00">
                  <c:v>1.0399999999999999E-3</c:v>
                </c:pt>
                <c:pt idx="59964" formatCode="0.00E+00">
                  <c:v>1.0399999999999999E-3</c:v>
                </c:pt>
                <c:pt idx="59965" formatCode="0.00E+00">
                  <c:v>1.0399999999999999E-3</c:v>
                </c:pt>
                <c:pt idx="59966" formatCode="0.00E+00">
                  <c:v>1.0399999999999999E-3</c:v>
                </c:pt>
                <c:pt idx="59967" formatCode="0.00E+00">
                  <c:v>1.0399999999999999E-3</c:v>
                </c:pt>
                <c:pt idx="59968" formatCode="0.00E+00">
                  <c:v>1.0399999999999999E-3</c:v>
                </c:pt>
                <c:pt idx="59969" formatCode="0.00E+00">
                  <c:v>1.0399999999999999E-3</c:v>
                </c:pt>
                <c:pt idx="59970" formatCode="0.00E+00">
                  <c:v>1.0399999999999999E-3</c:v>
                </c:pt>
                <c:pt idx="59971" formatCode="0.00E+00">
                  <c:v>1.0399999999999999E-3</c:v>
                </c:pt>
                <c:pt idx="59972" formatCode="0.00E+00">
                  <c:v>1.0399999999999999E-3</c:v>
                </c:pt>
                <c:pt idx="59973" formatCode="0.00E+00">
                  <c:v>1.0399999999999999E-3</c:v>
                </c:pt>
                <c:pt idx="59974" formatCode="0.00E+00">
                  <c:v>1.0399999999999999E-3</c:v>
                </c:pt>
                <c:pt idx="59975" formatCode="0.00E+00">
                  <c:v>1.0399999999999999E-3</c:v>
                </c:pt>
                <c:pt idx="59976" formatCode="0.00E+00">
                  <c:v>1.0399999999999999E-3</c:v>
                </c:pt>
                <c:pt idx="59977" formatCode="0.00E+00">
                  <c:v>1.0399999999999999E-3</c:v>
                </c:pt>
                <c:pt idx="59978" formatCode="0.00E+00">
                  <c:v>1.0399999999999999E-3</c:v>
                </c:pt>
                <c:pt idx="59979" formatCode="0.00E+00">
                  <c:v>1.0399999999999999E-3</c:v>
                </c:pt>
                <c:pt idx="59980" formatCode="0.00E+00">
                  <c:v>1.0399999999999999E-3</c:v>
                </c:pt>
                <c:pt idx="59981" formatCode="0.00E+00">
                  <c:v>1.0399999999999999E-3</c:v>
                </c:pt>
                <c:pt idx="59982" formatCode="0.00E+00">
                  <c:v>1.0399999999999999E-3</c:v>
                </c:pt>
                <c:pt idx="59983" formatCode="0.00E+00">
                  <c:v>1.0399999999999999E-3</c:v>
                </c:pt>
                <c:pt idx="59984" formatCode="0.00E+00">
                  <c:v>1.0399999999999999E-3</c:v>
                </c:pt>
                <c:pt idx="59985" formatCode="0.00E+00">
                  <c:v>1.0399999999999999E-3</c:v>
                </c:pt>
                <c:pt idx="59986" formatCode="0.00E+00">
                  <c:v>1.0399999999999999E-3</c:v>
                </c:pt>
                <c:pt idx="59987" formatCode="0.00E+00">
                  <c:v>1.0399999999999999E-3</c:v>
                </c:pt>
                <c:pt idx="59988" formatCode="0.00E+00">
                  <c:v>1.0399999999999999E-3</c:v>
                </c:pt>
                <c:pt idx="59989" formatCode="0.00E+00">
                  <c:v>1.0399999999999999E-3</c:v>
                </c:pt>
                <c:pt idx="59990" formatCode="0.00E+00">
                  <c:v>1.0399999999999999E-3</c:v>
                </c:pt>
                <c:pt idx="59991" formatCode="0.00E+00">
                  <c:v>1.0399999999999999E-3</c:v>
                </c:pt>
                <c:pt idx="59992" formatCode="0.00E+00">
                  <c:v>1.0399999999999999E-3</c:v>
                </c:pt>
                <c:pt idx="59993" formatCode="0.00E+00">
                  <c:v>1.0399999999999999E-3</c:v>
                </c:pt>
                <c:pt idx="59994" formatCode="0.00E+00">
                  <c:v>1.0399999999999999E-3</c:v>
                </c:pt>
                <c:pt idx="59995" formatCode="0.00E+00">
                  <c:v>1.0399999999999999E-3</c:v>
                </c:pt>
                <c:pt idx="59996" formatCode="0.00E+00">
                  <c:v>1.0399999999999999E-3</c:v>
                </c:pt>
                <c:pt idx="59997" formatCode="0.00E+00">
                  <c:v>1.0399999999999999E-3</c:v>
                </c:pt>
                <c:pt idx="59998" formatCode="0.00E+00">
                  <c:v>1.0399999999999999E-3</c:v>
                </c:pt>
                <c:pt idx="59999" formatCode="0.00E+00">
                  <c:v>1.0399999999999999E-3</c:v>
                </c:pt>
                <c:pt idx="60000" formatCode="0.00E+00">
                  <c:v>1.0399999999999999E-3</c:v>
                </c:pt>
                <c:pt idx="60001" formatCode="0.00E+00">
                  <c:v>1.0399999999999999E-3</c:v>
                </c:pt>
                <c:pt idx="60002" formatCode="0.00E+00">
                  <c:v>1.0399999999999999E-3</c:v>
                </c:pt>
                <c:pt idx="60003" formatCode="0.00E+00">
                  <c:v>1.0399999999999999E-3</c:v>
                </c:pt>
                <c:pt idx="60004" formatCode="0.00E+00">
                  <c:v>1.0399999999999999E-3</c:v>
                </c:pt>
                <c:pt idx="60005" formatCode="0.00E+00">
                  <c:v>1.0399999999999999E-3</c:v>
                </c:pt>
                <c:pt idx="60006" formatCode="0.00E+00">
                  <c:v>1.0399999999999999E-3</c:v>
                </c:pt>
                <c:pt idx="60007" formatCode="0.00E+00">
                  <c:v>1.0399999999999999E-3</c:v>
                </c:pt>
                <c:pt idx="60008" formatCode="0.00E+00">
                  <c:v>1.0399999999999999E-3</c:v>
                </c:pt>
                <c:pt idx="60009" formatCode="0.00E+00">
                  <c:v>1.0399999999999999E-3</c:v>
                </c:pt>
                <c:pt idx="60010" formatCode="0.00E+00">
                  <c:v>1.0399999999999999E-3</c:v>
                </c:pt>
                <c:pt idx="60011" formatCode="0.00E+00">
                  <c:v>1.0399999999999999E-3</c:v>
                </c:pt>
                <c:pt idx="60012" formatCode="0.00E+00">
                  <c:v>1.0399999999999999E-3</c:v>
                </c:pt>
                <c:pt idx="60013" formatCode="0.00E+00">
                  <c:v>1.0399999999999999E-3</c:v>
                </c:pt>
                <c:pt idx="60014" formatCode="0.00E+00">
                  <c:v>1.0399999999999999E-3</c:v>
                </c:pt>
                <c:pt idx="60015" formatCode="0.00E+00">
                  <c:v>1.0399999999999999E-3</c:v>
                </c:pt>
                <c:pt idx="60016" formatCode="0.00E+00">
                  <c:v>1.0399999999999999E-3</c:v>
                </c:pt>
                <c:pt idx="60017" formatCode="0.00E+00">
                  <c:v>1.0399999999999999E-3</c:v>
                </c:pt>
                <c:pt idx="60018" formatCode="0.00E+00">
                  <c:v>1.0399999999999999E-3</c:v>
                </c:pt>
                <c:pt idx="60019" formatCode="0.00E+00">
                  <c:v>1.0399999999999999E-3</c:v>
                </c:pt>
                <c:pt idx="60020" formatCode="0.00E+00">
                  <c:v>1.0399999999999999E-3</c:v>
                </c:pt>
                <c:pt idx="60021" formatCode="0.00E+00">
                  <c:v>1.0399999999999999E-3</c:v>
                </c:pt>
                <c:pt idx="60022" formatCode="0.00E+00">
                  <c:v>1.0399999999999999E-3</c:v>
                </c:pt>
                <c:pt idx="60023" formatCode="0.00E+00">
                  <c:v>1.0399999999999999E-3</c:v>
                </c:pt>
                <c:pt idx="60024" formatCode="0.00E+00">
                  <c:v>1.0399999999999999E-3</c:v>
                </c:pt>
                <c:pt idx="60025" formatCode="0.00E+00">
                  <c:v>1.0399999999999999E-3</c:v>
                </c:pt>
                <c:pt idx="60026" formatCode="0.00E+00">
                  <c:v>1.0399999999999999E-3</c:v>
                </c:pt>
                <c:pt idx="60027" formatCode="0.00E+00">
                  <c:v>1.0399999999999999E-3</c:v>
                </c:pt>
                <c:pt idx="60028" formatCode="0.00E+00">
                  <c:v>1.0399999999999999E-3</c:v>
                </c:pt>
                <c:pt idx="60029" formatCode="0.00E+00">
                  <c:v>1.0300000000000001E-3</c:v>
                </c:pt>
                <c:pt idx="60030" formatCode="0.00E+00">
                  <c:v>1.0300000000000001E-3</c:v>
                </c:pt>
                <c:pt idx="60031" formatCode="0.00E+00">
                  <c:v>1.0300000000000001E-3</c:v>
                </c:pt>
                <c:pt idx="60032" formatCode="0.00E+00">
                  <c:v>1.0300000000000001E-3</c:v>
                </c:pt>
                <c:pt idx="60033" formatCode="0.00E+00">
                  <c:v>1.0300000000000001E-3</c:v>
                </c:pt>
                <c:pt idx="60034" formatCode="0.00E+00">
                  <c:v>1.0300000000000001E-3</c:v>
                </c:pt>
                <c:pt idx="60035" formatCode="0.00E+00">
                  <c:v>1.0300000000000001E-3</c:v>
                </c:pt>
                <c:pt idx="60036" formatCode="0.00E+00">
                  <c:v>1.0300000000000001E-3</c:v>
                </c:pt>
                <c:pt idx="60037" formatCode="0.00E+00">
                  <c:v>1.0300000000000001E-3</c:v>
                </c:pt>
                <c:pt idx="60038" formatCode="0.00E+00">
                  <c:v>1.0300000000000001E-3</c:v>
                </c:pt>
                <c:pt idx="60039" formatCode="0.00E+00">
                  <c:v>1.0300000000000001E-3</c:v>
                </c:pt>
                <c:pt idx="60040" formatCode="0.00E+00">
                  <c:v>1.0300000000000001E-3</c:v>
                </c:pt>
                <c:pt idx="60041" formatCode="0.00E+00">
                  <c:v>1.0300000000000001E-3</c:v>
                </c:pt>
                <c:pt idx="60042" formatCode="0.00E+00">
                  <c:v>1.0300000000000001E-3</c:v>
                </c:pt>
                <c:pt idx="60043" formatCode="0.00E+00">
                  <c:v>1.0300000000000001E-3</c:v>
                </c:pt>
                <c:pt idx="60044" formatCode="0.00E+00">
                  <c:v>1.0300000000000001E-3</c:v>
                </c:pt>
                <c:pt idx="60045" formatCode="0.00E+00">
                  <c:v>1.0300000000000001E-3</c:v>
                </c:pt>
                <c:pt idx="60046" formatCode="0.00E+00">
                  <c:v>1.0300000000000001E-3</c:v>
                </c:pt>
                <c:pt idx="60047" formatCode="0.00E+00">
                  <c:v>1.0300000000000001E-3</c:v>
                </c:pt>
                <c:pt idx="60048" formatCode="0.00E+00">
                  <c:v>1.0300000000000001E-3</c:v>
                </c:pt>
                <c:pt idx="60049" formatCode="0.00E+00">
                  <c:v>1.0300000000000001E-3</c:v>
                </c:pt>
                <c:pt idx="60050" formatCode="0.00E+00">
                  <c:v>1.0300000000000001E-3</c:v>
                </c:pt>
                <c:pt idx="60051" formatCode="0.00E+00">
                  <c:v>1.0300000000000001E-3</c:v>
                </c:pt>
                <c:pt idx="60052" formatCode="0.00E+00">
                  <c:v>1.0300000000000001E-3</c:v>
                </c:pt>
                <c:pt idx="60053" formatCode="0.00E+00">
                  <c:v>1.0300000000000001E-3</c:v>
                </c:pt>
                <c:pt idx="60054" formatCode="0.00E+00">
                  <c:v>1.0300000000000001E-3</c:v>
                </c:pt>
                <c:pt idx="60055" formatCode="0.00E+00">
                  <c:v>1.0300000000000001E-3</c:v>
                </c:pt>
                <c:pt idx="60056" formatCode="0.00E+00">
                  <c:v>1.0300000000000001E-3</c:v>
                </c:pt>
                <c:pt idx="60057" formatCode="0.00E+00">
                  <c:v>1.0300000000000001E-3</c:v>
                </c:pt>
                <c:pt idx="60058" formatCode="0.00E+00">
                  <c:v>1.0300000000000001E-3</c:v>
                </c:pt>
                <c:pt idx="60059" formatCode="0.00E+00">
                  <c:v>1.0300000000000001E-3</c:v>
                </c:pt>
                <c:pt idx="60060" formatCode="0.00E+00">
                  <c:v>1.0300000000000001E-3</c:v>
                </c:pt>
                <c:pt idx="60061" formatCode="0.00E+00">
                  <c:v>1.0300000000000001E-3</c:v>
                </c:pt>
                <c:pt idx="60062" formatCode="0.00E+00">
                  <c:v>1.0300000000000001E-3</c:v>
                </c:pt>
                <c:pt idx="60063" formatCode="0.00E+00">
                  <c:v>1.0300000000000001E-3</c:v>
                </c:pt>
                <c:pt idx="60064" formatCode="0.00E+00">
                  <c:v>1.0300000000000001E-3</c:v>
                </c:pt>
                <c:pt idx="60065" formatCode="0.00E+00">
                  <c:v>1.0300000000000001E-3</c:v>
                </c:pt>
                <c:pt idx="60066" formatCode="0.00E+00">
                  <c:v>1.0300000000000001E-3</c:v>
                </c:pt>
                <c:pt idx="60067" formatCode="0.00E+00">
                  <c:v>1.0300000000000001E-3</c:v>
                </c:pt>
                <c:pt idx="60068" formatCode="0.00E+00">
                  <c:v>1.0300000000000001E-3</c:v>
                </c:pt>
                <c:pt idx="60069" formatCode="0.00E+00">
                  <c:v>1.0300000000000001E-3</c:v>
                </c:pt>
                <c:pt idx="60070" formatCode="0.00E+00">
                  <c:v>1.0300000000000001E-3</c:v>
                </c:pt>
                <c:pt idx="60071" formatCode="0.00E+00">
                  <c:v>1.0300000000000001E-3</c:v>
                </c:pt>
                <c:pt idx="60072" formatCode="0.00E+00">
                  <c:v>1.0300000000000001E-3</c:v>
                </c:pt>
                <c:pt idx="60073" formatCode="0.00E+00">
                  <c:v>1.0300000000000001E-3</c:v>
                </c:pt>
                <c:pt idx="60074" formatCode="0.00E+00">
                  <c:v>1.0300000000000001E-3</c:v>
                </c:pt>
                <c:pt idx="60075" formatCode="0.00E+00">
                  <c:v>1.0300000000000001E-3</c:v>
                </c:pt>
                <c:pt idx="60076" formatCode="0.00E+00">
                  <c:v>1.0300000000000001E-3</c:v>
                </c:pt>
                <c:pt idx="60077" formatCode="0.00E+00">
                  <c:v>1.0300000000000001E-3</c:v>
                </c:pt>
                <c:pt idx="60078" formatCode="0.00E+00">
                  <c:v>1.0300000000000001E-3</c:v>
                </c:pt>
                <c:pt idx="60079" formatCode="0.00E+00">
                  <c:v>1.0300000000000001E-3</c:v>
                </c:pt>
                <c:pt idx="60080" formatCode="0.00E+00">
                  <c:v>1.0300000000000001E-3</c:v>
                </c:pt>
                <c:pt idx="60081" formatCode="0.00E+00">
                  <c:v>1.0300000000000001E-3</c:v>
                </c:pt>
                <c:pt idx="60082" formatCode="0.00E+00">
                  <c:v>1.0300000000000001E-3</c:v>
                </c:pt>
                <c:pt idx="60083" formatCode="0.00E+00">
                  <c:v>1.0300000000000001E-3</c:v>
                </c:pt>
                <c:pt idx="60084" formatCode="0.00E+00">
                  <c:v>1.0300000000000001E-3</c:v>
                </c:pt>
                <c:pt idx="60085" formatCode="0.00E+00">
                  <c:v>1.0300000000000001E-3</c:v>
                </c:pt>
                <c:pt idx="60086" formatCode="0.00E+00">
                  <c:v>1.0300000000000001E-3</c:v>
                </c:pt>
                <c:pt idx="60087" formatCode="0.00E+00">
                  <c:v>1.0300000000000001E-3</c:v>
                </c:pt>
                <c:pt idx="60088" formatCode="0.00E+00">
                  <c:v>1.0300000000000001E-3</c:v>
                </c:pt>
                <c:pt idx="60089" formatCode="0.00E+00">
                  <c:v>1.0300000000000001E-3</c:v>
                </c:pt>
                <c:pt idx="60090" formatCode="0.00E+00">
                  <c:v>1.0300000000000001E-3</c:v>
                </c:pt>
                <c:pt idx="60091" formatCode="0.00E+00">
                  <c:v>1.0300000000000001E-3</c:v>
                </c:pt>
                <c:pt idx="60092" formatCode="0.00E+00">
                  <c:v>1.0300000000000001E-3</c:v>
                </c:pt>
                <c:pt idx="60093" formatCode="0.00E+00">
                  <c:v>1.0300000000000001E-3</c:v>
                </c:pt>
                <c:pt idx="60094" formatCode="0.00E+00">
                  <c:v>1.0300000000000001E-3</c:v>
                </c:pt>
                <c:pt idx="60095" formatCode="0.00E+00">
                  <c:v>1.0300000000000001E-3</c:v>
                </c:pt>
                <c:pt idx="60096" formatCode="0.00E+00">
                  <c:v>1.0300000000000001E-3</c:v>
                </c:pt>
                <c:pt idx="60097" formatCode="0.00E+00">
                  <c:v>1.0300000000000001E-3</c:v>
                </c:pt>
                <c:pt idx="60098" formatCode="0.00E+00">
                  <c:v>1.0300000000000001E-3</c:v>
                </c:pt>
                <c:pt idx="60099" formatCode="0.00E+00">
                  <c:v>1.0300000000000001E-3</c:v>
                </c:pt>
                <c:pt idx="60100" formatCode="0.00E+00">
                  <c:v>1.0300000000000001E-3</c:v>
                </c:pt>
                <c:pt idx="60101" formatCode="0.00E+00">
                  <c:v>1.0300000000000001E-3</c:v>
                </c:pt>
                <c:pt idx="60102" formatCode="0.00E+00">
                  <c:v>1.0300000000000001E-3</c:v>
                </c:pt>
                <c:pt idx="60103" formatCode="0.00E+00">
                  <c:v>1.0300000000000001E-3</c:v>
                </c:pt>
                <c:pt idx="60104" formatCode="0.00E+00">
                  <c:v>1.0300000000000001E-3</c:v>
                </c:pt>
                <c:pt idx="60105" formatCode="0.00E+00">
                  <c:v>1.0300000000000001E-3</c:v>
                </c:pt>
                <c:pt idx="60106" formatCode="0.00E+00">
                  <c:v>1.0300000000000001E-3</c:v>
                </c:pt>
                <c:pt idx="60107" formatCode="0.00E+00">
                  <c:v>1.0300000000000001E-3</c:v>
                </c:pt>
                <c:pt idx="60108" formatCode="0.00E+00">
                  <c:v>1.0300000000000001E-3</c:v>
                </c:pt>
                <c:pt idx="60109" formatCode="0.00E+00">
                  <c:v>1.0300000000000001E-3</c:v>
                </c:pt>
                <c:pt idx="60110" formatCode="0.00E+00">
                  <c:v>1.0300000000000001E-3</c:v>
                </c:pt>
                <c:pt idx="60111" formatCode="0.00E+00">
                  <c:v>1.0300000000000001E-3</c:v>
                </c:pt>
                <c:pt idx="60112" formatCode="0.00E+00">
                  <c:v>1.0300000000000001E-3</c:v>
                </c:pt>
                <c:pt idx="60113" formatCode="0.00E+00">
                  <c:v>1.0300000000000001E-3</c:v>
                </c:pt>
                <c:pt idx="60114" formatCode="0.00E+00">
                  <c:v>1.0300000000000001E-3</c:v>
                </c:pt>
                <c:pt idx="60115" formatCode="0.00E+00">
                  <c:v>1.0300000000000001E-3</c:v>
                </c:pt>
                <c:pt idx="60116" formatCode="0.00E+00">
                  <c:v>1.0300000000000001E-3</c:v>
                </c:pt>
                <c:pt idx="60117" formatCode="0.00E+00">
                  <c:v>1.0300000000000001E-3</c:v>
                </c:pt>
                <c:pt idx="60118" formatCode="0.00E+00">
                  <c:v>1.0300000000000001E-3</c:v>
                </c:pt>
                <c:pt idx="60119" formatCode="0.00E+00">
                  <c:v>1.0300000000000001E-3</c:v>
                </c:pt>
                <c:pt idx="60120" formatCode="0.00E+00">
                  <c:v>1.0300000000000001E-3</c:v>
                </c:pt>
                <c:pt idx="60121" formatCode="0.00E+00">
                  <c:v>1.0300000000000001E-3</c:v>
                </c:pt>
                <c:pt idx="60122" formatCode="0.00E+00">
                  <c:v>1.0300000000000001E-3</c:v>
                </c:pt>
                <c:pt idx="60123" formatCode="0.00E+00">
                  <c:v>1.0300000000000001E-3</c:v>
                </c:pt>
                <c:pt idx="60124" formatCode="0.00E+00">
                  <c:v>1.0300000000000001E-3</c:v>
                </c:pt>
                <c:pt idx="60125" formatCode="0.00E+00">
                  <c:v>1.0300000000000001E-3</c:v>
                </c:pt>
                <c:pt idx="60126" formatCode="0.00E+00">
                  <c:v>1.0300000000000001E-3</c:v>
                </c:pt>
                <c:pt idx="60127" formatCode="0.00E+00">
                  <c:v>1.0300000000000001E-3</c:v>
                </c:pt>
                <c:pt idx="60128" formatCode="0.00E+00">
                  <c:v>1.0300000000000001E-3</c:v>
                </c:pt>
                <c:pt idx="60129" formatCode="0.00E+00">
                  <c:v>1.0300000000000001E-3</c:v>
                </c:pt>
                <c:pt idx="60130" formatCode="0.00E+00">
                  <c:v>1.0300000000000001E-3</c:v>
                </c:pt>
                <c:pt idx="60131" formatCode="0.00E+00">
                  <c:v>1.0300000000000001E-3</c:v>
                </c:pt>
                <c:pt idx="60132" formatCode="0.00E+00">
                  <c:v>1.0300000000000001E-3</c:v>
                </c:pt>
                <c:pt idx="60133" formatCode="0.00E+00">
                  <c:v>1.0300000000000001E-3</c:v>
                </c:pt>
                <c:pt idx="60134" formatCode="0.00E+00">
                  <c:v>1.0300000000000001E-3</c:v>
                </c:pt>
                <c:pt idx="60135" formatCode="0.00E+00">
                  <c:v>1.0300000000000001E-3</c:v>
                </c:pt>
                <c:pt idx="60136" formatCode="0.00E+00">
                  <c:v>1.0300000000000001E-3</c:v>
                </c:pt>
                <c:pt idx="60137" formatCode="0.00E+00">
                  <c:v>1.0300000000000001E-3</c:v>
                </c:pt>
                <c:pt idx="60138" formatCode="0.00E+00">
                  <c:v>1.0300000000000001E-3</c:v>
                </c:pt>
                <c:pt idx="60139" formatCode="0.00E+00">
                  <c:v>1.0300000000000001E-3</c:v>
                </c:pt>
                <c:pt idx="60140" formatCode="0.00E+00">
                  <c:v>1.0300000000000001E-3</c:v>
                </c:pt>
                <c:pt idx="60141" formatCode="0.00E+00">
                  <c:v>1.0300000000000001E-3</c:v>
                </c:pt>
                <c:pt idx="60142" formatCode="0.00E+00">
                  <c:v>1.0300000000000001E-3</c:v>
                </c:pt>
                <c:pt idx="60143" formatCode="0.00E+00">
                  <c:v>1.0300000000000001E-3</c:v>
                </c:pt>
                <c:pt idx="60144" formatCode="0.00E+00">
                  <c:v>1.0300000000000001E-3</c:v>
                </c:pt>
                <c:pt idx="60145" formatCode="0.00E+00">
                  <c:v>1.0300000000000001E-3</c:v>
                </c:pt>
                <c:pt idx="60146" formatCode="0.00E+00">
                  <c:v>1.0300000000000001E-3</c:v>
                </c:pt>
                <c:pt idx="60147" formatCode="0.00E+00">
                  <c:v>1.0300000000000001E-3</c:v>
                </c:pt>
                <c:pt idx="60148" formatCode="0.00E+00">
                  <c:v>1.0300000000000001E-3</c:v>
                </c:pt>
                <c:pt idx="60149" formatCode="0.00E+00">
                  <c:v>1.0300000000000001E-3</c:v>
                </c:pt>
                <c:pt idx="60150" formatCode="0.00E+00">
                  <c:v>1.0300000000000001E-3</c:v>
                </c:pt>
                <c:pt idx="60151" formatCode="0.00E+00">
                  <c:v>1.0300000000000001E-3</c:v>
                </c:pt>
                <c:pt idx="60152" formatCode="0.00E+00">
                  <c:v>1.0300000000000001E-3</c:v>
                </c:pt>
                <c:pt idx="60153" formatCode="0.00E+00">
                  <c:v>1.0300000000000001E-3</c:v>
                </c:pt>
                <c:pt idx="60154" formatCode="0.00E+00">
                  <c:v>1.0300000000000001E-3</c:v>
                </c:pt>
                <c:pt idx="60155" formatCode="0.00E+00">
                  <c:v>1.0300000000000001E-3</c:v>
                </c:pt>
                <c:pt idx="60156" formatCode="0.00E+00">
                  <c:v>1.0300000000000001E-3</c:v>
                </c:pt>
                <c:pt idx="60157" formatCode="0.00E+00">
                  <c:v>1.0300000000000001E-3</c:v>
                </c:pt>
                <c:pt idx="60158" formatCode="0.00E+00">
                  <c:v>1.0300000000000001E-3</c:v>
                </c:pt>
                <c:pt idx="60159" formatCode="0.00E+00">
                  <c:v>1.0300000000000001E-3</c:v>
                </c:pt>
                <c:pt idx="60160" formatCode="0.00E+00">
                  <c:v>1.0300000000000001E-3</c:v>
                </c:pt>
                <c:pt idx="60161" formatCode="0.00E+00">
                  <c:v>1.0300000000000001E-3</c:v>
                </c:pt>
                <c:pt idx="60162" formatCode="0.00E+00">
                  <c:v>1.0300000000000001E-3</c:v>
                </c:pt>
                <c:pt idx="60163" formatCode="0.00E+00">
                  <c:v>1.0300000000000001E-3</c:v>
                </c:pt>
                <c:pt idx="60164" formatCode="0.00E+00">
                  <c:v>1.0300000000000001E-3</c:v>
                </c:pt>
                <c:pt idx="60165" formatCode="0.00E+00">
                  <c:v>1.0300000000000001E-3</c:v>
                </c:pt>
                <c:pt idx="60166" formatCode="0.00E+00">
                  <c:v>1.0300000000000001E-3</c:v>
                </c:pt>
                <c:pt idx="60167" formatCode="0.00E+00">
                  <c:v>1.0300000000000001E-3</c:v>
                </c:pt>
                <c:pt idx="60168" formatCode="0.00E+00">
                  <c:v>1.0300000000000001E-3</c:v>
                </c:pt>
                <c:pt idx="60169" formatCode="0.00E+00">
                  <c:v>1.0300000000000001E-3</c:v>
                </c:pt>
                <c:pt idx="60170" formatCode="0.00E+00">
                  <c:v>1.0300000000000001E-3</c:v>
                </c:pt>
                <c:pt idx="60171" formatCode="0.00E+00">
                  <c:v>1.0300000000000001E-3</c:v>
                </c:pt>
                <c:pt idx="60172" formatCode="0.00E+00">
                  <c:v>1.0300000000000001E-3</c:v>
                </c:pt>
                <c:pt idx="60173" formatCode="0.00E+00">
                  <c:v>1.0300000000000001E-3</c:v>
                </c:pt>
                <c:pt idx="60174" formatCode="0.00E+00">
                  <c:v>1.0300000000000001E-3</c:v>
                </c:pt>
                <c:pt idx="60175" formatCode="0.00E+00">
                  <c:v>1.0300000000000001E-3</c:v>
                </c:pt>
                <c:pt idx="60176" formatCode="0.00E+00">
                  <c:v>1.0300000000000001E-3</c:v>
                </c:pt>
                <c:pt idx="60177" formatCode="0.00E+00">
                  <c:v>1.0300000000000001E-3</c:v>
                </c:pt>
                <c:pt idx="60178" formatCode="0.00E+00">
                  <c:v>1.0300000000000001E-3</c:v>
                </c:pt>
                <c:pt idx="60179" formatCode="0.00E+00">
                  <c:v>1.0300000000000001E-3</c:v>
                </c:pt>
                <c:pt idx="60180" formatCode="0.00E+00">
                  <c:v>1.0300000000000001E-3</c:v>
                </c:pt>
                <c:pt idx="60181" formatCode="0.00E+00">
                  <c:v>1.0300000000000001E-3</c:v>
                </c:pt>
                <c:pt idx="60182" formatCode="0.00E+00">
                  <c:v>1.0300000000000001E-3</c:v>
                </c:pt>
                <c:pt idx="60183" formatCode="0.00E+00">
                  <c:v>1.0300000000000001E-3</c:v>
                </c:pt>
                <c:pt idx="60184" formatCode="0.00E+00">
                  <c:v>1.0300000000000001E-3</c:v>
                </c:pt>
                <c:pt idx="60185" formatCode="0.00E+00">
                  <c:v>1.0300000000000001E-3</c:v>
                </c:pt>
                <c:pt idx="60186" formatCode="0.00E+00">
                  <c:v>1.0300000000000001E-3</c:v>
                </c:pt>
                <c:pt idx="60187" formatCode="0.00E+00">
                  <c:v>1.0300000000000001E-3</c:v>
                </c:pt>
                <c:pt idx="60188" formatCode="0.00E+00">
                  <c:v>1.0300000000000001E-3</c:v>
                </c:pt>
                <c:pt idx="60189" formatCode="0.00E+00">
                  <c:v>1.0300000000000001E-3</c:v>
                </c:pt>
                <c:pt idx="60190" formatCode="0.00E+00">
                  <c:v>1.0300000000000001E-3</c:v>
                </c:pt>
                <c:pt idx="60191" formatCode="0.00E+00">
                  <c:v>1.0300000000000001E-3</c:v>
                </c:pt>
                <c:pt idx="60192" formatCode="0.00E+00">
                  <c:v>1.0300000000000001E-3</c:v>
                </c:pt>
                <c:pt idx="60193" formatCode="0.00E+00">
                  <c:v>1.0300000000000001E-3</c:v>
                </c:pt>
                <c:pt idx="60194" formatCode="0.00E+00">
                  <c:v>1.0300000000000001E-3</c:v>
                </c:pt>
                <c:pt idx="60195" formatCode="0.00E+00">
                  <c:v>1.0300000000000001E-3</c:v>
                </c:pt>
                <c:pt idx="60196" formatCode="0.00E+00">
                  <c:v>1.0300000000000001E-3</c:v>
                </c:pt>
                <c:pt idx="60197" formatCode="0.00E+00">
                  <c:v>1.0300000000000001E-3</c:v>
                </c:pt>
                <c:pt idx="60198" formatCode="0.00E+00">
                  <c:v>1.0300000000000001E-3</c:v>
                </c:pt>
                <c:pt idx="60199" formatCode="0.00E+00">
                  <c:v>1.0300000000000001E-3</c:v>
                </c:pt>
                <c:pt idx="60200" formatCode="0.00E+00">
                  <c:v>1.0300000000000001E-3</c:v>
                </c:pt>
                <c:pt idx="60201" formatCode="0.00E+00">
                  <c:v>1.0300000000000001E-3</c:v>
                </c:pt>
                <c:pt idx="60202" formatCode="0.00E+00">
                  <c:v>1.0300000000000001E-3</c:v>
                </c:pt>
                <c:pt idx="60203" formatCode="0.00E+00">
                  <c:v>1.0300000000000001E-3</c:v>
                </c:pt>
                <c:pt idx="60204" formatCode="0.00E+00">
                  <c:v>1.0300000000000001E-3</c:v>
                </c:pt>
                <c:pt idx="60205" formatCode="0.00E+00">
                  <c:v>1.0300000000000001E-3</c:v>
                </c:pt>
                <c:pt idx="60206" formatCode="0.00E+00">
                  <c:v>1.0300000000000001E-3</c:v>
                </c:pt>
                <c:pt idx="60207" formatCode="0.00E+00">
                  <c:v>1.0300000000000001E-3</c:v>
                </c:pt>
                <c:pt idx="60208" formatCode="0.00E+00">
                  <c:v>1.0300000000000001E-3</c:v>
                </c:pt>
                <c:pt idx="60209" formatCode="0.00E+00">
                  <c:v>1.0300000000000001E-3</c:v>
                </c:pt>
                <c:pt idx="60210" formatCode="0.00E+00">
                  <c:v>1.0300000000000001E-3</c:v>
                </c:pt>
                <c:pt idx="60211" formatCode="0.00E+00">
                  <c:v>1.0300000000000001E-3</c:v>
                </c:pt>
                <c:pt idx="60212" formatCode="0.00E+00">
                  <c:v>1.0300000000000001E-3</c:v>
                </c:pt>
                <c:pt idx="60213" formatCode="0.00E+00">
                  <c:v>1.0300000000000001E-3</c:v>
                </c:pt>
                <c:pt idx="60214" formatCode="0.00E+00">
                  <c:v>1.0300000000000001E-3</c:v>
                </c:pt>
                <c:pt idx="60215" formatCode="0.00E+00">
                  <c:v>1.0300000000000001E-3</c:v>
                </c:pt>
                <c:pt idx="60216" formatCode="0.00E+00">
                  <c:v>1.0300000000000001E-3</c:v>
                </c:pt>
                <c:pt idx="60217" formatCode="0.00E+00">
                  <c:v>1.0300000000000001E-3</c:v>
                </c:pt>
                <c:pt idx="60218" formatCode="0.00E+00">
                  <c:v>1.0300000000000001E-3</c:v>
                </c:pt>
                <c:pt idx="60219" formatCode="0.00E+00">
                  <c:v>1.0300000000000001E-3</c:v>
                </c:pt>
                <c:pt idx="60220" formatCode="0.00E+00">
                  <c:v>1.0300000000000001E-3</c:v>
                </c:pt>
                <c:pt idx="60221" formatCode="0.00E+00">
                  <c:v>1.0300000000000001E-3</c:v>
                </c:pt>
                <c:pt idx="60222" formatCode="0.00E+00">
                  <c:v>1.0300000000000001E-3</c:v>
                </c:pt>
                <c:pt idx="60223" formatCode="0.00E+00">
                  <c:v>1.0300000000000001E-3</c:v>
                </c:pt>
                <c:pt idx="60224" formatCode="0.00E+00">
                  <c:v>1.0300000000000001E-3</c:v>
                </c:pt>
                <c:pt idx="60225" formatCode="0.00E+00">
                  <c:v>1.0300000000000001E-3</c:v>
                </c:pt>
                <c:pt idx="60226" formatCode="0.00E+00">
                  <c:v>1.0300000000000001E-3</c:v>
                </c:pt>
                <c:pt idx="60227" formatCode="0.00E+00">
                  <c:v>1.0300000000000001E-3</c:v>
                </c:pt>
                <c:pt idx="60228" formatCode="0.00E+00">
                  <c:v>1.0300000000000001E-3</c:v>
                </c:pt>
                <c:pt idx="60229" formatCode="0.00E+00">
                  <c:v>1.0300000000000001E-3</c:v>
                </c:pt>
                <c:pt idx="60230" formatCode="0.00E+00">
                  <c:v>1.0300000000000001E-3</c:v>
                </c:pt>
                <c:pt idx="60231" formatCode="0.00E+00">
                  <c:v>1.0300000000000001E-3</c:v>
                </c:pt>
                <c:pt idx="60232" formatCode="0.00E+00">
                  <c:v>1.0300000000000001E-3</c:v>
                </c:pt>
                <c:pt idx="60233" formatCode="0.00E+00">
                  <c:v>1.0300000000000001E-3</c:v>
                </c:pt>
                <c:pt idx="60234" formatCode="0.00E+00">
                  <c:v>1.0300000000000001E-3</c:v>
                </c:pt>
                <c:pt idx="60235" formatCode="0.00E+00">
                  <c:v>1.0300000000000001E-3</c:v>
                </c:pt>
                <c:pt idx="60236" formatCode="0.00E+00">
                  <c:v>1.0300000000000001E-3</c:v>
                </c:pt>
                <c:pt idx="60237" formatCode="0.00E+00">
                  <c:v>1.0300000000000001E-3</c:v>
                </c:pt>
                <c:pt idx="60238" formatCode="0.00E+00">
                  <c:v>1.0300000000000001E-3</c:v>
                </c:pt>
                <c:pt idx="60239" formatCode="0.00E+00">
                  <c:v>1.0300000000000001E-3</c:v>
                </c:pt>
                <c:pt idx="60240" formatCode="0.00E+00">
                  <c:v>1.0300000000000001E-3</c:v>
                </c:pt>
                <c:pt idx="60241" formatCode="0.00E+00">
                  <c:v>1.0300000000000001E-3</c:v>
                </c:pt>
                <c:pt idx="60242" formatCode="0.00E+00">
                  <c:v>1.0300000000000001E-3</c:v>
                </c:pt>
                <c:pt idx="60243" formatCode="0.00E+00">
                  <c:v>1.0300000000000001E-3</c:v>
                </c:pt>
                <c:pt idx="60244" formatCode="0.00E+00">
                  <c:v>1.0300000000000001E-3</c:v>
                </c:pt>
                <c:pt idx="60245" formatCode="0.00E+00">
                  <c:v>1.0300000000000001E-3</c:v>
                </c:pt>
                <c:pt idx="60246" formatCode="0.00E+00">
                  <c:v>1.0300000000000001E-3</c:v>
                </c:pt>
                <c:pt idx="60247" formatCode="0.00E+00">
                  <c:v>1.0300000000000001E-3</c:v>
                </c:pt>
                <c:pt idx="60248" formatCode="0.00E+00">
                  <c:v>1.0300000000000001E-3</c:v>
                </c:pt>
                <c:pt idx="60249" formatCode="0.00E+00">
                  <c:v>1.0300000000000001E-3</c:v>
                </c:pt>
                <c:pt idx="60250" formatCode="0.00E+00">
                  <c:v>1.0300000000000001E-3</c:v>
                </c:pt>
                <c:pt idx="60251" formatCode="0.00E+00">
                  <c:v>1.0300000000000001E-3</c:v>
                </c:pt>
                <c:pt idx="60252" formatCode="0.00E+00">
                  <c:v>1.0300000000000001E-3</c:v>
                </c:pt>
                <c:pt idx="60253" formatCode="0.00E+00">
                  <c:v>1.0300000000000001E-3</c:v>
                </c:pt>
                <c:pt idx="60254" formatCode="0.00E+00">
                  <c:v>1.0300000000000001E-3</c:v>
                </c:pt>
                <c:pt idx="60255" formatCode="0.00E+00">
                  <c:v>1.0300000000000001E-3</c:v>
                </c:pt>
                <c:pt idx="60256" formatCode="0.00E+00">
                  <c:v>1.0300000000000001E-3</c:v>
                </c:pt>
                <c:pt idx="60257" formatCode="0.00E+00">
                  <c:v>1.0300000000000001E-3</c:v>
                </c:pt>
                <c:pt idx="60258" formatCode="0.00E+00">
                  <c:v>1.0300000000000001E-3</c:v>
                </c:pt>
                <c:pt idx="60259" formatCode="0.00E+00">
                  <c:v>1.0300000000000001E-3</c:v>
                </c:pt>
                <c:pt idx="60260" formatCode="0.00E+00">
                  <c:v>1.0300000000000001E-3</c:v>
                </c:pt>
                <c:pt idx="60261" formatCode="0.00E+00">
                  <c:v>1.0300000000000001E-3</c:v>
                </c:pt>
                <c:pt idx="60262" formatCode="0.00E+00">
                  <c:v>1.0300000000000001E-3</c:v>
                </c:pt>
                <c:pt idx="60263" formatCode="0.00E+00">
                  <c:v>1.0300000000000001E-3</c:v>
                </c:pt>
                <c:pt idx="60264" formatCode="0.00E+00">
                  <c:v>1.0300000000000001E-3</c:v>
                </c:pt>
                <c:pt idx="60265" formatCode="0.00E+00">
                  <c:v>1.0300000000000001E-3</c:v>
                </c:pt>
                <c:pt idx="60266" formatCode="0.00E+00">
                  <c:v>1.0300000000000001E-3</c:v>
                </c:pt>
                <c:pt idx="60267" formatCode="0.00E+00">
                  <c:v>1.0300000000000001E-3</c:v>
                </c:pt>
                <c:pt idx="60268" formatCode="0.00E+00">
                  <c:v>1.0300000000000001E-3</c:v>
                </c:pt>
                <c:pt idx="60269" formatCode="0.00E+00">
                  <c:v>1.0300000000000001E-3</c:v>
                </c:pt>
                <c:pt idx="60270" formatCode="0.00E+00">
                  <c:v>1.0300000000000001E-3</c:v>
                </c:pt>
                <c:pt idx="60271" formatCode="0.00E+00">
                  <c:v>1.0300000000000001E-3</c:v>
                </c:pt>
                <c:pt idx="60272" formatCode="0.00E+00">
                  <c:v>1.0300000000000001E-3</c:v>
                </c:pt>
                <c:pt idx="60273" formatCode="0.00E+00">
                  <c:v>1.0300000000000001E-3</c:v>
                </c:pt>
                <c:pt idx="60274" formatCode="0.00E+00">
                  <c:v>1.0300000000000001E-3</c:v>
                </c:pt>
                <c:pt idx="60275" formatCode="0.00E+00">
                  <c:v>1.0300000000000001E-3</c:v>
                </c:pt>
                <c:pt idx="60276" formatCode="0.00E+00">
                  <c:v>1.0300000000000001E-3</c:v>
                </c:pt>
                <c:pt idx="60277" formatCode="0.00E+00">
                  <c:v>1.0300000000000001E-3</c:v>
                </c:pt>
                <c:pt idx="60278" formatCode="0.00E+00">
                  <c:v>1.0300000000000001E-3</c:v>
                </c:pt>
                <c:pt idx="60279" formatCode="0.00E+00">
                  <c:v>1.0300000000000001E-3</c:v>
                </c:pt>
                <c:pt idx="60280" formatCode="0.00E+00">
                  <c:v>1.0300000000000001E-3</c:v>
                </c:pt>
                <c:pt idx="60281" formatCode="0.00E+00">
                  <c:v>1.0300000000000001E-3</c:v>
                </c:pt>
                <c:pt idx="60282" formatCode="0.00E+00">
                  <c:v>1.0300000000000001E-3</c:v>
                </c:pt>
                <c:pt idx="60283" formatCode="0.00E+00">
                  <c:v>1.0300000000000001E-3</c:v>
                </c:pt>
                <c:pt idx="60284" formatCode="0.00E+00">
                  <c:v>1.0300000000000001E-3</c:v>
                </c:pt>
                <c:pt idx="60285" formatCode="0.00E+00">
                  <c:v>1.0300000000000001E-3</c:v>
                </c:pt>
                <c:pt idx="60286" formatCode="0.00E+00">
                  <c:v>1.0300000000000001E-3</c:v>
                </c:pt>
                <c:pt idx="60287" formatCode="0.00E+00">
                  <c:v>1.0300000000000001E-3</c:v>
                </c:pt>
                <c:pt idx="60288" formatCode="0.00E+00">
                  <c:v>1.0300000000000001E-3</c:v>
                </c:pt>
                <c:pt idx="60289" formatCode="0.00E+00">
                  <c:v>1.0300000000000001E-3</c:v>
                </c:pt>
                <c:pt idx="60290" formatCode="0.00E+00">
                  <c:v>1.0300000000000001E-3</c:v>
                </c:pt>
                <c:pt idx="60291" formatCode="0.00E+00">
                  <c:v>1.0300000000000001E-3</c:v>
                </c:pt>
                <c:pt idx="60292" formatCode="0.00E+00">
                  <c:v>1.0300000000000001E-3</c:v>
                </c:pt>
                <c:pt idx="60293" formatCode="0.00E+00">
                  <c:v>1.0300000000000001E-3</c:v>
                </c:pt>
                <c:pt idx="60294" formatCode="0.00E+00">
                  <c:v>1.0300000000000001E-3</c:v>
                </c:pt>
                <c:pt idx="60295" formatCode="0.00E+00">
                  <c:v>1.0300000000000001E-3</c:v>
                </c:pt>
                <c:pt idx="60296" formatCode="0.00E+00">
                  <c:v>1.0300000000000001E-3</c:v>
                </c:pt>
                <c:pt idx="60297" formatCode="0.00E+00">
                  <c:v>1.0300000000000001E-3</c:v>
                </c:pt>
                <c:pt idx="60298" formatCode="0.00E+00">
                  <c:v>1.0300000000000001E-3</c:v>
                </c:pt>
                <c:pt idx="60299" formatCode="0.00E+00">
                  <c:v>1.0300000000000001E-3</c:v>
                </c:pt>
                <c:pt idx="60300" formatCode="0.00E+00">
                  <c:v>1.0300000000000001E-3</c:v>
                </c:pt>
                <c:pt idx="60301" formatCode="0.00E+00">
                  <c:v>1.0300000000000001E-3</c:v>
                </c:pt>
                <c:pt idx="60302" formatCode="0.00E+00">
                  <c:v>1.0300000000000001E-3</c:v>
                </c:pt>
                <c:pt idx="60303" formatCode="0.00E+00">
                  <c:v>1.0300000000000001E-3</c:v>
                </c:pt>
                <c:pt idx="60304" formatCode="0.00E+00">
                  <c:v>1.0300000000000001E-3</c:v>
                </c:pt>
                <c:pt idx="60305" formatCode="0.00E+00">
                  <c:v>1.0300000000000001E-3</c:v>
                </c:pt>
                <c:pt idx="60306" formatCode="0.00E+00">
                  <c:v>1.0300000000000001E-3</c:v>
                </c:pt>
                <c:pt idx="60307" formatCode="0.00E+00">
                  <c:v>1.0300000000000001E-3</c:v>
                </c:pt>
                <c:pt idx="60308" formatCode="0.00E+00">
                  <c:v>1.0300000000000001E-3</c:v>
                </c:pt>
                <c:pt idx="60309" formatCode="0.00E+00">
                  <c:v>1.0300000000000001E-3</c:v>
                </c:pt>
                <c:pt idx="60310" formatCode="0.00E+00">
                  <c:v>1.0300000000000001E-3</c:v>
                </c:pt>
                <c:pt idx="60311" formatCode="0.00E+00">
                  <c:v>1.0300000000000001E-3</c:v>
                </c:pt>
                <c:pt idx="60312" formatCode="0.00E+00">
                  <c:v>1.0300000000000001E-3</c:v>
                </c:pt>
                <c:pt idx="60313" formatCode="0.00E+00">
                  <c:v>1.0300000000000001E-3</c:v>
                </c:pt>
                <c:pt idx="60314" formatCode="0.00E+00">
                  <c:v>1.0300000000000001E-3</c:v>
                </c:pt>
                <c:pt idx="60315" formatCode="0.00E+00">
                  <c:v>1.0300000000000001E-3</c:v>
                </c:pt>
                <c:pt idx="60316" formatCode="0.00E+00">
                  <c:v>1.0300000000000001E-3</c:v>
                </c:pt>
                <c:pt idx="60317" formatCode="0.00E+00">
                  <c:v>1.0300000000000001E-3</c:v>
                </c:pt>
                <c:pt idx="60318" formatCode="0.00E+00">
                  <c:v>1.0300000000000001E-3</c:v>
                </c:pt>
                <c:pt idx="60319" formatCode="0.00E+00">
                  <c:v>1.0300000000000001E-3</c:v>
                </c:pt>
                <c:pt idx="60320" formatCode="0.00E+00">
                  <c:v>1.0300000000000001E-3</c:v>
                </c:pt>
                <c:pt idx="60321" formatCode="0.00E+00">
                  <c:v>1.0300000000000001E-3</c:v>
                </c:pt>
                <c:pt idx="60322" formatCode="0.00E+00">
                  <c:v>1.0300000000000001E-3</c:v>
                </c:pt>
                <c:pt idx="60323" formatCode="0.00E+00">
                  <c:v>1.0300000000000001E-3</c:v>
                </c:pt>
                <c:pt idx="60324" formatCode="0.00E+00">
                  <c:v>1.0300000000000001E-3</c:v>
                </c:pt>
                <c:pt idx="60325" formatCode="0.00E+00">
                  <c:v>1.0300000000000001E-3</c:v>
                </c:pt>
                <c:pt idx="60326" formatCode="0.00E+00">
                  <c:v>1.0300000000000001E-3</c:v>
                </c:pt>
                <c:pt idx="60327" formatCode="0.00E+00">
                  <c:v>1.0300000000000001E-3</c:v>
                </c:pt>
                <c:pt idx="60328" formatCode="0.00E+00">
                  <c:v>1.0300000000000001E-3</c:v>
                </c:pt>
                <c:pt idx="60329" formatCode="0.00E+00">
                  <c:v>1.0300000000000001E-3</c:v>
                </c:pt>
                <c:pt idx="60330" formatCode="0.00E+00">
                  <c:v>1.0300000000000001E-3</c:v>
                </c:pt>
                <c:pt idx="60331" formatCode="0.00E+00">
                  <c:v>1.0300000000000001E-3</c:v>
                </c:pt>
                <c:pt idx="60332" formatCode="0.00E+00">
                  <c:v>1.0300000000000001E-3</c:v>
                </c:pt>
                <c:pt idx="60333" formatCode="0.00E+00">
                  <c:v>1.0300000000000001E-3</c:v>
                </c:pt>
                <c:pt idx="60334" formatCode="0.00E+00">
                  <c:v>1.0300000000000001E-3</c:v>
                </c:pt>
                <c:pt idx="60335" formatCode="0.00E+00">
                  <c:v>1.0300000000000001E-3</c:v>
                </c:pt>
                <c:pt idx="60336" formatCode="0.00E+00">
                  <c:v>1.0300000000000001E-3</c:v>
                </c:pt>
                <c:pt idx="60337" formatCode="0.00E+00">
                  <c:v>1.0300000000000001E-3</c:v>
                </c:pt>
                <c:pt idx="60338" formatCode="0.00E+00">
                  <c:v>1.0300000000000001E-3</c:v>
                </c:pt>
                <c:pt idx="60339" formatCode="0.00E+00">
                  <c:v>1.0300000000000001E-3</c:v>
                </c:pt>
                <c:pt idx="60340" formatCode="0.00E+00">
                  <c:v>1.0300000000000001E-3</c:v>
                </c:pt>
                <c:pt idx="60341" formatCode="0.00E+00">
                  <c:v>1.0300000000000001E-3</c:v>
                </c:pt>
                <c:pt idx="60342" formatCode="0.00E+00">
                  <c:v>1.0300000000000001E-3</c:v>
                </c:pt>
                <c:pt idx="60343" formatCode="0.00E+00">
                  <c:v>1.0300000000000001E-3</c:v>
                </c:pt>
                <c:pt idx="60344" formatCode="0.00E+00">
                  <c:v>1.0300000000000001E-3</c:v>
                </c:pt>
                <c:pt idx="60345" formatCode="0.00E+00">
                  <c:v>1.0300000000000001E-3</c:v>
                </c:pt>
                <c:pt idx="60346" formatCode="0.00E+00">
                  <c:v>1.0300000000000001E-3</c:v>
                </c:pt>
                <c:pt idx="60347" formatCode="0.00E+00">
                  <c:v>1.0300000000000001E-3</c:v>
                </c:pt>
                <c:pt idx="60348" formatCode="0.00E+00">
                  <c:v>1.0300000000000001E-3</c:v>
                </c:pt>
                <c:pt idx="60349" formatCode="0.00E+00">
                  <c:v>1.0300000000000001E-3</c:v>
                </c:pt>
                <c:pt idx="60350" formatCode="0.00E+00">
                  <c:v>1.0300000000000001E-3</c:v>
                </c:pt>
                <c:pt idx="60351" formatCode="0.00E+00">
                  <c:v>1.0300000000000001E-3</c:v>
                </c:pt>
                <c:pt idx="60352" formatCode="0.00E+00">
                  <c:v>1.0300000000000001E-3</c:v>
                </c:pt>
                <c:pt idx="60353" formatCode="0.00E+00">
                  <c:v>1.0300000000000001E-3</c:v>
                </c:pt>
                <c:pt idx="60354" formatCode="0.00E+00">
                  <c:v>1.0300000000000001E-3</c:v>
                </c:pt>
                <c:pt idx="60355" formatCode="0.00E+00">
                  <c:v>1.0300000000000001E-3</c:v>
                </c:pt>
                <c:pt idx="60356" formatCode="0.00E+00">
                  <c:v>1.0300000000000001E-3</c:v>
                </c:pt>
                <c:pt idx="60357" formatCode="0.00E+00">
                  <c:v>1.0300000000000001E-3</c:v>
                </c:pt>
                <c:pt idx="60358" formatCode="0.00E+00">
                  <c:v>1.0300000000000001E-3</c:v>
                </c:pt>
                <c:pt idx="60359" formatCode="0.00E+00">
                  <c:v>1.0300000000000001E-3</c:v>
                </c:pt>
                <c:pt idx="60360" formatCode="0.00E+00">
                  <c:v>1.0300000000000001E-3</c:v>
                </c:pt>
                <c:pt idx="60361" formatCode="0.00E+00">
                  <c:v>1.0300000000000001E-3</c:v>
                </c:pt>
                <c:pt idx="60362" formatCode="0.00E+00">
                  <c:v>1.0300000000000001E-3</c:v>
                </c:pt>
                <c:pt idx="60363" formatCode="0.00E+00">
                  <c:v>1.0300000000000001E-3</c:v>
                </c:pt>
                <c:pt idx="60364" formatCode="0.00E+00">
                  <c:v>1.0300000000000001E-3</c:v>
                </c:pt>
                <c:pt idx="60365" formatCode="0.00E+00">
                  <c:v>1.0300000000000001E-3</c:v>
                </c:pt>
                <c:pt idx="60366" formatCode="0.00E+00">
                  <c:v>1.0300000000000001E-3</c:v>
                </c:pt>
                <c:pt idx="60367" formatCode="0.00E+00">
                  <c:v>1.0300000000000001E-3</c:v>
                </c:pt>
                <c:pt idx="60368" formatCode="0.00E+00">
                  <c:v>1.0300000000000001E-3</c:v>
                </c:pt>
                <c:pt idx="60369" formatCode="0.00E+00">
                  <c:v>1.0300000000000001E-3</c:v>
                </c:pt>
                <c:pt idx="60370" formatCode="0.00E+00">
                  <c:v>1.0300000000000001E-3</c:v>
                </c:pt>
                <c:pt idx="60371" formatCode="0.00E+00">
                  <c:v>1.0300000000000001E-3</c:v>
                </c:pt>
                <c:pt idx="60372" formatCode="0.00E+00">
                  <c:v>1.0300000000000001E-3</c:v>
                </c:pt>
                <c:pt idx="60373" formatCode="0.00E+00">
                  <c:v>1.0300000000000001E-3</c:v>
                </c:pt>
                <c:pt idx="60374" formatCode="0.00E+00">
                  <c:v>1.0300000000000001E-3</c:v>
                </c:pt>
                <c:pt idx="60375" formatCode="0.00E+00">
                  <c:v>1.0300000000000001E-3</c:v>
                </c:pt>
                <c:pt idx="60376" formatCode="0.00E+00">
                  <c:v>1.0300000000000001E-3</c:v>
                </c:pt>
                <c:pt idx="60377" formatCode="0.00E+00">
                  <c:v>1.0300000000000001E-3</c:v>
                </c:pt>
                <c:pt idx="60378" formatCode="0.00E+00">
                  <c:v>1.0300000000000001E-3</c:v>
                </c:pt>
                <c:pt idx="60379" formatCode="0.00E+00">
                  <c:v>1.0300000000000001E-3</c:v>
                </c:pt>
                <c:pt idx="60380" formatCode="0.00E+00">
                  <c:v>1.0300000000000001E-3</c:v>
                </c:pt>
                <c:pt idx="60381" formatCode="0.00E+00">
                  <c:v>1.0300000000000001E-3</c:v>
                </c:pt>
                <c:pt idx="60382" formatCode="0.00E+00">
                  <c:v>1.0300000000000001E-3</c:v>
                </c:pt>
                <c:pt idx="60383" formatCode="0.00E+00">
                  <c:v>1.0300000000000001E-3</c:v>
                </c:pt>
                <c:pt idx="60384" formatCode="0.00E+00">
                  <c:v>1.0300000000000001E-3</c:v>
                </c:pt>
                <c:pt idx="60385" formatCode="0.00E+00">
                  <c:v>1.0300000000000001E-3</c:v>
                </c:pt>
                <c:pt idx="60386" formatCode="0.00E+00">
                  <c:v>1.0300000000000001E-3</c:v>
                </c:pt>
                <c:pt idx="60387" formatCode="0.00E+00">
                  <c:v>1.0300000000000001E-3</c:v>
                </c:pt>
                <c:pt idx="60388" formatCode="0.00E+00">
                  <c:v>1.0300000000000001E-3</c:v>
                </c:pt>
                <c:pt idx="60389" formatCode="0.00E+00">
                  <c:v>1.0300000000000001E-3</c:v>
                </c:pt>
                <c:pt idx="60390" formatCode="0.00E+00">
                  <c:v>1.0300000000000001E-3</c:v>
                </c:pt>
                <c:pt idx="60391" formatCode="0.00E+00">
                  <c:v>1.0300000000000001E-3</c:v>
                </c:pt>
                <c:pt idx="60392" formatCode="0.00E+00">
                  <c:v>1.0300000000000001E-3</c:v>
                </c:pt>
                <c:pt idx="60393" formatCode="0.00E+00">
                  <c:v>1.0300000000000001E-3</c:v>
                </c:pt>
                <c:pt idx="60394" formatCode="0.00E+00">
                  <c:v>1.0300000000000001E-3</c:v>
                </c:pt>
                <c:pt idx="60395" formatCode="0.00E+00">
                  <c:v>1.0300000000000001E-3</c:v>
                </c:pt>
                <c:pt idx="60396" formatCode="0.00E+00">
                  <c:v>1.0300000000000001E-3</c:v>
                </c:pt>
                <c:pt idx="60397" formatCode="0.00E+00">
                  <c:v>1.0300000000000001E-3</c:v>
                </c:pt>
                <c:pt idx="60398" formatCode="0.00E+00">
                  <c:v>1.0300000000000001E-3</c:v>
                </c:pt>
                <c:pt idx="60399" formatCode="0.00E+00">
                  <c:v>1.0300000000000001E-3</c:v>
                </c:pt>
                <c:pt idx="60400" formatCode="0.00E+00">
                  <c:v>1.0300000000000001E-3</c:v>
                </c:pt>
                <c:pt idx="60401" formatCode="0.00E+00">
                  <c:v>1.0300000000000001E-3</c:v>
                </c:pt>
                <c:pt idx="60402" formatCode="0.00E+00">
                  <c:v>1.0300000000000001E-3</c:v>
                </c:pt>
                <c:pt idx="60403" formatCode="0.00E+00">
                  <c:v>1.0300000000000001E-3</c:v>
                </c:pt>
                <c:pt idx="60404" formatCode="0.00E+00">
                  <c:v>1.0300000000000001E-3</c:v>
                </c:pt>
                <c:pt idx="60405" formatCode="0.00E+00">
                  <c:v>1.0300000000000001E-3</c:v>
                </c:pt>
                <c:pt idx="60406" formatCode="0.00E+00">
                  <c:v>1.0300000000000001E-3</c:v>
                </c:pt>
                <c:pt idx="60407" formatCode="0.00E+00">
                  <c:v>1.0300000000000001E-3</c:v>
                </c:pt>
                <c:pt idx="60408" formatCode="0.00E+00">
                  <c:v>1.0300000000000001E-3</c:v>
                </c:pt>
                <c:pt idx="60409" formatCode="0.00E+00">
                  <c:v>1.0300000000000001E-3</c:v>
                </c:pt>
                <c:pt idx="60410" formatCode="0.00E+00">
                  <c:v>1.0300000000000001E-3</c:v>
                </c:pt>
                <c:pt idx="60411" formatCode="0.00E+00">
                  <c:v>1.0300000000000001E-3</c:v>
                </c:pt>
                <c:pt idx="60412" formatCode="0.00E+00">
                  <c:v>1.0300000000000001E-3</c:v>
                </c:pt>
                <c:pt idx="60413" formatCode="0.00E+00">
                  <c:v>1.0300000000000001E-3</c:v>
                </c:pt>
                <c:pt idx="60414" formatCode="0.00E+00">
                  <c:v>1.0300000000000001E-3</c:v>
                </c:pt>
                <c:pt idx="60415" formatCode="0.00E+00">
                  <c:v>1.0300000000000001E-3</c:v>
                </c:pt>
                <c:pt idx="60416" formatCode="0.00E+00">
                  <c:v>1.0300000000000001E-3</c:v>
                </c:pt>
                <c:pt idx="60417" formatCode="0.00E+00">
                  <c:v>1.0300000000000001E-3</c:v>
                </c:pt>
                <c:pt idx="60418" formatCode="0.00E+00">
                  <c:v>1.0300000000000001E-3</c:v>
                </c:pt>
                <c:pt idx="60419" formatCode="0.00E+00">
                  <c:v>1.0300000000000001E-3</c:v>
                </c:pt>
                <c:pt idx="60420" formatCode="0.00E+00">
                  <c:v>1.0300000000000001E-3</c:v>
                </c:pt>
                <c:pt idx="60421" formatCode="0.00E+00">
                  <c:v>1.0300000000000001E-3</c:v>
                </c:pt>
                <c:pt idx="60422" formatCode="0.00E+00">
                  <c:v>1.0300000000000001E-3</c:v>
                </c:pt>
                <c:pt idx="60423" formatCode="0.00E+00">
                  <c:v>1.0300000000000001E-3</c:v>
                </c:pt>
                <c:pt idx="60424" formatCode="0.00E+00">
                  <c:v>1.0300000000000001E-3</c:v>
                </c:pt>
                <c:pt idx="60425" formatCode="0.00E+00">
                  <c:v>1.0300000000000001E-3</c:v>
                </c:pt>
                <c:pt idx="60426" formatCode="0.00E+00">
                  <c:v>1.0300000000000001E-3</c:v>
                </c:pt>
                <c:pt idx="60427" formatCode="0.00E+00">
                  <c:v>1.0300000000000001E-3</c:v>
                </c:pt>
                <c:pt idx="60428" formatCode="0.00E+00">
                  <c:v>1.0300000000000001E-3</c:v>
                </c:pt>
                <c:pt idx="60429" formatCode="0.00E+00">
                  <c:v>1.0300000000000001E-3</c:v>
                </c:pt>
                <c:pt idx="60430" formatCode="0.00E+00">
                  <c:v>1.0300000000000001E-3</c:v>
                </c:pt>
                <c:pt idx="60431" formatCode="0.00E+00">
                  <c:v>1.0300000000000001E-3</c:v>
                </c:pt>
                <c:pt idx="60432" formatCode="0.00E+00">
                  <c:v>1.0300000000000001E-3</c:v>
                </c:pt>
                <c:pt idx="60433" formatCode="0.00E+00">
                  <c:v>1.0300000000000001E-3</c:v>
                </c:pt>
                <c:pt idx="60434" formatCode="0.00E+00">
                  <c:v>1.0300000000000001E-3</c:v>
                </c:pt>
                <c:pt idx="60435" formatCode="0.00E+00">
                  <c:v>1.0300000000000001E-3</c:v>
                </c:pt>
                <c:pt idx="60436" formatCode="0.00E+00">
                  <c:v>1.0300000000000001E-3</c:v>
                </c:pt>
                <c:pt idx="60437" formatCode="0.00E+00">
                  <c:v>1.0300000000000001E-3</c:v>
                </c:pt>
                <c:pt idx="60438" formatCode="0.00E+00">
                  <c:v>1.0300000000000001E-3</c:v>
                </c:pt>
                <c:pt idx="60439" formatCode="0.00E+00">
                  <c:v>1.0300000000000001E-3</c:v>
                </c:pt>
                <c:pt idx="60440" formatCode="0.00E+00">
                  <c:v>1.0300000000000001E-3</c:v>
                </c:pt>
                <c:pt idx="60441" formatCode="0.00E+00">
                  <c:v>1.0300000000000001E-3</c:v>
                </c:pt>
                <c:pt idx="60442" formatCode="0.00E+00">
                  <c:v>1.0300000000000001E-3</c:v>
                </c:pt>
                <c:pt idx="60443" formatCode="0.00E+00">
                  <c:v>1.0300000000000001E-3</c:v>
                </c:pt>
                <c:pt idx="60444" formatCode="0.00E+00">
                  <c:v>1.0300000000000001E-3</c:v>
                </c:pt>
                <c:pt idx="60445" formatCode="0.00E+00">
                  <c:v>1.0300000000000001E-3</c:v>
                </c:pt>
                <c:pt idx="60446" formatCode="0.00E+00">
                  <c:v>1.0300000000000001E-3</c:v>
                </c:pt>
                <c:pt idx="60447" formatCode="0.00E+00">
                  <c:v>1.0300000000000001E-3</c:v>
                </c:pt>
                <c:pt idx="60448" formatCode="0.00E+00">
                  <c:v>1.0300000000000001E-3</c:v>
                </c:pt>
                <c:pt idx="60449" formatCode="0.00E+00">
                  <c:v>1.0300000000000001E-3</c:v>
                </c:pt>
                <c:pt idx="60450" formatCode="0.00E+00">
                  <c:v>1.0300000000000001E-3</c:v>
                </c:pt>
                <c:pt idx="60451" formatCode="0.00E+00">
                  <c:v>1.0300000000000001E-3</c:v>
                </c:pt>
                <c:pt idx="60452" formatCode="0.00E+00">
                  <c:v>1.0300000000000001E-3</c:v>
                </c:pt>
                <c:pt idx="60453" formatCode="0.00E+00">
                  <c:v>1.0300000000000001E-3</c:v>
                </c:pt>
                <c:pt idx="60454" formatCode="0.00E+00">
                  <c:v>1.0300000000000001E-3</c:v>
                </c:pt>
                <c:pt idx="60455" formatCode="0.00E+00">
                  <c:v>1.0300000000000001E-3</c:v>
                </c:pt>
                <c:pt idx="60456" formatCode="0.00E+00">
                  <c:v>1.0300000000000001E-3</c:v>
                </c:pt>
                <c:pt idx="60457" formatCode="0.00E+00">
                  <c:v>1.0300000000000001E-3</c:v>
                </c:pt>
                <c:pt idx="60458" formatCode="0.00E+00">
                  <c:v>1.0300000000000001E-3</c:v>
                </c:pt>
                <c:pt idx="60459" formatCode="0.00E+00">
                  <c:v>1.0300000000000001E-3</c:v>
                </c:pt>
                <c:pt idx="60460" formatCode="0.00E+00">
                  <c:v>1.0300000000000001E-3</c:v>
                </c:pt>
                <c:pt idx="60461" formatCode="0.00E+00">
                  <c:v>1.0300000000000001E-3</c:v>
                </c:pt>
                <c:pt idx="60462" formatCode="0.00E+00">
                  <c:v>1.0300000000000001E-3</c:v>
                </c:pt>
                <c:pt idx="60463" formatCode="0.00E+00">
                  <c:v>1.0300000000000001E-3</c:v>
                </c:pt>
                <c:pt idx="60464" formatCode="0.00E+00">
                  <c:v>1.0300000000000001E-3</c:v>
                </c:pt>
                <c:pt idx="60465" formatCode="0.00E+00">
                  <c:v>1.0300000000000001E-3</c:v>
                </c:pt>
                <c:pt idx="60466" formatCode="0.00E+00">
                  <c:v>1.0300000000000001E-3</c:v>
                </c:pt>
                <c:pt idx="60467" formatCode="0.00E+00">
                  <c:v>1.0300000000000001E-3</c:v>
                </c:pt>
                <c:pt idx="60468" formatCode="0.00E+00">
                  <c:v>1.0300000000000001E-3</c:v>
                </c:pt>
                <c:pt idx="60469" formatCode="0.00E+00">
                  <c:v>1.0300000000000001E-3</c:v>
                </c:pt>
                <c:pt idx="60470" formatCode="0.00E+00">
                  <c:v>1.0300000000000001E-3</c:v>
                </c:pt>
                <c:pt idx="60471" formatCode="0.00E+00">
                  <c:v>1.0300000000000001E-3</c:v>
                </c:pt>
                <c:pt idx="60472" formatCode="0.00E+00">
                  <c:v>1.0300000000000001E-3</c:v>
                </c:pt>
                <c:pt idx="60473" formatCode="0.00E+00">
                  <c:v>1.0300000000000001E-3</c:v>
                </c:pt>
                <c:pt idx="60474" formatCode="0.00E+00">
                  <c:v>1.0300000000000001E-3</c:v>
                </c:pt>
                <c:pt idx="60475" formatCode="0.00E+00">
                  <c:v>1.0300000000000001E-3</c:v>
                </c:pt>
                <c:pt idx="60476" formatCode="0.00E+00">
                  <c:v>1.0300000000000001E-3</c:v>
                </c:pt>
                <c:pt idx="60477" formatCode="0.00E+00">
                  <c:v>1.0300000000000001E-3</c:v>
                </c:pt>
                <c:pt idx="60478" formatCode="0.00E+00">
                  <c:v>1.0300000000000001E-3</c:v>
                </c:pt>
                <c:pt idx="60479" formatCode="0.00E+00">
                  <c:v>1.0300000000000001E-3</c:v>
                </c:pt>
                <c:pt idx="60480" formatCode="0.00E+00">
                  <c:v>1.0300000000000001E-3</c:v>
                </c:pt>
                <c:pt idx="60481" formatCode="0.00E+00">
                  <c:v>1.0300000000000001E-3</c:v>
                </c:pt>
                <c:pt idx="60482" formatCode="0.00E+00">
                  <c:v>1.0300000000000001E-3</c:v>
                </c:pt>
                <c:pt idx="60483" formatCode="0.00E+00">
                  <c:v>1.0300000000000001E-3</c:v>
                </c:pt>
                <c:pt idx="60484" formatCode="0.00E+00">
                  <c:v>1.0300000000000001E-3</c:v>
                </c:pt>
                <c:pt idx="60485" formatCode="0.00E+00">
                  <c:v>1.0300000000000001E-3</c:v>
                </c:pt>
                <c:pt idx="60486" formatCode="0.00E+00">
                  <c:v>1.0300000000000001E-3</c:v>
                </c:pt>
                <c:pt idx="60487" formatCode="0.00E+00">
                  <c:v>1.0300000000000001E-3</c:v>
                </c:pt>
                <c:pt idx="60488" formatCode="0.00E+00">
                  <c:v>1.0300000000000001E-3</c:v>
                </c:pt>
                <c:pt idx="60489" formatCode="0.00E+00">
                  <c:v>1.0300000000000001E-3</c:v>
                </c:pt>
                <c:pt idx="60490" formatCode="0.00E+00">
                  <c:v>1.0300000000000001E-3</c:v>
                </c:pt>
                <c:pt idx="60491" formatCode="0.00E+00">
                  <c:v>1.0300000000000001E-3</c:v>
                </c:pt>
                <c:pt idx="60492" formatCode="0.00E+00">
                  <c:v>1.0300000000000001E-3</c:v>
                </c:pt>
                <c:pt idx="60493" formatCode="0.00E+00">
                  <c:v>1.0300000000000001E-3</c:v>
                </c:pt>
                <c:pt idx="60494" formatCode="0.00E+00">
                  <c:v>1.0300000000000001E-3</c:v>
                </c:pt>
                <c:pt idx="60495" formatCode="0.00E+00">
                  <c:v>1.0300000000000001E-3</c:v>
                </c:pt>
                <c:pt idx="60496" formatCode="0.00E+00">
                  <c:v>1.0300000000000001E-3</c:v>
                </c:pt>
                <c:pt idx="60497" formatCode="0.00E+00">
                  <c:v>1.0300000000000001E-3</c:v>
                </c:pt>
                <c:pt idx="60498" formatCode="0.00E+00">
                  <c:v>1.0300000000000001E-3</c:v>
                </c:pt>
                <c:pt idx="60499" formatCode="0.00E+00">
                  <c:v>1.0300000000000001E-3</c:v>
                </c:pt>
                <c:pt idx="60500" formatCode="0.00E+00">
                  <c:v>1.0300000000000001E-3</c:v>
                </c:pt>
                <c:pt idx="60501" formatCode="0.00E+00">
                  <c:v>1.0300000000000001E-3</c:v>
                </c:pt>
                <c:pt idx="60502" formatCode="0.00E+00">
                  <c:v>1.0300000000000001E-3</c:v>
                </c:pt>
                <c:pt idx="60503" formatCode="0.00E+00">
                  <c:v>1.0300000000000001E-3</c:v>
                </c:pt>
                <c:pt idx="60504" formatCode="0.00E+00">
                  <c:v>1.0300000000000001E-3</c:v>
                </c:pt>
                <c:pt idx="60505" formatCode="0.00E+00">
                  <c:v>1.0300000000000001E-3</c:v>
                </c:pt>
                <c:pt idx="60506" formatCode="0.00E+00">
                  <c:v>1.0300000000000001E-3</c:v>
                </c:pt>
                <c:pt idx="60507" formatCode="0.00E+00">
                  <c:v>1.0300000000000001E-3</c:v>
                </c:pt>
                <c:pt idx="60508" formatCode="0.00E+00">
                  <c:v>1.0300000000000001E-3</c:v>
                </c:pt>
                <c:pt idx="60509" formatCode="0.00E+00">
                  <c:v>1.0300000000000001E-3</c:v>
                </c:pt>
                <c:pt idx="60510" formatCode="0.00E+00">
                  <c:v>1.0300000000000001E-3</c:v>
                </c:pt>
                <c:pt idx="60511" formatCode="0.00E+00">
                  <c:v>1.0300000000000001E-3</c:v>
                </c:pt>
                <c:pt idx="60512" formatCode="0.00E+00">
                  <c:v>1.0300000000000001E-3</c:v>
                </c:pt>
                <c:pt idx="60513" formatCode="0.00E+00">
                  <c:v>1.0300000000000001E-3</c:v>
                </c:pt>
                <c:pt idx="60514" formatCode="0.00E+00">
                  <c:v>1.0300000000000001E-3</c:v>
                </c:pt>
                <c:pt idx="60515" formatCode="0.00E+00">
                  <c:v>1.0300000000000001E-3</c:v>
                </c:pt>
                <c:pt idx="60516" formatCode="0.00E+00">
                  <c:v>1.0300000000000001E-3</c:v>
                </c:pt>
                <c:pt idx="60517" formatCode="0.00E+00">
                  <c:v>1.0300000000000001E-3</c:v>
                </c:pt>
                <c:pt idx="60518" formatCode="0.00E+00">
                  <c:v>1.0300000000000001E-3</c:v>
                </c:pt>
                <c:pt idx="60519" formatCode="0.00E+00">
                  <c:v>1.0300000000000001E-3</c:v>
                </c:pt>
                <c:pt idx="60520" formatCode="0.00E+00">
                  <c:v>1.0300000000000001E-3</c:v>
                </c:pt>
                <c:pt idx="60521" formatCode="0.00E+00">
                  <c:v>1.0300000000000001E-3</c:v>
                </c:pt>
                <c:pt idx="60522" formatCode="0.00E+00">
                  <c:v>1.0300000000000001E-3</c:v>
                </c:pt>
                <c:pt idx="60523" formatCode="0.00E+00">
                  <c:v>1.0300000000000001E-3</c:v>
                </c:pt>
                <c:pt idx="60524" formatCode="0.00E+00">
                  <c:v>1.0300000000000001E-3</c:v>
                </c:pt>
                <c:pt idx="60525" formatCode="0.00E+00">
                  <c:v>1.0300000000000001E-3</c:v>
                </c:pt>
                <c:pt idx="60526" formatCode="0.00E+00">
                  <c:v>1.0300000000000001E-3</c:v>
                </c:pt>
                <c:pt idx="60527" formatCode="0.00E+00">
                  <c:v>1.0300000000000001E-3</c:v>
                </c:pt>
                <c:pt idx="60528" formatCode="0.00E+00">
                  <c:v>1.0300000000000001E-3</c:v>
                </c:pt>
                <c:pt idx="60529" formatCode="0.00E+00">
                  <c:v>1.0300000000000001E-3</c:v>
                </c:pt>
                <c:pt idx="60530" formatCode="0.00E+00">
                  <c:v>1.0300000000000001E-3</c:v>
                </c:pt>
                <c:pt idx="60531" formatCode="0.00E+00">
                  <c:v>1.0300000000000001E-3</c:v>
                </c:pt>
                <c:pt idx="60532" formatCode="0.00E+00">
                  <c:v>1.0300000000000001E-3</c:v>
                </c:pt>
                <c:pt idx="60533" formatCode="0.00E+00">
                  <c:v>1.0300000000000001E-3</c:v>
                </c:pt>
                <c:pt idx="60534" formatCode="0.00E+00">
                  <c:v>1.0300000000000001E-3</c:v>
                </c:pt>
                <c:pt idx="60535" formatCode="0.00E+00">
                  <c:v>1.0300000000000001E-3</c:v>
                </c:pt>
                <c:pt idx="60536" formatCode="0.00E+00">
                  <c:v>1.0300000000000001E-3</c:v>
                </c:pt>
                <c:pt idx="60537" formatCode="0.00E+00">
                  <c:v>1.0300000000000001E-3</c:v>
                </c:pt>
                <c:pt idx="60538" formatCode="0.00E+00">
                  <c:v>1.0300000000000001E-3</c:v>
                </c:pt>
                <c:pt idx="60539" formatCode="0.00E+00">
                  <c:v>1.0300000000000001E-3</c:v>
                </c:pt>
                <c:pt idx="60540" formatCode="0.00E+00">
                  <c:v>1.0300000000000001E-3</c:v>
                </c:pt>
                <c:pt idx="60541" formatCode="0.00E+00">
                  <c:v>1.0300000000000001E-3</c:v>
                </c:pt>
                <c:pt idx="60542" formatCode="0.00E+00">
                  <c:v>1.0300000000000001E-3</c:v>
                </c:pt>
                <c:pt idx="60543" formatCode="0.00E+00">
                  <c:v>1.0300000000000001E-3</c:v>
                </c:pt>
                <c:pt idx="60544" formatCode="0.00E+00">
                  <c:v>1.0300000000000001E-3</c:v>
                </c:pt>
                <c:pt idx="60545" formatCode="0.00E+00">
                  <c:v>1.0300000000000001E-3</c:v>
                </c:pt>
                <c:pt idx="60546" formatCode="0.00E+00">
                  <c:v>1.0300000000000001E-3</c:v>
                </c:pt>
                <c:pt idx="60547" formatCode="0.00E+00">
                  <c:v>1.0300000000000001E-3</c:v>
                </c:pt>
                <c:pt idx="60548" formatCode="0.00E+00">
                  <c:v>1.0300000000000001E-3</c:v>
                </c:pt>
                <c:pt idx="60549" formatCode="0.00E+00">
                  <c:v>1.0300000000000001E-3</c:v>
                </c:pt>
                <c:pt idx="60550" formatCode="0.00E+00">
                  <c:v>1.0300000000000001E-3</c:v>
                </c:pt>
                <c:pt idx="60551" formatCode="0.00E+00">
                  <c:v>1.0300000000000001E-3</c:v>
                </c:pt>
                <c:pt idx="60552" formatCode="0.00E+00">
                  <c:v>1.0300000000000001E-3</c:v>
                </c:pt>
                <c:pt idx="60553" formatCode="0.00E+00">
                  <c:v>1.0300000000000001E-3</c:v>
                </c:pt>
                <c:pt idx="60554" formatCode="0.00E+00">
                  <c:v>1.0300000000000001E-3</c:v>
                </c:pt>
                <c:pt idx="60555" formatCode="0.00E+00">
                  <c:v>1.0300000000000001E-3</c:v>
                </c:pt>
                <c:pt idx="60556" formatCode="0.00E+00">
                  <c:v>1.0300000000000001E-3</c:v>
                </c:pt>
                <c:pt idx="60557" formatCode="0.00E+00">
                  <c:v>1.0300000000000001E-3</c:v>
                </c:pt>
                <c:pt idx="60558" formatCode="0.00E+00">
                  <c:v>1.0300000000000001E-3</c:v>
                </c:pt>
                <c:pt idx="60559" formatCode="0.00E+00">
                  <c:v>1.0300000000000001E-3</c:v>
                </c:pt>
                <c:pt idx="60560" formatCode="0.00E+00">
                  <c:v>1.0300000000000001E-3</c:v>
                </c:pt>
                <c:pt idx="60561" formatCode="0.00E+00">
                  <c:v>1.0300000000000001E-3</c:v>
                </c:pt>
                <c:pt idx="60562" formatCode="0.00E+00">
                  <c:v>1.0300000000000001E-3</c:v>
                </c:pt>
                <c:pt idx="60563" formatCode="0.00E+00">
                  <c:v>1.0300000000000001E-3</c:v>
                </c:pt>
                <c:pt idx="60564" formatCode="0.00E+00">
                  <c:v>1.0300000000000001E-3</c:v>
                </c:pt>
                <c:pt idx="60565" formatCode="0.00E+00">
                  <c:v>1.0300000000000001E-3</c:v>
                </c:pt>
                <c:pt idx="60566" formatCode="0.00E+00">
                  <c:v>1.0300000000000001E-3</c:v>
                </c:pt>
                <c:pt idx="60567" formatCode="0.00E+00">
                  <c:v>1.0300000000000001E-3</c:v>
                </c:pt>
                <c:pt idx="60568" formatCode="0.00E+00">
                  <c:v>1.0300000000000001E-3</c:v>
                </c:pt>
                <c:pt idx="60569" formatCode="0.00E+00">
                  <c:v>1.0300000000000001E-3</c:v>
                </c:pt>
                <c:pt idx="60570" formatCode="0.00E+00">
                  <c:v>1.0300000000000001E-3</c:v>
                </c:pt>
                <c:pt idx="60571" formatCode="0.00E+00">
                  <c:v>1.0300000000000001E-3</c:v>
                </c:pt>
                <c:pt idx="60572" formatCode="0.00E+00">
                  <c:v>1.0300000000000001E-3</c:v>
                </c:pt>
                <c:pt idx="60573" formatCode="0.00E+00">
                  <c:v>1.0300000000000001E-3</c:v>
                </c:pt>
                <c:pt idx="60574" formatCode="0.00E+00">
                  <c:v>1.0300000000000001E-3</c:v>
                </c:pt>
                <c:pt idx="60575" formatCode="0.00E+00">
                  <c:v>1.0300000000000001E-3</c:v>
                </c:pt>
                <c:pt idx="60576" formatCode="0.00E+00">
                  <c:v>1.0300000000000001E-3</c:v>
                </c:pt>
                <c:pt idx="60577" formatCode="0.00E+00">
                  <c:v>1.0300000000000001E-3</c:v>
                </c:pt>
                <c:pt idx="60578" formatCode="0.00E+00">
                  <c:v>1.0300000000000001E-3</c:v>
                </c:pt>
                <c:pt idx="60579" formatCode="0.00E+00">
                  <c:v>1.0300000000000001E-3</c:v>
                </c:pt>
                <c:pt idx="60580" formatCode="0.00E+00">
                  <c:v>1.0300000000000001E-3</c:v>
                </c:pt>
                <c:pt idx="60581" formatCode="0.00E+00">
                  <c:v>1.0300000000000001E-3</c:v>
                </c:pt>
                <c:pt idx="60582" formatCode="0.00E+00">
                  <c:v>1.0300000000000001E-3</c:v>
                </c:pt>
                <c:pt idx="60583" formatCode="0.00E+00">
                  <c:v>1.0300000000000001E-3</c:v>
                </c:pt>
                <c:pt idx="60584" formatCode="0.00E+00">
                  <c:v>1.0300000000000001E-3</c:v>
                </c:pt>
                <c:pt idx="60585" formatCode="0.00E+00">
                  <c:v>1.0300000000000001E-3</c:v>
                </c:pt>
                <c:pt idx="60586" formatCode="0.00E+00">
                  <c:v>1.0300000000000001E-3</c:v>
                </c:pt>
                <c:pt idx="60587" formatCode="0.00E+00">
                  <c:v>1.0300000000000001E-3</c:v>
                </c:pt>
                <c:pt idx="60588" formatCode="0.00E+00">
                  <c:v>1.0300000000000001E-3</c:v>
                </c:pt>
                <c:pt idx="60589" formatCode="0.00E+00">
                  <c:v>1.0300000000000001E-3</c:v>
                </c:pt>
                <c:pt idx="60590" formatCode="0.00E+00">
                  <c:v>1.0300000000000001E-3</c:v>
                </c:pt>
                <c:pt idx="60591" formatCode="0.00E+00">
                  <c:v>1.0300000000000001E-3</c:v>
                </c:pt>
                <c:pt idx="60592" formatCode="0.00E+00">
                  <c:v>1.0300000000000001E-3</c:v>
                </c:pt>
                <c:pt idx="60593" formatCode="0.00E+00">
                  <c:v>1.0300000000000001E-3</c:v>
                </c:pt>
                <c:pt idx="60594" formatCode="0.00E+00">
                  <c:v>1.0300000000000001E-3</c:v>
                </c:pt>
                <c:pt idx="60595" formatCode="0.00E+00">
                  <c:v>1.0300000000000001E-3</c:v>
                </c:pt>
                <c:pt idx="60596" formatCode="0.00E+00">
                  <c:v>1.0300000000000001E-3</c:v>
                </c:pt>
                <c:pt idx="60597" formatCode="0.00E+00">
                  <c:v>1.0300000000000001E-3</c:v>
                </c:pt>
                <c:pt idx="60598" formatCode="0.00E+00">
                  <c:v>1.0300000000000001E-3</c:v>
                </c:pt>
                <c:pt idx="60599" formatCode="0.00E+00">
                  <c:v>1.0300000000000001E-3</c:v>
                </c:pt>
                <c:pt idx="60600" formatCode="0.00E+00">
                  <c:v>1.0300000000000001E-3</c:v>
                </c:pt>
                <c:pt idx="60601" formatCode="0.00E+00">
                  <c:v>1.0300000000000001E-3</c:v>
                </c:pt>
                <c:pt idx="60602" formatCode="0.00E+00">
                  <c:v>1.0300000000000001E-3</c:v>
                </c:pt>
                <c:pt idx="60603" formatCode="0.00E+00">
                  <c:v>1.0300000000000001E-3</c:v>
                </c:pt>
                <c:pt idx="60604" formatCode="0.00E+00">
                  <c:v>1.0300000000000001E-3</c:v>
                </c:pt>
                <c:pt idx="60605" formatCode="0.00E+00">
                  <c:v>1.0300000000000001E-3</c:v>
                </c:pt>
                <c:pt idx="60606" formatCode="0.00E+00">
                  <c:v>1.0300000000000001E-3</c:v>
                </c:pt>
                <c:pt idx="60607" formatCode="0.00E+00">
                  <c:v>1.0300000000000001E-3</c:v>
                </c:pt>
                <c:pt idx="60608" formatCode="0.00E+00">
                  <c:v>1.0300000000000001E-3</c:v>
                </c:pt>
                <c:pt idx="60609" formatCode="0.00E+00">
                  <c:v>1.0300000000000001E-3</c:v>
                </c:pt>
                <c:pt idx="60610" formatCode="0.00E+00">
                  <c:v>1.0300000000000001E-3</c:v>
                </c:pt>
                <c:pt idx="60611" formatCode="0.00E+00">
                  <c:v>1.0300000000000001E-3</c:v>
                </c:pt>
                <c:pt idx="60612" formatCode="0.00E+00">
                  <c:v>1.0300000000000001E-3</c:v>
                </c:pt>
                <c:pt idx="60613" formatCode="0.00E+00">
                  <c:v>1.0300000000000001E-3</c:v>
                </c:pt>
                <c:pt idx="60614" formatCode="0.00E+00">
                  <c:v>1.0300000000000001E-3</c:v>
                </c:pt>
                <c:pt idx="60615" formatCode="0.00E+00">
                  <c:v>1.0300000000000001E-3</c:v>
                </c:pt>
                <c:pt idx="60616" formatCode="0.00E+00">
                  <c:v>1.0300000000000001E-3</c:v>
                </c:pt>
                <c:pt idx="60617" formatCode="0.00E+00">
                  <c:v>1.0300000000000001E-3</c:v>
                </c:pt>
                <c:pt idx="60618" formatCode="0.00E+00">
                  <c:v>1.0300000000000001E-3</c:v>
                </c:pt>
                <c:pt idx="60619" formatCode="0.00E+00">
                  <c:v>1.0300000000000001E-3</c:v>
                </c:pt>
                <c:pt idx="60620" formatCode="0.00E+00">
                  <c:v>1.0300000000000001E-3</c:v>
                </c:pt>
                <c:pt idx="60621" formatCode="0.00E+00">
                  <c:v>1.0300000000000001E-3</c:v>
                </c:pt>
                <c:pt idx="60622" formatCode="0.00E+00">
                  <c:v>1.0300000000000001E-3</c:v>
                </c:pt>
                <c:pt idx="60623" formatCode="0.00E+00">
                  <c:v>1.0300000000000001E-3</c:v>
                </c:pt>
                <c:pt idx="60624" formatCode="0.00E+00">
                  <c:v>1.0300000000000001E-3</c:v>
                </c:pt>
                <c:pt idx="60625" formatCode="0.00E+00">
                  <c:v>1.0300000000000001E-3</c:v>
                </c:pt>
                <c:pt idx="60626" formatCode="0.00E+00">
                  <c:v>1.0300000000000001E-3</c:v>
                </c:pt>
                <c:pt idx="60627" formatCode="0.00E+00">
                  <c:v>1.0300000000000001E-3</c:v>
                </c:pt>
                <c:pt idx="60628" formatCode="0.00E+00">
                  <c:v>1.0300000000000001E-3</c:v>
                </c:pt>
                <c:pt idx="60629" formatCode="0.00E+00">
                  <c:v>1.0300000000000001E-3</c:v>
                </c:pt>
                <c:pt idx="60630" formatCode="0.00E+00">
                  <c:v>1.0300000000000001E-3</c:v>
                </c:pt>
                <c:pt idx="60631" formatCode="0.00E+00">
                  <c:v>1.0300000000000001E-3</c:v>
                </c:pt>
                <c:pt idx="60632" formatCode="0.00E+00">
                  <c:v>1.0300000000000001E-3</c:v>
                </c:pt>
                <c:pt idx="60633" formatCode="0.00E+00">
                  <c:v>1.0300000000000001E-3</c:v>
                </c:pt>
                <c:pt idx="60634" formatCode="0.00E+00">
                  <c:v>1.0300000000000001E-3</c:v>
                </c:pt>
                <c:pt idx="60635" formatCode="0.00E+00">
                  <c:v>1.0300000000000001E-3</c:v>
                </c:pt>
                <c:pt idx="60636" formatCode="0.00E+00">
                  <c:v>1.0300000000000001E-3</c:v>
                </c:pt>
                <c:pt idx="60637" formatCode="0.00E+00">
                  <c:v>1.0300000000000001E-3</c:v>
                </c:pt>
                <c:pt idx="60638" formatCode="0.00E+00">
                  <c:v>1.0300000000000001E-3</c:v>
                </c:pt>
                <c:pt idx="60639" formatCode="0.00E+00">
                  <c:v>1.0300000000000001E-3</c:v>
                </c:pt>
                <c:pt idx="60640" formatCode="0.00E+00">
                  <c:v>1.0300000000000001E-3</c:v>
                </c:pt>
                <c:pt idx="60641" formatCode="0.00E+00">
                  <c:v>1.0300000000000001E-3</c:v>
                </c:pt>
                <c:pt idx="60642" formatCode="0.00E+00">
                  <c:v>1.0300000000000001E-3</c:v>
                </c:pt>
                <c:pt idx="60643" formatCode="0.00E+00">
                  <c:v>1.0300000000000001E-3</c:v>
                </c:pt>
                <c:pt idx="60644" formatCode="0.00E+00">
                  <c:v>1.0300000000000001E-3</c:v>
                </c:pt>
                <c:pt idx="60645" formatCode="0.00E+00">
                  <c:v>1.0300000000000001E-3</c:v>
                </c:pt>
                <c:pt idx="60646" formatCode="0.00E+00">
                  <c:v>1.0300000000000001E-3</c:v>
                </c:pt>
                <c:pt idx="60647" formatCode="0.00E+00">
                  <c:v>1.0300000000000001E-3</c:v>
                </c:pt>
                <c:pt idx="60648" formatCode="0.00E+00">
                  <c:v>1.0300000000000001E-3</c:v>
                </c:pt>
                <c:pt idx="60649" formatCode="0.00E+00">
                  <c:v>1.0300000000000001E-3</c:v>
                </c:pt>
                <c:pt idx="60650" formatCode="0.00E+00">
                  <c:v>1.0300000000000001E-3</c:v>
                </c:pt>
                <c:pt idx="60651" formatCode="0.00E+00">
                  <c:v>1.0300000000000001E-3</c:v>
                </c:pt>
                <c:pt idx="60652" formatCode="0.00E+00">
                  <c:v>1.0300000000000001E-3</c:v>
                </c:pt>
                <c:pt idx="60653" formatCode="0.00E+00">
                  <c:v>1.0300000000000001E-3</c:v>
                </c:pt>
                <c:pt idx="60654" formatCode="0.00E+00">
                  <c:v>1.0300000000000001E-3</c:v>
                </c:pt>
                <c:pt idx="60655" formatCode="0.00E+00">
                  <c:v>1.0300000000000001E-3</c:v>
                </c:pt>
                <c:pt idx="60656" formatCode="0.00E+00">
                  <c:v>1.0300000000000001E-3</c:v>
                </c:pt>
                <c:pt idx="60657" formatCode="0.00E+00">
                  <c:v>1.0300000000000001E-3</c:v>
                </c:pt>
                <c:pt idx="60658" formatCode="0.00E+00">
                  <c:v>1.0300000000000001E-3</c:v>
                </c:pt>
                <c:pt idx="60659" formatCode="0.00E+00">
                  <c:v>1.0300000000000001E-3</c:v>
                </c:pt>
                <c:pt idx="60660" formatCode="0.00E+00">
                  <c:v>1.0300000000000001E-3</c:v>
                </c:pt>
                <c:pt idx="60661" formatCode="0.00E+00">
                  <c:v>1.0300000000000001E-3</c:v>
                </c:pt>
                <c:pt idx="60662" formatCode="0.00E+00">
                  <c:v>1.0300000000000001E-3</c:v>
                </c:pt>
                <c:pt idx="60663" formatCode="0.00E+00">
                  <c:v>1.0300000000000001E-3</c:v>
                </c:pt>
                <c:pt idx="60664" formatCode="0.00E+00">
                  <c:v>1.0300000000000001E-3</c:v>
                </c:pt>
                <c:pt idx="60665" formatCode="0.00E+00">
                  <c:v>1.0300000000000001E-3</c:v>
                </c:pt>
                <c:pt idx="60666" formatCode="0.00E+00">
                  <c:v>1.0300000000000001E-3</c:v>
                </c:pt>
                <c:pt idx="60667" formatCode="0.00E+00">
                  <c:v>1.0300000000000001E-3</c:v>
                </c:pt>
                <c:pt idx="60668" formatCode="0.00E+00">
                  <c:v>1.0300000000000001E-3</c:v>
                </c:pt>
                <c:pt idx="60669" formatCode="0.00E+00">
                  <c:v>1.0300000000000001E-3</c:v>
                </c:pt>
                <c:pt idx="60670" formatCode="0.00E+00">
                  <c:v>1.0300000000000001E-3</c:v>
                </c:pt>
                <c:pt idx="60671" formatCode="0.00E+00">
                  <c:v>1.0300000000000001E-3</c:v>
                </c:pt>
                <c:pt idx="60672" formatCode="0.00E+00">
                  <c:v>1.0300000000000001E-3</c:v>
                </c:pt>
                <c:pt idx="60673" formatCode="0.00E+00">
                  <c:v>1.0300000000000001E-3</c:v>
                </c:pt>
                <c:pt idx="60674" formatCode="0.00E+00">
                  <c:v>1.0300000000000001E-3</c:v>
                </c:pt>
                <c:pt idx="60675" formatCode="0.00E+00">
                  <c:v>1.0300000000000001E-3</c:v>
                </c:pt>
                <c:pt idx="60676" formatCode="0.00E+00">
                  <c:v>1.0300000000000001E-3</c:v>
                </c:pt>
                <c:pt idx="60677" formatCode="0.00E+00">
                  <c:v>1.0300000000000001E-3</c:v>
                </c:pt>
                <c:pt idx="60678" formatCode="0.00E+00">
                  <c:v>1.0300000000000001E-3</c:v>
                </c:pt>
                <c:pt idx="60679" formatCode="0.00E+00">
                  <c:v>1.0300000000000001E-3</c:v>
                </c:pt>
                <c:pt idx="60680" formatCode="0.00E+00">
                  <c:v>1.0300000000000001E-3</c:v>
                </c:pt>
                <c:pt idx="60681" formatCode="0.00E+00">
                  <c:v>1.0300000000000001E-3</c:v>
                </c:pt>
                <c:pt idx="60682" formatCode="0.00E+00">
                  <c:v>1.0300000000000001E-3</c:v>
                </c:pt>
                <c:pt idx="60683" formatCode="0.00E+00">
                  <c:v>1.0300000000000001E-3</c:v>
                </c:pt>
                <c:pt idx="60684" formatCode="0.00E+00">
                  <c:v>1.0300000000000001E-3</c:v>
                </c:pt>
                <c:pt idx="60685" formatCode="0.00E+00">
                  <c:v>1.0300000000000001E-3</c:v>
                </c:pt>
                <c:pt idx="60686" formatCode="0.00E+00">
                  <c:v>1.0300000000000001E-3</c:v>
                </c:pt>
                <c:pt idx="60687" formatCode="0.00E+00">
                  <c:v>1.0300000000000001E-3</c:v>
                </c:pt>
                <c:pt idx="60688" formatCode="0.00E+00">
                  <c:v>1.0300000000000001E-3</c:v>
                </c:pt>
                <c:pt idx="60689" formatCode="0.00E+00">
                  <c:v>1.0300000000000001E-3</c:v>
                </c:pt>
                <c:pt idx="60690" formatCode="0.00E+00">
                  <c:v>1.0300000000000001E-3</c:v>
                </c:pt>
                <c:pt idx="60691" formatCode="0.00E+00">
                  <c:v>1.0300000000000001E-3</c:v>
                </c:pt>
                <c:pt idx="60692" formatCode="0.00E+00">
                  <c:v>1.0300000000000001E-3</c:v>
                </c:pt>
                <c:pt idx="60693" formatCode="0.00E+00">
                  <c:v>1.0300000000000001E-3</c:v>
                </c:pt>
                <c:pt idx="60694" formatCode="0.00E+00">
                  <c:v>1.0300000000000001E-3</c:v>
                </c:pt>
                <c:pt idx="60695" formatCode="0.00E+00">
                  <c:v>1.0300000000000001E-3</c:v>
                </c:pt>
                <c:pt idx="60696" formatCode="0.00E+00">
                  <c:v>1.0300000000000001E-3</c:v>
                </c:pt>
                <c:pt idx="60697" formatCode="0.00E+00">
                  <c:v>1.0300000000000001E-3</c:v>
                </c:pt>
                <c:pt idx="60698" formatCode="0.00E+00">
                  <c:v>1.0300000000000001E-3</c:v>
                </c:pt>
                <c:pt idx="60699" formatCode="0.00E+00">
                  <c:v>1.0300000000000001E-3</c:v>
                </c:pt>
                <c:pt idx="60700" formatCode="0.00E+00">
                  <c:v>1.0300000000000001E-3</c:v>
                </c:pt>
                <c:pt idx="60701" formatCode="0.00E+00">
                  <c:v>1.0300000000000001E-3</c:v>
                </c:pt>
                <c:pt idx="60702" formatCode="0.00E+00">
                  <c:v>1.0300000000000001E-3</c:v>
                </c:pt>
                <c:pt idx="60703" formatCode="0.00E+00">
                  <c:v>1.0300000000000001E-3</c:v>
                </c:pt>
                <c:pt idx="60704" formatCode="0.00E+00">
                  <c:v>1.0300000000000001E-3</c:v>
                </c:pt>
                <c:pt idx="60705" formatCode="0.00E+00">
                  <c:v>1.0300000000000001E-3</c:v>
                </c:pt>
                <c:pt idx="60706" formatCode="0.00E+00">
                  <c:v>1.0300000000000001E-3</c:v>
                </c:pt>
                <c:pt idx="60707" formatCode="0.00E+00">
                  <c:v>1.0300000000000001E-3</c:v>
                </c:pt>
                <c:pt idx="60708" formatCode="0.00E+00">
                  <c:v>1.0300000000000001E-3</c:v>
                </c:pt>
                <c:pt idx="60709" formatCode="0.00E+00">
                  <c:v>1.0300000000000001E-3</c:v>
                </c:pt>
                <c:pt idx="60710" formatCode="0.00E+00">
                  <c:v>1.0300000000000001E-3</c:v>
                </c:pt>
                <c:pt idx="60711" formatCode="0.00E+00">
                  <c:v>1.0300000000000001E-3</c:v>
                </c:pt>
                <c:pt idx="60712" formatCode="0.00E+00">
                  <c:v>1.0300000000000001E-3</c:v>
                </c:pt>
                <c:pt idx="60713" formatCode="0.00E+00">
                  <c:v>1.0300000000000001E-3</c:v>
                </c:pt>
                <c:pt idx="60714" formatCode="0.00E+00">
                  <c:v>1.0300000000000001E-3</c:v>
                </c:pt>
                <c:pt idx="60715" formatCode="0.00E+00">
                  <c:v>1.0300000000000001E-3</c:v>
                </c:pt>
                <c:pt idx="60716" formatCode="0.00E+00">
                  <c:v>1.0300000000000001E-3</c:v>
                </c:pt>
                <c:pt idx="60717" formatCode="0.00E+00">
                  <c:v>1.0300000000000001E-3</c:v>
                </c:pt>
                <c:pt idx="60718" formatCode="0.00E+00">
                  <c:v>1.0300000000000001E-3</c:v>
                </c:pt>
                <c:pt idx="60719" formatCode="0.00E+00">
                  <c:v>1.0300000000000001E-3</c:v>
                </c:pt>
                <c:pt idx="60720" formatCode="0.00E+00">
                  <c:v>1.0300000000000001E-3</c:v>
                </c:pt>
                <c:pt idx="60721" formatCode="0.00E+00">
                  <c:v>1.0300000000000001E-3</c:v>
                </c:pt>
                <c:pt idx="60722" formatCode="0.00E+00">
                  <c:v>1.0300000000000001E-3</c:v>
                </c:pt>
                <c:pt idx="60723" formatCode="0.00E+00">
                  <c:v>1.0300000000000001E-3</c:v>
                </c:pt>
                <c:pt idx="60724" formatCode="0.00E+00">
                  <c:v>1.0300000000000001E-3</c:v>
                </c:pt>
                <c:pt idx="60725" formatCode="0.00E+00">
                  <c:v>1.0300000000000001E-3</c:v>
                </c:pt>
                <c:pt idx="60726" formatCode="0.00E+00">
                  <c:v>1.0300000000000001E-3</c:v>
                </c:pt>
                <c:pt idx="60727" formatCode="0.00E+00">
                  <c:v>1.0300000000000001E-3</c:v>
                </c:pt>
                <c:pt idx="60728" formatCode="0.00E+00">
                  <c:v>1.0300000000000001E-3</c:v>
                </c:pt>
                <c:pt idx="60729" formatCode="0.00E+00">
                  <c:v>1.0300000000000001E-3</c:v>
                </c:pt>
                <c:pt idx="60730" formatCode="0.00E+00">
                  <c:v>1.0300000000000001E-3</c:v>
                </c:pt>
                <c:pt idx="60731" formatCode="0.00E+00">
                  <c:v>1.0300000000000001E-3</c:v>
                </c:pt>
                <c:pt idx="60732" formatCode="0.00E+00">
                  <c:v>1.0300000000000001E-3</c:v>
                </c:pt>
                <c:pt idx="60733" formatCode="0.00E+00">
                  <c:v>1.0300000000000001E-3</c:v>
                </c:pt>
                <c:pt idx="60734" formatCode="0.00E+00">
                  <c:v>1.0300000000000001E-3</c:v>
                </c:pt>
                <c:pt idx="60735" formatCode="0.00E+00">
                  <c:v>1.0300000000000001E-3</c:v>
                </c:pt>
                <c:pt idx="60736" formatCode="0.00E+00">
                  <c:v>1.0300000000000001E-3</c:v>
                </c:pt>
                <c:pt idx="60737" formatCode="0.00E+00">
                  <c:v>1.0300000000000001E-3</c:v>
                </c:pt>
                <c:pt idx="60738" formatCode="0.00E+00">
                  <c:v>1.0300000000000001E-3</c:v>
                </c:pt>
                <c:pt idx="60739" formatCode="0.00E+00">
                  <c:v>1.0300000000000001E-3</c:v>
                </c:pt>
                <c:pt idx="60740" formatCode="0.00E+00">
                  <c:v>1.0300000000000001E-3</c:v>
                </c:pt>
                <c:pt idx="60741" formatCode="0.00E+00">
                  <c:v>1.0300000000000001E-3</c:v>
                </c:pt>
                <c:pt idx="60742" formatCode="0.00E+00">
                  <c:v>1.0300000000000001E-3</c:v>
                </c:pt>
                <c:pt idx="60743" formatCode="0.00E+00">
                  <c:v>1.0300000000000001E-3</c:v>
                </c:pt>
                <c:pt idx="60744" formatCode="0.00E+00">
                  <c:v>1.0300000000000001E-3</c:v>
                </c:pt>
                <c:pt idx="60745" formatCode="0.00E+00">
                  <c:v>1.0300000000000001E-3</c:v>
                </c:pt>
                <c:pt idx="60746" formatCode="0.00E+00">
                  <c:v>1.0300000000000001E-3</c:v>
                </c:pt>
                <c:pt idx="60747" formatCode="0.00E+00">
                  <c:v>1.0300000000000001E-3</c:v>
                </c:pt>
                <c:pt idx="60748" formatCode="0.00E+00">
                  <c:v>1.0300000000000001E-3</c:v>
                </c:pt>
                <c:pt idx="60749" formatCode="0.00E+00">
                  <c:v>1.0300000000000001E-3</c:v>
                </c:pt>
                <c:pt idx="60750" formatCode="0.00E+00">
                  <c:v>1.0300000000000001E-3</c:v>
                </c:pt>
                <c:pt idx="60751" formatCode="0.00E+00">
                  <c:v>1.0300000000000001E-3</c:v>
                </c:pt>
                <c:pt idx="60752" formatCode="0.00E+00">
                  <c:v>1.0300000000000001E-3</c:v>
                </c:pt>
                <c:pt idx="60753" formatCode="0.00E+00">
                  <c:v>1.0300000000000001E-3</c:v>
                </c:pt>
                <c:pt idx="60754" formatCode="0.00E+00">
                  <c:v>1.0300000000000001E-3</c:v>
                </c:pt>
                <c:pt idx="60755" formatCode="0.00E+00">
                  <c:v>1.0300000000000001E-3</c:v>
                </c:pt>
                <c:pt idx="60756" formatCode="0.00E+00">
                  <c:v>1.0300000000000001E-3</c:v>
                </c:pt>
                <c:pt idx="60757" formatCode="0.00E+00">
                  <c:v>1.0300000000000001E-3</c:v>
                </c:pt>
                <c:pt idx="60758" formatCode="0.00E+00">
                  <c:v>1.0300000000000001E-3</c:v>
                </c:pt>
                <c:pt idx="60759" formatCode="0.00E+00">
                  <c:v>1.0300000000000001E-3</c:v>
                </c:pt>
                <c:pt idx="60760" formatCode="0.00E+00">
                  <c:v>1.0300000000000001E-3</c:v>
                </c:pt>
                <c:pt idx="60761" formatCode="0.00E+00">
                  <c:v>1.0300000000000001E-3</c:v>
                </c:pt>
                <c:pt idx="60762" formatCode="0.00E+00">
                  <c:v>1.0300000000000001E-3</c:v>
                </c:pt>
                <c:pt idx="60763" formatCode="0.00E+00">
                  <c:v>1.0300000000000001E-3</c:v>
                </c:pt>
                <c:pt idx="60764" formatCode="0.00E+00">
                  <c:v>1.0300000000000001E-3</c:v>
                </c:pt>
                <c:pt idx="60765" formatCode="0.00E+00">
                  <c:v>1.0300000000000001E-3</c:v>
                </c:pt>
                <c:pt idx="60766" formatCode="0.00E+00">
                  <c:v>1.0300000000000001E-3</c:v>
                </c:pt>
                <c:pt idx="60767" formatCode="0.00E+00">
                  <c:v>1.0300000000000001E-3</c:v>
                </c:pt>
                <c:pt idx="60768" formatCode="0.00E+00">
                  <c:v>1.0300000000000001E-3</c:v>
                </c:pt>
                <c:pt idx="60769" formatCode="0.00E+00">
                  <c:v>1.0300000000000001E-3</c:v>
                </c:pt>
                <c:pt idx="60770" formatCode="0.00E+00">
                  <c:v>1.0300000000000001E-3</c:v>
                </c:pt>
                <c:pt idx="60771" formatCode="0.00E+00">
                  <c:v>1.0300000000000001E-3</c:v>
                </c:pt>
                <c:pt idx="60772" formatCode="0.00E+00">
                  <c:v>1.0300000000000001E-3</c:v>
                </c:pt>
                <c:pt idx="60773" formatCode="0.00E+00">
                  <c:v>1.0300000000000001E-3</c:v>
                </c:pt>
                <c:pt idx="60774" formatCode="0.00E+00">
                  <c:v>1.0300000000000001E-3</c:v>
                </c:pt>
                <c:pt idx="60775" formatCode="0.00E+00">
                  <c:v>1.0300000000000001E-3</c:v>
                </c:pt>
                <c:pt idx="60776" formatCode="0.00E+00">
                  <c:v>1.0300000000000001E-3</c:v>
                </c:pt>
                <c:pt idx="60777" formatCode="0.00E+00">
                  <c:v>1.0300000000000001E-3</c:v>
                </c:pt>
                <c:pt idx="60778" formatCode="0.00E+00">
                  <c:v>1.0300000000000001E-3</c:v>
                </c:pt>
                <c:pt idx="60779" formatCode="0.00E+00">
                  <c:v>1.0300000000000001E-3</c:v>
                </c:pt>
                <c:pt idx="60780" formatCode="0.00E+00">
                  <c:v>1.0300000000000001E-3</c:v>
                </c:pt>
                <c:pt idx="60781" formatCode="0.00E+00">
                  <c:v>1.0300000000000001E-3</c:v>
                </c:pt>
                <c:pt idx="60782" formatCode="0.00E+00">
                  <c:v>1.0300000000000001E-3</c:v>
                </c:pt>
                <c:pt idx="60783" formatCode="0.00E+00">
                  <c:v>1.0300000000000001E-3</c:v>
                </c:pt>
                <c:pt idx="60784" formatCode="0.00E+00">
                  <c:v>1.0300000000000001E-3</c:v>
                </c:pt>
                <c:pt idx="60785" formatCode="0.00E+00">
                  <c:v>1.0300000000000001E-3</c:v>
                </c:pt>
                <c:pt idx="60786" formatCode="0.00E+00">
                  <c:v>1.0300000000000001E-3</c:v>
                </c:pt>
                <c:pt idx="60787" formatCode="0.00E+00">
                  <c:v>1.0300000000000001E-3</c:v>
                </c:pt>
                <c:pt idx="60788" formatCode="0.00E+00">
                  <c:v>1.0300000000000001E-3</c:v>
                </c:pt>
                <c:pt idx="60789" formatCode="0.00E+00">
                  <c:v>1.0300000000000001E-3</c:v>
                </c:pt>
                <c:pt idx="60790" formatCode="0.00E+00">
                  <c:v>1.0300000000000001E-3</c:v>
                </c:pt>
                <c:pt idx="60791" formatCode="0.00E+00">
                  <c:v>1.0300000000000001E-3</c:v>
                </c:pt>
                <c:pt idx="60792" formatCode="0.00E+00">
                  <c:v>1.0300000000000001E-3</c:v>
                </c:pt>
                <c:pt idx="60793" formatCode="0.00E+00">
                  <c:v>1.0300000000000001E-3</c:v>
                </c:pt>
                <c:pt idx="60794" formatCode="0.00E+00">
                  <c:v>1.0300000000000001E-3</c:v>
                </c:pt>
                <c:pt idx="60795" formatCode="0.00E+00">
                  <c:v>1.0300000000000001E-3</c:v>
                </c:pt>
                <c:pt idx="60796" formatCode="0.00E+00">
                  <c:v>1.0300000000000001E-3</c:v>
                </c:pt>
                <c:pt idx="60797" formatCode="0.00E+00">
                  <c:v>1.0300000000000001E-3</c:v>
                </c:pt>
                <c:pt idx="60798" formatCode="0.00E+00">
                  <c:v>1.0300000000000001E-3</c:v>
                </c:pt>
                <c:pt idx="60799" formatCode="0.00E+00">
                  <c:v>1.0300000000000001E-3</c:v>
                </c:pt>
                <c:pt idx="60800" formatCode="0.00E+00">
                  <c:v>1.0300000000000001E-3</c:v>
                </c:pt>
                <c:pt idx="60801" formatCode="0.00E+00">
                  <c:v>1.0300000000000001E-3</c:v>
                </c:pt>
                <c:pt idx="60802" formatCode="0.00E+00">
                  <c:v>1.0300000000000001E-3</c:v>
                </c:pt>
                <c:pt idx="60803" formatCode="0.00E+00">
                  <c:v>1.0300000000000001E-3</c:v>
                </c:pt>
                <c:pt idx="60804" formatCode="0.00E+00">
                  <c:v>1.0300000000000001E-3</c:v>
                </c:pt>
                <c:pt idx="60805" formatCode="0.00E+00">
                  <c:v>1.0300000000000001E-3</c:v>
                </c:pt>
                <c:pt idx="60806" formatCode="0.00E+00">
                  <c:v>1.0300000000000001E-3</c:v>
                </c:pt>
                <c:pt idx="60807" formatCode="0.00E+00">
                  <c:v>1.0300000000000001E-3</c:v>
                </c:pt>
                <c:pt idx="60808" formatCode="0.00E+00">
                  <c:v>1.0300000000000001E-3</c:v>
                </c:pt>
                <c:pt idx="60809" formatCode="0.00E+00">
                  <c:v>1.0300000000000001E-3</c:v>
                </c:pt>
                <c:pt idx="60810" formatCode="0.00E+00">
                  <c:v>1.0300000000000001E-3</c:v>
                </c:pt>
                <c:pt idx="60811" formatCode="0.00E+00">
                  <c:v>1.0300000000000001E-3</c:v>
                </c:pt>
                <c:pt idx="60812" formatCode="0.00E+00">
                  <c:v>1.0300000000000001E-3</c:v>
                </c:pt>
                <c:pt idx="60813" formatCode="0.00E+00">
                  <c:v>1.0300000000000001E-3</c:v>
                </c:pt>
                <c:pt idx="60814" formatCode="0.00E+00">
                  <c:v>1.0300000000000001E-3</c:v>
                </c:pt>
                <c:pt idx="60815" formatCode="0.00E+00">
                  <c:v>1.0300000000000001E-3</c:v>
                </c:pt>
                <c:pt idx="60816" formatCode="0.00E+00">
                  <c:v>1.0300000000000001E-3</c:v>
                </c:pt>
                <c:pt idx="60817" formatCode="0.00E+00">
                  <c:v>1.0300000000000001E-3</c:v>
                </c:pt>
                <c:pt idx="60818" formatCode="0.00E+00">
                  <c:v>1.0300000000000001E-3</c:v>
                </c:pt>
                <c:pt idx="60819" formatCode="0.00E+00">
                  <c:v>1.0300000000000001E-3</c:v>
                </c:pt>
                <c:pt idx="60820" formatCode="0.00E+00">
                  <c:v>1.0300000000000001E-3</c:v>
                </c:pt>
                <c:pt idx="60821" formatCode="0.00E+00">
                  <c:v>1.0300000000000001E-3</c:v>
                </c:pt>
                <c:pt idx="60822" formatCode="0.00E+00">
                  <c:v>1.0300000000000001E-3</c:v>
                </c:pt>
                <c:pt idx="60823" formatCode="0.00E+00">
                  <c:v>1.0300000000000001E-3</c:v>
                </c:pt>
                <c:pt idx="60824" formatCode="0.00E+00">
                  <c:v>1.0300000000000001E-3</c:v>
                </c:pt>
                <c:pt idx="60825" formatCode="0.00E+00">
                  <c:v>1.0300000000000001E-3</c:v>
                </c:pt>
                <c:pt idx="60826" formatCode="0.00E+00">
                  <c:v>1.0300000000000001E-3</c:v>
                </c:pt>
                <c:pt idx="60827" formatCode="0.00E+00">
                  <c:v>1.0300000000000001E-3</c:v>
                </c:pt>
                <c:pt idx="60828" formatCode="0.00E+00">
                  <c:v>1.0300000000000001E-3</c:v>
                </c:pt>
                <c:pt idx="60829" formatCode="0.00E+00">
                  <c:v>1.0300000000000001E-3</c:v>
                </c:pt>
                <c:pt idx="60830" formatCode="0.00E+00">
                  <c:v>1.0300000000000001E-3</c:v>
                </c:pt>
                <c:pt idx="60831" formatCode="0.00E+00">
                  <c:v>1.0300000000000001E-3</c:v>
                </c:pt>
                <c:pt idx="60832" formatCode="0.00E+00">
                  <c:v>1.0300000000000001E-3</c:v>
                </c:pt>
                <c:pt idx="60833" formatCode="0.00E+00">
                  <c:v>1.0300000000000001E-3</c:v>
                </c:pt>
                <c:pt idx="60834" formatCode="0.00E+00">
                  <c:v>1.0300000000000001E-3</c:v>
                </c:pt>
                <c:pt idx="60835" formatCode="0.00E+00">
                  <c:v>1.0300000000000001E-3</c:v>
                </c:pt>
                <c:pt idx="60836" formatCode="0.00E+00">
                  <c:v>1.0300000000000001E-3</c:v>
                </c:pt>
                <c:pt idx="60837" formatCode="0.00E+00">
                  <c:v>1.0300000000000001E-3</c:v>
                </c:pt>
                <c:pt idx="60838" formatCode="0.00E+00">
                  <c:v>1.0300000000000001E-3</c:v>
                </c:pt>
                <c:pt idx="60839" formatCode="0.00E+00">
                  <c:v>1.0300000000000001E-3</c:v>
                </c:pt>
                <c:pt idx="60840" formatCode="0.00E+00">
                  <c:v>1.0300000000000001E-3</c:v>
                </c:pt>
                <c:pt idx="60841" formatCode="0.00E+00">
                  <c:v>1.0300000000000001E-3</c:v>
                </c:pt>
                <c:pt idx="60842" formatCode="0.00E+00">
                  <c:v>1.0300000000000001E-3</c:v>
                </c:pt>
                <c:pt idx="60843" formatCode="0.00E+00">
                  <c:v>1.0300000000000001E-3</c:v>
                </c:pt>
                <c:pt idx="60844" formatCode="0.00E+00">
                  <c:v>1.0300000000000001E-3</c:v>
                </c:pt>
                <c:pt idx="60845" formatCode="0.00E+00">
                  <c:v>1.0300000000000001E-3</c:v>
                </c:pt>
                <c:pt idx="60846" formatCode="0.00E+00">
                  <c:v>1.0300000000000001E-3</c:v>
                </c:pt>
                <c:pt idx="60847" formatCode="0.00E+00">
                  <c:v>1.0300000000000001E-3</c:v>
                </c:pt>
                <c:pt idx="60848" formatCode="0.00E+00">
                  <c:v>1.0300000000000001E-3</c:v>
                </c:pt>
                <c:pt idx="60849" formatCode="0.00E+00">
                  <c:v>1.0300000000000001E-3</c:v>
                </c:pt>
                <c:pt idx="60850" formatCode="0.00E+00">
                  <c:v>1.0300000000000001E-3</c:v>
                </c:pt>
                <c:pt idx="60851" formatCode="0.00E+00">
                  <c:v>1.0300000000000001E-3</c:v>
                </c:pt>
                <c:pt idx="60852" formatCode="0.00E+00">
                  <c:v>1.0300000000000001E-3</c:v>
                </c:pt>
                <c:pt idx="60853" formatCode="0.00E+00">
                  <c:v>1.0300000000000001E-3</c:v>
                </c:pt>
                <c:pt idx="60854" formatCode="0.00E+00">
                  <c:v>1.0300000000000001E-3</c:v>
                </c:pt>
                <c:pt idx="60855" formatCode="0.00E+00">
                  <c:v>1.0300000000000001E-3</c:v>
                </c:pt>
                <c:pt idx="60856" formatCode="0.00E+00">
                  <c:v>1.0300000000000001E-3</c:v>
                </c:pt>
                <c:pt idx="60857" formatCode="0.00E+00">
                  <c:v>1.0300000000000001E-3</c:v>
                </c:pt>
                <c:pt idx="60858" formatCode="0.00E+00">
                  <c:v>1.0300000000000001E-3</c:v>
                </c:pt>
                <c:pt idx="60859" formatCode="0.00E+00">
                  <c:v>1.0300000000000001E-3</c:v>
                </c:pt>
                <c:pt idx="60860" formatCode="0.00E+00">
                  <c:v>1.0300000000000001E-3</c:v>
                </c:pt>
                <c:pt idx="60861" formatCode="0.00E+00">
                  <c:v>1.0300000000000001E-3</c:v>
                </c:pt>
                <c:pt idx="60862" formatCode="0.00E+00">
                  <c:v>1.0300000000000001E-3</c:v>
                </c:pt>
                <c:pt idx="60863" formatCode="0.00E+00">
                  <c:v>1.0300000000000001E-3</c:v>
                </c:pt>
                <c:pt idx="60864" formatCode="0.00E+00">
                  <c:v>1.0300000000000001E-3</c:v>
                </c:pt>
                <c:pt idx="60865" formatCode="0.00E+00">
                  <c:v>1.0300000000000001E-3</c:v>
                </c:pt>
                <c:pt idx="60866" formatCode="0.00E+00">
                  <c:v>1.0300000000000001E-3</c:v>
                </c:pt>
                <c:pt idx="60867" formatCode="0.00E+00">
                  <c:v>1.0300000000000001E-3</c:v>
                </c:pt>
                <c:pt idx="60868" formatCode="0.00E+00">
                  <c:v>1.0300000000000001E-3</c:v>
                </c:pt>
                <c:pt idx="60869" formatCode="0.00E+00">
                  <c:v>1.0300000000000001E-3</c:v>
                </c:pt>
                <c:pt idx="60870" formatCode="0.00E+00">
                  <c:v>1.0300000000000001E-3</c:v>
                </c:pt>
                <c:pt idx="60871" formatCode="0.00E+00">
                  <c:v>1.0300000000000001E-3</c:v>
                </c:pt>
                <c:pt idx="60872" formatCode="0.00E+00">
                  <c:v>1.0300000000000001E-3</c:v>
                </c:pt>
                <c:pt idx="60873" formatCode="0.00E+00">
                  <c:v>1.0300000000000001E-3</c:v>
                </c:pt>
                <c:pt idx="60874" formatCode="0.00E+00">
                  <c:v>1.0300000000000001E-3</c:v>
                </c:pt>
                <c:pt idx="60875" formatCode="0.00E+00">
                  <c:v>1.0300000000000001E-3</c:v>
                </c:pt>
                <c:pt idx="60876" formatCode="0.00E+00">
                  <c:v>1.0300000000000001E-3</c:v>
                </c:pt>
                <c:pt idx="60877" formatCode="0.00E+00">
                  <c:v>1.0300000000000001E-3</c:v>
                </c:pt>
                <c:pt idx="60878" formatCode="0.00E+00">
                  <c:v>1.0300000000000001E-3</c:v>
                </c:pt>
                <c:pt idx="60879" formatCode="0.00E+00">
                  <c:v>1.0300000000000001E-3</c:v>
                </c:pt>
                <c:pt idx="60880" formatCode="0.00E+00">
                  <c:v>1.0300000000000001E-3</c:v>
                </c:pt>
                <c:pt idx="60881" formatCode="0.00E+00">
                  <c:v>1.0300000000000001E-3</c:v>
                </c:pt>
                <c:pt idx="60882" formatCode="0.00E+00">
                  <c:v>1.0300000000000001E-3</c:v>
                </c:pt>
                <c:pt idx="60883" formatCode="0.00E+00">
                  <c:v>1.0300000000000001E-3</c:v>
                </c:pt>
                <c:pt idx="60884" formatCode="0.00E+00">
                  <c:v>1.0300000000000001E-3</c:v>
                </c:pt>
                <c:pt idx="60885" formatCode="0.00E+00">
                  <c:v>1.0300000000000001E-3</c:v>
                </c:pt>
                <c:pt idx="60886" formatCode="0.00E+00">
                  <c:v>1.0300000000000001E-3</c:v>
                </c:pt>
                <c:pt idx="60887" formatCode="0.00E+00">
                  <c:v>1.0300000000000001E-3</c:v>
                </c:pt>
                <c:pt idx="60888" formatCode="0.00E+00">
                  <c:v>1.0300000000000001E-3</c:v>
                </c:pt>
                <c:pt idx="60889" formatCode="0.00E+00">
                  <c:v>1.0300000000000001E-3</c:v>
                </c:pt>
                <c:pt idx="60890" formatCode="0.00E+00">
                  <c:v>1.0300000000000001E-3</c:v>
                </c:pt>
                <c:pt idx="60891" formatCode="0.00E+00">
                  <c:v>1.0300000000000001E-3</c:v>
                </c:pt>
                <c:pt idx="60892" formatCode="0.00E+00">
                  <c:v>1.0300000000000001E-3</c:v>
                </c:pt>
                <c:pt idx="60893" formatCode="0.00E+00">
                  <c:v>1.0300000000000001E-3</c:v>
                </c:pt>
                <c:pt idx="60894" formatCode="0.00E+00">
                  <c:v>1.0300000000000001E-3</c:v>
                </c:pt>
                <c:pt idx="60895" formatCode="0.00E+00">
                  <c:v>1.0300000000000001E-3</c:v>
                </c:pt>
                <c:pt idx="60896" formatCode="0.00E+00">
                  <c:v>1.0300000000000001E-3</c:v>
                </c:pt>
                <c:pt idx="60897" formatCode="0.00E+00">
                  <c:v>1.0300000000000001E-3</c:v>
                </c:pt>
                <c:pt idx="60898" formatCode="0.00E+00">
                  <c:v>1.0300000000000001E-3</c:v>
                </c:pt>
                <c:pt idx="60899" formatCode="0.00E+00">
                  <c:v>1.0300000000000001E-3</c:v>
                </c:pt>
                <c:pt idx="60900" formatCode="0.00E+00">
                  <c:v>1.0300000000000001E-3</c:v>
                </c:pt>
                <c:pt idx="60901" formatCode="0.00E+00">
                  <c:v>1.0300000000000001E-3</c:v>
                </c:pt>
                <c:pt idx="60902" formatCode="0.00E+00">
                  <c:v>1.0300000000000001E-3</c:v>
                </c:pt>
                <c:pt idx="60903" formatCode="0.00E+00">
                  <c:v>1.0300000000000001E-3</c:v>
                </c:pt>
                <c:pt idx="60904" formatCode="0.00E+00">
                  <c:v>1.0300000000000001E-3</c:v>
                </c:pt>
                <c:pt idx="60905" formatCode="0.00E+00">
                  <c:v>1.0300000000000001E-3</c:v>
                </c:pt>
                <c:pt idx="60906" formatCode="0.00E+00">
                  <c:v>1.0300000000000001E-3</c:v>
                </c:pt>
                <c:pt idx="60907" formatCode="0.00E+00">
                  <c:v>1.0300000000000001E-3</c:v>
                </c:pt>
                <c:pt idx="60908" formatCode="0.00E+00">
                  <c:v>1.0300000000000001E-3</c:v>
                </c:pt>
                <c:pt idx="60909" formatCode="0.00E+00">
                  <c:v>1.0300000000000001E-3</c:v>
                </c:pt>
                <c:pt idx="60910" formatCode="0.00E+00">
                  <c:v>1.0300000000000001E-3</c:v>
                </c:pt>
                <c:pt idx="60911" formatCode="0.00E+00">
                  <c:v>1.0300000000000001E-3</c:v>
                </c:pt>
                <c:pt idx="60912" formatCode="0.00E+00">
                  <c:v>1.0300000000000001E-3</c:v>
                </c:pt>
                <c:pt idx="60913" formatCode="0.00E+00">
                  <c:v>1.0300000000000001E-3</c:v>
                </c:pt>
                <c:pt idx="60914" formatCode="0.00E+00">
                  <c:v>1.0300000000000001E-3</c:v>
                </c:pt>
                <c:pt idx="60915" formatCode="0.00E+00">
                  <c:v>1.0300000000000001E-3</c:v>
                </c:pt>
                <c:pt idx="60916" formatCode="0.00E+00">
                  <c:v>1.0300000000000001E-3</c:v>
                </c:pt>
                <c:pt idx="60917" formatCode="0.00E+00">
                  <c:v>1.0300000000000001E-3</c:v>
                </c:pt>
                <c:pt idx="60918" formatCode="0.00E+00">
                  <c:v>1.0300000000000001E-3</c:v>
                </c:pt>
                <c:pt idx="60919" formatCode="0.00E+00">
                  <c:v>1.0300000000000001E-3</c:v>
                </c:pt>
                <c:pt idx="60920" formatCode="0.00E+00">
                  <c:v>1.0300000000000001E-3</c:v>
                </c:pt>
                <c:pt idx="60921" formatCode="0.00E+00">
                  <c:v>1.0300000000000001E-3</c:v>
                </c:pt>
                <c:pt idx="60922" formatCode="0.00E+00">
                  <c:v>1.0300000000000001E-3</c:v>
                </c:pt>
                <c:pt idx="60923" formatCode="0.00E+00">
                  <c:v>1.0300000000000001E-3</c:v>
                </c:pt>
                <c:pt idx="60924" formatCode="0.00E+00">
                  <c:v>1.0300000000000001E-3</c:v>
                </c:pt>
                <c:pt idx="60925" formatCode="0.00E+00">
                  <c:v>1.0300000000000001E-3</c:v>
                </c:pt>
                <c:pt idx="60926" formatCode="0.00E+00">
                  <c:v>1.0300000000000001E-3</c:v>
                </c:pt>
                <c:pt idx="60927" formatCode="0.00E+00">
                  <c:v>1.0300000000000001E-3</c:v>
                </c:pt>
                <c:pt idx="60928" formatCode="0.00E+00">
                  <c:v>1.0300000000000001E-3</c:v>
                </c:pt>
                <c:pt idx="60929" formatCode="0.00E+00">
                  <c:v>1.0300000000000001E-3</c:v>
                </c:pt>
                <c:pt idx="60930" formatCode="0.00E+00">
                  <c:v>1.0300000000000001E-3</c:v>
                </c:pt>
                <c:pt idx="60931" formatCode="0.00E+00">
                  <c:v>1.0300000000000001E-3</c:v>
                </c:pt>
                <c:pt idx="60932" formatCode="0.00E+00">
                  <c:v>1.0300000000000001E-3</c:v>
                </c:pt>
                <c:pt idx="60933" formatCode="0.00E+00">
                  <c:v>1.0300000000000001E-3</c:v>
                </c:pt>
                <c:pt idx="60934" formatCode="0.00E+00">
                  <c:v>1.0300000000000001E-3</c:v>
                </c:pt>
                <c:pt idx="60935" formatCode="0.00E+00">
                  <c:v>1.0300000000000001E-3</c:v>
                </c:pt>
                <c:pt idx="60936" formatCode="0.00E+00">
                  <c:v>1.0300000000000001E-3</c:v>
                </c:pt>
                <c:pt idx="60937" formatCode="0.00E+00">
                  <c:v>1.0300000000000001E-3</c:v>
                </c:pt>
                <c:pt idx="60938" formatCode="0.00E+00">
                  <c:v>1.0300000000000001E-3</c:v>
                </c:pt>
                <c:pt idx="60939" formatCode="0.00E+00">
                  <c:v>1.0300000000000001E-3</c:v>
                </c:pt>
                <c:pt idx="60940" formatCode="0.00E+00">
                  <c:v>1.0300000000000001E-3</c:v>
                </c:pt>
                <c:pt idx="60941" formatCode="0.00E+00">
                  <c:v>1.0300000000000001E-3</c:v>
                </c:pt>
                <c:pt idx="60942" formatCode="0.00E+00">
                  <c:v>1.0300000000000001E-3</c:v>
                </c:pt>
                <c:pt idx="60943" formatCode="0.00E+00">
                  <c:v>1.0300000000000001E-3</c:v>
                </c:pt>
                <c:pt idx="60944" formatCode="0.00E+00">
                  <c:v>1.0300000000000001E-3</c:v>
                </c:pt>
                <c:pt idx="60945" formatCode="0.00E+00">
                  <c:v>1.0300000000000001E-3</c:v>
                </c:pt>
                <c:pt idx="60946" formatCode="0.00E+00">
                  <c:v>1.0300000000000001E-3</c:v>
                </c:pt>
                <c:pt idx="60947" formatCode="0.00E+00">
                  <c:v>1.0300000000000001E-3</c:v>
                </c:pt>
                <c:pt idx="60948" formatCode="0.00E+00">
                  <c:v>1.0300000000000001E-3</c:v>
                </c:pt>
                <c:pt idx="60949" formatCode="0.00E+00">
                  <c:v>1.0300000000000001E-3</c:v>
                </c:pt>
                <c:pt idx="60950" formatCode="0.00E+00">
                  <c:v>1.0300000000000001E-3</c:v>
                </c:pt>
                <c:pt idx="60951" formatCode="0.00E+00">
                  <c:v>1.0300000000000001E-3</c:v>
                </c:pt>
                <c:pt idx="60952" formatCode="0.00E+00">
                  <c:v>1.0300000000000001E-3</c:v>
                </c:pt>
                <c:pt idx="60953" formatCode="0.00E+00">
                  <c:v>1.0300000000000001E-3</c:v>
                </c:pt>
                <c:pt idx="60954" formatCode="0.00E+00">
                  <c:v>1.0300000000000001E-3</c:v>
                </c:pt>
                <c:pt idx="60955" formatCode="0.00E+00">
                  <c:v>1.0300000000000001E-3</c:v>
                </c:pt>
                <c:pt idx="60956" formatCode="0.00E+00">
                  <c:v>1.0300000000000001E-3</c:v>
                </c:pt>
                <c:pt idx="60957" formatCode="0.00E+00">
                  <c:v>1.0300000000000001E-3</c:v>
                </c:pt>
                <c:pt idx="60958" formatCode="0.00E+00">
                  <c:v>1.0300000000000001E-3</c:v>
                </c:pt>
                <c:pt idx="60959" formatCode="0.00E+00">
                  <c:v>1.0300000000000001E-3</c:v>
                </c:pt>
                <c:pt idx="60960" formatCode="0.00E+00">
                  <c:v>1.0300000000000001E-3</c:v>
                </c:pt>
                <c:pt idx="60961" formatCode="0.00E+00">
                  <c:v>1.0300000000000001E-3</c:v>
                </c:pt>
                <c:pt idx="60962" formatCode="0.00E+00">
                  <c:v>1.0300000000000001E-3</c:v>
                </c:pt>
                <c:pt idx="60963" formatCode="0.00E+00">
                  <c:v>1.0300000000000001E-3</c:v>
                </c:pt>
                <c:pt idx="60964" formatCode="0.00E+00">
                  <c:v>1.0300000000000001E-3</c:v>
                </c:pt>
                <c:pt idx="60965" formatCode="0.00E+00">
                  <c:v>1.0300000000000001E-3</c:v>
                </c:pt>
                <c:pt idx="60966" formatCode="0.00E+00">
                  <c:v>1.0300000000000001E-3</c:v>
                </c:pt>
                <c:pt idx="60967" formatCode="0.00E+00">
                  <c:v>1.0300000000000001E-3</c:v>
                </c:pt>
                <c:pt idx="60968" formatCode="0.00E+00">
                  <c:v>1.0300000000000001E-3</c:v>
                </c:pt>
                <c:pt idx="60969" formatCode="0.00E+00">
                  <c:v>1.0300000000000001E-3</c:v>
                </c:pt>
                <c:pt idx="60970" formatCode="0.00E+00">
                  <c:v>1.0300000000000001E-3</c:v>
                </c:pt>
                <c:pt idx="60971" formatCode="0.00E+00">
                  <c:v>1.0300000000000001E-3</c:v>
                </c:pt>
                <c:pt idx="60972" formatCode="0.00E+00">
                  <c:v>1.0300000000000001E-3</c:v>
                </c:pt>
                <c:pt idx="60973" formatCode="0.00E+00">
                  <c:v>1.0300000000000001E-3</c:v>
                </c:pt>
                <c:pt idx="60974" formatCode="0.00E+00">
                  <c:v>1.0300000000000001E-3</c:v>
                </c:pt>
                <c:pt idx="60975" formatCode="0.00E+00">
                  <c:v>1.0300000000000001E-3</c:v>
                </c:pt>
                <c:pt idx="60976" formatCode="0.00E+00">
                  <c:v>1.0300000000000001E-3</c:v>
                </c:pt>
                <c:pt idx="60977" formatCode="0.00E+00">
                  <c:v>1.0300000000000001E-3</c:v>
                </c:pt>
                <c:pt idx="60978" formatCode="0.00E+00">
                  <c:v>1.0300000000000001E-3</c:v>
                </c:pt>
                <c:pt idx="60979" formatCode="0.00E+00">
                  <c:v>1.0300000000000001E-3</c:v>
                </c:pt>
                <c:pt idx="60980" formatCode="0.00E+00">
                  <c:v>1.0300000000000001E-3</c:v>
                </c:pt>
                <c:pt idx="60981" formatCode="0.00E+00">
                  <c:v>1.0300000000000001E-3</c:v>
                </c:pt>
                <c:pt idx="60982" formatCode="0.00E+00">
                  <c:v>1.0300000000000001E-3</c:v>
                </c:pt>
                <c:pt idx="60983" formatCode="0.00E+00">
                  <c:v>1.0300000000000001E-3</c:v>
                </c:pt>
                <c:pt idx="60984" formatCode="0.00E+00">
                  <c:v>1.0300000000000001E-3</c:v>
                </c:pt>
                <c:pt idx="60985" formatCode="0.00E+00">
                  <c:v>1.0300000000000001E-3</c:v>
                </c:pt>
                <c:pt idx="60986" formatCode="0.00E+00">
                  <c:v>1.0300000000000001E-3</c:v>
                </c:pt>
                <c:pt idx="60987" formatCode="0.00E+00">
                  <c:v>1.0300000000000001E-3</c:v>
                </c:pt>
                <c:pt idx="60988" formatCode="0.00E+00">
                  <c:v>1.0300000000000001E-3</c:v>
                </c:pt>
                <c:pt idx="60989" formatCode="0.00E+00">
                  <c:v>1.0300000000000001E-3</c:v>
                </c:pt>
                <c:pt idx="60990" formatCode="0.00E+00">
                  <c:v>1.0300000000000001E-3</c:v>
                </c:pt>
                <c:pt idx="60991" formatCode="0.00E+00">
                  <c:v>1.0300000000000001E-3</c:v>
                </c:pt>
                <c:pt idx="60992" formatCode="0.00E+00">
                  <c:v>1.0300000000000001E-3</c:v>
                </c:pt>
                <c:pt idx="60993" formatCode="0.00E+00">
                  <c:v>1.0300000000000001E-3</c:v>
                </c:pt>
                <c:pt idx="60994" formatCode="0.00E+00">
                  <c:v>1.0300000000000001E-3</c:v>
                </c:pt>
                <c:pt idx="60995" formatCode="0.00E+00">
                  <c:v>1.0300000000000001E-3</c:v>
                </c:pt>
                <c:pt idx="60996" formatCode="0.00E+00">
                  <c:v>1.0300000000000001E-3</c:v>
                </c:pt>
                <c:pt idx="60997" formatCode="0.00E+00">
                  <c:v>1.0300000000000001E-3</c:v>
                </c:pt>
                <c:pt idx="60998" formatCode="0.00E+00">
                  <c:v>1.0300000000000001E-3</c:v>
                </c:pt>
                <c:pt idx="60999" formatCode="0.00E+00">
                  <c:v>1.0300000000000001E-3</c:v>
                </c:pt>
                <c:pt idx="61000" formatCode="0.00E+00">
                  <c:v>1.0300000000000001E-3</c:v>
                </c:pt>
                <c:pt idx="61001" formatCode="0.00E+00">
                  <c:v>1.0300000000000001E-3</c:v>
                </c:pt>
                <c:pt idx="61002" formatCode="0.00E+00">
                  <c:v>1.0300000000000001E-3</c:v>
                </c:pt>
                <c:pt idx="61003" formatCode="0.00E+00">
                  <c:v>1.0300000000000001E-3</c:v>
                </c:pt>
                <c:pt idx="61004" formatCode="0.00E+00">
                  <c:v>1.0300000000000001E-3</c:v>
                </c:pt>
                <c:pt idx="61005" formatCode="0.00E+00">
                  <c:v>1.0300000000000001E-3</c:v>
                </c:pt>
                <c:pt idx="61006" formatCode="0.00E+00">
                  <c:v>1.0300000000000001E-3</c:v>
                </c:pt>
                <c:pt idx="61007" formatCode="0.00E+00">
                  <c:v>1.0300000000000001E-3</c:v>
                </c:pt>
                <c:pt idx="61008" formatCode="0.00E+00">
                  <c:v>1.0300000000000001E-3</c:v>
                </c:pt>
                <c:pt idx="61009" formatCode="0.00E+00">
                  <c:v>1.0300000000000001E-3</c:v>
                </c:pt>
                <c:pt idx="61010" formatCode="0.00E+00">
                  <c:v>1.0300000000000001E-3</c:v>
                </c:pt>
                <c:pt idx="61011" formatCode="0.00E+00">
                  <c:v>1.0300000000000001E-3</c:v>
                </c:pt>
                <c:pt idx="61012" formatCode="0.00E+00">
                  <c:v>1.0300000000000001E-3</c:v>
                </c:pt>
                <c:pt idx="61013" formatCode="0.00E+00">
                  <c:v>1.0300000000000001E-3</c:v>
                </c:pt>
                <c:pt idx="61014" formatCode="0.00E+00">
                  <c:v>1.0300000000000001E-3</c:v>
                </c:pt>
                <c:pt idx="61015" formatCode="0.00E+00">
                  <c:v>1.0300000000000001E-3</c:v>
                </c:pt>
                <c:pt idx="61016" formatCode="0.00E+00">
                  <c:v>1.0300000000000001E-3</c:v>
                </c:pt>
                <c:pt idx="61017" formatCode="0.00E+00">
                  <c:v>1.0300000000000001E-3</c:v>
                </c:pt>
                <c:pt idx="61018" formatCode="0.00E+00">
                  <c:v>1.0300000000000001E-3</c:v>
                </c:pt>
                <c:pt idx="61019" formatCode="0.00E+00">
                  <c:v>1.0300000000000001E-3</c:v>
                </c:pt>
                <c:pt idx="61020" formatCode="0.00E+00">
                  <c:v>1.0300000000000001E-3</c:v>
                </c:pt>
                <c:pt idx="61021" formatCode="0.00E+00">
                  <c:v>1.0300000000000001E-3</c:v>
                </c:pt>
                <c:pt idx="61022" formatCode="0.00E+00">
                  <c:v>1.0300000000000001E-3</c:v>
                </c:pt>
                <c:pt idx="61023" formatCode="0.00E+00">
                  <c:v>1.0300000000000001E-3</c:v>
                </c:pt>
                <c:pt idx="61024" formatCode="0.00E+00">
                  <c:v>1.0300000000000001E-3</c:v>
                </c:pt>
                <c:pt idx="61025" formatCode="0.00E+00">
                  <c:v>1.0300000000000001E-3</c:v>
                </c:pt>
                <c:pt idx="61026" formatCode="0.00E+00">
                  <c:v>1.0300000000000001E-3</c:v>
                </c:pt>
                <c:pt idx="61027" formatCode="0.00E+00">
                  <c:v>1.0300000000000001E-3</c:v>
                </c:pt>
                <c:pt idx="61028" formatCode="0.00E+00">
                  <c:v>1.0300000000000001E-3</c:v>
                </c:pt>
                <c:pt idx="61029" formatCode="0.00E+00">
                  <c:v>1.0300000000000001E-3</c:v>
                </c:pt>
                <c:pt idx="61030" formatCode="0.00E+00">
                  <c:v>1.0300000000000001E-3</c:v>
                </c:pt>
                <c:pt idx="61031" formatCode="0.00E+00">
                  <c:v>1.0300000000000001E-3</c:v>
                </c:pt>
                <c:pt idx="61032" formatCode="0.00E+00">
                  <c:v>1.0300000000000001E-3</c:v>
                </c:pt>
                <c:pt idx="61033" formatCode="0.00E+00">
                  <c:v>1.0300000000000001E-3</c:v>
                </c:pt>
                <c:pt idx="61034" formatCode="0.00E+00">
                  <c:v>1.0300000000000001E-3</c:v>
                </c:pt>
                <c:pt idx="61035" formatCode="0.00E+00">
                  <c:v>1.0300000000000001E-3</c:v>
                </c:pt>
                <c:pt idx="61036" formatCode="0.00E+00">
                  <c:v>1.0300000000000001E-3</c:v>
                </c:pt>
                <c:pt idx="61037" formatCode="0.00E+00">
                  <c:v>1.0300000000000001E-3</c:v>
                </c:pt>
                <c:pt idx="61038" formatCode="0.00E+00">
                  <c:v>1.0300000000000001E-3</c:v>
                </c:pt>
                <c:pt idx="61039" formatCode="0.00E+00">
                  <c:v>1.0300000000000001E-3</c:v>
                </c:pt>
                <c:pt idx="61040" formatCode="0.00E+00">
                  <c:v>1.0300000000000001E-3</c:v>
                </c:pt>
                <c:pt idx="61041" formatCode="0.00E+00">
                  <c:v>1.0300000000000001E-3</c:v>
                </c:pt>
                <c:pt idx="61042" formatCode="0.00E+00">
                  <c:v>1.0300000000000001E-3</c:v>
                </c:pt>
                <c:pt idx="61043" formatCode="0.00E+00">
                  <c:v>1.0300000000000001E-3</c:v>
                </c:pt>
                <c:pt idx="61044" formatCode="0.00E+00">
                  <c:v>1.0300000000000001E-3</c:v>
                </c:pt>
                <c:pt idx="61045" formatCode="0.00E+00">
                  <c:v>1.0300000000000001E-3</c:v>
                </c:pt>
                <c:pt idx="61046" formatCode="0.00E+00">
                  <c:v>1.0300000000000001E-3</c:v>
                </c:pt>
                <c:pt idx="61047" formatCode="0.00E+00">
                  <c:v>1.0300000000000001E-3</c:v>
                </c:pt>
                <c:pt idx="61048" formatCode="0.00E+00">
                  <c:v>1.0300000000000001E-3</c:v>
                </c:pt>
                <c:pt idx="61049" formatCode="0.00E+00">
                  <c:v>1.0300000000000001E-3</c:v>
                </c:pt>
                <c:pt idx="61050" formatCode="0.00E+00">
                  <c:v>1.0300000000000001E-3</c:v>
                </c:pt>
                <c:pt idx="61051" formatCode="0.00E+00">
                  <c:v>1.0300000000000001E-3</c:v>
                </c:pt>
                <c:pt idx="61052" formatCode="0.00E+00">
                  <c:v>1.0300000000000001E-3</c:v>
                </c:pt>
                <c:pt idx="61053" formatCode="0.00E+00">
                  <c:v>1.0300000000000001E-3</c:v>
                </c:pt>
                <c:pt idx="61054" formatCode="0.00E+00">
                  <c:v>1.0300000000000001E-3</c:v>
                </c:pt>
                <c:pt idx="61055" formatCode="0.00E+00">
                  <c:v>1.0300000000000001E-3</c:v>
                </c:pt>
                <c:pt idx="61056" formatCode="0.00E+00">
                  <c:v>1.0300000000000001E-3</c:v>
                </c:pt>
                <c:pt idx="61057" formatCode="0.00E+00">
                  <c:v>1.0300000000000001E-3</c:v>
                </c:pt>
                <c:pt idx="61058" formatCode="0.00E+00">
                  <c:v>1.0300000000000001E-3</c:v>
                </c:pt>
                <c:pt idx="61059" formatCode="0.00E+00">
                  <c:v>1.0300000000000001E-3</c:v>
                </c:pt>
                <c:pt idx="61060" formatCode="0.00E+00">
                  <c:v>1.0300000000000001E-3</c:v>
                </c:pt>
                <c:pt idx="61061" formatCode="0.00E+00">
                  <c:v>1.0300000000000001E-3</c:v>
                </c:pt>
                <c:pt idx="61062" formatCode="0.00E+00">
                  <c:v>1.0300000000000001E-3</c:v>
                </c:pt>
                <c:pt idx="61063" formatCode="0.00E+00">
                  <c:v>1.0300000000000001E-3</c:v>
                </c:pt>
                <c:pt idx="61064" formatCode="0.00E+00">
                  <c:v>1.0300000000000001E-3</c:v>
                </c:pt>
                <c:pt idx="61065" formatCode="0.00E+00">
                  <c:v>1.0300000000000001E-3</c:v>
                </c:pt>
                <c:pt idx="61066" formatCode="0.00E+00">
                  <c:v>1.0300000000000001E-3</c:v>
                </c:pt>
                <c:pt idx="61067" formatCode="0.00E+00">
                  <c:v>1.0300000000000001E-3</c:v>
                </c:pt>
                <c:pt idx="61068" formatCode="0.00E+00">
                  <c:v>1.0300000000000001E-3</c:v>
                </c:pt>
                <c:pt idx="61069" formatCode="0.00E+00">
                  <c:v>1.0300000000000001E-3</c:v>
                </c:pt>
                <c:pt idx="61070" formatCode="0.00E+00">
                  <c:v>1.0300000000000001E-3</c:v>
                </c:pt>
                <c:pt idx="61071" formatCode="0.00E+00">
                  <c:v>1.0300000000000001E-3</c:v>
                </c:pt>
                <c:pt idx="61072" formatCode="0.00E+00">
                  <c:v>1.0300000000000001E-3</c:v>
                </c:pt>
                <c:pt idx="61073" formatCode="0.00E+00">
                  <c:v>1.0300000000000001E-3</c:v>
                </c:pt>
                <c:pt idx="61074" formatCode="0.00E+00">
                  <c:v>1.0300000000000001E-3</c:v>
                </c:pt>
                <c:pt idx="61075" formatCode="0.00E+00">
                  <c:v>1.0300000000000001E-3</c:v>
                </c:pt>
                <c:pt idx="61076" formatCode="0.00E+00">
                  <c:v>1.0300000000000001E-3</c:v>
                </c:pt>
                <c:pt idx="61077" formatCode="0.00E+00">
                  <c:v>1.0300000000000001E-3</c:v>
                </c:pt>
                <c:pt idx="61078" formatCode="0.00E+00">
                  <c:v>1.0300000000000001E-3</c:v>
                </c:pt>
                <c:pt idx="61079" formatCode="0.00E+00">
                  <c:v>1.0300000000000001E-3</c:v>
                </c:pt>
                <c:pt idx="61080" formatCode="0.00E+00">
                  <c:v>1.0300000000000001E-3</c:v>
                </c:pt>
                <c:pt idx="61081" formatCode="0.00E+00">
                  <c:v>1.0300000000000001E-3</c:v>
                </c:pt>
                <c:pt idx="61082" formatCode="0.00E+00">
                  <c:v>1.0300000000000001E-3</c:v>
                </c:pt>
                <c:pt idx="61083" formatCode="0.00E+00">
                  <c:v>1.0300000000000001E-3</c:v>
                </c:pt>
                <c:pt idx="61084" formatCode="0.00E+00">
                  <c:v>1.0300000000000001E-3</c:v>
                </c:pt>
                <c:pt idx="61085" formatCode="0.00E+00">
                  <c:v>1.0300000000000001E-3</c:v>
                </c:pt>
                <c:pt idx="61086" formatCode="0.00E+00">
                  <c:v>1.0300000000000001E-3</c:v>
                </c:pt>
                <c:pt idx="61087" formatCode="0.00E+00">
                  <c:v>1.0300000000000001E-3</c:v>
                </c:pt>
                <c:pt idx="61088" formatCode="0.00E+00">
                  <c:v>1.0300000000000001E-3</c:v>
                </c:pt>
                <c:pt idx="61089" formatCode="0.00E+00">
                  <c:v>1.0300000000000001E-3</c:v>
                </c:pt>
                <c:pt idx="61090" formatCode="0.00E+00">
                  <c:v>1.0300000000000001E-3</c:v>
                </c:pt>
                <c:pt idx="61091" formatCode="0.00E+00">
                  <c:v>1.0300000000000001E-3</c:v>
                </c:pt>
                <c:pt idx="61092" formatCode="0.00E+00">
                  <c:v>1.0300000000000001E-3</c:v>
                </c:pt>
                <c:pt idx="61093" formatCode="0.00E+00">
                  <c:v>1.0300000000000001E-3</c:v>
                </c:pt>
                <c:pt idx="61094" formatCode="0.00E+00">
                  <c:v>1.0300000000000001E-3</c:v>
                </c:pt>
                <c:pt idx="61095" formatCode="0.00E+00">
                  <c:v>1.0300000000000001E-3</c:v>
                </c:pt>
                <c:pt idx="61096" formatCode="0.00E+00">
                  <c:v>1.0300000000000001E-3</c:v>
                </c:pt>
                <c:pt idx="61097" formatCode="0.00E+00">
                  <c:v>1.0300000000000001E-3</c:v>
                </c:pt>
                <c:pt idx="61098" formatCode="0.00E+00">
                  <c:v>1.0300000000000001E-3</c:v>
                </c:pt>
                <c:pt idx="61099" formatCode="0.00E+00">
                  <c:v>1.0300000000000001E-3</c:v>
                </c:pt>
                <c:pt idx="61100" formatCode="0.00E+00">
                  <c:v>1.0300000000000001E-3</c:v>
                </c:pt>
                <c:pt idx="61101" formatCode="0.00E+00">
                  <c:v>1.0300000000000001E-3</c:v>
                </c:pt>
                <c:pt idx="61102" formatCode="0.00E+00">
                  <c:v>1.0300000000000001E-3</c:v>
                </c:pt>
                <c:pt idx="61103" formatCode="0.00E+00">
                  <c:v>1.0300000000000001E-3</c:v>
                </c:pt>
                <c:pt idx="61104" formatCode="0.00E+00">
                  <c:v>1.0300000000000001E-3</c:v>
                </c:pt>
                <c:pt idx="61105" formatCode="0.00E+00">
                  <c:v>1.0300000000000001E-3</c:v>
                </c:pt>
                <c:pt idx="61106" formatCode="0.00E+00">
                  <c:v>1.0300000000000001E-3</c:v>
                </c:pt>
                <c:pt idx="61107" formatCode="0.00E+00">
                  <c:v>1.0300000000000001E-3</c:v>
                </c:pt>
                <c:pt idx="61108" formatCode="0.00E+00">
                  <c:v>1.0300000000000001E-3</c:v>
                </c:pt>
                <c:pt idx="61109" formatCode="0.00E+00">
                  <c:v>1.0300000000000001E-3</c:v>
                </c:pt>
                <c:pt idx="61110" formatCode="0.00E+00">
                  <c:v>1.0300000000000001E-3</c:v>
                </c:pt>
                <c:pt idx="61111" formatCode="0.00E+00">
                  <c:v>1.0300000000000001E-3</c:v>
                </c:pt>
                <c:pt idx="61112" formatCode="0.00E+00">
                  <c:v>1.0300000000000001E-3</c:v>
                </c:pt>
                <c:pt idx="61113" formatCode="0.00E+00">
                  <c:v>1.0300000000000001E-3</c:v>
                </c:pt>
                <c:pt idx="61114" formatCode="0.00E+00">
                  <c:v>1.0300000000000001E-3</c:v>
                </c:pt>
                <c:pt idx="61115" formatCode="0.00E+00">
                  <c:v>1.0300000000000001E-3</c:v>
                </c:pt>
                <c:pt idx="61116" formatCode="0.00E+00">
                  <c:v>1.0300000000000001E-3</c:v>
                </c:pt>
                <c:pt idx="61117" formatCode="0.00E+00">
                  <c:v>1.0300000000000001E-3</c:v>
                </c:pt>
                <c:pt idx="61118" formatCode="0.00E+00">
                  <c:v>1.0300000000000001E-3</c:v>
                </c:pt>
                <c:pt idx="61119" formatCode="0.00E+00">
                  <c:v>1.0300000000000001E-3</c:v>
                </c:pt>
                <c:pt idx="61120" formatCode="0.00E+00">
                  <c:v>1.0300000000000001E-3</c:v>
                </c:pt>
                <c:pt idx="61121" formatCode="0.00E+00">
                  <c:v>1.0300000000000001E-3</c:v>
                </c:pt>
                <c:pt idx="61122" formatCode="0.00E+00">
                  <c:v>1.0300000000000001E-3</c:v>
                </c:pt>
                <c:pt idx="61123" formatCode="0.00E+00">
                  <c:v>1.0300000000000001E-3</c:v>
                </c:pt>
                <c:pt idx="61124" formatCode="0.00E+00">
                  <c:v>1.0300000000000001E-3</c:v>
                </c:pt>
                <c:pt idx="61125" formatCode="0.00E+00">
                  <c:v>1.0300000000000001E-3</c:v>
                </c:pt>
                <c:pt idx="61126" formatCode="0.00E+00">
                  <c:v>1.0300000000000001E-3</c:v>
                </c:pt>
                <c:pt idx="61127" formatCode="0.00E+00">
                  <c:v>1.0300000000000001E-3</c:v>
                </c:pt>
                <c:pt idx="61128" formatCode="0.00E+00">
                  <c:v>1.0300000000000001E-3</c:v>
                </c:pt>
                <c:pt idx="61129" formatCode="0.00E+00">
                  <c:v>1.0300000000000001E-3</c:v>
                </c:pt>
                <c:pt idx="61130" formatCode="0.00E+00">
                  <c:v>1.0300000000000001E-3</c:v>
                </c:pt>
                <c:pt idx="61131" formatCode="0.00E+00">
                  <c:v>1.0300000000000001E-3</c:v>
                </c:pt>
                <c:pt idx="61132" formatCode="0.00E+00">
                  <c:v>1.0300000000000001E-3</c:v>
                </c:pt>
                <c:pt idx="61133" formatCode="0.00E+00">
                  <c:v>1.0300000000000001E-3</c:v>
                </c:pt>
                <c:pt idx="61134" formatCode="0.00E+00">
                  <c:v>1.0300000000000001E-3</c:v>
                </c:pt>
                <c:pt idx="61135" formatCode="0.00E+00">
                  <c:v>1.0300000000000001E-3</c:v>
                </c:pt>
                <c:pt idx="61136" formatCode="0.00E+00">
                  <c:v>1.0300000000000001E-3</c:v>
                </c:pt>
                <c:pt idx="61137" formatCode="0.00E+00">
                  <c:v>1.0300000000000001E-3</c:v>
                </c:pt>
                <c:pt idx="61138" formatCode="0.00E+00">
                  <c:v>1.0300000000000001E-3</c:v>
                </c:pt>
                <c:pt idx="61139" formatCode="0.00E+00">
                  <c:v>1.0300000000000001E-3</c:v>
                </c:pt>
                <c:pt idx="61140" formatCode="0.00E+00">
                  <c:v>1.0300000000000001E-3</c:v>
                </c:pt>
                <c:pt idx="61141" formatCode="0.00E+00">
                  <c:v>1.0300000000000001E-3</c:v>
                </c:pt>
                <c:pt idx="61142" formatCode="0.00E+00">
                  <c:v>1.0300000000000001E-3</c:v>
                </c:pt>
                <c:pt idx="61143" formatCode="0.00E+00">
                  <c:v>1.0300000000000001E-3</c:v>
                </c:pt>
                <c:pt idx="61144" formatCode="0.00E+00">
                  <c:v>1.0300000000000001E-3</c:v>
                </c:pt>
                <c:pt idx="61145" formatCode="0.00E+00">
                  <c:v>1.0300000000000001E-3</c:v>
                </c:pt>
                <c:pt idx="61146" formatCode="0.00E+00">
                  <c:v>1.0300000000000001E-3</c:v>
                </c:pt>
                <c:pt idx="61147" formatCode="0.00E+00">
                  <c:v>1.0300000000000001E-3</c:v>
                </c:pt>
                <c:pt idx="61148" formatCode="0.00E+00">
                  <c:v>1.0300000000000001E-3</c:v>
                </c:pt>
                <c:pt idx="61149" formatCode="0.00E+00">
                  <c:v>1.0300000000000001E-3</c:v>
                </c:pt>
                <c:pt idx="61150" formatCode="0.00E+00">
                  <c:v>1.0300000000000001E-3</c:v>
                </c:pt>
                <c:pt idx="61151" formatCode="0.00E+00">
                  <c:v>1.0300000000000001E-3</c:v>
                </c:pt>
                <c:pt idx="61152" formatCode="0.00E+00">
                  <c:v>1.0300000000000001E-3</c:v>
                </c:pt>
                <c:pt idx="61153" formatCode="0.00E+00">
                  <c:v>1.0300000000000001E-3</c:v>
                </c:pt>
                <c:pt idx="61154" formatCode="0.00E+00">
                  <c:v>1.0300000000000001E-3</c:v>
                </c:pt>
                <c:pt idx="61155" formatCode="0.00E+00">
                  <c:v>1.0300000000000001E-3</c:v>
                </c:pt>
                <c:pt idx="61156" formatCode="0.00E+00">
                  <c:v>1.0300000000000001E-3</c:v>
                </c:pt>
                <c:pt idx="61157" formatCode="0.00E+00">
                  <c:v>1.0300000000000001E-3</c:v>
                </c:pt>
                <c:pt idx="61158" formatCode="0.00E+00">
                  <c:v>1.0300000000000001E-3</c:v>
                </c:pt>
                <c:pt idx="61159" formatCode="0.00E+00">
                  <c:v>1.0300000000000001E-3</c:v>
                </c:pt>
                <c:pt idx="61160" formatCode="0.00E+00">
                  <c:v>1.0300000000000001E-3</c:v>
                </c:pt>
                <c:pt idx="61161" formatCode="0.00E+00">
                  <c:v>1.0300000000000001E-3</c:v>
                </c:pt>
                <c:pt idx="61162" formatCode="0.00E+00">
                  <c:v>1.0300000000000001E-3</c:v>
                </c:pt>
                <c:pt idx="61163" formatCode="0.00E+00">
                  <c:v>1.0300000000000001E-3</c:v>
                </c:pt>
                <c:pt idx="61164" formatCode="0.00E+00">
                  <c:v>1.0300000000000001E-3</c:v>
                </c:pt>
                <c:pt idx="61165" formatCode="0.00E+00">
                  <c:v>1.0300000000000001E-3</c:v>
                </c:pt>
                <c:pt idx="61166" formatCode="0.00E+00">
                  <c:v>1.0300000000000001E-3</c:v>
                </c:pt>
                <c:pt idx="61167" formatCode="0.00E+00">
                  <c:v>1.0300000000000001E-3</c:v>
                </c:pt>
                <c:pt idx="61168" formatCode="0.00E+00">
                  <c:v>1.0300000000000001E-3</c:v>
                </c:pt>
                <c:pt idx="61169" formatCode="0.00E+00">
                  <c:v>1.0300000000000001E-3</c:v>
                </c:pt>
                <c:pt idx="61170" formatCode="0.00E+00">
                  <c:v>1.0300000000000001E-3</c:v>
                </c:pt>
                <c:pt idx="61171" formatCode="0.00E+00">
                  <c:v>1.0300000000000001E-3</c:v>
                </c:pt>
                <c:pt idx="61172" formatCode="0.00E+00">
                  <c:v>1.0300000000000001E-3</c:v>
                </c:pt>
                <c:pt idx="61173" formatCode="0.00E+00">
                  <c:v>1.0300000000000001E-3</c:v>
                </c:pt>
                <c:pt idx="61174" formatCode="0.00E+00">
                  <c:v>1.0300000000000001E-3</c:v>
                </c:pt>
                <c:pt idx="61175" formatCode="0.00E+00">
                  <c:v>1.0300000000000001E-3</c:v>
                </c:pt>
                <c:pt idx="61176" formatCode="0.00E+00">
                  <c:v>1.0300000000000001E-3</c:v>
                </c:pt>
                <c:pt idx="61177" formatCode="0.00E+00">
                  <c:v>1.0300000000000001E-3</c:v>
                </c:pt>
                <c:pt idx="61178" formatCode="0.00E+00">
                  <c:v>1.0300000000000001E-3</c:v>
                </c:pt>
                <c:pt idx="61179" formatCode="0.00E+00">
                  <c:v>1.0300000000000001E-3</c:v>
                </c:pt>
                <c:pt idx="61180" formatCode="0.00E+00">
                  <c:v>1.0300000000000001E-3</c:v>
                </c:pt>
                <c:pt idx="61181" formatCode="0.00E+00">
                  <c:v>1.0300000000000001E-3</c:v>
                </c:pt>
                <c:pt idx="61182" formatCode="0.00E+00">
                  <c:v>1.0300000000000001E-3</c:v>
                </c:pt>
                <c:pt idx="61183" formatCode="0.00E+00">
                  <c:v>1.0300000000000001E-3</c:v>
                </c:pt>
                <c:pt idx="61184" formatCode="0.00E+00">
                  <c:v>1.0300000000000001E-3</c:v>
                </c:pt>
                <c:pt idx="61185" formatCode="0.00E+00">
                  <c:v>1.0300000000000001E-3</c:v>
                </c:pt>
                <c:pt idx="61186" formatCode="0.00E+00">
                  <c:v>1.0300000000000001E-3</c:v>
                </c:pt>
                <c:pt idx="61187" formatCode="0.00E+00">
                  <c:v>1.0300000000000001E-3</c:v>
                </c:pt>
                <c:pt idx="61188" formatCode="0.00E+00">
                  <c:v>1.0300000000000001E-3</c:v>
                </c:pt>
                <c:pt idx="61189" formatCode="0.00E+00">
                  <c:v>1.0300000000000001E-3</c:v>
                </c:pt>
                <c:pt idx="61190" formatCode="0.00E+00">
                  <c:v>1.0300000000000001E-3</c:v>
                </c:pt>
                <c:pt idx="61191" formatCode="0.00E+00">
                  <c:v>1.0300000000000001E-3</c:v>
                </c:pt>
                <c:pt idx="61192" formatCode="0.00E+00">
                  <c:v>1.0300000000000001E-3</c:v>
                </c:pt>
                <c:pt idx="61193" formatCode="0.00E+00">
                  <c:v>1.0300000000000001E-3</c:v>
                </c:pt>
                <c:pt idx="61194" formatCode="0.00E+00">
                  <c:v>1.0300000000000001E-3</c:v>
                </c:pt>
                <c:pt idx="61195" formatCode="0.00E+00">
                  <c:v>1.0300000000000001E-3</c:v>
                </c:pt>
                <c:pt idx="61196" formatCode="0.00E+00">
                  <c:v>1.0300000000000001E-3</c:v>
                </c:pt>
                <c:pt idx="61197" formatCode="0.00E+00">
                  <c:v>1.0300000000000001E-3</c:v>
                </c:pt>
                <c:pt idx="61198" formatCode="0.00E+00">
                  <c:v>1.0300000000000001E-3</c:v>
                </c:pt>
                <c:pt idx="61199" formatCode="0.00E+00">
                  <c:v>1.0300000000000001E-3</c:v>
                </c:pt>
                <c:pt idx="61200" formatCode="0.00E+00">
                  <c:v>1.0300000000000001E-3</c:v>
                </c:pt>
                <c:pt idx="61201" formatCode="0.00E+00">
                  <c:v>1.0300000000000001E-3</c:v>
                </c:pt>
                <c:pt idx="61202" formatCode="0.00E+00">
                  <c:v>1.0300000000000001E-3</c:v>
                </c:pt>
                <c:pt idx="61203" formatCode="0.00E+00">
                  <c:v>1.0300000000000001E-3</c:v>
                </c:pt>
                <c:pt idx="61204" formatCode="0.00E+00">
                  <c:v>1.0300000000000001E-3</c:v>
                </c:pt>
                <c:pt idx="61205" formatCode="0.00E+00">
                  <c:v>1.0300000000000001E-3</c:v>
                </c:pt>
                <c:pt idx="61206" formatCode="0.00E+00">
                  <c:v>1.0300000000000001E-3</c:v>
                </c:pt>
                <c:pt idx="61207" formatCode="0.00E+00">
                  <c:v>1.0300000000000001E-3</c:v>
                </c:pt>
                <c:pt idx="61208" formatCode="0.00E+00">
                  <c:v>1.0300000000000001E-3</c:v>
                </c:pt>
                <c:pt idx="61209" formatCode="0.00E+00">
                  <c:v>1.0300000000000001E-3</c:v>
                </c:pt>
                <c:pt idx="61210" formatCode="0.00E+00">
                  <c:v>1.0300000000000001E-3</c:v>
                </c:pt>
                <c:pt idx="61211" formatCode="0.00E+00">
                  <c:v>1.0300000000000001E-3</c:v>
                </c:pt>
                <c:pt idx="61212" formatCode="0.00E+00">
                  <c:v>1.0300000000000001E-3</c:v>
                </c:pt>
                <c:pt idx="61213" formatCode="0.00E+00">
                  <c:v>1.0300000000000001E-3</c:v>
                </c:pt>
                <c:pt idx="61214" formatCode="0.00E+00">
                  <c:v>1.0300000000000001E-3</c:v>
                </c:pt>
                <c:pt idx="61215" formatCode="0.00E+00">
                  <c:v>1.0300000000000001E-3</c:v>
                </c:pt>
                <c:pt idx="61216" formatCode="0.00E+00">
                  <c:v>1.0300000000000001E-3</c:v>
                </c:pt>
                <c:pt idx="61217" formatCode="0.00E+00">
                  <c:v>1.0300000000000001E-3</c:v>
                </c:pt>
                <c:pt idx="61218" formatCode="0.00E+00">
                  <c:v>1.0300000000000001E-3</c:v>
                </c:pt>
                <c:pt idx="61219" formatCode="0.00E+00">
                  <c:v>1.0300000000000001E-3</c:v>
                </c:pt>
                <c:pt idx="61220" formatCode="0.00E+00">
                  <c:v>1.0300000000000001E-3</c:v>
                </c:pt>
                <c:pt idx="61221" formatCode="0.00E+00">
                  <c:v>1.0300000000000001E-3</c:v>
                </c:pt>
                <c:pt idx="61222" formatCode="0.00E+00">
                  <c:v>1.0300000000000001E-3</c:v>
                </c:pt>
                <c:pt idx="61223" formatCode="0.00E+00">
                  <c:v>1.0300000000000001E-3</c:v>
                </c:pt>
                <c:pt idx="61224" formatCode="0.00E+00">
                  <c:v>1.0300000000000001E-3</c:v>
                </c:pt>
                <c:pt idx="61225" formatCode="0.00E+00">
                  <c:v>1.0300000000000001E-3</c:v>
                </c:pt>
                <c:pt idx="61226" formatCode="0.00E+00">
                  <c:v>1.0300000000000001E-3</c:v>
                </c:pt>
                <c:pt idx="61227" formatCode="0.00E+00">
                  <c:v>1.0300000000000001E-3</c:v>
                </c:pt>
                <c:pt idx="61228" formatCode="0.00E+00">
                  <c:v>1.0300000000000001E-3</c:v>
                </c:pt>
                <c:pt idx="61229" formatCode="0.00E+00">
                  <c:v>1.0300000000000001E-3</c:v>
                </c:pt>
                <c:pt idx="61230" formatCode="0.00E+00">
                  <c:v>1.0300000000000001E-3</c:v>
                </c:pt>
                <c:pt idx="61231" formatCode="0.00E+00">
                  <c:v>1.0300000000000001E-3</c:v>
                </c:pt>
                <c:pt idx="61232" formatCode="0.00E+00">
                  <c:v>1.0300000000000001E-3</c:v>
                </c:pt>
                <c:pt idx="61233" formatCode="0.00E+00">
                  <c:v>1.0300000000000001E-3</c:v>
                </c:pt>
                <c:pt idx="61234" formatCode="0.00E+00">
                  <c:v>1.0300000000000001E-3</c:v>
                </c:pt>
                <c:pt idx="61235" formatCode="0.00E+00">
                  <c:v>1.0300000000000001E-3</c:v>
                </c:pt>
                <c:pt idx="61236" formatCode="0.00E+00">
                  <c:v>1.0300000000000001E-3</c:v>
                </c:pt>
                <c:pt idx="61237" formatCode="0.00E+00">
                  <c:v>1.0300000000000001E-3</c:v>
                </c:pt>
                <c:pt idx="61238" formatCode="0.00E+00">
                  <c:v>1.0300000000000001E-3</c:v>
                </c:pt>
                <c:pt idx="61239" formatCode="0.00E+00">
                  <c:v>1.0300000000000001E-3</c:v>
                </c:pt>
                <c:pt idx="61240" formatCode="0.00E+00">
                  <c:v>1.0300000000000001E-3</c:v>
                </c:pt>
                <c:pt idx="61241" formatCode="0.00E+00">
                  <c:v>1.0300000000000001E-3</c:v>
                </c:pt>
                <c:pt idx="61242" formatCode="0.00E+00">
                  <c:v>1.0300000000000001E-3</c:v>
                </c:pt>
                <c:pt idx="61243" formatCode="0.00E+00">
                  <c:v>1.0300000000000001E-3</c:v>
                </c:pt>
                <c:pt idx="61244" formatCode="0.00E+00">
                  <c:v>1.0300000000000001E-3</c:v>
                </c:pt>
                <c:pt idx="61245" formatCode="0.00E+00">
                  <c:v>1.0300000000000001E-3</c:v>
                </c:pt>
                <c:pt idx="61246" formatCode="0.00E+00">
                  <c:v>1.0300000000000001E-3</c:v>
                </c:pt>
                <c:pt idx="61247" formatCode="0.00E+00">
                  <c:v>1.0300000000000001E-3</c:v>
                </c:pt>
                <c:pt idx="61248" formatCode="0.00E+00">
                  <c:v>1.0300000000000001E-3</c:v>
                </c:pt>
                <c:pt idx="61249" formatCode="0.00E+00">
                  <c:v>1.0300000000000001E-3</c:v>
                </c:pt>
                <c:pt idx="61250" formatCode="0.00E+00">
                  <c:v>1.0300000000000001E-3</c:v>
                </c:pt>
                <c:pt idx="61251" formatCode="0.00E+00">
                  <c:v>1.0300000000000001E-3</c:v>
                </c:pt>
                <c:pt idx="61252" formatCode="0.00E+00">
                  <c:v>1.0300000000000001E-3</c:v>
                </c:pt>
                <c:pt idx="61253" formatCode="0.00E+00">
                  <c:v>1.0300000000000001E-3</c:v>
                </c:pt>
                <c:pt idx="61254" formatCode="0.00E+00">
                  <c:v>1.0300000000000001E-3</c:v>
                </c:pt>
                <c:pt idx="61255" formatCode="0.00E+00">
                  <c:v>1.0300000000000001E-3</c:v>
                </c:pt>
                <c:pt idx="61256" formatCode="0.00E+00">
                  <c:v>1.0300000000000001E-3</c:v>
                </c:pt>
                <c:pt idx="61257" formatCode="0.00E+00">
                  <c:v>1.0300000000000001E-3</c:v>
                </c:pt>
                <c:pt idx="61258" formatCode="0.00E+00">
                  <c:v>1.0300000000000001E-3</c:v>
                </c:pt>
                <c:pt idx="61259" formatCode="0.00E+00">
                  <c:v>1.0300000000000001E-3</c:v>
                </c:pt>
                <c:pt idx="61260" formatCode="0.00E+00">
                  <c:v>1.0300000000000001E-3</c:v>
                </c:pt>
                <c:pt idx="61261" formatCode="0.00E+00">
                  <c:v>1.0300000000000001E-3</c:v>
                </c:pt>
                <c:pt idx="61262" formatCode="0.00E+00">
                  <c:v>1.0300000000000001E-3</c:v>
                </c:pt>
                <c:pt idx="61263" formatCode="0.00E+00">
                  <c:v>1.0300000000000001E-3</c:v>
                </c:pt>
                <c:pt idx="61264" formatCode="0.00E+00">
                  <c:v>1.0300000000000001E-3</c:v>
                </c:pt>
                <c:pt idx="61265" formatCode="0.00E+00">
                  <c:v>1.0300000000000001E-3</c:v>
                </c:pt>
                <c:pt idx="61266" formatCode="0.00E+00">
                  <c:v>1.0300000000000001E-3</c:v>
                </c:pt>
                <c:pt idx="61267" formatCode="0.00E+00">
                  <c:v>1.0300000000000001E-3</c:v>
                </c:pt>
                <c:pt idx="61268" formatCode="0.00E+00">
                  <c:v>1.0300000000000001E-3</c:v>
                </c:pt>
                <c:pt idx="61269" formatCode="0.00E+00">
                  <c:v>1.0300000000000001E-3</c:v>
                </c:pt>
                <c:pt idx="61270" formatCode="0.00E+00">
                  <c:v>1.0300000000000001E-3</c:v>
                </c:pt>
                <c:pt idx="61271" formatCode="0.00E+00">
                  <c:v>1.0300000000000001E-3</c:v>
                </c:pt>
                <c:pt idx="61272" formatCode="0.00E+00">
                  <c:v>1.0300000000000001E-3</c:v>
                </c:pt>
                <c:pt idx="61273" formatCode="0.00E+00">
                  <c:v>1.0300000000000001E-3</c:v>
                </c:pt>
                <c:pt idx="61274" formatCode="0.00E+00">
                  <c:v>1.0300000000000001E-3</c:v>
                </c:pt>
                <c:pt idx="61275" formatCode="0.00E+00">
                  <c:v>1.0300000000000001E-3</c:v>
                </c:pt>
                <c:pt idx="61276" formatCode="0.00E+00">
                  <c:v>1.0300000000000001E-3</c:v>
                </c:pt>
                <c:pt idx="61277" formatCode="0.00E+00">
                  <c:v>1.0300000000000001E-3</c:v>
                </c:pt>
                <c:pt idx="61278" formatCode="0.00E+00">
                  <c:v>1.0300000000000001E-3</c:v>
                </c:pt>
                <c:pt idx="61279" formatCode="0.00E+00">
                  <c:v>1.0300000000000001E-3</c:v>
                </c:pt>
                <c:pt idx="61280" formatCode="0.00E+00">
                  <c:v>1.0300000000000001E-3</c:v>
                </c:pt>
                <c:pt idx="61281" formatCode="0.00E+00">
                  <c:v>1.0300000000000001E-3</c:v>
                </c:pt>
                <c:pt idx="61282" formatCode="0.00E+00">
                  <c:v>1.0300000000000001E-3</c:v>
                </c:pt>
                <c:pt idx="61283" formatCode="0.00E+00">
                  <c:v>1.0300000000000001E-3</c:v>
                </c:pt>
                <c:pt idx="61284" formatCode="0.00E+00">
                  <c:v>1.0300000000000001E-3</c:v>
                </c:pt>
                <c:pt idx="61285" formatCode="0.00E+00">
                  <c:v>1.0300000000000001E-3</c:v>
                </c:pt>
                <c:pt idx="61286" formatCode="0.00E+00">
                  <c:v>1.0300000000000001E-3</c:v>
                </c:pt>
                <c:pt idx="61287" formatCode="0.00E+00">
                  <c:v>1.0300000000000001E-3</c:v>
                </c:pt>
                <c:pt idx="61288" formatCode="0.00E+00">
                  <c:v>1.0300000000000001E-3</c:v>
                </c:pt>
                <c:pt idx="61289" formatCode="0.00E+00">
                  <c:v>1.0300000000000001E-3</c:v>
                </c:pt>
                <c:pt idx="61290" formatCode="0.00E+00">
                  <c:v>1.0300000000000001E-3</c:v>
                </c:pt>
                <c:pt idx="61291" formatCode="0.00E+00">
                  <c:v>1.0300000000000001E-3</c:v>
                </c:pt>
                <c:pt idx="61292" formatCode="0.00E+00">
                  <c:v>1.0300000000000001E-3</c:v>
                </c:pt>
                <c:pt idx="61293" formatCode="0.00E+00">
                  <c:v>1.0300000000000001E-3</c:v>
                </c:pt>
                <c:pt idx="61294" formatCode="0.00E+00">
                  <c:v>1.0300000000000001E-3</c:v>
                </c:pt>
                <c:pt idx="61295" formatCode="0.00E+00">
                  <c:v>1.0300000000000001E-3</c:v>
                </c:pt>
                <c:pt idx="61296" formatCode="0.00E+00">
                  <c:v>1.0300000000000001E-3</c:v>
                </c:pt>
                <c:pt idx="61297" formatCode="0.00E+00">
                  <c:v>1.0300000000000001E-3</c:v>
                </c:pt>
                <c:pt idx="61298" formatCode="0.00E+00">
                  <c:v>1.0300000000000001E-3</c:v>
                </c:pt>
                <c:pt idx="61299" formatCode="0.00E+00">
                  <c:v>1.0300000000000001E-3</c:v>
                </c:pt>
                <c:pt idx="61300" formatCode="0.00E+00">
                  <c:v>1.0300000000000001E-3</c:v>
                </c:pt>
                <c:pt idx="61301" formatCode="0.00E+00">
                  <c:v>1.0300000000000001E-3</c:v>
                </c:pt>
                <c:pt idx="61302" formatCode="0.00E+00">
                  <c:v>1.0300000000000001E-3</c:v>
                </c:pt>
                <c:pt idx="61303" formatCode="0.00E+00">
                  <c:v>1.0300000000000001E-3</c:v>
                </c:pt>
                <c:pt idx="61304" formatCode="0.00E+00">
                  <c:v>1.0300000000000001E-3</c:v>
                </c:pt>
                <c:pt idx="61305" formatCode="0.00E+00">
                  <c:v>1.0300000000000001E-3</c:v>
                </c:pt>
                <c:pt idx="61306" formatCode="0.00E+00">
                  <c:v>1.0300000000000001E-3</c:v>
                </c:pt>
                <c:pt idx="61307" formatCode="0.00E+00">
                  <c:v>1.0300000000000001E-3</c:v>
                </c:pt>
                <c:pt idx="61308" formatCode="0.00E+00">
                  <c:v>1.0300000000000001E-3</c:v>
                </c:pt>
                <c:pt idx="61309" formatCode="0.00E+00">
                  <c:v>1.0300000000000001E-3</c:v>
                </c:pt>
                <c:pt idx="61310" formatCode="0.00E+00">
                  <c:v>1.0300000000000001E-3</c:v>
                </c:pt>
                <c:pt idx="61311" formatCode="0.00E+00">
                  <c:v>1.0300000000000001E-3</c:v>
                </c:pt>
                <c:pt idx="61312" formatCode="0.00E+00">
                  <c:v>1.0300000000000001E-3</c:v>
                </c:pt>
                <c:pt idx="61313" formatCode="0.00E+00">
                  <c:v>1.0300000000000001E-3</c:v>
                </c:pt>
                <c:pt idx="61314" formatCode="0.00E+00">
                  <c:v>1.0300000000000001E-3</c:v>
                </c:pt>
                <c:pt idx="61315" formatCode="0.00E+00">
                  <c:v>1.0300000000000001E-3</c:v>
                </c:pt>
                <c:pt idx="61316" formatCode="0.00E+00">
                  <c:v>1.0300000000000001E-3</c:v>
                </c:pt>
                <c:pt idx="61317" formatCode="0.00E+00">
                  <c:v>1.0300000000000001E-3</c:v>
                </c:pt>
                <c:pt idx="61318" formatCode="0.00E+00">
                  <c:v>1.0300000000000001E-3</c:v>
                </c:pt>
                <c:pt idx="61319" formatCode="0.00E+00">
                  <c:v>1.0300000000000001E-3</c:v>
                </c:pt>
                <c:pt idx="61320" formatCode="0.00E+00">
                  <c:v>1.0300000000000001E-3</c:v>
                </c:pt>
                <c:pt idx="61321" formatCode="0.00E+00">
                  <c:v>1.0300000000000001E-3</c:v>
                </c:pt>
                <c:pt idx="61322" formatCode="0.00E+00">
                  <c:v>1.0300000000000001E-3</c:v>
                </c:pt>
                <c:pt idx="61323" formatCode="0.00E+00">
                  <c:v>1.0300000000000001E-3</c:v>
                </c:pt>
                <c:pt idx="61324" formatCode="0.00E+00">
                  <c:v>1.0300000000000001E-3</c:v>
                </c:pt>
                <c:pt idx="61325" formatCode="0.00E+00">
                  <c:v>1.0300000000000001E-3</c:v>
                </c:pt>
                <c:pt idx="61326" formatCode="0.00E+00">
                  <c:v>1.0300000000000001E-3</c:v>
                </c:pt>
                <c:pt idx="61327" formatCode="0.00E+00">
                  <c:v>1.0300000000000001E-3</c:v>
                </c:pt>
                <c:pt idx="61328" formatCode="0.00E+00">
                  <c:v>1.0300000000000001E-3</c:v>
                </c:pt>
                <c:pt idx="61329" formatCode="0.00E+00">
                  <c:v>1.0300000000000001E-3</c:v>
                </c:pt>
                <c:pt idx="61330" formatCode="0.00E+00">
                  <c:v>1.0300000000000001E-3</c:v>
                </c:pt>
                <c:pt idx="61331" formatCode="0.00E+00">
                  <c:v>1.0300000000000001E-3</c:v>
                </c:pt>
                <c:pt idx="61332" formatCode="0.00E+00">
                  <c:v>1.0300000000000001E-3</c:v>
                </c:pt>
                <c:pt idx="61333" formatCode="0.00E+00">
                  <c:v>1.0300000000000001E-3</c:v>
                </c:pt>
                <c:pt idx="61334" formatCode="0.00E+00">
                  <c:v>1.0300000000000001E-3</c:v>
                </c:pt>
                <c:pt idx="61335" formatCode="0.00E+00">
                  <c:v>1.0300000000000001E-3</c:v>
                </c:pt>
                <c:pt idx="61336" formatCode="0.00E+00">
                  <c:v>1.0300000000000001E-3</c:v>
                </c:pt>
                <c:pt idx="61337" formatCode="0.00E+00">
                  <c:v>1.0300000000000001E-3</c:v>
                </c:pt>
                <c:pt idx="61338" formatCode="0.00E+00">
                  <c:v>1.0300000000000001E-3</c:v>
                </c:pt>
                <c:pt idx="61339" formatCode="0.00E+00">
                  <c:v>1.0300000000000001E-3</c:v>
                </c:pt>
                <c:pt idx="61340" formatCode="0.00E+00">
                  <c:v>1.0300000000000001E-3</c:v>
                </c:pt>
                <c:pt idx="61341" formatCode="0.00E+00">
                  <c:v>1.0300000000000001E-3</c:v>
                </c:pt>
                <c:pt idx="61342" formatCode="0.00E+00">
                  <c:v>1.0300000000000001E-3</c:v>
                </c:pt>
                <c:pt idx="61343" formatCode="0.00E+00">
                  <c:v>1.0300000000000001E-3</c:v>
                </c:pt>
                <c:pt idx="61344" formatCode="0.00E+00">
                  <c:v>1.0300000000000001E-3</c:v>
                </c:pt>
                <c:pt idx="61345" formatCode="0.00E+00">
                  <c:v>1.0300000000000001E-3</c:v>
                </c:pt>
                <c:pt idx="61346" formatCode="0.00E+00">
                  <c:v>1.0300000000000001E-3</c:v>
                </c:pt>
                <c:pt idx="61347" formatCode="0.00E+00">
                  <c:v>1.0300000000000001E-3</c:v>
                </c:pt>
                <c:pt idx="61348" formatCode="0.00E+00">
                  <c:v>1.0300000000000001E-3</c:v>
                </c:pt>
                <c:pt idx="61349" formatCode="0.00E+00">
                  <c:v>1.0300000000000001E-3</c:v>
                </c:pt>
                <c:pt idx="61350" formatCode="0.00E+00">
                  <c:v>1.0300000000000001E-3</c:v>
                </c:pt>
                <c:pt idx="61351" formatCode="0.00E+00">
                  <c:v>1.0300000000000001E-3</c:v>
                </c:pt>
                <c:pt idx="61352" formatCode="0.00E+00">
                  <c:v>1.0300000000000001E-3</c:v>
                </c:pt>
                <c:pt idx="61353" formatCode="0.00E+00">
                  <c:v>1.0300000000000001E-3</c:v>
                </c:pt>
                <c:pt idx="61354" formatCode="0.00E+00">
                  <c:v>1.0300000000000001E-3</c:v>
                </c:pt>
                <c:pt idx="61355" formatCode="0.00E+00">
                  <c:v>1.0300000000000001E-3</c:v>
                </c:pt>
                <c:pt idx="61356" formatCode="0.00E+00">
                  <c:v>1.0300000000000001E-3</c:v>
                </c:pt>
                <c:pt idx="61357" formatCode="0.00E+00">
                  <c:v>1.0300000000000001E-3</c:v>
                </c:pt>
                <c:pt idx="61358" formatCode="0.00E+00">
                  <c:v>1.0300000000000001E-3</c:v>
                </c:pt>
                <c:pt idx="61359" formatCode="0.00E+00">
                  <c:v>1.0300000000000001E-3</c:v>
                </c:pt>
                <c:pt idx="61360" formatCode="0.00E+00">
                  <c:v>1.0300000000000001E-3</c:v>
                </c:pt>
                <c:pt idx="61361" formatCode="0.00E+00">
                  <c:v>1.0300000000000001E-3</c:v>
                </c:pt>
                <c:pt idx="61362" formatCode="0.00E+00">
                  <c:v>1.0300000000000001E-3</c:v>
                </c:pt>
                <c:pt idx="61363" formatCode="0.00E+00">
                  <c:v>1.0300000000000001E-3</c:v>
                </c:pt>
                <c:pt idx="61364" formatCode="0.00E+00">
                  <c:v>1.0300000000000001E-3</c:v>
                </c:pt>
                <c:pt idx="61365" formatCode="0.00E+00">
                  <c:v>1.0300000000000001E-3</c:v>
                </c:pt>
                <c:pt idx="61366" formatCode="0.00E+00">
                  <c:v>1.0300000000000001E-3</c:v>
                </c:pt>
                <c:pt idx="61367" formatCode="0.00E+00">
                  <c:v>1.0300000000000001E-3</c:v>
                </c:pt>
                <c:pt idx="61368" formatCode="0.00E+00">
                  <c:v>1.0300000000000001E-3</c:v>
                </c:pt>
                <c:pt idx="61369" formatCode="0.00E+00">
                  <c:v>1.0300000000000001E-3</c:v>
                </c:pt>
                <c:pt idx="61370" formatCode="0.00E+00">
                  <c:v>1.0300000000000001E-3</c:v>
                </c:pt>
                <c:pt idx="61371" formatCode="0.00E+00">
                  <c:v>1.0300000000000001E-3</c:v>
                </c:pt>
                <c:pt idx="61372" formatCode="0.00E+00">
                  <c:v>1.0300000000000001E-3</c:v>
                </c:pt>
                <c:pt idx="61373" formatCode="0.00E+00">
                  <c:v>1.0300000000000001E-3</c:v>
                </c:pt>
                <c:pt idx="61374" formatCode="0.00E+00">
                  <c:v>1.0300000000000001E-3</c:v>
                </c:pt>
                <c:pt idx="61375" formatCode="0.00E+00">
                  <c:v>1.0300000000000001E-3</c:v>
                </c:pt>
                <c:pt idx="61376" formatCode="0.00E+00">
                  <c:v>1.0300000000000001E-3</c:v>
                </c:pt>
                <c:pt idx="61377" formatCode="0.00E+00">
                  <c:v>1.0300000000000001E-3</c:v>
                </c:pt>
                <c:pt idx="61378" formatCode="0.00E+00">
                  <c:v>1.0300000000000001E-3</c:v>
                </c:pt>
                <c:pt idx="61379" formatCode="0.00E+00">
                  <c:v>1.0300000000000001E-3</c:v>
                </c:pt>
                <c:pt idx="61380" formatCode="0.00E+00">
                  <c:v>1.0300000000000001E-3</c:v>
                </c:pt>
                <c:pt idx="61381" formatCode="0.00E+00">
                  <c:v>1.0300000000000001E-3</c:v>
                </c:pt>
                <c:pt idx="61382" formatCode="0.00E+00">
                  <c:v>1.0300000000000001E-3</c:v>
                </c:pt>
                <c:pt idx="61383" formatCode="0.00E+00">
                  <c:v>1.0300000000000001E-3</c:v>
                </c:pt>
                <c:pt idx="61384" formatCode="0.00E+00">
                  <c:v>1.0300000000000001E-3</c:v>
                </c:pt>
                <c:pt idx="61385" formatCode="0.00E+00">
                  <c:v>1.0300000000000001E-3</c:v>
                </c:pt>
                <c:pt idx="61386" formatCode="0.00E+00">
                  <c:v>1.0300000000000001E-3</c:v>
                </c:pt>
                <c:pt idx="61387" formatCode="0.00E+00">
                  <c:v>1.0300000000000001E-3</c:v>
                </c:pt>
                <c:pt idx="61388" formatCode="0.00E+00">
                  <c:v>1.0300000000000001E-3</c:v>
                </c:pt>
                <c:pt idx="61389" formatCode="0.00E+00">
                  <c:v>1.0300000000000001E-3</c:v>
                </c:pt>
                <c:pt idx="61390" formatCode="0.00E+00">
                  <c:v>1.0300000000000001E-3</c:v>
                </c:pt>
                <c:pt idx="61391" formatCode="0.00E+00">
                  <c:v>1.0300000000000001E-3</c:v>
                </c:pt>
                <c:pt idx="61392" formatCode="0.00E+00">
                  <c:v>1.0300000000000001E-3</c:v>
                </c:pt>
                <c:pt idx="61393" formatCode="0.00E+00">
                  <c:v>1.0300000000000001E-3</c:v>
                </c:pt>
                <c:pt idx="61394" formatCode="0.00E+00">
                  <c:v>1.0300000000000001E-3</c:v>
                </c:pt>
                <c:pt idx="61395" formatCode="0.00E+00">
                  <c:v>1.0300000000000001E-3</c:v>
                </c:pt>
                <c:pt idx="61396" formatCode="0.00E+00">
                  <c:v>1.0300000000000001E-3</c:v>
                </c:pt>
                <c:pt idx="61397" formatCode="0.00E+00">
                  <c:v>1.0300000000000001E-3</c:v>
                </c:pt>
                <c:pt idx="61398" formatCode="0.00E+00">
                  <c:v>1.0300000000000001E-3</c:v>
                </c:pt>
                <c:pt idx="61399" formatCode="0.00E+00">
                  <c:v>1.0300000000000001E-3</c:v>
                </c:pt>
                <c:pt idx="61400" formatCode="0.00E+00">
                  <c:v>1.0300000000000001E-3</c:v>
                </c:pt>
                <c:pt idx="61401" formatCode="0.00E+00">
                  <c:v>1.0300000000000001E-3</c:v>
                </c:pt>
                <c:pt idx="61402" formatCode="0.00E+00">
                  <c:v>1.0300000000000001E-3</c:v>
                </c:pt>
                <c:pt idx="61403" formatCode="0.00E+00">
                  <c:v>1.0300000000000001E-3</c:v>
                </c:pt>
                <c:pt idx="61404" formatCode="0.00E+00">
                  <c:v>1.0300000000000001E-3</c:v>
                </c:pt>
                <c:pt idx="61405" formatCode="0.00E+00">
                  <c:v>1.0300000000000001E-3</c:v>
                </c:pt>
                <c:pt idx="61406" formatCode="0.00E+00">
                  <c:v>1.0300000000000001E-3</c:v>
                </c:pt>
                <c:pt idx="61407" formatCode="0.00E+00">
                  <c:v>1.0300000000000001E-3</c:v>
                </c:pt>
                <c:pt idx="61408" formatCode="0.00E+00">
                  <c:v>1.0300000000000001E-3</c:v>
                </c:pt>
                <c:pt idx="61409" formatCode="0.00E+00">
                  <c:v>1.0300000000000001E-3</c:v>
                </c:pt>
                <c:pt idx="61410" formatCode="0.00E+00">
                  <c:v>1.0300000000000001E-3</c:v>
                </c:pt>
                <c:pt idx="61411" formatCode="0.00E+00">
                  <c:v>1.0300000000000001E-3</c:v>
                </c:pt>
                <c:pt idx="61412" formatCode="0.00E+00">
                  <c:v>1.0300000000000001E-3</c:v>
                </c:pt>
                <c:pt idx="61413" formatCode="0.00E+00">
                  <c:v>1.0300000000000001E-3</c:v>
                </c:pt>
                <c:pt idx="61414" formatCode="0.00E+00">
                  <c:v>1.0300000000000001E-3</c:v>
                </c:pt>
                <c:pt idx="61415" formatCode="0.00E+00">
                  <c:v>1.0300000000000001E-3</c:v>
                </c:pt>
                <c:pt idx="61416" formatCode="0.00E+00">
                  <c:v>1.0300000000000001E-3</c:v>
                </c:pt>
                <c:pt idx="61417" formatCode="0.00E+00">
                  <c:v>1.0300000000000001E-3</c:v>
                </c:pt>
                <c:pt idx="61418" formatCode="0.00E+00">
                  <c:v>1.0300000000000001E-3</c:v>
                </c:pt>
                <c:pt idx="61419" formatCode="0.00E+00">
                  <c:v>1.0300000000000001E-3</c:v>
                </c:pt>
                <c:pt idx="61420" formatCode="0.00E+00">
                  <c:v>1.0300000000000001E-3</c:v>
                </c:pt>
                <c:pt idx="61421" formatCode="0.00E+00">
                  <c:v>1.0300000000000001E-3</c:v>
                </c:pt>
                <c:pt idx="61422" formatCode="0.00E+00">
                  <c:v>1.0300000000000001E-3</c:v>
                </c:pt>
                <c:pt idx="61423" formatCode="0.00E+00">
                  <c:v>1.0300000000000001E-3</c:v>
                </c:pt>
                <c:pt idx="61424" formatCode="0.00E+00">
                  <c:v>1.0300000000000001E-3</c:v>
                </c:pt>
                <c:pt idx="61425" formatCode="0.00E+00">
                  <c:v>1.0300000000000001E-3</c:v>
                </c:pt>
                <c:pt idx="61426" formatCode="0.00E+00">
                  <c:v>1.0300000000000001E-3</c:v>
                </c:pt>
                <c:pt idx="61427" formatCode="0.00E+00">
                  <c:v>1.0300000000000001E-3</c:v>
                </c:pt>
                <c:pt idx="61428" formatCode="0.00E+00">
                  <c:v>1.0300000000000001E-3</c:v>
                </c:pt>
                <c:pt idx="61429" formatCode="0.00E+00">
                  <c:v>1.0300000000000001E-3</c:v>
                </c:pt>
                <c:pt idx="61430" formatCode="0.00E+00">
                  <c:v>1.0300000000000001E-3</c:v>
                </c:pt>
                <c:pt idx="61431" formatCode="0.00E+00">
                  <c:v>1.0300000000000001E-3</c:v>
                </c:pt>
                <c:pt idx="61432" formatCode="0.00E+00">
                  <c:v>1.0300000000000001E-3</c:v>
                </c:pt>
                <c:pt idx="61433" formatCode="0.00E+00">
                  <c:v>1.0300000000000001E-3</c:v>
                </c:pt>
                <c:pt idx="61434" formatCode="0.00E+00">
                  <c:v>1.0300000000000001E-3</c:v>
                </c:pt>
                <c:pt idx="61435" formatCode="0.00E+00">
                  <c:v>1.0300000000000001E-3</c:v>
                </c:pt>
                <c:pt idx="61436" formatCode="0.00E+00">
                  <c:v>1.0300000000000001E-3</c:v>
                </c:pt>
                <c:pt idx="61437" formatCode="0.00E+00">
                  <c:v>1.0300000000000001E-3</c:v>
                </c:pt>
                <c:pt idx="61438" formatCode="0.00E+00">
                  <c:v>1.0300000000000001E-3</c:v>
                </c:pt>
                <c:pt idx="61439" formatCode="0.00E+00">
                  <c:v>1.0300000000000001E-3</c:v>
                </c:pt>
                <c:pt idx="61440" formatCode="0.00E+00">
                  <c:v>1.0300000000000001E-3</c:v>
                </c:pt>
                <c:pt idx="61441" formatCode="0.00E+00">
                  <c:v>1.0300000000000001E-3</c:v>
                </c:pt>
                <c:pt idx="61442" formatCode="0.00E+00">
                  <c:v>1.0300000000000001E-3</c:v>
                </c:pt>
                <c:pt idx="61443" formatCode="0.00E+00">
                  <c:v>1.0300000000000001E-3</c:v>
                </c:pt>
                <c:pt idx="61444" formatCode="0.00E+00">
                  <c:v>1.0300000000000001E-3</c:v>
                </c:pt>
                <c:pt idx="61445" formatCode="0.00E+00">
                  <c:v>1.0300000000000001E-3</c:v>
                </c:pt>
                <c:pt idx="61446" formatCode="0.00E+00">
                  <c:v>1.0300000000000001E-3</c:v>
                </c:pt>
                <c:pt idx="61447" formatCode="0.00E+00">
                  <c:v>1.0300000000000001E-3</c:v>
                </c:pt>
                <c:pt idx="61448" formatCode="0.00E+00">
                  <c:v>1.0300000000000001E-3</c:v>
                </c:pt>
                <c:pt idx="61449" formatCode="0.00E+00">
                  <c:v>1.0300000000000001E-3</c:v>
                </c:pt>
                <c:pt idx="61450" formatCode="0.00E+00">
                  <c:v>1.0300000000000001E-3</c:v>
                </c:pt>
                <c:pt idx="61451" formatCode="0.00E+00">
                  <c:v>1.0300000000000001E-3</c:v>
                </c:pt>
                <c:pt idx="61452" formatCode="0.00E+00">
                  <c:v>1.0300000000000001E-3</c:v>
                </c:pt>
                <c:pt idx="61453" formatCode="0.00E+00">
                  <c:v>1.0300000000000001E-3</c:v>
                </c:pt>
                <c:pt idx="61454" formatCode="0.00E+00">
                  <c:v>1.0300000000000001E-3</c:v>
                </c:pt>
                <c:pt idx="61455" formatCode="0.00E+00">
                  <c:v>1.0300000000000001E-3</c:v>
                </c:pt>
                <c:pt idx="61456" formatCode="0.00E+00">
                  <c:v>1.0300000000000001E-3</c:v>
                </c:pt>
                <c:pt idx="61457" formatCode="0.00E+00">
                  <c:v>1.0300000000000001E-3</c:v>
                </c:pt>
                <c:pt idx="61458" formatCode="0.00E+00">
                  <c:v>1.0300000000000001E-3</c:v>
                </c:pt>
                <c:pt idx="61459" formatCode="0.00E+00">
                  <c:v>1.0300000000000001E-3</c:v>
                </c:pt>
                <c:pt idx="61460" formatCode="0.00E+00">
                  <c:v>1.0300000000000001E-3</c:v>
                </c:pt>
                <c:pt idx="61461" formatCode="0.00E+00">
                  <c:v>1.0300000000000001E-3</c:v>
                </c:pt>
                <c:pt idx="61462" formatCode="0.00E+00">
                  <c:v>1.0300000000000001E-3</c:v>
                </c:pt>
                <c:pt idx="61463" formatCode="0.00E+00">
                  <c:v>1.0300000000000001E-3</c:v>
                </c:pt>
                <c:pt idx="61464" formatCode="0.00E+00">
                  <c:v>1.0300000000000001E-3</c:v>
                </c:pt>
                <c:pt idx="61465" formatCode="0.00E+00">
                  <c:v>1.0300000000000001E-3</c:v>
                </c:pt>
                <c:pt idx="61466" formatCode="0.00E+00">
                  <c:v>1.0300000000000001E-3</c:v>
                </c:pt>
                <c:pt idx="61467" formatCode="0.00E+00">
                  <c:v>1.0300000000000001E-3</c:v>
                </c:pt>
                <c:pt idx="61468" formatCode="0.00E+00">
                  <c:v>1.0300000000000001E-3</c:v>
                </c:pt>
                <c:pt idx="61469" formatCode="0.00E+00">
                  <c:v>1.0300000000000001E-3</c:v>
                </c:pt>
                <c:pt idx="61470" formatCode="0.00E+00">
                  <c:v>1.0300000000000001E-3</c:v>
                </c:pt>
                <c:pt idx="61471" formatCode="0.00E+00">
                  <c:v>1.0300000000000001E-3</c:v>
                </c:pt>
                <c:pt idx="61472" formatCode="0.00E+00">
                  <c:v>1.0300000000000001E-3</c:v>
                </c:pt>
                <c:pt idx="61473" formatCode="0.00E+00">
                  <c:v>1.0300000000000001E-3</c:v>
                </c:pt>
                <c:pt idx="61474" formatCode="0.00E+00">
                  <c:v>1.0300000000000001E-3</c:v>
                </c:pt>
                <c:pt idx="61475" formatCode="0.00E+00">
                  <c:v>1.0300000000000001E-3</c:v>
                </c:pt>
                <c:pt idx="61476" formatCode="0.00E+00">
                  <c:v>1.0300000000000001E-3</c:v>
                </c:pt>
                <c:pt idx="61477" formatCode="0.00E+00">
                  <c:v>1.0300000000000001E-3</c:v>
                </c:pt>
                <c:pt idx="61478" formatCode="0.00E+00">
                  <c:v>1.0300000000000001E-3</c:v>
                </c:pt>
                <c:pt idx="61479" formatCode="0.00E+00">
                  <c:v>1.0300000000000001E-3</c:v>
                </c:pt>
                <c:pt idx="61480" formatCode="0.00E+00">
                  <c:v>1.0300000000000001E-3</c:v>
                </c:pt>
                <c:pt idx="61481" formatCode="0.00E+00">
                  <c:v>1.0300000000000001E-3</c:v>
                </c:pt>
                <c:pt idx="61482" formatCode="0.00E+00">
                  <c:v>1.0300000000000001E-3</c:v>
                </c:pt>
                <c:pt idx="61483" formatCode="0.00E+00">
                  <c:v>1.0300000000000001E-3</c:v>
                </c:pt>
                <c:pt idx="61484" formatCode="0.00E+00">
                  <c:v>1.0300000000000001E-3</c:v>
                </c:pt>
                <c:pt idx="61485" formatCode="0.00E+00">
                  <c:v>1.0300000000000001E-3</c:v>
                </c:pt>
                <c:pt idx="61486" formatCode="0.00E+00">
                  <c:v>1.0300000000000001E-3</c:v>
                </c:pt>
                <c:pt idx="61487" formatCode="0.00E+00">
                  <c:v>1.0300000000000001E-3</c:v>
                </c:pt>
                <c:pt idx="61488" formatCode="0.00E+00">
                  <c:v>1.0300000000000001E-3</c:v>
                </c:pt>
                <c:pt idx="61489" formatCode="0.00E+00">
                  <c:v>1.0300000000000001E-3</c:v>
                </c:pt>
                <c:pt idx="61490" formatCode="0.00E+00">
                  <c:v>1.0300000000000001E-3</c:v>
                </c:pt>
                <c:pt idx="61491" formatCode="0.00E+00">
                  <c:v>1.0300000000000001E-3</c:v>
                </c:pt>
                <c:pt idx="61492" formatCode="0.00E+00">
                  <c:v>1.0300000000000001E-3</c:v>
                </c:pt>
                <c:pt idx="61493" formatCode="0.00E+00">
                  <c:v>1.0300000000000001E-3</c:v>
                </c:pt>
                <c:pt idx="61494" formatCode="0.00E+00">
                  <c:v>1.0300000000000001E-3</c:v>
                </c:pt>
                <c:pt idx="61495" formatCode="0.00E+00">
                  <c:v>1.0300000000000001E-3</c:v>
                </c:pt>
                <c:pt idx="61496" formatCode="0.00E+00">
                  <c:v>1.0300000000000001E-3</c:v>
                </c:pt>
                <c:pt idx="61497" formatCode="0.00E+00">
                  <c:v>1.0300000000000001E-3</c:v>
                </c:pt>
                <c:pt idx="61498" formatCode="0.00E+00">
                  <c:v>1.0300000000000001E-3</c:v>
                </c:pt>
                <c:pt idx="61499" formatCode="0.00E+00">
                  <c:v>1.0300000000000001E-3</c:v>
                </c:pt>
                <c:pt idx="61500" formatCode="0.00E+00">
                  <c:v>1.0300000000000001E-3</c:v>
                </c:pt>
                <c:pt idx="61501" formatCode="0.00E+00">
                  <c:v>1.0300000000000001E-3</c:v>
                </c:pt>
                <c:pt idx="61502" formatCode="0.00E+00">
                  <c:v>1.0300000000000001E-3</c:v>
                </c:pt>
                <c:pt idx="61503" formatCode="0.00E+00">
                  <c:v>1.0300000000000001E-3</c:v>
                </c:pt>
                <c:pt idx="61504" formatCode="0.00E+00">
                  <c:v>1.0300000000000001E-3</c:v>
                </c:pt>
                <c:pt idx="61505" formatCode="0.00E+00">
                  <c:v>1.0300000000000001E-3</c:v>
                </c:pt>
                <c:pt idx="61506" formatCode="0.00E+00">
                  <c:v>1.0300000000000001E-3</c:v>
                </c:pt>
                <c:pt idx="61507" formatCode="0.00E+00">
                  <c:v>1.0300000000000001E-3</c:v>
                </c:pt>
                <c:pt idx="61508" formatCode="0.00E+00">
                  <c:v>1.0300000000000001E-3</c:v>
                </c:pt>
                <c:pt idx="61509" formatCode="0.00E+00">
                  <c:v>1.0300000000000001E-3</c:v>
                </c:pt>
                <c:pt idx="61510" formatCode="0.00E+00">
                  <c:v>1.0300000000000001E-3</c:v>
                </c:pt>
                <c:pt idx="61511" formatCode="0.00E+00">
                  <c:v>1.0300000000000001E-3</c:v>
                </c:pt>
                <c:pt idx="61512" formatCode="0.00E+00">
                  <c:v>1.0300000000000001E-3</c:v>
                </c:pt>
                <c:pt idx="61513" formatCode="0.00E+00">
                  <c:v>1.0300000000000001E-3</c:v>
                </c:pt>
                <c:pt idx="61514" formatCode="0.00E+00">
                  <c:v>1.0300000000000001E-3</c:v>
                </c:pt>
                <c:pt idx="61515" formatCode="0.00E+00">
                  <c:v>1.0300000000000001E-3</c:v>
                </c:pt>
                <c:pt idx="61516" formatCode="0.00E+00">
                  <c:v>1.0300000000000001E-3</c:v>
                </c:pt>
                <c:pt idx="61517" formatCode="0.00E+00">
                  <c:v>1.0300000000000001E-3</c:v>
                </c:pt>
                <c:pt idx="61518" formatCode="0.00E+00">
                  <c:v>1.0300000000000001E-3</c:v>
                </c:pt>
                <c:pt idx="61519" formatCode="0.00E+00">
                  <c:v>1.0300000000000001E-3</c:v>
                </c:pt>
                <c:pt idx="61520" formatCode="0.00E+00">
                  <c:v>1.0300000000000001E-3</c:v>
                </c:pt>
                <c:pt idx="61521" formatCode="0.00E+00">
                  <c:v>1.0300000000000001E-3</c:v>
                </c:pt>
                <c:pt idx="61522" formatCode="0.00E+00">
                  <c:v>1.0300000000000001E-3</c:v>
                </c:pt>
                <c:pt idx="61523" formatCode="0.00E+00">
                  <c:v>1.0300000000000001E-3</c:v>
                </c:pt>
                <c:pt idx="61524" formatCode="0.00E+00">
                  <c:v>1.0300000000000001E-3</c:v>
                </c:pt>
                <c:pt idx="61525" formatCode="0.00E+00">
                  <c:v>1.0300000000000001E-3</c:v>
                </c:pt>
                <c:pt idx="61526" formatCode="0.00E+00">
                  <c:v>1.0300000000000001E-3</c:v>
                </c:pt>
                <c:pt idx="61527" formatCode="0.00E+00">
                  <c:v>1.0300000000000001E-3</c:v>
                </c:pt>
                <c:pt idx="61528" formatCode="0.00E+00">
                  <c:v>1.0300000000000001E-3</c:v>
                </c:pt>
                <c:pt idx="61529" formatCode="0.00E+00">
                  <c:v>1.0300000000000001E-3</c:v>
                </c:pt>
                <c:pt idx="61530" formatCode="0.00E+00">
                  <c:v>1.0300000000000001E-3</c:v>
                </c:pt>
                <c:pt idx="61531" formatCode="0.00E+00">
                  <c:v>1.0300000000000001E-3</c:v>
                </c:pt>
                <c:pt idx="61532" formatCode="0.00E+00">
                  <c:v>1.0300000000000001E-3</c:v>
                </c:pt>
                <c:pt idx="61533" formatCode="0.00E+00">
                  <c:v>1.0300000000000001E-3</c:v>
                </c:pt>
                <c:pt idx="61534" formatCode="0.00E+00">
                  <c:v>1.0300000000000001E-3</c:v>
                </c:pt>
                <c:pt idx="61535" formatCode="0.00E+00">
                  <c:v>1.0300000000000001E-3</c:v>
                </c:pt>
                <c:pt idx="61536" formatCode="0.00E+00">
                  <c:v>1.0300000000000001E-3</c:v>
                </c:pt>
                <c:pt idx="61537" formatCode="0.00E+00">
                  <c:v>1.0300000000000001E-3</c:v>
                </c:pt>
                <c:pt idx="61538" formatCode="0.00E+00">
                  <c:v>1.0300000000000001E-3</c:v>
                </c:pt>
                <c:pt idx="61539" formatCode="0.00E+00">
                  <c:v>1.0300000000000001E-3</c:v>
                </c:pt>
                <c:pt idx="61540" formatCode="0.00E+00">
                  <c:v>1.0300000000000001E-3</c:v>
                </c:pt>
                <c:pt idx="61541" formatCode="0.00E+00">
                  <c:v>1.0300000000000001E-3</c:v>
                </c:pt>
                <c:pt idx="61542" formatCode="0.00E+00">
                  <c:v>1.0300000000000001E-3</c:v>
                </c:pt>
                <c:pt idx="61543" formatCode="0.00E+00">
                  <c:v>1.0300000000000001E-3</c:v>
                </c:pt>
                <c:pt idx="61544" formatCode="0.00E+00">
                  <c:v>1.0300000000000001E-3</c:v>
                </c:pt>
                <c:pt idx="61545" formatCode="0.00E+00">
                  <c:v>1.0300000000000001E-3</c:v>
                </c:pt>
                <c:pt idx="61546" formatCode="0.00E+00">
                  <c:v>1.0300000000000001E-3</c:v>
                </c:pt>
                <c:pt idx="61547" formatCode="0.00E+00">
                  <c:v>1.0300000000000001E-3</c:v>
                </c:pt>
                <c:pt idx="61548" formatCode="0.00E+00">
                  <c:v>1.0300000000000001E-3</c:v>
                </c:pt>
                <c:pt idx="61549" formatCode="0.00E+00">
                  <c:v>1.0300000000000001E-3</c:v>
                </c:pt>
                <c:pt idx="61550" formatCode="0.00E+00">
                  <c:v>1.0300000000000001E-3</c:v>
                </c:pt>
                <c:pt idx="61551" formatCode="0.00E+00">
                  <c:v>1.0300000000000001E-3</c:v>
                </c:pt>
                <c:pt idx="61552" formatCode="0.00E+00">
                  <c:v>1.0300000000000001E-3</c:v>
                </c:pt>
                <c:pt idx="61553" formatCode="0.00E+00">
                  <c:v>1.0300000000000001E-3</c:v>
                </c:pt>
                <c:pt idx="61554" formatCode="0.00E+00">
                  <c:v>1.0300000000000001E-3</c:v>
                </c:pt>
                <c:pt idx="61555" formatCode="0.00E+00">
                  <c:v>1.0300000000000001E-3</c:v>
                </c:pt>
                <c:pt idx="61556" formatCode="0.00E+00">
                  <c:v>1.0300000000000001E-3</c:v>
                </c:pt>
                <c:pt idx="61557" formatCode="0.00E+00">
                  <c:v>1.0300000000000001E-3</c:v>
                </c:pt>
                <c:pt idx="61558" formatCode="0.00E+00">
                  <c:v>1.0300000000000001E-3</c:v>
                </c:pt>
                <c:pt idx="61559" formatCode="0.00E+00">
                  <c:v>1.0300000000000001E-3</c:v>
                </c:pt>
                <c:pt idx="61560" formatCode="0.00E+00">
                  <c:v>1.0300000000000001E-3</c:v>
                </c:pt>
                <c:pt idx="61561" formatCode="0.00E+00">
                  <c:v>1.0300000000000001E-3</c:v>
                </c:pt>
                <c:pt idx="61562" formatCode="0.00E+00">
                  <c:v>1.0300000000000001E-3</c:v>
                </c:pt>
                <c:pt idx="61563" formatCode="0.00E+00">
                  <c:v>1.0300000000000001E-3</c:v>
                </c:pt>
                <c:pt idx="61564" formatCode="0.00E+00">
                  <c:v>1.0300000000000001E-3</c:v>
                </c:pt>
                <c:pt idx="61565" formatCode="0.00E+00">
                  <c:v>1.0300000000000001E-3</c:v>
                </c:pt>
                <c:pt idx="61566" formatCode="0.00E+00">
                  <c:v>1.0300000000000001E-3</c:v>
                </c:pt>
                <c:pt idx="61567" formatCode="0.00E+00">
                  <c:v>1.0300000000000001E-3</c:v>
                </c:pt>
                <c:pt idx="61568" formatCode="0.00E+00">
                  <c:v>1.0300000000000001E-3</c:v>
                </c:pt>
                <c:pt idx="61569" formatCode="0.00E+00">
                  <c:v>1.0300000000000001E-3</c:v>
                </c:pt>
                <c:pt idx="61570" formatCode="0.00E+00">
                  <c:v>1.0300000000000001E-3</c:v>
                </c:pt>
                <c:pt idx="61571" formatCode="0.00E+00">
                  <c:v>1.0300000000000001E-3</c:v>
                </c:pt>
                <c:pt idx="61572" formatCode="0.00E+00">
                  <c:v>1.0300000000000001E-3</c:v>
                </c:pt>
                <c:pt idx="61573" formatCode="0.00E+00">
                  <c:v>1.0300000000000001E-3</c:v>
                </c:pt>
                <c:pt idx="61574" formatCode="0.00E+00">
                  <c:v>1.0300000000000001E-3</c:v>
                </c:pt>
                <c:pt idx="61575" formatCode="0.00E+00">
                  <c:v>1.0300000000000001E-3</c:v>
                </c:pt>
                <c:pt idx="61576" formatCode="0.00E+00">
                  <c:v>1.0300000000000001E-3</c:v>
                </c:pt>
                <c:pt idx="61577" formatCode="0.00E+00">
                  <c:v>1.0300000000000001E-3</c:v>
                </c:pt>
                <c:pt idx="61578" formatCode="0.00E+00">
                  <c:v>1.0300000000000001E-3</c:v>
                </c:pt>
                <c:pt idx="61579" formatCode="0.00E+00">
                  <c:v>1.0300000000000001E-3</c:v>
                </c:pt>
                <c:pt idx="61580" formatCode="0.00E+00">
                  <c:v>1.0300000000000001E-3</c:v>
                </c:pt>
                <c:pt idx="61581" formatCode="0.00E+00">
                  <c:v>1.0300000000000001E-3</c:v>
                </c:pt>
                <c:pt idx="61582" formatCode="0.00E+00">
                  <c:v>1.0300000000000001E-3</c:v>
                </c:pt>
                <c:pt idx="61583" formatCode="0.00E+00">
                  <c:v>1.0300000000000001E-3</c:v>
                </c:pt>
                <c:pt idx="61584" formatCode="0.00E+00">
                  <c:v>1.0300000000000001E-3</c:v>
                </c:pt>
                <c:pt idx="61585" formatCode="0.00E+00">
                  <c:v>1.0300000000000001E-3</c:v>
                </c:pt>
                <c:pt idx="61586" formatCode="0.00E+00">
                  <c:v>1.0300000000000001E-3</c:v>
                </c:pt>
                <c:pt idx="61587" formatCode="0.00E+00">
                  <c:v>1.0300000000000001E-3</c:v>
                </c:pt>
                <c:pt idx="61588" formatCode="0.00E+00">
                  <c:v>1.0300000000000001E-3</c:v>
                </c:pt>
                <c:pt idx="61589" formatCode="0.00E+00">
                  <c:v>1.0300000000000001E-3</c:v>
                </c:pt>
                <c:pt idx="61590" formatCode="0.00E+00">
                  <c:v>1.0300000000000001E-3</c:v>
                </c:pt>
                <c:pt idx="61591" formatCode="0.00E+00">
                  <c:v>1.0300000000000001E-3</c:v>
                </c:pt>
                <c:pt idx="61592" formatCode="0.00E+00">
                  <c:v>1.0300000000000001E-3</c:v>
                </c:pt>
                <c:pt idx="61593" formatCode="0.00E+00">
                  <c:v>1.0300000000000001E-3</c:v>
                </c:pt>
                <c:pt idx="61594" formatCode="0.00E+00">
                  <c:v>1.0300000000000001E-3</c:v>
                </c:pt>
                <c:pt idx="61595" formatCode="0.00E+00">
                  <c:v>1.0300000000000001E-3</c:v>
                </c:pt>
                <c:pt idx="61596" formatCode="0.00E+00">
                  <c:v>1.0300000000000001E-3</c:v>
                </c:pt>
                <c:pt idx="61597" formatCode="0.00E+00">
                  <c:v>1.0300000000000001E-3</c:v>
                </c:pt>
                <c:pt idx="61598" formatCode="0.00E+00">
                  <c:v>1.0300000000000001E-3</c:v>
                </c:pt>
                <c:pt idx="61599" formatCode="0.00E+00">
                  <c:v>1.0300000000000001E-3</c:v>
                </c:pt>
                <c:pt idx="61600" formatCode="0.00E+00">
                  <c:v>1.0300000000000001E-3</c:v>
                </c:pt>
                <c:pt idx="61601" formatCode="0.00E+00">
                  <c:v>1.0300000000000001E-3</c:v>
                </c:pt>
                <c:pt idx="61602" formatCode="0.00E+00">
                  <c:v>1.0300000000000001E-3</c:v>
                </c:pt>
                <c:pt idx="61603" formatCode="0.00E+00">
                  <c:v>1.0300000000000001E-3</c:v>
                </c:pt>
                <c:pt idx="61604" formatCode="0.00E+00">
                  <c:v>1.0300000000000001E-3</c:v>
                </c:pt>
                <c:pt idx="61605" formatCode="0.00E+00">
                  <c:v>1.0300000000000001E-3</c:v>
                </c:pt>
                <c:pt idx="61606" formatCode="0.00E+00">
                  <c:v>1.0300000000000001E-3</c:v>
                </c:pt>
                <c:pt idx="61607" formatCode="0.00E+00">
                  <c:v>1.0300000000000001E-3</c:v>
                </c:pt>
                <c:pt idx="61608" formatCode="0.00E+00">
                  <c:v>1.0300000000000001E-3</c:v>
                </c:pt>
                <c:pt idx="61609" formatCode="0.00E+00">
                  <c:v>1.0300000000000001E-3</c:v>
                </c:pt>
                <c:pt idx="61610" formatCode="0.00E+00">
                  <c:v>1.0300000000000001E-3</c:v>
                </c:pt>
                <c:pt idx="61611" formatCode="0.00E+00">
                  <c:v>1.0300000000000001E-3</c:v>
                </c:pt>
                <c:pt idx="61612" formatCode="0.00E+00">
                  <c:v>1.0300000000000001E-3</c:v>
                </c:pt>
                <c:pt idx="61613" formatCode="0.00E+00">
                  <c:v>1.0300000000000001E-3</c:v>
                </c:pt>
                <c:pt idx="61614" formatCode="0.00E+00">
                  <c:v>1.0300000000000001E-3</c:v>
                </c:pt>
                <c:pt idx="61615" formatCode="0.00E+00">
                  <c:v>1.0300000000000001E-3</c:v>
                </c:pt>
                <c:pt idx="61616" formatCode="0.00E+00">
                  <c:v>1.0300000000000001E-3</c:v>
                </c:pt>
                <c:pt idx="61617" formatCode="0.00E+00">
                  <c:v>1.0300000000000001E-3</c:v>
                </c:pt>
                <c:pt idx="61618" formatCode="0.00E+00">
                  <c:v>1.0300000000000001E-3</c:v>
                </c:pt>
                <c:pt idx="61619" formatCode="0.00E+00">
                  <c:v>1.0300000000000001E-3</c:v>
                </c:pt>
                <c:pt idx="61620" formatCode="0.00E+00">
                  <c:v>1.0300000000000001E-3</c:v>
                </c:pt>
                <c:pt idx="61621" formatCode="0.00E+00">
                  <c:v>1.0300000000000001E-3</c:v>
                </c:pt>
                <c:pt idx="61622" formatCode="0.00E+00">
                  <c:v>1.0300000000000001E-3</c:v>
                </c:pt>
                <c:pt idx="61623" formatCode="0.00E+00">
                  <c:v>1.0300000000000001E-3</c:v>
                </c:pt>
                <c:pt idx="61624" formatCode="0.00E+00">
                  <c:v>1.0300000000000001E-3</c:v>
                </c:pt>
                <c:pt idx="61625" formatCode="0.00E+00">
                  <c:v>1.0300000000000001E-3</c:v>
                </c:pt>
                <c:pt idx="61626" formatCode="0.00E+00">
                  <c:v>1.0300000000000001E-3</c:v>
                </c:pt>
                <c:pt idx="61627" formatCode="0.00E+00">
                  <c:v>1.0300000000000001E-3</c:v>
                </c:pt>
                <c:pt idx="61628" formatCode="0.00E+00">
                  <c:v>1.0300000000000001E-3</c:v>
                </c:pt>
                <c:pt idx="61629" formatCode="0.00E+00">
                  <c:v>1.0300000000000001E-3</c:v>
                </c:pt>
                <c:pt idx="61630" formatCode="0.00E+00">
                  <c:v>1.0300000000000001E-3</c:v>
                </c:pt>
                <c:pt idx="61631" formatCode="0.00E+00">
                  <c:v>1.0300000000000001E-3</c:v>
                </c:pt>
                <c:pt idx="61632" formatCode="0.00E+00">
                  <c:v>1.0300000000000001E-3</c:v>
                </c:pt>
                <c:pt idx="61633" formatCode="0.00E+00">
                  <c:v>1.0300000000000001E-3</c:v>
                </c:pt>
                <c:pt idx="61634" formatCode="0.00E+00">
                  <c:v>1.0300000000000001E-3</c:v>
                </c:pt>
                <c:pt idx="61635" formatCode="0.00E+00">
                  <c:v>1.0300000000000001E-3</c:v>
                </c:pt>
                <c:pt idx="61636" formatCode="0.00E+00">
                  <c:v>1.0300000000000001E-3</c:v>
                </c:pt>
                <c:pt idx="61637" formatCode="0.00E+00">
                  <c:v>1.0300000000000001E-3</c:v>
                </c:pt>
                <c:pt idx="61638" formatCode="0.00E+00">
                  <c:v>1.0300000000000001E-3</c:v>
                </c:pt>
                <c:pt idx="61639" formatCode="0.00E+00">
                  <c:v>1.0300000000000001E-3</c:v>
                </c:pt>
                <c:pt idx="61640" formatCode="0.00E+00">
                  <c:v>1.0300000000000001E-3</c:v>
                </c:pt>
                <c:pt idx="61641" formatCode="0.00E+00">
                  <c:v>1.0300000000000001E-3</c:v>
                </c:pt>
                <c:pt idx="61642" formatCode="0.00E+00">
                  <c:v>1.0300000000000001E-3</c:v>
                </c:pt>
                <c:pt idx="61643" formatCode="0.00E+00">
                  <c:v>1.0300000000000001E-3</c:v>
                </c:pt>
                <c:pt idx="61644" formatCode="0.00E+00">
                  <c:v>1.0300000000000001E-3</c:v>
                </c:pt>
                <c:pt idx="61645" formatCode="0.00E+00">
                  <c:v>1.0300000000000001E-3</c:v>
                </c:pt>
                <c:pt idx="61646" formatCode="0.00E+00">
                  <c:v>1.0300000000000001E-3</c:v>
                </c:pt>
                <c:pt idx="61647" formatCode="0.00E+00">
                  <c:v>1.0300000000000001E-3</c:v>
                </c:pt>
                <c:pt idx="61648" formatCode="0.00E+00">
                  <c:v>1.0300000000000001E-3</c:v>
                </c:pt>
                <c:pt idx="61649" formatCode="0.00E+00">
                  <c:v>1.0300000000000001E-3</c:v>
                </c:pt>
                <c:pt idx="61650" formatCode="0.00E+00">
                  <c:v>1.0300000000000001E-3</c:v>
                </c:pt>
                <c:pt idx="61651" formatCode="0.00E+00">
                  <c:v>1.0300000000000001E-3</c:v>
                </c:pt>
                <c:pt idx="61652" formatCode="0.00E+00">
                  <c:v>1.0300000000000001E-3</c:v>
                </c:pt>
                <c:pt idx="61653" formatCode="0.00E+00">
                  <c:v>1.0300000000000001E-3</c:v>
                </c:pt>
                <c:pt idx="61654" formatCode="0.00E+00">
                  <c:v>1.0300000000000001E-3</c:v>
                </c:pt>
                <c:pt idx="61655" formatCode="0.00E+00">
                  <c:v>1.0300000000000001E-3</c:v>
                </c:pt>
                <c:pt idx="61656" formatCode="0.00E+00">
                  <c:v>1.0300000000000001E-3</c:v>
                </c:pt>
                <c:pt idx="61657" formatCode="0.00E+00">
                  <c:v>1.0300000000000001E-3</c:v>
                </c:pt>
                <c:pt idx="61658" formatCode="0.00E+00">
                  <c:v>1.0300000000000001E-3</c:v>
                </c:pt>
                <c:pt idx="61659" formatCode="0.00E+00">
                  <c:v>1.0300000000000001E-3</c:v>
                </c:pt>
                <c:pt idx="61660" formatCode="0.00E+00">
                  <c:v>1.0300000000000001E-3</c:v>
                </c:pt>
                <c:pt idx="61661" formatCode="0.00E+00">
                  <c:v>1.0300000000000001E-3</c:v>
                </c:pt>
                <c:pt idx="61662" formatCode="0.00E+00">
                  <c:v>1.0300000000000001E-3</c:v>
                </c:pt>
                <c:pt idx="61663" formatCode="0.00E+00">
                  <c:v>1.0300000000000001E-3</c:v>
                </c:pt>
                <c:pt idx="61664" formatCode="0.00E+00">
                  <c:v>1.0300000000000001E-3</c:v>
                </c:pt>
                <c:pt idx="61665" formatCode="0.00E+00">
                  <c:v>1.0300000000000001E-3</c:v>
                </c:pt>
                <c:pt idx="61666" formatCode="0.00E+00">
                  <c:v>1.0300000000000001E-3</c:v>
                </c:pt>
                <c:pt idx="61667" formatCode="0.00E+00">
                  <c:v>1.0300000000000001E-3</c:v>
                </c:pt>
                <c:pt idx="61668" formatCode="0.00E+00">
                  <c:v>1.0300000000000001E-3</c:v>
                </c:pt>
                <c:pt idx="61669" formatCode="0.00E+00">
                  <c:v>1.0300000000000001E-3</c:v>
                </c:pt>
                <c:pt idx="61670" formatCode="0.00E+00">
                  <c:v>1.0300000000000001E-3</c:v>
                </c:pt>
                <c:pt idx="61671" formatCode="0.00E+00">
                  <c:v>1.0300000000000001E-3</c:v>
                </c:pt>
                <c:pt idx="61672" formatCode="0.00E+00">
                  <c:v>1.0300000000000001E-3</c:v>
                </c:pt>
                <c:pt idx="61673" formatCode="0.00E+00">
                  <c:v>1.0300000000000001E-3</c:v>
                </c:pt>
                <c:pt idx="61674" formatCode="0.00E+00">
                  <c:v>1.0300000000000001E-3</c:v>
                </c:pt>
                <c:pt idx="61675" formatCode="0.00E+00">
                  <c:v>1.0300000000000001E-3</c:v>
                </c:pt>
                <c:pt idx="61676" formatCode="0.00E+00">
                  <c:v>1.0300000000000001E-3</c:v>
                </c:pt>
                <c:pt idx="61677" formatCode="0.00E+00">
                  <c:v>1.0300000000000001E-3</c:v>
                </c:pt>
                <c:pt idx="61678" formatCode="0.00E+00">
                  <c:v>1.0300000000000001E-3</c:v>
                </c:pt>
                <c:pt idx="61679" formatCode="0.00E+00">
                  <c:v>1.0300000000000001E-3</c:v>
                </c:pt>
                <c:pt idx="61680" formatCode="0.00E+00">
                  <c:v>1.0300000000000001E-3</c:v>
                </c:pt>
                <c:pt idx="61681" formatCode="0.00E+00">
                  <c:v>1.0300000000000001E-3</c:v>
                </c:pt>
                <c:pt idx="61682" formatCode="0.00E+00">
                  <c:v>1.0300000000000001E-3</c:v>
                </c:pt>
                <c:pt idx="61683" formatCode="0.00E+00">
                  <c:v>1.0300000000000001E-3</c:v>
                </c:pt>
                <c:pt idx="61684" formatCode="0.00E+00">
                  <c:v>1.0300000000000001E-3</c:v>
                </c:pt>
                <c:pt idx="61685" formatCode="0.00E+00">
                  <c:v>1.0300000000000001E-3</c:v>
                </c:pt>
                <c:pt idx="61686" formatCode="0.00E+00">
                  <c:v>1.0300000000000001E-3</c:v>
                </c:pt>
                <c:pt idx="61687" formatCode="0.00E+00">
                  <c:v>1.0300000000000001E-3</c:v>
                </c:pt>
                <c:pt idx="61688" formatCode="0.00E+00">
                  <c:v>1.0300000000000001E-3</c:v>
                </c:pt>
                <c:pt idx="61689" formatCode="0.00E+00">
                  <c:v>1.0300000000000001E-3</c:v>
                </c:pt>
                <c:pt idx="61690" formatCode="0.00E+00">
                  <c:v>1.0300000000000001E-3</c:v>
                </c:pt>
                <c:pt idx="61691" formatCode="0.00E+00">
                  <c:v>1.0300000000000001E-3</c:v>
                </c:pt>
                <c:pt idx="61692" formatCode="0.00E+00">
                  <c:v>1.0300000000000001E-3</c:v>
                </c:pt>
                <c:pt idx="61693" formatCode="0.00E+00">
                  <c:v>1.0300000000000001E-3</c:v>
                </c:pt>
                <c:pt idx="61694" formatCode="0.00E+00">
                  <c:v>1.0300000000000001E-3</c:v>
                </c:pt>
                <c:pt idx="61695" formatCode="0.00E+00">
                  <c:v>1.0300000000000001E-3</c:v>
                </c:pt>
                <c:pt idx="61696" formatCode="0.00E+00">
                  <c:v>1.0300000000000001E-3</c:v>
                </c:pt>
                <c:pt idx="61697" formatCode="0.00E+00">
                  <c:v>1.0300000000000001E-3</c:v>
                </c:pt>
                <c:pt idx="61698" formatCode="0.00E+00">
                  <c:v>1.0300000000000001E-3</c:v>
                </c:pt>
                <c:pt idx="61699" formatCode="0.00E+00">
                  <c:v>1.0300000000000001E-3</c:v>
                </c:pt>
                <c:pt idx="61700" formatCode="0.00E+00">
                  <c:v>1.0300000000000001E-3</c:v>
                </c:pt>
                <c:pt idx="61701" formatCode="0.00E+00">
                  <c:v>1.0300000000000001E-3</c:v>
                </c:pt>
                <c:pt idx="61702" formatCode="0.00E+00">
                  <c:v>1.0300000000000001E-3</c:v>
                </c:pt>
                <c:pt idx="61703" formatCode="0.00E+00">
                  <c:v>1.0300000000000001E-3</c:v>
                </c:pt>
                <c:pt idx="61704" formatCode="0.00E+00">
                  <c:v>1.0300000000000001E-3</c:v>
                </c:pt>
                <c:pt idx="61705" formatCode="0.00E+00">
                  <c:v>1.0300000000000001E-3</c:v>
                </c:pt>
                <c:pt idx="61706" formatCode="0.00E+00">
                  <c:v>1.0300000000000001E-3</c:v>
                </c:pt>
                <c:pt idx="61707" formatCode="0.00E+00">
                  <c:v>1.0300000000000001E-3</c:v>
                </c:pt>
                <c:pt idx="61708" formatCode="0.00E+00">
                  <c:v>1.0300000000000001E-3</c:v>
                </c:pt>
                <c:pt idx="61709" formatCode="0.00E+00">
                  <c:v>1.0300000000000001E-3</c:v>
                </c:pt>
                <c:pt idx="61710" formatCode="0.00E+00">
                  <c:v>1.0300000000000001E-3</c:v>
                </c:pt>
                <c:pt idx="61711" formatCode="0.00E+00">
                  <c:v>1.0300000000000001E-3</c:v>
                </c:pt>
                <c:pt idx="61712" formatCode="0.00E+00">
                  <c:v>1.0300000000000001E-3</c:v>
                </c:pt>
                <c:pt idx="61713" formatCode="0.00E+00">
                  <c:v>1.0300000000000001E-3</c:v>
                </c:pt>
                <c:pt idx="61714" formatCode="0.00E+00">
                  <c:v>1.0300000000000001E-3</c:v>
                </c:pt>
                <c:pt idx="61715" formatCode="0.00E+00">
                  <c:v>1.0300000000000001E-3</c:v>
                </c:pt>
                <c:pt idx="61716" formatCode="0.00E+00">
                  <c:v>1.0300000000000001E-3</c:v>
                </c:pt>
                <c:pt idx="61717" formatCode="0.00E+00">
                  <c:v>1.0300000000000001E-3</c:v>
                </c:pt>
                <c:pt idx="61718" formatCode="0.00E+00">
                  <c:v>1.0300000000000001E-3</c:v>
                </c:pt>
                <c:pt idx="61719" formatCode="0.00E+00">
                  <c:v>1.0300000000000001E-3</c:v>
                </c:pt>
                <c:pt idx="61720" formatCode="0.00E+00">
                  <c:v>1.0300000000000001E-3</c:v>
                </c:pt>
                <c:pt idx="61721" formatCode="0.00E+00">
                  <c:v>1.0300000000000001E-3</c:v>
                </c:pt>
                <c:pt idx="61722" formatCode="0.00E+00">
                  <c:v>1.0300000000000001E-3</c:v>
                </c:pt>
                <c:pt idx="61723" formatCode="0.00E+00">
                  <c:v>1.0300000000000001E-3</c:v>
                </c:pt>
                <c:pt idx="61724" formatCode="0.00E+00">
                  <c:v>1.0300000000000001E-3</c:v>
                </c:pt>
                <c:pt idx="61725" formatCode="0.00E+00">
                  <c:v>1.0300000000000001E-3</c:v>
                </c:pt>
                <c:pt idx="61726" formatCode="0.00E+00">
                  <c:v>1.0300000000000001E-3</c:v>
                </c:pt>
                <c:pt idx="61727" formatCode="0.00E+00">
                  <c:v>1.0300000000000001E-3</c:v>
                </c:pt>
                <c:pt idx="61728" formatCode="0.00E+00">
                  <c:v>1.0300000000000001E-3</c:v>
                </c:pt>
                <c:pt idx="61729" formatCode="0.00E+00">
                  <c:v>1.0300000000000001E-3</c:v>
                </c:pt>
                <c:pt idx="61730" formatCode="0.00E+00">
                  <c:v>1.0300000000000001E-3</c:v>
                </c:pt>
                <c:pt idx="61731" formatCode="0.00E+00">
                  <c:v>1.0300000000000001E-3</c:v>
                </c:pt>
                <c:pt idx="61732" formatCode="0.00E+00">
                  <c:v>1.0300000000000001E-3</c:v>
                </c:pt>
                <c:pt idx="61733" formatCode="0.00E+00">
                  <c:v>1.0300000000000001E-3</c:v>
                </c:pt>
                <c:pt idx="61734" formatCode="0.00E+00">
                  <c:v>1.0300000000000001E-3</c:v>
                </c:pt>
                <c:pt idx="61735" formatCode="0.00E+00">
                  <c:v>1.0300000000000001E-3</c:v>
                </c:pt>
                <c:pt idx="61736" formatCode="0.00E+00">
                  <c:v>1.0300000000000001E-3</c:v>
                </c:pt>
                <c:pt idx="61737" formatCode="0.00E+00">
                  <c:v>1.0300000000000001E-3</c:v>
                </c:pt>
                <c:pt idx="61738" formatCode="0.00E+00">
                  <c:v>1.0300000000000001E-3</c:v>
                </c:pt>
                <c:pt idx="61739" formatCode="0.00E+00">
                  <c:v>1.0300000000000001E-3</c:v>
                </c:pt>
                <c:pt idx="61740" formatCode="0.00E+00">
                  <c:v>1.0300000000000001E-3</c:v>
                </c:pt>
                <c:pt idx="61741" formatCode="0.00E+00">
                  <c:v>1.0300000000000001E-3</c:v>
                </c:pt>
                <c:pt idx="61742" formatCode="0.00E+00">
                  <c:v>1.0300000000000001E-3</c:v>
                </c:pt>
                <c:pt idx="61743" formatCode="0.00E+00">
                  <c:v>1.0300000000000001E-3</c:v>
                </c:pt>
                <c:pt idx="61744" formatCode="0.00E+00">
                  <c:v>1.0300000000000001E-3</c:v>
                </c:pt>
                <c:pt idx="61745" formatCode="0.00E+00">
                  <c:v>1.0300000000000001E-3</c:v>
                </c:pt>
                <c:pt idx="61746" formatCode="0.00E+00">
                  <c:v>1.0300000000000001E-3</c:v>
                </c:pt>
                <c:pt idx="61747" formatCode="0.00E+00">
                  <c:v>1.0300000000000001E-3</c:v>
                </c:pt>
                <c:pt idx="61748" formatCode="0.00E+00">
                  <c:v>1.0300000000000001E-3</c:v>
                </c:pt>
                <c:pt idx="61749" formatCode="0.00E+00">
                  <c:v>1.0300000000000001E-3</c:v>
                </c:pt>
                <c:pt idx="61750" formatCode="0.00E+00">
                  <c:v>1.0300000000000001E-3</c:v>
                </c:pt>
                <c:pt idx="61751" formatCode="0.00E+00">
                  <c:v>1.0300000000000001E-3</c:v>
                </c:pt>
                <c:pt idx="61752" formatCode="0.00E+00">
                  <c:v>1.0300000000000001E-3</c:v>
                </c:pt>
                <c:pt idx="61753" formatCode="0.00E+00">
                  <c:v>1.0300000000000001E-3</c:v>
                </c:pt>
                <c:pt idx="61754" formatCode="0.00E+00">
                  <c:v>1.0300000000000001E-3</c:v>
                </c:pt>
                <c:pt idx="61755" formatCode="0.00E+00">
                  <c:v>1.0300000000000001E-3</c:v>
                </c:pt>
                <c:pt idx="61756" formatCode="0.00E+00">
                  <c:v>1.0300000000000001E-3</c:v>
                </c:pt>
                <c:pt idx="61757" formatCode="0.00E+00">
                  <c:v>1.0300000000000001E-3</c:v>
                </c:pt>
                <c:pt idx="61758" formatCode="0.00E+00">
                  <c:v>1.0300000000000001E-3</c:v>
                </c:pt>
                <c:pt idx="61759" formatCode="0.00E+00">
                  <c:v>1.0300000000000001E-3</c:v>
                </c:pt>
                <c:pt idx="61760" formatCode="0.00E+00">
                  <c:v>1.0300000000000001E-3</c:v>
                </c:pt>
                <c:pt idx="61761" formatCode="0.00E+00">
                  <c:v>1.0300000000000001E-3</c:v>
                </c:pt>
                <c:pt idx="61762" formatCode="0.00E+00">
                  <c:v>1.0300000000000001E-3</c:v>
                </c:pt>
                <c:pt idx="61763" formatCode="0.00E+00">
                  <c:v>1.0300000000000001E-3</c:v>
                </c:pt>
                <c:pt idx="61764" formatCode="0.00E+00">
                  <c:v>1.0300000000000001E-3</c:v>
                </c:pt>
                <c:pt idx="61765" formatCode="0.00E+00">
                  <c:v>1.0300000000000001E-3</c:v>
                </c:pt>
                <c:pt idx="61766" formatCode="0.00E+00">
                  <c:v>1.0300000000000001E-3</c:v>
                </c:pt>
                <c:pt idx="61767" formatCode="0.00E+00">
                  <c:v>1.0300000000000001E-3</c:v>
                </c:pt>
                <c:pt idx="61768" formatCode="0.00E+00">
                  <c:v>1.0300000000000001E-3</c:v>
                </c:pt>
                <c:pt idx="61769" formatCode="0.00E+00">
                  <c:v>1.0300000000000001E-3</c:v>
                </c:pt>
                <c:pt idx="61770" formatCode="0.00E+00">
                  <c:v>1.0300000000000001E-3</c:v>
                </c:pt>
                <c:pt idx="61771" formatCode="0.00E+00">
                  <c:v>1.0300000000000001E-3</c:v>
                </c:pt>
                <c:pt idx="61772" formatCode="0.00E+00">
                  <c:v>1.0300000000000001E-3</c:v>
                </c:pt>
                <c:pt idx="61773" formatCode="0.00E+00">
                  <c:v>1.0300000000000001E-3</c:v>
                </c:pt>
                <c:pt idx="61774" formatCode="0.00E+00">
                  <c:v>1.0300000000000001E-3</c:v>
                </c:pt>
                <c:pt idx="61775" formatCode="0.00E+00">
                  <c:v>1.0300000000000001E-3</c:v>
                </c:pt>
                <c:pt idx="61776" formatCode="0.00E+00">
                  <c:v>1.0300000000000001E-3</c:v>
                </c:pt>
                <c:pt idx="61777" formatCode="0.00E+00">
                  <c:v>1.0300000000000001E-3</c:v>
                </c:pt>
                <c:pt idx="61778" formatCode="0.00E+00">
                  <c:v>1.0300000000000001E-3</c:v>
                </c:pt>
                <c:pt idx="61779" formatCode="0.00E+00">
                  <c:v>1.0300000000000001E-3</c:v>
                </c:pt>
                <c:pt idx="61780" formatCode="0.00E+00">
                  <c:v>1.0300000000000001E-3</c:v>
                </c:pt>
                <c:pt idx="61781" formatCode="0.00E+00">
                  <c:v>1.0300000000000001E-3</c:v>
                </c:pt>
                <c:pt idx="61782" formatCode="0.00E+00">
                  <c:v>1.0300000000000001E-3</c:v>
                </c:pt>
                <c:pt idx="61783" formatCode="0.00E+00">
                  <c:v>1.0300000000000001E-3</c:v>
                </c:pt>
                <c:pt idx="61784" formatCode="0.00E+00">
                  <c:v>1.0300000000000001E-3</c:v>
                </c:pt>
                <c:pt idx="61785" formatCode="0.00E+00">
                  <c:v>1.0300000000000001E-3</c:v>
                </c:pt>
                <c:pt idx="61786" formatCode="0.00E+00">
                  <c:v>1.0300000000000001E-3</c:v>
                </c:pt>
                <c:pt idx="61787" formatCode="0.00E+00">
                  <c:v>1.0300000000000001E-3</c:v>
                </c:pt>
                <c:pt idx="61788" formatCode="0.00E+00">
                  <c:v>1.0300000000000001E-3</c:v>
                </c:pt>
                <c:pt idx="61789" formatCode="0.00E+00">
                  <c:v>1.0300000000000001E-3</c:v>
                </c:pt>
                <c:pt idx="61790" formatCode="0.00E+00">
                  <c:v>1.0300000000000001E-3</c:v>
                </c:pt>
                <c:pt idx="61791" formatCode="0.00E+00">
                  <c:v>1.0300000000000001E-3</c:v>
                </c:pt>
                <c:pt idx="61792" formatCode="0.00E+00">
                  <c:v>1.0300000000000001E-3</c:v>
                </c:pt>
                <c:pt idx="61793" formatCode="0.00E+00">
                  <c:v>1.0300000000000001E-3</c:v>
                </c:pt>
                <c:pt idx="61794" formatCode="0.00E+00">
                  <c:v>1.0300000000000001E-3</c:v>
                </c:pt>
                <c:pt idx="61795" formatCode="0.00E+00">
                  <c:v>1.0300000000000001E-3</c:v>
                </c:pt>
                <c:pt idx="61796" formatCode="0.00E+00">
                  <c:v>1.0300000000000001E-3</c:v>
                </c:pt>
                <c:pt idx="61797" formatCode="0.00E+00">
                  <c:v>1.0300000000000001E-3</c:v>
                </c:pt>
                <c:pt idx="61798" formatCode="0.00E+00">
                  <c:v>1.0300000000000001E-3</c:v>
                </c:pt>
                <c:pt idx="61799" formatCode="0.00E+00">
                  <c:v>1.0300000000000001E-3</c:v>
                </c:pt>
                <c:pt idx="61800" formatCode="0.00E+00">
                  <c:v>1.0300000000000001E-3</c:v>
                </c:pt>
                <c:pt idx="61801" formatCode="0.00E+00">
                  <c:v>1.0300000000000001E-3</c:v>
                </c:pt>
                <c:pt idx="61802" formatCode="0.00E+00">
                  <c:v>1.0300000000000001E-3</c:v>
                </c:pt>
                <c:pt idx="61803" formatCode="0.00E+00">
                  <c:v>1.0300000000000001E-3</c:v>
                </c:pt>
                <c:pt idx="61804" formatCode="0.00E+00">
                  <c:v>1.0300000000000001E-3</c:v>
                </c:pt>
                <c:pt idx="61805" formatCode="0.00E+00">
                  <c:v>1.0300000000000001E-3</c:v>
                </c:pt>
                <c:pt idx="61806" formatCode="0.00E+00">
                  <c:v>1.0300000000000001E-3</c:v>
                </c:pt>
                <c:pt idx="61807" formatCode="0.00E+00">
                  <c:v>1.0300000000000001E-3</c:v>
                </c:pt>
                <c:pt idx="61808" formatCode="0.00E+00">
                  <c:v>1.0300000000000001E-3</c:v>
                </c:pt>
                <c:pt idx="61809" formatCode="0.00E+00">
                  <c:v>1.0300000000000001E-3</c:v>
                </c:pt>
                <c:pt idx="61810" formatCode="0.00E+00">
                  <c:v>1.0300000000000001E-3</c:v>
                </c:pt>
                <c:pt idx="61811" formatCode="0.00E+00">
                  <c:v>1.0300000000000001E-3</c:v>
                </c:pt>
                <c:pt idx="61812" formatCode="0.00E+00">
                  <c:v>1.0300000000000001E-3</c:v>
                </c:pt>
                <c:pt idx="61813" formatCode="0.00E+00">
                  <c:v>1.0300000000000001E-3</c:v>
                </c:pt>
                <c:pt idx="61814" formatCode="0.00E+00">
                  <c:v>1.0300000000000001E-3</c:v>
                </c:pt>
                <c:pt idx="61815" formatCode="0.00E+00">
                  <c:v>1.0300000000000001E-3</c:v>
                </c:pt>
                <c:pt idx="61816" formatCode="0.00E+00">
                  <c:v>1.0300000000000001E-3</c:v>
                </c:pt>
                <c:pt idx="61817" formatCode="0.00E+00">
                  <c:v>1.0300000000000001E-3</c:v>
                </c:pt>
                <c:pt idx="61818" formatCode="0.00E+00">
                  <c:v>1.0300000000000001E-3</c:v>
                </c:pt>
                <c:pt idx="61819" formatCode="0.00E+00">
                  <c:v>1.0300000000000001E-3</c:v>
                </c:pt>
                <c:pt idx="61820" formatCode="0.00E+00">
                  <c:v>1.0300000000000001E-3</c:v>
                </c:pt>
                <c:pt idx="61821" formatCode="0.00E+00">
                  <c:v>1.0300000000000001E-3</c:v>
                </c:pt>
                <c:pt idx="61822" formatCode="0.00E+00">
                  <c:v>1.0300000000000001E-3</c:v>
                </c:pt>
                <c:pt idx="61823" formatCode="0.00E+00">
                  <c:v>1.0300000000000001E-3</c:v>
                </c:pt>
                <c:pt idx="61824" formatCode="0.00E+00">
                  <c:v>1.0300000000000001E-3</c:v>
                </c:pt>
                <c:pt idx="61825" formatCode="0.00E+00">
                  <c:v>1.0300000000000001E-3</c:v>
                </c:pt>
                <c:pt idx="61826" formatCode="0.00E+00">
                  <c:v>1.0300000000000001E-3</c:v>
                </c:pt>
                <c:pt idx="61827" formatCode="0.00E+00">
                  <c:v>1.0300000000000001E-3</c:v>
                </c:pt>
                <c:pt idx="61828" formatCode="0.00E+00">
                  <c:v>1.0300000000000001E-3</c:v>
                </c:pt>
                <c:pt idx="61829" formatCode="0.00E+00">
                  <c:v>1.0300000000000001E-3</c:v>
                </c:pt>
                <c:pt idx="61830" formatCode="0.00E+00">
                  <c:v>1.0300000000000001E-3</c:v>
                </c:pt>
                <c:pt idx="61831" formatCode="0.00E+00">
                  <c:v>1.0300000000000001E-3</c:v>
                </c:pt>
                <c:pt idx="61832" formatCode="0.00E+00">
                  <c:v>1.0300000000000001E-3</c:v>
                </c:pt>
                <c:pt idx="61833" formatCode="0.00E+00">
                  <c:v>1.0300000000000001E-3</c:v>
                </c:pt>
                <c:pt idx="61834" formatCode="0.00E+00">
                  <c:v>1.0300000000000001E-3</c:v>
                </c:pt>
                <c:pt idx="61835" formatCode="0.00E+00">
                  <c:v>1.0300000000000001E-3</c:v>
                </c:pt>
                <c:pt idx="61836" formatCode="0.00E+00">
                  <c:v>1.0300000000000001E-3</c:v>
                </c:pt>
                <c:pt idx="61837" formatCode="0.00E+00">
                  <c:v>1.0300000000000001E-3</c:v>
                </c:pt>
                <c:pt idx="61838" formatCode="0.00E+00">
                  <c:v>1.0300000000000001E-3</c:v>
                </c:pt>
                <c:pt idx="61839" formatCode="0.00E+00">
                  <c:v>1.0300000000000001E-3</c:v>
                </c:pt>
                <c:pt idx="61840" formatCode="0.00E+00">
                  <c:v>1.0300000000000001E-3</c:v>
                </c:pt>
                <c:pt idx="61841" formatCode="0.00E+00">
                  <c:v>1.0300000000000001E-3</c:v>
                </c:pt>
                <c:pt idx="61842" formatCode="0.00E+00">
                  <c:v>1.0300000000000001E-3</c:v>
                </c:pt>
                <c:pt idx="61843" formatCode="0.00E+00">
                  <c:v>1.0300000000000001E-3</c:v>
                </c:pt>
                <c:pt idx="61844" formatCode="0.00E+00">
                  <c:v>1.0300000000000001E-3</c:v>
                </c:pt>
                <c:pt idx="61845" formatCode="0.00E+00">
                  <c:v>1.0300000000000001E-3</c:v>
                </c:pt>
                <c:pt idx="61846" formatCode="0.00E+00">
                  <c:v>1.0300000000000001E-3</c:v>
                </c:pt>
                <c:pt idx="61847" formatCode="0.00E+00">
                  <c:v>1.0300000000000001E-3</c:v>
                </c:pt>
                <c:pt idx="61848" formatCode="0.00E+00">
                  <c:v>1.0300000000000001E-3</c:v>
                </c:pt>
                <c:pt idx="61849" formatCode="0.00E+00">
                  <c:v>1.0300000000000001E-3</c:v>
                </c:pt>
                <c:pt idx="61850" formatCode="0.00E+00">
                  <c:v>1.0300000000000001E-3</c:v>
                </c:pt>
                <c:pt idx="61851" formatCode="0.00E+00">
                  <c:v>1.0300000000000001E-3</c:v>
                </c:pt>
                <c:pt idx="61852" formatCode="0.00E+00">
                  <c:v>1.0300000000000001E-3</c:v>
                </c:pt>
                <c:pt idx="61853" formatCode="0.00E+00">
                  <c:v>1.0300000000000001E-3</c:v>
                </c:pt>
                <c:pt idx="61854" formatCode="0.00E+00">
                  <c:v>1.0300000000000001E-3</c:v>
                </c:pt>
                <c:pt idx="61855" formatCode="0.00E+00">
                  <c:v>1.0300000000000001E-3</c:v>
                </c:pt>
                <c:pt idx="61856" formatCode="0.00E+00">
                  <c:v>1.0300000000000001E-3</c:v>
                </c:pt>
                <c:pt idx="61857" formatCode="0.00E+00">
                  <c:v>1.0300000000000001E-3</c:v>
                </c:pt>
                <c:pt idx="61858" formatCode="0.00E+00">
                  <c:v>1.0300000000000001E-3</c:v>
                </c:pt>
                <c:pt idx="61859" formatCode="0.00E+00">
                  <c:v>1.0300000000000001E-3</c:v>
                </c:pt>
                <c:pt idx="61860" formatCode="0.00E+00">
                  <c:v>1.0300000000000001E-3</c:v>
                </c:pt>
                <c:pt idx="61861" formatCode="0.00E+00">
                  <c:v>1.0300000000000001E-3</c:v>
                </c:pt>
                <c:pt idx="61862" formatCode="0.00E+00">
                  <c:v>1.0300000000000001E-3</c:v>
                </c:pt>
                <c:pt idx="61863" formatCode="0.00E+00">
                  <c:v>1.0300000000000001E-3</c:v>
                </c:pt>
                <c:pt idx="61864" formatCode="0.00E+00">
                  <c:v>1.0300000000000001E-3</c:v>
                </c:pt>
                <c:pt idx="61865" formatCode="0.00E+00">
                  <c:v>1.0300000000000001E-3</c:v>
                </c:pt>
                <c:pt idx="61866" formatCode="0.00E+00">
                  <c:v>1.0300000000000001E-3</c:v>
                </c:pt>
                <c:pt idx="61867" formatCode="0.00E+00">
                  <c:v>1.0300000000000001E-3</c:v>
                </c:pt>
                <c:pt idx="61868" formatCode="0.00E+00">
                  <c:v>1.0300000000000001E-3</c:v>
                </c:pt>
                <c:pt idx="61869" formatCode="0.00E+00">
                  <c:v>1.0300000000000001E-3</c:v>
                </c:pt>
                <c:pt idx="61870" formatCode="0.00E+00">
                  <c:v>1.0300000000000001E-3</c:v>
                </c:pt>
                <c:pt idx="61871" formatCode="0.00E+00">
                  <c:v>1.0300000000000001E-3</c:v>
                </c:pt>
                <c:pt idx="61872" formatCode="0.00E+00">
                  <c:v>1.0300000000000001E-3</c:v>
                </c:pt>
                <c:pt idx="61873" formatCode="0.00E+00">
                  <c:v>1.0300000000000001E-3</c:v>
                </c:pt>
                <c:pt idx="61874" formatCode="0.00E+00">
                  <c:v>1.0300000000000001E-3</c:v>
                </c:pt>
                <c:pt idx="61875" formatCode="0.00E+00">
                  <c:v>1.0300000000000001E-3</c:v>
                </c:pt>
                <c:pt idx="61876" formatCode="0.00E+00">
                  <c:v>1.0300000000000001E-3</c:v>
                </c:pt>
                <c:pt idx="61877" formatCode="0.00E+00">
                  <c:v>1.0300000000000001E-3</c:v>
                </c:pt>
                <c:pt idx="61878" formatCode="0.00E+00">
                  <c:v>1.0300000000000001E-3</c:v>
                </c:pt>
                <c:pt idx="61879" formatCode="0.00E+00">
                  <c:v>1.0300000000000001E-3</c:v>
                </c:pt>
                <c:pt idx="61880" formatCode="0.00E+00">
                  <c:v>1.0300000000000001E-3</c:v>
                </c:pt>
                <c:pt idx="61881" formatCode="0.00E+00">
                  <c:v>1.0300000000000001E-3</c:v>
                </c:pt>
                <c:pt idx="61882" formatCode="0.00E+00">
                  <c:v>1.0300000000000001E-3</c:v>
                </c:pt>
                <c:pt idx="61883" formatCode="0.00E+00">
                  <c:v>1.0300000000000001E-3</c:v>
                </c:pt>
                <c:pt idx="61884" formatCode="0.00E+00">
                  <c:v>1.0300000000000001E-3</c:v>
                </c:pt>
                <c:pt idx="61885" formatCode="0.00E+00">
                  <c:v>1.0300000000000001E-3</c:v>
                </c:pt>
                <c:pt idx="61886" formatCode="0.00E+00">
                  <c:v>1.0300000000000001E-3</c:v>
                </c:pt>
                <c:pt idx="61887" formatCode="0.00E+00">
                  <c:v>1.0300000000000001E-3</c:v>
                </c:pt>
                <c:pt idx="61888" formatCode="0.00E+00">
                  <c:v>1.0300000000000001E-3</c:v>
                </c:pt>
                <c:pt idx="61889" formatCode="0.00E+00">
                  <c:v>1.0300000000000001E-3</c:v>
                </c:pt>
                <c:pt idx="61890" formatCode="0.00E+00">
                  <c:v>1.0300000000000001E-3</c:v>
                </c:pt>
                <c:pt idx="61891" formatCode="0.00E+00">
                  <c:v>1.0300000000000001E-3</c:v>
                </c:pt>
                <c:pt idx="61892" formatCode="0.00E+00">
                  <c:v>1.0300000000000001E-3</c:v>
                </c:pt>
                <c:pt idx="61893" formatCode="0.00E+00">
                  <c:v>1.0300000000000001E-3</c:v>
                </c:pt>
                <c:pt idx="61894" formatCode="0.00E+00">
                  <c:v>1.0300000000000001E-3</c:v>
                </c:pt>
                <c:pt idx="61895" formatCode="0.00E+00">
                  <c:v>1.0300000000000001E-3</c:v>
                </c:pt>
                <c:pt idx="61896" formatCode="0.00E+00">
                  <c:v>1.0300000000000001E-3</c:v>
                </c:pt>
                <c:pt idx="61897" formatCode="0.00E+00">
                  <c:v>1.0300000000000001E-3</c:v>
                </c:pt>
                <c:pt idx="61898" formatCode="0.00E+00">
                  <c:v>1.0300000000000001E-3</c:v>
                </c:pt>
                <c:pt idx="61899" formatCode="0.00E+00">
                  <c:v>1.0300000000000001E-3</c:v>
                </c:pt>
                <c:pt idx="61900" formatCode="0.00E+00">
                  <c:v>1.0300000000000001E-3</c:v>
                </c:pt>
                <c:pt idx="61901" formatCode="0.00E+00">
                  <c:v>1.0300000000000001E-3</c:v>
                </c:pt>
                <c:pt idx="61902" formatCode="0.00E+00">
                  <c:v>1.0300000000000001E-3</c:v>
                </c:pt>
                <c:pt idx="61903" formatCode="0.00E+00">
                  <c:v>1.0300000000000001E-3</c:v>
                </c:pt>
                <c:pt idx="61904" formatCode="0.00E+00">
                  <c:v>1.0300000000000001E-3</c:v>
                </c:pt>
                <c:pt idx="61905" formatCode="0.00E+00">
                  <c:v>1.0300000000000001E-3</c:v>
                </c:pt>
                <c:pt idx="61906" formatCode="0.00E+00">
                  <c:v>1.0300000000000001E-3</c:v>
                </c:pt>
                <c:pt idx="61907" formatCode="0.00E+00">
                  <c:v>1.0300000000000001E-3</c:v>
                </c:pt>
                <c:pt idx="61908" formatCode="0.00E+00">
                  <c:v>1.0300000000000001E-3</c:v>
                </c:pt>
                <c:pt idx="61909" formatCode="0.00E+00">
                  <c:v>1.0300000000000001E-3</c:v>
                </c:pt>
                <c:pt idx="61910" formatCode="0.00E+00">
                  <c:v>1.0300000000000001E-3</c:v>
                </c:pt>
                <c:pt idx="61911" formatCode="0.00E+00">
                  <c:v>1.0300000000000001E-3</c:v>
                </c:pt>
                <c:pt idx="61912" formatCode="0.00E+00">
                  <c:v>1.0300000000000001E-3</c:v>
                </c:pt>
                <c:pt idx="61913" formatCode="0.00E+00">
                  <c:v>1.0300000000000001E-3</c:v>
                </c:pt>
                <c:pt idx="61914" formatCode="0.00E+00">
                  <c:v>1.0300000000000001E-3</c:v>
                </c:pt>
                <c:pt idx="61915" formatCode="0.00E+00">
                  <c:v>1.0300000000000001E-3</c:v>
                </c:pt>
                <c:pt idx="61916" formatCode="0.00E+00">
                  <c:v>1.0300000000000001E-3</c:v>
                </c:pt>
                <c:pt idx="61917" formatCode="0.00E+00">
                  <c:v>1.0300000000000001E-3</c:v>
                </c:pt>
                <c:pt idx="61918" formatCode="0.00E+00">
                  <c:v>1.0300000000000001E-3</c:v>
                </c:pt>
                <c:pt idx="61919" formatCode="0.00E+00">
                  <c:v>1.0300000000000001E-3</c:v>
                </c:pt>
                <c:pt idx="61920" formatCode="0.00E+00">
                  <c:v>1.0300000000000001E-3</c:v>
                </c:pt>
                <c:pt idx="61921" formatCode="0.00E+00">
                  <c:v>1.0300000000000001E-3</c:v>
                </c:pt>
                <c:pt idx="61922" formatCode="0.00E+00">
                  <c:v>1.0300000000000001E-3</c:v>
                </c:pt>
                <c:pt idx="61923" formatCode="0.00E+00">
                  <c:v>1.0300000000000001E-3</c:v>
                </c:pt>
                <c:pt idx="61924" formatCode="0.00E+00">
                  <c:v>1.0300000000000001E-3</c:v>
                </c:pt>
                <c:pt idx="61925" formatCode="0.00E+00">
                  <c:v>1.0300000000000001E-3</c:v>
                </c:pt>
                <c:pt idx="61926" formatCode="0.00E+00">
                  <c:v>1.0300000000000001E-3</c:v>
                </c:pt>
                <c:pt idx="61927" formatCode="0.00E+00">
                  <c:v>1.0300000000000001E-3</c:v>
                </c:pt>
                <c:pt idx="61928" formatCode="0.00E+00">
                  <c:v>1.0300000000000001E-3</c:v>
                </c:pt>
                <c:pt idx="61929" formatCode="0.00E+00">
                  <c:v>1.0300000000000001E-3</c:v>
                </c:pt>
                <c:pt idx="61930" formatCode="0.00E+00">
                  <c:v>1.0300000000000001E-3</c:v>
                </c:pt>
                <c:pt idx="61931" formatCode="0.00E+00">
                  <c:v>1.0300000000000001E-3</c:v>
                </c:pt>
                <c:pt idx="61932" formatCode="0.00E+00">
                  <c:v>1.0300000000000001E-3</c:v>
                </c:pt>
                <c:pt idx="61933" formatCode="0.00E+00">
                  <c:v>1.0300000000000001E-3</c:v>
                </c:pt>
                <c:pt idx="61934" formatCode="0.00E+00">
                  <c:v>1.0300000000000001E-3</c:v>
                </c:pt>
                <c:pt idx="61935" formatCode="0.00E+00">
                  <c:v>1.0300000000000001E-3</c:v>
                </c:pt>
                <c:pt idx="61936" formatCode="0.00E+00">
                  <c:v>1.0300000000000001E-3</c:v>
                </c:pt>
                <c:pt idx="61937" formatCode="0.00E+00">
                  <c:v>1.0300000000000001E-3</c:v>
                </c:pt>
                <c:pt idx="61938" formatCode="0.00E+00">
                  <c:v>1.0300000000000001E-3</c:v>
                </c:pt>
                <c:pt idx="61939" formatCode="0.00E+00">
                  <c:v>1.0300000000000001E-3</c:v>
                </c:pt>
                <c:pt idx="61940" formatCode="0.00E+00">
                  <c:v>1.0300000000000001E-3</c:v>
                </c:pt>
                <c:pt idx="61941" formatCode="0.00E+00">
                  <c:v>1.0300000000000001E-3</c:v>
                </c:pt>
                <c:pt idx="61942" formatCode="0.00E+00">
                  <c:v>1.0300000000000001E-3</c:v>
                </c:pt>
                <c:pt idx="61943" formatCode="0.00E+00">
                  <c:v>1.0300000000000001E-3</c:v>
                </c:pt>
                <c:pt idx="61944" formatCode="0.00E+00">
                  <c:v>1.0300000000000001E-3</c:v>
                </c:pt>
                <c:pt idx="61945" formatCode="0.00E+00">
                  <c:v>1.0300000000000001E-3</c:v>
                </c:pt>
                <c:pt idx="61946" formatCode="0.00E+00">
                  <c:v>1.0300000000000001E-3</c:v>
                </c:pt>
                <c:pt idx="61947" formatCode="0.00E+00">
                  <c:v>1.0300000000000001E-3</c:v>
                </c:pt>
                <c:pt idx="61948" formatCode="0.00E+00">
                  <c:v>1.0300000000000001E-3</c:v>
                </c:pt>
                <c:pt idx="61949" formatCode="0.00E+00">
                  <c:v>1.0300000000000001E-3</c:v>
                </c:pt>
                <c:pt idx="61950" formatCode="0.00E+00">
                  <c:v>1.0300000000000001E-3</c:v>
                </c:pt>
                <c:pt idx="61951" formatCode="0.00E+00">
                  <c:v>1.0300000000000001E-3</c:v>
                </c:pt>
                <c:pt idx="61952" formatCode="0.00E+00">
                  <c:v>1.0300000000000001E-3</c:v>
                </c:pt>
                <c:pt idx="61953" formatCode="0.00E+00">
                  <c:v>1.0300000000000001E-3</c:v>
                </c:pt>
                <c:pt idx="61954" formatCode="0.00E+00">
                  <c:v>1.0300000000000001E-3</c:v>
                </c:pt>
                <c:pt idx="61955" formatCode="0.00E+00">
                  <c:v>1.0300000000000001E-3</c:v>
                </c:pt>
                <c:pt idx="61956" formatCode="0.00E+00">
                  <c:v>1.0300000000000001E-3</c:v>
                </c:pt>
                <c:pt idx="61957" formatCode="0.00E+00">
                  <c:v>1.0300000000000001E-3</c:v>
                </c:pt>
                <c:pt idx="61958" formatCode="0.00E+00">
                  <c:v>1.0300000000000001E-3</c:v>
                </c:pt>
                <c:pt idx="61959" formatCode="0.00E+00">
                  <c:v>1.0300000000000001E-3</c:v>
                </c:pt>
                <c:pt idx="61960" formatCode="0.00E+00">
                  <c:v>1.0300000000000001E-3</c:v>
                </c:pt>
                <c:pt idx="61961" formatCode="0.00E+00">
                  <c:v>1.0300000000000001E-3</c:v>
                </c:pt>
                <c:pt idx="61962" formatCode="0.00E+00">
                  <c:v>1.0300000000000001E-3</c:v>
                </c:pt>
                <c:pt idx="61963" formatCode="0.00E+00">
                  <c:v>1.0300000000000001E-3</c:v>
                </c:pt>
                <c:pt idx="61964" formatCode="0.00E+00">
                  <c:v>1.0300000000000001E-3</c:v>
                </c:pt>
                <c:pt idx="61965" formatCode="0.00E+00">
                  <c:v>1.0300000000000001E-3</c:v>
                </c:pt>
                <c:pt idx="61966" formatCode="0.00E+00">
                  <c:v>1.0300000000000001E-3</c:v>
                </c:pt>
                <c:pt idx="61967" formatCode="0.00E+00">
                  <c:v>1.0300000000000001E-3</c:v>
                </c:pt>
                <c:pt idx="61968" formatCode="0.00E+00">
                  <c:v>1.0300000000000001E-3</c:v>
                </c:pt>
                <c:pt idx="61969" formatCode="0.00E+00">
                  <c:v>1.0300000000000001E-3</c:v>
                </c:pt>
                <c:pt idx="61970" formatCode="0.00E+00">
                  <c:v>1.0300000000000001E-3</c:v>
                </c:pt>
                <c:pt idx="61971" formatCode="0.00E+00">
                  <c:v>1.0300000000000001E-3</c:v>
                </c:pt>
                <c:pt idx="61972" formatCode="0.00E+00">
                  <c:v>1.0300000000000001E-3</c:v>
                </c:pt>
                <c:pt idx="61973" formatCode="0.00E+00">
                  <c:v>1.0300000000000001E-3</c:v>
                </c:pt>
                <c:pt idx="61974" formatCode="0.00E+00">
                  <c:v>1.0300000000000001E-3</c:v>
                </c:pt>
                <c:pt idx="61975" formatCode="0.00E+00">
                  <c:v>1.0300000000000001E-3</c:v>
                </c:pt>
                <c:pt idx="61976" formatCode="0.00E+00">
                  <c:v>1.0300000000000001E-3</c:v>
                </c:pt>
                <c:pt idx="61977" formatCode="0.00E+00">
                  <c:v>1.0300000000000001E-3</c:v>
                </c:pt>
                <c:pt idx="61978" formatCode="0.00E+00">
                  <c:v>1.0300000000000001E-3</c:v>
                </c:pt>
                <c:pt idx="61979" formatCode="0.00E+00">
                  <c:v>1.0300000000000001E-3</c:v>
                </c:pt>
                <c:pt idx="61980" formatCode="0.00E+00">
                  <c:v>1.0300000000000001E-3</c:v>
                </c:pt>
                <c:pt idx="61981" formatCode="0.00E+00">
                  <c:v>1.0300000000000001E-3</c:v>
                </c:pt>
                <c:pt idx="61982" formatCode="0.00E+00">
                  <c:v>1.0300000000000001E-3</c:v>
                </c:pt>
                <c:pt idx="61983" formatCode="0.00E+00">
                  <c:v>1.0300000000000001E-3</c:v>
                </c:pt>
                <c:pt idx="61984" formatCode="0.00E+00">
                  <c:v>1.0300000000000001E-3</c:v>
                </c:pt>
                <c:pt idx="61985" formatCode="0.00E+00">
                  <c:v>1.0300000000000001E-3</c:v>
                </c:pt>
                <c:pt idx="61986" formatCode="0.00E+00">
                  <c:v>1.0300000000000001E-3</c:v>
                </c:pt>
                <c:pt idx="61987" formatCode="0.00E+00">
                  <c:v>1.0300000000000001E-3</c:v>
                </c:pt>
                <c:pt idx="61988" formatCode="0.00E+00">
                  <c:v>1.0300000000000001E-3</c:v>
                </c:pt>
                <c:pt idx="61989" formatCode="0.00E+00">
                  <c:v>1.0300000000000001E-3</c:v>
                </c:pt>
                <c:pt idx="61990" formatCode="0.00E+00">
                  <c:v>1.0300000000000001E-3</c:v>
                </c:pt>
                <c:pt idx="61991" formatCode="0.00E+00">
                  <c:v>1.0300000000000001E-3</c:v>
                </c:pt>
                <c:pt idx="61992" formatCode="0.00E+00">
                  <c:v>1.0300000000000001E-3</c:v>
                </c:pt>
                <c:pt idx="61993" formatCode="0.00E+00">
                  <c:v>1.0300000000000001E-3</c:v>
                </c:pt>
                <c:pt idx="61994" formatCode="0.00E+00">
                  <c:v>1.0300000000000001E-3</c:v>
                </c:pt>
                <c:pt idx="61995" formatCode="0.00E+00">
                  <c:v>1.0300000000000001E-3</c:v>
                </c:pt>
                <c:pt idx="61996" formatCode="0.00E+00">
                  <c:v>1.0300000000000001E-3</c:v>
                </c:pt>
                <c:pt idx="61997" formatCode="0.00E+00">
                  <c:v>1.0300000000000001E-3</c:v>
                </c:pt>
                <c:pt idx="61998" formatCode="0.00E+00">
                  <c:v>1.0300000000000001E-3</c:v>
                </c:pt>
                <c:pt idx="61999" formatCode="0.00E+00">
                  <c:v>1.0300000000000001E-3</c:v>
                </c:pt>
                <c:pt idx="62000" formatCode="0.00E+00">
                  <c:v>1.0300000000000001E-3</c:v>
                </c:pt>
                <c:pt idx="62001" formatCode="0.00E+00">
                  <c:v>1.0300000000000001E-3</c:v>
                </c:pt>
                <c:pt idx="62002" formatCode="0.00E+00">
                  <c:v>1.0300000000000001E-3</c:v>
                </c:pt>
                <c:pt idx="62003" formatCode="0.00E+00">
                  <c:v>1.0300000000000001E-3</c:v>
                </c:pt>
                <c:pt idx="62004" formatCode="0.00E+00">
                  <c:v>1.0300000000000001E-3</c:v>
                </c:pt>
                <c:pt idx="62005" formatCode="0.00E+00">
                  <c:v>1.0300000000000001E-3</c:v>
                </c:pt>
                <c:pt idx="62006" formatCode="0.00E+00">
                  <c:v>1.0300000000000001E-3</c:v>
                </c:pt>
                <c:pt idx="62007" formatCode="0.00E+00">
                  <c:v>1.0300000000000001E-3</c:v>
                </c:pt>
                <c:pt idx="62008" formatCode="0.00E+00">
                  <c:v>1.0300000000000001E-3</c:v>
                </c:pt>
                <c:pt idx="62009" formatCode="0.00E+00">
                  <c:v>1.0300000000000001E-3</c:v>
                </c:pt>
                <c:pt idx="62010" formatCode="0.00E+00">
                  <c:v>1.0300000000000001E-3</c:v>
                </c:pt>
                <c:pt idx="62011" formatCode="0.00E+00">
                  <c:v>1.0300000000000001E-3</c:v>
                </c:pt>
                <c:pt idx="62012" formatCode="0.00E+00">
                  <c:v>1.0300000000000001E-3</c:v>
                </c:pt>
                <c:pt idx="62013" formatCode="0.00E+00">
                  <c:v>1.0300000000000001E-3</c:v>
                </c:pt>
                <c:pt idx="62014" formatCode="0.00E+00">
                  <c:v>1.0300000000000001E-3</c:v>
                </c:pt>
                <c:pt idx="62015" formatCode="0.00E+00">
                  <c:v>1.0300000000000001E-3</c:v>
                </c:pt>
                <c:pt idx="62016" formatCode="0.00E+00">
                  <c:v>1.0300000000000001E-3</c:v>
                </c:pt>
                <c:pt idx="62017" formatCode="0.00E+00">
                  <c:v>1.0300000000000001E-3</c:v>
                </c:pt>
                <c:pt idx="62018" formatCode="0.00E+00">
                  <c:v>1.0300000000000001E-3</c:v>
                </c:pt>
                <c:pt idx="62019" formatCode="0.00E+00">
                  <c:v>1.0300000000000001E-3</c:v>
                </c:pt>
                <c:pt idx="62020" formatCode="0.00E+00">
                  <c:v>1.0300000000000001E-3</c:v>
                </c:pt>
                <c:pt idx="62021" formatCode="0.00E+00">
                  <c:v>1.0300000000000001E-3</c:v>
                </c:pt>
                <c:pt idx="62022" formatCode="0.00E+00">
                  <c:v>1.0300000000000001E-3</c:v>
                </c:pt>
                <c:pt idx="62023" formatCode="0.00E+00">
                  <c:v>1.0300000000000001E-3</c:v>
                </c:pt>
                <c:pt idx="62024" formatCode="0.00E+00">
                  <c:v>1.0300000000000001E-3</c:v>
                </c:pt>
                <c:pt idx="62025" formatCode="0.00E+00">
                  <c:v>1.0300000000000001E-3</c:v>
                </c:pt>
                <c:pt idx="62026" formatCode="0.00E+00">
                  <c:v>1.0300000000000001E-3</c:v>
                </c:pt>
                <c:pt idx="62027" formatCode="0.00E+00">
                  <c:v>1.0300000000000001E-3</c:v>
                </c:pt>
                <c:pt idx="62028" formatCode="0.00E+00">
                  <c:v>1.0300000000000001E-3</c:v>
                </c:pt>
                <c:pt idx="62029" formatCode="0.00E+00">
                  <c:v>1.0300000000000001E-3</c:v>
                </c:pt>
                <c:pt idx="62030" formatCode="0.00E+00">
                  <c:v>1.0300000000000001E-3</c:v>
                </c:pt>
                <c:pt idx="62031" formatCode="0.00E+00">
                  <c:v>1.0300000000000001E-3</c:v>
                </c:pt>
                <c:pt idx="62032" formatCode="0.00E+00">
                  <c:v>1.0300000000000001E-3</c:v>
                </c:pt>
                <c:pt idx="62033" formatCode="0.00E+00">
                  <c:v>1.0300000000000001E-3</c:v>
                </c:pt>
                <c:pt idx="62034" formatCode="0.00E+00">
                  <c:v>1.0300000000000001E-3</c:v>
                </c:pt>
                <c:pt idx="62035" formatCode="0.00E+00">
                  <c:v>1.0300000000000001E-3</c:v>
                </c:pt>
                <c:pt idx="62036" formatCode="0.00E+00">
                  <c:v>1.0300000000000001E-3</c:v>
                </c:pt>
                <c:pt idx="62037" formatCode="0.00E+00">
                  <c:v>1.0300000000000001E-3</c:v>
                </c:pt>
                <c:pt idx="62038" formatCode="0.00E+00">
                  <c:v>1.0300000000000001E-3</c:v>
                </c:pt>
                <c:pt idx="62039" formatCode="0.00E+00">
                  <c:v>1.0300000000000001E-3</c:v>
                </c:pt>
                <c:pt idx="62040" formatCode="0.00E+00">
                  <c:v>1.0300000000000001E-3</c:v>
                </c:pt>
                <c:pt idx="62041" formatCode="0.00E+00">
                  <c:v>1.0300000000000001E-3</c:v>
                </c:pt>
                <c:pt idx="62042" formatCode="0.00E+00">
                  <c:v>1.0300000000000001E-3</c:v>
                </c:pt>
                <c:pt idx="62043" formatCode="0.00E+00">
                  <c:v>1.0300000000000001E-3</c:v>
                </c:pt>
                <c:pt idx="62044" formatCode="0.00E+00">
                  <c:v>1.0300000000000001E-3</c:v>
                </c:pt>
                <c:pt idx="62045" formatCode="0.00E+00">
                  <c:v>1.0300000000000001E-3</c:v>
                </c:pt>
                <c:pt idx="62046" formatCode="0.00E+00">
                  <c:v>1.0300000000000001E-3</c:v>
                </c:pt>
                <c:pt idx="62047" formatCode="0.00E+00">
                  <c:v>1.0300000000000001E-3</c:v>
                </c:pt>
                <c:pt idx="62048" formatCode="0.00E+00">
                  <c:v>1.0300000000000001E-3</c:v>
                </c:pt>
                <c:pt idx="62049" formatCode="0.00E+00">
                  <c:v>1.0300000000000001E-3</c:v>
                </c:pt>
                <c:pt idx="62050" formatCode="0.00E+00">
                  <c:v>1.0300000000000001E-3</c:v>
                </c:pt>
                <c:pt idx="62051" formatCode="0.00E+00">
                  <c:v>1.0300000000000001E-3</c:v>
                </c:pt>
                <c:pt idx="62052" formatCode="0.00E+00">
                  <c:v>1.0300000000000001E-3</c:v>
                </c:pt>
                <c:pt idx="62053" formatCode="0.00E+00">
                  <c:v>1.0300000000000001E-3</c:v>
                </c:pt>
                <c:pt idx="62054" formatCode="0.00E+00">
                  <c:v>1.0300000000000001E-3</c:v>
                </c:pt>
                <c:pt idx="62055" formatCode="0.00E+00">
                  <c:v>1.0300000000000001E-3</c:v>
                </c:pt>
                <c:pt idx="62056" formatCode="0.00E+00">
                  <c:v>1.0300000000000001E-3</c:v>
                </c:pt>
                <c:pt idx="62057" formatCode="0.00E+00">
                  <c:v>1.0300000000000001E-3</c:v>
                </c:pt>
                <c:pt idx="62058" formatCode="0.00E+00">
                  <c:v>1.0300000000000001E-3</c:v>
                </c:pt>
                <c:pt idx="62059" formatCode="0.00E+00">
                  <c:v>1.0300000000000001E-3</c:v>
                </c:pt>
                <c:pt idx="62060" formatCode="0.00E+00">
                  <c:v>1.0300000000000001E-3</c:v>
                </c:pt>
                <c:pt idx="62061" formatCode="0.00E+00">
                  <c:v>1.0300000000000001E-3</c:v>
                </c:pt>
                <c:pt idx="62062" formatCode="0.00E+00">
                  <c:v>1.0300000000000001E-3</c:v>
                </c:pt>
                <c:pt idx="62063" formatCode="0.00E+00">
                  <c:v>1.0300000000000001E-3</c:v>
                </c:pt>
                <c:pt idx="62064" formatCode="0.00E+00">
                  <c:v>1.0300000000000001E-3</c:v>
                </c:pt>
                <c:pt idx="62065" formatCode="0.00E+00">
                  <c:v>1.0300000000000001E-3</c:v>
                </c:pt>
                <c:pt idx="62066" formatCode="0.00E+00">
                  <c:v>1.0300000000000001E-3</c:v>
                </c:pt>
                <c:pt idx="62067" formatCode="0.00E+00">
                  <c:v>1.0300000000000001E-3</c:v>
                </c:pt>
                <c:pt idx="62068" formatCode="0.00E+00">
                  <c:v>1.0300000000000001E-3</c:v>
                </c:pt>
                <c:pt idx="62069" formatCode="0.00E+00">
                  <c:v>1.0300000000000001E-3</c:v>
                </c:pt>
                <c:pt idx="62070" formatCode="0.00E+00">
                  <c:v>1.0300000000000001E-3</c:v>
                </c:pt>
                <c:pt idx="62071" formatCode="0.00E+00">
                  <c:v>1.0300000000000001E-3</c:v>
                </c:pt>
                <c:pt idx="62072" formatCode="0.00E+00">
                  <c:v>1.0300000000000001E-3</c:v>
                </c:pt>
                <c:pt idx="62073" formatCode="0.00E+00">
                  <c:v>1.0300000000000001E-3</c:v>
                </c:pt>
                <c:pt idx="62074" formatCode="0.00E+00">
                  <c:v>1.0300000000000001E-3</c:v>
                </c:pt>
                <c:pt idx="62075" formatCode="0.00E+00">
                  <c:v>1.0300000000000001E-3</c:v>
                </c:pt>
                <c:pt idx="62076" formatCode="0.00E+00">
                  <c:v>1.0300000000000001E-3</c:v>
                </c:pt>
                <c:pt idx="62077" formatCode="0.00E+00">
                  <c:v>1.0300000000000001E-3</c:v>
                </c:pt>
                <c:pt idx="62078" formatCode="0.00E+00">
                  <c:v>1.0300000000000001E-3</c:v>
                </c:pt>
                <c:pt idx="62079" formatCode="0.00E+00">
                  <c:v>1.0300000000000001E-3</c:v>
                </c:pt>
                <c:pt idx="62080" formatCode="0.00E+00">
                  <c:v>1.0300000000000001E-3</c:v>
                </c:pt>
                <c:pt idx="62081" formatCode="0.00E+00">
                  <c:v>1.0300000000000001E-3</c:v>
                </c:pt>
                <c:pt idx="62082" formatCode="0.00E+00">
                  <c:v>1.0300000000000001E-3</c:v>
                </c:pt>
                <c:pt idx="62083" formatCode="0.00E+00">
                  <c:v>1.0300000000000001E-3</c:v>
                </c:pt>
                <c:pt idx="62084" formatCode="0.00E+00">
                  <c:v>1.0300000000000001E-3</c:v>
                </c:pt>
                <c:pt idx="62085" formatCode="0.00E+00">
                  <c:v>1.0300000000000001E-3</c:v>
                </c:pt>
                <c:pt idx="62086" formatCode="0.00E+00">
                  <c:v>1.0300000000000001E-3</c:v>
                </c:pt>
                <c:pt idx="62087" formatCode="0.00E+00">
                  <c:v>1.0300000000000001E-3</c:v>
                </c:pt>
                <c:pt idx="62088" formatCode="0.00E+00">
                  <c:v>1.0300000000000001E-3</c:v>
                </c:pt>
                <c:pt idx="62089" formatCode="0.00E+00">
                  <c:v>1.0300000000000001E-3</c:v>
                </c:pt>
                <c:pt idx="62090" formatCode="0.00E+00">
                  <c:v>1.0300000000000001E-3</c:v>
                </c:pt>
                <c:pt idx="62091" formatCode="0.00E+00">
                  <c:v>1.0300000000000001E-3</c:v>
                </c:pt>
                <c:pt idx="62092" formatCode="0.00E+00">
                  <c:v>1.0300000000000001E-3</c:v>
                </c:pt>
                <c:pt idx="62093" formatCode="0.00E+00">
                  <c:v>1.0300000000000001E-3</c:v>
                </c:pt>
                <c:pt idx="62094" formatCode="0.00E+00">
                  <c:v>1.0300000000000001E-3</c:v>
                </c:pt>
                <c:pt idx="62095" formatCode="0.00E+00">
                  <c:v>1.0300000000000001E-3</c:v>
                </c:pt>
                <c:pt idx="62096" formatCode="0.00E+00">
                  <c:v>1.0300000000000001E-3</c:v>
                </c:pt>
                <c:pt idx="62097" formatCode="0.00E+00">
                  <c:v>1.0300000000000001E-3</c:v>
                </c:pt>
                <c:pt idx="62098" formatCode="0.00E+00">
                  <c:v>1.0300000000000001E-3</c:v>
                </c:pt>
                <c:pt idx="62099" formatCode="0.00E+00">
                  <c:v>1.0300000000000001E-3</c:v>
                </c:pt>
                <c:pt idx="62100" formatCode="0.00E+00">
                  <c:v>1.0300000000000001E-3</c:v>
                </c:pt>
                <c:pt idx="62101" formatCode="0.00E+00">
                  <c:v>1.0300000000000001E-3</c:v>
                </c:pt>
                <c:pt idx="62102" formatCode="0.00E+00">
                  <c:v>1.0300000000000001E-3</c:v>
                </c:pt>
                <c:pt idx="62103" formatCode="0.00E+00">
                  <c:v>1.0300000000000001E-3</c:v>
                </c:pt>
                <c:pt idx="62104" formatCode="0.00E+00">
                  <c:v>1.0300000000000001E-3</c:v>
                </c:pt>
                <c:pt idx="62105" formatCode="0.00E+00">
                  <c:v>1.0300000000000001E-3</c:v>
                </c:pt>
                <c:pt idx="62106" formatCode="0.00E+00">
                  <c:v>1.0300000000000001E-3</c:v>
                </c:pt>
                <c:pt idx="62107" formatCode="0.00E+00">
                  <c:v>1.0300000000000001E-3</c:v>
                </c:pt>
                <c:pt idx="62108" formatCode="0.00E+00">
                  <c:v>1.0300000000000001E-3</c:v>
                </c:pt>
                <c:pt idx="62109" formatCode="0.00E+00">
                  <c:v>1.0300000000000001E-3</c:v>
                </c:pt>
                <c:pt idx="62110" formatCode="0.00E+00">
                  <c:v>1.0300000000000001E-3</c:v>
                </c:pt>
                <c:pt idx="62111" formatCode="0.00E+00">
                  <c:v>1.0300000000000001E-3</c:v>
                </c:pt>
                <c:pt idx="62112" formatCode="0.00E+00">
                  <c:v>1.0300000000000001E-3</c:v>
                </c:pt>
                <c:pt idx="62113" formatCode="0.00E+00">
                  <c:v>1.0300000000000001E-3</c:v>
                </c:pt>
                <c:pt idx="62114" formatCode="0.00E+00">
                  <c:v>1.0300000000000001E-3</c:v>
                </c:pt>
                <c:pt idx="62115" formatCode="0.00E+00">
                  <c:v>1.0300000000000001E-3</c:v>
                </c:pt>
                <c:pt idx="62116" formatCode="0.00E+00">
                  <c:v>1.0300000000000001E-3</c:v>
                </c:pt>
                <c:pt idx="62117" formatCode="0.00E+00">
                  <c:v>1.0300000000000001E-3</c:v>
                </c:pt>
                <c:pt idx="62118" formatCode="0.00E+00">
                  <c:v>1.0300000000000001E-3</c:v>
                </c:pt>
                <c:pt idx="62119" formatCode="0.00E+00">
                  <c:v>1.0300000000000001E-3</c:v>
                </c:pt>
                <c:pt idx="62120" formatCode="0.00E+00">
                  <c:v>1.0300000000000001E-3</c:v>
                </c:pt>
                <c:pt idx="62121" formatCode="0.00E+00">
                  <c:v>1.0300000000000001E-3</c:v>
                </c:pt>
                <c:pt idx="62122" formatCode="0.00E+00">
                  <c:v>1.0300000000000001E-3</c:v>
                </c:pt>
                <c:pt idx="62123" formatCode="0.00E+00">
                  <c:v>1.0300000000000001E-3</c:v>
                </c:pt>
                <c:pt idx="62124" formatCode="0.00E+00">
                  <c:v>1.0300000000000001E-3</c:v>
                </c:pt>
                <c:pt idx="62125" formatCode="0.00E+00">
                  <c:v>1.0300000000000001E-3</c:v>
                </c:pt>
                <c:pt idx="62126" formatCode="0.00E+00">
                  <c:v>1.0300000000000001E-3</c:v>
                </c:pt>
                <c:pt idx="62127" formatCode="0.00E+00">
                  <c:v>1.0300000000000001E-3</c:v>
                </c:pt>
                <c:pt idx="62128" formatCode="0.00E+00">
                  <c:v>1.0300000000000001E-3</c:v>
                </c:pt>
                <c:pt idx="62129" formatCode="0.00E+00">
                  <c:v>1.0300000000000001E-3</c:v>
                </c:pt>
                <c:pt idx="62130" formatCode="0.00E+00">
                  <c:v>1.0300000000000001E-3</c:v>
                </c:pt>
                <c:pt idx="62131" formatCode="0.00E+00">
                  <c:v>1.0300000000000001E-3</c:v>
                </c:pt>
                <c:pt idx="62132" formatCode="0.00E+00">
                  <c:v>1.0300000000000001E-3</c:v>
                </c:pt>
                <c:pt idx="62133" formatCode="0.00E+00">
                  <c:v>1.0300000000000001E-3</c:v>
                </c:pt>
                <c:pt idx="62134" formatCode="0.00E+00">
                  <c:v>1.0300000000000001E-3</c:v>
                </c:pt>
                <c:pt idx="62135" formatCode="0.00E+00">
                  <c:v>1.0300000000000001E-3</c:v>
                </c:pt>
                <c:pt idx="62136" formatCode="0.00E+00">
                  <c:v>1.0300000000000001E-3</c:v>
                </c:pt>
                <c:pt idx="62137" formatCode="0.00E+00">
                  <c:v>1.0300000000000001E-3</c:v>
                </c:pt>
                <c:pt idx="62138" formatCode="0.00E+00">
                  <c:v>1.0300000000000001E-3</c:v>
                </c:pt>
                <c:pt idx="62139" formatCode="0.00E+00">
                  <c:v>1.0300000000000001E-3</c:v>
                </c:pt>
                <c:pt idx="62140" formatCode="0.00E+00">
                  <c:v>1.0300000000000001E-3</c:v>
                </c:pt>
                <c:pt idx="62141" formatCode="0.00E+00">
                  <c:v>1.0300000000000001E-3</c:v>
                </c:pt>
                <c:pt idx="62142" formatCode="0.00E+00">
                  <c:v>1.0300000000000001E-3</c:v>
                </c:pt>
                <c:pt idx="62143" formatCode="0.00E+00">
                  <c:v>1.0300000000000001E-3</c:v>
                </c:pt>
                <c:pt idx="62144" formatCode="0.00E+00">
                  <c:v>1.0300000000000001E-3</c:v>
                </c:pt>
                <c:pt idx="62145" formatCode="0.00E+00">
                  <c:v>1.0300000000000001E-3</c:v>
                </c:pt>
                <c:pt idx="62146" formatCode="0.00E+00">
                  <c:v>1.0300000000000001E-3</c:v>
                </c:pt>
                <c:pt idx="62147" formatCode="0.00E+00">
                  <c:v>1.0300000000000001E-3</c:v>
                </c:pt>
                <c:pt idx="62148" formatCode="0.00E+00">
                  <c:v>1.0300000000000001E-3</c:v>
                </c:pt>
                <c:pt idx="62149" formatCode="0.00E+00">
                  <c:v>1.0300000000000001E-3</c:v>
                </c:pt>
                <c:pt idx="62150" formatCode="0.00E+00">
                  <c:v>1.0300000000000001E-3</c:v>
                </c:pt>
                <c:pt idx="62151" formatCode="0.00E+00">
                  <c:v>1.0300000000000001E-3</c:v>
                </c:pt>
                <c:pt idx="62152" formatCode="0.00E+00">
                  <c:v>1.0300000000000001E-3</c:v>
                </c:pt>
                <c:pt idx="62153" formatCode="0.00E+00">
                  <c:v>1.0300000000000001E-3</c:v>
                </c:pt>
                <c:pt idx="62154" formatCode="0.00E+00">
                  <c:v>1.0300000000000001E-3</c:v>
                </c:pt>
                <c:pt idx="62155" formatCode="0.00E+00">
                  <c:v>1.0300000000000001E-3</c:v>
                </c:pt>
                <c:pt idx="62156" formatCode="0.00E+00">
                  <c:v>1.0300000000000001E-3</c:v>
                </c:pt>
                <c:pt idx="62157" formatCode="0.00E+00">
                  <c:v>1.0300000000000001E-3</c:v>
                </c:pt>
                <c:pt idx="62158" formatCode="0.00E+00">
                  <c:v>1.0300000000000001E-3</c:v>
                </c:pt>
                <c:pt idx="62159" formatCode="0.00E+00">
                  <c:v>1.0300000000000001E-3</c:v>
                </c:pt>
                <c:pt idx="62160" formatCode="0.00E+00">
                  <c:v>1.0300000000000001E-3</c:v>
                </c:pt>
                <c:pt idx="62161" formatCode="0.00E+00">
                  <c:v>1.0300000000000001E-3</c:v>
                </c:pt>
                <c:pt idx="62162" formatCode="0.00E+00">
                  <c:v>1.0300000000000001E-3</c:v>
                </c:pt>
                <c:pt idx="62163" formatCode="0.00E+00">
                  <c:v>1.0300000000000001E-3</c:v>
                </c:pt>
                <c:pt idx="62164" formatCode="0.00E+00">
                  <c:v>1.0300000000000001E-3</c:v>
                </c:pt>
                <c:pt idx="62165" formatCode="0.00E+00">
                  <c:v>1.0300000000000001E-3</c:v>
                </c:pt>
                <c:pt idx="62166" formatCode="0.00E+00">
                  <c:v>1.0300000000000001E-3</c:v>
                </c:pt>
                <c:pt idx="62167" formatCode="0.00E+00">
                  <c:v>1.0300000000000001E-3</c:v>
                </c:pt>
                <c:pt idx="62168" formatCode="0.00E+00">
                  <c:v>1.0300000000000001E-3</c:v>
                </c:pt>
                <c:pt idx="62169" formatCode="0.00E+00">
                  <c:v>1.0300000000000001E-3</c:v>
                </c:pt>
                <c:pt idx="62170" formatCode="0.00E+00">
                  <c:v>1.0300000000000001E-3</c:v>
                </c:pt>
                <c:pt idx="62171" formatCode="0.00E+00">
                  <c:v>1.0300000000000001E-3</c:v>
                </c:pt>
                <c:pt idx="62172" formatCode="0.00E+00">
                  <c:v>1.0300000000000001E-3</c:v>
                </c:pt>
                <c:pt idx="62173" formatCode="0.00E+00">
                  <c:v>1.0300000000000001E-3</c:v>
                </c:pt>
                <c:pt idx="62174" formatCode="0.00E+00">
                  <c:v>1.0300000000000001E-3</c:v>
                </c:pt>
                <c:pt idx="62175" formatCode="0.00E+00">
                  <c:v>1.0300000000000001E-3</c:v>
                </c:pt>
                <c:pt idx="62176" formatCode="0.00E+00">
                  <c:v>1.0300000000000001E-3</c:v>
                </c:pt>
                <c:pt idx="62177" formatCode="0.00E+00">
                  <c:v>1.0300000000000001E-3</c:v>
                </c:pt>
                <c:pt idx="62178" formatCode="0.00E+00">
                  <c:v>1.0300000000000001E-3</c:v>
                </c:pt>
                <c:pt idx="62179" formatCode="0.00E+00">
                  <c:v>1.0300000000000001E-3</c:v>
                </c:pt>
                <c:pt idx="62180" formatCode="0.00E+00">
                  <c:v>1.0300000000000001E-3</c:v>
                </c:pt>
                <c:pt idx="62181" formatCode="0.00E+00">
                  <c:v>1.0300000000000001E-3</c:v>
                </c:pt>
                <c:pt idx="62182" formatCode="0.00E+00">
                  <c:v>1.0300000000000001E-3</c:v>
                </c:pt>
                <c:pt idx="62183" formatCode="0.00E+00">
                  <c:v>1.0300000000000001E-3</c:v>
                </c:pt>
                <c:pt idx="62184" formatCode="0.00E+00">
                  <c:v>1.0300000000000001E-3</c:v>
                </c:pt>
                <c:pt idx="62185" formatCode="0.00E+00">
                  <c:v>1.0300000000000001E-3</c:v>
                </c:pt>
                <c:pt idx="62186" formatCode="0.00E+00">
                  <c:v>1.0300000000000001E-3</c:v>
                </c:pt>
                <c:pt idx="62187" formatCode="0.00E+00">
                  <c:v>1.0300000000000001E-3</c:v>
                </c:pt>
                <c:pt idx="62188" formatCode="0.00E+00">
                  <c:v>1.0300000000000001E-3</c:v>
                </c:pt>
                <c:pt idx="62189" formatCode="0.00E+00">
                  <c:v>1.0300000000000001E-3</c:v>
                </c:pt>
                <c:pt idx="62190" formatCode="0.00E+00">
                  <c:v>1.0300000000000001E-3</c:v>
                </c:pt>
                <c:pt idx="62191" formatCode="0.00E+00">
                  <c:v>1.0300000000000001E-3</c:v>
                </c:pt>
                <c:pt idx="62192" formatCode="0.00E+00">
                  <c:v>1.0300000000000001E-3</c:v>
                </c:pt>
                <c:pt idx="62193" formatCode="0.00E+00">
                  <c:v>1.0300000000000001E-3</c:v>
                </c:pt>
                <c:pt idx="62194" formatCode="0.00E+00">
                  <c:v>1.0300000000000001E-3</c:v>
                </c:pt>
                <c:pt idx="62195" formatCode="0.00E+00">
                  <c:v>1.0300000000000001E-3</c:v>
                </c:pt>
                <c:pt idx="62196" formatCode="0.00E+00">
                  <c:v>1.0300000000000001E-3</c:v>
                </c:pt>
                <c:pt idx="62197" formatCode="0.00E+00">
                  <c:v>1.0300000000000001E-3</c:v>
                </c:pt>
                <c:pt idx="62198" formatCode="0.00E+00">
                  <c:v>1.0300000000000001E-3</c:v>
                </c:pt>
                <c:pt idx="62199" formatCode="0.00E+00">
                  <c:v>1.0300000000000001E-3</c:v>
                </c:pt>
                <c:pt idx="62200" formatCode="0.00E+00">
                  <c:v>1.0300000000000001E-3</c:v>
                </c:pt>
                <c:pt idx="62201" formatCode="0.00E+00">
                  <c:v>1.0300000000000001E-3</c:v>
                </c:pt>
                <c:pt idx="62202" formatCode="0.00E+00">
                  <c:v>1.0300000000000001E-3</c:v>
                </c:pt>
                <c:pt idx="62203" formatCode="0.00E+00">
                  <c:v>1.0300000000000001E-3</c:v>
                </c:pt>
                <c:pt idx="62204" formatCode="0.00E+00">
                  <c:v>1.0300000000000001E-3</c:v>
                </c:pt>
                <c:pt idx="62205" formatCode="0.00E+00">
                  <c:v>1.0300000000000001E-3</c:v>
                </c:pt>
                <c:pt idx="62206" formatCode="0.00E+00">
                  <c:v>1.0300000000000001E-3</c:v>
                </c:pt>
                <c:pt idx="62207" formatCode="0.00E+00">
                  <c:v>1.0300000000000001E-3</c:v>
                </c:pt>
                <c:pt idx="62208" formatCode="0.00E+00">
                  <c:v>1.0300000000000001E-3</c:v>
                </c:pt>
                <c:pt idx="62209" formatCode="0.00E+00">
                  <c:v>1.0300000000000001E-3</c:v>
                </c:pt>
                <c:pt idx="62210" formatCode="0.00E+00">
                  <c:v>1.0300000000000001E-3</c:v>
                </c:pt>
                <c:pt idx="62211" formatCode="0.00E+00">
                  <c:v>1.0300000000000001E-3</c:v>
                </c:pt>
                <c:pt idx="62212" formatCode="0.00E+00">
                  <c:v>1.0300000000000001E-3</c:v>
                </c:pt>
                <c:pt idx="62213" formatCode="0.00E+00">
                  <c:v>1.0300000000000001E-3</c:v>
                </c:pt>
                <c:pt idx="62214" formatCode="0.00E+00">
                  <c:v>1.0300000000000001E-3</c:v>
                </c:pt>
                <c:pt idx="62215" formatCode="0.00E+00">
                  <c:v>1.0300000000000001E-3</c:v>
                </c:pt>
                <c:pt idx="62216" formatCode="0.00E+00">
                  <c:v>1.0300000000000001E-3</c:v>
                </c:pt>
                <c:pt idx="62217" formatCode="0.00E+00">
                  <c:v>1.0300000000000001E-3</c:v>
                </c:pt>
                <c:pt idx="62218" formatCode="0.00E+00">
                  <c:v>1.0300000000000001E-3</c:v>
                </c:pt>
                <c:pt idx="62219" formatCode="0.00E+00">
                  <c:v>1.0300000000000001E-3</c:v>
                </c:pt>
                <c:pt idx="62220" formatCode="0.00E+00">
                  <c:v>1.0300000000000001E-3</c:v>
                </c:pt>
                <c:pt idx="62221" formatCode="0.00E+00">
                  <c:v>1.0300000000000001E-3</c:v>
                </c:pt>
                <c:pt idx="62222" formatCode="0.00E+00">
                  <c:v>1.0300000000000001E-3</c:v>
                </c:pt>
                <c:pt idx="62223" formatCode="0.00E+00">
                  <c:v>1.0300000000000001E-3</c:v>
                </c:pt>
                <c:pt idx="62224" formatCode="0.00E+00">
                  <c:v>1.0300000000000001E-3</c:v>
                </c:pt>
                <c:pt idx="62225" formatCode="0.00E+00">
                  <c:v>1.0300000000000001E-3</c:v>
                </c:pt>
                <c:pt idx="62226" formatCode="0.00E+00">
                  <c:v>1.0300000000000001E-3</c:v>
                </c:pt>
                <c:pt idx="62227" formatCode="0.00E+00">
                  <c:v>1.0300000000000001E-3</c:v>
                </c:pt>
                <c:pt idx="62228" formatCode="0.00E+00">
                  <c:v>1.0300000000000001E-3</c:v>
                </c:pt>
                <c:pt idx="62229" formatCode="0.00E+00">
                  <c:v>1.0300000000000001E-3</c:v>
                </c:pt>
                <c:pt idx="62230" formatCode="0.00E+00">
                  <c:v>1.0300000000000001E-3</c:v>
                </c:pt>
                <c:pt idx="62231" formatCode="0.00E+00">
                  <c:v>1.0300000000000001E-3</c:v>
                </c:pt>
                <c:pt idx="62232" formatCode="0.00E+00">
                  <c:v>1.0300000000000001E-3</c:v>
                </c:pt>
                <c:pt idx="62233" formatCode="0.00E+00">
                  <c:v>1.0300000000000001E-3</c:v>
                </c:pt>
                <c:pt idx="62234" formatCode="0.00E+00">
                  <c:v>1.0300000000000001E-3</c:v>
                </c:pt>
                <c:pt idx="62235" formatCode="0.00E+00">
                  <c:v>1.0300000000000001E-3</c:v>
                </c:pt>
                <c:pt idx="62236" formatCode="0.00E+00">
                  <c:v>1.0300000000000001E-3</c:v>
                </c:pt>
                <c:pt idx="62237" formatCode="0.00E+00">
                  <c:v>1.0300000000000001E-3</c:v>
                </c:pt>
                <c:pt idx="62238" formatCode="0.00E+00">
                  <c:v>1.0300000000000001E-3</c:v>
                </c:pt>
                <c:pt idx="62239" formatCode="0.00E+00">
                  <c:v>1.0300000000000001E-3</c:v>
                </c:pt>
                <c:pt idx="62240" formatCode="0.00E+00">
                  <c:v>1.0300000000000001E-3</c:v>
                </c:pt>
                <c:pt idx="62241" formatCode="0.00E+00">
                  <c:v>1.0300000000000001E-3</c:v>
                </c:pt>
                <c:pt idx="62242" formatCode="0.00E+00">
                  <c:v>1.0300000000000001E-3</c:v>
                </c:pt>
                <c:pt idx="62243" formatCode="0.00E+00">
                  <c:v>1.0300000000000001E-3</c:v>
                </c:pt>
                <c:pt idx="62244" formatCode="0.00E+00">
                  <c:v>1.0300000000000001E-3</c:v>
                </c:pt>
                <c:pt idx="62245" formatCode="0.00E+00">
                  <c:v>1.0300000000000001E-3</c:v>
                </c:pt>
                <c:pt idx="62246" formatCode="0.00E+00">
                  <c:v>1.0300000000000001E-3</c:v>
                </c:pt>
                <c:pt idx="62247" formatCode="0.00E+00">
                  <c:v>1.0300000000000001E-3</c:v>
                </c:pt>
                <c:pt idx="62248" formatCode="0.00E+00">
                  <c:v>1.0300000000000001E-3</c:v>
                </c:pt>
                <c:pt idx="62249" formatCode="0.00E+00">
                  <c:v>1.0300000000000001E-3</c:v>
                </c:pt>
                <c:pt idx="62250" formatCode="0.00E+00">
                  <c:v>1.0300000000000001E-3</c:v>
                </c:pt>
                <c:pt idx="62251" formatCode="0.00E+00">
                  <c:v>1.0300000000000001E-3</c:v>
                </c:pt>
                <c:pt idx="62252" formatCode="0.00E+00">
                  <c:v>1.0300000000000001E-3</c:v>
                </c:pt>
                <c:pt idx="62253" formatCode="0.00E+00">
                  <c:v>1.0300000000000001E-3</c:v>
                </c:pt>
                <c:pt idx="62254" formatCode="0.00E+00">
                  <c:v>1.0300000000000001E-3</c:v>
                </c:pt>
                <c:pt idx="62255" formatCode="0.00E+00">
                  <c:v>1.0399999999999999E-3</c:v>
                </c:pt>
                <c:pt idx="62256" formatCode="0.00E+00">
                  <c:v>1.2800000000000001E-3</c:v>
                </c:pt>
                <c:pt idx="62257" formatCode="0.00E+00">
                  <c:v>2.6099999999999999E-3</c:v>
                </c:pt>
                <c:pt idx="62258" formatCode="0.00E+00">
                  <c:v>4.8999999999999998E-3</c:v>
                </c:pt>
                <c:pt idx="62259" formatCode="0.00E+00">
                  <c:v>5.94E-3</c:v>
                </c:pt>
                <c:pt idx="62260" formatCode="0.00E+00">
                  <c:v>5.4000000000000003E-3</c:v>
                </c:pt>
                <c:pt idx="62261" formatCode="0.00E+00">
                  <c:v>4.81E-3</c:v>
                </c:pt>
                <c:pt idx="62262" formatCode="0.00E+00">
                  <c:v>4.5999999999999999E-3</c:v>
                </c:pt>
                <c:pt idx="62263" formatCode="0.00E+00">
                  <c:v>4.28E-3</c:v>
                </c:pt>
                <c:pt idx="62264" formatCode="0.00E+00">
                  <c:v>4.0299999999999997E-3</c:v>
                </c:pt>
                <c:pt idx="62265" formatCode="0.00E+00">
                  <c:v>3.8600000000000001E-3</c:v>
                </c:pt>
                <c:pt idx="62266" formatCode="0.00E+00">
                  <c:v>3.65E-3</c:v>
                </c:pt>
                <c:pt idx="62267" formatCode="0.00E+00">
                  <c:v>3.5200000000000001E-3</c:v>
                </c:pt>
                <c:pt idx="62268" formatCode="0.00E+00">
                  <c:v>3.3600000000000001E-3</c:v>
                </c:pt>
                <c:pt idx="62269" formatCode="0.00E+00">
                  <c:v>3.2499999999999999E-3</c:v>
                </c:pt>
                <c:pt idx="62270" formatCode="0.00E+00">
                  <c:v>3.13E-3</c:v>
                </c:pt>
                <c:pt idx="62271" formatCode="0.00E+00">
                  <c:v>3.0300000000000001E-3</c:v>
                </c:pt>
                <c:pt idx="62272" formatCode="0.00E+00">
                  <c:v>2.9399999999999999E-3</c:v>
                </c:pt>
                <c:pt idx="62273" formatCode="0.00E+00">
                  <c:v>2.8500000000000001E-3</c:v>
                </c:pt>
                <c:pt idx="62274" formatCode="0.00E+00">
                  <c:v>2.7799999999999999E-3</c:v>
                </c:pt>
                <c:pt idx="62275" formatCode="0.00E+00">
                  <c:v>2.7100000000000002E-3</c:v>
                </c:pt>
                <c:pt idx="62276" formatCode="0.00E+00">
                  <c:v>2.65E-3</c:v>
                </c:pt>
                <c:pt idx="62277" formatCode="0.00E+00">
                  <c:v>2.5799999999999998E-3</c:v>
                </c:pt>
                <c:pt idx="62278" formatCode="0.00E+00">
                  <c:v>2.5300000000000001E-3</c:v>
                </c:pt>
                <c:pt idx="62279" formatCode="0.00E+00">
                  <c:v>2.48E-3</c:v>
                </c:pt>
                <c:pt idx="62280" formatCode="0.00E+00">
                  <c:v>2.4299999999999999E-3</c:v>
                </c:pt>
                <c:pt idx="62281" formatCode="0.00E+00">
                  <c:v>2.3900000000000002E-3</c:v>
                </c:pt>
                <c:pt idx="62282" formatCode="0.00E+00">
                  <c:v>2.3400000000000001E-3</c:v>
                </c:pt>
                <c:pt idx="62283" formatCode="0.00E+00">
                  <c:v>2.31E-3</c:v>
                </c:pt>
                <c:pt idx="62284" formatCode="0.00E+00">
                  <c:v>2.2699999999999999E-3</c:v>
                </c:pt>
                <c:pt idx="62285" formatCode="0.00E+00">
                  <c:v>2.2399999999999998E-3</c:v>
                </c:pt>
                <c:pt idx="62286" formatCode="0.00E+00">
                  <c:v>2.2100000000000002E-3</c:v>
                </c:pt>
                <c:pt idx="62287" formatCode="0.00E+00">
                  <c:v>2.1800000000000001E-3</c:v>
                </c:pt>
                <c:pt idx="62288" formatCode="0.00E+00">
                  <c:v>2.15E-3</c:v>
                </c:pt>
                <c:pt idx="62289" formatCode="0.00E+00">
                  <c:v>2.1199999999999999E-3</c:v>
                </c:pt>
                <c:pt idx="62290" formatCode="0.00E+00">
                  <c:v>2.0999999999999999E-3</c:v>
                </c:pt>
                <c:pt idx="62291" formatCode="0.00E+00">
                  <c:v>2.0799999999999998E-3</c:v>
                </c:pt>
                <c:pt idx="62292" formatCode="0.00E+00">
                  <c:v>2.0500000000000002E-3</c:v>
                </c:pt>
                <c:pt idx="62293" formatCode="0.00E+00">
                  <c:v>2.0300000000000001E-3</c:v>
                </c:pt>
                <c:pt idx="62294" formatCode="0.00E+00">
                  <c:v>2.0100000000000001E-3</c:v>
                </c:pt>
                <c:pt idx="62295" formatCode="0.00E+00">
                  <c:v>1.99E-3</c:v>
                </c:pt>
                <c:pt idx="62296" formatCode="0.00E+00">
                  <c:v>1.98E-3</c:v>
                </c:pt>
                <c:pt idx="62297" formatCode="0.00E+00">
                  <c:v>1.9599999999999999E-3</c:v>
                </c:pt>
                <c:pt idx="62298" formatCode="0.00E+00">
                  <c:v>1.9400000000000001E-3</c:v>
                </c:pt>
                <c:pt idx="62299" formatCode="0.00E+00">
                  <c:v>1.9300000000000001E-3</c:v>
                </c:pt>
                <c:pt idx="62300" formatCode="0.00E+00">
                  <c:v>1.91E-3</c:v>
                </c:pt>
                <c:pt idx="62301" formatCode="0.00E+00">
                  <c:v>1.9E-3</c:v>
                </c:pt>
                <c:pt idx="62302" formatCode="0.00E+00">
                  <c:v>1.89E-3</c:v>
                </c:pt>
                <c:pt idx="62303" formatCode="0.00E+00">
                  <c:v>1.8799999999999999E-3</c:v>
                </c:pt>
                <c:pt idx="62304" formatCode="0.00E+00">
                  <c:v>1.8600000000000001E-3</c:v>
                </c:pt>
                <c:pt idx="62305" formatCode="0.00E+00">
                  <c:v>1.8500000000000001E-3</c:v>
                </c:pt>
                <c:pt idx="62306" formatCode="0.00E+00">
                  <c:v>1.8400000000000001E-3</c:v>
                </c:pt>
                <c:pt idx="62307" formatCode="0.00E+00">
                  <c:v>1.83E-3</c:v>
                </c:pt>
                <c:pt idx="62308" formatCode="0.00E+00">
                  <c:v>1.82E-3</c:v>
                </c:pt>
                <c:pt idx="62309" formatCode="0.00E+00">
                  <c:v>1.81E-3</c:v>
                </c:pt>
                <c:pt idx="62310" formatCode="0.00E+00">
                  <c:v>1.8E-3</c:v>
                </c:pt>
                <c:pt idx="62311" formatCode="0.00E+00">
                  <c:v>1.7899999999999999E-3</c:v>
                </c:pt>
                <c:pt idx="62312" formatCode="0.00E+00">
                  <c:v>1.7799999999999999E-3</c:v>
                </c:pt>
                <c:pt idx="62313" formatCode="0.00E+00">
                  <c:v>1.7799999999999999E-3</c:v>
                </c:pt>
                <c:pt idx="62314" formatCode="0.00E+00">
                  <c:v>1.7700000000000001E-3</c:v>
                </c:pt>
                <c:pt idx="62315" formatCode="0.00E+00">
                  <c:v>1.7600000000000001E-3</c:v>
                </c:pt>
                <c:pt idx="62316" formatCode="0.00E+00">
                  <c:v>1.75E-3</c:v>
                </c:pt>
                <c:pt idx="62317" formatCode="0.00E+00">
                  <c:v>1.75E-3</c:v>
                </c:pt>
                <c:pt idx="62318" formatCode="0.00E+00">
                  <c:v>1.74E-3</c:v>
                </c:pt>
                <c:pt idx="62319" formatCode="0.00E+00">
                  <c:v>1.73E-3</c:v>
                </c:pt>
                <c:pt idx="62320" formatCode="0.00E+00">
                  <c:v>1.73E-3</c:v>
                </c:pt>
                <c:pt idx="62321" formatCode="0.00E+00">
                  <c:v>1.72E-3</c:v>
                </c:pt>
                <c:pt idx="62322" formatCode="0.00E+00">
                  <c:v>1.7099999999999999E-3</c:v>
                </c:pt>
                <c:pt idx="62323" formatCode="0.00E+00">
                  <c:v>1.7099999999999999E-3</c:v>
                </c:pt>
                <c:pt idx="62324" formatCode="0.00E+00">
                  <c:v>1.6999999999999999E-3</c:v>
                </c:pt>
                <c:pt idx="62325" formatCode="0.00E+00">
                  <c:v>1.6999999999999999E-3</c:v>
                </c:pt>
                <c:pt idx="62326" formatCode="0.00E+00">
                  <c:v>1.6900000000000001E-3</c:v>
                </c:pt>
                <c:pt idx="62327" formatCode="0.00E+00">
                  <c:v>1.6900000000000001E-3</c:v>
                </c:pt>
                <c:pt idx="62328" formatCode="0.00E+00">
                  <c:v>1.6800000000000001E-3</c:v>
                </c:pt>
                <c:pt idx="62329" formatCode="0.00E+00">
                  <c:v>1.67E-3</c:v>
                </c:pt>
                <c:pt idx="62330" formatCode="0.00E+00">
                  <c:v>1.67E-3</c:v>
                </c:pt>
                <c:pt idx="62331" formatCode="0.00E+00">
                  <c:v>1.67E-3</c:v>
                </c:pt>
                <c:pt idx="62332" formatCode="0.00E+00">
                  <c:v>1.66E-3</c:v>
                </c:pt>
                <c:pt idx="62333" formatCode="0.00E+00">
                  <c:v>1.66E-3</c:v>
                </c:pt>
                <c:pt idx="62334" formatCode="0.00E+00">
                  <c:v>1.65E-3</c:v>
                </c:pt>
                <c:pt idx="62335" formatCode="0.00E+00">
                  <c:v>1.65E-3</c:v>
                </c:pt>
                <c:pt idx="62336" formatCode="0.00E+00">
                  <c:v>1.64E-3</c:v>
                </c:pt>
                <c:pt idx="62337" formatCode="0.00E+00">
                  <c:v>1.64E-3</c:v>
                </c:pt>
                <c:pt idx="62338" formatCode="0.00E+00">
                  <c:v>1.6299999999999999E-3</c:v>
                </c:pt>
                <c:pt idx="62339" formatCode="0.00E+00">
                  <c:v>1.6299999999999999E-3</c:v>
                </c:pt>
                <c:pt idx="62340" formatCode="0.00E+00">
                  <c:v>1.6199999999999999E-3</c:v>
                </c:pt>
                <c:pt idx="62341" formatCode="0.00E+00">
                  <c:v>1.6199999999999999E-3</c:v>
                </c:pt>
                <c:pt idx="62342" formatCode="0.00E+00">
                  <c:v>1.6199999999999999E-3</c:v>
                </c:pt>
                <c:pt idx="62343" formatCode="0.00E+00">
                  <c:v>1.6100000000000001E-3</c:v>
                </c:pt>
                <c:pt idx="62344" formatCode="0.00E+00">
                  <c:v>1.6100000000000001E-3</c:v>
                </c:pt>
                <c:pt idx="62345" formatCode="0.00E+00">
                  <c:v>1.6000000000000001E-3</c:v>
                </c:pt>
                <c:pt idx="62346" formatCode="0.00E+00">
                  <c:v>1.6000000000000001E-3</c:v>
                </c:pt>
                <c:pt idx="62347" formatCode="0.00E+00">
                  <c:v>1.6000000000000001E-3</c:v>
                </c:pt>
                <c:pt idx="62348" formatCode="0.00E+00">
                  <c:v>1.5900000000000001E-3</c:v>
                </c:pt>
                <c:pt idx="62349" formatCode="0.00E+00">
                  <c:v>1.5900000000000001E-3</c:v>
                </c:pt>
                <c:pt idx="62350" formatCode="0.00E+00">
                  <c:v>1.5900000000000001E-3</c:v>
                </c:pt>
                <c:pt idx="62351" formatCode="0.00E+00">
                  <c:v>1.58E-3</c:v>
                </c:pt>
                <c:pt idx="62352" formatCode="0.00E+00">
                  <c:v>1.58E-3</c:v>
                </c:pt>
                <c:pt idx="62353" formatCode="0.00E+00">
                  <c:v>1.58E-3</c:v>
                </c:pt>
                <c:pt idx="62354" formatCode="0.00E+00">
                  <c:v>1.57E-3</c:v>
                </c:pt>
                <c:pt idx="62355" formatCode="0.00E+00">
                  <c:v>1.57E-3</c:v>
                </c:pt>
                <c:pt idx="62356" formatCode="0.00E+00">
                  <c:v>1.57E-3</c:v>
                </c:pt>
                <c:pt idx="62357" formatCode="0.00E+00">
                  <c:v>1.56E-3</c:v>
                </c:pt>
                <c:pt idx="62358" formatCode="0.00E+00">
                  <c:v>1.56E-3</c:v>
                </c:pt>
                <c:pt idx="62359" formatCode="0.00E+00">
                  <c:v>1.56E-3</c:v>
                </c:pt>
                <c:pt idx="62360" formatCode="0.00E+00">
                  <c:v>1.5499999999999999E-3</c:v>
                </c:pt>
                <c:pt idx="62361" formatCode="0.00E+00">
                  <c:v>1.5499999999999999E-3</c:v>
                </c:pt>
                <c:pt idx="62362" formatCode="0.00E+00">
                  <c:v>1.5499999999999999E-3</c:v>
                </c:pt>
                <c:pt idx="62363" formatCode="0.00E+00">
                  <c:v>1.5499999999999999E-3</c:v>
                </c:pt>
                <c:pt idx="62364" formatCode="0.00E+00">
                  <c:v>1.5399999999999999E-3</c:v>
                </c:pt>
                <c:pt idx="62365" formatCode="0.00E+00">
                  <c:v>1.5399999999999999E-3</c:v>
                </c:pt>
                <c:pt idx="62366" formatCode="0.00E+00">
                  <c:v>1.5399999999999999E-3</c:v>
                </c:pt>
                <c:pt idx="62367" formatCode="0.00E+00">
                  <c:v>1.5299999999999999E-3</c:v>
                </c:pt>
                <c:pt idx="62368" formatCode="0.00E+00">
                  <c:v>1.5299999999999999E-3</c:v>
                </c:pt>
                <c:pt idx="62369" formatCode="0.00E+00">
                  <c:v>1.5299999999999999E-3</c:v>
                </c:pt>
                <c:pt idx="62370" formatCode="0.00E+00">
                  <c:v>1.5299999999999999E-3</c:v>
                </c:pt>
                <c:pt idx="62371" formatCode="0.00E+00">
                  <c:v>1.5200000000000001E-3</c:v>
                </c:pt>
                <c:pt idx="62372" formatCode="0.00E+00">
                  <c:v>1.5200000000000001E-3</c:v>
                </c:pt>
                <c:pt idx="62373" formatCode="0.00E+00">
                  <c:v>1.5200000000000001E-3</c:v>
                </c:pt>
                <c:pt idx="62374" formatCode="0.00E+00">
                  <c:v>1.5200000000000001E-3</c:v>
                </c:pt>
                <c:pt idx="62375" formatCode="0.00E+00">
                  <c:v>1.5100000000000001E-3</c:v>
                </c:pt>
                <c:pt idx="62376" formatCode="0.00E+00">
                  <c:v>1.5100000000000001E-3</c:v>
                </c:pt>
                <c:pt idx="62377" formatCode="0.00E+00">
                  <c:v>1.5100000000000001E-3</c:v>
                </c:pt>
                <c:pt idx="62378" formatCode="0.00E+00">
                  <c:v>1.5100000000000001E-3</c:v>
                </c:pt>
                <c:pt idx="62379" formatCode="0.00E+00">
                  <c:v>1.5E-3</c:v>
                </c:pt>
                <c:pt idx="62380" formatCode="0.00E+00">
                  <c:v>1.5E-3</c:v>
                </c:pt>
                <c:pt idx="62381" formatCode="0.00E+00">
                  <c:v>1.5E-3</c:v>
                </c:pt>
                <c:pt idx="62382" formatCode="0.00E+00">
                  <c:v>1.5E-3</c:v>
                </c:pt>
                <c:pt idx="62383" formatCode="0.00E+00">
                  <c:v>1.49E-3</c:v>
                </c:pt>
                <c:pt idx="62384" formatCode="0.00E+00">
                  <c:v>1.49E-3</c:v>
                </c:pt>
                <c:pt idx="62385" formatCode="0.00E+00">
                  <c:v>1.49E-3</c:v>
                </c:pt>
                <c:pt idx="62386" formatCode="0.00E+00">
                  <c:v>1.49E-3</c:v>
                </c:pt>
                <c:pt idx="62387" formatCode="0.00E+00">
                  <c:v>1.48E-3</c:v>
                </c:pt>
                <c:pt idx="62388" formatCode="0.00E+00">
                  <c:v>1.48E-3</c:v>
                </c:pt>
                <c:pt idx="62389" formatCode="0.00E+00">
                  <c:v>1.48E-3</c:v>
                </c:pt>
                <c:pt idx="62390" formatCode="0.00E+00">
                  <c:v>1.48E-3</c:v>
                </c:pt>
                <c:pt idx="62391" formatCode="0.00E+00">
                  <c:v>1.47E-3</c:v>
                </c:pt>
                <c:pt idx="62392" formatCode="0.00E+00">
                  <c:v>1.47E-3</c:v>
                </c:pt>
                <c:pt idx="62393" formatCode="0.00E+00">
                  <c:v>1.47E-3</c:v>
                </c:pt>
                <c:pt idx="62394" formatCode="0.00E+00">
                  <c:v>1.47E-3</c:v>
                </c:pt>
                <c:pt idx="62395" formatCode="0.00E+00">
                  <c:v>1.47E-3</c:v>
                </c:pt>
                <c:pt idx="62396" formatCode="0.00E+00">
                  <c:v>1.4599999999999999E-3</c:v>
                </c:pt>
                <c:pt idx="62397" formatCode="0.00E+00">
                  <c:v>1.4599999999999999E-3</c:v>
                </c:pt>
                <c:pt idx="62398" formatCode="0.00E+00">
                  <c:v>1.4599999999999999E-3</c:v>
                </c:pt>
                <c:pt idx="62399" formatCode="0.00E+00">
                  <c:v>1.4599999999999999E-3</c:v>
                </c:pt>
                <c:pt idx="62400" formatCode="0.00E+00">
                  <c:v>1.4499999999999999E-3</c:v>
                </c:pt>
                <c:pt idx="62401" formatCode="0.00E+00">
                  <c:v>1.4499999999999999E-3</c:v>
                </c:pt>
                <c:pt idx="62402" formatCode="0.00E+00">
                  <c:v>1.4499999999999999E-3</c:v>
                </c:pt>
                <c:pt idx="62403" formatCode="0.00E+00">
                  <c:v>1.4499999999999999E-3</c:v>
                </c:pt>
                <c:pt idx="62404" formatCode="0.00E+00">
                  <c:v>1.4499999999999999E-3</c:v>
                </c:pt>
                <c:pt idx="62405" formatCode="0.00E+00">
                  <c:v>1.4400000000000001E-3</c:v>
                </c:pt>
                <c:pt idx="62406" formatCode="0.00E+00">
                  <c:v>1.4400000000000001E-3</c:v>
                </c:pt>
                <c:pt idx="62407" formatCode="0.00E+00">
                  <c:v>1.4400000000000001E-3</c:v>
                </c:pt>
                <c:pt idx="62408" formatCode="0.00E+00">
                  <c:v>1.4400000000000001E-3</c:v>
                </c:pt>
                <c:pt idx="62409" formatCode="0.00E+00">
                  <c:v>1.4400000000000001E-3</c:v>
                </c:pt>
                <c:pt idx="62410" formatCode="0.00E+00">
                  <c:v>1.4300000000000001E-3</c:v>
                </c:pt>
                <c:pt idx="62411" formatCode="0.00E+00">
                  <c:v>1.4300000000000001E-3</c:v>
                </c:pt>
                <c:pt idx="62412" formatCode="0.00E+00">
                  <c:v>1.4300000000000001E-3</c:v>
                </c:pt>
                <c:pt idx="62413" formatCode="0.00E+00">
                  <c:v>1.4300000000000001E-3</c:v>
                </c:pt>
                <c:pt idx="62414" formatCode="0.00E+00">
                  <c:v>1.4300000000000001E-3</c:v>
                </c:pt>
                <c:pt idx="62415" formatCode="0.00E+00">
                  <c:v>1.4300000000000001E-3</c:v>
                </c:pt>
                <c:pt idx="62416" formatCode="0.00E+00">
                  <c:v>1.42E-3</c:v>
                </c:pt>
                <c:pt idx="62417" formatCode="0.00E+00">
                  <c:v>1.42E-3</c:v>
                </c:pt>
                <c:pt idx="62418" formatCode="0.00E+00">
                  <c:v>1.42E-3</c:v>
                </c:pt>
                <c:pt idx="62419" formatCode="0.00E+00">
                  <c:v>1.42E-3</c:v>
                </c:pt>
                <c:pt idx="62420" formatCode="0.00E+00">
                  <c:v>1.42E-3</c:v>
                </c:pt>
                <c:pt idx="62421" formatCode="0.00E+00">
                  <c:v>1.41E-3</c:v>
                </c:pt>
                <c:pt idx="62422" formatCode="0.00E+00">
                  <c:v>1.41E-3</c:v>
                </c:pt>
                <c:pt idx="62423" formatCode="0.00E+00">
                  <c:v>1.41E-3</c:v>
                </c:pt>
                <c:pt idx="62424" formatCode="0.00E+00">
                  <c:v>1.41E-3</c:v>
                </c:pt>
                <c:pt idx="62425" formatCode="0.00E+00">
                  <c:v>1.41E-3</c:v>
                </c:pt>
                <c:pt idx="62426" formatCode="0.00E+00">
                  <c:v>1.41E-3</c:v>
                </c:pt>
                <c:pt idx="62427" formatCode="0.00E+00">
                  <c:v>1.4E-3</c:v>
                </c:pt>
                <c:pt idx="62428" formatCode="0.00E+00">
                  <c:v>1.4E-3</c:v>
                </c:pt>
                <c:pt idx="62429" formatCode="0.00E+00">
                  <c:v>1.4E-3</c:v>
                </c:pt>
                <c:pt idx="62430" formatCode="0.00E+00">
                  <c:v>1.4E-3</c:v>
                </c:pt>
                <c:pt idx="62431" formatCode="0.00E+00">
                  <c:v>1.4E-3</c:v>
                </c:pt>
                <c:pt idx="62432" formatCode="0.00E+00">
                  <c:v>1.4E-3</c:v>
                </c:pt>
                <c:pt idx="62433" formatCode="0.00E+00">
                  <c:v>1.39E-3</c:v>
                </c:pt>
                <c:pt idx="62434" formatCode="0.00E+00">
                  <c:v>1.39E-3</c:v>
                </c:pt>
                <c:pt idx="62435" formatCode="0.00E+00">
                  <c:v>1.39E-3</c:v>
                </c:pt>
                <c:pt idx="62436" formatCode="0.00E+00">
                  <c:v>1.39E-3</c:v>
                </c:pt>
                <c:pt idx="62437" formatCode="0.00E+00">
                  <c:v>1.39E-3</c:v>
                </c:pt>
                <c:pt idx="62438" formatCode="0.00E+00">
                  <c:v>1.39E-3</c:v>
                </c:pt>
                <c:pt idx="62439" formatCode="0.00E+00">
                  <c:v>1.3799999999999999E-3</c:v>
                </c:pt>
                <c:pt idx="62440" formatCode="0.00E+00">
                  <c:v>1.3799999999999999E-3</c:v>
                </c:pt>
                <c:pt idx="62441" formatCode="0.00E+00">
                  <c:v>1.3799999999999999E-3</c:v>
                </c:pt>
                <c:pt idx="62442" formatCode="0.00E+00">
                  <c:v>1.3799999999999999E-3</c:v>
                </c:pt>
                <c:pt idx="62443" formatCode="0.00E+00">
                  <c:v>1.3799999999999999E-3</c:v>
                </c:pt>
                <c:pt idx="62444" formatCode="0.00E+00">
                  <c:v>1.3799999999999999E-3</c:v>
                </c:pt>
                <c:pt idx="62445" formatCode="0.00E+00">
                  <c:v>1.3699999999999999E-3</c:v>
                </c:pt>
                <c:pt idx="62446" formatCode="0.00E+00">
                  <c:v>1.3699999999999999E-3</c:v>
                </c:pt>
                <c:pt idx="62447" formatCode="0.00E+00">
                  <c:v>1.3699999999999999E-3</c:v>
                </c:pt>
                <c:pt idx="62448" formatCode="0.00E+00">
                  <c:v>1.3699999999999999E-3</c:v>
                </c:pt>
                <c:pt idx="62449" formatCode="0.00E+00">
                  <c:v>1.3699999999999999E-3</c:v>
                </c:pt>
                <c:pt idx="62450" formatCode="0.00E+00">
                  <c:v>1.3699999999999999E-3</c:v>
                </c:pt>
                <c:pt idx="62451" formatCode="0.00E+00">
                  <c:v>1.3699999999999999E-3</c:v>
                </c:pt>
                <c:pt idx="62452" formatCode="0.00E+00">
                  <c:v>1.3600000000000001E-3</c:v>
                </c:pt>
                <c:pt idx="62453" formatCode="0.00E+00">
                  <c:v>1.3600000000000001E-3</c:v>
                </c:pt>
                <c:pt idx="62454" formatCode="0.00E+00">
                  <c:v>1.3600000000000001E-3</c:v>
                </c:pt>
                <c:pt idx="62455" formatCode="0.00E+00">
                  <c:v>1.3600000000000001E-3</c:v>
                </c:pt>
                <c:pt idx="62456" formatCode="0.00E+00">
                  <c:v>1.3600000000000001E-3</c:v>
                </c:pt>
                <c:pt idx="62457" formatCode="0.00E+00">
                  <c:v>1.3600000000000001E-3</c:v>
                </c:pt>
                <c:pt idx="62458" formatCode="0.00E+00">
                  <c:v>1.3600000000000001E-3</c:v>
                </c:pt>
                <c:pt idx="62459" formatCode="0.00E+00">
                  <c:v>1.3500000000000001E-3</c:v>
                </c:pt>
                <c:pt idx="62460" formatCode="0.00E+00">
                  <c:v>1.3500000000000001E-3</c:v>
                </c:pt>
                <c:pt idx="62461" formatCode="0.00E+00">
                  <c:v>1.3500000000000001E-3</c:v>
                </c:pt>
                <c:pt idx="62462" formatCode="0.00E+00">
                  <c:v>1.3500000000000001E-3</c:v>
                </c:pt>
                <c:pt idx="62463" formatCode="0.00E+00">
                  <c:v>1.3500000000000001E-3</c:v>
                </c:pt>
                <c:pt idx="62464" formatCode="0.00E+00">
                  <c:v>1.3500000000000001E-3</c:v>
                </c:pt>
                <c:pt idx="62465" formatCode="0.00E+00">
                  <c:v>1.3500000000000001E-3</c:v>
                </c:pt>
                <c:pt idx="62466" formatCode="0.00E+00">
                  <c:v>1.34E-3</c:v>
                </c:pt>
                <c:pt idx="62467" formatCode="0.00E+00">
                  <c:v>1.34E-3</c:v>
                </c:pt>
                <c:pt idx="62468" formatCode="0.00E+00">
                  <c:v>1.34E-3</c:v>
                </c:pt>
                <c:pt idx="62469" formatCode="0.00E+00">
                  <c:v>1.34E-3</c:v>
                </c:pt>
                <c:pt idx="62470" formatCode="0.00E+00">
                  <c:v>1.34E-3</c:v>
                </c:pt>
                <c:pt idx="62471" formatCode="0.00E+00">
                  <c:v>1.34E-3</c:v>
                </c:pt>
                <c:pt idx="62472" formatCode="0.00E+00">
                  <c:v>1.34E-3</c:v>
                </c:pt>
                <c:pt idx="62473" formatCode="0.00E+00">
                  <c:v>1.33E-3</c:v>
                </c:pt>
                <c:pt idx="62474" formatCode="0.00E+00">
                  <c:v>1.33E-3</c:v>
                </c:pt>
                <c:pt idx="62475" formatCode="0.00E+00">
                  <c:v>1.33E-3</c:v>
                </c:pt>
                <c:pt idx="62476" formatCode="0.00E+00">
                  <c:v>1.33E-3</c:v>
                </c:pt>
                <c:pt idx="62477" formatCode="0.00E+00">
                  <c:v>1.33E-3</c:v>
                </c:pt>
                <c:pt idx="62478" formatCode="0.00E+00">
                  <c:v>1.33E-3</c:v>
                </c:pt>
                <c:pt idx="62479" formatCode="0.00E+00">
                  <c:v>1.33E-3</c:v>
                </c:pt>
                <c:pt idx="62480" formatCode="0.00E+00">
                  <c:v>1.33E-3</c:v>
                </c:pt>
                <c:pt idx="62481" formatCode="0.00E+00">
                  <c:v>1.32E-3</c:v>
                </c:pt>
                <c:pt idx="62482" formatCode="0.00E+00">
                  <c:v>1.32E-3</c:v>
                </c:pt>
                <c:pt idx="62483" formatCode="0.00E+00">
                  <c:v>1.32E-3</c:v>
                </c:pt>
                <c:pt idx="62484" formatCode="0.00E+00">
                  <c:v>1.32E-3</c:v>
                </c:pt>
                <c:pt idx="62485" formatCode="0.00E+00">
                  <c:v>1.32E-3</c:v>
                </c:pt>
                <c:pt idx="62486" formatCode="0.00E+00">
                  <c:v>1.32E-3</c:v>
                </c:pt>
                <c:pt idx="62487" formatCode="0.00E+00">
                  <c:v>1.32E-3</c:v>
                </c:pt>
                <c:pt idx="62488" formatCode="0.00E+00">
                  <c:v>1.32E-3</c:v>
                </c:pt>
                <c:pt idx="62489" formatCode="0.00E+00">
                  <c:v>1.32E-3</c:v>
                </c:pt>
                <c:pt idx="62490" formatCode="0.00E+00">
                  <c:v>1.31E-3</c:v>
                </c:pt>
                <c:pt idx="62491" formatCode="0.00E+00">
                  <c:v>1.31E-3</c:v>
                </c:pt>
                <c:pt idx="62492" formatCode="0.00E+00">
                  <c:v>1.31E-3</c:v>
                </c:pt>
                <c:pt idx="62493" formatCode="0.00E+00">
                  <c:v>1.31E-3</c:v>
                </c:pt>
                <c:pt idx="62494" formatCode="0.00E+00">
                  <c:v>1.31E-3</c:v>
                </c:pt>
                <c:pt idx="62495" formatCode="0.00E+00">
                  <c:v>1.31E-3</c:v>
                </c:pt>
                <c:pt idx="62496" formatCode="0.00E+00">
                  <c:v>1.31E-3</c:v>
                </c:pt>
                <c:pt idx="62497" formatCode="0.00E+00">
                  <c:v>1.31E-3</c:v>
                </c:pt>
                <c:pt idx="62498" formatCode="0.00E+00">
                  <c:v>1.2999999999999999E-3</c:v>
                </c:pt>
                <c:pt idx="62499" formatCode="0.00E+00">
                  <c:v>1.2999999999999999E-3</c:v>
                </c:pt>
                <c:pt idx="62500" formatCode="0.00E+00">
                  <c:v>1.2999999999999999E-3</c:v>
                </c:pt>
                <c:pt idx="62501" formatCode="0.00E+00">
                  <c:v>1.2999999999999999E-3</c:v>
                </c:pt>
                <c:pt idx="62502" formatCode="0.00E+00">
                  <c:v>1.2999999999999999E-3</c:v>
                </c:pt>
                <c:pt idx="62503" formatCode="0.00E+00">
                  <c:v>1.2999999999999999E-3</c:v>
                </c:pt>
                <c:pt idx="62504" formatCode="0.00E+00">
                  <c:v>1.2999999999999999E-3</c:v>
                </c:pt>
                <c:pt idx="62505" formatCode="0.00E+00">
                  <c:v>1.2999999999999999E-3</c:v>
                </c:pt>
                <c:pt idx="62506" formatCode="0.00E+00">
                  <c:v>1.2999999999999999E-3</c:v>
                </c:pt>
                <c:pt idx="62507" formatCode="0.00E+00">
                  <c:v>1.2899999999999999E-3</c:v>
                </c:pt>
                <c:pt idx="62508" formatCode="0.00E+00">
                  <c:v>1.2899999999999999E-3</c:v>
                </c:pt>
                <c:pt idx="62509" formatCode="0.00E+00">
                  <c:v>1.2899999999999999E-3</c:v>
                </c:pt>
                <c:pt idx="62510" formatCode="0.00E+00">
                  <c:v>1.2899999999999999E-3</c:v>
                </c:pt>
                <c:pt idx="62511" formatCode="0.00E+00">
                  <c:v>1.2899999999999999E-3</c:v>
                </c:pt>
                <c:pt idx="62512" formatCode="0.00E+00">
                  <c:v>1.2899999999999999E-3</c:v>
                </c:pt>
                <c:pt idx="62513" formatCode="0.00E+00">
                  <c:v>1.2899999999999999E-3</c:v>
                </c:pt>
                <c:pt idx="62514" formatCode="0.00E+00">
                  <c:v>1.2899999999999999E-3</c:v>
                </c:pt>
                <c:pt idx="62515" formatCode="0.00E+00">
                  <c:v>1.2899999999999999E-3</c:v>
                </c:pt>
                <c:pt idx="62516" formatCode="0.00E+00">
                  <c:v>1.2899999999999999E-3</c:v>
                </c:pt>
                <c:pt idx="62517" formatCode="0.00E+00">
                  <c:v>1.2800000000000001E-3</c:v>
                </c:pt>
                <c:pt idx="62518" formatCode="0.00E+00">
                  <c:v>1.2800000000000001E-3</c:v>
                </c:pt>
                <c:pt idx="62519" formatCode="0.00E+00">
                  <c:v>1.2800000000000001E-3</c:v>
                </c:pt>
                <c:pt idx="62520" formatCode="0.00E+00">
                  <c:v>1.2800000000000001E-3</c:v>
                </c:pt>
                <c:pt idx="62521" formatCode="0.00E+00">
                  <c:v>1.2800000000000001E-3</c:v>
                </c:pt>
                <c:pt idx="62522" formatCode="0.00E+00">
                  <c:v>1.2800000000000001E-3</c:v>
                </c:pt>
                <c:pt idx="62523" formatCode="0.00E+00">
                  <c:v>1.2800000000000001E-3</c:v>
                </c:pt>
                <c:pt idx="62524" formatCode="0.00E+00">
                  <c:v>1.2800000000000001E-3</c:v>
                </c:pt>
                <c:pt idx="62525" formatCode="0.00E+00">
                  <c:v>1.2800000000000001E-3</c:v>
                </c:pt>
                <c:pt idx="62526" formatCode="0.00E+00">
                  <c:v>1.2800000000000001E-3</c:v>
                </c:pt>
                <c:pt idx="62527" formatCode="0.00E+00">
                  <c:v>1.2700000000000001E-3</c:v>
                </c:pt>
                <c:pt idx="62528" formatCode="0.00E+00">
                  <c:v>1.2700000000000001E-3</c:v>
                </c:pt>
                <c:pt idx="62529" formatCode="0.00E+00">
                  <c:v>1.2700000000000001E-3</c:v>
                </c:pt>
                <c:pt idx="62530" formatCode="0.00E+00">
                  <c:v>1.2700000000000001E-3</c:v>
                </c:pt>
                <c:pt idx="62531" formatCode="0.00E+00">
                  <c:v>1.2700000000000001E-3</c:v>
                </c:pt>
                <c:pt idx="62532" formatCode="0.00E+00">
                  <c:v>1.2700000000000001E-3</c:v>
                </c:pt>
                <c:pt idx="62533" formatCode="0.00E+00">
                  <c:v>1.2700000000000001E-3</c:v>
                </c:pt>
                <c:pt idx="62534" formatCode="0.00E+00">
                  <c:v>1.2700000000000001E-3</c:v>
                </c:pt>
                <c:pt idx="62535" formatCode="0.00E+00">
                  <c:v>1.2700000000000001E-3</c:v>
                </c:pt>
                <c:pt idx="62536" formatCode="0.00E+00">
                  <c:v>1.2700000000000001E-3</c:v>
                </c:pt>
                <c:pt idx="62537" formatCode="0.00E+00">
                  <c:v>1.2700000000000001E-3</c:v>
                </c:pt>
                <c:pt idx="62538" formatCode="0.00E+00">
                  <c:v>1.2600000000000001E-3</c:v>
                </c:pt>
                <c:pt idx="62539" formatCode="0.00E+00">
                  <c:v>1.2600000000000001E-3</c:v>
                </c:pt>
                <c:pt idx="62540" formatCode="0.00E+00">
                  <c:v>1.2600000000000001E-3</c:v>
                </c:pt>
                <c:pt idx="62541" formatCode="0.00E+00">
                  <c:v>1.2600000000000001E-3</c:v>
                </c:pt>
                <c:pt idx="62542" formatCode="0.00E+00">
                  <c:v>1.2600000000000001E-3</c:v>
                </c:pt>
                <c:pt idx="62543" formatCode="0.00E+00">
                  <c:v>1.2600000000000001E-3</c:v>
                </c:pt>
                <c:pt idx="62544" formatCode="0.00E+00">
                  <c:v>1.2600000000000001E-3</c:v>
                </c:pt>
                <c:pt idx="62545" formatCode="0.00E+00">
                  <c:v>1.2600000000000001E-3</c:v>
                </c:pt>
                <c:pt idx="62546" formatCode="0.00E+00">
                  <c:v>1.2600000000000001E-3</c:v>
                </c:pt>
                <c:pt idx="62547" formatCode="0.00E+00">
                  <c:v>1.2600000000000001E-3</c:v>
                </c:pt>
                <c:pt idx="62548" formatCode="0.00E+00">
                  <c:v>1.2600000000000001E-3</c:v>
                </c:pt>
                <c:pt idx="62549" formatCode="0.00E+00">
                  <c:v>1.25E-3</c:v>
                </c:pt>
                <c:pt idx="62550" formatCode="0.00E+00">
                  <c:v>1.25E-3</c:v>
                </c:pt>
                <c:pt idx="62551" formatCode="0.00E+00">
                  <c:v>1.25E-3</c:v>
                </c:pt>
                <c:pt idx="62552" formatCode="0.00E+00">
                  <c:v>1.25E-3</c:v>
                </c:pt>
                <c:pt idx="62553" formatCode="0.00E+00">
                  <c:v>1.25E-3</c:v>
                </c:pt>
                <c:pt idx="62554" formatCode="0.00E+00">
                  <c:v>1.25E-3</c:v>
                </c:pt>
                <c:pt idx="62555" formatCode="0.00E+00">
                  <c:v>1.25E-3</c:v>
                </c:pt>
                <c:pt idx="62556" formatCode="0.00E+00">
                  <c:v>1.25E-3</c:v>
                </c:pt>
                <c:pt idx="62557" formatCode="0.00E+00">
                  <c:v>1.25E-3</c:v>
                </c:pt>
                <c:pt idx="62558" formatCode="0.00E+00">
                  <c:v>1.25E-3</c:v>
                </c:pt>
                <c:pt idx="62559" formatCode="0.00E+00">
                  <c:v>1.25E-3</c:v>
                </c:pt>
                <c:pt idx="62560" formatCode="0.00E+00">
                  <c:v>1.25E-3</c:v>
                </c:pt>
                <c:pt idx="62561" formatCode="0.00E+00">
                  <c:v>1.24E-3</c:v>
                </c:pt>
                <c:pt idx="62562" formatCode="0.00E+00">
                  <c:v>1.24E-3</c:v>
                </c:pt>
                <c:pt idx="62563" formatCode="0.00E+00">
                  <c:v>1.24E-3</c:v>
                </c:pt>
                <c:pt idx="62564" formatCode="0.00E+00">
                  <c:v>1.24E-3</c:v>
                </c:pt>
                <c:pt idx="62565" formatCode="0.00E+00">
                  <c:v>1.24E-3</c:v>
                </c:pt>
                <c:pt idx="62566" formatCode="0.00E+00">
                  <c:v>1.24E-3</c:v>
                </c:pt>
                <c:pt idx="62567" formatCode="0.00E+00">
                  <c:v>1.24E-3</c:v>
                </c:pt>
                <c:pt idx="62568" formatCode="0.00E+00">
                  <c:v>1.24E-3</c:v>
                </c:pt>
                <c:pt idx="62569" formatCode="0.00E+00">
                  <c:v>1.24E-3</c:v>
                </c:pt>
                <c:pt idx="62570" formatCode="0.00E+00">
                  <c:v>1.24E-3</c:v>
                </c:pt>
                <c:pt idx="62571" formatCode="0.00E+00">
                  <c:v>1.24E-3</c:v>
                </c:pt>
                <c:pt idx="62572" formatCode="0.00E+00">
                  <c:v>1.24E-3</c:v>
                </c:pt>
                <c:pt idx="62573" formatCode="0.00E+00">
                  <c:v>1.24E-3</c:v>
                </c:pt>
                <c:pt idx="62574" formatCode="0.00E+00">
                  <c:v>1.23E-3</c:v>
                </c:pt>
                <c:pt idx="62575" formatCode="0.00E+00">
                  <c:v>1.23E-3</c:v>
                </c:pt>
                <c:pt idx="62576" formatCode="0.00E+00">
                  <c:v>1.23E-3</c:v>
                </c:pt>
                <c:pt idx="62577" formatCode="0.00E+00">
                  <c:v>1.23E-3</c:v>
                </c:pt>
                <c:pt idx="62578" formatCode="0.00E+00">
                  <c:v>1.23E-3</c:v>
                </c:pt>
                <c:pt idx="62579" formatCode="0.00E+00">
                  <c:v>1.23E-3</c:v>
                </c:pt>
                <c:pt idx="62580" formatCode="0.00E+00">
                  <c:v>1.23E-3</c:v>
                </c:pt>
                <c:pt idx="62581" formatCode="0.00E+00">
                  <c:v>1.23E-3</c:v>
                </c:pt>
                <c:pt idx="62582" formatCode="0.00E+00">
                  <c:v>1.23E-3</c:v>
                </c:pt>
                <c:pt idx="62583" formatCode="0.00E+00">
                  <c:v>1.23E-3</c:v>
                </c:pt>
                <c:pt idx="62584" formatCode="0.00E+00">
                  <c:v>1.23E-3</c:v>
                </c:pt>
                <c:pt idx="62585" formatCode="0.00E+00">
                  <c:v>1.23E-3</c:v>
                </c:pt>
                <c:pt idx="62586" formatCode="0.00E+00">
                  <c:v>1.23E-3</c:v>
                </c:pt>
                <c:pt idx="62587" formatCode="0.00E+00">
                  <c:v>1.23E-3</c:v>
                </c:pt>
                <c:pt idx="62588" formatCode="0.00E+00">
                  <c:v>1.23E-3</c:v>
                </c:pt>
                <c:pt idx="62589" formatCode="0.00E+00">
                  <c:v>1.23E-3</c:v>
                </c:pt>
                <c:pt idx="62590" formatCode="0.00E+00">
                  <c:v>1.23E-3</c:v>
                </c:pt>
                <c:pt idx="62591" formatCode="0.00E+00">
                  <c:v>1.2199999999999999E-3</c:v>
                </c:pt>
                <c:pt idx="62592" formatCode="0.00E+00">
                  <c:v>1.2199999999999999E-3</c:v>
                </c:pt>
                <c:pt idx="62593" formatCode="0.00E+00">
                  <c:v>1.2199999999999999E-3</c:v>
                </c:pt>
                <c:pt idx="62594" formatCode="0.00E+00">
                  <c:v>1.2199999999999999E-3</c:v>
                </c:pt>
                <c:pt idx="62595" formatCode="0.00E+00">
                  <c:v>1.2199999999999999E-3</c:v>
                </c:pt>
                <c:pt idx="62596" formatCode="0.00E+00">
                  <c:v>1.2199999999999999E-3</c:v>
                </c:pt>
                <c:pt idx="62597" formatCode="0.00E+00">
                  <c:v>1.2199999999999999E-3</c:v>
                </c:pt>
                <c:pt idx="62598" formatCode="0.00E+00">
                  <c:v>1.2199999999999999E-3</c:v>
                </c:pt>
                <c:pt idx="62599" formatCode="0.00E+00">
                  <c:v>1.2199999999999999E-3</c:v>
                </c:pt>
                <c:pt idx="62600" formatCode="0.00E+00">
                  <c:v>1.2199999999999999E-3</c:v>
                </c:pt>
                <c:pt idx="62601" formatCode="0.00E+00">
                  <c:v>1.2199999999999999E-3</c:v>
                </c:pt>
                <c:pt idx="62602" formatCode="0.00E+00">
                  <c:v>1.2199999999999999E-3</c:v>
                </c:pt>
                <c:pt idx="62603" formatCode="0.00E+00">
                  <c:v>1.2199999999999999E-3</c:v>
                </c:pt>
                <c:pt idx="62604" formatCode="0.00E+00">
                  <c:v>1.2099999999999999E-3</c:v>
                </c:pt>
                <c:pt idx="62605" formatCode="0.00E+00">
                  <c:v>1.2099999999999999E-3</c:v>
                </c:pt>
                <c:pt idx="62606" formatCode="0.00E+00">
                  <c:v>1.2099999999999999E-3</c:v>
                </c:pt>
                <c:pt idx="62607" formatCode="0.00E+00">
                  <c:v>1.2099999999999999E-3</c:v>
                </c:pt>
                <c:pt idx="62608" formatCode="0.00E+00">
                  <c:v>1.2099999999999999E-3</c:v>
                </c:pt>
                <c:pt idx="62609" formatCode="0.00E+00">
                  <c:v>1.2099999999999999E-3</c:v>
                </c:pt>
                <c:pt idx="62610" formatCode="0.00E+00">
                  <c:v>1.2099999999999999E-3</c:v>
                </c:pt>
                <c:pt idx="62611" formatCode="0.00E+00">
                  <c:v>1.2099999999999999E-3</c:v>
                </c:pt>
                <c:pt idx="62612" formatCode="0.00E+00">
                  <c:v>1.2099999999999999E-3</c:v>
                </c:pt>
                <c:pt idx="62613" formatCode="0.00E+00">
                  <c:v>1.2099999999999999E-3</c:v>
                </c:pt>
                <c:pt idx="62614" formatCode="0.00E+00">
                  <c:v>1.2099999999999999E-3</c:v>
                </c:pt>
                <c:pt idx="62615" formatCode="0.00E+00">
                  <c:v>1.2099999999999999E-3</c:v>
                </c:pt>
                <c:pt idx="62616" formatCode="0.00E+00">
                  <c:v>1.2099999999999999E-3</c:v>
                </c:pt>
                <c:pt idx="62617" formatCode="0.00E+00">
                  <c:v>1.2099999999999999E-3</c:v>
                </c:pt>
                <c:pt idx="62618" formatCode="0.00E+00">
                  <c:v>1.2099999999999999E-3</c:v>
                </c:pt>
                <c:pt idx="62619" formatCode="0.00E+00">
                  <c:v>1.2099999999999999E-3</c:v>
                </c:pt>
                <c:pt idx="62620" formatCode="0.00E+00">
                  <c:v>1.1999999999999999E-3</c:v>
                </c:pt>
                <c:pt idx="62621" formatCode="0.00E+00">
                  <c:v>1.1999999999999999E-3</c:v>
                </c:pt>
                <c:pt idx="62622" formatCode="0.00E+00">
                  <c:v>1.1999999999999999E-3</c:v>
                </c:pt>
                <c:pt idx="62623" formatCode="0.00E+00">
                  <c:v>1.1999999999999999E-3</c:v>
                </c:pt>
                <c:pt idx="62624" formatCode="0.00E+00">
                  <c:v>1.1999999999999999E-3</c:v>
                </c:pt>
                <c:pt idx="62625" formatCode="0.00E+00">
                  <c:v>1.1999999999999999E-3</c:v>
                </c:pt>
                <c:pt idx="62626" formatCode="0.00E+00">
                  <c:v>1.1999999999999999E-3</c:v>
                </c:pt>
                <c:pt idx="62627" formatCode="0.00E+00">
                  <c:v>1.1999999999999999E-3</c:v>
                </c:pt>
                <c:pt idx="62628" formatCode="0.00E+00">
                  <c:v>1.1999999999999999E-3</c:v>
                </c:pt>
                <c:pt idx="62629" formatCode="0.00E+00">
                  <c:v>1.1999999999999999E-3</c:v>
                </c:pt>
                <c:pt idx="62630" formatCode="0.00E+00">
                  <c:v>1.1999999999999999E-3</c:v>
                </c:pt>
                <c:pt idx="62631" formatCode="0.00E+00">
                  <c:v>1.1999999999999999E-3</c:v>
                </c:pt>
                <c:pt idx="62632" formatCode="0.00E+00">
                  <c:v>1.1999999999999999E-3</c:v>
                </c:pt>
                <c:pt idx="62633" formatCode="0.00E+00">
                  <c:v>1.1999999999999999E-3</c:v>
                </c:pt>
                <c:pt idx="62634" formatCode="0.00E+00">
                  <c:v>1.1999999999999999E-3</c:v>
                </c:pt>
                <c:pt idx="62635" formatCode="0.00E+00">
                  <c:v>1.1999999999999999E-3</c:v>
                </c:pt>
                <c:pt idx="62636" formatCode="0.00E+00">
                  <c:v>1.1999999999999999E-3</c:v>
                </c:pt>
                <c:pt idx="62637" formatCode="0.00E+00">
                  <c:v>1.1999999999999999E-3</c:v>
                </c:pt>
                <c:pt idx="62638" formatCode="0.00E+00">
                  <c:v>1.1900000000000001E-3</c:v>
                </c:pt>
                <c:pt idx="62639" formatCode="0.00E+00">
                  <c:v>1.1900000000000001E-3</c:v>
                </c:pt>
                <c:pt idx="62640" formatCode="0.00E+00">
                  <c:v>1.1900000000000001E-3</c:v>
                </c:pt>
                <c:pt idx="62641" formatCode="0.00E+00">
                  <c:v>1.1900000000000001E-3</c:v>
                </c:pt>
                <c:pt idx="62642" formatCode="0.00E+00">
                  <c:v>1.1900000000000001E-3</c:v>
                </c:pt>
                <c:pt idx="62643" formatCode="0.00E+00">
                  <c:v>1.1900000000000001E-3</c:v>
                </c:pt>
                <c:pt idx="62644" formatCode="0.00E+00">
                  <c:v>1.1900000000000001E-3</c:v>
                </c:pt>
                <c:pt idx="62645" formatCode="0.00E+00">
                  <c:v>1.1900000000000001E-3</c:v>
                </c:pt>
                <c:pt idx="62646" formatCode="0.00E+00">
                  <c:v>1.1900000000000001E-3</c:v>
                </c:pt>
                <c:pt idx="62647" formatCode="0.00E+00">
                  <c:v>1.1900000000000001E-3</c:v>
                </c:pt>
                <c:pt idx="62648" formatCode="0.00E+00">
                  <c:v>1.1900000000000001E-3</c:v>
                </c:pt>
                <c:pt idx="62649" formatCode="0.00E+00">
                  <c:v>1.1900000000000001E-3</c:v>
                </c:pt>
                <c:pt idx="62650" formatCode="0.00E+00">
                  <c:v>1.1900000000000001E-3</c:v>
                </c:pt>
                <c:pt idx="62651" formatCode="0.00E+00">
                  <c:v>1.1900000000000001E-3</c:v>
                </c:pt>
                <c:pt idx="62652" formatCode="0.00E+00">
                  <c:v>1.1900000000000001E-3</c:v>
                </c:pt>
                <c:pt idx="62653" formatCode="0.00E+00">
                  <c:v>1.1900000000000001E-3</c:v>
                </c:pt>
                <c:pt idx="62654" formatCode="0.00E+00">
                  <c:v>1.1900000000000001E-3</c:v>
                </c:pt>
                <c:pt idx="62655" formatCode="0.00E+00">
                  <c:v>1.1900000000000001E-3</c:v>
                </c:pt>
                <c:pt idx="62656" formatCode="0.00E+00">
                  <c:v>1.1900000000000001E-3</c:v>
                </c:pt>
                <c:pt idx="62657" formatCode="0.00E+00">
                  <c:v>1.1900000000000001E-3</c:v>
                </c:pt>
                <c:pt idx="62658" formatCode="0.00E+00">
                  <c:v>1.1800000000000001E-3</c:v>
                </c:pt>
                <c:pt idx="62659" formatCode="0.00E+00">
                  <c:v>1.1800000000000001E-3</c:v>
                </c:pt>
                <c:pt idx="62660" formatCode="0.00E+00">
                  <c:v>1.1800000000000001E-3</c:v>
                </c:pt>
                <c:pt idx="62661" formatCode="0.00E+00">
                  <c:v>1.1800000000000001E-3</c:v>
                </c:pt>
                <c:pt idx="62662" formatCode="0.00E+00">
                  <c:v>1.1800000000000001E-3</c:v>
                </c:pt>
                <c:pt idx="62663" formatCode="0.00E+00">
                  <c:v>1.1800000000000001E-3</c:v>
                </c:pt>
                <c:pt idx="62664" formatCode="0.00E+00">
                  <c:v>1.1800000000000001E-3</c:v>
                </c:pt>
                <c:pt idx="62665" formatCode="0.00E+00">
                  <c:v>1.1800000000000001E-3</c:v>
                </c:pt>
                <c:pt idx="62666" formatCode="0.00E+00">
                  <c:v>1.1800000000000001E-3</c:v>
                </c:pt>
                <c:pt idx="62667" formatCode="0.00E+00">
                  <c:v>1.1800000000000001E-3</c:v>
                </c:pt>
                <c:pt idx="62668" formatCode="0.00E+00">
                  <c:v>1.1800000000000001E-3</c:v>
                </c:pt>
                <c:pt idx="62669" formatCode="0.00E+00">
                  <c:v>1.1800000000000001E-3</c:v>
                </c:pt>
                <c:pt idx="62670" formatCode="0.00E+00">
                  <c:v>1.1800000000000001E-3</c:v>
                </c:pt>
                <c:pt idx="62671" formatCode="0.00E+00">
                  <c:v>1.1800000000000001E-3</c:v>
                </c:pt>
                <c:pt idx="62672" formatCode="0.00E+00">
                  <c:v>1.1800000000000001E-3</c:v>
                </c:pt>
                <c:pt idx="62673" formatCode="0.00E+00">
                  <c:v>1.1800000000000001E-3</c:v>
                </c:pt>
                <c:pt idx="62674" formatCode="0.00E+00">
                  <c:v>1.1800000000000001E-3</c:v>
                </c:pt>
                <c:pt idx="62675" formatCode="0.00E+00">
                  <c:v>1.1800000000000001E-3</c:v>
                </c:pt>
                <c:pt idx="62676" formatCode="0.00E+00">
                  <c:v>1.1800000000000001E-3</c:v>
                </c:pt>
                <c:pt idx="62677" formatCode="0.00E+00">
                  <c:v>1.1800000000000001E-3</c:v>
                </c:pt>
                <c:pt idx="62678" formatCode="0.00E+00">
                  <c:v>1.1800000000000001E-3</c:v>
                </c:pt>
                <c:pt idx="62679" formatCode="0.00E+00">
                  <c:v>1.1800000000000001E-3</c:v>
                </c:pt>
                <c:pt idx="62680" formatCode="0.00E+00">
                  <c:v>1.17E-3</c:v>
                </c:pt>
                <c:pt idx="62681" formatCode="0.00E+00">
                  <c:v>1.17E-3</c:v>
                </c:pt>
                <c:pt idx="62682" formatCode="0.00E+00">
                  <c:v>1.17E-3</c:v>
                </c:pt>
                <c:pt idx="62683" formatCode="0.00E+00">
                  <c:v>1.17E-3</c:v>
                </c:pt>
                <c:pt idx="62684" formatCode="0.00E+00">
                  <c:v>1.17E-3</c:v>
                </c:pt>
                <c:pt idx="62685" formatCode="0.00E+00">
                  <c:v>1.17E-3</c:v>
                </c:pt>
                <c:pt idx="62686" formatCode="0.00E+00">
                  <c:v>1.17E-3</c:v>
                </c:pt>
                <c:pt idx="62687" formatCode="0.00E+00">
                  <c:v>1.17E-3</c:v>
                </c:pt>
                <c:pt idx="62688" formatCode="0.00E+00">
                  <c:v>1.17E-3</c:v>
                </c:pt>
                <c:pt idx="62689" formatCode="0.00E+00">
                  <c:v>1.17E-3</c:v>
                </c:pt>
                <c:pt idx="62690" formatCode="0.00E+00">
                  <c:v>1.17E-3</c:v>
                </c:pt>
                <c:pt idx="62691" formatCode="0.00E+00">
                  <c:v>1.17E-3</c:v>
                </c:pt>
                <c:pt idx="62692" formatCode="0.00E+00">
                  <c:v>1.17E-3</c:v>
                </c:pt>
                <c:pt idx="62693" formatCode="0.00E+00">
                  <c:v>1.17E-3</c:v>
                </c:pt>
                <c:pt idx="62694" formatCode="0.00E+00">
                  <c:v>1.17E-3</c:v>
                </c:pt>
                <c:pt idx="62695" formatCode="0.00E+00">
                  <c:v>1.17E-3</c:v>
                </c:pt>
                <c:pt idx="62696" formatCode="0.00E+00">
                  <c:v>1.17E-3</c:v>
                </c:pt>
                <c:pt idx="62697" formatCode="0.00E+00">
                  <c:v>1.17E-3</c:v>
                </c:pt>
                <c:pt idx="62698" formatCode="0.00E+00">
                  <c:v>1.17E-3</c:v>
                </c:pt>
                <c:pt idx="62699" formatCode="0.00E+00">
                  <c:v>1.17E-3</c:v>
                </c:pt>
                <c:pt idx="62700" formatCode="0.00E+00">
                  <c:v>1.17E-3</c:v>
                </c:pt>
                <c:pt idx="62701" formatCode="0.00E+00">
                  <c:v>1.17E-3</c:v>
                </c:pt>
                <c:pt idx="62702" formatCode="0.00E+00">
                  <c:v>1.17E-3</c:v>
                </c:pt>
                <c:pt idx="62703" formatCode="0.00E+00">
                  <c:v>1.17E-3</c:v>
                </c:pt>
                <c:pt idx="62704" formatCode="0.00E+00">
                  <c:v>1.17E-3</c:v>
                </c:pt>
                <c:pt idx="62705" formatCode="0.00E+00">
                  <c:v>1.16E-3</c:v>
                </c:pt>
                <c:pt idx="62706" formatCode="0.00E+00">
                  <c:v>1.16E-3</c:v>
                </c:pt>
                <c:pt idx="62707" formatCode="0.00E+00">
                  <c:v>1.16E-3</c:v>
                </c:pt>
                <c:pt idx="62708" formatCode="0.00E+00">
                  <c:v>1.16E-3</c:v>
                </c:pt>
                <c:pt idx="62709" formatCode="0.00E+00">
                  <c:v>1.16E-3</c:v>
                </c:pt>
                <c:pt idx="62710" formatCode="0.00E+00">
                  <c:v>1.16E-3</c:v>
                </c:pt>
                <c:pt idx="62711" formatCode="0.00E+00">
                  <c:v>1.16E-3</c:v>
                </c:pt>
                <c:pt idx="62712" formatCode="0.00E+00">
                  <c:v>1.16E-3</c:v>
                </c:pt>
                <c:pt idx="62713" formatCode="0.00E+00">
                  <c:v>1.16E-3</c:v>
                </c:pt>
                <c:pt idx="62714" formatCode="0.00E+00">
                  <c:v>1.16E-3</c:v>
                </c:pt>
                <c:pt idx="62715" formatCode="0.00E+00">
                  <c:v>1.16E-3</c:v>
                </c:pt>
                <c:pt idx="62716" formatCode="0.00E+00">
                  <c:v>1.16E-3</c:v>
                </c:pt>
                <c:pt idx="62717" formatCode="0.00E+00">
                  <c:v>1.16E-3</c:v>
                </c:pt>
                <c:pt idx="62718" formatCode="0.00E+00">
                  <c:v>1.16E-3</c:v>
                </c:pt>
                <c:pt idx="62719" formatCode="0.00E+00">
                  <c:v>1.16E-3</c:v>
                </c:pt>
                <c:pt idx="62720" formatCode="0.00E+00">
                  <c:v>1.16E-3</c:v>
                </c:pt>
                <c:pt idx="62721" formatCode="0.00E+00">
                  <c:v>1.16E-3</c:v>
                </c:pt>
                <c:pt idx="62722" formatCode="0.00E+00">
                  <c:v>1.16E-3</c:v>
                </c:pt>
                <c:pt idx="62723" formatCode="0.00E+00">
                  <c:v>1.16E-3</c:v>
                </c:pt>
                <c:pt idx="62724" formatCode="0.00E+00">
                  <c:v>1.16E-3</c:v>
                </c:pt>
                <c:pt idx="62725" formatCode="0.00E+00">
                  <c:v>1.16E-3</c:v>
                </c:pt>
                <c:pt idx="62726" formatCode="0.00E+00">
                  <c:v>1.16E-3</c:v>
                </c:pt>
                <c:pt idx="62727" formatCode="0.00E+00">
                  <c:v>1.16E-3</c:v>
                </c:pt>
                <c:pt idx="62728" formatCode="0.00E+00">
                  <c:v>1.16E-3</c:v>
                </c:pt>
                <c:pt idx="62729" formatCode="0.00E+00">
                  <c:v>1.16E-3</c:v>
                </c:pt>
                <c:pt idx="62730" formatCode="0.00E+00">
                  <c:v>1.16E-3</c:v>
                </c:pt>
                <c:pt idx="62731" formatCode="0.00E+00">
                  <c:v>1.16E-3</c:v>
                </c:pt>
                <c:pt idx="62732" formatCode="0.00E+00">
                  <c:v>1.15E-3</c:v>
                </c:pt>
                <c:pt idx="62733" formatCode="0.00E+00">
                  <c:v>1.15E-3</c:v>
                </c:pt>
                <c:pt idx="62734" formatCode="0.00E+00">
                  <c:v>1.15E-3</c:v>
                </c:pt>
                <c:pt idx="62735" formatCode="0.00E+00">
                  <c:v>1.15E-3</c:v>
                </c:pt>
                <c:pt idx="62736" formatCode="0.00E+00">
                  <c:v>1.15E-3</c:v>
                </c:pt>
                <c:pt idx="62737" formatCode="0.00E+00">
                  <c:v>1.15E-3</c:v>
                </c:pt>
                <c:pt idx="62738" formatCode="0.00E+00">
                  <c:v>1.15E-3</c:v>
                </c:pt>
                <c:pt idx="62739" formatCode="0.00E+00">
                  <c:v>1.15E-3</c:v>
                </c:pt>
                <c:pt idx="62740" formatCode="0.00E+00">
                  <c:v>1.15E-3</c:v>
                </c:pt>
                <c:pt idx="62741" formatCode="0.00E+00">
                  <c:v>1.15E-3</c:v>
                </c:pt>
                <c:pt idx="62742" formatCode="0.00E+00">
                  <c:v>1.15E-3</c:v>
                </c:pt>
                <c:pt idx="62743" formatCode="0.00E+00">
                  <c:v>1.15E-3</c:v>
                </c:pt>
                <c:pt idx="62744" formatCode="0.00E+00">
                  <c:v>1.15E-3</c:v>
                </c:pt>
                <c:pt idx="62745" formatCode="0.00E+00">
                  <c:v>1.15E-3</c:v>
                </c:pt>
                <c:pt idx="62746" formatCode="0.00E+00">
                  <c:v>1.15E-3</c:v>
                </c:pt>
                <c:pt idx="62747" formatCode="0.00E+00">
                  <c:v>1.15E-3</c:v>
                </c:pt>
                <c:pt idx="62748" formatCode="0.00E+00">
                  <c:v>1.15E-3</c:v>
                </c:pt>
                <c:pt idx="62749" formatCode="0.00E+00">
                  <c:v>1.15E-3</c:v>
                </c:pt>
                <c:pt idx="62750" formatCode="0.00E+00">
                  <c:v>1.15E-3</c:v>
                </c:pt>
                <c:pt idx="62751" formatCode="0.00E+00">
                  <c:v>1.15E-3</c:v>
                </c:pt>
                <c:pt idx="62752" formatCode="0.00E+00">
                  <c:v>1.15E-3</c:v>
                </c:pt>
                <c:pt idx="62753" formatCode="0.00E+00">
                  <c:v>1.15E-3</c:v>
                </c:pt>
                <c:pt idx="62754" formatCode="0.00E+00">
                  <c:v>1.15E-3</c:v>
                </c:pt>
                <c:pt idx="62755" formatCode="0.00E+00">
                  <c:v>1.15E-3</c:v>
                </c:pt>
                <c:pt idx="62756" formatCode="0.00E+00">
                  <c:v>1.15E-3</c:v>
                </c:pt>
                <c:pt idx="62757" formatCode="0.00E+00">
                  <c:v>1.15E-3</c:v>
                </c:pt>
                <c:pt idx="62758" formatCode="0.00E+00">
                  <c:v>1.15E-3</c:v>
                </c:pt>
                <c:pt idx="62759" formatCode="0.00E+00">
                  <c:v>1.15E-3</c:v>
                </c:pt>
                <c:pt idx="62760" formatCode="0.00E+00">
                  <c:v>1.15E-3</c:v>
                </c:pt>
                <c:pt idx="62761" formatCode="0.00E+00">
                  <c:v>1.15E-3</c:v>
                </c:pt>
                <c:pt idx="62762" formatCode="0.00E+00">
                  <c:v>1.15E-3</c:v>
                </c:pt>
                <c:pt idx="62763" formatCode="0.00E+00">
                  <c:v>1.15E-3</c:v>
                </c:pt>
                <c:pt idx="62764" formatCode="0.00E+00">
                  <c:v>1.15E-3</c:v>
                </c:pt>
                <c:pt idx="62765" formatCode="0.00E+00">
                  <c:v>1.14E-3</c:v>
                </c:pt>
                <c:pt idx="62766" formatCode="0.00E+00">
                  <c:v>1.14E-3</c:v>
                </c:pt>
                <c:pt idx="62767" formatCode="0.00E+00">
                  <c:v>1.14E-3</c:v>
                </c:pt>
                <c:pt idx="62768" formatCode="0.00E+00">
                  <c:v>1.14E-3</c:v>
                </c:pt>
                <c:pt idx="62769" formatCode="0.00E+00">
                  <c:v>1.14E-3</c:v>
                </c:pt>
                <c:pt idx="62770" formatCode="0.00E+00">
                  <c:v>1.14E-3</c:v>
                </c:pt>
                <c:pt idx="62771" formatCode="0.00E+00">
                  <c:v>1.14E-3</c:v>
                </c:pt>
                <c:pt idx="62772" formatCode="0.00E+00">
                  <c:v>1.14E-3</c:v>
                </c:pt>
                <c:pt idx="62773" formatCode="0.00E+00">
                  <c:v>1.14E-3</c:v>
                </c:pt>
                <c:pt idx="62774" formatCode="0.00E+00">
                  <c:v>1.14E-3</c:v>
                </c:pt>
                <c:pt idx="62775" formatCode="0.00E+00">
                  <c:v>1.14E-3</c:v>
                </c:pt>
                <c:pt idx="62776" formatCode="0.00E+00">
                  <c:v>1.14E-3</c:v>
                </c:pt>
                <c:pt idx="62777" formatCode="0.00E+00">
                  <c:v>1.14E-3</c:v>
                </c:pt>
                <c:pt idx="62778" formatCode="0.00E+00">
                  <c:v>1.14E-3</c:v>
                </c:pt>
                <c:pt idx="62779" formatCode="0.00E+00">
                  <c:v>1.14E-3</c:v>
                </c:pt>
                <c:pt idx="62780" formatCode="0.00E+00">
                  <c:v>1.14E-3</c:v>
                </c:pt>
                <c:pt idx="62781" formatCode="0.00E+00">
                  <c:v>1.14E-3</c:v>
                </c:pt>
                <c:pt idx="62782" formatCode="0.00E+00">
                  <c:v>1.14E-3</c:v>
                </c:pt>
                <c:pt idx="62783" formatCode="0.00E+00">
                  <c:v>1.14E-3</c:v>
                </c:pt>
                <c:pt idx="62784" formatCode="0.00E+00">
                  <c:v>1.14E-3</c:v>
                </c:pt>
                <c:pt idx="62785" formatCode="0.00E+00">
                  <c:v>1.14E-3</c:v>
                </c:pt>
                <c:pt idx="62786" formatCode="0.00E+00">
                  <c:v>1.14E-3</c:v>
                </c:pt>
                <c:pt idx="62787" formatCode="0.00E+00">
                  <c:v>1.14E-3</c:v>
                </c:pt>
                <c:pt idx="62788" formatCode="0.00E+00">
                  <c:v>1.14E-3</c:v>
                </c:pt>
                <c:pt idx="62789" formatCode="0.00E+00">
                  <c:v>1.14E-3</c:v>
                </c:pt>
                <c:pt idx="62790" formatCode="0.00E+00">
                  <c:v>1.14E-3</c:v>
                </c:pt>
                <c:pt idx="62791" formatCode="0.00E+00">
                  <c:v>1.14E-3</c:v>
                </c:pt>
                <c:pt idx="62792" formatCode="0.00E+00">
                  <c:v>1.14E-3</c:v>
                </c:pt>
                <c:pt idx="62793" formatCode="0.00E+00">
                  <c:v>1.14E-3</c:v>
                </c:pt>
                <c:pt idx="62794" formatCode="0.00E+00">
                  <c:v>1.14E-3</c:v>
                </c:pt>
                <c:pt idx="62795" formatCode="0.00E+00">
                  <c:v>1.14E-3</c:v>
                </c:pt>
                <c:pt idx="62796" formatCode="0.00E+00">
                  <c:v>1.14E-3</c:v>
                </c:pt>
                <c:pt idx="62797" formatCode="0.00E+00">
                  <c:v>1.14E-3</c:v>
                </c:pt>
                <c:pt idx="62798" formatCode="0.00E+00">
                  <c:v>1.14E-3</c:v>
                </c:pt>
                <c:pt idx="62799" formatCode="0.00E+00">
                  <c:v>1.14E-3</c:v>
                </c:pt>
                <c:pt idx="62800" formatCode="0.00E+00">
                  <c:v>1.14E-3</c:v>
                </c:pt>
                <c:pt idx="62801" formatCode="0.00E+00">
                  <c:v>1.14E-3</c:v>
                </c:pt>
                <c:pt idx="62802" formatCode="0.00E+00">
                  <c:v>1.1299999999999999E-3</c:v>
                </c:pt>
                <c:pt idx="62803" formatCode="0.00E+00">
                  <c:v>1.1299999999999999E-3</c:v>
                </c:pt>
                <c:pt idx="62804" formatCode="0.00E+00">
                  <c:v>1.1299999999999999E-3</c:v>
                </c:pt>
                <c:pt idx="62805" formatCode="0.00E+00">
                  <c:v>1.1299999999999999E-3</c:v>
                </c:pt>
                <c:pt idx="62806" formatCode="0.00E+00">
                  <c:v>1.1299999999999999E-3</c:v>
                </c:pt>
                <c:pt idx="62807" formatCode="0.00E+00">
                  <c:v>1.1299999999999999E-3</c:v>
                </c:pt>
                <c:pt idx="62808" formatCode="0.00E+00">
                  <c:v>1.1299999999999999E-3</c:v>
                </c:pt>
                <c:pt idx="62809" formatCode="0.00E+00">
                  <c:v>1.1299999999999999E-3</c:v>
                </c:pt>
                <c:pt idx="62810" formatCode="0.00E+00">
                  <c:v>1.1299999999999999E-3</c:v>
                </c:pt>
                <c:pt idx="62811" formatCode="0.00E+00">
                  <c:v>1.1299999999999999E-3</c:v>
                </c:pt>
                <c:pt idx="62812" formatCode="0.00E+00">
                  <c:v>1.1299999999999999E-3</c:v>
                </c:pt>
                <c:pt idx="62813" formatCode="0.00E+00">
                  <c:v>1.1299999999999999E-3</c:v>
                </c:pt>
                <c:pt idx="62814" formatCode="0.00E+00">
                  <c:v>1.1299999999999999E-3</c:v>
                </c:pt>
                <c:pt idx="62815" formatCode="0.00E+00">
                  <c:v>1.1299999999999999E-3</c:v>
                </c:pt>
                <c:pt idx="62816" formatCode="0.00E+00">
                  <c:v>1.1299999999999999E-3</c:v>
                </c:pt>
                <c:pt idx="62817" formatCode="0.00E+00">
                  <c:v>1.1299999999999999E-3</c:v>
                </c:pt>
                <c:pt idx="62818" formatCode="0.00E+00">
                  <c:v>1.1299999999999999E-3</c:v>
                </c:pt>
                <c:pt idx="62819" formatCode="0.00E+00">
                  <c:v>1.1299999999999999E-3</c:v>
                </c:pt>
                <c:pt idx="62820" formatCode="0.00E+00">
                  <c:v>1.1299999999999999E-3</c:v>
                </c:pt>
                <c:pt idx="62821" formatCode="0.00E+00">
                  <c:v>1.1299999999999999E-3</c:v>
                </c:pt>
                <c:pt idx="62822" formatCode="0.00E+00">
                  <c:v>1.1299999999999999E-3</c:v>
                </c:pt>
                <c:pt idx="62823" formatCode="0.00E+00">
                  <c:v>1.1299999999999999E-3</c:v>
                </c:pt>
                <c:pt idx="62824" formatCode="0.00E+00">
                  <c:v>1.1299999999999999E-3</c:v>
                </c:pt>
                <c:pt idx="62825" formatCode="0.00E+00">
                  <c:v>1.1299999999999999E-3</c:v>
                </c:pt>
                <c:pt idx="62826" formatCode="0.00E+00">
                  <c:v>1.1299999999999999E-3</c:v>
                </c:pt>
                <c:pt idx="62827" formatCode="0.00E+00">
                  <c:v>1.1299999999999999E-3</c:v>
                </c:pt>
                <c:pt idx="62828" formatCode="0.00E+00">
                  <c:v>1.1299999999999999E-3</c:v>
                </c:pt>
                <c:pt idx="62829" formatCode="0.00E+00">
                  <c:v>1.1299999999999999E-3</c:v>
                </c:pt>
                <c:pt idx="62830" formatCode="0.00E+00">
                  <c:v>1.1299999999999999E-3</c:v>
                </c:pt>
                <c:pt idx="62831" formatCode="0.00E+00">
                  <c:v>1.1299999999999999E-3</c:v>
                </c:pt>
                <c:pt idx="62832" formatCode="0.00E+00">
                  <c:v>1.1299999999999999E-3</c:v>
                </c:pt>
                <c:pt idx="62833" formatCode="0.00E+00">
                  <c:v>1.1299999999999999E-3</c:v>
                </c:pt>
                <c:pt idx="62834" formatCode="0.00E+00">
                  <c:v>1.1299999999999999E-3</c:v>
                </c:pt>
                <c:pt idx="62835" formatCode="0.00E+00">
                  <c:v>1.1299999999999999E-3</c:v>
                </c:pt>
                <c:pt idx="62836" formatCode="0.00E+00">
                  <c:v>1.1299999999999999E-3</c:v>
                </c:pt>
                <c:pt idx="62837" formatCode="0.00E+00">
                  <c:v>1.1299999999999999E-3</c:v>
                </c:pt>
                <c:pt idx="62838" formatCode="0.00E+00">
                  <c:v>1.1299999999999999E-3</c:v>
                </c:pt>
                <c:pt idx="62839" formatCode="0.00E+00">
                  <c:v>1.1299999999999999E-3</c:v>
                </c:pt>
                <c:pt idx="62840" formatCode="0.00E+00">
                  <c:v>1.1299999999999999E-3</c:v>
                </c:pt>
                <c:pt idx="62841" formatCode="0.00E+00">
                  <c:v>1.1299999999999999E-3</c:v>
                </c:pt>
                <c:pt idx="62842" formatCode="0.00E+00">
                  <c:v>1.1299999999999999E-3</c:v>
                </c:pt>
                <c:pt idx="62843" formatCode="0.00E+00">
                  <c:v>1.1299999999999999E-3</c:v>
                </c:pt>
                <c:pt idx="62844" formatCode="0.00E+00">
                  <c:v>1.1299999999999999E-3</c:v>
                </c:pt>
                <c:pt idx="62845" formatCode="0.00E+00">
                  <c:v>1.1299999999999999E-3</c:v>
                </c:pt>
                <c:pt idx="62846" formatCode="0.00E+00">
                  <c:v>1.1199999999999999E-3</c:v>
                </c:pt>
                <c:pt idx="62847" formatCode="0.00E+00">
                  <c:v>1.1199999999999999E-3</c:v>
                </c:pt>
                <c:pt idx="62848" formatCode="0.00E+00">
                  <c:v>1.1199999999999999E-3</c:v>
                </c:pt>
                <c:pt idx="62849" formatCode="0.00E+00">
                  <c:v>1.1199999999999999E-3</c:v>
                </c:pt>
                <c:pt idx="62850" formatCode="0.00E+00">
                  <c:v>1.1199999999999999E-3</c:v>
                </c:pt>
                <c:pt idx="62851" formatCode="0.00E+00">
                  <c:v>1.1199999999999999E-3</c:v>
                </c:pt>
                <c:pt idx="62852" formatCode="0.00E+00">
                  <c:v>1.1199999999999999E-3</c:v>
                </c:pt>
                <c:pt idx="62853" formatCode="0.00E+00">
                  <c:v>1.1199999999999999E-3</c:v>
                </c:pt>
                <c:pt idx="62854" formatCode="0.00E+00">
                  <c:v>1.1199999999999999E-3</c:v>
                </c:pt>
                <c:pt idx="62855" formatCode="0.00E+00">
                  <c:v>1.1199999999999999E-3</c:v>
                </c:pt>
                <c:pt idx="62856" formatCode="0.00E+00">
                  <c:v>1.1199999999999999E-3</c:v>
                </c:pt>
                <c:pt idx="62857" formatCode="0.00E+00">
                  <c:v>1.1199999999999999E-3</c:v>
                </c:pt>
                <c:pt idx="62858" formatCode="0.00E+00">
                  <c:v>1.1199999999999999E-3</c:v>
                </c:pt>
                <c:pt idx="62859" formatCode="0.00E+00">
                  <c:v>1.1199999999999999E-3</c:v>
                </c:pt>
                <c:pt idx="62860" formatCode="0.00E+00">
                  <c:v>1.1199999999999999E-3</c:v>
                </c:pt>
                <c:pt idx="62861" formatCode="0.00E+00">
                  <c:v>1.1199999999999999E-3</c:v>
                </c:pt>
                <c:pt idx="62862" formatCode="0.00E+00">
                  <c:v>1.1199999999999999E-3</c:v>
                </c:pt>
                <c:pt idx="62863" formatCode="0.00E+00">
                  <c:v>1.1199999999999999E-3</c:v>
                </c:pt>
                <c:pt idx="62864" formatCode="0.00E+00">
                  <c:v>1.1199999999999999E-3</c:v>
                </c:pt>
                <c:pt idx="62865" formatCode="0.00E+00">
                  <c:v>1.1199999999999999E-3</c:v>
                </c:pt>
                <c:pt idx="62866" formatCode="0.00E+00">
                  <c:v>1.1199999999999999E-3</c:v>
                </c:pt>
                <c:pt idx="62867" formatCode="0.00E+00">
                  <c:v>1.1199999999999999E-3</c:v>
                </c:pt>
                <c:pt idx="62868" formatCode="0.00E+00">
                  <c:v>1.1199999999999999E-3</c:v>
                </c:pt>
                <c:pt idx="62869" formatCode="0.00E+00">
                  <c:v>1.1199999999999999E-3</c:v>
                </c:pt>
                <c:pt idx="62870" formatCode="0.00E+00">
                  <c:v>1.1199999999999999E-3</c:v>
                </c:pt>
                <c:pt idx="62871" formatCode="0.00E+00">
                  <c:v>1.1199999999999999E-3</c:v>
                </c:pt>
                <c:pt idx="62872" formatCode="0.00E+00">
                  <c:v>1.1199999999999999E-3</c:v>
                </c:pt>
                <c:pt idx="62873" formatCode="0.00E+00">
                  <c:v>1.1199999999999999E-3</c:v>
                </c:pt>
                <c:pt idx="62874" formatCode="0.00E+00">
                  <c:v>1.1199999999999999E-3</c:v>
                </c:pt>
                <c:pt idx="62875" formatCode="0.00E+00">
                  <c:v>1.1199999999999999E-3</c:v>
                </c:pt>
                <c:pt idx="62876" formatCode="0.00E+00">
                  <c:v>1.1199999999999999E-3</c:v>
                </c:pt>
                <c:pt idx="62877" formatCode="0.00E+00">
                  <c:v>1.1199999999999999E-3</c:v>
                </c:pt>
                <c:pt idx="62878" formatCode="0.00E+00">
                  <c:v>1.1199999999999999E-3</c:v>
                </c:pt>
                <c:pt idx="62879" formatCode="0.00E+00">
                  <c:v>1.1199999999999999E-3</c:v>
                </c:pt>
                <c:pt idx="62880" formatCode="0.00E+00">
                  <c:v>1.1199999999999999E-3</c:v>
                </c:pt>
                <c:pt idx="62881" formatCode="0.00E+00">
                  <c:v>1.1199999999999999E-3</c:v>
                </c:pt>
                <c:pt idx="62882" formatCode="0.00E+00">
                  <c:v>1.1199999999999999E-3</c:v>
                </c:pt>
                <c:pt idx="62883" formatCode="0.00E+00">
                  <c:v>1.1199999999999999E-3</c:v>
                </c:pt>
                <c:pt idx="62884" formatCode="0.00E+00">
                  <c:v>1.1199999999999999E-3</c:v>
                </c:pt>
                <c:pt idx="62885" formatCode="0.00E+00">
                  <c:v>1.1199999999999999E-3</c:v>
                </c:pt>
                <c:pt idx="62886" formatCode="0.00E+00">
                  <c:v>1.1199999999999999E-3</c:v>
                </c:pt>
                <c:pt idx="62887" formatCode="0.00E+00">
                  <c:v>1.1199999999999999E-3</c:v>
                </c:pt>
                <c:pt idx="62888" formatCode="0.00E+00">
                  <c:v>1.1199999999999999E-3</c:v>
                </c:pt>
                <c:pt idx="62889" formatCode="0.00E+00">
                  <c:v>1.1199999999999999E-3</c:v>
                </c:pt>
                <c:pt idx="62890" formatCode="0.00E+00">
                  <c:v>1.1199999999999999E-3</c:v>
                </c:pt>
                <c:pt idx="62891" formatCode="0.00E+00">
                  <c:v>1.1199999999999999E-3</c:v>
                </c:pt>
                <c:pt idx="62892" formatCode="0.00E+00">
                  <c:v>1.1199999999999999E-3</c:v>
                </c:pt>
                <c:pt idx="62893" formatCode="0.00E+00">
                  <c:v>1.1199999999999999E-3</c:v>
                </c:pt>
                <c:pt idx="62894" formatCode="0.00E+00">
                  <c:v>1.1199999999999999E-3</c:v>
                </c:pt>
                <c:pt idx="62895" formatCode="0.00E+00">
                  <c:v>1.1199999999999999E-3</c:v>
                </c:pt>
                <c:pt idx="62896" formatCode="0.00E+00">
                  <c:v>1.1199999999999999E-3</c:v>
                </c:pt>
                <c:pt idx="62897" formatCode="0.00E+00">
                  <c:v>1.1199999999999999E-3</c:v>
                </c:pt>
                <c:pt idx="62898" formatCode="0.00E+00">
                  <c:v>1.1199999999999999E-3</c:v>
                </c:pt>
                <c:pt idx="62899" formatCode="0.00E+00">
                  <c:v>1.1199999999999999E-3</c:v>
                </c:pt>
                <c:pt idx="62900" formatCode="0.00E+00">
                  <c:v>1.1199999999999999E-3</c:v>
                </c:pt>
                <c:pt idx="62901" formatCode="0.00E+00">
                  <c:v>1.1199999999999999E-3</c:v>
                </c:pt>
                <c:pt idx="62902" formatCode="0.00E+00">
                  <c:v>1.1199999999999999E-3</c:v>
                </c:pt>
                <c:pt idx="62903" formatCode="0.00E+00">
                  <c:v>1.1100000000000001E-3</c:v>
                </c:pt>
                <c:pt idx="62904" formatCode="0.00E+00">
                  <c:v>1.1100000000000001E-3</c:v>
                </c:pt>
                <c:pt idx="62905" formatCode="0.00E+00">
                  <c:v>1.1100000000000001E-3</c:v>
                </c:pt>
                <c:pt idx="62906" formatCode="0.00E+00">
                  <c:v>1.1100000000000001E-3</c:v>
                </c:pt>
                <c:pt idx="62907" formatCode="0.00E+00">
                  <c:v>1.1100000000000001E-3</c:v>
                </c:pt>
                <c:pt idx="62908" formatCode="0.00E+00">
                  <c:v>1.1100000000000001E-3</c:v>
                </c:pt>
                <c:pt idx="62909" formatCode="0.00E+00">
                  <c:v>1.1100000000000001E-3</c:v>
                </c:pt>
                <c:pt idx="62910" formatCode="0.00E+00">
                  <c:v>1.1100000000000001E-3</c:v>
                </c:pt>
                <c:pt idx="62911" formatCode="0.00E+00">
                  <c:v>1.1100000000000001E-3</c:v>
                </c:pt>
                <c:pt idx="62912" formatCode="0.00E+00">
                  <c:v>1.1100000000000001E-3</c:v>
                </c:pt>
                <c:pt idx="62913" formatCode="0.00E+00">
                  <c:v>1.1100000000000001E-3</c:v>
                </c:pt>
                <c:pt idx="62914" formatCode="0.00E+00">
                  <c:v>1.1100000000000001E-3</c:v>
                </c:pt>
                <c:pt idx="62915" formatCode="0.00E+00">
                  <c:v>1.1100000000000001E-3</c:v>
                </c:pt>
                <c:pt idx="62916" formatCode="0.00E+00">
                  <c:v>1.1100000000000001E-3</c:v>
                </c:pt>
                <c:pt idx="62917" formatCode="0.00E+00">
                  <c:v>1.1100000000000001E-3</c:v>
                </c:pt>
                <c:pt idx="62918" formatCode="0.00E+00">
                  <c:v>1.1100000000000001E-3</c:v>
                </c:pt>
                <c:pt idx="62919" formatCode="0.00E+00">
                  <c:v>1.1100000000000001E-3</c:v>
                </c:pt>
                <c:pt idx="62920" formatCode="0.00E+00">
                  <c:v>1.1100000000000001E-3</c:v>
                </c:pt>
                <c:pt idx="62921" formatCode="0.00E+00">
                  <c:v>1.1100000000000001E-3</c:v>
                </c:pt>
                <c:pt idx="62922" formatCode="0.00E+00">
                  <c:v>1.1100000000000001E-3</c:v>
                </c:pt>
                <c:pt idx="62923" formatCode="0.00E+00">
                  <c:v>1.1100000000000001E-3</c:v>
                </c:pt>
                <c:pt idx="62924" formatCode="0.00E+00">
                  <c:v>1.1100000000000001E-3</c:v>
                </c:pt>
                <c:pt idx="62925" formatCode="0.00E+00">
                  <c:v>1.1100000000000001E-3</c:v>
                </c:pt>
                <c:pt idx="62926" formatCode="0.00E+00">
                  <c:v>1.1100000000000001E-3</c:v>
                </c:pt>
                <c:pt idx="62927" formatCode="0.00E+00">
                  <c:v>1.1100000000000001E-3</c:v>
                </c:pt>
                <c:pt idx="62928" formatCode="0.00E+00">
                  <c:v>1.1100000000000001E-3</c:v>
                </c:pt>
                <c:pt idx="62929" formatCode="0.00E+00">
                  <c:v>1.1100000000000001E-3</c:v>
                </c:pt>
                <c:pt idx="62930" formatCode="0.00E+00">
                  <c:v>1.1100000000000001E-3</c:v>
                </c:pt>
                <c:pt idx="62931" formatCode="0.00E+00">
                  <c:v>1.1100000000000001E-3</c:v>
                </c:pt>
                <c:pt idx="62932" formatCode="0.00E+00">
                  <c:v>1.1100000000000001E-3</c:v>
                </c:pt>
                <c:pt idx="62933" formatCode="0.00E+00">
                  <c:v>1.1100000000000001E-3</c:v>
                </c:pt>
                <c:pt idx="62934" formatCode="0.00E+00">
                  <c:v>1.1100000000000001E-3</c:v>
                </c:pt>
                <c:pt idx="62935" formatCode="0.00E+00">
                  <c:v>1.1100000000000001E-3</c:v>
                </c:pt>
                <c:pt idx="62936" formatCode="0.00E+00">
                  <c:v>1.1100000000000001E-3</c:v>
                </c:pt>
                <c:pt idx="62937" formatCode="0.00E+00">
                  <c:v>1.1100000000000001E-3</c:v>
                </c:pt>
                <c:pt idx="62938" formatCode="0.00E+00">
                  <c:v>1.1100000000000001E-3</c:v>
                </c:pt>
                <c:pt idx="62939" formatCode="0.00E+00">
                  <c:v>1.1100000000000001E-3</c:v>
                </c:pt>
                <c:pt idx="62940" formatCode="0.00E+00">
                  <c:v>1.1100000000000001E-3</c:v>
                </c:pt>
                <c:pt idx="62941" formatCode="0.00E+00">
                  <c:v>1.1100000000000001E-3</c:v>
                </c:pt>
                <c:pt idx="62942" formatCode="0.00E+00">
                  <c:v>1.1100000000000001E-3</c:v>
                </c:pt>
                <c:pt idx="62943" formatCode="0.00E+00">
                  <c:v>1.1100000000000001E-3</c:v>
                </c:pt>
                <c:pt idx="62944" formatCode="0.00E+00">
                  <c:v>1.1100000000000001E-3</c:v>
                </c:pt>
                <c:pt idx="62945" formatCode="0.00E+00">
                  <c:v>1.1100000000000001E-3</c:v>
                </c:pt>
                <c:pt idx="62946" formatCode="0.00E+00">
                  <c:v>1.1100000000000001E-3</c:v>
                </c:pt>
                <c:pt idx="62947" formatCode="0.00E+00">
                  <c:v>1.1100000000000001E-3</c:v>
                </c:pt>
                <c:pt idx="62948" formatCode="0.00E+00">
                  <c:v>1.1100000000000001E-3</c:v>
                </c:pt>
                <c:pt idx="62949" formatCode="0.00E+00">
                  <c:v>1.1100000000000001E-3</c:v>
                </c:pt>
                <c:pt idx="62950" formatCode="0.00E+00">
                  <c:v>1.1100000000000001E-3</c:v>
                </c:pt>
                <c:pt idx="62951" formatCode="0.00E+00">
                  <c:v>1.1100000000000001E-3</c:v>
                </c:pt>
                <c:pt idx="62952" formatCode="0.00E+00">
                  <c:v>1.1100000000000001E-3</c:v>
                </c:pt>
                <c:pt idx="62953" formatCode="0.00E+00">
                  <c:v>1.1100000000000001E-3</c:v>
                </c:pt>
                <c:pt idx="62954" formatCode="0.00E+00">
                  <c:v>1.1100000000000001E-3</c:v>
                </c:pt>
                <c:pt idx="62955" formatCode="0.00E+00">
                  <c:v>1.1100000000000001E-3</c:v>
                </c:pt>
                <c:pt idx="62956" formatCode="0.00E+00">
                  <c:v>1.1100000000000001E-3</c:v>
                </c:pt>
                <c:pt idx="62957" formatCode="0.00E+00">
                  <c:v>1.1100000000000001E-3</c:v>
                </c:pt>
                <c:pt idx="62958" formatCode="0.00E+00">
                  <c:v>1.1100000000000001E-3</c:v>
                </c:pt>
                <c:pt idx="62959" formatCode="0.00E+00">
                  <c:v>1.1100000000000001E-3</c:v>
                </c:pt>
                <c:pt idx="62960" formatCode="0.00E+00">
                  <c:v>1.1100000000000001E-3</c:v>
                </c:pt>
                <c:pt idx="62961" formatCode="0.00E+00">
                  <c:v>1.1100000000000001E-3</c:v>
                </c:pt>
                <c:pt idx="62962" formatCode="0.00E+00">
                  <c:v>1.1100000000000001E-3</c:v>
                </c:pt>
                <c:pt idx="62963" formatCode="0.00E+00">
                  <c:v>1.1100000000000001E-3</c:v>
                </c:pt>
                <c:pt idx="62964" formatCode="0.00E+00">
                  <c:v>1.1100000000000001E-3</c:v>
                </c:pt>
                <c:pt idx="62965" formatCode="0.00E+00">
                  <c:v>1.1100000000000001E-3</c:v>
                </c:pt>
                <c:pt idx="62966" formatCode="0.00E+00">
                  <c:v>1.1100000000000001E-3</c:v>
                </c:pt>
                <c:pt idx="62967" formatCode="0.00E+00">
                  <c:v>1.1100000000000001E-3</c:v>
                </c:pt>
                <c:pt idx="62968" formatCode="0.00E+00">
                  <c:v>1.1100000000000001E-3</c:v>
                </c:pt>
                <c:pt idx="62969" formatCode="0.00E+00">
                  <c:v>1.1100000000000001E-3</c:v>
                </c:pt>
                <c:pt idx="62970" formatCode="0.00E+00">
                  <c:v>1.1100000000000001E-3</c:v>
                </c:pt>
                <c:pt idx="62971" formatCode="0.00E+00">
                  <c:v>1.1100000000000001E-3</c:v>
                </c:pt>
                <c:pt idx="62972" formatCode="0.00E+00">
                  <c:v>1.1100000000000001E-3</c:v>
                </c:pt>
                <c:pt idx="62973" formatCode="0.00E+00">
                  <c:v>1.1100000000000001E-3</c:v>
                </c:pt>
                <c:pt idx="62974" formatCode="0.00E+00">
                  <c:v>1.1100000000000001E-3</c:v>
                </c:pt>
                <c:pt idx="62975" formatCode="0.00E+00">
                  <c:v>1.1100000000000001E-3</c:v>
                </c:pt>
                <c:pt idx="62976" formatCode="0.00E+00">
                  <c:v>1.1100000000000001E-3</c:v>
                </c:pt>
                <c:pt idx="62977" formatCode="0.00E+00">
                  <c:v>1.1000000000000001E-3</c:v>
                </c:pt>
                <c:pt idx="62978" formatCode="0.00E+00">
                  <c:v>1.1000000000000001E-3</c:v>
                </c:pt>
                <c:pt idx="62979" formatCode="0.00E+00">
                  <c:v>1.1000000000000001E-3</c:v>
                </c:pt>
                <c:pt idx="62980" formatCode="0.00E+00">
                  <c:v>1.1000000000000001E-3</c:v>
                </c:pt>
                <c:pt idx="62981" formatCode="0.00E+00">
                  <c:v>1.1000000000000001E-3</c:v>
                </c:pt>
                <c:pt idx="62982" formatCode="0.00E+00">
                  <c:v>1.1000000000000001E-3</c:v>
                </c:pt>
                <c:pt idx="62983" formatCode="0.00E+00">
                  <c:v>1.1000000000000001E-3</c:v>
                </c:pt>
                <c:pt idx="62984" formatCode="0.00E+00">
                  <c:v>1.1000000000000001E-3</c:v>
                </c:pt>
                <c:pt idx="62985" formatCode="0.00E+00">
                  <c:v>1.1000000000000001E-3</c:v>
                </c:pt>
                <c:pt idx="62986" formatCode="0.00E+00">
                  <c:v>1.1000000000000001E-3</c:v>
                </c:pt>
                <c:pt idx="62987" formatCode="0.00E+00">
                  <c:v>1.1000000000000001E-3</c:v>
                </c:pt>
                <c:pt idx="62988" formatCode="0.00E+00">
                  <c:v>1.1000000000000001E-3</c:v>
                </c:pt>
                <c:pt idx="62989" formatCode="0.00E+00">
                  <c:v>1.1000000000000001E-3</c:v>
                </c:pt>
                <c:pt idx="62990" formatCode="0.00E+00">
                  <c:v>1.1000000000000001E-3</c:v>
                </c:pt>
                <c:pt idx="62991" formatCode="0.00E+00">
                  <c:v>1.1000000000000001E-3</c:v>
                </c:pt>
                <c:pt idx="62992" formatCode="0.00E+00">
                  <c:v>1.1000000000000001E-3</c:v>
                </c:pt>
                <c:pt idx="62993" formatCode="0.00E+00">
                  <c:v>1.1000000000000001E-3</c:v>
                </c:pt>
                <c:pt idx="62994" formatCode="0.00E+00">
                  <c:v>1.1000000000000001E-3</c:v>
                </c:pt>
                <c:pt idx="62995" formatCode="0.00E+00">
                  <c:v>1.1000000000000001E-3</c:v>
                </c:pt>
                <c:pt idx="62996" formatCode="0.00E+00">
                  <c:v>1.1000000000000001E-3</c:v>
                </c:pt>
                <c:pt idx="62997" formatCode="0.00E+00">
                  <c:v>1.1000000000000001E-3</c:v>
                </c:pt>
                <c:pt idx="62998" formatCode="0.00E+00">
                  <c:v>1.1000000000000001E-3</c:v>
                </c:pt>
                <c:pt idx="62999" formatCode="0.00E+00">
                  <c:v>1.1000000000000001E-3</c:v>
                </c:pt>
                <c:pt idx="63000" formatCode="0.00E+00">
                  <c:v>1.1000000000000001E-3</c:v>
                </c:pt>
                <c:pt idx="63001" formatCode="0.00E+00">
                  <c:v>1.1000000000000001E-3</c:v>
                </c:pt>
                <c:pt idx="63002" formatCode="0.00E+00">
                  <c:v>1.1000000000000001E-3</c:v>
                </c:pt>
                <c:pt idx="63003" formatCode="0.00E+00">
                  <c:v>1.1000000000000001E-3</c:v>
                </c:pt>
                <c:pt idx="63004" formatCode="0.00E+00">
                  <c:v>1.1000000000000001E-3</c:v>
                </c:pt>
                <c:pt idx="63005" formatCode="0.00E+00">
                  <c:v>1.1000000000000001E-3</c:v>
                </c:pt>
                <c:pt idx="63006" formatCode="0.00E+00">
                  <c:v>1.1000000000000001E-3</c:v>
                </c:pt>
                <c:pt idx="63007" formatCode="0.00E+00">
                  <c:v>1.1000000000000001E-3</c:v>
                </c:pt>
                <c:pt idx="63008" formatCode="0.00E+00">
                  <c:v>1.1000000000000001E-3</c:v>
                </c:pt>
                <c:pt idx="63009" formatCode="0.00E+00">
                  <c:v>1.1000000000000001E-3</c:v>
                </c:pt>
                <c:pt idx="63010" formatCode="0.00E+00">
                  <c:v>1.1000000000000001E-3</c:v>
                </c:pt>
                <c:pt idx="63011" formatCode="0.00E+00">
                  <c:v>1.1000000000000001E-3</c:v>
                </c:pt>
                <c:pt idx="63012" formatCode="0.00E+00">
                  <c:v>1.1000000000000001E-3</c:v>
                </c:pt>
                <c:pt idx="63013" formatCode="0.00E+00">
                  <c:v>1.1000000000000001E-3</c:v>
                </c:pt>
                <c:pt idx="63014" formatCode="0.00E+00">
                  <c:v>1.1000000000000001E-3</c:v>
                </c:pt>
                <c:pt idx="63015" formatCode="0.00E+00">
                  <c:v>1.1000000000000001E-3</c:v>
                </c:pt>
                <c:pt idx="63016" formatCode="0.00E+00">
                  <c:v>1.1000000000000001E-3</c:v>
                </c:pt>
                <c:pt idx="63017" formatCode="0.00E+00">
                  <c:v>1.1000000000000001E-3</c:v>
                </c:pt>
                <c:pt idx="63018" formatCode="0.00E+00">
                  <c:v>1.1000000000000001E-3</c:v>
                </c:pt>
                <c:pt idx="63019" formatCode="0.00E+00">
                  <c:v>1.1000000000000001E-3</c:v>
                </c:pt>
                <c:pt idx="63020" formatCode="0.00E+00">
                  <c:v>1.1000000000000001E-3</c:v>
                </c:pt>
                <c:pt idx="63021" formatCode="0.00E+00">
                  <c:v>1.1000000000000001E-3</c:v>
                </c:pt>
                <c:pt idx="63022" formatCode="0.00E+00">
                  <c:v>1.1000000000000001E-3</c:v>
                </c:pt>
                <c:pt idx="63023" formatCode="0.00E+00">
                  <c:v>1.1000000000000001E-3</c:v>
                </c:pt>
                <c:pt idx="63024" formatCode="0.00E+00">
                  <c:v>1.1000000000000001E-3</c:v>
                </c:pt>
                <c:pt idx="63025" formatCode="0.00E+00">
                  <c:v>1.1000000000000001E-3</c:v>
                </c:pt>
                <c:pt idx="63026" formatCode="0.00E+00">
                  <c:v>1.1000000000000001E-3</c:v>
                </c:pt>
                <c:pt idx="63027" formatCode="0.00E+00">
                  <c:v>1.1000000000000001E-3</c:v>
                </c:pt>
                <c:pt idx="63028" formatCode="0.00E+00">
                  <c:v>1.1000000000000001E-3</c:v>
                </c:pt>
                <c:pt idx="63029" formatCode="0.00E+00">
                  <c:v>1.1000000000000001E-3</c:v>
                </c:pt>
                <c:pt idx="63030" formatCode="0.00E+00">
                  <c:v>1.1000000000000001E-3</c:v>
                </c:pt>
                <c:pt idx="63031" formatCode="0.00E+00">
                  <c:v>1.1000000000000001E-3</c:v>
                </c:pt>
                <c:pt idx="63032" formatCode="0.00E+00">
                  <c:v>1.1000000000000001E-3</c:v>
                </c:pt>
                <c:pt idx="63033" formatCode="0.00E+00">
                  <c:v>1.1000000000000001E-3</c:v>
                </c:pt>
                <c:pt idx="63034" formatCode="0.00E+00">
                  <c:v>1.1000000000000001E-3</c:v>
                </c:pt>
                <c:pt idx="63035" formatCode="0.00E+00">
                  <c:v>1.1000000000000001E-3</c:v>
                </c:pt>
                <c:pt idx="63036" formatCode="0.00E+00">
                  <c:v>1.1000000000000001E-3</c:v>
                </c:pt>
                <c:pt idx="63037" formatCode="0.00E+00">
                  <c:v>1.1000000000000001E-3</c:v>
                </c:pt>
                <c:pt idx="63038" formatCode="0.00E+00">
                  <c:v>1.1000000000000001E-3</c:v>
                </c:pt>
                <c:pt idx="63039" formatCode="0.00E+00">
                  <c:v>1.1000000000000001E-3</c:v>
                </c:pt>
                <c:pt idx="63040" formatCode="0.00E+00">
                  <c:v>1.1000000000000001E-3</c:v>
                </c:pt>
                <c:pt idx="63041" formatCode="0.00E+00">
                  <c:v>1.1000000000000001E-3</c:v>
                </c:pt>
                <c:pt idx="63042" formatCode="0.00E+00">
                  <c:v>1.1000000000000001E-3</c:v>
                </c:pt>
                <c:pt idx="63043" formatCode="0.00E+00">
                  <c:v>1.1000000000000001E-3</c:v>
                </c:pt>
                <c:pt idx="63044" formatCode="0.00E+00">
                  <c:v>1.1000000000000001E-3</c:v>
                </c:pt>
                <c:pt idx="63045" formatCode="0.00E+00">
                  <c:v>1.1000000000000001E-3</c:v>
                </c:pt>
                <c:pt idx="63046" formatCode="0.00E+00">
                  <c:v>1.1000000000000001E-3</c:v>
                </c:pt>
                <c:pt idx="63047" formatCode="0.00E+00">
                  <c:v>1.1000000000000001E-3</c:v>
                </c:pt>
                <c:pt idx="63048" formatCode="0.00E+00">
                  <c:v>1.1000000000000001E-3</c:v>
                </c:pt>
                <c:pt idx="63049" formatCode="0.00E+00">
                  <c:v>1.1000000000000001E-3</c:v>
                </c:pt>
                <c:pt idx="63050" formatCode="0.00E+00">
                  <c:v>1.1000000000000001E-3</c:v>
                </c:pt>
                <c:pt idx="63051" formatCode="0.00E+00">
                  <c:v>1.1000000000000001E-3</c:v>
                </c:pt>
                <c:pt idx="63052" formatCode="0.00E+00">
                  <c:v>1.1000000000000001E-3</c:v>
                </c:pt>
                <c:pt idx="63053" formatCode="0.00E+00">
                  <c:v>1.1000000000000001E-3</c:v>
                </c:pt>
                <c:pt idx="63054" formatCode="0.00E+00">
                  <c:v>1.1000000000000001E-3</c:v>
                </c:pt>
                <c:pt idx="63055" formatCode="0.00E+00">
                  <c:v>1.1000000000000001E-3</c:v>
                </c:pt>
                <c:pt idx="63056" formatCode="0.00E+00">
                  <c:v>1.1000000000000001E-3</c:v>
                </c:pt>
                <c:pt idx="63057" formatCode="0.00E+00">
                  <c:v>1.1000000000000001E-3</c:v>
                </c:pt>
                <c:pt idx="63058" formatCode="0.00E+00">
                  <c:v>1.1000000000000001E-3</c:v>
                </c:pt>
                <c:pt idx="63059" formatCode="0.00E+00">
                  <c:v>1.1000000000000001E-3</c:v>
                </c:pt>
                <c:pt idx="63060" formatCode="0.00E+00">
                  <c:v>1.1000000000000001E-3</c:v>
                </c:pt>
                <c:pt idx="63061" formatCode="0.00E+00">
                  <c:v>1.1000000000000001E-3</c:v>
                </c:pt>
                <c:pt idx="63062" formatCode="0.00E+00">
                  <c:v>1.1000000000000001E-3</c:v>
                </c:pt>
                <c:pt idx="63063" formatCode="0.00E+00">
                  <c:v>1.1000000000000001E-3</c:v>
                </c:pt>
                <c:pt idx="63064" formatCode="0.00E+00">
                  <c:v>1.1000000000000001E-3</c:v>
                </c:pt>
                <c:pt idx="63065" formatCode="0.00E+00">
                  <c:v>1.1000000000000001E-3</c:v>
                </c:pt>
                <c:pt idx="63066" formatCode="0.00E+00">
                  <c:v>1.1000000000000001E-3</c:v>
                </c:pt>
                <c:pt idx="63067" formatCode="0.00E+00">
                  <c:v>1.1000000000000001E-3</c:v>
                </c:pt>
                <c:pt idx="63068" formatCode="0.00E+00">
                  <c:v>1.1000000000000001E-3</c:v>
                </c:pt>
                <c:pt idx="63069" formatCode="0.00E+00">
                  <c:v>1.1000000000000001E-3</c:v>
                </c:pt>
                <c:pt idx="63070" formatCode="0.00E+00">
                  <c:v>1.1000000000000001E-3</c:v>
                </c:pt>
                <c:pt idx="63071" formatCode="0.00E+00">
                  <c:v>1.1000000000000001E-3</c:v>
                </c:pt>
                <c:pt idx="63072" formatCode="0.00E+00">
                  <c:v>1.1000000000000001E-3</c:v>
                </c:pt>
                <c:pt idx="63073" formatCode="0.00E+00">
                  <c:v>1.1000000000000001E-3</c:v>
                </c:pt>
                <c:pt idx="63074" formatCode="0.00E+00">
                  <c:v>1.1000000000000001E-3</c:v>
                </c:pt>
                <c:pt idx="63075" formatCode="0.00E+00">
                  <c:v>1.1000000000000001E-3</c:v>
                </c:pt>
                <c:pt idx="63076" formatCode="0.00E+00">
                  <c:v>1.1000000000000001E-3</c:v>
                </c:pt>
                <c:pt idx="63077" formatCode="0.00E+00">
                  <c:v>1.1000000000000001E-3</c:v>
                </c:pt>
                <c:pt idx="63078" formatCode="0.00E+00">
                  <c:v>1.1000000000000001E-3</c:v>
                </c:pt>
                <c:pt idx="63079" formatCode="0.00E+00">
                  <c:v>1.1000000000000001E-3</c:v>
                </c:pt>
                <c:pt idx="63080" formatCode="0.00E+00">
                  <c:v>1.1000000000000001E-3</c:v>
                </c:pt>
                <c:pt idx="63081" formatCode="0.00E+00">
                  <c:v>1.1000000000000001E-3</c:v>
                </c:pt>
                <c:pt idx="63082" formatCode="0.00E+00">
                  <c:v>1.1000000000000001E-3</c:v>
                </c:pt>
                <c:pt idx="63083" formatCode="0.00E+00">
                  <c:v>1.1000000000000001E-3</c:v>
                </c:pt>
                <c:pt idx="63084" formatCode="0.00E+00">
                  <c:v>1.1000000000000001E-3</c:v>
                </c:pt>
                <c:pt idx="63085" formatCode="0.00E+00">
                  <c:v>1.1000000000000001E-3</c:v>
                </c:pt>
                <c:pt idx="63086" formatCode="0.00E+00">
                  <c:v>1.1000000000000001E-3</c:v>
                </c:pt>
                <c:pt idx="63087" formatCode="0.00E+00">
                  <c:v>1.09E-3</c:v>
                </c:pt>
                <c:pt idx="63088" formatCode="0.00E+00">
                  <c:v>1.09E-3</c:v>
                </c:pt>
                <c:pt idx="63089" formatCode="0.00E+00">
                  <c:v>1.09E-3</c:v>
                </c:pt>
                <c:pt idx="63090" formatCode="0.00E+00">
                  <c:v>1.09E-3</c:v>
                </c:pt>
                <c:pt idx="63091" formatCode="0.00E+00">
                  <c:v>1.09E-3</c:v>
                </c:pt>
                <c:pt idx="63092" formatCode="0.00E+00">
                  <c:v>1.09E-3</c:v>
                </c:pt>
                <c:pt idx="63093" formatCode="0.00E+00">
                  <c:v>1.09E-3</c:v>
                </c:pt>
                <c:pt idx="63094" formatCode="0.00E+00">
                  <c:v>1.09E-3</c:v>
                </c:pt>
                <c:pt idx="63095" formatCode="0.00E+00">
                  <c:v>1.09E-3</c:v>
                </c:pt>
                <c:pt idx="63096" formatCode="0.00E+00">
                  <c:v>1.09E-3</c:v>
                </c:pt>
                <c:pt idx="63097" formatCode="0.00E+00">
                  <c:v>1.09E-3</c:v>
                </c:pt>
                <c:pt idx="63098" formatCode="0.00E+00">
                  <c:v>1.09E-3</c:v>
                </c:pt>
                <c:pt idx="63099" formatCode="0.00E+00">
                  <c:v>1.09E-3</c:v>
                </c:pt>
                <c:pt idx="63100" formatCode="0.00E+00">
                  <c:v>1.09E-3</c:v>
                </c:pt>
                <c:pt idx="63101" formatCode="0.00E+00">
                  <c:v>1.09E-3</c:v>
                </c:pt>
                <c:pt idx="63102" formatCode="0.00E+00">
                  <c:v>1.09E-3</c:v>
                </c:pt>
                <c:pt idx="63103" formatCode="0.00E+00">
                  <c:v>1.09E-3</c:v>
                </c:pt>
                <c:pt idx="63104" formatCode="0.00E+00">
                  <c:v>1.09E-3</c:v>
                </c:pt>
                <c:pt idx="63105" formatCode="0.00E+00">
                  <c:v>1.09E-3</c:v>
                </c:pt>
                <c:pt idx="63106" formatCode="0.00E+00">
                  <c:v>1.09E-3</c:v>
                </c:pt>
                <c:pt idx="63107" formatCode="0.00E+00">
                  <c:v>1.09E-3</c:v>
                </c:pt>
                <c:pt idx="63108" formatCode="0.00E+00">
                  <c:v>1.09E-3</c:v>
                </c:pt>
                <c:pt idx="63109" formatCode="0.00E+00">
                  <c:v>1.09E-3</c:v>
                </c:pt>
                <c:pt idx="63110" formatCode="0.00E+00">
                  <c:v>1.09E-3</c:v>
                </c:pt>
                <c:pt idx="63111" formatCode="0.00E+00">
                  <c:v>1.09E-3</c:v>
                </c:pt>
                <c:pt idx="63112" formatCode="0.00E+00">
                  <c:v>1.09E-3</c:v>
                </c:pt>
                <c:pt idx="63113" formatCode="0.00E+00">
                  <c:v>1.09E-3</c:v>
                </c:pt>
                <c:pt idx="63114" formatCode="0.00E+00">
                  <c:v>1.09E-3</c:v>
                </c:pt>
                <c:pt idx="63115" formatCode="0.00E+00">
                  <c:v>1.09E-3</c:v>
                </c:pt>
                <c:pt idx="63116" formatCode="0.00E+00">
                  <c:v>1.09E-3</c:v>
                </c:pt>
                <c:pt idx="63117" formatCode="0.00E+00">
                  <c:v>1.09E-3</c:v>
                </c:pt>
                <c:pt idx="63118" formatCode="0.00E+00">
                  <c:v>1.09E-3</c:v>
                </c:pt>
                <c:pt idx="63119" formatCode="0.00E+00">
                  <c:v>1.09E-3</c:v>
                </c:pt>
                <c:pt idx="63120" formatCode="0.00E+00">
                  <c:v>1.09E-3</c:v>
                </c:pt>
                <c:pt idx="63121" formatCode="0.00E+00">
                  <c:v>1.09E-3</c:v>
                </c:pt>
                <c:pt idx="63122" formatCode="0.00E+00">
                  <c:v>1.09E-3</c:v>
                </c:pt>
                <c:pt idx="63123" formatCode="0.00E+00">
                  <c:v>1.09E-3</c:v>
                </c:pt>
                <c:pt idx="63124" formatCode="0.00E+00">
                  <c:v>1.09E-3</c:v>
                </c:pt>
                <c:pt idx="63125" formatCode="0.00E+00">
                  <c:v>1.09E-3</c:v>
                </c:pt>
                <c:pt idx="63126" formatCode="0.00E+00">
                  <c:v>1.09E-3</c:v>
                </c:pt>
                <c:pt idx="63127" formatCode="0.00E+00">
                  <c:v>1.09E-3</c:v>
                </c:pt>
                <c:pt idx="63128" formatCode="0.00E+00">
                  <c:v>1.09E-3</c:v>
                </c:pt>
                <c:pt idx="63129" formatCode="0.00E+00">
                  <c:v>1.09E-3</c:v>
                </c:pt>
                <c:pt idx="63130" formatCode="0.00E+00">
                  <c:v>1.09E-3</c:v>
                </c:pt>
                <c:pt idx="63131" formatCode="0.00E+00">
                  <c:v>1.09E-3</c:v>
                </c:pt>
                <c:pt idx="63132" formatCode="0.00E+00">
                  <c:v>1.09E-3</c:v>
                </c:pt>
                <c:pt idx="63133" formatCode="0.00E+00">
                  <c:v>1.09E-3</c:v>
                </c:pt>
                <c:pt idx="63134" formatCode="0.00E+00">
                  <c:v>1.09E-3</c:v>
                </c:pt>
                <c:pt idx="63135" formatCode="0.00E+00">
                  <c:v>1.09E-3</c:v>
                </c:pt>
                <c:pt idx="63136" formatCode="0.00E+00">
                  <c:v>1.09E-3</c:v>
                </c:pt>
                <c:pt idx="63137" formatCode="0.00E+00">
                  <c:v>1.09E-3</c:v>
                </c:pt>
                <c:pt idx="63138" formatCode="0.00E+00">
                  <c:v>1.09E-3</c:v>
                </c:pt>
                <c:pt idx="63139" formatCode="0.00E+00">
                  <c:v>1.09E-3</c:v>
                </c:pt>
                <c:pt idx="63140" formatCode="0.00E+00">
                  <c:v>1.09E-3</c:v>
                </c:pt>
                <c:pt idx="63141" formatCode="0.00E+00">
                  <c:v>1.09E-3</c:v>
                </c:pt>
                <c:pt idx="63142" formatCode="0.00E+00">
                  <c:v>1.09E-3</c:v>
                </c:pt>
                <c:pt idx="63143" formatCode="0.00E+00">
                  <c:v>1.09E-3</c:v>
                </c:pt>
                <c:pt idx="63144" formatCode="0.00E+00">
                  <c:v>1.09E-3</c:v>
                </c:pt>
                <c:pt idx="63145" formatCode="0.00E+00">
                  <c:v>1.09E-3</c:v>
                </c:pt>
                <c:pt idx="63146" formatCode="0.00E+00">
                  <c:v>1.09E-3</c:v>
                </c:pt>
                <c:pt idx="63147" formatCode="0.00E+00">
                  <c:v>1.09E-3</c:v>
                </c:pt>
                <c:pt idx="63148" formatCode="0.00E+00">
                  <c:v>1.09E-3</c:v>
                </c:pt>
                <c:pt idx="63149" formatCode="0.00E+00">
                  <c:v>1.09E-3</c:v>
                </c:pt>
                <c:pt idx="63150" formatCode="0.00E+00">
                  <c:v>1.09E-3</c:v>
                </c:pt>
                <c:pt idx="63151" formatCode="0.00E+00">
                  <c:v>1.09E-3</c:v>
                </c:pt>
                <c:pt idx="63152" formatCode="0.00E+00">
                  <c:v>1.09E-3</c:v>
                </c:pt>
                <c:pt idx="63153" formatCode="0.00E+00">
                  <c:v>1.09E-3</c:v>
                </c:pt>
                <c:pt idx="63154" formatCode="0.00E+00">
                  <c:v>1.09E-3</c:v>
                </c:pt>
                <c:pt idx="63155" formatCode="0.00E+00">
                  <c:v>1.09E-3</c:v>
                </c:pt>
                <c:pt idx="63156" formatCode="0.00E+00">
                  <c:v>1.09E-3</c:v>
                </c:pt>
                <c:pt idx="63157" formatCode="0.00E+00">
                  <c:v>1.09E-3</c:v>
                </c:pt>
                <c:pt idx="63158" formatCode="0.00E+00">
                  <c:v>1.09E-3</c:v>
                </c:pt>
                <c:pt idx="63159" formatCode="0.00E+00">
                  <c:v>1.09E-3</c:v>
                </c:pt>
                <c:pt idx="63160" formatCode="0.00E+00">
                  <c:v>1.09E-3</c:v>
                </c:pt>
                <c:pt idx="63161" formatCode="0.00E+00">
                  <c:v>1.09E-3</c:v>
                </c:pt>
                <c:pt idx="63162" formatCode="0.00E+00">
                  <c:v>1.09E-3</c:v>
                </c:pt>
                <c:pt idx="63163" formatCode="0.00E+00">
                  <c:v>1.09E-3</c:v>
                </c:pt>
                <c:pt idx="63164" formatCode="0.00E+00">
                  <c:v>1.09E-3</c:v>
                </c:pt>
                <c:pt idx="63165" formatCode="0.00E+00">
                  <c:v>1.09E-3</c:v>
                </c:pt>
                <c:pt idx="63166" formatCode="0.00E+00">
                  <c:v>1.09E-3</c:v>
                </c:pt>
                <c:pt idx="63167" formatCode="0.00E+00">
                  <c:v>1.09E-3</c:v>
                </c:pt>
                <c:pt idx="63168" formatCode="0.00E+00">
                  <c:v>1.09E-3</c:v>
                </c:pt>
                <c:pt idx="63169" formatCode="0.00E+00">
                  <c:v>1.09E-3</c:v>
                </c:pt>
                <c:pt idx="63170" formatCode="0.00E+00">
                  <c:v>1.09E-3</c:v>
                </c:pt>
                <c:pt idx="63171" formatCode="0.00E+00">
                  <c:v>1.09E-3</c:v>
                </c:pt>
                <c:pt idx="63172" formatCode="0.00E+00">
                  <c:v>1.09E-3</c:v>
                </c:pt>
                <c:pt idx="63173" formatCode="0.00E+00">
                  <c:v>1.09E-3</c:v>
                </c:pt>
                <c:pt idx="63174" formatCode="0.00E+00">
                  <c:v>1.09E-3</c:v>
                </c:pt>
                <c:pt idx="63175" formatCode="0.00E+00">
                  <c:v>1.09E-3</c:v>
                </c:pt>
                <c:pt idx="63176" formatCode="0.00E+00">
                  <c:v>1.09E-3</c:v>
                </c:pt>
                <c:pt idx="63177" formatCode="0.00E+00">
                  <c:v>1.09E-3</c:v>
                </c:pt>
                <c:pt idx="63178" formatCode="0.00E+00">
                  <c:v>1.09E-3</c:v>
                </c:pt>
                <c:pt idx="63179" formatCode="0.00E+00">
                  <c:v>1.09E-3</c:v>
                </c:pt>
                <c:pt idx="63180" formatCode="0.00E+00">
                  <c:v>1.09E-3</c:v>
                </c:pt>
                <c:pt idx="63181" formatCode="0.00E+00">
                  <c:v>1.09E-3</c:v>
                </c:pt>
                <c:pt idx="63182" formatCode="0.00E+00">
                  <c:v>1.09E-3</c:v>
                </c:pt>
                <c:pt idx="63183" formatCode="0.00E+00">
                  <c:v>1.09E-3</c:v>
                </c:pt>
                <c:pt idx="63184" formatCode="0.00E+00">
                  <c:v>1.09E-3</c:v>
                </c:pt>
                <c:pt idx="63185" formatCode="0.00E+00">
                  <c:v>1.09E-3</c:v>
                </c:pt>
                <c:pt idx="63186" formatCode="0.00E+00">
                  <c:v>1.09E-3</c:v>
                </c:pt>
                <c:pt idx="63187" formatCode="0.00E+00">
                  <c:v>1.09E-3</c:v>
                </c:pt>
                <c:pt idx="63188" formatCode="0.00E+00">
                  <c:v>1.09E-3</c:v>
                </c:pt>
                <c:pt idx="63189" formatCode="0.00E+00">
                  <c:v>1.09E-3</c:v>
                </c:pt>
                <c:pt idx="63190" formatCode="0.00E+00">
                  <c:v>1.09E-3</c:v>
                </c:pt>
                <c:pt idx="63191" formatCode="0.00E+00">
                  <c:v>1.09E-3</c:v>
                </c:pt>
                <c:pt idx="63192" formatCode="0.00E+00">
                  <c:v>1.09E-3</c:v>
                </c:pt>
                <c:pt idx="63193" formatCode="0.00E+00">
                  <c:v>1.09E-3</c:v>
                </c:pt>
                <c:pt idx="63194" formatCode="0.00E+00">
                  <c:v>1.09E-3</c:v>
                </c:pt>
                <c:pt idx="63195" formatCode="0.00E+00">
                  <c:v>1.09E-3</c:v>
                </c:pt>
                <c:pt idx="63196" formatCode="0.00E+00">
                  <c:v>1.09E-3</c:v>
                </c:pt>
                <c:pt idx="63197" formatCode="0.00E+00">
                  <c:v>1.09E-3</c:v>
                </c:pt>
                <c:pt idx="63198" formatCode="0.00E+00">
                  <c:v>1.09E-3</c:v>
                </c:pt>
                <c:pt idx="63199" formatCode="0.00E+00">
                  <c:v>1.09E-3</c:v>
                </c:pt>
                <c:pt idx="63200" formatCode="0.00E+00">
                  <c:v>1.09E-3</c:v>
                </c:pt>
                <c:pt idx="63201" formatCode="0.00E+00">
                  <c:v>1.09E-3</c:v>
                </c:pt>
                <c:pt idx="63202" formatCode="0.00E+00">
                  <c:v>1.09E-3</c:v>
                </c:pt>
                <c:pt idx="63203" formatCode="0.00E+00">
                  <c:v>1.09E-3</c:v>
                </c:pt>
                <c:pt idx="63204" formatCode="0.00E+00">
                  <c:v>1.09E-3</c:v>
                </c:pt>
                <c:pt idx="63205" formatCode="0.00E+00">
                  <c:v>1.09E-3</c:v>
                </c:pt>
                <c:pt idx="63206" formatCode="0.00E+00">
                  <c:v>1.09E-3</c:v>
                </c:pt>
                <c:pt idx="63207" formatCode="0.00E+00">
                  <c:v>1.09E-3</c:v>
                </c:pt>
                <c:pt idx="63208" formatCode="0.00E+00">
                  <c:v>1.09E-3</c:v>
                </c:pt>
                <c:pt idx="63209" formatCode="0.00E+00">
                  <c:v>1.09E-3</c:v>
                </c:pt>
                <c:pt idx="63210" formatCode="0.00E+00">
                  <c:v>1.09E-3</c:v>
                </c:pt>
                <c:pt idx="63211" formatCode="0.00E+00">
                  <c:v>1.09E-3</c:v>
                </c:pt>
                <c:pt idx="63212" formatCode="0.00E+00">
                  <c:v>1.09E-3</c:v>
                </c:pt>
                <c:pt idx="63213" formatCode="0.00E+00">
                  <c:v>1.09E-3</c:v>
                </c:pt>
                <c:pt idx="63214" formatCode="0.00E+00">
                  <c:v>1.09E-3</c:v>
                </c:pt>
                <c:pt idx="63215" formatCode="0.00E+00">
                  <c:v>1.09E-3</c:v>
                </c:pt>
                <c:pt idx="63216" formatCode="0.00E+00">
                  <c:v>1.09E-3</c:v>
                </c:pt>
                <c:pt idx="63217" formatCode="0.00E+00">
                  <c:v>1.09E-3</c:v>
                </c:pt>
                <c:pt idx="63218" formatCode="0.00E+00">
                  <c:v>1.09E-3</c:v>
                </c:pt>
                <c:pt idx="63219" formatCode="0.00E+00">
                  <c:v>1.09E-3</c:v>
                </c:pt>
                <c:pt idx="63220" formatCode="0.00E+00">
                  <c:v>1.09E-3</c:v>
                </c:pt>
                <c:pt idx="63221" formatCode="0.00E+00">
                  <c:v>1.09E-3</c:v>
                </c:pt>
                <c:pt idx="63222" formatCode="0.00E+00">
                  <c:v>1.09E-3</c:v>
                </c:pt>
                <c:pt idx="63223" formatCode="0.00E+00">
                  <c:v>1.09E-3</c:v>
                </c:pt>
                <c:pt idx="63224" formatCode="0.00E+00">
                  <c:v>1.09E-3</c:v>
                </c:pt>
                <c:pt idx="63225" formatCode="0.00E+00">
                  <c:v>1.09E-3</c:v>
                </c:pt>
                <c:pt idx="63226" formatCode="0.00E+00">
                  <c:v>1.09E-3</c:v>
                </c:pt>
                <c:pt idx="63227" formatCode="0.00E+00">
                  <c:v>1.09E-3</c:v>
                </c:pt>
                <c:pt idx="63228" formatCode="0.00E+00">
                  <c:v>1.09E-3</c:v>
                </c:pt>
                <c:pt idx="63229" formatCode="0.00E+00">
                  <c:v>1.09E-3</c:v>
                </c:pt>
                <c:pt idx="63230" formatCode="0.00E+00">
                  <c:v>1.09E-3</c:v>
                </c:pt>
                <c:pt idx="63231" formatCode="0.00E+00">
                  <c:v>1.09E-3</c:v>
                </c:pt>
                <c:pt idx="63232" formatCode="0.00E+00">
                  <c:v>1.09E-3</c:v>
                </c:pt>
                <c:pt idx="63233" formatCode="0.00E+00">
                  <c:v>1.09E-3</c:v>
                </c:pt>
                <c:pt idx="63234" formatCode="0.00E+00">
                  <c:v>1.09E-3</c:v>
                </c:pt>
                <c:pt idx="63235" formatCode="0.00E+00">
                  <c:v>1.09E-3</c:v>
                </c:pt>
                <c:pt idx="63236" formatCode="0.00E+00">
                  <c:v>1.09E-3</c:v>
                </c:pt>
                <c:pt idx="63237" formatCode="0.00E+00">
                  <c:v>1.09E-3</c:v>
                </c:pt>
                <c:pt idx="63238" formatCode="0.00E+00">
                  <c:v>1.09E-3</c:v>
                </c:pt>
                <c:pt idx="63239" formatCode="0.00E+00">
                  <c:v>1.09E-3</c:v>
                </c:pt>
                <c:pt idx="63240" formatCode="0.00E+00">
                  <c:v>1.09E-3</c:v>
                </c:pt>
                <c:pt idx="63241" formatCode="0.00E+00">
                  <c:v>1.09E-3</c:v>
                </c:pt>
                <c:pt idx="63242" formatCode="0.00E+00">
                  <c:v>1.09E-3</c:v>
                </c:pt>
                <c:pt idx="63243" formatCode="0.00E+00">
                  <c:v>1.09E-3</c:v>
                </c:pt>
                <c:pt idx="63244" formatCode="0.00E+00">
                  <c:v>1.09E-3</c:v>
                </c:pt>
                <c:pt idx="63245" formatCode="0.00E+00">
                  <c:v>1.09E-3</c:v>
                </c:pt>
                <c:pt idx="63246" formatCode="0.00E+00">
                  <c:v>1.09E-3</c:v>
                </c:pt>
                <c:pt idx="63247" formatCode="0.00E+00">
                  <c:v>1.09E-3</c:v>
                </c:pt>
                <c:pt idx="63248" formatCode="0.00E+00">
                  <c:v>1.09E-3</c:v>
                </c:pt>
                <c:pt idx="63249" formatCode="0.00E+00">
                  <c:v>1.09E-3</c:v>
                </c:pt>
                <c:pt idx="63250" formatCode="0.00E+00">
                  <c:v>1.09E-3</c:v>
                </c:pt>
                <c:pt idx="63251" formatCode="0.00E+00">
                  <c:v>1.09E-3</c:v>
                </c:pt>
                <c:pt idx="63252" formatCode="0.00E+00">
                  <c:v>1.09E-3</c:v>
                </c:pt>
                <c:pt idx="63253" formatCode="0.00E+00">
                  <c:v>1.09E-3</c:v>
                </c:pt>
                <c:pt idx="63254" formatCode="0.00E+00">
                  <c:v>1.09E-3</c:v>
                </c:pt>
                <c:pt idx="63255" formatCode="0.00E+00">
                  <c:v>1.09E-3</c:v>
                </c:pt>
                <c:pt idx="63256" formatCode="0.00E+00">
                  <c:v>1.09E-3</c:v>
                </c:pt>
                <c:pt idx="63257" formatCode="0.00E+00">
                  <c:v>1.09E-3</c:v>
                </c:pt>
                <c:pt idx="63258" formatCode="0.00E+00">
                  <c:v>1.09E-3</c:v>
                </c:pt>
                <c:pt idx="63259" formatCode="0.00E+00">
                  <c:v>1.09E-3</c:v>
                </c:pt>
                <c:pt idx="63260" formatCode="0.00E+00">
                  <c:v>1.09E-3</c:v>
                </c:pt>
                <c:pt idx="63261" formatCode="0.00E+00">
                  <c:v>1.09E-3</c:v>
                </c:pt>
                <c:pt idx="63262" formatCode="0.00E+00">
                  <c:v>1.09E-3</c:v>
                </c:pt>
                <c:pt idx="63263" formatCode="0.00E+00">
                  <c:v>1.09E-3</c:v>
                </c:pt>
                <c:pt idx="63264" formatCode="0.00E+00">
                  <c:v>1.09E-3</c:v>
                </c:pt>
                <c:pt idx="63265" formatCode="0.00E+00">
                  <c:v>1.09E-3</c:v>
                </c:pt>
                <c:pt idx="63266" formatCode="0.00E+00">
                  <c:v>1.09E-3</c:v>
                </c:pt>
                <c:pt idx="63267" formatCode="0.00E+00">
                  <c:v>1.09E-3</c:v>
                </c:pt>
                <c:pt idx="63268" formatCode="0.00E+00">
                  <c:v>1.09E-3</c:v>
                </c:pt>
                <c:pt idx="63269" formatCode="0.00E+00">
                  <c:v>1.09E-3</c:v>
                </c:pt>
                <c:pt idx="63270" formatCode="0.00E+00">
                  <c:v>1.09E-3</c:v>
                </c:pt>
                <c:pt idx="63271" formatCode="0.00E+00">
                  <c:v>1.09E-3</c:v>
                </c:pt>
                <c:pt idx="63272" formatCode="0.00E+00">
                  <c:v>1.09E-3</c:v>
                </c:pt>
                <c:pt idx="63273" formatCode="0.00E+00">
                  <c:v>1.09E-3</c:v>
                </c:pt>
                <c:pt idx="63274" formatCode="0.00E+00">
                  <c:v>1.09E-3</c:v>
                </c:pt>
                <c:pt idx="63275" formatCode="0.00E+00">
                  <c:v>1.09E-3</c:v>
                </c:pt>
                <c:pt idx="63276" formatCode="0.00E+00">
                  <c:v>1.09E-3</c:v>
                </c:pt>
                <c:pt idx="63277" formatCode="0.00E+00">
                  <c:v>1.09E-3</c:v>
                </c:pt>
                <c:pt idx="63278" formatCode="0.00E+00">
                  <c:v>1.09E-3</c:v>
                </c:pt>
                <c:pt idx="63279" formatCode="0.00E+00">
                  <c:v>1.09E-3</c:v>
                </c:pt>
                <c:pt idx="63280" formatCode="0.00E+00">
                  <c:v>1.09E-3</c:v>
                </c:pt>
                <c:pt idx="63281" formatCode="0.00E+00">
                  <c:v>1.09E-3</c:v>
                </c:pt>
                <c:pt idx="63282" formatCode="0.00E+00">
                  <c:v>1.09E-3</c:v>
                </c:pt>
                <c:pt idx="63283" formatCode="0.00E+00">
                  <c:v>1.09E-3</c:v>
                </c:pt>
                <c:pt idx="63284" formatCode="0.00E+00">
                  <c:v>1.09E-3</c:v>
                </c:pt>
                <c:pt idx="63285" formatCode="0.00E+00">
                  <c:v>1.09E-3</c:v>
                </c:pt>
                <c:pt idx="63286" formatCode="0.00E+00">
                  <c:v>1.09E-3</c:v>
                </c:pt>
                <c:pt idx="63287" formatCode="0.00E+00">
                  <c:v>1.09E-3</c:v>
                </c:pt>
                <c:pt idx="63288" formatCode="0.00E+00">
                  <c:v>1.09E-3</c:v>
                </c:pt>
                <c:pt idx="63289" formatCode="0.00E+00">
                  <c:v>1.09E-3</c:v>
                </c:pt>
                <c:pt idx="63290" formatCode="0.00E+00">
                  <c:v>1.09E-3</c:v>
                </c:pt>
                <c:pt idx="63291" formatCode="0.00E+00">
                  <c:v>1.09E-3</c:v>
                </c:pt>
                <c:pt idx="63292" formatCode="0.00E+00">
                  <c:v>1.09E-3</c:v>
                </c:pt>
                <c:pt idx="63293" formatCode="0.00E+00">
                  <c:v>1.09E-3</c:v>
                </c:pt>
                <c:pt idx="63294" formatCode="0.00E+00">
                  <c:v>1.09E-3</c:v>
                </c:pt>
                <c:pt idx="63295" formatCode="0.00E+00">
                  <c:v>1.09E-3</c:v>
                </c:pt>
                <c:pt idx="63296" formatCode="0.00E+00">
                  <c:v>1.09E-3</c:v>
                </c:pt>
                <c:pt idx="63297" formatCode="0.00E+00">
                  <c:v>1.09E-3</c:v>
                </c:pt>
                <c:pt idx="63298" formatCode="0.00E+00">
                  <c:v>1.09E-3</c:v>
                </c:pt>
                <c:pt idx="63299" formatCode="0.00E+00">
                  <c:v>1.09E-3</c:v>
                </c:pt>
                <c:pt idx="63300" formatCode="0.00E+00">
                  <c:v>1.09E-3</c:v>
                </c:pt>
                <c:pt idx="63301" formatCode="0.00E+00">
                  <c:v>1.09E-3</c:v>
                </c:pt>
                <c:pt idx="63302" formatCode="0.00E+00">
                  <c:v>1.09E-3</c:v>
                </c:pt>
                <c:pt idx="63303" formatCode="0.00E+00">
                  <c:v>1.09E-3</c:v>
                </c:pt>
                <c:pt idx="63304" formatCode="0.00E+00">
                  <c:v>1.09E-3</c:v>
                </c:pt>
                <c:pt idx="63305" formatCode="0.00E+00">
                  <c:v>1.09E-3</c:v>
                </c:pt>
                <c:pt idx="63306" formatCode="0.00E+00">
                  <c:v>1.09E-3</c:v>
                </c:pt>
                <c:pt idx="63307" formatCode="0.00E+00">
                  <c:v>1.09E-3</c:v>
                </c:pt>
                <c:pt idx="63308" formatCode="0.00E+00">
                  <c:v>1.09E-3</c:v>
                </c:pt>
                <c:pt idx="63309" formatCode="0.00E+00">
                  <c:v>1.08E-3</c:v>
                </c:pt>
                <c:pt idx="63310" formatCode="0.00E+00">
                  <c:v>1.09E-3</c:v>
                </c:pt>
                <c:pt idx="63311" formatCode="0.00E+00">
                  <c:v>1.09E-3</c:v>
                </c:pt>
                <c:pt idx="63312" formatCode="0.00E+00">
                  <c:v>1.09E-3</c:v>
                </c:pt>
                <c:pt idx="63313" formatCode="0.00E+00">
                  <c:v>1.09E-3</c:v>
                </c:pt>
                <c:pt idx="63314" formatCode="0.00E+00">
                  <c:v>1.08E-3</c:v>
                </c:pt>
                <c:pt idx="63315" formatCode="0.00E+00">
                  <c:v>1.08E-3</c:v>
                </c:pt>
                <c:pt idx="63316" formatCode="0.00E+00">
                  <c:v>1.08E-3</c:v>
                </c:pt>
                <c:pt idx="63317" formatCode="0.00E+00">
                  <c:v>1.08E-3</c:v>
                </c:pt>
                <c:pt idx="63318" formatCode="0.00E+00">
                  <c:v>1.08E-3</c:v>
                </c:pt>
                <c:pt idx="63319" formatCode="0.00E+00">
                  <c:v>1.09E-3</c:v>
                </c:pt>
                <c:pt idx="63320" formatCode="0.00E+00">
                  <c:v>1.08E-3</c:v>
                </c:pt>
                <c:pt idx="63321" formatCode="0.00E+00">
                  <c:v>1.08E-3</c:v>
                </c:pt>
                <c:pt idx="63322" formatCode="0.00E+00">
                  <c:v>1.08E-3</c:v>
                </c:pt>
                <c:pt idx="63323" formatCode="0.00E+00">
                  <c:v>1.09E-3</c:v>
                </c:pt>
                <c:pt idx="63324" formatCode="0.00E+00">
                  <c:v>1.08E-3</c:v>
                </c:pt>
                <c:pt idx="63325" formatCode="0.00E+00">
                  <c:v>1.08E-3</c:v>
                </c:pt>
                <c:pt idx="63326" formatCode="0.00E+00">
                  <c:v>1.08E-3</c:v>
                </c:pt>
                <c:pt idx="63327" formatCode="0.00E+00">
                  <c:v>1.08E-3</c:v>
                </c:pt>
                <c:pt idx="63328" formatCode="0.00E+00">
                  <c:v>1.08E-3</c:v>
                </c:pt>
                <c:pt idx="63329" formatCode="0.00E+00">
                  <c:v>1.08E-3</c:v>
                </c:pt>
                <c:pt idx="63330" formatCode="0.00E+00">
                  <c:v>1.08E-3</c:v>
                </c:pt>
                <c:pt idx="63331" formatCode="0.00E+00">
                  <c:v>1.08E-3</c:v>
                </c:pt>
                <c:pt idx="63332" formatCode="0.00E+00">
                  <c:v>1.08E-3</c:v>
                </c:pt>
                <c:pt idx="63333" formatCode="0.00E+00">
                  <c:v>1.08E-3</c:v>
                </c:pt>
                <c:pt idx="63334" formatCode="0.00E+00">
                  <c:v>1.08E-3</c:v>
                </c:pt>
                <c:pt idx="63335" formatCode="0.00E+00">
                  <c:v>1.08E-3</c:v>
                </c:pt>
                <c:pt idx="63336" formatCode="0.00E+00">
                  <c:v>1.08E-3</c:v>
                </c:pt>
                <c:pt idx="63337" formatCode="0.00E+00">
                  <c:v>1.08E-3</c:v>
                </c:pt>
                <c:pt idx="63338" formatCode="0.00E+00">
                  <c:v>1.08E-3</c:v>
                </c:pt>
                <c:pt idx="63339" formatCode="0.00E+00">
                  <c:v>1.08E-3</c:v>
                </c:pt>
                <c:pt idx="63340" formatCode="0.00E+00">
                  <c:v>1.08E-3</c:v>
                </c:pt>
                <c:pt idx="63341" formatCode="0.00E+00">
                  <c:v>1.08E-3</c:v>
                </c:pt>
                <c:pt idx="63342" formatCode="0.00E+00">
                  <c:v>1.08E-3</c:v>
                </c:pt>
                <c:pt idx="63343" formatCode="0.00E+00">
                  <c:v>1.08E-3</c:v>
                </c:pt>
                <c:pt idx="63344" formatCode="0.00E+00">
                  <c:v>1.08E-3</c:v>
                </c:pt>
                <c:pt idx="63345" formatCode="0.00E+00">
                  <c:v>1.08E-3</c:v>
                </c:pt>
                <c:pt idx="63346" formatCode="0.00E+00">
                  <c:v>1.08E-3</c:v>
                </c:pt>
                <c:pt idx="63347" formatCode="0.00E+00">
                  <c:v>1.08E-3</c:v>
                </c:pt>
                <c:pt idx="63348" formatCode="0.00E+00">
                  <c:v>1.08E-3</c:v>
                </c:pt>
                <c:pt idx="63349" formatCode="0.00E+00">
                  <c:v>1.08E-3</c:v>
                </c:pt>
                <c:pt idx="63350" formatCode="0.00E+00">
                  <c:v>1.08E-3</c:v>
                </c:pt>
                <c:pt idx="63351" formatCode="0.00E+00">
                  <c:v>1.08E-3</c:v>
                </c:pt>
                <c:pt idx="63352" formatCode="0.00E+00">
                  <c:v>1.08E-3</c:v>
                </c:pt>
                <c:pt idx="63353" formatCode="0.00E+00">
                  <c:v>1.08E-3</c:v>
                </c:pt>
                <c:pt idx="63354" formatCode="0.00E+00">
                  <c:v>1.08E-3</c:v>
                </c:pt>
                <c:pt idx="63355" formatCode="0.00E+00">
                  <c:v>1.08E-3</c:v>
                </c:pt>
                <c:pt idx="63356" formatCode="0.00E+00">
                  <c:v>1.08E-3</c:v>
                </c:pt>
                <c:pt idx="63357" formatCode="0.00E+00">
                  <c:v>1.08E-3</c:v>
                </c:pt>
                <c:pt idx="63358" formatCode="0.00E+00">
                  <c:v>1.08E-3</c:v>
                </c:pt>
                <c:pt idx="63359" formatCode="0.00E+00">
                  <c:v>1.08E-3</c:v>
                </c:pt>
                <c:pt idx="63360" formatCode="0.00E+00">
                  <c:v>1.08E-3</c:v>
                </c:pt>
                <c:pt idx="63361" formatCode="0.00E+00">
                  <c:v>1.08E-3</c:v>
                </c:pt>
                <c:pt idx="63362" formatCode="0.00E+00">
                  <c:v>1.08E-3</c:v>
                </c:pt>
                <c:pt idx="63363" formatCode="0.00E+00">
                  <c:v>1.08E-3</c:v>
                </c:pt>
                <c:pt idx="63364" formatCode="0.00E+00">
                  <c:v>1.08E-3</c:v>
                </c:pt>
                <c:pt idx="63365" formatCode="0.00E+00">
                  <c:v>1.08E-3</c:v>
                </c:pt>
                <c:pt idx="63366" formatCode="0.00E+00">
                  <c:v>1.08E-3</c:v>
                </c:pt>
                <c:pt idx="63367" formatCode="0.00E+00">
                  <c:v>1.08E-3</c:v>
                </c:pt>
                <c:pt idx="63368" formatCode="0.00E+00">
                  <c:v>1.08E-3</c:v>
                </c:pt>
                <c:pt idx="63369" formatCode="0.00E+00">
                  <c:v>1.08E-3</c:v>
                </c:pt>
                <c:pt idx="63370" formatCode="0.00E+00">
                  <c:v>1.08E-3</c:v>
                </c:pt>
                <c:pt idx="63371" formatCode="0.00E+00">
                  <c:v>1.08E-3</c:v>
                </c:pt>
                <c:pt idx="63372" formatCode="0.00E+00">
                  <c:v>1.08E-3</c:v>
                </c:pt>
                <c:pt idx="63373" formatCode="0.00E+00">
                  <c:v>1.08E-3</c:v>
                </c:pt>
                <c:pt idx="63374" formatCode="0.00E+00">
                  <c:v>1.08E-3</c:v>
                </c:pt>
                <c:pt idx="63375" formatCode="0.00E+00">
                  <c:v>1.08E-3</c:v>
                </c:pt>
                <c:pt idx="63376" formatCode="0.00E+00">
                  <c:v>1.08E-3</c:v>
                </c:pt>
                <c:pt idx="63377" formatCode="0.00E+00">
                  <c:v>1.08E-3</c:v>
                </c:pt>
                <c:pt idx="63378" formatCode="0.00E+00">
                  <c:v>1.08E-3</c:v>
                </c:pt>
                <c:pt idx="63379" formatCode="0.00E+00">
                  <c:v>1.08E-3</c:v>
                </c:pt>
                <c:pt idx="63380" formatCode="0.00E+00">
                  <c:v>1.08E-3</c:v>
                </c:pt>
                <c:pt idx="63381" formatCode="0.00E+00">
                  <c:v>1.08E-3</c:v>
                </c:pt>
                <c:pt idx="63382" formatCode="0.00E+00">
                  <c:v>1.08E-3</c:v>
                </c:pt>
                <c:pt idx="63383" formatCode="0.00E+00">
                  <c:v>1.08E-3</c:v>
                </c:pt>
                <c:pt idx="63384" formatCode="0.00E+00">
                  <c:v>1.08E-3</c:v>
                </c:pt>
                <c:pt idx="63385" formatCode="0.00E+00">
                  <c:v>1.08E-3</c:v>
                </c:pt>
                <c:pt idx="63386" formatCode="0.00E+00">
                  <c:v>1.08E-3</c:v>
                </c:pt>
                <c:pt idx="63387" formatCode="0.00E+00">
                  <c:v>1.08E-3</c:v>
                </c:pt>
                <c:pt idx="63388" formatCode="0.00E+00">
                  <c:v>1.08E-3</c:v>
                </c:pt>
                <c:pt idx="63389" formatCode="0.00E+00">
                  <c:v>1.08E-3</c:v>
                </c:pt>
                <c:pt idx="63390" formatCode="0.00E+00">
                  <c:v>1.08E-3</c:v>
                </c:pt>
                <c:pt idx="63391" formatCode="0.00E+00">
                  <c:v>1.08E-3</c:v>
                </c:pt>
                <c:pt idx="63392" formatCode="0.00E+00">
                  <c:v>1.08E-3</c:v>
                </c:pt>
                <c:pt idx="63393" formatCode="0.00E+00">
                  <c:v>1.08E-3</c:v>
                </c:pt>
                <c:pt idx="63394" formatCode="0.00E+00">
                  <c:v>1.08E-3</c:v>
                </c:pt>
                <c:pt idx="63395" formatCode="0.00E+00">
                  <c:v>1.08E-3</c:v>
                </c:pt>
                <c:pt idx="63396" formatCode="0.00E+00">
                  <c:v>1.08E-3</c:v>
                </c:pt>
                <c:pt idx="63397" formatCode="0.00E+00">
                  <c:v>1.08E-3</c:v>
                </c:pt>
                <c:pt idx="63398" formatCode="0.00E+00">
                  <c:v>1.08E-3</c:v>
                </c:pt>
                <c:pt idx="63399" formatCode="0.00E+00">
                  <c:v>1.08E-3</c:v>
                </c:pt>
                <c:pt idx="63400" formatCode="0.00E+00">
                  <c:v>1.08E-3</c:v>
                </c:pt>
                <c:pt idx="63401" formatCode="0.00E+00">
                  <c:v>1.08E-3</c:v>
                </c:pt>
                <c:pt idx="63402" formatCode="0.00E+00">
                  <c:v>1.08E-3</c:v>
                </c:pt>
                <c:pt idx="63403" formatCode="0.00E+00">
                  <c:v>1.08E-3</c:v>
                </c:pt>
                <c:pt idx="63404" formatCode="0.00E+00">
                  <c:v>1.08E-3</c:v>
                </c:pt>
                <c:pt idx="63405" formatCode="0.00E+00">
                  <c:v>1.08E-3</c:v>
                </c:pt>
                <c:pt idx="63406" formatCode="0.00E+00">
                  <c:v>1.08E-3</c:v>
                </c:pt>
                <c:pt idx="63407" formatCode="0.00E+00">
                  <c:v>1.08E-3</c:v>
                </c:pt>
                <c:pt idx="63408" formatCode="0.00E+00">
                  <c:v>1.08E-3</c:v>
                </c:pt>
                <c:pt idx="63409" formatCode="0.00E+00">
                  <c:v>1.08E-3</c:v>
                </c:pt>
                <c:pt idx="63410" formatCode="0.00E+00">
                  <c:v>1.08E-3</c:v>
                </c:pt>
                <c:pt idx="63411" formatCode="0.00E+00">
                  <c:v>1.08E-3</c:v>
                </c:pt>
                <c:pt idx="63412" formatCode="0.00E+00">
                  <c:v>1.08E-3</c:v>
                </c:pt>
                <c:pt idx="63413" formatCode="0.00E+00">
                  <c:v>1.08E-3</c:v>
                </c:pt>
                <c:pt idx="63414" formatCode="0.00E+00">
                  <c:v>1.08E-3</c:v>
                </c:pt>
                <c:pt idx="63415" formatCode="0.00E+00">
                  <c:v>1.08E-3</c:v>
                </c:pt>
                <c:pt idx="63416" formatCode="0.00E+00">
                  <c:v>1.08E-3</c:v>
                </c:pt>
                <c:pt idx="63417" formatCode="0.00E+00">
                  <c:v>1.08E-3</c:v>
                </c:pt>
                <c:pt idx="63418" formatCode="0.00E+00">
                  <c:v>1.08E-3</c:v>
                </c:pt>
                <c:pt idx="63419" formatCode="0.00E+00">
                  <c:v>1.08E-3</c:v>
                </c:pt>
                <c:pt idx="63420" formatCode="0.00E+00">
                  <c:v>1.08E-3</c:v>
                </c:pt>
                <c:pt idx="63421" formatCode="0.00E+00">
                  <c:v>1.08E-3</c:v>
                </c:pt>
                <c:pt idx="63422" formatCode="0.00E+00">
                  <c:v>1.08E-3</c:v>
                </c:pt>
                <c:pt idx="63423" formatCode="0.00E+00">
                  <c:v>1.08E-3</c:v>
                </c:pt>
                <c:pt idx="63424" formatCode="0.00E+00">
                  <c:v>1.08E-3</c:v>
                </c:pt>
                <c:pt idx="63425" formatCode="0.00E+00">
                  <c:v>1.08E-3</c:v>
                </c:pt>
                <c:pt idx="63426" formatCode="0.00E+00">
                  <c:v>1.08E-3</c:v>
                </c:pt>
                <c:pt idx="63427" formatCode="0.00E+00">
                  <c:v>1.08E-3</c:v>
                </c:pt>
                <c:pt idx="63428" formatCode="0.00E+00">
                  <c:v>1.08E-3</c:v>
                </c:pt>
                <c:pt idx="63429" formatCode="0.00E+00">
                  <c:v>1.08E-3</c:v>
                </c:pt>
                <c:pt idx="63430" formatCode="0.00E+00">
                  <c:v>1.08E-3</c:v>
                </c:pt>
                <c:pt idx="63431" formatCode="0.00E+00">
                  <c:v>1.08E-3</c:v>
                </c:pt>
                <c:pt idx="63432" formatCode="0.00E+00">
                  <c:v>1.08E-3</c:v>
                </c:pt>
                <c:pt idx="63433" formatCode="0.00E+00">
                  <c:v>1.08E-3</c:v>
                </c:pt>
                <c:pt idx="63434" formatCode="0.00E+00">
                  <c:v>1.08E-3</c:v>
                </c:pt>
                <c:pt idx="63435" formatCode="0.00E+00">
                  <c:v>1.08E-3</c:v>
                </c:pt>
                <c:pt idx="63436" formatCode="0.00E+00">
                  <c:v>1.08E-3</c:v>
                </c:pt>
                <c:pt idx="63437" formatCode="0.00E+00">
                  <c:v>1.08E-3</c:v>
                </c:pt>
                <c:pt idx="63438" formatCode="0.00E+00">
                  <c:v>1.08E-3</c:v>
                </c:pt>
                <c:pt idx="63439" formatCode="0.00E+00">
                  <c:v>1.08E-3</c:v>
                </c:pt>
                <c:pt idx="63440" formatCode="0.00E+00">
                  <c:v>1.08E-3</c:v>
                </c:pt>
                <c:pt idx="63441" formatCode="0.00E+00">
                  <c:v>1.08E-3</c:v>
                </c:pt>
                <c:pt idx="63442" formatCode="0.00E+00">
                  <c:v>1.08E-3</c:v>
                </c:pt>
                <c:pt idx="63443" formatCode="0.00E+00">
                  <c:v>1.08E-3</c:v>
                </c:pt>
                <c:pt idx="63444" formatCode="0.00E+00">
                  <c:v>1.08E-3</c:v>
                </c:pt>
                <c:pt idx="63445" formatCode="0.00E+00">
                  <c:v>1.08E-3</c:v>
                </c:pt>
                <c:pt idx="63446" formatCode="0.00E+00">
                  <c:v>1.08E-3</c:v>
                </c:pt>
                <c:pt idx="63447" formatCode="0.00E+00">
                  <c:v>1.08E-3</c:v>
                </c:pt>
                <c:pt idx="63448" formatCode="0.00E+00">
                  <c:v>1.08E-3</c:v>
                </c:pt>
                <c:pt idx="63449" formatCode="0.00E+00">
                  <c:v>1.08E-3</c:v>
                </c:pt>
                <c:pt idx="63450" formatCode="0.00E+00">
                  <c:v>1.08E-3</c:v>
                </c:pt>
                <c:pt idx="63451" formatCode="0.00E+00">
                  <c:v>1.08E-3</c:v>
                </c:pt>
                <c:pt idx="63452" formatCode="0.00E+00">
                  <c:v>1.08E-3</c:v>
                </c:pt>
                <c:pt idx="63453" formatCode="0.00E+00">
                  <c:v>1.08E-3</c:v>
                </c:pt>
                <c:pt idx="63454" formatCode="0.00E+00">
                  <c:v>1.08E-3</c:v>
                </c:pt>
                <c:pt idx="63455" formatCode="0.00E+00">
                  <c:v>1.08E-3</c:v>
                </c:pt>
                <c:pt idx="63456" formatCode="0.00E+00">
                  <c:v>1.08E-3</c:v>
                </c:pt>
                <c:pt idx="63457" formatCode="0.00E+00">
                  <c:v>1.08E-3</c:v>
                </c:pt>
                <c:pt idx="63458" formatCode="0.00E+00">
                  <c:v>1.08E-3</c:v>
                </c:pt>
                <c:pt idx="63459" formatCode="0.00E+00">
                  <c:v>1.08E-3</c:v>
                </c:pt>
                <c:pt idx="63460" formatCode="0.00E+00">
                  <c:v>1.08E-3</c:v>
                </c:pt>
                <c:pt idx="63461" formatCode="0.00E+00">
                  <c:v>1.08E-3</c:v>
                </c:pt>
                <c:pt idx="63462" formatCode="0.00E+00">
                  <c:v>1.08E-3</c:v>
                </c:pt>
                <c:pt idx="63463" formatCode="0.00E+00">
                  <c:v>1.08E-3</c:v>
                </c:pt>
                <c:pt idx="63464" formatCode="0.00E+00">
                  <c:v>1.08E-3</c:v>
                </c:pt>
                <c:pt idx="63465" formatCode="0.00E+00">
                  <c:v>1.08E-3</c:v>
                </c:pt>
                <c:pt idx="63466" formatCode="0.00E+00">
                  <c:v>1.08E-3</c:v>
                </c:pt>
                <c:pt idx="63467" formatCode="0.00E+00">
                  <c:v>1.08E-3</c:v>
                </c:pt>
                <c:pt idx="63468" formatCode="0.00E+00">
                  <c:v>1.08E-3</c:v>
                </c:pt>
                <c:pt idx="63469" formatCode="0.00E+00">
                  <c:v>1.08E-3</c:v>
                </c:pt>
                <c:pt idx="63470" formatCode="0.00E+00">
                  <c:v>1.08E-3</c:v>
                </c:pt>
                <c:pt idx="63471" formatCode="0.00E+00">
                  <c:v>1.08E-3</c:v>
                </c:pt>
                <c:pt idx="63472" formatCode="0.00E+00">
                  <c:v>1.08E-3</c:v>
                </c:pt>
                <c:pt idx="63473" formatCode="0.00E+00">
                  <c:v>1.08E-3</c:v>
                </c:pt>
                <c:pt idx="63474" formatCode="0.00E+00">
                  <c:v>1.08E-3</c:v>
                </c:pt>
                <c:pt idx="63475" formatCode="0.00E+00">
                  <c:v>1.08E-3</c:v>
                </c:pt>
                <c:pt idx="63476" formatCode="0.00E+00">
                  <c:v>1.08E-3</c:v>
                </c:pt>
                <c:pt idx="63477" formatCode="0.00E+00">
                  <c:v>1.08E-3</c:v>
                </c:pt>
                <c:pt idx="63478" formatCode="0.00E+00">
                  <c:v>1.08E-3</c:v>
                </c:pt>
                <c:pt idx="63479" formatCode="0.00E+00">
                  <c:v>1.08E-3</c:v>
                </c:pt>
                <c:pt idx="63480" formatCode="0.00E+00">
                  <c:v>1.08E-3</c:v>
                </c:pt>
                <c:pt idx="63481" formatCode="0.00E+00">
                  <c:v>1.08E-3</c:v>
                </c:pt>
                <c:pt idx="63482" formatCode="0.00E+00">
                  <c:v>1.08E-3</c:v>
                </c:pt>
                <c:pt idx="63483" formatCode="0.00E+00">
                  <c:v>1.08E-3</c:v>
                </c:pt>
                <c:pt idx="63484" formatCode="0.00E+00">
                  <c:v>1.08E-3</c:v>
                </c:pt>
                <c:pt idx="63485" formatCode="0.00E+00">
                  <c:v>1.08E-3</c:v>
                </c:pt>
                <c:pt idx="63486" formatCode="0.00E+00">
                  <c:v>1.08E-3</c:v>
                </c:pt>
                <c:pt idx="63487" formatCode="0.00E+00">
                  <c:v>1.08E-3</c:v>
                </c:pt>
                <c:pt idx="63488" formatCode="0.00E+00">
                  <c:v>1.08E-3</c:v>
                </c:pt>
                <c:pt idx="63489" formatCode="0.00E+00">
                  <c:v>1.08E-3</c:v>
                </c:pt>
                <c:pt idx="63490" formatCode="0.00E+00">
                  <c:v>1.08E-3</c:v>
                </c:pt>
                <c:pt idx="63491" formatCode="0.00E+00">
                  <c:v>1.08E-3</c:v>
                </c:pt>
                <c:pt idx="63492" formatCode="0.00E+00">
                  <c:v>1.08E-3</c:v>
                </c:pt>
                <c:pt idx="63493" formatCode="0.00E+00">
                  <c:v>1.08E-3</c:v>
                </c:pt>
                <c:pt idx="63494" formatCode="0.00E+00">
                  <c:v>1.08E-3</c:v>
                </c:pt>
                <c:pt idx="63495" formatCode="0.00E+00">
                  <c:v>1.08E-3</c:v>
                </c:pt>
                <c:pt idx="63496" formatCode="0.00E+00">
                  <c:v>1.08E-3</c:v>
                </c:pt>
                <c:pt idx="63497" formatCode="0.00E+00">
                  <c:v>1.08E-3</c:v>
                </c:pt>
                <c:pt idx="63498" formatCode="0.00E+00">
                  <c:v>1.08E-3</c:v>
                </c:pt>
                <c:pt idx="63499" formatCode="0.00E+00">
                  <c:v>1.08E-3</c:v>
                </c:pt>
                <c:pt idx="63500" formatCode="0.00E+00">
                  <c:v>1.08E-3</c:v>
                </c:pt>
                <c:pt idx="63501" formatCode="0.00E+00">
                  <c:v>1.08E-3</c:v>
                </c:pt>
                <c:pt idx="63502" formatCode="0.00E+00">
                  <c:v>1.08E-3</c:v>
                </c:pt>
                <c:pt idx="63503" formatCode="0.00E+00">
                  <c:v>1.08E-3</c:v>
                </c:pt>
                <c:pt idx="63504" formatCode="0.00E+00">
                  <c:v>1.08E-3</c:v>
                </c:pt>
                <c:pt idx="63505" formatCode="0.00E+00">
                  <c:v>1.08E-3</c:v>
                </c:pt>
                <c:pt idx="63506" formatCode="0.00E+00">
                  <c:v>1.08E-3</c:v>
                </c:pt>
                <c:pt idx="63507" formatCode="0.00E+00">
                  <c:v>1.08E-3</c:v>
                </c:pt>
                <c:pt idx="63508" formatCode="0.00E+00">
                  <c:v>1.08E-3</c:v>
                </c:pt>
                <c:pt idx="63509" formatCode="0.00E+00">
                  <c:v>1.08E-3</c:v>
                </c:pt>
                <c:pt idx="63510" formatCode="0.00E+00">
                  <c:v>1.08E-3</c:v>
                </c:pt>
                <c:pt idx="63511" formatCode="0.00E+00">
                  <c:v>1.08E-3</c:v>
                </c:pt>
                <c:pt idx="63512" formatCode="0.00E+00">
                  <c:v>1.08E-3</c:v>
                </c:pt>
                <c:pt idx="63513" formatCode="0.00E+00">
                  <c:v>1.08E-3</c:v>
                </c:pt>
                <c:pt idx="63514" formatCode="0.00E+00">
                  <c:v>1.08E-3</c:v>
                </c:pt>
                <c:pt idx="63515" formatCode="0.00E+00">
                  <c:v>1.08E-3</c:v>
                </c:pt>
                <c:pt idx="63516" formatCode="0.00E+00">
                  <c:v>1.08E-3</c:v>
                </c:pt>
                <c:pt idx="63517" formatCode="0.00E+00">
                  <c:v>1.08E-3</c:v>
                </c:pt>
                <c:pt idx="63518" formatCode="0.00E+00">
                  <c:v>1.08E-3</c:v>
                </c:pt>
                <c:pt idx="63519" formatCode="0.00E+00">
                  <c:v>1.08E-3</c:v>
                </c:pt>
                <c:pt idx="63520" formatCode="0.00E+00">
                  <c:v>1.08E-3</c:v>
                </c:pt>
                <c:pt idx="63521" formatCode="0.00E+00">
                  <c:v>1.08E-3</c:v>
                </c:pt>
                <c:pt idx="63522" formatCode="0.00E+00">
                  <c:v>1.08E-3</c:v>
                </c:pt>
                <c:pt idx="63523" formatCode="0.00E+00">
                  <c:v>1.08E-3</c:v>
                </c:pt>
                <c:pt idx="63524" formatCode="0.00E+00">
                  <c:v>1.08E-3</c:v>
                </c:pt>
                <c:pt idx="63525" formatCode="0.00E+00">
                  <c:v>1.08E-3</c:v>
                </c:pt>
                <c:pt idx="63526" formatCode="0.00E+00">
                  <c:v>1.08E-3</c:v>
                </c:pt>
                <c:pt idx="63527" formatCode="0.00E+00">
                  <c:v>1.08E-3</c:v>
                </c:pt>
                <c:pt idx="63528" formatCode="0.00E+00">
                  <c:v>1.08E-3</c:v>
                </c:pt>
                <c:pt idx="63529" formatCode="0.00E+00">
                  <c:v>1.08E-3</c:v>
                </c:pt>
                <c:pt idx="63530" formatCode="0.00E+00">
                  <c:v>1.08E-3</c:v>
                </c:pt>
                <c:pt idx="63531" formatCode="0.00E+00">
                  <c:v>1.08E-3</c:v>
                </c:pt>
                <c:pt idx="63532" formatCode="0.00E+00">
                  <c:v>1.08E-3</c:v>
                </c:pt>
                <c:pt idx="63533" formatCode="0.00E+00">
                  <c:v>1.08E-3</c:v>
                </c:pt>
                <c:pt idx="63534" formatCode="0.00E+00">
                  <c:v>1.08E-3</c:v>
                </c:pt>
                <c:pt idx="63535" formatCode="0.00E+00">
                  <c:v>1.08E-3</c:v>
                </c:pt>
                <c:pt idx="63536" formatCode="0.00E+00">
                  <c:v>1.08E-3</c:v>
                </c:pt>
                <c:pt idx="63537" formatCode="0.00E+00">
                  <c:v>1.08E-3</c:v>
                </c:pt>
                <c:pt idx="63538" formatCode="0.00E+00">
                  <c:v>1.08E-3</c:v>
                </c:pt>
                <c:pt idx="63539" formatCode="0.00E+00">
                  <c:v>1.08E-3</c:v>
                </c:pt>
                <c:pt idx="63540" formatCode="0.00E+00">
                  <c:v>1.08E-3</c:v>
                </c:pt>
                <c:pt idx="63541" formatCode="0.00E+00">
                  <c:v>1.08E-3</c:v>
                </c:pt>
                <c:pt idx="63542" formatCode="0.00E+00">
                  <c:v>1.08E-3</c:v>
                </c:pt>
                <c:pt idx="63543" formatCode="0.00E+00">
                  <c:v>1.08E-3</c:v>
                </c:pt>
                <c:pt idx="63544" formatCode="0.00E+00">
                  <c:v>1.08E-3</c:v>
                </c:pt>
                <c:pt idx="63545" formatCode="0.00E+00">
                  <c:v>1.08E-3</c:v>
                </c:pt>
                <c:pt idx="63546" formatCode="0.00E+00">
                  <c:v>1.08E-3</c:v>
                </c:pt>
                <c:pt idx="63547" formatCode="0.00E+00">
                  <c:v>1.08E-3</c:v>
                </c:pt>
                <c:pt idx="63548" formatCode="0.00E+00">
                  <c:v>1.08E-3</c:v>
                </c:pt>
                <c:pt idx="63549" formatCode="0.00E+00">
                  <c:v>1.08E-3</c:v>
                </c:pt>
                <c:pt idx="63550" formatCode="0.00E+00">
                  <c:v>1.08E-3</c:v>
                </c:pt>
                <c:pt idx="63551" formatCode="0.00E+00">
                  <c:v>1.08E-3</c:v>
                </c:pt>
                <c:pt idx="63552" formatCode="0.00E+00">
                  <c:v>1.08E-3</c:v>
                </c:pt>
                <c:pt idx="63553" formatCode="0.00E+00">
                  <c:v>1.08E-3</c:v>
                </c:pt>
                <c:pt idx="63554" formatCode="0.00E+00">
                  <c:v>1.08E-3</c:v>
                </c:pt>
                <c:pt idx="63555" formatCode="0.00E+00">
                  <c:v>1.08E-3</c:v>
                </c:pt>
                <c:pt idx="63556" formatCode="0.00E+00">
                  <c:v>1.08E-3</c:v>
                </c:pt>
                <c:pt idx="63557" formatCode="0.00E+00">
                  <c:v>1.08E-3</c:v>
                </c:pt>
                <c:pt idx="63558" formatCode="0.00E+00">
                  <c:v>1.08E-3</c:v>
                </c:pt>
                <c:pt idx="63559" formatCode="0.00E+00">
                  <c:v>1.08E-3</c:v>
                </c:pt>
                <c:pt idx="63560" formatCode="0.00E+00">
                  <c:v>1.08E-3</c:v>
                </c:pt>
                <c:pt idx="63561" formatCode="0.00E+00">
                  <c:v>1.08E-3</c:v>
                </c:pt>
                <c:pt idx="63562" formatCode="0.00E+00">
                  <c:v>1.08E-3</c:v>
                </c:pt>
                <c:pt idx="63563" formatCode="0.00E+00">
                  <c:v>1.08E-3</c:v>
                </c:pt>
                <c:pt idx="63564" formatCode="0.00E+00">
                  <c:v>1.08E-3</c:v>
                </c:pt>
                <c:pt idx="63565" formatCode="0.00E+00">
                  <c:v>1.08E-3</c:v>
                </c:pt>
                <c:pt idx="63566" formatCode="0.00E+00">
                  <c:v>1.08E-3</c:v>
                </c:pt>
                <c:pt idx="63567" formatCode="0.00E+00">
                  <c:v>1.08E-3</c:v>
                </c:pt>
                <c:pt idx="63568" formatCode="0.00E+00">
                  <c:v>1.08E-3</c:v>
                </c:pt>
                <c:pt idx="63569" formatCode="0.00E+00">
                  <c:v>1.08E-3</c:v>
                </c:pt>
                <c:pt idx="63570" formatCode="0.00E+00">
                  <c:v>1.08E-3</c:v>
                </c:pt>
                <c:pt idx="63571" formatCode="0.00E+00">
                  <c:v>1.08E-3</c:v>
                </c:pt>
                <c:pt idx="63572" formatCode="0.00E+00">
                  <c:v>1.08E-3</c:v>
                </c:pt>
                <c:pt idx="63573" formatCode="0.00E+00">
                  <c:v>1.08E-3</c:v>
                </c:pt>
                <c:pt idx="63574" formatCode="0.00E+00">
                  <c:v>1.08E-3</c:v>
                </c:pt>
                <c:pt idx="63575" formatCode="0.00E+00">
                  <c:v>1.08E-3</c:v>
                </c:pt>
                <c:pt idx="63576" formatCode="0.00E+00">
                  <c:v>1.08E-3</c:v>
                </c:pt>
                <c:pt idx="63577" formatCode="0.00E+00">
                  <c:v>1.08E-3</c:v>
                </c:pt>
                <c:pt idx="63578" formatCode="0.00E+00">
                  <c:v>1.08E-3</c:v>
                </c:pt>
                <c:pt idx="63579" formatCode="0.00E+00">
                  <c:v>1.08E-3</c:v>
                </c:pt>
                <c:pt idx="63580" formatCode="0.00E+00">
                  <c:v>1.08E-3</c:v>
                </c:pt>
                <c:pt idx="63581" formatCode="0.00E+00">
                  <c:v>1.08E-3</c:v>
                </c:pt>
                <c:pt idx="63582" formatCode="0.00E+00">
                  <c:v>1.08E-3</c:v>
                </c:pt>
                <c:pt idx="63583" formatCode="0.00E+00">
                  <c:v>1.08E-3</c:v>
                </c:pt>
                <c:pt idx="63584" formatCode="0.00E+00">
                  <c:v>1.08E-3</c:v>
                </c:pt>
                <c:pt idx="63585" formatCode="0.00E+00">
                  <c:v>1.08E-3</c:v>
                </c:pt>
                <c:pt idx="63586" formatCode="0.00E+00">
                  <c:v>1.08E-3</c:v>
                </c:pt>
                <c:pt idx="63587" formatCode="0.00E+00">
                  <c:v>1.08E-3</c:v>
                </c:pt>
                <c:pt idx="63588" formatCode="0.00E+00">
                  <c:v>1.08E-3</c:v>
                </c:pt>
                <c:pt idx="63589" formatCode="0.00E+00">
                  <c:v>1.08E-3</c:v>
                </c:pt>
                <c:pt idx="63590" formatCode="0.00E+00">
                  <c:v>1.08E-3</c:v>
                </c:pt>
                <c:pt idx="63591" formatCode="0.00E+00">
                  <c:v>1.08E-3</c:v>
                </c:pt>
                <c:pt idx="63592" formatCode="0.00E+00">
                  <c:v>1.08E-3</c:v>
                </c:pt>
                <c:pt idx="63593" formatCode="0.00E+00">
                  <c:v>1.08E-3</c:v>
                </c:pt>
                <c:pt idx="63594" formatCode="0.00E+00">
                  <c:v>1.08E-3</c:v>
                </c:pt>
                <c:pt idx="63595" formatCode="0.00E+00">
                  <c:v>1.08E-3</c:v>
                </c:pt>
                <c:pt idx="63596" formatCode="0.00E+00">
                  <c:v>1.08E-3</c:v>
                </c:pt>
                <c:pt idx="63597" formatCode="0.00E+00">
                  <c:v>1.08E-3</c:v>
                </c:pt>
                <c:pt idx="63598" formatCode="0.00E+00">
                  <c:v>1.08E-3</c:v>
                </c:pt>
                <c:pt idx="63599" formatCode="0.00E+00">
                  <c:v>1.08E-3</c:v>
                </c:pt>
                <c:pt idx="63600" formatCode="0.00E+00">
                  <c:v>1.08E-3</c:v>
                </c:pt>
                <c:pt idx="63601" formatCode="0.00E+00">
                  <c:v>1.08E-3</c:v>
                </c:pt>
                <c:pt idx="63602" formatCode="0.00E+00">
                  <c:v>1.08E-3</c:v>
                </c:pt>
                <c:pt idx="63603" formatCode="0.00E+00">
                  <c:v>1.08E-3</c:v>
                </c:pt>
                <c:pt idx="63604" formatCode="0.00E+00">
                  <c:v>1.08E-3</c:v>
                </c:pt>
                <c:pt idx="63605" formatCode="0.00E+00">
                  <c:v>1.08E-3</c:v>
                </c:pt>
                <c:pt idx="63606" formatCode="0.00E+00">
                  <c:v>1.08E-3</c:v>
                </c:pt>
                <c:pt idx="63607" formatCode="0.00E+00">
                  <c:v>1.08E-3</c:v>
                </c:pt>
                <c:pt idx="63608" formatCode="0.00E+00">
                  <c:v>1.08E-3</c:v>
                </c:pt>
                <c:pt idx="63609" formatCode="0.00E+00">
                  <c:v>1.08E-3</c:v>
                </c:pt>
                <c:pt idx="63610" formatCode="0.00E+00">
                  <c:v>1.08E-3</c:v>
                </c:pt>
                <c:pt idx="63611" formatCode="0.00E+00">
                  <c:v>1.08E-3</c:v>
                </c:pt>
                <c:pt idx="63612" formatCode="0.00E+00">
                  <c:v>1.08E-3</c:v>
                </c:pt>
                <c:pt idx="63613" formatCode="0.00E+00">
                  <c:v>1.08E-3</c:v>
                </c:pt>
                <c:pt idx="63614" formatCode="0.00E+00">
                  <c:v>1.08E-3</c:v>
                </c:pt>
                <c:pt idx="63615" formatCode="0.00E+00">
                  <c:v>1.08E-3</c:v>
                </c:pt>
                <c:pt idx="63616" formatCode="0.00E+00">
                  <c:v>1.08E-3</c:v>
                </c:pt>
                <c:pt idx="63617" formatCode="0.00E+00">
                  <c:v>1.08E-3</c:v>
                </c:pt>
                <c:pt idx="63618" formatCode="0.00E+00">
                  <c:v>1.08E-3</c:v>
                </c:pt>
                <c:pt idx="63619" formatCode="0.00E+00">
                  <c:v>1.08E-3</c:v>
                </c:pt>
                <c:pt idx="63620" formatCode="0.00E+00">
                  <c:v>1.08E-3</c:v>
                </c:pt>
                <c:pt idx="63621" formatCode="0.00E+00">
                  <c:v>1.08E-3</c:v>
                </c:pt>
                <c:pt idx="63622" formatCode="0.00E+00">
                  <c:v>1.08E-3</c:v>
                </c:pt>
                <c:pt idx="63623" formatCode="0.00E+00">
                  <c:v>1.08E-3</c:v>
                </c:pt>
                <c:pt idx="63624" formatCode="0.00E+00">
                  <c:v>1.08E-3</c:v>
                </c:pt>
                <c:pt idx="63625" formatCode="0.00E+00">
                  <c:v>1.08E-3</c:v>
                </c:pt>
                <c:pt idx="63626" formatCode="0.00E+00">
                  <c:v>1.08E-3</c:v>
                </c:pt>
                <c:pt idx="63627" formatCode="0.00E+00">
                  <c:v>1.08E-3</c:v>
                </c:pt>
                <c:pt idx="63628" formatCode="0.00E+00">
                  <c:v>1.08E-3</c:v>
                </c:pt>
                <c:pt idx="63629" formatCode="0.00E+00">
                  <c:v>1.08E-3</c:v>
                </c:pt>
                <c:pt idx="63630" formatCode="0.00E+00">
                  <c:v>1.08E-3</c:v>
                </c:pt>
                <c:pt idx="63631" formatCode="0.00E+00">
                  <c:v>1.08E-3</c:v>
                </c:pt>
                <c:pt idx="63632" formatCode="0.00E+00">
                  <c:v>1.08E-3</c:v>
                </c:pt>
                <c:pt idx="63633" formatCode="0.00E+00">
                  <c:v>1.08E-3</c:v>
                </c:pt>
                <c:pt idx="63634" formatCode="0.00E+00">
                  <c:v>1.08E-3</c:v>
                </c:pt>
                <c:pt idx="63635" formatCode="0.00E+00">
                  <c:v>1.08E-3</c:v>
                </c:pt>
                <c:pt idx="63636" formatCode="0.00E+00">
                  <c:v>1.08E-3</c:v>
                </c:pt>
                <c:pt idx="63637" formatCode="0.00E+00">
                  <c:v>1.08E-3</c:v>
                </c:pt>
                <c:pt idx="63638" formatCode="0.00E+00">
                  <c:v>1.08E-3</c:v>
                </c:pt>
                <c:pt idx="63639" formatCode="0.00E+00">
                  <c:v>1.08E-3</c:v>
                </c:pt>
                <c:pt idx="63640" formatCode="0.00E+00">
                  <c:v>1.08E-3</c:v>
                </c:pt>
                <c:pt idx="63641" formatCode="0.00E+00">
                  <c:v>1.08E-3</c:v>
                </c:pt>
                <c:pt idx="63642" formatCode="0.00E+00">
                  <c:v>1.08E-3</c:v>
                </c:pt>
                <c:pt idx="63643" formatCode="0.00E+00">
                  <c:v>1.08E-3</c:v>
                </c:pt>
                <c:pt idx="63644" formatCode="0.00E+00">
                  <c:v>1.08E-3</c:v>
                </c:pt>
                <c:pt idx="63645" formatCode="0.00E+00">
                  <c:v>1.08E-3</c:v>
                </c:pt>
                <c:pt idx="63646" formatCode="0.00E+00">
                  <c:v>1.08E-3</c:v>
                </c:pt>
                <c:pt idx="63647" formatCode="0.00E+00">
                  <c:v>1.08E-3</c:v>
                </c:pt>
                <c:pt idx="63648" formatCode="0.00E+00">
                  <c:v>1.08E-3</c:v>
                </c:pt>
                <c:pt idx="63649" formatCode="0.00E+00">
                  <c:v>1.08E-3</c:v>
                </c:pt>
                <c:pt idx="63650" formatCode="0.00E+00">
                  <c:v>1.08E-3</c:v>
                </c:pt>
                <c:pt idx="63651" formatCode="0.00E+00">
                  <c:v>1.08E-3</c:v>
                </c:pt>
                <c:pt idx="63652" formatCode="0.00E+00">
                  <c:v>1.08E-3</c:v>
                </c:pt>
                <c:pt idx="63653" formatCode="0.00E+00">
                  <c:v>1.08E-3</c:v>
                </c:pt>
                <c:pt idx="63654" formatCode="0.00E+00">
                  <c:v>1.08E-3</c:v>
                </c:pt>
                <c:pt idx="63655" formatCode="0.00E+00">
                  <c:v>1.08E-3</c:v>
                </c:pt>
                <c:pt idx="63656" formatCode="0.00E+00">
                  <c:v>1.08E-3</c:v>
                </c:pt>
                <c:pt idx="63657" formatCode="0.00E+00">
                  <c:v>1.08E-3</c:v>
                </c:pt>
                <c:pt idx="63658" formatCode="0.00E+00">
                  <c:v>1.08E-3</c:v>
                </c:pt>
                <c:pt idx="63659" formatCode="0.00E+00">
                  <c:v>1.08E-3</c:v>
                </c:pt>
                <c:pt idx="63660" formatCode="0.00E+00">
                  <c:v>1.08E-3</c:v>
                </c:pt>
                <c:pt idx="63661" formatCode="0.00E+00">
                  <c:v>1.08E-3</c:v>
                </c:pt>
                <c:pt idx="63662" formatCode="0.00E+00">
                  <c:v>1.08E-3</c:v>
                </c:pt>
                <c:pt idx="63663" formatCode="0.00E+00">
                  <c:v>1.08E-3</c:v>
                </c:pt>
                <c:pt idx="63664" formatCode="0.00E+00">
                  <c:v>1.08E-3</c:v>
                </c:pt>
                <c:pt idx="63665" formatCode="0.00E+00">
                  <c:v>1.08E-3</c:v>
                </c:pt>
                <c:pt idx="63666" formatCode="0.00E+00">
                  <c:v>1.08E-3</c:v>
                </c:pt>
                <c:pt idx="63667" formatCode="0.00E+00">
                  <c:v>1.08E-3</c:v>
                </c:pt>
                <c:pt idx="63668" formatCode="0.00E+00">
                  <c:v>1.08E-3</c:v>
                </c:pt>
                <c:pt idx="63669" formatCode="0.00E+00">
                  <c:v>1.08E-3</c:v>
                </c:pt>
                <c:pt idx="63670" formatCode="0.00E+00">
                  <c:v>1.08E-3</c:v>
                </c:pt>
                <c:pt idx="63671" formatCode="0.00E+00">
                  <c:v>1.08E-3</c:v>
                </c:pt>
                <c:pt idx="63672" formatCode="0.00E+00">
                  <c:v>1.08E-3</c:v>
                </c:pt>
                <c:pt idx="63673" formatCode="0.00E+00">
                  <c:v>1.08E-3</c:v>
                </c:pt>
                <c:pt idx="63674" formatCode="0.00E+00">
                  <c:v>1.08E-3</c:v>
                </c:pt>
                <c:pt idx="63675" formatCode="0.00E+00">
                  <c:v>1.08E-3</c:v>
                </c:pt>
                <c:pt idx="63676" formatCode="0.00E+00">
                  <c:v>1.08E-3</c:v>
                </c:pt>
                <c:pt idx="63677" formatCode="0.00E+00">
                  <c:v>1.08E-3</c:v>
                </c:pt>
                <c:pt idx="63678" formatCode="0.00E+00">
                  <c:v>1.08E-3</c:v>
                </c:pt>
                <c:pt idx="63679" formatCode="0.00E+00">
                  <c:v>1.08E-3</c:v>
                </c:pt>
                <c:pt idx="63680" formatCode="0.00E+00">
                  <c:v>1.08E-3</c:v>
                </c:pt>
                <c:pt idx="63681" formatCode="0.00E+00">
                  <c:v>1.08E-3</c:v>
                </c:pt>
                <c:pt idx="63682" formatCode="0.00E+00">
                  <c:v>1.08E-3</c:v>
                </c:pt>
                <c:pt idx="63683" formatCode="0.00E+00">
                  <c:v>1.08E-3</c:v>
                </c:pt>
                <c:pt idx="63684" formatCode="0.00E+00">
                  <c:v>1.08E-3</c:v>
                </c:pt>
                <c:pt idx="63685" formatCode="0.00E+00">
                  <c:v>1.08E-3</c:v>
                </c:pt>
                <c:pt idx="63686" formatCode="0.00E+00">
                  <c:v>1.08E-3</c:v>
                </c:pt>
                <c:pt idx="63687" formatCode="0.00E+00">
                  <c:v>1.08E-3</c:v>
                </c:pt>
                <c:pt idx="63688" formatCode="0.00E+00">
                  <c:v>1.08E-3</c:v>
                </c:pt>
                <c:pt idx="63689" formatCode="0.00E+00">
                  <c:v>1.08E-3</c:v>
                </c:pt>
                <c:pt idx="63690" formatCode="0.00E+00">
                  <c:v>1.08E-3</c:v>
                </c:pt>
                <c:pt idx="63691" formatCode="0.00E+00">
                  <c:v>1.08E-3</c:v>
                </c:pt>
                <c:pt idx="63692" formatCode="0.00E+00">
                  <c:v>1.08E-3</c:v>
                </c:pt>
                <c:pt idx="63693" formatCode="0.00E+00">
                  <c:v>1.08E-3</c:v>
                </c:pt>
                <c:pt idx="63694" formatCode="0.00E+00">
                  <c:v>1.08E-3</c:v>
                </c:pt>
                <c:pt idx="63695" formatCode="0.00E+00">
                  <c:v>1.08E-3</c:v>
                </c:pt>
                <c:pt idx="63696" formatCode="0.00E+00">
                  <c:v>1.08E-3</c:v>
                </c:pt>
                <c:pt idx="63697" formatCode="0.00E+00">
                  <c:v>1.08E-3</c:v>
                </c:pt>
                <c:pt idx="63698" formatCode="0.00E+00">
                  <c:v>1.08E-3</c:v>
                </c:pt>
                <c:pt idx="63699" formatCode="0.00E+00">
                  <c:v>1.08E-3</c:v>
                </c:pt>
                <c:pt idx="63700" formatCode="0.00E+00">
                  <c:v>1.08E-3</c:v>
                </c:pt>
                <c:pt idx="63701" formatCode="0.00E+00">
                  <c:v>1.08E-3</c:v>
                </c:pt>
                <c:pt idx="63702" formatCode="0.00E+00">
                  <c:v>1.08E-3</c:v>
                </c:pt>
                <c:pt idx="63703" formatCode="0.00E+00">
                  <c:v>1.08E-3</c:v>
                </c:pt>
                <c:pt idx="63704" formatCode="0.00E+00">
                  <c:v>1.08E-3</c:v>
                </c:pt>
                <c:pt idx="63705" formatCode="0.00E+00">
                  <c:v>1.08E-3</c:v>
                </c:pt>
                <c:pt idx="63706" formatCode="0.00E+00">
                  <c:v>1.08E-3</c:v>
                </c:pt>
                <c:pt idx="63707" formatCode="0.00E+00">
                  <c:v>1.08E-3</c:v>
                </c:pt>
                <c:pt idx="63708" formatCode="0.00E+00">
                  <c:v>1.08E-3</c:v>
                </c:pt>
                <c:pt idx="63709" formatCode="0.00E+00">
                  <c:v>1.08E-3</c:v>
                </c:pt>
                <c:pt idx="63710" formatCode="0.00E+00">
                  <c:v>1.08E-3</c:v>
                </c:pt>
                <c:pt idx="63711" formatCode="0.00E+00">
                  <c:v>1.08E-3</c:v>
                </c:pt>
                <c:pt idx="63712" formatCode="0.00E+00">
                  <c:v>1.08E-3</c:v>
                </c:pt>
                <c:pt idx="63713" formatCode="0.00E+00">
                  <c:v>1.08E-3</c:v>
                </c:pt>
                <c:pt idx="63714" formatCode="0.00E+00">
                  <c:v>1.08E-3</c:v>
                </c:pt>
                <c:pt idx="63715" formatCode="0.00E+00">
                  <c:v>1.08E-3</c:v>
                </c:pt>
                <c:pt idx="63716" formatCode="0.00E+00">
                  <c:v>1.08E-3</c:v>
                </c:pt>
                <c:pt idx="63717" formatCode="0.00E+00">
                  <c:v>1.08E-3</c:v>
                </c:pt>
                <c:pt idx="63718" formatCode="0.00E+00">
                  <c:v>1.08E-3</c:v>
                </c:pt>
                <c:pt idx="63719" formatCode="0.00E+00">
                  <c:v>1.08E-3</c:v>
                </c:pt>
                <c:pt idx="63720" formatCode="0.00E+00">
                  <c:v>1.08E-3</c:v>
                </c:pt>
                <c:pt idx="63721" formatCode="0.00E+00">
                  <c:v>1.08E-3</c:v>
                </c:pt>
                <c:pt idx="63722" formatCode="0.00E+00">
                  <c:v>1.08E-3</c:v>
                </c:pt>
                <c:pt idx="63723" formatCode="0.00E+00">
                  <c:v>1.08E-3</c:v>
                </c:pt>
                <c:pt idx="63724" formatCode="0.00E+00">
                  <c:v>1.08E-3</c:v>
                </c:pt>
                <c:pt idx="63725" formatCode="0.00E+00">
                  <c:v>1.08E-3</c:v>
                </c:pt>
                <c:pt idx="63726" formatCode="0.00E+00">
                  <c:v>1.08E-3</c:v>
                </c:pt>
                <c:pt idx="63727" formatCode="0.00E+00">
                  <c:v>1.08E-3</c:v>
                </c:pt>
                <c:pt idx="63728" formatCode="0.00E+00">
                  <c:v>1.08E-3</c:v>
                </c:pt>
                <c:pt idx="63729" formatCode="0.00E+00">
                  <c:v>1.08E-3</c:v>
                </c:pt>
                <c:pt idx="63730" formatCode="0.00E+00">
                  <c:v>1.08E-3</c:v>
                </c:pt>
                <c:pt idx="63731" formatCode="0.00E+00">
                  <c:v>1.08E-3</c:v>
                </c:pt>
                <c:pt idx="63732" formatCode="0.00E+00">
                  <c:v>1.08E-3</c:v>
                </c:pt>
                <c:pt idx="63733" formatCode="0.00E+00">
                  <c:v>1.08E-3</c:v>
                </c:pt>
                <c:pt idx="63734" formatCode="0.00E+00">
                  <c:v>1.08E-3</c:v>
                </c:pt>
                <c:pt idx="63735" formatCode="0.00E+00">
                  <c:v>1.08E-3</c:v>
                </c:pt>
                <c:pt idx="63736" formatCode="0.00E+00">
                  <c:v>1.08E-3</c:v>
                </c:pt>
                <c:pt idx="63737" formatCode="0.00E+00">
                  <c:v>1.08E-3</c:v>
                </c:pt>
                <c:pt idx="63738" formatCode="0.00E+00">
                  <c:v>1.08E-3</c:v>
                </c:pt>
                <c:pt idx="63739" formatCode="0.00E+00">
                  <c:v>1.08E-3</c:v>
                </c:pt>
                <c:pt idx="63740" formatCode="0.00E+00">
                  <c:v>1.08E-3</c:v>
                </c:pt>
                <c:pt idx="63741" formatCode="0.00E+00">
                  <c:v>1.08E-3</c:v>
                </c:pt>
                <c:pt idx="63742" formatCode="0.00E+00">
                  <c:v>1.08E-3</c:v>
                </c:pt>
                <c:pt idx="63743" formatCode="0.00E+00">
                  <c:v>1.08E-3</c:v>
                </c:pt>
                <c:pt idx="63744" formatCode="0.00E+00">
                  <c:v>1.08E-3</c:v>
                </c:pt>
                <c:pt idx="63745" formatCode="0.00E+00">
                  <c:v>1.08E-3</c:v>
                </c:pt>
                <c:pt idx="63746" formatCode="0.00E+00">
                  <c:v>1.08E-3</c:v>
                </c:pt>
                <c:pt idx="63747" formatCode="0.00E+00">
                  <c:v>1.08E-3</c:v>
                </c:pt>
                <c:pt idx="63748" formatCode="0.00E+00">
                  <c:v>1.08E-3</c:v>
                </c:pt>
                <c:pt idx="63749" formatCode="0.00E+00">
                  <c:v>1.08E-3</c:v>
                </c:pt>
                <c:pt idx="63750" formatCode="0.00E+00">
                  <c:v>1.08E-3</c:v>
                </c:pt>
                <c:pt idx="63751" formatCode="0.00E+00">
                  <c:v>1.08E-3</c:v>
                </c:pt>
                <c:pt idx="63752" formatCode="0.00E+00">
                  <c:v>1.08E-3</c:v>
                </c:pt>
                <c:pt idx="63753" formatCode="0.00E+00">
                  <c:v>1.08E-3</c:v>
                </c:pt>
                <c:pt idx="63754" formatCode="0.00E+00">
                  <c:v>1.08E-3</c:v>
                </c:pt>
                <c:pt idx="63755" formatCode="0.00E+00">
                  <c:v>1.08E-3</c:v>
                </c:pt>
                <c:pt idx="63756" formatCode="0.00E+00">
                  <c:v>1.08E-3</c:v>
                </c:pt>
                <c:pt idx="63757" formatCode="0.00E+00">
                  <c:v>1.08E-3</c:v>
                </c:pt>
                <c:pt idx="63758" formatCode="0.00E+00">
                  <c:v>1.08E-3</c:v>
                </c:pt>
                <c:pt idx="63759" formatCode="0.00E+00">
                  <c:v>1.08E-3</c:v>
                </c:pt>
                <c:pt idx="63760" formatCode="0.00E+00">
                  <c:v>1.08E-3</c:v>
                </c:pt>
                <c:pt idx="63761" formatCode="0.00E+00">
                  <c:v>1.08E-3</c:v>
                </c:pt>
                <c:pt idx="63762" formatCode="0.00E+00">
                  <c:v>1.08E-3</c:v>
                </c:pt>
                <c:pt idx="63763" formatCode="0.00E+00">
                  <c:v>1.08E-3</c:v>
                </c:pt>
                <c:pt idx="63764" formatCode="0.00E+00">
                  <c:v>1.08E-3</c:v>
                </c:pt>
                <c:pt idx="63765" formatCode="0.00E+00">
                  <c:v>1.08E-3</c:v>
                </c:pt>
                <c:pt idx="63766" formatCode="0.00E+00">
                  <c:v>1.08E-3</c:v>
                </c:pt>
                <c:pt idx="63767" formatCode="0.00E+00">
                  <c:v>1.08E-3</c:v>
                </c:pt>
                <c:pt idx="63768" formatCode="0.00E+00">
                  <c:v>1.08E-3</c:v>
                </c:pt>
                <c:pt idx="63769" formatCode="0.00E+00">
                  <c:v>1.08E-3</c:v>
                </c:pt>
                <c:pt idx="63770" formatCode="0.00E+00">
                  <c:v>1.08E-3</c:v>
                </c:pt>
                <c:pt idx="63771" formatCode="0.00E+00">
                  <c:v>1.08E-3</c:v>
                </c:pt>
                <c:pt idx="63772" formatCode="0.00E+00">
                  <c:v>1.08E-3</c:v>
                </c:pt>
                <c:pt idx="63773" formatCode="0.00E+00">
                  <c:v>1.08E-3</c:v>
                </c:pt>
                <c:pt idx="63774" formatCode="0.00E+00">
                  <c:v>1.08E-3</c:v>
                </c:pt>
                <c:pt idx="63775" formatCode="0.00E+00">
                  <c:v>1.08E-3</c:v>
                </c:pt>
                <c:pt idx="63776" formatCode="0.00E+00">
                  <c:v>1.08E-3</c:v>
                </c:pt>
                <c:pt idx="63777" formatCode="0.00E+00">
                  <c:v>1.08E-3</c:v>
                </c:pt>
                <c:pt idx="63778" formatCode="0.00E+00">
                  <c:v>1.08E-3</c:v>
                </c:pt>
                <c:pt idx="63779" formatCode="0.00E+00">
                  <c:v>1.08E-3</c:v>
                </c:pt>
                <c:pt idx="63780" formatCode="0.00E+00">
                  <c:v>1.08E-3</c:v>
                </c:pt>
                <c:pt idx="63781" formatCode="0.00E+00">
                  <c:v>1.08E-3</c:v>
                </c:pt>
                <c:pt idx="63782" formatCode="0.00E+00">
                  <c:v>1.08E-3</c:v>
                </c:pt>
                <c:pt idx="63783" formatCode="0.00E+00">
                  <c:v>1.08E-3</c:v>
                </c:pt>
                <c:pt idx="63784" formatCode="0.00E+00">
                  <c:v>1.08E-3</c:v>
                </c:pt>
                <c:pt idx="63785" formatCode="0.00E+00">
                  <c:v>1.08E-3</c:v>
                </c:pt>
                <c:pt idx="63786" formatCode="0.00E+00">
                  <c:v>1.08E-3</c:v>
                </c:pt>
                <c:pt idx="63787" formatCode="0.00E+00">
                  <c:v>1.08E-3</c:v>
                </c:pt>
                <c:pt idx="63788" formatCode="0.00E+00">
                  <c:v>1.08E-3</c:v>
                </c:pt>
                <c:pt idx="63789" formatCode="0.00E+00">
                  <c:v>1.08E-3</c:v>
                </c:pt>
                <c:pt idx="63790" formatCode="0.00E+00">
                  <c:v>1.08E-3</c:v>
                </c:pt>
                <c:pt idx="63791" formatCode="0.00E+00">
                  <c:v>1.08E-3</c:v>
                </c:pt>
                <c:pt idx="63792" formatCode="0.00E+00">
                  <c:v>1.08E-3</c:v>
                </c:pt>
                <c:pt idx="63793" formatCode="0.00E+00">
                  <c:v>1.08E-3</c:v>
                </c:pt>
                <c:pt idx="63794" formatCode="0.00E+00">
                  <c:v>1.08E-3</c:v>
                </c:pt>
                <c:pt idx="63795" formatCode="0.00E+00">
                  <c:v>1.08E-3</c:v>
                </c:pt>
                <c:pt idx="63796" formatCode="0.00E+00">
                  <c:v>1.08E-3</c:v>
                </c:pt>
                <c:pt idx="63797" formatCode="0.00E+00">
                  <c:v>1.08E-3</c:v>
                </c:pt>
                <c:pt idx="63798" formatCode="0.00E+00">
                  <c:v>1.08E-3</c:v>
                </c:pt>
                <c:pt idx="63799" formatCode="0.00E+00">
                  <c:v>1.08E-3</c:v>
                </c:pt>
                <c:pt idx="63800" formatCode="0.00E+00">
                  <c:v>1.08E-3</c:v>
                </c:pt>
                <c:pt idx="63801" formatCode="0.00E+00">
                  <c:v>1.08E-3</c:v>
                </c:pt>
                <c:pt idx="63802" formatCode="0.00E+00">
                  <c:v>1.08E-3</c:v>
                </c:pt>
                <c:pt idx="63803" formatCode="0.00E+00">
                  <c:v>1.08E-3</c:v>
                </c:pt>
                <c:pt idx="63804" formatCode="0.00E+00">
                  <c:v>1.08E-3</c:v>
                </c:pt>
                <c:pt idx="63805" formatCode="0.00E+00">
                  <c:v>1.08E-3</c:v>
                </c:pt>
                <c:pt idx="63806" formatCode="0.00E+00">
                  <c:v>1.08E-3</c:v>
                </c:pt>
                <c:pt idx="63807" formatCode="0.00E+00">
                  <c:v>1.08E-3</c:v>
                </c:pt>
                <c:pt idx="63808" formatCode="0.00E+00">
                  <c:v>1.08E-3</c:v>
                </c:pt>
                <c:pt idx="63809" formatCode="0.00E+00">
                  <c:v>1.08E-3</c:v>
                </c:pt>
                <c:pt idx="63810" formatCode="0.00E+00">
                  <c:v>1.08E-3</c:v>
                </c:pt>
                <c:pt idx="63811" formatCode="0.00E+00">
                  <c:v>1.08E-3</c:v>
                </c:pt>
                <c:pt idx="63812" formatCode="0.00E+00">
                  <c:v>1.08E-3</c:v>
                </c:pt>
                <c:pt idx="63813" formatCode="0.00E+00">
                  <c:v>1.08E-3</c:v>
                </c:pt>
                <c:pt idx="63814" formatCode="0.00E+00">
                  <c:v>1.08E-3</c:v>
                </c:pt>
                <c:pt idx="63815" formatCode="0.00E+00">
                  <c:v>1.08E-3</c:v>
                </c:pt>
                <c:pt idx="63816" formatCode="0.00E+00">
                  <c:v>1.08E-3</c:v>
                </c:pt>
                <c:pt idx="63817" formatCode="0.00E+00">
                  <c:v>1.08E-3</c:v>
                </c:pt>
                <c:pt idx="63818" formatCode="0.00E+00">
                  <c:v>1.08E-3</c:v>
                </c:pt>
                <c:pt idx="63819" formatCode="0.00E+00">
                  <c:v>1.08E-3</c:v>
                </c:pt>
                <c:pt idx="63820" formatCode="0.00E+00">
                  <c:v>1.08E-3</c:v>
                </c:pt>
                <c:pt idx="63821" formatCode="0.00E+00">
                  <c:v>1.08E-3</c:v>
                </c:pt>
                <c:pt idx="63822" formatCode="0.00E+00">
                  <c:v>1.08E-3</c:v>
                </c:pt>
                <c:pt idx="63823" formatCode="0.00E+00">
                  <c:v>1.08E-3</c:v>
                </c:pt>
                <c:pt idx="63824" formatCode="0.00E+00">
                  <c:v>1.08E-3</c:v>
                </c:pt>
                <c:pt idx="63825" formatCode="0.00E+00">
                  <c:v>1.08E-3</c:v>
                </c:pt>
                <c:pt idx="63826" formatCode="0.00E+00">
                  <c:v>1.08E-3</c:v>
                </c:pt>
                <c:pt idx="63827" formatCode="0.00E+00">
                  <c:v>1.08E-3</c:v>
                </c:pt>
                <c:pt idx="63828" formatCode="0.00E+00">
                  <c:v>1.08E-3</c:v>
                </c:pt>
                <c:pt idx="63829" formatCode="0.00E+00">
                  <c:v>1.08E-3</c:v>
                </c:pt>
                <c:pt idx="63830" formatCode="0.00E+00">
                  <c:v>1.08E-3</c:v>
                </c:pt>
                <c:pt idx="63831" formatCode="0.00E+00">
                  <c:v>1.08E-3</c:v>
                </c:pt>
                <c:pt idx="63832" formatCode="0.00E+00">
                  <c:v>1.08E-3</c:v>
                </c:pt>
                <c:pt idx="63833" formatCode="0.00E+00">
                  <c:v>1.08E-3</c:v>
                </c:pt>
                <c:pt idx="63834" formatCode="0.00E+00">
                  <c:v>1.08E-3</c:v>
                </c:pt>
                <c:pt idx="63835" formatCode="0.00E+00">
                  <c:v>1.08E-3</c:v>
                </c:pt>
                <c:pt idx="63836" formatCode="0.00E+00">
                  <c:v>1.08E-3</c:v>
                </c:pt>
                <c:pt idx="63837" formatCode="0.00E+00">
                  <c:v>1.08E-3</c:v>
                </c:pt>
                <c:pt idx="63838" formatCode="0.00E+00">
                  <c:v>1.08E-3</c:v>
                </c:pt>
                <c:pt idx="63839" formatCode="0.00E+00">
                  <c:v>1.08E-3</c:v>
                </c:pt>
                <c:pt idx="63840" formatCode="0.00E+00">
                  <c:v>1.08E-3</c:v>
                </c:pt>
                <c:pt idx="63841" formatCode="0.00E+00">
                  <c:v>1.08E-3</c:v>
                </c:pt>
                <c:pt idx="63842" formatCode="0.00E+00">
                  <c:v>1.08E-3</c:v>
                </c:pt>
                <c:pt idx="63843" formatCode="0.00E+00">
                  <c:v>1.08E-3</c:v>
                </c:pt>
                <c:pt idx="63844" formatCode="0.00E+00">
                  <c:v>1.08E-3</c:v>
                </c:pt>
                <c:pt idx="63845" formatCode="0.00E+00">
                  <c:v>1.08E-3</c:v>
                </c:pt>
                <c:pt idx="63846" formatCode="0.00E+00">
                  <c:v>1.08E-3</c:v>
                </c:pt>
                <c:pt idx="63847" formatCode="0.00E+00">
                  <c:v>1.08E-3</c:v>
                </c:pt>
                <c:pt idx="63848" formatCode="0.00E+00">
                  <c:v>1.08E-3</c:v>
                </c:pt>
                <c:pt idx="63849" formatCode="0.00E+00">
                  <c:v>1.08E-3</c:v>
                </c:pt>
                <c:pt idx="63850" formatCode="0.00E+00">
                  <c:v>1.08E-3</c:v>
                </c:pt>
                <c:pt idx="63851" formatCode="0.00E+00">
                  <c:v>1.08E-3</c:v>
                </c:pt>
                <c:pt idx="63852" formatCode="0.00E+00">
                  <c:v>1.08E-3</c:v>
                </c:pt>
                <c:pt idx="63853" formatCode="0.00E+00">
                  <c:v>1.08E-3</c:v>
                </c:pt>
                <c:pt idx="63854" formatCode="0.00E+00">
                  <c:v>1.08E-3</c:v>
                </c:pt>
                <c:pt idx="63855" formatCode="0.00E+00">
                  <c:v>1.08E-3</c:v>
                </c:pt>
                <c:pt idx="63856" formatCode="0.00E+00">
                  <c:v>1.08E-3</c:v>
                </c:pt>
                <c:pt idx="63857" formatCode="0.00E+00">
                  <c:v>1.08E-3</c:v>
                </c:pt>
                <c:pt idx="63858" formatCode="0.00E+00">
                  <c:v>1.08E-3</c:v>
                </c:pt>
                <c:pt idx="63859" formatCode="0.00E+00">
                  <c:v>1.08E-3</c:v>
                </c:pt>
                <c:pt idx="63860" formatCode="0.00E+00">
                  <c:v>1.08E-3</c:v>
                </c:pt>
                <c:pt idx="63861" formatCode="0.00E+00">
                  <c:v>1.08E-3</c:v>
                </c:pt>
                <c:pt idx="63862" formatCode="0.00E+00">
                  <c:v>1.08E-3</c:v>
                </c:pt>
                <c:pt idx="63863" formatCode="0.00E+00">
                  <c:v>1.08E-3</c:v>
                </c:pt>
                <c:pt idx="63864" formatCode="0.00E+00">
                  <c:v>1.08E-3</c:v>
                </c:pt>
                <c:pt idx="63865" formatCode="0.00E+00">
                  <c:v>1.08E-3</c:v>
                </c:pt>
                <c:pt idx="63866" formatCode="0.00E+00">
                  <c:v>1.08E-3</c:v>
                </c:pt>
                <c:pt idx="63867" formatCode="0.00E+00">
                  <c:v>1.08E-3</c:v>
                </c:pt>
                <c:pt idx="63868" formatCode="0.00E+00">
                  <c:v>1.08E-3</c:v>
                </c:pt>
                <c:pt idx="63869" formatCode="0.00E+00">
                  <c:v>1.08E-3</c:v>
                </c:pt>
                <c:pt idx="63870" formatCode="0.00E+00">
                  <c:v>1.08E-3</c:v>
                </c:pt>
                <c:pt idx="63871" formatCode="0.00E+00">
                  <c:v>1.08E-3</c:v>
                </c:pt>
                <c:pt idx="63872" formatCode="0.00E+00">
                  <c:v>1.08E-3</c:v>
                </c:pt>
                <c:pt idx="63873" formatCode="0.00E+00">
                  <c:v>1.08E-3</c:v>
                </c:pt>
                <c:pt idx="63874" formatCode="0.00E+00">
                  <c:v>1.08E-3</c:v>
                </c:pt>
                <c:pt idx="63875" formatCode="0.00E+00">
                  <c:v>1.08E-3</c:v>
                </c:pt>
                <c:pt idx="63876" formatCode="0.00E+00">
                  <c:v>1.08E-3</c:v>
                </c:pt>
                <c:pt idx="63877" formatCode="0.00E+00">
                  <c:v>1.08E-3</c:v>
                </c:pt>
                <c:pt idx="63878" formatCode="0.00E+00">
                  <c:v>1.08E-3</c:v>
                </c:pt>
                <c:pt idx="63879" formatCode="0.00E+00">
                  <c:v>1.08E-3</c:v>
                </c:pt>
                <c:pt idx="63880" formatCode="0.00E+00">
                  <c:v>1.08E-3</c:v>
                </c:pt>
                <c:pt idx="63881" formatCode="0.00E+00">
                  <c:v>1.08E-3</c:v>
                </c:pt>
                <c:pt idx="63882" formatCode="0.00E+00">
                  <c:v>1.08E-3</c:v>
                </c:pt>
                <c:pt idx="63883" formatCode="0.00E+00">
                  <c:v>1.08E-3</c:v>
                </c:pt>
                <c:pt idx="63884" formatCode="0.00E+00">
                  <c:v>1.08E-3</c:v>
                </c:pt>
                <c:pt idx="63885" formatCode="0.00E+00">
                  <c:v>1.08E-3</c:v>
                </c:pt>
                <c:pt idx="63886" formatCode="0.00E+00">
                  <c:v>1.08E-3</c:v>
                </c:pt>
                <c:pt idx="63887" formatCode="0.00E+00">
                  <c:v>1.08E-3</c:v>
                </c:pt>
                <c:pt idx="63888" formatCode="0.00E+00">
                  <c:v>1.08E-3</c:v>
                </c:pt>
                <c:pt idx="63889" formatCode="0.00E+00">
                  <c:v>1.08E-3</c:v>
                </c:pt>
                <c:pt idx="63890" formatCode="0.00E+00">
                  <c:v>1.08E-3</c:v>
                </c:pt>
                <c:pt idx="63891" formatCode="0.00E+00">
                  <c:v>1.08E-3</c:v>
                </c:pt>
                <c:pt idx="63892" formatCode="0.00E+00">
                  <c:v>1.08E-3</c:v>
                </c:pt>
                <c:pt idx="63893" formatCode="0.00E+00">
                  <c:v>1.08E-3</c:v>
                </c:pt>
                <c:pt idx="63894" formatCode="0.00E+00">
                  <c:v>1.08E-3</c:v>
                </c:pt>
                <c:pt idx="63895" formatCode="0.00E+00">
                  <c:v>1.08E-3</c:v>
                </c:pt>
                <c:pt idx="63896" formatCode="0.00E+00">
                  <c:v>1.08E-3</c:v>
                </c:pt>
                <c:pt idx="63897" formatCode="0.00E+00">
                  <c:v>1.08E-3</c:v>
                </c:pt>
                <c:pt idx="63898" formatCode="0.00E+00">
                  <c:v>1.08E-3</c:v>
                </c:pt>
                <c:pt idx="63899" formatCode="0.00E+00">
                  <c:v>1.08E-3</c:v>
                </c:pt>
                <c:pt idx="63900" formatCode="0.00E+00">
                  <c:v>1.08E-3</c:v>
                </c:pt>
                <c:pt idx="63901" formatCode="0.00E+00">
                  <c:v>1.08E-3</c:v>
                </c:pt>
                <c:pt idx="63902" formatCode="0.00E+00">
                  <c:v>1.08E-3</c:v>
                </c:pt>
                <c:pt idx="63903" formatCode="0.00E+00">
                  <c:v>1.08E-3</c:v>
                </c:pt>
                <c:pt idx="63904" formatCode="0.00E+00">
                  <c:v>1.08E-3</c:v>
                </c:pt>
                <c:pt idx="63905" formatCode="0.00E+00">
                  <c:v>1.08E-3</c:v>
                </c:pt>
                <c:pt idx="63906" formatCode="0.00E+00">
                  <c:v>1.08E-3</c:v>
                </c:pt>
                <c:pt idx="63907" formatCode="0.00E+00">
                  <c:v>1.08E-3</c:v>
                </c:pt>
                <c:pt idx="63908" formatCode="0.00E+00">
                  <c:v>1.08E-3</c:v>
                </c:pt>
                <c:pt idx="63909" formatCode="0.00E+00">
                  <c:v>1.08E-3</c:v>
                </c:pt>
                <c:pt idx="63910" formatCode="0.00E+00">
                  <c:v>1.08E-3</c:v>
                </c:pt>
                <c:pt idx="63911" formatCode="0.00E+00">
                  <c:v>1.08E-3</c:v>
                </c:pt>
                <c:pt idx="63912" formatCode="0.00E+00">
                  <c:v>1.08E-3</c:v>
                </c:pt>
                <c:pt idx="63913" formatCode="0.00E+00">
                  <c:v>1.08E-3</c:v>
                </c:pt>
                <c:pt idx="63914" formatCode="0.00E+00">
                  <c:v>1.08E-3</c:v>
                </c:pt>
                <c:pt idx="63915" formatCode="0.00E+00">
                  <c:v>1.08E-3</c:v>
                </c:pt>
                <c:pt idx="63916" formatCode="0.00E+00">
                  <c:v>1.08E-3</c:v>
                </c:pt>
                <c:pt idx="63917" formatCode="0.00E+00">
                  <c:v>1.08E-3</c:v>
                </c:pt>
                <c:pt idx="63918" formatCode="0.00E+00">
                  <c:v>1.08E-3</c:v>
                </c:pt>
                <c:pt idx="63919" formatCode="0.00E+00">
                  <c:v>1.08E-3</c:v>
                </c:pt>
                <c:pt idx="63920" formatCode="0.00E+00">
                  <c:v>1.08E-3</c:v>
                </c:pt>
                <c:pt idx="63921" formatCode="0.00E+00">
                  <c:v>1.08E-3</c:v>
                </c:pt>
                <c:pt idx="63922" formatCode="0.00E+00">
                  <c:v>1.08E-3</c:v>
                </c:pt>
                <c:pt idx="63923" formatCode="0.00E+00">
                  <c:v>1.08E-3</c:v>
                </c:pt>
                <c:pt idx="63924" formatCode="0.00E+00">
                  <c:v>1.08E-3</c:v>
                </c:pt>
                <c:pt idx="63925" formatCode="0.00E+00">
                  <c:v>1.08E-3</c:v>
                </c:pt>
                <c:pt idx="63926" formatCode="0.00E+00">
                  <c:v>1.08E-3</c:v>
                </c:pt>
                <c:pt idx="63927" formatCode="0.00E+00">
                  <c:v>1.08E-3</c:v>
                </c:pt>
                <c:pt idx="63928" formatCode="0.00E+00">
                  <c:v>1.08E-3</c:v>
                </c:pt>
                <c:pt idx="63929" formatCode="0.00E+00">
                  <c:v>1.08E-3</c:v>
                </c:pt>
                <c:pt idx="63930" formatCode="0.00E+00">
                  <c:v>1.08E-3</c:v>
                </c:pt>
                <c:pt idx="63931" formatCode="0.00E+00">
                  <c:v>1.08E-3</c:v>
                </c:pt>
                <c:pt idx="63932" formatCode="0.00E+00">
                  <c:v>1.08E-3</c:v>
                </c:pt>
                <c:pt idx="63933" formatCode="0.00E+00">
                  <c:v>1.08E-3</c:v>
                </c:pt>
                <c:pt idx="63934" formatCode="0.00E+00">
                  <c:v>1.08E-3</c:v>
                </c:pt>
                <c:pt idx="63935" formatCode="0.00E+00">
                  <c:v>1.08E-3</c:v>
                </c:pt>
                <c:pt idx="63936" formatCode="0.00E+00">
                  <c:v>1.08E-3</c:v>
                </c:pt>
                <c:pt idx="63937" formatCode="0.00E+00">
                  <c:v>1.08E-3</c:v>
                </c:pt>
                <c:pt idx="63938" formatCode="0.00E+00">
                  <c:v>1.08E-3</c:v>
                </c:pt>
                <c:pt idx="63939" formatCode="0.00E+00">
                  <c:v>1.08E-3</c:v>
                </c:pt>
                <c:pt idx="63940" formatCode="0.00E+00">
                  <c:v>1.08E-3</c:v>
                </c:pt>
                <c:pt idx="63941" formatCode="0.00E+00">
                  <c:v>1.08E-3</c:v>
                </c:pt>
                <c:pt idx="63942" formatCode="0.00E+00">
                  <c:v>1.08E-3</c:v>
                </c:pt>
                <c:pt idx="63943" formatCode="0.00E+00">
                  <c:v>1.08E-3</c:v>
                </c:pt>
                <c:pt idx="63944" formatCode="0.00E+00">
                  <c:v>1.08E-3</c:v>
                </c:pt>
                <c:pt idx="63945" formatCode="0.00E+00">
                  <c:v>1.08E-3</c:v>
                </c:pt>
                <c:pt idx="63946" formatCode="0.00E+00">
                  <c:v>1.08E-3</c:v>
                </c:pt>
                <c:pt idx="63947" formatCode="0.00E+00">
                  <c:v>1.08E-3</c:v>
                </c:pt>
                <c:pt idx="63948" formatCode="0.00E+00">
                  <c:v>1.08E-3</c:v>
                </c:pt>
                <c:pt idx="63949" formatCode="0.00E+00">
                  <c:v>1.08E-3</c:v>
                </c:pt>
                <c:pt idx="63950" formatCode="0.00E+00">
                  <c:v>1.08E-3</c:v>
                </c:pt>
                <c:pt idx="63951" formatCode="0.00E+00">
                  <c:v>1.08E-3</c:v>
                </c:pt>
                <c:pt idx="63952" formatCode="0.00E+00">
                  <c:v>1.08E-3</c:v>
                </c:pt>
                <c:pt idx="63953" formatCode="0.00E+00">
                  <c:v>1.08E-3</c:v>
                </c:pt>
                <c:pt idx="63954" formatCode="0.00E+00">
                  <c:v>1.08E-3</c:v>
                </c:pt>
                <c:pt idx="63955" formatCode="0.00E+00">
                  <c:v>1.08E-3</c:v>
                </c:pt>
                <c:pt idx="63956" formatCode="0.00E+00">
                  <c:v>1.08E-3</c:v>
                </c:pt>
                <c:pt idx="63957" formatCode="0.00E+00">
                  <c:v>1.08E-3</c:v>
                </c:pt>
                <c:pt idx="63958" formatCode="0.00E+00">
                  <c:v>1.08E-3</c:v>
                </c:pt>
                <c:pt idx="63959" formatCode="0.00E+00">
                  <c:v>1.08E-3</c:v>
                </c:pt>
                <c:pt idx="63960" formatCode="0.00E+00">
                  <c:v>1.08E-3</c:v>
                </c:pt>
                <c:pt idx="63961" formatCode="0.00E+00">
                  <c:v>1.08E-3</c:v>
                </c:pt>
                <c:pt idx="63962" formatCode="0.00E+00">
                  <c:v>1.08E-3</c:v>
                </c:pt>
                <c:pt idx="63963" formatCode="0.00E+00">
                  <c:v>1.08E-3</c:v>
                </c:pt>
                <c:pt idx="63964" formatCode="0.00E+00">
                  <c:v>1.08E-3</c:v>
                </c:pt>
                <c:pt idx="63965" formatCode="0.00E+00">
                  <c:v>1.08E-3</c:v>
                </c:pt>
                <c:pt idx="63966" formatCode="0.00E+00">
                  <c:v>1.08E-3</c:v>
                </c:pt>
                <c:pt idx="63967" formatCode="0.00E+00">
                  <c:v>1.08E-3</c:v>
                </c:pt>
                <c:pt idx="63968" formatCode="0.00E+00">
                  <c:v>1.08E-3</c:v>
                </c:pt>
                <c:pt idx="63969" formatCode="0.00E+00">
                  <c:v>1.08E-3</c:v>
                </c:pt>
                <c:pt idx="63970" formatCode="0.00E+00">
                  <c:v>1.08E-3</c:v>
                </c:pt>
                <c:pt idx="63971" formatCode="0.00E+00">
                  <c:v>1.08E-3</c:v>
                </c:pt>
                <c:pt idx="63972" formatCode="0.00E+00">
                  <c:v>1.08E-3</c:v>
                </c:pt>
                <c:pt idx="63973" formatCode="0.00E+00">
                  <c:v>1.08E-3</c:v>
                </c:pt>
                <c:pt idx="63974" formatCode="0.00E+00">
                  <c:v>1.08E-3</c:v>
                </c:pt>
                <c:pt idx="63975" formatCode="0.00E+00">
                  <c:v>1.08E-3</c:v>
                </c:pt>
                <c:pt idx="63976" formatCode="0.00E+00">
                  <c:v>1.08E-3</c:v>
                </c:pt>
                <c:pt idx="63977" formatCode="0.00E+00">
                  <c:v>1.08E-3</c:v>
                </c:pt>
                <c:pt idx="63978" formatCode="0.00E+00">
                  <c:v>1.08E-3</c:v>
                </c:pt>
                <c:pt idx="63979" formatCode="0.00E+00">
                  <c:v>1.08E-3</c:v>
                </c:pt>
                <c:pt idx="63980" formatCode="0.00E+00">
                  <c:v>1.08E-3</c:v>
                </c:pt>
                <c:pt idx="63981" formatCode="0.00E+00">
                  <c:v>1.08E-3</c:v>
                </c:pt>
                <c:pt idx="63982" formatCode="0.00E+00">
                  <c:v>1.08E-3</c:v>
                </c:pt>
                <c:pt idx="63983" formatCode="0.00E+00">
                  <c:v>1.08E-3</c:v>
                </c:pt>
                <c:pt idx="63984" formatCode="0.00E+00">
                  <c:v>1.08E-3</c:v>
                </c:pt>
                <c:pt idx="63985" formatCode="0.00E+00">
                  <c:v>1.08E-3</c:v>
                </c:pt>
                <c:pt idx="63986" formatCode="0.00E+00">
                  <c:v>1.08E-3</c:v>
                </c:pt>
                <c:pt idx="63987" formatCode="0.00E+00">
                  <c:v>1.08E-3</c:v>
                </c:pt>
                <c:pt idx="63988" formatCode="0.00E+00">
                  <c:v>1.08E-3</c:v>
                </c:pt>
                <c:pt idx="63989" formatCode="0.00E+00">
                  <c:v>1.08E-3</c:v>
                </c:pt>
                <c:pt idx="63990" formatCode="0.00E+00">
                  <c:v>1.08E-3</c:v>
                </c:pt>
                <c:pt idx="63991" formatCode="0.00E+00">
                  <c:v>1.08E-3</c:v>
                </c:pt>
                <c:pt idx="63992" formatCode="0.00E+00">
                  <c:v>1.08E-3</c:v>
                </c:pt>
                <c:pt idx="63993" formatCode="0.00E+00">
                  <c:v>1.08E-3</c:v>
                </c:pt>
                <c:pt idx="63994" formatCode="0.00E+00">
                  <c:v>1.08E-3</c:v>
                </c:pt>
                <c:pt idx="63995" formatCode="0.00E+00">
                  <c:v>1.08E-3</c:v>
                </c:pt>
                <c:pt idx="63996" formatCode="0.00E+00">
                  <c:v>1.08E-3</c:v>
                </c:pt>
                <c:pt idx="63997" formatCode="0.00E+00">
                  <c:v>1.08E-3</c:v>
                </c:pt>
                <c:pt idx="63998" formatCode="0.00E+00">
                  <c:v>1.08E-3</c:v>
                </c:pt>
                <c:pt idx="63999" formatCode="0.00E+00">
                  <c:v>1.08E-3</c:v>
                </c:pt>
                <c:pt idx="64000" formatCode="0.00E+00">
                  <c:v>1.08E-3</c:v>
                </c:pt>
                <c:pt idx="64001" formatCode="0.00E+00">
                  <c:v>1.08E-3</c:v>
                </c:pt>
                <c:pt idx="64002" formatCode="0.00E+00">
                  <c:v>1.08E-3</c:v>
                </c:pt>
                <c:pt idx="64003" formatCode="0.00E+00">
                  <c:v>1.08E-3</c:v>
                </c:pt>
                <c:pt idx="64004" formatCode="0.00E+00">
                  <c:v>1.08E-3</c:v>
                </c:pt>
                <c:pt idx="64005" formatCode="0.00E+00">
                  <c:v>1.08E-3</c:v>
                </c:pt>
                <c:pt idx="64006" formatCode="0.00E+00">
                  <c:v>1.08E-3</c:v>
                </c:pt>
                <c:pt idx="64007" formatCode="0.00E+00">
                  <c:v>1.08E-3</c:v>
                </c:pt>
                <c:pt idx="64008" formatCode="0.00E+00">
                  <c:v>1.08E-3</c:v>
                </c:pt>
                <c:pt idx="64009" formatCode="0.00E+00">
                  <c:v>1.08E-3</c:v>
                </c:pt>
                <c:pt idx="64010" formatCode="0.00E+00">
                  <c:v>1.08E-3</c:v>
                </c:pt>
                <c:pt idx="64011" formatCode="0.00E+00">
                  <c:v>1.08E-3</c:v>
                </c:pt>
                <c:pt idx="64012" formatCode="0.00E+00">
                  <c:v>1.08E-3</c:v>
                </c:pt>
                <c:pt idx="64013" formatCode="0.00E+00">
                  <c:v>1.08E-3</c:v>
                </c:pt>
                <c:pt idx="64014" formatCode="0.00E+00">
                  <c:v>1.08E-3</c:v>
                </c:pt>
                <c:pt idx="64015" formatCode="0.00E+00">
                  <c:v>1.08E-3</c:v>
                </c:pt>
                <c:pt idx="64016" formatCode="0.00E+00">
                  <c:v>1.08E-3</c:v>
                </c:pt>
                <c:pt idx="64017" formatCode="0.00E+00">
                  <c:v>1.08E-3</c:v>
                </c:pt>
                <c:pt idx="64018" formatCode="0.00E+00">
                  <c:v>1.08E-3</c:v>
                </c:pt>
                <c:pt idx="64019" formatCode="0.00E+00">
                  <c:v>1.08E-3</c:v>
                </c:pt>
                <c:pt idx="64020" formatCode="0.00E+00">
                  <c:v>1.08E-3</c:v>
                </c:pt>
                <c:pt idx="64021" formatCode="0.00E+00">
                  <c:v>1.08E-3</c:v>
                </c:pt>
                <c:pt idx="64022" formatCode="0.00E+00">
                  <c:v>1.08E-3</c:v>
                </c:pt>
                <c:pt idx="64023" formatCode="0.00E+00">
                  <c:v>1.08E-3</c:v>
                </c:pt>
                <c:pt idx="64024" formatCode="0.00E+00">
                  <c:v>1.08E-3</c:v>
                </c:pt>
                <c:pt idx="64025" formatCode="0.00E+00">
                  <c:v>1.08E-3</c:v>
                </c:pt>
                <c:pt idx="64026" formatCode="0.00E+00">
                  <c:v>1.08E-3</c:v>
                </c:pt>
                <c:pt idx="64027" formatCode="0.00E+00">
                  <c:v>1.08E-3</c:v>
                </c:pt>
                <c:pt idx="64028" formatCode="0.00E+00">
                  <c:v>1.08E-3</c:v>
                </c:pt>
                <c:pt idx="64029" formatCode="0.00E+00">
                  <c:v>1.08E-3</c:v>
                </c:pt>
                <c:pt idx="64030" formatCode="0.00E+00">
                  <c:v>1.08E-3</c:v>
                </c:pt>
                <c:pt idx="64031" formatCode="0.00E+00">
                  <c:v>1.08E-3</c:v>
                </c:pt>
                <c:pt idx="64032" formatCode="0.00E+00">
                  <c:v>1.08E-3</c:v>
                </c:pt>
                <c:pt idx="64033" formatCode="0.00E+00">
                  <c:v>1.08E-3</c:v>
                </c:pt>
                <c:pt idx="64034" formatCode="0.00E+00">
                  <c:v>1.08E-3</c:v>
                </c:pt>
                <c:pt idx="64035" formatCode="0.00E+00">
                  <c:v>1.08E-3</c:v>
                </c:pt>
                <c:pt idx="64036" formatCode="0.00E+00">
                  <c:v>1.08E-3</c:v>
                </c:pt>
                <c:pt idx="64037" formatCode="0.00E+00">
                  <c:v>1.08E-3</c:v>
                </c:pt>
                <c:pt idx="64038" formatCode="0.00E+00">
                  <c:v>1.08E-3</c:v>
                </c:pt>
                <c:pt idx="64039" formatCode="0.00E+00">
                  <c:v>1.08E-3</c:v>
                </c:pt>
                <c:pt idx="64040" formatCode="0.00E+00">
                  <c:v>1.08E-3</c:v>
                </c:pt>
                <c:pt idx="64041" formatCode="0.00E+00">
                  <c:v>1.08E-3</c:v>
                </c:pt>
                <c:pt idx="64042" formatCode="0.00E+00">
                  <c:v>1.08E-3</c:v>
                </c:pt>
                <c:pt idx="64043" formatCode="0.00E+00">
                  <c:v>1.08E-3</c:v>
                </c:pt>
                <c:pt idx="64044" formatCode="0.00E+00">
                  <c:v>1.08E-3</c:v>
                </c:pt>
                <c:pt idx="64045" formatCode="0.00E+00">
                  <c:v>1.08E-3</c:v>
                </c:pt>
                <c:pt idx="64046" formatCode="0.00E+00">
                  <c:v>1.08E-3</c:v>
                </c:pt>
                <c:pt idx="64047" formatCode="0.00E+00">
                  <c:v>1.08E-3</c:v>
                </c:pt>
                <c:pt idx="64048" formatCode="0.00E+00">
                  <c:v>1.08E-3</c:v>
                </c:pt>
                <c:pt idx="64049" formatCode="0.00E+00">
                  <c:v>1.08E-3</c:v>
                </c:pt>
                <c:pt idx="64050" formatCode="0.00E+00">
                  <c:v>1.08E-3</c:v>
                </c:pt>
                <c:pt idx="64051" formatCode="0.00E+00">
                  <c:v>1.08E-3</c:v>
                </c:pt>
                <c:pt idx="64052" formatCode="0.00E+00">
                  <c:v>1.08E-3</c:v>
                </c:pt>
                <c:pt idx="64053" formatCode="0.00E+00">
                  <c:v>1.08E-3</c:v>
                </c:pt>
                <c:pt idx="64054" formatCode="0.00E+00">
                  <c:v>1.08E-3</c:v>
                </c:pt>
                <c:pt idx="64055" formatCode="0.00E+00">
                  <c:v>1.08E-3</c:v>
                </c:pt>
                <c:pt idx="64056" formatCode="0.00E+00">
                  <c:v>1.08E-3</c:v>
                </c:pt>
                <c:pt idx="64057" formatCode="0.00E+00">
                  <c:v>1.08E-3</c:v>
                </c:pt>
                <c:pt idx="64058" formatCode="0.00E+00">
                  <c:v>1.08E-3</c:v>
                </c:pt>
                <c:pt idx="64059" formatCode="0.00E+00">
                  <c:v>1.08E-3</c:v>
                </c:pt>
                <c:pt idx="64060" formatCode="0.00E+00">
                  <c:v>1.08E-3</c:v>
                </c:pt>
                <c:pt idx="64061" formatCode="0.00E+00">
                  <c:v>1.08E-3</c:v>
                </c:pt>
                <c:pt idx="64062" formatCode="0.00E+00">
                  <c:v>1.08E-3</c:v>
                </c:pt>
                <c:pt idx="64063" formatCode="0.00E+00">
                  <c:v>1.08E-3</c:v>
                </c:pt>
                <c:pt idx="64064" formatCode="0.00E+00">
                  <c:v>1.08E-3</c:v>
                </c:pt>
                <c:pt idx="64065" formatCode="0.00E+00">
                  <c:v>1.08E-3</c:v>
                </c:pt>
                <c:pt idx="64066" formatCode="0.00E+00">
                  <c:v>1.08E-3</c:v>
                </c:pt>
                <c:pt idx="64067" formatCode="0.00E+00">
                  <c:v>1.08E-3</c:v>
                </c:pt>
                <c:pt idx="64068" formatCode="0.00E+00">
                  <c:v>1.08E-3</c:v>
                </c:pt>
                <c:pt idx="64069" formatCode="0.00E+00">
                  <c:v>1.08E-3</c:v>
                </c:pt>
                <c:pt idx="64070" formatCode="0.00E+00">
                  <c:v>1.08E-3</c:v>
                </c:pt>
                <c:pt idx="64071" formatCode="0.00E+00">
                  <c:v>1.08E-3</c:v>
                </c:pt>
                <c:pt idx="64072" formatCode="0.00E+00">
                  <c:v>1.08E-3</c:v>
                </c:pt>
                <c:pt idx="64073" formatCode="0.00E+00">
                  <c:v>1.08E-3</c:v>
                </c:pt>
                <c:pt idx="64074" formatCode="0.00E+00">
                  <c:v>1.08E-3</c:v>
                </c:pt>
                <c:pt idx="64075" formatCode="0.00E+00">
                  <c:v>1.08E-3</c:v>
                </c:pt>
                <c:pt idx="64076" formatCode="0.00E+00">
                  <c:v>1.08E-3</c:v>
                </c:pt>
                <c:pt idx="64077" formatCode="0.00E+00">
                  <c:v>1.08E-3</c:v>
                </c:pt>
                <c:pt idx="64078" formatCode="0.00E+00">
                  <c:v>1.08E-3</c:v>
                </c:pt>
                <c:pt idx="64079" formatCode="0.00E+00">
                  <c:v>1.08E-3</c:v>
                </c:pt>
                <c:pt idx="64080" formatCode="0.00E+00">
                  <c:v>1.08E-3</c:v>
                </c:pt>
                <c:pt idx="64081" formatCode="0.00E+00">
                  <c:v>1.08E-3</c:v>
                </c:pt>
                <c:pt idx="64082" formatCode="0.00E+00">
                  <c:v>1.08E-3</c:v>
                </c:pt>
                <c:pt idx="64083" formatCode="0.00E+00">
                  <c:v>1.08E-3</c:v>
                </c:pt>
                <c:pt idx="64084" formatCode="0.00E+00">
                  <c:v>1.08E-3</c:v>
                </c:pt>
                <c:pt idx="64085" formatCode="0.00E+00">
                  <c:v>1.08E-3</c:v>
                </c:pt>
                <c:pt idx="64086" formatCode="0.00E+00">
                  <c:v>1.08E-3</c:v>
                </c:pt>
                <c:pt idx="64087" formatCode="0.00E+00">
                  <c:v>1.08E-3</c:v>
                </c:pt>
                <c:pt idx="64088" formatCode="0.00E+00">
                  <c:v>1.08E-3</c:v>
                </c:pt>
                <c:pt idx="64089" formatCode="0.00E+00">
                  <c:v>1.08E-3</c:v>
                </c:pt>
                <c:pt idx="64090" formatCode="0.00E+00">
                  <c:v>1.08E-3</c:v>
                </c:pt>
                <c:pt idx="64091" formatCode="0.00E+00">
                  <c:v>1.08E-3</c:v>
                </c:pt>
                <c:pt idx="64092" formatCode="0.00E+00">
                  <c:v>1.08E-3</c:v>
                </c:pt>
                <c:pt idx="64093" formatCode="0.00E+00">
                  <c:v>1.08E-3</c:v>
                </c:pt>
                <c:pt idx="64094" formatCode="0.00E+00">
                  <c:v>1.08E-3</c:v>
                </c:pt>
                <c:pt idx="64095" formatCode="0.00E+00">
                  <c:v>1.08E-3</c:v>
                </c:pt>
                <c:pt idx="64096" formatCode="0.00E+00">
                  <c:v>1.08E-3</c:v>
                </c:pt>
                <c:pt idx="64097" formatCode="0.00E+00">
                  <c:v>1.08E-3</c:v>
                </c:pt>
                <c:pt idx="64098" formatCode="0.00E+00">
                  <c:v>1.08E-3</c:v>
                </c:pt>
                <c:pt idx="64099" formatCode="0.00E+00">
                  <c:v>1.08E-3</c:v>
                </c:pt>
                <c:pt idx="64100" formatCode="0.00E+00">
                  <c:v>1.08E-3</c:v>
                </c:pt>
                <c:pt idx="64101" formatCode="0.00E+00">
                  <c:v>1.08E-3</c:v>
                </c:pt>
                <c:pt idx="64102" formatCode="0.00E+00">
                  <c:v>1.08E-3</c:v>
                </c:pt>
                <c:pt idx="64103" formatCode="0.00E+00">
                  <c:v>1.08E-3</c:v>
                </c:pt>
                <c:pt idx="64104" formatCode="0.00E+00">
                  <c:v>1.08E-3</c:v>
                </c:pt>
                <c:pt idx="64105" formatCode="0.00E+00">
                  <c:v>1.08E-3</c:v>
                </c:pt>
                <c:pt idx="64106" formatCode="0.00E+00">
                  <c:v>1.08E-3</c:v>
                </c:pt>
                <c:pt idx="64107" formatCode="0.00E+00">
                  <c:v>1.08E-3</c:v>
                </c:pt>
                <c:pt idx="64108" formatCode="0.00E+00">
                  <c:v>1.08E-3</c:v>
                </c:pt>
                <c:pt idx="64109" formatCode="0.00E+00">
                  <c:v>1.08E-3</c:v>
                </c:pt>
                <c:pt idx="64110" formatCode="0.00E+00">
                  <c:v>1.08E-3</c:v>
                </c:pt>
                <c:pt idx="64111" formatCode="0.00E+00">
                  <c:v>1.08E-3</c:v>
                </c:pt>
                <c:pt idx="64112" formatCode="0.00E+00">
                  <c:v>1.08E-3</c:v>
                </c:pt>
                <c:pt idx="64113" formatCode="0.00E+00">
                  <c:v>1.08E-3</c:v>
                </c:pt>
                <c:pt idx="64114" formatCode="0.00E+00">
                  <c:v>1.08E-3</c:v>
                </c:pt>
                <c:pt idx="64115" formatCode="0.00E+00">
                  <c:v>1.08E-3</c:v>
                </c:pt>
                <c:pt idx="64116" formatCode="0.00E+00">
                  <c:v>1.08E-3</c:v>
                </c:pt>
                <c:pt idx="64117" formatCode="0.00E+00">
                  <c:v>1.08E-3</c:v>
                </c:pt>
                <c:pt idx="64118" formatCode="0.00E+00">
                  <c:v>1.08E-3</c:v>
                </c:pt>
                <c:pt idx="64119" formatCode="0.00E+00">
                  <c:v>1.08E-3</c:v>
                </c:pt>
                <c:pt idx="64120" formatCode="0.00E+00">
                  <c:v>1.08E-3</c:v>
                </c:pt>
                <c:pt idx="64121" formatCode="0.00E+00">
                  <c:v>1.08E-3</c:v>
                </c:pt>
                <c:pt idx="64122" formatCode="0.00E+00">
                  <c:v>1.08E-3</c:v>
                </c:pt>
                <c:pt idx="64123" formatCode="0.00E+00">
                  <c:v>1.08E-3</c:v>
                </c:pt>
                <c:pt idx="64124" formatCode="0.00E+00">
                  <c:v>1.08E-3</c:v>
                </c:pt>
                <c:pt idx="64125" formatCode="0.00E+00">
                  <c:v>1.08E-3</c:v>
                </c:pt>
                <c:pt idx="64126" formatCode="0.00E+00">
                  <c:v>1.08E-3</c:v>
                </c:pt>
                <c:pt idx="64127" formatCode="0.00E+00">
                  <c:v>1.08E-3</c:v>
                </c:pt>
                <c:pt idx="64128" formatCode="0.00E+00">
                  <c:v>1.08E-3</c:v>
                </c:pt>
                <c:pt idx="64129" formatCode="0.00E+00">
                  <c:v>1.08E-3</c:v>
                </c:pt>
                <c:pt idx="64130" formatCode="0.00E+00">
                  <c:v>1.08E-3</c:v>
                </c:pt>
                <c:pt idx="64131" formatCode="0.00E+00">
                  <c:v>1.08E-3</c:v>
                </c:pt>
                <c:pt idx="64132" formatCode="0.00E+00">
                  <c:v>1.08E-3</c:v>
                </c:pt>
                <c:pt idx="64133" formatCode="0.00E+00">
                  <c:v>1.08E-3</c:v>
                </c:pt>
                <c:pt idx="64134" formatCode="0.00E+00">
                  <c:v>1.08E-3</c:v>
                </c:pt>
                <c:pt idx="64135" formatCode="0.00E+00">
                  <c:v>1.08E-3</c:v>
                </c:pt>
                <c:pt idx="64136" formatCode="0.00E+00">
                  <c:v>1.08E-3</c:v>
                </c:pt>
                <c:pt idx="64137" formatCode="0.00E+00">
                  <c:v>1.08E-3</c:v>
                </c:pt>
                <c:pt idx="64138" formatCode="0.00E+00">
                  <c:v>1.08E-3</c:v>
                </c:pt>
                <c:pt idx="64139" formatCode="0.00E+00">
                  <c:v>1.08E-3</c:v>
                </c:pt>
                <c:pt idx="64140" formatCode="0.00E+00">
                  <c:v>1.08E-3</c:v>
                </c:pt>
                <c:pt idx="64141" formatCode="0.00E+00">
                  <c:v>1.08E-3</c:v>
                </c:pt>
                <c:pt idx="64142" formatCode="0.00E+00">
                  <c:v>1.08E-3</c:v>
                </c:pt>
                <c:pt idx="64143" formatCode="0.00E+00">
                  <c:v>1.08E-3</c:v>
                </c:pt>
                <c:pt idx="64144" formatCode="0.00E+00">
                  <c:v>1.08E-3</c:v>
                </c:pt>
                <c:pt idx="64145" formatCode="0.00E+00">
                  <c:v>1.08E-3</c:v>
                </c:pt>
                <c:pt idx="64146" formatCode="0.00E+00">
                  <c:v>1.08E-3</c:v>
                </c:pt>
                <c:pt idx="64147" formatCode="0.00E+00">
                  <c:v>1.08E-3</c:v>
                </c:pt>
                <c:pt idx="64148" formatCode="0.00E+00">
                  <c:v>1.08E-3</c:v>
                </c:pt>
                <c:pt idx="64149" formatCode="0.00E+00">
                  <c:v>1.08E-3</c:v>
                </c:pt>
                <c:pt idx="64150" formatCode="0.00E+00">
                  <c:v>1.08E-3</c:v>
                </c:pt>
                <c:pt idx="64151" formatCode="0.00E+00">
                  <c:v>1.08E-3</c:v>
                </c:pt>
                <c:pt idx="64152" formatCode="0.00E+00">
                  <c:v>1.08E-3</c:v>
                </c:pt>
                <c:pt idx="64153" formatCode="0.00E+00">
                  <c:v>1.08E-3</c:v>
                </c:pt>
                <c:pt idx="64154" formatCode="0.00E+00">
                  <c:v>1.08E-3</c:v>
                </c:pt>
                <c:pt idx="64155" formatCode="0.00E+00">
                  <c:v>1.08E-3</c:v>
                </c:pt>
                <c:pt idx="64156" formatCode="0.00E+00">
                  <c:v>1.08E-3</c:v>
                </c:pt>
                <c:pt idx="64157" formatCode="0.00E+00">
                  <c:v>1.08E-3</c:v>
                </c:pt>
                <c:pt idx="64158" formatCode="0.00E+00">
                  <c:v>1.08E-3</c:v>
                </c:pt>
                <c:pt idx="64159" formatCode="0.00E+00">
                  <c:v>1.08E-3</c:v>
                </c:pt>
                <c:pt idx="64160" formatCode="0.00E+00">
                  <c:v>1.08E-3</c:v>
                </c:pt>
                <c:pt idx="64161" formatCode="0.00E+00">
                  <c:v>1.08E-3</c:v>
                </c:pt>
                <c:pt idx="64162" formatCode="0.00E+00">
                  <c:v>1.08E-3</c:v>
                </c:pt>
                <c:pt idx="64163" formatCode="0.00E+00">
                  <c:v>1.08E-3</c:v>
                </c:pt>
                <c:pt idx="64164" formatCode="0.00E+00">
                  <c:v>1.08E-3</c:v>
                </c:pt>
                <c:pt idx="64165" formatCode="0.00E+00">
                  <c:v>1.08E-3</c:v>
                </c:pt>
                <c:pt idx="64166" formatCode="0.00E+00">
                  <c:v>1.08E-3</c:v>
                </c:pt>
                <c:pt idx="64167" formatCode="0.00E+00">
                  <c:v>1.08E-3</c:v>
                </c:pt>
                <c:pt idx="64168" formatCode="0.00E+00">
                  <c:v>1.08E-3</c:v>
                </c:pt>
                <c:pt idx="64169" formatCode="0.00E+00">
                  <c:v>1.08E-3</c:v>
                </c:pt>
                <c:pt idx="64170" formatCode="0.00E+00">
                  <c:v>1.08E-3</c:v>
                </c:pt>
                <c:pt idx="64171" formatCode="0.00E+00">
                  <c:v>1.08E-3</c:v>
                </c:pt>
                <c:pt idx="64172" formatCode="0.00E+00">
                  <c:v>1.08E-3</c:v>
                </c:pt>
                <c:pt idx="64173" formatCode="0.00E+00">
                  <c:v>1.08E-3</c:v>
                </c:pt>
                <c:pt idx="64174" formatCode="0.00E+00">
                  <c:v>1.08E-3</c:v>
                </c:pt>
                <c:pt idx="64175" formatCode="0.00E+00">
                  <c:v>1.08E-3</c:v>
                </c:pt>
                <c:pt idx="64176" formatCode="0.00E+00">
                  <c:v>1.08E-3</c:v>
                </c:pt>
                <c:pt idx="64177" formatCode="0.00E+00">
                  <c:v>1.08E-3</c:v>
                </c:pt>
                <c:pt idx="64178" formatCode="0.00E+00">
                  <c:v>1.08E-3</c:v>
                </c:pt>
                <c:pt idx="64179" formatCode="0.00E+00">
                  <c:v>1.08E-3</c:v>
                </c:pt>
                <c:pt idx="64180" formatCode="0.00E+00">
                  <c:v>1.08E-3</c:v>
                </c:pt>
                <c:pt idx="64181" formatCode="0.00E+00">
                  <c:v>1.08E-3</c:v>
                </c:pt>
                <c:pt idx="64182" formatCode="0.00E+00">
                  <c:v>1.08E-3</c:v>
                </c:pt>
                <c:pt idx="64183" formatCode="0.00E+00">
                  <c:v>1.08E-3</c:v>
                </c:pt>
                <c:pt idx="64184" formatCode="0.00E+00">
                  <c:v>1.08E-3</c:v>
                </c:pt>
                <c:pt idx="64185" formatCode="0.00E+00">
                  <c:v>1.08E-3</c:v>
                </c:pt>
                <c:pt idx="64186" formatCode="0.00E+00">
                  <c:v>1.08E-3</c:v>
                </c:pt>
                <c:pt idx="64187" formatCode="0.00E+00">
                  <c:v>1.08E-3</c:v>
                </c:pt>
                <c:pt idx="64188" formatCode="0.00E+00">
                  <c:v>1.08E-3</c:v>
                </c:pt>
                <c:pt idx="64189" formatCode="0.00E+00">
                  <c:v>1.08E-3</c:v>
                </c:pt>
                <c:pt idx="64190" formatCode="0.00E+00">
                  <c:v>1.08E-3</c:v>
                </c:pt>
                <c:pt idx="64191" formatCode="0.00E+00">
                  <c:v>1.08E-3</c:v>
                </c:pt>
                <c:pt idx="64192" formatCode="0.00E+00">
                  <c:v>1.08E-3</c:v>
                </c:pt>
                <c:pt idx="64193" formatCode="0.00E+00">
                  <c:v>1.08E-3</c:v>
                </c:pt>
                <c:pt idx="64194" formatCode="0.00E+00">
                  <c:v>1.08E-3</c:v>
                </c:pt>
                <c:pt idx="64195" formatCode="0.00E+00">
                  <c:v>1.08E-3</c:v>
                </c:pt>
                <c:pt idx="64196" formatCode="0.00E+00">
                  <c:v>1.08E-3</c:v>
                </c:pt>
                <c:pt idx="64197" formatCode="0.00E+00">
                  <c:v>1.08E-3</c:v>
                </c:pt>
                <c:pt idx="64198" formatCode="0.00E+00">
                  <c:v>1.08E-3</c:v>
                </c:pt>
                <c:pt idx="64199" formatCode="0.00E+00">
                  <c:v>1.08E-3</c:v>
                </c:pt>
                <c:pt idx="64200" formatCode="0.00E+00">
                  <c:v>1.08E-3</c:v>
                </c:pt>
                <c:pt idx="64201" formatCode="0.00E+00">
                  <c:v>1.08E-3</c:v>
                </c:pt>
                <c:pt idx="64202" formatCode="0.00E+00">
                  <c:v>1.08E-3</c:v>
                </c:pt>
                <c:pt idx="64203" formatCode="0.00E+00">
                  <c:v>1.08E-3</c:v>
                </c:pt>
                <c:pt idx="64204" formatCode="0.00E+00">
                  <c:v>1.08E-3</c:v>
                </c:pt>
                <c:pt idx="64205" formatCode="0.00E+00">
                  <c:v>1.08E-3</c:v>
                </c:pt>
                <c:pt idx="64206" formatCode="0.00E+00">
                  <c:v>1.09E-3</c:v>
                </c:pt>
                <c:pt idx="64207" formatCode="0.00E+00">
                  <c:v>1.09E-3</c:v>
                </c:pt>
                <c:pt idx="64208" formatCode="0.00E+00">
                  <c:v>1.09E-3</c:v>
                </c:pt>
                <c:pt idx="64209" formatCode="0.00E+00">
                  <c:v>1.09E-3</c:v>
                </c:pt>
                <c:pt idx="64210" formatCode="0.00E+00">
                  <c:v>1.09E-3</c:v>
                </c:pt>
                <c:pt idx="64211" formatCode="0.00E+00">
                  <c:v>1.08E-3</c:v>
                </c:pt>
                <c:pt idx="64212" formatCode="0.00E+00">
                  <c:v>1.09E-3</c:v>
                </c:pt>
                <c:pt idx="64213" formatCode="0.00E+00">
                  <c:v>1.08E-3</c:v>
                </c:pt>
                <c:pt idx="64214" formatCode="0.00E+00">
                  <c:v>1.08E-3</c:v>
                </c:pt>
                <c:pt idx="64215" formatCode="0.00E+00">
                  <c:v>1.08E-3</c:v>
                </c:pt>
                <c:pt idx="64216" formatCode="0.00E+00">
                  <c:v>1.08E-3</c:v>
                </c:pt>
                <c:pt idx="64217" formatCode="0.00E+00">
                  <c:v>1.08E-3</c:v>
                </c:pt>
                <c:pt idx="64218" formatCode="0.00E+00">
                  <c:v>1.08E-3</c:v>
                </c:pt>
                <c:pt idx="64219" formatCode="0.00E+00">
                  <c:v>1.08E-3</c:v>
                </c:pt>
                <c:pt idx="64220" formatCode="0.00E+00">
                  <c:v>1.08E-3</c:v>
                </c:pt>
                <c:pt idx="64221" formatCode="0.00E+00">
                  <c:v>1.08E-3</c:v>
                </c:pt>
                <c:pt idx="64222" formatCode="0.00E+00">
                  <c:v>1.08E-3</c:v>
                </c:pt>
                <c:pt idx="64223" formatCode="0.00E+00">
                  <c:v>1.08E-3</c:v>
                </c:pt>
                <c:pt idx="64224" formatCode="0.00E+00">
                  <c:v>1.08E-3</c:v>
                </c:pt>
                <c:pt idx="64225" formatCode="0.00E+00">
                  <c:v>1.08E-3</c:v>
                </c:pt>
                <c:pt idx="64226" formatCode="0.00E+00">
                  <c:v>1.08E-3</c:v>
                </c:pt>
                <c:pt idx="64227" formatCode="0.00E+00">
                  <c:v>1.08E-3</c:v>
                </c:pt>
                <c:pt idx="64228" formatCode="0.00E+00">
                  <c:v>1.08E-3</c:v>
                </c:pt>
                <c:pt idx="64229" formatCode="0.00E+00">
                  <c:v>1.08E-3</c:v>
                </c:pt>
                <c:pt idx="64230" formatCode="0.00E+00">
                  <c:v>1.08E-3</c:v>
                </c:pt>
                <c:pt idx="64231" formatCode="0.00E+00">
                  <c:v>1.08E-3</c:v>
                </c:pt>
                <c:pt idx="64232" formatCode="0.00E+00">
                  <c:v>1.08E-3</c:v>
                </c:pt>
                <c:pt idx="64233" formatCode="0.00E+00">
                  <c:v>1.08E-3</c:v>
                </c:pt>
                <c:pt idx="64234" formatCode="0.00E+00">
                  <c:v>1.08E-3</c:v>
                </c:pt>
                <c:pt idx="64235" formatCode="0.00E+00">
                  <c:v>1.08E-3</c:v>
                </c:pt>
                <c:pt idx="64236" formatCode="0.00E+00">
                  <c:v>1.08E-3</c:v>
                </c:pt>
                <c:pt idx="64237" formatCode="0.00E+00">
                  <c:v>1.08E-3</c:v>
                </c:pt>
                <c:pt idx="64238" formatCode="0.00E+00">
                  <c:v>1.08E-3</c:v>
                </c:pt>
                <c:pt idx="64239" formatCode="0.00E+00">
                  <c:v>1.08E-3</c:v>
                </c:pt>
                <c:pt idx="64240" formatCode="0.00E+00">
                  <c:v>1.08E-3</c:v>
                </c:pt>
                <c:pt idx="64241" formatCode="0.00E+00">
                  <c:v>1.08E-3</c:v>
                </c:pt>
                <c:pt idx="64242" formatCode="0.00E+00">
                  <c:v>1.08E-3</c:v>
                </c:pt>
                <c:pt idx="64243" formatCode="0.00E+00">
                  <c:v>1.08E-3</c:v>
                </c:pt>
                <c:pt idx="64244" formatCode="0.00E+00">
                  <c:v>1.08E-3</c:v>
                </c:pt>
                <c:pt idx="64245" formatCode="0.00E+00">
                  <c:v>1.08E-3</c:v>
                </c:pt>
                <c:pt idx="64246" formatCode="0.00E+00">
                  <c:v>1.08E-3</c:v>
                </c:pt>
                <c:pt idx="64247" formatCode="0.00E+00">
                  <c:v>1.08E-3</c:v>
                </c:pt>
                <c:pt idx="64248" formatCode="0.00E+00">
                  <c:v>1.08E-3</c:v>
                </c:pt>
                <c:pt idx="64249" formatCode="0.00E+00">
                  <c:v>1.08E-3</c:v>
                </c:pt>
                <c:pt idx="64250" formatCode="0.00E+00">
                  <c:v>1.08E-3</c:v>
                </c:pt>
                <c:pt idx="64251" formatCode="0.00E+00">
                  <c:v>1.08E-3</c:v>
                </c:pt>
                <c:pt idx="64252" formatCode="0.00E+00">
                  <c:v>1.08E-3</c:v>
                </c:pt>
                <c:pt idx="64253" formatCode="0.00E+00">
                  <c:v>1.08E-3</c:v>
                </c:pt>
                <c:pt idx="64254" formatCode="0.00E+00">
                  <c:v>1.08E-3</c:v>
                </c:pt>
                <c:pt idx="64255" formatCode="0.00E+00">
                  <c:v>1.08E-3</c:v>
                </c:pt>
                <c:pt idx="64256" formatCode="0.00E+00">
                  <c:v>1.08E-3</c:v>
                </c:pt>
                <c:pt idx="64257" formatCode="0.00E+00">
                  <c:v>1.08E-3</c:v>
                </c:pt>
                <c:pt idx="64258" formatCode="0.00E+00">
                  <c:v>1.08E-3</c:v>
                </c:pt>
                <c:pt idx="64259" formatCode="0.00E+00">
                  <c:v>1.08E-3</c:v>
                </c:pt>
                <c:pt idx="64260" formatCode="0.00E+00">
                  <c:v>1.08E-3</c:v>
                </c:pt>
                <c:pt idx="64261" formatCode="0.00E+00">
                  <c:v>1.08E-3</c:v>
                </c:pt>
                <c:pt idx="64262" formatCode="0.00E+00">
                  <c:v>1.08E-3</c:v>
                </c:pt>
                <c:pt idx="64263" formatCode="0.00E+00">
                  <c:v>1.08E-3</c:v>
                </c:pt>
                <c:pt idx="64264" formatCode="0.00E+00">
                  <c:v>1.08E-3</c:v>
                </c:pt>
                <c:pt idx="64265" formatCode="0.00E+00">
                  <c:v>1.08E-3</c:v>
                </c:pt>
                <c:pt idx="64266" formatCode="0.00E+00">
                  <c:v>1.08E-3</c:v>
                </c:pt>
                <c:pt idx="64267" formatCode="0.00E+00">
                  <c:v>1.08E-3</c:v>
                </c:pt>
                <c:pt idx="64268" formatCode="0.00E+00">
                  <c:v>1.08E-3</c:v>
                </c:pt>
                <c:pt idx="64269" formatCode="0.00E+00">
                  <c:v>1.08E-3</c:v>
                </c:pt>
                <c:pt idx="64270" formatCode="0.00E+00">
                  <c:v>1.08E-3</c:v>
                </c:pt>
                <c:pt idx="64271" formatCode="0.00E+00">
                  <c:v>1.08E-3</c:v>
                </c:pt>
                <c:pt idx="64272" formatCode="0.00E+00">
                  <c:v>1.08E-3</c:v>
                </c:pt>
                <c:pt idx="64273" formatCode="0.00E+00">
                  <c:v>1.08E-3</c:v>
                </c:pt>
                <c:pt idx="64274" formatCode="0.00E+00">
                  <c:v>1.08E-3</c:v>
                </c:pt>
                <c:pt idx="64275" formatCode="0.00E+00">
                  <c:v>1.08E-3</c:v>
                </c:pt>
                <c:pt idx="64276" formatCode="0.00E+00">
                  <c:v>1.08E-3</c:v>
                </c:pt>
                <c:pt idx="64277" formatCode="0.00E+00">
                  <c:v>1.08E-3</c:v>
                </c:pt>
                <c:pt idx="64278" formatCode="0.00E+00">
                  <c:v>1.08E-3</c:v>
                </c:pt>
                <c:pt idx="64279" formatCode="0.00E+00">
                  <c:v>1.08E-3</c:v>
                </c:pt>
                <c:pt idx="64280" formatCode="0.00E+00">
                  <c:v>1.08E-3</c:v>
                </c:pt>
                <c:pt idx="64281" formatCode="0.00E+00">
                  <c:v>1.08E-3</c:v>
                </c:pt>
                <c:pt idx="64282" formatCode="0.00E+00">
                  <c:v>1.08E-3</c:v>
                </c:pt>
                <c:pt idx="64283" formatCode="0.00E+00">
                  <c:v>1.08E-3</c:v>
                </c:pt>
                <c:pt idx="64284" formatCode="0.00E+00">
                  <c:v>1.08E-3</c:v>
                </c:pt>
                <c:pt idx="64285" formatCode="0.00E+00">
                  <c:v>1.08E-3</c:v>
                </c:pt>
                <c:pt idx="64286" formatCode="0.00E+00">
                  <c:v>1.08E-3</c:v>
                </c:pt>
                <c:pt idx="64287" formatCode="0.00E+00">
                  <c:v>1.08E-3</c:v>
                </c:pt>
                <c:pt idx="64288" formatCode="0.00E+00">
                  <c:v>1.08E-3</c:v>
                </c:pt>
                <c:pt idx="64289" formatCode="0.00E+00">
                  <c:v>1.08E-3</c:v>
                </c:pt>
                <c:pt idx="64290" formatCode="0.00E+00">
                  <c:v>1.08E-3</c:v>
                </c:pt>
                <c:pt idx="64291" formatCode="0.00E+00">
                  <c:v>1.08E-3</c:v>
                </c:pt>
                <c:pt idx="64292" formatCode="0.00E+00">
                  <c:v>1.08E-3</c:v>
                </c:pt>
                <c:pt idx="64293" formatCode="0.00E+00">
                  <c:v>1.08E-3</c:v>
                </c:pt>
                <c:pt idx="64294" formatCode="0.00E+00">
                  <c:v>1.08E-3</c:v>
                </c:pt>
                <c:pt idx="64295" formatCode="0.00E+00">
                  <c:v>1.08E-3</c:v>
                </c:pt>
                <c:pt idx="64296" formatCode="0.00E+00">
                  <c:v>1.08E-3</c:v>
                </c:pt>
                <c:pt idx="64297" formatCode="0.00E+00">
                  <c:v>1.08E-3</c:v>
                </c:pt>
                <c:pt idx="64298" formatCode="0.00E+00">
                  <c:v>1.08E-3</c:v>
                </c:pt>
                <c:pt idx="64299" formatCode="0.00E+00">
                  <c:v>1.08E-3</c:v>
                </c:pt>
                <c:pt idx="64300" formatCode="0.00E+00">
                  <c:v>1.08E-3</c:v>
                </c:pt>
                <c:pt idx="64301" formatCode="0.00E+00">
                  <c:v>1.08E-3</c:v>
                </c:pt>
                <c:pt idx="64302" formatCode="0.00E+00">
                  <c:v>1.08E-3</c:v>
                </c:pt>
                <c:pt idx="64303" formatCode="0.00E+00">
                  <c:v>1.08E-3</c:v>
                </c:pt>
                <c:pt idx="64304" formatCode="0.00E+00">
                  <c:v>1.08E-3</c:v>
                </c:pt>
                <c:pt idx="64305" formatCode="0.00E+00">
                  <c:v>1.08E-3</c:v>
                </c:pt>
                <c:pt idx="64306" formatCode="0.00E+00">
                  <c:v>1.08E-3</c:v>
                </c:pt>
                <c:pt idx="64307" formatCode="0.00E+00">
                  <c:v>1.08E-3</c:v>
                </c:pt>
                <c:pt idx="64308" formatCode="0.00E+00">
                  <c:v>1.08E-3</c:v>
                </c:pt>
                <c:pt idx="64309" formatCode="0.00E+00">
                  <c:v>1.08E-3</c:v>
                </c:pt>
                <c:pt idx="64310" formatCode="0.00E+00">
                  <c:v>1.08E-3</c:v>
                </c:pt>
                <c:pt idx="64311" formatCode="0.00E+00">
                  <c:v>1.08E-3</c:v>
                </c:pt>
                <c:pt idx="64312" formatCode="0.00E+00">
                  <c:v>1.08E-3</c:v>
                </c:pt>
                <c:pt idx="64313" formatCode="0.00E+00">
                  <c:v>1.08E-3</c:v>
                </c:pt>
                <c:pt idx="64314" formatCode="0.00E+00">
                  <c:v>1.08E-3</c:v>
                </c:pt>
                <c:pt idx="64315" formatCode="0.00E+00">
                  <c:v>1.08E-3</c:v>
                </c:pt>
                <c:pt idx="64316" formatCode="0.00E+00">
                  <c:v>1.08E-3</c:v>
                </c:pt>
                <c:pt idx="64317" formatCode="0.00E+00">
                  <c:v>1.08E-3</c:v>
                </c:pt>
                <c:pt idx="64318" formatCode="0.00E+00">
                  <c:v>1.08E-3</c:v>
                </c:pt>
                <c:pt idx="64319" formatCode="0.00E+00">
                  <c:v>1.08E-3</c:v>
                </c:pt>
                <c:pt idx="64320" formatCode="0.00E+00">
                  <c:v>1.08E-3</c:v>
                </c:pt>
                <c:pt idx="64321" formatCode="0.00E+00">
                  <c:v>1.08E-3</c:v>
                </c:pt>
                <c:pt idx="64322" formatCode="0.00E+00">
                  <c:v>1.08E-3</c:v>
                </c:pt>
                <c:pt idx="64323" formatCode="0.00E+00">
                  <c:v>1.08E-3</c:v>
                </c:pt>
                <c:pt idx="64324" formatCode="0.00E+00">
                  <c:v>1.08E-3</c:v>
                </c:pt>
                <c:pt idx="64325" formatCode="0.00E+00">
                  <c:v>1.08E-3</c:v>
                </c:pt>
                <c:pt idx="64326" formatCode="0.00E+00">
                  <c:v>1.08E-3</c:v>
                </c:pt>
                <c:pt idx="64327" formatCode="0.00E+00">
                  <c:v>1.08E-3</c:v>
                </c:pt>
                <c:pt idx="64328" formatCode="0.00E+00">
                  <c:v>1.08E-3</c:v>
                </c:pt>
                <c:pt idx="64329" formatCode="0.00E+00">
                  <c:v>1.08E-3</c:v>
                </c:pt>
                <c:pt idx="64330" formatCode="0.00E+00">
                  <c:v>1.08E-3</c:v>
                </c:pt>
                <c:pt idx="64331" formatCode="0.00E+00">
                  <c:v>1.08E-3</c:v>
                </c:pt>
                <c:pt idx="64332" formatCode="0.00E+00">
                  <c:v>1.08E-3</c:v>
                </c:pt>
                <c:pt idx="64333" formatCode="0.00E+00">
                  <c:v>1.08E-3</c:v>
                </c:pt>
                <c:pt idx="64334" formatCode="0.00E+00">
                  <c:v>1.08E-3</c:v>
                </c:pt>
                <c:pt idx="64335" formatCode="0.00E+00">
                  <c:v>1.08E-3</c:v>
                </c:pt>
                <c:pt idx="64336" formatCode="0.00E+00">
                  <c:v>1.08E-3</c:v>
                </c:pt>
                <c:pt idx="64337" formatCode="0.00E+00">
                  <c:v>1.08E-3</c:v>
                </c:pt>
                <c:pt idx="64338" formatCode="0.00E+00">
                  <c:v>1.08E-3</c:v>
                </c:pt>
                <c:pt idx="64339" formatCode="0.00E+00">
                  <c:v>1.08E-3</c:v>
                </c:pt>
                <c:pt idx="64340" formatCode="0.00E+00">
                  <c:v>1.08E-3</c:v>
                </c:pt>
                <c:pt idx="64341" formatCode="0.00E+00">
                  <c:v>1.08E-3</c:v>
                </c:pt>
                <c:pt idx="64342" formatCode="0.00E+00">
                  <c:v>1.08E-3</c:v>
                </c:pt>
                <c:pt idx="64343" formatCode="0.00E+00">
                  <c:v>1.08E-3</c:v>
                </c:pt>
                <c:pt idx="64344" formatCode="0.00E+00">
                  <c:v>1.08E-3</c:v>
                </c:pt>
                <c:pt idx="64345" formatCode="0.00E+00">
                  <c:v>1.08E-3</c:v>
                </c:pt>
                <c:pt idx="64346" formatCode="0.00E+00">
                  <c:v>1.08E-3</c:v>
                </c:pt>
                <c:pt idx="64347" formatCode="0.00E+00">
                  <c:v>1.08E-3</c:v>
                </c:pt>
                <c:pt idx="64348" formatCode="0.00E+00">
                  <c:v>1.08E-3</c:v>
                </c:pt>
                <c:pt idx="64349" formatCode="0.00E+00">
                  <c:v>1.08E-3</c:v>
                </c:pt>
                <c:pt idx="64350" formatCode="0.00E+00">
                  <c:v>1.08E-3</c:v>
                </c:pt>
                <c:pt idx="64351" formatCode="0.00E+00">
                  <c:v>1.08E-3</c:v>
                </c:pt>
                <c:pt idx="64352" formatCode="0.00E+00">
                  <c:v>1.08E-3</c:v>
                </c:pt>
                <c:pt idx="64353" formatCode="0.00E+00">
                  <c:v>1.08E-3</c:v>
                </c:pt>
                <c:pt idx="64354" formatCode="0.00E+00">
                  <c:v>1.08E-3</c:v>
                </c:pt>
                <c:pt idx="64355" formatCode="0.00E+00">
                  <c:v>1.08E-3</c:v>
                </c:pt>
                <c:pt idx="64356" formatCode="0.00E+00">
                  <c:v>1.08E-3</c:v>
                </c:pt>
                <c:pt idx="64357" formatCode="0.00E+00">
                  <c:v>1.08E-3</c:v>
                </c:pt>
                <c:pt idx="64358" formatCode="0.00E+00">
                  <c:v>1.08E-3</c:v>
                </c:pt>
                <c:pt idx="64359" formatCode="0.00E+00">
                  <c:v>1.08E-3</c:v>
                </c:pt>
                <c:pt idx="64360" formatCode="0.00E+00">
                  <c:v>1.08E-3</c:v>
                </c:pt>
                <c:pt idx="64361" formatCode="0.00E+00">
                  <c:v>1.08E-3</c:v>
                </c:pt>
                <c:pt idx="64362" formatCode="0.00E+00">
                  <c:v>1.08E-3</c:v>
                </c:pt>
                <c:pt idx="64363" formatCode="0.00E+00">
                  <c:v>1.08E-3</c:v>
                </c:pt>
                <c:pt idx="64364" formatCode="0.00E+00">
                  <c:v>1.08E-3</c:v>
                </c:pt>
                <c:pt idx="64365" formatCode="0.00E+00">
                  <c:v>1.08E-3</c:v>
                </c:pt>
                <c:pt idx="64366" formatCode="0.00E+00">
                  <c:v>1.08E-3</c:v>
                </c:pt>
                <c:pt idx="64367" formatCode="0.00E+00">
                  <c:v>1.08E-3</c:v>
                </c:pt>
                <c:pt idx="64368" formatCode="0.00E+00">
                  <c:v>1.08E-3</c:v>
                </c:pt>
                <c:pt idx="64369" formatCode="0.00E+00">
                  <c:v>1.08E-3</c:v>
                </c:pt>
                <c:pt idx="64370" formatCode="0.00E+00">
                  <c:v>1.08E-3</c:v>
                </c:pt>
                <c:pt idx="64371" formatCode="0.00E+00">
                  <c:v>1.08E-3</c:v>
                </c:pt>
                <c:pt idx="64372" formatCode="0.00E+00">
                  <c:v>1.08E-3</c:v>
                </c:pt>
                <c:pt idx="64373" formatCode="0.00E+00">
                  <c:v>1.08E-3</c:v>
                </c:pt>
                <c:pt idx="64374" formatCode="0.00E+00">
                  <c:v>1.08E-3</c:v>
                </c:pt>
                <c:pt idx="64375" formatCode="0.00E+00">
                  <c:v>1.08E-3</c:v>
                </c:pt>
                <c:pt idx="64376" formatCode="0.00E+00">
                  <c:v>1.08E-3</c:v>
                </c:pt>
                <c:pt idx="64377" formatCode="0.00E+00">
                  <c:v>1.08E-3</c:v>
                </c:pt>
                <c:pt idx="64378" formatCode="0.00E+00">
                  <c:v>1.08E-3</c:v>
                </c:pt>
                <c:pt idx="64379" formatCode="0.00E+00">
                  <c:v>1.08E-3</c:v>
                </c:pt>
                <c:pt idx="64380" formatCode="0.00E+00">
                  <c:v>1.08E-3</c:v>
                </c:pt>
                <c:pt idx="64381" formatCode="0.00E+00">
                  <c:v>1.08E-3</c:v>
                </c:pt>
                <c:pt idx="64382" formatCode="0.00E+00">
                  <c:v>1.08E-3</c:v>
                </c:pt>
                <c:pt idx="64383" formatCode="0.00E+00">
                  <c:v>1.08E-3</c:v>
                </c:pt>
                <c:pt idx="64384" formatCode="0.00E+00">
                  <c:v>1.08E-3</c:v>
                </c:pt>
                <c:pt idx="64385" formatCode="0.00E+00">
                  <c:v>1.08E-3</c:v>
                </c:pt>
                <c:pt idx="64386" formatCode="0.00E+00">
                  <c:v>1.08E-3</c:v>
                </c:pt>
                <c:pt idx="64387" formatCode="0.00E+00">
                  <c:v>1.08E-3</c:v>
                </c:pt>
                <c:pt idx="64388" formatCode="0.00E+00">
                  <c:v>1.08E-3</c:v>
                </c:pt>
                <c:pt idx="64389" formatCode="0.00E+00">
                  <c:v>1.08E-3</c:v>
                </c:pt>
                <c:pt idx="64390" formatCode="0.00E+00">
                  <c:v>1.08E-3</c:v>
                </c:pt>
                <c:pt idx="64391" formatCode="0.00E+00">
                  <c:v>1.08E-3</c:v>
                </c:pt>
                <c:pt idx="64392" formatCode="0.00E+00">
                  <c:v>1.08E-3</c:v>
                </c:pt>
                <c:pt idx="64393" formatCode="0.00E+00">
                  <c:v>1.08E-3</c:v>
                </c:pt>
                <c:pt idx="64394" formatCode="0.00E+00">
                  <c:v>1.08E-3</c:v>
                </c:pt>
                <c:pt idx="64395" formatCode="0.00E+00">
                  <c:v>1.08E-3</c:v>
                </c:pt>
                <c:pt idx="64396" formatCode="0.00E+00">
                  <c:v>1.08E-3</c:v>
                </c:pt>
                <c:pt idx="64397" formatCode="0.00E+00">
                  <c:v>1.08E-3</c:v>
                </c:pt>
                <c:pt idx="64398" formatCode="0.00E+00">
                  <c:v>1.08E-3</c:v>
                </c:pt>
                <c:pt idx="64399" formatCode="0.00E+00">
                  <c:v>1.08E-3</c:v>
                </c:pt>
                <c:pt idx="64400" formatCode="0.00E+00">
                  <c:v>1.08E-3</c:v>
                </c:pt>
                <c:pt idx="64401" formatCode="0.00E+00">
                  <c:v>1.08E-3</c:v>
                </c:pt>
                <c:pt idx="64402" formatCode="0.00E+00">
                  <c:v>1.08E-3</c:v>
                </c:pt>
                <c:pt idx="64403" formatCode="0.00E+00">
                  <c:v>1.08E-3</c:v>
                </c:pt>
                <c:pt idx="64404" formatCode="0.00E+00">
                  <c:v>1.08E-3</c:v>
                </c:pt>
                <c:pt idx="64405" formatCode="0.00E+00">
                  <c:v>1.08E-3</c:v>
                </c:pt>
                <c:pt idx="64406" formatCode="0.00E+00">
                  <c:v>1.08E-3</c:v>
                </c:pt>
                <c:pt idx="64407" formatCode="0.00E+00">
                  <c:v>1.08E-3</c:v>
                </c:pt>
                <c:pt idx="64408" formatCode="0.00E+00">
                  <c:v>1.08E-3</c:v>
                </c:pt>
                <c:pt idx="64409" formatCode="0.00E+00">
                  <c:v>1.08E-3</c:v>
                </c:pt>
                <c:pt idx="64410" formatCode="0.00E+00">
                  <c:v>1.08E-3</c:v>
                </c:pt>
                <c:pt idx="64411" formatCode="0.00E+00">
                  <c:v>1.08E-3</c:v>
                </c:pt>
                <c:pt idx="64412" formatCode="0.00E+00">
                  <c:v>1.08E-3</c:v>
                </c:pt>
                <c:pt idx="64413" formatCode="0.00E+00">
                  <c:v>1.08E-3</c:v>
                </c:pt>
                <c:pt idx="64414" formatCode="0.00E+00">
                  <c:v>1.08E-3</c:v>
                </c:pt>
                <c:pt idx="64415" formatCode="0.00E+00">
                  <c:v>1.08E-3</c:v>
                </c:pt>
                <c:pt idx="64416" formatCode="0.00E+00">
                  <c:v>1.08E-3</c:v>
                </c:pt>
                <c:pt idx="64417" formatCode="0.00E+00">
                  <c:v>1.08E-3</c:v>
                </c:pt>
                <c:pt idx="64418" formatCode="0.00E+00">
                  <c:v>1.08E-3</c:v>
                </c:pt>
                <c:pt idx="64419" formatCode="0.00E+00">
                  <c:v>1.08E-3</c:v>
                </c:pt>
                <c:pt idx="64420" formatCode="0.00E+00">
                  <c:v>1.08E-3</c:v>
                </c:pt>
                <c:pt idx="64421" formatCode="0.00E+00">
                  <c:v>1.08E-3</c:v>
                </c:pt>
                <c:pt idx="64422" formatCode="0.00E+00">
                  <c:v>1.08E-3</c:v>
                </c:pt>
                <c:pt idx="64423" formatCode="0.00E+00">
                  <c:v>1.08E-3</c:v>
                </c:pt>
                <c:pt idx="64424" formatCode="0.00E+00">
                  <c:v>1.08E-3</c:v>
                </c:pt>
                <c:pt idx="64425" formatCode="0.00E+00">
                  <c:v>1.08E-3</c:v>
                </c:pt>
                <c:pt idx="64426" formatCode="0.00E+00">
                  <c:v>1.08E-3</c:v>
                </c:pt>
                <c:pt idx="64427" formatCode="0.00E+00">
                  <c:v>1.08E-3</c:v>
                </c:pt>
                <c:pt idx="64428" formatCode="0.00E+00">
                  <c:v>1.08E-3</c:v>
                </c:pt>
                <c:pt idx="64429" formatCode="0.00E+00">
                  <c:v>1.08E-3</c:v>
                </c:pt>
                <c:pt idx="64430" formatCode="0.00E+00">
                  <c:v>1.08E-3</c:v>
                </c:pt>
                <c:pt idx="64431" formatCode="0.00E+00">
                  <c:v>1.08E-3</c:v>
                </c:pt>
                <c:pt idx="64432" formatCode="0.00E+00">
                  <c:v>1.08E-3</c:v>
                </c:pt>
                <c:pt idx="64433" formatCode="0.00E+00">
                  <c:v>1.08E-3</c:v>
                </c:pt>
                <c:pt idx="64434" formatCode="0.00E+00">
                  <c:v>1.08E-3</c:v>
                </c:pt>
                <c:pt idx="64435" formatCode="0.00E+00">
                  <c:v>1.08E-3</c:v>
                </c:pt>
                <c:pt idx="64436" formatCode="0.00E+00">
                  <c:v>1.08E-3</c:v>
                </c:pt>
                <c:pt idx="64437" formatCode="0.00E+00">
                  <c:v>1.08E-3</c:v>
                </c:pt>
                <c:pt idx="64438" formatCode="0.00E+00">
                  <c:v>1.08E-3</c:v>
                </c:pt>
                <c:pt idx="64439" formatCode="0.00E+00">
                  <c:v>1.08E-3</c:v>
                </c:pt>
                <c:pt idx="64440" formatCode="0.00E+00">
                  <c:v>1.08E-3</c:v>
                </c:pt>
                <c:pt idx="64441" formatCode="0.00E+00">
                  <c:v>1.08E-3</c:v>
                </c:pt>
                <c:pt idx="64442" formatCode="0.00E+00">
                  <c:v>1.08E-3</c:v>
                </c:pt>
                <c:pt idx="64443" formatCode="0.00E+00">
                  <c:v>1.08E-3</c:v>
                </c:pt>
                <c:pt idx="64444" formatCode="0.00E+00">
                  <c:v>1.08E-3</c:v>
                </c:pt>
                <c:pt idx="64445" formatCode="0.00E+00">
                  <c:v>1.08E-3</c:v>
                </c:pt>
                <c:pt idx="64446" formatCode="0.00E+00">
                  <c:v>1.08E-3</c:v>
                </c:pt>
                <c:pt idx="64447" formatCode="0.00E+00">
                  <c:v>1.08E-3</c:v>
                </c:pt>
                <c:pt idx="64448" formatCode="0.00E+00">
                  <c:v>1.08E-3</c:v>
                </c:pt>
                <c:pt idx="64449" formatCode="0.00E+00">
                  <c:v>1.08E-3</c:v>
                </c:pt>
                <c:pt idx="64450" formatCode="0.00E+00">
                  <c:v>1.08E-3</c:v>
                </c:pt>
                <c:pt idx="64451" formatCode="0.00E+00">
                  <c:v>1.08E-3</c:v>
                </c:pt>
                <c:pt idx="64452" formatCode="0.00E+00">
                  <c:v>1.08E-3</c:v>
                </c:pt>
                <c:pt idx="64453" formatCode="0.00E+00">
                  <c:v>1.08E-3</c:v>
                </c:pt>
                <c:pt idx="64454" formatCode="0.00E+00">
                  <c:v>1.08E-3</c:v>
                </c:pt>
                <c:pt idx="64455" formatCode="0.00E+00">
                  <c:v>1.08E-3</c:v>
                </c:pt>
                <c:pt idx="64456" formatCode="0.00E+00">
                  <c:v>1.08E-3</c:v>
                </c:pt>
                <c:pt idx="64457" formatCode="0.00E+00">
                  <c:v>1.08E-3</c:v>
                </c:pt>
                <c:pt idx="64458" formatCode="0.00E+00">
                  <c:v>1.08E-3</c:v>
                </c:pt>
                <c:pt idx="64459" formatCode="0.00E+00">
                  <c:v>1.08E-3</c:v>
                </c:pt>
                <c:pt idx="64460" formatCode="0.00E+00">
                  <c:v>1.08E-3</c:v>
                </c:pt>
                <c:pt idx="64461" formatCode="0.00E+00">
                  <c:v>1.08E-3</c:v>
                </c:pt>
                <c:pt idx="64462" formatCode="0.00E+00">
                  <c:v>1.08E-3</c:v>
                </c:pt>
                <c:pt idx="64463" formatCode="0.00E+00">
                  <c:v>1.08E-3</c:v>
                </c:pt>
                <c:pt idx="64464" formatCode="0.00E+00">
                  <c:v>1.08E-3</c:v>
                </c:pt>
                <c:pt idx="64465" formatCode="0.00E+00">
                  <c:v>1.08E-3</c:v>
                </c:pt>
                <c:pt idx="64466" formatCode="0.00E+00">
                  <c:v>1.08E-3</c:v>
                </c:pt>
                <c:pt idx="64467" formatCode="0.00E+00">
                  <c:v>1.08E-3</c:v>
                </c:pt>
                <c:pt idx="64468" formatCode="0.00E+00">
                  <c:v>1.08E-3</c:v>
                </c:pt>
                <c:pt idx="64469" formatCode="0.00E+00">
                  <c:v>1.08E-3</c:v>
                </c:pt>
                <c:pt idx="64470" formatCode="0.00E+00">
                  <c:v>1.08E-3</c:v>
                </c:pt>
                <c:pt idx="64471" formatCode="0.00E+00">
                  <c:v>1.08E-3</c:v>
                </c:pt>
                <c:pt idx="64472" formatCode="0.00E+00">
                  <c:v>1.08E-3</c:v>
                </c:pt>
                <c:pt idx="64473" formatCode="0.00E+00">
                  <c:v>1.08E-3</c:v>
                </c:pt>
                <c:pt idx="64474" formatCode="0.00E+00">
                  <c:v>1.08E-3</c:v>
                </c:pt>
                <c:pt idx="64475" formatCode="0.00E+00">
                  <c:v>1.08E-3</c:v>
                </c:pt>
                <c:pt idx="64476" formatCode="0.00E+00">
                  <c:v>1.08E-3</c:v>
                </c:pt>
                <c:pt idx="64477" formatCode="0.00E+00">
                  <c:v>1.08E-3</c:v>
                </c:pt>
                <c:pt idx="64478" formatCode="0.00E+00">
                  <c:v>1.08E-3</c:v>
                </c:pt>
                <c:pt idx="64479" formatCode="0.00E+00">
                  <c:v>1.08E-3</c:v>
                </c:pt>
                <c:pt idx="64480" formatCode="0.00E+00">
                  <c:v>1.08E-3</c:v>
                </c:pt>
                <c:pt idx="64481" formatCode="0.00E+00">
                  <c:v>1.08E-3</c:v>
                </c:pt>
                <c:pt idx="64482" formatCode="0.00E+00">
                  <c:v>1.08E-3</c:v>
                </c:pt>
                <c:pt idx="64483" formatCode="0.00E+00">
                  <c:v>1.08E-3</c:v>
                </c:pt>
                <c:pt idx="64484" formatCode="0.00E+00">
                  <c:v>1.08E-3</c:v>
                </c:pt>
                <c:pt idx="64485" formatCode="0.00E+00">
                  <c:v>1.08E-3</c:v>
                </c:pt>
                <c:pt idx="64486" formatCode="0.00E+00">
                  <c:v>1.08E-3</c:v>
                </c:pt>
                <c:pt idx="64487" formatCode="0.00E+00">
                  <c:v>1.08E-3</c:v>
                </c:pt>
                <c:pt idx="64488" formatCode="0.00E+00">
                  <c:v>1.08E-3</c:v>
                </c:pt>
                <c:pt idx="64489" formatCode="0.00E+00">
                  <c:v>1.08E-3</c:v>
                </c:pt>
                <c:pt idx="64490" formatCode="0.00E+00">
                  <c:v>1.08E-3</c:v>
                </c:pt>
                <c:pt idx="64491" formatCode="0.00E+00">
                  <c:v>1.08E-3</c:v>
                </c:pt>
                <c:pt idx="64492" formatCode="0.00E+00">
                  <c:v>1.08E-3</c:v>
                </c:pt>
                <c:pt idx="64493" formatCode="0.00E+00">
                  <c:v>1.08E-3</c:v>
                </c:pt>
                <c:pt idx="64494" formatCode="0.00E+00">
                  <c:v>1.08E-3</c:v>
                </c:pt>
                <c:pt idx="64495" formatCode="0.00E+00">
                  <c:v>1.08E-3</c:v>
                </c:pt>
                <c:pt idx="64496" formatCode="0.00E+00">
                  <c:v>1.08E-3</c:v>
                </c:pt>
                <c:pt idx="64497" formatCode="0.00E+00">
                  <c:v>1.08E-3</c:v>
                </c:pt>
                <c:pt idx="64498" formatCode="0.00E+00">
                  <c:v>1.08E-3</c:v>
                </c:pt>
                <c:pt idx="64499" formatCode="0.00E+00">
                  <c:v>1.08E-3</c:v>
                </c:pt>
                <c:pt idx="64500" formatCode="0.00E+00">
                  <c:v>1.08E-3</c:v>
                </c:pt>
                <c:pt idx="64501" formatCode="0.00E+00">
                  <c:v>1.08E-3</c:v>
                </c:pt>
                <c:pt idx="64502" formatCode="0.00E+00">
                  <c:v>1.08E-3</c:v>
                </c:pt>
                <c:pt idx="64503" formatCode="0.00E+00">
                  <c:v>1.08E-3</c:v>
                </c:pt>
                <c:pt idx="64504" formatCode="0.00E+00">
                  <c:v>1.08E-3</c:v>
                </c:pt>
                <c:pt idx="64505" formatCode="0.00E+00">
                  <c:v>1.08E-3</c:v>
                </c:pt>
                <c:pt idx="64506" formatCode="0.00E+00">
                  <c:v>1.08E-3</c:v>
                </c:pt>
                <c:pt idx="64507" formatCode="0.00E+00">
                  <c:v>1.08E-3</c:v>
                </c:pt>
                <c:pt idx="64508" formatCode="0.00E+00">
                  <c:v>1.08E-3</c:v>
                </c:pt>
                <c:pt idx="64509" formatCode="0.00E+00">
                  <c:v>1.08E-3</c:v>
                </c:pt>
                <c:pt idx="64510" formatCode="0.00E+00">
                  <c:v>1.08E-3</c:v>
                </c:pt>
                <c:pt idx="64511" formatCode="0.00E+00">
                  <c:v>1.08E-3</c:v>
                </c:pt>
                <c:pt idx="64512" formatCode="0.00E+00">
                  <c:v>1.08E-3</c:v>
                </c:pt>
                <c:pt idx="64513" formatCode="0.00E+00">
                  <c:v>1.08E-3</c:v>
                </c:pt>
                <c:pt idx="64514" formatCode="0.00E+00">
                  <c:v>1.08E-3</c:v>
                </c:pt>
                <c:pt idx="64515" formatCode="0.00E+00">
                  <c:v>1.08E-3</c:v>
                </c:pt>
                <c:pt idx="64516" formatCode="0.00E+00">
                  <c:v>1.08E-3</c:v>
                </c:pt>
                <c:pt idx="64517" formatCode="0.00E+00">
                  <c:v>1.08E-3</c:v>
                </c:pt>
                <c:pt idx="64518" formatCode="0.00E+00">
                  <c:v>1.08E-3</c:v>
                </c:pt>
                <c:pt idx="64519" formatCode="0.00E+00">
                  <c:v>1.08E-3</c:v>
                </c:pt>
                <c:pt idx="64520" formatCode="0.00E+00">
                  <c:v>1.08E-3</c:v>
                </c:pt>
                <c:pt idx="64521" formatCode="0.00E+00">
                  <c:v>1.08E-3</c:v>
                </c:pt>
                <c:pt idx="64522" formatCode="0.00E+00">
                  <c:v>1.08E-3</c:v>
                </c:pt>
                <c:pt idx="64523" formatCode="0.00E+00">
                  <c:v>1.08E-3</c:v>
                </c:pt>
                <c:pt idx="64524" formatCode="0.00E+00">
                  <c:v>1.08E-3</c:v>
                </c:pt>
                <c:pt idx="64525" formatCode="0.00E+00">
                  <c:v>1.08E-3</c:v>
                </c:pt>
                <c:pt idx="64526" formatCode="0.00E+00">
                  <c:v>1.08E-3</c:v>
                </c:pt>
                <c:pt idx="64527" formatCode="0.00E+00">
                  <c:v>1.08E-3</c:v>
                </c:pt>
                <c:pt idx="64528" formatCode="0.00E+00">
                  <c:v>1.08E-3</c:v>
                </c:pt>
                <c:pt idx="64529" formatCode="0.00E+00">
                  <c:v>1.08E-3</c:v>
                </c:pt>
                <c:pt idx="64530" formatCode="0.00E+00">
                  <c:v>1.08E-3</c:v>
                </c:pt>
                <c:pt idx="64531" formatCode="0.00E+00">
                  <c:v>1.08E-3</c:v>
                </c:pt>
                <c:pt idx="64532" formatCode="0.00E+00">
                  <c:v>1.08E-3</c:v>
                </c:pt>
                <c:pt idx="64533" formatCode="0.00E+00">
                  <c:v>1.08E-3</c:v>
                </c:pt>
                <c:pt idx="64534" formatCode="0.00E+00">
                  <c:v>1.08E-3</c:v>
                </c:pt>
                <c:pt idx="64535" formatCode="0.00E+00">
                  <c:v>1.08E-3</c:v>
                </c:pt>
                <c:pt idx="64536" formatCode="0.00E+00">
                  <c:v>1.08E-3</c:v>
                </c:pt>
                <c:pt idx="64537" formatCode="0.00E+00">
                  <c:v>1.08E-3</c:v>
                </c:pt>
                <c:pt idx="64538" formatCode="0.00E+00">
                  <c:v>1.08E-3</c:v>
                </c:pt>
                <c:pt idx="64539" formatCode="0.00E+00">
                  <c:v>1.08E-3</c:v>
                </c:pt>
                <c:pt idx="64540" formatCode="0.00E+00">
                  <c:v>1.08E-3</c:v>
                </c:pt>
                <c:pt idx="64541" formatCode="0.00E+00">
                  <c:v>1.08E-3</c:v>
                </c:pt>
                <c:pt idx="64542" formatCode="0.00E+00">
                  <c:v>1.08E-3</c:v>
                </c:pt>
                <c:pt idx="64543" formatCode="0.00E+00">
                  <c:v>1.08E-3</c:v>
                </c:pt>
                <c:pt idx="64544" formatCode="0.00E+00">
                  <c:v>1.08E-3</c:v>
                </c:pt>
                <c:pt idx="64545" formatCode="0.00E+00">
                  <c:v>1.08E-3</c:v>
                </c:pt>
                <c:pt idx="64546" formatCode="0.00E+00">
                  <c:v>1.08E-3</c:v>
                </c:pt>
                <c:pt idx="64547" formatCode="0.00E+00">
                  <c:v>1.08E-3</c:v>
                </c:pt>
                <c:pt idx="64548" formatCode="0.00E+00">
                  <c:v>1.08E-3</c:v>
                </c:pt>
                <c:pt idx="64549" formatCode="0.00E+00">
                  <c:v>1.08E-3</c:v>
                </c:pt>
                <c:pt idx="64550" formatCode="0.00E+00">
                  <c:v>1.08E-3</c:v>
                </c:pt>
                <c:pt idx="64551" formatCode="0.00E+00">
                  <c:v>1.08E-3</c:v>
                </c:pt>
                <c:pt idx="64552" formatCode="0.00E+00">
                  <c:v>1.08E-3</c:v>
                </c:pt>
                <c:pt idx="64553" formatCode="0.00E+00">
                  <c:v>1.08E-3</c:v>
                </c:pt>
                <c:pt idx="64554" formatCode="0.00E+00">
                  <c:v>1.08E-3</c:v>
                </c:pt>
                <c:pt idx="64555" formatCode="0.00E+00">
                  <c:v>1.08E-3</c:v>
                </c:pt>
                <c:pt idx="64556" formatCode="0.00E+00">
                  <c:v>1.08E-3</c:v>
                </c:pt>
                <c:pt idx="64557" formatCode="0.00E+00">
                  <c:v>1.08E-3</c:v>
                </c:pt>
                <c:pt idx="64558" formatCode="0.00E+00">
                  <c:v>1.08E-3</c:v>
                </c:pt>
                <c:pt idx="64559" formatCode="0.00E+00">
                  <c:v>1.08E-3</c:v>
                </c:pt>
                <c:pt idx="64560" formatCode="0.00E+00">
                  <c:v>1.08E-3</c:v>
                </c:pt>
                <c:pt idx="64561" formatCode="0.00E+00">
                  <c:v>1.08E-3</c:v>
                </c:pt>
                <c:pt idx="64562" formatCode="0.00E+00">
                  <c:v>1.08E-3</c:v>
                </c:pt>
                <c:pt idx="64563" formatCode="0.00E+00">
                  <c:v>1.08E-3</c:v>
                </c:pt>
                <c:pt idx="64564" formatCode="0.00E+00">
                  <c:v>1.08E-3</c:v>
                </c:pt>
                <c:pt idx="64565" formatCode="0.00E+00">
                  <c:v>1.08E-3</c:v>
                </c:pt>
                <c:pt idx="64566" formatCode="0.00E+00">
                  <c:v>1.08E-3</c:v>
                </c:pt>
                <c:pt idx="64567" formatCode="0.00E+00">
                  <c:v>1.08E-3</c:v>
                </c:pt>
                <c:pt idx="64568" formatCode="0.00E+00">
                  <c:v>1.08E-3</c:v>
                </c:pt>
                <c:pt idx="64569" formatCode="0.00E+00">
                  <c:v>1.08E-3</c:v>
                </c:pt>
                <c:pt idx="64570" formatCode="0.00E+00">
                  <c:v>1.08E-3</c:v>
                </c:pt>
                <c:pt idx="64571" formatCode="0.00E+00">
                  <c:v>1.08E-3</c:v>
                </c:pt>
                <c:pt idx="64572" formatCode="0.00E+00">
                  <c:v>1.08E-3</c:v>
                </c:pt>
                <c:pt idx="64573" formatCode="0.00E+00">
                  <c:v>1.08E-3</c:v>
                </c:pt>
                <c:pt idx="64574" formatCode="0.00E+00">
                  <c:v>1.08E-3</c:v>
                </c:pt>
                <c:pt idx="64575" formatCode="0.00E+00">
                  <c:v>1.08E-3</c:v>
                </c:pt>
                <c:pt idx="64576" formatCode="0.00E+00">
                  <c:v>1.08E-3</c:v>
                </c:pt>
                <c:pt idx="64577" formatCode="0.00E+00">
                  <c:v>1.08E-3</c:v>
                </c:pt>
                <c:pt idx="64578" formatCode="0.00E+00">
                  <c:v>1.08E-3</c:v>
                </c:pt>
                <c:pt idx="64579" formatCode="0.00E+00">
                  <c:v>1.08E-3</c:v>
                </c:pt>
                <c:pt idx="64580" formatCode="0.00E+00">
                  <c:v>1.08E-3</c:v>
                </c:pt>
                <c:pt idx="64581" formatCode="0.00E+00">
                  <c:v>1.08E-3</c:v>
                </c:pt>
                <c:pt idx="64582" formatCode="0.00E+00">
                  <c:v>1.08E-3</c:v>
                </c:pt>
                <c:pt idx="64583" formatCode="0.00E+00">
                  <c:v>1.08E-3</c:v>
                </c:pt>
                <c:pt idx="64584" formatCode="0.00E+00">
                  <c:v>1.08E-3</c:v>
                </c:pt>
                <c:pt idx="64585" formatCode="0.00E+00">
                  <c:v>1.08E-3</c:v>
                </c:pt>
                <c:pt idx="64586" formatCode="0.00E+00">
                  <c:v>1.08E-3</c:v>
                </c:pt>
                <c:pt idx="64587" formatCode="0.00E+00">
                  <c:v>1.08E-3</c:v>
                </c:pt>
                <c:pt idx="64588" formatCode="0.00E+00">
                  <c:v>1.08E-3</c:v>
                </c:pt>
                <c:pt idx="64589" formatCode="0.00E+00">
                  <c:v>1.08E-3</c:v>
                </c:pt>
                <c:pt idx="64590" formatCode="0.00E+00">
                  <c:v>1.08E-3</c:v>
                </c:pt>
                <c:pt idx="64591" formatCode="0.00E+00">
                  <c:v>1.08E-3</c:v>
                </c:pt>
                <c:pt idx="64592" formatCode="0.00E+00">
                  <c:v>1.08E-3</c:v>
                </c:pt>
                <c:pt idx="64593" formatCode="0.00E+00">
                  <c:v>1.08E-3</c:v>
                </c:pt>
                <c:pt idx="64594" formatCode="0.00E+00">
                  <c:v>1.08E-3</c:v>
                </c:pt>
                <c:pt idx="64595" formatCode="0.00E+00">
                  <c:v>1.08E-3</c:v>
                </c:pt>
                <c:pt idx="64596" formatCode="0.00E+00">
                  <c:v>1.08E-3</c:v>
                </c:pt>
                <c:pt idx="64597" formatCode="0.00E+00">
                  <c:v>1.08E-3</c:v>
                </c:pt>
                <c:pt idx="64598" formatCode="0.00E+00">
                  <c:v>1.08E-3</c:v>
                </c:pt>
                <c:pt idx="64599" formatCode="0.00E+00">
                  <c:v>1.08E-3</c:v>
                </c:pt>
                <c:pt idx="64600" formatCode="0.00E+00">
                  <c:v>1.08E-3</c:v>
                </c:pt>
                <c:pt idx="64601" formatCode="0.00E+00">
                  <c:v>1.08E-3</c:v>
                </c:pt>
                <c:pt idx="64602" formatCode="0.00E+00">
                  <c:v>1.08E-3</c:v>
                </c:pt>
                <c:pt idx="64603" formatCode="0.00E+00">
                  <c:v>1.08E-3</c:v>
                </c:pt>
                <c:pt idx="64604" formatCode="0.00E+00">
                  <c:v>1.08E-3</c:v>
                </c:pt>
                <c:pt idx="64605" formatCode="0.00E+00">
                  <c:v>1.08E-3</c:v>
                </c:pt>
                <c:pt idx="64606" formatCode="0.00E+00">
                  <c:v>1.08E-3</c:v>
                </c:pt>
                <c:pt idx="64607" formatCode="0.00E+00">
                  <c:v>1.08E-3</c:v>
                </c:pt>
                <c:pt idx="64608" formatCode="0.00E+00">
                  <c:v>1.08E-3</c:v>
                </c:pt>
                <c:pt idx="64609" formatCode="0.00E+00">
                  <c:v>1.08E-3</c:v>
                </c:pt>
                <c:pt idx="64610" formatCode="0.00E+00">
                  <c:v>1.08E-3</c:v>
                </c:pt>
                <c:pt idx="64611" formatCode="0.00E+00">
                  <c:v>1.08E-3</c:v>
                </c:pt>
                <c:pt idx="64612" formatCode="0.00E+00">
                  <c:v>1.08E-3</c:v>
                </c:pt>
                <c:pt idx="64613" formatCode="0.00E+00">
                  <c:v>1.08E-3</c:v>
                </c:pt>
                <c:pt idx="64614" formatCode="0.00E+00">
                  <c:v>1.08E-3</c:v>
                </c:pt>
                <c:pt idx="64615" formatCode="0.00E+00">
                  <c:v>1.08E-3</c:v>
                </c:pt>
                <c:pt idx="64616" formatCode="0.00E+00">
                  <c:v>1.08E-3</c:v>
                </c:pt>
                <c:pt idx="64617" formatCode="0.00E+00">
                  <c:v>1.08E-3</c:v>
                </c:pt>
                <c:pt idx="64618" formatCode="0.00E+00">
                  <c:v>1.08E-3</c:v>
                </c:pt>
                <c:pt idx="64619" formatCode="0.00E+00">
                  <c:v>1.08E-3</c:v>
                </c:pt>
                <c:pt idx="64620" formatCode="0.00E+00">
                  <c:v>1.08E-3</c:v>
                </c:pt>
                <c:pt idx="64621" formatCode="0.00E+00">
                  <c:v>1.08E-3</c:v>
                </c:pt>
                <c:pt idx="64622" formatCode="0.00E+00">
                  <c:v>1.08E-3</c:v>
                </c:pt>
                <c:pt idx="64623" formatCode="0.00E+00">
                  <c:v>1.08E-3</c:v>
                </c:pt>
                <c:pt idx="64624" formatCode="0.00E+00">
                  <c:v>1.08E-3</c:v>
                </c:pt>
                <c:pt idx="64625" formatCode="0.00E+00">
                  <c:v>1.09E-3</c:v>
                </c:pt>
                <c:pt idx="64626" formatCode="0.00E+00">
                  <c:v>1.08E-3</c:v>
                </c:pt>
                <c:pt idx="64627" formatCode="0.00E+00">
                  <c:v>1.08E-3</c:v>
                </c:pt>
                <c:pt idx="64628" formatCode="0.00E+00">
                  <c:v>1.08E-3</c:v>
                </c:pt>
                <c:pt idx="64629" formatCode="0.00E+00">
                  <c:v>1.08E-3</c:v>
                </c:pt>
                <c:pt idx="64630" formatCode="0.00E+00">
                  <c:v>1.08E-3</c:v>
                </c:pt>
                <c:pt idx="64631" formatCode="0.00E+00">
                  <c:v>1.08E-3</c:v>
                </c:pt>
                <c:pt idx="64632" formatCode="0.00E+00">
                  <c:v>1.08E-3</c:v>
                </c:pt>
                <c:pt idx="64633" formatCode="0.00E+00">
                  <c:v>1.08E-3</c:v>
                </c:pt>
                <c:pt idx="64634" formatCode="0.00E+00">
                  <c:v>1.08E-3</c:v>
                </c:pt>
                <c:pt idx="64635" formatCode="0.00E+00">
                  <c:v>1.08E-3</c:v>
                </c:pt>
                <c:pt idx="64636" formatCode="0.00E+00">
                  <c:v>1.08E-3</c:v>
                </c:pt>
                <c:pt idx="64637" formatCode="0.00E+00">
                  <c:v>1.08E-3</c:v>
                </c:pt>
                <c:pt idx="64638" formatCode="0.00E+00">
                  <c:v>1.08E-3</c:v>
                </c:pt>
                <c:pt idx="64639" formatCode="0.00E+00">
                  <c:v>1.08E-3</c:v>
                </c:pt>
                <c:pt idx="64640" formatCode="0.00E+00">
                  <c:v>1.09E-3</c:v>
                </c:pt>
                <c:pt idx="64641" formatCode="0.00E+00">
                  <c:v>1.08E-3</c:v>
                </c:pt>
                <c:pt idx="64642" formatCode="0.00E+00">
                  <c:v>1.08E-3</c:v>
                </c:pt>
                <c:pt idx="64643" formatCode="0.00E+00">
                  <c:v>1.08E-3</c:v>
                </c:pt>
                <c:pt idx="64644" formatCode="0.00E+00">
                  <c:v>1.08E-3</c:v>
                </c:pt>
                <c:pt idx="64645" formatCode="0.00E+00">
                  <c:v>1.08E-3</c:v>
                </c:pt>
                <c:pt idx="64646" formatCode="0.00E+00">
                  <c:v>1.08E-3</c:v>
                </c:pt>
                <c:pt idx="64647" formatCode="0.00E+00">
                  <c:v>1.08E-3</c:v>
                </c:pt>
                <c:pt idx="64648" formatCode="0.00E+00">
                  <c:v>1.08E-3</c:v>
                </c:pt>
                <c:pt idx="64649" formatCode="0.00E+00">
                  <c:v>1.08E-3</c:v>
                </c:pt>
                <c:pt idx="64650" formatCode="0.00E+00">
                  <c:v>1.08E-3</c:v>
                </c:pt>
                <c:pt idx="64651" formatCode="0.00E+00">
                  <c:v>1.08E-3</c:v>
                </c:pt>
                <c:pt idx="64652" formatCode="0.00E+00">
                  <c:v>1.09E-3</c:v>
                </c:pt>
                <c:pt idx="64653" formatCode="0.00E+00">
                  <c:v>1.09E-3</c:v>
                </c:pt>
                <c:pt idx="64654" formatCode="0.00E+00">
                  <c:v>1.08E-3</c:v>
                </c:pt>
                <c:pt idx="64655" formatCode="0.00E+00">
                  <c:v>1.08E-3</c:v>
                </c:pt>
                <c:pt idx="64656" formatCode="0.00E+00">
                  <c:v>1.08E-3</c:v>
                </c:pt>
                <c:pt idx="64657" formatCode="0.00E+00">
                  <c:v>1.08E-3</c:v>
                </c:pt>
                <c:pt idx="64658" formatCode="0.00E+00">
                  <c:v>1.08E-3</c:v>
                </c:pt>
                <c:pt idx="64659" formatCode="0.00E+00">
                  <c:v>1.08E-3</c:v>
                </c:pt>
                <c:pt idx="64660" formatCode="0.00E+00">
                  <c:v>1.08E-3</c:v>
                </c:pt>
                <c:pt idx="64661" formatCode="0.00E+00">
                  <c:v>1.08E-3</c:v>
                </c:pt>
                <c:pt idx="64662" formatCode="0.00E+00">
                  <c:v>1.08E-3</c:v>
                </c:pt>
                <c:pt idx="64663" formatCode="0.00E+00">
                  <c:v>1.08E-3</c:v>
                </c:pt>
                <c:pt idx="64664" formatCode="0.00E+00">
                  <c:v>1.08E-3</c:v>
                </c:pt>
                <c:pt idx="64665" formatCode="0.00E+00">
                  <c:v>1.08E-3</c:v>
                </c:pt>
                <c:pt idx="64666" formatCode="0.00E+00">
                  <c:v>1.08E-3</c:v>
                </c:pt>
                <c:pt idx="64667" formatCode="0.00E+00">
                  <c:v>1.08E-3</c:v>
                </c:pt>
                <c:pt idx="64668" formatCode="0.00E+00">
                  <c:v>1.08E-3</c:v>
                </c:pt>
                <c:pt idx="64669" formatCode="0.00E+00">
                  <c:v>1.08E-3</c:v>
                </c:pt>
                <c:pt idx="64670" formatCode="0.00E+00">
                  <c:v>1.09E-3</c:v>
                </c:pt>
                <c:pt idx="64671" formatCode="0.00E+00">
                  <c:v>1.08E-3</c:v>
                </c:pt>
                <c:pt idx="64672" formatCode="0.00E+00">
                  <c:v>1.08E-3</c:v>
                </c:pt>
                <c:pt idx="64673" formatCode="0.00E+00">
                  <c:v>1.09E-3</c:v>
                </c:pt>
                <c:pt idx="64674" formatCode="0.00E+00">
                  <c:v>1.09E-3</c:v>
                </c:pt>
                <c:pt idx="64675" formatCode="0.00E+00">
                  <c:v>1.08E-3</c:v>
                </c:pt>
                <c:pt idx="64676" formatCode="0.00E+00">
                  <c:v>1.08E-3</c:v>
                </c:pt>
                <c:pt idx="64677" formatCode="0.00E+00">
                  <c:v>1.08E-3</c:v>
                </c:pt>
                <c:pt idx="64678" formatCode="0.00E+00">
                  <c:v>1.09E-3</c:v>
                </c:pt>
                <c:pt idx="64679" formatCode="0.00E+00">
                  <c:v>1.08E-3</c:v>
                </c:pt>
                <c:pt idx="64680" formatCode="0.00E+00">
                  <c:v>1.09E-3</c:v>
                </c:pt>
                <c:pt idx="64681" formatCode="0.00E+00">
                  <c:v>1.09E-3</c:v>
                </c:pt>
                <c:pt idx="64682" formatCode="0.00E+00">
                  <c:v>1.09E-3</c:v>
                </c:pt>
                <c:pt idx="64683" formatCode="0.00E+00">
                  <c:v>1.09E-3</c:v>
                </c:pt>
                <c:pt idx="64684" formatCode="0.00E+00">
                  <c:v>1.08E-3</c:v>
                </c:pt>
                <c:pt idx="64685" formatCode="0.00E+00">
                  <c:v>1.08E-3</c:v>
                </c:pt>
                <c:pt idx="64686" formatCode="0.00E+00">
                  <c:v>1.08E-3</c:v>
                </c:pt>
                <c:pt idx="64687" formatCode="0.00E+00">
                  <c:v>1.09E-3</c:v>
                </c:pt>
                <c:pt idx="64688" formatCode="0.00E+00">
                  <c:v>1.08E-3</c:v>
                </c:pt>
                <c:pt idx="64689" formatCode="0.00E+00">
                  <c:v>1.08E-3</c:v>
                </c:pt>
                <c:pt idx="64690" formatCode="0.00E+00">
                  <c:v>1.09E-3</c:v>
                </c:pt>
                <c:pt idx="64691" formatCode="0.00E+00">
                  <c:v>1.08E-3</c:v>
                </c:pt>
                <c:pt idx="64692" formatCode="0.00E+00">
                  <c:v>1.09E-3</c:v>
                </c:pt>
                <c:pt idx="64693" formatCode="0.00E+00">
                  <c:v>1.08E-3</c:v>
                </c:pt>
                <c:pt idx="64694" formatCode="0.00E+00">
                  <c:v>1.09E-3</c:v>
                </c:pt>
                <c:pt idx="64695" formatCode="0.00E+00">
                  <c:v>1.09E-3</c:v>
                </c:pt>
                <c:pt idx="64696" formatCode="0.00E+00">
                  <c:v>1.08E-3</c:v>
                </c:pt>
                <c:pt idx="64697" formatCode="0.00E+00">
                  <c:v>1.08E-3</c:v>
                </c:pt>
                <c:pt idx="64698" formatCode="0.00E+00">
                  <c:v>1.09E-3</c:v>
                </c:pt>
                <c:pt idx="64699" formatCode="0.00E+00">
                  <c:v>1.09E-3</c:v>
                </c:pt>
                <c:pt idx="64700" formatCode="0.00E+00">
                  <c:v>1.08E-3</c:v>
                </c:pt>
                <c:pt idx="64701" formatCode="0.00E+00">
                  <c:v>1.09E-3</c:v>
                </c:pt>
                <c:pt idx="64702" formatCode="0.00E+00">
                  <c:v>1.09E-3</c:v>
                </c:pt>
                <c:pt idx="64703" formatCode="0.00E+00">
                  <c:v>1.09E-3</c:v>
                </c:pt>
                <c:pt idx="64704" formatCode="0.00E+00">
                  <c:v>1.09E-3</c:v>
                </c:pt>
                <c:pt idx="64705" formatCode="0.00E+00">
                  <c:v>1.09E-3</c:v>
                </c:pt>
                <c:pt idx="64706" formatCode="0.00E+00">
                  <c:v>1.09E-3</c:v>
                </c:pt>
                <c:pt idx="64707" formatCode="0.00E+00">
                  <c:v>1.09E-3</c:v>
                </c:pt>
                <c:pt idx="64708" formatCode="0.00E+00">
                  <c:v>1.09E-3</c:v>
                </c:pt>
                <c:pt idx="64709" formatCode="0.00E+00">
                  <c:v>1.08E-3</c:v>
                </c:pt>
                <c:pt idx="64710" formatCode="0.00E+00">
                  <c:v>1.08E-3</c:v>
                </c:pt>
                <c:pt idx="64711" formatCode="0.00E+00">
                  <c:v>1.09E-3</c:v>
                </c:pt>
                <c:pt idx="64712" formatCode="0.00E+00">
                  <c:v>1.08E-3</c:v>
                </c:pt>
                <c:pt idx="64713" formatCode="0.00E+00">
                  <c:v>1.09E-3</c:v>
                </c:pt>
                <c:pt idx="64714" formatCode="0.00E+00">
                  <c:v>1.09E-3</c:v>
                </c:pt>
                <c:pt idx="64715" formatCode="0.00E+00">
                  <c:v>1.08E-3</c:v>
                </c:pt>
                <c:pt idx="64716" formatCode="0.00E+00">
                  <c:v>1.08E-3</c:v>
                </c:pt>
                <c:pt idx="64717" formatCode="0.00E+00">
                  <c:v>1.09E-3</c:v>
                </c:pt>
                <c:pt idx="64718" formatCode="0.00E+00">
                  <c:v>1.09E-3</c:v>
                </c:pt>
                <c:pt idx="64719" formatCode="0.00E+00">
                  <c:v>1.09E-3</c:v>
                </c:pt>
                <c:pt idx="64720" formatCode="0.00E+00">
                  <c:v>1.09E-3</c:v>
                </c:pt>
                <c:pt idx="64721" formatCode="0.00E+00">
                  <c:v>1.09E-3</c:v>
                </c:pt>
                <c:pt idx="64722" formatCode="0.00E+00">
                  <c:v>1.09E-3</c:v>
                </c:pt>
                <c:pt idx="64723" formatCode="0.00E+00">
                  <c:v>1.09E-3</c:v>
                </c:pt>
                <c:pt idx="64724" formatCode="0.00E+00">
                  <c:v>1.09E-3</c:v>
                </c:pt>
                <c:pt idx="64725" formatCode="0.00E+00">
                  <c:v>1.09E-3</c:v>
                </c:pt>
                <c:pt idx="64726" formatCode="0.00E+00">
                  <c:v>1.09E-3</c:v>
                </c:pt>
                <c:pt idx="64727" formatCode="0.00E+00">
                  <c:v>1.09E-3</c:v>
                </c:pt>
                <c:pt idx="64728" formatCode="0.00E+00">
                  <c:v>1.09E-3</c:v>
                </c:pt>
                <c:pt idx="64729" formatCode="0.00E+00">
                  <c:v>1.09E-3</c:v>
                </c:pt>
                <c:pt idx="64730" formatCode="0.00E+00">
                  <c:v>1.09E-3</c:v>
                </c:pt>
                <c:pt idx="64731" formatCode="0.00E+00">
                  <c:v>1.08E-3</c:v>
                </c:pt>
                <c:pt idx="64732" formatCode="0.00E+00">
                  <c:v>1.09E-3</c:v>
                </c:pt>
                <c:pt idx="64733" formatCode="0.00E+00">
                  <c:v>1.09E-3</c:v>
                </c:pt>
                <c:pt idx="64734" formatCode="0.00E+00">
                  <c:v>1.09E-3</c:v>
                </c:pt>
                <c:pt idx="64735" formatCode="0.00E+00">
                  <c:v>1.09E-3</c:v>
                </c:pt>
                <c:pt idx="64736" formatCode="0.00E+00">
                  <c:v>1.09E-3</c:v>
                </c:pt>
                <c:pt idx="64737" formatCode="0.00E+00">
                  <c:v>1.09E-3</c:v>
                </c:pt>
                <c:pt idx="64738" formatCode="0.00E+00">
                  <c:v>1.09E-3</c:v>
                </c:pt>
                <c:pt idx="64739" formatCode="0.00E+00">
                  <c:v>1.09E-3</c:v>
                </c:pt>
                <c:pt idx="64740" formatCode="0.00E+00">
                  <c:v>1.08E-3</c:v>
                </c:pt>
                <c:pt idx="64741" formatCode="0.00E+00">
                  <c:v>1.09E-3</c:v>
                </c:pt>
                <c:pt idx="64742" formatCode="0.00E+00">
                  <c:v>1.09E-3</c:v>
                </c:pt>
                <c:pt idx="64743" formatCode="0.00E+00">
                  <c:v>1.09E-3</c:v>
                </c:pt>
                <c:pt idx="64744" formatCode="0.00E+00">
                  <c:v>1.09E-3</c:v>
                </c:pt>
                <c:pt idx="64745" formatCode="0.00E+00">
                  <c:v>1.09E-3</c:v>
                </c:pt>
                <c:pt idx="64746" formatCode="0.00E+00">
                  <c:v>1.09E-3</c:v>
                </c:pt>
                <c:pt idx="64747" formatCode="0.00E+00">
                  <c:v>1.09E-3</c:v>
                </c:pt>
                <c:pt idx="64748" formatCode="0.00E+00">
                  <c:v>1.09E-3</c:v>
                </c:pt>
                <c:pt idx="64749" formatCode="0.00E+00">
                  <c:v>1.09E-3</c:v>
                </c:pt>
                <c:pt idx="64750" formatCode="0.00E+00">
                  <c:v>1.09E-3</c:v>
                </c:pt>
                <c:pt idx="64751" formatCode="0.00E+00">
                  <c:v>1.09E-3</c:v>
                </c:pt>
                <c:pt idx="64752" formatCode="0.00E+00">
                  <c:v>1.09E-3</c:v>
                </c:pt>
                <c:pt idx="64753" formatCode="0.00E+00">
                  <c:v>1.09E-3</c:v>
                </c:pt>
                <c:pt idx="64754" formatCode="0.00E+00">
                  <c:v>1.09E-3</c:v>
                </c:pt>
                <c:pt idx="64755" formatCode="0.00E+00">
                  <c:v>1.09E-3</c:v>
                </c:pt>
                <c:pt idx="64756" formatCode="0.00E+00">
                  <c:v>1.09E-3</c:v>
                </c:pt>
                <c:pt idx="64757" formatCode="0.00E+00">
                  <c:v>1.09E-3</c:v>
                </c:pt>
                <c:pt idx="64758" formatCode="0.00E+00">
                  <c:v>1.09E-3</c:v>
                </c:pt>
                <c:pt idx="64759" formatCode="0.00E+00">
                  <c:v>1.09E-3</c:v>
                </c:pt>
                <c:pt idx="64760" formatCode="0.00E+00">
                  <c:v>1.09E-3</c:v>
                </c:pt>
                <c:pt idx="64761" formatCode="0.00E+00">
                  <c:v>1.09E-3</c:v>
                </c:pt>
                <c:pt idx="64762" formatCode="0.00E+00">
                  <c:v>1.09E-3</c:v>
                </c:pt>
                <c:pt idx="64763" formatCode="0.00E+00">
                  <c:v>1.09E-3</c:v>
                </c:pt>
                <c:pt idx="64764" formatCode="0.00E+00">
                  <c:v>1.09E-3</c:v>
                </c:pt>
                <c:pt idx="64765" formatCode="0.00E+00">
                  <c:v>1.09E-3</c:v>
                </c:pt>
                <c:pt idx="64766" formatCode="0.00E+00">
                  <c:v>1.09E-3</c:v>
                </c:pt>
                <c:pt idx="64767" formatCode="0.00E+00">
                  <c:v>1.09E-3</c:v>
                </c:pt>
                <c:pt idx="64768" formatCode="0.00E+00">
                  <c:v>1.09E-3</c:v>
                </c:pt>
                <c:pt idx="64769" formatCode="0.00E+00">
                  <c:v>1.09E-3</c:v>
                </c:pt>
                <c:pt idx="64770" formatCode="0.00E+00">
                  <c:v>1.09E-3</c:v>
                </c:pt>
                <c:pt idx="64771" formatCode="0.00E+00">
                  <c:v>1.09E-3</c:v>
                </c:pt>
                <c:pt idx="64772" formatCode="0.00E+00">
                  <c:v>1.09E-3</c:v>
                </c:pt>
                <c:pt idx="64773" formatCode="0.00E+00">
                  <c:v>1.09E-3</c:v>
                </c:pt>
                <c:pt idx="64774" formatCode="0.00E+00">
                  <c:v>1.09E-3</c:v>
                </c:pt>
                <c:pt idx="64775" formatCode="0.00E+00">
                  <c:v>1.09E-3</c:v>
                </c:pt>
                <c:pt idx="64776" formatCode="0.00E+00">
                  <c:v>1.09E-3</c:v>
                </c:pt>
                <c:pt idx="64777" formatCode="0.00E+00">
                  <c:v>1.09E-3</c:v>
                </c:pt>
                <c:pt idx="64778" formatCode="0.00E+00">
                  <c:v>1.09E-3</c:v>
                </c:pt>
                <c:pt idx="64779" formatCode="0.00E+00">
                  <c:v>1.09E-3</c:v>
                </c:pt>
                <c:pt idx="64780" formatCode="0.00E+00">
                  <c:v>1.09E-3</c:v>
                </c:pt>
                <c:pt idx="64781" formatCode="0.00E+00">
                  <c:v>1.09E-3</c:v>
                </c:pt>
                <c:pt idx="64782" formatCode="0.00E+00">
                  <c:v>1.09E-3</c:v>
                </c:pt>
                <c:pt idx="64783" formatCode="0.00E+00">
                  <c:v>1.09E-3</c:v>
                </c:pt>
                <c:pt idx="64784" formatCode="0.00E+00">
                  <c:v>1.09E-3</c:v>
                </c:pt>
                <c:pt idx="64785" formatCode="0.00E+00">
                  <c:v>1.09E-3</c:v>
                </c:pt>
                <c:pt idx="64786" formatCode="0.00E+00">
                  <c:v>1.09E-3</c:v>
                </c:pt>
                <c:pt idx="64787" formatCode="0.00E+00">
                  <c:v>1.09E-3</c:v>
                </c:pt>
                <c:pt idx="64788" formatCode="0.00E+00">
                  <c:v>1.09E-3</c:v>
                </c:pt>
                <c:pt idx="64789" formatCode="0.00E+00">
                  <c:v>1.09E-3</c:v>
                </c:pt>
                <c:pt idx="64790" formatCode="0.00E+00">
                  <c:v>1.09E-3</c:v>
                </c:pt>
                <c:pt idx="64791" formatCode="0.00E+00">
                  <c:v>1.09E-3</c:v>
                </c:pt>
                <c:pt idx="64792" formatCode="0.00E+00">
                  <c:v>1.09E-3</c:v>
                </c:pt>
                <c:pt idx="64793" formatCode="0.00E+00">
                  <c:v>1.09E-3</c:v>
                </c:pt>
                <c:pt idx="64794" formatCode="0.00E+00">
                  <c:v>1.09E-3</c:v>
                </c:pt>
                <c:pt idx="64795" formatCode="0.00E+00">
                  <c:v>1.09E-3</c:v>
                </c:pt>
                <c:pt idx="64796" formatCode="0.00E+00">
                  <c:v>1.09E-3</c:v>
                </c:pt>
                <c:pt idx="64797" formatCode="0.00E+00">
                  <c:v>1.09E-3</c:v>
                </c:pt>
                <c:pt idx="64798" formatCode="0.00E+00">
                  <c:v>1.09E-3</c:v>
                </c:pt>
                <c:pt idx="64799" formatCode="0.00E+00">
                  <c:v>1.09E-3</c:v>
                </c:pt>
                <c:pt idx="64800" formatCode="0.00E+00">
                  <c:v>1.09E-3</c:v>
                </c:pt>
                <c:pt idx="64801" formatCode="0.00E+00">
                  <c:v>1.09E-3</c:v>
                </c:pt>
                <c:pt idx="64802" formatCode="0.00E+00">
                  <c:v>1.09E-3</c:v>
                </c:pt>
                <c:pt idx="64803" formatCode="0.00E+00">
                  <c:v>1.09E-3</c:v>
                </c:pt>
                <c:pt idx="64804" formatCode="0.00E+00">
                  <c:v>1.09E-3</c:v>
                </c:pt>
                <c:pt idx="64805" formatCode="0.00E+00">
                  <c:v>1.09E-3</c:v>
                </c:pt>
                <c:pt idx="64806" formatCode="0.00E+00">
                  <c:v>1.09E-3</c:v>
                </c:pt>
                <c:pt idx="64807" formatCode="0.00E+00">
                  <c:v>1.09E-3</c:v>
                </c:pt>
                <c:pt idx="64808" formatCode="0.00E+00">
                  <c:v>1.09E-3</c:v>
                </c:pt>
                <c:pt idx="64809" formatCode="0.00E+00">
                  <c:v>1.09E-3</c:v>
                </c:pt>
                <c:pt idx="64810" formatCode="0.00E+00">
                  <c:v>1.09E-3</c:v>
                </c:pt>
                <c:pt idx="64811" formatCode="0.00E+00">
                  <c:v>1.09E-3</c:v>
                </c:pt>
                <c:pt idx="64812" formatCode="0.00E+00">
                  <c:v>1.09E-3</c:v>
                </c:pt>
                <c:pt idx="64813" formatCode="0.00E+00">
                  <c:v>1.09E-3</c:v>
                </c:pt>
                <c:pt idx="64814" formatCode="0.00E+00">
                  <c:v>1.09E-3</c:v>
                </c:pt>
                <c:pt idx="64815" formatCode="0.00E+00">
                  <c:v>1.09E-3</c:v>
                </c:pt>
                <c:pt idx="64816" formatCode="0.00E+00">
                  <c:v>1.09E-3</c:v>
                </c:pt>
                <c:pt idx="64817" formatCode="0.00E+00">
                  <c:v>1.09E-3</c:v>
                </c:pt>
                <c:pt idx="64818" formatCode="0.00E+00">
                  <c:v>1.09E-3</c:v>
                </c:pt>
                <c:pt idx="64819" formatCode="0.00E+00">
                  <c:v>1.09E-3</c:v>
                </c:pt>
                <c:pt idx="64820" formatCode="0.00E+00">
                  <c:v>1.09E-3</c:v>
                </c:pt>
                <c:pt idx="64821" formatCode="0.00E+00">
                  <c:v>1.09E-3</c:v>
                </c:pt>
                <c:pt idx="64822" formatCode="0.00E+00">
                  <c:v>1.09E-3</c:v>
                </c:pt>
                <c:pt idx="64823" formatCode="0.00E+00">
                  <c:v>1.09E-3</c:v>
                </c:pt>
                <c:pt idx="64824" formatCode="0.00E+00">
                  <c:v>1.09E-3</c:v>
                </c:pt>
                <c:pt idx="64825" formatCode="0.00E+00">
                  <c:v>1.09E-3</c:v>
                </c:pt>
                <c:pt idx="64826" formatCode="0.00E+00">
                  <c:v>1.09E-3</c:v>
                </c:pt>
                <c:pt idx="64827" formatCode="0.00E+00">
                  <c:v>1.09E-3</c:v>
                </c:pt>
                <c:pt idx="64828" formatCode="0.00E+00">
                  <c:v>1.09E-3</c:v>
                </c:pt>
                <c:pt idx="64829" formatCode="0.00E+00">
                  <c:v>1.09E-3</c:v>
                </c:pt>
                <c:pt idx="64830" formatCode="0.00E+00">
                  <c:v>1.09E-3</c:v>
                </c:pt>
                <c:pt idx="64831" formatCode="0.00E+00">
                  <c:v>1.09E-3</c:v>
                </c:pt>
                <c:pt idx="64832" formatCode="0.00E+00">
                  <c:v>1.09E-3</c:v>
                </c:pt>
                <c:pt idx="64833" formatCode="0.00E+00">
                  <c:v>1.09E-3</c:v>
                </c:pt>
                <c:pt idx="64834" formatCode="0.00E+00">
                  <c:v>1.09E-3</c:v>
                </c:pt>
                <c:pt idx="64835" formatCode="0.00E+00">
                  <c:v>1.09E-3</c:v>
                </c:pt>
                <c:pt idx="64836" formatCode="0.00E+00">
                  <c:v>1.09E-3</c:v>
                </c:pt>
                <c:pt idx="64837" formatCode="0.00E+00">
                  <c:v>1.09E-3</c:v>
                </c:pt>
                <c:pt idx="64838" formatCode="0.00E+00">
                  <c:v>1.09E-3</c:v>
                </c:pt>
                <c:pt idx="64839" formatCode="0.00E+00">
                  <c:v>1.09E-3</c:v>
                </c:pt>
                <c:pt idx="64840" formatCode="0.00E+00">
                  <c:v>1.09E-3</c:v>
                </c:pt>
                <c:pt idx="64841" formatCode="0.00E+00">
                  <c:v>1.09E-3</c:v>
                </c:pt>
                <c:pt idx="64842" formatCode="0.00E+00">
                  <c:v>1.09E-3</c:v>
                </c:pt>
                <c:pt idx="64843" formatCode="0.00E+00">
                  <c:v>1.09E-3</c:v>
                </c:pt>
                <c:pt idx="64844" formatCode="0.00E+00">
                  <c:v>1.09E-3</c:v>
                </c:pt>
                <c:pt idx="64845" formatCode="0.00E+00">
                  <c:v>1.09E-3</c:v>
                </c:pt>
                <c:pt idx="64846" formatCode="0.00E+00">
                  <c:v>1.09E-3</c:v>
                </c:pt>
                <c:pt idx="64847" formatCode="0.00E+00">
                  <c:v>1.09E-3</c:v>
                </c:pt>
                <c:pt idx="64848" formatCode="0.00E+00">
                  <c:v>1.09E-3</c:v>
                </c:pt>
                <c:pt idx="64849" formatCode="0.00E+00">
                  <c:v>1.09E-3</c:v>
                </c:pt>
                <c:pt idx="64850" formatCode="0.00E+00">
                  <c:v>1.09E-3</c:v>
                </c:pt>
                <c:pt idx="64851" formatCode="0.00E+00">
                  <c:v>1.09E-3</c:v>
                </c:pt>
                <c:pt idx="64852" formatCode="0.00E+00">
                  <c:v>1.09E-3</c:v>
                </c:pt>
                <c:pt idx="64853" formatCode="0.00E+00">
                  <c:v>1.09E-3</c:v>
                </c:pt>
                <c:pt idx="64854" formatCode="0.00E+00">
                  <c:v>1.09E-3</c:v>
                </c:pt>
                <c:pt idx="64855" formatCode="0.00E+00">
                  <c:v>1.09E-3</c:v>
                </c:pt>
                <c:pt idx="64856" formatCode="0.00E+00">
                  <c:v>1.09E-3</c:v>
                </c:pt>
                <c:pt idx="64857" formatCode="0.00E+00">
                  <c:v>1.09E-3</c:v>
                </c:pt>
                <c:pt idx="64858" formatCode="0.00E+00">
                  <c:v>1.09E-3</c:v>
                </c:pt>
                <c:pt idx="64859" formatCode="0.00E+00">
                  <c:v>1.09E-3</c:v>
                </c:pt>
                <c:pt idx="64860" formatCode="0.00E+00">
                  <c:v>1.09E-3</c:v>
                </c:pt>
                <c:pt idx="64861" formatCode="0.00E+00">
                  <c:v>1.09E-3</c:v>
                </c:pt>
                <c:pt idx="64862" formatCode="0.00E+00">
                  <c:v>1.09E-3</c:v>
                </c:pt>
                <c:pt idx="64863" formatCode="0.00E+00">
                  <c:v>1.09E-3</c:v>
                </c:pt>
                <c:pt idx="64864" formatCode="0.00E+00">
                  <c:v>1.09E-3</c:v>
                </c:pt>
                <c:pt idx="64865" formatCode="0.00E+00">
                  <c:v>1.09E-3</c:v>
                </c:pt>
                <c:pt idx="64866" formatCode="0.00E+00">
                  <c:v>1.09E-3</c:v>
                </c:pt>
                <c:pt idx="64867" formatCode="0.00E+00">
                  <c:v>1.09E-3</c:v>
                </c:pt>
                <c:pt idx="64868" formatCode="0.00E+00">
                  <c:v>1.09E-3</c:v>
                </c:pt>
                <c:pt idx="64869" formatCode="0.00E+00">
                  <c:v>1.09E-3</c:v>
                </c:pt>
                <c:pt idx="64870" formatCode="0.00E+00">
                  <c:v>1.09E-3</c:v>
                </c:pt>
                <c:pt idx="64871" formatCode="0.00E+00">
                  <c:v>1.09E-3</c:v>
                </c:pt>
                <c:pt idx="64872" formatCode="0.00E+00">
                  <c:v>1.09E-3</c:v>
                </c:pt>
                <c:pt idx="64873" formatCode="0.00E+00">
                  <c:v>1.09E-3</c:v>
                </c:pt>
                <c:pt idx="64874" formatCode="0.00E+00">
                  <c:v>1.09E-3</c:v>
                </c:pt>
                <c:pt idx="64875" formatCode="0.00E+00">
                  <c:v>1.09E-3</c:v>
                </c:pt>
                <c:pt idx="64876" formatCode="0.00E+00">
                  <c:v>1.09E-3</c:v>
                </c:pt>
                <c:pt idx="64877" formatCode="0.00E+00">
                  <c:v>1.09E-3</c:v>
                </c:pt>
                <c:pt idx="64878" formatCode="0.00E+00">
                  <c:v>1.09E-3</c:v>
                </c:pt>
                <c:pt idx="64879" formatCode="0.00E+00">
                  <c:v>1.09E-3</c:v>
                </c:pt>
                <c:pt idx="64880" formatCode="0.00E+00">
                  <c:v>1.09E-3</c:v>
                </c:pt>
                <c:pt idx="64881" formatCode="0.00E+00">
                  <c:v>1.09E-3</c:v>
                </c:pt>
                <c:pt idx="64882" formatCode="0.00E+00">
                  <c:v>1.09E-3</c:v>
                </c:pt>
                <c:pt idx="64883" formatCode="0.00E+00">
                  <c:v>1.09E-3</c:v>
                </c:pt>
                <c:pt idx="64884" formatCode="0.00E+00">
                  <c:v>1.09E-3</c:v>
                </c:pt>
                <c:pt idx="64885" formatCode="0.00E+00">
                  <c:v>1.09E-3</c:v>
                </c:pt>
                <c:pt idx="64886" formatCode="0.00E+00">
                  <c:v>1.09E-3</c:v>
                </c:pt>
                <c:pt idx="64887" formatCode="0.00E+00">
                  <c:v>1.09E-3</c:v>
                </c:pt>
                <c:pt idx="64888" formatCode="0.00E+00">
                  <c:v>1.09E-3</c:v>
                </c:pt>
                <c:pt idx="64889" formatCode="0.00E+00">
                  <c:v>1.09E-3</c:v>
                </c:pt>
                <c:pt idx="64890" formatCode="0.00E+00">
                  <c:v>1.09E-3</c:v>
                </c:pt>
                <c:pt idx="64891" formatCode="0.00E+00">
                  <c:v>1.09E-3</c:v>
                </c:pt>
                <c:pt idx="64892" formatCode="0.00E+00">
                  <c:v>1.09E-3</c:v>
                </c:pt>
                <c:pt idx="64893" formatCode="0.00E+00">
                  <c:v>1.09E-3</c:v>
                </c:pt>
                <c:pt idx="64894" formatCode="0.00E+00">
                  <c:v>1.09E-3</c:v>
                </c:pt>
                <c:pt idx="64895" formatCode="0.00E+00">
                  <c:v>1.09E-3</c:v>
                </c:pt>
                <c:pt idx="64896" formatCode="0.00E+00">
                  <c:v>1.09E-3</c:v>
                </c:pt>
                <c:pt idx="64897" formatCode="0.00E+00">
                  <c:v>1.09E-3</c:v>
                </c:pt>
                <c:pt idx="64898" formatCode="0.00E+00">
                  <c:v>1.09E-3</c:v>
                </c:pt>
                <c:pt idx="64899" formatCode="0.00E+00">
                  <c:v>1.09E-3</c:v>
                </c:pt>
                <c:pt idx="64900" formatCode="0.00E+00">
                  <c:v>1.09E-3</c:v>
                </c:pt>
                <c:pt idx="64901" formatCode="0.00E+00">
                  <c:v>1.09E-3</c:v>
                </c:pt>
                <c:pt idx="64902" formatCode="0.00E+00">
                  <c:v>1.09E-3</c:v>
                </c:pt>
                <c:pt idx="64903" formatCode="0.00E+00">
                  <c:v>1.09E-3</c:v>
                </c:pt>
                <c:pt idx="64904" formatCode="0.00E+00">
                  <c:v>1.09E-3</c:v>
                </c:pt>
                <c:pt idx="64905" formatCode="0.00E+00">
                  <c:v>1.09E-3</c:v>
                </c:pt>
                <c:pt idx="64906" formatCode="0.00E+00">
                  <c:v>1.09E-3</c:v>
                </c:pt>
                <c:pt idx="64907" formatCode="0.00E+00">
                  <c:v>1.09E-3</c:v>
                </c:pt>
                <c:pt idx="64908" formatCode="0.00E+00">
                  <c:v>1.09E-3</c:v>
                </c:pt>
                <c:pt idx="64909" formatCode="0.00E+00">
                  <c:v>1.09E-3</c:v>
                </c:pt>
                <c:pt idx="64910" formatCode="0.00E+00">
                  <c:v>1.09E-3</c:v>
                </c:pt>
                <c:pt idx="64911" formatCode="0.00E+00">
                  <c:v>1.09E-3</c:v>
                </c:pt>
                <c:pt idx="64912" formatCode="0.00E+00">
                  <c:v>1.09E-3</c:v>
                </c:pt>
                <c:pt idx="64913" formatCode="0.00E+00">
                  <c:v>1.09E-3</c:v>
                </c:pt>
                <c:pt idx="64914" formatCode="0.00E+00">
                  <c:v>1.09E-3</c:v>
                </c:pt>
                <c:pt idx="64915" formatCode="0.00E+00">
                  <c:v>1.09E-3</c:v>
                </c:pt>
                <c:pt idx="64916" formatCode="0.00E+00">
                  <c:v>1.09E-3</c:v>
                </c:pt>
                <c:pt idx="64917" formatCode="0.00E+00">
                  <c:v>1.09E-3</c:v>
                </c:pt>
                <c:pt idx="64918" formatCode="0.00E+00">
                  <c:v>1.09E-3</c:v>
                </c:pt>
                <c:pt idx="64919" formatCode="0.00E+00">
                  <c:v>1.09E-3</c:v>
                </c:pt>
                <c:pt idx="64920" formatCode="0.00E+00">
                  <c:v>1.09E-3</c:v>
                </c:pt>
                <c:pt idx="64921" formatCode="0.00E+00">
                  <c:v>1.09E-3</c:v>
                </c:pt>
                <c:pt idx="64922" formatCode="0.00E+00">
                  <c:v>1.09E-3</c:v>
                </c:pt>
                <c:pt idx="64923" formatCode="0.00E+00">
                  <c:v>1.09E-3</c:v>
                </c:pt>
                <c:pt idx="64924" formatCode="0.00E+00">
                  <c:v>1.09E-3</c:v>
                </c:pt>
                <c:pt idx="64925" formatCode="0.00E+00">
                  <c:v>1.09E-3</c:v>
                </c:pt>
                <c:pt idx="64926" formatCode="0.00E+00">
                  <c:v>1.09E-3</c:v>
                </c:pt>
                <c:pt idx="64927" formatCode="0.00E+00">
                  <c:v>1.09E-3</c:v>
                </c:pt>
                <c:pt idx="64928" formatCode="0.00E+00">
                  <c:v>1.09E-3</c:v>
                </c:pt>
                <c:pt idx="64929" formatCode="0.00E+00">
                  <c:v>1.09E-3</c:v>
                </c:pt>
                <c:pt idx="64930" formatCode="0.00E+00">
                  <c:v>1.09E-3</c:v>
                </c:pt>
                <c:pt idx="64931" formatCode="0.00E+00">
                  <c:v>1.09E-3</c:v>
                </c:pt>
                <c:pt idx="64932" formatCode="0.00E+00">
                  <c:v>1.09E-3</c:v>
                </c:pt>
                <c:pt idx="64933" formatCode="0.00E+00">
                  <c:v>1.09E-3</c:v>
                </c:pt>
                <c:pt idx="64934" formatCode="0.00E+00">
                  <c:v>1.09E-3</c:v>
                </c:pt>
                <c:pt idx="64935" formatCode="0.00E+00">
                  <c:v>1.09E-3</c:v>
                </c:pt>
                <c:pt idx="64936" formatCode="0.00E+00">
                  <c:v>1.09E-3</c:v>
                </c:pt>
                <c:pt idx="64937" formatCode="0.00E+00">
                  <c:v>1.09E-3</c:v>
                </c:pt>
                <c:pt idx="64938" formatCode="0.00E+00">
                  <c:v>1.09E-3</c:v>
                </c:pt>
                <c:pt idx="64939" formatCode="0.00E+00">
                  <c:v>1.09E-3</c:v>
                </c:pt>
                <c:pt idx="64940" formatCode="0.00E+00">
                  <c:v>1.09E-3</c:v>
                </c:pt>
                <c:pt idx="64941" formatCode="0.00E+00">
                  <c:v>1.09E-3</c:v>
                </c:pt>
                <c:pt idx="64942" formatCode="0.00E+00">
                  <c:v>1.09E-3</c:v>
                </c:pt>
                <c:pt idx="64943" formatCode="0.00E+00">
                  <c:v>1.09E-3</c:v>
                </c:pt>
                <c:pt idx="64944" formatCode="0.00E+00">
                  <c:v>1.09E-3</c:v>
                </c:pt>
                <c:pt idx="64945" formatCode="0.00E+00">
                  <c:v>1.09E-3</c:v>
                </c:pt>
                <c:pt idx="64946" formatCode="0.00E+00">
                  <c:v>1.09E-3</c:v>
                </c:pt>
                <c:pt idx="64947" formatCode="0.00E+00">
                  <c:v>1.09E-3</c:v>
                </c:pt>
                <c:pt idx="64948" formatCode="0.00E+00">
                  <c:v>1.09E-3</c:v>
                </c:pt>
                <c:pt idx="64949" formatCode="0.00E+00">
                  <c:v>1.09E-3</c:v>
                </c:pt>
                <c:pt idx="64950" formatCode="0.00E+00">
                  <c:v>1.09E-3</c:v>
                </c:pt>
                <c:pt idx="64951" formatCode="0.00E+00">
                  <c:v>1.09E-3</c:v>
                </c:pt>
                <c:pt idx="64952" formatCode="0.00E+00">
                  <c:v>1.09E-3</c:v>
                </c:pt>
                <c:pt idx="64953" formatCode="0.00E+00">
                  <c:v>1.09E-3</c:v>
                </c:pt>
                <c:pt idx="64954" formatCode="0.00E+00">
                  <c:v>1.09E-3</c:v>
                </c:pt>
                <c:pt idx="64955" formatCode="0.00E+00">
                  <c:v>1.09E-3</c:v>
                </c:pt>
                <c:pt idx="64956" formatCode="0.00E+00">
                  <c:v>1.09E-3</c:v>
                </c:pt>
                <c:pt idx="64957" formatCode="0.00E+00">
                  <c:v>1.09E-3</c:v>
                </c:pt>
                <c:pt idx="64958" formatCode="0.00E+00">
                  <c:v>1.09E-3</c:v>
                </c:pt>
                <c:pt idx="64959" formatCode="0.00E+00">
                  <c:v>1.09E-3</c:v>
                </c:pt>
                <c:pt idx="64960" formatCode="0.00E+00">
                  <c:v>1.09E-3</c:v>
                </c:pt>
                <c:pt idx="64961" formatCode="0.00E+00">
                  <c:v>1.09E-3</c:v>
                </c:pt>
                <c:pt idx="64962" formatCode="0.00E+00">
                  <c:v>1.09E-3</c:v>
                </c:pt>
                <c:pt idx="64963" formatCode="0.00E+00">
                  <c:v>1.09E-3</c:v>
                </c:pt>
                <c:pt idx="64964" formatCode="0.00E+00">
                  <c:v>1.09E-3</c:v>
                </c:pt>
                <c:pt idx="64965" formatCode="0.00E+00">
                  <c:v>1.09E-3</c:v>
                </c:pt>
                <c:pt idx="64966" formatCode="0.00E+00">
                  <c:v>1.09E-3</c:v>
                </c:pt>
                <c:pt idx="64967" formatCode="0.00E+00">
                  <c:v>1.09E-3</c:v>
                </c:pt>
                <c:pt idx="64968" formatCode="0.00E+00">
                  <c:v>1.09E-3</c:v>
                </c:pt>
                <c:pt idx="64969" formatCode="0.00E+00">
                  <c:v>1.09E-3</c:v>
                </c:pt>
                <c:pt idx="64970" formatCode="0.00E+00">
                  <c:v>1.09E-3</c:v>
                </c:pt>
                <c:pt idx="64971" formatCode="0.00E+00">
                  <c:v>1.09E-3</c:v>
                </c:pt>
                <c:pt idx="64972" formatCode="0.00E+00">
                  <c:v>1.09E-3</c:v>
                </c:pt>
                <c:pt idx="64973" formatCode="0.00E+00">
                  <c:v>1.09E-3</c:v>
                </c:pt>
                <c:pt idx="64974" formatCode="0.00E+00">
                  <c:v>1.09E-3</c:v>
                </c:pt>
                <c:pt idx="64975" formatCode="0.00E+00">
                  <c:v>1.09E-3</c:v>
                </c:pt>
                <c:pt idx="64976" formatCode="0.00E+00">
                  <c:v>1.09E-3</c:v>
                </c:pt>
                <c:pt idx="64977" formatCode="0.00E+00">
                  <c:v>1.09E-3</c:v>
                </c:pt>
                <c:pt idx="64978" formatCode="0.00E+00">
                  <c:v>1.09E-3</c:v>
                </c:pt>
                <c:pt idx="64979" formatCode="0.00E+00">
                  <c:v>1.09E-3</c:v>
                </c:pt>
                <c:pt idx="64980" formatCode="0.00E+00">
                  <c:v>1.09E-3</c:v>
                </c:pt>
                <c:pt idx="64981" formatCode="0.00E+00">
                  <c:v>1.09E-3</c:v>
                </c:pt>
                <c:pt idx="64982" formatCode="0.00E+00">
                  <c:v>1.09E-3</c:v>
                </c:pt>
                <c:pt idx="64983" formatCode="0.00E+00">
                  <c:v>1.09E-3</c:v>
                </c:pt>
                <c:pt idx="64984" formatCode="0.00E+00">
                  <c:v>1.09E-3</c:v>
                </c:pt>
                <c:pt idx="64985" formatCode="0.00E+00">
                  <c:v>1.09E-3</c:v>
                </c:pt>
                <c:pt idx="64986" formatCode="0.00E+00">
                  <c:v>1.09E-3</c:v>
                </c:pt>
                <c:pt idx="64987" formatCode="0.00E+00">
                  <c:v>1.09E-3</c:v>
                </c:pt>
                <c:pt idx="64988" formatCode="0.00E+00">
                  <c:v>1.09E-3</c:v>
                </c:pt>
                <c:pt idx="64989" formatCode="0.00E+00">
                  <c:v>1.09E-3</c:v>
                </c:pt>
                <c:pt idx="64990" formatCode="0.00E+00">
                  <c:v>1.09E-3</c:v>
                </c:pt>
                <c:pt idx="64991" formatCode="0.00E+00">
                  <c:v>1.09E-3</c:v>
                </c:pt>
                <c:pt idx="64992" formatCode="0.00E+00">
                  <c:v>1.09E-3</c:v>
                </c:pt>
                <c:pt idx="64993" formatCode="0.00E+00">
                  <c:v>1.09E-3</c:v>
                </c:pt>
                <c:pt idx="64994" formatCode="0.00E+00">
                  <c:v>1.09E-3</c:v>
                </c:pt>
                <c:pt idx="64995" formatCode="0.00E+00">
                  <c:v>1.09E-3</c:v>
                </c:pt>
                <c:pt idx="64996" formatCode="0.00E+00">
                  <c:v>1.09E-3</c:v>
                </c:pt>
                <c:pt idx="64997" formatCode="0.00E+00">
                  <c:v>1.09E-3</c:v>
                </c:pt>
                <c:pt idx="64998" formatCode="0.00E+00">
                  <c:v>1.09E-3</c:v>
                </c:pt>
                <c:pt idx="64999" formatCode="0.00E+00">
                  <c:v>1.09E-3</c:v>
                </c:pt>
                <c:pt idx="65000" formatCode="0.00E+00">
                  <c:v>1.09E-3</c:v>
                </c:pt>
                <c:pt idx="65001" formatCode="0.00E+00">
                  <c:v>1.09E-3</c:v>
                </c:pt>
                <c:pt idx="65002" formatCode="0.00E+00">
                  <c:v>1.09E-3</c:v>
                </c:pt>
                <c:pt idx="65003" formatCode="0.00E+00">
                  <c:v>1.09E-3</c:v>
                </c:pt>
                <c:pt idx="65004" formatCode="0.00E+00">
                  <c:v>1.09E-3</c:v>
                </c:pt>
                <c:pt idx="65005" formatCode="0.00E+00">
                  <c:v>1.09E-3</c:v>
                </c:pt>
                <c:pt idx="65006" formatCode="0.00E+00">
                  <c:v>1.09E-3</c:v>
                </c:pt>
                <c:pt idx="65007" formatCode="0.00E+00">
                  <c:v>1.09E-3</c:v>
                </c:pt>
                <c:pt idx="65008" formatCode="0.00E+00">
                  <c:v>1.09E-3</c:v>
                </c:pt>
                <c:pt idx="65009" formatCode="0.00E+00">
                  <c:v>1.09E-3</c:v>
                </c:pt>
                <c:pt idx="65010" formatCode="0.00E+00">
                  <c:v>1.09E-3</c:v>
                </c:pt>
                <c:pt idx="65011" formatCode="0.00E+00">
                  <c:v>1.09E-3</c:v>
                </c:pt>
                <c:pt idx="65012" formatCode="0.00E+00">
                  <c:v>1.09E-3</c:v>
                </c:pt>
                <c:pt idx="65013" formatCode="0.00E+00">
                  <c:v>1.09E-3</c:v>
                </c:pt>
                <c:pt idx="65014" formatCode="0.00E+00">
                  <c:v>1.09E-3</c:v>
                </c:pt>
                <c:pt idx="65015" formatCode="0.00E+00">
                  <c:v>1.09E-3</c:v>
                </c:pt>
                <c:pt idx="65016" formatCode="0.00E+00">
                  <c:v>1.09E-3</c:v>
                </c:pt>
                <c:pt idx="65017" formatCode="0.00E+00">
                  <c:v>1.09E-3</c:v>
                </c:pt>
                <c:pt idx="65018" formatCode="0.00E+00">
                  <c:v>1.09E-3</c:v>
                </c:pt>
                <c:pt idx="65019" formatCode="0.00E+00">
                  <c:v>1.09E-3</c:v>
                </c:pt>
                <c:pt idx="65020" formatCode="0.00E+00">
                  <c:v>1.09E-3</c:v>
                </c:pt>
                <c:pt idx="65021" formatCode="0.00E+00">
                  <c:v>1.09E-3</c:v>
                </c:pt>
                <c:pt idx="65022" formatCode="0.00E+00">
                  <c:v>1.09E-3</c:v>
                </c:pt>
                <c:pt idx="65023" formatCode="0.00E+00">
                  <c:v>1.09E-3</c:v>
                </c:pt>
                <c:pt idx="65024" formatCode="0.00E+00">
                  <c:v>1.09E-3</c:v>
                </c:pt>
                <c:pt idx="65025" formatCode="0.00E+00">
                  <c:v>1.09E-3</c:v>
                </c:pt>
                <c:pt idx="65026" formatCode="0.00E+00">
                  <c:v>1.09E-3</c:v>
                </c:pt>
                <c:pt idx="65027" formatCode="0.00E+00">
                  <c:v>1.09E-3</c:v>
                </c:pt>
                <c:pt idx="65028" formatCode="0.00E+00">
                  <c:v>1.09E-3</c:v>
                </c:pt>
                <c:pt idx="65029" formatCode="0.00E+00">
                  <c:v>1.09E-3</c:v>
                </c:pt>
                <c:pt idx="65030" formatCode="0.00E+00">
                  <c:v>1.09E-3</c:v>
                </c:pt>
                <c:pt idx="65031" formatCode="0.00E+00">
                  <c:v>1.09E-3</c:v>
                </c:pt>
                <c:pt idx="65032" formatCode="0.00E+00">
                  <c:v>1.09E-3</c:v>
                </c:pt>
                <c:pt idx="65033" formatCode="0.00E+00">
                  <c:v>1.09E-3</c:v>
                </c:pt>
                <c:pt idx="65034" formatCode="0.00E+00">
                  <c:v>1.09E-3</c:v>
                </c:pt>
                <c:pt idx="65035" formatCode="0.00E+00">
                  <c:v>1.09E-3</c:v>
                </c:pt>
                <c:pt idx="65036" formatCode="0.00E+00">
                  <c:v>1.09E-3</c:v>
                </c:pt>
                <c:pt idx="65037" formatCode="0.00E+00">
                  <c:v>1.09E-3</c:v>
                </c:pt>
                <c:pt idx="65038" formatCode="0.00E+00">
                  <c:v>1.09E-3</c:v>
                </c:pt>
                <c:pt idx="65039" formatCode="0.00E+00">
                  <c:v>1.09E-3</c:v>
                </c:pt>
                <c:pt idx="65040" formatCode="0.00E+00">
                  <c:v>1.09E-3</c:v>
                </c:pt>
                <c:pt idx="65041" formatCode="0.00E+00">
                  <c:v>1.09E-3</c:v>
                </c:pt>
                <c:pt idx="65042" formatCode="0.00E+00">
                  <c:v>1.09E-3</c:v>
                </c:pt>
                <c:pt idx="65043" formatCode="0.00E+00">
                  <c:v>1.09E-3</c:v>
                </c:pt>
                <c:pt idx="65044" formatCode="0.00E+00">
                  <c:v>1.09E-3</c:v>
                </c:pt>
                <c:pt idx="65045" formatCode="0.00E+00">
                  <c:v>1.09E-3</c:v>
                </c:pt>
                <c:pt idx="65046" formatCode="0.00E+00">
                  <c:v>1.09E-3</c:v>
                </c:pt>
                <c:pt idx="65047" formatCode="0.00E+00">
                  <c:v>1.09E-3</c:v>
                </c:pt>
                <c:pt idx="65048" formatCode="0.00E+00">
                  <c:v>1.09E-3</c:v>
                </c:pt>
                <c:pt idx="65049" formatCode="0.00E+00">
                  <c:v>1.09E-3</c:v>
                </c:pt>
                <c:pt idx="65050" formatCode="0.00E+00">
                  <c:v>1.09E-3</c:v>
                </c:pt>
                <c:pt idx="65051" formatCode="0.00E+00">
                  <c:v>1.09E-3</c:v>
                </c:pt>
                <c:pt idx="65052" formatCode="0.00E+00">
                  <c:v>1.09E-3</c:v>
                </c:pt>
                <c:pt idx="65053" formatCode="0.00E+00">
                  <c:v>1.09E-3</c:v>
                </c:pt>
                <c:pt idx="65054" formatCode="0.00E+00">
                  <c:v>1.09E-3</c:v>
                </c:pt>
                <c:pt idx="65055" formatCode="0.00E+00">
                  <c:v>1.09E-3</c:v>
                </c:pt>
                <c:pt idx="65056" formatCode="0.00E+00">
                  <c:v>1.09E-3</c:v>
                </c:pt>
                <c:pt idx="65057" formatCode="0.00E+00">
                  <c:v>1.09E-3</c:v>
                </c:pt>
                <c:pt idx="65058" formatCode="0.00E+00">
                  <c:v>1.09E-3</c:v>
                </c:pt>
                <c:pt idx="65059" formatCode="0.00E+00">
                  <c:v>1.09E-3</c:v>
                </c:pt>
                <c:pt idx="65060" formatCode="0.00E+00">
                  <c:v>1.09E-3</c:v>
                </c:pt>
                <c:pt idx="65061" formatCode="0.00E+00">
                  <c:v>1.09E-3</c:v>
                </c:pt>
                <c:pt idx="65062" formatCode="0.00E+00">
                  <c:v>1.09E-3</c:v>
                </c:pt>
                <c:pt idx="65063" formatCode="0.00E+00">
                  <c:v>1.09E-3</c:v>
                </c:pt>
                <c:pt idx="65064" formatCode="0.00E+00">
                  <c:v>1.09E-3</c:v>
                </c:pt>
                <c:pt idx="65065" formatCode="0.00E+00">
                  <c:v>1.09E-3</c:v>
                </c:pt>
                <c:pt idx="65066" formatCode="0.00E+00">
                  <c:v>1.09E-3</c:v>
                </c:pt>
                <c:pt idx="65067" formatCode="0.00E+00">
                  <c:v>1.09E-3</c:v>
                </c:pt>
                <c:pt idx="65068" formatCode="0.00E+00">
                  <c:v>1.09E-3</c:v>
                </c:pt>
                <c:pt idx="65069" formatCode="0.00E+00">
                  <c:v>1.09E-3</c:v>
                </c:pt>
                <c:pt idx="65070" formatCode="0.00E+00">
                  <c:v>1.09E-3</c:v>
                </c:pt>
                <c:pt idx="65071" formatCode="0.00E+00">
                  <c:v>1.09E-3</c:v>
                </c:pt>
                <c:pt idx="65072" formatCode="0.00E+00">
                  <c:v>1.09E-3</c:v>
                </c:pt>
                <c:pt idx="65073" formatCode="0.00E+00">
                  <c:v>1.09E-3</c:v>
                </c:pt>
                <c:pt idx="65074" formatCode="0.00E+00">
                  <c:v>1.09E-3</c:v>
                </c:pt>
                <c:pt idx="65075" formatCode="0.00E+00">
                  <c:v>1.09E-3</c:v>
                </c:pt>
                <c:pt idx="65076" formatCode="0.00E+00">
                  <c:v>1.09E-3</c:v>
                </c:pt>
                <c:pt idx="65077" formatCode="0.00E+00">
                  <c:v>1.09E-3</c:v>
                </c:pt>
                <c:pt idx="65078" formatCode="0.00E+00">
                  <c:v>1.09E-3</c:v>
                </c:pt>
                <c:pt idx="65079" formatCode="0.00E+00">
                  <c:v>1.09E-3</c:v>
                </c:pt>
                <c:pt idx="65080" formatCode="0.00E+00">
                  <c:v>1.09E-3</c:v>
                </c:pt>
                <c:pt idx="65081" formatCode="0.00E+00">
                  <c:v>1.09E-3</c:v>
                </c:pt>
                <c:pt idx="65082" formatCode="0.00E+00">
                  <c:v>1.09E-3</c:v>
                </c:pt>
                <c:pt idx="65083" formatCode="0.00E+00">
                  <c:v>1.09E-3</c:v>
                </c:pt>
                <c:pt idx="65084" formatCode="0.00E+00">
                  <c:v>1.09E-3</c:v>
                </c:pt>
                <c:pt idx="65085" formatCode="0.00E+00">
                  <c:v>1.09E-3</c:v>
                </c:pt>
                <c:pt idx="65086" formatCode="0.00E+00">
                  <c:v>1.09E-3</c:v>
                </c:pt>
                <c:pt idx="65087" formatCode="0.00E+00">
                  <c:v>1.09E-3</c:v>
                </c:pt>
                <c:pt idx="65088" formatCode="0.00E+00">
                  <c:v>1.09E-3</c:v>
                </c:pt>
                <c:pt idx="65089" formatCode="0.00E+00">
                  <c:v>1.09E-3</c:v>
                </c:pt>
                <c:pt idx="65090" formatCode="0.00E+00">
                  <c:v>1.09E-3</c:v>
                </c:pt>
                <c:pt idx="65091" formatCode="0.00E+00">
                  <c:v>1.09E-3</c:v>
                </c:pt>
                <c:pt idx="65092" formatCode="0.00E+00">
                  <c:v>1.09E-3</c:v>
                </c:pt>
                <c:pt idx="65093" formatCode="0.00E+00">
                  <c:v>1.09E-3</c:v>
                </c:pt>
                <c:pt idx="65094" formatCode="0.00E+00">
                  <c:v>1.09E-3</c:v>
                </c:pt>
                <c:pt idx="65095" formatCode="0.00E+00">
                  <c:v>1.09E-3</c:v>
                </c:pt>
                <c:pt idx="65096" formatCode="0.00E+00">
                  <c:v>1.09E-3</c:v>
                </c:pt>
                <c:pt idx="65097" formatCode="0.00E+00">
                  <c:v>1.09E-3</c:v>
                </c:pt>
                <c:pt idx="65098" formatCode="0.00E+00">
                  <c:v>1.09E-3</c:v>
                </c:pt>
                <c:pt idx="65099" formatCode="0.00E+00">
                  <c:v>1.09E-3</c:v>
                </c:pt>
                <c:pt idx="65100" formatCode="0.00E+00">
                  <c:v>1.09E-3</c:v>
                </c:pt>
                <c:pt idx="65101" formatCode="0.00E+00">
                  <c:v>1.09E-3</c:v>
                </c:pt>
                <c:pt idx="65102" formatCode="0.00E+00">
                  <c:v>1.09E-3</c:v>
                </c:pt>
                <c:pt idx="65103" formatCode="0.00E+00">
                  <c:v>1.09E-3</c:v>
                </c:pt>
                <c:pt idx="65104" formatCode="0.00E+00">
                  <c:v>1.09E-3</c:v>
                </c:pt>
                <c:pt idx="65105" formatCode="0.00E+00">
                  <c:v>1.09E-3</c:v>
                </c:pt>
                <c:pt idx="65106" formatCode="0.00E+00">
                  <c:v>1.09E-3</c:v>
                </c:pt>
                <c:pt idx="65107" formatCode="0.00E+00">
                  <c:v>1.09E-3</c:v>
                </c:pt>
                <c:pt idx="65108" formatCode="0.00E+00">
                  <c:v>1.09E-3</c:v>
                </c:pt>
                <c:pt idx="65109" formatCode="0.00E+00">
                  <c:v>1.09E-3</c:v>
                </c:pt>
                <c:pt idx="65110" formatCode="0.00E+00">
                  <c:v>1.09E-3</c:v>
                </c:pt>
                <c:pt idx="65111" formatCode="0.00E+00">
                  <c:v>1.09E-3</c:v>
                </c:pt>
                <c:pt idx="65112" formatCode="0.00E+00">
                  <c:v>1.09E-3</c:v>
                </c:pt>
                <c:pt idx="65113" formatCode="0.00E+00">
                  <c:v>1.09E-3</c:v>
                </c:pt>
                <c:pt idx="65114" formatCode="0.00E+00">
                  <c:v>1.09E-3</c:v>
                </c:pt>
                <c:pt idx="65115" formatCode="0.00E+00">
                  <c:v>1.09E-3</c:v>
                </c:pt>
                <c:pt idx="65116" formatCode="0.00E+00">
                  <c:v>1.09E-3</c:v>
                </c:pt>
                <c:pt idx="65117" formatCode="0.00E+00">
                  <c:v>1.09E-3</c:v>
                </c:pt>
                <c:pt idx="65118" formatCode="0.00E+00">
                  <c:v>1.09E-3</c:v>
                </c:pt>
                <c:pt idx="65119" formatCode="0.00E+00">
                  <c:v>1.09E-3</c:v>
                </c:pt>
                <c:pt idx="65120" formatCode="0.00E+00">
                  <c:v>1.09E-3</c:v>
                </c:pt>
                <c:pt idx="65121" formatCode="0.00E+00">
                  <c:v>1.09E-3</c:v>
                </c:pt>
                <c:pt idx="65122" formatCode="0.00E+00">
                  <c:v>1.09E-3</c:v>
                </c:pt>
                <c:pt idx="65123" formatCode="0.00E+00">
                  <c:v>1.09E-3</c:v>
                </c:pt>
                <c:pt idx="65124" formatCode="0.00E+00">
                  <c:v>1.09E-3</c:v>
                </c:pt>
                <c:pt idx="65125" formatCode="0.00E+00">
                  <c:v>1.09E-3</c:v>
                </c:pt>
                <c:pt idx="65126" formatCode="0.00E+00">
                  <c:v>1.09E-3</c:v>
                </c:pt>
                <c:pt idx="65127" formatCode="0.00E+00">
                  <c:v>1.09E-3</c:v>
                </c:pt>
                <c:pt idx="65128" formatCode="0.00E+00">
                  <c:v>1.09E-3</c:v>
                </c:pt>
                <c:pt idx="65129" formatCode="0.00E+00">
                  <c:v>1.09E-3</c:v>
                </c:pt>
                <c:pt idx="65130" formatCode="0.00E+00">
                  <c:v>1.09E-3</c:v>
                </c:pt>
                <c:pt idx="65131" formatCode="0.00E+00">
                  <c:v>1.09E-3</c:v>
                </c:pt>
                <c:pt idx="65132" formatCode="0.00E+00">
                  <c:v>1.09E-3</c:v>
                </c:pt>
                <c:pt idx="65133" formatCode="0.00E+00">
                  <c:v>1.09E-3</c:v>
                </c:pt>
                <c:pt idx="65134" formatCode="0.00E+00">
                  <c:v>1.09E-3</c:v>
                </c:pt>
                <c:pt idx="65135" formatCode="0.00E+00">
                  <c:v>1.09E-3</c:v>
                </c:pt>
                <c:pt idx="65136" formatCode="0.00E+00">
                  <c:v>1.09E-3</c:v>
                </c:pt>
                <c:pt idx="65137" formatCode="0.00E+00">
                  <c:v>1.09E-3</c:v>
                </c:pt>
                <c:pt idx="65138" formatCode="0.00E+00">
                  <c:v>1.09E-3</c:v>
                </c:pt>
                <c:pt idx="65139" formatCode="0.00E+00">
                  <c:v>1.09E-3</c:v>
                </c:pt>
                <c:pt idx="65140" formatCode="0.00E+00">
                  <c:v>1.09E-3</c:v>
                </c:pt>
                <c:pt idx="65141" formatCode="0.00E+00">
                  <c:v>1.09E-3</c:v>
                </c:pt>
                <c:pt idx="65142" formatCode="0.00E+00">
                  <c:v>1.09E-3</c:v>
                </c:pt>
                <c:pt idx="65143" formatCode="0.00E+00">
                  <c:v>1.09E-3</c:v>
                </c:pt>
                <c:pt idx="65144" formatCode="0.00E+00">
                  <c:v>1.09E-3</c:v>
                </c:pt>
                <c:pt idx="65145" formatCode="0.00E+00">
                  <c:v>1.09E-3</c:v>
                </c:pt>
                <c:pt idx="65146" formatCode="0.00E+00">
                  <c:v>1.09E-3</c:v>
                </c:pt>
                <c:pt idx="65147" formatCode="0.00E+00">
                  <c:v>1.09E-3</c:v>
                </c:pt>
                <c:pt idx="65148" formatCode="0.00E+00">
                  <c:v>1.09E-3</c:v>
                </c:pt>
                <c:pt idx="65149" formatCode="0.00E+00">
                  <c:v>1.09E-3</c:v>
                </c:pt>
                <c:pt idx="65150" formatCode="0.00E+00">
                  <c:v>1.09E-3</c:v>
                </c:pt>
                <c:pt idx="65151" formatCode="0.00E+00">
                  <c:v>1.09E-3</c:v>
                </c:pt>
                <c:pt idx="65152" formatCode="0.00E+00">
                  <c:v>1.09E-3</c:v>
                </c:pt>
                <c:pt idx="65153" formatCode="0.00E+00">
                  <c:v>1.09E-3</c:v>
                </c:pt>
                <c:pt idx="65154" formatCode="0.00E+00">
                  <c:v>1.09E-3</c:v>
                </c:pt>
                <c:pt idx="65155" formatCode="0.00E+00">
                  <c:v>1.09E-3</c:v>
                </c:pt>
                <c:pt idx="65156" formatCode="0.00E+00">
                  <c:v>1.09E-3</c:v>
                </c:pt>
                <c:pt idx="65157" formatCode="0.00E+00">
                  <c:v>1.09E-3</c:v>
                </c:pt>
                <c:pt idx="65158" formatCode="0.00E+00">
                  <c:v>1.09E-3</c:v>
                </c:pt>
                <c:pt idx="65159" formatCode="0.00E+00">
                  <c:v>1.09E-3</c:v>
                </c:pt>
                <c:pt idx="65160" formatCode="0.00E+00">
                  <c:v>1.09E-3</c:v>
                </c:pt>
                <c:pt idx="65161" formatCode="0.00E+00">
                  <c:v>1.09E-3</c:v>
                </c:pt>
                <c:pt idx="65162" formatCode="0.00E+00">
                  <c:v>1.09E-3</c:v>
                </c:pt>
                <c:pt idx="65163" formatCode="0.00E+00">
                  <c:v>1.09E-3</c:v>
                </c:pt>
                <c:pt idx="65164" formatCode="0.00E+00">
                  <c:v>1.09E-3</c:v>
                </c:pt>
                <c:pt idx="65165" formatCode="0.00E+00">
                  <c:v>1.09E-3</c:v>
                </c:pt>
                <c:pt idx="65166" formatCode="0.00E+00">
                  <c:v>1.09E-3</c:v>
                </c:pt>
                <c:pt idx="65167" formatCode="0.00E+00">
                  <c:v>1.09E-3</c:v>
                </c:pt>
                <c:pt idx="65168" formatCode="0.00E+00">
                  <c:v>1.09E-3</c:v>
                </c:pt>
                <c:pt idx="65169" formatCode="0.00E+00">
                  <c:v>1.09E-3</c:v>
                </c:pt>
                <c:pt idx="65170" formatCode="0.00E+00">
                  <c:v>1.09E-3</c:v>
                </c:pt>
                <c:pt idx="65171" formatCode="0.00E+00">
                  <c:v>1.09E-3</c:v>
                </c:pt>
                <c:pt idx="65172" formatCode="0.00E+00">
                  <c:v>1.09E-3</c:v>
                </c:pt>
                <c:pt idx="65173" formatCode="0.00E+00">
                  <c:v>1.09E-3</c:v>
                </c:pt>
                <c:pt idx="65174" formatCode="0.00E+00">
                  <c:v>1.09E-3</c:v>
                </c:pt>
                <c:pt idx="65175" formatCode="0.00E+00">
                  <c:v>1.09E-3</c:v>
                </c:pt>
                <c:pt idx="65176" formatCode="0.00E+00">
                  <c:v>1.09E-3</c:v>
                </c:pt>
                <c:pt idx="65177" formatCode="0.00E+00">
                  <c:v>1.09E-3</c:v>
                </c:pt>
                <c:pt idx="65178" formatCode="0.00E+00">
                  <c:v>1.09E-3</c:v>
                </c:pt>
                <c:pt idx="65179" formatCode="0.00E+00">
                  <c:v>1.09E-3</c:v>
                </c:pt>
                <c:pt idx="65180" formatCode="0.00E+00">
                  <c:v>1.09E-3</c:v>
                </c:pt>
                <c:pt idx="65181" formatCode="0.00E+00">
                  <c:v>1.09E-3</c:v>
                </c:pt>
                <c:pt idx="65182" formatCode="0.00E+00">
                  <c:v>1.09E-3</c:v>
                </c:pt>
                <c:pt idx="65183" formatCode="0.00E+00">
                  <c:v>1.09E-3</c:v>
                </c:pt>
                <c:pt idx="65184" formatCode="0.00E+00">
                  <c:v>1.09E-3</c:v>
                </c:pt>
                <c:pt idx="65185" formatCode="0.00E+00">
                  <c:v>1.09E-3</c:v>
                </c:pt>
                <c:pt idx="65186" formatCode="0.00E+00">
                  <c:v>1.09E-3</c:v>
                </c:pt>
                <c:pt idx="65187" formatCode="0.00E+00">
                  <c:v>1.09E-3</c:v>
                </c:pt>
                <c:pt idx="65188" formatCode="0.00E+00">
                  <c:v>1.09E-3</c:v>
                </c:pt>
                <c:pt idx="65189" formatCode="0.00E+00">
                  <c:v>1.09E-3</c:v>
                </c:pt>
                <c:pt idx="65190" formatCode="0.00E+00">
                  <c:v>1.09E-3</c:v>
                </c:pt>
                <c:pt idx="65191" formatCode="0.00E+00">
                  <c:v>1.09E-3</c:v>
                </c:pt>
                <c:pt idx="65192" formatCode="0.00E+00">
                  <c:v>1.09E-3</c:v>
                </c:pt>
                <c:pt idx="65193" formatCode="0.00E+00">
                  <c:v>1.09E-3</c:v>
                </c:pt>
                <c:pt idx="65194" formatCode="0.00E+00">
                  <c:v>1.09E-3</c:v>
                </c:pt>
                <c:pt idx="65195" formatCode="0.00E+00">
                  <c:v>1.09E-3</c:v>
                </c:pt>
                <c:pt idx="65196" formatCode="0.00E+00">
                  <c:v>1.09E-3</c:v>
                </c:pt>
                <c:pt idx="65197" formatCode="0.00E+00">
                  <c:v>1.09E-3</c:v>
                </c:pt>
                <c:pt idx="65198" formatCode="0.00E+00">
                  <c:v>1.09E-3</c:v>
                </c:pt>
                <c:pt idx="65199" formatCode="0.00E+00">
                  <c:v>1.09E-3</c:v>
                </c:pt>
                <c:pt idx="65200" formatCode="0.00E+00">
                  <c:v>1.09E-3</c:v>
                </c:pt>
                <c:pt idx="65201" formatCode="0.00E+00">
                  <c:v>1.09E-3</c:v>
                </c:pt>
                <c:pt idx="65202" formatCode="0.00E+00">
                  <c:v>1.09E-3</c:v>
                </c:pt>
                <c:pt idx="65203" formatCode="0.00E+00">
                  <c:v>1.09E-3</c:v>
                </c:pt>
                <c:pt idx="65204" formatCode="0.00E+00">
                  <c:v>1.09E-3</c:v>
                </c:pt>
                <c:pt idx="65205" formatCode="0.00E+00">
                  <c:v>1.09E-3</c:v>
                </c:pt>
                <c:pt idx="65206" formatCode="0.00E+00">
                  <c:v>1.09E-3</c:v>
                </c:pt>
                <c:pt idx="65207" formatCode="0.00E+00">
                  <c:v>1.09E-3</c:v>
                </c:pt>
                <c:pt idx="65208" formatCode="0.00E+00">
                  <c:v>1.09E-3</c:v>
                </c:pt>
                <c:pt idx="65209" formatCode="0.00E+00">
                  <c:v>1.09E-3</c:v>
                </c:pt>
                <c:pt idx="65210" formatCode="0.00E+00">
                  <c:v>1.09E-3</c:v>
                </c:pt>
                <c:pt idx="65211" formatCode="0.00E+00">
                  <c:v>1.09E-3</c:v>
                </c:pt>
                <c:pt idx="65212" formatCode="0.00E+00">
                  <c:v>1.09E-3</c:v>
                </c:pt>
                <c:pt idx="65213" formatCode="0.00E+00">
                  <c:v>1.09E-3</c:v>
                </c:pt>
                <c:pt idx="65214" formatCode="0.00E+00">
                  <c:v>1.09E-3</c:v>
                </c:pt>
                <c:pt idx="65215" formatCode="0.00E+00">
                  <c:v>1.09E-3</c:v>
                </c:pt>
                <c:pt idx="65216" formatCode="0.00E+00">
                  <c:v>1.09E-3</c:v>
                </c:pt>
                <c:pt idx="65217" formatCode="0.00E+00">
                  <c:v>1.09E-3</c:v>
                </c:pt>
                <c:pt idx="65218" formatCode="0.00E+00">
                  <c:v>1.09E-3</c:v>
                </c:pt>
                <c:pt idx="65219" formatCode="0.00E+00">
                  <c:v>1.09E-3</c:v>
                </c:pt>
                <c:pt idx="65220" formatCode="0.00E+00">
                  <c:v>1.09E-3</c:v>
                </c:pt>
                <c:pt idx="65221" formatCode="0.00E+00">
                  <c:v>1.09E-3</c:v>
                </c:pt>
                <c:pt idx="65222" formatCode="0.00E+00">
                  <c:v>1.09E-3</c:v>
                </c:pt>
                <c:pt idx="65223" formatCode="0.00E+00">
                  <c:v>1.09E-3</c:v>
                </c:pt>
                <c:pt idx="65224" formatCode="0.00E+00">
                  <c:v>1.09E-3</c:v>
                </c:pt>
                <c:pt idx="65225" formatCode="0.00E+00">
                  <c:v>1.09E-3</c:v>
                </c:pt>
                <c:pt idx="65226" formatCode="0.00E+00">
                  <c:v>1.09E-3</c:v>
                </c:pt>
                <c:pt idx="65227" formatCode="0.00E+00">
                  <c:v>1.09E-3</c:v>
                </c:pt>
                <c:pt idx="65228" formatCode="0.00E+00">
                  <c:v>1.09E-3</c:v>
                </c:pt>
                <c:pt idx="65229" formatCode="0.00E+00">
                  <c:v>1.09E-3</c:v>
                </c:pt>
                <c:pt idx="65230" formatCode="0.00E+00">
                  <c:v>1.09E-3</c:v>
                </c:pt>
                <c:pt idx="65231" formatCode="0.00E+00">
                  <c:v>1.09E-3</c:v>
                </c:pt>
                <c:pt idx="65232" formatCode="0.00E+00">
                  <c:v>1.09E-3</c:v>
                </c:pt>
                <c:pt idx="65233" formatCode="0.00E+00">
                  <c:v>1.09E-3</c:v>
                </c:pt>
                <c:pt idx="65234" formatCode="0.00E+00">
                  <c:v>1.09E-3</c:v>
                </c:pt>
                <c:pt idx="65235" formatCode="0.00E+00">
                  <c:v>1.09E-3</c:v>
                </c:pt>
                <c:pt idx="65236" formatCode="0.00E+00">
                  <c:v>1.17E-3</c:v>
                </c:pt>
                <c:pt idx="65237" formatCode="0.00E+00">
                  <c:v>2E-3</c:v>
                </c:pt>
                <c:pt idx="65238" formatCode="0.00E+00">
                  <c:v>4.1200000000000004E-3</c:v>
                </c:pt>
                <c:pt idx="65239" formatCode="0.00E+00">
                  <c:v>5.8100000000000001E-3</c:v>
                </c:pt>
                <c:pt idx="65240" formatCode="0.00E+00">
                  <c:v>5.6899999999999997E-3</c:v>
                </c:pt>
                <c:pt idx="65241" formatCode="0.00E+00">
                  <c:v>5.0000000000000001E-3</c:v>
                </c:pt>
                <c:pt idx="65242" formatCode="0.00E+00">
                  <c:v>4.7099999999999998E-3</c:v>
                </c:pt>
                <c:pt idx="65243" formatCode="0.00E+00">
                  <c:v>4.45E-3</c:v>
                </c:pt>
                <c:pt idx="65244" formatCode="0.00E+00">
                  <c:v>4.15E-3</c:v>
                </c:pt>
                <c:pt idx="65245" formatCode="0.00E+00">
                  <c:v>3.9899999999999996E-3</c:v>
                </c:pt>
                <c:pt idx="65246" formatCode="0.00E+00">
                  <c:v>3.7699999999999999E-3</c:v>
                </c:pt>
                <c:pt idx="65247" formatCode="0.00E+00">
                  <c:v>3.63E-3</c:v>
                </c:pt>
                <c:pt idx="65248" formatCode="0.00E+00">
                  <c:v>3.48E-3</c:v>
                </c:pt>
                <c:pt idx="65249" formatCode="0.00E+00">
                  <c:v>3.3500000000000001E-3</c:v>
                </c:pt>
                <c:pt idx="65250" formatCode="0.00E+00">
                  <c:v>3.2399999999999998E-3</c:v>
                </c:pt>
                <c:pt idx="65251" formatCode="0.00E+00">
                  <c:v>3.13E-3</c:v>
                </c:pt>
                <c:pt idx="65252" formatCode="0.00E+00">
                  <c:v>3.0400000000000002E-3</c:v>
                </c:pt>
                <c:pt idx="65253" formatCode="0.00E+00">
                  <c:v>2.9499999999999999E-3</c:v>
                </c:pt>
                <c:pt idx="65254" formatCode="0.00E+00">
                  <c:v>2.8700000000000002E-3</c:v>
                </c:pt>
                <c:pt idx="65255" formatCode="0.00E+00">
                  <c:v>2.8E-3</c:v>
                </c:pt>
                <c:pt idx="65256" formatCode="0.00E+00">
                  <c:v>2.7299999999999998E-3</c:v>
                </c:pt>
                <c:pt idx="65257" formatCode="0.00E+00">
                  <c:v>2.6800000000000001E-3</c:v>
                </c:pt>
                <c:pt idx="65258" formatCode="0.00E+00">
                  <c:v>2.6099999999999999E-3</c:v>
                </c:pt>
                <c:pt idx="65259" formatCode="0.00E+00">
                  <c:v>2.5699999999999998E-3</c:v>
                </c:pt>
                <c:pt idx="65260" formatCode="0.00E+00">
                  <c:v>2.5200000000000001E-3</c:v>
                </c:pt>
                <c:pt idx="65261" formatCode="0.00E+00">
                  <c:v>2.47E-3</c:v>
                </c:pt>
                <c:pt idx="65262" formatCode="0.00E+00">
                  <c:v>2.4299999999999999E-3</c:v>
                </c:pt>
                <c:pt idx="65263" formatCode="0.00E+00">
                  <c:v>2.3900000000000002E-3</c:v>
                </c:pt>
                <c:pt idx="65264" formatCode="0.00E+00">
                  <c:v>2.3500000000000001E-3</c:v>
                </c:pt>
                <c:pt idx="65265" formatCode="0.00E+00">
                  <c:v>2.32E-3</c:v>
                </c:pt>
                <c:pt idx="65266" formatCode="0.00E+00">
                  <c:v>2.2899999999999999E-3</c:v>
                </c:pt>
                <c:pt idx="65267" formatCode="0.00E+00">
                  <c:v>2.2599999999999999E-3</c:v>
                </c:pt>
                <c:pt idx="65268" formatCode="0.00E+00">
                  <c:v>2.2300000000000002E-3</c:v>
                </c:pt>
                <c:pt idx="65269" formatCode="0.00E+00">
                  <c:v>2.2000000000000001E-3</c:v>
                </c:pt>
                <c:pt idx="65270" formatCode="0.00E+00">
                  <c:v>2.1800000000000001E-3</c:v>
                </c:pt>
                <c:pt idx="65271" formatCode="0.00E+00">
                  <c:v>2.15E-3</c:v>
                </c:pt>
                <c:pt idx="65272" formatCode="0.00E+00">
                  <c:v>2.1299999999999999E-3</c:v>
                </c:pt>
                <c:pt idx="65273" formatCode="0.00E+00">
                  <c:v>2.1099999999999999E-3</c:v>
                </c:pt>
                <c:pt idx="65274" formatCode="0.00E+00">
                  <c:v>2.0899999999999998E-3</c:v>
                </c:pt>
                <c:pt idx="65275" formatCode="0.00E+00">
                  <c:v>2.0699999999999998E-3</c:v>
                </c:pt>
                <c:pt idx="65276" formatCode="0.00E+00">
                  <c:v>2.0500000000000002E-3</c:v>
                </c:pt>
                <c:pt idx="65277" formatCode="0.00E+00">
                  <c:v>2.0300000000000001E-3</c:v>
                </c:pt>
                <c:pt idx="65278" formatCode="0.00E+00">
                  <c:v>2.0200000000000001E-3</c:v>
                </c:pt>
                <c:pt idx="65279" formatCode="0.00E+00">
                  <c:v>2E-3</c:v>
                </c:pt>
                <c:pt idx="65280" formatCode="0.00E+00">
                  <c:v>1.99E-3</c:v>
                </c:pt>
                <c:pt idx="65281" formatCode="0.00E+00">
                  <c:v>1.97E-3</c:v>
                </c:pt>
                <c:pt idx="65282" formatCode="0.00E+00">
                  <c:v>1.9599999999999999E-3</c:v>
                </c:pt>
                <c:pt idx="65283" formatCode="0.00E+00">
                  <c:v>1.9499999999999999E-3</c:v>
                </c:pt>
                <c:pt idx="65284" formatCode="0.00E+00">
                  <c:v>1.9400000000000001E-3</c:v>
                </c:pt>
                <c:pt idx="65285" formatCode="0.00E+00">
                  <c:v>1.92E-3</c:v>
                </c:pt>
                <c:pt idx="65286" formatCode="0.00E+00">
                  <c:v>1.91E-3</c:v>
                </c:pt>
                <c:pt idx="65287" formatCode="0.00E+00">
                  <c:v>1.9E-3</c:v>
                </c:pt>
                <c:pt idx="65288" formatCode="0.00E+00">
                  <c:v>1.89E-3</c:v>
                </c:pt>
                <c:pt idx="65289" formatCode="0.00E+00">
                  <c:v>1.8799999999999999E-3</c:v>
                </c:pt>
                <c:pt idx="65290" formatCode="0.00E+00">
                  <c:v>1.8699999999999999E-3</c:v>
                </c:pt>
                <c:pt idx="65291" formatCode="0.00E+00">
                  <c:v>1.8600000000000001E-3</c:v>
                </c:pt>
                <c:pt idx="65292" formatCode="0.00E+00">
                  <c:v>1.8500000000000001E-3</c:v>
                </c:pt>
                <c:pt idx="65293" formatCode="0.00E+00">
                  <c:v>1.8500000000000001E-3</c:v>
                </c:pt>
                <c:pt idx="65294" formatCode="0.00E+00">
                  <c:v>1.8400000000000001E-3</c:v>
                </c:pt>
                <c:pt idx="65295" formatCode="0.00E+00">
                  <c:v>1.83E-3</c:v>
                </c:pt>
                <c:pt idx="65296" formatCode="0.00E+00">
                  <c:v>1.82E-3</c:v>
                </c:pt>
                <c:pt idx="65297" formatCode="0.00E+00">
                  <c:v>1.81E-3</c:v>
                </c:pt>
                <c:pt idx="65298" formatCode="0.00E+00">
                  <c:v>1.81E-3</c:v>
                </c:pt>
                <c:pt idx="65299" formatCode="0.00E+00">
                  <c:v>1.8E-3</c:v>
                </c:pt>
                <c:pt idx="65300" formatCode="0.00E+00">
                  <c:v>1.7899999999999999E-3</c:v>
                </c:pt>
                <c:pt idx="65301" formatCode="0.00E+00">
                  <c:v>1.7899999999999999E-3</c:v>
                </c:pt>
                <c:pt idx="65302" formatCode="0.00E+00">
                  <c:v>1.7799999999999999E-3</c:v>
                </c:pt>
                <c:pt idx="65303" formatCode="0.00E+00">
                  <c:v>1.7799999999999999E-3</c:v>
                </c:pt>
                <c:pt idx="65304" formatCode="0.00E+00">
                  <c:v>1.7700000000000001E-3</c:v>
                </c:pt>
                <c:pt idx="65305" formatCode="0.00E+00">
                  <c:v>1.7600000000000001E-3</c:v>
                </c:pt>
                <c:pt idx="65306" formatCode="0.00E+00">
                  <c:v>1.7600000000000001E-3</c:v>
                </c:pt>
                <c:pt idx="65307" formatCode="0.00E+00">
                  <c:v>1.75E-3</c:v>
                </c:pt>
                <c:pt idx="65308" formatCode="0.00E+00">
                  <c:v>1.75E-3</c:v>
                </c:pt>
                <c:pt idx="65309" formatCode="0.00E+00">
                  <c:v>1.74E-3</c:v>
                </c:pt>
                <c:pt idx="65310" formatCode="0.00E+00">
                  <c:v>1.74E-3</c:v>
                </c:pt>
                <c:pt idx="65311" formatCode="0.00E+00">
                  <c:v>1.73E-3</c:v>
                </c:pt>
                <c:pt idx="65312" formatCode="0.00E+00">
                  <c:v>1.73E-3</c:v>
                </c:pt>
                <c:pt idx="65313" formatCode="0.00E+00">
                  <c:v>1.72E-3</c:v>
                </c:pt>
                <c:pt idx="65314" formatCode="0.00E+00">
                  <c:v>1.72E-3</c:v>
                </c:pt>
                <c:pt idx="65315" formatCode="0.00E+00">
                  <c:v>1.7099999999999999E-3</c:v>
                </c:pt>
                <c:pt idx="65316" formatCode="0.00E+00">
                  <c:v>1.7099999999999999E-3</c:v>
                </c:pt>
                <c:pt idx="65317" formatCode="0.00E+00">
                  <c:v>1.6999999999999999E-3</c:v>
                </c:pt>
                <c:pt idx="65318" formatCode="0.00E+00">
                  <c:v>1.6999999999999999E-3</c:v>
                </c:pt>
                <c:pt idx="65319" formatCode="0.00E+00">
                  <c:v>1.6999999999999999E-3</c:v>
                </c:pt>
                <c:pt idx="65320" formatCode="0.00E+00">
                  <c:v>1.6900000000000001E-3</c:v>
                </c:pt>
                <c:pt idx="65321" formatCode="0.00E+00">
                  <c:v>1.6900000000000001E-3</c:v>
                </c:pt>
                <c:pt idx="65322" formatCode="0.00E+00">
                  <c:v>1.6800000000000001E-3</c:v>
                </c:pt>
                <c:pt idx="65323" formatCode="0.00E+00">
                  <c:v>1.6800000000000001E-3</c:v>
                </c:pt>
                <c:pt idx="65324" formatCode="0.00E+00">
                  <c:v>1.6800000000000001E-3</c:v>
                </c:pt>
                <c:pt idx="65325" formatCode="0.00E+00">
                  <c:v>1.67E-3</c:v>
                </c:pt>
                <c:pt idx="65326" formatCode="0.00E+00">
                  <c:v>1.67E-3</c:v>
                </c:pt>
                <c:pt idx="65327" formatCode="0.00E+00">
                  <c:v>1.66E-3</c:v>
                </c:pt>
                <c:pt idx="65328" formatCode="0.00E+00">
                  <c:v>1.66E-3</c:v>
                </c:pt>
                <c:pt idx="65329" formatCode="0.00E+00">
                  <c:v>1.66E-3</c:v>
                </c:pt>
                <c:pt idx="65330" formatCode="0.00E+00">
                  <c:v>1.65E-3</c:v>
                </c:pt>
                <c:pt idx="65331" formatCode="0.00E+00">
                  <c:v>1.65E-3</c:v>
                </c:pt>
                <c:pt idx="65332" formatCode="0.00E+00">
                  <c:v>1.65E-3</c:v>
                </c:pt>
                <c:pt idx="65333" formatCode="0.00E+00">
                  <c:v>1.64E-3</c:v>
                </c:pt>
                <c:pt idx="65334" formatCode="0.00E+00">
                  <c:v>1.64E-3</c:v>
                </c:pt>
                <c:pt idx="65335" formatCode="0.00E+00">
                  <c:v>1.64E-3</c:v>
                </c:pt>
                <c:pt idx="65336" formatCode="0.00E+00">
                  <c:v>1.6299999999999999E-3</c:v>
                </c:pt>
                <c:pt idx="65337" formatCode="0.00E+00">
                  <c:v>1.6299999999999999E-3</c:v>
                </c:pt>
                <c:pt idx="65338" formatCode="0.00E+00">
                  <c:v>1.6299999999999999E-3</c:v>
                </c:pt>
                <c:pt idx="65339" formatCode="0.00E+00">
                  <c:v>1.6199999999999999E-3</c:v>
                </c:pt>
                <c:pt idx="65340" formatCode="0.00E+00">
                  <c:v>1.6199999999999999E-3</c:v>
                </c:pt>
                <c:pt idx="65341" formatCode="0.00E+00">
                  <c:v>1.6199999999999999E-3</c:v>
                </c:pt>
                <c:pt idx="65342" formatCode="0.00E+00">
                  <c:v>1.6100000000000001E-3</c:v>
                </c:pt>
                <c:pt idx="65343" formatCode="0.00E+00">
                  <c:v>1.6100000000000001E-3</c:v>
                </c:pt>
                <c:pt idx="65344" formatCode="0.00E+00">
                  <c:v>1.6100000000000001E-3</c:v>
                </c:pt>
                <c:pt idx="65345" formatCode="0.00E+00">
                  <c:v>1.6100000000000001E-3</c:v>
                </c:pt>
                <c:pt idx="65346" formatCode="0.00E+00">
                  <c:v>1.6000000000000001E-3</c:v>
                </c:pt>
                <c:pt idx="65347" formatCode="0.00E+00">
                  <c:v>1.6000000000000001E-3</c:v>
                </c:pt>
                <c:pt idx="65348" formatCode="0.00E+00">
                  <c:v>1.6000000000000001E-3</c:v>
                </c:pt>
                <c:pt idx="65349" formatCode="0.00E+00">
                  <c:v>1.5900000000000001E-3</c:v>
                </c:pt>
                <c:pt idx="65350" formatCode="0.00E+00">
                  <c:v>1.5900000000000001E-3</c:v>
                </c:pt>
                <c:pt idx="65351" formatCode="0.00E+00">
                  <c:v>1.5900000000000001E-3</c:v>
                </c:pt>
                <c:pt idx="65352" formatCode="0.00E+00">
                  <c:v>1.5900000000000001E-3</c:v>
                </c:pt>
                <c:pt idx="65353" formatCode="0.00E+00">
                  <c:v>1.58E-3</c:v>
                </c:pt>
                <c:pt idx="65354" formatCode="0.00E+00">
                  <c:v>1.58E-3</c:v>
                </c:pt>
                <c:pt idx="65355" formatCode="0.00E+00">
                  <c:v>1.58E-3</c:v>
                </c:pt>
                <c:pt idx="65356" formatCode="0.00E+00">
                  <c:v>1.57E-3</c:v>
                </c:pt>
                <c:pt idx="65357" formatCode="0.00E+00">
                  <c:v>1.57E-3</c:v>
                </c:pt>
                <c:pt idx="65358" formatCode="0.00E+00">
                  <c:v>1.57E-3</c:v>
                </c:pt>
                <c:pt idx="65359" formatCode="0.00E+00">
                  <c:v>1.57E-3</c:v>
                </c:pt>
                <c:pt idx="65360" formatCode="0.00E+00">
                  <c:v>1.56E-3</c:v>
                </c:pt>
                <c:pt idx="65361" formatCode="0.00E+00">
                  <c:v>1.56E-3</c:v>
                </c:pt>
                <c:pt idx="65362" formatCode="0.00E+00">
                  <c:v>1.56E-3</c:v>
                </c:pt>
                <c:pt idx="65363" formatCode="0.00E+00">
                  <c:v>1.56E-3</c:v>
                </c:pt>
                <c:pt idx="65364" formatCode="0.00E+00">
                  <c:v>1.5499999999999999E-3</c:v>
                </c:pt>
                <c:pt idx="65365" formatCode="0.00E+00">
                  <c:v>1.5499999999999999E-3</c:v>
                </c:pt>
                <c:pt idx="65366" formatCode="0.00E+00">
                  <c:v>1.5499999999999999E-3</c:v>
                </c:pt>
                <c:pt idx="65367" formatCode="0.00E+00">
                  <c:v>1.5499999999999999E-3</c:v>
                </c:pt>
                <c:pt idx="65368" formatCode="0.00E+00">
                  <c:v>1.5399999999999999E-3</c:v>
                </c:pt>
                <c:pt idx="65369" formatCode="0.00E+00">
                  <c:v>1.5399999999999999E-3</c:v>
                </c:pt>
                <c:pt idx="65370" formatCode="0.00E+00">
                  <c:v>1.5399999999999999E-3</c:v>
                </c:pt>
                <c:pt idx="65371" formatCode="0.00E+00">
                  <c:v>1.5399999999999999E-3</c:v>
                </c:pt>
                <c:pt idx="65372" formatCode="0.00E+00">
                  <c:v>1.5399999999999999E-3</c:v>
                </c:pt>
                <c:pt idx="65373" formatCode="0.00E+00">
                  <c:v>1.5299999999999999E-3</c:v>
                </c:pt>
                <c:pt idx="65374" formatCode="0.00E+00">
                  <c:v>1.5299999999999999E-3</c:v>
                </c:pt>
                <c:pt idx="65375" formatCode="0.00E+00">
                  <c:v>1.5299999999999999E-3</c:v>
                </c:pt>
                <c:pt idx="65376" formatCode="0.00E+00">
                  <c:v>1.5299999999999999E-3</c:v>
                </c:pt>
                <c:pt idx="65377" formatCode="0.00E+00">
                  <c:v>1.5299999999999999E-3</c:v>
                </c:pt>
                <c:pt idx="65378" formatCode="0.00E+00">
                  <c:v>1.5200000000000001E-3</c:v>
                </c:pt>
                <c:pt idx="65379" formatCode="0.00E+00">
                  <c:v>1.5200000000000001E-3</c:v>
                </c:pt>
                <c:pt idx="65380" formatCode="0.00E+00">
                  <c:v>1.5200000000000001E-3</c:v>
                </c:pt>
                <c:pt idx="65381" formatCode="0.00E+00">
                  <c:v>1.5200000000000001E-3</c:v>
                </c:pt>
                <c:pt idx="65382" formatCode="0.00E+00">
                  <c:v>1.5100000000000001E-3</c:v>
                </c:pt>
                <c:pt idx="65383" formatCode="0.00E+00">
                  <c:v>1.5100000000000001E-3</c:v>
                </c:pt>
                <c:pt idx="65384" formatCode="0.00E+00">
                  <c:v>1.5100000000000001E-3</c:v>
                </c:pt>
                <c:pt idx="65385" formatCode="0.00E+00">
                  <c:v>1.5100000000000001E-3</c:v>
                </c:pt>
                <c:pt idx="65386" formatCode="0.00E+00">
                  <c:v>1.5100000000000001E-3</c:v>
                </c:pt>
                <c:pt idx="65387" formatCode="0.00E+00">
                  <c:v>1.5E-3</c:v>
                </c:pt>
                <c:pt idx="65388" formatCode="0.00E+00">
                  <c:v>1.5E-3</c:v>
                </c:pt>
                <c:pt idx="65389" formatCode="0.00E+00">
                  <c:v>1.5E-3</c:v>
                </c:pt>
                <c:pt idx="65390" formatCode="0.00E+00">
                  <c:v>1.5E-3</c:v>
                </c:pt>
                <c:pt idx="65391" formatCode="0.00E+00">
                  <c:v>1.5E-3</c:v>
                </c:pt>
                <c:pt idx="65392" formatCode="0.00E+00">
                  <c:v>1.49E-3</c:v>
                </c:pt>
                <c:pt idx="65393" formatCode="0.00E+00">
                  <c:v>1.49E-3</c:v>
                </c:pt>
                <c:pt idx="65394" formatCode="0.00E+00">
                  <c:v>1.49E-3</c:v>
                </c:pt>
                <c:pt idx="65395" formatCode="0.00E+00">
                  <c:v>1.49E-3</c:v>
                </c:pt>
                <c:pt idx="65396" formatCode="0.00E+00">
                  <c:v>1.49E-3</c:v>
                </c:pt>
                <c:pt idx="65397" formatCode="0.00E+00">
                  <c:v>1.48E-3</c:v>
                </c:pt>
                <c:pt idx="65398" formatCode="0.00E+00">
                  <c:v>1.48E-3</c:v>
                </c:pt>
                <c:pt idx="65399" formatCode="0.00E+00">
                  <c:v>1.48E-3</c:v>
                </c:pt>
                <c:pt idx="65400" formatCode="0.00E+00">
                  <c:v>1.48E-3</c:v>
                </c:pt>
                <c:pt idx="65401" formatCode="0.00E+00">
                  <c:v>1.48E-3</c:v>
                </c:pt>
                <c:pt idx="65402" formatCode="0.00E+00">
                  <c:v>1.47E-3</c:v>
                </c:pt>
                <c:pt idx="65403" formatCode="0.00E+00">
                  <c:v>1.47E-3</c:v>
                </c:pt>
                <c:pt idx="65404" formatCode="0.00E+00">
                  <c:v>1.47E-3</c:v>
                </c:pt>
                <c:pt idx="65405" formatCode="0.00E+00">
                  <c:v>1.47E-3</c:v>
                </c:pt>
                <c:pt idx="65406" formatCode="0.00E+00">
                  <c:v>1.47E-3</c:v>
                </c:pt>
                <c:pt idx="65407" formatCode="0.00E+00">
                  <c:v>1.47E-3</c:v>
                </c:pt>
                <c:pt idx="65408" formatCode="0.00E+00">
                  <c:v>1.4599999999999999E-3</c:v>
                </c:pt>
                <c:pt idx="65409" formatCode="0.00E+00">
                  <c:v>1.4599999999999999E-3</c:v>
                </c:pt>
                <c:pt idx="65410" formatCode="0.00E+00">
                  <c:v>1.4599999999999999E-3</c:v>
                </c:pt>
                <c:pt idx="65411" formatCode="0.00E+00">
                  <c:v>1.4599999999999999E-3</c:v>
                </c:pt>
                <c:pt idx="65412" formatCode="0.00E+00">
                  <c:v>1.4599999999999999E-3</c:v>
                </c:pt>
                <c:pt idx="65413" formatCode="0.00E+00">
                  <c:v>1.4599999999999999E-3</c:v>
                </c:pt>
                <c:pt idx="65414" formatCode="0.00E+00">
                  <c:v>1.4499999999999999E-3</c:v>
                </c:pt>
                <c:pt idx="65415" formatCode="0.00E+00">
                  <c:v>1.4499999999999999E-3</c:v>
                </c:pt>
                <c:pt idx="65416" formatCode="0.00E+00">
                  <c:v>1.4499999999999999E-3</c:v>
                </c:pt>
                <c:pt idx="65417" formatCode="0.00E+00">
                  <c:v>1.4499999999999999E-3</c:v>
                </c:pt>
                <c:pt idx="65418" formatCode="0.00E+00">
                  <c:v>1.4499999999999999E-3</c:v>
                </c:pt>
                <c:pt idx="65419" formatCode="0.00E+00">
                  <c:v>1.4499999999999999E-3</c:v>
                </c:pt>
                <c:pt idx="65420" formatCode="0.00E+00">
                  <c:v>1.4400000000000001E-3</c:v>
                </c:pt>
                <c:pt idx="65421" formatCode="0.00E+00">
                  <c:v>1.4400000000000001E-3</c:v>
                </c:pt>
                <c:pt idx="65422" formatCode="0.00E+00">
                  <c:v>1.4400000000000001E-3</c:v>
                </c:pt>
                <c:pt idx="65423" formatCode="0.00E+00">
                  <c:v>1.4400000000000001E-3</c:v>
                </c:pt>
                <c:pt idx="65424" formatCode="0.00E+00">
                  <c:v>1.4400000000000001E-3</c:v>
                </c:pt>
                <c:pt idx="65425" formatCode="0.00E+00">
                  <c:v>1.4400000000000001E-3</c:v>
                </c:pt>
                <c:pt idx="65426" formatCode="0.00E+00">
                  <c:v>1.4300000000000001E-3</c:v>
                </c:pt>
                <c:pt idx="65427" formatCode="0.00E+00">
                  <c:v>1.4300000000000001E-3</c:v>
                </c:pt>
                <c:pt idx="65428" formatCode="0.00E+00">
                  <c:v>1.4300000000000001E-3</c:v>
                </c:pt>
                <c:pt idx="65429" formatCode="0.00E+00">
                  <c:v>1.4300000000000001E-3</c:v>
                </c:pt>
                <c:pt idx="65430" formatCode="0.00E+00">
                  <c:v>1.4300000000000001E-3</c:v>
                </c:pt>
                <c:pt idx="65431" formatCode="0.00E+00">
                  <c:v>1.4300000000000001E-3</c:v>
                </c:pt>
                <c:pt idx="65432" formatCode="0.00E+00">
                  <c:v>1.4300000000000001E-3</c:v>
                </c:pt>
                <c:pt idx="65433" formatCode="0.00E+00">
                  <c:v>1.42E-3</c:v>
                </c:pt>
                <c:pt idx="65434" formatCode="0.00E+00">
                  <c:v>1.42E-3</c:v>
                </c:pt>
                <c:pt idx="65435" formatCode="0.00E+00">
                  <c:v>1.42E-3</c:v>
                </c:pt>
                <c:pt idx="65436" formatCode="0.00E+00">
                  <c:v>1.42E-3</c:v>
                </c:pt>
                <c:pt idx="65437" formatCode="0.00E+00">
                  <c:v>1.42E-3</c:v>
                </c:pt>
                <c:pt idx="65438" formatCode="0.00E+00">
                  <c:v>1.42E-3</c:v>
                </c:pt>
                <c:pt idx="65439" formatCode="0.00E+00">
                  <c:v>1.41E-3</c:v>
                </c:pt>
                <c:pt idx="65440" formatCode="0.00E+00">
                  <c:v>1.41E-3</c:v>
                </c:pt>
                <c:pt idx="65441" formatCode="0.00E+00">
                  <c:v>1.41E-3</c:v>
                </c:pt>
                <c:pt idx="65442" formatCode="0.00E+00">
                  <c:v>1.41E-3</c:v>
                </c:pt>
                <c:pt idx="65443" formatCode="0.00E+00">
                  <c:v>1.41E-3</c:v>
                </c:pt>
                <c:pt idx="65444" formatCode="0.00E+00">
                  <c:v>1.41E-3</c:v>
                </c:pt>
                <c:pt idx="65445" formatCode="0.00E+00">
                  <c:v>1.41E-3</c:v>
                </c:pt>
                <c:pt idx="65446" formatCode="0.00E+00">
                  <c:v>1.4E-3</c:v>
                </c:pt>
                <c:pt idx="65447" formatCode="0.00E+00">
                  <c:v>1.4E-3</c:v>
                </c:pt>
                <c:pt idx="65448" formatCode="0.00E+00">
                  <c:v>1.4E-3</c:v>
                </c:pt>
                <c:pt idx="65449" formatCode="0.00E+00">
                  <c:v>1.41E-3</c:v>
                </c:pt>
                <c:pt idx="65450" formatCode="0.00E+00">
                  <c:v>1.4E-3</c:v>
                </c:pt>
                <c:pt idx="65451" formatCode="0.00E+00">
                  <c:v>1.4E-3</c:v>
                </c:pt>
                <c:pt idx="65452" formatCode="0.00E+00">
                  <c:v>1.4E-3</c:v>
                </c:pt>
                <c:pt idx="65453" formatCode="0.00E+00">
                  <c:v>1.4E-3</c:v>
                </c:pt>
                <c:pt idx="65454" formatCode="0.00E+00">
                  <c:v>1.4E-3</c:v>
                </c:pt>
                <c:pt idx="65455" formatCode="0.00E+00">
                  <c:v>1.39E-3</c:v>
                </c:pt>
                <c:pt idx="65456" formatCode="0.00E+00">
                  <c:v>1.39E-3</c:v>
                </c:pt>
                <c:pt idx="65457" formatCode="0.00E+00">
                  <c:v>1.39E-3</c:v>
                </c:pt>
                <c:pt idx="65458" formatCode="0.00E+00">
                  <c:v>1.39E-3</c:v>
                </c:pt>
                <c:pt idx="65459" formatCode="0.00E+00">
                  <c:v>1.39E-3</c:v>
                </c:pt>
                <c:pt idx="65460" formatCode="0.00E+00">
                  <c:v>1.39E-3</c:v>
                </c:pt>
                <c:pt idx="65461" formatCode="0.00E+00">
                  <c:v>1.39E-3</c:v>
                </c:pt>
                <c:pt idx="65462" formatCode="0.00E+00">
                  <c:v>1.3799999999999999E-3</c:v>
                </c:pt>
                <c:pt idx="65463" formatCode="0.00E+00">
                  <c:v>1.3799999999999999E-3</c:v>
                </c:pt>
                <c:pt idx="65464" formatCode="0.00E+00">
                  <c:v>1.3799999999999999E-3</c:v>
                </c:pt>
                <c:pt idx="65465" formatCode="0.00E+00">
                  <c:v>1.3799999999999999E-3</c:v>
                </c:pt>
                <c:pt idx="65466" formatCode="0.00E+00">
                  <c:v>1.3799999999999999E-3</c:v>
                </c:pt>
                <c:pt idx="65467" formatCode="0.00E+00">
                  <c:v>1.3799999999999999E-3</c:v>
                </c:pt>
                <c:pt idx="65468" formatCode="0.00E+00">
                  <c:v>1.3799999999999999E-3</c:v>
                </c:pt>
                <c:pt idx="65469" formatCode="0.00E+00">
                  <c:v>1.3799999999999999E-3</c:v>
                </c:pt>
                <c:pt idx="65470" formatCode="0.00E+00">
                  <c:v>1.3699999999999999E-3</c:v>
                </c:pt>
                <c:pt idx="65471" formatCode="0.00E+00">
                  <c:v>1.3699999999999999E-3</c:v>
                </c:pt>
                <c:pt idx="65472" formatCode="0.00E+00">
                  <c:v>1.3699999999999999E-3</c:v>
                </c:pt>
                <c:pt idx="65473" formatCode="0.00E+00">
                  <c:v>1.3699999999999999E-3</c:v>
                </c:pt>
                <c:pt idx="65474" formatCode="0.00E+00">
                  <c:v>1.3699999999999999E-3</c:v>
                </c:pt>
                <c:pt idx="65475" formatCode="0.00E+00">
                  <c:v>1.3699999999999999E-3</c:v>
                </c:pt>
                <c:pt idx="65476" formatCode="0.00E+00">
                  <c:v>1.3699999999999999E-3</c:v>
                </c:pt>
                <c:pt idx="65477" formatCode="0.00E+00">
                  <c:v>1.3699999999999999E-3</c:v>
                </c:pt>
                <c:pt idx="65478" formatCode="0.00E+00">
                  <c:v>1.3600000000000001E-3</c:v>
                </c:pt>
                <c:pt idx="65479" formatCode="0.00E+00">
                  <c:v>1.3600000000000001E-3</c:v>
                </c:pt>
                <c:pt idx="65480" formatCode="0.00E+00">
                  <c:v>1.3600000000000001E-3</c:v>
                </c:pt>
                <c:pt idx="65481" formatCode="0.00E+00">
                  <c:v>1.3600000000000001E-3</c:v>
                </c:pt>
                <c:pt idx="65482" formatCode="0.00E+00">
                  <c:v>1.3600000000000001E-3</c:v>
                </c:pt>
                <c:pt idx="65483" formatCode="0.00E+00">
                  <c:v>1.3600000000000001E-3</c:v>
                </c:pt>
                <c:pt idx="65484" formatCode="0.00E+00">
                  <c:v>1.3600000000000001E-3</c:v>
                </c:pt>
                <c:pt idx="65485" formatCode="0.00E+00">
                  <c:v>1.3600000000000001E-3</c:v>
                </c:pt>
                <c:pt idx="65486" formatCode="0.00E+00">
                  <c:v>1.3600000000000001E-3</c:v>
                </c:pt>
                <c:pt idx="65487" formatCode="0.00E+00">
                  <c:v>1.3500000000000001E-3</c:v>
                </c:pt>
                <c:pt idx="65488" formatCode="0.00E+00">
                  <c:v>1.3500000000000001E-3</c:v>
                </c:pt>
                <c:pt idx="65489" formatCode="0.00E+00">
                  <c:v>1.3500000000000001E-3</c:v>
                </c:pt>
                <c:pt idx="65490" formatCode="0.00E+00">
                  <c:v>1.3500000000000001E-3</c:v>
                </c:pt>
                <c:pt idx="65491" formatCode="0.00E+00">
                  <c:v>1.3500000000000001E-3</c:v>
                </c:pt>
                <c:pt idx="65492" formatCode="0.00E+00">
                  <c:v>1.3500000000000001E-3</c:v>
                </c:pt>
                <c:pt idx="65493" formatCode="0.00E+00">
                  <c:v>1.3500000000000001E-3</c:v>
                </c:pt>
                <c:pt idx="65494" formatCode="0.00E+00">
                  <c:v>1.3500000000000001E-3</c:v>
                </c:pt>
                <c:pt idx="65495" formatCode="0.00E+00">
                  <c:v>1.3500000000000001E-3</c:v>
                </c:pt>
                <c:pt idx="65496" formatCode="0.00E+00">
                  <c:v>1.3500000000000001E-3</c:v>
                </c:pt>
                <c:pt idx="65497" formatCode="0.00E+00">
                  <c:v>1.34E-3</c:v>
                </c:pt>
                <c:pt idx="65498" formatCode="0.00E+00">
                  <c:v>1.34E-3</c:v>
                </c:pt>
                <c:pt idx="65499" formatCode="0.00E+00">
                  <c:v>1.34E-3</c:v>
                </c:pt>
                <c:pt idx="65500" formatCode="0.00E+00">
                  <c:v>1.34E-3</c:v>
                </c:pt>
                <c:pt idx="65501" formatCode="0.00E+00">
                  <c:v>1.34E-3</c:v>
                </c:pt>
                <c:pt idx="65502" formatCode="0.00E+00">
                  <c:v>1.34E-3</c:v>
                </c:pt>
                <c:pt idx="65503" formatCode="0.00E+00">
                  <c:v>1.34E-3</c:v>
                </c:pt>
                <c:pt idx="65504" formatCode="0.00E+00">
                  <c:v>1.34E-3</c:v>
                </c:pt>
                <c:pt idx="65505" formatCode="0.00E+00">
                  <c:v>1.34E-3</c:v>
                </c:pt>
                <c:pt idx="65506" formatCode="0.00E+00">
                  <c:v>1.34E-3</c:v>
                </c:pt>
                <c:pt idx="65507" formatCode="0.00E+00">
                  <c:v>1.33E-3</c:v>
                </c:pt>
                <c:pt idx="65508" formatCode="0.00E+00">
                  <c:v>1.33E-3</c:v>
                </c:pt>
                <c:pt idx="65509" formatCode="0.00E+00">
                  <c:v>1.33E-3</c:v>
                </c:pt>
                <c:pt idx="65510" formatCode="0.00E+00">
                  <c:v>1.33E-3</c:v>
                </c:pt>
                <c:pt idx="65511" formatCode="0.00E+00">
                  <c:v>1.33E-3</c:v>
                </c:pt>
                <c:pt idx="65512" formatCode="0.00E+00">
                  <c:v>1.33E-3</c:v>
                </c:pt>
                <c:pt idx="65513" formatCode="0.00E+00">
                  <c:v>1.33E-3</c:v>
                </c:pt>
                <c:pt idx="65514" formatCode="0.00E+00">
                  <c:v>1.33E-3</c:v>
                </c:pt>
                <c:pt idx="65515" formatCode="0.00E+00">
                  <c:v>1.33E-3</c:v>
                </c:pt>
                <c:pt idx="65516" formatCode="0.00E+00">
                  <c:v>1.33E-3</c:v>
                </c:pt>
                <c:pt idx="65517" formatCode="0.00E+00">
                  <c:v>1.33E-3</c:v>
                </c:pt>
                <c:pt idx="65518" formatCode="0.00E+00">
                  <c:v>1.33E-3</c:v>
                </c:pt>
                <c:pt idx="65519" formatCode="0.00E+00">
                  <c:v>1.32E-3</c:v>
                </c:pt>
                <c:pt idx="65520" formatCode="0.00E+00">
                  <c:v>1.32E-3</c:v>
                </c:pt>
                <c:pt idx="65521" formatCode="0.00E+00">
                  <c:v>1.32E-3</c:v>
                </c:pt>
                <c:pt idx="65522" formatCode="0.00E+00">
                  <c:v>1.32E-3</c:v>
                </c:pt>
                <c:pt idx="65523" formatCode="0.00E+00">
                  <c:v>1.32E-3</c:v>
                </c:pt>
                <c:pt idx="65524" formatCode="0.00E+00">
                  <c:v>1.32E-3</c:v>
                </c:pt>
                <c:pt idx="65525" formatCode="0.00E+00">
                  <c:v>1.32E-3</c:v>
                </c:pt>
                <c:pt idx="65526" formatCode="0.00E+00">
                  <c:v>1.32E-3</c:v>
                </c:pt>
                <c:pt idx="65527" formatCode="0.00E+00">
                  <c:v>1.32E-3</c:v>
                </c:pt>
                <c:pt idx="65528" formatCode="0.00E+00">
                  <c:v>1.32E-3</c:v>
                </c:pt>
                <c:pt idx="65529" formatCode="0.00E+00">
                  <c:v>1.32E-3</c:v>
                </c:pt>
                <c:pt idx="65530" formatCode="0.00E+00">
                  <c:v>1.31E-3</c:v>
                </c:pt>
                <c:pt idx="65531" formatCode="0.00E+00">
                  <c:v>1.31E-3</c:v>
                </c:pt>
                <c:pt idx="65532" formatCode="0.00E+00">
                  <c:v>1.31E-3</c:v>
                </c:pt>
                <c:pt idx="65533" formatCode="0.00E+00">
                  <c:v>1.31E-3</c:v>
                </c:pt>
                <c:pt idx="65534" formatCode="0.00E+00">
                  <c:v>1.31E-3</c:v>
                </c:pt>
                <c:pt idx="65535" formatCode="0.00E+00">
                  <c:v>1.31E-3</c:v>
                </c:pt>
                <c:pt idx="65536" formatCode="0.00E+00">
                  <c:v>1.31E-3</c:v>
                </c:pt>
                <c:pt idx="65537" formatCode="0.00E+00">
                  <c:v>1.31E-3</c:v>
                </c:pt>
                <c:pt idx="65538" formatCode="0.00E+00">
                  <c:v>1.31E-3</c:v>
                </c:pt>
                <c:pt idx="65539" formatCode="0.00E+00">
                  <c:v>1.31E-3</c:v>
                </c:pt>
                <c:pt idx="65540" formatCode="0.00E+00">
                  <c:v>1.31E-3</c:v>
                </c:pt>
                <c:pt idx="65541" formatCode="0.00E+00">
                  <c:v>1.2999999999999999E-3</c:v>
                </c:pt>
                <c:pt idx="65542" formatCode="0.00E+00">
                  <c:v>1.2999999999999999E-3</c:v>
                </c:pt>
                <c:pt idx="65543" formatCode="0.00E+00">
                  <c:v>1.2999999999999999E-3</c:v>
                </c:pt>
                <c:pt idx="65544" formatCode="0.00E+00">
                  <c:v>1.2999999999999999E-3</c:v>
                </c:pt>
                <c:pt idx="65545" formatCode="0.00E+00">
                  <c:v>1.2999999999999999E-3</c:v>
                </c:pt>
                <c:pt idx="65546" formatCode="0.00E+00">
                  <c:v>1.2999999999999999E-3</c:v>
                </c:pt>
                <c:pt idx="65547" formatCode="0.00E+00">
                  <c:v>1.2999999999999999E-3</c:v>
                </c:pt>
                <c:pt idx="65548" formatCode="0.00E+00">
                  <c:v>1.2999999999999999E-3</c:v>
                </c:pt>
                <c:pt idx="65549" formatCode="0.00E+00">
                  <c:v>1.2999999999999999E-3</c:v>
                </c:pt>
                <c:pt idx="65550" formatCode="0.00E+00">
                  <c:v>1.2999999999999999E-3</c:v>
                </c:pt>
                <c:pt idx="65551" formatCode="0.00E+00">
                  <c:v>1.2999999999999999E-3</c:v>
                </c:pt>
                <c:pt idx="65552" formatCode="0.00E+00">
                  <c:v>1.2999999999999999E-3</c:v>
                </c:pt>
                <c:pt idx="65553" formatCode="0.00E+00">
                  <c:v>1.2999999999999999E-3</c:v>
                </c:pt>
                <c:pt idx="65554" formatCode="0.00E+00">
                  <c:v>1.2899999999999999E-3</c:v>
                </c:pt>
                <c:pt idx="65555" formatCode="0.00E+00">
                  <c:v>1.2899999999999999E-3</c:v>
                </c:pt>
                <c:pt idx="65556" formatCode="0.00E+00">
                  <c:v>1.2899999999999999E-3</c:v>
                </c:pt>
                <c:pt idx="65557" formatCode="0.00E+00">
                  <c:v>1.2899999999999999E-3</c:v>
                </c:pt>
                <c:pt idx="65558" formatCode="0.00E+00">
                  <c:v>1.2899999999999999E-3</c:v>
                </c:pt>
                <c:pt idx="65559" formatCode="0.00E+00">
                  <c:v>1.2899999999999999E-3</c:v>
                </c:pt>
                <c:pt idx="65560" formatCode="0.00E+00">
                  <c:v>1.2899999999999999E-3</c:v>
                </c:pt>
                <c:pt idx="65561" formatCode="0.00E+00">
                  <c:v>1.2899999999999999E-3</c:v>
                </c:pt>
                <c:pt idx="65562" formatCode="0.00E+00">
                  <c:v>1.2899999999999999E-3</c:v>
                </c:pt>
                <c:pt idx="65563" formatCode="0.00E+00">
                  <c:v>1.2899999999999999E-3</c:v>
                </c:pt>
                <c:pt idx="65564" formatCode="0.00E+00">
                  <c:v>1.2899999999999999E-3</c:v>
                </c:pt>
                <c:pt idx="65565" formatCode="0.00E+00">
                  <c:v>1.2899999999999999E-3</c:v>
                </c:pt>
                <c:pt idx="65566" formatCode="0.00E+00">
                  <c:v>1.2899999999999999E-3</c:v>
                </c:pt>
                <c:pt idx="65567" formatCode="0.00E+00">
                  <c:v>1.2899999999999999E-3</c:v>
                </c:pt>
                <c:pt idx="65568" formatCode="0.00E+00">
                  <c:v>1.2800000000000001E-3</c:v>
                </c:pt>
                <c:pt idx="65569" formatCode="0.00E+00">
                  <c:v>1.2800000000000001E-3</c:v>
                </c:pt>
                <c:pt idx="65570" formatCode="0.00E+00">
                  <c:v>1.2800000000000001E-3</c:v>
                </c:pt>
                <c:pt idx="65571" formatCode="0.00E+00">
                  <c:v>1.2800000000000001E-3</c:v>
                </c:pt>
                <c:pt idx="65572" formatCode="0.00E+00">
                  <c:v>1.2800000000000001E-3</c:v>
                </c:pt>
                <c:pt idx="65573" formatCode="0.00E+00">
                  <c:v>1.2800000000000001E-3</c:v>
                </c:pt>
                <c:pt idx="65574" formatCode="0.00E+00">
                  <c:v>1.2800000000000001E-3</c:v>
                </c:pt>
                <c:pt idx="65575" formatCode="0.00E+00">
                  <c:v>1.2800000000000001E-3</c:v>
                </c:pt>
                <c:pt idx="65576" formatCode="0.00E+00">
                  <c:v>1.2800000000000001E-3</c:v>
                </c:pt>
                <c:pt idx="65577" formatCode="0.00E+00">
                  <c:v>1.2800000000000001E-3</c:v>
                </c:pt>
                <c:pt idx="65578" formatCode="0.00E+00">
                  <c:v>1.2800000000000001E-3</c:v>
                </c:pt>
                <c:pt idx="65579" formatCode="0.00E+00">
                  <c:v>1.2800000000000001E-3</c:v>
                </c:pt>
                <c:pt idx="65580" formatCode="0.00E+00">
                  <c:v>1.2800000000000001E-3</c:v>
                </c:pt>
                <c:pt idx="65581" formatCode="0.00E+00">
                  <c:v>1.2800000000000001E-3</c:v>
                </c:pt>
                <c:pt idx="65582" formatCode="0.00E+00">
                  <c:v>1.2800000000000001E-3</c:v>
                </c:pt>
                <c:pt idx="65583" formatCode="0.00E+00">
                  <c:v>1.2700000000000001E-3</c:v>
                </c:pt>
                <c:pt idx="65584" formatCode="0.00E+00">
                  <c:v>1.2700000000000001E-3</c:v>
                </c:pt>
                <c:pt idx="65585" formatCode="0.00E+00">
                  <c:v>1.2700000000000001E-3</c:v>
                </c:pt>
                <c:pt idx="65586" formatCode="0.00E+00">
                  <c:v>1.2700000000000001E-3</c:v>
                </c:pt>
                <c:pt idx="65587" formatCode="0.00E+00">
                  <c:v>1.2700000000000001E-3</c:v>
                </c:pt>
                <c:pt idx="65588" formatCode="0.00E+00">
                  <c:v>1.2700000000000001E-3</c:v>
                </c:pt>
                <c:pt idx="65589" formatCode="0.00E+00">
                  <c:v>1.2700000000000001E-3</c:v>
                </c:pt>
                <c:pt idx="65590" formatCode="0.00E+00">
                  <c:v>1.2700000000000001E-3</c:v>
                </c:pt>
                <c:pt idx="65591" formatCode="0.00E+00">
                  <c:v>1.2700000000000001E-3</c:v>
                </c:pt>
                <c:pt idx="65592" formatCode="0.00E+00">
                  <c:v>1.2700000000000001E-3</c:v>
                </c:pt>
                <c:pt idx="65593" formatCode="0.00E+00">
                  <c:v>1.2700000000000001E-3</c:v>
                </c:pt>
                <c:pt idx="65594" formatCode="0.00E+00">
                  <c:v>1.2700000000000001E-3</c:v>
                </c:pt>
                <c:pt idx="65595" formatCode="0.00E+00">
                  <c:v>1.2700000000000001E-3</c:v>
                </c:pt>
                <c:pt idx="65596" formatCode="0.00E+00">
                  <c:v>1.2700000000000001E-3</c:v>
                </c:pt>
                <c:pt idx="65597" formatCode="0.00E+00">
                  <c:v>1.2700000000000001E-3</c:v>
                </c:pt>
                <c:pt idx="65598" formatCode="0.00E+00">
                  <c:v>1.2600000000000001E-3</c:v>
                </c:pt>
                <c:pt idx="65599" formatCode="0.00E+00">
                  <c:v>1.2600000000000001E-3</c:v>
                </c:pt>
                <c:pt idx="65600" formatCode="0.00E+00">
                  <c:v>1.2600000000000001E-3</c:v>
                </c:pt>
                <c:pt idx="65601" formatCode="0.00E+00">
                  <c:v>1.2600000000000001E-3</c:v>
                </c:pt>
                <c:pt idx="65602" formatCode="0.00E+00">
                  <c:v>1.2600000000000001E-3</c:v>
                </c:pt>
                <c:pt idx="65603" formatCode="0.00E+00">
                  <c:v>1.2600000000000001E-3</c:v>
                </c:pt>
                <c:pt idx="65604" formatCode="0.00E+00">
                  <c:v>1.2600000000000001E-3</c:v>
                </c:pt>
                <c:pt idx="65605" formatCode="0.00E+00">
                  <c:v>1.2600000000000001E-3</c:v>
                </c:pt>
                <c:pt idx="65606" formatCode="0.00E+00">
                  <c:v>1.2600000000000001E-3</c:v>
                </c:pt>
                <c:pt idx="65607" formatCode="0.00E+00">
                  <c:v>1.2600000000000001E-3</c:v>
                </c:pt>
                <c:pt idx="65608" formatCode="0.00E+00">
                  <c:v>1.2600000000000001E-3</c:v>
                </c:pt>
                <c:pt idx="65609" formatCode="0.00E+00">
                  <c:v>1.2600000000000001E-3</c:v>
                </c:pt>
                <c:pt idx="65610" formatCode="0.00E+00">
                  <c:v>1.2600000000000001E-3</c:v>
                </c:pt>
                <c:pt idx="65611" formatCode="0.00E+00">
                  <c:v>1.2600000000000001E-3</c:v>
                </c:pt>
                <c:pt idx="65612" formatCode="0.00E+00">
                  <c:v>1.2600000000000001E-3</c:v>
                </c:pt>
                <c:pt idx="65613" formatCode="0.00E+00">
                  <c:v>1.2600000000000001E-3</c:v>
                </c:pt>
                <c:pt idx="65614" formatCode="0.00E+00">
                  <c:v>1.2600000000000001E-3</c:v>
                </c:pt>
                <c:pt idx="65615" formatCode="0.00E+00">
                  <c:v>1.2600000000000001E-3</c:v>
                </c:pt>
                <c:pt idx="65616" formatCode="0.00E+00">
                  <c:v>1.25E-3</c:v>
                </c:pt>
                <c:pt idx="65617" formatCode="0.00E+00">
                  <c:v>1.25E-3</c:v>
                </c:pt>
                <c:pt idx="65618" formatCode="0.00E+00">
                  <c:v>1.25E-3</c:v>
                </c:pt>
                <c:pt idx="65619" formatCode="0.00E+00">
                  <c:v>1.25E-3</c:v>
                </c:pt>
                <c:pt idx="65620" formatCode="0.00E+00">
                  <c:v>1.25E-3</c:v>
                </c:pt>
                <c:pt idx="65621" formatCode="0.00E+00">
                  <c:v>1.25E-3</c:v>
                </c:pt>
                <c:pt idx="65622" formatCode="0.00E+00">
                  <c:v>1.25E-3</c:v>
                </c:pt>
                <c:pt idx="65623" formatCode="0.00E+00">
                  <c:v>1.25E-3</c:v>
                </c:pt>
                <c:pt idx="65624" formatCode="0.00E+00">
                  <c:v>1.25E-3</c:v>
                </c:pt>
                <c:pt idx="65625" formatCode="0.00E+00">
                  <c:v>1.25E-3</c:v>
                </c:pt>
                <c:pt idx="65626" formatCode="0.00E+00">
                  <c:v>1.25E-3</c:v>
                </c:pt>
                <c:pt idx="65627" formatCode="0.00E+00">
                  <c:v>1.25E-3</c:v>
                </c:pt>
                <c:pt idx="65628" formatCode="0.00E+00">
                  <c:v>1.25E-3</c:v>
                </c:pt>
                <c:pt idx="65629" formatCode="0.00E+00">
                  <c:v>1.25E-3</c:v>
                </c:pt>
                <c:pt idx="65630" formatCode="0.00E+00">
                  <c:v>1.25E-3</c:v>
                </c:pt>
                <c:pt idx="65631" formatCode="0.00E+00">
                  <c:v>1.25E-3</c:v>
                </c:pt>
                <c:pt idx="65632" formatCode="0.00E+00">
                  <c:v>1.25E-3</c:v>
                </c:pt>
                <c:pt idx="65633" formatCode="0.00E+00">
                  <c:v>1.25E-3</c:v>
                </c:pt>
                <c:pt idx="65634" formatCode="0.00E+00">
                  <c:v>1.25E-3</c:v>
                </c:pt>
                <c:pt idx="65635" formatCode="0.00E+00">
                  <c:v>1.24E-3</c:v>
                </c:pt>
                <c:pt idx="65636" formatCode="0.00E+00">
                  <c:v>1.24E-3</c:v>
                </c:pt>
                <c:pt idx="65637" formatCode="0.00E+00">
                  <c:v>1.24E-3</c:v>
                </c:pt>
                <c:pt idx="65638" formatCode="0.00E+00">
                  <c:v>1.24E-3</c:v>
                </c:pt>
                <c:pt idx="65639" formatCode="0.00E+00">
                  <c:v>1.24E-3</c:v>
                </c:pt>
                <c:pt idx="65640" formatCode="0.00E+00">
                  <c:v>1.24E-3</c:v>
                </c:pt>
                <c:pt idx="65641" formatCode="0.00E+00">
                  <c:v>1.24E-3</c:v>
                </c:pt>
                <c:pt idx="65642" formatCode="0.00E+00">
                  <c:v>1.24E-3</c:v>
                </c:pt>
                <c:pt idx="65643" formatCode="0.00E+00">
                  <c:v>1.24E-3</c:v>
                </c:pt>
                <c:pt idx="65644" formatCode="0.00E+00">
                  <c:v>1.24E-3</c:v>
                </c:pt>
                <c:pt idx="65645" formatCode="0.00E+00">
                  <c:v>1.24E-3</c:v>
                </c:pt>
                <c:pt idx="65646" formatCode="0.00E+00">
                  <c:v>1.24E-3</c:v>
                </c:pt>
                <c:pt idx="65647" formatCode="0.00E+00">
                  <c:v>1.24E-3</c:v>
                </c:pt>
                <c:pt idx="65648" formatCode="0.00E+00">
                  <c:v>1.24E-3</c:v>
                </c:pt>
                <c:pt idx="65649" formatCode="0.00E+00">
                  <c:v>1.24E-3</c:v>
                </c:pt>
                <c:pt idx="65650" formatCode="0.00E+00">
                  <c:v>1.24E-3</c:v>
                </c:pt>
                <c:pt idx="65651" formatCode="0.00E+00">
                  <c:v>1.24E-3</c:v>
                </c:pt>
                <c:pt idx="65652" formatCode="0.00E+00">
                  <c:v>1.24E-3</c:v>
                </c:pt>
                <c:pt idx="65653" formatCode="0.00E+00">
                  <c:v>1.24E-3</c:v>
                </c:pt>
                <c:pt idx="65654" formatCode="0.00E+00">
                  <c:v>1.24E-3</c:v>
                </c:pt>
                <c:pt idx="65655" formatCode="0.00E+00">
                  <c:v>1.24E-3</c:v>
                </c:pt>
                <c:pt idx="65656" formatCode="0.00E+00">
                  <c:v>1.23E-3</c:v>
                </c:pt>
                <c:pt idx="65657" formatCode="0.00E+00">
                  <c:v>1.23E-3</c:v>
                </c:pt>
                <c:pt idx="65658" formatCode="0.00E+00">
                  <c:v>1.23E-3</c:v>
                </c:pt>
                <c:pt idx="65659" formatCode="0.00E+00">
                  <c:v>1.23E-3</c:v>
                </c:pt>
                <c:pt idx="65660" formatCode="0.00E+00">
                  <c:v>1.23E-3</c:v>
                </c:pt>
                <c:pt idx="65661" formatCode="0.00E+00">
                  <c:v>1.23E-3</c:v>
                </c:pt>
                <c:pt idx="65662" formatCode="0.00E+00">
                  <c:v>1.23E-3</c:v>
                </c:pt>
                <c:pt idx="65663" formatCode="0.00E+00">
                  <c:v>1.23E-3</c:v>
                </c:pt>
                <c:pt idx="65664" formatCode="0.00E+00">
                  <c:v>1.23E-3</c:v>
                </c:pt>
                <c:pt idx="65665" formatCode="0.00E+00">
                  <c:v>1.23E-3</c:v>
                </c:pt>
                <c:pt idx="65666" formatCode="0.00E+00">
                  <c:v>1.23E-3</c:v>
                </c:pt>
                <c:pt idx="65667" formatCode="0.00E+00">
                  <c:v>1.23E-3</c:v>
                </c:pt>
                <c:pt idx="65668" formatCode="0.00E+00">
                  <c:v>1.23E-3</c:v>
                </c:pt>
                <c:pt idx="65669" formatCode="0.00E+00">
                  <c:v>1.23E-3</c:v>
                </c:pt>
                <c:pt idx="65670" formatCode="0.00E+00">
                  <c:v>1.23E-3</c:v>
                </c:pt>
                <c:pt idx="65671" formatCode="0.00E+00">
                  <c:v>1.23E-3</c:v>
                </c:pt>
                <c:pt idx="65672" formatCode="0.00E+00">
                  <c:v>1.23E-3</c:v>
                </c:pt>
                <c:pt idx="65673" formatCode="0.00E+00">
                  <c:v>1.23E-3</c:v>
                </c:pt>
                <c:pt idx="65674" formatCode="0.00E+00">
                  <c:v>1.23E-3</c:v>
                </c:pt>
                <c:pt idx="65675" formatCode="0.00E+00">
                  <c:v>1.23E-3</c:v>
                </c:pt>
                <c:pt idx="65676" formatCode="0.00E+00">
                  <c:v>1.23E-3</c:v>
                </c:pt>
                <c:pt idx="65677" formatCode="0.00E+00">
                  <c:v>1.23E-3</c:v>
                </c:pt>
                <c:pt idx="65678" formatCode="0.00E+00">
                  <c:v>1.23E-3</c:v>
                </c:pt>
                <c:pt idx="65679" formatCode="0.00E+00">
                  <c:v>1.2199999999999999E-3</c:v>
                </c:pt>
                <c:pt idx="65680" formatCode="0.00E+00">
                  <c:v>1.2199999999999999E-3</c:v>
                </c:pt>
                <c:pt idx="65681" formatCode="0.00E+00">
                  <c:v>1.2199999999999999E-3</c:v>
                </c:pt>
                <c:pt idx="65682" formatCode="0.00E+00">
                  <c:v>1.2199999999999999E-3</c:v>
                </c:pt>
                <c:pt idx="65683" formatCode="0.00E+00">
                  <c:v>1.2199999999999999E-3</c:v>
                </c:pt>
                <c:pt idx="65684" formatCode="0.00E+00">
                  <c:v>1.2199999999999999E-3</c:v>
                </c:pt>
                <c:pt idx="65685" formatCode="0.00E+00">
                  <c:v>1.2199999999999999E-3</c:v>
                </c:pt>
                <c:pt idx="65686" formatCode="0.00E+00">
                  <c:v>1.2199999999999999E-3</c:v>
                </c:pt>
                <c:pt idx="65687" formatCode="0.00E+00">
                  <c:v>1.2199999999999999E-3</c:v>
                </c:pt>
                <c:pt idx="65688" formatCode="0.00E+00">
                  <c:v>1.2199999999999999E-3</c:v>
                </c:pt>
                <c:pt idx="65689" formatCode="0.00E+00">
                  <c:v>1.2199999999999999E-3</c:v>
                </c:pt>
                <c:pt idx="65690" formatCode="0.00E+00">
                  <c:v>1.2199999999999999E-3</c:v>
                </c:pt>
                <c:pt idx="65691" formatCode="0.00E+00">
                  <c:v>1.2199999999999999E-3</c:v>
                </c:pt>
                <c:pt idx="65692" formatCode="0.00E+00">
                  <c:v>1.2199999999999999E-3</c:v>
                </c:pt>
                <c:pt idx="65693" formatCode="0.00E+00">
                  <c:v>1.2199999999999999E-3</c:v>
                </c:pt>
                <c:pt idx="65694" formatCode="0.00E+00">
                  <c:v>1.2199999999999999E-3</c:v>
                </c:pt>
                <c:pt idx="65695" formatCode="0.00E+00">
                  <c:v>1.2199999999999999E-3</c:v>
                </c:pt>
                <c:pt idx="65696" formatCode="0.00E+00">
                  <c:v>1.2199999999999999E-3</c:v>
                </c:pt>
                <c:pt idx="65697" formatCode="0.00E+00">
                  <c:v>1.2199999999999999E-3</c:v>
                </c:pt>
                <c:pt idx="65698" formatCode="0.00E+00">
                  <c:v>1.2199999999999999E-3</c:v>
                </c:pt>
                <c:pt idx="65699" formatCode="0.00E+00">
                  <c:v>1.2199999999999999E-3</c:v>
                </c:pt>
                <c:pt idx="65700" formatCode="0.00E+00">
                  <c:v>1.2199999999999999E-3</c:v>
                </c:pt>
                <c:pt idx="65701" formatCode="0.00E+00">
                  <c:v>1.2199999999999999E-3</c:v>
                </c:pt>
                <c:pt idx="65702" formatCode="0.00E+00">
                  <c:v>1.2199999999999999E-3</c:v>
                </c:pt>
                <c:pt idx="65703" formatCode="0.00E+00">
                  <c:v>1.2199999999999999E-3</c:v>
                </c:pt>
                <c:pt idx="65704" formatCode="0.00E+00">
                  <c:v>1.2199999999999999E-3</c:v>
                </c:pt>
                <c:pt idx="65705" formatCode="0.00E+00">
                  <c:v>1.2199999999999999E-3</c:v>
                </c:pt>
                <c:pt idx="65706" formatCode="0.00E+00">
                  <c:v>1.2199999999999999E-3</c:v>
                </c:pt>
                <c:pt idx="65707" formatCode="0.00E+00">
                  <c:v>1.2199999999999999E-3</c:v>
                </c:pt>
                <c:pt idx="65708" formatCode="0.00E+00">
                  <c:v>1.2099999999999999E-3</c:v>
                </c:pt>
                <c:pt idx="65709" formatCode="0.00E+00">
                  <c:v>1.2099999999999999E-3</c:v>
                </c:pt>
                <c:pt idx="65710" formatCode="0.00E+00">
                  <c:v>1.2099999999999999E-3</c:v>
                </c:pt>
                <c:pt idx="65711" formatCode="0.00E+00">
                  <c:v>1.2099999999999999E-3</c:v>
                </c:pt>
                <c:pt idx="65712" formatCode="0.00E+00">
                  <c:v>1.2099999999999999E-3</c:v>
                </c:pt>
                <c:pt idx="65713" formatCode="0.00E+00">
                  <c:v>1.2099999999999999E-3</c:v>
                </c:pt>
                <c:pt idx="65714" formatCode="0.00E+00">
                  <c:v>1.2099999999999999E-3</c:v>
                </c:pt>
                <c:pt idx="65715" formatCode="0.00E+00">
                  <c:v>1.2099999999999999E-3</c:v>
                </c:pt>
                <c:pt idx="65716" formatCode="0.00E+00">
                  <c:v>1.2099999999999999E-3</c:v>
                </c:pt>
                <c:pt idx="65717" formatCode="0.00E+00">
                  <c:v>1.2099999999999999E-3</c:v>
                </c:pt>
                <c:pt idx="65718" formatCode="0.00E+00">
                  <c:v>1.2099999999999999E-3</c:v>
                </c:pt>
                <c:pt idx="65719" formatCode="0.00E+00">
                  <c:v>1.2099999999999999E-3</c:v>
                </c:pt>
                <c:pt idx="65720" formatCode="0.00E+00">
                  <c:v>1.2099999999999999E-3</c:v>
                </c:pt>
                <c:pt idx="65721" formatCode="0.00E+00">
                  <c:v>1.2099999999999999E-3</c:v>
                </c:pt>
                <c:pt idx="65722" formatCode="0.00E+00">
                  <c:v>1.2099999999999999E-3</c:v>
                </c:pt>
                <c:pt idx="65723" formatCode="0.00E+00">
                  <c:v>1.2099999999999999E-3</c:v>
                </c:pt>
                <c:pt idx="65724" formatCode="0.00E+00">
                  <c:v>1.2099999999999999E-3</c:v>
                </c:pt>
                <c:pt idx="65725" formatCode="0.00E+00">
                  <c:v>1.2099999999999999E-3</c:v>
                </c:pt>
                <c:pt idx="65726" formatCode="0.00E+00">
                  <c:v>1.2099999999999999E-3</c:v>
                </c:pt>
                <c:pt idx="65727" formatCode="0.00E+00">
                  <c:v>1.2099999999999999E-3</c:v>
                </c:pt>
                <c:pt idx="65728" formatCode="0.00E+00">
                  <c:v>1.2099999999999999E-3</c:v>
                </c:pt>
                <c:pt idx="65729" formatCode="0.00E+00">
                  <c:v>1.2099999999999999E-3</c:v>
                </c:pt>
                <c:pt idx="65730" formatCode="0.00E+00">
                  <c:v>1.2099999999999999E-3</c:v>
                </c:pt>
                <c:pt idx="65731" formatCode="0.00E+00">
                  <c:v>1.2099999999999999E-3</c:v>
                </c:pt>
                <c:pt idx="65732" formatCode="0.00E+00">
                  <c:v>1.2099999999999999E-3</c:v>
                </c:pt>
                <c:pt idx="65733" formatCode="0.00E+00">
                  <c:v>1.2099999999999999E-3</c:v>
                </c:pt>
                <c:pt idx="65734" formatCode="0.00E+00">
                  <c:v>1.2099999999999999E-3</c:v>
                </c:pt>
                <c:pt idx="65735" formatCode="0.00E+00">
                  <c:v>1.2099999999999999E-3</c:v>
                </c:pt>
                <c:pt idx="65736" formatCode="0.00E+00">
                  <c:v>1.1999999999999999E-3</c:v>
                </c:pt>
                <c:pt idx="65737" formatCode="0.00E+00">
                  <c:v>1.1999999999999999E-3</c:v>
                </c:pt>
                <c:pt idx="65738" formatCode="0.00E+00">
                  <c:v>1.1999999999999999E-3</c:v>
                </c:pt>
                <c:pt idx="65739" formatCode="0.00E+00">
                  <c:v>1.1999999999999999E-3</c:v>
                </c:pt>
                <c:pt idx="65740" formatCode="0.00E+00">
                  <c:v>1.1999999999999999E-3</c:v>
                </c:pt>
                <c:pt idx="65741" formatCode="0.00E+00">
                  <c:v>1.1999999999999999E-3</c:v>
                </c:pt>
                <c:pt idx="65742" formatCode="0.00E+00">
                  <c:v>1.1999999999999999E-3</c:v>
                </c:pt>
                <c:pt idx="65743" formatCode="0.00E+00">
                  <c:v>1.1999999999999999E-3</c:v>
                </c:pt>
                <c:pt idx="65744" formatCode="0.00E+00">
                  <c:v>1.1999999999999999E-3</c:v>
                </c:pt>
                <c:pt idx="65745" formatCode="0.00E+00">
                  <c:v>1.1999999999999999E-3</c:v>
                </c:pt>
                <c:pt idx="65746" formatCode="0.00E+00">
                  <c:v>1.1999999999999999E-3</c:v>
                </c:pt>
                <c:pt idx="65747" formatCode="0.00E+00">
                  <c:v>1.1999999999999999E-3</c:v>
                </c:pt>
                <c:pt idx="65748" formatCode="0.00E+00">
                  <c:v>1.1999999999999999E-3</c:v>
                </c:pt>
                <c:pt idx="65749" formatCode="0.00E+00">
                  <c:v>1.1999999999999999E-3</c:v>
                </c:pt>
                <c:pt idx="65750" formatCode="0.00E+00">
                  <c:v>1.1999999999999999E-3</c:v>
                </c:pt>
                <c:pt idx="65751" formatCode="0.00E+00">
                  <c:v>1.1999999999999999E-3</c:v>
                </c:pt>
                <c:pt idx="65752" formatCode="0.00E+00">
                  <c:v>1.1999999999999999E-3</c:v>
                </c:pt>
                <c:pt idx="65753" formatCode="0.00E+00">
                  <c:v>1.1999999999999999E-3</c:v>
                </c:pt>
                <c:pt idx="65754" formatCode="0.00E+00">
                  <c:v>1.1999999999999999E-3</c:v>
                </c:pt>
                <c:pt idx="65755" formatCode="0.00E+00">
                  <c:v>1.1999999999999999E-3</c:v>
                </c:pt>
                <c:pt idx="65756" formatCode="0.00E+00">
                  <c:v>1.1999999999999999E-3</c:v>
                </c:pt>
                <c:pt idx="65757" formatCode="0.00E+00">
                  <c:v>1.1999999999999999E-3</c:v>
                </c:pt>
                <c:pt idx="65758" formatCode="0.00E+00">
                  <c:v>1.1999999999999999E-3</c:v>
                </c:pt>
                <c:pt idx="65759" formatCode="0.00E+00">
                  <c:v>1.1999999999999999E-3</c:v>
                </c:pt>
                <c:pt idx="65760" formatCode="0.00E+00">
                  <c:v>1.1999999999999999E-3</c:v>
                </c:pt>
                <c:pt idx="65761" formatCode="0.00E+00">
                  <c:v>1.1999999999999999E-3</c:v>
                </c:pt>
                <c:pt idx="65762" formatCode="0.00E+00">
                  <c:v>1.1999999999999999E-3</c:v>
                </c:pt>
                <c:pt idx="65763" formatCode="0.00E+00">
                  <c:v>1.1999999999999999E-3</c:v>
                </c:pt>
                <c:pt idx="65764" formatCode="0.00E+00">
                  <c:v>1.1999999999999999E-3</c:v>
                </c:pt>
                <c:pt idx="65765" formatCode="0.00E+00">
                  <c:v>1.1999999999999999E-3</c:v>
                </c:pt>
                <c:pt idx="65766" formatCode="0.00E+00">
                  <c:v>1.1999999999999999E-3</c:v>
                </c:pt>
                <c:pt idx="65767" formatCode="0.00E+00">
                  <c:v>1.1999999999999999E-3</c:v>
                </c:pt>
                <c:pt idx="65768" formatCode="0.00E+00">
                  <c:v>1.1999999999999999E-3</c:v>
                </c:pt>
                <c:pt idx="65769" formatCode="0.00E+00">
                  <c:v>1.1999999999999999E-3</c:v>
                </c:pt>
                <c:pt idx="65770" formatCode="0.00E+00">
                  <c:v>1.1999999999999999E-3</c:v>
                </c:pt>
                <c:pt idx="65771" formatCode="0.00E+00">
                  <c:v>1.1999999999999999E-3</c:v>
                </c:pt>
                <c:pt idx="65772" formatCode="0.00E+00">
                  <c:v>1.1900000000000001E-3</c:v>
                </c:pt>
                <c:pt idx="65773" formatCode="0.00E+00">
                  <c:v>1.1900000000000001E-3</c:v>
                </c:pt>
                <c:pt idx="65774" formatCode="0.00E+00">
                  <c:v>1.1900000000000001E-3</c:v>
                </c:pt>
                <c:pt idx="65775" formatCode="0.00E+00">
                  <c:v>1.1900000000000001E-3</c:v>
                </c:pt>
                <c:pt idx="65776" formatCode="0.00E+00">
                  <c:v>1.1900000000000001E-3</c:v>
                </c:pt>
                <c:pt idx="65777" formatCode="0.00E+00">
                  <c:v>1.1900000000000001E-3</c:v>
                </c:pt>
                <c:pt idx="65778" formatCode="0.00E+00">
                  <c:v>1.1900000000000001E-3</c:v>
                </c:pt>
                <c:pt idx="65779" formatCode="0.00E+00">
                  <c:v>1.1900000000000001E-3</c:v>
                </c:pt>
                <c:pt idx="65780" formatCode="0.00E+00">
                  <c:v>1.1900000000000001E-3</c:v>
                </c:pt>
                <c:pt idx="65781" formatCode="0.00E+00">
                  <c:v>1.1900000000000001E-3</c:v>
                </c:pt>
                <c:pt idx="65782" formatCode="0.00E+00">
                  <c:v>1.1900000000000001E-3</c:v>
                </c:pt>
                <c:pt idx="65783" formatCode="0.00E+00">
                  <c:v>1.1900000000000001E-3</c:v>
                </c:pt>
                <c:pt idx="65784" formatCode="0.00E+00">
                  <c:v>1.1900000000000001E-3</c:v>
                </c:pt>
                <c:pt idx="65785" formatCode="0.00E+00">
                  <c:v>1.1900000000000001E-3</c:v>
                </c:pt>
                <c:pt idx="65786" formatCode="0.00E+00">
                  <c:v>1.1900000000000001E-3</c:v>
                </c:pt>
                <c:pt idx="65787" formatCode="0.00E+00">
                  <c:v>1.1900000000000001E-3</c:v>
                </c:pt>
                <c:pt idx="65788" formatCode="0.00E+00">
                  <c:v>1.1900000000000001E-3</c:v>
                </c:pt>
                <c:pt idx="65789" formatCode="0.00E+00">
                  <c:v>1.1900000000000001E-3</c:v>
                </c:pt>
                <c:pt idx="65790" formatCode="0.00E+00">
                  <c:v>1.1900000000000001E-3</c:v>
                </c:pt>
                <c:pt idx="65791" formatCode="0.00E+00">
                  <c:v>1.1900000000000001E-3</c:v>
                </c:pt>
                <c:pt idx="65792" formatCode="0.00E+00">
                  <c:v>1.1900000000000001E-3</c:v>
                </c:pt>
                <c:pt idx="65793" formatCode="0.00E+00">
                  <c:v>1.1900000000000001E-3</c:v>
                </c:pt>
                <c:pt idx="65794" formatCode="0.00E+00">
                  <c:v>1.1900000000000001E-3</c:v>
                </c:pt>
                <c:pt idx="65795" formatCode="0.00E+00">
                  <c:v>1.1900000000000001E-3</c:v>
                </c:pt>
                <c:pt idx="65796" formatCode="0.00E+00">
                  <c:v>1.1900000000000001E-3</c:v>
                </c:pt>
                <c:pt idx="65797" formatCode="0.00E+00">
                  <c:v>1.1900000000000001E-3</c:v>
                </c:pt>
                <c:pt idx="65798" formatCode="0.00E+00">
                  <c:v>1.1900000000000001E-3</c:v>
                </c:pt>
                <c:pt idx="65799" formatCode="0.00E+00">
                  <c:v>1.1900000000000001E-3</c:v>
                </c:pt>
                <c:pt idx="65800" formatCode="0.00E+00">
                  <c:v>1.1900000000000001E-3</c:v>
                </c:pt>
                <c:pt idx="65801" formatCode="0.00E+00">
                  <c:v>1.1900000000000001E-3</c:v>
                </c:pt>
                <c:pt idx="65802" formatCode="0.00E+00">
                  <c:v>1.1900000000000001E-3</c:v>
                </c:pt>
                <c:pt idx="65803" formatCode="0.00E+00">
                  <c:v>1.1900000000000001E-3</c:v>
                </c:pt>
                <c:pt idx="65804" formatCode="0.00E+00">
                  <c:v>1.1900000000000001E-3</c:v>
                </c:pt>
                <c:pt idx="65805" formatCode="0.00E+00">
                  <c:v>1.1900000000000001E-3</c:v>
                </c:pt>
                <c:pt idx="65806" formatCode="0.00E+00">
                  <c:v>1.1900000000000001E-3</c:v>
                </c:pt>
                <c:pt idx="65807" formatCode="0.00E+00">
                  <c:v>1.1900000000000001E-3</c:v>
                </c:pt>
                <c:pt idx="65808" formatCode="0.00E+00">
                  <c:v>1.1900000000000001E-3</c:v>
                </c:pt>
                <c:pt idx="65809" formatCode="0.00E+00">
                  <c:v>1.1900000000000001E-3</c:v>
                </c:pt>
                <c:pt idx="65810" formatCode="0.00E+00">
                  <c:v>1.1900000000000001E-3</c:v>
                </c:pt>
                <c:pt idx="65811" formatCode="0.00E+00">
                  <c:v>1.1900000000000001E-3</c:v>
                </c:pt>
                <c:pt idx="65812" formatCode="0.00E+00">
                  <c:v>1.1800000000000001E-3</c:v>
                </c:pt>
                <c:pt idx="65813" formatCode="0.00E+00">
                  <c:v>1.1800000000000001E-3</c:v>
                </c:pt>
                <c:pt idx="65814" formatCode="0.00E+00">
                  <c:v>1.1800000000000001E-3</c:v>
                </c:pt>
                <c:pt idx="65815" formatCode="0.00E+00">
                  <c:v>1.1800000000000001E-3</c:v>
                </c:pt>
                <c:pt idx="65816" formatCode="0.00E+00">
                  <c:v>1.1800000000000001E-3</c:v>
                </c:pt>
                <c:pt idx="65817" formatCode="0.00E+00">
                  <c:v>1.1800000000000001E-3</c:v>
                </c:pt>
                <c:pt idx="65818" formatCode="0.00E+00">
                  <c:v>1.1800000000000001E-3</c:v>
                </c:pt>
                <c:pt idx="65819" formatCode="0.00E+00">
                  <c:v>1.1800000000000001E-3</c:v>
                </c:pt>
                <c:pt idx="65820" formatCode="0.00E+00">
                  <c:v>1.1800000000000001E-3</c:v>
                </c:pt>
                <c:pt idx="65821" formatCode="0.00E+00">
                  <c:v>1.1800000000000001E-3</c:v>
                </c:pt>
                <c:pt idx="65822" formatCode="0.00E+00">
                  <c:v>1.1800000000000001E-3</c:v>
                </c:pt>
                <c:pt idx="65823" formatCode="0.00E+00">
                  <c:v>1.1800000000000001E-3</c:v>
                </c:pt>
                <c:pt idx="65824" formatCode="0.00E+00">
                  <c:v>1.1800000000000001E-3</c:v>
                </c:pt>
                <c:pt idx="65825" formatCode="0.00E+00">
                  <c:v>1.1800000000000001E-3</c:v>
                </c:pt>
                <c:pt idx="65826" formatCode="0.00E+00">
                  <c:v>1.1800000000000001E-3</c:v>
                </c:pt>
                <c:pt idx="65827" formatCode="0.00E+00">
                  <c:v>1.1800000000000001E-3</c:v>
                </c:pt>
                <c:pt idx="65828" formatCode="0.00E+00">
                  <c:v>1.1800000000000001E-3</c:v>
                </c:pt>
                <c:pt idx="65829" formatCode="0.00E+00">
                  <c:v>1.1800000000000001E-3</c:v>
                </c:pt>
                <c:pt idx="65830" formatCode="0.00E+00">
                  <c:v>1.1800000000000001E-3</c:v>
                </c:pt>
                <c:pt idx="65831" formatCode="0.00E+00">
                  <c:v>1.1800000000000001E-3</c:v>
                </c:pt>
                <c:pt idx="65832" formatCode="0.00E+00">
                  <c:v>1.1800000000000001E-3</c:v>
                </c:pt>
                <c:pt idx="65833" formatCode="0.00E+00">
                  <c:v>1.1800000000000001E-3</c:v>
                </c:pt>
                <c:pt idx="65834" formatCode="0.00E+00">
                  <c:v>1.1800000000000001E-3</c:v>
                </c:pt>
                <c:pt idx="65835" formatCode="0.00E+00">
                  <c:v>1.1800000000000001E-3</c:v>
                </c:pt>
                <c:pt idx="65836" formatCode="0.00E+00">
                  <c:v>1.1800000000000001E-3</c:v>
                </c:pt>
                <c:pt idx="65837" formatCode="0.00E+00">
                  <c:v>1.1800000000000001E-3</c:v>
                </c:pt>
                <c:pt idx="65838" formatCode="0.00E+00">
                  <c:v>1.1800000000000001E-3</c:v>
                </c:pt>
                <c:pt idx="65839" formatCode="0.00E+00">
                  <c:v>1.1800000000000001E-3</c:v>
                </c:pt>
                <c:pt idx="65840" formatCode="0.00E+00">
                  <c:v>1.1800000000000001E-3</c:v>
                </c:pt>
                <c:pt idx="65841" formatCode="0.00E+00">
                  <c:v>1.1800000000000001E-3</c:v>
                </c:pt>
                <c:pt idx="65842" formatCode="0.00E+00">
                  <c:v>1.1800000000000001E-3</c:v>
                </c:pt>
                <c:pt idx="65843" formatCode="0.00E+00">
                  <c:v>1.1800000000000001E-3</c:v>
                </c:pt>
                <c:pt idx="65844" formatCode="0.00E+00">
                  <c:v>1.1800000000000001E-3</c:v>
                </c:pt>
                <c:pt idx="65845" formatCode="0.00E+00">
                  <c:v>1.1800000000000001E-3</c:v>
                </c:pt>
                <c:pt idx="65846" formatCode="0.00E+00">
                  <c:v>1.1800000000000001E-3</c:v>
                </c:pt>
                <c:pt idx="65847" formatCode="0.00E+00">
                  <c:v>1.1800000000000001E-3</c:v>
                </c:pt>
                <c:pt idx="65848" formatCode="0.00E+00">
                  <c:v>1.1800000000000001E-3</c:v>
                </c:pt>
                <c:pt idx="65849" formatCode="0.00E+00">
                  <c:v>1.1800000000000001E-3</c:v>
                </c:pt>
                <c:pt idx="65850" formatCode="0.00E+00">
                  <c:v>1.1800000000000001E-3</c:v>
                </c:pt>
                <c:pt idx="65851" formatCode="0.00E+00">
                  <c:v>1.1800000000000001E-3</c:v>
                </c:pt>
                <c:pt idx="65852" formatCode="0.00E+00">
                  <c:v>1.1800000000000001E-3</c:v>
                </c:pt>
                <c:pt idx="65853" formatCode="0.00E+00">
                  <c:v>1.1800000000000001E-3</c:v>
                </c:pt>
                <c:pt idx="65854" formatCode="0.00E+00">
                  <c:v>1.1800000000000001E-3</c:v>
                </c:pt>
                <c:pt idx="65855" formatCode="0.00E+00">
                  <c:v>1.1800000000000001E-3</c:v>
                </c:pt>
                <c:pt idx="65856" formatCode="0.00E+00">
                  <c:v>1.1800000000000001E-3</c:v>
                </c:pt>
                <c:pt idx="65857" formatCode="0.00E+00">
                  <c:v>1.1800000000000001E-3</c:v>
                </c:pt>
                <c:pt idx="65858" formatCode="0.00E+00">
                  <c:v>1.1800000000000001E-3</c:v>
                </c:pt>
                <c:pt idx="65859" formatCode="0.00E+00">
                  <c:v>1.1800000000000001E-3</c:v>
                </c:pt>
                <c:pt idx="65860" formatCode="0.00E+00">
                  <c:v>1.1800000000000001E-3</c:v>
                </c:pt>
                <c:pt idx="65861" formatCode="0.00E+00">
                  <c:v>1.1800000000000001E-3</c:v>
                </c:pt>
                <c:pt idx="65862" formatCode="0.00E+00">
                  <c:v>1.17E-3</c:v>
                </c:pt>
                <c:pt idx="65863" formatCode="0.00E+00">
                  <c:v>1.17E-3</c:v>
                </c:pt>
                <c:pt idx="65864" formatCode="0.00E+00">
                  <c:v>1.17E-3</c:v>
                </c:pt>
                <c:pt idx="65865" formatCode="0.00E+00">
                  <c:v>1.17E-3</c:v>
                </c:pt>
                <c:pt idx="65866" formatCode="0.00E+00">
                  <c:v>1.17E-3</c:v>
                </c:pt>
                <c:pt idx="65867" formatCode="0.00E+00">
                  <c:v>1.17E-3</c:v>
                </c:pt>
                <c:pt idx="65868" formatCode="0.00E+00">
                  <c:v>1.17E-3</c:v>
                </c:pt>
                <c:pt idx="65869" formatCode="0.00E+00">
                  <c:v>1.17E-3</c:v>
                </c:pt>
                <c:pt idx="65870" formatCode="0.00E+00">
                  <c:v>1.17E-3</c:v>
                </c:pt>
                <c:pt idx="65871" formatCode="0.00E+00">
                  <c:v>1.17E-3</c:v>
                </c:pt>
                <c:pt idx="65872" formatCode="0.00E+00">
                  <c:v>1.17E-3</c:v>
                </c:pt>
                <c:pt idx="65873" formatCode="0.00E+00">
                  <c:v>1.17E-3</c:v>
                </c:pt>
                <c:pt idx="65874" formatCode="0.00E+00">
                  <c:v>1.17E-3</c:v>
                </c:pt>
                <c:pt idx="65875" formatCode="0.00E+00">
                  <c:v>1.17E-3</c:v>
                </c:pt>
                <c:pt idx="65876" formatCode="0.00E+00">
                  <c:v>1.17E-3</c:v>
                </c:pt>
                <c:pt idx="65877" formatCode="0.00E+00">
                  <c:v>1.17E-3</c:v>
                </c:pt>
                <c:pt idx="65878" formatCode="0.00E+00">
                  <c:v>1.17E-3</c:v>
                </c:pt>
                <c:pt idx="65879" formatCode="0.00E+00">
                  <c:v>1.17E-3</c:v>
                </c:pt>
                <c:pt idx="65880" formatCode="0.00E+00">
                  <c:v>1.17E-3</c:v>
                </c:pt>
                <c:pt idx="65881" formatCode="0.00E+00">
                  <c:v>1.17E-3</c:v>
                </c:pt>
                <c:pt idx="65882" formatCode="0.00E+00">
                  <c:v>1.17E-3</c:v>
                </c:pt>
                <c:pt idx="65883" formatCode="0.00E+00">
                  <c:v>1.17E-3</c:v>
                </c:pt>
                <c:pt idx="65884" formatCode="0.00E+00">
                  <c:v>1.17E-3</c:v>
                </c:pt>
                <c:pt idx="65885" formatCode="0.00E+00">
                  <c:v>1.17E-3</c:v>
                </c:pt>
                <c:pt idx="65886" formatCode="0.00E+00">
                  <c:v>1.17E-3</c:v>
                </c:pt>
                <c:pt idx="65887" formatCode="0.00E+00">
                  <c:v>1.17E-3</c:v>
                </c:pt>
                <c:pt idx="65888" formatCode="0.00E+00">
                  <c:v>1.17E-3</c:v>
                </c:pt>
                <c:pt idx="65889" formatCode="0.00E+00">
                  <c:v>1.17E-3</c:v>
                </c:pt>
                <c:pt idx="65890" formatCode="0.00E+00">
                  <c:v>1.17E-3</c:v>
                </c:pt>
                <c:pt idx="65891" formatCode="0.00E+00">
                  <c:v>1.17E-3</c:v>
                </c:pt>
                <c:pt idx="65892" formatCode="0.00E+00">
                  <c:v>1.17E-3</c:v>
                </c:pt>
                <c:pt idx="65893" formatCode="0.00E+00">
                  <c:v>1.17E-3</c:v>
                </c:pt>
                <c:pt idx="65894" formatCode="0.00E+00">
                  <c:v>1.17E-3</c:v>
                </c:pt>
                <c:pt idx="65895" formatCode="0.00E+00">
                  <c:v>1.17E-3</c:v>
                </c:pt>
                <c:pt idx="65896" formatCode="0.00E+00">
                  <c:v>1.17E-3</c:v>
                </c:pt>
                <c:pt idx="65897" formatCode="0.00E+00">
                  <c:v>1.17E-3</c:v>
                </c:pt>
                <c:pt idx="65898" formatCode="0.00E+00">
                  <c:v>1.17E-3</c:v>
                </c:pt>
                <c:pt idx="65899" formatCode="0.00E+00">
                  <c:v>1.17E-3</c:v>
                </c:pt>
                <c:pt idx="65900" formatCode="0.00E+00">
                  <c:v>1.17E-3</c:v>
                </c:pt>
                <c:pt idx="65901" formatCode="0.00E+00">
                  <c:v>1.17E-3</c:v>
                </c:pt>
                <c:pt idx="65902" formatCode="0.00E+00">
                  <c:v>1.17E-3</c:v>
                </c:pt>
                <c:pt idx="65903" formatCode="0.00E+00">
                  <c:v>1.17E-3</c:v>
                </c:pt>
                <c:pt idx="65904" formatCode="0.00E+00">
                  <c:v>1.17E-3</c:v>
                </c:pt>
                <c:pt idx="65905" formatCode="0.00E+00">
                  <c:v>1.17E-3</c:v>
                </c:pt>
                <c:pt idx="65906" formatCode="0.00E+00">
                  <c:v>1.17E-3</c:v>
                </c:pt>
                <c:pt idx="65907" formatCode="0.00E+00">
                  <c:v>1.17E-3</c:v>
                </c:pt>
                <c:pt idx="65908" formatCode="0.00E+00">
                  <c:v>1.17E-3</c:v>
                </c:pt>
                <c:pt idx="65909" formatCode="0.00E+00">
                  <c:v>1.17E-3</c:v>
                </c:pt>
                <c:pt idx="65910" formatCode="0.00E+00">
                  <c:v>1.17E-3</c:v>
                </c:pt>
                <c:pt idx="65911" formatCode="0.00E+00">
                  <c:v>1.17E-3</c:v>
                </c:pt>
                <c:pt idx="65912" formatCode="0.00E+00">
                  <c:v>1.17E-3</c:v>
                </c:pt>
                <c:pt idx="65913" formatCode="0.00E+00">
                  <c:v>1.17E-3</c:v>
                </c:pt>
                <c:pt idx="65914" formatCode="0.00E+00">
                  <c:v>1.17E-3</c:v>
                </c:pt>
                <c:pt idx="65915" formatCode="0.00E+00">
                  <c:v>1.17E-3</c:v>
                </c:pt>
                <c:pt idx="65916" formatCode="0.00E+00">
                  <c:v>1.17E-3</c:v>
                </c:pt>
                <c:pt idx="65917" formatCode="0.00E+00">
                  <c:v>1.17E-3</c:v>
                </c:pt>
                <c:pt idx="65918" formatCode="0.00E+00">
                  <c:v>1.17E-3</c:v>
                </c:pt>
                <c:pt idx="65919" formatCode="0.00E+00">
                  <c:v>1.17E-3</c:v>
                </c:pt>
                <c:pt idx="65920" formatCode="0.00E+00">
                  <c:v>1.17E-3</c:v>
                </c:pt>
                <c:pt idx="65921" formatCode="0.00E+00">
                  <c:v>1.17E-3</c:v>
                </c:pt>
                <c:pt idx="65922" formatCode="0.00E+00">
                  <c:v>1.17E-3</c:v>
                </c:pt>
                <c:pt idx="65923" formatCode="0.00E+00">
                  <c:v>1.17E-3</c:v>
                </c:pt>
                <c:pt idx="65924" formatCode="0.00E+00">
                  <c:v>1.17E-3</c:v>
                </c:pt>
                <c:pt idx="65925" formatCode="0.00E+00">
                  <c:v>1.16E-3</c:v>
                </c:pt>
                <c:pt idx="65926" formatCode="0.00E+00">
                  <c:v>1.17E-3</c:v>
                </c:pt>
                <c:pt idx="65927" formatCode="0.00E+00">
                  <c:v>1.17E-3</c:v>
                </c:pt>
                <c:pt idx="65928" formatCode="0.00E+00">
                  <c:v>1.16E-3</c:v>
                </c:pt>
                <c:pt idx="65929" formatCode="0.00E+00">
                  <c:v>1.16E-3</c:v>
                </c:pt>
                <c:pt idx="65930" formatCode="0.00E+00">
                  <c:v>1.16E-3</c:v>
                </c:pt>
                <c:pt idx="65931" formatCode="0.00E+00">
                  <c:v>1.16E-3</c:v>
                </c:pt>
                <c:pt idx="65932" formatCode="0.00E+00">
                  <c:v>1.16E-3</c:v>
                </c:pt>
                <c:pt idx="65933" formatCode="0.00E+00">
                  <c:v>1.16E-3</c:v>
                </c:pt>
                <c:pt idx="65934" formatCode="0.00E+00">
                  <c:v>1.16E-3</c:v>
                </c:pt>
                <c:pt idx="65935" formatCode="0.00E+00">
                  <c:v>1.16E-3</c:v>
                </c:pt>
                <c:pt idx="65936" formatCode="0.00E+00">
                  <c:v>1.16E-3</c:v>
                </c:pt>
                <c:pt idx="65937" formatCode="0.00E+00">
                  <c:v>1.16E-3</c:v>
                </c:pt>
                <c:pt idx="65938" formatCode="0.00E+00">
                  <c:v>1.16E-3</c:v>
                </c:pt>
                <c:pt idx="65939" formatCode="0.00E+00">
                  <c:v>1.16E-3</c:v>
                </c:pt>
                <c:pt idx="65940" formatCode="0.00E+00">
                  <c:v>1.16E-3</c:v>
                </c:pt>
                <c:pt idx="65941" formatCode="0.00E+00">
                  <c:v>1.16E-3</c:v>
                </c:pt>
                <c:pt idx="65942" formatCode="0.00E+00">
                  <c:v>1.16E-3</c:v>
                </c:pt>
                <c:pt idx="65943" formatCode="0.00E+00">
                  <c:v>1.16E-3</c:v>
                </c:pt>
                <c:pt idx="65944" formatCode="0.00E+00">
                  <c:v>1.16E-3</c:v>
                </c:pt>
                <c:pt idx="65945" formatCode="0.00E+00">
                  <c:v>1.16E-3</c:v>
                </c:pt>
                <c:pt idx="65946" formatCode="0.00E+00">
                  <c:v>1.16E-3</c:v>
                </c:pt>
                <c:pt idx="65947" formatCode="0.00E+00">
                  <c:v>1.16E-3</c:v>
                </c:pt>
                <c:pt idx="65948" formatCode="0.00E+00">
                  <c:v>1.16E-3</c:v>
                </c:pt>
                <c:pt idx="65949" formatCode="0.00E+00">
                  <c:v>1.16E-3</c:v>
                </c:pt>
                <c:pt idx="65950" formatCode="0.00E+00">
                  <c:v>1.16E-3</c:v>
                </c:pt>
                <c:pt idx="65951" formatCode="0.00E+00">
                  <c:v>1.16E-3</c:v>
                </c:pt>
                <c:pt idx="65952" formatCode="0.00E+00">
                  <c:v>1.16E-3</c:v>
                </c:pt>
                <c:pt idx="65953" formatCode="0.00E+00">
                  <c:v>1.16E-3</c:v>
                </c:pt>
                <c:pt idx="65954" formatCode="0.00E+00">
                  <c:v>1.16E-3</c:v>
                </c:pt>
                <c:pt idx="65955" formatCode="0.00E+00">
                  <c:v>1.16E-3</c:v>
                </c:pt>
                <c:pt idx="65956" formatCode="0.00E+00">
                  <c:v>1.16E-3</c:v>
                </c:pt>
                <c:pt idx="65957" formatCode="0.00E+00">
                  <c:v>1.16E-3</c:v>
                </c:pt>
                <c:pt idx="65958" formatCode="0.00E+00">
                  <c:v>1.16E-3</c:v>
                </c:pt>
                <c:pt idx="65959" formatCode="0.00E+00">
                  <c:v>1.16E-3</c:v>
                </c:pt>
                <c:pt idx="65960" formatCode="0.00E+00">
                  <c:v>1.16E-3</c:v>
                </c:pt>
                <c:pt idx="65961" formatCode="0.00E+00">
                  <c:v>1.16E-3</c:v>
                </c:pt>
                <c:pt idx="65962" formatCode="0.00E+00">
                  <c:v>1.16E-3</c:v>
                </c:pt>
                <c:pt idx="65963" formatCode="0.00E+00">
                  <c:v>1.16E-3</c:v>
                </c:pt>
                <c:pt idx="65964" formatCode="0.00E+00">
                  <c:v>1.16E-3</c:v>
                </c:pt>
                <c:pt idx="65965" formatCode="0.00E+00">
                  <c:v>1.16E-3</c:v>
                </c:pt>
                <c:pt idx="65966" formatCode="0.00E+00">
                  <c:v>1.16E-3</c:v>
                </c:pt>
                <c:pt idx="65967" formatCode="0.00E+00">
                  <c:v>1.16E-3</c:v>
                </c:pt>
                <c:pt idx="65968" formatCode="0.00E+00">
                  <c:v>1.16E-3</c:v>
                </c:pt>
                <c:pt idx="65969" formatCode="0.00E+00">
                  <c:v>1.16E-3</c:v>
                </c:pt>
                <c:pt idx="65970" formatCode="0.00E+00">
                  <c:v>1.16E-3</c:v>
                </c:pt>
                <c:pt idx="65971" formatCode="0.00E+00">
                  <c:v>1.16E-3</c:v>
                </c:pt>
                <c:pt idx="65972" formatCode="0.00E+00">
                  <c:v>1.16E-3</c:v>
                </c:pt>
                <c:pt idx="65973" formatCode="0.00E+00">
                  <c:v>1.16E-3</c:v>
                </c:pt>
                <c:pt idx="65974" formatCode="0.00E+00">
                  <c:v>1.16E-3</c:v>
                </c:pt>
                <c:pt idx="65975" formatCode="0.00E+00">
                  <c:v>1.16E-3</c:v>
                </c:pt>
                <c:pt idx="65976" formatCode="0.00E+00">
                  <c:v>1.16E-3</c:v>
                </c:pt>
                <c:pt idx="65977" formatCode="0.00E+00">
                  <c:v>1.16E-3</c:v>
                </c:pt>
                <c:pt idx="65978" formatCode="0.00E+00">
                  <c:v>1.16E-3</c:v>
                </c:pt>
                <c:pt idx="65979" formatCode="0.00E+00">
                  <c:v>1.16E-3</c:v>
                </c:pt>
                <c:pt idx="65980" formatCode="0.00E+00">
                  <c:v>1.16E-3</c:v>
                </c:pt>
                <c:pt idx="65981" formatCode="0.00E+00">
                  <c:v>1.16E-3</c:v>
                </c:pt>
                <c:pt idx="65982" formatCode="0.00E+00">
                  <c:v>1.16E-3</c:v>
                </c:pt>
                <c:pt idx="65983" formatCode="0.00E+00">
                  <c:v>1.16E-3</c:v>
                </c:pt>
                <c:pt idx="65984" formatCode="0.00E+00">
                  <c:v>1.16E-3</c:v>
                </c:pt>
                <c:pt idx="65985" formatCode="0.00E+00">
                  <c:v>1.16E-3</c:v>
                </c:pt>
                <c:pt idx="65986" formatCode="0.00E+00">
                  <c:v>1.16E-3</c:v>
                </c:pt>
                <c:pt idx="65987" formatCode="0.00E+00">
                  <c:v>1.16E-3</c:v>
                </c:pt>
                <c:pt idx="65988" formatCode="0.00E+00">
                  <c:v>1.16E-3</c:v>
                </c:pt>
                <c:pt idx="65989" formatCode="0.00E+00">
                  <c:v>1.16E-3</c:v>
                </c:pt>
                <c:pt idx="65990" formatCode="0.00E+00">
                  <c:v>1.16E-3</c:v>
                </c:pt>
                <c:pt idx="65991" formatCode="0.00E+00">
                  <c:v>1.16E-3</c:v>
                </c:pt>
                <c:pt idx="65992" formatCode="0.00E+00">
                  <c:v>1.16E-3</c:v>
                </c:pt>
                <c:pt idx="65993" formatCode="0.00E+00">
                  <c:v>1.16E-3</c:v>
                </c:pt>
                <c:pt idx="65994" formatCode="0.00E+00">
                  <c:v>1.16E-3</c:v>
                </c:pt>
                <c:pt idx="65995" formatCode="0.00E+00">
                  <c:v>1.16E-3</c:v>
                </c:pt>
                <c:pt idx="65996" formatCode="0.00E+00">
                  <c:v>1.16E-3</c:v>
                </c:pt>
                <c:pt idx="65997" formatCode="0.00E+00">
                  <c:v>1.16E-3</c:v>
                </c:pt>
                <c:pt idx="65998" formatCode="0.00E+00">
                  <c:v>1.16E-3</c:v>
                </c:pt>
                <c:pt idx="65999" formatCode="0.00E+00">
                  <c:v>1.16E-3</c:v>
                </c:pt>
                <c:pt idx="66000" formatCode="0.00E+00">
                  <c:v>1.16E-3</c:v>
                </c:pt>
                <c:pt idx="66001" formatCode="0.00E+00">
                  <c:v>1.16E-3</c:v>
                </c:pt>
                <c:pt idx="66002" formatCode="0.00E+00">
                  <c:v>1.16E-3</c:v>
                </c:pt>
                <c:pt idx="66003" formatCode="0.00E+00">
                  <c:v>1.16E-3</c:v>
                </c:pt>
                <c:pt idx="66004" formatCode="0.00E+00">
                  <c:v>1.16E-3</c:v>
                </c:pt>
                <c:pt idx="66005" formatCode="0.00E+00">
                  <c:v>1.16E-3</c:v>
                </c:pt>
                <c:pt idx="66006" formatCode="0.00E+00">
                  <c:v>1.16E-3</c:v>
                </c:pt>
                <c:pt idx="66007" formatCode="0.00E+00">
                  <c:v>1.16E-3</c:v>
                </c:pt>
                <c:pt idx="66008" formatCode="0.00E+00">
                  <c:v>1.16E-3</c:v>
                </c:pt>
                <c:pt idx="66009" formatCode="0.00E+00">
                  <c:v>1.16E-3</c:v>
                </c:pt>
                <c:pt idx="66010" formatCode="0.00E+00">
                  <c:v>1.16E-3</c:v>
                </c:pt>
                <c:pt idx="66011" formatCode="0.00E+00">
                  <c:v>1.16E-3</c:v>
                </c:pt>
                <c:pt idx="66012" formatCode="0.00E+00">
                  <c:v>1.16E-3</c:v>
                </c:pt>
                <c:pt idx="66013" formatCode="0.00E+00">
                  <c:v>1.16E-3</c:v>
                </c:pt>
                <c:pt idx="66014" formatCode="0.00E+00">
                  <c:v>1.16E-3</c:v>
                </c:pt>
                <c:pt idx="66015" formatCode="0.00E+00">
                  <c:v>1.16E-3</c:v>
                </c:pt>
                <c:pt idx="66016" formatCode="0.00E+00">
                  <c:v>1.16E-3</c:v>
                </c:pt>
                <c:pt idx="66017" formatCode="0.00E+00">
                  <c:v>1.15E-3</c:v>
                </c:pt>
                <c:pt idx="66018" formatCode="0.00E+00">
                  <c:v>1.15E-3</c:v>
                </c:pt>
                <c:pt idx="66019" formatCode="0.00E+00">
                  <c:v>1.16E-3</c:v>
                </c:pt>
                <c:pt idx="66020" formatCode="0.00E+00">
                  <c:v>1.16E-3</c:v>
                </c:pt>
                <c:pt idx="66021" formatCode="0.00E+00">
                  <c:v>1.15E-3</c:v>
                </c:pt>
                <c:pt idx="66022" formatCode="0.00E+00">
                  <c:v>1.15E-3</c:v>
                </c:pt>
                <c:pt idx="66023" formatCode="0.00E+00">
                  <c:v>1.15E-3</c:v>
                </c:pt>
                <c:pt idx="66024" formatCode="0.00E+00">
                  <c:v>1.15E-3</c:v>
                </c:pt>
                <c:pt idx="66025" formatCode="0.00E+00">
                  <c:v>1.15E-3</c:v>
                </c:pt>
                <c:pt idx="66026" formatCode="0.00E+00">
                  <c:v>1.15E-3</c:v>
                </c:pt>
                <c:pt idx="66027" formatCode="0.00E+00">
                  <c:v>1.15E-3</c:v>
                </c:pt>
                <c:pt idx="66028" formatCode="0.00E+00">
                  <c:v>1.15E-3</c:v>
                </c:pt>
                <c:pt idx="66029" formatCode="0.00E+00">
                  <c:v>1.15E-3</c:v>
                </c:pt>
                <c:pt idx="66030" formatCode="0.00E+00">
                  <c:v>1.15E-3</c:v>
                </c:pt>
                <c:pt idx="66031" formatCode="0.00E+00">
                  <c:v>1.15E-3</c:v>
                </c:pt>
                <c:pt idx="66032" formatCode="0.00E+00">
                  <c:v>1.15E-3</c:v>
                </c:pt>
                <c:pt idx="66033" formatCode="0.00E+00">
                  <c:v>1.15E-3</c:v>
                </c:pt>
                <c:pt idx="66034" formatCode="0.00E+00">
                  <c:v>1.15E-3</c:v>
                </c:pt>
                <c:pt idx="66035" formatCode="0.00E+00">
                  <c:v>1.15E-3</c:v>
                </c:pt>
                <c:pt idx="66036" formatCode="0.00E+00">
                  <c:v>1.15E-3</c:v>
                </c:pt>
                <c:pt idx="66037" formatCode="0.00E+00">
                  <c:v>1.15E-3</c:v>
                </c:pt>
                <c:pt idx="66038" formatCode="0.00E+00">
                  <c:v>1.15E-3</c:v>
                </c:pt>
                <c:pt idx="66039" formatCode="0.00E+00">
                  <c:v>1.15E-3</c:v>
                </c:pt>
                <c:pt idx="66040" formatCode="0.00E+00">
                  <c:v>1.15E-3</c:v>
                </c:pt>
                <c:pt idx="66041" formatCode="0.00E+00">
                  <c:v>1.15E-3</c:v>
                </c:pt>
                <c:pt idx="66042" formatCode="0.00E+00">
                  <c:v>1.15E-3</c:v>
                </c:pt>
                <c:pt idx="66043" formatCode="0.00E+00">
                  <c:v>1.15E-3</c:v>
                </c:pt>
                <c:pt idx="66044" formatCode="0.00E+00">
                  <c:v>1.15E-3</c:v>
                </c:pt>
                <c:pt idx="66045" formatCode="0.00E+00">
                  <c:v>1.15E-3</c:v>
                </c:pt>
                <c:pt idx="66046" formatCode="0.00E+00">
                  <c:v>1.15E-3</c:v>
                </c:pt>
                <c:pt idx="66047" formatCode="0.00E+00">
                  <c:v>1.15E-3</c:v>
                </c:pt>
                <c:pt idx="66048" formatCode="0.00E+00">
                  <c:v>1.15E-3</c:v>
                </c:pt>
                <c:pt idx="66049" formatCode="0.00E+00">
                  <c:v>1.15E-3</c:v>
                </c:pt>
                <c:pt idx="66050" formatCode="0.00E+00">
                  <c:v>1.15E-3</c:v>
                </c:pt>
                <c:pt idx="66051" formatCode="0.00E+00">
                  <c:v>1.15E-3</c:v>
                </c:pt>
                <c:pt idx="66052" formatCode="0.00E+00">
                  <c:v>1.15E-3</c:v>
                </c:pt>
                <c:pt idx="66053" formatCode="0.00E+00">
                  <c:v>1.15E-3</c:v>
                </c:pt>
                <c:pt idx="66054" formatCode="0.00E+00">
                  <c:v>1.15E-3</c:v>
                </c:pt>
                <c:pt idx="66055" formatCode="0.00E+00">
                  <c:v>1.15E-3</c:v>
                </c:pt>
                <c:pt idx="66056" formatCode="0.00E+00">
                  <c:v>1.15E-3</c:v>
                </c:pt>
                <c:pt idx="66057" formatCode="0.00E+00">
                  <c:v>1.15E-3</c:v>
                </c:pt>
                <c:pt idx="66058" formatCode="0.00E+00">
                  <c:v>1.15E-3</c:v>
                </c:pt>
                <c:pt idx="66059" formatCode="0.00E+00">
                  <c:v>1.15E-3</c:v>
                </c:pt>
                <c:pt idx="66060" formatCode="0.00E+00">
                  <c:v>1.15E-3</c:v>
                </c:pt>
                <c:pt idx="66061" formatCode="0.00E+00">
                  <c:v>1.15E-3</c:v>
                </c:pt>
                <c:pt idx="66062" formatCode="0.00E+00">
                  <c:v>1.15E-3</c:v>
                </c:pt>
                <c:pt idx="66063" formatCode="0.00E+00">
                  <c:v>1.15E-3</c:v>
                </c:pt>
                <c:pt idx="66064" formatCode="0.00E+00">
                  <c:v>1.15E-3</c:v>
                </c:pt>
                <c:pt idx="66065" formatCode="0.00E+00">
                  <c:v>1.15E-3</c:v>
                </c:pt>
                <c:pt idx="66066" formatCode="0.00E+00">
                  <c:v>1.15E-3</c:v>
                </c:pt>
                <c:pt idx="66067" formatCode="0.00E+00">
                  <c:v>1.15E-3</c:v>
                </c:pt>
                <c:pt idx="66068" formatCode="0.00E+00">
                  <c:v>1.15E-3</c:v>
                </c:pt>
                <c:pt idx="66069" formatCode="0.00E+00">
                  <c:v>1.15E-3</c:v>
                </c:pt>
                <c:pt idx="66070" formatCode="0.00E+00">
                  <c:v>1.15E-3</c:v>
                </c:pt>
                <c:pt idx="66071" formatCode="0.00E+00">
                  <c:v>1.15E-3</c:v>
                </c:pt>
                <c:pt idx="66072" formatCode="0.00E+00">
                  <c:v>1.15E-3</c:v>
                </c:pt>
                <c:pt idx="66073" formatCode="0.00E+00">
                  <c:v>1.15E-3</c:v>
                </c:pt>
                <c:pt idx="66074" formatCode="0.00E+00">
                  <c:v>1.15E-3</c:v>
                </c:pt>
                <c:pt idx="66075" formatCode="0.00E+00">
                  <c:v>1.15E-3</c:v>
                </c:pt>
                <c:pt idx="66076" formatCode="0.00E+00">
                  <c:v>1.15E-3</c:v>
                </c:pt>
                <c:pt idx="66077" formatCode="0.00E+00">
                  <c:v>1.15E-3</c:v>
                </c:pt>
                <c:pt idx="66078" formatCode="0.00E+00">
                  <c:v>1.15E-3</c:v>
                </c:pt>
                <c:pt idx="66079" formatCode="0.00E+00">
                  <c:v>1.15E-3</c:v>
                </c:pt>
                <c:pt idx="66080" formatCode="0.00E+00">
                  <c:v>1.15E-3</c:v>
                </c:pt>
                <c:pt idx="66081" formatCode="0.00E+00">
                  <c:v>1.15E-3</c:v>
                </c:pt>
                <c:pt idx="66082" formatCode="0.00E+00">
                  <c:v>1.15E-3</c:v>
                </c:pt>
                <c:pt idx="66083" formatCode="0.00E+00">
                  <c:v>1.15E-3</c:v>
                </c:pt>
                <c:pt idx="66084" formatCode="0.00E+00">
                  <c:v>1.15E-3</c:v>
                </c:pt>
                <c:pt idx="66085" formatCode="0.00E+00">
                  <c:v>1.15E-3</c:v>
                </c:pt>
                <c:pt idx="66086" formatCode="0.00E+00">
                  <c:v>1.15E-3</c:v>
                </c:pt>
                <c:pt idx="66087" formatCode="0.00E+00">
                  <c:v>1.15E-3</c:v>
                </c:pt>
                <c:pt idx="66088" formatCode="0.00E+00">
                  <c:v>1.15E-3</c:v>
                </c:pt>
                <c:pt idx="66089" formatCode="0.00E+00">
                  <c:v>1.15E-3</c:v>
                </c:pt>
                <c:pt idx="66090" formatCode="0.00E+00">
                  <c:v>1.15E-3</c:v>
                </c:pt>
                <c:pt idx="66091" formatCode="0.00E+00">
                  <c:v>1.15E-3</c:v>
                </c:pt>
                <c:pt idx="66092" formatCode="0.00E+00">
                  <c:v>1.15E-3</c:v>
                </c:pt>
                <c:pt idx="66093" formatCode="0.00E+00">
                  <c:v>1.15E-3</c:v>
                </c:pt>
                <c:pt idx="66094" formatCode="0.00E+00">
                  <c:v>1.15E-3</c:v>
                </c:pt>
                <c:pt idx="66095" formatCode="0.00E+00">
                  <c:v>1.15E-3</c:v>
                </c:pt>
                <c:pt idx="66096" formatCode="0.00E+00">
                  <c:v>1.15E-3</c:v>
                </c:pt>
                <c:pt idx="66097" formatCode="0.00E+00">
                  <c:v>1.15E-3</c:v>
                </c:pt>
                <c:pt idx="66098" formatCode="0.00E+00">
                  <c:v>1.15E-3</c:v>
                </c:pt>
                <c:pt idx="66099" formatCode="0.00E+00">
                  <c:v>1.15E-3</c:v>
                </c:pt>
                <c:pt idx="66100" formatCode="0.00E+00">
                  <c:v>1.15E-3</c:v>
                </c:pt>
                <c:pt idx="66101" formatCode="0.00E+00">
                  <c:v>1.15E-3</c:v>
                </c:pt>
                <c:pt idx="66102" formatCode="0.00E+00">
                  <c:v>1.15E-3</c:v>
                </c:pt>
                <c:pt idx="66103" formatCode="0.00E+00">
                  <c:v>1.15E-3</c:v>
                </c:pt>
                <c:pt idx="66104" formatCode="0.00E+00">
                  <c:v>1.15E-3</c:v>
                </c:pt>
                <c:pt idx="66105" formatCode="0.00E+00">
                  <c:v>1.15E-3</c:v>
                </c:pt>
                <c:pt idx="66106" formatCode="0.00E+00">
                  <c:v>1.15E-3</c:v>
                </c:pt>
                <c:pt idx="66107" formatCode="0.00E+00">
                  <c:v>1.15E-3</c:v>
                </c:pt>
                <c:pt idx="66108" formatCode="0.00E+00">
                  <c:v>1.15E-3</c:v>
                </c:pt>
                <c:pt idx="66109" formatCode="0.00E+00">
                  <c:v>1.15E-3</c:v>
                </c:pt>
                <c:pt idx="66110" formatCode="0.00E+00">
                  <c:v>1.15E-3</c:v>
                </c:pt>
                <c:pt idx="66111" formatCode="0.00E+00">
                  <c:v>1.15E-3</c:v>
                </c:pt>
                <c:pt idx="66112" formatCode="0.00E+00">
                  <c:v>1.15E-3</c:v>
                </c:pt>
                <c:pt idx="66113" formatCode="0.00E+00">
                  <c:v>1.15E-3</c:v>
                </c:pt>
                <c:pt idx="66114" formatCode="0.00E+00">
                  <c:v>1.15E-3</c:v>
                </c:pt>
                <c:pt idx="66115" formatCode="0.00E+00">
                  <c:v>1.15E-3</c:v>
                </c:pt>
                <c:pt idx="66116" formatCode="0.00E+00">
                  <c:v>1.15E-3</c:v>
                </c:pt>
                <c:pt idx="66117" formatCode="0.00E+00">
                  <c:v>1.15E-3</c:v>
                </c:pt>
                <c:pt idx="66118" formatCode="0.00E+00">
                  <c:v>1.15E-3</c:v>
                </c:pt>
                <c:pt idx="66119" formatCode="0.00E+00">
                  <c:v>1.15E-3</c:v>
                </c:pt>
                <c:pt idx="66120" formatCode="0.00E+00">
                  <c:v>1.15E-3</c:v>
                </c:pt>
                <c:pt idx="66121" formatCode="0.00E+00">
                  <c:v>1.15E-3</c:v>
                </c:pt>
                <c:pt idx="66122" formatCode="0.00E+00">
                  <c:v>1.15E-3</c:v>
                </c:pt>
                <c:pt idx="66123" formatCode="0.00E+00">
                  <c:v>1.15E-3</c:v>
                </c:pt>
                <c:pt idx="66124" formatCode="0.00E+00">
                  <c:v>1.15E-3</c:v>
                </c:pt>
                <c:pt idx="66125" formatCode="0.00E+00">
                  <c:v>1.15E-3</c:v>
                </c:pt>
                <c:pt idx="66126" formatCode="0.00E+00">
                  <c:v>1.15E-3</c:v>
                </c:pt>
                <c:pt idx="66127" formatCode="0.00E+00">
                  <c:v>1.15E-3</c:v>
                </c:pt>
                <c:pt idx="66128" formatCode="0.00E+00">
                  <c:v>1.15E-3</c:v>
                </c:pt>
                <c:pt idx="66129" formatCode="0.00E+00">
                  <c:v>1.15E-3</c:v>
                </c:pt>
                <c:pt idx="66130" formatCode="0.00E+00">
                  <c:v>1.15E-3</c:v>
                </c:pt>
                <c:pt idx="66131" formatCode="0.00E+00">
                  <c:v>1.15E-3</c:v>
                </c:pt>
                <c:pt idx="66132" formatCode="0.00E+00">
                  <c:v>1.15E-3</c:v>
                </c:pt>
                <c:pt idx="66133" formatCode="0.00E+00">
                  <c:v>1.15E-3</c:v>
                </c:pt>
                <c:pt idx="66134" formatCode="0.00E+00">
                  <c:v>1.15E-3</c:v>
                </c:pt>
                <c:pt idx="66135" formatCode="0.00E+00">
                  <c:v>1.15E-3</c:v>
                </c:pt>
                <c:pt idx="66136" formatCode="0.00E+00">
                  <c:v>1.15E-3</c:v>
                </c:pt>
                <c:pt idx="66137" formatCode="0.00E+00">
                  <c:v>1.15E-3</c:v>
                </c:pt>
                <c:pt idx="66138" formatCode="0.00E+00">
                  <c:v>1.15E-3</c:v>
                </c:pt>
                <c:pt idx="66139" formatCode="0.00E+00">
                  <c:v>1.15E-3</c:v>
                </c:pt>
                <c:pt idx="66140" formatCode="0.00E+00">
                  <c:v>1.15E-3</c:v>
                </c:pt>
                <c:pt idx="66141" formatCode="0.00E+00">
                  <c:v>1.15E-3</c:v>
                </c:pt>
                <c:pt idx="66142" formatCode="0.00E+00">
                  <c:v>1.15E-3</c:v>
                </c:pt>
                <c:pt idx="66143" formatCode="0.00E+00">
                  <c:v>1.15E-3</c:v>
                </c:pt>
                <c:pt idx="66144" formatCode="0.00E+00">
                  <c:v>1.15E-3</c:v>
                </c:pt>
                <c:pt idx="66145" formatCode="0.00E+00">
                  <c:v>1.15E-3</c:v>
                </c:pt>
                <c:pt idx="66146" formatCode="0.00E+00">
                  <c:v>1.15E-3</c:v>
                </c:pt>
                <c:pt idx="66147" formatCode="0.00E+00">
                  <c:v>1.15E-3</c:v>
                </c:pt>
                <c:pt idx="66148" formatCode="0.00E+00">
                  <c:v>1.15E-3</c:v>
                </c:pt>
                <c:pt idx="66149" formatCode="0.00E+00">
                  <c:v>1.15E-3</c:v>
                </c:pt>
                <c:pt idx="66150" formatCode="0.00E+00">
                  <c:v>1.15E-3</c:v>
                </c:pt>
                <c:pt idx="66151" formatCode="0.00E+00">
                  <c:v>1.15E-3</c:v>
                </c:pt>
                <c:pt idx="66152" formatCode="0.00E+00">
                  <c:v>1.15E-3</c:v>
                </c:pt>
                <c:pt idx="66153" formatCode="0.00E+00">
                  <c:v>1.15E-3</c:v>
                </c:pt>
                <c:pt idx="66154" formatCode="0.00E+00">
                  <c:v>1.15E-3</c:v>
                </c:pt>
                <c:pt idx="66155" formatCode="0.00E+00">
                  <c:v>1.15E-3</c:v>
                </c:pt>
                <c:pt idx="66156" formatCode="0.00E+00">
                  <c:v>1.15E-3</c:v>
                </c:pt>
                <c:pt idx="66157" formatCode="0.00E+00">
                  <c:v>1.15E-3</c:v>
                </c:pt>
                <c:pt idx="66158" formatCode="0.00E+00">
                  <c:v>1.15E-3</c:v>
                </c:pt>
                <c:pt idx="66159" formatCode="0.00E+00">
                  <c:v>1.15E-3</c:v>
                </c:pt>
                <c:pt idx="66160" formatCode="0.00E+00">
                  <c:v>1.15E-3</c:v>
                </c:pt>
                <c:pt idx="66161" formatCode="0.00E+00">
                  <c:v>1.15E-3</c:v>
                </c:pt>
                <c:pt idx="66162" formatCode="0.00E+00">
                  <c:v>1.15E-3</c:v>
                </c:pt>
                <c:pt idx="66163" formatCode="0.00E+00">
                  <c:v>1.15E-3</c:v>
                </c:pt>
                <c:pt idx="66164" formatCode="0.00E+00">
                  <c:v>1.15E-3</c:v>
                </c:pt>
                <c:pt idx="66165" formatCode="0.00E+00">
                  <c:v>1.15E-3</c:v>
                </c:pt>
                <c:pt idx="66166" formatCode="0.00E+00">
                  <c:v>1.15E-3</c:v>
                </c:pt>
                <c:pt idx="66167" formatCode="0.00E+00">
                  <c:v>1.15E-3</c:v>
                </c:pt>
                <c:pt idx="66168" formatCode="0.00E+00">
                  <c:v>1.15E-3</c:v>
                </c:pt>
                <c:pt idx="66169" formatCode="0.00E+00">
                  <c:v>1.15E-3</c:v>
                </c:pt>
                <c:pt idx="66170" formatCode="0.00E+00">
                  <c:v>1.15E-3</c:v>
                </c:pt>
                <c:pt idx="66171" formatCode="0.00E+00">
                  <c:v>1.15E-3</c:v>
                </c:pt>
                <c:pt idx="66172" formatCode="0.00E+00">
                  <c:v>1.15E-3</c:v>
                </c:pt>
                <c:pt idx="66173" formatCode="0.00E+00">
                  <c:v>1.15E-3</c:v>
                </c:pt>
                <c:pt idx="66174" formatCode="0.00E+00">
                  <c:v>1.15E-3</c:v>
                </c:pt>
                <c:pt idx="66175" formatCode="0.00E+00">
                  <c:v>1.15E-3</c:v>
                </c:pt>
                <c:pt idx="66176" formatCode="0.00E+00">
                  <c:v>1.14E-3</c:v>
                </c:pt>
                <c:pt idx="66177" formatCode="0.00E+00">
                  <c:v>1.14E-3</c:v>
                </c:pt>
                <c:pt idx="66178" formatCode="0.00E+00">
                  <c:v>1.14E-3</c:v>
                </c:pt>
                <c:pt idx="66179" formatCode="0.00E+00">
                  <c:v>1.14E-3</c:v>
                </c:pt>
                <c:pt idx="66180" formatCode="0.00E+00">
                  <c:v>1.14E-3</c:v>
                </c:pt>
                <c:pt idx="66181" formatCode="0.00E+00">
                  <c:v>1.14E-3</c:v>
                </c:pt>
                <c:pt idx="66182" formatCode="0.00E+00">
                  <c:v>1.14E-3</c:v>
                </c:pt>
                <c:pt idx="66183" formatCode="0.00E+00">
                  <c:v>1.14E-3</c:v>
                </c:pt>
                <c:pt idx="66184" formatCode="0.00E+00">
                  <c:v>1.14E-3</c:v>
                </c:pt>
                <c:pt idx="66185" formatCode="0.00E+00">
                  <c:v>1.14E-3</c:v>
                </c:pt>
                <c:pt idx="66186" formatCode="0.00E+00">
                  <c:v>1.14E-3</c:v>
                </c:pt>
                <c:pt idx="66187" formatCode="0.00E+00">
                  <c:v>1.14E-3</c:v>
                </c:pt>
                <c:pt idx="66188" formatCode="0.00E+00">
                  <c:v>1.14E-3</c:v>
                </c:pt>
                <c:pt idx="66189" formatCode="0.00E+00">
                  <c:v>1.14E-3</c:v>
                </c:pt>
                <c:pt idx="66190" formatCode="0.00E+00">
                  <c:v>1.14E-3</c:v>
                </c:pt>
                <c:pt idx="66191" formatCode="0.00E+00">
                  <c:v>1.14E-3</c:v>
                </c:pt>
                <c:pt idx="66192" formatCode="0.00E+00">
                  <c:v>1.14E-3</c:v>
                </c:pt>
                <c:pt idx="66193" formatCode="0.00E+00">
                  <c:v>1.14E-3</c:v>
                </c:pt>
                <c:pt idx="66194" formatCode="0.00E+00">
                  <c:v>1.14E-3</c:v>
                </c:pt>
                <c:pt idx="66195" formatCode="0.00E+00">
                  <c:v>1.14E-3</c:v>
                </c:pt>
                <c:pt idx="66196" formatCode="0.00E+00">
                  <c:v>1.14E-3</c:v>
                </c:pt>
                <c:pt idx="66197" formatCode="0.00E+00">
                  <c:v>1.14E-3</c:v>
                </c:pt>
                <c:pt idx="66198" formatCode="0.00E+00">
                  <c:v>1.14E-3</c:v>
                </c:pt>
                <c:pt idx="66199" formatCode="0.00E+00">
                  <c:v>1.14E-3</c:v>
                </c:pt>
                <c:pt idx="66200" formatCode="0.00E+00">
                  <c:v>1.14E-3</c:v>
                </c:pt>
                <c:pt idx="66201" formatCode="0.00E+00">
                  <c:v>1.14E-3</c:v>
                </c:pt>
                <c:pt idx="66202" formatCode="0.00E+00">
                  <c:v>1.14E-3</c:v>
                </c:pt>
                <c:pt idx="66203" formatCode="0.00E+00">
                  <c:v>1.14E-3</c:v>
                </c:pt>
                <c:pt idx="66204" formatCode="0.00E+00">
                  <c:v>1.14E-3</c:v>
                </c:pt>
                <c:pt idx="66205" formatCode="0.00E+00">
                  <c:v>1.14E-3</c:v>
                </c:pt>
                <c:pt idx="66206" formatCode="0.00E+00">
                  <c:v>1.14E-3</c:v>
                </c:pt>
                <c:pt idx="66207" formatCode="0.00E+00">
                  <c:v>1.14E-3</c:v>
                </c:pt>
                <c:pt idx="66208" formatCode="0.00E+00">
                  <c:v>1.14E-3</c:v>
                </c:pt>
                <c:pt idx="66209" formatCode="0.00E+00">
                  <c:v>1.14E-3</c:v>
                </c:pt>
                <c:pt idx="66210" formatCode="0.00E+00">
                  <c:v>1.14E-3</c:v>
                </c:pt>
                <c:pt idx="66211" formatCode="0.00E+00">
                  <c:v>1.14E-3</c:v>
                </c:pt>
                <c:pt idx="66212" formatCode="0.00E+00">
                  <c:v>1.14E-3</c:v>
                </c:pt>
                <c:pt idx="66213" formatCode="0.00E+00">
                  <c:v>1.14E-3</c:v>
                </c:pt>
                <c:pt idx="66214" formatCode="0.00E+00">
                  <c:v>1.14E-3</c:v>
                </c:pt>
                <c:pt idx="66215" formatCode="0.00E+00">
                  <c:v>1.14E-3</c:v>
                </c:pt>
                <c:pt idx="66216" formatCode="0.00E+00">
                  <c:v>1.14E-3</c:v>
                </c:pt>
                <c:pt idx="66217" formatCode="0.00E+00">
                  <c:v>1.14E-3</c:v>
                </c:pt>
                <c:pt idx="66218" formatCode="0.00E+00">
                  <c:v>1.14E-3</c:v>
                </c:pt>
                <c:pt idx="66219" formatCode="0.00E+00">
                  <c:v>1.14E-3</c:v>
                </c:pt>
                <c:pt idx="66220" formatCode="0.00E+00">
                  <c:v>1.14E-3</c:v>
                </c:pt>
                <c:pt idx="66221" formatCode="0.00E+00">
                  <c:v>1.14E-3</c:v>
                </c:pt>
                <c:pt idx="66222" formatCode="0.00E+00">
                  <c:v>1.14E-3</c:v>
                </c:pt>
                <c:pt idx="66223" formatCode="0.00E+00">
                  <c:v>1.14E-3</c:v>
                </c:pt>
                <c:pt idx="66224" formatCode="0.00E+00">
                  <c:v>1.14E-3</c:v>
                </c:pt>
                <c:pt idx="66225" formatCode="0.00E+00">
                  <c:v>1.14E-3</c:v>
                </c:pt>
                <c:pt idx="66226" formatCode="0.00E+00">
                  <c:v>1.14E-3</c:v>
                </c:pt>
                <c:pt idx="66227" formatCode="0.00E+00">
                  <c:v>1.14E-3</c:v>
                </c:pt>
                <c:pt idx="66228" formatCode="0.00E+00">
                  <c:v>1.14E-3</c:v>
                </c:pt>
                <c:pt idx="66229" formatCode="0.00E+00">
                  <c:v>1.14E-3</c:v>
                </c:pt>
                <c:pt idx="66230" formatCode="0.00E+00">
                  <c:v>1.14E-3</c:v>
                </c:pt>
                <c:pt idx="66231" formatCode="0.00E+00">
                  <c:v>1.14E-3</c:v>
                </c:pt>
                <c:pt idx="66232" formatCode="0.00E+00">
                  <c:v>1.14E-3</c:v>
                </c:pt>
                <c:pt idx="66233" formatCode="0.00E+00">
                  <c:v>1.14E-3</c:v>
                </c:pt>
                <c:pt idx="66234" formatCode="0.00E+00">
                  <c:v>1.14E-3</c:v>
                </c:pt>
                <c:pt idx="66235" formatCode="0.00E+00">
                  <c:v>1.14E-3</c:v>
                </c:pt>
                <c:pt idx="66236" formatCode="0.00E+00">
                  <c:v>1.14E-3</c:v>
                </c:pt>
                <c:pt idx="66237" formatCode="0.00E+00">
                  <c:v>1.14E-3</c:v>
                </c:pt>
                <c:pt idx="66238" formatCode="0.00E+00">
                  <c:v>1.14E-3</c:v>
                </c:pt>
                <c:pt idx="66239" formatCode="0.00E+00">
                  <c:v>1.14E-3</c:v>
                </c:pt>
                <c:pt idx="66240" formatCode="0.00E+00">
                  <c:v>1.14E-3</c:v>
                </c:pt>
                <c:pt idx="66241" formatCode="0.00E+00">
                  <c:v>1.14E-3</c:v>
                </c:pt>
                <c:pt idx="66242" formatCode="0.00E+00">
                  <c:v>1.14E-3</c:v>
                </c:pt>
                <c:pt idx="66243" formatCode="0.00E+00">
                  <c:v>1.14E-3</c:v>
                </c:pt>
                <c:pt idx="66244" formatCode="0.00E+00">
                  <c:v>1.14E-3</c:v>
                </c:pt>
                <c:pt idx="66245" formatCode="0.00E+00">
                  <c:v>1.14E-3</c:v>
                </c:pt>
                <c:pt idx="66246" formatCode="0.00E+00">
                  <c:v>1.14E-3</c:v>
                </c:pt>
                <c:pt idx="66247" formatCode="0.00E+00">
                  <c:v>1.14E-3</c:v>
                </c:pt>
                <c:pt idx="66248" formatCode="0.00E+00">
                  <c:v>1.14E-3</c:v>
                </c:pt>
                <c:pt idx="66249" formatCode="0.00E+00">
                  <c:v>1.14E-3</c:v>
                </c:pt>
                <c:pt idx="66250" formatCode="0.00E+00">
                  <c:v>1.14E-3</c:v>
                </c:pt>
                <c:pt idx="66251" formatCode="0.00E+00">
                  <c:v>1.14E-3</c:v>
                </c:pt>
                <c:pt idx="66252" formatCode="0.00E+00">
                  <c:v>1.14E-3</c:v>
                </c:pt>
                <c:pt idx="66253" formatCode="0.00E+00">
                  <c:v>1.14E-3</c:v>
                </c:pt>
                <c:pt idx="66254" formatCode="0.00E+00">
                  <c:v>1.14E-3</c:v>
                </c:pt>
                <c:pt idx="66255" formatCode="0.00E+00">
                  <c:v>1.14E-3</c:v>
                </c:pt>
                <c:pt idx="66256" formatCode="0.00E+00">
                  <c:v>1.14E-3</c:v>
                </c:pt>
                <c:pt idx="66257" formatCode="0.00E+00">
                  <c:v>1.14E-3</c:v>
                </c:pt>
                <c:pt idx="66258" formatCode="0.00E+00">
                  <c:v>1.14E-3</c:v>
                </c:pt>
                <c:pt idx="66259" formatCode="0.00E+00">
                  <c:v>1.14E-3</c:v>
                </c:pt>
                <c:pt idx="66260" formatCode="0.00E+00">
                  <c:v>1.14E-3</c:v>
                </c:pt>
                <c:pt idx="66261" formatCode="0.00E+00">
                  <c:v>1.14E-3</c:v>
                </c:pt>
                <c:pt idx="66262" formatCode="0.00E+00">
                  <c:v>1.14E-3</c:v>
                </c:pt>
                <c:pt idx="66263" formatCode="0.00E+00">
                  <c:v>1.14E-3</c:v>
                </c:pt>
                <c:pt idx="66264" formatCode="0.00E+00">
                  <c:v>1.14E-3</c:v>
                </c:pt>
                <c:pt idx="66265" formatCode="0.00E+00">
                  <c:v>1.14E-3</c:v>
                </c:pt>
                <c:pt idx="66266" formatCode="0.00E+00">
                  <c:v>1.14E-3</c:v>
                </c:pt>
                <c:pt idx="66267" formatCode="0.00E+00">
                  <c:v>1.14E-3</c:v>
                </c:pt>
                <c:pt idx="66268" formatCode="0.00E+00">
                  <c:v>1.14E-3</c:v>
                </c:pt>
                <c:pt idx="66269" formatCode="0.00E+00">
                  <c:v>1.14E-3</c:v>
                </c:pt>
                <c:pt idx="66270" formatCode="0.00E+00">
                  <c:v>1.14E-3</c:v>
                </c:pt>
                <c:pt idx="66271" formatCode="0.00E+00">
                  <c:v>1.14E-3</c:v>
                </c:pt>
                <c:pt idx="66272" formatCode="0.00E+00">
                  <c:v>1.14E-3</c:v>
                </c:pt>
                <c:pt idx="66273" formatCode="0.00E+00">
                  <c:v>1.14E-3</c:v>
                </c:pt>
                <c:pt idx="66274" formatCode="0.00E+00">
                  <c:v>1.14E-3</c:v>
                </c:pt>
                <c:pt idx="66275" formatCode="0.00E+00">
                  <c:v>1.14E-3</c:v>
                </c:pt>
                <c:pt idx="66276" formatCode="0.00E+00">
                  <c:v>1.14E-3</c:v>
                </c:pt>
                <c:pt idx="66277" formatCode="0.00E+00">
                  <c:v>1.14E-3</c:v>
                </c:pt>
                <c:pt idx="66278" formatCode="0.00E+00">
                  <c:v>1.14E-3</c:v>
                </c:pt>
                <c:pt idx="66279" formatCode="0.00E+00">
                  <c:v>1.14E-3</c:v>
                </c:pt>
                <c:pt idx="66280" formatCode="0.00E+00">
                  <c:v>1.14E-3</c:v>
                </c:pt>
                <c:pt idx="66281" formatCode="0.00E+00">
                  <c:v>1.14E-3</c:v>
                </c:pt>
                <c:pt idx="66282" formatCode="0.00E+00">
                  <c:v>1.14E-3</c:v>
                </c:pt>
                <c:pt idx="66283" formatCode="0.00E+00">
                  <c:v>1.14E-3</c:v>
                </c:pt>
                <c:pt idx="66284" formatCode="0.00E+00">
                  <c:v>1.14E-3</c:v>
                </c:pt>
                <c:pt idx="66285" formatCode="0.00E+00">
                  <c:v>1.14E-3</c:v>
                </c:pt>
                <c:pt idx="66286" formatCode="0.00E+00">
                  <c:v>1.14E-3</c:v>
                </c:pt>
                <c:pt idx="66287" formatCode="0.00E+00">
                  <c:v>1.14E-3</c:v>
                </c:pt>
                <c:pt idx="66288" formatCode="0.00E+00">
                  <c:v>1.14E-3</c:v>
                </c:pt>
                <c:pt idx="66289" formatCode="0.00E+00">
                  <c:v>1.14E-3</c:v>
                </c:pt>
                <c:pt idx="66290" formatCode="0.00E+00">
                  <c:v>1.14E-3</c:v>
                </c:pt>
                <c:pt idx="66291" formatCode="0.00E+00">
                  <c:v>1.14E-3</c:v>
                </c:pt>
                <c:pt idx="66292" formatCode="0.00E+00">
                  <c:v>1.14E-3</c:v>
                </c:pt>
                <c:pt idx="66293" formatCode="0.00E+00">
                  <c:v>1.14E-3</c:v>
                </c:pt>
                <c:pt idx="66294" formatCode="0.00E+00">
                  <c:v>1.14E-3</c:v>
                </c:pt>
                <c:pt idx="66295" formatCode="0.00E+00">
                  <c:v>1.14E-3</c:v>
                </c:pt>
                <c:pt idx="66296" formatCode="0.00E+00">
                  <c:v>1.14E-3</c:v>
                </c:pt>
                <c:pt idx="66297" formatCode="0.00E+00">
                  <c:v>1.14E-3</c:v>
                </c:pt>
                <c:pt idx="66298" formatCode="0.00E+00">
                  <c:v>1.14E-3</c:v>
                </c:pt>
                <c:pt idx="66299" formatCode="0.00E+00">
                  <c:v>1.14E-3</c:v>
                </c:pt>
                <c:pt idx="66300" formatCode="0.00E+00">
                  <c:v>1.14E-3</c:v>
                </c:pt>
                <c:pt idx="66301" formatCode="0.00E+00">
                  <c:v>1.14E-3</c:v>
                </c:pt>
                <c:pt idx="66302" formatCode="0.00E+00">
                  <c:v>1.14E-3</c:v>
                </c:pt>
                <c:pt idx="66303" formatCode="0.00E+00">
                  <c:v>1.14E-3</c:v>
                </c:pt>
                <c:pt idx="66304" formatCode="0.00E+00">
                  <c:v>1.14E-3</c:v>
                </c:pt>
                <c:pt idx="66305" formatCode="0.00E+00">
                  <c:v>1.14E-3</c:v>
                </c:pt>
                <c:pt idx="66306" formatCode="0.00E+00">
                  <c:v>1.14E-3</c:v>
                </c:pt>
                <c:pt idx="66307" formatCode="0.00E+00">
                  <c:v>1.14E-3</c:v>
                </c:pt>
                <c:pt idx="66308" formatCode="0.00E+00">
                  <c:v>1.14E-3</c:v>
                </c:pt>
                <c:pt idx="66309" formatCode="0.00E+00">
                  <c:v>1.14E-3</c:v>
                </c:pt>
                <c:pt idx="66310" formatCode="0.00E+00">
                  <c:v>1.14E-3</c:v>
                </c:pt>
                <c:pt idx="66311" formatCode="0.00E+00">
                  <c:v>1.14E-3</c:v>
                </c:pt>
                <c:pt idx="66312" formatCode="0.00E+00">
                  <c:v>1.14E-3</c:v>
                </c:pt>
                <c:pt idx="66313" formatCode="0.00E+00">
                  <c:v>1.14E-3</c:v>
                </c:pt>
                <c:pt idx="66314" formatCode="0.00E+00">
                  <c:v>1.14E-3</c:v>
                </c:pt>
                <c:pt idx="66315" formatCode="0.00E+00">
                  <c:v>1.14E-3</c:v>
                </c:pt>
                <c:pt idx="66316" formatCode="0.00E+00">
                  <c:v>1.14E-3</c:v>
                </c:pt>
                <c:pt idx="66317" formatCode="0.00E+00">
                  <c:v>1.14E-3</c:v>
                </c:pt>
                <c:pt idx="66318" formatCode="0.00E+00">
                  <c:v>1.14E-3</c:v>
                </c:pt>
                <c:pt idx="66319" formatCode="0.00E+00">
                  <c:v>1.14E-3</c:v>
                </c:pt>
                <c:pt idx="66320" formatCode="0.00E+00">
                  <c:v>1.14E-3</c:v>
                </c:pt>
                <c:pt idx="66321" formatCode="0.00E+00">
                  <c:v>1.14E-3</c:v>
                </c:pt>
                <c:pt idx="66322" formatCode="0.00E+00">
                  <c:v>1.14E-3</c:v>
                </c:pt>
                <c:pt idx="66323" formatCode="0.00E+00">
                  <c:v>1.14E-3</c:v>
                </c:pt>
                <c:pt idx="66324" formatCode="0.00E+00">
                  <c:v>1.14E-3</c:v>
                </c:pt>
                <c:pt idx="66325" formatCode="0.00E+00">
                  <c:v>1.14E-3</c:v>
                </c:pt>
                <c:pt idx="66326" formatCode="0.00E+00">
                  <c:v>1.14E-3</c:v>
                </c:pt>
                <c:pt idx="66327" formatCode="0.00E+00">
                  <c:v>1.14E-3</c:v>
                </c:pt>
                <c:pt idx="66328" formatCode="0.00E+00">
                  <c:v>1.14E-3</c:v>
                </c:pt>
                <c:pt idx="66329" formatCode="0.00E+00">
                  <c:v>1.14E-3</c:v>
                </c:pt>
                <c:pt idx="66330" formatCode="0.00E+00">
                  <c:v>1.14E-3</c:v>
                </c:pt>
                <c:pt idx="66331" formatCode="0.00E+00">
                  <c:v>1.14E-3</c:v>
                </c:pt>
                <c:pt idx="66332" formatCode="0.00E+00">
                  <c:v>1.14E-3</c:v>
                </c:pt>
                <c:pt idx="66333" formatCode="0.00E+00">
                  <c:v>1.14E-3</c:v>
                </c:pt>
                <c:pt idx="66334" formatCode="0.00E+00">
                  <c:v>1.14E-3</c:v>
                </c:pt>
                <c:pt idx="66335" formatCode="0.00E+00">
                  <c:v>1.14E-3</c:v>
                </c:pt>
                <c:pt idx="66336" formatCode="0.00E+00">
                  <c:v>1.14E-3</c:v>
                </c:pt>
                <c:pt idx="66337" formatCode="0.00E+00">
                  <c:v>1.14E-3</c:v>
                </c:pt>
                <c:pt idx="66338" formatCode="0.00E+00">
                  <c:v>1.14E-3</c:v>
                </c:pt>
                <c:pt idx="66339" formatCode="0.00E+00">
                  <c:v>1.14E-3</c:v>
                </c:pt>
                <c:pt idx="66340" formatCode="0.00E+00">
                  <c:v>1.14E-3</c:v>
                </c:pt>
                <c:pt idx="66341" formatCode="0.00E+00">
                  <c:v>1.14E-3</c:v>
                </c:pt>
                <c:pt idx="66342" formatCode="0.00E+00">
                  <c:v>1.14E-3</c:v>
                </c:pt>
                <c:pt idx="66343" formatCode="0.00E+00">
                  <c:v>1.14E-3</c:v>
                </c:pt>
                <c:pt idx="66344" formatCode="0.00E+00">
                  <c:v>1.14E-3</c:v>
                </c:pt>
                <c:pt idx="66345" formatCode="0.00E+00">
                  <c:v>1.14E-3</c:v>
                </c:pt>
                <c:pt idx="66346" formatCode="0.00E+00">
                  <c:v>1.14E-3</c:v>
                </c:pt>
                <c:pt idx="66347" formatCode="0.00E+00">
                  <c:v>1.14E-3</c:v>
                </c:pt>
                <c:pt idx="66348" formatCode="0.00E+00">
                  <c:v>1.14E-3</c:v>
                </c:pt>
                <c:pt idx="66349" formatCode="0.00E+00">
                  <c:v>1.14E-3</c:v>
                </c:pt>
                <c:pt idx="66350" formatCode="0.00E+00">
                  <c:v>1.14E-3</c:v>
                </c:pt>
                <c:pt idx="66351" formatCode="0.00E+00">
                  <c:v>1.14E-3</c:v>
                </c:pt>
                <c:pt idx="66352" formatCode="0.00E+00">
                  <c:v>1.14E-3</c:v>
                </c:pt>
                <c:pt idx="66353" formatCode="0.00E+00">
                  <c:v>1.14E-3</c:v>
                </c:pt>
                <c:pt idx="66354" formatCode="0.00E+00">
                  <c:v>1.14E-3</c:v>
                </c:pt>
                <c:pt idx="66355" formatCode="0.00E+00">
                  <c:v>1.14E-3</c:v>
                </c:pt>
                <c:pt idx="66356" formatCode="0.00E+00">
                  <c:v>1.14E-3</c:v>
                </c:pt>
                <c:pt idx="66357" formatCode="0.00E+00">
                  <c:v>1.14E-3</c:v>
                </c:pt>
                <c:pt idx="66358" formatCode="0.00E+00">
                  <c:v>1.14E-3</c:v>
                </c:pt>
                <c:pt idx="66359" formatCode="0.00E+00">
                  <c:v>1.14E-3</c:v>
                </c:pt>
                <c:pt idx="66360" formatCode="0.00E+00">
                  <c:v>1.14E-3</c:v>
                </c:pt>
                <c:pt idx="66361" formatCode="0.00E+00">
                  <c:v>1.14E-3</c:v>
                </c:pt>
                <c:pt idx="66362" formatCode="0.00E+00">
                  <c:v>1.14E-3</c:v>
                </c:pt>
                <c:pt idx="66363" formatCode="0.00E+00">
                  <c:v>1.14E-3</c:v>
                </c:pt>
                <c:pt idx="66364" formatCode="0.00E+00">
                  <c:v>1.14E-3</c:v>
                </c:pt>
                <c:pt idx="66365" formatCode="0.00E+00">
                  <c:v>1.14E-3</c:v>
                </c:pt>
                <c:pt idx="66366" formatCode="0.00E+00">
                  <c:v>1.14E-3</c:v>
                </c:pt>
                <c:pt idx="66367" formatCode="0.00E+00">
                  <c:v>1.14E-3</c:v>
                </c:pt>
                <c:pt idx="66368" formatCode="0.00E+00">
                  <c:v>1.14E-3</c:v>
                </c:pt>
                <c:pt idx="66369" formatCode="0.00E+00">
                  <c:v>1.14E-3</c:v>
                </c:pt>
                <c:pt idx="66370" formatCode="0.00E+00">
                  <c:v>1.14E-3</c:v>
                </c:pt>
                <c:pt idx="66371" formatCode="0.00E+00">
                  <c:v>1.14E-3</c:v>
                </c:pt>
                <c:pt idx="66372" formatCode="0.00E+00">
                  <c:v>1.14E-3</c:v>
                </c:pt>
                <c:pt idx="66373" formatCode="0.00E+00">
                  <c:v>1.14E-3</c:v>
                </c:pt>
                <c:pt idx="66374" formatCode="0.00E+00">
                  <c:v>1.14E-3</c:v>
                </c:pt>
                <c:pt idx="66375" formatCode="0.00E+00">
                  <c:v>1.14E-3</c:v>
                </c:pt>
                <c:pt idx="66376" formatCode="0.00E+00">
                  <c:v>1.14E-3</c:v>
                </c:pt>
                <c:pt idx="66377" formatCode="0.00E+00">
                  <c:v>1.14E-3</c:v>
                </c:pt>
                <c:pt idx="66378" formatCode="0.00E+00">
                  <c:v>1.14E-3</c:v>
                </c:pt>
                <c:pt idx="66379" formatCode="0.00E+00">
                  <c:v>1.14E-3</c:v>
                </c:pt>
                <c:pt idx="66380" formatCode="0.00E+00">
                  <c:v>1.14E-3</c:v>
                </c:pt>
                <c:pt idx="66381" formatCode="0.00E+00">
                  <c:v>1.14E-3</c:v>
                </c:pt>
                <c:pt idx="66382" formatCode="0.00E+00">
                  <c:v>1.14E-3</c:v>
                </c:pt>
                <c:pt idx="66383" formatCode="0.00E+00">
                  <c:v>1.14E-3</c:v>
                </c:pt>
                <c:pt idx="66384" formatCode="0.00E+00">
                  <c:v>1.14E-3</c:v>
                </c:pt>
                <c:pt idx="66385" formatCode="0.00E+00">
                  <c:v>1.14E-3</c:v>
                </c:pt>
                <c:pt idx="66386" formatCode="0.00E+00">
                  <c:v>1.14E-3</c:v>
                </c:pt>
                <c:pt idx="66387" formatCode="0.00E+00">
                  <c:v>1.14E-3</c:v>
                </c:pt>
                <c:pt idx="66388" formatCode="0.00E+00">
                  <c:v>1.14E-3</c:v>
                </c:pt>
                <c:pt idx="66389" formatCode="0.00E+00">
                  <c:v>1.14E-3</c:v>
                </c:pt>
                <c:pt idx="66390" formatCode="0.00E+00">
                  <c:v>1.14E-3</c:v>
                </c:pt>
                <c:pt idx="66391" formatCode="0.00E+00">
                  <c:v>1.14E-3</c:v>
                </c:pt>
                <c:pt idx="66392" formatCode="0.00E+00">
                  <c:v>1.14E-3</c:v>
                </c:pt>
                <c:pt idx="66393" formatCode="0.00E+00">
                  <c:v>1.14E-3</c:v>
                </c:pt>
                <c:pt idx="66394" formatCode="0.00E+00">
                  <c:v>1.14E-3</c:v>
                </c:pt>
                <c:pt idx="66395" formatCode="0.00E+00">
                  <c:v>1.14E-3</c:v>
                </c:pt>
                <c:pt idx="66396" formatCode="0.00E+00">
                  <c:v>1.14E-3</c:v>
                </c:pt>
                <c:pt idx="66397" formatCode="0.00E+00">
                  <c:v>1.14E-3</c:v>
                </c:pt>
                <c:pt idx="66398" formatCode="0.00E+00">
                  <c:v>1.14E-3</c:v>
                </c:pt>
                <c:pt idx="66399" formatCode="0.00E+00">
                  <c:v>1.14E-3</c:v>
                </c:pt>
                <c:pt idx="66400" formatCode="0.00E+00">
                  <c:v>1.14E-3</c:v>
                </c:pt>
                <c:pt idx="66401" formatCode="0.00E+00">
                  <c:v>1.14E-3</c:v>
                </c:pt>
                <c:pt idx="66402" formatCode="0.00E+00">
                  <c:v>1.14E-3</c:v>
                </c:pt>
                <c:pt idx="66403" formatCode="0.00E+00">
                  <c:v>1.14E-3</c:v>
                </c:pt>
                <c:pt idx="66404" formatCode="0.00E+00">
                  <c:v>1.14E-3</c:v>
                </c:pt>
                <c:pt idx="66405" formatCode="0.00E+00">
                  <c:v>1.14E-3</c:v>
                </c:pt>
                <c:pt idx="66406" formatCode="0.00E+00">
                  <c:v>1.14E-3</c:v>
                </c:pt>
                <c:pt idx="66407" formatCode="0.00E+00">
                  <c:v>1.14E-3</c:v>
                </c:pt>
                <c:pt idx="66408" formatCode="0.00E+00">
                  <c:v>1.14E-3</c:v>
                </c:pt>
                <c:pt idx="66409" formatCode="0.00E+00">
                  <c:v>1.14E-3</c:v>
                </c:pt>
                <c:pt idx="66410" formatCode="0.00E+00">
                  <c:v>1.14E-3</c:v>
                </c:pt>
                <c:pt idx="66411" formatCode="0.00E+00">
                  <c:v>1.14E-3</c:v>
                </c:pt>
                <c:pt idx="66412" formatCode="0.00E+00">
                  <c:v>1.14E-3</c:v>
                </c:pt>
                <c:pt idx="66413" formatCode="0.00E+00">
                  <c:v>1.14E-3</c:v>
                </c:pt>
                <c:pt idx="66414" formatCode="0.00E+00">
                  <c:v>1.14E-3</c:v>
                </c:pt>
                <c:pt idx="66415" formatCode="0.00E+00">
                  <c:v>1.14E-3</c:v>
                </c:pt>
                <c:pt idx="66416" formatCode="0.00E+00">
                  <c:v>1.14E-3</c:v>
                </c:pt>
                <c:pt idx="66417" formatCode="0.00E+00">
                  <c:v>1.14E-3</c:v>
                </c:pt>
                <c:pt idx="66418" formatCode="0.00E+00">
                  <c:v>1.14E-3</c:v>
                </c:pt>
                <c:pt idx="66419" formatCode="0.00E+00">
                  <c:v>1.14E-3</c:v>
                </c:pt>
                <c:pt idx="66420" formatCode="0.00E+00">
                  <c:v>1.14E-3</c:v>
                </c:pt>
                <c:pt idx="66421" formatCode="0.00E+00">
                  <c:v>1.14E-3</c:v>
                </c:pt>
                <c:pt idx="66422" formatCode="0.00E+00">
                  <c:v>1.14E-3</c:v>
                </c:pt>
                <c:pt idx="66423" formatCode="0.00E+00">
                  <c:v>1.14E-3</c:v>
                </c:pt>
                <c:pt idx="66424" formatCode="0.00E+00">
                  <c:v>1.14E-3</c:v>
                </c:pt>
                <c:pt idx="66425" formatCode="0.00E+00">
                  <c:v>1.14E-3</c:v>
                </c:pt>
                <c:pt idx="66426" formatCode="0.00E+00">
                  <c:v>1.14E-3</c:v>
                </c:pt>
                <c:pt idx="66427" formatCode="0.00E+00">
                  <c:v>1.14E-3</c:v>
                </c:pt>
                <c:pt idx="66428" formatCode="0.00E+00">
                  <c:v>1.14E-3</c:v>
                </c:pt>
                <c:pt idx="66429" formatCode="0.00E+00">
                  <c:v>1.14E-3</c:v>
                </c:pt>
                <c:pt idx="66430" formatCode="0.00E+00">
                  <c:v>1.14E-3</c:v>
                </c:pt>
                <c:pt idx="66431" formatCode="0.00E+00">
                  <c:v>1.14E-3</c:v>
                </c:pt>
                <c:pt idx="66432" formatCode="0.00E+00">
                  <c:v>1.14E-3</c:v>
                </c:pt>
                <c:pt idx="66433" formatCode="0.00E+00">
                  <c:v>1.14E-3</c:v>
                </c:pt>
                <c:pt idx="66434" formatCode="0.00E+00">
                  <c:v>1.14E-3</c:v>
                </c:pt>
                <c:pt idx="66435" formatCode="0.00E+00">
                  <c:v>1.14E-3</c:v>
                </c:pt>
                <c:pt idx="66436" formatCode="0.00E+00">
                  <c:v>1.14E-3</c:v>
                </c:pt>
                <c:pt idx="66437" formatCode="0.00E+00">
                  <c:v>1.14E-3</c:v>
                </c:pt>
                <c:pt idx="66438" formatCode="0.00E+00">
                  <c:v>1.14E-3</c:v>
                </c:pt>
                <c:pt idx="66439" formatCode="0.00E+00">
                  <c:v>1.14E-3</c:v>
                </c:pt>
                <c:pt idx="66440" formatCode="0.00E+00">
                  <c:v>1.14E-3</c:v>
                </c:pt>
                <c:pt idx="66441" formatCode="0.00E+00">
                  <c:v>1.14E-3</c:v>
                </c:pt>
                <c:pt idx="66442" formatCode="0.00E+00">
                  <c:v>1.14E-3</c:v>
                </c:pt>
                <c:pt idx="66443" formatCode="0.00E+00">
                  <c:v>1.14E-3</c:v>
                </c:pt>
                <c:pt idx="66444" formatCode="0.00E+00">
                  <c:v>1.14E-3</c:v>
                </c:pt>
                <c:pt idx="66445" formatCode="0.00E+00">
                  <c:v>1.14E-3</c:v>
                </c:pt>
                <c:pt idx="66446" formatCode="0.00E+00">
                  <c:v>1.14E-3</c:v>
                </c:pt>
                <c:pt idx="66447" formatCode="0.00E+00">
                  <c:v>1.14E-3</c:v>
                </c:pt>
                <c:pt idx="66448" formatCode="0.00E+00">
                  <c:v>1.14E-3</c:v>
                </c:pt>
                <c:pt idx="66449" formatCode="0.00E+00">
                  <c:v>1.14E-3</c:v>
                </c:pt>
                <c:pt idx="66450" formatCode="0.00E+00">
                  <c:v>1.14E-3</c:v>
                </c:pt>
                <c:pt idx="66451" formatCode="0.00E+00">
                  <c:v>1.14E-3</c:v>
                </c:pt>
                <c:pt idx="66452" formatCode="0.00E+00">
                  <c:v>1.14E-3</c:v>
                </c:pt>
                <c:pt idx="66453" formatCode="0.00E+00">
                  <c:v>1.14E-3</c:v>
                </c:pt>
                <c:pt idx="66454" formatCode="0.00E+00">
                  <c:v>1.14E-3</c:v>
                </c:pt>
                <c:pt idx="66455" formatCode="0.00E+00">
                  <c:v>1.14E-3</c:v>
                </c:pt>
                <c:pt idx="66456" formatCode="0.00E+00">
                  <c:v>1.14E-3</c:v>
                </c:pt>
                <c:pt idx="66457" formatCode="0.00E+00">
                  <c:v>1.14E-3</c:v>
                </c:pt>
                <c:pt idx="66458" formatCode="0.00E+00">
                  <c:v>1.14E-3</c:v>
                </c:pt>
                <c:pt idx="66459" formatCode="0.00E+00">
                  <c:v>1.14E-3</c:v>
                </c:pt>
                <c:pt idx="66460" formatCode="0.00E+00">
                  <c:v>1.14E-3</c:v>
                </c:pt>
                <c:pt idx="66461" formatCode="0.00E+00">
                  <c:v>1.14E-3</c:v>
                </c:pt>
                <c:pt idx="66462" formatCode="0.00E+00">
                  <c:v>1.14E-3</c:v>
                </c:pt>
                <c:pt idx="66463" formatCode="0.00E+00">
                  <c:v>1.14E-3</c:v>
                </c:pt>
                <c:pt idx="66464" formatCode="0.00E+00">
                  <c:v>1.14E-3</c:v>
                </c:pt>
                <c:pt idx="66465" formatCode="0.00E+00">
                  <c:v>1.14E-3</c:v>
                </c:pt>
                <c:pt idx="66466" formatCode="0.00E+00">
                  <c:v>1.14E-3</c:v>
                </c:pt>
                <c:pt idx="66467" formatCode="0.00E+00">
                  <c:v>1.14E-3</c:v>
                </c:pt>
                <c:pt idx="66468" formatCode="0.00E+00">
                  <c:v>1.14E-3</c:v>
                </c:pt>
                <c:pt idx="66469" formatCode="0.00E+00">
                  <c:v>1.14E-3</c:v>
                </c:pt>
                <c:pt idx="66470" formatCode="0.00E+00">
                  <c:v>1.14E-3</c:v>
                </c:pt>
                <c:pt idx="66471" formatCode="0.00E+00">
                  <c:v>1.14E-3</c:v>
                </c:pt>
                <c:pt idx="66472" formatCode="0.00E+00">
                  <c:v>1.14E-3</c:v>
                </c:pt>
                <c:pt idx="66473" formatCode="0.00E+00">
                  <c:v>1.14E-3</c:v>
                </c:pt>
                <c:pt idx="66474" formatCode="0.00E+00">
                  <c:v>1.14E-3</c:v>
                </c:pt>
                <c:pt idx="66475" formatCode="0.00E+00">
                  <c:v>1.14E-3</c:v>
                </c:pt>
                <c:pt idx="66476" formatCode="0.00E+00">
                  <c:v>1.14E-3</c:v>
                </c:pt>
                <c:pt idx="66477" formatCode="0.00E+00">
                  <c:v>1.14E-3</c:v>
                </c:pt>
                <c:pt idx="66478" formatCode="0.00E+00">
                  <c:v>1.14E-3</c:v>
                </c:pt>
                <c:pt idx="66479" formatCode="0.00E+00">
                  <c:v>1.14E-3</c:v>
                </c:pt>
                <c:pt idx="66480" formatCode="0.00E+00">
                  <c:v>1.14E-3</c:v>
                </c:pt>
                <c:pt idx="66481" formatCode="0.00E+00">
                  <c:v>1.14E-3</c:v>
                </c:pt>
                <c:pt idx="66482" formatCode="0.00E+00">
                  <c:v>1.14E-3</c:v>
                </c:pt>
                <c:pt idx="66483" formatCode="0.00E+00">
                  <c:v>1.14E-3</c:v>
                </c:pt>
                <c:pt idx="66484" formatCode="0.00E+00">
                  <c:v>1.14E-3</c:v>
                </c:pt>
                <c:pt idx="66485" formatCode="0.00E+00">
                  <c:v>1.14E-3</c:v>
                </c:pt>
                <c:pt idx="66486" formatCode="0.00E+00">
                  <c:v>1.14E-3</c:v>
                </c:pt>
                <c:pt idx="66487" formatCode="0.00E+00">
                  <c:v>1.14E-3</c:v>
                </c:pt>
                <c:pt idx="66488" formatCode="0.00E+00">
                  <c:v>1.14E-3</c:v>
                </c:pt>
                <c:pt idx="66489" formatCode="0.00E+00">
                  <c:v>1.14E-3</c:v>
                </c:pt>
                <c:pt idx="66490" formatCode="0.00E+00">
                  <c:v>1.14E-3</c:v>
                </c:pt>
                <c:pt idx="66491" formatCode="0.00E+00">
                  <c:v>1.14E-3</c:v>
                </c:pt>
                <c:pt idx="66492" formatCode="0.00E+00">
                  <c:v>1.14E-3</c:v>
                </c:pt>
                <c:pt idx="66493" formatCode="0.00E+00">
                  <c:v>1.14E-3</c:v>
                </c:pt>
                <c:pt idx="66494" formatCode="0.00E+00">
                  <c:v>1.14E-3</c:v>
                </c:pt>
                <c:pt idx="66495" formatCode="0.00E+00">
                  <c:v>1.14E-3</c:v>
                </c:pt>
                <c:pt idx="66496" formatCode="0.00E+00">
                  <c:v>1.14E-3</c:v>
                </c:pt>
                <c:pt idx="66497" formatCode="0.00E+00">
                  <c:v>1.14E-3</c:v>
                </c:pt>
                <c:pt idx="66498" formatCode="0.00E+00">
                  <c:v>1.14E-3</c:v>
                </c:pt>
                <c:pt idx="66499" formatCode="0.00E+00">
                  <c:v>1.14E-3</c:v>
                </c:pt>
                <c:pt idx="66500" formatCode="0.00E+00">
                  <c:v>1.14E-3</c:v>
                </c:pt>
                <c:pt idx="66501" formatCode="0.00E+00">
                  <c:v>1.14E-3</c:v>
                </c:pt>
                <c:pt idx="66502" formatCode="0.00E+00">
                  <c:v>1.14E-3</c:v>
                </c:pt>
                <c:pt idx="66503" formatCode="0.00E+00">
                  <c:v>1.14E-3</c:v>
                </c:pt>
                <c:pt idx="66504" formatCode="0.00E+00">
                  <c:v>1.14E-3</c:v>
                </c:pt>
                <c:pt idx="66505" formatCode="0.00E+00">
                  <c:v>1.14E-3</c:v>
                </c:pt>
                <c:pt idx="66506" formatCode="0.00E+00">
                  <c:v>1.14E-3</c:v>
                </c:pt>
                <c:pt idx="66507" formatCode="0.00E+00">
                  <c:v>1.14E-3</c:v>
                </c:pt>
                <c:pt idx="66508" formatCode="0.00E+00">
                  <c:v>1.14E-3</c:v>
                </c:pt>
                <c:pt idx="66509" formatCode="0.00E+00">
                  <c:v>1.14E-3</c:v>
                </c:pt>
                <c:pt idx="66510" formatCode="0.00E+00">
                  <c:v>1.14E-3</c:v>
                </c:pt>
                <c:pt idx="66511" formatCode="0.00E+00">
                  <c:v>1.14E-3</c:v>
                </c:pt>
                <c:pt idx="66512" formatCode="0.00E+00">
                  <c:v>1.14E-3</c:v>
                </c:pt>
                <c:pt idx="66513" formatCode="0.00E+00">
                  <c:v>1.14E-3</c:v>
                </c:pt>
                <c:pt idx="66514" formatCode="0.00E+00">
                  <c:v>1.14E-3</c:v>
                </c:pt>
                <c:pt idx="66515" formatCode="0.00E+00">
                  <c:v>1.14E-3</c:v>
                </c:pt>
                <c:pt idx="66516" formatCode="0.00E+00">
                  <c:v>1.14E-3</c:v>
                </c:pt>
                <c:pt idx="66517" formatCode="0.00E+00">
                  <c:v>1.14E-3</c:v>
                </c:pt>
                <c:pt idx="66518" formatCode="0.00E+00">
                  <c:v>1.14E-3</c:v>
                </c:pt>
                <c:pt idx="66519" formatCode="0.00E+00">
                  <c:v>1.14E-3</c:v>
                </c:pt>
                <c:pt idx="66520" formatCode="0.00E+00">
                  <c:v>1.14E-3</c:v>
                </c:pt>
                <c:pt idx="66521" formatCode="0.00E+00">
                  <c:v>1.14E-3</c:v>
                </c:pt>
                <c:pt idx="66522" formatCode="0.00E+00">
                  <c:v>1.14E-3</c:v>
                </c:pt>
                <c:pt idx="66523" formatCode="0.00E+00">
                  <c:v>1.14E-3</c:v>
                </c:pt>
                <c:pt idx="66524" formatCode="0.00E+00">
                  <c:v>1.14E-3</c:v>
                </c:pt>
                <c:pt idx="66525" formatCode="0.00E+00">
                  <c:v>1.14E-3</c:v>
                </c:pt>
                <c:pt idx="66526" formatCode="0.00E+00">
                  <c:v>1.14E-3</c:v>
                </c:pt>
                <c:pt idx="66527" formatCode="0.00E+00">
                  <c:v>1.14E-3</c:v>
                </c:pt>
                <c:pt idx="66528" formatCode="0.00E+00">
                  <c:v>1.14E-3</c:v>
                </c:pt>
                <c:pt idx="66529" formatCode="0.00E+00">
                  <c:v>1.14E-3</c:v>
                </c:pt>
                <c:pt idx="66530" formatCode="0.00E+00">
                  <c:v>1.14E-3</c:v>
                </c:pt>
                <c:pt idx="66531" formatCode="0.00E+00">
                  <c:v>1.14E-3</c:v>
                </c:pt>
                <c:pt idx="66532" formatCode="0.00E+00">
                  <c:v>1.14E-3</c:v>
                </c:pt>
                <c:pt idx="66533" formatCode="0.00E+00">
                  <c:v>1.14E-3</c:v>
                </c:pt>
                <c:pt idx="66534" formatCode="0.00E+00">
                  <c:v>1.14E-3</c:v>
                </c:pt>
                <c:pt idx="66535" formatCode="0.00E+00">
                  <c:v>1.14E-3</c:v>
                </c:pt>
                <c:pt idx="66536" formatCode="0.00E+00">
                  <c:v>1.14E-3</c:v>
                </c:pt>
                <c:pt idx="66537" formatCode="0.00E+00">
                  <c:v>1.14E-3</c:v>
                </c:pt>
                <c:pt idx="66538" formatCode="0.00E+00">
                  <c:v>1.14E-3</c:v>
                </c:pt>
                <c:pt idx="66539" formatCode="0.00E+00">
                  <c:v>1.14E-3</c:v>
                </c:pt>
                <c:pt idx="66540" formatCode="0.00E+00">
                  <c:v>1.14E-3</c:v>
                </c:pt>
                <c:pt idx="66541" formatCode="0.00E+00">
                  <c:v>1.14E-3</c:v>
                </c:pt>
                <c:pt idx="66542" formatCode="0.00E+00">
                  <c:v>1.14E-3</c:v>
                </c:pt>
                <c:pt idx="66543" formatCode="0.00E+00">
                  <c:v>1.14E-3</c:v>
                </c:pt>
                <c:pt idx="66544" formatCode="0.00E+00">
                  <c:v>1.14E-3</c:v>
                </c:pt>
                <c:pt idx="66545" formatCode="0.00E+00">
                  <c:v>1.14E-3</c:v>
                </c:pt>
                <c:pt idx="66546" formatCode="0.00E+00">
                  <c:v>1.14E-3</c:v>
                </c:pt>
                <c:pt idx="66547" formatCode="0.00E+00">
                  <c:v>1.14E-3</c:v>
                </c:pt>
                <c:pt idx="66548" formatCode="0.00E+00">
                  <c:v>1.14E-3</c:v>
                </c:pt>
                <c:pt idx="66549" formatCode="0.00E+00">
                  <c:v>1.14E-3</c:v>
                </c:pt>
                <c:pt idx="66550" formatCode="0.00E+00">
                  <c:v>1.14E-3</c:v>
                </c:pt>
                <c:pt idx="66551" formatCode="0.00E+00">
                  <c:v>1.14E-3</c:v>
                </c:pt>
                <c:pt idx="66552" formatCode="0.00E+00">
                  <c:v>1.14E-3</c:v>
                </c:pt>
                <c:pt idx="66553" formatCode="0.00E+00">
                  <c:v>1.14E-3</c:v>
                </c:pt>
                <c:pt idx="66554" formatCode="0.00E+00">
                  <c:v>1.14E-3</c:v>
                </c:pt>
                <c:pt idx="66555" formatCode="0.00E+00">
                  <c:v>1.14E-3</c:v>
                </c:pt>
                <c:pt idx="66556" formatCode="0.00E+00">
                  <c:v>1.14E-3</c:v>
                </c:pt>
                <c:pt idx="66557" formatCode="0.00E+00">
                  <c:v>1.14E-3</c:v>
                </c:pt>
                <c:pt idx="66558" formatCode="0.00E+00">
                  <c:v>1.14E-3</c:v>
                </c:pt>
                <c:pt idx="66559" formatCode="0.00E+00">
                  <c:v>1.14E-3</c:v>
                </c:pt>
                <c:pt idx="66560" formatCode="0.00E+00">
                  <c:v>1.14E-3</c:v>
                </c:pt>
                <c:pt idx="66561" formatCode="0.00E+00">
                  <c:v>1.14E-3</c:v>
                </c:pt>
                <c:pt idx="66562" formatCode="0.00E+00">
                  <c:v>1.14E-3</c:v>
                </c:pt>
                <c:pt idx="66563" formatCode="0.00E+00">
                  <c:v>1.14E-3</c:v>
                </c:pt>
                <c:pt idx="66564" formatCode="0.00E+00">
                  <c:v>1.14E-3</c:v>
                </c:pt>
                <c:pt idx="66565" formatCode="0.00E+00">
                  <c:v>1.14E-3</c:v>
                </c:pt>
                <c:pt idx="66566" formatCode="0.00E+00">
                  <c:v>1.14E-3</c:v>
                </c:pt>
                <c:pt idx="66567" formatCode="0.00E+00">
                  <c:v>1.14E-3</c:v>
                </c:pt>
                <c:pt idx="66568" formatCode="0.00E+00">
                  <c:v>1.14E-3</c:v>
                </c:pt>
                <c:pt idx="66569" formatCode="0.00E+00">
                  <c:v>1.14E-3</c:v>
                </c:pt>
                <c:pt idx="66570" formatCode="0.00E+00">
                  <c:v>1.14E-3</c:v>
                </c:pt>
                <c:pt idx="66571" formatCode="0.00E+00">
                  <c:v>1.14E-3</c:v>
                </c:pt>
                <c:pt idx="66572" formatCode="0.00E+00">
                  <c:v>1.14E-3</c:v>
                </c:pt>
                <c:pt idx="66573" formatCode="0.00E+00">
                  <c:v>1.14E-3</c:v>
                </c:pt>
                <c:pt idx="66574" formatCode="0.00E+00">
                  <c:v>1.14E-3</c:v>
                </c:pt>
                <c:pt idx="66575" formatCode="0.00E+00">
                  <c:v>1.14E-3</c:v>
                </c:pt>
                <c:pt idx="66576" formatCode="0.00E+00">
                  <c:v>1.14E-3</c:v>
                </c:pt>
                <c:pt idx="66577" formatCode="0.00E+00">
                  <c:v>1.14E-3</c:v>
                </c:pt>
                <c:pt idx="66578" formatCode="0.00E+00">
                  <c:v>1.14E-3</c:v>
                </c:pt>
                <c:pt idx="66579" formatCode="0.00E+00">
                  <c:v>1.14E-3</c:v>
                </c:pt>
                <c:pt idx="66580" formatCode="0.00E+00">
                  <c:v>1.14E-3</c:v>
                </c:pt>
                <c:pt idx="66581" formatCode="0.00E+00">
                  <c:v>1.14E-3</c:v>
                </c:pt>
                <c:pt idx="66582" formatCode="0.00E+00">
                  <c:v>1.14E-3</c:v>
                </c:pt>
                <c:pt idx="66583" formatCode="0.00E+00">
                  <c:v>1.14E-3</c:v>
                </c:pt>
                <c:pt idx="66584" formatCode="0.00E+00">
                  <c:v>1.14E-3</c:v>
                </c:pt>
                <c:pt idx="66585" formatCode="0.00E+00">
                  <c:v>1.14E-3</c:v>
                </c:pt>
                <c:pt idx="66586" formatCode="0.00E+00">
                  <c:v>1.14E-3</c:v>
                </c:pt>
                <c:pt idx="66587" formatCode="0.00E+00">
                  <c:v>1.14E-3</c:v>
                </c:pt>
                <c:pt idx="66588" formatCode="0.00E+00">
                  <c:v>1.14E-3</c:v>
                </c:pt>
                <c:pt idx="66589" formatCode="0.00E+00">
                  <c:v>1.14E-3</c:v>
                </c:pt>
                <c:pt idx="66590" formatCode="0.00E+00">
                  <c:v>1.14E-3</c:v>
                </c:pt>
                <c:pt idx="66591" formatCode="0.00E+00">
                  <c:v>1.14E-3</c:v>
                </c:pt>
                <c:pt idx="66592" formatCode="0.00E+00">
                  <c:v>1.14E-3</c:v>
                </c:pt>
                <c:pt idx="66593" formatCode="0.00E+00">
                  <c:v>1.14E-3</c:v>
                </c:pt>
                <c:pt idx="66594" formatCode="0.00E+00">
                  <c:v>1.14E-3</c:v>
                </c:pt>
                <c:pt idx="66595" formatCode="0.00E+00">
                  <c:v>1.14E-3</c:v>
                </c:pt>
                <c:pt idx="66596" formatCode="0.00E+00">
                  <c:v>1.14E-3</c:v>
                </c:pt>
                <c:pt idx="66597" formatCode="0.00E+00">
                  <c:v>1.14E-3</c:v>
                </c:pt>
                <c:pt idx="66598" formatCode="0.00E+00">
                  <c:v>1.14E-3</c:v>
                </c:pt>
                <c:pt idx="66599" formatCode="0.00E+00">
                  <c:v>1.14E-3</c:v>
                </c:pt>
                <c:pt idx="66600" formatCode="0.00E+00">
                  <c:v>1.14E-3</c:v>
                </c:pt>
                <c:pt idx="66601" formatCode="0.00E+00">
                  <c:v>1.14E-3</c:v>
                </c:pt>
                <c:pt idx="66602" formatCode="0.00E+00">
                  <c:v>1.14E-3</c:v>
                </c:pt>
                <c:pt idx="66603" formatCode="0.00E+00">
                  <c:v>1.14E-3</c:v>
                </c:pt>
                <c:pt idx="66604" formatCode="0.00E+00">
                  <c:v>1.14E-3</c:v>
                </c:pt>
                <c:pt idx="66605" formatCode="0.00E+00">
                  <c:v>1.14E-3</c:v>
                </c:pt>
                <c:pt idx="66606" formatCode="0.00E+00">
                  <c:v>1.14E-3</c:v>
                </c:pt>
                <c:pt idx="66607" formatCode="0.00E+00">
                  <c:v>1.14E-3</c:v>
                </c:pt>
                <c:pt idx="66608" formatCode="0.00E+00">
                  <c:v>1.14E-3</c:v>
                </c:pt>
                <c:pt idx="66609" formatCode="0.00E+00">
                  <c:v>1.14E-3</c:v>
                </c:pt>
                <c:pt idx="66610" formatCode="0.00E+00">
                  <c:v>1.14E-3</c:v>
                </c:pt>
                <c:pt idx="66611" formatCode="0.00E+00">
                  <c:v>1.14E-3</c:v>
                </c:pt>
                <c:pt idx="66612" formatCode="0.00E+00">
                  <c:v>1.14E-3</c:v>
                </c:pt>
                <c:pt idx="66613" formatCode="0.00E+00">
                  <c:v>1.14E-3</c:v>
                </c:pt>
                <c:pt idx="66614" formatCode="0.00E+00">
                  <c:v>1.14E-3</c:v>
                </c:pt>
                <c:pt idx="66615" formatCode="0.00E+00">
                  <c:v>1.14E-3</c:v>
                </c:pt>
                <c:pt idx="66616" formatCode="0.00E+00">
                  <c:v>1.14E-3</c:v>
                </c:pt>
                <c:pt idx="66617" formatCode="0.00E+00">
                  <c:v>1.14E-3</c:v>
                </c:pt>
                <c:pt idx="66618" formatCode="0.00E+00">
                  <c:v>1.14E-3</c:v>
                </c:pt>
                <c:pt idx="66619" formatCode="0.00E+00">
                  <c:v>1.14E-3</c:v>
                </c:pt>
                <c:pt idx="66620" formatCode="0.00E+00">
                  <c:v>1.14E-3</c:v>
                </c:pt>
                <c:pt idx="66621" formatCode="0.00E+00">
                  <c:v>1.14E-3</c:v>
                </c:pt>
                <c:pt idx="66622" formatCode="0.00E+00">
                  <c:v>1.14E-3</c:v>
                </c:pt>
                <c:pt idx="66623" formatCode="0.00E+00">
                  <c:v>1.14E-3</c:v>
                </c:pt>
                <c:pt idx="66624" formatCode="0.00E+00">
                  <c:v>1.14E-3</c:v>
                </c:pt>
                <c:pt idx="66625" formatCode="0.00E+00">
                  <c:v>1.14E-3</c:v>
                </c:pt>
                <c:pt idx="66626" formatCode="0.00E+00">
                  <c:v>1.14E-3</c:v>
                </c:pt>
                <c:pt idx="66627" formatCode="0.00E+00">
                  <c:v>1.14E-3</c:v>
                </c:pt>
                <c:pt idx="66628" formatCode="0.00E+00">
                  <c:v>1.14E-3</c:v>
                </c:pt>
                <c:pt idx="66629" formatCode="0.00E+00">
                  <c:v>1.14E-3</c:v>
                </c:pt>
                <c:pt idx="66630" formatCode="0.00E+00">
                  <c:v>1.14E-3</c:v>
                </c:pt>
                <c:pt idx="66631" formatCode="0.00E+00">
                  <c:v>1.14E-3</c:v>
                </c:pt>
                <c:pt idx="66632" formatCode="0.00E+00">
                  <c:v>1.14E-3</c:v>
                </c:pt>
                <c:pt idx="66633" formatCode="0.00E+00">
                  <c:v>1.14E-3</c:v>
                </c:pt>
                <c:pt idx="66634" formatCode="0.00E+00">
                  <c:v>1.14E-3</c:v>
                </c:pt>
                <c:pt idx="66635" formatCode="0.00E+00">
                  <c:v>1.14E-3</c:v>
                </c:pt>
                <c:pt idx="66636" formatCode="0.00E+00">
                  <c:v>1.14E-3</c:v>
                </c:pt>
                <c:pt idx="66637" formatCode="0.00E+00">
                  <c:v>1.14E-3</c:v>
                </c:pt>
                <c:pt idx="66638" formatCode="0.00E+00">
                  <c:v>1.14E-3</c:v>
                </c:pt>
                <c:pt idx="66639" formatCode="0.00E+00">
                  <c:v>1.14E-3</c:v>
                </c:pt>
                <c:pt idx="66640" formatCode="0.00E+00">
                  <c:v>1.14E-3</c:v>
                </c:pt>
                <c:pt idx="66641" formatCode="0.00E+00">
                  <c:v>1.14E-3</c:v>
                </c:pt>
                <c:pt idx="66642" formatCode="0.00E+00">
                  <c:v>1.14E-3</c:v>
                </c:pt>
                <c:pt idx="66643" formatCode="0.00E+00">
                  <c:v>1.14E-3</c:v>
                </c:pt>
                <c:pt idx="66644" formatCode="0.00E+00">
                  <c:v>1.14E-3</c:v>
                </c:pt>
                <c:pt idx="66645" formatCode="0.00E+00">
                  <c:v>1.14E-3</c:v>
                </c:pt>
                <c:pt idx="66646" formatCode="0.00E+00">
                  <c:v>1.14E-3</c:v>
                </c:pt>
                <c:pt idx="66647" formatCode="0.00E+00">
                  <c:v>1.14E-3</c:v>
                </c:pt>
                <c:pt idx="66648" formatCode="0.00E+00">
                  <c:v>1.14E-3</c:v>
                </c:pt>
                <c:pt idx="66649" formatCode="0.00E+00">
                  <c:v>1.14E-3</c:v>
                </c:pt>
                <c:pt idx="66650" formatCode="0.00E+00">
                  <c:v>1.14E-3</c:v>
                </c:pt>
                <c:pt idx="66651" formatCode="0.00E+00">
                  <c:v>1.14E-3</c:v>
                </c:pt>
                <c:pt idx="66652" formatCode="0.00E+00">
                  <c:v>1.14E-3</c:v>
                </c:pt>
                <c:pt idx="66653" formatCode="0.00E+00">
                  <c:v>1.14E-3</c:v>
                </c:pt>
                <c:pt idx="66654" formatCode="0.00E+00">
                  <c:v>1.14E-3</c:v>
                </c:pt>
                <c:pt idx="66655" formatCode="0.00E+00">
                  <c:v>1.14E-3</c:v>
                </c:pt>
                <c:pt idx="66656" formatCode="0.00E+00">
                  <c:v>1.14E-3</c:v>
                </c:pt>
                <c:pt idx="66657" formatCode="0.00E+00">
                  <c:v>1.14E-3</c:v>
                </c:pt>
                <c:pt idx="66658" formatCode="0.00E+00">
                  <c:v>1.14E-3</c:v>
                </c:pt>
                <c:pt idx="66659" formatCode="0.00E+00">
                  <c:v>1.14E-3</c:v>
                </c:pt>
                <c:pt idx="66660" formatCode="0.00E+00">
                  <c:v>1.14E-3</c:v>
                </c:pt>
                <c:pt idx="66661" formatCode="0.00E+00">
                  <c:v>1.14E-3</c:v>
                </c:pt>
                <c:pt idx="66662" formatCode="0.00E+00">
                  <c:v>1.14E-3</c:v>
                </c:pt>
                <c:pt idx="66663" formatCode="0.00E+00">
                  <c:v>1.14E-3</c:v>
                </c:pt>
                <c:pt idx="66664" formatCode="0.00E+00">
                  <c:v>1.14E-3</c:v>
                </c:pt>
                <c:pt idx="66665" formatCode="0.00E+00">
                  <c:v>1.14E-3</c:v>
                </c:pt>
                <c:pt idx="66666" formatCode="0.00E+00">
                  <c:v>1.14E-3</c:v>
                </c:pt>
                <c:pt idx="66667" formatCode="0.00E+00">
                  <c:v>1.14E-3</c:v>
                </c:pt>
                <c:pt idx="66668" formatCode="0.00E+00">
                  <c:v>1.14E-3</c:v>
                </c:pt>
                <c:pt idx="66669" formatCode="0.00E+00">
                  <c:v>1.14E-3</c:v>
                </c:pt>
                <c:pt idx="66670" formatCode="0.00E+00">
                  <c:v>1.14E-3</c:v>
                </c:pt>
                <c:pt idx="66671" formatCode="0.00E+00">
                  <c:v>1.14E-3</c:v>
                </c:pt>
                <c:pt idx="66672" formatCode="0.00E+00">
                  <c:v>1.14E-3</c:v>
                </c:pt>
                <c:pt idx="66673" formatCode="0.00E+00">
                  <c:v>1.14E-3</c:v>
                </c:pt>
                <c:pt idx="66674" formatCode="0.00E+00">
                  <c:v>1.14E-3</c:v>
                </c:pt>
                <c:pt idx="66675" formatCode="0.00E+00">
                  <c:v>1.14E-3</c:v>
                </c:pt>
                <c:pt idx="66676" formatCode="0.00E+00">
                  <c:v>1.14E-3</c:v>
                </c:pt>
                <c:pt idx="66677" formatCode="0.00E+00">
                  <c:v>1.14E-3</c:v>
                </c:pt>
                <c:pt idx="66678" formatCode="0.00E+00">
                  <c:v>1.14E-3</c:v>
                </c:pt>
                <c:pt idx="66679" formatCode="0.00E+00">
                  <c:v>1.14E-3</c:v>
                </c:pt>
                <c:pt idx="66680" formatCode="0.00E+00">
                  <c:v>1.14E-3</c:v>
                </c:pt>
                <c:pt idx="66681" formatCode="0.00E+00">
                  <c:v>1.14E-3</c:v>
                </c:pt>
                <c:pt idx="66682" formatCode="0.00E+00">
                  <c:v>1.14E-3</c:v>
                </c:pt>
                <c:pt idx="66683" formatCode="0.00E+00">
                  <c:v>1.14E-3</c:v>
                </c:pt>
                <c:pt idx="66684" formatCode="0.00E+00">
                  <c:v>1.14E-3</c:v>
                </c:pt>
                <c:pt idx="66685" formatCode="0.00E+00">
                  <c:v>1.14E-3</c:v>
                </c:pt>
                <c:pt idx="66686" formatCode="0.00E+00">
                  <c:v>1.14E-3</c:v>
                </c:pt>
                <c:pt idx="66687" formatCode="0.00E+00">
                  <c:v>1.14E-3</c:v>
                </c:pt>
                <c:pt idx="66688" formatCode="0.00E+00">
                  <c:v>1.14E-3</c:v>
                </c:pt>
                <c:pt idx="66689" formatCode="0.00E+00">
                  <c:v>1.14E-3</c:v>
                </c:pt>
                <c:pt idx="66690" formatCode="0.00E+00">
                  <c:v>1.14E-3</c:v>
                </c:pt>
                <c:pt idx="66691" formatCode="0.00E+00">
                  <c:v>1.14E-3</c:v>
                </c:pt>
                <c:pt idx="66692" formatCode="0.00E+00">
                  <c:v>1.14E-3</c:v>
                </c:pt>
                <c:pt idx="66693" formatCode="0.00E+00">
                  <c:v>1.14E-3</c:v>
                </c:pt>
                <c:pt idx="66694" formatCode="0.00E+00">
                  <c:v>1.14E-3</c:v>
                </c:pt>
                <c:pt idx="66695" formatCode="0.00E+00">
                  <c:v>1.14E-3</c:v>
                </c:pt>
                <c:pt idx="66696" formatCode="0.00E+00">
                  <c:v>1.14E-3</c:v>
                </c:pt>
                <c:pt idx="66697" formatCode="0.00E+00">
                  <c:v>1.14E-3</c:v>
                </c:pt>
                <c:pt idx="66698" formatCode="0.00E+00">
                  <c:v>1.14E-3</c:v>
                </c:pt>
                <c:pt idx="66699" formatCode="0.00E+00">
                  <c:v>1.14E-3</c:v>
                </c:pt>
                <c:pt idx="66700" formatCode="0.00E+00">
                  <c:v>1.14E-3</c:v>
                </c:pt>
                <c:pt idx="66701" formatCode="0.00E+00">
                  <c:v>1.14E-3</c:v>
                </c:pt>
                <c:pt idx="66702" formatCode="0.00E+00">
                  <c:v>1.14E-3</c:v>
                </c:pt>
                <c:pt idx="66703" formatCode="0.00E+00">
                  <c:v>1.14E-3</c:v>
                </c:pt>
                <c:pt idx="66704" formatCode="0.00E+00">
                  <c:v>1.14E-3</c:v>
                </c:pt>
                <c:pt idx="66705" formatCode="0.00E+00">
                  <c:v>1.14E-3</c:v>
                </c:pt>
                <c:pt idx="66706" formatCode="0.00E+00">
                  <c:v>1.14E-3</c:v>
                </c:pt>
                <c:pt idx="66707" formatCode="0.00E+00">
                  <c:v>1.14E-3</c:v>
                </c:pt>
                <c:pt idx="66708" formatCode="0.00E+00">
                  <c:v>1.14E-3</c:v>
                </c:pt>
                <c:pt idx="66709" formatCode="0.00E+00">
                  <c:v>1.14E-3</c:v>
                </c:pt>
                <c:pt idx="66710" formatCode="0.00E+00">
                  <c:v>1.14E-3</c:v>
                </c:pt>
                <c:pt idx="66711" formatCode="0.00E+00">
                  <c:v>1.14E-3</c:v>
                </c:pt>
                <c:pt idx="66712" formatCode="0.00E+00">
                  <c:v>1.14E-3</c:v>
                </c:pt>
                <c:pt idx="66713" formatCode="0.00E+00">
                  <c:v>1.14E-3</c:v>
                </c:pt>
                <c:pt idx="66714" formatCode="0.00E+00">
                  <c:v>1.14E-3</c:v>
                </c:pt>
                <c:pt idx="66715" formatCode="0.00E+00">
                  <c:v>1.14E-3</c:v>
                </c:pt>
                <c:pt idx="66716" formatCode="0.00E+00">
                  <c:v>1.14E-3</c:v>
                </c:pt>
                <c:pt idx="66717" formatCode="0.00E+00">
                  <c:v>1.14E-3</c:v>
                </c:pt>
                <c:pt idx="66718" formatCode="0.00E+00">
                  <c:v>1.14E-3</c:v>
                </c:pt>
                <c:pt idx="66719" formatCode="0.00E+00">
                  <c:v>1.14E-3</c:v>
                </c:pt>
                <c:pt idx="66720" formatCode="0.00E+00">
                  <c:v>1.14E-3</c:v>
                </c:pt>
                <c:pt idx="66721" formatCode="0.00E+00">
                  <c:v>1.14E-3</c:v>
                </c:pt>
                <c:pt idx="66722" formatCode="0.00E+00">
                  <c:v>1.14E-3</c:v>
                </c:pt>
                <c:pt idx="66723" formatCode="0.00E+00">
                  <c:v>1.14E-3</c:v>
                </c:pt>
                <c:pt idx="66724" formatCode="0.00E+00">
                  <c:v>1.14E-3</c:v>
                </c:pt>
                <c:pt idx="66725" formatCode="0.00E+00">
                  <c:v>1.14E-3</c:v>
                </c:pt>
                <c:pt idx="66726" formatCode="0.00E+00">
                  <c:v>1.14E-3</c:v>
                </c:pt>
                <c:pt idx="66727" formatCode="0.00E+00">
                  <c:v>1.14E-3</c:v>
                </c:pt>
                <c:pt idx="66728" formatCode="0.00E+00">
                  <c:v>1.14E-3</c:v>
                </c:pt>
                <c:pt idx="66729" formatCode="0.00E+00">
                  <c:v>1.14E-3</c:v>
                </c:pt>
                <c:pt idx="66730" formatCode="0.00E+00">
                  <c:v>1.14E-3</c:v>
                </c:pt>
                <c:pt idx="66731" formatCode="0.00E+00">
                  <c:v>1.14E-3</c:v>
                </c:pt>
                <c:pt idx="66732" formatCode="0.00E+00">
                  <c:v>1.14E-3</c:v>
                </c:pt>
                <c:pt idx="66733" formatCode="0.00E+00">
                  <c:v>1.14E-3</c:v>
                </c:pt>
                <c:pt idx="66734" formatCode="0.00E+00">
                  <c:v>1.14E-3</c:v>
                </c:pt>
                <c:pt idx="66735" formatCode="0.00E+00">
                  <c:v>1.14E-3</c:v>
                </c:pt>
                <c:pt idx="66736" formatCode="0.00E+00">
                  <c:v>1.14E-3</c:v>
                </c:pt>
                <c:pt idx="66737" formatCode="0.00E+00">
                  <c:v>1.14E-3</c:v>
                </c:pt>
                <c:pt idx="66738" formatCode="0.00E+00">
                  <c:v>1.14E-3</c:v>
                </c:pt>
                <c:pt idx="66739" formatCode="0.00E+00">
                  <c:v>1.14E-3</c:v>
                </c:pt>
                <c:pt idx="66740" formatCode="0.00E+00">
                  <c:v>1.14E-3</c:v>
                </c:pt>
                <c:pt idx="66741" formatCode="0.00E+00">
                  <c:v>1.14E-3</c:v>
                </c:pt>
                <c:pt idx="66742" formatCode="0.00E+00">
                  <c:v>1.14E-3</c:v>
                </c:pt>
                <c:pt idx="66743" formatCode="0.00E+00">
                  <c:v>1.14E-3</c:v>
                </c:pt>
                <c:pt idx="66744" formatCode="0.00E+00">
                  <c:v>1.14E-3</c:v>
                </c:pt>
                <c:pt idx="66745" formatCode="0.00E+00">
                  <c:v>1.14E-3</c:v>
                </c:pt>
                <c:pt idx="66746" formatCode="0.00E+00">
                  <c:v>1.14E-3</c:v>
                </c:pt>
                <c:pt idx="66747" formatCode="0.00E+00">
                  <c:v>1.14E-3</c:v>
                </c:pt>
                <c:pt idx="66748" formatCode="0.00E+00">
                  <c:v>1.14E-3</c:v>
                </c:pt>
                <c:pt idx="66749" formatCode="0.00E+00">
                  <c:v>1.14E-3</c:v>
                </c:pt>
                <c:pt idx="66750" formatCode="0.00E+00">
                  <c:v>1.14E-3</c:v>
                </c:pt>
                <c:pt idx="66751" formatCode="0.00E+00">
                  <c:v>1.14E-3</c:v>
                </c:pt>
                <c:pt idx="66752" formatCode="0.00E+00">
                  <c:v>1.14E-3</c:v>
                </c:pt>
                <c:pt idx="66753" formatCode="0.00E+00">
                  <c:v>1.14E-3</c:v>
                </c:pt>
                <c:pt idx="66754" formatCode="0.00E+00">
                  <c:v>1.14E-3</c:v>
                </c:pt>
                <c:pt idx="66755" formatCode="0.00E+00">
                  <c:v>1.14E-3</c:v>
                </c:pt>
                <c:pt idx="66756" formatCode="0.00E+00">
                  <c:v>1.14E-3</c:v>
                </c:pt>
                <c:pt idx="66757" formatCode="0.00E+00">
                  <c:v>1.14E-3</c:v>
                </c:pt>
                <c:pt idx="66758" formatCode="0.00E+00">
                  <c:v>1.14E-3</c:v>
                </c:pt>
                <c:pt idx="66759" formatCode="0.00E+00">
                  <c:v>1.14E-3</c:v>
                </c:pt>
                <c:pt idx="66760" formatCode="0.00E+00">
                  <c:v>1.14E-3</c:v>
                </c:pt>
                <c:pt idx="66761" formatCode="0.00E+00">
                  <c:v>1.14E-3</c:v>
                </c:pt>
                <c:pt idx="66762" formatCode="0.00E+00">
                  <c:v>1.14E-3</c:v>
                </c:pt>
                <c:pt idx="66763" formatCode="0.00E+00">
                  <c:v>1.14E-3</c:v>
                </c:pt>
                <c:pt idx="66764" formatCode="0.00E+00">
                  <c:v>1.14E-3</c:v>
                </c:pt>
                <c:pt idx="66765" formatCode="0.00E+00">
                  <c:v>1.14E-3</c:v>
                </c:pt>
                <c:pt idx="66766" formatCode="0.00E+00">
                  <c:v>1.14E-3</c:v>
                </c:pt>
                <c:pt idx="66767" formatCode="0.00E+00">
                  <c:v>1.14E-3</c:v>
                </c:pt>
                <c:pt idx="66768" formatCode="0.00E+00">
                  <c:v>1.14E-3</c:v>
                </c:pt>
                <c:pt idx="66769" formatCode="0.00E+00">
                  <c:v>1.14E-3</c:v>
                </c:pt>
                <c:pt idx="66770" formatCode="0.00E+00">
                  <c:v>1.14E-3</c:v>
                </c:pt>
                <c:pt idx="66771" formatCode="0.00E+00">
                  <c:v>1.14E-3</c:v>
                </c:pt>
                <c:pt idx="66772" formatCode="0.00E+00">
                  <c:v>1.14E-3</c:v>
                </c:pt>
                <c:pt idx="66773" formatCode="0.00E+00">
                  <c:v>1.14E-3</c:v>
                </c:pt>
                <c:pt idx="66774" formatCode="0.00E+00">
                  <c:v>1.14E-3</c:v>
                </c:pt>
                <c:pt idx="66775" formatCode="0.00E+00">
                  <c:v>1.14E-3</c:v>
                </c:pt>
                <c:pt idx="66776" formatCode="0.00E+00">
                  <c:v>1.14E-3</c:v>
                </c:pt>
                <c:pt idx="66777" formatCode="0.00E+00">
                  <c:v>1.14E-3</c:v>
                </c:pt>
                <c:pt idx="66778" formatCode="0.00E+00">
                  <c:v>1.14E-3</c:v>
                </c:pt>
                <c:pt idx="66779" formatCode="0.00E+00">
                  <c:v>1.14E-3</c:v>
                </c:pt>
                <c:pt idx="66780" formatCode="0.00E+00">
                  <c:v>1.14E-3</c:v>
                </c:pt>
                <c:pt idx="66781" formatCode="0.00E+00">
                  <c:v>1.14E-3</c:v>
                </c:pt>
                <c:pt idx="66782" formatCode="0.00E+00">
                  <c:v>1.14E-3</c:v>
                </c:pt>
                <c:pt idx="66783" formatCode="0.00E+00">
                  <c:v>1.14E-3</c:v>
                </c:pt>
                <c:pt idx="66784" formatCode="0.00E+00">
                  <c:v>1.14E-3</c:v>
                </c:pt>
                <c:pt idx="66785" formatCode="0.00E+00">
                  <c:v>1.14E-3</c:v>
                </c:pt>
                <c:pt idx="66786" formatCode="0.00E+00">
                  <c:v>1.14E-3</c:v>
                </c:pt>
                <c:pt idx="66787" formatCode="0.00E+00">
                  <c:v>1.14E-3</c:v>
                </c:pt>
                <c:pt idx="66788" formatCode="0.00E+00">
                  <c:v>1.14E-3</c:v>
                </c:pt>
                <c:pt idx="66789" formatCode="0.00E+00">
                  <c:v>1.14E-3</c:v>
                </c:pt>
                <c:pt idx="66790" formatCode="0.00E+00">
                  <c:v>1.14E-3</c:v>
                </c:pt>
                <c:pt idx="66791" formatCode="0.00E+00">
                  <c:v>1.14E-3</c:v>
                </c:pt>
                <c:pt idx="66792" formatCode="0.00E+00">
                  <c:v>1.14E-3</c:v>
                </c:pt>
                <c:pt idx="66793" formatCode="0.00E+00">
                  <c:v>1.14E-3</c:v>
                </c:pt>
                <c:pt idx="66794" formatCode="0.00E+00">
                  <c:v>1.14E-3</c:v>
                </c:pt>
                <c:pt idx="66795" formatCode="0.00E+00">
                  <c:v>1.14E-3</c:v>
                </c:pt>
                <c:pt idx="66796" formatCode="0.00E+00">
                  <c:v>1.14E-3</c:v>
                </c:pt>
                <c:pt idx="66797" formatCode="0.00E+00">
                  <c:v>1.14E-3</c:v>
                </c:pt>
                <c:pt idx="66798" formatCode="0.00E+00">
                  <c:v>1.14E-3</c:v>
                </c:pt>
                <c:pt idx="66799" formatCode="0.00E+00">
                  <c:v>1.14E-3</c:v>
                </c:pt>
                <c:pt idx="66800" formatCode="0.00E+00">
                  <c:v>1.14E-3</c:v>
                </c:pt>
                <c:pt idx="66801" formatCode="0.00E+00">
                  <c:v>1.14E-3</c:v>
                </c:pt>
                <c:pt idx="66802" formatCode="0.00E+00">
                  <c:v>1.14E-3</c:v>
                </c:pt>
                <c:pt idx="66803" formatCode="0.00E+00">
                  <c:v>1.14E-3</c:v>
                </c:pt>
                <c:pt idx="66804" formatCode="0.00E+00">
                  <c:v>1.14E-3</c:v>
                </c:pt>
                <c:pt idx="66805" formatCode="0.00E+00">
                  <c:v>1.14E-3</c:v>
                </c:pt>
                <c:pt idx="66806" formatCode="0.00E+00">
                  <c:v>1.14E-3</c:v>
                </c:pt>
                <c:pt idx="66807" formatCode="0.00E+00">
                  <c:v>1.14E-3</c:v>
                </c:pt>
                <c:pt idx="66808" formatCode="0.00E+00">
                  <c:v>1.14E-3</c:v>
                </c:pt>
                <c:pt idx="66809" formatCode="0.00E+00">
                  <c:v>1.14E-3</c:v>
                </c:pt>
                <c:pt idx="66810" formatCode="0.00E+00">
                  <c:v>1.14E-3</c:v>
                </c:pt>
                <c:pt idx="66811" formatCode="0.00E+00">
                  <c:v>1.14E-3</c:v>
                </c:pt>
                <c:pt idx="66812" formatCode="0.00E+00">
                  <c:v>1.14E-3</c:v>
                </c:pt>
                <c:pt idx="66813" formatCode="0.00E+00">
                  <c:v>1.14E-3</c:v>
                </c:pt>
                <c:pt idx="66814" formatCode="0.00E+00">
                  <c:v>1.14E-3</c:v>
                </c:pt>
                <c:pt idx="66815" formatCode="0.00E+00">
                  <c:v>1.14E-3</c:v>
                </c:pt>
                <c:pt idx="66816" formatCode="0.00E+00">
                  <c:v>1.14E-3</c:v>
                </c:pt>
                <c:pt idx="66817" formatCode="0.00E+00">
                  <c:v>1.14E-3</c:v>
                </c:pt>
                <c:pt idx="66818" formatCode="0.00E+00">
                  <c:v>1.14E-3</c:v>
                </c:pt>
                <c:pt idx="66819" formatCode="0.00E+00">
                  <c:v>1.14E-3</c:v>
                </c:pt>
                <c:pt idx="66820" formatCode="0.00E+00">
                  <c:v>1.14E-3</c:v>
                </c:pt>
                <c:pt idx="66821" formatCode="0.00E+00">
                  <c:v>1.14E-3</c:v>
                </c:pt>
                <c:pt idx="66822" formatCode="0.00E+00">
                  <c:v>1.14E-3</c:v>
                </c:pt>
                <c:pt idx="66823" formatCode="0.00E+00">
                  <c:v>1.14E-3</c:v>
                </c:pt>
                <c:pt idx="66824" formatCode="0.00E+00">
                  <c:v>1.14E-3</c:v>
                </c:pt>
                <c:pt idx="66825" formatCode="0.00E+00">
                  <c:v>1.14E-3</c:v>
                </c:pt>
                <c:pt idx="66826" formatCode="0.00E+00">
                  <c:v>1.14E-3</c:v>
                </c:pt>
                <c:pt idx="66827" formatCode="0.00E+00">
                  <c:v>1.14E-3</c:v>
                </c:pt>
                <c:pt idx="66828" formatCode="0.00E+00">
                  <c:v>1.14E-3</c:v>
                </c:pt>
                <c:pt idx="66829" formatCode="0.00E+00">
                  <c:v>1.14E-3</c:v>
                </c:pt>
                <c:pt idx="66830" formatCode="0.00E+00">
                  <c:v>1.14E-3</c:v>
                </c:pt>
                <c:pt idx="66831" formatCode="0.00E+00">
                  <c:v>1.14E-3</c:v>
                </c:pt>
                <c:pt idx="66832" formatCode="0.00E+00">
                  <c:v>1.14E-3</c:v>
                </c:pt>
                <c:pt idx="66833" formatCode="0.00E+00">
                  <c:v>1.14E-3</c:v>
                </c:pt>
                <c:pt idx="66834" formatCode="0.00E+00">
                  <c:v>1.14E-3</c:v>
                </c:pt>
                <c:pt idx="66835" formatCode="0.00E+00">
                  <c:v>1.14E-3</c:v>
                </c:pt>
                <c:pt idx="66836" formatCode="0.00E+00">
                  <c:v>1.14E-3</c:v>
                </c:pt>
                <c:pt idx="66837" formatCode="0.00E+00">
                  <c:v>1.14E-3</c:v>
                </c:pt>
                <c:pt idx="66838" formatCode="0.00E+00">
                  <c:v>1.14E-3</c:v>
                </c:pt>
                <c:pt idx="66839" formatCode="0.00E+00">
                  <c:v>1.14E-3</c:v>
                </c:pt>
                <c:pt idx="66840" formatCode="0.00E+00">
                  <c:v>1.14E-3</c:v>
                </c:pt>
                <c:pt idx="66841" formatCode="0.00E+00">
                  <c:v>1.14E-3</c:v>
                </c:pt>
                <c:pt idx="66842" formatCode="0.00E+00">
                  <c:v>1.14E-3</c:v>
                </c:pt>
                <c:pt idx="66843" formatCode="0.00E+00">
                  <c:v>1.14E-3</c:v>
                </c:pt>
                <c:pt idx="66844" formatCode="0.00E+00">
                  <c:v>1.14E-3</c:v>
                </c:pt>
                <c:pt idx="66845" formatCode="0.00E+00">
                  <c:v>1.14E-3</c:v>
                </c:pt>
                <c:pt idx="66846" formatCode="0.00E+00">
                  <c:v>1.14E-3</c:v>
                </c:pt>
                <c:pt idx="66847" formatCode="0.00E+00">
                  <c:v>1.14E-3</c:v>
                </c:pt>
                <c:pt idx="66848" formatCode="0.00E+00">
                  <c:v>1.14E-3</c:v>
                </c:pt>
                <c:pt idx="66849" formatCode="0.00E+00">
                  <c:v>1.14E-3</c:v>
                </c:pt>
                <c:pt idx="66850" formatCode="0.00E+00">
                  <c:v>1.14E-3</c:v>
                </c:pt>
                <c:pt idx="66851" formatCode="0.00E+00">
                  <c:v>1.14E-3</c:v>
                </c:pt>
                <c:pt idx="66852" formatCode="0.00E+00">
                  <c:v>1.14E-3</c:v>
                </c:pt>
                <c:pt idx="66853" formatCode="0.00E+00">
                  <c:v>1.14E-3</c:v>
                </c:pt>
                <c:pt idx="66854" formatCode="0.00E+00">
                  <c:v>1.14E-3</c:v>
                </c:pt>
                <c:pt idx="66855" formatCode="0.00E+00">
                  <c:v>1.14E-3</c:v>
                </c:pt>
                <c:pt idx="66856" formatCode="0.00E+00">
                  <c:v>1.14E-3</c:v>
                </c:pt>
                <c:pt idx="66857" formatCode="0.00E+00">
                  <c:v>1.14E-3</c:v>
                </c:pt>
                <c:pt idx="66858" formatCode="0.00E+00">
                  <c:v>1.14E-3</c:v>
                </c:pt>
                <c:pt idx="66859" formatCode="0.00E+00">
                  <c:v>1.14E-3</c:v>
                </c:pt>
                <c:pt idx="66860" formatCode="0.00E+00">
                  <c:v>1.14E-3</c:v>
                </c:pt>
                <c:pt idx="66861" formatCode="0.00E+00">
                  <c:v>1.14E-3</c:v>
                </c:pt>
                <c:pt idx="66862" formatCode="0.00E+00">
                  <c:v>1.14E-3</c:v>
                </c:pt>
                <c:pt idx="66863" formatCode="0.00E+00">
                  <c:v>1.14E-3</c:v>
                </c:pt>
                <c:pt idx="66864" formatCode="0.00E+00">
                  <c:v>1.14E-3</c:v>
                </c:pt>
                <c:pt idx="66865" formatCode="0.00E+00">
                  <c:v>1.14E-3</c:v>
                </c:pt>
                <c:pt idx="66866" formatCode="0.00E+00">
                  <c:v>1.14E-3</c:v>
                </c:pt>
                <c:pt idx="66867" formatCode="0.00E+00">
                  <c:v>1.14E-3</c:v>
                </c:pt>
                <c:pt idx="66868" formatCode="0.00E+00">
                  <c:v>1.14E-3</c:v>
                </c:pt>
                <c:pt idx="66869" formatCode="0.00E+00">
                  <c:v>1.14E-3</c:v>
                </c:pt>
                <c:pt idx="66870" formatCode="0.00E+00">
                  <c:v>1.14E-3</c:v>
                </c:pt>
                <c:pt idx="66871" formatCode="0.00E+00">
                  <c:v>1.14E-3</c:v>
                </c:pt>
                <c:pt idx="66872" formatCode="0.00E+00">
                  <c:v>1.14E-3</c:v>
                </c:pt>
                <c:pt idx="66873" formatCode="0.00E+00">
                  <c:v>1.14E-3</c:v>
                </c:pt>
                <c:pt idx="66874" formatCode="0.00E+00">
                  <c:v>1.14E-3</c:v>
                </c:pt>
                <c:pt idx="66875" formatCode="0.00E+00">
                  <c:v>1.14E-3</c:v>
                </c:pt>
                <c:pt idx="66876" formatCode="0.00E+00">
                  <c:v>1.14E-3</c:v>
                </c:pt>
                <c:pt idx="66877" formatCode="0.00E+00">
                  <c:v>1.14E-3</c:v>
                </c:pt>
                <c:pt idx="66878" formatCode="0.00E+00">
                  <c:v>1.14E-3</c:v>
                </c:pt>
                <c:pt idx="66879" formatCode="0.00E+00">
                  <c:v>1.14E-3</c:v>
                </c:pt>
                <c:pt idx="66880" formatCode="0.00E+00">
                  <c:v>1.14E-3</c:v>
                </c:pt>
                <c:pt idx="66881" formatCode="0.00E+00">
                  <c:v>1.14E-3</c:v>
                </c:pt>
                <c:pt idx="66882" formatCode="0.00E+00">
                  <c:v>1.14E-3</c:v>
                </c:pt>
                <c:pt idx="66883" formatCode="0.00E+00">
                  <c:v>1.14E-3</c:v>
                </c:pt>
                <c:pt idx="66884" formatCode="0.00E+00">
                  <c:v>1.14E-3</c:v>
                </c:pt>
                <c:pt idx="66885" formatCode="0.00E+00">
                  <c:v>1.14E-3</c:v>
                </c:pt>
                <c:pt idx="66886" formatCode="0.00E+00">
                  <c:v>1.14E-3</c:v>
                </c:pt>
                <c:pt idx="66887" formatCode="0.00E+00">
                  <c:v>1.14E-3</c:v>
                </c:pt>
                <c:pt idx="66888" formatCode="0.00E+00">
                  <c:v>1.14E-3</c:v>
                </c:pt>
                <c:pt idx="66889" formatCode="0.00E+00">
                  <c:v>1.14E-3</c:v>
                </c:pt>
                <c:pt idx="66890" formatCode="0.00E+00">
                  <c:v>1.14E-3</c:v>
                </c:pt>
                <c:pt idx="66891" formatCode="0.00E+00">
                  <c:v>1.14E-3</c:v>
                </c:pt>
                <c:pt idx="66892" formatCode="0.00E+00">
                  <c:v>1.14E-3</c:v>
                </c:pt>
                <c:pt idx="66893" formatCode="0.00E+00">
                  <c:v>1.14E-3</c:v>
                </c:pt>
                <c:pt idx="66894" formatCode="0.00E+00">
                  <c:v>1.14E-3</c:v>
                </c:pt>
                <c:pt idx="66895" formatCode="0.00E+00">
                  <c:v>1.14E-3</c:v>
                </c:pt>
                <c:pt idx="66896" formatCode="0.00E+00">
                  <c:v>1.14E-3</c:v>
                </c:pt>
                <c:pt idx="66897" formatCode="0.00E+00">
                  <c:v>1.14E-3</c:v>
                </c:pt>
                <c:pt idx="66898" formatCode="0.00E+00">
                  <c:v>1.14E-3</c:v>
                </c:pt>
                <c:pt idx="66899" formatCode="0.00E+00">
                  <c:v>1.14E-3</c:v>
                </c:pt>
                <c:pt idx="66900" formatCode="0.00E+00">
                  <c:v>1.14E-3</c:v>
                </c:pt>
                <c:pt idx="66901" formatCode="0.00E+00">
                  <c:v>1.14E-3</c:v>
                </c:pt>
                <c:pt idx="66902" formatCode="0.00E+00">
                  <c:v>1.14E-3</c:v>
                </c:pt>
                <c:pt idx="66903" formatCode="0.00E+00">
                  <c:v>1.14E-3</c:v>
                </c:pt>
                <c:pt idx="66904" formatCode="0.00E+00">
                  <c:v>1.14E-3</c:v>
                </c:pt>
                <c:pt idx="66905" formatCode="0.00E+00">
                  <c:v>1.14E-3</c:v>
                </c:pt>
                <c:pt idx="66906" formatCode="0.00E+00">
                  <c:v>1.14E-3</c:v>
                </c:pt>
                <c:pt idx="66907" formatCode="0.00E+00">
                  <c:v>1.14E-3</c:v>
                </c:pt>
                <c:pt idx="66908" formatCode="0.00E+00">
                  <c:v>1.14E-3</c:v>
                </c:pt>
                <c:pt idx="66909" formatCode="0.00E+00">
                  <c:v>1.14E-3</c:v>
                </c:pt>
                <c:pt idx="66910" formatCode="0.00E+00">
                  <c:v>1.14E-3</c:v>
                </c:pt>
                <c:pt idx="66911" formatCode="0.00E+00">
                  <c:v>1.14E-3</c:v>
                </c:pt>
                <c:pt idx="66912" formatCode="0.00E+00">
                  <c:v>1.14E-3</c:v>
                </c:pt>
                <c:pt idx="66913" formatCode="0.00E+00">
                  <c:v>1.14E-3</c:v>
                </c:pt>
                <c:pt idx="66914" formatCode="0.00E+00">
                  <c:v>1.14E-3</c:v>
                </c:pt>
                <c:pt idx="66915" formatCode="0.00E+00">
                  <c:v>1.14E-3</c:v>
                </c:pt>
                <c:pt idx="66916" formatCode="0.00E+00">
                  <c:v>1.14E-3</c:v>
                </c:pt>
                <c:pt idx="66917" formatCode="0.00E+00">
                  <c:v>1.14E-3</c:v>
                </c:pt>
                <c:pt idx="66918" formatCode="0.00E+00">
                  <c:v>1.14E-3</c:v>
                </c:pt>
                <c:pt idx="66919" formatCode="0.00E+00">
                  <c:v>1.14E-3</c:v>
                </c:pt>
                <c:pt idx="66920" formatCode="0.00E+00">
                  <c:v>1.14E-3</c:v>
                </c:pt>
                <c:pt idx="66921" formatCode="0.00E+00">
                  <c:v>1.14E-3</c:v>
                </c:pt>
                <c:pt idx="66922" formatCode="0.00E+00">
                  <c:v>1.14E-3</c:v>
                </c:pt>
                <c:pt idx="66923" formatCode="0.00E+00">
                  <c:v>1.14E-3</c:v>
                </c:pt>
                <c:pt idx="66924" formatCode="0.00E+00">
                  <c:v>1.14E-3</c:v>
                </c:pt>
                <c:pt idx="66925" formatCode="0.00E+00">
                  <c:v>1.14E-3</c:v>
                </c:pt>
                <c:pt idx="66926" formatCode="0.00E+00">
                  <c:v>1.14E-3</c:v>
                </c:pt>
                <c:pt idx="66927" formatCode="0.00E+00">
                  <c:v>1.14E-3</c:v>
                </c:pt>
                <c:pt idx="66928" formatCode="0.00E+00">
                  <c:v>1.14E-3</c:v>
                </c:pt>
                <c:pt idx="66929" formatCode="0.00E+00">
                  <c:v>1.14E-3</c:v>
                </c:pt>
                <c:pt idx="66930" formatCode="0.00E+00">
                  <c:v>1.14E-3</c:v>
                </c:pt>
                <c:pt idx="66931" formatCode="0.00E+00">
                  <c:v>1.14E-3</c:v>
                </c:pt>
                <c:pt idx="66932" formatCode="0.00E+00">
                  <c:v>1.14E-3</c:v>
                </c:pt>
                <c:pt idx="66933" formatCode="0.00E+00">
                  <c:v>1.14E-3</c:v>
                </c:pt>
                <c:pt idx="66934" formatCode="0.00E+00">
                  <c:v>1.14E-3</c:v>
                </c:pt>
                <c:pt idx="66935" formatCode="0.00E+00">
                  <c:v>1.14E-3</c:v>
                </c:pt>
                <c:pt idx="66936" formatCode="0.00E+00">
                  <c:v>1.14E-3</c:v>
                </c:pt>
                <c:pt idx="66937" formatCode="0.00E+00">
                  <c:v>1.14E-3</c:v>
                </c:pt>
                <c:pt idx="66938" formatCode="0.00E+00">
                  <c:v>1.14E-3</c:v>
                </c:pt>
                <c:pt idx="66939" formatCode="0.00E+00">
                  <c:v>1.14E-3</c:v>
                </c:pt>
                <c:pt idx="66940" formatCode="0.00E+00">
                  <c:v>1.14E-3</c:v>
                </c:pt>
                <c:pt idx="66941" formatCode="0.00E+00">
                  <c:v>1.14E-3</c:v>
                </c:pt>
                <c:pt idx="66942" formatCode="0.00E+00">
                  <c:v>1.14E-3</c:v>
                </c:pt>
                <c:pt idx="66943" formatCode="0.00E+00">
                  <c:v>1.14E-3</c:v>
                </c:pt>
                <c:pt idx="66944" formatCode="0.00E+00">
                  <c:v>1.14E-3</c:v>
                </c:pt>
                <c:pt idx="66945" formatCode="0.00E+00">
                  <c:v>1.14E-3</c:v>
                </c:pt>
                <c:pt idx="66946" formatCode="0.00E+00">
                  <c:v>1.14E-3</c:v>
                </c:pt>
                <c:pt idx="66947" formatCode="0.00E+00">
                  <c:v>1.14E-3</c:v>
                </c:pt>
                <c:pt idx="66948" formatCode="0.00E+00">
                  <c:v>1.14E-3</c:v>
                </c:pt>
                <c:pt idx="66949" formatCode="0.00E+00">
                  <c:v>1.14E-3</c:v>
                </c:pt>
                <c:pt idx="66950" formatCode="0.00E+00">
                  <c:v>1.14E-3</c:v>
                </c:pt>
                <c:pt idx="66951" formatCode="0.00E+00">
                  <c:v>1.14E-3</c:v>
                </c:pt>
                <c:pt idx="66952" formatCode="0.00E+00">
                  <c:v>1.14E-3</c:v>
                </c:pt>
                <c:pt idx="66953" formatCode="0.00E+00">
                  <c:v>1.14E-3</c:v>
                </c:pt>
                <c:pt idx="66954" formatCode="0.00E+00">
                  <c:v>1.14E-3</c:v>
                </c:pt>
                <c:pt idx="66955" formatCode="0.00E+00">
                  <c:v>1.14E-3</c:v>
                </c:pt>
                <c:pt idx="66956" formatCode="0.00E+00">
                  <c:v>1.14E-3</c:v>
                </c:pt>
                <c:pt idx="66957" formatCode="0.00E+00">
                  <c:v>1.14E-3</c:v>
                </c:pt>
                <c:pt idx="66958" formatCode="0.00E+00">
                  <c:v>1.14E-3</c:v>
                </c:pt>
                <c:pt idx="66959" formatCode="0.00E+00">
                  <c:v>1.14E-3</c:v>
                </c:pt>
                <c:pt idx="66960" formatCode="0.00E+00">
                  <c:v>1.14E-3</c:v>
                </c:pt>
                <c:pt idx="66961" formatCode="0.00E+00">
                  <c:v>1.14E-3</c:v>
                </c:pt>
                <c:pt idx="66962" formatCode="0.00E+00">
                  <c:v>1.14E-3</c:v>
                </c:pt>
                <c:pt idx="66963" formatCode="0.00E+00">
                  <c:v>1.14E-3</c:v>
                </c:pt>
                <c:pt idx="66964" formatCode="0.00E+00">
                  <c:v>1.14E-3</c:v>
                </c:pt>
                <c:pt idx="66965" formatCode="0.00E+00">
                  <c:v>1.14E-3</c:v>
                </c:pt>
                <c:pt idx="66966" formatCode="0.00E+00">
                  <c:v>1.14E-3</c:v>
                </c:pt>
                <c:pt idx="66967" formatCode="0.00E+00">
                  <c:v>1.14E-3</c:v>
                </c:pt>
                <c:pt idx="66968" formatCode="0.00E+00">
                  <c:v>1.14E-3</c:v>
                </c:pt>
                <c:pt idx="66969" formatCode="0.00E+00">
                  <c:v>1.14E-3</c:v>
                </c:pt>
                <c:pt idx="66970" formatCode="0.00E+00">
                  <c:v>1.14E-3</c:v>
                </c:pt>
                <c:pt idx="66971" formatCode="0.00E+00">
                  <c:v>1.14E-3</c:v>
                </c:pt>
                <c:pt idx="66972" formatCode="0.00E+00">
                  <c:v>1.14E-3</c:v>
                </c:pt>
                <c:pt idx="66973" formatCode="0.00E+00">
                  <c:v>1.14E-3</c:v>
                </c:pt>
                <c:pt idx="66974" formatCode="0.00E+00">
                  <c:v>1.14E-3</c:v>
                </c:pt>
                <c:pt idx="66975" formatCode="0.00E+00">
                  <c:v>1.14E-3</c:v>
                </c:pt>
                <c:pt idx="66976" formatCode="0.00E+00">
                  <c:v>1.14E-3</c:v>
                </c:pt>
                <c:pt idx="66977" formatCode="0.00E+00">
                  <c:v>1.14E-3</c:v>
                </c:pt>
                <c:pt idx="66978" formatCode="0.00E+00">
                  <c:v>1.14E-3</c:v>
                </c:pt>
                <c:pt idx="66979" formatCode="0.00E+00">
                  <c:v>1.14E-3</c:v>
                </c:pt>
                <c:pt idx="66980" formatCode="0.00E+00">
                  <c:v>1.14E-3</c:v>
                </c:pt>
                <c:pt idx="66981" formatCode="0.00E+00">
                  <c:v>1.14E-3</c:v>
                </c:pt>
                <c:pt idx="66982" formatCode="0.00E+00">
                  <c:v>1.14E-3</c:v>
                </c:pt>
                <c:pt idx="66983" formatCode="0.00E+00">
                  <c:v>1.14E-3</c:v>
                </c:pt>
                <c:pt idx="66984" formatCode="0.00E+00">
                  <c:v>1.14E-3</c:v>
                </c:pt>
                <c:pt idx="66985" formatCode="0.00E+00">
                  <c:v>1.14E-3</c:v>
                </c:pt>
                <c:pt idx="66986" formatCode="0.00E+00">
                  <c:v>1.14E-3</c:v>
                </c:pt>
                <c:pt idx="66987" formatCode="0.00E+00">
                  <c:v>1.14E-3</c:v>
                </c:pt>
                <c:pt idx="66988" formatCode="0.00E+00">
                  <c:v>1.14E-3</c:v>
                </c:pt>
                <c:pt idx="66989" formatCode="0.00E+00">
                  <c:v>1.14E-3</c:v>
                </c:pt>
                <c:pt idx="66990" formatCode="0.00E+00">
                  <c:v>1.14E-3</c:v>
                </c:pt>
                <c:pt idx="66991" formatCode="0.00E+00">
                  <c:v>1.14E-3</c:v>
                </c:pt>
                <c:pt idx="66992" formatCode="0.00E+00">
                  <c:v>1.14E-3</c:v>
                </c:pt>
                <c:pt idx="66993" formatCode="0.00E+00">
                  <c:v>1.14E-3</c:v>
                </c:pt>
                <c:pt idx="66994" formatCode="0.00E+00">
                  <c:v>1.14E-3</c:v>
                </c:pt>
                <c:pt idx="66995" formatCode="0.00E+00">
                  <c:v>1.14E-3</c:v>
                </c:pt>
                <c:pt idx="66996" formatCode="0.00E+00">
                  <c:v>1.14E-3</c:v>
                </c:pt>
                <c:pt idx="66997" formatCode="0.00E+00">
                  <c:v>1.14E-3</c:v>
                </c:pt>
                <c:pt idx="66998" formatCode="0.00E+00">
                  <c:v>1.14E-3</c:v>
                </c:pt>
                <c:pt idx="66999" formatCode="0.00E+00">
                  <c:v>1.14E-3</c:v>
                </c:pt>
                <c:pt idx="67000" formatCode="0.00E+00">
                  <c:v>1.14E-3</c:v>
                </c:pt>
                <c:pt idx="67001" formatCode="0.00E+00">
                  <c:v>1.14E-3</c:v>
                </c:pt>
                <c:pt idx="67002" formatCode="0.00E+00">
                  <c:v>1.14E-3</c:v>
                </c:pt>
                <c:pt idx="67003" formatCode="0.00E+00">
                  <c:v>1.14E-3</c:v>
                </c:pt>
                <c:pt idx="67004" formatCode="0.00E+00">
                  <c:v>1.14E-3</c:v>
                </c:pt>
                <c:pt idx="67005" formatCode="0.00E+00">
                  <c:v>1.14E-3</c:v>
                </c:pt>
                <c:pt idx="67006" formatCode="0.00E+00">
                  <c:v>1.14E-3</c:v>
                </c:pt>
                <c:pt idx="67007" formatCode="0.00E+00">
                  <c:v>1.14E-3</c:v>
                </c:pt>
                <c:pt idx="67008" formatCode="0.00E+00">
                  <c:v>1.14E-3</c:v>
                </c:pt>
                <c:pt idx="67009" formatCode="0.00E+00">
                  <c:v>1.14E-3</c:v>
                </c:pt>
                <c:pt idx="67010" formatCode="0.00E+00">
                  <c:v>1.14E-3</c:v>
                </c:pt>
                <c:pt idx="67011" formatCode="0.00E+00">
                  <c:v>1.14E-3</c:v>
                </c:pt>
                <c:pt idx="67012" formatCode="0.00E+00">
                  <c:v>1.14E-3</c:v>
                </c:pt>
                <c:pt idx="67013" formatCode="0.00E+00">
                  <c:v>1.14E-3</c:v>
                </c:pt>
                <c:pt idx="67014" formatCode="0.00E+00">
                  <c:v>1.14E-3</c:v>
                </c:pt>
                <c:pt idx="67015" formatCode="0.00E+00">
                  <c:v>1.14E-3</c:v>
                </c:pt>
                <c:pt idx="67016" formatCode="0.00E+00">
                  <c:v>1.14E-3</c:v>
                </c:pt>
                <c:pt idx="67017" formatCode="0.00E+00">
                  <c:v>1.14E-3</c:v>
                </c:pt>
                <c:pt idx="67018" formatCode="0.00E+00">
                  <c:v>1.14E-3</c:v>
                </c:pt>
                <c:pt idx="67019" formatCode="0.00E+00">
                  <c:v>1.14E-3</c:v>
                </c:pt>
                <c:pt idx="67020" formatCode="0.00E+00">
                  <c:v>1.14E-3</c:v>
                </c:pt>
                <c:pt idx="67021" formatCode="0.00E+00">
                  <c:v>1.14E-3</c:v>
                </c:pt>
                <c:pt idx="67022" formatCode="0.00E+00">
                  <c:v>1.14E-3</c:v>
                </c:pt>
                <c:pt idx="67023" formatCode="0.00E+00">
                  <c:v>1.14E-3</c:v>
                </c:pt>
                <c:pt idx="67024" formatCode="0.00E+00">
                  <c:v>1.14E-3</c:v>
                </c:pt>
                <c:pt idx="67025" formatCode="0.00E+00">
                  <c:v>1.14E-3</c:v>
                </c:pt>
                <c:pt idx="67026" formatCode="0.00E+00">
                  <c:v>1.14E-3</c:v>
                </c:pt>
                <c:pt idx="67027" formatCode="0.00E+00">
                  <c:v>1.14E-3</c:v>
                </c:pt>
                <c:pt idx="67028" formatCode="0.00E+00">
                  <c:v>1.14E-3</c:v>
                </c:pt>
                <c:pt idx="67029" formatCode="0.00E+00">
                  <c:v>1.14E-3</c:v>
                </c:pt>
                <c:pt idx="67030" formatCode="0.00E+00">
                  <c:v>1.14E-3</c:v>
                </c:pt>
                <c:pt idx="67031" formatCode="0.00E+00">
                  <c:v>1.14E-3</c:v>
                </c:pt>
                <c:pt idx="67032" formatCode="0.00E+00">
                  <c:v>1.14E-3</c:v>
                </c:pt>
                <c:pt idx="67033" formatCode="0.00E+00">
                  <c:v>1.14E-3</c:v>
                </c:pt>
                <c:pt idx="67034" formatCode="0.00E+00">
                  <c:v>1.14E-3</c:v>
                </c:pt>
                <c:pt idx="67035" formatCode="0.00E+00">
                  <c:v>1.14E-3</c:v>
                </c:pt>
                <c:pt idx="67036" formatCode="0.00E+00">
                  <c:v>1.14E-3</c:v>
                </c:pt>
                <c:pt idx="67037" formatCode="0.00E+00">
                  <c:v>1.14E-3</c:v>
                </c:pt>
                <c:pt idx="67038" formatCode="0.00E+00">
                  <c:v>1.14E-3</c:v>
                </c:pt>
                <c:pt idx="67039" formatCode="0.00E+00">
                  <c:v>1.14E-3</c:v>
                </c:pt>
                <c:pt idx="67040" formatCode="0.00E+00">
                  <c:v>1.14E-3</c:v>
                </c:pt>
                <c:pt idx="67041" formatCode="0.00E+00">
                  <c:v>1.14E-3</c:v>
                </c:pt>
                <c:pt idx="67042" formatCode="0.00E+00">
                  <c:v>1.14E-3</c:v>
                </c:pt>
                <c:pt idx="67043" formatCode="0.00E+00">
                  <c:v>1.14E-3</c:v>
                </c:pt>
                <c:pt idx="67044" formatCode="0.00E+00">
                  <c:v>1.14E-3</c:v>
                </c:pt>
                <c:pt idx="67045" formatCode="0.00E+00">
                  <c:v>1.14E-3</c:v>
                </c:pt>
                <c:pt idx="67046" formatCode="0.00E+00">
                  <c:v>1.14E-3</c:v>
                </c:pt>
                <c:pt idx="67047" formatCode="0.00E+00">
                  <c:v>1.14E-3</c:v>
                </c:pt>
                <c:pt idx="67048" formatCode="0.00E+00">
                  <c:v>1.14E-3</c:v>
                </c:pt>
                <c:pt idx="67049" formatCode="0.00E+00">
                  <c:v>1.14E-3</c:v>
                </c:pt>
                <c:pt idx="67050" formatCode="0.00E+00">
                  <c:v>1.14E-3</c:v>
                </c:pt>
                <c:pt idx="67051" formatCode="0.00E+00">
                  <c:v>1.14E-3</c:v>
                </c:pt>
                <c:pt idx="67052" formatCode="0.00E+00">
                  <c:v>1.14E-3</c:v>
                </c:pt>
                <c:pt idx="67053" formatCode="0.00E+00">
                  <c:v>1.14E-3</c:v>
                </c:pt>
                <c:pt idx="67054" formatCode="0.00E+00">
                  <c:v>1.14E-3</c:v>
                </c:pt>
                <c:pt idx="67055" formatCode="0.00E+00">
                  <c:v>1.14E-3</c:v>
                </c:pt>
                <c:pt idx="67056" formatCode="0.00E+00">
                  <c:v>1.14E-3</c:v>
                </c:pt>
                <c:pt idx="67057" formatCode="0.00E+00">
                  <c:v>1.14E-3</c:v>
                </c:pt>
                <c:pt idx="67058" formatCode="0.00E+00">
                  <c:v>1.14E-3</c:v>
                </c:pt>
                <c:pt idx="67059" formatCode="0.00E+00">
                  <c:v>1.14E-3</c:v>
                </c:pt>
                <c:pt idx="67060" formatCode="0.00E+00">
                  <c:v>1.14E-3</c:v>
                </c:pt>
                <c:pt idx="67061" formatCode="0.00E+00">
                  <c:v>1.14E-3</c:v>
                </c:pt>
                <c:pt idx="67062" formatCode="0.00E+00">
                  <c:v>1.14E-3</c:v>
                </c:pt>
                <c:pt idx="67063" formatCode="0.00E+00">
                  <c:v>1.14E-3</c:v>
                </c:pt>
                <c:pt idx="67064" formatCode="0.00E+00">
                  <c:v>1.14E-3</c:v>
                </c:pt>
                <c:pt idx="67065" formatCode="0.00E+00">
                  <c:v>1.14E-3</c:v>
                </c:pt>
                <c:pt idx="67066" formatCode="0.00E+00">
                  <c:v>1.14E-3</c:v>
                </c:pt>
                <c:pt idx="67067" formatCode="0.00E+00">
                  <c:v>1.14E-3</c:v>
                </c:pt>
                <c:pt idx="67068" formatCode="0.00E+00">
                  <c:v>1.14E-3</c:v>
                </c:pt>
                <c:pt idx="67069" formatCode="0.00E+00">
                  <c:v>1.14E-3</c:v>
                </c:pt>
                <c:pt idx="67070" formatCode="0.00E+00">
                  <c:v>1.14E-3</c:v>
                </c:pt>
                <c:pt idx="67071" formatCode="0.00E+00">
                  <c:v>1.14E-3</c:v>
                </c:pt>
                <c:pt idx="67072" formatCode="0.00E+00">
                  <c:v>1.14E-3</c:v>
                </c:pt>
                <c:pt idx="67073" formatCode="0.00E+00">
                  <c:v>1.14E-3</c:v>
                </c:pt>
                <c:pt idx="67074" formatCode="0.00E+00">
                  <c:v>1.14E-3</c:v>
                </c:pt>
                <c:pt idx="67075" formatCode="0.00E+00">
                  <c:v>1.14E-3</c:v>
                </c:pt>
                <c:pt idx="67076" formatCode="0.00E+00">
                  <c:v>1.14E-3</c:v>
                </c:pt>
                <c:pt idx="67077" formatCode="0.00E+00">
                  <c:v>1.14E-3</c:v>
                </c:pt>
                <c:pt idx="67078" formatCode="0.00E+00">
                  <c:v>1.14E-3</c:v>
                </c:pt>
                <c:pt idx="67079" formatCode="0.00E+00">
                  <c:v>1.14E-3</c:v>
                </c:pt>
                <c:pt idx="67080" formatCode="0.00E+00">
                  <c:v>1.14E-3</c:v>
                </c:pt>
                <c:pt idx="67081" formatCode="0.00E+00">
                  <c:v>1.14E-3</c:v>
                </c:pt>
                <c:pt idx="67082" formatCode="0.00E+00">
                  <c:v>1.14E-3</c:v>
                </c:pt>
                <c:pt idx="67083" formatCode="0.00E+00">
                  <c:v>1.14E-3</c:v>
                </c:pt>
                <c:pt idx="67084" formatCode="0.00E+00">
                  <c:v>1.14E-3</c:v>
                </c:pt>
                <c:pt idx="67085" formatCode="0.00E+00">
                  <c:v>1.14E-3</c:v>
                </c:pt>
                <c:pt idx="67086" formatCode="0.00E+00">
                  <c:v>1.14E-3</c:v>
                </c:pt>
                <c:pt idx="67087" formatCode="0.00E+00">
                  <c:v>1.14E-3</c:v>
                </c:pt>
                <c:pt idx="67088" formatCode="0.00E+00">
                  <c:v>1.14E-3</c:v>
                </c:pt>
                <c:pt idx="67089" formatCode="0.00E+00">
                  <c:v>1.14E-3</c:v>
                </c:pt>
                <c:pt idx="67090" formatCode="0.00E+00">
                  <c:v>1.14E-3</c:v>
                </c:pt>
                <c:pt idx="67091" formatCode="0.00E+00">
                  <c:v>1.14E-3</c:v>
                </c:pt>
                <c:pt idx="67092" formatCode="0.00E+00">
                  <c:v>1.14E-3</c:v>
                </c:pt>
                <c:pt idx="67093" formatCode="0.00E+00">
                  <c:v>1.14E-3</c:v>
                </c:pt>
                <c:pt idx="67094" formatCode="0.00E+00">
                  <c:v>1.14E-3</c:v>
                </c:pt>
                <c:pt idx="67095" formatCode="0.00E+00">
                  <c:v>1.14E-3</c:v>
                </c:pt>
                <c:pt idx="67096" formatCode="0.00E+00">
                  <c:v>1.14E-3</c:v>
                </c:pt>
                <c:pt idx="67097" formatCode="0.00E+00">
                  <c:v>1.14E-3</c:v>
                </c:pt>
                <c:pt idx="67098" formatCode="0.00E+00">
                  <c:v>1.14E-3</c:v>
                </c:pt>
                <c:pt idx="67099" formatCode="0.00E+00">
                  <c:v>1.14E-3</c:v>
                </c:pt>
                <c:pt idx="67100" formatCode="0.00E+00">
                  <c:v>1.14E-3</c:v>
                </c:pt>
                <c:pt idx="67101" formatCode="0.00E+00">
                  <c:v>1.14E-3</c:v>
                </c:pt>
                <c:pt idx="67102" formatCode="0.00E+00">
                  <c:v>1.14E-3</c:v>
                </c:pt>
                <c:pt idx="67103" formatCode="0.00E+00">
                  <c:v>1.14E-3</c:v>
                </c:pt>
                <c:pt idx="67104" formatCode="0.00E+00">
                  <c:v>1.14E-3</c:v>
                </c:pt>
                <c:pt idx="67105" formatCode="0.00E+00">
                  <c:v>1.14E-3</c:v>
                </c:pt>
                <c:pt idx="67106" formatCode="0.00E+00">
                  <c:v>1.14E-3</c:v>
                </c:pt>
                <c:pt idx="67107" formatCode="0.00E+00">
                  <c:v>1.14E-3</c:v>
                </c:pt>
                <c:pt idx="67108" formatCode="0.00E+00">
                  <c:v>1.14E-3</c:v>
                </c:pt>
                <c:pt idx="67109" formatCode="0.00E+00">
                  <c:v>1.14E-3</c:v>
                </c:pt>
                <c:pt idx="67110" formatCode="0.00E+00">
                  <c:v>1.14E-3</c:v>
                </c:pt>
                <c:pt idx="67111" formatCode="0.00E+00">
                  <c:v>1.14E-3</c:v>
                </c:pt>
                <c:pt idx="67112" formatCode="0.00E+00">
                  <c:v>1.14E-3</c:v>
                </c:pt>
                <c:pt idx="67113" formatCode="0.00E+00">
                  <c:v>1.14E-3</c:v>
                </c:pt>
                <c:pt idx="67114" formatCode="0.00E+00">
                  <c:v>1.14E-3</c:v>
                </c:pt>
                <c:pt idx="67115" formatCode="0.00E+00">
                  <c:v>1.14E-3</c:v>
                </c:pt>
                <c:pt idx="67116" formatCode="0.00E+00">
                  <c:v>1.14E-3</c:v>
                </c:pt>
                <c:pt idx="67117" formatCode="0.00E+00">
                  <c:v>1.14E-3</c:v>
                </c:pt>
                <c:pt idx="67118" formatCode="0.00E+00">
                  <c:v>1.14E-3</c:v>
                </c:pt>
                <c:pt idx="67119" formatCode="0.00E+00">
                  <c:v>1.14E-3</c:v>
                </c:pt>
                <c:pt idx="67120" formatCode="0.00E+00">
                  <c:v>1.14E-3</c:v>
                </c:pt>
                <c:pt idx="67121" formatCode="0.00E+00">
                  <c:v>1.14E-3</c:v>
                </c:pt>
                <c:pt idx="67122" formatCode="0.00E+00">
                  <c:v>1.14E-3</c:v>
                </c:pt>
                <c:pt idx="67123" formatCode="0.00E+00">
                  <c:v>1.14E-3</c:v>
                </c:pt>
                <c:pt idx="67124" formatCode="0.00E+00">
                  <c:v>1.14E-3</c:v>
                </c:pt>
                <c:pt idx="67125" formatCode="0.00E+00">
                  <c:v>1.14E-3</c:v>
                </c:pt>
                <c:pt idx="67126" formatCode="0.00E+00">
                  <c:v>1.14E-3</c:v>
                </c:pt>
                <c:pt idx="67127" formatCode="0.00E+00">
                  <c:v>1.14E-3</c:v>
                </c:pt>
                <c:pt idx="67128" formatCode="0.00E+00">
                  <c:v>1.14E-3</c:v>
                </c:pt>
                <c:pt idx="67129" formatCode="0.00E+00">
                  <c:v>1.14E-3</c:v>
                </c:pt>
                <c:pt idx="67130" formatCode="0.00E+00">
                  <c:v>1.14E-3</c:v>
                </c:pt>
                <c:pt idx="67131" formatCode="0.00E+00">
                  <c:v>1.14E-3</c:v>
                </c:pt>
                <c:pt idx="67132" formatCode="0.00E+00">
                  <c:v>1.14E-3</c:v>
                </c:pt>
                <c:pt idx="67133" formatCode="0.00E+00">
                  <c:v>1.14E-3</c:v>
                </c:pt>
                <c:pt idx="67134" formatCode="0.00E+00">
                  <c:v>1.14E-3</c:v>
                </c:pt>
                <c:pt idx="67135" formatCode="0.00E+00">
                  <c:v>1.14E-3</c:v>
                </c:pt>
                <c:pt idx="67136" formatCode="0.00E+00">
                  <c:v>1.14E-3</c:v>
                </c:pt>
                <c:pt idx="67137" formatCode="0.00E+00">
                  <c:v>1.14E-3</c:v>
                </c:pt>
                <c:pt idx="67138" formatCode="0.00E+00">
                  <c:v>1.14E-3</c:v>
                </c:pt>
                <c:pt idx="67139" formatCode="0.00E+00">
                  <c:v>1.14E-3</c:v>
                </c:pt>
                <c:pt idx="67140" formatCode="0.00E+00">
                  <c:v>1.14E-3</c:v>
                </c:pt>
                <c:pt idx="67141" formatCode="0.00E+00">
                  <c:v>1.14E-3</c:v>
                </c:pt>
                <c:pt idx="67142" formatCode="0.00E+00">
                  <c:v>1.14E-3</c:v>
                </c:pt>
                <c:pt idx="67143" formatCode="0.00E+00">
                  <c:v>1.14E-3</c:v>
                </c:pt>
                <c:pt idx="67144" formatCode="0.00E+00">
                  <c:v>1.14E-3</c:v>
                </c:pt>
                <c:pt idx="67145" formatCode="0.00E+00">
                  <c:v>1.14E-3</c:v>
                </c:pt>
                <c:pt idx="67146" formatCode="0.00E+00">
                  <c:v>1.14E-3</c:v>
                </c:pt>
                <c:pt idx="67147" formatCode="0.00E+00">
                  <c:v>1.14E-3</c:v>
                </c:pt>
                <c:pt idx="67148" formatCode="0.00E+00">
                  <c:v>1.14E-3</c:v>
                </c:pt>
                <c:pt idx="67149" formatCode="0.00E+00">
                  <c:v>1.14E-3</c:v>
                </c:pt>
                <c:pt idx="67150" formatCode="0.00E+00">
                  <c:v>1.14E-3</c:v>
                </c:pt>
                <c:pt idx="67151" formatCode="0.00E+00">
                  <c:v>1.14E-3</c:v>
                </c:pt>
                <c:pt idx="67152" formatCode="0.00E+00">
                  <c:v>1.14E-3</c:v>
                </c:pt>
                <c:pt idx="67153" formatCode="0.00E+00">
                  <c:v>1.14E-3</c:v>
                </c:pt>
                <c:pt idx="67154" formatCode="0.00E+00">
                  <c:v>1.14E-3</c:v>
                </c:pt>
                <c:pt idx="67155" formatCode="0.00E+00">
                  <c:v>1.14E-3</c:v>
                </c:pt>
                <c:pt idx="67156" formatCode="0.00E+00">
                  <c:v>1.14E-3</c:v>
                </c:pt>
                <c:pt idx="67157" formatCode="0.00E+00">
                  <c:v>1.14E-3</c:v>
                </c:pt>
                <c:pt idx="67158" formatCode="0.00E+00">
                  <c:v>1.14E-3</c:v>
                </c:pt>
                <c:pt idx="67159" formatCode="0.00E+00">
                  <c:v>1.14E-3</c:v>
                </c:pt>
                <c:pt idx="67160" formatCode="0.00E+00">
                  <c:v>1.14E-3</c:v>
                </c:pt>
                <c:pt idx="67161" formatCode="0.00E+00">
                  <c:v>1.14E-3</c:v>
                </c:pt>
                <c:pt idx="67162" formatCode="0.00E+00">
                  <c:v>1.14E-3</c:v>
                </c:pt>
                <c:pt idx="67163" formatCode="0.00E+00">
                  <c:v>1.14E-3</c:v>
                </c:pt>
                <c:pt idx="67164" formatCode="0.00E+00">
                  <c:v>1.14E-3</c:v>
                </c:pt>
                <c:pt idx="67165" formatCode="0.00E+00">
                  <c:v>1.14E-3</c:v>
                </c:pt>
                <c:pt idx="67166" formatCode="0.00E+00">
                  <c:v>1.14E-3</c:v>
                </c:pt>
                <c:pt idx="67167" formatCode="0.00E+00">
                  <c:v>1.14E-3</c:v>
                </c:pt>
                <c:pt idx="67168" formatCode="0.00E+00">
                  <c:v>1.14E-3</c:v>
                </c:pt>
                <c:pt idx="67169" formatCode="0.00E+00">
                  <c:v>1.14E-3</c:v>
                </c:pt>
                <c:pt idx="67170" formatCode="0.00E+00">
                  <c:v>1.14E-3</c:v>
                </c:pt>
                <c:pt idx="67171" formatCode="0.00E+00">
                  <c:v>1.14E-3</c:v>
                </c:pt>
                <c:pt idx="67172" formatCode="0.00E+00">
                  <c:v>1.14E-3</c:v>
                </c:pt>
                <c:pt idx="67173" formatCode="0.00E+00">
                  <c:v>1.14E-3</c:v>
                </c:pt>
                <c:pt idx="67174" formatCode="0.00E+00">
                  <c:v>1.14E-3</c:v>
                </c:pt>
                <c:pt idx="67175" formatCode="0.00E+00">
                  <c:v>1.14E-3</c:v>
                </c:pt>
                <c:pt idx="67176" formatCode="0.00E+00">
                  <c:v>1.14E-3</c:v>
                </c:pt>
                <c:pt idx="67177" formatCode="0.00E+00">
                  <c:v>1.14E-3</c:v>
                </c:pt>
                <c:pt idx="67178" formatCode="0.00E+00">
                  <c:v>1.14E-3</c:v>
                </c:pt>
                <c:pt idx="67179" formatCode="0.00E+00">
                  <c:v>1.14E-3</c:v>
                </c:pt>
                <c:pt idx="67180" formatCode="0.00E+00">
                  <c:v>1.14E-3</c:v>
                </c:pt>
                <c:pt idx="67181" formatCode="0.00E+00">
                  <c:v>1.14E-3</c:v>
                </c:pt>
                <c:pt idx="67182" formatCode="0.00E+00">
                  <c:v>1.14E-3</c:v>
                </c:pt>
                <c:pt idx="67183" formatCode="0.00E+00">
                  <c:v>1.14E-3</c:v>
                </c:pt>
                <c:pt idx="67184" formatCode="0.00E+00">
                  <c:v>1.14E-3</c:v>
                </c:pt>
                <c:pt idx="67185" formatCode="0.00E+00">
                  <c:v>1.14E-3</c:v>
                </c:pt>
                <c:pt idx="67186" formatCode="0.00E+00">
                  <c:v>1.14E-3</c:v>
                </c:pt>
                <c:pt idx="67187" formatCode="0.00E+00">
                  <c:v>1.14E-3</c:v>
                </c:pt>
                <c:pt idx="67188" formatCode="0.00E+00">
                  <c:v>1.14E-3</c:v>
                </c:pt>
                <c:pt idx="67189" formatCode="0.00E+00">
                  <c:v>1.14E-3</c:v>
                </c:pt>
                <c:pt idx="67190" formatCode="0.00E+00">
                  <c:v>1.14E-3</c:v>
                </c:pt>
                <c:pt idx="67191" formatCode="0.00E+00">
                  <c:v>1.14E-3</c:v>
                </c:pt>
                <c:pt idx="67192" formatCode="0.00E+00">
                  <c:v>1.14E-3</c:v>
                </c:pt>
                <c:pt idx="67193" formatCode="0.00E+00">
                  <c:v>1.14E-3</c:v>
                </c:pt>
                <c:pt idx="67194" formatCode="0.00E+00">
                  <c:v>1.14E-3</c:v>
                </c:pt>
                <c:pt idx="67195" formatCode="0.00E+00">
                  <c:v>1.14E-3</c:v>
                </c:pt>
                <c:pt idx="67196" formatCode="0.00E+00">
                  <c:v>1.14E-3</c:v>
                </c:pt>
                <c:pt idx="67197" formatCode="0.00E+00">
                  <c:v>1.14E-3</c:v>
                </c:pt>
                <c:pt idx="67198" formatCode="0.00E+00">
                  <c:v>1.14E-3</c:v>
                </c:pt>
                <c:pt idx="67199" formatCode="0.00E+00">
                  <c:v>1.14E-3</c:v>
                </c:pt>
                <c:pt idx="67200" formatCode="0.00E+00">
                  <c:v>1.14E-3</c:v>
                </c:pt>
                <c:pt idx="67201" formatCode="0.00E+00">
                  <c:v>1.14E-3</c:v>
                </c:pt>
                <c:pt idx="67202" formatCode="0.00E+00">
                  <c:v>1.14E-3</c:v>
                </c:pt>
                <c:pt idx="67203" formatCode="0.00E+00">
                  <c:v>1.14E-3</c:v>
                </c:pt>
                <c:pt idx="67204" formatCode="0.00E+00">
                  <c:v>1.14E-3</c:v>
                </c:pt>
                <c:pt idx="67205" formatCode="0.00E+00">
                  <c:v>1.14E-3</c:v>
                </c:pt>
                <c:pt idx="67206" formatCode="0.00E+00">
                  <c:v>1.14E-3</c:v>
                </c:pt>
                <c:pt idx="67207" formatCode="0.00E+00">
                  <c:v>1.14E-3</c:v>
                </c:pt>
                <c:pt idx="67208" formatCode="0.00E+00">
                  <c:v>1.14E-3</c:v>
                </c:pt>
                <c:pt idx="67209" formatCode="0.00E+00">
                  <c:v>1.14E-3</c:v>
                </c:pt>
                <c:pt idx="67210" formatCode="0.00E+00">
                  <c:v>1.14E-3</c:v>
                </c:pt>
                <c:pt idx="67211" formatCode="0.00E+00">
                  <c:v>1.14E-3</c:v>
                </c:pt>
                <c:pt idx="67212" formatCode="0.00E+00">
                  <c:v>1.14E-3</c:v>
                </c:pt>
                <c:pt idx="67213" formatCode="0.00E+00">
                  <c:v>1.14E-3</c:v>
                </c:pt>
                <c:pt idx="67214" formatCode="0.00E+00">
                  <c:v>1.14E-3</c:v>
                </c:pt>
                <c:pt idx="67215" formatCode="0.00E+00">
                  <c:v>1.14E-3</c:v>
                </c:pt>
                <c:pt idx="67216" formatCode="0.00E+00">
                  <c:v>1.14E-3</c:v>
                </c:pt>
                <c:pt idx="67217" formatCode="0.00E+00">
                  <c:v>1.14E-3</c:v>
                </c:pt>
                <c:pt idx="67218" formatCode="0.00E+00">
                  <c:v>1.14E-3</c:v>
                </c:pt>
                <c:pt idx="67219" formatCode="0.00E+00">
                  <c:v>1.14E-3</c:v>
                </c:pt>
                <c:pt idx="67220" formatCode="0.00E+00">
                  <c:v>1.14E-3</c:v>
                </c:pt>
                <c:pt idx="67221" formatCode="0.00E+00">
                  <c:v>1.14E-3</c:v>
                </c:pt>
                <c:pt idx="67222" formatCode="0.00E+00">
                  <c:v>1.14E-3</c:v>
                </c:pt>
                <c:pt idx="67223" formatCode="0.00E+00">
                  <c:v>1.14E-3</c:v>
                </c:pt>
                <c:pt idx="67224" formatCode="0.00E+00">
                  <c:v>1.14E-3</c:v>
                </c:pt>
                <c:pt idx="67225" formatCode="0.00E+00">
                  <c:v>1.14E-3</c:v>
                </c:pt>
                <c:pt idx="67226" formatCode="0.00E+00">
                  <c:v>1.14E-3</c:v>
                </c:pt>
                <c:pt idx="67227" formatCode="0.00E+00">
                  <c:v>1.14E-3</c:v>
                </c:pt>
                <c:pt idx="67228" formatCode="0.00E+00">
                  <c:v>1.14E-3</c:v>
                </c:pt>
                <c:pt idx="67229" formatCode="0.00E+00">
                  <c:v>1.14E-3</c:v>
                </c:pt>
                <c:pt idx="67230" formatCode="0.00E+00">
                  <c:v>1.14E-3</c:v>
                </c:pt>
                <c:pt idx="67231" formatCode="0.00E+00">
                  <c:v>1.14E-3</c:v>
                </c:pt>
                <c:pt idx="67232" formatCode="0.00E+00">
                  <c:v>1.14E-3</c:v>
                </c:pt>
                <c:pt idx="67233" formatCode="0.00E+00">
                  <c:v>1.14E-3</c:v>
                </c:pt>
                <c:pt idx="67234" formatCode="0.00E+00">
                  <c:v>1.14E-3</c:v>
                </c:pt>
                <c:pt idx="67235" formatCode="0.00E+00">
                  <c:v>1.14E-3</c:v>
                </c:pt>
                <c:pt idx="67236" formatCode="0.00E+00">
                  <c:v>1.14E-3</c:v>
                </c:pt>
                <c:pt idx="67237" formatCode="0.00E+00">
                  <c:v>1.14E-3</c:v>
                </c:pt>
                <c:pt idx="67238" formatCode="0.00E+00">
                  <c:v>1.14E-3</c:v>
                </c:pt>
                <c:pt idx="67239" formatCode="0.00E+00">
                  <c:v>1.14E-3</c:v>
                </c:pt>
                <c:pt idx="67240" formatCode="0.00E+00">
                  <c:v>1.14E-3</c:v>
                </c:pt>
                <c:pt idx="67241" formatCode="0.00E+00">
                  <c:v>1.14E-3</c:v>
                </c:pt>
                <c:pt idx="67242" formatCode="0.00E+00">
                  <c:v>1.14E-3</c:v>
                </c:pt>
                <c:pt idx="67243" formatCode="0.00E+00">
                  <c:v>1.14E-3</c:v>
                </c:pt>
                <c:pt idx="67244" formatCode="0.00E+00">
                  <c:v>1.14E-3</c:v>
                </c:pt>
                <c:pt idx="67245" formatCode="0.00E+00">
                  <c:v>1.14E-3</c:v>
                </c:pt>
                <c:pt idx="67246" formatCode="0.00E+00">
                  <c:v>1.14E-3</c:v>
                </c:pt>
                <c:pt idx="67247" formatCode="0.00E+00">
                  <c:v>1.14E-3</c:v>
                </c:pt>
                <c:pt idx="67248" formatCode="0.00E+00">
                  <c:v>1.14E-3</c:v>
                </c:pt>
                <c:pt idx="67249" formatCode="0.00E+00">
                  <c:v>1.14E-3</c:v>
                </c:pt>
                <c:pt idx="67250" formatCode="0.00E+00">
                  <c:v>1.14E-3</c:v>
                </c:pt>
                <c:pt idx="67251" formatCode="0.00E+00">
                  <c:v>1.14E-3</c:v>
                </c:pt>
                <c:pt idx="67252" formatCode="0.00E+00">
                  <c:v>1.14E-3</c:v>
                </c:pt>
                <c:pt idx="67253" formatCode="0.00E+00">
                  <c:v>1.14E-3</c:v>
                </c:pt>
                <c:pt idx="67254" formatCode="0.00E+00">
                  <c:v>1.14E-3</c:v>
                </c:pt>
                <c:pt idx="67255" formatCode="0.00E+00">
                  <c:v>1.14E-3</c:v>
                </c:pt>
                <c:pt idx="67256" formatCode="0.00E+00">
                  <c:v>1.14E-3</c:v>
                </c:pt>
                <c:pt idx="67257" formatCode="0.00E+00">
                  <c:v>1.14E-3</c:v>
                </c:pt>
                <c:pt idx="67258" formatCode="0.00E+00">
                  <c:v>1.14E-3</c:v>
                </c:pt>
                <c:pt idx="67259" formatCode="0.00E+00">
                  <c:v>1.14E-3</c:v>
                </c:pt>
                <c:pt idx="67260" formatCode="0.00E+00">
                  <c:v>1.14E-3</c:v>
                </c:pt>
                <c:pt idx="67261" formatCode="0.00E+00">
                  <c:v>1.14E-3</c:v>
                </c:pt>
                <c:pt idx="67262" formatCode="0.00E+00">
                  <c:v>1.14E-3</c:v>
                </c:pt>
                <c:pt idx="67263" formatCode="0.00E+00">
                  <c:v>1.14E-3</c:v>
                </c:pt>
                <c:pt idx="67264" formatCode="0.00E+00">
                  <c:v>1.14E-3</c:v>
                </c:pt>
                <c:pt idx="67265" formatCode="0.00E+00">
                  <c:v>1.14E-3</c:v>
                </c:pt>
                <c:pt idx="67266" formatCode="0.00E+00">
                  <c:v>1.14E-3</c:v>
                </c:pt>
                <c:pt idx="67267" formatCode="0.00E+00">
                  <c:v>1.14E-3</c:v>
                </c:pt>
                <c:pt idx="67268" formatCode="0.00E+00">
                  <c:v>1.14E-3</c:v>
                </c:pt>
                <c:pt idx="67269" formatCode="0.00E+00">
                  <c:v>1.14E-3</c:v>
                </c:pt>
                <c:pt idx="67270" formatCode="0.00E+00">
                  <c:v>1.14E-3</c:v>
                </c:pt>
                <c:pt idx="67271" formatCode="0.00E+00">
                  <c:v>1.14E-3</c:v>
                </c:pt>
                <c:pt idx="67272" formatCode="0.00E+00">
                  <c:v>1.14E-3</c:v>
                </c:pt>
                <c:pt idx="67273" formatCode="0.00E+00">
                  <c:v>1.14E-3</c:v>
                </c:pt>
                <c:pt idx="67274" formatCode="0.00E+00">
                  <c:v>1.14E-3</c:v>
                </c:pt>
                <c:pt idx="67275" formatCode="0.00E+00">
                  <c:v>1.14E-3</c:v>
                </c:pt>
                <c:pt idx="67276" formatCode="0.00E+00">
                  <c:v>1.14E-3</c:v>
                </c:pt>
                <c:pt idx="67277" formatCode="0.00E+00">
                  <c:v>1.14E-3</c:v>
                </c:pt>
                <c:pt idx="67278" formatCode="0.00E+00">
                  <c:v>1.14E-3</c:v>
                </c:pt>
                <c:pt idx="67279" formatCode="0.00E+00">
                  <c:v>1.14E-3</c:v>
                </c:pt>
                <c:pt idx="67280" formatCode="0.00E+00">
                  <c:v>1.14E-3</c:v>
                </c:pt>
                <c:pt idx="67281" formatCode="0.00E+00">
                  <c:v>1.14E-3</c:v>
                </c:pt>
                <c:pt idx="67282" formatCode="0.00E+00">
                  <c:v>1.14E-3</c:v>
                </c:pt>
                <c:pt idx="67283" formatCode="0.00E+00">
                  <c:v>1.14E-3</c:v>
                </c:pt>
                <c:pt idx="67284" formatCode="0.00E+00">
                  <c:v>1.14E-3</c:v>
                </c:pt>
                <c:pt idx="67285" formatCode="0.00E+00">
                  <c:v>1.14E-3</c:v>
                </c:pt>
                <c:pt idx="67286" formatCode="0.00E+00">
                  <c:v>1.14E-3</c:v>
                </c:pt>
                <c:pt idx="67287" formatCode="0.00E+00">
                  <c:v>1.14E-3</c:v>
                </c:pt>
                <c:pt idx="67288" formatCode="0.00E+00">
                  <c:v>1.14E-3</c:v>
                </c:pt>
                <c:pt idx="67289" formatCode="0.00E+00">
                  <c:v>1.14E-3</c:v>
                </c:pt>
                <c:pt idx="67290" formatCode="0.00E+00">
                  <c:v>1.14E-3</c:v>
                </c:pt>
                <c:pt idx="67291" formatCode="0.00E+00">
                  <c:v>1.14E-3</c:v>
                </c:pt>
                <c:pt idx="67292" formatCode="0.00E+00">
                  <c:v>1.14E-3</c:v>
                </c:pt>
                <c:pt idx="67293" formatCode="0.00E+00">
                  <c:v>1.14E-3</c:v>
                </c:pt>
                <c:pt idx="67294" formatCode="0.00E+00">
                  <c:v>1.14E-3</c:v>
                </c:pt>
                <c:pt idx="67295" formatCode="0.00E+00">
                  <c:v>1.14E-3</c:v>
                </c:pt>
                <c:pt idx="67296" formatCode="0.00E+00">
                  <c:v>1.14E-3</c:v>
                </c:pt>
                <c:pt idx="67297" formatCode="0.00E+00">
                  <c:v>1.14E-3</c:v>
                </c:pt>
                <c:pt idx="67298" formatCode="0.00E+00">
                  <c:v>1.14E-3</c:v>
                </c:pt>
                <c:pt idx="67299" formatCode="0.00E+00">
                  <c:v>1.14E-3</c:v>
                </c:pt>
                <c:pt idx="67300" formatCode="0.00E+00">
                  <c:v>1.14E-3</c:v>
                </c:pt>
                <c:pt idx="67301" formatCode="0.00E+00">
                  <c:v>1.14E-3</c:v>
                </c:pt>
                <c:pt idx="67302" formatCode="0.00E+00">
                  <c:v>1.14E-3</c:v>
                </c:pt>
                <c:pt idx="67303" formatCode="0.00E+00">
                  <c:v>1.14E-3</c:v>
                </c:pt>
                <c:pt idx="67304" formatCode="0.00E+00">
                  <c:v>1.14E-3</c:v>
                </c:pt>
                <c:pt idx="67305" formatCode="0.00E+00">
                  <c:v>1.14E-3</c:v>
                </c:pt>
                <c:pt idx="67306" formatCode="0.00E+00">
                  <c:v>1.14E-3</c:v>
                </c:pt>
                <c:pt idx="67307" formatCode="0.00E+00">
                  <c:v>1.14E-3</c:v>
                </c:pt>
                <c:pt idx="67308" formatCode="0.00E+00">
                  <c:v>1.14E-3</c:v>
                </c:pt>
                <c:pt idx="67309" formatCode="0.00E+00">
                  <c:v>1.14E-3</c:v>
                </c:pt>
                <c:pt idx="67310" formatCode="0.00E+00">
                  <c:v>1.14E-3</c:v>
                </c:pt>
                <c:pt idx="67311" formatCode="0.00E+00">
                  <c:v>1.14E-3</c:v>
                </c:pt>
                <c:pt idx="67312" formatCode="0.00E+00">
                  <c:v>1.14E-3</c:v>
                </c:pt>
                <c:pt idx="67313" formatCode="0.00E+00">
                  <c:v>1.14E-3</c:v>
                </c:pt>
                <c:pt idx="67314" formatCode="0.00E+00">
                  <c:v>1.14E-3</c:v>
                </c:pt>
                <c:pt idx="67315" formatCode="0.00E+00">
                  <c:v>1.14E-3</c:v>
                </c:pt>
                <c:pt idx="67316" formatCode="0.00E+00">
                  <c:v>1.14E-3</c:v>
                </c:pt>
                <c:pt idx="67317" formatCode="0.00E+00">
                  <c:v>1.14E-3</c:v>
                </c:pt>
                <c:pt idx="67318" formatCode="0.00E+00">
                  <c:v>1.14E-3</c:v>
                </c:pt>
                <c:pt idx="67319" formatCode="0.00E+00">
                  <c:v>1.14E-3</c:v>
                </c:pt>
                <c:pt idx="67320" formatCode="0.00E+00">
                  <c:v>1.14E-3</c:v>
                </c:pt>
                <c:pt idx="67321" formatCode="0.00E+00">
                  <c:v>1.14E-3</c:v>
                </c:pt>
                <c:pt idx="67322" formatCode="0.00E+00">
                  <c:v>1.14E-3</c:v>
                </c:pt>
                <c:pt idx="67323" formatCode="0.00E+00">
                  <c:v>1.14E-3</c:v>
                </c:pt>
                <c:pt idx="67324" formatCode="0.00E+00">
                  <c:v>1.14E-3</c:v>
                </c:pt>
                <c:pt idx="67325" formatCode="0.00E+00">
                  <c:v>1.14E-3</c:v>
                </c:pt>
                <c:pt idx="67326" formatCode="0.00E+00">
                  <c:v>1.14E-3</c:v>
                </c:pt>
                <c:pt idx="67327" formatCode="0.00E+00">
                  <c:v>1.14E-3</c:v>
                </c:pt>
                <c:pt idx="67328" formatCode="0.00E+00">
                  <c:v>1.14E-3</c:v>
                </c:pt>
                <c:pt idx="67329" formatCode="0.00E+00">
                  <c:v>1.14E-3</c:v>
                </c:pt>
                <c:pt idx="67330" formatCode="0.00E+00">
                  <c:v>1.14E-3</c:v>
                </c:pt>
                <c:pt idx="67331" formatCode="0.00E+00">
                  <c:v>1.14E-3</c:v>
                </c:pt>
                <c:pt idx="67332" formatCode="0.00E+00">
                  <c:v>1.14E-3</c:v>
                </c:pt>
                <c:pt idx="67333" formatCode="0.00E+00">
                  <c:v>1.14E-3</c:v>
                </c:pt>
                <c:pt idx="67334" formatCode="0.00E+00">
                  <c:v>1.14E-3</c:v>
                </c:pt>
                <c:pt idx="67335" formatCode="0.00E+00">
                  <c:v>1.14E-3</c:v>
                </c:pt>
                <c:pt idx="67336" formatCode="0.00E+00">
                  <c:v>1.14E-3</c:v>
                </c:pt>
                <c:pt idx="67337" formatCode="0.00E+00">
                  <c:v>1.14E-3</c:v>
                </c:pt>
                <c:pt idx="67338" formatCode="0.00E+00">
                  <c:v>1.14E-3</c:v>
                </c:pt>
                <c:pt idx="67339" formatCode="0.00E+00">
                  <c:v>1.14E-3</c:v>
                </c:pt>
                <c:pt idx="67340" formatCode="0.00E+00">
                  <c:v>1.14E-3</c:v>
                </c:pt>
                <c:pt idx="67341" formatCode="0.00E+00">
                  <c:v>1.14E-3</c:v>
                </c:pt>
                <c:pt idx="67342" formatCode="0.00E+00">
                  <c:v>1.14E-3</c:v>
                </c:pt>
                <c:pt idx="67343" formatCode="0.00E+00">
                  <c:v>1.14E-3</c:v>
                </c:pt>
                <c:pt idx="67344" formatCode="0.00E+00">
                  <c:v>1.14E-3</c:v>
                </c:pt>
                <c:pt idx="67345" formatCode="0.00E+00">
                  <c:v>1.14E-3</c:v>
                </c:pt>
                <c:pt idx="67346" formatCode="0.00E+00">
                  <c:v>1.14E-3</c:v>
                </c:pt>
                <c:pt idx="67347" formatCode="0.00E+00">
                  <c:v>1.14E-3</c:v>
                </c:pt>
                <c:pt idx="67348" formatCode="0.00E+00">
                  <c:v>1.14E-3</c:v>
                </c:pt>
                <c:pt idx="67349" formatCode="0.00E+00">
                  <c:v>1.14E-3</c:v>
                </c:pt>
                <c:pt idx="67350" formatCode="0.00E+00">
                  <c:v>1.14E-3</c:v>
                </c:pt>
                <c:pt idx="67351" formatCode="0.00E+00">
                  <c:v>1.14E-3</c:v>
                </c:pt>
                <c:pt idx="67352" formatCode="0.00E+00">
                  <c:v>1.14E-3</c:v>
                </c:pt>
                <c:pt idx="67353" formatCode="0.00E+00">
                  <c:v>1.14E-3</c:v>
                </c:pt>
                <c:pt idx="67354" formatCode="0.00E+00">
                  <c:v>1.14E-3</c:v>
                </c:pt>
                <c:pt idx="67355" formatCode="0.00E+00">
                  <c:v>1.14E-3</c:v>
                </c:pt>
                <c:pt idx="67356" formatCode="0.00E+00">
                  <c:v>1.14E-3</c:v>
                </c:pt>
                <c:pt idx="67357" formatCode="0.00E+00">
                  <c:v>1.14E-3</c:v>
                </c:pt>
                <c:pt idx="67358" formatCode="0.00E+00">
                  <c:v>1.14E-3</c:v>
                </c:pt>
                <c:pt idx="67359" formatCode="0.00E+00">
                  <c:v>1.14E-3</c:v>
                </c:pt>
                <c:pt idx="67360" formatCode="0.00E+00">
                  <c:v>1.14E-3</c:v>
                </c:pt>
                <c:pt idx="67361" formatCode="0.00E+00">
                  <c:v>1.14E-3</c:v>
                </c:pt>
                <c:pt idx="67362" formatCode="0.00E+00">
                  <c:v>1.14E-3</c:v>
                </c:pt>
                <c:pt idx="67363" formatCode="0.00E+00">
                  <c:v>1.14E-3</c:v>
                </c:pt>
                <c:pt idx="67364" formatCode="0.00E+00">
                  <c:v>1.14E-3</c:v>
                </c:pt>
                <c:pt idx="67365" formatCode="0.00E+00">
                  <c:v>1.14E-3</c:v>
                </c:pt>
                <c:pt idx="67366" formatCode="0.00E+00">
                  <c:v>1.14E-3</c:v>
                </c:pt>
                <c:pt idx="67367" formatCode="0.00E+00">
                  <c:v>1.14E-3</c:v>
                </c:pt>
                <c:pt idx="67368" formatCode="0.00E+00">
                  <c:v>1.14E-3</c:v>
                </c:pt>
                <c:pt idx="67369" formatCode="0.00E+00">
                  <c:v>1.14E-3</c:v>
                </c:pt>
                <c:pt idx="67370" formatCode="0.00E+00">
                  <c:v>1.14E-3</c:v>
                </c:pt>
                <c:pt idx="67371" formatCode="0.00E+00">
                  <c:v>1.14E-3</c:v>
                </c:pt>
                <c:pt idx="67372" formatCode="0.00E+00">
                  <c:v>1.14E-3</c:v>
                </c:pt>
                <c:pt idx="67373" formatCode="0.00E+00">
                  <c:v>1.14E-3</c:v>
                </c:pt>
                <c:pt idx="67374" formatCode="0.00E+00">
                  <c:v>1.14E-3</c:v>
                </c:pt>
                <c:pt idx="67375" formatCode="0.00E+00">
                  <c:v>1.14E-3</c:v>
                </c:pt>
                <c:pt idx="67376" formatCode="0.00E+00">
                  <c:v>1.14E-3</c:v>
                </c:pt>
                <c:pt idx="67377" formatCode="0.00E+00">
                  <c:v>1.14E-3</c:v>
                </c:pt>
                <c:pt idx="67378" formatCode="0.00E+00">
                  <c:v>1.14E-3</c:v>
                </c:pt>
                <c:pt idx="67379" formatCode="0.00E+00">
                  <c:v>1.14E-3</c:v>
                </c:pt>
                <c:pt idx="67380" formatCode="0.00E+00">
                  <c:v>1.14E-3</c:v>
                </c:pt>
                <c:pt idx="67381" formatCode="0.00E+00">
                  <c:v>1.14E-3</c:v>
                </c:pt>
                <c:pt idx="67382" formatCode="0.00E+00">
                  <c:v>1.14E-3</c:v>
                </c:pt>
                <c:pt idx="67383" formatCode="0.00E+00">
                  <c:v>1.14E-3</c:v>
                </c:pt>
                <c:pt idx="67384" formatCode="0.00E+00">
                  <c:v>1.14E-3</c:v>
                </c:pt>
                <c:pt idx="67385" formatCode="0.00E+00">
                  <c:v>1.14E-3</c:v>
                </c:pt>
                <c:pt idx="67386" formatCode="0.00E+00">
                  <c:v>1.14E-3</c:v>
                </c:pt>
                <c:pt idx="67387" formatCode="0.00E+00">
                  <c:v>1.14E-3</c:v>
                </c:pt>
                <c:pt idx="67388" formatCode="0.00E+00">
                  <c:v>1.14E-3</c:v>
                </c:pt>
                <c:pt idx="67389" formatCode="0.00E+00">
                  <c:v>1.14E-3</c:v>
                </c:pt>
                <c:pt idx="67390" formatCode="0.00E+00">
                  <c:v>1.14E-3</c:v>
                </c:pt>
                <c:pt idx="67391" formatCode="0.00E+00">
                  <c:v>1.14E-3</c:v>
                </c:pt>
                <c:pt idx="67392" formatCode="0.00E+00">
                  <c:v>1.14E-3</c:v>
                </c:pt>
                <c:pt idx="67393" formatCode="0.00E+00">
                  <c:v>1.14E-3</c:v>
                </c:pt>
                <c:pt idx="67394" formatCode="0.00E+00">
                  <c:v>1.14E-3</c:v>
                </c:pt>
                <c:pt idx="67395" formatCode="0.00E+00">
                  <c:v>1.14E-3</c:v>
                </c:pt>
                <c:pt idx="67396" formatCode="0.00E+00">
                  <c:v>1.14E-3</c:v>
                </c:pt>
                <c:pt idx="67397" formatCode="0.00E+00">
                  <c:v>1.14E-3</c:v>
                </c:pt>
                <c:pt idx="67398" formatCode="0.00E+00">
                  <c:v>1.14E-3</c:v>
                </c:pt>
                <c:pt idx="67399" formatCode="0.00E+00">
                  <c:v>1.14E-3</c:v>
                </c:pt>
                <c:pt idx="67400" formatCode="0.00E+00">
                  <c:v>1.14E-3</c:v>
                </c:pt>
                <c:pt idx="67401" formatCode="0.00E+00">
                  <c:v>1.14E-3</c:v>
                </c:pt>
                <c:pt idx="67402" formatCode="0.00E+00">
                  <c:v>1.14E-3</c:v>
                </c:pt>
                <c:pt idx="67403" formatCode="0.00E+00">
                  <c:v>1.14E-3</c:v>
                </c:pt>
                <c:pt idx="67404" formatCode="0.00E+00">
                  <c:v>1.14E-3</c:v>
                </c:pt>
                <c:pt idx="67405" formatCode="0.00E+00">
                  <c:v>1.14E-3</c:v>
                </c:pt>
                <c:pt idx="67406" formatCode="0.00E+00">
                  <c:v>1.14E-3</c:v>
                </c:pt>
                <c:pt idx="67407" formatCode="0.00E+00">
                  <c:v>1.14E-3</c:v>
                </c:pt>
                <c:pt idx="67408" formatCode="0.00E+00">
                  <c:v>1.14E-3</c:v>
                </c:pt>
                <c:pt idx="67409" formatCode="0.00E+00">
                  <c:v>1.14E-3</c:v>
                </c:pt>
                <c:pt idx="67410" formatCode="0.00E+00">
                  <c:v>1.14E-3</c:v>
                </c:pt>
                <c:pt idx="67411" formatCode="0.00E+00">
                  <c:v>1.14E-3</c:v>
                </c:pt>
                <c:pt idx="67412" formatCode="0.00E+00">
                  <c:v>1.14E-3</c:v>
                </c:pt>
                <c:pt idx="67413" formatCode="0.00E+00">
                  <c:v>1.14E-3</c:v>
                </c:pt>
                <c:pt idx="67414" formatCode="0.00E+00">
                  <c:v>1.14E-3</c:v>
                </c:pt>
                <c:pt idx="67415" formatCode="0.00E+00">
                  <c:v>1.14E-3</c:v>
                </c:pt>
                <c:pt idx="67416" formatCode="0.00E+00">
                  <c:v>1.14E-3</c:v>
                </c:pt>
                <c:pt idx="67417" formatCode="0.00E+00">
                  <c:v>1.14E-3</c:v>
                </c:pt>
                <c:pt idx="67418" formatCode="0.00E+00">
                  <c:v>1.14E-3</c:v>
                </c:pt>
                <c:pt idx="67419" formatCode="0.00E+00">
                  <c:v>1.14E-3</c:v>
                </c:pt>
                <c:pt idx="67420" formatCode="0.00E+00">
                  <c:v>1.14E-3</c:v>
                </c:pt>
                <c:pt idx="67421" formatCode="0.00E+00">
                  <c:v>1.14E-3</c:v>
                </c:pt>
                <c:pt idx="67422" formatCode="0.00E+00">
                  <c:v>1.14E-3</c:v>
                </c:pt>
                <c:pt idx="67423" formatCode="0.00E+00">
                  <c:v>1.14E-3</c:v>
                </c:pt>
                <c:pt idx="67424" formatCode="0.00E+00">
                  <c:v>1.14E-3</c:v>
                </c:pt>
                <c:pt idx="67425" formatCode="0.00E+00">
                  <c:v>1.14E-3</c:v>
                </c:pt>
                <c:pt idx="67426" formatCode="0.00E+00">
                  <c:v>1.14E-3</c:v>
                </c:pt>
                <c:pt idx="67427" formatCode="0.00E+00">
                  <c:v>1.14E-3</c:v>
                </c:pt>
                <c:pt idx="67428" formatCode="0.00E+00">
                  <c:v>1.14E-3</c:v>
                </c:pt>
                <c:pt idx="67429" formatCode="0.00E+00">
                  <c:v>1.14E-3</c:v>
                </c:pt>
                <c:pt idx="67430" formatCode="0.00E+00">
                  <c:v>1.14E-3</c:v>
                </c:pt>
                <c:pt idx="67431" formatCode="0.00E+00">
                  <c:v>1.14E-3</c:v>
                </c:pt>
                <c:pt idx="67432" formatCode="0.00E+00">
                  <c:v>1.14E-3</c:v>
                </c:pt>
                <c:pt idx="67433" formatCode="0.00E+00">
                  <c:v>1.14E-3</c:v>
                </c:pt>
                <c:pt idx="67434" formatCode="0.00E+00">
                  <c:v>1.14E-3</c:v>
                </c:pt>
                <c:pt idx="67435" formatCode="0.00E+00">
                  <c:v>1.14E-3</c:v>
                </c:pt>
                <c:pt idx="67436" formatCode="0.00E+00">
                  <c:v>1.14E-3</c:v>
                </c:pt>
                <c:pt idx="67437" formatCode="0.00E+00">
                  <c:v>1.14E-3</c:v>
                </c:pt>
                <c:pt idx="67438" formatCode="0.00E+00">
                  <c:v>1.14E-3</c:v>
                </c:pt>
                <c:pt idx="67439" formatCode="0.00E+00">
                  <c:v>1.14E-3</c:v>
                </c:pt>
                <c:pt idx="67440" formatCode="0.00E+00">
                  <c:v>1.14E-3</c:v>
                </c:pt>
                <c:pt idx="67441" formatCode="0.00E+00">
                  <c:v>1.14E-3</c:v>
                </c:pt>
                <c:pt idx="67442" formatCode="0.00E+00">
                  <c:v>1.14E-3</c:v>
                </c:pt>
                <c:pt idx="67443" formatCode="0.00E+00">
                  <c:v>1.14E-3</c:v>
                </c:pt>
                <c:pt idx="67444" formatCode="0.00E+00">
                  <c:v>1.14E-3</c:v>
                </c:pt>
                <c:pt idx="67445" formatCode="0.00E+00">
                  <c:v>1.14E-3</c:v>
                </c:pt>
                <c:pt idx="67446" formatCode="0.00E+00">
                  <c:v>1.14E-3</c:v>
                </c:pt>
                <c:pt idx="67447" formatCode="0.00E+00">
                  <c:v>1.14E-3</c:v>
                </c:pt>
                <c:pt idx="67448" formatCode="0.00E+00">
                  <c:v>1.14E-3</c:v>
                </c:pt>
                <c:pt idx="67449" formatCode="0.00E+00">
                  <c:v>1.14E-3</c:v>
                </c:pt>
                <c:pt idx="67450" formatCode="0.00E+00">
                  <c:v>1.14E-3</c:v>
                </c:pt>
                <c:pt idx="67451" formatCode="0.00E+00">
                  <c:v>1.14E-3</c:v>
                </c:pt>
                <c:pt idx="67452" formatCode="0.00E+00">
                  <c:v>1.14E-3</c:v>
                </c:pt>
                <c:pt idx="67453" formatCode="0.00E+00">
                  <c:v>1.14E-3</c:v>
                </c:pt>
                <c:pt idx="67454" formatCode="0.00E+00">
                  <c:v>1.14E-3</c:v>
                </c:pt>
                <c:pt idx="67455" formatCode="0.00E+00">
                  <c:v>1.14E-3</c:v>
                </c:pt>
                <c:pt idx="67456" formatCode="0.00E+00">
                  <c:v>1.14E-3</c:v>
                </c:pt>
                <c:pt idx="67457" formatCode="0.00E+00">
                  <c:v>1.14E-3</c:v>
                </c:pt>
                <c:pt idx="67458" formatCode="0.00E+00">
                  <c:v>1.14E-3</c:v>
                </c:pt>
                <c:pt idx="67459" formatCode="0.00E+00">
                  <c:v>1.14E-3</c:v>
                </c:pt>
                <c:pt idx="67460" formatCode="0.00E+00">
                  <c:v>1.14E-3</c:v>
                </c:pt>
                <c:pt idx="67461" formatCode="0.00E+00">
                  <c:v>1.14E-3</c:v>
                </c:pt>
                <c:pt idx="67462" formatCode="0.00E+00">
                  <c:v>1.14E-3</c:v>
                </c:pt>
                <c:pt idx="67463" formatCode="0.00E+00">
                  <c:v>1.14E-3</c:v>
                </c:pt>
                <c:pt idx="67464" formatCode="0.00E+00">
                  <c:v>1.14E-3</c:v>
                </c:pt>
                <c:pt idx="67465" formatCode="0.00E+00">
                  <c:v>1.14E-3</c:v>
                </c:pt>
                <c:pt idx="67466" formatCode="0.00E+00">
                  <c:v>1.14E-3</c:v>
                </c:pt>
                <c:pt idx="67467" formatCode="0.00E+00">
                  <c:v>1.14E-3</c:v>
                </c:pt>
                <c:pt idx="67468" formatCode="0.00E+00">
                  <c:v>1.14E-3</c:v>
                </c:pt>
                <c:pt idx="67469" formatCode="0.00E+00">
                  <c:v>1.14E-3</c:v>
                </c:pt>
                <c:pt idx="67470" formatCode="0.00E+00">
                  <c:v>1.14E-3</c:v>
                </c:pt>
                <c:pt idx="67471" formatCode="0.00E+00">
                  <c:v>1.14E-3</c:v>
                </c:pt>
                <c:pt idx="67472" formatCode="0.00E+00">
                  <c:v>1.14E-3</c:v>
                </c:pt>
                <c:pt idx="67473" formatCode="0.00E+00">
                  <c:v>1.14E-3</c:v>
                </c:pt>
                <c:pt idx="67474" formatCode="0.00E+00">
                  <c:v>1.14E-3</c:v>
                </c:pt>
                <c:pt idx="67475" formatCode="0.00E+00">
                  <c:v>1.14E-3</c:v>
                </c:pt>
                <c:pt idx="67476" formatCode="0.00E+00">
                  <c:v>1.14E-3</c:v>
                </c:pt>
                <c:pt idx="67477" formatCode="0.00E+00">
                  <c:v>1.14E-3</c:v>
                </c:pt>
                <c:pt idx="67478" formatCode="0.00E+00">
                  <c:v>1.14E-3</c:v>
                </c:pt>
                <c:pt idx="67479" formatCode="0.00E+00">
                  <c:v>1.14E-3</c:v>
                </c:pt>
                <c:pt idx="67480" formatCode="0.00E+00">
                  <c:v>1.14E-3</c:v>
                </c:pt>
                <c:pt idx="67481" formatCode="0.00E+00">
                  <c:v>1.14E-3</c:v>
                </c:pt>
                <c:pt idx="67482" formatCode="0.00E+00">
                  <c:v>1.14E-3</c:v>
                </c:pt>
                <c:pt idx="67483" formatCode="0.00E+00">
                  <c:v>1.14E-3</c:v>
                </c:pt>
                <c:pt idx="67484" formatCode="0.00E+00">
                  <c:v>1.14E-3</c:v>
                </c:pt>
                <c:pt idx="67485" formatCode="0.00E+00">
                  <c:v>1.14E-3</c:v>
                </c:pt>
                <c:pt idx="67486" formatCode="0.00E+00">
                  <c:v>1.14E-3</c:v>
                </c:pt>
                <c:pt idx="67487" formatCode="0.00E+00">
                  <c:v>1.14E-3</c:v>
                </c:pt>
                <c:pt idx="67488" formatCode="0.00E+00">
                  <c:v>1.14E-3</c:v>
                </c:pt>
                <c:pt idx="67489" formatCode="0.00E+00">
                  <c:v>1.14E-3</c:v>
                </c:pt>
                <c:pt idx="67490" formatCode="0.00E+00">
                  <c:v>1.14E-3</c:v>
                </c:pt>
                <c:pt idx="67491" formatCode="0.00E+00">
                  <c:v>1.14E-3</c:v>
                </c:pt>
                <c:pt idx="67492" formatCode="0.00E+00">
                  <c:v>1.14E-3</c:v>
                </c:pt>
                <c:pt idx="67493" formatCode="0.00E+00">
                  <c:v>1.14E-3</c:v>
                </c:pt>
                <c:pt idx="67494" formatCode="0.00E+00">
                  <c:v>1.14E-3</c:v>
                </c:pt>
                <c:pt idx="67495" formatCode="0.00E+00">
                  <c:v>1.14E-3</c:v>
                </c:pt>
                <c:pt idx="67496" formatCode="0.00E+00">
                  <c:v>1.14E-3</c:v>
                </c:pt>
                <c:pt idx="67497" formatCode="0.00E+00">
                  <c:v>1.14E-3</c:v>
                </c:pt>
                <c:pt idx="67498" formatCode="0.00E+00">
                  <c:v>1.14E-3</c:v>
                </c:pt>
                <c:pt idx="67499" formatCode="0.00E+00">
                  <c:v>1.14E-3</c:v>
                </c:pt>
                <c:pt idx="67500" formatCode="0.00E+00">
                  <c:v>1.14E-3</c:v>
                </c:pt>
                <c:pt idx="67501" formatCode="0.00E+00">
                  <c:v>1.14E-3</c:v>
                </c:pt>
                <c:pt idx="67502" formatCode="0.00E+00">
                  <c:v>1.14E-3</c:v>
                </c:pt>
                <c:pt idx="67503" formatCode="0.00E+00">
                  <c:v>1.14E-3</c:v>
                </c:pt>
                <c:pt idx="67504" formatCode="0.00E+00">
                  <c:v>1.14E-3</c:v>
                </c:pt>
                <c:pt idx="67505" formatCode="0.00E+00">
                  <c:v>1.14E-3</c:v>
                </c:pt>
                <c:pt idx="67506" formatCode="0.00E+00">
                  <c:v>1.14E-3</c:v>
                </c:pt>
                <c:pt idx="67507" formatCode="0.00E+00">
                  <c:v>1.14E-3</c:v>
                </c:pt>
                <c:pt idx="67508" formatCode="0.00E+00">
                  <c:v>1.14E-3</c:v>
                </c:pt>
                <c:pt idx="67509" formatCode="0.00E+00">
                  <c:v>1.14E-3</c:v>
                </c:pt>
                <c:pt idx="67510" formatCode="0.00E+00">
                  <c:v>1.14E-3</c:v>
                </c:pt>
                <c:pt idx="67511" formatCode="0.00E+00">
                  <c:v>1.14E-3</c:v>
                </c:pt>
                <c:pt idx="67512" formatCode="0.00E+00">
                  <c:v>1.14E-3</c:v>
                </c:pt>
                <c:pt idx="67513" formatCode="0.00E+00">
                  <c:v>1.14E-3</c:v>
                </c:pt>
                <c:pt idx="67514" formatCode="0.00E+00">
                  <c:v>1.14E-3</c:v>
                </c:pt>
                <c:pt idx="67515" formatCode="0.00E+00">
                  <c:v>1.14E-3</c:v>
                </c:pt>
                <c:pt idx="67516" formatCode="0.00E+00">
                  <c:v>1.14E-3</c:v>
                </c:pt>
                <c:pt idx="67517" formatCode="0.00E+00">
                  <c:v>1.14E-3</c:v>
                </c:pt>
                <c:pt idx="67518" formatCode="0.00E+00">
                  <c:v>1.14E-3</c:v>
                </c:pt>
                <c:pt idx="67519" formatCode="0.00E+00">
                  <c:v>1.14E-3</c:v>
                </c:pt>
                <c:pt idx="67520" formatCode="0.00E+00">
                  <c:v>1.14E-3</c:v>
                </c:pt>
                <c:pt idx="67521" formatCode="0.00E+00">
                  <c:v>1.14E-3</c:v>
                </c:pt>
                <c:pt idx="67522" formatCode="0.00E+00">
                  <c:v>1.14E-3</c:v>
                </c:pt>
                <c:pt idx="67523" formatCode="0.00E+00">
                  <c:v>1.14E-3</c:v>
                </c:pt>
                <c:pt idx="67524" formatCode="0.00E+00">
                  <c:v>1.14E-3</c:v>
                </c:pt>
                <c:pt idx="67525" formatCode="0.00E+00">
                  <c:v>1.14E-3</c:v>
                </c:pt>
                <c:pt idx="67526" formatCode="0.00E+00">
                  <c:v>1.14E-3</c:v>
                </c:pt>
                <c:pt idx="67527" formatCode="0.00E+00">
                  <c:v>1.14E-3</c:v>
                </c:pt>
                <c:pt idx="67528" formatCode="0.00E+00">
                  <c:v>1.14E-3</c:v>
                </c:pt>
                <c:pt idx="67529" formatCode="0.00E+00">
                  <c:v>1.14E-3</c:v>
                </c:pt>
                <c:pt idx="67530" formatCode="0.00E+00">
                  <c:v>1.14E-3</c:v>
                </c:pt>
                <c:pt idx="67531" formatCode="0.00E+00">
                  <c:v>1.14E-3</c:v>
                </c:pt>
                <c:pt idx="67532" formatCode="0.00E+00">
                  <c:v>1.14E-3</c:v>
                </c:pt>
                <c:pt idx="67533" formatCode="0.00E+00">
                  <c:v>1.14E-3</c:v>
                </c:pt>
                <c:pt idx="67534" formatCode="0.00E+00">
                  <c:v>1.14E-3</c:v>
                </c:pt>
                <c:pt idx="67535" formatCode="0.00E+00">
                  <c:v>1.14E-3</c:v>
                </c:pt>
                <c:pt idx="67536" formatCode="0.00E+00">
                  <c:v>1.14E-3</c:v>
                </c:pt>
                <c:pt idx="67537" formatCode="0.00E+00">
                  <c:v>1.14E-3</c:v>
                </c:pt>
                <c:pt idx="67538" formatCode="0.00E+00">
                  <c:v>1.14E-3</c:v>
                </c:pt>
                <c:pt idx="67539" formatCode="0.00E+00">
                  <c:v>1.14E-3</c:v>
                </c:pt>
                <c:pt idx="67540" formatCode="0.00E+00">
                  <c:v>1.14E-3</c:v>
                </c:pt>
                <c:pt idx="67541" formatCode="0.00E+00">
                  <c:v>1.14E-3</c:v>
                </c:pt>
                <c:pt idx="67542" formatCode="0.00E+00">
                  <c:v>1.14E-3</c:v>
                </c:pt>
                <c:pt idx="67543" formatCode="0.00E+00">
                  <c:v>1.14E-3</c:v>
                </c:pt>
                <c:pt idx="67544" formatCode="0.00E+00">
                  <c:v>1.14E-3</c:v>
                </c:pt>
                <c:pt idx="67545" formatCode="0.00E+00">
                  <c:v>1.14E-3</c:v>
                </c:pt>
                <c:pt idx="67546" formatCode="0.00E+00">
                  <c:v>1.14E-3</c:v>
                </c:pt>
                <c:pt idx="67547" formatCode="0.00E+00">
                  <c:v>1.14E-3</c:v>
                </c:pt>
                <c:pt idx="67548" formatCode="0.00E+00">
                  <c:v>1.14E-3</c:v>
                </c:pt>
                <c:pt idx="67549" formatCode="0.00E+00">
                  <c:v>1.14E-3</c:v>
                </c:pt>
                <c:pt idx="67550" formatCode="0.00E+00">
                  <c:v>1.14E-3</c:v>
                </c:pt>
                <c:pt idx="67551" formatCode="0.00E+00">
                  <c:v>1.14E-3</c:v>
                </c:pt>
                <c:pt idx="67552" formatCode="0.00E+00">
                  <c:v>1.14E-3</c:v>
                </c:pt>
                <c:pt idx="67553" formatCode="0.00E+00">
                  <c:v>1.14E-3</c:v>
                </c:pt>
                <c:pt idx="67554" formatCode="0.00E+00">
                  <c:v>1.14E-3</c:v>
                </c:pt>
                <c:pt idx="67555" formatCode="0.00E+00">
                  <c:v>1.14E-3</c:v>
                </c:pt>
                <c:pt idx="67556" formatCode="0.00E+00">
                  <c:v>1.14E-3</c:v>
                </c:pt>
                <c:pt idx="67557" formatCode="0.00E+00">
                  <c:v>1.14E-3</c:v>
                </c:pt>
                <c:pt idx="67558" formatCode="0.00E+00">
                  <c:v>1.14E-3</c:v>
                </c:pt>
                <c:pt idx="67559" formatCode="0.00E+00">
                  <c:v>1.14E-3</c:v>
                </c:pt>
                <c:pt idx="67560" formatCode="0.00E+00">
                  <c:v>1.14E-3</c:v>
                </c:pt>
                <c:pt idx="67561" formatCode="0.00E+00">
                  <c:v>1.14E-3</c:v>
                </c:pt>
                <c:pt idx="67562" formatCode="0.00E+00">
                  <c:v>1.14E-3</c:v>
                </c:pt>
                <c:pt idx="67563" formatCode="0.00E+00">
                  <c:v>1.14E-3</c:v>
                </c:pt>
                <c:pt idx="67564" formatCode="0.00E+00">
                  <c:v>1.14E-3</c:v>
                </c:pt>
                <c:pt idx="67565" formatCode="0.00E+00">
                  <c:v>1.14E-3</c:v>
                </c:pt>
                <c:pt idx="67566" formatCode="0.00E+00">
                  <c:v>1.14E-3</c:v>
                </c:pt>
                <c:pt idx="67567" formatCode="0.00E+00">
                  <c:v>1.14E-3</c:v>
                </c:pt>
                <c:pt idx="67568" formatCode="0.00E+00">
                  <c:v>1.14E-3</c:v>
                </c:pt>
                <c:pt idx="67569" formatCode="0.00E+00">
                  <c:v>1.14E-3</c:v>
                </c:pt>
                <c:pt idx="67570" formatCode="0.00E+00">
                  <c:v>1.14E-3</c:v>
                </c:pt>
                <c:pt idx="67571" formatCode="0.00E+00">
                  <c:v>1.14E-3</c:v>
                </c:pt>
                <c:pt idx="67572" formatCode="0.00E+00">
                  <c:v>1.14E-3</c:v>
                </c:pt>
                <c:pt idx="67573" formatCode="0.00E+00">
                  <c:v>1.14E-3</c:v>
                </c:pt>
                <c:pt idx="67574" formatCode="0.00E+00">
                  <c:v>1.14E-3</c:v>
                </c:pt>
                <c:pt idx="67575" formatCode="0.00E+00">
                  <c:v>1.14E-3</c:v>
                </c:pt>
                <c:pt idx="67576" formatCode="0.00E+00">
                  <c:v>1.14E-3</c:v>
                </c:pt>
                <c:pt idx="67577" formatCode="0.00E+00">
                  <c:v>1.14E-3</c:v>
                </c:pt>
                <c:pt idx="67578" formatCode="0.00E+00">
                  <c:v>1.14E-3</c:v>
                </c:pt>
                <c:pt idx="67579" formatCode="0.00E+00">
                  <c:v>1.14E-3</c:v>
                </c:pt>
                <c:pt idx="67580" formatCode="0.00E+00">
                  <c:v>1.14E-3</c:v>
                </c:pt>
                <c:pt idx="67581" formatCode="0.00E+00">
                  <c:v>1.14E-3</c:v>
                </c:pt>
                <c:pt idx="67582" formatCode="0.00E+00">
                  <c:v>1.14E-3</c:v>
                </c:pt>
                <c:pt idx="67583" formatCode="0.00E+00">
                  <c:v>1.14E-3</c:v>
                </c:pt>
                <c:pt idx="67584" formatCode="0.00E+00">
                  <c:v>1.14E-3</c:v>
                </c:pt>
                <c:pt idx="67585" formatCode="0.00E+00">
                  <c:v>1.14E-3</c:v>
                </c:pt>
                <c:pt idx="67586" formatCode="0.00E+00">
                  <c:v>1.14E-3</c:v>
                </c:pt>
                <c:pt idx="67587" formatCode="0.00E+00">
                  <c:v>1.14E-3</c:v>
                </c:pt>
                <c:pt idx="67588" formatCode="0.00E+00">
                  <c:v>1.14E-3</c:v>
                </c:pt>
                <c:pt idx="67589" formatCode="0.00E+00">
                  <c:v>1.14E-3</c:v>
                </c:pt>
                <c:pt idx="67590" formatCode="0.00E+00">
                  <c:v>1.14E-3</c:v>
                </c:pt>
                <c:pt idx="67591" formatCode="0.00E+00">
                  <c:v>1.14E-3</c:v>
                </c:pt>
                <c:pt idx="67592" formatCode="0.00E+00">
                  <c:v>1.14E-3</c:v>
                </c:pt>
                <c:pt idx="67593" formatCode="0.00E+00">
                  <c:v>1.14E-3</c:v>
                </c:pt>
                <c:pt idx="67594" formatCode="0.00E+00">
                  <c:v>1.14E-3</c:v>
                </c:pt>
                <c:pt idx="67595" formatCode="0.00E+00">
                  <c:v>1.14E-3</c:v>
                </c:pt>
                <c:pt idx="67596" formatCode="0.00E+00">
                  <c:v>1.14E-3</c:v>
                </c:pt>
                <c:pt idx="67597" formatCode="0.00E+00">
                  <c:v>1.14E-3</c:v>
                </c:pt>
                <c:pt idx="67598" formatCode="0.00E+00">
                  <c:v>1.14E-3</c:v>
                </c:pt>
                <c:pt idx="67599" formatCode="0.00E+00">
                  <c:v>1.14E-3</c:v>
                </c:pt>
                <c:pt idx="67600" formatCode="0.00E+00">
                  <c:v>1.14E-3</c:v>
                </c:pt>
                <c:pt idx="67601" formatCode="0.00E+00">
                  <c:v>1.14E-3</c:v>
                </c:pt>
                <c:pt idx="67602" formatCode="0.00E+00">
                  <c:v>1.14E-3</c:v>
                </c:pt>
                <c:pt idx="67603" formatCode="0.00E+00">
                  <c:v>1.14E-3</c:v>
                </c:pt>
                <c:pt idx="67604" formatCode="0.00E+00">
                  <c:v>1.14E-3</c:v>
                </c:pt>
                <c:pt idx="67605" formatCode="0.00E+00">
                  <c:v>1.14E-3</c:v>
                </c:pt>
                <c:pt idx="67606" formatCode="0.00E+00">
                  <c:v>1.14E-3</c:v>
                </c:pt>
                <c:pt idx="67607" formatCode="0.00E+00">
                  <c:v>1.14E-3</c:v>
                </c:pt>
                <c:pt idx="67608" formatCode="0.00E+00">
                  <c:v>1.14E-3</c:v>
                </c:pt>
                <c:pt idx="67609" formatCode="0.00E+00">
                  <c:v>1.14E-3</c:v>
                </c:pt>
                <c:pt idx="67610" formatCode="0.00E+00">
                  <c:v>1.14E-3</c:v>
                </c:pt>
                <c:pt idx="67611" formatCode="0.00E+00">
                  <c:v>1.14E-3</c:v>
                </c:pt>
                <c:pt idx="67612" formatCode="0.00E+00">
                  <c:v>1.14E-3</c:v>
                </c:pt>
                <c:pt idx="67613" formatCode="0.00E+00">
                  <c:v>1.14E-3</c:v>
                </c:pt>
                <c:pt idx="67614" formatCode="0.00E+00">
                  <c:v>1.14E-3</c:v>
                </c:pt>
                <c:pt idx="67615" formatCode="0.00E+00">
                  <c:v>1.14E-3</c:v>
                </c:pt>
                <c:pt idx="67616" formatCode="0.00E+00">
                  <c:v>1.14E-3</c:v>
                </c:pt>
                <c:pt idx="67617" formatCode="0.00E+00">
                  <c:v>1.14E-3</c:v>
                </c:pt>
                <c:pt idx="67618" formatCode="0.00E+00">
                  <c:v>1.14E-3</c:v>
                </c:pt>
                <c:pt idx="67619" formatCode="0.00E+00">
                  <c:v>1.14E-3</c:v>
                </c:pt>
                <c:pt idx="67620" formatCode="0.00E+00">
                  <c:v>1.14E-3</c:v>
                </c:pt>
                <c:pt idx="67621" formatCode="0.00E+00">
                  <c:v>1.14E-3</c:v>
                </c:pt>
                <c:pt idx="67622" formatCode="0.00E+00">
                  <c:v>1.14E-3</c:v>
                </c:pt>
                <c:pt idx="67623" formatCode="0.00E+00">
                  <c:v>1.14E-3</c:v>
                </c:pt>
                <c:pt idx="67624" formatCode="0.00E+00">
                  <c:v>1.14E-3</c:v>
                </c:pt>
                <c:pt idx="67625" formatCode="0.00E+00">
                  <c:v>1.14E-3</c:v>
                </c:pt>
                <c:pt idx="67626" formatCode="0.00E+00">
                  <c:v>1.14E-3</c:v>
                </c:pt>
                <c:pt idx="67627" formatCode="0.00E+00">
                  <c:v>1.14E-3</c:v>
                </c:pt>
                <c:pt idx="67628" formatCode="0.00E+00">
                  <c:v>1.14E-3</c:v>
                </c:pt>
                <c:pt idx="67629" formatCode="0.00E+00">
                  <c:v>1.14E-3</c:v>
                </c:pt>
                <c:pt idx="67630" formatCode="0.00E+00">
                  <c:v>1.14E-3</c:v>
                </c:pt>
                <c:pt idx="67631" formatCode="0.00E+00">
                  <c:v>1.14E-3</c:v>
                </c:pt>
                <c:pt idx="67632" formatCode="0.00E+00">
                  <c:v>1.14E-3</c:v>
                </c:pt>
                <c:pt idx="67633" formatCode="0.00E+00">
                  <c:v>1.14E-3</c:v>
                </c:pt>
                <c:pt idx="67634" formatCode="0.00E+00">
                  <c:v>1.14E-3</c:v>
                </c:pt>
                <c:pt idx="67635" formatCode="0.00E+00">
                  <c:v>1.14E-3</c:v>
                </c:pt>
                <c:pt idx="67636" formatCode="0.00E+00">
                  <c:v>1.14E-3</c:v>
                </c:pt>
                <c:pt idx="67637" formatCode="0.00E+00">
                  <c:v>1.14E-3</c:v>
                </c:pt>
                <c:pt idx="67638" formatCode="0.00E+00">
                  <c:v>1.14E-3</c:v>
                </c:pt>
                <c:pt idx="67639" formatCode="0.00E+00">
                  <c:v>1.14E-3</c:v>
                </c:pt>
                <c:pt idx="67640" formatCode="0.00E+00">
                  <c:v>1.14E-3</c:v>
                </c:pt>
                <c:pt idx="67641" formatCode="0.00E+00">
                  <c:v>1.14E-3</c:v>
                </c:pt>
                <c:pt idx="67642" formatCode="0.00E+00">
                  <c:v>1.14E-3</c:v>
                </c:pt>
                <c:pt idx="67643" formatCode="0.00E+00">
                  <c:v>1.14E-3</c:v>
                </c:pt>
                <c:pt idx="67644" formatCode="0.00E+00">
                  <c:v>1.14E-3</c:v>
                </c:pt>
                <c:pt idx="67645" formatCode="0.00E+00">
                  <c:v>1.14E-3</c:v>
                </c:pt>
                <c:pt idx="67646" formatCode="0.00E+00">
                  <c:v>1.14E-3</c:v>
                </c:pt>
                <c:pt idx="67647" formatCode="0.00E+00">
                  <c:v>1.14E-3</c:v>
                </c:pt>
                <c:pt idx="67648" formatCode="0.00E+00">
                  <c:v>1.14E-3</c:v>
                </c:pt>
                <c:pt idx="67649" formatCode="0.00E+00">
                  <c:v>1.14E-3</c:v>
                </c:pt>
                <c:pt idx="67650" formatCode="0.00E+00">
                  <c:v>1.14E-3</c:v>
                </c:pt>
                <c:pt idx="67651" formatCode="0.00E+00">
                  <c:v>1.14E-3</c:v>
                </c:pt>
                <c:pt idx="67652" formatCode="0.00E+00">
                  <c:v>1.14E-3</c:v>
                </c:pt>
                <c:pt idx="67653" formatCode="0.00E+00">
                  <c:v>1.14E-3</c:v>
                </c:pt>
                <c:pt idx="67654" formatCode="0.00E+00">
                  <c:v>1.14E-3</c:v>
                </c:pt>
                <c:pt idx="67655" formatCode="0.00E+00">
                  <c:v>1.14E-3</c:v>
                </c:pt>
                <c:pt idx="67656" formatCode="0.00E+00">
                  <c:v>1.14E-3</c:v>
                </c:pt>
                <c:pt idx="67657" formatCode="0.00E+00">
                  <c:v>1.14E-3</c:v>
                </c:pt>
                <c:pt idx="67658" formatCode="0.00E+00">
                  <c:v>1.14E-3</c:v>
                </c:pt>
                <c:pt idx="67659" formatCode="0.00E+00">
                  <c:v>1.14E-3</c:v>
                </c:pt>
                <c:pt idx="67660" formatCode="0.00E+00">
                  <c:v>1.14E-3</c:v>
                </c:pt>
                <c:pt idx="67661" formatCode="0.00E+00">
                  <c:v>1.14E-3</c:v>
                </c:pt>
                <c:pt idx="67662" formatCode="0.00E+00">
                  <c:v>1.14E-3</c:v>
                </c:pt>
                <c:pt idx="67663" formatCode="0.00E+00">
                  <c:v>1.14E-3</c:v>
                </c:pt>
                <c:pt idx="67664" formatCode="0.00E+00">
                  <c:v>1.14E-3</c:v>
                </c:pt>
                <c:pt idx="67665" formatCode="0.00E+00">
                  <c:v>1.14E-3</c:v>
                </c:pt>
                <c:pt idx="67666" formatCode="0.00E+00">
                  <c:v>1.14E-3</c:v>
                </c:pt>
                <c:pt idx="67667" formatCode="0.00E+00">
                  <c:v>1.14E-3</c:v>
                </c:pt>
                <c:pt idx="67668" formatCode="0.00E+00">
                  <c:v>1.14E-3</c:v>
                </c:pt>
                <c:pt idx="67669" formatCode="0.00E+00">
                  <c:v>1.14E-3</c:v>
                </c:pt>
                <c:pt idx="67670" formatCode="0.00E+00">
                  <c:v>1.14E-3</c:v>
                </c:pt>
                <c:pt idx="67671" formatCode="0.00E+00">
                  <c:v>1.14E-3</c:v>
                </c:pt>
                <c:pt idx="67672" formatCode="0.00E+00">
                  <c:v>1.14E-3</c:v>
                </c:pt>
                <c:pt idx="67673" formatCode="0.00E+00">
                  <c:v>1.14E-3</c:v>
                </c:pt>
                <c:pt idx="67674" formatCode="0.00E+00">
                  <c:v>1.14E-3</c:v>
                </c:pt>
                <c:pt idx="67675" formatCode="0.00E+00">
                  <c:v>1.14E-3</c:v>
                </c:pt>
                <c:pt idx="67676" formatCode="0.00E+00">
                  <c:v>1.14E-3</c:v>
                </c:pt>
                <c:pt idx="67677" formatCode="0.00E+00">
                  <c:v>1.14E-3</c:v>
                </c:pt>
                <c:pt idx="67678" formatCode="0.00E+00">
                  <c:v>1.14E-3</c:v>
                </c:pt>
                <c:pt idx="67679" formatCode="0.00E+00">
                  <c:v>1.14E-3</c:v>
                </c:pt>
                <c:pt idx="67680" formatCode="0.00E+00">
                  <c:v>1.14E-3</c:v>
                </c:pt>
                <c:pt idx="67681" formatCode="0.00E+00">
                  <c:v>1.14E-3</c:v>
                </c:pt>
                <c:pt idx="67682" formatCode="0.00E+00">
                  <c:v>1.14E-3</c:v>
                </c:pt>
                <c:pt idx="67683" formatCode="0.00E+00">
                  <c:v>1.14E-3</c:v>
                </c:pt>
                <c:pt idx="67684" formatCode="0.00E+00">
                  <c:v>1.14E-3</c:v>
                </c:pt>
                <c:pt idx="67685" formatCode="0.00E+00">
                  <c:v>1.14E-3</c:v>
                </c:pt>
                <c:pt idx="67686" formatCode="0.00E+00">
                  <c:v>1.14E-3</c:v>
                </c:pt>
                <c:pt idx="67687" formatCode="0.00E+00">
                  <c:v>1.14E-3</c:v>
                </c:pt>
                <c:pt idx="67688" formatCode="0.00E+00">
                  <c:v>1.14E-3</c:v>
                </c:pt>
                <c:pt idx="67689" formatCode="0.00E+00">
                  <c:v>1.14E-3</c:v>
                </c:pt>
                <c:pt idx="67690" formatCode="0.00E+00">
                  <c:v>1.14E-3</c:v>
                </c:pt>
                <c:pt idx="67691" formatCode="0.00E+00">
                  <c:v>1.14E-3</c:v>
                </c:pt>
                <c:pt idx="67692" formatCode="0.00E+00">
                  <c:v>1.14E-3</c:v>
                </c:pt>
                <c:pt idx="67693" formatCode="0.00E+00">
                  <c:v>1.14E-3</c:v>
                </c:pt>
                <c:pt idx="67694" formatCode="0.00E+00">
                  <c:v>1.14E-3</c:v>
                </c:pt>
                <c:pt idx="67695" formatCode="0.00E+00">
                  <c:v>1.14E-3</c:v>
                </c:pt>
                <c:pt idx="67696" formatCode="0.00E+00">
                  <c:v>1.14E-3</c:v>
                </c:pt>
                <c:pt idx="67697" formatCode="0.00E+00">
                  <c:v>1.14E-3</c:v>
                </c:pt>
                <c:pt idx="67698" formatCode="0.00E+00">
                  <c:v>1.14E-3</c:v>
                </c:pt>
                <c:pt idx="67699" formatCode="0.00E+00">
                  <c:v>1.14E-3</c:v>
                </c:pt>
                <c:pt idx="67700" formatCode="0.00E+00">
                  <c:v>1.14E-3</c:v>
                </c:pt>
                <c:pt idx="67701" formatCode="0.00E+00">
                  <c:v>1.14E-3</c:v>
                </c:pt>
                <c:pt idx="67702" formatCode="0.00E+00">
                  <c:v>1.14E-3</c:v>
                </c:pt>
                <c:pt idx="67703" formatCode="0.00E+00">
                  <c:v>1.14E-3</c:v>
                </c:pt>
                <c:pt idx="67704" formatCode="0.00E+00">
                  <c:v>1.14E-3</c:v>
                </c:pt>
                <c:pt idx="67705" formatCode="0.00E+00">
                  <c:v>1.14E-3</c:v>
                </c:pt>
                <c:pt idx="67706" formatCode="0.00E+00">
                  <c:v>1.14E-3</c:v>
                </c:pt>
                <c:pt idx="67707" formatCode="0.00E+00">
                  <c:v>1.14E-3</c:v>
                </c:pt>
                <c:pt idx="67708" formatCode="0.00E+00">
                  <c:v>1.14E-3</c:v>
                </c:pt>
                <c:pt idx="67709" formatCode="0.00E+00">
                  <c:v>1.14E-3</c:v>
                </c:pt>
                <c:pt idx="67710" formatCode="0.00E+00">
                  <c:v>1.14E-3</c:v>
                </c:pt>
                <c:pt idx="67711" formatCode="0.00E+00">
                  <c:v>1.14E-3</c:v>
                </c:pt>
                <c:pt idx="67712" formatCode="0.00E+00">
                  <c:v>1.14E-3</c:v>
                </c:pt>
                <c:pt idx="67713" formatCode="0.00E+00">
                  <c:v>1.14E-3</c:v>
                </c:pt>
                <c:pt idx="67714" formatCode="0.00E+00">
                  <c:v>1.14E-3</c:v>
                </c:pt>
                <c:pt idx="67715" formatCode="0.00E+00">
                  <c:v>1.14E-3</c:v>
                </c:pt>
                <c:pt idx="67716" formatCode="0.00E+00">
                  <c:v>1.14E-3</c:v>
                </c:pt>
                <c:pt idx="67717" formatCode="0.00E+00">
                  <c:v>1.14E-3</c:v>
                </c:pt>
                <c:pt idx="67718" formatCode="0.00E+00">
                  <c:v>1.14E-3</c:v>
                </c:pt>
                <c:pt idx="67719" formatCode="0.00E+00">
                  <c:v>1.14E-3</c:v>
                </c:pt>
                <c:pt idx="67720" formatCode="0.00E+00">
                  <c:v>1.14E-3</c:v>
                </c:pt>
                <c:pt idx="67721" formatCode="0.00E+00">
                  <c:v>1.14E-3</c:v>
                </c:pt>
                <c:pt idx="67722" formatCode="0.00E+00">
                  <c:v>1.14E-3</c:v>
                </c:pt>
                <c:pt idx="67723" formatCode="0.00E+00">
                  <c:v>1.14E-3</c:v>
                </c:pt>
                <c:pt idx="67724" formatCode="0.00E+00">
                  <c:v>1.14E-3</c:v>
                </c:pt>
                <c:pt idx="67725" formatCode="0.00E+00">
                  <c:v>1.14E-3</c:v>
                </c:pt>
                <c:pt idx="67726" formatCode="0.00E+00">
                  <c:v>1.14E-3</c:v>
                </c:pt>
                <c:pt idx="67727" formatCode="0.00E+00">
                  <c:v>1.14E-3</c:v>
                </c:pt>
                <c:pt idx="67728" formatCode="0.00E+00">
                  <c:v>1.14E-3</c:v>
                </c:pt>
                <c:pt idx="67729" formatCode="0.00E+00">
                  <c:v>1.14E-3</c:v>
                </c:pt>
                <c:pt idx="67730" formatCode="0.00E+00">
                  <c:v>1.14E-3</c:v>
                </c:pt>
                <c:pt idx="67731" formatCode="0.00E+00">
                  <c:v>1.14E-3</c:v>
                </c:pt>
                <c:pt idx="67732" formatCode="0.00E+00">
                  <c:v>1.14E-3</c:v>
                </c:pt>
                <c:pt idx="67733" formatCode="0.00E+00">
                  <c:v>1.14E-3</c:v>
                </c:pt>
                <c:pt idx="67734" formatCode="0.00E+00">
                  <c:v>1.14E-3</c:v>
                </c:pt>
                <c:pt idx="67735" formatCode="0.00E+00">
                  <c:v>1.14E-3</c:v>
                </c:pt>
                <c:pt idx="67736" formatCode="0.00E+00">
                  <c:v>1.14E-3</c:v>
                </c:pt>
                <c:pt idx="67737" formatCode="0.00E+00">
                  <c:v>1.14E-3</c:v>
                </c:pt>
                <c:pt idx="67738" formatCode="0.00E+00">
                  <c:v>1.14E-3</c:v>
                </c:pt>
                <c:pt idx="67739" formatCode="0.00E+00">
                  <c:v>1.14E-3</c:v>
                </c:pt>
                <c:pt idx="67740" formatCode="0.00E+00">
                  <c:v>1.14E-3</c:v>
                </c:pt>
                <c:pt idx="67741" formatCode="0.00E+00">
                  <c:v>1.14E-3</c:v>
                </c:pt>
                <c:pt idx="67742" formatCode="0.00E+00">
                  <c:v>1.14E-3</c:v>
                </c:pt>
                <c:pt idx="67743" formatCode="0.00E+00">
                  <c:v>1.14E-3</c:v>
                </c:pt>
                <c:pt idx="67744" formatCode="0.00E+00">
                  <c:v>1.14E-3</c:v>
                </c:pt>
                <c:pt idx="67745" formatCode="0.00E+00">
                  <c:v>1.14E-3</c:v>
                </c:pt>
                <c:pt idx="67746" formatCode="0.00E+00">
                  <c:v>1.14E-3</c:v>
                </c:pt>
                <c:pt idx="67747" formatCode="0.00E+00">
                  <c:v>1.14E-3</c:v>
                </c:pt>
                <c:pt idx="67748" formatCode="0.00E+00">
                  <c:v>1.14E-3</c:v>
                </c:pt>
                <c:pt idx="67749" formatCode="0.00E+00">
                  <c:v>1.14E-3</c:v>
                </c:pt>
                <c:pt idx="67750" formatCode="0.00E+00">
                  <c:v>1.14E-3</c:v>
                </c:pt>
                <c:pt idx="67751" formatCode="0.00E+00">
                  <c:v>1.14E-3</c:v>
                </c:pt>
                <c:pt idx="67752" formatCode="0.00E+00">
                  <c:v>1.14E-3</c:v>
                </c:pt>
                <c:pt idx="67753" formatCode="0.00E+00">
                  <c:v>1.14E-3</c:v>
                </c:pt>
                <c:pt idx="67754" formatCode="0.00E+00">
                  <c:v>1.14E-3</c:v>
                </c:pt>
                <c:pt idx="67755" formatCode="0.00E+00">
                  <c:v>1.14E-3</c:v>
                </c:pt>
                <c:pt idx="67756" formatCode="0.00E+00">
                  <c:v>1.14E-3</c:v>
                </c:pt>
                <c:pt idx="67757" formatCode="0.00E+00">
                  <c:v>1.14E-3</c:v>
                </c:pt>
                <c:pt idx="67758" formatCode="0.00E+00">
                  <c:v>1.14E-3</c:v>
                </c:pt>
                <c:pt idx="67759" formatCode="0.00E+00">
                  <c:v>1.14E-3</c:v>
                </c:pt>
                <c:pt idx="67760" formatCode="0.00E+00">
                  <c:v>1.14E-3</c:v>
                </c:pt>
                <c:pt idx="67761" formatCode="0.00E+00">
                  <c:v>1.14E-3</c:v>
                </c:pt>
                <c:pt idx="67762" formatCode="0.00E+00">
                  <c:v>1.14E-3</c:v>
                </c:pt>
                <c:pt idx="67763" formatCode="0.00E+00">
                  <c:v>1.14E-3</c:v>
                </c:pt>
                <c:pt idx="67764" formatCode="0.00E+00">
                  <c:v>1.14E-3</c:v>
                </c:pt>
                <c:pt idx="67765" formatCode="0.00E+00">
                  <c:v>1.14E-3</c:v>
                </c:pt>
                <c:pt idx="67766" formatCode="0.00E+00">
                  <c:v>1.14E-3</c:v>
                </c:pt>
                <c:pt idx="67767" formatCode="0.00E+00">
                  <c:v>1.14E-3</c:v>
                </c:pt>
                <c:pt idx="67768" formatCode="0.00E+00">
                  <c:v>1.14E-3</c:v>
                </c:pt>
                <c:pt idx="67769" formatCode="0.00E+00">
                  <c:v>1.14E-3</c:v>
                </c:pt>
                <c:pt idx="67770" formatCode="0.00E+00">
                  <c:v>1.14E-3</c:v>
                </c:pt>
                <c:pt idx="67771" formatCode="0.00E+00">
                  <c:v>1.14E-3</c:v>
                </c:pt>
                <c:pt idx="67772" formatCode="0.00E+00">
                  <c:v>1.14E-3</c:v>
                </c:pt>
                <c:pt idx="67773" formatCode="0.00E+00">
                  <c:v>1.14E-3</c:v>
                </c:pt>
                <c:pt idx="67774" formatCode="0.00E+00">
                  <c:v>1.14E-3</c:v>
                </c:pt>
                <c:pt idx="67775" formatCode="0.00E+00">
                  <c:v>1.14E-3</c:v>
                </c:pt>
                <c:pt idx="67776" formatCode="0.00E+00">
                  <c:v>1.14E-3</c:v>
                </c:pt>
                <c:pt idx="67777" formatCode="0.00E+00">
                  <c:v>1.14E-3</c:v>
                </c:pt>
                <c:pt idx="67778" formatCode="0.00E+00">
                  <c:v>1.14E-3</c:v>
                </c:pt>
                <c:pt idx="67779" formatCode="0.00E+00">
                  <c:v>1.14E-3</c:v>
                </c:pt>
                <c:pt idx="67780" formatCode="0.00E+00">
                  <c:v>1.14E-3</c:v>
                </c:pt>
                <c:pt idx="67781" formatCode="0.00E+00">
                  <c:v>1.14E-3</c:v>
                </c:pt>
                <c:pt idx="67782" formatCode="0.00E+00">
                  <c:v>1.14E-3</c:v>
                </c:pt>
                <c:pt idx="67783" formatCode="0.00E+00">
                  <c:v>1.14E-3</c:v>
                </c:pt>
                <c:pt idx="67784" formatCode="0.00E+00">
                  <c:v>1.14E-3</c:v>
                </c:pt>
                <c:pt idx="67785" formatCode="0.00E+00">
                  <c:v>1.14E-3</c:v>
                </c:pt>
                <c:pt idx="67786" formatCode="0.00E+00">
                  <c:v>1.14E-3</c:v>
                </c:pt>
                <c:pt idx="67787" formatCode="0.00E+00">
                  <c:v>1.14E-3</c:v>
                </c:pt>
                <c:pt idx="67788" formatCode="0.00E+00">
                  <c:v>1.14E-3</c:v>
                </c:pt>
                <c:pt idx="67789" formatCode="0.00E+00">
                  <c:v>1.14E-3</c:v>
                </c:pt>
                <c:pt idx="67790" formatCode="0.00E+00">
                  <c:v>1.14E-3</c:v>
                </c:pt>
                <c:pt idx="67791" formatCode="0.00E+00">
                  <c:v>1.14E-3</c:v>
                </c:pt>
                <c:pt idx="67792" formatCode="0.00E+00">
                  <c:v>1.14E-3</c:v>
                </c:pt>
                <c:pt idx="67793" formatCode="0.00E+00">
                  <c:v>1.14E-3</c:v>
                </c:pt>
                <c:pt idx="67794" formatCode="0.00E+00">
                  <c:v>1.14E-3</c:v>
                </c:pt>
                <c:pt idx="67795" formatCode="0.00E+00">
                  <c:v>1.14E-3</c:v>
                </c:pt>
                <c:pt idx="67796" formatCode="0.00E+00">
                  <c:v>1.14E-3</c:v>
                </c:pt>
                <c:pt idx="67797" formatCode="0.00E+00">
                  <c:v>1.14E-3</c:v>
                </c:pt>
                <c:pt idx="67798" formatCode="0.00E+00">
                  <c:v>1.14E-3</c:v>
                </c:pt>
                <c:pt idx="67799" formatCode="0.00E+00">
                  <c:v>1.14E-3</c:v>
                </c:pt>
                <c:pt idx="67800" formatCode="0.00E+00">
                  <c:v>1.14E-3</c:v>
                </c:pt>
                <c:pt idx="67801" formatCode="0.00E+00">
                  <c:v>1.14E-3</c:v>
                </c:pt>
                <c:pt idx="67802" formatCode="0.00E+00">
                  <c:v>1.14E-3</c:v>
                </c:pt>
                <c:pt idx="67803" formatCode="0.00E+00">
                  <c:v>1.14E-3</c:v>
                </c:pt>
                <c:pt idx="67804" formatCode="0.00E+00">
                  <c:v>1.14E-3</c:v>
                </c:pt>
                <c:pt idx="67805" formatCode="0.00E+00">
                  <c:v>1.14E-3</c:v>
                </c:pt>
                <c:pt idx="67806" formatCode="0.00E+00">
                  <c:v>1.14E-3</c:v>
                </c:pt>
                <c:pt idx="67807" formatCode="0.00E+00">
                  <c:v>1.14E-3</c:v>
                </c:pt>
                <c:pt idx="67808" formatCode="0.00E+00">
                  <c:v>1.14E-3</c:v>
                </c:pt>
                <c:pt idx="67809" formatCode="0.00E+00">
                  <c:v>1.14E-3</c:v>
                </c:pt>
                <c:pt idx="67810" formatCode="0.00E+00">
                  <c:v>1.14E-3</c:v>
                </c:pt>
                <c:pt idx="67811" formatCode="0.00E+00">
                  <c:v>1.14E-3</c:v>
                </c:pt>
                <c:pt idx="67812" formatCode="0.00E+00">
                  <c:v>1.14E-3</c:v>
                </c:pt>
                <c:pt idx="67813" formatCode="0.00E+00">
                  <c:v>1.14E-3</c:v>
                </c:pt>
                <c:pt idx="67814" formatCode="0.00E+00">
                  <c:v>1.14E-3</c:v>
                </c:pt>
                <c:pt idx="67815" formatCode="0.00E+00">
                  <c:v>1.14E-3</c:v>
                </c:pt>
                <c:pt idx="67816" formatCode="0.00E+00">
                  <c:v>1.14E-3</c:v>
                </c:pt>
                <c:pt idx="67817" formatCode="0.00E+00">
                  <c:v>1.14E-3</c:v>
                </c:pt>
                <c:pt idx="67818" formatCode="0.00E+00">
                  <c:v>1.14E-3</c:v>
                </c:pt>
                <c:pt idx="67819" formatCode="0.00E+00">
                  <c:v>1.14E-3</c:v>
                </c:pt>
                <c:pt idx="67820" formatCode="0.00E+00">
                  <c:v>1.14E-3</c:v>
                </c:pt>
                <c:pt idx="67821" formatCode="0.00E+00">
                  <c:v>1.14E-3</c:v>
                </c:pt>
                <c:pt idx="67822" formatCode="0.00E+00">
                  <c:v>1.14E-3</c:v>
                </c:pt>
                <c:pt idx="67823" formatCode="0.00E+00">
                  <c:v>1.14E-3</c:v>
                </c:pt>
                <c:pt idx="67824" formatCode="0.00E+00">
                  <c:v>1.14E-3</c:v>
                </c:pt>
                <c:pt idx="67825" formatCode="0.00E+00">
                  <c:v>1.14E-3</c:v>
                </c:pt>
                <c:pt idx="67826" formatCode="0.00E+00">
                  <c:v>1.14E-3</c:v>
                </c:pt>
                <c:pt idx="67827" formatCode="0.00E+00">
                  <c:v>1.14E-3</c:v>
                </c:pt>
                <c:pt idx="67828" formatCode="0.00E+00">
                  <c:v>1.14E-3</c:v>
                </c:pt>
                <c:pt idx="67829" formatCode="0.00E+00">
                  <c:v>1.14E-3</c:v>
                </c:pt>
                <c:pt idx="67830" formatCode="0.00E+00">
                  <c:v>1.14E-3</c:v>
                </c:pt>
                <c:pt idx="67831" formatCode="0.00E+00">
                  <c:v>1.14E-3</c:v>
                </c:pt>
                <c:pt idx="67832" formatCode="0.00E+00">
                  <c:v>1.14E-3</c:v>
                </c:pt>
                <c:pt idx="67833" formatCode="0.00E+00">
                  <c:v>1.14E-3</c:v>
                </c:pt>
                <c:pt idx="67834" formatCode="0.00E+00">
                  <c:v>1.14E-3</c:v>
                </c:pt>
                <c:pt idx="67835" formatCode="0.00E+00">
                  <c:v>1.14E-3</c:v>
                </c:pt>
                <c:pt idx="67836" formatCode="0.00E+00">
                  <c:v>1.14E-3</c:v>
                </c:pt>
                <c:pt idx="67837" formatCode="0.00E+00">
                  <c:v>1.14E-3</c:v>
                </c:pt>
                <c:pt idx="67838" formatCode="0.00E+00">
                  <c:v>1.14E-3</c:v>
                </c:pt>
                <c:pt idx="67839" formatCode="0.00E+00">
                  <c:v>1.14E-3</c:v>
                </c:pt>
                <c:pt idx="67840" formatCode="0.00E+00">
                  <c:v>1.14E-3</c:v>
                </c:pt>
                <c:pt idx="67841" formatCode="0.00E+00">
                  <c:v>1.14E-3</c:v>
                </c:pt>
                <c:pt idx="67842" formatCode="0.00E+00">
                  <c:v>1.14E-3</c:v>
                </c:pt>
                <c:pt idx="67843" formatCode="0.00E+00">
                  <c:v>1.14E-3</c:v>
                </c:pt>
                <c:pt idx="67844" formatCode="0.00E+00">
                  <c:v>1.14E-3</c:v>
                </c:pt>
                <c:pt idx="67845" formatCode="0.00E+00">
                  <c:v>1.14E-3</c:v>
                </c:pt>
                <c:pt idx="67846" formatCode="0.00E+00">
                  <c:v>1.14E-3</c:v>
                </c:pt>
                <c:pt idx="67847" formatCode="0.00E+00">
                  <c:v>1.14E-3</c:v>
                </c:pt>
                <c:pt idx="67848" formatCode="0.00E+00">
                  <c:v>1.14E-3</c:v>
                </c:pt>
                <c:pt idx="67849" formatCode="0.00E+00">
                  <c:v>1.14E-3</c:v>
                </c:pt>
                <c:pt idx="67850" formatCode="0.00E+00">
                  <c:v>1.14E-3</c:v>
                </c:pt>
                <c:pt idx="67851" formatCode="0.00E+00">
                  <c:v>1.14E-3</c:v>
                </c:pt>
                <c:pt idx="67852" formatCode="0.00E+00">
                  <c:v>1.14E-3</c:v>
                </c:pt>
                <c:pt idx="67853" formatCode="0.00E+00">
                  <c:v>1.14E-3</c:v>
                </c:pt>
                <c:pt idx="67854" formatCode="0.00E+00">
                  <c:v>1.14E-3</c:v>
                </c:pt>
                <c:pt idx="67855" formatCode="0.00E+00">
                  <c:v>1.14E-3</c:v>
                </c:pt>
                <c:pt idx="67856" formatCode="0.00E+00">
                  <c:v>1.14E-3</c:v>
                </c:pt>
                <c:pt idx="67857" formatCode="0.00E+00">
                  <c:v>1.14E-3</c:v>
                </c:pt>
                <c:pt idx="67858" formatCode="0.00E+00">
                  <c:v>1.14E-3</c:v>
                </c:pt>
                <c:pt idx="67859" formatCode="0.00E+00">
                  <c:v>1.14E-3</c:v>
                </c:pt>
                <c:pt idx="67860" formatCode="0.00E+00">
                  <c:v>1.14E-3</c:v>
                </c:pt>
                <c:pt idx="67861" formatCode="0.00E+00">
                  <c:v>1.14E-3</c:v>
                </c:pt>
                <c:pt idx="67862" formatCode="0.00E+00">
                  <c:v>1.14E-3</c:v>
                </c:pt>
                <c:pt idx="67863" formatCode="0.00E+00">
                  <c:v>1.14E-3</c:v>
                </c:pt>
                <c:pt idx="67864" formatCode="0.00E+00">
                  <c:v>1.14E-3</c:v>
                </c:pt>
                <c:pt idx="67865" formatCode="0.00E+00">
                  <c:v>1.14E-3</c:v>
                </c:pt>
                <c:pt idx="67866" formatCode="0.00E+00">
                  <c:v>1.14E-3</c:v>
                </c:pt>
                <c:pt idx="67867" formatCode="0.00E+00">
                  <c:v>1.14E-3</c:v>
                </c:pt>
                <c:pt idx="67868" formatCode="0.00E+00">
                  <c:v>1.14E-3</c:v>
                </c:pt>
                <c:pt idx="67869" formatCode="0.00E+00">
                  <c:v>1.14E-3</c:v>
                </c:pt>
                <c:pt idx="67870" formatCode="0.00E+00">
                  <c:v>1.14E-3</c:v>
                </c:pt>
                <c:pt idx="67871" formatCode="0.00E+00">
                  <c:v>1.14E-3</c:v>
                </c:pt>
                <c:pt idx="67872" formatCode="0.00E+00">
                  <c:v>1.14E-3</c:v>
                </c:pt>
                <c:pt idx="67873" formatCode="0.00E+00">
                  <c:v>1.14E-3</c:v>
                </c:pt>
                <c:pt idx="67874" formatCode="0.00E+00">
                  <c:v>1.14E-3</c:v>
                </c:pt>
                <c:pt idx="67875" formatCode="0.00E+00">
                  <c:v>1.14E-3</c:v>
                </c:pt>
                <c:pt idx="67876" formatCode="0.00E+00">
                  <c:v>1.14E-3</c:v>
                </c:pt>
                <c:pt idx="67877" formatCode="0.00E+00">
                  <c:v>1.14E-3</c:v>
                </c:pt>
                <c:pt idx="67878" formatCode="0.00E+00">
                  <c:v>1.14E-3</c:v>
                </c:pt>
                <c:pt idx="67879" formatCode="0.00E+00">
                  <c:v>1.14E-3</c:v>
                </c:pt>
                <c:pt idx="67880" formatCode="0.00E+00">
                  <c:v>1.14E-3</c:v>
                </c:pt>
                <c:pt idx="67881" formatCode="0.00E+00">
                  <c:v>1.14E-3</c:v>
                </c:pt>
                <c:pt idx="67882" formatCode="0.00E+00">
                  <c:v>1.14E-3</c:v>
                </c:pt>
                <c:pt idx="67883" formatCode="0.00E+00">
                  <c:v>1.14E-3</c:v>
                </c:pt>
                <c:pt idx="67884" formatCode="0.00E+00">
                  <c:v>1.14E-3</c:v>
                </c:pt>
                <c:pt idx="67885" formatCode="0.00E+00">
                  <c:v>1.14E-3</c:v>
                </c:pt>
                <c:pt idx="67886" formatCode="0.00E+00">
                  <c:v>1.14E-3</c:v>
                </c:pt>
                <c:pt idx="67887" formatCode="0.00E+00">
                  <c:v>1.14E-3</c:v>
                </c:pt>
                <c:pt idx="67888" formatCode="0.00E+00">
                  <c:v>1.14E-3</c:v>
                </c:pt>
                <c:pt idx="67889" formatCode="0.00E+00">
                  <c:v>1.14E-3</c:v>
                </c:pt>
                <c:pt idx="67890" formatCode="0.00E+00">
                  <c:v>1.14E-3</c:v>
                </c:pt>
                <c:pt idx="67891" formatCode="0.00E+00">
                  <c:v>1.14E-3</c:v>
                </c:pt>
                <c:pt idx="67892" formatCode="0.00E+00">
                  <c:v>1.14E-3</c:v>
                </c:pt>
                <c:pt idx="67893" formatCode="0.00E+00">
                  <c:v>1.14E-3</c:v>
                </c:pt>
                <c:pt idx="67894" formatCode="0.00E+00">
                  <c:v>1.14E-3</c:v>
                </c:pt>
                <c:pt idx="67895" formatCode="0.00E+00">
                  <c:v>1.14E-3</c:v>
                </c:pt>
                <c:pt idx="67896" formatCode="0.00E+00">
                  <c:v>1.14E-3</c:v>
                </c:pt>
                <c:pt idx="67897" formatCode="0.00E+00">
                  <c:v>1.14E-3</c:v>
                </c:pt>
                <c:pt idx="67898" formatCode="0.00E+00">
                  <c:v>1.14E-3</c:v>
                </c:pt>
                <c:pt idx="67899" formatCode="0.00E+00">
                  <c:v>1.14E-3</c:v>
                </c:pt>
                <c:pt idx="67900" formatCode="0.00E+00">
                  <c:v>1.14E-3</c:v>
                </c:pt>
                <c:pt idx="67901" formatCode="0.00E+00">
                  <c:v>1.14E-3</c:v>
                </c:pt>
                <c:pt idx="67902" formatCode="0.00E+00">
                  <c:v>1.14E-3</c:v>
                </c:pt>
                <c:pt idx="67903" formatCode="0.00E+00">
                  <c:v>1.14E-3</c:v>
                </c:pt>
                <c:pt idx="67904" formatCode="0.00E+00">
                  <c:v>1.14E-3</c:v>
                </c:pt>
                <c:pt idx="67905" formatCode="0.00E+00">
                  <c:v>1.14E-3</c:v>
                </c:pt>
                <c:pt idx="67906" formatCode="0.00E+00">
                  <c:v>1.14E-3</c:v>
                </c:pt>
                <c:pt idx="67907" formatCode="0.00E+00">
                  <c:v>1.14E-3</c:v>
                </c:pt>
                <c:pt idx="67908" formatCode="0.00E+00">
                  <c:v>1.14E-3</c:v>
                </c:pt>
                <c:pt idx="67909" formatCode="0.00E+00">
                  <c:v>1.14E-3</c:v>
                </c:pt>
                <c:pt idx="67910" formatCode="0.00E+00">
                  <c:v>1.14E-3</c:v>
                </c:pt>
                <c:pt idx="67911" formatCode="0.00E+00">
                  <c:v>1.14E-3</c:v>
                </c:pt>
                <c:pt idx="67912" formatCode="0.00E+00">
                  <c:v>1.14E-3</c:v>
                </c:pt>
                <c:pt idx="67913" formatCode="0.00E+00">
                  <c:v>1.14E-3</c:v>
                </c:pt>
                <c:pt idx="67914" formatCode="0.00E+00">
                  <c:v>1.14E-3</c:v>
                </c:pt>
                <c:pt idx="67915" formatCode="0.00E+00">
                  <c:v>1.14E-3</c:v>
                </c:pt>
                <c:pt idx="67916" formatCode="0.00E+00">
                  <c:v>1.14E-3</c:v>
                </c:pt>
                <c:pt idx="67917" formatCode="0.00E+00">
                  <c:v>1.14E-3</c:v>
                </c:pt>
                <c:pt idx="67918" formatCode="0.00E+00">
                  <c:v>1.14E-3</c:v>
                </c:pt>
                <c:pt idx="67919" formatCode="0.00E+00">
                  <c:v>1.14E-3</c:v>
                </c:pt>
                <c:pt idx="67920" formatCode="0.00E+00">
                  <c:v>1.14E-3</c:v>
                </c:pt>
                <c:pt idx="67921" formatCode="0.00E+00">
                  <c:v>1.14E-3</c:v>
                </c:pt>
                <c:pt idx="67922" formatCode="0.00E+00">
                  <c:v>1.14E-3</c:v>
                </c:pt>
                <c:pt idx="67923" formatCode="0.00E+00">
                  <c:v>1.14E-3</c:v>
                </c:pt>
                <c:pt idx="67924" formatCode="0.00E+00">
                  <c:v>1.14E-3</c:v>
                </c:pt>
                <c:pt idx="67925" formatCode="0.00E+00">
                  <c:v>1.14E-3</c:v>
                </c:pt>
                <c:pt idx="67926" formatCode="0.00E+00">
                  <c:v>1.14E-3</c:v>
                </c:pt>
                <c:pt idx="67927" formatCode="0.00E+00">
                  <c:v>1.14E-3</c:v>
                </c:pt>
                <c:pt idx="67928" formatCode="0.00E+00">
                  <c:v>1.14E-3</c:v>
                </c:pt>
                <c:pt idx="67929" formatCode="0.00E+00">
                  <c:v>1.14E-3</c:v>
                </c:pt>
                <c:pt idx="67930" formatCode="0.00E+00">
                  <c:v>1.14E-3</c:v>
                </c:pt>
                <c:pt idx="67931" formatCode="0.00E+00">
                  <c:v>1.14E-3</c:v>
                </c:pt>
                <c:pt idx="67932" formatCode="0.00E+00">
                  <c:v>1.14E-3</c:v>
                </c:pt>
                <c:pt idx="67933" formatCode="0.00E+00">
                  <c:v>1.14E-3</c:v>
                </c:pt>
                <c:pt idx="67934" formatCode="0.00E+00">
                  <c:v>1.14E-3</c:v>
                </c:pt>
                <c:pt idx="67935" formatCode="0.00E+00">
                  <c:v>1.14E-3</c:v>
                </c:pt>
                <c:pt idx="67936" formatCode="0.00E+00">
                  <c:v>1.14E-3</c:v>
                </c:pt>
                <c:pt idx="67937" formatCode="0.00E+00">
                  <c:v>1.14E-3</c:v>
                </c:pt>
                <c:pt idx="67938" formatCode="0.00E+00">
                  <c:v>1.14E-3</c:v>
                </c:pt>
                <c:pt idx="67939" formatCode="0.00E+00">
                  <c:v>1.14E-3</c:v>
                </c:pt>
                <c:pt idx="67940" formatCode="0.00E+00">
                  <c:v>1.14E-3</c:v>
                </c:pt>
                <c:pt idx="67941" formatCode="0.00E+00">
                  <c:v>1.14E-3</c:v>
                </c:pt>
                <c:pt idx="67942" formatCode="0.00E+00">
                  <c:v>1.14E-3</c:v>
                </c:pt>
                <c:pt idx="67943" formatCode="0.00E+00">
                  <c:v>1.14E-3</c:v>
                </c:pt>
                <c:pt idx="67944" formatCode="0.00E+00">
                  <c:v>1.14E-3</c:v>
                </c:pt>
                <c:pt idx="67945" formatCode="0.00E+00">
                  <c:v>1.14E-3</c:v>
                </c:pt>
                <c:pt idx="67946" formatCode="0.00E+00">
                  <c:v>1.14E-3</c:v>
                </c:pt>
                <c:pt idx="67947" formatCode="0.00E+00">
                  <c:v>1.14E-3</c:v>
                </c:pt>
                <c:pt idx="67948" formatCode="0.00E+00">
                  <c:v>1.14E-3</c:v>
                </c:pt>
                <c:pt idx="67949" formatCode="0.00E+00">
                  <c:v>1.14E-3</c:v>
                </c:pt>
                <c:pt idx="67950" formatCode="0.00E+00">
                  <c:v>1.14E-3</c:v>
                </c:pt>
                <c:pt idx="67951" formatCode="0.00E+00">
                  <c:v>1.14E-3</c:v>
                </c:pt>
                <c:pt idx="67952" formatCode="0.00E+00">
                  <c:v>1.14E-3</c:v>
                </c:pt>
                <c:pt idx="67953" formatCode="0.00E+00">
                  <c:v>1.14E-3</c:v>
                </c:pt>
                <c:pt idx="67954" formatCode="0.00E+00">
                  <c:v>1.14E-3</c:v>
                </c:pt>
                <c:pt idx="67955" formatCode="0.00E+00">
                  <c:v>1.14E-3</c:v>
                </c:pt>
                <c:pt idx="67956" formatCode="0.00E+00">
                  <c:v>1.14E-3</c:v>
                </c:pt>
                <c:pt idx="67957" formatCode="0.00E+00">
                  <c:v>1.14E-3</c:v>
                </c:pt>
                <c:pt idx="67958" formatCode="0.00E+00">
                  <c:v>1.14E-3</c:v>
                </c:pt>
                <c:pt idx="67959" formatCode="0.00E+00">
                  <c:v>1.14E-3</c:v>
                </c:pt>
                <c:pt idx="67960" formatCode="0.00E+00">
                  <c:v>1.14E-3</c:v>
                </c:pt>
                <c:pt idx="67961" formatCode="0.00E+00">
                  <c:v>1.14E-3</c:v>
                </c:pt>
                <c:pt idx="67962" formatCode="0.00E+00">
                  <c:v>1.14E-3</c:v>
                </c:pt>
                <c:pt idx="67963" formatCode="0.00E+00">
                  <c:v>1.14E-3</c:v>
                </c:pt>
                <c:pt idx="67964" formatCode="0.00E+00">
                  <c:v>1.14E-3</c:v>
                </c:pt>
                <c:pt idx="67965" formatCode="0.00E+00">
                  <c:v>1.14E-3</c:v>
                </c:pt>
                <c:pt idx="67966" formatCode="0.00E+00">
                  <c:v>1.14E-3</c:v>
                </c:pt>
                <c:pt idx="67967" formatCode="0.00E+00">
                  <c:v>1.14E-3</c:v>
                </c:pt>
                <c:pt idx="67968" formatCode="0.00E+00">
                  <c:v>1.14E-3</c:v>
                </c:pt>
                <c:pt idx="67969" formatCode="0.00E+00">
                  <c:v>1.14E-3</c:v>
                </c:pt>
                <c:pt idx="67970" formatCode="0.00E+00">
                  <c:v>1.14E-3</c:v>
                </c:pt>
                <c:pt idx="67971" formatCode="0.00E+00">
                  <c:v>1.14E-3</c:v>
                </c:pt>
                <c:pt idx="67972" formatCode="0.00E+00">
                  <c:v>1.14E-3</c:v>
                </c:pt>
                <c:pt idx="67973" formatCode="0.00E+00">
                  <c:v>1.14E-3</c:v>
                </c:pt>
                <c:pt idx="67974" formatCode="0.00E+00">
                  <c:v>1.14E-3</c:v>
                </c:pt>
                <c:pt idx="67975" formatCode="0.00E+00">
                  <c:v>1.14E-3</c:v>
                </c:pt>
                <c:pt idx="67976" formatCode="0.00E+00">
                  <c:v>1.14E-3</c:v>
                </c:pt>
                <c:pt idx="67977" formatCode="0.00E+00">
                  <c:v>1.14E-3</c:v>
                </c:pt>
                <c:pt idx="67978" formatCode="0.00E+00">
                  <c:v>1.14E-3</c:v>
                </c:pt>
                <c:pt idx="67979" formatCode="0.00E+00">
                  <c:v>1.14E-3</c:v>
                </c:pt>
                <c:pt idx="67980" formatCode="0.00E+00">
                  <c:v>1.14E-3</c:v>
                </c:pt>
                <c:pt idx="67981" formatCode="0.00E+00">
                  <c:v>1.14E-3</c:v>
                </c:pt>
                <c:pt idx="67982" formatCode="0.00E+00">
                  <c:v>1.14E-3</c:v>
                </c:pt>
                <c:pt idx="67983" formatCode="0.00E+00">
                  <c:v>1.14E-3</c:v>
                </c:pt>
                <c:pt idx="67984" formatCode="0.00E+00">
                  <c:v>1.14E-3</c:v>
                </c:pt>
                <c:pt idx="67985" formatCode="0.00E+00">
                  <c:v>1.14E-3</c:v>
                </c:pt>
                <c:pt idx="67986" formatCode="0.00E+00">
                  <c:v>1.14E-3</c:v>
                </c:pt>
                <c:pt idx="67987" formatCode="0.00E+00">
                  <c:v>1.14E-3</c:v>
                </c:pt>
                <c:pt idx="67988" formatCode="0.00E+00">
                  <c:v>1.14E-3</c:v>
                </c:pt>
                <c:pt idx="67989" formatCode="0.00E+00">
                  <c:v>1.14E-3</c:v>
                </c:pt>
                <c:pt idx="67990" formatCode="0.00E+00">
                  <c:v>1.14E-3</c:v>
                </c:pt>
                <c:pt idx="67991" formatCode="0.00E+00">
                  <c:v>1.14E-3</c:v>
                </c:pt>
                <c:pt idx="67992" formatCode="0.00E+00">
                  <c:v>1.14E-3</c:v>
                </c:pt>
                <c:pt idx="67993" formatCode="0.00E+00">
                  <c:v>1.14E-3</c:v>
                </c:pt>
                <c:pt idx="67994" formatCode="0.00E+00">
                  <c:v>1.14E-3</c:v>
                </c:pt>
                <c:pt idx="67995" formatCode="0.00E+00">
                  <c:v>1.14E-3</c:v>
                </c:pt>
                <c:pt idx="67996" formatCode="0.00E+00">
                  <c:v>1.14E-3</c:v>
                </c:pt>
                <c:pt idx="67997" formatCode="0.00E+00">
                  <c:v>1.14E-3</c:v>
                </c:pt>
                <c:pt idx="67998" formatCode="0.00E+00">
                  <c:v>1.14E-3</c:v>
                </c:pt>
                <c:pt idx="67999" formatCode="0.00E+00">
                  <c:v>1.14E-3</c:v>
                </c:pt>
                <c:pt idx="68000" formatCode="0.00E+00">
                  <c:v>1.14E-3</c:v>
                </c:pt>
                <c:pt idx="68001" formatCode="0.00E+00">
                  <c:v>1.14E-3</c:v>
                </c:pt>
                <c:pt idx="68002" formatCode="0.00E+00">
                  <c:v>1.14E-3</c:v>
                </c:pt>
                <c:pt idx="68003" formatCode="0.00E+00">
                  <c:v>1.14E-3</c:v>
                </c:pt>
                <c:pt idx="68004" formatCode="0.00E+00">
                  <c:v>1.14E-3</c:v>
                </c:pt>
                <c:pt idx="68005" formatCode="0.00E+00">
                  <c:v>1.14E-3</c:v>
                </c:pt>
                <c:pt idx="68006" formatCode="0.00E+00">
                  <c:v>1.14E-3</c:v>
                </c:pt>
                <c:pt idx="68007" formatCode="0.00E+00">
                  <c:v>1.14E-3</c:v>
                </c:pt>
                <c:pt idx="68008" formatCode="0.00E+00">
                  <c:v>1.14E-3</c:v>
                </c:pt>
                <c:pt idx="68009" formatCode="0.00E+00">
                  <c:v>1.14E-3</c:v>
                </c:pt>
                <c:pt idx="68010" formatCode="0.00E+00">
                  <c:v>1.14E-3</c:v>
                </c:pt>
                <c:pt idx="68011" formatCode="0.00E+00">
                  <c:v>1.14E-3</c:v>
                </c:pt>
                <c:pt idx="68012" formatCode="0.00E+00">
                  <c:v>1.14E-3</c:v>
                </c:pt>
                <c:pt idx="68013" formatCode="0.00E+00">
                  <c:v>1.14E-3</c:v>
                </c:pt>
                <c:pt idx="68014" formatCode="0.00E+00">
                  <c:v>1.14E-3</c:v>
                </c:pt>
                <c:pt idx="68015" formatCode="0.00E+00">
                  <c:v>1.14E-3</c:v>
                </c:pt>
                <c:pt idx="68016" formatCode="0.00E+00">
                  <c:v>1.14E-3</c:v>
                </c:pt>
                <c:pt idx="68017" formatCode="0.00E+00">
                  <c:v>1.14E-3</c:v>
                </c:pt>
                <c:pt idx="68018" formatCode="0.00E+00">
                  <c:v>1.14E-3</c:v>
                </c:pt>
                <c:pt idx="68019" formatCode="0.00E+00">
                  <c:v>1.14E-3</c:v>
                </c:pt>
                <c:pt idx="68020" formatCode="0.00E+00">
                  <c:v>1.14E-3</c:v>
                </c:pt>
                <c:pt idx="68021" formatCode="0.00E+00">
                  <c:v>1.14E-3</c:v>
                </c:pt>
                <c:pt idx="68022" formatCode="0.00E+00">
                  <c:v>1.14E-3</c:v>
                </c:pt>
                <c:pt idx="68023" formatCode="0.00E+00">
                  <c:v>1.14E-3</c:v>
                </c:pt>
                <c:pt idx="68024" formatCode="0.00E+00">
                  <c:v>1.14E-3</c:v>
                </c:pt>
                <c:pt idx="68025" formatCode="0.00E+00">
                  <c:v>1.14E-3</c:v>
                </c:pt>
                <c:pt idx="68026" formatCode="0.00E+00">
                  <c:v>1.14E-3</c:v>
                </c:pt>
                <c:pt idx="68027" formatCode="0.00E+00">
                  <c:v>1.14E-3</c:v>
                </c:pt>
                <c:pt idx="68028" formatCode="0.00E+00">
                  <c:v>1.14E-3</c:v>
                </c:pt>
                <c:pt idx="68029" formatCode="0.00E+00">
                  <c:v>1.14E-3</c:v>
                </c:pt>
                <c:pt idx="68030" formatCode="0.00E+00">
                  <c:v>1.14E-3</c:v>
                </c:pt>
                <c:pt idx="68031" formatCode="0.00E+00">
                  <c:v>1.14E-3</c:v>
                </c:pt>
                <c:pt idx="68032" formatCode="0.00E+00">
                  <c:v>1.14E-3</c:v>
                </c:pt>
                <c:pt idx="68033" formatCode="0.00E+00">
                  <c:v>1.14E-3</c:v>
                </c:pt>
                <c:pt idx="68034" formatCode="0.00E+00">
                  <c:v>1.14E-3</c:v>
                </c:pt>
                <c:pt idx="68035" formatCode="0.00E+00">
                  <c:v>1.14E-3</c:v>
                </c:pt>
                <c:pt idx="68036" formatCode="0.00E+00">
                  <c:v>1.14E-3</c:v>
                </c:pt>
                <c:pt idx="68037" formatCode="0.00E+00">
                  <c:v>1.14E-3</c:v>
                </c:pt>
                <c:pt idx="68038" formatCode="0.00E+00">
                  <c:v>1.14E-3</c:v>
                </c:pt>
                <c:pt idx="68039" formatCode="0.00E+00">
                  <c:v>1.14E-3</c:v>
                </c:pt>
                <c:pt idx="68040" formatCode="0.00E+00">
                  <c:v>1.14E-3</c:v>
                </c:pt>
                <c:pt idx="68041" formatCode="0.00E+00">
                  <c:v>1.14E-3</c:v>
                </c:pt>
                <c:pt idx="68042" formatCode="0.00E+00">
                  <c:v>1.14E-3</c:v>
                </c:pt>
                <c:pt idx="68043" formatCode="0.00E+00">
                  <c:v>1.14E-3</c:v>
                </c:pt>
                <c:pt idx="68044" formatCode="0.00E+00">
                  <c:v>1.14E-3</c:v>
                </c:pt>
                <c:pt idx="68045" formatCode="0.00E+00">
                  <c:v>1.14E-3</c:v>
                </c:pt>
                <c:pt idx="68046" formatCode="0.00E+00">
                  <c:v>1.14E-3</c:v>
                </c:pt>
                <c:pt idx="68047" formatCode="0.00E+00">
                  <c:v>1.14E-3</c:v>
                </c:pt>
                <c:pt idx="68048" formatCode="0.00E+00">
                  <c:v>1.14E-3</c:v>
                </c:pt>
                <c:pt idx="68049" formatCode="0.00E+00">
                  <c:v>1.14E-3</c:v>
                </c:pt>
                <c:pt idx="68050" formatCode="0.00E+00">
                  <c:v>1.14E-3</c:v>
                </c:pt>
                <c:pt idx="68051" formatCode="0.00E+00">
                  <c:v>1.14E-3</c:v>
                </c:pt>
                <c:pt idx="68052" formatCode="0.00E+00">
                  <c:v>1.14E-3</c:v>
                </c:pt>
                <c:pt idx="68053" formatCode="0.00E+00">
                  <c:v>1.14E-3</c:v>
                </c:pt>
                <c:pt idx="68054" formatCode="0.00E+00">
                  <c:v>1.14E-3</c:v>
                </c:pt>
                <c:pt idx="68055" formatCode="0.00E+00">
                  <c:v>1.14E-3</c:v>
                </c:pt>
                <c:pt idx="68056" formatCode="0.00E+00">
                  <c:v>1.14E-3</c:v>
                </c:pt>
                <c:pt idx="68057" formatCode="0.00E+00">
                  <c:v>1.14E-3</c:v>
                </c:pt>
                <c:pt idx="68058" formatCode="0.00E+00">
                  <c:v>1.14E-3</c:v>
                </c:pt>
                <c:pt idx="68059" formatCode="0.00E+00">
                  <c:v>1.14E-3</c:v>
                </c:pt>
                <c:pt idx="68060" formatCode="0.00E+00">
                  <c:v>1.14E-3</c:v>
                </c:pt>
                <c:pt idx="68061" formatCode="0.00E+00">
                  <c:v>1.14E-3</c:v>
                </c:pt>
                <c:pt idx="68062" formatCode="0.00E+00">
                  <c:v>1.14E-3</c:v>
                </c:pt>
                <c:pt idx="68063" formatCode="0.00E+00">
                  <c:v>1.14E-3</c:v>
                </c:pt>
                <c:pt idx="68064" formatCode="0.00E+00">
                  <c:v>1.14E-3</c:v>
                </c:pt>
                <c:pt idx="68065" formatCode="0.00E+00">
                  <c:v>1.14E-3</c:v>
                </c:pt>
                <c:pt idx="68066" formatCode="0.00E+00">
                  <c:v>1.14E-3</c:v>
                </c:pt>
                <c:pt idx="68067" formatCode="0.00E+00">
                  <c:v>1.14E-3</c:v>
                </c:pt>
                <c:pt idx="68068" formatCode="0.00E+00">
                  <c:v>1.14E-3</c:v>
                </c:pt>
                <c:pt idx="68069" formatCode="0.00E+00">
                  <c:v>1.14E-3</c:v>
                </c:pt>
                <c:pt idx="68070" formatCode="0.00E+00">
                  <c:v>1.14E-3</c:v>
                </c:pt>
                <c:pt idx="68071" formatCode="0.00E+00">
                  <c:v>1.14E-3</c:v>
                </c:pt>
                <c:pt idx="68072" formatCode="0.00E+00">
                  <c:v>1.14E-3</c:v>
                </c:pt>
                <c:pt idx="68073" formatCode="0.00E+00">
                  <c:v>1.14E-3</c:v>
                </c:pt>
                <c:pt idx="68074" formatCode="0.00E+00">
                  <c:v>1.14E-3</c:v>
                </c:pt>
                <c:pt idx="68075" formatCode="0.00E+00">
                  <c:v>1.14E-3</c:v>
                </c:pt>
                <c:pt idx="68076" formatCode="0.00E+00">
                  <c:v>1.14E-3</c:v>
                </c:pt>
                <c:pt idx="68077" formatCode="0.00E+00">
                  <c:v>1.14E-3</c:v>
                </c:pt>
                <c:pt idx="68078" formatCode="0.00E+00">
                  <c:v>1.14E-3</c:v>
                </c:pt>
                <c:pt idx="68079" formatCode="0.00E+00">
                  <c:v>1.14E-3</c:v>
                </c:pt>
                <c:pt idx="68080" formatCode="0.00E+00">
                  <c:v>1.14E-3</c:v>
                </c:pt>
                <c:pt idx="68081" formatCode="0.00E+00">
                  <c:v>1.14E-3</c:v>
                </c:pt>
                <c:pt idx="68082" formatCode="0.00E+00">
                  <c:v>1.14E-3</c:v>
                </c:pt>
                <c:pt idx="68083" formatCode="0.00E+00">
                  <c:v>1.14E-3</c:v>
                </c:pt>
                <c:pt idx="68084" formatCode="0.00E+00">
                  <c:v>1.14E-3</c:v>
                </c:pt>
                <c:pt idx="68085" formatCode="0.00E+00">
                  <c:v>1.14E-3</c:v>
                </c:pt>
                <c:pt idx="68086" formatCode="0.00E+00">
                  <c:v>1.14E-3</c:v>
                </c:pt>
                <c:pt idx="68087" formatCode="0.00E+00">
                  <c:v>1.14E-3</c:v>
                </c:pt>
                <c:pt idx="68088" formatCode="0.00E+00">
                  <c:v>1.14E-3</c:v>
                </c:pt>
                <c:pt idx="68089" formatCode="0.00E+00">
                  <c:v>1.14E-3</c:v>
                </c:pt>
                <c:pt idx="68090" formatCode="0.00E+00">
                  <c:v>1.14E-3</c:v>
                </c:pt>
                <c:pt idx="68091" formatCode="0.00E+00">
                  <c:v>1.14E-3</c:v>
                </c:pt>
                <c:pt idx="68092" formatCode="0.00E+00">
                  <c:v>1.14E-3</c:v>
                </c:pt>
                <c:pt idx="68093" formatCode="0.00E+00">
                  <c:v>1.14E-3</c:v>
                </c:pt>
                <c:pt idx="68094" formatCode="0.00E+00">
                  <c:v>1.14E-3</c:v>
                </c:pt>
                <c:pt idx="68095" formatCode="0.00E+00">
                  <c:v>1.14E-3</c:v>
                </c:pt>
                <c:pt idx="68096" formatCode="0.00E+00">
                  <c:v>1.14E-3</c:v>
                </c:pt>
                <c:pt idx="68097" formatCode="0.00E+00">
                  <c:v>1.14E-3</c:v>
                </c:pt>
                <c:pt idx="68098" formatCode="0.00E+00">
                  <c:v>1.14E-3</c:v>
                </c:pt>
                <c:pt idx="68099" formatCode="0.00E+00">
                  <c:v>1.14E-3</c:v>
                </c:pt>
                <c:pt idx="68100" formatCode="0.00E+00">
                  <c:v>1.14E-3</c:v>
                </c:pt>
                <c:pt idx="68101" formatCode="0.00E+00">
                  <c:v>1.14E-3</c:v>
                </c:pt>
                <c:pt idx="68102" formatCode="0.00E+00">
                  <c:v>1.14E-3</c:v>
                </c:pt>
                <c:pt idx="68103" formatCode="0.00E+00">
                  <c:v>1.14E-3</c:v>
                </c:pt>
                <c:pt idx="68104" formatCode="0.00E+00">
                  <c:v>1.14E-3</c:v>
                </c:pt>
                <c:pt idx="68105" formatCode="0.00E+00">
                  <c:v>1.14E-3</c:v>
                </c:pt>
                <c:pt idx="68106" formatCode="0.00E+00">
                  <c:v>1.14E-3</c:v>
                </c:pt>
                <c:pt idx="68107" formatCode="0.00E+00">
                  <c:v>1.14E-3</c:v>
                </c:pt>
                <c:pt idx="68108" formatCode="0.00E+00">
                  <c:v>1.14E-3</c:v>
                </c:pt>
                <c:pt idx="68109" formatCode="0.00E+00">
                  <c:v>1.14E-3</c:v>
                </c:pt>
                <c:pt idx="68110" formatCode="0.00E+00">
                  <c:v>1.14E-3</c:v>
                </c:pt>
                <c:pt idx="68111" formatCode="0.00E+00">
                  <c:v>1.14E-3</c:v>
                </c:pt>
                <c:pt idx="68112" formatCode="0.00E+00">
                  <c:v>1.14E-3</c:v>
                </c:pt>
                <c:pt idx="68113" formatCode="0.00E+00">
                  <c:v>1.14E-3</c:v>
                </c:pt>
                <c:pt idx="68114" formatCode="0.00E+00">
                  <c:v>1.14E-3</c:v>
                </c:pt>
                <c:pt idx="68115" formatCode="0.00E+00">
                  <c:v>1.14E-3</c:v>
                </c:pt>
                <c:pt idx="68116" formatCode="0.00E+00">
                  <c:v>1.14E-3</c:v>
                </c:pt>
                <c:pt idx="68117" formatCode="0.00E+00">
                  <c:v>1.14E-3</c:v>
                </c:pt>
                <c:pt idx="68118" formatCode="0.00E+00">
                  <c:v>1.14E-3</c:v>
                </c:pt>
                <c:pt idx="68119" formatCode="0.00E+00">
                  <c:v>1.14E-3</c:v>
                </c:pt>
                <c:pt idx="68120" formatCode="0.00E+00">
                  <c:v>1.14E-3</c:v>
                </c:pt>
                <c:pt idx="68121" formatCode="0.00E+00">
                  <c:v>1.14E-3</c:v>
                </c:pt>
                <c:pt idx="68122" formatCode="0.00E+00">
                  <c:v>1.14E-3</c:v>
                </c:pt>
                <c:pt idx="68123" formatCode="0.00E+00">
                  <c:v>1.14E-3</c:v>
                </c:pt>
                <c:pt idx="68124" formatCode="0.00E+00">
                  <c:v>1.14E-3</c:v>
                </c:pt>
                <c:pt idx="68125" formatCode="0.00E+00">
                  <c:v>1.14E-3</c:v>
                </c:pt>
                <c:pt idx="68126" formatCode="0.00E+00">
                  <c:v>1.14E-3</c:v>
                </c:pt>
                <c:pt idx="68127" formatCode="0.00E+00">
                  <c:v>1.14E-3</c:v>
                </c:pt>
                <c:pt idx="68128" formatCode="0.00E+00">
                  <c:v>1.14E-3</c:v>
                </c:pt>
                <c:pt idx="68129" formatCode="0.00E+00">
                  <c:v>1.14E-3</c:v>
                </c:pt>
                <c:pt idx="68130" formatCode="0.00E+00">
                  <c:v>1.14E-3</c:v>
                </c:pt>
                <c:pt idx="68131" formatCode="0.00E+00">
                  <c:v>1.14E-3</c:v>
                </c:pt>
                <c:pt idx="68132" formatCode="0.00E+00">
                  <c:v>1.14E-3</c:v>
                </c:pt>
                <c:pt idx="68133" formatCode="0.00E+00">
                  <c:v>1.14E-3</c:v>
                </c:pt>
                <c:pt idx="68134" formatCode="0.00E+00">
                  <c:v>1.14E-3</c:v>
                </c:pt>
                <c:pt idx="68135" formatCode="0.00E+00">
                  <c:v>1.14E-3</c:v>
                </c:pt>
                <c:pt idx="68136" formatCode="0.00E+00">
                  <c:v>1.14E-3</c:v>
                </c:pt>
                <c:pt idx="68137" formatCode="0.00E+00">
                  <c:v>1.14E-3</c:v>
                </c:pt>
                <c:pt idx="68138" formatCode="0.00E+00">
                  <c:v>1.14E-3</c:v>
                </c:pt>
                <c:pt idx="68139" formatCode="0.00E+00">
                  <c:v>1.14E-3</c:v>
                </c:pt>
                <c:pt idx="68140" formatCode="0.00E+00">
                  <c:v>1.14E-3</c:v>
                </c:pt>
                <c:pt idx="68141" formatCode="0.00E+00">
                  <c:v>1.14E-3</c:v>
                </c:pt>
                <c:pt idx="68142" formatCode="0.00E+00">
                  <c:v>1.14E-3</c:v>
                </c:pt>
                <c:pt idx="68143" formatCode="0.00E+00">
                  <c:v>1.14E-3</c:v>
                </c:pt>
                <c:pt idx="68144" formatCode="0.00E+00">
                  <c:v>1.14E-3</c:v>
                </c:pt>
                <c:pt idx="68145" formatCode="0.00E+00">
                  <c:v>1.14E-3</c:v>
                </c:pt>
                <c:pt idx="68146" formatCode="0.00E+00">
                  <c:v>1.14E-3</c:v>
                </c:pt>
                <c:pt idx="68147" formatCode="0.00E+00">
                  <c:v>1.14E-3</c:v>
                </c:pt>
                <c:pt idx="68148" formatCode="0.00E+00">
                  <c:v>1.14E-3</c:v>
                </c:pt>
                <c:pt idx="68149" formatCode="0.00E+00">
                  <c:v>1.14E-3</c:v>
                </c:pt>
                <c:pt idx="68150" formatCode="0.00E+00">
                  <c:v>1.14E-3</c:v>
                </c:pt>
                <c:pt idx="68151" formatCode="0.00E+00">
                  <c:v>1.14E-3</c:v>
                </c:pt>
                <c:pt idx="68152" formatCode="0.00E+00">
                  <c:v>1.14E-3</c:v>
                </c:pt>
                <c:pt idx="68153" formatCode="0.00E+00">
                  <c:v>1.14E-3</c:v>
                </c:pt>
                <c:pt idx="68154" formatCode="0.00E+00">
                  <c:v>1.14E-3</c:v>
                </c:pt>
                <c:pt idx="68155" formatCode="0.00E+00">
                  <c:v>1.14E-3</c:v>
                </c:pt>
                <c:pt idx="68156" formatCode="0.00E+00">
                  <c:v>1.14E-3</c:v>
                </c:pt>
                <c:pt idx="68157" formatCode="0.00E+00">
                  <c:v>1.14E-3</c:v>
                </c:pt>
                <c:pt idx="68158" formatCode="0.00E+00">
                  <c:v>1.14E-3</c:v>
                </c:pt>
                <c:pt idx="68159" formatCode="0.00E+00">
                  <c:v>1.14E-3</c:v>
                </c:pt>
                <c:pt idx="68160" formatCode="0.00E+00">
                  <c:v>1.14E-3</c:v>
                </c:pt>
                <c:pt idx="68161" formatCode="0.00E+00">
                  <c:v>1.14E-3</c:v>
                </c:pt>
                <c:pt idx="68162" formatCode="0.00E+00">
                  <c:v>1.14E-3</c:v>
                </c:pt>
                <c:pt idx="68163" formatCode="0.00E+00">
                  <c:v>1.14E-3</c:v>
                </c:pt>
                <c:pt idx="68164" formatCode="0.00E+00">
                  <c:v>1.14E-3</c:v>
                </c:pt>
                <c:pt idx="68165" formatCode="0.00E+00">
                  <c:v>1.14E-3</c:v>
                </c:pt>
                <c:pt idx="68166" formatCode="0.00E+00">
                  <c:v>1.14E-3</c:v>
                </c:pt>
                <c:pt idx="68167" formatCode="0.00E+00">
                  <c:v>1.14E-3</c:v>
                </c:pt>
                <c:pt idx="68168" formatCode="0.00E+00">
                  <c:v>1.14E-3</c:v>
                </c:pt>
                <c:pt idx="68169" formatCode="0.00E+00">
                  <c:v>1.14E-3</c:v>
                </c:pt>
                <c:pt idx="68170" formatCode="0.00E+00">
                  <c:v>1.14E-3</c:v>
                </c:pt>
                <c:pt idx="68171" formatCode="0.00E+00">
                  <c:v>1.14E-3</c:v>
                </c:pt>
                <c:pt idx="68172" formatCode="0.00E+00">
                  <c:v>1.14E-3</c:v>
                </c:pt>
                <c:pt idx="68173" formatCode="0.00E+00">
                  <c:v>1.14E-3</c:v>
                </c:pt>
                <c:pt idx="68174" formatCode="0.00E+00">
                  <c:v>1.14E-3</c:v>
                </c:pt>
                <c:pt idx="68175" formatCode="0.00E+00">
                  <c:v>1.14E-3</c:v>
                </c:pt>
                <c:pt idx="68176" formatCode="0.00E+00">
                  <c:v>1.14E-3</c:v>
                </c:pt>
                <c:pt idx="68177" formatCode="0.00E+00">
                  <c:v>1.14E-3</c:v>
                </c:pt>
                <c:pt idx="68178" formatCode="0.00E+00">
                  <c:v>1.14E-3</c:v>
                </c:pt>
                <c:pt idx="68179" formatCode="0.00E+00">
                  <c:v>1.14E-3</c:v>
                </c:pt>
                <c:pt idx="68180" formatCode="0.00E+00">
                  <c:v>1.14E-3</c:v>
                </c:pt>
                <c:pt idx="68181" formatCode="0.00E+00">
                  <c:v>1.14E-3</c:v>
                </c:pt>
                <c:pt idx="68182" formatCode="0.00E+00">
                  <c:v>1.14E-3</c:v>
                </c:pt>
                <c:pt idx="68183" formatCode="0.00E+00">
                  <c:v>1.14E-3</c:v>
                </c:pt>
                <c:pt idx="68184" formatCode="0.00E+00">
                  <c:v>1.14E-3</c:v>
                </c:pt>
                <c:pt idx="68185" formatCode="0.00E+00">
                  <c:v>1.14E-3</c:v>
                </c:pt>
                <c:pt idx="68186" formatCode="0.00E+00">
                  <c:v>1.14E-3</c:v>
                </c:pt>
                <c:pt idx="68187" formatCode="0.00E+00">
                  <c:v>1.14E-3</c:v>
                </c:pt>
                <c:pt idx="68188" formatCode="0.00E+00">
                  <c:v>1.14E-3</c:v>
                </c:pt>
                <c:pt idx="68189" formatCode="0.00E+00">
                  <c:v>1.14E-3</c:v>
                </c:pt>
                <c:pt idx="68190" formatCode="0.00E+00">
                  <c:v>1.14E-3</c:v>
                </c:pt>
                <c:pt idx="68191" formatCode="0.00E+00">
                  <c:v>1.14E-3</c:v>
                </c:pt>
                <c:pt idx="68192" formatCode="0.00E+00">
                  <c:v>1.14E-3</c:v>
                </c:pt>
                <c:pt idx="68193" formatCode="0.00E+00">
                  <c:v>1.14E-3</c:v>
                </c:pt>
                <c:pt idx="68194" formatCode="0.00E+00">
                  <c:v>1.14E-3</c:v>
                </c:pt>
                <c:pt idx="68195" formatCode="0.00E+00">
                  <c:v>1.14E-3</c:v>
                </c:pt>
                <c:pt idx="68196" formatCode="0.00E+00">
                  <c:v>1.14E-3</c:v>
                </c:pt>
                <c:pt idx="68197" formatCode="0.00E+00">
                  <c:v>1.14E-3</c:v>
                </c:pt>
                <c:pt idx="68198" formatCode="0.00E+00">
                  <c:v>1.14E-3</c:v>
                </c:pt>
                <c:pt idx="68199" formatCode="0.00E+00">
                  <c:v>1.14E-3</c:v>
                </c:pt>
                <c:pt idx="68200" formatCode="0.00E+00">
                  <c:v>1.14E-3</c:v>
                </c:pt>
                <c:pt idx="68201" formatCode="0.00E+00">
                  <c:v>1.14E-3</c:v>
                </c:pt>
                <c:pt idx="68202" formatCode="0.00E+00">
                  <c:v>1.14E-3</c:v>
                </c:pt>
                <c:pt idx="68203" formatCode="0.00E+00">
                  <c:v>1.14E-3</c:v>
                </c:pt>
                <c:pt idx="68204" formatCode="0.00E+00">
                  <c:v>1.14E-3</c:v>
                </c:pt>
                <c:pt idx="68205" formatCode="0.00E+00">
                  <c:v>1.14E-3</c:v>
                </c:pt>
                <c:pt idx="68206" formatCode="0.00E+00">
                  <c:v>1.14E-3</c:v>
                </c:pt>
                <c:pt idx="68207" formatCode="0.00E+00">
                  <c:v>1.14E-3</c:v>
                </c:pt>
                <c:pt idx="68208" formatCode="0.00E+00">
                  <c:v>1.14E-3</c:v>
                </c:pt>
                <c:pt idx="68209" formatCode="0.00E+00">
                  <c:v>1.14E-3</c:v>
                </c:pt>
                <c:pt idx="68210" formatCode="0.00E+00">
                  <c:v>1.14E-3</c:v>
                </c:pt>
                <c:pt idx="68211" formatCode="0.00E+00">
                  <c:v>1.14E-3</c:v>
                </c:pt>
                <c:pt idx="68212" formatCode="0.00E+00">
                  <c:v>1.14E-3</c:v>
                </c:pt>
                <c:pt idx="68213" formatCode="0.00E+00">
                  <c:v>1.14E-3</c:v>
                </c:pt>
                <c:pt idx="68214" formatCode="0.00E+00">
                  <c:v>1.14E-3</c:v>
                </c:pt>
                <c:pt idx="68215" formatCode="0.00E+00">
                  <c:v>1.14E-3</c:v>
                </c:pt>
                <c:pt idx="68216" formatCode="0.00E+00">
                  <c:v>1.14E-3</c:v>
                </c:pt>
                <c:pt idx="68217" formatCode="0.00E+00">
                  <c:v>1.14E-3</c:v>
                </c:pt>
                <c:pt idx="68218" formatCode="0.00E+00">
                  <c:v>1.14E-3</c:v>
                </c:pt>
                <c:pt idx="68219" formatCode="0.00E+00">
                  <c:v>1.14E-3</c:v>
                </c:pt>
                <c:pt idx="68220" formatCode="0.00E+00">
                  <c:v>1.14E-3</c:v>
                </c:pt>
                <c:pt idx="68221" formatCode="0.00E+00">
                  <c:v>1.14E-3</c:v>
                </c:pt>
                <c:pt idx="68222" formatCode="0.00E+00">
                  <c:v>1.14E-3</c:v>
                </c:pt>
                <c:pt idx="68223" formatCode="0.00E+00">
                  <c:v>1.14E-3</c:v>
                </c:pt>
                <c:pt idx="68224" formatCode="0.00E+00">
                  <c:v>1.14E-3</c:v>
                </c:pt>
                <c:pt idx="68225" formatCode="0.00E+00">
                  <c:v>1.15E-3</c:v>
                </c:pt>
                <c:pt idx="68226" formatCode="0.00E+00">
                  <c:v>1.3699999999999999E-3</c:v>
                </c:pt>
                <c:pt idx="68227" formatCode="0.00E+00">
                  <c:v>2.65E-3</c:v>
                </c:pt>
                <c:pt idx="68228" formatCode="0.00E+00">
                  <c:v>4.8999999999999998E-3</c:v>
                </c:pt>
                <c:pt idx="68229" formatCode="0.00E+00">
                  <c:v>5.9699999999999996E-3</c:v>
                </c:pt>
                <c:pt idx="68230" formatCode="0.00E+00">
                  <c:v>5.4799999999999996E-3</c:v>
                </c:pt>
                <c:pt idx="68231" formatCode="0.00E+00">
                  <c:v>4.8999999999999998E-3</c:v>
                </c:pt>
                <c:pt idx="68232" formatCode="0.00E+00">
                  <c:v>4.7000000000000002E-3</c:v>
                </c:pt>
                <c:pt idx="68233" formatCode="0.00E+00">
                  <c:v>4.3899999999999998E-3</c:v>
                </c:pt>
                <c:pt idx="68234" formatCode="0.00E+00">
                  <c:v>4.15E-3</c:v>
                </c:pt>
                <c:pt idx="68235" formatCode="0.00E+00">
                  <c:v>3.98E-3</c:v>
                </c:pt>
                <c:pt idx="68236" formatCode="0.00E+00">
                  <c:v>3.7699999999999999E-3</c:v>
                </c:pt>
                <c:pt idx="68237" formatCode="0.00E+00">
                  <c:v>3.6800000000000001E-3</c:v>
                </c:pt>
                <c:pt idx="68238" formatCode="0.00E+00">
                  <c:v>3.5300000000000002E-3</c:v>
                </c:pt>
                <c:pt idx="68239" formatCode="0.00E+00">
                  <c:v>3.3999999999999998E-3</c:v>
                </c:pt>
                <c:pt idx="68240" formatCode="0.00E+00">
                  <c:v>3.29E-3</c:v>
                </c:pt>
                <c:pt idx="68241" formatCode="0.00E+00">
                  <c:v>3.1800000000000001E-3</c:v>
                </c:pt>
                <c:pt idx="68242" formatCode="0.00E+00">
                  <c:v>3.0999999999999999E-3</c:v>
                </c:pt>
                <c:pt idx="68243" formatCode="0.00E+00">
                  <c:v>3.0000000000000001E-3</c:v>
                </c:pt>
                <c:pt idx="68244" formatCode="0.00E+00">
                  <c:v>2.9299999999999999E-3</c:v>
                </c:pt>
                <c:pt idx="68245" formatCode="0.00E+00">
                  <c:v>2.8600000000000001E-3</c:v>
                </c:pt>
                <c:pt idx="68246" formatCode="0.00E+00">
                  <c:v>2.7899999999999999E-3</c:v>
                </c:pt>
                <c:pt idx="68247" formatCode="0.00E+00">
                  <c:v>2.7399999999999998E-3</c:v>
                </c:pt>
                <c:pt idx="68248" formatCode="0.00E+00">
                  <c:v>2.6800000000000001E-3</c:v>
                </c:pt>
                <c:pt idx="68249" formatCode="0.00E+00">
                  <c:v>2.63E-3</c:v>
                </c:pt>
                <c:pt idx="68250" formatCode="0.00E+00">
                  <c:v>2.5799999999999998E-3</c:v>
                </c:pt>
                <c:pt idx="68251" formatCode="0.00E+00">
                  <c:v>2.5300000000000001E-3</c:v>
                </c:pt>
                <c:pt idx="68252" formatCode="0.00E+00">
                  <c:v>2.49E-3</c:v>
                </c:pt>
                <c:pt idx="68253" formatCode="0.00E+00">
                  <c:v>2.4499999999999999E-3</c:v>
                </c:pt>
                <c:pt idx="68254" formatCode="0.00E+00">
                  <c:v>2.4199999999999998E-3</c:v>
                </c:pt>
                <c:pt idx="68255" formatCode="0.00E+00">
                  <c:v>2.3800000000000002E-3</c:v>
                </c:pt>
                <c:pt idx="68256" formatCode="0.00E+00">
                  <c:v>2.3500000000000001E-3</c:v>
                </c:pt>
                <c:pt idx="68257" formatCode="0.00E+00">
                  <c:v>2.32E-3</c:v>
                </c:pt>
                <c:pt idx="68258" formatCode="0.00E+00">
                  <c:v>2.2899999999999999E-3</c:v>
                </c:pt>
                <c:pt idx="68259" formatCode="0.00E+00">
                  <c:v>2.2699999999999999E-3</c:v>
                </c:pt>
                <c:pt idx="68260" formatCode="0.00E+00">
                  <c:v>2.2399999999999998E-3</c:v>
                </c:pt>
                <c:pt idx="68261" formatCode="0.00E+00">
                  <c:v>2.2200000000000002E-3</c:v>
                </c:pt>
                <c:pt idx="68262" formatCode="0.00E+00">
                  <c:v>2.1900000000000001E-3</c:v>
                </c:pt>
                <c:pt idx="68263" formatCode="0.00E+00">
                  <c:v>2.1700000000000001E-3</c:v>
                </c:pt>
                <c:pt idx="68264" formatCode="0.00E+00">
                  <c:v>2.15E-3</c:v>
                </c:pt>
                <c:pt idx="68265" formatCode="0.00E+00">
                  <c:v>2.1299999999999999E-3</c:v>
                </c:pt>
                <c:pt idx="68266" formatCode="0.00E+00">
                  <c:v>2.1199999999999999E-3</c:v>
                </c:pt>
                <c:pt idx="68267" formatCode="0.00E+00">
                  <c:v>2.0999999999999999E-3</c:v>
                </c:pt>
                <c:pt idx="68268" formatCode="0.00E+00">
                  <c:v>2.0799999999999998E-3</c:v>
                </c:pt>
                <c:pt idx="68269" formatCode="0.00E+00">
                  <c:v>2.0699999999999998E-3</c:v>
                </c:pt>
                <c:pt idx="68270" formatCode="0.00E+00">
                  <c:v>2.0500000000000002E-3</c:v>
                </c:pt>
                <c:pt idx="68271" formatCode="0.00E+00">
                  <c:v>2.0400000000000001E-3</c:v>
                </c:pt>
                <c:pt idx="68272" formatCode="0.00E+00">
                  <c:v>2.0200000000000001E-3</c:v>
                </c:pt>
                <c:pt idx="68273" formatCode="0.00E+00">
                  <c:v>2.0100000000000001E-3</c:v>
                </c:pt>
                <c:pt idx="68274" formatCode="0.00E+00">
                  <c:v>2E-3</c:v>
                </c:pt>
                <c:pt idx="68275" formatCode="0.00E+00">
                  <c:v>1.99E-3</c:v>
                </c:pt>
                <c:pt idx="68276" formatCode="0.00E+00">
                  <c:v>1.98E-3</c:v>
                </c:pt>
                <c:pt idx="68277" formatCode="0.00E+00">
                  <c:v>1.97E-3</c:v>
                </c:pt>
                <c:pt idx="68278" formatCode="0.00E+00">
                  <c:v>1.9599999999999999E-3</c:v>
                </c:pt>
                <c:pt idx="68279" formatCode="0.00E+00">
                  <c:v>1.9499999999999999E-3</c:v>
                </c:pt>
                <c:pt idx="68280" formatCode="0.00E+00">
                  <c:v>1.9400000000000001E-3</c:v>
                </c:pt>
                <c:pt idx="68281" formatCode="0.00E+00">
                  <c:v>1.9300000000000001E-3</c:v>
                </c:pt>
                <c:pt idx="68282" formatCode="0.00E+00">
                  <c:v>1.92E-3</c:v>
                </c:pt>
                <c:pt idx="68283" formatCode="0.00E+00">
                  <c:v>1.91E-3</c:v>
                </c:pt>
                <c:pt idx="68284" formatCode="0.00E+00">
                  <c:v>1.9E-3</c:v>
                </c:pt>
                <c:pt idx="68285" formatCode="0.00E+00">
                  <c:v>1.89E-3</c:v>
                </c:pt>
                <c:pt idx="68286" formatCode="0.00E+00">
                  <c:v>1.89E-3</c:v>
                </c:pt>
                <c:pt idx="68287" formatCode="0.00E+00">
                  <c:v>1.8799999999999999E-3</c:v>
                </c:pt>
                <c:pt idx="68288" formatCode="0.00E+00">
                  <c:v>1.8699999999999999E-3</c:v>
                </c:pt>
                <c:pt idx="68289" formatCode="0.00E+00">
                  <c:v>1.8600000000000001E-3</c:v>
                </c:pt>
                <c:pt idx="68290" formatCode="0.00E+00">
                  <c:v>1.8600000000000001E-3</c:v>
                </c:pt>
                <c:pt idx="68291" formatCode="0.00E+00">
                  <c:v>1.8500000000000001E-3</c:v>
                </c:pt>
                <c:pt idx="68292" formatCode="0.00E+00">
                  <c:v>1.8400000000000001E-3</c:v>
                </c:pt>
                <c:pt idx="68293" formatCode="0.00E+00">
                  <c:v>1.8400000000000001E-3</c:v>
                </c:pt>
                <c:pt idx="68294" formatCode="0.00E+00">
                  <c:v>1.83E-3</c:v>
                </c:pt>
                <c:pt idx="68295" formatCode="0.00E+00">
                  <c:v>1.83E-3</c:v>
                </c:pt>
                <c:pt idx="68296" formatCode="0.00E+00">
                  <c:v>1.82E-3</c:v>
                </c:pt>
                <c:pt idx="68297" formatCode="0.00E+00">
                  <c:v>1.81E-3</c:v>
                </c:pt>
                <c:pt idx="68298" formatCode="0.00E+00">
                  <c:v>1.81E-3</c:v>
                </c:pt>
                <c:pt idx="68299" formatCode="0.00E+00">
                  <c:v>1.8E-3</c:v>
                </c:pt>
                <c:pt idx="68300" formatCode="0.00E+00">
                  <c:v>1.8E-3</c:v>
                </c:pt>
                <c:pt idx="68301" formatCode="0.00E+00">
                  <c:v>1.7899999999999999E-3</c:v>
                </c:pt>
                <c:pt idx="68302" formatCode="0.00E+00">
                  <c:v>1.7899999999999999E-3</c:v>
                </c:pt>
                <c:pt idx="68303" formatCode="0.00E+00">
                  <c:v>1.7799999999999999E-3</c:v>
                </c:pt>
                <c:pt idx="68304" formatCode="0.00E+00">
                  <c:v>1.7799999999999999E-3</c:v>
                </c:pt>
                <c:pt idx="68305" formatCode="0.00E+00">
                  <c:v>1.7700000000000001E-3</c:v>
                </c:pt>
                <c:pt idx="68306" formatCode="0.00E+00">
                  <c:v>1.7700000000000001E-3</c:v>
                </c:pt>
                <c:pt idx="68307" formatCode="0.00E+00">
                  <c:v>1.7600000000000001E-3</c:v>
                </c:pt>
                <c:pt idx="68308" formatCode="0.00E+00">
                  <c:v>1.7600000000000001E-3</c:v>
                </c:pt>
                <c:pt idx="68309" formatCode="0.00E+00">
                  <c:v>1.7600000000000001E-3</c:v>
                </c:pt>
                <c:pt idx="68310" formatCode="0.00E+00">
                  <c:v>1.75E-3</c:v>
                </c:pt>
                <c:pt idx="68311" formatCode="0.00E+00">
                  <c:v>1.75E-3</c:v>
                </c:pt>
                <c:pt idx="68312" formatCode="0.00E+00">
                  <c:v>1.74E-3</c:v>
                </c:pt>
                <c:pt idx="68313" formatCode="0.00E+00">
                  <c:v>1.74E-3</c:v>
                </c:pt>
                <c:pt idx="68314" formatCode="0.00E+00">
                  <c:v>1.74E-3</c:v>
                </c:pt>
                <c:pt idx="68315" formatCode="0.00E+00">
                  <c:v>1.73E-3</c:v>
                </c:pt>
                <c:pt idx="68316" formatCode="0.00E+00">
                  <c:v>1.73E-3</c:v>
                </c:pt>
                <c:pt idx="68317" formatCode="0.00E+00">
                  <c:v>1.73E-3</c:v>
                </c:pt>
                <c:pt idx="68318" formatCode="0.00E+00">
                  <c:v>1.72E-3</c:v>
                </c:pt>
                <c:pt idx="68319" formatCode="0.00E+00">
                  <c:v>1.72E-3</c:v>
                </c:pt>
                <c:pt idx="68320" formatCode="0.00E+00">
                  <c:v>1.72E-3</c:v>
                </c:pt>
                <c:pt idx="68321" formatCode="0.00E+00">
                  <c:v>1.7099999999999999E-3</c:v>
                </c:pt>
                <c:pt idx="68322" formatCode="0.00E+00">
                  <c:v>1.7099999999999999E-3</c:v>
                </c:pt>
                <c:pt idx="68323" formatCode="0.00E+00">
                  <c:v>1.6999999999999999E-3</c:v>
                </c:pt>
                <c:pt idx="68324" formatCode="0.00E+00">
                  <c:v>1.6999999999999999E-3</c:v>
                </c:pt>
                <c:pt idx="68325" formatCode="0.00E+00">
                  <c:v>1.6999999999999999E-3</c:v>
                </c:pt>
                <c:pt idx="68326" formatCode="0.00E+00">
                  <c:v>1.6900000000000001E-3</c:v>
                </c:pt>
                <c:pt idx="68327" formatCode="0.00E+00">
                  <c:v>1.6900000000000001E-3</c:v>
                </c:pt>
                <c:pt idx="68328" formatCode="0.00E+00">
                  <c:v>1.6900000000000001E-3</c:v>
                </c:pt>
                <c:pt idx="68329" formatCode="0.00E+00">
                  <c:v>1.6800000000000001E-3</c:v>
                </c:pt>
                <c:pt idx="68330" formatCode="0.00E+00">
                  <c:v>1.6800000000000001E-3</c:v>
                </c:pt>
                <c:pt idx="68331" formatCode="0.00E+00">
                  <c:v>1.6800000000000001E-3</c:v>
                </c:pt>
                <c:pt idx="68332" formatCode="0.00E+00">
                  <c:v>1.6800000000000001E-3</c:v>
                </c:pt>
                <c:pt idx="68333" formatCode="0.00E+00">
                  <c:v>1.67E-3</c:v>
                </c:pt>
                <c:pt idx="68334" formatCode="0.00E+00">
                  <c:v>1.67E-3</c:v>
                </c:pt>
                <c:pt idx="68335" formatCode="0.00E+00">
                  <c:v>1.67E-3</c:v>
                </c:pt>
                <c:pt idx="68336" formatCode="0.00E+00">
                  <c:v>1.66E-3</c:v>
                </c:pt>
                <c:pt idx="68337" formatCode="0.00E+00">
                  <c:v>1.66E-3</c:v>
                </c:pt>
                <c:pt idx="68338" formatCode="0.00E+00">
                  <c:v>1.66E-3</c:v>
                </c:pt>
                <c:pt idx="68339" formatCode="0.00E+00">
                  <c:v>1.66E-3</c:v>
                </c:pt>
                <c:pt idx="68340" formatCode="0.00E+00">
                  <c:v>1.65E-3</c:v>
                </c:pt>
                <c:pt idx="68341" formatCode="0.00E+00">
                  <c:v>1.65E-3</c:v>
                </c:pt>
                <c:pt idx="68342" formatCode="0.00E+00">
                  <c:v>1.65E-3</c:v>
                </c:pt>
                <c:pt idx="68343" formatCode="0.00E+00">
                  <c:v>1.64E-3</c:v>
                </c:pt>
                <c:pt idx="68344" formatCode="0.00E+00">
                  <c:v>1.64E-3</c:v>
                </c:pt>
                <c:pt idx="68345" formatCode="0.00E+00">
                  <c:v>1.64E-3</c:v>
                </c:pt>
                <c:pt idx="68346" formatCode="0.00E+00">
                  <c:v>1.64E-3</c:v>
                </c:pt>
                <c:pt idx="68347" formatCode="0.00E+00">
                  <c:v>1.6299999999999999E-3</c:v>
                </c:pt>
                <c:pt idx="68348" formatCode="0.00E+00">
                  <c:v>1.6299999999999999E-3</c:v>
                </c:pt>
                <c:pt idx="68349" formatCode="0.00E+00">
                  <c:v>1.6299999999999999E-3</c:v>
                </c:pt>
                <c:pt idx="68350" formatCode="0.00E+00">
                  <c:v>1.6299999999999999E-3</c:v>
                </c:pt>
                <c:pt idx="68351" formatCode="0.00E+00">
                  <c:v>1.6199999999999999E-3</c:v>
                </c:pt>
                <c:pt idx="68352" formatCode="0.00E+00">
                  <c:v>1.6199999999999999E-3</c:v>
                </c:pt>
                <c:pt idx="68353" formatCode="0.00E+00">
                  <c:v>1.6199999999999999E-3</c:v>
                </c:pt>
                <c:pt idx="68354" formatCode="0.00E+00">
                  <c:v>1.6199999999999999E-3</c:v>
                </c:pt>
                <c:pt idx="68355" formatCode="0.00E+00">
                  <c:v>1.6100000000000001E-3</c:v>
                </c:pt>
                <c:pt idx="68356" formatCode="0.00E+00">
                  <c:v>1.6100000000000001E-3</c:v>
                </c:pt>
                <c:pt idx="68357" formatCode="0.00E+00">
                  <c:v>1.6100000000000001E-3</c:v>
                </c:pt>
                <c:pt idx="68358" formatCode="0.00E+00">
                  <c:v>1.6100000000000001E-3</c:v>
                </c:pt>
                <c:pt idx="68359" formatCode="0.00E+00">
                  <c:v>1.6000000000000001E-3</c:v>
                </c:pt>
                <c:pt idx="68360" formatCode="0.00E+00">
                  <c:v>1.6000000000000001E-3</c:v>
                </c:pt>
                <c:pt idx="68361" formatCode="0.00E+00">
                  <c:v>1.6000000000000001E-3</c:v>
                </c:pt>
                <c:pt idx="68362" formatCode="0.00E+00">
                  <c:v>1.6000000000000001E-3</c:v>
                </c:pt>
                <c:pt idx="68363" formatCode="0.00E+00">
                  <c:v>1.6000000000000001E-3</c:v>
                </c:pt>
                <c:pt idx="68364" formatCode="0.00E+00">
                  <c:v>1.5900000000000001E-3</c:v>
                </c:pt>
                <c:pt idx="68365" formatCode="0.00E+00">
                  <c:v>1.5900000000000001E-3</c:v>
                </c:pt>
                <c:pt idx="68366" formatCode="0.00E+00">
                  <c:v>1.5900000000000001E-3</c:v>
                </c:pt>
                <c:pt idx="68367" formatCode="0.00E+00">
                  <c:v>1.5900000000000001E-3</c:v>
                </c:pt>
                <c:pt idx="68368" formatCode="0.00E+00">
                  <c:v>1.58E-3</c:v>
                </c:pt>
                <c:pt idx="68369" formatCode="0.00E+00">
                  <c:v>1.58E-3</c:v>
                </c:pt>
                <c:pt idx="68370" formatCode="0.00E+00">
                  <c:v>1.58E-3</c:v>
                </c:pt>
                <c:pt idx="68371" formatCode="0.00E+00">
                  <c:v>1.58E-3</c:v>
                </c:pt>
                <c:pt idx="68372" formatCode="0.00E+00">
                  <c:v>1.58E-3</c:v>
                </c:pt>
                <c:pt idx="68373" formatCode="0.00E+00">
                  <c:v>1.57E-3</c:v>
                </c:pt>
                <c:pt idx="68374" formatCode="0.00E+00">
                  <c:v>1.57E-3</c:v>
                </c:pt>
                <c:pt idx="68375" formatCode="0.00E+00">
                  <c:v>1.57E-3</c:v>
                </c:pt>
                <c:pt idx="68376" formatCode="0.00E+00">
                  <c:v>1.57E-3</c:v>
                </c:pt>
                <c:pt idx="68377" formatCode="0.00E+00">
                  <c:v>1.56E-3</c:v>
                </c:pt>
                <c:pt idx="68378" formatCode="0.00E+00">
                  <c:v>1.56E-3</c:v>
                </c:pt>
                <c:pt idx="68379" formatCode="0.00E+00">
                  <c:v>1.56E-3</c:v>
                </c:pt>
                <c:pt idx="68380" formatCode="0.00E+00">
                  <c:v>1.56E-3</c:v>
                </c:pt>
                <c:pt idx="68381" formatCode="0.00E+00">
                  <c:v>1.56E-3</c:v>
                </c:pt>
                <c:pt idx="68382" formatCode="0.00E+00">
                  <c:v>1.5499999999999999E-3</c:v>
                </c:pt>
                <c:pt idx="68383" formatCode="0.00E+00">
                  <c:v>1.5499999999999999E-3</c:v>
                </c:pt>
                <c:pt idx="68384" formatCode="0.00E+00">
                  <c:v>1.5499999999999999E-3</c:v>
                </c:pt>
                <c:pt idx="68385" formatCode="0.00E+00">
                  <c:v>1.5499999999999999E-3</c:v>
                </c:pt>
                <c:pt idx="68386" formatCode="0.00E+00">
                  <c:v>1.5499999999999999E-3</c:v>
                </c:pt>
                <c:pt idx="68387" formatCode="0.00E+00">
                  <c:v>1.5499999999999999E-3</c:v>
                </c:pt>
                <c:pt idx="68388" formatCode="0.00E+00">
                  <c:v>1.5399999999999999E-3</c:v>
                </c:pt>
                <c:pt idx="68389" formatCode="0.00E+00">
                  <c:v>1.5399999999999999E-3</c:v>
                </c:pt>
                <c:pt idx="68390" formatCode="0.00E+00">
                  <c:v>1.5399999999999999E-3</c:v>
                </c:pt>
                <c:pt idx="68391" formatCode="0.00E+00">
                  <c:v>1.5399999999999999E-3</c:v>
                </c:pt>
                <c:pt idx="68392" formatCode="0.00E+00">
                  <c:v>1.5399999999999999E-3</c:v>
                </c:pt>
                <c:pt idx="68393" formatCode="0.00E+00">
                  <c:v>1.5299999999999999E-3</c:v>
                </c:pt>
                <c:pt idx="68394" formatCode="0.00E+00">
                  <c:v>1.5299999999999999E-3</c:v>
                </c:pt>
                <c:pt idx="68395" formatCode="0.00E+00">
                  <c:v>1.5299999999999999E-3</c:v>
                </c:pt>
                <c:pt idx="68396" formatCode="0.00E+00">
                  <c:v>1.5299999999999999E-3</c:v>
                </c:pt>
                <c:pt idx="68397" formatCode="0.00E+00">
                  <c:v>1.5299999999999999E-3</c:v>
                </c:pt>
                <c:pt idx="68398" formatCode="0.00E+00">
                  <c:v>1.5299999999999999E-3</c:v>
                </c:pt>
                <c:pt idx="68399" formatCode="0.00E+00">
                  <c:v>1.5200000000000001E-3</c:v>
                </c:pt>
                <c:pt idx="68400" formatCode="0.00E+00">
                  <c:v>1.5200000000000001E-3</c:v>
                </c:pt>
                <c:pt idx="68401" formatCode="0.00E+00">
                  <c:v>1.5200000000000001E-3</c:v>
                </c:pt>
                <c:pt idx="68402" formatCode="0.00E+00">
                  <c:v>1.5200000000000001E-3</c:v>
                </c:pt>
                <c:pt idx="68403" formatCode="0.00E+00">
                  <c:v>1.5200000000000001E-3</c:v>
                </c:pt>
                <c:pt idx="68404" formatCode="0.00E+00">
                  <c:v>1.5200000000000001E-3</c:v>
                </c:pt>
                <c:pt idx="68405" formatCode="0.00E+00">
                  <c:v>1.5100000000000001E-3</c:v>
                </c:pt>
                <c:pt idx="68406" formatCode="0.00E+00">
                  <c:v>1.5100000000000001E-3</c:v>
                </c:pt>
                <c:pt idx="68407" formatCode="0.00E+00">
                  <c:v>1.5100000000000001E-3</c:v>
                </c:pt>
                <c:pt idx="68408" formatCode="0.00E+00">
                  <c:v>1.5100000000000001E-3</c:v>
                </c:pt>
                <c:pt idx="68409" formatCode="0.00E+00">
                  <c:v>1.5100000000000001E-3</c:v>
                </c:pt>
                <c:pt idx="68410" formatCode="0.00E+00">
                  <c:v>1.5E-3</c:v>
                </c:pt>
                <c:pt idx="68411" formatCode="0.00E+00">
                  <c:v>1.5E-3</c:v>
                </c:pt>
                <c:pt idx="68412" formatCode="0.00E+00">
                  <c:v>1.5E-3</c:v>
                </c:pt>
                <c:pt idx="68413" formatCode="0.00E+00">
                  <c:v>1.5E-3</c:v>
                </c:pt>
                <c:pt idx="68414" formatCode="0.00E+00">
                  <c:v>1.5E-3</c:v>
                </c:pt>
                <c:pt idx="68415" formatCode="0.00E+00">
                  <c:v>1.5E-3</c:v>
                </c:pt>
                <c:pt idx="68416" formatCode="0.00E+00">
                  <c:v>1.5E-3</c:v>
                </c:pt>
                <c:pt idx="68417" formatCode="0.00E+00">
                  <c:v>1.49E-3</c:v>
                </c:pt>
                <c:pt idx="68418" formatCode="0.00E+00">
                  <c:v>1.49E-3</c:v>
                </c:pt>
                <c:pt idx="68419" formatCode="0.00E+00">
                  <c:v>1.49E-3</c:v>
                </c:pt>
                <c:pt idx="68420" formatCode="0.00E+00">
                  <c:v>1.49E-3</c:v>
                </c:pt>
                <c:pt idx="68421" formatCode="0.00E+00">
                  <c:v>1.49E-3</c:v>
                </c:pt>
                <c:pt idx="68422" formatCode="0.00E+00">
                  <c:v>1.49E-3</c:v>
                </c:pt>
                <c:pt idx="68423" formatCode="0.00E+00">
                  <c:v>1.48E-3</c:v>
                </c:pt>
                <c:pt idx="68424" formatCode="0.00E+00">
                  <c:v>1.48E-3</c:v>
                </c:pt>
                <c:pt idx="68425" formatCode="0.00E+00">
                  <c:v>1.48E-3</c:v>
                </c:pt>
                <c:pt idx="68426" formatCode="0.00E+00">
                  <c:v>1.48E-3</c:v>
                </c:pt>
                <c:pt idx="68427" formatCode="0.00E+00">
                  <c:v>1.48E-3</c:v>
                </c:pt>
                <c:pt idx="68428" formatCode="0.00E+00">
                  <c:v>1.48E-3</c:v>
                </c:pt>
                <c:pt idx="68429" formatCode="0.00E+00">
                  <c:v>1.48E-3</c:v>
                </c:pt>
                <c:pt idx="68430" formatCode="0.00E+00">
                  <c:v>1.47E-3</c:v>
                </c:pt>
                <c:pt idx="68431" formatCode="0.00E+00">
                  <c:v>1.47E-3</c:v>
                </c:pt>
                <c:pt idx="68432" formatCode="0.00E+00">
                  <c:v>1.47E-3</c:v>
                </c:pt>
                <c:pt idx="68433" formatCode="0.00E+00">
                  <c:v>1.47E-3</c:v>
                </c:pt>
                <c:pt idx="68434" formatCode="0.00E+00">
                  <c:v>1.47E-3</c:v>
                </c:pt>
                <c:pt idx="68435" formatCode="0.00E+00">
                  <c:v>1.47E-3</c:v>
                </c:pt>
                <c:pt idx="68436" formatCode="0.00E+00">
                  <c:v>1.47E-3</c:v>
                </c:pt>
                <c:pt idx="68437" formatCode="0.00E+00">
                  <c:v>1.4599999999999999E-3</c:v>
                </c:pt>
                <c:pt idx="68438" formatCode="0.00E+00">
                  <c:v>1.4599999999999999E-3</c:v>
                </c:pt>
                <c:pt idx="68439" formatCode="0.00E+00">
                  <c:v>1.4599999999999999E-3</c:v>
                </c:pt>
                <c:pt idx="68440" formatCode="0.00E+00">
                  <c:v>1.4599999999999999E-3</c:v>
                </c:pt>
                <c:pt idx="68441" formatCode="0.00E+00">
                  <c:v>1.4599999999999999E-3</c:v>
                </c:pt>
                <c:pt idx="68442" formatCode="0.00E+00">
                  <c:v>1.4599999999999999E-3</c:v>
                </c:pt>
                <c:pt idx="68443" formatCode="0.00E+00">
                  <c:v>1.4599999999999999E-3</c:v>
                </c:pt>
                <c:pt idx="68444" formatCode="0.00E+00">
                  <c:v>1.4599999999999999E-3</c:v>
                </c:pt>
                <c:pt idx="68445" formatCode="0.00E+00">
                  <c:v>1.4499999999999999E-3</c:v>
                </c:pt>
                <c:pt idx="68446" formatCode="0.00E+00">
                  <c:v>1.4499999999999999E-3</c:v>
                </c:pt>
                <c:pt idx="68447" formatCode="0.00E+00">
                  <c:v>1.4499999999999999E-3</c:v>
                </c:pt>
                <c:pt idx="68448" formatCode="0.00E+00">
                  <c:v>1.4499999999999999E-3</c:v>
                </c:pt>
                <c:pt idx="68449" formatCode="0.00E+00">
                  <c:v>1.4499999999999999E-3</c:v>
                </c:pt>
                <c:pt idx="68450" formatCode="0.00E+00">
                  <c:v>1.4499999999999999E-3</c:v>
                </c:pt>
                <c:pt idx="68451" formatCode="0.00E+00">
                  <c:v>1.4499999999999999E-3</c:v>
                </c:pt>
                <c:pt idx="68452" formatCode="0.00E+00">
                  <c:v>1.4400000000000001E-3</c:v>
                </c:pt>
                <c:pt idx="68453" formatCode="0.00E+00">
                  <c:v>1.4400000000000001E-3</c:v>
                </c:pt>
                <c:pt idx="68454" formatCode="0.00E+00">
                  <c:v>1.4400000000000001E-3</c:v>
                </c:pt>
                <c:pt idx="68455" formatCode="0.00E+00">
                  <c:v>1.4400000000000001E-3</c:v>
                </c:pt>
                <c:pt idx="68456" formatCode="0.00E+00">
                  <c:v>1.4400000000000001E-3</c:v>
                </c:pt>
                <c:pt idx="68457" formatCode="0.00E+00">
                  <c:v>1.4400000000000001E-3</c:v>
                </c:pt>
                <c:pt idx="68458" formatCode="0.00E+00">
                  <c:v>1.4400000000000001E-3</c:v>
                </c:pt>
                <c:pt idx="68459" formatCode="0.00E+00">
                  <c:v>1.4400000000000001E-3</c:v>
                </c:pt>
                <c:pt idx="68460" formatCode="0.00E+00">
                  <c:v>1.4400000000000001E-3</c:v>
                </c:pt>
                <c:pt idx="68461" formatCode="0.00E+00">
                  <c:v>1.4300000000000001E-3</c:v>
                </c:pt>
                <c:pt idx="68462" formatCode="0.00E+00">
                  <c:v>1.4300000000000001E-3</c:v>
                </c:pt>
                <c:pt idx="68463" formatCode="0.00E+00">
                  <c:v>1.4300000000000001E-3</c:v>
                </c:pt>
                <c:pt idx="68464" formatCode="0.00E+00">
                  <c:v>1.4300000000000001E-3</c:v>
                </c:pt>
                <c:pt idx="68465" formatCode="0.00E+00">
                  <c:v>1.4300000000000001E-3</c:v>
                </c:pt>
                <c:pt idx="68466" formatCode="0.00E+00">
                  <c:v>1.4300000000000001E-3</c:v>
                </c:pt>
                <c:pt idx="68467" formatCode="0.00E+00">
                  <c:v>1.4300000000000001E-3</c:v>
                </c:pt>
                <c:pt idx="68468" formatCode="0.00E+00">
                  <c:v>1.4300000000000001E-3</c:v>
                </c:pt>
                <c:pt idx="68469" formatCode="0.00E+00">
                  <c:v>1.42E-3</c:v>
                </c:pt>
                <c:pt idx="68470" formatCode="0.00E+00">
                  <c:v>1.42E-3</c:v>
                </c:pt>
                <c:pt idx="68471" formatCode="0.00E+00">
                  <c:v>1.42E-3</c:v>
                </c:pt>
                <c:pt idx="68472" formatCode="0.00E+00">
                  <c:v>1.42E-3</c:v>
                </c:pt>
                <c:pt idx="68473" formatCode="0.00E+00">
                  <c:v>1.42E-3</c:v>
                </c:pt>
                <c:pt idx="68474" formatCode="0.00E+00">
                  <c:v>1.42E-3</c:v>
                </c:pt>
                <c:pt idx="68475" formatCode="0.00E+00">
                  <c:v>1.42E-3</c:v>
                </c:pt>
                <c:pt idx="68476" formatCode="0.00E+00">
                  <c:v>1.42E-3</c:v>
                </c:pt>
                <c:pt idx="68477" formatCode="0.00E+00">
                  <c:v>1.42E-3</c:v>
                </c:pt>
                <c:pt idx="68478" formatCode="0.00E+00">
                  <c:v>1.41E-3</c:v>
                </c:pt>
                <c:pt idx="68479" formatCode="0.00E+00">
                  <c:v>1.41E-3</c:v>
                </c:pt>
                <c:pt idx="68480" formatCode="0.00E+00">
                  <c:v>1.41E-3</c:v>
                </c:pt>
                <c:pt idx="68481" formatCode="0.00E+00">
                  <c:v>1.41E-3</c:v>
                </c:pt>
                <c:pt idx="68482" formatCode="0.00E+00">
                  <c:v>1.41E-3</c:v>
                </c:pt>
                <c:pt idx="68483" formatCode="0.00E+00">
                  <c:v>1.41E-3</c:v>
                </c:pt>
                <c:pt idx="68484" formatCode="0.00E+00">
                  <c:v>1.41E-3</c:v>
                </c:pt>
                <c:pt idx="68485" formatCode="0.00E+00">
                  <c:v>1.41E-3</c:v>
                </c:pt>
                <c:pt idx="68486" formatCode="0.00E+00">
                  <c:v>1.41E-3</c:v>
                </c:pt>
                <c:pt idx="68487" formatCode="0.00E+00">
                  <c:v>1.41E-3</c:v>
                </c:pt>
                <c:pt idx="68488" formatCode="0.00E+00">
                  <c:v>1.4E-3</c:v>
                </c:pt>
                <c:pt idx="68489" formatCode="0.00E+00">
                  <c:v>1.4E-3</c:v>
                </c:pt>
                <c:pt idx="68490" formatCode="0.00E+00">
                  <c:v>1.4E-3</c:v>
                </c:pt>
                <c:pt idx="68491" formatCode="0.00E+00">
                  <c:v>1.4E-3</c:v>
                </c:pt>
                <c:pt idx="68492" formatCode="0.00E+00">
                  <c:v>1.4E-3</c:v>
                </c:pt>
                <c:pt idx="68493" formatCode="0.00E+00">
                  <c:v>1.4E-3</c:v>
                </c:pt>
                <c:pt idx="68494" formatCode="0.00E+00">
                  <c:v>1.4E-3</c:v>
                </c:pt>
                <c:pt idx="68495" formatCode="0.00E+00">
                  <c:v>1.4E-3</c:v>
                </c:pt>
                <c:pt idx="68496" formatCode="0.00E+00">
                  <c:v>1.4E-3</c:v>
                </c:pt>
                <c:pt idx="68497" formatCode="0.00E+00">
                  <c:v>1.4E-3</c:v>
                </c:pt>
                <c:pt idx="68498" formatCode="0.00E+00">
                  <c:v>1.39E-3</c:v>
                </c:pt>
                <c:pt idx="68499" formatCode="0.00E+00">
                  <c:v>1.39E-3</c:v>
                </c:pt>
                <c:pt idx="68500" formatCode="0.00E+00">
                  <c:v>1.39E-3</c:v>
                </c:pt>
                <c:pt idx="68501" formatCode="0.00E+00">
                  <c:v>1.39E-3</c:v>
                </c:pt>
                <c:pt idx="68502" formatCode="0.00E+00">
                  <c:v>1.39E-3</c:v>
                </c:pt>
                <c:pt idx="68503" formatCode="0.00E+00">
                  <c:v>1.39E-3</c:v>
                </c:pt>
                <c:pt idx="68504" formatCode="0.00E+00">
                  <c:v>1.39E-3</c:v>
                </c:pt>
                <c:pt idx="68505" formatCode="0.00E+00">
                  <c:v>1.39E-3</c:v>
                </c:pt>
                <c:pt idx="68506" formatCode="0.00E+00">
                  <c:v>1.39E-3</c:v>
                </c:pt>
                <c:pt idx="68507" formatCode="0.00E+00">
                  <c:v>1.39E-3</c:v>
                </c:pt>
                <c:pt idx="68508" formatCode="0.00E+00">
                  <c:v>1.3799999999999999E-3</c:v>
                </c:pt>
                <c:pt idx="68509" formatCode="0.00E+00">
                  <c:v>1.3799999999999999E-3</c:v>
                </c:pt>
                <c:pt idx="68510" formatCode="0.00E+00">
                  <c:v>1.3799999999999999E-3</c:v>
                </c:pt>
                <c:pt idx="68511" formatCode="0.00E+00">
                  <c:v>1.3799999999999999E-3</c:v>
                </c:pt>
                <c:pt idx="68512" formatCode="0.00E+00">
                  <c:v>1.3799999999999999E-3</c:v>
                </c:pt>
                <c:pt idx="68513" formatCode="0.00E+00">
                  <c:v>1.3799999999999999E-3</c:v>
                </c:pt>
                <c:pt idx="68514" formatCode="0.00E+00">
                  <c:v>1.3799999999999999E-3</c:v>
                </c:pt>
                <c:pt idx="68515" formatCode="0.00E+00">
                  <c:v>1.3799999999999999E-3</c:v>
                </c:pt>
                <c:pt idx="68516" formatCode="0.00E+00">
                  <c:v>1.3799999999999999E-3</c:v>
                </c:pt>
                <c:pt idx="68517" formatCode="0.00E+00">
                  <c:v>1.3799999999999999E-3</c:v>
                </c:pt>
                <c:pt idx="68518" formatCode="0.00E+00">
                  <c:v>1.3799999999999999E-3</c:v>
                </c:pt>
                <c:pt idx="68519" formatCode="0.00E+00">
                  <c:v>1.3799999999999999E-3</c:v>
                </c:pt>
                <c:pt idx="68520" formatCode="0.00E+00">
                  <c:v>1.3699999999999999E-3</c:v>
                </c:pt>
                <c:pt idx="68521" formatCode="0.00E+00">
                  <c:v>1.3699999999999999E-3</c:v>
                </c:pt>
                <c:pt idx="68522" formatCode="0.00E+00">
                  <c:v>1.3699999999999999E-3</c:v>
                </c:pt>
                <c:pt idx="68523" formatCode="0.00E+00">
                  <c:v>1.3699999999999999E-3</c:v>
                </c:pt>
                <c:pt idx="68524" formatCode="0.00E+00">
                  <c:v>1.3699999999999999E-3</c:v>
                </c:pt>
                <c:pt idx="68525" formatCode="0.00E+00">
                  <c:v>1.3699999999999999E-3</c:v>
                </c:pt>
                <c:pt idx="68526" formatCode="0.00E+00">
                  <c:v>1.3699999999999999E-3</c:v>
                </c:pt>
                <c:pt idx="68527" formatCode="0.00E+00">
                  <c:v>1.3699999999999999E-3</c:v>
                </c:pt>
                <c:pt idx="68528" formatCode="0.00E+00">
                  <c:v>1.3699999999999999E-3</c:v>
                </c:pt>
                <c:pt idx="68529" formatCode="0.00E+00">
                  <c:v>1.3699999999999999E-3</c:v>
                </c:pt>
                <c:pt idx="68530" formatCode="0.00E+00">
                  <c:v>1.3699999999999999E-3</c:v>
                </c:pt>
                <c:pt idx="68531" formatCode="0.00E+00">
                  <c:v>1.3699999999999999E-3</c:v>
                </c:pt>
                <c:pt idx="68532" formatCode="0.00E+00">
                  <c:v>1.3600000000000001E-3</c:v>
                </c:pt>
                <c:pt idx="68533" formatCode="0.00E+00">
                  <c:v>1.3600000000000001E-3</c:v>
                </c:pt>
                <c:pt idx="68534" formatCode="0.00E+00">
                  <c:v>1.3699999999999999E-3</c:v>
                </c:pt>
                <c:pt idx="68535" formatCode="0.00E+00">
                  <c:v>1.3699999999999999E-3</c:v>
                </c:pt>
                <c:pt idx="68536" formatCode="0.00E+00">
                  <c:v>1.3600000000000001E-3</c:v>
                </c:pt>
                <c:pt idx="68537" formatCode="0.00E+00">
                  <c:v>1.3600000000000001E-3</c:v>
                </c:pt>
                <c:pt idx="68538" formatCode="0.00E+00">
                  <c:v>1.3600000000000001E-3</c:v>
                </c:pt>
                <c:pt idx="68539" formatCode="0.00E+00">
                  <c:v>1.3600000000000001E-3</c:v>
                </c:pt>
                <c:pt idx="68540" formatCode="0.00E+00">
                  <c:v>1.3600000000000001E-3</c:v>
                </c:pt>
                <c:pt idx="68541" formatCode="0.00E+00">
                  <c:v>1.3600000000000001E-3</c:v>
                </c:pt>
                <c:pt idx="68542" formatCode="0.00E+00">
                  <c:v>1.3600000000000001E-3</c:v>
                </c:pt>
                <c:pt idx="68543" formatCode="0.00E+00">
                  <c:v>1.3600000000000001E-3</c:v>
                </c:pt>
                <c:pt idx="68544" formatCode="0.00E+00">
                  <c:v>1.3600000000000001E-3</c:v>
                </c:pt>
                <c:pt idx="68545" formatCode="0.00E+00">
                  <c:v>1.3600000000000001E-3</c:v>
                </c:pt>
                <c:pt idx="68546" formatCode="0.00E+00">
                  <c:v>1.3500000000000001E-3</c:v>
                </c:pt>
                <c:pt idx="68547" formatCode="0.00E+00">
                  <c:v>1.3500000000000001E-3</c:v>
                </c:pt>
                <c:pt idx="68548" formatCode="0.00E+00">
                  <c:v>1.3500000000000001E-3</c:v>
                </c:pt>
                <c:pt idx="68549" formatCode="0.00E+00">
                  <c:v>1.3500000000000001E-3</c:v>
                </c:pt>
                <c:pt idx="68550" formatCode="0.00E+00">
                  <c:v>1.3500000000000001E-3</c:v>
                </c:pt>
                <c:pt idx="68551" formatCode="0.00E+00">
                  <c:v>1.3500000000000001E-3</c:v>
                </c:pt>
                <c:pt idx="68552" formatCode="0.00E+00">
                  <c:v>1.3500000000000001E-3</c:v>
                </c:pt>
                <c:pt idx="68553" formatCode="0.00E+00">
                  <c:v>1.3500000000000001E-3</c:v>
                </c:pt>
                <c:pt idx="68554" formatCode="0.00E+00">
                  <c:v>1.3500000000000001E-3</c:v>
                </c:pt>
                <c:pt idx="68555" formatCode="0.00E+00">
                  <c:v>1.3500000000000001E-3</c:v>
                </c:pt>
                <c:pt idx="68556" formatCode="0.00E+00">
                  <c:v>1.3500000000000001E-3</c:v>
                </c:pt>
                <c:pt idx="68557" formatCode="0.00E+00">
                  <c:v>1.3500000000000001E-3</c:v>
                </c:pt>
                <c:pt idx="68558" formatCode="0.00E+00">
                  <c:v>1.3500000000000001E-3</c:v>
                </c:pt>
                <c:pt idx="68559" formatCode="0.00E+00">
                  <c:v>1.34E-3</c:v>
                </c:pt>
                <c:pt idx="68560" formatCode="0.00E+00">
                  <c:v>1.34E-3</c:v>
                </c:pt>
                <c:pt idx="68561" formatCode="0.00E+00">
                  <c:v>1.34E-3</c:v>
                </c:pt>
                <c:pt idx="68562" formatCode="0.00E+00">
                  <c:v>1.34E-3</c:v>
                </c:pt>
                <c:pt idx="68563" formatCode="0.00E+00">
                  <c:v>1.34E-3</c:v>
                </c:pt>
                <c:pt idx="68564" formatCode="0.00E+00">
                  <c:v>1.34E-3</c:v>
                </c:pt>
                <c:pt idx="68565" formatCode="0.00E+00">
                  <c:v>1.34E-3</c:v>
                </c:pt>
                <c:pt idx="68566" formatCode="0.00E+00">
                  <c:v>1.34E-3</c:v>
                </c:pt>
                <c:pt idx="68567" formatCode="0.00E+00">
                  <c:v>1.34E-3</c:v>
                </c:pt>
                <c:pt idx="68568" formatCode="0.00E+00">
                  <c:v>1.34E-3</c:v>
                </c:pt>
                <c:pt idx="68569" formatCode="0.00E+00">
                  <c:v>1.34E-3</c:v>
                </c:pt>
                <c:pt idx="68570" formatCode="0.00E+00">
                  <c:v>1.34E-3</c:v>
                </c:pt>
                <c:pt idx="68571" formatCode="0.00E+00">
                  <c:v>1.34E-3</c:v>
                </c:pt>
                <c:pt idx="68572" formatCode="0.00E+00">
                  <c:v>1.34E-3</c:v>
                </c:pt>
                <c:pt idx="68573" formatCode="0.00E+00">
                  <c:v>1.33E-3</c:v>
                </c:pt>
                <c:pt idx="68574" formatCode="0.00E+00">
                  <c:v>1.33E-3</c:v>
                </c:pt>
                <c:pt idx="68575" formatCode="0.00E+00">
                  <c:v>1.33E-3</c:v>
                </c:pt>
                <c:pt idx="68576" formatCode="0.00E+00">
                  <c:v>1.33E-3</c:v>
                </c:pt>
                <c:pt idx="68577" formatCode="0.00E+00">
                  <c:v>1.33E-3</c:v>
                </c:pt>
                <c:pt idx="68578" formatCode="0.00E+00">
                  <c:v>1.33E-3</c:v>
                </c:pt>
                <c:pt idx="68579" formatCode="0.00E+00">
                  <c:v>1.33E-3</c:v>
                </c:pt>
                <c:pt idx="68580" formatCode="0.00E+00">
                  <c:v>1.33E-3</c:v>
                </c:pt>
                <c:pt idx="68581" formatCode="0.00E+00">
                  <c:v>1.33E-3</c:v>
                </c:pt>
                <c:pt idx="68582" formatCode="0.00E+00">
                  <c:v>1.33E-3</c:v>
                </c:pt>
                <c:pt idx="68583" formatCode="0.00E+00">
                  <c:v>1.33E-3</c:v>
                </c:pt>
                <c:pt idx="68584" formatCode="0.00E+00">
                  <c:v>1.33E-3</c:v>
                </c:pt>
                <c:pt idx="68585" formatCode="0.00E+00">
                  <c:v>1.33E-3</c:v>
                </c:pt>
                <c:pt idx="68586" formatCode="0.00E+00">
                  <c:v>1.33E-3</c:v>
                </c:pt>
                <c:pt idx="68587" formatCode="0.00E+00">
                  <c:v>1.33E-3</c:v>
                </c:pt>
                <c:pt idx="68588" formatCode="0.00E+00">
                  <c:v>1.33E-3</c:v>
                </c:pt>
                <c:pt idx="68589" formatCode="0.00E+00">
                  <c:v>1.32E-3</c:v>
                </c:pt>
                <c:pt idx="68590" formatCode="0.00E+00">
                  <c:v>1.32E-3</c:v>
                </c:pt>
                <c:pt idx="68591" formatCode="0.00E+00">
                  <c:v>1.32E-3</c:v>
                </c:pt>
                <c:pt idx="68592" formatCode="0.00E+00">
                  <c:v>1.32E-3</c:v>
                </c:pt>
                <c:pt idx="68593" formatCode="0.00E+00">
                  <c:v>1.32E-3</c:v>
                </c:pt>
                <c:pt idx="68594" formatCode="0.00E+00">
                  <c:v>1.32E-3</c:v>
                </c:pt>
                <c:pt idx="68595" formatCode="0.00E+00">
                  <c:v>1.32E-3</c:v>
                </c:pt>
                <c:pt idx="68596" formatCode="0.00E+00">
                  <c:v>1.32E-3</c:v>
                </c:pt>
                <c:pt idx="68597" formatCode="0.00E+00">
                  <c:v>1.32E-3</c:v>
                </c:pt>
                <c:pt idx="68598" formatCode="0.00E+00">
                  <c:v>1.32E-3</c:v>
                </c:pt>
                <c:pt idx="68599" formatCode="0.00E+00">
                  <c:v>1.32E-3</c:v>
                </c:pt>
                <c:pt idx="68600" formatCode="0.00E+00">
                  <c:v>1.32E-3</c:v>
                </c:pt>
                <c:pt idx="68601" formatCode="0.00E+00">
                  <c:v>1.32E-3</c:v>
                </c:pt>
                <c:pt idx="68602" formatCode="0.00E+00">
                  <c:v>1.32E-3</c:v>
                </c:pt>
                <c:pt idx="68603" formatCode="0.00E+00">
                  <c:v>1.32E-3</c:v>
                </c:pt>
                <c:pt idx="68604" formatCode="0.00E+00">
                  <c:v>1.32E-3</c:v>
                </c:pt>
                <c:pt idx="68605" formatCode="0.00E+00">
                  <c:v>1.32E-3</c:v>
                </c:pt>
                <c:pt idx="68606" formatCode="0.00E+00">
                  <c:v>1.32E-3</c:v>
                </c:pt>
                <c:pt idx="68607" formatCode="0.00E+00">
                  <c:v>1.32E-3</c:v>
                </c:pt>
                <c:pt idx="68608" formatCode="0.00E+00">
                  <c:v>1.31E-3</c:v>
                </c:pt>
                <c:pt idx="68609" formatCode="0.00E+00">
                  <c:v>1.31E-3</c:v>
                </c:pt>
                <c:pt idx="68610" formatCode="0.00E+00">
                  <c:v>1.31E-3</c:v>
                </c:pt>
                <c:pt idx="68611" formatCode="0.00E+00">
                  <c:v>1.31E-3</c:v>
                </c:pt>
                <c:pt idx="68612" formatCode="0.00E+00">
                  <c:v>1.31E-3</c:v>
                </c:pt>
                <c:pt idx="68613" formatCode="0.00E+00">
                  <c:v>1.31E-3</c:v>
                </c:pt>
                <c:pt idx="68614" formatCode="0.00E+00">
                  <c:v>1.31E-3</c:v>
                </c:pt>
                <c:pt idx="68615" formatCode="0.00E+00">
                  <c:v>1.31E-3</c:v>
                </c:pt>
                <c:pt idx="68616" formatCode="0.00E+00">
                  <c:v>1.31E-3</c:v>
                </c:pt>
                <c:pt idx="68617" formatCode="0.00E+00">
                  <c:v>1.31E-3</c:v>
                </c:pt>
                <c:pt idx="68618" formatCode="0.00E+00">
                  <c:v>1.31E-3</c:v>
                </c:pt>
                <c:pt idx="68619" formatCode="0.00E+00">
                  <c:v>1.31E-3</c:v>
                </c:pt>
                <c:pt idx="68620" formatCode="0.00E+00">
                  <c:v>1.31E-3</c:v>
                </c:pt>
                <c:pt idx="68621" formatCode="0.00E+00">
                  <c:v>1.31E-3</c:v>
                </c:pt>
                <c:pt idx="68622" formatCode="0.00E+00">
                  <c:v>1.31E-3</c:v>
                </c:pt>
                <c:pt idx="68623" formatCode="0.00E+00">
                  <c:v>1.31E-3</c:v>
                </c:pt>
                <c:pt idx="68624" formatCode="0.00E+00">
                  <c:v>1.31E-3</c:v>
                </c:pt>
                <c:pt idx="68625" formatCode="0.00E+00">
                  <c:v>1.31E-3</c:v>
                </c:pt>
                <c:pt idx="68626" formatCode="0.00E+00">
                  <c:v>1.2999999999999999E-3</c:v>
                </c:pt>
                <c:pt idx="68627" formatCode="0.00E+00">
                  <c:v>1.2999999999999999E-3</c:v>
                </c:pt>
                <c:pt idx="68628" formatCode="0.00E+00">
                  <c:v>1.2999999999999999E-3</c:v>
                </c:pt>
                <c:pt idx="68629" formatCode="0.00E+00">
                  <c:v>1.2999999999999999E-3</c:v>
                </c:pt>
                <c:pt idx="68630" formatCode="0.00E+00">
                  <c:v>1.2999999999999999E-3</c:v>
                </c:pt>
                <c:pt idx="68631" formatCode="0.00E+00">
                  <c:v>1.2999999999999999E-3</c:v>
                </c:pt>
                <c:pt idx="68632" formatCode="0.00E+00">
                  <c:v>1.2999999999999999E-3</c:v>
                </c:pt>
                <c:pt idx="68633" formatCode="0.00E+00">
                  <c:v>1.2999999999999999E-3</c:v>
                </c:pt>
                <c:pt idx="68634" formatCode="0.00E+00">
                  <c:v>1.2999999999999999E-3</c:v>
                </c:pt>
                <c:pt idx="68635" formatCode="0.00E+00">
                  <c:v>1.2999999999999999E-3</c:v>
                </c:pt>
                <c:pt idx="68636" formatCode="0.00E+00">
                  <c:v>1.2999999999999999E-3</c:v>
                </c:pt>
                <c:pt idx="68637" formatCode="0.00E+00">
                  <c:v>1.2999999999999999E-3</c:v>
                </c:pt>
                <c:pt idx="68638" formatCode="0.00E+00">
                  <c:v>1.2999999999999999E-3</c:v>
                </c:pt>
                <c:pt idx="68639" formatCode="0.00E+00">
                  <c:v>1.2999999999999999E-3</c:v>
                </c:pt>
                <c:pt idx="68640" formatCode="0.00E+00">
                  <c:v>1.2999999999999999E-3</c:v>
                </c:pt>
                <c:pt idx="68641" formatCode="0.00E+00">
                  <c:v>1.2999999999999999E-3</c:v>
                </c:pt>
                <c:pt idx="68642" formatCode="0.00E+00">
                  <c:v>1.2999999999999999E-3</c:v>
                </c:pt>
                <c:pt idx="68643" formatCode="0.00E+00">
                  <c:v>1.2999999999999999E-3</c:v>
                </c:pt>
                <c:pt idx="68644" formatCode="0.00E+00">
                  <c:v>1.2999999999999999E-3</c:v>
                </c:pt>
                <c:pt idx="68645" formatCode="0.00E+00">
                  <c:v>1.2999999999999999E-3</c:v>
                </c:pt>
                <c:pt idx="68646" formatCode="0.00E+00">
                  <c:v>1.2999999999999999E-3</c:v>
                </c:pt>
                <c:pt idx="68647" formatCode="0.00E+00">
                  <c:v>1.2899999999999999E-3</c:v>
                </c:pt>
                <c:pt idx="68648" formatCode="0.00E+00">
                  <c:v>1.2899999999999999E-3</c:v>
                </c:pt>
                <c:pt idx="68649" formatCode="0.00E+00">
                  <c:v>1.2899999999999999E-3</c:v>
                </c:pt>
                <c:pt idx="68650" formatCode="0.00E+00">
                  <c:v>1.2899999999999999E-3</c:v>
                </c:pt>
                <c:pt idx="68651" formatCode="0.00E+00">
                  <c:v>1.2899999999999999E-3</c:v>
                </c:pt>
                <c:pt idx="68652" formatCode="0.00E+00">
                  <c:v>1.2899999999999999E-3</c:v>
                </c:pt>
                <c:pt idx="68653" formatCode="0.00E+00">
                  <c:v>1.2899999999999999E-3</c:v>
                </c:pt>
                <c:pt idx="68654" formatCode="0.00E+00">
                  <c:v>1.2899999999999999E-3</c:v>
                </c:pt>
                <c:pt idx="68655" formatCode="0.00E+00">
                  <c:v>1.2899999999999999E-3</c:v>
                </c:pt>
                <c:pt idx="68656" formatCode="0.00E+00">
                  <c:v>1.2899999999999999E-3</c:v>
                </c:pt>
                <c:pt idx="68657" formatCode="0.00E+00">
                  <c:v>1.2899999999999999E-3</c:v>
                </c:pt>
                <c:pt idx="68658" formatCode="0.00E+00">
                  <c:v>1.2899999999999999E-3</c:v>
                </c:pt>
                <c:pt idx="68659" formatCode="0.00E+00">
                  <c:v>1.2899999999999999E-3</c:v>
                </c:pt>
                <c:pt idx="68660" formatCode="0.00E+00">
                  <c:v>1.2899999999999999E-3</c:v>
                </c:pt>
                <c:pt idx="68661" formatCode="0.00E+00">
                  <c:v>1.2899999999999999E-3</c:v>
                </c:pt>
                <c:pt idx="68662" formatCode="0.00E+00">
                  <c:v>1.2899999999999999E-3</c:v>
                </c:pt>
                <c:pt idx="68663" formatCode="0.00E+00">
                  <c:v>1.2899999999999999E-3</c:v>
                </c:pt>
                <c:pt idx="68664" formatCode="0.00E+00">
                  <c:v>1.2899999999999999E-3</c:v>
                </c:pt>
                <c:pt idx="68665" formatCode="0.00E+00">
                  <c:v>1.2899999999999999E-3</c:v>
                </c:pt>
                <c:pt idx="68666" formatCode="0.00E+00">
                  <c:v>1.2899999999999999E-3</c:v>
                </c:pt>
                <c:pt idx="68667" formatCode="0.00E+00">
                  <c:v>1.2899999999999999E-3</c:v>
                </c:pt>
                <c:pt idx="68668" formatCode="0.00E+00">
                  <c:v>1.2899999999999999E-3</c:v>
                </c:pt>
                <c:pt idx="68669" formatCode="0.00E+00">
                  <c:v>1.2899999999999999E-3</c:v>
                </c:pt>
                <c:pt idx="68670" formatCode="0.00E+00">
                  <c:v>1.2899999999999999E-3</c:v>
                </c:pt>
                <c:pt idx="68671" formatCode="0.00E+00">
                  <c:v>1.2800000000000001E-3</c:v>
                </c:pt>
                <c:pt idx="68672" formatCode="0.00E+00">
                  <c:v>1.2800000000000001E-3</c:v>
                </c:pt>
                <c:pt idx="68673" formatCode="0.00E+00">
                  <c:v>1.2800000000000001E-3</c:v>
                </c:pt>
                <c:pt idx="68674" formatCode="0.00E+00">
                  <c:v>1.2800000000000001E-3</c:v>
                </c:pt>
                <c:pt idx="68675" formatCode="0.00E+00">
                  <c:v>1.2800000000000001E-3</c:v>
                </c:pt>
                <c:pt idx="68676" formatCode="0.00E+00">
                  <c:v>1.2800000000000001E-3</c:v>
                </c:pt>
                <c:pt idx="68677" formatCode="0.00E+00">
                  <c:v>1.2800000000000001E-3</c:v>
                </c:pt>
                <c:pt idx="68678" formatCode="0.00E+00">
                  <c:v>1.2800000000000001E-3</c:v>
                </c:pt>
                <c:pt idx="68679" formatCode="0.00E+00">
                  <c:v>1.2800000000000001E-3</c:v>
                </c:pt>
                <c:pt idx="68680" formatCode="0.00E+00">
                  <c:v>1.2800000000000001E-3</c:v>
                </c:pt>
                <c:pt idx="68681" formatCode="0.00E+00">
                  <c:v>1.2800000000000001E-3</c:v>
                </c:pt>
                <c:pt idx="68682" formatCode="0.00E+00">
                  <c:v>1.2800000000000001E-3</c:v>
                </c:pt>
                <c:pt idx="68683" formatCode="0.00E+00">
                  <c:v>1.2800000000000001E-3</c:v>
                </c:pt>
                <c:pt idx="68684" formatCode="0.00E+00">
                  <c:v>1.2800000000000001E-3</c:v>
                </c:pt>
                <c:pt idx="68685" formatCode="0.00E+00">
                  <c:v>1.2800000000000001E-3</c:v>
                </c:pt>
                <c:pt idx="68686" formatCode="0.00E+00">
                  <c:v>1.2800000000000001E-3</c:v>
                </c:pt>
                <c:pt idx="68687" formatCode="0.00E+00">
                  <c:v>1.2800000000000001E-3</c:v>
                </c:pt>
                <c:pt idx="68688" formatCode="0.00E+00">
                  <c:v>1.2800000000000001E-3</c:v>
                </c:pt>
                <c:pt idx="68689" formatCode="0.00E+00">
                  <c:v>1.2800000000000001E-3</c:v>
                </c:pt>
                <c:pt idx="68690" formatCode="0.00E+00">
                  <c:v>1.2800000000000001E-3</c:v>
                </c:pt>
                <c:pt idx="68691" formatCode="0.00E+00">
                  <c:v>1.2800000000000001E-3</c:v>
                </c:pt>
                <c:pt idx="68692" formatCode="0.00E+00">
                  <c:v>1.2800000000000001E-3</c:v>
                </c:pt>
                <c:pt idx="68693" formatCode="0.00E+00">
                  <c:v>1.2800000000000001E-3</c:v>
                </c:pt>
                <c:pt idx="68694" formatCode="0.00E+00">
                  <c:v>1.2800000000000001E-3</c:v>
                </c:pt>
                <c:pt idx="68695" formatCode="0.00E+00">
                  <c:v>1.2800000000000001E-3</c:v>
                </c:pt>
                <c:pt idx="68696" formatCode="0.00E+00">
                  <c:v>1.2800000000000001E-3</c:v>
                </c:pt>
                <c:pt idx="68697" formatCode="0.00E+00">
                  <c:v>1.2800000000000001E-3</c:v>
                </c:pt>
                <c:pt idx="68698" formatCode="0.00E+00">
                  <c:v>1.2700000000000001E-3</c:v>
                </c:pt>
                <c:pt idx="68699" formatCode="0.00E+00">
                  <c:v>1.2700000000000001E-3</c:v>
                </c:pt>
                <c:pt idx="68700" formatCode="0.00E+00">
                  <c:v>1.2700000000000001E-3</c:v>
                </c:pt>
                <c:pt idx="68701" formatCode="0.00E+00">
                  <c:v>1.2700000000000001E-3</c:v>
                </c:pt>
                <c:pt idx="68702" formatCode="0.00E+00">
                  <c:v>1.2700000000000001E-3</c:v>
                </c:pt>
                <c:pt idx="68703" formatCode="0.00E+00">
                  <c:v>1.2700000000000001E-3</c:v>
                </c:pt>
                <c:pt idx="68704" formatCode="0.00E+00">
                  <c:v>1.2700000000000001E-3</c:v>
                </c:pt>
                <c:pt idx="68705" formatCode="0.00E+00">
                  <c:v>1.2700000000000001E-3</c:v>
                </c:pt>
                <c:pt idx="68706" formatCode="0.00E+00">
                  <c:v>1.2700000000000001E-3</c:v>
                </c:pt>
                <c:pt idx="68707" formatCode="0.00E+00">
                  <c:v>1.2700000000000001E-3</c:v>
                </c:pt>
                <c:pt idx="68708" formatCode="0.00E+00">
                  <c:v>1.2700000000000001E-3</c:v>
                </c:pt>
                <c:pt idx="68709" formatCode="0.00E+00">
                  <c:v>1.2700000000000001E-3</c:v>
                </c:pt>
                <c:pt idx="68710" formatCode="0.00E+00">
                  <c:v>1.2700000000000001E-3</c:v>
                </c:pt>
                <c:pt idx="68711" formatCode="0.00E+00">
                  <c:v>1.2700000000000001E-3</c:v>
                </c:pt>
                <c:pt idx="68712" formatCode="0.00E+00">
                  <c:v>1.2700000000000001E-3</c:v>
                </c:pt>
                <c:pt idx="68713" formatCode="0.00E+00">
                  <c:v>1.2700000000000001E-3</c:v>
                </c:pt>
                <c:pt idx="68714" formatCode="0.00E+00">
                  <c:v>1.2700000000000001E-3</c:v>
                </c:pt>
                <c:pt idx="68715" formatCode="0.00E+00">
                  <c:v>1.2700000000000001E-3</c:v>
                </c:pt>
                <c:pt idx="68716" formatCode="0.00E+00">
                  <c:v>1.2700000000000001E-3</c:v>
                </c:pt>
                <c:pt idx="68717" formatCode="0.00E+00">
                  <c:v>1.2700000000000001E-3</c:v>
                </c:pt>
                <c:pt idx="68718" formatCode="0.00E+00">
                  <c:v>1.2700000000000001E-3</c:v>
                </c:pt>
                <c:pt idx="68719" formatCode="0.00E+00">
                  <c:v>1.2700000000000001E-3</c:v>
                </c:pt>
                <c:pt idx="68720" formatCode="0.00E+00">
                  <c:v>1.2700000000000001E-3</c:v>
                </c:pt>
                <c:pt idx="68721" formatCode="0.00E+00">
                  <c:v>1.2700000000000001E-3</c:v>
                </c:pt>
                <c:pt idx="68722" formatCode="0.00E+00">
                  <c:v>1.2700000000000001E-3</c:v>
                </c:pt>
                <c:pt idx="68723" formatCode="0.00E+00">
                  <c:v>1.2700000000000001E-3</c:v>
                </c:pt>
                <c:pt idx="68724" formatCode="0.00E+00">
                  <c:v>1.2700000000000001E-3</c:v>
                </c:pt>
                <c:pt idx="68725" formatCode="0.00E+00">
                  <c:v>1.2700000000000001E-3</c:v>
                </c:pt>
                <c:pt idx="68726" formatCode="0.00E+00">
                  <c:v>1.2700000000000001E-3</c:v>
                </c:pt>
                <c:pt idx="68727" formatCode="0.00E+00">
                  <c:v>1.2700000000000001E-3</c:v>
                </c:pt>
                <c:pt idx="68728" formatCode="0.00E+00">
                  <c:v>1.2700000000000001E-3</c:v>
                </c:pt>
                <c:pt idx="68729" formatCode="0.00E+00">
                  <c:v>1.2600000000000001E-3</c:v>
                </c:pt>
                <c:pt idx="68730" formatCode="0.00E+00">
                  <c:v>1.2700000000000001E-3</c:v>
                </c:pt>
                <c:pt idx="68731" formatCode="0.00E+00">
                  <c:v>1.2700000000000001E-3</c:v>
                </c:pt>
                <c:pt idx="68732" formatCode="0.00E+00">
                  <c:v>1.2600000000000001E-3</c:v>
                </c:pt>
                <c:pt idx="68733" formatCode="0.00E+00">
                  <c:v>1.2600000000000001E-3</c:v>
                </c:pt>
                <c:pt idx="68734" formatCode="0.00E+00">
                  <c:v>1.2600000000000001E-3</c:v>
                </c:pt>
                <c:pt idx="68735" formatCode="0.00E+00">
                  <c:v>1.2600000000000001E-3</c:v>
                </c:pt>
                <c:pt idx="68736" formatCode="0.00E+00">
                  <c:v>1.2600000000000001E-3</c:v>
                </c:pt>
                <c:pt idx="68737" formatCode="0.00E+00">
                  <c:v>1.2600000000000001E-3</c:v>
                </c:pt>
                <c:pt idx="68738" formatCode="0.00E+00">
                  <c:v>1.2600000000000001E-3</c:v>
                </c:pt>
                <c:pt idx="68739" formatCode="0.00E+00">
                  <c:v>1.2600000000000001E-3</c:v>
                </c:pt>
                <c:pt idx="68740" formatCode="0.00E+00">
                  <c:v>1.2600000000000001E-3</c:v>
                </c:pt>
                <c:pt idx="68741" formatCode="0.00E+00">
                  <c:v>1.2600000000000001E-3</c:v>
                </c:pt>
                <c:pt idx="68742" formatCode="0.00E+00">
                  <c:v>1.2600000000000001E-3</c:v>
                </c:pt>
                <c:pt idx="68743" formatCode="0.00E+00">
                  <c:v>1.2600000000000001E-3</c:v>
                </c:pt>
                <c:pt idx="68744" formatCode="0.00E+00">
                  <c:v>1.2600000000000001E-3</c:v>
                </c:pt>
                <c:pt idx="68745" formatCode="0.00E+00">
                  <c:v>1.2600000000000001E-3</c:v>
                </c:pt>
                <c:pt idx="68746" formatCode="0.00E+00">
                  <c:v>1.2600000000000001E-3</c:v>
                </c:pt>
                <c:pt idx="68747" formatCode="0.00E+00">
                  <c:v>1.2600000000000001E-3</c:v>
                </c:pt>
                <c:pt idx="68748" formatCode="0.00E+00">
                  <c:v>1.2600000000000001E-3</c:v>
                </c:pt>
                <c:pt idx="68749" formatCode="0.00E+00">
                  <c:v>1.2600000000000001E-3</c:v>
                </c:pt>
                <c:pt idx="68750" formatCode="0.00E+00">
                  <c:v>1.2600000000000001E-3</c:v>
                </c:pt>
                <c:pt idx="68751" formatCode="0.00E+00">
                  <c:v>1.2600000000000001E-3</c:v>
                </c:pt>
                <c:pt idx="68752" formatCode="0.00E+00">
                  <c:v>1.2600000000000001E-3</c:v>
                </c:pt>
                <c:pt idx="68753" formatCode="0.00E+00">
                  <c:v>1.2600000000000001E-3</c:v>
                </c:pt>
                <c:pt idx="68754" formatCode="0.00E+00">
                  <c:v>1.2600000000000001E-3</c:v>
                </c:pt>
                <c:pt idx="68755" formatCode="0.00E+00">
                  <c:v>1.2600000000000001E-3</c:v>
                </c:pt>
                <c:pt idx="68756" formatCode="0.00E+00">
                  <c:v>1.2600000000000001E-3</c:v>
                </c:pt>
                <c:pt idx="68757" formatCode="0.00E+00">
                  <c:v>1.2600000000000001E-3</c:v>
                </c:pt>
                <c:pt idx="68758" formatCode="0.00E+00">
                  <c:v>1.2600000000000001E-3</c:v>
                </c:pt>
                <c:pt idx="68759" formatCode="0.00E+00">
                  <c:v>1.2600000000000001E-3</c:v>
                </c:pt>
                <c:pt idx="68760" formatCode="0.00E+00">
                  <c:v>1.2600000000000001E-3</c:v>
                </c:pt>
                <c:pt idx="68761" formatCode="0.00E+00">
                  <c:v>1.2600000000000001E-3</c:v>
                </c:pt>
                <c:pt idx="68762" formatCode="0.00E+00">
                  <c:v>1.2600000000000001E-3</c:v>
                </c:pt>
                <c:pt idx="68763" formatCode="0.00E+00">
                  <c:v>1.25E-3</c:v>
                </c:pt>
                <c:pt idx="68764" formatCode="0.00E+00">
                  <c:v>1.25E-3</c:v>
                </c:pt>
                <c:pt idx="68765" formatCode="0.00E+00">
                  <c:v>1.25E-3</c:v>
                </c:pt>
                <c:pt idx="68766" formatCode="0.00E+00">
                  <c:v>1.25E-3</c:v>
                </c:pt>
                <c:pt idx="68767" formatCode="0.00E+00">
                  <c:v>1.25E-3</c:v>
                </c:pt>
                <c:pt idx="68768" formatCode="0.00E+00">
                  <c:v>1.25E-3</c:v>
                </c:pt>
                <c:pt idx="68769" formatCode="0.00E+00">
                  <c:v>1.25E-3</c:v>
                </c:pt>
                <c:pt idx="68770" formatCode="0.00E+00">
                  <c:v>1.25E-3</c:v>
                </c:pt>
                <c:pt idx="68771" formatCode="0.00E+00">
                  <c:v>1.25E-3</c:v>
                </c:pt>
                <c:pt idx="68772" formatCode="0.00E+00">
                  <c:v>1.25E-3</c:v>
                </c:pt>
                <c:pt idx="68773" formatCode="0.00E+00">
                  <c:v>1.25E-3</c:v>
                </c:pt>
                <c:pt idx="68774" formatCode="0.00E+00">
                  <c:v>1.25E-3</c:v>
                </c:pt>
                <c:pt idx="68775" formatCode="0.00E+00">
                  <c:v>1.25E-3</c:v>
                </c:pt>
                <c:pt idx="68776" formatCode="0.00E+00">
                  <c:v>1.25E-3</c:v>
                </c:pt>
                <c:pt idx="68777" formatCode="0.00E+00">
                  <c:v>1.25E-3</c:v>
                </c:pt>
                <c:pt idx="68778" formatCode="0.00E+00">
                  <c:v>1.25E-3</c:v>
                </c:pt>
                <c:pt idx="68779" formatCode="0.00E+00">
                  <c:v>1.25E-3</c:v>
                </c:pt>
                <c:pt idx="68780" formatCode="0.00E+00">
                  <c:v>1.25E-3</c:v>
                </c:pt>
                <c:pt idx="68781" formatCode="0.00E+00">
                  <c:v>1.25E-3</c:v>
                </c:pt>
                <c:pt idx="68782" formatCode="0.00E+00">
                  <c:v>1.25E-3</c:v>
                </c:pt>
                <c:pt idx="68783" formatCode="0.00E+00">
                  <c:v>1.25E-3</c:v>
                </c:pt>
                <c:pt idx="68784" formatCode="0.00E+00">
                  <c:v>1.25E-3</c:v>
                </c:pt>
                <c:pt idx="68785" formatCode="0.00E+00">
                  <c:v>1.25E-3</c:v>
                </c:pt>
                <c:pt idx="68786" formatCode="0.00E+00">
                  <c:v>1.25E-3</c:v>
                </c:pt>
                <c:pt idx="68787" formatCode="0.00E+00">
                  <c:v>1.25E-3</c:v>
                </c:pt>
                <c:pt idx="68788" formatCode="0.00E+00">
                  <c:v>1.25E-3</c:v>
                </c:pt>
                <c:pt idx="68789" formatCode="0.00E+00">
                  <c:v>1.25E-3</c:v>
                </c:pt>
                <c:pt idx="68790" formatCode="0.00E+00">
                  <c:v>1.25E-3</c:v>
                </c:pt>
                <c:pt idx="68791" formatCode="0.00E+00">
                  <c:v>1.25E-3</c:v>
                </c:pt>
                <c:pt idx="68792" formatCode="0.00E+00">
                  <c:v>1.25E-3</c:v>
                </c:pt>
                <c:pt idx="68793" formatCode="0.00E+00">
                  <c:v>1.25E-3</c:v>
                </c:pt>
                <c:pt idx="68794" formatCode="0.00E+00">
                  <c:v>1.25E-3</c:v>
                </c:pt>
                <c:pt idx="68795" formatCode="0.00E+00">
                  <c:v>1.25E-3</c:v>
                </c:pt>
                <c:pt idx="68796" formatCode="0.00E+00">
                  <c:v>1.25E-3</c:v>
                </c:pt>
                <c:pt idx="68797" formatCode="0.00E+00">
                  <c:v>1.25E-3</c:v>
                </c:pt>
                <c:pt idx="68798" formatCode="0.00E+00">
                  <c:v>1.25E-3</c:v>
                </c:pt>
                <c:pt idx="68799" formatCode="0.00E+00">
                  <c:v>1.25E-3</c:v>
                </c:pt>
                <c:pt idx="68800" formatCode="0.00E+00">
                  <c:v>1.25E-3</c:v>
                </c:pt>
                <c:pt idx="68801" formatCode="0.00E+00">
                  <c:v>1.25E-3</c:v>
                </c:pt>
                <c:pt idx="68802" formatCode="0.00E+00">
                  <c:v>1.25E-3</c:v>
                </c:pt>
                <c:pt idx="68803" formatCode="0.00E+00">
                  <c:v>1.24E-3</c:v>
                </c:pt>
                <c:pt idx="68804" formatCode="0.00E+00">
                  <c:v>1.25E-3</c:v>
                </c:pt>
                <c:pt idx="68805" formatCode="0.00E+00">
                  <c:v>1.24E-3</c:v>
                </c:pt>
                <c:pt idx="68806" formatCode="0.00E+00">
                  <c:v>1.24E-3</c:v>
                </c:pt>
                <c:pt idx="68807" formatCode="0.00E+00">
                  <c:v>1.24E-3</c:v>
                </c:pt>
                <c:pt idx="68808" formatCode="0.00E+00">
                  <c:v>1.24E-3</c:v>
                </c:pt>
                <c:pt idx="68809" formatCode="0.00E+00">
                  <c:v>1.24E-3</c:v>
                </c:pt>
                <c:pt idx="68810" formatCode="0.00E+00">
                  <c:v>1.24E-3</c:v>
                </c:pt>
                <c:pt idx="68811" formatCode="0.00E+00">
                  <c:v>1.24E-3</c:v>
                </c:pt>
                <c:pt idx="68812" formatCode="0.00E+00">
                  <c:v>1.24E-3</c:v>
                </c:pt>
                <c:pt idx="68813" formatCode="0.00E+00">
                  <c:v>1.24E-3</c:v>
                </c:pt>
                <c:pt idx="68814" formatCode="0.00E+00">
                  <c:v>1.24E-3</c:v>
                </c:pt>
                <c:pt idx="68815" formatCode="0.00E+00">
                  <c:v>1.24E-3</c:v>
                </c:pt>
                <c:pt idx="68816" formatCode="0.00E+00">
                  <c:v>1.24E-3</c:v>
                </c:pt>
                <c:pt idx="68817" formatCode="0.00E+00">
                  <c:v>1.24E-3</c:v>
                </c:pt>
                <c:pt idx="68818" formatCode="0.00E+00">
                  <c:v>1.24E-3</c:v>
                </c:pt>
                <c:pt idx="68819" formatCode="0.00E+00">
                  <c:v>1.24E-3</c:v>
                </c:pt>
                <c:pt idx="68820" formatCode="0.00E+00">
                  <c:v>1.24E-3</c:v>
                </c:pt>
                <c:pt idx="68821" formatCode="0.00E+00">
                  <c:v>1.24E-3</c:v>
                </c:pt>
                <c:pt idx="68822" formatCode="0.00E+00">
                  <c:v>1.24E-3</c:v>
                </c:pt>
                <c:pt idx="68823" formatCode="0.00E+00">
                  <c:v>1.24E-3</c:v>
                </c:pt>
                <c:pt idx="68824" formatCode="0.00E+00">
                  <c:v>1.24E-3</c:v>
                </c:pt>
                <c:pt idx="68825" formatCode="0.00E+00">
                  <c:v>1.24E-3</c:v>
                </c:pt>
                <c:pt idx="68826" formatCode="0.00E+00">
                  <c:v>1.24E-3</c:v>
                </c:pt>
                <c:pt idx="68827" formatCode="0.00E+00">
                  <c:v>1.24E-3</c:v>
                </c:pt>
                <c:pt idx="68828" formatCode="0.00E+00">
                  <c:v>1.24E-3</c:v>
                </c:pt>
                <c:pt idx="68829" formatCode="0.00E+00">
                  <c:v>1.24E-3</c:v>
                </c:pt>
                <c:pt idx="68830" formatCode="0.00E+00">
                  <c:v>1.24E-3</c:v>
                </c:pt>
                <c:pt idx="68831" formatCode="0.00E+00">
                  <c:v>1.24E-3</c:v>
                </c:pt>
                <c:pt idx="68832" formatCode="0.00E+00">
                  <c:v>1.24E-3</c:v>
                </c:pt>
                <c:pt idx="68833" formatCode="0.00E+00">
                  <c:v>1.24E-3</c:v>
                </c:pt>
                <c:pt idx="68834" formatCode="0.00E+00">
                  <c:v>1.24E-3</c:v>
                </c:pt>
                <c:pt idx="68835" formatCode="0.00E+00">
                  <c:v>1.24E-3</c:v>
                </c:pt>
                <c:pt idx="68836" formatCode="0.00E+00">
                  <c:v>1.24E-3</c:v>
                </c:pt>
                <c:pt idx="68837" formatCode="0.00E+00">
                  <c:v>1.24E-3</c:v>
                </c:pt>
                <c:pt idx="68838" formatCode="0.00E+00">
                  <c:v>1.24E-3</c:v>
                </c:pt>
                <c:pt idx="68839" formatCode="0.00E+00">
                  <c:v>1.24E-3</c:v>
                </c:pt>
                <c:pt idx="68840" formatCode="0.00E+00">
                  <c:v>1.24E-3</c:v>
                </c:pt>
                <c:pt idx="68841" formatCode="0.00E+00">
                  <c:v>1.24E-3</c:v>
                </c:pt>
                <c:pt idx="68842" formatCode="0.00E+00">
                  <c:v>1.24E-3</c:v>
                </c:pt>
                <c:pt idx="68843" formatCode="0.00E+00">
                  <c:v>1.24E-3</c:v>
                </c:pt>
                <c:pt idx="68844" formatCode="0.00E+00">
                  <c:v>1.24E-3</c:v>
                </c:pt>
                <c:pt idx="68845" formatCode="0.00E+00">
                  <c:v>1.24E-3</c:v>
                </c:pt>
                <c:pt idx="68846" formatCode="0.00E+00">
                  <c:v>1.24E-3</c:v>
                </c:pt>
                <c:pt idx="68847" formatCode="0.00E+00">
                  <c:v>1.24E-3</c:v>
                </c:pt>
                <c:pt idx="68848" formatCode="0.00E+00">
                  <c:v>1.24E-3</c:v>
                </c:pt>
                <c:pt idx="68849" formatCode="0.00E+00">
                  <c:v>1.24E-3</c:v>
                </c:pt>
                <c:pt idx="68850" formatCode="0.00E+00">
                  <c:v>1.24E-3</c:v>
                </c:pt>
                <c:pt idx="68851" formatCode="0.00E+00">
                  <c:v>1.24E-3</c:v>
                </c:pt>
                <c:pt idx="68852" formatCode="0.00E+00">
                  <c:v>1.24E-3</c:v>
                </c:pt>
                <c:pt idx="68853" formatCode="0.00E+00">
                  <c:v>1.24E-3</c:v>
                </c:pt>
                <c:pt idx="68854" formatCode="0.00E+00">
                  <c:v>1.23E-3</c:v>
                </c:pt>
                <c:pt idx="68855" formatCode="0.00E+00">
                  <c:v>1.23E-3</c:v>
                </c:pt>
                <c:pt idx="68856" formatCode="0.00E+00">
                  <c:v>1.23E-3</c:v>
                </c:pt>
                <c:pt idx="68857" formatCode="0.00E+00">
                  <c:v>1.23E-3</c:v>
                </c:pt>
                <c:pt idx="68858" formatCode="0.00E+00">
                  <c:v>1.23E-3</c:v>
                </c:pt>
                <c:pt idx="68859" formatCode="0.00E+00">
                  <c:v>1.23E-3</c:v>
                </c:pt>
                <c:pt idx="68860" formatCode="0.00E+00">
                  <c:v>1.23E-3</c:v>
                </c:pt>
                <c:pt idx="68861" formatCode="0.00E+00">
                  <c:v>1.23E-3</c:v>
                </c:pt>
                <c:pt idx="68862" formatCode="0.00E+00">
                  <c:v>1.23E-3</c:v>
                </c:pt>
                <c:pt idx="68863" formatCode="0.00E+00">
                  <c:v>1.23E-3</c:v>
                </c:pt>
                <c:pt idx="68864" formatCode="0.00E+00">
                  <c:v>1.23E-3</c:v>
                </c:pt>
                <c:pt idx="68865" formatCode="0.00E+00">
                  <c:v>1.23E-3</c:v>
                </c:pt>
                <c:pt idx="68866" formatCode="0.00E+00">
                  <c:v>1.23E-3</c:v>
                </c:pt>
                <c:pt idx="68867" formatCode="0.00E+00">
                  <c:v>1.23E-3</c:v>
                </c:pt>
                <c:pt idx="68868" formatCode="0.00E+00">
                  <c:v>1.23E-3</c:v>
                </c:pt>
                <c:pt idx="68869" formatCode="0.00E+00">
                  <c:v>1.23E-3</c:v>
                </c:pt>
                <c:pt idx="68870" formatCode="0.00E+00">
                  <c:v>1.23E-3</c:v>
                </c:pt>
                <c:pt idx="68871" formatCode="0.00E+00">
                  <c:v>1.23E-3</c:v>
                </c:pt>
                <c:pt idx="68872" formatCode="0.00E+00">
                  <c:v>1.23E-3</c:v>
                </c:pt>
                <c:pt idx="68873" formatCode="0.00E+00">
                  <c:v>1.23E-3</c:v>
                </c:pt>
                <c:pt idx="68874" formatCode="0.00E+00">
                  <c:v>1.23E-3</c:v>
                </c:pt>
                <c:pt idx="68875" formatCode="0.00E+00">
                  <c:v>1.23E-3</c:v>
                </c:pt>
                <c:pt idx="68876" formatCode="0.00E+00">
                  <c:v>1.23E-3</c:v>
                </c:pt>
                <c:pt idx="68877" formatCode="0.00E+00">
                  <c:v>1.23E-3</c:v>
                </c:pt>
                <c:pt idx="68878" formatCode="0.00E+00">
                  <c:v>1.23E-3</c:v>
                </c:pt>
                <c:pt idx="68879" formatCode="0.00E+00">
                  <c:v>1.23E-3</c:v>
                </c:pt>
                <c:pt idx="68880" formatCode="0.00E+00">
                  <c:v>1.23E-3</c:v>
                </c:pt>
                <c:pt idx="68881" formatCode="0.00E+00">
                  <c:v>1.23E-3</c:v>
                </c:pt>
                <c:pt idx="68882" formatCode="0.00E+00">
                  <c:v>1.23E-3</c:v>
                </c:pt>
                <c:pt idx="68883" formatCode="0.00E+00">
                  <c:v>1.23E-3</c:v>
                </c:pt>
                <c:pt idx="68884" formatCode="0.00E+00">
                  <c:v>1.23E-3</c:v>
                </c:pt>
                <c:pt idx="68885" formatCode="0.00E+00">
                  <c:v>1.23E-3</c:v>
                </c:pt>
                <c:pt idx="68886" formatCode="0.00E+00">
                  <c:v>1.23E-3</c:v>
                </c:pt>
                <c:pt idx="68887" formatCode="0.00E+00">
                  <c:v>1.23E-3</c:v>
                </c:pt>
                <c:pt idx="68888" formatCode="0.00E+00">
                  <c:v>1.23E-3</c:v>
                </c:pt>
                <c:pt idx="68889" formatCode="0.00E+00">
                  <c:v>1.23E-3</c:v>
                </c:pt>
                <c:pt idx="68890" formatCode="0.00E+00">
                  <c:v>1.23E-3</c:v>
                </c:pt>
                <c:pt idx="68891" formatCode="0.00E+00">
                  <c:v>1.23E-3</c:v>
                </c:pt>
                <c:pt idx="68892" formatCode="0.00E+00">
                  <c:v>1.23E-3</c:v>
                </c:pt>
                <c:pt idx="68893" formatCode="0.00E+00">
                  <c:v>1.23E-3</c:v>
                </c:pt>
                <c:pt idx="68894" formatCode="0.00E+00">
                  <c:v>1.23E-3</c:v>
                </c:pt>
                <c:pt idx="68895" formatCode="0.00E+00">
                  <c:v>1.23E-3</c:v>
                </c:pt>
                <c:pt idx="68896" formatCode="0.00E+00">
                  <c:v>1.23E-3</c:v>
                </c:pt>
                <c:pt idx="68897" formatCode="0.00E+00">
                  <c:v>1.23E-3</c:v>
                </c:pt>
                <c:pt idx="68898" formatCode="0.00E+00">
                  <c:v>1.23E-3</c:v>
                </c:pt>
                <c:pt idx="68899" formatCode="0.00E+00">
                  <c:v>1.23E-3</c:v>
                </c:pt>
                <c:pt idx="68900" formatCode="0.00E+00">
                  <c:v>1.23E-3</c:v>
                </c:pt>
                <c:pt idx="68901" formatCode="0.00E+00">
                  <c:v>1.23E-3</c:v>
                </c:pt>
                <c:pt idx="68902" formatCode="0.00E+00">
                  <c:v>1.23E-3</c:v>
                </c:pt>
                <c:pt idx="68903" formatCode="0.00E+00">
                  <c:v>1.23E-3</c:v>
                </c:pt>
                <c:pt idx="68904" formatCode="0.00E+00">
                  <c:v>1.23E-3</c:v>
                </c:pt>
                <c:pt idx="68905" formatCode="0.00E+00">
                  <c:v>1.23E-3</c:v>
                </c:pt>
                <c:pt idx="68906" formatCode="0.00E+00">
                  <c:v>1.23E-3</c:v>
                </c:pt>
                <c:pt idx="68907" formatCode="0.00E+00">
                  <c:v>1.23E-3</c:v>
                </c:pt>
                <c:pt idx="68908" formatCode="0.00E+00">
                  <c:v>1.23E-3</c:v>
                </c:pt>
                <c:pt idx="68909" formatCode="0.00E+00">
                  <c:v>1.23E-3</c:v>
                </c:pt>
                <c:pt idx="68910" formatCode="0.00E+00">
                  <c:v>1.23E-3</c:v>
                </c:pt>
                <c:pt idx="68911" formatCode="0.00E+00">
                  <c:v>1.23E-3</c:v>
                </c:pt>
                <c:pt idx="68912" formatCode="0.00E+00">
                  <c:v>1.23E-3</c:v>
                </c:pt>
                <c:pt idx="68913" formatCode="0.00E+00">
                  <c:v>1.23E-3</c:v>
                </c:pt>
                <c:pt idx="68914" formatCode="0.00E+00">
                  <c:v>1.23E-3</c:v>
                </c:pt>
                <c:pt idx="68915" formatCode="0.00E+00">
                  <c:v>1.23E-3</c:v>
                </c:pt>
                <c:pt idx="68916" formatCode="0.00E+00">
                  <c:v>1.23E-3</c:v>
                </c:pt>
                <c:pt idx="68917" formatCode="0.00E+00">
                  <c:v>1.23E-3</c:v>
                </c:pt>
                <c:pt idx="68918" formatCode="0.00E+00">
                  <c:v>1.23E-3</c:v>
                </c:pt>
                <c:pt idx="68919" formatCode="0.00E+00">
                  <c:v>1.23E-3</c:v>
                </c:pt>
                <c:pt idx="68920" formatCode="0.00E+00">
                  <c:v>1.2199999999999999E-3</c:v>
                </c:pt>
                <c:pt idx="68921" formatCode="0.00E+00">
                  <c:v>1.2199999999999999E-3</c:v>
                </c:pt>
                <c:pt idx="68922" formatCode="0.00E+00">
                  <c:v>1.2199999999999999E-3</c:v>
                </c:pt>
                <c:pt idx="68923" formatCode="0.00E+00">
                  <c:v>1.2199999999999999E-3</c:v>
                </c:pt>
                <c:pt idx="68924" formatCode="0.00E+00">
                  <c:v>1.2199999999999999E-3</c:v>
                </c:pt>
                <c:pt idx="68925" formatCode="0.00E+00">
                  <c:v>1.2199999999999999E-3</c:v>
                </c:pt>
                <c:pt idx="68926" formatCode="0.00E+00">
                  <c:v>1.2199999999999999E-3</c:v>
                </c:pt>
                <c:pt idx="68927" formatCode="0.00E+00">
                  <c:v>1.2199999999999999E-3</c:v>
                </c:pt>
                <c:pt idx="68928" formatCode="0.00E+00">
                  <c:v>1.2199999999999999E-3</c:v>
                </c:pt>
                <c:pt idx="68929" formatCode="0.00E+00">
                  <c:v>1.2199999999999999E-3</c:v>
                </c:pt>
                <c:pt idx="68930" formatCode="0.00E+00">
                  <c:v>1.2199999999999999E-3</c:v>
                </c:pt>
                <c:pt idx="68931" formatCode="0.00E+00">
                  <c:v>1.2199999999999999E-3</c:v>
                </c:pt>
                <c:pt idx="68932" formatCode="0.00E+00">
                  <c:v>1.2199999999999999E-3</c:v>
                </c:pt>
                <c:pt idx="68933" formatCode="0.00E+00">
                  <c:v>1.2199999999999999E-3</c:v>
                </c:pt>
                <c:pt idx="68934" formatCode="0.00E+00">
                  <c:v>1.2199999999999999E-3</c:v>
                </c:pt>
                <c:pt idx="68935" formatCode="0.00E+00">
                  <c:v>1.2199999999999999E-3</c:v>
                </c:pt>
                <c:pt idx="68936" formatCode="0.00E+00">
                  <c:v>1.2199999999999999E-3</c:v>
                </c:pt>
                <c:pt idx="68937" formatCode="0.00E+00">
                  <c:v>1.2199999999999999E-3</c:v>
                </c:pt>
                <c:pt idx="68938" formatCode="0.00E+00">
                  <c:v>1.2199999999999999E-3</c:v>
                </c:pt>
                <c:pt idx="68939" formatCode="0.00E+00">
                  <c:v>1.2199999999999999E-3</c:v>
                </c:pt>
                <c:pt idx="68940" formatCode="0.00E+00">
                  <c:v>1.2199999999999999E-3</c:v>
                </c:pt>
                <c:pt idx="68941" formatCode="0.00E+00">
                  <c:v>1.2199999999999999E-3</c:v>
                </c:pt>
                <c:pt idx="68942" formatCode="0.00E+00">
                  <c:v>1.2199999999999999E-3</c:v>
                </c:pt>
                <c:pt idx="68943" formatCode="0.00E+00">
                  <c:v>1.2199999999999999E-3</c:v>
                </c:pt>
                <c:pt idx="68944" formatCode="0.00E+00">
                  <c:v>1.2199999999999999E-3</c:v>
                </c:pt>
                <c:pt idx="68945" formatCode="0.00E+00">
                  <c:v>1.2199999999999999E-3</c:v>
                </c:pt>
                <c:pt idx="68946" formatCode="0.00E+00">
                  <c:v>1.2199999999999999E-3</c:v>
                </c:pt>
                <c:pt idx="68947" formatCode="0.00E+00">
                  <c:v>1.2199999999999999E-3</c:v>
                </c:pt>
                <c:pt idx="68948" formatCode="0.00E+00">
                  <c:v>1.2199999999999999E-3</c:v>
                </c:pt>
                <c:pt idx="68949" formatCode="0.00E+00">
                  <c:v>1.2199999999999999E-3</c:v>
                </c:pt>
                <c:pt idx="68950" formatCode="0.00E+00">
                  <c:v>1.2199999999999999E-3</c:v>
                </c:pt>
                <c:pt idx="68951" formatCode="0.00E+00">
                  <c:v>1.2199999999999999E-3</c:v>
                </c:pt>
                <c:pt idx="68952" formatCode="0.00E+00">
                  <c:v>1.2199999999999999E-3</c:v>
                </c:pt>
                <c:pt idx="68953" formatCode="0.00E+00">
                  <c:v>1.2199999999999999E-3</c:v>
                </c:pt>
                <c:pt idx="68954" formatCode="0.00E+00">
                  <c:v>1.2199999999999999E-3</c:v>
                </c:pt>
                <c:pt idx="68955" formatCode="0.00E+00">
                  <c:v>1.2199999999999999E-3</c:v>
                </c:pt>
                <c:pt idx="68956" formatCode="0.00E+00">
                  <c:v>1.2199999999999999E-3</c:v>
                </c:pt>
                <c:pt idx="68957" formatCode="0.00E+00">
                  <c:v>1.2199999999999999E-3</c:v>
                </c:pt>
                <c:pt idx="68958" formatCode="0.00E+00">
                  <c:v>1.2199999999999999E-3</c:v>
                </c:pt>
                <c:pt idx="68959" formatCode="0.00E+00">
                  <c:v>1.2199999999999999E-3</c:v>
                </c:pt>
                <c:pt idx="68960" formatCode="0.00E+00">
                  <c:v>1.2199999999999999E-3</c:v>
                </c:pt>
                <c:pt idx="68961" formatCode="0.00E+00">
                  <c:v>1.2199999999999999E-3</c:v>
                </c:pt>
                <c:pt idx="68962" formatCode="0.00E+00">
                  <c:v>1.2199999999999999E-3</c:v>
                </c:pt>
                <c:pt idx="68963" formatCode="0.00E+00">
                  <c:v>1.2199999999999999E-3</c:v>
                </c:pt>
                <c:pt idx="68964" formatCode="0.00E+00">
                  <c:v>1.2199999999999999E-3</c:v>
                </c:pt>
                <c:pt idx="68965" formatCode="0.00E+00">
                  <c:v>1.2199999999999999E-3</c:v>
                </c:pt>
                <c:pt idx="68966" formatCode="0.00E+00">
                  <c:v>1.2199999999999999E-3</c:v>
                </c:pt>
                <c:pt idx="68967" formatCode="0.00E+00">
                  <c:v>1.2199999999999999E-3</c:v>
                </c:pt>
                <c:pt idx="68968" formatCode="0.00E+00">
                  <c:v>1.2199999999999999E-3</c:v>
                </c:pt>
                <c:pt idx="68969" formatCode="0.00E+00">
                  <c:v>1.2199999999999999E-3</c:v>
                </c:pt>
                <c:pt idx="68970" formatCode="0.00E+00">
                  <c:v>1.2199999999999999E-3</c:v>
                </c:pt>
                <c:pt idx="68971" formatCode="0.00E+00">
                  <c:v>1.2199999999999999E-3</c:v>
                </c:pt>
                <c:pt idx="68972" formatCode="0.00E+00">
                  <c:v>1.2199999999999999E-3</c:v>
                </c:pt>
                <c:pt idx="68973" formatCode="0.00E+00">
                  <c:v>1.2199999999999999E-3</c:v>
                </c:pt>
                <c:pt idx="68974" formatCode="0.00E+00">
                  <c:v>1.2199999999999999E-3</c:v>
                </c:pt>
                <c:pt idx="68975" formatCode="0.00E+00">
                  <c:v>1.2199999999999999E-3</c:v>
                </c:pt>
                <c:pt idx="68976" formatCode="0.00E+00">
                  <c:v>1.2199999999999999E-3</c:v>
                </c:pt>
                <c:pt idx="68977" formatCode="0.00E+00">
                  <c:v>1.2199999999999999E-3</c:v>
                </c:pt>
                <c:pt idx="68978" formatCode="0.00E+00">
                  <c:v>1.2199999999999999E-3</c:v>
                </c:pt>
                <c:pt idx="68979" formatCode="0.00E+00">
                  <c:v>1.2199999999999999E-3</c:v>
                </c:pt>
                <c:pt idx="68980" formatCode="0.00E+00">
                  <c:v>1.2199999999999999E-3</c:v>
                </c:pt>
                <c:pt idx="68981" formatCode="0.00E+00">
                  <c:v>1.2199999999999999E-3</c:v>
                </c:pt>
                <c:pt idx="68982" formatCode="0.00E+00">
                  <c:v>1.2199999999999999E-3</c:v>
                </c:pt>
                <c:pt idx="68983" formatCode="0.00E+00">
                  <c:v>1.2199999999999999E-3</c:v>
                </c:pt>
                <c:pt idx="68984" formatCode="0.00E+00">
                  <c:v>1.2199999999999999E-3</c:v>
                </c:pt>
                <c:pt idx="68985" formatCode="0.00E+00">
                  <c:v>1.2199999999999999E-3</c:v>
                </c:pt>
                <c:pt idx="68986" formatCode="0.00E+00">
                  <c:v>1.2199999999999999E-3</c:v>
                </c:pt>
                <c:pt idx="68987" formatCode="0.00E+00">
                  <c:v>1.2199999999999999E-3</c:v>
                </c:pt>
                <c:pt idx="68988" formatCode="0.00E+00">
                  <c:v>1.2199999999999999E-3</c:v>
                </c:pt>
                <c:pt idx="68989" formatCode="0.00E+00">
                  <c:v>1.2199999999999999E-3</c:v>
                </c:pt>
                <c:pt idx="68990" formatCode="0.00E+00">
                  <c:v>1.2199999999999999E-3</c:v>
                </c:pt>
                <c:pt idx="68991" formatCode="0.00E+00">
                  <c:v>1.2199999999999999E-3</c:v>
                </c:pt>
                <c:pt idx="68992" formatCode="0.00E+00">
                  <c:v>1.2199999999999999E-3</c:v>
                </c:pt>
                <c:pt idx="68993" formatCode="0.00E+00">
                  <c:v>1.2199999999999999E-3</c:v>
                </c:pt>
                <c:pt idx="68994" formatCode="0.00E+00">
                  <c:v>1.2199999999999999E-3</c:v>
                </c:pt>
                <c:pt idx="68995" formatCode="0.00E+00">
                  <c:v>1.2199999999999999E-3</c:v>
                </c:pt>
                <c:pt idx="68996" formatCode="0.00E+00">
                  <c:v>1.2199999999999999E-3</c:v>
                </c:pt>
                <c:pt idx="68997" formatCode="0.00E+00">
                  <c:v>1.2199999999999999E-3</c:v>
                </c:pt>
                <c:pt idx="68998" formatCode="0.00E+00">
                  <c:v>1.2199999999999999E-3</c:v>
                </c:pt>
                <c:pt idx="68999" formatCode="0.00E+00">
                  <c:v>1.2199999999999999E-3</c:v>
                </c:pt>
                <c:pt idx="69000" formatCode="0.00E+00">
                  <c:v>1.2199999999999999E-3</c:v>
                </c:pt>
                <c:pt idx="69001" formatCode="0.00E+00">
                  <c:v>1.2199999999999999E-3</c:v>
                </c:pt>
                <c:pt idx="69002" formatCode="0.00E+00">
                  <c:v>1.2199999999999999E-3</c:v>
                </c:pt>
                <c:pt idx="69003" formatCode="0.00E+00">
                  <c:v>1.2199999999999999E-3</c:v>
                </c:pt>
                <c:pt idx="69004" formatCode="0.00E+00">
                  <c:v>1.2199999999999999E-3</c:v>
                </c:pt>
                <c:pt idx="69005" formatCode="0.00E+00">
                  <c:v>1.2199999999999999E-3</c:v>
                </c:pt>
                <c:pt idx="69006" formatCode="0.00E+00">
                  <c:v>1.2199999999999999E-3</c:v>
                </c:pt>
                <c:pt idx="69007" formatCode="0.00E+00">
                  <c:v>1.2099999999999999E-3</c:v>
                </c:pt>
                <c:pt idx="69008" formatCode="0.00E+00">
                  <c:v>1.2199999999999999E-3</c:v>
                </c:pt>
                <c:pt idx="69009" formatCode="0.00E+00">
                  <c:v>1.2099999999999999E-3</c:v>
                </c:pt>
                <c:pt idx="69010" formatCode="0.00E+00">
                  <c:v>1.2099999999999999E-3</c:v>
                </c:pt>
                <c:pt idx="69011" formatCode="0.00E+00">
                  <c:v>1.2099999999999999E-3</c:v>
                </c:pt>
                <c:pt idx="69012" formatCode="0.00E+00">
                  <c:v>1.2099999999999999E-3</c:v>
                </c:pt>
                <c:pt idx="69013" formatCode="0.00E+00">
                  <c:v>1.2099999999999999E-3</c:v>
                </c:pt>
                <c:pt idx="69014" formatCode="0.00E+00">
                  <c:v>1.2099999999999999E-3</c:v>
                </c:pt>
                <c:pt idx="69015" formatCode="0.00E+00">
                  <c:v>1.2099999999999999E-3</c:v>
                </c:pt>
                <c:pt idx="69016" formatCode="0.00E+00">
                  <c:v>1.2099999999999999E-3</c:v>
                </c:pt>
                <c:pt idx="69017" formatCode="0.00E+00">
                  <c:v>1.2099999999999999E-3</c:v>
                </c:pt>
                <c:pt idx="69018" formatCode="0.00E+00">
                  <c:v>1.2099999999999999E-3</c:v>
                </c:pt>
                <c:pt idx="69019" formatCode="0.00E+00">
                  <c:v>1.2099999999999999E-3</c:v>
                </c:pt>
                <c:pt idx="69020" formatCode="0.00E+00">
                  <c:v>1.2099999999999999E-3</c:v>
                </c:pt>
                <c:pt idx="69021" formatCode="0.00E+00">
                  <c:v>1.2099999999999999E-3</c:v>
                </c:pt>
                <c:pt idx="69022" formatCode="0.00E+00">
                  <c:v>1.2099999999999999E-3</c:v>
                </c:pt>
                <c:pt idx="69023" formatCode="0.00E+00">
                  <c:v>1.2099999999999999E-3</c:v>
                </c:pt>
                <c:pt idx="69024" formatCode="0.00E+00">
                  <c:v>1.2099999999999999E-3</c:v>
                </c:pt>
                <c:pt idx="69025" formatCode="0.00E+00">
                  <c:v>1.2099999999999999E-3</c:v>
                </c:pt>
                <c:pt idx="69026" formatCode="0.00E+00">
                  <c:v>1.2099999999999999E-3</c:v>
                </c:pt>
                <c:pt idx="69027" formatCode="0.00E+00">
                  <c:v>1.2099999999999999E-3</c:v>
                </c:pt>
                <c:pt idx="69028" formatCode="0.00E+00">
                  <c:v>1.2099999999999999E-3</c:v>
                </c:pt>
                <c:pt idx="69029" formatCode="0.00E+00">
                  <c:v>1.2099999999999999E-3</c:v>
                </c:pt>
                <c:pt idx="69030" formatCode="0.00E+00">
                  <c:v>1.2099999999999999E-3</c:v>
                </c:pt>
                <c:pt idx="69031" formatCode="0.00E+00">
                  <c:v>1.2099999999999999E-3</c:v>
                </c:pt>
                <c:pt idx="69032" formatCode="0.00E+00">
                  <c:v>1.2099999999999999E-3</c:v>
                </c:pt>
                <c:pt idx="69033" formatCode="0.00E+00">
                  <c:v>1.2099999999999999E-3</c:v>
                </c:pt>
                <c:pt idx="69034" formatCode="0.00E+00">
                  <c:v>1.2099999999999999E-3</c:v>
                </c:pt>
                <c:pt idx="69035" formatCode="0.00E+00">
                  <c:v>1.2099999999999999E-3</c:v>
                </c:pt>
                <c:pt idx="69036" formatCode="0.00E+00">
                  <c:v>1.2099999999999999E-3</c:v>
                </c:pt>
                <c:pt idx="69037" formatCode="0.00E+00">
                  <c:v>1.2099999999999999E-3</c:v>
                </c:pt>
                <c:pt idx="69038" formatCode="0.00E+00">
                  <c:v>1.2099999999999999E-3</c:v>
                </c:pt>
                <c:pt idx="69039" formatCode="0.00E+00">
                  <c:v>1.2099999999999999E-3</c:v>
                </c:pt>
                <c:pt idx="69040" formatCode="0.00E+00">
                  <c:v>1.2099999999999999E-3</c:v>
                </c:pt>
                <c:pt idx="69041" formatCode="0.00E+00">
                  <c:v>1.2099999999999999E-3</c:v>
                </c:pt>
                <c:pt idx="69042" formatCode="0.00E+00">
                  <c:v>1.2099999999999999E-3</c:v>
                </c:pt>
                <c:pt idx="69043" formatCode="0.00E+00">
                  <c:v>1.2099999999999999E-3</c:v>
                </c:pt>
                <c:pt idx="69044" formatCode="0.00E+00">
                  <c:v>1.2099999999999999E-3</c:v>
                </c:pt>
                <c:pt idx="69045" formatCode="0.00E+00">
                  <c:v>1.2099999999999999E-3</c:v>
                </c:pt>
                <c:pt idx="69046" formatCode="0.00E+00">
                  <c:v>1.2099999999999999E-3</c:v>
                </c:pt>
                <c:pt idx="69047" formatCode="0.00E+00">
                  <c:v>1.2099999999999999E-3</c:v>
                </c:pt>
                <c:pt idx="69048" formatCode="0.00E+00">
                  <c:v>1.2099999999999999E-3</c:v>
                </c:pt>
                <c:pt idx="69049" formatCode="0.00E+00">
                  <c:v>1.2099999999999999E-3</c:v>
                </c:pt>
                <c:pt idx="69050" formatCode="0.00E+00">
                  <c:v>1.2099999999999999E-3</c:v>
                </c:pt>
                <c:pt idx="69051" formatCode="0.00E+00">
                  <c:v>1.2099999999999999E-3</c:v>
                </c:pt>
                <c:pt idx="69052" formatCode="0.00E+00">
                  <c:v>1.2099999999999999E-3</c:v>
                </c:pt>
                <c:pt idx="69053" formatCode="0.00E+00">
                  <c:v>1.2099999999999999E-3</c:v>
                </c:pt>
                <c:pt idx="69054" formatCode="0.00E+00">
                  <c:v>1.2099999999999999E-3</c:v>
                </c:pt>
                <c:pt idx="69055" formatCode="0.00E+00">
                  <c:v>1.2099999999999999E-3</c:v>
                </c:pt>
                <c:pt idx="69056" formatCode="0.00E+00">
                  <c:v>1.2099999999999999E-3</c:v>
                </c:pt>
                <c:pt idx="69057" formatCode="0.00E+00">
                  <c:v>1.2099999999999999E-3</c:v>
                </c:pt>
                <c:pt idx="69058" formatCode="0.00E+00">
                  <c:v>1.2099999999999999E-3</c:v>
                </c:pt>
                <c:pt idx="69059" formatCode="0.00E+00">
                  <c:v>1.2099999999999999E-3</c:v>
                </c:pt>
                <c:pt idx="69060" formatCode="0.00E+00">
                  <c:v>1.2099999999999999E-3</c:v>
                </c:pt>
                <c:pt idx="69061" formatCode="0.00E+00">
                  <c:v>1.2099999999999999E-3</c:v>
                </c:pt>
                <c:pt idx="69062" formatCode="0.00E+00">
                  <c:v>1.2099999999999999E-3</c:v>
                </c:pt>
                <c:pt idx="69063" formatCode="0.00E+00">
                  <c:v>1.2099999999999999E-3</c:v>
                </c:pt>
                <c:pt idx="69064" formatCode="0.00E+00">
                  <c:v>1.2099999999999999E-3</c:v>
                </c:pt>
                <c:pt idx="69065" formatCode="0.00E+00">
                  <c:v>1.2099999999999999E-3</c:v>
                </c:pt>
                <c:pt idx="69066" formatCode="0.00E+00">
                  <c:v>1.2099999999999999E-3</c:v>
                </c:pt>
                <c:pt idx="69067" formatCode="0.00E+00">
                  <c:v>1.2099999999999999E-3</c:v>
                </c:pt>
                <c:pt idx="69068" formatCode="0.00E+00">
                  <c:v>1.2099999999999999E-3</c:v>
                </c:pt>
                <c:pt idx="69069" formatCode="0.00E+00">
                  <c:v>1.2099999999999999E-3</c:v>
                </c:pt>
                <c:pt idx="69070" formatCode="0.00E+00">
                  <c:v>1.2099999999999999E-3</c:v>
                </c:pt>
                <c:pt idx="69071" formatCode="0.00E+00">
                  <c:v>1.2099999999999999E-3</c:v>
                </c:pt>
                <c:pt idx="69072" formatCode="0.00E+00">
                  <c:v>1.2099999999999999E-3</c:v>
                </c:pt>
                <c:pt idx="69073" formatCode="0.00E+00">
                  <c:v>1.2099999999999999E-3</c:v>
                </c:pt>
                <c:pt idx="69074" formatCode="0.00E+00">
                  <c:v>1.2099999999999999E-3</c:v>
                </c:pt>
                <c:pt idx="69075" formatCode="0.00E+00">
                  <c:v>1.2099999999999999E-3</c:v>
                </c:pt>
                <c:pt idx="69076" formatCode="0.00E+00">
                  <c:v>1.2099999999999999E-3</c:v>
                </c:pt>
                <c:pt idx="69077" formatCode="0.00E+00">
                  <c:v>1.2099999999999999E-3</c:v>
                </c:pt>
                <c:pt idx="69078" formatCode="0.00E+00">
                  <c:v>1.2099999999999999E-3</c:v>
                </c:pt>
                <c:pt idx="69079" formatCode="0.00E+00">
                  <c:v>1.2099999999999999E-3</c:v>
                </c:pt>
                <c:pt idx="69080" formatCode="0.00E+00">
                  <c:v>1.2099999999999999E-3</c:v>
                </c:pt>
                <c:pt idx="69081" formatCode="0.00E+00">
                  <c:v>1.2099999999999999E-3</c:v>
                </c:pt>
                <c:pt idx="69082" formatCode="0.00E+00">
                  <c:v>1.2099999999999999E-3</c:v>
                </c:pt>
                <c:pt idx="69083" formatCode="0.00E+00">
                  <c:v>1.2099999999999999E-3</c:v>
                </c:pt>
                <c:pt idx="69084" formatCode="0.00E+00">
                  <c:v>1.2099999999999999E-3</c:v>
                </c:pt>
                <c:pt idx="69085" formatCode="0.00E+00">
                  <c:v>1.2099999999999999E-3</c:v>
                </c:pt>
                <c:pt idx="69086" formatCode="0.00E+00">
                  <c:v>1.2099999999999999E-3</c:v>
                </c:pt>
                <c:pt idx="69087" formatCode="0.00E+00">
                  <c:v>1.2099999999999999E-3</c:v>
                </c:pt>
                <c:pt idx="69088" formatCode="0.00E+00">
                  <c:v>1.2099999999999999E-3</c:v>
                </c:pt>
                <c:pt idx="69089" formatCode="0.00E+00">
                  <c:v>1.2099999999999999E-3</c:v>
                </c:pt>
                <c:pt idx="69090" formatCode="0.00E+00">
                  <c:v>1.2099999999999999E-3</c:v>
                </c:pt>
                <c:pt idx="69091" formatCode="0.00E+00">
                  <c:v>1.2099999999999999E-3</c:v>
                </c:pt>
                <c:pt idx="69092" formatCode="0.00E+00">
                  <c:v>1.2099999999999999E-3</c:v>
                </c:pt>
                <c:pt idx="69093" formatCode="0.00E+00">
                  <c:v>1.2099999999999999E-3</c:v>
                </c:pt>
                <c:pt idx="69094" formatCode="0.00E+00">
                  <c:v>1.2099999999999999E-3</c:v>
                </c:pt>
                <c:pt idx="69095" formatCode="0.00E+00">
                  <c:v>1.2099999999999999E-3</c:v>
                </c:pt>
                <c:pt idx="69096" formatCode="0.00E+00">
                  <c:v>1.2099999999999999E-3</c:v>
                </c:pt>
                <c:pt idx="69097" formatCode="0.00E+00">
                  <c:v>1.2099999999999999E-3</c:v>
                </c:pt>
                <c:pt idx="69098" formatCode="0.00E+00">
                  <c:v>1.2099999999999999E-3</c:v>
                </c:pt>
                <c:pt idx="69099" formatCode="0.00E+00">
                  <c:v>1.2099999999999999E-3</c:v>
                </c:pt>
                <c:pt idx="69100" formatCode="0.00E+00">
                  <c:v>1.2099999999999999E-3</c:v>
                </c:pt>
                <c:pt idx="69101" formatCode="0.00E+00">
                  <c:v>1.2099999999999999E-3</c:v>
                </c:pt>
                <c:pt idx="69102" formatCode="0.00E+00">
                  <c:v>1.2099999999999999E-3</c:v>
                </c:pt>
                <c:pt idx="69103" formatCode="0.00E+00">
                  <c:v>1.2099999999999999E-3</c:v>
                </c:pt>
                <c:pt idx="69104" formatCode="0.00E+00">
                  <c:v>1.2099999999999999E-3</c:v>
                </c:pt>
                <c:pt idx="69105" formatCode="0.00E+00">
                  <c:v>1.2099999999999999E-3</c:v>
                </c:pt>
                <c:pt idx="69106" formatCode="0.00E+00">
                  <c:v>1.2099999999999999E-3</c:v>
                </c:pt>
                <c:pt idx="69107" formatCode="0.00E+00">
                  <c:v>1.2099999999999999E-3</c:v>
                </c:pt>
                <c:pt idx="69108" formatCode="0.00E+00">
                  <c:v>1.2099999999999999E-3</c:v>
                </c:pt>
                <c:pt idx="69109" formatCode="0.00E+00">
                  <c:v>1.2099999999999999E-3</c:v>
                </c:pt>
                <c:pt idx="69110" formatCode="0.00E+00">
                  <c:v>1.2099999999999999E-3</c:v>
                </c:pt>
                <c:pt idx="69111" formatCode="0.00E+00">
                  <c:v>1.2099999999999999E-3</c:v>
                </c:pt>
                <c:pt idx="69112" formatCode="0.00E+00">
                  <c:v>1.2099999999999999E-3</c:v>
                </c:pt>
                <c:pt idx="69113" formatCode="0.00E+00">
                  <c:v>1.2099999999999999E-3</c:v>
                </c:pt>
                <c:pt idx="69114" formatCode="0.00E+00">
                  <c:v>1.2099999999999999E-3</c:v>
                </c:pt>
                <c:pt idx="69115" formatCode="0.00E+00">
                  <c:v>1.2099999999999999E-3</c:v>
                </c:pt>
                <c:pt idx="69116" formatCode="0.00E+00">
                  <c:v>1.2099999999999999E-3</c:v>
                </c:pt>
                <c:pt idx="69117" formatCode="0.00E+00">
                  <c:v>1.2099999999999999E-3</c:v>
                </c:pt>
                <c:pt idx="69118" formatCode="0.00E+00">
                  <c:v>1.2099999999999999E-3</c:v>
                </c:pt>
                <c:pt idx="69119" formatCode="0.00E+00">
                  <c:v>1.2099999999999999E-3</c:v>
                </c:pt>
                <c:pt idx="69120" formatCode="0.00E+00">
                  <c:v>1.2099999999999999E-3</c:v>
                </c:pt>
                <c:pt idx="69121" formatCode="0.00E+00">
                  <c:v>1.2099999999999999E-3</c:v>
                </c:pt>
                <c:pt idx="69122" formatCode="0.00E+00">
                  <c:v>1.2099999999999999E-3</c:v>
                </c:pt>
                <c:pt idx="69123" formatCode="0.00E+00">
                  <c:v>1.2099999999999999E-3</c:v>
                </c:pt>
                <c:pt idx="69124" formatCode="0.00E+00">
                  <c:v>1.2099999999999999E-3</c:v>
                </c:pt>
                <c:pt idx="69125" formatCode="0.00E+00">
                  <c:v>1.2099999999999999E-3</c:v>
                </c:pt>
                <c:pt idx="69126" formatCode="0.00E+00">
                  <c:v>1.2099999999999999E-3</c:v>
                </c:pt>
                <c:pt idx="69127" formatCode="0.00E+00">
                  <c:v>1.2099999999999999E-3</c:v>
                </c:pt>
                <c:pt idx="69128" formatCode="0.00E+00">
                  <c:v>1.2099999999999999E-3</c:v>
                </c:pt>
                <c:pt idx="69129" formatCode="0.00E+00">
                  <c:v>1.2099999999999999E-3</c:v>
                </c:pt>
                <c:pt idx="69130" formatCode="0.00E+00">
                  <c:v>1.2099999999999999E-3</c:v>
                </c:pt>
                <c:pt idx="69131" formatCode="0.00E+00">
                  <c:v>1.2099999999999999E-3</c:v>
                </c:pt>
                <c:pt idx="69132" formatCode="0.00E+00">
                  <c:v>1.2099999999999999E-3</c:v>
                </c:pt>
                <c:pt idx="69133" formatCode="0.00E+00">
                  <c:v>1.2099999999999999E-3</c:v>
                </c:pt>
                <c:pt idx="69134" formatCode="0.00E+00">
                  <c:v>1.2099999999999999E-3</c:v>
                </c:pt>
                <c:pt idx="69135" formatCode="0.00E+00">
                  <c:v>1.2099999999999999E-3</c:v>
                </c:pt>
                <c:pt idx="69136" formatCode="0.00E+00">
                  <c:v>1.2099999999999999E-3</c:v>
                </c:pt>
                <c:pt idx="69137" formatCode="0.00E+00">
                  <c:v>1.2099999999999999E-3</c:v>
                </c:pt>
                <c:pt idx="69138" formatCode="0.00E+00">
                  <c:v>1.2099999999999999E-3</c:v>
                </c:pt>
                <c:pt idx="69139" formatCode="0.00E+00">
                  <c:v>1.2099999999999999E-3</c:v>
                </c:pt>
                <c:pt idx="69140" formatCode="0.00E+00">
                  <c:v>1.2099999999999999E-3</c:v>
                </c:pt>
                <c:pt idx="69141" formatCode="0.00E+00">
                  <c:v>1.2099999999999999E-3</c:v>
                </c:pt>
                <c:pt idx="69142" formatCode="0.00E+00">
                  <c:v>1.2099999999999999E-3</c:v>
                </c:pt>
                <c:pt idx="69143" formatCode="0.00E+00">
                  <c:v>1.2099999999999999E-3</c:v>
                </c:pt>
                <c:pt idx="69144" formatCode="0.00E+00">
                  <c:v>1.2099999999999999E-3</c:v>
                </c:pt>
                <c:pt idx="69145" formatCode="0.00E+00">
                  <c:v>1.2099999999999999E-3</c:v>
                </c:pt>
                <c:pt idx="69146" formatCode="0.00E+00">
                  <c:v>1.2099999999999999E-3</c:v>
                </c:pt>
                <c:pt idx="69147" formatCode="0.00E+00">
                  <c:v>1.2099999999999999E-3</c:v>
                </c:pt>
                <c:pt idx="69148" formatCode="0.00E+00">
                  <c:v>1.2099999999999999E-3</c:v>
                </c:pt>
                <c:pt idx="69149" formatCode="0.00E+00">
                  <c:v>1.2099999999999999E-3</c:v>
                </c:pt>
                <c:pt idx="69150" formatCode="0.00E+00">
                  <c:v>1.2099999999999999E-3</c:v>
                </c:pt>
                <c:pt idx="69151" formatCode="0.00E+00">
                  <c:v>1.2099999999999999E-3</c:v>
                </c:pt>
                <c:pt idx="69152" formatCode="0.00E+00">
                  <c:v>1.2099999999999999E-3</c:v>
                </c:pt>
                <c:pt idx="69153" formatCode="0.00E+00">
                  <c:v>1.2099999999999999E-3</c:v>
                </c:pt>
                <c:pt idx="69154" formatCode="0.00E+00">
                  <c:v>1.2099999999999999E-3</c:v>
                </c:pt>
                <c:pt idx="69155" formatCode="0.00E+00">
                  <c:v>1.1999999999999999E-3</c:v>
                </c:pt>
                <c:pt idx="69156" formatCode="0.00E+00">
                  <c:v>1.1999999999999999E-3</c:v>
                </c:pt>
                <c:pt idx="69157" formatCode="0.00E+00">
                  <c:v>1.1999999999999999E-3</c:v>
                </c:pt>
                <c:pt idx="69158" formatCode="0.00E+00">
                  <c:v>1.1999999999999999E-3</c:v>
                </c:pt>
                <c:pt idx="69159" formatCode="0.00E+00">
                  <c:v>1.1999999999999999E-3</c:v>
                </c:pt>
                <c:pt idx="69160" formatCode="0.00E+00">
                  <c:v>1.1999999999999999E-3</c:v>
                </c:pt>
                <c:pt idx="69161" formatCode="0.00E+00">
                  <c:v>1.1999999999999999E-3</c:v>
                </c:pt>
                <c:pt idx="69162" formatCode="0.00E+00">
                  <c:v>1.1999999999999999E-3</c:v>
                </c:pt>
                <c:pt idx="69163" formatCode="0.00E+00">
                  <c:v>1.1999999999999999E-3</c:v>
                </c:pt>
                <c:pt idx="69164" formatCode="0.00E+00">
                  <c:v>1.1999999999999999E-3</c:v>
                </c:pt>
                <c:pt idx="69165" formatCode="0.00E+00">
                  <c:v>1.1999999999999999E-3</c:v>
                </c:pt>
                <c:pt idx="69166" formatCode="0.00E+00">
                  <c:v>1.1999999999999999E-3</c:v>
                </c:pt>
                <c:pt idx="69167" formatCode="0.00E+00">
                  <c:v>1.1999999999999999E-3</c:v>
                </c:pt>
                <c:pt idx="69168" formatCode="0.00E+00">
                  <c:v>1.1999999999999999E-3</c:v>
                </c:pt>
                <c:pt idx="69169" formatCode="0.00E+00">
                  <c:v>1.1999999999999999E-3</c:v>
                </c:pt>
                <c:pt idx="69170" formatCode="0.00E+00">
                  <c:v>1.1999999999999999E-3</c:v>
                </c:pt>
                <c:pt idx="69171" formatCode="0.00E+00">
                  <c:v>1.1999999999999999E-3</c:v>
                </c:pt>
                <c:pt idx="69172" formatCode="0.00E+00">
                  <c:v>1.1999999999999999E-3</c:v>
                </c:pt>
                <c:pt idx="69173" formatCode="0.00E+00">
                  <c:v>1.1999999999999999E-3</c:v>
                </c:pt>
                <c:pt idx="69174" formatCode="0.00E+00">
                  <c:v>1.1999999999999999E-3</c:v>
                </c:pt>
                <c:pt idx="69175" formatCode="0.00E+00">
                  <c:v>1.1999999999999999E-3</c:v>
                </c:pt>
                <c:pt idx="69176" formatCode="0.00E+00">
                  <c:v>1.1999999999999999E-3</c:v>
                </c:pt>
                <c:pt idx="69177" formatCode="0.00E+00">
                  <c:v>1.1999999999999999E-3</c:v>
                </c:pt>
                <c:pt idx="69178" formatCode="0.00E+00">
                  <c:v>1.1999999999999999E-3</c:v>
                </c:pt>
                <c:pt idx="69179" formatCode="0.00E+00">
                  <c:v>1.1999999999999999E-3</c:v>
                </c:pt>
                <c:pt idx="69180" formatCode="0.00E+00">
                  <c:v>1.1999999999999999E-3</c:v>
                </c:pt>
                <c:pt idx="69181" formatCode="0.00E+00">
                  <c:v>1.1999999999999999E-3</c:v>
                </c:pt>
                <c:pt idx="69182" formatCode="0.00E+00">
                  <c:v>1.1999999999999999E-3</c:v>
                </c:pt>
                <c:pt idx="69183" formatCode="0.00E+00">
                  <c:v>1.1999999999999999E-3</c:v>
                </c:pt>
                <c:pt idx="69184" formatCode="0.00E+00">
                  <c:v>1.1999999999999999E-3</c:v>
                </c:pt>
                <c:pt idx="69185" formatCode="0.00E+00">
                  <c:v>1.1999999999999999E-3</c:v>
                </c:pt>
                <c:pt idx="69186" formatCode="0.00E+00">
                  <c:v>1.1999999999999999E-3</c:v>
                </c:pt>
                <c:pt idx="69187" formatCode="0.00E+00">
                  <c:v>1.1999999999999999E-3</c:v>
                </c:pt>
                <c:pt idx="69188" formatCode="0.00E+00">
                  <c:v>1.1999999999999999E-3</c:v>
                </c:pt>
                <c:pt idx="69189" formatCode="0.00E+00">
                  <c:v>1.1999999999999999E-3</c:v>
                </c:pt>
                <c:pt idx="69190" formatCode="0.00E+00">
                  <c:v>1.1999999999999999E-3</c:v>
                </c:pt>
                <c:pt idx="69191" formatCode="0.00E+00">
                  <c:v>1.1999999999999999E-3</c:v>
                </c:pt>
                <c:pt idx="69192" formatCode="0.00E+00">
                  <c:v>1.1999999999999999E-3</c:v>
                </c:pt>
                <c:pt idx="69193" formatCode="0.00E+00">
                  <c:v>1.1999999999999999E-3</c:v>
                </c:pt>
                <c:pt idx="69194" formatCode="0.00E+00">
                  <c:v>1.1999999999999999E-3</c:v>
                </c:pt>
                <c:pt idx="69195" formatCode="0.00E+00">
                  <c:v>1.1999999999999999E-3</c:v>
                </c:pt>
                <c:pt idx="69196" formatCode="0.00E+00">
                  <c:v>1.1999999999999999E-3</c:v>
                </c:pt>
                <c:pt idx="69197" formatCode="0.00E+00">
                  <c:v>1.1999999999999999E-3</c:v>
                </c:pt>
                <c:pt idx="69198" formatCode="0.00E+00">
                  <c:v>1.1999999999999999E-3</c:v>
                </c:pt>
                <c:pt idx="69199" formatCode="0.00E+00">
                  <c:v>1.1999999999999999E-3</c:v>
                </c:pt>
                <c:pt idx="69200" formatCode="0.00E+00">
                  <c:v>1.1999999999999999E-3</c:v>
                </c:pt>
                <c:pt idx="69201" formatCode="0.00E+00">
                  <c:v>1.1999999999999999E-3</c:v>
                </c:pt>
                <c:pt idx="69202" formatCode="0.00E+00">
                  <c:v>1.1999999999999999E-3</c:v>
                </c:pt>
                <c:pt idx="69203" formatCode="0.00E+00">
                  <c:v>1.1999999999999999E-3</c:v>
                </c:pt>
                <c:pt idx="69204" formatCode="0.00E+00">
                  <c:v>1.1999999999999999E-3</c:v>
                </c:pt>
                <c:pt idx="69205" formatCode="0.00E+00">
                  <c:v>1.1999999999999999E-3</c:v>
                </c:pt>
                <c:pt idx="69206" formatCode="0.00E+00">
                  <c:v>1.1999999999999999E-3</c:v>
                </c:pt>
                <c:pt idx="69207" formatCode="0.00E+00">
                  <c:v>1.1999999999999999E-3</c:v>
                </c:pt>
                <c:pt idx="69208" formatCode="0.00E+00">
                  <c:v>1.1999999999999999E-3</c:v>
                </c:pt>
                <c:pt idx="69209" formatCode="0.00E+00">
                  <c:v>1.1999999999999999E-3</c:v>
                </c:pt>
                <c:pt idx="69210" formatCode="0.00E+00">
                  <c:v>1.1999999999999999E-3</c:v>
                </c:pt>
                <c:pt idx="69211" formatCode="0.00E+00">
                  <c:v>1.1999999999999999E-3</c:v>
                </c:pt>
                <c:pt idx="69212" formatCode="0.00E+00">
                  <c:v>1.1999999999999999E-3</c:v>
                </c:pt>
                <c:pt idx="69213" formatCode="0.00E+00">
                  <c:v>1.1999999999999999E-3</c:v>
                </c:pt>
                <c:pt idx="69214" formatCode="0.00E+00">
                  <c:v>1.1999999999999999E-3</c:v>
                </c:pt>
                <c:pt idx="69215" formatCode="0.00E+00">
                  <c:v>1.1999999999999999E-3</c:v>
                </c:pt>
                <c:pt idx="69216" formatCode="0.00E+00">
                  <c:v>1.1999999999999999E-3</c:v>
                </c:pt>
                <c:pt idx="69217" formatCode="0.00E+00">
                  <c:v>1.1999999999999999E-3</c:v>
                </c:pt>
                <c:pt idx="69218" formatCode="0.00E+00">
                  <c:v>1.1999999999999999E-3</c:v>
                </c:pt>
                <c:pt idx="69219" formatCode="0.00E+00">
                  <c:v>1.1999999999999999E-3</c:v>
                </c:pt>
                <c:pt idx="69220" formatCode="0.00E+00">
                  <c:v>1.1999999999999999E-3</c:v>
                </c:pt>
                <c:pt idx="69221" formatCode="0.00E+00">
                  <c:v>1.1999999999999999E-3</c:v>
                </c:pt>
                <c:pt idx="69222" formatCode="0.00E+00">
                  <c:v>1.1999999999999999E-3</c:v>
                </c:pt>
                <c:pt idx="69223" formatCode="0.00E+00">
                  <c:v>1.1999999999999999E-3</c:v>
                </c:pt>
                <c:pt idx="69224" formatCode="0.00E+00">
                  <c:v>1.1999999999999999E-3</c:v>
                </c:pt>
                <c:pt idx="69225" formatCode="0.00E+00">
                  <c:v>1.1999999999999999E-3</c:v>
                </c:pt>
                <c:pt idx="69226" formatCode="0.00E+00">
                  <c:v>1.1999999999999999E-3</c:v>
                </c:pt>
                <c:pt idx="69227" formatCode="0.00E+00">
                  <c:v>1.1999999999999999E-3</c:v>
                </c:pt>
                <c:pt idx="69228" formatCode="0.00E+00">
                  <c:v>1.1999999999999999E-3</c:v>
                </c:pt>
                <c:pt idx="69229" formatCode="0.00E+00">
                  <c:v>1.1999999999999999E-3</c:v>
                </c:pt>
                <c:pt idx="69230" formatCode="0.00E+00">
                  <c:v>1.1999999999999999E-3</c:v>
                </c:pt>
                <c:pt idx="69231" formatCode="0.00E+00">
                  <c:v>1.1999999999999999E-3</c:v>
                </c:pt>
                <c:pt idx="69232" formatCode="0.00E+00">
                  <c:v>1.1999999999999999E-3</c:v>
                </c:pt>
                <c:pt idx="69233" formatCode="0.00E+00">
                  <c:v>1.1999999999999999E-3</c:v>
                </c:pt>
                <c:pt idx="69234" formatCode="0.00E+00">
                  <c:v>1.1999999999999999E-3</c:v>
                </c:pt>
                <c:pt idx="69235" formatCode="0.00E+00">
                  <c:v>1.1999999999999999E-3</c:v>
                </c:pt>
                <c:pt idx="69236" formatCode="0.00E+00">
                  <c:v>1.1999999999999999E-3</c:v>
                </c:pt>
                <c:pt idx="69237" formatCode="0.00E+00">
                  <c:v>1.1999999999999999E-3</c:v>
                </c:pt>
                <c:pt idx="69238" formatCode="0.00E+00">
                  <c:v>1.1999999999999999E-3</c:v>
                </c:pt>
                <c:pt idx="69239" formatCode="0.00E+00">
                  <c:v>1.1999999999999999E-3</c:v>
                </c:pt>
                <c:pt idx="69240" formatCode="0.00E+00">
                  <c:v>1.1999999999999999E-3</c:v>
                </c:pt>
                <c:pt idx="69241" formatCode="0.00E+00">
                  <c:v>1.1999999999999999E-3</c:v>
                </c:pt>
                <c:pt idx="69242" formatCode="0.00E+00">
                  <c:v>1.1999999999999999E-3</c:v>
                </c:pt>
                <c:pt idx="69243" formatCode="0.00E+00">
                  <c:v>1.1999999999999999E-3</c:v>
                </c:pt>
                <c:pt idx="69244" formatCode="0.00E+00">
                  <c:v>1.1999999999999999E-3</c:v>
                </c:pt>
                <c:pt idx="69245" formatCode="0.00E+00">
                  <c:v>1.1999999999999999E-3</c:v>
                </c:pt>
                <c:pt idx="69246" formatCode="0.00E+00">
                  <c:v>1.1999999999999999E-3</c:v>
                </c:pt>
                <c:pt idx="69247" formatCode="0.00E+00">
                  <c:v>1.1999999999999999E-3</c:v>
                </c:pt>
                <c:pt idx="69248" formatCode="0.00E+00">
                  <c:v>1.1999999999999999E-3</c:v>
                </c:pt>
                <c:pt idx="69249" formatCode="0.00E+00">
                  <c:v>1.1999999999999999E-3</c:v>
                </c:pt>
                <c:pt idx="69250" formatCode="0.00E+00">
                  <c:v>1.1999999999999999E-3</c:v>
                </c:pt>
                <c:pt idx="69251" formatCode="0.00E+00">
                  <c:v>1.1999999999999999E-3</c:v>
                </c:pt>
                <c:pt idx="69252" formatCode="0.00E+00">
                  <c:v>1.1999999999999999E-3</c:v>
                </c:pt>
                <c:pt idx="69253" formatCode="0.00E+00">
                  <c:v>1.1999999999999999E-3</c:v>
                </c:pt>
                <c:pt idx="69254" formatCode="0.00E+00">
                  <c:v>1.1999999999999999E-3</c:v>
                </c:pt>
                <c:pt idx="69255" formatCode="0.00E+00">
                  <c:v>1.1999999999999999E-3</c:v>
                </c:pt>
                <c:pt idx="69256" formatCode="0.00E+00">
                  <c:v>1.1999999999999999E-3</c:v>
                </c:pt>
                <c:pt idx="69257" formatCode="0.00E+00">
                  <c:v>1.1999999999999999E-3</c:v>
                </c:pt>
                <c:pt idx="69258" formatCode="0.00E+00">
                  <c:v>1.1999999999999999E-3</c:v>
                </c:pt>
                <c:pt idx="69259" formatCode="0.00E+00">
                  <c:v>1.1999999999999999E-3</c:v>
                </c:pt>
                <c:pt idx="69260" formatCode="0.00E+00">
                  <c:v>1.1999999999999999E-3</c:v>
                </c:pt>
                <c:pt idx="69261" formatCode="0.00E+00">
                  <c:v>1.1999999999999999E-3</c:v>
                </c:pt>
                <c:pt idx="69262" formatCode="0.00E+00">
                  <c:v>1.1999999999999999E-3</c:v>
                </c:pt>
                <c:pt idx="69263" formatCode="0.00E+00">
                  <c:v>1.1999999999999999E-3</c:v>
                </c:pt>
                <c:pt idx="69264" formatCode="0.00E+00">
                  <c:v>1.1999999999999999E-3</c:v>
                </c:pt>
                <c:pt idx="69265" formatCode="0.00E+00">
                  <c:v>1.1999999999999999E-3</c:v>
                </c:pt>
                <c:pt idx="69266" formatCode="0.00E+00">
                  <c:v>1.1999999999999999E-3</c:v>
                </c:pt>
                <c:pt idx="69267" formatCode="0.00E+00">
                  <c:v>1.1999999999999999E-3</c:v>
                </c:pt>
                <c:pt idx="69268" formatCode="0.00E+00">
                  <c:v>1.1999999999999999E-3</c:v>
                </c:pt>
                <c:pt idx="69269" formatCode="0.00E+00">
                  <c:v>1.1999999999999999E-3</c:v>
                </c:pt>
                <c:pt idx="69270" formatCode="0.00E+00">
                  <c:v>1.1999999999999999E-3</c:v>
                </c:pt>
                <c:pt idx="69271" formatCode="0.00E+00">
                  <c:v>1.1999999999999999E-3</c:v>
                </c:pt>
                <c:pt idx="69272" formatCode="0.00E+00">
                  <c:v>1.1999999999999999E-3</c:v>
                </c:pt>
                <c:pt idx="69273" formatCode="0.00E+00">
                  <c:v>1.1999999999999999E-3</c:v>
                </c:pt>
                <c:pt idx="69274" formatCode="0.00E+00">
                  <c:v>1.1999999999999999E-3</c:v>
                </c:pt>
                <c:pt idx="69275" formatCode="0.00E+00">
                  <c:v>1.1999999999999999E-3</c:v>
                </c:pt>
                <c:pt idx="69276" formatCode="0.00E+00">
                  <c:v>1.1999999999999999E-3</c:v>
                </c:pt>
                <c:pt idx="69277" formatCode="0.00E+00">
                  <c:v>1.1999999999999999E-3</c:v>
                </c:pt>
                <c:pt idx="69278" formatCode="0.00E+00">
                  <c:v>1.1999999999999999E-3</c:v>
                </c:pt>
                <c:pt idx="69279" formatCode="0.00E+00">
                  <c:v>1.1999999999999999E-3</c:v>
                </c:pt>
                <c:pt idx="69280" formatCode="0.00E+00">
                  <c:v>1.1999999999999999E-3</c:v>
                </c:pt>
                <c:pt idx="69281" formatCode="0.00E+00">
                  <c:v>1.1999999999999999E-3</c:v>
                </c:pt>
                <c:pt idx="69282" formatCode="0.00E+00">
                  <c:v>1.1999999999999999E-3</c:v>
                </c:pt>
                <c:pt idx="69283" formatCode="0.00E+00">
                  <c:v>1.1999999999999999E-3</c:v>
                </c:pt>
                <c:pt idx="69284" formatCode="0.00E+00">
                  <c:v>1.1999999999999999E-3</c:v>
                </c:pt>
                <c:pt idx="69285" formatCode="0.00E+00">
                  <c:v>1.1999999999999999E-3</c:v>
                </c:pt>
                <c:pt idx="69286" formatCode="0.00E+00">
                  <c:v>1.1999999999999999E-3</c:v>
                </c:pt>
                <c:pt idx="69287" formatCode="0.00E+00">
                  <c:v>1.1999999999999999E-3</c:v>
                </c:pt>
                <c:pt idx="69288" formatCode="0.00E+00">
                  <c:v>1.1999999999999999E-3</c:v>
                </c:pt>
                <c:pt idx="69289" formatCode="0.00E+00">
                  <c:v>1.1999999999999999E-3</c:v>
                </c:pt>
                <c:pt idx="69290" formatCode="0.00E+00">
                  <c:v>1.1999999999999999E-3</c:v>
                </c:pt>
                <c:pt idx="69291" formatCode="0.00E+00">
                  <c:v>1.1999999999999999E-3</c:v>
                </c:pt>
                <c:pt idx="69292" formatCode="0.00E+00">
                  <c:v>1.1999999999999999E-3</c:v>
                </c:pt>
                <c:pt idx="69293" formatCode="0.00E+00">
                  <c:v>1.1999999999999999E-3</c:v>
                </c:pt>
                <c:pt idx="69294" formatCode="0.00E+00">
                  <c:v>1.1999999999999999E-3</c:v>
                </c:pt>
                <c:pt idx="69295" formatCode="0.00E+00">
                  <c:v>1.1999999999999999E-3</c:v>
                </c:pt>
                <c:pt idx="69296" formatCode="0.00E+00">
                  <c:v>1.1999999999999999E-3</c:v>
                </c:pt>
                <c:pt idx="69297" formatCode="0.00E+00">
                  <c:v>1.1999999999999999E-3</c:v>
                </c:pt>
                <c:pt idx="69298" formatCode="0.00E+00">
                  <c:v>1.1999999999999999E-3</c:v>
                </c:pt>
                <c:pt idx="69299" formatCode="0.00E+00">
                  <c:v>1.1999999999999999E-3</c:v>
                </c:pt>
                <c:pt idx="69300" formatCode="0.00E+00">
                  <c:v>1.1999999999999999E-3</c:v>
                </c:pt>
                <c:pt idx="69301" formatCode="0.00E+00">
                  <c:v>1.1999999999999999E-3</c:v>
                </c:pt>
                <c:pt idx="69302" formatCode="0.00E+00">
                  <c:v>1.1999999999999999E-3</c:v>
                </c:pt>
                <c:pt idx="69303" formatCode="0.00E+00">
                  <c:v>1.1999999999999999E-3</c:v>
                </c:pt>
                <c:pt idx="69304" formatCode="0.00E+00">
                  <c:v>1.1999999999999999E-3</c:v>
                </c:pt>
                <c:pt idx="69305" formatCode="0.00E+00">
                  <c:v>1.1999999999999999E-3</c:v>
                </c:pt>
                <c:pt idx="69306" formatCode="0.00E+00">
                  <c:v>1.1999999999999999E-3</c:v>
                </c:pt>
                <c:pt idx="69307" formatCode="0.00E+00">
                  <c:v>1.1999999999999999E-3</c:v>
                </c:pt>
                <c:pt idx="69308" formatCode="0.00E+00">
                  <c:v>1.1999999999999999E-3</c:v>
                </c:pt>
                <c:pt idx="69309" formatCode="0.00E+00">
                  <c:v>1.1999999999999999E-3</c:v>
                </c:pt>
                <c:pt idx="69310" formatCode="0.00E+00">
                  <c:v>1.1999999999999999E-3</c:v>
                </c:pt>
                <c:pt idx="69311" formatCode="0.00E+00">
                  <c:v>1.1999999999999999E-3</c:v>
                </c:pt>
                <c:pt idx="69312" formatCode="0.00E+00">
                  <c:v>1.1999999999999999E-3</c:v>
                </c:pt>
                <c:pt idx="69313" formatCode="0.00E+00">
                  <c:v>1.1999999999999999E-3</c:v>
                </c:pt>
                <c:pt idx="69314" formatCode="0.00E+00">
                  <c:v>1.1999999999999999E-3</c:v>
                </c:pt>
                <c:pt idx="69315" formatCode="0.00E+00">
                  <c:v>1.1999999999999999E-3</c:v>
                </c:pt>
                <c:pt idx="69316" formatCode="0.00E+00">
                  <c:v>1.1999999999999999E-3</c:v>
                </c:pt>
                <c:pt idx="69317" formatCode="0.00E+00">
                  <c:v>1.1999999999999999E-3</c:v>
                </c:pt>
                <c:pt idx="69318" formatCode="0.00E+00">
                  <c:v>1.1999999999999999E-3</c:v>
                </c:pt>
                <c:pt idx="69319" formatCode="0.00E+00">
                  <c:v>1.1999999999999999E-3</c:v>
                </c:pt>
                <c:pt idx="69320" formatCode="0.00E+00">
                  <c:v>1.1999999999999999E-3</c:v>
                </c:pt>
                <c:pt idx="69321" formatCode="0.00E+00">
                  <c:v>1.1999999999999999E-3</c:v>
                </c:pt>
                <c:pt idx="69322" formatCode="0.00E+00">
                  <c:v>1.1999999999999999E-3</c:v>
                </c:pt>
                <c:pt idx="69323" formatCode="0.00E+00">
                  <c:v>1.1999999999999999E-3</c:v>
                </c:pt>
                <c:pt idx="69324" formatCode="0.00E+00">
                  <c:v>1.1999999999999999E-3</c:v>
                </c:pt>
                <c:pt idx="69325" formatCode="0.00E+00">
                  <c:v>1.1999999999999999E-3</c:v>
                </c:pt>
                <c:pt idx="69326" formatCode="0.00E+00">
                  <c:v>1.1999999999999999E-3</c:v>
                </c:pt>
                <c:pt idx="69327" formatCode="0.00E+00">
                  <c:v>1.1999999999999999E-3</c:v>
                </c:pt>
                <c:pt idx="69328" formatCode="0.00E+00">
                  <c:v>1.1999999999999999E-3</c:v>
                </c:pt>
                <c:pt idx="69329" formatCode="0.00E+00">
                  <c:v>1.1999999999999999E-3</c:v>
                </c:pt>
                <c:pt idx="69330" formatCode="0.00E+00">
                  <c:v>1.1999999999999999E-3</c:v>
                </c:pt>
                <c:pt idx="69331" formatCode="0.00E+00">
                  <c:v>1.1999999999999999E-3</c:v>
                </c:pt>
                <c:pt idx="69332" formatCode="0.00E+00">
                  <c:v>1.1999999999999999E-3</c:v>
                </c:pt>
                <c:pt idx="69333" formatCode="0.00E+00">
                  <c:v>1.1999999999999999E-3</c:v>
                </c:pt>
                <c:pt idx="69334" formatCode="0.00E+00">
                  <c:v>1.1999999999999999E-3</c:v>
                </c:pt>
                <c:pt idx="69335" formatCode="0.00E+00">
                  <c:v>1.1999999999999999E-3</c:v>
                </c:pt>
                <c:pt idx="69336" formatCode="0.00E+00">
                  <c:v>1.1999999999999999E-3</c:v>
                </c:pt>
                <c:pt idx="69337" formatCode="0.00E+00">
                  <c:v>1.1999999999999999E-3</c:v>
                </c:pt>
                <c:pt idx="69338" formatCode="0.00E+00">
                  <c:v>1.1999999999999999E-3</c:v>
                </c:pt>
                <c:pt idx="69339" formatCode="0.00E+00">
                  <c:v>1.1999999999999999E-3</c:v>
                </c:pt>
                <c:pt idx="69340" formatCode="0.00E+00">
                  <c:v>1.1999999999999999E-3</c:v>
                </c:pt>
                <c:pt idx="69341" formatCode="0.00E+00">
                  <c:v>1.1999999999999999E-3</c:v>
                </c:pt>
                <c:pt idx="69342" formatCode="0.00E+00">
                  <c:v>1.1999999999999999E-3</c:v>
                </c:pt>
                <c:pt idx="69343" formatCode="0.00E+00">
                  <c:v>1.1999999999999999E-3</c:v>
                </c:pt>
                <c:pt idx="69344" formatCode="0.00E+00">
                  <c:v>1.1999999999999999E-3</c:v>
                </c:pt>
                <c:pt idx="69345" formatCode="0.00E+00">
                  <c:v>1.1999999999999999E-3</c:v>
                </c:pt>
                <c:pt idx="69346" formatCode="0.00E+00">
                  <c:v>1.1999999999999999E-3</c:v>
                </c:pt>
                <c:pt idx="69347" formatCode="0.00E+00">
                  <c:v>1.1999999999999999E-3</c:v>
                </c:pt>
                <c:pt idx="69348" formatCode="0.00E+00">
                  <c:v>1.1999999999999999E-3</c:v>
                </c:pt>
                <c:pt idx="69349" formatCode="0.00E+00">
                  <c:v>1.1999999999999999E-3</c:v>
                </c:pt>
                <c:pt idx="69350" formatCode="0.00E+00">
                  <c:v>1.1999999999999999E-3</c:v>
                </c:pt>
                <c:pt idx="69351" formatCode="0.00E+00">
                  <c:v>1.1999999999999999E-3</c:v>
                </c:pt>
                <c:pt idx="69352" formatCode="0.00E+00">
                  <c:v>1.1999999999999999E-3</c:v>
                </c:pt>
                <c:pt idx="69353" formatCode="0.00E+00">
                  <c:v>1.1999999999999999E-3</c:v>
                </c:pt>
                <c:pt idx="69354" formatCode="0.00E+00">
                  <c:v>1.1999999999999999E-3</c:v>
                </c:pt>
                <c:pt idx="69355" formatCode="0.00E+00">
                  <c:v>1.1999999999999999E-3</c:v>
                </c:pt>
                <c:pt idx="69356" formatCode="0.00E+00">
                  <c:v>1.1999999999999999E-3</c:v>
                </c:pt>
                <c:pt idx="69357" formatCode="0.00E+00">
                  <c:v>1.1999999999999999E-3</c:v>
                </c:pt>
                <c:pt idx="69358" formatCode="0.00E+00">
                  <c:v>1.1999999999999999E-3</c:v>
                </c:pt>
                <c:pt idx="69359" formatCode="0.00E+00">
                  <c:v>1.1999999999999999E-3</c:v>
                </c:pt>
                <c:pt idx="69360" formatCode="0.00E+00">
                  <c:v>1.1999999999999999E-3</c:v>
                </c:pt>
                <c:pt idx="69361" formatCode="0.00E+00">
                  <c:v>1.1999999999999999E-3</c:v>
                </c:pt>
                <c:pt idx="69362" formatCode="0.00E+00">
                  <c:v>1.1999999999999999E-3</c:v>
                </c:pt>
                <c:pt idx="69363" formatCode="0.00E+00">
                  <c:v>1.1999999999999999E-3</c:v>
                </c:pt>
                <c:pt idx="69364" formatCode="0.00E+00">
                  <c:v>1.1999999999999999E-3</c:v>
                </c:pt>
                <c:pt idx="69365" formatCode="0.00E+00">
                  <c:v>1.1999999999999999E-3</c:v>
                </c:pt>
                <c:pt idx="69366" formatCode="0.00E+00">
                  <c:v>1.1999999999999999E-3</c:v>
                </c:pt>
                <c:pt idx="69367" formatCode="0.00E+00">
                  <c:v>1.1999999999999999E-3</c:v>
                </c:pt>
                <c:pt idx="69368" formatCode="0.00E+00">
                  <c:v>1.1999999999999999E-3</c:v>
                </c:pt>
                <c:pt idx="69369" formatCode="0.00E+00">
                  <c:v>1.1999999999999999E-3</c:v>
                </c:pt>
                <c:pt idx="69370" formatCode="0.00E+00">
                  <c:v>1.1999999999999999E-3</c:v>
                </c:pt>
                <c:pt idx="69371" formatCode="0.00E+00">
                  <c:v>1.1999999999999999E-3</c:v>
                </c:pt>
                <c:pt idx="69372" formatCode="0.00E+00">
                  <c:v>1.1999999999999999E-3</c:v>
                </c:pt>
                <c:pt idx="69373" formatCode="0.00E+00">
                  <c:v>1.1999999999999999E-3</c:v>
                </c:pt>
                <c:pt idx="69374" formatCode="0.00E+00">
                  <c:v>1.1999999999999999E-3</c:v>
                </c:pt>
                <c:pt idx="69375" formatCode="0.00E+00">
                  <c:v>1.1999999999999999E-3</c:v>
                </c:pt>
                <c:pt idx="69376" formatCode="0.00E+00">
                  <c:v>1.1999999999999999E-3</c:v>
                </c:pt>
                <c:pt idx="69377" formatCode="0.00E+00">
                  <c:v>1.1999999999999999E-3</c:v>
                </c:pt>
                <c:pt idx="69378" formatCode="0.00E+00">
                  <c:v>1.1999999999999999E-3</c:v>
                </c:pt>
                <c:pt idx="69379" formatCode="0.00E+00">
                  <c:v>1.1999999999999999E-3</c:v>
                </c:pt>
                <c:pt idx="69380" formatCode="0.00E+00">
                  <c:v>1.1999999999999999E-3</c:v>
                </c:pt>
                <c:pt idx="69381" formatCode="0.00E+00">
                  <c:v>1.1999999999999999E-3</c:v>
                </c:pt>
                <c:pt idx="69382" formatCode="0.00E+00">
                  <c:v>1.1999999999999999E-3</c:v>
                </c:pt>
                <c:pt idx="69383" formatCode="0.00E+00">
                  <c:v>1.1999999999999999E-3</c:v>
                </c:pt>
                <c:pt idx="69384" formatCode="0.00E+00">
                  <c:v>1.1999999999999999E-3</c:v>
                </c:pt>
                <c:pt idx="69385" formatCode="0.00E+00">
                  <c:v>1.1999999999999999E-3</c:v>
                </c:pt>
                <c:pt idx="69386" formatCode="0.00E+00">
                  <c:v>1.1999999999999999E-3</c:v>
                </c:pt>
                <c:pt idx="69387" formatCode="0.00E+00">
                  <c:v>1.1999999999999999E-3</c:v>
                </c:pt>
                <c:pt idx="69388" formatCode="0.00E+00">
                  <c:v>1.1999999999999999E-3</c:v>
                </c:pt>
                <c:pt idx="69389" formatCode="0.00E+00">
                  <c:v>1.1999999999999999E-3</c:v>
                </c:pt>
                <c:pt idx="69390" formatCode="0.00E+00">
                  <c:v>1.1999999999999999E-3</c:v>
                </c:pt>
                <c:pt idx="69391" formatCode="0.00E+00">
                  <c:v>1.1999999999999999E-3</c:v>
                </c:pt>
                <c:pt idx="69392" formatCode="0.00E+00">
                  <c:v>1.1999999999999999E-3</c:v>
                </c:pt>
                <c:pt idx="69393" formatCode="0.00E+00">
                  <c:v>1.1999999999999999E-3</c:v>
                </c:pt>
                <c:pt idx="69394" formatCode="0.00E+00">
                  <c:v>1.1999999999999999E-3</c:v>
                </c:pt>
                <c:pt idx="69395" formatCode="0.00E+00">
                  <c:v>1.1999999999999999E-3</c:v>
                </c:pt>
                <c:pt idx="69396" formatCode="0.00E+00">
                  <c:v>1.1999999999999999E-3</c:v>
                </c:pt>
                <c:pt idx="69397" formatCode="0.00E+00">
                  <c:v>1.1999999999999999E-3</c:v>
                </c:pt>
                <c:pt idx="69398" formatCode="0.00E+00">
                  <c:v>1.1999999999999999E-3</c:v>
                </c:pt>
                <c:pt idx="69399" formatCode="0.00E+00">
                  <c:v>1.1999999999999999E-3</c:v>
                </c:pt>
                <c:pt idx="69400" formatCode="0.00E+00">
                  <c:v>1.1999999999999999E-3</c:v>
                </c:pt>
                <c:pt idx="69401" formatCode="0.00E+00">
                  <c:v>1.1999999999999999E-3</c:v>
                </c:pt>
                <c:pt idx="69402" formatCode="0.00E+00">
                  <c:v>1.1999999999999999E-3</c:v>
                </c:pt>
                <c:pt idx="69403" formatCode="0.00E+00">
                  <c:v>1.1999999999999999E-3</c:v>
                </c:pt>
                <c:pt idx="69404" formatCode="0.00E+00">
                  <c:v>1.1999999999999999E-3</c:v>
                </c:pt>
                <c:pt idx="69405" formatCode="0.00E+00">
                  <c:v>1.1999999999999999E-3</c:v>
                </c:pt>
                <c:pt idx="69406" formatCode="0.00E+00">
                  <c:v>1.1999999999999999E-3</c:v>
                </c:pt>
                <c:pt idx="69407" formatCode="0.00E+00">
                  <c:v>1.1999999999999999E-3</c:v>
                </c:pt>
                <c:pt idx="69408" formatCode="0.00E+00">
                  <c:v>1.1999999999999999E-3</c:v>
                </c:pt>
                <c:pt idx="69409" formatCode="0.00E+00">
                  <c:v>1.1999999999999999E-3</c:v>
                </c:pt>
                <c:pt idx="69410" formatCode="0.00E+00">
                  <c:v>1.1999999999999999E-3</c:v>
                </c:pt>
                <c:pt idx="69411" formatCode="0.00E+00">
                  <c:v>1.1999999999999999E-3</c:v>
                </c:pt>
                <c:pt idx="69412" formatCode="0.00E+00">
                  <c:v>1.1999999999999999E-3</c:v>
                </c:pt>
                <c:pt idx="69413" formatCode="0.00E+00">
                  <c:v>1.1999999999999999E-3</c:v>
                </c:pt>
                <c:pt idx="69414" formatCode="0.00E+00">
                  <c:v>1.1999999999999999E-3</c:v>
                </c:pt>
                <c:pt idx="69415" formatCode="0.00E+00">
                  <c:v>1.1999999999999999E-3</c:v>
                </c:pt>
                <c:pt idx="69416" formatCode="0.00E+00">
                  <c:v>1.1999999999999999E-3</c:v>
                </c:pt>
                <c:pt idx="69417" formatCode="0.00E+00">
                  <c:v>1.1999999999999999E-3</c:v>
                </c:pt>
                <c:pt idx="69418" formatCode="0.00E+00">
                  <c:v>1.1999999999999999E-3</c:v>
                </c:pt>
                <c:pt idx="69419" formatCode="0.00E+00">
                  <c:v>1.1999999999999999E-3</c:v>
                </c:pt>
                <c:pt idx="69420" formatCode="0.00E+00">
                  <c:v>1.1999999999999999E-3</c:v>
                </c:pt>
                <c:pt idx="69421" formatCode="0.00E+00">
                  <c:v>1.1999999999999999E-3</c:v>
                </c:pt>
                <c:pt idx="69422" formatCode="0.00E+00">
                  <c:v>1.1999999999999999E-3</c:v>
                </c:pt>
                <c:pt idx="69423" formatCode="0.00E+00">
                  <c:v>1.1999999999999999E-3</c:v>
                </c:pt>
                <c:pt idx="69424" formatCode="0.00E+00">
                  <c:v>1.1999999999999999E-3</c:v>
                </c:pt>
                <c:pt idx="69425" formatCode="0.00E+00">
                  <c:v>1.1999999999999999E-3</c:v>
                </c:pt>
                <c:pt idx="69426" formatCode="0.00E+00">
                  <c:v>1.1999999999999999E-3</c:v>
                </c:pt>
                <c:pt idx="69427" formatCode="0.00E+00">
                  <c:v>1.1999999999999999E-3</c:v>
                </c:pt>
                <c:pt idx="69428" formatCode="0.00E+00">
                  <c:v>1.1999999999999999E-3</c:v>
                </c:pt>
                <c:pt idx="69429" formatCode="0.00E+00">
                  <c:v>1.1999999999999999E-3</c:v>
                </c:pt>
                <c:pt idx="69430" formatCode="0.00E+00">
                  <c:v>1.1999999999999999E-3</c:v>
                </c:pt>
                <c:pt idx="69431" formatCode="0.00E+00">
                  <c:v>1.1999999999999999E-3</c:v>
                </c:pt>
                <c:pt idx="69432" formatCode="0.00E+00">
                  <c:v>1.1999999999999999E-3</c:v>
                </c:pt>
                <c:pt idx="69433" formatCode="0.00E+00">
                  <c:v>1.1999999999999999E-3</c:v>
                </c:pt>
                <c:pt idx="69434" formatCode="0.00E+00">
                  <c:v>1.1999999999999999E-3</c:v>
                </c:pt>
                <c:pt idx="69435" formatCode="0.00E+00">
                  <c:v>1.1999999999999999E-3</c:v>
                </c:pt>
                <c:pt idx="69436" formatCode="0.00E+00">
                  <c:v>1.1999999999999999E-3</c:v>
                </c:pt>
                <c:pt idx="69437" formatCode="0.00E+00">
                  <c:v>1.1999999999999999E-3</c:v>
                </c:pt>
                <c:pt idx="69438" formatCode="0.00E+00">
                  <c:v>1.1999999999999999E-3</c:v>
                </c:pt>
                <c:pt idx="69439" formatCode="0.00E+00">
                  <c:v>1.1999999999999999E-3</c:v>
                </c:pt>
                <c:pt idx="69440" formatCode="0.00E+00">
                  <c:v>1.1999999999999999E-3</c:v>
                </c:pt>
                <c:pt idx="69441" formatCode="0.00E+00">
                  <c:v>1.1999999999999999E-3</c:v>
                </c:pt>
                <c:pt idx="69442" formatCode="0.00E+00">
                  <c:v>1.1999999999999999E-3</c:v>
                </c:pt>
                <c:pt idx="69443" formatCode="0.00E+00">
                  <c:v>1.1999999999999999E-3</c:v>
                </c:pt>
                <c:pt idx="69444" formatCode="0.00E+00">
                  <c:v>1.1999999999999999E-3</c:v>
                </c:pt>
                <c:pt idx="69445" formatCode="0.00E+00">
                  <c:v>1.1999999999999999E-3</c:v>
                </c:pt>
                <c:pt idx="69446" formatCode="0.00E+00">
                  <c:v>1.1999999999999999E-3</c:v>
                </c:pt>
                <c:pt idx="69447" formatCode="0.00E+00">
                  <c:v>1.1999999999999999E-3</c:v>
                </c:pt>
                <c:pt idx="69448" formatCode="0.00E+00">
                  <c:v>1.1999999999999999E-3</c:v>
                </c:pt>
                <c:pt idx="69449" formatCode="0.00E+00">
                  <c:v>1.1999999999999999E-3</c:v>
                </c:pt>
                <c:pt idx="69450" formatCode="0.00E+00">
                  <c:v>1.1999999999999999E-3</c:v>
                </c:pt>
                <c:pt idx="69451" formatCode="0.00E+00">
                  <c:v>1.1999999999999999E-3</c:v>
                </c:pt>
                <c:pt idx="69452" formatCode="0.00E+00">
                  <c:v>1.1999999999999999E-3</c:v>
                </c:pt>
                <c:pt idx="69453" formatCode="0.00E+00">
                  <c:v>1.1999999999999999E-3</c:v>
                </c:pt>
                <c:pt idx="69454" formatCode="0.00E+00">
                  <c:v>1.1999999999999999E-3</c:v>
                </c:pt>
                <c:pt idx="69455" formatCode="0.00E+00">
                  <c:v>1.1999999999999999E-3</c:v>
                </c:pt>
                <c:pt idx="69456" formatCode="0.00E+00">
                  <c:v>1.1999999999999999E-3</c:v>
                </c:pt>
                <c:pt idx="69457" formatCode="0.00E+00">
                  <c:v>1.1999999999999999E-3</c:v>
                </c:pt>
                <c:pt idx="69458" formatCode="0.00E+00">
                  <c:v>1.1999999999999999E-3</c:v>
                </c:pt>
                <c:pt idx="69459" formatCode="0.00E+00">
                  <c:v>1.1999999999999999E-3</c:v>
                </c:pt>
                <c:pt idx="69460" formatCode="0.00E+00">
                  <c:v>1.1999999999999999E-3</c:v>
                </c:pt>
                <c:pt idx="69461" formatCode="0.00E+00">
                  <c:v>1.1999999999999999E-3</c:v>
                </c:pt>
                <c:pt idx="69462" formatCode="0.00E+00">
                  <c:v>1.1999999999999999E-3</c:v>
                </c:pt>
                <c:pt idx="69463" formatCode="0.00E+00">
                  <c:v>1.1999999999999999E-3</c:v>
                </c:pt>
                <c:pt idx="69464" formatCode="0.00E+00">
                  <c:v>1.1999999999999999E-3</c:v>
                </c:pt>
                <c:pt idx="69465" formatCode="0.00E+00">
                  <c:v>1.1999999999999999E-3</c:v>
                </c:pt>
                <c:pt idx="69466" formatCode="0.00E+00">
                  <c:v>1.1999999999999999E-3</c:v>
                </c:pt>
                <c:pt idx="69467" formatCode="0.00E+00">
                  <c:v>1.1999999999999999E-3</c:v>
                </c:pt>
                <c:pt idx="69468" formatCode="0.00E+00">
                  <c:v>1.1999999999999999E-3</c:v>
                </c:pt>
                <c:pt idx="69469" formatCode="0.00E+00">
                  <c:v>1.1999999999999999E-3</c:v>
                </c:pt>
                <c:pt idx="69470" formatCode="0.00E+00">
                  <c:v>1.1999999999999999E-3</c:v>
                </c:pt>
                <c:pt idx="69471" formatCode="0.00E+00">
                  <c:v>1.1999999999999999E-3</c:v>
                </c:pt>
                <c:pt idx="69472" formatCode="0.00E+00">
                  <c:v>1.1999999999999999E-3</c:v>
                </c:pt>
                <c:pt idx="69473" formatCode="0.00E+00">
                  <c:v>1.1999999999999999E-3</c:v>
                </c:pt>
                <c:pt idx="69474" formatCode="0.00E+00">
                  <c:v>1.1999999999999999E-3</c:v>
                </c:pt>
                <c:pt idx="69475" formatCode="0.00E+00">
                  <c:v>1.1999999999999999E-3</c:v>
                </c:pt>
                <c:pt idx="69476" formatCode="0.00E+00">
                  <c:v>1.1999999999999999E-3</c:v>
                </c:pt>
                <c:pt idx="69477" formatCode="0.00E+00">
                  <c:v>1.1999999999999999E-3</c:v>
                </c:pt>
                <c:pt idx="69478" formatCode="0.00E+00">
                  <c:v>1.1999999999999999E-3</c:v>
                </c:pt>
                <c:pt idx="69479" formatCode="0.00E+00">
                  <c:v>1.1999999999999999E-3</c:v>
                </c:pt>
                <c:pt idx="69480" formatCode="0.00E+00">
                  <c:v>1.1999999999999999E-3</c:v>
                </c:pt>
                <c:pt idx="69481" formatCode="0.00E+00">
                  <c:v>1.1999999999999999E-3</c:v>
                </c:pt>
                <c:pt idx="69482" formatCode="0.00E+00">
                  <c:v>1.1999999999999999E-3</c:v>
                </c:pt>
                <c:pt idx="69483" formatCode="0.00E+00">
                  <c:v>1.1999999999999999E-3</c:v>
                </c:pt>
                <c:pt idx="69484" formatCode="0.00E+00">
                  <c:v>1.1999999999999999E-3</c:v>
                </c:pt>
                <c:pt idx="69485" formatCode="0.00E+00">
                  <c:v>1.1999999999999999E-3</c:v>
                </c:pt>
                <c:pt idx="69486" formatCode="0.00E+00">
                  <c:v>1.1999999999999999E-3</c:v>
                </c:pt>
                <c:pt idx="69487" formatCode="0.00E+00">
                  <c:v>1.1999999999999999E-3</c:v>
                </c:pt>
                <c:pt idx="69488" formatCode="0.00E+00">
                  <c:v>1.1999999999999999E-3</c:v>
                </c:pt>
                <c:pt idx="69489" formatCode="0.00E+00">
                  <c:v>1.1999999999999999E-3</c:v>
                </c:pt>
                <c:pt idx="69490" formatCode="0.00E+00">
                  <c:v>1.1999999999999999E-3</c:v>
                </c:pt>
                <c:pt idx="69491" formatCode="0.00E+00">
                  <c:v>1.1999999999999999E-3</c:v>
                </c:pt>
                <c:pt idx="69492" formatCode="0.00E+00">
                  <c:v>1.1999999999999999E-3</c:v>
                </c:pt>
                <c:pt idx="69493" formatCode="0.00E+00">
                  <c:v>1.1999999999999999E-3</c:v>
                </c:pt>
                <c:pt idx="69494" formatCode="0.00E+00">
                  <c:v>1.1999999999999999E-3</c:v>
                </c:pt>
                <c:pt idx="69495" formatCode="0.00E+00">
                  <c:v>1.1999999999999999E-3</c:v>
                </c:pt>
                <c:pt idx="69496" formatCode="0.00E+00">
                  <c:v>1.1999999999999999E-3</c:v>
                </c:pt>
                <c:pt idx="69497" formatCode="0.00E+00">
                  <c:v>1.1999999999999999E-3</c:v>
                </c:pt>
                <c:pt idx="69498" formatCode="0.00E+00">
                  <c:v>1.1999999999999999E-3</c:v>
                </c:pt>
                <c:pt idx="69499" formatCode="0.00E+00">
                  <c:v>1.1999999999999999E-3</c:v>
                </c:pt>
                <c:pt idx="69500" formatCode="0.00E+00">
                  <c:v>1.1999999999999999E-3</c:v>
                </c:pt>
                <c:pt idx="69501" formatCode="0.00E+00">
                  <c:v>1.1999999999999999E-3</c:v>
                </c:pt>
                <c:pt idx="69502" formatCode="0.00E+00">
                  <c:v>1.1999999999999999E-3</c:v>
                </c:pt>
                <c:pt idx="69503" formatCode="0.00E+00">
                  <c:v>1.1999999999999999E-3</c:v>
                </c:pt>
                <c:pt idx="69504" formatCode="0.00E+00">
                  <c:v>1.1999999999999999E-3</c:v>
                </c:pt>
                <c:pt idx="69505" formatCode="0.00E+00">
                  <c:v>1.1999999999999999E-3</c:v>
                </c:pt>
                <c:pt idx="69506" formatCode="0.00E+00">
                  <c:v>1.1999999999999999E-3</c:v>
                </c:pt>
                <c:pt idx="69507" formatCode="0.00E+00">
                  <c:v>1.1999999999999999E-3</c:v>
                </c:pt>
                <c:pt idx="69508" formatCode="0.00E+00">
                  <c:v>1.1999999999999999E-3</c:v>
                </c:pt>
                <c:pt idx="69509" formatCode="0.00E+00">
                  <c:v>1.1999999999999999E-3</c:v>
                </c:pt>
                <c:pt idx="69510" formatCode="0.00E+00">
                  <c:v>1.1999999999999999E-3</c:v>
                </c:pt>
                <c:pt idx="69511" formatCode="0.00E+00">
                  <c:v>1.1999999999999999E-3</c:v>
                </c:pt>
                <c:pt idx="69512" formatCode="0.00E+00">
                  <c:v>1.1999999999999999E-3</c:v>
                </c:pt>
                <c:pt idx="69513" formatCode="0.00E+00">
                  <c:v>1.1999999999999999E-3</c:v>
                </c:pt>
                <c:pt idx="69514" formatCode="0.00E+00">
                  <c:v>1.1999999999999999E-3</c:v>
                </c:pt>
                <c:pt idx="69515" formatCode="0.00E+00">
                  <c:v>1.1999999999999999E-3</c:v>
                </c:pt>
                <c:pt idx="69516" formatCode="0.00E+00">
                  <c:v>1.1999999999999999E-3</c:v>
                </c:pt>
                <c:pt idx="69517" formatCode="0.00E+00">
                  <c:v>1.1999999999999999E-3</c:v>
                </c:pt>
                <c:pt idx="69518" formatCode="0.00E+00">
                  <c:v>1.1999999999999999E-3</c:v>
                </c:pt>
                <c:pt idx="69519" formatCode="0.00E+00">
                  <c:v>1.1999999999999999E-3</c:v>
                </c:pt>
                <c:pt idx="69520" formatCode="0.00E+00">
                  <c:v>1.1999999999999999E-3</c:v>
                </c:pt>
                <c:pt idx="69521" formatCode="0.00E+00">
                  <c:v>1.1999999999999999E-3</c:v>
                </c:pt>
                <c:pt idx="69522" formatCode="0.00E+00">
                  <c:v>1.1999999999999999E-3</c:v>
                </c:pt>
                <c:pt idx="69523" formatCode="0.00E+00">
                  <c:v>1.1999999999999999E-3</c:v>
                </c:pt>
                <c:pt idx="69524" formatCode="0.00E+00">
                  <c:v>1.1999999999999999E-3</c:v>
                </c:pt>
                <c:pt idx="69525" formatCode="0.00E+00">
                  <c:v>1.1999999999999999E-3</c:v>
                </c:pt>
                <c:pt idx="69526" formatCode="0.00E+00">
                  <c:v>1.1999999999999999E-3</c:v>
                </c:pt>
                <c:pt idx="69527" formatCode="0.00E+00">
                  <c:v>1.1999999999999999E-3</c:v>
                </c:pt>
                <c:pt idx="69528" formatCode="0.00E+00">
                  <c:v>1.1999999999999999E-3</c:v>
                </c:pt>
                <c:pt idx="69529" formatCode="0.00E+00">
                  <c:v>1.1999999999999999E-3</c:v>
                </c:pt>
                <c:pt idx="69530" formatCode="0.00E+00">
                  <c:v>1.1999999999999999E-3</c:v>
                </c:pt>
                <c:pt idx="69531" formatCode="0.00E+00">
                  <c:v>1.1999999999999999E-3</c:v>
                </c:pt>
                <c:pt idx="69532" formatCode="0.00E+00">
                  <c:v>1.1999999999999999E-3</c:v>
                </c:pt>
                <c:pt idx="69533" formatCode="0.00E+00">
                  <c:v>1.1999999999999999E-3</c:v>
                </c:pt>
                <c:pt idx="69534" formatCode="0.00E+00">
                  <c:v>1.1999999999999999E-3</c:v>
                </c:pt>
                <c:pt idx="69535" formatCode="0.00E+00">
                  <c:v>1.1999999999999999E-3</c:v>
                </c:pt>
                <c:pt idx="69536" formatCode="0.00E+00">
                  <c:v>1.1999999999999999E-3</c:v>
                </c:pt>
                <c:pt idx="69537" formatCode="0.00E+00">
                  <c:v>1.1999999999999999E-3</c:v>
                </c:pt>
                <c:pt idx="69538" formatCode="0.00E+00">
                  <c:v>1.1999999999999999E-3</c:v>
                </c:pt>
                <c:pt idx="69539" formatCode="0.00E+00">
                  <c:v>1.1999999999999999E-3</c:v>
                </c:pt>
                <c:pt idx="69540" formatCode="0.00E+00">
                  <c:v>1.1999999999999999E-3</c:v>
                </c:pt>
                <c:pt idx="69541" formatCode="0.00E+00">
                  <c:v>1.1999999999999999E-3</c:v>
                </c:pt>
                <c:pt idx="69542" formatCode="0.00E+00">
                  <c:v>1.1999999999999999E-3</c:v>
                </c:pt>
                <c:pt idx="69543" formatCode="0.00E+00">
                  <c:v>1.1999999999999999E-3</c:v>
                </c:pt>
                <c:pt idx="69544" formatCode="0.00E+00">
                  <c:v>1.1999999999999999E-3</c:v>
                </c:pt>
                <c:pt idx="69545" formatCode="0.00E+00">
                  <c:v>1.1999999999999999E-3</c:v>
                </c:pt>
                <c:pt idx="69546" formatCode="0.00E+00">
                  <c:v>1.1999999999999999E-3</c:v>
                </c:pt>
                <c:pt idx="69547" formatCode="0.00E+00">
                  <c:v>1.1999999999999999E-3</c:v>
                </c:pt>
                <c:pt idx="69548" formatCode="0.00E+00">
                  <c:v>1.1999999999999999E-3</c:v>
                </c:pt>
                <c:pt idx="69549" formatCode="0.00E+00">
                  <c:v>1.1999999999999999E-3</c:v>
                </c:pt>
                <c:pt idx="69550" formatCode="0.00E+00">
                  <c:v>1.1999999999999999E-3</c:v>
                </c:pt>
                <c:pt idx="69551" formatCode="0.00E+00">
                  <c:v>1.1999999999999999E-3</c:v>
                </c:pt>
                <c:pt idx="69552" formatCode="0.00E+00">
                  <c:v>1.1999999999999999E-3</c:v>
                </c:pt>
                <c:pt idx="69553" formatCode="0.00E+00">
                  <c:v>1.1999999999999999E-3</c:v>
                </c:pt>
                <c:pt idx="69554" formatCode="0.00E+00">
                  <c:v>1.1999999999999999E-3</c:v>
                </c:pt>
                <c:pt idx="69555" formatCode="0.00E+00">
                  <c:v>1.1999999999999999E-3</c:v>
                </c:pt>
                <c:pt idx="69556" formatCode="0.00E+00">
                  <c:v>1.1999999999999999E-3</c:v>
                </c:pt>
                <c:pt idx="69557" formatCode="0.00E+00">
                  <c:v>1.1999999999999999E-3</c:v>
                </c:pt>
                <c:pt idx="69558" formatCode="0.00E+00">
                  <c:v>1.1999999999999999E-3</c:v>
                </c:pt>
                <c:pt idx="69559" formatCode="0.00E+00">
                  <c:v>1.1999999999999999E-3</c:v>
                </c:pt>
                <c:pt idx="69560" formatCode="0.00E+00">
                  <c:v>1.1999999999999999E-3</c:v>
                </c:pt>
                <c:pt idx="69561" formatCode="0.00E+00">
                  <c:v>1.1999999999999999E-3</c:v>
                </c:pt>
                <c:pt idx="69562" formatCode="0.00E+00">
                  <c:v>1.1999999999999999E-3</c:v>
                </c:pt>
                <c:pt idx="69563" formatCode="0.00E+00">
                  <c:v>1.1999999999999999E-3</c:v>
                </c:pt>
                <c:pt idx="69564" formatCode="0.00E+00">
                  <c:v>1.1999999999999999E-3</c:v>
                </c:pt>
                <c:pt idx="69565" formatCode="0.00E+00">
                  <c:v>1.1999999999999999E-3</c:v>
                </c:pt>
                <c:pt idx="69566" formatCode="0.00E+00">
                  <c:v>1.1999999999999999E-3</c:v>
                </c:pt>
                <c:pt idx="69567" formatCode="0.00E+00">
                  <c:v>1.1999999999999999E-3</c:v>
                </c:pt>
                <c:pt idx="69568" formatCode="0.00E+00">
                  <c:v>1.1999999999999999E-3</c:v>
                </c:pt>
                <c:pt idx="69569" formatCode="0.00E+00">
                  <c:v>1.1999999999999999E-3</c:v>
                </c:pt>
                <c:pt idx="69570" formatCode="0.00E+00">
                  <c:v>1.1999999999999999E-3</c:v>
                </c:pt>
                <c:pt idx="69571" formatCode="0.00E+00">
                  <c:v>1.1999999999999999E-3</c:v>
                </c:pt>
                <c:pt idx="69572" formatCode="0.00E+00">
                  <c:v>1.1999999999999999E-3</c:v>
                </c:pt>
                <c:pt idx="69573" formatCode="0.00E+00">
                  <c:v>1.1999999999999999E-3</c:v>
                </c:pt>
                <c:pt idx="69574" formatCode="0.00E+00">
                  <c:v>1.1999999999999999E-3</c:v>
                </c:pt>
                <c:pt idx="69575" formatCode="0.00E+00">
                  <c:v>1.1999999999999999E-3</c:v>
                </c:pt>
                <c:pt idx="69576" formatCode="0.00E+00">
                  <c:v>1.1999999999999999E-3</c:v>
                </c:pt>
                <c:pt idx="69577" formatCode="0.00E+00">
                  <c:v>1.1999999999999999E-3</c:v>
                </c:pt>
                <c:pt idx="69578" formatCode="0.00E+00">
                  <c:v>1.1999999999999999E-3</c:v>
                </c:pt>
                <c:pt idx="69579" formatCode="0.00E+00">
                  <c:v>1.1999999999999999E-3</c:v>
                </c:pt>
                <c:pt idx="69580" formatCode="0.00E+00">
                  <c:v>1.1999999999999999E-3</c:v>
                </c:pt>
                <c:pt idx="69581" formatCode="0.00E+00">
                  <c:v>1.1999999999999999E-3</c:v>
                </c:pt>
                <c:pt idx="69582" formatCode="0.00E+00">
                  <c:v>1.1999999999999999E-3</c:v>
                </c:pt>
                <c:pt idx="69583" formatCode="0.00E+00">
                  <c:v>1.1999999999999999E-3</c:v>
                </c:pt>
                <c:pt idx="69584" formatCode="0.00E+00">
                  <c:v>1.1999999999999999E-3</c:v>
                </c:pt>
                <c:pt idx="69585" formatCode="0.00E+00">
                  <c:v>1.1999999999999999E-3</c:v>
                </c:pt>
                <c:pt idx="69586" formatCode="0.00E+00">
                  <c:v>1.1999999999999999E-3</c:v>
                </c:pt>
                <c:pt idx="69587" formatCode="0.00E+00">
                  <c:v>1.1999999999999999E-3</c:v>
                </c:pt>
                <c:pt idx="69588" formatCode="0.00E+00">
                  <c:v>1.1999999999999999E-3</c:v>
                </c:pt>
                <c:pt idx="69589" formatCode="0.00E+00">
                  <c:v>1.1999999999999999E-3</c:v>
                </c:pt>
                <c:pt idx="69590" formatCode="0.00E+00">
                  <c:v>1.1999999999999999E-3</c:v>
                </c:pt>
                <c:pt idx="69591" formatCode="0.00E+00">
                  <c:v>1.1999999999999999E-3</c:v>
                </c:pt>
                <c:pt idx="69592" formatCode="0.00E+00">
                  <c:v>1.1999999999999999E-3</c:v>
                </c:pt>
                <c:pt idx="69593" formatCode="0.00E+00">
                  <c:v>1.1999999999999999E-3</c:v>
                </c:pt>
                <c:pt idx="69594" formatCode="0.00E+00">
                  <c:v>1.1999999999999999E-3</c:v>
                </c:pt>
                <c:pt idx="69595" formatCode="0.00E+00">
                  <c:v>1.1999999999999999E-3</c:v>
                </c:pt>
                <c:pt idx="69596" formatCode="0.00E+00">
                  <c:v>1.1999999999999999E-3</c:v>
                </c:pt>
                <c:pt idx="69597" formatCode="0.00E+00">
                  <c:v>1.1999999999999999E-3</c:v>
                </c:pt>
                <c:pt idx="69598" formatCode="0.00E+00">
                  <c:v>1.1999999999999999E-3</c:v>
                </c:pt>
                <c:pt idx="69599" formatCode="0.00E+00">
                  <c:v>1.1999999999999999E-3</c:v>
                </c:pt>
                <c:pt idx="69600" formatCode="0.00E+00">
                  <c:v>1.1999999999999999E-3</c:v>
                </c:pt>
                <c:pt idx="69601" formatCode="0.00E+00">
                  <c:v>1.1999999999999999E-3</c:v>
                </c:pt>
                <c:pt idx="69602" formatCode="0.00E+00">
                  <c:v>1.1999999999999999E-3</c:v>
                </c:pt>
                <c:pt idx="69603" formatCode="0.00E+00">
                  <c:v>1.1999999999999999E-3</c:v>
                </c:pt>
                <c:pt idx="69604" formatCode="0.00E+00">
                  <c:v>1.1999999999999999E-3</c:v>
                </c:pt>
                <c:pt idx="69605" formatCode="0.00E+00">
                  <c:v>1.1999999999999999E-3</c:v>
                </c:pt>
                <c:pt idx="69606" formatCode="0.00E+00">
                  <c:v>1.1999999999999999E-3</c:v>
                </c:pt>
                <c:pt idx="69607" formatCode="0.00E+00">
                  <c:v>1.1999999999999999E-3</c:v>
                </c:pt>
                <c:pt idx="69608" formatCode="0.00E+00">
                  <c:v>1.1999999999999999E-3</c:v>
                </c:pt>
                <c:pt idx="69609" formatCode="0.00E+00">
                  <c:v>1.1999999999999999E-3</c:v>
                </c:pt>
                <c:pt idx="69610" formatCode="0.00E+00">
                  <c:v>1.1999999999999999E-3</c:v>
                </c:pt>
                <c:pt idx="69611" formatCode="0.00E+00">
                  <c:v>1.1999999999999999E-3</c:v>
                </c:pt>
                <c:pt idx="69612" formatCode="0.00E+00">
                  <c:v>1.1999999999999999E-3</c:v>
                </c:pt>
                <c:pt idx="69613" formatCode="0.00E+00">
                  <c:v>1.1999999999999999E-3</c:v>
                </c:pt>
                <c:pt idx="69614" formatCode="0.00E+00">
                  <c:v>1.1999999999999999E-3</c:v>
                </c:pt>
                <c:pt idx="69615" formatCode="0.00E+00">
                  <c:v>1.1999999999999999E-3</c:v>
                </c:pt>
                <c:pt idx="69616" formatCode="0.00E+00">
                  <c:v>1.1999999999999999E-3</c:v>
                </c:pt>
                <c:pt idx="69617" formatCode="0.00E+00">
                  <c:v>1.1999999999999999E-3</c:v>
                </c:pt>
                <c:pt idx="69618" formatCode="0.00E+00">
                  <c:v>1.1999999999999999E-3</c:v>
                </c:pt>
                <c:pt idx="69619" formatCode="0.00E+00">
                  <c:v>1.1999999999999999E-3</c:v>
                </c:pt>
                <c:pt idx="69620" formatCode="0.00E+00">
                  <c:v>1.1999999999999999E-3</c:v>
                </c:pt>
                <c:pt idx="69621" formatCode="0.00E+00">
                  <c:v>1.1999999999999999E-3</c:v>
                </c:pt>
                <c:pt idx="69622" formatCode="0.00E+00">
                  <c:v>1.1999999999999999E-3</c:v>
                </c:pt>
                <c:pt idx="69623" formatCode="0.00E+00">
                  <c:v>1.1999999999999999E-3</c:v>
                </c:pt>
                <c:pt idx="69624" formatCode="0.00E+00">
                  <c:v>1.1999999999999999E-3</c:v>
                </c:pt>
                <c:pt idx="69625" formatCode="0.00E+00">
                  <c:v>1.1999999999999999E-3</c:v>
                </c:pt>
                <c:pt idx="69626" formatCode="0.00E+00">
                  <c:v>1.1999999999999999E-3</c:v>
                </c:pt>
                <c:pt idx="69627" formatCode="0.00E+00">
                  <c:v>1.1999999999999999E-3</c:v>
                </c:pt>
                <c:pt idx="69628" formatCode="0.00E+00">
                  <c:v>1.1999999999999999E-3</c:v>
                </c:pt>
                <c:pt idx="69629" formatCode="0.00E+00">
                  <c:v>1.1999999999999999E-3</c:v>
                </c:pt>
                <c:pt idx="69630" formatCode="0.00E+00">
                  <c:v>1.1999999999999999E-3</c:v>
                </c:pt>
                <c:pt idx="69631" formatCode="0.00E+00">
                  <c:v>1.1999999999999999E-3</c:v>
                </c:pt>
                <c:pt idx="69632" formatCode="0.00E+00">
                  <c:v>1.1999999999999999E-3</c:v>
                </c:pt>
                <c:pt idx="69633" formatCode="0.00E+00">
                  <c:v>1.1999999999999999E-3</c:v>
                </c:pt>
                <c:pt idx="69634" formatCode="0.00E+00">
                  <c:v>1.1999999999999999E-3</c:v>
                </c:pt>
                <c:pt idx="69635" formatCode="0.00E+00">
                  <c:v>1.1999999999999999E-3</c:v>
                </c:pt>
                <c:pt idx="69636" formatCode="0.00E+00">
                  <c:v>1.1999999999999999E-3</c:v>
                </c:pt>
                <c:pt idx="69637" formatCode="0.00E+00">
                  <c:v>1.1999999999999999E-3</c:v>
                </c:pt>
                <c:pt idx="69638" formatCode="0.00E+00">
                  <c:v>1.1999999999999999E-3</c:v>
                </c:pt>
                <c:pt idx="69639" formatCode="0.00E+00">
                  <c:v>1.1999999999999999E-3</c:v>
                </c:pt>
                <c:pt idx="69640" formatCode="0.00E+00">
                  <c:v>1.1999999999999999E-3</c:v>
                </c:pt>
                <c:pt idx="69641" formatCode="0.00E+00">
                  <c:v>1.1999999999999999E-3</c:v>
                </c:pt>
                <c:pt idx="69642" formatCode="0.00E+00">
                  <c:v>1.1999999999999999E-3</c:v>
                </c:pt>
                <c:pt idx="69643" formatCode="0.00E+00">
                  <c:v>1.1999999999999999E-3</c:v>
                </c:pt>
                <c:pt idx="69644" formatCode="0.00E+00">
                  <c:v>1.1999999999999999E-3</c:v>
                </c:pt>
                <c:pt idx="69645" formatCode="0.00E+00">
                  <c:v>1.1999999999999999E-3</c:v>
                </c:pt>
                <c:pt idx="69646" formatCode="0.00E+00">
                  <c:v>1.1999999999999999E-3</c:v>
                </c:pt>
                <c:pt idx="69647" formatCode="0.00E+00">
                  <c:v>1.1999999999999999E-3</c:v>
                </c:pt>
                <c:pt idx="69648" formatCode="0.00E+00">
                  <c:v>1.1999999999999999E-3</c:v>
                </c:pt>
                <c:pt idx="69649" formatCode="0.00E+00">
                  <c:v>1.1999999999999999E-3</c:v>
                </c:pt>
                <c:pt idx="69650" formatCode="0.00E+00">
                  <c:v>1.1999999999999999E-3</c:v>
                </c:pt>
                <c:pt idx="69651" formatCode="0.00E+00">
                  <c:v>1.1999999999999999E-3</c:v>
                </c:pt>
                <c:pt idx="69652" formatCode="0.00E+00">
                  <c:v>1.1999999999999999E-3</c:v>
                </c:pt>
                <c:pt idx="69653" formatCode="0.00E+00">
                  <c:v>1.1999999999999999E-3</c:v>
                </c:pt>
                <c:pt idx="69654" formatCode="0.00E+00">
                  <c:v>1.1999999999999999E-3</c:v>
                </c:pt>
                <c:pt idx="69655" formatCode="0.00E+00">
                  <c:v>1.1999999999999999E-3</c:v>
                </c:pt>
                <c:pt idx="69656" formatCode="0.00E+00">
                  <c:v>1.1999999999999999E-3</c:v>
                </c:pt>
                <c:pt idx="69657" formatCode="0.00E+00">
                  <c:v>1.1999999999999999E-3</c:v>
                </c:pt>
                <c:pt idx="69658" formatCode="0.00E+00">
                  <c:v>1.1999999999999999E-3</c:v>
                </c:pt>
                <c:pt idx="69659" formatCode="0.00E+00">
                  <c:v>1.1999999999999999E-3</c:v>
                </c:pt>
                <c:pt idx="69660" formatCode="0.00E+00">
                  <c:v>1.1999999999999999E-3</c:v>
                </c:pt>
                <c:pt idx="69661" formatCode="0.00E+00">
                  <c:v>1.1999999999999999E-3</c:v>
                </c:pt>
                <c:pt idx="69662" formatCode="0.00E+00">
                  <c:v>1.1999999999999999E-3</c:v>
                </c:pt>
                <c:pt idx="69663" formatCode="0.00E+00">
                  <c:v>1.1999999999999999E-3</c:v>
                </c:pt>
                <c:pt idx="69664" formatCode="0.00E+00">
                  <c:v>1.1999999999999999E-3</c:v>
                </c:pt>
                <c:pt idx="69665" formatCode="0.00E+00">
                  <c:v>1.1999999999999999E-3</c:v>
                </c:pt>
                <c:pt idx="69666" formatCode="0.00E+00">
                  <c:v>1.1999999999999999E-3</c:v>
                </c:pt>
                <c:pt idx="69667" formatCode="0.00E+00">
                  <c:v>1.1999999999999999E-3</c:v>
                </c:pt>
                <c:pt idx="69668" formatCode="0.00E+00">
                  <c:v>1.1999999999999999E-3</c:v>
                </c:pt>
                <c:pt idx="69669" formatCode="0.00E+00">
                  <c:v>1.1999999999999999E-3</c:v>
                </c:pt>
                <c:pt idx="69670" formatCode="0.00E+00">
                  <c:v>1.1999999999999999E-3</c:v>
                </c:pt>
                <c:pt idx="69671" formatCode="0.00E+00">
                  <c:v>1.1999999999999999E-3</c:v>
                </c:pt>
                <c:pt idx="69672" formatCode="0.00E+00">
                  <c:v>1.1999999999999999E-3</c:v>
                </c:pt>
                <c:pt idx="69673" formatCode="0.00E+00">
                  <c:v>1.1900000000000001E-3</c:v>
                </c:pt>
                <c:pt idx="69674" formatCode="0.00E+00">
                  <c:v>1.1999999999999999E-3</c:v>
                </c:pt>
                <c:pt idx="69675" formatCode="0.00E+00">
                  <c:v>1.1999999999999999E-3</c:v>
                </c:pt>
                <c:pt idx="69676" formatCode="0.00E+00">
                  <c:v>1.1999999999999999E-3</c:v>
                </c:pt>
                <c:pt idx="69677" formatCode="0.00E+00">
                  <c:v>1.1999999999999999E-3</c:v>
                </c:pt>
                <c:pt idx="69678" formatCode="0.00E+00">
                  <c:v>1.1900000000000001E-3</c:v>
                </c:pt>
                <c:pt idx="69679" formatCode="0.00E+00">
                  <c:v>1.1999999999999999E-3</c:v>
                </c:pt>
                <c:pt idx="69680" formatCode="0.00E+00">
                  <c:v>1.1999999999999999E-3</c:v>
                </c:pt>
                <c:pt idx="69681" formatCode="0.00E+00">
                  <c:v>1.1999999999999999E-3</c:v>
                </c:pt>
                <c:pt idx="69682" formatCode="0.00E+00">
                  <c:v>1.1999999999999999E-3</c:v>
                </c:pt>
                <c:pt idx="69683" formatCode="0.00E+00">
                  <c:v>1.1999999999999999E-3</c:v>
                </c:pt>
                <c:pt idx="69684" formatCode="0.00E+00">
                  <c:v>1.1999999999999999E-3</c:v>
                </c:pt>
                <c:pt idx="69685" formatCode="0.00E+00">
                  <c:v>1.1999999999999999E-3</c:v>
                </c:pt>
                <c:pt idx="69686" formatCode="0.00E+00">
                  <c:v>1.1999999999999999E-3</c:v>
                </c:pt>
                <c:pt idx="69687" formatCode="0.00E+00">
                  <c:v>1.1999999999999999E-3</c:v>
                </c:pt>
                <c:pt idx="69688" formatCode="0.00E+00">
                  <c:v>1.1999999999999999E-3</c:v>
                </c:pt>
                <c:pt idx="69689" formatCode="0.00E+00">
                  <c:v>1.1999999999999999E-3</c:v>
                </c:pt>
                <c:pt idx="69690" formatCode="0.00E+00">
                  <c:v>1.1999999999999999E-3</c:v>
                </c:pt>
                <c:pt idx="69691" formatCode="0.00E+00">
                  <c:v>1.1999999999999999E-3</c:v>
                </c:pt>
                <c:pt idx="69692" formatCode="0.00E+00">
                  <c:v>1.1900000000000001E-3</c:v>
                </c:pt>
                <c:pt idx="69693" formatCode="0.00E+00">
                  <c:v>1.1900000000000001E-3</c:v>
                </c:pt>
                <c:pt idx="69694" formatCode="0.00E+00">
                  <c:v>1.1999999999999999E-3</c:v>
                </c:pt>
                <c:pt idx="69695" formatCode="0.00E+00">
                  <c:v>1.1999999999999999E-3</c:v>
                </c:pt>
                <c:pt idx="69696" formatCode="0.00E+00">
                  <c:v>1.1999999999999999E-3</c:v>
                </c:pt>
                <c:pt idx="69697" formatCode="0.00E+00">
                  <c:v>1.1999999999999999E-3</c:v>
                </c:pt>
                <c:pt idx="69698" formatCode="0.00E+00">
                  <c:v>1.1999999999999999E-3</c:v>
                </c:pt>
                <c:pt idx="69699" formatCode="0.00E+00">
                  <c:v>1.1999999999999999E-3</c:v>
                </c:pt>
                <c:pt idx="69700" formatCode="0.00E+00">
                  <c:v>1.1900000000000001E-3</c:v>
                </c:pt>
                <c:pt idx="69701" formatCode="0.00E+00">
                  <c:v>1.1999999999999999E-3</c:v>
                </c:pt>
                <c:pt idx="69702" formatCode="0.00E+00">
                  <c:v>1.1999999999999999E-3</c:v>
                </c:pt>
                <c:pt idx="69703" formatCode="0.00E+00">
                  <c:v>1.1900000000000001E-3</c:v>
                </c:pt>
                <c:pt idx="69704" formatCode="0.00E+00">
                  <c:v>1.1999999999999999E-3</c:v>
                </c:pt>
                <c:pt idx="69705" formatCode="0.00E+00">
                  <c:v>1.1999999999999999E-3</c:v>
                </c:pt>
                <c:pt idx="69706" formatCode="0.00E+00">
                  <c:v>1.1999999999999999E-3</c:v>
                </c:pt>
                <c:pt idx="69707" formatCode="0.00E+00">
                  <c:v>1.1999999999999999E-3</c:v>
                </c:pt>
                <c:pt idx="69708" formatCode="0.00E+00">
                  <c:v>1.1999999999999999E-3</c:v>
                </c:pt>
                <c:pt idx="69709" formatCode="0.00E+00">
                  <c:v>1.1900000000000001E-3</c:v>
                </c:pt>
                <c:pt idx="69710" formatCode="0.00E+00">
                  <c:v>1.1999999999999999E-3</c:v>
                </c:pt>
                <c:pt idx="69711" formatCode="0.00E+00">
                  <c:v>1.1999999999999999E-3</c:v>
                </c:pt>
                <c:pt idx="69712" formatCode="0.00E+00">
                  <c:v>1.1999999999999999E-3</c:v>
                </c:pt>
                <c:pt idx="69713" formatCode="0.00E+00">
                  <c:v>1.1999999999999999E-3</c:v>
                </c:pt>
                <c:pt idx="69714" formatCode="0.00E+00">
                  <c:v>1.1900000000000001E-3</c:v>
                </c:pt>
                <c:pt idx="69715" formatCode="0.00E+00">
                  <c:v>1.1999999999999999E-3</c:v>
                </c:pt>
                <c:pt idx="69716" formatCode="0.00E+00">
                  <c:v>1.1999999999999999E-3</c:v>
                </c:pt>
                <c:pt idx="69717" formatCode="0.00E+00">
                  <c:v>1.1999999999999999E-3</c:v>
                </c:pt>
                <c:pt idx="69718" formatCode="0.00E+00">
                  <c:v>1.1999999999999999E-3</c:v>
                </c:pt>
                <c:pt idx="69719" formatCode="0.00E+00">
                  <c:v>1.1900000000000001E-3</c:v>
                </c:pt>
                <c:pt idx="69720" formatCode="0.00E+00">
                  <c:v>1.1999999999999999E-3</c:v>
                </c:pt>
                <c:pt idx="69721" formatCode="0.00E+00">
                  <c:v>1.1999999999999999E-3</c:v>
                </c:pt>
                <c:pt idx="69722" formatCode="0.00E+00">
                  <c:v>1.1999999999999999E-3</c:v>
                </c:pt>
                <c:pt idx="69723" formatCode="0.00E+00">
                  <c:v>1.1999999999999999E-3</c:v>
                </c:pt>
                <c:pt idx="69724" formatCode="0.00E+00">
                  <c:v>1.1999999999999999E-3</c:v>
                </c:pt>
                <c:pt idx="69725" formatCode="0.00E+00">
                  <c:v>1.1999999999999999E-3</c:v>
                </c:pt>
                <c:pt idx="69726" formatCode="0.00E+00">
                  <c:v>1.1999999999999999E-3</c:v>
                </c:pt>
                <c:pt idx="69727" formatCode="0.00E+00">
                  <c:v>1.1999999999999999E-3</c:v>
                </c:pt>
                <c:pt idx="69728" formatCode="0.00E+00">
                  <c:v>1.1999999999999999E-3</c:v>
                </c:pt>
                <c:pt idx="69729" formatCode="0.00E+00">
                  <c:v>1.1900000000000001E-3</c:v>
                </c:pt>
                <c:pt idx="69730" formatCode="0.00E+00">
                  <c:v>1.1900000000000001E-3</c:v>
                </c:pt>
                <c:pt idx="69731" formatCode="0.00E+00">
                  <c:v>1.1999999999999999E-3</c:v>
                </c:pt>
                <c:pt idx="69732" formatCode="0.00E+00">
                  <c:v>1.1999999999999999E-3</c:v>
                </c:pt>
                <c:pt idx="69733" formatCode="0.00E+00">
                  <c:v>1.1999999999999999E-3</c:v>
                </c:pt>
                <c:pt idx="69734" formatCode="0.00E+00">
                  <c:v>1.1999999999999999E-3</c:v>
                </c:pt>
                <c:pt idx="69735" formatCode="0.00E+00">
                  <c:v>1.1999999999999999E-3</c:v>
                </c:pt>
                <c:pt idx="69736" formatCode="0.00E+00">
                  <c:v>1.1999999999999999E-3</c:v>
                </c:pt>
                <c:pt idx="69737" formatCode="0.00E+00">
                  <c:v>1.1900000000000001E-3</c:v>
                </c:pt>
                <c:pt idx="69738" formatCode="0.00E+00">
                  <c:v>1.1999999999999999E-3</c:v>
                </c:pt>
                <c:pt idx="69739" formatCode="0.00E+00">
                  <c:v>1.1900000000000001E-3</c:v>
                </c:pt>
                <c:pt idx="69740" formatCode="0.00E+00">
                  <c:v>1.1900000000000001E-3</c:v>
                </c:pt>
                <c:pt idx="69741" formatCode="0.00E+00">
                  <c:v>1.1999999999999999E-3</c:v>
                </c:pt>
                <c:pt idx="69742" formatCode="0.00E+00">
                  <c:v>1.1999999999999999E-3</c:v>
                </c:pt>
                <c:pt idx="69743" formatCode="0.00E+00">
                  <c:v>1.1999999999999999E-3</c:v>
                </c:pt>
                <c:pt idx="69744" formatCode="0.00E+00">
                  <c:v>1.1999999999999999E-3</c:v>
                </c:pt>
                <c:pt idx="69745" formatCode="0.00E+00">
                  <c:v>1.1900000000000001E-3</c:v>
                </c:pt>
                <c:pt idx="69746" formatCode="0.00E+00">
                  <c:v>1.1999999999999999E-3</c:v>
                </c:pt>
                <c:pt idx="69747" formatCode="0.00E+00">
                  <c:v>1.1999999999999999E-3</c:v>
                </c:pt>
                <c:pt idx="69748" formatCode="0.00E+00">
                  <c:v>1.1999999999999999E-3</c:v>
                </c:pt>
                <c:pt idx="69749" formatCode="0.00E+00">
                  <c:v>1.1900000000000001E-3</c:v>
                </c:pt>
                <c:pt idx="69750" formatCode="0.00E+00">
                  <c:v>1.1999999999999999E-3</c:v>
                </c:pt>
                <c:pt idx="69751" formatCode="0.00E+00">
                  <c:v>1.1999999999999999E-3</c:v>
                </c:pt>
                <c:pt idx="69752" formatCode="0.00E+00">
                  <c:v>1.1900000000000001E-3</c:v>
                </c:pt>
                <c:pt idx="69753" formatCode="0.00E+00">
                  <c:v>1.1999999999999999E-3</c:v>
                </c:pt>
                <c:pt idx="69754" formatCode="0.00E+00">
                  <c:v>1.1999999999999999E-3</c:v>
                </c:pt>
                <c:pt idx="69755" formatCode="0.00E+00">
                  <c:v>1.1999999999999999E-3</c:v>
                </c:pt>
                <c:pt idx="69756" formatCode="0.00E+00">
                  <c:v>1.1999999999999999E-3</c:v>
                </c:pt>
                <c:pt idx="69757" formatCode="0.00E+00">
                  <c:v>1.1900000000000001E-3</c:v>
                </c:pt>
                <c:pt idx="69758" formatCode="0.00E+00">
                  <c:v>1.1900000000000001E-3</c:v>
                </c:pt>
                <c:pt idx="69759" formatCode="0.00E+00">
                  <c:v>1.1999999999999999E-3</c:v>
                </c:pt>
                <c:pt idx="69760" formatCode="0.00E+00">
                  <c:v>1.1900000000000001E-3</c:v>
                </c:pt>
                <c:pt idx="69761" formatCode="0.00E+00">
                  <c:v>1.1900000000000001E-3</c:v>
                </c:pt>
                <c:pt idx="69762" formatCode="0.00E+00">
                  <c:v>1.1900000000000001E-3</c:v>
                </c:pt>
                <c:pt idx="69763" formatCode="0.00E+00">
                  <c:v>1.1900000000000001E-3</c:v>
                </c:pt>
                <c:pt idx="69764" formatCode="0.00E+00">
                  <c:v>1.1999999999999999E-3</c:v>
                </c:pt>
                <c:pt idx="69765" formatCode="0.00E+00">
                  <c:v>1.1900000000000001E-3</c:v>
                </c:pt>
                <c:pt idx="69766" formatCode="0.00E+00">
                  <c:v>1.1999999999999999E-3</c:v>
                </c:pt>
                <c:pt idx="69767" formatCode="0.00E+00">
                  <c:v>1.1999999999999999E-3</c:v>
                </c:pt>
                <c:pt idx="69768" formatCode="0.00E+00">
                  <c:v>1.1900000000000001E-3</c:v>
                </c:pt>
                <c:pt idx="69769" formatCode="0.00E+00">
                  <c:v>1.1999999999999999E-3</c:v>
                </c:pt>
                <c:pt idx="69770" formatCode="0.00E+00">
                  <c:v>1.1999999999999999E-3</c:v>
                </c:pt>
                <c:pt idx="69771" formatCode="0.00E+00">
                  <c:v>1.1999999999999999E-3</c:v>
                </c:pt>
                <c:pt idx="69772" formatCode="0.00E+00">
                  <c:v>1.1999999999999999E-3</c:v>
                </c:pt>
                <c:pt idx="69773" formatCode="0.00E+00">
                  <c:v>1.1999999999999999E-3</c:v>
                </c:pt>
                <c:pt idx="69774" formatCode="0.00E+00">
                  <c:v>1.1900000000000001E-3</c:v>
                </c:pt>
                <c:pt idx="69775" formatCode="0.00E+00">
                  <c:v>1.1999999999999999E-3</c:v>
                </c:pt>
                <c:pt idx="69776" formatCode="0.00E+00">
                  <c:v>1.1999999999999999E-3</c:v>
                </c:pt>
                <c:pt idx="69777" formatCode="0.00E+00">
                  <c:v>1.1999999999999999E-3</c:v>
                </c:pt>
                <c:pt idx="69778" formatCode="0.00E+00">
                  <c:v>1.1900000000000001E-3</c:v>
                </c:pt>
                <c:pt idx="69779" formatCode="0.00E+00">
                  <c:v>1.1900000000000001E-3</c:v>
                </c:pt>
                <c:pt idx="69780" formatCode="0.00E+00">
                  <c:v>1.1900000000000001E-3</c:v>
                </c:pt>
                <c:pt idx="69781" formatCode="0.00E+00">
                  <c:v>1.1900000000000001E-3</c:v>
                </c:pt>
                <c:pt idx="69782" formatCode="0.00E+00">
                  <c:v>1.1999999999999999E-3</c:v>
                </c:pt>
                <c:pt idx="69783" formatCode="0.00E+00">
                  <c:v>1.1999999999999999E-3</c:v>
                </c:pt>
                <c:pt idx="69784" formatCode="0.00E+00">
                  <c:v>1.1999999999999999E-3</c:v>
                </c:pt>
                <c:pt idx="69785" formatCode="0.00E+00">
                  <c:v>1.1999999999999999E-3</c:v>
                </c:pt>
                <c:pt idx="69786" formatCode="0.00E+00">
                  <c:v>1.1900000000000001E-3</c:v>
                </c:pt>
                <c:pt idx="69787" formatCode="0.00E+00">
                  <c:v>1.1900000000000001E-3</c:v>
                </c:pt>
                <c:pt idx="69788" formatCode="0.00E+00">
                  <c:v>1.1999999999999999E-3</c:v>
                </c:pt>
                <c:pt idx="69789" formatCode="0.00E+00">
                  <c:v>1.1999999999999999E-3</c:v>
                </c:pt>
                <c:pt idx="69790" formatCode="0.00E+00">
                  <c:v>1.1999999999999999E-3</c:v>
                </c:pt>
                <c:pt idx="69791" formatCode="0.00E+00">
                  <c:v>1.1999999999999999E-3</c:v>
                </c:pt>
                <c:pt idx="69792" formatCode="0.00E+00">
                  <c:v>1.1900000000000001E-3</c:v>
                </c:pt>
                <c:pt idx="69793" formatCode="0.00E+00">
                  <c:v>1.1999999999999999E-3</c:v>
                </c:pt>
                <c:pt idx="69794" formatCode="0.00E+00">
                  <c:v>1.1999999999999999E-3</c:v>
                </c:pt>
                <c:pt idx="69795" formatCode="0.00E+00">
                  <c:v>1.1999999999999999E-3</c:v>
                </c:pt>
                <c:pt idx="69796" formatCode="0.00E+00">
                  <c:v>1.1900000000000001E-3</c:v>
                </c:pt>
                <c:pt idx="69797" formatCode="0.00E+00">
                  <c:v>1.1900000000000001E-3</c:v>
                </c:pt>
                <c:pt idx="69798" formatCode="0.00E+00">
                  <c:v>1.1900000000000001E-3</c:v>
                </c:pt>
                <c:pt idx="69799" formatCode="0.00E+00">
                  <c:v>1.1900000000000001E-3</c:v>
                </c:pt>
                <c:pt idx="69800" formatCode="0.00E+00">
                  <c:v>1.1900000000000001E-3</c:v>
                </c:pt>
                <c:pt idx="69801" formatCode="0.00E+00">
                  <c:v>1.1999999999999999E-3</c:v>
                </c:pt>
                <c:pt idx="69802" formatCode="0.00E+00">
                  <c:v>1.1999999999999999E-3</c:v>
                </c:pt>
                <c:pt idx="69803" formatCode="0.00E+00">
                  <c:v>1.1900000000000001E-3</c:v>
                </c:pt>
                <c:pt idx="69804" formatCode="0.00E+00">
                  <c:v>1.1900000000000001E-3</c:v>
                </c:pt>
                <c:pt idx="69805" formatCode="0.00E+00">
                  <c:v>1.1900000000000001E-3</c:v>
                </c:pt>
                <c:pt idx="69806" formatCode="0.00E+00">
                  <c:v>1.1900000000000001E-3</c:v>
                </c:pt>
                <c:pt idx="69807" formatCode="0.00E+00">
                  <c:v>1.1999999999999999E-3</c:v>
                </c:pt>
                <c:pt idx="69808" formatCode="0.00E+00">
                  <c:v>1.1999999999999999E-3</c:v>
                </c:pt>
                <c:pt idx="69809" formatCode="0.00E+00">
                  <c:v>1.1900000000000001E-3</c:v>
                </c:pt>
                <c:pt idx="69810" formatCode="0.00E+00">
                  <c:v>1.1900000000000001E-3</c:v>
                </c:pt>
                <c:pt idx="69811" formatCode="0.00E+00">
                  <c:v>1.1999999999999999E-3</c:v>
                </c:pt>
                <c:pt idx="69812" formatCode="0.00E+00">
                  <c:v>1.1900000000000001E-3</c:v>
                </c:pt>
                <c:pt idx="69813" formatCode="0.00E+00">
                  <c:v>1.1900000000000001E-3</c:v>
                </c:pt>
                <c:pt idx="69814" formatCode="0.00E+00">
                  <c:v>1.1999999999999999E-3</c:v>
                </c:pt>
                <c:pt idx="69815" formatCode="0.00E+00">
                  <c:v>1.1999999999999999E-3</c:v>
                </c:pt>
                <c:pt idx="69816" formatCode="0.00E+00">
                  <c:v>1.1999999999999999E-3</c:v>
                </c:pt>
                <c:pt idx="69817" formatCode="0.00E+00">
                  <c:v>1.1900000000000001E-3</c:v>
                </c:pt>
                <c:pt idx="69818" formatCode="0.00E+00">
                  <c:v>1.1999999999999999E-3</c:v>
                </c:pt>
                <c:pt idx="69819" formatCode="0.00E+00">
                  <c:v>1.1999999999999999E-3</c:v>
                </c:pt>
                <c:pt idx="69820" formatCode="0.00E+00">
                  <c:v>1.1999999999999999E-3</c:v>
                </c:pt>
                <c:pt idx="69821" formatCode="0.00E+00">
                  <c:v>1.1900000000000001E-3</c:v>
                </c:pt>
                <c:pt idx="69822" formatCode="0.00E+00">
                  <c:v>1.1999999999999999E-3</c:v>
                </c:pt>
                <c:pt idx="69823" formatCode="0.00E+00">
                  <c:v>1.1900000000000001E-3</c:v>
                </c:pt>
                <c:pt idx="69824" formatCode="0.00E+00">
                  <c:v>1.1900000000000001E-3</c:v>
                </c:pt>
                <c:pt idx="69825" formatCode="0.00E+00">
                  <c:v>1.1999999999999999E-3</c:v>
                </c:pt>
                <c:pt idx="69826" formatCode="0.00E+00">
                  <c:v>1.1900000000000001E-3</c:v>
                </c:pt>
                <c:pt idx="69827" formatCode="0.00E+00">
                  <c:v>1.1999999999999999E-3</c:v>
                </c:pt>
                <c:pt idx="69828" formatCode="0.00E+00">
                  <c:v>1.1999999999999999E-3</c:v>
                </c:pt>
                <c:pt idx="69829" formatCode="0.00E+00">
                  <c:v>1.1999999999999999E-3</c:v>
                </c:pt>
                <c:pt idx="69830" formatCode="0.00E+00">
                  <c:v>1.1900000000000001E-3</c:v>
                </c:pt>
                <c:pt idx="69831" formatCode="0.00E+00">
                  <c:v>1.1900000000000001E-3</c:v>
                </c:pt>
                <c:pt idx="69832" formatCode="0.00E+00">
                  <c:v>1.1999999999999999E-3</c:v>
                </c:pt>
                <c:pt idx="69833" formatCode="0.00E+00">
                  <c:v>1.1999999999999999E-3</c:v>
                </c:pt>
                <c:pt idx="69834" formatCode="0.00E+00">
                  <c:v>1.1999999999999999E-3</c:v>
                </c:pt>
                <c:pt idx="69835" formatCode="0.00E+00">
                  <c:v>1.1900000000000001E-3</c:v>
                </c:pt>
                <c:pt idx="69836" formatCode="0.00E+00">
                  <c:v>1.1900000000000001E-3</c:v>
                </c:pt>
                <c:pt idx="69837" formatCode="0.00E+00">
                  <c:v>1.1999999999999999E-3</c:v>
                </c:pt>
                <c:pt idx="69838" formatCode="0.00E+00">
                  <c:v>1.1999999999999999E-3</c:v>
                </c:pt>
                <c:pt idx="69839" formatCode="0.00E+00">
                  <c:v>1.1900000000000001E-3</c:v>
                </c:pt>
                <c:pt idx="69840" formatCode="0.00E+00">
                  <c:v>1.1900000000000001E-3</c:v>
                </c:pt>
                <c:pt idx="69841" formatCode="0.00E+00">
                  <c:v>1.1999999999999999E-3</c:v>
                </c:pt>
                <c:pt idx="69842" formatCode="0.00E+00">
                  <c:v>1.1900000000000001E-3</c:v>
                </c:pt>
                <c:pt idx="69843" formatCode="0.00E+00">
                  <c:v>1.1900000000000001E-3</c:v>
                </c:pt>
                <c:pt idx="69844" formatCode="0.00E+00">
                  <c:v>1.1900000000000001E-3</c:v>
                </c:pt>
                <c:pt idx="69845" formatCode="0.00E+00">
                  <c:v>1.1900000000000001E-3</c:v>
                </c:pt>
                <c:pt idx="69846" formatCode="0.00E+00">
                  <c:v>1.1999999999999999E-3</c:v>
                </c:pt>
                <c:pt idx="69847" formatCode="0.00E+00">
                  <c:v>1.1999999999999999E-3</c:v>
                </c:pt>
                <c:pt idx="69848" formatCode="0.00E+00">
                  <c:v>1.1900000000000001E-3</c:v>
                </c:pt>
                <c:pt idx="69849" formatCode="0.00E+00">
                  <c:v>1.1999999999999999E-3</c:v>
                </c:pt>
                <c:pt idx="69850" formatCode="0.00E+00">
                  <c:v>1.1999999999999999E-3</c:v>
                </c:pt>
                <c:pt idx="69851" formatCode="0.00E+00">
                  <c:v>1.1999999999999999E-3</c:v>
                </c:pt>
                <c:pt idx="69852" formatCode="0.00E+00">
                  <c:v>1.1999999999999999E-3</c:v>
                </c:pt>
                <c:pt idx="69853" formatCode="0.00E+00">
                  <c:v>1.1999999999999999E-3</c:v>
                </c:pt>
                <c:pt idx="69854" formatCode="0.00E+00">
                  <c:v>1.1999999999999999E-3</c:v>
                </c:pt>
                <c:pt idx="69855" formatCode="0.00E+00">
                  <c:v>1.1999999999999999E-3</c:v>
                </c:pt>
                <c:pt idx="69856" formatCode="0.00E+00">
                  <c:v>1.1900000000000001E-3</c:v>
                </c:pt>
                <c:pt idx="69857" formatCode="0.00E+00">
                  <c:v>1.1999999999999999E-3</c:v>
                </c:pt>
                <c:pt idx="69858" formatCode="0.00E+00">
                  <c:v>1.1900000000000001E-3</c:v>
                </c:pt>
                <c:pt idx="69859" formatCode="0.00E+00">
                  <c:v>1.1900000000000001E-3</c:v>
                </c:pt>
                <c:pt idx="69860" formatCode="0.00E+00">
                  <c:v>1.1900000000000001E-3</c:v>
                </c:pt>
                <c:pt idx="69861" formatCode="0.00E+00">
                  <c:v>1.1999999999999999E-3</c:v>
                </c:pt>
                <c:pt idx="69862" formatCode="0.00E+00">
                  <c:v>1.1999999999999999E-3</c:v>
                </c:pt>
                <c:pt idx="69863" formatCode="0.00E+00">
                  <c:v>1.1999999999999999E-3</c:v>
                </c:pt>
                <c:pt idx="69864" formatCode="0.00E+00">
                  <c:v>1.1999999999999999E-3</c:v>
                </c:pt>
                <c:pt idx="69865" formatCode="0.00E+00">
                  <c:v>1.1999999999999999E-3</c:v>
                </c:pt>
                <c:pt idx="69866" formatCode="0.00E+00">
                  <c:v>1.1999999999999999E-3</c:v>
                </c:pt>
                <c:pt idx="69867" formatCode="0.00E+00">
                  <c:v>1.1999999999999999E-3</c:v>
                </c:pt>
                <c:pt idx="69868" formatCode="0.00E+00">
                  <c:v>1.1999999999999999E-3</c:v>
                </c:pt>
                <c:pt idx="69869" formatCode="0.00E+00">
                  <c:v>1.1999999999999999E-3</c:v>
                </c:pt>
                <c:pt idx="69870" formatCode="0.00E+00">
                  <c:v>1.1900000000000001E-3</c:v>
                </c:pt>
                <c:pt idx="69871" formatCode="0.00E+00">
                  <c:v>1.1900000000000001E-3</c:v>
                </c:pt>
                <c:pt idx="69872" formatCode="0.00E+00">
                  <c:v>1.1999999999999999E-3</c:v>
                </c:pt>
                <c:pt idx="69873" formatCode="0.00E+00">
                  <c:v>1.1999999999999999E-3</c:v>
                </c:pt>
                <c:pt idx="69874" formatCode="0.00E+00">
                  <c:v>1.1900000000000001E-3</c:v>
                </c:pt>
                <c:pt idx="69875" formatCode="0.00E+00">
                  <c:v>1.1900000000000001E-3</c:v>
                </c:pt>
                <c:pt idx="69876" formatCode="0.00E+00">
                  <c:v>1.1999999999999999E-3</c:v>
                </c:pt>
                <c:pt idx="69877" formatCode="0.00E+00">
                  <c:v>1.1999999999999999E-3</c:v>
                </c:pt>
                <c:pt idx="69878" formatCode="0.00E+00">
                  <c:v>1.1900000000000001E-3</c:v>
                </c:pt>
                <c:pt idx="69879" formatCode="0.00E+00">
                  <c:v>1.1999999999999999E-3</c:v>
                </c:pt>
                <c:pt idx="69880" formatCode="0.00E+00">
                  <c:v>1.1900000000000001E-3</c:v>
                </c:pt>
                <c:pt idx="69881" formatCode="0.00E+00">
                  <c:v>1.1999999999999999E-3</c:v>
                </c:pt>
                <c:pt idx="69882" formatCode="0.00E+00">
                  <c:v>1.1999999999999999E-3</c:v>
                </c:pt>
                <c:pt idx="69883" formatCode="0.00E+00">
                  <c:v>1.1999999999999999E-3</c:v>
                </c:pt>
                <c:pt idx="69884" formatCode="0.00E+00">
                  <c:v>1.1999999999999999E-3</c:v>
                </c:pt>
                <c:pt idx="69885" formatCode="0.00E+00">
                  <c:v>1.1900000000000001E-3</c:v>
                </c:pt>
                <c:pt idx="69886" formatCode="0.00E+00">
                  <c:v>1.1999999999999999E-3</c:v>
                </c:pt>
                <c:pt idx="69887" formatCode="0.00E+00">
                  <c:v>1.1999999999999999E-3</c:v>
                </c:pt>
                <c:pt idx="69888" formatCode="0.00E+00">
                  <c:v>1.1900000000000001E-3</c:v>
                </c:pt>
                <c:pt idx="69889" formatCode="0.00E+00">
                  <c:v>1.1900000000000001E-3</c:v>
                </c:pt>
                <c:pt idx="69890" formatCode="0.00E+00">
                  <c:v>1.1900000000000001E-3</c:v>
                </c:pt>
                <c:pt idx="69891" formatCode="0.00E+00">
                  <c:v>1.1999999999999999E-3</c:v>
                </c:pt>
                <c:pt idx="69892" formatCode="0.00E+00">
                  <c:v>1.1999999999999999E-3</c:v>
                </c:pt>
                <c:pt idx="69893" formatCode="0.00E+00">
                  <c:v>1.1900000000000001E-3</c:v>
                </c:pt>
                <c:pt idx="69894" formatCode="0.00E+00">
                  <c:v>1.1999999999999999E-3</c:v>
                </c:pt>
                <c:pt idx="69895" formatCode="0.00E+00">
                  <c:v>1.1999999999999999E-3</c:v>
                </c:pt>
                <c:pt idx="69896" formatCode="0.00E+00">
                  <c:v>1.1900000000000001E-3</c:v>
                </c:pt>
                <c:pt idx="69897" formatCode="0.00E+00">
                  <c:v>1.1999999999999999E-3</c:v>
                </c:pt>
                <c:pt idx="69898" formatCode="0.00E+00">
                  <c:v>1.1999999999999999E-3</c:v>
                </c:pt>
                <c:pt idx="69899" formatCode="0.00E+00">
                  <c:v>1.1999999999999999E-3</c:v>
                </c:pt>
                <c:pt idx="69900" formatCode="0.00E+00">
                  <c:v>1.1999999999999999E-3</c:v>
                </c:pt>
                <c:pt idx="69901" formatCode="0.00E+00">
                  <c:v>1.1999999999999999E-3</c:v>
                </c:pt>
                <c:pt idx="69902" formatCode="0.00E+00">
                  <c:v>1.1900000000000001E-3</c:v>
                </c:pt>
                <c:pt idx="69903" formatCode="0.00E+00">
                  <c:v>1.1900000000000001E-3</c:v>
                </c:pt>
                <c:pt idx="69904" formatCode="0.00E+00">
                  <c:v>1.1999999999999999E-3</c:v>
                </c:pt>
                <c:pt idx="69905" formatCode="0.00E+00">
                  <c:v>1.1999999999999999E-3</c:v>
                </c:pt>
                <c:pt idx="69906" formatCode="0.00E+00">
                  <c:v>1.1999999999999999E-3</c:v>
                </c:pt>
                <c:pt idx="69907" formatCode="0.00E+00">
                  <c:v>1.1999999999999999E-3</c:v>
                </c:pt>
                <c:pt idx="69908" formatCode="0.00E+00">
                  <c:v>1.1999999999999999E-3</c:v>
                </c:pt>
                <c:pt idx="69909" formatCode="0.00E+00">
                  <c:v>1.1999999999999999E-3</c:v>
                </c:pt>
                <c:pt idx="69910" formatCode="0.00E+00">
                  <c:v>1.1999999999999999E-3</c:v>
                </c:pt>
                <c:pt idx="69911" formatCode="0.00E+00">
                  <c:v>1.1999999999999999E-3</c:v>
                </c:pt>
                <c:pt idx="69912" formatCode="0.00E+00">
                  <c:v>1.1999999999999999E-3</c:v>
                </c:pt>
                <c:pt idx="69913" formatCode="0.00E+00">
                  <c:v>1.1999999999999999E-3</c:v>
                </c:pt>
                <c:pt idx="69914" formatCode="0.00E+00">
                  <c:v>1.1900000000000001E-3</c:v>
                </c:pt>
                <c:pt idx="69915" formatCode="0.00E+00">
                  <c:v>1.1900000000000001E-3</c:v>
                </c:pt>
                <c:pt idx="69916" formatCode="0.00E+00">
                  <c:v>1.1999999999999999E-3</c:v>
                </c:pt>
                <c:pt idx="69917" formatCode="0.00E+00">
                  <c:v>1.1999999999999999E-3</c:v>
                </c:pt>
                <c:pt idx="69918" formatCode="0.00E+00">
                  <c:v>1.1999999999999999E-3</c:v>
                </c:pt>
                <c:pt idx="69919" formatCode="0.00E+00">
                  <c:v>1.1999999999999999E-3</c:v>
                </c:pt>
                <c:pt idx="69920" formatCode="0.00E+00">
                  <c:v>1.1999999999999999E-3</c:v>
                </c:pt>
                <c:pt idx="69921" formatCode="0.00E+00">
                  <c:v>1.1999999999999999E-3</c:v>
                </c:pt>
                <c:pt idx="69922" formatCode="0.00E+00">
                  <c:v>1.1999999999999999E-3</c:v>
                </c:pt>
                <c:pt idx="69923" formatCode="0.00E+00">
                  <c:v>1.1999999999999999E-3</c:v>
                </c:pt>
                <c:pt idx="69924" formatCode="0.00E+00">
                  <c:v>1.1999999999999999E-3</c:v>
                </c:pt>
                <c:pt idx="69925" formatCode="0.00E+00">
                  <c:v>1.1999999999999999E-3</c:v>
                </c:pt>
                <c:pt idx="69926" formatCode="0.00E+00">
                  <c:v>1.1999999999999999E-3</c:v>
                </c:pt>
                <c:pt idx="69927" formatCode="0.00E+00">
                  <c:v>1.1999999999999999E-3</c:v>
                </c:pt>
                <c:pt idx="69928" formatCode="0.00E+00">
                  <c:v>1.1999999999999999E-3</c:v>
                </c:pt>
                <c:pt idx="69929" formatCode="0.00E+00">
                  <c:v>1.1999999999999999E-3</c:v>
                </c:pt>
                <c:pt idx="69930" formatCode="0.00E+00">
                  <c:v>1.1999999999999999E-3</c:v>
                </c:pt>
                <c:pt idx="69931" formatCode="0.00E+00">
                  <c:v>1.1999999999999999E-3</c:v>
                </c:pt>
                <c:pt idx="69932" formatCode="0.00E+00">
                  <c:v>1.1999999999999999E-3</c:v>
                </c:pt>
                <c:pt idx="69933" formatCode="0.00E+00">
                  <c:v>1.1999999999999999E-3</c:v>
                </c:pt>
                <c:pt idx="69934" formatCode="0.00E+00">
                  <c:v>1.1999999999999999E-3</c:v>
                </c:pt>
                <c:pt idx="69935" formatCode="0.00E+00">
                  <c:v>1.1999999999999999E-3</c:v>
                </c:pt>
                <c:pt idx="69936" formatCode="0.00E+00">
                  <c:v>1.1999999999999999E-3</c:v>
                </c:pt>
                <c:pt idx="69937" formatCode="0.00E+00">
                  <c:v>1.1999999999999999E-3</c:v>
                </c:pt>
                <c:pt idx="69938" formatCode="0.00E+00">
                  <c:v>1.1999999999999999E-3</c:v>
                </c:pt>
                <c:pt idx="69939" formatCode="0.00E+00">
                  <c:v>1.1999999999999999E-3</c:v>
                </c:pt>
                <c:pt idx="69940" formatCode="0.00E+00">
                  <c:v>1.1999999999999999E-3</c:v>
                </c:pt>
                <c:pt idx="69941" formatCode="0.00E+00">
                  <c:v>1.1999999999999999E-3</c:v>
                </c:pt>
                <c:pt idx="69942" formatCode="0.00E+00">
                  <c:v>1.1999999999999999E-3</c:v>
                </c:pt>
                <c:pt idx="69943" formatCode="0.00E+00">
                  <c:v>1.1900000000000001E-3</c:v>
                </c:pt>
                <c:pt idx="69944" formatCode="0.00E+00">
                  <c:v>1.1999999999999999E-3</c:v>
                </c:pt>
                <c:pt idx="69945" formatCode="0.00E+00">
                  <c:v>1.1999999999999999E-3</c:v>
                </c:pt>
                <c:pt idx="69946" formatCode="0.00E+00">
                  <c:v>1.1999999999999999E-3</c:v>
                </c:pt>
                <c:pt idx="69947" formatCode="0.00E+00">
                  <c:v>1.1999999999999999E-3</c:v>
                </c:pt>
                <c:pt idx="69948" formatCode="0.00E+00">
                  <c:v>1.1999999999999999E-3</c:v>
                </c:pt>
                <c:pt idx="69949" formatCode="0.00E+00">
                  <c:v>1.1999999999999999E-3</c:v>
                </c:pt>
                <c:pt idx="69950" formatCode="0.00E+00">
                  <c:v>1.1999999999999999E-3</c:v>
                </c:pt>
                <c:pt idx="69951" formatCode="0.00E+00">
                  <c:v>1.1999999999999999E-3</c:v>
                </c:pt>
                <c:pt idx="69952" formatCode="0.00E+00">
                  <c:v>1.1999999999999999E-3</c:v>
                </c:pt>
                <c:pt idx="69953" formatCode="0.00E+00">
                  <c:v>1.1999999999999999E-3</c:v>
                </c:pt>
                <c:pt idx="69954" formatCode="0.00E+00">
                  <c:v>1.1999999999999999E-3</c:v>
                </c:pt>
                <c:pt idx="69955" formatCode="0.00E+00">
                  <c:v>1.1999999999999999E-3</c:v>
                </c:pt>
                <c:pt idx="69956" formatCode="0.00E+00">
                  <c:v>1.1999999999999999E-3</c:v>
                </c:pt>
                <c:pt idx="69957" formatCode="0.00E+00">
                  <c:v>1.1999999999999999E-3</c:v>
                </c:pt>
                <c:pt idx="69958" formatCode="0.00E+00">
                  <c:v>1.1999999999999999E-3</c:v>
                </c:pt>
                <c:pt idx="69959" formatCode="0.00E+00">
                  <c:v>1.1999999999999999E-3</c:v>
                </c:pt>
                <c:pt idx="69960" formatCode="0.00E+00">
                  <c:v>1.1999999999999999E-3</c:v>
                </c:pt>
                <c:pt idx="69961" formatCode="0.00E+00">
                  <c:v>1.1999999999999999E-3</c:v>
                </c:pt>
                <c:pt idx="69962" formatCode="0.00E+00">
                  <c:v>1.1999999999999999E-3</c:v>
                </c:pt>
                <c:pt idx="69963" formatCode="0.00E+00">
                  <c:v>1.1999999999999999E-3</c:v>
                </c:pt>
                <c:pt idx="69964" formatCode="0.00E+00">
                  <c:v>1.1999999999999999E-3</c:v>
                </c:pt>
                <c:pt idx="69965" formatCode="0.00E+00">
                  <c:v>1.1999999999999999E-3</c:v>
                </c:pt>
                <c:pt idx="69966" formatCode="0.00E+00">
                  <c:v>1.1999999999999999E-3</c:v>
                </c:pt>
                <c:pt idx="69967" formatCode="0.00E+00">
                  <c:v>1.1999999999999999E-3</c:v>
                </c:pt>
                <c:pt idx="69968" formatCode="0.00E+00">
                  <c:v>1.1999999999999999E-3</c:v>
                </c:pt>
                <c:pt idx="69969" formatCode="0.00E+00">
                  <c:v>1.1999999999999999E-3</c:v>
                </c:pt>
                <c:pt idx="69970" formatCode="0.00E+00">
                  <c:v>1.1999999999999999E-3</c:v>
                </c:pt>
                <c:pt idx="69971" formatCode="0.00E+00">
                  <c:v>1.1999999999999999E-3</c:v>
                </c:pt>
                <c:pt idx="69972" formatCode="0.00E+00">
                  <c:v>1.1999999999999999E-3</c:v>
                </c:pt>
                <c:pt idx="69973" formatCode="0.00E+00">
                  <c:v>1.1999999999999999E-3</c:v>
                </c:pt>
                <c:pt idx="69974" formatCode="0.00E+00">
                  <c:v>1.1999999999999999E-3</c:v>
                </c:pt>
                <c:pt idx="69975" formatCode="0.00E+00">
                  <c:v>1.1999999999999999E-3</c:v>
                </c:pt>
                <c:pt idx="69976" formatCode="0.00E+00">
                  <c:v>1.1999999999999999E-3</c:v>
                </c:pt>
                <c:pt idx="69977" formatCode="0.00E+00">
                  <c:v>1.1999999999999999E-3</c:v>
                </c:pt>
                <c:pt idx="69978" formatCode="0.00E+00">
                  <c:v>1.1999999999999999E-3</c:v>
                </c:pt>
                <c:pt idx="69979" formatCode="0.00E+00">
                  <c:v>1.1999999999999999E-3</c:v>
                </c:pt>
                <c:pt idx="69980" formatCode="0.00E+00">
                  <c:v>1.1999999999999999E-3</c:v>
                </c:pt>
                <c:pt idx="69981" formatCode="0.00E+00">
                  <c:v>1.1999999999999999E-3</c:v>
                </c:pt>
                <c:pt idx="69982" formatCode="0.00E+00">
                  <c:v>1.1999999999999999E-3</c:v>
                </c:pt>
                <c:pt idx="69983" formatCode="0.00E+00">
                  <c:v>1.1999999999999999E-3</c:v>
                </c:pt>
                <c:pt idx="69984" formatCode="0.00E+00">
                  <c:v>1.1999999999999999E-3</c:v>
                </c:pt>
                <c:pt idx="69985" formatCode="0.00E+00">
                  <c:v>1.1999999999999999E-3</c:v>
                </c:pt>
                <c:pt idx="69986" formatCode="0.00E+00">
                  <c:v>1.1999999999999999E-3</c:v>
                </c:pt>
                <c:pt idx="69987" formatCode="0.00E+00">
                  <c:v>1.1999999999999999E-3</c:v>
                </c:pt>
                <c:pt idx="69988" formatCode="0.00E+00">
                  <c:v>1.1999999999999999E-3</c:v>
                </c:pt>
                <c:pt idx="69989" formatCode="0.00E+00">
                  <c:v>1.1999999999999999E-3</c:v>
                </c:pt>
                <c:pt idx="69990" formatCode="0.00E+00">
                  <c:v>1.1999999999999999E-3</c:v>
                </c:pt>
                <c:pt idx="69991" formatCode="0.00E+00">
                  <c:v>1.1999999999999999E-3</c:v>
                </c:pt>
                <c:pt idx="69992" formatCode="0.00E+00">
                  <c:v>1.1999999999999999E-3</c:v>
                </c:pt>
                <c:pt idx="69993" formatCode="0.00E+00">
                  <c:v>1.1999999999999999E-3</c:v>
                </c:pt>
                <c:pt idx="69994" formatCode="0.00E+00">
                  <c:v>1.1999999999999999E-3</c:v>
                </c:pt>
                <c:pt idx="69995" formatCode="0.00E+00">
                  <c:v>1.1999999999999999E-3</c:v>
                </c:pt>
                <c:pt idx="69996" formatCode="0.00E+00">
                  <c:v>1.1999999999999999E-3</c:v>
                </c:pt>
                <c:pt idx="69997" formatCode="0.00E+00">
                  <c:v>1.1999999999999999E-3</c:v>
                </c:pt>
                <c:pt idx="69998" formatCode="0.00E+00">
                  <c:v>1.1999999999999999E-3</c:v>
                </c:pt>
                <c:pt idx="69999" formatCode="0.00E+00">
                  <c:v>1.1999999999999999E-3</c:v>
                </c:pt>
                <c:pt idx="70000" formatCode="0.00E+00">
                  <c:v>1.1999999999999999E-3</c:v>
                </c:pt>
                <c:pt idx="70001" formatCode="0.00E+00">
                  <c:v>1.1999999999999999E-3</c:v>
                </c:pt>
                <c:pt idx="70002" formatCode="0.00E+00">
                  <c:v>1.1999999999999999E-3</c:v>
                </c:pt>
                <c:pt idx="70003" formatCode="0.00E+00">
                  <c:v>1.1999999999999999E-3</c:v>
                </c:pt>
                <c:pt idx="70004" formatCode="0.00E+00">
                  <c:v>1.1999999999999999E-3</c:v>
                </c:pt>
                <c:pt idx="70005" formatCode="0.00E+00">
                  <c:v>1.1999999999999999E-3</c:v>
                </c:pt>
                <c:pt idx="70006" formatCode="0.00E+00">
                  <c:v>1.1999999999999999E-3</c:v>
                </c:pt>
                <c:pt idx="70007" formatCode="0.00E+00">
                  <c:v>1.1999999999999999E-3</c:v>
                </c:pt>
                <c:pt idx="70008" formatCode="0.00E+00">
                  <c:v>1.1999999999999999E-3</c:v>
                </c:pt>
                <c:pt idx="70009" formatCode="0.00E+00">
                  <c:v>1.1999999999999999E-3</c:v>
                </c:pt>
                <c:pt idx="70010" formatCode="0.00E+00">
                  <c:v>1.1999999999999999E-3</c:v>
                </c:pt>
                <c:pt idx="70011" formatCode="0.00E+00">
                  <c:v>1.1999999999999999E-3</c:v>
                </c:pt>
                <c:pt idx="70012" formatCode="0.00E+00">
                  <c:v>1.1999999999999999E-3</c:v>
                </c:pt>
                <c:pt idx="70013" formatCode="0.00E+00">
                  <c:v>1.1999999999999999E-3</c:v>
                </c:pt>
                <c:pt idx="70014" formatCode="0.00E+00">
                  <c:v>1.1999999999999999E-3</c:v>
                </c:pt>
                <c:pt idx="70015" formatCode="0.00E+00">
                  <c:v>1.1999999999999999E-3</c:v>
                </c:pt>
                <c:pt idx="70016" formatCode="0.00E+00">
                  <c:v>1.1999999999999999E-3</c:v>
                </c:pt>
                <c:pt idx="70017" formatCode="0.00E+00">
                  <c:v>1.1999999999999999E-3</c:v>
                </c:pt>
                <c:pt idx="70018" formatCode="0.00E+00">
                  <c:v>1.1999999999999999E-3</c:v>
                </c:pt>
                <c:pt idx="70019" formatCode="0.00E+00">
                  <c:v>1.1999999999999999E-3</c:v>
                </c:pt>
                <c:pt idx="70020" formatCode="0.00E+00">
                  <c:v>1.1999999999999999E-3</c:v>
                </c:pt>
                <c:pt idx="70021" formatCode="0.00E+00">
                  <c:v>1.1999999999999999E-3</c:v>
                </c:pt>
                <c:pt idx="70022" formatCode="0.00E+00">
                  <c:v>1.1999999999999999E-3</c:v>
                </c:pt>
                <c:pt idx="70023" formatCode="0.00E+00">
                  <c:v>1.1999999999999999E-3</c:v>
                </c:pt>
                <c:pt idx="70024" formatCode="0.00E+00">
                  <c:v>1.1999999999999999E-3</c:v>
                </c:pt>
                <c:pt idx="70025" formatCode="0.00E+00">
                  <c:v>1.1999999999999999E-3</c:v>
                </c:pt>
                <c:pt idx="70026" formatCode="0.00E+00">
                  <c:v>1.1999999999999999E-3</c:v>
                </c:pt>
                <c:pt idx="70027" formatCode="0.00E+00">
                  <c:v>1.1999999999999999E-3</c:v>
                </c:pt>
                <c:pt idx="70028" formatCode="0.00E+00">
                  <c:v>1.1999999999999999E-3</c:v>
                </c:pt>
                <c:pt idx="70029" formatCode="0.00E+00">
                  <c:v>1.1999999999999999E-3</c:v>
                </c:pt>
                <c:pt idx="70030" formatCode="0.00E+00">
                  <c:v>1.1999999999999999E-3</c:v>
                </c:pt>
                <c:pt idx="70031" formatCode="0.00E+00">
                  <c:v>1.1999999999999999E-3</c:v>
                </c:pt>
                <c:pt idx="70032" formatCode="0.00E+00">
                  <c:v>1.1999999999999999E-3</c:v>
                </c:pt>
                <c:pt idx="70033" formatCode="0.00E+00">
                  <c:v>1.1999999999999999E-3</c:v>
                </c:pt>
                <c:pt idx="70034" formatCode="0.00E+00">
                  <c:v>1.1999999999999999E-3</c:v>
                </c:pt>
                <c:pt idx="70035" formatCode="0.00E+00">
                  <c:v>1.1999999999999999E-3</c:v>
                </c:pt>
                <c:pt idx="70036" formatCode="0.00E+00">
                  <c:v>1.1999999999999999E-3</c:v>
                </c:pt>
                <c:pt idx="70037" formatCode="0.00E+00">
                  <c:v>1.1999999999999999E-3</c:v>
                </c:pt>
                <c:pt idx="70038" formatCode="0.00E+00">
                  <c:v>1.1999999999999999E-3</c:v>
                </c:pt>
                <c:pt idx="70039" formatCode="0.00E+00">
                  <c:v>1.1999999999999999E-3</c:v>
                </c:pt>
                <c:pt idx="70040" formatCode="0.00E+00">
                  <c:v>1.1999999999999999E-3</c:v>
                </c:pt>
                <c:pt idx="70041" formatCode="0.00E+00">
                  <c:v>1.1999999999999999E-3</c:v>
                </c:pt>
                <c:pt idx="70042" formatCode="0.00E+00">
                  <c:v>1.1999999999999999E-3</c:v>
                </c:pt>
                <c:pt idx="70043" formatCode="0.00E+00">
                  <c:v>1.1999999999999999E-3</c:v>
                </c:pt>
                <c:pt idx="70044" formatCode="0.00E+00">
                  <c:v>1.1999999999999999E-3</c:v>
                </c:pt>
                <c:pt idx="70045" formatCode="0.00E+00">
                  <c:v>1.1999999999999999E-3</c:v>
                </c:pt>
                <c:pt idx="70046" formatCode="0.00E+00">
                  <c:v>1.1999999999999999E-3</c:v>
                </c:pt>
                <c:pt idx="70047" formatCode="0.00E+00">
                  <c:v>1.1999999999999999E-3</c:v>
                </c:pt>
                <c:pt idx="70048" formatCode="0.00E+00">
                  <c:v>1.1999999999999999E-3</c:v>
                </c:pt>
                <c:pt idx="70049" formatCode="0.00E+00">
                  <c:v>1.1999999999999999E-3</c:v>
                </c:pt>
                <c:pt idx="70050" formatCode="0.00E+00">
                  <c:v>1.1999999999999999E-3</c:v>
                </c:pt>
                <c:pt idx="70051" formatCode="0.00E+00">
                  <c:v>1.1999999999999999E-3</c:v>
                </c:pt>
                <c:pt idx="70052" formatCode="0.00E+00">
                  <c:v>1.1999999999999999E-3</c:v>
                </c:pt>
                <c:pt idx="70053" formatCode="0.00E+00">
                  <c:v>1.1999999999999999E-3</c:v>
                </c:pt>
                <c:pt idx="70054" formatCode="0.00E+00">
                  <c:v>1.1999999999999999E-3</c:v>
                </c:pt>
                <c:pt idx="70055" formatCode="0.00E+00">
                  <c:v>1.1999999999999999E-3</c:v>
                </c:pt>
                <c:pt idx="70056" formatCode="0.00E+00">
                  <c:v>1.1999999999999999E-3</c:v>
                </c:pt>
                <c:pt idx="70057" formatCode="0.00E+00">
                  <c:v>1.1999999999999999E-3</c:v>
                </c:pt>
                <c:pt idx="70058" formatCode="0.00E+00">
                  <c:v>1.1999999999999999E-3</c:v>
                </c:pt>
                <c:pt idx="70059" formatCode="0.00E+00">
                  <c:v>1.1999999999999999E-3</c:v>
                </c:pt>
                <c:pt idx="70060" formatCode="0.00E+00">
                  <c:v>1.1999999999999999E-3</c:v>
                </c:pt>
                <c:pt idx="70061" formatCode="0.00E+00">
                  <c:v>1.1999999999999999E-3</c:v>
                </c:pt>
                <c:pt idx="70062" formatCode="0.00E+00">
                  <c:v>1.1999999999999999E-3</c:v>
                </c:pt>
                <c:pt idx="70063" formatCode="0.00E+00">
                  <c:v>1.1999999999999999E-3</c:v>
                </c:pt>
                <c:pt idx="70064" formatCode="0.00E+00">
                  <c:v>1.1999999999999999E-3</c:v>
                </c:pt>
                <c:pt idx="70065" formatCode="0.00E+00">
                  <c:v>1.1999999999999999E-3</c:v>
                </c:pt>
                <c:pt idx="70066" formatCode="0.00E+00">
                  <c:v>1.1999999999999999E-3</c:v>
                </c:pt>
                <c:pt idx="70067" formatCode="0.00E+00">
                  <c:v>1.1999999999999999E-3</c:v>
                </c:pt>
                <c:pt idx="70068" formatCode="0.00E+00">
                  <c:v>1.1999999999999999E-3</c:v>
                </c:pt>
                <c:pt idx="70069" formatCode="0.00E+00">
                  <c:v>1.1999999999999999E-3</c:v>
                </c:pt>
                <c:pt idx="70070" formatCode="0.00E+00">
                  <c:v>1.1999999999999999E-3</c:v>
                </c:pt>
                <c:pt idx="70071" formatCode="0.00E+00">
                  <c:v>1.1999999999999999E-3</c:v>
                </c:pt>
                <c:pt idx="70072" formatCode="0.00E+00">
                  <c:v>1.1999999999999999E-3</c:v>
                </c:pt>
                <c:pt idx="70073" formatCode="0.00E+00">
                  <c:v>1.1999999999999999E-3</c:v>
                </c:pt>
                <c:pt idx="70074" formatCode="0.00E+00">
                  <c:v>1.1999999999999999E-3</c:v>
                </c:pt>
                <c:pt idx="70075" formatCode="0.00E+00">
                  <c:v>1.1999999999999999E-3</c:v>
                </c:pt>
                <c:pt idx="70076" formatCode="0.00E+00">
                  <c:v>1.1999999999999999E-3</c:v>
                </c:pt>
                <c:pt idx="70077" formatCode="0.00E+00">
                  <c:v>1.1999999999999999E-3</c:v>
                </c:pt>
                <c:pt idx="70078" formatCode="0.00E+00">
                  <c:v>1.1999999999999999E-3</c:v>
                </c:pt>
                <c:pt idx="70079" formatCode="0.00E+00">
                  <c:v>1.1999999999999999E-3</c:v>
                </c:pt>
                <c:pt idx="70080" formatCode="0.00E+00">
                  <c:v>1.1999999999999999E-3</c:v>
                </c:pt>
                <c:pt idx="70081" formatCode="0.00E+00">
                  <c:v>1.1999999999999999E-3</c:v>
                </c:pt>
                <c:pt idx="70082" formatCode="0.00E+00">
                  <c:v>1.1999999999999999E-3</c:v>
                </c:pt>
                <c:pt idx="70083" formatCode="0.00E+00">
                  <c:v>1.1999999999999999E-3</c:v>
                </c:pt>
                <c:pt idx="70084" formatCode="0.00E+00">
                  <c:v>1.1999999999999999E-3</c:v>
                </c:pt>
                <c:pt idx="70085" formatCode="0.00E+00">
                  <c:v>1.1999999999999999E-3</c:v>
                </c:pt>
                <c:pt idx="70086" formatCode="0.00E+00">
                  <c:v>1.1999999999999999E-3</c:v>
                </c:pt>
                <c:pt idx="70087" formatCode="0.00E+00">
                  <c:v>1.1999999999999999E-3</c:v>
                </c:pt>
                <c:pt idx="70088" formatCode="0.00E+00">
                  <c:v>1.1999999999999999E-3</c:v>
                </c:pt>
                <c:pt idx="70089" formatCode="0.00E+00">
                  <c:v>1.1999999999999999E-3</c:v>
                </c:pt>
                <c:pt idx="70090" formatCode="0.00E+00">
                  <c:v>1.1999999999999999E-3</c:v>
                </c:pt>
                <c:pt idx="70091" formatCode="0.00E+00">
                  <c:v>1.1999999999999999E-3</c:v>
                </c:pt>
                <c:pt idx="70092" formatCode="0.00E+00">
                  <c:v>1.1999999999999999E-3</c:v>
                </c:pt>
                <c:pt idx="70093" formatCode="0.00E+00">
                  <c:v>1.1999999999999999E-3</c:v>
                </c:pt>
                <c:pt idx="70094" formatCode="0.00E+00">
                  <c:v>1.1999999999999999E-3</c:v>
                </c:pt>
                <c:pt idx="70095" formatCode="0.00E+00">
                  <c:v>1.1999999999999999E-3</c:v>
                </c:pt>
                <c:pt idx="70096" formatCode="0.00E+00">
                  <c:v>1.1999999999999999E-3</c:v>
                </c:pt>
                <c:pt idx="70097" formatCode="0.00E+00">
                  <c:v>1.1999999999999999E-3</c:v>
                </c:pt>
                <c:pt idx="70098" formatCode="0.00E+00">
                  <c:v>1.1999999999999999E-3</c:v>
                </c:pt>
                <c:pt idx="70099" formatCode="0.00E+00">
                  <c:v>1.1999999999999999E-3</c:v>
                </c:pt>
                <c:pt idx="70100" formatCode="0.00E+00">
                  <c:v>1.1999999999999999E-3</c:v>
                </c:pt>
                <c:pt idx="70101" formatCode="0.00E+00">
                  <c:v>1.1999999999999999E-3</c:v>
                </c:pt>
                <c:pt idx="70102" formatCode="0.00E+00">
                  <c:v>1.1999999999999999E-3</c:v>
                </c:pt>
                <c:pt idx="70103" formatCode="0.00E+00">
                  <c:v>1.1999999999999999E-3</c:v>
                </c:pt>
                <c:pt idx="70104" formatCode="0.00E+00">
                  <c:v>1.1999999999999999E-3</c:v>
                </c:pt>
                <c:pt idx="70105" formatCode="0.00E+00">
                  <c:v>1.1999999999999999E-3</c:v>
                </c:pt>
                <c:pt idx="70106" formatCode="0.00E+00">
                  <c:v>1.1999999999999999E-3</c:v>
                </c:pt>
                <c:pt idx="70107" formatCode="0.00E+00">
                  <c:v>1.1999999999999999E-3</c:v>
                </c:pt>
                <c:pt idx="70108" formatCode="0.00E+00">
                  <c:v>1.1999999999999999E-3</c:v>
                </c:pt>
                <c:pt idx="70109" formatCode="0.00E+00">
                  <c:v>1.1999999999999999E-3</c:v>
                </c:pt>
                <c:pt idx="70110" formatCode="0.00E+00">
                  <c:v>1.1999999999999999E-3</c:v>
                </c:pt>
                <c:pt idx="70111" formatCode="0.00E+00">
                  <c:v>1.1999999999999999E-3</c:v>
                </c:pt>
                <c:pt idx="70112" formatCode="0.00E+00">
                  <c:v>1.1999999999999999E-3</c:v>
                </c:pt>
                <c:pt idx="70113" formatCode="0.00E+00">
                  <c:v>1.1999999999999999E-3</c:v>
                </c:pt>
                <c:pt idx="70114" formatCode="0.00E+00">
                  <c:v>1.1999999999999999E-3</c:v>
                </c:pt>
                <c:pt idx="70115" formatCode="0.00E+00">
                  <c:v>1.1999999999999999E-3</c:v>
                </c:pt>
                <c:pt idx="70116" formatCode="0.00E+00">
                  <c:v>1.1999999999999999E-3</c:v>
                </c:pt>
                <c:pt idx="70117" formatCode="0.00E+00">
                  <c:v>1.1999999999999999E-3</c:v>
                </c:pt>
                <c:pt idx="70118" formatCode="0.00E+00">
                  <c:v>1.1999999999999999E-3</c:v>
                </c:pt>
                <c:pt idx="70119" formatCode="0.00E+00">
                  <c:v>1.1999999999999999E-3</c:v>
                </c:pt>
                <c:pt idx="70120" formatCode="0.00E+00">
                  <c:v>1.1999999999999999E-3</c:v>
                </c:pt>
                <c:pt idx="70121" formatCode="0.00E+00">
                  <c:v>1.1999999999999999E-3</c:v>
                </c:pt>
                <c:pt idx="70122" formatCode="0.00E+00">
                  <c:v>1.1999999999999999E-3</c:v>
                </c:pt>
                <c:pt idx="70123" formatCode="0.00E+00">
                  <c:v>1.1999999999999999E-3</c:v>
                </c:pt>
                <c:pt idx="70124" formatCode="0.00E+00">
                  <c:v>1.1999999999999999E-3</c:v>
                </c:pt>
                <c:pt idx="70125" formatCode="0.00E+00">
                  <c:v>1.1999999999999999E-3</c:v>
                </c:pt>
                <c:pt idx="70126" formatCode="0.00E+00">
                  <c:v>1.1999999999999999E-3</c:v>
                </c:pt>
                <c:pt idx="70127" formatCode="0.00E+00">
                  <c:v>1.1999999999999999E-3</c:v>
                </c:pt>
                <c:pt idx="70128" formatCode="0.00E+00">
                  <c:v>1.1999999999999999E-3</c:v>
                </c:pt>
                <c:pt idx="70129" formatCode="0.00E+00">
                  <c:v>1.1999999999999999E-3</c:v>
                </c:pt>
                <c:pt idx="70130" formatCode="0.00E+00">
                  <c:v>1.1999999999999999E-3</c:v>
                </c:pt>
                <c:pt idx="70131" formatCode="0.00E+00">
                  <c:v>1.1999999999999999E-3</c:v>
                </c:pt>
                <c:pt idx="70132" formatCode="0.00E+00">
                  <c:v>1.1999999999999999E-3</c:v>
                </c:pt>
                <c:pt idx="70133" formatCode="0.00E+00">
                  <c:v>1.1999999999999999E-3</c:v>
                </c:pt>
                <c:pt idx="70134" formatCode="0.00E+00">
                  <c:v>1.1999999999999999E-3</c:v>
                </c:pt>
                <c:pt idx="70135" formatCode="0.00E+00">
                  <c:v>1.1999999999999999E-3</c:v>
                </c:pt>
                <c:pt idx="70136" formatCode="0.00E+00">
                  <c:v>1.1999999999999999E-3</c:v>
                </c:pt>
                <c:pt idx="70137" formatCode="0.00E+00">
                  <c:v>1.1999999999999999E-3</c:v>
                </c:pt>
                <c:pt idx="70138" formatCode="0.00E+00">
                  <c:v>1.1999999999999999E-3</c:v>
                </c:pt>
                <c:pt idx="70139" formatCode="0.00E+00">
                  <c:v>1.1999999999999999E-3</c:v>
                </c:pt>
                <c:pt idx="70140" formatCode="0.00E+00">
                  <c:v>1.1999999999999999E-3</c:v>
                </c:pt>
                <c:pt idx="70141" formatCode="0.00E+00">
                  <c:v>1.1999999999999999E-3</c:v>
                </c:pt>
                <c:pt idx="70142" formatCode="0.00E+00">
                  <c:v>1.1999999999999999E-3</c:v>
                </c:pt>
                <c:pt idx="70143" formatCode="0.00E+00">
                  <c:v>1.1999999999999999E-3</c:v>
                </c:pt>
                <c:pt idx="70144" formatCode="0.00E+00">
                  <c:v>1.1999999999999999E-3</c:v>
                </c:pt>
                <c:pt idx="70145" formatCode="0.00E+00">
                  <c:v>1.1999999999999999E-3</c:v>
                </c:pt>
                <c:pt idx="70146" formatCode="0.00E+00">
                  <c:v>1.1999999999999999E-3</c:v>
                </c:pt>
                <c:pt idx="70147" formatCode="0.00E+00">
                  <c:v>1.1999999999999999E-3</c:v>
                </c:pt>
                <c:pt idx="70148" formatCode="0.00E+00">
                  <c:v>1.1999999999999999E-3</c:v>
                </c:pt>
                <c:pt idx="70149" formatCode="0.00E+00">
                  <c:v>1.1999999999999999E-3</c:v>
                </c:pt>
                <c:pt idx="70150" formatCode="0.00E+00">
                  <c:v>1.1999999999999999E-3</c:v>
                </c:pt>
                <c:pt idx="70151" formatCode="0.00E+00">
                  <c:v>1.1999999999999999E-3</c:v>
                </c:pt>
                <c:pt idx="70152" formatCode="0.00E+00">
                  <c:v>1.1999999999999999E-3</c:v>
                </c:pt>
                <c:pt idx="70153" formatCode="0.00E+00">
                  <c:v>1.1999999999999999E-3</c:v>
                </c:pt>
                <c:pt idx="70154" formatCode="0.00E+00">
                  <c:v>1.1999999999999999E-3</c:v>
                </c:pt>
                <c:pt idx="70155" formatCode="0.00E+00">
                  <c:v>1.1999999999999999E-3</c:v>
                </c:pt>
                <c:pt idx="70156" formatCode="0.00E+00">
                  <c:v>1.1999999999999999E-3</c:v>
                </c:pt>
                <c:pt idx="70157" formatCode="0.00E+00">
                  <c:v>1.1999999999999999E-3</c:v>
                </c:pt>
                <c:pt idx="70158" formatCode="0.00E+00">
                  <c:v>1.1999999999999999E-3</c:v>
                </c:pt>
                <c:pt idx="70159" formatCode="0.00E+00">
                  <c:v>1.1999999999999999E-3</c:v>
                </c:pt>
                <c:pt idx="70160" formatCode="0.00E+00">
                  <c:v>1.1999999999999999E-3</c:v>
                </c:pt>
                <c:pt idx="70161" formatCode="0.00E+00">
                  <c:v>1.1999999999999999E-3</c:v>
                </c:pt>
                <c:pt idx="70162" formatCode="0.00E+00">
                  <c:v>1.1999999999999999E-3</c:v>
                </c:pt>
                <c:pt idx="70163" formatCode="0.00E+00">
                  <c:v>1.1999999999999999E-3</c:v>
                </c:pt>
                <c:pt idx="70164" formatCode="0.00E+00">
                  <c:v>1.1999999999999999E-3</c:v>
                </c:pt>
                <c:pt idx="70165" formatCode="0.00E+00">
                  <c:v>1.1999999999999999E-3</c:v>
                </c:pt>
                <c:pt idx="70166" formatCode="0.00E+00">
                  <c:v>1.1999999999999999E-3</c:v>
                </c:pt>
                <c:pt idx="70167" formatCode="0.00E+00">
                  <c:v>1.1999999999999999E-3</c:v>
                </c:pt>
                <c:pt idx="70168" formatCode="0.00E+00">
                  <c:v>1.1999999999999999E-3</c:v>
                </c:pt>
                <c:pt idx="70169" formatCode="0.00E+00">
                  <c:v>1.1999999999999999E-3</c:v>
                </c:pt>
                <c:pt idx="70170" formatCode="0.00E+00">
                  <c:v>1.1999999999999999E-3</c:v>
                </c:pt>
                <c:pt idx="70171" formatCode="0.00E+00">
                  <c:v>1.1999999999999999E-3</c:v>
                </c:pt>
                <c:pt idx="70172" formatCode="0.00E+00">
                  <c:v>1.1999999999999999E-3</c:v>
                </c:pt>
                <c:pt idx="70173" formatCode="0.00E+00">
                  <c:v>1.1999999999999999E-3</c:v>
                </c:pt>
                <c:pt idx="70174" formatCode="0.00E+00">
                  <c:v>1.1999999999999999E-3</c:v>
                </c:pt>
                <c:pt idx="70175" formatCode="0.00E+00">
                  <c:v>1.1999999999999999E-3</c:v>
                </c:pt>
                <c:pt idx="70176" formatCode="0.00E+00">
                  <c:v>1.1999999999999999E-3</c:v>
                </c:pt>
                <c:pt idx="70177" formatCode="0.00E+00">
                  <c:v>1.1999999999999999E-3</c:v>
                </c:pt>
                <c:pt idx="70178" formatCode="0.00E+00">
                  <c:v>1.1999999999999999E-3</c:v>
                </c:pt>
                <c:pt idx="70179" formatCode="0.00E+00">
                  <c:v>1.1999999999999999E-3</c:v>
                </c:pt>
                <c:pt idx="70180" formatCode="0.00E+00">
                  <c:v>1.1999999999999999E-3</c:v>
                </c:pt>
                <c:pt idx="70181" formatCode="0.00E+00">
                  <c:v>1.1999999999999999E-3</c:v>
                </c:pt>
                <c:pt idx="70182" formatCode="0.00E+00">
                  <c:v>1.1999999999999999E-3</c:v>
                </c:pt>
                <c:pt idx="70183" formatCode="0.00E+00">
                  <c:v>1.1999999999999999E-3</c:v>
                </c:pt>
                <c:pt idx="70184" formatCode="0.00E+00">
                  <c:v>1.1999999999999999E-3</c:v>
                </c:pt>
                <c:pt idx="70185" formatCode="0.00E+00">
                  <c:v>1.1999999999999999E-3</c:v>
                </c:pt>
                <c:pt idx="70186" formatCode="0.00E+00">
                  <c:v>1.1999999999999999E-3</c:v>
                </c:pt>
                <c:pt idx="70187" formatCode="0.00E+00">
                  <c:v>1.1999999999999999E-3</c:v>
                </c:pt>
                <c:pt idx="70188" formatCode="0.00E+00">
                  <c:v>1.1999999999999999E-3</c:v>
                </c:pt>
                <c:pt idx="70189" formatCode="0.00E+00">
                  <c:v>1.1999999999999999E-3</c:v>
                </c:pt>
                <c:pt idx="70190" formatCode="0.00E+00">
                  <c:v>1.1999999999999999E-3</c:v>
                </c:pt>
                <c:pt idx="70191" formatCode="0.00E+00">
                  <c:v>1.1999999999999999E-3</c:v>
                </c:pt>
                <c:pt idx="70192" formatCode="0.00E+00">
                  <c:v>1.1999999999999999E-3</c:v>
                </c:pt>
                <c:pt idx="70193" formatCode="0.00E+00">
                  <c:v>1.1999999999999999E-3</c:v>
                </c:pt>
                <c:pt idx="70194" formatCode="0.00E+00">
                  <c:v>1.1999999999999999E-3</c:v>
                </c:pt>
                <c:pt idx="70195" formatCode="0.00E+00">
                  <c:v>1.1999999999999999E-3</c:v>
                </c:pt>
                <c:pt idx="70196" formatCode="0.00E+00">
                  <c:v>1.1999999999999999E-3</c:v>
                </c:pt>
                <c:pt idx="70197" formatCode="0.00E+00">
                  <c:v>1.1999999999999999E-3</c:v>
                </c:pt>
                <c:pt idx="70198" formatCode="0.00E+00">
                  <c:v>1.1999999999999999E-3</c:v>
                </c:pt>
                <c:pt idx="70199" formatCode="0.00E+00">
                  <c:v>1.1999999999999999E-3</c:v>
                </c:pt>
                <c:pt idx="70200" formatCode="0.00E+00">
                  <c:v>1.1999999999999999E-3</c:v>
                </c:pt>
                <c:pt idx="70201" formatCode="0.00E+00">
                  <c:v>1.1999999999999999E-3</c:v>
                </c:pt>
                <c:pt idx="70202" formatCode="0.00E+00">
                  <c:v>1.1999999999999999E-3</c:v>
                </c:pt>
                <c:pt idx="70203" formatCode="0.00E+00">
                  <c:v>1.1999999999999999E-3</c:v>
                </c:pt>
                <c:pt idx="70204" formatCode="0.00E+00">
                  <c:v>1.1999999999999999E-3</c:v>
                </c:pt>
                <c:pt idx="70205" formatCode="0.00E+00">
                  <c:v>1.1999999999999999E-3</c:v>
                </c:pt>
                <c:pt idx="70206" formatCode="0.00E+00">
                  <c:v>1.1999999999999999E-3</c:v>
                </c:pt>
                <c:pt idx="70207" formatCode="0.00E+00">
                  <c:v>1.1999999999999999E-3</c:v>
                </c:pt>
                <c:pt idx="70208" formatCode="0.00E+00">
                  <c:v>1.1999999999999999E-3</c:v>
                </c:pt>
                <c:pt idx="70209" formatCode="0.00E+00">
                  <c:v>1.1999999999999999E-3</c:v>
                </c:pt>
                <c:pt idx="70210" formatCode="0.00E+00">
                  <c:v>1.1999999999999999E-3</c:v>
                </c:pt>
                <c:pt idx="70211" formatCode="0.00E+00">
                  <c:v>1.1999999999999999E-3</c:v>
                </c:pt>
                <c:pt idx="70212" formatCode="0.00E+00">
                  <c:v>1.1999999999999999E-3</c:v>
                </c:pt>
                <c:pt idx="70213" formatCode="0.00E+00">
                  <c:v>1.1999999999999999E-3</c:v>
                </c:pt>
                <c:pt idx="70214" formatCode="0.00E+00">
                  <c:v>1.1999999999999999E-3</c:v>
                </c:pt>
                <c:pt idx="70215" formatCode="0.00E+00">
                  <c:v>1.1999999999999999E-3</c:v>
                </c:pt>
                <c:pt idx="70216" formatCode="0.00E+00">
                  <c:v>1.1999999999999999E-3</c:v>
                </c:pt>
                <c:pt idx="70217" formatCode="0.00E+00">
                  <c:v>1.1999999999999999E-3</c:v>
                </c:pt>
                <c:pt idx="70218" formatCode="0.00E+00">
                  <c:v>1.1999999999999999E-3</c:v>
                </c:pt>
                <c:pt idx="70219" formatCode="0.00E+00">
                  <c:v>1.1999999999999999E-3</c:v>
                </c:pt>
                <c:pt idx="70220" formatCode="0.00E+00">
                  <c:v>1.1999999999999999E-3</c:v>
                </c:pt>
                <c:pt idx="70221" formatCode="0.00E+00">
                  <c:v>1.1999999999999999E-3</c:v>
                </c:pt>
                <c:pt idx="70222" formatCode="0.00E+00">
                  <c:v>1.1999999999999999E-3</c:v>
                </c:pt>
                <c:pt idx="70223" formatCode="0.00E+00">
                  <c:v>1.1999999999999999E-3</c:v>
                </c:pt>
                <c:pt idx="70224" formatCode="0.00E+00">
                  <c:v>1.1999999999999999E-3</c:v>
                </c:pt>
                <c:pt idx="70225" formatCode="0.00E+00">
                  <c:v>1.1999999999999999E-3</c:v>
                </c:pt>
                <c:pt idx="70226" formatCode="0.00E+00">
                  <c:v>1.1999999999999999E-3</c:v>
                </c:pt>
                <c:pt idx="70227" formatCode="0.00E+00">
                  <c:v>1.1999999999999999E-3</c:v>
                </c:pt>
                <c:pt idx="70228" formatCode="0.00E+00">
                  <c:v>1.1999999999999999E-3</c:v>
                </c:pt>
                <c:pt idx="70229" formatCode="0.00E+00">
                  <c:v>1.1999999999999999E-3</c:v>
                </c:pt>
                <c:pt idx="70230" formatCode="0.00E+00">
                  <c:v>1.1999999999999999E-3</c:v>
                </c:pt>
                <c:pt idx="70231" formatCode="0.00E+00">
                  <c:v>1.1999999999999999E-3</c:v>
                </c:pt>
                <c:pt idx="70232" formatCode="0.00E+00">
                  <c:v>1.1999999999999999E-3</c:v>
                </c:pt>
                <c:pt idx="70233" formatCode="0.00E+00">
                  <c:v>1.1999999999999999E-3</c:v>
                </c:pt>
                <c:pt idx="70234" formatCode="0.00E+00">
                  <c:v>1.1999999999999999E-3</c:v>
                </c:pt>
                <c:pt idx="70235" formatCode="0.00E+00">
                  <c:v>1.1999999999999999E-3</c:v>
                </c:pt>
                <c:pt idx="70236" formatCode="0.00E+00">
                  <c:v>1.1999999999999999E-3</c:v>
                </c:pt>
                <c:pt idx="70237" formatCode="0.00E+00">
                  <c:v>1.1999999999999999E-3</c:v>
                </c:pt>
                <c:pt idx="70238" formatCode="0.00E+00">
                  <c:v>1.1999999999999999E-3</c:v>
                </c:pt>
                <c:pt idx="70239" formatCode="0.00E+00">
                  <c:v>1.1999999999999999E-3</c:v>
                </c:pt>
                <c:pt idx="70240" formatCode="0.00E+00">
                  <c:v>1.1999999999999999E-3</c:v>
                </c:pt>
                <c:pt idx="70241" formatCode="0.00E+00">
                  <c:v>1.1999999999999999E-3</c:v>
                </c:pt>
                <c:pt idx="70242" formatCode="0.00E+00">
                  <c:v>1.1999999999999999E-3</c:v>
                </c:pt>
                <c:pt idx="70243" formatCode="0.00E+00">
                  <c:v>1.1999999999999999E-3</c:v>
                </c:pt>
                <c:pt idx="70244" formatCode="0.00E+00">
                  <c:v>1.1999999999999999E-3</c:v>
                </c:pt>
                <c:pt idx="70245" formatCode="0.00E+00">
                  <c:v>1.1999999999999999E-3</c:v>
                </c:pt>
                <c:pt idx="70246" formatCode="0.00E+00">
                  <c:v>1.1999999999999999E-3</c:v>
                </c:pt>
                <c:pt idx="70247" formatCode="0.00E+00">
                  <c:v>1.1999999999999999E-3</c:v>
                </c:pt>
                <c:pt idx="70248" formatCode="0.00E+00">
                  <c:v>1.1999999999999999E-3</c:v>
                </c:pt>
                <c:pt idx="70249" formatCode="0.00E+00">
                  <c:v>1.1999999999999999E-3</c:v>
                </c:pt>
                <c:pt idx="70250" formatCode="0.00E+00">
                  <c:v>1.1999999999999999E-3</c:v>
                </c:pt>
                <c:pt idx="70251" formatCode="0.00E+00">
                  <c:v>1.1999999999999999E-3</c:v>
                </c:pt>
                <c:pt idx="70252" formatCode="0.00E+00">
                  <c:v>1.1999999999999999E-3</c:v>
                </c:pt>
                <c:pt idx="70253" formatCode="0.00E+00">
                  <c:v>1.1999999999999999E-3</c:v>
                </c:pt>
                <c:pt idx="70254" formatCode="0.00E+00">
                  <c:v>1.1999999999999999E-3</c:v>
                </c:pt>
                <c:pt idx="70255" formatCode="0.00E+00">
                  <c:v>1.1999999999999999E-3</c:v>
                </c:pt>
                <c:pt idx="70256" formatCode="0.00E+00">
                  <c:v>1.1999999999999999E-3</c:v>
                </c:pt>
                <c:pt idx="70257" formatCode="0.00E+00">
                  <c:v>1.1999999999999999E-3</c:v>
                </c:pt>
                <c:pt idx="70258" formatCode="0.00E+00">
                  <c:v>1.1999999999999999E-3</c:v>
                </c:pt>
                <c:pt idx="70259" formatCode="0.00E+00">
                  <c:v>1.1999999999999999E-3</c:v>
                </c:pt>
                <c:pt idx="70260" formatCode="0.00E+00">
                  <c:v>1.1999999999999999E-3</c:v>
                </c:pt>
                <c:pt idx="70261" formatCode="0.00E+00">
                  <c:v>1.1999999999999999E-3</c:v>
                </c:pt>
                <c:pt idx="70262" formatCode="0.00E+00">
                  <c:v>1.1999999999999999E-3</c:v>
                </c:pt>
                <c:pt idx="70263" formatCode="0.00E+00">
                  <c:v>1.1999999999999999E-3</c:v>
                </c:pt>
                <c:pt idx="70264" formatCode="0.00E+00">
                  <c:v>1.1999999999999999E-3</c:v>
                </c:pt>
                <c:pt idx="70265" formatCode="0.00E+00">
                  <c:v>1.1999999999999999E-3</c:v>
                </c:pt>
                <c:pt idx="70266" formatCode="0.00E+00">
                  <c:v>1.1999999999999999E-3</c:v>
                </c:pt>
                <c:pt idx="70267" formatCode="0.00E+00">
                  <c:v>1.1999999999999999E-3</c:v>
                </c:pt>
                <c:pt idx="70268" formatCode="0.00E+00">
                  <c:v>1.1999999999999999E-3</c:v>
                </c:pt>
                <c:pt idx="70269" formatCode="0.00E+00">
                  <c:v>1.1999999999999999E-3</c:v>
                </c:pt>
                <c:pt idx="70270" formatCode="0.00E+00">
                  <c:v>1.1999999999999999E-3</c:v>
                </c:pt>
                <c:pt idx="70271" formatCode="0.00E+00">
                  <c:v>1.1999999999999999E-3</c:v>
                </c:pt>
                <c:pt idx="70272" formatCode="0.00E+00">
                  <c:v>1.1999999999999999E-3</c:v>
                </c:pt>
                <c:pt idx="70273" formatCode="0.00E+00">
                  <c:v>1.1999999999999999E-3</c:v>
                </c:pt>
                <c:pt idx="70274" formatCode="0.00E+00">
                  <c:v>1.1999999999999999E-3</c:v>
                </c:pt>
                <c:pt idx="70275" formatCode="0.00E+00">
                  <c:v>1.1999999999999999E-3</c:v>
                </c:pt>
                <c:pt idx="70276" formatCode="0.00E+00">
                  <c:v>1.1999999999999999E-3</c:v>
                </c:pt>
                <c:pt idx="70277" formatCode="0.00E+00">
                  <c:v>1.1999999999999999E-3</c:v>
                </c:pt>
                <c:pt idx="70278" formatCode="0.00E+00">
                  <c:v>1.1999999999999999E-3</c:v>
                </c:pt>
                <c:pt idx="70279" formatCode="0.00E+00">
                  <c:v>1.1999999999999999E-3</c:v>
                </c:pt>
                <c:pt idx="70280" formatCode="0.00E+00">
                  <c:v>1.1999999999999999E-3</c:v>
                </c:pt>
                <c:pt idx="70281" formatCode="0.00E+00">
                  <c:v>1.1999999999999999E-3</c:v>
                </c:pt>
                <c:pt idx="70282" formatCode="0.00E+00">
                  <c:v>1.1999999999999999E-3</c:v>
                </c:pt>
                <c:pt idx="70283" formatCode="0.00E+00">
                  <c:v>1.1999999999999999E-3</c:v>
                </c:pt>
                <c:pt idx="70284" formatCode="0.00E+00">
                  <c:v>1.1999999999999999E-3</c:v>
                </c:pt>
                <c:pt idx="70285" formatCode="0.00E+00">
                  <c:v>1.1999999999999999E-3</c:v>
                </c:pt>
                <c:pt idx="70286" formatCode="0.00E+00">
                  <c:v>1.1999999999999999E-3</c:v>
                </c:pt>
                <c:pt idx="70287" formatCode="0.00E+00">
                  <c:v>1.1999999999999999E-3</c:v>
                </c:pt>
                <c:pt idx="70288" formatCode="0.00E+00">
                  <c:v>1.1999999999999999E-3</c:v>
                </c:pt>
                <c:pt idx="70289" formatCode="0.00E+00">
                  <c:v>1.1999999999999999E-3</c:v>
                </c:pt>
                <c:pt idx="70290" formatCode="0.00E+00">
                  <c:v>1.1999999999999999E-3</c:v>
                </c:pt>
                <c:pt idx="70291" formatCode="0.00E+00">
                  <c:v>1.1999999999999999E-3</c:v>
                </c:pt>
                <c:pt idx="70292" formatCode="0.00E+00">
                  <c:v>1.1999999999999999E-3</c:v>
                </c:pt>
                <c:pt idx="70293" formatCode="0.00E+00">
                  <c:v>1.1999999999999999E-3</c:v>
                </c:pt>
                <c:pt idx="70294" formatCode="0.00E+00">
                  <c:v>1.1999999999999999E-3</c:v>
                </c:pt>
                <c:pt idx="70295" formatCode="0.00E+00">
                  <c:v>1.1999999999999999E-3</c:v>
                </c:pt>
                <c:pt idx="70296" formatCode="0.00E+00">
                  <c:v>1.1999999999999999E-3</c:v>
                </c:pt>
                <c:pt idx="70297" formatCode="0.00E+00">
                  <c:v>1.1999999999999999E-3</c:v>
                </c:pt>
                <c:pt idx="70298" formatCode="0.00E+00">
                  <c:v>1.1999999999999999E-3</c:v>
                </c:pt>
                <c:pt idx="70299" formatCode="0.00E+00">
                  <c:v>1.1999999999999999E-3</c:v>
                </c:pt>
                <c:pt idx="70300" formatCode="0.00E+00">
                  <c:v>1.1999999999999999E-3</c:v>
                </c:pt>
                <c:pt idx="70301" formatCode="0.00E+00">
                  <c:v>1.1999999999999999E-3</c:v>
                </c:pt>
                <c:pt idx="70302" formatCode="0.00E+00">
                  <c:v>1.1999999999999999E-3</c:v>
                </c:pt>
                <c:pt idx="70303" formatCode="0.00E+00">
                  <c:v>1.1999999999999999E-3</c:v>
                </c:pt>
                <c:pt idx="70304" formatCode="0.00E+00">
                  <c:v>1.1999999999999999E-3</c:v>
                </c:pt>
                <c:pt idx="70305" formatCode="0.00E+00">
                  <c:v>1.1999999999999999E-3</c:v>
                </c:pt>
                <c:pt idx="70306" formatCode="0.00E+00">
                  <c:v>1.1999999999999999E-3</c:v>
                </c:pt>
                <c:pt idx="70307" formatCode="0.00E+00">
                  <c:v>1.1999999999999999E-3</c:v>
                </c:pt>
                <c:pt idx="70308" formatCode="0.00E+00">
                  <c:v>1.1999999999999999E-3</c:v>
                </c:pt>
                <c:pt idx="70309" formatCode="0.00E+00">
                  <c:v>1.1999999999999999E-3</c:v>
                </c:pt>
                <c:pt idx="70310" formatCode="0.00E+00">
                  <c:v>1.1999999999999999E-3</c:v>
                </c:pt>
                <c:pt idx="70311" formatCode="0.00E+00">
                  <c:v>1.1999999999999999E-3</c:v>
                </c:pt>
                <c:pt idx="70312" formatCode="0.00E+00">
                  <c:v>1.1999999999999999E-3</c:v>
                </c:pt>
                <c:pt idx="70313" formatCode="0.00E+00">
                  <c:v>1.1999999999999999E-3</c:v>
                </c:pt>
                <c:pt idx="70314" formatCode="0.00E+00">
                  <c:v>1.1999999999999999E-3</c:v>
                </c:pt>
                <c:pt idx="70315" formatCode="0.00E+00">
                  <c:v>1.1999999999999999E-3</c:v>
                </c:pt>
                <c:pt idx="70316" formatCode="0.00E+00">
                  <c:v>1.1999999999999999E-3</c:v>
                </c:pt>
                <c:pt idx="70317" formatCode="0.00E+00">
                  <c:v>1.1999999999999999E-3</c:v>
                </c:pt>
                <c:pt idx="70318" formatCode="0.00E+00">
                  <c:v>1.1999999999999999E-3</c:v>
                </c:pt>
                <c:pt idx="70319" formatCode="0.00E+00">
                  <c:v>1.1999999999999999E-3</c:v>
                </c:pt>
                <c:pt idx="70320" formatCode="0.00E+00">
                  <c:v>1.1999999999999999E-3</c:v>
                </c:pt>
                <c:pt idx="70321" formatCode="0.00E+00">
                  <c:v>1.1999999999999999E-3</c:v>
                </c:pt>
                <c:pt idx="70322" formatCode="0.00E+00">
                  <c:v>1.1999999999999999E-3</c:v>
                </c:pt>
                <c:pt idx="70323" formatCode="0.00E+00">
                  <c:v>1.1999999999999999E-3</c:v>
                </c:pt>
                <c:pt idx="70324" formatCode="0.00E+00">
                  <c:v>1.1999999999999999E-3</c:v>
                </c:pt>
                <c:pt idx="70325" formatCode="0.00E+00">
                  <c:v>1.1999999999999999E-3</c:v>
                </c:pt>
                <c:pt idx="70326" formatCode="0.00E+00">
                  <c:v>1.1999999999999999E-3</c:v>
                </c:pt>
                <c:pt idx="70327" formatCode="0.00E+00">
                  <c:v>1.1999999999999999E-3</c:v>
                </c:pt>
                <c:pt idx="70328" formatCode="0.00E+00">
                  <c:v>1.1999999999999999E-3</c:v>
                </c:pt>
                <c:pt idx="70329" formatCode="0.00E+00">
                  <c:v>1.1999999999999999E-3</c:v>
                </c:pt>
                <c:pt idx="70330" formatCode="0.00E+00">
                  <c:v>1.1999999999999999E-3</c:v>
                </c:pt>
                <c:pt idx="70331" formatCode="0.00E+00">
                  <c:v>1.1999999999999999E-3</c:v>
                </c:pt>
                <c:pt idx="70332" formatCode="0.00E+00">
                  <c:v>1.1999999999999999E-3</c:v>
                </c:pt>
                <c:pt idx="70333" formatCode="0.00E+00">
                  <c:v>1.1999999999999999E-3</c:v>
                </c:pt>
                <c:pt idx="70334" formatCode="0.00E+00">
                  <c:v>1.1999999999999999E-3</c:v>
                </c:pt>
                <c:pt idx="70335" formatCode="0.00E+00">
                  <c:v>1.1999999999999999E-3</c:v>
                </c:pt>
                <c:pt idx="70336" formatCode="0.00E+00">
                  <c:v>1.1999999999999999E-3</c:v>
                </c:pt>
                <c:pt idx="70337" formatCode="0.00E+00">
                  <c:v>1.1999999999999999E-3</c:v>
                </c:pt>
                <c:pt idx="70338" formatCode="0.00E+00">
                  <c:v>1.1999999999999999E-3</c:v>
                </c:pt>
                <c:pt idx="70339" formatCode="0.00E+00">
                  <c:v>1.1999999999999999E-3</c:v>
                </c:pt>
                <c:pt idx="70340" formatCode="0.00E+00">
                  <c:v>1.1999999999999999E-3</c:v>
                </c:pt>
                <c:pt idx="70341" formatCode="0.00E+00">
                  <c:v>1.1999999999999999E-3</c:v>
                </c:pt>
                <c:pt idx="70342" formatCode="0.00E+00">
                  <c:v>1.1999999999999999E-3</c:v>
                </c:pt>
                <c:pt idx="70343" formatCode="0.00E+00">
                  <c:v>1.1999999999999999E-3</c:v>
                </c:pt>
                <c:pt idx="70344" formatCode="0.00E+00">
                  <c:v>1.1999999999999999E-3</c:v>
                </c:pt>
                <c:pt idx="70345" formatCode="0.00E+00">
                  <c:v>1.1999999999999999E-3</c:v>
                </c:pt>
                <c:pt idx="70346" formatCode="0.00E+00">
                  <c:v>1.1999999999999999E-3</c:v>
                </c:pt>
                <c:pt idx="70347" formatCode="0.00E+00">
                  <c:v>1.1999999999999999E-3</c:v>
                </c:pt>
                <c:pt idx="70348" formatCode="0.00E+00">
                  <c:v>1.1999999999999999E-3</c:v>
                </c:pt>
                <c:pt idx="70349" formatCode="0.00E+00">
                  <c:v>1.1999999999999999E-3</c:v>
                </c:pt>
                <c:pt idx="70350" formatCode="0.00E+00">
                  <c:v>1.1999999999999999E-3</c:v>
                </c:pt>
                <c:pt idx="70351" formatCode="0.00E+00">
                  <c:v>1.1999999999999999E-3</c:v>
                </c:pt>
                <c:pt idx="70352" formatCode="0.00E+00">
                  <c:v>1.1999999999999999E-3</c:v>
                </c:pt>
                <c:pt idx="70353" formatCode="0.00E+00">
                  <c:v>1.1999999999999999E-3</c:v>
                </c:pt>
                <c:pt idx="70354" formatCode="0.00E+00">
                  <c:v>1.1999999999999999E-3</c:v>
                </c:pt>
                <c:pt idx="70355" formatCode="0.00E+00">
                  <c:v>1.1999999999999999E-3</c:v>
                </c:pt>
                <c:pt idx="70356" formatCode="0.00E+00">
                  <c:v>1.1999999999999999E-3</c:v>
                </c:pt>
                <c:pt idx="70357" formatCode="0.00E+00">
                  <c:v>1.1999999999999999E-3</c:v>
                </c:pt>
                <c:pt idx="70358" formatCode="0.00E+00">
                  <c:v>1.1999999999999999E-3</c:v>
                </c:pt>
                <c:pt idx="70359" formatCode="0.00E+00">
                  <c:v>1.1999999999999999E-3</c:v>
                </c:pt>
                <c:pt idx="70360" formatCode="0.00E+00">
                  <c:v>1.1999999999999999E-3</c:v>
                </c:pt>
                <c:pt idx="70361" formatCode="0.00E+00">
                  <c:v>1.1999999999999999E-3</c:v>
                </c:pt>
                <c:pt idx="70362" formatCode="0.00E+00">
                  <c:v>1.1999999999999999E-3</c:v>
                </c:pt>
                <c:pt idx="70363" formatCode="0.00E+00">
                  <c:v>1.1999999999999999E-3</c:v>
                </c:pt>
                <c:pt idx="70364" formatCode="0.00E+00">
                  <c:v>1.1999999999999999E-3</c:v>
                </c:pt>
                <c:pt idx="70365" formatCode="0.00E+00">
                  <c:v>1.1999999999999999E-3</c:v>
                </c:pt>
                <c:pt idx="70366" formatCode="0.00E+00">
                  <c:v>1.1999999999999999E-3</c:v>
                </c:pt>
                <c:pt idx="70367" formatCode="0.00E+00">
                  <c:v>1.1999999999999999E-3</c:v>
                </c:pt>
                <c:pt idx="70368" formatCode="0.00E+00">
                  <c:v>1.1999999999999999E-3</c:v>
                </c:pt>
                <c:pt idx="70369" formatCode="0.00E+00">
                  <c:v>1.1999999999999999E-3</c:v>
                </c:pt>
                <c:pt idx="70370" formatCode="0.00E+00">
                  <c:v>1.1999999999999999E-3</c:v>
                </c:pt>
                <c:pt idx="70371" formatCode="0.00E+00">
                  <c:v>1.1999999999999999E-3</c:v>
                </c:pt>
                <c:pt idx="70372" formatCode="0.00E+00">
                  <c:v>1.1999999999999999E-3</c:v>
                </c:pt>
                <c:pt idx="70373" formatCode="0.00E+00">
                  <c:v>1.1999999999999999E-3</c:v>
                </c:pt>
                <c:pt idx="70374" formatCode="0.00E+00">
                  <c:v>1.1999999999999999E-3</c:v>
                </c:pt>
                <c:pt idx="70375" formatCode="0.00E+00">
                  <c:v>1.1999999999999999E-3</c:v>
                </c:pt>
                <c:pt idx="70376" formatCode="0.00E+00">
                  <c:v>1.1999999999999999E-3</c:v>
                </c:pt>
                <c:pt idx="70377" formatCode="0.00E+00">
                  <c:v>1.1999999999999999E-3</c:v>
                </c:pt>
                <c:pt idx="70378" formatCode="0.00E+00">
                  <c:v>1.1999999999999999E-3</c:v>
                </c:pt>
                <c:pt idx="70379" formatCode="0.00E+00">
                  <c:v>1.1999999999999999E-3</c:v>
                </c:pt>
                <c:pt idx="70380" formatCode="0.00E+00">
                  <c:v>1.1999999999999999E-3</c:v>
                </c:pt>
                <c:pt idx="70381" formatCode="0.00E+00">
                  <c:v>1.1999999999999999E-3</c:v>
                </c:pt>
                <c:pt idx="70382" formatCode="0.00E+00">
                  <c:v>1.1999999999999999E-3</c:v>
                </c:pt>
                <c:pt idx="70383" formatCode="0.00E+00">
                  <c:v>1.1999999999999999E-3</c:v>
                </c:pt>
                <c:pt idx="70384" formatCode="0.00E+00">
                  <c:v>1.1999999999999999E-3</c:v>
                </c:pt>
                <c:pt idx="70385" formatCode="0.00E+00">
                  <c:v>1.1999999999999999E-3</c:v>
                </c:pt>
                <c:pt idx="70386" formatCode="0.00E+00">
                  <c:v>1.1999999999999999E-3</c:v>
                </c:pt>
                <c:pt idx="70387" formatCode="0.00E+00">
                  <c:v>1.1999999999999999E-3</c:v>
                </c:pt>
                <c:pt idx="70388" formatCode="0.00E+00">
                  <c:v>1.1999999999999999E-3</c:v>
                </c:pt>
                <c:pt idx="70389" formatCode="0.00E+00">
                  <c:v>1.1999999999999999E-3</c:v>
                </c:pt>
                <c:pt idx="70390" formatCode="0.00E+00">
                  <c:v>1.1999999999999999E-3</c:v>
                </c:pt>
                <c:pt idx="70391" formatCode="0.00E+00">
                  <c:v>1.1999999999999999E-3</c:v>
                </c:pt>
                <c:pt idx="70392" formatCode="0.00E+00">
                  <c:v>1.1999999999999999E-3</c:v>
                </c:pt>
                <c:pt idx="70393" formatCode="0.00E+00">
                  <c:v>1.1999999999999999E-3</c:v>
                </c:pt>
                <c:pt idx="70394" formatCode="0.00E+00">
                  <c:v>1.1999999999999999E-3</c:v>
                </c:pt>
                <c:pt idx="70395" formatCode="0.00E+00">
                  <c:v>1.1999999999999999E-3</c:v>
                </c:pt>
                <c:pt idx="70396" formatCode="0.00E+00">
                  <c:v>1.1999999999999999E-3</c:v>
                </c:pt>
                <c:pt idx="70397" formatCode="0.00E+00">
                  <c:v>1.1999999999999999E-3</c:v>
                </c:pt>
                <c:pt idx="70398" formatCode="0.00E+00">
                  <c:v>1.1999999999999999E-3</c:v>
                </c:pt>
                <c:pt idx="70399" formatCode="0.00E+00">
                  <c:v>1.1999999999999999E-3</c:v>
                </c:pt>
                <c:pt idx="70400" formatCode="0.00E+00">
                  <c:v>1.1999999999999999E-3</c:v>
                </c:pt>
                <c:pt idx="70401" formatCode="0.00E+00">
                  <c:v>1.1999999999999999E-3</c:v>
                </c:pt>
                <c:pt idx="70402" formatCode="0.00E+00">
                  <c:v>1.1999999999999999E-3</c:v>
                </c:pt>
                <c:pt idx="70403" formatCode="0.00E+00">
                  <c:v>1.1999999999999999E-3</c:v>
                </c:pt>
                <c:pt idx="70404" formatCode="0.00E+00">
                  <c:v>1.1999999999999999E-3</c:v>
                </c:pt>
                <c:pt idx="70405" formatCode="0.00E+00">
                  <c:v>1.1999999999999999E-3</c:v>
                </c:pt>
                <c:pt idx="70406" formatCode="0.00E+00">
                  <c:v>1.1999999999999999E-3</c:v>
                </c:pt>
                <c:pt idx="70407" formatCode="0.00E+00">
                  <c:v>1.1999999999999999E-3</c:v>
                </c:pt>
                <c:pt idx="70408" formatCode="0.00E+00">
                  <c:v>1.1999999999999999E-3</c:v>
                </c:pt>
                <c:pt idx="70409" formatCode="0.00E+00">
                  <c:v>1.1999999999999999E-3</c:v>
                </c:pt>
                <c:pt idx="70410" formatCode="0.00E+00">
                  <c:v>1.1999999999999999E-3</c:v>
                </c:pt>
                <c:pt idx="70411" formatCode="0.00E+00">
                  <c:v>1.1999999999999999E-3</c:v>
                </c:pt>
                <c:pt idx="70412" formatCode="0.00E+00">
                  <c:v>1.1999999999999999E-3</c:v>
                </c:pt>
                <c:pt idx="70413" formatCode="0.00E+00">
                  <c:v>1.1999999999999999E-3</c:v>
                </c:pt>
                <c:pt idx="70414" formatCode="0.00E+00">
                  <c:v>1.1999999999999999E-3</c:v>
                </c:pt>
                <c:pt idx="70415" formatCode="0.00E+00">
                  <c:v>1.1999999999999999E-3</c:v>
                </c:pt>
                <c:pt idx="70416" formatCode="0.00E+00">
                  <c:v>1.1999999999999999E-3</c:v>
                </c:pt>
                <c:pt idx="70417" formatCode="0.00E+00">
                  <c:v>1.1999999999999999E-3</c:v>
                </c:pt>
                <c:pt idx="70418" formatCode="0.00E+00">
                  <c:v>1.1999999999999999E-3</c:v>
                </c:pt>
                <c:pt idx="70419" formatCode="0.00E+00">
                  <c:v>1.1999999999999999E-3</c:v>
                </c:pt>
                <c:pt idx="70420" formatCode="0.00E+00">
                  <c:v>1.1999999999999999E-3</c:v>
                </c:pt>
                <c:pt idx="70421" formatCode="0.00E+00">
                  <c:v>1.1999999999999999E-3</c:v>
                </c:pt>
                <c:pt idx="70422" formatCode="0.00E+00">
                  <c:v>1.1999999999999999E-3</c:v>
                </c:pt>
                <c:pt idx="70423" formatCode="0.00E+00">
                  <c:v>1.1999999999999999E-3</c:v>
                </c:pt>
                <c:pt idx="70424" formatCode="0.00E+00">
                  <c:v>1.1999999999999999E-3</c:v>
                </c:pt>
                <c:pt idx="70425" formatCode="0.00E+00">
                  <c:v>1.1999999999999999E-3</c:v>
                </c:pt>
                <c:pt idx="70426" formatCode="0.00E+00">
                  <c:v>1.1999999999999999E-3</c:v>
                </c:pt>
                <c:pt idx="70427" formatCode="0.00E+00">
                  <c:v>1.1999999999999999E-3</c:v>
                </c:pt>
                <c:pt idx="70428" formatCode="0.00E+00">
                  <c:v>1.1999999999999999E-3</c:v>
                </c:pt>
                <c:pt idx="70429" formatCode="0.00E+00">
                  <c:v>1.1999999999999999E-3</c:v>
                </c:pt>
                <c:pt idx="70430" formatCode="0.00E+00">
                  <c:v>1.1999999999999999E-3</c:v>
                </c:pt>
                <c:pt idx="70431" formatCode="0.00E+00">
                  <c:v>1.1999999999999999E-3</c:v>
                </c:pt>
                <c:pt idx="70432" formatCode="0.00E+00">
                  <c:v>1.1999999999999999E-3</c:v>
                </c:pt>
                <c:pt idx="70433" formatCode="0.00E+00">
                  <c:v>1.1999999999999999E-3</c:v>
                </c:pt>
                <c:pt idx="70434" formatCode="0.00E+00">
                  <c:v>1.1999999999999999E-3</c:v>
                </c:pt>
                <c:pt idx="70435" formatCode="0.00E+00">
                  <c:v>1.1999999999999999E-3</c:v>
                </c:pt>
                <c:pt idx="70436" formatCode="0.00E+00">
                  <c:v>1.1999999999999999E-3</c:v>
                </c:pt>
                <c:pt idx="70437" formatCode="0.00E+00">
                  <c:v>1.1999999999999999E-3</c:v>
                </c:pt>
                <c:pt idx="70438" formatCode="0.00E+00">
                  <c:v>1.1999999999999999E-3</c:v>
                </c:pt>
                <c:pt idx="70439" formatCode="0.00E+00">
                  <c:v>1.1999999999999999E-3</c:v>
                </c:pt>
                <c:pt idx="70440" formatCode="0.00E+00">
                  <c:v>1.1999999999999999E-3</c:v>
                </c:pt>
                <c:pt idx="70441" formatCode="0.00E+00">
                  <c:v>1.1999999999999999E-3</c:v>
                </c:pt>
                <c:pt idx="70442" formatCode="0.00E+00">
                  <c:v>1.1999999999999999E-3</c:v>
                </c:pt>
                <c:pt idx="70443" formatCode="0.00E+00">
                  <c:v>1.1999999999999999E-3</c:v>
                </c:pt>
                <c:pt idx="70444" formatCode="0.00E+00">
                  <c:v>1.1999999999999999E-3</c:v>
                </c:pt>
                <c:pt idx="70445" formatCode="0.00E+00">
                  <c:v>1.1999999999999999E-3</c:v>
                </c:pt>
                <c:pt idx="70446" formatCode="0.00E+00">
                  <c:v>1.1999999999999999E-3</c:v>
                </c:pt>
                <c:pt idx="70447" formatCode="0.00E+00">
                  <c:v>1.1999999999999999E-3</c:v>
                </c:pt>
                <c:pt idx="70448" formatCode="0.00E+00">
                  <c:v>1.1999999999999999E-3</c:v>
                </c:pt>
                <c:pt idx="70449" formatCode="0.00E+00">
                  <c:v>1.1999999999999999E-3</c:v>
                </c:pt>
                <c:pt idx="70450" formatCode="0.00E+00">
                  <c:v>1.1999999999999999E-3</c:v>
                </c:pt>
                <c:pt idx="70451" formatCode="0.00E+00">
                  <c:v>1.1999999999999999E-3</c:v>
                </c:pt>
                <c:pt idx="70452" formatCode="0.00E+00">
                  <c:v>1.1999999999999999E-3</c:v>
                </c:pt>
                <c:pt idx="70453" formatCode="0.00E+00">
                  <c:v>1.1999999999999999E-3</c:v>
                </c:pt>
                <c:pt idx="70454" formatCode="0.00E+00">
                  <c:v>1.1999999999999999E-3</c:v>
                </c:pt>
                <c:pt idx="70455" formatCode="0.00E+00">
                  <c:v>1.1999999999999999E-3</c:v>
                </c:pt>
                <c:pt idx="70456" formatCode="0.00E+00">
                  <c:v>1.1999999999999999E-3</c:v>
                </c:pt>
                <c:pt idx="70457" formatCode="0.00E+00">
                  <c:v>1.1999999999999999E-3</c:v>
                </c:pt>
                <c:pt idx="70458" formatCode="0.00E+00">
                  <c:v>1.1999999999999999E-3</c:v>
                </c:pt>
                <c:pt idx="70459" formatCode="0.00E+00">
                  <c:v>1.1999999999999999E-3</c:v>
                </c:pt>
                <c:pt idx="70460" formatCode="0.00E+00">
                  <c:v>1.1999999999999999E-3</c:v>
                </c:pt>
                <c:pt idx="70461" formatCode="0.00E+00">
                  <c:v>1.1999999999999999E-3</c:v>
                </c:pt>
                <c:pt idx="70462" formatCode="0.00E+00">
                  <c:v>1.1999999999999999E-3</c:v>
                </c:pt>
                <c:pt idx="70463" formatCode="0.00E+00">
                  <c:v>1.1999999999999999E-3</c:v>
                </c:pt>
                <c:pt idx="70464" formatCode="0.00E+00">
                  <c:v>1.1999999999999999E-3</c:v>
                </c:pt>
                <c:pt idx="70465" formatCode="0.00E+00">
                  <c:v>1.1999999999999999E-3</c:v>
                </c:pt>
                <c:pt idx="70466" formatCode="0.00E+00">
                  <c:v>1.1999999999999999E-3</c:v>
                </c:pt>
                <c:pt idx="70467" formatCode="0.00E+00">
                  <c:v>1.1999999999999999E-3</c:v>
                </c:pt>
                <c:pt idx="70468" formatCode="0.00E+00">
                  <c:v>1.1999999999999999E-3</c:v>
                </c:pt>
                <c:pt idx="70469" formatCode="0.00E+00">
                  <c:v>1.1999999999999999E-3</c:v>
                </c:pt>
                <c:pt idx="70470" formatCode="0.00E+00">
                  <c:v>1.1999999999999999E-3</c:v>
                </c:pt>
                <c:pt idx="70471" formatCode="0.00E+00">
                  <c:v>1.1999999999999999E-3</c:v>
                </c:pt>
                <c:pt idx="70472" formatCode="0.00E+00">
                  <c:v>1.1999999999999999E-3</c:v>
                </c:pt>
                <c:pt idx="70473" formatCode="0.00E+00">
                  <c:v>1.1999999999999999E-3</c:v>
                </c:pt>
                <c:pt idx="70474" formatCode="0.00E+00">
                  <c:v>1.1999999999999999E-3</c:v>
                </c:pt>
                <c:pt idx="70475" formatCode="0.00E+00">
                  <c:v>1.1999999999999999E-3</c:v>
                </c:pt>
                <c:pt idx="70476" formatCode="0.00E+00">
                  <c:v>1.1999999999999999E-3</c:v>
                </c:pt>
                <c:pt idx="70477" formatCode="0.00E+00">
                  <c:v>1.1999999999999999E-3</c:v>
                </c:pt>
                <c:pt idx="70478" formatCode="0.00E+00">
                  <c:v>1.1999999999999999E-3</c:v>
                </c:pt>
                <c:pt idx="70479" formatCode="0.00E+00">
                  <c:v>1.1999999999999999E-3</c:v>
                </c:pt>
                <c:pt idx="70480" formatCode="0.00E+00">
                  <c:v>1.1999999999999999E-3</c:v>
                </c:pt>
                <c:pt idx="70481" formatCode="0.00E+00">
                  <c:v>1.1999999999999999E-3</c:v>
                </c:pt>
                <c:pt idx="70482" formatCode="0.00E+00">
                  <c:v>1.1999999999999999E-3</c:v>
                </c:pt>
                <c:pt idx="70483" formatCode="0.00E+00">
                  <c:v>1.1999999999999999E-3</c:v>
                </c:pt>
                <c:pt idx="70484" formatCode="0.00E+00">
                  <c:v>1.1999999999999999E-3</c:v>
                </c:pt>
                <c:pt idx="70485" formatCode="0.00E+00">
                  <c:v>1.1999999999999999E-3</c:v>
                </c:pt>
                <c:pt idx="70486" formatCode="0.00E+00">
                  <c:v>1.1999999999999999E-3</c:v>
                </c:pt>
                <c:pt idx="70487" formatCode="0.00E+00">
                  <c:v>1.1999999999999999E-3</c:v>
                </c:pt>
                <c:pt idx="70488" formatCode="0.00E+00">
                  <c:v>1.1999999999999999E-3</c:v>
                </c:pt>
                <c:pt idx="70489" formatCode="0.00E+00">
                  <c:v>1.1999999999999999E-3</c:v>
                </c:pt>
                <c:pt idx="70490" formatCode="0.00E+00">
                  <c:v>1.1999999999999999E-3</c:v>
                </c:pt>
                <c:pt idx="70491" formatCode="0.00E+00">
                  <c:v>1.1999999999999999E-3</c:v>
                </c:pt>
                <c:pt idx="70492" formatCode="0.00E+00">
                  <c:v>1.1999999999999999E-3</c:v>
                </c:pt>
                <c:pt idx="70493" formatCode="0.00E+00">
                  <c:v>1.1999999999999999E-3</c:v>
                </c:pt>
                <c:pt idx="70494" formatCode="0.00E+00">
                  <c:v>1.1999999999999999E-3</c:v>
                </c:pt>
                <c:pt idx="70495" formatCode="0.00E+00">
                  <c:v>1.1999999999999999E-3</c:v>
                </c:pt>
                <c:pt idx="70496" formatCode="0.00E+00">
                  <c:v>1.1999999999999999E-3</c:v>
                </c:pt>
                <c:pt idx="70497" formatCode="0.00E+00">
                  <c:v>1.1999999999999999E-3</c:v>
                </c:pt>
                <c:pt idx="70498" formatCode="0.00E+00">
                  <c:v>1.1999999999999999E-3</c:v>
                </c:pt>
                <c:pt idx="70499" formatCode="0.00E+00">
                  <c:v>1.1999999999999999E-3</c:v>
                </c:pt>
                <c:pt idx="70500" formatCode="0.00E+00">
                  <c:v>1.1999999999999999E-3</c:v>
                </c:pt>
                <c:pt idx="70501" formatCode="0.00E+00">
                  <c:v>1.1999999999999999E-3</c:v>
                </c:pt>
                <c:pt idx="70502" formatCode="0.00E+00">
                  <c:v>1.1999999999999999E-3</c:v>
                </c:pt>
                <c:pt idx="70503" formatCode="0.00E+00">
                  <c:v>1.1999999999999999E-3</c:v>
                </c:pt>
                <c:pt idx="70504" formatCode="0.00E+00">
                  <c:v>1.1999999999999999E-3</c:v>
                </c:pt>
                <c:pt idx="70505" formatCode="0.00E+00">
                  <c:v>1.1999999999999999E-3</c:v>
                </c:pt>
                <c:pt idx="70506" formatCode="0.00E+00">
                  <c:v>1.1999999999999999E-3</c:v>
                </c:pt>
                <c:pt idx="70507" formatCode="0.00E+00">
                  <c:v>1.1999999999999999E-3</c:v>
                </c:pt>
                <c:pt idx="70508" formatCode="0.00E+00">
                  <c:v>1.1999999999999999E-3</c:v>
                </c:pt>
                <c:pt idx="70509" formatCode="0.00E+00">
                  <c:v>1.1999999999999999E-3</c:v>
                </c:pt>
                <c:pt idx="70510" formatCode="0.00E+00">
                  <c:v>1.1999999999999999E-3</c:v>
                </c:pt>
                <c:pt idx="70511" formatCode="0.00E+00">
                  <c:v>1.1999999999999999E-3</c:v>
                </c:pt>
                <c:pt idx="70512" formatCode="0.00E+00">
                  <c:v>1.1999999999999999E-3</c:v>
                </c:pt>
                <c:pt idx="70513" formatCode="0.00E+00">
                  <c:v>1.1999999999999999E-3</c:v>
                </c:pt>
                <c:pt idx="70514" formatCode="0.00E+00">
                  <c:v>1.1999999999999999E-3</c:v>
                </c:pt>
                <c:pt idx="70515" formatCode="0.00E+00">
                  <c:v>1.1999999999999999E-3</c:v>
                </c:pt>
                <c:pt idx="70516" formatCode="0.00E+00">
                  <c:v>1.1999999999999999E-3</c:v>
                </c:pt>
                <c:pt idx="70517" formatCode="0.00E+00">
                  <c:v>1.1999999999999999E-3</c:v>
                </c:pt>
                <c:pt idx="70518" formatCode="0.00E+00">
                  <c:v>1.1999999999999999E-3</c:v>
                </c:pt>
                <c:pt idx="70519" formatCode="0.00E+00">
                  <c:v>1.1999999999999999E-3</c:v>
                </c:pt>
                <c:pt idx="70520" formatCode="0.00E+00">
                  <c:v>1.1999999999999999E-3</c:v>
                </c:pt>
                <c:pt idx="70521" formatCode="0.00E+00">
                  <c:v>1.1999999999999999E-3</c:v>
                </c:pt>
                <c:pt idx="70522" formatCode="0.00E+00">
                  <c:v>1.1999999999999999E-3</c:v>
                </c:pt>
                <c:pt idx="70523" formatCode="0.00E+00">
                  <c:v>1.1999999999999999E-3</c:v>
                </c:pt>
                <c:pt idx="70524" formatCode="0.00E+00">
                  <c:v>1.1999999999999999E-3</c:v>
                </c:pt>
                <c:pt idx="70525" formatCode="0.00E+00">
                  <c:v>1.1999999999999999E-3</c:v>
                </c:pt>
                <c:pt idx="70526" formatCode="0.00E+00">
                  <c:v>1.1999999999999999E-3</c:v>
                </c:pt>
                <c:pt idx="70527" formatCode="0.00E+00">
                  <c:v>1.1999999999999999E-3</c:v>
                </c:pt>
                <c:pt idx="70528" formatCode="0.00E+00">
                  <c:v>1.1999999999999999E-3</c:v>
                </c:pt>
                <c:pt idx="70529" formatCode="0.00E+00">
                  <c:v>1.1999999999999999E-3</c:v>
                </c:pt>
                <c:pt idx="70530" formatCode="0.00E+00">
                  <c:v>1.1999999999999999E-3</c:v>
                </c:pt>
                <c:pt idx="70531" formatCode="0.00E+00">
                  <c:v>1.1999999999999999E-3</c:v>
                </c:pt>
                <c:pt idx="70532" formatCode="0.00E+00">
                  <c:v>1.1999999999999999E-3</c:v>
                </c:pt>
                <c:pt idx="70533" formatCode="0.00E+00">
                  <c:v>1.1999999999999999E-3</c:v>
                </c:pt>
                <c:pt idx="70534" formatCode="0.00E+00">
                  <c:v>1.1999999999999999E-3</c:v>
                </c:pt>
                <c:pt idx="70535" formatCode="0.00E+00">
                  <c:v>1.1999999999999999E-3</c:v>
                </c:pt>
                <c:pt idx="70536" formatCode="0.00E+00">
                  <c:v>1.1999999999999999E-3</c:v>
                </c:pt>
                <c:pt idx="70537" formatCode="0.00E+00">
                  <c:v>1.1999999999999999E-3</c:v>
                </c:pt>
                <c:pt idx="70538" formatCode="0.00E+00">
                  <c:v>1.1999999999999999E-3</c:v>
                </c:pt>
                <c:pt idx="70539" formatCode="0.00E+00">
                  <c:v>1.1999999999999999E-3</c:v>
                </c:pt>
                <c:pt idx="70540" formatCode="0.00E+00">
                  <c:v>1.1999999999999999E-3</c:v>
                </c:pt>
                <c:pt idx="70541" formatCode="0.00E+00">
                  <c:v>1.1999999999999999E-3</c:v>
                </c:pt>
                <c:pt idx="70542" formatCode="0.00E+00">
                  <c:v>1.1999999999999999E-3</c:v>
                </c:pt>
                <c:pt idx="70543" formatCode="0.00E+00">
                  <c:v>1.1999999999999999E-3</c:v>
                </c:pt>
                <c:pt idx="70544" formatCode="0.00E+00">
                  <c:v>1.1999999999999999E-3</c:v>
                </c:pt>
                <c:pt idx="70545" formatCode="0.00E+00">
                  <c:v>1.1999999999999999E-3</c:v>
                </c:pt>
                <c:pt idx="70546" formatCode="0.00E+00">
                  <c:v>1.1999999999999999E-3</c:v>
                </c:pt>
                <c:pt idx="70547" formatCode="0.00E+00">
                  <c:v>1.1999999999999999E-3</c:v>
                </c:pt>
                <c:pt idx="70548" formatCode="0.00E+00">
                  <c:v>1.1999999999999999E-3</c:v>
                </c:pt>
                <c:pt idx="70549" formatCode="0.00E+00">
                  <c:v>1.1999999999999999E-3</c:v>
                </c:pt>
                <c:pt idx="70550" formatCode="0.00E+00">
                  <c:v>1.1999999999999999E-3</c:v>
                </c:pt>
                <c:pt idx="70551" formatCode="0.00E+00">
                  <c:v>1.1999999999999999E-3</c:v>
                </c:pt>
                <c:pt idx="70552" formatCode="0.00E+00">
                  <c:v>1.1999999999999999E-3</c:v>
                </c:pt>
                <c:pt idx="70553" formatCode="0.00E+00">
                  <c:v>1.1999999999999999E-3</c:v>
                </c:pt>
                <c:pt idx="70554" formatCode="0.00E+00">
                  <c:v>1.1999999999999999E-3</c:v>
                </c:pt>
                <c:pt idx="70555" formatCode="0.00E+00">
                  <c:v>1.1999999999999999E-3</c:v>
                </c:pt>
                <c:pt idx="70556" formatCode="0.00E+00">
                  <c:v>1.1999999999999999E-3</c:v>
                </c:pt>
                <c:pt idx="70557" formatCode="0.00E+00">
                  <c:v>1.1999999999999999E-3</c:v>
                </c:pt>
                <c:pt idx="70558" formatCode="0.00E+00">
                  <c:v>1.1999999999999999E-3</c:v>
                </c:pt>
                <c:pt idx="70559" formatCode="0.00E+00">
                  <c:v>1.1999999999999999E-3</c:v>
                </c:pt>
                <c:pt idx="70560" formatCode="0.00E+00">
                  <c:v>1.1999999999999999E-3</c:v>
                </c:pt>
                <c:pt idx="70561" formatCode="0.00E+00">
                  <c:v>1.1999999999999999E-3</c:v>
                </c:pt>
                <c:pt idx="70562" formatCode="0.00E+00">
                  <c:v>1.1999999999999999E-3</c:v>
                </c:pt>
                <c:pt idx="70563" formatCode="0.00E+00">
                  <c:v>1.1999999999999999E-3</c:v>
                </c:pt>
                <c:pt idx="70564" formatCode="0.00E+00">
                  <c:v>1.1999999999999999E-3</c:v>
                </c:pt>
                <c:pt idx="70565" formatCode="0.00E+00">
                  <c:v>1.1999999999999999E-3</c:v>
                </c:pt>
                <c:pt idx="70566" formatCode="0.00E+00">
                  <c:v>1.1999999999999999E-3</c:v>
                </c:pt>
                <c:pt idx="70567" formatCode="0.00E+00">
                  <c:v>1.1999999999999999E-3</c:v>
                </c:pt>
                <c:pt idx="70568" formatCode="0.00E+00">
                  <c:v>1.1999999999999999E-3</c:v>
                </c:pt>
                <c:pt idx="70569" formatCode="0.00E+00">
                  <c:v>1.1999999999999999E-3</c:v>
                </c:pt>
                <c:pt idx="70570" formatCode="0.00E+00">
                  <c:v>1.1999999999999999E-3</c:v>
                </c:pt>
                <c:pt idx="70571" formatCode="0.00E+00">
                  <c:v>1.1999999999999999E-3</c:v>
                </c:pt>
                <c:pt idx="70572" formatCode="0.00E+00">
                  <c:v>1.1999999999999999E-3</c:v>
                </c:pt>
                <c:pt idx="70573" formatCode="0.00E+00">
                  <c:v>1.1999999999999999E-3</c:v>
                </c:pt>
                <c:pt idx="70574" formatCode="0.00E+00">
                  <c:v>1.1999999999999999E-3</c:v>
                </c:pt>
                <c:pt idx="70575" formatCode="0.00E+00">
                  <c:v>1.1999999999999999E-3</c:v>
                </c:pt>
                <c:pt idx="70576" formatCode="0.00E+00">
                  <c:v>1.1999999999999999E-3</c:v>
                </c:pt>
                <c:pt idx="70577" formatCode="0.00E+00">
                  <c:v>1.1999999999999999E-3</c:v>
                </c:pt>
                <c:pt idx="70578" formatCode="0.00E+00">
                  <c:v>1.1999999999999999E-3</c:v>
                </c:pt>
                <c:pt idx="70579" formatCode="0.00E+00">
                  <c:v>1.1999999999999999E-3</c:v>
                </c:pt>
                <c:pt idx="70580" formatCode="0.00E+00">
                  <c:v>1.1999999999999999E-3</c:v>
                </c:pt>
                <c:pt idx="70581" formatCode="0.00E+00">
                  <c:v>1.1999999999999999E-3</c:v>
                </c:pt>
                <c:pt idx="70582" formatCode="0.00E+00">
                  <c:v>1.1999999999999999E-3</c:v>
                </c:pt>
                <c:pt idx="70583" formatCode="0.00E+00">
                  <c:v>1.1999999999999999E-3</c:v>
                </c:pt>
                <c:pt idx="70584" formatCode="0.00E+00">
                  <c:v>1.1999999999999999E-3</c:v>
                </c:pt>
                <c:pt idx="70585" formatCode="0.00E+00">
                  <c:v>1.1999999999999999E-3</c:v>
                </c:pt>
                <c:pt idx="70586" formatCode="0.00E+00">
                  <c:v>1.1999999999999999E-3</c:v>
                </c:pt>
                <c:pt idx="70587" formatCode="0.00E+00">
                  <c:v>1.1999999999999999E-3</c:v>
                </c:pt>
                <c:pt idx="70588" formatCode="0.00E+00">
                  <c:v>1.1999999999999999E-3</c:v>
                </c:pt>
                <c:pt idx="70589" formatCode="0.00E+00">
                  <c:v>1.1999999999999999E-3</c:v>
                </c:pt>
                <c:pt idx="70590" formatCode="0.00E+00">
                  <c:v>1.1999999999999999E-3</c:v>
                </c:pt>
                <c:pt idx="70591" formatCode="0.00E+00">
                  <c:v>1.1999999999999999E-3</c:v>
                </c:pt>
                <c:pt idx="70592" formatCode="0.00E+00">
                  <c:v>1.1999999999999999E-3</c:v>
                </c:pt>
                <c:pt idx="70593" formatCode="0.00E+00">
                  <c:v>1.1999999999999999E-3</c:v>
                </c:pt>
                <c:pt idx="70594" formatCode="0.00E+00">
                  <c:v>1.1999999999999999E-3</c:v>
                </c:pt>
                <c:pt idx="70595" formatCode="0.00E+00">
                  <c:v>1.1999999999999999E-3</c:v>
                </c:pt>
                <c:pt idx="70596" formatCode="0.00E+00">
                  <c:v>1.1999999999999999E-3</c:v>
                </c:pt>
                <c:pt idx="70597" formatCode="0.00E+00">
                  <c:v>1.1999999999999999E-3</c:v>
                </c:pt>
                <c:pt idx="70598" formatCode="0.00E+00">
                  <c:v>1.1999999999999999E-3</c:v>
                </c:pt>
                <c:pt idx="70599" formatCode="0.00E+00">
                  <c:v>1.1999999999999999E-3</c:v>
                </c:pt>
                <c:pt idx="70600" formatCode="0.00E+00">
                  <c:v>1.1999999999999999E-3</c:v>
                </c:pt>
                <c:pt idx="70601" formatCode="0.00E+00">
                  <c:v>1.1999999999999999E-3</c:v>
                </c:pt>
                <c:pt idx="70602" formatCode="0.00E+00">
                  <c:v>1.1999999999999999E-3</c:v>
                </c:pt>
                <c:pt idx="70603" formatCode="0.00E+00">
                  <c:v>1.1999999999999999E-3</c:v>
                </c:pt>
                <c:pt idx="70604" formatCode="0.00E+00">
                  <c:v>1.1999999999999999E-3</c:v>
                </c:pt>
                <c:pt idx="70605" formatCode="0.00E+00">
                  <c:v>1.1999999999999999E-3</c:v>
                </c:pt>
                <c:pt idx="70606" formatCode="0.00E+00">
                  <c:v>1.1999999999999999E-3</c:v>
                </c:pt>
                <c:pt idx="70607" formatCode="0.00E+00">
                  <c:v>1.1999999999999999E-3</c:v>
                </c:pt>
                <c:pt idx="70608" formatCode="0.00E+00">
                  <c:v>1.1999999999999999E-3</c:v>
                </c:pt>
                <c:pt idx="70609" formatCode="0.00E+00">
                  <c:v>1.1999999999999999E-3</c:v>
                </c:pt>
                <c:pt idx="70610" formatCode="0.00E+00">
                  <c:v>1.1999999999999999E-3</c:v>
                </c:pt>
                <c:pt idx="70611" formatCode="0.00E+00">
                  <c:v>1.1999999999999999E-3</c:v>
                </c:pt>
                <c:pt idx="70612" formatCode="0.00E+00">
                  <c:v>1.1999999999999999E-3</c:v>
                </c:pt>
                <c:pt idx="70613" formatCode="0.00E+00">
                  <c:v>1.1999999999999999E-3</c:v>
                </c:pt>
                <c:pt idx="70614" formatCode="0.00E+00">
                  <c:v>1.1999999999999999E-3</c:v>
                </c:pt>
                <c:pt idx="70615" formatCode="0.00E+00">
                  <c:v>1.1999999999999999E-3</c:v>
                </c:pt>
                <c:pt idx="70616" formatCode="0.00E+00">
                  <c:v>1.1999999999999999E-3</c:v>
                </c:pt>
                <c:pt idx="70617" formatCode="0.00E+00">
                  <c:v>1.1999999999999999E-3</c:v>
                </c:pt>
                <c:pt idx="70618" formatCode="0.00E+00">
                  <c:v>1.1999999999999999E-3</c:v>
                </c:pt>
                <c:pt idx="70619" formatCode="0.00E+00">
                  <c:v>1.1999999999999999E-3</c:v>
                </c:pt>
                <c:pt idx="70620" formatCode="0.00E+00">
                  <c:v>1.1999999999999999E-3</c:v>
                </c:pt>
                <c:pt idx="70621" formatCode="0.00E+00">
                  <c:v>1.1999999999999999E-3</c:v>
                </c:pt>
                <c:pt idx="70622" formatCode="0.00E+00">
                  <c:v>1.1999999999999999E-3</c:v>
                </c:pt>
                <c:pt idx="70623" formatCode="0.00E+00">
                  <c:v>1.1999999999999999E-3</c:v>
                </c:pt>
                <c:pt idx="70624" formatCode="0.00E+00">
                  <c:v>1.1999999999999999E-3</c:v>
                </c:pt>
                <c:pt idx="70625" formatCode="0.00E+00">
                  <c:v>1.1999999999999999E-3</c:v>
                </c:pt>
                <c:pt idx="70626" formatCode="0.00E+00">
                  <c:v>1.1999999999999999E-3</c:v>
                </c:pt>
                <c:pt idx="70627" formatCode="0.00E+00">
                  <c:v>1.1999999999999999E-3</c:v>
                </c:pt>
                <c:pt idx="70628" formatCode="0.00E+00">
                  <c:v>1.1999999999999999E-3</c:v>
                </c:pt>
                <c:pt idx="70629" formatCode="0.00E+00">
                  <c:v>1.1999999999999999E-3</c:v>
                </c:pt>
                <c:pt idx="70630" formatCode="0.00E+00">
                  <c:v>1.1999999999999999E-3</c:v>
                </c:pt>
                <c:pt idx="70631" formatCode="0.00E+00">
                  <c:v>1.1999999999999999E-3</c:v>
                </c:pt>
                <c:pt idx="70632" formatCode="0.00E+00">
                  <c:v>1.1999999999999999E-3</c:v>
                </c:pt>
                <c:pt idx="70633" formatCode="0.00E+00">
                  <c:v>1.1999999999999999E-3</c:v>
                </c:pt>
                <c:pt idx="70634" formatCode="0.00E+00">
                  <c:v>1.1999999999999999E-3</c:v>
                </c:pt>
                <c:pt idx="70635" formatCode="0.00E+00">
                  <c:v>1.1999999999999999E-3</c:v>
                </c:pt>
                <c:pt idx="70636" formatCode="0.00E+00">
                  <c:v>1.1999999999999999E-3</c:v>
                </c:pt>
                <c:pt idx="70637" formatCode="0.00E+00">
                  <c:v>1.1999999999999999E-3</c:v>
                </c:pt>
                <c:pt idx="70638" formatCode="0.00E+00">
                  <c:v>1.1999999999999999E-3</c:v>
                </c:pt>
                <c:pt idx="70639" formatCode="0.00E+00">
                  <c:v>1.1999999999999999E-3</c:v>
                </c:pt>
                <c:pt idx="70640" formatCode="0.00E+00">
                  <c:v>1.1999999999999999E-3</c:v>
                </c:pt>
                <c:pt idx="70641" formatCode="0.00E+00">
                  <c:v>1.1999999999999999E-3</c:v>
                </c:pt>
                <c:pt idx="70642" formatCode="0.00E+00">
                  <c:v>1.1999999999999999E-3</c:v>
                </c:pt>
                <c:pt idx="70643" formatCode="0.00E+00">
                  <c:v>1.1999999999999999E-3</c:v>
                </c:pt>
                <c:pt idx="70644" formatCode="0.00E+00">
                  <c:v>1.1999999999999999E-3</c:v>
                </c:pt>
                <c:pt idx="70645" formatCode="0.00E+00">
                  <c:v>1.1999999999999999E-3</c:v>
                </c:pt>
                <c:pt idx="70646" formatCode="0.00E+00">
                  <c:v>1.1999999999999999E-3</c:v>
                </c:pt>
                <c:pt idx="70647" formatCode="0.00E+00">
                  <c:v>1.1999999999999999E-3</c:v>
                </c:pt>
                <c:pt idx="70648" formatCode="0.00E+00">
                  <c:v>1.1999999999999999E-3</c:v>
                </c:pt>
                <c:pt idx="70649" formatCode="0.00E+00">
                  <c:v>1.1999999999999999E-3</c:v>
                </c:pt>
                <c:pt idx="70650" formatCode="0.00E+00">
                  <c:v>1.1999999999999999E-3</c:v>
                </c:pt>
                <c:pt idx="70651" formatCode="0.00E+00">
                  <c:v>1.1999999999999999E-3</c:v>
                </c:pt>
                <c:pt idx="70652" formatCode="0.00E+00">
                  <c:v>1.1999999999999999E-3</c:v>
                </c:pt>
                <c:pt idx="70653" formatCode="0.00E+00">
                  <c:v>1.1999999999999999E-3</c:v>
                </c:pt>
                <c:pt idx="70654" formatCode="0.00E+00">
                  <c:v>1.1999999999999999E-3</c:v>
                </c:pt>
                <c:pt idx="70655" formatCode="0.00E+00">
                  <c:v>1.1999999999999999E-3</c:v>
                </c:pt>
                <c:pt idx="70656" formatCode="0.00E+00">
                  <c:v>1.1999999999999999E-3</c:v>
                </c:pt>
                <c:pt idx="70657" formatCode="0.00E+00">
                  <c:v>1.1999999999999999E-3</c:v>
                </c:pt>
                <c:pt idx="70658" formatCode="0.00E+00">
                  <c:v>1.1999999999999999E-3</c:v>
                </c:pt>
                <c:pt idx="70659" formatCode="0.00E+00">
                  <c:v>1.1999999999999999E-3</c:v>
                </c:pt>
                <c:pt idx="70660" formatCode="0.00E+00">
                  <c:v>1.1999999999999999E-3</c:v>
                </c:pt>
                <c:pt idx="70661" formatCode="0.00E+00">
                  <c:v>1.1999999999999999E-3</c:v>
                </c:pt>
                <c:pt idx="70662" formatCode="0.00E+00">
                  <c:v>1.1999999999999999E-3</c:v>
                </c:pt>
                <c:pt idx="70663" formatCode="0.00E+00">
                  <c:v>1.1999999999999999E-3</c:v>
                </c:pt>
                <c:pt idx="70664" formatCode="0.00E+00">
                  <c:v>1.1999999999999999E-3</c:v>
                </c:pt>
                <c:pt idx="70665" formatCode="0.00E+00">
                  <c:v>1.1999999999999999E-3</c:v>
                </c:pt>
                <c:pt idx="70666" formatCode="0.00E+00">
                  <c:v>1.1999999999999999E-3</c:v>
                </c:pt>
                <c:pt idx="70667" formatCode="0.00E+00">
                  <c:v>1.1999999999999999E-3</c:v>
                </c:pt>
                <c:pt idx="70668" formatCode="0.00E+00">
                  <c:v>1.1999999999999999E-3</c:v>
                </c:pt>
                <c:pt idx="70669" formatCode="0.00E+00">
                  <c:v>1.1999999999999999E-3</c:v>
                </c:pt>
                <c:pt idx="70670" formatCode="0.00E+00">
                  <c:v>1.1999999999999999E-3</c:v>
                </c:pt>
                <c:pt idx="70671" formatCode="0.00E+00">
                  <c:v>1.1999999999999999E-3</c:v>
                </c:pt>
                <c:pt idx="70672" formatCode="0.00E+00">
                  <c:v>1.1999999999999999E-3</c:v>
                </c:pt>
                <c:pt idx="70673" formatCode="0.00E+00">
                  <c:v>1.1999999999999999E-3</c:v>
                </c:pt>
                <c:pt idx="70674" formatCode="0.00E+00">
                  <c:v>1.1999999999999999E-3</c:v>
                </c:pt>
                <c:pt idx="70675" formatCode="0.00E+00">
                  <c:v>1.1999999999999999E-3</c:v>
                </c:pt>
                <c:pt idx="70676" formatCode="0.00E+00">
                  <c:v>1.1999999999999999E-3</c:v>
                </c:pt>
                <c:pt idx="70677" formatCode="0.00E+00">
                  <c:v>1.1999999999999999E-3</c:v>
                </c:pt>
                <c:pt idx="70678" formatCode="0.00E+00">
                  <c:v>1.1999999999999999E-3</c:v>
                </c:pt>
                <c:pt idx="70679" formatCode="0.00E+00">
                  <c:v>1.1999999999999999E-3</c:v>
                </c:pt>
                <c:pt idx="70680" formatCode="0.00E+00">
                  <c:v>1.1999999999999999E-3</c:v>
                </c:pt>
                <c:pt idx="70681" formatCode="0.00E+00">
                  <c:v>1.1999999999999999E-3</c:v>
                </c:pt>
                <c:pt idx="70682" formatCode="0.00E+00">
                  <c:v>1.1999999999999999E-3</c:v>
                </c:pt>
                <c:pt idx="70683" formatCode="0.00E+00">
                  <c:v>1.1999999999999999E-3</c:v>
                </c:pt>
                <c:pt idx="70684" formatCode="0.00E+00">
                  <c:v>1.1999999999999999E-3</c:v>
                </c:pt>
                <c:pt idx="70685" formatCode="0.00E+00">
                  <c:v>1.1999999999999999E-3</c:v>
                </c:pt>
                <c:pt idx="70686" formatCode="0.00E+00">
                  <c:v>1.1999999999999999E-3</c:v>
                </c:pt>
                <c:pt idx="70687" formatCode="0.00E+00">
                  <c:v>1.1999999999999999E-3</c:v>
                </c:pt>
                <c:pt idx="70688" formatCode="0.00E+00">
                  <c:v>1.1999999999999999E-3</c:v>
                </c:pt>
                <c:pt idx="70689" formatCode="0.00E+00">
                  <c:v>1.1999999999999999E-3</c:v>
                </c:pt>
                <c:pt idx="70690" formatCode="0.00E+00">
                  <c:v>1.1999999999999999E-3</c:v>
                </c:pt>
                <c:pt idx="70691" formatCode="0.00E+00">
                  <c:v>1.1999999999999999E-3</c:v>
                </c:pt>
                <c:pt idx="70692" formatCode="0.00E+00">
                  <c:v>1.1999999999999999E-3</c:v>
                </c:pt>
                <c:pt idx="70693" formatCode="0.00E+00">
                  <c:v>1.1999999999999999E-3</c:v>
                </c:pt>
                <c:pt idx="70694" formatCode="0.00E+00">
                  <c:v>1.1999999999999999E-3</c:v>
                </c:pt>
                <c:pt idx="70695" formatCode="0.00E+00">
                  <c:v>1.1999999999999999E-3</c:v>
                </c:pt>
                <c:pt idx="70696" formatCode="0.00E+00">
                  <c:v>1.1999999999999999E-3</c:v>
                </c:pt>
                <c:pt idx="70697" formatCode="0.00E+00">
                  <c:v>1.1999999999999999E-3</c:v>
                </c:pt>
                <c:pt idx="70698" formatCode="0.00E+00">
                  <c:v>1.1999999999999999E-3</c:v>
                </c:pt>
                <c:pt idx="70699" formatCode="0.00E+00">
                  <c:v>1.1999999999999999E-3</c:v>
                </c:pt>
                <c:pt idx="70700" formatCode="0.00E+00">
                  <c:v>1.1999999999999999E-3</c:v>
                </c:pt>
                <c:pt idx="70701" formatCode="0.00E+00">
                  <c:v>1.1999999999999999E-3</c:v>
                </c:pt>
                <c:pt idx="70702" formatCode="0.00E+00">
                  <c:v>1.1999999999999999E-3</c:v>
                </c:pt>
                <c:pt idx="70703" formatCode="0.00E+00">
                  <c:v>1.1999999999999999E-3</c:v>
                </c:pt>
                <c:pt idx="70704" formatCode="0.00E+00">
                  <c:v>1.1999999999999999E-3</c:v>
                </c:pt>
                <c:pt idx="70705" formatCode="0.00E+00">
                  <c:v>1.1999999999999999E-3</c:v>
                </c:pt>
                <c:pt idx="70706" formatCode="0.00E+00">
                  <c:v>1.1999999999999999E-3</c:v>
                </c:pt>
                <c:pt idx="70707" formatCode="0.00E+00">
                  <c:v>1.1999999999999999E-3</c:v>
                </c:pt>
                <c:pt idx="70708" formatCode="0.00E+00">
                  <c:v>1.1999999999999999E-3</c:v>
                </c:pt>
                <c:pt idx="70709" formatCode="0.00E+00">
                  <c:v>1.1999999999999999E-3</c:v>
                </c:pt>
                <c:pt idx="70710" formatCode="0.00E+00">
                  <c:v>1.1999999999999999E-3</c:v>
                </c:pt>
                <c:pt idx="70711" formatCode="0.00E+00">
                  <c:v>1.1999999999999999E-3</c:v>
                </c:pt>
                <c:pt idx="70712" formatCode="0.00E+00">
                  <c:v>1.1999999999999999E-3</c:v>
                </c:pt>
                <c:pt idx="70713" formatCode="0.00E+00">
                  <c:v>1.1999999999999999E-3</c:v>
                </c:pt>
                <c:pt idx="70714" formatCode="0.00E+00">
                  <c:v>1.1999999999999999E-3</c:v>
                </c:pt>
                <c:pt idx="70715" formatCode="0.00E+00">
                  <c:v>1.1999999999999999E-3</c:v>
                </c:pt>
                <c:pt idx="70716" formatCode="0.00E+00">
                  <c:v>1.1999999999999999E-3</c:v>
                </c:pt>
                <c:pt idx="70717" formatCode="0.00E+00">
                  <c:v>1.1999999999999999E-3</c:v>
                </c:pt>
                <c:pt idx="70718" formatCode="0.00E+00">
                  <c:v>1.1999999999999999E-3</c:v>
                </c:pt>
                <c:pt idx="70719" formatCode="0.00E+00">
                  <c:v>1.1999999999999999E-3</c:v>
                </c:pt>
                <c:pt idx="70720" formatCode="0.00E+00">
                  <c:v>1.1999999999999999E-3</c:v>
                </c:pt>
                <c:pt idx="70721" formatCode="0.00E+00">
                  <c:v>1.1999999999999999E-3</c:v>
                </c:pt>
                <c:pt idx="70722" formatCode="0.00E+00">
                  <c:v>1.1999999999999999E-3</c:v>
                </c:pt>
                <c:pt idx="70723" formatCode="0.00E+00">
                  <c:v>1.1999999999999999E-3</c:v>
                </c:pt>
                <c:pt idx="70724" formatCode="0.00E+00">
                  <c:v>1.1999999999999999E-3</c:v>
                </c:pt>
                <c:pt idx="70725" formatCode="0.00E+00">
                  <c:v>1.1999999999999999E-3</c:v>
                </c:pt>
                <c:pt idx="70726" formatCode="0.00E+00">
                  <c:v>1.1999999999999999E-3</c:v>
                </c:pt>
                <c:pt idx="70727" formatCode="0.00E+00">
                  <c:v>1.1999999999999999E-3</c:v>
                </c:pt>
                <c:pt idx="70728" formatCode="0.00E+00">
                  <c:v>1.1999999999999999E-3</c:v>
                </c:pt>
                <c:pt idx="70729" formatCode="0.00E+00">
                  <c:v>1.1999999999999999E-3</c:v>
                </c:pt>
                <c:pt idx="70730" formatCode="0.00E+00">
                  <c:v>1.1999999999999999E-3</c:v>
                </c:pt>
                <c:pt idx="70731" formatCode="0.00E+00">
                  <c:v>1.1999999999999999E-3</c:v>
                </c:pt>
                <c:pt idx="70732" formatCode="0.00E+00">
                  <c:v>1.1999999999999999E-3</c:v>
                </c:pt>
                <c:pt idx="70733" formatCode="0.00E+00">
                  <c:v>1.1999999999999999E-3</c:v>
                </c:pt>
                <c:pt idx="70734" formatCode="0.00E+00">
                  <c:v>1.1999999999999999E-3</c:v>
                </c:pt>
                <c:pt idx="70735" formatCode="0.00E+00">
                  <c:v>1.1999999999999999E-3</c:v>
                </c:pt>
                <c:pt idx="70736" formatCode="0.00E+00">
                  <c:v>1.1999999999999999E-3</c:v>
                </c:pt>
                <c:pt idx="70737" formatCode="0.00E+00">
                  <c:v>1.1999999999999999E-3</c:v>
                </c:pt>
                <c:pt idx="70738" formatCode="0.00E+00">
                  <c:v>1.1999999999999999E-3</c:v>
                </c:pt>
                <c:pt idx="70739" formatCode="0.00E+00">
                  <c:v>1.1999999999999999E-3</c:v>
                </c:pt>
                <c:pt idx="70740" formatCode="0.00E+00">
                  <c:v>1.1999999999999999E-3</c:v>
                </c:pt>
                <c:pt idx="70741" formatCode="0.00E+00">
                  <c:v>1.1999999999999999E-3</c:v>
                </c:pt>
                <c:pt idx="70742" formatCode="0.00E+00">
                  <c:v>1.1999999999999999E-3</c:v>
                </c:pt>
                <c:pt idx="70743" formatCode="0.00E+00">
                  <c:v>1.1999999999999999E-3</c:v>
                </c:pt>
                <c:pt idx="70744" formatCode="0.00E+00">
                  <c:v>1.1999999999999999E-3</c:v>
                </c:pt>
                <c:pt idx="70745" formatCode="0.00E+00">
                  <c:v>1.1999999999999999E-3</c:v>
                </c:pt>
                <c:pt idx="70746" formatCode="0.00E+00">
                  <c:v>1.1999999999999999E-3</c:v>
                </c:pt>
                <c:pt idx="70747" formatCode="0.00E+00">
                  <c:v>1.1999999999999999E-3</c:v>
                </c:pt>
                <c:pt idx="70748" formatCode="0.00E+00">
                  <c:v>1.1999999999999999E-3</c:v>
                </c:pt>
                <c:pt idx="70749" formatCode="0.00E+00">
                  <c:v>1.1999999999999999E-3</c:v>
                </c:pt>
                <c:pt idx="70750" formatCode="0.00E+00">
                  <c:v>1.1999999999999999E-3</c:v>
                </c:pt>
                <c:pt idx="70751" formatCode="0.00E+00">
                  <c:v>1.1999999999999999E-3</c:v>
                </c:pt>
                <c:pt idx="70752" formatCode="0.00E+00">
                  <c:v>1.1999999999999999E-3</c:v>
                </c:pt>
                <c:pt idx="70753" formatCode="0.00E+00">
                  <c:v>1.1999999999999999E-3</c:v>
                </c:pt>
                <c:pt idx="70754" formatCode="0.00E+00">
                  <c:v>1.1999999999999999E-3</c:v>
                </c:pt>
                <c:pt idx="70755" formatCode="0.00E+00">
                  <c:v>1.1999999999999999E-3</c:v>
                </c:pt>
                <c:pt idx="70756" formatCode="0.00E+00">
                  <c:v>1.1999999999999999E-3</c:v>
                </c:pt>
                <c:pt idx="70757" formatCode="0.00E+00">
                  <c:v>1.1999999999999999E-3</c:v>
                </c:pt>
                <c:pt idx="70758" formatCode="0.00E+00">
                  <c:v>1.1999999999999999E-3</c:v>
                </c:pt>
                <c:pt idx="70759" formatCode="0.00E+00">
                  <c:v>1.1999999999999999E-3</c:v>
                </c:pt>
                <c:pt idx="70760" formatCode="0.00E+00">
                  <c:v>1.1999999999999999E-3</c:v>
                </c:pt>
                <c:pt idx="70761" formatCode="0.00E+00">
                  <c:v>1.1999999999999999E-3</c:v>
                </c:pt>
                <c:pt idx="70762" formatCode="0.00E+00">
                  <c:v>1.1999999999999999E-3</c:v>
                </c:pt>
                <c:pt idx="70763" formatCode="0.00E+00">
                  <c:v>1.1999999999999999E-3</c:v>
                </c:pt>
                <c:pt idx="70764" formatCode="0.00E+00">
                  <c:v>1.1999999999999999E-3</c:v>
                </c:pt>
                <c:pt idx="70765" formatCode="0.00E+00">
                  <c:v>1.1999999999999999E-3</c:v>
                </c:pt>
                <c:pt idx="70766" formatCode="0.00E+00">
                  <c:v>1.1999999999999999E-3</c:v>
                </c:pt>
                <c:pt idx="70767" formatCode="0.00E+00">
                  <c:v>1.1999999999999999E-3</c:v>
                </c:pt>
                <c:pt idx="70768" formatCode="0.00E+00">
                  <c:v>1.1999999999999999E-3</c:v>
                </c:pt>
                <c:pt idx="70769" formatCode="0.00E+00">
                  <c:v>1.1999999999999999E-3</c:v>
                </c:pt>
                <c:pt idx="70770" formatCode="0.00E+00">
                  <c:v>1.1999999999999999E-3</c:v>
                </c:pt>
                <c:pt idx="70771" formatCode="0.00E+00">
                  <c:v>1.1999999999999999E-3</c:v>
                </c:pt>
                <c:pt idx="70772" formatCode="0.00E+00">
                  <c:v>1.1999999999999999E-3</c:v>
                </c:pt>
                <c:pt idx="70773" formatCode="0.00E+00">
                  <c:v>1.1999999999999999E-3</c:v>
                </c:pt>
                <c:pt idx="70774" formatCode="0.00E+00">
                  <c:v>1.1999999999999999E-3</c:v>
                </c:pt>
                <c:pt idx="70775" formatCode="0.00E+00">
                  <c:v>1.1999999999999999E-3</c:v>
                </c:pt>
                <c:pt idx="70776" formatCode="0.00E+00">
                  <c:v>1.1999999999999999E-3</c:v>
                </c:pt>
                <c:pt idx="70777" formatCode="0.00E+00">
                  <c:v>1.1999999999999999E-3</c:v>
                </c:pt>
                <c:pt idx="70778" formatCode="0.00E+00">
                  <c:v>1.1999999999999999E-3</c:v>
                </c:pt>
                <c:pt idx="70779" formatCode="0.00E+00">
                  <c:v>1.1999999999999999E-3</c:v>
                </c:pt>
                <c:pt idx="70780" formatCode="0.00E+00">
                  <c:v>1.1999999999999999E-3</c:v>
                </c:pt>
                <c:pt idx="70781" formatCode="0.00E+00">
                  <c:v>1.1999999999999999E-3</c:v>
                </c:pt>
                <c:pt idx="70782" formatCode="0.00E+00">
                  <c:v>1.1999999999999999E-3</c:v>
                </c:pt>
                <c:pt idx="70783" formatCode="0.00E+00">
                  <c:v>1.1999999999999999E-3</c:v>
                </c:pt>
                <c:pt idx="70784" formatCode="0.00E+00">
                  <c:v>1.1999999999999999E-3</c:v>
                </c:pt>
                <c:pt idx="70785" formatCode="0.00E+00">
                  <c:v>1.1999999999999999E-3</c:v>
                </c:pt>
                <c:pt idx="70786" formatCode="0.00E+00">
                  <c:v>1.1999999999999999E-3</c:v>
                </c:pt>
                <c:pt idx="70787" formatCode="0.00E+00">
                  <c:v>1.1999999999999999E-3</c:v>
                </c:pt>
                <c:pt idx="70788" formatCode="0.00E+00">
                  <c:v>1.1999999999999999E-3</c:v>
                </c:pt>
                <c:pt idx="70789" formatCode="0.00E+00">
                  <c:v>1.1999999999999999E-3</c:v>
                </c:pt>
                <c:pt idx="70790" formatCode="0.00E+00">
                  <c:v>1.1999999999999999E-3</c:v>
                </c:pt>
                <c:pt idx="70791" formatCode="0.00E+00">
                  <c:v>1.1999999999999999E-3</c:v>
                </c:pt>
                <c:pt idx="70792" formatCode="0.00E+00">
                  <c:v>1.1999999999999999E-3</c:v>
                </c:pt>
                <c:pt idx="70793" formatCode="0.00E+00">
                  <c:v>1.1999999999999999E-3</c:v>
                </c:pt>
                <c:pt idx="70794" formatCode="0.00E+00">
                  <c:v>1.1999999999999999E-3</c:v>
                </c:pt>
                <c:pt idx="70795" formatCode="0.00E+00">
                  <c:v>1.1999999999999999E-3</c:v>
                </c:pt>
                <c:pt idx="70796" formatCode="0.00E+00">
                  <c:v>1.1999999999999999E-3</c:v>
                </c:pt>
                <c:pt idx="70797" formatCode="0.00E+00">
                  <c:v>1.1999999999999999E-3</c:v>
                </c:pt>
                <c:pt idx="70798" formatCode="0.00E+00">
                  <c:v>1.1999999999999999E-3</c:v>
                </c:pt>
                <c:pt idx="70799" formatCode="0.00E+00">
                  <c:v>1.1999999999999999E-3</c:v>
                </c:pt>
                <c:pt idx="70800" formatCode="0.00E+00">
                  <c:v>1.1999999999999999E-3</c:v>
                </c:pt>
                <c:pt idx="70801" formatCode="0.00E+00">
                  <c:v>1.1999999999999999E-3</c:v>
                </c:pt>
                <c:pt idx="70802" formatCode="0.00E+00">
                  <c:v>1.1999999999999999E-3</c:v>
                </c:pt>
                <c:pt idx="70803" formatCode="0.00E+00">
                  <c:v>1.1999999999999999E-3</c:v>
                </c:pt>
                <c:pt idx="70804" formatCode="0.00E+00">
                  <c:v>1.1999999999999999E-3</c:v>
                </c:pt>
                <c:pt idx="70805" formatCode="0.00E+00">
                  <c:v>1.1999999999999999E-3</c:v>
                </c:pt>
                <c:pt idx="70806" formatCode="0.00E+00">
                  <c:v>1.1999999999999999E-3</c:v>
                </c:pt>
                <c:pt idx="70807" formatCode="0.00E+00">
                  <c:v>1.1999999999999999E-3</c:v>
                </c:pt>
                <c:pt idx="70808" formatCode="0.00E+00">
                  <c:v>1.1999999999999999E-3</c:v>
                </c:pt>
                <c:pt idx="70809" formatCode="0.00E+00">
                  <c:v>1.1999999999999999E-3</c:v>
                </c:pt>
                <c:pt idx="70810" formatCode="0.00E+00">
                  <c:v>1.1999999999999999E-3</c:v>
                </c:pt>
                <c:pt idx="70811" formatCode="0.00E+00">
                  <c:v>1.1999999999999999E-3</c:v>
                </c:pt>
                <c:pt idx="70812" formatCode="0.00E+00">
                  <c:v>1.1999999999999999E-3</c:v>
                </c:pt>
                <c:pt idx="70813" formatCode="0.00E+00">
                  <c:v>1.1999999999999999E-3</c:v>
                </c:pt>
                <c:pt idx="70814" formatCode="0.00E+00">
                  <c:v>1.1999999999999999E-3</c:v>
                </c:pt>
                <c:pt idx="70815" formatCode="0.00E+00">
                  <c:v>1.1999999999999999E-3</c:v>
                </c:pt>
                <c:pt idx="70816" formatCode="0.00E+00">
                  <c:v>1.1999999999999999E-3</c:v>
                </c:pt>
                <c:pt idx="70817" formatCode="0.00E+00">
                  <c:v>1.1999999999999999E-3</c:v>
                </c:pt>
                <c:pt idx="70818" formatCode="0.00E+00">
                  <c:v>1.1999999999999999E-3</c:v>
                </c:pt>
                <c:pt idx="70819" formatCode="0.00E+00">
                  <c:v>1.1999999999999999E-3</c:v>
                </c:pt>
                <c:pt idx="70820" formatCode="0.00E+00">
                  <c:v>1.1999999999999999E-3</c:v>
                </c:pt>
                <c:pt idx="70821" formatCode="0.00E+00">
                  <c:v>1.1999999999999999E-3</c:v>
                </c:pt>
                <c:pt idx="70822" formatCode="0.00E+00">
                  <c:v>1.1999999999999999E-3</c:v>
                </c:pt>
                <c:pt idx="70823" formatCode="0.00E+00">
                  <c:v>1.1999999999999999E-3</c:v>
                </c:pt>
                <c:pt idx="70824" formatCode="0.00E+00">
                  <c:v>1.1999999999999999E-3</c:v>
                </c:pt>
                <c:pt idx="70825" formatCode="0.00E+00">
                  <c:v>1.1999999999999999E-3</c:v>
                </c:pt>
                <c:pt idx="70826" formatCode="0.00E+00">
                  <c:v>1.1999999999999999E-3</c:v>
                </c:pt>
                <c:pt idx="70827" formatCode="0.00E+00">
                  <c:v>1.1999999999999999E-3</c:v>
                </c:pt>
                <c:pt idx="70828" formatCode="0.00E+00">
                  <c:v>1.1999999999999999E-3</c:v>
                </c:pt>
                <c:pt idx="70829" formatCode="0.00E+00">
                  <c:v>1.1999999999999999E-3</c:v>
                </c:pt>
                <c:pt idx="70830" formatCode="0.00E+00">
                  <c:v>1.1999999999999999E-3</c:v>
                </c:pt>
                <c:pt idx="70831" formatCode="0.00E+00">
                  <c:v>1.1999999999999999E-3</c:v>
                </c:pt>
                <c:pt idx="70832" formatCode="0.00E+00">
                  <c:v>1.1999999999999999E-3</c:v>
                </c:pt>
                <c:pt idx="70833" formatCode="0.00E+00">
                  <c:v>1.1999999999999999E-3</c:v>
                </c:pt>
                <c:pt idx="70834" formatCode="0.00E+00">
                  <c:v>1.1999999999999999E-3</c:v>
                </c:pt>
                <c:pt idx="70835" formatCode="0.00E+00">
                  <c:v>1.1999999999999999E-3</c:v>
                </c:pt>
                <c:pt idx="70836" formatCode="0.00E+00">
                  <c:v>1.1999999999999999E-3</c:v>
                </c:pt>
                <c:pt idx="70837" formatCode="0.00E+00">
                  <c:v>1.1999999999999999E-3</c:v>
                </c:pt>
                <c:pt idx="70838" formatCode="0.00E+00">
                  <c:v>1.1999999999999999E-3</c:v>
                </c:pt>
                <c:pt idx="70839" formatCode="0.00E+00">
                  <c:v>1.1999999999999999E-3</c:v>
                </c:pt>
                <c:pt idx="70840" formatCode="0.00E+00">
                  <c:v>1.1999999999999999E-3</c:v>
                </c:pt>
                <c:pt idx="70841" formatCode="0.00E+00">
                  <c:v>1.1999999999999999E-3</c:v>
                </c:pt>
                <c:pt idx="70842" formatCode="0.00E+00">
                  <c:v>1.1999999999999999E-3</c:v>
                </c:pt>
                <c:pt idx="70843" formatCode="0.00E+00">
                  <c:v>1.1999999999999999E-3</c:v>
                </c:pt>
                <c:pt idx="70844" formatCode="0.00E+00">
                  <c:v>1.1999999999999999E-3</c:v>
                </c:pt>
                <c:pt idx="70845" formatCode="0.00E+00">
                  <c:v>1.1999999999999999E-3</c:v>
                </c:pt>
                <c:pt idx="70846" formatCode="0.00E+00">
                  <c:v>1.1999999999999999E-3</c:v>
                </c:pt>
                <c:pt idx="70847" formatCode="0.00E+00">
                  <c:v>1.1999999999999999E-3</c:v>
                </c:pt>
                <c:pt idx="70848" formatCode="0.00E+00">
                  <c:v>1.1999999999999999E-3</c:v>
                </c:pt>
                <c:pt idx="70849" formatCode="0.00E+00">
                  <c:v>1.1999999999999999E-3</c:v>
                </c:pt>
                <c:pt idx="70850" formatCode="0.00E+00">
                  <c:v>1.1999999999999999E-3</c:v>
                </c:pt>
                <c:pt idx="70851" formatCode="0.00E+00">
                  <c:v>1.1999999999999999E-3</c:v>
                </c:pt>
                <c:pt idx="70852" formatCode="0.00E+00">
                  <c:v>1.1999999999999999E-3</c:v>
                </c:pt>
                <c:pt idx="70853" formatCode="0.00E+00">
                  <c:v>1.1999999999999999E-3</c:v>
                </c:pt>
                <c:pt idx="70854" formatCode="0.00E+00">
                  <c:v>1.1999999999999999E-3</c:v>
                </c:pt>
                <c:pt idx="70855" formatCode="0.00E+00">
                  <c:v>1.1999999999999999E-3</c:v>
                </c:pt>
                <c:pt idx="70856" formatCode="0.00E+00">
                  <c:v>1.1999999999999999E-3</c:v>
                </c:pt>
                <c:pt idx="70857" formatCode="0.00E+00">
                  <c:v>1.1999999999999999E-3</c:v>
                </c:pt>
                <c:pt idx="70858" formatCode="0.00E+00">
                  <c:v>1.1999999999999999E-3</c:v>
                </c:pt>
                <c:pt idx="70859" formatCode="0.00E+00">
                  <c:v>1.1999999999999999E-3</c:v>
                </c:pt>
                <c:pt idx="70860" formatCode="0.00E+00">
                  <c:v>1.1999999999999999E-3</c:v>
                </c:pt>
                <c:pt idx="70861" formatCode="0.00E+00">
                  <c:v>1.1999999999999999E-3</c:v>
                </c:pt>
                <c:pt idx="70862" formatCode="0.00E+00">
                  <c:v>1.1999999999999999E-3</c:v>
                </c:pt>
                <c:pt idx="70863" formatCode="0.00E+00">
                  <c:v>1.1999999999999999E-3</c:v>
                </c:pt>
                <c:pt idx="70864" formatCode="0.00E+00">
                  <c:v>1.1999999999999999E-3</c:v>
                </c:pt>
                <c:pt idx="70865" formatCode="0.00E+00">
                  <c:v>1.1999999999999999E-3</c:v>
                </c:pt>
                <c:pt idx="70866" formatCode="0.00E+00">
                  <c:v>1.1999999999999999E-3</c:v>
                </c:pt>
                <c:pt idx="70867" formatCode="0.00E+00">
                  <c:v>1.1999999999999999E-3</c:v>
                </c:pt>
                <c:pt idx="70868" formatCode="0.00E+00">
                  <c:v>1.1999999999999999E-3</c:v>
                </c:pt>
                <c:pt idx="70869" formatCode="0.00E+00">
                  <c:v>1.1999999999999999E-3</c:v>
                </c:pt>
                <c:pt idx="70870" formatCode="0.00E+00">
                  <c:v>1.1999999999999999E-3</c:v>
                </c:pt>
                <c:pt idx="70871" formatCode="0.00E+00">
                  <c:v>1.1999999999999999E-3</c:v>
                </c:pt>
                <c:pt idx="70872" formatCode="0.00E+00">
                  <c:v>1.1999999999999999E-3</c:v>
                </c:pt>
                <c:pt idx="70873" formatCode="0.00E+00">
                  <c:v>1.1999999999999999E-3</c:v>
                </c:pt>
                <c:pt idx="70874" formatCode="0.00E+00">
                  <c:v>1.1999999999999999E-3</c:v>
                </c:pt>
                <c:pt idx="70875" formatCode="0.00E+00">
                  <c:v>1.1999999999999999E-3</c:v>
                </c:pt>
                <c:pt idx="70876" formatCode="0.00E+00">
                  <c:v>1.1999999999999999E-3</c:v>
                </c:pt>
                <c:pt idx="70877" formatCode="0.00E+00">
                  <c:v>1.1999999999999999E-3</c:v>
                </c:pt>
                <c:pt idx="70878" formatCode="0.00E+00">
                  <c:v>1.1999999999999999E-3</c:v>
                </c:pt>
                <c:pt idx="70879" formatCode="0.00E+00">
                  <c:v>1.1999999999999999E-3</c:v>
                </c:pt>
                <c:pt idx="70880" formatCode="0.00E+00">
                  <c:v>1.1999999999999999E-3</c:v>
                </c:pt>
                <c:pt idx="70881" formatCode="0.00E+00">
                  <c:v>1.1999999999999999E-3</c:v>
                </c:pt>
                <c:pt idx="70882" formatCode="0.00E+00">
                  <c:v>1.1999999999999999E-3</c:v>
                </c:pt>
                <c:pt idx="70883" formatCode="0.00E+00">
                  <c:v>1.1999999999999999E-3</c:v>
                </c:pt>
                <c:pt idx="70884" formatCode="0.00E+00">
                  <c:v>1.1999999999999999E-3</c:v>
                </c:pt>
                <c:pt idx="70885" formatCode="0.00E+00">
                  <c:v>1.1999999999999999E-3</c:v>
                </c:pt>
                <c:pt idx="70886" formatCode="0.00E+00">
                  <c:v>1.1999999999999999E-3</c:v>
                </c:pt>
                <c:pt idx="70887" formatCode="0.00E+00">
                  <c:v>1.1999999999999999E-3</c:v>
                </c:pt>
                <c:pt idx="70888" formatCode="0.00E+00">
                  <c:v>1.1999999999999999E-3</c:v>
                </c:pt>
                <c:pt idx="70889" formatCode="0.00E+00">
                  <c:v>1.1999999999999999E-3</c:v>
                </c:pt>
                <c:pt idx="70890" formatCode="0.00E+00">
                  <c:v>1.1999999999999999E-3</c:v>
                </c:pt>
                <c:pt idx="70891" formatCode="0.00E+00">
                  <c:v>1.1999999999999999E-3</c:v>
                </c:pt>
                <c:pt idx="70892" formatCode="0.00E+00">
                  <c:v>1.1999999999999999E-3</c:v>
                </c:pt>
                <c:pt idx="70893" formatCode="0.00E+00">
                  <c:v>1.1999999999999999E-3</c:v>
                </c:pt>
                <c:pt idx="70894" formatCode="0.00E+00">
                  <c:v>1.1999999999999999E-3</c:v>
                </c:pt>
                <c:pt idx="70895" formatCode="0.00E+00">
                  <c:v>1.1999999999999999E-3</c:v>
                </c:pt>
                <c:pt idx="70896" formatCode="0.00E+00">
                  <c:v>1.1999999999999999E-3</c:v>
                </c:pt>
                <c:pt idx="70897" formatCode="0.00E+00">
                  <c:v>1.1999999999999999E-3</c:v>
                </c:pt>
                <c:pt idx="70898" formatCode="0.00E+00">
                  <c:v>1.1999999999999999E-3</c:v>
                </c:pt>
                <c:pt idx="70899" formatCode="0.00E+00">
                  <c:v>1.1999999999999999E-3</c:v>
                </c:pt>
                <c:pt idx="70900" formatCode="0.00E+00">
                  <c:v>1.1999999999999999E-3</c:v>
                </c:pt>
                <c:pt idx="70901" formatCode="0.00E+00">
                  <c:v>1.1999999999999999E-3</c:v>
                </c:pt>
                <c:pt idx="70902" formatCode="0.00E+00">
                  <c:v>1.1999999999999999E-3</c:v>
                </c:pt>
                <c:pt idx="70903" formatCode="0.00E+00">
                  <c:v>1.1999999999999999E-3</c:v>
                </c:pt>
                <c:pt idx="70904" formatCode="0.00E+00">
                  <c:v>1.1999999999999999E-3</c:v>
                </c:pt>
                <c:pt idx="70905" formatCode="0.00E+00">
                  <c:v>1.1999999999999999E-3</c:v>
                </c:pt>
                <c:pt idx="70906" formatCode="0.00E+00">
                  <c:v>1.1999999999999999E-3</c:v>
                </c:pt>
                <c:pt idx="70907" formatCode="0.00E+00">
                  <c:v>1.1999999999999999E-3</c:v>
                </c:pt>
                <c:pt idx="70908" formatCode="0.00E+00">
                  <c:v>1.1999999999999999E-3</c:v>
                </c:pt>
                <c:pt idx="70909" formatCode="0.00E+00">
                  <c:v>1.1999999999999999E-3</c:v>
                </c:pt>
                <c:pt idx="70910" formatCode="0.00E+00">
                  <c:v>1.1999999999999999E-3</c:v>
                </c:pt>
                <c:pt idx="70911" formatCode="0.00E+00">
                  <c:v>1.1999999999999999E-3</c:v>
                </c:pt>
                <c:pt idx="70912" formatCode="0.00E+00">
                  <c:v>1.1999999999999999E-3</c:v>
                </c:pt>
                <c:pt idx="70913" formatCode="0.00E+00">
                  <c:v>1.1999999999999999E-3</c:v>
                </c:pt>
                <c:pt idx="70914" formatCode="0.00E+00">
                  <c:v>1.1999999999999999E-3</c:v>
                </c:pt>
                <c:pt idx="70915" formatCode="0.00E+00">
                  <c:v>1.1999999999999999E-3</c:v>
                </c:pt>
                <c:pt idx="70916" formatCode="0.00E+00">
                  <c:v>1.1999999999999999E-3</c:v>
                </c:pt>
                <c:pt idx="70917" formatCode="0.00E+00">
                  <c:v>1.1999999999999999E-3</c:v>
                </c:pt>
                <c:pt idx="70918" formatCode="0.00E+00">
                  <c:v>1.1999999999999999E-3</c:v>
                </c:pt>
                <c:pt idx="70919" formatCode="0.00E+00">
                  <c:v>1.1999999999999999E-3</c:v>
                </c:pt>
                <c:pt idx="70920" formatCode="0.00E+00">
                  <c:v>1.1999999999999999E-3</c:v>
                </c:pt>
                <c:pt idx="70921" formatCode="0.00E+00">
                  <c:v>1.1999999999999999E-3</c:v>
                </c:pt>
                <c:pt idx="70922" formatCode="0.00E+00">
                  <c:v>1.1999999999999999E-3</c:v>
                </c:pt>
                <c:pt idx="70923" formatCode="0.00E+00">
                  <c:v>1.1999999999999999E-3</c:v>
                </c:pt>
                <c:pt idx="70924" formatCode="0.00E+00">
                  <c:v>1.1999999999999999E-3</c:v>
                </c:pt>
                <c:pt idx="70925" formatCode="0.00E+00">
                  <c:v>1.1999999999999999E-3</c:v>
                </c:pt>
                <c:pt idx="70926" formatCode="0.00E+00">
                  <c:v>1.1999999999999999E-3</c:v>
                </c:pt>
                <c:pt idx="70927" formatCode="0.00E+00">
                  <c:v>1.1999999999999999E-3</c:v>
                </c:pt>
                <c:pt idx="70928" formatCode="0.00E+00">
                  <c:v>1.1999999999999999E-3</c:v>
                </c:pt>
                <c:pt idx="70929" formatCode="0.00E+00">
                  <c:v>1.1999999999999999E-3</c:v>
                </c:pt>
                <c:pt idx="70930" formatCode="0.00E+00">
                  <c:v>1.1999999999999999E-3</c:v>
                </c:pt>
                <c:pt idx="70931" formatCode="0.00E+00">
                  <c:v>1.1999999999999999E-3</c:v>
                </c:pt>
                <c:pt idx="70932" formatCode="0.00E+00">
                  <c:v>1.1999999999999999E-3</c:v>
                </c:pt>
                <c:pt idx="70933" formatCode="0.00E+00">
                  <c:v>1.1999999999999999E-3</c:v>
                </c:pt>
                <c:pt idx="70934" formatCode="0.00E+00">
                  <c:v>1.1999999999999999E-3</c:v>
                </c:pt>
                <c:pt idx="70935" formatCode="0.00E+00">
                  <c:v>1.1999999999999999E-3</c:v>
                </c:pt>
                <c:pt idx="70936" formatCode="0.00E+00">
                  <c:v>1.1999999999999999E-3</c:v>
                </c:pt>
                <c:pt idx="70937" formatCode="0.00E+00">
                  <c:v>1.1999999999999999E-3</c:v>
                </c:pt>
                <c:pt idx="70938" formatCode="0.00E+00">
                  <c:v>1.1999999999999999E-3</c:v>
                </c:pt>
                <c:pt idx="70939" formatCode="0.00E+00">
                  <c:v>1.1999999999999999E-3</c:v>
                </c:pt>
                <c:pt idx="70940" formatCode="0.00E+00">
                  <c:v>1.1999999999999999E-3</c:v>
                </c:pt>
                <c:pt idx="70941" formatCode="0.00E+00">
                  <c:v>1.1999999999999999E-3</c:v>
                </c:pt>
                <c:pt idx="70942" formatCode="0.00E+00">
                  <c:v>1.1999999999999999E-3</c:v>
                </c:pt>
                <c:pt idx="70943" formatCode="0.00E+00">
                  <c:v>1.1999999999999999E-3</c:v>
                </c:pt>
                <c:pt idx="70944" formatCode="0.00E+00">
                  <c:v>1.1999999999999999E-3</c:v>
                </c:pt>
                <c:pt idx="70945" formatCode="0.00E+00">
                  <c:v>1.1999999999999999E-3</c:v>
                </c:pt>
                <c:pt idx="70946" formatCode="0.00E+00">
                  <c:v>1.1999999999999999E-3</c:v>
                </c:pt>
                <c:pt idx="70947" formatCode="0.00E+00">
                  <c:v>1.1999999999999999E-3</c:v>
                </c:pt>
                <c:pt idx="70948" formatCode="0.00E+00">
                  <c:v>1.1999999999999999E-3</c:v>
                </c:pt>
                <c:pt idx="70949" formatCode="0.00E+00">
                  <c:v>1.1999999999999999E-3</c:v>
                </c:pt>
                <c:pt idx="70950" formatCode="0.00E+00">
                  <c:v>1.1999999999999999E-3</c:v>
                </c:pt>
                <c:pt idx="70951" formatCode="0.00E+00">
                  <c:v>1.1999999999999999E-3</c:v>
                </c:pt>
                <c:pt idx="70952" formatCode="0.00E+00">
                  <c:v>1.1999999999999999E-3</c:v>
                </c:pt>
                <c:pt idx="70953" formatCode="0.00E+00">
                  <c:v>1.1999999999999999E-3</c:v>
                </c:pt>
                <c:pt idx="70954" formatCode="0.00E+00">
                  <c:v>1.1999999999999999E-3</c:v>
                </c:pt>
                <c:pt idx="70955" formatCode="0.00E+00">
                  <c:v>1.1999999999999999E-3</c:v>
                </c:pt>
                <c:pt idx="70956" formatCode="0.00E+00">
                  <c:v>1.1999999999999999E-3</c:v>
                </c:pt>
                <c:pt idx="70957" formatCode="0.00E+00">
                  <c:v>1.1999999999999999E-3</c:v>
                </c:pt>
                <c:pt idx="70958" formatCode="0.00E+00">
                  <c:v>1.1999999999999999E-3</c:v>
                </c:pt>
                <c:pt idx="70959" formatCode="0.00E+00">
                  <c:v>1.1999999999999999E-3</c:v>
                </c:pt>
                <c:pt idx="70960" formatCode="0.00E+00">
                  <c:v>1.1999999999999999E-3</c:v>
                </c:pt>
                <c:pt idx="70961" formatCode="0.00E+00">
                  <c:v>1.1999999999999999E-3</c:v>
                </c:pt>
                <c:pt idx="70962" formatCode="0.00E+00">
                  <c:v>1.1999999999999999E-3</c:v>
                </c:pt>
                <c:pt idx="70963" formatCode="0.00E+00">
                  <c:v>1.1999999999999999E-3</c:v>
                </c:pt>
                <c:pt idx="70964" formatCode="0.00E+00">
                  <c:v>1.1999999999999999E-3</c:v>
                </c:pt>
                <c:pt idx="70965" formatCode="0.00E+00">
                  <c:v>1.1999999999999999E-3</c:v>
                </c:pt>
                <c:pt idx="70966" formatCode="0.00E+00">
                  <c:v>1.1999999999999999E-3</c:v>
                </c:pt>
                <c:pt idx="70967" formatCode="0.00E+00">
                  <c:v>1.1999999999999999E-3</c:v>
                </c:pt>
                <c:pt idx="70968" formatCode="0.00E+00">
                  <c:v>1.1999999999999999E-3</c:v>
                </c:pt>
                <c:pt idx="70969" formatCode="0.00E+00">
                  <c:v>1.1999999999999999E-3</c:v>
                </c:pt>
                <c:pt idx="70970" formatCode="0.00E+00">
                  <c:v>1.1999999999999999E-3</c:v>
                </c:pt>
                <c:pt idx="70971" formatCode="0.00E+00">
                  <c:v>1.1999999999999999E-3</c:v>
                </c:pt>
                <c:pt idx="70972" formatCode="0.00E+00">
                  <c:v>1.1999999999999999E-3</c:v>
                </c:pt>
                <c:pt idx="70973" formatCode="0.00E+00">
                  <c:v>1.1999999999999999E-3</c:v>
                </c:pt>
                <c:pt idx="70974" formatCode="0.00E+00">
                  <c:v>1.1999999999999999E-3</c:v>
                </c:pt>
                <c:pt idx="70975" formatCode="0.00E+00">
                  <c:v>1.1999999999999999E-3</c:v>
                </c:pt>
                <c:pt idx="70976" formatCode="0.00E+00">
                  <c:v>1.1999999999999999E-3</c:v>
                </c:pt>
                <c:pt idx="70977" formatCode="0.00E+00">
                  <c:v>1.1999999999999999E-3</c:v>
                </c:pt>
                <c:pt idx="70978" formatCode="0.00E+00">
                  <c:v>1.1999999999999999E-3</c:v>
                </c:pt>
                <c:pt idx="70979" formatCode="0.00E+00">
                  <c:v>1.1999999999999999E-3</c:v>
                </c:pt>
                <c:pt idx="70980" formatCode="0.00E+00">
                  <c:v>1.1999999999999999E-3</c:v>
                </c:pt>
                <c:pt idx="70981" formatCode="0.00E+00">
                  <c:v>1.1999999999999999E-3</c:v>
                </c:pt>
                <c:pt idx="70982" formatCode="0.00E+00">
                  <c:v>1.1999999999999999E-3</c:v>
                </c:pt>
                <c:pt idx="70983" formatCode="0.00E+00">
                  <c:v>1.1999999999999999E-3</c:v>
                </c:pt>
                <c:pt idx="70984" formatCode="0.00E+00">
                  <c:v>1.1999999999999999E-3</c:v>
                </c:pt>
                <c:pt idx="70985" formatCode="0.00E+00">
                  <c:v>1.1999999999999999E-3</c:v>
                </c:pt>
                <c:pt idx="70986" formatCode="0.00E+00">
                  <c:v>1.1999999999999999E-3</c:v>
                </c:pt>
                <c:pt idx="70987" formatCode="0.00E+00">
                  <c:v>1.1999999999999999E-3</c:v>
                </c:pt>
                <c:pt idx="70988" formatCode="0.00E+00">
                  <c:v>1.1999999999999999E-3</c:v>
                </c:pt>
                <c:pt idx="70989" formatCode="0.00E+00">
                  <c:v>1.1999999999999999E-3</c:v>
                </c:pt>
                <c:pt idx="70990" formatCode="0.00E+00">
                  <c:v>1.1999999999999999E-3</c:v>
                </c:pt>
                <c:pt idx="70991" formatCode="0.00E+00">
                  <c:v>1.1999999999999999E-3</c:v>
                </c:pt>
                <c:pt idx="70992" formatCode="0.00E+00">
                  <c:v>1.1999999999999999E-3</c:v>
                </c:pt>
                <c:pt idx="70993" formatCode="0.00E+00">
                  <c:v>1.1999999999999999E-3</c:v>
                </c:pt>
                <c:pt idx="70994" formatCode="0.00E+00">
                  <c:v>1.1999999999999999E-3</c:v>
                </c:pt>
                <c:pt idx="70995" formatCode="0.00E+00">
                  <c:v>1.1999999999999999E-3</c:v>
                </c:pt>
                <c:pt idx="70996" formatCode="0.00E+00">
                  <c:v>1.1999999999999999E-3</c:v>
                </c:pt>
                <c:pt idx="70997" formatCode="0.00E+00">
                  <c:v>1.1999999999999999E-3</c:v>
                </c:pt>
                <c:pt idx="70998" formatCode="0.00E+00">
                  <c:v>1.1999999999999999E-3</c:v>
                </c:pt>
                <c:pt idx="70999" formatCode="0.00E+00">
                  <c:v>1.1999999999999999E-3</c:v>
                </c:pt>
                <c:pt idx="71000" formatCode="0.00E+00">
                  <c:v>1.1999999999999999E-3</c:v>
                </c:pt>
                <c:pt idx="71001" formatCode="0.00E+00">
                  <c:v>1.1999999999999999E-3</c:v>
                </c:pt>
                <c:pt idx="71002" formatCode="0.00E+00">
                  <c:v>1.1999999999999999E-3</c:v>
                </c:pt>
                <c:pt idx="71003" formatCode="0.00E+00">
                  <c:v>1.1999999999999999E-3</c:v>
                </c:pt>
                <c:pt idx="71004" formatCode="0.00E+00">
                  <c:v>1.1999999999999999E-3</c:v>
                </c:pt>
                <c:pt idx="71005" formatCode="0.00E+00">
                  <c:v>1.1999999999999999E-3</c:v>
                </c:pt>
                <c:pt idx="71006" formatCode="0.00E+00">
                  <c:v>1.1999999999999999E-3</c:v>
                </c:pt>
                <c:pt idx="71007" formatCode="0.00E+00">
                  <c:v>1.1999999999999999E-3</c:v>
                </c:pt>
                <c:pt idx="71008" formatCode="0.00E+00">
                  <c:v>1.1999999999999999E-3</c:v>
                </c:pt>
                <c:pt idx="71009" formatCode="0.00E+00">
                  <c:v>1.1999999999999999E-3</c:v>
                </c:pt>
                <c:pt idx="71010" formatCode="0.00E+00">
                  <c:v>1.1999999999999999E-3</c:v>
                </c:pt>
                <c:pt idx="71011" formatCode="0.00E+00">
                  <c:v>1.1999999999999999E-3</c:v>
                </c:pt>
                <c:pt idx="71012" formatCode="0.00E+00">
                  <c:v>1.1999999999999999E-3</c:v>
                </c:pt>
                <c:pt idx="71013" formatCode="0.00E+00">
                  <c:v>1.1999999999999999E-3</c:v>
                </c:pt>
                <c:pt idx="71014" formatCode="0.00E+00">
                  <c:v>1.1999999999999999E-3</c:v>
                </c:pt>
                <c:pt idx="71015" formatCode="0.00E+00">
                  <c:v>1.1999999999999999E-3</c:v>
                </c:pt>
                <c:pt idx="71016" formatCode="0.00E+00">
                  <c:v>1.1999999999999999E-3</c:v>
                </c:pt>
                <c:pt idx="71017" formatCode="0.00E+00">
                  <c:v>1.1999999999999999E-3</c:v>
                </c:pt>
                <c:pt idx="71018" formatCode="0.00E+00">
                  <c:v>1.1999999999999999E-3</c:v>
                </c:pt>
                <c:pt idx="71019" formatCode="0.00E+00">
                  <c:v>1.1999999999999999E-3</c:v>
                </c:pt>
                <c:pt idx="71020" formatCode="0.00E+00">
                  <c:v>1.1999999999999999E-3</c:v>
                </c:pt>
                <c:pt idx="71021" formatCode="0.00E+00">
                  <c:v>1.1999999999999999E-3</c:v>
                </c:pt>
                <c:pt idx="71022" formatCode="0.00E+00">
                  <c:v>1.1999999999999999E-3</c:v>
                </c:pt>
                <c:pt idx="71023" formatCode="0.00E+00">
                  <c:v>1.1999999999999999E-3</c:v>
                </c:pt>
                <c:pt idx="71024" formatCode="0.00E+00">
                  <c:v>1.1999999999999999E-3</c:v>
                </c:pt>
                <c:pt idx="71025" formatCode="0.00E+00">
                  <c:v>1.1999999999999999E-3</c:v>
                </c:pt>
                <c:pt idx="71026" formatCode="0.00E+00">
                  <c:v>1.1999999999999999E-3</c:v>
                </c:pt>
                <c:pt idx="71027" formatCode="0.00E+00">
                  <c:v>1.1999999999999999E-3</c:v>
                </c:pt>
                <c:pt idx="71028" formatCode="0.00E+00">
                  <c:v>1.1999999999999999E-3</c:v>
                </c:pt>
                <c:pt idx="71029" formatCode="0.00E+00">
                  <c:v>1.1999999999999999E-3</c:v>
                </c:pt>
                <c:pt idx="71030" formatCode="0.00E+00">
                  <c:v>1.1999999999999999E-3</c:v>
                </c:pt>
                <c:pt idx="71031" formatCode="0.00E+00">
                  <c:v>1.1999999999999999E-3</c:v>
                </c:pt>
                <c:pt idx="71032" formatCode="0.00E+00">
                  <c:v>1.1999999999999999E-3</c:v>
                </c:pt>
                <c:pt idx="71033" formatCode="0.00E+00">
                  <c:v>1.1999999999999999E-3</c:v>
                </c:pt>
                <c:pt idx="71034" formatCode="0.00E+00">
                  <c:v>1.1999999999999999E-3</c:v>
                </c:pt>
                <c:pt idx="71035" formatCode="0.00E+00">
                  <c:v>1.1999999999999999E-3</c:v>
                </c:pt>
                <c:pt idx="71036" formatCode="0.00E+00">
                  <c:v>1.1999999999999999E-3</c:v>
                </c:pt>
                <c:pt idx="71037" formatCode="0.00E+00">
                  <c:v>1.1999999999999999E-3</c:v>
                </c:pt>
                <c:pt idx="71038" formatCode="0.00E+00">
                  <c:v>1.1999999999999999E-3</c:v>
                </c:pt>
                <c:pt idx="71039" formatCode="0.00E+00">
                  <c:v>1.1999999999999999E-3</c:v>
                </c:pt>
                <c:pt idx="71040" formatCode="0.00E+00">
                  <c:v>1.1999999999999999E-3</c:v>
                </c:pt>
                <c:pt idx="71041" formatCode="0.00E+00">
                  <c:v>1.1999999999999999E-3</c:v>
                </c:pt>
                <c:pt idx="71042" formatCode="0.00E+00">
                  <c:v>1.1999999999999999E-3</c:v>
                </c:pt>
                <c:pt idx="71043" formatCode="0.00E+00">
                  <c:v>1.1999999999999999E-3</c:v>
                </c:pt>
                <c:pt idx="71044" formatCode="0.00E+00">
                  <c:v>1.1999999999999999E-3</c:v>
                </c:pt>
                <c:pt idx="71045" formatCode="0.00E+00">
                  <c:v>1.1999999999999999E-3</c:v>
                </c:pt>
                <c:pt idx="71046" formatCode="0.00E+00">
                  <c:v>1.1999999999999999E-3</c:v>
                </c:pt>
                <c:pt idx="71047" formatCode="0.00E+00">
                  <c:v>1.1999999999999999E-3</c:v>
                </c:pt>
                <c:pt idx="71048" formatCode="0.00E+00">
                  <c:v>1.1999999999999999E-3</c:v>
                </c:pt>
                <c:pt idx="71049" formatCode="0.00E+00">
                  <c:v>1.1999999999999999E-3</c:v>
                </c:pt>
                <c:pt idx="71050" formatCode="0.00E+00">
                  <c:v>1.1999999999999999E-3</c:v>
                </c:pt>
                <c:pt idx="71051" formatCode="0.00E+00">
                  <c:v>1.1999999999999999E-3</c:v>
                </c:pt>
                <c:pt idx="71052" formatCode="0.00E+00">
                  <c:v>1.1999999999999999E-3</c:v>
                </c:pt>
                <c:pt idx="71053" formatCode="0.00E+00">
                  <c:v>1.1999999999999999E-3</c:v>
                </c:pt>
                <c:pt idx="71054" formatCode="0.00E+00">
                  <c:v>1.1999999999999999E-3</c:v>
                </c:pt>
                <c:pt idx="71055" formatCode="0.00E+00">
                  <c:v>1.1999999999999999E-3</c:v>
                </c:pt>
                <c:pt idx="71056" formatCode="0.00E+00">
                  <c:v>1.1999999999999999E-3</c:v>
                </c:pt>
                <c:pt idx="71057" formatCode="0.00E+00">
                  <c:v>1.1999999999999999E-3</c:v>
                </c:pt>
                <c:pt idx="71058" formatCode="0.00E+00">
                  <c:v>1.1999999999999999E-3</c:v>
                </c:pt>
                <c:pt idx="71059" formatCode="0.00E+00">
                  <c:v>1.1999999999999999E-3</c:v>
                </c:pt>
                <c:pt idx="71060" formatCode="0.00E+00">
                  <c:v>1.1999999999999999E-3</c:v>
                </c:pt>
                <c:pt idx="71061" formatCode="0.00E+00">
                  <c:v>1.1999999999999999E-3</c:v>
                </c:pt>
                <c:pt idx="71062" formatCode="0.00E+00">
                  <c:v>1.1999999999999999E-3</c:v>
                </c:pt>
                <c:pt idx="71063" formatCode="0.00E+00">
                  <c:v>1.1999999999999999E-3</c:v>
                </c:pt>
                <c:pt idx="71064" formatCode="0.00E+00">
                  <c:v>1.1999999999999999E-3</c:v>
                </c:pt>
                <c:pt idx="71065" formatCode="0.00E+00">
                  <c:v>1.1999999999999999E-3</c:v>
                </c:pt>
                <c:pt idx="71066" formatCode="0.00E+00">
                  <c:v>1.1999999999999999E-3</c:v>
                </c:pt>
                <c:pt idx="71067" formatCode="0.00E+00">
                  <c:v>1.1999999999999999E-3</c:v>
                </c:pt>
                <c:pt idx="71068" formatCode="0.00E+00">
                  <c:v>1.1999999999999999E-3</c:v>
                </c:pt>
                <c:pt idx="71069" formatCode="0.00E+00">
                  <c:v>1.1999999999999999E-3</c:v>
                </c:pt>
                <c:pt idx="71070" formatCode="0.00E+00">
                  <c:v>1.1999999999999999E-3</c:v>
                </c:pt>
                <c:pt idx="71071" formatCode="0.00E+00">
                  <c:v>1.1999999999999999E-3</c:v>
                </c:pt>
                <c:pt idx="71072" formatCode="0.00E+00">
                  <c:v>1.1999999999999999E-3</c:v>
                </c:pt>
                <c:pt idx="71073" formatCode="0.00E+00">
                  <c:v>1.1999999999999999E-3</c:v>
                </c:pt>
                <c:pt idx="71074" formatCode="0.00E+00">
                  <c:v>1.1999999999999999E-3</c:v>
                </c:pt>
                <c:pt idx="71075" formatCode="0.00E+00">
                  <c:v>1.1999999999999999E-3</c:v>
                </c:pt>
                <c:pt idx="71076" formatCode="0.00E+00">
                  <c:v>1.1999999999999999E-3</c:v>
                </c:pt>
                <c:pt idx="71077" formatCode="0.00E+00">
                  <c:v>1.1999999999999999E-3</c:v>
                </c:pt>
                <c:pt idx="71078" formatCode="0.00E+00">
                  <c:v>1.1999999999999999E-3</c:v>
                </c:pt>
                <c:pt idx="71079" formatCode="0.00E+00">
                  <c:v>1.1999999999999999E-3</c:v>
                </c:pt>
                <c:pt idx="71080" formatCode="0.00E+00">
                  <c:v>1.1999999999999999E-3</c:v>
                </c:pt>
                <c:pt idx="71081" formatCode="0.00E+00">
                  <c:v>1.1999999999999999E-3</c:v>
                </c:pt>
                <c:pt idx="71082" formatCode="0.00E+00">
                  <c:v>1.1999999999999999E-3</c:v>
                </c:pt>
                <c:pt idx="71083" formatCode="0.00E+00">
                  <c:v>1.1999999999999999E-3</c:v>
                </c:pt>
                <c:pt idx="71084" formatCode="0.00E+00">
                  <c:v>1.1999999999999999E-3</c:v>
                </c:pt>
                <c:pt idx="71085" formatCode="0.00E+00">
                  <c:v>1.1999999999999999E-3</c:v>
                </c:pt>
                <c:pt idx="71086" formatCode="0.00E+00">
                  <c:v>1.1999999999999999E-3</c:v>
                </c:pt>
                <c:pt idx="71087" formatCode="0.00E+00">
                  <c:v>1.1999999999999999E-3</c:v>
                </c:pt>
                <c:pt idx="71088" formatCode="0.00E+00">
                  <c:v>1.1999999999999999E-3</c:v>
                </c:pt>
                <c:pt idx="71089" formatCode="0.00E+00">
                  <c:v>1.1999999999999999E-3</c:v>
                </c:pt>
                <c:pt idx="71090" formatCode="0.00E+00">
                  <c:v>1.1999999999999999E-3</c:v>
                </c:pt>
                <c:pt idx="71091" formatCode="0.00E+00">
                  <c:v>1.1999999999999999E-3</c:v>
                </c:pt>
                <c:pt idx="71092" formatCode="0.00E+00">
                  <c:v>1.1999999999999999E-3</c:v>
                </c:pt>
                <c:pt idx="71093" formatCode="0.00E+00">
                  <c:v>1.1999999999999999E-3</c:v>
                </c:pt>
                <c:pt idx="71094" formatCode="0.00E+00">
                  <c:v>1.1999999999999999E-3</c:v>
                </c:pt>
                <c:pt idx="71095" formatCode="0.00E+00">
                  <c:v>1.1999999999999999E-3</c:v>
                </c:pt>
                <c:pt idx="71096" formatCode="0.00E+00">
                  <c:v>1.1999999999999999E-3</c:v>
                </c:pt>
                <c:pt idx="71097" formatCode="0.00E+00">
                  <c:v>1.1999999999999999E-3</c:v>
                </c:pt>
                <c:pt idx="71098" formatCode="0.00E+00">
                  <c:v>1.1999999999999999E-3</c:v>
                </c:pt>
                <c:pt idx="71099" formatCode="0.00E+00">
                  <c:v>1.1999999999999999E-3</c:v>
                </c:pt>
                <c:pt idx="71100" formatCode="0.00E+00">
                  <c:v>1.1999999999999999E-3</c:v>
                </c:pt>
                <c:pt idx="71101" formatCode="0.00E+00">
                  <c:v>1.1999999999999999E-3</c:v>
                </c:pt>
                <c:pt idx="71102" formatCode="0.00E+00">
                  <c:v>1.1999999999999999E-3</c:v>
                </c:pt>
                <c:pt idx="71103" formatCode="0.00E+00">
                  <c:v>1.1999999999999999E-3</c:v>
                </c:pt>
                <c:pt idx="71104" formatCode="0.00E+00">
                  <c:v>1.1999999999999999E-3</c:v>
                </c:pt>
                <c:pt idx="71105" formatCode="0.00E+00">
                  <c:v>1.1999999999999999E-3</c:v>
                </c:pt>
                <c:pt idx="71106" formatCode="0.00E+00">
                  <c:v>1.1999999999999999E-3</c:v>
                </c:pt>
                <c:pt idx="71107" formatCode="0.00E+00">
                  <c:v>1.1999999999999999E-3</c:v>
                </c:pt>
                <c:pt idx="71108" formatCode="0.00E+00">
                  <c:v>1.1999999999999999E-3</c:v>
                </c:pt>
                <c:pt idx="71109" formatCode="0.00E+00">
                  <c:v>1.1999999999999999E-3</c:v>
                </c:pt>
                <c:pt idx="71110" formatCode="0.00E+00">
                  <c:v>1.1999999999999999E-3</c:v>
                </c:pt>
                <c:pt idx="71111" formatCode="0.00E+00">
                  <c:v>1.1999999999999999E-3</c:v>
                </c:pt>
                <c:pt idx="71112" formatCode="0.00E+00">
                  <c:v>1.1999999999999999E-3</c:v>
                </c:pt>
                <c:pt idx="71113" formatCode="0.00E+00">
                  <c:v>1.1999999999999999E-3</c:v>
                </c:pt>
                <c:pt idx="71114" formatCode="0.00E+00">
                  <c:v>1.1999999999999999E-3</c:v>
                </c:pt>
                <c:pt idx="71115" formatCode="0.00E+00">
                  <c:v>1.1999999999999999E-3</c:v>
                </c:pt>
                <c:pt idx="71116" formatCode="0.00E+00">
                  <c:v>1.1999999999999999E-3</c:v>
                </c:pt>
                <c:pt idx="71117" formatCode="0.00E+00">
                  <c:v>1.1999999999999999E-3</c:v>
                </c:pt>
                <c:pt idx="71118" formatCode="0.00E+00">
                  <c:v>1.1999999999999999E-3</c:v>
                </c:pt>
                <c:pt idx="71119" formatCode="0.00E+00">
                  <c:v>1.1999999999999999E-3</c:v>
                </c:pt>
                <c:pt idx="71120" formatCode="0.00E+00">
                  <c:v>1.1999999999999999E-3</c:v>
                </c:pt>
                <c:pt idx="71121" formatCode="0.00E+00">
                  <c:v>1.1999999999999999E-3</c:v>
                </c:pt>
                <c:pt idx="71122" formatCode="0.00E+00">
                  <c:v>1.1999999999999999E-3</c:v>
                </c:pt>
                <c:pt idx="71123" formatCode="0.00E+00">
                  <c:v>1.1999999999999999E-3</c:v>
                </c:pt>
                <c:pt idx="71124" formatCode="0.00E+00">
                  <c:v>1.1999999999999999E-3</c:v>
                </c:pt>
                <c:pt idx="71125" formatCode="0.00E+00">
                  <c:v>1.1999999999999999E-3</c:v>
                </c:pt>
                <c:pt idx="71126" formatCode="0.00E+00">
                  <c:v>1.1999999999999999E-3</c:v>
                </c:pt>
                <c:pt idx="71127" formatCode="0.00E+00">
                  <c:v>1.1999999999999999E-3</c:v>
                </c:pt>
                <c:pt idx="71128" formatCode="0.00E+00">
                  <c:v>1.1999999999999999E-3</c:v>
                </c:pt>
                <c:pt idx="71129" formatCode="0.00E+00">
                  <c:v>1.1999999999999999E-3</c:v>
                </c:pt>
                <c:pt idx="71130" formatCode="0.00E+00">
                  <c:v>1.1999999999999999E-3</c:v>
                </c:pt>
                <c:pt idx="71131" formatCode="0.00E+00">
                  <c:v>1.1999999999999999E-3</c:v>
                </c:pt>
                <c:pt idx="71132" formatCode="0.00E+00">
                  <c:v>1.1999999999999999E-3</c:v>
                </c:pt>
                <c:pt idx="71133" formatCode="0.00E+00">
                  <c:v>1.1999999999999999E-3</c:v>
                </c:pt>
                <c:pt idx="71134" formatCode="0.00E+00">
                  <c:v>1.1999999999999999E-3</c:v>
                </c:pt>
                <c:pt idx="71135" formatCode="0.00E+00">
                  <c:v>1.1999999999999999E-3</c:v>
                </c:pt>
                <c:pt idx="71136" formatCode="0.00E+00">
                  <c:v>1.1999999999999999E-3</c:v>
                </c:pt>
                <c:pt idx="71137" formatCode="0.00E+00">
                  <c:v>1.1999999999999999E-3</c:v>
                </c:pt>
                <c:pt idx="71138" formatCode="0.00E+00">
                  <c:v>1.1999999999999999E-3</c:v>
                </c:pt>
                <c:pt idx="71139" formatCode="0.00E+00">
                  <c:v>1.1999999999999999E-3</c:v>
                </c:pt>
                <c:pt idx="71140" formatCode="0.00E+00">
                  <c:v>1.1999999999999999E-3</c:v>
                </c:pt>
                <c:pt idx="71141" formatCode="0.00E+00">
                  <c:v>1.1999999999999999E-3</c:v>
                </c:pt>
                <c:pt idx="71142" formatCode="0.00E+00">
                  <c:v>1.1999999999999999E-3</c:v>
                </c:pt>
                <c:pt idx="71143" formatCode="0.00E+00">
                  <c:v>1.1999999999999999E-3</c:v>
                </c:pt>
                <c:pt idx="71144" formatCode="0.00E+00">
                  <c:v>1.1999999999999999E-3</c:v>
                </c:pt>
                <c:pt idx="71145" formatCode="0.00E+00">
                  <c:v>1.1999999999999999E-3</c:v>
                </c:pt>
                <c:pt idx="71146" formatCode="0.00E+00">
                  <c:v>1.1999999999999999E-3</c:v>
                </c:pt>
                <c:pt idx="71147" formatCode="0.00E+00">
                  <c:v>1.1999999999999999E-3</c:v>
                </c:pt>
                <c:pt idx="71148" formatCode="0.00E+00">
                  <c:v>1.1999999999999999E-3</c:v>
                </c:pt>
                <c:pt idx="71149" formatCode="0.00E+00">
                  <c:v>1.1999999999999999E-3</c:v>
                </c:pt>
                <c:pt idx="71150" formatCode="0.00E+00">
                  <c:v>1.1999999999999999E-3</c:v>
                </c:pt>
                <c:pt idx="71151" formatCode="0.00E+00">
                  <c:v>1.1999999999999999E-3</c:v>
                </c:pt>
                <c:pt idx="71152" formatCode="0.00E+00">
                  <c:v>1.1999999999999999E-3</c:v>
                </c:pt>
                <c:pt idx="71153" formatCode="0.00E+00">
                  <c:v>1.1999999999999999E-3</c:v>
                </c:pt>
                <c:pt idx="71154" formatCode="0.00E+00">
                  <c:v>1.1999999999999999E-3</c:v>
                </c:pt>
                <c:pt idx="71155" formatCode="0.00E+00">
                  <c:v>1.1999999999999999E-3</c:v>
                </c:pt>
                <c:pt idx="71156" formatCode="0.00E+00">
                  <c:v>1.1999999999999999E-3</c:v>
                </c:pt>
                <c:pt idx="71157" formatCode="0.00E+00">
                  <c:v>1.1999999999999999E-3</c:v>
                </c:pt>
                <c:pt idx="71158" formatCode="0.00E+00">
                  <c:v>1.1999999999999999E-3</c:v>
                </c:pt>
                <c:pt idx="71159" formatCode="0.00E+00">
                  <c:v>1.1999999999999999E-3</c:v>
                </c:pt>
                <c:pt idx="71160" formatCode="0.00E+00">
                  <c:v>1.1999999999999999E-3</c:v>
                </c:pt>
                <c:pt idx="71161" formatCode="0.00E+00">
                  <c:v>1.1999999999999999E-3</c:v>
                </c:pt>
                <c:pt idx="71162" formatCode="0.00E+00">
                  <c:v>1.1999999999999999E-3</c:v>
                </c:pt>
                <c:pt idx="71163" formatCode="0.00E+00">
                  <c:v>1.1999999999999999E-3</c:v>
                </c:pt>
                <c:pt idx="71164" formatCode="0.00E+00">
                  <c:v>1.1999999999999999E-3</c:v>
                </c:pt>
                <c:pt idx="71165" formatCode="0.00E+00">
                  <c:v>1.1999999999999999E-3</c:v>
                </c:pt>
                <c:pt idx="71166" formatCode="0.00E+00">
                  <c:v>1.1999999999999999E-3</c:v>
                </c:pt>
                <c:pt idx="71167" formatCode="0.00E+00">
                  <c:v>1.1999999999999999E-3</c:v>
                </c:pt>
                <c:pt idx="71168" formatCode="0.00E+00">
                  <c:v>1.1999999999999999E-3</c:v>
                </c:pt>
                <c:pt idx="71169" formatCode="0.00E+00">
                  <c:v>1.1999999999999999E-3</c:v>
                </c:pt>
                <c:pt idx="71170" formatCode="0.00E+00">
                  <c:v>1.1999999999999999E-3</c:v>
                </c:pt>
                <c:pt idx="71171" formatCode="0.00E+00">
                  <c:v>1.1999999999999999E-3</c:v>
                </c:pt>
                <c:pt idx="71172" formatCode="0.00E+00">
                  <c:v>1.1999999999999999E-3</c:v>
                </c:pt>
                <c:pt idx="71173" formatCode="0.00E+00">
                  <c:v>1.1999999999999999E-3</c:v>
                </c:pt>
                <c:pt idx="71174" formatCode="0.00E+00">
                  <c:v>1.1999999999999999E-3</c:v>
                </c:pt>
                <c:pt idx="71175" formatCode="0.00E+00">
                  <c:v>1.1999999999999999E-3</c:v>
                </c:pt>
                <c:pt idx="71176" formatCode="0.00E+00">
                  <c:v>1.1999999999999999E-3</c:v>
                </c:pt>
                <c:pt idx="71177" formatCode="0.00E+00">
                  <c:v>1.1999999999999999E-3</c:v>
                </c:pt>
                <c:pt idx="71178" formatCode="0.00E+00">
                  <c:v>1.1999999999999999E-3</c:v>
                </c:pt>
                <c:pt idx="71179" formatCode="0.00E+00">
                  <c:v>1.1999999999999999E-3</c:v>
                </c:pt>
                <c:pt idx="71180" formatCode="0.00E+00">
                  <c:v>1.1999999999999999E-3</c:v>
                </c:pt>
                <c:pt idx="71181" formatCode="0.00E+00">
                  <c:v>1.1999999999999999E-3</c:v>
                </c:pt>
                <c:pt idx="71182" formatCode="0.00E+00">
                  <c:v>1.1999999999999999E-3</c:v>
                </c:pt>
                <c:pt idx="71183" formatCode="0.00E+00">
                  <c:v>1.1999999999999999E-3</c:v>
                </c:pt>
                <c:pt idx="71184" formatCode="0.00E+00">
                  <c:v>1.1999999999999999E-3</c:v>
                </c:pt>
                <c:pt idx="71185" formatCode="0.00E+00">
                  <c:v>1.1999999999999999E-3</c:v>
                </c:pt>
                <c:pt idx="71186" formatCode="0.00E+00">
                  <c:v>1.1999999999999999E-3</c:v>
                </c:pt>
                <c:pt idx="71187" formatCode="0.00E+00">
                  <c:v>1.1999999999999999E-3</c:v>
                </c:pt>
                <c:pt idx="71188" formatCode="0.00E+00">
                  <c:v>1.1999999999999999E-3</c:v>
                </c:pt>
                <c:pt idx="71189" formatCode="0.00E+00">
                  <c:v>1.1999999999999999E-3</c:v>
                </c:pt>
                <c:pt idx="71190" formatCode="0.00E+00">
                  <c:v>1.1999999999999999E-3</c:v>
                </c:pt>
                <c:pt idx="71191" formatCode="0.00E+00">
                  <c:v>1.1999999999999999E-3</c:v>
                </c:pt>
                <c:pt idx="71192" formatCode="0.00E+00">
                  <c:v>1.1999999999999999E-3</c:v>
                </c:pt>
                <c:pt idx="71193" formatCode="0.00E+00">
                  <c:v>1.1999999999999999E-3</c:v>
                </c:pt>
                <c:pt idx="71194" formatCode="0.00E+00">
                  <c:v>1.1999999999999999E-3</c:v>
                </c:pt>
                <c:pt idx="71195" formatCode="0.00E+00">
                  <c:v>1.1999999999999999E-3</c:v>
                </c:pt>
                <c:pt idx="71196" formatCode="0.00E+00">
                  <c:v>1.1999999999999999E-3</c:v>
                </c:pt>
                <c:pt idx="71197" formatCode="0.00E+00">
                  <c:v>1.1999999999999999E-3</c:v>
                </c:pt>
                <c:pt idx="71198" formatCode="0.00E+00">
                  <c:v>1.1999999999999999E-3</c:v>
                </c:pt>
                <c:pt idx="71199" formatCode="0.00E+00">
                  <c:v>1.1999999999999999E-3</c:v>
                </c:pt>
                <c:pt idx="71200" formatCode="0.00E+00">
                  <c:v>1.1999999999999999E-3</c:v>
                </c:pt>
                <c:pt idx="71201" formatCode="0.00E+00">
                  <c:v>1.1999999999999999E-3</c:v>
                </c:pt>
                <c:pt idx="71202" formatCode="0.00E+00">
                  <c:v>1.1999999999999999E-3</c:v>
                </c:pt>
                <c:pt idx="71203" formatCode="0.00E+00">
                  <c:v>1.1999999999999999E-3</c:v>
                </c:pt>
                <c:pt idx="71204" formatCode="0.00E+00">
                  <c:v>1.1999999999999999E-3</c:v>
                </c:pt>
                <c:pt idx="71205" formatCode="0.00E+00">
                  <c:v>1.1999999999999999E-3</c:v>
                </c:pt>
                <c:pt idx="71206" formatCode="0.00E+00">
                  <c:v>1.1999999999999999E-3</c:v>
                </c:pt>
                <c:pt idx="71207" formatCode="0.00E+00">
                  <c:v>1.1999999999999999E-3</c:v>
                </c:pt>
                <c:pt idx="71208" formatCode="0.00E+00">
                  <c:v>1.1999999999999999E-3</c:v>
                </c:pt>
                <c:pt idx="71209" formatCode="0.00E+00">
                  <c:v>1.1999999999999999E-3</c:v>
                </c:pt>
                <c:pt idx="71210" formatCode="0.00E+00">
                  <c:v>1.1999999999999999E-3</c:v>
                </c:pt>
                <c:pt idx="71211" formatCode="0.00E+00">
                  <c:v>1.1999999999999999E-3</c:v>
                </c:pt>
                <c:pt idx="71212" formatCode="0.00E+00">
                  <c:v>1.1999999999999999E-3</c:v>
                </c:pt>
                <c:pt idx="71213" formatCode="0.00E+00">
                  <c:v>1.1999999999999999E-3</c:v>
                </c:pt>
                <c:pt idx="71214" formatCode="0.00E+00">
                  <c:v>1.1999999999999999E-3</c:v>
                </c:pt>
                <c:pt idx="71215" formatCode="0.00E+00">
                  <c:v>1.1999999999999999E-3</c:v>
                </c:pt>
                <c:pt idx="71216" formatCode="0.00E+00">
                  <c:v>1.1999999999999999E-3</c:v>
                </c:pt>
                <c:pt idx="71217" formatCode="0.00E+00">
                  <c:v>1.1999999999999999E-3</c:v>
                </c:pt>
                <c:pt idx="71218" formatCode="0.00E+00">
                  <c:v>1.1999999999999999E-3</c:v>
                </c:pt>
                <c:pt idx="71219" formatCode="0.00E+00">
                  <c:v>1.1999999999999999E-3</c:v>
                </c:pt>
                <c:pt idx="71220" formatCode="0.00E+00">
                  <c:v>1.1999999999999999E-3</c:v>
                </c:pt>
                <c:pt idx="71221" formatCode="0.00E+00">
                  <c:v>1.1999999999999999E-3</c:v>
                </c:pt>
                <c:pt idx="71222" formatCode="0.00E+00">
                  <c:v>1.1999999999999999E-3</c:v>
                </c:pt>
                <c:pt idx="71223" formatCode="0.00E+00">
                  <c:v>1.1999999999999999E-3</c:v>
                </c:pt>
                <c:pt idx="71224" formatCode="0.00E+00">
                  <c:v>1.1999999999999999E-3</c:v>
                </c:pt>
                <c:pt idx="71225" formatCode="0.00E+00">
                  <c:v>1.1999999999999999E-3</c:v>
                </c:pt>
                <c:pt idx="71226" formatCode="0.00E+00">
                  <c:v>1.1999999999999999E-3</c:v>
                </c:pt>
                <c:pt idx="71227" formatCode="0.00E+00">
                  <c:v>1.1999999999999999E-3</c:v>
                </c:pt>
                <c:pt idx="71228" formatCode="0.00E+00">
                  <c:v>1.1999999999999999E-3</c:v>
                </c:pt>
                <c:pt idx="71229" formatCode="0.00E+00">
                  <c:v>1.1999999999999999E-3</c:v>
                </c:pt>
                <c:pt idx="71230" formatCode="0.00E+00">
                  <c:v>1.1999999999999999E-3</c:v>
                </c:pt>
                <c:pt idx="71231" formatCode="0.00E+00">
                  <c:v>1.1999999999999999E-3</c:v>
                </c:pt>
                <c:pt idx="71232" formatCode="0.00E+00">
                  <c:v>1.1999999999999999E-3</c:v>
                </c:pt>
                <c:pt idx="71233" formatCode="0.00E+00">
                  <c:v>1.1999999999999999E-3</c:v>
                </c:pt>
                <c:pt idx="71234" formatCode="0.00E+00">
                  <c:v>1.1999999999999999E-3</c:v>
                </c:pt>
                <c:pt idx="71235" formatCode="0.00E+00">
                  <c:v>1.1999999999999999E-3</c:v>
                </c:pt>
                <c:pt idx="71236" formatCode="0.00E+00">
                  <c:v>1.1999999999999999E-3</c:v>
                </c:pt>
                <c:pt idx="71237" formatCode="0.00E+00">
                  <c:v>1.1999999999999999E-3</c:v>
                </c:pt>
                <c:pt idx="71238" formatCode="0.00E+00">
                  <c:v>1.1999999999999999E-3</c:v>
                </c:pt>
                <c:pt idx="71239" formatCode="0.00E+00">
                  <c:v>1.1999999999999999E-3</c:v>
                </c:pt>
                <c:pt idx="71240" formatCode="0.00E+00">
                  <c:v>1.1999999999999999E-3</c:v>
                </c:pt>
                <c:pt idx="71241" formatCode="0.00E+00">
                  <c:v>1.1999999999999999E-3</c:v>
                </c:pt>
                <c:pt idx="71242" formatCode="0.00E+00">
                  <c:v>1.1999999999999999E-3</c:v>
                </c:pt>
                <c:pt idx="71243" formatCode="0.00E+00">
                  <c:v>1.1999999999999999E-3</c:v>
                </c:pt>
                <c:pt idx="71244" formatCode="0.00E+00">
                  <c:v>1.1999999999999999E-3</c:v>
                </c:pt>
                <c:pt idx="71245" formatCode="0.00E+00">
                  <c:v>1.1999999999999999E-3</c:v>
                </c:pt>
                <c:pt idx="71246" formatCode="0.00E+00">
                  <c:v>1.1999999999999999E-3</c:v>
                </c:pt>
                <c:pt idx="71247" formatCode="0.00E+00">
                  <c:v>1.1999999999999999E-3</c:v>
                </c:pt>
                <c:pt idx="71248" formatCode="0.00E+00">
                  <c:v>1.2099999999999999E-3</c:v>
                </c:pt>
                <c:pt idx="71249" formatCode="0.00E+00">
                  <c:v>1.5100000000000001E-3</c:v>
                </c:pt>
                <c:pt idx="71250" formatCode="0.00E+00">
                  <c:v>2.96E-3</c:v>
                </c:pt>
                <c:pt idx="71251" formatCode="0.00E+00">
                  <c:v>5.1599999999999997E-3</c:v>
                </c:pt>
                <c:pt idx="71252" formatCode="0.00E+00">
                  <c:v>5.9800000000000001E-3</c:v>
                </c:pt>
                <c:pt idx="71253" formatCode="0.00E+00">
                  <c:v>5.4099999999999999E-3</c:v>
                </c:pt>
                <c:pt idx="71254" formatCode="0.00E+00">
                  <c:v>4.9100000000000003E-3</c:v>
                </c:pt>
                <c:pt idx="71255" formatCode="0.00E+00">
                  <c:v>4.7200000000000002E-3</c:v>
                </c:pt>
                <c:pt idx="71256" formatCode="0.00E+00">
                  <c:v>4.4000000000000003E-3</c:v>
                </c:pt>
                <c:pt idx="71257" formatCode="0.00E+00">
                  <c:v>4.1900000000000001E-3</c:v>
                </c:pt>
                <c:pt idx="71258" formatCode="0.00E+00">
                  <c:v>4.0200000000000001E-3</c:v>
                </c:pt>
                <c:pt idx="71259" formatCode="0.00E+00">
                  <c:v>3.82E-3</c:v>
                </c:pt>
                <c:pt idx="71260" formatCode="0.00E+00">
                  <c:v>3.7000000000000002E-3</c:v>
                </c:pt>
                <c:pt idx="71261" formatCode="0.00E+00">
                  <c:v>3.5400000000000002E-3</c:v>
                </c:pt>
                <c:pt idx="71262" formatCode="0.00E+00">
                  <c:v>3.4399999999999999E-3</c:v>
                </c:pt>
                <c:pt idx="71263" formatCode="0.00E+00">
                  <c:v>3.32E-3</c:v>
                </c:pt>
                <c:pt idx="71264" formatCode="0.00E+00">
                  <c:v>3.2200000000000002E-3</c:v>
                </c:pt>
                <c:pt idx="71265" formatCode="0.00E+00">
                  <c:v>3.14E-3</c:v>
                </c:pt>
                <c:pt idx="71266" formatCode="0.00E+00">
                  <c:v>3.0500000000000002E-3</c:v>
                </c:pt>
                <c:pt idx="71267" formatCode="0.00E+00">
                  <c:v>2.98E-3</c:v>
                </c:pt>
                <c:pt idx="71268" formatCode="0.00E+00">
                  <c:v>2.8999999999999998E-3</c:v>
                </c:pt>
                <c:pt idx="71269" formatCode="0.00E+00">
                  <c:v>2.8500000000000001E-3</c:v>
                </c:pt>
                <c:pt idx="71270" formatCode="0.00E+00">
                  <c:v>2.7799999999999999E-3</c:v>
                </c:pt>
                <c:pt idx="71271" formatCode="0.00E+00">
                  <c:v>2.7299999999999998E-3</c:v>
                </c:pt>
                <c:pt idx="71272" formatCode="0.00E+00">
                  <c:v>2.6800000000000001E-3</c:v>
                </c:pt>
                <c:pt idx="71273" formatCode="0.00E+00">
                  <c:v>2.63E-3</c:v>
                </c:pt>
                <c:pt idx="71274" formatCode="0.00E+00">
                  <c:v>2.5899999999999999E-3</c:v>
                </c:pt>
                <c:pt idx="71275" formatCode="0.00E+00">
                  <c:v>2.5500000000000002E-3</c:v>
                </c:pt>
                <c:pt idx="71276" formatCode="0.00E+00">
                  <c:v>2.5100000000000001E-3</c:v>
                </c:pt>
                <c:pt idx="71277" formatCode="0.00E+00">
                  <c:v>2.48E-3</c:v>
                </c:pt>
                <c:pt idx="71278" formatCode="0.00E+00">
                  <c:v>2.4399999999999999E-3</c:v>
                </c:pt>
                <c:pt idx="71279" formatCode="0.00E+00">
                  <c:v>2.4099999999999998E-3</c:v>
                </c:pt>
                <c:pt idx="71280" formatCode="0.00E+00">
                  <c:v>2.3800000000000002E-3</c:v>
                </c:pt>
                <c:pt idx="71281" formatCode="0.00E+00">
                  <c:v>2.3500000000000001E-3</c:v>
                </c:pt>
                <c:pt idx="71282" formatCode="0.00E+00">
                  <c:v>2.33E-3</c:v>
                </c:pt>
                <c:pt idx="71283" formatCode="0.00E+00">
                  <c:v>2.3E-3</c:v>
                </c:pt>
                <c:pt idx="71284" formatCode="0.00E+00">
                  <c:v>2.2799999999999999E-3</c:v>
                </c:pt>
                <c:pt idx="71285" formatCode="0.00E+00">
                  <c:v>2.2599999999999999E-3</c:v>
                </c:pt>
                <c:pt idx="71286" formatCode="0.00E+00">
                  <c:v>2.2399999999999998E-3</c:v>
                </c:pt>
                <c:pt idx="71287" formatCode="0.00E+00">
                  <c:v>2.2200000000000002E-3</c:v>
                </c:pt>
                <c:pt idx="71288" formatCode="0.00E+00">
                  <c:v>2.2000000000000001E-3</c:v>
                </c:pt>
                <c:pt idx="71289" formatCode="0.00E+00">
                  <c:v>2.1800000000000001E-3</c:v>
                </c:pt>
                <c:pt idx="71290" formatCode="0.00E+00">
                  <c:v>2.16E-3</c:v>
                </c:pt>
                <c:pt idx="71291" formatCode="0.00E+00">
                  <c:v>2.15E-3</c:v>
                </c:pt>
                <c:pt idx="71292" formatCode="0.00E+00">
                  <c:v>2.1299999999999999E-3</c:v>
                </c:pt>
                <c:pt idx="71293" formatCode="0.00E+00">
                  <c:v>2.1199999999999999E-3</c:v>
                </c:pt>
                <c:pt idx="71294" formatCode="0.00E+00">
                  <c:v>2.0999999999999999E-3</c:v>
                </c:pt>
                <c:pt idx="71295" formatCode="0.00E+00">
                  <c:v>2.0899999999999998E-3</c:v>
                </c:pt>
                <c:pt idx="71296" formatCode="0.00E+00">
                  <c:v>2.0799999999999998E-3</c:v>
                </c:pt>
                <c:pt idx="71297" formatCode="0.00E+00">
                  <c:v>2.0699999999999998E-3</c:v>
                </c:pt>
                <c:pt idx="71298" formatCode="0.00E+00">
                  <c:v>2.0600000000000002E-3</c:v>
                </c:pt>
                <c:pt idx="71299" formatCode="0.00E+00">
                  <c:v>2.0400000000000001E-3</c:v>
                </c:pt>
                <c:pt idx="71300" formatCode="0.00E+00">
                  <c:v>2.0300000000000001E-3</c:v>
                </c:pt>
                <c:pt idx="71301" formatCode="0.00E+00">
                  <c:v>2.0200000000000001E-3</c:v>
                </c:pt>
                <c:pt idx="71302" formatCode="0.00E+00">
                  <c:v>2.0100000000000001E-3</c:v>
                </c:pt>
                <c:pt idx="71303" formatCode="0.00E+00">
                  <c:v>2E-3</c:v>
                </c:pt>
                <c:pt idx="71304" formatCode="0.00E+00">
                  <c:v>1.99E-3</c:v>
                </c:pt>
                <c:pt idx="71305" formatCode="0.00E+00">
                  <c:v>1.99E-3</c:v>
                </c:pt>
                <c:pt idx="71306" formatCode="0.00E+00">
                  <c:v>1.98E-3</c:v>
                </c:pt>
                <c:pt idx="71307" formatCode="0.00E+00">
                  <c:v>1.97E-3</c:v>
                </c:pt>
                <c:pt idx="71308" formatCode="0.00E+00">
                  <c:v>1.9599999999999999E-3</c:v>
                </c:pt>
                <c:pt idx="71309" formatCode="0.00E+00">
                  <c:v>1.9499999999999999E-3</c:v>
                </c:pt>
                <c:pt idx="71310" formatCode="0.00E+00">
                  <c:v>1.9499999999999999E-3</c:v>
                </c:pt>
                <c:pt idx="71311" formatCode="0.00E+00">
                  <c:v>1.9400000000000001E-3</c:v>
                </c:pt>
                <c:pt idx="71312" formatCode="0.00E+00">
                  <c:v>1.9300000000000001E-3</c:v>
                </c:pt>
                <c:pt idx="71313" formatCode="0.00E+00">
                  <c:v>1.92E-3</c:v>
                </c:pt>
                <c:pt idx="71314" formatCode="0.00E+00">
                  <c:v>1.92E-3</c:v>
                </c:pt>
                <c:pt idx="71315" formatCode="0.00E+00">
                  <c:v>1.91E-3</c:v>
                </c:pt>
                <c:pt idx="71316" formatCode="0.00E+00">
                  <c:v>1.91E-3</c:v>
                </c:pt>
                <c:pt idx="71317" formatCode="0.00E+00">
                  <c:v>1.9E-3</c:v>
                </c:pt>
                <c:pt idx="71318" formatCode="0.00E+00">
                  <c:v>1.89E-3</c:v>
                </c:pt>
                <c:pt idx="71319" formatCode="0.00E+00">
                  <c:v>1.89E-3</c:v>
                </c:pt>
                <c:pt idx="71320" formatCode="0.00E+00">
                  <c:v>1.8799999999999999E-3</c:v>
                </c:pt>
                <c:pt idx="71321" formatCode="0.00E+00">
                  <c:v>1.8799999999999999E-3</c:v>
                </c:pt>
                <c:pt idx="71322" formatCode="0.00E+00">
                  <c:v>1.8699999999999999E-3</c:v>
                </c:pt>
                <c:pt idx="71323" formatCode="0.00E+00">
                  <c:v>1.8699999999999999E-3</c:v>
                </c:pt>
                <c:pt idx="71324" formatCode="0.00E+00">
                  <c:v>1.8600000000000001E-3</c:v>
                </c:pt>
                <c:pt idx="71325" formatCode="0.00E+00">
                  <c:v>1.8600000000000001E-3</c:v>
                </c:pt>
                <c:pt idx="71326" formatCode="0.00E+00">
                  <c:v>1.8500000000000001E-3</c:v>
                </c:pt>
                <c:pt idx="71327" formatCode="0.00E+00">
                  <c:v>1.8500000000000001E-3</c:v>
                </c:pt>
                <c:pt idx="71328" formatCode="0.00E+00">
                  <c:v>1.8400000000000001E-3</c:v>
                </c:pt>
                <c:pt idx="71329" formatCode="0.00E+00">
                  <c:v>1.8400000000000001E-3</c:v>
                </c:pt>
                <c:pt idx="71330" formatCode="0.00E+00">
                  <c:v>1.83E-3</c:v>
                </c:pt>
                <c:pt idx="71331" formatCode="0.00E+00">
                  <c:v>1.83E-3</c:v>
                </c:pt>
                <c:pt idx="71332" formatCode="0.00E+00">
                  <c:v>1.82E-3</c:v>
                </c:pt>
                <c:pt idx="71333" formatCode="0.00E+00">
                  <c:v>1.82E-3</c:v>
                </c:pt>
                <c:pt idx="71334" formatCode="0.00E+00">
                  <c:v>1.82E-3</c:v>
                </c:pt>
                <c:pt idx="71335" formatCode="0.00E+00">
                  <c:v>1.81E-3</c:v>
                </c:pt>
                <c:pt idx="71336" formatCode="0.00E+00">
                  <c:v>1.81E-3</c:v>
                </c:pt>
                <c:pt idx="71337" formatCode="0.00E+00">
                  <c:v>1.8E-3</c:v>
                </c:pt>
                <c:pt idx="71338" formatCode="0.00E+00">
                  <c:v>1.8E-3</c:v>
                </c:pt>
                <c:pt idx="71339" formatCode="0.00E+00">
                  <c:v>1.8E-3</c:v>
                </c:pt>
                <c:pt idx="71340" formatCode="0.00E+00">
                  <c:v>1.7899999999999999E-3</c:v>
                </c:pt>
                <c:pt idx="71341" formatCode="0.00E+00">
                  <c:v>1.7899999999999999E-3</c:v>
                </c:pt>
                <c:pt idx="71342" formatCode="0.00E+00">
                  <c:v>1.7799999999999999E-3</c:v>
                </c:pt>
                <c:pt idx="71343" formatCode="0.00E+00">
                  <c:v>1.7799999999999999E-3</c:v>
                </c:pt>
                <c:pt idx="71344" formatCode="0.00E+00">
                  <c:v>1.7799999999999999E-3</c:v>
                </c:pt>
                <c:pt idx="71345" formatCode="0.00E+00">
                  <c:v>1.7700000000000001E-3</c:v>
                </c:pt>
                <c:pt idx="71346" formatCode="0.00E+00">
                  <c:v>1.7700000000000001E-3</c:v>
                </c:pt>
                <c:pt idx="71347" formatCode="0.00E+00">
                  <c:v>1.7700000000000001E-3</c:v>
                </c:pt>
                <c:pt idx="71348" formatCode="0.00E+00">
                  <c:v>1.7700000000000001E-3</c:v>
                </c:pt>
                <c:pt idx="71349" formatCode="0.00E+00">
                  <c:v>1.7600000000000001E-3</c:v>
                </c:pt>
                <c:pt idx="71350" formatCode="0.00E+00">
                  <c:v>1.7600000000000001E-3</c:v>
                </c:pt>
                <c:pt idx="71351" formatCode="0.00E+00">
                  <c:v>1.7600000000000001E-3</c:v>
                </c:pt>
                <c:pt idx="71352" formatCode="0.00E+00">
                  <c:v>1.75E-3</c:v>
                </c:pt>
                <c:pt idx="71353" formatCode="0.00E+00">
                  <c:v>1.75E-3</c:v>
                </c:pt>
                <c:pt idx="71354" formatCode="0.00E+00">
                  <c:v>1.75E-3</c:v>
                </c:pt>
                <c:pt idx="71355" formatCode="0.00E+00">
                  <c:v>1.74E-3</c:v>
                </c:pt>
                <c:pt idx="71356" formatCode="0.00E+00">
                  <c:v>1.74E-3</c:v>
                </c:pt>
                <c:pt idx="71357" formatCode="0.00E+00">
                  <c:v>1.74E-3</c:v>
                </c:pt>
                <c:pt idx="71358" formatCode="0.00E+00">
                  <c:v>1.73E-3</c:v>
                </c:pt>
                <c:pt idx="71359" formatCode="0.00E+00">
                  <c:v>1.73E-3</c:v>
                </c:pt>
                <c:pt idx="71360" formatCode="0.00E+00">
                  <c:v>1.73E-3</c:v>
                </c:pt>
                <c:pt idx="71361" formatCode="0.00E+00">
                  <c:v>1.72E-3</c:v>
                </c:pt>
                <c:pt idx="71362" formatCode="0.00E+00">
                  <c:v>1.72E-3</c:v>
                </c:pt>
                <c:pt idx="71363" formatCode="0.00E+00">
                  <c:v>1.72E-3</c:v>
                </c:pt>
                <c:pt idx="71364" formatCode="0.00E+00">
                  <c:v>1.72E-3</c:v>
                </c:pt>
                <c:pt idx="71365" formatCode="0.00E+00">
                  <c:v>1.7099999999999999E-3</c:v>
                </c:pt>
                <c:pt idx="71366" formatCode="0.00E+00">
                  <c:v>1.7099999999999999E-3</c:v>
                </c:pt>
                <c:pt idx="71367" formatCode="0.00E+00">
                  <c:v>1.7099999999999999E-3</c:v>
                </c:pt>
                <c:pt idx="71368" formatCode="0.00E+00">
                  <c:v>1.7099999999999999E-3</c:v>
                </c:pt>
                <c:pt idx="71369" formatCode="0.00E+00">
                  <c:v>1.6999999999999999E-3</c:v>
                </c:pt>
                <c:pt idx="71370" formatCode="0.00E+00">
                  <c:v>1.6999999999999999E-3</c:v>
                </c:pt>
                <c:pt idx="71371" formatCode="0.00E+00">
                  <c:v>1.6999999999999999E-3</c:v>
                </c:pt>
                <c:pt idx="71372" formatCode="0.00E+00">
                  <c:v>1.6900000000000001E-3</c:v>
                </c:pt>
                <c:pt idx="71373" formatCode="0.00E+00">
                  <c:v>1.6900000000000001E-3</c:v>
                </c:pt>
                <c:pt idx="71374" formatCode="0.00E+00">
                  <c:v>1.6900000000000001E-3</c:v>
                </c:pt>
                <c:pt idx="71375" formatCode="0.00E+00">
                  <c:v>1.6900000000000001E-3</c:v>
                </c:pt>
                <c:pt idx="71376" formatCode="0.00E+00">
                  <c:v>1.6900000000000001E-3</c:v>
                </c:pt>
                <c:pt idx="71377" formatCode="0.00E+00">
                  <c:v>1.6800000000000001E-3</c:v>
                </c:pt>
                <c:pt idx="71378" formatCode="0.00E+00">
                  <c:v>1.6800000000000001E-3</c:v>
                </c:pt>
                <c:pt idx="71379" formatCode="0.00E+00">
                  <c:v>1.6800000000000001E-3</c:v>
                </c:pt>
                <c:pt idx="71380" formatCode="0.00E+00">
                  <c:v>1.6800000000000001E-3</c:v>
                </c:pt>
                <c:pt idx="71381" formatCode="0.00E+00">
                  <c:v>1.67E-3</c:v>
                </c:pt>
                <c:pt idx="71382" formatCode="0.00E+00">
                  <c:v>1.67E-3</c:v>
                </c:pt>
                <c:pt idx="71383" formatCode="0.00E+00">
                  <c:v>1.67E-3</c:v>
                </c:pt>
                <c:pt idx="71384" formatCode="0.00E+00">
                  <c:v>1.67E-3</c:v>
                </c:pt>
                <c:pt idx="71385" formatCode="0.00E+00">
                  <c:v>1.66E-3</c:v>
                </c:pt>
                <c:pt idx="71386" formatCode="0.00E+00">
                  <c:v>1.66E-3</c:v>
                </c:pt>
                <c:pt idx="71387" formatCode="0.00E+00">
                  <c:v>1.66E-3</c:v>
                </c:pt>
                <c:pt idx="71388" formatCode="0.00E+00">
                  <c:v>1.66E-3</c:v>
                </c:pt>
                <c:pt idx="71389" formatCode="0.00E+00">
                  <c:v>1.65E-3</c:v>
                </c:pt>
                <c:pt idx="71390" formatCode="0.00E+00">
                  <c:v>1.65E-3</c:v>
                </c:pt>
                <c:pt idx="71391" formatCode="0.00E+00">
                  <c:v>1.65E-3</c:v>
                </c:pt>
                <c:pt idx="71392" formatCode="0.00E+00">
                  <c:v>1.65E-3</c:v>
                </c:pt>
                <c:pt idx="71393" formatCode="0.00E+00">
                  <c:v>1.65E-3</c:v>
                </c:pt>
                <c:pt idx="71394" formatCode="0.00E+00">
                  <c:v>1.64E-3</c:v>
                </c:pt>
                <c:pt idx="71395" formatCode="0.00E+00">
                  <c:v>1.64E-3</c:v>
                </c:pt>
                <c:pt idx="71396" formatCode="0.00E+00">
                  <c:v>1.64E-3</c:v>
                </c:pt>
                <c:pt idx="71397" formatCode="0.00E+00">
                  <c:v>1.64E-3</c:v>
                </c:pt>
                <c:pt idx="71398" formatCode="0.00E+00">
                  <c:v>1.6299999999999999E-3</c:v>
                </c:pt>
                <c:pt idx="71399" formatCode="0.00E+00">
                  <c:v>1.6299999999999999E-3</c:v>
                </c:pt>
                <c:pt idx="71400" formatCode="0.00E+00">
                  <c:v>1.6299999999999999E-3</c:v>
                </c:pt>
                <c:pt idx="71401" formatCode="0.00E+00">
                  <c:v>1.6299999999999999E-3</c:v>
                </c:pt>
                <c:pt idx="71402" formatCode="0.00E+00">
                  <c:v>1.6299999999999999E-3</c:v>
                </c:pt>
                <c:pt idx="71403" formatCode="0.00E+00">
                  <c:v>1.6199999999999999E-3</c:v>
                </c:pt>
                <c:pt idx="71404" formatCode="0.00E+00">
                  <c:v>1.6199999999999999E-3</c:v>
                </c:pt>
                <c:pt idx="71405" formatCode="0.00E+00">
                  <c:v>1.6199999999999999E-3</c:v>
                </c:pt>
                <c:pt idx="71406" formatCode="0.00E+00">
                  <c:v>1.6199999999999999E-3</c:v>
                </c:pt>
                <c:pt idx="71407" formatCode="0.00E+00">
                  <c:v>1.6199999999999999E-3</c:v>
                </c:pt>
                <c:pt idx="71408" formatCode="0.00E+00">
                  <c:v>1.6199999999999999E-3</c:v>
                </c:pt>
                <c:pt idx="71409" formatCode="0.00E+00">
                  <c:v>1.6100000000000001E-3</c:v>
                </c:pt>
                <c:pt idx="71410" formatCode="0.00E+00">
                  <c:v>1.6100000000000001E-3</c:v>
                </c:pt>
                <c:pt idx="71411" formatCode="0.00E+00">
                  <c:v>1.6100000000000001E-3</c:v>
                </c:pt>
                <c:pt idx="71412" formatCode="0.00E+00">
                  <c:v>1.6100000000000001E-3</c:v>
                </c:pt>
                <c:pt idx="71413" formatCode="0.00E+00">
                  <c:v>1.6100000000000001E-3</c:v>
                </c:pt>
                <c:pt idx="71414" formatCode="0.00E+00">
                  <c:v>1.6000000000000001E-3</c:v>
                </c:pt>
                <c:pt idx="71415" formatCode="0.00E+00">
                  <c:v>1.6000000000000001E-3</c:v>
                </c:pt>
                <c:pt idx="71416" formatCode="0.00E+00">
                  <c:v>1.6000000000000001E-3</c:v>
                </c:pt>
                <c:pt idx="71417" formatCode="0.00E+00">
                  <c:v>1.6000000000000001E-3</c:v>
                </c:pt>
                <c:pt idx="71418" formatCode="0.00E+00">
                  <c:v>1.6000000000000001E-3</c:v>
                </c:pt>
                <c:pt idx="71419" formatCode="0.00E+00">
                  <c:v>1.5900000000000001E-3</c:v>
                </c:pt>
                <c:pt idx="71420" formatCode="0.00E+00">
                  <c:v>1.6000000000000001E-3</c:v>
                </c:pt>
                <c:pt idx="71421" formatCode="0.00E+00">
                  <c:v>1.6000000000000001E-3</c:v>
                </c:pt>
                <c:pt idx="71422" formatCode="0.00E+00">
                  <c:v>1.5900000000000001E-3</c:v>
                </c:pt>
                <c:pt idx="71423" formatCode="0.00E+00">
                  <c:v>1.5900000000000001E-3</c:v>
                </c:pt>
                <c:pt idx="71424" formatCode="0.00E+00">
                  <c:v>1.5900000000000001E-3</c:v>
                </c:pt>
                <c:pt idx="71425" formatCode="0.00E+00">
                  <c:v>1.5900000000000001E-3</c:v>
                </c:pt>
                <c:pt idx="71426" formatCode="0.00E+00">
                  <c:v>1.58E-3</c:v>
                </c:pt>
                <c:pt idx="71427" formatCode="0.00E+00">
                  <c:v>1.58E-3</c:v>
                </c:pt>
                <c:pt idx="71428" formatCode="0.00E+00">
                  <c:v>1.58E-3</c:v>
                </c:pt>
                <c:pt idx="71429" formatCode="0.00E+00">
                  <c:v>1.58E-3</c:v>
                </c:pt>
                <c:pt idx="71430" formatCode="0.00E+00">
                  <c:v>1.58E-3</c:v>
                </c:pt>
                <c:pt idx="71431" formatCode="0.00E+00">
                  <c:v>1.57E-3</c:v>
                </c:pt>
                <c:pt idx="71432" formatCode="0.00E+00">
                  <c:v>1.57E-3</c:v>
                </c:pt>
                <c:pt idx="71433" formatCode="0.00E+00">
                  <c:v>1.57E-3</c:v>
                </c:pt>
                <c:pt idx="71434" formatCode="0.00E+00">
                  <c:v>1.57E-3</c:v>
                </c:pt>
                <c:pt idx="71435" formatCode="0.00E+00">
                  <c:v>1.57E-3</c:v>
                </c:pt>
                <c:pt idx="71436" formatCode="0.00E+00">
                  <c:v>1.57E-3</c:v>
                </c:pt>
                <c:pt idx="71437" formatCode="0.00E+00">
                  <c:v>1.56E-3</c:v>
                </c:pt>
                <c:pt idx="71438" formatCode="0.00E+00">
                  <c:v>1.56E-3</c:v>
                </c:pt>
                <c:pt idx="71439" formatCode="0.00E+00">
                  <c:v>1.56E-3</c:v>
                </c:pt>
                <c:pt idx="71440" formatCode="0.00E+00">
                  <c:v>1.56E-3</c:v>
                </c:pt>
                <c:pt idx="71441" formatCode="0.00E+00">
                  <c:v>1.56E-3</c:v>
                </c:pt>
                <c:pt idx="71442" formatCode="0.00E+00">
                  <c:v>1.56E-3</c:v>
                </c:pt>
                <c:pt idx="71443" formatCode="0.00E+00">
                  <c:v>1.56E-3</c:v>
                </c:pt>
                <c:pt idx="71444" formatCode="0.00E+00">
                  <c:v>1.5499999999999999E-3</c:v>
                </c:pt>
                <c:pt idx="71445" formatCode="0.00E+00">
                  <c:v>1.5499999999999999E-3</c:v>
                </c:pt>
                <c:pt idx="71446" formatCode="0.00E+00">
                  <c:v>1.5499999999999999E-3</c:v>
                </c:pt>
                <c:pt idx="71447" formatCode="0.00E+00">
                  <c:v>1.5499999999999999E-3</c:v>
                </c:pt>
                <c:pt idx="71448" formatCode="0.00E+00">
                  <c:v>1.5499999999999999E-3</c:v>
                </c:pt>
                <c:pt idx="71449" formatCode="0.00E+00">
                  <c:v>1.5499999999999999E-3</c:v>
                </c:pt>
                <c:pt idx="71450" formatCode="0.00E+00">
                  <c:v>1.5399999999999999E-3</c:v>
                </c:pt>
                <c:pt idx="71451" formatCode="0.00E+00">
                  <c:v>1.5399999999999999E-3</c:v>
                </c:pt>
                <c:pt idx="71452" formatCode="0.00E+00">
                  <c:v>1.5399999999999999E-3</c:v>
                </c:pt>
                <c:pt idx="71453" formatCode="0.00E+00">
                  <c:v>1.5399999999999999E-3</c:v>
                </c:pt>
                <c:pt idx="71454" formatCode="0.00E+00">
                  <c:v>1.5399999999999999E-3</c:v>
                </c:pt>
                <c:pt idx="71455" formatCode="0.00E+00">
                  <c:v>1.5399999999999999E-3</c:v>
                </c:pt>
                <c:pt idx="71456" formatCode="0.00E+00">
                  <c:v>1.5399999999999999E-3</c:v>
                </c:pt>
                <c:pt idx="71457" formatCode="0.00E+00">
                  <c:v>1.5299999999999999E-3</c:v>
                </c:pt>
                <c:pt idx="71458" formatCode="0.00E+00">
                  <c:v>1.5299999999999999E-3</c:v>
                </c:pt>
                <c:pt idx="71459" formatCode="0.00E+00">
                  <c:v>1.5299999999999999E-3</c:v>
                </c:pt>
                <c:pt idx="71460" formatCode="0.00E+00">
                  <c:v>1.5299999999999999E-3</c:v>
                </c:pt>
                <c:pt idx="71461" formatCode="0.00E+00">
                  <c:v>1.5299999999999999E-3</c:v>
                </c:pt>
                <c:pt idx="71462" formatCode="0.00E+00">
                  <c:v>1.5299999999999999E-3</c:v>
                </c:pt>
                <c:pt idx="71463" formatCode="0.00E+00">
                  <c:v>1.5299999999999999E-3</c:v>
                </c:pt>
                <c:pt idx="71464" formatCode="0.00E+00">
                  <c:v>1.5200000000000001E-3</c:v>
                </c:pt>
                <c:pt idx="71465" formatCode="0.00E+00">
                  <c:v>1.5200000000000001E-3</c:v>
                </c:pt>
                <c:pt idx="71466" formatCode="0.00E+00">
                  <c:v>1.5200000000000001E-3</c:v>
                </c:pt>
                <c:pt idx="71467" formatCode="0.00E+00">
                  <c:v>1.5200000000000001E-3</c:v>
                </c:pt>
                <c:pt idx="71468" formatCode="0.00E+00">
                  <c:v>1.5200000000000001E-3</c:v>
                </c:pt>
                <c:pt idx="71469" formatCode="0.00E+00">
                  <c:v>1.5200000000000001E-3</c:v>
                </c:pt>
                <c:pt idx="71470" formatCode="0.00E+00">
                  <c:v>1.5200000000000001E-3</c:v>
                </c:pt>
                <c:pt idx="71471" formatCode="0.00E+00">
                  <c:v>1.5200000000000001E-3</c:v>
                </c:pt>
                <c:pt idx="71472" formatCode="0.00E+00">
                  <c:v>1.5100000000000001E-3</c:v>
                </c:pt>
                <c:pt idx="71473" formatCode="0.00E+00">
                  <c:v>1.5100000000000001E-3</c:v>
                </c:pt>
                <c:pt idx="71474" formatCode="0.00E+00">
                  <c:v>1.5100000000000001E-3</c:v>
                </c:pt>
                <c:pt idx="71475" formatCode="0.00E+00">
                  <c:v>1.5100000000000001E-3</c:v>
                </c:pt>
                <c:pt idx="71476" formatCode="0.00E+00">
                  <c:v>1.5100000000000001E-3</c:v>
                </c:pt>
                <c:pt idx="71477" formatCode="0.00E+00">
                  <c:v>1.5100000000000001E-3</c:v>
                </c:pt>
                <c:pt idx="71478" formatCode="0.00E+00">
                  <c:v>1.5100000000000001E-3</c:v>
                </c:pt>
                <c:pt idx="71479" formatCode="0.00E+00">
                  <c:v>1.5100000000000001E-3</c:v>
                </c:pt>
                <c:pt idx="71480" formatCode="0.00E+00">
                  <c:v>1.5E-3</c:v>
                </c:pt>
                <c:pt idx="71481" formatCode="0.00E+00">
                  <c:v>1.5E-3</c:v>
                </c:pt>
                <c:pt idx="71482" formatCode="0.00E+00">
                  <c:v>1.5E-3</c:v>
                </c:pt>
                <c:pt idx="71483" formatCode="0.00E+00">
                  <c:v>1.5E-3</c:v>
                </c:pt>
                <c:pt idx="71484" formatCode="0.00E+00">
                  <c:v>1.5E-3</c:v>
                </c:pt>
                <c:pt idx="71485" formatCode="0.00E+00">
                  <c:v>1.5E-3</c:v>
                </c:pt>
                <c:pt idx="71486" formatCode="0.00E+00">
                  <c:v>1.5E-3</c:v>
                </c:pt>
                <c:pt idx="71487" formatCode="0.00E+00">
                  <c:v>1.5E-3</c:v>
                </c:pt>
                <c:pt idx="71488" formatCode="0.00E+00">
                  <c:v>1.49E-3</c:v>
                </c:pt>
                <c:pt idx="71489" formatCode="0.00E+00">
                  <c:v>1.49E-3</c:v>
                </c:pt>
                <c:pt idx="71490" formatCode="0.00E+00">
                  <c:v>1.49E-3</c:v>
                </c:pt>
                <c:pt idx="71491" formatCode="0.00E+00">
                  <c:v>1.49E-3</c:v>
                </c:pt>
                <c:pt idx="71492" formatCode="0.00E+00">
                  <c:v>1.49E-3</c:v>
                </c:pt>
                <c:pt idx="71493" formatCode="0.00E+00">
                  <c:v>1.49E-3</c:v>
                </c:pt>
                <c:pt idx="71494" formatCode="0.00E+00">
                  <c:v>1.49E-3</c:v>
                </c:pt>
                <c:pt idx="71495" formatCode="0.00E+00">
                  <c:v>1.49E-3</c:v>
                </c:pt>
                <c:pt idx="71496" formatCode="0.00E+00">
                  <c:v>1.49E-3</c:v>
                </c:pt>
                <c:pt idx="71497" formatCode="0.00E+00">
                  <c:v>1.48E-3</c:v>
                </c:pt>
                <c:pt idx="71498" formatCode="0.00E+00">
                  <c:v>1.48E-3</c:v>
                </c:pt>
                <c:pt idx="71499" formatCode="0.00E+00">
                  <c:v>1.48E-3</c:v>
                </c:pt>
                <c:pt idx="71500" formatCode="0.00E+00">
                  <c:v>1.48E-3</c:v>
                </c:pt>
                <c:pt idx="71501" formatCode="0.00E+00">
                  <c:v>1.48E-3</c:v>
                </c:pt>
                <c:pt idx="71502" formatCode="0.00E+00">
                  <c:v>1.48E-3</c:v>
                </c:pt>
                <c:pt idx="71503" formatCode="0.00E+00">
                  <c:v>1.48E-3</c:v>
                </c:pt>
                <c:pt idx="71504" formatCode="0.00E+00">
                  <c:v>1.48E-3</c:v>
                </c:pt>
                <c:pt idx="71505" formatCode="0.00E+00">
                  <c:v>1.48E-3</c:v>
                </c:pt>
                <c:pt idx="71506" formatCode="0.00E+00">
                  <c:v>1.47E-3</c:v>
                </c:pt>
                <c:pt idx="71507" formatCode="0.00E+00">
                  <c:v>1.47E-3</c:v>
                </c:pt>
                <c:pt idx="71508" formatCode="0.00E+00">
                  <c:v>1.47E-3</c:v>
                </c:pt>
                <c:pt idx="71509" formatCode="0.00E+00">
                  <c:v>1.47E-3</c:v>
                </c:pt>
                <c:pt idx="71510" formatCode="0.00E+00">
                  <c:v>1.47E-3</c:v>
                </c:pt>
                <c:pt idx="71511" formatCode="0.00E+00">
                  <c:v>1.47E-3</c:v>
                </c:pt>
                <c:pt idx="71512" formatCode="0.00E+00">
                  <c:v>1.47E-3</c:v>
                </c:pt>
                <c:pt idx="71513" formatCode="0.00E+00">
                  <c:v>1.47E-3</c:v>
                </c:pt>
                <c:pt idx="71514" formatCode="0.00E+00">
                  <c:v>1.47E-3</c:v>
                </c:pt>
                <c:pt idx="71515" formatCode="0.00E+00">
                  <c:v>1.47E-3</c:v>
                </c:pt>
                <c:pt idx="71516" formatCode="0.00E+00">
                  <c:v>1.4599999999999999E-3</c:v>
                </c:pt>
                <c:pt idx="71517" formatCode="0.00E+00">
                  <c:v>1.4599999999999999E-3</c:v>
                </c:pt>
                <c:pt idx="71518" formatCode="0.00E+00">
                  <c:v>1.4599999999999999E-3</c:v>
                </c:pt>
                <c:pt idx="71519" formatCode="0.00E+00">
                  <c:v>1.4599999999999999E-3</c:v>
                </c:pt>
                <c:pt idx="71520" formatCode="0.00E+00">
                  <c:v>1.4599999999999999E-3</c:v>
                </c:pt>
                <c:pt idx="71521" formatCode="0.00E+00">
                  <c:v>1.4599999999999999E-3</c:v>
                </c:pt>
                <c:pt idx="71522" formatCode="0.00E+00">
                  <c:v>1.4599999999999999E-3</c:v>
                </c:pt>
                <c:pt idx="71523" formatCode="0.00E+00">
                  <c:v>1.4599999999999999E-3</c:v>
                </c:pt>
                <c:pt idx="71524" formatCode="0.00E+00">
                  <c:v>1.4599999999999999E-3</c:v>
                </c:pt>
                <c:pt idx="71525" formatCode="0.00E+00">
                  <c:v>1.4599999999999999E-3</c:v>
                </c:pt>
                <c:pt idx="71526" formatCode="0.00E+00">
                  <c:v>1.4499999999999999E-3</c:v>
                </c:pt>
                <c:pt idx="71527" formatCode="0.00E+00">
                  <c:v>1.4499999999999999E-3</c:v>
                </c:pt>
                <c:pt idx="71528" formatCode="0.00E+00">
                  <c:v>1.4499999999999999E-3</c:v>
                </c:pt>
                <c:pt idx="71529" formatCode="0.00E+00">
                  <c:v>1.4499999999999999E-3</c:v>
                </c:pt>
                <c:pt idx="71530" formatCode="0.00E+00">
                  <c:v>1.4499999999999999E-3</c:v>
                </c:pt>
                <c:pt idx="71531" formatCode="0.00E+00">
                  <c:v>1.4499999999999999E-3</c:v>
                </c:pt>
                <c:pt idx="71532" formatCode="0.00E+00">
                  <c:v>1.4499999999999999E-3</c:v>
                </c:pt>
                <c:pt idx="71533" formatCode="0.00E+00">
                  <c:v>1.4499999999999999E-3</c:v>
                </c:pt>
                <c:pt idx="71534" formatCode="0.00E+00">
                  <c:v>1.4499999999999999E-3</c:v>
                </c:pt>
                <c:pt idx="71535" formatCode="0.00E+00">
                  <c:v>1.4499999999999999E-3</c:v>
                </c:pt>
                <c:pt idx="71536" formatCode="0.00E+00">
                  <c:v>1.4400000000000001E-3</c:v>
                </c:pt>
                <c:pt idx="71537" formatCode="0.00E+00">
                  <c:v>1.4400000000000001E-3</c:v>
                </c:pt>
                <c:pt idx="71538" formatCode="0.00E+00">
                  <c:v>1.4400000000000001E-3</c:v>
                </c:pt>
                <c:pt idx="71539" formatCode="0.00E+00">
                  <c:v>1.4400000000000001E-3</c:v>
                </c:pt>
                <c:pt idx="71540" formatCode="0.00E+00">
                  <c:v>1.4400000000000001E-3</c:v>
                </c:pt>
                <c:pt idx="71541" formatCode="0.00E+00">
                  <c:v>1.4400000000000001E-3</c:v>
                </c:pt>
                <c:pt idx="71542" formatCode="0.00E+00">
                  <c:v>1.4400000000000001E-3</c:v>
                </c:pt>
                <c:pt idx="71543" formatCode="0.00E+00">
                  <c:v>1.4400000000000001E-3</c:v>
                </c:pt>
                <c:pt idx="71544" formatCode="0.00E+00">
                  <c:v>1.4400000000000001E-3</c:v>
                </c:pt>
                <c:pt idx="71545" formatCode="0.00E+00">
                  <c:v>1.4400000000000001E-3</c:v>
                </c:pt>
                <c:pt idx="71546" formatCode="0.00E+00">
                  <c:v>1.4400000000000001E-3</c:v>
                </c:pt>
                <c:pt idx="71547" formatCode="0.00E+00">
                  <c:v>1.4400000000000001E-3</c:v>
                </c:pt>
                <c:pt idx="71548" formatCode="0.00E+00">
                  <c:v>1.4300000000000001E-3</c:v>
                </c:pt>
                <c:pt idx="71549" formatCode="0.00E+00">
                  <c:v>1.4300000000000001E-3</c:v>
                </c:pt>
                <c:pt idx="71550" formatCode="0.00E+00">
                  <c:v>1.4300000000000001E-3</c:v>
                </c:pt>
                <c:pt idx="71551" formatCode="0.00E+00">
                  <c:v>1.4300000000000001E-3</c:v>
                </c:pt>
                <c:pt idx="71552" formatCode="0.00E+00">
                  <c:v>1.4300000000000001E-3</c:v>
                </c:pt>
                <c:pt idx="71553" formatCode="0.00E+00">
                  <c:v>1.4300000000000001E-3</c:v>
                </c:pt>
                <c:pt idx="71554" formatCode="0.00E+00">
                  <c:v>1.4300000000000001E-3</c:v>
                </c:pt>
                <c:pt idx="71555" formatCode="0.00E+00">
                  <c:v>1.4300000000000001E-3</c:v>
                </c:pt>
                <c:pt idx="71556" formatCode="0.00E+00">
                  <c:v>1.4300000000000001E-3</c:v>
                </c:pt>
                <c:pt idx="71557" formatCode="0.00E+00">
                  <c:v>1.4300000000000001E-3</c:v>
                </c:pt>
                <c:pt idx="71558" formatCode="0.00E+00">
                  <c:v>1.4300000000000001E-3</c:v>
                </c:pt>
                <c:pt idx="71559" formatCode="0.00E+00">
                  <c:v>1.4300000000000001E-3</c:v>
                </c:pt>
                <c:pt idx="71560" formatCode="0.00E+00">
                  <c:v>1.42E-3</c:v>
                </c:pt>
                <c:pt idx="71561" formatCode="0.00E+00">
                  <c:v>1.42E-3</c:v>
                </c:pt>
                <c:pt idx="71562" formatCode="0.00E+00">
                  <c:v>1.42E-3</c:v>
                </c:pt>
                <c:pt idx="71563" formatCode="0.00E+00">
                  <c:v>1.42E-3</c:v>
                </c:pt>
                <c:pt idx="71564" formatCode="0.00E+00">
                  <c:v>1.42E-3</c:v>
                </c:pt>
                <c:pt idx="71565" formatCode="0.00E+00">
                  <c:v>1.42E-3</c:v>
                </c:pt>
                <c:pt idx="71566" formatCode="0.00E+00">
                  <c:v>1.42E-3</c:v>
                </c:pt>
                <c:pt idx="71567" formatCode="0.00E+00">
                  <c:v>1.42E-3</c:v>
                </c:pt>
                <c:pt idx="71568" formatCode="0.00E+00">
                  <c:v>1.42E-3</c:v>
                </c:pt>
                <c:pt idx="71569" formatCode="0.00E+00">
                  <c:v>1.42E-3</c:v>
                </c:pt>
                <c:pt idx="71570" formatCode="0.00E+00">
                  <c:v>1.42E-3</c:v>
                </c:pt>
                <c:pt idx="71571" formatCode="0.00E+00">
                  <c:v>1.42E-3</c:v>
                </c:pt>
                <c:pt idx="71572" formatCode="0.00E+00">
                  <c:v>1.42E-3</c:v>
                </c:pt>
                <c:pt idx="71573" formatCode="0.00E+00">
                  <c:v>1.41E-3</c:v>
                </c:pt>
                <c:pt idx="71574" formatCode="0.00E+00">
                  <c:v>1.41E-3</c:v>
                </c:pt>
                <c:pt idx="71575" formatCode="0.00E+00">
                  <c:v>1.41E-3</c:v>
                </c:pt>
                <c:pt idx="71576" formatCode="0.00E+00">
                  <c:v>1.41E-3</c:v>
                </c:pt>
                <c:pt idx="71577" formatCode="0.00E+00">
                  <c:v>1.41E-3</c:v>
                </c:pt>
                <c:pt idx="71578" formatCode="0.00E+00">
                  <c:v>1.41E-3</c:v>
                </c:pt>
                <c:pt idx="71579" formatCode="0.00E+00">
                  <c:v>1.41E-3</c:v>
                </c:pt>
                <c:pt idx="71580" formatCode="0.00E+00">
                  <c:v>1.41E-3</c:v>
                </c:pt>
                <c:pt idx="71581" formatCode="0.00E+00">
                  <c:v>1.41E-3</c:v>
                </c:pt>
                <c:pt idx="71582" formatCode="0.00E+00">
                  <c:v>1.41E-3</c:v>
                </c:pt>
                <c:pt idx="71583" formatCode="0.00E+00">
                  <c:v>1.41E-3</c:v>
                </c:pt>
                <c:pt idx="71584" formatCode="0.00E+00">
                  <c:v>1.41E-3</c:v>
                </c:pt>
                <c:pt idx="71585" formatCode="0.00E+00">
                  <c:v>1.41E-3</c:v>
                </c:pt>
                <c:pt idx="71586" formatCode="0.00E+00">
                  <c:v>1.41E-3</c:v>
                </c:pt>
                <c:pt idx="71587" formatCode="0.00E+00">
                  <c:v>1.41E-3</c:v>
                </c:pt>
                <c:pt idx="71588" formatCode="0.00E+00">
                  <c:v>1.4E-3</c:v>
                </c:pt>
                <c:pt idx="71589" formatCode="0.00E+00">
                  <c:v>1.4E-3</c:v>
                </c:pt>
                <c:pt idx="71590" formatCode="0.00E+00">
                  <c:v>1.4E-3</c:v>
                </c:pt>
                <c:pt idx="71591" formatCode="0.00E+00">
                  <c:v>1.4E-3</c:v>
                </c:pt>
                <c:pt idx="71592" formatCode="0.00E+00">
                  <c:v>1.4E-3</c:v>
                </c:pt>
                <c:pt idx="71593" formatCode="0.00E+00">
                  <c:v>1.4E-3</c:v>
                </c:pt>
                <c:pt idx="71594" formatCode="0.00E+00">
                  <c:v>1.4E-3</c:v>
                </c:pt>
                <c:pt idx="71595" formatCode="0.00E+00">
                  <c:v>1.4E-3</c:v>
                </c:pt>
                <c:pt idx="71596" formatCode="0.00E+00">
                  <c:v>1.4E-3</c:v>
                </c:pt>
                <c:pt idx="71597" formatCode="0.00E+00">
                  <c:v>1.4E-3</c:v>
                </c:pt>
                <c:pt idx="71598" formatCode="0.00E+00">
                  <c:v>1.4E-3</c:v>
                </c:pt>
                <c:pt idx="71599" formatCode="0.00E+00">
                  <c:v>1.4E-3</c:v>
                </c:pt>
                <c:pt idx="71600" formatCode="0.00E+00">
                  <c:v>1.4E-3</c:v>
                </c:pt>
                <c:pt idx="71601" formatCode="0.00E+00">
                  <c:v>1.4E-3</c:v>
                </c:pt>
                <c:pt idx="71602" formatCode="0.00E+00">
                  <c:v>1.39E-3</c:v>
                </c:pt>
                <c:pt idx="71603" formatCode="0.00E+00">
                  <c:v>1.39E-3</c:v>
                </c:pt>
                <c:pt idx="71604" formatCode="0.00E+00">
                  <c:v>1.39E-3</c:v>
                </c:pt>
                <c:pt idx="71605" formatCode="0.00E+00">
                  <c:v>1.39E-3</c:v>
                </c:pt>
                <c:pt idx="71606" formatCode="0.00E+00">
                  <c:v>1.39E-3</c:v>
                </c:pt>
                <c:pt idx="71607" formatCode="0.00E+00">
                  <c:v>1.39E-3</c:v>
                </c:pt>
                <c:pt idx="71608" formatCode="0.00E+00">
                  <c:v>1.39E-3</c:v>
                </c:pt>
                <c:pt idx="71609" formatCode="0.00E+00">
                  <c:v>1.39E-3</c:v>
                </c:pt>
                <c:pt idx="71610" formatCode="0.00E+00">
                  <c:v>1.39E-3</c:v>
                </c:pt>
                <c:pt idx="71611" formatCode="0.00E+00">
                  <c:v>1.39E-3</c:v>
                </c:pt>
                <c:pt idx="71612" formatCode="0.00E+00">
                  <c:v>1.39E-3</c:v>
                </c:pt>
                <c:pt idx="71613" formatCode="0.00E+00">
                  <c:v>1.39E-3</c:v>
                </c:pt>
                <c:pt idx="71614" formatCode="0.00E+00">
                  <c:v>1.39E-3</c:v>
                </c:pt>
                <c:pt idx="71615" formatCode="0.00E+00">
                  <c:v>1.39E-3</c:v>
                </c:pt>
                <c:pt idx="71616" formatCode="0.00E+00">
                  <c:v>1.39E-3</c:v>
                </c:pt>
                <c:pt idx="71617" formatCode="0.00E+00">
                  <c:v>1.39E-3</c:v>
                </c:pt>
                <c:pt idx="71618" formatCode="0.00E+00">
                  <c:v>1.39E-3</c:v>
                </c:pt>
                <c:pt idx="71619" formatCode="0.00E+00">
                  <c:v>1.3799999999999999E-3</c:v>
                </c:pt>
                <c:pt idx="71620" formatCode="0.00E+00">
                  <c:v>1.3799999999999999E-3</c:v>
                </c:pt>
                <c:pt idx="71621" formatCode="0.00E+00">
                  <c:v>1.3799999999999999E-3</c:v>
                </c:pt>
                <c:pt idx="71622" formatCode="0.00E+00">
                  <c:v>1.3799999999999999E-3</c:v>
                </c:pt>
                <c:pt idx="71623" formatCode="0.00E+00">
                  <c:v>1.3799999999999999E-3</c:v>
                </c:pt>
                <c:pt idx="71624" formatCode="0.00E+00">
                  <c:v>1.3799999999999999E-3</c:v>
                </c:pt>
                <c:pt idx="71625" formatCode="0.00E+00">
                  <c:v>1.3799999999999999E-3</c:v>
                </c:pt>
                <c:pt idx="71626" formatCode="0.00E+00">
                  <c:v>1.3799999999999999E-3</c:v>
                </c:pt>
                <c:pt idx="71627" formatCode="0.00E+00">
                  <c:v>1.3799999999999999E-3</c:v>
                </c:pt>
                <c:pt idx="71628" formatCode="0.00E+00">
                  <c:v>1.3799999999999999E-3</c:v>
                </c:pt>
                <c:pt idx="71629" formatCode="0.00E+00">
                  <c:v>1.3799999999999999E-3</c:v>
                </c:pt>
                <c:pt idx="71630" formatCode="0.00E+00">
                  <c:v>1.3799999999999999E-3</c:v>
                </c:pt>
                <c:pt idx="71631" formatCode="0.00E+00">
                  <c:v>1.3799999999999999E-3</c:v>
                </c:pt>
                <c:pt idx="71632" formatCode="0.00E+00">
                  <c:v>1.3799999999999999E-3</c:v>
                </c:pt>
                <c:pt idx="71633" formatCode="0.00E+00">
                  <c:v>1.3799999999999999E-3</c:v>
                </c:pt>
                <c:pt idx="71634" formatCode="0.00E+00">
                  <c:v>1.3799999999999999E-3</c:v>
                </c:pt>
                <c:pt idx="71635" formatCode="0.00E+00">
                  <c:v>1.3799999999999999E-3</c:v>
                </c:pt>
                <c:pt idx="71636" formatCode="0.00E+00">
                  <c:v>1.3699999999999999E-3</c:v>
                </c:pt>
                <c:pt idx="71637" formatCode="0.00E+00">
                  <c:v>1.3699999999999999E-3</c:v>
                </c:pt>
                <c:pt idx="71638" formatCode="0.00E+00">
                  <c:v>1.3699999999999999E-3</c:v>
                </c:pt>
                <c:pt idx="71639" formatCode="0.00E+00">
                  <c:v>1.3699999999999999E-3</c:v>
                </c:pt>
                <c:pt idx="71640" formatCode="0.00E+00">
                  <c:v>1.3699999999999999E-3</c:v>
                </c:pt>
                <c:pt idx="71641" formatCode="0.00E+00">
                  <c:v>1.3699999999999999E-3</c:v>
                </c:pt>
                <c:pt idx="71642" formatCode="0.00E+00">
                  <c:v>1.3699999999999999E-3</c:v>
                </c:pt>
                <c:pt idx="71643" formatCode="0.00E+00">
                  <c:v>1.3699999999999999E-3</c:v>
                </c:pt>
                <c:pt idx="71644" formatCode="0.00E+00">
                  <c:v>1.3699999999999999E-3</c:v>
                </c:pt>
                <c:pt idx="71645" formatCode="0.00E+00">
                  <c:v>1.3699999999999999E-3</c:v>
                </c:pt>
                <c:pt idx="71646" formatCode="0.00E+00">
                  <c:v>1.3699999999999999E-3</c:v>
                </c:pt>
                <c:pt idx="71647" formatCode="0.00E+00">
                  <c:v>1.3699999999999999E-3</c:v>
                </c:pt>
                <c:pt idx="71648" formatCode="0.00E+00">
                  <c:v>1.3699999999999999E-3</c:v>
                </c:pt>
                <c:pt idx="71649" formatCode="0.00E+00">
                  <c:v>1.3699999999999999E-3</c:v>
                </c:pt>
                <c:pt idx="71650" formatCode="0.00E+00">
                  <c:v>1.3699999999999999E-3</c:v>
                </c:pt>
                <c:pt idx="71651" formatCode="0.00E+00">
                  <c:v>1.3699999999999999E-3</c:v>
                </c:pt>
                <c:pt idx="71652" formatCode="0.00E+00">
                  <c:v>1.3699999999999999E-3</c:v>
                </c:pt>
                <c:pt idx="71653" formatCode="0.00E+00">
                  <c:v>1.3699999999999999E-3</c:v>
                </c:pt>
                <c:pt idx="71654" formatCode="0.00E+00">
                  <c:v>1.3699999999999999E-3</c:v>
                </c:pt>
                <c:pt idx="71655" formatCode="0.00E+00">
                  <c:v>1.3699999999999999E-3</c:v>
                </c:pt>
                <c:pt idx="71656" formatCode="0.00E+00">
                  <c:v>1.3600000000000001E-3</c:v>
                </c:pt>
                <c:pt idx="71657" formatCode="0.00E+00">
                  <c:v>1.3600000000000001E-3</c:v>
                </c:pt>
                <c:pt idx="71658" formatCode="0.00E+00">
                  <c:v>1.3600000000000001E-3</c:v>
                </c:pt>
                <c:pt idx="71659" formatCode="0.00E+00">
                  <c:v>1.3600000000000001E-3</c:v>
                </c:pt>
                <c:pt idx="71660" formatCode="0.00E+00">
                  <c:v>1.3600000000000001E-3</c:v>
                </c:pt>
                <c:pt idx="71661" formatCode="0.00E+00">
                  <c:v>1.3600000000000001E-3</c:v>
                </c:pt>
                <c:pt idx="71662" formatCode="0.00E+00">
                  <c:v>1.3600000000000001E-3</c:v>
                </c:pt>
                <c:pt idx="71663" formatCode="0.00E+00">
                  <c:v>1.3600000000000001E-3</c:v>
                </c:pt>
                <c:pt idx="71664" formatCode="0.00E+00">
                  <c:v>1.3600000000000001E-3</c:v>
                </c:pt>
                <c:pt idx="71665" formatCode="0.00E+00">
                  <c:v>1.3600000000000001E-3</c:v>
                </c:pt>
                <c:pt idx="71666" formatCode="0.00E+00">
                  <c:v>1.3600000000000001E-3</c:v>
                </c:pt>
                <c:pt idx="71667" formatCode="0.00E+00">
                  <c:v>1.3600000000000001E-3</c:v>
                </c:pt>
                <c:pt idx="71668" formatCode="0.00E+00">
                  <c:v>1.3600000000000001E-3</c:v>
                </c:pt>
                <c:pt idx="71669" formatCode="0.00E+00">
                  <c:v>1.3600000000000001E-3</c:v>
                </c:pt>
                <c:pt idx="71670" formatCode="0.00E+00">
                  <c:v>1.3600000000000001E-3</c:v>
                </c:pt>
                <c:pt idx="71671" formatCode="0.00E+00">
                  <c:v>1.3600000000000001E-3</c:v>
                </c:pt>
                <c:pt idx="71672" formatCode="0.00E+00">
                  <c:v>1.3600000000000001E-3</c:v>
                </c:pt>
                <c:pt idx="71673" formatCode="0.00E+00">
                  <c:v>1.3600000000000001E-3</c:v>
                </c:pt>
                <c:pt idx="71674" formatCode="0.00E+00">
                  <c:v>1.3600000000000001E-3</c:v>
                </c:pt>
                <c:pt idx="71675" formatCode="0.00E+00">
                  <c:v>1.3600000000000001E-3</c:v>
                </c:pt>
                <c:pt idx="71676" formatCode="0.00E+00">
                  <c:v>1.3600000000000001E-3</c:v>
                </c:pt>
                <c:pt idx="71677" formatCode="0.00E+00">
                  <c:v>1.3600000000000001E-3</c:v>
                </c:pt>
                <c:pt idx="71678" formatCode="0.00E+00">
                  <c:v>1.3600000000000001E-3</c:v>
                </c:pt>
                <c:pt idx="71679" formatCode="0.00E+00">
                  <c:v>1.3500000000000001E-3</c:v>
                </c:pt>
                <c:pt idx="71680" formatCode="0.00E+00">
                  <c:v>1.3500000000000001E-3</c:v>
                </c:pt>
                <c:pt idx="71681" formatCode="0.00E+00">
                  <c:v>1.3500000000000001E-3</c:v>
                </c:pt>
                <c:pt idx="71682" formatCode="0.00E+00">
                  <c:v>1.3500000000000001E-3</c:v>
                </c:pt>
                <c:pt idx="71683" formatCode="0.00E+00">
                  <c:v>1.3500000000000001E-3</c:v>
                </c:pt>
                <c:pt idx="71684" formatCode="0.00E+00">
                  <c:v>1.3500000000000001E-3</c:v>
                </c:pt>
                <c:pt idx="71685" formatCode="0.00E+00">
                  <c:v>1.3500000000000001E-3</c:v>
                </c:pt>
                <c:pt idx="71686" formatCode="0.00E+00">
                  <c:v>1.3500000000000001E-3</c:v>
                </c:pt>
                <c:pt idx="71687" formatCode="0.00E+00">
                  <c:v>1.3500000000000001E-3</c:v>
                </c:pt>
                <c:pt idx="71688" formatCode="0.00E+00">
                  <c:v>1.3500000000000001E-3</c:v>
                </c:pt>
                <c:pt idx="71689" formatCode="0.00E+00">
                  <c:v>1.3500000000000001E-3</c:v>
                </c:pt>
                <c:pt idx="71690" formatCode="0.00E+00">
                  <c:v>1.3500000000000001E-3</c:v>
                </c:pt>
                <c:pt idx="71691" formatCode="0.00E+00">
                  <c:v>1.3500000000000001E-3</c:v>
                </c:pt>
                <c:pt idx="71692" formatCode="0.00E+00">
                  <c:v>1.3500000000000001E-3</c:v>
                </c:pt>
                <c:pt idx="71693" formatCode="0.00E+00">
                  <c:v>1.3500000000000001E-3</c:v>
                </c:pt>
                <c:pt idx="71694" formatCode="0.00E+00">
                  <c:v>1.3500000000000001E-3</c:v>
                </c:pt>
                <c:pt idx="71695" formatCode="0.00E+00">
                  <c:v>1.3500000000000001E-3</c:v>
                </c:pt>
                <c:pt idx="71696" formatCode="0.00E+00">
                  <c:v>1.3500000000000001E-3</c:v>
                </c:pt>
                <c:pt idx="71697" formatCode="0.00E+00">
                  <c:v>1.3500000000000001E-3</c:v>
                </c:pt>
                <c:pt idx="71698" formatCode="0.00E+00">
                  <c:v>1.3500000000000001E-3</c:v>
                </c:pt>
                <c:pt idx="71699" formatCode="0.00E+00">
                  <c:v>1.3500000000000001E-3</c:v>
                </c:pt>
                <c:pt idx="71700" formatCode="0.00E+00">
                  <c:v>1.3500000000000001E-3</c:v>
                </c:pt>
                <c:pt idx="71701" formatCode="0.00E+00">
                  <c:v>1.3500000000000001E-3</c:v>
                </c:pt>
                <c:pt idx="71702" formatCode="0.00E+00">
                  <c:v>1.3500000000000001E-3</c:v>
                </c:pt>
                <c:pt idx="71703" formatCode="0.00E+00">
                  <c:v>1.34E-3</c:v>
                </c:pt>
                <c:pt idx="71704" formatCode="0.00E+00">
                  <c:v>1.34E-3</c:v>
                </c:pt>
                <c:pt idx="71705" formatCode="0.00E+00">
                  <c:v>1.34E-3</c:v>
                </c:pt>
                <c:pt idx="71706" formatCode="0.00E+00">
                  <c:v>1.34E-3</c:v>
                </c:pt>
                <c:pt idx="71707" formatCode="0.00E+00">
                  <c:v>1.34E-3</c:v>
                </c:pt>
                <c:pt idx="71708" formatCode="0.00E+00">
                  <c:v>1.34E-3</c:v>
                </c:pt>
                <c:pt idx="71709" formatCode="0.00E+00">
                  <c:v>1.34E-3</c:v>
                </c:pt>
                <c:pt idx="71710" formatCode="0.00E+00">
                  <c:v>1.34E-3</c:v>
                </c:pt>
                <c:pt idx="71711" formatCode="0.00E+00">
                  <c:v>1.34E-3</c:v>
                </c:pt>
                <c:pt idx="71712" formatCode="0.00E+00">
                  <c:v>1.34E-3</c:v>
                </c:pt>
                <c:pt idx="71713" formatCode="0.00E+00">
                  <c:v>1.34E-3</c:v>
                </c:pt>
                <c:pt idx="71714" formatCode="0.00E+00">
                  <c:v>1.34E-3</c:v>
                </c:pt>
                <c:pt idx="71715" formatCode="0.00E+00">
                  <c:v>1.34E-3</c:v>
                </c:pt>
                <c:pt idx="71716" formatCode="0.00E+00">
                  <c:v>1.34E-3</c:v>
                </c:pt>
                <c:pt idx="71717" formatCode="0.00E+00">
                  <c:v>1.34E-3</c:v>
                </c:pt>
                <c:pt idx="71718" formatCode="0.00E+00">
                  <c:v>1.34E-3</c:v>
                </c:pt>
                <c:pt idx="71719" formatCode="0.00E+00">
                  <c:v>1.34E-3</c:v>
                </c:pt>
                <c:pt idx="71720" formatCode="0.00E+00">
                  <c:v>1.34E-3</c:v>
                </c:pt>
                <c:pt idx="71721" formatCode="0.00E+00">
                  <c:v>1.34E-3</c:v>
                </c:pt>
                <c:pt idx="71722" formatCode="0.00E+00">
                  <c:v>1.34E-3</c:v>
                </c:pt>
                <c:pt idx="71723" formatCode="0.00E+00">
                  <c:v>1.34E-3</c:v>
                </c:pt>
                <c:pt idx="71724" formatCode="0.00E+00">
                  <c:v>1.34E-3</c:v>
                </c:pt>
                <c:pt idx="71725" formatCode="0.00E+00">
                  <c:v>1.34E-3</c:v>
                </c:pt>
                <c:pt idx="71726" formatCode="0.00E+00">
                  <c:v>1.34E-3</c:v>
                </c:pt>
                <c:pt idx="71727" formatCode="0.00E+00">
                  <c:v>1.34E-3</c:v>
                </c:pt>
                <c:pt idx="71728" formatCode="0.00E+00">
                  <c:v>1.34E-3</c:v>
                </c:pt>
                <c:pt idx="71729" formatCode="0.00E+00">
                  <c:v>1.34E-3</c:v>
                </c:pt>
                <c:pt idx="71730" formatCode="0.00E+00">
                  <c:v>1.34E-3</c:v>
                </c:pt>
                <c:pt idx="71731" formatCode="0.00E+00">
                  <c:v>1.33E-3</c:v>
                </c:pt>
                <c:pt idx="71732" formatCode="0.00E+00">
                  <c:v>1.33E-3</c:v>
                </c:pt>
                <c:pt idx="71733" formatCode="0.00E+00">
                  <c:v>1.33E-3</c:v>
                </c:pt>
                <c:pt idx="71734" formatCode="0.00E+00">
                  <c:v>1.33E-3</c:v>
                </c:pt>
                <c:pt idx="71735" formatCode="0.00E+00">
                  <c:v>1.33E-3</c:v>
                </c:pt>
                <c:pt idx="71736" formatCode="0.00E+00">
                  <c:v>1.33E-3</c:v>
                </c:pt>
                <c:pt idx="71737" formatCode="0.00E+00">
                  <c:v>1.33E-3</c:v>
                </c:pt>
                <c:pt idx="71738" formatCode="0.00E+00">
                  <c:v>1.33E-3</c:v>
                </c:pt>
                <c:pt idx="71739" formatCode="0.00E+00">
                  <c:v>1.33E-3</c:v>
                </c:pt>
                <c:pt idx="71740" formatCode="0.00E+00">
                  <c:v>1.33E-3</c:v>
                </c:pt>
                <c:pt idx="71741" formatCode="0.00E+00">
                  <c:v>1.33E-3</c:v>
                </c:pt>
                <c:pt idx="71742" formatCode="0.00E+00">
                  <c:v>1.33E-3</c:v>
                </c:pt>
                <c:pt idx="71743" formatCode="0.00E+00">
                  <c:v>1.33E-3</c:v>
                </c:pt>
                <c:pt idx="71744" formatCode="0.00E+00">
                  <c:v>1.33E-3</c:v>
                </c:pt>
                <c:pt idx="71745" formatCode="0.00E+00">
                  <c:v>1.33E-3</c:v>
                </c:pt>
                <c:pt idx="71746" formatCode="0.00E+00">
                  <c:v>1.33E-3</c:v>
                </c:pt>
                <c:pt idx="71747" formatCode="0.00E+00">
                  <c:v>1.33E-3</c:v>
                </c:pt>
                <c:pt idx="71748" formatCode="0.00E+00">
                  <c:v>1.33E-3</c:v>
                </c:pt>
                <c:pt idx="71749" formatCode="0.00E+00">
                  <c:v>1.33E-3</c:v>
                </c:pt>
                <c:pt idx="71750" formatCode="0.00E+00">
                  <c:v>1.33E-3</c:v>
                </c:pt>
                <c:pt idx="71751" formatCode="0.00E+00">
                  <c:v>1.33E-3</c:v>
                </c:pt>
                <c:pt idx="71752" formatCode="0.00E+00">
                  <c:v>1.33E-3</c:v>
                </c:pt>
                <c:pt idx="71753" formatCode="0.00E+00">
                  <c:v>1.33E-3</c:v>
                </c:pt>
                <c:pt idx="71754" formatCode="0.00E+00">
                  <c:v>1.33E-3</c:v>
                </c:pt>
                <c:pt idx="71755" formatCode="0.00E+00">
                  <c:v>1.33E-3</c:v>
                </c:pt>
                <c:pt idx="71756" formatCode="0.00E+00">
                  <c:v>1.33E-3</c:v>
                </c:pt>
                <c:pt idx="71757" formatCode="0.00E+00">
                  <c:v>1.33E-3</c:v>
                </c:pt>
                <c:pt idx="71758" formatCode="0.00E+00">
                  <c:v>1.33E-3</c:v>
                </c:pt>
                <c:pt idx="71759" formatCode="0.00E+00">
                  <c:v>1.33E-3</c:v>
                </c:pt>
                <c:pt idx="71760" formatCode="0.00E+00">
                  <c:v>1.33E-3</c:v>
                </c:pt>
                <c:pt idx="71761" formatCode="0.00E+00">
                  <c:v>1.33E-3</c:v>
                </c:pt>
                <c:pt idx="71762" formatCode="0.00E+00">
                  <c:v>1.33E-3</c:v>
                </c:pt>
                <c:pt idx="71763" formatCode="0.00E+00">
                  <c:v>1.32E-3</c:v>
                </c:pt>
                <c:pt idx="71764" formatCode="0.00E+00">
                  <c:v>1.32E-3</c:v>
                </c:pt>
                <c:pt idx="71765" formatCode="0.00E+00">
                  <c:v>1.32E-3</c:v>
                </c:pt>
                <c:pt idx="71766" formatCode="0.00E+00">
                  <c:v>1.32E-3</c:v>
                </c:pt>
                <c:pt idx="71767" formatCode="0.00E+00">
                  <c:v>1.32E-3</c:v>
                </c:pt>
                <c:pt idx="71768" formatCode="0.00E+00">
                  <c:v>1.32E-3</c:v>
                </c:pt>
                <c:pt idx="71769" formatCode="0.00E+00">
                  <c:v>1.32E-3</c:v>
                </c:pt>
                <c:pt idx="71770" formatCode="0.00E+00">
                  <c:v>1.32E-3</c:v>
                </c:pt>
                <c:pt idx="71771" formatCode="0.00E+00">
                  <c:v>1.32E-3</c:v>
                </c:pt>
                <c:pt idx="71772" formatCode="0.00E+00">
                  <c:v>1.32E-3</c:v>
                </c:pt>
                <c:pt idx="71773" formatCode="0.00E+00">
                  <c:v>1.32E-3</c:v>
                </c:pt>
                <c:pt idx="71774" formatCode="0.00E+00">
                  <c:v>1.32E-3</c:v>
                </c:pt>
                <c:pt idx="71775" formatCode="0.00E+00">
                  <c:v>1.32E-3</c:v>
                </c:pt>
                <c:pt idx="71776" formatCode="0.00E+00">
                  <c:v>1.32E-3</c:v>
                </c:pt>
                <c:pt idx="71777" formatCode="0.00E+00">
                  <c:v>1.32E-3</c:v>
                </c:pt>
                <c:pt idx="71778" formatCode="0.00E+00">
                  <c:v>1.32E-3</c:v>
                </c:pt>
                <c:pt idx="71779" formatCode="0.00E+00">
                  <c:v>1.32E-3</c:v>
                </c:pt>
                <c:pt idx="71780" formatCode="0.00E+00">
                  <c:v>1.32E-3</c:v>
                </c:pt>
                <c:pt idx="71781" formatCode="0.00E+00">
                  <c:v>1.32E-3</c:v>
                </c:pt>
                <c:pt idx="71782" formatCode="0.00E+00">
                  <c:v>1.32E-3</c:v>
                </c:pt>
                <c:pt idx="71783" formatCode="0.00E+00">
                  <c:v>1.32E-3</c:v>
                </c:pt>
                <c:pt idx="71784" formatCode="0.00E+00">
                  <c:v>1.32E-3</c:v>
                </c:pt>
                <c:pt idx="71785" formatCode="0.00E+00">
                  <c:v>1.32E-3</c:v>
                </c:pt>
                <c:pt idx="71786" formatCode="0.00E+00">
                  <c:v>1.32E-3</c:v>
                </c:pt>
                <c:pt idx="71787" formatCode="0.00E+00">
                  <c:v>1.32E-3</c:v>
                </c:pt>
                <c:pt idx="71788" formatCode="0.00E+00">
                  <c:v>1.32E-3</c:v>
                </c:pt>
                <c:pt idx="71789" formatCode="0.00E+00">
                  <c:v>1.32E-3</c:v>
                </c:pt>
                <c:pt idx="71790" formatCode="0.00E+00">
                  <c:v>1.32E-3</c:v>
                </c:pt>
                <c:pt idx="71791" formatCode="0.00E+00">
                  <c:v>1.32E-3</c:v>
                </c:pt>
                <c:pt idx="71792" formatCode="0.00E+00">
                  <c:v>1.32E-3</c:v>
                </c:pt>
                <c:pt idx="71793" formatCode="0.00E+00">
                  <c:v>1.32E-3</c:v>
                </c:pt>
                <c:pt idx="71794" formatCode="0.00E+00">
                  <c:v>1.32E-3</c:v>
                </c:pt>
                <c:pt idx="71795" formatCode="0.00E+00">
                  <c:v>1.32E-3</c:v>
                </c:pt>
                <c:pt idx="71796" formatCode="0.00E+00">
                  <c:v>1.32E-3</c:v>
                </c:pt>
                <c:pt idx="71797" formatCode="0.00E+00">
                  <c:v>1.32E-3</c:v>
                </c:pt>
                <c:pt idx="71798" formatCode="0.00E+00">
                  <c:v>1.32E-3</c:v>
                </c:pt>
                <c:pt idx="71799" formatCode="0.00E+00">
                  <c:v>1.31E-3</c:v>
                </c:pt>
                <c:pt idx="71800" formatCode="0.00E+00">
                  <c:v>1.31E-3</c:v>
                </c:pt>
                <c:pt idx="71801" formatCode="0.00E+00">
                  <c:v>1.31E-3</c:v>
                </c:pt>
                <c:pt idx="71802" formatCode="0.00E+00">
                  <c:v>1.31E-3</c:v>
                </c:pt>
                <c:pt idx="71803" formatCode="0.00E+00">
                  <c:v>1.31E-3</c:v>
                </c:pt>
                <c:pt idx="71804" formatCode="0.00E+00">
                  <c:v>1.31E-3</c:v>
                </c:pt>
                <c:pt idx="71805" formatCode="0.00E+00">
                  <c:v>1.31E-3</c:v>
                </c:pt>
                <c:pt idx="71806" formatCode="0.00E+00">
                  <c:v>1.31E-3</c:v>
                </c:pt>
                <c:pt idx="71807" formatCode="0.00E+00">
                  <c:v>1.31E-3</c:v>
                </c:pt>
                <c:pt idx="71808" formatCode="0.00E+00">
                  <c:v>1.31E-3</c:v>
                </c:pt>
                <c:pt idx="71809" formatCode="0.00E+00">
                  <c:v>1.31E-3</c:v>
                </c:pt>
                <c:pt idx="71810" formatCode="0.00E+00">
                  <c:v>1.31E-3</c:v>
                </c:pt>
                <c:pt idx="71811" formatCode="0.00E+00">
                  <c:v>1.31E-3</c:v>
                </c:pt>
                <c:pt idx="71812" formatCode="0.00E+00">
                  <c:v>1.31E-3</c:v>
                </c:pt>
                <c:pt idx="71813" formatCode="0.00E+00">
                  <c:v>1.31E-3</c:v>
                </c:pt>
                <c:pt idx="71814" formatCode="0.00E+00">
                  <c:v>1.31E-3</c:v>
                </c:pt>
                <c:pt idx="71815" formatCode="0.00E+00">
                  <c:v>1.31E-3</c:v>
                </c:pt>
                <c:pt idx="71816" formatCode="0.00E+00">
                  <c:v>1.31E-3</c:v>
                </c:pt>
                <c:pt idx="71817" formatCode="0.00E+00">
                  <c:v>1.31E-3</c:v>
                </c:pt>
                <c:pt idx="71818" formatCode="0.00E+00">
                  <c:v>1.31E-3</c:v>
                </c:pt>
                <c:pt idx="71819" formatCode="0.00E+00">
                  <c:v>1.31E-3</c:v>
                </c:pt>
                <c:pt idx="71820" formatCode="0.00E+00">
                  <c:v>1.31E-3</c:v>
                </c:pt>
                <c:pt idx="71821" formatCode="0.00E+00">
                  <c:v>1.31E-3</c:v>
                </c:pt>
                <c:pt idx="71822" formatCode="0.00E+00">
                  <c:v>1.31E-3</c:v>
                </c:pt>
                <c:pt idx="71823" formatCode="0.00E+00">
                  <c:v>1.31E-3</c:v>
                </c:pt>
                <c:pt idx="71824" formatCode="0.00E+00">
                  <c:v>1.31E-3</c:v>
                </c:pt>
                <c:pt idx="71825" formatCode="0.00E+00">
                  <c:v>1.31E-3</c:v>
                </c:pt>
                <c:pt idx="71826" formatCode="0.00E+00">
                  <c:v>1.31E-3</c:v>
                </c:pt>
                <c:pt idx="71827" formatCode="0.00E+00">
                  <c:v>1.31E-3</c:v>
                </c:pt>
                <c:pt idx="71828" formatCode="0.00E+00">
                  <c:v>1.31E-3</c:v>
                </c:pt>
                <c:pt idx="71829" formatCode="0.00E+00">
                  <c:v>1.31E-3</c:v>
                </c:pt>
                <c:pt idx="71830" formatCode="0.00E+00">
                  <c:v>1.31E-3</c:v>
                </c:pt>
                <c:pt idx="71831" formatCode="0.00E+00">
                  <c:v>1.31E-3</c:v>
                </c:pt>
                <c:pt idx="71832" formatCode="0.00E+00">
                  <c:v>1.31E-3</c:v>
                </c:pt>
                <c:pt idx="71833" formatCode="0.00E+00">
                  <c:v>1.31E-3</c:v>
                </c:pt>
                <c:pt idx="71834" formatCode="0.00E+00">
                  <c:v>1.31E-3</c:v>
                </c:pt>
                <c:pt idx="71835" formatCode="0.00E+00">
                  <c:v>1.31E-3</c:v>
                </c:pt>
                <c:pt idx="71836" formatCode="0.00E+00">
                  <c:v>1.31E-3</c:v>
                </c:pt>
                <c:pt idx="71837" formatCode="0.00E+00">
                  <c:v>1.31E-3</c:v>
                </c:pt>
                <c:pt idx="71838" formatCode="0.00E+00">
                  <c:v>1.31E-3</c:v>
                </c:pt>
                <c:pt idx="71839" formatCode="0.00E+00">
                  <c:v>1.31E-3</c:v>
                </c:pt>
                <c:pt idx="71840" formatCode="0.00E+00">
                  <c:v>1.31E-3</c:v>
                </c:pt>
                <c:pt idx="71841" formatCode="0.00E+00">
                  <c:v>1.31E-3</c:v>
                </c:pt>
                <c:pt idx="71842" formatCode="0.00E+00">
                  <c:v>1.31E-3</c:v>
                </c:pt>
                <c:pt idx="71843" formatCode="0.00E+00">
                  <c:v>1.2999999999999999E-3</c:v>
                </c:pt>
                <c:pt idx="71844" formatCode="0.00E+00">
                  <c:v>1.2999999999999999E-3</c:v>
                </c:pt>
                <c:pt idx="71845" formatCode="0.00E+00">
                  <c:v>1.2999999999999999E-3</c:v>
                </c:pt>
                <c:pt idx="71846" formatCode="0.00E+00">
                  <c:v>1.2999999999999999E-3</c:v>
                </c:pt>
                <c:pt idx="71847" formatCode="0.00E+00">
                  <c:v>1.2999999999999999E-3</c:v>
                </c:pt>
                <c:pt idx="71848" formatCode="0.00E+00">
                  <c:v>1.2999999999999999E-3</c:v>
                </c:pt>
                <c:pt idx="71849" formatCode="0.00E+00">
                  <c:v>1.2999999999999999E-3</c:v>
                </c:pt>
                <c:pt idx="71850" formatCode="0.00E+00">
                  <c:v>1.2999999999999999E-3</c:v>
                </c:pt>
                <c:pt idx="71851" formatCode="0.00E+00">
                  <c:v>1.2999999999999999E-3</c:v>
                </c:pt>
                <c:pt idx="71852" formatCode="0.00E+00">
                  <c:v>1.2999999999999999E-3</c:v>
                </c:pt>
                <c:pt idx="71853" formatCode="0.00E+00">
                  <c:v>1.2999999999999999E-3</c:v>
                </c:pt>
                <c:pt idx="71854" formatCode="0.00E+00">
                  <c:v>1.2999999999999999E-3</c:v>
                </c:pt>
                <c:pt idx="71855" formatCode="0.00E+00">
                  <c:v>1.2999999999999999E-3</c:v>
                </c:pt>
                <c:pt idx="71856" formatCode="0.00E+00">
                  <c:v>1.2999999999999999E-3</c:v>
                </c:pt>
                <c:pt idx="71857" formatCode="0.00E+00">
                  <c:v>1.2999999999999999E-3</c:v>
                </c:pt>
                <c:pt idx="71858" formatCode="0.00E+00">
                  <c:v>1.2999999999999999E-3</c:v>
                </c:pt>
                <c:pt idx="71859" formatCode="0.00E+00">
                  <c:v>1.2999999999999999E-3</c:v>
                </c:pt>
                <c:pt idx="71860" formatCode="0.00E+00">
                  <c:v>1.2999999999999999E-3</c:v>
                </c:pt>
                <c:pt idx="71861" formatCode="0.00E+00">
                  <c:v>1.2999999999999999E-3</c:v>
                </c:pt>
                <c:pt idx="71862" formatCode="0.00E+00">
                  <c:v>1.2999999999999999E-3</c:v>
                </c:pt>
                <c:pt idx="71863" formatCode="0.00E+00">
                  <c:v>1.2999999999999999E-3</c:v>
                </c:pt>
                <c:pt idx="71864" formatCode="0.00E+00">
                  <c:v>1.2999999999999999E-3</c:v>
                </c:pt>
                <c:pt idx="71865" formatCode="0.00E+00">
                  <c:v>1.2999999999999999E-3</c:v>
                </c:pt>
                <c:pt idx="71866" formatCode="0.00E+00">
                  <c:v>1.2999999999999999E-3</c:v>
                </c:pt>
                <c:pt idx="71867" formatCode="0.00E+00">
                  <c:v>1.2999999999999999E-3</c:v>
                </c:pt>
                <c:pt idx="71868" formatCode="0.00E+00">
                  <c:v>1.2999999999999999E-3</c:v>
                </c:pt>
                <c:pt idx="71869" formatCode="0.00E+00">
                  <c:v>1.2999999999999999E-3</c:v>
                </c:pt>
                <c:pt idx="71870" formatCode="0.00E+00">
                  <c:v>1.2999999999999999E-3</c:v>
                </c:pt>
                <c:pt idx="71871" formatCode="0.00E+00">
                  <c:v>1.2999999999999999E-3</c:v>
                </c:pt>
                <c:pt idx="71872" formatCode="0.00E+00">
                  <c:v>1.2999999999999999E-3</c:v>
                </c:pt>
                <c:pt idx="71873" formatCode="0.00E+00">
                  <c:v>1.2999999999999999E-3</c:v>
                </c:pt>
                <c:pt idx="71874" formatCode="0.00E+00">
                  <c:v>1.2999999999999999E-3</c:v>
                </c:pt>
                <c:pt idx="71875" formatCode="0.00E+00">
                  <c:v>1.2999999999999999E-3</c:v>
                </c:pt>
                <c:pt idx="71876" formatCode="0.00E+00">
                  <c:v>1.2999999999999999E-3</c:v>
                </c:pt>
                <c:pt idx="71877" formatCode="0.00E+00">
                  <c:v>1.2999999999999999E-3</c:v>
                </c:pt>
                <c:pt idx="71878" formatCode="0.00E+00">
                  <c:v>1.2999999999999999E-3</c:v>
                </c:pt>
                <c:pt idx="71879" formatCode="0.00E+00">
                  <c:v>1.2999999999999999E-3</c:v>
                </c:pt>
                <c:pt idx="71880" formatCode="0.00E+00">
                  <c:v>1.2999999999999999E-3</c:v>
                </c:pt>
                <c:pt idx="71881" formatCode="0.00E+00">
                  <c:v>1.2999999999999999E-3</c:v>
                </c:pt>
                <c:pt idx="71882" formatCode="0.00E+00">
                  <c:v>1.2999999999999999E-3</c:v>
                </c:pt>
                <c:pt idx="71883" formatCode="0.00E+00">
                  <c:v>1.2999999999999999E-3</c:v>
                </c:pt>
                <c:pt idx="71884" formatCode="0.00E+00">
                  <c:v>1.2999999999999999E-3</c:v>
                </c:pt>
                <c:pt idx="71885" formatCode="0.00E+00">
                  <c:v>1.2999999999999999E-3</c:v>
                </c:pt>
                <c:pt idx="71886" formatCode="0.00E+00">
                  <c:v>1.2999999999999999E-3</c:v>
                </c:pt>
                <c:pt idx="71887" formatCode="0.00E+00">
                  <c:v>1.2999999999999999E-3</c:v>
                </c:pt>
                <c:pt idx="71888" formatCode="0.00E+00">
                  <c:v>1.2999999999999999E-3</c:v>
                </c:pt>
                <c:pt idx="71889" formatCode="0.00E+00">
                  <c:v>1.2999999999999999E-3</c:v>
                </c:pt>
                <c:pt idx="71890" formatCode="0.00E+00">
                  <c:v>1.2999999999999999E-3</c:v>
                </c:pt>
                <c:pt idx="71891" formatCode="0.00E+00">
                  <c:v>1.2999999999999999E-3</c:v>
                </c:pt>
                <c:pt idx="71892" formatCode="0.00E+00">
                  <c:v>1.2999999999999999E-3</c:v>
                </c:pt>
                <c:pt idx="71893" formatCode="0.00E+00">
                  <c:v>1.2999999999999999E-3</c:v>
                </c:pt>
                <c:pt idx="71894" formatCode="0.00E+00">
                  <c:v>1.2999999999999999E-3</c:v>
                </c:pt>
                <c:pt idx="71895" formatCode="0.00E+00">
                  <c:v>1.2899999999999999E-3</c:v>
                </c:pt>
                <c:pt idx="71896" formatCode="0.00E+00">
                  <c:v>1.2999999999999999E-3</c:v>
                </c:pt>
                <c:pt idx="71897" formatCode="0.00E+00">
                  <c:v>1.2899999999999999E-3</c:v>
                </c:pt>
                <c:pt idx="71898" formatCode="0.00E+00">
                  <c:v>1.2899999999999999E-3</c:v>
                </c:pt>
                <c:pt idx="71899" formatCode="0.00E+00">
                  <c:v>1.2899999999999999E-3</c:v>
                </c:pt>
                <c:pt idx="71900" formatCode="0.00E+00">
                  <c:v>1.2899999999999999E-3</c:v>
                </c:pt>
                <c:pt idx="71901" formatCode="0.00E+00">
                  <c:v>1.2899999999999999E-3</c:v>
                </c:pt>
                <c:pt idx="71902" formatCode="0.00E+00">
                  <c:v>1.2899999999999999E-3</c:v>
                </c:pt>
                <c:pt idx="71903" formatCode="0.00E+00">
                  <c:v>1.2899999999999999E-3</c:v>
                </c:pt>
                <c:pt idx="71904" formatCode="0.00E+00">
                  <c:v>1.2899999999999999E-3</c:v>
                </c:pt>
                <c:pt idx="71905" formatCode="0.00E+00">
                  <c:v>1.2899999999999999E-3</c:v>
                </c:pt>
                <c:pt idx="71906" formatCode="0.00E+00">
                  <c:v>1.2899999999999999E-3</c:v>
                </c:pt>
                <c:pt idx="71907" formatCode="0.00E+00">
                  <c:v>1.2899999999999999E-3</c:v>
                </c:pt>
                <c:pt idx="71908" formatCode="0.00E+00">
                  <c:v>1.2899999999999999E-3</c:v>
                </c:pt>
                <c:pt idx="71909" formatCode="0.00E+00">
                  <c:v>1.2899999999999999E-3</c:v>
                </c:pt>
                <c:pt idx="71910" formatCode="0.00E+00">
                  <c:v>1.2899999999999999E-3</c:v>
                </c:pt>
                <c:pt idx="71911" formatCode="0.00E+00">
                  <c:v>1.2899999999999999E-3</c:v>
                </c:pt>
                <c:pt idx="71912" formatCode="0.00E+00">
                  <c:v>1.2899999999999999E-3</c:v>
                </c:pt>
                <c:pt idx="71913" formatCode="0.00E+00">
                  <c:v>1.2899999999999999E-3</c:v>
                </c:pt>
                <c:pt idx="71914" formatCode="0.00E+00">
                  <c:v>1.2899999999999999E-3</c:v>
                </c:pt>
                <c:pt idx="71915" formatCode="0.00E+00">
                  <c:v>1.2899999999999999E-3</c:v>
                </c:pt>
                <c:pt idx="71916" formatCode="0.00E+00">
                  <c:v>1.2899999999999999E-3</c:v>
                </c:pt>
                <c:pt idx="71917" formatCode="0.00E+00">
                  <c:v>1.2899999999999999E-3</c:v>
                </c:pt>
                <c:pt idx="71918" formatCode="0.00E+00">
                  <c:v>1.2899999999999999E-3</c:v>
                </c:pt>
                <c:pt idx="71919" formatCode="0.00E+00">
                  <c:v>1.2899999999999999E-3</c:v>
                </c:pt>
                <c:pt idx="71920" formatCode="0.00E+00">
                  <c:v>1.2899999999999999E-3</c:v>
                </c:pt>
                <c:pt idx="71921" formatCode="0.00E+00">
                  <c:v>1.2899999999999999E-3</c:v>
                </c:pt>
                <c:pt idx="71922" formatCode="0.00E+00">
                  <c:v>1.2899999999999999E-3</c:v>
                </c:pt>
                <c:pt idx="71923" formatCode="0.00E+00">
                  <c:v>1.2899999999999999E-3</c:v>
                </c:pt>
                <c:pt idx="71924" formatCode="0.00E+00">
                  <c:v>1.2899999999999999E-3</c:v>
                </c:pt>
                <c:pt idx="71925" formatCode="0.00E+00">
                  <c:v>1.2899999999999999E-3</c:v>
                </c:pt>
                <c:pt idx="71926" formatCode="0.00E+00">
                  <c:v>1.2899999999999999E-3</c:v>
                </c:pt>
                <c:pt idx="71927" formatCode="0.00E+00">
                  <c:v>1.2899999999999999E-3</c:v>
                </c:pt>
                <c:pt idx="71928" formatCode="0.00E+00">
                  <c:v>1.2899999999999999E-3</c:v>
                </c:pt>
                <c:pt idx="71929" formatCode="0.00E+00">
                  <c:v>1.2899999999999999E-3</c:v>
                </c:pt>
                <c:pt idx="71930" formatCode="0.00E+00">
                  <c:v>1.2899999999999999E-3</c:v>
                </c:pt>
                <c:pt idx="71931" formatCode="0.00E+00">
                  <c:v>1.2899999999999999E-3</c:v>
                </c:pt>
                <c:pt idx="71932" formatCode="0.00E+00">
                  <c:v>1.2899999999999999E-3</c:v>
                </c:pt>
                <c:pt idx="71933" formatCode="0.00E+00">
                  <c:v>1.2899999999999999E-3</c:v>
                </c:pt>
                <c:pt idx="71934" formatCode="0.00E+00">
                  <c:v>1.2899999999999999E-3</c:v>
                </c:pt>
                <c:pt idx="71935" formatCode="0.00E+00">
                  <c:v>1.2899999999999999E-3</c:v>
                </c:pt>
                <c:pt idx="71936" formatCode="0.00E+00">
                  <c:v>1.2899999999999999E-3</c:v>
                </c:pt>
                <c:pt idx="71937" formatCode="0.00E+00">
                  <c:v>1.2899999999999999E-3</c:v>
                </c:pt>
                <c:pt idx="71938" formatCode="0.00E+00">
                  <c:v>1.2899999999999999E-3</c:v>
                </c:pt>
                <c:pt idx="71939" formatCode="0.00E+00">
                  <c:v>1.2899999999999999E-3</c:v>
                </c:pt>
                <c:pt idx="71940" formatCode="0.00E+00">
                  <c:v>1.2899999999999999E-3</c:v>
                </c:pt>
                <c:pt idx="71941" formatCode="0.00E+00">
                  <c:v>1.2899999999999999E-3</c:v>
                </c:pt>
                <c:pt idx="71942" formatCode="0.00E+00">
                  <c:v>1.2899999999999999E-3</c:v>
                </c:pt>
                <c:pt idx="71943" formatCode="0.00E+00">
                  <c:v>1.2899999999999999E-3</c:v>
                </c:pt>
                <c:pt idx="71944" formatCode="0.00E+00">
                  <c:v>1.2899999999999999E-3</c:v>
                </c:pt>
                <c:pt idx="71945" formatCode="0.00E+00">
                  <c:v>1.2899999999999999E-3</c:v>
                </c:pt>
                <c:pt idx="71946" formatCode="0.00E+00">
                  <c:v>1.2899999999999999E-3</c:v>
                </c:pt>
                <c:pt idx="71947" formatCode="0.00E+00">
                  <c:v>1.2899999999999999E-3</c:v>
                </c:pt>
                <c:pt idx="71948" formatCode="0.00E+00">
                  <c:v>1.2899999999999999E-3</c:v>
                </c:pt>
                <c:pt idx="71949" formatCode="0.00E+00">
                  <c:v>1.2899999999999999E-3</c:v>
                </c:pt>
                <c:pt idx="71950" formatCode="0.00E+00">
                  <c:v>1.2899999999999999E-3</c:v>
                </c:pt>
                <c:pt idx="71951" formatCode="0.00E+00">
                  <c:v>1.2899999999999999E-3</c:v>
                </c:pt>
                <c:pt idx="71952" formatCode="0.00E+00">
                  <c:v>1.2899999999999999E-3</c:v>
                </c:pt>
                <c:pt idx="71953" formatCode="0.00E+00">
                  <c:v>1.2899999999999999E-3</c:v>
                </c:pt>
                <c:pt idx="71954" formatCode="0.00E+00">
                  <c:v>1.2899999999999999E-3</c:v>
                </c:pt>
                <c:pt idx="71955" formatCode="0.00E+00">
                  <c:v>1.2899999999999999E-3</c:v>
                </c:pt>
                <c:pt idx="71956" formatCode="0.00E+00">
                  <c:v>1.2899999999999999E-3</c:v>
                </c:pt>
                <c:pt idx="71957" formatCode="0.00E+00">
                  <c:v>1.2899999999999999E-3</c:v>
                </c:pt>
                <c:pt idx="71958" formatCode="0.00E+00">
                  <c:v>1.2899999999999999E-3</c:v>
                </c:pt>
                <c:pt idx="71959" formatCode="0.00E+00">
                  <c:v>1.2899999999999999E-3</c:v>
                </c:pt>
                <c:pt idx="71960" formatCode="0.00E+00">
                  <c:v>1.2899999999999999E-3</c:v>
                </c:pt>
                <c:pt idx="71961" formatCode="0.00E+00">
                  <c:v>1.2899999999999999E-3</c:v>
                </c:pt>
                <c:pt idx="71962" formatCode="0.00E+00">
                  <c:v>1.2899999999999999E-3</c:v>
                </c:pt>
                <c:pt idx="71963" formatCode="0.00E+00">
                  <c:v>1.2899999999999999E-3</c:v>
                </c:pt>
                <c:pt idx="71964" formatCode="0.00E+00">
                  <c:v>1.2899999999999999E-3</c:v>
                </c:pt>
                <c:pt idx="71965" formatCode="0.00E+00">
                  <c:v>1.2899999999999999E-3</c:v>
                </c:pt>
                <c:pt idx="71966" formatCode="0.00E+00">
                  <c:v>1.2899999999999999E-3</c:v>
                </c:pt>
                <c:pt idx="71967" formatCode="0.00E+00">
                  <c:v>1.2800000000000001E-3</c:v>
                </c:pt>
                <c:pt idx="71968" formatCode="0.00E+00">
                  <c:v>1.2800000000000001E-3</c:v>
                </c:pt>
                <c:pt idx="71969" formatCode="0.00E+00">
                  <c:v>1.2800000000000001E-3</c:v>
                </c:pt>
                <c:pt idx="71970" formatCode="0.00E+00">
                  <c:v>1.2800000000000001E-3</c:v>
                </c:pt>
                <c:pt idx="71971" formatCode="0.00E+00">
                  <c:v>1.2800000000000001E-3</c:v>
                </c:pt>
                <c:pt idx="71972" formatCode="0.00E+00">
                  <c:v>1.2800000000000001E-3</c:v>
                </c:pt>
                <c:pt idx="71973" formatCode="0.00E+00">
                  <c:v>1.2800000000000001E-3</c:v>
                </c:pt>
                <c:pt idx="71974" formatCode="0.00E+00">
                  <c:v>1.2800000000000001E-3</c:v>
                </c:pt>
                <c:pt idx="71975" formatCode="0.00E+00">
                  <c:v>1.2800000000000001E-3</c:v>
                </c:pt>
                <c:pt idx="71976" formatCode="0.00E+00">
                  <c:v>1.2800000000000001E-3</c:v>
                </c:pt>
                <c:pt idx="71977" formatCode="0.00E+00">
                  <c:v>1.2800000000000001E-3</c:v>
                </c:pt>
                <c:pt idx="71978" formatCode="0.00E+00">
                  <c:v>1.2800000000000001E-3</c:v>
                </c:pt>
                <c:pt idx="71979" formatCode="0.00E+00">
                  <c:v>1.2800000000000001E-3</c:v>
                </c:pt>
                <c:pt idx="71980" formatCode="0.00E+00">
                  <c:v>1.2800000000000001E-3</c:v>
                </c:pt>
                <c:pt idx="71981" formatCode="0.00E+00">
                  <c:v>1.2800000000000001E-3</c:v>
                </c:pt>
                <c:pt idx="71982" formatCode="0.00E+00">
                  <c:v>1.2800000000000001E-3</c:v>
                </c:pt>
                <c:pt idx="71983" formatCode="0.00E+00">
                  <c:v>1.2800000000000001E-3</c:v>
                </c:pt>
                <c:pt idx="71984" formatCode="0.00E+00">
                  <c:v>1.2800000000000001E-3</c:v>
                </c:pt>
                <c:pt idx="71985" formatCode="0.00E+00">
                  <c:v>1.2800000000000001E-3</c:v>
                </c:pt>
                <c:pt idx="71986" formatCode="0.00E+00">
                  <c:v>1.2800000000000001E-3</c:v>
                </c:pt>
                <c:pt idx="71987" formatCode="0.00E+00">
                  <c:v>1.2800000000000001E-3</c:v>
                </c:pt>
                <c:pt idx="71988" formatCode="0.00E+00">
                  <c:v>1.2800000000000001E-3</c:v>
                </c:pt>
                <c:pt idx="71989" formatCode="0.00E+00">
                  <c:v>1.2800000000000001E-3</c:v>
                </c:pt>
                <c:pt idx="71990" formatCode="0.00E+00">
                  <c:v>1.2800000000000001E-3</c:v>
                </c:pt>
                <c:pt idx="71991" formatCode="0.00E+00">
                  <c:v>1.2800000000000001E-3</c:v>
                </c:pt>
                <c:pt idx="71992" formatCode="0.00E+00">
                  <c:v>1.2800000000000001E-3</c:v>
                </c:pt>
                <c:pt idx="71993" formatCode="0.00E+00">
                  <c:v>1.2800000000000001E-3</c:v>
                </c:pt>
                <c:pt idx="71994" formatCode="0.00E+00">
                  <c:v>1.2800000000000001E-3</c:v>
                </c:pt>
                <c:pt idx="71995" formatCode="0.00E+00">
                  <c:v>1.2800000000000001E-3</c:v>
                </c:pt>
                <c:pt idx="71996" formatCode="0.00E+00">
                  <c:v>1.2800000000000001E-3</c:v>
                </c:pt>
                <c:pt idx="71997" formatCode="0.00E+00">
                  <c:v>1.2800000000000001E-3</c:v>
                </c:pt>
                <c:pt idx="71998" formatCode="0.00E+00">
                  <c:v>1.2800000000000001E-3</c:v>
                </c:pt>
                <c:pt idx="71999" formatCode="0.00E+00">
                  <c:v>1.2800000000000001E-3</c:v>
                </c:pt>
                <c:pt idx="72000" formatCode="0.00E+00">
                  <c:v>1.2800000000000001E-3</c:v>
                </c:pt>
                <c:pt idx="72001" formatCode="0.00E+00">
                  <c:v>1.2800000000000001E-3</c:v>
                </c:pt>
                <c:pt idx="72002" formatCode="0.00E+00">
                  <c:v>1.2800000000000001E-3</c:v>
                </c:pt>
                <c:pt idx="72003" formatCode="0.00E+00">
                  <c:v>1.2800000000000001E-3</c:v>
                </c:pt>
                <c:pt idx="72004" formatCode="0.00E+00">
                  <c:v>1.2800000000000001E-3</c:v>
                </c:pt>
                <c:pt idx="72005" formatCode="0.00E+00">
                  <c:v>1.2800000000000001E-3</c:v>
                </c:pt>
                <c:pt idx="72006" formatCode="0.00E+00">
                  <c:v>1.2800000000000001E-3</c:v>
                </c:pt>
                <c:pt idx="72007" formatCode="0.00E+00">
                  <c:v>1.2800000000000001E-3</c:v>
                </c:pt>
                <c:pt idx="72008" formatCode="0.00E+00">
                  <c:v>1.2800000000000001E-3</c:v>
                </c:pt>
                <c:pt idx="72009" formatCode="0.00E+00">
                  <c:v>1.2800000000000001E-3</c:v>
                </c:pt>
                <c:pt idx="72010" formatCode="0.00E+00">
                  <c:v>1.2800000000000001E-3</c:v>
                </c:pt>
                <c:pt idx="72011" formatCode="0.00E+00">
                  <c:v>1.2800000000000001E-3</c:v>
                </c:pt>
                <c:pt idx="72012" formatCode="0.00E+00">
                  <c:v>1.2800000000000001E-3</c:v>
                </c:pt>
                <c:pt idx="72013" formatCode="0.00E+00">
                  <c:v>1.2800000000000001E-3</c:v>
                </c:pt>
                <c:pt idx="72014" formatCode="0.00E+00">
                  <c:v>1.2800000000000001E-3</c:v>
                </c:pt>
                <c:pt idx="72015" formatCode="0.00E+00">
                  <c:v>1.2800000000000001E-3</c:v>
                </c:pt>
                <c:pt idx="72016" formatCode="0.00E+00">
                  <c:v>1.2800000000000001E-3</c:v>
                </c:pt>
                <c:pt idx="72017" formatCode="0.00E+00">
                  <c:v>1.2800000000000001E-3</c:v>
                </c:pt>
                <c:pt idx="72018" formatCode="0.00E+00">
                  <c:v>1.2800000000000001E-3</c:v>
                </c:pt>
                <c:pt idx="72019" formatCode="0.00E+00">
                  <c:v>1.2800000000000001E-3</c:v>
                </c:pt>
                <c:pt idx="72020" formatCode="0.00E+00">
                  <c:v>1.2800000000000001E-3</c:v>
                </c:pt>
                <c:pt idx="72021" formatCode="0.00E+00">
                  <c:v>1.2800000000000001E-3</c:v>
                </c:pt>
                <c:pt idx="72022" formatCode="0.00E+00">
                  <c:v>1.2800000000000001E-3</c:v>
                </c:pt>
                <c:pt idx="72023" formatCode="0.00E+00">
                  <c:v>1.2800000000000001E-3</c:v>
                </c:pt>
                <c:pt idx="72024" formatCode="0.00E+00">
                  <c:v>1.2800000000000001E-3</c:v>
                </c:pt>
                <c:pt idx="72025" formatCode="0.00E+00">
                  <c:v>1.2800000000000001E-3</c:v>
                </c:pt>
                <c:pt idx="72026" formatCode="0.00E+00">
                  <c:v>1.2800000000000001E-3</c:v>
                </c:pt>
                <c:pt idx="72027" formatCode="0.00E+00">
                  <c:v>1.2800000000000001E-3</c:v>
                </c:pt>
                <c:pt idx="72028" formatCode="0.00E+00">
                  <c:v>1.2800000000000001E-3</c:v>
                </c:pt>
                <c:pt idx="72029" formatCode="0.00E+00">
                  <c:v>1.2800000000000001E-3</c:v>
                </c:pt>
                <c:pt idx="72030" formatCode="0.00E+00">
                  <c:v>1.2800000000000001E-3</c:v>
                </c:pt>
                <c:pt idx="72031" formatCode="0.00E+00">
                  <c:v>1.2800000000000001E-3</c:v>
                </c:pt>
                <c:pt idx="72032" formatCode="0.00E+00">
                  <c:v>1.2800000000000001E-3</c:v>
                </c:pt>
                <c:pt idx="72033" formatCode="0.00E+00">
                  <c:v>1.2800000000000001E-3</c:v>
                </c:pt>
                <c:pt idx="72034" formatCode="0.00E+00">
                  <c:v>1.2800000000000001E-3</c:v>
                </c:pt>
                <c:pt idx="72035" formatCode="0.00E+00">
                  <c:v>1.2800000000000001E-3</c:v>
                </c:pt>
                <c:pt idx="72036" formatCode="0.00E+00">
                  <c:v>1.2800000000000001E-3</c:v>
                </c:pt>
                <c:pt idx="72037" formatCode="0.00E+00">
                  <c:v>1.2800000000000001E-3</c:v>
                </c:pt>
                <c:pt idx="72038" formatCode="0.00E+00">
                  <c:v>1.2800000000000001E-3</c:v>
                </c:pt>
                <c:pt idx="72039" formatCode="0.00E+00">
                  <c:v>1.2800000000000001E-3</c:v>
                </c:pt>
                <c:pt idx="72040" formatCode="0.00E+00">
                  <c:v>1.2800000000000001E-3</c:v>
                </c:pt>
                <c:pt idx="72041" formatCode="0.00E+00">
                  <c:v>1.2800000000000001E-3</c:v>
                </c:pt>
                <c:pt idx="72042" formatCode="0.00E+00">
                  <c:v>1.2800000000000001E-3</c:v>
                </c:pt>
                <c:pt idx="72043" formatCode="0.00E+00">
                  <c:v>1.2800000000000001E-3</c:v>
                </c:pt>
                <c:pt idx="72044" formatCode="0.00E+00">
                  <c:v>1.2800000000000001E-3</c:v>
                </c:pt>
                <c:pt idx="72045" formatCode="0.00E+00">
                  <c:v>1.2800000000000001E-3</c:v>
                </c:pt>
                <c:pt idx="72046" formatCode="0.00E+00">
                  <c:v>1.2800000000000001E-3</c:v>
                </c:pt>
                <c:pt idx="72047" formatCode="0.00E+00">
                  <c:v>1.2800000000000001E-3</c:v>
                </c:pt>
                <c:pt idx="72048" formatCode="0.00E+00">
                  <c:v>1.2800000000000001E-3</c:v>
                </c:pt>
                <c:pt idx="72049" formatCode="0.00E+00">
                  <c:v>1.2800000000000001E-3</c:v>
                </c:pt>
                <c:pt idx="72050" formatCode="0.00E+00">
                  <c:v>1.2800000000000001E-3</c:v>
                </c:pt>
                <c:pt idx="72051" formatCode="0.00E+00">
                  <c:v>1.2800000000000001E-3</c:v>
                </c:pt>
                <c:pt idx="72052" formatCode="0.00E+00">
                  <c:v>1.2800000000000001E-3</c:v>
                </c:pt>
                <c:pt idx="72053" formatCode="0.00E+00">
                  <c:v>1.2800000000000001E-3</c:v>
                </c:pt>
                <c:pt idx="72054" formatCode="0.00E+00">
                  <c:v>1.2800000000000001E-3</c:v>
                </c:pt>
                <c:pt idx="72055" formatCode="0.00E+00">
                  <c:v>1.2800000000000001E-3</c:v>
                </c:pt>
                <c:pt idx="72056" formatCode="0.00E+00">
                  <c:v>1.2800000000000001E-3</c:v>
                </c:pt>
                <c:pt idx="72057" formatCode="0.00E+00">
                  <c:v>1.2800000000000001E-3</c:v>
                </c:pt>
                <c:pt idx="72058" formatCode="0.00E+00">
                  <c:v>1.2800000000000001E-3</c:v>
                </c:pt>
                <c:pt idx="72059" formatCode="0.00E+00">
                  <c:v>1.2800000000000001E-3</c:v>
                </c:pt>
                <c:pt idx="72060" formatCode="0.00E+00">
                  <c:v>1.2800000000000001E-3</c:v>
                </c:pt>
                <c:pt idx="72061" formatCode="0.00E+00">
                  <c:v>1.2800000000000001E-3</c:v>
                </c:pt>
                <c:pt idx="72062" formatCode="0.00E+00">
                  <c:v>1.2800000000000001E-3</c:v>
                </c:pt>
                <c:pt idx="72063" formatCode="0.00E+00">
                  <c:v>1.2800000000000001E-3</c:v>
                </c:pt>
                <c:pt idx="72064" formatCode="0.00E+00">
                  <c:v>1.2800000000000001E-3</c:v>
                </c:pt>
                <c:pt idx="72065" formatCode="0.00E+00">
                  <c:v>1.2800000000000001E-3</c:v>
                </c:pt>
                <c:pt idx="72066" formatCode="0.00E+00">
                  <c:v>1.2800000000000001E-3</c:v>
                </c:pt>
                <c:pt idx="72067" formatCode="0.00E+00">
                  <c:v>1.2700000000000001E-3</c:v>
                </c:pt>
                <c:pt idx="72068" formatCode="0.00E+00">
                  <c:v>1.2700000000000001E-3</c:v>
                </c:pt>
                <c:pt idx="72069" formatCode="0.00E+00">
                  <c:v>1.2700000000000001E-3</c:v>
                </c:pt>
                <c:pt idx="72070" formatCode="0.00E+00">
                  <c:v>1.2700000000000001E-3</c:v>
                </c:pt>
                <c:pt idx="72071" formatCode="0.00E+00">
                  <c:v>1.2700000000000001E-3</c:v>
                </c:pt>
                <c:pt idx="72072" formatCode="0.00E+00">
                  <c:v>1.2700000000000001E-3</c:v>
                </c:pt>
                <c:pt idx="72073" formatCode="0.00E+00">
                  <c:v>1.2700000000000001E-3</c:v>
                </c:pt>
                <c:pt idx="72074" formatCode="0.00E+00">
                  <c:v>1.2700000000000001E-3</c:v>
                </c:pt>
                <c:pt idx="72075" formatCode="0.00E+00">
                  <c:v>1.2700000000000001E-3</c:v>
                </c:pt>
                <c:pt idx="72076" formatCode="0.00E+00">
                  <c:v>1.2700000000000001E-3</c:v>
                </c:pt>
                <c:pt idx="72077" formatCode="0.00E+00">
                  <c:v>1.2700000000000001E-3</c:v>
                </c:pt>
                <c:pt idx="72078" formatCode="0.00E+00">
                  <c:v>1.2700000000000001E-3</c:v>
                </c:pt>
                <c:pt idx="72079" formatCode="0.00E+00">
                  <c:v>1.2700000000000001E-3</c:v>
                </c:pt>
                <c:pt idx="72080" formatCode="0.00E+00">
                  <c:v>1.2700000000000001E-3</c:v>
                </c:pt>
                <c:pt idx="72081" formatCode="0.00E+00">
                  <c:v>1.2700000000000001E-3</c:v>
                </c:pt>
                <c:pt idx="72082" formatCode="0.00E+00">
                  <c:v>1.2700000000000001E-3</c:v>
                </c:pt>
                <c:pt idx="72083" formatCode="0.00E+00">
                  <c:v>1.2700000000000001E-3</c:v>
                </c:pt>
                <c:pt idx="72084" formatCode="0.00E+00">
                  <c:v>1.2700000000000001E-3</c:v>
                </c:pt>
                <c:pt idx="72085" formatCode="0.00E+00">
                  <c:v>1.2700000000000001E-3</c:v>
                </c:pt>
                <c:pt idx="72086" formatCode="0.00E+00">
                  <c:v>1.2700000000000001E-3</c:v>
                </c:pt>
                <c:pt idx="72087" formatCode="0.00E+00">
                  <c:v>1.2700000000000001E-3</c:v>
                </c:pt>
                <c:pt idx="72088" formatCode="0.00E+00">
                  <c:v>1.2700000000000001E-3</c:v>
                </c:pt>
                <c:pt idx="72089" formatCode="0.00E+00">
                  <c:v>1.2700000000000001E-3</c:v>
                </c:pt>
                <c:pt idx="72090" formatCode="0.00E+00">
                  <c:v>1.2700000000000001E-3</c:v>
                </c:pt>
                <c:pt idx="72091" formatCode="0.00E+00">
                  <c:v>1.2700000000000001E-3</c:v>
                </c:pt>
                <c:pt idx="72092" formatCode="0.00E+00">
                  <c:v>1.2700000000000001E-3</c:v>
                </c:pt>
                <c:pt idx="72093" formatCode="0.00E+00">
                  <c:v>1.2700000000000001E-3</c:v>
                </c:pt>
                <c:pt idx="72094" formatCode="0.00E+00">
                  <c:v>1.2700000000000001E-3</c:v>
                </c:pt>
                <c:pt idx="72095" formatCode="0.00E+00">
                  <c:v>1.2700000000000001E-3</c:v>
                </c:pt>
                <c:pt idx="72096" formatCode="0.00E+00">
                  <c:v>1.2700000000000001E-3</c:v>
                </c:pt>
                <c:pt idx="72097" formatCode="0.00E+00">
                  <c:v>1.2700000000000001E-3</c:v>
                </c:pt>
                <c:pt idx="72098" formatCode="0.00E+00">
                  <c:v>1.2700000000000001E-3</c:v>
                </c:pt>
                <c:pt idx="72099" formatCode="0.00E+00">
                  <c:v>1.2700000000000001E-3</c:v>
                </c:pt>
                <c:pt idx="72100" formatCode="0.00E+00">
                  <c:v>1.2700000000000001E-3</c:v>
                </c:pt>
                <c:pt idx="72101" formatCode="0.00E+00">
                  <c:v>1.2700000000000001E-3</c:v>
                </c:pt>
                <c:pt idx="72102" formatCode="0.00E+00">
                  <c:v>1.2700000000000001E-3</c:v>
                </c:pt>
                <c:pt idx="72103" formatCode="0.00E+00">
                  <c:v>1.2700000000000001E-3</c:v>
                </c:pt>
                <c:pt idx="72104" formatCode="0.00E+00">
                  <c:v>1.2700000000000001E-3</c:v>
                </c:pt>
                <c:pt idx="72105" formatCode="0.00E+00">
                  <c:v>1.2700000000000001E-3</c:v>
                </c:pt>
                <c:pt idx="72106" formatCode="0.00E+00">
                  <c:v>1.2700000000000001E-3</c:v>
                </c:pt>
                <c:pt idx="72107" formatCode="0.00E+00">
                  <c:v>1.2700000000000001E-3</c:v>
                </c:pt>
                <c:pt idx="72108" formatCode="0.00E+00">
                  <c:v>1.2700000000000001E-3</c:v>
                </c:pt>
                <c:pt idx="72109" formatCode="0.00E+00">
                  <c:v>1.2700000000000001E-3</c:v>
                </c:pt>
                <c:pt idx="72110" formatCode="0.00E+00">
                  <c:v>1.2700000000000001E-3</c:v>
                </c:pt>
                <c:pt idx="72111" formatCode="0.00E+00">
                  <c:v>1.2700000000000001E-3</c:v>
                </c:pt>
                <c:pt idx="72112" formatCode="0.00E+00">
                  <c:v>1.2700000000000001E-3</c:v>
                </c:pt>
                <c:pt idx="72113" formatCode="0.00E+00">
                  <c:v>1.2700000000000001E-3</c:v>
                </c:pt>
                <c:pt idx="72114" formatCode="0.00E+00">
                  <c:v>1.2700000000000001E-3</c:v>
                </c:pt>
                <c:pt idx="72115" formatCode="0.00E+00">
                  <c:v>1.2700000000000001E-3</c:v>
                </c:pt>
                <c:pt idx="72116" formatCode="0.00E+00">
                  <c:v>1.2700000000000001E-3</c:v>
                </c:pt>
                <c:pt idx="72117" formatCode="0.00E+00">
                  <c:v>1.2700000000000001E-3</c:v>
                </c:pt>
                <c:pt idx="72118" formatCode="0.00E+00">
                  <c:v>1.2700000000000001E-3</c:v>
                </c:pt>
                <c:pt idx="72119" formatCode="0.00E+00">
                  <c:v>1.2700000000000001E-3</c:v>
                </c:pt>
                <c:pt idx="72120" formatCode="0.00E+00">
                  <c:v>1.2700000000000001E-3</c:v>
                </c:pt>
                <c:pt idx="72121" formatCode="0.00E+00">
                  <c:v>1.2700000000000001E-3</c:v>
                </c:pt>
                <c:pt idx="72122" formatCode="0.00E+00">
                  <c:v>1.2700000000000001E-3</c:v>
                </c:pt>
                <c:pt idx="72123" formatCode="0.00E+00">
                  <c:v>1.2700000000000001E-3</c:v>
                </c:pt>
                <c:pt idx="72124" formatCode="0.00E+00">
                  <c:v>1.2700000000000001E-3</c:v>
                </c:pt>
                <c:pt idx="72125" formatCode="0.00E+00">
                  <c:v>1.2700000000000001E-3</c:v>
                </c:pt>
                <c:pt idx="72126" formatCode="0.00E+00">
                  <c:v>1.2700000000000001E-3</c:v>
                </c:pt>
                <c:pt idx="72127" formatCode="0.00E+00">
                  <c:v>1.2700000000000001E-3</c:v>
                </c:pt>
                <c:pt idx="72128" formatCode="0.00E+00">
                  <c:v>1.2700000000000001E-3</c:v>
                </c:pt>
                <c:pt idx="72129" formatCode="0.00E+00">
                  <c:v>1.2700000000000001E-3</c:v>
                </c:pt>
                <c:pt idx="72130" formatCode="0.00E+00">
                  <c:v>1.2700000000000001E-3</c:v>
                </c:pt>
                <c:pt idx="72131" formatCode="0.00E+00">
                  <c:v>1.2700000000000001E-3</c:v>
                </c:pt>
                <c:pt idx="72132" formatCode="0.00E+00">
                  <c:v>1.2700000000000001E-3</c:v>
                </c:pt>
                <c:pt idx="72133" formatCode="0.00E+00">
                  <c:v>1.2700000000000001E-3</c:v>
                </c:pt>
                <c:pt idx="72134" formatCode="0.00E+00">
                  <c:v>1.2700000000000001E-3</c:v>
                </c:pt>
                <c:pt idx="72135" formatCode="0.00E+00">
                  <c:v>1.2700000000000001E-3</c:v>
                </c:pt>
                <c:pt idx="72136" formatCode="0.00E+00">
                  <c:v>1.2700000000000001E-3</c:v>
                </c:pt>
                <c:pt idx="72137" formatCode="0.00E+00">
                  <c:v>1.2700000000000001E-3</c:v>
                </c:pt>
                <c:pt idx="72138" formatCode="0.00E+00">
                  <c:v>1.2700000000000001E-3</c:v>
                </c:pt>
                <c:pt idx="72139" formatCode="0.00E+00">
                  <c:v>1.2700000000000001E-3</c:v>
                </c:pt>
                <c:pt idx="72140" formatCode="0.00E+00">
                  <c:v>1.2700000000000001E-3</c:v>
                </c:pt>
                <c:pt idx="72141" formatCode="0.00E+00">
                  <c:v>1.2700000000000001E-3</c:v>
                </c:pt>
                <c:pt idx="72142" formatCode="0.00E+00">
                  <c:v>1.2700000000000001E-3</c:v>
                </c:pt>
                <c:pt idx="72143" formatCode="0.00E+00">
                  <c:v>1.2700000000000001E-3</c:v>
                </c:pt>
                <c:pt idx="72144" formatCode="0.00E+00">
                  <c:v>1.2700000000000001E-3</c:v>
                </c:pt>
                <c:pt idx="72145" formatCode="0.00E+00">
                  <c:v>1.2700000000000001E-3</c:v>
                </c:pt>
                <c:pt idx="72146" formatCode="0.00E+00">
                  <c:v>1.2700000000000001E-3</c:v>
                </c:pt>
                <c:pt idx="72147" formatCode="0.00E+00">
                  <c:v>1.2700000000000001E-3</c:v>
                </c:pt>
                <c:pt idx="72148" formatCode="0.00E+00">
                  <c:v>1.2700000000000001E-3</c:v>
                </c:pt>
                <c:pt idx="72149" formatCode="0.00E+00">
                  <c:v>1.2700000000000001E-3</c:v>
                </c:pt>
                <c:pt idx="72150" formatCode="0.00E+00">
                  <c:v>1.2700000000000001E-3</c:v>
                </c:pt>
                <c:pt idx="72151" formatCode="0.00E+00">
                  <c:v>1.2700000000000001E-3</c:v>
                </c:pt>
                <c:pt idx="72152" formatCode="0.00E+00">
                  <c:v>1.2700000000000001E-3</c:v>
                </c:pt>
                <c:pt idx="72153" formatCode="0.00E+00">
                  <c:v>1.2700000000000001E-3</c:v>
                </c:pt>
                <c:pt idx="72154" formatCode="0.00E+00">
                  <c:v>1.2700000000000001E-3</c:v>
                </c:pt>
                <c:pt idx="72155" formatCode="0.00E+00">
                  <c:v>1.2700000000000001E-3</c:v>
                </c:pt>
                <c:pt idx="72156" formatCode="0.00E+00">
                  <c:v>1.2700000000000001E-3</c:v>
                </c:pt>
                <c:pt idx="72157" formatCode="0.00E+00">
                  <c:v>1.2700000000000001E-3</c:v>
                </c:pt>
                <c:pt idx="72158" formatCode="0.00E+00">
                  <c:v>1.2700000000000001E-3</c:v>
                </c:pt>
                <c:pt idx="72159" formatCode="0.00E+00">
                  <c:v>1.2700000000000001E-3</c:v>
                </c:pt>
                <c:pt idx="72160" formatCode="0.00E+00">
                  <c:v>1.2700000000000001E-3</c:v>
                </c:pt>
                <c:pt idx="72161" formatCode="0.00E+00">
                  <c:v>1.2700000000000001E-3</c:v>
                </c:pt>
                <c:pt idx="72162" formatCode="0.00E+00">
                  <c:v>1.2700000000000001E-3</c:v>
                </c:pt>
                <c:pt idx="72163" formatCode="0.00E+00">
                  <c:v>1.2700000000000001E-3</c:v>
                </c:pt>
                <c:pt idx="72164" formatCode="0.00E+00">
                  <c:v>1.2700000000000001E-3</c:v>
                </c:pt>
                <c:pt idx="72165" formatCode="0.00E+00">
                  <c:v>1.2700000000000001E-3</c:v>
                </c:pt>
                <c:pt idx="72166" formatCode="0.00E+00">
                  <c:v>1.2700000000000001E-3</c:v>
                </c:pt>
                <c:pt idx="72167" formatCode="0.00E+00">
                  <c:v>1.2700000000000001E-3</c:v>
                </c:pt>
                <c:pt idx="72168" formatCode="0.00E+00">
                  <c:v>1.2700000000000001E-3</c:v>
                </c:pt>
                <c:pt idx="72169" formatCode="0.00E+00">
                  <c:v>1.2700000000000001E-3</c:v>
                </c:pt>
                <c:pt idx="72170" formatCode="0.00E+00">
                  <c:v>1.2700000000000001E-3</c:v>
                </c:pt>
                <c:pt idx="72171" formatCode="0.00E+00">
                  <c:v>1.2700000000000001E-3</c:v>
                </c:pt>
                <c:pt idx="72172" formatCode="0.00E+00">
                  <c:v>1.2700000000000001E-3</c:v>
                </c:pt>
                <c:pt idx="72173" formatCode="0.00E+00">
                  <c:v>1.2700000000000001E-3</c:v>
                </c:pt>
                <c:pt idx="72174" formatCode="0.00E+00">
                  <c:v>1.2700000000000001E-3</c:v>
                </c:pt>
                <c:pt idx="72175" formatCode="0.00E+00">
                  <c:v>1.2700000000000001E-3</c:v>
                </c:pt>
                <c:pt idx="72176" formatCode="0.00E+00">
                  <c:v>1.2700000000000001E-3</c:v>
                </c:pt>
                <c:pt idx="72177" formatCode="0.00E+00">
                  <c:v>1.2700000000000001E-3</c:v>
                </c:pt>
                <c:pt idx="72178" formatCode="0.00E+00">
                  <c:v>1.2700000000000001E-3</c:v>
                </c:pt>
                <c:pt idx="72179" formatCode="0.00E+00">
                  <c:v>1.2700000000000001E-3</c:v>
                </c:pt>
                <c:pt idx="72180" formatCode="0.00E+00">
                  <c:v>1.2700000000000001E-3</c:v>
                </c:pt>
                <c:pt idx="72181" formatCode="0.00E+00">
                  <c:v>1.2700000000000001E-3</c:v>
                </c:pt>
                <c:pt idx="72182" formatCode="0.00E+00">
                  <c:v>1.2700000000000001E-3</c:v>
                </c:pt>
                <c:pt idx="72183" formatCode="0.00E+00">
                  <c:v>1.2700000000000001E-3</c:v>
                </c:pt>
                <c:pt idx="72184" formatCode="0.00E+00">
                  <c:v>1.2700000000000001E-3</c:v>
                </c:pt>
                <c:pt idx="72185" formatCode="0.00E+00">
                  <c:v>1.2700000000000001E-3</c:v>
                </c:pt>
                <c:pt idx="72186" formatCode="0.00E+00">
                  <c:v>1.2700000000000001E-3</c:v>
                </c:pt>
                <c:pt idx="72187" formatCode="0.00E+00">
                  <c:v>1.2700000000000001E-3</c:v>
                </c:pt>
                <c:pt idx="72188" formatCode="0.00E+00">
                  <c:v>1.2700000000000001E-3</c:v>
                </c:pt>
                <c:pt idx="72189" formatCode="0.00E+00">
                  <c:v>1.2700000000000001E-3</c:v>
                </c:pt>
                <c:pt idx="72190" formatCode="0.00E+00">
                  <c:v>1.2700000000000001E-3</c:v>
                </c:pt>
                <c:pt idx="72191" formatCode="0.00E+00">
                  <c:v>1.2700000000000001E-3</c:v>
                </c:pt>
                <c:pt idx="72192" formatCode="0.00E+00">
                  <c:v>1.2700000000000001E-3</c:v>
                </c:pt>
                <c:pt idx="72193" formatCode="0.00E+00">
                  <c:v>1.2700000000000001E-3</c:v>
                </c:pt>
                <c:pt idx="72194" formatCode="0.00E+00">
                  <c:v>1.2700000000000001E-3</c:v>
                </c:pt>
                <c:pt idx="72195" formatCode="0.00E+00">
                  <c:v>1.2700000000000001E-3</c:v>
                </c:pt>
                <c:pt idx="72196" formatCode="0.00E+00">
                  <c:v>1.2700000000000001E-3</c:v>
                </c:pt>
                <c:pt idx="72197" formatCode="0.00E+00">
                  <c:v>1.2700000000000001E-3</c:v>
                </c:pt>
                <c:pt idx="72198" formatCode="0.00E+00">
                  <c:v>1.2700000000000001E-3</c:v>
                </c:pt>
                <c:pt idx="72199" formatCode="0.00E+00">
                  <c:v>1.2700000000000001E-3</c:v>
                </c:pt>
                <c:pt idx="72200" formatCode="0.00E+00">
                  <c:v>1.2700000000000001E-3</c:v>
                </c:pt>
                <c:pt idx="72201" formatCode="0.00E+00">
                  <c:v>1.2700000000000001E-3</c:v>
                </c:pt>
                <c:pt idx="72202" formatCode="0.00E+00">
                  <c:v>1.2700000000000001E-3</c:v>
                </c:pt>
                <c:pt idx="72203" formatCode="0.00E+00">
                  <c:v>1.2700000000000001E-3</c:v>
                </c:pt>
                <c:pt idx="72204" formatCode="0.00E+00">
                  <c:v>1.2700000000000001E-3</c:v>
                </c:pt>
                <c:pt idx="72205" formatCode="0.00E+00">
                  <c:v>1.2700000000000001E-3</c:v>
                </c:pt>
                <c:pt idx="72206" formatCode="0.00E+00">
                  <c:v>1.2700000000000001E-3</c:v>
                </c:pt>
                <c:pt idx="72207" formatCode="0.00E+00">
                  <c:v>1.2700000000000001E-3</c:v>
                </c:pt>
                <c:pt idx="72208" formatCode="0.00E+00">
                  <c:v>1.2700000000000001E-3</c:v>
                </c:pt>
                <c:pt idx="72209" formatCode="0.00E+00">
                  <c:v>1.2700000000000001E-3</c:v>
                </c:pt>
                <c:pt idx="72210" formatCode="0.00E+00">
                  <c:v>1.2700000000000001E-3</c:v>
                </c:pt>
                <c:pt idx="72211" formatCode="0.00E+00">
                  <c:v>1.2700000000000001E-3</c:v>
                </c:pt>
                <c:pt idx="72212" formatCode="0.00E+00">
                  <c:v>1.2700000000000001E-3</c:v>
                </c:pt>
                <c:pt idx="72213" formatCode="0.00E+00">
                  <c:v>1.2700000000000001E-3</c:v>
                </c:pt>
                <c:pt idx="72214" formatCode="0.00E+00">
                  <c:v>1.2700000000000001E-3</c:v>
                </c:pt>
                <c:pt idx="72215" formatCode="0.00E+00">
                  <c:v>1.2700000000000001E-3</c:v>
                </c:pt>
                <c:pt idx="72216" formatCode="0.00E+00">
                  <c:v>1.2700000000000001E-3</c:v>
                </c:pt>
                <c:pt idx="72217" formatCode="0.00E+00">
                  <c:v>1.2700000000000001E-3</c:v>
                </c:pt>
                <c:pt idx="72218" formatCode="0.00E+00">
                  <c:v>1.2700000000000001E-3</c:v>
                </c:pt>
                <c:pt idx="72219" formatCode="0.00E+00">
                  <c:v>1.2700000000000001E-3</c:v>
                </c:pt>
                <c:pt idx="72220" formatCode="0.00E+00">
                  <c:v>1.2700000000000001E-3</c:v>
                </c:pt>
                <c:pt idx="72221" formatCode="0.00E+00">
                  <c:v>1.2700000000000001E-3</c:v>
                </c:pt>
                <c:pt idx="72222" formatCode="0.00E+00">
                  <c:v>1.2700000000000001E-3</c:v>
                </c:pt>
                <c:pt idx="72223" formatCode="0.00E+00">
                  <c:v>1.2700000000000001E-3</c:v>
                </c:pt>
                <c:pt idx="72224" formatCode="0.00E+00">
                  <c:v>1.2700000000000001E-3</c:v>
                </c:pt>
                <c:pt idx="72225" formatCode="0.00E+00">
                  <c:v>1.2700000000000001E-3</c:v>
                </c:pt>
                <c:pt idx="72226" formatCode="0.00E+00">
                  <c:v>1.2700000000000001E-3</c:v>
                </c:pt>
                <c:pt idx="72227" formatCode="0.00E+00">
                  <c:v>1.2700000000000001E-3</c:v>
                </c:pt>
                <c:pt idx="72228" formatCode="0.00E+00">
                  <c:v>1.2700000000000001E-3</c:v>
                </c:pt>
                <c:pt idx="72229" formatCode="0.00E+00">
                  <c:v>1.2700000000000001E-3</c:v>
                </c:pt>
                <c:pt idx="72230" formatCode="0.00E+00">
                  <c:v>1.2700000000000001E-3</c:v>
                </c:pt>
                <c:pt idx="72231" formatCode="0.00E+00">
                  <c:v>1.2700000000000001E-3</c:v>
                </c:pt>
                <c:pt idx="72232" formatCode="0.00E+00">
                  <c:v>1.2700000000000001E-3</c:v>
                </c:pt>
                <c:pt idx="72233" formatCode="0.00E+00">
                  <c:v>1.2700000000000001E-3</c:v>
                </c:pt>
                <c:pt idx="72234" formatCode="0.00E+00">
                  <c:v>1.2700000000000001E-3</c:v>
                </c:pt>
                <c:pt idx="72235" formatCode="0.00E+00">
                  <c:v>1.2700000000000001E-3</c:v>
                </c:pt>
                <c:pt idx="72236" formatCode="0.00E+00">
                  <c:v>1.2700000000000001E-3</c:v>
                </c:pt>
                <c:pt idx="72237" formatCode="0.00E+00">
                  <c:v>1.2700000000000001E-3</c:v>
                </c:pt>
                <c:pt idx="72238" formatCode="0.00E+00">
                  <c:v>1.2700000000000001E-3</c:v>
                </c:pt>
                <c:pt idx="72239" formatCode="0.00E+00">
                  <c:v>1.2700000000000001E-3</c:v>
                </c:pt>
                <c:pt idx="72240" formatCode="0.00E+00">
                  <c:v>1.2700000000000001E-3</c:v>
                </c:pt>
                <c:pt idx="72241" formatCode="0.00E+00">
                  <c:v>1.2700000000000001E-3</c:v>
                </c:pt>
                <c:pt idx="72242" formatCode="0.00E+00">
                  <c:v>1.2600000000000001E-3</c:v>
                </c:pt>
                <c:pt idx="72243" formatCode="0.00E+00">
                  <c:v>1.2700000000000001E-3</c:v>
                </c:pt>
                <c:pt idx="72244" formatCode="0.00E+00">
                  <c:v>1.2700000000000001E-3</c:v>
                </c:pt>
                <c:pt idx="72245" formatCode="0.00E+00">
                  <c:v>1.2700000000000001E-3</c:v>
                </c:pt>
                <c:pt idx="72246" formatCode="0.00E+00">
                  <c:v>1.2600000000000001E-3</c:v>
                </c:pt>
                <c:pt idx="72247" formatCode="0.00E+00">
                  <c:v>1.2600000000000001E-3</c:v>
                </c:pt>
                <c:pt idx="72248" formatCode="0.00E+00">
                  <c:v>1.2600000000000001E-3</c:v>
                </c:pt>
                <c:pt idx="72249" formatCode="0.00E+00">
                  <c:v>1.2600000000000001E-3</c:v>
                </c:pt>
                <c:pt idx="72250" formatCode="0.00E+00">
                  <c:v>1.2600000000000001E-3</c:v>
                </c:pt>
                <c:pt idx="72251" formatCode="0.00E+00">
                  <c:v>1.2600000000000001E-3</c:v>
                </c:pt>
                <c:pt idx="72252" formatCode="0.00E+00">
                  <c:v>1.2600000000000001E-3</c:v>
                </c:pt>
                <c:pt idx="72253" formatCode="0.00E+00">
                  <c:v>1.2600000000000001E-3</c:v>
                </c:pt>
                <c:pt idx="72254" formatCode="0.00E+00">
                  <c:v>1.2600000000000001E-3</c:v>
                </c:pt>
                <c:pt idx="72255" formatCode="0.00E+00">
                  <c:v>1.2600000000000001E-3</c:v>
                </c:pt>
                <c:pt idx="72256" formatCode="0.00E+00">
                  <c:v>1.2600000000000001E-3</c:v>
                </c:pt>
                <c:pt idx="72257" formatCode="0.00E+00">
                  <c:v>1.2600000000000001E-3</c:v>
                </c:pt>
                <c:pt idx="72258" formatCode="0.00E+00">
                  <c:v>1.2600000000000001E-3</c:v>
                </c:pt>
                <c:pt idx="72259" formatCode="0.00E+00">
                  <c:v>1.2600000000000001E-3</c:v>
                </c:pt>
                <c:pt idx="72260" formatCode="0.00E+00">
                  <c:v>1.2600000000000001E-3</c:v>
                </c:pt>
                <c:pt idx="72261" formatCode="0.00E+00">
                  <c:v>1.2600000000000001E-3</c:v>
                </c:pt>
                <c:pt idx="72262" formatCode="0.00E+00">
                  <c:v>1.2600000000000001E-3</c:v>
                </c:pt>
                <c:pt idx="72263" formatCode="0.00E+00">
                  <c:v>1.2600000000000001E-3</c:v>
                </c:pt>
                <c:pt idx="72264" formatCode="0.00E+00">
                  <c:v>1.2600000000000001E-3</c:v>
                </c:pt>
                <c:pt idx="72265" formatCode="0.00E+00">
                  <c:v>1.2600000000000001E-3</c:v>
                </c:pt>
                <c:pt idx="72266" formatCode="0.00E+00">
                  <c:v>1.2600000000000001E-3</c:v>
                </c:pt>
                <c:pt idx="72267" formatCode="0.00E+00">
                  <c:v>1.2600000000000001E-3</c:v>
                </c:pt>
                <c:pt idx="72268" formatCode="0.00E+00">
                  <c:v>1.2600000000000001E-3</c:v>
                </c:pt>
                <c:pt idx="72269" formatCode="0.00E+00">
                  <c:v>1.2600000000000001E-3</c:v>
                </c:pt>
                <c:pt idx="72270" formatCode="0.00E+00">
                  <c:v>1.2600000000000001E-3</c:v>
                </c:pt>
                <c:pt idx="72271" formatCode="0.00E+00">
                  <c:v>1.2600000000000001E-3</c:v>
                </c:pt>
                <c:pt idx="72272" formatCode="0.00E+00">
                  <c:v>1.2600000000000001E-3</c:v>
                </c:pt>
                <c:pt idx="72273" formatCode="0.00E+00">
                  <c:v>1.2600000000000001E-3</c:v>
                </c:pt>
                <c:pt idx="72274" formatCode="0.00E+00">
                  <c:v>1.2600000000000001E-3</c:v>
                </c:pt>
                <c:pt idx="72275" formatCode="0.00E+00">
                  <c:v>1.2600000000000001E-3</c:v>
                </c:pt>
                <c:pt idx="72276" formatCode="0.00E+00">
                  <c:v>1.2600000000000001E-3</c:v>
                </c:pt>
                <c:pt idx="72277" formatCode="0.00E+00">
                  <c:v>1.2600000000000001E-3</c:v>
                </c:pt>
                <c:pt idx="72278" formatCode="0.00E+00">
                  <c:v>1.2600000000000001E-3</c:v>
                </c:pt>
                <c:pt idx="72279" formatCode="0.00E+00">
                  <c:v>1.2600000000000001E-3</c:v>
                </c:pt>
                <c:pt idx="72280" formatCode="0.00E+00">
                  <c:v>1.2600000000000001E-3</c:v>
                </c:pt>
                <c:pt idx="72281" formatCode="0.00E+00">
                  <c:v>1.2600000000000001E-3</c:v>
                </c:pt>
                <c:pt idx="72282" formatCode="0.00E+00">
                  <c:v>1.2600000000000001E-3</c:v>
                </c:pt>
                <c:pt idx="72283" formatCode="0.00E+00">
                  <c:v>1.2600000000000001E-3</c:v>
                </c:pt>
                <c:pt idx="72284" formatCode="0.00E+00">
                  <c:v>1.2600000000000001E-3</c:v>
                </c:pt>
                <c:pt idx="72285" formatCode="0.00E+00">
                  <c:v>1.2600000000000001E-3</c:v>
                </c:pt>
                <c:pt idx="72286" formatCode="0.00E+00">
                  <c:v>1.2600000000000001E-3</c:v>
                </c:pt>
                <c:pt idx="72287" formatCode="0.00E+00">
                  <c:v>1.2600000000000001E-3</c:v>
                </c:pt>
                <c:pt idx="72288" formatCode="0.00E+00">
                  <c:v>1.2600000000000001E-3</c:v>
                </c:pt>
                <c:pt idx="72289" formatCode="0.00E+00">
                  <c:v>1.2600000000000001E-3</c:v>
                </c:pt>
                <c:pt idx="72290" formatCode="0.00E+00">
                  <c:v>1.2600000000000001E-3</c:v>
                </c:pt>
                <c:pt idx="72291" formatCode="0.00E+00">
                  <c:v>1.2600000000000001E-3</c:v>
                </c:pt>
                <c:pt idx="72292" formatCode="0.00E+00">
                  <c:v>1.2600000000000001E-3</c:v>
                </c:pt>
                <c:pt idx="72293" formatCode="0.00E+00">
                  <c:v>1.2600000000000001E-3</c:v>
                </c:pt>
                <c:pt idx="72294" formatCode="0.00E+00">
                  <c:v>1.2600000000000001E-3</c:v>
                </c:pt>
                <c:pt idx="72295" formatCode="0.00E+00">
                  <c:v>1.2600000000000001E-3</c:v>
                </c:pt>
                <c:pt idx="72296" formatCode="0.00E+00">
                  <c:v>1.2600000000000001E-3</c:v>
                </c:pt>
                <c:pt idx="72297" formatCode="0.00E+00">
                  <c:v>1.2600000000000001E-3</c:v>
                </c:pt>
                <c:pt idx="72298" formatCode="0.00E+00">
                  <c:v>1.2600000000000001E-3</c:v>
                </c:pt>
                <c:pt idx="72299" formatCode="0.00E+00">
                  <c:v>1.2600000000000001E-3</c:v>
                </c:pt>
                <c:pt idx="72300" formatCode="0.00E+00">
                  <c:v>1.2600000000000001E-3</c:v>
                </c:pt>
                <c:pt idx="72301" formatCode="0.00E+00">
                  <c:v>1.2600000000000001E-3</c:v>
                </c:pt>
                <c:pt idx="72302" formatCode="0.00E+00">
                  <c:v>1.2600000000000001E-3</c:v>
                </c:pt>
                <c:pt idx="72303" formatCode="0.00E+00">
                  <c:v>1.2600000000000001E-3</c:v>
                </c:pt>
                <c:pt idx="72304" formatCode="0.00E+00">
                  <c:v>1.2600000000000001E-3</c:v>
                </c:pt>
                <c:pt idx="72305" formatCode="0.00E+00">
                  <c:v>1.2600000000000001E-3</c:v>
                </c:pt>
                <c:pt idx="72306" formatCode="0.00E+00">
                  <c:v>1.2600000000000001E-3</c:v>
                </c:pt>
                <c:pt idx="72307" formatCode="0.00E+00">
                  <c:v>1.2600000000000001E-3</c:v>
                </c:pt>
                <c:pt idx="72308" formatCode="0.00E+00">
                  <c:v>1.2600000000000001E-3</c:v>
                </c:pt>
                <c:pt idx="72309" formatCode="0.00E+00">
                  <c:v>1.2600000000000001E-3</c:v>
                </c:pt>
                <c:pt idx="72310" formatCode="0.00E+00">
                  <c:v>1.2600000000000001E-3</c:v>
                </c:pt>
                <c:pt idx="72311" formatCode="0.00E+00">
                  <c:v>1.2600000000000001E-3</c:v>
                </c:pt>
                <c:pt idx="72312" formatCode="0.00E+00">
                  <c:v>1.2600000000000001E-3</c:v>
                </c:pt>
                <c:pt idx="72313" formatCode="0.00E+00">
                  <c:v>1.2600000000000001E-3</c:v>
                </c:pt>
                <c:pt idx="72314" formatCode="0.00E+00">
                  <c:v>1.2600000000000001E-3</c:v>
                </c:pt>
                <c:pt idx="72315" formatCode="0.00E+00">
                  <c:v>1.2600000000000001E-3</c:v>
                </c:pt>
                <c:pt idx="72316" formatCode="0.00E+00">
                  <c:v>1.2600000000000001E-3</c:v>
                </c:pt>
                <c:pt idx="72317" formatCode="0.00E+00">
                  <c:v>1.2600000000000001E-3</c:v>
                </c:pt>
                <c:pt idx="72318" formatCode="0.00E+00">
                  <c:v>1.2600000000000001E-3</c:v>
                </c:pt>
                <c:pt idx="72319" formatCode="0.00E+00">
                  <c:v>1.2600000000000001E-3</c:v>
                </c:pt>
                <c:pt idx="72320" formatCode="0.00E+00">
                  <c:v>1.2600000000000001E-3</c:v>
                </c:pt>
                <c:pt idx="72321" formatCode="0.00E+00">
                  <c:v>1.2600000000000001E-3</c:v>
                </c:pt>
                <c:pt idx="72322" formatCode="0.00E+00">
                  <c:v>1.2600000000000001E-3</c:v>
                </c:pt>
                <c:pt idx="72323" formatCode="0.00E+00">
                  <c:v>1.2600000000000001E-3</c:v>
                </c:pt>
                <c:pt idx="72324" formatCode="0.00E+00">
                  <c:v>1.2600000000000001E-3</c:v>
                </c:pt>
                <c:pt idx="72325" formatCode="0.00E+00">
                  <c:v>1.2600000000000001E-3</c:v>
                </c:pt>
                <c:pt idx="72326" formatCode="0.00E+00">
                  <c:v>1.2600000000000001E-3</c:v>
                </c:pt>
                <c:pt idx="72327" formatCode="0.00E+00">
                  <c:v>1.2600000000000001E-3</c:v>
                </c:pt>
                <c:pt idx="72328" formatCode="0.00E+00">
                  <c:v>1.2600000000000001E-3</c:v>
                </c:pt>
                <c:pt idx="72329" formatCode="0.00E+00">
                  <c:v>1.2600000000000001E-3</c:v>
                </c:pt>
                <c:pt idx="72330" formatCode="0.00E+00">
                  <c:v>1.2600000000000001E-3</c:v>
                </c:pt>
                <c:pt idx="72331" formatCode="0.00E+00">
                  <c:v>1.2600000000000001E-3</c:v>
                </c:pt>
                <c:pt idx="72332" formatCode="0.00E+00">
                  <c:v>1.2600000000000001E-3</c:v>
                </c:pt>
                <c:pt idx="72333" formatCode="0.00E+00">
                  <c:v>1.2600000000000001E-3</c:v>
                </c:pt>
                <c:pt idx="72334" formatCode="0.00E+00">
                  <c:v>1.2600000000000001E-3</c:v>
                </c:pt>
                <c:pt idx="72335" formatCode="0.00E+00">
                  <c:v>1.2600000000000001E-3</c:v>
                </c:pt>
                <c:pt idx="72336" formatCode="0.00E+00">
                  <c:v>1.2600000000000001E-3</c:v>
                </c:pt>
                <c:pt idx="72337" formatCode="0.00E+00">
                  <c:v>1.2600000000000001E-3</c:v>
                </c:pt>
                <c:pt idx="72338" formatCode="0.00E+00">
                  <c:v>1.2600000000000001E-3</c:v>
                </c:pt>
                <c:pt idx="72339" formatCode="0.00E+00">
                  <c:v>1.2600000000000001E-3</c:v>
                </c:pt>
                <c:pt idx="72340" formatCode="0.00E+00">
                  <c:v>1.2600000000000001E-3</c:v>
                </c:pt>
                <c:pt idx="72341" formatCode="0.00E+00">
                  <c:v>1.2600000000000001E-3</c:v>
                </c:pt>
                <c:pt idx="72342" formatCode="0.00E+00">
                  <c:v>1.2600000000000001E-3</c:v>
                </c:pt>
                <c:pt idx="72343" formatCode="0.00E+00">
                  <c:v>1.2600000000000001E-3</c:v>
                </c:pt>
                <c:pt idx="72344" formatCode="0.00E+00">
                  <c:v>1.2600000000000001E-3</c:v>
                </c:pt>
                <c:pt idx="72345" formatCode="0.00E+00">
                  <c:v>1.2600000000000001E-3</c:v>
                </c:pt>
                <c:pt idx="72346" formatCode="0.00E+00">
                  <c:v>1.2600000000000001E-3</c:v>
                </c:pt>
                <c:pt idx="72347" formatCode="0.00E+00">
                  <c:v>1.2600000000000001E-3</c:v>
                </c:pt>
                <c:pt idx="72348" formatCode="0.00E+00">
                  <c:v>1.2600000000000001E-3</c:v>
                </c:pt>
                <c:pt idx="72349" formatCode="0.00E+00">
                  <c:v>1.2600000000000001E-3</c:v>
                </c:pt>
                <c:pt idx="72350" formatCode="0.00E+00">
                  <c:v>1.2600000000000001E-3</c:v>
                </c:pt>
                <c:pt idx="72351" formatCode="0.00E+00">
                  <c:v>1.2600000000000001E-3</c:v>
                </c:pt>
                <c:pt idx="72352" formatCode="0.00E+00">
                  <c:v>1.2600000000000001E-3</c:v>
                </c:pt>
                <c:pt idx="72353" formatCode="0.00E+00">
                  <c:v>1.2600000000000001E-3</c:v>
                </c:pt>
                <c:pt idx="72354" formatCode="0.00E+00">
                  <c:v>1.2600000000000001E-3</c:v>
                </c:pt>
                <c:pt idx="72355" formatCode="0.00E+00">
                  <c:v>1.2600000000000001E-3</c:v>
                </c:pt>
                <c:pt idx="72356" formatCode="0.00E+00">
                  <c:v>1.2600000000000001E-3</c:v>
                </c:pt>
                <c:pt idx="72357" formatCode="0.00E+00">
                  <c:v>1.2600000000000001E-3</c:v>
                </c:pt>
                <c:pt idx="72358" formatCode="0.00E+00">
                  <c:v>1.2600000000000001E-3</c:v>
                </c:pt>
                <c:pt idx="72359" formatCode="0.00E+00">
                  <c:v>1.2600000000000001E-3</c:v>
                </c:pt>
                <c:pt idx="72360" formatCode="0.00E+00">
                  <c:v>1.2600000000000001E-3</c:v>
                </c:pt>
                <c:pt idx="72361" formatCode="0.00E+00">
                  <c:v>1.2600000000000001E-3</c:v>
                </c:pt>
                <c:pt idx="72362" formatCode="0.00E+00">
                  <c:v>1.2600000000000001E-3</c:v>
                </c:pt>
                <c:pt idx="72363" formatCode="0.00E+00">
                  <c:v>1.2600000000000001E-3</c:v>
                </c:pt>
                <c:pt idx="72364" formatCode="0.00E+00">
                  <c:v>1.2600000000000001E-3</c:v>
                </c:pt>
                <c:pt idx="72365" formatCode="0.00E+00">
                  <c:v>1.2600000000000001E-3</c:v>
                </c:pt>
                <c:pt idx="72366" formatCode="0.00E+00">
                  <c:v>1.2600000000000001E-3</c:v>
                </c:pt>
                <c:pt idx="72367" formatCode="0.00E+00">
                  <c:v>1.2600000000000001E-3</c:v>
                </c:pt>
                <c:pt idx="72368" formatCode="0.00E+00">
                  <c:v>1.2600000000000001E-3</c:v>
                </c:pt>
                <c:pt idx="72369" formatCode="0.00E+00">
                  <c:v>1.2600000000000001E-3</c:v>
                </c:pt>
                <c:pt idx="72370" formatCode="0.00E+00">
                  <c:v>1.2600000000000001E-3</c:v>
                </c:pt>
                <c:pt idx="72371" formatCode="0.00E+00">
                  <c:v>1.2600000000000001E-3</c:v>
                </c:pt>
                <c:pt idx="72372" formatCode="0.00E+00">
                  <c:v>1.2600000000000001E-3</c:v>
                </c:pt>
                <c:pt idx="72373" formatCode="0.00E+00">
                  <c:v>1.2600000000000001E-3</c:v>
                </c:pt>
                <c:pt idx="72374" formatCode="0.00E+00">
                  <c:v>1.2600000000000001E-3</c:v>
                </c:pt>
                <c:pt idx="72375" formatCode="0.00E+00">
                  <c:v>1.2600000000000001E-3</c:v>
                </c:pt>
                <c:pt idx="72376" formatCode="0.00E+00">
                  <c:v>1.2600000000000001E-3</c:v>
                </c:pt>
                <c:pt idx="72377" formatCode="0.00E+00">
                  <c:v>1.2600000000000001E-3</c:v>
                </c:pt>
                <c:pt idx="72378" formatCode="0.00E+00">
                  <c:v>1.2600000000000001E-3</c:v>
                </c:pt>
                <c:pt idx="72379" formatCode="0.00E+00">
                  <c:v>1.2600000000000001E-3</c:v>
                </c:pt>
                <c:pt idx="72380" formatCode="0.00E+00">
                  <c:v>1.2600000000000001E-3</c:v>
                </c:pt>
                <c:pt idx="72381" formatCode="0.00E+00">
                  <c:v>1.2600000000000001E-3</c:v>
                </c:pt>
                <c:pt idx="72382" formatCode="0.00E+00">
                  <c:v>1.2600000000000001E-3</c:v>
                </c:pt>
                <c:pt idx="72383" formatCode="0.00E+00">
                  <c:v>1.2600000000000001E-3</c:v>
                </c:pt>
                <c:pt idx="72384" formatCode="0.00E+00">
                  <c:v>1.2600000000000001E-3</c:v>
                </c:pt>
                <c:pt idx="72385" formatCode="0.00E+00">
                  <c:v>1.2600000000000001E-3</c:v>
                </c:pt>
                <c:pt idx="72386" formatCode="0.00E+00">
                  <c:v>1.2600000000000001E-3</c:v>
                </c:pt>
                <c:pt idx="72387" formatCode="0.00E+00">
                  <c:v>1.2600000000000001E-3</c:v>
                </c:pt>
                <c:pt idx="72388" formatCode="0.00E+00">
                  <c:v>1.2600000000000001E-3</c:v>
                </c:pt>
                <c:pt idx="72389" formatCode="0.00E+00">
                  <c:v>1.2600000000000001E-3</c:v>
                </c:pt>
                <c:pt idx="72390" formatCode="0.00E+00">
                  <c:v>1.2600000000000001E-3</c:v>
                </c:pt>
                <c:pt idx="72391" formatCode="0.00E+00">
                  <c:v>1.2600000000000001E-3</c:v>
                </c:pt>
                <c:pt idx="72392" formatCode="0.00E+00">
                  <c:v>1.2600000000000001E-3</c:v>
                </c:pt>
                <c:pt idx="72393" formatCode="0.00E+00">
                  <c:v>1.2600000000000001E-3</c:v>
                </c:pt>
                <c:pt idx="72394" formatCode="0.00E+00">
                  <c:v>1.2600000000000001E-3</c:v>
                </c:pt>
                <c:pt idx="72395" formatCode="0.00E+00">
                  <c:v>1.2600000000000001E-3</c:v>
                </c:pt>
                <c:pt idx="72396" formatCode="0.00E+00">
                  <c:v>1.2600000000000001E-3</c:v>
                </c:pt>
                <c:pt idx="72397" formatCode="0.00E+00">
                  <c:v>1.2600000000000001E-3</c:v>
                </c:pt>
                <c:pt idx="72398" formatCode="0.00E+00">
                  <c:v>1.2600000000000001E-3</c:v>
                </c:pt>
                <c:pt idx="72399" formatCode="0.00E+00">
                  <c:v>1.2600000000000001E-3</c:v>
                </c:pt>
                <c:pt idx="72400" formatCode="0.00E+00">
                  <c:v>1.2600000000000001E-3</c:v>
                </c:pt>
                <c:pt idx="72401" formatCode="0.00E+00">
                  <c:v>1.2600000000000001E-3</c:v>
                </c:pt>
                <c:pt idx="72402" formatCode="0.00E+00">
                  <c:v>1.2600000000000001E-3</c:v>
                </c:pt>
                <c:pt idx="72403" formatCode="0.00E+00">
                  <c:v>1.2600000000000001E-3</c:v>
                </c:pt>
                <c:pt idx="72404" formatCode="0.00E+00">
                  <c:v>1.2600000000000001E-3</c:v>
                </c:pt>
                <c:pt idx="72405" formatCode="0.00E+00">
                  <c:v>1.2600000000000001E-3</c:v>
                </c:pt>
                <c:pt idx="72406" formatCode="0.00E+00">
                  <c:v>1.2600000000000001E-3</c:v>
                </c:pt>
                <c:pt idx="72407" formatCode="0.00E+00">
                  <c:v>1.2600000000000001E-3</c:v>
                </c:pt>
                <c:pt idx="72408" formatCode="0.00E+00">
                  <c:v>1.2600000000000001E-3</c:v>
                </c:pt>
                <c:pt idx="72409" formatCode="0.00E+00">
                  <c:v>1.2600000000000001E-3</c:v>
                </c:pt>
                <c:pt idx="72410" formatCode="0.00E+00">
                  <c:v>1.2600000000000001E-3</c:v>
                </c:pt>
                <c:pt idx="72411" formatCode="0.00E+00">
                  <c:v>1.2600000000000001E-3</c:v>
                </c:pt>
                <c:pt idx="72412" formatCode="0.00E+00">
                  <c:v>1.2600000000000001E-3</c:v>
                </c:pt>
                <c:pt idx="72413" formatCode="0.00E+00">
                  <c:v>1.2600000000000001E-3</c:v>
                </c:pt>
                <c:pt idx="72414" formatCode="0.00E+00">
                  <c:v>1.2600000000000001E-3</c:v>
                </c:pt>
                <c:pt idx="72415" formatCode="0.00E+00">
                  <c:v>1.2600000000000001E-3</c:v>
                </c:pt>
                <c:pt idx="72416" formatCode="0.00E+00">
                  <c:v>1.2600000000000001E-3</c:v>
                </c:pt>
                <c:pt idx="72417" formatCode="0.00E+00">
                  <c:v>1.2600000000000001E-3</c:v>
                </c:pt>
                <c:pt idx="72418" formatCode="0.00E+00">
                  <c:v>1.2600000000000001E-3</c:v>
                </c:pt>
                <c:pt idx="72419" formatCode="0.00E+00">
                  <c:v>1.2600000000000001E-3</c:v>
                </c:pt>
                <c:pt idx="72420" formatCode="0.00E+00">
                  <c:v>1.2600000000000001E-3</c:v>
                </c:pt>
                <c:pt idx="72421" formatCode="0.00E+00">
                  <c:v>1.2600000000000001E-3</c:v>
                </c:pt>
                <c:pt idx="72422" formatCode="0.00E+00">
                  <c:v>1.2600000000000001E-3</c:v>
                </c:pt>
                <c:pt idx="72423" formatCode="0.00E+00">
                  <c:v>1.2600000000000001E-3</c:v>
                </c:pt>
                <c:pt idx="72424" formatCode="0.00E+00">
                  <c:v>1.2600000000000001E-3</c:v>
                </c:pt>
                <c:pt idx="72425" formatCode="0.00E+00">
                  <c:v>1.2600000000000001E-3</c:v>
                </c:pt>
                <c:pt idx="72426" formatCode="0.00E+00">
                  <c:v>1.2600000000000001E-3</c:v>
                </c:pt>
                <c:pt idx="72427" formatCode="0.00E+00">
                  <c:v>1.2600000000000001E-3</c:v>
                </c:pt>
                <c:pt idx="72428" formatCode="0.00E+00">
                  <c:v>1.2600000000000001E-3</c:v>
                </c:pt>
                <c:pt idx="72429" formatCode="0.00E+00">
                  <c:v>1.2600000000000001E-3</c:v>
                </c:pt>
                <c:pt idx="72430" formatCode="0.00E+00">
                  <c:v>1.2600000000000001E-3</c:v>
                </c:pt>
                <c:pt idx="72431" formatCode="0.00E+00">
                  <c:v>1.2600000000000001E-3</c:v>
                </c:pt>
                <c:pt idx="72432" formatCode="0.00E+00">
                  <c:v>1.2600000000000001E-3</c:v>
                </c:pt>
                <c:pt idx="72433" formatCode="0.00E+00">
                  <c:v>1.2600000000000001E-3</c:v>
                </c:pt>
                <c:pt idx="72434" formatCode="0.00E+00">
                  <c:v>1.2600000000000001E-3</c:v>
                </c:pt>
                <c:pt idx="72435" formatCode="0.00E+00">
                  <c:v>1.2600000000000001E-3</c:v>
                </c:pt>
                <c:pt idx="72436" formatCode="0.00E+00">
                  <c:v>1.2600000000000001E-3</c:v>
                </c:pt>
                <c:pt idx="72437" formatCode="0.00E+00">
                  <c:v>1.2600000000000001E-3</c:v>
                </c:pt>
                <c:pt idx="72438" formatCode="0.00E+00">
                  <c:v>1.2600000000000001E-3</c:v>
                </c:pt>
                <c:pt idx="72439" formatCode="0.00E+00">
                  <c:v>1.2600000000000001E-3</c:v>
                </c:pt>
                <c:pt idx="72440" formatCode="0.00E+00">
                  <c:v>1.2600000000000001E-3</c:v>
                </c:pt>
                <c:pt idx="72441" formatCode="0.00E+00">
                  <c:v>1.2600000000000001E-3</c:v>
                </c:pt>
                <c:pt idx="72442" formatCode="0.00E+00">
                  <c:v>1.2600000000000001E-3</c:v>
                </c:pt>
                <c:pt idx="72443" formatCode="0.00E+00">
                  <c:v>1.2600000000000001E-3</c:v>
                </c:pt>
                <c:pt idx="72444" formatCode="0.00E+00">
                  <c:v>1.2600000000000001E-3</c:v>
                </c:pt>
                <c:pt idx="72445" formatCode="0.00E+00">
                  <c:v>1.2600000000000001E-3</c:v>
                </c:pt>
                <c:pt idx="72446" formatCode="0.00E+00">
                  <c:v>1.2600000000000001E-3</c:v>
                </c:pt>
                <c:pt idx="72447" formatCode="0.00E+00">
                  <c:v>1.2600000000000001E-3</c:v>
                </c:pt>
                <c:pt idx="72448" formatCode="0.00E+00">
                  <c:v>1.2600000000000001E-3</c:v>
                </c:pt>
                <c:pt idx="72449" formatCode="0.00E+00">
                  <c:v>1.2600000000000001E-3</c:v>
                </c:pt>
                <c:pt idx="72450" formatCode="0.00E+00">
                  <c:v>1.2600000000000001E-3</c:v>
                </c:pt>
                <c:pt idx="72451" formatCode="0.00E+00">
                  <c:v>1.2600000000000001E-3</c:v>
                </c:pt>
                <c:pt idx="72452" formatCode="0.00E+00">
                  <c:v>1.2600000000000001E-3</c:v>
                </c:pt>
                <c:pt idx="72453" formatCode="0.00E+00">
                  <c:v>1.2600000000000001E-3</c:v>
                </c:pt>
                <c:pt idx="72454" formatCode="0.00E+00">
                  <c:v>1.2600000000000001E-3</c:v>
                </c:pt>
                <c:pt idx="72455" formatCode="0.00E+00">
                  <c:v>1.2600000000000001E-3</c:v>
                </c:pt>
                <c:pt idx="72456" formatCode="0.00E+00">
                  <c:v>1.2600000000000001E-3</c:v>
                </c:pt>
                <c:pt idx="72457" formatCode="0.00E+00">
                  <c:v>1.2600000000000001E-3</c:v>
                </c:pt>
                <c:pt idx="72458" formatCode="0.00E+00">
                  <c:v>1.2600000000000001E-3</c:v>
                </c:pt>
                <c:pt idx="72459" formatCode="0.00E+00">
                  <c:v>1.2600000000000001E-3</c:v>
                </c:pt>
                <c:pt idx="72460" formatCode="0.00E+00">
                  <c:v>1.2600000000000001E-3</c:v>
                </c:pt>
                <c:pt idx="72461" formatCode="0.00E+00">
                  <c:v>1.2600000000000001E-3</c:v>
                </c:pt>
                <c:pt idx="72462" formatCode="0.00E+00">
                  <c:v>1.2600000000000001E-3</c:v>
                </c:pt>
                <c:pt idx="72463" formatCode="0.00E+00">
                  <c:v>1.2600000000000001E-3</c:v>
                </c:pt>
                <c:pt idx="72464" formatCode="0.00E+00">
                  <c:v>1.2600000000000001E-3</c:v>
                </c:pt>
                <c:pt idx="72465" formatCode="0.00E+00">
                  <c:v>1.2600000000000001E-3</c:v>
                </c:pt>
                <c:pt idx="72466" formatCode="0.00E+00">
                  <c:v>1.2600000000000001E-3</c:v>
                </c:pt>
                <c:pt idx="72467" formatCode="0.00E+00">
                  <c:v>1.2600000000000001E-3</c:v>
                </c:pt>
                <c:pt idx="72468" formatCode="0.00E+00">
                  <c:v>1.2600000000000001E-3</c:v>
                </c:pt>
                <c:pt idx="72469" formatCode="0.00E+00">
                  <c:v>1.2600000000000001E-3</c:v>
                </c:pt>
                <c:pt idx="72470" formatCode="0.00E+00">
                  <c:v>1.2600000000000001E-3</c:v>
                </c:pt>
                <c:pt idx="72471" formatCode="0.00E+00">
                  <c:v>1.2600000000000001E-3</c:v>
                </c:pt>
                <c:pt idx="72472" formatCode="0.00E+00">
                  <c:v>1.2600000000000001E-3</c:v>
                </c:pt>
                <c:pt idx="72473" formatCode="0.00E+00">
                  <c:v>1.2600000000000001E-3</c:v>
                </c:pt>
                <c:pt idx="72474" formatCode="0.00E+00">
                  <c:v>1.2600000000000001E-3</c:v>
                </c:pt>
                <c:pt idx="72475" formatCode="0.00E+00">
                  <c:v>1.2600000000000001E-3</c:v>
                </c:pt>
                <c:pt idx="72476" formatCode="0.00E+00">
                  <c:v>1.2600000000000001E-3</c:v>
                </c:pt>
                <c:pt idx="72477" formatCode="0.00E+00">
                  <c:v>1.2600000000000001E-3</c:v>
                </c:pt>
                <c:pt idx="72478" formatCode="0.00E+00">
                  <c:v>1.2600000000000001E-3</c:v>
                </c:pt>
                <c:pt idx="72479" formatCode="0.00E+00">
                  <c:v>1.2600000000000001E-3</c:v>
                </c:pt>
                <c:pt idx="72480" formatCode="0.00E+00">
                  <c:v>1.2600000000000001E-3</c:v>
                </c:pt>
                <c:pt idx="72481" formatCode="0.00E+00">
                  <c:v>1.2600000000000001E-3</c:v>
                </c:pt>
                <c:pt idx="72482" formatCode="0.00E+00">
                  <c:v>1.2600000000000001E-3</c:v>
                </c:pt>
                <c:pt idx="72483" formatCode="0.00E+00">
                  <c:v>1.2600000000000001E-3</c:v>
                </c:pt>
                <c:pt idx="72484" formatCode="0.00E+00">
                  <c:v>1.2600000000000001E-3</c:v>
                </c:pt>
                <c:pt idx="72485" formatCode="0.00E+00">
                  <c:v>1.2600000000000001E-3</c:v>
                </c:pt>
                <c:pt idx="72486" formatCode="0.00E+00">
                  <c:v>1.2600000000000001E-3</c:v>
                </c:pt>
                <c:pt idx="72487" formatCode="0.00E+00">
                  <c:v>1.2600000000000001E-3</c:v>
                </c:pt>
                <c:pt idx="72488" formatCode="0.00E+00">
                  <c:v>1.2600000000000001E-3</c:v>
                </c:pt>
                <c:pt idx="72489" formatCode="0.00E+00">
                  <c:v>1.2600000000000001E-3</c:v>
                </c:pt>
                <c:pt idx="72490" formatCode="0.00E+00">
                  <c:v>1.2600000000000001E-3</c:v>
                </c:pt>
                <c:pt idx="72491" formatCode="0.00E+00">
                  <c:v>1.2600000000000001E-3</c:v>
                </c:pt>
                <c:pt idx="72492" formatCode="0.00E+00">
                  <c:v>1.2600000000000001E-3</c:v>
                </c:pt>
                <c:pt idx="72493" formatCode="0.00E+00">
                  <c:v>1.2600000000000001E-3</c:v>
                </c:pt>
                <c:pt idx="72494" formatCode="0.00E+00">
                  <c:v>1.2600000000000001E-3</c:v>
                </c:pt>
                <c:pt idx="72495" formatCode="0.00E+00">
                  <c:v>1.2600000000000001E-3</c:v>
                </c:pt>
                <c:pt idx="72496" formatCode="0.00E+00">
                  <c:v>1.2600000000000001E-3</c:v>
                </c:pt>
                <c:pt idx="72497" formatCode="0.00E+00">
                  <c:v>1.2600000000000001E-3</c:v>
                </c:pt>
                <c:pt idx="72498" formatCode="0.00E+00">
                  <c:v>1.2600000000000001E-3</c:v>
                </c:pt>
                <c:pt idx="72499" formatCode="0.00E+00">
                  <c:v>1.2600000000000001E-3</c:v>
                </c:pt>
                <c:pt idx="72500" formatCode="0.00E+00">
                  <c:v>1.2600000000000001E-3</c:v>
                </c:pt>
                <c:pt idx="72501" formatCode="0.00E+00">
                  <c:v>1.2600000000000001E-3</c:v>
                </c:pt>
                <c:pt idx="72502" formatCode="0.00E+00">
                  <c:v>1.2600000000000001E-3</c:v>
                </c:pt>
                <c:pt idx="72503" formatCode="0.00E+00">
                  <c:v>1.2600000000000001E-3</c:v>
                </c:pt>
                <c:pt idx="72504" formatCode="0.00E+00">
                  <c:v>1.2600000000000001E-3</c:v>
                </c:pt>
                <c:pt idx="72505" formatCode="0.00E+00">
                  <c:v>1.2600000000000001E-3</c:v>
                </c:pt>
                <c:pt idx="72506" formatCode="0.00E+00">
                  <c:v>1.2600000000000001E-3</c:v>
                </c:pt>
                <c:pt idx="72507" formatCode="0.00E+00">
                  <c:v>1.2600000000000001E-3</c:v>
                </c:pt>
                <c:pt idx="72508" formatCode="0.00E+00">
                  <c:v>1.2600000000000001E-3</c:v>
                </c:pt>
                <c:pt idx="72509" formatCode="0.00E+00">
                  <c:v>1.2600000000000001E-3</c:v>
                </c:pt>
                <c:pt idx="72510" formatCode="0.00E+00">
                  <c:v>1.2600000000000001E-3</c:v>
                </c:pt>
                <c:pt idx="72511" formatCode="0.00E+00">
                  <c:v>1.2600000000000001E-3</c:v>
                </c:pt>
                <c:pt idx="72512" formatCode="0.00E+00">
                  <c:v>1.2600000000000001E-3</c:v>
                </c:pt>
                <c:pt idx="72513" formatCode="0.00E+00">
                  <c:v>1.2600000000000001E-3</c:v>
                </c:pt>
                <c:pt idx="72514" formatCode="0.00E+00">
                  <c:v>1.2600000000000001E-3</c:v>
                </c:pt>
                <c:pt idx="72515" formatCode="0.00E+00">
                  <c:v>1.2600000000000001E-3</c:v>
                </c:pt>
                <c:pt idx="72516" formatCode="0.00E+00">
                  <c:v>1.2600000000000001E-3</c:v>
                </c:pt>
                <c:pt idx="72517" formatCode="0.00E+00">
                  <c:v>1.2600000000000001E-3</c:v>
                </c:pt>
                <c:pt idx="72518" formatCode="0.00E+00">
                  <c:v>1.2600000000000001E-3</c:v>
                </c:pt>
                <c:pt idx="72519" formatCode="0.00E+00">
                  <c:v>1.2600000000000001E-3</c:v>
                </c:pt>
                <c:pt idx="72520" formatCode="0.00E+00">
                  <c:v>1.2600000000000001E-3</c:v>
                </c:pt>
                <c:pt idx="72521" formatCode="0.00E+00">
                  <c:v>1.2600000000000001E-3</c:v>
                </c:pt>
                <c:pt idx="72522" formatCode="0.00E+00">
                  <c:v>1.2600000000000001E-3</c:v>
                </c:pt>
                <c:pt idx="72523" formatCode="0.00E+00">
                  <c:v>1.2600000000000001E-3</c:v>
                </c:pt>
                <c:pt idx="72524" formatCode="0.00E+00">
                  <c:v>1.2600000000000001E-3</c:v>
                </c:pt>
                <c:pt idx="72525" formatCode="0.00E+00">
                  <c:v>1.2600000000000001E-3</c:v>
                </c:pt>
                <c:pt idx="72526" formatCode="0.00E+00">
                  <c:v>1.2600000000000001E-3</c:v>
                </c:pt>
                <c:pt idx="72527" formatCode="0.00E+00">
                  <c:v>1.2600000000000001E-3</c:v>
                </c:pt>
                <c:pt idx="72528" formatCode="0.00E+00">
                  <c:v>1.2600000000000001E-3</c:v>
                </c:pt>
                <c:pt idx="72529" formatCode="0.00E+00">
                  <c:v>1.2600000000000001E-3</c:v>
                </c:pt>
                <c:pt idx="72530" formatCode="0.00E+00">
                  <c:v>1.2600000000000001E-3</c:v>
                </c:pt>
                <c:pt idx="72531" formatCode="0.00E+00">
                  <c:v>1.2600000000000001E-3</c:v>
                </c:pt>
                <c:pt idx="72532" formatCode="0.00E+00">
                  <c:v>1.2600000000000001E-3</c:v>
                </c:pt>
                <c:pt idx="72533" formatCode="0.00E+00">
                  <c:v>1.2600000000000001E-3</c:v>
                </c:pt>
                <c:pt idx="72534" formatCode="0.00E+00">
                  <c:v>1.2600000000000001E-3</c:v>
                </c:pt>
                <c:pt idx="72535" formatCode="0.00E+00">
                  <c:v>1.2600000000000001E-3</c:v>
                </c:pt>
                <c:pt idx="72536" formatCode="0.00E+00">
                  <c:v>1.2600000000000001E-3</c:v>
                </c:pt>
                <c:pt idx="72537" formatCode="0.00E+00">
                  <c:v>1.2600000000000001E-3</c:v>
                </c:pt>
                <c:pt idx="72538" formatCode="0.00E+00">
                  <c:v>1.2600000000000001E-3</c:v>
                </c:pt>
                <c:pt idx="72539" formatCode="0.00E+00">
                  <c:v>1.2600000000000001E-3</c:v>
                </c:pt>
                <c:pt idx="72540" formatCode="0.00E+00">
                  <c:v>1.2600000000000001E-3</c:v>
                </c:pt>
                <c:pt idx="72541" formatCode="0.00E+00">
                  <c:v>1.2600000000000001E-3</c:v>
                </c:pt>
                <c:pt idx="72542" formatCode="0.00E+00">
                  <c:v>1.2600000000000001E-3</c:v>
                </c:pt>
                <c:pt idx="72543" formatCode="0.00E+00">
                  <c:v>1.2600000000000001E-3</c:v>
                </c:pt>
                <c:pt idx="72544" formatCode="0.00E+00">
                  <c:v>1.2600000000000001E-3</c:v>
                </c:pt>
                <c:pt idx="72545" formatCode="0.00E+00">
                  <c:v>1.2600000000000001E-3</c:v>
                </c:pt>
                <c:pt idx="72546" formatCode="0.00E+00">
                  <c:v>1.2600000000000001E-3</c:v>
                </c:pt>
                <c:pt idx="72547" formatCode="0.00E+00">
                  <c:v>1.2600000000000001E-3</c:v>
                </c:pt>
                <c:pt idx="72548" formatCode="0.00E+00">
                  <c:v>1.2600000000000001E-3</c:v>
                </c:pt>
                <c:pt idx="72549" formatCode="0.00E+00">
                  <c:v>1.2600000000000001E-3</c:v>
                </c:pt>
                <c:pt idx="72550" formatCode="0.00E+00">
                  <c:v>1.2600000000000001E-3</c:v>
                </c:pt>
                <c:pt idx="72551" formatCode="0.00E+00">
                  <c:v>1.2600000000000001E-3</c:v>
                </c:pt>
                <c:pt idx="72552" formatCode="0.00E+00">
                  <c:v>1.2600000000000001E-3</c:v>
                </c:pt>
                <c:pt idx="72553" formatCode="0.00E+00">
                  <c:v>1.2600000000000001E-3</c:v>
                </c:pt>
                <c:pt idx="72554" formatCode="0.00E+00">
                  <c:v>1.2600000000000001E-3</c:v>
                </c:pt>
                <c:pt idx="72555" formatCode="0.00E+00">
                  <c:v>1.2600000000000001E-3</c:v>
                </c:pt>
                <c:pt idx="72556" formatCode="0.00E+00">
                  <c:v>1.2600000000000001E-3</c:v>
                </c:pt>
                <c:pt idx="72557" formatCode="0.00E+00">
                  <c:v>1.2600000000000001E-3</c:v>
                </c:pt>
                <c:pt idx="72558" formatCode="0.00E+00">
                  <c:v>1.2600000000000001E-3</c:v>
                </c:pt>
                <c:pt idx="72559" formatCode="0.00E+00">
                  <c:v>1.2600000000000001E-3</c:v>
                </c:pt>
                <c:pt idx="72560" formatCode="0.00E+00">
                  <c:v>1.2600000000000001E-3</c:v>
                </c:pt>
                <c:pt idx="72561" formatCode="0.00E+00">
                  <c:v>1.2600000000000001E-3</c:v>
                </c:pt>
                <c:pt idx="72562" formatCode="0.00E+00">
                  <c:v>1.2600000000000001E-3</c:v>
                </c:pt>
                <c:pt idx="72563" formatCode="0.00E+00">
                  <c:v>1.2600000000000001E-3</c:v>
                </c:pt>
                <c:pt idx="72564" formatCode="0.00E+00">
                  <c:v>1.2600000000000001E-3</c:v>
                </c:pt>
                <c:pt idx="72565" formatCode="0.00E+00">
                  <c:v>1.2600000000000001E-3</c:v>
                </c:pt>
                <c:pt idx="72566" formatCode="0.00E+00">
                  <c:v>1.2600000000000001E-3</c:v>
                </c:pt>
                <c:pt idx="72567" formatCode="0.00E+00">
                  <c:v>1.2600000000000001E-3</c:v>
                </c:pt>
                <c:pt idx="72568" formatCode="0.00E+00">
                  <c:v>1.2600000000000001E-3</c:v>
                </c:pt>
                <c:pt idx="72569" formatCode="0.00E+00">
                  <c:v>1.2600000000000001E-3</c:v>
                </c:pt>
                <c:pt idx="72570" formatCode="0.00E+00">
                  <c:v>1.2600000000000001E-3</c:v>
                </c:pt>
                <c:pt idx="72571" formatCode="0.00E+00">
                  <c:v>1.2600000000000001E-3</c:v>
                </c:pt>
                <c:pt idx="72572" formatCode="0.00E+00">
                  <c:v>1.2600000000000001E-3</c:v>
                </c:pt>
                <c:pt idx="72573" formatCode="0.00E+00">
                  <c:v>1.2600000000000001E-3</c:v>
                </c:pt>
                <c:pt idx="72574" formatCode="0.00E+00">
                  <c:v>1.2600000000000001E-3</c:v>
                </c:pt>
                <c:pt idx="72575" formatCode="0.00E+00">
                  <c:v>1.2600000000000001E-3</c:v>
                </c:pt>
                <c:pt idx="72576" formatCode="0.00E+00">
                  <c:v>1.2600000000000001E-3</c:v>
                </c:pt>
                <c:pt idx="72577" formatCode="0.00E+00">
                  <c:v>1.2600000000000001E-3</c:v>
                </c:pt>
                <c:pt idx="72578" formatCode="0.00E+00">
                  <c:v>1.2600000000000001E-3</c:v>
                </c:pt>
                <c:pt idx="72579" formatCode="0.00E+00">
                  <c:v>1.2600000000000001E-3</c:v>
                </c:pt>
                <c:pt idx="72580" formatCode="0.00E+00">
                  <c:v>1.2600000000000001E-3</c:v>
                </c:pt>
                <c:pt idx="72581" formatCode="0.00E+00">
                  <c:v>1.2600000000000001E-3</c:v>
                </c:pt>
                <c:pt idx="72582" formatCode="0.00E+00">
                  <c:v>1.2600000000000001E-3</c:v>
                </c:pt>
                <c:pt idx="72583" formatCode="0.00E+00">
                  <c:v>1.2600000000000001E-3</c:v>
                </c:pt>
                <c:pt idx="72584" formatCode="0.00E+00">
                  <c:v>1.2600000000000001E-3</c:v>
                </c:pt>
                <c:pt idx="72585" formatCode="0.00E+00">
                  <c:v>1.2600000000000001E-3</c:v>
                </c:pt>
                <c:pt idx="72586" formatCode="0.00E+00">
                  <c:v>1.2600000000000001E-3</c:v>
                </c:pt>
                <c:pt idx="72587" formatCode="0.00E+00">
                  <c:v>1.2600000000000001E-3</c:v>
                </c:pt>
                <c:pt idx="72588" formatCode="0.00E+00">
                  <c:v>1.2600000000000001E-3</c:v>
                </c:pt>
                <c:pt idx="72589" formatCode="0.00E+00">
                  <c:v>1.2600000000000001E-3</c:v>
                </c:pt>
                <c:pt idx="72590" formatCode="0.00E+00">
                  <c:v>1.2600000000000001E-3</c:v>
                </c:pt>
                <c:pt idx="72591" formatCode="0.00E+00">
                  <c:v>1.2600000000000001E-3</c:v>
                </c:pt>
                <c:pt idx="72592" formatCode="0.00E+00">
                  <c:v>1.2600000000000001E-3</c:v>
                </c:pt>
                <c:pt idx="72593" formatCode="0.00E+00">
                  <c:v>1.2600000000000001E-3</c:v>
                </c:pt>
                <c:pt idx="72594" formatCode="0.00E+00">
                  <c:v>1.2600000000000001E-3</c:v>
                </c:pt>
                <c:pt idx="72595" formatCode="0.00E+00">
                  <c:v>1.2600000000000001E-3</c:v>
                </c:pt>
                <c:pt idx="72596" formatCode="0.00E+00">
                  <c:v>1.2600000000000001E-3</c:v>
                </c:pt>
                <c:pt idx="72597" formatCode="0.00E+00">
                  <c:v>1.2600000000000001E-3</c:v>
                </c:pt>
                <c:pt idx="72598" formatCode="0.00E+00">
                  <c:v>1.2600000000000001E-3</c:v>
                </c:pt>
                <c:pt idx="72599" formatCode="0.00E+00">
                  <c:v>1.2600000000000001E-3</c:v>
                </c:pt>
                <c:pt idx="72600" formatCode="0.00E+00">
                  <c:v>1.2600000000000001E-3</c:v>
                </c:pt>
                <c:pt idx="72601" formatCode="0.00E+00">
                  <c:v>1.2600000000000001E-3</c:v>
                </c:pt>
                <c:pt idx="72602" formatCode="0.00E+00">
                  <c:v>1.2600000000000001E-3</c:v>
                </c:pt>
                <c:pt idx="72603" formatCode="0.00E+00">
                  <c:v>1.2600000000000001E-3</c:v>
                </c:pt>
                <c:pt idx="72604" formatCode="0.00E+00">
                  <c:v>1.2600000000000001E-3</c:v>
                </c:pt>
                <c:pt idx="72605" formatCode="0.00E+00">
                  <c:v>1.2600000000000001E-3</c:v>
                </c:pt>
                <c:pt idx="72606" formatCode="0.00E+00">
                  <c:v>1.2600000000000001E-3</c:v>
                </c:pt>
                <c:pt idx="72607" formatCode="0.00E+00">
                  <c:v>1.2600000000000001E-3</c:v>
                </c:pt>
                <c:pt idx="72608" formatCode="0.00E+00">
                  <c:v>1.2600000000000001E-3</c:v>
                </c:pt>
                <c:pt idx="72609" formatCode="0.00E+00">
                  <c:v>1.2600000000000001E-3</c:v>
                </c:pt>
                <c:pt idx="72610" formatCode="0.00E+00">
                  <c:v>1.2600000000000001E-3</c:v>
                </c:pt>
                <c:pt idx="72611" formatCode="0.00E+00">
                  <c:v>1.2600000000000001E-3</c:v>
                </c:pt>
                <c:pt idx="72612" formatCode="0.00E+00">
                  <c:v>1.2600000000000001E-3</c:v>
                </c:pt>
                <c:pt idx="72613" formatCode="0.00E+00">
                  <c:v>1.2600000000000001E-3</c:v>
                </c:pt>
                <c:pt idx="72614" formatCode="0.00E+00">
                  <c:v>1.2600000000000001E-3</c:v>
                </c:pt>
                <c:pt idx="72615" formatCode="0.00E+00">
                  <c:v>1.2600000000000001E-3</c:v>
                </c:pt>
                <c:pt idx="72616" formatCode="0.00E+00">
                  <c:v>1.2600000000000001E-3</c:v>
                </c:pt>
                <c:pt idx="72617" formatCode="0.00E+00">
                  <c:v>1.2600000000000001E-3</c:v>
                </c:pt>
                <c:pt idx="72618" formatCode="0.00E+00">
                  <c:v>1.2600000000000001E-3</c:v>
                </c:pt>
                <c:pt idx="72619" formatCode="0.00E+00">
                  <c:v>1.2600000000000001E-3</c:v>
                </c:pt>
                <c:pt idx="72620" formatCode="0.00E+00">
                  <c:v>1.2600000000000001E-3</c:v>
                </c:pt>
                <c:pt idx="72621" formatCode="0.00E+00">
                  <c:v>1.2600000000000001E-3</c:v>
                </c:pt>
                <c:pt idx="72622" formatCode="0.00E+00">
                  <c:v>1.2600000000000001E-3</c:v>
                </c:pt>
                <c:pt idx="72623" formatCode="0.00E+00">
                  <c:v>1.2600000000000001E-3</c:v>
                </c:pt>
                <c:pt idx="72624" formatCode="0.00E+00">
                  <c:v>1.2600000000000001E-3</c:v>
                </c:pt>
                <c:pt idx="72625" formatCode="0.00E+00">
                  <c:v>1.2600000000000001E-3</c:v>
                </c:pt>
                <c:pt idx="72626" formatCode="0.00E+00">
                  <c:v>1.2600000000000001E-3</c:v>
                </c:pt>
                <c:pt idx="72627" formatCode="0.00E+00">
                  <c:v>1.2600000000000001E-3</c:v>
                </c:pt>
                <c:pt idx="72628" formatCode="0.00E+00">
                  <c:v>1.2600000000000001E-3</c:v>
                </c:pt>
                <c:pt idx="72629" formatCode="0.00E+00">
                  <c:v>1.2600000000000001E-3</c:v>
                </c:pt>
                <c:pt idx="72630" formatCode="0.00E+00">
                  <c:v>1.2600000000000001E-3</c:v>
                </c:pt>
                <c:pt idx="72631" formatCode="0.00E+00">
                  <c:v>1.2600000000000001E-3</c:v>
                </c:pt>
                <c:pt idx="72632" formatCode="0.00E+00">
                  <c:v>1.2600000000000001E-3</c:v>
                </c:pt>
                <c:pt idx="72633" formatCode="0.00E+00">
                  <c:v>1.2600000000000001E-3</c:v>
                </c:pt>
                <c:pt idx="72634" formatCode="0.00E+00">
                  <c:v>1.2600000000000001E-3</c:v>
                </c:pt>
                <c:pt idx="72635" formatCode="0.00E+00">
                  <c:v>1.2600000000000001E-3</c:v>
                </c:pt>
                <c:pt idx="72636" formatCode="0.00E+00">
                  <c:v>1.2600000000000001E-3</c:v>
                </c:pt>
                <c:pt idx="72637" formatCode="0.00E+00">
                  <c:v>1.2600000000000001E-3</c:v>
                </c:pt>
                <c:pt idx="72638" formatCode="0.00E+00">
                  <c:v>1.2600000000000001E-3</c:v>
                </c:pt>
                <c:pt idx="72639" formatCode="0.00E+00">
                  <c:v>1.2600000000000001E-3</c:v>
                </c:pt>
                <c:pt idx="72640" formatCode="0.00E+00">
                  <c:v>1.2600000000000001E-3</c:v>
                </c:pt>
                <c:pt idx="72641" formatCode="0.00E+00">
                  <c:v>1.2600000000000001E-3</c:v>
                </c:pt>
                <c:pt idx="72642" formatCode="0.00E+00">
                  <c:v>1.2600000000000001E-3</c:v>
                </c:pt>
                <c:pt idx="72643" formatCode="0.00E+00">
                  <c:v>1.2600000000000001E-3</c:v>
                </c:pt>
                <c:pt idx="72644" formatCode="0.00E+00">
                  <c:v>1.2600000000000001E-3</c:v>
                </c:pt>
                <c:pt idx="72645" formatCode="0.00E+00">
                  <c:v>1.2600000000000001E-3</c:v>
                </c:pt>
                <c:pt idx="72646" formatCode="0.00E+00">
                  <c:v>1.2600000000000001E-3</c:v>
                </c:pt>
                <c:pt idx="72647" formatCode="0.00E+00">
                  <c:v>1.2600000000000001E-3</c:v>
                </c:pt>
                <c:pt idx="72648" formatCode="0.00E+00">
                  <c:v>1.2600000000000001E-3</c:v>
                </c:pt>
                <c:pt idx="72649" formatCode="0.00E+00">
                  <c:v>1.2600000000000001E-3</c:v>
                </c:pt>
                <c:pt idx="72650" formatCode="0.00E+00">
                  <c:v>1.2600000000000001E-3</c:v>
                </c:pt>
                <c:pt idx="72651" formatCode="0.00E+00">
                  <c:v>1.2600000000000001E-3</c:v>
                </c:pt>
                <c:pt idx="72652" formatCode="0.00E+00">
                  <c:v>1.2600000000000001E-3</c:v>
                </c:pt>
                <c:pt idx="72653" formatCode="0.00E+00">
                  <c:v>1.2600000000000001E-3</c:v>
                </c:pt>
                <c:pt idx="72654" formatCode="0.00E+00">
                  <c:v>1.2600000000000001E-3</c:v>
                </c:pt>
                <c:pt idx="72655" formatCode="0.00E+00">
                  <c:v>1.2600000000000001E-3</c:v>
                </c:pt>
                <c:pt idx="72656" formatCode="0.00E+00">
                  <c:v>1.2600000000000001E-3</c:v>
                </c:pt>
                <c:pt idx="72657" formatCode="0.00E+00">
                  <c:v>1.2600000000000001E-3</c:v>
                </c:pt>
                <c:pt idx="72658" formatCode="0.00E+00">
                  <c:v>1.2600000000000001E-3</c:v>
                </c:pt>
                <c:pt idx="72659" formatCode="0.00E+00">
                  <c:v>1.2600000000000001E-3</c:v>
                </c:pt>
                <c:pt idx="72660" formatCode="0.00E+00">
                  <c:v>1.2600000000000001E-3</c:v>
                </c:pt>
                <c:pt idx="72661" formatCode="0.00E+00">
                  <c:v>1.2600000000000001E-3</c:v>
                </c:pt>
                <c:pt idx="72662" formatCode="0.00E+00">
                  <c:v>1.2600000000000001E-3</c:v>
                </c:pt>
                <c:pt idx="72663" formatCode="0.00E+00">
                  <c:v>1.2600000000000001E-3</c:v>
                </c:pt>
                <c:pt idx="72664" formatCode="0.00E+00">
                  <c:v>1.2600000000000001E-3</c:v>
                </c:pt>
                <c:pt idx="72665" formatCode="0.00E+00">
                  <c:v>1.2600000000000001E-3</c:v>
                </c:pt>
                <c:pt idx="72666" formatCode="0.00E+00">
                  <c:v>1.2600000000000001E-3</c:v>
                </c:pt>
                <c:pt idx="72667" formatCode="0.00E+00">
                  <c:v>1.2600000000000001E-3</c:v>
                </c:pt>
                <c:pt idx="72668" formatCode="0.00E+00">
                  <c:v>1.2600000000000001E-3</c:v>
                </c:pt>
                <c:pt idx="72669" formatCode="0.00E+00">
                  <c:v>1.2600000000000001E-3</c:v>
                </c:pt>
                <c:pt idx="72670" formatCode="0.00E+00">
                  <c:v>1.2600000000000001E-3</c:v>
                </c:pt>
                <c:pt idx="72671" formatCode="0.00E+00">
                  <c:v>1.2600000000000001E-3</c:v>
                </c:pt>
                <c:pt idx="72672" formatCode="0.00E+00">
                  <c:v>1.2600000000000001E-3</c:v>
                </c:pt>
                <c:pt idx="72673" formatCode="0.00E+00">
                  <c:v>1.2600000000000001E-3</c:v>
                </c:pt>
                <c:pt idx="72674" formatCode="0.00E+00">
                  <c:v>1.2600000000000001E-3</c:v>
                </c:pt>
                <c:pt idx="72675" formatCode="0.00E+00">
                  <c:v>1.2600000000000001E-3</c:v>
                </c:pt>
                <c:pt idx="72676" formatCode="0.00E+00">
                  <c:v>1.2600000000000001E-3</c:v>
                </c:pt>
                <c:pt idx="72677" formatCode="0.00E+00">
                  <c:v>1.2600000000000001E-3</c:v>
                </c:pt>
                <c:pt idx="72678" formatCode="0.00E+00">
                  <c:v>1.2600000000000001E-3</c:v>
                </c:pt>
                <c:pt idx="72679" formatCode="0.00E+00">
                  <c:v>1.2600000000000001E-3</c:v>
                </c:pt>
                <c:pt idx="72680" formatCode="0.00E+00">
                  <c:v>1.2600000000000001E-3</c:v>
                </c:pt>
                <c:pt idx="72681" formatCode="0.00E+00">
                  <c:v>1.2600000000000001E-3</c:v>
                </c:pt>
                <c:pt idx="72682" formatCode="0.00E+00">
                  <c:v>1.2600000000000001E-3</c:v>
                </c:pt>
                <c:pt idx="72683" formatCode="0.00E+00">
                  <c:v>1.2600000000000001E-3</c:v>
                </c:pt>
                <c:pt idx="72684" formatCode="0.00E+00">
                  <c:v>1.2600000000000001E-3</c:v>
                </c:pt>
                <c:pt idx="72685" formatCode="0.00E+00">
                  <c:v>1.2600000000000001E-3</c:v>
                </c:pt>
                <c:pt idx="72686" formatCode="0.00E+00">
                  <c:v>1.2600000000000001E-3</c:v>
                </c:pt>
                <c:pt idx="72687" formatCode="0.00E+00">
                  <c:v>1.2600000000000001E-3</c:v>
                </c:pt>
                <c:pt idx="72688" formatCode="0.00E+00">
                  <c:v>1.2600000000000001E-3</c:v>
                </c:pt>
                <c:pt idx="72689" formatCode="0.00E+00">
                  <c:v>1.2600000000000001E-3</c:v>
                </c:pt>
                <c:pt idx="72690" formatCode="0.00E+00">
                  <c:v>1.2600000000000001E-3</c:v>
                </c:pt>
                <c:pt idx="72691" formatCode="0.00E+00">
                  <c:v>1.2600000000000001E-3</c:v>
                </c:pt>
                <c:pt idx="72692" formatCode="0.00E+00">
                  <c:v>1.2600000000000001E-3</c:v>
                </c:pt>
                <c:pt idx="72693" formatCode="0.00E+00">
                  <c:v>1.2600000000000001E-3</c:v>
                </c:pt>
                <c:pt idx="72694" formatCode="0.00E+00">
                  <c:v>1.2600000000000001E-3</c:v>
                </c:pt>
                <c:pt idx="72695" formatCode="0.00E+00">
                  <c:v>1.2600000000000001E-3</c:v>
                </c:pt>
                <c:pt idx="72696" formatCode="0.00E+00">
                  <c:v>1.2600000000000001E-3</c:v>
                </c:pt>
                <c:pt idx="72697" formatCode="0.00E+00">
                  <c:v>1.2600000000000001E-3</c:v>
                </c:pt>
                <c:pt idx="72698" formatCode="0.00E+00">
                  <c:v>1.2600000000000001E-3</c:v>
                </c:pt>
                <c:pt idx="72699" formatCode="0.00E+00">
                  <c:v>1.2600000000000001E-3</c:v>
                </c:pt>
                <c:pt idx="72700" formatCode="0.00E+00">
                  <c:v>1.2600000000000001E-3</c:v>
                </c:pt>
                <c:pt idx="72701" formatCode="0.00E+00">
                  <c:v>1.2600000000000001E-3</c:v>
                </c:pt>
                <c:pt idx="72702" formatCode="0.00E+00">
                  <c:v>1.2600000000000001E-3</c:v>
                </c:pt>
                <c:pt idx="72703" formatCode="0.00E+00">
                  <c:v>1.2600000000000001E-3</c:v>
                </c:pt>
                <c:pt idx="72704" formatCode="0.00E+00">
                  <c:v>1.2600000000000001E-3</c:v>
                </c:pt>
                <c:pt idx="72705" formatCode="0.00E+00">
                  <c:v>1.2600000000000001E-3</c:v>
                </c:pt>
                <c:pt idx="72706" formatCode="0.00E+00">
                  <c:v>1.2600000000000001E-3</c:v>
                </c:pt>
                <c:pt idx="72707" formatCode="0.00E+00">
                  <c:v>1.2600000000000001E-3</c:v>
                </c:pt>
                <c:pt idx="72708" formatCode="0.00E+00">
                  <c:v>1.2600000000000001E-3</c:v>
                </c:pt>
                <c:pt idx="72709" formatCode="0.00E+00">
                  <c:v>1.2600000000000001E-3</c:v>
                </c:pt>
                <c:pt idx="72710" formatCode="0.00E+00">
                  <c:v>1.2600000000000001E-3</c:v>
                </c:pt>
                <c:pt idx="72711" formatCode="0.00E+00">
                  <c:v>1.2600000000000001E-3</c:v>
                </c:pt>
                <c:pt idx="72712" formatCode="0.00E+00">
                  <c:v>1.2600000000000001E-3</c:v>
                </c:pt>
                <c:pt idx="72713" formatCode="0.00E+00">
                  <c:v>1.2600000000000001E-3</c:v>
                </c:pt>
                <c:pt idx="72714" formatCode="0.00E+00">
                  <c:v>1.2600000000000001E-3</c:v>
                </c:pt>
                <c:pt idx="72715" formatCode="0.00E+00">
                  <c:v>1.2600000000000001E-3</c:v>
                </c:pt>
                <c:pt idx="72716" formatCode="0.00E+00">
                  <c:v>1.2600000000000001E-3</c:v>
                </c:pt>
                <c:pt idx="72717" formatCode="0.00E+00">
                  <c:v>1.2600000000000001E-3</c:v>
                </c:pt>
                <c:pt idx="72718" formatCode="0.00E+00">
                  <c:v>1.2600000000000001E-3</c:v>
                </c:pt>
                <c:pt idx="72719" formatCode="0.00E+00">
                  <c:v>1.2600000000000001E-3</c:v>
                </c:pt>
                <c:pt idx="72720" formatCode="0.00E+00">
                  <c:v>1.2600000000000001E-3</c:v>
                </c:pt>
                <c:pt idx="72721" formatCode="0.00E+00">
                  <c:v>1.2600000000000001E-3</c:v>
                </c:pt>
                <c:pt idx="72722" formatCode="0.00E+00">
                  <c:v>1.2600000000000001E-3</c:v>
                </c:pt>
                <c:pt idx="72723" formatCode="0.00E+00">
                  <c:v>1.2600000000000001E-3</c:v>
                </c:pt>
                <c:pt idx="72724" formatCode="0.00E+00">
                  <c:v>1.2600000000000001E-3</c:v>
                </c:pt>
                <c:pt idx="72725" formatCode="0.00E+00">
                  <c:v>1.2600000000000001E-3</c:v>
                </c:pt>
                <c:pt idx="72726" formatCode="0.00E+00">
                  <c:v>1.2600000000000001E-3</c:v>
                </c:pt>
                <c:pt idx="72727" formatCode="0.00E+00">
                  <c:v>1.2600000000000001E-3</c:v>
                </c:pt>
                <c:pt idx="72728" formatCode="0.00E+00">
                  <c:v>1.2600000000000001E-3</c:v>
                </c:pt>
                <c:pt idx="72729" formatCode="0.00E+00">
                  <c:v>1.2600000000000001E-3</c:v>
                </c:pt>
                <c:pt idx="72730" formatCode="0.00E+00">
                  <c:v>1.2600000000000001E-3</c:v>
                </c:pt>
                <c:pt idx="72731" formatCode="0.00E+00">
                  <c:v>1.2600000000000001E-3</c:v>
                </c:pt>
                <c:pt idx="72732" formatCode="0.00E+00">
                  <c:v>1.2600000000000001E-3</c:v>
                </c:pt>
                <c:pt idx="72733" formatCode="0.00E+00">
                  <c:v>1.2600000000000001E-3</c:v>
                </c:pt>
                <c:pt idx="72734" formatCode="0.00E+00">
                  <c:v>1.2600000000000001E-3</c:v>
                </c:pt>
                <c:pt idx="72735" formatCode="0.00E+00">
                  <c:v>1.2600000000000001E-3</c:v>
                </c:pt>
                <c:pt idx="72736" formatCode="0.00E+00">
                  <c:v>1.2600000000000001E-3</c:v>
                </c:pt>
                <c:pt idx="72737" formatCode="0.00E+00">
                  <c:v>1.2600000000000001E-3</c:v>
                </c:pt>
                <c:pt idx="72738" formatCode="0.00E+00">
                  <c:v>1.2600000000000001E-3</c:v>
                </c:pt>
                <c:pt idx="72739" formatCode="0.00E+00">
                  <c:v>1.2600000000000001E-3</c:v>
                </c:pt>
                <c:pt idx="72740" formatCode="0.00E+00">
                  <c:v>1.2600000000000001E-3</c:v>
                </c:pt>
                <c:pt idx="72741" formatCode="0.00E+00">
                  <c:v>1.2600000000000001E-3</c:v>
                </c:pt>
                <c:pt idx="72742" formatCode="0.00E+00">
                  <c:v>1.2600000000000001E-3</c:v>
                </c:pt>
                <c:pt idx="72743" formatCode="0.00E+00">
                  <c:v>1.2600000000000001E-3</c:v>
                </c:pt>
                <c:pt idx="72744" formatCode="0.00E+00">
                  <c:v>1.2600000000000001E-3</c:v>
                </c:pt>
                <c:pt idx="72745" formatCode="0.00E+00">
                  <c:v>1.2600000000000001E-3</c:v>
                </c:pt>
                <c:pt idx="72746" formatCode="0.00E+00">
                  <c:v>1.2600000000000001E-3</c:v>
                </c:pt>
                <c:pt idx="72747" formatCode="0.00E+00">
                  <c:v>1.2600000000000001E-3</c:v>
                </c:pt>
                <c:pt idx="72748" formatCode="0.00E+00">
                  <c:v>1.2600000000000001E-3</c:v>
                </c:pt>
                <c:pt idx="72749" formatCode="0.00E+00">
                  <c:v>1.2600000000000001E-3</c:v>
                </c:pt>
                <c:pt idx="72750" formatCode="0.00E+00">
                  <c:v>1.2600000000000001E-3</c:v>
                </c:pt>
                <c:pt idx="72751" formatCode="0.00E+00">
                  <c:v>1.2600000000000001E-3</c:v>
                </c:pt>
                <c:pt idx="72752" formatCode="0.00E+00">
                  <c:v>1.2600000000000001E-3</c:v>
                </c:pt>
                <c:pt idx="72753" formatCode="0.00E+00">
                  <c:v>1.2600000000000001E-3</c:v>
                </c:pt>
                <c:pt idx="72754" formatCode="0.00E+00">
                  <c:v>1.2600000000000001E-3</c:v>
                </c:pt>
                <c:pt idx="72755" formatCode="0.00E+00">
                  <c:v>1.2600000000000001E-3</c:v>
                </c:pt>
                <c:pt idx="72756" formatCode="0.00E+00">
                  <c:v>1.2600000000000001E-3</c:v>
                </c:pt>
                <c:pt idx="72757" formatCode="0.00E+00">
                  <c:v>1.2600000000000001E-3</c:v>
                </c:pt>
                <c:pt idx="72758" formatCode="0.00E+00">
                  <c:v>1.2600000000000001E-3</c:v>
                </c:pt>
                <c:pt idx="72759" formatCode="0.00E+00">
                  <c:v>1.2600000000000001E-3</c:v>
                </c:pt>
                <c:pt idx="72760" formatCode="0.00E+00">
                  <c:v>1.2600000000000001E-3</c:v>
                </c:pt>
                <c:pt idx="72761" formatCode="0.00E+00">
                  <c:v>1.2600000000000001E-3</c:v>
                </c:pt>
                <c:pt idx="72762" formatCode="0.00E+00">
                  <c:v>1.2600000000000001E-3</c:v>
                </c:pt>
                <c:pt idx="72763" formatCode="0.00E+00">
                  <c:v>1.2600000000000001E-3</c:v>
                </c:pt>
                <c:pt idx="72764" formatCode="0.00E+00">
                  <c:v>1.2600000000000001E-3</c:v>
                </c:pt>
                <c:pt idx="72765" formatCode="0.00E+00">
                  <c:v>1.2600000000000001E-3</c:v>
                </c:pt>
                <c:pt idx="72766" formatCode="0.00E+00">
                  <c:v>1.2600000000000001E-3</c:v>
                </c:pt>
                <c:pt idx="72767" formatCode="0.00E+00">
                  <c:v>1.2600000000000001E-3</c:v>
                </c:pt>
                <c:pt idx="72768" formatCode="0.00E+00">
                  <c:v>1.2600000000000001E-3</c:v>
                </c:pt>
                <c:pt idx="72769" formatCode="0.00E+00">
                  <c:v>1.2600000000000001E-3</c:v>
                </c:pt>
                <c:pt idx="72770" formatCode="0.00E+00">
                  <c:v>1.2600000000000001E-3</c:v>
                </c:pt>
                <c:pt idx="72771" formatCode="0.00E+00">
                  <c:v>1.2600000000000001E-3</c:v>
                </c:pt>
                <c:pt idx="72772" formatCode="0.00E+00">
                  <c:v>1.2600000000000001E-3</c:v>
                </c:pt>
                <c:pt idx="72773" formatCode="0.00E+00">
                  <c:v>1.2600000000000001E-3</c:v>
                </c:pt>
                <c:pt idx="72774" formatCode="0.00E+00">
                  <c:v>1.2600000000000001E-3</c:v>
                </c:pt>
                <c:pt idx="72775" formatCode="0.00E+00">
                  <c:v>1.2600000000000001E-3</c:v>
                </c:pt>
                <c:pt idx="72776" formatCode="0.00E+00">
                  <c:v>1.2600000000000001E-3</c:v>
                </c:pt>
                <c:pt idx="72777" formatCode="0.00E+00">
                  <c:v>1.2600000000000001E-3</c:v>
                </c:pt>
                <c:pt idx="72778" formatCode="0.00E+00">
                  <c:v>1.2600000000000001E-3</c:v>
                </c:pt>
                <c:pt idx="72779" formatCode="0.00E+00">
                  <c:v>1.2600000000000001E-3</c:v>
                </c:pt>
                <c:pt idx="72780" formatCode="0.00E+00">
                  <c:v>1.2600000000000001E-3</c:v>
                </c:pt>
                <c:pt idx="72781" formatCode="0.00E+00">
                  <c:v>1.2600000000000001E-3</c:v>
                </c:pt>
                <c:pt idx="72782" formatCode="0.00E+00">
                  <c:v>1.2600000000000001E-3</c:v>
                </c:pt>
                <c:pt idx="72783" formatCode="0.00E+00">
                  <c:v>1.2600000000000001E-3</c:v>
                </c:pt>
                <c:pt idx="72784" formatCode="0.00E+00">
                  <c:v>1.2600000000000001E-3</c:v>
                </c:pt>
                <c:pt idx="72785" formatCode="0.00E+00">
                  <c:v>1.2600000000000001E-3</c:v>
                </c:pt>
                <c:pt idx="72786" formatCode="0.00E+00">
                  <c:v>1.2600000000000001E-3</c:v>
                </c:pt>
                <c:pt idx="72787" formatCode="0.00E+00">
                  <c:v>1.2600000000000001E-3</c:v>
                </c:pt>
                <c:pt idx="72788" formatCode="0.00E+00">
                  <c:v>1.2600000000000001E-3</c:v>
                </c:pt>
                <c:pt idx="72789" formatCode="0.00E+00">
                  <c:v>1.2600000000000001E-3</c:v>
                </c:pt>
                <c:pt idx="72790" formatCode="0.00E+00">
                  <c:v>1.2600000000000001E-3</c:v>
                </c:pt>
                <c:pt idx="72791" formatCode="0.00E+00">
                  <c:v>1.2600000000000001E-3</c:v>
                </c:pt>
                <c:pt idx="72792" formatCode="0.00E+00">
                  <c:v>1.2600000000000001E-3</c:v>
                </c:pt>
                <c:pt idx="72793" formatCode="0.00E+00">
                  <c:v>1.2600000000000001E-3</c:v>
                </c:pt>
                <c:pt idx="72794" formatCode="0.00E+00">
                  <c:v>1.2600000000000001E-3</c:v>
                </c:pt>
                <c:pt idx="72795" formatCode="0.00E+00">
                  <c:v>1.2600000000000001E-3</c:v>
                </c:pt>
                <c:pt idx="72796" formatCode="0.00E+00">
                  <c:v>1.2600000000000001E-3</c:v>
                </c:pt>
                <c:pt idx="72797" formatCode="0.00E+00">
                  <c:v>1.2600000000000001E-3</c:v>
                </c:pt>
                <c:pt idx="72798" formatCode="0.00E+00">
                  <c:v>1.2600000000000001E-3</c:v>
                </c:pt>
                <c:pt idx="72799" formatCode="0.00E+00">
                  <c:v>1.2600000000000001E-3</c:v>
                </c:pt>
                <c:pt idx="72800" formatCode="0.00E+00">
                  <c:v>1.2600000000000001E-3</c:v>
                </c:pt>
                <c:pt idx="72801" formatCode="0.00E+00">
                  <c:v>1.2600000000000001E-3</c:v>
                </c:pt>
                <c:pt idx="72802" formatCode="0.00E+00">
                  <c:v>1.2600000000000001E-3</c:v>
                </c:pt>
                <c:pt idx="72803" formatCode="0.00E+00">
                  <c:v>1.2600000000000001E-3</c:v>
                </c:pt>
                <c:pt idx="72804" formatCode="0.00E+00">
                  <c:v>1.2600000000000001E-3</c:v>
                </c:pt>
                <c:pt idx="72805" formatCode="0.00E+00">
                  <c:v>1.2600000000000001E-3</c:v>
                </c:pt>
                <c:pt idx="72806" formatCode="0.00E+00">
                  <c:v>1.2600000000000001E-3</c:v>
                </c:pt>
                <c:pt idx="72807" formatCode="0.00E+00">
                  <c:v>1.2600000000000001E-3</c:v>
                </c:pt>
                <c:pt idx="72808" formatCode="0.00E+00">
                  <c:v>1.2600000000000001E-3</c:v>
                </c:pt>
                <c:pt idx="72809" formatCode="0.00E+00">
                  <c:v>1.2600000000000001E-3</c:v>
                </c:pt>
                <c:pt idx="72810" formatCode="0.00E+00">
                  <c:v>1.2600000000000001E-3</c:v>
                </c:pt>
                <c:pt idx="72811" formatCode="0.00E+00">
                  <c:v>1.2600000000000001E-3</c:v>
                </c:pt>
                <c:pt idx="72812" formatCode="0.00E+00">
                  <c:v>1.2600000000000001E-3</c:v>
                </c:pt>
                <c:pt idx="72813" formatCode="0.00E+00">
                  <c:v>1.2600000000000001E-3</c:v>
                </c:pt>
                <c:pt idx="72814" formatCode="0.00E+00">
                  <c:v>1.2600000000000001E-3</c:v>
                </c:pt>
                <c:pt idx="72815" formatCode="0.00E+00">
                  <c:v>1.2600000000000001E-3</c:v>
                </c:pt>
                <c:pt idx="72816" formatCode="0.00E+00">
                  <c:v>1.2600000000000001E-3</c:v>
                </c:pt>
                <c:pt idx="72817" formatCode="0.00E+00">
                  <c:v>1.2600000000000001E-3</c:v>
                </c:pt>
                <c:pt idx="72818" formatCode="0.00E+00">
                  <c:v>1.2600000000000001E-3</c:v>
                </c:pt>
                <c:pt idx="72819" formatCode="0.00E+00">
                  <c:v>1.2600000000000001E-3</c:v>
                </c:pt>
                <c:pt idx="72820" formatCode="0.00E+00">
                  <c:v>1.2600000000000001E-3</c:v>
                </c:pt>
                <c:pt idx="72821" formatCode="0.00E+00">
                  <c:v>1.2600000000000001E-3</c:v>
                </c:pt>
                <c:pt idx="72822" formatCode="0.00E+00">
                  <c:v>1.2600000000000001E-3</c:v>
                </c:pt>
                <c:pt idx="72823" formatCode="0.00E+00">
                  <c:v>1.2600000000000001E-3</c:v>
                </c:pt>
                <c:pt idx="72824" formatCode="0.00E+00">
                  <c:v>1.2600000000000001E-3</c:v>
                </c:pt>
                <c:pt idx="72825" formatCode="0.00E+00">
                  <c:v>1.2600000000000001E-3</c:v>
                </c:pt>
                <c:pt idx="72826" formatCode="0.00E+00">
                  <c:v>1.2600000000000001E-3</c:v>
                </c:pt>
                <c:pt idx="72827" formatCode="0.00E+00">
                  <c:v>1.2600000000000001E-3</c:v>
                </c:pt>
                <c:pt idx="72828" formatCode="0.00E+00">
                  <c:v>1.2600000000000001E-3</c:v>
                </c:pt>
                <c:pt idx="72829" formatCode="0.00E+00">
                  <c:v>1.2600000000000001E-3</c:v>
                </c:pt>
                <c:pt idx="72830" formatCode="0.00E+00">
                  <c:v>1.2600000000000001E-3</c:v>
                </c:pt>
                <c:pt idx="72831" formatCode="0.00E+00">
                  <c:v>1.2600000000000001E-3</c:v>
                </c:pt>
                <c:pt idx="72832" formatCode="0.00E+00">
                  <c:v>1.2600000000000001E-3</c:v>
                </c:pt>
                <c:pt idx="72833" formatCode="0.00E+00">
                  <c:v>1.2600000000000001E-3</c:v>
                </c:pt>
                <c:pt idx="72834" formatCode="0.00E+00">
                  <c:v>1.2600000000000001E-3</c:v>
                </c:pt>
                <c:pt idx="72835" formatCode="0.00E+00">
                  <c:v>1.2600000000000001E-3</c:v>
                </c:pt>
                <c:pt idx="72836" formatCode="0.00E+00">
                  <c:v>1.2600000000000001E-3</c:v>
                </c:pt>
                <c:pt idx="72837" formatCode="0.00E+00">
                  <c:v>1.2600000000000001E-3</c:v>
                </c:pt>
                <c:pt idx="72838" formatCode="0.00E+00">
                  <c:v>1.2600000000000001E-3</c:v>
                </c:pt>
                <c:pt idx="72839" formatCode="0.00E+00">
                  <c:v>1.2600000000000001E-3</c:v>
                </c:pt>
                <c:pt idx="72840" formatCode="0.00E+00">
                  <c:v>1.2600000000000001E-3</c:v>
                </c:pt>
                <c:pt idx="72841" formatCode="0.00E+00">
                  <c:v>1.2600000000000001E-3</c:v>
                </c:pt>
                <c:pt idx="72842" formatCode="0.00E+00">
                  <c:v>1.2600000000000001E-3</c:v>
                </c:pt>
                <c:pt idx="72843" formatCode="0.00E+00">
                  <c:v>1.2600000000000001E-3</c:v>
                </c:pt>
                <c:pt idx="72844" formatCode="0.00E+00">
                  <c:v>1.2600000000000001E-3</c:v>
                </c:pt>
                <c:pt idx="72845" formatCode="0.00E+00">
                  <c:v>1.2600000000000001E-3</c:v>
                </c:pt>
                <c:pt idx="72846" formatCode="0.00E+00">
                  <c:v>1.2600000000000001E-3</c:v>
                </c:pt>
                <c:pt idx="72847" formatCode="0.00E+00">
                  <c:v>1.2600000000000001E-3</c:v>
                </c:pt>
                <c:pt idx="72848" formatCode="0.00E+00">
                  <c:v>1.2600000000000001E-3</c:v>
                </c:pt>
                <c:pt idx="72849" formatCode="0.00E+00">
                  <c:v>1.2600000000000001E-3</c:v>
                </c:pt>
                <c:pt idx="72850" formatCode="0.00E+00">
                  <c:v>1.2600000000000001E-3</c:v>
                </c:pt>
                <c:pt idx="72851" formatCode="0.00E+00">
                  <c:v>1.2600000000000001E-3</c:v>
                </c:pt>
                <c:pt idx="72852" formatCode="0.00E+00">
                  <c:v>1.2600000000000001E-3</c:v>
                </c:pt>
                <c:pt idx="72853" formatCode="0.00E+00">
                  <c:v>1.2600000000000001E-3</c:v>
                </c:pt>
                <c:pt idx="72854" formatCode="0.00E+00">
                  <c:v>1.2600000000000001E-3</c:v>
                </c:pt>
                <c:pt idx="72855" formatCode="0.00E+00">
                  <c:v>1.2600000000000001E-3</c:v>
                </c:pt>
                <c:pt idx="72856" formatCode="0.00E+00">
                  <c:v>1.2600000000000001E-3</c:v>
                </c:pt>
                <c:pt idx="72857" formatCode="0.00E+00">
                  <c:v>1.2600000000000001E-3</c:v>
                </c:pt>
                <c:pt idx="72858" formatCode="0.00E+00">
                  <c:v>1.2600000000000001E-3</c:v>
                </c:pt>
                <c:pt idx="72859" formatCode="0.00E+00">
                  <c:v>1.2600000000000001E-3</c:v>
                </c:pt>
                <c:pt idx="72860" formatCode="0.00E+00">
                  <c:v>1.2600000000000001E-3</c:v>
                </c:pt>
                <c:pt idx="72861" formatCode="0.00E+00">
                  <c:v>1.2600000000000001E-3</c:v>
                </c:pt>
                <c:pt idx="72862" formatCode="0.00E+00">
                  <c:v>1.2600000000000001E-3</c:v>
                </c:pt>
                <c:pt idx="72863" formatCode="0.00E+00">
                  <c:v>1.2600000000000001E-3</c:v>
                </c:pt>
                <c:pt idx="72864" formatCode="0.00E+00">
                  <c:v>1.2600000000000001E-3</c:v>
                </c:pt>
                <c:pt idx="72865" formatCode="0.00E+00">
                  <c:v>1.2600000000000001E-3</c:v>
                </c:pt>
                <c:pt idx="72866" formatCode="0.00E+00">
                  <c:v>1.2600000000000001E-3</c:v>
                </c:pt>
                <c:pt idx="72867" formatCode="0.00E+00">
                  <c:v>1.2600000000000001E-3</c:v>
                </c:pt>
                <c:pt idx="72868" formatCode="0.00E+00">
                  <c:v>1.2600000000000001E-3</c:v>
                </c:pt>
                <c:pt idx="72869" formatCode="0.00E+00">
                  <c:v>1.2600000000000001E-3</c:v>
                </c:pt>
                <c:pt idx="72870" formatCode="0.00E+00">
                  <c:v>1.2600000000000001E-3</c:v>
                </c:pt>
                <c:pt idx="72871" formatCode="0.00E+00">
                  <c:v>1.2600000000000001E-3</c:v>
                </c:pt>
                <c:pt idx="72872" formatCode="0.00E+00">
                  <c:v>1.2600000000000001E-3</c:v>
                </c:pt>
                <c:pt idx="72873" formatCode="0.00E+00">
                  <c:v>1.2600000000000001E-3</c:v>
                </c:pt>
                <c:pt idx="72874" formatCode="0.00E+00">
                  <c:v>1.2600000000000001E-3</c:v>
                </c:pt>
                <c:pt idx="72875" formatCode="0.00E+00">
                  <c:v>1.2600000000000001E-3</c:v>
                </c:pt>
                <c:pt idx="72876" formatCode="0.00E+00">
                  <c:v>1.2600000000000001E-3</c:v>
                </c:pt>
                <c:pt idx="72877" formatCode="0.00E+00">
                  <c:v>1.2600000000000001E-3</c:v>
                </c:pt>
                <c:pt idx="72878" formatCode="0.00E+00">
                  <c:v>1.2600000000000001E-3</c:v>
                </c:pt>
                <c:pt idx="72879" formatCode="0.00E+00">
                  <c:v>1.2600000000000001E-3</c:v>
                </c:pt>
                <c:pt idx="72880" formatCode="0.00E+00">
                  <c:v>1.2600000000000001E-3</c:v>
                </c:pt>
                <c:pt idx="72881" formatCode="0.00E+00">
                  <c:v>1.2600000000000001E-3</c:v>
                </c:pt>
                <c:pt idx="72882" formatCode="0.00E+00">
                  <c:v>1.2600000000000001E-3</c:v>
                </c:pt>
                <c:pt idx="72883" formatCode="0.00E+00">
                  <c:v>1.2600000000000001E-3</c:v>
                </c:pt>
                <c:pt idx="72884" formatCode="0.00E+00">
                  <c:v>1.2600000000000001E-3</c:v>
                </c:pt>
                <c:pt idx="72885" formatCode="0.00E+00">
                  <c:v>1.2600000000000001E-3</c:v>
                </c:pt>
                <c:pt idx="72886" formatCode="0.00E+00">
                  <c:v>1.2600000000000001E-3</c:v>
                </c:pt>
                <c:pt idx="72887" formatCode="0.00E+00">
                  <c:v>1.2600000000000001E-3</c:v>
                </c:pt>
                <c:pt idx="72888" formatCode="0.00E+00">
                  <c:v>1.2600000000000001E-3</c:v>
                </c:pt>
                <c:pt idx="72889" formatCode="0.00E+00">
                  <c:v>1.2600000000000001E-3</c:v>
                </c:pt>
                <c:pt idx="72890" formatCode="0.00E+00">
                  <c:v>1.2600000000000001E-3</c:v>
                </c:pt>
                <c:pt idx="72891" formatCode="0.00E+00">
                  <c:v>1.2600000000000001E-3</c:v>
                </c:pt>
                <c:pt idx="72892" formatCode="0.00E+00">
                  <c:v>1.2600000000000001E-3</c:v>
                </c:pt>
                <c:pt idx="72893" formatCode="0.00E+00">
                  <c:v>1.2600000000000001E-3</c:v>
                </c:pt>
                <c:pt idx="72894" formatCode="0.00E+00">
                  <c:v>1.2600000000000001E-3</c:v>
                </c:pt>
                <c:pt idx="72895" formatCode="0.00E+00">
                  <c:v>1.2600000000000001E-3</c:v>
                </c:pt>
                <c:pt idx="72896" formatCode="0.00E+00">
                  <c:v>1.2600000000000001E-3</c:v>
                </c:pt>
                <c:pt idx="72897" formatCode="0.00E+00">
                  <c:v>1.2600000000000001E-3</c:v>
                </c:pt>
                <c:pt idx="72898" formatCode="0.00E+00">
                  <c:v>1.2600000000000001E-3</c:v>
                </c:pt>
                <c:pt idx="72899" formatCode="0.00E+00">
                  <c:v>1.2600000000000001E-3</c:v>
                </c:pt>
                <c:pt idx="72900" formatCode="0.00E+00">
                  <c:v>1.2600000000000001E-3</c:v>
                </c:pt>
                <c:pt idx="72901" formatCode="0.00E+00">
                  <c:v>1.2600000000000001E-3</c:v>
                </c:pt>
                <c:pt idx="72902" formatCode="0.00E+00">
                  <c:v>1.2600000000000001E-3</c:v>
                </c:pt>
                <c:pt idx="72903" formatCode="0.00E+00">
                  <c:v>1.2600000000000001E-3</c:v>
                </c:pt>
                <c:pt idx="72904" formatCode="0.00E+00">
                  <c:v>1.2600000000000001E-3</c:v>
                </c:pt>
                <c:pt idx="72905" formatCode="0.00E+00">
                  <c:v>1.2600000000000001E-3</c:v>
                </c:pt>
                <c:pt idx="72906" formatCode="0.00E+00">
                  <c:v>1.2600000000000001E-3</c:v>
                </c:pt>
                <c:pt idx="72907" formatCode="0.00E+00">
                  <c:v>1.2600000000000001E-3</c:v>
                </c:pt>
                <c:pt idx="72908" formatCode="0.00E+00">
                  <c:v>1.2600000000000001E-3</c:v>
                </c:pt>
                <c:pt idx="72909" formatCode="0.00E+00">
                  <c:v>1.2600000000000001E-3</c:v>
                </c:pt>
                <c:pt idx="72910" formatCode="0.00E+00">
                  <c:v>1.2600000000000001E-3</c:v>
                </c:pt>
                <c:pt idx="72911" formatCode="0.00E+00">
                  <c:v>1.2600000000000001E-3</c:v>
                </c:pt>
                <c:pt idx="72912" formatCode="0.00E+00">
                  <c:v>1.2600000000000001E-3</c:v>
                </c:pt>
                <c:pt idx="72913" formatCode="0.00E+00">
                  <c:v>1.2600000000000001E-3</c:v>
                </c:pt>
                <c:pt idx="72914" formatCode="0.00E+00">
                  <c:v>1.2600000000000001E-3</c:v>
                </c:pt>
                <c:pt idx="72915" formatCode="0.00E+00">
                  <c:v>1.2600000000000001E-3</c:v>
                </c:pt>
                <c:pt idx="72916" formatCode="0.00E+00">
                  <c:v>1.2600000000000001E-3</c:v>
                </c:pt>
                <c:pt idx="72917" formatCode="0.00E+00">
                  <c:v>1.2600000000000001E-3</c:v>
                </c:pt>
                <c:pt idx="72918" formatCode="0.00E+00">
                  <c:v>1.2600000000000001E-3</c:v>
                </c:pt>
                <c:pt idx="72919" formatCode="0.00E+00">
                  <c:v>1.2600000000000001E-3</c:v>
                </c:pt>
                <c:pt idx="72920" formatCode="0.00E+00">
                  <c:v>1.2600000000000001E-3</c:v>
                </c:pt>
                <c:pt idx="72921" formatCode="0.00E+00">
                  <c:v>1.2600000000000001E-3</c:v>
                </c:pt>
                <c:pt idx="72922" formatCode="0.00E+00">
                  <c:v>1.2600000000000001E-3</c:v>
                </c:pt>
                <c:pt idx="72923" formatCode="0.00E+00">
                  <c:v>1.2600000000000001E-3</c:v>
                </c:pt>
                <c:pt idx="72924" formatCode="0.00E+00">
                  <c:v>1.2600000000000001E-3</c:v>
                </c:pt>
                <c:pt idx="72925" formatCode="0.00E+00">
                  <c:v>1.2600000000000001E-3</c:v>
                </c:pt>
                <c:pt idx="72926" formatCode="0.00E+00">
                  <c:v>1.2600000000000001E-3</c:v>
                </c:pt>
                <c:pt idx="72927" formatCode="0.00E+00">
                  <c:v>1.2600000000000001E-3</c:v>
                </c:pt>
                <c:pt idx="72928" formatCode="0.00E+00">
                  <c:v>1.2600000000000001E-3</c:v>
                </c:pt>
                <c:pt idx="72929" formatCode="0.00E+00">
                  <c:v>1.2600000000000001E-3</c:v>
                </c:pt>
                <c:pt idx="72930" formatCode="0.00E+00">
                  <c:v>1.2600000000000001E-3</c:v>
                </c:pt>
                <c:pt idx="72931" formatCode="0.00E+00">
                  <c:v>1.2600000000000001E-3</c:v>
                </c:pt>
                <c:pt idx="72932" formatCode="0.00E+00">
                  <c:v>1.2600000000000001E-3</c:v>
                </c:pt>
                <c:pt idx="72933" formatCode="0.00E+00">
                  <c:v>1.2600000000000001E-3</c:v>
                </c:pt>
                <c:pt idx="72934" formatCode="0.00E+00">
                  <c:v>1.2600000000000001E-3</c:v>
                </c:pt>
                <c:pt idx="72935" formatCode="0.00E+00">
                  <c:v>1.2600000000000001E-3</c:v>
                </c:pt>
                <c:pt idx="72936" formatCode="0.00E+00">
                  <c:v>1.2600000000000001E-3</c:v>
                </c:pt>
                <c:pt idx="72937" formatCode="0.00E+00">
                  <c:v>1.2600000000000001E-3</c:v>
                </c:pt>
                <c:pt idx="72938" formatCode="0.00E+00">
                  <c:v>1.2600000000000001E-3</c:v>
                </c:pt>
                <c:pt idx="72939" formatCode="0.00E+00">
                  <c:v>1.2600000000000001E-3</c:v>
                </c:pt>
                <c:pt idx="72940" formatCode="0.00E+00">
                  <c:v>1.2600000000000001E-3</c:v>
                </c:pt>
                <c:pt idx="72941" formatCode="0.00E+00">
                  <c:v>1.2600000000000001E-3</c:v>
                </c:pt>
                <c:pt idx="72942" formatCode="0.00E+00">
                  <c:v>1.2600000000000001E-3</c:v>
                </c:pt>
                <c:pt idx="72943" formatCode="0.00E+00">
                  <c:v>1.2600000000000001E-3</c:v>
                </c:pt>
                <c:pt idx="72944" formatCode="0.00E+00">
                  <c:v>1.2600000000000001E-3</c:v>
                </c:pt>
                <c:pt idx="72945" formatCode="0.00E+00">
                  <c:v>1.2600000000000001E-3</c:v>
                </c:pt>
                <c:pt idx="72946" formatCode="0.00E+00">
                  <c:v>1.2600000000000001E-3</c:v>
                </c:pt>
                <c:pt idx="72947" formatCode="0.00E+00">
                  <c:v>1.2600000000000001E-3</c:v>
                </c:pt>
                <c:pt idx="72948" formatCode="0.00E+00">
                  <c:v>1.2600000000000001E-3</c:v>
                </c:pt>
                <c:pt idx="72949" formatCode="0.00E+00">
                  <c:v>1.2600000000000001E-3</c:v>
                </c:pt>
                <c:pt idx="72950" formatCode="0.00E+00">
                  <c:v>1.2600000000000001E-3</c:v>
                </c:pt>
                <c:pt idx="72951" formatCode="0.00E+00">
                  <c:v>1.2600000000000001E-3</c:v>
                </c:pt>
                <c:pt idx="72952" formatCode="0.00E+00">
                  <c:v>1.2600000000000001E-3</c:v>
                </c:pt>
                <c:pt idx="72953" formatCode="0.00E+00">
                  <c:v>1.2600000000000001E-3</c:v>
                </c:pt>
                <c:pt idx="72954" formatCode="0.00E+00">
                  <c:v>1.2600000000000001E-3</c:v>
                </c:pt>
                <c:pt idx="72955" formatCode="0.00E+00">
                  <c:v>1.2600000000000001E-3</c:v>
                </c:pt>
                <c:pt idx="72956" formatCode="0.00E+00">
                  <c:v>1.2600000000000001E-3</c:v>
                </c:pt>
                <c:pt idx="72957" formatCode="0.00E+00">
                  <c:v>1.2600000000000001E-3</c:v>
                </c:pt>
                <c:pt idx="72958" formatCode="0.00E+00">
                  <c:v>1.2600000000000001E-3</c:v>
                </c:pt>
                <c:pt idx="72959" formatCode="0.00E+00">
                  <c:v>1.2600000000000001E-3</c:v>
                </c:pt>
                <c:pt idx="72960" formatCode="0.00E+00">
                  <c:v>1.2600000000000001E-3</c:v>
                </c:pt>
                <c:pt idx="72961" formatCode="0.00E+00">
                  <c:v>1.2600000000000001E-3</c:v>
                </c:pt>
                <c:pt idx="72962" formatCode="0.00E+00">
                  <c:v>1.2600000000000001E-3</c:v>
                </c:pt>
                <c:pt idx="72963" formatCode="0.00E+00">
                  <c:v>1.2600000000000001E-3</c:v>
                </c:pt>
                <c:pt idx="72964" formatCode="0.00E+00">
                  <c:v>1.2600000000000001E-3</c:v>
                </c:pt>
                <c:pt idx="72965" formatCode="0.00E+00">
                  <c:v>1.2600000000000001E-3</c:v>
                </c:pt>
                <c:pt idx="72966" formatCode="0.00E+00">
                  <c:v>1.2600000000000001E-3</c:v>
                </c:pt>
                <c:pt idx="72967" formatCode="0.00E+00">
                  <c:v>1.2600000000000001E-3</c:v>
                </c:pt>
                <c:pt idx="72968" formatCode="0.00E+00">
                  <c:v>1.2600000000000001E-3</c:v>
                </c:pt>
                <c:pt idx="72969" formatCode="0.00E+00">
                  <c:v>1.2600000000000001E-3</c:v>
                </c:pt>
                <c:pt idx="72970" formatCode="0.00E+00">
                  <c:v>1.2600000000000001E-3</c:v>
                </c:pt>
                <c:pt idx="72971" formatCode="0.00E+00">
                  <c:v>1.2600000000000001E-3</c:v>
                </c:pt>
                <c:pt idx="72972" formatCode="0.00E+00">
                  <c:v>1.2600000000000001E-3</c:v>
                </c:pt>
                <c:pt idx="72973" formatCode="0.00E+00">
                  <c:v>1.2600000000000001E-3</c:v>
                </c:pt>
                <c:pt idx="72974" formatCode="0.00E+00">
                  <c:v>1.2600000000000001E-3</c:v>
                </c:pt>
                <c:pt idx="72975" formatCode="0.00E+00">
                  <c:v>1.2600000000000001E-3</c:v>
                </c:pt>
                <c:pt idx="72976" formatCode="0.00E+00">
                  <c:v>1.2600000000000001E-3</c:v>
                </c:pt>
                <c:pt idx="72977" formatCode="0.00E+00">
                  <c:v>1.2600000000000001E-3</c:v>
                </c:pt>
                <c:pt idx="72978" formatCode="0.00E+00">
                  <c:v>1.2600000000000001E-3</c:v>
                </c:pt>
                <c:pt idx="72979" formatCode="0.00E+00">
                  <c:v>1.2600000000000001E-3</c:v>
                </c:pt>
                <c:pt idx="72980" formatCode="0.00E+00">
                  <c:v>1.2600000000000001E-3</c:v>
                </c:pt>
                <c:pt idx="72981" formatCode="0.00E+00">
                  <c:v>1.2600000000000001E-3</c:v>
                </c:pt>
                <c:pt idx="72982" formatCode="0.00E+00">
                  <c:v>1.2600000000000001E-3</c:v>
                </c:pt>
                <c:pt idx="72983" formatCode="0.00E+00">
                  <c:v>1.2600000000000001E-3</c:v>
                </c:pt>
                <c:pt idx="72984" formatCode="0.00E+00">
                  <c:v>1.2600000000000001E-3</c:v>
                </c:pt>
                <c:pt idx="72985" formatCode="0.00E+00">
                  <c:v>1.2600000000000001E-3</c:v>
                </c:pt>
                <c:pt idx="72986" formatCode="0.00E+00">
                  <c:v>1.2600000000000001E-3</c:v>
                </c:pt>
                <c:pt idx="72987" formatCode="0.00E+00">
                  <c:v>1.2600000000000001E-3</c:v>
                </c:pt>
                <c:pt idx="72988" formatCode="0.00E+00">
                  <c:v>1.2600000000000001E-3</c:v>
                </c:pt>
                <c:pt idx="72989" formatCode="0.00E+00">
                  <c:v>1.2600000000000001E-3</c:v>
                </c:pt>
                <c:pt idx="72990" formatCode="0.00E+00">
                  <c:v>1.2600000000000001E-3</c:v>
                </c:pt>
                <c:pt idx="72991" formatCode="0.00E+00">
                  <c:v>1.2600000000000001E-3</c:v>
                </c:pt>
                <c:pt idx="72992" formatCode="0.00E+00">
                  <c:v>1.2600000000000001E-3</c:v>
                </c:pt>
                <c:pt idx="72993" formatCode="0.00E+00">
                  <c:v>1.2600000000000001E-3</c:v>
                </c:pt>
                <c:pt idx="72994" formatCode="0.00E+00">
                  <c:v>1.2600000000000001E-3</c:v>
                </c:pt>
                <c:pt idx="72995" formatCode="0.00E+00">
                  <c:v>1.2600000000000001E-3</c:v>
                </c:pt>
                <c:pt idx="72996" formatCode="0.00E+00">
                  <c:v>1.2600000000000001E-3</c:v>
                </c:pt>
                <c:pt idx="72997" formatCode="0.00E+00">
                  <c:v>1.2600000000000001E-3</c:v>
                </c:pt>
                <c:pt idx="72998" formatCode="0.00E+00">
                  <c:v>1.2600000000000001E-3</c:v>
                </c:pt>
                <c:pt idx="72999" formatCode="0.00E+00">
                  <c:v>1.2600000000000001E-3</c:v>
                </c:pt>
                <c:pt idx="73000" formatCode="0.00E+00">
                  <c:v>1.2600000000000001E-3</c:v>
                </c:pt>
                <c:pt idx="73001" formatCode="0.00E+00">
                  <c:v>1.2600000000000001E-3</c:v>
                </c:pt>
                <c:pt idx="73002" formatCode="0.00E+00">
                  <c:v>1.2600000000000001E-3</c:v>
                </c:pt>
                <c:pt idx="73003" formatCode="0.00E+00">
                  <c:v>1.2600000000000001E-3</c:v>
                </c:pt>
                <c:pt idx="73004" formatCode="0.00E+00">
                  <c:v>1.2600000000000001E-3</c:v>
                </c:pt>
                <c:pt idx="73005" formatCode="0.00E+00">
                  <c:v>1.2600000000000001E-3</c:v>
                </c:pt>
                <c:pt idx="73006" formatCode="0.00E+00">
                  <c:v>1.2600000000000001E-3</c:v>
                </c:pt>
                <c:pt idx="73007" formatCode="0.00E+00">
                  <c:v>1.2600000000000001E-3</c:v>
                </c:pt>
                <c:pt idx="73008" formatCode="0.00E+00">
                  <c:v>1.2600000000000001E-3</c:v>
                </c:pt>
                <c:pt idx="73009" formatCode="0.00E+00">
                  <c:v>1.2600000000000001E-3</c:v>
                </c:pt>
                <c:pt idx="73010" formatCode="0.00E+00">
                  <c:v>1.2600000000000001E-3</c:v>
                </c:pt>
                <c:pt idx="73011" formatCode="0.00E+00">
                  <c:v>1.2600000000000001E-3</c:v>
                </c:pt>
                <c:pt idx="73012" formatCode="0.00E+00">
                  <c:v>1.2600000000000001E-3</c:v>
                </c:pt>
                <c:pt idx="73013" formatCode="0.00E+00">
                  <c:v>1.2600000000000001E-3</c:v>
                </c:pt>
                <c:pt idx="73014" formatCode="0.00E+00">
                  <c:v>1.2600000000000001E-3</c:v>
                </c:pt>
                <c:pt idx="73015" formatCode="0.00E+00">
                  <c:v>1.2600000000000001E-3</c:v>
                </c:pt>
                <c:pt idx="73016" formatCode="0.00E+00">
                  <c:v>1.2600000000000001E-3</c:v>
                </c:pt>
                <c:pt idx="73017" formatCode="0.00E+00">
                  <c:v>1.2600000000000001E-3</c:v>
                </c:pt>
                <c:pt idx="73018" formatCode="0.00E+00">
                  <c:v>1.2600000000000001E-3</c:v>
                </c:pt>
                <c:pt idx="73019" formatCode="0.00E+00">
                  <c:v>1.2600000000000001E-3</c:v>
                </c:pt>
                <c:pt idx="73020" formatCode="0.00E+00">
                  <c:v>1.2600000000000001E-3</c:v>
                </c:pt>
                <c:pt idx="73021" formatCode="0.00E+00">
                  <c:v>1.2600000000000001E-3</c:v>
                </c:pt>
                <c:pt idx="73022" formatCode="0.00E+00">
                  <c:v>1.2600000000000001E-3</c:v>
                </c:pt>
                <c:pt idx="73023" formatCode="0.00E+00">
                  <c:v>1.2600000000000001E-3</c:v>
                </c:pt>
                <c:pt idx="73024" formatCode="0.00E+00">
                  <c:v>1.2600000000000001E-3</c:v>
                </c:pt>
                <c:pt idx="73025" formatCode="0.00E+00">
                  <c:v>1.2600000000000001E-3</c:v>
                </c:pt>
                <c:pt idx="73026" formatCode="0.00E+00">
                  <c:v>1.2600000000000001E-3</c:v>
                </c:pt>
                <c:pt idx="73027" formatCode="0.00E+00">
                  <c:v>1.2600000000000001E-3</c:v>
                </c:pt>
                <c:pt idx="73028" formatCode="0.00E+00">
                  <c:v>1.2600000000000001E-3</c:v>
                </c:pt>
                <c:pt idx="73029" formatCode="0.00E+00">
                  <c:v>1.2600000000000001E-3</c:v>
                </c:pt>
                <c:pt idx="73030" formatCode="0.00E+00">
                  <c:v>1.2600000000000001E-3</c:v>
                </c:pt>
                <c:pt idx="73031" formatCode="0.00E+00">
                  <c:v>1.2600000000000001E-3</c:v>
                </c:pt>
                <c:pt idx="73032" formatCode="0.00E+00">
                  <c:v>1.2600000000000001E-3</c:v>
                </c:pt>
                <c:pt idx="73033" formatCode="0.00E+00">
                  <c:v>1.2600000000000001E-3</c:v>
                </c:pt>
                <c:pt idx="73034" formatCode="0.00E+00">
                  <c:v>1.2600000000000001E-3</c:v>
                </c:pt>
                <c:pt idx="73035" formatCode="0.00E+00">
                  <c:v>1.2600000000000001E-3</c:v>
                </c:pt>
                <c:pt idx="73036" formatCode="0.00E+00">
                  <c:v>1.2600000000000001E-3</c:v>
                </c:pt>
                <c:pt idx="73037" formatCode="0.00E+00">
                  <c:v>1.2600000000000001E-3</c:v>
                </c:pt>
                <c:pt idx="73038" formatCode="0.00E+00">
                  <c:v>1.2600000000000001E-3</c:v>
                </c:pt>
                <c:pt idx="73039" formatCode="0.00E+00">
                  <c:v>1.2600000000000001E-3</c:v>
                </c:pt>
                <c:pt idx="73040" formatCode="0.00E+00">
                  <c:v>1.2600000000000001E-3</c:v>
                </c:pt>
                <c:pt idx="73041" formatCode="0.00E+00">
                  <c:v>1.2600000000000001E-3</c:v>
                </c:pt>
                <c:pt idx="73042" formatCode="0.00E+00">
                  <c:v>1.2600000000000001E-3</c:v>
                </c:pt>
                <c:pt idx="73043" formatCode="0.00E+00">
                  <c:v>1.2600000000000001E-3</c:v>
                </c:pt>
                <c:pt idx="73044" formatCode="0.00E+00">
                  <c:v>1.2600000000000001E-3</c:v>
                </c:pt>
                <c:pt idx="73045" formatCode="0.00E+00">
                  <c:v>1.2600000000000001E-3</c:v>
                </c:pt>
                <c:pt idx="73046" formatCode="0.00E+00">
                  <c:v>1.2600000000000001E-3</c:v>
                </c:pt>
                <c:pt idx="73047" formatCode="0.00E+00">
                  <c:v>1.2600000000000001E-3</c:v>
                </c:pt>
                <c:pt idx="73048" formatCode="0.00E+00">
                  <c:v>1.2600000000000001E-3</c:v>
                </c:pt>
                <c:pt idx="73049" formatCode="0.00E+00">
                  <c:v>1.2600000000000001E-3</c:v>
                </c:pt>
                <c:pt idx="73050" formatCode="0.00E+00">
                  <c:v>1.2600000000000001E-3</c:v>
                </c:pt>
                <c:pt idx="73051" formatCode="0.00E+00">
                  <c:v>1.2600000000000001E-3</c:v>
                </c:pt>
                <c:pt idx="73052" formatCode="0.00E+00">
                  <c:v>1.2600000000000001E-3</c:v>
                </c:pt>
                <c:pt idx="73053" formatCode="0.00E+00">
                  <c:v>1.2600000000000001E-3</c:v>
                </c:pt>
                <c:pt idx="73054" formatCode="0.00E+00">
                  <c:v>1.2600000000000001E-3</c:v>
                </c:pt>
                <c:pt idx="73055" formatCode="0.00E+00">
                  <c:v>1.2600000000000001E-3</c:v>
                </c:pt>
                <c:pt idx="73056" formatCode="0.00E+00">
                  <c:v>1.2600000000000001E-3</c:v>
                </c:pt>
                <c:pt idx="73057" formatCode="0.00E+00">
                  <c:v>1.2600000000000001E-3</c:v>
                </c:pt>
                <c:pt idx="73058" formatCode="0.00E+00">
                  <c:v>1.2600000000000001E-3</c:v>
                </c:pt>
                <c:pt idx="73059" formatCode="0.00E+00">
                  <c:v>1.2600000000000001E-3</c:v>
                </c:pt>
                <c:pt idx="73060" formatCode="0.00E+00">
                  <c:v>1.2600000000000001E-3</c:v>
                </c:pt>
                <c:pt idx="73061" formatCode="0.00E+00">
                  <c:v>1.2600000000000001E-3</c:v>
                </c:pt>
                <c:pt idx="73062" formatCode="0.00E+00">
                  <c:v>1.2600000000000001E-3</c:v>
                </c:pt>
                <c:pt idx="73063" formatCode="0.00E+00">
                  <c:v>1.2600000000000001E-3</c:v>
                </c:pt>
                <c:pt idx="73064" formatCode="0.00E+00">
                  <c:v>1.2600000000000001E-3</c:v>
                </c:pt>
                <c:pt idx="73065" formatCode="0.00E+00">
                  <c:v>1.2600000000000001E-3</c:v>
                </c:pt>
                <c:pt idx="73066" formatCode="0.00E+00">
                  <c:v>1.2600000000000001E-3</c:v>
                </c:pt>
                <c:pt idx="73067" formatCode="0.00E+00">
                  <c:v>1.2600000000000001E-3</c:v>
                </c:pt>
                <c:pt idx="73068" formatCode="0.00E+00">
                  <c:v>1.2600000000000001E-3</c:v>
                </c:pt>
                <c:pt idx="73069" formatCode="0.00E+00">
                  <c:v>1.2600000000000001E-3</c:v>
                </c:pt>
                <c:pt idx="73070" formatCode="0.00E+00">
                  <c:v>1.2600000000000001E-3</c:v>
                </c:pt>
                <c:pt idx="73071" formatCode="0.00E+00">
                  <c:v>1.2600000000000001E-3</c:v>
                </c:pt>
                <c:pt idx="73072" formatCode="0.00E+00">
                  <c:v>1.2600000000000001E-3</c:v>
                </c:pt>
                <c:pt idx="73073" formatCode="0.00E+00">
                  <c:v>1.2600000000000001E-3</c:v>
                </c:pt>
                <c:pt idx="73074" formatCode="0.00E+00">
                  <c:v>1.2600000000000001E-3</c:v>
                </c:pt>
                <c:pt idx="73075" formatCode="0.00E+00">
                  <c:v>1.2600000000000001E-3</c:v>
                </c:pt>
                <c:pt idx="73076" formatCode="0.00E+00">
                  <c:v>1.2600000000000001E-3</c:v>
                </c:pt>
                <c:pt idx="73077" formatCode="0.00E+00">
                  <c:v>1.2600000000000001E-3</c:v>
                </c:pt>
                <c:pt idx="73078" formatCode="0.00E+00">
                  <c:v>1.2600000000000001E-3</c:v>
                </c:pt>
                <c:pt idx="73079" formatCode="0.00E+00">
                  <c:v>1.2600000000000001E-3</c:v>
                </c:pt>
                <c:pt idx="73080" formatCode="0.00E+00">
                  <c:v>1.2600000000000001E-3</c:v>
                </c:pt>
                <c:pt idx="73081" formatCode="0.00E+00">
                  <c:v>1.2600000000000001E-3</c:v>
                </c:pt>
                <c:pt idx="73082" formatCode="0.00E+00">
                  <c:v>1.2600000000000001E-3</c:v>
                </c:pt>
                <c:pt idx="73083" formatCode="0.00E+00">
                  <c:v>1.2600000000000001E-3</c:v>
                </c:pt>
                <c:pt idx="73084" formatCode="0.00E+00">
                  <c:v>1.2600000000000001E-3</c:v>
                </c:pt>
                <c:pt idx="73085" formatCode="0.00E+00">
                  <c:v>1.2600000000000001E-3</c:v>
                </c:pt>
                <c:pt idx="73086" formatCode="0.00E+00">
                  <c:v>1.2600000000000001E-3</c:v>
                </c:pt>
                <c:pt idx="73087" formatCode="0.00E+00">
                  <c:v>1.2600000000000001E-3</c:v>
                </c:pt>
                <c:pt idx="73088" formatCode="0.00E+00">
                  <c:v>1.2600000000000001E-3</c:v>
                </c:pt>
                <c:pt idx="73089" formatCode="0.00E+00">
                  <c:v>1.2600000000000001E-3</c:v>
                </c:pt>
                <c:pt idx="73090" formatCode="0.00E+00">
                  <c:v>1.2600000000000001E-3</c:v>
                </c:pt>
                <c:pt idx="73091" formatCode="0.00E+00">
                  <c:v>1.2600000000000001E-3</c:v>
                </c:pt>
                <c:pt idx="73092" formatCode="0.00E+00">
                  <c:v>1.2600000000000001E-3</c:v>
                </c:pt>
                <c:pt idx="73093" formatCode="0.00E+00">
                  <c:v>1.2600000000000001E-3</c:v>
                </c:pt>
                <c:pt idx="73094" formatCode="0.00E+00">
                  <c:v>1.2600000000000001E-3</c:v>
                </c:pt>
                <c:pt idx="73095" formatCode="0.00E+00">
                  <c:v>1.2600000000000001E-3</c:v>
                </c:pt>
                <c:pt idx="73096" formatCode="0.00E+00">
                  <c:v>1.2600000000000001E-3</c:v>
                </c:pt>
                <c:pt idx="73097" formatCode="0.00E+00">
                  <c:v>1.2600000000000001E-3</c:v>
                </c:pt>
                <c:pt idx="73098" formatCode="0.00E+00">
                  <c:v>1.2600000000000001E-3</c:v>
                </c:pt>
                <c:pt idx="73099" formatCode="0.00E+00">
                  <c:v>1.2600000000000001E-3</c:v>
                </c:pt>
                <c:pt idx="73100" formatCode="0.00E+00">
                  <c:v>1.2600000000000001E-3</c:v>
                </c:pt>
                <c:pt idx="73101" formatCode="0.00E+00">
                  <c:v>1.2600000000000001E-3</c:v>
                </c:pt>
                <c:pt idx="73102" formatCode="0.00E+00">
                  <c:v>1.2600000000000001E-3</c:v>
                </c:pt>
                <c:pt idx="73103" formatCode="0.00E+00">
                  <c:v>1.2600000000000001E-3</c:v>
                </c:pt>
                <c:pt idx="73104" formatCode="0.00E+00">
                  <c:v>1.2600000000000001E-3</c:v>
                </c:pt>
                <c:pt idx="73105" formatCode="0.00E+00">
                  <c:v>1.2600000000000001E-3</c:v>
                </c:pt>
                <c:pt idx="73106" formatCode="0.00E+00">
                  <c:v>1.2600000000000001E-3</c:v>
                </c:pt>
                <c:pt idx="73107" formatCode="0.00E+00">
                  <c:v>1.2600000000000001E-3</c:v>
                </c:pt>
                <c:pt idx="73108" formatCode="0.00E+00">
                  <c:v>1.2600000000000001E-3</c:v>
                </c:pt>
                <c:pt idx="73109" formatCode="0.00E+00">
                  <c:v>1.2600000000000001E-3</c:v>
                </c:pt>
                <c:pt idx="73110" formatCode="0.00E+00">
                  <c:v>1.2600000000000001E-3</c:v>
                </c:pt>
                <c:pt idx="73111" formatCode="0.00E+00">
                  <c:v>1.2600000000000001E-3</c:v>
                </c:pt>
                <c:pt idx="73112" formatCode="0.00E+00">
                  <c:v>1.2600000000000001E-3</c:v>
                </c:pt>
                <c:pt idx="73113" formatCode="0.00E+00">
                  <c:v>1.2600000000000001E-3</c:v>
                </c:pt>
                <c:pt idx="73114" formatCode="0.00E+00">
                  <c:v>1.2600000000000001E-3</c:v>
                </c:pt>
                <c:pt idx="73115" formatCode="0.00E+00">
                  <c:v>1.2600000000000001E-3</c:v>
                </c:pt>
                <c:pt idx="73116" formatCode="0.00E+00">
                  <c:v>1.2600000000000001E-3</c:v>
                </c:pt>
                <c:pt idx="73117" formatCode="0.00E+00">
                  <c:v>1.2600000000000001E-3</c:v>
                </c:pt>
                <c:pt idx="73118" formatCode="0.00E+00">
                  <c:v>1.2600000000000001E-3</c:v>
                </c:pt>
                <c:pt idx="73119" formatCode="0.00E+00">
                  <c:v>1.2600000000000001E-3</c:v>
                </c:pt>
                <c:pt idx="73120" formatCode="0.00E+00">
                  <c:v>1.2600000000000001E-3</c:v>
                </c:pt>
                <c:pt idx="73121" formatCode="0.00E+00">
                  <c:v>1.2600000000000001E-3</c:v>
                </c:pt>
                <c:pt idx="73122" formatCode="0.00E+00">
                  <c:v>1.2600000000000001E-3</c:v>
                </c:pt>
                <c:pt idx="73123" formatCode="0.00E+00">
                  <c:v>1.2600000000000001E-3</c:v>
                </c:pt>
                <c:pt idx="73124" formatCode="0.00E+00">
                  <c:v>1.2600000000000001E-3</c:v>
                </c:pt>
                <c:pt idx="73125" formatCode="0.00E+00">
                  <c:v>1.2600000000000001E-3</c:v>
                </c:pt>
                <c:pt idx="73126" formatCode="0.00E+00">
                  <c:v>1.2600000000000001E-3</c:v>
                </c:pt>
                <c:pt idx="73127" formatCode="0.00E+00">
                  <c:v>1.2600000000000001E-3</c:v>
                </c:pt>
                <c:pt idx="73128" formatCode="0.00E+00">
                  <c:v>1.2600000000000001E-3</c:v>
                </c:pt>
                <c:pt idx="73129" formatCode="0.00E+00">
                  <c:v>1.2600000000000001E-3</c:v>
                </c:pt>
                <c:pt idx="73130" formatCode="0.00E+00">
                  <c:v>1.2600000000000001E-3</c:v>
                </c:pt>
                <c:pt idx="73131" formatCode="0.00E+00">
                  <c:v>1.2600000000000001E-3</c:v>
                </c:pt>
                <c:pt idx="73132" formatCode="0.00E+00">
                  <c:v>1.2600000000000001E-3</c:v>
                </c:pt>
                <c:pt idx="73133" formatCode="0.00E+00">
                  <c:v>1.2600000000000001E-3</c:v>
                </c:pt>
                <c:pt idx="73134" formatCode="0.00E+00">
                  <c:v>1.2600000000000001E-3</c:v>
                </c:pt>
                <c:pt idx="73135" formatCode="0.00E+00">
                  <c:v>1.2600000000000001E-3</c:v>
                </c:pt>
                <c:pt idx="73136" formatCode="0.00E+00">
                  <c:v>1.2600000000000001E-3</c:v>
                </c:pt>
                <c:pt idx="73137" formatCode="0.00E+00">
                  <c:v>1.2600000000000001E-3</c:v>
                </c:pt>
                <c:pt idx="73138" formatCode="0.00E+00">
                  <c:v>1.2600000000000001E-3</c:v>
                </c:pt>
                <c:pt idx="73139" formatCode="0.00E+00">
                  <c:v>1.2600000000000001E-3</c:v>
                </c:pt>
                <c:pt idx="73140" formatCode="0.00E+00">
                  <c:v>1.2600000000000001E-3</c:v>
                </c:pt>
                <c:pt idx="73141" formatCode="0.00E+00">
                  <c:v>1.2600000000000001E-3</c:v>
                </c:pt>
                <c:pt idx="73142" formatCode="0.00E+00">
                  <c:v>1.2600000000000001E-3</c:v>
                </c:pt>
                <c:pt idx="73143" formatCode="0.00E+00">
                  <c:v>1.2600000000000001E-3</c:v>
                </c:pt>
                <c:pt idx="73144" formatCode="0.00E+00">
                  <c:v>1.2600000000000001E-3</c:v>
                </c:pt>
                <c:pt idx="73145" formatCode="0.00E+00">
                  <c:v>1.2600000000000001E-3</c:v>
                </c:pt>
                <c:pt idx="73146" formatCode="0.00E+00">
                  <c:v>1.2600000000000001E-3</c:v>
                </c:pt>
                <c:pt idx="73147" formatCode="0.00E+00">
                  <c:v>1.2600000000000001E-3</c:v>
                </c:pt>
                <c:pt idx="73148" formatCode="0.00E+00">
                  <c:v>1.2600000000000001E-3</c:v>
                </c:pt>
                <c:pt idx="73149" formatCode="0.00E+00">
                  <c:v>1.2600000000000001E-3</c:v>
                </c:pt>
                <c:pt idx="73150" formatCode="0.00E+00">
                  <c:v>1.2600000000000001E-3</c:v>
                </c:pt>
                <c:pt idx="73151" formatCode="0.00E+00">
                  <c:v>1.2600000000000001E-3</c:v>
                </c:pt>
                <c:pt idx="73152" formatCode="0.00E+00">
                  <c:v>1.2600000000000001E-3</c:v>
                </c:pt>
                <c:pt idx="73153" formatCode="0.00E+00">
                  <c:v>1.2600000000000001E-3</c:v>
                </c:pt>
                <c:pt idx="73154" formatCode="0.00E+00">
                  <c:v>1.2600000000000001E-3</c:v>
                </c:pt>
                <c:pt idx="73155" formatCode="0.00E+00">
                  <c:v>1.2600000000000001E-3</c:v>
                </c:pt>
                <c:pt idx="73156" formatCode="0.00E+00">
                  <c:v>1.2600000000000001E-3</c:v>
                </c:pt>
                <c:pt idx="73157" formatCode="0.00E+00">
                  <c:v>1.2600000000000001E-3</c:v>
                </c:pt>
                <c:pt idx="73158" formatCode="0.00E+00">
                  <c:v>1.2600000000000001E-3</c:v>
                </c:pt>
                <c:pt idx="73159" formatCode="0.00E+00">
                  <c:v>1.2600000000000001E-3</c:v>
                </c:pt>
                <c:pt idx="73160" formatCode="0.00E+00">
                  <c:v>1.2600000000000001E-3</c:v>
                </c:pt>
                <c:pt idx="73161" formatCode="0.00E+00">
                  <c:v>1.2600000000000001E-3</c:v>
                </c:pt>
                <c:pt idx="73162" formatCode="0.00E+00">
                  <c:v>1.2600000000000001E-3</c:v>
                </c:pt>
                <c:pt idx="73163" formatCode="0.00E+00">
                  <c:v>1.2600000000000001E-3</c:v>
                </c:pt>
                <c:pt idx="73164" formatCode="0.00E+00">
                  <c:v>1.2600000000000001E-3</c:v>
                </c:pt>
                <c:pt idx="73165" formatCode="0.00E+00">
                  <c:v>1.2600000000000001E-3</c:v>
                </c:pt>
                <c:pt idx="73166" formatCode="0.00E+00">
                  <c:v>1.2600000000000001E-3</c:v>
                </c:pt>
                <c:pt idx="73167" formatCode="0.00E+00">
                  <c:v>1.2600000000000001E-3</c:v>
                </c:pt>
                <c:pt idx="73168" formatCode="0.00E+00">
                  <c:v>1.2600000000000001E-3</c:v>
                </c:pt>
                <c:pt idx="73169" formatCode="0.00E+00">
                  <c:v>1.2600000000000001E-3</c:v>
                </c:pt>
                <c:pt idx="73170" formatCode="0.00E+00">
                  <c:v>1.2600000000000001E-3</c:v>
                </c:pt>
                <c:pt idx="73171" formatCode="0.00E+00">
                  <c:v>1.2600000000000001E-3</c:v>
                </c:pt>
                <c:pt idx="73172" formatCode="0.00E+00">
                  <c:v>1.2600000000000001E-3</c:v>
                </c:pt>
                <c:pt idx="73173" formatCode="0.00E+00">
                  <c:v>1.2600000000000001E-3</c:v>
                </c:pt>
                <c:pt idx="73174" formatCode="0.00E+00">
                  <c:v>1.2600000000000001E-3</c:v>
                </c:pt>
                <c:pt idx="73175" formatCode="0.00E+00">
                  <c:v>1.2600000000000001E-3</c:v>
                </c:pt>
                <c:pt idx="73176" formatCode="0.00E+00">
                  <c:v>1.2600000000000001E-3</c:v>
                </c:pt>
                <c:pt idx="73177" formatCode="0.00E+00">
                  <c:v>1.2600000000000001E-3</c:v>
                </c:pt>
                <c:pt idx="73178" formatCode="0.00E+00">
                  <c:v>1.2600000000000001E-3</c:v>
                </c:pt>
                <c:pt idx="73179" formatCode="0.00E+00">
                  <c:v>1.2600000000000001E-3</c:v>
                </c:pt>
                <c:pt idx="73180" formatCode="0.00E+00">
                  <c:v>1.2600000000000001E-3</c:v>
                </c:pt>
                <c:pt idx="73181" formatCode="0.00E+00">
                  <c:v>1.2600000000000001E-3</c:v>
                </c:pt>
                <c:pt idx="73182" formatCode="0.00E+00">
                  <c:v>1.2600000000000001E-3</c:v>
                </c:pt>
                <c:pt idx="73183" formatCode="0.00E+00">
                  <c:v>1.2600000000000001E-3</c:v>
                </c:pt>
                <c:pt idx="73184" formatCode="0.00E+00">
                  <c:v>1.2600000000000001E-3</c:v>
                </c:pt>
                <c:pt idx="73185" formatCode="0.00E+00">
                  <c:v>1.2600000000000001E-3</c:v>
                </c:pt>
                <c:pt idx="73186" formatCode="0.00E+00">
                  <c:v>1.2600000000000001E-3</c:v>
                </c:pt>
                <c:pt idx="73187" formatCode="0.00E+00">
                  <c:v>1.2600000000000001E-3</c:v>
                </c:pt>
                <c:pt idx="73188" formatCode="0.00E+00">
                  <c:v>1.2600000000000001E-3</c:v>
                </c:pt>
                <c:pt idx="73189" formatCode="0.00E+00">
                  <c:v>1.2600000000000001E-3</c:v>
                </c:pt>
                <c:pt idx="73190" formatCode="0.00E+00">
                  <c:v>1.2600000000000001E-3</c:v>
                </c:pt>
                <c:pt idx="73191" formatCode="0.00E+00">
                  <c:v>1.2600000000000001E-3</c:v>
                </c:pt>
                <c:pt idx="73192" formatCode="0.00E+00">
                  <c:v>1.2600000000000001E-3</c:v>
                </c:pt>
                <c:pt idx="73193" formatCode="0.00E+00">
                  <c:v>1.2600000000000001E-3</c:v>
                </c:pt>
                <c:pt idx="73194" formatCode="0.00E+00">
                  <c:v>1.2600000000000001E-3</c:v>
                </c:pt>
                <c:pt idx="73195" formatCode="0.00E+00">
                  <c:v>1.2600000000000001E-3</c:v>
                </c:pt>
                <c:pt idx="73196" formatCode="0.00E+00">
                  <c:v>1.2600000000000001E-3</c:v>
                </c:pt>
                <c:pt idx="73197" formatCode="0.00E+00">
                  <c:v>1.2600000000000001E-3</c:v>
                </c:pt>
                <c:pt idx="73198" formatCode="0.00E+00">
                  <c:v>1.2600000000000001E-3</c:v>
                </c:pt>
                <c:pt idx="73199" formatCode="0.00E+00">
                  <c:v>1.2600000000000001E-3</c:v>
                </c:pt>
                <c:pt idx="73200" formatCode="0.00E+00">
                  <c:v>1.2600000000000001E-3</c:v>
                </c:pt>
                <c:pt idx="73201" formatCode="0.00E+00">
                  <c:v>1.2600000000000001E-3</c:v>
                </c:pt>
                <c:pt idx="73202" formatCode="0.00E+00">
                  <c:v>1.2600000000000001E-3</c:v>
                </c:pt>
                <c:pt idx="73203" formatCode="0.00E+00">
                  <c:v>1.2600000000000001E-3</c:v>
                </c:pt>
                <c:pt idx="73204" formatCode="0.00E+00">
                  <c:v>1.2600000000000001E-3</c:v>
                </c:pt>
                <c:pt idx="73205" formatCode="0.00E+00">
                  <c:v>1.2600000000000001E-3</c:v>
                </c:pt>
                <c:pt idx="73206" formatCode="0.00E+00">
                  <c:v>1.2600000000000001E-3</c:v>
                </c:pt>
                <c:pt idx="73207" formatCode="0.00E+00">
                  <c:v>1.2600000000000001E-3</c:v>
                </c:pt>
                <c:pt idx="73208" formatCode="0.00E+00">
                  <c:v>1.2600000000000001E-3</c:v>
                </c:pt>
                <c:pt idx="73209" formatCode="0.00E+00">
                  <c:v>1.2600000000000001E-3</c:v>
                </c:pt>
                <c:pt idx="73210" formatCode="0.00E+00">
                  <c:v>1.2600000000000001E-3</c:v>
                </c:pt>
                <c:pt idx="73211" formatCode="0.00E+00">
                  <c:v>1.2600000000000001E-3</c:v>
                </c:pt>
                <c:pt idx="73212" formatCode="0.00E+00">
                  <c:v>1.2600000000000001E-3</c:v>
                </c:pt>
                <c:pt idx="73213" formatCode="0.00E+00">
                  <c:v>1.2600000000000001E-3</c:v>
                </c:pt>
                <c:pt idx="73214" formatCode="0.00E+00">
                  <c:v>1.2600000000000001E-3</c:v>
                </c:pt>
                <c:pt idx="73215" formatCode="0.00E+00">
                  <c:v>1.2600000000000001E-3</c:v>
                </c:pt>
                <c:pt idx="73216" formatCode="0.00E+00">
                  <c:v>1.2600000000000001E-3</c:v>
                </c:pt>
                <c:pt idx="73217" formatCode="0.00E+00">
                  <c:v>1.2600000000000001E-3</c:v>
                </c:pt>
                <c:pt idx="73218" formatCode="0.00E+00">
                  <c:v>1.2600000000000001E-3</c:v>
                </c:pt>
                <c:pt idx="73219" formatCode="0.00E+00">
                  <c:v>1.2600000000000001E-3</c:v>
                </c:pt>
                <c:pt idx="73220" formatCode="0.00E+00">
                  <c:v>1.2600000000000001E-3</c:v>
                </c:pt>
                <c:pt idx="73221" formatCode="0.00E+00">
                  <c:v>1.2600000000000001E-3</c:v>
                </c:pt>
                <c:pt idx="73222" formatCode="0.00E+00">
                  <c:v>1.2600000000000001E-3</c:v>
                </c:pt>
                <c:pt idx="73223" formatCode="0.00E+00">
                  <c:v>1.2600000000000001E-3</c:v>
                </c:pt>
                <c:pt idx="73224" formatCode="0.00E+00">
                  <c:v>1.2600000000000001E-3</c:v>
                </c:pt>
                <c:pt idx="73225" formatCode="0.00E+00">
                  <c:v>1.2600000000000001E-3</c:v>
                </c:pt>
                <c:pt idx="73226" formatCode="0.00E+00">
                  <c:v>1.2600000000000001E-3</c:v>
                </c:pt>
                <c:pt idx="73227" formatCode="0.00E+00">
                  <c:v>1.2600000000000001E-3</c:v>
                </c:pt>
                <c:pt idx="73228" formatCode="0.00E+00">
                  <c:v>1.2600000000000001E-3</c:v>
                </c:pt>
                <c:pt idx="73229" formatCode="0.00E+00">
                  <c:v>1.2600000000000001E-3</c:v>
                </c:pt>
                <c:pt idx="73230" formatCode="0.00E+00">
                  <c:v>1.2600000000000001E-3</c:v>
                </c:pt>
                <c:pt idx="73231" formatCode="0.00E+00">
                  <c:v>1.2600000000000001E-3</c:v>
                </c:pt>
                <c:pt idx="73232" formatCode="0.00E+00">
                  <c:v>1.2600000000000001E-3</c:v>
                </c:pt>
                <c:pt idx="73233" formatCode="0.00E+00">
                  <c:v>1.2600000000000001E-3</c:v>
                </c:pt>
                <c:pt idx="73234" formatCode="0.00E+00">
                  <c:v>1.2600000000000001E-3</c:v>
                </c:pt>
                <c:pt idx="73235" formatCode="0.00E+00">
                  <c:v>1.2600000000000001E-3</c:v>
                </c:pt>
                <c:pt idx="73236" formatCode="0.00E+00">
                  <c:v>1.2600000000000001E-3</c:v>
                </c:pt>
                <c:pt idx="73237" formatCode="0.00E+00">
                  <c:v>1.2600000000000001E-3</c:v>
                </c:pt>
                <c:pt idx="73238" formatCode="0.00E+00">
                  <c:v>1.2600000000000001E-3</c:v>
                </c:pt>
                <c:pt idx="73239" formatCode="0.00E+00">
                  <c:v>1.2600000000000001E-3</c:v>
                </c:pt>
                <c:pt idx="73240" formatCode="0.00E+00">
                  <c:v>1.2600000000000001E-3</c:v>
                </c:pt>
                <c:pt idx="73241" formatCode="0.00E+00">
                  <c:v>1.2600000000000001E-3</c:v>
                </c:pt>
                <c:pt idx="73242" formatCode="0.00E+00">
                  <c:v>1.2600000000000001E-3</c:v>
                </c:pt>
                <c:pt idx="73243" formatCode="0.00E+00">
                  <c:v>1.2600000000000001E-3</c:v>
                </c:pt>
                <c:pt idx="73244" formatCode="0.00E+00">
                  <c:v>1.2600000000000001E-3</c:v>
                </c:pt>
                <c:pt idx="73245" formatCode="0.00E+00">
                  <c:v>1.2600000000000001E-3</c:v>
                </c:pt>
                <c:pt idx="73246" formatCode="0.00E+00">
                  <c:v>1.2600000000000001E-3</c:v>
                </c:pt>
                <c:pt idx="73247" formatCode="0.00E+00">
                  <c:v>1.2600000000000001E-3</c:v>
                </c:pt>
                <c:pt idx="73248" formatCode="0.00E+00">
                  <c:v>1.2600000000000001E-3</c:v>
                </c:pt>
                <c:pt idx="73249" formatCode="0.00E+00">
                  <c:v>1.2600000000000001E-3</c:v>
                </c:pt>
                <c:pt idx="73250" formatCode="0.00E+00">
                  <c:v>1.2600000000000001E-3</c:v>
                </c:pt>
                <c:pt idx="73251" formatCode="0.00E+00">
                  <c:v>1.2600000000000001E-3</c:v>
                </c:pt>
                <c:pt idx="73252" formatCode="0.00E+00">
                  <c:v>1.2600000000000001E-3</c:v>
                </c:pt>
                <c:pt idx="73253" formatCode="0.00E+00">
                  <c:v>1.2600000000000001E-3</c:v>
                </c:pt>
                <c:pt idx="73254" formatCode="0.00E+00">
                  <c:v>1.2600000000000001E-3</c:v>
                </c:pt>
                <c:pt idx="73255" formatCode="0.00E+00">
                  <c:v>1.2600000000000001E-3</c:v>
                </c:pt>
                <c:pt idx="73256" formatCode="0.00E+00">
                  <c:v>1.2600000000000001E-3</c:v>
                </c:pt>
                <c:pt idx="73257" formatCode="0.00E+00">
                  <c:v>1.2600000000000001E-3</c:v>
                </c:pt>
                <c:pt idx="73258" formatCode="0.00E+00">
                  <c:v>1.2600000000000001E-3</c:v>
                </c:pt>
                <c:pt idx="73259" formatCode="0.00E+00">
                  <c:v>1.2600000000000001E-3</c:v>
                </c:pt>
                <c:pt idx="73260" formatCode="0.00E+00">
                  <c:v>1.2600000000000001E-3</c:v>
                </c:pt>
                <c:pt idx="73261" formatCode="0.00E+00">
                  <c:v>1.2600000000000001E-3</c:v>
                </c:pt>
                <c:pt idx="73262" formatCode="0.00E+00">
                  <c:v>1.2600000000000001E-3</c:v>
                </c:pt>
                <c:pt idx="73263" formatCode="0.00E+00">
                  <c:v>1.2600000000000001E-3</c:v>
                </c:pt>
                <c:pt idx="73264" formatCode="0.00E+00">
                  <c:v>1.2600000000000001E-3</c:v>
                </c:pt>
                <c:pt idx="73265" formatCode="0.00E+00">
                  <c:v>1.2600000000000001E-3</c:v>
                </c:pt>
                <c:pt idx="73266" formatCode="0.00E+00">
                  <c:v>1.2600000000000001E-3</c:v>
                </c:pt>
                <c:pt idx="73267" formatCode="0.00E+00">
                  <c:v>1.2600000000000001E-3</c:v>
                </c:pt>
                <c:pt idx="73268" formatCode="0.00E+00">
                  <c:v>1.2600000000000001E-3</c:v>
                </c:pt>
                <c:pt idx="73269" formatCode="0.00E+00">
                  <c:v>1.2600000000000001E-3</c:v>
                </c:pt>
                <c:pt idx="73270" formatCode="0.00E+00">
                  <c:v>1.2600000000000001E-3</c:v>
                </c:pt>
                <c:pt idx="73271" formatCode="0.00E+00">
                  <c:v>1.2600000000000001E-3</c:v>
                </c:pt>
                <c:pt idx="73272" formatCode="0.00E+00">
                  <c:v>1.2600000000000001E-3</c:v>
                </c:pt>
                <c:pt idx="73273" formatCode="0.00E+00">
                  <c:v>1.2600000000000001E-3</c:v>
                </c:pt>
                <c:pt idx="73274" formatCode="0.00E+00">
                  <c:v>1.2600000000000001E-3</c:v>
                </c:pt>
                <c:pt idx="73275" formatCode="0.00E+00">
                  <c:v>1.2600000000000001E-3</c:v>
                </c:pt>
                <c:pt idx="73276" formatCode="0.00E+00">
                  <c:v>1.2600000000000001E-3</c:v>
                </c:pt>
                <c:pt idx="73277" formatCode="0.00E+00">
                  <c:v>1.2600000000000001E-3</c:v>
                </c:pt>
                <c:pt idx="73278" formatCode="0.00E+00">
                  <c:v>1.2600000000000001E-3</c:v>
                </c:pt>
                <c:pt idx="73279" formatCode="0.00E+00">
                  <c:v>1.2600000000000001E-3</c:v>
                </c:pt>
                <c:pt idx="73280" formatCode="0.00E+00">
                  <c:v>1.2600000000000001E-3</c:v>
                </c:pt>
                <c:pt idx="73281" formatCode="0.00E+00">
                  <c:v>1.2600000000000001E-3</c:v>
                </c:pt>
                <c:pt idx="73282" formatCode="0.00E+00">
                  <c:v>1.2600000000000001E-3</c:v>
                </c:pt>
                <c:pt idx="73283" formatCode="0.00E+00">
                  <c:v>1.2600000000000001E-3</c:v>
                </c:pt>
                <c:pt idx="73284" formatCode="0.00E+00">
                  <c:v>1.2600000000000001E-3</c:v>
                </c:pt>
                <c:pt idx="73285" formatCode="0.00E+00">
                  <c:v>1.2600000000000001E-3</c:v>
                </c:pt>
                <c:pt idx="73286" formatCode="0.00E+00">
                  <c:v>1.2600000000000001E-3</c:v>
                </c:pt>
                <c:pt idx="73287" formatCode="0.00E+00">
                  <c:v>1.2600000000000001E-3</c:v>
                </c:pt>
                <c:pt idx="73288" formatCode="0.00E+00">
                  <c:v>1.2600000000000001E-3</c:v>
                </c:pt>
                <c:pt idx="73289" formatCode="0.00E+00">
                  <c:v>1.2600000000000001E-3</c:v>
                </c:pt>
                <c:pt idx="73290" formatCode="0.00E+00">
                  <c:v>1.2600000000000001E-3</c:v>
                </c:pt>
                <c:pt idx="73291" formatCode="0.00E+00">
                  <c:v>1.2600000000000001E-3</c:v>
                </c:pt>
                <c:pt idx="73292" formatCode="0.00E+00">
                  <c:v>1.2600000000000001E-3</c:v>
                </c:pt>
                <c:pt idx="73293" formatCode="0.00E+00">
                  <c:v>1.2600000000000001E-3</c:v>
                </c:pt>
                <c:pt idx="73294" formatCode="0.00E+00">
                  <c:v>1.2600000000000001E-3</c:v>
                </c:pt>
                <c:pt idx="73295" formatCode="0.00E+00">
                  <c:v>1.2600000000000001E-3</c:v>
                </c:pt>
                <c:pt idx="73296" formatCode="0.00E+00">
                  <c:v>1.2600000000000001E-3</c:v>
                </c:pt>
                <c:pt idx="73297" formatCode="0.00E+00">
                  <c:v>1.2600000000000001E-3</c:v>
                </c:pt>
                <c:pt idx="73298" formatCode="0.00E+00">
                  <c:v>1.2600000000000001E-3</c:v>
                </c:pt>
                <c:pt idx="73299" formatCode="0.00E+00">
                  <c:v>1.2600000000000001E-3</c:v>
                </c:pt>
                <c:pt idx="73300" formatCode="0.00E+00">
                  <c:v>1.2600000000000001E-3</c:v>
                </c:pt>
                <c:pt idx="73301" formatCode="0.00E+00">
                  <c:v>1.2600000000000001E-3</c:v>
                </c:pt>
                <c:pt idx="73302" formatCode="0.00E+00">
                  <c:v>1.2600000000000001E-3</c:v>
                </c:pt>
                <c:pt idx="73303" formatCode="0.00E+00">
                  <c:v>1.2600000000000001E-3</c:v>
                </c:pt>
                <c:pt idx="73304" formatCode="0.00E+00">
                  <c:v>1.2600000000000001E-3</c:v>
                </c:pt>
                <c:pt idx="73305" formatCode="0.00E+00">
                  <c:v>1.2600000000000001E-3</c:v>
                </c:pt>
                <c:pt idx="73306" formatCode="0.00E+00">
                  <c:v>1.2600000000000001E-3</c:v>
                </c:pt>
                <c:pt idx="73307" formatCode="0.00E+00">
                  <c:v>1.2600000000000001E-3</c:v>
                </c:pt>
                <c:pt idx="73308" formatCode="0.00E+00">
                  <c:v>1.2600000000000001E-3</c:v>
                </c:pt>
                <c:pt idx="73309" formatCode="0.00E+00">
                  <c:v>1.2600000000000001E-3</c:v>
                </c:pt>
                <c:pt idx="73310" formatCode="0.00E+00">
                  <c:v>1.2600000000000001E-3</c:v>
                </c:pt>
                <c:pt idx="73311" formatCode="0.00E+00">
                  <c:v>1.2600000000000001E-3</c:v>
                </c:pt>
                <c:pt idx="73312" formatCode="0.00E+00">
                  <c:v>1.2600000000000001E-3</c:v>
                </c:pt>
                <c:pt idx="73313" formatCode="0.00E+00">
                  <c:v>1.2600000000000001E-3</c:v>
                </c:pt>
                <c:pt idx="73314" formatCode="0.00E+00">
                  <c:v>1.2600000000000001E-3</c:v>
                </c:pt>
                <c:pt idx="73315" formatCode="0.00E+00">
                  <c:v>1.2600000000000001E-3</c:v>
                </c:pt>
                <c:pt idx="73316" formatCode="0.00E+00">
                  <c:v>1.2600000000000001E-3</c:v>
                </c:pt>
                <c:pt idx="73317" formatCode="0.00E+00">
                  <c:v>1.2600000000000001E-3</c:v>
                </c:pt>
                <c:pt idx="73318" formatCode="0.00E+00">
                  <c:v>1.2600000000000001E-3</c:v>
                </c:pt>
                <c:pt idx="73319" formatCode="0.00E+00">
                  <c:v>1.2600000000000001E-3</c:v>
                </c:pt>
                <c:pt idx="73320" formatCode="0.00E+00">
                  <c:v>1.2600000000000001E-3</c:v>
                </c:pt>
                <c:pt idx="73321" formatCode="0.00E+00">
                  <c:v>1.2600000000000001E-3</c:v>
                </c:pt>
                <c:pt idx="73322" formatCode="0.00E+00">
                  <c:v>1.2600000000000001E-3</c:v>
                </c:pt>
                <c:pt idx="73323" formatCode="0.00E+00">
                  <c:v>1.2600000000000001E-3</c:v>
                </c:pt>
                <c:pt idx="73324" formatCode="0.00E+00">
                  <c:v>1.2600000000000001E-3</c:v>
                </c:pt>
                <c:pt idx="73325" formatCode="0.00E+00">
                  <c:v>1.2600000000000001E-3</c:v>
                </c:pt>
                <c:pt idx="73326" formatCode="0.00E+00">
                  <c:v>1.2600000000000001E-3</c:v>
                </c:pt>
                <c:pt idx="73327" formatCode="0.00E+00">
                  <c:v>1.2600000000000001E-3</c:v>
                </c:pt>
                <c:pt idx="73328" formatCode="0.00E+00">
                  <c:v>1.2600000000000001E-3</c:v>
                </c:pt>
                <c:pt idx="73329" formatCode="0.00E+00">
                  <c:v>1.2600000000000001E-3</c:v>
                </c:pt>
                <c:pt idx="73330" formatCode="0.00E+00">
                  <c:v>1.2600000000000001E-3</c:v>
                </c:pt>
                <c:pt idx="73331" formatCode="0.00E+00">
                  <c:v>1.2600000000000001E-3</c:v>
                </c:pt>
                <c:pt idx="73332" formatCode="0.00E+00">
                  <c:v>1.2600000000000001E-3</c:v>
                </c:pt>
                <c:pt idx="73333" formatCode="0.00E+00">
                  <c:v>1.2600000000000001E-3</c:v>
                </c:pt>
                <c:pt idx="73334" formatCode="0.00E+00">
                  <c:v>1.2600000000000001E-3</c:v>
                </c:pt>
                <c:pt idx="73335" formatCode="0.00E+00">
                  <c:v>1.2600000000000001E-3</c:v>
                </c:pt>
                <c:pt idx="73336" formatCode="0.00E+00">
                  <c:v>1.2600000000000001E-3</c:v>
                </c:pt>
                <c:pt idx="73337" formatCode="0.00E+00">
                  <c:v>1.2600000000000001E-3</c:v>
                </c:pt>
                <c:pt idx="73338" formatCode="0.00E+00">
                  <c:v>1.2600000000000001E-3</c:v>
                </c:pt>
                <c:pt idx="73339" formatCode="0.00E+00">
                  <c:v>1.2600000000000001E-3</c:v>
                </c:pt>
                <c:pt idx="73340" formatCode="0.00E+00">
                  <c:v>1.2600000000000001E-3</c:v>
                </c:pt>
                <c:pt idx="73341" formatCode="0.00E+00">
                  <c:v>1.2600000000000001E-3</c:v>
                </c:pt>
                <c:pt idx="73342" formatCode="0.00E+00">
                  <c:v>1.2600000000000001E-3</c:v>
                </c:pt>
                <c:pt idx="73343" formatCode="0.00E+00">
                  <c:v>1.2600000000000001E-3</c:v>
                </c:pt>
                <c:pt idx="73344" formatCode="0.00E+00">
                  <c:v>1.2600000000000001E-3</c:v>
                </c:pt>
                <c:pt idx="73345" formatCode="0.00E+00">
                  <c:v>1.2600000000000001E-3</c:v>
                </c:pt>
                <c:pt idx="73346" formatCode="0.00E+00">
                  <c:v>1.2600000000000001E-3</c:v>
                </c:pt>
                <c:pt idx="73347" formatCode="0.00E+00">
                  <c:v>1.2600000000000001E-3</c:v>
                </c:pt>
                <c:pt idx="73348" formatCode="0.00E+00">
                  <c:v>1.2600000000000001E-3</c:v>
                </c:pt>
                <c:pt idx="73349" formatCode="0.00E+00">
                  <c:v>1.2600000000000001E-3</c:v>
                </c:pt>
                <c:pt idx="73350" formatCode="0.00E+00">
                  <c:v>1.2600000000000001E-3</c:v>
                </c:pt>
                <c:pt idx="73351" formatCode="0.00E+00">
                  <c:v>1.2600000000000001E-3</c:v>
                </c:pt>
                <c:pt idx="73352" formatCode="0.00E+00">
                  <c:v>1.2600000000000001E-3</c:v>
                </c:pt>
                <c:pt idx="73353" formatCode="0.00E+00">
                  <c:v>1.2600000000000001E-3</c:v>
                </c:pt>
                <c:pt idx="73354" formatCode="0.00E+00">
                  <c:v>1.2600000000000001E-3</c:v>
                </c:pt>
                <c:pt idx="73355" formatCode="0.00E+00">
                  <c:v>1.2600000000000001E-3</c:v>
                </c:pt>
                <c:pt idx="73356" formatCode="0.00E+00">
                  <c:v>1.2600000000000001E-3</c:v>
                </c:pt>
                <c:pt idx="73357" formatCode="0.00E+00">
                  <c:v>1.2600000000000001E-3</c:v>
                </c:pt>
                <c:pt idx="73358" formatCode="0.00E+00">
                  <c:v>1.2600000000000001E-3</c:v>
                </c:pt>
                <c:pt idx="73359" formatCode="0.00E+00">
                  <c:v>1.2600000000000001E-3</c:v>
                </c:pt>
                <c:pt idx="73360" formatCode="0.00E+00">
                  <c:v>1.2600000000000001E-3</c:v>
                </c:pt>
                <c:pt idx="73361" formatCode="0.00E+00">
                  <c:v>1.2600000000000001E-3</c:v>
                </c:pt>
                <c:pt idx="73362" formatCode="0.00E+00">
                  <c:v>1.2600000000000001E-3</c:v>
                </c:pt>
                <c:pt idx="73363" formatCode="0.00E+00">
                  <c:v>1.2600000000000001E-3</c:v>
                </c:pt>
                <c:pt idx="73364" formatCode="0.00E+00">
                  <c:v>1.2600000000000001E-3</c:v>
                </c:pt>
                <c:pt idx="73365" formatCode="0.00E+00">
                  <c:v>1.2600000000000001E-3</c:v>
                </c:pt>
                <c:pt idx="73366" formatCode="0.00E+00">
                  <c:v>1.2600000000000001E-3</c:v>
                </c:pt>
                <c:pt idx="73367" formatCode="0.00E+00">
                  <c:v>1.2600000000000001E-3</c:v>
                </c:pt>
                <c:pt idx="73368" formatCode="0.00E+00">
                  <c:v>1.2600000000000001E-3</c:v>
                </c:pt>
                <c:pt idx="73369" formatCode="0.00E+00">
                  <c:v>1.2600000000000001E-3</c:v>
                </c:pt>
                <c:pt idx="73370" formatCode="0.00E+00">
                  <c:v>1.2600000000000001E-3</c:v>
                </c:pt>
                <c:pt idx="73371" formatCode="0.00E+00">
                  <c:v>1.2600000000000001E-3</c:v>
                </c:pt>
                <c:pt idx="73372" formatCode="0.00E+00">
                  <c:v>1.2600000000000001E-3</c:v>
                </c:pt>
                <c:pt idx="73373" formatCode="0.00E+00">
                  <c:v>1.2600000000000001E-3</c:v>
                </c:pt>
                <c:pt idx="73374" formatCode="0.00E+00">
                  <c:v>1.2600000000000001E-3</c:v>
                </c:pt>
                <c:pt idx="73375" formatCode="0.00E+00">
                  <c:v>1.2600000000000001E-3</c:v>
                </c:pt>
                <c:pt idx="73376" formatCode="0.00E+00">
                  <c:v>1.2600000000000001E-3</c:v>
                </c:pt>
                <c:pt idx="73377" formatCode="0.00E+00">
                  <c:v>1.2600000000000001E-3</c:v>
                </c:pt>
                <c:pt idx="73378" formatCode="0.00E+00">
                  <c:v>1.2600000000000001E-3</c:v>
                </c:pt>
                <c:pt idx="73379" formatCode="0.00E+00">
                  <c:v>1.2600000000000001E-3</c:v>
                </c:pt>
                <c:pt idx="73380" formatCode="0.00E+00">
                  <c:v>1.2600000000000001E-3</c:v>
                </c:pt>
                <c:pt idx="73381" formatCode="0.00E+00">
                  <c:v>1.2600000000000001E-3</c:v>
                </c:pt>
                <c:pt idx="73382" formatCode="0.00E+00">
                  <c:v>1.2600000000000001E-3</c:v>
                </c:pt>
                <c:pt idx="73383" formatCode="0.00E+00">
                  <c:v>1.2600000000000001E-3</c:v>
                </c:pt>
                <c:pt idx="73384" formatCode="0.00E+00">
                  <c:v>1.2600000000000001E-3</c:v>
                </c:pt>
                <c:pt idx="73385" formatCode="0.00E+00">
                  <c:v>1.2600000000000001E-3</c:v>
                </c:pt>
                <c:pt idx="73386" formatCode="0.00E+00">
                  <c:v>1.2600000000000001E-3</c:v>
                </c:pt>
                <c:pt idx="73387" formatCode="0.00E+00">
                  <c:v>1.2600000000000001E-3</c:v>
                </c:pt>
                <c:pt idx="73388" formatCode="0.00E+00">
                  <c:v>1.2600000000000001E-3</c:v>
                </c:pt>
                <c:pt idx="73389" formatCode="0.00E+00">
                  <c:v>1.2600000000000001E-3</c:v>
                </c:pt>
                <c:pt idx="73390" formatCode="0.00E+00">
                  <c:v>1.2600000000000001E-3</c:v>
                </c:pt>
                <c:pt idx="73391" formatCode="0.00E+00">
                  <c:v>1.2600000000000001E-3</c:v>
                </c:pt>
                <c:pt idx="73392" formatCode="0.00E+00">
                  <c:v>1.2600000000000001E-3</c:v>
                </c:pt>
                <c:pt idx="73393" formatCode="0.00E+00">
                  <c:v>1.2600000000000001E-3</c:v>
                </c:pt>
                <c:pt idx="73394" formatCode="0.00E+00">
                  <c:v>1.2600000000000001E-3</c:v>
                </c:pt>
                <c:pt idx="73395" formatCode="0.00E+00">
                  <c:v>1.2600000000000001E-3</c:v>
                </c:pt>
                <c:pt idx="73396" formatCode="0.00E+00">
                  <c:v>1.2600000000000001E-3</c:v>
                </c:pt>
                <c:pt idx="73397" formatCode="0.00E+00">
                  <c:v>1.2600000000000001E-3</c:v>
                </c:pt>
                <c:pt idx="73398" formatCode="0.00E+00">
                  <c:v>1.2600000000000001E-3</c:v>
                </c:pt>
                <c:pt idx="73399" formatCode="0.00E+00">
                  <c:v>1.2600000000000001E-3</c:v>
                </c:pt>
                <c:pt idx="73400" formatCode="0.00E+00">
                  <c:v>1.2600000000000001E-3</c:v>
                </c:pt>
                <c:pt idx="73401" formatCode="0.00E+00">
                  <c:v>1.2600000000000001E-3</c:v>
                </c:pt>
                <c:pt idx="73402" formatCode="0.00E+00">
                  <c:v>1.2600000000000001E-3</c:v>
                </c:pt>
                <c:pt idx="73403" formatCode="0.00E+00">
                  <c:v>1.2600000000000001E-3</c:v>
                </c:pt>
                <c:pt idx="73404" formatCode="0.00E+00">
                  <c:v>1.2600000000000001E-3</c:v>
                </c:pt>
                <c:pt idx="73405" formatCode="0.00E+00">
                  <c:v>1.2600000000000001E-3</c:v>
                </c:pt>
                <c:pt idx="73406" formatCode="0.00E+00">
                  <c:v>1.2600000000000001E-3</c:v>
                </c:pt>
                <c:pt idx="73407" formatCode="0.00E+00">
                  <c:v>1.2600000000000001E-3</c:v>
                </c:pt>
                <c:pt idx="73408" formatCode="0.00E+00">
                  <c:v>1.2600000000000001E-3</c:v>
                </c:pt>
                <c:pt idx="73409" formatCode="0.00E+00">
                  <c:v>1.2600000000000001E-3</c:v>
                </c:pt>
                <c:pt idx="73410" formatCode="0.00E+00">
                  <c:v>1.2600000000000001E-3</c:v>
                </c:pt>
                <c:pt idx="73411" formatCode="0.00E+00">
                  <c:v>1.2600000000000001E-3</c:v>
                </c:pt>
                <c:pt idx="73412" formatCode="0.00E+00">
                  <c:v>1.2600000000000001E-3</c:v>
                </c:pt>
                <c:pt idx="73413" formatCode="0.00E+00">
                  <c:v>1.2600000000000001E-3</c:v>
                </c:pt>
                <c:pt idx="73414" formatCode="0.00E+00">
                  <c:v>1.2600000000000001E-3</c:v>
                </c:pt>
                <c:pt idx="73415" formatCode="0.00E+00">
                  <c:v>1.2600000000000001E-3</c:v>
                </c:pt>
                <c:pt idx="73416" formatCode="0.00E+00">
                  <c:v>1.2600000000000001E-3</c:v>
                </c:pt>
                <c:pt idx="73417" formatCode="0.00E+00">
                  <c:v>1.2600000000000001E-3</c:v>
                </c:pt>
                <c:pt idx="73418" formatCode="0.00E+00">
                  <c:v>1.2600000000000001E-3</c:v>
                </c:pt>
                <c:pt idx="73419" formatCode="0.00E+00">
                  <c:v>1.2600000000000001E-3</c:v>
                </c:pt>
                <c:pt idx="73420" formatCode="0.00E+00">
                  <c:v>1.2600000000000001E-3</c:v>
                </c:pt>
                <c:pt idx="73421" formatCode="0.00E+00">
                  <c:v>1.2600000000000001E-3</c:v>
                </c:pt>
                <c:pt idx="73422" formatCode="0.00E+00">
                  <c:v>1.2600000000000001E-3</c:v>
                </c:pt>
                <c:pt idx="73423" formatCode="0.00E+00">
                  <c:v>1.2600000000000001E-3</c:v>
                </c:pt>
                <c:pt idx="73424" formatCode="0.00E+00">
                  <c:v>1.2600000000000001E-3</c:v>
                </c:pt>
                <c:pt idx="73425" formatCode="0.00E+00">
                  <c:v>1.2600000000000001E-3</c:v>
                </c:pt>
                <c:pt idx="73426" formatCode="0.00E+00">
                  <c:v>1.2600000000000001E-3</c:v>
                </c:pt>
                <c:pt idx="73427" formatCode="0.00E+00">
                  <c:v>1.2600000000000001E-3</c:v>
                </c:pt>
                <c:pt idx="73428" formatCode="0.00E+00">
                  <c:v>1.2600000000000001E-3</c:v>
                </c:pt>
                <c:pt idx="73429" formatCode="0.00E+00">
                  <c:v>1.2600000000000001E-3</c:v>
                </c:pt>
                <c:pt idx="73430" formatCode="0.00E+00">
                  <c:v>1.2600000000000001E-3</c:v>
                </c:pt>
                <c:pt idx="73431" formatCode="0.00E+00">
                  <c:v>1.2600000000000001E-3</c:v>
                </c:pt>
                <c:pt idx="73432" formatCode="0.00E+00">
                  <c:v>1.2600000000000001E-3</c:v>
                </c:pt>
                <c:pt idx="73433" formatCode="0.00E+00">
                  <c:v>1.2600000000000001E-3</c:v>
                </c:pt>
                <c:pt idx="73434" formatCode="0.00E+00">
                  <c:v>1.2600000000000001E-3</c:v>
                </c:pt>
                <c:pt idx="73435" formatCode="0.00E+00">
                  <c:v>1.2600000000000001E-3</c:v>
                </c:pt>
                <c:pt idx="73436" formatCode="0.00E+00">
                  <c:v>1.2600000000000001E-3</c:v>
                </c:pt>
                <c:pt idx="73437" formatCode="0.00E+00">
                  <c:v>1.2600000000000001E-3</c:v>
                </c:pt>
                <c:pt idx="73438" formatCode="0.00E+00">
                  <c:v>1.2600000000000001E-3</c:v>
                </c:pt>
                <c:pt idx="73439" formatCode="0.00E+00">
                  <c:v>1.2600000000000001E-3</c:v>
                </c:pt>
                <c:pt idx="73440" formatCode="0.00E+00">
                  <c:v>1.2600000000000001E-3</c:v>
                </c:pt>
                <c:pt idx="73441" formatCode="0.00E+00">
                  <c:v>1.2600000000000001E-3</c:v>
                </c:pt>
                <c:pt idx="73442" formatCode="0.00E+00">
                  <c:v>1.2600000000000001E-3</c:v>
                </c:pt>
                <c:pt idx="73443" formatCode="0.00E+00">
                  <c:v>1.2600000000000001E-3</c:v>
                </c:pt>
                <c:pt idx="73444" formatCode="0.00E+00">
                  <c:v>1.2600000000000001E-3</c:v>
                </c:pt>
                <c:pt idx="73445" formatCode="0.00E+00">
                  <c:v>1.2600000000000001E-3</c:v>
                </c:pt>
                <c:pt idx="73446" formatCode="0.00E+00">
                  <c:v>1.2600000000000001E-3</c:v>
                </c:pt>
                <c:pt idx="73447" formatCode="0.00E+00">
                  <c:v>1.2600000000000001E-3</c:v>
                </c:pt>
                <c:pt idx="73448" formatCode="0.00E+00">
                  <c:v>1.2600000000000001E-3</c:v>
                </c:pt>
                <c:pt idx="73449" formatCode="0.00E+00">
                  <c:v>1.2600000000000001E-3</c:v>
                </c:pt>
                <c:pt idx="73450" formatCode="0.00E+00">
                  <c:v>1.2600000000000001E-3</c:v>
                </c:pt>
                <c:pt idx="73451" formatCode="0.00E+00">
                  <c:v>1.2600000000000001E-3</c:v>
                </c:pt>
                <c:pt idx="73452" formatCode="0.00E+00">
                  <c:v>1.2600000000000001E-3</c:v>
                </c:pt>
                <c:pt idx="73453" formatCode="0.00E+00">
                  <c:v>1.2600000000000001E-3</c:v>
                </c:pt>
                <c:pt idx="73454" formatCode="0.00E+00">
                  <c:v>1.2600000000000001E-3</c:v>
                </c:pt>
                <c:pt idx="73455" formatCode="0.00E+00">
                  <c:v>1.2600000000000001E-3</c:v>
                </c:pt>
                <c:pt idx="73456" formatCode="0.00E+00">
                  <c:v>1.2600000000000001E-3</c:v>
                </c:pt>
                <c:pt idx="73457" formatCode="0.00E+00">
                  <c:v>1.2600000000000001E-3</c:v>
                </c:pt>
                <c:pt idx="73458" formatCode="0.00E+00">
                  <c:v>1.2600000000000001E-3</c:v>
                </c:pt>
                <c:pt idx="73459" formatCode="0.00E+00">
                  <c:v>1.2600000000000001E-3</c:v>
                </c:pt>
                <c:pt idx="73460" formatCode="0.00E+00">
                  <c:v>1.2600000000000001E-3</c:v>
                </c:pt>
                <c:pt idx="73461" formatCode="0.00E+00">
                  <c:v>1.2600000000000001E-3</c:v>
                </c:pt>
                <c:pt idx="73462" formatCode="0.00E+00">
                  <c:v>1.2600000000000001E-3</c:v>
                </c:pt>
                <c:pt idx="73463" formatCode="0.00E+00">
                  <c:v>1.2600000000000001E-3</c:v>
                </c:pt>
                <c:pt idx="73464" formatCode="0.00E+00">
                  <c:v>1.2600000000000001E-3</c:v>
                </c:pt>
                <c:pt idx="73465" formatCode="0.00E+00">
                  <c:v>1.2600000000000001E-3</c:v>
                </c:pt>
                <c:pt idx="73466" formatCode="0.00E+00">
                  <c:v>1.2600000000000001E-3</c:v>
                </c:pt>
                <c:pt idx="73467" formatCode="0.00E+00">
                  <c:v>1.2600000000000001E-3</c:v>
                </c:pt>
                <c:pt idx="73468" formatCode="0.00E+00">
                  <c:v>1.2600000000000001E-3</c:v>
                </c:pt>
                <c:pt idx="73469" formatCode="0.00E+00">
                  <c:v>1.2600000000000001E-3</c:v>
                </c:pt>
                <c:pt idx="73470" formatCode="0.00E+00">
                  <c:v>1.2600000000000001E-3</c:v>
                </c:pt>
                <c:pt idx="73471" formatCode="0.00E+00">
                  <c:v>1.2600000000000001E-3</c:v>
                </c:pt>
                <c:pt idx="73472" formatCode="0.00E+00">
                  <c:v>1.2600000000000001E-3</c:v>
                </c:pt>
                <c:pt idx="73473" formatCode="0.00E+00">
                  <c:v>1.2600000000000001E-3</c:v>
                </c:pt>
                <c:pt idx="73474" formatCode="0.00E+00">
                  <c:v>1.2600000000000001E-3</c:v>
                </c:pt>
                <c:pt idx="73475" formatCode="0.00E+00">
                  <c:v>1.2600000000000001E-3</c:v>
                </c:pt>
                <c:pt idx="73476" formatCode="0.00E+00">
                  <c:v>1.2600000000000001E-3</c:v>
                </c:pt>
                <c:pt idx="73477" formatCode="0.00E+00">
                  <c:v>1.2600000000000001E-3</c:v>
                </c:pt>
                <c:pt idx="73478" formatCode="0.00E+00">
                  <c:v>1.2600000000000001E-3</c:v>
                </c:pt>
                <c:pt idx="73479" formatCode="0.00E+00">
                  <c:v>1.2600000000000001E-3</c:v>
                </c:pt>
                <c:pt idx="73480" formatCode="0.00E+00">
                  <c:v>1.2600000000000001E-3</c:v>
                </c:pt>
                <c:pt idx="73481" formatCode="0.00E+00">
                  <c:v>1.2600000000000001E-3</c:v>
                </c:pt>
                <c:pt idx="73482" formatCode="0.00E+00">
                  <c:v>1.2600000000000001E-3</c:v>
                </c:pt>
                <c:pt idx="73483" formatCode="0.00E+00">
                  <c:v>1.2600000000000001E-3</c:v>
                </c:pt>
                <c:pt idx="73484" formatCode="0.00E+00">
                  <c:v>1.2600000000000001E-3</c:v>
                </c:pt>
                <c:pt idx="73485" formatCode="0.00E+00">
                  <c:v>1.2600000000000001E-3</c:v>
                </c:pt>
                <c:pt idx="73486" formatCode="0.00E+00">
                  <c:v>1.2600000000000001E-3</c:v>
                </c:pt>
                <c:pt idx="73487" formatCode="0.00E+00">
                  <c:v>1.2600000000000001E-3</c:v>
                </c:pt>
                <c:pt idx="73488" formatCode="0.00E+00">
                  <c:v>1.2600000000000001E-3</c:v>
                </c:pt>
                <c:pt idx="73489" formatCode="0.00E+00">
                  <c:v>1.2600000000000001E-3</c:v>
                </c:pt>
                <c:pt idx="73490" formatCode="0.00E+00">
                  <c:v>1.2600000000000001E-3</c:v>
                </c:pt>
                <c:pt idx="73491" formatCode="0.00E+00">
                  <c:v>1.2600000000000001E-3</c:v>
                </c:pt>
                <c:pt idx="73492" formatCode="0.00E+00">
                  <c:v>1.2600000000000001E-3</c:v>
                </c:pt>
                <c:pt idx="73493" formatCode="0.00E+00">
                  <c:v>1.2600000000000001E-3</c:v>
                </c:pt>
                <c:pt idx="73494" formatCode="0.00E+00">
                  <c:v>1.2600000000000001E-3</c:v>
                </c:pt>
                <c:pt idx="73495" formatCode="0.00E+00">
                  <c:v>1.2600000000000001E-3</c:v>
                </c:pt>
                <c:pt idx="73496" formatCode="0.00E+00">
                  <c:v>1.2600000000000001E-3</c:v>
                </c:pt>
                <c:pt idx="73497" formatCode="0.00E+00">
                  <c:v>1.2600000000000001E-3</c:v>
                </c:pt>
                <c:pt idx="73498" formatCode="0.00E+00">
                  <c:v>1.2600000000000001E-3</c:v>
                </c:pt>
                <c:pt idx="73499" formatCode="0.00E+00">
                  <c:v>1.2600000000000001E-3</c:v>
                </c:pt>
                <c:pt idx="73500" formatCode="0.00E+00">
                  <c:v>1.2600000000000001E-3</c:v>
                </c:pt>
                <c:pt idx="73501" formatCode="0.00E+00">
                  <c:v>1.2600000000000001E-3</c:v>
                </c:pt>
                <c:pt idx="73502" formatCode="0.00E+00">
                  <c:v>1.2600000000000001E-3</c:v>
                </c:pt>
                <c:pt idx="73503" formatCode="0.00E+00">
                  <c:v>1.2600000000000001E-3</c:v>
                </c:pt>
                <c:pt idx="73504" formatCode="0.00E+00">
                  <c:v>1.2600000000000001E-3</c:v>
                </c:pt>
                <c:pt idx="73505" formatCode="0.00E+00">
                  <c:v>1.2600000000000001E-3</c:v>
                </c:pt>
                <c:pt idx="73506" formatCode="0.00E+00">
                  <c:v>1.2600000000000001E-3</c:v>
                </c:pt>
                <c:pt idx="73507" formatCode="0.00E+00">
                  <c:v>1.2600000000000001E-3</c:v>
                </c:pt>
                <c:pt idx="73508" formatCode="0.00E+00">
                  <c:v>1.2600000000000001E-3</c:v>
                </c:pt>
                <c:pt idx="73509" formatCode="0.00E+00">
                  <c:v>1.2600000000000001E-3</c:v>
                </c:pt>
                <c:pt idx="73510" formatCode="0.00E+00">
                  <c:v>1.2600000000000001E-3</c:v>
                </c:pt>
                <c:pt idx="73511" formatCode="0.00E+00">
                  <c:v>1.2600000000000001E-3</c:v>
                </c:pt>
                <c:pt idx="73512" formatCode="0.00E+00">
                  <c:v>1.2600000000000001E-3</c:v>
                </c:pt>
                <c:pt idx="73513" formatCode="0.00E+00">
                  <c:v>1.2600000000000001E-3</c:v>
                </c:pt>
                <c:pt idx="73514" formatCode="0.00E+00">
                  <c:v>1.2600000000000001E-3</c:v>
                </c:pt>
                <c:pt idx="73515" formatCode="0.00E+00">
                  <c:v>1.2600000000000001E-3</c:v>
                </c:pt>
                <c:pt idx="73516" formatCode="0.00E+00">
                  <c:v>1.2600000000000001E-3</c:v>
                </c:pt>
                <c:pt idx="73517" formatCode="0.00E+00">
                  <c:v>1.2600000000000001E-3</c:v>
                </c:pt>
                <c:pt idx="73518" formatCode="0.00E+00">
                  <c:v>1.2600000000000001E-3</c:v>
                </c:pt>
                <c:pt idx="73519" formatCode="0.00E+00">
                  <c:v>1.2600000000000001E-3</c:v>
                </c:pt>
                <c:pt idx="73520" formatCode="0.00E+00">
                  <c:v>1.2600000000000001E-3</c:v>
                </c:pt>
                <c:pt idx="73521" formatCode="0.00E+00">
                  <c:v>1.2600000000000001E-3</c:v>
                </c:pt>
                <c:pt idx="73522" formatCode="0.00E+00">
                  <c:v>1.2600000000000001E-3</c:v>
                </c:pt>
                <c:pt idx="73523" formatCode="0.00E+00">
                  <c:v>1.2600000000000001E-3</c:v>
                </c:pt>
                <c:pt idx="73524" formatCode="0.00E+00">
                  <c:v>1.2600000000000001E-3</c:v>
                </c:pt>
                <c:pt idx="73525" formatCode="0.00E+00">
                  <c:v>1.2600000000000001E-3</c:v>
                </c:pt>
                <c:pt idx="73526" formatCode="0.00E+00">
                  <c:v>1.2600000000000001E-3</c:v>
                </c:pt>
                <c:pt idx="73527" formatCode="0.00E+00">
                  <c:v>1.2600000000000001E-3</c:v>
                </c:pt>
                <c:pt idx="73528" formatCode="0.00E+00">
                  <c:v>1.2600000000000001E-3</c:v>
                </c:pt>
                <c:pt idx="73529" formatCode="0.00E+00">
                  <c:v>1.2600000000000001E-3</c:v>
                </c:pt>
                <c:pt idx="73530" formatCode="0.00E+00">
                  <c:v>1.2600000000000001E-3</c:v>
                </c:pt>
                <c:pt idx="73531" formatCode="0.00E+00">
                  <c:v>1.2600000000000001E-3</c:v>
                </c:pt>
                <c:pt idx="73532" formatCode="0.00E+00">
                  <c:v>1.2600000000000001E-3</c:v>
                </c:pt>
                <c:pt idx="73533" formatCode="0.00E+00">
                  <c:v>1.2600000000000001E-3</c:v>
                </c:pt>
                <c:pt idx="73534" formatCode="0.00E+00">
                  <c:v>1.2600000000000001E-3</c:v>
                </c:pt>
                <c:pt idx="73535" formatCode="0.00E+00">
                  <c:v>1.2600000000000001E-3</c:v>
                </c:pt>
                <c:pt idx="73536" formatCode="0.00E+00">
                  <c:v>1.2600000000000001E-3</c:v>
                </c:pt>
                <c:pt idx="73537" formatCode="0.00E+00">
                  <c:v>1.2600000000000001E-3</c:v>
                </c:pt>
                <c:pt idx="73538" formatCode="0.00E+00">
                  <c:v>1.2600000000000001E-3</c:v>
                </c:pt>
                <c:pt idx="73539" formatCode="0.00E+00">
                  <c:v>1.2600000000000001E-3</c:v>
                </c:pt>
                <c:pt idx="73540" formatCode="0.00E+00">
                  <c:v>1.2600000000000001E-3</c:v>
                </c:pt>
                <c:pt idx="73541" formatCode="0.00E+00">
                  <c:v>1.2600000000000001E-3</c:v>
                </c:pt>
                <c:pt idx="73542" formatCode="0.00E+00">
                  <c:v>1.2600000000000001E-3</c:v>
                </c:pt>
                <c:pt idx="73543" formatCode="0.00E+00">
                  <c:v>1.2600000000000001E-3</c:v>
                </c:pt>
                <c:pt idx="73544" formatCode="0.00E+00">
                  <c:v>1.2600000000000001E-3</c:v>
                </c:pt>
                <c:pt idx="73545" formatCode="0.00E+00">
                  <c:v>1.2600000000000001E-3</c:v>
                </c:pt>
                <c:pt idx="73546" formatCode="0.00E+00">
                  <c:v>1.2600000000000001E-3</c:v>
                </c:pt>
                <c:pt idx="73547" formatCode="0.00E+00">
                  <c:v>1.2600000000000001E-3</c:v>
                </c:pt>
                <c:pt idx="73548" formatCode="0.00E+00">
                  <c:v>1.2600000000000001E-3</c:v>
                </c:pt>
                <c:pt idx="73549" formatCode="0.00E+00">
                  <c:v>1.2600000000000001E-3</c:v>
                </c:pt>
                <c:pt idx="73550" formatCode="0.00E+00">
                  <c:v>1.2600000000000001E-3</c:v>
                </c:pt>
                <c:pt idx="73551" formatCode="0.00E+00">
                  <c:v>1.2600000000000001E-3</c:v>
                </c:pt>
                <c:pt idx="73552" formatCode="0.00E+00">
                  <c:v>1.2600000000000001E-3</c:v>
                </c:pt>
                <c:pt idx="73553" formatCode="0.00E+00">
                  <c:v>1.2600000000000001E-3</c:v>
                </c:pt>
                <c:pt idx="73554" formatCode="0.00E+00">
                  <c:v>1.2600000000000001E-3</c:v>
                </c:pt>
                <c:pt idx="73555" formatCode="0.00E+00">
                  <c:v>1.2600000000000001E-3</c:v>
                </c:pt>
                <c:pt idx="73556" formatCode="0.00E+00">
                  <c:v>1.2600000000000001E-3</c:v>
                </c:pt>
                <c:pt idx="73557" formatCode="0.00E+00">
                  <c:v>1.2600000000000001E-3</c:v>
                </c:pt>
                <c:pt idx="73558" formatCode="0.00E+00">
                  <c:v>1.2600000000000001E-3</c:v>
                </c:pt>
                <c:pt idx="73559" formatCode="0.00E+00">
                  <c:v>1.2600000000000001E-3</c:v>
                </c:pt>
                <c:pt idx="73560" formatCode="0.00E+00">
                  <c:v>1.2600000000000001E-3</c:v>
                </c:pt>
                <c:pt idx="73561" formatCode="0.00E+00">
                  <c:v>1.2600000000000001E-3</c:v>
                </c:pt>
                <c:pt idx="73562" formatCode="0.00E+00">
                  <c:v>1.2600000000000001E-3</c:v>
                </c:pt>
                <c:pt idx="73563" formatCode="0.00E+00">
                  <c:v>1.2600000000000001E-3</c:v>
                </c:pt>
                <c:pt idx="73564" formatCode="0.00E+00">
                  <c:v>1.2600000000000001E-3</c:v>
                </c:pt>
                <c:pt idx="73565" formatCode="0.00E+00">
                  <c:v>1.2600000000000001E-3</c:v>
                </c:pt>
                <c:pt idx="73566" formatCode="0.00E+00">
                  <c:v>1.2600000000000001E-3</c:v>
                </c:pt>
                <c:pt idx="73567" formatCode="0.00E+00">
                  <c:v>1.2600000000000001E-3</c:v>
                </c:pt>
                <c:pt idx="73568" formatCode="0.00E+00">
                  <c:v>1.2600000000000001E-3</c:v>
                </c:pt>
                <c:pt idx="73569" formatCode="0.00E+00">
                  <c:v>1.2600000000000001E-3</c:v>
                </c:pt>
                <c:pt idx="73570" formatCode="0.00E+00">
                  <c:v>1.2600000000000001E-3</c:v>
                </c:pt>
                <c:pt idx="73571" formatCode="0.00E+00">
                  <c:v>1.2600000000000001E-3</c:v>
                </c:pt>
                <c:pt idx="73572" formatCode="0.00E+00">
                  <c:v>1.2600000000000001E-3</c:v>
                </c:pt>
                <c:pt idx="73573" formatCode="0.00E+00">
                  <c:v>1.2600000000000001E-3</c:v>
                </c:pt>
                <c:pt idx="73574" formatCode="0.00E+00">
                  <c:v>1.2600000000000001E-3</c:v>
                </c:pt>
                <c:pt idx="73575" formatCode="0.00E+00">
                  <c:v>1.2600000000000001E-3</c:v>
                </c:pt>
                <c:pt idx="73576" formatCode="0.00E+00">
                  <c:v>1.2600000000000001E-3</c:v>
                </c:pt>
                <c:pt idx="73577" formatCode="0.00E+00">
                  <c:v>1.2600000000000001E-3</c:v>
                </c:pt>
                <c:pt idx="73578" formatCode="0.00E+00">
                  <c:v>1.2600000000000001E-3</c:v>
                </c:pt>
                <c:pt idx="73579" formatCode="0.00E+00">
                  <c:v>1.2600000000000001E-3</c:v>
                </c:pt>
                <c:pt idx="73580" formatCode="0.00E+00">
                  <c:v>1.2600000000000001E-3</c:v>
                </c:pt>
                <c:pt idx="73581" formatCode="0.00E+00">
                  <c:v>1.2600000000000001E-3</c:v>
                </c:pt>
                <c:pt idx="73582" formatCode="0.00E+00">
                  <c:v>1.2600000000000001E-3</c:v>
                </c:pt>
                <c:pt idx="73583" formatCode="0.00E+00">
                  <c:v>1.2600000000000001E-3</c:v>
                </c:pt>
                <c:pt idx="73584" formatCode="0.00E+00">
                  <c:v>1.2600000000000001E-3</c:v>
                </c:pt>
                <c:pt idx="73585" formatCode="0.00E+00">
                  <c:v>1.2600000000000001E-3</c:v>
                </c:pt>
                <c:pt idx="73586" formatCode="0.00E+00">
                  <c:v>1.2600000000000001E-3</c:v>
                </c:pt>
                <c:pt idx="73587" formatCode="0.00E+00">
                  <c:v>1.2600000000000001E-3</c:v>
                </c:pt>
                <c:pt idx="73588" formatCode="0.00E+00">
                  <c:v>1.2600000000000001E-3</c:v>
                </c:pt>
                <c:pt idx="73589" formatCode="0.00E+00">
                  <c:v>1.2600000000000001E-3</c:v>
                </c:pt>
                <c:pt idx="73590" formatCode="0.00E+00">
                  <c:v>1.2600000000000001E-3</c:v>
                </c:pt>
                <c:pt idx="73591" formatCode="0.00E+00">
                  <c:v>1.2600000000000001E-3</c:v>
                </c:pt>
                <c:pt idx="73592" formatCode="0.00E+00">
                  <c:v>1.2600000000000001E-3</c:v>
                </c:pt>
                <c:pt idx="73593" formatCode="0.00E+00">
                  <c:v>1.2600000000000001E-3</c:v>
                </c:pt>
                <c:pt idx="73594" formatCode="0.00E+00">
                  <c:v>1.2600000000000001E-3</c:v>
                </c:pt>
                <c:pt idx="73595" formatCode="0.00E+00">
                  <c:v>1.2600000000000001E-3</c:v>
                </c:pt>
                <c:pt idx="73596" formatCode="0.00E+00">
                  <c:v>1.2600000000000001E-3</c:v>
                </c:pt>
                <c:pt idx="73597" formatCode="0.00E+00">
                  <c:v>1.2600000000000001E-3</c:v>
                </c:pt>
                <c:pt idx="73598" formatCode="0.00E+00">
                  <c:v>1.2600000000000001E-3</c:v>
                </c:pt>
                <c:pt idx="73599" formatCode="0.00E+00">
                  <c:v>1.2600000000000001E-3</c:v>
                </c:pt>
                <c:pt idx="73600" formatCode="0.00E+00">
                  <c:v>1.2600000000000001E-3</c:v>
                </c:pt>
                <c:pt idx="73601" formatCode="0.00E+00">
                  <c:v>1.2600000000000001E-3</c:v>
                </c:pt>
                <c:pt idx="73602" formatCode="0.00E+00">
                  <c:v>1.2600000000000001E-3</c:v>
                </c:pt>
                <c:pt idx="73603" formatCode="0.00E+00">
                  <c:v>1.2600000000000001E-3</c:v>
                </c:pt>
                <c:pt idx="73604" formatCode="0.00E+00">
                  <c:v>1.2600000000000001E-3</c:v>
                </c:pt>
                <c:pt idx="73605" formatCode="0.00E+00">
                  <c:v>1.2600000000000001E-3</c:v>
                </c:pt>
                <c:pt idx="73606" formatCode="0.00E+00">
                  <c:v>1.2600000000000001E-3</c:v>
                </c:pt>
                <c:pt idx="73607" formatCode="0.00E+00">
                  <c:v>1.2600000000000001E-3</c:v>
                </c:pt>
                <c:pt idx="73608" formatCode="0.00E+00">
                  <c:v>1.2600000000000001E-3</c:v>
                </c:pt>
                <c:pt idx="73609" formatCode="0.00E+00">
                  <c:v>1.2600000000000001E-3</c:v>
                </c:pt>
                <c:pt idx="73610" formatCode="0.00E+00">
                  <c:v>1.2600000000000001E-3</c:v>
                </c:pt>
                <c:pt idx="73611" formatCode="0.00E+00">
                  <c:v>1.2600000000000001E-3</c:v>
                </c:pt>
                <c:pt idx="73612" formatCode="0.00E+00">
                  <c:v>1.2600000000000001E-3</c:v>
                </c:pt>
                <c:pt idx="73613" formatCode="0.00E+00">
                  <c:v>1.2600000000000001E-3</c:v>
                </c:pt>
                <c:pt idx="73614" formatCode="0.00E+00">
                  <c:v>1.2600000000000001E-3</c:v>
                </c:pt>
                <c:pt idx="73615" formatCode="0.00E+00">
                  <c:v>1.2600000000000001E-3</c:v>
                </c:pt>
                <c:pt idx="73616" formatCode="0.00E+00">
                  <c:v>1.2600000000000001E-3</c:v>
                </c:pt>
                <c:pt idx="73617" formatCode="0.00E+00">
                  <c:v>1.2600000000000001E-3</c:v>
                </c:pt>
                <c:pt idx="73618" formatCode="0.00E+00">
                  <c:v>1.2600000000000001E-3</c:v>
                </c:pt>
                <c:pt idx="73619" formatCode="0.00E+00">
                  <c:v>1.2600000000000001E-3</c:v>
                </c:pt>
                <c:pt idx="73620" formatCode="0.00E+00">
                  <c:v>1.2600000000000001E-3</c:v>
                </c:pt>
                <c:pt idx="73621" formatCode="0.00E+00">
                  <c:v>1.2600000000000001E-3</c:v>
                </c:pt>
                <c:pt idx="73622" formatCode="0.00E+00">
                  <c:v>1.2600000000000001E-3</c:v>
                </c:pt>
                <c:pt idx="73623" formatCode="0.00E+00">
                  <c:v>1.2600000000000001E-3</c:v>
                </c:pt>
                <c:pt idx="73624" formatCode="0.00E+00">
                  <c:v>1.2600000000000001E-3</c:v>
                </c:pt>
                <c:pt idx="73625" formatCode="0.00E+00">
                  <c:v>1.2600000000000001E-3</c:v>
                </c:pt>
                <c:pt idx="73626" formatCode="0.00E+00">
                  <c:v>1.2600000000000001E-3</c:v>
                </c:pt>
                <c:pt idx="73627" formatCode="0.00E+00">
                  <c:v>1.2600000000000001E-3</c:v>
                </c:pt>
                <c:pt idx="73628" formatCode="0.00E+00">
                  <c:v>1.2600000000000001E-3</c:v>
                </c:pt>
                <c:pt idx="73629" formatCode="0.00E+00">
                  <c:v>1.2600000000000001E-3</c:v>
                </c:pt>
                <c:pt idx="73630" formatCode="0.00E+00">
                  <c:v>1.2600000000000001E-3</c:v>
                </c:pt>
                <c:pt idx="73631" formatCode="0.00E+00">
                  <c:v>1.2600000000000001E-3</c:v>
                </c:pt>
                <c:pt idx="73632" formatCode="0.00E+00">
                  <c:v>1.2600000000000001E-3</c:v>
                </c:pt>
                <c:pt idx="73633" formatCode="0.00E+00">
                  <c:v>1.2600000000000001E-3</c:v>
                </c:pt>
                <c:pt idx="73634" formatCode="0.00E+00">
                  <c:v>1.2600000000000001E-3</c:v>
                </c:pt>
                <c:pt idx="73635" formatCode="0.00E+00">
                  <c:v>1.2600000000000001E-3</c:v>
                </c:pt>
                <c:pt idx="73636" formatCode="0.00E+00">
                  <c:v>1.2600000000000001E-3</c:v>
                </c:pt>
                <c:pt idx="73637" formatCode="0.00E+00">
                  <c:v>1.2600000000000001E-3</c:v>
                </c:pt>
                <c:pt idx="73638" formatCode="0.00E+00">
                  <c:v>1.2600000000000001E-3</c:v>
                </c:pt>
                <c:pt idx="73639" formatCode="0.00E+00">
                  <c:v>1.2600000000000001E-3</c:v>
                </c:pt>
                <c:pt idx="73640" formatCode="0.00E+00">
                  <c:v>1.2600000000000001E-3</c:v>
                </c:pt>
                <c:pt idx="73641" formatCode="0.00E+00">
                  <c:v>1.2600000000000001E-3</c:v>
                </c:pt>
                <c:pt idx="73642" formatCode="0.00E+00">
                  <c:v>1.2600000000000001E-3</c:v>
                </c:pt>
                <c:pt idx="73643" formatCode="0.00E+00">
                  <c:v>1.2600000000000001E-3</c:v>
                </c:pt>
                <c:pt idx="73644" formatCode="0.00E+00">
                  <c:v>1.2600000000000001E-3</c:v>
                </c:pt>
                <c:pt idx="73645" formatCode="0.00E+00">
                  <c:v>1.2600000000000001E-3</c:v>
                </c:pt>
                <c:pt idx="73646" formatCode="0.00E+00">
                  <c:v>1.2600000000000001E-3</c:v>
                </c:pt>
                <c:pt idx="73647" formatCode="0.00E+00">
                  <c:v>1.2600000000000001E-3</c:v>
                </c:pt>
                <c:pt idx="73648" formatCode="0.00E+00">
                  <c:v>1.2600000000000001E-3</c:v>
                </c:pt>
                <c:pt idx="73649" formatCode="0.00E+00">
                  <c:v>1.2600000000000001E-3</c:v>
                </c:pt>
                <c:pt idx="73650" formatCode="0.00E+00">
                  <c:v>1.2600000000000001E-3</c:v>
                </c:pt>
                <c:pt idx="73651" formatCode="0.00E+00">
                  <c:v>1.2600000000000001E-3</c:v>
                </c:pt>
                <c:pt idx="73652" formatCode="0.00E+00">
                  <c:v>1.2600000000000001E-3</c:v>
                </c:pt>
                <c:pt idx="73653" formatCode="0.00E+00">
                  <c:v>1.2600000000000001E-3</c:v>
                </c:pt>
                <c:pt idx="73654" formatCode="0.00E+00">
                  <c:v>1.2600000000000001E-3</c:v>
                </c:pt>
                <c:pt idx="73655" formatCode="0.00E+00">
                  <c:v>1.2600000000000001E-3</c:v>
                </c:pt>
                <c:pt idx="73656" formatCode="0.00E+00">
                  <c:v>1.2600000000000001E-3</c:v>
                </c:pt>
                <c:pt idx="73657" formatCode="0.00E+00">
                  <c:v>1.2600000000000001E-3</c:v>
                </c:pt>
                <c:pt idx="73658" formatCode="0.00E+00">
                  <c:v>1.2600000000000001E-3</c:v>
                </c:pt>
                <c:pt idx="73659" formatCode="0.00E+00">
                  <c:v>1.2600000000000001E-3</c:v>
                </c:pt>
                <c:pt idx="73660" formatCode="0.00E+00">
                  <c:v>1.2600000000000001E-3</c:v>
                </c:pt>
                <c:pt idx="73661" formatCode="0.00E+00">
                  <c:v>1.2600000000000001E-3</c:v>
                </c:pt>
                <c:pt idx="73662" formatCode="0.00E+00">
                  <c:v>1.2600000000000001E-3</c:v>
                </c:pt>
                <c:pt idx="73663" formatCode="0.00E+00">
                  <c:v>1.2600000000000001E-3</c:v>
                </c:pt>
                <c:pt idx="73664" formatCode="0.00E+00">
                  <c:v>1.2600000000000001E-3</c:v>
                </c:pt>
                <c:pt idx="73665" formatCode="0.00E+00">
                  <c:v>1.2600000000000001E-3</c:v>
                </c:pt>
                <c:pt idx="73666" formatCode="0.00E+00">
                  <c:v>1.2600000000000001E-3</c:v>
                </c:pt>
                <c:pt idx="73667" formatCode="0.00E+00">
                  <c:v>1.2600000000000001E-3</c:v>
                </c:pt>
                <c:pt idx="73668" formatCode="0.00E+00">
                  <c:v>1.2600000000000001E-3</c:v>
                </c:pt>
                <c:pt idx="73669" formatCode="0.00E+00">
                  <c:v>1.2600000000000001E-3</c:v>
                </c:pt>
                <c:pt idx="73670" formatCode="0.00E+00">
                  <c:v>1.2600000000000001E-3</c:v>
                </c:pt>
                <c:pt idx="73671" formatCode="0.00E+00">
                  <c:v>1.2600000000000001E-3</c:v>
                </c:pt>
                <c:pt idx="73672" formatCode="0.00E+00">
                  <c:v>1.2600000000000001E-3</c:v>
                </c:pt>
                <c:pt idx="73673" formatCode="0.00E+00">
                  <c:v>1.2600000000000001E-3</c:v>
                </c:pt>
                <c:pt idx="73674" formatCode="0.00E+00">
                  <c:v>1.2600000000000001E-3</c:v>
                </c:pt>
                <c:pt idx="73675" formatCode="0.00E+00">
                  <c:v>1.2600000000000001E-3</c:v>
                </c:pt>
                <c:pt idx="73676" formatCode="0.00E+00">
                  <c:v>1.2600000000000001E-3</c:v>
                </c:pt>
                <c:pt idx="73677" formatCode="0.00E+00">
                  <c:v>1.2600000000000001E-3</c:v>
                </c:pt>
                <c:pt idx="73678" formatCode="0.00E+00">
                  <c:v>1.2600000000000001E-3</c:v>
                </c:pt>
                <c:pt idx="73679" formatCode="0.00E+00">
                  <c:v>1.2600000000000001E-3</c:v>
                </c:pt>
                <c:pt idx="73680" formatCode="0.00E+00">
                  <c:v>1.2600000000000001E-3</c:v>
                </c:pt>
                <c:pt idx="73681" formatCode="0.00E+00">
                  <c:v>1.2600000000000001E-3</c:v>
                </c:pt>
                <c:pt idx="73682" formatCode="0.00E+00">
                  <c:v>1.2600000000000001E-3</c:v>
                </c:pt>
                <c:pt idx="73683" formatCode="0.00E+00">
                  <c:v>1.2600000000000001E-3</c:v>
                </c:pt>
                <c:pt idx="73684" formatCode="0.00E+00">
                  <c:v>1.2600000000000001E-3</c:v>
                </c:pt>
                <c:pt idx="73685" formatCode="0.00E+00">
                  <c:v>1.2600000000000001E-3</c:v>
                </c:pt>
                <c:pt idx="73686" formatCode="0.00E+00">
                  <c:v>1.2600000000000001E-3</c:v>
                </c:pt>
                <c:pt idx="73687" formatCode="0.00E+00">
                  <c:v>1.2600000000000001E-3</c:v>
                </c:pt>
                <c:pt idx="73688" formatCode="0.00E+00">
                  <c:v>1.2600000000000001E-3</c:v>
                </c:pt>
                <c:pt idx="73689" formatCode="0.00E+00">
                  <c:v>1.2600000000000001E-3</c:v>
                </c:pt>
                <c:pt idx="73690" formatCode="0.00E+00">
                  <c:v>1.2600000000000001E-3</c:v>
                </c:pt>
                <c:pt idx="73691" formatCode="0.00E+00">
                  <c:v>1.2600000000000001E-3</c:v>
                </c:pt>
                <c:pt idx="73692" formatCode="0.00E+00">
                  <c:v>1.2600000000000001E-3</c:v>
                </c:pt>
                <c:pt idx="73693" formatCode="0.00E+00">
                  <c:v>1.2600000000000001E-3</c:v>
                </c:pt>
                <c:pt idx="73694" formatCode="0.00E+00">
                  <c:v>1.2600000000000001E-3</c:v>
                </c:pt>
                <c:pt idx="73695" formatCode="0.00E+00">
                  <c:v>1.2600000000000001E-3</c:v>
                </c:pt>
                <c:pt idx="73696" formatCode="0.00E+00">
                  <c:v>1.2600000000000001E-3</c:v>
                </c:pt>
                <c:pt idx="73697" formatCode="0.00E+00">
                  <c:v>1.2600000000000001E-3</c:v>
                </c:pt>
                <c:pt idx="73698" formatCode="0.00E+00">
                  <c:v>1.2600000000000001E-3</c:v>
                </c:pt>
                <c:pt idx="73699" formatCode="0.00E+00">
                  <c:v>1.2600000000000001E-3</c:v>
                </c:pt>
                <c:pt idx="73700" formatCode="0.00E+00">
                  <c:v>1.2600000000000001E-3</c:v>
                </c:pt>
                <c:pt idx="73701" formatCode="0.00E+00">
                  <c:v>1.2600000000000001E-3</c:v>
                </c:pt>
                <c:pt idx="73702" formatCode="0.00E+00">
                  <c:v>1.2600000000000001E-3</c:v>
                </c:pt>
                <c:pt idx="73703" formatCode="0.00E+00">
                  <c:v>1.2600000000000001E-3</c:v>
                </c:pt>
                <c:pt idx="73704" formatCode="0.00E+00">
                  <c:v>1.2600000000000001E-3</c:v>
                </c:pt>
                <c:pt idx="73705" formatCode="0.00E+00">
                  <c:v>1.2600000000000001E-3</c:v>
                </c:pt>
                <c:pt idx="73706" formatCode="0.00E+00">
                  <c:v>1.2600000000000001E-3</c:v>
                </c:pt>
                <c:pt idx="73707" formatCode="0.00E+00">
                  <c:v>1.2600000000000001E-3</c:v>
                </c:pt>
                <c:pt idx="73708" formatCode="0.00E+00">
                  <c:v>1.2600000000000001E-3</c:v>
                </c:pt>
                <c:pt idx="73709" formatCode="0.00E+00">
                  <c:v>1.2600000000000001E-3</c:v>
                </c:pt>
                <c:pt idx="73710" formatCode="0.00E+00">
                  <c:v>1.2600000000000001E-3</c:v>
                </c:pt>
                <c:pt idx="73711" formatCode="0.00E+00">
                  <c:v>1.2600000000000001E-3</c:v>
                </c:pt>
                <c:pt idx="73712" formatCode="0.00E+00">
                  <c:v>1.2600000000000001E-3</c:v>
                </c:pt>
                <c:pt idx="73713" formatCode="0.00E+00">
                  <c:v>1.2600000000000001E-3</c:v>
                </c:pt>
                <c:pt idx="73714" formatCode="0.00E+00">
                  <c:v>1.2600000000000001E-3</c:v>
                </c:pt>
                <c:pt idx="73715" formatCode="0.00E+00">
                  <c:v>1.2600000000000001E-3</c:v>
                </c:pt>
                <c:pt idx="73716" formatCode="0.00E+00">
                  <c:v>1.2600000000000001E-3</c:v>
                </c:pt>
                <c:pt idx="73717" formatCode="0.00E+00">
                  <c:v>1.2600000000000001E-3</c:v>
                </c:pt>
                <c:pt idx="73718" formatCode="0.00E+00">
                  <c:v>1.2600000000000001E-3</c:v>
                </c:pt>
                <c:pt idx="73719" formatCode="0.00E+00">
                  <c:v>1.2600000000000001E-3</c:v>
                </c:pt>
                <c:pt idx="73720" formatCode="0.00E+00">
                  <c:v>1.2600000000000001E-3</c:v>
                </c:pt>
                <c:pt idx="73721" formatCode="0.00E+00">
                  <c:v>1.2600000000000001E-3</c:v>
                </c:pt>
                <c:pt idx="73722" formatCode="0.00E+00">
                  <c:v>1.2600000000000001E-3</c:v>
                </c:pt>
                <c:pt idx="73723" formatCode="0.00E+00">
                  <c:v>1.2600000000000001E-3</c:v>
                </c:pt>
                <c:pt idx="73724" formatCode="0.00E+00">
                  <c:v>1.2600000000000001E-3</c:v>
                </c:pt>
                <c:pt idx="73725" formatCode="0.00E+00">
                  <c:v>1.2600000000000001E-3</c:v>
                </c:pt>
                <c:pt idx="73726" formatCode="0.00E+00">
                  <c:v>1.2600000000000001E-3</c:v>
                </c:pt>
                <c:pt idx="73727" formatCode="0.00E+00">
                  <c:v>1.2600000000000001E-3</c:v>
                </c:pt>
                <c:pt idx="73728" formatCode="0.00E+00">
                  <c:v>1.2600000000000001E-3</c:v>
                </c:pt>
                <c:pt idx="73729" formatCode="0.00E+00">
                  <c:v>1.2600000000000001E-3</c:v>
                </c:pt>
                <c:pt idx="73730" formatCode="0.00E+00">
                  <c:v>1.2600000000000001E-3</c:v>
                </c:pt>
                <c:pt idx="73731" formatCode="0.00E+00">
                  <c:v>1.2600000000000001E-3</c:v>
                </c:pt>
                <c:pt idx="73732" formatCode="0.00E+00">
                  <c:v>1.2600000000000001E-3</c:v>
                </c:pt>
                <c:pt idx="73733" formatCode="0.00E+00">
                  <c:v>1.2600000000000001E-3</c:v>
                </c:pt>
                <c:pt idx="73734" formatCode="0.00E+00">
                  <c:v>1.2600000000000001E-3</c:v>
                </c:pt>
                <c:pt idx="73735" formatCode="0.00E+00">
                  <c:v>1.2600000000000001E-3</c:v>
                </c:pt>
                <c:pt idx="73736" formatCode="0.00E+00">
                  <c:v>1.2600000000000001E-3</c:v>
                </c:pt>
                <c:pt idx="73737" formatCode="0.00E+00">
                  <c:v>1.2600000000000001E-3</c:v>
                </c:pt>
                <c:pt idx="73738" formatCode="0.00E+00">
                  <c:v>1.2600000000000001E-3</c:v>
                </c:pt>
                <c:pt idx="73739" formatCode="0.00E+00">
                  <c:v>1.2600000000000001E-3</c:v>
                </c:pt>
                <c:pt idx="73740" formatCode="0.00E+00">
                  <c:v>1.2600000000000001E-3</c:v>
                </c:pt>
                <c:pt idx="73741" formatCode="0.00E+00">
                  <c:v>1.2600000000000001E-3</c:v>
                </c:pt>
                <c:pt idx="73742" formatCode="0.00E+00">
                  <c:v>1.2600000000000001E-3</c:v>
                </c:pt>
                <c:pt idx="73743" formatCode="0.00E+00">
                  <c:v>1.2600000000000001E-3</c:v>
                </c:pt>
                <c:pt idx="73744" formatCode="0.00E+00">
                  <c:v>1.2600000000000001E-3</c:v>
                </c:pt>
                <c:pt idx="73745" formatCode="0.00E+00">
                  <c:v>1.2600000000000001E-3</c:v>
                </c:pt>
                <c:pt idx="73746" formatCode="0.00E+00">
                  <c:v>1.2600000000000001E-3</c:v>
                </c:pt>
                <c:pt idx="73747" formatCode="0.00E+00">
                  <c:v>1.2600000000000001E-3</c:v>
                </c:pt>
                <c:pt idx="73748" formatCode="0.00E+00">
                  <c:v>1.2600000000000001E-3</c:v>
                </c:pt>
                <c:pt idx="73749" formatCode="0.00E+00">
                  <c:v>1.2600000000000001E-3</c:v>
                </c:pt>
                <c:pt idx="73750" formatCode="0.00E+00">
                  <c:v>1.2600000000000001E-3</c:v>
                </c:pt>
                <c:pt idx="73751" formatCode="0.00E+00">
                  <c:v>1.2600000000000001E-3</c:v>
                </c:pt>
                <c:pt idx="73752" formatCode="0.00E+00">
                  <c:v>1.2600000000000001E-3</c:v>
                </c:pt>
                <c:pt idx="73753" formatCode="0.00E+00">
                  <c:v>1.2600000000000001E-3</c:v>
                </c:pt>
                <c:pt idx="73754" formatCode="0.00E+00">
                  <c:v>1.2600000000000001E-3</c:v>
                </c:pt>
                <c:pt idx="73755" formatCode="0.00E+00">
                  <c:v>1.2600000000000001E-3</c:v>
                </c:pt>
                <c:pt idx="73756" formatCode="0.00E+00">
                  <c:v>1.2600000000000001E-3</c:v>
                </c:pt>
                <c:pt idx="73757" formatCode="0.00E+00">
                  <c:v>1.2600000000000001E-3</c:v>
                </c:pt>
                <c:pt idx="73758" formatCode="0.00E+00">
                  <c:v>1.2600000000000001E-3</c:v>
                </c:pt>
                <c:pt idx="73759" formatCode="0.00E+00">
                  <c:v>1.2600000000000001E-3</c:v>
                </c:pt>
                <c:pt idx="73760" formatCode="0.00E+00">
                  <c:v>1.2600000000000001E-3</c:v>
                </c:pt>
                <c:pt idx="73761" formatCode="0.00E+00">
                  <c:v>1.2600000000000001E-3</c:v>
                </c:pt>
                <c:pt idx="73762" formatCode="0.00E+00">
                  <c:v>1.2600000000000001E-3</c:v>
                </c:pt>
                <c:pt idx="73763" formatCode="0.00E+00">
                  <c:v>1.2600000000000001E-3</c:v>
                </c:pt>
                <c:pt idx="73764" formatCode="0.00E+00">
                  <c:v>1.2600000000000001E-3</c:v>
                </c:pt>
                <c:pt idx="73765" formatCode="0.00E+00">
                  <c:v>1.2600000000000001E-3</c:v>
                </c:pt>
                <c:pt idx="73766" formatCode="0.00E+00">
                  <c:v>1.2600000000000001E-3</c:v>
                </c:pt>
                <c:pt idx="73767" formatCode="0.00E+00">
                  <c:v>1.2600000000000001E-3</c:v>
                </c:pt>
                <c:pt idx="73768" formatCode="0.00E+00">
                  <c:v>1.2600000000000001E-3</c:v>
                </c:pt>
                <c:pt idx="73769" formatCode="0.00E+00">
                  <c:v>1.2600000000000001E-3</c:v>
                </c:pt>
                <c:pt idx="73770" formatCode="0.00E+00">
                  <c:v>1.2600000000000001E-3</c:v>
                </c:pt>
                <c:pt idx="73771" formatCode="0.00E+00">
                  <c:v>1.2600000000000001E-3</c:v>
                </c:pt>
                <c:pt idx="73772" formatCode="0.00E+00">
                  <c:v>1.2600000000000001E-3</c:v>
                </c:pt>
                <c:pt idx="73773" formatCode="0.00E+00">
                  <c:v>1.2600000000000001E-3</c:v>
                </c:pt>
                <c:pt idx="73774" formatCode="0.00E+00">
                  <c:v>1.2600000000000001E-3</c:v>
                </c:pt>
                <c:pt idx="73775" formatCode="0.00E+00">
                  <c:v>1.2600000000000001E-3</c:v>
                </c:pt>
                <c:pt idx="73776" formatCode="0.00E+00">
                  <c:v>1.2600000000000001E-3</c:v>
                </c:pt>
                <c:pt idx="73777" formatCode="0.00E+00">
                  <c:v>1.2600000000000001E-3</c:v>
                </c:pt>
                <c:pt idx="73778" formatCode="0.00E+00">
                  <c:v>1.2600000000000001E-3</c:v>
                </c:pt>
                <c:pt idx="73779" formatCode="0.00E+00">
                  <c:v>1.2600000000000001E-3</c:v>
                </c:pt>
                <c:pt idx="73780" formatCode="0.00E+00">
                  <c:v>1.2600000000000001E-3</c:v>
                </c:pt>
                <c:pt idx="73781" formatCode="0.00E+00">
                  <c:v>1.2600000000000001E-3</c:v>
                </c:pt>
                <c:pt idx="73782" formatCode="0.00E+00">
                  <c:v>1.2600000000000001E-3</c:v>
                </c:pt>
                <c:pt idx="73783" formatCode="0.00E+00">
                  <c:v>1.2600000000000001E-3</c:v>
                </c:pt>
                <c:pt idx="73784" formatCode="0.00E+00">
                  <c:v>1.2600000000000001E-3</c:v>
                </c:pt>
                <c:pt idx="73785" formatCode="0.00E+00">
                  <c:v>1.2600000000000001E-3</c:v>
                </c:pt>
                <c:pt idx="73786" formatCode="0.00E+00">
                  <c:v>1.2600000000000001E-3</c:v>
                </c:pt>
                <c:pt idx="73787" formatCode="0.00E+00">
                  <c:v>1.2600000000000001E-3</c:v>
                </c:pt>
                <c:pt idx="73788" formatCode="0.00E+00">
                  <c:v>1.2600000000000001E-3</c:v>
                </c:pt>
                <c:pt idx="73789" formatCode="0.00E+00">
                  <c:v>1.2600000000000001E-3</c:v>
                </c:pt>
                <c:pt idx="73790" formatCode="0.00E+00">
                  <c:v>1.2600000000000001E-3</c:v>
                </c:pt>
                <c:pt idx="73791" formatCode="0.00E+00">
                  <c:v>1.2600000000000001E-3</c:v>
                </c:pt>
                <c:pt idx="73792" formatCode="0.00E+00">
                  <c:v>1.2600000000000001E-3</c:v>
                </c:pt>
                <c:pt idx="73793" formatCode="0.00E+00">
                  <c:v>1.2600000000000001E-3</c:v>
                </c:pt>
                <c:pt idx="73794" formatCode="0.00E+00">
                  <c:v>1.2600000000000001E-3</c:v>
                </c:pt>
                <c:pt idx="73795" formatCode="0.00E+00">
                  <c:v>1.2600000000000001E-3</c:v>
                </c:pt>
                <c:pt idx="73796" formatCode="0.00E+00">
                  <c:v>1.2600000000000001E-3</c:v>
                </c:pt>
                <c:pt idx="73797" formatCode="0.00E+00">
                  <c:v>1.2600000000000001E-3</c:v>
                </c:pt>
                <c:pt idx="73798" formatCode="0.00E+00">
                  <c:v>1.2600000000000001E-3</c:v>
                </c:pt>
                <c:pt idx="73799" formatCode="0.00E+00">
                  <c:v>1.2600000000000001E-3</c:v>
                </c:pt>
                <c:pt idx="73800" formatCode="0.00E+00">
                  <c:v>1.2600000000000001E-3</c:v>
                </c:pt>
                <c:pt idx="73801" formatCode="0.00E+00">
                  <c:v>1.2600000000000001E-3</c:v>
                </c:pt>
                <c:pt idx="73802" formatCode="0.00E+00">
                  <c:v>1.2600000000000001E-3</c:v>
                </c:pt>
                <c:pt idx="73803" formatCode="0.00E+00">
                  <c:v>1.2600000000000001E-3</c:v>
                </c:pt>
                <c:pt idx="73804" formatCode="0.00E+00">
                  <c:v>1.2600000000000001E-3</c:v>
                </c:pt>
                <c:pt idx="73805" formatCode="0.00E+00">
                  <c:v>1.2600000000000001E-3</c:v>
                </c:pt>
                <c:pt idx="73806" formatCode="0.00E+00">
                  <c:v>1.2600000000000001E-3</c:v>
                </c:pt>
                <c:pt idx="73807" formatCode="0.00E+00">
                  <c:v>1.2600000000000001E-3</c:v>
                </c:pt>
                <c:pt idx="73808" formatCode="0.00E+00">
                  <c:v>1.2600000000000001E-3</c:v>
                </c:pt>
                <c:pt idx="73809" formatCode="0.00E+00">
                  <c:v>1.2600000000000001E-3</c:v>
                </c:pt>
                <c:pt idx="73810" formatCode="0.00E+00">
                  <c:v>1.2600000000000001E-3</c:v>
                </c:pt>
                <c:pt idx="73811" formatCode="0.00E+00">
                  <c:v>1.2600000000000001E-3</c:v>
                </c:pt>
                <c:pt idx="73812" formatCode="0.00E+00">
                  <c:v>1.2600000000000001E-3</c:v>
                </c:pt>
                <c:pt idx="73813" formatCode="0.00E+00">
                  <c:v>1.2600000000000001E-3</c:v>
                </c:pt>
                <c:pt idx="73814" formatCode="0.00E+00">
                  <c:v>1.2600000000000001E-3</c:v>
                </c:pt>
                <c:pt idx="73815" formatCode="0.00E+00">
                  <c:v>1.2600000000000001E-3</c:v>
                </c:pt>
                <c:pt idx="73816" formatCode="0.00E+00">
                  <c:v>1.2600000000000001E-3</c:v>
                </c:pt>
                <c:pt idx="73817" formatCode="0.00E+00">
                  <c:v>1.2600000000000001E-3</c:v>
                </c:pt>
                <c:pt idx="73818" formatCode="0.00E+00">
                  <c:v>1.2600000000000001E-3</c:v>
                </c:pt>
                <c:pt idx="73819" formatCode="0.00E+00">
                  <c:v>1.2600000000000001E-3</c:v>
                </c:pt>
                <c:pt idx="73820" formatCode="0.00E+00">
                  <c:v>1.2600000000000001E-3</c:v>
                </c:pt>
                <c:pt idx="73821" formatCode="0.00E+00">
                  <c:v>1.2600000000000001E-3</c:v>
                </c:pt>
                <c:pt idx="73822" formatCode="0.00E+00">
                  <c:v>1.2600000000000001E-3</c:v>
                </c:pt>
                <c:pt idx="73823" formatCode="0.00E+00">
                  <c:v>1.2600000000000001E-3</c:v>
                </c:pt>
                <c:pt idx="73824" formatCode="0.00E+00">
                  <c:v>1.2600000000000001E-3</c:v>
                </c:pt>
                <c:pt idx="73825" formatCode="0.00E+00">
                  <c:v>1.2600000000000001E-3</c:v>
                </c:pt>
                <c:pt idx="73826" formatCode="0.00E+00">
                  <c:v>1.2600000000000001E-3</c:v>
                </c:pt>
                <c:pt idx="73827" formatCode="0.00E+00">
                  <c:v>1.2600000000000001E-3</c:v>
                </c:pt>
                <c:pt idx="73828" formatCode="0.00E+00">
                  <c:v>1.2600000000000001E-3</c:v>
                </c:pt>
                <c:pt idx="73829" formatCode="0.00E+00">
                  <c:v>1.2600000000000001E-3</c:v>
                </c:pt>
                <c:pt idx="73830" formatCode="0.00E+00">
                  <c:v>1.2600000000000001E-3</c:v>
                </c:pt>
                <c:pt idx="73831" formatCode="0.00E+00">
                  <c:v>1.2600000000000001E-3</c:v>
                </c:pt>
                <c:pt idx="73832" formatCode="0.00E+00">
                  <c:v>1.2600000000000001E-3</c:v>
                </c:pt>
                <c:pt idx="73833" formatCode="0.00E+00">
                  <c:v>1.2600000000000001E-3</c:v>
                </c:pt>
                <c:pt idx="73834" formatCode="0.00E+00">
                  <c:v>1.2600000000000001E-3</c:v>
                </c:pt>
                <c:pt idx="73835" formatCode="0.00E+00">
                  <c:v>1.2600000000000001E-3</c:v>
                </c:pt>
                <c:pt idx="73836" formatCode="0.00E+00">
                  <c:v>1.2600000000000001E-3</c:v>
                </c:pt>
                <c:pt idx="73837" formatCode="0.00E+00">
                  <c:v>1.2600000000000001E-3</c:v>
                </c:pt>
                <c:pt idx="73838" formatCode="0.00E+00">
                  <c:v>1.2600000000000001E-3</c:v>
                </c:pt>
                <c:pt idx="73839" formatCode="0.00E+00">
                  <c:v>1.2600000000000001E-3</c:v>
                </c:pt>
                <c:pt idx="73840" formatCode="0.00E+00">
                  <c:v>1.2600000000000001E-3</c:v>
                </c:pt>
                <c:pt idx="73841" formatCode="0.00E+00">
                  <c:v>1.2600000000000001E-3</c:v>
                </c:pt>
                <c:pt idx="73842" formatCode="0.00E+00">
                  <c:v>1.2600000000000001E-3</c:v>
                </c:pt>
                <c:pt idx="73843" formatCode="0.00E+00">
                  <c:v>1.2600000000000001E-3</c:v>
                </c:pt>
                <c:pt idx="73844" formatCode="0.00E+00">
                  <c:v>1.2600000000000001E-3</c:v>
                </c:pt>
                <c:pt idx="73845" formatCode="0.00E+00">
                  <c:v>1.2600000000000001E-3</c:v>
                </c:pt>
                <c:pt idx="73846" formatCode="0.00E+00">
                  <c:v>1.2600000000000001E-3</c:v>
                </c:pt>
                <c:pt idx="73847" formatCode="0.00E+00">
                  <c:v>1.2600000000000001E-3</c:v>
                </c:pt>
                <c:pt idx="73848" formatCode="0.00E+00">
                  <c:v>1.2600000000000001E-3</c:v>
                </c:pt>
                <c:pt idx="73849" formatCode="0.00E+00">
                  <c:v>1.2600000000000001E-3</c:v>
                </c:pt>
                <c:pt idx="73850" formatCode="0.00E+00">
                  <c:v>1.2600000000000001E-3</c:v>
                </c:pt>
                <c:pt idx="73851" formatCode="0.00E+00">
                  <c:v>1.2600000000000001E-3</c:v>
                </c:pt>
                <c:pt idx="73852" formatCode="0.00E+00">
                  <c:v>1.2600000000000001E-3</c:v>
                </c:pt>
                <c:pt idx="73853" formatCode="0.00E+00">
                  <c:v>1.2600000000000001E-3</c:v>
                </c:pt>
                <c:pt idx="73854" formatCode="0.00E+00">
                  <c:v>1.2600000000000001E-3</c:v>
                </c:pt>
                <c:pt idx="73855" formatCode="0.00E+00">
                  <c:v>1.2600000000000001E-3</c:v>
                </c:pt>
                <c:pt idx="73856" formatCode="0.00E+00">
                  <c:v>1.2600000000000001E-3</c:v>
                </c:pt>
                <c:pt idx="73857" formatCode="0.00E+00">
                  <c:v>1.2600000000000001E-3</c:v>
                </c:pt>
                <c:pt idx="73858" formatCode="0.00E+00">
                  <c:v>1.2600000000000001E-3</c:v>
                </c:pt>
                <c:pt idx="73859" formatCode="0.00E+00">
                  <c:v>1.2600000000000001E-3</c:v>
                </c:pt>
                <c:pt idx="73860" formatCode="0.00E+00">
                  <c:v>1.2600000000000001E-3</c:v>
                </c:pt>
                <c:pt idx="73861" formatCode="0.00E+00">
                  <c:v>1.2600000000000001E-3</c:v>
                </c:pt>
                <c:pt idx="73862" formatCode="0.00E+00">
                  <c:v>1.2600000000000001E-3</c:v>
                </c:pt>
                <c:pt idx="73863" formatCode="0.00E+00">
                  <c:v>1.2600000000000001E-3</c:v>
                </c:pt>
                <c:pt idx="73864" formatCode="0.00E+00">
                  <c:v>1.2600000000000001E-3</c:v>
                </c:pt>
                <c:pt idx="73865" formatCode="0.00E+00">
                  <c:v>1.2600000000000001E-3</c:v>
                </c:pt>
                <c:pt idx="73866" formatCode="0.00E+00">
                  <c:v>1.2600000000000001E-3</c:v>
                </c:pt>
                <c:pt idx="73867" formatCode="0.00E+00">
                  <c:v>1.2600000000000001E-3</c:v>
                </c:pt>
                <c:pt idx="73868" formatCode="0.00E+00">
                  <c:v>1.2600000000000001E-3</c:v>
                </c:pt>
                <c:pt idx="73869" formatCode="0.00E+00">
                  <c:v>1.2600000000000001E-3</c:v>
                </c:pt>
                <c:pt idx="73870" formatCode="0.00E+00">
                  <c:v>1.2600000000000001E-3</c:v>
                </c:pt>
                <c:pt idx="73871" formatCode="0.00E+00">
                  <c:v>1.2600000000000001E-3</c:v>
                </c:pt>
                <c:pt idx="73872" formatCode="0.00E+00">
                  <c:v>1.2600000000000001E-3</c:v>
                </c:pt>
                <c:pt idx="73873" formatCode="0.00E+00">
                  <c:v>1.2600000000000001E-3</c:v>
                </c:pt>
                <c:pt idx="73874" formatCode="0.00E+00">
                  <c:v>1.2600000000000001E-3</c:v>
                </c:pt>
                <c:pt idx="73875" formatCode="0.00E+00">
                  <c:v>1.2600000000000001E-3</c:v>
                </c:pt>
                <c:pt idx="73876" formatCode="0.00E+00">
                  <c:v>1.2600000000000001E-3</c:v>
                </c:pt>
                <c:pt idx="73877" formatCode="0.00E+00">
                  <c:v>1.2600000000000001E-3</c:v>
                </c:pt>
                <c:pt idx="73878" formatCode="0.00E+00">
                  <c:v>1.2600000000000001E-3</c:v>
                </c:pt>
                <c:pt idx="73879" formatCode="0.00E+00">
                  <c:v>1.2600000000000001E-3</c:v>
                </c:pt>
                <c:pt idx="73880" formatCode="0.00E+00">
                  <c:v>1.2600000000000001E-3</c:v>
                </c:pt>
                <c:pt idx="73881" formatCode="0.00E+00">
                  <c:v>1.2600000000000001E-3</c:v>
                </c:pt>
                <c:pt idx="73882" formatCode="0.00E+00">
                  <c:v>1.2600000000000001E-3</c:v>
                </c:pt>
                <c:pt idx="73883" formatCode="0.00E+00">
                  <c:v>1.2600000000000001E-3</c:v>
                </c:pt>
                <c:pt idx="73884" formatCode="0.00E+00">
                  <c:v>1.2600000000000001E-3</c:v>
                </c:pt>
                <c:pt idx="73885" formatCode="0.00E+00">
                  <c:v>1.2600000000000001E-3</c:v>
                </c:pt>
                <c:pt idx="73886" formatCode="0.00E+00">
                  <c:v>1.2600000000000001E-3</c:v>
                </c:pt>
                <c:pt idx="73887" formatCode="0.00E+00">
                  <c:v>1.2600000000000001E-3</c:v>
                </c:pt>
                <c:pt idx="73888" formatCode="0.00E+00">
                  <c:v>1.2600000000000001E-3</c:v>
                </c:pt>
                <c:pt idx="73889" formatCode="0.00E+00">
                  <c:v>1.2600000000000001E-3</c:v>
                </c:pt>
                <c:pt idx="73890" formatCode="0.00E+00">
                  <c:v>1.2600000000000001E-3</c:v>
                </c:pt>
                <c:pt idx="73891" formatCode="0.00E+00">
                  <c:v>1.2600000000000001E-3</c:v>
                </c:pt>
                <c:pt idx="73892" formatCode="0.00E+00">
                  <c:v>1.2600000000000001E-3</c:v>
                </c:pt>
                <c:pt idx="73893" formatCode="0.00E+00">
                  <c:v>1.2600000000000001E-3</c:v>
                </c:pt>
                <c:pt idx="73894" formatCode="0.00E+00">
                  <c:v>1.2600000000000001E-3</c:v>
                </c:pt>
                <c:pt idx="73895" formatCode="0.00E+00">
                  <c:v>1.2600000000000001E-3</c:v>
                </c:pt>
                <c:pt idx="73896" formatCode="0.00E+00">
                  <c:v>1.2600000000000001E-3</c:v>
                </c:pt>
                <c:pt idx="73897" formatCode="0.00E+00">
                  <c:v>1.2600000000000001E-3</c:v>
                </c:pt>
                <c:pt idx="73898" formatCode="0.00E+00">
                  <c:v>1.2600000000000001E-3</c:v>
                </c:pt>
                <c:pt idx="73899" formatCode="0.00E+00">
                  <c:v>1.2600000000000001E-3</c:v>
                </c:pt>
                <c:pt idx="73900" formatCode="0.00E+00">
                  <c:v>1.2600000000000001E-3</c:v>
                </c:pt>
                <c:pt idx="73901" formatCode="0.00E+00">
                  <c:v>1.2600000000000001E-3</c:v>
                </c:pt>
                <c:pt idx="73902" formatCode="0.00E+00">
                  <c:v>1.2600000000000001E-3</c:v>
                </c:pt>
                <c:pt idx="73903" formatCode="0.00E+00">
                  <c:v>1.2600000000000001E-3</c:v>
                </c:pt>
                <c:pt idx="73904" formatCode="0.00E+00">
                  <c:v>1.2600000000000001E-3</c:v>
                </c:pt>
                <c:pt idx="73905" formatCode="0.00E+00">
                  <c:v>1.2600000000000001E-3</c:v>
                </c:pt>
                <c:pt idx="73906" formatCode="0.00E+00">
                  <c:v>1.2600000000000001E-3</c:v>
                </c:pt>
                <c:pt idx="73907" formatCode="0.00E+00">
                  <c:v>1.2600000000000001E-3</c:v>
                </c:pt>
                <c:pt idx="73908" formatCode="0.00E+00">
                  <c:v>1.2600000000000001E-3</c:v>
                </c:pt>
                <c:pt idx="73909" formatCode="0.00E+00">
                  <c:v>1.2600000000000001E-3</c:v>
                </c:pt>
                <c:pt idx="73910" formatCode="0.00E+00">
                  <c:v>1.2600000000000001E-3</c:v>
                </c:pt>
                <c:pt idx="73911" formatCode="0.00E+00">
                  <c:v>1.2600000000000001E-3</c:v>
                </c:pt>
                <c:pt idx="73912" formatCode="0.00E+00">
                  <c:v>1.2600000000000001E-3</c:v>
                </c:pt>
                <c:pt idx="73913" formatCode="0.00E+00">
                  <c:v>1.2600000000000001E-3</c:v>
                </c:pt>
                <c:pt idx="73914" formatCode="0.00E+00">
                  <c:v>1.2600000000000001E-3</c:v>
                </c:pt>
                <c:pt idx="73915" formatCode="0.00E+00">
                  <c:v>1.2600000000000001E-3</c:v>
                </c:pt>
                <c:pt idx="73916" formatCode="0.00E+00">
                  <c:v>1.2600000000000001E-3</c:v>
                </c:pt>
                <c:pt idx="73917" formatCode="0.00E+00">
                  <c:v>1.2600000000000001E-3</c:v>
                </c:pt>
                <c:pt idx="73918" formatCode="0.00E+00">
                  <c:v>1.2600000000000001E-3</c:v>
                </c:pt>
                <c:pt idx="73919" formatCode="0.00E+00">
                  <c:v>1.2600000000000001E-3</c:v>
                </c:pt>
                <c:pt idx="73920" formatCode="0.00E+00">
                  <c:v>1.2600000000000001E-3</c:v>
                </c:pt>
                <c:pt idx="73921" formatCode="0.00E+00">
                  <c:v>1.2600000000000001E-3</c:v>
                </c:pt>
                <c:pt idx="73922" formatCode="0.00E+00">
                  <c:v>1.2600000000000001E-3</c:v>
                </c:pt>
                <c:pt idx="73923" formatCode="0.00E+00">
                  <c:v>1.2600000000000001E-3</c:v>
                </c:pt>
                <c:pt idx="73924" formatCode="0.00E+00">
                  <c:v>1.2600000000000001E-3</c:v>
                </c:pt>
                <c:pt idx="73925" formatCode="0.00E+00">
                  <c:v>1.2600000000000001E-3</c:v>
                </c:pt>
                <c:pt idx="73926" formatCode="0.00E+00">
                  <c:v>1.2600000000000001E-3</c:v>
                </c:pt>
                <c:pt idx="73927" formatCode="0.00E+00">
                  <c:v>1.2600000000000001E-3</c:v>
                </c:pt>
                <c:pt idx="73928" formatCode="0.00E+00">
                  <c:v>1.2600000000000001E-3</c:v>
                </c:pt>
                <c:pt idx="73929" formatCode="0.00E+00">
                  <c:v>1.2600000000000001E-3</c:v>
                </c:pt>
                <c:pt idx="73930" formatCode="0.00E+00">
                  <c:v>1.2600000000000001E-3</c:v>
                </c:pt>
                <c:pt idx="73931" formatCode="0.00E+00">
                  <c:v>1.2600000000000001E-3</c:v>
                </c:pt>
                <c:pt idx="73932" formatCode="0.00E+00">
                  <c:v>1.2600000000000001E-3</c:v>
                </c:pt>
                <c:pt idx="73933" formatCode="0.00E+00">
                  <c:v>1.2600000000000001E-3</c:v>
                </c:pt>
                <c:pt idx="73934" formatCode="0.00E+00">
                  <c:v>1.2600000000000001E-3</c:v>
                </c:pt>
                <c:pt idx="73935" formatCode="0.00E+00">
                  <c:v>1.2600000000000001E-3</c:v>
                </c:pt>
                <c:pt idx="73936" formatCode="0.00E+00">
                  <c:v>1.2600000000000001E-3</c:v>
                </c:pt>
                <c:pt idx="73937" formatCode="0.00E+00">
                  <c:v>1.2600000000000001E-3</c:v>
                </c:pt>
                <c:pt idx="73938" formatCode="0.00E+00">
                  <c:v>1.2600000000000001E-3</c:v>
                </c:pt>
                <c:pt idx="73939" formatCode="0.00E+00">
                  <c:v>1.2600000000000001E-3</c:v>
                </c:pt>
                <c:pt idx="73940" formatCode="0.00E+00">
                  <c:v>1.2600000000000001E-3</c:v>
                </c:pt>
                <c:pt idx="73941" formatCode="0.00E+00">
                  <c:v>1.2600000000000001E-3</c:v>
                </c:pt>
                <c:pt idx="73942" formatCode="0.00E+00">
                  <c:v>1.2600000000000001E-3</c:v>
                </c:pt>
                <c:pt idx="73943" formatCode="0.00E+00">
                  <c:v>1.2600000000000001E-3</c:v>
                </c:pt>
                <c:pt idx="73944" formatCode="0.00E+00">
                  <c:v>1.2600000000000001E-3</c:v>
                </c:pt>
                <c:pt idx="73945" formatCode="0.00E+00">
                  <c:v>1.2600000000000001E-3</c:v>
                </c:pt>
                <c:pt idx="73946" formatCode="0.00E+00">
                  <c:v>1.2600000000000001E-3</c:v>
                </c:pt>
                <c:pt idx="73947" formatCode="0.00E+00">
                  <c:v>1.2600000000000001E-3</c:v>
                </c:pt>
                <c:pt idx="73948" formatCode="0.00E+00">
                  <c:v>1.2600000000000001E-3</c:v>
                </c:pt>
                <c:pt idx="73949" formatCode="0.00E+00">
                  <c:v>1.2600000000000001E-3</c:v>
                </c:pt>
                <c:pt idx="73950" formatCode="0.00E+00">
                  <c:v>1.2600000000000001E-3</c:v>
                </c:pt>
                <c:pt idx="73951" formatCode="0.00E+00">
                  <c:v>1.2600000000000001E-3</c:v>
                </c:pt>
                <c:pt idx="73952" formatCode="0.00E+00">
                  <c:v>1.2600000000000001E-3</c:v>
                </c:pt>
                <c:pt idx="73953" formatCode="0.00E+00">
                  <c:v>1.2600000000000001E-3</c:v>
                </c:pt>
                <c:pt idx="73954" formatCode="0.00E+00">
                  <c:v>1.2600000000000001E-3</c:v>
                </c:pt>
                <c:pt idx="73955" formatCode="0.00E+00">
                  <c:v>1.2600000000000001E-3</c:v>
                </c:pt>
                <c:pt idx="73956" formatCode="0.00E+00">
                  <c:v>1.2600000000000001E-3</c:v>
                </c:pt>
                <c:pt idx="73957" formatCode="0.00E+00">
                  <c:v>1.2600000000000001E-3</c:v>
                </c:pt>
                <c:pt idx="73958" formatCode="0.00E+00">
                  <c:v>1.2600000000000001E-3</c:v>
                </c:pt>
                <c:pt idx="73959" formatCode="0.00E+00">
                  <c:v>1.2600000000000001E-3</c:v>
                </c:pt>
                <c:pt idx="73960" formatCode="0.00E+00">
                  <c:v>1.2600000000000001E-3</c:v>
                </c:pt>
                <c:pt idx="73961" formatCode="0.00E+00">
                  <c:v>1.2600000000000001E-3</c:v>
                </c:pt>
                <c:pt idx="73962" formatCode="0.00E+00">
                  <c:v>1.2600000000000001E-3</c:v>
                </c:pt>
                <c:pt idx="73963" formatCode="0.00E+00">
                  <c:v>1.2600000000000001E-3</c:v>
                </c:pt>
                <c:pt idx="73964" formatCode="0.00E+00">
                  <c:v>1.2600000000000001E-3</c:v>
                </c:pt>
                <c:pt idx="73965" formatCode="0.00E+00">
                  <c:v>1.2600000000000001E-3</c:v>
                </c:pt>
                <c:pt idx="73966" formatCode="0.00E+00">
                  <c:v>1.2600000000000001E-3</c:v>
                </c:pt>
                <c:pt idx="73967" formatCode="0.00E+00">
                  <c:v>1.2600000000000001E-3</c:v>
                </c:pt>
                <c:pt idx="73968" formatCode="0.00E+00">
                  <c:v>1.2600000000000001E-3</c:v>
                </c:pt>
                <c:pt idx="73969" formatCode="0.00E+00">
                  <c:v>1.2600000000000001E-3</c:v>
                </c:pt>
                <c:pt idx="73970" formatCode="0.00E+00">
                  <c:v>1.2600000000000001E-3</c:v>
                </c:pt>
                <c:pt idx="73971" formatCode="0.00E+00">
                  <c:v>1.2600000000000001E-3</c:v>
                </c:pt>
                <c:pt idx="73972" formatCode="0.00E+00">
                  <c:v>1.2600000000000001E-3</c:v>
                </c:pt>
                <c:pt idx="73973" formatCode="0.00E+00">
                  <c:v>1.2600000000000001E-3</c:v>
                </c:pt>
                <c:pt idx="73974" formatCode="0.00E+00">
                  <c:v>1.2600000000000001E-3</c:v>
                </c:pt>
                <c:pt idx="73975" formatCode="0.00E+00">
                  <c:v>1.2600000000000001E-3</c:v>
                </c:pt>
                <c:pt idx="73976" formatCode="0.00E+00">
                  <c:v>1.2600000000000001E-3</c:v>
                </c:pt>
                <c:pt idx="73977" formatCode="0.00E+00">
                  <c:v>1.2600000000000001E-3</c:v>
                </c:pt>
                <c:pt idx="73978" formatCode="0.00E+00">
                  <c:v>1.2600000000000001E-3</c:v>
                </c:pt>
                <c:pt idx="73979" formatCode="0.00E+00">
                  <c:v>1.2600000000000001E-3</c:v>
                </c:pt>
                <c:pt idx="73980" formatCode="0.00E+00">
                  <c:v>1.2600000000000001E-3</c:v>
                </c:pt>
                <c:pt idx="73981" formatCode="0.00E+00">
                  <c:v>1.2600000000000001E-3</c:v>
                </c:pt>
                <c:pt idx="73982" formatCode="0.00E+00">
                  <c:v>1.2600000000000001E-3</c:v>
                </c:pt>
                <c:pt idx="73983" formatCode="0.00E+00">
                  <c:v>1.2600000000000001E-3</c:v>
                </c:pt>
                <c:pt idx="73984" formatCode="0.00E+00">
                  <c:v>1.2600000000000001E-3</c:v>
                </c:pt>
                <c:pt idx="73985" formatCode="0.00E+00">
                  <c:v>1.2600000000000001E-3</c:v>
                </c:pt>
                <c:pt idx="73986" formatCode="0.00E+00">
                  <c:v>1.2600000000000001E-3</c:v>
                </c:pt>
                <c:pt idx="73987" formatCode="0.00E+00">
                  <c:v>1.2600000000000001E-3</c:v>
                </c:pt>
                <c:pt idx="73988" formatCode="0.00E+00">
                  <c:v>1.2600000000000001E-3</c:v>
                </c:pt>
                <c:pt idx="73989" formatCode="0.00E+00">
                  <c:v>1.2600000000000001E-3</c:v>
                </c:pt>
                <c:pt idx="73990" formatCode="0.00E+00">
                  <c:v>1.2600000000000001E-3</c:v>
                </c:pt>
                <c:pt idx="73991" formatCode="0.00E+00">
                  <c:v>1.2600000000000001E-3</c:v>
                </c:pt>
                <c:pt idx="73992" formatCode="0.00E+00">
                  <c:v>1.2600000000000001E-3</c:v>
                </c:pt>
                <c:pt idx="73993" formatCode="0.00E+00">
                  <c:v>1.2600000000000001E-3</c:v>
                </c:pt>
                <c:pt idx="73994" formatCode="0.00E+00">
                  <c:v>1.2600000000000001E-3</c:v>
                </c:pt>
                <c:pt idx="73995" formatCode="0.00E+00">
                  <c:v>1.2600000000000001E-3</c:v>
                </c:pt>
                <c:pt idx="73996" formatCode="0.00E+00">
                  <c:v>1.2600000000000001E-3</c:v>
                </c:pt>
                <c:pt idx="73997" formatCode="0.00E+00">
                  <c:v>1.2600000000000001E-3</c:v>
                </c:pt>
                <c:pt idx="73998" formatCode="0.00E+00">
                  <c:v>1.2600000000000001E-3</c:v>
                </c:pt>
                <c:pt idx="73999" formatCode="0.00E+00">
                  <c:v>1.2600000000000001E-3</c:v>
                </c:pt>
                <c:pt idx="74000" formatCode="0.00E+00">
                  <c:v>1.2600000000000001E-3</c:v>
                </c:pt>
                <c:pt idx="74001" formatCode="0.00E+00">
                  <c:v>1.2600000000000001E-3</c:v>
                </c:pt>
                <c:pt idx="74002" formatCode="0.00E+00">
                  <c:v>1.2600000000000001E-3</c:v>
                </c:pt>
                <c:pt idx="74003" formatCode="0.00E+00">
                  <c:v>1.2600000000000001E-3</c:v>
                </c:pt>
                <c:pt idx="74004" formatCode="0.00E+00">
                  <c:v>1.2600000000000001E-3</c:v>
                </c:pt>
                <c:pt idx="74005" formatCode="0.00E+00">
                  <c:v>1.2600000000000001E-3</c:v>
                </c:pt>
                <c:pt idx="74006" formatCode="0.00E+00">
                  <c:v>1.2600000000000001E-3</c:v>
                </c:pt>
                <c:pt idx="74007" formatCode="0.00E+00">
                  <c:v>1.2600000000000001E-3</c:v>
                </c:pt>
                <c:pt idx="74008" formatCode="0.00E+00">
                  <c:v>1.2600000000000001E-3</c:v>
                </c:pt>
                <c:pt idx="74009" formatCode="0.00E+00">
                  <c:v>1.2600000000000001E-3</c:v>
                </c:pt>
                <c:pt idx="74010" formatCode="0.00E+00">
                  <c:v>1.2600000000000001E-3</c:v>
                </c:pt>
                <c:pt idx="74011" formatCode="0.00E+00">
                  <c:v>1.2600000000000001E-3</c:v>
                </c:pt>
                <c:pt idx="74012" formatCode="0.00E+00">
                  <c:v>1.2600000000000001E-3</c:v>
                </c:pt>
                <c:pt idx="74013" formatCode="0.00E+00">
                  <c:v>1.2600000000000001E-3</c:v>
                </c:pt>
                <c:pt idx="74014" formatCode="0.00E+00">
                  <c:v>1.2600000000000001E-3</c:v>
                </c:pt>
                <c:pt idx="74015" formatCode="0.00E+00">
                  <c:v>1.2600000000000001E-3</c:v>
                </c:pt>
                <c:pt idx="74016" formatCode="0.00E+00">
                  <c:v>1.2600000000000001E-3</c:v>
                </c:pt>
                <c:pt idx="74017" formatCode="0.00E+00">
                  <c:v>1.2600000000000001E-3</c:v>
                </c:pt>
                <c:pt idx="74018" formatCode="0.00E+00">
                  <c:v>1.2600000000000001E-3</c:v>
                </c:pt>
                <c:pt idx="74019" formatCode="0.00E+00">
                  <c:v>1.2600000000000001E-3</c:v>
                </c:pt>
                <c:pt idx="74020" formatCode="0.00E+00">
                  <c:v>1.2600000000000001E-3</c:v>
                </c:pt>
                <c:pt idx="74021" formatCode="0.00E+00">
                  <c:v>1.2600000000000001E-3</c:v>
                </c:pt>
                <c:pt idx="74022" formatCode="0.00E+00">
                  <c:v>1.2600000000000001E-3</c:v>
                </c:pt>
                <c:pt idx="74023" formatCode="0.00E+00">
                  <c:v>1.2600000000000001E-3</c:v>
                </c:pt>
                <c:pt idx="74024" formatCode="0.00E+00">
                  <c:v>1.2600000000000001E-3</c:v>
                </c:pt>
                <c:pt idx="74025" formatCode="0.00E+00">
                  <c:v>1.2600000000000001E-3</c:v>
                </c:pt>
                <c:pt idx="74026" formatCode="0.00E+00">
                  <c:v>1.2600000000000001E-3</c:v>
                </c:pt>
                <c:pt idx="74027" formatCode="0.00E+00">
                  <c:v>1.2600000000000001E-3</c:v>
                </c:pt>
                <c:pt idx="74028" formatCode="0.00E+00">
                  <c:v>1.2600000000000001E-3</c:v>
                </c:pt>
                <c:pt idx="74029" formatCode="0.00E+00">
                  <c:v>1.2600000000000001E-3</c:v>
                </c:pt>
                <c:pt idx="74030" formatCode="0.00E+00">
                  <c:v>1.2600000000000001E-3</c:v>
                </c:pt>
                <c:pt idx="74031" formatCode="0.00E+00">
                  <c:v>1.2600000000000001E-3</c:v>
                </c:pt>
                <c:pt idx="74032" formatCode="0.00E+00">
                  <c:v>1.2600000000000001E-3</c:v>
                </c:pt>
                <c:pt idx="74033" formatCode="0.00E+00">
                  <c:v>1.2600000000000001E-3</c:v>
                </c:pt>
                <c:pt idx="74034" formatCode="0.00E+00">
                  <c:v>1.2600000000000001E-3</c:v>
                </c:pt>
                <c:pt idx="74035" formatCode="0.00E+00">
                  <c:v>1.2600000000000001E-3</c:v>
                </c:pt>
                <c:pt idx="74036" formatCode="0.00E+00">
                  <c:v>1.2600000000000001E-3</c:v>
                </c:pt>
                <c:pt idx="74037" formatCode="0.00E+00">
                  <c:v>1.2600000000000001E-3</c:v>
                </c:pt>
                <c:pt idx="74038" formatCode="0.00E+00">
                  <c:v>1.2600000000000001E-3</c:v>
                </c:pt>
                <c:pt idx="74039" formatCode="0.00E+00">
                  <c:v>1.2600000000000001E-3</c:v>
                </c:pt>
                <c:pt idx="74040" formatCode="0.00E+00">
                  <c:v>1.2600000000000001E-3</c:v>
                </c:pt>
                <c:pt idx="74041" formatCode="0.00E+00">
                  <c:v>1.2600000000000001E-3</c:v>
                </c:pt>
                <c:pt idx="74042" formatCode="0.00E+00">
                  <c:v>1.2600000000000001E-3</c:v>
                </c:pt>
                <c:pt idx="74043" formatCode="0.00E+00">
                  <c:v>1.2600000000000001E-3</c:v>
                </c:pt>
                <c:pt idx="74044" formatCode="0.00E+00">
                  <c:v>1.2600000000000001E-3</c:v>
                </c:pt>
                <c:pt idx="74045" formatCode="0.00E+00">
                  <c:v>1.2600000000000001E-3</c:v>
                </c:pt>
                <c:pt idx="74046" formatCode="0.00E+00">
                  <c:v>1.2600000000000001E-3</c:v>
                </c:pt>
                <c:pt idx="74047" formatCode="0.00E+00">
                  <c:v>1.2600000000000001E-3</c:v>
                </c:pt>
                <c:pt idx="74048" formatCode="0.00E+00">
                  <c:v>1.2600000000000001E-3</c:v>
                </c:pt>
                <c:pt idx="74049" formatCode="0.00E+00">
                  <c:v>1.2600000000000001E-3</c:v>
                </c:pt>
                <c:pt idx="74050" formatCode="0.00E+00">
                  <c:v>1.2600000000000001E-3</c:v>
                </c:pt>
                <c:pt idx="74051" formatCode="0.00E+00">
                  <c:v>1.2600000000000001E-3</c:v>
                </c:pt>
                <c:pt idx="74052" formatCode="0.00E+00">
                  <c:v>1.2600000000000001E-3</c:v>
                </c:pt>
                <c:pt idx="74053" formatCode="0.00E+00">
                  <c:v>1.2600000000000001E-3</c:v>
                </c:pt>
                <c:pt idx="74054" formatCode="0.00E+00">
                  <c:v>1.2600000000000001E-3</c:v>
                </c:pt>
                <c:pt idx="74055" formatCode="0.00E+00">
                  <c:v>1.2600000000000001E-3</c:v>
                </c:pt>
                <c:pt idx="74056" formatCode="0.00E+00">
                  <c:v>1.2600000000000001E-3</c:v>
                </c:pt>
                <c:pt idx="74057" formatCode="0.00E+00">
                  <c:v>1.2600000000000001E-3</c:v>
                </c:pt>
                <c:pt idx="74058" formatCode="0.00E+00">
                  <c:v>1.2600000000000001E-3</c:v>
                </c:pt>
                <c:pt idx="74059" formatCode="0.00E+00">
                  <c:v>1.2600000000000001E-3</c:v>
                </c:pt>
                <c:pt idx="74060" formatCode="0.00E+00">
                  <c:v>1.2600000000000001E-3</c:v>
                </c:pt>
                <c:pt idx="74061" formatCode="0.00E+00">
                  <c:v>1.2600000000000001E-3</c:v>
                </c:pt>
                <c:pt idx="74062" formatCode="0.00E+00">
                  <c:v>1.2600000000000001E-3</c:v>
                </c:pt>
                <c:pt idx="74063" formatCode="0.00E+00">
                  <c:v>1.2600000000000001E-3</c:v>
                </c:pt>
                <c:pt idx="74064" formatCode="0.00E+00">
                  <c:v>1.2600000000000001E-3</c:v>
                </c:pt>
                <c:pt idx="74065" formatCode="0.00E+00">
                  <c:v>1.2600000000000001E-3</c:v>
                </c:pt>
                <c:pt idx="74066" formatCode="0.00E+00">
                  <c:v>1.2600000000000001E-3</c:v>
                </c:pt>
                <c:pt idx="74067" formatCode="0.00E+00">
                  <c:v>1.2600000000000001E-3</c:v>
                </c:pt>
                <c:pt idx="74068" formatCode="0.00E+00">
                  <c:v>1.2600000000000001E-3</c:v>
                </c:pt>
                <c:pt idx="74069" formatCode="0.00E+00">
                  <c:v>1.2600000000000001E-3</c:v>
                </c:pt>
                <c:pt idx="74070" formatCode="0.00E+00">
                  <c:v>1.2600000000000001E-3</c:v>
                </c:pt>
                <c:pt idx="74071" formatCode="0.00E+00">
                  <c:v>1.2600000000000001E-3</c:v>
                </c:pt>
                <c:pt idx="74072" formatCode="0.00E+00">
                  <c:v>1.2600000000000001E-3</c:v>
                </c:pt>
                <c:pt idx="74073" formatCode="0.00E+00">
                  <c:v>1.2600000000000001E-3</c:v>
                </c:pt>
                <c:pt idx="74074" formatCode="0.00E+00">
                  <c:v>1.2600000000000001E-3</c:v>
                </c:pt>
                <c:pt idx="74075" formatCode="0.00E+00">
                  <c:v>1.2600000000000001E-3</c:v>
                </c:pt>
                <c:pt idx="74076" formatCode="0.00E+00">
                  <c:v>1.2600000000000001E-3</c:v>
                </c:pt>
                <c:pt idx="74077" formatCode="0.00E+00">
                  <c:v>1.2600000000000001E-3</c:v>
                </c:pt>
                <c:pt idx="74078" formatCode="0.00E+00">
                  <c:v>1.2600000000000001E-3</c:v>
                </c:pt>
                <c:pt idx="74079" formatCode="0.00E+00">
                  <c:v>1.2600000000000001E-3</c:v>
                </c:pt>
                <c:pt idx="74080" formatCode="0.00E+00">
                  <c:v>1.2600000000000001E-3</c:v>
                </c:pt>
                <c:pt idx="74081" formatCode="0.00E+00">
                  <c:v>1.2600000000000001E-3</c:v>
                </c:pt>
                <c:pt idx="74082" formatCode="0.00E+00">
                  <c:v>1.2600000000000001E-3</c:v>
                </c:pt>
                <c:pt idx="74083" formatCode="0.00E+00">
                  <c:v>1.2600000000000001E-3</c:v>
                </c:pt>
                <c:pt idx="74084" formatCode="0.00E+00">
                  <c:v>1.2600000000000001E-3</c:v>
                </c:pt>
                <c:pt idx="74085" formatCode="0.00E+00">
                  <c:v>1.2600000000000001E-3</c:v>
                </c:pt>
                <c:pt idx="74086" formatCode="0.00E+00">
                  <c:v>1.2600000000000001E-3</c:v>
                </c:pt>
                <c:pt idx="74087" formatCode="0.00E+00">
                  <c:v>1.2600000000000001E-3</c:v>
                </c:pt>
                <c:pt idx="74088" formatCode="0.00E+00">
                  <c:v>1.2600000000000001E-3</c:v>
                </c:pt>
                <c:pt idx="74089" formatCode="0.00E+00">
                  <c:v>1.2600000000000001E-3</c:v>
                </c:pt>
                <c:pt idx="74090" formatCode="0.00E+00">
                  <c:v>1.2600000000000001E-3</c:v>
                </c:pt>
                <c:pt idx="74091" formatCode="0.00E+00">
                  <c:v>1.2600000000000001E-3</c:v>
                </c:pt>
                <c:pt idx="74092" formatCode="0.00E+00">
                  <c:v>1.2600000000000001E-3</c:v>
                </c:pt>
                <c:pt idx="74093" formatCode="0.00E+00">
                  <c:v>1.2600000000000001E-3</c:v>
                </c:pt>
                <c:pt idx="74094" formatCode="0.00E+00">
                  <c:v>1.2600000000000001E-3</c:v>
                </c:pt>
                <c:pt idx="74095" formatCode="0.00E+00">
                  <c:v>1.2600000000000001E-3</c:v>
                </c:pt>
                <c:pt idx="74096" formatCode="0.00E+00">
                  <c:v>1.2600000000000001E-3</c:v>
                </c:pt>
                <c:pt idx="74097" formatCode="0.00E+00">
                  <c:v>1.2600000000000001E-3</c:v>
                </c:pt>
                <c:pt idx="74098" formatCode="0.00E+00">
                  <c:v>1.2600000000000001E-3</c:v>
                </c:pt>
                <c:pt idx="74099" formatCode="0.00E+00">
                  <c:v>1.2600000000000001E-3</c:v>
                </c:pt>
                <c:pt idx="74100" formatCode="0.00E+00">
                  <c:v>1.2600000000000001E-3</c:v>
                </c:pt>
                <c:pt idx="74101" formatCode="0.00E+00">
                  <c:v>1.2600000000000001E-3</c:v>
                </c:pt>
                <c:pt idx="74102" formatCode="0.00E+00">
                  <c:v>1.2600000000000001E-3</c:v>
                </c:pt>
                <c:pt idx="74103" formatCode="0.00E+00">
                  <c:v>1.2600000000000001E-3</c:v>
                </c:pt>
                <c:pt idx="74104" formatCode="0.00E+00">
                  <c:v>1.2600000000000001E-3</c:v>
                </c:pt>
                <c:pt idx="74105" formatCode="0.00E+00">
                  <c:v>1.2600000000000001E-3</c:v>
                </c:pt>
                <c:pt idx="74106" formatCode="0.00E+00">
                  <c:v>1.2600000000000001E-3</c:v>
                </c:pt>
                <c:pt idx="74107" formatCode="0.00E+00">
                  <c:v>1.2600000000000001E-3</c:v>
                </c:pt>
                <c:pt idx="74108" formatCode="0.00E+00">
                  <c:v>1.2600000000000001E-3</c:v>
                </c:pt>
                <c:pt idx="74109" formatCode="0.00E+00">
                  <c:v>1.2600000000000001E-3</c:v>
                </c:pt>
                <c:pt idx="74110" formatCode="0.00E+00">
                  <c:v>1.2600000000000001E-3</c:v>
                </c:pt>
                <c:pt idx="74111" formatCode="0.00E+00">
                  <c:v>1.2600000000000001E-3</c:v>
                </c:pt>
                <c:pt idx="74112" formatCode="0.00E+00">
                  <c:v>1.2600000000000001E-3</c:v>
                </c:pt>
                <c:pt idx="74113" formatCode="0.00E+00">
                  <c:v>1.2600000000000001E-3</c:v>
                </c:pt>
                <c:pt idx="74114" formatCode="0.00E+00">
                  <c:v>1.2600000000000001E-3</c:v>
                </c:pt>
                <c:pt idx="74115" formatCode="0.00E+00">
                  <c:v>1.2600000000000001E-3</c:v>
                </c:pt>
                <c:pt idx="74116" formatCode="0.00E+00">
                  <c:v>1.2600000000000001E-3</c:v>
                </c:pt>
                <c:pt idx="74117" formatCode="0.00E+00">
                  <c:v>1.2600000000000001E-3</c:v>
                </c:pt>
                <c:pt idx="74118" formatCode="0.00E+00">
                  <c:v>1.2600000000000001E-3</c:v>
                </c:pt>
                <c:pt idx="74119" formatCode="0.00E+00">
                  <c:v>1.2600000000000001E-3</c:v>
                </c:pt>
                <c:pt idx="74120" formatCode="0.00E+00">
                  <c:v>1.2600000000000001E-3</c:v>
                </c:pt>
                <c:pt idx="74121" formatCode="0.00E+00">
                  <c:v>1.2600000000000001E-3</c:v>
                </c:pt>
                <c:pt idx="74122" formatCode="0.00E+00">
                  <c:v>1.2600000000000001E-3</c:v>
                </c:pt>
                <c:pt idx="74123" formatCode="0.00E+00">
                  <c:v>1.2600000000000001E-3</c:v>
                </c:pt>
                <c:pt idx="74124" formatCode="0.00E+00">
                  <c:v>1.2600000000000001E-3</c:v>
                </c:pt>
                <c:pt idx="74125" formatCode="0.00E+00">
                  <c:v>1.2600000000000001E-3</c:v>
                </c:pt>
                <c:pt idx="74126" formatCode="0.00E+00">
                  <c:v>1.2600000000000001E-3</c:v>
                </c:pt>
                <c:pt idx="74127" formatCode="0.00E+00">
                  <c:v>1.2600000000000001E-3</c:v>
                </c:pt>
                <c:pt idx="74128" formatCode="0.00E+00">
                  <c:v>1.2600000000000001E-3</c:v>
                </c:pt>
                <c:pt idx="74129" formatCode="0.00E+00">
                  <c:v>1.2600000000000001E-3</c:v>
                </c:pt>
                <c:pt idx="74130" formatCode="0.00E+00">
                  <c:v>1.2600000000000001E-3</c:v>
                </c:pt>
                <c:pt idx="74131" formatCode="0.00E+00">
                  <c:v>1.2600000000000001E-3</c:v>
                </c:pt>
                <c:pt idx="74132" formatCode="0.00E+00">
                  <c:v>1.2600000000000001E-3</c:v>
                </c:pt>
                <c:pt idx="74133" formatCode="0.00E+00">
                  <c:v>1.2600000000000001E-3</c:v>
                </c:pt>
                <c:pt idx="74134" formatCode="0.00E+00">
                  <c:v>1.2600000000000001E-3</c:v>
                </c:pt>
                <c:pt idx="74135" formatCode="0.00E+00">
                  <c:v>1.2600000000000001E-3</c:v>
                </c:pt>
                <c:pt idx="74136" formatCode="0.00E+00">
                  <c:v>1.2600000000000001E-3</c:v>
                </c:pt>
                <c:pt idx="74137" formatCode="0.00E+00">
                  <c:v>1.2600000000000001E-3</c:v>
                </c:pt>
                <c:pt idx="74138" formatCode="0.00E+00">
                  <c:v>1.2600000000000001E-3</c:v>
                </c:pt>
                <c:pt idx="74139" formatCode="0.00E+00">
                  <c:v>1.2600000000000001E-3</c:v>
                </c:pt>
                <c:pt idx="74140" formatCode="0.00E+00">
                  <c:v>1.2600000000000001E-3</c:v>
                </c:pt>
                <c:pt idx="74141" formatCode="0.00E+00">
                  <c:v>1.2600000000000001E-3</c:v>
                </c:pt>
                <c:pt idx="74142" formatCode="0.00E+00">
                  <c:v>1.2600000000000001E-3</c:v>
                </c:pt>
                <c:pt idx="74143" formatCode="0.00E+00">
                  <c:v>1.2600000000000001E-3</c:v>
                </c:pt>
                <c:pt idx="74144" formatCode="0.00E+00">
                  <c:v>1.2600000000000001E-3</c:v>
                </c:pt>
                <c:pt idx="74145" formatCode="0.00E+00">
                  <c:v>1.2600000000000001E-3</c:v>
                </c:pt>
                <c:pt idx="74146" formatCode="0.00E+00">
                  <c:v>1.2600000000000001E-3</c:v>
                </c:pt>
                <c:pt idx="74147" formatCode="0.00E+00">
                  <c:v>1.2600000000000001E-3</c:v>
                </c:pt>
                <c:pt idx="74148" formatCode="0.00E+00">
                  <c:v>1.2600000000000001E-3</c:v>
                </c:pt>
                <c:pt idx="74149" formatCode="0.00E+00">
                  <c:v>1.2600000000000001E-3</c:v>
                </c:pt>
                <c:pt idx="74150" formatCode="0.00E+00">
                  <c:v>1.2600000000000001E-3</c:v>
                </c:pt>
                <c:pt idx="74151" formatCode="0.00E+00">
                  <c:v>1.2600000000000001E-3</c:v>
                </c:pt>
                <c:pt idx="74152" formatCode="0.00E+00">
                  <c:v>1.2600000000000001E-3</c:v>
                </c:pt>
                <c:pt idx="74153" formatCode="0.00E+00">
                  <c:v>1.2600000000000001E-3</c:v>
                </c:pt>
                <c:pt idx="74154" formatCode="0.00E+00">
                  <c:v>1.2600000000000001E-3</c:v>
                </c:pt>
                <c:pt idx="74155" formatCode="0.00E+00">
                  <c:v>1.2600000000000001E-3</c:v>
                </c:pt>
                <c:pt idx="74156" formatCode="0.00E+00">
                  <c:v>1.2600000000000001E-3</c:v>
                </c:pt>
                <c:pt idx="74157" formatCode="0.00E+00">
                  <c:v>1.2600000000000001E-3</c:v>
                </c:pt>
                <c:pt idx="74158" formatCode="0.00E+00">
                  <c:v>1.2600000000000001E-3</c:v>
                </c:pt>
                <c:pt idx="74159" formatCode="0.00E+00">
                  <c:v>1.2600000000000001E-3</c:v>
                </c:pt>
                <c:pt idx="74160" formatCode="0.00E+00">
                  <c:v>1.2600000000000001E-3</c:v>
                </c:pt>
                <c:pt idx="74161" formatCode="0.00E+00">
                  <c:v>1.2600000000000001E-3</c:v>
                </c:pt>
                <c:pt idx="74162" formatCode="0.00E+00">
                  <c:v>1.2600000000000001E-3</c:v>
                </c:pt>
                <c:pt idx="74163" formatCode="0.00E+00">
                  <c:v>1.2600000000000001E-3</c:v>
                </c:pt>
                <c:pt idx="74164" formatCode="0.00E+00">
                  <c:v>1.2600000000000001E-3</c:v>
                </c:pt>
                <c:pt idx="74165" formatCode="0.00E+00">
                  <c:v>1.2600000000000001E-3</c:v>
                </c:pt>
                <c:pt idx="74166" formatCode="0.00E+00">
                  <c:v>1.2600000000000001E-3</c:v>
                </c:pt>
                <c:pt idx="74167" formatCode="0.00E+00">
                  <c:v>1.2600000000000001E-3</c:v>
                </c:pt>
                <c:pt idx="74168" formatCode="0.00E+00">
                  <c:v>1.2600000000000001E-3</c:v>
                </c:pt>
                <c:pt idx="74169" formatCode="0.00E+00">
                  <c:v>1.2600000000000001E-3</c:v>
                </c:pt>
                <c:pt idx="74170" formatCode="0.00E+00">
                  <c:v>1.2600000000000001E-3</c:v>
                </c:pt>
                <c:pt idx="74171" formatCode="0.00E+00">
                  <c:v>1.2600000000000001E-3</c:v>
                </c:pt>
                <c:pt idx="74172" formatCode="0.00E+00">
                  <c:v>1.2600000000000001E-3</c:v>
                </c:pt>
                <c:pt idx="74173" formatCode="0.00E+00">
                  <c:v>1.2600000000000001E-3</c:v>
                </c:pt>
                <c:pt idx="74174" formatCode="0.00E+00">
                  <c:v>1.2600000000000001E-3</c:v>
                </c:pt>
                <c:pt idx="74175" formatCode="0.00E+00">
                  <c:v>1.2600000000000001E-3</c:v>
                </c:pt>
                <c:pt idx="74176" formatCode="0.00E+00">
                  <c:v>1.2600000000000001E-3</c:v>
                </c:pt>
                <c:pt idx="74177" formatCode="0.00E+00">
                  <c:v>1.2600000000000001E-3</c:v>
                </c:pt>
                <c:pt idx="74178" formatCode="0.00E+00">
                  <c:v>1.2600000000000001E-3</c:v>
                </c:pt>
                <c:pt idx="74179" formatCode="0.00E+00">
                  <c:v>1.2600000000000001E-3</c:v>
                </c:pt>
                <c:pt idx="74180" formatCode="0.00E+00">
                  <c:v>1.2600000000000001E-3</c:v>
                </c:pt>
                <c:pt idx="74181" formatCode="0.00E+00">
                  <c:v>1.2600000000000001E-3</c:v>
                </c:pt>
                <c:pt idx="74182" formatCode="0.00E+00">
                  <c:v>1.2600000000000001E-3</c:v>
                </c:pt>
                <c:pt idx="74183" formatCode="0.00E+00">
                  <c:v>1.2600000000000001E-3</c:v>
                </c:pt>
                <c:pt idx="74184" formatCode="0.00E+00">
                  <c:v>1.2600000000000001E-3</c:v>
                </c:pt>
                <c:pt idx="74185" formatCode="0.00E+00">
                  <c:v>1.2600000000000001E-3</c:v>
                </c:pt>
                <c:pt idx="74186" formatCode="0.00E+00">
                  <c:v>1.2600000000000001E-3</c:v>
                </c:pt>
                <c:pt idx="74187" formatCode="0.00E+00">
                  <c:v>1.2600000000000001E-3</c:v>
                </c:pt>
                <c:pt idx="74188" formatCode="0.00E+00">
                  <c:v>1.2600000000000001E-3</c:v>
                </c:pt>
                <c:pt idx="74189" formatCode="0.00E+00">
                  <c:v>1.2600000000000001E-3</c:v>
                </c:pt>
                <c:pt idx="74190" formatCode="0.00E+00">
                  <c:v>1.2600000000000001E-3</c:v>
                </c:pt>
                <c:pt idx="74191" formatCode="0.00E+00">
                  <c:v>1.2600000000000001E-3</c:v>
                </c:pt>
                <c:pt idx="74192" formatCode="0.00E+00">
                  <c:v>1.2600000000000001E-3</c:v>
                </c:pt>
                <c:pt idx="74193" formatCode="0.00E+00">
                  <c:v>1.2600000000000001E-3</c:v>
                </c:pt>
                <c:pt idx="74194" formatCode="0.00E+00">
                  <c:v>1.2600000000000001E-3</c:v>
                </c:pt>
                <c:pt idx="74195" formatCode="0.00E+00">
                  <c:v>1.2600000000000001E-3</c:v>
                </c:pt>
                <c:pt idx="74196" formatCode="0.00E+00">
                  <c:v>1.2600000000000001E-3</c:v>
                </c:pt>
                <c:pt idx="74197" formatCode="0.00E+00">
                  <c:v>1.2600000000000001E-3</c:v>
                </c:pt>
                <c:pt idx="74198" formatCode="0.00E+00">
                  <c:v>1.2600000000000001E-3</c:v>
                </c:pt>
                <c:pt idx="74199" formatCode="0.00E+00">
                  <c:v>1.2600000000000001E-3</c:v>
                </c:pt>
                <c:pt idx="74200" formatCode="0.00E+00">
                  <c:v>1.2600000000000001E-3</c:v>
                </c:pt>
                <c:pt idx="74201" formatCode="0.00E+00">
                  <c:v>1.2600000000000001E-3</c:v>
                </c:pt>
                <c:pt idx="74202" formatCode="0.00E+00">
                  <c:v>1.2600000000000001E-3</c:v>
                </c:pt>
                <c:pt idx="74203" formatCode="0.00E+00">
                  <c:v>1.2600000000000001E-3</c:v>
                </c:pt>
                <c:pt idx="74204" formatCode="0.00E+00">
                  <c:v>1.2600000000000001E-3</c:v>
                </c:pt>
                <c:pt idx="74205" formatCode="0.00E+00">
                  <c:v>1.2600000000000001E-3</c:v>
                </c:pt>
                <c:pt idx="74206" formatCode="0.00E+00">
                  <c:v>1.2600000000000001E-3</c:v>
                </c:pt>
                <c:pt idx="74207" formatCode="0.00E+00">
                  <c:v>1.2600000000000001E-3</c:v>
                </c:pt>
                <c:pt idx="74208" formatCode="0.00E+00">
                  <c:v>1.2600000000000001E-3</c:v>
                </c:pt>
                <c:pt idx="74209" formatCode="0.00E+00">
                  <c:v>1.2600000000000001E-3</c:v>
                </c:pt>
                <c:pt idx="74210" formatCode="0.00E+00">
                  <c:v>1.2600000000000001E-3</c:v>
                </c:pt>
                <c:pt idx="74211" formatCode="0.00E+00">
                  <c:v>1.2600000000000001E-3</c:v>
                </c:pt>
                <c:pt idx="74212" formatCode="0.00E+00">
                  <c:v>1.2600000000000001E-3</c:v>
                </c:pt>
                <c:pt idx="74213" formatCode="0.00E+00">
                  <c:v>1.2600000000000001E-3</c:v>
                </c:pt>
                <c:pt idx="74214" formatCode="0.00E+00">
                  <c:v>1.2600000000000001E-3</c:v>
                </c:pt>
                <c:pt idx="74215" formatCode="0.00E+00">
                  <c:v>1.2600000000000001E-3</c:v>
                </c:pt>
                <c:pt idx="74216" formatCode="0.00E+00">
                  <c:v>1.2600000000000001E-3</c:v>
                </c:pt>
                <c:pt idx="74217" formatCode="0.00E+00">
                  <c:v>1.2600000000000001E-3</c:v>
                </c:pt>
                <c:pt idx="74218" formatCode="0.00E+00">
                  <c:v>1.2600000000000001E-3</c:v>
                </c:pt>
                <c:pt idx="74219" formatCode="0.00E+00">
                  <c:v>1.2600000000000001E-3</c:v>
                </c:pt>
                <c:pt idx="74220" formatCode="0.00E+00">
                  <c:v>1.2600000000000001E-3</c:v>
                </c:pt>
                <c:pt idx="74221" formatCode="0.00E+00">
                  <c:v>1.2600000000000001E-3</c:v>
                </c:pt>
                <c:pt idx="74222" formatCode="0.00E+00">
                  <c:v>1.2600000000000001E-3</c:v>
                </c:pt>
                <c:pt idx="74223" formatCode="0.00E+00">
                  <c:v>1.2600000000000001E-3</c:v>
                </c:pt>
                <c:pt idx="74224" formatCode="0.00E+00">
                  <c:v>1.2600000000000001E-3</c:v>
                </c:pt>
                <c:pt idx="74225" formatCode="0.00E+00">
                  <c:v>1.2600000000000001E-3</c:v>
                </c:pt>
                <c:pt idx="74226" formatCode="0.00E+00">
                  <c:v>1.2600000000000001E-3</c:v>
                </c:pt>
                <c:pt idx="74227" formatCode="0.00E+00">
                  <c:v>1.2600000000000001E-3</c:v>
                </c:pt>
                <c:pt idx="74228" formatCode="0.00E+00">
                  <c:v>1.2600000000000001E-3</c:v>
                </c:pt>
                <c:pt idx="74229" formatCode="0.00E+00">
                  <c:v>1.2600000000000001E-3</c:v>
                </c:pt>
                <c:pt idx="74230" formatCode="0.00E+00">
                  <c:v>1.2600000000000001E-3</c:v>
                </c:pt>
                <c:pt idx="74231" formatCode="0.00E+00">
                  <c:v>1.2600000000000001E-3</c:v>
                </c:pt>
                <c:pt idx="74232" formatCode="0.00E+00">
                  <c:v>1.2600000000000001E-3</c:v>
                </c:pt>
                <c:pt idx="74233" formatCode="0.00E+00">
                  <c:v>1.2600000000000001E-3</c:v>
                </c:pt>
                <c:pt idx="74234" formatCode="0.00E+00">
                  <c:v>1.2600000000000001E-3</c:v>
                </c:pt>
                <c:pt idx="74235" formatCode="0.00E+00">
                  <c:v>1.2600000000000001E-3</c:v>
                </c:pt>
                <c:pt idx="74236" formatCode="0.00E+00">
                  <c:v>1.2600000000000001E-3</c:v>
                </c:pt>
                <c:pt idx="74237" formatCode="0.00E+00">
                  <c:v>1.2600000000000001E-3</c:v>
                </c:pt>
                <c:pt idx="74238" formatCode="0.00E+00">
                  <c:v>1.2600000000000001E-3</c:v>
                </c:pt>
                <c:pt idx="74239" formatCode="0.00E+00">
                  <c:v>1.2600000000000001E-3</c:v>
                </c:pt>
                <c:pt idx="74240" formatCode="0.00E+00">
                  <c:v>1.2600000000000001E-3</c:v>
                </c:pt>
                <c:pt idx="74241" formatCode="0.00E+00">
                  <c:v>1.2600000000000001E-3</c:v>
                </c:pt>
                <c:pt idx="74242" formatCode="0.00E+00">
                  <c:v>1.2600000000000001E-3</c:v>
                </c:pt>
                <c:pt idx="74243" formatCode="0.00E+00">
                  <c:v>1.2600000000000001E-3</c:v>
                </c:pt>
                <c:pt idx="74244" formatCode="0.00E+00">
                  <c:v>1.2600000000000001E-3</c:v>
                </c:pt>
                <c:pt idx="74245" formatCode="0.00E+00">
                  <c:v>1.2600000000000001E-3</c:v>
                </c:pt>
                <c:pt idx="74246" formatCode="0.00E+00">
                  <c:v>1.2600000000000001E-3</c:v>
                </c:pt>
                <c:pt idx="74247" formatCode="0.00E+00">
                  <c:v>1.2600000000000001E-3</c:v>
                </c:pt>
                <c:pt idx="74248" formatCode="0.00E+00">
                  <c:v>1.2600000000000001E-3</c:v>
                </c:pt>
                <c:pt idx="74249" formatCode="0.00E+00">
                  <c:v>1.2600000000000001E-3</c:v>
                </c:pt>
                <c:pt idx="74250" formatCode="0.00E+00">
                  <c:v>1.2600000000000001E-3</c:v>
                </c:pt>
                <c:pt idx="74251" formatCode="0.00E+00">
                  <c:v>1.2600000000000001E-3</c:v>
                </c:pt>
                <c:pt idx="74252" formatCode="0.00E+00">
                  <c:v>1.2600000000000001E-3</c:v>
                </c:pt>
                <c:pt idx="74253" formatCode="0.00E+00">
                  <c:v>1.2600000000000001E-3</c:v>
                </c:pt>
                <c:pt idx="74254" formatCode="0.00E+00">
                  <c:v>1.2600000000000001E-3</c:v>
                </c:pt>
                <c:pt idx="74255" formatCode="0.00E+00">
                  <c:v>1.2600000000000001E-3</c:v>
                </c:pt>
                <c:pt idx="74256" formatCode="0.00E+00">
                  <c:v>1.2600000000000001E-3</c:v>
                </c:pt>
                <c:pt idx="74257" formatCode="0.00E+00">
                  <c:v>1.2600000000000001E-3</c:v>
                </c:pt>
                <c:pt idx="74258" formatCode="0.00E+00">
                  <c:v>1.2600000000000001E-3</c:v>
                </c:pt>
                <c:pt idx="74259" formatCode="0.00E+00">
                  <c:v>1.2600000000000001E-3</c:v>
                </c:pt>
                <c:pt idx="74260" formatCode="0.00E+00">
                  <c:v>1.2600000000000001E-3</c:v>
                </c:pt>
                <c:pt idx="74261" formatCode="0.00E+00">
                  <c:v>1.2600000000000001E-3</c:v>
                </c:pt>
                <c:pt idx="74262" formatCode="0.00E+00">
                  <c:v>1.2600000000000001E-3</c:v>
                </c:pt>
                <c:pt idx="74263" formatCode="0.00E+00">
                  <c:v>1.2600000000000001E-3</c:v>
                </c:pt>
                <c:pt idx="74264" formatCode="0.00E+00">
                  <c:v>1.2600000000000001E-3</c:v>
                </c:pt>
                <c:pt idx="74265" formatCode="0.00E+00">
                  <c:v>1.2600000000000001E-3</c:v>
                </c:pt>
                <c:pt idx="74266" formatCode="0.00E+00">
                  <c:v>1.2600000000000001E-3</c:v>
                </c:pt>
                <c:pt idx="74267" formatCode="0.00E+00">
                  <c:v>1.2600000000000001E-3</c:v>
                </c:pt>
                <c:pt idx="74268" formatCode="0.00E+00">
                  <c:v>1.2600000000000001E-3</c:v>
                </c:pt>
                <c:pt idx="74269" formatCode="0.00E+00">
                  <c:v>1.2600000000000001E-3</c:v>
                </c:pt>
                <c:pt idx="74270" formatCode="0.00E+00">
                  <c:v>1.2600000000000001E-3</c:v>
                </c:pt>
                <c:pt idx="74271" formatCode="0.00E+00">
                  <c:v>1.2600000000000001E-3</c:v>
                </c:pt>
                <c:pt idx="74272" formatCode="0.00E+00">
                  <c:v>1.2600000000000001E-3</c:v>
                </c:pt>
                <c:pt idx="74273" formatCode="0.00E+00">
                  <c:v>1.2600000000000001E-3</c:v>
                </c:pt>
                <c:pt idx="74274" formatCode="0.00E+00">
                  <c:v>1.2600000000000001E-3</c:v>
                </c:pt>
                <c:pt idx="74275" formatCode="0.00E+00">
                  <c:v>1.2600000000000001E-3</c:v>
                </c:pt>
                <c:pt idx="74276" formatCode="0.00E+00">
                  <c:v>1.3699999999999999E-3</c:v>
                </c:pt>
                <c:pt idx="74277" formatCode="0.00E+00">
                  <c:v>2.2599999999999999E-3</c:v>
                </c:pt>
                <c:pt idx="74278" formatCode="0.00E+00">
                  <c:v>4.3800000000000002E-3</c:v>
                </c:pt>
                <c:pt idx="74279" formatCode="0.00E+00">
                  <c:v>5.9199999999999999E-3</c:v>
                </c:pt>
                <c:pt idx="74280" formatCode="0.00E+00">
                  <c:v>5.7400000000000003E-3</c:v>
                </c:pt>
                <c:pt idx="74281" formatCode="0.00E+00">
                  <c:v>5.1000000000000004E-3</c:v>
                </c:pt>
                <c:pt idx="74282" formatCode="0.00E+00">
                  <c:v>4.8500000000000001E-3</c:v>
                </c:pt>
                <c:pt idx="74283" formatCode="0.00E+00">
                  <c:v>4.5900000000000003E-3</c:v>
                </c:pt>
                <c:pt idx="74284" formatCode="0.00E+00">
                  <c:v>4.3099999999999996E-3</c:v>
                </c:pt>
                <c:pt idx="74285" formatCode="0.00E+00">
                  <c:v>4.1599999999999996E-3</c:v>
                </c:pt>
                <c:pt idx="74286" formatCode="0.00E+00">
                  <c:v>3.9500000000000004E-3</c:v>
                </c:pt>
                <c:pt idx="74287" formatCode="0.00E+00">
                  <c:v>3.81E-3</c:v>
                </c:pt>
                <c:pt idx="74288" formatCode="0.00E+00">
                  <c:v>3.6700000000000001E-3</c:v>
                </c:pt>
                <c:pt idx="74289" formatCode="0.00E+00">
                  <c:v>3.5400000000000002E-3</c:v>
                </c:pt>
                <c:pt idx="74290" formatCode="0.00E+00">
                  <c:v>3.4399999999999999E-3</c:v>
                </c:pt>
                <c:pt idx="74291" formatCode="0.00E+00">
                  <c:v>3.3300000000000001E-3</c:v>
                </c:pt>
                <c:pt idx="74292" formatCode="0.00E+00">
                  <c:v>3.2399999999999998E-3</c:v>
                </c:pt>
                <c:pt idx="74293" formatCode="0.00E+00">
                  <c:v>3.15E-3</c:v>
                </c:pt>
                <c:pt idx="74294" formatCode="0.00E+00">
                  <c:v>3.0799999999999998E-3</c:v>
                </c:pt>
                <c:pt idx="74295" formatCode="0.00E+00">
                  <c:v>3.0100000000000001E-3</c:v>
                </c:pt>
                <c:pt idx="74296" formatCode="0.00E+00">
                  <c:v>2.9399999999999999E-3</c:v>
                </c:pt>
                <c:pt idx="74297" formatCode="0.00E+00">
                  <c:v>2.8800000000000002E-3</c:v>
                </c:pt>
                <c:pt idx="74298" formatCode="0.00E+00">
                  <c:v>2.82E-3</c:v>
                </c:pt>
                <c:pt idx="74299" formatCode="0.00E+00">
                  <c:v>2.7799999999999999E-3</c:v>
                </c:pt>
                <c:pt idx="74300" formatCode="0.00E+00">
                  <c:v>2.7299999999999998E-3</c:v>
                </c:pt>
                <c:pt idx="74301" formatCode="0.00E+00">
                  <c:v>2.6800000000000001E-3</c:v>
                </c:pt>
                <c:pt idx="74302" formatCode="0.00E+00">
                  <c:v>2.64E-3</c:v>
                </c:pt>
                <c:pt idx="74303" formatCode="0.00E+00">
                  <c:v>2.5999999999999999E-3</c:v>
                </c:pt>
                <c:pt idx="74304" formatCode="0.00E+00">
                  <c:v>2.5600000000000002E-3</c:v>
                </c:pt>
                <c:pt idx="74305" formatCode="0.00E+00">
                  <c:v>2.5300000000000001E-3</c:v>
                </c:pt>
                <c:pt idx="74306" formatCode="0.00E+00">
                  <c:v>2.5000000000000001E-3</c:v>
                </c:pt>
                <c:pt idx="74307" formatCode="0.00E+00">
                  <c:v>2.47E-3</c:v>
                </c:pt>
                <c:pt idx="74308" formatCode="0.00E+00">
                  <c:v>2.4399999999999999E-3</c:v>
                </c:pt>
                <c:pt idx="74309" formatCode="0.00E+00">
                  <c:v>2.4099999999999998E-3</c:v>
                </c:pt>
                <c:pt idx="74310" formatCode="0.00E+00">
                  <c:v>2.3900000000000002E-3</c:v>
                </c:pt>
                <c:pt idx="74311" formatCode="0.00E+00">
                  <c:v>2.3600000000000001E-3</c:v>
                </c:pt>
                <c:pt idx="74312" formatCode="0.00E+00">
                  <c:v>2.3400000000000001E-3</c:v>
                </c:pt>
                <c:pt idx="74313" formatCode="0.00E+00">
                  <c:v>2.32E-3</c:v>
                </c:pt>
                <c:pt idx="74314" formatCode="0.00E+00">
                  <c:v>2.3E-3</c:v>
                </c:pt>
                <c:pt idx="74315" formatCode="0.00E+00">
                  <c:v>2.2799999999999999E-3</c:v>
                </c:pt>
                <c:pt idx="74316" formatCode="0.00E+00">
                  <c:v>2.2599999999999999E-3</c:v>
                </c:pt>
                <c:pt idx="74317" formatCode="0.00E+00">
                  <c:v>2.2399999999999998E-3</c:v>
                </c:pt>
                <c:pt idx="74318" formatCode="0.00E+00">
                  <c:v>2.2300000000000002E-3</c:v>
                </c:pt>
                <c:pt idx="74319" formatCode="0.00E+00">
                  <c:v>2.2100000000000002E-3</c:v>
                </c:pt>
                <c:pt idx="74320" formatCode="0.00E+00">
                  <c:v>2.2000000000000001E-3</c:v>
                </c:pt>
                <c:pt idx="74321" formatCode="0.00E+00">
                  <c:v>2.1800000000000001E-3</c:v>
                </c:pt>
                <c:pt idx="74322" formatCode="0.00E+00">
                  <c:v>2.1700000000000001E-3</c:v>
                </c:pt>
                <c:pt idx="74323" formatCode="0.00E+00">
                  <c:v>2.16E-3</c:v>
                </c:pt>
                <c:pt idx="74324" formatCode="0.00E+00">
                  <c:v>2.14E-3</c:v>
                </c:pt>
                <c:pt idx="74325" formatCode="0.00E+00">
                  <c:v>2.1299999999999999E-3</c:v>
                </c:pt>
                <c:pt idx="74326" formatCode="0.00E+00">
                  <c:v>2.1199999999999999E-3</c:v>
                </c:pt>
                <c:pt idx="74327" formatCode="0.00E+00">
                  <c:v>2.1099999999999999E-3</c:v>
                </c:pt>
                <c:pt idx="74328" formatCode="0.00E+00">
                  <c:v>2.0999999999999999E-3</c:v>
                </c:pt>
                <c:pt idx="74329" formatCode="0.00E+00">
                  <c:v>2.0899999999999998E-3</c:v>
                </c:pt>
                <c:pt idx="74330" formatCode="0.00E+00">
                  <c:v>2.0799999999999998E-3</c:v>
                </c:pt>
                <c:pt idx="74331" formatCode="0.00E+00">
                  <c:v>2.0699999999999998E-3</c:v>
                </c:pt>
                <c:pt idx="74332" formatCode="0.00E+00">
                  <c:v>2.0600000000000002E-3</c:v>
                </c:pt>
                <c:pt idx="74333" formatCode="0.00E+00">
                  <c:v>2.0500000000000002E-3</c:v>
                </c:pt>
                <c:pt idx="74334" formatCode="0.00E+00">
                  <c:v>2.0500000000000002E-3</c:v>
                </c:pt>
                <c:pt idx="74335" formatCode="0.00E+00">
                  <c:v>2.0400000000000001E-3</c:v>
                </c:pt>
                <c:pt idx="74336" formatCode="0.00E+00">
                  <c:v>2.0300000000000001E-3</c:v>
                </c:pt>
                <c:pt idx="74337" formatCode="0.00E+00">
                  <c:v>2.0200000000000001E-3</c:v>
                </c:pt>
                <c:pt idx="74338" formatCode="0.00E+00">
                  <c:v>2.0200000000000001E-3</c:v>
                </c:pt>
                <c:pt idx="74339" formatCode="0.00E+00">
                  <c:v>2.0100000000000001E-3</c:v>
                </c:pt>
                <c:pt idx="74340" formatCode="0.00E+00">
                  <c:v>2E-3</c:v>
                </c:pt>
                <c:pt idx="74341" formatCode="0.00E+00">
                  <c:v>1.99E-3</c:v>
                </c:pt>
                <c:pt idx="74342" formatCode="0.00E+00">
                  <c:v>1.99E-3</c:v>
                </c:pt>
                <c:pt idx="74343" formatCode="0.00E+00">
                  <c:v>1.98E-3</c:v>
                </c:pt>
                <c:pt idx="74344" formatCode="0.00E+00">
                  <c:v>1.98E-3</c:v>
                </c:pt>
                <c:pt idx="74345" formatCode="0.00E+00">
                  <c:v>1.97E-3</c:v>
                </c:pt>
                <c:pt idx="74346" formatCode="0.00E+00">
                  <c:v>1.9599999999999999E-3</c:v>
                </c:pt>
                <c:pt idx="74347" formatCode="0.00E+00">
                  <c:v>1.9599999999999999E-3</c:v>
                </c:pt>
                <c:pt idx="74348" formatCode="0.00E+00">
                  <c:v>1.9499999999999999E-3</c:v>
                </c:pt>
                <c:pt idx="74349" formatCode="0.00E+00">
                  <c:v>1.9499999999999999E-3</c:v>
                </c:pt>
                <c:pt idx="74350" formatCode="0.00E+00">
                  <c:v>1.9400000000000001E-3</c:v>
                </c:pt>
                <c:pt idx="74351" formatCode="0.00E+00">
                  <c:v>1.9400000000000001E-3</c:v>
                </c:pt>
                <c:pt idx="74352" formatCode="0.00E+00">
                  <c:v>1.9300000000000001E-3</c:v>
                </c:pt>
                <c:pt idx="74353" formatCode="0.00E+00">
                  <c:v>1.9300000000000001E-3</c:v>
                </c:pt>
                <c:pt idx="74354" formatCode="0.00E+00">
                  <c:v>1.92E-3</c:v>
                </c:pt>
                <c:pt idx="74355" formatCode="0.00E+00">
                  <c:v>1.92E-3</c:v>
                </c:pt>
                <c:pt idx="74356" formatCode="0.00E+00">
                  <c:v>1.91E-3</c:v>
                </c:pt>
                <c:pt idx="74357" formatCode="0.00E+00">
                  <c:v>1.91E-3</c:v>
                </c:pt>
                <c:pt idx="74358" formatCode="0.00E+00">
                  <c:v>1.9E-3</c:v>
                </c:pt>
                <c:pt idx="74359" formatCode="0.00E+00">
                  <c:v>1.9E-3</c:v>
                </c:pt>
                <c:pt idx="74360" formatCode="0.00E+00">
                  <c:v>1.89E-3</c:v>
                </c:pt>
                <c:pt idx="74361" formatCode="0.00E+00">
                  <c:v>1.89E-3</c:v>
                </c:pt>
                <c:pt idx="74362" formatCode="0.00E+00">
                  <c:v>1.89E-3</c:v>
                </c:pt>
                <c:pt idx="74363" formatCode="0.00E+00">
                  <c:v>1.8799999999999999E-3</c:v>
                </c:pt>
                <c:pt idx="74364" formatCode="0.00E+00">
                  <c:v>1.8799999999999999E-3</c:v>
                </c:pt>
                <c:pt idx="74365" formatCode="0.00E+00">
                  <c:v>1.8799999999999999E-3</c:v>
                </c:pt>
                <c:pt idx="74366" formatCode="0.00E+00">
                  <c:v>1.8699999999999999E-3</c:v>
                </c:pt>
                <c:pt idx="74367" formatCode="0.00E+00">
                  <c:v>1.8699999999999999E-3</c:v>
                </c:pt>
                <c:pt idx="74368" formatCode="0.00E+00">
                  <c:v>1.8600000000000001E-3</c:v>
                </c:pt>
                <c:pt idx="74369" formatCode="0.00E+00">
                  <c:v>1.8600000000000001E-3</c:v>
                </c:pt>
                <c:pt idx="74370" formatCode="0.00E+00">
                  <c:v>1.8600000000000001E-3</c:v>
                </c:pt>
                <c:pt idx="74371" formatCode="0.00E+00">
                  <c:v>1.8500000000000001E-3</c:v>
                </c:pt>
                <c:pt idx="74372" formatCode="0.00E+00">
                  <c:v>1.8500000000000001E-3</c:v>
                </c:pt>
                <c:pt idx="74373" formatCode="0.00E+00">
                  <c:v>1.8500000000000001E-3</c:v>
                </c:pt>
                <c:pt idx="74374" formatCode="0.00E+00">
                  <c:v>1.8400000000000001E-3</c:v>
                </c:pt>
                <c:pt idx="74375" formatCode="0.00E+00">
                  <c:v>1.8400000000000001E-3</c:v>
                </c:pt>
                <c:pt idx="74376" formatCode="0.00E+00">
                  <c:v>1.8400000000000001E-3</c:v>
                </c:pt>
                <c:pt idx="74377" formatCode="0.00E+00">
                  <c:v>1.83E-3</c:v>
                </c:pt>
                <c:pt idx="74378" formatCode="0.00E+00">
                  <c:v>1.83E-3</c:v>
                </c:pt>
                <c:pt idx="74379" formatCode="0.00E+00">
                  <c:v>1.83E-3</c:v>
                </c:pt>
                <c:pt idx="74380" formatCode="0.00E+00">
                  <c:v>1.82E-3</c:v>
                </c:pt>
                <c:pt idx="74381" formatCode="0.00E+00">
                  <c:v>1.82E-3</c:v>
                </c:pt>
                <c:pt idx="74382" formatCode="0.00E+00">
                  <c:v>1.82E-3</c:v>
                </c:pt>
                <c:pt idx="74383" formatCode="0.00E+00">
                  <c:v>1.81E-3</c:v>
                </c:pt>
                <c:pt idx="74384" formatCode="0.00E+00">
                  <c:v>1.81E-3</c:v>
                </c:pt>
                <c:pt idx="74385" formatCode="0.00E+00">
                  <c:v>1.81E-3</c:v>
                </c:pt>
                <c:pt idx="74386" formatCode="0.00E+00">
                  <c:v>1.81E-3</c:v>
                </c:pt>
                <c:pt idx="74387" formatCode="0.00E+00">
                  <c:v>1.8E-3</c:v>
                </c:pt>
                <c:pt idx="74388" formatCode="0.00E+00">
                  <c:v>1.8E-3</c:v>
                </c:pt>
                <c:pt idx="74389" formatCode="0.00E+00">
                  <c:v>1.8E-3</c:v>
                </c:pt>
                <c:pt idx="74390" formatCode="0.00E+00">
                  <c:v>1.7899999999999999E-3</c:v>
                </c:pt>
                <c:pt idx="74391" formatCode="0.00E+00">
                  <c:v>1.7899999999999999E-3</c:v>
                </c:pt>
                <c:pt idx="74392" formatCode="0.00E+00">
                  <c:v>1.7899999999999999E-3</c:v>
                </c:pt>
                <c:pt idx="74393" formatCode="0.00E+00">
                  <c:v>1.7899999999999999E-3</c:v>
                </c:pt>
                <c:pt idx="74394" formatCode="0.00E+00">
                  <c:v>1.7799999999999999E-3</c:v>
                </c:pt>
                <c:pt idx="74395" formatCode="0.00E+00">
                  <c:v>1.7799999999999999E-3</c:v>
                </c:pt>
                <c:pt idx="74396" formatCode="0.00E+00">
                  <c:v>1.7799999999999999E-3</c:v>
                </c:pt>
                <c:pt idx="74397" formatCode="0.00E+00">
                  <c:v>1.7799999999999999E-3</c:v>
                </c:pt>
                <c:pt idx="74398" formatCode="0.00E+00">
                  <c:v>1.7700000000000001E-3</c:v>
                </c:pt>
                <c:pt idx="74399" formatCode="0.00E+00">
                  <c:v>1.7700000000000001E-3</c:v>
                </c:pt>
                <c:pt idx="74400" formatCode="0.00E+00">
                  <c:v>1.7700000000000001E-3</c:v>
                </c:pt>
                <c:pt idx="74401" formatCode="0.00E+00">
                  <c:v>1.7700000000000001E-3</c:v>
                </c:pt>
                <c:pt idx="74402" formatCode="0.00E+00">
                  <c:v>1.7600000000000001E-3</c:v>
                </c:pt>
                <c:pt idx="74403" formatCode="0.00E+00">
                  <c:v>1.7600000000000001E-3</c:v>
                </c:pt>
                <c:pt idx="74404" formatCode="0.00E+00">
                  <c:v>1.7600000000000001E-3</c:v>
                </c:pt>
                <c:pt idx="74405" formatCode="0.00E+00">
                  <c:v>1.7600000000000001E-3</c:v>
                </c:pt>
                <c:pt idx="74406" formatCode="0.00E+00">
                  <c:v>1.75E-3</c:v>
                </c:pt>
                <c:pt idx="74407" formatCode="0.00E+00">
                  <c:v>1.75E-3</c:v>
                </c:pt>
                <c:pt idx="74408" formatCode="0.00E+00">
                  <c:v>1.75E-3</c:v>
                </c:pt>
                <c:pt idx="74409" formatCode="0.00E+00">
                  <c:v>1.75E-3</c:v>
                </c:pt>
                <c:pt idx="74410" formatCode="0.00E+00">
                  <c:v>1.74E-3</c:v>
                </c:pt>
                <c:pt idx="74411" formatCode="0.00E+00">
                  <c:v>1.74E-3</c:v>
                </c:pt>
                <c:pt idx="74412" formatCode="0.00E+00">
                  <c:v>1.74E-3</c:v>
                </c:pt>
                <c:pt idx="74413" formatCode="0.00E+00">
                  <c:v>1.74E-3</c:v>
                </c:pt>
                <c:pt idx="74414" formatCode="0.00E+00">
                  <c:v>1.73E-3</c:v>
                </c:pt>
                <c:pt idx="74415" formatCode="0.00E+00">
                  <c:v>1.73E-3</c:v>
                </c:pt>
                <c:pt idx="74416" formatCode="0.00E+00">
                  <c:v>1.73E-3</c:v>
                </c:pt>
                <c:pt idx="74417" formatCode="0.00E+00">
                  <c:v>1.73E-3</c:v>
                </c:pt>
                <c:pt idx="74418" formatCode="0.00E+00">
                  <c:v>1.72E-3</c:v>
                </c:pt>
                <c:pt idx="74419" formatCode="0.00E+00">
                  <c:v>1.72E-3</c:v>
                </c:pt>
                <c:pt idx="74420" formatCode="0.00E+00">
                  <c:v>1.72E-3</c:v>
                </c:pt>
                <c:pt idx="74421" formatCode="0.00E+00">
                  <c:v>1.72E-3</c:v>
                </c:pt>
                <c:pt idx="74422" formatCode="0.00E+00">
                  <c:v>1.72E-3</c:v>
                </c:pt>
                <c:pt idx="74423" formatCode="0.00E+00">
                  <c:v>1.7099999999999999E-3</c:v>
                </c:pt>
                <c:pt idx="74424" formatCode="0.00E+00">
                  <c:v>1.7099999999999999E-3</c:v>
                </c:pt>
                <c:pt idx="74425" formatCode="0.00E+00">
                  <c:v>1.7099999999999999E-3</c:v>
                </c:pt>
                <c:pt idx="74426" formatCode="0.00E+00">
                  <c:v>1.7099999999999999E-3</c:v>
                </c:pt>
                <c:pt idx="74427" formatCode="0.00E+00">
                  <c:v>1.7099999999999999E-3</c:v>
                </c:pt>
                <c:pt idx="74428" formatCode="0.00E+00">
                  <c:v>1.6999999999999999E-3</c:v>
                </c:pt>
                <c:pt idx="74429" formatCode="0.00E+00">
                  <c:v>1.6999999999999999E-3</c:v>
                </c:pt>
                <c:pt idx="74430" formatCode="0.00E+00">
                  <c:v>1.6999999999999999E-3</c:v>
                </c:pt>
                <c:pt idx="74431" formatCode="0.00E+00">
                  <c:v>1.6999999999999999E-3</c:v>
                </c:pt>
                <c:pt idx="74432" formatCode="0.00E+00">
                  <c:v>1.6999999999999999E-3</c:v>
                </c:pt>
                <c:pt idx="74433" formatCode="0.00E+00">
                  <c:v>1.6900000000000001E-3</c:v>
                </c:pt>
                <c:pt idx="74434" formatCode="0.00E+00">
                  <c:v>1.6900000000000001E-3</c:v>
                </c:pt>
                <c:pt idx="74435" formatCode="0.00E+00">
                  <c:v>1.6900000000000001E-3</c:v>
                </c:pt>
                <c:pt idx="74436" formatCode="0.00E+00">
                  <c:v>1.6900000000000001E-3</c:v>
                </c:pt>
                <c:pt idx="74437" formatCode="0.00E+00">
                  <c:v>1.6900000000000001E-3</c:v>
                </c:pt>
                <c:pt idx="74438" formatCode="0.00E+00">
                  <c:v>1.6800000000000001E-3</c:v>
                </c:pt>
                <c:pt idx="74439" formatCode="0.00E+00">
                  <c:v>1.6800000000000001E-3</c:v>
                </c:pt>
                <c:pt idx="74440" formatCode="0.00E+00">
                  <c:v>1.6800000000000001E-3</c:v>
                </c:pt>
                <c:pt idx="74441" formatCode="0.00E+00">
                  <c:v>1.6800000000000001E-3</c:v>
                </c:pt>
                <c:pt idx="74442" formatCode="0.00E+00">
                  <c:v>1.6800000000000001E-3</c:v>
                </c:pt>
                <c:pt idx="74443" formatCode="0.00E+00">
                  <c:v>1.67E-3</c:v>
                </c:pt>
                <c:pt idx="74444" formatCode="0.00E+00">
                  <c:v>1.67E-3</c:v>
                </c:pt>
                <c:pt idx="74445" formatCode="0.00E+00">
                  <c:v>1.67E-3</c:v>
                </c:pt>
                <c:pt idx="74446" formatCode="0.00E+00">
                  <c:v>1.67E-3</c:v>
                </c:pt>
                <c:pt idx="74447" formatCode="0.00E+00">
                  <c:v>1.67E-3</c:v>
                </c:pt>
                <c:pt idx="74448" formatCode="0.00E+00">
                  <c:v>1.67E-3</c:v>
                </c:pt>
                <c:pt idx="74449" formatCode="0.00E+00">
                  <c:v>1.66E-3</c:v>
                </c:pt>
                <c:pt idx="74450" formatCode="0.00E+00">
                  <c:v>1.66E-3</c:v>
                </c:pt>
                <c:pt idx="74451" formatCode="0.00E+00">
                  <c:v>1.66E-3</c:v>
                </c:pt>
                <c:pt idx="74452" formatCode="0.00E+00">
                  <c:v>1.66E-3</c:v>
                </c:pt>
                <c:pt idx="74453" formatCode="0.00E+00">
                  <c:v>1.66E-3</c:v>
                </c:pt>
                <c:pt idx="74454" formatCode="0.00E+00">
                  <c:v>1.66E-3</c:v>
                </c:pt>
                <c:pt idx="74455" formatCode="0.00E+00">
                  <c:v>1.65E-3</c:v>
                </c:pt>
                <c:pt idx="74456" formatCode="0.00E+00">
                  <c:v>1.65E-3</c:v>
                </c:pt>
                <c:pt idx="74457" formatCode="0.00E+00">
                  <c:v>1.65E-3</c:v>
                </c:pt>
                <c:pt idx="74458" formatCode="0.00E+00">
                  <c:v>1.65E-3</c:v>
                </c:pt>
                <c:pt idx="74459" formatCode="0.00E+00">
                  <c:v>1.65E-3</c:v>
                </c:pt>
                <c:pt idx="74460" formatCode="0.00E+00">
                  <c:v>1.65E-3</c:v>
                </c:pt>
                <c:pt idx="74461" formatCode="0.00E+00">
                  <c:v>1.64E-3</c:v>
                </c:pt>
                <c:pt idx="74462" formatCode="0.00E+00">
                  <c:v>1.64E-3</c:v>
                </c:pt>
                <c:pt idx="74463" formatCode="0.00E+00">
                  <c:v>1.64E-3</c:v>
                </c:pt>
                <c:pt idx="74464" formatCode="0.00E+00">
                  <c:v>1.64E-3</c:v>
                </c:pt>
                <c:pt idx="74465" formatCode="0.00E+00">
                  <c:v>1.64E-3</c:v>
                </c:pt>
                <c:pt idx="74466" formatCode="0.00E+00">
                  <c:v>1.64E-3</c:v>
                </c:pt>
                <c:pt idx="74467" formatCode="0.00E+00">
                  <c:v>1.6299999999999999E-3</c:v>
                </c:pt>
                <c:pt idx="74468" formatCode="0.00E+00">
                  <c:v>1.6299999999999999E-3</c:v>
                </c:pt>
                <c:pt idx="74469" formatCode="0.00E+00">
                  <c:v>1.6299999999999999E-3</c:v>
                </c:pt>
                <c:pt idx="74470" formatCode="0.00E+00">
                  <c:v>1.6299999999999999E-3</c:v>
                </c:pt>
                <c:pt idx="74471" formatCode="0.00E+00">
                  <c:v>1.6299999999999999E-3</c:v>
                </c:pt>
                <c:pt idx="74472" formatCode="0.00E+00">
                  <c:v>1.6299999999999999E-3</c:v>
                </c:pt>
                <c:pt idx="74473" formatCode="0.00E+00">
                  <c:v>1.6299999999999999E-3</c:v>
                </c:pt>
                <c:pt idx="74474" formatCode="0.00E+00">
                  <c:v>1.6299999999999999E-3</c:v>
                </c:pt>
                <c:pt idx="74475" formatCode="0.00E+00">
                  <c:v>1.6199999999999999E-3</c:v>
                </c:pt>
                <c:pt idx="74476" formatCode="0.00E+00">
                  <c:v>1.6199999999999999E-3</c:v>
                </c:pt>
                <c:pt idx="74477" formatCode="0.00E+00">
                  <c:v>1.6199999999999999E-3</c:v>
                </c:pt>
                <c:pt idx="74478" formatCode="0.00E+00">
                  <c:v>1.6199999999999999E-3</c:v>
                </c:pt>
                <c:pt idx="74479" formatCode="0.00E+00">
                  <c:v>1.6199999999999999E-3</c:v>
                </c:pt>
                <c:pt idx="74480" formatCode="0.00E+00">
                  <c:v>1.6100000000000001E-3</c:v>
                </c:pt>
                <c:pt idx="74481" formatCode="0.00E+00">
                  <c:v>1.6100000000000001E-3</c:v>
                </c:pt>
                <c:pt idx="74482" formatCode="0.00E+00">
                  <c:v>1.6100000000000001E-3</c:v>
                </c:pt>
                <c:pt idx="74483" formatCode="0.00E+00">
                  <c:v>1.6100000000000001E-3</c:v>
                </c:pt>
                <c:pt idx="74484" formatCode="0.00E+00">
                  <c:v>1.6100000000000001E-3</c:v>
                </c:pt>
                <c:pt idx="74485" formatCode="0.00E+00">
                  <c:v>1.6100000000000001E-3</c:v>
                </c:pt>
                <c:pt idx="74486" formatCode="0.00E+00">
                  <c:v>1.6100000000000001E-3</c:v>
                </c:pt>
                <c:pt idx="74487" formatCode="0.00E+00">
                  <c:v>1.6000000000000001E-3</c:v>
                </c:pt>
                <c:pt idx="74488" formatCode="0.00E+00">
                  <c:v>1.6000000000000001E-3</c:v>
                </c:pt>
                <c:pt idx="74489" formatCode="0.00E+00">
                  <c:v>1.6000000000000001E-3</c:v>
                </c:pt>
                <c:pt idx="74490" formatCode="0.00E+00">
                  <c:v>1.6000000000000001E-3</c:v>
                </c:pt>
                <c:pt idx="74491" formatCode="0.00E+00">
                  <c:v>1.6000000000000001E-3</c:v>
                </c:pt>
                <c:pt idx="74492" formatCode="0.00E+00">
                  <c:v>1.6000000000000001E-3</c:v>
                </c:pt>
                <c:pt idx="74493" formatCode="0.00E+00">
                  <c:v>1.6000000000000001E-3</c:v>
                </c:pt>
                <c:pt idx="74494" formatCode="0.00E+00">
                  <c:v>1.6000000000000001E-3</c:v>
                </c:pt>
                <c:pt idx="74495" formatCode="0.00E+00">
                  <c:v>1.5900000000000001E-3</c:v>
                </c:pt>
                <c:pt idx="74496" formatCode="0.00E+00">
                  <c:v>1.5900000000000001E-3</c:v>
                </c:pt>
                <c:pt idx="74497" formatCode="0.00E+00">
                  <c:v>1.5900000000000001E-3</c:v>
                </c:pt>
                <c:pt idx="74498" formatCode="0.00E+00">
                  <c:v>1.5900000000000001E-3</c:v>
                </c:pt>
                <c:pt idx="74499" formatCode="0.00E+00">
                  <c:v>1.5900000000000001E-3</c:v>
                </c:pt>
                <c:pt idx="74500" formatCode="0.00E+00">
                  <c:v>1.5900000000000001E-3</c:v>
                </c:pt>
                <c:pt idx="74501" formatCode="0.00E+00">
                  <c:v>1.5900000000000001E-3</c:v>
                </c:pt>
                <c:pt idx="74502" formatCode="0.00E+00">
                  <c:v>1.58E-3</c:v>
                </c:pt>
                <c:pt idx="74503" formatCode="0.00E+00">
                  <c:v>1.58E-3</c:v>
                </c:pt>
                <c:pt idx="74504" formatCode="0.00E+00">
                  <c:v>1.58E-3</c:v>
                </c:pt>
                <c:pt idx="74505" formatCode="0.00E+00">
                  <c:v>1.58E-3</c:v>
                </c:pt>
                <c:pt idx="74506" formatCode="0.00E+00">
                  <c:v>1.58E-3</c:v>
                </c:pt>
                <c:pt idx="74507" formatCode="0.00E+00">
                  <c:v>1.58E-3</c:v>
                </c:pt>
                <c:pt idx="74508" formatCode="0.00E+00">
                  <c:v>1.58E-3</c:v>
                </c:pt>
                <c:pt idx="74509" formatCode="0.00E+00">
                  <c:v>1.58E-3</c:v>
                </c:pt>
                <c:pt idx="74510" formatCode="0.00E+00">
                  <c:v>1.57E-3</c:v>
                </c:pt>
                <c:pt idx="74511" formatCode="0.00E+00">
                  <c:v>1.57E-3</c:v>
                </c:pt>
                <c:pt idx="74512" formatCode="0.00E+00">
                  <c:v>1.57E-3</c:v>
                </c:pt>
                <c:pt idx="74513" formatCode="0.00E+00">
                  <c:v>1.57E-3</c:v>
                </c:pt>
                <c:pt idx="74514" formatCode="0.00E+00">
                  <c:v>1.57E-3</c:v>
                </c:pt>
                <c:pt idx="74515" formatCode="0.00E+00">
                  <c:v>1.57E-3</c:v>
                </c:pt>
                <c:pt idx="74516" formatCode="0.00E+00">
                  <c:v>1.57E-3</c:v>
                </c:pt>
                <c:pt idx="74517" formatCode="0.00E+00">
                  <c:v>1.57E-3</c:v>
                </c:pt>
                <c:pt idx="74518" formatCode="0.00E+00">
                  <c:v>1.56E-3</c:v>
                </c:pt>
                <c:pt idx="74519" formatCode="0.00E+00">
                  <c:v>1.56E-3</c:v>
                </c:pt>
                <c:pt idx="74520" formatCode="0.00E+00">
                  <c:v>1.56E-3</c:v>
                </c:pt>
                <c:pt idx="74521" formatCode="0.00E+00">
                  <c:v>1.56E-3</c:v>
                </c:pt>
                <c:pt idx="74522" formatCode="0.00E+00">
                  <c:v>1.56E-3</c:v>
                </c:pt>
                <c:pt idx="74523" formatCode="0.00E+00">
                  <c:v>1.56E-3</c:v>
                </c:pt>
                <c:pt idx="74524" formatCode="0.00E+00">
                  <c:v>1.56E-3</c:v>
                </c:pt>
                <c:pt idx="74525" formatCode="0.00E+00">
                  <c:v>1.56E-3</c:v>
                </c:pt>
                <c:pt idx="74526" formatCode="0.00E+00">
                  <c:v>1.56E-3</c:v>
                </c:pt>
                <c:pt idx="74527" formatCode="0.00E+00">
                  <c:v>1.56E-3</c:v>
                </c:pt>
                <c:pt idx="74528" formatCode="0.00E+00">
                  <c:v>1.5499999999999999E-3</c:v>
                </c:pt>
                <c:pt idx="74529" formatCode="0.00E+00">
                  <c:v>1.5499999999999999E-3</c:v>
                </c:pt>
                <c:pt idx="74530" formatCode="0.00E+00">
                  <c:v>1.5499999999999999E-3</c:v>
                </c:pt>
                <c:pt idx="74531" formatCode="0.00E+00">
                  <c:v>1.5499999999999999E-3</c:v>
                </c:pt>
                <c:pt idx="74532" formatCode="0.00E+00">
                  <c:v>1.5499999999999999E-3</c:v>
                </c:pt>
                <c:pt idx="74533" formatCode="0.00E+00">
                  <c:v>1.5499999999999999E-3</c:v>
                </c:pt>
                <c:pt idx="74534" formatCode="0.00E+00">
                  <c:v>1.5499999999999999E-3</c:v>
                </c:pt>
                <c:pt idx="74535" formatCode="0.00E+00">
                  <c:v>1.5499999999999999E-3</c:v>
                </c:pt>
                <c:pt idx="74536" formatCode="0.00E+00">
                  <c:v>1.5399999999999999E-3</c:v>
                </c:pt>
                <c:pt idx="74537" formatCode="0.00E+00">
                  <c:v>1.5399999999999999E-3</c:v>
                </c:pt>
                <c:pt idx="74538" formatCode="0.00E+00">
                  <c:v>1.5399999999999999E-3</c:v>
                </c:pt>
                <c:pt idx="74539" formatCode="0.00E+00">
                  <c:v>1.5399999999999999E-3</c:v>
                </c:pt>
                <c:pt idx="74540" formatCode="0.00E+00">
                  <c:v>1.5399999999999999E-3</c:v>
                </c:pt>
                <c:pt idx="74541" formatCode="0.00E+00">
                  <c:v>1.5399999999999999E-3</c:v>
                </c:pt>
                <c:pt idx="74542" formatCode="0.00E+00">
                  <c:v>1.5399999999999999E-3</c:v>
                </c:pt>
                <c:pt idx="74543" formatCode="0.00E+00">
                  <c:v>1.5399999999999999E-3</c:v>
                </c:pt>
                <c:pt idx="74544" formatCode="0.00E+00">
                  <c:v>1.5399999999999999E-3</c:v>
                </c:pt>
                <c:pt idx="74545" formatCode="0.00E+00">
                  <c:v>1.5399999999999999E-3</c:v>
                </c:pt>
                <c:pt idx="74546" formatCode="0.00E+00">
                  <c:v>1.5399999999999999E-3</c:v>
                </c:pt>
                <c:pt idx="74547" formatCode="0.00E+00">
                  <c:v>1.5299999999999999E-3</c:v>
                </c:pt>
                <c:pt idx="74548" formatCode="0.00E+00">
                  <c:v>1.5299999999999999E-3</c:v>
                </c:pt>
                <c:pt idx="74549" formatCode="0.00E+00">
                  <c:v>1.5299999999999999E-3</c:v>
                </c:pt>
                <c:pt idx="74550" formatCode="0.00E+00">
                  <c:v>1.5299999999999999E-3</c:v>
                </c:pt>
                <c:pt idx="74551" formatCode="0.00E+00">
                  <c:v>1.5299999999999999E-3</c:v>
                </c:pt>
                <c:pt idx="74552" formatCode="0.00E+00">
                  <c:v>1.5299999999999999E-3</c:v>
                </c:pt>
                <c:pt idx="74553" formatCode="0.00E+00">
                  <c:v>1.5299999999999999E-3</c:v>
                </c:pt>
                <c:pt idx="74554" formatCode="0.00E+00">
                  <c:v>1.5299999999999999E-3</c:v>
                </c:pt>
                <c:pt idx="74555" formatCode="0.00E+00">
                  <c:v>1.5299999999999999E-3</c:v>
                </c:pt>
                <c:pt idx="74556" formatCode="0.00E+00">
                  <c:v>1.5299999999999999E-3</c:v>
                </c:pt>
                <c:pt idx="74557" formatCode="0.00E+00">
                  <c:v>1.5200000000000001E-3</c:v>
                </c:pt>
                <c:pt idx="74558" formatCode="0.00E+00">
                  <c:v>1.5200000000000001E-3</c:v>
                </c:pt>
                <c:pt idx="74559" formatCode="0.00E+00">
                  <c:v>1.5200000000000001E-3</c:v>
                </c:pt>
                <c:pt idx="74560" formatCode="0.00E+00">
                  <c:v>1.5200000000000001E-3</c:v>
                </c:pt>
                <c:pt idx="74561" formatCode="0.00E+00">
                  <c:v>1.5200000000000001E-3</c:v>
                </c:pt>
                <c:pt idx="74562" formatCode="0.00E+00">
                  <c:v>1.5200000000000001E-3</c:v>
                </c:pt>
                <c:pt idx="74563" formatCode="0.00E+00">
                  <c:v>1.5200000000000001E-3</c:v>
                </c:pt>
                <c:pt idx="74564" formatCode="0.00E+00">
                  <c:v>1.5200000000000001E-3</c:v>
                </c:pt>
                <c:pt idx="74565" formatCode="0.00E+00">
                  <c:v>1.5200000000000001E-3</c:v>
                </c:pt>
                <c:pt idx="74566" formatCode="0.00E+00">
                  <c:v>1.5200000000000001E-3</c:v>
                </c:pt>
                <c:pt idx="74567" formatCode="0.00E+00">
                  <c:v>1.5200000000000001E-3</c:v>
                </c:pt>
                <c:pt idx="74568" formatCode="0.00E+00">
                  <c:v>1.5100000000000001E-3</c:v>
                </c:pt>
                <c:pt idx="74569" formatCode="0.00E+00">
                  <c:v>1.5100000000000001E-3</c:v>
                </c:pt>
                <c:pt idx="74570" formatCode="0.00E+00">
                  <c:v>1.5100000000000001E-3</c:v>
                </c:pt>
                <c:pt idx="74571" formatCode="0.00E+00">
                  <c:v>1.5100000000000001E-3</c:v>
                </c:pt>
                <c:pt idx="74572" formatCode="0.00E+00">
                  <c:v>1.5100000000000001E-3</c:v>
                </c:pt>
                <c:pt idx="74573" formatCode="0.00E+00">
                  <c:v>1.5100000000000001E-3</c:v>
                </c:pt>
                <c:pt idx="74574" formatCode="0.00E+00">
                  <c:v>1.5100000000000001E-3</c:v>
                </c:pt>
                <c:pt idx="74575" formatCode="0.00E+00">
                  <c:v>1.5100000000000001E-3</c:v>
                </c:pt>
                <c:pt idx="74576" formatCode="0.00E+00">
                  <c:v>1.5100000000000001E-3</c:v>
                </c:pt>
                <c:pt idx="74577" formatCode="0.00E+00">
                  <c:v>1.5100000000000001E-3</c:v>
                </c:pt>
                <c:pt idx="74578" formatCode="0.00E+00">
                  <c:v>1.5100000000000001E-3</c:v>
                </c:pt>
                <c:pt idx="74579" formatCode="0.00E+00">
                  <c:v>1.5E-3</c:v>
                </c:pt>
                <c:pt idx="74580" formatCode="0.00E+00">
                  <c:v>1.5E-3</c:v>
                </c:pt>
                <c:pt idx="74581" formatCode="0.00E+00">
                  <c:v>1.5E-3</c:v>
                </c:pt>
                <c:pt idx="74582" formatCode="0.00E+00">
                  <c:v>1.5E-3</c:v>
                </c:pt>
                <c:pt idx="74583" formatCode="0.00E+00">
                  <c:v>1.5E-3</c:v>
                </c:pt>
                <c:pt idx="74584" formatCode="0.00E+00">
                  <c:v>1.5E-3</c:v>
                </c:pt>
                <c:pt idx="74585" formatCode="0.00E+00">
                  <c:v>1.5E-3</c:v>
                </c:pt>
                <c:pt idx="74586" formatCode="0.00E+00">
                  <c:v>1.5E-3</c:v>
                </c:pt>
                <c:pt idx="74587" formatCode="0.00E+00">
                  <c:v>1.5E-3</c:v>
                </c:pt>
                <c:pt idx="74588" formatCode="0.00E+00">
                  <c:v>1.5E-3</c:v>
                </c:pt>
                <c:pt idx="74589" formatCode="0.00E+00">
                  <c:v>1.5E-3</c:v>
                </c:pt>
                <c:pt idx="74590" formatCode="0.00E+00">
                  <c:v>1.5E-3</c:v>
                </c:pt>
                <c:pt idx="74591" formatCode="0.00E+00">
                  <c:v>1.49E-3</c:v>
                </c:pt>
                <c:pt idx="74592" formatCode="0.00E+00">
                  <c:v>1.49E-3</c:v>
                </c:pt>
                <c:pt idx="74593" formatCode="0.00E+00">
                  <c:v>1.49E-3</c:v>
                </c:pt>
                <c:pt idx="74594" formatCode="0.00E+00">
                  <c:v>1.49E-3</c:v>
                </c:pt>
                <c:pt idx="74595" formatCode="0.00E+00">
                  <c:v>1.49E-3</c:v>
                </c:pt>
                <c:pt idx="74596" formatCode="0.00E+00">
                  <c:v>1.49E-3</c:v>
                </c:pt>
                <c:pt idx="74597" formatCode="0.00E+00">
                  <c:v>1.49E-3</c:v>
                </c:pt>
                <c:pt idx="74598" formatCode="0.00E+00">
                  <c:v>1.49E-3</c:v>
                </c:pt>
                <c:pt idx="74599" formatCode="0.00E+00">
                  <c:v>1.49E-3</c:v>
                </c:pt>
                <c:pt idx="74600" formatCode="0.00E+00">
                  <c:v>1.49E-3</c:v>
                </c:pt>
                <c:pt idx="74601" formatCode="0.00E+00">
                  <c:v>1.49E-3</c:v>
                </c:pt>
                <c:pt idx="74602" formatCode="0.00E+00">
                  <c:v>1.49E-3</c:v>
                </c:pt>
                <c:pt idx="74603" formatCode="0.00E+00">
                  <c:v>1.49E-3</c:v>
                </c:pt>
                <c:pt idx="74604" formatCode="0.00E+00">
                  <c:v>1.49E-3</c:v>
                </c:pt>
                <c:pt idx="74605" formatCode="0.00E+00">
                  <c:v>1.48E-3</c:v>
                </c:pt>
                <c:pt idx="74606" formatCode="0.00E+00">
                  <c:v>1.48E-3</c:v>
                </c:pt>
                <c:pt idx="74607" formatCode="0.00E+00">
                  <c:v>1.48E-3</c:v>
                </c:pt>
                <c:pt idx="74608" formatCode="0.00E+00">
                  <c:v>1.48E-3</c:v>
                </c:pt>
                <c:pt idx="74609" formatCode="0.00E+00">
                  <c:v>1.48E-3</c:v>
                </c:pt>
                <c:pt idx="74610" formatCode="0.00E+00">
                  <c:v>1.48E-3</c:v>
                </c:pt>
                <c:pt idx="74611" formatCode="0.00E+00">
                  <c:v>1.48E-3</c:v>
                </c:pt>
                <c:pt idx="74612" formatCode="0.00E+00">
                  <c:v>1.48E-3</c:v>
                </c:pt>
                <c:pt idx="74613" formatCode="0.00E+00">
                  <c:v>1.48E-3</c:v>
                </c:pt>
                <c:pt idx="74614" formatCode="0.00E+00">
                  <c:v>1.48E-3</c:v>
                </c:pt>
                <c:pt idx="74615" formatCode="0.00E+00">
                  <c:v>1.48E-3</c:v>
                </c:pt>
                <c:pt idx="74616" formatCode="0.00E+00">
                  <c:v>1.48E-3</c:v>
                </c:pt>
                <c:pt idx="74617" formatCode="0.00E+00">
                  <c:v>1.48E-3</c:v>
                </c:pt>
                <c:pt idx="74618" formatCode="0.00E+00">
                  <c:v>1.48E-3</c:v>
                </c:pt>
                <c:pt idx="74619" formatCode="0.00E+00">
                  <c:v>1.47E-3</c:v>
                </c:pt>
                <c:pt idx="74620" formatCode="0.00E+00">
                  <c:v>1.47E-3</c:v>
                </c:pt>
                <c:pt idx="74621" formatCode="0.00E+00">
                  <c:v>1.47E-3</c:v>
                </c:pt>
                <c:pt idx="74622" formatCode="0.00E+00">
                  <c:v>1.47E-3</c:v>
                </c:pt>
                <c:pt idx="74623" formatCode="0.00E+00">
                  <c:v>1.47E-3</c:v>
                </c:pt>
                <c:pt idx="74624" formatCode="0.00E+00">
                  <c:v>1.47E-3</c:v>
                </c:pt>
                <c:pt idx="74625" formatCode="0.00E+00">
                  <c:v>1.47E-3</c:v>
                </c:pt>
                <c:pt idx="74626" formatCode="0.00E+00">
                  <c:v>1.47E-3</c:v>
                </c:pt>
                <c:pt idx="74627" formatCode="0.00E+00">
                  <c:v>1.47E-3</c:v>
                </c:pt>
                <c:pt idx="74628" formatCode="0.00E+00">
                  <c:v>1.47E-3</c:v>
                </c:pt>
                <c:pt idx="74629" formatCode="0.00E+00">
                  <c:v>1.47E-3</c:v>
                </c:pt>
                <c:pt idx="74630" formatCode="0.00E+00">
                  <c:v>1.47E-3</c:v>
                </c:pt>
                <c:pt idx="74631" formatCode="0.00E+00">
                  <c:v>1.47E-3</c:v>
                </c:pt>
                <c:pt idx="74632" formatCode="0.00E+00">
                  <c:v>1.47E-3</c:v>
                </c:pt>
                <c:pt idx="74633" formatCode="0.00E+00">
                  <c:v>1.47E-3</c:v>
                </c:pt>
                <c:pt idx="74634" formatCode="0.00E+00">
                  <c:v>1.47E-3</c:v>
                </c:pt>
                <c:pt idx="74635" formatCode="0.00E+00">
                  <c:v>1.4599999999999999E-3</c:v>
                </c:pt>
                <c:pt idx="74636" formatCode="0.00E+00">
                  <c:v>1.4599999999999999E-3</c:v>
                </c:pt>
                <c:pt idx="74637" formatCode="0.00E+00">
                  <c:v>1.4599999999999999E-3</c:v>
                </c:pt>
                <c:pt idx="74638" formatCode="0.00E+00">
                  <c:v>1.4599999999999999E-3</c:v>
                </c:pt>
                <c:pt idx="74639" formatCode="0.00E+00">
                  <c:v>1.4599999999999999E-3</c:v>
                </c:pt>
                <c:pt idx="74640" formatCode="0.00E+00">
                  <c:v>1.4599999999999999E-3</c:v>
                </c:pt>
                <c:pt idx="74641" formatCode="0.00E+00">
                  <c:v>1.4599999999999999E-3</c:v>
                </c:pt>
                <c:pt idx="74642" formatCode="0.00E+00">
                  <c:v>1.4599999999999999E-3</c:v>
                </c:pt>
                <c:pt idx="74643" formatCode="0.00E+00">
                  <c:v>1.4599999999999999E-3</c:v>
                </c:pt>
                <c:pt idx="74644" formatCode="0.00E+00">
                  <c:v>1.4599999999999999E-3</c:v>
                </c:pt>
                <c:pt idx="74645" formatCode="0.00E+00">
                  <c:v>1.4599999999999999E-3</c:v>
                </c:pt>
                <c:pt idx="74646" formatCode="0.00E+00">
                  <c:v>1.4599999999999999E-3</c:v>
                </c:pt>
                <c:pt idx="74647" formatCode="0.00E+00">
                  <c:v>1.4599999999999999E-3</c:v>
                </c:pt>
                <c:pt idx="74648" formatCode="0.00E+00">
                  <c:v>1.4599999999999999E-3</c:v>
                </c:pt>
                <c:pt idx="74649" formatCode="0.00E+00">
                  <c:v>1.4599999999999999E-3</c:v>
                </c:pt>
                <c:pt idx="74650" formatCode="0.00E+00">
                  <c:v>1.4599999999999999E-3</c:v>
                </c:pt>
                <c:pt idx="74651" formatCode="0.00E+00">
                  <c:v>1.4599999999999999E-3</c:v>
                </c:pt>
                <c:pt idx="74652" formatCode="0.00E+00">
                  <c:v>1.4499999999999999E-3</c:v>
                </c:pt>
                <c:pt idx="74653" formatCode="0.00E+00">
                  <c:v>1.4499999999999999E-3</c:v>
                </c:pt>
                <c:pt idx="74654" formatCode="0.00E+00">
                  <c:v>1.4499999999999999E-3</c:v>
                </c:pt>
                <c:pt idx="74655" formatCode="0.00E+00">
                  <c:v>1.4499999999999999E-3</c:v>
                </c:pt>
                <c:pt idx="74656" formatCode="0.00E+00">
                  <c:v>1.4499999999999999E-3</c:v>
                </c:pt>
                <c:pt idx="74657" formatCode="0.00E+00">
                  <c:v>1.4499999999999999E-3</c:v>
                </c:pt>
                <c:pt idx="74658" formatCode="0.00E+00">
                  <c:v>1.4499999999999999E-3</c:v>
                </c:pt>
                <c:pt idx="74659" formatCode="0.00E+00">
                  <c:v>1.4499999999999999E-3</c:v>
                </c:pt>
                <c:pt idx="74660" formatCode="0.00E+00">
                  <c:v>1.4499999999999999E-3</c:v>
                </c:pt>
                <c:pt idx="74661" formatCode="0.00E+00">
                  <c:v>1.4499999999999999E-3</c:v>
                </c:pt>
                <c:pt idx="74662" formatCode="0.00E+00">
                  <c:v>1.4499999999999999E-3</c:v>
                </c:pt>
                <c:pt idx="74663" formatCode="0.00E+00">
                  <c:v>1.4499999999999999E-3</c:v>
                </c:pt>
                <c:pt idx="74664" formatCode="0.00E+00">
                  <c:v>1.4499999999999999E-3</c:v>
                </c:pt>
                <c:pt idx="74665" formatCode="0.00E+00">
                  <c:v>1.4499999999999999E-3</c:v>
                </c:pt>
                <c:pt idx="74666" formatCode="0.00E+00">
                  <c:v>1.4499999999999999E-3</c:v>
                </c:pt>
                <c:pt idx="74667" formatCode="0.00E+00">
                  <c:v>1.4499999999999999E-3</c:v>
                </c:pt>
                <c:pt idx="74668" formatCode="0.00E+00">
                  <c:v>1.4499999999999999E-3</c:v>
                </c:pt>
                <c:pt idx="74669" formatCode="0.00E+00">
                  <c:v>1.4499999999999999E-3</c:v>
                </c:pt>
                <c:pt idx="74670" formatCode="0.00E+00">
                  <c:v>1.4400000000000001E-3</c:v>
                </c:pt>
                <c:pt idx="74671" formatCode="0.00E+00">
                  <c:v>1.4400000000000001E-3</c:v>
                </c:pt>
                <c:pt idx="74672" formatCode="0.00E+00">
                  <c:v>1.4400000000000001E-3</c:v>
                </c:pt>
                <c:pt idx="74673" formatCode="0.00E+00">
                  <c:v>1.4400000000000001E-3</c:v>
                </c:pt>
                <c:pt idx="74674" formatCode="0.00E+00">
                  <c:v>1.4400000000000001E-3</c:v>
                </c:pt>
                <c:pt idx="74675" formatCode="0.00E+00">
                  <c:v>1.4400000000000001E-3</c:v>
                </c:pt>
                <c:pt idx="74676" formatCode="0.00E+00">
                  <c:v>1.4400000000000001E-3</c:v>
                </c:pt>
                <c:pt idx="74677" formatCode="0.00E+00">
                  <c:v>1.4400000000000001E-3</c:v>
                </c:pt>
                <c:pt idx="74678" formatCode="0.00E+00">
                  <c:v>1.4400000000000001E-3</c:v>
                </c:pt>
                <c:pt idx="74679" formatCode="0.00E+00">
                  <c:v>1.4400000000000001E-3</c:v>
                </c:pt>
                <c:pt idx="74680" formatCode="0.00E+00">
                  <c:v>1.4400000000000001E-3</c:v>
                </c:pt>
                <c:pt idx="74681" formatCode="0.00E+00">
                  <c:v>1.4400000000000001E-3</c:v>
                </c:pt>
                <c:pt idx="74682" formatCode="0.00E+00">
                  <c:v>1.4400000000000001E-3</c:v>
                </c:pt>
                <c:pt idx="74683" formatCode="0.00E+00">
                  <c:v>1.4400000000000001E-3</c:v>
                </c:pt>
                <c:pt idx="74684" formatCode="0.00E+00">
                  <c:v>1.4400000000000001E-3</c:v>
                </c:pt>
                <c:pt idx="74685" formatCode="0.00E+00">
                  <c:v>1.4400000000000001E-3</c:v>
                </c:pt>
                <c:pt idx="74686" formatCode="0.00E+00">
                  <c:v>1.4400000000000001E-3</c:v>
                </c:pt>
                <c:pt idx="74687" formatCode="0.00E+00">
                  <c:v>1.4400000000000001E-3</c:v>
                </c:pt>
                <c:pt idx="74688" formatCode="0.00E+00">
                  <c:v>1.4400000000000001E-3</c:v>
                </c:pt>
                <c:pt idx="74689" formatCode="0.00E+00">
                  <c:v>1.4400000000000001E-3</c:v>
                </c:pt>
                <c:pt idx="74690" formatCode="0.00E+00">
                  <c:v>1.4400000000000001E-3</c:v>
                </c:pt>
                <c:pt idx="74691" formatCode="0.00E+00">
                  <c:v>1.4300000000000001E-3</c:v>
                </c:pt>
                <c:pt idx="74692" formatCode="0.00E+00">
                  <c:v>1.4300000000000001E-3</c:v>
                </c:pt>
                <c:pt idx="74693" formatCode="0.00E+00">
                  <c:v>1.4300000000000001E-3</c:v>
                </c:pt>
                <c:pt idx="74694" formatCode="0.00E+00">
                  <c:v>1.4300000000000001E-3</c:v>
                </c:pt>
                <c:pt idx="74695" formatCode="0.00E+00">
                  <c:v>1.4300000000000001E-3</c:v>
                </c:pt>
                <c:pt idx="74696" formatCode="0.00E+00">
                  <c:v>1.4300000000000001E-3</c:v>
                </c:pt>
                <c:pt idx="74697" formatCode="0.00E+00">
                  <c:v>1.4300000000000001E-3</c:v>
                </c:pt>
                <c:pt idx="74698" formatCode="0.00E+00">
                  <c:v>1.4300000000000001E-3</c:v>
                </c:pt>
                <c:pt idx="74699" formatCode="0.00E+00">
                  <c:v>1.4300000000000001E-3</c:v>
                </c:pt>
                <c:pt idx="74700" formatCode="0.00E+00">
                  <c:v>1.4300000000000001E-3</c:v>
                </c:pt>
                <c:pt idx="74701" formatCode="0.00E+00">
                  <c:v>1.4300000000000001E-3</c:v>
                </c:pt>
                <c:pt idx="74702" formatCode="0.00E+00">
                  <c:v>1.4300000000000001E-3</c:v>
                </c:pt>
                <c:pt idx="74703" formatCode="0.00E+00">
                  <c:v>1.4300000000000001E-3</c:v>
                </c:pt>
                <c:pt idx="74704" formatCode="0.00E+00">
                  <c:v>1.4300000000000001E-3</c:v>
                </c:pt>
                <c:pt idx="74705" formatCode="0.00E+00">
                  <c:v>1.4300000000000001E-3</c:v>
                </c:pt>
                <c:pt idx="74706" formatCode="0.00E+00">
                  <c:v>1.4300000000000001E-3</c:v>
                </c:pt>
                <c:pt idx="74707" formatCode="0.00E+00">
                  <c:v>1.4300000000000001E-3</c:v>
                </c:pt>
                <c:pt idx="74708" formatCode="0.00E+00">
                  <c:v>1.4300000000000001E-3</c:v>
                </c:pt>
                <c:pt idx="74709" formatCode="0.00E+00">
                  <c:v>1.4300000000000001E-3</c:v>
                </c:pt>
                <c:pt idx="74710" formatCode="0.00E+00">
                  <c:v>1.4300000000000001E-3</c:v>
                </c:pt>
                <c:pt idx="74711" formatCode="0.00E+00">
                  <c:v>1.4300000000000001E-3</c:v>
                </c:pt>
                <c:pt idx="74712" formatCode="0.00E+00">
                  <c:v>1.4300000000000001E-3</c:v>
                </c:pt>
                <c:pt idx="74713" formatCode="0.00E+00">
                  <c:v>1.42E-3</c:v>
                </c:pt>
                <c:pt idx="74714" formatCode="0.00E+00">
                  <c:v>1.42E-3</c:v>
                </c:pt>
                <c:pt idx="74715" formatCode="0.00E+00">
                  <c:v>1.42E-3</c:v>
                </c:pt>
                <c:pt idx="74716" formatCode="0.00E+00">
                  <c:v>1.42E-3</c:v>
                </c:pt>
                <c:pt idx="74717" formatCode="0.00E+00">
                  <c:v>1.42E-3</c:v>
                </c:pt>
                <c:pt idx="74718" formatCode="0.00E+00">
                  <c:v>1.42E-3</c:v>
                </c:pt>
                <c:pt idx="74719" formatCode="0.00E+00">
                  <c:v>1.42E-3</c:v>
                </c:pt>
                <c:pt idx="74720" formatCode="0.00E+00">
                  <c:v>1.42E-3</c:v>
                </c:pt>
                <c:pt idx="74721" formatCode="0.00E+00">
                  <c:v>1.42E-3</c:v>
                </c:pt>
                <c:pt idx="74722" formatCode="0.00E+00">
                  <c:v>1.42E-3</c:v>
                </c:pt>
                <c:pt idx="74723" formatCode="0.00E+00">
                  <c:v>1.42E-3</c:v>
                </c:pt>
                <c:pt idx="74724" formatCode="0.00E+00">
                  <c:v>1.42E-3</c:v>
                </c:pt>
                <c:pt idx="74725" formatCode="0.00E+00">
                  <c:v>1.42E-3</c:v>
                </c:pt>
                <c:pt idx="74726" formatCode="0.00E+00">
                  <c:v>1.42E-3</c:v>
                </c:pt>
                <c:pt idx="74727" formatCode="0.00E+00">
                  <c:v>1.42E-3</c:v>
                </c:pt>
                <c:pt idx="74728" formatCode="0.00E+00">
                  <c:v>1.42E-3</c:v>
                </c:pt>
                <c:pt idx="74729" formatCode="0.00E+00">
                  <c:v>1.42E-3</c:v>
                </c:pt>
                <c:pt idx="74730" formatCode="0.00E+00">
                  <c:v>1.42E-3</c:v>
                </c:pt>
                <c:pt idx="74731" formatCode="0.00E+00">
                  <c:v>1.42E-3</c:v>
                </c:pt>
                <c:pt idx="74732" formatCode="0.00E+00">
                  <c:v>1.42E-3</c:v>
                </c:pt>
                <c:pt idx="74733" formatCode="0.00E+00">
                  <c:v>1.42E-3</c:v>
                </c:pt>
                <c:pt idx="74734" formatCode="0.00E+00">
                  <c:v>1.42E-3</c:v>
                </c:pt>
                <c:pt idx="74735" formatCode="0.00E+00">
                  <c:v>1.42E-3</c:v>
                </c:pt>
                <c:pt idx="74736" formatCode="0.00E+00">
                  <c:v>1.42E-3</c:v>
                </c:pt>
                <c:pt idx="74737" formatCode="0.00E+00">
                  <c:v>1.41E-3</c:v>
                </c:pt>
                <c:pt idx="74738" formatCode="0.00E+00">
                  <c:v>1.41E-3</c:v>
                </c:pt>
                <c:pt idx="74739" formatCode="0.00E+00">
                  <c:v>1.41E-3</c:v>
                </c:pt>
                <c:pt idx="74740" formatCode="0.00E+00">
                  <c:v>1.41E-3</c:v>
                </c:pt>
                <c:pt idx="74741" formatCode="0.00E+00">
                  <c:v>1.41E-3</c:v>
                </c:pt>
                <c:pt idx="74742" formatCode="0.00E+00">
                  <c:v>1.42E-3</c:v>
                </c:pt>
                <c:pt idx="74743" formatCode="0.00E+00">
                  <c:v>1.42E-3</c:v>
                </c:pt>
                <c:pt idx="74744" formatCode="0.00E+00">
                  <c:v>1.41E-3</c:v>
                </c:pt>
                <c:pt idx="74745" formatCode="0.00E+00">
                  <c:v>1.41E-3</c:v>
                </c:pt>
                <c:pt idx="74746" formatCode="0.00E+00">
                  <c:v>1.41E-3</c:v>
                </c:pt>
                <c:pt idx="74747" formatCode="0.00E+00">
                  <c:v>1.41E-3</c:v>
                </c:pt>
                <c:pt idx="74748" formatCode="0.00E+00">
                  <c:v>1.41E-3</c:v>
                </c:pt>
                <c:pt idx="74749" formatCode="0.00E+00">
                  <c:v>1.41E-3</c:v>
                </c:pt>
                <c:pt idx="74750" formatCode="0.00E+00">
                  <c:v>1.41E-3</c:v>
                </c:pt>
                <c:pt idx="74751" formatCode="0.00E+00">
                  <c:v>1.41E-3</c:v>
                </c:pt>
                <c:pt idx="74752" formatCode="0.00E+00">
                  <c:v>1.41E-3</c:v>
                </c:pt>
                <c:pt idx="74753" formatCode="0.00E+00">
                  <c:v>1.41E-3</c:v>
                </c:pt>
                <c:pt idx="74754" formatCode="0.00E+00">
                  <c:v>1.41E-3</c:v>
                </c:pt>
                <c:pt idx="74755" formatCode="0.00E+00">
                  <c:v>1.41E-3</c:v>
                </c:pt>
                <c:pt idx="74756" formatCode="0.00E+00">
                  <c:v>1.41E-3</c:v>
                </c:pt>
                <c:pt idx="74757" formatCode="0.00E+00">
                  <c:v>1.41E-3</c:v>
                </c:pt>
                <c:pt idx="74758" formatCode="0.00E+00">
                  <c:v>1.41E-3</c:v>
                </c:pt>
                <c:pt idx="74759" formatCode="0.00E+00">
                  <c:v>1.41E-3</c:v>
                </c:pt>
                <c:pt idx="74760" formatCode="0.00E+00">
                  <c:v>1.41E-3</c:v>
                </c:pt>
                <c:pt idx="74761" formatCode="0.00E+00">
                  <c:v>1.41E-3</c:v>
                </c:pt>
                <c:pt idx="74762" formatCode="0.00E+00">
                  <c:v>1.41E-3</c:v>
                </c:pt>
                <c:pt idx="74763" formatCode="0.00E+00">
                  <c:v>1.41E-3</c:v>
                </c:pt>
                <c:pt idx="74764" formatCode="0.00E+00">
                  <c:v>1.41E-3</c:v>
                </c:pt>
                <c:pt idx="74765" formatCode="0.00E+00">
                  <c:v>1.41E-3</c:v>
                </c:pt>
                <c:pt idx="74766" formatCode="0.00E+00">
                  <c:v>1.41E-3</c:v>
                </c:pt>
                <c:pt idx="74767" formatCode="0.00E+00">
                  <c:v>1.4E-3</c:v>
                </c:pt>
                <c:pt idx="74768" formatCode="0.00E+00">
                  <c:v>1.4E-3</c:v>
                </c:pt>
                <c:pt idx="74769" formatCode="0.00E+00">
                  <c:v>1.4E-3</c:v>
                </c:pt>
                <c:pt idx="74770" formatCode="0.00E+00">
                  <c:v>1.4E-3</c:v>
                </c:pt>
                <c:pt idx="74771" formatCode="0.00E+00">
                  <c:v>1.4E-3</c:v>
                </c:pt>
                <c:pt idx="74772" formatCode="0.00E+00">
                  <c:v>1.4E-3</c:v>
                </c:pt>
                <c:pt idx="74773" formatCode="0.00E+00">
                  <c:v>1.4E-3</c:v>
                </c:pt>
                <c:pt idx="74774" formatCode="0.00E+00">
                  <c:v>1.4E-3</c:v>
                </c:pt>
                <c:pt idx="74775" formatCode="0.00E+00">
                  <c:v>1.4E-3</c:v>
                </c:pt>
                <c:pt idx="74776" formatCode="0.00E+00">
                  <c:v>1.4E-3</c:v>
                </c:pt>
                <c:pt idx="74777" formatCode="0.00E+00">
                  <c:v>1.4E-3</c:v>
                </c:pt>
                <c:pt idx="74778" formatCode="0.00E+00">
                  <c:v>1.4E-3</c:v>
                </c:pt>
                <c:pt idx="74779" formatCode="0.00E+00">
                  <c:v>1.4E-3</c:v>
                </c:pt>
                <c:pt idx="74780" formatCode="0.00E+00">
                  <c:v>1.4E-3</c:v>
                </c:pt>
                <c:pt idx="74781" formatCode="0.00E+00">
                  <c:v>1.4E-3</c:v>
                </c:pt>
                <c:pt idx="74782" formatCode="0.00E+00">
                  <c:v>1.4E-3</c:v>
                </c:pt>
                <c:pt idx="74783" formatCode="0.00E+00">
                  <c:v>1.4E-3</c:v>
                </c:pt>
                <c:pt idx="74784" formatCode="0.00E+00">
                  <c:v>1.4E-3</c:v>
                </c:pt>
                <c:pt idx="74785" formatCode="0.00E+00">
                  <c:v>1.4E-3</c:v>
                </c:pt>
                <c:pt idx="74786" formatCode="0.00E+00">
                  <c:v>1.4E-3</c:v>
                </c:pt>
                <c:pt idx="74787" formatCode="0.00E+00">
                  <c:v>1.4E-3</c:v>
                </c:pt>
                <c:pt idx="74788" formatCode="0.00E+00">
                  <c:v>1.4E-3</c:v>
                </c:pt>
                <c:pt idx="74789" formatCode="0.00E+00">
                  <c:v>1.4E-3</c:v>
                </c:pt>
                <c:pt idx="74790" formatCode="0.00E+00">
                  <c:v>1.4E-3</c:v>
                </c:pt>
                <c:pt idx="74791" formatCode="0.00E+00">
                  <c:v>1.4E-3</c:v>
                </c:pt>
                <c:pt idx="74792" formatCode="0.00E+00">
                  <c:v>1.4E-3</c:v>
                </c:pt>
                <c:pt idx="74793" formatCode="0.00E+00">
                  <c:v>1.4E-3</c:v>
                </c:pt>
                <c:pt idx="74794" formatCode="0.00E+00">
                  <c:v>1.4E-3</c:v>
                </c:pt>
                <c:pt idx="74795" formatCode="0.00E+00">
                  <c:v>1.4E-3</c:v>
                </c:pt>
                <c:pt idx="74796" formatCode="0.00E+00">
                  <c:v>1.4E-3</c:v>
                </c:pt>
                <c:pt idx="74797" formatCode="0.00E+00">
                  <c:v>1.4E-3</c:v>
                </c:pt>
                <c:pt idx="74798" formatCode="0.00E+00">
                  <c:v>1.4E-3</c:v>
                </c:pt>
                <c:pt idx="74799" formatCode="0.00E+00">
                  <c:v>1.4E-3</c:v>
                </c:pt>
                <c:pt idx="74800" formatCode="0.00E+00">
                  <c:v>1.39E-3</c:v>
                </c:pt>
                <c:pt idx="74801" formatCode="0.00E+00">
                  <c:v>1.39E-3</c:v>
                </c:pt>
                <c:pt idx="74802" formatCode="0.00E+00">
                  <c:v>1.39E-3</c:v>
                </c:pt>
                <c:pt idx="74803" formatCode="0.00E+00">
                  <c:v>1.39E-3</c:v>
                </c:pt>
                <c:pt idx="74804" formatCode="0.00E+00">
                  <c:v>1.39E-3</c:v>
                </c:pt>
                <c:pt idx="74805" formatCode="0.00E+00">
                  <c:v>1.39E-3</c:v>
                </c:pt>
                <c:pt idx="74806" formatCode="0.00E+00">
                  <c:v>1.39E-3</c:v>
                </c:pt>
                <c:pt idx="74807" formatCode="0.00E+00">
                  <c:v>1.39E-3</c:v>
                </c:pt>
                <c:pt idx="74808" formatCode="0.00E+00">
                  <c:v>1.39E-3</c:v>
                </c:pt>
                <c:pt idx="74809" formatCode="0.00E+00">
                  <c:v>1.39E-3</c:v>
                </c:pt>
                <c:pt idx="74810" formatCode="0.00E+00">
                  <c:v>1.39E-3</c:v>
                </c:pt>
                <c:pt idx="74811" formatCode="0.00E+00">
                  <c:v>1.39E-3</c:v>
                </c:pt>
                <c:pt idx="74812" formatCode="0.00E+00">
                  <c:v>1.39E-3</c:v>
                </c:pt>
                <c:pt idx="74813" formatCode="0.00E+00">
                  <c:v>1.39E-3</c:v>
                </c:pt>
                <c:pt idx="74814" formatCode="0.00E+00">
                  <c:v>1.39E-3</c:v>
                </c:pt>
                <c:pt idx="74815" formatCode="0.00E+00">
                  <c:v>1.39E-3</c:v>
                </c:pt>
                <c:pt idx="74816" formatCode="0.00E+00">
                  <c:v>1.39E-3</c:v>
                </c:pt>
                <c:pt idx="74817" formatCode="0.00E+00">
                  <c:v>1.39E-3</c:v>
                </c:pt>
                <c:pt idx="74818" formatCode="0.00E+00">
                  <c:v>1.39E-3</c:v>
                </c:pt>
                <c:pt idx="74819" formatCode="0.00E+00">
                  <c:v>1.39E-3</c:v>
                </c:pt>
                <c:pt idx="74820" formatCode="0.00E+00">
                  <c:v>1.39E-3</c:v>
                </c:pt>
                <c:pt idx="74821" formatCode="0.00E+00">
                  <c:v>1.39E-3</c:v>
                </c:pt>
                <c:pt idx="74822" formatCode="0.00E+00">
                  <c:v>1.39E-3</c:v>
                </c:pt>
                <c:pt idx="74823" formatCode="0.00E+00">
                  <c:v>1.39E-3</c:v>
                </c:pt>
                <c:pt idx="74824" formatCode="0.00E+00">
                  <c:v>1.39E-3</c:v>
                </c:pt>
                <c:pt idx="74825" formatCode="0.00E+00">
                  <c:v>1.39E-3</c:v>
                </c:pt>
                <c:pt idx="74826" formatCode="0.00E+00">
                  <c:v>1.39E-3</c:v>
                </c:pt>
                <c:pt idx="74827" formatCode="0.00E+00">
                  <c:v>1.39E-3</c:v>
                </c:pt>
                <c:pt idx="74828" formatCode="0.00E+00">
                  <c:v>1.39E-3</c:v>
                </c:pt>
                <c:pt idx="74829" formatCode="0.00E+00">
                  <c:v>1.39E-3</c:v>
                </c:pt>
                <c:pt idx="74830" formatCode="0.00E+00">
                  <c:v>1.39E-3</c:v>
                </c:pt>
                <c:pt idx="74831" formatCode="0.00E+00">
                  <c:v>1.39E-3</c:v>
                </c:pt>
                <c:pt idx="74832" formatCode="0.00E+00">
                  <c:v>1.39E-3</c:v>
                </c:pt>
                <c:pt idx="74833" formatCode="0.00E+00">
                  <c:v>1.39E-3</c:v>
                </c:pt>
                <c:pt idx="74834" formatCode="0.00E+00">
                  <c:v>1.39E-3</c:v>
                </c:pt>
                <c:pt idx="74835" formatCode="0.00E+00">
                  <c:v>1.39E-3</c:v>
                </c:pt>
                <c:pt idx="74836" formatCode="0.00E+00">
                  <c:v>1.39E-3</c:v>
                </c:pt>
                <c:pt idx="74837" formatCode="0.00E+00">
                  <c:v>1.39E-3</c:v>
                </c:pt>
                <c:pt idx="74838" formatCode="0.00E+00">
                  <c:v>1.39E-3</c:v>
                </c:pt>
                <c:pt idx="74839" formatCode="0.00E+00">
                  <c:v>1.3799999999999999E-3</c:v>
                </c:pt>
                <c:pt idx="74840" formatCode="0.00E+00">
                  <c:v>1.3799999999999999E-3</c:v>
                </c:pt>
                <c:pt idx="74841" formatCode="0.00E+00">
                  <c:v>1.3799999999999999E-3</c:v>
                </c:pt>
                <c:pt idx="74842" formatCode="0.00E+00">
                  <c:v>1.3799999999999999E-3</c:v>
                </c:pt>
                <c:pt idx="74843" formatCode="0.00E+00">
                  <c:v>1.3799999999999999E-3</c:v>
                </c:pt>
                <c:pt idx="74844" formatCode="0.00E+00">
                  <c:v>1.3799999999999999E-3</c:v>
                </c:pt>
                <c:pt idx="74845" formatCode="0.00E+00">
                  <c:v>1.3799999999999999E-3</c:v>
                </c:pt>
                <c:pt idx="74846" formatCode="0.00E+00">
                  <c:v>1.3799999999999999E-3</c:v>
                </c:pt>
                <c:pt idx="74847" formatCode="0.00E+00">
                  <c:v>1.3799999999999999E-3</c:v>
                </c:pt>
                <c:pt idx="74848" formatCode="0.00E+00">
                  <c:v>1.3799999999999999E-3</c:v>
                </c:pt>
                <c:pt idx="74849" formatCode="0.00E+00">
                  <c:v>1.3799999999999999E-3</c:v>
                </c:pt>
                <c:pt idx="74850" formatCode="0.00E+00">
                  <c:v>1.3799999999999999E-3</c:v>
                </c:pt>
                <c:pt idx="74851" formatCode="0.00E+00">
                  <c:v>1.3799999999999999E-3</c:v>
                </c:pt>
                <c:pt idx="74852" formatCode="0.00E+00">
                  <c:v>1.3799999999999999E-3</c:v>
                </c:pt>
                <c:pt idx="74853" formatCode="0.00E+00">
                  <c:v>1.3799999999999999E-3</c:v>
                </c:pt>
                <c:pt idx="74854" formatCode="0.00E+00">
                  <c:v>1.3799999999999999E-3</c:v>
                </c:pt>
                <c:pt idx="74855" formatCode="0.00E+00">
                  <c:v>1.3799999999999999E-3</c:v>
                </c:pt>
                <c:pt idx="74856" formatCode="0.00E+00">
                  <c:v>1.3799999999999999E-3</c:v>
                </c:pt>
                <c:pt idx="74857" formatCode="0.00E+00">
                  <c:v>1.3799999999999999E-3</c:v>
                </c:pt>
                <c:pt idx="74858" formatCode="0.00E+00">
                  <c:v>1.3799999999999999E-3</c:v>
                </c:pt>
                <c:pt idx="74859" formatCode="0.00E+00">
                  <c:v>1.3799999999999999E-3</c:v>
                </c:pt>
                <c:pt idx="74860" formatCode="0.00E+00">
                  <c:v>1.3799999999999999E-3</c:v>
                </c:pt>
                <c:pt idx="74861" formatCode="0.00E+00">
                  <c:v>1.3799999999999999E-3</c:v>
                </c:pt>
                <c:pt idx="74862" formatCode="0.00E+00">
                  <c:v>1.3799999999999999E-3</c:v>
                </c:pt>
                <c:pt idx="74863" formatCode="0.00E+00">
                  <c:v>1.3799999999999999E-3</c:v>
                </c:pt>
                <c:pt idx="74864" formatCode="0.00E+00">
                  <c:v>1.3799999999999999E-3</c:v>
                </c:pt>
                <c:pt idx="74865" formatCode="0.00E+00">
                  <c:v>1.3799999999999999E-3</c:v>
                </c:pt>
                <c:pt idx="74866" formatCode="0.00E+00">
                  <c:v>1.3799999999999999E-3</c:v>
                </c:pt>
                <c:pt idx="74867" formatCode="0.00E+00">
                  <c:v>1.3799999999999999E-3</c:v>
                </c:pt>
                <c:pt idx="74868" formatCode="0.00E+00">
                  <c:v>1.3799999999999999E-3</c:v>
                </c:pt>
                <c:pt idx="74869" formatCode="0.00E+00">
                  <c:v>1.3799999999999999E-3</c:v>
                </c:pt>
                <c:pt idx="74870" formatCode="0.00E+00">
                  <c:v>1.3799999999999999E-3</c:v>
                </c:pt>
                <c:pt idx="74871" formatCode="0.00E+00">
                  <c:v>1.3799999999999999E-3</c:v>
                </c:pt>
                <c:pt idx="74872" formatCode="0.00E+00">
                  <c:v>1.3799999999999999E-3</c:v>
                </c:pt>
                <c:pt idx="74873" formatCode="0.00E+00">
                  <c:v>1.3799999999999999E-3</c:v>
                </c:pt>
                <c:pt idx="74874" formatCode="0.00E+00">
                  <c:v>1.3799999999999999E-3</c:v>
                </c:pt>
                <c:pt idx="74875" formatCode="0.00E+00">
                  <c:v>1.3799999999999999E-3</c:v>
                </c:pt>
                <c:pt idx="74876" formatCode="0.00E+00">
                  <c:v>1.3799999999999999E-3</c:v>
                </c:pt>
                <c:pt idx="74877" formatCode="0.00E+00">
                  <c:v>1.3799999999999999E-3</c:v>
                </c:pt>
                <c:pt idx="74878" formatCode="0.00E+00">
                  <c:v>1.3799999999999999E-3</c:v>
                </c:pt>
                <c:pt idx="74879" formatCode="0.00E+00">
                  <c:v>1.3799999999999999E-3</c:v>
                </c:pt>
                <c:pt idx="74880" formatCode="0.00E+00">
                  <c:v>1.3799999999999999E-3</c:v>
                </c:pt>
                <c:pt idx="74881" formatCode="0.00E+00">
                  <c:v>1.3799999999999999E-3</c:v>
                </c:pt>
                <c:pt idx="74882" formatCode="0.00E+00">
                  <c:v>1.3799999999999999E-3</c:v>
                </c:pt>
                <c:pt idx="74883" formatCode="0.00E+00">
                  <c:v>1.3799999999999999E-3</c:v>
                </c:pt>
                <c:pt idx="74884" formatCode="0.00E+00">
                  <c:v>1.3699999999999999E-3</c:v>
                </c:pt>
                <c:pt idx="74885" formatCode="0.00E+00">
                  <c:v>1.3699999999999999E-3</c:v>
                </c:pt>
                <c:pt idx="74886" formatCode="0.00E+00">
                  <c:v>1.3699999999999999E-3</c:v>
                </c:pt>
                <c:pt idx="74887" formatCode="0.00E+00">
                  <c:v>1.3699999999999999E-3</c:v>
                </c:pt>
                <c:pt idx="74888" formatCode="0.00E+00">
                  <c:v>1.3699999999999999E-3</c:v>
                </c:pt>
                <c:pt idx="74889" formatCode="0.00E+00">
                  <c:v>1.3699999999999999E-3</c:v>
                </c:pt>
                <c:pt idx="74890" formatCode="0.00E+00">
                  <c:v>1.3699999999999999E-3</c:v>
                </c:pt>
                <c:pt idx="74891" formatCode="0.00E+00">
                  <c:v>1.3699999999999999E-3</c:v>
                </c:pt>
                <c:pt idx="74892" formatCode="0.00E+00">
                  <c:v>1.3699999999999999E-3</c:v>
                </c:pt>
                <c:pt idx="74893" formatCode="0.00E+00">
                  <c:v>1.3699999999999999E-3</c:v>
                </c:pt>
                <c:pt idx="74894" formatCode="0.00E+00">
                  <c:v>1.3699999999999999E-3</c:v>
                </c:pt>
                <c:pt idx="74895" formatCode="0.00E+00">
                  <c:v>1.3699999999999999E-3</c:v>
                </c:pt>
                <c:pt idx="74896" formatCode="0.00E+00">
                  <c:v>1.3699999999999999E-3</c:v>
                </c:pt>
                <c:pt idx="74897" formatCode="0.00E+00">
                  <c:v>1.3699999999999999E-3</c:v>
                </c:pt>
                <c:pt idx="74898" formatCode="0.00E+00">
                  <c:v>1.3699999999999999E-3</c:v>
                </c:pt>
                <c:pt idx="74899" formatCode="0.00E+00">
                  <c:v>1.3699999999999999E-3</c:v>
                </c:pt>
                <c:pt idx="74900" formatCode="0.00E+00">
                  <c:v>1.3699999999999999E-3</c:v>
                </c:pt>
                <c:pt idx="74901" formatCode="0.00E+00">
                  <c:v>1.3699999999999999E-3</c:v>
                </c:pt>
                <c:pt idx="74902" formatCode="0.00E+00">
                  <c:v>1.3699999999999999E-3</c:v>
                </c:pt>
                <c:pt idx="74903" formatCode="0.00E+00">
                  <c:v>1.3699999999999999E-3</c:v>
                </c:pt>
                <c:pt idx="74904" formatCode="0.00E+00">
                  <c:v>1.3699999999999999E-3</c:v>
                </c:pt>
                <c:pt idx="74905" formatCode="0.00E+00">
                  <c:v>1.3699999999999999E-3</c:v>
                </c:pt>
                <c:pt idx="74906" formatCode="0.00E+00">
                  <c:v>1.3699999999999999E-3</c:v>
                </c:pt>
                <c:pt idx="74907" formatCode="0.00E+00">
                  <c:v>1.3699999999999999E-3</c:v>
                </c:pt>
                <c:pt idx="74908" formatCode="0.00E+00">
                  <c:v>1.3699999999999999E-3</c:v>
                </c:pt>
                <c:pt idx="74909" formatCode="0.00E+00">
                  <c:v>1.3699999999999999E-3</c:v>
                </c:pt>
                <c:pt idx="74910" formatCode="0.00E+00">
                  <c:v>1.3699999999999999E-3</c:v>
                </c:pt>
                <c:pt idx="74911" formatCode="0.00E+00">
                  <c:v>1.3699999999999999E-3</c:v>
                </c:pt>
                <c:pt idx="74912" formatCode="0.00E+00">
                  <c:v>1.3699999999999999E-3</c:v>
                </c:pt>
                <c:pt idx="74913" formatCode="0.00E+00">
                  <c:v>1.3699999999999999E-3</c:v>
                </c:pt>
                <c:pt idx="74914" formatCode="0.00E+00">
                  <c:v>1.3699999999999999E-3</c:v>
                </c:pt>
                <c:pt idx="74915" formatCode="0.00E+00">
                  <c:v>1.3699999999999999E-3</c:v>
                </c:pt>
                <c:pt idx="74916" formatCode="0.00E+00">
                  <c:v>1.3699999999999999E-3</c:v>
                </c:pt>
                <c:pt idx="74917" formatCode="0.00E+00">
                  <c:v>1.3699999999999999E-3</c:v>
                </c:pt>
                <c:pt idx="74918" formatCode="0.00E+00">
                  <c:v>1.3699999999999999E-3</c:v>
                </c:pt>
                <c:pt idx="74919" formatCode="0.00E+00">
                  <c:v>1.3699999999999999E-3</c:v>
                </c:pt>
                <c:pt idx="74920" formatCode="0.00E+00">
                  <c:v>1.3699999999999999E-3</c:v>
                </c:pt>
                <c:pt idx="74921" formatCode="0.00E+00">
                  <c:v>1.3699999999999999E-3</c:v>
                </c:pt>
                <c:pt idx="74922" formatCode="0.00E+00">
                  <c:v>1.3699999999999999E-3</c:v>
                </c:pt>
                <c:pt idx="74923" formatCode="0.00E+00">
                  <c:v>1.3699999999999999E-3</c:v>
                </c:pt>
                <c:pt idx="74924" formatCode="0.00E+00">
                  <c:v>1.3699999999999999E-3</c:v>
                </c:pt>
                <c:pt idx="74925" formatCode="0.00E+00">
                  <c:v>1.3699999999999999E-3</c:v>
                </c:pt>
                <c:pt idx="74926" formatCode="0.00E+00">
                  <c:v>1.3699999999999999E-3</c:v>
                </c:pt>
                <c:pt idx="74927" formatCode="0.00E+00">
                  <c:v>1.3699999999999999E-3</c:v>
                </c:pt>
                <c:pt idx="74928" formatCode="0.00E+00">
                  <c:v>1.3699999999999999E-3</c:v>
                </c:pt>
                <c:pt idx="74929" formatCode="0.00E+00">
                  <c:v>1.3699999999999999E-3</c:v>
                </c:pt>
                <c:pt idx="74930" formatCode="0.00E+00">
                  <c:v>1.3699999999999999E-3</c:v>
                </c:pt>
                <c:pt idx="74931" formatCode="0.00E+00">
                  <c:v>1.3699999999999999E-3</c:v>
                </c:pt>
                <c:pt idx="74932" formatCode="0.00E+00">
                  <c:v>1.3699999999999999E-3</c:v>
                </c:pt>
                <c:pt idx="74933" formatCode="0.00E+00">
                  <c:v>1.3699999999999999E-3</c:v>
                </c:pt>
                <c:pt idx="74934" formatCode="0.00E+00">
                  <c:v>1.3699999999999999E-3</c:v>
                </c:pt>
                <c:pt idx="74935" formatCode="0.00E+00">
                  <c:v>1.3699999999999999E-3</c:v>
                </c:pt>
                <c:pt idx="74936" formatCode="0.00E+00">
                  <c:v>1.3699999999999999E-3</c:v>
                </c:pt>
                <c:pt idx="74937" formatCode="0.00E+00">
                  <c:v>1.3699999999999999E-3</c:v>
                </c:pt>
                <c:pt idx="74938" formatCode="0.00E+00">
                  <c:v>1.3699999999999999E-3</c:v>
                </c:pt>
                <c:pt idx="74939" formatCode="0.00E+00">
                  <c:v>1.3699999999999999E-3</c:v>
                </c:pt>
                <c:pt idx="74940" formatCode="0.00E+00">
                  <c:v>1.3600000000000001E-3</c:v>
                </c:pt>
                <c:pt idx="74941" formatCode="0.00E+00">
                  <c:v>1.3600000000000001E-3</c:v>
                </c:pt>
                <c:pt idx="74942" formatCode="0.00E+00">
                  <c:v>1.3600000000000001E-3</c:v>
                </c:pt>
                <c:pt idx="74943" formatCode="0.00E+00">
                  <c:v>1.3600000000000001E-3</c:v>
                </c:pt>
                <c:pt idx="74944" formatCode="0.00E+00">
                  <c:v>1.3600000000000001E-3</c:v>
                </c:pt>
                <c:pt idx="74945" formatCode="0.00E+00">
                  <c:v>1.3600000000000001E-3</c:v>
                </c:pt>
                <c:pt idx="74946" formatCode="0.00E+00">
                  <c:v>1.3600000000000001E-3</c:v>
                </c:pt>
                <c:pt idx="74947" formatCode="0.00E+00">
                  <c:v>1.3600000000000001E-3</c:v>
                </c:pt>
                <c:pt idx="74948" formatCode="0.00E+00">
                  <c:v>1.3600000000000001E-3</c:v>
                </c:pt>
                <c:pt idx="74949" formatCode="0.00E+00">
                  <c:v>1.3600000000000001E-3</c:v>
                </c:pt>
                <c:pt idx="74950" formatCode="0.00E+00">
                  <c:v>1.3600000000000001E-3</c:v>
                </c:pt>
                <c:pt idx="74951" formatCode="0.00E+00">
                  <c:v>1.3600000000000001E-3</c:v>
                </c:pt>
                <c:pt idx="74952" formatCode="0.00E+00">
                  <c:v>1.3600000000000001E-3</c:v>
                </c:pt>
                <c:pt idx="74953" formatCode="0.00E+00">
                  <c:v>1.3600000000000001E-3</c:v>
                </c:pt>
                <c:pt idx="74954" formatCode="0.00E+00">
                  <c:v>1.3600000000000001E-3</c:v>
                </c:pt>
                <c:pt idx="74955" formatCode="0.00E+00">
                  <c:v>1.3600000000000001E-3</c:v>
                </c:pt>
                <c:pt idx="74956" formatCode="0.00E+00">
                  <c:v>1.3600000000000001E-3</c:v>
                </c:pt>
                <c:pt idx="74957" formatCode="0.00E+00">
                  <c:v>1.3600000000000001E-3</c:v>
                </c:pt>
                <c:pt idx="74958" formatCode="0.00E+00">
                  <c:v>1.3600000000000001E-3</c:v>
                </c:pt>
                <c:pt idx="74959" formatCode="0.00E+00">
                  <c:v>1.3600000000000001E-3</c:v>
                </c:pt>
                <c:pt idx="74960" formatCode="0.00E+00">
                  <c:v>1.3600000000000001E-3</c:v>
                </c:pt>
                <c:pt idx="74961" formatCode="0.00E+00">
                  <c:v>1.3600000000000001E-3</c:v>
                </c:pt>
                <c:pt idx="74962" formatCode="0.00E+00">
                  <c:v>1.3600000000000001E-3</c:v>
                </c:pt>
                <c:pt idx="74963" formatCode="0.00E+00">
                  <c:v>1.3600000000000001E-3</c:v>
                </c:pt>
                <c:pt idx="74964" formatCode="0.00E+00">
                  <c:v>1.3600000000000001E-3</c:v>
                </c:pt>
                <c:pt idx="74965" formatCode="0.00E+00">
                  <c:v>1.3600000000000001E-3</c:v>
                </c:pt>
                <c:pt idx="74966" formatCode="0.00E+00">
                  <c:v>1.3600000000000001E-3</c:v>
                </c:pt>
                <c:pt idx="74967" formatCode="0.00E+00">
                  <c:v>1.3600000000000001E-3</c:v>
                </c:pt>
                <c:pt idx="74968" formatCode="0.00E+00">
                  <c:v>1.3600000000000001E-3</c:v>
                </c:pt>
                <c:pt idx="74969" formatCode="0.00E+00">
                  <c:v>1.3600000000000001E-3</c:v>
                </c:pt>
                <c:pt idx="74970" formatCode="0.00E+00">
                  <c:v>1.3600000000000001E-3</c:v>
                </c:pt>
                <c:pt idx="74971" formatCode="0.00E+00">
                  <c:v>1.3600000000000001E-3</c:v>
                </c:pt>
                <c:pt idx="74972" formatCode="0.00E+00">
                  <c:v>1.3600000000000001E-3</c:v>
                </c:pt>
                <c:pt idx="74973" formatCode="0.00E+00">
                  <c:v>1.3600000000000001E-3</c:v>
                </c:pt>
                <c:pt idx="74974" formatCode="0.00E+00">
                  <c:v>1.3600000000000001E-3</c:v>
                </c:pt>
                <c:pt idx="74975" formatCode="0.00E+00">
                  <c:v>1.3600000000000001E-3</c:v>
                </c:pt>
                <c:pt idx="74976" formatCode="0.00E+00">
                  <c:v>1.3600000000000001E-3</c:v>
                </c:pt>
                <c:pt idx="74977" formatCode="0.00E+00">
                  <c:v>1.3600000000000001E-3</c:v>
                </c:pt>
                <c:pt idx="74978" formatCode="0.00E+00">
                  <c:v>1.3600000000000001E-3</c:v>
                </c:pt>
                <c:pt idx="74979" formatCode="0.00E+00">
                  <c:v>1.3600000000000001E-3</c:v>
                </c:pt>
                <c:pt idx="74980" formatCode="0.00E+00">
                  <c:v>1.3600000000000001E-3</c:v>
                </c:pt>
                <c:pt idx="74981" formatCode="0.00E+00">
                  <c:v>1.3600000000000001E-3</c:v>
                </c:pt>
                <c:pt idx="74982" formatCode="0.00E+00">
                  <c:v>1.3600000000000001E-3</c:v>
                </c:pt>
                <c:pt idx="74983" formatCode="0.00E+00">
                  <c:v>1.3600000000000001E-3</c:v>
                </c:pt>
                <c:pt idx="74984" formatCode="0.00E+00">
                  <c:v>1.3600000000000001E-3</c:v>
                </c:pt>
                <c:pt idx="74985" formatCode="0.00E+00">
                  <c:v>1.3600000000000001E-3</c:v>
                </c:pt>
                <c:pt idx="74986" formatCode="0.00E+00">
                  <c:v>1.3600000000000001E-3</c:v>
                </c:pt>
                <c:pt idx="74987" formatCode="0.00E+00">
                  <c:v>1.3600000000000001E-3</c:v>
                </c:pt>
                <c:pt idx="74988" formatCode="0.00E+00">
                  <c:v>1.3600000000000001E-3</c:v>
                </c:pt>
                <c:pt idx="74989" formatCode="0.00E+00">
                  <c:v>1.3600000000000001E-3</c:v>
                </c:pt>
                <c:pt idx="74990" formatCode="0.00E+00">
                  <c:v>1.3600000000000001E-3</c:v>
                </c:pt>
                <c:pt idx="74991" formatCode="0.00E+00">
                  <c:v>1.3600000000000001E-3</c:v>
                </c:pt>
                <c:pt idx="74992" formatCode="0.00E+00">
                  <c:v>1.3600000000000001E-3</c:v>
                </c:pt>
                <c:pt idx="74993" formatCode="0.00E+00">
                  <c:v>1.3600000000000001E-3</c:v>
                </c:pt>
                <c:pt idx="74994" formatCode="0.00E+00">
                  <c:v>1.3600000000000001E-3</c:v>
                </c:pt>
                <c:pt idx="74995" formatCode="0.00E+00">
                  <c:v>1.3600000000000001E-3</c:v>
                </c:pt>
                <c:pt idx="74996" formatCode="0.00E+00">
                  <c:v>1.3600000000000001E-3</c:v>
                </c:pt>
                <c:pt idx="74997" formatCode="0.00E+00">
                  <c:v>1.3600000000000001E-3</c:v>
                </c:pt>
                <c:pt idx="74998" formatCode="0.00E+00">
                  <c:v>1.3600000000000001E-3</c:v>
                </c:pt>
                <c:pt idx="74999" formatCode="0.00E+00">
                  <c:v>1.3600000000000001E-3</c:v>
                </c:pt>
                <c:pt idx="75000" formatCode="0.00E+00">
                  <c:v>1.3600000000000001E-3</c:v>
                </c:pt>
                <c:pt idx="75001" formatCode="0.00E+00">
                  <c:v>1.3600000000000001E-3</c:v>
                </c:pt>
                <c:pt idx="75002" formatCode="0.00E+00">
                  <c:v>1.3600000000000001E-3</c:v>
                </c:pt>
                <c:pt idx="75003" formatCode="0.00E+00">
                  <c:v>1.3600000000000001E-3</c:v>
                </c:pt>
                <c:pt idx="75004" formatCode="0.00E+00">
                  <c:v>1.3600000000000001E-3</c:v>
                </c:pt>
                <c:pt idx="75005" formatCode="0.00E+00">
                  <c:v>1.3600000000000001E-3</c:v>
                </c:pt>
                <c:pt idx="75006" formatCode="0.00E+00">
                  <c:v>1.3600000000000001E-3</c:v>
                </c:pt>
                <c:pt idx="75007" formatCode="0.00E+00">
                  <c:v>1.3600000000000001E-3</c:v>
                </c:pt>
                <c:pt idx="75008" formatCode="0.00E+00">
                  <c:v>1.3600000000000001E-3</c:v>
                </c:pt>
                <c:pt idx="75009" formatCode="0.00E+00">
                  <c:v>1.3600000000000001E-3</c:v>
                </c:pt>
                <c:pt idx="75010" formatCode="0.00E+00">
                  <c:v>1.3600000000000001E-3</c:v>
                </c:pt>
                <c:pt idx="75011" formatCode="0.00E+00">
                  <c:v>1.3600000000000001E-3</c:v>
                </c:pt>
                <c:pt idx="75012" formatCode="0.00E+00">
                  <c:v>1.3600000000000001E-3</c:v>
                </c:pt>
                <c:pt idx="75013" formatCode="0.00E+00">
                  <c:v>1.3500000000000001E-3</c:v>
                </c:pt>
                <c:pt idx="75014" formatCode="0.00E+00">
                  <c:v>1.3600000000000001E-3</c:v>
                </c:pt>
                <c:pt idx="75015" formatCode="0.00E+00">
                  <c:v>1.3500000000000001E-3</c:v>
                </c:pt>
                <c:pt idx="75016" formatCode="0.00E+00">
                  <c:v>1.3500000000000001E-3</c:v>
                </c:pt>
                <c:pt idx="75017" formatCode="0.00E+00">
                  <c:v>1.3500000000000001E-3</c:v>
                </c:pt>
                <c:pt idx="75018" formatCode="0.00E+00">
                  <c:v>1.3500000000000001E-3</c:v>
                </c:pt>
                <c:pt idx="75019" formatCode="0.00E+00">
                  <c:v>1.3500000000000001E-3</c:v>
                </c:pt>
                <c:pt idx="75020" formatCode="0.00E+00">
                  <c:v>1.3500000000000001E-3</c:v>
                </c:pt>
                <c:pt idx="75021" formatCode="0.00E+00">
                  <c:v>1.3500000000000001E-3</c:v>
                </c:pt>
                <c:pt idx="75022" formatCode="0.00E+00">
                  <c:v>1.3500000000000001E-3</c:v>
                </c:pt>
                <c:pt idx="75023" formatCode="0.00E+00">
                  <c:v>1.3500000000000001E-3</c:v>
                </c:pt>
                <c:pt idx="75024" formatCode="0.00E+00">
                  <c:v>1.3500000000000001E-3</c:v>
                </c:pt>
                <c:pt idx="75025" formatCode="0.00E+00">
                  <c:v>1.3500000000000001E-3</c:v>
                </c:pt>
                <c:pt idx="75026" formatCode="0.00E+00">
                  <c:v>1.3500000000000001E-3</c:v>
                </c:pt>
                <c:pt idx="75027" formatCode="0.00E+00">
                  <c:v>1.3500000000000001E-3</c:v>
                </c:pt>
                <c:pt idx="75028" formatCode="0.00E+00">
                  <c:v>1.3500000000000001E-3</c:v>
                </c:pt>
                <c:pt idx="75029" formatCode="0.00E+00">
                  <c:v>1.3500000000000001E-3</c:v>
                </c:pt>
                <c:pt idx="75030" formatCode="0.00E+00">
                  <c:v>1.3500000000000001E-3</c:v>
                </c:pt>
                <c:pt idx="75031" formatCode="0.00E+00">
                  <c:v>1.3500000000000001E-3</c:v>
                </c:pt>
                <c:pt idx="75032" formatCode="0.00E+00">
                  <c:v>1.3500000000000001E-3</c:v>
                </c:pt>
                <c:pt idx="75033" formatCode="0.00E+00">
                  <c:v>1.3500000000000001E-3</c:v>
                </c:pt>
                <c:pt idx="75034" formatCode="0.00E+00">
                  <c:v>1.3500000000000001E-3</c:v>
                </c:pt>
                <c:pt idx="75035" formatCode="0.00E+00">
                  <c:v>1.3500000000000001E-3</c:v>
                </c:pt>
                <c:pt idx="75036" formatCode="0.00E+00">
                  <c:v>1.3500000000000001E-3</c:v>
                </c:pt>
                <c:pt idx="75037" formatCode="0.00E+00">
                  <c:v>1.3500000000000001E-3</c:v>
                </c:pt>
                <c:pt idx="75038" formatCode="0.00E+00">
                  <c:v>1.3500000000000001E-3</c:v>
                </c:pt>
                <c:pt idx="75039" formatCode="0.00E+00">
                  <c:v>1.3500000000000001E-3</c:v>
                </c:pt>
                <c:pt idx="75040" formatCode="0.00E+00">
                  <c:v>1.3500000000000001E-3</c:v>
                </c:pt>
                <c:pt idx="75041" formatCode="0.00E+00">
                  <c:v>1.3500000000000001E-3</c:v>
                </c:pt>
                <c:pt idx="75042" formatCode="0.00E+00">
                  <c:v>1.3500000000000001E-3</c:v>
                </c:pt>
                <c:pt idx="75043" formatCode="0.00E+00">
                  <c:v>1.3500000000000001E-3</c:v>
                </c:pt>
                <c:pt idx="75044" formatCode="0.00E+00">
                  <c:v>1.3500000000000001E-3</c:v>
                </c:pt>
                <c:pt idx="75045" formatCode="0.00E+00">
                  <c:v>1.3500000000000001E-3</c:v>
                </c:pt>
                <c:pt idx="75046" formatCode="0.00E+00">
                  <c:v>1.3500000000000001E-3</c:v>
                </c:pt>
                <c:pt idx="75047" formatCode="0.00E+00">
                  <c:v>1.3500000000000001E-3</c:v>
                </c:pt>
                <c:pt idx="75048" formatCode="0.00E+00">
                  <c:v>1.3500000000000001E-3</c:v>
                </c:pt>
                <c:pt idx="75049" formatCode="0.00E+00">
                  <c:v>1.3500000000000001E-3</c:v>
                </c:pt>
                <c:pt idx="75050" formatCode="0.00E+00">
                  <c:v>1.3500000000000001E-3</c:v>
                </c:pt>
                <c:pt idx="75051" formatCode="0.00E+00">
                  <c:v>1.3500000000000001E-3</c:v>
                </c:pt>
                <c:pt idx="75052" formatCode="0.00E+00">
                  <c:v>1.3500000000000001E-3</c:v>
                </c:pt>
                <c:pt idx="75053" formatCode="0.00E+00">
                  <c:v>1.3500000000000001E-3</c:v>
                </c:pt>
                <c:pt idx="75054" formatCode="0.00E+00">
                  <c:v>1.3500000000000001E-3</c:v>
                </c:pt>
                <c:pt idx="75055" formatCode="0.00E+00">
                  <c:v>1.3500000000000001E-3</c:v>
                </c:pt>
                <c:pt idx="75056" formatCode="0.00E+00">
                  <c:v>1.3500000000000001E-3</c:v>
                </c:pt>
                <c:pt idx="75057" formatCode="0.00E+00">
                  <c:v>1.3500000000000001E-3</c:v>
                </c:pt>
                <c:pt idx="75058" formatCode="0.00E+00">
                  <c:v>1.3500000000000001E-3</c:v>
                </c:pt>
                <c:pt idx="75059" formatCode="0.00E+00">
                  <c:v>1.3500000000000001E-3</c:v>
                </c:pt>
                <c:pt idx="75060" formatCode="0.00E+00">
                  <c:v>1.3500000000000001E-3</c:v>
                </c:pt>
                <c:pt idx="75061" formatCode="0.00E+00">
                  <c:v>1.3500000000000001E-3</c:v>
                </c:pt>
                <c:pt idx="75062" formatCode="0.00E+00">
                  <c:v>1.3500000000000001E-3</c:v>
                </c:pt>
                <c:pt idx="75063" formatCode="0.00E+00">
                  <c:v>1.3500000000000001E-3</c:v>
                </c:pt>
                <c:pt idx="75064" formatCode="0.00E+00">
                  <c:v>1.3500000000000001E-3</c:v>
                </c:pt>
                <c:pt idx="75065" formatCode="0.00E+00">
                  <c:v>1.3500000000000001E-3</c:v>
                </c:pt>
                <c:pt idx="75066" formatCode="0.00E+00">
                  <c:v>1.3500000000000001E-3</c:v>
                </c:pt>
                <c:pt idx="75067" formatCode="0.00E+00">
                  <c:v>1.3500000000000001E-3</c:v>
                </c:pt>
                <c:pt idx="75068" formatCode="0.00E+00">
                  <c:v>1.3500000000000001E-3</c:v>
                </c:pt>
                <c:pt idx="75069" formatCode="0.00E+00">
                  <c:v>1.3500000000000001E-3</c:v>
                </c:pt>
                <c:pt idx="75070" formatCode="0.00E+00">
                  <c:v>1.3500000000000001E-3</c:v>
                </c:pt>
                <c:pt idx="75071" formatCode="0.00E+00">
                  <c:v>1.3500000000000001E-3</c:v>
                </c:pt>
                <c:pt idx="75072" formatCode="0.00E+00">
                  <c:v>1.3500000000000001E-3</c:v>
                </c:pt>
                <c:pt idx="75073" formatCode="0.00E+00">
                  <c:v>1.3500000000000001E-3</c:v>
                </c:pt>
                <c:pt idx="75074" formatCode="0.00E+00">
                  <c:v>1.3500000000000001E-3</c:v>
                </c:pt>
                <c:pt idx="75075" formatCode="0.00E+00">
                  <c:v>1.3500000000000001E-3</c:v>
                </c:pt>
                <c:pt idx="75076" formatCode="0.00E+00">
                  <c:v>1.3500000000000001E-3</c:v>
                </c:pt>
                <c:pt idx="75077" formatCode="0.00E+00">
                  <c:v>1.3500000000000001E-3</c:v>
                </c:pt>
                <c:pt idx="75078" formatCode="0.00E+00">
                  <c:v>1.3500000000000001E-3</c:v>
                </c:pt>
                <c:pt idx="75079" formatCode="0.00E+00">
                  <c:v>1.3500000000000001E-3</c:v>
                </c:pt>
                <c:pt idx="75080" formatCode="0.00E+00">
                  <c:v>1.3500000000000001E-3</c:v>
                </c:pt>
                <c:pt idx="75081" formatCode="0.00E+00">
                  <c:v>1.3500000000000001E-3</c:v>
                </c:pt>
                <c:pt idx="75082" formatCode="0.00E+00">
                  <c:v>1.3500000000000001E-3</c:v>
                </c:pt>
                <c:pt idx="75083" formatCode="0.00E+00">
                  <c:v>1.3500000000000001E-3</c:v>
                </c:pt>
                <c:pt idx="75084" formatCode="0.00E+00">
                  <c:v>1.3500000000000001E-3</c:v>
                </c:pt>
                <c:pt idx="75085" formatCode="0.00E+00">
                  <c:v>1.3500000000000001E-3</c:v>
                </c:pt>
                <c:pt idx="75086" formatCode="0.00E+00">
                  <c:v>1.3500000000000001E-3</c:v>
                </c:pt>
                <c:pt idx="75087" formatCode="0.00E+00">
                  <c:v>1.3500000000000001E-3</c:v>
                </c:pt>
                <c:pt idx="75088" formatCode="0.00E+00">
                  <c:v>1.3500000000000001E-3</c:v>
                </c:pt>
                <c:pt idx="75089" formatCode="0.00E+00">
                  <c:v>1.3500000000000001E-3</c:v>
                </c:pt>
                <c:pt idx="75090" formatCode="0.00E+00">
                  <c:v>1.3500000000000001E-3</c:v>
                </c:pt>
                <c:pt idx="75091" formatCode="0.00E+00">
                  <c:v>1.3500000000000001E-3</c:v>
                </c:pt>
                <c:pt idx="75092" formatCode="0.00E+00">
                  <c:v>1.3500000000000001E-3</c:v>
                </c:pt>
                <c:pt idx="75093" formatCode="0.00E+00">
                  <c:v>1.3500000000000001E-3</c:v>
                </c:pt>
                <c:pt idx="75094" formatCode="0.00E+00">
                  <c:v>1.3500000000000001E-3</c:v>
                </c:pt>
                <c:pt idx="75095" formatCode="0.00E+00">
                  <c:v>1.3500000000000001E-3</c:v>
                </c:pt>
                <c:pt idx="75096" formatCode="0.00E+00">
                  <c:v>1.3500000000000001E-3</c:v>
                </c:pt>
                <c:pt idx="75097" formatCode="0.00E+00">
                  <c:v>1.3500000000000001E-3</c:v>
                </c:pt>
                <c:pt idx="75098" formatCode="0.00E+00">
                  <c:v>1.3500000000000001E-3</c:v>
                </c:pt>
                <c:pt idx="75099" formatCode="0.00E+00">
                  <c:v>1.3500000000000001E-3</c:v>
                </c:pt>
                <c:pt idx="75100" formatCode="0.00E+00">
                  <c:v>1.3500000000000001E-3</c:v>
                </c:pt>
                <c:pt idx="75101" formatCode="0.00E+00">
                  <c:v>1.3500000000000001E-3</c:v>
                </c:pt>
                <c:pt idx="75102" formatCode="0.00E+00">
                  <c:v>1.3500000000000001E-3</c:v>
                </c:pt>
                <c:pt idx="75103" formatCode="0.00E+00">
                  <c:v>1.3500000000000001E-3</c:v>
                </c:pt>
                <c:pt idx="75104" formatCode="0.00E+00">
                  <c:v>1.3500000000000001E-3</c:v>
                </c:pt>
                <c:pt idx="75105" formatCode="0.00E+00">
                  <c:v>1.3500000000000001E-3</c:v>
                </c:pt>
                <c:pt idx="75106" formatCode="0.00E+00">
                  <c:v>1.3500000000000001E-3</c:v>
                </c:pt>
                <c:pt idx="75107" formatCode="0.00E+00">
                  <c:v>1.3500000000000001E-3</c:v>
                </c:pt>
                <c:pt idx="75108" formatCode="0.00E+00">
                  <c:v>1.3500000000000001E-3</c:v>
                </c:pt>
                <c:pt idx="75109" formatCode="0.00E+00">
                  <c:v>1.3500000000000001E-3</c:v>
                </c:pt>
                <c:pt idx="75110" formatCode="0.00E+00">
                  <c:v>1.3500000000000001E-3</c:v>
                </c:pt>
                <c:pt idx="75111" formatCode="0.00E+00">
                  <c:v>1.3500000000000001E-3</c:v>
                </c:pt>
                <c:pt idx="75112" formatCode="0.00E+00">
                  <c:v>1.3500000000000001E-3</c:v>
                </c:pt>
                <c:pt idx="75113" formatCode="0.00E+00">
                  <c:v>1.3500000000000001E-3</c:v>
                </c:pt>
                <c:pt idx="75114" formatCode="0.00E+00">
                  <c:v>1.3500000000000001E-3</c:v>
                </c:pt>
                <c:pt idx="75115" formatCode="0.00E+00">
                  <c:v>1.3500000000000001E-3</c:v>
                </c:pt>
                <c:pt idx="75116" formatCode="0.00E+00">
                  <c:v>1.3500000000000001E-3</c:v>
                </c:pt>
                <c:pt idx="75117" formatCode="0.00E+00">
                  <c:v>1.3500000000000001E-3</c:v>
                </c:pt>
                <c:pt idx="75118" formatCode="0.00E+00">
                  <c:v>1.3500000000000001E-3</c:v>
                </c:pt>
                <c:pt idx="75119" formatCode="0.00E+00">
                  <c:v>1.3500000000000001E-3</c:v>
                </c:pt>
                <c:pt idx="75120" formatCode="0.00E+00">
                  <c:v>1.3500000000000001E-3</c:v>
                </c:pt>
                <c:pt idx="75121" formatCode="0.00E+00">
                  <c:v>1.3500000000000001E-3</c:v>
                </c:pt>
                <c:pt idx="75122" formatCode="0.00E+00">
                  <c:v>1.3500000000000001E-3</c:v>
                </c:pt>
                <c:pt idx="75123" formatCode="0.00E+00">
                  <c:v>1.34E-3</c:v>
                </c:pt>
                <c:pt idx="75124" formatCode="0.00E+00">
                  <c:v>1.34E-3</c:v>
                </c:pt>
                <c:pt idx="75125" formatCode="0.00E+00">
                  <c:v>1.34E-3</c:v>
                </c:pt>
                <c:pt idx="75126" formatCode="0.00E+00">
                  <c:v>1.34E-3</c:v>
                </c:pt>
                <c:pt idx="75127" formatCode="0.00E+00">
                  <c:v>1.34E-3</c:v>
                </c:pt>
                <c:pt idx="75128" formatCode="0.00E+00">
                  <c:v>1.34E-3</c:v>
                </c:pt>
                <c:pt idx="75129" formatCode="0.00E+00">
                  <c:v>1.34E-3</c:v>
                </c:pt>
                <c:pt idx="75130" formatCode="0.00E+00">
                  <c:v>1.34E-3</c:v>
                </c:pt>
                <c:pt idx="75131" formatCode="0.00E+00">
                  <c:v>1.34E-3</c:v>
                </c:pt>
                <c:pt idx="75132" formatCode="0.00E+00">
                  <c:v>1.34E-3</c:v>
                </c:pt>
                <c:pt idx="75133" formatCode="0.00E+00">
                  <c:v>1.34E-3</c:v>
                </c:pt>
                <c:pt idx="75134" formatCode="0.00E+00">
                  <c:v>1.34E-3</c:v>
                </c:pt>
                <c:pt idx="75135" formatCode="0.00E+00">
                  <c:v>1.34E-3</c:v>
                </c:pt>
                <c:pt idx="75136" formatCode="0.00E+00">
                  <c:v>1.34E-3</c:v>
                </c:pt>
                <c:pt idx="75137" formatCode="0.00E+00">
                  <c:v>1.34E-3</c:v>
                </c:pt>
                <c:pt idx="75138" formatCode="0.00E+00">
                  <c:v>1.34E-3</c:v>
                </c:pt>
                <c:pt idx="75139" formatCode="0.00E+00">
                  <c:v>1.34E-3</c:v>
                </c:pt>
                <c:pt idx="75140" formatCode="0.00E+00">
                  <c:v>1.34E-3</c:v>
                </c:pt>
                <c:pt idx="75141" formatCode="0.00E+00">
                  <c:v>1.34E-3</c:v>
                </c:pt>
                <c:pt idx="75142" formatCode="0.00E+00">
                  <c:v>1.34E-3</c:v>
                </c:pt>
                <c:pt idx="75143" formatCode="0.00E+00">
                  <c:v>1.34E-3</c:v>
                </c:pt>
                <c:pt idx="75144" formatCode="0.00E+00">
                  <c:v>1.34E-3</c:v>
                </c:pt>
                <c:pt idx="75145" formatCode="0.00E+00">
                  <c:v>1.34E-3</c:v>
                </c:pt>
                <c:pt idx="75146" formatCode="0.00E+00">
                  <c:v>1.34E-3</c:v>
                </c:pt>
                <c:pt idx="75147" formatCode="0.00E+00">
                  <c:v>1.34E-3</c:v>
                </c:pt>
                <c:pt idx="75148" formatCode="0.00E+00">
                  <c:v>1.34E-3</c:v>
                </c:pt>
                <c:pt idx="75149" formatCode="0.00E+00">
                  <c:v>1.34E-3</c:v>
                </c:pt>
                <c:pt idx="75150" formatCode="0.00E+00">
                  <c:v>1.34E-3</c:v>
                </c:pt>
                <c:pt idx="75151" formatCode="0.00E+00">
                  <c:v>1.34E-3</c:v>
                </c:pt>
                <c:pt idx="75152" formatCode="0.00E+00">
                  <c:v>1.34E-3</c:v>
                </c:pt>
                <c:pt idx="75153" formatCode="0.00E+00">
                  <c:v>1.34E-3</c:v>
                </c:pt>
                <c:pt idx="75154" formatCode="0.00E+00">
                  <c:v>1.34E-3</c:v>
                </c:pt>
                <c:pt idx="75155" formatCode="0.00E+00">
                  <c:v>1.34E-3</c:v>
                </c:pt>
                <c:pt idx="75156" formatCode="0.00E+00">
                  <c:v>1.34E-3</c:v>
                </c:pt>
                <c:pt idx="75157" formatCode="0.00E+00">
                  <c:v>1.34E-3</c:v>
                </c:pt>
                <c:pt idx="75158" formatCode="0.00E+00">
                  <c:v>1.34E-3</c:v>
                </c:pt>
                <c:pt idx="75159" formatCode="0.00E+00">
                  <c:v>1.34E-3</c:v>
                </c:pt>
                <c:pt idx="75160" formatCode="0.00E+00">
                  <c:v>1.34E-3</c:v>
                </c:pt>
                <c:pt idx="75161" formatCode="0.00E+00">
                  <c:v>1.34E-3</c:v>
                </c:pt>
                <c:pt idx="75162" formatCode="0.00E+00">
                  <c:v>1.34E-3</c:v>
                </c:pt>
                <c:pt idx="75163" formatCode="0.00E+00">
                  <c:v>1.34E-3</c:v>
                </c:pt>
                <c:pt idx="75164" formatCode="0.00E+00">
                  <c:v>1.34E-3</c:v>
                </c:pt>
                <c:pt idx="75165" formatCode="0.00E+00">
                  <c:v>1.34E-3</c:v>
                </c:pt>
                <c:pt idx="75166" formatCode="0.00E+00">
                  <c:v>1.34E-3</c:v>
                </c:pt>
                <c:pt idx="75167" formatCode="0.00E+00">
                  <c:v>1.34E-3</c:v>
                </c:pt>
                <c:pt idx="75168" formatCode="0.00E+00">
                  <c:v>1.34E-3</c:v>
                </c:pt>
                <c:pt idx="75169" formatCode="0.00E+00">
                  <c:v>1.34E-3</c:v>
                </c:pt>
                <c:pt idx="75170" formatCode="0.00E+00">
                  <c:v>1.34E-3</c:v>
                </c:pt>
                <c:pt idx="75171" formatCode="0.00E+00">
                  <c:v>1.34E-3</c:v>
                </c:pt>
                <c:pt idx="75172" formatCode="0.00E+00">
                  <c:v>1.34E-3</c:v>
                </c:pt>
                <c:pt idx="75173" formatCode="0.00E+00">
                  <c:v>1.34E-3</c:v>
                </c:pt>
                <c:pt idx="75174" formatCode="0.00E+00">
                  <c:v>1.34E-3</c:v>
                </c:pt>
                <c:pt idx="75175" formatCode="0.00E+00">
                  <c:v>1.34E-3</c:v>
                </c:pt>
                <c:pt idx="75176" formatCode="0.00E+00">
                  <c:v>1.34E-3</c:v>
                </c:pt>
                <c:pt idx="75177" formatCode="0.00E+00">
                  <c:v>1.34E-3</c:v>
                </c:pt>
                <c:pt idx="75178" formatCode="0.00E+00">
                  <c:v>1.34E-3</c:v>
                </c:pt>
                <c:pt idx="75179" formatCode="0.00E+00">
                  <c:v>1.34E-3</c:v>
                </c:pt>
                <c:pt idx="75180" formatCode="0.00E+00">
                  <c:v>1.34E-3</c:v>
                </c:pt>
                <c:pt idx="75181" formatCode="0.00E+00">
                  <c:v>1.34E-3</c:v>
                </c:pt>
                <c:pt idx="75182" formatCode="0.00E+00">
                  <c:v>1.34E-3</c:v>
                </c:pt>
                <c:pt idx="75183" formatCode="0.00E+00">
                  <c:v>1.34E-3</c:v>
                </c:pt>
                <c:pt idx="75184" formatCode="0.00E+00">
                  <c:v>1.34E-3</c:v>
                </c:pt>
                <c:pt idx="75185" formatCode="0.00E+00">
                  <c:v>1.34E-3</c:v>
                </c:pt>
                <c:pt idx="75186" formatCode="0.00E+00">
                  <c:v>1.34E-3</c:v>
                </c:pt>
                <c:pt idx="75187" formatCode="0.00E+00">
                  <c:v>1.34E-3</c:v>
                </c:pt>
                <c:pt idx="75188" formatCode="0.00E+00">
                  <c:v>1.34E-3</c:v>
                </c:pt>
                <c:pt idx="75189" formatCode="0.00E+00">
                  <c:v>1.34E-3</c:v>
                </c:pt>
                <c:pt idx="75190" formatCode="0.00E+00">
                  <c:v>1.34E-3</c:v>
                </c:pt>
                <c:pt idx="75191" formatCode="0.00E+00">
                  <c:v>1.34E-3</c:v>
                </c:pt>
                <c:pt idx="75192" formatCode="0.00E+00">
                  <c:v>1.34E-3</c:v>
                </c:pt>
                <c:pt idx="75193" formatCode="0.00E+00">
                  <c:v>1.34E-3</c:v>
                </c:pt>
                <c:pt idx="75194" formatCode="0.00E+00">
                  <c:v>1.34E-3</c:v>
                </c:pt>
                <c:pt idx="75195" formatCode="0.00E+00">
                  <c:v>1.34E-3</c:v>
                </c:pt>
                <c:pt idx="75196" formatCode="0.00E+00">
                  <c:v>1.34E-3</c:v>
                </c:pt>
                <c:pt idx="75197" formatCode="0.00E+00">
                  <c:v>1.34E-3</c:v>
                </c:pt>
                <c:pt idx="75198" formatCode="0.00E+00">
                  <c:v>1.34E-3</c:v>
                </c:pt>
                <c:pt idx="75199" formatCode="0.00E+00">
                  <c:v>1.34E-3</c:v>
                </c:pt>
                <c:pt idx="75200" formatCode="0.00E+00">
                  <c:v>1.34E-3</c:v>
                </c:pt>
                <c:pt idx="75201" formatCode="0.00E+00">
                  <c:v>1.34E-3</c:v>
                </c:pt>
                <c:pt idx="75202" formatCode="0.00E+00">
                  <c:v>1.34E-3</c:v>
                </c:pt>
                <c:pt idx="75203" formatCode="0.00E+00">
                  <c:v>1.34E-3</c:v>
                </c:pt>
                <c:pt idx="75204" formatCode="0.00E+00">
                  <c:v>1.34E-3</c:v>
                </c:pt>
                <c:pt idx="75205" formatCode="0.00E+00">
                  <c:v>1.34E-3</c:v>
                </c:pt>
                <c:pt idx="75206" formatCode="0.00E+00">
                  <c:v>1.34E-3</c:v>
                </c:pt>
                <c:pt idx="75207" formatCode="0.00E+00">
                  <c:v>1.34E-3</c:v>
                </c:pt>
                <c:pt idx="75208" formatCode="0.00E+00">
                  <c:v>1.34E-3</c:v>
                </c:pt>
                <c:pt idx="75209" formatCode="0.00E+00">
                  <c:v>1.34E-3</c:v>
                </c:pt>
                <c:pt idx="75210" formatCode="0.00E+00">
                  <c:v>1.34E-3</c:v>
                </c:pt>
                <c:pt idx="75211" formatCode="0.00E+00">
                  <c:v>1.34E-3</c:v>
                </c:pt>
                <c:pt idx="75212" formatCode="0.00E+00">
                  <c:v>1.34E-3</c:v>
                </c:pt>
                <c:pt idx="75213" formatCode="0.00E+00">
                  <c:v>1.34E-3</c:v>
                </c:pt>
                <c:pt idx="75214" formatCode="0.00E+00">
                  <c:v>1.34E-3</c:v>
                </c:pt>
                <c:pt idx="75215" formatCode="0.00E+00">
                  <c:v>1.34E-3</c:v>
                </c:pt>
                <c:pt idx="75216" formatCode="0.00E+00">
                  <c:v>1.34E-3</c:v>
                </c:pt>
                <c:pt idx="75217" formatCode="0.00E+00">
                  <c:v>1.34E-3</c:v>
                </c:pt>
                <c:pt idx="75218" formatCode="0.00E+00">
                  <c:v>1.34E-3</c:v>
                </c:pt>
                <c:pt idx="75219" formatCode="0.00E+00">
                  <c:v>1.34E-3</c:v>
                </c:pt>
                <c:pt idx="75220" formatCode="0.00E+00">
                  <c:v>1.34E-3</c:v>
                </c:pt>
                <c:pt idx="75221" formatCode="0.00E+00">
                  <c:v>1.34E-3</c:v>
                </c:pt>
                <c:pt idx="75222" formatCode="0.00E+00">
                  <c:v>1.34E-3</c:v>
                </c:pt>
                <c:pt idx="75223" formatCode="0.00E+00">
                  <c:v>1.34E-3</c:v>
                </c:pt>
                <c:pt idx="75224" formatCode="0.00E+00">
                  <c:v>1.34E-3</c:v>
                </c:pt>
                <c:pt idx="75225" formatCode="0.00E+00">
                  <c:v>1.34E-3</c:v>
                </c:pt>
                <c:pt idx="75226" formatCode="0.00E+00">
                  <c:v>1.34E-3</c:v>
                </c:pt>
                <c:pt idx="75227" formatCode="0.00E+00">
                  <c:v>1.34E-3</c:v>
                </c:pt>
                <c:pt idx="75228" formatCode="0.00E+00">
                  <c:v>1.34E-3</c:v>
                </c:pt>
                <c:pt idx="75229" formatCode="0.00E+00">
                  <c:v>1.34E-3</c:v>
                </c:pt>
                <c:pt idx="75230" formatCode="0.00E+00">
                  <c:v>1.34E-3</c:v>
                </c:pt>
                <c:pt idx="75231" formatCode="0.00E+00">
                  <c:v>1.34E-3</c:v>
                </c:pt>
                <c:pt idx="75232" formatCode="0.00E+00">
                  <c:v>1.34E-3</c:v>
                </c:pt>
                <c:pt idx="75233" formatCode="0.00E+00">
                  <c:v>1.34E-3</c:v>
                </c:pt>
                <c:pt idx="75234" formatCode="0.00E+00">
                  <c:v>1.34E-3</c:v>
                </c:pt>
                <c:pt idx="75235" formatCode="0.00E+00">
                  <c:v>1.34E-3</c:v>
                </c:pt>
                <c:pt idx="75236" formatCode="0.00E+00">
                  <c:v>1.34E-3</c:v>
                </c:pt>
                <c:pt idx="75237" formatCode="0.00E+00">
                  <c:v>1.34E-3</c:v>
                </c:pt>
                <c:pt idx="75238" formatCode="0.00E+00">
                  <c:v>1.34E-3</c:v>
                </c:pt>
                <c:pt idx="75239" formatCode="0.00E+00">
                  <c:v>1.34E-3</c:v>
                </c:pt>
                <c:pt idx="75240" formatCode="0.00E+00">
                  <c:v>1.34E-3</c:v>
                </c:pt>
                <c:pt idx="75241" formatCode="0.00E+00">
                  <c:v>1.34E-3</c:v>
                </c:pt>
                <c:pt idx="75242" formatCode="0.00E+00">
                  <c:v>1.34E-3</c:v>
                </c:pt>
                <c:pt idx="75243" formatCode="0.00E+00">
                  <c:v>1.34E-3</c:v>
                </c:pt>
                <c:pt idx="75244" formatCode="0.00E+00">
                  <c:v>1.34E-3</c:v>
                </c:pt>
                <c:pt idx="75245" formatCode="0.00E+00">
                  <c:v>1.34E-3</c:v>
                </c:pt>
                <c:pt idx="75246" formatCode="0.00E+00">
                  <c:v>1.34E-3</c:v>
                </c:pt>
                <c:pt idx="75247" formatCode="0.00E+00">
                  <c:v>1.34E-3</c:v>
                </c:pt>
                <c:pt idx="75248" formatCode="0.00E+00">
                  <c:v>1.34E-3</c:v>
                </c:pt>
                <c:pt idx="75249" formatCode="0.00E+00">
                  <c:v>1.34E-3</c:v>
                </c:pt>
                <c:pt idx="75250" formatCode="0.00E+00">
                  <c:v>1.34E-3</c:v>
                </c:pt>
                <c:pt idx="75251" formatCode="0.00E+00">
                  <c:v>1.34E-3</c:v>
                </c:pt>
                <c:pt idx="75252" formatCode="0.00E+00">
                  <c:v>1.34E-3</c:v>
                </c:pt>
                <c:pt idx="75253" formatCode="0.00E+00">
                  <c:v>1.34E-3</c:v>
                </c:pt>
                <c:pt idx="75254" formatCode="0.00E+00">
                  <c:v>1.34E-3</c:v>
                </c:pt>
                <c:pt idx="75255" formatCode="0.00E+00">
                  <c:v>1.34E-3</c:v>
                </c:pt>
                <c:pt idx="75256" formatCode="0.00E+00">
                  <c:v>1.34E-3</c:v>
                </c:pt>
                <c:pt idx="75257" formatCode="0.00E+00">
                  <c:v>1.34E-3</c:v>
                </c:pt>
                <c:pt idx="75258" formatCode="0.00E+00">
                  <c:v>1.34E-3</c:v>
                </c:pt>
                <c:pt idx="75259" formatCode="0.00E+00">
                  <c:v>1.34E-3</c:v>
                </c:pt>
                <c:pt idx="75260" formatCode="0.00E+00">
                  <c:v>1.34E-3</c:v>
                </c:pt>
                <c:pt idx="75261" formatCode="0.00E+00">
                  <c:v>1.34E-3</c:v>
                </c:pt>
                <c:pt idx="75262" formatCode="0.00E+00">
                  <c:v>1.34E-3</c:v>
                </c:pt>
                <c:pt idx="75263" formatCode="0.00E+00">
                  <c:v>1.34E-3</c:v>
                </c:pt>
                <c:pt idx="75264" formatCode="0.00E+00">
                  <c:v>1.34E-3</c:v>
                </c:pt>
                <c:pt idx="75265" formatCode="0.00E+00">
                  <c:v>1.34E-3</c:v>
                </c:pt>
                <c:pt idx="75266" formatCode="0.00E+00">
                  <c:v>1.34E-3</c:v>
                </c:pt>
                <c:pt idx="75267" formatCode="0.00E+00">
                  <c:v>1.34E-3</c:v>
                </c:pt>
                <c:pt idx="75268" formatCode="0.00E+00">
                  <c:v>1.34E-3</c:v>
                </c:pt>
                <c:pt idx="75269" formatCode="0.00E+00">
                  <c:v>1.34E-3</c:v>
                </c:pt>
                <c:pt idx="75270" formatCode="0.00E+00">
                  <c:v>1.34E-3</c:v>
                </c:pt>
                <c:pt idx="75271" formatCode="0.00E+00">
                  <c:v>1.34E-3</c:v>
                </c:pt>
                <c:pt idx="75272" formatCode="0.00E+00">
                  <c:v>1.34E-3</c:v>
                </c:pt>
                <c:pt idx="75273" formatCode="0.00E+00">
                  <c:v>1.34E-3</c:v>
                </c:pt>
                <c:pt idx="75274" formatCode="0.00E+00">
                  <c:v>1.34E-3</c:v>
                </c:pt>
                <c:pt idx="75275" formatCode="0.00E+00">
                  <c:v>1.34E-3</c:v>
                </c:pt>
                <c:pt idx="75276" formatCode="0.00E+00">
                  <c:v>1.34E-3</c:v>
                </c:pt>
                <c:pt idx="75277" formatCode="0.00E+00">
                  <c:v>1.34E-3</c:v>
                </c:pt>
                <c:pt idx="75278" formatCode="0.00E+00">
                  <c:v>1.34E-3</c:v>
                </c:pt>
                <c:pt idx="75279" formatCode="0.00E+00">
                  <c:v>1.34E-3</c:v>
                </c:pt>
                <c:pt idx="75280" formatCode="0.00E+00">
                  <c:v>1.34E-3</c:v>
                </c:pt>
                <c:pt idx="75281" formatCode="0.00E+00">
                  <c:v>1.34E-3</c:v>
                </c:pt>
                <c:pt idx="75282" formatCode="0.00E+00">
                  <c:v>1.34E-3</c:v>
                </c:pt>
                <c:pt idx="75283" formatCode="0.00E+00">
                  <c:v>1.34E-3</c:v>
                </c:pt>
                <c:pt idx="75284" formatCode="0.00E+00">
                  <c:v>1.34E-3</c:v>
                </c:pt>
                <c:pt idx="75285" formatCode="0.00E+00">
                  <c:v>1.34E-3</c:v>
                </c:pt>
                <c:pt idx="75286" formatCode="0.00E+00">
                  <c:v>1.34E-3</c:v>
                </c:pt>
                <c:pt idx="75287" formatCode="0.00E+00">
                  <c:v>1.34E-3</c:v>
                </c:pt>
                <c:pt idx="75288" formatCode="0.00E+00">
                  <c:v>1.34E-3</c:v>
                </c:pt>
                <c:pt idx="75289" formatCode="0.00E+00">
                  <c:v>1.34E-3</c:v>
                </c:pt>
                <c:pt idx="75290" formatCode="0.00E+00">
                  <c:v>1.34E-3</c:v>
                </c:pt>
                <c:pt idx="75291" formatCode="0.00E+00">
                  <c:v>1.34E-3</c:v>
                </c:pt>
                <c:pt idx="75292" formatCode="0.00E+00">
                  <c:v>1.34E-3</c:v>
                </c:pt>
                <c:pt idx="75293" formatCode="0.00E+00">
                  <c:v>1.34E-3</c:v>
                </c:pt>
                <c:pt idx="75294" formatCode="0.00E+00">
                  <c:v>1.34E-3</c:v>
                </c:pt>
                <c:pt idx="75295" formatCode="0.00E+00">
                  <c:v>1.34E-3</c:v>
                </c:pt>
                <c:pt idx="75296" formatCode="0.00E+00">
                  <c:v>1.34E-3</c:v>
                </c:pt>
                <c:pt idx="75297" formatCode="0.00E+00">
                  <c:v>1.34E-3</c:v>
                </c:pt>
                <c:pt idx="75298" formatCode="0.00E+00">
                  <c:v>1.34E-3</c:v>
                </c:pt>
                <c:pt idx="75299" formatCode="0.00E+00">
                  <c:v>1.34E-3</c:v>
                </c:pt>
                <c:pt idx="75300" formatCode="0.00E+00">
                  <c:v>1.34E-3</c:v>
                </c:pt>
                <c:pt idx="75301" formatCode="0.00E+00">
                  <c:v>1.34E-3</c:v>
                </c:pt>
                <c:pt idx="75302" formatCode="0.00E+00">
                  <c:v>1.34E-3</c:v>
                </c:pt>
                <c:pt idx="75303" formatCode="0.00E+00">
                  <c:v>1.34E-3</c:v>
                </c:pt>
                <c:pt idx="75304" formatCode="0.00E+00">
                  <c:v>1.34E-3</c:v>
                </c:pt>
                <c:pt idx="75305" formatCode="0.00E+00">
                  <c:v>1.34E-3</c:v>
                </c:pt>
                <c:pt idx="75306" formatCode="0.00E+00">
                  <c:v>1.34E-3</c:v>
                </c:pt>
                <c:pt idx="75307" formatCode="0.00E+00">
                  <c:v>1.34E-3</c:v>
                </c:pt>
                <c:pt idx="75308" formatCode="0.00E+00">
                  <c:v>1.34E-3</c:v>
                </c:pt>
                <c:pt idx="75309" formatCode="0.00E+00">
                  <c:v>1.34E-3</c:v>
                </c:pt>
                <c:pt idx="75310" formatCode="0.00E+00">
                  <c:v>1.34E-3</c:v>
                </c:pt>
                <c:pt idx="75311" formatCode="0.00E+00">
                  <c:v>1.33E-3</c:v>
                </c:pt>
                <c:pt idx="75312" formatCode="0.00E+00">
                  <c:v>1.33E-3</c:v>
                </c:pt>
                <c:pt idx="75313" formatCode="0.00E+00">
                  <c:v>1.33E-3</c:v>
                </c:pt>
                <c:pt idx="75314" formatCode="0.00E+00">
                  <c:v>1.33E-3</c:v>
                </c:pt>
                <c:pt idx="75315" formatCode="0.00E+00">
                  <c:v>1.33E-3</c:v>
                </c:pt>
                <c:pt idx="75316" formatCode="0.00E+00">
                  <c:v>1.34E-3</c:v>
                </c:pt>
                <c:pt idx="75317" formatCode="0.00E+00">
                  <c:v>1.33E-3</c:v>
                </c:pt>
                <c:pt idx="75318" formatCode="0.00E+00">
                  <c:v>1.33E-3</c:v>
                </c:pt>
                <c:pt idx="75319" formatCode="0.00E+00">
                  <c:v>1.33E-3</c:v>
                </c:pt>
                <c:pt idx="75320" formatCode="0.00E+00">
                  <c:v>1.33E-3</c:v>
                </c:pt>
                <c:pt idx="75321" formatCode="0.00E+00">
                  <c:v>1.33E-3</c:v>
                </c:pt>
                <c:pt idx="75322" formatCode="0.00E+00">
                  <c:v>1.33E-3</c:v>
                </c:pt>
                <c:pt idx="75323" formatCode="0.00E+00">
                  <c:v>1.33E-3</c:v>
                </c:pt>
                <c:pt idx="75324" formatCode="0.00E+00">
                  <c:v>1.33E-3</c:v>
                </c:pt>
                <c:pt idx="75325" formatCode="0.00E+00">
                  <c:v>1.33E-3</c:v>
                </c:pt>
                <c:pt idx="75326" formatCode="0.00E+00">
                  <c:v>1.33E-3</c:v>
                </c:pt>
                <c:pt idx="75327" formatCode="0.00E+00">
                  <c:v>1.33E-3</c:v>
                </c:pt>
                <c:pt idx="75328" formatCode="0.00E+00">
                  <c:v>1.33E-3</c:v>
                </c:pt>
                <c:pt idx="75329" formatCode="0.00E+00">
                  <c:v>1.33E-3</c:v>
                </c:pt>
                <c:pt idx="75330" formatCode="0.00E+00">
                  <c:v>1.33E-3</c:v>
                </c:pt>
                <c:pt idx="75331" formatCode="0.00E+00">
                  <c:v>1.33E-3</c:v>
                </c:pt>
                <c:pt idx="75332" formatCode="0.00E+00">
                  <c:v>1.33E-3</c:v>
                </c:pt>
                <c:pt idx="75333" formatCode="0.00E+00">
                  <c:v>1.33E-3</c:v>
                </c:pt>
                <c:pt idx="75334" formatCode="0.00E+00">
                  <c:v>1.33E-3</c:v>
                </c:pt>
                <c:pt idx="75335" formatCode="0.00E+00">
                  <c:v>1.33E-3</c:v>
                </c:pt>
                <c:pt idx="75336" formatCode="0.00E+00">
                  <c:v>1.33E-3</c:v>
                </c:pt>
                <c:pt idx="75337" formatCode="0.00E+00">
                  <c:v>1.33E-3</c:v>
                </c:pt>
                <c:pt idx="75338" formatCode="0.00E+00">
                  <c:v>1.33E-3</c:v>
                </c:pt>
                <c:pt idx="75339" formatCode="0.00E+00">
                  <c:v>1.33E-3</c:v>
                </c:pt>
                <c:pt idx="75340" formatCode="0.00E+00">
                  <c:v>1.33E-3</c:v>
                </c:pt>
                <c:pt idx="75341" formatCode="0.00E+00">
                  <c:v>1.33E-3</c:v>
                </c:pt>
                <c:pt idx="75342" formatCode="0.00E+00">
                  <c:v>1.33E-3</c:v>
                </c:pt>
                <c:pt idx="75343" formatCode="0.00E+00">
                  <c:v>1.33E-3</c:v>
                </c:pt>
                <c:pt idx="75344" formatCode="0.00E+00">
                  <c:v>1.33E-3</c:v>
                </c:pt>
                <c:pt idx="75345" formatCode="0.00E+00">
                  <c:v>1.33E-3</c:v>
                </c:pt>
                <c:pt idx="75346" formatCode="0.00E+00">
                  <c:v>1.33E-3</c:v>
                </c:pt>
                <c:pt idx="75347" formatCode="0.00E+00">
                  <c:v>1.33E-3</c:v>
                </c:pt>
                <c:pt idx="75348" formatCode="0.00E+00">
                  <c:v>1.33E-3</c:v>
                </c:pt>
                <c:pt idx="75349" formatCode="0.00E+00">
                  <c:v>1.33E-3</c:v>
                </c:pt>
                <c:pt idx="75350" formatCode="0.00E+00">
                  <c:v>1.33E-3</c:v>
                </c:pt>
                <c:pt idx="75351" formatCode="0.00E+00">
                  <c:v>1.33E-3</c:v>
                </c:pt>
                <c:pt idx="75352" formatCode="0.00E+00">
                  <c:v>1.33E-3</c:v>
                </c:pt>
                <c:pt idx="75353" formatCode="0.00E+00">
                  <c:v>1.33E-3</c:v>
                </c:pt>
                <c:pt idx="75354" formatCode="0.00E+00">
                  <c:v>1.33E-3</c:v>
                </c:pt>
                <c:pt idx="75355" formatCode="0.00E+00">
                  <c:v>1.33E-3</c:v>
                </c:pt>
                <c:pt idx="75356" formatCode="0.00E+00">
                  <c:v>1.33E-3</c:v>
                </c:pt>
                <c:pt idx="75357" formatCode="0.00E+00">
                  <c:v>1.33E-3</c:v>
                </c:pt>
                <c:pt idx="75358" formatCode="0.00E+00">
                  <c:v>1.33E-3</c:v>
                </c:pt>
                <c:pt idx="75359" formatCode="0.00E+00">
                  <c:v>1.33E-3</c:v>
                </c:pt>
                <c:pt idx="75360" formatCode="0.00E+00">
                  <c:v>1.33E-3</c:v>
                </c:pt>
                <c:pt idx="75361" formatCode="0.00E+00">
                  <c:v>1.33E-3</c:v>
                </c:pt>
                <c:pt idx="75362" formatCode="0.00E+00">
                  <c:v>1.33E-3</c:v>
                </c:pt>
                <c:pt idx="75363" formatCode="0.00E+00">
                  <c:v>1.33E-3</c:v>
                </c:pt>
                <c:pt idx="75364" formatCode="0.00E+00">
                  <c:v>1.33E-3</c:v>
                </c:pt>
                <c:pt idx="75365" formatCode="0.00E+00">
                  <c:v>1.33E-3</c:v>
                </c:pt>
                <c:pt idx="75366" formatCode="0.00E+00">
                  <c:v>1.33E-3</c:v>
                </c:pt>
                <c:pt idx="75367" formatCode="0.00E+00">
                  <c:v>1.33E-3</c:v>
                </c:pt>
                <c:pt idx="75368" formatCode="0.00E+00">
                  <c:v>1.33E-3</c:v>
                </c:pt>
                <c:pt idx="75369" formatCode="0.00E+00">
                  <c:v>1.33E-3</c:v>
                </c:pt>
                <c:pt idx="75370" formatCode="0.00E+00">
                  <c:v>1.33E-3</c:v>
                </c:pt>
                <c:pt idx="75371" formatCode="0.00E+00">
                  <c:v>1.33E-3</c:v>
                </c:pt>
                <c:pt idx="75372" formatCode="0.00E+00">
                  <c:v>1.33E-3</c:v>
                </c:pt>
                <c:pt idx="75373" formatCode="0.00E+00">
                  <c:v>1.33E-3</c:v>
                </c:pt>
                <c:pt idx="75374" formatCode="0.00E+00">
                  <c:v>1.33E-3</c:v>
                </c:pt>
                <c:pt idx="75375" formatCode="0.00E+00">
                  <c:v>1.33E-3</c:v>
                </c:pt>
                <c:pt idx="75376" formatCode="0.00E+00">
                  <c:v>1.33E-3</c:v>
                </c:pt>
                <c:pt idx="75377" formatCode="0.00E+00">
                  <c:v>1.33E-3</c:v>
                </c:pt>
                <c:pt idx="75378" formatCode="0.00E+00">
                  <c:v>1.33E-3</c:v>
                </c:pt>
                <c:pt idx="75379" formatCode="0.00E+00">
                  <c:v>1.33E-3</c:v>
                </c:pt>
                <c:pt idx="75380" formatCode="0.00E+00">
                  <c:v>1.33E-3</c:v>
                </c:pt>
                <c:pt idx="75381" formatCode="0.00E+00">
                  <c:v>1.33E-3</c:v>
                </c:pt>
                <c:pt idx="75382" formatCode="0.00E+00">
                  <c:v>1.33E-3</c:v>
                </c:pt>
                <c:pt idx="75383" formatCode="0.00E+00">
                  <c:v>1.33E-3</c:v>
                </c:pt>
                <c:pt idx="75384" formatCode="0.00E+00">
                  <c:v>1.33E-3</c:v>
                </c:pt>
                <c:pt idx="75385" formatCode="0.00E+00">
                  <c:v>1.33E-3</c:v>
                </c:pt>
                <c:pt idx="75386" formatCode="0.00E+00">
                  <c:v>1.33E-3</c:v>
                </c:pt>
                <c:pt idx="75387" formatCode="0.00E+00">
                  <c:v>1.33E-3</c:v>
                </c:pt>
                <c:pt idx="75388" formatCode="0.00E+00">
                  <c:v>1.33E-3</c:v>
                </c:pt>
                <c:pt idx="75389" formatCode="0.00E+00">
                  <c:v>1.33E-3</c:v>
                </c:pt>
                <c:pt idx="75390" formatCode="0.00E+00">
                  <c:v>1.33E-3</c:v>
                </c:pt>
                <c:pt idx="75391" formatCode="0.00E+00">
                  <c:v>1.33E-3</c:v>
                </c:pt>
                <c:pt idx="75392" formatCode="0.00E+00">
                  <c:v>1.33E-3</c:v>
                </c:pt>
                <c:pt idx="75393" formatCode="0.00E+00">
                  <c:v>1.33E-3</c:v>
                </c:pt>
                <c:pt idx="75394" formatCode="0.00E+00">
                  <c:v>1.33E-3</c:v>
                </c:pt>
                <c:pt idx="75395" formatCode="0.00E+00">
                  <c:v>1.33E-3</c:v>
                </c:pt>
                <c:pt idx="75396" formatCode="0.00E+00">
                  <c:v>1.33E-3</c:v>
                </c:pt>
                <c:pt idx="75397" formatCode="0.00E+00">
                  <c:v>1.33E-3</c:v>
                </c:pt>
                <c:pt idx="75398" formatCode="0.00E+00">
                  <c:v>1.33E-3</c:v>
                </c:pt>
                <c:pt idx="75399" formatCode="0.00E+00">
                  <c:v>1.33E-3</c:v>
                </c:pt>
                <c:pt idx="75400" formatCode="0.00E+00">
                  <c:v>1.33E-3</c:v>
                </c:pt>
                <c:pt idx="75401" formatCode="0.00E+00">
                  <c:v>1.33E-3</c:v>
                </c:pt>
                <c:pt idx="75402" formatCode="0.00E+00">
                  <c:v>1.33E-3</c:v>
                </c:pt>
                <c:pt idx="75403" formatCode="0.00E+00">
                  <c:v>1.33E-3</c:v>
                </c:pt>
                <c:pt idx="75404" formatCode="0.00E+00">
                  <c:v>1.33E-3</c:v>
                </c:pt>
                <c:pt idx="75405" formatCode="0.00E+00">
                  <c:v>1.33E-3</c:v>
                </c:pt>
                <c:pt idx="75406" formatCode="0.00E+00">
                  <c:v>1.33E-3</c:v>
                </c:pt>
                <c:pt idx="75407" formatCode="0.00E+00">
                  <c:v>1.33E-3</c:v>
                </c:pt>
                <c:pt idx="75408" formatCode="0.00E+00">
                  <c:v>1.33E-3</c:v>
                </c:pt>
                <c:pt idx="75409" formatCode="0.00E+00">
                  <c:v>1.33E-3</c:v>
                </c:pt>
                <c:pt idx="75410" formatCode="0.00E+00">
                  <c:v>1.33E-3</c:v>
                </c:pt>
                <c:pt idx="75411" formatCode="0.00E+00">
                  <c:v>1.33E-3</c:v>
                </c:pt>
                <c:pt idx="75412" formatCode="0.00E+00">
                  <c:v>1.33E-3</c:v>
                </c:pt>
                <c:pt idx="75413" formatCode="0.00E+00">
                  <c:v>1.33E-3</c:v>
                </c:pt>
                <c:pt idx="75414" formatCode="0.00E+00">
                  <c:v>1.33E-3</c:v>
                </c:pt>
                <c:pt idx="75415" formatCode="0.00E+00">
                  <c:v>1.33E-3</c:v>
                </c:pt>
                <c:pt idx="75416" formatCode="0.00E+00">
                  <c:v>1.33E-3</c:v>
                </c:pt>
                <c:pt idx="75417" formatCode="0.00E+00">
                  <c:v>1.33E-3</c:v>
                </c:pt>
                <c:pt idx="75418" formatCode="0.00E+00">
                  <c:v>1.33E-3</c:v>
                </c:pt>
                <c:pt idx="75419" formatCode="0.00E+00">
                  <c:v>1.33E-3</c:v>
                </c:pt>
                <c:pt idx="75420" formatCode="0.00E+00">
                  <c:v>1.33E-3</c:v>
                </c:pt>
                <c:pt idx="75421" formatCode="0.00E+00">
                  <c:v>1.33E-3</c:v>
                </c:pt>
                <c:pt idx="75422" formatCode="0.00E+00">
                  <c:v>1.33E-3</c:v>
                </c:pt>
                <c:pt idx="75423" formatCode="0.00E+00">
                  <c:v>1.33E-3</c:v>
                </c:pt>
                <c:pt idx="75424" formatCode="0.00E+00">
                  <c:v>1.33E-3</c:v>
                </c:pt>
                <c:pt idx="75425" formatCode="0.00E+00">
                  <c:v>1.33E-3</c:v>
                </c:pt>
                <c:pt idx="75426" formatCode="0.00E+00">
                  <c:v>1.33E-3</c:v>
                </c:pt>
                <c:pt idx="75427" formatCode="0.00E+00">
                  <c:v>1.33E-3</c:v>
                </c:pt>
                <c:pt idx="75428" formatCode="0.00E+00">
                  <c:v>1.33E-3</c:v>
                </c:pt>
                <c:pt idx="75429" formatCode="0.00E+00">
                  <c:v>1.33E-3</c:v>
                </c:pt>
                <c:pt idx="75430" formatCode="0.00E+00">
                  <c:v>1.33E-3</c:v>
                </c:pt>
                <c:pt idx="75431" formatCode="0.00E+00">
                  <c:v>1.33E-3</c:v>
                </c:pt>
                <c:pt idx="75432" formatCode="0.00E+00">
                  <c:v>1.33E-3</c:v>
                </c:pt>
                <c:pt idx="75433" formatCode="0.00E+00">
                  <c:v>1.33E-3</c:v>
                </c:pt>
                <c:pt idx="75434" formatCode="0.00E+00">
                  <c:v>1.33E-3</c:v>
                </c:pt>
                <c:pt idx="75435" formatCode="0.00E+00">
                  <c:v>1.33E-3</c:v>
                </c:pt>
                <c:pt idx="75436" formatCode="0.00E+00">
                  <c:v>1.33E-3</c:v>
                </c:pt>
                <c:pt idx="75437" formatCode="0.00E+00">
                  <c:v>1.33E-3</c:v>
                </c:pt>
                <c:pt idx="75438" formatCode="0.00E+00">
                  <c:v>1.33E-3</c:v>
                </c:pt>
                <c:pt idx="75439" formatCode="0.00E+00">
                  <c:v>1.33E-3</c:v>
                </c:pt>
                <c:pt idx="75440" formatCode="0.00E+00">
                  <c:v>1.33E-3</c:v>
                </c:pt>
                <c:pt idx="75441" formatCode="0.00E+00">
                  <c:v>1.33E-3</c:v>
                </c:pt>
                <c:pt idx="75442" formatCode="0.00E+00">
                  <c:v>1.33E-3</c:v>
                </c:pt>
                <c:pt idx="75443" formatCode="0.00E+00">
                  <c:v>1.33E-3</c:v>
                </c:pt>
                <c:pt idx="75444" formatCode="0.00E+00">
                  <c:v>1.33E-3</c:v>
                </c:pt>
                <c:pt idx="75445" formatCode="0.00E+00">
                  <c:v>1.33E-3</c:v>
                </c:pt>
                <c:pt idx="75446" formatCode="0.00E+00">
                  <c:v>1.33E-3</c:v>
                </c:pt>
                <c:pt idx="75447" formatCode="0.00E+00">
                  <c:v>1.33E-3</c:v>
                </c:pt>
                <c:pt idx="75448" formatCode="0.00E+00">
                  <c:v>1.33E-3</c:v>
                </c:pt>
                <c:pt idx="75449" formatCode="0.00E+00">
                  <c:v>1.33E-3</c:v>
                </c:pt>
                <c:pt idx="75450" formatCode="0.00E+00">
                  <c:v>1.33E-3</c:v>
                </c:pt>
                <c:pt idx="75451" formatCode="0.00E+00">
                  <c:v>1.33E-3</c:v>
                </c:pt>
                <c:pt idx="75452" formatCode="0.00E+00">
                  <c:v>1.33E-3</c:v>
                </c:pt>
                <c:pt idx="75453" formatCode="0.00E+00">
                  <c:v>1.33E-3</c:v>
                </c:pt>
                <c:pt idx="75454" formatCode="0.00E+00">
                  <c:v>1.33E-3</c:v>
                </c:pt>
                <c:pt idx="75455" formatCode="0.00E+00">
                  <c:v>1.33E-3</c:v>
                </c:pt>
                <c:pt idx="75456" formatCode="0.00E+00">
                  <c:v>1.33E-3</c:v>
                </c:pt>
                <c:pt idx="75457" formatCode="0.00E+00">
                  <c:v>1.33E-3</c:v>
                </c:pt>
                <c:pt idx="75458" formatCode="0.00E+00">
                  <c:v>1.33E-3</c:v>
                </c:pt>
                <c:pt idx="75459" formatCode="0.00E+00">
                  <c:v>1.33E-3</c:v>
                </c:pt>
                <c:pt idx="75460" formatCode="0.00E+00">
                  <c:v>1.33E-3</c:v>
                </c:pt>
                <c:pt idx="75461" formatCode="0.00E+00">
                  <c:v>1.33E-3</c:v>
                </c:pt>
                <c:pt idx="75462" formatCode="0.00E+00">
                  <c:v>1.33E-3</c:v>
                </c:pt>
                <c:pt idx="75463" formatCode="0.00E+00">
                  <c:v>1.33E-3</c:v>
                </c:pt>
                <c:pt idx="75464" formatCode="0.00E+00">
                  <c:v>1.33E-3</c:v>
                </c:pt>
                <c:pt idx="75465" formatCode="0.00E+00">
                  <c:v>1.33E-3</c:v>
                </c:pt>
                <c:pt idx="75466" formatCode="0.00E+00">
                  <c:v>1.33E-3</c:v>
                </c:pt>
                <c:pt idx="75467" formatCode="0.00E+00">
                  <c:v>1.33E-3</c:v>
                </c:pt>
                <c:pt idx="75468" formatCode="0.00E+00">
                  <c:v>1.33E-3</c:v>
                </c:pt>
                <c:pt idx="75469" formatCode="0.00E+00">
                  <c:v>1.33E-3</c:v>
                </c:pt>
                <c:pt idx="75470" formatCode="0.00E+00">
                  <c:v>1.33E-3</c:v>
                </c:pt>
                <c:pt idx="75471" formatCode="0.00E+00">
                  <c:v>1.33E-3</c:v>
                </c:pt>
                <c:pt idx="75472" formatCode="0.00E+00">
                  <c:v>1.33E-3</c:v>
                </c:pt>
                <c:pt idx="75473" formatCode="0.00E+00">
                  <c:v>1.33E-3</c:v>
                </c:pt>
                <c:pt idx="75474" formatCode="0.00E+00">
                  <c:v>1.33E-3</c:v>
                </c:pt>
                <c:pt idx="75475" formatCode="0.00E+00">
                  <c:v>1.33E-3</c:v>
                </c:pt>
                <c:pt idx="75476" formatCode="0.00E+00">
                  <c:v>1.33E-3</c:v>
                </c:pt>
                <c:pt idx="75477" formatCode="0.00E+00">
                  <c:v>1.33E-3</c:v>
                </c:pt>
                <c:pt idx="75478" formatCode="0.00E+00">
                  <c:v>1.33E-3</c:v>
                </c:pt>
                <c:pt idx="75479" formatCode="0.00E+00">
                  <c:v>1.33E-3</c:v>
                </c:pt>
                <c:pt idx="75480" formatCode="0.00E+00">
                  <c:v>1.33E-3</c:v>
                </c:pt>
                <c:pt idx="75481" formatCode="0.00E+00">
                  <c:v>1.33E-3</c:v>
                </c:pt>
                <c:pt idx="75482" formatCode="0.00E+00">
                  <c:v>1.33E-3</c:v>
                </c:pt>
                <c:pt idx="75483" formatCode="0.00E+00">
                  <c:v>1.33E-3</c:v>
                </c:pt>
                <c:pt idx="75484" formatCode="0.00E+00">
                  <c:v>1.33E-3</c:v>
                </c:pt>
                <c:pt idx="75485" formatCode="0.00E+00">
                  <c:v>1.33E-3</c:v>
                </c:pt>
                <c:pt idx="75486" formatCode="0.00E+00">
                  <c:v>1.33E-3</c:v>
                </c:pt>
                <c:pt idx="75487" formatCode="0.00E+00">
                  <c:v>1.33E-3</c:v>
                </c:pt>
                <c:pt idx="75488" formatCode="0.00E+00">
                  <c:v>1.33E-3</c:v>
                </c:pt>
                <c:pt idx="75489" formatCode="0.00E+00">
                  <c:v>1.33E-3</c:v>
                </c:pt>
                <c:pt idx="75490" formatCode="0.00E+00">
                  <c:v>1.33E-3</c:v>
                </c:pt>
                <c:pt idx="75491" formatCode="0.00E+00">
                  <c:v>1.33E-3</c:v>
                </c:pt>
                <c:pt idx="75492" formatCode="0.00E+00">
                  <c:v>1.33E-3</c:v>
                </c:pt>
                <c:pt idx="75493" formatCode="0.00E+00">
                  <c:v>1.33E-3</c:v>
                </c:pt>
                <c:pt idx="75494" formatCode="0.00E+00">
                  <c:v>1.33E-3</c:v>
                </c:pt>
                <c:pt idx="75495" formatCode="0.00E+00">
                  <c:v>1.33E-3</c:v>
                </c:pt>
                <c:pt idx="75496" formatCode="0.00E+00">
                  <c:v>1.33E-3</c:v>
                </c:pt>
                <c:pt idx="75497" formatCode="0.00E+00">
                  <c:v>1.33E-3</c:v>
                </c:pt>
                <c:pt idx="75498" formatCode="0.00E+00">
                  <c:v>1.33E-3</c:v>
                </c:pt>
                <c:pt idx="75499" formatCode="0.00E+00">
                  <c:v>1.33E-3</c:v>
                </c:pt>
                <c:pt idx="75500" formatCode="0.00E+00">
                  <c:v>1.33E-3</c:v>
                </c:pt>
                <c:pt idx="75501" formatCode="0.00E+00">
                  <c:v>1.33E-3</c:v>
                </c:pt>
                <c:pt idx="75502" formatCode="0.00E+00">
                  <c:v>1.33E-3</c:v>
                </c:pt>
                <c:pt idx="75503" formatCode="0.00E+00">
                  <c:v>1.33E-3</c:v>
                </c:pt>
                <c:pt idx="75504" formatCode="0.00E+00">
                  <c:v>1.33E-3</c:v>
                </c:pt>
                <c:pt idx="75505" formatCode="0.00E+00">
                  <c:v>1.33E-3</c:v>
                </c:pt>
                <c:pt idx="75506" formatCode="0.00E+00">
                  <c:v>1.33E-3</c:v>
                </c:pt>
                <c:pt idx="75507" formatCode="0.00E+00">
                  <c:v>1.33E-3</c:v>
                </c:pt>
                <c:pt idx="75508" formatCode="0.00E+00">
                  <c:v>1.33E-3</c:v>
                </c:pt>
                <c:pt idx="75509" formatCode="0.00E+00">
                  <c:v>1.33E-3</c:v>
                </c:pt>
                <c:pt idx="75510" formatCode="0.00E+00">
                  <c:v>1.33E-3</c:v>
                </c:pt>
                <c:pt idx="75511" formatCode="0.00E+00">
                  <c:v>1.33E-3</c:v>
                </c:pt>
                <c:pt idx="75512" formatCode="0.00E+00">
                  <c:v>1.33E-3</c:v>
                </c:pt>
                <c:pt idx="75513" formatCode="0.00E+00">
                  <c:v>1.33E-3</c:v>
                </c:pt>
                <c:pt idx="75514" formatCode="0.00E+00">
                  <c:v>1.33E-3</c:v>
                </c:pt>
                <c:pt idx="75515" formatCode="0.00E+00">
                  <c:v>1.33E-3</c:v>
                </c:pt>
                <c:pt idx="75516" formatCode="0.00E+00">
                  <c:v>1.33E-3</c:v>
                </c:pt>
                <c:pt idx="75517" formatCode="0.00E+00">
                  <c:v>1.33E-3</c:v>
                </c:pt>
                <c:pt idx="75518" formatCode="0.00E+00">
                  <c:v>1.33E-3</c:v>
                </c:pt>
                <c:pt idx="75519" formatCode="0.00E+00">
                  <c:v>1.33E-3</c:v>
                </c:pt>
                <c:pt idx="75520" formatCode="0.00E+00">
                  <c:v>1.33E-3</c:v>
                </c:pt>
                <c:pt idx="75521" formatCode="0.00E+00">
                  <c:v>1.33E-3</c:v>
                </c:pt>
                <c:pt idx="75522" formatCode="0.00E+00">
                  <c:v>1.33E-3</c:v>
                </c:pt>
                <c:pt idx="75523" formatCode="0.00E+00">
                  <c:v>1.33E-3</c:v>
                </c:pt>
                <c:pt idx="75524" formatCode="0.00E+00">
                  <c:v>1.33E-3</c:v>
                </c:pt>
                <c:pt idx="75525" formatCode="0.00E+00">
                  <c:v>1.33E-3</c:v>
                </c:pt>
                <c:pt idx="75526" formatCode="0.00E+00">
                  <c:v>1.33E-3</c:v>
                </c:pt>
                <c:pt idx="75527" formatCode="0.00E+00">
                  <c:v>1.33E-3</c:v>
                </c:pt>
                <c:pt idx="75528" formatCode="0.00E+00">
                  <c:v>1.33E-3</c:v>
                </c:pt>
                <c:pt idx="75529" formatCode="0.00E+00">
                  <c:v>1.33E-3</c:v>
                </c:pt>
                <c:pt idx="75530" formatCode="0.00E+00">
                  <c:v>1.33E-3</c:v>
                </c:pt>
                <c:pt idx="75531" formatCode="0.00E+00">
                  <c:v>1.33E-3</c:v>
                </c:pt>
                <c:pt idx="75532" formatCode="0.00E+00">
                  <c:v>1.33E-3</c:v>
                </c:pt>
                <c:pt idx="75533" formatCode="0.00E+00">
                  <c:v>1.33E-3</c:v>
                </c:pt>
                <c:pt idx="75534" formatCode="0.00E+00">
                  <c:v>1.33E-3</c:v>
                </c:pt>
                <c:pt idx="75535" formatCode="0.00E+00">
                  <c:v>1.33E-3</c:v>
                </c:pt>
                <c:pt idx="75536" formatCode="0.00E+00">
                  <c:v>1.33E-3</c:v>
                </c:pt>
                <c:pt idx="75537" formatCode="0.00E+00">
                  <c:v>1.33E-3</c:v>
                </c:pt>
                <c:pt idx="75538" formatCode="0.00E+00">
                  <c:v>1.33E-3</c:v>
                </c:pt>
                <c:pt idx="75539" formatCode="0.00E+00">
                  <c:v>1.33E-3</c:v>
                </c:pt>
                <c:pt idx="75540" formatCode="0.00E+00">
                  <c:v>1.33E-3</c:v>
                </c:pt>
                <c:pt idx="75541" formatCode="0.00E+00">
                  <c:v>1.33E-3</c:v>
                </c:pt>
                <c:pt idx="75542" formatCode="0.00E+00">
                  <c:v>1.33E-3</c:v>
                </c:pt>
                <c:pt idx="75543" formatCode="0.00E+00">
                  <c:v>1.33E-3</c:v>
                </c:pt>
                <c:pt idx="75544" formatCode="0.00E+00">
                  <c:v>1.33E-3</c:v>
                </c:pt>
                <c:pt idx="75545" formatCode="0.00E+00">
                  <c:v>1.33E-3</c:v>
                </c:pt>
                <c:pt idx="75546" formatCode="0.00E+00">
                  <c:v>1.33E-3</c:v>
                </c:pt>
                <c:pt idx="75547" formatCode="0.00E+00">
                  <c:v>1.33E-3</c:v>
                </c:pt>
                <c:pt idx="75548" formatCode="0.00E+00">
                  <c:v>1.33E-3</c:v>
                </c:pt>
                <c:pt idx="75549" formatCode="0.00E+00">
                  <c:v>1.33E-3</c:v>
                </c:pt>
                <c:pt idx="75550" formatCode="0.00E+00">
                  <c:v>1.33E-3</c:v>
                </c:pt>
                <c:pt idx="75551" formatCode="0.00E+00">
                  <c:v>1.33E-3</c:v>
                </c:pt>
                <c:pt idx="75552" formatCode="0.00E+00">
                  <c:v>1.33E-3</c:v>
                </c:pt>
                <c:pt idx="75553" formatCode="0.00E+00">
                  <c:v>1.33E-3</c:v>
                </c:pt>
                <c:pt idx="75554" formatCode="0.00E+00">
                  <c:v>1.33E-3</c:v>
                </c:pt>
                <c:pt idx="75555" formatCode="0.00E+00">
                  <c:v>1.33E-3</c:v>
                </c:pt>
                <c:pt idx="75556" formatCode="0.00E+00">
                  <c:v>1.33E-3</c:v>
                </c:pt>
                <c:pt idx="75557" formatCode="0.00E+00">
                  <c:v>1.33E-3</c:v>
                </c:pt>
                <c:pt idx="75558" formatCode="0.00E+00">
                  <c:v>1.33E-3</c:v>
                </c:pt>
                <c:pt idx="75559" formatCode="0.00E+00">
                  <c:v>1.33E-3</c:v>
                </c:pt>
                <c:pt idx="75560" formatCode="0.00E+00">
                  <c:v>1.33E-3</c:v>
                </c:pt>
                <c:pt idx="75561" formatCode="0.00E+00">
                  <c:v>1.33E-3</c:v>
                </c:pt>
                <c:pt idx="75562" formatCode="0.00E+00">
                  <c:v>1.33E-3</c:v>
                </c:pt>
                <c:pt idx="75563" formatCode="0.00E+00">
                  <c:v>1.33E-3</c:v>
                </c:pt>
                <c:pt idx="75564" formatCode="0.00E+00">
                  <c:v>1.33E-3</c:v>
                </c:pt>
                <c:pt idx="75565" formatCode="0.00E+00">
                  <c:v>1.33E-3</c:v>
                </c:pt>
                <c:pt idx="75566" formatCode="0.00E+00">
                  <c:v>1.33E-3</c:v>
                </c:pt>
                <c:pt idx="75567" formatCode="0.00E+00">
                  <c:v>1.33E-3</c:v>
                </c:pt>
                <c:pt idx="75568" formatCode="0.00E+00">
                  <c:v>1.33E-3</c:v>
                </c:pt>
                <c:pt idx="75569" formatCode="0.00E+00">
                  <c:v>1.33E-3</c:v>
                </c:pt>
                <c:pt idx="75570" formatCode="0.00E+00">
                  <c:v>1.33E-3</c:v>
                </c:pt>
                <c:pt idx="75571" formatCode="0.00E+00">
                  <c:v>1.33E-3</c:v>
                </c:pt>
                <c:pt idx="75572" formatCode="0.00E+00">
                  <c:v>1.33E-3</c:v>
                </c:pt>
                <c:pt idx="75573" formatCode="0.00E+00">
                  <c:v>1.33E-3</c:v>
                </c:pt>
                <c:pt idx="75574" formatCode="0.00E+00">
                  <c:v>1.33E-3</c:v>
                </c:pt>
                <c:pt idx="75575" formatCode="0.00E+00">
                  <c:v>1.33E-3</c:v>
                </c:pt>
                <c:pt idx="75576" formatCode="0.00E+00">
                  <c:v>1.33E-3</c:v>
                </c:pt>
                <c:pt idx="75577" formatCode="0.00E+00">
                  <c:v>1.33E-3</c:v>
                </c:pt>
                <c:pt idx="75578" formatCode="0.00E+00">
                  <c:v>1.33E-3</c:v>
                </c:pt>
                <c:pt idx="75579" formatCode="0.00E+00">
                  <c:v>1.33E-3</c:v>
                </c:pt>
                <c:pt idx="75580" formatCode="0.00E+00">
                  <c:v>1.33E-3</c:v>
                </c:pt>
                <c:pt idx="75581" formatCode="0.00E+00">
                  <c:v>1.33E-3</c:v>
                </c:pt>
                <c:pt idx="75582" formatCode="0.00E+00">
                  <c:v>1.33E-3</c:v>
                </c:pt>
                <c:pt idx="75583" formatCode="0.00E+00">
                  <c:v>1.33E-3</c:v>
                </c:pt>
                <c:pt idx="75584" formatCode="0.00E+00">
                  <c:v>1.33E-3</c:v>
                </c:pt>
                <c:pt idx="75585" formatCode="0.00E+00">
                  <c:v>1.33E-3</c:v>
                </c:pt>
                <c:pt idx="75586" formatCode="0.00E+00">
                  <c:v>1.33E-3</c:v>
                </c:pt>
                <c:pt idx="75587" formatCode="0.00E+00">
                  <c:v>1.33E-3</c:v>
                </c:pt>
                <c:pt idx="75588" formatCode="0.00E+00">
                  <c:v>1.33E-3</c:v>
                </c:pt>
                <c:pt idx="75589" formatCode="0.00E+00">
                  <c:v>1.33E-3</c:v>
                </c:pt>
                <c:pt idx="75590" formatCode="0.00E+00">
                  <c:v>1.33E-3</c:v>
                </c:pt>
                <c:pt idx="75591" formatCode="0.00E+00">
                  <c:v>1.33E-3</c:v>
                </c:pt>
                <c:pt idx="75592" formatCode="0.00E+00">
                  <c:v>1.33E-3</c:v>
                </c:pt>
                <c:pt idx="75593" formatCode="0.00E+00">
                  <c:v>1.33E-3</c:v>
                </c:pt>
                <c:pt idx="75594" formatCode="0.00E+00">
                  <c:v>1.33E-3</c:v>
                </c:pt>
                <c:pt idx="75595" formatCode="0.00E+00">
                  <c:v>1.33E-3</c:v>
                </c:pt>
                <c:pt idx="75596" formatCode="0.00E+00">
                  <c:v>1.33E-3</c:v>
                </c:pt>
                <c:pt idx="75597" formatCode="0.00E+00">
                  <c:v>1.33E-3</c:v>
                </c:pt>
                <c:pt idx="75598" formatCode="0.00E+00">
                  <c:v>1.33E-3</c:v>
                </c:pt>
                <c:pt idx="75599" formatCode="0.00E+00">
                  <c:v>1.33E-3</c:v>
                </c:pt>
                <c:pt idx="75600" formatCode="0.00E+00">
                  <c:v>1.33E-3</c:v>
                </c:pt>
                <c:pt idx="75601" formatCode="0.00E+00">
                  <c:v>1.33E-3</c:v>
                </c:pt>
                <c:pt idx="75602" formatCode="0.00E+00">
                  <c:v>1.33E-3</c:v>
                </c:pt>
                <c:pt idx="75603" formatCode="0.00E+00">
                  <c:v>1.33E-3</c:v>
                </c:pt>
                <c:pt idx="75604" formatCode="0.00E+00">
                  <c:v>1.33E-3</c:v>
                </c:pt>
                <c:pt idx="75605" formatCode="0.00E+00">
                  <c:v>1.33E-3</c:v>
                </c:pt>
                <c:pt idx="75606" formatCode="0.00E+00">
                  <c:v>1.33E-3</c:v>
                </c:pt>
                <c:pt idx="75607" formatCode="0.00E+00">
                  <c:v>1.33E-3</c:v>
                </c:pt>
                <c:pt idx="75608" formatCode="0.00E+00">
                  <c:v>1.33E-3</c:v>
                </c:pt>
                <c:pt idx="75609" formatCode="0.00E+00">
                  <c:v>1.33E-3</c:v>
                </c:pt>
                <c:pt idx="75610" formatCode="0.00E+00">
                  <c:v>1.33E-3</c:v>
                </c:pt>
                <c:pt idx="75611" formatCode="0.00E+00">
                  <c:v>1.33E-3</c:v>
                </c:pt>
                <c:pt idx="75612" formatCode="0.00E+00">
                  <c:v>1.33E-3</c:v>
                </c:pt>
                <c:pt idx="75613" formatCode="0.00E+00">
                  <c:v>1.33E-3</c:v>
                </c:pt>
                <c:pt idx="75614" formatCode="0.00E+00">
                  <c:v>1.33E-3</c:v>
                </c:pt>
                <c:pt idx="75615" formatCode="0.00E+00">
                  <c:v>1.33E-3</c:v>
                </c:pt>
                <c:pt idx="75616" formatCode="0.00E+00">
                  <c:v>1.33E-3</c:v>
                </c:pt>
                <c:pt idx="75617" formatCode="0.00E+00">
                  <c:v>1.33E-3</c:v>
                </c:pt>
                <c:pt idx="75618" formatCode="0.00E+00">
                  <c:v>1.33E-3</c:v>
                </c:pt>
                <c:pt idx="75619" formatCode="0.00E+00">
                  <c:v>1.33E-3</c:v>
                </c:pt>
                <c:pt idx="75620" formatCode="0.00E+00">
                  <c:v>1.33E-3</c:v>
                </c:pt>
                <c:pt idx="75621" formatCode="0.00E+00">
                  <c:v>1.33E-3</c:v>
                </c:pt>
                <c:pt idx="75622" formatCode="0.00E+00">
                  <c:v>1.33E-3</c:v>
                </c:pt>
                <c:pt idx="75623" formatCode="0.00E+00">
                  <c:v>1.33E-3</c:v>
                </c:pt>
                <c:pt idx="75624" formatCode="0.00E+00">
                  <c:v>1.33E-3</c:v>
                </c:pt>
                <c:pt idx="75625" formatCode="0.00E+00">
                  <c:v>1.33E-3</c:v>
                </c:pt>
                <c:pt idx="75626" formatCode="0.00E+00">
                  <c:v>1.33E-3</c:v>
                </c:pt>
                <c:pt idx="75627" formatCode="0.00E+00">
                  <c:v>1.33E-3</c:v>
                </c:pt>
                <c:pt idx="75628" formatCode="0.00E+00">
                  <c:v>1.33E-3</c:v>
                </c:pt>
                <c:pt idx="75629" formatCode="0.00E+00">
                  <c:v>1.33E-3</c:v>
                </c:pt>
                <c:pt idx="75630" formatCode="0.00E+00">
                  <c:v>1.33E-3</c:v>
                </c:pt>
                <c:pt idx="75631" formatCode="0.00E+00">
                  <c:v>1.33E-3</c:v>
                </c:pt>
                <c:pt idx="75632" formatCode="0.00E+00">
                  <c:v>1.33E-3</c:v>
                </c:pt>
                <c:pt idx="75633" formatCode="0.00E+00">
                  <c:v>1.33E-3</c:v>
                </c:pt>
                <c:pt idx="75634" formatCode="0.00E+00">
                  <c:v>1.33E-3</c:v>
                </c:pt>
                <c:pt idx="75635" formatCode="0.00E+00">
                  <c:v>1.33E-3</c:v>
                </c:pt>
                <c:pt idx="75636" formatCode="0.00E+00">
                  <c:v>1.33E-3</c:v>
                </c:pt>
                <c:pt idx="75637" formatCode="0.00E+00">
                  <c:v>1.33E-3</c:v>
                </c:pt>
                <c:pt idx="75638" formatCode="0.00E+00">
                  <c:v>1.33E-3</c:v>
                </c:pt>
                <c:pt idx="75639" formatCode="0.00E+00">
                  <c:v>1.33E-3</c:v>
                </c:pt>
                <c:pt idx="75640" formatCode="0.00E+00">
                  <c:v>1.33E-3</c:v>
                </c:pt>
                <c:pt idx="75641" formatCode="0.00E+00">
                  <c:v>1.33E-3</c:v>
                </c:pt>
                <c:pt idx="75642" formatCode="0.00E+00">
                  <c:v>1.33E-3</c:v>
                </c:pt>
                <c:pt idx="75643" formatCode="0.00E+00">
                  <c:v>1.33E-3</c:v>
                </c:pt>
                <c:pt idx="75644" formatCode="0.00E+00">
                  <c:v>1.33E-3</c:v>
                </c:pt>
                <c:pt idx="75645" formatCode="0.00E+00">
                  <c:v>1.33E-3</c:v>
                </c:pt>
                <c:pt idx="75646" formatCode="0.00E+00">
                  <c:v>1.33E-3</c:v>
                </c:pt>
                <c:pt idx="75647" formatCode="0.00E+00">
                  <c:v>1.33E-3</c:v>
                </c:pt>
                <c:pt idx="75648" formatCode="0.00E+00">
                  <c:v>1.33E-3</c:v>
                </c:pt>
                <c:pt idx="75649" formatCode="0.00E+00">
                  <c:v>1.33E-3</c:v>
                </c:pt>
                <c:pt idx="75650" formatCode="0.00E+00">
                  <c:v>1.33E-3</c:v>
                </c:pt>
                <c:pt idx="75651" formatCode="0.00E+00">
                  <c:v>1.33E-3</c:v>
                </c:pt>
                <c:pt idx="75652" formatCode="0.00E+00">
                  <c:v>1.33E-3</c:v>
                </c:pt>
                <c:pt idx="75653" formatCode="0.00E+00">
                  <c:v>1.33E-3</c:v>
                </c:pt>
                <c:pt idx="75654" formatCode="0.00E+00">
                  <c:v>1.33E-3</c:v>
                </c:pt>
                <c:pt idx="75655" formatCode="0.00E+00">
                  <c:v>1.33E-3</c:v>
                </c:pt>
                <c:pt idx="75656" formatCode="0.00E+00">
                  <c:v>1.33E-3</c:v>
                </c:pt>
                <c:pt idx="75657" formatCode="0.00E+00">
                  <c:v>1.33E-3</c:v>
                </c:pt>
                <c:pt idx="75658" formatCode="0.00E+00">
                  <c:v>1.33E-3</c:v>
                </c:pt>
                <c:pt idx="75659" formatCode="0.00E+00">
                  <c:v>1.33E-3</c:v>
                </c:pt>
                <c:pt idx="75660" formatCode="0.00E+00">
                  <c:v>1.33E-3</c:v>
                </c:pt>
                <c:pt idx="75661" formatCode="0.00E+00">
                  <c:v>1.33E-3</c:v>
                </c:pt>
                <c:pt idx="75662" formatCode="0.00E+00">
                  <c:v>1.33E-3</c:v>
                </c:pt>
                <c:pt idx="75663" formatCode="0.00E+00">
                  <c:v>1.33E-3</c:v>
                </c:pt>
                <c:pt idx="75664" formatCode="0.00E+00">
                  <c:v>1.33E-3</c:v>
                </c:pt>
                <c:pt idx="75665" formatCode="0.00E+00">
                  <c:v>1.33E-3</c:v>
                </c:pt>
                <c:pt idx="75666" formatCode="0.00E+00">
                  <c:v>1.33E-3</c:v>
                </c:pt>
                <c:pt idx="75667" formatCode="0.00E+00">
                  <c:v>1.33E-3</c:v>
                </c:pt>
                <c:pt idx="75668" formatCode="0.00E+00">
                  <c:v>1.33E-3</c:v>
                </c:pt>
                <c:pt idx="75669" formatCode="0.00E+00">
                  <c:v>1.33E-3</c:v>
                </c:pt>
                <c:pt idx="75670" formatCode="0.00E+00">
                  <c:v>1.33E-3</c:v>
                </c:pt>
                <c:pt idx="75671" formatCode="0.00E+00">
                  <c:v>1.33E-3</c:v>
                </c:pt>
                <c:pt idx="75672" formatCode="0.00E+00">
                  <c:v>1.33E-3</c:v>
                </c:pt>
                <c:pt idx="75673" formatCode="0.00E+00">
                  <c:v>1.33E-3</c:v>
                </c:pt>
                <c:pt idx="75674" formatCode="0.00E+00">
                  <c:v>1.33E-3</c:v>
                </c:pt>
                <c:pt idx="75675" formatCode="0.00E+00">
                  <c:v>1.33E-3</c:v>
                </c:pt>
                <c:pt idx="75676" formatCode="0.00E+00">
                  <c:v>1.33E-3</c:v>
                </c:pt>
                <c:pt idx="75677" formatCode="0.00E+00">
                  <c:v>1.33E-3</c:v>
                </c:pt>
                <c:pt idx="75678" formatCode="0.00E+00">
                  <c:v>1.33E-3</c:v>
                </c:pt>
                <c:pt idx="75679" formatCode="0.00E+00">
                  <c:v>1.33E-3</c:v>
                </c:pt>
                <c:pt idx="75680" formatCode="0.00E+00">
                  <c:v>1.33E-3</c:v>
                </c:pt>
                <c:pt idx="75681" formatCode="0.00E+00">
                  <c:v>1.33E-3</c:v>
                </c:pt>
                <c:pt idx="75682" formatCode="0.00E+00">
                  <c:v>1.33E-3</c:v>
                </c:pt>
                <c:pt idx="75683" formatCode="0.00E+00">
                  <c:v>1.33E-3</c:v>
                </c:pt>
                <c:pt idx="75684" formatCode="0.00E+00">
                  <c:v>1.33E-3</c:v>
                </c:pt>
                <c:pt idx="75685" formatCode="0.00E+00">
                  <c:v>1.33E-3</c:v>
                </c:pt>
                <c:pt idx="75686" formatCode="0.00E+00">
                  <c:v>1.33E-3</c:v>
                </c:pt>
                <c:pt idx="75687" formatCode="0.00E+00">
                  <c:v>1.33E-3</c:v>
                </c:pt>
                <c:pt idx="75688" formatCode="0.00E+00">
                  <c:v>1.33E-3</c:v>
                </c:pt>
                <c:pt idx="75689" formatCode="0.00E+00">
                  <c:v>1.33E-3</c:v>
                </c:pt>
                <c:pt idx="75690" formatCode="0.00E+00">
                  <c:v>1.33E-3</c:v>
                </c:pt>
                <c:pt idx="75691" formatCode="0.00E+00">
                  <c:v>1.33E-3</c:v>
                </c:pt>
                <c:pt idx="75692" formatCode="0.00E+00">
                  <c:v>1.33E-3</c:v>
                </c:pt>
                <c:pt idx="75693" formatCode="0.00E+00">
                  <c:v>1.33E-3</c:v>
                </c:pt>
                <c:pt idx="75694" formatCode="0.00E+00">
                  <c:v>1.33E-3</c:v>
                </c:pt>
                <c:pt idx="75695" formatCode="0.00E+00">
                  <c:v>1.33E-3</c:v>
                </c:pt>
                <c:pt idx="75696" formatCode="0.00E+00">
                  <c:v>1.33E-3</c:v>
                </c:pt>
                <c:pt idx="75697" formatCode="0.00E+00">
                  <c:v>1.33E-3</c:v>
                </c:pt>
                <c:pt idx="75698" formatCode="0.00E+00">
                  <c:v>1.33E-3</c:v>
                </c:pt>
                <c:pt idx="75699" formatCode="0.00E+00">
                  <c:v>1.33E-3</c:v>
                </c:pt>
                <c:pt idx="75700" formatCode="0.00E+00">
                  <c:v>1.33E-3</c:v>
                </c:pt>
                <c:pt idx="75701" formatCode="0.00E+00">
                  <c:v>1.33E-3</c:v>
                </c:pt>
                <c:pt idx="75702" formatCode="0.00E+00">
                  <c:v>1.33E-3</c:v>
                </c:pt>
                <c:pt idx="75703" formatCode="0.00E+00">
                  <c:v>1.33E-3</c:v>
                </c:pt>
                <c:pt idx="75704" formatCode="0.00E+00">
                  <c:v>1.33E-3</c:v>
                </c:pt>
                <c:pt idx="75705" formatCode="0.00E+00">
                  <c:v>1.33E-3</c:v>
                </c:pt>
                <c:pt idx="75706" formatCode="0.00E+00">
                  <c:v>1.33E-3</c:v>
                </c:pt>
                <c:pt idx="75707" formatCode="0.00E+00">
                  <c:v>1.33E-3</c:v>
                </c:pt>
                <c:pt idx="75708" formatCode="0.00E+00">
                  <c:v>1.33E-3</c:v>
                </c:pt>
                <c:pt idx="75709" formatCode="0.00E+00">
                  <c:v>1.33E-3</c:v>
                </c:pt>
                <c:pt idx="75710" formatCode="0.00E+00">
                  <c:v>1.33E-3</c:v>
                </c:pt>
                <c:pt idx="75711" formatCode="0.00E+00">
                  <c:v>1.33E-3</c:v>
                </c:pt>
                <c:pt idx="75712" formatCode="0.00E+00">
                  <c:v>1.33E-3</c:v>
                </c:pt>
                <c:pt idx="75713" formatCode="0.00E+00">
                  <c:v>1.33E-3</c:v>
                </c:pt>
                <c:pt idx="75714" formatCode="0.00E+00">
                  <c:v>1.33E-3</c:v>
                </c:pt>
                <c:pt idx="75715" formatCode="0.00E+00">
                  <c:v>1.33E-3</c:v>
                </c:pt>
                <c:pt idx="75716" formatCode="0.00E+00">
                  <c:v>1.33E-3</c:v>
                </c:pt>
                <c:pt idx="75717" formatCode="0.00E+00">
                  <c:v>1.33E-3</c:v>
                </c:pt>
                <c:pt idx="75718" formatCode="0.00E+00">
                  <c:v>1.33E-3</c:v>
                </c:pt>
                <c:pt idx="75719" formatCode="0.00E+00">
                  <c:v>1.33E-3</c:v>
                </c:pt>
                <c:pt idx="75720" formatCode="0.00E+00">
                  <c:v>1.33E-3</c:v>
                </c:pt>
                <c:pt idx="75721" formatCode="0.00E+00">
                  <c:v>1.33E-3</c:v>
                </c:pt>
                <c:pt idx="75722" formatCode="0.00E+00">
                  <c:v>1.33E-3</c:v>
                </c:pt>
                <c:pt idx="75723" formatCode="0.00E+00">
                  <c:v>1.33E-3</c:v>
                </c:pt>
                <c:pt idx="75724" formatCode="0.00E+00">
                  <c:v>1.33E-3</c:v>
                </c:pt>
                <c:pt idx="75725" formatCode="0.00E+00">
                  <c:v>1.33E-3</c:v>
                </c:pt>
                <c:pt idx="75726" formatCode="0.00E+00">
                  <c:v>1.33E-3</c:v>
                </c:pt>
                <c:pt idx="75727" formatCode="0.00E+00">
                  <c:v>1.33E-3</c:v>
                </c:pt>
                <c:pt idx="75728" formatCode="0.00E+00">
                  <c:v>1.33E-3</c:v>
                </c:pt>
                <c:pt idx="75729" formatCode="0.00E+00">
                  <c:v>1.33E-3</c:v>
                </c:pt>
                <c:pt idx="75730" formatCode="0.00E+00">
                  <c:v>1.33E-3</c:v>
                </c:pt>
                <c:pt idx="75731" formatCode="0.00E+00">
                  <c:v>1.33E-3</c:v>
                </c:pt>
                <c:pt idx="75732" formatCode="0.00E+00">
                  <c:v>1.33E-3</c:v>
                </c:pt>
                <c:pt idx="75733" formatCode="0.00E+00">
                  <c:v>1.33E-3</c:v>
                </c:pt>
                <c:pt idx="75734" formatCode="0.00E+00">
                  <c:v>1.33E-3</c:v>
                </c:pt>
                <c:pt idx="75735" formatCode="0.00E+00">
                  <c:v>1.33E-3</c:v>
                </c:pt>
                <c:pt idx="75736" formatCode="0.00E+00">
                  <c:v>1.33E-3</c:v>
                </c:pt>
                <c:pt idx="75737" formatCode="0.00E+00">
                  <c:v>1.33E-3</c:v>
                </c:pt>
                <c:pt idx="75738" formatCode="0.00E+00">
                  <c:v>1.33E-3</c:v>
                </c:pt>
                <c:pt idx="75739" formatCode="0.00E+00">
                  <c:v>1.33E-3</c:v>
                </c:pt>
                <c:pt idx="75740" formatCode="0.00E+00">
                  <c:v>1.33E-3</c:v>
                </c:pt>
                <c:pt idx="75741" formatCode="0.00E+00">
                  <c:v>1.33E-3</c:v>
                </c:pt>
                <c:pt idx="75742" formatCode="0.00E+00">
                  <c:v>1.33E-3</c:v>
                </c:pt>
                <c:pt idx="75743" formatCode="0.00E+00">
                  <c:v>1.33E-3</c:v>
                </c:pt>
                <c:pt idx="75744" formatCode="0.00E+00">
                  <c:v>1.33E-3</c:v>
                </c:pt>
                <c:pt idx="75745" formatCode="0.00E+00">
                  <c:v>1.33E-3</c:v>
                </c:pt>
                <c:pt idx="75746" formatCode="0.00E+00">
                  <c:v>1.33E-3</c:v>
                </c:pt>
                <c:pt idx="75747" formatCode="0.00E+00">
                  <c:v>1.33E-3</c:v>
                </c:pt>
                <c:pt idx="75748" formatCode="0.00E+00">
                  <c:v>1.33E-3</c:v>
                </c:pt>
                <c:pt idx="75749" formatCode="0.00E+00">
                  <c:v>1.33E-3</c:v>
                </c:pt>
                <c:pt idx="75750" formatCode="0.00E+00">
                  <c:v>1.33E-3</c:v>
                </c:pt>
                <c:pt idx="75751" formatCode="0.00E+00">
                  <c:v>1.33E-3</c:v>
                </c:pt>
                <c:pt idx="75752" formatCode="0.00E+00">
                  <c:v>1.33E-3</c:v>
                </c:pt>
                <c:pt idx="75753" formatCode="0.00E+00">
                  <c:v>1.33E-3</c:v>
                </c:pt>
                <c:pt idx="75754" formatCode="0.00E+00">
                  <c:v>1.33E-3</c:v>
                </c:pt>
                <c:pt idx="75755" formatCode="0.00E+00">
                  <c:v>1.33E-3</c:v>
                </c:pt>
                <c:pt idx="75756" formatCode="0.00E+00">
                  <c:v>1.33E-3</c:v>
                </c:pt>
                <c:pt idx="75757" formatCode="0.00E+00">
                  <c:v>1.33E-3</c:v>
                </c:pt>
                <c:pt idx="75758" formatCode="0.00E+00">
                  <c:v>1.33E-3</c:v>
                </c:pt>
                <c:pt idx="75759" formatCode="0.00E+00">
                  <c:v>1.33E-3</c:v>
                </c:pt>
                <c:pt idx="75760" formatCode="0.00E+00">
                  <c:v>1.33E-3</c:v>
                </c:pt>
                <c:pt idx="75761" formatCode="0.00E+00">
                  <c:v>1.33E-3</c:v>
                </c:pt>
                <c:pt idx="75762" formatCode="0.00E+00">
                  <c:v>1.33E-3</c:v>
                </c:pt>
                <c:pt idx="75763" formatCode="0.00E+00">
                  <c:v>1.33E-3</c:v>
                </c:pt>
                <c:pt idx="75764" formatCode="0.00E+00">
                  <c:v>1.33E-3</c:v>
                </c:pt>
                <c:pt idx="75765" formatCode="0.00E+00">
                  <c:v>1.33E-3</c:v>
                </c:pt>
                <c:pt idx="75766" formatCode="0.00E+00">
                  <c:v>1.33E-3</c:v>
                </c:pt>
                <c:pt idx="75767" formatCode="0.00E+00">
                  <c:v>1.33E-3</c:v>
                </c:pt>
                <c:pt idx="75768" formatCode="0.00E+00">
                  <c:v>1.33E-3</c:v>
                </c:pt>
                <c:pt idx="75769" formatCode="0.00E+00">
                  <c:v>1.33E-3</c:v>
                </c:pt>
                <c:pt idx="75770" formatCode="0.00E+00">
                  <c:v>1.33E-3</c:v>
                </c:pt>
                <c:pt idx="75771" formatCode="0.00E+00">
                  <c:v>1.33E-3</c:v>
                </c:pt>
                <c:pt idx="75772" formatCode="0.00E+00">
                  <c:v>1.33E-3</c:v>
                </c:pt>
                <c:pt idx="75773" formatCode="0.00E+00">
                  <c:v>1.33E-3</c:v>
                </c:pt>
                <c:pt idx="75774" formatCode="0.00E+00">
                  <c:v>1.33E-3</c:v>
                </c:pt>
                <c:pt idx="75775" formatCode="0.00E+00">
                  <c:v>1.33E-3</c:v>
                </c:pt>
                <c:pt idx="75776" formatCode="0.00E+00">
                  <c:v>1.33E-3</c:v>
                </c:pt>
                <c:pt idx="75777" formatCode="0.00E+00">
                  <c:v>1.33E-3</c:v>
                </c:pt>
                <c:pt idx="75778" formatCode="0.00E+00">
                  <c:v>1.33E-3</c:v>
                </c:pt>
                <c:pt idx="75779" formatCode="0.00E+00">
                  <c:v>1.33E-3</c:v>
                </c:pt>
                <c:pt idx="75780" formatCode="0.00E+00">
                  <c:v>1.33E-3</c:v>
                </c:pt>
                <c:pt idx="75781" formatCode="0.00E+00">
                  <c:v>1.33E-3</c:v>
                </c:pt>
                <c:pt idx="75782" formatCode="0.00E+00">
                  <c:v>1.33E-3</c:v>
                </c:pt>
                <c:pt idx="75783" formatCode="0.00E+00">
                  <c:v>1.33E-3</c:v>
                </c:pt>
                <c:pt idx="75784" formatCode="0.00E+00">
                  <c:v>1.33E-3</c:v>
                </c:pt>
                <c:pt idx="75785" formatCode="0.00E+00">
                  <c:v>1.33E-3</c:v>
                </c:pt>
                <c:pt idx="75786" formatCode="0.00E+00">
                  <c:v>1.33E-3</c:v>
                </c:pt>
                <c:pt idx="75787" formatCode="0.00E+00">
                  <c:v>1.33E-3</c:v>
                </c:pt>
                <c:pt idx="75788" formatCode="0.00E+00">
                  <c:v>1.33E-3</c:v>
                </c:pt>
                <c:pt idx="75789" formatCode="0.00E+00">
                  <c:v>1.33E-3</c:v>
                </c:pt>
                <c:pt idx="75790" formatCode="0.00E+00">
                  <c:v>1.33E-3</c:v>
                </c:pt>
                <c:pt idx="75791" formatCode="0.00E+00">
                  <c:v>1.33E-3</c:v>
                </c:pt>
                <c:pt idx="75792" formatCode="0.00E+00">
                  <c:v>1.33E-3</c:v>
                </c:pt>
                <c:pt idx="75793" formatCode="0.00E+00">
                  <c:v>1.33E-3</c:v>
                </c:pt>
                <c:pt idx="75794" formatCode="0.00E+00">
                  <c:v>1.33E-3</c:v>
                </c:pt>
                <c:pt idx="75795" formatCode="0.00E+00">
                  <c:v>1.33E-3</c:v>
                </c:pt>
                <c:pt idx="75796" formatCode="0.00E+00">
                  <c:v>1.33E-3</c:v>
                </c:pt>
                <c:pt idx="75797" formatCode="0.00E+00">
                  <c:v>1.33E-3</c:v>
                </c:pt>
                <c:pt idx="75798" formatCode="0.00E+00">
                  <c:v>1.33E-3</c:v>
                </c:pt>
                <c:pt idx="75799" formatCode="0.00E+00">
                  <c:v>1.33E-3</c:v>
                </c:pt>
                <c:pt idx="75800" formatCode="0.00E+00">
                  <c:v>1.33E-3</c:v>
                </c:pt>
                <c:pt idx="75801" formatCode="0.00E+00">
                  <c:v>1.33E-3</c:v>
                </c:pt>
                <c:pt idx="75802" formatCode="0.00E+00">
                  <c:v>1.33E-3</c:v>
                </c:pt>
                <c:pt idx="75803" formatCode="0.00E+00">
                  <c:v>1.33E-3</c:v>
                </c:pt>
                <c:pt idx="75804" formatCode="0.00E+00">
                  <c:v>1.33E-3</c:v>
                </c:pt>
                <c:pt idx="75805" formatCode="0.00E+00">
                  <c:v>1.33E-3</c:v>
                </c:pt>
                <c:pt idx="75806" formatCode="0.00E+00">
                  <c:v>1.33E-3</c:v>
                </c:pt>
                <c:pt idx="75807" formatCode="0.00E+00">
                  <c:v>1.33E-3</c:v>
                </c:pt>
                <c:pt idx="75808" formatCode="0.00E+00">
                  <c:v>1.33E-3</c:v>
                </c:pt>
                <c:pt idx="75809" formatCode="0.00E+00">
                  <c:v>1.33E-3</c:v>
                </c:pt>
                <c:pt idx="75810" formatCode="0.00E+00">
                  <c:v>1.33E-3</c:v>
                </c:pt>
                <c:pt idx="75811" formatCode="0.00E+00">
                  <c:v>1.33E-3</c:v>
                </c:pt>
                <c:pt idx="75812" formatCode="0.00E+00">
                  <c:v>1.33E-3</c:v>
                </c:pt>
                <c:pt idx="75813" formatCode="0.00E+00">
                  <c:v>1.33E-3</c:v>
                </c:pt>
                <c:pt idx="75814" formatCode="0.00E+00">
                  <c:v>1.33E-3</c:v>
                </c:pt>
                <c:pt idx="75815" formatCode="0.00E+00">
                  <c:v>1.33E-3</c:v>
                </c:pt>
                <c:pt idx="75816" formatCode="0.00E+00">
                  <c:v>1.33E-3</c:v>
                </c:pt>
                <c:pt idx="75817" formatCode="0.00E+00">
                  <c:v>1.33E-3</c:v>
                </c:pt>
                <c:pt idx="75818" formatCode="0.00E+00">
                  <c:v>1.33E-3</c:v>
                </c:pt>
                <c:pt idx="75819" formatCode="0.00E+00">
                  <c:v>1.33E-3</c:v>
                </c:pt>
                <c:pt idx="75820" formatCode="0.00E+00">
                  <c:v>1.33E-3</c:v>
                </c:pt>
                <c:pt idx="75821" formatCode="0.00E+00">
                  <c:v>1.33E-3</c:v>
                </c:pt>
                <c:pt idx="75822" formatCode="0.00E+00">
                  <c:v>1.33E-3</c:v>
                </c:pt>
                <c:pt idx="75823" formatCode="0.00E+00">
                  <c:v>1.33E-3</c:v>
                </c:pt>
                <c:pt idx="75824" formatCode="0.00E+00">
                  <c:v>1.33E-3</c:v>
                </c:pt>
                <c:pt idx="75825" formatCode="0.00E+00">
                  <c:v>1.33E-3</c:v>
                </c:pt>
                <c:pt idx="75826" formatCode="0.00E+00">
                  <c:v>1.33E-3</c:v>
                </c:pt>
                <c:pt idx="75827" formatCode="0.00E+00">
                  <c:v>1.33E-3</c:v>
                </c:pt>
                <c:pt idx="75828" formatCode="0.00E+00">
                  <c:v>1.33E-3</c:v>
                </c:pt>
                <c:pt idx="75829" formatCode="0.00E+00">
                  <c:v>1.33E-3</c:v>
                </c:pt>
                <c:pt idx="75830" formatCode="0.00E+00">
                  <c:v>1.33E-3</c:v>
                </c:pt>
                <c:pt idx="75831" formatCode="0.00E+00">
                  <c:v>1.33E-3</c:v>
                </c:pt>
                <c:pt idx="75832" formatCode="0.00E+00">
                  <c:v>1.33E-3</c:v>
                </c:pt>
                <c:pt idx="75833" formatCode="0.00E+00">
                  <c:v>1.33E-3</c:v>
                </c:pt>
                <c:pt idx="75834" formatCode="0.00E+00">
                  <c:v>1.33E-3</c:v>
                </c:pt>
                <c:pt idx="75835" formatCode="0.00E+00">
                  <c:v>1.33E-3</c:v>
                </c:pt>
                <c:pt idx="75836" formatCode="0.00E+00">
                  <c:v>1.33E-3</c:v>
                </c:pt>
                <c:pt idx="75837" formatCode="0.00E+00">
                  <c:v>1.33E-3</c:v>
                </c:pt>
                <c:pt idx="75838" formatCode="0.00E+00">
                  <c:v>1.33E-3</c:v>
                </c:pt>
                <c:pt idx="75839" formatCode="0.00E+00">
                  <c:v>1.33E-3</c:v>
                </c:pt>
                <c:pt idx="75840" formatCode="0.00E+00">
                  <c:v>1.33E-3</c:v>
                </c:pt>
                <c:pt idx="75841" formatCode="0.00E+00">
                  <c:v>1.33E-3</c:v>
                </c:pt>
                <c:pt idx="75842" formatCode="0.00E+00">
                  <c:v>1.33E-3</c:v>
                </c:pt>
                <c:pt idx="75843" formatCode="0.00E+00">
                  <c:v>1.33E-3</c:v>
                </c:pt>
                <c:pt idx="75844" formatCode="0.00E+00">
                  <c:v>1.33E-3</c:v>
                </c:pt>
                <c:pt idx="75845" formatCode="0.00E+00">
                  <c:v>1.33E-3</c:v>
                </c:pt>
                <c:pt idx="75846" formatCode="0.00E+00">
                  <c:v>1.33E-3</c:v>
                </c:pt>
                <c:pt idx="75847" formatCode="0.00E+00">
                  <c:v>1.33E-3</c:v>
                </c:pt>
                <c:pt idx="75848" formatCode="0.00E+00">
                  <c:v>1.33E-3</c:v>
                </c:pt>
                <c:pt idx="75849" formatCode="0.00E+00">
                  <c:v>1.33E-3</c:v>
                </c:pt>
                <c:pt idx="75850" formatCode="0.00E+00">
                  <c:v>1.33E-3</c:v>
                </c:pt>
                <c:pt idx="75851" formatCode="0.00E+00">
                  <c:v>1.33E-3</c:v>
                </c:pt>
                <c:pt idx="75852" formatCode="0.00E+00">
                  <c:v>1.33E-3</c:v>
                </c:pt>
                <c:pt idx="75853" formatCode="0.00E+00">
                  <c:v>1.33E-3</c:v>
                </c:pt>
                <c:pt idx="75854" formatCode="0.00E+00">
                  <c:v>1.33E-3</c:v>
                </c:pt>
                <c:pt idx="75855" formatCode="0.00E+00">
                  <c:v>1.33E-3</c:v>
                </c:pt>
                <c:pt idx="75856" formatCode="0.00E+00">
                  <c:v>1.33E-3</c:v>
                </c:pt>
                <c:pt idx="75857" formatCode="0.00E+00">
                  <c:v>1.33E-3</c:v>
                </c:pt>
                <c:pt idx="75858" formatCode="0.00E+00">
                  <c:v>1.33E-3</c:v>
                </c:pt>
                <c:pt idx="75859" formatCode="0.00E+00">
                  <c:v>1.33E-3</c:v>
                </c:pt>
                <c:pt idx="75860" formatCode="0.00E+00">
                  <c:v>1.33E-3</c:v>
                </c:pt>
                <c:pt idx="75861" formatCode="0.00E+00">
                  <c:v>1.33E-3</c:v>
                </c:pt>
                <c:pt idx="75862" formatCode="0.00E+00">
                  <c:v>1.33E-3</c:v>
                </c:pt>
                <c:pt idx="75863" formatCode="0.00E+00">
                  <c:v>1.33E-3</c:v>
                </c:pt>
                <c:pt idx="75864" formatCode="0.00E+00">
                  <c:v>1.33E-3</c:v>
                </c:pt>
                <c:pt idx="75865" formatCode="0.00E+00">
                  <c:v>1.33E-3</c:v>
                </c:pt>
                <c:pt idx="75866" formatCode="0.00E+00">
                  <c:v>1.33E-3</c:v>
                </c:pt>
                <c:pt idx="75867" formatCode="0.00E+00">
                  <c:v>1.33E-3</c:v>
                </c:pt>
                <c:pt idx="75868" formatCode="0.00E+00">
                  <c:v>1.33E-3</c:v>
                </c:pt>
                <c:pt idx="75869" formatCode="0.00E+00">
                  <c:v>1.33E-3</c:v>
                </c:pt>
                <c:pt idx="75870" formatCode="0.00E+00">
                  <c:v>1.33E-3</c:v>
                </c:pt>
                <c:pt idx="75871" formatCode="0.00E+00">
                  <c:v>1.33E-3</c:v>
                </c:pt>
                <c:pt idx="75872" formatCode="0.00E+00">
                  <c:v>1.33E-3</c:v>
                </c:pt>
                <c:pt idx="75873" formatCode="0.00E+00">
                  <c:v>1.33E-3</c:v>
                </c:pt>
                <c:pt idx="75874" formatCode="0.00E+00">
                  <c:v>1.33E-3</c:v>
                </c:pt>
                <c:pt idx="75875" formatCode="0.00E+00">
                  <c:v>1.33E-3</c:v>
                </c:pt>
                <c:pt idx="75876" formatCode="0.00E+00">
                  <c:v>1.33E-3</c:v>
                </c:pt>
                <c:pt idx="75877" formatCode="0.00E+00">
                  <c:v>1.33E-3</c:v>
                </c:pt>
                <c:pt idx="75878" formatCode="0.00E+00">
                  <c:v>1.33E-3</c:v>
                </c:pt>
                <c:pt idx="75879" formatCode="0.00E+00">
                  <c:v>1.33E-3</c:v>
                </c:pt>
                <c:pt idx="75880" formatCode="0.00E+00">
                  <c:v>1.33E-3</c:v>
                </c:pt>
                <c:pt idx="75881" formatCode="0.00E+00">
                  <c:v>1.33E-3</c:v>
                </c:pt>
                <c:pt idx="75882" formatCode="0.00E+00">
                  <c:v>1.33E-3</c:v>
                </c:pt>
                <c:pt idx="75883" formatCode="0.00E+00">
                  <c:v>1.33E-3</c:v>
                </c:pt>
                <c:pt idx="75884" formatCode="0.00E+00">
                  <c:v>1.33E-3</c:v>
                </c:pt>
                <c:pt idx="75885" formatCode="0.00E+00">
                  <c:v>1.33E-3</c:v>
                </c:pt>
                <c:pt idx="75886" formatCode="0.00E+00">
                  <c:v>1.33E-3</c:v>
                </c:pt>
                <c:pt idx="75887" formatCode="0.00E+00">
                  <c:v>1.33E-3</c:v>
                </c:pt>
                <c:pt idx="75888" formatCode="0.00E+00">
                  <c:v>1.33E-3</c:v>
                </c:pt>
                <c:pt idx="75889" formatCode="0.00E+00">
                  <c:v>1.33E-3</c:v>
                </c:pt>
                <c:pt idx="75890" formatCode="0.00E+00">
                  <c:v>1.33E-3</c:v>
                </c:pt>
                <c:pt idx="75891" formatCode="0.00E+00">
                  <c:v>1.33E-3</c:v>
                </c:pt>
                <c:pt idx="75892" formatCode="0.00E+00">
                  <c:v>1.33E-3</c:v>
                </c:pt>
                <c:pt idx="75893" formatCode="0.00E+00">
                  <c:v>1.33E-3</c:v>
                </c:pt>
                <c:pt idx="75894" formatCode="0.00E+00">
                  <c:v>1.33E-3</c:v>
                </c:pt>
                <c:pt idx="75895" formatCode="0.00E+00">
                  <c:v>1.33E-3</c:v>
                </c:pt>
                <c:pt idx="75896" formatCode="0.00E+00">
                  <c:v>1.33E-3</c:v>
                </c:pt>
                <c:pt idx="75897" formatCode="0.00E+00">
                  <c:v>1.33E-3</c:v>
                </c:pt>
                <c:pt idx="75898" formatCode="0.00E+00">
                  <c:v>1.33E-3</c:v>
                </c:pt>
                <c:pt idx="75899" formatCode="0.00E+00">
                  <c:v>1.33E-3</c:v>
                </c:pt>
                <c:pt idx="75900" formatCode="0.00E+00">
                  <c:v>1.33E-3</c:v>
                </c:pt>
                <c:pt idx="75901" formatCode="0.00E+00">
                  <c:v>1.33E-3</c:v>
                </c:pt>
                <c:pt idx="75902" formatCode="0.00E+00">
                  <c:v>1.33E-3</c:v>
                </c:pt>
                <c:pt idx="75903" formatCode="0.00E+00">
                  <c:v>1.33E-3</c:v>
                </c:pt>
                <c:pt idx="75904" formatCode="0.00E+00">
                  <c:v>1.33E-3</c:v>
                </c:pt>
                <c:pt idx="75905" formatCode="0.00E+00">
                  <c:v>1.33E-3</c:v>
                </c:pt>
                <c:pt idx="75906" formatCode="0.00E+00">
                  <c:v>1.33E-3</c:v>
                </c:pt>
                <c:pt idx="75907" formatCode="0.00E+00">
                  <c:v>1.33E-3</c:v>
                </c:pt>
                <c:pt idx="75908" formatCode="0.00E+00">
                  <c:v>1.33E-3</c:v>
                </c:pt>
                <c:pt idx="75909" formatCode="0.00E+00">
                  <c:v>1.33E-3</c:v>
                </c:pt>
                <c:pt idx="75910" formatCode="0.00E+00">
                  <c:v>1.33E-3</c:v>
                </c:pt>
                <c:pt idx="75911" formatCode="0.00E+00">
                  <c:v>1.33E-3</c:v>
                </c:pt>
                <c:pt idx="75912" formatCode="0.00E+00">
                  <c:v>1.33E-3</c:v>
                </c:pt>
                <c:pt idx="75913" formatCode="0.00E+00">
                  <c:v>1.33E-3</c:v>
                </c:pt>
                <c:pt idx="75914" formatCode="0.00E+00">
                  <c:v>1.33E-3</c:v>
                </c:pt>
                <c:pt idx="75915" formatCode="0.00E+00">
                  <c:v>1.33E-3</c:v>
                </c:pt>
                <c:pt idx="75916" formatCode="0.00E+00">
                  <c:v>1.33E-3</c:v>
                </c:pt>
                <c:pt idx="75917" formatCode="0.00E+00">
                  <c:v>1.33E-3</c:v>
                </c:pt>
                <c:pt idx="75918" formatCode="0.00E+00">
                  <c:v>1.33E-3</c:v>
                </c:pt>
                <c:pt idx="75919" formatCode="0.00E+00">
                  <c:v>1.33E-3</c:v>
                </c:pt>
                <c:pt idx="75920" formatCode="0.00E+00">
                  <c:v>1.33E-3</c:v>
                </c:pt>
                <c:pt idx="75921" formatCode="0.00E+00">
                  <c:v>1.33E-3</c:v>
                </c:pt>
                <c:pt idx="75922" formatCode="0.00E+00">
                  <c:v>1.33E-3</c:v>
                </c:pt>
                <c:pt idx="75923" formatCode="0.00E+00">
                  <c:v>1.33E-3</c:v>
                </c:pt>
                <c:pt idx="75924" formatCode="0.00E+00">
                  <c:v>1.33E-3</c:v>
                </c:pt>
                <c:pt idx="75925" formatCode="0.00E+00">
                  <c:v>1.33E-3</c:v>
                </c:pt>
                <c:pt idx="75926" formatCode="0.00E+00">
                  <c:v>1.33E-3</c:v>
                </c:pt>
                <c:pt idx="75927" formatCode="0.00E+00">
                  <c:v>1.33E-3</c:v>
                </c:pt>
                <c:pt idx="75928" formatCode="0.00E+00">
                  <c:v>1.33E-3</c:v>
                </c:pt>
                <c:pt idx="75929" formatCode="0.00E+00">
                  <c:v>1.33E-3</c:v>
                </c:pt>
                <c:pt idx="75930" formatCode="0.00E+00">
                  <c:v>1.33E-3</c:v>
                </c:pt>
                <c:pt idx="75931" formatCode="0.00E+00">
                  <c:v>1.33E-3</c:v>
                </c:pt>
                <c:pt idx="75932" formatCode="0.00E+00">
                  <c:v>1.33E-3</c:v>
                </c:pt>
                <c:pt idx="75933" formatCode="0.00E+00">
                  <c:v>1.33E-3</c:v>
                </c:pt>
                <c:pt idx="75934" formatCode="0.00E+00">
                  <c:v>1.33E-3</c:v>
                </c:pt>
                <c:pt idx="75935" formatCode="0.00E+00">
                  <c:v>1.33E-3</c:v>
                </c:pt>
                <c:pt idx="75936" formatCode="0.00E+00">
                  <c:v>1.33E-3</c:v>
                </c:pt>
                <c:pt idx="75937" formatCode="0.00E+00">
                  <c:v>1.33E-3</c:v>
                </c:pt>
                <c:pt idx="75938" formatCode="0.00E+00">
                  <c:v>1.33E-3</c:v>
                </c:pt>
                <c:pt idx="75939" formatCode="0.00E+00">
                  <c:v>1.33E-3</c:v>
                </c:pt>
                <c:pt idx="75940" formatCode="0.00E+00">
                  <c:v>1.33E-3</c:v>
                </c:pt>
                <c:pt idx="75941" formatCode="0.00E+00">
                  <c:v>1.33E-3</c:v>
                </c:pt>
                <c:pt idx="75942" formatCode="0.00E+00">
                  <c:v>1.33E-3</c:v>
                </c:pt>
                <c:pt idx="75943" formatCode="0.00E+00">
                  <c:v>1.33E-3</c:v>
                </c:pt>
                <c:pt idx="75944" formatCode="0.00E+00">
                  <c:v>1.33E-3</c:v>
                </c:pt>
                <c:pt idx="75945" formatCode="0.00E+00">
                  <c:v>1.33E-3</c:v>
                </c:pt>
                <c:pt idx="75946" formatCode="0.00E+00">
                  <c:v>1.33E-3</c:v>
                </c:pt>
                <c:pt idx="75947" formatCode="0.00E+00">
                  <c:v>1.33E-3</c:v>
                </c:pt>
                <c:pt idx="75948" formatCode="0.00E+00">
                  <c:v>1.33E-3</c:v>
                </c:pt>
                <c:pt idx="75949" formatCode="0.00E+00">
                  <c:v>1.33E-3</c:v>
                </c:pt>
                <c:pt idx="75950" formatCode="0.00E+00">
                  <c:v>1.33E-3</c:v>
                </c:pt>
                <c:pt idx="75951" formatCode="0.00E+00">
                  <c:v>1.33E-3</c:v>
                </c:pt>
                <c:pt idx="75952" formatCode="0.00E+00">
                  <c:v>1.33E-3</c:v>
                </c:pt>
                <c:pt idx="75953" formatCode="0.00E+00">
                  <c:v>1.33E-3</c:v>
                </c:pt>
                <c:pt idx="75954" formatCode="0.00E+00">
                  <c:v>1.33E-3</c:v>
                </c:pt>
                <c:pt idx="75955" formatCode="0.00E+00">
                  <c:v>1.33E-3</c:v>
                </c:pt>
                <c:pt idx="75956" formatCode="0.00E+00">
                  <c:v>1.33E-3</c:v>
                </c:pt>
                <c:pt idx="75957" formatCode="0.00E+00">
                  <c:v>1.33E-3</c:v>
                </c:pt>
                <c:pt idx="75958" formatCode="0.00E+00">
                  <c:v>1.33E-3</c:v>
                </c:pt>
                <c:pt idx="75959" formatCode="0.00E+00">
                  <c:v>1.33E-3</c:v>
                </c:pt>
                <c:pt idx="75960" formatCode="0.00E+00">
                  <c:v>1.33E-3</c:v>
                </c:pt>
                <c:pt idx="75961" formatCode="0.00E+00">
                  <c:v>1.33E-3</c:v>
                </c:pt>
                <c:pt idx="75962" formatCode="0.00E+00">
                  <c:v>1.33E-3</c:v>
                </c:pt>
                <c:pt idx="75963" formatCode="0.00E+00">
                  <c:v>1.33E-3</c:v>
                </c:pt>
                <c:pt idx="75964" formatCode="0.00E+00">
                  <c:v>1.33E-3</c:v>
                </c:pt>
                <c:pt idx="75965" formatCode="0.00E+00">
                  <c:v>1.33E-3</c:v>
                </c:pt>
                <c:pt idx="75966" formatCode="0.00E+00">
                  <c:v>1.33E-3</c:v>
                </c:pt>
                <c:pt idx="75967" formatCode="0.00E+00">
                  <c:v>1.33E-3</c:v>
                </c:pt>
                <c:pt idx="75968" formatCode="0.00E+00">
                  <c:v>1.33E-3</c:v>
                </c:pt>
                <c:pt idx="75969" formatCode="0.00E+00">
                  <c:v>1.33E-3</c:v>
                </c:pt>
                <c:pt idx="75970" formatCode="0.00E+00">
                  <c:v>1.33E-3</c:v>
                </c:pt>
                <c:pt idx="75971" formatCode="0.00E+00">
                  <c:v>1.33E-3</c:v>
                </c:pt>
                <c:pt idx="75972" formatCode="0.00E+00">
                  <c:v>1.33E-3</c:v>
                </c:pt>
                <c:pt idx="75973" formatCode="0.00E+00">
                  <c:v>1.33E-3</c:v>
                </c:pt>
                <c:pt idx="75974" formatCode="0.00E+00">
                  <c:v>1.33E-3</c:v>
                </c:pt>
                <c:pt idx="75975" formatCode="0.00E+00">
                  <c:v>1.33E-3</c:v>
                </c:pt>
                <c:pt idx="75976" formatCode="0.00E+00">
                  <c:v>1.33E-3</c:v>
                </c:pt>
                <c:pt idx="75977" formatCode="0.00E+00">
                  <c:v>1.33E-3</c:v>
                </c:pt>
                <c:pt idx="75978" formatCode="0.00E+00">
                  <c:v>1.33E-3</c:v>
                </c:pt>
                <c:pt idx="75979" formatCode="0.00E+00">
                  <c:v>1.33E-3</c:v>
                </c:pt>
                <c:pt idx="75980" formatCode="0.00E+00">
                  <c:v>1.33E-3</c:v>
                </c:pt>
                <c:pt idx="75981" formatCode="0.00E+00">
                  <c:v>1.33E-3</c:v>
                </c:pt>
                <c:pt idx="75982" formatCode="0.00E+00">
                  <c:v>1.33E-3</c:v>
                </c:pt>
                <c:pt idx="75983" formatCode="0.00E+00">
                  <c:v>1.33E-3</c:v>
                </c:pt>
                <c:pt idx="75984" formatCode="0.00E+00">
                  <c:v>1.33E-3</c:v>
                </c:pt>
                <c:pt idx="75985" formatCode="0.00E+00">
                  <c:v>1.33E-3</c:v>
                </c:pt>
                <c:pt idx="75986" formatCode="0.00E+00">
                  <c:v>1.33E-3</c:v>
                </c:pt>
                <c:pt idx="75987" formatCode="0.00E+00">
                  <c:v>1.33E-3</c:v>
                </c:pt>
                <c:pt idx="75988" formatCode="0.00E+00">
                  <c:v>1.33E-3</c:v>
                </c:pt>
                <c:pt idx="75989" formatCode="0.00E+00">
                  <c:v>1.33E-3</c:v>
                </c:pt>
                <c:pt idx="75990" formatCode="0.00E+00">
                  <c:v>1.33E-3</c:v>
                </c:pt>
                <c:pt idx="75991" formatCode="0.00E+00">
                  <c:v>1.33E-3</c:v>
                </c:pt>
                <c:pt idx="75992" formatCode="0.00E+00">
                  <c:v>1.33E-3</c:v>
                </c:pt>
                <c:pt idx="75993" formatCode="0.00E+00">
                  <c:v>1.33E-3</c:v>
                </c:pt>
                <c:pt idx="75994" formatCode="0.00E+00">
                  <c:v>1.33E-3</c:v>
                </c:pt>
                <c:pt idx="75995" formatCode="0.00E+00">
                  <c:v>1.33E-3</c:v>
                </c:pt>
                <c:pt idx="75996" formatCode="0.00E+00">
                  <c:v>1.33E-3</c:v>
                </c:pt>
                <c:pt idx="75997" formatCode="0.00E+00">
                  <c:v>1.33E-3</c:v>
                </c:pt>
                <c:pt idx="75998" formatCode="0.00E+00">
                  <c:v>1.33E-3</c:v>
                </c:pt>
                <c:pt idx="75999" formatCode="0.00E+00">
                  <c:v>1.33E-3</c:v>
                </c:pt>
                <c:pt idx="76000" formatCode="0.00E+00">
                  <c:v>1.33E-3</c:v>
                </c:pt>
                <c:pt idx="76001" formatCode="0.00E+00">
                  <c:v>1.33E-3</c:v>
                </c:pt>
                <c:pt idx="76002" formatCode="0.00E+00">
                  <c:v>1.33E-3</c:v>
                </c:pt>
                <c:pt idx="76003" formatCode="0.00E+00">
                  <c:v>1.33E-3</c:v>
                </c:pt>
                <c:pt idx="76004" formatCode="0.00E+00">
                  <c:v>1.33E-3</c:v>
                </c:pt>
                <c:pt idx="76005" formatCode="0.00E+00">
                  <c:v>1.33E-3</c:v>
                </c:pt>
                <c:pt idx="76006" formatCode="0.00E+00">
                  <c:v>1.33E-3</c:v>
                </c:pt>
                <c:pt idx="76007" formatCode="0.00E+00">
                  <c:v>1.33E-3</c:v>
                </c:pt>
                <c:pt idx="76008" formatCode="0.00E+00">
                  <c:v>1.33E-3</c:v>
                </c:pt>
                <c:pt idx="76009" formatCode="0.00E+00">
                  <c:v>1.33E-3</c:v>
                </c:pt>
                <c:pt idx="76010" formatCode="0.00E+00">
                  <c:v>1.33E-3</c:v>
                </c:pt>
                <c:pt idx="76011" formatCode="0.00E+00">
                  <c:v>1.33E-3</c:v>
                </c:pt>
                <c:pt idx="76012" formatCode="0.00E+00">
                  <c:v>1.33E-3</c:v>
                </c:pt>
                <c:pt idx="76013" formatCode="0.00E+00">
                  <c:v>1.33E-3</c:v>
                </c:pt>
                <c:pt idx="76014" formatCode="0.00E+00">
                  <c:v>1.33E-3</c:v>
                </c:pt>
                <c:pt idx="76015" formatCode="0.00E+00">
                  <c:v>1.33E-3</c:v>
                </c:pt>
                <c:pt idx="76016" formatCode="0.00E+00">
                  <c:v>1.33E-3</c:v>
                </c:pt>
                <c:pt idx="76017" formatCode="0.00E+00">
                  <c:v>1.33E-3</c:v>
                </c:pt>
                <c:pt idx="76018" formatCode="0.00E+00">
                  <c:v>1.33E-3</c:v>
                </c:pt>
                <c:pt idx="76019" formatCode="0.00E+00">
                  <c:v>1.33E-3</c:v>
                </c:pt>
                <c:pt idx="76020" formatCode="0.00E+00">
                  <c:v>1.33E-3</c:v>
                </c:pt>
                <c:pt idx="76021" formatCode="0.00E+00">
                  <c:v>1.33E-3</c:v>
                </c:pt>
                <c:pt idx="76022" formatCode="0.00E+00">
                  <c:v>1.33E-3</c:v>
                </c:pt>
                <c:pt idx="76023" formatCode="0.00E+00">
                  <c:v>1.33E-3</c:v>
                </c:pt>
                <c:pt idx="76024" formatCode="0.00E+00">
                  <c:v>1.33E-3</c:v>
                </c:pt>
                <c:pt idx="76025" formatCode="0.00E+00">
                  <c:v>1.33E-3</c:v>
                </c:pt>
                <c:pt idx="76026" formatCode="0.00E+00">
                  <c:v>1.33E-3</c:v>
                </c:pt>
                <c:pt idx="76027" formatCode="0.00E+00">
                  <c:v>1.33E-3</c:v>
                </c:pt>
                <c:pt idx="76028" formatCode="0.00E+00">
                  <c:v>1.33E-3</c:v>
                </c:pt>
                <c:pt idx="76029" formatCode="0.00E+00">
                  <c:v>1.33E-3</c:v>
                </c:pt>
                <c:pt idx="76030" formatCode="0.00E+00">
                  <c:v>1.33E-3</c:v>
                </c:pt>
                <c:pt idx="76031" formatCode="0.00E+00">
                  <c:v>1.33E-3</c:v>
                </c:pt>
                <c:pt idx="76032" formatCode="0.00E+00">
                  <c:v>1.33E-3</c:v>
                </c:pt>
                <c:pt idx="76033" formatCode="0.00E+00">
                  <c:v>1.33E-3</c:v>
                </c:pt>
                <c:pt idx="76034" formatCode="0.00E+00">
                  <c:v>1.33E-3</c:v>
                </c:pt>
                <c:pt idx="76035" formatCode="0.00E+00">
                  <c:v>1.33E-3</c:v>
                </c:pt>
                <c:pt idx="76036" formatCode="0.00E+00">
                  <c:v>1.33E-3</c:v>
                </c:pt>
                <c:pt idx="76037" formatCode="0.00E+00">
                  <c:v>1.33E-3</c:v>
                </c:pt>
                <c:pt idx="76038" formatCode="0.00E+00">
                  <c:v>1.33E-3</c:v>
                </c:pt>
                <c:pt idx="76039" formatCode="0.00E+00">
                  <c:v>1.33E-3</c:v>
                </c:pt>
                <c:pt idx="76040" formatCode="0.00E+00">
                  <c:v>1.33E-3</c:v>
                </c:pt>
                <c:pt idx="76041" formatCode="0.00E+00">
                  <c:v>1.33E-3</c:v>
                </c:pt>
                <c:pt idx="76042" formatCode="0.00E+00">
                  <c:v>1.33E-3</c:v>
                </c:pt>
                <c:pt idx="76043" formatCode="0.00E+00">
                  <c:v>1.33E-3</c:v>
                </c:pt>
                <c:pt idx="76044" formatCode="0.00E+00">
                  <c:v>1.33E-3</c:v>
                </c:pt>
                <c:pt idx="76045" formatCode="0.00E+00">
                  <c:v>1.33E-3</c:v>
                </c:pt>
                <c:pt idx="76046" formatCode="0.00E+00">
                  <c:v>1.33E-3</c:v>
                </c:pt>
                <c:pt idx="76047" formatCode="0.00E+00">
                  <c:v>1.33E-3</c:v>
                </c:pt>
                <c:pt idx="76048" formatCode="0.00E+00">
                  <c:v>1.33E-3</c:v>
                </c:pt>
                <c:pt idx="76049" formatCode="0.00E+00">
                  <c:v>1.33E-3</c:v>
                </c:pt>
                <c:pt idx="76050" formatCode="0.00E+00">
                  <c:v>1.33E-3</c:v>
                </c:pt>
                <c:pt idx="76051" formatCode="0.00E+00">
                  <c:v>1.33E-3</c:v>
                </c:pt>
                <c:pt idx="76052" formatCode="0.00E+00">
                  <c:v>1.33E-3</c:v>
                </c:pt>
                <c:pt idx="76053" formatCode="0.00E+00">
                  <c:v>1.33E-3</c:v>
                </c:pt>
                <c:pt idx="76054" formatCode="0.00E+00">
                  <c:v>1.33E-3</c:v>
                </c:pt>
                <c:pt idx="76055" formatCode="0.00E+00">
                  <c:v>1.33E-3</c:v>
                </c:pt>
                <c:pt idx="76056" formatCode="0.00E+00">
                  <c:v>1.33E-3</c:v>
                </c:pt>
                <c:pt idx="76057" formatCode="0.00E+00">
                  <c:v>1.33E-3</c:v>
                </c:pt>
                <c:pt idx="76058" formatCode="0.00E+00">
                  <c:v>1.33E-3</c:v>
                </c:pt>
                <c:pt idx="76059" formatCode="0.00E+00">
                  <c:v>1.33E-3</c:v>
                </c:pt>
                <c:pt idx="76060" formatCode="0.00E+00">
                  <c:v>1.33E-3</c:v>
                </c:pt>
                <c:pt idx="76061" formatCode="0.00E+00">
                  <c:v>1.33E-3</c:v>
                </c:pt>
                <c:pt idx="76062" formatCode="0.00E+00">
                  <c:v>1.33E-3</c:v>
                </c:pt>
                <c:pt idx="76063" formatCode="0.00E+00">
                  <c:v>1.33E-3</c:v>
                </c:pt>
                <c:pt idx="76064" formatCode="0.00E+00">
                  <c:v>1.33E-3</c:v>
                </c:pt>
                <c:pt idx="76065" formatCode="0.00E+00">
                  <c:v>1.33E-3</c:v>
                </c:pt>
                <c:pt idx="76066" formatCode="0.00E+00">
                  <c:v>1.33E-3</c:v>
                </c:pt>
                <c:pt idx="76067" formatCode="0.00E+00">
                  <c:v>1.33E-3</c:v>
                </c:pt>
                <c:pt idx="76068" formatCode="0.00E+00">
                  <c:v>1.33E-3</c:v>
                </c:pt>
                <c:pt idx="76069" formatCode="0.00E+00">
                  <c:v>1.33E-3</c:v>
                </c:pt>
                <c:pt idx="76070" formatCode="0.00E+00">
                  <c:v>1.33E-3</c:v>
                </c:pt>
                <c:pt idx="76071" formatCode="0.00E+00">
                  <c:v>1.33E-3</c:v>
                </c:pt>
                <c:pt idx="76072" formatCode="0.00E+00">
                  <c:v>1.33E-3</c:v>
                </c:pt>
                <c:pt idx="76073" formatCode="0.00E+00">
                  <c:v>1.33E-3</c:v>
                </c:pt>
                <c:pt idx="76074" formatCode="0.00E+00">
                  <c:v>1.33E-3</c:v>
                </c:pt>
                <c:pt idx="76075" formatCode="0.00E+00">
                  <c:v>1.33E-3</c:v>
                </c:pt>
                <c:pt idx="76076" formatCode="0.00E+00">
                  <c:v>1.33E-3</c:v>
                </c:pt>
                <c:pt idx="76077" formatCode="0.00E+00">
                  <c:v>1.33E-3</c:v>
                </c:pt>
                <c:pt idx="76078" formatCode="0.00E+00">
                  <c:v>1.33E-3</c:v>
                </c:pt>
                <c:pt idx="76079" formatCode="0.00E+00">
                  <c:v>1.33E-3</c:v>
                </c:pt>
                <c:pt idx="76080" formatCode="0.00E+00">
                  <c:v>1.33E-3</c:v>
                </c:pt>
                <c:pt idx="76081" formatCode="0.00E+00">
                  <c:v>1.33E-3</c:v>
                </c:pt>
                <c:pt idx="76082" formatCode="0.00E+00">
                  <c:v>1.33E-3</c:v>
                </c:pt>
                <c:pt idx="76083" formatCode="0.00E+00">
                  <c:v>1.33E-3</c:v>
                </c:pt>
                <c:pt idx="76084" formatCode="0.00E+00">
                  <c:v>1.33E-3</c:v>
                </c:pt>
                <c:pt idx="76085" formatCode="0.00E+00">
                  <c:v>1.33E-3</c:v>
                </c:pt>
                <c:pt idx="76086" formatCode="0.00E+00">
                  <c:v>1.33E-3</c:v>
                </c:pt>
                <c:pt idx="76087" formatCode="0.00E+00">
                  <c:v>1.33E-3</c:v>
                </c:pt>
                <c:pt idx="76088" formatCode="0.00E+00">
                  <c:v>1.33E-3</c:v>
                </c:pt>
                <c:pt idx="76089" formatCode="0.00E+00">
                  <c:v>1.33E-3</c:v>
                </c:pt>
                <c:pt idx="76090" formatCode="0.00E+00">
                  <c:v>1.33E-3</c:v>
                </c:pt>
                <c:pt idx="76091" formatCode="0.00E+00">
                  <c:v>1.33E-3</c:v>
                </c:pt>
                <c:pt idx="76092" formatCode="0.00E+00">
                  <c:v>1.33E-3</c:v>
                </c:pt>
                <c:pt idx="76093" formatCode="0.00E+00">
                  <c:v>1.33E-3</c:v>
                </c:pt>
                <c:pt idx="76094" formatCode="0.00E+00">
                  <c:v>1.33E-3</c:v>
                </c:pt>
                <c:pt idx="76095" formatCode="0.00E+00">
                  <c:v>1.33E-3</c:v>
                </c:pt>
                <c:pt idx="76096" formatCode="0.00E+00">
                  <c:v>1.33E-3</c:v>
                </c:pt>
                <c:pt idx="76097" formatCode="0.00E+00">
                  <c:v>1.33E-3</c:v>
                </c:pt>
                <c:pt idx="76098" formatCode="0.00E+00">
                  <c:v>1.33E-3</c:v>
                </c:pt>
                <c:pt idx="76099" formatCode="0.00E+00">
                  <c:v>1.33E-3</c:v>
                </c:pt>
                <c:pt idx="76100" formatCode="0.00E+00">
                  <c:v>1.33E-3</c:v>
                </c:pt>
                <c:pt idx="76101" formatCode="0.00E+00">
                  <c:v>1.33E-3</c:v>
                </c:pt>
                <c:pt idx="76102" formatCode="0.00E+00">
                  <c:v>1.33E-3</c:v>
                </c:pt>
                <c:pt idx="76103" formatCode="0.00E+00">
                  <c:v>1.33E-3</c:v>
                </c:pt>
                <c:pt idx="76104" formatCode="0.00E+00">
                  <c:v>1.33E-3</c:v>
                </c:pt>
                <c:pt idx="76105" formatCode="0.00E+00">
                  <c:v>1.33E-3</c:v>
                </c:pt>
                <c:pt idx="76106" formatCode="0.00E+00">
                  <c:v>1.33E-3</c:v>
                </c:pt>
                <c:pt idx="76107" formatCode="0.00E+00">
                  <c:v>1.33E-3</c:v>
                </c:pt>
                <c:pt idx="76108" formatCode="0.00E+00">
                  <c:v>1.33E-3</c:v>
                </c:pt>
                <c:pt idx="76109" formatCode="0.00E+00">
                  <c:v>1.33E-3</c:v>
                </c:pt>
                <c:pt idx="76110" formatCode="0.00E+00">
                  <c:v>1.33E-3</c:v>
                </c:pt>
                <c:pt idx="76111" formatCode="0.00E+00">
                  <c:v>1.33E-3</c:v>
                </c:pt>
                <c:pt idx="76112" formatCode="0.00E+00">
                  <c:v>1.33E-3</c:v>
                </c:pt>
                <c:pt idx="76113" formatCode="0.00E+00">
                  <c:v>1.33E-3</c:v>
                </c:pt>
                <c:pt idx="76114" formatCode="0.00E+00">
                  <c:v>1.33E-3</c:v>
                </c:pt>
                <c:pt idx="76115" formatCode="0.00E+00">
                  <c:v>1.33E-3</c:v>
                </c:pt>
                <c:pt idx="76116" formatCode="0.00E+00">
                  <c:v>1.33E-3</c:v>
                </c:pt>
                <c:pt idx="76117" formatCode="0.00E+00">
                  <c:v>1.33E-3</c:v>
                </c:pt>
                <c:pt idx="76118" formatCode="0.00E+00">
                  <c:v>1.33E-3</c:v>
                </c:pt>
                <c:pt idx="76119" formatCode="0.00E+00">
                  <c:v>1.33E-3</c:v>
                </c:pt>
                <c:pt idx="76120" formatCode="0.00E+00">
                  <c:v>1.33E-3</c:v>
                </c:pt>
                <c:pt idx="76121" formatCode="0.00E+00">
                  <c:v>1.33E-3</c:v>
                </c:pt>
                <c:pt idx="76122" formatCode="0.00E+00">
                  <c:v>1.33E-3</c:v>
                </c:pt>
                <c:pt idx="76123" formatCode="0.00E+00">
                  <c:v>1.33E-3</c:v>
                </c:pt>
                <c:pt idx="76124" formatCode="0.00E+00">
                  <c:v>1.33E-3</c:v>
                </c:pt>
                <c:pt idx="76125" formatCode="0.00E+00">
                  <c:v>1.33E-3</c:v>
                </c:pt>
                <c:pt idx="76126" formatCode="0.00E+00">
                  <c:v>1.33E-3</c:v>
                </c:pt>
                <c:pt idx="76127" formatCode="0.00E+00">
                  <c:v>1.33E-3</c:v>
                </c:pt>
                <c:pt idx="76128" formatCode="0.00E+00">
                  <c:v>1.33E-3</c:v>
                </c:pt>
                <c:pt idx="76129" formatCode="0.00E+00">
                  <c:v>1.33E-3</c:v>
                </c:pt>
                <c:pt idx="76130" formatCode="0.00E+00">
                  <c:v>1.33E-3</c:v>
                </c:pt>
                <c:pt idx="76131" formatCode="0.00E+00">
                  <c:v>1.33E-3</c:v>
                </c:pt>
                <c:pt idx="76132" formatCode="0.00E+00">
                  <c:v>1.33E-3</c:v>
                </c:pt>
                <c:pt idx="76133" formatCode="0.00E+00">
                  <c:v>1.33E-3</c:v>
                </c:pt>
                <c:pt idx="76134" formatCode="0.00E+00">
                  <c:v>1.33E-3</c:v>
                </c:pt>
                <c:pt idx="76135" formatCode="0.00E+00">
                  <c:v>1.33E-3</c:v>
                </c:pt>
                <c:pt idx="76136" formatCode="0.00E+00">
                  <c:v>1.33E-3</c:v>
                </c:pt>
                <c:pt idx="76137" formatCode="0.00E+00">
                  <c:v>1.33E-3</c:v>
                </c:pt>
                <c:pt idx="76138" formatCode="0.00E+00">
                  <c:v>1.33E-3</c:v>
                </c:pt>
                <c:pt idx="76139" formatCode="0.00E+00">
                  <c:v>1.33E-3</c:v>
                </c:pt>
                <c:pt idx="76140" formatCode="0.00E+00">
                  <c:v>1.33E-3</c:v>
                </c:pt>
                <c:pt idx="76141" formatCode="0.00E+00">
                  <c:v>1.33E-3</c:v>
                </c:pt>
                <c:pt idx="76142" formatCode="0.00E+00">
                  <c:v>1.33E-3</c:v>
                </c:pt>
                <c:pt idx="76143" formatCode="0.00E+00">
                  <c:v>1.33E-3</c:v>
                </c:pt>
                <c:pt idx="76144" formatCode="0.00E+00">
                  <c:v>1.33E-3</c:v>
                </c:pt>
                <c:pt idx="76145" formatCode="0.00E+00">
                  <c:v>1.33E-3</c:v>
                </c:pt>
                <c:pt idx="76146" formatCode="0.00E+00">
                  <c:v>1.33E-3</c:v>
                </c:pt>
                <c:pt idx="76147" formatCode="0.00E+00">
                  <c:v>1.33E-3</c:v>
                </c:pt>
                <c:pt idx="76148" formatCode="0.00E+00">
                  <c:v>1.33E-3</c:v>
                </c:pt>
                <c:pt idx="76149" formatCode="0.00E+00">
                  <c:v>1.33E-3</c:v>
                </c:pt>
                <c:pt idx="76150" formatCode="0.00E+00">
                  <c:v>1.33E-3</c:v>
                </c:pt>
                <c:pt idx="76151" formatCode="0.00E+00">
                  <c:v>1.33E-3</c:v>
                </c:pt>
                <c:pt idx="76152" formatCode="0.00E+00">
                  <c:v>1.33E-3</c:v>
                </c:pt>
                <c:pt idx="76153" formatCode="0.00E+00">
                  <c:v>1.33E-3</c:v>
                </c:pt>
                <c:pt idx="76154" formatCode="0.00E+00">
                  <c:v>1.33E-3</c:v>
                </c:pt>
                <c:pt idx="76155" formatCode="0.00E+00">
                  <c:v>1.33E-3</c:v>
                </c:pt>
                <c:pt idx="76156" formatCode="0.00E+00">
                  <c:v>1.33E-3</c:v>
                </c:pt>
                <c:pt idx="76157" formatCode="0.00E+00">
                  <c:v>1.33E-3</c:v>
                </c:pt>
                <c:pt idx="76158" formatCode="0.00E+00">
                  <c:v>1.33E-3</c:v>
                </c:pt>
                <c:pt idx="76159" formatCode="0.00E+00">
                  <c:v>1.33E-3</c:v>
                </c:pt>
                <c:pt idx="76160" formatCode="0.00E+00">
                  <c:v>1.33E-3</c:v>
                </c:pt>
                <c:pt idx="76161" formatCode="0.00E+00">
                  <c:v>1.33E-3</c:v>
                </c:pt>
                <c:pt idx="76162" formatCode="0.00E+00">
                  <c:v>1.33E-3</c:v>
                </c:pt>
                <c:pt idx="76163" formatCode="0.00E+00">
                  <c:v>1.33E-3</c:v>
                </c:pt>
                <c:pt idx="76164" formatCode="0.00E+00">
                  <c:v>1.33E-3</c:v>
                </c:pt>
                <c:pt idx="76165" formatCode="0.00E+00">
                  <c:v>1.33E-3</c:v>
                </c:pt>
                <c:pt idx="76166" formatCode="0.00E+00">
                  <c:v>1.33E-3</c:v>
                </c:pt>
                <c:pt idx="76167" formatCode="0.00E+00">
                  <c:v>1.33E-3</c:v>
                </c:pt>
                <c:pt idx="76168" formatCode="0.00E+00">
                  <c:v>1.33E-3</c:v>
                </c:pt>
                <c:pt idx="76169" formatCode="0.00E+00">
                  <c:v>1.33E-3</c:v>
                </c:pt>
                <c:pt idx="76170" formatCode="0.00E+00">
                  <c:v>1.33E-3</c:v>
                </c:pt>
                <c:pt idx="76171" formatCode="0.00E+00">
                  <c:v>1.33E-3</c:v>
                </c:pt>
                <c:pt idx="76172" formatCode="0.00E+00">
                  <c:v>1.33E-3</c:v>
                </c:pt>
                <c:pt idx="76173" formatCode="0.00E+00">
                  <c:v>1.33E-3</c:v>
                </c:pt>
                <c:pt idx="76174" formatCode="0.00E+00">
                  <c:v>1.33E-3</c:v>
                </c:pt>
                <c:pt idx="76175" formatCode="0.00E+00">
                  <c:v>1.33E-3</c:v>
                </c:pt>
                <c:pt idx="76176" formatCode="0.00E+00">
                  <c:v>1.33E-3</c:v>
                </c:pt>
                <c:pt idx="76177" formatCode="0.00E+00">
                  <c:v>1.33E-3</c:v>
                </c:pt>
                <c:pt idx="76178" formatCode="0.00E+00">
                  <c:v>1.33E-3</c:v>
                </c:pt>
                <c:pt idx="76179" formatCode="0.00E+00">
                  <c:v>1.33E-3</c:v>
                </c:pt>
                <c:pt idx="76180" formatCode="0.00E+00">
                  <c:v>1.33E-3</c:v>
                </c:pt>
                <c:pt idx="76181" formatCode="0.00E+00">
                  <c:v>1.33E-3</c:v>
                </c:pt>
                <c:pt idx="76182" formatCode="0.00E+00">
                  <c:v>1.33E-3</c:v>
                </c:pt>
                <c:pt idx="76183" formatCode="0.00E+00">
                  <c:v>1.33E-3</c:v>
                </c:pt>
                <c:pt idx="76184" formatCode="0.00E+00">
                  <c:v>1.33E-3</c:v>
                </c:pt>
                <c:pt idx="76185" formatCode="0.00E+00">
                  <c:v>1.33E-3</c:v>
                </c:pt>
                <c:pt idx="76186" formatCode="0.00E+00">
                  <c:v>1.33E-3</c:v>
                </c:pt>
                <c:pt idx="76187" formatCode="0.00E+00">
                  <c:v>1.33E-3</c:v>
                </c:pt>
                <c:pt idx="76188" formatCode="0.00E+00">
                  <c:v>1.33E-3</c:v>
                </c:pt>
                <c:pt idx="76189" formatCode="0.00E+00">
                  <c:v>1.33E-3</c:v>
                </c:pt>
                <c:pt idx="76190" formatCode="0.00E+00">
                  <c:v>1.33E-3</c:v>
                </c:pt>
                <c:pt idx="76191" formatCode="0.00E+00">
                  <c:v>1.33E-3</c:v>
                </c:pt>
                <c:pt idx="76192" formatCode="0.00E+00">
                  <c:v>1.33E-3</c:v>
                </c:pt>
                <c:pt idx="76193" formatCode="0.00E+00">
                  <c:v>1.33E-3</c:v>
                </c:pt>
                <c:pt idx="76194" formatCode="0.00E+00">
                  <c:v>1.33E-3</c:v>
                </c:pt>
                <c:pt idx="76195" formatCode="0.00E+00">
                  <c:v>1.33E-3</c:v>
                </c:pt>
                <c:pt idx="76196" formatCode="0.00E+00">
                  <c:v>1.33E-3</c:v>
                </c:pt>
                <c:pt idx="76197" formatCode="0.00E+00">
                  <c:v>1.33E-3</c:v>
                </c:pt>
                <c:pt idx="76198" formatCode="0.00E+00">
                  <c:v>1.33E-3</c:v>
                </c:pt>
                <c:pt idx="76199" formatCode="0.00E+00">
                  <c:v>1.33E-3</c:v>
                </c:pt>
                <c:pt idx="76200" formatCode="0.00E+00">
                  <c:v>1.33E-3</c:v>
                </c:pt>
                <c:pt idx="76201" formatCode="0.00E+00">
                  <c:v>1.33E-3</c:v>
                </c:pt>
                <c:pt idx="76202" formatCode="0.00E+00">
                  <c:v>1.33E-3</c:v>
                </c:pt>
                <c:pt idx="76203" formatCode="0.00E+00">
                  <c:v>1.33E-3</c:v>
                </c:pt>
                <c:pt idx="76204" formatCode="0.00E+00">
                  <c:v>1.33E-3</c:v>
                </c:pt>
                <c:pt idx="76205" formatCode="0.00E+00">
                  <c:v>1.33E-3</c:v>
                </c:pt>
                <c:pt idx="76206" formatCode="0.00E+00">
                  <c:v>1.33E-3</c:v>
                </c:pt>
                <c:pt idx="76207" formatCode="0.00E+00">
                  <c:v>1.33E-3</c:v>
                </c:pt>
                <c:pt idx="76208" formatCode="0.00E+00">
                  <c:v>1.33E-3</c:v>
                </c:pt>
                <c:pt idx="76209" formatCode="0.00E+00">
                  <c:v>1.33E-3</c:v>
                </c:pt>
                <c:pt idx="76210" formatCode="0.00E+00">
                  <c:v>1.33E-3</c:v>
                </c:pt>
                <c:pt idx="76211" formatCode="0.00E+00">
                  <c:v>1.33E-3</c:v>
                </c:pt>
                <c:pt idx="76212" formatCode="0.00E+00">
                  <c:v>1.33E-3</c:v>
                </c:pt>
                <c:pt idx="76213" formatCode="0.00E+00">
                  <c:v>1.33E-3</c:v>
                </c:pt>
                <c:pt idx="76214" formatCode="0.00E+00">
                  <c:v>1.33E-3</c:v>
                </c:pt>
                <c:pt idx="76215" formatCode="0.00E+00">
                  <c:v>1.33E-3</c:v>
                </c:pt>
                <c:pt idx="76216" formatCode="0.00E+00">
                  <c:v>1.33E-3</c:v>
                </c:pt>
                <c:pt idx="76217" formatCode="0.00E+00">
                  <c:v>1.33E-3</c:v>
                </c:pt>
                <c:pt idx="76218" formatCode="0.00E+00">
                  <c:v>1.33E-3</c:v>
                </c:pt>
                <c:pt idx="76219" formatCode="0.00E+00">
                  <c:v>1.33E-3</c:v>
                </c:pt>
                <c:pt idx="76220" formatCode="0.00E+00">
                  <c:v>1.33E-3</c:v>
                </c:pt>
                <c:pt idx="76221" formatCode="0.00E+00">
                  <c:v>1.33E-3</c:v>
                </c:pt>
                <c:pt idx="76222" formatCode="0.00E+00">
                  <c:v>1.33E-3</c:v>
                </c:pt>
                <c:pt idx="76223" formatCode="0.00E+00">
                  <c:v>1.33E-3</c:v>
                </c:pt>
                <c:pt idx="76224" formatCode="0.00E+00">
                  <c:v>1.33E-3</c:v>
                </c:pt>
                <c:pt idx="76225" formatCode="0.00E+00">
                  <c:v>1.33E-3</c:v>
                </c:pt>
                <c:pt idx="76226" formatCode="0.00E+00">
                  <c:v>1.33E-3</c:v>
                </c:pt>
                <c:pt idx="76227" formatCode="0.00E+00">
                  <c:v>1.33E-3</c:v>
                </c:pt>
                <c:pt idx="76228" formatCode="0.00E+00">
                  <c:v>1.33E-3</c:v>
                </c:pt>
                <c:pt idx="76229" formatCode="0.00E+00">
                  <c:v>1.33E-3</c:v>
                </c:pt>
                <c:pt idx="76230" formatCode="0.00E+00">
                  <c:v>1.33E-3</c:v>
                </c:pt>
                <c:pt idx="76231" formatCode="0.00E+00">
                  <c:v>1.33E-3</c:v>
                </c:pt>
                <c:pt idx="76232" formatCode="0.00E+00">
                  <c:v>1.33E-3</c:v>
                </c:pt>
                <c:pt idx="76233" formatCode="0.00E+00">
                  <c:v>1.33E-3</c:v>
                </c:pt>
                <c:pt idx="76234" formatCode="0.00E+00">
                  <c:v>1.33E-3</c:v>
                </c:pt>
                <c:pt idx="76235" formatCode="0.00E+00">
                  <c:v>1.33E-3</c:v>
                </c:pt>
                <c:pt idx="76236" formatCode="0.00E+00">
                  <c:v>1.33E-3</c:v>
                </c:pt>
                <c:pt idx="76237" formatCode="0.00E+00">
                  <c:v>1.33E-3</c:v>
                </c:pt>
                <c:pt idx="76238" formatCode="0.00E+00">
                  <c:v>1.33E-3</c:v>
                </c:pt>
                <c:pt idx="76239" formatCode="0.00E+00">
                  <c:v>1.33E-3</c:v>
                </c:pt>
                <c:pt idx="76240" formatCode="0.00E+00">
                  <c:v>1.33E-3</c:v>
                </c:pt>
                <c:pt idx="76241" formatCode="0.00E+00">
                  <c:v>1.33E-3</c:v>
                </c:pt>
                <c:pt idx="76242" formatCode="0.00E+00">
                  <c:v>1.33E-3</c:v>
                </c:pt>
                <c:pt idx="76243" formatCode="0.00E+00">
                  <c:v>1.33E-3</c:v>
                </c:pt>
                <c:pt idx="76244" formatCode="0.00E+00">
                  <c:v>1.33E-3</c:v>
                </c:pt>
                <c:pt idx="76245" formatCode="0.00E+00">
                  <c:v>1.33E-3</c:v>
                </c:pt>
                <c:pt idx="76246" formatCode="0.00E+00">
                  <c:v>1.33E-3</c:v>
                </c:pt>
                <c:pt idx="76247" formatCode="0.00E+00">
                  <c:v>1.33E-3</c:v>
                </c:pt>
                <c:pt idx="76248" formatCode="0.00E+00">
                  <c:v>1.33E-3</c:v>
                </c:pt>
                <c:pt idx="76249" formatCode="0.00E+00">
                  <c:v>1.33E-3</c:v>
                </c:pt>
                <c:pt idx="76250" formatCode="0.00E+00">
                  <c:v>1.33E-3</c:v>
                </c:pt>
                <c:pt idx="76251" formatCode="0.00E+00">
                  <c:v>1.33E-3</c:v>
                </c:pt>
                <c:pt idx="76252" formatCode="0.00E+00">
                  <c:v>1.33E-3</c:v>
                </c:pt>
                <c:pt idx="76253" formatCode="0.00E+00">
                  <c:v>1.33E-3</c:v>
                </c:pt>
                <c:pt idx="76254" formatCode="0.00E+00">
                  <c:v>1.33E-3</c:v>
                </c:pt>
                <c:pt idx="76255" formatCode="0.00E+00">
                  <c:v>1.33E-3</c:v>
                </c:pt>
                <c:pt idx="76256" formatCode="0.00E+00">
                  <c:v>1.33E-3</c:v>
                </c:pt>
                <c:pt idx="76257" formatCode="0.00E+00">
                  <c:v>1.33E-3</c:v>
                </c:pt>
                <c:pt idx="76258" formatCode="0.00E+00">
                  <c:v>1.33E-3</c:v>
                </c:pt>
                <c:pt idx="76259" formatCode="0.00E+00">
                  <c:v>1.33E-3</c:v>
                </c:pt>
                <c:pt idx="76260" formatCode="0.00E+00">
                  <c:v>1.33E-3</c:v>
                </c:pt>
                <c:pt idx="76261" formatCode="0.00E+00">
                  <c:v>1.33E-3</c:v>
                </c:pt>
                <c:pt idx="76262" formatCode="0.00E+00">
                  <c:v>1.33E-3</c:v>
                </c:pt>
                <c:pt idx="76263" formatCode="0.00E+00">
                  <c:v>1.33E-3</c:v>
                </c:pt>
                <c:pt idx="76264" formatCode="0.00E+00">
                  <c:v>1.33E-3</c:v>
                </c:pt>
                <c:pt idx="76265" formatCode="0.00E+00">
                  <c:v>1.33E-3</c:v>
                </c:pt>
                <c:pt idx="76266" formatCode="0.00E+00">
                  <c:v>1.33E-3</c:v>
                </c:pt>
                <c:pt idx="76267" formatCode="0.00E+00">
                  <c:v>1.33E-3</c:v>
                </c:pt>
                <c:pt idx="76268" formatCode="0.00E+00">
                  <c:v>1.33E-3</c:v>
                </c:pt>
                <c:pt idx="76269" formatCode="0.00E+00">
                  <c:v>1.33E-3</c:v>
                </c:pt>
                <c:pt idx="76270" formatCode="0.00E+00">
                  <c:v>1.33E-3</c:v>
                </c:pt>
                <c:pt idx="76271" formatCode="0.00E+00">
                  <c:v>1.33E-3</c:v>
                </c:pt>
                <c:pt idx="76272" formatCode="0.00E+00">
                  <c:v>1.33E-3</c:v>
                </c:pt>
                <c:pt idx="76273" formatCode="0.00E+00">
                  <c:v>1.33E-3</c:v>
                </c:pt>
                <c:pt idx="76274" formatCode="0.00E+00">
                  <c:v>1.33E-3</c:v>
                </c:pt>
                <c:pt idx="76275" formatCode="0.00E+00">
                  <c:v>1.33E-3</c:v>
                </c:pt>
                <c:pt idx="76276" formatCode="0.00E+00">
                  <c:v>1.33E-3</c:v>
                </c:pt>
                <c:pt idx="76277" formatCode="0.00E+00">
                  <c:v>1.33E-3</c:v>
                </c:pt>
                <c:pt idx="76278" formatCode="0.00E+00">
                  <c:v>1.33E-3</c:v>
                </c:pt>
                <c:pt idx="76279" formatCode="0.00E+00">
                  <c:v>1.33E-3</c:v>
                </c:pt>
                <c:pt idx="76280" formatCode="0.00E+00">
                  <c:v>1.33E-3</c:v>
                </c:pt>
                <c:pt idx="76281" formatCode="0.00E+00">
                  <c:v>1.33E-3</c:v>
                </c:pt>
                <c:pt idx="76282" formatCode="0.00E+00">
                  <c:v>1.33E-3</c:v>
                </c:pt>
                <c:pt idx="76283" formatCode="0.00E+00">
                  <c:v>1.33E-3</c:v>
                </c:pt>
                <c:pt idx="76284" formatCode="0.00E+00">
                  <c:v>1.33E-3</c:v>
                </c:pt>
                <c:pt idx="76285" formatCode="0.00E+00">
                  <c:v>1.33E-3</c:v>
                </c:pt>
                <c:pt idx="76286" formatCode="0.00E+00">
                  <c:v>1.33E-3</c:v>
                </c:pt>
                <c:pt idx="76287" formatCode="0.00E+00">
                  <c:v>1.33E-3</c:v>
                </c:pt>
                <c:pt idx="76288" formatCode="0.00E+00">
                  <c:v>1.33E-3</c:v>
                </c:pt>
                <c:pt idx="76289" formatCode="0.00E+00">
                  <c:v>1.33E-3</c:v>
                </c:pt>
                <c:pt idx="76290" formatCode="0.00E+00">
                  <c:v>1.33E-3</c:v>
                </c:pt>
                <c:pt idx="76291" formatCode="0.00E+00">
                  <c:v>1.33E-3</c:v>
                </c:pt>
                <c:pt idx="76292" formatCode="0.00E+00">
                  <c:v>1.33E-3</c:v>
                </c:pt>
                <c:pt idx="76293" formatCode="0.00E+00">
                  <c:v>1.33E-3</c:v>
                </c:pt>
                <c:pt idx="76294" formatCode="0.00E+00">
                  <c:v>1.33E-3</c:v>
                </c:pt>
                <c:pt idx="76295" formatCode="0.00E+00">
                  <c:v>1.33E-3</c:v>
                </c:pt>
                <c:pt idx="76296" formatCode="0.00E+00">
                  <c:v>1.33E-3</c:v>
                </c:pt>
                <c:pt idx="76297" formatCode="0.00E+00">
                  <c:v>1.33E-3</c:v>
                </c:pt>
                <c:pt idx="76298" formatCode="0.00E+00">
                  <c:v>1.33E-3</c:v>
                </c:pt>
                <c:pt idx="76299" formatCode="0.00E+00">
                  <c:v>1.33E-3</c:v>
                </c:pt>
                <c:pt idx="76300" formatCode="0.00E+00">
                  <c:v>1.33E-3</c:v>
                </c:pt>
                <c:pt idx="76301" formatCode="0.00E+00">
                  <c:v>1.33E-3</c:v>
                </c:pt>
                <c:pt idx="76302" formatCode="0.00E+00">
                  <c:v>1.33E-3</c:v>
                </c:pt>
                <c:pt idx="76303" formatCode="0.00E+00">
                  <c:v>1.33E-3</c:v>
                </c:pt>
                <c:pt idx="76304" formatCode="0.00E+00">
                  <c:v>1.33E-3</c:v>
                </c:pt>
                <c:pt idx="76305" formatCode="0.00E+00">
                  <c:v>1.33E-3</c:v>
                </c:pt>
                <c:pt idx="76306" formatCode="0.00E+00">
                  <c:v>1.33E-3</c:v>
                </c:pt>
                <c:pt idx="76307" formatCode="0.00E+00">
                  <c:v>1.33E-3</c:v>
                </c:pt>
                <c:pt idx="76308" formatCode="0.00E+00">
                  <c:v>1.33E-3</c:v>
                </c:pt>
                <c:pt idx="76309" formatCode="0.00E+00">
                  <c:v>1.33E-3</c:v>
                </c:pt>
                <c:pt idx="76310" formatCode="0.00E+00">
                  <c:v>1.33E-3</c:v>
                </c:pt>
                <c:pt idx="76311" formatCode="0.00E+00">
                  <c:v>1.33E-3</c:v>
                </c:pt>
                <c:pt idx="76312" formatCode="0.00E+00">
                  <c:v>1.33E-3</c:v>
                </c:pt>
                <c:pt idx="76313" formatCode="0.00E+00">
                  <c:v>1.33E-3</c:v>
                </c:pt>
                <c:pt idx="76314" formatCode="0.00E+00">
                  <c:v>1.33E-3</c:v>
                </c:pt>
                <c:pt idx="76315" formatCode="0.00E+00">
                  <c:v>1.33E-3</c:v>
                </c:pt>
                <c:pt idx="76316" formatCode="0.00E+00">
                  <c:v>1.33E-3</c:v>
                </c:pt>
                <c:pt idx="76317" formatCode="0.00E+00">
                  <c:v>1.33E-3</c:v>
                </c:pt>
                <c:pt idx="76318" formatCode="0.00E+00">
                  <c:v>1.33E-3</c:v>
                </c:pt>
                <c:pt idx="76319" formatCode="0.00E+00">
                  <c:v>1.33E-3</c:v>
                </c:pt>
                <c:pt idx="76320" formatCode="0.00E+00">
                  <c:v>1.33E-3</c:v>
                </c:pt>
                <c:pt idx="76321" formatCode="0.00E+00">
                  <c:v>1.33E-3</c:v>
                </c:pt>
                <c:pt idx="76322" formatCode="0.00E+00">
                  <c:v>1.33E-3</c:v>
                </c:pt>
                <c:pt idx="76323" formatCode="0.00E+00">
                  <c:v>1.33E-3</c:v>
                </c:pt>
                <c:pt idx="76324" formatCode="0.00E+00">
                  <c:v>1.33E-3</c:v>
                </c:pt>
                <c:pt idx="76325" formatCode="0.00E+00">
                  <c:v>1.33E-3</c:v>
                </c:pt>
                <c:pt idx="76326" formatCode="0.00E+00">
                  <c:v>1.33E-3</c:v>
                </c:pt>
                <c:pt idx="76327" formatCode="0.00E+00">
                  <c:v>1.33E-3</c:v>
                </c:pt>
                <c:pt idx="76328" formatCode="0.00E+00">
                  <c:v>1.33E-3</c:v>
                </c:pt>
                <c:pt idx="76329" formatCode="0.00E+00">
                  <c:v>1.33E-3</c:v>
                </c:pt>
                <c:pt idx="76330" formatCode="0.00E+00">
                  <c:v>1.33E-3</c:v>
                </c:pt>
                <c:pt idx="76331" formatCode="0.00E+00">
                  <c:v>1.33E-3</c:v>
                </c:pt>
                <c:pt idx="76332" formatCode="0.00E+00">
                  <c:v>1.33E-3</c:v>
                </c:pt>
                <c:pt idx="76333" formatCode="0.00E+00">
                  <c:v>1.33E-3</c:v>
                </c:pt>
                <c:pt idx="76334" formatCode="0.00E+00">
                  <c:v>1.33E-3</c:v>
                </c:pt>
                <c:pt idx="76335" formatCode="0.00E+00">
                  <c:v>1.33E-3</c:v>
                </c:pt>
                <c:pt idx="76336" formatCode="0.00E+00">
                  <c:v>1.33E-3</c:v>
                </c:pt>
                <c:pt idx="76337" formatCode="0.00E+00">
                  <c:v>1.33E-3</c:v>
                </c:pt>
                <c:pt idx="76338" formatCode="0.00E+00">
                  <c:v>1.33E-3</c:v>
                </c:pt>
                <c:pt idx="76339" formatCode="0.00E+00">
                  <c:v>1.33E-3</c:v>
                </c:pt>
                <c:pt idx="76340" formatCode="0.00E+00">
                  <c:v>1.33E-3</c:v>
                </c:pt>
                <c:pt idx="76341" formatCode="0.00E+00">
                  <c:v>1.33E-3</c:v>
                </c:pt>
                <c:pt idx="76342" formatCode="0.00E+00">
                  <c:v>1.33E-3</c:v>
                </c:pt>
                <c:pt idx="76343" formatCode="0.00E+00">
                  <c:v>1.33E-3</c:v>
                </c:pt>
                <c:pt idx="76344" formatCode="0.00E+00">
                  <c:v>1.33E-3</c:v>
                </c:pt>
                <c:pt idx="76345" formatCode="0.00E+00">
                  <c:v>1.33E-3</c:v>
                </c:pt>
                <c:pt idx="76346" formatCode="0.00E+00">
                  <c:v>1.33E-3</c:v>
                </c:pt>
                <c:pt idx="76347" formatCode="0.00E+00">
                  <c:v>1.33E-3</c:v>
                </c:pt>
                <c:pt idx="76348" formatCode="0.00E+00">
                  <c:v>1.33E-3</c:v>
                </c:pt>
                <c:pt idx="76349" formatCode="0.00E+00">
                  <c:v>1.33E-3</c:v>
                </c:pt>
                <c:pt idx="76350" formatCode="0.00E+00">
                  <c:v>1.33E-3</c:v>
                </c:pt>
                <c:pt idx="76351" formatCode="0.00E+00">
                  <c:v>1.33E-3</c:v>
                </c:pt>
                <c:pt idx="76352" formatCode="0.00E+00">
                  <c:v>1.33E-3</c:v>
                </c:pt>
                <c:pt idx="76353" formatCode="0.00E+00">
                  <c:v>1.33E-3</c:v>
                </c:pt>
                <c:pt idx="76354" formatCode="0.00E+00">
                  <c:v>1.33E-3</c:v>
                </c:pt>
                <c:pt idx="76355" formatCode="0.00E+00">
                  <c:v>1.33E-3</c:v>
                </c:pt>
                <c:pt idx="76356" formatCode="0.00E+00">
                  <c:v>1.33E-3</c:v>
                </c:pt>
                <c:pt idx="76357" formatCode="0.00E+00">
                  <c:v>1.33E-3</c:v>
                </c:pt>
                <c:pt idx="76358" formatCode="0.00E+00">
                  <c:v>1.33E-3</c:v>
                </c:pt>
                <c:pt idx="76359" formatCode="0.00E+00">
                  <c:v>1.33E-3</c:v>
                </c:pt>
                <c:pt idx="76360" formatCode="0.00E+00">
                  <c:v>1.33E-3</c:v>
                </c:pt>
                <c:pt idx="76361" formatCode="0.00E+00">
                  <c:v>1.33E-3</c:v>
                </c:pt>
                <c:pt idx="76362" formatCode="0.00E+00">
                  <c:v>1.33E-3</c:v>
                </c:pt>
                <c:pt idx="76363" formatCode="0.00E+00">
                  <c:v>1.33E-3</c:v>
                </c:pt>
                <c:pt idx="76364" formatCode="0.00E+00">
                  <c:v>1.33E-3</c:v>
                </c:pt>
                <c:pt idx="76365" formatCode="0.00E+00">
                  <c:v>1.33E-3</c:v>
                </c:pt>
                <c:pt idx="76366" formatCode="0.00E+00">
                  <c:v>1.33E-3</c:v>
                </c:pt>
                <c:pt idx="76367" formatCode="0.00E+00">
                  <c:v>1.33E-3</c:v>
                </c:pt>
                <c:pt idx="76368" formatCode="0.00E+00">
                  <c:v>1.33E-3</c:v>
                </c:pt>
                <c:pt idx="76369" formatCode="0.00E+00">
                  <c:v>1.33E-3</c:v>
                </c:pt>
                <c:pt idx="76370" formatCode="0.00E+00">
                  <c:v>1.33E-3</c:v>
                </c:pt>
                <c:pt idx="76371" formatCode="0.00E+00">
                  <c:v>1.33E-3</c:v>
                </c:pt>
                <c:pt idx="76372" formatCode="0.00E+00">
                  <c:v>1.33E-3</c:v>
                </c:pt>
                <c:pt idx="76373" formatCode="0.00E+00">
                  <c:v>1.33E-3</c:v>
                </c:pt>
                <c:pt idx="76374" formatCode="0.00E+00">
                  <c:v>1.33E-3</c:v>
                </c:pt>
                <c:pt idx="76375" formatCode="0.00E+00">
                  <c:v>1.33E-3</c:v>
                </c:pt>
                <c:pt idx="76376" formatCode="0.00E+00">
                  <c:v>1.33E-3</c:v>
                </c:pt>
                <c:pt idx="76377" formatCode="0.00E+00">
                  <c:v>1.33E-3</c:v>
                </c:pt>
                <c:pt idx="76378" formatCode="0.00E+00">
                  <c:v>1.33E-3</c:v>
                </c:pt>
                <c:pt idx="76379" formatCode="0.00E+00">
                  <c:v>1.33E-3</c:v>
                </c:pt>
                <c:pt idx="76380" formatCode="0.00E+00">
                  <c:v>1.33E-3</c:v>
                </c:pt>
                <c:pt idx="76381" formatCode="0.00E+00">
                  <c:v>1.33E-3</c:v>
                </c:pt>
                <c:pt idx="76382" formatCode="0.00E+00">
                  <c:v>1.33E-3</c:v>
                </c:pt>
                <c:pt idx="76383" formatCode="0.00E+00">
                  <c:v>1.33E-3</c:v>
                </c:pt>
                <c:pt idx="76384" formatCode="0.00E+00">
                  <c:v>1.33E-3</c:v>
                </c:pt>
                <c:pt idx="76385" formatCode="0.00E+00">
                  <c:v>1.33E-3</c:v>
                </c:pt>
                <c:pt idx="76386" formatCode="0.00E+00">
                  <c:v>1.33E-3</c:v>
                </c:pt>
                <c:pt idx="76387" formatCode="0.00E+00">
                  <c:v>1.33E-3</c:v>
                </c:pt>
                <c:pt idx="76388" formatCode="0.00E+00">
                  <c:v>1.33E-3</c:v>
                </c:pt>
                <c:pt idx="76389" formatCode="0.00E+00">
                  <c:v>1.33E-3</c:v>
                </c:pt>
                <c:pt idx="76390" formatCode="0.00E+00">
                  <c:v>1.33E-3</c:v>
                </c:pt>
                <c:pt idx="76391" formatCode="0.00E+00">
                  <c:v>1.33E-3</c:v>
                </c:pt>
                <c:pt idx="76392" formatCode="0.00E+00">
                  <c:v>1.33E-3</c:v>
                </c:pt>
                <c:pt idx="76393" formatCode="0.00E+00">
                  <c:v>1.33E-3</c:v>
                </c:pt>
                <c:pt idx="76394" formatCode="0.00E+00">
                  <c:v>1.33E-3</c:v>
                </c:pt>
                <c:pt idx="76395" formatCode="0.00E+00">
                  <c:v>1.33E-3</c:v>
                </c:pt>
                <c:pt idx="76396" formatCode="0.00E+00">
                  <c:v>1.33E-3</c:v>
                </c:pt>
                <c:pt idx="76397" formatCode="0.00E+00">
                  <c:v>1.33E-3</c:v>
                </c:pt>
                <c:pt idx="76398" formatCode="0.00E+00">
                  <c:v>1.33E-3</c:v>
                </c:pt>
                <c:pt idx="76399" formatCode="0.00E+00">
                  <c:v>1.33E-3</c:v>
                </c:pt>
                <c:pt idx="76400" formatCode="0.00E+00">
                  <c:v>1.33E-3</c:v>
                </c:pt>
                <c:pt idx="76401" formatCode="0.00E+00">
                  <c:v>1.33E-3</c:v>
                </c:pt>
                <c:pt idx="76402" formatCode="0.00E+00">
                  <c:v>1.33E-3</c:v>
                </c:pt>
                <c:pt idx="76403" formatCode="0.00E+00">
                  <c:v>1.33E-3</c:v>
                </c:pt>
                <c:pt idx="76404" formatCode="0.00E+00">
                  <c:v>1.33E-3</c:v>
                </c:pt>
                <c:pt idx="76405" formatCode="0.00E+00">
                  <c:v>1.33E-3</c:v>
                </c:pt>
                <c:pt idx="76406" formatCode="0.00E+00">
                  <c:v>1.33E-3</c:v>
                </c:pt>
                <c:pt idx="76407" formatCode="0.00E+00">
                  <c:v>1.33E-3</c:v>
                </c:pt>
                <c:pt idx="76408" formatCode="0.00E+00">
                  <c:v>1.33E-3</c:v>
                </c:pt>
                <c:pt idx="76409" formatCode="0.00E+00">
                  <c:v>1.33E-3</c:v>
                </c:pt>
                <c:pt idx="76410" formatCode="0.00E+00">
                  <c:v>1.33E-3</c:v>
                </c:pt>
                <c:pt idx="76411" formatCode="0.00E+00">
                  <c:v>1.33E-3</c:v>
                </c:pt>
                <c:pt idx="76412" formatCode="0.00E+00">
                  <c:v>1.33E-3</c:v>
                </c:pt>
                <c:pt idx="76413" formatCode="0.00E+00">
                  <c:v>1.33E-3</c:v>
                </c:pt>
                <c:pt idx="76414" formatCode="0.00E+00">
                  <c:v>1.33E-3</c:v>
                </c:pt>
                <c:pt idx="76415" formatCode="0.00E+00">
                  <c:v>1.33E-3</c:v>
                </c:pt>
                <c:pt idx="76416" formatCode="0.00E+00">
                  <c:v>1.33E-3</c:v>
                </c:pt>
                <c:pt idx="76417" formatCode="0.00E+00">
                  <c:v>1.33E-3</c:v>
                </c:pt>
                <c:pt idx="76418" formatCode="0.00E+00">
                  <c:v>1.33E-3</c:v>
                </c:pt>
                <c:pt idx="76419" formatCode="0.00E+00">
                  <c:v>1.33E-3</c:v>
                </c:pt>
                <c:pt idx="76420" formatCode="0.00E+00">
                  <c:v>1.33E-3</c:v>
                </c:pt>
                <c:pt idx="76421" formatCode="0.00E+00">
                  <c:v>1.33E-3</c:v>
                </c:pt>
                <c:pt idx="76422" formatCode="0.00E+00">
                  <c:v>1.33E-3</c:v>
                </c:pt>
                <c:pt idx="76423" formatCode="0.00E+00">
                  <c:v>1.33E-3</c:v>
                </c:pt>
                <c:pt idx="76424" formatCode="0.00E+00">
                  <c:v>1.33E-3</c:v>
                </c:pt>
                <c:pt idx="76425" formatCode="0.00E+00">
                  <c:v>1.33E-3</c:v>
                </c:pt>
                <c:pt idx="76426" formatCode="0.00E+00">
                  <c:v>1.33E-3</c:v>
                </c:pt>
                <c:pt idx="76427" formatCode="0.00E+00">
                  <c:v>1.33E-3</c:v>
                </c:pt>
                <c:pt idx="76428" formatCode="0.00E+00">
                  <c:v>1.33E-3</c:v>
                </c:pt>
                <c:pt idx="76429" formatCode="0.00E+00">
                  <c:v>1.33E-3</c:v>
                </c:pt>
                <c:pt idx="76430" formatCode="0.00E+00">
                  <c:v>1.33E-3</c:v>
                </c:pt>
                <c:pt idx="76431" formatCode="0.00E+00">
                  <c:v>1.33E-3</c:v>
                </c:pt>
                <c:pt idx="76432" formatCode="0.00E+00">
                  <c:v>1.33E-3</c:v>
                </c:pt>
                <c:pt idx="76433" formatCode="0.00E+00">
                  <c:v>1.33E-3</c:v>
                </c:pt>
                <c:pt idx="76434" formatCode="0.00E+00">
                  <c:v>1.33E-3</c:v>
                </c:pt>
                <c:pt idx="76435" formatCode="0.00E+00">
                  <c:v>1.33E-3</c:v>
                </c:pt>
                <c:pt idx="76436" formatCode="0.00E+00">
                  <c:v>1.33E-3</c:v>
                </c:pt>
                <c:pt idx="76437" formatCode="0.00E+00">
                  <c:v>1.33E-3</c:v>
                </c:pt>
                <c:pt idx="76438" formatCode="0.00E+00">
                  <c:v>1.33E-3</c:v>
                </c:pt>
                <c:pt idx="76439" formatCode="0.00E+00">
                  <c:v>1.33E-3</c:v>
                </c:pt>
                <c:pt idx="76440" formatCode="0.00E+00">
                  <c:v>1.33E-3</c:v>
                </c:pt>
                <c:pt idx="76441" formatCode="0.00E+00">
                  <c:v>1.33E-3</c:v>
                </c:pt>
                <c:pt idx="76442" formatCode="0.00E+00">
                  <c:v>1.33E-3</c:v>
                </c:pt>
                <c:pt idx="76443" formatCode="0.00E+00">
                  <c:v>1.33E-3</c:v>
                </c:pt>
                <c:pt idx="76444" formatCode="0.00E+00">
                  <c:v>1.33E-3</c:v>
                </c:pt>
                <c:pt idx="76445" formatCode="0.00E+00">
                  <c:v>1.33E-3</c:v>
                </c:pt>
                <c:pt idx="76446" formatCode="0.00E+00">
                  <c:v>1.33E-3</c:v>
                </c:pt>
                <c:pt idx="76447" formatCode="0.00E+00">
                  <c:v>1.33E-3</c:v>
                </c:pt>
                <c:pt idx="76448" formatCode="0.00E+00">
                  <c:v>1.33E-3</c:v>
                </c:pt>
                <c:pt idx="76449" formatCode="0.00E+00">
                  <c:v>1.33E-3</c:v>
                </c:pt>
                <c:pt idx="76450" formatCode="0.00E+00">
                  <c:v>1.33E-3</c:v>
                </c:pt>
                <c:pt idx="76451" formatCode="0.00E+00">
                  <c:v>1.33E-3</c:v>
                </c:pt>
                <c:pt idx="76452" formatCode="0.00E+00">
                  <c:v>1.33E-3</c:v>
                </c:pt>
                <c:pt idx="76453" formatCode="0.00E+00">
                  <c:v>1.33E-3</c:v>
                </c:pt>
                <c:pt idx="76454" formatCode="0.00E+00">
                  <c:v>1.33E-3</c:v>
                </c:pt>
                <c:pt idx="76455" formatCode="0.00E+00">
                  <c:v>1.33E-3</c:v>
                </c:pt>
                <c:pt idx="76456" formatCode="0.00E+00">
                  <c:v>1.33E-3</c:v>
                </c:pt>
                <c:pt idx="76457" formatCode="0.00E+00">
                  <c:v>1.33E-3</c:v>
                </c:pt>
                <c:pt idx="76458" formatCode="0.00E+00">
                  <c:v>1.33E-3</c:v>
                </c:pt>
                <c:pt idx="76459" formatCode="0.00E+00">
                  <c:v>1.33E-3</c:v>
                </c:pt>
                <c:pt idx="76460" formatCode="0.00E+00">
                  <c:v>1.33E-3</c:v>
                </c:pt>
                <c:pt idx="76461" formatCode="0.00E+00">
                  <c:v>1.33E-3</c:v>
                </c:pt>
                <c:pt idx="76462" formatCode="0.00E+00">
                  <c:v>1.33E-3</c:v>
                </c:pt>
                <c:pt idx="76463" formatCode="0.00E+00">
                  <c:v>1.33E-3</c:v>
                </c:pt>
                <c:pt idx="76464" formatCode="0.00E+00">
                  <c:v>1.33E-3</c:v>
                </c:pt>
                <c:pt idx="76465" formatCode="0.00E+00">
                  <c:v>1.33E-3</c:v>
                </c:pt>
                <c:pt idx="76466" formatCode="0.00E+00">
                  <c:v>1.33E-3</c:v>
                </c:pt>
                <c:pt idx="76467" formatCode="0.00E+00">
                  <c:v>1.33E-3</c:v>
                </c:pt>
                <c:pt idx="76468" formatCode="0.00E+00">
                  <c:v>1.33E-3</c:v>
                </c:pt>
                <c:pt idx="76469" formatCode="0.00E+00">
                  <c:v>1.33E-3</c:v>
                </c:pt>
                <c:pt idx="76470" formatCode="0.00E+00">
                  <c:v>1.33E-3</c:v>
                </c:pt>
                <c:pt idx="76471" formatCode="0.00E+00">
                  <c:v>1.33E-3</c:v>
                </c:pt>
                <c:pt idx="76472" formatCode="0.00E+00">
                  <c:v>1.33E-3</c:v>
                </c:pt>
                <c:pt idx="76473" formatCode="0.00E+00">
                  <c:v>1.33E-3</c:v>
                </c:pt>
                <c:pt idx="76474" formatCode="0.00E+00">
                  <c:v>1.33E-3</c:v>
                </c:pt>
                <c:pt idx="76475" formatCode="0.00E+00">
                  <c:v>1.33E-3</c:v>
                </c:pt>
                <c:pt idx="76476" formatCode="0.00E+00">
                  <c:v>1.33E-3</c:v>
                </c:pt>
                <c:pt idx="76477" formatCode="0.00E+00">
                  <c:v>1.33E-3</c:v>
                </c:pt>
                <c:pt idx="76478" formatCode="0.00E+00">
                  <c:v>1.33E-3</c:v>
                </c:pt>
                <c:pt idx="76479" formatCode="0.00E+00">
                  <c:v>1.33E-3</c:v>
                </c:pt>
                <c:pt idx="76480" formatCode="0.00E+00">
                  <c:v>1.33E-3</c:v>
                </c:pt>
                <c:pt idx="76481" formatCode="0.00E+00">
                  <c:v>1.33E-3</c:v>
                </c:pt>
                <c:pt idx="76482" formatCode="0.00E+00">
                  <c:v>1.33E-3</c:v>
                </c:pt>
                <c:pt idx="76483" formatCode="0.00E+00">
                  <c:v>1.33E-3</c:v>
                </c:pt>
                <c:pt idx="76484" formatCode="0.00E+00">
                  <c:v>1.33E-3</c:v>
                </c:pt>
                <c:pt idx="76485" formatCode="0.00E+00">
                  <c:v>1.33E-3</c:v>
                </c:pt>
                <c:pt idx="76486" formatCode="0.00E+00">
                  <c:v>1.33E-3</c:v>
                </c:pt>
                <c:pt idx="76487" formatCode="0.00E+00">
                  <c:v>1.33E-3</c:v>
                </c:pt>
                <c:pt idx="76488" formatCode="0.00E+00">
                  <c:v>1.33E-3</c:v>
                </c:pt>
                <c:pt idx="76489" formatCode="0.00E+00">
                  <c:v>1.33E-3</c:v>
                </c:pt>
                <c:pt idx="76490" formatCode="0.00E+00">
                  <c:v>1.33E-3</c:v>
                </c:pt>
                <c:pt idx="76491" formatCode="0.00E+00">
                  <c:v>1.33E-3</c:v>
                </c:pt>
                <c:pt idx="76492" formatCode="0.00E+00">
                  <c:v>1.33E-3</c:v>
                </c:pt>
                <c:pt idx="76493" formatCode="0.00E+00">
                  <c:v>1.33E-3</c:v>
                </c:pt>
                <c:pt idx="76494" formatCode="0.00E+00">
                  <c:v>1.33E-3</c:v>
                </c:pt>
                <c:pt idx="76495" formatCode="0.00E+00">
                  <c:v>1.33E-3</c:v>
                </c:pt>
                <c:pt idx="76496" formatCode="0.00E+00">
                  <c:v>1.33E-3</c:v>
                </c:pt>
                <c:pt idx="76497" formatCode="0.00E+00">
                  <c:v>1.33E-3</c:v>
                </c:pt>
                <c:pt idx="76498" formatCode="0.00E+00">
                  <c:v>1.33E-3</c:v>
                </c:pt>
                <c:pt idx="76499" formatCode="0.00E+00">
                  <c:v>1.33E-3</c:v>
                </c:pt>
                <c:pt idx="76500" formatCode="0.00E+00">
                  <c:v>1.33E-3</c:v>
                </c:pt>
                <c:pt idx="76501" formatCode="0.00E+00">
                  <c:v>1.33E-3</c:v>
                </c:pt>
                <c:pt idx="76502" formatCode="0.00E+00">
                  <c:v>1.33E-3</c:v>
                </c:pt>
                <c:pt idx="76503" formatCode="0.00E+00">
                  <c:v>1.33E-3</c:v>
                </c:pt>
                <c:pt idx="76504" formatCode="0.00E+00">
                  <c:v>1.33E-3</c:v>
                </c:pt>
                <c:pt idx="76505" formatCode="0.00E+00">
                  <c:v>1.33E-3</c:v>
                </c:pt>
                <c:pt idx="76506" formatCode="0.00E+00">
                  <c:v>1.33E-3</c:v>
                </c:pt>
                <c:pt idx="76507" formatCode="0.00E+00">
                  <c:v>1.33E-3</c:v>
                </c:pt>
                <c:pt idx="76508" formatCode="0.00E+00">
                  <c:v>1.33E-3</c:v>
                </c:pt>
                <c:pt idx="76509" formatCode="0.00E+00">
                  <c:v>1.33E-3</c:v>
                </c:pt>
                <c:pt idx="76510" formatCode="0.00E+00">
                  <c:v>1.33E-3</c:v>
                </c:pt>
                <c:pt idx="76511" formatCode="0.00E+00">
                  <c:v>1.33E-3</c:v>
                </c:pt>
                <c:pt idx="76512" formatCode="0.00E+00">
                  <c:v>1.33E-3</c:v>
                </c:pt>
                <c:pt idx="76513" formatCode="0.00E+00">
                  <c:v>1.33E-3</c:v>
                </c:pt>
                <c:pt idx="76514" formatCode="0.00E+00">
                  <c:v>1.33E-3</c:v>
                </c:pt>
                <c:pt idx="76515" formatCode="0.00E+00">
                  <c:v>1.33E-3</c:v>
                </c:pt>
                <c:pt idx="76516" formatCode="0.00E+00">
                  <c:v>1.33E-3</c:v>
                </c:pt>
                <c:pt idx="76517" formatCode="0.00E+00">
                  <c:v>1.33E-3</c:v>
                </c:pt>
                <c:pt idx="76518" formatCode="0.00E+00">
                  <c:v>1.33E-3</c:v>
                </c:pt>
                <c:pt idx="76519" formatCode="0.00E+00">
                  <c:v>1.33E-3</c:v>
                </c:pt>
                <c:pt idx="76520" formatCode="0.00E+00">
                  <c:v>1.33E-3</c:v>
                </c:pt>
                <c:pt idx="76521" formatCode="0.00E+00">
                  <c:v>1.33E-3</c:v>
                </c:pt>
                <c:pt idx="76522" formatCode="0.00E+00">
                  <c:v>1.33E-3</c:v>
                </c:pt>
                <c:pt idx="76523" formatCode="0.00E+00">
                  <c:v>1.33E-3</c:v>
                </c:pt>
                <c:pt idx="76524" formatCode="0.00E+00">
                  <c:v>1.33E-3</c:v>
                </c:pt>
                <c:pt idx="76525" formatCode="0.00E+00">
                  <c:v>1.33E-3</c:v>
                </c:pt>
                <c:pt idx="76526" formatCode="0.00E+00">
                  <c:v>1.33E-3</c:v>
                </c:pt>
                <c:pt idx="76527" formatCode="0.00E+00">
                  <c:v>1.33E-3</c:v>
                </c:pt>
                <c:pt idx="76528" formatCode="0.00E+00">
                  <c:v>1.33E-3</c:v>
                </c:pt>
                <c:pt idx="76529" formatCode="0.00E+00">
                  <c:v>1.33E-3</c:v>
                </c:pt>
                <c:pt idx="76530" formatCode="0.00E+00">
                  <c:v>1.33E-3</c:v>
                </c:pt>
                <c:pt idx="76531" formatCode="0.00E+00">
                  <c:v>1.33E-3</c:v>
                </c:pt>
                <c:pt idx="76532" formatCode="0.00E+00">
                  <c:v>1.33E-3</c:v>
                </c:pt>
                <c:pt idx="76533" formatCode="0.00E+00">
                  <c:v>1.33E-3</c:v>
                </c:pt>
                <c:pt idx="76534" formatCode="0.00E+00">
                  <c:v>1.33E-3</c:v>
                </c:pt>
                <c:pt idx="76535" formatCode="0.00E+00">
                  <c:v>1.33E-3</c:v>
                </c:pt>
                <c:pt idx="76536" formatCode="0.00E+00">
                  <c:v>1.33E-3</c:v>
                </c:pt>
                <c:pt idx="76537" formatCode="0.00E+00">
                  <c:v>1.33E-3</c:v>
                </c:pt>
                <c:pt idx="76538" formatCode="0.00E+00">
                  <c:v>1.33E-3</c:v>
                </c:pt>
                <c:pt idx="76539" formatCode="0.00E+00">
                  <c:v>1.33E-3</c:v>
                </c:pt>
                <c:pt idx="76540" formatCode="0.00E+00">
                  <c:v>1.33E-3</c:v>
                </c:pt>
                <c:pt idx="76541" formatCode="0.00E+00">
                  <c:v>1.33E-3</c:v>
                </c:pt>
                <c:pt idx="76542" formatCode="0.00E+00">
                  <c:v>1.33E-3</c:v>
                </c:pt>
                <c:pt idx="76543" formatCode="0.00E+00">
                  <c:v>1.33E-3</c:v>
                </c:pt>
                <c:pt idx="76544" formatCode="0.00E+00">
                  <c:v>1.33E-3</c:v>
                </c:pt>
                <c:pt idx="76545" formatCode="0.00E+00">
                  <c:v>1.33E-3</c:v>
                </c:pt>
                <c:pt idx="76546" formatCode="0.00E+00">
                  <c:v>1.33E-3</c:v>
                </c:pt>
                <c:pt idx="76547" formatCode="0.00E+00">
                  <c:v>1.33E-3</c:v>
                </c:pt>
                <c:pt idx="76548" formatCode="0.00E+00">
                  <c:v>1.33E-3</c:v>
                </c:pt>
                <c:pt idx="76549" formatCode="0.00E+00">
                  <c:v>1.33E-3</c:v>
                </c:pt>
                <c:pt idx="76550" formatCode="0.00E+00">
                  <c:v>1.33E-3</c:v>
                </c:pt>
                <c:pt idx="76551" formatCode="0.00E+00">
                  <c:v>1.33E-3</c:v>
                </c:pt>
                <c:pt idx="76552" formatCode="0.00E+00">
                  <c:v>1.33E-3</c:v>
                </c:pt>
                <c:pt idx="76553" formatCode="0.00E+00">
                  <c:v>1.33E-3</c:v>
                </c:pt>
                <c:pt idx="76554" formatCode="0.00E+00">
                  <c:v>1.33E-3</c:v>
                </c:pt>
                <c:pt idx="76555" formatCode="0.00E+00">
                  <c:v>1.33E-3</c:v>
                </c:pt>
                <c:pt idx="76556" formatCode="0.00E+00">
                  <c:v>1.33E-3</c:v>
                </c:pt>
                <c:pt idx="76557" formatCode="0.00E+00">
                  <c:v>1.33E-3</c:v>
                </c:pt>
                <c:pt idx="76558" formatCode="0.00E+00">
                  <c:v>1.33E-3</c:v>
                </c:pt>
                <c:pt idx="76559" formatCode="0.00E+00">
                  <c:v>1.33E-3</c:v>
                </c:pt>
                <c:pt idx="76560" formatCode="0.00E+00">
                  <c:v>1.33E-3</c:v>
                </c:pt>
                <c:pt idx="76561" formatCode="0.00E+00">
                  <c:v>1.33E-3</c:v>
                </c:pt>
                <c:pt idx="76562" formatCode="0.00E+00">
                  <c:v>1.33E-3</c:v>
                </c:pt>
                <c:pt idx="76563" formatCode="0.00E+00">
                  <c:v>1.33E-3</c:v>
                </c:pt>
                <c:pt idx="76564" formatCode="0.00E+00">
                  <c:v>1.33E-3</c:v>
                </c:pt>
                <c:pt idx="76565" formatCode="0.00E+00">
                  <c:v>1.33E-3</c:v>
                </c:pt>
                <c:pt idx="76566" formatCode="0.00E+00">
                  <c:v>1.33E-3</c:v>
                </c:pt>
                <c:pt idx="76567" formatCode="0.00E+00">
                  <c:v>1.33E-3</c:v>
                </c:pt>
                <c:pt idx="76568" formatCode="0.00E+00">
                  <c:v>1.33E-3</c:v>
                </c:pt>
                <c:pt idx="76569" formatCode="0.00E+00">
                  <c:v>1.33E-3</c:v>
                </c:pt>
                <c:pt idx="76570" formatCode="0.00E+00">
                  <c:v>1.33E-3</c:v>
                </c:pt>
                <c:pt idx="76571" formatCode="0.00E+00">
                  <c:v>1.33E-3</c:v>
                </c:pt>
                <c:pt idx="76572" formatCode="0.00E+00">
                  <c:v>1.33E-3</c:v>
                </c:pt>
                <c:pt idx="76573" formatCode="0.00E+00">
                  <c:v>1.33E-3</c:v>
                </c:pt>
                <c:pt idx="76574" formatCode="0.00E+00">
                  <c:v>1.33E-3</c:v>
                </c:pt>
                <c:pt idx="76575" formatCode="0.00E+00">
                  <c:v>1.33E-3</c:v>
                </c:pt>
                <c:pt idx="76576" formatCode="0.00E+00">
                  <c:v>1.33E-3</c:v>
                </c:pt>
                <c:pt idx="76577" formatCode="0.00E+00">
                  <c:v>1.33E-3</c:v>
                </c:pt>
                <c:pt idx="76578" formatCode="0.00E+00">
                  <c:v>1.33E-3</c:v>
                </c:pt>
                <c:pt idx="76579" formatCode="0.00E+00">
                  <c:v>1.33E-3</c:v>
                </c:pt>
                <c:pt idx="76580" formatCode="0.00E+00">
                  <c:v>1.33E-3</c:v>
                </c:pt>
                <c:pt idx="76581" formatCode="0.00E+00">
                  <c:v>1.33E-3</c:v>
                </c:pt>
                <c:pt idx="76582" formatCode="0.00E+00">
                  <c:v>1.33E-3</c:v>
                </c:pt>
                <c:pt idx="76583" formatCode="0.00E+00">
                  <c:v>1.33E-3</c:v>
                </c:pt>
                <c:pt idx="76584" formatCode="0.00E+00">
                  <c:v>1.33E-3</c:v>
                </c:pt>
                <c:pt idx="76585" formatCode="0.00E+00">
                  <c:v>1.33E-3</c:v>
                </c:pt>
                <c:pt idx="76586" formatCode="0.00E+00">
                  <c:v>1.33E-3</c:v>
                </c:pt>
                <c:pt idx="76587" formatCode="0.00E+00">
                  <c:v>1.33E-3</c:v>
                </c:pt>
                <c:pt idx="76588" formatCode="0.00E+00">
                  <c:v>1.33E-3</c:v>
                </c:pt>
                <c:pt idx="76589" formatCode="0.00E+00">
                  <c:v>1.33E-3</c:v>
                </c:pt>
                <c:pt idx="76590" formatCode="0.00E+00">
                  <c:v>1.33E-3</c:v>
                </c:pt>
                <c:pt idx="76591" formatCode="0.00E+00">
                  <c:v>1.33E-3</c:v>
                </c:pt>
                <c:pt idx="76592" formatCode="0.00E+00">
                  <c:v>1.33E-3</c:v>
                </c:pt>
                <c:pt idx="76593" formatCode="0.00E+00">
                  <c:v>1.33E-3</c:v>
                </c:pt>
                <c:pt idx="76594" formatCode="0.00E+00">
                  <c:v>1.33E-3</c:v>
                </c:pt>
                <c:pt idx="76595" formatCode="0.00E+00">
                  <c:v>1.33E-3</c:v>
                </c:pt>
                <c:pt idx="76596" formatCode="0.00E+00">
                  <c:v>1.33E-3</c:v>
                </c:pt>
                <c:pt idx="76597" formatCode="0.00E+00">
                  <c:v>1.33E-3</c:v>
                </c:pt>
                <c:pt idx="76598" formatCode="0.00E+00">
                  <c:v>1.33E-3</c:v>
                </c:pt>
                <c:pt idx="76599" formatCode="0.00E+00">
                  <c:v>1.33E-3</c:v>
                </c:pt>
                <c:pt idx="76600" formatCode="0.00E+00">
                  <c:v>1.33E-3</c:v>
                </c:pt>
                <c:pt idx="76601" formatCode="0.00E+00">
                  <c:v>1.33E-3</c:v>
                </c:pt>
                <c:pt idx="76602" formatCode="0.00E+00">
                  <c:v>1.33E-3</c:v>
                </c:pt>
                <c:pt idx="76603" formatCode="0.00E+00">
                  <c:v>1.33E-3</c:v>
                </c:pt>
                <c:pt idx="76604" formatCode="0.00E+00">
                  <c:v>1.33E-3</c:v>
                </c:pt>
                <c:pt idx="76605" formatCode="0.00E+00">
                  <c:v>1.33E-3</c:v>
                </c:pt>
                <c:pt idx="76606" formatCode="0.00E+00">
                  <c:v>1.33E-3</c:v>
                </c:pt>
                <c:pt idx="76607" formatCode="0.00E+00">
                  <c:v>1.33E-3</c:v>
                </c:pt>
                <c:pt idx="76608" formatCode="0.00E+00">
                  <c:v>1.33E-3</c:v>
                </c:pt>
                <c:pt idx="76609" formatCode="0.00E+00">
                  <c:v>1.33E-3</c:v>
                </c:pt>
                <c:pt idx="76610" formatCode="0.00E+00">
                  <c:v>1.33E-3</c:v>
                </c:pt>
                <c:pt idx="76611" formatCode="0.00E+00">
                  <c:v>1.33E-3</c:v>
                </c:pt>
                <c:pt idx="76612" formatCode="0.00E+00">
                  <c:v>1.33E-3</c:v>
                </c:pt>
                <c:pt idx="76613" formatCode="0.00E+00">
                  <c:v>1.33E-3</c:v>
                </c:pt>
                <c:pt idx="76614" formatCode="0.00E+00">
                  <c:v>1.33E-3</c:v>
                </c:pt>
                <c:pt idx="76615" formatCode="0.00E+00">
                  <c:v>1.33E-3</c:v>
                </c:pt>
                <c:pt idx="76616" formatCode="0.00E+00">
                  <c:v>1.33E-3</c:v>
                </c:pt>
                <c:pt idx="76617" formatCode="0.00E+00">
                  <c:v>1.33E-3</c:v>
                </c:pt>
                <c:pt idx="76618" formatCode="0.00E+00">
                  <c:v>1.33E-3</c:v>
                </c:pt>
                <c:pt idx="76619" formatCode="0.00E+00">
                  <c:v>1.33E-3</c:v>
                </c:pt>
                <c:pt idx="76620" formatCode="0.00E+00">
                  <c:v>1.33E-3</c:v>
                </c:pt>
                <c:pt idx="76621" formatCode="0.00E+00">
                  <c:v>1.33E-3</c:v>
                </c:pt>
                <c:pt idx="76622" formatCode="0.00E+00">
                  <c:v>1.33E-3</c:v>
                </c:pt>
                <c:pt idx="76623" formatCode="0.00E+00">
                  <c:v>1.33E-3</c:v>
                </c:pt>
                <c:pt idx="76624" formatCode="0.00E+00">
                  <c:v>1.33E-3</c:v>
                </c:pt>
                <c:pt idx="76625" formatCode="0.00E+00">
                  <c:v>1.33E-3</c:v>
                </c:pt>
                <c:pt idx="76626" formatCode="0.00E+00">
                  <c:v>1.33E-3</c:v>
                </c:pt>
                <c:pt idx="76627" formatCode="0.00E+00">
                  <c:v>1.33E-3</c:v>
                </c:pt>
                <c:pt idx="76628" formatCode="0.00E+00">
                  <c:v>1.33E-3</c:v>
                </c:pt>
                <c:pt idx="76629" formatCode="0.00E+00">
                  <c:v>1.33E-3</c:v>
                </c:pt>
                <c:pt idx="76630" formatCode="0.00E+00">
                  <c:v>1.33E-3</c:v>
                </c:pt>
                <c:pt idx="76631" formatCode="0.00E+00">
                  <c:v>1.33E-3</c:v>
                </c:pt>
                <c:pt idx="76632" formatCode="0.00E+00">
                  <c:v>1.33E-3</c:v>
                </c:pt>
                <c:pt idx="76633" formatCode="0.00E+00">
                  <c:v>1.33E-3</c:v>
                </c:pt>
                <c:pt idx="76634" formatCode="0.00E+00">
                  <c:v>1.33E-3</c:v>
                </c:pt>
                <c:pt idx="76635" formatCode="0.00E+00">
                  <c:v>1.33E-3</c:v>
                </c:pt>
                <c:pt idx="76636" formatCode="0.00E+00">
                  <c:v>1.33E-3</c:v>
                </c:pt>
                <c:pt idx="76637" formatCode="0.00E+00">
                  <c:v>1.33E-3</c:v>
                </c:pt>
                <c:pt idx="76638" formatCode="0.00E+00">
                  <c:v>1.33E-3</c:v>
                </c:pt>
                <c:pt idx="76639" formatCode="0.00E+00">
                  <c:v>1.33E-3</c:v>
                </c:pt>
                <c:pt idx="76640" formatCode="0.00E+00">
                  <c:v>1.33E-3</c:v>
                </c:pt>
                <c:pt idx="76641" formatCode="0.00E+00">
                  <c:v>1.33E-3</c:v>
                </c:pt>
                <c:pt idx="76642" formatCode="0.00E+00">
                  <c:v>1.33E-3</c:v>
                </c:pt>
                <c:pt idx="76643" formatCode="0.00E+00">
                  <c:v>1.33E-3</c:v>
                </c:pt>
                <c:pt idx="76644" formatCode="0.00E+00">
                  <c:v>1.33E-3</c:v>
                </c:pt>
                <c:pt idx="76645" formatCode="0.00E+00">
                  <c:v>1.33E-3</c:v>
                </c:pt>
                <c:pt idx="76646" formatCode="0.00E+00">
                  <c:v>1.33E-3</c:v>
                </c:pt>
                <c:pt idx="76647" formatCode="0.00E+00">
                  <c:v>1.33E-3</c:v>
                </c:pt>
                <c:pt idx="76648" formatCode="0.00E+00">
                  <c:v>1.33E-3</c:v>
                </c:pt>
                <c:pt idx="76649" formatCode="0.00E+00">
                  <c:v>1.33E-3</c:v>
                </c:pt>
                <c:pt idx="76650" formatCode="0.00E+00">
                  <c:v>1.33E-3</c:v>
                </c:pt>
                <c:pt idx="76651" formatCode="0.00E+00">
                  <c:v>1.33E-3</c:v>
                </c:pt>
                <c:pt idx="76652" formatCode="0.00E+00">
                  <c:v>1.33E-3</c:v>
                </c:pt>
                <c:pt idx="76653" formatCode="0.00E+00">
                  <c:v>1.33E-3</c:v>
                </c:pt>
                <c:pt idx="76654" formatCode="0.00E+00">
                  <c:v>1.33E-3</c:v>
                </c:pt>
                <c:pt idx="76655" formatCode="0.00E+00">
                  <c:v>1.33E-3</c:v>
                </c:pt>
                <c:pt idx="76656" formatCode="0.00E+00">
                  <c:v>1.33E-3</c:v>
                </c:pt>
                <c:pt idx="76657" formatCode="0.00E+00">
                  <c:v>1.33E-3</c:v>
                </c:pt>
                <c:pt idx="76658" formatCode="0.00E+00">
                  <c:v>1.33E-3</c:v>
                </c:pt>
                <c:pt idx="76659" formatCode="0.00E+00">
                  <c:v>1.33E-3</c:v>
                </c:pt>
                <c:pt idx="76660" formatCode="0.00E+00">
                  <c:v>1.33E-3</c:v>
                </c:pt>
                <c:pt idx="76661" formatCode="0.00E+00">
                  <c:v>1.33E-3</c:v>
                </c:pt>
                <c:pt idx="76662" formatCode="0.00E+00">
                  <c:v>1.33E-3</c:v>
                </c:pt>
                <c:pt idx="76663" formatCode="0.00E+00">
                  <c:v>1.33E-3</c:v>
                </c:pt>
                <c:pt idx="76664" formatCode="0.00E+00">
                  <c:v>1.33E-3</c:v>
                </c:pt>
                <c:pt idx="76665" formatCode="0.00E+00">
                  <c:v>1.33E-3</c:v>
                </c:pt>
                <c:pt idx="76666" formatCode="0.00E+00">
                  <c:v>1.33E-3</c:v>
                </c:pt>
                <c:pt idx="76667" formatCode="0.00E+00">
                  <c:v>1.33E-3</c:v>
                </c:pt>
                <c:pt idx="76668" formatCode="0.00E+00">
                  <c:v>1.33E-3</c:v>
                </c:pt>
                <c:pt idx="76669" formatCode="0.00E+00">
                  <c:v>1.33E-3</c:v>
                </c:pt>
                <c:pt idx="76670" formatCode="0.00E+00">
                  <c:v>1.33E-3</c:v>
                </c:pt>
                <c:pt idx="76671" formatCode="0.00E+00">
                  <c:v>1.33E-3</c:v>
                </c:pt>
                <c:pt idx="76672" formatCode="0.00E+00">
                  <c:v>1.33E-3</c:v>
                </c:pt>
                <c:pt idx="76673" formatCode="0.00E+00">
                  <c:v>1.33E-3</c:v>
                </c:pt>
                <c:pt idx="76674" formatCode="0.00E+00">
                  <c:v>1.33E-3</c:v>
                </c:pt>
                <c:pt idx="76675" formatCode="0.00E+00">
                  <c:v>1.33E-3</c:v>
                </c:pt>
                <c:pt idx="76676" formatCode="0.00E+00">
                  <c:v>1.33E-3</c:v>
                </c:pt>
                <c:pt idx="76677" formatCode="0.00E+00">
                  <c:v>1.33E-3</c:v>
                </c:pt>
                <c:pt idx="76678" formatCode="0.00E+00">
                  <c:v>1.33E-3</c:v>
                </c:pt>
                <c:pt idx="76679" formatCode="0.00E+00">
                  <c:v>1.33E-3</c:v>
                </c:pt>
                <c:pt idx="76680" formatCode="0.00E+00">
                  <c:v>1.33E-3</c:v>
                </c:pt>
                <c:pt idx="76681" formatCode="0.00E+00">
                  <c:v>1.33E-3</c:v>
                </c:pt>
                <c:pt idx="76682" formatCode="0.00E+00">
                  <c:v>1.33E-3</c:v>
                </c:pt>
                <c:pt idx="76683" formatCode="0.00E+00">
                  <c:v>1.33E-3</c:v>
                </c:pt>
                <c:pt idx="76684" formatCode="0.00E+00">
                  <c:v>1.33E-3</c:v>
                </c:pt>
                <c:pt idx="76685" formatCode="0.00E+00">
                  <c:v>1.33E-3</c:v>
                </c:pt>
                <c:pt idx="76686" formatCode="0.00E+00">
                  <c:v>1.33E-3</c:v>
                </c:pt>
                <c:pt idx="76687" formatCode="0.00E+00">
                  <c:v>1.33E-3</c:v>
                </c:pt>
                <c:pt idx="76688" formatCode="0.00E+00">
                  <c:v>1.33E-3</c:v>
                </c:pt>
                <c:pt idx="76689" formatCode="0.00E+00">
                  <c:v>1.33E-3</c:v>
                </c:pt>
                <c:pt idx="76690" formatCode="0.00E+00">
                  <c:v>1.33E-3</c:v>
                </c:pt>
                <c:pt idx="76691" formatCode="0.00E+00">
                  <c:v>1.33E-3</c:v>
                </c:pt>
                <c:pt idx="76692" formatCode="0.00E+00">
                  <c:v>1.33E-3</c:v>
                </c:pt>
                <c:pt idx="76693" formatCode="0.00E+00">
                  <c:v>1.33E-3</c:v>
                </c:pt>
                <c:pt idx="76694" formatCode="0.00E+00">
                  <c:v>1.33E-3</c:v>
                </c:pt>
                <c:pt idx="76695" formatCode="0.00E+00">
                  <c:v>1.33E-3</c:v>
                </c:pt>
                <c:pt idx="76696" formatCode="0.00E+00">
                  <c:v>1.33E-3</c:v>
                </c:pt>
                <c:pt idx="76697" formatCode="0.00E+00">
                  <c:v>1.33E-3</c:v>
                </c:pt>
                <c:pt idx="76698" formatCode="0.00E+00">
                  <c:v>1.33E-3</c:v>
                </c:pt>
                <c:pt idx="76699" formatCode="0.00E+00">
                  <c:v>1.33E-3</c:v>
                </c:pt>
                <c:pt idx="76700" formatCode="0.00E+00">
                  <c:v>1.33E-3</c:v>
                </c:pt>
                <c:pt idx="76701" formatCode="0.00E+00">
                  <c:v>1.33E-3</c:v>
                </c:pt>
                <c:pt idx="76702" formatCode="0.00E+00">
                  <c:v>1.33E-3</c:v>
                </c:pt>
                <c:pt idx="76703" formatCode="0.00E+00">
                  <c:v>1.33E-3</c:v>
                </c:pt>
                <c:pt idx="76704" formatCode="0.00E+00">
                  <c:v>1.33E-3</c:v>
                </c:pt>
                <c:pt idx="76705" formatCode="0.00E+00">
                  <c:v>1.33E-3</c:v>
                </c:pt>
                <c:pt idx="76706" formatCode="0.00E+00">
                  <c:v>1.33E-3</c:v>
                </c:pt>
                <c:pt idx="76707" formatCode="0.00E+00">
                  <c:v>1.33E-3</c:v>
                </c:pt>
                <c:pt idx="76708" formatCode="0.00E+00">
                  <c:v>1.33E-3</c:v>
                </c:pt>
                <c:pt idx="76709" formatCode="0.00E+00">
                  <c:v>1.33E-3</c:v>
                </c:pt>
                <c:pt idx="76710" formatCode="0.00E+00">
                  <c:v>1.33E-3</c:v>
                </c:pt>
                <c:pt idx="76711" formatCode="0.00E+00">
                  <c:v>1.33E-3</c:v>
                </c:pt>
                <c:pt idx="76712" formatCode="0.00E+00">
                  <c:v>1.33E-3</c:v>
                </c:pt>
                <c:pt idx="76713" formatCode="0.00E+00">
                  <c:v>1.33E-3</c:v>
                </c:pt>
                <c:pt idx="76714" formatCode="0.00E+00">
                  <c:v>1.33E-3</c:v>
                </c:pt>
                <c:pt idx="76715" formatCode="0.00E+00">
                  <c:v>1.33E-3</c:v>
                </c:pt>
                <c:pt idx="76716" formatCode="0.00E+00">
                  <c:v>1.33E-3</c:v>
                </c:pt>
                <c:pt idx="76717" formatCode="0.00E+00">
                  <c:v>1.33E-3</c:v>
                </c:pt>
                <c:pt idx="76718" formatCode="0.00E+00">
                  <c:v>1.33E-3</c:v>
                </c:pt>
                <c:pt idx="76719" formatCode="0.00E+00">
                  <c:v>1.33E-3</c:v>
                </c:pt>
                <c:pt idx="76720" formatCode="0.00E+00">
                  <c:v>1.33E-3</c:v>
                </c:pt>
                <c:pt idx="76721" formatCode="0.00E+00">
                  <c:v>1.33E-3</c:v>
                </c:pt>
                <c:pt idx="76722" formatCode="0.00E+00">
                  <c:v>1.33E-3</c:v>
                </c:pt>
                <c:pt idx="76723" formatCode="0.00E+00">
                  <c:v>1.33E-3</c:v>
                </c:pt>
                <c:pt idx="76724" formatCode="0.00E+00">
                  <c:v>1.33E-3</c:v>
                </c:pt>
                <c:pt idx="76725" formatCode="0.00E+00">
                  <c:v>1.33E-3</c:v>
                </c:pt>
                <c:pt idx="76726" formatCode="0.00E+00">
                  <c:v>1.33E-3</c:v>
                </c:pt>
                <c:pt idx="76727" formatCode="0.00E+00">
                  <c:v>1.33E-3</c:v>
                </c:pt>
                <c:pt idx="76728" formatCode="0.00E+00">
                  <c:v>1.33E-3</c:v>
                </c:pt>
                <c:pt idx="76729" formatCode="0.00E+00">
                  <c:v>1.33E-3</c:v>
                </c:pt>
                <c:pt idx="76730" formatCode="0.00E+00">
                  <c:v>1.33E-3</c:v>
                </c:pt>
                <c:pt idx="76731" formatCode="0.00E+00">
                  <c:v>1.33E-3</c:v>
                </c:pt>
                <c:pt idx="76732" formatCode="0.00E+00">
                  <c:v>1.33E-3</c:v>
                </c:pt>
                <c:pt idx="76733" formatCode="0.00E+00">
                  <c:v>1.33E-3</c:v>
                </c:pt>
                <c:pt idx="76734" formatCode="0.00E+00">
                  <c:v>1.33E-3</c:v>
                </c:pt>
                <c:pt idx="76735" formatCode="0.00E+00">
                  <c:v>1.33E-3</c:v>
                </c:pt>
                <c:pt idx="76736" formatCode="0.00E+00">
                  <c:v>1.33E-3</c:v>
                </c:pt>
                <c:pt idx="76737" formatCode="0.00E+00">
                  <c:v>1.33E-3</c:v>
                </c:pt>
                <c:pt idx="76738" formatCode="0.00E+00">
                  <c:v>1.33E-3</c:v>
                </c:pt>
                <c:pt idx="76739" formatCode="0.00E+00">
                  <c:v>1.33E-3</c:v>
                </c:pt>
                <c:pt idx="76740" formatCode="0.00E+00">
                  <c:v>1.33E-3</c:v>
                </c:pt>
                <c:pt idx="76741" formatCode="0.00E+00">
                  <c:v>1.33E-3</c:v>
                </c:pt>
                <c:pt idx="76742" formatCode="0.00E+00">
                  <c:v>1.33E-3</c:v>
                </c:pt>
                <c:pt idx="76743" formatCode="0.00E+00">
                  <c:v>1.33E-3</c:v>
                </c:pt>
                <c:pt idx="76744" formatCode="0.00E+00">
                  <c:v>1.33E-3</c:v>
                </c:pt>
                <c:pt idx="76745" formatCode="0.00E+00">
                  <c:v>1.33E-3</c:v>
                </c:pt>
                <c:pt idx="76746" formatCode="0.00E+00">
                  <c:v>1.33E-3</c:v>
                </c:pt>
                <c:pt idx="76747" formatCode="0.00E+00">
                  <c:v>1.33E-3</c:v>
                </c:pt>
                <c:pt idx="76748" formatCode="0.00E+00">
                  <c:v>1.33E-3</c:v>
                </c:pt>
                <c:pt idx="76749" formatCode="0.00E+00">
                  <c:v>1.33E-3</c:v>
                </c:pt>
                <c:pt idx="76750" formatCode="0.00E+00">
                  <c:v>1.33E-3</c:v>
                </c:pt>
                <c:pt idx="76751" formatCode="0.00E+00">
                  <c:v>1.33E-3</c:v>
                </c:pt>
                <c:pt idx="76752" formatCode="0.00E+00">
                  <c:v>1.33E-3</c:v>
                </c:pt>
                <c:pt idx="76753" formatCode="0.00E+00">
                  <c:v>1.33E-3</c:v>
                </c:pt>
                <c:pt idx="76754" formatCode="0.00E+00">
                  <c:v>1.33E-3</c:v>
                </c:pt>
                <c:pt idx="76755" formatCode="0.00E+00">
                  <c:v>1.33E-3</c:v>
                </c:pt>
                <c:pt idx="76756" formatCode="0.00E+00">
                  <c:v>1.33E-3</c:v>
                </c:pt>
                <c:pt idx="76757" formatCode="0.00E+00">
                  <c:v>1.33E-3</c:v>
                </c:pt>
                <c:pt idx="76758" formatCode="0.00E+00">
                  <c:v>1.33E-3</c:v>
                </c:pt>
                <c:pt idx="76759" formatCode="0.00E+00">
                  <c:v>1.33E-3</c:v>
                </c:pt>
                <c:pt idx="76760" formatCode="0.00E+00">
                  <c:v>1.33E-3</c:v>
                </c:pt>
                <c:pt idx="76761" formatCode="0.00E+00">
                  <c:v>1.33E-3</c:v>
                </c:pt>
                <c:pt idx="76762" formatCode="0.00E+00">
                  <c:v>1.33E-3</c:v>
                </c:pt>
                <c:pt idx="76763" formatCode="0.00E+00">
                  <c:v>1.33E-3</c:v>
                </c:pt>
                <c:pt idx="76764" formatCode="0.00E+00">
                  <c:v>1.33E-3</c:v>
                </c:pt>
                <c:pt idx="76765" formatCode="0.00E+00">
                  <c:v>1.33E-3</c:v>
                </c:pt>
                <c:pt idx="76766" formatCode="0.00E+00">
                  <c:v>1.33E-3</c:v>
                </c:pt>
                <c:pt idx="76767" formatCode="0.00E+00">
                  <c:v>1.33E-3</c:v>
                </c:pt>
                <c:pt idx="76768" formatCode="0.00E+00">
                  <c:v>1.33E-3</c:v>
                </c:pt>
                <c:pt idx="76769" formatCode="0.00E+00">
                  <c:v>1.33E-3</c:v>
                </c:pt>
                <c:pt idx="76770" formatCode="0.00E+00">
                  <c:v>1.33E-3</c:v>
                </c:pt>
                <c:pt idx="76771" formatCode="0.00E+00">
                  <c:v>1.33E-3</c:v>
                </c:pt>
                <c:pt idx="76772" formatCode="0.00E+00">
                  <c:v>1.33E-3</c:v>
                </c:pt>
                <c:pt idx="76773" formatCode="0.00E+00">
                  <c:v>1.33E-3</c:v>
                </c:pt>
                <c:pt idx="76774" formatCode="0.00E+00">
                  <c:v>1.33E-3</c:v>
                </c:pt>
                <c:pt idx="76775" formatCode="0.00E+00">
                  <c:v>1.33E-3</c:v>
                </c:pt>
                <c:pt idx="76776" formatCode="0.00E+00">
                  <c:v>1.33E-3</c:v>
                </c:pt>
                <c:pt idx="76777" formatCode="0.00E+00">
                  <c:v>1.33E-3</c:v>
                </c:pt>
                <c:pt idx="76778" formatCode="0.00E+00">
                  <c:v>1.33E-3</c:v>
                </c:pt>
                <c:pt idx="76779" formatCode="0.00E+00">
                  <c:v>1.33E-3</c:v>
                </c:pt>
                <c:pt idx="76780" formatCode="0.00E+00">
                  <c:v>1.33E-3</c:v>
                </c:pt>
                <c:pt idx="76781" formatCode="0.00E+00">
                  <c:v>1.33E-3</c:v>
                </c:pt>
                <c:pt idx="76782" formatCode="0.00E+00">
                  <c:v>1.33E-3</c:v>
                </c:pt>
                <c:pt idx="76783" formatCode="0.00E+00">
                  <c:v>1.33E-3</c:v>
                </c:pt>
                <c:pt idx="76784" formatCode="0.00E+00">
                  <c:v>1.33E-3</c:v>
                </c:pt>
                <c:pt idx="76785" formatCode="0.00E+00">
                  <c:v>1.33E-3</c:v>
                </c:pt>
                <c:pt idx="76786" formatCode="0.00E+00">
                  <c:v>1.33E-3</c:v>
                </c:pt>
                <c:pt idx="76787" formatCode="0.00E+00">
                  <c:v>1.33E-3</c:v>
                </c:pt>
                <c:pt idx="76788" formatCode="0.00E+00">
                  <c:v>1.33E-3</c:v>
                </c:pt>
                <c:pt idx="76789" formatCode="0.00E+00">
                  <c:v>1.33E-3</c:v>
                </c:pt>
                <c:pt idx="76790" formatCode="0.00E+00">
                  <c:v>1.33E-3</c:v>
                </c:pt>
                <c:pt idx="76791" formatCode="0.00E+00">
                  <c:v>1.33E-3</c:v>
                </c:pt>
                <c:pt idx="76792" formatCode="0.00E+00">
                  <c:v>1.33E-3</c:v>
                </c:pt>
                <c:pt idx="76793" formatCode="0.00E+00">
                  <c:v>1.33E-3</c:v>
                </c:pt>
                <c:pt idx="76794" formatCode="0.00E+00">
                  <c:v>1.33E-3</c:v>
                </c:pt>
                <c:pt idx="76795" formatCode="0.00E+00">
                  <c:v>1.33E-3</c:v>
                </c:pt>
                <c:pt idx="76796" formatCode="0.00E+00">
                  <c:v>1.33E-3</c:v>
                </c:pt>
                <c:pt idx="76797" formatCode="0.00E+00">
                  <c:v>1.33E-3</c:v>
                </c:pt>
                <c:pt idx="76798" formatCode="0.00E+00">
                  <c:v>1.33E-3</c:v>
                </c:pt>
                <c:pt idx="76799" formatCode="0.00E+00">
                  <c:v>1.33E-3</c:v>
                </c:pt>
                <c:pt idx="76800" formatCode="0.00E+00">
                  <c:v>1.33E-3</c:v>
                </c:pt>
                <c:pt idx="76801" formatCode="0.00E+00">
                  <c:v>1.33E-3</c:v>
                </c:pt>
                <c:pt idx="76802" formatCode="0.00E+00">
                  <c:v>1.33E-3</c:v>
                </c:pt>
                <c:pt idx="76803" formatCode="0.00E+00">
                  <c:v>1.33E-3</c:v>
                </c:pt>
                <c:pt idx="76804" formatCode="0.00E+00">
                  <c:v>1.33E-3</c:v>
                </c:pt>
                <c:pt idx="76805" formatCode="0.00E+00">
                  <c:v>1.33E-3</c:v>
                </c:pt>
                <c:pt idx="76806" formatCode="0.00E+00">
                  <c:v>1.33E-3</c:v>
                </c:pt>
                <c:pt idx="76807" formatCode="0.00E+00">
                  <c:v>1.33E-3</c:v>
                </c:pt>
                <c:pt idx="76808" formatCode="0.00E+00">
                  <c:v>1.33E-3</c:v>
                </c:pt>
                <c:pt idx="76809" formatCode="0.00E+00">
                  <c:v>1.33E-3</c:v>
                </c:pt>
                <c:pt idx="76810" formatCode="0.00E+00">
                  <c:v>1.33E-3</c:v>
                </c:pt>
                <c:pt idx="76811" formatCode="0.00E+00">
                  <c:v>1.33E-3</c:v>
                </c:pt>
                <c:pt idx="76812" formatCode="0.00E+00">
                  <c:v>1.33E-3</c:v>
                </c:pt>
                <c:pt idx="76813" formatCode="0.00E+00">
                  <c:v>1.33E-3</c:v>
                </c:pt>
                <c:pt idx="76814" formatCode="0.00E+00">
                  <c:v>1.33E-3</c:v>
                </c:pt>
                <c:pt idx="76815" formatCode="0.00E+00">
                  <c:v>1.33E-3</c:v>
                </c:pt>
                <c:pt idx="76816" formatCode="0.00E+00">
                  <c:v>1.33E-3</c:v>
                </c:pt>
                <c:pt idx="76817" formatCode="0.00E+00">
                  <c:v>1.33E-3</c:v>
                </c:pt>
                <c:pt idx="76818" formatCode="0.00E+00">
                  <c:v>1.33E-3</c:v>
                </c:pt>
                <c:pt idx="76819" formatCode="0.00E+00">
                  <c:v>1.33E-3</c:v>
                </c:pt>
                <c:pt idx="76820" formatCode="0.00E+00">
                  <c:v>1.33E-3</c:v>
                </c:pt>
                <c:pt idx="76821" formatCode="0.00E+00">
                  <c:v>1.33E-3</c:v>
                </c:pt>
                <c:pt idx="76822" formatCode="0.00E+00">
                  <c:v>1.33E-3</c:v>
                </c:pt>
                <c:pt idx="76823" formatCode="0.00E+00">
                  <c:v>1.33E-3</c:v>
                </c:pt>
                <c:pt idx="76824" formatCode="0.00E+00">
                  <c:v>1.33E-3</c:v>
                </c:pt>
                <c:pt idx="76825" formatCode="0.00E+00">
                  <c:v>1.33E-3</c:v>
                </c:pt>
                <c:pt idx="76826" formatCode="0.00E+00">
                  <c:v>1.33E-3</c:v>
                </c:pt>
                <c:pt idx="76827" formatCode="0.00E+00">
                  <c:v>1.33E-3</c:v>
                </c:pt>
                <c:pt idx="76828" formatCode="0.00E+00">
                  <c:v>1.33E-3</c:v>
                </c:pt>
                <c:pt idx="76829" formatCode="0.00E+00">
                  <c:v>1.33E-3</c:v>
                </c:pt>
                <c:pt idx="76830" formatCode="0.00E+00">
                  <c:v>1.33E-3</c:v>
                </c:pt>
                <c:pt idx="76831" formatCode="0.00E+00">
                  <c:v>1.33E-3</c:v>
                </c:pt>
                <c:pt idx="76832" formatCode="0.00E+00">
                  <c:v>1.33E-3</c:v>
                </c:pt>
                <c:pt idx="76833" formatCode="0.00E+00">
                  <c:v>1.33E-3</c:v>
                </c:pt>
                <c:pt idx="76834" formatCode="0.00E+00">
                  <c:v>1.33E-3</c:v>
                </c:pt>
                <c:pt idx="76835" formatCode="0.00E+00">
                  <c:v>1.33E-3</c:v>
                </c:pt>
                <c:pt idx="76836" formatCode="0.00E+00">
                  <c:v>1.33E-3</c:v>
                </c:pt>
                <c:pt idx="76837" formatCode="0.00E+00">
                  <c:v>1.33E-3</c:v>
                </c:pt>
                <c:pt idx="76838" formatCode="0.00E+00">
                  <c:v>1.33E-3</c:v>
                </c:pt>
                <c:pt idx="76839" formatCode="0.00E+00">
                  <c:v>1.33E-3</c:v>
                </c:pt>
                <c:pt idx="76840" formatCode="0.00E+00">
                  <c:v>1.33E-3</c:v>
                </c:pt>
                <c:pt idx="76841" formatCode="0.00E+00">
                  <c:v>1.33E-3</c:v>
                </c:pt>
                <c:pt idx="76842" formatCode="0.00E+00">
                  <c:v>1.33E-3</c:v>
                </c:pt>
                <c:pt idx="76843" formatCode="0.00E+00">
                  <c:v>1.33E-3</c:v>
                </c:pt>
                <c:pt idx="76844" formatCode="0.00E+00">
                  <c:v>1.33E-3</c:v>
                </c:pt>
                <c:pt idx="76845" formatCode="0.00E+00">
                  <c:v>1.33E-3</c:v>
                </c:pt>
                <c:pt idx="76846" formatCode="0.00E+00">
                  <c:v>1.33E-3</c:v>
                </c:pt>
                <c:pt idx="76847" formatCode="0.00E+00">
                  <c:v>1.33E-3</c:v>
                </c:pt>
                <c:pt idx="76848" formatCode="0.00E+00">
                  <c:v>1.33E-3</c:v>
                </c:pt>
                <c:pt idx="76849" formatCode="0.00E+00">
                  <c:v>1.33E-3</c:v>
                </c:pt>
                <c:pt idx="76850" formatCode="0.00E+00">
                  <c:v>1.33E-3</c:v>
                </c:pt>
                <c:pt idx="76851" formatCode="0.00E+00">
                  <c:v>1.33E-3</c:v>
                </c:pt>
                <c:pt idx="76852" formatCode="0.00E+00">
                  <c:v>1.33E-3</c:v>
                </c:pt>
                <c:pt idx="76853" formatCode="0.00E+00">
                  <c:v>1.33E-3</c:v>
                </c:pt>
                <c:pt idx="76854" formatCode="0.00E+00">
                  <c:v>1.33E-3</c:v>
                </c:pt>
                <c:pt idx="76855" formatCode="0.00E+00">
                  <c:v>1.33E-3</c:v>
                </c:pt>
                <c:pt idx="76856" formatCode="0.00E+00">
                  <c:v>1.33E-3</c:v>
                </c:pt>
                <c:pt idx="76857" formatCode="0.00E+00">
                  <c:v>1.33E-3</c:v>
                </c:pt>
                <c:pt idx="76858" formatCode="0.00E+00">
                  <c:v>1.33E-3</c:v>
                </c:pt>
                <c:pt idx="76859" formatCode="0.00E+00">
                  <c:v>1.33E-3</c:v>
                </c:pt>
                <c:pt idx="76860" formatCode="0.00E+00">
                  <c:v>1.33E-3</c:v>
                </c:pt>
                <c:pt idx="76861" formatCode="0.00E+00">
                  <c:v>1.33E-3</c:v>
                </c:pt>
                <c:pt idx="76862" formatCode="0.00E+00">
                  <c:v>1.33E-3</c:v>
                </c:pt>
                <c:pt idx="76863" formatCode="0.00E+00">
                  <c:v>1.33E-3</c:v>
                </c:pt>
                <c:pt idx="76864" formatCode="0.00E+00">
                  <c:v>1.33E-3</c:v>
                </c:pt>
                <c:pt idx="76865" formatCode="0.00E+00">
                  <c:v>1.33E-3</c:v>
                </c:pt>
                <c:pt idx="76866" formatCode="0.00E+00">
                  <c:v>1.33E-3</c:v>
                </c:pt>
                <c:pt idx="76867" formatCode="0.00E+00">
                  <c:v>1.33E-3</c:v>
                </c:pt>
                <c:pt idx="76868" formatCode="0.00E+00">
                  <c:v>1.33E-3</c:v>
                </c:pt>
                <c:pt idx="76869" formatCode="0.00E+00">
                  <c:v>1.33E-3</c:v>
                </c:pt>
                <c:pt idx="76870" formatCode="0.00E+00">
                  <c:v>1.33E-3</c:v>
                </c:pt>
                <c:pt idx="76871" formatCode="0.00E+00">
                  <c:v>1.33E-3</c:v>
                </c:pt>
                <c:pt idx="76872" formatCode="0.00E+00">
                  <c:v>1.33E-3</c:v>
                </c:pt>
                <c:pt idx="76873" formatCode="0.00E+00">
                  <c:v>1.33E-3</c:v>
                </c:pt>
                <c:pt idx="76874" formatCode="0.00E+00">
                  <c:v>1.33E-3</c:v>
                </c:pt>
                <c:pt idx="76875" formatCode="0.00E+00">
                  <c:v>1.33E-3</c:v>
                </c:pt>
                <c:pt idx="76876" formatCode="0.00E+00">
                  <c:v>1.33E-3</c:v>
                </c:pt>
                <c:pt idx="76877" formatCode="0.00E+00">
                  <c:v>1.33E-3</c:v>
                </c:pt>
                <c:pt idx="76878" formatCode="0.00E+00">
                  <c:v>1.33E-3</c:v>
                </c:pt>
                <c:pt idx="76879" formatCode="0.00E+00">
                  <c:v>1.33E-3</c:v>
                </c:pt>
                <c:pt idx="76880" formatCode="0.00E+00">
                  <c:v>1.33E-3</c:v>
                </c:pt>
                <c:pt idx="76881" formatCode="0.00E+00">
                  <c:v>1.33E-3</c:v>
                </c:pt>
                <c:pt idx="76882" formatCode="0.00E+00">
                  <c:v>1.33E-3</c:v>
                </c:pt>
                <c:pt idx="76883" formatCode="0.00E+00">
                  <c:v>1.33E-3</c:v>
                </c:pt>
                <c:pt idx="76884" formatCode="0.00E+00">
                  <c:v>1.33E-3</c:v>
                </c:pt>
                <c:pt idx="76885" formatCode="0.00E+00">
                  <c:v>1.33E-3</c:v>
                </c:pt>
                <c:pt idx="76886" formatCode="0.00E+00">
                  <c:v>1.33E-3</c:v>
                </c:pt>
                <c:pt idx="76887" formatCode="0.00E+00">
                  <c:v>1.33E-3</c:v>
                </c:pt>
                <c:pt idx="76888" formatCode="0.00E+00">
                  <c:v>1.33E-3</c:v>
                </c:pt>
                <c:pt idx="76889" formatCode="0.00E+00">
                  <c:v>1.33E-3</c:v>
                </c:pt>
                <c:pt idx="76890" formatCode="0.00E+00">
                  <c:v>1.33E-3</c:v>
                </c:pt>
                <c:pt idx="76891" formatCode="0.00E+00">
                  <c:v>1.33E-3</c:v>
                </c:pt>
                <c:pt idx="76892" formatCode="0.00E+00">
                  <c:v>1.33E-3</c:v>
                </c:pt>
                <c:pt idx="76893" formatCode="0.00E+00">
                  <c:v>1.33E-3</c:v>
                </c:pt>
                <c:pt idx="76894" formatCode="0.00E+00">
                  <c:v>1.33E-3</c:v>
                </c:pt>
                <c:pt idx="76895" formatCode="0.00E+00">
                  <c:v>1.33E-3</c:v>
                </c:pt>
                <c:pt idx="76896" formatCode="0.00E+00">
                  <c:v>1.33E-3</c:v>
                </c:pt>
                <c:pt idx="76897" formatCode="0.00E+00">
                  <c:v>1.33E-3</c:v>
                </c:pt>
                <c:pt idx="76898" formatCode="0.00E+00">
                  <c:v>1.33E-3</c:v>
                </c:pt>
                <c:pt idx="76899" formatCode="0.00E+00">
                  <c:v>1.33E-3</c:v>
                </c:pt>
                <c:pt idx="76900" formatCode="0.00E+00">
                  <c:v>1.33E-3</c:v>
                </c:pt>
                <c:pt idx="76901" formatCode="0.00E+00">
                  <c:v>1.33E-3</c:v>
                </c:pt>
                <c:pt idx="76902" formatCode="0.00E+00">
                  <c:v>1.33E-3</c:v>
                </c:pt>
                <c:pt idx="76903" formatCode="0.00E+00">
                  <c:v>1.33E-3</c:v>
                </c:pt>
                <c:pt idx="76904" formatCode="0.00E+00">
                  <c:v>1.33E-3</c:v>
                </c:pt>
                <c:pt idx="76905" formatCode="0.00E+00">
                  <c:v>1.33E-3</c:v>
                </c:pt>
                <c:pt idx="76906" formatCode="0.00E+00">
                  <c:v>1.33E-3</c:v>
                </c:pt>
                <c:pt idx="76907" formatCode="0.00E+00">
                  <c:v>1.33E-3</c:v>
                </c:pt>
                <c:pt idx="76908" formatCode="0.00E+00">
                  <c:v>1.33E-3</c:v>
                </c:pt>
                <c:pt idx="76909" formatCode="0.00E+00">
                  <c:v>1.33E-3</c:v>
                </c:pt>
                <c:pt idx="76910" formatCode="0.00E+00">
                  <c:v>1.33E-3</c:v>
                </c:pt>
                <c:pt idx="76911" formatCode="0.00E+00">
                  <c:v>1.33E-3</c:v>
                </c:pt>
                <c:pt idx="76912" formatCode="0.00E+00">
                  <c:v>1.33E-3</c:v>
                </c:pt>
                <c:pt idx="76913" formatCode="0.00E+00">
                  <c:v>1.33E-3</c:v>
                </c:pt>
                <c:pt idx="76914" formatCode="0.00E+00">
                  <c:v>1.33E-3</c:v>
                </c:pt>
                <c:pt idx="76915" formatCode="0.00E+00">
                  <c:v>1.33E-3</c:v>
                </c:pt>
                <c:pt idx="76916" formatCode="0.00E+00">
                  <c:v>1.33E-3</c:v>
                </c:pt>
                <c:pt idx="76917" formatCode="0.00E+00">
                  <c:v>1.33E-3</c:v>
                </c:pt>
                <c:pt idx="76918" formatCode="0.00E+00">
                  <c:v>1.33E-3</c:v>
                </c:pt>
                <c:pt idx="76919" formatCode="0.00E+00">
                  <c:v>1.33E-3</c:v>
                </c:pt>
                <c:pt idx="76920" formatCode="0.00E+00">
                  <c:v>1.33E-3</c:v>
                </c:pt>
                <c:pt idx="76921" formatCode="0.00E+00">
                  <c:v>1.33E-3</c:v>
                </c:pt>
                <c:pt idx="76922" formatCode="0.00E+00">
                  <c:v>1.33E-3</c:v>
                </c:pt>
                <c:pt idx="76923" formatCode="0.00E+00">
                  <c:v>1.33E-3</c:v>
                </c:pt>
                <c:pt idx="76924" formatCode="0.00E+00">
                  <c:v>1.33E-3</c:v>
                </c:pt>
                <c:pt idx="76925" formatCode="0.00E+00">
                  <c:v>1.33E-3</c:v>
                </c:pt>
                <c:pt idx="76926" formatCode="0.00E+00">
                  <c:v>1.33E-3</c:v>
                </c:pt>
                <c:pt idx="76927" formatCode="0.00E+00">
                  <c:v>1.33E-3</c:v>
                </c:pt>
                <c:pt idx="76928" formatCode="0.00E+00">
                  <c:v>1.33E-3</c:v>
                </c:pt>
                <c:pt idx="76929" formatCode="0.00E+00">
                  <c:v>1.33E-3</c:v>
                </c:pt>
                <c:pt idx="76930" formatCode="0.00E+00">
                  <c:v>1.33E-3</c:v>
                </c:pt>
                <c:pt idx="76931" formatCode="0.00E+00">
                  <c:v>1.33E-3</c:v>
                </c:pt>
                <c:pt idx="76932" formatCode="0.00E+00">
                  <c:v>1.33E-3</c:v>
                </c:pt>
                <c:pt idx="76933" formatCode="0.00E+00">
                  <c:v>1.33E-3</c:v>
                </c:pt>
                <c:pt idx="76934" formatCode="0.00E+00">
                  <c:v>1.33E-3</c:v>
                </c:pt>
                <c:pt idx="76935" formatCode="0.00E+00">
                  <c:v>1.33E-3</c:v>
                </c:pt>
                <c:pt idx="76936" formatCode="0.00E+00">
                  <c:v>1.33E-3</c:v>
                </c:pt>
                <c:pt idx="76937" formatCode="0.00E+00">
                  <c:v>1.33E-3</c:v>
                </c:pt>
                <c:pt idx="76938" formatCode="0.00E+00">
                  <c:v>1.33E-3</c:v>
                </c:pt>
                <c:pt idx="76939" formatCode="0.00E+00">
                  <c:v>1.33E-3</c:v>
                </c:pt>
                <c:pt idx="76940" formatCode="0.00E+00">
                  <c:v>1.33E-3</c:v>
                </c:pt>
                <c:pt idx="76941" formatCode="0.00E+00">
                  <c:v>1.33E-3</c:v>
                </c:pt>
                <c:pt idx="76942" formatCode="0.00E+00">
                  <c:v>1.33E-3</c:v>
                </c:pt>
                <c:pt idx="76943" formatCode="0.00E+00">
                  <c:v>1.33E-3</c:v>
                </c:pt>
                <c:pt idx="76944" formatCode="0.00E+00">
                  <c:v>1.33E-3</c:v>
                </c:pt>
                <c:pt idx="76945" formatCode="0.00E+00">
                  <c:v>1.33E-3</c:v>
                </c:pt>
                <c:pt idx="76946" formatCode="0.00E+00">
                  <c:v>1.33E-3</c:v>
                </c:pt>
                <c:pt idx="76947" formatCode="0.00E+00">
                  <c:v>1.33E-3</c:v>
                </c:pt>
                <c:pt idx="76948" formatCode="0.00E+00">
                  <c:v>1.33E-3</c:v>
                </c:pt>
                <c:pt idx="76949" formatCode="0.00E+00">
                  <c:v>1.33E-3</c:v>
                </c:pt>
                <c:pt idx="76950" formatCode="0.00E+00">
                  <c:v>1.33E-3</c:v>
                </c:pt>
                <c:pt idx="76951" formatCode="0.00E+00">
                  <c:v>1.33E-3</c:v>
                </c:pt>
                <c:pt idx="76952" formatCode="0.00E+00">
                  <c:v>1.33E-3</c:v>
                </c:pt>
                <c:pt idx="76953" formatCode="0.00E+00">
                  <c:v>1.33E-3</c:v>
                </c:pt>
                <c:pt idx="76954" formatCode="0.00E+00">
                  <c:v>1.33E-3</c:v>
                </c:pt>
                <c:pt idx="76955" formatCode="0.00E+00">
                  <c:v>1.33E-3</c:v>
                </c:pt>
                <c:pt idx="76956" formatCode="0.00E+00">
                  <c:v>1.33E-3</c:v>
                </c:pt>
                <c:pt idx="76957" formatCode="0.00E+00">
                  <c:v>1.33E-3</c:v>
                </c:pt>
                <c:pt idx="76958" formatCode="0.00E+00">
                  <c:v>1.33E-3</c:v>
                </c:pt>
                <c:pt idx="76959" formatCode="0.00E+00">
                  <c:v>1.33E-3</c:v>
                </c:pt>
                <c:pt idx="76960" formatCode="0.00E+00">
                  <c:v>1.33E-3</c:v>
                </c:pt>
                <c:pt idx="76961" formatCode="0.00E+00">
                  <c:v>1.33E-3</c:v>
                </c:pt>
                <c:pt idx="76962" formatCode="0.00E+00">
                  <c:v>1.33E-3</c:v>
                </c:pt>
                <c:pt idx="76963" formatCode="0.00E+00">
                  <c:v>1.33E-3</c:v>
                </c:pt>
                <c:pt idx="76964" formatCode="0.00E+00">
                  <c:v>1.33E-3</c:v>
                </c:pt>
                <c:pt idx="76965" formatCode="0.00E+00">
                  <c:v>1.33E-3</c:v>
                </c:pt>
                <c:pt idx="76966" formatCode="0.00E+00">
                  <c:v>1.33E-3</c:v>
                </c:pt>
                <c:pt idx="76967" formatCode="0.00E+00">
                  <c:v>1.33E-3</c:v>
                </c:pt>
                <c:pt idx="76968" formatCode="0.00E+00">
                  <c:v>1.33E-3</c:v>
                </c:pt>
                <c:pt idx="76969" formatCode="0.00E+00">
                  <c:v>1.33E-3</c:v>
                </c:pt>
                <c:pt idx="76970" formatCode="0.00E+00">
                  <c:v>1.33E-3</c:v>
                </c:pt>
                <c:pt idx="76971" formatCode="0.00E+00">
                  <c:v>1.34E-3</c:v>
                </c:pt>
                <c:pt idx="76972" formatCode="0.00E+00">
                  <c:v>1.5900000000000001E-3</c:v>
                </c:pt>
                <c:pt idx="76973" formatCode="0.00E+00">
                  <c:v>2.81E-3</c:v>
                </c:pt>
                <c:pt idx="76974" formatCode="0.00E+00">
                  <c:v>4.0499999999999998E-3</c:v>
                </c:pt>
                <c:pt idx="76975" formatCode="0.00E+00">
                  <c:v>3.48E-3</c:v>
                </c:pt>
                <c:pt idx="76976" formatCode="0.00E+00">
                  <c:v>3.14E-3</c:v>
                </c:pt>
                <c:pt idx="76977" formatCode="0.00E+00">
                  <c:v>3.2299999999999998E-3</c:v>
                </c:pt>
                <c:pt idx="76978" formatCode="0.00E+00">
                  <c:v>2.8500000000000001E-3</c:v>
                </c:pt>
                <c:pt idx="76979" formatCode="0.00E+00">
                  <c:v>2.8999999999999998E-3</c:v>
                </c:pt>
                <c:pt idx="76980" formatCode="0.00E+00">
                  <c:v>2.7000000000000001E-3</c:v>
                </c:pt>
                <c:pt idx="76981" formatCode="0.00E+00">
                  <c:v>2.64E-3</c:v>
                </c:pt>
                <c:pt idx="76982" formatCode="0.00E+00">
                  <c:v>2.5799999999999998E-3</c:v>
                </c:pt>
                <c:pt idx="76983" formatCode="0.00E+00">
                  <c:v>2.4599999999999999E-3</c:v>
                </c:pt>
                <c:pt idx="76984" formatCode="0.00E+00">
                  <c:v>2.4499999999999999E-3</c:v>
                </c:pt>
                <c:pt idx="76985" formatCode="0.00E+00">
                  <c:v>2.3400000000000001E-3</c:v>
                </c:pt>
                <c:pt idx="76986" formatCode="0.00E+00">
                  <c:v>2.33E-3</c:v>
                </c:pt>
                <c:pt idx="76987" formatCode="0.00E+00">
                  <c:v>2.2599999999999999E-3</c:v>
                </c:pt>
                <c:pt idx="76988" formatCode="0.00E+00">
                  <c:v>2.2300000000000002E-3</c:v>
                </c:pt>
                <c:pt idx="76989" formatCode="0.00E+00">
                  <c:v>2.2000000000000001E-3</c:v>
                </c:pt>
                <c:pt idx="76990" formatCode="0.00E+00">
                  <c:v>2.15E-3</c:v>
                </c:pt>
                <c:pt idx="76991" formatCode="0.00E+00">
                  <c:v>2.1299999999999999E-3</c:v>
                </c:pt>
                <c:pt idx="76992" formatCode="0.00E+00">
                  <c:v>2.0899999999999998E-3</c:v>
                </c:pt>
                <c:pt idx="76993" formatCode="0.00E+00">
                  <c:v>2.0699999999999998E-3</c:v>
                </c:pt>
                <c:pt idx="76994" formatCode="0.00E+00">
                  <c:v>2.0400000000000001E-3</c:v>
                </c:pt>
                <c:pt idx="76995" formatCode="0.00E+00">
                  <c:v>2.0200000000000001E-3</c:v>
                </c:pt>
                <c:pt idx="76996" formatCode="0.00E+00">
                  <c:v>2E-3</c:v>
                </c:pt>
                <c:pt idx="76997" formatCode="0.00E+00">
                  <c:v>1.98E-3</c:v>
                </c:pt>
                <c:pt idx="76998" formatCode="0.00E+00">
                  <c:v>1.9599999999999999E-3</c:v>
                </c:pt>
                <c:pt idx="76999" formatCode="0.00E+00">
                  <c:v>1.9400000000000001E-3</c:v>
                </c:pt>
                <c:pt idx="77000" formatCode="0.00E+00">
                  <c:v>1.9300000000000001E-3</c:v>
                </c:pt>
                <c:pt idx="77001" formatCode="0.00E+00">
                  <c:v>1.91E-3</c:v>
                </c:pt>
                <c:pt idx="77002" formatCode="0.00E+00">
                  <c:v>1.9E-3</c:v>
                </c:pt>
                <c:pt idx="77003" formatCode="0.00E+00">
                  <c:v>1.89E-3</c:v>
                </c:pt>
                <c:pt idx="77004" formatCode="0.00E+00">
                  <c:v>1.8699999999999999E-3</c:v>
                </c:pt>
                <c:pt idx="77005" formatCode="0.00E+00">
                  <c:v>1.8600000000000001E-3</c:v>
                </c:pt>
                <c:pt idx="77006" formatCode="0.00E+00">
                  <c:v>1.8500000000000001E-3</c:v>
                </c:pt>
                <c:pt idx="77007" formatCode="0.00E+00">
                  <c:v>1.8400000000000001E-3</c:v>
                </c:pt>
                <c:pt idx="77008" formatCode="0.00E+00">
                  <c:v>1.83E-3</c:v>
                </c:pt>
                <c:pt idx="77009" formatCode="0.00E+00">
                  <c:v>1.82E-3</c:v>
                </c:pt>
                <c:pt idx="77010" formatCode="0.00E+00">
                  <c:v>1.81E-3</c:v>
                </c:pt>
                <c:pt idx="77011" formatCode="0.00E+00">
                  <c:v>1.8E-3</c:v>
                </c:pt>
                <c:pt idx="77012" formatCode="0.00E+00">
                  <c:v>1.8E-3</c:v>
                </c:pt>
                <c:pt idx="77013" formatCode="0.00E+00">
                  <c:v>1.7899999999999999E-3</c:v>
                </c:pt>
                <c:pt idx="77014" formatCode="0.00E+00">
                  <c:v>1.7799999999999999E-3</c:v>
                </c:pt>
                <c:pt idx="77015" formatCode="0.00E+00">
                  <c:v>1.7799999999999999E-3</c:v>
                </c:pt>
                <c:pt idx="77016" formatCode="0.00E+00">
                  <c:v>1.7700000000000001E-3</c:v>
                </c:pt>
                <c:pt idx="77017" formatCode="0.00E+00">
                  <c:v>1.7600000000000001E-3</c:v>
                </c:pt>
                <c:pt idx="77018" formatCode="0.00E+00">
                  <c:v>1.7600000000000001E-3</c:v>
                </c:pt>
                <c:pt idx="77019" formatCode="0.00E+00">
                  <c:v>1.75E-3</c:v>
                </c:pt>
                <c:pt idx="77020" formatCode="0.00E+00">
                  <c:v>1.75E-3</c:v>
                </c:pt>
                <c:pt idx="77021" formatCode="0.00E+00">
                  <c:v>1.74E-3</c:v>
                </c:pt>
                <c:pt idx="77022" formatCode="0.00E+00">
                  <c:v>1.74E-3</c:v>
                </c:pt>
                <c:pt idx="77023" formatCode="0.00E+00">
                  <c:v>1.73E-3</c:v>
                </c:pt>
                <c:pt idx="77024" formatCode="0.00E+00">
                  <c:v>1.73E-3</c:v>
                </c:pt>
                <c:pt idx="77025" formatCode="0.00E+00">
                  <c:v>1.72E-3</c:v>
                </c:pt>
                <c:pt idx="77026" formatCode="0.00E+00">
                  <c:v>1.72E-3</c:v>
                </c:pt>
                <c:pt idx="77027" formatCode="0.00E+00">
                  <c:v>1.7099999999999999E-3</c:v>
                </c:pt>
                <c:pt idx="77028" formatCode="0.00E+00">
                  <c:v>1.7099999999999999E-3</c:v>
                </c:pt>
                <c:pt idx="77029" formatCode="0.00E+00">
                  <c:v>1.7099999999999999E-3</c:v>
                </c:pt>
                <c:pt idx="77030" formatCode="0.00E+00">
                  <c:v>1.6999999999999999E-3</c:v>
                </c:pt>
                <c:pt idx="77031" formatCode="0.00E+00">
                  <c:v>1.6999999999999999E-3</c:v>
                </c:pt>
                <c:pt idx="77032" formatCode="0.00E+00">
                  <c:v>1.6900000000000001E-3</c:v>
                </c:pt>
                <c:pt idx="77033" formatCode="0.00E+00">
                  <c:v>1.6900000000000001E-3</c:v>
                </c:pt>
                <c:pt idx="77034" formatCode="0.00E+00">
                  <c:v>1.6900000000000001E-3</c:v>
                </c:pt>
                <c:pt idx="77035" formatCode="0.00E+00">
                  <c:v>1.6900000000000001E-3</c:v>
                </c:pt>
                <c:pt idx="77036" formatCode="0.00E+00">
                  <c:v>1.6800000000000001E-3</c:v>
                </c:pt>
                <c:pt idx="77037" formatCode="0.00E+00">
                  <c:v>1.6800000000000001E-3</c:v>
                </c:pt>
                <c:pt idx="77038" formatCode="0.00E+00">
                  <c:v>1.6800000000000001E-3</c:v>
                </c:pt>
                <c:pt idx="77039" formatCode="0.00E+00">
                  <c:v>1.67E-3</c:v>
                </c:pt>
                <c:pt idx="77040" formatCode="0.00E+00">
                  <c:v>1.67E-3</c:v>
                </c:pt>
                <c:pt idx="77041" formatCode="0.00E+00">
                  <c:v>1.67E-3</c:v>
                </c:pt>
                <c:pt idx="77042" formatCode="0.00E+00">
                  <c:v>1.67E-3</c:v>
                </c:pt>
                <c:pt idx="77043" formatCode="0.00E+00">
                  <c:v>1.66E-3</c:v>
                </c:pt>
                <c:pt idx="77044" formatCode="0.00E+00">
                  <c:v>1.66E-3</c:v>
                </c:pt>
                <c:pt idx="77045" formatCode="0.00E+00">
                  <c:v>1.66E-3</c:v>
                </c:pt>
                <c:pt idx="77046" formatCode="0.00E+00">
                  <c:v>1.66E-3</c:v>
                </c:pt>
                <c:pt idx="77047" formatCode="0.00E+00">
                  <c:v>1.65E-3</c:v>
                </c:pt>
                <c:pt idx="77048" formatCode="0.00E+00">
                  <c:v>1.65E-3</c:v>
                </c:pt>
                <c:pt idx="77049" formatCode="0.00E+00">
                  <c:v>1.65E-3</c:v>
                </c:pt>
                <c:pt idx="77050" formatCode="0.00E+00">
                  <c:v>1.65E-3</c:v>
                </c:pt>
                <c:pt idx="77051" formatCode="0.00E+00">
                  <c:v>1.64E-3</c:v>
                </c:pt>
                <c:pt idx="77052" formatCode="0.00E+00">
                  <c:v>1.64E-3</c:v>
                </c:pt>
                <c:pt idx="77053" formatCode="0.00E+00">
                  <c:v>1.64E-3</c:v>
                </c:pt>
                <c:pt idx="77054" formatCode="0.00E+00">
                  <c:v>1.64E-3</c:v>
                </c:pt>
                <c:pt idx="77055" formatCode="0.00E+00">
                  <c:v>1.64E-3</c:v>
                </c:pt>
                <c:pt idx="77056" formatCode="0.00E+00">
                  <c:v>1.6299999999999999E-3</c:v>
                </c:pt>
                <c:pt idx="77057" formatCode="0.00E+00">
                  <c:v>1.6299999999999999E-3</c:v>
                </c:pt>
                <c:pt idx="77058" formatCode="0.00E+00">
                  <c:v>1.6299999999999999E-3</c:v>
                </c:pt>
                <c:pt idx="77059" formatCode="0.00E+00">
                  <c:v>1.6299999999999999E-3</c:v>
                </c:pt>
                <c:pt idx="77060" formatCode="0.00E+00">
                  <c:v>1.6299999999999999E-3</c:v>
                </c:pt>
                <c:pt idx="77061" formatCode="0.00E+00">
                  <c:v>1.6199999999999999E-3</c:v>
                </c:pt>
                <c:pt idx="77062" formatCode="0.00E+00">
                  <c:v>1.6199999999999999E-3</c:v>
                </c:pt>
                <c:pt idx="77063" formatCode="0.00E+00">
                  <c:v>1.6199999999999999E-3</c:v>
                </c:pt>
                <c:pt idx="77064" formatCode="0.00E+00">
                  <c:v>1.6199999999999999E-3</c:v>
                </c:pt>
                <c:pt idx="77065" formatCode="0.00E+00">
                  <c:v>1.6199999999999999E-3</c:v>
                </c:pt>
                <c:pt idx="77066" formatCode="0.00E+00">
                  <c:v>1.6199999999999999E-3</c:v>
                </c:pt>
                <c:pt idx="77067" formatCode="0.00E+00">
                  <c:v>1.6199999999999999E-3</c:v>
                </c:pt>
                <c:pt idx="77068" formatCode="0.00E+00">
                  <c:v>1.6100000000000001E-3</c:v>
                </c:pt>
                <c:pt idx="77069" formatCode="0.00E+00">
                  <c:v>1.6100000000000001E-3</c:v>
                </c:pt>
                <c:pt idx="77070" formatCode="0.00E+00">
                  <c:v>1.6100000000000001E-3</c:v>
                </c:pt>
                <c:pt idx="77071" formatCode="0.00E+00">
                  <c:v>1.6100000000000001E-3</c:v>
                </c:pt>
                <c:pt idx="77072" formatCode="0.00E+00">
                  <c:v>1.6100000000000001E-3</c:v>
                </c:pt>
                <c:pt idx="77073" formatCode="0.00E+00">
                  <c:v>1.6100000000000001E-3</c:v>
                </c:pt>
                <c:pt idx="77074" formatCode="0.00E+00">
                  <c:v>1.6000000000000001E-3</c:v>
                </c:pt>
                <c:pt idx="77075" formatCode="0.00E+00">
                  <c:v>1.6000000000000001E-3</c:v>
                </c:pt>
                <c:pt idx="77076" formatCode="0.00E+00">
                  <c:v>1.6000000000000001E-3</c:v>
                </c:pt>
                <c:pt idx="77077" formatCode="0.00E+00">
                  <c:v>1.6000000000000001E-3</c:v>
                </c:pt>
                <c:pt idx="77078" formatCode="0.00E+00">
                  <c:v>1.6000000000000001E-3</c:v>
                </c:pt>
                <c:pt idx="77079" formatCode="0.00E+00">
                  <c:v>1.6000000000000001E-3</c:v>
                </c:pt>
                <c:pt idx="77080" formatCode="0.00E+00">
                  <c:v>1.5900000000000001E-3</c:v>
                </c:pt>
                <c:pt idx="77081" formatCode="0.00E+00">
                  <c:v>1.5900000000000001E-3</c:v>
                </c:pt>
                <c:pt idx="77082" formatCode="0.00E+00">
                  <c:v>1.5900000000000001E-3</c:v>
                </c:pt>
                <c:pt idx="77083" formatCode="0.00E+00">
                  <c:v>1.5900000000000001E-3</c:v>
                </c:pt>
                <c:pt idx="77084" formatCode="0.00E+00">
                  <c:v>1.5900000000000001E-3</c:v>
                </c:pt>
                <c:pt idx="77085" formatCode="0.00E+00">
                  <c:v>1.5900000000000001E-3</c:v>
                </c:pt>
                <c:pt idx="77086" formatCode="0.00E+00">
                  <c:v>1.5900000000000001E-3</c:v>
                </c:pt>
                <c:pt idx="77087" formatCode="0.00E+00">
                  <c:v>1.58E-3</c:v>
                </c:pt>
                <c:pt idx="77088" formatCode="0.00E+00">
                  <c:v>1.58E-3</c:v>
                </c:pt>
                <c:pt idx="77089" formatCode="0.00E+00">
                  <c:v>1.58E-3</c:v>
                </c:pt>
                <c:pt idx="77090" formatCode="0.00E+00">
                  <c:v>1.58E-3</c:v>
                </c:pt>
                <c:pt idx="77091" formatCode="0.00E+00">
                  <c:v>1.58E-3</c:v>
                </c:pt>
                <c:pt idx="77092" formatCode="0.00E+00">
                  <c:v>1.58E-3</c:v>
                </c:pt>
                <c:pt idx="77093" formatCode="0.00E+00">
                  <c:v>1.58E-3</c:v>
                </c:pt>
                <c:pt idx="77094" formatCode="0.00E+00">
                  <c:v>1.57E-3</c:v>
                </c:pt>
                <c:pt idx="77095" formatCode="0.00E+00">
                  <c:v>1.57E-3</c:v>
                </c:pt>
                <c:pt idx="77096" formatCode="0.00E+00">
                  <c:v>1.57E-3</c:v>
                </c:pt>
                <c:pt idx="77097" formatCode="0.00E+00">
                  <c:v>1.57E-3</c:v>
                </c:pt>
                <c:pt idx="77098" formatCode="0.00E+00">
                  <c:v>1.57E-3</c:v>
                </c:pt>
                <c:pt idx="77099" formatCode="0.00E+00">
                  <c:v>1.57E-3</c:v>
                </c:pt>
                <c:pt idx="77100" formatCode="0.00E+00">
                  <c:v>1.57E-3</c:v>
                </c:pt>
                <c:pt idx="77101" formatCode="0.00E+00">
                  <c:v>1.57E-3</c:v>
                </c:pt>
                <c:pt idx="77102" formatCode="0.00E+00">
                  <c:v>1.57E-3</c:v>
                </c:pt>
                <c:pt idx="77103" formatCode="0.00E+00">
                  <c:v>1.56E-3</c:v>
                </c:pt>
                <c:pt idx="77104" formatCode="0.00E+00">
                  <c:v>1.56E-3</c:v>
                </c:pt>
                <c:pt idx="77105" formatCode="0.00E+00">
                  <c:v>1.56E-3</c:v>
                </c:pt>
                <c:pt idx="77106" formatCode="0.00E+00">
                  <c:v>1.56E-3</c:v>
                </c:pt>
                <c:pt idx="77107" formatCode="0.00E+00">
                  <c:v>1.56E-3</c:v>
                </c:pt>
                <c:pt idx="77108" formatCode="0.00E+00">
                  <c:v>1.56E-3</c:v>
                </c:pt>
                <c:pt idx="77109" formatCode="0.00E+00">
                  <c:v>1.56E-3</c:v>
                </c:pt>
                <c:pt idx="77110" formatCode="0.00E+00">
                  <c:v>1.56E-3</c:v>
                </c:pt>
                <c:pt idx="77111" formatCode="0.00E+00">
                  <c:v>1.5499999999999999E-3</c:v>
                </c:pt>
                <c:pt idx="77112" formatCode="0.00E+00">
                  <c:v>1.5499999999999999E-3</c:v>
                </c:pt>
                <c:pt idx="77113" formatCode="0.00E+00">
                  <c:v>1.5499999999999999E-3</c:v>
                </c:pt>
                <c:pt idx="77114" formatCode="0.00E+00">
                  <c:v>1.5499999999999999E-3</c:v>
                </c:pt>
                <c:pt idx="77115" formatCode="0.00E+00">
                  <c:v>1.5499999999999999E-3</c:v>
                </c:pt>
                <c:pt idx="77116" formatCode="0.00E+00">
                  <c:v>1.5499999999999999E-3</c:v>
                </c:pt>
                <c:pt idx="77117" formatCode="0.00E+00">
                  <c:v>1.5499999999999999E-3</c:v>
                </c:pt>
                <c:pt idx="77118" formatCode="0.00E+00">
                  <c:v>1.5499999999999999E-3</c:v>
                </c:pt>
                <c:pt idx="77119" formatCode="0.00E+00">
                  <c:v>1.5499999999999999E-3</c:v>
                </c:pt>
                <c:pt idx="77120" formatCode="0.00E+00">
                  <c:v>1.5499999999999999E-3</c:v>
                </c:pt>
                <c:pt idx="77121" formatCode="0.00E+00">
                  <c:v>1.5399999999999999E-3</c:v>
                </c:pt>
                <c:pt idx="77122" formatCode="0.00E+00">
                  <c:v>1.5399999999999999E-3</c:v>
                </c:pt>
                <c:pt idx="77123" formatCode="0.00E+00">
                  <c:v>1.5399999999999999E-3</c:v>
                </c:pt>
                <c:pt idx="77124" formatCode="0.00E+00">
                  <c:v>1.5399999999999999E-3</c:v>
                </c:pt>
                <c:pt idx="77125" formatCode="0.00E+00">
                  <c:v>1.5399999999999999E-3</c:v>
                </c:pt>
                <c:pt idx="77126" formatCode="0.00E+00">
                  <c:v>1.5399999999999999E-3</c:v>
                </c:pt>
                <c:pt idx="77127" formatCode="0.00E+00">
                  <c:v>1.5399999999999999E-3</c:v>
                </c:pt>
                <c:pt idx="77128" formatCode="0.00E+00">
                  <c:v>1.5399999999999999E-3</c:v>
                </c:pt>
                <c:pt idx="77129" formatCode="0.00E+00">
                  <c:v>1.5399999999999999E-3</c:v>
                </c:pt>
                <c:pt idx="77130" formatCode="0.00E+00">
                  <c:v>1.5399999999999999E-3</c:v>
                </c:pt>
                <c:pt idx="77131" formatCode="0.00E+00">
                  <c:v>1.5299999999999999E-3</c:v>
                </c:pt>
                <c:pt idx="77132" formatCode="0.00E+00">
                  <c:v>1.5299999999999999E-3</c:v>
                </c:pt>
                <c:pt idx="77133" formatCode="0.00E+00">
                  <c:v>1.5299999999999999E-3</c:v>
                </c:pt>
                <c:pt idx="77134" formatCode="0.00E+00">
                  <c:v>1.5299999999999999E-3</c:v>
                </c:pt>
                <c:pt idx="77135" formatCode="0.00E+00">
                  <c:v>1.5299999999999999E-3</c:v>
                </c:pt>
                <c:pt idx="77136" formatCode="0.00E+00">
                  <c:v>1.5299999999999999E-3</c:v>
                </c:pt>
                <c:pt idx="77137" formatCode="0.00E+00">
                  <c:v>1.5299999999999999E-3</c:v>
                </c:pt>
                <c:pt idx="77138" formatCode="0.00E+00">
                  <c:v>1.5299999999999999E-3</c:v>
                </c:pt>
                <c:pt idx="77139" formatCode="0.00E+00">
                  <c:v>1.5299999999999999E-3</c:v>
                </c:pt>
                <c:pt idx="77140" formatCode="0.00E+00">
                  <c:v>1.5299999999999999E-3</c:v>
                </c:pt>
                <c:pt idx="77141" formatCode="0.00E+00">
                  <c:v>1.5299999999999999E-3</c:v>
                </c:pt>
                <c:pt idx="77142" formatCode="0.00E+00">
                  <c:v>1.5200000000000001E-3</c:v>
                </c:pt>
                <c:pt idx="77143" formatCode="0.00E+00">
                  <c:v>1.5200000000000001E-3</c:v>
                </c:pt>
                <c:pt idx="77144" formatCode="0.00E+00">
                  <c:v>1.5200000000000001E-3</c:v>
                </c:pt>
                <c:pt idx="77145" formatCode="0.00E+00">
                  <c:v>1.5200000000000001E-3</c:v>
                </c:pt>
                <c:pt idx="77146" formatCode="0.00E+00">
                  <c:v>1.5200000000000001E-3</c:v>
                </c:pt>
                <c:pt idx="77147" formatCode="0.00E+00">
                  <c:v>1.5200000000000001E-3</c:v>
                </c:pt>
                <c:pt idx="77148" formatCode="0.00E+00">
                  <c:v>1.5200000000000001E-3</c:v>
                </c:pt>
                <c:pt idx="77149" formatCode="0.00E+00">
                  <c:v>1.5200000000000001E-3</c:v>
                </c:pt>
                <c:pt idx="77150" formatCode="0.00E+00">
                  <c:v>1.5200000000000001E-3</c:v>
                </c:pt>
                <c:pt idx="77151" formatCode="0.00E+00">
                  <c:v>1.5200000000000001E-3</c:v>
                </c:pt>
                <c:pt idx="77152" formatCode="0.00E+00">
                  <c:v>1.5200000000000001E-3</c:v>
                </c:pt>
                <c:pt idx="77153" formatCode="0.00E+00">
                  <c:v>1.5200000000000001E-3</c:v>
                </c:pt>
                <c:pt idx="77154" formatCode="0.00E+00">
                  <c:v>1.5100000000000001E-3</c:v>
                </c:pt>
                <c:pt idx="77155" formatCode="0.00E+00">
                  <c:v>1.5100000000000001E-3</c:v>
                </c:pt>
                <c:pt idx="77156" formatCode="0.00E+00">
                  <c:v>1.5100000000000001E-3</c:v>
                </c:pt>
                <c:pt idx="77157" formatCode="0.00E+00">
                  <c:v>1.5100000000000001E-3</c:v>
                </c:pt>
                <c:pt idx="77158" formatCode="0.00E+00">
                  <c:v>1.5100000000000001E-3</c:v>
                </c:pt>
                <c:pt idx="77159" formatCode="0.00E+00">
                  <c:v>1.5100000000000001E-3</c:v>
                </c:pt>
                <c:pt idx="77160" formatCode="0.00E+00">
                  <c:v>1.5100000000000001E-3</c:v>
                </c:pt>
                <c:pt idx="77161" formatCode="0.00E+00">
                  <c:v>1.5100000000000001E-3</c:v>
                </c:pt>
                <c:pt idx="77162" formatCode="0.00E+00">
                  <c:v>1.5100000000000001E-3</c:v>
                </c:pt>
                <c:pt idx="77163" formatCode="0.00E+00">
                  <c:v>1.5100000000000001E-3</c:v>
                </c:pt>
                <c:pt idx="77164" formatCode="0.00E+00">
                  <c:v>1.5100000000000001E-3</c:v>
                </c:pt>
                <c:pt idx="77165" formatCode="0.00E+00">
                  <c:v>1.5100000000000001E-3</c:v>
                </c:pt>
                <c:pt idx="77166" formatCode="0.00E+00">
                  <c:v>1.5100000000000001E-3</c:v>
                </c:pt>
                <c:pt idx="77167" formatCode="0.00E+00">
                  <c:v>1.5100000000000001E-3</c:v>
                </c:pt>
                <c:pt idx="77168" formatCode="0.00E+00">
                  <c:v>1.5E-3</c:v>
                </c:pt>
                <c:pt idx="77169" formatCode="0.00E+00">
                  <c:v>1.5E-3</c:v>
                </c:pt>
                <c:pt idx="77170" formatCode="0.00E+00">
                  <c:v>1.5E-3</c:v>
                </c:pt>
                <c:pt idx="77171" formatCode="0.00E+00">
                  <c:v>1.5E-3</c:v>
                </c:pt>
                <c:pt idx="77172" formatCode="0.00E+00">
                  <c:v>1.5E-3</c:v>
                </c:pt>
                <c:pt idx="77173" formatCode="0.00E+00">
                  <c:v>1.5E-3</c:v>
                </c:pt>
                <c:pt idx="77174" formatCode="0.00E+00">
                  <c:v>1.5E-3</c:v>
                </c:pt>
                <c:pt idx="77175" formatCode="0.00E+00">
                  <c:v>1.5E-3</c:v>
                </c:pt>
                <c:pt idx="77176" formatCode="0.00E+00">
                  <c:v>1.5E-3</c:v>
                </c:pt>
                <c:pt idx="77177" formatCode="0.00E+00">
                  <c:v>1.5E-3</c:v>
                </c:pt>
                <c:pt idx="77178" formatCode="0.00E+00">
                  <c:v>1.5E-3</c:v>
                </c:pt>
                <c:pt idx="77179" formatCode="0.00E+00">
                  <c:v>1.5E-3</c:v>
                </c:pt>
                <c:pt idx="77180" formatCode="0.00E+00">
                  <c:v>1.49E-3</c:v>
                </c:pt>
                <c:pt idx="77181" formatCode="0.00E+00">
                  <c:v>1.49E-3</c:v>
                </c:pt>
                <c:pt idx="77182" formatCode="0.00E+00">
                  <c:v>1.49E-3</c:v>
                </c:pt>
                <c:pt idx="77183" formatCode="0.00E+00">
                  <c:v>1.49E-3</c:v>
                </c:pt>
                <c:pt idx="77184" formatCode="0.00E+00">
                  <c:v>1.49E-3</c:v>
                </c:pt>
                <c:pt idx="77185" formatCode="0.00E+00">
                  <c:v>1.49E-3</c:v>
                </c:pt>
                <c:pt idx="77186" formatCode="0.00E+00">
                  <c:v>1.49E-3</c:v>
                </c:pt>
                <c:pt idx="77187" formatCode="0.00E+00">
                  <c:v>1.49E-3</c:v>
                </c:pt>
                <c:pt idx="77188" formatCode="0.00E+00">
                  <c:v>1.49E-3</c:v>
                </c:pt>
                <c:pt idx="77189" formatCode="0.00E+00">
                  <c:v>1.49E-3</c:v>
                </c:pt>
                <c:pt idx="77190" formatCode="0.00E+00">
                  <c:v>1.49E-3</c:v>
                </c:pt>
                <c:pt idx="77191" formatCode="0.00E+00">
                  <c:v>1.49E-3</c:v>
                </c:pt>
                <c:pt idx="77192" formatCode="0.00E+00">
                  <c:v>1.49E-3</c:v>
                </c:pt>
                <c:pt idx="77193" formatCode="0.00E+00">
                  <c:v>1.49E-3</c:v>
                </c:pt>
                <c:pt idx="77194" formatCode="0.00E+00">
                  <c:v>1.49E-3</c:v>
                </c:pt>
                <c:pt idx="77195" formatCode="0.00E+00">
                  <c:v>1.49E-3</c:v>
                </c:pt>
                <c:pt idx="77196" formatCode="0.00E+00">
                  <c:v>1.48E-3</c:v>
                </c:pt>
                <c:pt idx="77197" formatCode="0.00E+00">
                  <c:v>1.48E-3</c:v>
                </c:pt>
                <c:pt idx="77198" formatCode="0.00E+00">
                  <c:v>1.48E-3</c:v>
                </c:pt>
                <c:pt idx="77199" formatCode="0.00E+00">
                  <c:v>1.48E-3</c:v>
                </c:pt>
                <c:pt idx="77200" formatCode="0.00E+00">
                  <c:v>1.48E-3</c:v>
                </c:pt>
                <c:pt idx="77201" formatCode="0.00E+00">
                  <c:v>1.48E-3</c:v>
                </c:pt>
                <c:pt idx="77202" formatCode="0.00E+00">
                  <c:v>1.48E-3</c:v>
                </c:pt>
                <c:pt idx="77203" formatCode="0.00E+00">
                  <c:v>1.48E-3</c:v>
                </c:pt>
                <c:pt idx="77204" formatCode="0.00E+00">
                  <c:v>1.48E-3</c:v>
                </c:pt>
                <c:pt idx="77205" formatCode="0.00E+00">
                  <c:v>1.48E-3</c:v>
                </c:pt>
                <c:pt idx="77206" formatCode="0.00E+00">
                  <c:v>1.48E-3</c:v>
                </c:pt>
                <c:pt idx="77207" formatCode="0.00E+00">
                  <c:v>1.48E-3</c:v>
                </c:pt>
                <c:pt idx="77208" formatCode="0.00E+00">
                  <c:v>1.48E-3</c:v>
                </c:pt>
                <c:pt idx="77209" formatCode="0.00E+00">
                  <c:v>1.48E-3</c:v>
                </c:pt>
                <c:pt idx="77210" formatCode="0.00E+00">
                  <c:v>1.48E-3</c:v>
                </c:pt>
                <c:pt idx="77211" formatCode="0.00E+00">
                  <c:v>1.48E-3</c:v>
                </c:pt>
                <c:pt idx="77212" formatCode="0.00E+00">
                  <c:v>1.48E-3</c:v>
                </c:pt>
                <c:pt idx="77213" formatCode="0.00E+00">
                  <c:v>1.47E-3</c:v>
                </c:pt>
                <c:pt idx="77214" formatCode="0.00E+00">
                  <c:v>1.47E-3</c:v>
                </c:pt>
                <c:pt idx="77215" formatCode="0.00E+00">
                  <c:v>1.47E-3</c:v>
                </c:pt>
                <c:pt idx="77216" formatCode="0.00E+00">
                  <c:v>1.47E-3</c:v>
                </c:pt>
                <c:pt idx="77217" formatCode="0.00E+00">
                  <c:v>1.47E-3</c:v>
                </c:pt>
                <c:pt idx="77218" formatCode="0.00E+00">
                  <c:v>1.47E-3</c:v>
                </c:pt>
                <c:pt idx="77219" formatCode="0.00E+00">
                  <c:v>1.47E-3</c:v>
                </c:pt>
                <c:pt idx="77220" formatCode="0.00E+00">
                  <c:v>1.47E-3</c:v>
                </c:pt>
                <c:pt idx="77221" formatCode="0.00E+00">
                  <c:v>1.47E-3</c:v>
                </c:pt>
                <c:pt idx="77222" formatCode="0.00E+00">
                  <c:v>1.47E-3</c:v>
                </c:pt>
                <c:pt idx="77223" formatCode="0.00E+00">
                  <c:v>1.47E-3</c:v>
                </c:pt>
                <c:pt idx="77224" formatCode="0.00E+00">
                  <c:v>1.47E-3</c:v>
                </c:pt>
                <c:pt idx="77225" formatCode="0.00E+00">
                  <c:v>1.47E-3</c:v>
                </c:pt>
                <c:pt idx="77226" formatCode="0.00E+00">
                  <c:v>1.47E-3</c:v>
                </c:pt>
                <c:pt idx="77227" formatCode="0.00E+00">
                  <c:v>1.47E-3</c:v>
                </c:pt>
                <c:pt idx="77228" formatCode="0.00E+00">
                  <c:v>1.47E-3</c:v>
                </c:pt>
                <c:pt idx="77229" formatCode="0.00E+00">
                  <c:v>1.47E-3</c:v>
                </c:pt>
                <c:pt idx="77230" formatCode="0.00E+00">
                  <c:v>1.47E-3</c:v>
                </c:pt>
                <c:pt idx="77231" formatCode="0.00E+00">
                  <c:v>1.47E-3</c:v>
                </c:pt>
                <c:pt idx="77232" formatCode="0.00E+00">
                  <c:v>1.4599999999999999E-3</c:v>
                </c:pt>
                <c:pt idx="77233" formatCode="0.00E+00">
                  <c:v>1.4599999999999999E-3</c:v>
                </c:pt>
                <c:pt idx="77234" formatCode="0.00E+00">
                  <c:v>1.4599999999999999E-3</c:v>
                </c:pt>
                <c:pt idx="77235" formatCode="0.00E+00">
                  <c:v>1.4599999999999999E-3</c:v>
                </c:pt>
                <c:pt idx="77236" formatCode="0.00E+00">
                  <c:v>1.4599999999999999E-3</c:v>
                </c:pt>
                <c:pt idx="77237" formatCode="0.00E+00">
                  <c:v>1.4599999999999999E-3</c:v>
                </c:pt>
                <c:pt idx="77238" formatCode="0.00E+00">
                  <c:v>1.4599999999999999E-3</c:v>
                </c:pt>
                <c:pt idx="77239" formatCode="0.00E+00">
                  <c:v>1.4599999999999999E-3</c:v>
                </c:pt>
                <c:pt idx="77240" formatCode="0.00E+00">
                  <c:v>1.4599999999999999E-3</c:v>
                </c:pt>
                <c:pt idx="77241" formatCode="0.00E+00">
                  <c:v>1.4599999999999999E-3</c:v>
                </c:pt>
                <c:pt idx="77242" formatCode="0.00E+00">
                  <c:v>1.4599999999999999E-3</c:v>
                </c:pt>
                <c:pt idx="77243" formatCode="0.00E+00">
                  <c:v>1.4599999999999999E-3</c:v>
                </c:pt>
                <c:pt idx="77244" formatCode="0.00E+00">
                  <c:v>1.4599999999999999E-3</c:v>
                </c:pt>
                <c:pt idx="77245" formatCode="0.00E+00">
                  <c:v>1.4599999999999999E-3</c:v>
                </c:pt>
                <c:pt idx="77246" formatCode="0.00E+00">
                  <c:v>1.4599999999999999E-3</c:v>
                </c:pt>
                <c:pt idx="77247" formatCode="0.00E+00">
                  <c:v>1.4599999999999999E-3</c:v>
                </c:pt>
                <c:pt idx="77248" formatCode="0.00E+00">
                  <c:v>1.4599999999999999E-3</c:v>
                </c:pt>
                <c:pt idx="77249" formatCode="0.00E+00">
                  <c:v>1.4599999999999999E-3</c:v>
                </c:pt>
                <c:pt idx="77250" formatCode="0.00E+00">
                  <c:v>1.4599999999999999E-3</c:v>
                </c:pt>
                <c:pt idx="77251" formatCode="0.00E+00">
                  <c:v>1.4599999999999999E-3</c:v>
                </c:pt>
                <c:pt idx="77252" formatCode="0.00E+00">
                  <c:v>1.4599999999999999E-3</c:v>
                </c:pt>
                <c:pt idx="77253" formatCode="0.00E+00">
                  <c:v>1.4499999999999999E-3</c:v>
                </c:pt>
                <c:pt idx="77254" formatCode="0.00E+00">
                  <c:v>1.4499999999999999E-3</c:v>
                </c:pt>
                <c:pt idx="77255" formatCode="0.00E+00">
                  <c:v>1.4499999999999999E-3</c:v>
                </c:pt>
                <c:pt idx="77256" formatCode="0.00E+00">
                  <c:v>1.4499999999999999E-3</c:v>
                </c:pt>
                <c:pt idx="77257" formatCode="0.00E+00">
                  <c:v>1.4499999999999999E-3</c:v>
                </c:pt>
                <c:pt idx="77258" formatCode="0.00E+00">
                  <c:v>1.4499999999999999E-3</c:v>
                </c:pt>
                <c:pt idx="77259" formatCode="0.00E+00">
                  <c:v>1.4499999999999999E-3</c:v>
                </c:pt>
                <c:pt idx="77260" formatCode="0.00E+00">
                  <c:v>1.4499999999999999E-3</c:v>
                </c:pt>
                <c:pt idx="77261" formatCode="0.00E+00">
                  <c:v>1.4499999999999999E-3</c:v>
                </c:pt>
                <c:pt idx="77262" formatCode="0.00E+00">
                  <c:v>1.4499999999999999E-3</c:v>
                </c:pt>
                <c:pt idx="77263" formatCode="0.00E+00">
                  <c:v>1.4499999999999999E-3</c:v>
                </c:pt>
                <c:pt idx="77264" formatCode="0.00E+00">
                  <c:v>1.4499999999999999E-3</c:v>
                </c:pt>
                <c:pt idx="77265" formatCode="0.00E+00">
                  <c:v>1.4499999999999999E-3</c:v>
                </c:pt>
                <c:pt idx="77266" formatCode="0.00E+00">
                  <c:v>1.4499999999999999E-3</c:v>
                </c:pt>
                <c:pt idx="77267" formatCode="0.00E+00">
                  <c:v>1.4499999999999999E-3</c:v>
                </c:pt>
                <c:pt idx="77268" formatCode="0.00E+00">
                  <c:v>1.4499999999999999E-3</c:v>
                </c:pt>
                <c:pt idx="77269" formatCode="0.00E+00">
                  <c:v>1.4499999999999999E-3</c:v>
                </c:pt>
                <c:pt idx="77270" formatCode="0.00E+00">
                  <c:v>1.4499999999999999E-3</c:v>
                </c:pt>
                <c:pt idx="77271" formatCode="0.00E+00">
                  <c:v>1.4499999999999999E-3</c:v>
                </c:pt>
                <c:pt idx="77272" formatCode="0.00E+00">
                  <c:v>1.4499999999999999E-3</c:v>
                </c:pt>
                <c:pt idx="77273" formatCode="0.00E+00">
                  <c:v>1.4499999999999999E-3</c:v>
                </c:pt>
                <c:pt idx="77274" formatCode="0.00E+00">
                  <c:v>1.4499999999999999E-3</c:v>
                </c:pt>
                <c:pt idx="77275" formatCode="0.00E+00">
                  <c:v>1.4499999999999999E-3</c:v>
                </c:pt>
                <c:pt idx="77276" formatCode="0.00E+00">
                  <c:v>1.4499999999999999E-3</c:v>
                </c:pt>
                <c:pt idx="77277" formatCode="0.00E+00">
                  <c:v>1.4499999999999999E-3</c:v>
                </c:pt>
                <c:pt idx="77278" formatCode="0.00E+00">
                  <c:v>1.4400000000000001E-3</c:v>
                </c:pt>
                <c:pt idx="77279" formatCode="0.00E+00">
                  <c:v>1.4400000000000001E-3</c:v>
                </c:pt>
                <c:pt idx="77280" formatCode="0.00E+00">
                  <c:v>1.4400000000000001E-3</c:v>
                </c:pt>
                <c:pt idx="77281" formatCode="0.00E+00">
                  <c:v>1.4400000000000001E-3</c:v>
                </c:pt>
                <c:pt idx="77282" formatCode="0.00E+00">
                  <c:v>1.4400000000000001E-3</c:v>
                </c:pt>
                <c:pt idx="77283" formatCode="0.00E+00">
                  <c:v>1.4400000000000001E-3</c:v>
                </c:pt>
                <c:pt idx="77284" formatCode="0.00E+00">
                  <c:v>1.4400000000000001E-3</c:v>
                </c:pt>
                <c:pt idx="77285" formatCode="0.00E+00">
                  <c:v>1.4400000000000001E-3</c:v>
                </c:pt>
                <c:pt idx="77286" formatCode="0.00E+00">
                  <c:v>1.4400000000000001E-3</c:v>
                </c:pt>
                <c:pt idx="77287" formatCode="0.00E+00">
                  <c:v>1.4400000000000001E-3</c:v>
                </c:pt>
                <c:pt idx="77288" formatCode="0.00E+00">
                  <c:v>1.4400000000000001E-3</c:v>
                </c:pt>
                <c:pt idx="77289" formatCode="0.00E+00">
                  <c:v>1.4400000000000001E-3</c:v>
                </c:pt>
                <c:pt idx="77290" formatCode="0.00E+00">
                  <c:v>1.4400000000000001E-3</c:v>
                </c:pt>
                <c:pt idx="77291" formatCode="0.00E+00">
                  <c:v>1.4400000000000001E-3</c:v>
                </c:pt>
                <c:pt idx="77292" formatCode="0.00E+00">
                  <c:v>1.4400000000000001E-3</c:v>
                </c:pt>
                <c:pt idx="77293" formatCode="0.00E+00">
                  <c:v>1.4400000000000001E-3</c:v>
                </c:pt>
                <c:pt idx="77294" formatCode="0.00E+00">
                  <c:v>1.4400000000000001E-3</c:v>
                </c:pt>
                <c:pt idx="77295" formatCode="0.00E+00">
                  <c:v>1.4400000000000001E-3</c:v>
                </c:pt>
                <c:pt idx="77296" formatCode="0.00E+00">
                  <c:v>1.4400000000000001E-3</c:v>
                </c:pt>
                <c:pt idx="77297" formatCode="0.00E+00">
                  <c:v>1.4400000000000001E-3</c:v>
                </c:pt>
                <c:pt idx="77298" formatCode="0.00E+00">
                  <c:v>1.4400000000000001E-3</c:v>
                </c:pt>
                <c:pt idx="77299" formatCode="0.00E+00">
                  <c:v>1.4400000000000001E-3</c:v>
                </c:pt>
                <c:pt idx="77300" formatCode="0.00E+00">
                  <c:v>1.4400000000000001E-3</c:v>
                </c:pt>
                <c:pt idx="77301" formatCode="0.00E+00">
                  <c:v>1.4400000000000001E-3</c:v>
                </c:pt>
                <c:pt idx="77302" formatCode="0.00E+00">
                  <c:v>1.4400000000000001E-3</c:v>
                </c:pt>
                <c:pt idx="77303" formatCode="0.00E+00">
                  <c:v>1.4400000000000001E-3</c:v>
                </c:pt>
                <c:pt idx="77304" formatCode="0.00E+00">
                  <c:v>1.4400000000000001E-3</c:v>
                </c:pt>
                <c:pt idx="77305" formatCode="0.00E+00">
                  <c:v>1.4300000000000001E-3</c:v>
                </c:pt>
                <c:pt idx="77306" formatCode="0.00E+00">
                  <c:v>1.4300000000000001E-3</c:v>
                </c:pt>
                <c:pt idx="77307" formatCode="0.00E+00">
                  <c:v>1.4300000000000001E-3</c:v>
                </c:pt>
                <c:pt idx="77308" formatCode="0.00E+00">
                  <c:v>1.4300000000000001E-3</c:v>
                </c:pt>
                <c:pt idx="77309" formatCode="0.00E+00">
                  <c:v>1.4300000000000001E-3</c:v>
                </c:pt>
                <c:pt idx="77310" formatCode="0.00E+00">
                  <c:v>1.4300000000000001E-3</c:v>
                </c:pt>
                <c:pt idx="77311" formatCode="0.00E+00">
                  <c:v>1.4300000000000001E-3</c:v>
                </c:pt>
                <c:pt idx="77312" formatCode="0.00E+00">
                  <c:v>1.4300000000000001E-3</c:v>
                </c:pt>
                <c:pt idx="77313" formatCode="0.00E+00">
                  <c:v>1.4300000000000001E-3</c:v>
                </c:pt>
                <c:pt idx="77314" formatCode="0.00E+00">
                  <c:v>1.4300000000000001E-3</c:v>
                </c:pt>
                <c:pt idx="77315" formatCode="0.00E+00">
                  <c:v>1.4300000000000001E-3</c:v>
                </c:pt>
                <c:pt idx="77316" formatCode="0.00E+00">
                  <c:v>1.4300000000000001E-3</c:v>
                </c:pt>
                <c:pt idx="77317" formatCode="0.00E+00">
                  <c:v>1.4300000000000001E-3</c:v>
                </c:pt>
                <c:pt idx="77318" formatCode="0.00E+00">
                  <c:v>1.4300000000000001E-3</c:v>
                </c:pt>
                <c:pt idx="77319" formatCode="0.00E+00">
                  <c:v>1.4300000000000001E-3</c:v>
                </c:pt>
                <c:pt idx="77320" formatCode="0.00E+00">
                  <c:v>1.4300000000000001E-3</c:v>
                </c:pt>
                <c:pt idx="77321" formatCode="0.00E+00">
                  <c:v>1.4300000000000001E-3</c:v>
                </c:pt>
                <c:pt idx="77322" formatCode="0.00E+00">
                  <c:v>1.4300000000000001E-3</c:v>
                </c:pt>
                <c:pt idx="77323" formatCode="0.00E+00">
                  <c:v>1.4300000000000001E-3</c:v>
                </c:pt>
                <c:pt idx="77324" formatCode="0.00E+00">
                  <c:v>1.4300000000000001E-3</c:v>
                </c:pt>
                <c:pt idx="77325" formatCode="0.00E+00">
                  <c:v>1.4300000000000001E-3</c:v>
                </c:pt>
                <c:pt idx="77326" formatCode="0.00E+00">
                  <c:v>1.4300000000000001E-3</c:v>
                </c:pt>
                <c:pt idx="77327" formatCode="0.00E+00">
                  <c:v>1.4300000000000001E-3</c:v>
                </c:pt>
                <c:pt idx="77328" formatCode="0.00E+00">
                  <c:v>1.4300000000000001E-3</c:v>
                </c:pt>
                <c:pt idx="77329" formatCode="0.00E+00">
                  <c:v>1.4300000000000001E-3</c:v>
                </c:pt>
                <c:pt idx="77330" formatCode="0.00E+00">
                  <c:v>1.4300000000000001E-3</c:v>
                </c:pt>
                <c:pt idx="77331" formatCode="0.00E+00">
                  <c:v>1.4300000000000001E-3</c:v>
                </c:pt>
                <c:pt idx="77332" formatCode="0.00E+00">
                  <c:v>1.4300000000000001E-3</c:v>
                </c:pt>
                <c:pt idx="77333" formatCode="0.00E+00">
                  <c:v>1.4300000000000001E-3</c:v>
                </c:pt>
                <c:pt idx="77334" formatCode="0.00E+00">
                  <c:v>1.4300000000000001E-3</c:v>
                </c:pt>
                <c:pt idx="77335" formatCode="0.00E+00">
                  <c:v>1.4300000000000001E-3</c:v>
                </c:pt>
                <c:pt idx="77336" formatCode="0.00E+00">
                  <c:v>1.4300000000000001E-3</c:v>
                </c:pt>
                <c:pt idx="77337" formatCode="0.00E+00">
                  <c:v>1.4300000000000001E-3</c:v>
                </c:pt>
                <c:pt idx="77338" formatCode="0.00E+00">
                  <c:v>1.4300000000000001E-3</c:v>
                </c:pt>
                <c:pt idx="77339" formatCode="0.00E+00">
                  <c:v>1.4300000000000001E-3</c:v>
                </c:pt>
                <c:pt idx="77340" formatCode="0.00E+00">
                  <c:v>1.42E-3</c:v>
                </c:pt>
                <c:pt idx="77341" formatCode="0.00E+00">
                  <c:v>1.42E-3</c:v>
                </c:pt>
                <c:pt idx="77342" formatCode="0.00E+00">
                  <c:v>1.42E-3</c:v>
                </c:pt>
                <c:pt idx="77343" formatCode="0.00E+00">
                  <c:v>1.42E-3</c:v>
                </c:pt>
                <c:pt idx="77344" formatCode="0.00E+00">
                  <c:v>1.42E-3</c:v>
                </c:pt>
                <c:pt idx="77345" formatCode="0.00E+00">
                  <c:v>1.42E-3</c:v>
                </c:pt>
                <c:pt idx="77346" formatCode="0.00E+00">
                  <c:v>1.42E-3</c:v>
                </c:pt>
                <c:pt idx="77347" formatCode="0.00E+00">
                  <c:v>1.42E-3</c:v>
                </c:pt>
                <c:pt idx="77348" formatCode="0.00E+00">
                  <c:v>1.42E-3</c:v>
                </c:pt>
                <c:pt idx="77349" formatCode="0.00E+00">
                  <c:v>1.42E-3</c:v>
                </c:pt>
                <c:pt idx="77350" formatCode="0.00E+00">
                  <c:v>1.42E-3</c:v>
                </c:pt>
                <c:pt idx="77351" formatCode="0.00E+00">
                  <c:v>1.42E-3</c:v>
                </c:pt>
                <c:pt idx="77352" formatCode="0.00E+00">
                  <c:v>1.42E-3</c:v>
                </c:pt>
                <c:pt idx="77353" formatCode="0.00E+00">
                  <c:v>1.42E-3</c:v>
                </c:pt>
                <c:pt idx="77354" formatCode="0.00E+00">
                  <c:v>1.42E-3</c:v>
                </c:pt>
                <c:pt idx="77355" formatCode="0.00E+00">
                  <c:v>1.42E-3</c:v>
                </c:pt>
                <c:pt idx="77356" formatCode="0.00E+00">
                  <c:v>1.42E-3</c:v>
                </c:pt>
                <c:pt idx="77357" formatCode="0.00E+00">
                  <c:v>1.42E-3</c:v>
                </c:pt>
                <c:pt idx="77358" formatCode="0.00E+00">
                  <c:v>1.42E-3</c:v>
                </c:pt>
                <c:pt idx="77359" formatCode="0.00E+00">
                  <c:v>1.42E-3</c:v>
                </c:pt>
                <c:pt idx="77360" formatCode="0.00E+00">
                  <c:v>1.42E-3</c:v>
                </c:pt>
                <c:pt idx="77361" formatCode="0.00E+00">
                  <c:v>1.42E-3</c:v>
                </c:pt>
                <c:pt idx="77362" formatCode="0.00E+00">
                  <c:v>1.42E-3</c:v>
                </c:pt>
                <c:pt idx="77363" formatCode="0.00E+00">
                  <c:v>1.42E-3</c:v>
                </c:pt>
                <c:pt idx="77364" formatCode="0.00E+00">
                  <c:v>1.42E-3</c:v>
                </c:pt>
                <c:pt idx="77365" formatCode="0.00E+00">
                  <c:v>1.42E-3</c:v>
                </c:pt>
                <c:pt idx="77366" formatCode="0.00E+00">
                  <c:v>1.42E-3</c:v>
                </c:pt>
                <c:pt idx="77367" formatCode="0.00E+00">
                  <c:v>1.42E-3</c:v>
                </c:pt>
                <c:pt idx="77368" formatCode="0.00E+00">
                  <c:v>1.42E-3</c:v>
                </c:pt>
                <c:pt idx="77369" formatCode="0.00E+00">
                  <c:v>1.42E-3</c:v>
                </c:pt>
                <c:pt idx="77370" formatCode="0.00E+00">
                  <c:v>1.42E-3</c:v>
                </c:pt>
                <c:pt idx="77371" formatCode="0.00E+00">
                  <c:v>1.42E-3</c:v>
                </c:pt>
                <c:pt idx="77372" formatCode="0.00E+00">
                  <c:v>1.42E-3</c:v>
                </c:pt>
                <c:pt idx="77373" formatCode="0.00E+00">
                  <c:v>1.42E-3</c:v>
                </c:pt>
                <c:pt idx="77374" formatCode="0.00E+00">
                  <c:v>1.42E-3</c:v>
                </c:pt>
                <c:pt idx="77375" formatCode="0.00E+00">
                  <c:v>1.42E-3</c:v>
                </c:pt>
                <c:pt idx="77376" formatCode="0.00E+00">
                  <c:v>1.42E-3</c:v>
                </c:pt>
                <c:pt idx="77377" formatCode="0.00E+00">
                  <c:v>1.42E-3</c:v>
                </c:pt>
                <c:pt idx="77378" formatCode="0.00E+00">
                  <c:v>1.42E-3</c:v>
                </c:pt>
                <c:pt idx="77379" formatCode="0.00E+00">
                  <c:v>1.41E-3</c:v>
                </c:pt>
                <c:pt idx="77380" formatCode="0.00E+00">
                  <c:v>1.41E-3</c:v>
                </c:pt>
                <c:pt idx="77381" formatCode="0.00E+00">
                  <c:v>1.41E-3</c:v>
                </c:pt>
                <c:pt idx="77382" formatCode="0.00E+00">
                  <c:v>1.41E-3</c:v>
                </c:pt>
                <c:pt idx="77383" formatCode="0.00E+00">
                  <c:v>1.41E-3</c:v>
                </c:pt>
                <c:pt idx="77384" formatCode="0.00E+00">
                  <c:v>1.41E-3</c:v>
                </c:pt>
                <c:pt idx="77385" formatCode="0.00E+00">
                  <c:v>1.41E-3</c:v>
                </c:pt>
                <c:pt idx="77386" formatCode="0.00E+00">
                  <c:v>1.41E-3</c:v>
                </c:pt>
                <c:pt idx="77387" formatCode="0.00E+00">
                  <c:v>1.41E-3</c:v>
                </c:pt>
                <c:pt idx="77388" formatCode="0.00E+00">
                  <c:v>1.41E-3</c:v>
                </c:pt>
                <c:pt idx="77389" formatCode="0.00E+00">
                  <c:v>1.41E-3</c:v>
                </c:pt>
                <c:pt idx="77390" formatCode="0.00E+00">
                  <c:v>1.41E-3</c:v>
                </c:pt>
                <c:pt idx="77391" formatCode="0.00E+00">
                  <c:v>1.41E-3</c:v>
                </c:pt>
                <c:pt idx="77392" formatCode="0.00E+00">
                  <c:v>1.41E-3</c:v>
                </c:pt>
                <c:pt idx="77393" formatCode="0.00E+00">
                  <c:v>1.41E-3</c:v>
                </c:pt>
                <c:pt idx="77394" formatCode="0.00E+00">
                  <c:v>1.41E-3</c:v>
                </c:pt>
                <c:pt idx="77395" formatCode="0.00E+00">
                  <c:v>1.41E-3</c:v>
                </c:pt>
                <c:pt idx="77396" formatCode="0.00E+00">
                  <c:v>1.41E-3</c:v>
                </c:pt>
                <c:pt idx="77397" formatCode="0.00E+00">
                  <c:v>1.41E-3</c:v>
                </c:pt>
                <c:pt idx="77398" formatCode="0.00E+00">
                  <c:v>1.41E-3</c:v>
                </c:pt>
                <c:pt idx="77399" formatCode="0.00E+00">
                  <c:v>1.41E-3</c:v>
                </c:pt>
                <c:pt idx="77400" formatCode="0.00E+00">
                  <c:v>1.41E-3</c:v>
                </c:pt>
                <c:pt idx="77401" formatCode="0.00E+00">
                  <c:v>1.41E-3</c:v>
                </c:pt>
                <c:pt idx="77402" formatCode="0.00E+00">
                  <c:v>1.41E-3</c:v>
                </c:pt>
                <c:pt idx="77403" formatCode="0.00E+00">
                  <c:v>1.41E-3</c:v>
                </c:pt>
                <c:pt idx="77404" formatCode="0.00E+00">
                  <c:v>1.41E-3</c:v>
                </c:pt>
                <c:pt idx="77405" formatCode="0.00E+00">
                  <c:v>1.41E-3</c:v>
                </c:pt>
                <c:pt idx="77406" formatCode="0.00E+00">
                  <c:v>1.41E-3</c:v>
                </c:pt>
                <c:pt idx="77407" formatCode="0.00E+00">
                  <c:v>1.41E-3</c:v>
                </c:pt>
                <c:pt idx="77408" formatCode="0.00E+00">
                  <c:v>1.41E-3</c:v>
                </c:pt>
                <c:pt idx="77409" formatCode="0.00E+00">
                  <c:v>1.41E-3</c:v>
                </c:pt>
                <c:pt idx="77410" formatCode="0.00E+00">
                  <c:v>1.41E-3</c:v>
                </c:pt>
                <c:pt idx="77411" formatCode="0.00E+00">
                  <c:v>1.41E-3</c:v>
                </c:pt>
                <c:pt idx="77412" formatCode="0.00E+00">
                  <c:v>1.41E-3</c:v>
                </c:pt>
                <c:pt idx="77413" formatCode="0.00E+00">
                  <c:v>1.41E-3</c:v>
                </c:pt>
                <c:pt idx="77414" formatCode="0.00E+00">
                  <c:v>1.41E-3</c:v>
                </c:pt>
                <c:pt idx="77415" formatCode="0.00E+00">
                  <c:v>1.41E-3</c:v>
                </c:pt>
                <c:pt idx="77416" formatCode="0.00E+00">
                  <c:v>1.41E-3</c:v>
                </c:pt>
                <c:pt idx="77417" formatCode="0.00E+00">
                  <c:v>1.41E-3</c:v>
                </c:pt>
                <c:pt idx="77418" formatCode="0.00E+00">
                  <c:v>1.41E-3</c:v>
                </c:pt>
                <c:pt idx="77419" formatCode="0.00E+00">
                  <c:v>1.41E-3</c:v>
                </c:pt>
                <c:pt idx="77420" formatCode="0.00E+00">
                  <c:v>1.41E-3</c:v>
                </c:pt>
                <c:pt idx="77421" formatCode="0.00E+00">
                  <c:v>1.41E-3</c:v>
                </c:pt>
                <c:pt idx="77422" formatCode="0.00E+00">
                  <c:v>1.41E-3</c:v>
                </c:pt>
                <c:pt idx="77423" formatCode="0.00E+00">
                  <c:v>1.41E-3</c:v>
                </c:pt>
                <c:pt idx="77424" formatCode="0.00E+00">
                  <c:v>1.41E-3</c:v>
                </c:pt>
                <c:pt idx="77425" formatCode="0.00E+00">
                  <c:v>1.41E-3</c:v>
                </c:pt>
                <c:pt idx="77426" formatCode="0.00E+00">
                  <c:v>1.41E-3</c:v>
                </c:pt>
                <c:pt idx="77427" formatCode="0.00E+00">
                  <c:v>1.41E-3</c:v>
                </c:pt>
                <c:pt idx="77428" formatCode="0.00E+00">
                  <c:v>1.4E-3</c:v>
                </c:pt>
                <c:pt idx="77429" formatCode="0.00E+00">
                  <c:v>1.4E-3</c:v>
                </c:pt>
                <c:pt idx="77430" formatCode="0.00E+00">
                  <c:v>1.4E-3</c:v>
                </c:pt>
                <c:pt idx="77431" formatCode="0.00E+00">
                  <c:v>1.41E-3</c:v>
                </c:pt>
                <c:pt idx="77432" formatCode="0.00E+00">
                  <c:v>1.41E-3</c:v>
                </c:pt>
                <c:pt idx="77433" formatCode="0.00E+00">
                  <c:v>1.4E-3</c:v>
                </c:pt>
                <c:pt idx="77434" formatCode="0.00E+00">
                  <c:v>1.4E-3</c:v>
                </c:pt>
                <c:pt idx="77435" formatCode="0.00E+00">
                  <c:v>1.4E-3</c:v>
                </c:pt>
                <c:pt idx="77436" formatCode="0.00E+00">
                  <c:v>1.4E-3</c:v>
                </c:pt>
                <c:pt idx="77437" formatCode="0.00E+00">
                  <c:v>1.4E-3</c:v>
                </c:pt>
                <c:pt idx="77438" formatCode="0.00E+00">
                  <c:v>1.4E-3</c:v>
                </c:pt>
                <c:pt idx="77439" formatCode="0.00E+00">
                  <c:v>1.4E-3</c:v>
                </c:pt>
                <c:pt idx="77440" formatCode="0.00E+00">
                  <c:v>1.4E-3</c:v>
                </c:pt>
                <c:pt idx="77441" formatCode="0.00E+00">
                  <c:v>1.4E-3</c:v>
                </c:pt>
                <c:pt idx="77442" formatCode="0.00E+00">
                  <c:v>1.4E-3</c:v>
                </c:pt>
                <c:pt idx="77443" formatCode="0.00E+00">
                  <c:v>1.4E-3</c:v>
                </c:pt>
                <c:pt idx="77444" formatCode="0.00E+00">
                  <c:v>1.4E-3</c:v>
                </c:pt>
                <c:pt idx="77445" formatCode="0.00E+00">
                  <c:v>1.4E-3</c:v>
                </c:pt>
                <c:pt idx="77446" formatCode="0.00E+00">
                  <c:v>1.4E-3</c:v>
                </c:pt>
                <c:pt idx="77447" formatCode="0.00E+00">
                  <c:v>1.4E-3</c:v>
                </c:pt>
                <c:pt idx="77448" formatCode="0.00E+00">
                  <c:v>1.4E-3</c:v>
                </c:pt>
                <c:pt idx="77449" formatCode="0.00E+00">
                  <c:v>1.4E-3</c:v>
                </c:pt>
                <c:pt idx="77450" formatCode="0.00E+00">
                  <c:v>1.4E-3</c:v>
                </c:pt>
                <c:pt idx="77451" formatCode="0.00E+00">
                  <c:v>1.4E-3</c:v>
                </c:pt>
                <c:pt idx="77452" formatCode="0.00E+00">
                  <c:v>1.4E-3</c:v>
                </c:pt>
                <c:pt idx="77453" formatCode="0.00E+00">
                  <c:v>1.4E-3</c:v>
                </c:pt>
                <c:pt idx="77454" formatCode="0.00E+00">
                  <c:v>1.4E-3</c:v>
                </c:pt>
                <c:pt idx="77455" formatCode="0.00E+00">
                  <c:v>1.4E-3</c:v>
                </c:pt>
                <c:pt idx="77456" formatCode="0.00E+00">
                  <c:v>1.4E-3</c:v>
                </c:pt>
                <c:pt idx="77457" formatCode="0.00E+00">
                  <c:v>1.4E-3</c:v>
                </c:pt>
                <c:pt idx="77458" formatCode="0.00E+00">
                  <c:v>1.4E-3</c:v>
                </c:pt>
                <c:pt idx="77459" formatCode="0.00E+00">
                  <c:v>1.4E-3</c:v>
                </c:pt>
                <c:pt idx="77460" formatCode="0.00E+00">
                  <c:v>1.4E-3</c:v>
                </c:pt>
                <c:pt idx="77461" formatCode="0.00E+00">
                  <c:v>1.4E-3</c:v>
                </c:pt>
                <c:pt idx="77462" formatCode="0.00E+00">
                  <c:v>1.4E-3</c:v>
                </c:pt>
                <c:pt idx="77463" formatCode="0.00E+00">
                  <c:v>1.4E-3</c:v>
                </c:pt>
                <c:pt idx="77464" formatCode="0.00E+00">
                  <c:v>1.4E-3</c:v>
                </c:pt>
                <c:pt idx="77465" formatCode="0.00E+00">
                  <c:v>1.4E-3</c:v>
                </c:pt>
                <c:pt idx="77466" formatCode="0.00E+00">
                  <c:v>1.4E-3</c:v>
                </c:pt>
                <c:pt idx="77467" formatCode="0.00E+00">
                  <c:v>1.4E-3</c:v>
                </c:pt>
                <c:pt idx="77468" formatCode="0.00E+00">
                  <c:v>1.4E-3</c:v>
                </c:pt>
                <c:pt idx="77469" formatCode="0.00E+00">
                  <c:v>1.4E-3</c:v>
                </c:pt>
                <c:pt idx="77470" formatCode="0.00E+00">
                  <c:v>1.4E-3</c:v>
                </c:pt>
                <c:pt idx="77471" formatCode="0.00E+00">
                  <c:v>1.4E-3</c:v>
                </c:pt>
                <c:pt idx="77472" formatCode="0.00E+00">
                  <c:v>1.4E-3</c:v>
                </c:pt>
                <c:pt idx="77473" formatCode="0.00E+00">
                  <c:v>1.4E-3</c:v>
                </c:pt>
                <c:pt idx="77474" formatCode="0.00E+00">
                  <c:v>1.4E-3</c:v>
                </c:pt>
                <c:pt idx="77475" formatCode="0.00E+00">
                  <c:v>1.4E-3</c:v>
                </c:pt>
                <c:pt idx="77476" formatCode="0.00E+00">
                  <c:v>1.4E-3</c:v>
                </c:pt>
                <c:pt idx="77477" formatCode="0.00E+00">
                  <c:v>1.4E-3</c:v>
                </c:pt>
                <c:pt idx="77478" formatCode="0.00E+00">
                  <c:v>1.4E-3</c:v>
                </c:pt>
                <c:pt idx="77479" formatCode="0.00E+00">
                  <c:v>1.4E-3</c:v>
                </c:pt>
                <c:pt idx="77480" formatCode="0.00E+00">
                  <c:v>1.4E-3</c:v>
                </c:pt>
                <c:pt idx="77481" formatCode="0.00E+00">
                  <c:v>1.4E-3</c:v>
                </c:pt>
                <c:pt idx="77482" formatCode="0.00E+00">
                  <c:v>1.4E-3</c:v>
                </c:pt>
                <c:pt idx="77483" formatCode="0.00E+00">
                  <c:v>1.4E-3</c:v>
                </c:pt>
                <c:pt idx="77484" formatCode="0.00E+00">
                  <c:v>1.4E-3</c:v>
                </c:pt>
                <c:pt idx="77485" formatCode="0.00E+00">
                  <c:v>1.4E-3</c:v>
                </c:pt>
                <c:pt idx="77486" formatCode="0.00E+00">
                  <c:v>1.4E-3</c:v>
                </c:pt>
                <c:pt idx="77487" formatCode="0.00E+00">
                  <c:v>1.4E-3</c:v>
                </c:pt>
                <c:pt idx="77488" formatCode="0.00E+00">
                  <c:v>1.4E-3</c:v>
                </c:pt>
                <c:pt idx="77489" formatCode="0.00E+00">
                  <c:v>1.4E-3</c:v>
                </c:pt>
                <c:pt idx="77490" formatCode="0.00E+00">
                  <c:v>1.4E-3</c:v>
                </c:pt>
                <c:pt idx="77491" formatCode="0.00E+00">
                  <c:v>1.4E-3</c:v>
                </c:pt>
                <c:pt idx="77492" formatCode="0.00E+00">
                  <c:v>1.4E-3</c:v>
                </c:pt>
                <c:pt idx="77493" formatCode="0.00E+00">
                  <c:v>1.4E-3</c:v>
                </c:pt>
                <c:pt idx="77494" formatCode="0.00E+00">
                  <c:v>1.4E-3</c:v>
                </c:pt>
                <c:pt idx="77495" formatCode="0.00E+00">
                  <c:v>1.39E-3</c:v>
                </c:pt>
                <c:pt idx="77496" formatCode="0.00E+00">
                  <c:v>1.39E-3</c:v>
                </c:pt>
                <c:pt idx="77497" formatCode="0.00E+00">
                  <c:v>1.39E-3</c:v>
                </c:pt>
                <c:pt idx="77498" formatCode="0.00E+00">
                  <c:v>1.39E-3</c:v>
                </c:pt>
                <c:pt idx="77499" formatCode="0.00E+00">
                  <c:v>1.39E-3</c:v>
                </c:pt>
                <c:pt idx="77500" formatCode="0.00E+00">
                  <c:v>1.39E-3</c:v>
                </c:pt>
                <c:pt idx="77501" formatCode="0.00E+00">
                  <c:v>1.39E-3</c:v>
                </c:pt>
                <c:pt idx="77502" formatCode="0.00E+00">
                  <c:v>1.39E-3</c:v>
                </c:pt>
                <c:pt idx="77503" formatCode="0.00E+00">
                  <c:v>1.39E-3</c:v>
                </c:pt>
                <c:pt idx="77504" formatCode="0.00E+00">
                  <c:v>1.39E-3</c:v>
                </c:pt>
                <c:pt idx="77505" formatCode="0.00E+00">
                  <c:v>1.39E-3</c:v>
                </c:pt>
                <c:pt idx="77506" formatCode="0.00E+00">
                  <c:v>1.39E-3</c:v>
                </c:pt>
                <c:pt idx="77507" formatCode="0.00E+00">
                  <c:v>1.39E-3</c:v>
                </c:pt>
                <c:pt idx="77508" formatCode="0.00E+00">
                  <c:v>1.39E-3</c:v>
                </c:pt>
                <c:pt idx="77509" formatCode="0.00E+00">
                  <c:v>1.39E-3</c:v>
                </c:pt>
                <c:pt idx="77510" formatCode="0.00E+00">
                  <c:v>1.39E-3</c:v>
                </c:pt>
                <c:pt idx="77511" formatCode="0.00E+00">
                  <c:v>1.39E-3</c:v>
                </c:pt>
                <c:pt idx="77512" formatCode="0.00E+00">
                  <c:v>1.39E-3</c:v>
                </c:pt>
                <c:pt idx="77513" formatCode="0.00E+00">
                  <c:v>1.39E-3</c:v>
                </c:pt>
                <c:pt idx="77514" formatCode="0.00E+00">
                  <c:v>1.39E-3</c:v>
                </c:pt>
                <c:pt idx="77515" formatCode="0.00E+00">
                  <c:v>1.39E-3</c:v>
                </c:pt>
                <c:pt idx="77516" formatCode="0.00E+00">
                  <c:v>1.39E-3</c:v>
                </c:pt>
                <c:pt idx="77517" formatCode="0.00E+00">
                  <c:v>1.39E-3</c:v>
                </c:pt>
                <c:pt idx="77518" formatCode="0.00E+00">
                  <c:v>1.39E-3</c:v>
                </c:pt>
                <c:pt idx="77519" formatCode="0.00E+00">
                  <c:v>1.39E-3</c:v>
                </c:pt>
                <c:pt idx="77520" formatCode="0.00E+00">
                  <c:v>1.39E-3</c:v>
                </c:pt>
                <c:pt idx="77521" formatCode="0.00E+00">
                  <c:v>1.39E-3</c:v>
                </c:pt>
                <c:pt idx="77522" formatCode="0.00E+00">
                  <c:v>1.39E-3</c:v>
                </c:pt>
                <c:pt idx="77523" formatCode="0.00E+00">
                  <c:v>1.39E-3</c:v>
                </c:pt>
                <c:pt idx="77524" formatCode="0.00E+00">
                  <c:v>1.39E-3</c:v>
                </c:pt>
                <c:pt idx="77525" formatCode="0.00E+00">
                  <c:v>1.39E-3</c:v>
                </c:pt>
                <c:pt idx="77526" formatCode="0.00E+00">
                  <c:v>1.39E-3</c:v>
                </c:pt>
                <c:pt idx="77527" formatCode="0.00E+00">
                  <c:v>1.39E-3</c:v>
                </c:pt>
                <c:pt idx="77528" formatCode="0.00E+00">
                  <c:v>1.39E-3</c:v>
                </c:pt>
                <c:pt idx="77529" formatCode="0.00E+00">
                  <c:v>1.39E-3</c:v>
                </c:pt>
                <c:pt idx="77530" formatCode="0.00E+00">
                  <c:v>1.39E-3</c:v>
                </c:pt>
                <c:pt idx="77531" formatCode="0.00E+00">
                  <c:v>1.39E-3</c:v>
                </c:pt>
                <c:pt idx="77532" formatCode="0.00E+00">
                  <c:v>1.39E-3</c:v>
                </c:pt>
                <c:pt idx="77533" formatCode="0.00E+00">
                  <c:v>1.39E-3</c:v>
                </c:pt>
                <c:pt idx="77534" formatCode="0.00E+00">
                  <c:v>1.39E-3</c:v>
                </c:pt>
                <c:pt idx="77535" formatCode="0.00E+00">
                  <c:v>1.39E-3</c:v>
                </c:pt>
                <c:pt idx="77536" formatCode="0.00E+00">
                  <c:v>1.39E-3</c:v>
                </c:pt>
                <c:pt idx="77537" formatCode="0.00E+00">
                  <c:v>1.39E-3</c:v>
                </c:pt>
                <c:pt idx="77538" formatCode="0.00E+00">
                  <c:v>1.39E-3</c:v>
                </c:pt>
                <c:pt idx="77539" formatCode="0.00E+00">
                  <c:v>1.39E-3</c:v>
                </c:pt>
                <c:pt idx="77540" formatCode="0.00E+00">
                  <c:v>1.39E-3</c:v>
                </c:pt>
                <c:pt idx="77541" formatCode="0.00E+00">
                  <c:v>1.39E-3</c:v>
                </c:pt>
                <c:pt idx="77542" formatCode="0.00E+00">
                  <c:v>1.39E-3</c:v>
                </c:pt>
                <c:pt idx="77543" formatCode="0.00E+00">
                  <c:v>1.39E-3</c:v>
                </c:pt>
                <c:pt idx="77544" formatCode="0.00E+00">
                  <c:v>1.39E-3</c:v>
                </c:pt>
                <c:pt idx="77545" formatCode="0.00E+00">
                  <c:v>1.39E-3</c:v>
                </c:pt>
                <c:pt idx="77546" formatCode="0.00E+00">
                  <c:v>1.39E-3</c:v>
                </c:pt>
                <c:pt idx="77547" formatCode="0.00E+00">
                  <c:v>1.39E-3</c:v>
                </c:pt>
                <c:pt idx="77548" formatCode="0.00E+00">
                  <c:v>1.39E-3</c:v>
                </c:pt>
                <c:pt idx="77549" formatCode="0.00E+00">
                  <c:v>1.39E-3</c:v>
                </c:pt>
                <c:pt idx="77550" formatCode="0.00E+00">
                  <c:v>1.39E-3</c:v>
                </c:pt>
                <c:pt idx="77551" formatCode="0.00E+00">
                  <c:v>1.39E-3</c:v>
                </c:pt>
                <c:pt idx="77552" formatCode="0.00E+00">
                  <c:v>1.39E-3</c:v>
                </c:pt>
                <c:pt idx="77553" formatCode="0.00E+00">
                  <c:v>1.39E-3</c:v>
                </c:pt>
                <c:pt idx="77554" formatCode="0.00E+00">
                  <c:v>1.39E-3</c:v>
                </c:pt>
                <c:pt idx="77555" formatCode="0.00E+00">
                  <c:v>1.39E-3</c:v>
                </c:pt>
                <c:pt idx="77556" formatCode="0.00E+00">
                  <c:v>1.39E-3</c:v>
                </c:pt>
                <c:pt idx="77557" formatCode="0.00E+00">
                  <c:v>1.39E-3</c:v>
                </c:pt>
                <c:pt idx="77558" formatCode="0.00E+00">
                  <c:v>1.39E-3</c:v>
                </c:pt>
                <c:pt idx="77559" formatCode="0.00E+00">
                  <c:v>1.39E-3</c:v>
                </c:pt>
                <c:pt idx="77560" formatCode="0.00E+00">
                  <c:v>1.39E-3</c:v>
                </c:pt>
                <c:pt idx="77561" formatCode="0.00E+00">
                  <c:v>1.39E-3</c:v>
                </c:pt>
                <c:pt idx="77562" formatCode="0.00E+00">
                  <c:v>1.39E-3</c:v>
                </c:pt>
                <c:pt idx="77563" formatCode="0.00E+00">
                  <c:v>1.39E-3</c:v>
                </c:pt>
                <c:pt idx="77564" formatCode="0.00E+00">
                  <c:v>1.39E-3</c:v>
                </c:pt>
                <c:pt idx="77565" formatCode="0.00E+00">
                  <c:v>1.39E-3</c:v>
                </c:pt>
                <c:pt idx="77566" formatCode="0.00E+00">
                  <c:v>1.39E-3</c:v>
                </c:pt>
                <c:pt idx="77567" formatCode="0.00E+00">
                  <c:v>1.39E-3</c:v>
                </c:pt>
                <c:pt idx="77568" formatCode="0.00E+00">
                  <c:v>1.39E-3</c:v>
                </c:pt>
                <c:pt idx="77569" formatCode="0.00E+00">
                  <c:v>1.39E-3</c:v>
                </c:pt>
                <c:pt idx="77570" formatCode="0.00E+00">
                  <c:v>1.39E-3</c:v>
                </c:pt>
                <c:pt idx="77571" formatCode="0.00E+00">
                  <c:v>1.39E-3</c:v>
                </c:pt>
                <c:pt idx="77572" formatCode="0.00E+00">
                  <c:v>1.39E-3</c:v>
                </c:pt>
                <c:pt idx="77573" formatCode="0.00E+00">
                  <c:v>1.39E-3</c:v>
                </c:pt>
                <c:pt idx="77574" formatCode="0.00E+00">
                  <c:v>1.39E-3</c:v>
                </c:pt>
                <c:pt idx="77575" formatCode="0.00E+00">
                  <c:v>1.39E-3</c:v>
                </c:pt>
                <c:pt idx="77576" formatCode="0.00E+00">
                  <c:v>1.39E-3</c:v>
                </c:pt>
                <c:pt idx="77577" formatCode="0.00E+00">
                  <c:v>1.39E-3</c:v>
                </c:pt>
                <c:pt idx="77578" formatCode="0.00E+00">
                  <c:v>1.39E-3</c:v>
                </c:pt>
                <c:pt idx="77579" formatCode="0.00E+00">
                  <c:v>1.39E-3</c:v>
                </c:pt>
                <c:pt idx="77580" formatCode="0.00E+00">
                  <c:v>1.39E-3</c:v>
                </c:pt>
                <c:pt idx="77581" formatCode="0.00E+00">
                  <c:v>1.39E-3</c:v>
                </c:pt>
                <c:pt idx="77582" formatCode="0.00E+00">
                  <c:v>1.39E-3</c:v>
                </c:pt>
                <c:pt idx="77583" formatCode="0.00E+00">
                  <c:v>1.39E-3</c:v>
                </c:pt>
                <c:pt idx="77584" formatCode="0.00E+00">
                  <c:v>1.39E-3</c:v>
                </c:pt>
                <c:pt idx="77585" formatCode="0.00E+00">
                  <c:v>1.39E-3</c:v>
                </c:pt>
                <c:pt idx="77586" formatCode="0.00E+00">
                  <c:v>1.39E-3</c:v>
                </c:pt>
                <c:pt idx="77587" formatCode="0.00E+00">
                  <c:v>1.39E-3</c:v>
                </c:pt>
                <c:pt idx="77588" formatCode="0.00E+00">
                  <c:v>1.39E-3</c:v>
                </c:pt>
                <c:pt idx="77589" formatCode="0.00E+00">
                  <c:v>1.39E-3</c:v>
                </c:pt>
                <c:pt idx="77590" formatCode="0.00E+00">
                  <c:v>1.39E-3</c:v>
                </c:pt>
                <c:pt idx="77591" formatCode="0.00E+00">
                  <c:v>1.39E-3</c:v>
                </c:pt>
                <c:pt idx="77592" formatCode="0.00E+00">
                  <c:v>1.3799999999999999E-3</c:v>
                </c:pt>
                <c:pt idx="77593" formatCode="0.00E+00">
                  <c:v>1.39E-3</c:v>
                </c:pt>
                <c:pt idx="77594" formatCode="0.00E+00">
                  <c:v>1.39E-3</c:v>
                </c:pt>
                <c:pt idx="77595" formatCode="0.00E+00">
                  <c:v>1.3799999999999999E-3</c:v>
                </c:pt>
                <c:pt idx="77596" formatCode="0.00E+00">
                  <c:v>1.3799999999999999E-3</c:v>
                </c:pt>
                <c:pt idx="77597" formatCode="0.00E+00">
                  <c:v>1.3799999999999999E-3</c:v>
                </c:pt>
                <c:pt idx="77598" formatCode="0.00E+00">
                  <c:v>1.3799999999999999E-3</c:v>
                </c:pt>
                <c:pt idx="77599" formatCode="0.00E+00">
                  <c:v>1.3799999999999999E-3</c:v>
                </c:pt>
                <c:pt idx="77600" formatCode="0.00E+00">
                  <c:v>1.3799999999999999E-3</c:v>
                </c:pt>
                <c:pt idx="77601" formatCode="0.00E+00">
                  <c:v>1.3799999999999999E-3</c:v>
                </c:pt>
                <c:pt idx="77602" formatCode="0.00E+00">
                  <c:v>1.3799999999999999E-3</c:v>
                </c:pt>
                <c:pt idx="77603" formatCode="0.00E+00">
                  <c:v>1.3799999999999999E-3</c:v>
                </c:pt>
                <c:pt idx="77604" formatCode="0.00E+00">
                  <c:v>1.3799999999999999E-3</c:v>
                </c:pt>
                <c:pt idx="77605" formatCode="0.00E+00">
                  <c:v>1.3799999999999999E-3</c:v>
                </c:pt>
                <c:pt idx="77606" formatCode="0.00E+00">
                  <c:v>1.3799999999999999E-3</c:v>
                </c:pt>
                <c:pt idx="77607" formatCode="0.00E+00">
                  <c:v>1.3799999999999999E-3</c:v>
                </c:pt>
                <c:pt idx="77608" formatCode="0.00E+00">
                  <c:v>1.3799999999999999E-3</c:v>
                </c:pt>
                <c:pt idx="77609" formatCode="0.00E+00">
                  <c:v>1.3799999999999999E-3</c:v>
                </c:pt>
                <c:pt idx="77610" formatCode="0.00E+00">
                  <c:v>1.3799999999999999E-3</c:v>
                </c:pt>
                <c:pt idx="77611" formatCode="0.00E+00">
                  <c:v>1.3799999999999999E-3</c:v>
                </c:pt>
                <c:pt idx="77612" formatCode="0.00E+00">
                  <c:v>1.39E-3</c:v>
                </c:pt>
                <c:pt idx="77613" formatCode="0.00E+00">
                  <c:v>1.39E-3</c:v>
                </c:pt>
                <c:pt idx="77614" formatCode="0.00E+00">
                  <c:v>1.3799999999999999E-3</c:v>
                </c:pt>
                <c:pt idx="77615" formatCode="0.00E+00">
                  <c:v>1.3799999999999999E-3</c:v>
                </c:pt>
                <c:pt idx="77616" formatCode="0.00E+00">
                  <c:v>1.3799999999999999E-3</c:v>
                </c:pt>
                <c:pt idx="77617" formatCode="0.00E+00">
                  <c:v>1.3799999999999999E-3</c:v>
                </c:pt>
                <c:pt idx="77618" formatCode="0.00E+00">
                  <c:v>1.3799999999999999E-3</c:v>
                </c:pt>
                <c:pt idx="77619" formatCode="0.00E+00">
                  <c:v>1.3799999999999999E-3</c:v>
                </c:pt>
                <c:pt idx="77620" formatCode="0.00E+00">
                  <c:v>1.3799999999999999E-3</c:v>
                </c:pt>
                <c:pt idx="77621" formatCode="0.00E+00">
                  <c:v>1.3799999999999999E-3</c:v>
                </c:pt>
                <c:pt idx="77622" formatCode="0.00E+00">
                  <c:v>1.3799999999999999E-3</c:v>
                </c:pt>
                <c:pt idx="77623" formatCode="0.00E+00">
                  <c:v>1.3799999999999999E-3</c:v>
                </c:pt>
                <c:pt idx="77624" formatCode="0.00E+00">
                  <c:v>1.3799999999999999E-3</c:v>
                </c:pt>
                <c:pt idx="77625" formatCode="0.00E+00">
                  <c:v>1.3799999999999999E-3</c:v>
                </c:pt>
                <c:pt idx="77626" formatCode="0.00E+00">
                  <c:v>1.3799999999999999E-3</c:v>
                </c:pt>
                <c:pt idx="77627" formatCode="0.00E+00">
                  <c:v>1.3799999999999999E-3</c:v>
                </c:pt>
                <c:pt idx="77628" formatCode="0.00E+00">
                  <c:v>1.3799999999999999E-3</c:v>
                </c:pt>
                <c:pt idx="77629" formatCode="0.00E+00">
                  <c:v>1.3799999999999999E-3</c:v>
                </c:pt>
                <c:pt idx="77630" formatCode="0.00E+00">
                  <c:v>1.3799999999999999E-3</c:v>
                </c:pt>
                <c:pt idx="77631" formatCode="0.00E+00">
                  <c:v>1.3799999999999999E-3</c:v>
                </c:pt>
                <c:pt idx="77632" formatCode="0.00E+00">
                  <c:v>1.3799999999999999E-3</c:v>
                </c:pt>
                <c:pt idx="77633" formatCode="0.00E+00">
                  <c:v>1.3799999999999999E-3</c:v>
                </c:pt>
                <c:pt idx="77634" formatCode="0.00E+00">
                  <c:v>1.3799999999999999E-3</c:v>
                </c:pt>
                <c:pt idx="77635" formatCode="0.00E+00">
                  <c:v>1.3799999999999999E-3</c:v>
                </c:pt>
                <c:pt idx="77636" formatCode="0.00E+00">
                  <c:v>1.3799999999999999E-3</c:v>
                </c:pt>
                <c:pt idx="77637" formatCode="0.00E+00">
                  <c:v>1.3799999999999999E-3</c:v>
                </c:pt>
                <c:pt idx="77638" formatCode="0.00E+00">
                  <c:v>1.3799999999999999E-3</c:v>
                </c:pt>
                <c:pt idx="77639" formatCode="0.00E+00">
                  <c:v>1.3799999999999999E-3</c:v>
                </c:pt>
                <c:pt idx="77640" formatCode="0.00E+00">
                  <c:v>1.3799999999999999E-3</c:v>
                </c:pt>
                <c:pt idx="77641" formatCode="0.00E+00">
                  <c:v>1.3799999999999999E-3</c:v>
                </c:pt>
                <c:pt idx="77642" formatCode="0.00E+00">
                  <c:v>1.3799999999999999E-3</c:v>
                </c:pt>
                <c:pt idx="77643" formatCode="0.00E+00">
                  <c:v>1.3799999999999999E-3</c:v>
                </c:pt>
                <c:pt idx="77644" formatCode="0.00E+00">
                  <c:v>1.3799999999999999E-3</c:v>
                </c:pt>
                <c:pt idx="77645" formatCode="0.00E+00">
                  <c:v>1.3799999999999999E-3</c:v>
                </c:pt>
                <c:pt idx="77646" formatCode="0.00E+00">
                  <c:v>1.3799999999999999E-3</c:v>
                </c:pt>
                <c:pt idx="77647" formatCode="0.00E+00">
                  <c:v>1.3799999999999999E-3</c:v>
                </c:pt>
                <c:pt idx="77648" formatCode="0.00E+00">
                  <c:v>1.3799999999999999E-3</c:v>
                </c:pt>
                <c:pt idx="77649" formatCode="0.00E+00">
                  <c:v>1.3799999999999999E-3</c:v>
                </c:pt>
                <c:pt idx="77650" formatCode="0.00E+00">
                  <c:v>1.3799999999999999E-3</c:v>
                </c:pt>
                <c:pt idx="77651" formatCode="0.00E+00">
                  <c:v>1.3799999999999999E-3</c:v>
                </c:pt>
                <c:pt idx="77652" formatCode="0.00E+00">
                  <c:v>1.3799999999999999E-3</c:v>
                </c:pt>
                <c:pt idx="77653" formatCode="0.00E+00">
                  <c:v>1.3799999999999999E-3</c:v>
                </c:pt>
                <c:pt idx="77654" formatCode="0.00E+00">
                  <c:v>1.3799999999999999E-3</c:v>
                </c:pt>
                <c:pt idx="77655" formatCode="0.00E+00">
                  <c:v>1.3799999999999999E-3</c:v>
                </c:pt>
                <c:pt idx="77656" formatCode="0.00E+00">
                  <c:v>1.3799999999999999E-3</c:v>
                </c:pt>
                <c:pt idx="77657" formatCode="0.00E+00">
                  <c:v>1.3799999999999999E-3</c:v>
                </c:pt>
                <c:pt idx="77658" formatCode="0.00E+00">
                  <c:v>1.3799999999999999E-3</c:v>
                </c:pt>
                <c:pt idx="77659" formatCode="0.00E+00">
                  <c:v>1.3799999999999999E-3</c:v>
                </c:pt>
                <c:pt idx="77660" formatCode="0.00E+00">
                  <c:v>1.3799999999999999E-3</c:v>
                </c:pt>
                <c:pt idx="77661" formatCode="0.00E+00">
                  <c:v>1.3799999999999999E-3</c:v>
                </c:pt>
                <c:pt idx="77662" formatCode="0.00E+00">
                  <c:v>1.3799999999999999E-3</c:v>
                </c:pt>
                <c:pt idx="77663" formatCode="0.00E+00">
                  <c:v>1.3799999999999999E-3</c:v>
                </c:pt>
                <c:pt idx="77664" formatCode="0.00E+00">
                  <c:v>1.3799999999999999E-3</c:v>
                </c:pt>
                <c:pt idx="77665" formatCode="0.00E+00">
                  <c:v>1.3799999999999999E-3</c:v>
                </c:pt>
                <c:pt idx="77666" formatCode="0.00E+00">
                  <c:v>1.3799999999999999E-3</c:v>
                </c:pt>
                <c:pt idx="77667" formatCode="0.00E+00">
                  <c:v>1.3799999999999999E-3</c:v>
                </c:pt>
                <c:pt idx="77668" formatCode="0.00E+00">
                  <c:v>1.3799999999999999E-3</c:v>
                </c:pt>
                <c:pt idx="77669" formatCode="0.00E+00">
                  <c:v>1.3799999999999999E-3</c:v>
                </c:pt>
                <c:pt idx="77670" formatCode="0.00E+00">
                  <c:v>1.3799999999999999E-3</c:v>
                </c:pt>
                <c:pt idx="77671" formatCode="0.00E+00">
                  <c:v>1.3799999999999999E-3</c:v>
                </c:pt>
                <c:pt idx="77672" formatCode="0.00E+00">
                  <c:v>1.3799999999999999E-3</c:v>
                </c:pt>
                <c:pt idx="77673" formatCode="0.00E+00">
                  <c:v>1.3799999999999999E-3</c:v>
                </c:pt>
                <c:pt idx="77674" formatCode="0.00E+00">
                  <c:v>1.3799999999999999E-3</c:v>
                </c:pt>
                <c:pt idx="77675" formatCode="0.00E+00">
                  <c:v>1.3799999999999999E-3</c:v>
                </c:pt>
                <c:pt idx="77676" formatCode="0.00E+00">
                  <c:v>1.3799999999999999E-3</c:v>
                </c:pt>
                <c:pt idx="77677" formatCode="0.00E+00">
                  <c:v>1.3799999999999999E-3</c:v>
                </c:pt>
                <c:pt idx="77678" formatCode="0.00E+00">
                  <c:v>1.3799999999999999E-3</c:v>
                </c:pt>
                <c:pt idx="77679" formatCode="0.00E+00">
                  <c:v>1.3799999999999999E-3</c:v>
                </c:pt>
                <c:pt idx="77680" formatCode="0.00E+00">
                  <c:v>1.3799999999999999E-3</c:v>
                </c:pt>
                <c:pt idx="77681" formatCode="0.00E+00">
                  <c:v>1.3799999999999999E-3</c:v>
                </c:pt>
                <c:pt idx="77682" formatCode="0.00E+00">
                  <c:v>1.3799999999999999E-3</c:v>
                </c:pt>
                <c:pt idx="77683" formatCode="0.00E+00">
                  <c:v>1.3799999999999999E-3</c:v>
                </c:pt>
                <c:pt idx="77684" formatCode="0.00E+00">
                  <c:v>1.3799999999999999E-3</c:v>
                </c:pt>
                <c:pt idx="77685" formatCode="0.00E+00">
                  <c:v>1.3799999999999999E-3</c:v>
                </c:pt>
                <c:pt idx="77686" formatCode="0.00E+00">
                  <c:v>1.3799999999999999E-3</c:v>
                </c:pt>
                <c:pt idx="77687" formatCode="0.00E+00">
                  <c:v>1.3799999999999999E-3</c:v>
                </c:pt>
                <c:pt idx="77688" formatCode="0.00E+00">
                  <c:v>1.3799999999999999E-3</c:v>
                </c:pt>
                <c:pt idx="77689" formatCode="0.00E+00">
                  <c:v>1.3799999999999999E-3</c:v>
                </c:pt>
                <c:pt idx="77690" formatCode="0.00E+00">
                  <c:v>1.3799999999999999E-3</c:v>
                </c:pt>
                <c:pt idx="77691" formatCode="0.00E+00">
                  <c:v>1.3799999999999999E-3</c:v>
                </c:pt>
                <c:pt idx="77692" formatCode="0.00E+00">
                  <c:v>1.3799999999999999E-3</c:v>
                </c:pt>
                <c:pt idx="77693" formatCode="0.00E+00">
                  <c:v>1.3799999999999999E-3</c:v>
                </c:pt>
                <c:pt idx="77694" formatCode="0.00E+00">
                  <c:v>1.3799999999999999E-3</c:v>
                </c:pt>
                <c:pt idx="77695" formatCode="0.00E+00">
                  <c:v>1.3799999999999999E-3</c:v>
                </c:pt>
                <c:pt idx="77696" formatCode="0.00E+00">
                  <c:v>1.3799999999999999E-3</c:v>
                </c:pt>
                <c:pt idx="77697" formatCode="0.00E+00">
                  <c:v>1.3799999999999999E-3</c:v>
                </c:pt>
                <c:pt idx="77698" formatCode="0.00E+00">
                  <c:v>1.3799999999999999E-3</c:v>
                </c:pt>
                <c:pt idx="77699" formatCode="0.00E+00">
                  <c:v>1.3799999999999999E-3</c:v>
                </c:pt>
                <c:pt idx="77700" formatCode="0.00E+00">
                  <c:v>1.3799999999999999E-3</c:v>
                </c:pt>
                <c:pt idx="77701" formatCode="0.00E+00">
                  <c:v>1.3799999999999999E-3</c:v>
                </c:pt>
                <c:pt idx="77702" formatCode="0.00E+00">
                  <c:v>1.3799999999999999E-3</c:v>
                </c:pt>
                <c:pt idx="77703" formatCode="0.00E+00">
                  <c:v>1.3799999999999999E-3</c:v>
                </c:pt>
                <c:pt idx="77704" formatCode="0.00E+00">
                  <c:v>1.3799999999999999E-3</c:v>
                </c:pt>
                <c:pt idx="77705" formatCode="0.00E+00">
                  <c:v>1.3799999999999999E-3</c:v>
                </c:pt>
                <c:pt idx="77706" formatCode="0.00E+00">
                  <c:v>1.3799999999999999E-3</c:v>
                </c:pt>
                <c:pt idx="77707" formatCode="0.00E+00">
                  <c:v>1.3799999999999999E-3</c:v>
                </c:pt>
                <c:pt idx="77708" formatCode="0.00E+00">
                  <c:v>1.3799999999999999E-3</c:v>
                </c:pt>
                <c:pt idx="77709" formatCode="0.00E+00">
                  <c:v>1.3799999999999999E-3</c:v>
                </c:pt>
                <c:pt idx="77710" formatCode="0.00E+00">
                  <c:v>1.3799999999999999E-3</c:v>
                </c:pt>
                <c:pt idx="77711" formatCode="0.00E+00">
                  <c:v>1.3799999999999999E-3</c:v>
                </c:pt>
                <c:pt idx="77712" formatCode="0.00E+00">
                  <c:v>1.3799999999999999E-3</c:v>
                </c:pt>
                <c:pt idx="77713" formatCode="0.00E+00">
                  <c:v>1.3799999999999999E-3</c:v>
                </c:pt>
                <c:pt idx="77714" formatCode="0.00E+00">
                  <c:v>1.3799999999999999E-3</c:v>
                </c:pt>
                <c:pt idx="77715" formatCode="0.00E+00">
                  <c:v>1.3799999999999999E-3</c:v>
                </c:pt>
                <c:pt idx="77716" formatCode="0.00E+00">
                  <c:v>1.3799999999999999E-3</c:v>
                </c:pt>
                <c:pt idx="77717" formatCode="0.00E+00">
                  <c:v>1.3799999999999999E-3</c:v>
                </c:pt>
                <c:pt idx="77718" formatCode="0.00E+00">
                  <c:v>1.3799999999999999E-3</c:v>
                </c:pt>
                <c:pt idx="77719" formatCode="0.00E+00">
                  <c:v>1.3799999999999999E-3</c:v>
                </c:pt>
                <c:pt idx="77720" formatCode="0.00E+00">
                  <c:v>1.3799999999999999E-3</c:v>
                </c:pt>
                <c:pt idx="77721" formatCode="0.00E+00">
                  <c:v>1.3799999999999999E-3</c:v>
                </c:pt>
                <c:pt idx="77722" formatCode="0.00E+00">
                  <c:v>1.3799999999999999E-3</c:v>
                </c:pt>
                <c:pt idx="77723" formatCode="0.00E+00">
                  <c:v>1.3799999999999999E-3</c:v>
                </c:pt>
                <c:pt idx="77724" formatCode="0.00E+00">
                  <c:v>1.3799999999999999E-3</c:v>
                </c:pt>
                <c:pt idx="77725" formatCode="0.00E+00">
                  <c:v>1.3799999999999999E-3</c:v>
                </c:pt>
                <c:pt idx="77726" formatCode="0.00E+00">
                  <c:v>1.3799999999999999E-3</c:v>
                </c:pt>
                <c:pt idx="77727" formatCode="0.00E+00">
                  <c:v>1.3799999999999999E-3</c:v>
                </c:pt>
                <c:pt idx="77728" formatCode="0.00E+00">
                  <c:v>1.3799999999999999E-3</c:v>
                </c:pt>
                <c:pt idx="77729" formatCode="0.00E+00">
                  <c:v>1.3799999999999999E-3</c:v>
                </c:pt>
                <c:pt idx="77730" formatCode="0.00E+00">
                  <c:v>1.3799999999999999E-3</c:v>
                </c:pt>
                <c:pt idx="77731" formatCode="0.00E+00">
                  <c:v>1.3799999999999999E-3</c:v>
                </c:pt>
                <c:pt idx="77732" formatCode="0.00E+00">
                  <c:v>1.3799999999999999E-3</c:v>
                </c:pt>
                <c:pt idx="77733" formatCode="0.00E+00">
                  <c:v>1.3799999999999999E-3</c:v>
                </c:pt>
                <c:pt idx="77734" formatCode="0.00E+00">
                  <c:v>1.3799999999999999E-3</c:v>
                </c:pt>
                <c:pt idx="77735" formatCode="0.00E+00">
                  <c:v>1.3799999999999999E-3</c:v>
                </c:pt>
                <c:pt idx="77736" formatCode="0.00E+00">
                  <c:v>1.3799999999999999E-3</c:v>
                </c:pt>
                <c:pt idx="77737" formatCode="0.00E+00">
                  <c:v>1.3799999999999999E-3</c:v>
                </c:pt>
                <c:pt idx="77738" formatCode="0.00E+00">
                  <c:v>1.3799999999999999E-3</c:v>
                </c:pt>
                <c:pt idx="77739" formatCode="0.00E+00">
                  <c:v>1.3799999999999999E-3</c:v>
                </c:pt>
                <c:pt idx="77740" formatCode="0.00E+00">
                  <c:v>1.3799999999999999E-3</c:v>
                </c:pt>
                <c:pt idx="77741" formatCode="0.00E+00">
                  <c:v>1.3799999999999999E-3</c:v>
                </c:pt>
                <c:pt idx="77742" formatCode="0.00E+00">
                  <c:v>1.3799999999999999E-3</c:v>
                </c:pt>
                <c:pt idx="77743" formatCode="0.00E+00">
                  <c:v>1.3799999999999999E-3</c:v>
                </c:pt>
                <c:pt idx="77744" formatCode="0.00E+00">
                  <c:v>1.3799999999999999E-3</c:v>
                </c:pt>
                <c:pt idx="77745" formatCode="0.00E+00">
                  <c:v>1.3799999999999999E-3</c:v>
                </c:pt>
                <c:pt idx="77746" formatCode="0.00E+00">
                  <c:v>1.3799999999999999E-3</c:v>
                </c:pt>
                <c:pt idx="77747" formatCode="0.00E+00">
                  <c:v>1.3799999999999999E-3</c:v>
                </c:pt>
                <c:pt idx="77748" formatCode="0.00E+00">
                  <c:v>1.3799999999999999E-3</c:v>
                </c:pt>
                <c:pt idx="77749" formatCode="0.00E+00">
                  <c:v>1.3799999999999999E-3</c:v>
                </c:pt>
                <c:pt idx="77750" formatCode="0.00E+00">
                  <c:v>1.3799999999999999E-3</c:v>
                </c:pt>
                <c:pt idx="77751" formatCode="0.00E+00">
                  <c:v>1.3799999999999999E-3</c:v>
                </c:pt>
                <c:pt idx="77752" formatCode="0.00E+00">
                  <c:v>1.3799999999999999E-3</c:v>
                </c:pt>
                <c:pt idx="77753" formatCode="0.00E+00">
                  <c:v>1.3799999999999999E-3</c:v>
                </c:pt>
                <c:pt idx="77754" formatCode="0.00E+00">
                  <c:v>1.3799999999999999E-3</c:v>
                </c:pt>
                <c:pt idx="77755" formatCode="0.00E+00">
                  <c:v>1.3799999999999999E-3</c:v>
                </c:pt>
                <c:pt idx="77756" formatCode="0.00E+00">
                  <c:v>1.3799999999999999E-3</c:v>
                </c:pt>
                <c:pt idx="77757" formatCode="0.00E+00">
                  <c:v>1.3799999999999999E-3</c:v>
                </c:pt>
                <c:pt idx="77758" formatCode="0.00E+00">
                  <c:v>1.3799999999999999E-3</c:v>
                </c:pt>
                <c:pt idx="77759" formatCode="0.00E+00">
                  <c:v>1.3799999999999999E-3</c:v>
                </c:pt>
                <c:pt idx="77760" formatCode="0.00E+00">
                  <c:v>1.3799999999999999E-3</c:v>
                </c:pt>
                <c:pt idx="77761" formatCode="0.00E+00">
                  <c:v>1.3799999999999999E-3</c:v>
                </c:pt>
                <c:pt idx="77762" formatCode="0.00E+00">
                  <c:v>1.3799999999999999E-3</c:v>
                </c:pt>
                <c:pt idx="77763" formatCode="0.00E+00">
                  <c:v>1.3799999999999999E-3</c:v>
                </c:pt>
                <c:pt idx="77764" formatCode="0.00E+00">
                  <c:v>1.3799999999999999E-3</c:v>
                </c:pt>
                <c:pt idx="77765" formatCode="0.00E+00">
                  <c:v>1.3799999999999999E-3</c:v>
                </c:pt>
                <c:pt idx="77766" formatCode="0.00E+00">
                  <c:v>1.3799999999999999E-3</c:v>
                </c:pt>
                <c:pt idx="77767" formatCode="0.00E+00">
                  <c:v>1.3799999999999999E-3</c:v>
                </c:pt>
                <c:pt idx="77768" formatCode="0.00E+00">
                  <c:v>1.3799999999999999E-3</c:v>
                </c:pt>
                <c:pt idx="77769" formatCode="0.00E+00">
                  <c:v>1.3699999999999999E-3</c:v>
                </c:pt>
                <c:pt idx="77770" formatCode="0.00E+00">
                  <c:v>1.3799999999999999E-3</c:v>
                </c:pt>
                <c:pt idx="77771" formatCode="0.00E+00">
                  <c:v>1.3699999999999999E-3</c:v>
                </c:pt>
                <c:pt idx="77772" formatCode="0.00E+00">
                  <c:v>1.3699999999999999E-3</c:v>
                </c:pt>
                <c:pt idx="77773" formatCode="0.00E+00">
                  <c:v>1.3799999999999999E-3</c:v>
                </c:pt>
                <c:pt idx="77774" formatCode="0.00E+00">
                  <c:v>1.3699999999999999E-3</c:v>
                </c:pt>
                <c:pt idx="77775" formatCode="0.00E+00">
                  <c:v>1.3699999999999999E-3</c:v>
                </c:pt>
                <c:pt idx="77776" formatCode="0.00E+00">
                  <c:v>1.3699999999999999E-3</c:v>
                </c:pt>
                <c:pt idx="77777" formatCode="0.00E+00">
                  <c:v>1.3799999999999999E-3</c:v>
                </c:pt>
                <c:pt idx="77778" formatCode="0.00E+00">
                  <c:v>1.3699999999999999E-3</c:v>
                </c:pt>
                <c:pt idx="77779" formatCode="0.00E+00">
                  <c:v>1.3699999999999999E-3</c:v>
                </c:pt>
                <c:pt idx="77780" formatCode="0.00E+00">
                  <c:v>1.3699999999999999E-3</c:v>
                </c:pt>
                <c:pt idx="77781" formatCode="0.00E+00">
                  <c:v>1.3699999999999999E-3</c:v>
                </c:pt>
                <c:pt idx="77782" formatCode="0.00E+00">
                  <c:v>1.3699999999999999E-3</c:v>
                </c:pt>
                <c:pt idx="77783" formatCode="0.00E+00">
                  <c:v>1.3699999999999999E-3</c:v>
                </c:pt>
                <c:pt idx="77784" formatCode="0.00E+00">
                  <c:v>1.3699999999999999E-3</c:v>
                </c:pt>
                <c:pt idx="77785" formatCode="0.00E+00">
                  <c:v>1.3699999999999999E-3</c:v>
                </c:pt>
                <c:pt idx="77786" formatCode="0.00E+00">
                  <c:v>1.3699999999999999E-3</c:v>
                </c:pt>
                <c:pt idx="77787" formatCode="0.00E+00">
                  <c:v>1.3699999999999999E-3</c:v>
                </c:pt>
                <c:pt idx="77788" formatCode="0.00E+00">
                  <c:v>1.3699999999999999E-3</c:v>
                </c:pt>
                <c:pt idx="77789" formatCode="0.00E+00">
                  <c:v>1.3699999999999999E-3</c:v>
                </c:pt>
                <c:pt idx="77790" formatCode="0.00E+00">
                  <c:v>1.3699999999999999E-3</c:v>
                </c:pt>
                <c:pt idx="77791" formatCode="0.00E+00">
                  <c:v>1.3699999999999999E-3</c:v>
                </c:pt>
                <c:pt idx="77792" formatCode="0.00E+00">
                  <c:v>1.3699999999999999E-3</c:v>
                </c:pt>
                <c:pt idx="77793" formatCode="0.00E+00">
                  <c:v>1.3699999999999999E-3</c:v>
                </c:pt>
                <c:pt idx="77794" formatCode="0.00E+00">
                  <c:v>1.3699999999999999E-3</c:v>
                </c:pt>
                <c:pt idx="77795" formatCode="0.00E+00">
                  <c:v>1.3699999999999999E-3</c:v>
                </c:pt>
                <c:pt idx="77796" formatCode="0.00E+00">
                  <c:v>1.3699999999999999E-3</c:v>
                </c:pt>
                <c:pt idx="77797" formatCode="0.00E+00">
                  <c:v>1.3699999999999999E-3</c:v>
                </c:pt>
                <c:pt idx="77798" formatCode="0.00E+00">
                  <c:v>1.3699999999999999E-3</c:v>
                </c:pt>
                <c:pt idx="77799" formatCode="0.00E+00">
                  <c:v>1.3699999999999999E-3</c:v>
                </c:pt>
                <c:pt idx="77800" formatCode="0.00E+00">
                  <c:v>1.3699999999999999E-3</c:v>
                </c:pt>
                <c:pt idx="77801" formatCode="0.00E+00">
                  <c:v>1.3699999999999999E-3</c:v>
                </c:pt>
                <c:pt idx="77802" formatCode="0.00E+00">
                  <c:v>1.3699999999999999E-3</c:v>
                </c:pt>
                <c:pt idx="77803" formatCode="0.00E+00">
                  <c:v>1.3699999999999999E-3</c:v>
                </c:pt>
                <c:pt idx="77804" formatCode="0.00E+00">
                  <c:v>1.3699999999999999E-3</c:v>
                </c:pt>
                <c:pt idx="77805" formatCode="0.00E+00">
                  <c:v>1.3699999999999999E-3</c:v>
                </c:pt>
                <c:pt idx="77806" formatCode="0.00E+00">
                  <c:v>1.3699999999999999E-3</c:v>
                </c:pt>
                <c:pt idx="77807" formatCode="0.00E+00">
                  <c:v>1.3699999999999999E-3</c:v>
                </c:pt>
                <c:pt idx="77808" formatCode="0.00E+00">
                  <c:v>1.3699999999999999E-3</c:v>
                </c:pt>
                <c:pt idx="77809" formatCode="0.00E+00">
                  <c:v>1.3699999999999999E-3</c:v>
                </c:pt>
                <c:pt idx="77810" formatCode="0.00E+00">
                  <c:v>1.3699999999999999E-3</c:v>
                </c:pt>
                <c:pt idx="77811" formatCode="0.00E+00">
                  <c:v>1.3699999999999999E-3</c:v>
                </c:pt>
                <c:pt idx="77812" formatCode="0.00E+00">
                  <c:v>1.3699999999999999E-3</c:v>
                </c:pt>
                <c:pt idx="77813" formatCode="0.00E+00">
                  <c:v>1.3699999999999999E-3</c:v>
                </c:pt>
                <c:pt idx="77814" formatCode="0.00E+00">
                  <c:v>1.3699999999999999E-3</c:v>
                </c:pt>
                <c:pt idx="77815" formatCode="0.00E+00">
                  <c:v>1.3699999999999999E-3</c:v>
                </c:pt>
                <c:pt idx="77816" formatCode="0.00E+00">
                  <c:v>1.3699999999999999E-3</c:v>
                </c:pt>
                <c:pt idx="77817" formatCode="0.00E+00">
                  <c:v>1.3699999999999999E-3</c:v>
                </c:pt>
                <c:pt idx="77818" formatCode="0.00E+00">
                  <c:v>1.3699999999999999E-3</c:v>
                </c:pt>
                <c:pt idx="77819" formatCode="0.00E+00">
                  <c:v>1.3699999999999999E-3</c:v>
                </c:pt>
                <c:pt idx="77820" formatCode="0.00E+00">
                  <c:v>1.3699999999999999E-3</c:v>
                </c:pt>
                <c:pt idx="77821" formatCode="0.00E+00">
                  <c:v>1.3699999999999999E-3</c:v>
                </c:pt>
                <c:pt idx="77822" formatCode="0.00E+00">
                  <c:v>1.3699999999999999E-3</c:v>
                </c:pt>
                <c:pt idx="77823" formatCode="0.00E+00">
                  <c:v>1.3699999999999999E-3</c:v>
                </c:pt>
                <c:pt idx="77824" formatCode="0.00E+00">
                  <c:v>1.3699999999999999E-3</c:v>
                </c:pt>
                <c:pt idx="77825" formatCode="0.00E+00">
                  <c:v>1.3699999999999999E-3</c:v>
                </c:pt>
                <c:pt idx="77826" formatCode="0.00E+00">
                  <c:v>1.3699999999999999E-3</c:v>
                </c:pt>
                <c:pt idx="77827" formatCode="0.00E+00">
                  <c:v>1.3699999999999999E-3</c:v>
                </c:pt>
                <c:pt idx="77828" formatCode="0.00E+00">
                  <c:v>1.3699999999999999E-3</c:v>
                </c:pt>
                <c:pt idx="77829" formatCode="0.00E+00">
                  <c:v>1.3699999999999999E-3</c:v>
                </c:pt>
                <c:pt idx="77830" formatCode="0.00E+00">
                  <c:v>1.3699999999999999E-3</c:v>
                </c:pt>
                <c:pt idx="77831" formatCode="0.00E+00">
                  <c:v>1.3699999999999999E-3</c:v>
                </c:pt>
                <c:pt idx="77832" formatCode="0.00E+00">
                  <c:v>1.3699999999999999E-3</c:v>
                </c:pt>
                <c:pt idx="77833" formatCode="0.00E+00">
                  <c:v>1.3699999999999999E-3</c:v>
                </c:pt>
                <c:pt idx="77834" formatCode="0.00E+00">
                  <c:v>1.3699999999999999E-3</c:v>
                </c:pt>
                <c:pt idx="77835" formatCode="0.00E+00">
                  <c:v>1.3699999999999999E-3</c:v>
                </c:pt>
                <c:pt idx="77836" formatCode="0.00E+00">
                  <c:v>1.3699999999999999E-3</c:v>
                </c:pt>
                <c:pt idx="77837" formatCode="0.00E+00">
                  <c:v>1.3699999999999999E-3</c:v>
                </c:pt>
                <c:pt idx="77838" formatCode="0.00E+00">
                  <c:v>1.3699999999999999E-3</c:v>
                </c:pt>
                <c:pt idx="77839" formatCode="0.00E+00">
                  <c:v>1.3699999999999999E-3</c:v>
                </c:pt>
                <c:pt idx="77840" formatCode="0.00E+00">
                  <c:v>1.3699999999999999E-3</c:v>
                </c:pt>
                <c:pt idx="77841" formatCode="0.00E+00">
                  <c:v>1.3699999999999999E-3</c:v>
                </c:pt>
                <c:pt idx="77842" formatCode="0.00E+00">
                  <c:v>1.3699999999999999E-3</c:v>
                </c:pt>
                <c:pt idx="77843" formatCode="0.00E+00">
                  <c:v>1.3699999999999999E-3</c:v>
                </c:pt>
                <c:pt idx="77844" formatCode="0.00E+00">
                  <c:v>1.3699999999999999E-3</c:v>
                </c:pt>
                <c:pt idx="77845" formatCode="0.00E+00">
                  <c:v>1.3699999999999999E-3</c:v>
                </c:pt>
                <c:pt idx="77846" formatCode="0.00E+00">
                  <c:v>1.3699999999999999E-3</c:v>
                </c:pt>
                <c:pt idx="77847" formatCode="0.00E+00">
                  <c:v>1.3699999999999999E-3</c:v>
                </c:pt>
                <c:pt idx="77848" formatCode="0.00E+00">
                  <c:v>1.3699999999999999E-3</c:v>
                </c:pt>
                <c:pt idx="77849" formatCode="0.00E+00">
                  <c:v>1.3699999999999999E-3</c:v>
                </c:pt>
                <c:pt idx="77850" formatCode="0.00E+00">
                  <c:v>1.3699999999999999E-3</c:v>
                </c:pt>
                <c:pt idx="77851" formatCode="0.00E+00">
                  <c:v>1.3699999999999999E-3</c:v>
                </c:pt>
                <c:pt idx="77852" formatCode="0.00E+00">
                  <c:v>1.3699999999999999E-3</c:v>
                </c:pt>
                <c:pt idx="77853" formatCode="0.00E+00">
                  <c:v>1.3699999999999999E-3</c:v>
                </c:pt>
                <c:pt idx="77854" formatCode="0.00E+00">
                  <c:v>1.3699999999999999E-3</c:v>
                </c:pt>
                <c:pt idx="77855" formatCode="0.00E+00">
                  <c:v>1.3699999999999999E-3</c:v>
                </c:pt>
                <c:pt idx="77856" formatCode="0.00E+00">
                  <c:v>1.3699999999999999E-3</c:v>
                </c:pt>
                <c:pt idx="77857" formatCode="0.00E+00">
                  <c:v>1.3699999999999999E-3</c:v>
                </c:pt>
                <c:pt idx="77858" formatCode="0.00E+00">
                  <c:v>1.3699999999999999E-3</c:v>
                </c:pt>
                <c:pt idx="77859" formatCode="0.00E+00">
                  <c:v>1.3699999999999999E-3</c:v>
                </c:pt>
                <c:pt idx="77860" formatCode="0.00E+00">
                  <c:v>1.3699999999999999E-3</c:v>
                </c:pt>
                <c:pt idx="77861" formatCode="0.00E+00">
                  <c:v>1.3699999999999999E-3</c:v>
                </c:pt>
                <c:pt idx="77862" formatCode="0.00E+00">
                  <c:v>1.3699999999999999E-3</c:v>
                </c:pt>
                <c:pt idx="77863" formatCode="0.00E+00">
                  <c:v>1.3699999999999999E-3</c:v>
                </c:pt>
                <c:pt idx="77864" formatCode="0.00E+00">
                  <c:v>1.3699999999999999E-3</c:v>
                </c:pt>
                <c:pt idx="77865" formatCode="0.00E+00">
                  <c:v>1.3699999999999999E-3</c:v>
                </c:pt>
                <c:pt idx="77866" formatCode="0.00E+00">
                  <c:v>1.3699999999999999E-3</c:v>
                </c:pt>
                <c:pt idx="77867" formatCode="0.00E+00">
                  <c:v>1.3699999999999999E-3</c:v>
                </c:pt>
                <c:pt idx="77868" formatCode="0.00E+00">
                  <c:v>1.3699999999999999E-3</c:v>
                </c:pt>
                <c:pt idx="77869" formatCode="0.00E+00">
                  <c:v>1.3699999999999999E-3</c:v>
                </c:pt>
                <c:pt idx="77870" formatCode="0.00E+00">
                  <c:v>1.3699999999999999E-3</c:v>
                </c:pt>
                <c:pt idx="77871" formatCode="0.00E+00">
                  <c:v>1.3699999999999999E-3</c:v>
                </c:pt>
                <c:pt idx="77872" formatCode="0.00E+00">
                  <c:v>1.3699999999999999E-3</c:v>
                </c:pt>
                <c:pt idx="77873" formatCode="0.00E+00">
                  <c:v>1.3699999999999999E-3</c:v>
                </c:pt>
                <c:pt idx="77874" formatCode="0.00E+00">
                  <c:v>1.3699999999999999E-3</c:v>
                </c:pt>
                <c:pt idx="77875" formatCode="0.00E+00">
                  <c:v>1.3699999999999999E-3</c:v>
                </c:pt>
                <c:pt idx="77876" formatCode="0.00E+00">
                  <c:v>1.3699999999999999E-3</c:v>
                </c:pt>
                <c:pt idx="77877" formatCode="0.00E+00">
                  <c:v>1.3699999999999999E-3</c:v>
                </c:pt>
                <c:pt idx="77878" formatCode="0.00E+00">
                  <c:v>1.3699999999999999E-3</c:v>
                </c:pt>
                <c:pt idx="77879" formatCode="0.00E+00">
                  <c:v>1.3699999999999999E-3</c:v>
                </c:pt>
                <c:pt idx="77880" formatCode="0.00E+00">
                  <c:v>1.3699999999999999E-3</c:v>
                </c:pt>
                <c:pt idx="77881" formatCode="0.00E+00">
                  <c:v>1.3699999999999999E-3</c:v>
                </c:pt>
                <c:pt idx="77882" formatCode="0.00E+00">
                  <c:v>1.3699999999999999E-3</c:v>
                </c:pt>
                <c:pt idx="77883" formatCode="0.00E+00">
                  <c:v>1.3699999999999999E-3</c:v>
                </c:pt>
                <c:pt idx="77884" formatCode="0.00E+00">
                  <c:v>1.3699999999999999E-3</c:v>
                </c:pt>
                <c:pt idx="77885" formatCode="0.00E+00">
                  <c:v>1.3699999999999999E-3</c:v>
                </c:pt>
                <c:pt idx="77886" formatCode="0.00E+00">
                  <c:v>1.3699999999999999E-3</c:v>
                </c:pt>
                <c:pt idx="77887" formatCode="0.00E+00">
                  <c:v>1.3699999999999999E-3</c:v>
                </c:pt>
                <c:pt idx="77888" formatCode="0.00E+00">
                  <c:v>1.3699999999999999E-3</c:v>
                </c:pt>
                <c:pt idx="77889" formatCode="0.00E+00">
                  <c:v>1.3699999999999999E-3</c:v>
                </c:pt>
                <c:pt idx="77890" formatCode="0.00E+00">
                  <c:v>1.3699999999999999E-3</c:v>
                </c:pt>
                <c:pt idx="77891" formatCode="0.00E+00">
                  <c:v>1.3699999999999999E-3</c:v>
                </c:pt>
                <c:pt idx="77892" formatCode="0.00E+00">
                  <c:v>1.3699999999999999E-3</c:v>
                </c:pt>
                <c:pt idx="77893" formatCode="0.00E+00">
                  <c:v>1.3699999999999999E-3</c:v>
                </c:pt>
                <c:pt idx="77894" formatCode="0.00E+00">
                  <c:v>1.3699999999999999E-3</c:v>
                </c:pt>
                <c:pt idx="77895" formatCode="0.00E+00">
                  <c:v>1.3699999999999999E-3</c:v>
                </c:pt>
                <c:pt idx="77896" formatCode="0.00E+00">
                  <c:v>1.3699999999999999E-3</c:v>
                </c:pt>
                <c:pt idx="77897" formatCode="0.00E+00">
                  <c:v>1.3699999999999999E-3</c:v>
                </c:pt>
                <c:pt idx="77898" formatCode="0.00E+00">
                  <c:v>1.3699999999999999E-3</c:v>
                </c:pt>
                <c:pt idx="77899" formatCode="0.00E+00">
                  <c:v>1.3699999999999999E-3</c:v>
                </c:pt>
                <c:pt idx="77900" formatCode="0.00E+00">
                  <c:v>1.3699999999999999E-3</c:v>
                </c:pt>
                <c:pt idx="77901" formatCode="0.00E+00">
                  <c:v>1.3699999999999999E-3</c:v>
                </c:pt>
                <c:pt idx="77902" formatCode="0.00E+00">
                  <c:v>1.3699999999999999E-3</c:v>
                </c:pt>
                <c:pt idx="77903" formatCode="0.00E+00">
                  <c:v>1.3699999999999999E-3</c:v>
                </c:pt>
                <c:pt idx="77904" formatCode="0.00E+00">
                  <c:v>1.3699999999999999E-3</c:v>
                </c:pt>
                <c:pt idx="77905" formatCode="0.00E+00">
                  <c:v>1.3699999999999999E-3</c:v>
                </c:pt>
                <c:pt idx="77906" formatCode="0.00E+00">
                  <c:v>1.3699999999999999E-3</c:v>
                </c:pt>
                <c:pt idx="77907" formatCode="0.00E+00">
                  <c:v>1.3699999999999999E-3</c:v>
                </c:pt>
                <c:pt idx="77908" formatCode="0.00E+00">
                  <c:v>1.3699999999999999E-3</c:v>
                </c:pt>
                <c:pt idx="77909" formatCode="0.00E+00">
                  <c:v>1.3699999999999999E-3</c:v>
                </c:pt>
                <c:pt idx="77910" formatCode="0.00E+00">
                  <c:v>1.3699999999999999E-3</c:v>
                </c:pt>
                <c:pt idx="77911" formatCode="0.00E+00">
                  <c:v>1.3699999999999999E-3</c:v>
                </c:pt>
                <c:pt idx="77912" formatCode="0.00E+00">
                  <c:v>1.3699999999999999E-3</c:v>
                </c:pt>
                <c:pt idx="77913" formatCode="0.00E+00">
                  <c:v>1.3699999999999999E-3</c:v>
                </c:pt>
                <c:pt idx="77914" formatCode="0.00E+00">
                  <c:v>1.3699999999999999E-3</c:v>
                </c:pt>
                <c:pt idx="77915" formatCode="0.00E+00">
                  <c:v>1.3699999999999999E-3</c:v>
                </c:pt>
                <c:pt idx="77916" formatCode="0.00E+00">
                  <c:v>1.3699999999999999E-3</c:v>
                </c:pt>
                <c:pt idx="77917" formatCode="0.00E+00">
                  <c:v>1.3699999999999999E-3</c:v>
                </c:pt>
                <c:pt idx="77918" formatCode="0.00E+00">
                  <c:v>1.3699999999999999E-3</c:v>
                </c:pt>
                <c:pt idx="77919" formatCode="0.00E+00">
                  <c:v>1.3699999999999999E-3</c:v>
                </c:pt>
                <c:pt idx="77920" formatCode="0.00E+00">
                  <c:v>1.3699999999999999E-3</c:v>
                </c:pt>
                <c:pt idx="77921" formatCode="0.00E+00">
                  <c:v>1.3699999999999999E-3</c:v>
                </c:pt>
                <c:pt idx="77922" formatCode="0.00E+00">
                  <c:v>1.3699999999999999E-3</c:v>
                </c:pt>
                <c:pt idx="77923" formatCode="0.00E+00">
                  <c:v>1.3699999999999999E-3</c:v>
                </c:pt>
                <c:pt idx="77924" formatCode="0.00E+00">
                  <c:v>1.3699999999999999E-3</c:v>
                </c:pt>
                <c:pt idx="77925" formatCode="0.00E+00">
                  <c:v>1.3699999999999999E-3</c:v>
                </c:pt>
                <c:pt idx="77926" formatCode="0.00E+00">
                  <c:v>1.3699999999999999E-3</c:v>
                </c:pt>
                <c:pt idx="77927" formatCode="0.00E+00">
                  <c:v>1.3699999999999999E-3</c:v>
                </c:pt>
                <c:pt idx="77928" formatCode="0.00E+00">
                  <c:v>1.3699999999999999E-3</c:v>
                </c:pt>
                <c:pt idx="77929" formatCode="0.00E+00">
                  <c:v>1.3699999999999999E-3</c:v>
                </c:pt>
                <c:pt idx="77930" formatCode="0.00E+00">
                  <c:v>1.3699999999999999E-3</c:v>
                </c:pt>
                <c:pt idx="77931" formatCode="0.00E+00">
                  <c:v>1.3699999999999999E-3</c:v>
                </c:pt>
                <c:pt idx="77932" formatCode="0.00E+00">
                  <c:v>1.3699999999999999E-3</c:v>
                </c:pt>
                <c:pt idx="77933" formatCode="0.00E+00">
                  <c:v>1.3699999999999999E-3</c:v>
                </c:pt>
                <c:pt idx="77934" formatCode="0.00E+00">
                  <c:v>1.3699999999999999E-3</c:v>
                </c:pt>
                <c:pt idx="77935" formatCode="0.00E+00">
                  <c:v>1.3699999999999999E-3</c:v>
                </c:pt>
                <c:pt idx="77936" formatCode="0.00E+00">
                  <c:v>1.3699999999999999E-3</c:v>
                </c:pt>
                <c:pt idx="77937" formatCode="0.00E+00">
                  <c:v>1.3699999999999999E-3</c:v>
                </c:pt>
                <c:pt idx="77938" formatCode="0.00E+00">
                  <c:v>1.3699999999999999E-3</c:v>
                </c:pt>
                <c:pt idx="77939" formatCode="0.00E+00">
                  <c:v>1.3699999999999999E-3</c:v>
                </c:pt>
                <c:pt idx="77940" formatCode="0.00E+00">
                  <c:v>1.3699999999999999E-3</c:v>
                </c:pt>
                <c:pt idx="77941" formatCode="0.00E+00">
                  <c:v>1.3699999999999999E-3</c:v>
                </c:pt>
                <c:pt idx="77942" formatCode="0.00E+00">
                  <c:v>1.3699999999999999E-3</c:v>
                </c:pt>
                <c:pt idx="77943" formatCode="0.00E+00">
                  <c:v>1.3699999999999999E-3</c:v>
                </c:pt>
                <c:pt idx="77944" formatCode="0.00E+00">
                  <c:v>1.3699999999999999E-3</c:v>
                </c:pt>
                <c:pt idx="77945" formatCode="0.00E+00">
                  <c:v>1.3699999999999999E-3</c:v>
                </c:pt>
                <c:pt idx="77946" formatCode="0.00E+00">
                  <c:v>1.3699999999999999E-3</c:v>
                </c:pt>
                <c:pt idx="77947" formatCode="0.00E+00">
                  <c:v>1.3699999999999999E-3</c:v>
                </c:pt>
                <c:pt idx="77948" formatCode="0.00E+00">
                  <c:v>1.3699999999999999E-3</c:v>
                </c:pt>
                <c:pt idx="77949" formatCode="0.00E+00">
                  <c:v>1.3699999999999999E-3</c:v>
                </c:pt>
                <c:pt idx="77950" formatCode="0.00E+00">
                  <c:v>1.3699999999999999E-3</c:v>
                </c:pt>
                <c:pt idx="77951" formatCode="0.00E+00">
                  <c:v>1.3699999999999999E-3</c:v>
                </c:pt>
                <c:pt idx="77952" formatCode="0.00E+00">
                  <c:v>1.3699999999999999E-3</c:v>
                </c:pt>
                <c:pt idx="77953" formatCode="0.00E+00">
                  <c:v>1.3699999999999999E-3</c:v>
                </c:pt>
                <c:pt idx="77954" formatCode="0.00E+00">
                  <c:v>1.3699999999999999E-3</c:v>
                </c:pt>
                <c:pt idx="77955" formatCode="0.00E+00">
                  <c:v>1.3699999999999999E-3</c:v>
                </c:pt>
                <c:pt idx="77956" formatCode="0.00E+00">
                  <c:v>1.3699999999999999E-3</c:v>
                </c:pt>
                <c:pt idx="77957" formatCode="0.00E+00">
                  <c:v>1.3699999999999999E-3</c:v>
                </c:pt>
                <c:pt idx="77958" formatCode="0.00E+00">
                  <c:v>1.3699999999999999E-3</c:v>
                </c:pt>
                <c:pt idx="77959" formatCode="0.00E+00">
                  <c:v>1.3699999999999999E-3</c:v>
                </c:pt>
                <c:pt idx="77960" formatCode="0.00E+00">
                  <c:v>1.3699999999999999E-3</c:v>
                </c:pt>
                <c:pt idx="77961" formatCode="0.00E+00">
                  <c:v>1.3699999999999999E-3</c:v>
                </c:pt>
                <c:pt idx="77962" formatCode="0.00E+00">
                  <c:v>1.3699999999999999E-3</c:v>
                </c:pt>
                <c:pt idx="77963" formatCode="0.00E+00">
                  <c:v>1.3699999999999999E-3</c:v>
                </c:pt>
                <c:pt idx="77964" formatCode="0.00E+00">
                  <c:v>1.3699999999999999E-3</c:v>
                </c:pt>
                <c:pt idx="77965" formatCode="0.00E+00">
                  <c:v>1.3699999999999999E-3</c:v>
                </c:pt>
                <c:pt idx="77966" formatCode="0.00E+00">
                  <c:v>1.3699999999999999E-3</c:v>
                </c:pt>
                <c:pt idx="77967" formatCode="0.00E+00">
                  <c:v>1.3699999999999999E-3</c:v>
                </c:pt>
                <c:pt idx="77968" formatCode="0.00E+00">
                  <c:v>1.3699999999999999E-3</c:v>
                </c:pt>
                <c:pt idx="77969" formatCode="0.00E+00">
                  <c:v>1.3699999999999999E-3</c:v>
                </c:pt>
                <c:pt idx="77970" formatCode="0.00E+00">
                  <c:v>1.3699999999999999E-3</c:v>
                </c:pt>
                <c:pt idx="77971" formatCode="0.00E+00">
                  <c:v>1.3699999999999999E-3</c:v>
                </c:pt>
                <c:pt idx="77972" formatCode="0.00E+00">
                  <c:v>1.3699999999999999E-3</c:v>
                </c:pt>
                <c:pt idx="77973" formatCode="0.00E+00">
                  <c:v>1.3699999999999999E-3</c:v>
                </c:pt>
                <c:pt idx="77974" formatCode="0.00E+00">
                  <c:v>1.3699999999999999E-3</c:v>
                </c:pt>
                <c:pt idx="77975" formatCode="0.00E+00">
                  <c:v>1.3699999999999999E-3</c:v>
                </c:pt>
                <c:pt idx="77976" formatCode="0.00E+00">
                  <c:v>1.3699999999999999E-3</c:v>
                </c:pt>
                <c:pt idx="77977" formatCode="0.00E+00">
                  <c:v>1.3699999999999999E-3</c:v>
                </c:pt>
                <c:pt idx="77978" formatCode="0.00E+00">
                  <c:v>1.3699999999999999E-3</c:v>
                </c:pt>
                <c:pt idx="77979" formatCode="0.00E+00">
                  <c:v>1.3699999999999999E-3</c:v>
                </c:pt>
                <c:pt idx="77980" formatCode="0.00E+00">
                  <c:v>1.3699999999999999E-3</c:v>
                </c:pt>
                <c:pt idx="77981" formatCode="0.00E+00">
                  <c:v>1.3699999999999999E-3</c:v>
                </c:pt>
                <c:pt idx="77982" formatCode="0.00E+00">
                  <c:v>1.3699999999999999E-3</c:v>
                </c:pt>
                <c:pt idx="77983" formatCode="0.00E+00">
                  <c:v>1.3699999999999999E-3</c:v>
                </c:pt>
                <c:pt idx="77984" formatCode="0.00E+00">
                  <c:v>1.3699999999999999E-3</c:v>
                </c:pt>
                <c:pt idx="77985" formatCode="0.00E+00">
                  <c:v>1.3699999999999999E-3</c:v>
                </c:pt>
                <c:pt idx="77986" formatCode="0.00E+00">
                  <c:v>1.3699999999999999E-3</c:v>
                </c:pt>
                <c:pt idx="77987" formatCode="0.00E+00">
                  <c:v>1.3699999999999999E-3</c:v>
                </c:pt>
                <c:pt idx="77988" formatCode="0.00E+00">
                  <c:v>1.3699999999999999E-3</c:v>
                </c:pt>
                <c:pt idx="77989" formatCode="0.00E+00">
                  <c:v>1.3699999999999999E-3</c:v>
                </c:pt>
                <c:pt idx="77990" formatCode="0.00E+00">
                  <c:v>1.3699999999999999E-3</c:v>
                </c:pt>
                <c:pt idx="77991" formatCode="0.00E+00">
                  <c:v>1.3699999999999999E-3</c:v>
                </c:pt>
                <c:pt idx="77992" formatCode="0.00E+00">
                  <c:v>1.3699999999999999E-3</c:v>
                </c:pt>
                <c:pt idx="77993" formatCode="0.00E+00">
                  <c:v>1.3699999999999999E-3</c:v>
                </c:pt>
                <c:pt idx="77994" formatCode="0.00E+00">
                  <c:v>1.3699999999999999E-3</c:v>
                </c:pt>
                <c:pt idx="77995" formatCode="0.00E+00">
                  <c:v>1.3699999999999999E-3</c:v>
                </c:pt>
                <c:pt idx="77996" formatCode="0.00E+00">
                  <c:v>1.3699999999999999E-3</c:v>
                </c:pt>
                <c:pt idx="77997" formatCode="0.00E+00">
                  <c:v>1.3699999999999999E-3</c:v>
                </c:pt>
                <c:pt idx="77998" formatCode="0.00E+00">
                  <c:v>1.3699999999999999E-3</c:v>
                </c:pt>
                <c:pt idx="77999" formatCode="0.00E+00">
                  <c:v>1.3699999999999999E-3</c:v>
                </c:pt>
                <c:pt idx="78000" formatCode="0.00E+00">
                  <c:v>1.3699999999999999E-3</c:v>
                </c:pt>
                <c:pt idx="78001" formatCode="0.00E+00">
                  <c:v>1.3699999999999999E-3</c:v>
                </c:pt>
                <c:pt idx="78002" formatCode="0.00E+00">
                  <c:v>1.3699999999999999E-3</c:v>
                </c:pt>
                <c:pt idx="78003" formatCode="0.00E+00">
                  <c:v>1.3699999999999999E-3</c:v>
                </c:pt>
                <c:pt idx="78004" formatCode="0.00E+00">
                  <c:v>1.3699999999999999E-3</c:v>
                </c:pt>
                <c:pt idx="78005" formatCode="0.00E+00">
                  <c:v>1.3699999999999999E-3</c:v>
                </c:pt>
                <c:pt idx="78006" formatCode="0.00E+00">
                  <c:v>1.3699999999999999E-3</c:v>
                </c:pt>
                <c:pt idx="78007" formatCode="0.00E+00">
                  <c:v>1.3699999999999999E-3</c:v>
                </c:pt>
                <c:pt idx="78008" formatCode="0.00E+00">
                  <c:v>1.3699999999999999E-3</c:v>
                </c:pt>
                <c:pt idx="78009" formatCode="0.00E+00">
                  <c:v>1.3699999999999999E-3</c:v>
                </c:pt>
                <c:pt idx="78010" formatCode="0.00E+00">
                  <c:v>1.3699999999999999E-3</c:v>
                </c:pt>
                <c:pt idx="78011" formatCode="0.00E+00">
                  <c:v>1.3699999999999999E-3</c:v>
                </c:pt>
                <c:pt idx="78012" formatCode="0.00E+00">
                  <c:v>1.3699999999999999E-3</c:v>
                </c:pt>
                <c:pt idx="78013" formatCode="0.00E+00">
                  <c:v>1.3699999999999999E-3</c:v>
                </c:pt>
                <c:pt idx="78014" formatCode="0.00E+00">
                  <c:v>1.3699999999999999E-3</c:v>
                </c:pt>
                <c:pt idx="78015" formatCode="0.00E+00">
                  <c:v>1.3699999999999999E-3</c:v>
                </c:pt>
                <c:pt idx="78016" formatCode="0.00E+00">
                  <c:v>1.3699999999999999E-3</c:v>
                </c:pt>
                <c:pt idx="78017" formatCode="0.00E+00">
                  <c:v>1.3699999999999999E-3</c:v>
                </c:pt>
                <c:pt idx="78018" formatCode="0.00E+00">
                  <c:v>1.3699999999999999E-3</c:v>
                </c:pt>
                <c:pt idx="78019" formatCode="0.00E+00">
                  <c:v>1.3699999999999999E-3</c:v>
                </c:pt>
                <c:pt idx="78020" formatCode="0.00E+00">
                  <c:v>1.3699999999999999E-3</c:v>
                </c:pt>
                <c:pt idx="78021" formatCode="0.00E+00">
                  <c:v>1.3699999999999999E-3</c:v>
                </c:pt>
                <c:pt idx="78022" formatCode="0.00E+00">
                  <c:v>1.3699999999999999E-3</c:v>
                </c:pt>
                <c:pt idx="78023" formatCode="0.00E+00">
                  <c:v>1.3699999999999999E-3</c:v>
                </c:pt>
                <c:pt idx="78024" formatCode="0.00E+00">
                  <c:v>1.3699999999999999E-3</c:v>
                </c:pt>
                <c:pt idx="78025" formatCode="0.00E+00">
                  <c:v>1.3699999999999999E-3</c:v>
                </c:pt>
                <c:pt idx="78026" formatCode="0.00E+00">
                  <c:v>1.3699999999999999E-3</c:v>
                </c:pt>
                <c:pt idx="78027" formatCode="0.00E+00">
                  <c:v>1.3699999999999999E-3</c:v>
                </c:pt>
                <c:pt idx="78028" formatCode="0.00E+00">
                  <c:v>1.3699999999999999E-3</c:v>
                </c:pt>
                <c:pt idx="78029" formatCode="0.00E+00">
                  <c:v>1.3699999999999999E-3</c:v>
                </c:pt>
                <c:pt idx="78030" formatCode="0.00E+00">
                  <c:v>1.3699999999999999E-3</c:v>
                </c:pt>
                <c:pt idx="78031" formatCode="0.00E+00">
                  <c:v>1.3699999999999999E-3</c:v>
                </c:pt>
                <c:pt idx="78032" formatCode="0.00E+00">
                  <c:v>1.3699999999999999E-3</c:v>
                </c:pt>
                <c:pt idx="78033" formatCode="0.00E+00">
                  <c:v>1.3699999999999999E-3</c:v>
                </c:pt>
                <c:pt idx="78034" formatCode="0.00E+00">
                  <c:v>1.3699999999999999E-3</c:v>
                </c:pt>
                <c:pt idx="78035" formatCode="0.00E+00">
                  <c:v>1.3699999999999999E-3</c:v>
                </c:pt>
                <c:pt idx="78036" formatCode="0.00E+00">
                  <c:v>1.3699999999999999E-3</c:v>
                </c:pt>
                <c:pt idx="78037" formatCode="0.00E+00">
                  <c:v>1.3699999999999999E-3</c:v>
                </c:pt>
                <c:pt idx="78038" formatCode="0.00E+00">
                  <c:v>1.3699999999999999E-3</c:v>
                </c:pt>
                <c:pt idx="78039" formatCode="0.00E+00">
                  <c:v>1.3699999999999999E-3</c:v>
                </c:pt>
                <c:pt idx="78040" formatCode="0.00E+00">
                  <c:v>1.3699999999999999E-3</c:v>
                </c:pt>
                <c:pt idx="78041" formatCode="0.00E+00">
                  <c:v>1.3699999999999999E-3</c:v>
                </c:pt>
                <c:pt idx="78042" formatCode="0.00E+00">
                  <c:v>1.3699999999999999E-3</c:v>
                </c:pt>
                <c:pt idx="78043" formatCode="0.00E+00">
                  <c:v>1.3699999999999999E-3</c:v>
                </c:pt>
                <c:pt idx="78044" formatCode="0.00E+00">
                  <c:v>1.3699999999999999E-3</c:v>
                </c:pt>
                <c:pt idx="78045" formatCode="0.00E+00">
                  <c:v>1.3699999999999999E-3</c:v>
                </c:pt>
                <c:pt idx="78046" formatCode="0.00E+00">
                  <c:v>1.3699999999999999E-3</c:v>
                </c:pt>
                <c:pt idx="78047" formatCode="0.00E+00">
                  <c:v>1.3699999999999999E-3</c:v>
                </c:pt>
                <c:pt idx="78048" formatCode="0.00E+00">
                  <c:v>1.3699999999999999E-3</c:v>
                </c:pt>
                <c:pt idx="78049" formatCode="0.00E+00">
                  <c:v>1.3699999999999999E-3</c:v>
                </c:pt>
                <c:pt idx="78050" formatCode="0.00E+00">
                  <c:v>1.3699999999999999E-3</c:v>
                </c:pt>
                <c:pt idx="78051" formatCode="0.00E+00">
                  <c:v>1.3699999999999999E-3</c:v>
                </c:pt>
                <c:pt idx="78052" formatCode="0.00E+00">
                  <c:v>1.3699999999999999E-3</c:v>
                </c:pt>
                <c:pt idx="78053" formatCode="0.00E+00">
                  <c:v>1.3699999999999999E-3</c:v>
                </c:pt>
                <c:pt idx="78054" formatCode="0.00E+00">
                  <c:v>1.3699999999999999E-3</c:v>
                </c:pt>
                <c:pt idx="78055" formatCode="0.00E+00">
                  <c:v>1.3699999999999999E-3</c:v>
                </c:pt>
                <c:pt idx="78056" formatCode="0.00E+00">
                  <c:v>1.3699999999999999E-3</c:v>
                </c:pt>
                <c:pt idx="78057" formatCode="0.00E+00">
                  <c:v>1.3699999999999999E-3</c:v>
                </c:pt>
                <c:pt idx="78058" formatCode="0.00E+00">
                  <c:v>1.3699999999999999E-3</c:v>
                </c:pt>
                <c:pt idx="78059" formatCode="0.00E+00">
                  <c:v>1.3699999999999999E-3</c:v>
                </c:pt>
                <c:pt idx="78060" formatCode="0.00E+00">
                  <c:v>1.3699999999999999E-3</c:v>
                </c:pt>
                <c:pt idx="78061" formatCode="0.00E+00">
                  <c:v>1.3699999999999999E-3</c:v>
                </c:pt>
                <c:pt idx="78062" formatCode="0.00E+00">
                  <c:v>1.3699999999999999E-3</c:v>
                </c:pt>
                <c:pt idx="78063" formatCode="0.00E+00">
                  <c:v>1.3699999999999999E-3</c:v>
                </c:pt>
                <c:pt idx="78064" formatCode="0.00E+00">
                  <c:v>1.3699999999999999E-3</c:v>
                </c:pt>
                <c:pt idx="78065" formatCode="0.00E+00">
                  <c:v>1.3699999999999999E-3</c:v>
                </c:pt>
                <c:pt idx="78066" formatCode="0.00E+00">
                  <c:v>1.3699999999999999E-3</c:v>
                </c:pt>
                <c:pt idx="78067" formatCode="0.00E+00">
                  <c:v>1.3699999999999999E-3</c:v>
                </c:pt>
                <c:pt idx="78068" formatCode="0.00E+00">
                  <c:v>1.3699999999999999E-3</c:v>
                </c:pt>
                <c:pt idx="78069" formatCode="0.00E+00">
                  <c:v>1.3699999999999999E-3</c:v>
                </c:pt>
                <c:pt idx="78070" formatCode="0.00E+00">
                  <c:v>1.3699999999999999E-3</c:v>
                </c:pt>
                <c:pt idx="78071" formatCode="0.00E+00">
                  <c:v>1.3699999999999999E-3</c:v>
                </c:pt>
                <c:pt idx="78072" formatCode="0.00E+00">
                  <c:v>1.3699999999999999E-3</c:v>
                </c:pt>
                <c:pt idx="78073" formatCode="0.00E+00">
                  <c:v>1.3699999999999999E-3</c:v>
                </c:pt>
                <c:pt idx="78074" formatCode="0.00E+00">
                  <c:v>1.3699999999999999E-3</c:v>
                </c:pt>
                <c:pt idx="78075" formatCode="0.00E+00">
                  <c:v>1.3699999999999999E-3</c:v>
                </c:pt>
                <c:pt idx="78076" formatCode="0.00E+00">
                  <c:v>1.3699999999999999E-3</c:v>
                </c:pt>
                <c:pt idx="78077" formatCode="0.00E+00">
                  <c:v>1.3699999999999999E-3</c:v>
                </c:pt>
                <c:pt idx="78078" formatCode="0.00E+00">
                  <c:v>1.3699999999999999E-3</c:v>
                </c:pt>
                <c:pt idx="78079" formatCode="0.00E+00">
                  <c:v>1.3699999999999999E-3</c:v>
                </c:pt>
                <c:pt idx="78080" formatCode="0.00E+00">
                  <c:v>1.3699999999999999E-3</c:v>
                </c:pt>
                <c:pt idx="78081" formatCode="0.00E+00">
                  <c:v>1.3699999999999999E-3</c:v>
                </c:pt>
                <c:pt idx="78082" formatCode="0.00E+00">
                  <c:v>1.3699999999999999E-3</c:v>
                </c:pt>
                <c:pt idx="78083" formatCode="0.00E+00">
                  <c:v>1.3699999999999999E-3</c:v>
                </c:pt>
                <c:pt idx="78084" formatCode="0.00E+00">
                  <c:v>1.3699999999999999E-3</c:v>
                </c:pt>
                <c:pt idx="78085" formatCode="0.00E+00">
                  <c:v>1.3699999999999999E-3</c:v>
                </c:pt>
                <c:pt idx="78086" formatCode="0.00E+00">
                  <c:v>1.3699999999999999E-3</c:v>
                </c:pt>
                <c:pt idx="78087" formatCode="0.00E+00">
                  <c:v>1.3699999999999999E-3</c:v>
                </c:pt>
                <c:pt idx="78088" formatCode="0.00E+00">
                  <c:v>1.3699999999999999E-3</c:v>
                </c:pt>
                <c:pt idx="78089" formatCode="0.00E+00">
                  <c:v>1.3699999999999999E-3</c:v>
                </c:pt>
                <c:pt idx="78090" formatCode="0.00E+00">
                  <c:v>1.3699999999999999E-3</c:v>
                </c:pt>
                <c:pt idx="78091" formatCode="0.00E+00">
                  <c:v>1.3699999999999999E-3</c:v>
                </c:pt>
                <c:pt idx="78092" formatCode="0.00E+00">
                  <c:v>1.3699999999999999E-3</c:v>
                </c:pt>
                <c:pt idx="78093" formatCode="0.00E+00">
                  <c:v>1.3699999999999999E-3</c:v>
                </c:pt>
                <c:pt idx="78094" formatCode="0.00E+00">
                  <c:v>1.3699999999999999E-3</c:v>
                </c:pt>
                <c:pt idx="78095" formatCode="0.00E+00">
                  <c:v>1.3699999999999999E-3</c:v>
                </c:pt>
                <c:pt idx="78096" formatCode="0.00E+00">
                  <c:v>1.3699999999999999E-3</c:v>
                </c:pt>
                <c:pt idx="78097" formatCode="0.00E+00">
                  <c:v>1.3699999999999999E-3</c:v>
                </c:pt>
                <c:pt idx="78098" formatCode="0.00E+00">
                  <c:v>1.3699999999999999E-3</c:v>
                </c:pt>
                <c:pt idx="78099" formatCode="0.00E+00">
                  <c:v>1.3699999999999999E-3</c:v>
                </c:pt>
                <c:pt idx="78100" formatCode="0.00E+00">
                  <c:v>1.3699999999999999E-3</c:v>
                </c:pt>
                <c:pt idx="78101" formatCode="0.00E+00">
                  <c:v>1.3699999999999999E-3</c:v>
                </c:pt>
                <c:pt idx="78102" formatCode="0.00E+00">
                  <c:v>1.3699999999999999E-3</c:v>
                </c:pt>
                <c:pt idx="78103" formatCode="0.00E+00">
                  <c:v>1.3699999999999999E-3</c:v>
                </c:pt>
                <c:pt idx="78104" formatCode="0.00E+00">
                  <c:v>1.3699999999999999E-3</c:v>
                </c:pt>
                <c:pt idx="78105" formatCode="0.00E+00">
                  <c:v>1.3699999999999999E-3</c:v>
                </c:pt>
                <c:pt idx="78106" formatCode="0.00E+00">
                  <c:v>1.3699999999999999E-3</c:v>
                </c:pt>
                <c:pt idx="78107" formatCode="0.00E+00">
                  <c:v>1.3699999999999999E-3</c:v>
                </c:pt>
                <c:pt idx="78108" formatCode="0.00E+00">
                  <c:v>1.3699999999999999E-3</c:v>
                </c:pt>
                <c:pt idx="78109" formatCode="0.00E+00">
                  <c:v>1.3699999999999999E-3</c:v>
                </c:pt>
                <c:pt idx="78110" formatCode="0.00E+00">
                  <c:v>1.3699999999999999E-3</c:v>
                </c:pt>
                <c:pt idx="78111" formatCode="0.00E+00">
                  <c:v>1.3699999999999999E-3</c:v>
                </c:pt>
                <c:pt idx="78112" formatCode="0.00E+00">
                  <c:v>1.3699999999999999E-3</c:v>
                </c:pt>
                <c:pt idx="78113" formatCode="0.00E+00">
                  <c:v>1.3699999999999999E-3</c:v>
                </c:pt>
                <c:pt idx="78114" formatCode="0.00E+00">
                  <c:v>1.3699999999999999E-3</c:v>
                </c:pt>
                <c:pt idx="78115" formatCode="0.00E+00">
                  <c:v>1.3699999999999999E-3</c:v>
                </c:pt>
                <c:pt idx="78116" formatCode="0.00E+00">
                  <c:v>1.3699999999999999E-3</c:v>
                </c:pt>
                <c:pt idx="78117" formatCode="0.00E+00">
                  <c:v>1.3699999999999999E-3</c:v>
                </c:pt>
                <c:pt idx="78118" formatCode="0.00E+00">
                  <c:v>1.3699999999999999E-3</c:v>
                </c:pt>
                <c:pt idx="78119" formatCode="0.00E+00">
                  <c:v>1.3699999999999999E-3</c:v>
                </c:pt>
                <c:pt idx="78120" formatCode="0.00E+00">
                  <c:v>1.3699999999999999E-3</c:v>
                </c:pt>
                <c:pt idx="78121" formatCode="0.00E+00">
                  <c:v>1.3699999999999999E-3</c:v>
                </c:pt>
                <c:pt idx="78122" formatCode="0.00E+00">
                  <c:v>1.3699999999999999E-3</c:v>
                </c:pt>
                <c:pt idx="78123" formatCode="0.00E+00">
                  <c:v>1.3699999999999999E-3</c:v>
                </c:pt>
                <c:pt idx="78124" formatCode="0.00E+00">
                  <c:v>1.3699999999999999E-3</c:v>
                </c:pt>
                <c:pt idx="78125" formatCode="0.00E+00">
                  <c:v>1.3699999999999999E-3</c:v>
                </c:pt>
                <c:pt idx="78126" formatCode="0.00E+00">
                  <c:v>1.3699999999999999E-3</c:v>
                </c:pt>
                <c:pt idx="78127" formatCode="0.00E+00">
                  <c:v>1.3699999999999999E-3</c:v>
                </c:pt>
                <c:pt idx="78128" formatCode="0.00E+00">
                  <c:v>1.3699999999999999E-3</c:v>
                </c:pt>
                <c:pt idx="78129" formatCode="0.00E+00">
                  <c:v>1.3699999999999999E-3</c:v>
                </c:pt>
                <c:pt idx="78130" formatCode="0.00E+00">
                  <c:v>1.3699999999999999E-3</c:v>
                </c:pt>
                <c:pt idx="78131" formatCode="0.00E+00">
                  <c:v>1.3699999999999999E-3</c:v>
                </c:pt>
                <c:pt idx="78132" formatCode="0.00E+00">
                  <c:v>1.3699999999999999E-3</c:v>
                </c:pt>
                <c:pt idx="78133" formatCode="0.00E+00">
                  <c:v>1.3699999999999999E-3</c:v>
                </c:pt>
                <c:pt idx="78134" formatCode="0.00E+00">
                  <c:v>1.3699999999999999E-3</c:v>
                </c:pt>
                <c:pt idx="78135" formatCode="0.00E+00">
                  <c:v>1.3699999999999999E-3</c:v>
                </c:pt>
                <c:pt idx="78136" formatCode="0.00E+00">
                  <c:v>1.3699999999999999E-3</c:v>
                </c:pt>
                <c:pt idx="78137" formatCode="0.00E+00">
                  <c:v>1.3699999999999999E-3</c:v>
                </c:pt>
                <c:pt idx="78138" formatCode="0.00E+00">
                  <c:v>1.3699999999999999E-3</c:v>
                </c:pt>
                <c:pt idx="78139" formatCode="0.00E+00">
                  <c:v>1.3699999999999999E-3</c:v>
                </c:pt>
                <c:pt idx="78140" formatCode="0.00E+00">
                  <c:v>1.3699999999999999E-3</c:v>
                </c:pt>
                <c:pt idx="78141" formatCode="0.00E+00">
                  <c:v>1.3699999999999999E-3</c:v>
                </c:pt>
                <c:pt idx="78142" formatCode="0.00E+00">
                  <c:v>1.3699999999999999E-3</c:v>
                </c:pt>
                <c:pt idx="78143" formatCode="0.00E+00">
                  <c:v>1.3699999999999999E-3</c:v>
                </c:pt>
                <c:pt idx="78144" formatCode="0.00E+00">
                  <c:v>1.3699999999999999E-3</c:v>
                </c:pt>
                <c:pt idx="78145" formatCode="0.00E+00">
                  <c:v>1.3699999999999999E-3</c:v>
                </c:pt>
                <c:pt idx="78146" formatCode="0.00E+00">
                  <c:v>1.3699999999999999E-3</c:v>
                </c:pt>
                <c:pt idx="78147" formatCode="0.00E+00">
                  <c:v>1.3699999999999999E-3</c:v>
                </c:pt>
                <c:pt idx="78148" formatCode="0.00E+00">
                  <c:v>1.3699999999999999E-3</c:v>
                </c:pt>
                <c:pt idx="78149" formatCode="0.00E+00">
                  <c:v>1.3699999999999999E-3</c:v>
                </c:pt>
                <c:pt idx="78150" formatCode="0.00E+00">
                  <c:v>1.3699999999999999E-3</c:v>
                </c:pt>
                <c:pt idx="78151" formatCode="0.00E+00">
                  <c:v>1.3699999999999999E-3</c:v>
                </c:pt>
                <c:pt idx="78152" formatCode="0.00E+00">
                  <c:v>1.3699999999999999E-3</c:v>
                </c:pt>
                <c:pt idx="78153" formatCode="0.00E+00">
                  <c:v>1.3699999999999999E-3</c:v>
                </c:pt>
                <c:pt idx="78154" formatCode="0.00E+00">
                  <c:v>1.3699999999999999E-3</c:v>
                </c:pt>
                <c:pt idx="78155" formatCode="0.00E+00">
                  <c:v>1.3699999999999999E-3</c:v>
                </c:pt>
                <c:pt idx="78156" formatCode="0.00E+00">
                  <c:v>1.3699999999999999E-3</c:v>
                </c:pt>
                <c:pt idx="78157" formatCode="0.00E+00">
                  <c:v>1.3699999999999999E-3</c:v>
                </c:pt>
                <c:pt idx="78158" formatCode="0.00E+00">
                  <c:v>1.3699999999999999E-3</c:v>
                </c:pt>
                <c:pt idx="78159" formatCode="0.00E+00">
                  <c:v>1.3699999999999999E-3</c:v>
                </c:pt>
                <c:pt idx="78160" formatCode="0.00E+00">
                  <c:v>1.3699999999999999E-3</c:v>
                </c:pt>
                <c:pt idx="78161" formatCode="0.00E+00">
                  <c:v>1.3699999999999999E-3</c:v>
                </c:pt>
                <c:pt idx="78162" formatCode="0.00E+00">
                  <c:v>1.3699999999999999E-3</c:v>
                </c:pt>
                <c:pt idx="78163" formatCode="0.00E+00">
                  <c:v>1.3699999999999999E-3</c:v>
                </c:pt>
                <c:pt idx="78164" formatCode="0.00E+00">
                  <c:v>1.3699999999999999E-3</c:v>
                </c:pt>
                <c:pt idx="78165" formatCode="0.00E+00">
                  <c:v>1.3699999999999999E-3</c:v>
                </c:pt>
                <c:pt idx="78166" formatCode="0.00E+00">
                  <c:v>1.3699999999999999E-3</c:v>
                </c:pt>
                <c:pt idx="78167" formatCode="0.00E+00">
                  <c:v>1.3699999999999999E-3</c:v>
                </c:pt>
                <c:pt idx="78168" formatCode="0.00E+00">
                  <c:v>1.3699999999999999E-3</c:v>
                </c:pt>
                <c:pt idx="78169" formatCode="0.00E+00">
                  <c:v>1.3699999999999999E-3</c:v>
                </c:pt>
                <c:pt idx="78170" formatCode="0.00E+00">
                  <c:v>1.3699999999999999E-3</c:v>
                </c:pt>
                <c:pt idx="78171" formatCode="0.00E+00">
                  <c:v>1.3699999999999999E-3</c:v>
                </c:pt>
                <c:pt idx="78172" formatCode="0.00E+00">
                  <c:v>1.3699999999999999E-3</c:v>
                </c:pt>
                <c:pt idx="78173" formatCode="0.00E+00">
                  <c:v>1.3699999999999999E-3</c:v>
                </c:pt>
                <c:pt idx="78174" formatCode="0.00E+00">
                  <c:v>1.3699999999999999E-3</c:v>
                </c:pt>
                <c:pt idx="78175" formatCode="0.00E+00">
                  <c:v>1.3699999999999999E-3</c:v>
                </c:pt>
                <c:pt idx="78176" formatCode="0.00E+00">
                  <c:v>1.3699999999999999E-3</c:v>
                </c:pt>
                <c:pt idx="78177" formatCode="0.00E+00">
                  <c:v>1.3699999999999999E-3</c:v>
                </c:pt>
                <c:pt idx="78178" formatCode="0.00E+00">
                  <c:v>1.3699999999999999E-3</c:v>
                </c:pt>
                <c:pt idx="78179" formatCode="0.00E+00">
                  <c:v>1.3699999999999999E-3</c:v>
                </c:pt>
                <c:pt idx="78180" formatCode="0.00E+00">
                  <c:v>1.3699999999999999E-3</c:v>
                </c:pt>
                <c:pt idx="78181" formatCode="0.00E+00">
                  <c:v>1.3699999999999999E-3</c:v>
                </c:pt>
                <c:pt idx="78182" formatCode="0.00E+00">
                  <c:v>1.3699999999999999E-3</c:v>
                </c:pt>
                <c:pt idx="78183" formatCode="0.00E+00">
                  <c:v>1.3699999999999999E-3</c:v>
                </c:pt>
                <c:pt idx="78184" formatCode="0.00E+00">
                  <c:v>1.3699999999999999E-3</c:v>
                </c:pt>
                <c:pt idx="78185" formatCode="0.00E+00">
                  <c:v>1.3699999999999999E-3</c:v>
                </c:pt>
                <c:pt idx="78186" formatCode="0.00E+00">
                  <c:v>1.3699999999999999E-3</c:v>
                </c:pt>
                <c:pt idx="78187" formatCode="0.00E+00">
                  <c:v>1.3699999999999999E-3</c:v>
                </c:pt>
                <c:pt idx="78188" formatCode="0.00E+00">
                  <c:v>1.3699999999999999E-3</c:v>
                </c:pt>
                <c:pt idx="78189" formatCode="0.00E+00">
                  <c:v>1.3699999999999999E-3</c:v>
                </c:pt>
                <c:pt idx="78190" formatCode="0.00E+00">
                  <c:v>1.3699999999999999E-3</c:v>
                </c:pt>
                <c:pt idx="78191" formatCode="0.00E+00">
                  <c:v>1.3699999999999999E-3</c:v>
                </c:pt>
                <c:pt idx="78192" formatCode="0.00E+00">
                  <c:v>1.3699999999999999E-3</c:v>
                </c:pt>
                <c:pt idx="78193" formatCode="0.00E+00">
                  <c:v>1.3699999999999999E-3</c:v>
                </c:pt>
                <c:pt idx="78194" formatCode="0.00E+00">
                  <c:v>1.3699999999999999E-3</c:v>
                </c:pt>
                <c:pt idx="78195" formatCode="0.00E+00">
                  <c:v>1.3699999999999999E-3</c:v>
                </c:pt>
                <c:pt idx="78196" formatCode="0.00E+00">
                  <c:v>1.3699999999999999E-3</c:v>
                </c:pt>
                <c:pt idx="78197" formatCode="0.00E+00">
                  <c:v>1.3699999999999999E-3</c:v>
                </c:pt>
                <c:pt idx="78198" formatCode="0.00E+00">
                  <c:v>1.3699999999999999E-3</c:v>
                </c:pt>
                <c:pt idx="78199" formatCode="0.00E+00">
                  <c:v>1.3699999999999999E-3</c:v>
                </c:pt>
                <c:pt idx="78200" formatCode="0.00E+00">
                  <c:v>1.3699999999999999E-3</c:v>
                </c:pt>
                <c:pt idx="78201" formatCode="0.00E+00">
                  <c:v>1.3699999999999999E-3</c:v>
                </c:pt>
                <c:pt idx="78202" formatCode="0.00E+00">
                  <c:v>1.3699999999999999E-3</c:v>
                </c:pt>
                <c:pt idx="78203" formatCode="0.00E+00">
                  <c:v>1.3699999999999999E-3</c:v>
                </c:pt>
                <c:pt idx="78204" formatCode="0.00E+00">
                  <c:v>1.3699999999999999E-3</c:v>
                </c:pt>
                <c:pt idx="78205" formatCode="0.00E+00">
                  <c:v>1.3699999999999999E-3</c:v>
                </c:pt>
                <c:pt idx="78206" formatCode="0.00E+00">
                  <c:v>1.3699999999999999E-3</c:v>
                </c:pt>
                <c:pt idx="78207" formatCode="0.00E+00">
                  <c:v>1.3699999999999999E-3</c:v>
                </c:pt>
                <c:pt idx="78208" formatCode="0.00E+00">
                  <c:v>1.3699999999999999E-3</c:v>
                </c:pt>
                <c:pt idx="78209" formatCode="0.00E+00">
                  <c:v>1.3699999999999999E-3</c:v>
                </c:pt>
                <c:pt idx="78210" formatCode="0.00E+00">
                  <c:v>1.3699999999999999E-3</c:v>
                </c:pt>
                <c:pt idx="78211" formatCode="0.00E+00">
                  <c:v>1.3699999999999999E-3</c:v>
                </c:pt>
                <c:pt idx="78212" formatCode="0.00E+00">
                  <c:v>1.3699999999999999E-3</c:v>
                </c:pt>
                <c:pt idx="78213" formatCode="0.00E+00">
                  <c:v>1.3699999999999999E-3</c:v>
                </c:pt>
                <c:pt idx="78214" formatCode="0.00E+00">
                  <c:v>1.3699999999999999E-3</c:v>
                </c:pt>
                <c:pt idx="78215" formatCode="0.00E+00">
                  <c:v>1.3699999999999999E-3</c:v>
                </c:pt>
                <c:pt idx="78216" formatCode="0.00E+00">
                  <c:v>1.3699999999999999E-3</c:v>
                </c:pt>
                <c:pt idx="78217" formatCode="0.00E+00">
                  <c:v>1.3699999999999999E-3</c:v>
                </c:pt>
                <c:pt idx="78218" formatCode="0.00E+00">
                  <c:v>1.3699999999999999E-3</c:v>
                </c:pt>
                <c:pt idx="78219" formatCode="0.00E+00">
                  <c:v>1.3699999999999999E-3</c:v>
                </c:pt>
                <c:pt idx="78220" formatCode="0.00E+00">
                  <c:v>1.3699999999999999E-3</c:v>
                </c:pt>
                <c:pt idx="78221" formatCode="0.00E+00">
                  <c:v>1.3699999999999999E-3</c:v>
                </c:pt>
                <c:pt idx="78222" formatCode="0.00E+00">
                  <c:v>1.3699999999999999E-3</c:v>
                </c:pt>
                <c:pt idx="78223" formatCode="0.00E+00">
                  <c:v>1.3699999999999999E-3</c:v>
                </c:pt>
                <c:pt idx="78224" formatCode="0.00E+00">
                  <c:v>1.3699999999999999E-3</c:v>
                </c:pt>
                <c:pt idx="78225" formatCode="0.00E+00">
                  <c:v>1.3699999999999999E-3</c:v>
                </c:pt>
                <c:pt idx="78226" formatCode="0.00E+00">
                  <c:v>1.3699999999999999E-3</c:v>
                </c:pt>
                <c:pt idx="78227" formatCode="0.00E+00">
                  <c:v>1.3699999999999999E-3</c:v>
                </c:pt>
                <c:pt idx="78228" formatCode="0.00E+00">
                  <c:v>1.3699999999999999E-3</c:v>
                </c:pt>
                <c:pt idx="78229" formatCode="0.00E+00">
                  <c:v>1.3699999999999999E-3</c:v>
                </c:pt>
                <c:pt idx="78230" formatCode="0.00E+00">
                  <c:v>1.3699999999999999E-3</c:v>
                </c:pt>
                <c:pt idx="78231" formatCode="0.00E+00">
                  <c:v>1.3699999999999999E-3</c:v>
                </c:pt>
                <c:pt idx="78232" formatCode="0.00E+00">
                  <c:v>1.3699999999999999E-3</c:v>
                </c:pt>
                <c:pt idx="78233" formatCode="0.00E+00">
                  <c:v>1.3699999999999999E-3</c:v>
                </c:pt>
                <c:pt idx="78234" formatCode="0.00E+00">
                  <c:v>1.3699999999999999E-3</c:v>
                </c:pt>
                <c:pt idx="78235" formatCode="0.00E+00">
                  <c:v>1.3699999999999999E-3</c:v>
                </c:pt>
                <c:pt idx="78236" formatCode="0.00E+00">
                  <c:v>1.3699999999999999E-3</c:v>
                </c:pt>
                <c:pt idx="78237" formatCode="0.00E+00">
                  <c:v>1.3699999999999999E-3</c:v>
                </c:pt>
                <c:pt idx="78238" formatCode="0.00E+00">
                  <c:v>1.3699999999999999E-3</c:v>
                </c:pt>
                <c:pt idx="78239" formatCode="0.00E+00">
                  <c:v>1.3699999999999999E-3</c:v>
                </c:pt>
                <c:pt idx="78240" formatCode="0.00E+00">
                  <c:v>1.3699999999999999E-3</c:v>
                </c:pt>
                <c:pt idx="78241" formatCode="0.00E+00">
                  <c:v>1.3699999999999999E-3</c:v>
                </c:pt>
                <c:pt idx="78242" formatCode="0.00E+00">
                  <c:v>1.3699999999999999E-3</c:v>
                </c:pt>
                <c:pt idx="78243" formatCode="0.00E+00">
                  <c:v>1.3699999999999999E-3</c:v>
                </c:pt>
                <c:pt idx="78244" formatCode="0.00E+00">
                  <c:v>1.3699999999999999E-3</c:v>
                </c:pt>
                <c:pt idx="78245" formatCode="0.00E+00">
                  <c:v>1.3699999999999999E-3</c:v>
                </c:pt>
                <c:pt idx="78246" formatCode="0.00E+00">
                  <c:v>1.3699999999999999E-3</c:v>
                </c:pt>
                <c:pt idx="78247" formatCode="0.00E+00">
                  <c:v>1.3699999999999999E-3</c:v>
                </c:pt>
                <c:pt idx="78248" formatCode="0.00E+00">
                  <c:v>1.3699999999999999E-3</c:v>
                </c:pt>
                <c:pt idx="78249" formatCode="0.00E+00">
                  <c:v>1.3699999999999999E-3</c:v>
                </c:pt>
                <c:pt idx="78250" formatCode="0.00E+00">
                  <c:v>1.3699999999999999E-3</c:v>
                </c:pt>
                <c:pt idx="78251" formatCode="0.00E+00">
                  <c:v>1.3699999999999999E-3</c:v>
                </c:pt>
                <c:pt idx="78252" formatCode="0.00E+00">
                  <c:v>1.3699999999999999E-3</c:v>
                </c:pt>
                <c:pt idx="78253" formatCode="0.00E+00">
                  <c:v>1.3699999999999999E-3</c:v>
                </c:pt>
                <c:pt idx="78254" formatCode="0.00E+00">
                  <c:v>1.3699999999999999E-3</c:v>
                </c:pt>
                <c:pt idx="78255" formatCode="0.00E+00">
                  <c:v>1.3699999999999999E-3</c:v>
                </c:pt>
                <c:pt idx="78256" formatCode="0.00E+00">
                  <c:v>1.3699999999999999E-3</c:v>
                </c:pt>
                <c:pt idx="78257" formatCode="0.00E+00">
                  <c:v>1.3699999999999999E-3</c:v>
                </c:pt>
                <c:pt idx="78258" formatCode="0.00E+00">
                  <c:v>1.3699999999999999E-3</c:v>
                </c:pt>
                <c:pt idx="78259" formatCode="0.00E+00">
                  <c:v>1.3699999999999999E-3</c:v>
                </c:pt>
                <c:pt idx="78260" formatCode="0.00E+00">
                  <c:v>1.3699999999999999E-3</c:v>
                </c:pt>
                <c:pt idx="78261" formatCode="0.00E+00">
                  <c:v>1.3699999999999999E-3</c:v>
                </c:pt>
                <c:pt idx="78262" formatCode="0.00E+00">
                  <c:v>1.3699999999999999E-3</c:v>
                </c:pt>
                <c:pt idx="78263" formatCode="0.00E+00">
                  <c:v>1.3699999999999999E-3</c:v>
                </c:pt>
                <c:pt idx="78264" formatCode="0.00E+00">
                  <c:v>1.3699999999999999E-3</c:v>
                </c:pt>
                <c:pt idx="78265" formatCode="0.00E+00">
                  <c:v>1.3699999999999999E-3</c:v>
                </c:pt>
                <c:pt idx="78266" formatCode="0.00E+00">
                  <c:v>1.3699999999999999E-3</c:v>
                </c:pt>
                <c:pt idx="78267" formatCode="0.00E+00">
                  <c:v>1.3699999999999999E-3</c:v>
                </c:pt>
                <c:pt idx="78268" formatCode="0.00E+00">
                  <c:v>1.3699999999999999E-3</c:v>
                </c:pt>
                <c:pt idx="78269" formatCode="0.00E+00">
                  <c:v>1.3699999999999999E-3</c:v>
                </c:pt>
                <c:pt idx="78270" formatCode="0.00E+00">
                  <c:v>1.3699999999999999E-3</c:v>
                </c:pt>
                <c:pt idx="78271" formatCode="0.00E+00">
                  <c:v>1.3699999999999999E-3</c:v>
                </c:pt>
                <c:pt idx="78272" formatCode="0.00E+00">
                  <c:v>1.3699999999999999E-3</c:v>
                </c:pt>
                <c:pt idx="78273" formatCode="0.00E+00">
                  <c:v>1.3699999999999999E-3</c:v>
                </c:pt>
                <c:pt idx="78274" formatCode="0.00E+00">
                  <c:v>1.3699999999999999E-3</c:v>
                </c:pt>
                <c:pt idx="78275" formatCode="0.00E+00">
                  <c:v>1.3699999999999999E-3</c:v>
                </c:pt>
                <c:pt idx="78276" formatCode="0.00E+00">
                  <c:v>1.3699999999999999E-3</c:v>
                </c:pt>
                <c:pt idx="78277" formatCode="0.00E+00">
                  <c:v>1.3699999999999999E-3</c:v>
                </c:pt>
                <c:pt idx="78278" formatCode="0.00E+00">
                  <c:v>1.3699999999999999E-3</c:v>
                </c:pt>
                <c:pt idx="78279" formatCode="0.00E+00">
                  <c:v>1.3699999999999999E-3</c:v>
                </c:pt>
                <c:pt idx="78280" formatCode="0.00E+00">
                  <c:v>1.3699999999999999E-3</c:v>
                </c:pt>
                <c:pt idx="78281" formatCode="0.00E+00">
                  <c:v>1.3699999999999999E-3</c:v>
                </c:pt>
                <c:pt idx="78282" formatCode="0.00E+00">
                  <c:v>1.3699999999999999E-3</c:v>
                </c:pt>
                <c:pt idx="78283" formatCode="0.00E+00">
                  <c:v>1.3699999999999999E-3</c:v>
                </c:pt>
                <c:pt idx="78284" formatCode="0.00E+00">
                  <c:v>1.3699999999999999E-3</c:v>
                </c:pt>
                <c:pt idx="78285" formatCode="0.00E+00">
                  <c:v>1.3699999999999999E-3</c:v>
                </c:pt>
                <c:pt idx="78286" formatCode="0.00E+00">
                  <c:v>1.3699999999999999E-3</c:v>
                </c:pt>
                <c:pt idx="78287" formatCode="0.00E+00">
                  <c:v>1.3699999999999999E-3</c:v>
                </c:pt>
                <c:pt idx="78288" formatCode="0.00E+00">
                  <c:v>1.3699999999999999E-3</c:v>
                </c:pt>
                <c:pt idx="78289" formatCode="0.00E+00">
                  <c:v>1.3699999999999999E-3</c:v>
                </c:pt>
                <c:pt idx="78290" formatCode="0.00E+00">
                  <c:v>1.3699999999999999E-3</c:v>
                </c:pt>
                <c:pt idx="78291" formatCode="0.00E+00">
                  <c:v>1.3699999999999999E-3</c:v>
                </c:pt>
                <c:pt idx="78292" formatCode="0.00E+00">
                  <c:v>1.3699999999999999E-3</c:v>
                </c:pt>
                <c:pt idx="78293" formatCode="0.00E+00">
                  <c:v>1.3699999999999999E-3</c:v>
                </c:pt>
                <c:pt idx="78294" formatCode="0.00E+00">
                  <c:v>1.3699999999999999E-3</c:v>
                </c:pt>
                <c:pt idx="78295" formatCode="0.00E+00">
                  <c:v>1.3699999999999999E-3</c:v>
                </c:pt>
                <c:pt idx="78296" formatCode="0.00E+00">
                  <c:v>1.3699999999999999E-3</c:v>
                </c:pt>
                <c:pt idx="78297" formatCode="0.00E+00">
                  <c:v>1.3699999999999999E-3</c:v>
                </c:pt>
                <c:pt idx="78298" formatCode="0.00E+00">
                  <c:v>1.3699999999999999E-3</c:v>
                </c:pt>
                <c:pt idx="78299" formatCode="0.00E+00">
                  <c:v>1.3699999999999999E-3</c:v>
                </c:pt>
                <c:pt idx="78300" formatCode="0.00E+00">
                  <c:v>1.3699999999999999E-3</c:v>
                </c:pt>
                <c:pt idx="78301" formatCode="0.00E+00">
                  <c:v>1.3699999999999999E-3</c:v>
                </c:pt>
                <c:pt idx="78302" formatCode="0.00E+00">
                  <c:v>1.3699999999999999E-3</c:v>
                </c:pt>
                <c:pt idx="78303" formatCode="0.00E+00">
                  <c:v>1.3699999999999999E-3</c:v>
                </c:pt>
                <c:pt idx="78304" formatCode="0.00E+00">
                  <c:v>1.3699999999999999E-3</c:v>
                </c:pt>
                <c:pt idx="78305" formatCode="0.00E+00">
                  <c:v>1.3699999999999999E-3</c:v>
                </c:pt>
                <c:pt idx="78306" formatCode="0.00E+00">
                  <c:v>1.3699999999999999E-3</c:v>
                </c:pt>
                <c:pt idx="78307" formatCode="0.00E+00">
                  <c:v>1.3699999999999999E-3</c:v>
                </c:pt>
                <c:pt idx="78308" formatCode="0.00E+00">
                  <c:v>1.3699999999999999E-3</c:v>
                </c:pt>
                <c:pt idx="78309" formatCode="0.00E+00">
                  <c:v>1.3699999999999999E-3</c:v>
                </c:pt>
                <c:pt idx="78310" formatCode="0.00E+00">
                  <c:v>1.3699999999999999E-3</c:v>
                </c:pt>
                <c:pt idx="78311" formatCode="0.00E+00">
                  <c:v>1.3699999999999999E-3</c:v>
                </c:pt>
                <c:pt idx="78312" formatCode="0.00E+00">
                  <c:v>1.3699999999999999E-3</c:v>
                </c:pt>
                <c:pt idx="78313" formatCode="0.00E+00">
                  <c:v>1.3699999999999999E-3</c:v>
                </c:pt>
                <c:pt idx="78314" formatCode="0.00E+00">
                  <c:v>1.3699999999999999E-3</c:v>
                </c:pt>
                <c:pt idx="78315" formatCode="0.00E+00">
                  <c:v>1.3699999999999999E-3</c:v>
                </c:pt>
                <c:pt idx="78316" formatCode="0.00E+00">
                  <c:v>1.3699999999999999E-3</c:v>
                </c:pt>
                <c:pt idx="78317" formatCode="0.00E+00">
                  <c:v>1.3699999999999999E-3</c:v>
                </c:pt>
                <c:pt idx="78318" formatCode="0.00E+00">
                  <c:v>1.3699999999999999E-3</c:v>
                </c:pt>
                <c:pt idx="78319" formatCode="0.00E+00">
                  <c:v>1.3699999999999999E-3</c:v>
                </c:pt>
                <c:pt idx="78320" formatCode="0.00E+00">
                  <c:v>1.3699999999999999E-3</c:v>
                </c:pt>
                <c:pt idx="78321" formatCode="0.00E+00">
                  <c:v>1.3699999999999999E-3</c:v>
                </c:pt>
                <c:pt idx="78322" formatCode="0.00E+00">
                  <c:v>1.3699999999999999E-3</c:v>
                </c:pt>
                <c:pt idx="78323" formatCode="0.00E+00">
                  <c:v>1.3699999999999999E-3</c:v>
                </c:pt>
                <c:pt idx="78324" formatCode="0.00E+00">
                  <c:v>1.3699999999999999E-3</c:v>
                </c:pt>
                <c:pt idx="78325" formatCode="0.00E+00">
                  <c:v>1.3699999999999999E-3</c:v>
                </c:pt>
                <c:pt idx="78326" formatCode="0.00E+00">
                  <c:v>1.3699999999999999E-3</c:v>
                </c:pt>
                <c:pt idx="78327" formatCode="0.00E+00">
                  <c:v>1.3699999999999999E-3</c:v>
                </c:pt>
                <c:pt idx="78328" formatCode="0.00E+00">
                  <c:v>1.3699999999999999E-3</c:v>
                </c:pt>
                <c:pt idx="78329" formatCode="0.00E+00">
                  <c:v>1.3699999999999999E-3</c:v>
                </c:pt>
                <c:pt idx="78330" formatCode="0.00E+00">
                  <c:v>1.3699999999999999E-3</c:v>
                </c:pt>
                <c:pt idx="78331" formatCode="0.00E+00">
                  <c:v>1.3699999999999999E-3</c:v>
                </c:pt>
                <c:pt idx="78332" formatCode="0.00E+00">
                  <c:v>1.3699999999999999E-3</c:v>
                </c:pt>
                <c:pt idx="78333" formatCode="0.00E+00">
                  <c:v>1.3699999999999999E-3</c:v>
                </c:pt>
                <c:pt idx="78334" formatCode="0.00E+00">
                  <c:v>1.3699999999999999E-3</c:v>
                </c:pt>
                <c:pt idx="78335" formatCode="0.00E+00">
                  <c:v>1.3699999999999999E-3</c:v>
                </c:pt>
                <c:pt idx="78336" formatCode="0.00E+00">
                  <c:v>1.3699999999999999E-3</c:v>
                </c:pt>
                <c:pt idx="78337" formatCode="0.00E+00">
                  <c:v>1.3699999999999999E-3</c:v>
                </c:pt>
                <c:pt idx="78338" formatCode="0.00E+00">
                  <c:v>1.3699999999999999E-3</c:v>
                </c:pt>
                <c:pt idx="78339" formatCode="0.00E+00">
                  <c:v>1.3699999999999999E-3</c:v>
                </c:pt>
                <c:pt idx="78340" formatCode="0.00E+00">
                  <c:v>1.3699999999999999E-3</c:v>
                </c:pt>
                <c:pt idx="78341" formatCode="0.00E+00">
                  <c:v>1.3699999999999999E-3</c:v>
                </c:pt>
                <c:pt idx="78342" formatCode="0.00E+00">
                  <c:v>1.3699999999999999E-3</c:v>
                </c:pt>
                <c:pt idx="78343" formatCode="0.00E+00">
                  <c:v>1.3699999999999999E-3</c:v>
                </c:pt>
                <c:pt idx="78344" formatCode="0.00E+00">
                  <c:v>1.3699999999999999E-3</c:v>
                </c:pt>
                <c:pt idx="78345" formatCode="0.00E+00">
                  <c:v>1.3699999999999999E-3</c:v>
                </c:pt>
                <c:pt idx="78346" formatCode="0.00E+00">
                  <c:v>1.3699999999999999E-3</c:v>
                </c:pt>
                <c:pt idx="78347" formatCode="0.00E+00">
                  <c:v>1.3699999999999999E-3</c:v>
                </c:pt>
                <c:pt idx="78348" formatCode="0.00E+00">
                  <c:v>1.3699999999999999E-3</c:v>
                </c:pt>
                <c:pt idx="78349" formatCode="0.00E+00">
                  <c:v>1.3699999999999999E-3</c:v>
                </c:pt>
                <c:pt idx="78350" formatCode="0.00E+00">
                  <c:v>1.3699999999999999E-3</c:v>
                </c:pt>
                <c:pt idx="78351" formatCode="0.00E+00">
                  <c:v>1.3699999999999999E-3</c:v>
                </c:pt>
                <c:pt idx="78352" formatCode="0.00E+00">
                  <c:v>1.3699999999999999E-3</c:v>
                </c:pt>
                <c:pt idx="78353" formatCode="0.00E+00">
                  <c:v>1.3699999999999999E-3</c:v>
                </c:pt>
                <c:pt idx="78354" formatCode="0.00E+00">
                  <c:v>1.3699999999999999E-3</c:v>
                </c:pt>
                <c:pt idx="78355" formatCode="0.00E+00">
                  <c:v>1.3699999999999999E-3</c:v>
                </c:pt>
                <c:pt idx="78356" formatCode="0.00E+00">
                  <c:v>1.3699999999999999E-3</c:v>
                </c:pt>
                <c:pt idx="78357" formatCode="0.00E+00">
                  <c:v>1.3699999999999999E-3</c:v>
                </c:pt>
                <c:pt idx="78358" formatCode="0.00E+00">
                  <c:v>1.3699999999999999E-3</c:v>
                </c:pt>
                <c:pt idx="78359" formatCode="0.00E+00">
                  <c:v>1.3699999999999999E-3</c:v>
                </c:pt>
                <c:pt idx="78360" formatCode="0.00E+00">
                  <c:v>1.3699999999999999E-3</c:v>
                </c:pt>
                <c:pt idx="78361" formatCode="0.00E+00">
                  <c:v>1.3699999999999999E-3</c:v>
                </c:pt>
                <c:pt idx="78362" formatCode="0.00E+00">
                  <c:v>1.3699999999999999E-3</c:v>
                </c:pt>
                <c:pt idx="78363" formatCode="0.00E+00">
                  <c:v>1.3699999999999999E-3</c:v>
                </c:pt>
                <c:pt idx="78364" formatCode="0.00E+00">
                  <c:v>1.3699999999999999E-3</c:v>
                </c:pt>
                <c:pt idx="78365" formatCode="0.00E+00">
                  <c:v>1.3699999999999999E-3</c:v>
                </c:pt>
                <c:pt idx="78366" formatCode="0.00E+00">
                  <c:v>1.3699999999999999E-3</c:v>
                </c:pt>
                <c:pt idx="78367" formatCode="0.00E+00">
                  <c:v>1.3699999999999999E-3</c:v>
                </c:pt>
                <c:pt idx="78368" formatCode="0.00E+00">
                  <c:v>1.3699999999999999E-3</c:v>
                </c:pt>
                <c:pt idx="78369" formatCode="0.00E+00">
                  <c:v>1.3699999999999999E-3</c:v>
                </c:pt>
                <c:pt idx="78370" formatCode="0.00E+00">
                  <c:v>1.3699999999999999E-3</c:v>
                </c:pt>
                <c:pt idx="78371" formatCode="0.00E+00">
                  <c:v>1.3699999999999999E-3</c:v>
                </c:pt>
                <c:pt idx="78372" formatCode="0.00E+00">
                  <c:v>1.3699999999999999E-3</c:v>
                </c:pt>
                <c:pt idx="78373" formatCode="0.00E+00">
                  <c:v>1.3699999999999999E-3</c:v>
                </c:pt>
                <c:pt idx="78374" formatCode="0.00E+00">
                  <c:v>1.3699999999999999E-3</c:v>
                </c:pt>
                <c:pt idx="78375" formatCode="0.00E+00">
                  <c:v>1.3699999999999999E-3</c:v>
                </c:pt>
                <c:pt idx="78376" formatCode="0.00E+00">
                  <c:v>1.3699999999999999E-3</c:v>
                </c:pt>
                <c:pt idx="78377" formatCode="0.00E+00">
                  <c:v>1.3699999999999999E-3</c:v>
                </c:pt>
                <c:pt idx="78378" formatCode="0.00E+00">
                  <c:v>1.3699999999999999E-3</c:v>
                </c:pt>
                <c:pt idx="78379" formatCode="0.00E+00">
                  <c:v>1.3699999999999999E-3</c:v>
                </c:pt>
                <c:pt idx="78380" formatCode="0.00E+00">
                  <c:v>1.3699999999999999E-3</c:v>
                </c:pt>
                <c:pt idx="78381" formatCode="0.00E+00">
                  <c:v>1.3699999999999999E-3</c:v>
                </c:pt>
                <c:pt idx="78382" formatCode="0.00E+00">
                  <c:v>1.3699999999999999E-3</c:v>
                </c:pt>
                <c:pt idx="78383" formatCode="0.00E+00">
                  <c:v>1.3699999999999999E-3</c:v>
                </c:pt>
                <c:pt idx="78384" formatCode="0.00E+00">
                  <c:v>1.3699999999999999E-3</c:v>
                </c:pt>
                <c:pt idx="78385" formatCode="0.00E+00">
                  <c:v>1.3699999999999999E-3</c:v>
                </c:pt>
                <c:pt idx="78386" formatCode="0.00E+00">
                  <c:v>1.3699999999999999E-3</c:v>
                </c:pt>
                <c:pt idx="78387" formatCode="0.00E+00">
                  <c:v>1.3699999999999999E-3</c:v>
                </c:pt>
                <c:pt idx="78388" formatCode="0.00E+00">
                  <c:v>1.3699999999999999E-3</c:v>
                </c:pt>
                <c:pt idx="78389" formatCode="0.00E+00">
                  <c:v>1.3699999999999999E-3</c:v>
                </c:pt>
                <c:pt idx="78390" formatCode="0.00E+00">
                  <c:v>1.3699999999999999E-3</c:v>
                </c:pt>
                <c:pt idx="78391" formatCode="0.00E+00">
                  <c:v>1.3699999999999999E-3</c:v>
                </c:pt>
                <c:pt idx="78392" formatCode="0.00E+00">
                  <c:v>1.3699999999999999E-3</c:v>
                </c:pt>
                <c:pt idx="78393" formatCode="0.00E+00">
                  <c:v>1.3699999999999999E-3</c:v>
                </c:pt>
                <c:pt idx="78394" formatCode="0.00E+00">
                  <c:v>1.3699999999999999E-3</c:v>
                </c:pt>
                <c:pt idx="78395" formatCode="0.00E+00">
                  <c:v>1.3699999999999999E-3</c:v>
                </c:pt>
                <c:pt idx="78396" formatCode="0.00E+00">
                  <c:v>1.3699999999999999E-3</c:v>
                </c:pt>
                <c:pt idx="78397" formatCode="0.00E+00">
                  <c:v>1.3699999999999999E-3</c:v>
                </c:pt>
                <c:pt idx="78398" formatCode="0.00E+00">
                  <c:v>1.3699999999999999E-3</c:v>
                </c:pt>
                <c:pt idx="78399" formatCode="0.00E+00">
                  <c:v>1.3699999999999999E-3</c:v>
                </c:pt>
                <c:pt idx="78400" formatCode="0.00E+00">
                  <c:v>1.3699999999999999E-3</c:v>
                </c:pt>
                <c:pt idx="78401" formatCode="0.00E+00">
                  <c:v>1.3699999999999999E-3</c:v>
                </c:pt>
                <c:pt idx="78402" formatCode="0.00E+00">
                  <c:v>1.3699999999999999E-3</c:v>
                </c:pt>
                <c:pt idx="78403" formatCode="0.00E+00">
                  <c:v>1.3699999999999999E-3</c:v>
                </c:pt>
                <c:pt idx="78404" formatCode="0.00E+00">
                  <c:v>1.3699999999999999E-3</c:v>
                </c:pt>
                <c:pt idx="78405" formatCode="0.00E+00">
                  <c:v>1.3699999999999999E-3</c:v>
                </c:pt>
                <c:pt idx="78406" formatCode="0.00E+00">
                  <c:v>1.3699999999999999E-3</c:v>
                </c:pt>
                <c:pt idx="78407" formatCode="0.00E+00">
                  <c:v>1.3699999999999999E-3</c:v>
                </c:pt>
                <c:pt idx="78408" formatCode="0.00E+00">
                  <c:v>1.3699999999999999E-3</c:v>
                </c:pt>
                <c:pt idx="78409" formatCode="0.00E+00">
                  <c:v>1.3699999999999999E-3</c:v>
                </c:pt>
                <c:pt idx="78410" formatCode="0.00E+00">
                  <c:v>1.3699999999999999E-3</c:v>
                </c:pt>
                <c:pt idx="78411" formatCode="0.00E+00">
                  <c:v>1.3699999999999999E-3</c:v>
                </c:pt>
                <c:pt idx="78412" formatCode="0.00E+00">
                  <c:v>1.3699999999999999E-3</c:v>
                </c:pt>
                <c:pt idx="78413" formatCode="0.00E+00">
                  <c:v>1.3699999999999999E-3</c:v>
                </c:pt>
                <c:pt idx="78414" formatCode="0.00E+00">
                  <c:v>1.3699999999999999E-3</c:v>
                </c:pt>
                <c:pt idx="78415" formatCode="0.00E+00">
                  <c:v>1.3699999999999999E-3</c:v>
                </c:pt>
                <c:pt idx="78416" formatCode="0.00E+00">
                  <c:v>1.3699999999999999E-3</c:v>
                </c:pt>
                <c:pt idx="78417" formatCode="0.00E+00">
                  <c:v>1.3699999999999999E-3</c:v>
                </c:pt>
                <c:pt idx="78418" formatCode="0.00E+00">
                  <c:v>1.3699999999999999E-3</c:v>
                </c:pt>
                <c:pt idx="78419" formatCode="0.00E+00">
                  <c:v>1.3699999999999999E-3</c:v>
                </c:pt>
                <c:pt idx="78420" formatCode="0.00E+00">
                  <c:v>1.3699999999999999E-3</c:v>
                </c:pt>
                <c:pt idx="78421" formatCode="0.00E+00">
                  <c:v>1.3699999999999999E-3</c:v>
                </c:pt>
                <c:pt idx="78422" formatCode="0.00E+00">
                  <c:v>1.3699999999999999E-3</c:v>
                </c:pt>
                <c:pt idx="78423" formatCode="0.00E+00">
                  <c:v>1.3699999999999999E-3</c:v>
                </c:pt>
                <c:pt idx="78424" formatCode="0.00E+00">
                  <c:v>1.3699999999999999E-3</c:v>
                </c:pt>
                <c:pt idx="78425" formatCode="0.00E+00">
                  <c:v>1.3699999999999999E-3</c:v>
                </c:pt>
                <c:pt idx="78426" formatCode="0.00E+00">
                  <c:v>1.3699999999999999E-3</c:v>
                </c:pt>
                <c:pt idx="78427" formatCode="0.00E+00">
                  <c:v>1.3699999999999999E-3</c:v>
                </c:pt>
                <c:pt idx="78428" formatCode="0.00E+00">
                  <c:v>1.3699999999999999E-3</c:v>
                </c:pt>
                <c:pt idx="78429" formatCode="0.00E+00">
                  <c:v>1.3699999999999999E-3</c:v>
                </c:pt>
                <c:pt idx="78430" formatCode="0.00E+00">
                  <c:v>1.3699999999999999E-3</c:v>
                </c:pt>
                <c:pt idx="78431" formatCode="0.00E+00">
                  <c:v>1.3699999999999999E-3</c:v>
                </c:pt>
                <c:pt idx="78432" formatCode="0.00E+00">
                  <c:v>1.3699999999999999E-3</c:v>
                </c:pt>
                <c:pt idx="78433" formatCode="0.00E+00">
                  <c:v>1.3699999999999999E-3</c:v>
                </c:pt>
                <c:pt idx="78434" formatCode="0.00E+00">
                  <c:v>1.3699999999999999E-3</c:v>
                </c:pt>
                <c:pt idx="78435" formatCode="0.00E+00">
                  <c:v>1.3699999999999999E-3</c:v>
                </c:pt>
                <c:pt idx="78436" formatCode="0.00E+00">
                  <c:v>1.3699999999999999E-3</c:v>
                </c:pt>
                <c:pt idx="78437" formatCode="0.00E+00">
                  <c:v>1.3699999999999999E-3</c:v>
                </c:pt>
                <c:pt idx="78438" formatCode="0.00E+00">
                  <c:v>1.3699999999999999E-3</c:v>
                </c:pt>
                <c:pt idx="78439" formatCode="0.00E+00">
                  <c:v>1.3699999999999999E-3</c:v>
                </c:pt>
                <c:pt idx="78440" formatCode="0.00E+00">
                  <c:v>1.3699999999999999E-3</c:v>
                </c:pt>
                <c:pt idx="78441" formatCode="0.00E+00">
                  <c:v>1.3699999999999999E-3</c:v>
                </c:pt>
                <c:pt idx="78442" formatCode="0.00E+00">
                  <c:v>1.3699999999999999E-3</c:v>
                </c:pt>
                <c:pt idx="78443" formatCode="0.00E+00">
                  <c:v>1.3699999999999999E-3</c:v>
                </c:pt>
                <c:pt idx="78444" formatCode="0.00E+00">
                  <c:v>1.3699999999999999E-3</c:v>
                </c:pt>
                <c:pt idx="78445" formatCode="0.00E+00">
                  <c:v>1.3699999999999999E-3</c:v>
                </c:pt>
                <c:pt idx="78446" formatCode="0.00E+00">
                  <c:v>1.3699999999999999E-3</c:v>
                </c:pt>
                <c:pt idx="78447" formatCode="0.00E+00">
                  <c:v>1.3699999999999999E-3</c:v>
                </c:pt>
                <c:pt idx="78448" formatCode="0.00E+00">
                  <c:v>1.3699999999999999E-3</c:v>
                </c:pt>
                <c:pt idx="78449" formatCode="0.00E+00">
                  <c:v>1.3699999999999999E-3</c:v>
                </c:pt>
                <c:pt idx="78450" formatCode="0.00E+00">
                  <c:v>1.3699999999999999E-3</c:v>
                </c:pt>
                <c:pt idx="78451" formatCode="0.00E+00">
                  <c:v>1.3699999999999999E-3</c:v>
                </c:pt>
                <c:pt idx="78452" formatCode="0.00E+00">
                  <c:v>1.3699999999999999E-3</c:v>
                </c:pt>
                <c:pt idx="78453" formatCode="0.00E+00">
                  <c:v>1.3699999999999999E-3</c:v>
                </c:pt>
                <c:pt idx="78454" formatCode="0.00E+00">
                  <c:v>1.3699999999999999E-3</c:v>
                </c:pt>
                <c:pt idx="78455" formatCode="0.00E+00">
                  <c:v>1.3699999999999999E-3</c:v>
                </c:pt>
                <c:pt idx="78456" formatCode="0.00E+00">
                  <c:v>1.3699999999999999E-3</c:v>
                </c:pt>
                <c:pt idx="78457" formatCode="0.00E+00">
                  <c:v>1.3699999999999999E-3</c:v>
                </c:pt>
                <c:pt idx="78458" formatCode="0.00E+00">
                  <c:v>1.3699999999999999E-3</c:v>
                </c:pt>
                <c:pt idx="78459" formatCode="0.00E+00">
                  <c:v>1.3699999999999999E-3</c:v>
                </c:pt>
                <c:pt idx="78460" formatCode="0.00E+00">
                  <c:v>1.3699999999999999E-3</c:v>
                </c:pt>
                <c:pt idx="78461" formatCode="0.00E+00">
                  <c:v>1.3699999999999999E-3</c:v>
                </c:pt>
                <c:pt idx="78462" formatCode="0.00E+00">
                  <c:v>1.3699999999999999E-3</c:v>
                </c:pt>
                <c:pt idx="78463" formatCode="0.00E+00">
                  <c:v>1.3699999999999999E-3</c:v>
                </c:pt>
                <c:pt idx="78464" formatCode="0.00E+00">
                  <c:v>1.3699999999999999E-3</c:v>
                </c:pt>
                <c:pt idx="78465" formatCode="0.00E+00">
                  <c:v>1.3699999999999999E-3</c:v>
                </c:pt>
                <c:pt idx="78466" formatCode="0.00E+00">
                  <c:v>1.3699999999999999E-3</c:v>
                </c:pt>
                <c:pt idx="78467" formatCode="0.00E+00">
                  <c:v>1.3699999999999999E-3</c:v>
                </c:pt>
                <c:pt idx="78468" formatCode="0.00E+00">
                  <c:v>1.3699999999999999E-3</c:v>
                </c:pt>
                <c:pt idx="78469" formatCode="0.00E+00">
                  <c:v>1.3699999999999999E-3</c:v>
                </c:pt>
                <c:pt idx="78470" formatCode="0.00E+00">
                  <c:v>1.3699999999999999E-3</c:v>
                </c:pt>
                <c:pt idx="78471" formatCode="0.00E+00">
                  <c:v>1.3699999999999999E-3</c:v>
                </c:pt>
                <c:pt idx="78472" formatCode="0.00E+00">
                  <c:v>1.3699999999999999E-3</c:v>
                </c:pt>
                <c:pt idx="78473" formatCode="0.00E+00">
                  <c:v>1.3699999999999999E-3</c:v>
                </c:pt>
                <c:pt idx="78474" formatCode="0.00E+00">
                  <c:v>1.3699999999999999E-3</c:v>
                </c:pt>
                <c:pt idx="78475" formatCode="0.00E+00">
                  <c:v>1.3699999999999999E-3</c:v>
                </c:pt>
                <c:pt idx="78476" formatCode="0.00E+00">
                  <c:v>1.3699999999999999E-3</c:v>
                </c:pt>
                <c:pt idx="78477" formatCode="0.00E+00">
                  <c:v>1.3699999999999999E-3</c:v>
                </c:pt>
                <c:pt idx="78478" formatCode="0.00E+00">
                  <c:v>1.3699999999999999E-3</c:v>
                </c:pt>
                <c:pt idx="78479" formatCode="0.00E+00">
                  <c:v>1.3699999999999999E-3</c:v>
                </c:pt>
                <c:pt idx="78480" formatCode="0.00E+00">
                  <c:v>1.3699999999999999E-3</c:v>
                </c:pt>
                <c:pt idx="78481" formatCode="0.00E+00">
                  <c:v>1.3699999999999999E-3</c:v>
                </c:pt>
                <c:pt idx="78482" formatCode="0.00E+00">
                  <c:v>1.3699999999999999E-3</c:v>
                </c:pt>
                <c:pt idx="78483" formatCode="0.00E+00">
                  <c:v>1.3699999999999999E-3</c:v>
                </c:pt>
                <c:pt idx="78484" formatCode="0.00E+00">
                  <c:v>1.3699999999999999E-3</c:v>
                </c:pt>
                <c:pt idx="78485" formatCode="0.00E+00">
                  <c:v>1.3699999999999999E-3</c:v>
                </c:pt>
                <c:pt idx="78486" formatCode="0.00E+00">
                  <c:v>1.3699999999999999E-3</c:v>
                </c:pt>
                <c:pt idx="78487" formatCode="0.00E+00">
                  <c:v>1.3699999999999999E-3</c:v>
                </c:pt>
                <c:pt idx="78488" formatCode="0.00E+00">
                  <c:v>1.3699999999999999E-3</c:v>
                </c:pt>
                <c:pt idx="78489" formatCode="0.00E+00">
                  <c:v>1.3699999999999999E-3</c:v>
                </c:pt>
                <c:pt idx="78490" formatCode="0.00E+00">
                  <c:v>1.3699999999999999E-3</c:v>
                </c:pt>
                <c:pt idx="78491" formatCode="0.00E+00">
                  <c:v>1.3699999999999999E-3</c:v>
                </c:pt>
                <c:pt idx="78492" formatCode="0.00E+00">
                  <c:v>1.3699999999999999E-3</c:v>
                </c:pt>
                <c:pt idx="78493" formatCode="0.00E+00">
                  <c:v>1.3699999999999999E-3</c:v>
                </c:pt>
                <c:pt idx="78494" formatCode="0.00E+00">
                  <c:v>1.3699999999999999E-3</c:v>
                </c:pt>
                <c:pt idx="78495" formatCode="0.00E+00">
                  <c:v>1.3699999999999999E-3</c:v>
                </c:pt>
                <c:pt idx="78496" formatCode="0.00E+00">
                  <c:v>1.3699999999999999E-3</c:v>
                </c:pt>
                <c:pt idx="78497" formatCode="0.00E+00">
                  <c:v>1.3699999999999999E-3</c:v>
                </c:pt>
                <c:pt idx="78498" formatCode="0.00E+00">
                  <c:v>1.3699999999999999E-3</c:v>
                </c:pt>
                <c:pt idx="78499" formatCode="0.00E+00">
                  <c:v>1.3699999999999999E-3</c:v>
                </c:pt>
                <c:pt idx="78500" formatCode="0.00E+00">
                  <c:v>1.3699999999999999E-3</c:v>
                </c:pt>
                <c:pt idx="78501" formatCode="0.00E+00">
                  <c:v>1.3699999999999999E-3</c:v>
                </c:pt>
                <c:pt idx="78502" formatCode="0.00E+00">
                  <c:v>1.3699999999999999E-3</c:v>
                </c:pt>
                <c:pt idx="78503" formatCode="0.00E+00">
                  <c:v>1.3699999999999999E-3</c:v>
                </c:pt>
                <c:pt idx="78504" formatCode="0.00E+00">
                  <c:v>1.3699999999999999E-3</c:v>
                </c:pt>
                <c:pt idx="78505" formatCode="0.00E+00">
                  <c:v>1.3699999999999999E-3</c:v>
                </c:pt>
                <c:pt idx="78506" formatCode="0.00E+00">
                  <c:v>1.3699999999999999E-3</c:v>
                </c:pt>
                <c:pt idx="78507" formatCode="0.00E+00">
                  <c:v>1.3699999999999999E-3</c:v>
                </c:pt>
                <c:pt idx="78508" formatCode="0.00E+00">
                  <c:v>1.3699999999999999E-3</c:v>
                </c:pt>
                <c:pt idx="78509" formatCode="0.00E+00">
                  <c:v>1.3699999999999999E-3</c:v>
                </c:pt>
                <c:pt idx="78510" formatCode="0.00E+00">
                  <c:v>1.3699999999999999E-3</c:v>
                </c:pt>
                <c:pt idx="78511" formatCode="0.00E+00">
                  <c:v>1.3699999999999999E-3</c:v>
                </c:pt>
                <c:pt idx="78512" formatCode="0.00E+00">
                  <c:v>1.3699999999999999E-3</c:v>
                </c:pt>
                <c:pt idx="78513" formatCode="0.00E+00">
                  <c:v>1.3699999999999999E-3</c:v>
                </c:pt>
                <c:pt idx="78514" formatCode="0.00E+00">
                  <c:v>1.3699999999999999E-3</c:v>
                </c:pt>
                <c:pt idx="78515" formatCode="0.00E+00">
                  <c:v>1.3699999999999999E-3</c:v>
                </c:pt>
                <c:pt idx="78516" formatCode="0.00E+00">
                  <c:v>1.3699999999999999E-3</c:v>
                </c:pt>
                <c:pt idx="78517" formatCode="0.00E+00">
                  <c:v>1.3699999999999999E-3</c:v>
                </c:pt>
                <c:pt idx="78518" formatCode="0.00E+00">
                  <c:v>1.3699999999999999E-3</c:v>
                </c:pt>
                <c:pt idx="78519" formatCode="0.00E+00">
                  <c:v>1.3699999999999999E-3</c:v>
                </c:pt>
                <c:pt idx="78520" formatCode="0.00E+00">
                  <c:v>1.3699999999999999E-3</c:v>
                </c:pt>
                <c:pt idx="78521" formatCode="0.00E+00">
                  <c:v>1.3699999999999999E-3</c:v>
                </c:pt>
                <c:pt idx="78522" formatCode="0.00E+00">
                  <c:v>1.3699999999999999E-3</c:v>
                </c:pt>
                <c:pt idx="78523" formatCode="0.00E+00">
                  <c:v>1.3699999999999999E-3</c:v>
                </c:pt>
                <c:pt idx="78524" formatCode="0.00E+00">
                  <c:v>1.3699999999999999E-3</c:v>
                </c:pt>
                <c:pt idx="78525" formatCode="0.00E+00">
                  <c:v>1.3699999999999999E-3</c:v>
                </c:pt>
                <c:pt idx="78526" formatCode="0.00E+00">
                  <c:v>1.3699999999999999E-3</c:v>
                </c:pt>
                <c:pt idx="78527" formatCode="0.00E+00">
                  <c:v>1.3699999999999999E-3</c:v>
                </c:pt>
                <c:pt idx="78528" formatCode="0.00E+00">
                  <c:v>1.3699999999999999E-3</c:v>
                </c:pt>
                <c:pt idx="78529" formatCode="0.00E+00">
                  <c:v>1.3699999999999999E-3</c:v>
                </c:pt>
                <c:pt idx="78530" formatCode="0.00E+00">
                  <c:v>1.3699999999999999E-3</c:v>
                </c:pt>
                <c:pt idx="78531" formatCode="0.00E+00">
                  <c:v>1.3699999999999999E-3</c:v>
                </c:pt>
                <c:pt idx="78532" formatCode="0.00E+00">
                  <c:v>1.3699999999999999E-3</c:v>
                </c:pt>
                <c:pt idx="78533" formatCode="0.00E+00">
                  <c:v>1.3699999999999999E-3</c:v>
                </c:pt>
                <c:pt idx="78534" formatCode="0.00E+00">
                  <c:v>1.3699999999999999E-3</c:v>
                </c:pt>
                <c:pt idx="78535" formatCode="0.00E+00">
                  <c:v>1.3699999999999999E-3</c:v>
                </c:pt>
                <c:pt idx="78536" formatCode="0.00E+00">
                  <c:v>1.3699999999999999E-3</c:v>
                </c:pt>
                <c:pt idx="78537" formatCode="0.00E+00">
                  <c:v>1.3699999999999999E-3</c:v>
                </c:pt>
                <c:pt idx="78538" formatCode="0.00E+00">
                  <c:v>1.3699999999999999E-3</c:v>
                </c:pt>
                <c:pt idx="78539" formatCode="0.00E+00">
                  <c:v>1.3699999999999999E-3</c:v>
                </c:pt>
                <c:pt idx="78540" formatCode="0.00E+00">
                  <c:v>1.3699999999999999E-3</c:v>
                </c:pt>
                <c:pt idx="78541" formatCode="0.00E+00">
                  <c:v>1.3699999999999999E-3</c:v>
                </c:pt>
                <c:pt idx="78542" formatCode="0.00E+00">
                  <c:v>1.3699999999999999E-3</c:v>
                </c:pt>
                <c:pt idx="78543" formatCode="0.00E+00">
                  <c:v>1.3699999999999999E-3</c:v>
                </c:pt>
                <c:pt idx="78544" formatCode="0.00E+00">
                  <c:v>1.3699999999999999E-3</c:v>
                </c:pt>
                <c:pt idx="78545" formatCode="0.00E+00">
                  <c:v>1.3699999999999999E-3</c:v>
                </c:pt>
                <c:pt idx="78546" formatCode="0.00E+00">
                  <c:v>1.3699999999999999E-3</c:v>
                </c:pt>
                <c:pt idx="78547" formatCode="0.00E+00">
                  <c:v>1.3699999999999999E-3</c:v>
                </c:pt>
                <c:pt idx="78548" formatCode="0.00E+00">
                  <c:v>1.3699999999999999E-3</c:v>
                </c:pt>
                <c:pt idx="78549" formatCode="0.00E+00">
                  <c:v>1.3699999999999999E-3</c:v>
                </c:pt>
                <c:pt idx="78550" formatCode="0.00E+00">
                  <c:v>1.3699999999999999E-3</c:v>
                </c:pt>
                <c:pt idx="78551" formatCode="0.00E+00">
                  <c:v>1.3699999999999999E-3</c:v>
                </c:pt>
                <c:pt idx="78552" formatCode="0.00E+00">
                  <c:v>1.3699999999999999E-3</c:v>
                </c:pt>
                <c:pt idx="78553" formatCode="0.00E+00">
                  <c:v>1.3699999999999999E-3</c:v>
                </c:pt>
                <c:pt idx="78554" formatCode="0.00E+00">
                  <c:v>1.3699999999999999E-3</c:v>
                </c:pt>
                <c:pt idx="78555" formatCode="0.00E+00">
                  <c:v>1.3699999999999999E-3</c:v>
                </c:pt>
                <c:pt idx="78556" formatCode="0.00E+00">
                  <c:v>1.3699999999999999E-3</c:v>
                </c:pt>
                <c:pt idx="78557" formatCode="0.00E+00">
                  <c:v>1.3699999999999999E-3</c:v>
                </c:pt>
                <c:pt idx="78558" formatCode="0.00E+00">
                  <c:v>1.3699999999999999E-3</c:v>
                </c:pt>
                <c:pt idx="78559" formatCode="0.00E+00">
                  <c:v>1.3699999999999999E-3</c:v>
                </c:pt>
                <c:pt idx="78560" formatCode="0.00E+00">
                  <c:v>1.3699999999999999E-3</c:v>
                </c:pt>
                <c:pt idx="78561" formatCode="0.00E+00">
                  <c:v>1.3699999999999999E-3</c:v>
                </c:pt>
                <c:pt idx="78562" formatCode="0.00E+00">
                  <c:v>1.3699999999999999E-3</c:v>
                </c:pt>
                <c:pt idx="78563" formatCode="0.00E+00">
                  <c:v>1.3699999999999999E-3</c:v>
                </c:pt>
                <c:pt idx="78564" formatCode="0.00E+00">
                  <c:v>1.3699999999999999E-3</c:v>
                </c:pt>
                <c:pt idx="78565" formatCode="0.00E+00">
                  <c:v>1.3699999999999999E-3</c:v>
                </c:pt>
                <c:pt idx="78566" formatCode="0.00E+00">
                  <c:v>1.3699999999999999E-3</c:v>
                </c:pt>
                <c:pt idx="78567" formatCode="0.00E+00">
                  <c:v>1.3699999999999999E-3</c:v>
                </c:pt>
                <c:pt idx="78568" formatCode="0.00E+00">
                  <c:v>1.3699999999999999E-3</c:v>
                </c:pt>
                <c:pt idx="78569" formatCode="0.00E+00">
                  <c:v>1.3699999999999999E-3</c:v>
                </c:pt>
                <c:pt idx="78570" formatCode="0.00E+00">
                  <c:v>1.3699999999999999E-3</c:v>
                </c:pt>
                <c:pt idx="78571" formatCode="0.00E+00">
                  <c:v>1.3699999999999999E-3</c:v>
                </c:pt>
                <c:pt idx="78572" formatCode="0.00E+00">
                  <c:v>1.3699999999999999E-3</c:v>
                </c:pt>
                <c:pt idx="78573" formatCode="0.00E+00">
                  <c:v>1.3699999999999999E-3</c:v>
                </c:pt>
                <c:pt idx="78574" formatCode="0.00E+00">
                  <c:v>1.3699999999999999E-3</c:v>
                </c:pt>
                <c:pt idx="78575" formatCode="0.00E+00">
                  <c:v>1.3699999999999999E-3</c:v>
                </c:pt>
                <c:pt idx="78576" formatCode="0.00E+00">
                  <c:v>1.3699999999999999E-3</c:v>
                </c:pt>
                <c:pt idx="78577" formatCode="0.00E+00">
                  <c:v>1.3699999999999999E-3</c:v>
                </c:pt>
                <c:pt idx="78578" formatCode="0.00E+00">
                  <c:v>1.3699999999999999E-3</c:v>
                </c:pt>
                <c:pt idx="78579" formatCode="0.00E+00">
                  <c:v>1.3699999999999999E-3</c:v>
                </c:pt>
                <c:pt idx="78580" formatCode="0.00E+00">
                  <c:v>1.3699999999999999E-3</c:v>
                </c:pt>
                <c:pt idx="78581" formatCode="0.00E+00">
                  <c:v>1.3699999999999999E-3</c:v>
                </c:pt>
                <c:pt idx="78582" formatCode="0.00E+00">
                  <c:v>1.3699999999999999E-3</c:v>
                </c:pt>
                <c:pt idx="78583" formatCode="0.00E+00">
                  <c:v>1.3699999999999999E-3</c:v>
                </c:pt>
                <c:pt idx="78584" formatCode="0.00E+00">
                  <c:v>1.3699999999999999E-3</c:v>
                </c:pt>
                <c:pt idx="78585" formatCode="0.00E+00">
                  <c:v>1.3699999999999999E-3</c:v>
                </c:pt>
                <c:pt idx="78586" formatCode="0.00E+00">
                  <c:v>1.3699999999999999E-3</c:v>
                </c:pt>
                <c:pt idx="78587" formatCode="0.00E+00">
                  <c:v>1.3699999999999999E-3</c:v>
                </c:pt>
                <c:pt idx="78588" formatCode="0.00E+00">
                  <c:v>1.3699999999999999E-3</c:v>
                </c:pt>
                <c:pt idx="78589" formatCode="0.00E+00">
                  <c:v>1.3699999999999999E-3</c:v>
                </c:pt>
                <c:pt idx="78590" formatCode="0.00E+00">
                  <c:v>1.3699999999999999E-3</c:v>
                </c:pt>
                <c:pt idx="78591" formatCode="0.00E+00">
                  <c:v>1.3699999999999999E-3</c:v>
                </c:pt>
                <c:pt idx="78592" formatCode="0.00E+00">
                  <c:v>1.3699999999999999E-3</c:v>
                </c:pt>
                <c:pt idx="78593" formatCode="0.00E+00">
                  <c:v>1.3699999999999999E-3</c:v>
                </c:pt>
                <c:pt idx="78594" formatCode="0.00E+00">
                  <c:v>1.3699999999999999E-3</c:v>
                </c:pt>
                <c:pt idx="78595" formatCode="0.00E+00">
                  <c:v>1.3699999999999999E-3</c:v>
                </c:pt>
                <c:pt idx="78596" formatCode="0.00E+00">
                  <c:v>1.3699999999999999E-3</c:v>
                </c:pt>
                <c:pt idx="78597" formatCode="0.00E+00">
                  <c:v>1.3699999999999999E-3</c:v>
                </c:pt>
                <c:pt idx="78598" formatCode="0.00E+00">
                  <c:v>1.3699999999999999E-3</c:v>
                </c:pt>
                <c:pt idx="78599" formatCode="0.00E+00">
                  <c:v>1.3699999999999999E-3</c:v>
                </c:pt>
                <c:pt idx="78600" formatCode="0.00E+00">
                  <c:v>1.3699999999999999E-3</c:v>
                </c:pt>
                <c:pt idx="78601" formatCode="0.00E+00">
                  <c:v>1.3699999999999999E-3</c:v>
                </c:pt>
                <c:pt idx="78602" formatCode="0.00E+00">
                  <c:v>1.3699999999999999E-3</c:v>
                </c:pt>
                <c:pt idx="78603" formatCode="0.00E+00">
                  <c:v>1.3699999999999999E-3</c:v>
                </c:pt>
                <c:pt idx="78604" formatCode="0.00E+00">
                  <c:v>1.3699999999999999E-3</c:v>
                </c:pt>
                <c:pt idx="78605" formatCode="0.00E+00">
                  <c:v>1.3699999999999999E-3</c:v>
                </c:pt>
                <c:pt idx="78606" formatCode="0.00E+00">
                  <c:v>1.3699999999999999E-3</c:v>
                </c:pt>
                <c:pt idx="78607" formatCode="0.00E+00">
                  <c:v>1.3699999999999999E-3</c:v>
                </c:pt>
                <c:pt idx="78608" formatCode="0.00E+00">
                  <c:v>1.3699999999999999E-3</c:v>
                </c:pt>
                <c:pt idx="78609" formatCode="0.00E+00">
                  <c:v>1.3699999999999999E-3</c:v>
                </c:pt>
                <c:pt idx="78610" formatCode="0.00E+00">
                  <c:v>1.3699999999999999E-3</c:v>
                </c:pt>
                <c:pt idx="78611" formatCode="0.00E+00">
                  <c:v>1.3699999999999999E-3</c:v>
                </c:pt>
                <c:pt idx="78612" formatCode="0.00E+00">
                  <c:v>1.3699999999999999E-3</c:v>
                </c:pt>
                <c:pt idx="78613" formatCode="0.00E+00">
                  <c:v>1.3699999999999999E-3</c:v>
                </c:pt>
                <c:pt idx="78614" formatCode="0.00E+00">
                  <c:v>1.3699999999999999E-3</c:v>
                </c:pt>
                <c:pt idx="78615" formatCode="0.00E+00">
                  <c:v>1.3699999999999999E-3</c:v>
                </c:pt>
                <c:pt idx="78616" formatCode="0.00E+00">
                  <c:v>1.3699999999999999E-3</c:v>
                </c:pt>
                <c:pt idx="78617" formatCode="0.00E+00">
                  <c:v>1.3699999999999999E-3</c:v>
                </c:pt>
                <c:pt idx="78618" formatCode="0.00E+00">
                  <c:v>1.3699999999999999E-3</c:v>
                </c:pt>
                <c:pt idx="78619" formatCode="0.00E+00">
                  <c:v>1.3699999999999999E-3</c:v>
                </c:pt>
                <c:pt idx="78620" formatCode="0.00E+00">
                  <c:v>1.3699999999999999E-3</c:v>
                </c:pt>
                <c:pt idx="78621" formatCode="0.00E+00">
                  <c:v>1.3699999999999999E-3</c:v>
                </c:pt>
                <c:pt idx="78622" formatCode="0.00E+00">
                  <c:v>1.3699999999999999E-3</c:v>
                </c:pt>
                <c:pt idx="78623" formatCode="0.00E+00">
                  <c:v>1.3699999999999999E-3</c:v>
                </c:pt>
                <c:pt idx="78624" formatCode="0.00E+00">
                  <c:v>1.3699999999999999E-3</c:v>
                </c:pt>
                <c:pt idx="78625" formatCode="0.00E+00">
                  <c:v>1.3699999999999999E-3</c:v>
                </c:pt>
                <c:pt idx="78626" formatCode="0.00E+00">
                  <c:v>1.3699999999999999E-3</c:v>
                </c:pt>
                <c:pt idx="78627" formatCode="0.00E+00">
                  <c:v>1.3699999999999999E-3</c:v>
                </c:pt>
                <c:pt idx="78628" formatCode="0.00E+00">
                  <c:v>1.3699999999999999E-3</c:v>
                </c:pt>
                <c:pt idx="78629" formatCode="0.00E+00">
                  <c:v>1.3699999999999999E-3</c:v>
                </c:pt>
                <c:pt idx="78630" formatCode="0.00E+00">
                  <c:v>1.3699999999999999E-3</c:v>
                </c:pt>
                <c:pt idx="78631" formatCode="0.00E+00">
                  <c:v>1.3699999999999999E-3</c:v>
                </c:pt>
                <c:pt idx="78632" formatCode="0.00E+00">
                  <c:v>1.3699999999999999E-3</c:v>
                </c:pt>
                <c:pt idx="78633" formatCode="0.00E+00">
                  <c:v>1.3699999999999999E-3</c:v>
                </c:pt>
                <c:pt idx="78634" formatCode="0.00E+00">
                  <c:v>1.3699999999999999E-3</c:v>
                </c:pt>
                <c:pt idx="78635" formatCode="0.00E+00">
                  <c:v>1.3699999999999999E-3</c:v>
                </c:pt>
                <c:pt idx="78636" formatCode="0.00E+00">
                  <c:v>1.3699999999999999E-3</c:v>
                </c:pt>
                <c:pt idx="78637" formatCode="0.00E+00">
                  <c:v>1.3699999999999999E-3</c:v>
                </c:pt>
                <c:pt idx="78638" formatCode="0.00E+00">
                  <c:v>1.3699999999999999E-3</c:v>
                </c:pt>
                <c:pt idx="78639" formatCode="0.00E+00">
                  <c:v>1.3699999999999999E-3</c:v>
                </c:pt>
                <c:pt idx="78640" formatCode="0.00E+00">
                  <c:v>1.3699999999999999E-3</c:v>
                </c:pt>
                <c:pt idx="78641" formatCode="0.00E+00">
                  <c:v>1.3699999999999999E-3</c:v>
                </c:pt>
                <c:pt idx="78642" formatCode="0.00E+00">
                  <c:v>1.3699999999999999E-3</c:v>
                </c:pt>
                <c:pt idx="78643" formatCode="0.00E+00">
                  <c:v>1.3699999999999999E-3</c:v>
                </c:pt>
                <c:pt idx="78644" formatCode="0.00E+00">
                  <c:v>1.3699999999999999E-3</c:v>
                </c:pt>
                <c:pt idx="78645" formatCode="0.00E+00">
                  <c:v>1.3699999999999999E-3</c:v>
                </c:pt>
                <c:pt idx="78646" formatCode="0.00E+00">
                  <c:v>1.3699999999999999E-3</c:v>
                </c:pt>
                <c:pt idx="78647" formatCode="0.00E+00">
                  <c:v>1.3699999999999999E-3</c:v>
                </c:pt>
                <c:pt idx="78648" formatCode="0.00E+00">
                  <c:v>1.3699999999999999E-3</c:v>
                </c:pt>
                <c:pt idx="78649" formatCode="0.00E+00">
                  <c:v>1.3699999999999999E-3</c:v>
                </c:pt>
                <c:pt idx="78650" formatCode="0.00E+00">
                  <c:v>1.3699999999999999E-3</c:v>
                </c:pt>
                <c:pt idx="78651" formatCode="0.00E+00">
                  <c:v>1.3699999999999999E-3</c:v>
                </c:pt>
                <c:pt idx="78652" formatCode="0.00E+00">
                  <c:v>1.3699999999999999E-3</c:v>
                </c:pt>
                <c:pt idx="78653" formatCode="0.00E+00">
                  <c:v>1.3699999999999999E-3</c:v>
                </c:pt>
                <c:pt idx="78654" formatCode="0.00E+00">
                  <c:v>1.3699999999999999E-3</c:v>
                </c:pt>
                <c:pt idx="78655" formatCode="0.00E+00">
                  <c:v>1.3699999999999999E-3</c:v>
                </c:pt>
                <c:pt idx="78656" formatCode="0.00E+00">
                  <c:v>1.3699999999999999E-3</c:v>
                </c:pt>
                <c:pt idx="78657" formatCode="0.00E+00">
                  <c:v>1.3699999999999999E-3</c:v>
                </c:pt>
                <c:pt idx="78658" formatCode="0.00E+00">
                  <c:v>1.3699999999999999E-3</c:v>
                </c:pt>
                <c:pt idx="78659" formatCode="0.00E+00">
                  <c:v>1.3699999999999999E-3</c:v>
                </c:pt>
                <c:pt idx="78660" formatCode="0.00E+00">
                  <c:v>1.3699999999999999E-3</c:v>
                </c:pt>
                <c:pt idx="78661" formatCode="0.00E+00">
                  <c:v>1.3699999999999999E-3</c:v>
                </c:pt>
                <c:pt idx="78662" formatCode="0.00E+00">
                  <c:v>1.3699999999999999E-3</c:v>
                </c:pt>
                <c:pt idx="78663" formatCode="0.00E+00">
                  <c:v>1.3699999999999999E-3</c:v>
                </c:pt>
                <c:pt idx="78664" formatCode="0.00E+00">
                  <c:v>1.3699999999999999E-3</c:v>
                </c:pt>
                <c:pt idx="78665" formatCode="0.00E+00">
                  <c:v>1.3699999999999999E-3</c:v>
                </c:pt>
                <c:pt idx="78666" formatCode="0.00E+00">
                  <c:v>1.3699999999999999E-3</c:v>
                </c:pt>
                <c:pt idx="78667" formatCode="0.00E+00">
                  <c:v>1.3699999999999999E-3</c:v>
                </c:pt>
                <c:pt idx="78668" formatCode="0.00E+00">
                  <c:v>1.3699999999999999E-3</c:v>
                </c:pt>
                <c:pt idx="78669" formatCode="0.00E+00">
                  <c:v>1.3699999999999999E-3</c:v>
                </c:pt>
                <c:pt idx="78670" formatCode="0.00E+00">
                  <c:v>1.3699999999999999E-3</c:v>
                </c:pt>
                <c:pt idx="78671" formatCode="0.00E+00">
                  <c:v>1.3699999999999999E-3</c:v>
                </c:pt>
                <c:pt idx="78672" formatCode="0.00E+00">
                  <c:v>1.3699999999999999E-3</c:v>
                </c:pt>
                <c:pt idx="78673" formatCode="0.00E+00">
                  <c:v>1.3699999999999999E-3</c:v>
                </c:pt>
                <c:pt idx="78674" formatCode="0.00E+00">
                  <c:v>1.3699999999999999E-3</c:v>
                </c:pt>
                <c:pt idx="78675" formatCode="0.00E+00">
                  <c:v>1.3699999999999999E-3</c:v>
                </c:pt>
                <c:pt idx="78676" formatCode="0.00E+00">
                  <c:v>1.3699999999999999E-3</c:v>
                </c:pt>
                <c:pt idx="78677" formatCode="0.00E+00">
                  <c:v>1.3699999999999999E-3</c:v>
                </c:pt>
                <c:pt idx="78678" formatCode="0.00E+00">
                  <c:v>1.3699999999999999E-3</c:v>
                </c:pt>
                <c:pt idx="78679" formatCode="0.00E+00">
                  <c:v>1.3699999999999999E-3</c:v>
                </c:pt>
                <c:pt idx="78680" formatCode="0.00E+00">
                  <c:v>1.3699999999999999E-3</c:v>
                </c:pt>
                <c:pt idx="78681" formatCode="0.00E+00">
                  <c:v>1.3699999999999999E-3</c:v>
                </c:pt>
                <c:pt idx="78682" formatCode="0.00E+00">
                  <c:v>1.3699999999999999E-3</c:v>
                </c:pt>
                <c:pt idx="78683" formatCode="0.00E+00">
                  <c:v>1.3699999999999999E-3</c:v>
                </c:pt>
                <c:pt idx="78684" formatCode="0.00E+00">
                  <c:v>1.3699999999999999E-3</c:v>
                </c:pt>
                <c:pt idx="78685" formatCode="0.00E+00">
                  <c:v>1.3699999999999999E-3</c:v>
                </c:pt>
                <c:pt idx="78686" formatCode="0.00E+00">
                  <c:v>1.3699999999999999E-3</c:v>
                </c:pt>
                <c:pt idx="78687" formatCode="0.00E+00">
                  <c:v>1.3699999999999999E-3</c:v>
                </c:pt>
                <c:pt idx="78688" formatCode="0.00E+00">
                  <c:v>1.3699999999999999E-3</c:v>
                </c:pt>
                <c:pt idx="78689" formatCode="0.00E+00">
                  <c:v>1.3699999999999999E-3</c:v>
                </c:pt>
                <c:pt idx="78690" formatCode="0.00E+00">
                  <c:v>1.3699999999999999E-3</c:v>
                </c:pt>
                <c:pt idx="78691" formatCode="0.00E+00">
                  <c:v>1.3699999999999999E-3</c:v>
                </c:pt>
                <c:pt idx="78692" formatCode="0.00E+00">
                  <c:v>1.3699999999999999E-3</c:v>
                </c:pt>
                <c:pt idx="78693" formatCode="0.00E+00">
                  <c:v>1.3699999999999999E-3</c:v>
                </c:pt>
                <c:pt idx="78694" formatCode="0.00E+00">
                  <c:v>1.3699999999999999E-3</c:v>
                </c:pt>
                <c:pt idx="78695" formatCode="0.00E+00">
                  <c:v>1.3699999999999999E-3</c:v>
                </c:pt>
                <c:pt idx="78696" formatCode="0.00E+00">
                  <c:v>1.3699999999999999E-3</c:v>
                </c:pt>
                <c:pt idx="78697" formatCode="0.00E+00">
                  <c:v>1.3699999999999999E-3</c:v>
                </c:pt>
                <c:pt idx="78698" formatCode="0.00E+00">
                  <c:v>1.3699999999999999E-3</c:v>
                </c:pt>
                <c:pt idx="78699" formatCode="0.00E+00">
                  <c:v>1.3699999999999999E-3</c:v>
                </c:pt>
                <c:pt idx="78700" formatCode="0.00E+00">
                  <c:v>1.3699999999999999E-3</c:v>
                </c:pt>
                <c:pt idx="78701" formatCode="0.00E+00">
                  <c:v>1.3699999999999999E-3</c:v>
                </c:pt>
                <c:pt idx="78702" formatCode="0.00E+00">
                  <c:v>1.3699999999999999E-3</c:v>
                </c:pt>
                <c:pt idx="78703" formatCode="0.00E+00">
                  <c:v>1.3699999999999999E-3</c:v>
                </c:pt>
                <c:pt idx="78704" formatCode="0.00E+00">
                  <c:v>1.3699999999999999E-3</c:v>
                </c:pt>
                <c:pt idx="78705" formatCode="0.00E+00">
                  <c:v>1.3699999999999999E-3</c:v>
                </c:pt>
                <c:pt idx="78706" formatCode="0.00E+00">
                  <c:v>1.3699999999999999E-3</c:v>
                </c:pt>
                <c:pt idx="78707" formatCode="0.00E+00">
                  <c:v>1.3699999999999999E-3</c:v>
                </c:pt>
                <c:pt idx="78708" formatCode="0.00E+00">
                  <c:v>1.3699999999999999E-3</c:v>
                </c:pt>
                <c:pt idx="78709" formatCode="0.00E+00">
                  <c:v>1.3699999999999999E-3</c:v>
                </c:pt>
                <c:pt idx="78710" formatCode="0.00E+00">
                  <c:v>1.3699999999999999E-3</c:v>
                </c:pt>
                <c:pt idx="78711" formatCode="0.00E+00">
                  <c:v>1.3699999999999999E-3</c:v>
                </c:pt>
                <c:pt idx="78712" formatCode="0.00E+00">
                  <c:v>1.3699999999999999E-3</c:v>
                </c:pt>
                <c:pt idx="78713" formatCode="0.00E+00">
                  <c:v>1.3699999999999999E-3</c:v>
                </c:pt>
                <c:pt idx="78714" formatCode="0.00E+00">
                  <c:v>1.3699999999999999E-3</c:v>
                </c:pt>
                <c:pt idx="78715" formatCode="0.00E+00">
                  <c:v>1.3699999999999999E-3</c:v>
                </c:pt>
                <c:pt idx="78716" formatCode="0.00E+00">
                  <c:v>1.3699999999999999E-3</c:v>
                </c:pt>
                <c:pt idx="78717" formatCode="0.00E+00">
                  <c:v>1.3699999999999999E-3</c:v>
                </c:pt>
                <c:pt idx="78718" formatCode="0.00E+00">
                  <c:v>1.3699999999999999E-3</c:v>
                </c:pt>
                <c:pt idx="78719" formatCode="0.00E+00">
                  <c:v>1.3699999999999999E-3</c:v>
                </c:pt>
                <c:pt idx="78720" formatCode="0.00E+00">
                  <c:v>1.3699999999999999E-3</c:v>
                </c:pt>
                <c:pt idx="78721" formatCode="0.00E+00">
                  <c:v>1.3699999999999999E-3</c:v>
                </c:pt>
                <c:pt idx="78722" formatCode="0.00E+00">
                  <c:v>1.3699999999999999E-3</c:v>
                </c:pt>
                <c:pt idx="78723" formatCode="0.00E+00">
                  <c:v>1.3699999999999999E-3</c:v>
                </c:pt>
                <c:pt idx="78724" formatCode="0.00E+00">
                  <c:v>1.3699999999999999E-3</c:v>
                </c:pt>
                <c:pt idx="78725" formatCode="0.00E+00">
                  <c:v>1.3699999999999999E-3</c:v>
                </c:pt>
                <c:pt idx="78726" formatCode="0.00E+00">
                  <c:v>1.3699999999999999E-3</c:v>
                </c:pt>
                <c:pt idx="78727" formatCode="0.00E+00">
                  <c:v>1.3699999999999999E-3</c:v>
                </c:pt>
                <c:pt idx="78728" formatCode="0.00E+00">
                  <c:v>1.3699999999999999E-3</c:v>
                </c:pt>
                <c:pt idx="78729" formatCode="0.00E+00">
                  <c:v>1.3699999999999999E-3</c:v>
                </c:pt>
                <c:pt idx="78730" formatCode="0.00E+00">
                  <c:v>1.3699999999999999E-3</c:v>
                </c:pt>
                <c:pt idx="78731" formatCode="0.00E+00">
                  <c:v>1.3699999999999999E-3</c:v>
                </c:pt>
                <c:pt idx="78732" formatCode="0.00E+00">
                  <c:v>1.3699999999999999E-3</c:v>
                </c:pt>
                <c:pt idx="78733" formatCode="0.00E+00">
                  <c:v>1.3699999999999999E-3</c:v>
                </c:pt>
                <c:pt idx="78734" formatCode="0.00E+00">
                  <c:v>1.3699999999999999E-3</c:v>
                </c:pt>
                <c:pt idx="78735" formatCode="0.00E+00">
                  <c:v>1.3699999999999999E-3</c:v>
                </c:pt>
                <c:pt idx="78736" formatCode="0.00E+00">
                  <c:v>1.3699999999999999E-3</c:v>
                </c:pt>
                <c:pt idx="78737" formatCode="0.00E+00">
                  <c:v>1.3699999999999999E-3</c:v>
                </c:pt>
                <c:pt idx="78738" formatCode="0.00E+00">
                  <c:v>1.3699999999999999E-3</c:v>
                </c:pt>
                <c:pt idx="78739" formatCode="0.00E+00">
                  <c:v>1.3699999999999999E-3</c:v>
                </c:pt>
                <c:pt idx="78740" formatCode="0.00E+00">
                  <c:v>1.3699999999999999E-3</c:v>
                </c:pt>
                <c:pt idx="78741" formatCode="0.00E+00">
                  <c:v>1.3699999999999999E-3</c:v>
                </c:pt>
                <c:pt idx="78742" formatCode="0.00E+00">
                  <c:v>1.3699999999999999E-3</c:v>
                </c:pt>
                <c:pt idx="78743" formatCode="0.00E+00">
                  <c:v>1.3699999999999999E-3</c:v>
                </c:pt>
                <c:pt idx="78744" formatCode="0.00E+00">
                  <c:v>1.3699999999999999E-3</c:v>
                </c:pt>
                <c:pt idx="78745" formatCode="0.00E+00">
                  <c:v>1.3699999999999999E-3</c:v>
                </c:pt>
                <c:pt idx="78746" formatCode="0.00E+00">
                  <c:v>1.3699999999999999E-3</c:v>
                </c:pt>
                <c:pt idx="78747" formatCode="0.00E+00">
                  <c:v>1.3699999999999999E-3</c:v>
                </c:pt>
                <c:pt idx="78748" formatCode="0.00E+00">
                  <c:v>1.3699999999999999E-3</c:v>
                </c:pt>
                <c:pt idx="78749" formatCode="0.00E+00">
                  <c:v>1.3699999999999999E-3</c:v>
                </c:pt>
                <c:pt idx="78750" formatCode="0.00E+00">
                  <c:v>1.3699999999999999E-3</c:v>
                </c:pt>
                <c:pt idx="78751" formatCode="0.00E+00">
                  <c:v>1.3699999999999999E-3</c:v>
                </c:pt>
                <c:pt idx="78752" formatCode="0.00E+00">
                  <c:v>1.3699999999999999E-3</c:v>
                </c:pt>
                <c:pt idx="78753" formatCode="0.00E+00">
                  <c:v>1.3699999999999999E-3</c:v>
                </c:pt>
                <c:pt idx="78754" formatCode="0.00E+00">
                  <c:v>1.3699999999999999E-3</c:v>
                </c:pt>
                <c:pt idx="78755" formatCode="0.00E+00">
                  <c:v>1.3699999999999999E-3</c:v>
                </c:pt>
                <c:pt idx="78756" formatCode="0.00E+00">
                  <c:v>1.3699999999999999E-3</c:v>
                </c:pt>
                <c:pt idx="78757" formatCode="0.00E+00">
                  <c:v>1.3699999999999999E-3</c:v>
                </c:pt>
                <c:pt idx="78758" formatCode="0.00E+00">
                  <c:v>1.3699999999999999E-3</c:v>
                </c:pt>
                <c:pt idx="78759" formatCode="0.00E+00">
                  <c:v>1.3699999999999999E-3</c:v>
                </c:pt>
                <c:pt idx="78760" formatCode="0.00E+00">
                  <c:v>1.3699999999999999E-3</c:v>
                </c:pt>
                <c:pt idx="78761" formatCode="0.00E+00">
                  <c:v>1.3699999999999999E-3</c:v>
                </c:pt>
                <c:pt idx="78762" formatCode="0.00E+00">
                  <c:v>1.3699999999999999E-3</c:v>
                </c:pt>
                <c:pt idx="78763" formatCode="0.00E+00">
                  <c:v>1.3699999999999999E-3</c:v>
                </c:pt>
                <c:pt idx="78764" formatCode="0.00E+00">
                  <c:v>1.3699999999999999E-3</c:v>
                </c:pt>
                <c:pt idx="78765" formatCode="0.00E+00">
                  <c:v>1.3699999999999999E-3</c:v>
                </c:pt>
                <c:pt idx="78766" formatCode="0.00E+00">
                  <c:v>1.3699999999999999E-3</c:v>
                </c:pt>
                <c:pt idx="78767" formatCode="0.00E+00">
                  <c:v>1.3699999999999999E-3</c:v>
                </c:pt>
                <c:pt idx="78768" formatCode="0.00E+00">
                  <c:v>1.3699999999999999E-3</c:v>
                </c:pt>
                <c:pt idx="78769" formatCode="0.00E+00">
                  <c:v>1.3699999999999999E-3</c:v>
                </c:pt>
                <c:pt idx="78770" formatCode="0.00E+00">
                  <c:v>1.3699999999999999E-3</c:v>
                </c:pt>
                <c:pt idx="78771" formatCode="0.00E+00">
                  <c:v>1.3699999999999999E-3</c:v>
                </c:pt>
                <c:pt idx="78772" formatCode="0.00E+00">
                  <c:v>1.3699999999999999E-3</c:v>
                </c:pt>
                <c:pt idx="78773" formatCode="0.00E+00">
                  <c:v>1.3699999999999999E-3</c:v>
                </c:pt>
                <c:pt idx="78774" formatCode="0.00E+00">
                  <c:v>1.3699999999999999E-3</c:v>
                </c:pt>
                <c:pt idx="78775" formatCode="0.00E+00">
                  <c:v>1.3699999999999999E-3</c:v>
                </c:pt>
                <c:pt idx="78776" formatCode="0.00E+00">
                  <c:v>1.3699999999999999E-3</c:v>
                </c:pt>
                <c:pt idx="78777" formatCode="0.00E+00">
                  <c:v>1.3699999999999999E-3</c:v>
                </c:pt>
                <c:pt idx="78778" formatCode="0.00E+00">
                  <c:v>1.3699999999999999E-3</c:v>
                </c:pt>
                <c:pt idx="78779" formatCode="0.00E+00">
                  <c:v>1.3699999999999999E-3</c:v>
                </c:pt>
                <c:pt idx="78780" formatCode="0.00E+00">
                  <c:v>1.3699999999999999E-3</c:v>
                </c:pt>
                <c:pt idx="78781" formatCode="0.00E+00">
                  <c:v>1.3699999999999999E-3</c:v>
                </c:pt>
                <c:pt idx="78782" formatCode="0.00E+00">
                  <c:v>1.3699999999999999E-3</c:v>
                </c:pt>
                <c:pt idx="78783" formatCode="0.00E+00">
                  <c:v>1.3699999999999999E-3</c:v>
                </c:pt>
                <c:pt idx="78784" formatCode="0.00E+00">
                  <c:v>1.3699999999999999E-3</c:v>
                </c:pt>
                <c:pt idx="78785" formatCode="0.00E+00">
                  <c:v>1.3699999999999999E-3</c:v>
                </c:pt>
                <c:pt idx="78786" formatCode="0.00E+00">
                  <c:v>1.3699999999999999E-3</c:v>
                </c:pt>
                <c:pt idx="78787" formatCode="0.00E+00">
                  <c:v>1.3699999999999999E-3</c:v>
                </c:pt>
                <c:pt idx="78788" formatCode="0.00E+00">
                  <c:v>1.3699999999999999E-3</c:v>
                </c:pt>
                <c:pt idx="78789" formatCode="0.00E+00">
                  <c:v>1.3699999999999999E-3</c:v>
                </c:pt>
                <c:pt idx="78790" formatCode="0.00E+00">
                  <c:v>1.3699999999999999E-3</c:v>
                </c:pt>
                <c:pt idx="78791" formatCode="0.00E+00">
                  <c:v>1.3699999999999999E-3</c:v>
                </c:pt>
                <c:pt idx="78792" formatCode="0.00E+00">
                  <c:v>1.3699999999999999E-3</c:v>
                </c:pt>
                <c:pt idx="78793" formatCode="0.00E+00">
                  <c:v>1.3699999999999999E-3</c:v>
                </c:pt>
                <c:pt idx="78794" formatCode="0.00E+00">
                  <c:v>1.3699999999999999E-3</c:v>
                </c:pt>
                <c:pt idx="78795" formatCode="0.00E+00">
                  <c:v>1.3699999999999999E-3</c:v>
                </c:pt>
                <c:pt idx="78796" formatCode="0.00E+00">
                  <c:v>1.3699999999999999E-3</c:v>
                </c:pt>
                <c:pt idx="78797" formatCode="0.00E+00">
                  <c:v>1.3699999999999999E-3</c:v>
                </c:pt>
                <c:pt idx="78798" formatCode="0.00E+00">
                  <c:v>1.3699999999999999E-3</c:v>
                </c:pt>
                <c:pt idx="78799" formatCode="0.00E+00">
                  <c:v>1.3699999999999999E-3</c:v>
                </c:pt>
                <c:pt idx="78800" formatCode="0.00E+00">
                  <c:v>1.3699999999999999E-3</c:v>
                </c:pt>
                <c:pt idx="78801" formatCode="0.00E+00">
                  <c:v>1.3699999999999999E-3</c:v>
                </c:pt>
                <c:pt idx="78802" formatCode="0.00E+00">
                  <c:v>1.3699999999999999E-3</c:v>
                </c:pt>
                <c:pt idx="78803" formatCode="0.00E+00">
                  <c:v>1.3699999999999999E-3</c:v>
                </c:pt>
                <c:pt idx="78804" formatCode="0.00E+00">
                  <c:v>1.3699999999999999E-3</c:v>
                </c:pt>
                <c:pt idx="78805" formatCode="0.00E+00">
                  <c:v>1.3699999999999999E-3</c:v>
                </c:pt>
                <c:pt idx="78806" formatCode="0.00E+00">
                  <c:v>1.3699999999999999E-3</c:v>
                </c:pt>
                <c:pt idx="78807" formatCode="0.00E+00">
                  <c:v>1.3699999999999999E-3</c:v>
                </c:pt>
                <c:pt idx="78808" formatCode="0.00E+00">
                  <c:v>1.3699999999999999E-3</c:v>
                </c:pt>
                <c:pt idx="78809" formatCode="0.00E+00">
                  <c:v>1.3699999999999999E-3</c:v>
                </c:pt>
                <c:pt idx="78810" formatCode="0.00E+00">
                  <c:v>1.3699999999999999E-3</c:v>
                </c:pt>
                <c:pt idx="78811" formatCode="0.00E+00">
                  <c:v>1.3699999999999999E-3</c:v>
                </c:pt>
                <c:pt idx="78812" formatCode="0.00E+00">
                  <c:v>1.3699999999999999E-3</c:v>
                </c:pt>
                <c:pt idx="78813" formatCode="0.00E+00">
                  <c:v>1.3699999999999999E-3</c:v>
                </c:pt>
                <c:pt idx="78814" formatCode="0.00E+00">
                  <c:v>1.3699999999999999E-3</c:v>
                </c:pt>
                <c:pt idx="78815" formatCode="0.00E+00">
                  <c:v>1.3699999999999999E-3</c:v>
                </c:pt>
                <c:pt idx="78816" formatCode="0.00E+00">
                  <c:v>1.3699999999999999E-3</c:v>
                </c:pt>
                <c:pt idx="78817" formatCode="0.00E+00">
                  <c:v>1.3699999999999999E-3</c:v>
                </c:pt>
                <c:pt idx="78818" formatCode="0.00E+00">
                  <c:v>1.3699999999999999E-3</c:v>
                </c:pt>
                <c:pt idx="78819" formatCode="0.00E+00">
                  <c:v>1.3699999999999999E-3</c:v>
                </c:pt>
                <c:pt idx="78820" formatCode="0.00E+00">
                  <c:v>1.3699999999999999E-3</c:v>
                </c:pt>
                <c:pt idx="78821" formatCode="0.00E+00">
                  <c:v>1.3699999999999999E-3</c:v>
                </c:pt>
                <c:pt idx="78822" formatCode="0.00E+00">
                  <c:v>1.3699999999999999E-3</c:v>
                </c:pt>
                <c:pt idx="78823" formatCode="0.00E+00">
                  <c:v>1.3699999999999999E-3</c:v>
                </c:pt>
                <c:pt idx="78824" formatCode="0.00E+00">
                  <c:v>1.3699999999999999E-3</c:v>
                </c:pt>
                <c:pt idx="78825" formatCode="0.00E+00">
                  <c:v>1.3699999999999999E-3</c:v>
                </c:pt>
                <c:pt idx="78826" formatCode="0.00E+00">
                  <c:v>1.3699999999999999E-3</c:v>
                </c:pt>
                <c:pt idx="78827" formatCode="0.00E+00">
                  <c:v>1.3699999999999999E-3</c:v>
                </c:pt>
                <c:pt idx="78828" formatCode="0.00E+00">
                  <c:v>1.3699999999999999E-3</c:v>
                </c:pt>
                <c:pt idx="78829" formatCode="0.00E+00">
                  <c:v>1.3699999999999999E-3</c:v>
                </c:pt>
                <c:pt idx="78830" formatCode="0.00E+00">
                  <c:v>1.3699999999999999E-3</c:v>
                </c:pt>
                <c:pt idx="78831" formatCode="0.00E+00">
                  <c:v>1.3699999999999999E-3</c:v>
                </c:pt>
                <c:pt idx="78832" formatCode="0.00E+00">
                  <c:v>1.3699999999999999E-3</c:v>
                </c:pt>
                <c:pt idx="78833" formatCode="0.00E+00">
                  <c:v>1.3699999999999999E-3</c:v>
                </c:pt>
                <c:pt idx="78834" formatCode="0.00E+00">
                  <c:v>1.3699999999999999E-3</c:v>
                </c:pt>
                <c:pt idx="78835" formatCode="0.00E+00">
                  <c:v>1.3699999999999999E-3</c:v>
                </c:pt>
                <c:pt idx="78836" formatCode="0.00E+00">
                  <c:v>1.3699999999999999E-3</c:v>
                </c:pt>
                <c:pt idx="78837" formatCode="0.00E+00">
                  <c:v>1.3699999999999999E-3</c:v>
                </c:pt>
                <c:pt idx="78838" formatCode="0.00E+00">
                  <c:v>1.3699999999999999E-3</c:v>
                </c:pt>
                <c:pt idx="78839" formatCode="0.00E+00">
                  <c:v>1.3699999999999999E-3</c:v>
                </c:pt>
                <c:pt idx="78840" formatCode="0.00E+00">
                  <c:v>1.3699999999999999E-3</c:v>
                </c:pt>
                <c:pt idx="78841" formatCode="0.00E+00">
                  <c:v>1.3699999999999999E-3</c:v>
                </c:pt>
                <c:pt idx="78842" formatCode="0.00E+00">
                  <c:v>1.3699999999999999E-3</c:v>
                </c:pt>
                <c:pt idx="78843" formatCode="0.00E+00">
                  <c:v>1.3699999999999999E-3</c:v>
                </c:pt>
                <c:pt idx="78844" formatCode="0.00E+00">
                  <c:v>1.3699999999999999E-3</c:v>
                </c:pt>
                <c:pt idx="78845" formatCode="0.00E+00">
                  <c:v>1.3699999999999999E-3</c:v>
                </c:pt>
                <c:pt idx="78846" formatCode="0.00E+00">
                  <c:v>1.3699999999999999E-3</c:v>
                </c:pt>
                <c:pt idx="78847" formatCode="0.00E+00">
                  <c:v>1.3699999999999999E-3</c:v>
                </c:pt>
                <c:pt idx="78848" formatCode="0.00E+00">
                  <c:v>1.3699999999999999E-3</c:v>
                </c:pt>
                <c:pt idx="78849" formatCode="0.00E+00">
                  <c:v>1.3699999999999999E-3</c:v>
                </c:pt>
                <c:pt idx="78850" formatCode="0.00E+00">
                  <c:v>1.3699999999999999E-3</c:v>
                </c:pt>
                <c:pt idx="78851" formatCode="0.00E+00">
                  <c:v>1.3699999999999999E-3</c:v>
                </c:pt>
                <c:pt idx="78852" formatCode="0.00E+00">
                  <c:v>1.3699999999999999E-3</c:v>
                </c:pt>
                <c:pt idx="78853" formatCode="0.00E+00">
                  <c:v>1.3699999999999999E-3</c:v>
                </c:pt>
                <c:pt idx="78854" formatCode="0.00E+00">
                  <c:v>1.3699999999999999E-3</c:v>
                </c:pt>
                <c:pt idx="78855" formatCode="0.00E+00">
                  <c:v>1.3699999999999999E-3</c:v>
                </c:pt>
                <c:pt idx="78856" formatCode="0.00E+00">
                  <c:v>1.3699999999999999E-3</c:v>
                </c:pt>
                <c:pt idx="78857" formatCode="0.00E+00">
                  <c:v>1.3699999999999999E-3</c:v>
                </c:pt>
                <c:pt idx="78858" formatCode="0.00E+00">
                  <c:v>1.3699999999999999E-3</c:v>
                </c:pt>
                <c:pt idx="78859" formatCode="0.00E+00">
                  <c:v>1.3699999999999999E-3</c:v>
                </c:pt>
                <c:pt idx="78860" formatCode="0.00E+00">
                  <c:v>1.3699999999999999E-3</c:v>
                </c:pt>
                <c:pt idx="78861" formatCode="0.00E+00">
                  <c:v>1.3699999999999999E-3</c:v>
                </c:pt>
                <c:pt idx="78862" formatCode="0.00E+00">
                  <c:v>1.3699999999999999E-3</c:v>
                </c:pt>
                <c:pt idx="78863" formatCode="0.00E+00">
                  <c:v>1.3699999999999999E-3</c:v>
                </c:pt>
                <c:pt idx="78864" formatCode="0.00E+00">
                  <c:v>1.3699999999999999E-3</c:v>
                </c:pt>
                <c:pt idx="78865" formatCode="0.00E+00">
                  <c:v>1.3699999999999999E-3</c:v>
                </c:pt>
                <c:pt idx="78866" formatCode="0.00E+00">
                  <c:v>1.3699999999999999E-3</c:v>
                </c:pt>
                <c:pt idx="78867" formatCode="0.00E+00">
                  <c:v>1.3699999999999999E-3</c:v>
                </c:pt>
                <c:pt idx="78868" formatCode="0.00E+00">
                  <c:v>1.3699999999999999E-3</c:v>
                </c:pt>
                <c:pt idx="78869" formatCode="0.00E+00">
                  <c:v>1.3699999999999999E-3</c:v>
                </c:pt>
                <c:pt idx="78870" formatCode="0.00E+00">
                  <c:v>1.3699999999999999E-3</c:v>
                </c:pt>
                <c:pt idx="78871" formatCode="0.00E+00">
                  <c:v>1.3699999999999999E-3</c:v>
                </c:pt>
                <c:pt idx="78872" formatCode="0.00E+00">
                  <c:v>1.3699999999999999E-3</c:v>
                </c:pt>
                <c:pt idx="78873" formatCode="0.00E+00">
                  <c:v>1.3699999999999999E-3</c:v>
                </c:pt>
                <c:pt idx="78874" formatCode="0.00E+00">
                  <c:v>1.3699999999999999E-3</c:v>
                </c:pt>
                <c:pt idx="78875" formatCode="0.00E+00">
                  <c:v>1.3699999999999999E-3</c:v>
                </c:pt>
                <c:pt idx="78876" formatCode="0.00E+00">
                  <c:v>1.3699999999999999E-3</c:v>
                </c:pt>
                <c:pt idx="78877" formatCode="0.00E+00">
                  <c:v>1.3699999999999999E-3</c:v>
                </c:pt>
                <c:pt idx="78878" formatCode="0.00E+00">
                  <c:v>1.3699999999999999E-3</c:v>
                </c:pt>
                <c:pt idx="78879" formatCode="0.00E+00">
                  <c:v>1.3699999999999999E-3</c:v>
                </c:pt>
                <c:pt idx="78880" formatCode="0.00E+00">
                  <c:v>1.3699999999999999E-3</c:v>
                </c:pt>
                <c:pt idx="78881" formatCode="0.00E+00">
                  <c:v>1.3699999999999999E-3</c:v>
                </c:pt>
                <c:pt idx="78882" formatCode="0.00E+00">
                  <c:v>1.3699999999999999E-3</c:v>
                </c:pt>
                <c:pt idx="78883" formatCode="0.00E+00">
                  <c:v>1.3699999999999999E-3</c:v>
                </c:pt>
                <c:pt idx="78884" formatCode="0.00E+00">
                  <c:v>1.3699999999999999E-3</c:v>
                </c:pt>
                <c:pt idx="78885" formatCode="0.00E+00">
                  <c:v>1.3699999999999999E-3</c:v>
                </c:pt>
                <c:pt idx="78886" formatCode="0.00E+00">
                  <c:v>1.3699999999999999E-3</c:v>
                </c:pt>
                <c:pt idx="78887" formatCode="0.00E+00">
                  <c:v>1.3699999999999999E-3</c:v>
                </c:pt>
                <c:pt idx="78888" formatCode="0.00E+00">
                  <c:v>1.3699999999999999E-3</c:v>
                </c:pt>
                <c:pt idx="78889" formatCode="0.00E+00">
                  <c:v>1.3699999999999999E-3</c:v>
                </c:pt>
                <c:pt idx="78890" formatCode="0.00E+00">
                  <c:v>1.3699999999999999E-3</c:v>
                </c:pt>
                <c:pt idx="78891" formatCode="0.00E+00">
                  <c:v>1.3699999999999999E-3</c:v>
                </c:pt>
                <c:pt idx="78892" formatCode="0.00E+00">
                  <c:v>1.3699999999999999E-3</c:v>
                </c:pt>
                <c:pt idx="78893" formatCode="0.00E+00">
                  <c:v>1.3699999999999999E-3</c:v>
                </c:pt>
                <c:pt idx="78894" formatCode="0.00E+00">
                  <c:v>1.3699999999999999E-3</c:v>
                </c:pt>
                <c:pt idx="78895" formatCode="0.00E+00">
                  <c:v>1.3699999999999999E-3</c:v>
                </c:pt>
                <c:pt idx="78896" formatCode="0.00E+00">
                  <c:v>1.3699999999999999E-3</c:v>
                </c:pt>
                <c:pt idx="78897" formatCode="0.00E+00">
                  <c:v>1.3699999999999999E-3</c:v>
                </c:pt>
                <c:pt idx="78898" formatCode="0.00E+00">
                  <c:v>1.3699999999999999E-3</c:v>
                </c:pt>
                <c:pt idx="78899" formatCode="0.00E+00">
                  <c:v>1.3699999999999999E-3</c:v>
                </c:pt>
                <c:pt idx="78900" formatCode="0.00E+00">
                  <c:v>1.3699999999999999E-3</c:v>
                </c:pt>
                <c:pt idx="78901" formatCode="0.00E+00">
                  <c:v>1.3699999999999999E-3</c:v>
                </c:pt>
                <c:pt idx="78902" formatCode="0.00E+00">
                  <c:v>1.3699999999999999E-3</c:v>
                </c:pt>
                <c:pt idx="78903" formatCode="0.00E+00">
                  <c:v>1.3699999999999999E-3</c:v>
                </c:pt>
                <c:pt idx="78904" formatCode="0.00E+00">
                  <c:v>1.3699999999999999E-3</c:v>
                </c:pt>
                <c:pt idx="78905" formatCode="0.00E+00">
                  <c:v>1.3699999999999999E-3</c:v>
                </c:pt>
                <c:pt idx="78906" formatCode="0.00E+00">
                  <c:v>1.3699999999999999E-3</c:v>
                </c:pt>
                <c:pt idx="78907" formatCode="0.00E+00">
                  <c:v>1.3699999999999999E-3</c:v>
                </c:pt>
                <c:pt idx="78908" formatCode="0.00E+00">
                  <c:v>1.3699999999999999E-3</c:v>
                </c:pt>
                <c:pt idx="78909" formatCode="0.00E+00">
                  <c:v>1.3699999999999999E-3</c:v>
                </c:pt>
                <c:pt idx="78910" formatCode="0.00E+00">
                  <c:v>1.3699999999999999E-3</c:v>
                </c:pt>
                <c:pt idx="78911" formatCode="0.00E+00">
                  <c:v>1.3699999999999999E-3</c:v>
                </c:pt>
                <c:pt idx="78912" formatCode="0.00E+00">
                  <c:v>1.3699999999999999E-3</c:v>
                </c:pt>
                <c:pt idx="78913" formatCode="0.00E+00">
                  <c:v>1.3699999999999999E-3</c:v>
                </c:pt>
                <c:pt idx="78914" formatCode="0.00E+00">
                  <c:v>1.3699999999999999E-3</c:v>
                </c:pt>
                <c:pt idx="78915" formatCode="0.00E+00">
                  <c:v>1.3699999999999999E-3</c:v>
                </c:pt>
                <c:pt idx="78916" formatCode="0.00E+00">
                  <c:v>1.3699999999999999E-3</c:v>
                </c:pt>
                <c:pt idx="78917" formatCode="0.00E+00">
                  <c:v>1.3699999999999999E-3</c:v>
                </c:pt>
                <c:pt idx="78918" formatCode="0.00E+00">
                  <c:v>1.3699999999999999E-3</c:v>
                </c:pt>
                <c:pt idx="78919" formatCode="0.00E+00">
                  <c:v>1.3699999999999999E-3</c:v>
                </c:pt>
                <c:pt idx="78920" formatCode="0.00E+00">
                  <c:v>1.3699999999999999E-3</c:v>
                </c:pt>
                <c:pt idx="78921" formatCode="0.00E+00">
                  <c:v>1.3699999999999999E-3</c:v>
                </c:pt>
                <c:pt idx="78922" formatCode="0.00E+00">
                  <c:v>1.3699999999999999E-3</c:v>
                </c:pt>
                <c:pt idx="78923" formatCode="0.00E+00">
                  <c:v>1.3699999999999999E-3</c:v>
                </c:pt>
                <c:pt idx="78924" formatCode="0.00E+00">
                  <c:v>1.3699999999999999E-3</c:v>
                </c:pt>
                <c:pt idx="78925" formatCode="0.00E+00">
                  <c:v>1.3699999999999999E-3</c:v>
                </c:pt>
                <c:pt idx="78926" formatCode="0.00E+00">
                  <c:v>1.3699999999999999E-3</c:v>
                </c:pt>
                <c:pt idx="78927" formatCode="0.00E+00">
                  <c:v>1.3699999999999999E-3</c:v>
                </c:pt>
                <c:pt idx="78928" formatCode="0.00E+00">
                  <c:v>1.3699999999999999E-3</c:v>
                </c:pt>
                <c:pt idx="78929" formatCode="0.00E+00">
                  <c:v>1.3699999999999999E-3</c:v>
                </c:pt>
                <c:pt idx="78930" formatCode="0.00E+00">
                  <c:v>1.3699999999999999E-3</c:v>
                </c:pt>
                <c:pt idx="78931" formatCode="0.00E+00">
                  <c:v>1.3699999999999999E-3</c:v>
                </c:pt>
                <c:pt idx="78932" formatCode="0.00E+00">
                  <c:v>1.3699999999999999E-3</c:v>
                </c:pt>
                <c:pt idx="78933" formatCode="0.00E+00">
                  <c:v>1.3699999999999999E-3</c:v>
                </c:pt>
                <c:pt idx="78934" formatCode="0.00E+00">
                  <c:v>1.3699999999999999E-3</c:v>
                </c:pt>
                <c:pt idx="78935" formatCode="0.00E+00">
                  <c:v>1.3699999999999999E-3</c:v>
                </c:pt>
                <c:pt idx="78936" formatCode="0.00E+00">
                  <c:v>1.3699999999999999E-3</c:v>
                </c:pt>
                <c:pt idx="78937" formatCode="0.00E+00">
                  <c:v>1.3699999999999999E-3</c:v>
                </c:pt>
                <c:pt idx="78938" formatCode="0.00E+00">
                  <c:v>1.3699999999999999E-3</c:v>
                </c:pt>
                <c:pt idx="78939" formatCode="0.00E+00">
                  <c:v>1.3699999999999999E-3</c:v>
                </c:pt>
                <c:pt idx="78940" formatCode="0.00E+00">
                  <c:v>1.3699999999999999E-3</c:v>
                </c:pt>
                <c:pt idx="78941" formatCode="0.00E+00">
                  <c:v>1.3699999999999999E-3</c:v>
                </c:pt>
                <c:pt idx="78942" formatCode="0.00E+00">
                  <c:v>1.3699999999999999E-3</c:v>
                </c:pt>
                <c:pt idx="78943" formatCode="0.00E+00">
                  <c:v>1.3699999999999999E-3</c:v>
                </c:pt>
                <c:pt idx="78944" formatCode="0.00E+00">
                  <c:v>1.3699999999999999E-3</c:v>
                </c:pt>
                <c:pt idx="78945" formatCode="0.00E+00">
                  <c:v>1.3699999999999999E-3</c:v>
                </c:pt>
                <c:pt idx="78946" formatCode="0.00E+00">
                  <c:v>1.3699999999999999E-3</c:v>
                </c:pt>
                <c:pt idx="78947" formatCode="0.00E+00">
                  <c:v>1.3699999999999999E-3</c:v>
                </c:pt>
                <c:pt idx="78948" formatCode="0.00E+00">
                  <c:v>1.3699999999999999E-3</c:v>
                </c:pt>
                <c:pt idx="78949" formatCode="0.00E+00">
                  <c:v>1.3699999999999999E-3</c:v>
                </c:pt>
                <c:pt idx="78950" formatCode="0.00E+00">
                  <c:v>1.3699999999999999E-3</c:v>
                </c:pt>
                <c:pt idx="78951" formatCode="0.00E+00">
                  <c:v>1.3699999999999999E-3</c:v>
                </c:pt>
                <c:pt idx="78952" formatCode="0.00E+00">
                  <c:v>1.3699999999999999E-3</c:v>
                </c:pt>
                <c:pt idx="78953" formatCode="0.00E+00">
                  <c:v>1.3699999999999999E-3</c:v>
                </c:pt>
                <c:pt idx="78954" formatCode="0.00E+00">
                  <c:v>1.3699999999999999E-3</c:v>
                </c:pt>
                <c:pt idx="78955" formatCode="0.00E+00">
                  <c:v>1.3699999999999999E-3</c:v>
                </c:pt>
                <c:pt idx="78956" formatCode="0.00E+00">
                  <c:v>1.3699999999999999E-3</c:v>
                </c:pt>
                <c:pt idx="78957" formatCode="0.00E+00">
                  <c:v>1.3699999999999999E-3</c:v>
                </c:pt>
                <c:pt idx="78958" formatCode="0.00E+00">
                  <c:v>1.3699999999999999E-3</c:v>
                </c:pt>
                <c:pt idx="78959" formatCode="0.00E+00">
                  <c:v>1.3699999999999999E-3</c:v>
                </c:pt>
                <c:pt idx="78960" formatCode="0.00E+00">
                  <c:v>1.3699999999999999E-3</c:v>
                </c:pt>
                <c:pt idx="78961" formatCode="0.00E+00">
                  <c:v>1.3699999999999999E-3</c:v>
                </c:pt>
                <c:pt idx="78962" formatCode="0.00E+00">
                  <c:v>1.3699999999999999E-3</c:v>
                </c:pt>
                <c:pt idx="78963" formatCode="0.00E+00">
                  <c:v>1.3699999999999999E-3</c:v>
                </c:pt>
                <c:pt idx="78964" formatCode="0.00E+00">
                  <c:v>1.3699999999999999E-3</c:v>
                </c:pt>
                <c:pt idx="78965" formatCode="0.00E+00">
                  <c:v>1.3699999999999999E-3</c:v>
                </c:pt>
                <c:pt idx="78966" formatCode="0.00E+00">
                  <c:v>1.3699999999999999E-3</c:v>
                </c:pt>
                <c:pt idx="78967" formatCode="0.00E+00">
                  <c:v>1.3699999999999999E-3</c:v>
                </c:pt>
                <c:pt idx="78968" formatCode="0.00E+00">
                  <c:v>1.3699999999999999E-3</c:v>
                </c:pt>
                <c:pt idx="78969" formatCode="0.00E+00">
                  <c:v>1.3699999999999999E-3</c:v>
                </c:pt>
                <c:pt idx="78970" formatCode="0.00E+00">
                  <c:v>1.3699999999999999E-3</c:v>
                </c:pt>
                <c:pt idx="78971" formatCode="0.00E+00">
                  <c:v>1.3699999999999999E-3</c:v>
                </c:pt>
                <c:pt idx="78972" formatCode="0.00E+00">
                  <c:v>1.3699999999999999E-3</c:v>
                </c:pt>
                <c:pt idx="78973" formatCode="0.00E+00">
                  <c:v>1.3699999999999999E-3</c:v>
                </c:pt>
                <c:pt idx="78974" formatCode="0.00E+00">
                  <c:v>1.3699999999999999E-3</c:v>
                </c:pt>
                <c:pt idx="78975" formatCode="0.00E+00">
                  <c:v>1.3699999999999999E-3</c:v>
                </c:pt>
                <c:pt idx="78976" formatCode="0.00E+00">
                  <c:v>1.3699999999999999E-3</c:v>
                </c:pt>
                <c:pt idx="78977" formatCode="0.00E+00">
                  <c:v>1.3699999999999999E-3</c:v>
                </c:pt>
                <c:pt idx="78978" formatCode="0.00E+00">
                  <c:v>1.3699999999999999E-3</c:v>
                </c:pt>
                <c:pt idx="78979" formatCode="0.00E+00">
                  <c:v>1.3699999999999999E-3</c:v>
                </c:pt>
                <c:pt idx="78980" formatCode="0.00E+00">
                  <c:v>1.3699999999999999E-3</c:v>
                </c:pt>
                <c:pt idx="78981" formatCode="0.00E+00">
                  <c:v>1.3699999999999999E-3</c:v>
                </c:pt>
                <c:pt idx="78982" formatCode="0.00E+00">
                  <c:v>1.3699999999999999E-3</c:v>
                </c:pt>
                <c:pt idx="78983" formatCode="0.00E+00">
                  <c:v>1.3699999999999999E-3</c:v>
                </c:pt>
                <c:pt idx="78984" formatCode="0.00E+00">
                  <c:v>1.3699999999999999E-3</c:v>
                </c:pt>
                <c:pt idx="78985" formatCode="0.00E+00">
                  <c:v>1.3699999999999999E-3</c:v>
                </c:pt>
                <c:pt idx="78986" formatCode="0.00E+00">
                  <c:v>1.3699999999999999E-3</c:v>
                </c:pt>
                <c:pt idx="78987" formatCode="0.00E+00">
                  <c:v>1.3699999999999999E-3</c:v>
                </c:pt>
                <c:pt idx="78988" formatCode="0.00E+00">
                  <c:v>1.3699999999999999E-3</c:v>
                </c:pt>
                <c:pt idx="78989" formatCode="0.00E+00">
                  <c:v>1.3699999999999999E-3</c:v>
                </c:pt>
                <c:pt idx="78990" formatCode="0.00E+00">
                  <c:v>1.3699999999999999E-3</c:v>
                </c:pt>
                <c:pt idx="78991" formatCode="0.00E+00">
                  <c:v>1.3699999999999999E-3</c:v>
                </c:pt>
                <c:pt idx="78992" formatCode="0.00E+00">
                  <c:v>1.3699999999999999E-3</c:v>
                </c:pt>
                <c:pt idx="78993" formatCode="0.00E+00">
                  <c:v>1.3699999999999999E-3</c:v>
                </c:pt>
                <c:pt idx="78994" formatCode="0.00E+00">
                  <c:v>1.3699999999999999E-3</c:v>
                </c:pt>
                <c:pt idx="78995" formatCode="0.00E+00">
                  <c:v>1.3699999999999999E-3</c:v>
                </c:pt>
                <c:pt idx="78996" formatCode="0.00E+00">
                  <c:v>1.3699999999999999E-3</c:v>
                </c:pt>
                <c:pt idx="78997" formatCode="0.00E+00">
                  <c:v>1.3699999999999999E-3</c:v>
                </c:pt>
                <c:pt idx="78998" formatCode="0.00E+00">
                  <c:v>1.3699999999999999E-3</c:v>
                </c:pt>
                <c:pt idx="78999" formatCode="0.00E+00">
                  <c:v>1.3699999999999999E-3</c:v>
                </c:pt>
                <c:pt idx="79000" formatCode="0.00E+00">
                  <c:v>1.3699999999999999E-3</c:v>
                </c:pt>
                <c:pt idx="79001" formatCode="0.00E+00">
                  <c:v>1.3699999999999999E-3</c:v>
                </c:pt>
                <c:pt idx="79002" formatCode="0.00E+00">
                  <c:v>1.3699999999999999E-3</c:v>
                </c:pt>
                <c:pt idx="79003" formatCode="0.00E+00">
                  <c:v>1.3699999999999999E-3</c:v>
                </c:pt>
                <c:pt idx="79004" formatCode="0.00E+00">
                  <c:v>1.3699999999999999E-3</c:v>
                </c:pt>
                <c:pt idx="79005" formatCode="0.00E+00">
                  <c:v>1.3699999999999999E-3</c:v>
                </c:pt>
                <c:pt idx="79006" formatCode="0.00E+00">
                  <c:v>1.3699999999999999E-3</c:v>
                </c:pt>
                <c:pt idx="79007" formatCode="0.00E+00">
                  <c:v>1.3699999999999999E-3</c:v>
                </c:pt>
                <c:pt idx="79008" formatCode="0.00E+00">
                  <c:v>1.3699999999999999E-3</c:v>
                </c:pt>
                <c:pt idx="79009" formatCode="0.00E+00">
                  <c:v>1.3699999999999999E-3</c:v>
                </c:pt>
                <c:pt idx="79010" formatCode="0.00E+00">
                  <c:v>1.3699999999999999E-3</c:v>
                </c:pt>
                <c:pt idx="79011" formatCode="0.00E+00">
                  <c:v>1.3699999999999999E-3</c:v>
                </c:pt>
                <c:pt idx="79012" formatCode="0.00E+00">
                  <c:v>1.3699999999999999E-3</c:v>
                </c:pt>
                <c:pt idx="79013" formatCode="0.00E+00">
                  <c:v>1.3699999999999999E-3</c:v>
                </c:pt>
                <c:pt idx="79014" formatCode="0.00E+00">
                  <c:v>1.3699999999999999E-3</c:v>
                </c:pt>
                <c:pt idx="79015" formatCode="0.00E+00">
                  <c:v>1.3699999999999999E-3</c:v>
                </c:pt>
                <c:pt idx="79016" formatCode="0.00E+00">
                  <c:v>1.3699999999999999E-3</c:v>
                </c:pt>
                <c:pt idx="79017" formatCode="0.00E+00">
                  <c:v>1.3699999999999999E-3</c:v>
                </c:pt>
                <c:pt idx="79018" formatCode="0.00E+00">
                  <c:v>1.3699999999999999E-3</c:v>
                </c:pt>
                <c:pt idx="79019" formatCode="0.00E+00">
                  <c:v>1.3699999999999999E-3</c:v>
                </c:pt>
                <c:pt idx="79020" formatCode="0.00E+00">
                  <c:v>1.3699999999999999E-3</c:v>
                </c:pt>
                <c:pt idx="79021" formatCode="0.00E+00">
                  <c:v>1.3699999999999999E-3</c:v>
                </c:pt>
                <c:pt idx="79022" formatCode="0.00E+00">
                  <c:v>1.3699999999999999E-3</c:v>
                </c:pt>
                <c:pt idx="79023" formatCode="0.00E+00">
                  <c:v>1.3699999999999999E-3</c:v>
                </c:pt>
                <c:pt idx="79024" formatCode="0.00E+00">
                  <c:v>1.3699999999999999E-3</c:v>
                </c:pt>
                <c:pt idx="79025" formatCode="0.00E+00">
                  <c:v>1.3699999999999999E-3</c:v>
                </c:pt>
                <c:pt idx="79026" formatCode="0.00E+00">
                  <c:v>1.3699999999999999E-3</c:v>
                </c:pt>
                <c:pt idx="79027" formatCode="0.00E+00">
                  <c:v>1.3699999999999999E-3</c:v>
                </c:pt>
                <c:pt idx="79028" formatCode="0.00E+00">
                  <c:v>1.3699999999999999E-3</c:v>
                </c:pt>
                <c:pt idx="79029" formatCode="0.00E+00">
                  <c:v>1.3699999999999999E-3</c:v>
                </c:pt>
                <c:pt idx="79030" formatCode="0.00E+00">
                  <c:v>1.3699999999999999E-3</c:v>
                </c:pt>
                <c:pt idx="79031" formatCode="0.00E+00">
                  <c:v>1.3699999999999999E-3</c:v>
                </c:pt>
                <c:pt idx="79032" formatCode="0.00E+00">
                  <c:v>1.3699999999999999E-3</c:v>
                </c:pt>
                <c:pt idx="79033" formatCode="0.00E+00">
                  <c:v>1.3699999999999999E-3</c:v>
                </c:pt>
                <c:pt idx="79034" formatCode="0.00E+00">
                  <c:v>1.3699999999999999E-3</c:v>
                </c:pt>
                <c:pt idx="79035" formatCode="0.00E+00">
                  <c:v>1.3699999999999999E-3</c:v>
                </c:pt>
                <c:pt idx="79036" formatCode="0.00E+00">
                  <c:v>1.3699999999999999E-3</c:v>
                </c:pt>
                <c:pt idx="79037" formatCode="0.00E+00">
                  <c:v>1.3699999999999999E-3</c:v>
                </c:pt>
                <c:pt idx="79038" formatCode="0.00E+00">
                  <c:v>1.3699999999999999E-3</c:v>
                </c:pt>
                <c:pt idx="79039" formatCode="0.00E+00">
                  <c:v>1.3699999999999999E-3</c:v>
                </c:pt>
                <c:pt idx="79040" formatCode="0.00E+00">
                  <c:v>1.3699999999999999E-3</c:v>
                </c:pt>
                <c:pt idx="79041" formatCode="0.00E+00">
                  <c:v>1.3699999999999999E-3</c:v>
                </c:pt>
                <c:pt idx="79042" formatCode="0.00E+00">
                  <c:v>1.3699999999999999E-3</c:v>
                </c:pt>
                <c:pt idx="79043" formatCode="0.00E+00">
                  <c:v>1.3699999999999999E-3</c:v>
                </c:pt>
                <c:pt idx="79044" formatCode="0.00E+00">
                  <c:v>1.3699999999999999E-3</c:v>
                </c:pt>
                <c:pt idx="79045" formatCode="0.00E+00">
                  <c:v>1.3699999999999999E-3</c:v>
                </c:pt>
                <c:pt idx="79046" formatCode="0.00E+00">
                  <c:v>1.3699999999999999E-3</c:v>
                </c:pt>
                <c:pt idx="79047" formatCode="0.00E+00">
                  <c:v>1.3699999999999999E-3</c:v>
                </c:pt>
                <c:pt idx="79048" formatCode="0.00E+00">
                  <c:v>1.3699999999999999E-3</c:v>
                </c:pt>
                <c:pt idx="79049" formatCode="0.00E+00">
                  <c:v>1.3699999999999999E-3</c:v>
                </c:pt>
                <c:pt idx="79050" formatCode="0.00E+00">
                  <c:v>1.3699999999999999E-3</c:v>
                </c:pt>
                <c:pt idx="79051" formatCode="0.00E+00">
                  <c:v>1.3699999999999999E-3</c:v>
                </c:pt>
                <c:pt idx="79052" formatCode="0.00E+00">
                  <c:v>1.3699999999999999E-3</c:v>
                </c:pt>
                <c:pt idx="79053" formatCode="0.00E+00">
                  <c:v>1.3699999999999999E-3</c:v>
                </c:pt>
                <c:pt idx="79054" formatCode="0.00E+00">
                  <c:v>1.3699999999999999E-3</c:v>
                </c:pt>
                <c:pt idx="79055" formatCode="0.00E+00">
                  <c:v>1.3699999999999999E-3</c:v>
                </c:pt>
                <c:pt idx="79056" formatCode="0.00E+00">
                  <c:v>1.3699999999999999E-3</c:v>
                </c:pt>
                <c:pt idx="79057" formatCode="0.00E+00">
                  <c:v>1.3699999999999999E-3</c:v>
                </c:pt>
                <c:pt idx="79058" formatCode="0.00E+00">
                  <c:v>1.3699999999999999E-3</c:v>
                </c:pt>
                <c:pt idx="79059" formatCode="0.00E+00">
                  <c:v>1.3699999999999999E-3</c:v>
                </c:pt>
                <c:pt idx="79060" formatCode="0.00E+00">
                  <c:v>1.3699999999999999E-3</c:v>
                </c:pt>
                <c:pt idx="79061" formatCode="0.00E+00">
                  <c:v>1.3699999999999999E-3</c:v>
                </c:pt>
                <c:pt idx="79062" formatCode="0.00E+00">
                  <c:v>1.3699999999999999E-3</c:v>
                </c:pt>
                <c:pt idx="79063" formatCode="0.00E+00">
                  <c:v>1.3699999999999999E-3</c:v>
                </c:pt>
                <c:pt idx="79064" formatCode="0.00E+00">
                  <c:v>1.3699999999999999E-3</c:v>
                </c:pt>
                <c:pt idx="79065" formatCode="0.00E+00">
                  <c:v>1.3699999999999999E-3</c:v>
                </c:pt>
                <c:pt idx="79066" formatCode="0.00E+00">
                  <c:v>1.3699999999999999E-3</c:v>
                </c:pt>
                <c:pt idx="79067" formatCode="0.00E+00">
                  <c:v>1.3699999999999999E-3</c:v>
                </c:pt>
                <c:pt idx="79068" formatCode="0.00E+00">
                  <c:v>1.3699999999999999E-3</c:v>
                </c:pt>
                <c:pt idx="79069" formatCode="0.00E+00">
                  <c:v>1.3699999999999999E-3</c:v>
                </c:pt>
                <c:pt idx="79070" formatCode="0.00E+00">
                  <c:v>1.3699999999999999E-3</c:v>
                </c:pt>
                <c:pt idx="79071" formatCode="0.00E+00">
                  <c:v>1.3699999999999999E-3</c:v>
                </c:pt>
                <c:pt idx="79072" formatCode="0.00E+00">
                  <c:v>1.3699999999999999E-3</c:v>
                </c:pt>
                <c:pt idx="79073" formatCode="0.00E+00">
                  <c:v>1.3699999999999999E-3</c:v>
                </c:pt>
                <c:pt idx="79074" formatCode="0.00E+00">
                  <c:v>1.3699999999999999E-3</c:v>
                </c:pt>
                <c:pt idx="79075" formatCode="0.00E+00">
                  <c:v>1.3699999999999999E-3</c:v>
                </c:pt>
                <c:pt idx="79076" formatCode="0.00E+00">
                  <c:v>1.3699999999999999E-3</c:v>
                </c:pt>
                <c:pt idx="79077" formatCode="0.00E+00">
                  <c:v>1.3699999999999999E-3</c:v>
                </c:pt>
                <c:pt idx="79078" formatCode="0.00E+00">
                  <c:v>1.3699999999999999E-3</c:v>
                </c:pt>
                <c:pt idx="79079" formatCode="0.00E+00">
                  <c:v>1.3699999999999999E-3</c:v>
                </c:pt>
                <c:pt idx="79080" formatCode="0.00E+00">
                  <c:v>1.3699999999999999E-3</c:v>
                </c:pt>
                <c:pt idx="79081" formatCode="0.00E+00">
                  <c:v>1.3699999999999999E-3</c:v>
                </c:pt>
                <c:pt idx="79082" formatCode="0.00E+00">
                  <c:v>1.3699999999999999E-3</c:v>
                </c:pt>
                <c:pt idx="79083" formatCode="0.00E+00">
                  <c:v>1.3699999999999999E-3</c:v>
                </c:pt>
                <c:pt idx="79084" formatCode="0.00E+00">
                  <c:v>1.3699999999999999E-3</c:v>
                </c:pt>
                <c:pt idx="79085" formatCode="0.00E+00">
                  <c:v>1.3699999999999999E-3</c:v>
                </c:pt>
                <c:pt idx="79086" formatCode="0.00E+00">
                  <c:v>1.3699999999999999E-3</c:v>
                </c:pt>
                <c:pt idx="79087" formatCode="0.00E+00">
                  <c:v>1.3699999999999999E-3</c:v>
                </c:pt>
                <c:pt idx="79088" formatCode="0.00E+00">
                  <c:v>1.3699999999999999E-3</c:v>
                </c:pt>
                <c:pt idx="79089" formatCode="0.00E+00">
                  <c:v>1.3699999999999999E-3</c:v>
                </c:pt>
                <c:pt idx="79090" formatCode="0.00E+00">
                  <c:v>1.3699999999999999E-3</c:v>
                </c:pt>
                <c:pt idx="79091" formatCode="0.00E+00">
                  <c:v>1.3699999999999999E-3</c:v>
                </c:pt>
                <c:pt idx="79092" formatCode="0.00E+00">
                  <c:v>1.3699999999999999E-3</c:v>
                </c:pt>
                <c:pt idx="79093" formatCode="0.00E+00">
                  <c:v>1.3699999999999999E-3</c:v>
                </c:pt>
                <c:pt idx="79094" formatCode="0.00E+00">
                  <c:v>1.3699999999999999E-3</c:v>
                </c:pt>
                <c:pt idx="79095" formatCode="0.00E+00">
                  <c:v>1.3699999999999999E-3</c:v>
                </c:pt>
                <c:pt idx="79096" formatCode="0.00E+00">
                  <c:v>1.3699999999999999E-3</c:v>
                </c:pt>
                <c:pt idx="79097" formatCode="0.00E+00">
                  <c:v>1.3699999999999999E-3</c:v>
                </c:pt>
                <c:pt idx="79098" formatCode="0.00E+00">
                  <c:v>1.3699999999999999E-3</c:v>
                </c:pt>
                <c:pt idx="79099" formatCode="0.00E+00">
                  <c:v>1.3699999999999999E-3</c:v>
                </c:pt>
                <c:pt idx="79100" formatCode="0.00E+00">
                  <c:v>1.3699999999999999E-3</c:v>
                </c:pt>
                <c:pt idx="79101" formatCode="0.00E+00">
                  <c:v>1.3699999999999999E-3</c:v>
                </c:pt>
                <c:pt idx="79102" formatCode="0.00E+00">
                  <c:v>1.3699999999999999E-3</c:v>
                </c:pt>
                <c:pt idx="79103" formatCode="0.00E+00">
                  <c:v>1.3699999999999999E-3</c:v>
                </c:pt>
                <c:pt idx="79104" formatCode="0.00E+00">
                  <c:v>1.3699999999999999E-3</c:v>
                </c:pt>
                <c:pt idx="79105" formatCode="0.00E+00">
                  <c:v>1.3699999999999999E-3</c:v>
                </c:pt>
                <c:pt idx="79106" formatCode="0.00E+00">
                  <c:v>1.3699999999999999E-3</c:v>
                </c:pt>
                <c:pt idx="79107" formatCode="0.00E+00">
                  <c:v>1.3699999999999999E-3</c:v>
                </c:pt>
                <c:pt idx="79108" formatCode="0.00E+00">
                  <c:v>1.3699999999999999E-3</c:v>
                </c:pt>
                <c:pt idx="79109" formatCode="0.00E+00">
                  <c:v>1.3699999999999999E-3</c:v>
                </c:pt>
                <c:pt idx="79110" formatCode="0.00E+00">
                  <c:v>1.3699999999999999E-3</c:v>
                </c:pt>
                <c:pt idx="79111" formatCode="0.00E+00">
                  <c:v>1.3699999999999999E-3</c:v>
                </c:pt>
                <c:pt idx="79112" formatCode="0.00E+00">
                  <c:v>1.3699999999999999E-3</c:v>
                </c:pt>
                <c:pt idx="79113" formatCode="0.00E+00">
                  <c:v>1.3699999999999999E-3</c:v>
                </c:pt>
                <c:pt idx="79114" formatCode="0.00E+00">
                  <c:v>1.3699999999999999E-3</c:v>
                </c:pt>
                <c:pt idx="79115" formatCode="0.00E+00">
                  <c:v>1.3699999999999999E-3</c:v>
                </c:pt>
                <c:pt idx="79116" formatCode="0.00E+00">
                  <c:v>1.3699999999999999E-3</c:v>
                </c:pt>
                <c:pt idx="79117" formatCode="0.00E+00">
                  <c:v>1.3699999999999999E-3</c:v>
                </c:pt>
                <c:pt idx="79118" formatCode="0.00E+00">
                  <c:v>1.3699999999999999E-3</c:v>
                </c:pt>
                <c:pt idx="79119" formatCode="0.00E+00">
                  <c:v>1.3699999999999999E-3</c:v>
                </c:pt>
                <c:pt idx="79120" formatCode="0.00E+00">
                  <c:v>1.3699999999999999E-3</c:v>
                </c:pt>
                <c:pt idx="79121" formatCode="0.00E+00">
                  <c:v>1.3699999999999999E-3</c:v>
                </c:pt>
                <c:pt idx="79122" formatCode="0.00E+00">
                  <c:v>1.3699999999999999E-3</c:v>
                </c:pt>
                <c:pt idx="79123" formatCode="0.00E+00">
                  <c:v>1.3699999999999999E-3</c:v>
                </c:pt>
                <c:pt idx="79124" formatCode="0.00E+00">
                  <c:v>1.3699999999999999E-3</c:v>
                </c:pt>
                <c:pt idx="79125" formatCode="0.00E+00">
                  <c:v>1.3699999999999999E-3</c:v>
                </c:pt>
                <c:pt idx="79126" formatCode="0.00E+00">
                  <c:v>1.3699999999999999E-3</c:v>
                </c:pt>
                <c:pt idx="79127" formatCode="0.00E+00">
                  <c:v>1.3699999999999999E-3</c:v>
                </c:pt>
                <c:pt idx="79128" formatCode="0.00E+00">
                  <c:v>1.3699999999999999E-3</c:v>
                </c:pt>
                <c:pt idx="79129" formatCode="0.00E+00">
                  <c:v>1.3699999999999999E-3</c:v>
                </c:pt>
                <c:pt idx="79130" formatCode="0.00E+00">
                  <c:v>1.3699999999999999E-3</c:v>
                </c:pt>
                <c:pt idx="79131" formatCode="0.00E+00">
                  <c:v>1.3699999999999999E-3</c:v>
                </c:pt>
                <c:pt idx="79132" formatCode="0.00E+00">
                  <c:v>1.3699999999999999E-3</c:v>
                </c:pt>
                <c:pt idx="79133" formatCode="0.00E+00">
                  <c:v>1.3699999999999999E-3</c:v>
                </c:pt>
                <c:pt idx="79134" formatCode="0.00E+00">
                  <c:v>1.3699999999999999E-3</c:v>
                </c:pt>
                <c:pt idx="79135" formatCode="0.00E+00">
                  <c:v>1.3699999999999999E-3</c:v>
                </c:pt>
                <c:pt idx="79136" formatCode="0.00E+00">
                  <c:v>1.3699999999999999E-3</c:v>
                </c:pt>
                <c:pt idx="79137" formatCode="0.00E+00">
                  <c:v>1.3699999999999999E-3</c:v>
                </c:pt>
                <c:pt idx="79138" formatCode="0.00E+00">
                  <c:v>1.3699999999999999E-3</c:v>
                </c:pt>
                <c:pt idx="79139" formatCode="0.00E+00">
                  <c:v>1.3699999999999999E-3</c:v>
                </c:pt>
                <c:pt idx="79140" formatCode="0.00E+00">
                  <c:v>1.3699999999999999E-3</c:v>
                </c:pt>
                <c:pt idx="79141" formatCode="0.00E+00">
                  <c:v>1.3699999999999999E-3</c:v>
                </c:pt>
                <c:pt idx="79142" formatCode="0.00E+00">
                  <c:v>1.3699999999999999E-3</c:v>
                </c:pt>
                <c:pt idx="79143" formatCode="0.00E+00">
                  <c:v>1.3699999999999999E-3</c:v>
                </c:pt>
                <c:pt idx="79144" formatCode="0.00E+00">
                  <c:v>1.3699999999999999E-3</c:v>
                </c:pt>
                <c:pt idx="79145" formatCode="0.00E+00">
                  <c:v>1.3699999999999999E-3</c:v>
                </c:pt>
                <c:pt idx="79146" formatCode="0.00E+00">
                  <c:v>1.3699999999999999E-3</c:v>
                </c:pt>
                <c:pt idx="79147" formatCode="0.00E+00">
                  <c:v>1.3699999999999999E-3</c:v>
                </c:pt>
                <c:pt idx="79148" formatCode="0.00E+00">
                  <c:v>1.3699999999999999E-3</c:v>
                </c:pt>
                <c:pt idx="79149" formatCode="0.00E+00">
                  <c:v>1.3699999999999999E-3</c:v>
                </c:pt>
                <c:pt idx="79150" formatCode="0.00E+00">
                  <c:v>1.3699999999999999E-3</c:v>
                </c:pt>
                <c:pt idx="79151" formatCode="0.00E+00">
                  <c:v>1.3699999999999999E-3</c:v>
                </c:pt>
                <c:pt idx="79152" formatCode="0.00E+00">
                  <c:v>1.3699999999999999E-3</c:v>
                </c:pt>
                <c:pt idx="79153" formatCode="0.00E+00">
                  <c:v>1.3699999999999999E-3</c:v>
                </c:pt>
                <c:pt idx="79154" formatCode="0.00E+00">
                  <c:v>1.3699999999999999E-3</c:v>
                </c:pt>
                <c:pt idx="79155" formatCode="0.00E+00">
                  <c:v>1.3699999999999999E-3</c:v>
                </c:pt>
                <c:pt idx="79156" formatCode="0.00E+00">
                  <c:v>1.3699999999999999E-3</c:v>
                </c:pt>
                <c:pt idx="79157" formatCode="0.00E+00">
                  <c:v>1.3699999999999999E-3</c:v>
                </c:pt>
                <c:pt idx="79158" formatCode="0.00E+00">
                  <c:v>1.3699999999999999E-3</c:v>
                </c:pt>
                <c:pt idx="79159" formatCode="0.00E+00">
                  <c:v>1.3699999999999999E-3</c:v>
                </c:pt>
                <c:pt idx="79160" formatCode="0.00E+00">
                  <c:v>1.3699999999999999E-3</c:v>
                </c:pt>
                <c:pt idx="79161" formatCode="0.00E+00">
                  <c:v>1.3699999999999999E-3</c:v>
                </c:pt>
                <c:pt idx="79162" formatCode="0.00E+00">
                  <c:v>1.3699999999999999E-3</c:v>
                </c:pt>
                <c:pt idx="79163" formatCode="0.00E+00">
                  <c:v>1.3699999999999999E-3</c:v>
                </c:pt>
                <c:pt idx="79164" formatCode="0.00E+00">
                  <c:v>1.3699999999999999E-3</c:v>
                </c:pt>
                <c:pt idx="79165" formatCode="0.00E+00">
                  <c:v>1.3699999999999999E-3</c:v>
                </c:pt>
                <c:pt idx="79166" formatCode="0.00E+00">
                  <c:v>1.3699999999999999E-3</c:v>
                </c:pt>
                <c:pt idx="79167" formatCode="0.00E+00">
                  <c:v>1.3699999999999999E-3</c:v>
                </c:pt>
                <c:pt idx="79168" formatCode="0.00E+00">
                  <c:v>1.3699999999999999E-3</c:v>
                </c:pt>
                <c:pt idx="79169" formatCode="0.00E+00">
                  <c:v>1.3699999999999999E-3</c:v>
                </c:pt>
                <c:pt idx="79170" formatCode="0.00E+00">
                  <c:v>1.3699999999999999E-3</c:v>
                </c:pt>
                <c:pt idx="79171" formatCode="0.00E+00">
                  <c:v>1.3699999999999999E-3</c:v>
                </c:pt>
                <c:pt idx="79172" formatCode="0.00E+00">
                  <c:v>1.3699999999999999E-3</c:v>
                </c:pt>
                <c:pt idx="79173" formatCode="0.00E+00">
                  <c:v>1.3699999999999999E-3</c:v>
                </c:pt>
                <c:pt idx="79174" formatCode="0.00E+00">
                  <c:v>1.3699999999999999E-3</c:v>
                </c:pt>
                <c:pt idx="79175" formatCode="0.00E+00">
                  <c:v>1.3699999999999999E-3</c:v>
                </c:pt>
                <c:pt idx="79176" formatCode="0.00E+00">
                  <c:v>1.3699999999999999E-3</c:v>
                </c:pt>
                <c:pt idx="79177" formatCode="0.00E+00">
                  <c:v>1.3699999999999999E-3</c:v>
                </c:pt>
                <c:pt idx="79178" formatCode="0.00E+00">
                  <c:v>1.3699999999999999E-3</c:v>
                </c:pt>
                <c:pt idx="79179" formatCode="0.00E+00">
                  <c:v>1.3699999999999999E-3</c:v>
                </c:pt>
                <c:pt idx="79180" formatCode="0.00E+00">
                  <c:v>1.3699999999999999E-3</c:v>
                </c:pt>
                <c:pt idx="79181" formatCode="0.00E+00">
                  <c:v>1.3699999999999999E-3</c:v>
                </c:pt>
                <c:pt idx="79182" formatCode="0.00E+00">
                  <c:v>1.3699999999999999E-3</c:v>
                </c:pt>
                <c:pt idx="79183" formatCode="0.00E+00">
                  <c:v>1.3699999999999999E-3</c:v>
                </c:pt>
                <c:pt idx="79184" formatCode="0.00E+00">
                  <c:v>1.3699999999999999E-3</c:v>
                </c:pt>
                <c:pt idx="79185" formatCode="0.00E+00">
                  <c:v>1.3699999999999999E-3</c:v>
                </c:pt>
                <c:pt idx="79186" formatCode="0.00E+00">
                  <c:v>1.3699999999999999E-3</c:v>
                </c:pt>
                <c:pt idx="79187" formatCode="0.00E+00">
                  <c:v>1.3699999999999999E-3</c:v>
                </c:pt>
                <c:pt idx="79188" formatCode="0.00E+00">
                  <c:v>1.3699999999999999E-3</c:v>
                </c:pt>
                <c:pt idx="79189" formatCode="0.00E+00">
                  <c:v>1.3699999999999999E-3</c:v>
                </c:pt>
                <c:pt idx="79190" formatCode="0.00E+00">
                  <c:v>1.3699999999999999E-3</c:v>
                </c:pt>
                <c:pt idx="79191" formatCode="0.00E+00">
                  <c:v>1.3699999999999999E-3</c:v>
                </c:pt>
                <c:pt idx="79192" formatCode="0.00E+00">
                  <c:v>1.3699999999999999E-3</c:v>
                </c:pt>
                <c:pt idx="79193" formatCode="0.00E+00">
                  <c:v>1.3699999999999999E-3</c:v>
                </c:pt>
                <c:pt idx="79194" formatCode="0.00E+00">
                  <c:v>1.3699999999999999E-3</c:v>
                </c:pt>
                <c:pt idx="79195" formatCode="0.00E+00">
                  <c:v>1.3699999999999999E-3</c:v>
                </c:pt>
                <c:pt idx="79196" formatCode="0.00E+00">
                  <c:v>1.3699999999999999E-3</c:v>
                </c:pt>
                <c:pt idx="79197" formatCode="0.00E+00">
                  <c:v>1.3699999999999999E-3</c:v>
                </c:pt>
                <c:pt idx="79198" formatCode="0.00E+00">
                  <c:v>1.3699999999999999E-3</c:v>
                </c:pt>
                <c:pt idx="79199" formatCode="0.00E+00">
                  <c:v>1.3699999999999999E-3</c:v>
                </c:pt>
                <c:pt idx="79200" formatCode="0.00E+00">
                  <c:v>1.3699999999999999E-3</c:v>
                </c:pt>
                <c:pt idx="79201" formatCode="0.00E+00">
                  <c:v>1.3699999999999999E-3</c:v>
                </c:pt>
                <c:pt idx="79202" formatCode="0.00E+00">
                  <c:v>1.3699999999999999E-3</c:v>
                </c:pt>
                <c:pt idx="79203" formatCode="0.00E+00">
                  <c:v>1.3699999999999999E-3</c:v>
                </c:pt>
                <c:pt idx="79204" formatCode="0.00E+00">
                  <c:v>1.3699999999999999E-3</c:v>
                </c:pt>
                <c:pt idx="79205" formatCode="0.00E+00">
                  <c:v>1.3699999999999999E-3</c:v>
                </c:pt>
                <c:pt idx="79206" formatCode="0.00E+00">
                  <c:v>1.3699999999999999E-3</c:v>
                </c:pt>
                <c:pt idx="79207" formatCode="0.00E+00">
                  <c:v>1.3699999999999999E-3</c:v>
                </c:pt>
                <c:pt idx="79208" formatCode="0.00E+00">
                  <c:v>1.3699999999999999E-3</c:v>
                </c:pt>
                <c:pt idx="79209" formatCode="0.00E+00">
                  <c:v>1.3699999999999999E-3</c:v>
                </c:pt>
                <c:pt idx="79210" formatCode="0.00E+00">
                  <c:v>1.3699999999999999E-3</c:v>
                </c:pt>
                <c:pt idx="79211" formatCode="0.00E+00">
                  <c:v>1.3699999999999999E-3</c:v>
                </c:pt>
                <c:pt idx="79212" formatCode="0.00E+00">
                  <c:v>1.3699999999999999E-3</c:v>
                </c:pt>
                <c:pt idx="79213" formatCode="0.00E+00">
                  <c:v>1.3699999999999999E-3</c:v>
                </c:pt>
                <c:pt idx="79214" formatCode="0.00E+00">
                  <c:v>1.3699999999999999E-3</c:v>
                </c:pt>
                <c:pt idx="79215" formatCode="0.00E+00">
                  <c:v>1.3699999999999999E-3</c:v>
                </c:pt>
                <c:pt idx="79216" formatCode="0.00E+00">
                  <c:v>1.3699999999999999E-3</c:v>
                </c:pt>
                <c:pt idx="79217" formatCode="0.00E+00">
                  <c:v>1.3699999999999999E-3</c:v>
                </c:pt>
                <c:pt idx="79218" formatCode="0.00E+00">
                  <c:v>1.3699999999999999E-3</c:v>
                </c:pt>
                <c:pt idx="79219" formatCode="0.00E+00">
                  <c:v>1.3699999999999999E-3</c:v>
                </c:pt>
                <c:pt idx="79220" formatCode="0.00E+00">
                  <c:v>1.3699999999999999E-3</c:v>
                </c:pt>
                <c:pt idx="79221" formatCode="0.00E+00">
                  <c:v>1.3699999999999999E-3</c:v>
                </c:pt>
                <c:pt idx="79222" formatCode="0.00E+00">
                  <c:v>1.3699999999999999E-3</c:v>
                </c:pt>
                <c:pt idx="79223" formatCode="0.00E+00">
                  <c:v>1.3699999999999999E-3</c:v>
                </c:pt>
                <c:pt idx="79224" formatCode="0.00E+00">
                  <c:v>1.3699999999999999E-3</c:v>
                </c:pt>
                <c:pt idx="79225" formatCode="0.00E+00">
                  <c:v>1.3699999999999999E-3</c:v>
                </c:pt>
                <c:pt idx="79226" formatCode="0.00E+00">
                  <c:v>1.3699999999999999E-3</c:v>
                </c:pt>
                <c:pt idx="79227" formatCode="0.00E+00">
                  <c:v>1.3699999999999999E-3</c:v>
                </c:pt>
                <c:pt idx="79228" formatCode="0.00E+00">
                  <c:v>1.3699999999999999E-3</c:v>
                </c:pt>
                <c:pt idx="79229" formatCode="0.00E+00">
                  <c:v>1.3699999999999999E-3</c:v>
                </c:pt>
                <c:pt idx="79230" formatCode="0.00E+00">
                  <c:v>1.3699999999999999E-3</c:v>
                </c:pt>
                <c:pt idx="79231" formatCode="0.00E+00">
                  <c:v>1.3699999999999999E-3</c:v>
                </c:pt>
                <c:pt idx="79232" formatCode="0.00E+00">
                  <c:v>1.3699999999999999E-3</c:v>
                </c:pt>
                <c:pt idx="79233" formatCode="0.00E+00">
                  <c:v>1.3699999999999999E-3</c:v>
                </c:pt>
                <c:pt idx="79234" formatCode="0.00E+00">
                  <c:v>1.3699999999999999E-3</c:v>
                </c:pt>
                <c:pt idx="79235" formatCode="0.00E+00">
                  <c:v>1.3699999999999999E-3</c:v>
                </c:pt>
                <c:pt idx="79236" formatCode="0.00E+00">
                  <c:v>1.3699999999999999E-3</c:v>
                </c:pt>
                <c:pt idx="79237" formatCode="0.00E+00">
                  <c:v>1.3699999999999999E-3</c:v>
                </c:pt>
                <c:pt idx="79238" formatCode="0.00E+00">
                  <c:v>1.3699999999999999E-3</c:v>
                </c:pt>
                <c:pt idx="79239" formatCode="0.00E+00">
                  <c:v>1.3699999999999999E-3</c:v>
                </c:pt>
                <c:pt idx="79240" formatCode="0.00E+00">
                  <c:v>1.3699999999999999E-3</c:v>
                </c:pt>
                <c:pt idx="79241" formatCode="0.00E+00">
                  <c:v>1.3699999999999999E-3</c:v>
                </c:pt>
                <c:pt idx="79242" formatCode="0.00E+00">
                  <c:v>1.3699999999999999E-3</c:v>
                </c:pt>
                <c:pt idx="79243" formatCode="0.00E+00">
                  <c:v>1.3699999999999999E-3</c:v>
                </c:pt>
                <c:pt idx="79244" formatCode="0.00E+00">
                  <c:v>1.3699999999999999E-3</c:v>
                </c:pt>
                <c:pt idx="79245" formatCode="0.00E+00">
                  <c:v>1.3699999999999999E-3</c:v>
                </c:pt>
                <c:pt idx="79246" formatCode="0.00E+00">
                  <c:v>1.3699999999999999E-3</c:v>
                </c:pt>
                <c:pt idx="79247" formatCode="0.00E+00">
                  <c:v>1.3699999999999999E-3</c:v>
                </c:pt>
                <c:pt idx="79248" formatCode="0.00E+00">
                  <c:v>1.3699999999999999E-3</c:v>
                </c:pt>
                <c:pt idx="79249" formatCode="0.00E+00">
                  <c:v>1.3699999999999999E-3</c:v>
                </c:pt>
                <c:pt idx="79250" formatCode="0.00E+00">
                  <c:v>1.3699999999999999E-3</c:v>
                </c:pt>
                <c:pt idx="79251" formatCode="0.00E+00">
                  <c:v>1.3699999999999999E-3</c:v>
                </c:pt>
                <c:pt idx="79252" formatCode="0.00E+00">
                  <c:v>1.3699999999999999E-3</c:v>
                </c:pt>
                <c:pt idx="79253" formatCode="0.00E+00">
                  <c:v>1.3699999999999999E-3</c:v>
                </c:pt>
                <c:pt idx="79254" formatCode="0.00E+00">
                  <c:v>1.3699999999999999E-3</c:v>
                </c:pt>
                <c:pt idx="79255" formatCode="0.00E+00">
                  <c:v>1.3699999999999999E-3</c:v>
                </c:pt>
                <c:pt idx="79256" formatCode="0.00E+00">
                  <c:v>1.3699999999999999E-3</c:v>
                </c:pt>
                <c:pt idx="79257" formatCode="0.00E+00">
                  <c:v>1.3699999999999999E-3</c:v>
                </c:pt>
                <c:pt idx="79258" formatCode="0.00E+00">
                  <c:v>1.3699999999999999E-3</c:v>
                </c:pt>
                <c:pt idx="79259" formatCode="0.00E+00">
                  <c:v>1.3699999999999999E-3</c:v>
                </c:pt>
                <c:pt idx="79260" formatCode="0.00E+00">
                  <c:v>1.3699999999999999E-3</c:v>
                </c:pt>
                <c:pt idx="79261" formatCode="0.00E+00">
                  <c:v>1.3699999999999999E-3</c:v>
                </c:pt>
                <c:pt idx="79262" formatCode="0.00E+00">
                  <c:v>1.3699999999999999E-3</c:v>
                </c:pt>
                <c:pt idx="79263" formatCode="0.00E+00">
                  <c:v>1.3699999999999999E-3</c:v>
                </c:pt>
                <c:pt idx="79264" formatCode="0.00E+00">
                  <c:v>1.3699999999999999E-3</c:v>
                </c:pt>
                <c:pt idx="79265" formatCode="0.00E+00">
                  <c:v>1.3699999999999999E-3</c:v>
                </c:pt>
                <c:pt idx="79266" formatCode="0.00E+00">
                  <c:v>1.3699999999999999E-3</c:v>
                </c:pt>
                <c:pt idx="79267" formatCode="0.00E+00">
                  <c:v>1.3699999999999999E-3</c:v>
                </c:pt>
                <c:pt idx="79268" formatCode="0.00E+00">
                  <c:v>1.3699999999999999E-3</c:v>
                </c:pt>
                <c:pt idx="79269" formatCode="0.00E+00">
                  <c:v>1.3699999999999999E-3</c:v>
                </c:pt>
                <c:pt idx="79270" formatCode="0.00E+00">
                  <c:v>1.3699999999999999E-3</c:v>
                </c:pt>
                <c:pt idx="79271" formatCode="0.00E+00">
                  <c:v>1.3699999999999999E-3</c:v>
                </c:pt>
                <c:pt idx="79272" formatCode="0.00E+00">
                  <c:v>1.3699999999999999E-3</c:v>
                </c:pt>
                <c:pt idx="79273" formatCode="0.00E+00">
                  <c:v>1.3699999999999999E-3</c:v>
                </c:pt>
                <c:pt idx="79274" formatCode="0.00E+00">
                  <c:v>1.3699999999999999E-3</c:v>
                </c:pt>
                <c:pt idx="79275" formatCode="0.00E+00">
                  <c:v>1.3699999999999999E-3</c:v>
                </c:pt>
                <c:pt idx="79276" formatCode="0.00E+00">
                  <c:v>1.3699999999999999E-3</c:v>
                </c:pt>
                <c:pt idx="79277" formatCode="0.00E+00">
                  <c:v>1.3699999999999999E-3</c:v>
                </c:pt>
                <c:pt idx="79278" formatCode="0.00E+00">
                  <c:v>1.3699999999999999E-3</c:v>
                </c:pt>
                <c:pt idx="79279" formatCode="0.00E+00">
                  <c:v>1.3699999999999999E-3</c:v>
                </c:pt>
                <c:pt idx="79280" formatCode="0.00E+00">
                  <c:v>1.3699999999999999E-3</c:v>
                </c:pt>
                <c:pt idx="79281" formatCode="0.00E+00">
                  <c:v>1.3699999999999999E-3</c:v>
                </c:pt>
                <c:pt idx="79282" formatCode="0.00E+00">
                  <c:v>1.3699999999999999E-3</c:v>
                </c:pt>
                <c:pt idx="79283" formatCode="0.00E+00">
                  <c:v>1.3699999999999999E-3</c:v>
                </c:pt>
                <c:pt idx="79284" formatCode="0.00E+00">
                  <c:v>1.3699999999999999E-3</c:v>
                </c:pt>
                <c:pt idx="79285" formatCode="0.00E+00">
                  <c:v>1.3699999999999999E-3</c:v>
                </c:pt>
                <c:pt idx="79286" formatCode="0.00E+00">
                  <c:v>1.3699999999999999E-3</c:v>
                </c:pt>
                <c:pt idx="79287" formatCode="0.00E+00">
                  <c:v>1.3699999999999999E-3</c:v>
                </c:pt>
                <c:pt idx="79288" formatCode="0.00E+00">
                  <c:v>1.3699999999999999E-3</c:v>
                </c:pt>
                <c:pt idx="79289" formatCode="0.00E+00">
                  <c:v>1.3699999999999999E-3</c:v>
                </c:pt>
                <c:pt idx="79290" formatCode="0.00E+00">
                  <c:v>1.3699999999999999E-3</c:v>
                </c:pt>
                <c:pt idx="79291" formatCode="0.00E+00">
                  <c:v>1.3699999999999999E-3</c:v>
                </c:pt>
                <c:pt idx="79292" formatCode="0.00E+00">
                  <c:v>1.3699999999999999E-3</c:v>
                </c:pt>
                <c:pt idx="79293" formatCode="0.00E+00">
                  <c:v>1.3699999999999999E-3</c:v>
                </c:pt>
                <c:pt idx="79294" formatCode="0.00E+00">
                  <c:v>1.3699999999999999E-3</c:v>
                </c:pt>
                <c:pt idx="79295" formatCode="0.00E+00">
                  <c:v>1.3699999999999999E-3</c:v>
                </c:pt>
                <c:pt idx="79296" formatCode="0.00E+00">
                  <c:v>1.3699999999999999E-3</c:v>
                </c:pt>
                <c:pt idx="79297" formatCode="0.00E+00">
                  <c:v>1.3699999999999999E-3</c:v>
                </c:pt>
                <c:pt idx="79298" formatCode="0.00E+00">
                  <c:v>1.3699999999999999E-3</c:v>
                </c:pt>
                <c:pt idx="79299" formatCode="0.00E+00">
                  <c:v>1.3699999999999999E-3</c:v>
                </c:pt>
                <c:pt idx="79300" formatCode="0.00E+00">
                  <c:v>1.3699999999999999E-3</c:v>
                </c:pt>
                <c:pt idx="79301" formatCode="0.00E+00">
                  <c:v>1.3699999999999999E-3</c:v>
                </c:pt>
                <c:pt idx="79302" formatCode="0.00E+00">
                  <c:v>1.3699999999999999E-3</c:v>
                </c:pt>
                <c:pt idx="79303" formatCode="0.00E+00">
                  <c:v>1.3699999999999999E-3</c:v>
                </c:pt>
                <c:pt idx="79304" formatCode="0.00E+00">
                  <c:v>1.3699999999999999E-3</c:v>
                </c:pt>
                <c:pt idx="79305" formatCode="0.00E+00">
                  <c:v>1.3699999999999999E-3</c:v>
                </c:pt>
                <c:pt idx="79306" formatCode="0.00E+00">
                  <c:v>1.3699999999999999E-3</c:v>
                </c:pt>
                <c:pt idx="79307" formatCode="0.00E+00">
                  <c:v>1.3699999999999999E-3</c:v>
                </c:pt>
                <c:pt idx="79308" formatCode="0.00E+00">
                  <c:v>1.3699999999999999E-3</c:v>
                </c:pt>
                <c:pt idx="79309" formatCode="0.00E+00">
                  <c:v>1.3699999999999999E-3</c:v>
                </c:pt>
                <c:pt idx="79310" formatCode="0.00E+00">
                  <c:v>1.3699999999999999E-3</c:v>
                </c:pt>
                <c:pt idx="79311" formatCode="0.00E+00">
                  <c:v>1.3699999999999999E-3</c:v>
                </c:pt>
                <c:pt idx="79312" formatCode="0.00E+00">
                  <c:v>1.3699999999999999E-3</c:v>
                </c:pt>
                <c:pt idx="79313" formatCode="0.00E+00">
                  <c:v>1.3699999999999999E-3</c:v>
                </c:pt>
                <c:pt idx="79314" formatCode="0.00E+00">
                  <c:v>1.3699999999999999E-3</c:v>
                </c:pt>
                <c:pt idx="79315" formatCode="0.00E+00">
                  <c:v>1.3699999999999999E-3</c:v>
                </c:pt>
                <c:pt idx="79316" formatCode="0.00E+00">
                  <c:v>1.3699999999999999E-3</c:v>
                </c:pt>
                <c:pt idx="79317" formatCode="0.00E+00">
                  <c:v>1.3699999999999999E-3</c:v>
                </c:pt>
                <c:pt idx="79318" formatCode="0.00E+00">
                  <c:v>1.3699999999999999E-3</c:v>
                </c:pt>
                <c:pt idx="79319" formatCode="0.00E+00">
                  <c:v>1.3699999999999999E-3</c:v>
                </c:pt>
                <c:pt idx="79320" formatCode="0.00E+00">
                  <c:v>1.3699999999999999E-3</c:v>
                </c:pt>
                <c:pt idx="79321" formatCode="0.00E+00">
                  <c:v>1.3699999999999999E-3</c:v>
                </c:pt>
                <c:pt idx="79322" formatCode="0.00E+00">
                  <c:v>1.3699999999999999E-3</c:v>
                </c:pt>
                <c:pt idx="79323" formatCode="0.00E+00">
                  <c:v>1.3699999999999999E-3</c:v>
                </c:pt>
                <c:pt idx="79324" formatCode="0.00E+00">
                  <c:v>1.3699999999999999E-3</c:v>
                </c:pt>
                <c:pt idx="79325" formatCode="0.00E+00">
                  <c:v>1.3699999999999999E-3</c:v>
                </c:pt>
                <c:pt idx="79326" formatCode="0.00E+00">
                  <c:v>1.3699999999999999E-3</c:v>
                </c:pt>
                <c:pt idx="79327" formatCode="0.00E+00">
                  <c:v>1.3699999999999999E-3</c:v>
                </c:pt>
                <c:pt idx="79328" formatCode="0.00E+00">
                  <c:v>1.3699999999999999E-3</c:v>
                </c:pt>
                <c:pt idx="79329" formatCode="0.00E+00">
                  <c:v>1.3699999999999999E-3</c:v>
                </c:pt>
                <c:pt idx="79330" formatCode="0.00E+00">
                  <c:v>1.3699999999999999E-3</c:v>
                </c:pt>
                <c:pt idx="79331" formatCode="0.00E+00">
                  <c:v>1.3699999999999999E-3</c:v>
                </c:pt>
                <c:pt idx="79332" formatCode="0.00E+00">
                  <c:v>1.3699999999999999E-3</c:v>
                </c:pt>
                <c:pt idx="79333" formatCode="0.00E+00">
                  <c:v>1.3699999999999999E-3</c:v>
                </c:pt>
                <c:pt idx="79334" formatCode="0.00E+00">
                  <c:v>1.3699999999999999E-3</c:v>
                </c:pt>
                <c:pt idx="79335" formatCode="0.00E+00">
                  <c:v>1.3699999999999999E-3</c:v>
                </c:pt>
                <c:pt idx="79336" formatCode="0.00E+00">
                  <c:v>1.3699999999999999E-3</c:v>
                </c:pt>
                <c:pt idx="79337" formatCode="0.00E+00">
                  <c:v>1.3699999999999999E-3</c:v>
                </c:pt>
                <c:pt idx="79338" formatCode="0.00E+00">
                  <c:v>1.3699999999999999E-3</c:v>
                </c:pt>
                <c:pt idx="79339" formatCode="0.00E+00">
                  <c:v>1.3699999999999999E-3</c:v>
                </c:pt>
                <c:pt idx="79340" formatCode="0.00E+00">
                  <c:v>1.3699999999999999E-3</c:v>
                </c:pt>
                <c:pt idx="79341" formatCode="0.00E+00">
                  <c:v>1.3699999999999999E-3</c:v>
                </c:pt>
                <c:pt idx="79342" formatCode="0.00E+00">
                  <c:v>1.3699999999999999E-3</c:v>
                </c:pt>
                <c:pt idx="79343" formatCode="0.00E+00">
                  <c:v>1.3699999999999999E-3</c:v>
                </c:pt>
                <c:pt idx="79344" formatCode="0.00E+00">
                  <c:v>1.3699999999999999E-3</c:v>
                </c:pt>
                <c:pt idx="79345" formatCode="0.00E+00">
                  <c:v>1.3699999999999999E-3</c:v>
                </c:pt>
                <c:pt idx="79346" formatCode="0.00E+00">
                  <c:v>1.3699999999999999E-3</c:v>
                </c:pt>
                <c:pt idx="79347" formatCode="0.00E+00">
                  <c:v>1.3699999999999999E-3</c:v>
                </c:pt>
                <c:pt idx="79348" formatCode="0.00E+00">
                  <c:v>1.3699999999999999E-3</c:v>
                </c:pt>
                <c:pt idx="79349" formatCode="0.00E+00">
                  <c:v>1.3699999999999999E-3</c:v>
                </c:pt>
                <c:pt idx="79350" formatCode="0.00E+00">
                  <c:v>1.3699999999999999E-3</c:v>
                </c:pt>
                <c:pt idx="79351" formatCode="0.00E+00">
                  <c:v>1.3699999999999999E-3</c:v>
                </c:pt>
                <c:pt idx="79352" formatCode="0.00E+00">
                  <c:v>1.3699999999999999E-3</c:v>
                </c:pt>
                <c:pt idx="79353" formatCode="0.00E+00">
                  <c:v>1.3699999999999999E-3</c:v>
                </c:pt>
                <c:pt idx="79354" formatCode="0.00E+00">
                  <c:v>1.3699999999999999E-3</c:v>
                </c:pt>
                <c:pt idx="79355" formatCode="0.00E+00">
                  <c:v>1.3699999999999999E-3</c:v>
                </c:pt>
                <c:pt idx="79356" formatCode="0.00E+00">
                  <c:v>1.3699999999999999E-3</c:v>
                </c:pt>
                <c:pt idx="79357" formatCode="0.00E+00">
                  <c:v>1.3699999999999999E-3</c:v>
                </c:pt>
                <c:pt idx="79358" formatCode="0.00E+00">
                  <c:v>1.3699999999999999E-3</c:v>
                </c:pt>
                <c:pt idx="79359" formatCode="0.00E+00">
                  <c:v>1.3699999999999999E-3</c:v>
                </c:pt>
                <c:pt idx="79360" formatCode="0.00E+00">
                  <c:v>1.3699999999999999E-3</c:v>
                </c:pt>
                <c:pt idx="79361" formatCode="0.00E+00">
                  <c:v>1.3699999999999999E-3</c:v>
                </c:pt>
                <c:pt idx="79362" formatCode="0.00E+00">
                  <c:v>1.3699999999999999E-3</c:v>
                </c:pt>
                <c:pt idx="79363" formatCode="0.00E+00">
                  <c:v>1.3699999999999999E-3</c:v>
                </c:pt>
                <c:pt idx="79364" formatCode="0.00E+00">
                  <c:v>1.3699999999999999E-3</c:v>
                </c:pt>
                <c:pt idx="79365" formatCode="0.00E+00">
                  <c:v>1.3699999999999999E-3</c:v>
                </c:pt>
                <c:pt idx="79366" formatCode="0.00E+00">
                  <c:v>1.3699999999999999E-3</c:v>
                </c:pt>
                <c:pt idx="79367" formatCode="0.00E+00">
                  <c:v>1.3699999999999999E-3</c:v>
                </c:pt>
                <c:pt idx="79368" formatCode="0.00E+00">
                  <c:v>1.3699999999999999E-3</c:v>
                </c:pt>
                <c:pt idx="79369" formatCode="0.00E+00">
                  <c:v>1.3699999999999999E-3</c:v>
                </c:pt>
                <c:pt idx="79370" formatCode="0.00E+00">
                  <c:v>1.3699999999999999E-3</c:v>
                </c:pt>
                <c:pt idx="79371" formatCode="0.00E+00">
                  <c:v>1.3699999999999999E-3</c:v>
                </c:pt>
                <c:pt idx="79372" formatCode="0.00E+00">
                  <c:v>1.3699999999999999E-3</c:v>
                </c:pt>
                <c:pt idx="79373" formatCode="0.00E+00">
                  <c:v>1.3699999999999999E-3</c:v>
                </c:pt>
                <c:pt idx="79374" formatCode="0.00E+00">
                  <c:v>1.3699999999999999E-3</c:v>
                </c:pt>
                <c:pt idx="79375" formatCode="0.00E+00">
                  <c:v>1.3699999999999999E-3</c:v>
                </c:pt>
                <c:pt idx="79376" formatCode="0.00E+00">
                  <c:v>1.3699999999999999E-3</c:v>
                </c:pt>
                <c:pt idx="79377" formatCode="0.00E+00">
                  <c:v>1.3699999999999999E-3</c:v>
                </c:pt>
                <c:pt idx="79378" formatCode="0.00E+00">
                  <c:v>1.3699999999999999E-3</c:v>
                </c:pt>
                <c:pt idx="79379" formatCode="0.00E+00">
                  <c:v>1.3699999999999999E-3</c:v>
                </c:pt>
                <c:pt idx="79380" formatCode="0.00E+00">
                  <c:v>1.3699999999999999E-3</c:v>
                </c:pt>
                <c:pt idx="79381" formatCode="0.00E+00">
                  <c:v>1.3699999999999999E-3</c:v>
                </c:pt>
                <c:pt idx="79382" formatCode="0.00E+00">
                  <c:v>1.3699999999999999E-3</c:v>
                </c:pt>
                <c:pt idx="79383" formatCode="0.00E+00">
                  <c:v>1.3699999999999999E-3</c:v>
                </c:pt>
                <c:pt idx="79384" formatCode="0.00E+00">
                  <c:v>1.3699999999999999E-3</c:v>
                </c:pt>
                <c:pt idx="79385" formatCode="0.00E+00">
                  <c:v>1.3699999999999999E-3</c:v>
                </c:pt>
                <c:pt idx="79386" formatCode="0.00E+00">
                  <c:v>1.3699999999999999E-3</c:v>
                </c:pt>
                <c:pt idx="79387" formatCode="0.00E+00">
                  <c:v>1.3699999999999999E-3</c:v>
                </c:pt>
                <c:pt idx="79388" formatCode="0.00E+00">
                  <c:v>1.3699999999999999E-3</c:v>
                </c:pt>
                <c:pt idx="79389" formatCode="0.00E+00">
                  <c:v>1.3699999999999999E-3</c:v>
                </c:pt>
                <c:pt idx="79390" formatCode="0.00E+00">
                  <c:v>1.3699999999999999E-3</c:v>
                </c:pt>
                <c:pt idx="79391" formatCode="0.00E+00">
                  <c:v>1.3699999999999999E-3</c:v>
                </c:pt>
                <c:pt idx="79392" formatCode="0.00E+00">
                  <c:v>1.3699999999999999E-3</c:v>
                </c:pt>
                <c:pt idx="79393" formatCode="0.00E+00">
                  <c:v>1.3699999999999999E-3</c:v>
                </c:pt>
                <c:pt idx="79394" formatCode="0.00E+00">
                  <c:v>1.3699999999999999E-3</c:v>
                </c:pt>
                <c:pt idx="79395" formatCode="0.00E+00">
                  <c:v>1.3699999999999999E-3</c:v>
                </c:pt>
                <c:pt idx="79396" formatCode="0.00E+00">
                  <c:v>1.3699999999999999E-3</c:v>
                </c:pt>
                <c:pt idx="79397" formatCode="0.00E+00">
                  <c:v>1.3699999999999999E-3</c:v>
                </c:pt>
                <c:pt idx="79398" formatCode="0.00E+00">
                  <c:v>1.3699999999999999E-3</c:v>
                </c:pt>
                <c:pt idx="79399" formatCode="0.00E+00">
                  <c:v>1.3699999999999999E-3</c:v>
                </c:pt>
                <c:pt idx="79400" formatCode="0.00E+00">
                  <c:v>1.3699999999999999E-3</c:v>
                </c:pt>
                <c:pt idx="79401" formatCode="0.00E+00">
                  <c:v>1.3699999999999999E-3</c:v>
                </c:pt>
                <c:pt idx="79402" formatCode="0.00E+00">
                  <c:v>1.3699999999999999E-3</c:v>
                </c:pt>
                <c:pt idx="79403" formatCode="0.00E+00">
                  <c:v>1.3699999999999999E-3</c:v>
                </c:pt>
                <c:pt idx="79404" formatCode="0.00E+00">
                  <c:v>1.3699999999999999E-3</c:v>
                </c:pt>
                <c:pt idx="79405" formatCode="0.00E+00">
                  <c:v>1.3699999999999999E-3</c:v>
                </c:pt>
                <c:pt idx="79406" formatCode="0.00E+00">
                  <c:v>1.3699999999999999E-3</c:v>
                </c:pt>
                <c:pt idx="79407" formatCode="0.00E+00">
                  <c:v>1.3699999999999999E-3</c:v>
                </c:pt>
                <c:pt idx="79408" formatCode="0.00E+00">
                  <c:v>1.3699999999999999E-3</c:v>
                </c:pt>
                <c:pt idx="79409" formatCode="0.00E+00">
                  <c:v>1.3699999999999999E-3</c:v>
                </c:pt>
                <c:pt idx="79410" formatCode="0.00E+00">
                  <c:v>1.3699999999999999E-3</c:v>
                </c:pt>
                <c:pt idx="79411" formatCode="0.00E+00">
                  <c:v>1.3699999999999999E-3</c:v>
                </c:pt>
                <c:pt idx="79412" formatCode="0.00E+00">
                  <c:v>1.3699999999999999E-3</c:v>
                </c:pt>
                <c:pt idx="79413" formatCode="0.00E+00">
                  <c:v>1.3699999999999999E-3</c:v>
                </c:pt>
                <c:pt idx="79414" formatCode="0.00E+00">
                  <c:v>1.3699999999999999E-3</c:v>
                </c:pt>
                <c:pt idx="79415" formatCode="0.00E+00">
                  <c:v>1.3699999999999999E-3</c:v>
                </c:pt>
                <c:pt idx="79416" formatCode="0.00E+00">
                  <c:v>1.3699999999999999E-3</c:v>
                </c:pt>
                <c:pt idx="79417" formatCode="0.00E+00">
                  <c:v>1.3699999999999999E-3</c:v>
                </c:pt>
                <c:pt idx="79418" formatCode="0.00E+00">
                  <c:v>1.3699999999999999E-3</c:v>
                </c:pt>
                <c:pt idx="79419" formatCode="0.00E+00">
                  <c:v>1.3699999999999999E-3</c:v>
                </c:pt>
                <c:pt idx="79420" formatCode="0.00E+00">
                  <c:v>1.3699999999999999E-3</c:v>
                </c:pt>
                <c:pt idx="79421" formatCode="0.00E+00">
                  <c:v>1.3699999999999999E-3</c:v>
                </c:pt>
                <c:pt idx="79422" formatCode="0.00E+00">
                  <c:v>1.3699999999999999E-3</c:v>
                </c:pt>
                <c:pt idx="79423" formatCode="0.00E+00">
                  <c:v>1.3699999999999999E-3</c:v>
                </c:pt>
                <c:pt idx="79424" formatCode="0.00E+00">
                  <c:v>1.3699999999999999E-3</c:v>
                </c:pt>
                <c:pt idx="79425" formatCode="0.00E+00">
                  <c:v>1.3699999999999999E-3</c:v>
                </c:pt>
                <c:pt idx="79426" formatCode="0.00E+00">
                  <c:v>1.3699999999999999E-3</c:v>
                </c:pt>
                <c:pt idx="79427" formatCode="0.00E+00">
                  <c:v>1.3699999999999999E-3</c:v>
                </c:pt>
                <c:pt idx="79428" formatCode="0.00E+00">
                  <c:v>1.3699999999999999E-3</c:v>
                </c:pt>
                <c:pt idx="79429" formatCode="0.00E+00">
                  <c:v>1.3699999999999999E-3</c:v>
                </c:pt>
                <c:pt idx="79430" formatCode="0.00E+00">
                  <c:v>1.3699999999999999E-3</c:v>
                </c:pt>
                <c:pt idx="79431" formatCode="0.00E+00">
                  <c:v>1.3699999999999999E-3</c:v>
                </c:pt>
                <c:pt idx="79432" formatCode="0.00E+00">
                  <c:v>1.3699999999999999E-3</c:v>
                </c:pt>
                <c:pt idx="79433" formatCode="0.00E+00">
                  <c:v>1.3699999999999999E-3</c:v>
                </c:pt>
                <c:pt idx="79434" formatCode="0.00E+00">
                  <c:v>1.3699999999999999E-3</c:v>
                </c:pt>
                <c:pt idx="79435" formatCode="0.00E+00">
                  <c:v>1.3699999999999999E-3</c:v>
                </c:pt>
                <c:pt idx="79436" formatCode="0.00E+00">
                  <c:v>1.3699999999999999E-3</c:v>
                </c:pt>
                <c:pt idx="79437" formatCode="0.00E+00">
                  <c:v>1.3699999999999999E-3</c:v>
                </c:pt>
                <c:pt idx="79438" formatCode="0.00E+00">
                  <c:v>1.3699999999999999E-3</c:v>
                </c:pt>
                <c:pt idx="79439" formatCode="0.00E+00">
                  <c:v>1.3699999999999999E-3</c:v>
                </c:pt>
                <c:pt idx="79440" formatCode="0.00E+00">
                  <c:v>1.3699999999999999E-3</c:v>
                </c:pt>
                <c:pt idx="79441" formatCode="0.00E+00">
                  <c:v>1.3699999999999999E-3</c:v>
                </c:pt>
                <c:pt idx="79442" formatCode="0.00E+00">
                  <c:v>1.3699999999999999E-3</c:v>
                </c:pt>
                <c:pt idx="79443" formatCode="0.00E+00">
                  <c:v>1.3699999999999999E-3</c:v>
                </c:pt>
                <c:pt idx="79444" formatCode="0.00E+00">
                  <c:v>1.3699999999999999E-3</c:v>
                </c:pt>
                <c:pt idx="79445" formatCode="0.00E+00">
                  <c:v>1.3699999999999999E-3</c:v>
                </c:pt>
                <c:pt idx="79446" formatCode="0.00E+00">
                  <c:v>1.3699999999999999E-3</c:v>
                </c:pt>
                <c:pt idx="79447" formatCode="0.00E+00">
                  <c:v>1.3699999999999999E-3</c:v>
                </c:pt>
                <c:pt idx="79448" formatCode="0.00E+00">
                  <c:v>1.3699999999999999E-3</c:v>
                </c:pt>
                <c:pt idx="79449" formatCode="0.00E+00">
                  <c:v>1.3699999999999999E-3</c:v>
                </c:pt>
                <c:pt idx="79450" formatCode="0.00E+00">
                  <c:v>1.3699999999999999E-3</c:v>
                </c:pt>
                <c:pt idx="79451" formatCode="0.00E+00">
                  <c:v>1.3699999999999999E-3</c:v>
                </c:pt>
                <c:pt idx="79452" formatCode="0.00E+00">
                  <c:v>1.3699999999999999E-3</c:v>
                </c:pt>
                <c:pt idx="79453" formatCode="0.00E+00">
                  <c:v>1.3699999999999999E-3</c:v>
                </c:pt>
                <c:pt idx="79454" formatCode="0.00E+00">
                  <c:v>1.3699999999999999E-3</c:v>
                </c:pt>
                <c:pt idx="79455" formatCode="0.00E+00">
                  <c:v>1.3699999999999999E-3</c:v>
                </c:pt>
                <c:pt idx="79456" formatCode="0.00E+00">
                  <c:v>1.3699999999999999E-3</c:v>
                </c:pt>
                <c:pt idx="79457" formatCode="0.00E+00">
                  <c:v>1.3699999999999999E-3</c:v>
                </c:pt>
                <c:pt idx="79458" formatCode="0.00E+00">
                  <c:v>1.3699999999999999E-3</c:v>
                </c:pt>
                <c:pt idx="79459" formatCode="0.00E+00">
                  <c:v>1.3699999999999999E-3</c:v>
                </c:pt>
                <c:pt idx="79460" formatCode="0.00E+00">
                  <c:v>1.3699999999999999E-3</c:v>
                </c:pt>
                <c:pt idx="79461" formatCode="0.00E+00">
                  <c:v>1.3699999999999999E-3</c:v>
                </c:pt>
                <c:pt idx="79462" formatCode="0.00E+00">
                  <c:v>1.3699999999999999E-3</c:v>
                </c:pt>
                <c:pt idx="79463" formatCode="0.00E+00">
                  <c:v>1.3699999999999999E-3</c:v>
                </c:pt>
                <c:pt idx="79464" formatCode="0.00E+00">
                  <c:v>1.3699999999999999E-3</c:v>
                </c:pt>
                <c:pt idx="79465" formatCode="0.00E+00">
                  <c:v>1.3699999999999999E-3</c:v>
                </c:pt>
                <c:pt idx="79466" formatCode="0.00E+00">
                  <c:v>1.3699999999999999E-3</c:v>
                </c:pt>
                <c:pt idx="79467" formatCode="0.00E+00">
                  <c:v>1.3699999999999999E-3</c:v>
                </c:pt>
                <c:pt idx="79468" formatCode="0.00E+00">
                  <c:v>1.3699999999999999E-3</c:v>
                </c:pt>
                <c:pt idx="79469" formatCode="0.00E+00">
                  <c:v>1.3699999999999999E-3</c:v>
                </c:pt>
                <c:pt idx="79470" formatCode="0.00E+00">
                  <c:v>1.3699999999999999E-3</c:v>
                </c:pt>
                <c:pt idx="79471" formatCode="0.00E+00">
                  <c:v>1.3699999999999999E-3</c:v>
                </c:pt>
                <c:pt idx="79472" formatCode="0.00E+00">
                  <c:v>1.3699999999999999E-3</c:v>
                </c:pt>
                <c:pt idx="79473" formatCode="0.00E+00">
                  <c:v>1.3699999999999999E-3</c:v>
                </c:pt>
                <c:pt idx="79474" formatCode="0.00E+00">
                  <c:v>1.3699999999999999E-3</c:v>
                </c:pt>
                <c:pt idx="79475" formatCode="0.00E+00">
                  <c:v>1.3699999999999999E-3</c:v>
                </c:pt>
                <c:pt idx="79476" formatCode="0.00E+00">
                  <c:v>1.3699999999999999E-3</c:v>
                </c:pt>
                <c:pt idx="79477" formatCode="0.00E+00">
                  <c:v>1.3699999999999999E-3</c:v>
                </c:pt>
                <c:pt idx="79478" formatCode="0.00E+00">
                  <c:v>1.3699999999999999E-3</c:v>
                </c:pt>
                <c:pt idx="79479" formatCode="0.00E+00">
                  <c:v>1.3699999999999999E-3</c:v>
                </c:pt>
                <c:pt idx="79480" formatCode="0.00E+00">
                  <c:v>1.3699999999999999E-3</c:v>
                </c:pt>
                <c:pt idx="79481" formatCode="0.00E+00">
                  <c:v>1.3699999999999999E-3</c:v>
                </c:pt>
                <c:pt idx="79482" formatCode="0.00E+00">
                  <c:v>1.3699999999999999E-3</c:v>
                </c:pt>
                <c:pt idx="79483" formatCode="0.00E+00">
                  <c:v>1.3699999999999999E-3</c:v>
                </c:pt>
                <c:pt idx="79484" formatCode="0.00E+00">
                  <c:v>1.3699999999999999E-3</c:v>
                </c:pt>
                <c:pt idx="79485" formatCode="0.00E+00">
                  <c:v>1.3699999999999999E-3</c:v>
                </c:pt>
                <c:pt idx="79486" formatCode="0.00E+00">
                  <c:v>1.3699999999999999E-3</c:v>
                </c:pt>
                <c:pt idx="79487" formatCode="0.00E+00">
                  <c:v>1.3699999999999999E-3</c:v>
                </c:pt>
                <c:pt idx="79488" formatCode="0.00E+00">
                  <c:v>1.3699999999999999E-3</c:v>
                </c:pt>
                <c:pt idx="79489" formatCode="0.00E+00">
                  <c:v>1.3699999999999999E-3</c:v>
                </c:pt>
                <c:pt idx="79490" formatCode="0.00E+00">
                  <c:v>1.3699999999999999E-3</c:v>
                </c:pt>
                <c:pt idx="79491" formatCode="0.00E+00">
                  <c:v>1.3699999999999999E-3</c:v>
                </c:pt>
                <c:pt idx="79492" formatCode="0.00E+00">
                  <c:v>1.3699999999999999E-3</c:v>
                </c:pt>
                <c:pt idx="79493" formatCode="0.00E+00">
                  <c:v>1.3699999999999999E-3</c:v>
                </c:pt>
                <c:pt idx="79494" formatCode="0.00E+00">
                  <c:v>1.3699999999999999E-3</c:v>
                </c:pt>
                <c:pt idx="79495" formatCode="0.00E+00">
                  <c:v>1.3699999999999999E-3</c:v>
                </c:pt>
                <c:pt idx="79496" formatCode="0.00E+00">
                  <c:v>1.3699999999999999E-3</c:v>
                </c:pt>
                <c:pt idx="79497" formatCode="0.00E+00">
                  <c:v>1.3699999999999999E-3</c:v>
                </c:pt>
                <c:pt idx="79498" formatCode="0.00E+00">
                  <c:v>1.3699999999999999E-3</c:v>
                </c:pt>
                <c:pt idx="79499" formatCode="0.00E+00">
                  <c:v>1.3699999999999999E-3</c:v>
                </c:pt>
                <c:pt idx="79500" formatCode="0.00E+00">
                  <c:v>1.3699999999999999E-3</c:v>
                </c:pt>
                <c:pt idx="79501" formatCode="0.00E+00">
                  <c:v>1.3699999999999999E-3</c:v>
                </c:pt>
                <c:pt idx="79502" formatCode="0.00E+00">
                  <c:v>1.3699999999999999E-3</c:v>
                </c:pt>
                <c:pt idx="79503" formatCode="0.00E+00">
                  <c:v>1.3699999999999999E-3</c:v>
                </c:pt>
                <c:pt idx="79504" formatCode="0.00E+00">
                  <c:v>1.3699999999999999E-3</c:v>
                </c:pt>
                <c:pt idx="79505" formatCode="0.00E+00">
                  <c:v>1.3699999999999999E-3</c:v>
                </c:pt>
                <c:pt idx="79506" formatCode="0.00E+00">
                  <c:v>1.3699999999999999E-3</c:v>
                </c:pt>
                <c:pt idx="79507" formatCode="0.00E+00">
                  <c:v>1.3699999999999999E-3</c:v>
                </c:pt>
                <c:pt idx="79508" formatCode="0.00E+00">
                  <c:v>1.3699999999999999E-3</c:v>
                </c:pt>
                <c:pt idx="79509" formatCode="0.00E+00">
                  <c:v>1.3699999999999999E-3</c:v>
                </c:pt>
                <c:pt idx="79510" formatCode="0.00E+00">
                  <c:v>1.3699999999999999E-3</c:v>
                </c:pt>
                <c:pt idx="79511" formatCode="0.00E+00">
                  <c:v>1.3699999999999999E-3</c:v>
                </c:pt>
                <c:pt idx="79512" formatCode="0.00E+00">
                  <c:v>1.3699999999999999E-3</c:v>
                </c:pt>
                <c:pt idx="79513" formatCode="0.00E+00">
                  <c:v>1.3699999999999999E-3</c:v>
                </c:pt>
                <c:pt idx="79514" formatCode="0.00E+00">
                  <c:v>1.3699999999999999E-3</c:v>
                </c:pt>
                <c:pt idx="79515" formatCode="0.00E+00">
                  <c:v>1.3699999999999999E-3</c:v>
                </c:pt>
                <c:pt idx="79516" formatCode="0.00E+00">
                  <c:v>1.3699999999999999E-3</c:v>
                </c:pt>
                <c:pt idx="79517" formatCode="0.00E+00">
                  <c:v>1.3699999999999999E-3</c:v>
                </c:pt>
                <c:pt idx="79518" formatCode="0.00E+00">
                  <c:v>1.3699999999999999E-3</c:v>
                </c:pt>
                <c:pt idx="79519" formatCode="0.00E+00">
                  <c:v>1.3699999999999999E-3</c:v>
                </c:pt>
                <c:pt idx="79520" formatCode="0.00E+00">
                  <c:v>1.3699999999999999E-3</c:v>
                </c:pt>
                <c:pt idx="79521" formatCode="0.00E+00">
                  <c:v>1.3699999999999999E-3</c:v>
                </c:pt>
                <c:pt idx="79522" formatCode="0.00E+00">
                  <c:v>1.3699999999999999E-3</c:v>
                </c:pt>
                <c:pt idx="79523" formatCode="0.00E+00">
                  <c:v>1.3699999999999999E-3</c:v>
                </c:pt>
                <c:pt idx="79524" formatCode="0.00E+00">
                  <c:v>1.3699999999999999E-3</c:v>
                </c:pt>
                <c:pt idx="79525" formatCode="0.00E+00">
                  <c:v>1.3699999999999999E-3</c:v>
                </c:pt>
                <c:pt idx="79526" formatCode="0.00E+00">
                  <c:v>1.3699999999999999E-3</c:v>
                </c:pt>
                <c:pt idx="79527" formatCode="0.00E+00">
                  <c:v>1.3699999999999999E-3</c:v>
                </c:pt>
                <c:pt idx="79528" formatCode="0.00E+00">
                  <c:v>1.3699999999999999E-3</c:v>
                </c:pt>
                <c:pt idx="79529" formatCode="0.00E+00">
                  <c:v>1.3699999999999999E-3</c:v>
                </c:pt>
                <c:pt idx="79530" formatCode="0.00E+00">
                  <c:v>1.3699999999999999E-3</c:v>
                </c:pt>
                <c:pt idx="79531" formatCode="0.00E+00">
                  <c:v>1.3699999999999999E-3</c:v>
                </c:pt>
                <c:pt idx="79532" formatCode="0.00E+00">
                  <c:v>1.3699999999999999E-3</c:v>
                </c:pt>
                <c:pt idx="79533" formatCode="0.00E+00">
                  <c:v>1.3699999999999999E-3</c:v>
                </c:pt>
                <c:pt idx="79534" formatCode="0.00E+00">
                  <c:v>1.3699999999999999E-3</c:v>
                </c:pt>
                <c:pt idx="79535" formatCode="0.00E+00">
                  <c:v>1.3699999999999999E-3</c:v>
                </c:pt>
                <c:pt idx="79536" formatCode="0.00E+00">
                  <c:v>1.3699999999999999E-3</c:v>
                </c:pt>
                <c:pt idx="79537" formatCode="0.00E+00">
                  <c:v>1.3699999999999999E-3</c:v>
                </c:pt>
                <c:pt idx="79538" formatCode="0.00E+00">
                  <c:v>1.3699999999999999E-3</c:v>
                </c:pt>
                <c:pt idx="79539" formatCode="0.00E+00">
                  <c:v>1.3699999999999999E-3</c:v>
                </c:pt>
                <c:pt idx="79540" formatCode="0.00E+00">
                  <c:v>1.3699999999999999E-3</c:v>
                </c:pt>
                <c:pt idx="79541" formatCode="0.00E+00">
                  <c:v>1.3699999999999999E-3</c:v>
                </c:pt>
                <c:pt idx="79542" formatCode="0.00E+00">
                  <c:v>1.3699999999999999E-3</c:v>
                </c:pt>
                <c:pt idx="79543" formatCode="0.00E+00">
                  <c:v>1.3699999999999999E-3</c:v>
                </c:pt>
                <c:pt idx="79544" formatCode="0.00E+00">
                  <c:v>1.3699999999999999E-3</c:v>
                </c:pt>
                <c:pt idx="79545" formatCode="0.00E+00">
                  <c:v>1.3699999999999999E-3</c:v>
                </c:pt>
                <c:pt idx="79546" formatCode="0.00E+00">
                  <c:v>1.3699999999999999E-3</c:v>
                </c:pt>
                <c:pt idx="79547" formatCode="0.00E+00">
                  <c:v>1.3699999999999999E-3</c:v>
                </c:pt>
                <c:pt idx="79548" formatCode="0.00E+00">
                  <c:v>1.3699999999999999E-3</c:v>
                </c:pt>
                <c:pt idx="79549" formatCode="0.00E+00">
                  <c:v>1.3699999999999999E-3</c:v>
                </c:pt>
                <c:pt idx="79550" formatCode="0.00E+00">
                  <c:v>1.3699999999999999E-3</c:v>
                </c:pt>
                <c:pt idx="79551" formatCode="0.00E+00">
                  <c:v>1.3699999999999999E-3</c:v>
                </c:pt>
                <c:pt idx="79552" formatCode="0.00E+00">
                  <c:v>1.3699999999999999E-3</c:v>
                </c:pt>
                <c:pt idx="79553" formatCode="0.00E+00">
                  <c:v>1.3699999999999999E-3</c:v>
                </c:pt>
                <c:pt idx="79554" formatCode="0.00E+00">
                  <c:v>1.3699999999999999E-3</c:v>
                </c:pt>
                <c:pt idx="79555" formatCode="0.00E+00">
                  <c:v>1.3699999999999999E-3</c:v>
                </c:pt>
                <c:pt idx="79556" formatCode="0.00E+00">
                  <c:v>1.3699999999999999E-3</c:v>
                </c:pt>
                <c:pt idx="79557" formatCode="0.00E+00">
                  <c:v>1.3699999999999999E-3</c:v>
                </c:pt>
                <c:pt idx="79558" formatCode="0.00E+00">
                  <c:v>1.3699999999999999E-3</c:v>
                </c:pt>
                <c:pt idx="79559" formatCode="0.00E+00">
                  <c:v>1.3699999999999999E-3</c:v>
                </c:pt>
                <c:pt idx="79560" formatCode="0.00E+00">
                  <c:v>1.3699999999999999E-3</c:v>
                </c:pt>
                <c:pt idx="79561" formatCode="0.00E+00">
                  <c:v>1.3699999999999999E-3</c:v>
                </c:pt>
                <c:pt idx="79562" formatCode="0.00E+00">
                  <c:v>1.3699999999999999E-3</c:v>
                </c:pt>
                <c:pt idx="79563" formatCode="0.00E+00">
                  <c:v>1.3699999999999999E-3</c:v>
                </c:pt>
                <c:pt idx="79564" formatCode="0.00E+00">
                  <c:v>1.3699999999999999E-3</c:v>
                </c:pt>
                <c:pt idx="79565" formatCode="0.00E+00">
                  <c:v>1.3699999999999999E-3</c:v>
                </c:pt>
                <c:pt idx="79566" formatCode="0.00E+00">
                  <c:v>1.3699999999999999E-3</c:v>
                </c:pt>
                <c:pt idx="79567" formatCode="0.00E+00">
                  <c:v>1.3699999999999999E-3</c:v>
                </c:pt>
                <c:pt idx="79568" formatCode="0.00E+00">
                  <c:v>1.3699999999999999E-3</c:v>
                </c:pt>
                <c:pt idx="79569" formatCode="0.00E+00">
                  <c:v>1.3699999999999999E-3</c:v>
                </c:pt>
                <c:pt idx="79570" formatCode="0.00E+00">
                  <c:v>1.3699999999999999E-3</c:v>
                </c:pt>
                <c:pt idx="79571" formatCode="0.00E+00">
                  <c:v>1.3699999999999999E-3</c:v>
                </c:pt>
                <c:pt idx="79572" formatCode="0.00E+00">
                  <c:v>1.3699999999999999E-3</c:v>
                </c:pt>
                <c:pt idx="79573" formatCode="0.00E+00">
                  <c:v>1.3699999999999999E-3</c:v>
                </c:pt>
                <c:pt idx="79574" formatCode="0.00E+00">
                  <c:v>1.3699999999999999E-3</c:v>
                </c:pt>
                <c:pt idx="79575" formatCode="0.00E+00">
                  <c:v>1.3699999999999999E-3</c:v>
                </c:pt>
                <c:pt idx="79576" formatCode="0.00E+00">
                  <c:v>1.3699999999999999E-3</c:v>
                </c:pt>
                <c:pt idx="79577" formatCode="0.00E+00">
                  <c:v>1.3699999999999999E-3</c:v>
                </c:pt>
                <c:pt idx="79578" formatCode="0.00E+00">
                  <c:v>1.3699999999999999E-3</c:v>
                </c:pt>
                <c:pt idx="79579" formatCode="0.00E+00">
                  <c:v>1.3699999999999999E-3</c:v>
                </c:pt>
                <c:pt idx="79580" formatCode="0.00E+00">
                  <c:v>1.3699999999999999E-3</c:v>
                </c:pt>
                <c:pt idx="79581" formatCode="0.00E+00">
                  <c:v>1.3699999999999999E-3</c:v>
                </c:pt>
                <c:pt idx="79582" formatCode="0.00E+00">
                  <c:v>1.3699999999999999E-3</c:v>
                </c:pt>
                <c:pt idx="79583" formatCode="0.00E+00">
                  <c:v>1.3699999999999999E-3</c:v>
                </c:pt>
                <c:pt idx="79584" formatCode="0.00E+00">
                  <c:v>1.3699999999999999E-3</c:v>
                </c:pt>
                <c:pt idx="79585" formatCode="0.00E+00">
                  <c:v>1.3699999999999999E-3</c:v>
                </c:pt>
                <c:pt idx="79586" formatCode="0.00E+00">
                  <c:v>1.3699999999999999E-3</c:v>
                </c:pt>
                <c:pt idx="79587" formatCode="0.00E+00">
                  <c:v>1.3699999999999999E-3</c:v>
                </c:pt>
                <c:pt idx="79588" formatCode="0.00E+00">
                  <c:v>1.3699999999999999E-3</c:v>
                </c:pt>
                <c:pt idx="79589" formatCode="0.00E+00">
                  <c:v>1.3699999999999999E-3</c:v>
                </c:pt>
                <c:pt idx="79590" formatCode="0.00E+00">
                  <c:v>1.3699999999999999E-3</c:v>
                </c:pt>
                <c:pt idx="79591" formatCode="0.00E+00">
                  <c:v>1.3699999999999999E-3</c:v>
                </c:pt>
                <c:pt idx="79592" formatCode="0.00E+00">
                  <c:v>1.3699999999999999E-3</c:v>
                </c:pt>
                <c:pt idx="79593" formatCode="0.00E+00">
                  <c:v>1.3699999999999999E-3</c:v>
                </c:pt>
                <c:pt idx="79594" formatCode="0.00E+00">
                  <c:v>1.3699999999999999E-3</c:v>
                </c:pt>
                <c:pt idx="79595" formatCode="0.00E+00">
                  <c:v>1.3699999999999999E-3</c:v>
                </c:pt>
                <c:pt idx="79596" formatCode="0.00E+00">
                  <c:v>1.3699999999999999E-3</c:v>
                </c:pt>
                <c:pt idx="79597" formatCode="0.00E+00">
                  <c:v>1.3699999999999999E-3</c:v>
                </c:pt>
                <c:pt idx="79598" formatCode="0.00E+00">
                  <c:v>1.3699999999999999E-3</c:v>
                </c:pt>
                <c:pt idx="79599" formatCode="0.00E+00">
                  <c:v>1.3699999999999999E-3</c:v>
                </c:pt>
                <c:pt idx="79600" formatCode="0.00E+00">
                  <c:v>1.3699999999999999E-3</c:v>
                </c:pt>
                <c:pt idx="79601" formatCode="0.00E+00">
                  <c:v>1.3699999999999999E-3</c:v>
                </c:pt>
                <c:pt idx="79602" formatCode="0.00E+00">
                  <c:v>1.3699999999999999E-3</c:v>
                </c:pt>
                <c:pt idx="79603" formatCode="0.00E+00">
                  <c:v>1.3699999999999999E-3</c:v>
                </c:pt>
                <c:pt idx="79604" formatCode="0.00E+00">
                  <c:v>1.3699999999999999E-3</c:v>
                </c:pt>
                <c:pt idx="79605" formatCode="0.00E+00">
                  <c:v>1.3699999999999999E-3</c:v>
                </c:pt>
                <c:pt idx="79606" formatCode="0.00E+00">
                  <c:v>1.3699999999999999E-3</c:v>
                </c:pt>
                <c:pt idx="79607" formatCode="0.00E+00">
                  <c:v>1.3699999999999999E-3</c:v>
                </c:pt>
                <c:pt idx="79608" formatCode="0.00E+00">
                  <c:v>1.3699999999999999E-3</c:v>
                </c:pt>
                <c:pt idx="79609" formatCode="0.00E+00">
                  <c:v>1.3699999999999999E-3</c:v>
                </c:pt>
                <c:pt idx="79610" formatCode="0.00E+00">
                  <c:v>1.3699999999999999E-3</c:v>
                </c:pt>
                <c:pt idx="79611" formatCode="0.00E+00">
                  <c:v>1.3699999999999999E-3</c:v>
                </c:pt>
                <c:pt idx="79612" formatCode="0.00E+00">
                  <c:v>1.3699999999999999E-3</c:v>
                </c:pt>
                <c:pt idx="79613" formatCode="0.00E+00">
                  <c:v>1.3699999999999999E-3</c:v>
                </c:pt>
                <c:pt idx="79614" formatCode="0.00E+00">
                  <c:v>1.3699999999999999E-3</c:v>
                </c:pt>
                <c:pt idx="79615" formatCode="0.00E+00">
                  <c:v>1.3699999999999999E-3</c:v>
                </c:pt>
                <c:pt idx="79616" formatCode="0.00E+00">
                  <c:v>1.3699999999999999E-3</c:v>
                </c:pt>
                <c:pt idx="79617" formatCode="0.00E+00">
                  <c:v>1.3699999999999999E-3</c:v>
                </c:pt>
                <c:pt idx="79618" formatCode="0.00E+00">
                  <c:v>1.3699999999999999E-3</c:v>
                </c:pt>
                <c:pt idx="79619" formatCode="0.00E+00">
                  <c:v>1.3699999999999999E-3</c:v>
                </c:pt>
                <c:pt idx="79620" formatCode="0.00E+00">
                  <c:v>1.3699999999999999E-3</c:v>
                </c:pt>
                <c:pt idx="79621" formatCode="0.00E+00">
                  <c:v>1.3699999999999999E-3</c:v>
                </c:pt>
                <c:pt idx="79622" formatCode="0.00E+00">
                  <c:v>1.3699999999999999E-3</c:v>
                </c:pt>
                <c:pt idx="79623" formatCode="0.00E+00">
                  <c:v>1.3699999999999999E-3</c:v>
                </c:pt>
                <c:pt idx="79624" formatCode="0.00E+00">
                  <c:v>1.3699999999999999E-3</c:v>
                </c:pt>
                <c:pt idx="79625" formatCode="0.00E+00">
                  <c:v>1.3699999999999999E-3</c:v>
                </c:pt>
                <c:pt idx="79626" formatCode="0.00E+00">
                  <c:v>1.3699999999999999E-3</c:v>
                </c:pt>
                <c:pt idx="79627" formatCode="0.00E+00">
                  <c:v>1.3699999999999999E-3</c:v>
                </c:pt>
                <c:pt idx="79628" formatCode="0.00E+00">
                  <c:v>1.3699999999999999E-3</c:v>
                </c:pt>
                <c:pt idx="79629" formatCode="0.00E+00">
                  <c:v>1.3699999999999999E-3</c:v>
                </c:pt>
                <c:pt idx="79630" formatCode="0.00E+00">
                  <c:v>1.3699999999999999E-3</c:v>
                </c:pt>
                <c:pt idx="79631" formatCode="0.00E+00">
                  <c:v>1.3699999999999999E-3</c:v>
                </c:pt>
                <c:pt idx="79632" formatCode="0.00E+00">
                  <c:v>1.3699999999999999E-3</c:v>
                </c:pt>
                <c:pt idx="79633" formatCode="0.00E+00">
                  <c:v>1.3699999999999999E-3</c:v>
                </c:pt>
                <c:pt idx="79634" formatCode="0.00E+00">
                  <c:v>1.3699999999999999E-3</c:v>
                </c:pt>
                <c:pt idx="79635" formatCode="0.00E+00">
                  <c:v>1.3699999999999999E-3</c:v>
                </c:pt>
                <c:pt idx="79636" formatCode="0.00E+00">
                  <c:v>1.3699999999999999E-3</c:v>
                </c:pt>
                <c:pt idx="79637" formatCode="0.00E+00">
                  <c:v>1.3699999999999999E-3</c:v>
                </c:pt>
                <c:pt idx="79638" formatCode="0.00E+00">
                  <c:v>1.3699999999999999E-3</c:v>
                </c:pt>
                <c:pt idx="79639" formatCode="0.00E+00">
                  <c:v>1.3699999999999999E-3</c:v>
                </c:pt>
                <c:pt idx="79640" formatCode="0.00E+00">
                  <c:v>1.3699999999999999E-3</c:v>
                </c:pt>
                <c:pt idx="79641" formatCode="0.00E+00">
                  <c:v>1.3699999999999999E-3</c:v>
                </c:pt>
                <c:pt idx="79642" formatCode="0.00E+00">
                  <c:v>1.3699999999999999E-3</c:v>
                </c:pt>
                <c:pt idx="79643" formatCode="0.00E+00">
                  <c:v>1.3699999999999999E-3</c:v>
                </c:pt>
                <c:pt idx="79644" formatCode="0.00E+00">
                  <c:v>1.3699999999999999E-3</c:v>
                </c:pt>
                <c:pt idx="79645" formatCode="0.00E+00">
                  <c:v>1.3699999999999999E-3</c:v>
                </c:pt>
                <c:pt idx="79646" formatCode="0.00E+00">
                  <c:v>1.3699999999999999E-3</c:v>
                </c:pt>
                <c:pt idx="79647" formatCode="0.00E+00">
                  <c:v>1.3699999999999999E-3</c:v>
                </c:pt>
                <c:pt idx="79648" formatCode="0.00E+00">
                  <c:v>1.3699999999999999E-3</c:v>
                </c:pt>
                <c:pt idx="79649" formatCode="0.00E+00">
                  <c:v>1.3699999999999999E-3</c:v>
                </c:pt>
                <c:pt idx="79650" formatCode="0.00E+00">
                  <c:v>1.3699999999999999E-3</c:v>
                </c:pt>
                <c:pt idx="79651" formatCode="0.00E+00">
                  <c:v>1.3699999999999999E-3</c:v>
                </c:pt>
                <c:pt idx="79652" formatCode="0.00E+00">
                  <c:v>1.3699999999999999E-3</c:v>
                </c:pt>
                <c:pt idx="79653" formatCode="0.00E+00">
                  <c:v>1.3699999999999999E-3</c:v>
                </c:pt>
                <c:pt idx="79654" formatCode="0.00E+00">
                  <c:v>1.3699999999999999E-3</c:v>
                </c:pt>
                <c:pt idx="79655" formatCode="0.00E+00">
                  <c:v>1.3699999999999999E-3</c:v>
                </c:pt>
                <c:pt idx="79656" formatCode="0.00E+00">
                  <c:v>1.3699999999999999E-3</c:v>
                </c:pt>
                <c:pt idx="79657" formatCode="0.00E+00">
                  <c:v>1.3699999999999999E-3</c:v>
                </c:pt>
                <c:pt idx="79658" formatCode="0.00E+00">
                  <c:v>1.3699999999999999E-3</c:v>
                </c:pt>
                <c:pt idx="79659" formatCode="0.00E+00">
                  <c:v>1.3699999999999999E-3</c:v>
                </c:pt>
                <c:pt idx="79660" formatCode="0.00E+00">
                  <c:v>1.3699999999999999E-3</c:v>
                </c:pt>
                <c:pt idx="79661" formatCode="0.00E+00">
                  <c:v>1.3699999999999999E-3</c:v>
                </c:pt>
                <c:pt idx="79662" formatCode="0.00E+00">
                  <c:v>1.3699999999999999E-3</c:v>
                </c:pt>
                <c:pt idx="79663" formatCode="0.00E+00">
                  <c:v>1.3699999999999999E-3</c:v>
                </c:pt>
                <c:pt idx="79664" formatCode="0.00E+00">
                  <c:v>1.3699999999999999E-3</c:v>
                </c:pt>
                <c:pt idx="79665" formatCode="0.00E+00">
                  <c:v>1.3699999999999999E-3</c:v>
                </c:pt>
                <c:pt idx="79666" formatCode="0.00E+00">
                  <c:v>1.3699999999999999E-3</c:v>
                </c:pt>
                <c:pt idx="79667" formatCode="0.00E+00">
                  <c:v>1.3699999999999999E-3</c:v>
                </c:pt>
                <c:pt idx="79668" formatCode="0.00E+00">
                  <c:v>1.3699999999999999E-3</c:v>
                </c:pt>
                <c:pt idx="79669" formatCode="0.00E+00">
                  <c:v>1.3699999999999999E-3</c:v>
                </c:pt>
                <c:pt idx="79670" formatCode="0.00E+00">
                  <c:v>1.3699999999999999E-3</c:v>
                </c:pt>
                <c:pt idx="79671" formatCode="0.00E+00">
                  <c:v>1.3699999999999999E-3</c:v>
                </c:pt>
                <c:pt idx="79672" formatCode="0.00E+00">
                  <c:v>1.3699999999999999E-3</c:v>
                </c:pt>
                <c:pt idx="79673" formatCode="0.00E+00">
                  <c:v>1.3699999999999999E-3</c:v>
                </c:pt>
                <c:pt idx="79674" formatCode="0.00E+00">
                  <c:v>1.3699999999999999E-3</c:v>
                </c:pt>
                <c:pt idx="79675" formatCode="0.00E+00">
                  <c:v>1.3699999999999999E-3</c:v>
                </c:pt>
                <c:pt idx="79676" formatCode="0.00E+00">
                  <c:v>1.3699999999999999E-3</c:v>
                </c:pt>
                <c:pt idx="79677" formatCode="0.00E+00">
                  <c:v>1.3699999999999999E-3</c:v>
                </c:pt>
                <c:pt idx="79678" formatCode="0.00E+00">
                  <c:v>1.3699999999999999E-3</c:v>
                </c:pt>
                <c:pt idx="79679" formatCode="0.00E+00">
                  <c:v>1.3699999999999999E-3</c:v>
                </c:pt>
                <c:pt idx="79680" formatCode="0.00E+00">
                  <c:v>1.3699999999999999E-3</c:v>
                </c:pt>
                <c:pt idx="79681" formatCode="0.00E+00">
                  <c:v>1.3699999999999999E-3</c:v>
                </c:pt>
                <c:pt idx="79682" formatCode="0.00E+00">
                  <c:v>1.3699999999999999E-3</c:v>
                </c:pt>
                <c:pt idx="79683" formatCode="0.00E+00">
                  <c:v>1.3699999999999999E-3</c:v>
                </c:pt>
                <c:pt idx="79684" formatCode="0.00E+00">
                  <c:v>1.3699999999999999E-3</c:v>
                </c:pt>
                <c:pt idx="79685" formatCode="0.00E+00">
                  <c:v>1.3699999999999999E-3</c:v>
                </c:pt>
                <c:pt idx="79686" formatCode="0.00E+00">
                  <c:v>1.3699999999999999E-3</c:v>
                </c:pt>
                <c:pt idx="79687" formatCode="0.00E+00">
                  <c:v>1.3699999999999999E-3</c:v>
                </c:pt>
                <c:pt idx="79688" formatCode="0.00E+00">
                  <c:v>1.3699999999999999E-3</c:v>
                </c:pt>
                <c:pt idx="79689" formatCode="0.00E+00">
                  <c:v>1.3699999999999999E-3</c:v>
                </c:pt>
                <c:pt idx="79690" formatCode="0.00E+00">
                  <c:v>1.3699999999999999E-3</c:v>
                </c:pt>
                <c:pt idx="79691" formatCode="0.00E+00">
                  <c:v>1.3699999999999999E-3</c:v>
                </c:pt>
                <c:pt idx="79692" formatCode="0.00E+00">
                  <c:v>1.3699999999999999E-3</c:v>
                </c:pt>
                <c:pt idx="79693" formatCode="0.00E+00">
                  <c:v>1.3699999999999999E-3</c:v>
                </c:pt>
                <c:pt idx="79694" formatCode="0.00E+00">
                  <c:v>1.3699999999999999E-3</c:v>
                </c:pt>
                <c:pt idx="79695" formatCode="0.00E+00">
                  <c:v>1.3699999999999999E-3</c:v>
                </c:pt>
                <c:pt idx="79696" formatCode="0.00E+00">
                  <c:v>1.3699999999999999E-3</c:v>
                </c:pt>
                <c:pt idx="79697" formatCode="0.00E+00">
                  <c:v>1.3699999999999999E-3</c:v>
                </c:pt>
                <c:pt idx="79698" formatCode="0.00E+00">
                  <c:v>1.3699999999999999E-3</c:v>
                </c:pt>
                <c:pt idx="79699" formatCode="0.00E+00">
                  <c:v>1.3699999999999999E-3</c:v>
                </c:pt>
                <c:pt idx="79700" formatCode="0.00E+00">
                  <c:v>1.3699999999999999E-3</c:v>
                </c:pt>
                <c:pt idx="79701" formatCode="0.00E+00">
                  <c:v>1.3699999999999999E-3</c:v>
                </c:pt>
                <c:pt idx="79702" formatCode="0.00E+00">
                  <c:v>1.3699999999999999E-3</c:v>
                </c:pt>
                <c:pt idx="79703" formatCode="0.00E+00">
                  <c:v>1.3699999999999999E-3</c:v>
                </c:pt>
                <c:pt idx="79704" formatCode="0.00E+00">
                  <c:v>1.3699999999999999E-3</c:v>
                </c:pt>
                <c:pt idx="79705" formatCode="0.00E+00">
                  <c:v>1.3699999999999999E-3</c:v>
                </c:pt>
                <c:pt idx="79706" formatCode="0.00E+00">
                  <c:v>1.3699999999999999E-3</c:v>
                </c:pt>
                <c:pt idx="79707" formatCode="0.00E+00">
                  <c:v>1.3699999999999999E-3</c:v>
                </c:pt>
                <c:pt idx="79708" formatCode="0.00E+00">
                  <c:v>1.3699999999999999E-3</c:v>
                </c:pt>
                <c:pt idx="79709" formatCode="0.00E+00">
                  <c:v>1.3699999999999999E-3</c:v>
                </c:pt>
                <c:pt idx="79710" formatCode="0.00E+00">
                  <c:v>1.3699999999999999E-3</c:v>
                </c:pt>
                <c:pt idx="79711" formatCode="0.00E+00">
                  <c:v>1.3699999999999999E-3</c:v>
                </c:pt>
                <c:pt idx="79712" formatCode="0.00E+00">
                  <c:v>1.3699999999999999E-3</c:v>
                </c:pt>
                <c:pt idx="79713" formatCode="0.00E+00">
                  <c:v>1.3699999999999999E-3</c:v>
                </c:pt>
                <c:pt idx="79714" formatCode="0.00E+00">
                  <c:v>1.3699999999999999E-3</c:v>
                </c:pt>
                <c:pt idx="79715" formatCode="0.00E+00">
                  <c:v>1.3699999999999999E-3</c:v>
                </c:pt>
                <c:pt idx="79716" formatCode="0.00E+00">
                  <c:v>1.3699999999999999E-3</c:v>
                </c:pt>
                <c:pt idx="79717" formatCode="0.00E+00">
                  <c:v>1.3699999999999999E-3</c:v>
                </c:pt>
                <c:pt idx="79718" formatCode="0.00E+00">
                  <c:v>1.3699999999999999E-3</c:v>
                </c:pt>
                <c:pt idx="79719" formatCode="0.00E+00">
                  <c:v>1.3699999999999999E-3</c:v>
                </c:pt>
                <c:pt idx="79720" formatCode="0.00E+00">
                  <c:v>1.3699999999999999E-3</c:v>
                </c:pt>
                <c:pt idx="79721" formatCode="0.00E+00">
                  <c:v>1.3699999999999999E-3</c:v>
                </c:pt>
                <c:pt idx="79722" formatCode="0.00E+00">
                  <c:v>1.3699999999999999E-3</c:v>
                </c:pt>
                <c:pt idx="79723" formatCode="0.00E+00">
                  <c:v>1.3699999999999999E-3</c:v>
                </c:pt>
                <c:pt idx="79724" formatCode="0.00E+00">
                  <c:v>1.3699999999999999E-3</c:v>
                </c:pt>
                <c:pt idx="79725" formatCode="0.00E+00">
                  <c:v>1.3699999999999999E-3</c:v>
                </c:pt>
                <c:pt idx="79726" formatCode="0.00E+00">
                  <c:v>1.3699999999999999E-3</c:v>
                </c:pt>
                <c:pt idx="79727" formatCode="0.00E+00">
                  <c:v>1.3699999999999999E-3</c:v>
                </c:pt>
                <c:pt idx="79728" formatCode="0.00E+00">
                  <c:v>1.3699999999999999E-3</c:v>
                </c:pt>
                <c:pt idx="79729" formatCode="0.00E+00">
                  <c:v>1.3699999999999999E-3</c:v>
                </c:pt>
                <c:pt idx="79730" formatCode="0.00E+00">
                  <c:v>1.3699999999999999E-3</c:v>
                </c:pt>
                <c:pt idx="79731" formatCode="0.00E+00">
                  <c:v>1.3699999999999999E-3</c:v>
                </c:pt>
                <c:pt idx="79732" formatCode="0.00E+00">
                  <c:v>1.3699999999999999E-3</c:v>
                </c:pt>
                <c:pt idx="79733" formatCode="0.00E+00">
                  <c:v>1.3699999999999999E-3</c:v>
                </c:pt>
                <c:pt idx="79734" formatCode="0.00E+00">
                  <c:v>1.3699999999999999E-3</c:v>
                </c:pt>
                <c:pt idx="79735" formatCode="0.00E+00">
                  <c:v>1.3699999999999999E-3</c:v>
                </c:pt>
                <c:pt idx="79736" formatCode="0.00E+00">
                  <c:v>1.3699999999999999E-3</c:v>
                </c:pt>
                <c:pt idx="79737" formatCode="0.00E+00">
                  <c:v>1.3699999999999999E-3</c:v>
                </c:pt>
                <c:pt idx="79738" formatCode="0.00E+00">
                  <c:v>1.3699999999999999E-3</c:v>
                </c:pt>
                <c:pt idx="79739" formatCode="0.00E+00">
                  <c:v>1.3699999999999999E-3</c:v>
                </c:pt>
                <c:pt idx="79740" formatCode="0.00E+00">
                  <c:v>1.3699999999999999E-3</c:v>
                </c:pt>
                <c:pt idx="79741" formatCode="0.00E+00">
                  <c:v>1.3699999999999999E-3</c:v>
                </c:pt>
                <c:pt idx="79742" formatCode="0.00E+00">
                  <c:v>1.3699999999999999E-3</c:v>
                </c:pt>
                <c:pt idx="79743" formatCode="0.00E+00">
                  <c:v>1.3699999999999999E-3</c:v>
                </c:pt>
                <c:pt idx="79744" formatCode="0.00E+00">
                  <c:v>1.3699999999999999E-3</c:v>
                </c:pt>
                <c:pt idx="79745" formatCode="0.00E+00">
                  <c:v>1.3699999999999999E-3</c:v>
                </c:pt>
                <c:pt idx="79746" formatCode="0.00E+00">
                  <c:v>1.3699999999999999E-3</c:v>
                </c:pt>
                <c:pt idx="79747" formatCode="0.00E+00">
                  <c:v>1.3699999999999999E-3</c:v>
                </c:pt>
                <c:pt idx="79748" formatCode="0.00E+00">
                  <c:v>1.3699999999999999E-3</c:v>
                </c:pt>
                <c:pt idx="79749" formatCode="0.00E+00">
                  <c:v>1.3699999999999999E-3</c:v>
                </c:pt>
                <c:pt idx="79750" formatCode="0.00E+00">
                  <c:v>1.3699999999999999E-3</c:v>
                </c:pt>
                <c:pt idx="79751" formatCode="0.00E+00">
                  <c:v>1.3699999999999999E-3</c:v>
                </c:pt>
                <c:pt idx="79752" formatCode="0.00E+00">
                  <c:v>1.3699999999999999E-3</c:v>
                </c:pt>
                <c:pt idx="79753" formatCode="0.00E+00">
                  <c:v>1.3699999999999999E-3</c:v>
                </c:pt>
                <c:pt idx="79754" formatCode="0.00E+00">
                  <c:v>1.3699999999999999E-3</c:v>
                </c:pt>
                <c:pt idx="79755" formatCode="0.00E+00">
                  <c:v>1.3699999999999999E-3</c:v>
                </c:pt>
                <c:pt idx="79756" formatCode="0.00E+00">
                  <c:v>1.3699999999999999E-3</c:v>
                </c:pt>
                <c:pt idx="79757" formatCode="0.00E+00">
                  <c:v>1.3699999999999999E-3</c:v>
                </c:pt>
                <c:pt idx="79758" formatCode="0.00E+00">
                  <c:v>1.3699999999999999E-3</c:v>
                </c:pt>
                <c:pt idx="79759" formatCode="0.00E+00">
                  <c:v>1.3699999999999999E-3</c:v>
                </c:pt>
                <c:pt idx="79760" formatCode="0.00E+00">
                  <c:v>1.3699999999999999E-3</c:v>
                </c:pt>
                <c:pt idx="79761" formatCode="0.00E+00">
                  <c:v>1.3699999999999999E-3</c:v>
                </c:pt>
                <c:pt idx="79762" formatCode="0.00E+00">
                  <c:v>1.3699999999999999E-3</c:v>
                </c:pt>
                <c:pt idx="79763" formatCode="0.00E+00">
                  <c:v>1.3699999999999999E-3</c:v>
                </c:pt>
                <c:pt idx="79764" formatCode="0.00E+00">
                  <c:v>1.3699999999999999E-3</c:v>
                </c:pt>
                <c:pt idx="79765" formatCode="0.00E+00">
                  <c:v>1.3699999999999999E-3</c:v>
                </c:pt>
                <c:pt idx="79766" formatCode="0.00E+00">
                  <c:v>1.3699999999999999E-3</c:v>
                </c:pt>
                <c:pt idx="79767" formatCode="0.00E+00">
                  <c:v>1.3699999999999999E-3</c:v>
                </c:pt>
                <c:pt idx="79768" formatCode="0.00E+00">
                  <c:v>1.3699999999999999E-3</c:v>
                </c:pt>
                <c:pt idx="79769" formatCode="0.00E+00">
                  <c:v>1.3699999999999999E-3</c:v>
                </c:pt>
                <c:pt idx="79770" formatCode="0.00E+00">
                  <c:v>1.3699999999999999E-3</c:v>
                </c:pt>
                <c:pt idx="79771" formatCode="0.00E+00">
                  <c:v>1.3699999999999999E-3</c:v>
                </c:pt>
                <c:pt idx="79772" formatCode="0.00E+00">
                  <c:v>1.3699999999999999E-3</c:v>
                </c:pt>
                <c:pt idx="79773" formatCode="0.00E+00">
                  <c:v>1.3699999999999999E-3</c:v>
                </c:pt>
                <c:pt idx="79774" formatCode="0.00E+00">
                  <c:v>1.3699999999999999E-3</c:v>
                </c:pt>
                <c:pt idx="79775" formatCode="0.00E+00">
                  <c:v>1.3699999999999999E-3</c:v>
                </c:pt>
                <c:pt idx="79776" formatCode="0.00E+00">
                  <c:v>1.3699999999999999E-3</c:v>
                </c:pt>
                <c:pt idx="79777" formatCode="0.00E+00">
                  <c:v>1.3699999999999999E-3</c:v>
                </c:pt>
                <c:pt idx="79778" formatCode="0.00E+00">
                  <c:v>1.3699999999999999E-3</c:v>
                </c:pt>
                <c:pt idx="79779" formatCode="0.00E+00">
                  <c:v>1.3699999999999999E-3</c:v>
                </c:pt>
                <c:pt idx="79780" formatCode="0.00E+00">
                  <c:v>1.3699999999999999E-3</c:v>
                </c:pt>
                <c:pt idx="79781" formatCode="0.00E+00">
                  <c:v>1.3699999999999999E-3</c:v>
                </c:pt>
                <c:pt idx="79782" formatCode="0.00E+00">
                  <c:v>1.3699999999999999E-3</c:v>
                </c:pt>
                <c:pt idx="79783" formatCode="0.00E+00">
                  <c:v>1.3699999999999999E-3</c:v>
                </c:pt>
                <c:pt idx="79784" formatCode="0.00E+00">
                  <c:v>1.3699999999999999E-3</c:v>
                </c:pt>
                <c:pt idx="79785" formatCode="0.00E+00">
                  <c:v>1.3699999999999999E-3</c:v>
                </c:pt>
                <c:pt idx="79786" formatCode="0.00E+00">
                  <c:v>1.3699999999999999E-3</c:v>
                </c:pt>
                <c:pt idx="79787" formatCode="0.00E+00">
                  <c:v>1.3699999999999999E-3</c:v>
                </c:pt>
                <c:pt idx="79788" formatCode="0.00E+00">
                  <c:v>1.3699999999999999E-3</c:v>
                </c:pt>
                <c:pt idx="79789" formatCode="0.00E+00">
                  <c:v>1.3699999999999999E-3</c:v>
                </c:pt>
                <c:pt idx="79790" formatCode="0.00E+00">
                  <c:v>1.3699999999999999E-3</c:v>
                </c:pt>
                <c:pt idx="79791" formatCode="0.00E+00">
                  <c:v>1.3699999999999999E-3</c:v>
                </c:pt>
                <c:pt idx="79792" formatCode="0.00E+00">
                  <c:v>1.3699999999999999E-3</c:v>
                </c:pt>
                <c:pt idx="79793" formatCode="0.00E+00">
                  <c:v>1.3699999999999999E-3</c:v>
                </c:pt>
                <c:pt idx="79794" formatCode="0.00E+00">
                  <c:v>1.3699999999999999E-3</c:v>
                </c:pt>
                <c:pt idx="79795" formatCode="0.00E+00">
                  <c:v>1.3699999999999999E-3</c:v>
                </c:pt>
                <c:pt idx="79796" formatCode="0.00E+00">
                  <c:v>1.3699999999999999E-3</c:v>
                </c:pt>
                <c:pt idx="79797" formatCode="0.00E+00">
                  <c:v>1.3699999999999999E-3</c:v>
                </c:pt>
                <c:pt idx="79798" formatCode="0.00E+00">
                  <c:v>1.3699999999999999E-3</c:v>
                </c:pt>
                <c:pt idx="79799" formatCode="0.00E+00">
                  <c:v>1.3699999999999999E-3</c:v>
                </c:pt>
                <c:pt idx="79800" formatCode="0.00E+00">
                  <c:v>1.3699999999999999E-3</c:v>
                </c:pt>
                <c:pt idx="79801" formatCode="0.00E+00">
                  <c:v>1.3699999999999999E-3</c:v>
                </c:pt>
                <c:pt idx="79802" formatCode="0.00E+00">
                  <c:v>1.3699999999999999E-3</c:v>
                </c:pt>
                <c:pt idx="79803" formatCode="0.00E+00">
                  <c:v>1.3699999999999999E-3</c:v>
                </c:pt>
                <c:pt idx="79804" formatCode="0.00E+00">
                  <c:v>1.3699999999999999E-3</c:v>
                </c:pt>
                <c:pt idx="79805" formatCode="0.00E+00">
                  <c:v>1.3699999999999999E-3</c:v>
                </c:pt>
                <c:pt idx="79806" formatCode="0.00E+00">
                  <c:v>1.3699999999999999E-3</c:v>
                </c:pt>
                <c:pt idx="79807" formatCode="0.00E+00">
                  <c:v>1.3699999999999999E-3</c:v>
                </c:pt>
                <c:pt idx="79808" formatCode="0.00E+00">
                  <c:v>1.3699999999999999E-3</c:v>
                </c:pt>
                <c:pt idx="79809" formatCode="0.00E+00">
                  <c:v>1.3699999999999999E-3</c:v>
                </c:pt>
                <c:pt idx="79810" formatCode="0.00E+00">
                  <c:v>1.3699999999999999E-3</c:v>
                </c:pt>
                <c:pt idx="79811" formatCode="0.00E+00">
                  <c:v>1.3699999999999999E-3</c:v>
                </c:pt>
                <c:pt idx="79812" formatCode="0.00E+00">
                  <c:v>1.3699999999999999E-3</c:v>
                </c:pt>
                <c:pt idx="79813" formatCode="0.00E+00">
                  <c:v>1.3699999999999999E-3</c:v>
                </c:pt>
                <c:pt idx="79814" formatCode="0.00E+00">
                  <c:v>1.3699999999999999E-3</c:v>
                </c:pt>
                <c:pt idx="79815" formatCode="0.00E+00">
                  <c:v>1.3699999999999999E-3</c:v>
                </c:pt>
                <c:pt idx="79816" formatCode="0.00E+00">
                  <c:v>1.3699999999999999E-3</c:v>
                </c:pt>
                <c:pt idx="79817" formatCode="0.00E+00">
                  <c:v>1.3699999999999999E-3</c:v>
                </c:pt>
                <c:pt idx="79818" formatCode="0.00E+00">
                  <c:v>1.3699999999999999E-3</c:v>
                </c:pt>
                <c:pt idx="79819" formatCode="0.00E+00">
                  <c:v>1.3699999999999999E-3</c:v>
                </c:pt>
                <c:pt idx="79820" formatCode="0.00E+00">
                  <c:v>1.3699999999999999E-3</c:v>
                </c:pt>
                <c:pt idx="79821" formatCode="0.00E+00">
                  <c:v>1.3699999999999999E-3</c:v>
                </c:pt>
                <c:pt idx="79822" formatCode="0.00E+00">
                  <c:v>1.3699999999999999E-3</c:v>
                </c:pt>
                <c:pt idx="79823" formatCode="0.00E+00">
                  <c:v>1.3699999999999999E-3</c:v>
                </c:pt>
                <c:pt idx="79824" formatCode="0.00E+00">
                  <c:v>1.3699999999999999E-3</c:v>
                </c:pt>
                <c:pt idx="79825" formatCode="0.00E+00">
                  <c:v>1.3699999999999999E-3</c:v>
                </c:pt>
                <c:pt idx="79826" formatCode="0.00E+00">
                  <c:v>1.3699999999999999E-3</c:v>
                </c:pt>
                <c:pt idx="79827" formatCode="0.00E+00">
                  <c:v>1.3699999999999999E-3</c:v>
                </c:pt>
                <c:pt idx="79828" formatCode="0.00E+00">
                  <c:v>1.3699999999999999E-3</c:v>
                </c:pt>
                <c:pt idx="79829" formatCode="0.00E+00">
                  <c:v>1.3699999999999999E-3</c:v>
                </c:pt>
                <c:pt idx="79830" formatCode="0.00E+00">
                  <c:v>1.3699999999999999E-3</c:v>
                </c:pt>
                <c:pt idx="79831" formatCode="0.00E+00">
                  <c:v>1.3699999999999999E-3</c:v>
                </c:pt>
                <c:pt idx="79832" formatCode="0.00E+00">
                  <c:v>1.3699999999999999E-3</c:v>
                </c:pt>
                <c:pt idx="79833" formatCode="0.00E+00">
                  <c:v>1.3699999999999999E-3</c:v>
                </c:pt>
                <c:pt idx="79834" formatCode="0.00E+00">
                  <c:v>1.3699999999999999E-3</c:v>
                </c:pt>
                <c:pt idx="79835" formatCode="0.00E+00">
                  <c:v>1.3699999999999999E-3</c:v>
                </c:pt>
                <c:pt idx="79836" formatCode="0.00E+00">
                  <c:v>1.3699999999999999E-3</c:v>
                </c:pt>
                <c:pt idx="79837" formatCode="0.00E+00">
                  <c:v>1.3699999999999999E-3</c:v>
                </c:pt>
                <c:pt idx="79838" formatCode="0.00E+00">
                  <c:v>1.3699999999999999E-3</c:v>
                </c:pt>
                <c:pt idx="79839" formatCode="0.00E+00">
                  <c:v>1.3699999999999999E-3</c:v>
                </c:pt>
                <c:pt idx="79840" formatCode="0.00E+00">
                  <c:v>1.3699999999999999E-3</c:v>
                </c:pt>
                <c:pt idx="79841" formatCode="0.00E+00">
                  <c:v>1.3699999999999999E-3</c:v>
                </c:pt>
                <c:pt idx="79842" formatCode="0.00E+00">
                  <c:v>1.3699999999999999E-3</c:v>
                </c:pt>
                <c:pt idx="79843" formatCode="0.00E+00">
                  <c:v>1.3699999999999999E-3</c:v>
                </c:pt>
                <c:pt idx="79844" formatCode="0.00E+00">
                  <c:v>1.3699999999999999E-3</c:v>
                </c:pt>
                <c:pt idx="79845" formatCode="0.00E+00">
                  <c:v>1.3699999999999999E-3</c:v>
                </c:pt>
                <c:pt idx="79846" formatCode="0.00E+00">
                  <c:v>1.3699999999999999E-3</c:v>
                </c:pt>
                <c:pt idx="79847" formatCode="0.00E+00">
                  <c:v>1.3699999999999999E-3</c:v>
                </c:pt>
                <c:pt idx="79848" formatCode="0.00E+00">
                  <c:v>1.3699999999999999E-3</c:v>
                </c:pt>
                <c:pt idx="79849" formatCode="0.00E+00">
                  <c:v>1.3699999999999999E-3</c:v>
                </c:pt>
                <c:pt idx="79850" formatCode="0.00E+00">
                  <c:v>1.3699999999999999E-3</c:v>
                </c:pt>
                <c:pt idx="79851" formatCode="0.00E+00">
                  <c:v>1.3699999999999999E-3</c:v>
                </c:pt>
                <c:pt idx="79852" formatCode="0.00E+00">
                  <c:v>1.3699999999999999E-3</c:v>
                </c:pt>
                <c:pt idx="79853" formatCode="0.00E+00">
                  <c:v>1.3699999999999999E-3</c:v>
                </c:pt>
                <c:pt idx="79854" formatCode="0.00E+00">
                  <c:v>1.3699999999999999E-3</c:v>
                </c:pt>
                <c:pt idx="79855" formatCode="0.00E+00">
                  <c:v>1.3699999999999999E-3</c:v>
                </c:pt>
                <c:pt idx="79856" formatCode="0.00E+00">
                  <c:v>1.3699999999999999E-3</c:v>
                </c:pt>
                <c:pt idx="79857" formatCode="0.00E+00">
                  <c:v>1.3699999999999999E-3</c:v>
                </c:pt>
                <c:pt idx="79858" formatCode="0.00E+00">
                  <c:v>1.3699999999999999E-3</c:v>
                </c:pt>
                <c:pt idx="79859" formatCode="0.00E+00">
                  <c:v>1.3699999999999999E-3</c:v>
                </c:pt>
                <c:pt idx="79860" formatCode="0.00E+00">
                  <c:v>1.3699999999999999E-3</c:v>
                </c:pt>
                <c:pt idx="79861" formatCode="0.00E+00">
                  <c:v>1.3699999999999999E-3</c:v>
                </c:pt>
                <c:pt idx="79862" formatCode="0.00E+00">
                  <c:v>1.3699999999999999E-3</c:v>
                </c:pt>
                <c:pt idx="79863" formatCode="0.00E+00">
                  <c:v>1.3699999999999999E-3</c:v>
                </c:pt>
                <c:pt idx="79864" formatCode="0.00E+00">
                  <c:v>1.3699999999999999E-3</c:v>
                </c:pt>
                <c:pt idx="79865" formatCode="0.00E+00">
                  <c:v>1.3699999999999999E-3</c:v>
                </c:pt>
                <c:pt idx="79866" formatCode="0.00E+00">
                  <c:v>1.3699999999999999E-3</c:v>
                </c:pt>
                <c:pt idx="79867" formatCode="0.00E+00">
                  <c:v>1.3699999999999999E-3</c:v>
                </c:pt>
                <c:pt idx="79868" formatCode="0.00E+00">
                  <c:v>1.3699999999999999E-3</c:v>
                </c:pt>
                <c:pt idx="79869" formatCode="0.00E+00">
                  <c:v>1.3699999999999999E-3</c:v>
                </c:pt>
                <c:pt idx="79870" formatCode="0.00E+00">
                  <c:v>1.3699999999999999E-3</c:v>
                </c:pt>
                <c:pt idx="79871" formatCode="0.00E+00">
                  <c:v>1.3699999999999999E-3</c:v>
                </c:pt>
                <c:pt idx="79872" formatCode="0.00E+00">
                  <c:v>1.3699999999999999E-3</c:v>
                </c:pt>
                <c:pt idx="79873" formatCode="0.00E+00">
                  <c:v>1.3699999999999999E-3</c:v>
                </c:pt>
                <c:pt idx="79874" formatCode="0.00E+00">
                  <c:v>1.3699999999999999E-3</c:v>
                </c:pt>
                <c:pt idx="79875" formatCode="0.00E+00">
                  <c:v>1.3699999999999999E-3</c:v>
                </c:pt>
                <c:pt idx="79876" formatCode="0.00E+00">
                  <c:v>1.3699999999999999E-3</c:v>
                </c:pt>
                <c:pt idx="79877" formatCode="0.00E+00">
                  <c:v>1.3699999999999999E-3</c:v>
                </c:pt>
                <c:pt idx="79878" formatCode="0.00E+00">
                  <c:v>1.3699999999999999E-3</c:v>
                </c:pt>
                <c:pt idx="79879" formatCode="0.00E+00">
                  <c:v>1.3699999999999999E-3</c:v>
                </c:pt>
                <c:pt idx="79880" formatCode="0.00E+00">
                  <c:v>1.3699999999999999E-3</c:v>
                </c:pt>
                <c:pt idx="79881" formatCode="0.00E+00">
                  <c:v>1.3699999999999999E-3</c:v>
                </c:pt>
                <c:pt idx="79882" formatCode="0.00E+00">
                  <c:v>1.3699999999999999E-3</c:v>
                </c:pt>
                <c:pt idx="79883" formatCode="0.00E+00">
                  <c:v>1.3699999999999999E-3</c:v>
                </c:pt>
                <c:pt idx="79884" formatCode="0.00E+00">
                  <c:v>1.3699999999999999E-3</c:v>
                </c:pt>
                <c:pt idx="79885" formatCode="0.00E+00">
                  <c:v>1.3699999999999999E-3</c:v>
                </c:pt>
                <c:pt idx="79886" formatCode="0.00E+00">
                  <c:v>1.3699999999999999E-3</c:v>
                </c:pt>
                <c:pt idx="79887" formatCode="0.00E+00">
                  <c:v>1.3699999999999999E-3</c:v>
                </c:pt>
                <c:pt idx="79888" formatCode="0.00E+00">
                  <c:v>1.3699999999999999E-3</c:v>
                </c:pt>
                <c:pt idx="79889" formatCode="0.00E+00">
                  <c:v>1.3699999999999999E-3</c:v>
                </c:pt>
                <c:pt idx="79890" formatCode="0.00E+00">
                  <c:v>1.3699999999999999E-3</c:v>
                </c:pt>
                <c:pt idx="79891" formatCode="0.00E+00">
                  <c:v>1.3699999999999999E-3</c:v>
                </c:pt>
                <c:pt idx="79892" formatCode="0.00E+00">
                  <c:v>1.3699999999999999E-3</c:v>
                </c:pt>
                <c:pt idx="79893" formatCode="0.00E+00">
                  <c:v>1.3699999999999999E-3</c:v>
                </c:pt>
                <c:pt idx="79894" formatCode="0.00E+00">
                  <c:v>1.3699999999999999E-3</c:v>
                </c:pt>
                <c:pt idx="79895" formatCode="0.00E+00">
                  <c:v>1.3699999999999999E-3</c:v>
                </c:pt>
                <c:pt idx="79896" formatCode="0.00E+00">
                  <c:v>1.3699999999999999E-3</c:v>
                </c:pt>
                <c:pt idx="79897" formatCode="0.00E+00">
                  <c:v>1.3699999999999999E-3</c:v>
                </c:pt>
                <c:pt idx="79898" formatCode="0.00E+00">
                  <c:v>1.3699999999999999E-3</c:v>
                </c:pt>
                <c:pt idx="79899" formatCode="0.00E+00">
                  <c:v>1.3699999999999999E-3</c:v>
                </c:pt>
                <c:pt idx="79900" formatCode="0.00E+00">
                  <c:v>1.3699999999999999E-3</c:v>
                </c:pt>
                <c:pt idx="79901" formatCode="0.00E+00">
                  <c:v>1.3699999999999999E-3</c:v>
                </c:pt>
                <c:pt idx="79902" formatCode="0.00E+00">
                  <c:v>1.3699999999999999E-3</c:v>
                </c:pt>
                <c:pt idx="79903" formatCode="0.00E+00">
                  <c:v>1.3699999999999999E-3</c:v>
                </c:pt>
                <c:pt idx="79904" formatCode="0.00E+00">
                  <c:v>1.3699999999999999E-3</c:v>
                </c:pt>
                <c:pt idx="79905" formatCode="0.00E+00">
                  <c:v>1.3699999999999999E-3</c:v>
                </c:pt>
                <c:pt idx="79906" formatCode="0.00E+00">
                  <c:v>1.3699999999999999E-3</c:v>
                </c:pt>
                <c:pt idx="79907" formatCode="0.00E+00">
                  <c:v>1.3699999999999999E-3</c:v>
                </c:pt>
                <c:pt idx="79908" formatCode="0.00E+00">
                  <c:v>1.3699999999999999E-3</c:v>
                </c:pt>
                <c:pt idx="79909" formatCode="0.00E+00">
                  <c:v>1.3699999999999999E-3</c:v>
                </c:pt>
                <c:pt idx="79910" formatCode="0.00E+00">
                  <c:v>1.3699999999999999E-3</c:v>
                </c:pt>
                <c:pt idx="79911" formatCode="0.00E+00">
                  <c:v>1.3699999999999999E-3</c:v>
                </c:pt>
                <c:pt idx="79912" formatCode="0.00E+00">
                  <c:v>1.3699999999999999E-3</c:v>
                </c:pt>
                <c:pt idx="79913" formatCode="0.00E+00">
                  <c:v>1.3699999999999999E-3</c:v>
                </c:pt>
                <c:pt idx="79914" formatCode="0.00E+00">
                  <c:v>1.3699999999999999E-3</c:v>
                </c:pt>
                <c:pt idx="79915" formatCode="0.00E+00">
                  <c:v>1.3699999999999999E-3</c:v>
                </c:pt>
                <c:pt idx="79916" formatCode="0.00E+00">
                  <c:v>1.3699999999999999E-3</c:v>
                </c:pt>
                <c:pt idx="79917" formatCode="0.00E+00">
                  <c:v>1.3699999999999999E-3</c:v>
                </c:pt>
                <c:pt idx="79918" formatCode="0.00E+00">
                  <c:v>1.3699999999999999E-3</c:v>
                </c:pt>
                <c:pt idx="79919" formatCode="0.00E+00">
                  <c:v>1.3699999999999999E-3</c:v>
                </c:pt>
                <c:pt idx="79920" formatCode="0.00E+00">
                  <c:v>1.3699999999999999E-3</c:v>
                </c:pt>
                <c:pt idx="79921" formatCode="0.00E+00">
                  <c:v>1.3699999999999999E-3</c:v>
                </c:pt>
                <c:pt idx="79922" formatCode="0.00E+00">
                  <c:v>1.3699999999999999E-3</c:v>
                </c:pt>
                <c:pt idx="79923" formatCode="0.00E+00">
                  <c:v>1.3699999999999999E-3</c:v>
                </c:pt>
                <c:pt idx="79924" formatCode="0.00E+00">
                  <c:v>1.3699999999999999E-3</c:v>
                </c:pt>
                <c:pt idx="79925" formatCode="0.00E+00">
                  <c:v>1.3699999999999999E-3</c:v>
                </c:pt>
                <c:pt idx="79926" formatCode="0.00E+00">
                  <c:v>1.3699999999999999E-3</c:v>
                </c:pt>
                <c:pt idx="79927" formatCode="0.00E+00">
                  <c:v>1.3699999999999999E-3</c:v>
                </c:pt>
                <c:pt idx="79928" formatCode="0.00E+00">
                  <c:v>1.3699999999999999E-3</c:v>
                </c:pt>
                <c:pt idx="79929" formatCode="0.00E+00">
                  <c:v>1.3699999999999999E-3</c:v>
                </c:pt>
                <c:pt idx="79930" formatCode="0.00E+00">
                  <c:v>1.3699999999999999E-3</c:v>
                </c:pt>
                <c:pt idx="79931" formatCode="0.00E+00">
                  <c:v>1.3699999999999999E-3</c:v>
                </c:pt>
                <c:pt idx="79932" formatCode="0.00E+00">
                  <c:v>1.3699999999999999E-3</c:v>
                </c:pt>
                <c:pt idx="79933" formatCode="0.00E+00">
                  <c:v>1.3699999999999999E-3</c:v>
                </c:pt>
                <c:pt idx="79934" formatCode="0.00E+00">
                  <c:v>1.3699999999999999E-3</c:v>
                </c:pt>
                <c:pt idx="79935" formatCode="0.00E+00">
                  <c:v>1.3699999999999999E-3</c:v>
                </c:pt>
                <c:pt idx="79936" formatCode="0.00E+00">
                  <c:v>1.3699999999999999E-3</c:v>
                </c:pt>
                <c:pt idx="79937" formatCode="0.00E+00">
                  <c:v>1.3699999999999999E-3</c:v>
                </c:pt>
                <c:pt idx="79938" formatCode="0.00E+00">
                  <c:v>1.3699999999999999E-3</c:v>
                </c:pt>
                <c:pt idx="79939" formatCode="0.00E+00">
                  <c:v>1.3699999999999999E-3</c:v>
                </c:pt>
                <c:pt idx="79940" formatCode="0.00E+00">
                  <c:v>1.3699999999999999E-3</c:v>
                </c:pt>
                <c:pt idx="79941" formatCode="0.00E+00">
                  <c:v>1.3699999999999999E-3</c:v>
                </c:pt>
                <c:pt idx="79942" formatCode="0.00E+00">
                  <c:v>1.3699999999999999E-3</c:v>
                </c:pt>
                <c:pt idx="79943" formatCode="0.00E+00">
                  <c:v>1.3699999999999999E-3</c:v>
                </c:pt>
                <c:pt idx="79944" formatCode="0.00E+00">
                  <c:v>1.3699999999999999E-3</c:v>
                </c:pt>
                <c:pt idx="79945" formatCode="0.00E+00">
                  <c:v>1.3699999999999999E-3</c:v>
                </c:pt>
                <c:pt idx="79946" formatCode="0.00E+00">
                  <c:v>1.3699999999999999E-3</c:v>
                </c:pt>
                <c:pt idx="79947" formatCode="0.00E+00">
                  <c:v>1.3699999999999999E-3</c:v>
                </c:pt>
                <c:pt idx="79948" formatCode="0.00E+00">
                  <c:v>1.3699999999999999E-3</c:v>
                </c:pt>
                <c:pt idx="79949" formatCode="0.00E+00">
                  <c:v>1.3699999999999999E-3</c:v>
                </c:pt>
                <c:pt idx="79950" formatCode="0.00E+00">
                  <c:v>1.3699999999999999E-3</c:v>
                </c:pt>
                <c:pt idx="79951" formatCode="0.00E+00">
                  <c:v>1.3699999999999999E-3</c:v>
                </c:pt>
                <c:pt idx="79952" formatCode="0.00E+00">
                  <c:v>1.3699999999999999E-3</c:v>
                </c:pt>
                <c:pt idx="79953" formatCode="0.00E+00">
                  <c:v>1.3699999999999999E-3</c:v>
                </c:pt>
                <c:pt idx="79954" formatCode="0.00E+00">
                  <c:v>1.3699999999999999E-3</c:v>
                </c:pt>
                <c:pt idx="79955" formatCode="0.00E+00">
                  <c:v>1.3699999999999999E-3</c:v>
                </c:pt>
                <c:pt idx="79956" formatCode="0.00E+00">
                  <c:v>1.3699999999999999E-3</c:v>
                </c:pt>
                <c:pt idx="79957" formatCode="0.00E+00">
                  <c:v>1.3699999999999999E-3</c:v>
                </c:pt>
                <c:pt idx="79958" formatCode="0.00E+00">
                  <c:v>1.3699999999999999E-3</c:v>
                </c:pt>
                <c:pt idx="79959" formatCode="0.00E+00">
                  <c:v>1.3699999999999999E-3</c:v>
                </c:pt>
                <c:pt idx="79960" formatCode="0.00E+00">
                  <c:v>1.3699999999999999E-3</c:v>
                </c:pt>
                <c:pt idx="79961" formatCode="0.00E+00">
                  <c:v>1.3699999999999999E-3</c:v>
                </c:pt>
                <c:pt idx="79962" formatCode="0.00E+00">
                  <c:v>1.3699999999999999E-3</c:v>
                </c:pt>
                <c:pt idx="79963" formatCode="0.00E+00">
                  <c:v>1.3699999999999999E-3</c:v>
                </c:pt>
                <c:pt idx="79964" formatCode="0.00E+00">
                  <c:v>1.3699999999999999E-3</c:v>
                </c:pt>
                <c:pt idx="79965" formatCode="0.00E+00">
                  <c:v>1.3699999999999999E-3</c:v>
                </c:pt>
                <c:pt idx="79966" formatCode="0.00E+00">
                  <c:v>1.3699999999999999E-3</c:v>
                </c:pt>
                <c:pt idx="79967" formatCode="0.00E+00">
                  <c:v>1.3699999999999999E-3</c:v>
                </c:pt>
                <c:pt idx="79968" formatCode="0.00E+00">
                  <c:v>1.3699999999999999E-3</c:v>
                </c:pt>
                <c:pt idx="79969" formatCode="0.00E+00">
                  <c:v>1.3699999999999999E-3</c:v>
                </c:pt>
                <c:pt idx="79970" formatCode="0.00E+00">
                  <c:v>1.3699999999999999E-3</c:v>
                </c:pt>
                <c:pt idx="79971" formatCode="0.00E+00">
                  <c:v>1.3699999999999999E-3</c:v>
                </c:pt>
                <c:pt idx="79972" formatCode="0.00E+00">
                  <c:v>1.3699999999999999E-3</c:v>
                </c:pt>
                <c:pt idx="79973" formatCode="0.00E+00">
                  <c:v>1.3699999999999999E-3</c:v>
                </c:pt>
                <c:pt idx="79974" formatCode="0.00E+00">
                  <c:v>1.3699999999999999E-3</c:v>
                </c:pt>
                <c:pt idx="79975" formatCode="0.00E+00">
                  <c:v>1.3699999999999999E-3</c:v>
                </c:pt>
                <c:pt idx="79976" formatCode="0.00E+00">
                  <c:v>1.3699999999999999E-3</c:v>
                </c:pt>
                <c:pt idx="79977" formatCode="0.00E+00">
                  <c:v>1.3699999999999999E-3</c:v>
                </c:pt>
                <c:pt idx="79978" formatCode="0.00E+00">
                  <c:v>1.3699999999999999E-3</c:v>
                </c:pt>
                <c:pt idx="79979" formatCode="0.00E+00">
                  <c:v>1.3699999999999999E-3</c:v>
                </c:pt>
                <c:pt idx="79980" formatCode="0.00E+00">
                  <c:v>1.3699999999999999E-3</c:v>
                </c:pt>
                <c:pt idx="79981" formatCode="0.00E+00">
                  <c:v>1.3699999999999999E-3</c:v>
                </c:pt>
                <c:pt idx="79982" formatCode="0.00E+00">
                  <c:v>1.3699999999999999E-3</c:v>
                </c:pt>
                <c:pt idx="79983" formatCode="0.00E+00">
                  <c:v>1.3699999999999999E-3</c:v>
                </c:pt>
                <c:pt idx="79984" formatCode="0.00E+00">
                  <c:v>1.3699999999999999E-3</c:v>
                </c:pt>
                <c:pt idx="79985" formatCode="0.00E+00">
                  <c:v>1.3699999999999999E-3</c:v>
                </c:pt>
                <c:pt idx="79986" formatCode="0.00E+00">
                  <c:v>1.3699999999999999E-3</c:v>
                </c:pt>
                <c:pt idx="79987" formatCode="0.00E+00">
                  <c:v>1.3699999999999999E-3</c:v>
                </c:pt>
                <c:pt idx="79988" formatCode="0.00E+00">
                  <c:v>1.3699999999999999E-3</c:v>
                </c:pt>
                <c:pt idx="79989" formatCode="0.00E+00">
                  <c:v>1.3699999999999999E-3</c:v>
                </c:pt>
                <c:pt idx="79990" formatCode="0.00E+00">
                  <c:v>1.3699999999999999E-3</c:v>
                </c:pt>
                <c:pt idx="79991" formatCode="0.00E+00">
                  <c:v>1.3699999999999999E-3</c:v>
                </c:pt>
                <c:pt idx="79992" formatCode="0.00E+00">
                  <c:v>1.3699999999999999E-3</c:v>
                </c:pt>
                <c:pt idx="79993" formatCode="0.00E+00">
                  <c:v>1.3699999999999999E-3</c:v>
                </c:pt>
                <c:pt idx="79994" formatCode="0.00E+00">
                  <c:v>1.3699999999999999E-3</c:v>
                </c:pt>
                <c:pt idx="79995" formatCode="0.00E+00">
                  <c:v>1.3699999999999999E-3</c:v>
                </c:pt>
                <c:pt idx="79996" formatCode="0.00E+00">
                  <c:v>1.3699999999999999E-3</c:v>
                </c:pt>
                <c:pt idx="79997" formatCode="0.00E+00">
                  <c:v>1.3699999999999999E-3</c:v>
                </c:pt>
                <c:pt idx="79998" formatCode="0.00E+00">
                  <c:v>1.3699999999999999E-3</c:v>
                </c:pt>
                <c:pt idx="79999" formatCode="0.00E+00">
                  <c:v>1.3699999999999999E-3</c:v>
                </c:pt>
                <c:pt idx="80000" formatCode="0.00E+00">
                  <c:v>1.3699999999999999E-3</c:v>
                </c:pt>
                <c:pt idx="80001" formatCode="0.00E+00">
                  <c:v>1.3699999999999999E-3</c:v>
                </c:pt>
                <c:pt idx="80002" formatCode="0.00E+00">
                  <c:v>1.3699999999999999E-3</c:v>
                </c:pt>
                <c:pt idx="80003" formatCode="0.00E+00">
                  <c:v>1.3699999999999999E-3</c:v>
                </c:pt>
                <c:pt idx="80004" formatCode="0.00E+00">
                  <c:v>1.3699999999999999E-3</c:v>
                </c:pt>
                <c:pt idx="80005" formatCode="0.00E+00">
                  <c:v>1.3799999999999999E-3</c:v>
                </c:pt>
                <c:pt idx="80006" formatCode="0.00E+00">
                  <c:v>1.6800000000000001E-3</c:v>
                </c:pt>
                <c:pt idx="80007" formatCode="0.00E+00">
                  <c:v>2.96E-3</c:v>
                </c:pt>
                <c:pt idx="80008" formatCode="0.00E+00">
                  <c:v>4.1000000000000003E-3</c:v>
                </c:pt>
                <c:pt idx="80009" formatCode="0.00E+00">
                  <c:v>3.4499999999999999E-3</c:v>
                </c:pt>
                <c:pt idx="80010" formatCode="0.00E+00">
                  <c:v>3.1900000000000001E-3</c:v>
                </c:pt>
                <c:pt idx="80011" formatCode="0.00E+00">
                  <c:v>3.2399999999999998E-3</c:v>
                </c:pt>
                <c:pt idx="80012" formatCode="0.00E+00">
                  <c:v>2.8800000000000002E-3</c:v>
                </c:pt>
                <c:pt idx="80013" formatCode="0.00E+00">
                  <c:v>2.9299999999999999E-3</c:v>
                </c:pt>
                <c:pt idx="80014" formatCode="0.00E+00">
                  <c:v>2.7200000000000002E-3</c:v>
                </c:pt>
                <c:pt idx="80015" formatCode="0.00E+00">
                  <c:v>2.6800000000000001E-3</c:v>
                </c:pt>
                <c:pt idx="80016" formatCode="0.00E+00">
                  <c:v>2.5999999999999999E-3</c:v>
                </c:pt>
                <c:pt idx="80017" formatCode="0.00E+00">
                  <c:v>2.5000000000000001E-3</c:v>
                </c:pt>
                <c:pt idx="80018" formatCode="0.00E+00">
                  <c:v>2.48E-3</c:v>
                </c:pt>
                <c:pt idx="80019" formatCode="0.00E+00">
                  <c:v>2.3700000000000001E-3</c:v>
                </c:pt>
                <c:pt idx="80020" formatCode="0.00E+00">
                  <c:v>2.3600000000000001E-3</c:v>
                </c:pt>
                <c:pt idx="80021" formatCode="0.00E+00">
                  <c:v>2.2899999999999999E-3</c:v>
                </c:pt>
                <c:pt idx="80022" formatCode="0.00E+00">
                  <c:v>2.2599999999999999E-3</c:v>
                </c:pt>
                <c:pt idx="80023" formatCode="0.00E+00">
                  <c:v>2.2200000000000002E-3</c:v>
                </c:pt>
                <c:pt idx="80024" formatCode="0.00E+00">
                  <c:v>2.1800000000000001E-3</c:v>
                </c:pt>
                <c:pt idx="80025" formatCode="0.00E+00">
                  <c:v>2.16E-3</c:v>
                </c:pt>
                <c:pt idx="80026" formatCode="0.00E+00">
                  <c:v>2.1199999999999999E-3</c:v>
                </c:pt>
                <c:pt idx="80027" formatCode="0.00E+00">
                  <c:v>2.1099999999999999E-3</c:v>
                </c:pt>
                <c:pt idx="80028" formatCode="0.00E+00">
                  <c:v>2.0699999999999998E-3</c:v>
                </c:pt>
                <c:pt idx="80029" formatCode="0.00E+00">
                  <c:v>2.0500000000000002E-3</c:v>
                </c:pt>
                <c:pt idx="80030" formatCode="0.00E+00">
                  <c:v>2.0300000000000001E-3</c:v>
                </c:pt>
                <c:pt idx="80031" formatCode="0.00E+00">
                  <c:v>2.0100000000000001E-3</c:v>
                </c:pt>
                <c:pt idx="80032" formatCode="0.00E+00">
                  <c:v>2E-3</c:v>
                </c:pt>
                <c:pt idx="80033" formatCode="0.00E+00">
                  <c:v>1.98E-3</c:v>
                </c:pt>
                <c:pt idx="80034" formatCode="0.00E+00">
                  <c:v>1.9599999999999999E-3</c:v>
                </c:pt>
                <c:pt idx="80035" formatCode="0.00E+00">
                  <c:v>1.9499999999999999E-3</c:v>
                </c:pt>
                <c:pt idx="80036" formatCode="0.00E+00">
                  <c:v>1.9300000000000001E-3</c:v>
                </c:pt>
                <c:pt idx="80037" formatCode="0.00E+00">
                  <c:v>1.92E-3</c:v>
                </c:pt>
                <c:pt idx="80038" formatCode="0.00E+00">
                  <c:v>1.91E-3</c:v>
                </c:pt>
                <c:pt idx="80039" formatCode="0.00E+00">
                  <c:v>1.9E-3</c:v>
                </c:pt>
                <c:pt idx="80040" formatCode="0.00E+00">
                  <c:v>1.8799999999999999E-3</c:v>
                </c:pt>
                <c:pt idx="80041" formatCode="0.00E+00">
                  <c:v>1.8799999999999999E-3</c:v>
                </c:pt>
                <c:pt idx="80042" formatCode="0.00E+00">
                  <c:v>1.8600000000000001E-3</c:v>
                </c:pt>
                <c:pt idx="80043" formatCode="0.00E+00">
                  <c:v>1.8600000000000001E-3</c:v>
                </c:pt>
                <c:pt idx="80044" formatCode="0.00E+00">
                  <c:v>1.8500000000000001E-3</c:v>
                </c:pt>
                <c:pt idx="80045" formatCode="0.00E+00">
                  <c:v>1.8400000000000001E-3</c:v>
                </c:pt>
                <c:pt idx="80046" formatCode="0.00E+00">
                  <c:v>1.83E-3</c:v>
                </c:pt>
                <c:pt idx="80047" formatCode="0.00E+00">
                  <c:v>1.82E-3</c:v>
                </c:pt>
                <c:pt idx="80048" formatCode="0.00E+00">
                  <c:v>1.82E-3</c:v>
                </c:pt>
                <c:pt idx="80049" formatCode="0.00E+00">
                  <c:v>1.81E-3</c:v>
                </c:pt>
                <c:pt idx="80050" formatCode="0.00E+00">
                  <c:v>1.8E-3</c:v>
                </c:pt>
                <c:pt idx="80051" formatCode="0.00E+00">
                  <c:v>1.8E-3</c:v>
                </c:pt>
                <c:pt idx="80052" formatCode="0.00E+00">
                  <c:v>1.7899999999999999E-3</c:v>
                </c:pt>
                <c:pt idx="80053" formatCode="0.00E+00">
                  <c:v>1.7899999999999999E-3</c:v>
                </c:pt>
                <c:pt idx="80054" formatCode="0.00E+00">
                  <c:v>1.7799999999999999E-3</c:v>
                </c:pt>
                <c:pt idx="80055" formatCode="0.00E+00">
                  <c:v>1.7799999999999999E-3</c:v>
                </c:pt>
                <c:pt idx="80056" formatCode="0.00E+00">
                  <c:v>1.7700000000000001E-3</c:v>
                </c:pt>
                <c:pt idx="80057" formatCode="0.00E+00">
                  <c:v>1.7700000000000001E-3</c:v>
                </c:pt>
                <c:pt idx="80058" formatCode="0.00E+00">
                  <c:v>1.7600000000000001E-3</c:v>
                </c:pt>
                <c:pt idx="80059" formatCode="0.00E+00">
                  <c:v>1.7600000000000001E-3</c:v>
                </c:pt>
                <c:pt idx="80060" formatCode="0.00E+00">
                  <c:v>1.75E-3</c:v>
                </c:pt>
                <c:pt idx="80061" formatCode="0.00E+00">
                  <c:v>1.75E-3</c:v>
                </c:pt>
                <c:pt idx="80062" formatCode="0.00E+00">
                  <c:v>1.75E-3</c:v>
                </c:pt>
                <c:pt idx="80063" formatCode="0.00E+00">
                  <c:v>1.74E-3</c:v>
                </c:pt>
                <c:pt idx="80064" formatCode="0.00E+00">
                  <c:v>1.74E-3</c:v>
                </c:pt>
                <c:pt idx="80065" formatCode="0.00E+00">
                  <c:v>1.74E-3</c:v>
                </c:pt>
                <c:pt idx="80066" formatCode="0.00E+00">
                  <c:v>1.73E-3</c:v>
                </c:pt>
                <c:pt idx="80067" formatCode="0.00E+00">
                  <c:v>1.73E-3</c:v>
                </c:pt>
                <c:pt idx="80068" formatCode="0.00E+00">
                  <c:v>1.73E-3</c:v>
                </c:pt>
                <c:pt idx="80069" formatCode="0.00E+00">
                  <c:v>1.72E-3</c:v>
                </c:pt>
                <c:pt idx="80070" formatCode="0.00E+00">
                  <c:v>1.72E-3</c:v>
                </c:pt>
                <c:pt idx="80071" formatCode="0.00E+00">
                  <c:v>1.72E-3</c:v>
                </c:pt>
                <c:pt idx="80072" formatCode="0.00E+00">
                  <c:v>1.7099999999999999E-3</c:v>
                </c:pt>
                <c:pt idx="80073" formatCode="0.00E+00">
                  <c:v>1.7099999999999999E-3</c:v>
                </c:pt>
                <c:pt idx="80074" formatCode="0.00E+00">
                  <c:v>1.7099999999999999E-3</c:v>
                </c:pt>
                <c:pt idx="80075" formatCode="0.00E+00">
                  <c:v>1.6999999999999999E-3</c:v>
                </c:pt>
                <c:pt idx="80076" formatCode="0.00E+00">
                  <c:v>1.6999999999999999E-3</c:v>
                </c:pt>
                <c:pt idx="80077" formatCode="0.00E+00">
                  <c:v>1.6999999999999999E-3</c:v>
                </c:pt>
                <c:pt idx="80078" formatCode="0.00E+00">
                  <c:v>1.6999999999999999E-3</c:v>
                </c:pt>
                <c:pt idx="80079" formatCode="0.00E+00">
                  <c:v>1.6900000000000001E-3</c:v>
                </c:pt>
                <c:pt idx="80080" formatCode="0.00E+00">
                  <c:v>1.6900000000000001E-3</c:v>
                </c:pt>
                <c:pt idx="80081" formatCode="0.00E+00">
                  <c:v>1.6900000000000001E-3</c:v>
                </c:pt>
                <c:pt idx="80082" formatCode="0.00E+00">
                  <c:v>1.6900000000000001E-3</c:v>
                </c:pt>
                <c:pt idx="80083" formatCode="0.00E+00">
                  <c:v>1.6900000000000001E-3</c:v>
                </c:pt>
                <c:pt idx="80084" formatCode="0.00E+00">
                  <c:v>1.6800000000000001E-3</c:v>
                </c:pt>
                <c:pt idx="80085" formatCode="0.00E+00">
                  <c:v>1.6800000000000001E-3</c:v>
                </c:pt>
                <c:pt idx="80086" formatCode="0.00E+00">
                  <c:v>1.6800000000000001E-3</c:v>
                </c:pt>
                <c:pt idx="80087" formatCode="0.00E+00">
                  <c:v>1.67E-3</c:v>
                </c:pt>
                <c:pt idx="80088" formatCode="0.00E+00">
                  <c:v>1.67E-3</c:v>
                </c:pt>
                <c:pt idx="80089" formatCode="0.00E+00">
                  <c:v>1.67E-3</c:v>
                </c:pt>
                <c:pt idx="80090" formatCode="0.00E+00">
                  <c:v>1.67E-3</c:v>
                </c:pt>
                <c:pt idx="80091" formatCode="0.00E+00">
                  <c:v>1.67E-3</c:v>
                </c:pt>
                <c:pt idx="80092" formatCode="0.00E+00">
                  <c:v>1.67E-3</c:v>
                </c:pt>
                <c:pt idx="80093" formatCode="0.00E+00">
                  <c:v>1.66E-3</c:v>
                </c:pt>
                <c:pt idx="80094" formatCode="0.00E+00">
                  <c:v>1.66E-3</c:v>
                </c:pt>
                <c:pt idx="80095" formatCode="0.00E+00">
                  <c:v>1.66E-3</c:v>
                </c:pt>
                <c:pt idx="80096" formatCode="0.00E+00">
                  <c:v>1.66E-3</c:v>
                </c:pt>
                <c:pt idx="80097" formatCode="0.00E+00">
                  <c:v>1.66E-3</c:v>
                </c:pt>
                <c:pt idx="80098" formatCode="0.00E+00">
                  <c:v>1.65E-3</c:v>
                </c:pt>
                <c:pt idx="80099" formatCode="0.00E+00">
                  <c:v>1.65E-3</c:v>
                </c:pt>
                <c:pt idx="80100" formatCode="0.00E+00">
                  <c:v>1.65E-3</c:v>
                </c:pt>
                <c:pt idx="80101" formatCode="0.00E+00">
                  <c:v>1.65E-3</c:v>
                </c:pt>
                <c:pt idx="80102" formatCode="0.00E+00">
                  <c:v>1.65E-3</c:v>
                </c:pt>
                <c:pt idx="80103" formatCode="0.00E+00">
                  <c:v>1.65E-3</c:v>
                </c:pt>
                <c:pt idx="80104" formatCode="0.00E+00">
                  <c:v>1.64E-3</c:v>
                </c:pt>
                <c:pt idx="80105" formatCode="0.00E+00">
                  <c:v>1.64E-3</c:v>
                </c:pt>
                <c:pt idx="80106" formatCode="0.00E+00">
                  <c:v>1.64E-3</c:v>
                </c:pt>
                <c:pt idx="80107" formatCode="0.00E+00">
                  <c:v>1.64E-3</c:v>
                </c:pt>
                <c:pt idx="80108" formatCode="0.00E+00">
                  <c:v>1.64E-3</c:v>
                </c:pt>
                <c:pt idx="80109" formatCode="0.00E+00">
                  <c:v>1.64E-3</c:v>
                </c:pt>
                <c:pt idx="80110" formatCode="0.00E+00">
                  <c:v>1.64E-3</c:v>
                </c:pt>
                <c:pt idx="80111" formatCode="0.00E+00">
                  <c:v>1.6299999999999999E-3</c:v>
                </c:pt>
                <c:pt idx="80112" formatCode="0.00E+00">
                  <c:v>1.6299999999999999E-3</c:v>
                </c:pt>
                <c:pt idx="80113" formatCode="0.00E+00">
                  <c:v>1.6299999999999999E-3</c:v>
                </c:pt>
                <c:pt idx="80114" formatCode="0.00E+00">
                  <c:v>1.6299999999999999E-3</c:v>
                </c:pt>
                <c:pt idx="80115" formatCode="0.00E+00">
                  <c:v>1.6299999999999999E-3</c:v>
                </c:pt>
                <c:pt idx="80116" formatCode="0.00E+00">
                  <c:v>1.6299999999999999E-3</c:v>
                </c:pt>
                <c:pt idx="80117" formatCode="0.00E+00">
                  <c:v>1.6299999999999999E-3</c:v>
                </c:pt>
                <c:pt idx="80118" formatCode="0.00E+00">
                  <c:v>1.6199999999999999E-3</c:v>
                </c:pt>
                <c:pt idx="80119" formatCode="0.00E+00">
                  <c:v>1.6199999999999999E-3</c:v>
                </c:pt>
                <c:pt idx="80120" formatCode="0.00E+00">
                  <c:v>1.6199999999999999E-3</c:v>
                </c:pt>
                <c:pt idx="80121" formatCode="0.00E+00">
                  <c:v>1.6199999999999999E-3</c:v>
                </c:pt>
                <c:pt idx="80122" formatCode="0.00E+00">
                  <c:v>1.6199999999999999E-3</c:v>
                </c:pt>
                <c:pt idx="80123" formatCode="0.00E+00">
                  <c:v>1.6199999999999999E-3</c:v>
                </c:pt>
                <c:pt idx="80124" formatCode="0.00E+00">
                  <c:v>1.6199999999999999E-3</c:v>
                </c:pt>
                <c:pt idx="80125" formatCode="0.00E+00">
                  <c:v>1.6100000000000001E-3</c:v>
                </c:pt>
                <c:pt idx="80126" formatCode="0.00E+00">
                  <c:v>1.6100000000000001E-3</c:v>
                </c:pt>
                <c:pt idx="80127" formatCode="0.00E+00">
                  <c:v>1.6100000000000001E-3</c:v>
                </c:pt>
                <c:pt idx="80128" formatCode="0.00E+00">
                  <c:v>1.6100000000000001E-3</c:v>
                </c:pt>
                <c:pt idx="80129" formatCode="0.00E+00">
                  <c:v>1.6100000000000001E-3</c:v>
                </c:pt>
                <c:pt idx="80130" formatCode="0.00E+00">
                  <c:v>1.6100000000000001E-3</c:v>
                </c:pt>
                <c:pt idx="80131" formatCode="0.00E+00">
                  <c:v>1.6100000000000001E-3</c:v>
                </c:pt>
                <c:pt idx="80132" formatCode="0.00E+00">
                  <c:v>1.6100000000000001E-3</c:v>
                </c:pt>
                <c:pt idx="80133" formatCode="0.00E+00">
                  <c:v>1.6100000000000001E-3</c:v>
                </c:pt>
                <c:pt idx="80134" formatCode="0.00E+00">
                  <c:v>1.6100000000000001E-3</c:v>
                </c:pt>
                <c:pt idx="80135" formatCode="0.00E+00">
                  <c:v>1.6000000000000001E-3</c:v>
                </c:pt>
                <c:pt idx="80136" formatCode="0.00E+00">
                  <c:v>1.6000000000000001E-3</c:v>
                </c:pt>
                <c:pt idx="80137" formatCode="0.00E+00">
                  <c:v>1.6000000000000001E-3</c:v>
                </c:pt>
                <c:pt idx="80138" formatCode="0.00E+00">
                  <c:v>1.6000000000000001E-3</c:v>
                </c:pt>
                <c:pt idx="80139" formatCode="0.00E+00">
                  <c:v>1.6000000000000001E-3</c:v>
                </c:pt>
                <c:pt idx="80140" formatCode="0.00E+00">
                  <c:v>1.6000000000000001E-3</c:v>
                </c:pt>
                <c:pt idx="80141" formatCode="0.00E+00">
                  <c:v>1.6000000000000001E-3</c:v>
                </c:pt>
                <c:pt idx="80142" formatCode="0.00E+00">
                  <c:v>1.5900000000000001E-3</c:v>
                </c:pt>
                <c:pt idx="80143" formatCode="0.00E+00">
                  <c:v>1.5900000000000001E-3</c:v>
                </c:pt>
                <c:pt idx="80144" formatCode="0.00E+00">
                  <c:v>1.5900000000000001E-3</c:v>
                </c:pt>
                <c:pt idx="80145" formatCode="0.00E+00">
                  <c:v>1.5900000000000001E-3</c:v>
                </c:pt>
                <c:pt idx="80146" formatCode="0.00E+00">
                  <c:v>1.5900000000000001E-3</c:v>
                </c:pt>
                <c:pt idx="80147" formatCode="0.00E+00">
                  <c:v>1.5900000000000001E-3</c:v>
                </c:pt>
                <c:pt idx="80148" formatCode="0.00E+00">
                  <c:v>1.5900000000000001E-3</c:v>
                </c:pt>
                <c:pt idx="80149" formatCode="0.00E+00">
                  <c:v>1.5900000000000001E-3</c:v>
                </c:pt>
                <c:pt idx="80150" formatCode="0.00E+00">
                  <c:v>1.5900000000000001E-3</c:v>
                </c:pt>
                <c:pt idx="80151" formatCode="0.00E+00">
                  <c:v>1.5900000000000001E-3</c:v>
                </c:pt>
                <c:pt idx="80152" formatCode="0.00E+00">
                  <c:v>1.58E-3</c:v>
                </c:pt>
                <c:pt idx="80153" formatCode="0.00E+00">
                  <c:v>1.58E-3</c:v>
                </c:pt>
                <c:pt idx="80154" formatCode="0.00E+00">
                  <c:v>1.58E-3</c:v>
                </c:pt>
                <c:pt idx="80155" formatCode="0.00E+00">
                  <c:v>1.58E-3</c:v>
                </c:pt>
                <c:pt idx="80156" formatCode="0.00E+00">
                  <c:v>1.58E-3</c:v>
                </c:pt>
                <c:pt idx="80157" formatCode="0.00E+00">
                  <c:v>1.58E-3</c:v>
                </c:pt>
                <c:pt idx="80158" formatCode="0.00E+00">
                  <c:v>1.58E-3</c:v>
                </c:pt>
                <c:pt idx="80159" formatCode="0.00E+00">
                  <c:v>1.58E-3</c:v>
                </c:pt>
                <c:pt idx="80160" formatCode="0.00E+00">
                  <c:v>1.58E-3</c:v>
                </c:pt>
                <c:pt idx="80161" formatCode="0.00E+00">
                  <c:v>1.58E-3</c:v>
                </c:pt>
                <c:pt idx="80162" formatCode="0.00E+00">
                  <c:v>1.57E-3</c:v>
                </c:pt>
                <c:pt idx="80163" formatCode="0.00E+00">
                  <c:v>1.57E-3</c:v>
                </c:pt>
                <c:pt idx="80164" formatCode="0.00E+00">
                  <c:v>1.57E-3</c:v>
                </c:pt>
                <c:pt idx="80165" formatCode="0.00E+00">
                  <c:v>1.57E-3</c:v>
                </c:pt>
                <c:pt idx="80166" formatCode="0.00E+00">
                  <c:v>1.57E-3</c:v>
                </c:pt>
                <c:pt idx="80167" formatCode="0.00E+00">
                  <c:v>1.57E-3</c:v>
                </c:pt>
                <c:pt idx="80168" formatCode="0.00E+00">
                  <c:v>1.57E-3</c:v>
                </c:pt>
                <c:pt idx="80169" formatCode="0.00E+00">
                  <c:v>1.57E-3</c:v>
                </c:pt>
                <c:pt idx="80170" formatCode="0.00E+00">
                  <c:v>1.57E-3</c:v>
                </c:pt>
                <c:pt idx="80171" formatCode="0.00E+00">
                  <c:v>1.57E-3</c:v>
                </c:pt>
                <c:pt idx="80172" formatCode="0.00E+00">
                  <c:v>1.56E-3</c:v>
                </c:pt>
                <c:pt idx="80173" formatCode="0.00E+00">
                  <c:v>1.56E-3</c:v>
                </c:pt>
                <c:pt idx="80174" formatCode="0.00E+00">
                  <c:v>1.56E-3</c:v>
                </c:pt>
                <c:pt idx="80175" formatCode="0.00E+00">
                  <c:v>1.56E-3</c:v>
                </c:pt>
                <c:pt idx="80176" formatCode="0.00E+00">
                  <c:v>1.56E-3</c:v>
                </c:pt>
                <c:pt idx="80177" formatCode="0.00E+00">
                  <c:v>1.56E-3</c:v>
                </c:pt>
                <c:pt idx="80178" formatCode="0.00E+00">
                  <c:v>1.56E-3</c:v>
                </c:pt>
                <c:pt idx="80179" formatCode="0.00E+00">
                  <c:v>1.56E-3</c:v>
                </c:pt>
                <c:pt idx="80180" formatCode="0.00E+00">
                  <c:v>1.56E-3</c:v>
                </c:pt>
                <c:pt idx="80181" formatCode="0.00E+00">
                  <c:v>1.56E-3</c:v>
                </c:pt>
                <c:pt idx="80182" formatCode="0.00E+00">
                  <c:v>1.56E-3</c:v>
                </c:pt>
                <c:pt idx="80183" formatCode="0.00E+00">
                  <c:v>1.56E-3</c:v>
                </c:pt>
                <c:pt idx="80184" formatCode="0.00E+00">
                  <c:v>1.5499999999999999E-3</c:v>
                </c:pt>
                <c:pt idx="80185" formatCode="0.00E+00">
                  <c:v>1.5499999999999999E-3</c:v>
                </c:pt>
                <c:pt idx="80186" formatCode="0.00E+00">
                  <c:v>1.5499999999999999E-3</c:v>
                </c:pt>
                <c:pt idx="80187" formatCode="0.00E+00">
                  <c:v>1.5499999999999999E-3</c:v>
                </c:pt>
                <c:pt idx="80188" formatCode="0.00E+00">
                  <c:v>1.5499999999999999E-3</c:v>
                </c:pt>
                <c:pt idx="80189" formatCode="0.00E+00">
                  <c:v>1.5499999999999999E-3</c:v>
                </c:pt>
                <c:pt idx="80190" formatCode="0.00E+00">
                  <c:v>1.5499999999999999E-3</c:v>
                </c:pt>
                <c:pt idx="80191" formatCode="0.00E+00">
                  <c:v>1.5499999999999999E-3</c:v>
                </c:pt>
                <c:pt idx="80192" formatCode="0.00E+00">
                  <c:v>1.5499999999999999E-3</c:v>
                </c:pt>
                <c:pt idx="80193" formatCode="0.00E+00">
                  <c:v>1.5499999999999999E-3</c:v>
                </c:pt>
                <c:pt idx="80194" formatCode="0.00E+00">
                  <c:v>1.5499999999999999E-3</c:v>
                </c:pt>
                <c:pt idx="80195" formatCode="0.00E+00">
                  <c:v>1.5499999999999999E-3</c:v>
                </c:pt>
                <c:pt idx="80196" formatCode="0.00E+00">
                  <c:v>1.5499999999999999E-3</c:v>
                </c:pt>
                <c:pt idx="80197" formatCode="0.00E+00">
                  <c:v>1.5399999999999999E-3</c:v>
                </c:pt>
                <c:pt idx="80198" formatCode="0.00E+00">
                  <c:v>1.5399999999999999E-3</c:v>
                </c:pt>
                <c:pt idx="80199" formatCode="0.00E+00">
                  <c:v>1.5399999999999999E-3</c:v>
                </c:pt>
                <c:pt idx="80200" formatCode="0.00E+00">
                  <c:v>1.5399999999999999E-3</c:v>
                </c:pt>
                <c:pt idx="80201" formatCode="0.00E+00">
                  <c:v>1.5399999999999999E-3</c:v>
                </c:pt>
                <c:pt idx="80202" formatCode="0.00E+00">
                  <c:v>1.5399999999999999E-3</c:v>
                </c:pt>
                <c:pt idx="80203" formatCode="0.00E+00">
                  <c:v>1.5399999999999999E-3</c:v>
                </c:pt>
                <c:pt idx="80204" formatCode="0.00E+00">
                  <c:v>1.5399999999999999E-3</c:v>
                </c:pt>
                <c:pt idx="80205" formatCode="0.00E+00">
                  <c:v>1.5399999999999999E-3</c:v>
                </c:pt>
                <c:pt idx="80206" formatCode="0.00E+00">
                  <c:v>1.5399999999999999E-3</c:v>
                </c:pt>
                <c:pt idx="80207" formatCode="0.00E+00">
                  <c:v>1.5399999999999999E-3</c:v>
                </c:pt>
                <c:pt idx="80208" formatCode="0.00E+00">
                  <c:v>1.5399999999999999E-3</c:v>
                </c:pt>
                <c:pt idx="80209" formatCode="0.00E+00">
                  <c:v>1.5399999999999999E-3</c:v>
                </c:pt>
                <c:pt idx="80210" formatCode="0.00E+00">
                  <c:v>1.5299999999999999E-3</c:v>
                </c:pt>
                <c:pt idx="80211" formatCode="0.00E+00">
                  <c:v>1.5299999999999999E-3</c:v>
                </c:pt>
                <c:pt idx="80212" formatCode="0.00E+00">
                  <c:v>1.5299999999999999E-3</c:v>
                </c:pt>
                <c:pt idx="80213" formatCode="0.00E+00">
                  <c:v>1.5299999999999999E-3</c:v>
                </c:pt>
                <c:pt idx="80214" formatCode="0.00E+00">
                  <c:v>1.5299999999999999E-3</c:v>
                </c:pt>
                <c:pt idx="80215" formatCode="0.00E+00">
                  <c:v>1.5299999999999999E-3</c:v>
                </c:pt>
                <c:pt idx="80216" formatCode="0.00E+00">
                  <c:v>1.5299999999999999E-3</c:v>
                </c:pt>
                <c:pt idx="80217" formatCode="0.00E+00">
                  <c:v>1.5299999999999999E-3</c:v>
                </c:pt>
                <c:pt idx="80218" formatCode="0.00E+00">
                  <c:v>1.5299999999999999E-3</c:v>
                </c:pt>
                <c:pt idx="80219" formatCode="0.00E+00">
                  <c:v>1.5299999999999999E-3</c:v>
                </c:pt>
                <c:pt idx="80220" formatCode="0.00E+00">
                  <c:v>1.5299999999999999E-3</c:v>
                </c:pt>
                <c:pt idx="80221" formatCode="0.00E+00">
                  <c:v>1.5299999999999999E-3</c:v>
                </c:pt>
                <c:pt idx="80222" formatCode="0.00E+00">
                  <c:v>1.5299999999999999E-3</c:v>
                </c:pt>
                <c:pt idx="80223" formatCode="0.00E+00">
                  <c:v>1.5299999999999999E-3</c:v>
                </c:pt>
                <c:pt idx="80224" formatCode="0.00E+00">
                  <c:v>1.5299999999999999E-3</c:v>
                </c:pt>
                <c:pt idx="80225" formatCode="0.00E+00">
                  <c:v>1.5299999999999999E-3</c:v>
                </c:pt>
                <c:pt idx="80226" formatCode="0.00E+00">
                  <c:v>1.5200000000000001E-3</c:v>
                </c:pt>
                <c:pt idx="80227" formatCode="0.00E+00">
                  <c:v>1.5200000000000001E-3</c:v>
                </c:pt>
                <c:pt idx="80228" formatCode="0.00E+00">
                  <c:v>1.5200000000000001E-3</c:v>
                </c:pt>
                <c:pt idx="80229" formatCode="0.00E+00">
                  <c:v>1.5200000000000001E-3</c:v>
                </c:pt>
                <c:pt idx="80230" formatCode="0.00E+00">
                  <c:v>1.5200000000000001E-3</c:v>
                </c:pt>
                <c:pt idx="80231" formatCode="0.00E+00">
                  <c:v>1.5200000000000001E-3</c:v>
                </c:pt>
                <c:pt idx="80232" formatCode="0.00E+00">
                  <c:v>1.5200000000000001E-3</c:v>
                </c:pt>
                <c:pt idx="80233" formatCode="0.00E+00">
                  <c:v>1.5200000000000001E-3</c:v>
                </c:pt>
                <c:pt idx="80234" formatCode="0.00E+00">
                  <c:v>1.5200000000000001E-3</c:v>
                </c:pt>
                <c:pt idx="80235" formatCode="0.00E+00">
                  <c:v>1.5200000000000001E-3</c:v>
                </c:pt>
                <c:pt idx="80236" formatCode="0.00E+00">
                  <c:v>1.5200000000000001E-3</c:v>
                </c:pt>
                <c:pt idx="80237" formatCode="0.00E+00">
                  <c:v>1.5200000000000001E-3</c:v>
                </c:pt>
                <c:pt idx="80238" formatCode="0.00E+00">
                  <c:v>1.5200000000000001E-3</c:v>
                </c:pt>
                <c:pt idx="80239" formatCode="0.00E+00">
                  <c:v>1.5200000000000001E-3</c:v>
                </c:pt>
                <c:pt idx="80240" formatCode="0.00E+00">
                  <c:v>1.5200000000000001E-3</c:v>
                </c:pt>
                <c:pt idx="80241" formatCode="0.00E+00">
                  <c:v>1.5200000000000001E-3</c:v>
                </c:pt>
                <c:pt idx="80242" formatCode="0.00E+00">
                  <c:v>1.5100000000000001E-3</c:v>
                </c:pt>
                <c:pt idx="80243" formatCode="0.00E+00">
                  <c:v>1.5100000000000001E-3</c:v>
                </c:pt>
                <c:pt idx="80244" formatCode="0.00E+00">
                  <c:v>1.5100000000000001E-3</c:v>
                </c:pt>
                <c:pt idx="80245" formatCode="0.00E+00">
                  <c:v>1.5100000000000001E-3</c:v>
                </c:pt>
                <c:pt idx="80246" formatCode="0.00E+00">
                  <c:v>1.5100000000000001E-3</c:v>
                </c:pt>
                <c:pt idx="80247" formatCode="0.00E+00">
                  <c:v>1.5100000000000001E-3</c:v>
                </c:pt>
                <c:pt idx="80248" formatCode="0.00E+00">
                  <c:v>1.5100000000000001E-3</c:v>
                </c:pt>
                <c:pt idx="80249" formatCode="0.00E+00">
                  <c:v>1.5100000000000001E-3</c:v>
                </c:pt>
                <c:pt idx="80250" formatCode="0.00E+00">
                  <c:v>1.5100000000000001E-3</c:v>
                </c:pt>
                <c:pt idx="80251" formatCode="0.00E+00">
                  <c:v>1.5100000000000001E-3</c:v>
                </c:pt>
                <c:pt idx="80252" formatCode="0.00E+00">
                  <c:v>1.5100000000000001E-3</c:v>
                </c:pt>
                <c:pt idx="80253" formatCode="0.00E+00">
                  <c:v>1.5100000000000001E-3</c:v>
                </c:pt>
                <c:pt idx="80254" formatCode="0.00E+00">
                  <c:v>1.5100000000000001E-3</c:v>
                </c:pt>
                <c:pt idx="80255" formatCode="0.00E+00">
                  <c:v>1.5100000000000001E-3</c:v>
                </c:pt>
                <c:pt idx="80256" formatCode="0.00E+00">
                  <c:v>1.5100000000000001E-3</c:v>
                </c:pt>
                <c:pt idx="80257" formatCode="0.00E+00">
                  <c:v>1.5100000000000001E-3</c:v>
                </c:pt>
                <c:pt idx="80258" formatCode="0.00E+00">
                  <c:v>1.5100000000000001E-3</c:v>
                </c:pt>
                <c:pt idx="80259" formatCode="0.00E+00">
                  <c:v>1.5100000000000001E-3</c:v>
                </c:pt>
                <c:pt idx="80260" formatCode="0.00E+00">
                  <c:v>1.5E-3</c:v>
                </c:pt>
                <c:pt idx="80261" formatCode="0.00E+00">
                  <c:v>1.5E-3</c:v>
                </c:pt>
                <c:pt idx="80262" formatCode="0.00E+00">
                  <c:v>1.5E-3</c:v>
                </c:pt>
                <c:pt idx="80263" formatCode="0.00E+00">
                  <c:v>1.5E-3</c:v>
                </c:pt>
                <c:pt idx="80264" formatCode="0.00E+00">
                  <c:v>1.5E-3</c:v>
                </c:pt>
                <c:pt idx="80265" formatCode="0.00E+00">
                  <c:v>1.5E-3</c:v>
                </c:pt>
                <c:pt idx="80266" formatCode="0.00E+00">
                  <c:v>1.5E-3</c:v>
                </c:pt>
                <c:pt idx="80267" formatCode="0.00E+00">
                  <c:v>1.5E-3</c:v>
                </c:pt>
                <c:pt idx="80268" formatCode="0.00E+00">
                  <c:v>1.5E-3</c:v>
                </c:pt>
                <c:pt idx="80269" formatCode="0.00E+00">
                  <c:v>1.5E-3</c:v>
                </c:pt>
                <c:pt idx="80270" formatCode="0.00E+00">
                  <c:v>1.5E-3</c:v>
                </c:pt>
                <c:pt idx="80271" formatCode="0.00E+00">
                  <c:v>1.5E-3</c:v>
                </c:pt>
                <c:pt idx="80272" formatCode="0.00E+00">
                  <c:v>1.5E-3</c:v>
                </c:pt>
                <c:pt idx="80273" formatCode="0.00E+00">
                  <c:v>1.5E-3</c:v>
                </c:pt>
                <c:pt idx="80274" formatCode="0.00E+00">
                  <c:v>1.5E-3</c:v>
                </c:pt>
                <c:pt idx="80275" formatCode="0.00E+00">
                  <c:v>1.5E-3</c:v>
                </c:pt>
                <c:pt idx="80276" formatCode="0.00E+00">
                  <c:v>1.5E-3</c:v>
                </c:pt>
                <c:pt idx="80277" formatCode="0.00E+00">
                  <c:v>1.5E-3</c:v>
                </c:pt>
                <c:pt idx="80278" formatCode="0.00E+00">
                  <c:v>1.5E-3</c:v>
                </c:pt>
                <c:pt idx="80279" formatCode="0.00E+00">
                  <c:v>1.5E-3</c:v>
                </c:pt>
                <c:pt idx="80280" formatCode="0.00E+00">
                  <c:v>1.49E-3</c:v>
                </c:pt>
                <c:pt idx="80281" formatCode="0.00E+00">
                  <c:v>1.49E-3</c:v>
                </c:pt>
                <c:pt idx="80282" formatCode="0.00E+00">
                  <c:v>1.49E-3</c:v>
                </c:pt>
                <c:pt idx="80283" formatCode="0.00E+00">
                  <c:v>1.49E-3</c:v>
                </c:pt>
                <c:pt idx="80284" formatCode="0.00E+00">
                  <c:v>1.49E-3</c:v>
                </c:pt>
                <c:pt idx="80285" formatCode="0.00E+00">
                  <c:v>1.49E-3</c:v>
                </c:pt>
                <c:pt idx="80286" formatCode="0.00E+00">
                  <c:v>1.49E-3</c:v>
                </c:pt>
                <c:pt idx="80287" formatCode="0.00E+00">
                  <c:v>1.49E-3</c:v>
                </c:pt>
                <c:pt idx="80288" formatCode="0.00E+00">
                  <c:v>1.49E-3</c:v>
                </c:pt>
                <c:pt idx="80289" formatCode="0.00E+00">
                  <c:v>1.49E-3</c:v>
                </c:pt>
                <c:pt idx="80290" formatCode="0.00E+00">
                  <c:v>1.49E-3</c:v>
                </c:pt>
                <c:pt idx="80291" formatCode="0.00E+00">
                  <c:v>1.49E-3</c:v>
                </c:pt>
                <c:pt idx="80292" formatCode="0.00E+00">
                  <c:v>1.49E-3</c:v>
                </c:pt>
                <c:pt idx="80293" formatCode="0.00E+00">
                  <c:v>1.49E-3</c:v>
                </c:pt>
                <c:pt idx="80294" formatCode="0.00E+00">
                  <c:v>1.49E-3</c:v>
                </c:pt>
                <c:pt idx="80295" formatCode="0.00E+00">
                  <c:v>1.49E-3</c:v>
                </c:pt>
                <c:pt idx="80296" formatCode="0.00E+00">
                  <c:v>1.49E-3</c:v>
                </c:pt>
                <c:pt idx="80297" formatCode="0.00E+00">
                  <c:v>1.49E-3</c:v>
                </c:pt>
                <c:pt idx="80298" formatCode="0.00E+00">
                  <c:v>1.49E-3</c:v>
                </c:pt>
                <c:pt idx="80299" formatCode="0.00E+00">
                  <c:v>1.49E-3</c:v>
                </c:pt>
                <c:pt idx="80300" formatCode="0.00E+00">
                  <c:v>1.49E-3</c:v>
                </c:pt>
                <c:pt idx="80301" formatCode="0.00E+00">
                  <c:v>1.49E-3</c:v>
                </c:pt>
                <c:pt idx="80302" formatCode="0.00E+00">
                  <c:v>1.49E-3</c:v>
                </c:pt>
                <c:pt idx="80303" formatCode="0.00E+00">
                  <c:v>1.49E-3</c:v>
                </c:pt>
                <c:pt idx="80304" formatCode="0.00E+00">
                  <c:v>1.49E-3</c:v>
                </c:pt>
                <c:pt idx="80305" formatCode="0.00E+00">
                  <c:v>1.48E-3</c:v>
                </c:pt>
                <c:pt idx="80306" formatCode="0.00E+00">
                  <c:v>1.48E-3</c:v>
                </c:pt>
                <c:pt idx="80307" formatCode="0.00E+00">
                  <c:v>1.48E-3</c:v>
                </c:pt>
                <c:pt idx="80308" formatCode="0.00E+00">
                  <c:v>1.48E-3</c:v>
                </c:pt>
                <c:pt idx="80309" formatCode="0.00E+00">
                  <c:v>1.48E-3</c:v>
                </c:pt>
                <c:pt idx="80310" formatCode="0.00E+00">
                  <c:v>1.48E-3</c:v>
                </c:pt>
                <c:pt idx="80311" formatCode="0.00E+00">
                  <c:v>1.48E-3</c:v>
                </c:pt>
                <c:pt idx="80312" formatCode="0.00E+00">
                  <c:v>1.48E-3</c:v>
                </c:pt>
                <c:pt idx="80313" formatCode="0.00E+00">
                  <c:v>1.48E-3</c:v>
                </c:pt>
                <c:pt idx="80314" formatCode="0.00E+00">
                  <c:v>1.48E-3</c:v>
                </c:pt>
                <c:pt idx="80315" formatCode="0.00E+00">
                  <c:v>1.48E-3</c:v>
                </c:pt>
                <c:pt idx="80316" formatCode="0.00E+00">
                  <c:v>1.48E-3</c:v>
                </c:pt>
                <c:pt idx="80317" formatCode="0.00E+00">
                  <c:v>1.48E-3</c:v>
                </c:pt>
                <c:pt idx="80318" formatCode="0.00E+00">
                  <c:v>1.48E-3</c:v>
                </c:pt>
                <c:pt idx="80319" formatCode="0.00E+00">
                  <c:v>1.48E-3</c:v>
                </c:pt>
                <c:pt idx="80320" formatCode="0.00E+00">
                  <c:v>1.48E-3</c:v>
                </c:pt>
                <c:pt idx="80321" formatCode="0.00E+00">
                  <c:v>1.48E-3</c:v>
                </c:pt>
                <c:pt idx="80322" formatCode="0.00E+00">
                  <c:v>1.48E-3</c:v>
                </c:pt>
                <c:pt idx="80323" formatCode="0.00E+00">
                  <c:v>1.48E-3</c:v>
                </c:pt>
                <c:pt idx="80324" formatCode="0.00E+00">
                  <c:v>1.48E-3</c:v>
                </c:pt>
                <c:pt idx="80325" formatCode="0.00E+00">
                  <c:v>1.48E-3</c:v>
                </c:pt>
                <c:pt idx="80326" formatCode="0.00E+00">
                  <c:v>1.48E-3</c:v>
                </c:pt>
                <c:pt idx="80327" formatCode="0.00E+00">
                  <c:v>1.48E-3</c:v>
                </c:pt>
                <c:pt idx="80328" formatCode="0.00E+00">
                  <c:v>1.48E-3</c:v>
                </c:pt>
                <c:pt idx="80329" formatCode="0.00E+00">
                  <c:v>1.48E-3</c:v>
                </c:pt>
                <c:pt idx="80330" formatCode="0.00E+00">
                  <c:v>1.48E-3</c:v>
                </c:pt>
                <c:pt idx="80331" formatCode="0.00E+00">
                  <c:v>1.48E-3</c:v>
                </c:pt>
                <c:pt idx="80332" formatCode="0.00E+00">
                  <c:v>1.47E-3</c:v>
                </c:pt>
                <c:pt idx="80333" formatCode="0.00E+00">
                  <c:v>1.47E-3</c:v>
                </c:pt>
                <c:pt idx="80334" formatCode="0.00E+00">
                  <c:v>1.47E-3</c:v>
                </c:pt>
                <c:pt idx="80335" formatCode="0.00E+00">
                  <c:v>1.47E-3</c:v>
                </c:pt>
                <c:pt idx="80336" formatCode="0.00E+00">
                  <c:v>1.47E-3</c:v>
                </c:pt>
                <c:pt idx="80337" formatCode="0.00E+00">
                  <c:v>1.47E-3</c:v>
                </c:pt>
                <c:pt idx="80338" formatCode="0.00E+00">
                  <c:v>1.47E-3</c:v>
                </c:pt>
                <c:pt idx="80339" formatCode="0.00E+00">
                  <c:v>1.47E-3</c:v>
                </c:pt>
                <c:pt idx="80340" formatCode="0.00E+00">
                  <c:v>1.47E-3</c:v>
                </c:pt>
                <c:pt idx="80341" formatCode="0.00E+00">
                  <c:v>1.47E-3</c:v>
                </c:pt>
                <c:pt idx="80342" formatCode="0.00E+00">
                  <c:v>1.47E-3</c:v>
                </c:pt>
                <c:pt idx="80343" formatCode="0.00E+00">
                  <c:v>1.47E-3</c:v>
                </c:pt>
                <c:pt idx="80344" formatCode="0.00E+00">
                  <c:v>1.47E-3</c:v>
                </c:pt>
                <c:pt idx="80345" formatCode="0.00E+00">
                  <c:v>1.47E-3</c:v>
                </c:pt>
                <c:pt idx="80346" formatCode="0.00E+00">
                  <c:v>1.47E-3</c:v>
                </c:pt>
                <c:pt idx="80347" formatCode="0.00E+00">
                  <c:v>1.47E-3</c:v>
                </c:pt>
                <c:pt idx="80348" formatCode="0.00E+00">
                  <c:v>1.47E-3</c:v>
                </c:pt>
                <c:pt idx="80349" formatCode="0.00E+00">
                  <c:v>1.47E-3</c:v>
                </c:pt>
                <c:pt idx="80350" formatCode="0.00E+00">
                  <c:v>1.47E-3</c:v>
                </c:pt>
                <c:pt idx="80351" formatCode="0.00E+00">
                  <c:v>1.47E-3</c:v>
                </c:pt>
                <c:pt idx="80352" formatCode="0.00E+00">
                  <c:v>1.47E-3</c:v>
                </c:pt>
                <c:pt idx="80353" formatCode="0.00E+00">
                  <c:v>1.47E-3</c:v>
                </c:pt>
                <c:pt idx="80354" formatCode="0.00E+00">
                  <c:v>1.47E-3</c:v>
                </c:pt>
                <c:pt idx="80355" formatCode="0.00E+00">
                  <c:v>1.47E-3</c:v>
                </c:pt>
                <c:pt idx="80356" formatCode="0.00E+00">
                  <c:v>1.47E-3</c:v>
                </c:pt>
                <c:pt idx="80357" formatCode="0.00E+00">
                  <c:v>1.47E-3</c:v>
                </c:pt>
                <c:pt idx="80358" formatCode="0.00E+00">
                  <c:v>1.47E-3</c:v>
                </c:pt>
                <c:pt idx="80359" formatCode="0.00E+00">
                  <c:v>1.47E-3</c:v>
                </c:pt>
                <c:pt idx="80360" formatCode="0.00E+00">
                  <c:v>1.47E-3</c:v>
                </c:pt>
                <c:pt idx="80361" formatCode="0.00E+00">
                  <c:v>1.47E-3</c:v>
                </c:pt>
                <c:pt idx="80362" formatCode="0.00E+00">
                  <c:v>1.47E-3</c:v>
                </c:pt>
                <c:pt idx="80363" formatCode="0.00E+00">
                  <c:v>1.47E-3</c:v>
                </c:pt>
                <c:pt idx="80364" formatCode="0.00E+00">
                  <c:v>1.47E-3</c:v>
                </c:pt>
                <c:pt idx="80365" formatCode="0.00E+00">
                  <c:v>1.4599999999999999E-3</c:v>
                </c:pt>
                <c:pt idx="80366" formatCode="0.00E+00">
                  <c:v>1.4599999999999999E-3</c:v>
                </c:pt>
                <c:pt idx="80367" formatCode="0.00E+00">
                  <c:v>1.4599999999999999E-3</c:v>
                </c:pt>
                <c:pt idx="80368" formatCode="0.00E+00">
                  <c:v>1.4599999999999999E-3</c:v>
                </c:pt>
                <c:pt idx="80369" formatCode="0.00E+00">
                  <c:v>1.4599999999999999E-3</c:v>
                </c:pt>
                <c:pt idx="80370" formatCode="0.00E+00">
                  <c:v>1.4599999999999999E-3</c:v>
                </c:pt>
                <c:pt idx="80371" formatCode="0.00E+00">
                  <c:v>1.4599999999999999E-3</c:v>
                </c:pt>
                <c:pt idx="80372" formatCode="0.00E+00">
                  <c:v>1.4599999999999999E-3</c:v>
                </c:pt>
                <c:pt idx="80373" formatCode="0.00E+00">
                  <c:v>1.4599999999999999E-3</c:v>
                </c:pt>
                <c:pt idx="80374" formatCode="0.00E+00">
                  <c:v>1.4599999999999999E-3</c:v>
                </c:pt>
                <c:pt idx="80375" formatCode="0.00E+00">
                  <c:v>1.4599999999999999E-3</c:v>
                </c:pt>
                <c:pt idx="80376" formatCode="0.00E+00">
                  <c:v>1.4599999999999999E-3</c:v>
                </c:pt>
                <c:pt idx="80377" formatCode="0.00E+00">
                  <c:v>1.4599999999999999E-3</c:v>
                </c:pt>
                <c:pt idx="80378" formatCode="0.00E+00">
                  <c:v>1.4599999999999999E-3</c:v>
                </c:pt>
                <c:pt idx="80379" formatCode="0.00E+00">
                  <c:v>1.4599999999999999E-3</c:v>
                </c:pt>
                <c:pt idx="80380" formatCode="0.00E+00">
                  <c:v>1.4599999999999999E-3</c:v>
                </c:pt>
                <c:pt idx="80381" formatCode="0.00E+00">
                  <c:v>1.4599999999999999E-3</c:v>
                </c:pt>
                <c:pt idx="80382" formatCode="0.00E+00">
                  <c:v>1.4599999999999999E-3</c:v>
                </c:pt>
                <c:pt idx="80383" formatCode="0.00E+00">
                  <c:v>1.4599999999999999E-3</c:v>
                </c:pt>
                <c:pt idx="80384" formatCode="0.00E+00">
                  <c:v>1.4599999999999999E-3</c:v>
                </c:pt>
                <c:pt idx="80385" formatCode="0.00E+00">
                  <c:v>1.4599999999999999E-3</c:v>
                </c:pt>
                <c:pt idx="80386" formatCode="0.00E+00">
                  <c:v>1.4599999999999999E-3</c:v>
                </c:pt>
                <c:pt idx="80387" formatCode="0.00E+00">
                  <c:v>1.4599999999999999E-3</c:v>
                </c:pt>
                <c:pt idx="80388" formatCode="0.00E+00">
                  <c:v>1.4599999999999999E-3</c:v>
                </c:pt>
                <c:pt idx="80389" formatCode="0.00E+00">
                  <c:v>1.4599999999999999E-3</c:v>
                </c:pt>
                <c:pt idx="80390" formatCode="0.00E+00">
                  <c:v>1.4599999999999999E-3</c:v>
                </c:pt>
                <c:pt idx="80391" formatCode="0.00E+00">
                  <c:v>1.4599999999999999E-3</c:v>
                </c:pt>
                <c:pt idx="80392" formatCode="0.00E+00">
                  <c:v>1.4599999999999999E-3</c:v>
                </c:pt>
                <c:pt idx="80393" formatCode="0.00E+00">
                  <c:v>1.4599999999999999E-3</c:v>
                </c:pt>
                <c:pt idx="80394" formatCode="0.00E+00">
                  <c:v>1.4599999999999999E-3</c:v>
                </c:pt>
                <c:pt idx="80395" formatCode="0.00E+00">
                  <c:v>1.4599999999999999E-3</c:v>
                </c:pt>
                <c:pt idx="80396" formatCode="0.00E+00">
                  <c:v>1.4599999999999999E-3</c:v>
                </c:pt>
                <c:pt idx="80397" formatCode="0.00E+00">
                  <c:v>1.4599999999999999E-3</c:v>
                </c:pt>
                <c:pt idx="80398" formatCode="0.00E+00">
                  <c:v>1.4599999999999999E-3</c:v>
                </c:pt>
                <c:pt idx="80399" formatCode="0.00E+00">
                  <c:v>1.4599999999999999E-3</c:v>
                </c:pt>
                <c:pt idx="80400" formatCode="0.00E+00">
                  <c:v>1.4599999999999999E-3</c:v>
                </c:pt>
                <c:pt idx="80401" formatCode="0.00E+00">
                  <c:v>1.4599999999999999E-3</c:v>
                </c:pt>
                <c:pt idx="80402" formatCode="0.00E+00">
                  <c:v>1.4499999999999999E-3</c:v>
                </c:pt>
                <c:pt idx="80403" formatCode="0.00E+00">
                  <c:v>1.4499999999999999E-3</c:v>
                </c:pt>
                <c:pt idx="80404" formatCode="0.00E+00">
                  <c:v>1.4499999999999999E-3</c:v>
                </c:pt>
                <c:pt idx="80405" formatCode="0.00E+00">
                  <c:v>1.4499999999999999E-3</c:v>
                </c:pt>
                <c:pt idx="80406" formatCode="0.00E+00">
                  <c:v>1.4499999999999999E-3</c:v>
                </c:pt>
                <c:pt idx="80407" formatCode="0.00E+00">
                  <c:v>1.4499999999999999E-3</c:v>
                </c:pt>
                <c:pt idx="80408" formatCode="0.00E+00">
                  <c:v>1.4499999999999999E-3</c:v>
                </c:pt>
                <c:pt idx="80409" formatCode="0.00E+00">
                  <c:v>1.4499999999999999E-3</c:v>
                </c:pt>
                <c:pt idx="80410" formatCode="0.00E+00">
                  <c:v>1.4499999999999999E-3</c:v>
                </c:pt>
                <c:pt idx="80411" formatCode="0.00E+00">
                  <c:v>1.4499999999999999E-3</c:v>
                </c:pt>
                <c:pt idx="80412" formatCode="0.00E+00">
                  <c:v>1.4499999999999999E-3</c:v>
                </c:pt>
                <c:pt idx="80413" formatCode="0.00E+00">
                  <c:v>1.4499999999999999E-3</c:v>
                </c:pt>
                <c:pt idx="80414" formatCode="0.00E+00">
                  <c:v>1.4499999999999999E-3</c:v>
                </c:pt>
                <c:pt idx="80415" formatCode="0.00E+00">
                  <c:v>1.4499999999999999E-3</c:v>
                </c:pt>
                <c:pt idx="80416" formatCode="0.00E+00">
                  <c:v>1.4499999999999999E-3</c:v>
                </c:pt>
                <c:pt idx="80417" formatCode="0.00E+00">
                  <c:v>1.4499999999999999E-3</c:v>
                </c:pt>
                <c:pt idx="80418" formatCode="0.00E+00">
                  <c:v>1.4499999999999999E-3</c:v>
                </c:pt>
                <c:pt idx="80419" formatCode="0.00E+00">
                  <c:v>1.4499999999999999E-3</c:v>
                </c:pt>
                <c:pt idx="80420" formatCode="0.00E+00">
                  <c:v>1.4499999999999999E-3</c:v>
                </c:pt>
                <c:pt idx="80421" formatCode="0.00E+00">
                  <c:v>1.4499999999999999E-3</c:v>
                </c:pt>
                <c:pt idx="80422" formatCode="0.00E+00">
                  <c:v>1.4499999999999999E-3</c:v>
                </c:pt>
                <c:pt idx="80423" formatCode="0.00E+00">
                  <c:v>1.4499999999999999E-3</c:v>
                </c:pt>
                <c:pt idx="80424" formatCode="0.00E+00">
                  <c:v>1.4499999999999999E-3</c:v>
                </c:pt>
                <c:pt idx="80425" formatCode="0.00E+00">
                  <c:v>1.4499999999999999E-3</c:v>
                </c:pt>
                <c:pt idx="80426" formatCode="0.00E+00">
                  <c:v>1.4499999999999999E-3</c:v>
                </c:pt>
                <c:pt idx="80427" formatCode="0.00E+00">
                  <c:v>1.4499999999999999E-3</c:v>
                </c:pt>
                <c:pt idx="80428" formatCode="0.00E+00">
                  <c:v>1.4499999999999999E-3</c:v>
                </c:pt>
                <c:pt idx="80429" formatCode="0.00E+00">
                  <c:v>1.4499999999999999E-3</c:v>
                </c:pt>
                <c:pt idx="80430" formatCode="0.00E+00">
                  <c:v>1.4499999999999999E-3</c:v>
                </c:pt>
                <c:pt idx="80431" formatCode="0.00E+00">
                  <c:v>1.4499999999999999E-3</c:v>
                </c:pt>
                <c:pt idx="80432" formatCode="0.00E+00">
                  <c:v>1.4499999999999999E-3</c:v>
                </c:pt>
                <c:pt idx="80433" formatCode="0.00E+00">
                  <c:v>1.4499999999999999E-3</c:v>
                </c:pt>
                <c:pt idx="80434" formatCode="0.00E+00">
                  <c:v>1.4499999999999999E-3</c:v>
                </c:pt>
                <c:pt idx="80435" formatCode="0.00E+00">
                  <c:v>1.4499999999999999E-3</c:v>
                </c:pt>
                <c:pt idx="80436" formatCode="0.00E+00">
                  <c:v>1.4499999999999999E-3</c:v>
                </c:pt>
                <c:pt idx="80437" formatCode="0.00E+00">
                  <c:v>1.4499999999999999E-3</c:v>
                </c:pt>
                <c:pt idx="80438" formatCode="0.00E+00">
                  <c:v>1.4499999999999999E-3</c:v>
                </c:pt>
                <c:pt idx="80439" formatCode="0.00E+00">
                  <c:v>1.4499999999999999E-3</c:v>
                </c:pt>
                <c:pt idx="80440" formatCode="0.00E+00">
                  <c:v>1.4499999999999999E-3</c:v>
                </c:pt>
                <c:pt idx="80441" formatCode="0.00E+00">
                  <c:v>1.4499999999999999E-3</c:v>
                </c:pt>
                <c:pt idx="80442" formatCode="0.00E+00">
                  <c:v>1.4499999999999999E-3</c:v>
                </c:pt>
                <c:pt idx="80443" formatCode="0.00E+00">
                  <c:v>1.4499999999999999E-3</c:v>
                </c:pt>
                <c:pt idx="80444" formatCode="0.00E+00">
                  <c:v>1.4499999999999999E-3</c:v>
                </c:pt>
                <c:pt idx="80445" formatCode="0.00E+00">
                  <c:v>1.4499999999999999E-3</c:v>
                </c:pt>
                <c:pt idx="80446" formatCode="0.00E+00">
                  <c:v>1.4499999999999999E-3</c:v>
                </c:pt>
                <c:pt idx="80447" formatCode="0.00E+00">
                  <c:v>1.4499999999999999E-3</c:v>
                </c:pt>
                <c:pt idx="80448" formatCode="0.00E+00">
                  <c:v>1.4499999999999999E-3</c:v>
                </c:pt>
                <c:pt idx="80449" formatCode="0.00E+00">
                  <c:v>1.4499999999999999E-3</c:v>
                </c:pt>
                <c:pt idx="80450" formatCode="0.00E+00">
                  <c:v>1.4499999999999999E-3</c:v>
                </c:pt>
                <c:pt idx="80451" formatCode="0.00E+00">
                  <c:v>1.4499999999999999E-3</c:v>
                </c:pt>
                <c:pt idx="80452" formatCode="0.00E+00">
                  <c:v>1.4400000000000001E-3</c:v>
                </c:pt>
                <c:pt idx="80453" formatCode="0.00E+00">
                  <c:v>1.4400000000000001E-3</c:v>
                </c:pt>
                <c:pt idx="80454" formatCode="0.00E+00">
                  <c:v>1.4400000000000001E-3</c:v>
                </c:pt>
                <c:pt idx="80455" formatCode="0.00E+00">
                  <c:v>1.4400000000000001E-3</c:v>
                </c:pt>
                <c:pt idx="80456" formatCode="0.00E+00">
                  <c:v>1.4400000000000001E-3</c:v>
                </c:pt>
                <c:pt idx="80457" formatCode="0.00E+00">
                  <c:v>1.4400000000000001E-3</c:v>
                </c:pt>
                <c:pt idx="80458" formatCode="0.00E+00">
                  <c:v>1.4400000000000001E-3</c:v>
                </c:pt>
                <c:pt idx="80459" formatCode="0.00E+00">
                  <c:v>1.4400000000000001E-3</c:v>
                </c:pt>
                <c:pt idx="80460" formatCode="0.00E+00">
                  <c:v>1.4400000000000001E-3</c:v>
                </c:pt>
                <c:pt idx="80461" formatCode="0.00E+00">
                  <c:v>1.4400000000000001E-3</c:v>
                </c:pt>
                <c:pt idx="80462" formatCode="0.00E+00">
                  <c:v>1.4400000000000001E-3</c:v>
                </c:pt>
                <c:pt idx="80463" formatCode="0.00E+00">
                  <c:v>1.4400000000000001E-3</c:v>
                </c:pt>
                <c:pt idx="80464" formatCode="0.00E+00">
                  <c:v>1.4400000000000001E-3</c:v>
                </c:pt>
                <c:pt idx="80465" formatCode="0.00E+00">
                  <c:v>1.4400000000000001E-3</c:v>
                </c:pt>
                <c:pt idx="80466" formatCode="0.00E+00">
                  <c:v>1.4400000000000001E-3</c:v>
                </c:pt>
                <c:pt idx="80467" formatCode="0.00E+00">
                  <c:v>1.4400000000000001E-3</c:v>
                </c:pt>
                <c:pt idx="80468" formatCode="0.00E+00">
                  <c:v>1.4400000000000001E-3</c:v>
                </c:pt>
                <c:pt idx="80469" formatCode="0.00E+00">
                  <c:v>1.4400000000000001E-3</c:v>
                </c:pt>
                <c:pt idx="80470" formatCode="0.00E+00">
                  <c:v>1.4400000000000001E-3</c:v>
                </c:pt>
                <c:pt idx="80471" formatCode="0.00E+00">
                  <c:v>1.4400000000000001E-3</c:v>
                </c:pt>
                <c:pt idx="80472" formatCode="0.00E+00">
                  <c:v>1.4400000000000001E-3</c:v>
                </c:pt>
                <c:pt idx="80473" formatCode="0.00E+00">
                  <c:v>1.4400000000000001E-3</c:v>
                </c:pt>
                <c:pt idx="80474" formatCode="0.00E+00">
                  <c:v>1.4400000000000001E-3</c:v>
                </c:pt>
                <c:pt idx="80475" formatCode="0.00E+00">
                  <c:v>1.4400000000000001E-3</c:v>
                </c:pt>
                <c:pt idx="80476" formatCode="0.00E+00">
                  <c:v>1.4400000000000001E-3</c:v>
                </c:pt>
                <c:pt idx="80477" formatCode="0.00E+00">
                  <c:v>1.4400000000000001E-3</c:v>
                </c:pt>
                <c:pt idx="80478" formatCode="0.00E+00">
                  <c:v>1.4400000000000001E-3</c:v>
                </c:pt>
                <c:pt idx="80479" formatCode="0.00E+00">
                  <c:v>1.4400000000000001E-3</c:v>
                </c:pt>
                <c:pt idx="80480" formatCode="0.00E+00">
                  <c:v>1.4400000000000001E-3</c:v>
                </c:pt>
                <c:pt idx="80481" formatCode="0.00E+00">
                  <c:v>1.4400000000000001E-3</c:v>
                </c:pt>
                <c:pt idx="80482" formatCode="0.00E+00">
                  <c:v>1.4400000000000001E-3</c:v>
                </c:pt>
                <c:pt idx="80483" formatCode="0.00E+00">
                  <c:v>1.4400000000000001E-3</c:v>
                </c:pt>
                <c:pt idx="80484" formatCode="0.00E+00">
                  <c:v>1.4400000000000001E-3</c:v>
                </c:pt>
                <c:pt idx="80485" formatCode="0.00E+00">
                  <c:v>1.4400000000000001E-3</c:v>
                </c:pt>
                <c:pt idx="80486" formatCode="0.00E+00">
                  <c:v>1.4400000000000001E-3</c:v>
                </c:pt>
                <c:pt idx="80487" formatCode="0.00E+00">
                  <c:v>1.4400000000000001E-3</c:v>
                </c:pt>
                <c:pt idx="80488" formatCode="0.00E+00">
                  <c:v>1.4400000000000001E-3</c:v>
                </c:pt>
                <c:pt idx="80489" formatCode="0.00E+00">
                  <c:v>1.4400000000000001E-3</c:v>
                </c:pt>
                <c:pt idx="80490" formatCode="0.00E+00">
                  <c:v>1.4400000000000001E-3</c:v>
                </c:pt>
                <c:pt idx="80491" formatCode="0.00E+00">
                  <c:v>1.4400000000000001E-3</c:v>
                </c:pt>
                <c:pt idx="80492" formatCode="0.00E+00">
                  <c:v>1.4400000000000001E-3</c:v>
                </c:pt>
                <c:pt idx="80493" formatCode="0.00E+00">
                  <c:v>1.4400000000000001E-3</c:v>
                </c:pt>
                <c:pt idx="80494" formatCode="0.00E+00">
                  <c:v>1.4400000000000001E-3</c:v>
                </c:pt>
                <c:pt idx="80495" formatCode="0.00E+00">
                  <c:v>1.4400000000000001E-3</c:v>
                </c:pt>
                <c:pt idx="80496" formatCode="0.00E+00">
                  <c:v>1.4400000000000001E-3</c:v>
                </c:pt>
                <c:pt idx="80497" formatCode="0.00E+00">
                  <c:v>1.4400000000000001E-3</c:v>
                </c:pt>
                <c:pt idx="80498" formatCode="0.00E+00">
                  <c:v>1.4400000000000001E-3</c:v>
                </c:pt>
                <c:pt idx="80499" formatCode="0.00E+00">
                  <c:v>1.4400000000000001E-3</c:v>
                </c:pt>
                <c:pt idx="80500" formatCode="0.00E+00">
                  <c:v>1.4400000000000001E-3</c:v>
                </c:pt>
                <c:pt idx="80501" formatCode="0.00E+00">
                  <c:v>1.4400000000000001E-3</c:v>
                </c:pt>
                <c:pt idx="80502" formatCode="0.00E+00">
                  <c:v>1.4400000000000001E-3</c:v>
                </c:pt>
                <c:pt idx="80503" formatCode="0.00E+00">
                  <c:v>1.4400000000000001E-3</c:v>
                </c:pt>
                <c:pt idx="80504" formatCode="0.00E+00">
                  <c:v>1.4400000000000001E-3</c:v>
                </c:pt>
                <c:pt idx="80505" formatCode="0.00E+00">
                  <c:v>1.4400000000000001E-3</c:v>
                </c:pt>
                <c:pt idx="80506" formatCode="0.00E+00">
                  <c:v>1.4400000000000001E-3</c:v>
                </c:pt>
                <c:pt idx="80507" formatCode="0.00E+00">
                  <c:v>1.4400000000000001E-3</c:v>
                </c:pt>
                <c:pt idx="80508" formatCode="0.00E+00">
                  <c:v>1.4400000000000001E-3</c:v>
                </c:pt>
                <c:pt idx="80509" formatCode="0.00E+00">
                  <c:v>1.4400000000000001E-3</c:v>
                </c:pt>
                <c:pt idx="80510" formatCode="0.00E+00">
                  <c:v>1.4400000000000001E-3</c:v>
                </c:pt>
                <c:pt idx="80511" formatCode="0.00E+00">
                  <c:v>1.4400000000000001E-3</c:v>
                </c:pt>
                <c:pt idx="80512" formatCode="0.00E+00">
                  <c:v>1.4400000000000001E-3</c:v>
                </c:pt>
                <c:pt idx="80513" formatCode="0.00E+00">
                  <c:v>1.4300000000000001E-3</c:v>
                </c:pt>
                <c:pt idx="80514" formatCode="0.00E+00">
                  <c:v>1.4300000000000001E-3</c:v>
                </c:pt>
                <c:pt idx="80515" formatCode="0.00E+00">
                  <c:v>1.4300000000000001E-3</c:v>
                </c:pt>
                <c:pt idx="80516" formatCode="0.00E+00">
                  <c:v>1.4300000000000001E-3</c:v>
                </c:pt>
                <c:pt idx="80517" formatCode="0.00E+00">
                  <c:v>1.4300000000000001E-3</c:v>
                </c:pt>
                <c:pt idx="80518" formatCode="0.00E+00">
                  <c:v>1.4300000000000001E-3</c:v>
                </c:pt>
                <c:pt idx="80519" formatCode="0.00E+00">
                  <c:v>1.4300000000000001E-3</c:v>
                </c:pt>
                <c:pt idx="80520" formatCode="0.00E+00">
                  <c:v>1.4300000000000001E-3</c:v>
                </c:pt>
                <c:pt idx="80521" formatCode="0.00E+00">
                  <c:v>1.4300000000000001E-3</c:v>
                </c:pt>
                <c:pt idx="80522" formatCode="0.00E+00">
                  <c:v>1.4300000000000001E-3</c:v>
                </c:pt>
                <c:pt idx="80523" formatCode="0.00E+00">
                  <c:v>1.4300000000000001E-3</c:v>
                </c:pt>
                <c:pt idx="80524" formatCode="0.00E+00">
                  <c:v>1.4300000000000001E-3</c:v>
                </c:pt>
                <c:pt idx="80525" formatCode="0.00E+00">
                  <c:v>1.4300000000000001E-3</c:v>
                </c:pt>
                <c:pt idx="80526" formatCode="0.00E+00">
                  <c:v>1.4300000000000001E-3</c:v>
                </c:pt>
                <c:pt idx="80527" formatCode="0.00E+00">
                  <c:v>1.4300000000000001E-3</c:v>
                </c:pt>
                <c:pt idx="80528" formatCode="0.00E+00">
                  <c:v>1.4300000000000001E-3</c:v>
                </c:pt>
                <c:pt idx="80529" formatCode="0.00E+00">
                  <c:v>1.4300000000000001E-3</c:v>
                </c:pt>
                <c:pt idx="80530" formatCode="0.00E+00">
                  <c:v>1.4300000000000001E-3</c:v>
                </c:pt>
                <c:pt idx="80531" formatCode="0.00E+00">
                  <c:v>1.4300000000000001E-3</c:v>
                </c:pt>
                <c:pt idx="80532" formatCode="0.00E+00">
                  <c:v>1.4300000000000001E-3</c:v>
                </c:pt>
                <c:pt idx="80533" formatCode="0.00E+00">
                  <c:v>1.4300000000000001E-3</c:v>
                </c:pt>
                <c:pt idx="80534" formatCode="0.00E+00">
                  <c:v>1.4300000000000001E-3</c:v>
                </c:pt>
                <c:pt idx="80535" formatCode="0.00E+00">
                  <c:v>1.4300000000000001E-3</c:v>
                </c:pt>
                <c:pt idx="80536" formatCode="0.00E+00">
                  <c:v>1.4300000000000001E-3</c:v>
                </c:pt>
                <c:pt idx="80537" formatCode="0.00E+00">
                  <c:v>1.4300000000000001E-3</c:v>
                </c:pt>
                <c:pt idx="80538" formatCode="0.00E+00">
                  <c:v>1.4300000000000001E-3</c:v>
                </c:pt>
                <c:pt idx="80539" formatCode="0.00E+00">
                  <c:v>1.4300000000000001E-3</c:v>
                </c:pt>
                <c:pt idx="80540" formatCode="0.00E+00">
                  <c:v>1.4300000000000001E-3</c:v>
                </c:pt>
                <c:pt idx="80541" formatCode="0.00E+00">
                  <c:v>1.4300000000000001E-3</c:v>
                </c:pt>
                <c:pt idx="80542" formatCode="0.00E+00">
                  <c:v>1.4300000000000001E-3</c:v>
                </c:pt>
                <c:pt idx="80543" formatCode="0.00E+00">
                  <c:v>1.4300000000000001E-3</c:v>
                </c:pt>
                <c:pt idx="80544" formatCode="0.00E+00">
                  <c:v>1.4300000000000001E-3</c:v>
                </c:pt>
                <c:pt idx="80545" formatCode="0.00E+00">
                  <c:v>1.4300000000000001E-3</c:v>
                </c:pt>
                <c:pt idx="80546" formatCode="0.00E+00">
                  <c:v>1.4300000000000001E-3</c:v>
                </c:pt>
                <c:pt idx="80547" formatCode="0.00E+00">
                  <c:v>1.4300000000000001E-3</c:v>
                </c:pt>
                <c:pt idx="80548" formatCode="0.00E+00">
                  <c:v>1.4300000000000001E-3</c:v>
                </c:pt>
                <c:pt idx="80549" formatCode="0.00E+00">
                  <c:v>1.4300000000000001E-3</c:v>
                </c:pt>
                <c:pt idx="80550" formatCode="0.00E+00">
                  <c:v>1.4300000000000001E-3</c:v>
                </c:pt>
                <c:pt idx="80551" formatCode="0.00E+00">
                  <c:v>1.4300000000000001E-3</c:v>
                </c:pt>
                <c:pt idx="80552" formatCode="0.00E+00">
                  <c:v>1.4300000000000001E-3</c:v>
                </c:pt>
                <c:pt idx="80553" formatCode="0.00E+00">
                  <c:v>1.4300000000000001E-3</c:v>
                </c:pt>
                <c:pt idx="80554" formatCode="0.00E+00">
                  <c:v>1.4300000000000001E-3</c:v>
                </c:pt>
                <c:pt idx="80555" formatCode="0.00E+00">
                  <c:v>1.4300000000000001E-3</c:v>
                </c:pt>
                <c:pt idx="80556" formatCode="0.00E+00">
                  <c:v>1.4300000000000001E-3</c:v>
                </c:pt>
                <c:pt idx="80557" formatCode="0.00E+00">
                  <c:v>1.4300000000000001E-3</c:v>
                </c:pt>
                <c:pt idx="80558" formatCode="0.00E+00">
                  <c:v>1.4300000000000001E-3</c:v>
                </c:pt>
                <c:pt idx="80559" formatCode="0.00E+00">
                  <c:v>1.4300000000000001E-3</c:v>
                </c:pt>
                <c:pt idx="80560" formatCode="0.00E+00">
                  <c:v>1.4300000000000001E-3</c:v>
                </c:pt>
                <c:pt idx="80561" formatCode="0.00E+00">
                  <c:v>1.4300000000000001E-3</c:v>
                </c:pt>
                <c:pt idx="80562" formatCode="0.00E+00">
                  <c:v>1.4300000000000001E-3</c:v>
                </c:pt>
                <c:pt idx="80563" formatCode="0.00E+00">
                  <c:v>1.4300000000000001E-3</c:v>
                </c:pt>
                <c:pt idx="80564" formatCode="0.00E+00">
                  <c:v>1.4300000000000001E-3</c:v>
                </c:pt>
                <c:pt idx="80565" formatCode="0.00E+00">
                  <c:v>1.4300000000000001E-3</c:v>
                </c:pt>
                <c:pt idx="80566" formatCode="0.00E+00">
                  <c:v>1.4300000000000001E-3</c:v>
                </c:pt>
                <c:pt idx="80567" formatCode="0.00E+00">
                  <c:v>1.4300000000000001E-3</c:v>
                </c:pt>
                <c:pt idx="80568" formatCode="0.00E+00">
                  <c:v>1.4300000000000001E-3</c:v>
                </c:pt>
                <c:pt idx="80569" formatCode="0.00E+00">
                  <c:v>1.4300000000000001E-3</c:v>
                </c:pt>
                <c:pt idx="80570" formatCode="0.00E+00">
                  <c:v>1.4300000000000001E-3</c:v>
                </c:pt>
                <c:pt idx="80571" formatCode="0.00E+00">
                  <c:v>1.4300000000000001E-3</c:v>
                </c:pt>
                <c:pt idx="80572" formatCode="0.00E+00">
                  <c:v>1.4300000000000001E-3</c:v>
                </c:pt>
                <c:pt idx="80573" formatCode="0.00E+00">
                  <c:v>1.4300000000000001E-3</c:v>
                </c:pt>
                <c:pt idx="80574" formatCode="0.00E+00">
                  <c:v>1.4300000000000001E-3</c:v>
                </c:pt>
                <c:pt idx="80575" formatCode="0.00E+00">
                  <c:v>1.4300000000000001E-3</c:v>
                </c:pt>
                <c:pt idx="80576" formatCode="0.00E+00">
                  <c:v>1.4300000000000001E-3</c:v>
                </c:pt>
                <c:pt idx="80577" formatCode="0.00E+00">
                  <c:v>1.4300000000000001E-3</c:v>
                </c:pt>
                <c:pt idx="80578" formatCode="0.00E+00">
                  <c:v>1.4300000000000001E-3</c:v>
                </c:pt>
                <c:pt idx="80579" formatCode="0.00E+00">
                  <c:v>1.4300000000000001E-3</c:v>
                </c:pt>
                <c:pt idx="80580" formatCode="0.00E+00">
                  <c:v>1.4300000000000001E-3</c:v>
                </c:pt>
                <c:pt idx="80581" formatCode="0.00E+00">
                  <c:v>1.4300000000000001E-3</c:v>
                </c:pt>
                <c:pt idx="80582" formatCode="0.00E+00">
                  <c:v>1.4300000000000001E-3</c:v>
                </c:pt>
                <c:pt idx="80583" formatCode="0.00E+00">
                  <c:v>1.4300000000000001E-3</c:v>
                </c:pt>
                <c:pt idx="80584" formatCode="0.00E+00">
                  <c:v>1.4300000000000001E-3</c:v>
                </c:pt>
                <c:pt idx="80585" formatCode="0.00E+00">
                  <c:v>1.4300000000000001E-3</c:v>
                </c:pt>
                <c:pt idx="80586" formatCode="0.00E+00">
                  <c:v>1.4300000000000001E-3</c:v>
                </c:pt>
                <c:pt idx="80587" formatCode="0.00E+00">
                  <c:v>1.4300000000000001E-3</c:v>
                </c:pt>
                <c:pt idx="80588" formatCode="0.00E+00">
                  <c:v>1.4300000000000001E-3</c:v>
                </c:pt>
                <c:pt idx="80589" formatCode="0.00E+00">
                  <c:v>1.4300000000000001E-3</c:v>
                </c:pt>
                <c:pt idx="80590" formatCode="0.00E+00">
                  <c:v>1.4300000000000001E-3</c:v>
                </c:pt>
                <c:pt idx="80591" formatCode="0.00E+00">
                  <c:v>1.4300000000000001E-3</c:v>
                </c:pt>
                <c:pt idx="80592" formatCode="0.00E+00">
                  <c:v>1.4300000000000001E-3</c:v>
                </c:pt>
                <c:pt idx="80593" formatCode="0.00E+00">
                  <c:v>1.4300000000000001E-3</c:v>
                </c:pt>
                <c:pt idx="80594" formatCode="0.00E+00">
                  <c:v>1.4300000000000001E-3</c:v>
                </c:pt>
                <c:pt idx="80595" formatCode="0.00E+00">
                  <c:v>1.4300000000000001E-3</c:v>
                </c:pt>
                <c:pt idx="80596" formatCode="0.00E+00">
                  <c:v>1.4300000000000001E-3</c:v>
                </c:pt>
                <c:pt idx="80597" formatCode="0.00E+00">
                  <c:v>1.4300000000000001E-3</c:v>
                </c:pt>
                <c:pt idx="80598" formatCode="0.00E+00">
                  <c:v>1.4300000000000001E-3</c:v>
                </c:pt>
                <c:pt idx="80599" formatCode="0.00E+00">
                  <c:v>1.4300000000000001E-3</c:v>
                </c:pt>
                <c:pt idx="80600" formatCode="0.00E+00">
                  <c:v>1.4300000000000001E-3</c:v>
                </c:pt>
                <c:pt idx="80601" formatCode="0.00E+00">
                  <c:v>1.4300000000000001E-3</c:v>
                </c:pt>
                <c:pt idx="80602" formatCode="0.00E+00">
                  <c:v>1.4300000000000001E-3</c:v>
                </c:pt>
                <c:pt idx="80603" formatCode="0.00E+00">
                  <c:v>1.4300000000000001E-3</c:v>
                </c:pt>
                <c:pt idx="80604" formatCode="0.00E+00">
                  <c:v>1.4300000000000001E-3</c:v>
                </c:pt>
                <c:pt idx="80605" formatCode="0.00E+00">
                  <c:v>1.4300000000000001E-3</c:v>
                </c:pt>
                <c:pt idx="80606" formatCode="0.00E+00">
                  <c:v>1.4300000000000001E-3</c:v>
                </c:pt>
                <c:pt idx="80607" formatCode="0.00E+00">
                  <c:v>1.42E-3</c:v>
                </c:pt>
                <c:pt idx="80608" formatCode="0.00E+00">
                  <c:v>1.42E-3</c:v>
                </c:pt>
                <c:pt idx="80609" formatCode="0.00E+00">
                  <c:v>1.42E-3</c:v>
                </c:pt>
                <c:pt idx="80610" formatCode="0.00E+00">
                  <c:v>1.42E-3</c:v>
                </c:pt>
                <c:pt idx="80611" formatCode="0.00E+00">
                  <c:v>1.42E-3</c:v>
                </c:pt>
                <c:pt idx="80612" formatCode="0.00E+00">
                  <c:v>1.42E-3</c:v>
                </c:pt>
                <c:pt idx="80613" formatCode="0.00E+00">
                  <c:v>1.42E-3</c:v>
                </c:pt>
                <c:pt idx="80614" formatCode="0.00E+00">
                  <c:v>1.42E-3</c:v>
                </c:pt>
                <c:pt idx="80615" formatCode="0.00E+00">
                  <c:v>1.42E-3</c:v>
                </c:pt>
                <c:pt idx="80616" formatCode="0.00E+00">
                  <c:v>1.42E-3</c:v>
                </c:pt>
                <c:pt idx="80617" formatCode="0.00E+00">
                  <c:v>1.42E-3</c:v>
                </c:pt>
                <c:pt idx="80618" formatCode="0.00E+00">
                  <c:v>1.42E-3</c:v>
                </c:pt>
                <c:pt idx="80619" formatCode="0.00E+00">
                  <c:v>1.42E-3</c:v>
                </c:pt>
                <c:pt idx="80620" formatCode="0.00E+00">
                  <c:v>1.42E-3</c:v>
                </c:pt>
                <c:pt idx="80621" formatCode="0.00E+00">
                  <c:v>1.42E-3</c:v>
                </c:pt>
                <c:pt idx="80622" formatCode="0.00E+00">
                  <c:v>1.42E-3</c:v>
                </c:pt>
                <c:pt idx="80623" formatCode="0.00E+00">
                  <c:v>1.42E-3</c:v>
                </c:pt>
                <c:pt idx="80624" formatCode="0.00E+00">
                  <c:v>1.42E-3</c:v>
                </c:pt>
                <c:pt idx="80625" formatCode="0.00E+00">
                  <c:v>1.42E-3</c:v>
                </c:pt>
                <c:pt idx="80626" formatCode="0.00E+00">
                  <c:v>1.42E-3</c:v>
                </c:pt>
                <c:pt idx="80627" formatCode="0.00E+00">
                  <c:v>1.42E-3</c:v>
                </c:pt>
                <c:pt idx="80628" formatCode="0.00E+00">
                  <c:v>1.42E-3</c:v>
                </c:pt>
                <c:pt idx="80629" formatCode="0.00E+00">
                  <c:v>1.42E-3</c:v>
                </c:pt>
                <c:pt idx="80630" formatCode="0.00E+00">
                  <c:v>1.42E-3</c:v>
                </c:pt>
                <c:pt idx="80631" formatCode="0.00E+00">
                  <c:v>1.42E-3</c:v>
                </c:pt>
                <c:pt idx="80632" formatCode="0.00E+00">
                  <c:v>1.42E-3</c:v>
                </c:pt>
                <c:pt idx="80633" formatCode="0.00E+00">
                  <c:v>1.42E-3</c:v>
                </c:pt>
                <c:pt idx="80634" formatCode="0.00E+00">
                  <c:v>1.42E-3</c:v>
                </c:pt>
                <c:pt idx="80635" formatCode="0.00E+00">
                  <c:v>1.42E-3</c:v>
                </c:pt>
                <c:pt idx="80636" formatCode="0.00E+00">
                  <c:v>1.42E-3</c:v>
                </c:pt>
                <c:pt idx="80637" formatCode="0.00E+00">
                  <c:v>1.42E-3</c:v>
                </c:pt>
                <c:pt idx="80638" formatCode="0.00E+00">
                  <c:v>1.42E-3</c:v>
                </c:pt>
                <c:pt idx="80639" formatCode="0.00E+00">
                  <c:v>1.42E-3</c:v>
                </c:pt>
                <c:pt idx="80640" formatCode="0.00E+00">
                  <c:v>1.42E-3</c:v>
                </c:pt>
                <c:pt idx="80641" formatCode="0.00E+00">
                  <c:v>1.42E-3</c:v>
                </c:pt>
                <c:pt idx="80642" formatCode="0.00E+00">
                  <c:v>1.42E-3</c:v>
                </c:pt>
                <c:pt idx="80643" formatCode="0.00E+00">
                  <c:v>1.42E-3</c:v>
                </c:pt>
                <c:pt idx="80644" formatCode="0.00E+00">
                  <c:v>1.42E-3</c:v>
                </c:pt>
                <c:pt idx="80645" formatCode="0.00E+00">
                  <c:v>1.42E-3</c:v>
                </c:pt>
                <c:pt idx="80646" formatCode="0.00E+00">
                  <c:v>1.42E-3</c:v>
                </c:pt>
                <c:pt idx="80647" formatCode="0.00E+00">
                  <c:v>1.42E-3</c:v>
                </c:pt>
                <c:pt idx="80648" formatCode="0.00E+00">
                  <c:v>1.42E-3</c:v>
                </c:pt>
                <c:pt idx="80649" formatCode="0.00E+00">
                  <c:v>1.42E-3</c:v>
                </c:pt>
                <c:pt idx="80650" formatCode="0.00E+00">
                  <c:v>1.42E-3</c:v>
                </c:pt>
                <c:pt idx="80651" formatCode="0.00E+00">
                  <c:v>1.42E-3</c:v>
                </c:pt>
                <c:pt idx="80652" formatCode="0.00E+00">
                  <c:v>1.42E-3</c:v>
                </c:pt>
                <c:pt idx="80653" formatCode="0.00E+00">
                  <c:v>1.42E-3</c:v>
                </c:pt>
                <c:pt idx="80654" formatCode="0.00E+00">
                  <c:v>1.42E-3</c:v>
                </c:pt>
                <c:pt idx="80655" formatCode="0.00E+00">
                  <c:v>1.42E-3</c:v>
                </c:pt>
                <c:pt idx="80656" formatCode="0.00E+00">
                  <c:v>1.42E-3</c:v>
                </c:pt>
                <c:pt idx="80657" formatCode="0.00E+00">
                  <c:v>1.42E-3</c:v>
                </c:pt>
                <c:pt idx="80658" formatCode="0.00E+00">
                  <c:v>1.42E-3</c:v>
                </c:pt>
                <c:pt idx="80659" formatCode="0.00E+00">
                  <c:v>1.42E-3</c:v>
                </c:pt>
                <c:pt idx="80660" formatCode="0.00E+00">
                  <c:v>1.42E-3</c:v>
                </c:pt>
                <c:pt idx="80661" formatCode="0.00E+00">
                  <c:v>1.42E-3</c:v>
                </c:pt>
                <c:pt idx="80662" formatCode="0.00E+00">
                  <c:v>1.42E-3</c:v>
                </c:pt>
                <c:pt idx="80663" formatCode="0.00E+00">
                  <c:v>1.42E-3</c:v>
                </c:pt>
                <c:pt idx="80664" formatCode="0.00E+00">
                  <c:v>1.42E-3</c:v>
                </c:pt>
                <c:pt idx="80665" formatCode="0.00E+00">
                  <c:v>1.42E-3</c:v>
                </c:pt>
                <c:pt idx="80666" formatCode="0.00E+00">
                  <c:v>1.42E-3</c:v>
                </c:pt>
                <c:pt idx="80667" formatCode="0.00E+00">
                  <c:v>1.42E-3</c:v>
                </c:pt>
                <c:pt idx="80668" formatCode="0.00E+00">
                  <c:v>1.42E-3</c:v>
                </c:pt>
                <c:pt idx="80669" formatCode="0.00E+00">
                  <c:v>1.42E-3</c:v>
                </c:pt>
                <c:pt idx="80670" formatCode="0.00E+00">
                  <c:v>1.42E-3</c:v>
                </c:pt>
                <c:pt idx="80671" formatCode="0.00E+00">
                  <c:v>1.42E-3</c:v>
                </c:pt>
                <c:pt idx="80672" formatCode="0.00E+00">
                  <c:v>1.42E-3</c:v>
                </c:pt>
                <c:pt idx="80673" formatCode="0.00E+00">
                  <c:v>1.42E-3</c:v>
                </c:pt>
                <c:pt idx="80674" formatCode="0.00E+00">
                  <c:v>1.42E-3</c:v>
                </c:pt>
                <c:pt idx="80675" formatCode="0.00E+00">
                  <c:v>1.42E-3</c:v>
                </c:pt>
                <c:pt idx="80676" formatCode="0.00E+00">
                  <c:v>1.42E-3</c:v>
                </c:pt>
                <c:pt idx="80677" formatCode="0.00E+00">
                  <c:v>1.42E-3</c:v>
                </c:pt>
                <c:pt idx="80678" formatCode="0.00E+00">
                  <c:v>1.42E-3</c:v>
                </c:pt>
                <c:pt idx="80679" formatCode="0.00E+00">
                  <c:v>1.42E-3</c:v>
                </c:pt>
                <c:pt idx="80680" formatCode="0.00E+00">
                  <c:v>1.42E-3</c:v>
                </c:pt>
                <c:pt idx="80681" formatCode="0.00E+00">
                  <c:v>1.42E-3</c:v>
                </c:pt>
                <c:pt idx="80682" formatCode="0.00E+00">
                  <c:v>1.42E-3</c:v>
                </c:pt>
                <c:pt idx="80683" formatCode="0.00E+00">
                  <c:v>1.42E-3</c:v>
                </c:pt>
                <c:pt idx="80684" formatCode="0.00E+00">
                  <c:v>1.42E-3</c:v>
                </c:pt>
                <c:pt idx="80685" formatCode="0.00E+00">
                  <c:v>1.42E-3</c:v>
                </c:pt>
                <c:pt idx="80686" formatCode="0.00E+00">
                  <c:v>1.42E-3</c:v>
                </c:pt>
                <c:pt idx="80687" formatCode="0.00E+00">
                  <c:v>1.42E-3</c:v>
                </c:pt>
                <c:pt idx="80688" formatCode="0.00E+00">
                  <c:v>1.42E-3</c:v>
                </c:pt>
                <c:pt idx="80689" formatCode="0.00E+00">
                  <c:v>1.42E-3</c:v>
                </c:pt>
                <c:pt idx="80690" formatCode="0.00E+00">
                  <c:v>1.42E-3</c:v>
                </c:pt>
                <c:pt idx="80691" formatCode="0.00E+00">
                  <c:v>1.42E-3</c:v>
                </c:pt>
                <c:pt idx="80692" formatCode="0.00E+00">
                  <c:v>1.42E-3</c:v>
                </c:pt>
                <c:pt idx="80693" formatCode="0.00E+00">
                  <c:v>1.42E-3</c:v>
                </c:pt>
                <c:pt idx="80694" formatCode="0.00E+00">
                  <c:v>1.42E-3</c:v>
                </c:pt>
                <c:pt idx="80695" formatCode="0.00E+00">
                  <c:v>1.42E-3</c:v>
                </c:pt>
                <c:pt idx="80696" formatCode="0.00E+00">
                  <c:v>1.42E-3</c:v>
                </c:pt>
                <c:pt idx="80697" formatCode="0.00E+00">
                  <c:v>1.42E-3</c:v>
                </c:pt>
                <c:pt idx="80698" formatCode="0.00E+00">
                  <c:v>1.42E-3</c:v>
                </c:pt>
                <c:pt idx="80699" formatCode="0.00E+00">
                  <c:v>1.42E-3</c:v>
                </c:pt>
                <c:pt idx="80700" formatCode="0.00E+00">
                  <c:v>1.42E-3</c:v>
                </c:pt>
                <c:pt idx="80701" formatCode="0.00E+00">
                  <c:v>1.42E-3</c:v>
                </c:pt>
                <c:pt idx="80702" formatCode="0.00E+00">
                  <c:v>1.42E-3</c:v>
                </c:pt>
                <c:pt idx="80703" formatCode="0.00E+00">
                  <c:v>1.42E-3</c:v>
                </c:pt>
                <c:pt idx="80704" formatCode="0.00E+00">
                  <c:v>1.42E-3</c:v>
                </c:pt>
                <c:pt idx="80705" formatCode="0.00E+00">
                  <c:v>1.42E-3</c:v>
                </c:pt>
                <c:pt idx="80706" formatCode="0.00E+00">
                  <c:v>1.42E-3</c:v>
                </c:pt>
                <c:pt idx="80707" formatCode="0.00E+00">
                  <c:v>1.42E-3</c:v>
                </c:pt>
                <c:pt idx="80708" formatCode="0.00E+00">
                  <c:v>1.42E-3</c:v>
                </c:pt>
                <c:pt idx="80709" formatCode="0.00E+00">
                  <c:v>1.42E-3</c:v>
                </c:pt>
                <c:pt idx="80710" formatCode="0.00E+00">
                  <c:v>1.42E-3</c:v>
                </c:pt>
                <c:pt idx="80711" formatCode="0.00E+00">
                  <c:v>1.42E-3</c:v>
                </c:pt>
                <c:pt idx="80712" formatCode="0.00E+00">
                  <c:v>1.42E-3</c:v>
                </c:pt>
                <c:pt idx="80713" formatCode="0.00E+00">
                  <c:v>1.42E-3</c:v>
                </c:pt>
                <c:pt idx="80714" formatCode="0.00E+00">
                  <c:v>1.42E-3</c:v>
                </c:pt>
                <c:pt idx="80715" formatCode="0.00E+00">
                  <c:v>1.42E-3</c:v>
                </c:pt>
                <c:pt idx="80716" formatCode="0.00E+00">
                  <c:v>1.42E-3</c:v>
                </c:pt>
                <c:pt idx="80717" formatCode="0.00E+00">
                  <c:v>1.42E-3</c:v>
                </c:pt>
                <c:pt idx="80718" formatCode="0.00E+00">
                  <c:v>1.42E-3</c:v>
                </c:pt>
                <c:pt idx="80719" formatCode="0.00E+00">
                  <c:v>1.42E-3</c:v>
                </c:pt>
                <c:pt idx="80720" formatCode="0.00E+00">
                  <c:v>1.42E-3</c:v>
                </c:pt>
                <c:pt idx="80721" formatCode="0.00E+00">
                  <c:v>1.42E-3</c:v>
                </c:pt>
                <c:pt idx="80722" formatCode="0.00E+00">
                  <c:v>1.42E-3</c:v>
                </c:pt>
                <c:pt idx="80723" formatCode="0.00E+00">
                  <c:v>1.42E-3</c:v>
                </c:pt>
                <c:pt idx="80724" formatCode="0.00E+00">
                  <c:v>1.42E-3</c:v>
                </c:pt>
                <c:pt idx="80725" formatCode="0.00E+00">
                  <c:v>1.42E-3</c:v>
                </c:pt>
                <c:pt idx="80726" formatCode="0.00E+00">
                  <c:v>1.42E-3</c:v>
                </c:pt>
                <c:pt idx="80727" formatCode="0.00E+00">
                  <c:v>1.42E-3</c:v>
                </c:pt>
                <c:pt idx="80728" formatCode="0.00E+00">
                  <c:v>1.42E-3</c:v>
                </c:pt>
                <c:pt idx="80729" formatCode="0.00E+00">
                  <c:v>1.42E-3</c:v>
                </c:pt>
                <c:pt idx="80730" formatCode="0.00E+00">
                  <c:v>1.42E-3</c:v>
                </c:pt>
                <c:pt idx="80731" formatCode="0.00E+00">
                  <c:v>1.42E-3</c:v>
                </c:pt>
                <c:pt idx="80732" formatCode="0.00E+00">
                  <c:v>1.42E-3</c:v>
                </c:pt>
                <c:pt idx="80733" formatCode="0.00E+00">
                  <c:v>1.42E-3</c:v>
                </c:pt>
                <c:pt idx="80734" formatCode="0.00E+00">
                  <c:v>1.42E-3</c:v>
                </c:pt>
                <c:pt idx="80735" formatCode="0.00E+00">
                  <c:v>1.42E-3</c:v>
                </c:pt>
                <c:pt idx="80736" formatCode="0.00E+00">
                  <c:v>1.42E-3</c:v>
                </c:pt>
                <c:pt idx="80737" formatCode="0.00E+00">
                  <c:v>1.42E-3</c:v>
                </c:pt>
                <c:pt idx="80738" formatCode="0.00E+00">
                  <c:v>1.42E-3</c:v>
                </c:pt>
                <c:pt idx="80739" formatCode="0.00E+00">
                  <c:v>1.42E-3</c:v>
                </c:pt>
                <c:pt idx="80740" formatCode="0.00E+00">
                  <c:v>1.42E-3</c:v>
                </c:pt>
                <c:pt idx="80741" formatCode="0.00E+00">
                  <c:v>1.42E-3</c:v>
                </c:pt>
                <c:pt idx="80742" formatCode="0.00E+00">
                  <c:v>1.42E-3</c:v>
                </c:pt>
                <c:pt idx="80743" formatCode="0.00E+00">
                  <c:v>1.42E-3</c:v>
                </c:pt>
                <c:pt idx="80744" formatCode="0.00E+00">
                  <c:v>1.42E-3</c:v>
                </c:pt>
                <c:pt idx="80745" formatCode="0.00E+00">
                  <c:v>1.42E-3</c:v>
                </c:pt>
                <c:pt idx="80746" formatCode="0.00E+00">
                  <c:v>1.42E-3</c:v>
                </c:pt>
                <c:pt idx="80747" formatCode="0.00E+00">
                  <c:v>1.42E-3</c:v>
                </c:pt>
                <c:pt idx="80748" formatCode="0.00E+00">
                  <c:v>1.42E-3</c:v>
                </c:pt>
                <c:pt idx="80749" formatCode="0.00E+00">
                  <c:v>1.42E-3</c:v>
                </c:pt>
                <c:pt idx="80750" formatCode="0.00E+00">
                  <c:v>1.42E-3</c:v>
                </c:pt>
                <c:pt idx="80751" formatCode="0.00E+00">
                  <c:v>1.42E-3</c:v>
                </c:pt>
                <c:pt idx="80752" formatCode="0.00E+00">
                  <c:v>1.42E-3</c:v>
                </c:pt>
                <c:pt idx="80753" formatCode="0.00E+00">
                  <c:v>1.42E-3</c:v>
                </c:pt>
                <c:pt idx="80754" formatCode="0.00E+00">
                  <c:v>1.42E-3</c:v>
                </c:pt>
                <c:pt idx="80755" formatCode="0.00E+00">
                  <c:v>1.42E-3</c:v>
                </c:pt>
                <c:pt idx="80756" formatCode="0.00E+00">
                  <c:v>1.42E-3</c:v>
                </c:pt>
                <c:pt idx="80757" formatCode="0.00E+00">
                  <c:v>1.42E-3</c:v>
                </c:pt>
                <c:pt idx="80758" formatCode="0.00E+00">
                  <c:v>1.42E-3</c:v>
                </c:pt>
                <c:pt idx="80759" formatCode="0.00E+00">
                  <c:v>1.42E-3</c:v>
                </c:pt>
                <c:pt idx="80760" formatCode="0.00E+00">
                  <c:v>1.42E-3</c:v>
                </c:pt>
                <c:pt idx="80761" formatCode="0.00E+00">
                  <c:v>1.42E-3</c:v>
                </c:pt>
                <c:pt idx="80762" formatCode="0.00E+00">
                  <c:v>1.42E-3</c:v>
                </c:pt>
                <c:pt idx="80763" formatCode="0.00E+00">
                  <c:v>1.42E-3</c:v>
                </c:pt>
                <c:pt idx="80764" formatCode="0.00E+00">
                  <c:v>1.42E-3</c:v>
                </c:pt>
                <c:pt idx="80765" formatCode="0.00E+00">
                  <c:v>1.42E-3</c:v>
                </c:pt>
                <c:pt idx="80766" formatCode="0.00E+00">
                  <c:v>1.42E-3</c:v>
                </c:pt>
                <c:pt idx="80767" formatCode="0.00E+00">
                  <c:v>1.42E-3</c:v>
                </c:pt>
                <c:pt idx="80768" formatCode="0.00E+00">
                  <c:v>1.42E-3</c:v>
                </c:pt>
                <c:pt idx="80769" formatCode="0.00E+00">
                  <c:v>1.41E-3</c:v>
                </c:pt>
                <c:pt idx="80770" formatCode="0.00E+00">
                  <c:v>1.41E-3</c:v>
                </c:pt>
                <c:pt idx="80771" formatCode="0.00E+00">
                  <c:v>1.41E-3</c:v>
                </c:pt>
                <c:pt idx="80772" formatCode="0.00E+00">
                  <c:v>1.41E-3</c:v>
                </c:pt>
                <c:pt idx="80773" formatCode="0.00E+00">
                  <c:v>1.41E-3</c:v>
                </c:pt>
                <c:pt idx="80774" formatCode="0.00E+00">
                  <c:v>1.41E-3</c:v>
                </c:pt>
                <c:pt idx="80775" formatCode="0.00E+00">
                  <c:v>1.41E-3</c:v>
                </c:pt>
                <c:pt idx="80776" formatCode="0.00E+00">
                  <c:v>1.41E-3</c:v>
                </c:pt>
                <c:pt idx="80777" formatCode="0.00E+00">
                  <c:v>1.41E-3</c:v>
                </c:pt>
                <c:pt idx="80778" formatCode="0.00E+00">
                  <c:v>1.41E-3</c:v>
                </c:pt>
                <c:pt idx="80779" formatCode="0.00E+00">
                  <c:v>1.41E-3</c:v>
                </c:pt>
                <c:pt idx="80780" formatCode="0.00E+00">
                  <c:v>1.41E-3</c:v>
                </c:pt>
                <c:pt idx="80781" formatCode="0.00E+00">
                  <c:v>1.41E-3</c:v>
                </c:pt>
                <c:pt idx="80782" formatCode="0.00E+00">
                  <c:v>1.41E-3</c:v>
                </c:pt>
                <c:pt idx="80783" formatCode="0.00E+00">
                  <c:v>1.41E-3</c:v>
                </c:pt>
                <c:pt idx="80784" formatCode="0.00E+00">
                  <c:v>1.41E-3</c:v>
                </c:pt>
                <c:pt idx="80785" formatCode="0.00E+00">
                  <c:v>1.41E-3</c:v>
                </c:pt>
                <c:pt idx="80786" formatCode="0.00E+00">
                  <c:v>1.41E-3</c:v>
                </c:pt>
                <c:pt idx="80787" formatCode="0.00E+00">
                  <c:v>1.41E-3</c:v>
                </c:pt>
                <c:pt idx="80788" formatCode="0.00E+00">
                  <c:v>1.41E-3</c:v>
                </c:pt>
                <c:pt idx="80789" formatCode="0.00E+00">
                  <c:v>1.41E-3</c:v>
                </c:pt>
                <c:pt idx="80790" formatCode="0.00E+00">
                  <c:v>1.41E-3</c:v>
                </c:pt>
                <c:pt idx="80791" formatCode="0.00E+00">
                  <c:v>1.41E-3</c:v>
                </c:pt>
                <c:pt idx="80792" formatCode="0.00E+00">
                  <c:v>1.41E-3</c:v>
                </c:pt>
                <c:pt idx="80793" formatCode="0.00E+00">
                  <c:v>1.41E-3</c:v>
                </c:pt>
                <c:pt idx="80794" formatCode="0.00E+00">
                  <c:v>1.41E-3</c:v>
                </c:pt>
                <c:pt idx="80795" formatCode="0.00E+00">
                  <c:v>1.41E-3</c:v>
                </c:pt>
                <c:pt idx="80796" formatCode="0.00E+00">
                  <c:v>1.41E-3</c:v>
                </c:pt>
                <c:pt idx="80797" formatCode="0.00E+00">
                  <c:v>1.41E-3</c:v>
                </c:pt>
                <c:pt idx="80798" formatCode="0.00E+00">
                  <c:v>1.41E-3</c:v>
                </c:pt>
                <c:pt idx="80799" formatCode="0.00E+00">
                  <c:v>1.41E-3</c:v>
                </c:pt>
                <c:pt idx="80800" formatCode="0.00E+00">
                  <c:v>1.41E-3</c:v>
                </c:pt>
                <c:pt idx="80801" formatCode="0.00E+00">
                  <c:v>1.41E-3</c:v>
                </c:pt>
                <c:pt idx="80802" formatCode="0.00E+00">
                  <c:v>1.41E-3</c:v>
                </c:pt>
                <c:pt idx="80803" formatCode="0.00E+00">
                  <c:v>1.41E-3</c:v>
                </c:pt>
                <c:pt idx="80804" formatCode="0.00E+00">
                  <c:v>1.41E-3</c:v>
                </c:pt>
                <c:pt idx="80805" formatCode="0.00E+00">
                  <c:v>1.41E-3</c:v>
                </c:pt>
                <c:pt idx="80806" formatCode="0.00E+00">
                  <c:v>1.41E-3</c:v>
                </c:pt>
                <c:pt idx="80807" formatCode="0.00E+00">
                  <c:v>1.41E-3</c:v>
                </c:pt>
                <c:pt idx="80808" formatCode="0.00E+00">
                  <c:v>1.41E-3</c:v>
                </c:pt>
                <c:pt idx="80809" formatCode="0.00E+00">
                  <c:v>1.41E-3</c:v>
                </c:pt>
                <c:pt idx="80810" formatCode="0.00E+00">
                  <c:v>1.41E-3</c:v>
                </c:pt>
                <c:pt idx="80811" formatCode="0.00E+00">
                  <c:v>1.41E-3</c:v>
                </c:pt>
                <c:pt idx="80812" formatCode="0.00E+00">
                  <c:v>1.41E-3</c:v>
                </c:pt>
                <c:pt idx="80813" formatCode="0.00E+00">
                  <c:v>1.41E-3</c:v>
                </c:pt>
                <c:pt idx="80814" formatCode="0.00E+00">
                  <c:v>1.41E-3</c:v>
                </c:pt>
                <c:pt idx="80815" formatCode="0.00E+00">
                  <c:v>1.41E-3</c:v>
                </c:pt>
                <c:pt idx="80816" formatCode="0.00E+00">
                  <c:v>1.41E-3</c:v>
                </c:pt>
                <c:pt idx="80817" formatCode="0.00E+00">
                  <c:v>1.41E-3</c:v>
                </c:pt>
                <c:pt idx="80818" formatCode="0.00E+00">
                  <c:v>1.41E-3</c:v>
                </c:pt>
                <c:pt idx="80819" formatCode="0.00E+00">
                  <c:v>1.41E-3</c:v>
                </c:pt>
                <c:pt idx="80820" formatCode="0.00E+00">
                  <c:v>1.41E-3</c:v>
                </c:pt>
                <c:pt idx="80821" formatCode="0.00E+00">
                  <c:v>1.41E-3</c:v>
                </c:pt>
                <c:pt idx="80822" formatCode="0.00E+00">
                  <c:v>1.41E-3</c:v>
                </c:pt>
                <c:pt idx="80823" formatCode="0.00E+00">
                  <c:v>1.41E-3</c:v>
                </c:pt>
                <c:pt idx="80824" formatCode="0.00E+00">
                  <c:v>1.41E-3</c:v>
                </c:pt>
                <c:pt idx="80825" formatCode="0.00E+00">
                  <c:v>1.41E-3</c:v>
                </c:pt>
                <c:pt idx="80826" formatCode="0.00E+00">
                  <c:v>1.41E-3</c:v>
                </c:pt>
                <c:pt idx="80827" formatCode="0.00E+00">
                  <c:v>1.41E-3</c:v>
                </c:pt>
                <c:pt idx="80828" formatCode="0.00E+00">
                  <c:v>1.41E-3</c:v>
                </c:pt>
                <c:pt idx="80829" formatCode="0.00E+00">
                  <c:v>1.41E-3</c:v>
                </c:pt>
                <c:pt idx="80830" formatCode="0.00E+00">
                  <c:v>1.41E-3</c:v>
                </c:pt>
                <c:pt idx="80831" formatCode="0.00E+00">
                  <c:v>1.41E-3</c:v>
                </c:pt>
                <c:pt idx="80832" formatCode="0.00E+00">
                  <c:v>1.41E-3</c:v>
                </c:pt>
                <c:pt idx="80833" formatCode="0.00E+00">
                  <c:v>1.41E-3</c:v>
                </c:pt>
                <c:pt idx="80834" formatCode="0.00E+00">
                  <c:v>1.41E-3</c:v>
                </c:pt>
                <c:pt idx="80835" formatCode="0.00E+00">
                  <c:v>1.41E-3</c:v>
                </c:pt>
                <c:pt idx="80836" formatCode="0.00E+00">
                  <c:v>1.41E-3</c:v>
                </c:pt>
                <c:pt idx="80837" formatCode="0.00E+00">
                  <c:v>1.41E-3</c:v>
                </c:pt>
                <c:pt idx="80838" formatCode="0.00E+00">
                  <c:v>1.41E-3</c:v>
                </c:pt>
                <c:pt idx="80839" formatCode="0.00E+00">
                  <c:v>1.41E-3</c:v>
                </c:pt>
                <c:pt idx="80840" formatCode="0.00E+00">
                  <c:v>1.41E-3</c:v>
                </c:pt>
                <c:pt idx="80841" formatCode="0.00E+00">
                  <c:v>1.41E-3</c:v>
                </c:pt>
                <c:pt idx="80842" formatCode="0.00E+00">
                  <c:v>1.41E-3</c:v>
                </c:pt>
                <c:pt idx="80843" formatCode="0.00E+00">
                  <c:v>1.41E-3</c:v>
                </c:pt>
                <c:pt idx="80844" formatCode="0.00E+00">
                  <c:v>1.41E-3</c:v>
                </c:pt>
                <c:pt idx="80845" formatCode="0.00E+00">
                  <c:v>1.41E-3</c:v>
                </c:pt>
                <c:pt idx="80846" formatCode="0.00E+00">
                  <c:v>1.41E-3</c:v>
                </c:pt>
                <c:pt idx="80847" formatCode="0.00E+00">
                  <c:v>1.41E-3</c:v>
                </c:pt>
                <c:pt idx="80848" formatCode="0.00E+00">
                  <c:v>1.41E-3</c:v>
                </c:pt>
                <c:pt idx="80849" formatCode="0.00E+00">
                  <c:v>1.41E-3</c:v>
                </c:pt>
                <c:pt idx="80850" formatCode="0.00E+00">
                  <c:v>1.41E-3</c:v>
                </c:pt>
                <c:pt idx="80851" formatCode="0.00E+00">
                  <c:v>1.41E-3</c:v>
                </c:pt>
                <c:pt idx="80852" formatCode="0.00E+00">
                  <c:v>1.41E-3</c:v>
                </c:pt>
                <c:pt idx="80853" formatCode="0.00E+00">
                  <c:v>1.41E-3</c:v>
                </c:pt>
                <c:pt idx="80854" formatCode="0.00E+00">
                  <c:v>1.41E-3</c:v>
                </c:pt>
                <c:pt idx="80855" formatCode="0.00E+00">
                  <c:v>1.41E-3</c:v>
                </c:pt>
                <c:pt idx="80856" formatCode="0.00E+00">
                  <c:v>1.41E-3</c:v>
                </c:pt>
                <c:pt idx="80857" formatCode="0.00E+00">
                  <c:v>1.41E-3</c:v>
                </c:pt>
                <c:pt idx="80858" formatCode="0.00E+00">
                  <c:v>1.41E-3</c:v>
                </c:pt>
                <c:pt idx="80859" formatCode="0.00E+00">
                  <c:v>1.41E-3</c:v>
                </c:pt>
                <c:pt idx="80860" formatCode="0.00E+00">
                  <c:v>1.41E-3</c:v>
                </c:pt>
                <c:pt idx="80861" formatCode="0.00E+00">
                  <c:v>1.41E-3</c:v>
                </c:pt>
                <c:pt idx="80862" formatCode="0.00E+00">
                  <c:v>1.41E-3</c:v>
                </c:pt>
                <c:pt idx="80863" formatCode="0.00E+00">
                  <c:v>1.41E-3</c:v>
                </c:pt>
                <c:pt idx="80864" formatCode="0.00E+00">
                  <c:v>1.41E-3</c:v>
                </c:pt>
                <c:pt idx="80865" formatCode="0.00E+00">
                  <c:v>1.41E-3</c:v>
                </c:pt>
                <c:pt idx="80866" formatCode="0.00E+00">
                  <c:v>1.41E-3</c:v>
                </c:pt>
                <c:pt idx="80867" formatCode="0.00E+00">
                  <c:v>1.41E-3</c:v>
                </c:pt>
                <c:pt idx="80868" formatCode="0.00E+00">
                  <c:v>1.41E-3</c:v>
                </c:pt>
                <c:pt idx="80869" formatCode="0.00E+00">
                  <c:v>1.41E-3</c:v>
                </c:pt>
                <c:pt idx="80870" formatCode="0.00E+00">
                  <c:v>1.41E-3</c:v>
                </c:pt>
                <c:pt idx="80871" formatCode="0.00E+00">
                  <c:v>1.41E-3</c:v>
                </c:pt>
                <c:pt idx="80872" formatCode="0.00E+00">
                  <c:v>1.41E-3</c:v>
                </c:pt>
                <c:pt idx="80873" formatCode="0.00E+00">
                  <c:v>1.41E-3</c:v>
                </c:pt>
                <c:pt idx="80874" formatCode="0.00E+00">
                  <c:v>1.41E-3</c:v>
                </c:pt>
                <c:pt idx="80875" formatCode="0.00E+00">
                  <c:v>1.41E-3</c:v>
                </c:pt>
                <c:pt idx="80876" formatCode="0.00E+00">
                  <c:v>1.41E-3</c:v>
                </c:pt>
                <c:pt idx="80877" formatCode="0.00E+00">
                  <c:v>1.41E-3</c:v>
                </c:pt>
                <c:pt idx="80878" formatCode="0.00E+00">
                  <c:v>1.41E-3</c:v>
                </c:pt>
                <c:pt idx="80879" formatCode="0.00E+00">
                  <c:v>1.41E-3</c:v>
                </c:pt>
                <c:pt idx="80880" formatCode="0.00E+00">
                  <c:v>1.41E-3</c:v>
                </c:pt>
                <c:pt idx="80881" formatCode="0.00E+00">
                  <c:v>1.41E-3</c:v>
                </c:pt>
                <c:pt idx="80882" formatCode="0.00E+00">
                  <c:v>1.41E-3</c:v>
                </c:pt>
                <c:pt idx="80883" formatCode="0.00E+00">
                  <c:v>1.41E-3</c:v>
                </c:pt>
                <c:pt idx="80884" formatCode="0.00E+00">
                  <c:v>1.41E-3</c:v>
                </c:pt>
                <c:pt idx="80885" formatCode="0.00E+00">
                  <c:v>1.41E-3</c:v>
                </c:pt>
                <c:pt idx="80886" formatCode="0.00E+00">
                  <c:v>1.41E-3</c:v>
                </c:pt>
                <c:pt idx="80887" formatCode="0.00E+00">
                  <c:v>1.41E-3</c:v>
                </c:pt>
                <c:pt idx="80888" formatCode="0.00E+00">
                  <c:v>1.41E-3</c:v>
                </c:pt>
                <c:pt idx="80889" formatCode="0.00E+00">
                  <c:v>1.41E-3</c:v>
                </c:pt>
                <c:pt idx="80890" formatCode="0.00E+00">
                  <c:v>1.41E-3</c:v>
                </c:pt>
                <c:pt idx="80891" formatCode="0.00E+00">
                  <c:v>1.41E-3</c:v>
                </c:pt>
                <c:pt idx="80892" formatCode="0.00E+00">
                  <c:v>1.41E-3</c:v>
                </c:pt>
                <c:pt idx="80893" formatCode="0.00E+00">
                  <c:v>1.41E-3</c:v>
                </c:pt>
                <c:pt idx="80894" formatCode="0.00E+00">
                  <c:v>1.41E-3</c:v>
                </c:pt>
                <c:pt idx="80895" formatCode="0.00E+00">
                  <c:v>1.41E-3</c:v>
                </c:pt>
                <c:pt idx="80896" formatCode="0.00E+00">
                  <c:v>1.41E-3</c:v>
                </c:pt>
                <c:pt idx="80897" formatCode="0.00E+00">
                  <c:v>1.41E-3</c:v>
                </c:pt>
                <c:pt idx="80898" formatCode="0.00E+00">
                  <c:v>1.41E-3</c:v>
                </c:pt>
                <c:pt idx="80899" formatCode="0.00E+00">
                  <c:v>1.41E-3</c:v>
                </c:pt>
                <c:pt idx="80900" formatCode="0.00E+00">
                  <c:v>1.41E-3</c:v>
                </c:pt>
                <c:pt idx="80901" formatCode="0.00E+00">
                  <c:v>1.41E-3</c:v>
                </c:pt>
                <c:pt idx="80902" formatCode="0.00E+00">
                  <c:v>1.41E-3</c:v>
                </c:pt>
                <c:pt idx="80903" formatCode="0.00E+00">
                  <c:v>1.41E-3</c:v>
                </c:pt>
                <c:pt idx="80904" formatCode="0.00E+00">
                  <c:v>1.41E-3</c:v>
                </c:pt>
                <c:pt idx="80905" formatCode="0.00E+00">
                  <c:v>1.41E-3</c:v>
                </c:pt>
                <c:pt idx="80906" formatCode="0.00E+00">
                  <c:v>1.41E-3</c:v>
                </c:pt>
                <c:pt idx="80907" formatCode="0.00E+00">
                  <c:v>1.41E-3</c:v>
                </c:pt>
                <c:pt idx="80908" formatCode="0.00E+00">
                  <c:v>1.41E-3</c:v>
                </c:pt>
                <c:pt idx="80909" formatCode="0.00E+00">
                  <c:v>1.41E-3</c:v>
                </c:pt>
                <c:pt idx="80910" formatCode="0.00E+00">
                  <c:v>1.41E-3</c:v>
                </c:pt>
                <c:pt idx="80911" formatCode="0.00E+00">
                  <c:v>1.41E-3</c:v>
                </c:pt>
                <c:pt idx="80912" formatCode="0.00E+00">
                  <c:v>1.41E-3</c:v>
                </c:pt>
                <c:pt idx="80913" formatCode="0.00E+00">
                  <c:v>1.41E-3</c:v>
                </c:pt>
                <c:pt idx="80914" formatCode="0.00E+00">
                  <c:v>1.41E-3</c:v>
                </c:pt>
                <c:pt idx="80915" formatCode="0.00E+00">
                  <c:v>1.41E-3</c:v>
                </c:pt>
                <c:pt idx="80916" formatCode="0.00E+00">
                  <c:v>1.41E-3</c:v>
                </c:pt>
                <c:pt idx="80917" formatCode="0.00E+00">
                  <c:v>1.41E-3</c:v>
                </c:pt>
                <c:pt idx="80918" formatCode="0.00E+00">
                  <c:v>1.41E-3</c:v>
                </c:pt>
                <c:pt idx="80919" formatCode="0.00E+00">
                  <c:v>1.41E-3</c:v>
                </c:pt>
                <c:pt idx="80920" formatCode="0.00E+00">
                  <c:v>1.41E-3</c:v>
                </c:pt>
                <c:pt idx="80921" formatCode="0.00E+00">
                  <c:v>1.41E-3</c:v>
                </c:pt>
                <c:pt idx="80922" formatCode="0.00E+00">
                  <c:v>1.41E-3</c:v>
                </c:pt>
                <c:pt idx="80923" formatCode="0.00E+00">
                  <c:v>1.41E-3</c:v>
                </c:pt>
                <c:pt idx="80924" formatCode="0.00E+00">
                  <c:v>1.41E-3</c:v>
                </c:pt>
                <c:pt idx="80925" formatCode="0.00E+00">
                  <c:v>1.41E-3</c:v>
                </c:pt>
                <c:pt idx="80926" formatCode="0.00E+00">
                  <c:v>1.41E-3</c:v>
                </c:pt>
                <c:pt idx="80927" formatCode="0.00E+00">
                  <c:v>1.41E-3</c:v>
                </c:pt>
                <c:pt idx="80928" formatCode="0.00E+00">
                  <c:v>1.41E-3</c:v>
                </c:pt>
                <c:pt idx="80929" formatCode="0.00E+00">
                  <c:v>1.41E-3</c:v>
                </c:pt>
                <c:pt idx="80930" formatCode="0.00E+00">
                  <c:v>1.41E-3</c:v>
                </c:pt>
                <c:pt idx="80931" formatCode="0.00E+00">
                  <c:v>1.41E-3</c:v>
                </c:pt>
                <c:pt idx="80932" formatCode="0.00E+00">
                  <c:v>1.41E-3</c:v>
                </c:pt>
                <c:pt idx="80933" formatCode="0.00E+00">
                  <c:v>1.41E-3</c:v>
                </c:pt>
                <c:pt idx="80934" formatCode="0.00E+00">
                  <c:v>1.41E-3</c:v>
                </c:pt>
                <c:pt idx="80935" formatCode="0.00E+00">
                  <c:v>1.41E-3</c:v>
                </c:pt>
                <c:pt idx="80936" formatCode="0.00E+00">
                  <c:v>1.41E-3</c:v>
                </c:pt>
                <c:pt idx="80937" formatCode="0.00E+00">
                  <c:v>1.41E-3</c:v>
                </c:pt>
                <c:pt idx="80938" formatCode="0.00E+00">
                  <c:v>1.41E-3</c:v>
                </c:pt>
                <c:pt idx="80939" formatCode="0.00E+00">
                  <c:v>1.41E-3</c:v>
                </c:pt>
                <c:pt idx="80940" formatCode="0.00E+00">
                  <c:v>1.41E-3</c:v>
                </c:pt>
                <c:pt idx="80941" formatCode="0.00E+00">
                  <c:v>1.41E-3</c:v>
                </c:pt>
                <c:pt idx="80942" formatCode="0.00E+00">
                  <c:v>1.41E-3</c:v>
                </c:pt>
                <c:pt idx="80943" formatCode="0.00E+00">
                  <c:v>1.41E-3</c:v>
                </c:pt>
                <c:pt idx="80944" formatCode="0.00E+00">
                  <c:v>1.41E-3</c:v>
                </c:pt>
                <c:pt idx="80945" formatCode="0.00E+00">
                  <c:v>1.41E-3</c:v>
                </c:pt>
                <c:pt idx="80946" formatCode="0.00E+00">
                  <c:v>1.41E-3</c:v>
                </c:pt>
                <c:pt idx="80947" formatCode="0.00E+00">
                  <c:v>1.41E-3</c:v>
                </c:pt>
                <c:pt idx="80948" formatCode="0.00E+00">
                  <c:v>1.41E-3</c:v>
                </c:pt>
                <c:pt idx="80949" formatCode="0.00E+00">
                  <c:v>1.41E-3</c:v>
                </c:pt>
                <c:pt idx="80950" formatCode="0.00E+00">
                  <c:v>1.41E-3</c:v>
                </c:pt>
                <c:pt idx="80951" formatCode="0.00E+00">
                  <c:v>1.41E-3</c:v>
                </c:pt>
                <c:pt idx="80952" formatCode="0.00E+00">
                  <c:v>1.41E-3</c:v>
                </c:pt>
                <c:pt idx="80953" formatCode="0.00E+00">
                  <c:v>1.41E-3</c:v>
                </c:pt>
                <c:pt idx="80954" formatCode="0.00E+00">
                  <c:v>1.41E-3</c:v>
                </c:pt>
                <c:pt idx="80955" formatCode="0.00E+00">
                  <c:v>1.41E-3</c:v>
                </c:pt>
                <c:pt idx="80956" formatCode="0.00E+00">
                  <c:v>1.41E-3</c:v>
                </c:pt>
                <c:pt idx="80957" formatCode="0.00E+00">
                  <c:v>1.41E-3</c:v>
                </c:pt>
                <c:pt idx="80958" formatCode="0.00E+00">
                  <c:v>1.41E-3</c:v>
                </c:pt>
                <c:pt idx="80959" formatCode="0.00E+00">
                  <c:v>1.41E-3</c:v>
                </c:pt>
                <c:pt idx="80960" formatCode="0.00E+00">
                  <c:v>1.41E-3</c:v>
                </c:pt>
                <c:pt idx="80961" formatCode="0.00E+00">
                  <c:v>1.41E-3</c:v>
                </c:pt>
                <c:pt idx="80962" formatCode="0.00E+00">
                  <c:v>1.41E-3</c:v>
                </c:pt>
                <c:pt idx="80963" formatCode="0.00E+00">
                  <c:v>1.41E-3</c:v>
                </c:pt>
                <c:pt idx="80964" formatCode="0.00E+00">
                  <c:v>1.41E-3</c:v>
                </c:pt>
                <c:pt idx="80965" formatCode="0.00E+00">
                  <c:v>1.41E-3</c:v>
                </c:pt>
                <c:pt idx="80966" formatCode="0.00E+00">
                  <c:v>1.41E-3</c:v>
                </c:pt>
                <c:pt idx="80967" formatCode="0.00E+00">
                  <c:v>1.41E-3</c:v>
                </c:pt>
                <c:pt idx="80968" formatCode="0.00E+00">
                  <c:v>1.41E-3</c:v>
                </c:pt>
                <c:pt idx="80969" formatCode="0.00E+00">
                  <c:v>1.41E-3</c:v>
                </c:pt>
                <c:pt idx="80970" formatCode="0.00E+00">
                  <c:v>1.41E-3</c:v>
                </c:pt>
                <c:pt idx="80971" formatCode="0.00E+00">
                  <c:v>1.41E-3</c:v>
                </c:pt>
                <c:pt idx="80972" formatCode="0.00E+00">
                  <c:v>1.41E-3</c:v>
                </c:pt>
                <c:pt idx="80973" formatCode="0.00E+00">
                  <c:v>1.41E-3</c:v>
                </c:pt>
                <c:pt idx="80974" formatCode="0.00E+00">
                  <c:v>1.41E-3</c:v>
                </c:pt>
                <c:pt idx="80975" formatCode="0.00E+00">
                  <c:v>1.41E-3</c:v>
                </c:pt>
                <c:pt idx="80976" formatCode="0.00E+00">
                  <c:v>1.41E-3</c:v>
                </c:pt>
                <c:pt idx="80977" formatCode="0.00E+00">
                  <c:v>1.41E-3</c:v>
                </c:pt>
                <c:pt idx="80978" formatCode="0.00E+00">
                  <c:v>1.41E-3</c:v>
                </c:pt>
                <c:pt idx="80979" formatCode="0.00E+00">
                  <c:v>1.41E-3</c:v>
                </c:pt>
                <c:pt idx="80980" formatCode="0.00E+00">
                  <c:v>1.41E-3</c:v>
                </c:pt>
                <c:pt idx="80981" formatCode="0.00E+00">
                  <c:v>1.41E-3</c:v>
                </c:pt>
                <c:pt idx="80982" formatCode="0.00E+00">
                  <c:v>1.41E-3</c:v>
                </c:pt>
                <c:pt idx="80983" formatCode="0.00E+00">
                  <c:v>1.41E-3</c:v>
                </c:pt>
                <c:pt idx="80984" formatCode="0.00E+00">
                  <c:v>1.41E-3</c:v>
                </c:pt>
                <c:pt idx="80985" formatCode="0.00E+00">
                  <c:v>1.41E-3</c:v>
                </c:pt>
                <c:pt idx="80986" formatCode="0.00E+00">
                  <c:v>1.41E-3</c:v>
                </c:pt>
                <c:pt idx="80987" formatCode="0.00E+00">
                  <c:v>1.41E-3</c:v>
                </c:pt>
                <c:pt idx="80988" formatCode="0.00E+00">
                  <c:v>1.41E-3</c:v>
                </c:pt>
                <c:pt idx="80989" formatCode="0.00E+00">
                  <c:v>1.41E-3</c:v>
                </c:pt>
                <c:pt idx="80990" formatCode="0.00E+00">
                  <c:v>1.41E-3</c:v>
                </c:pt>
                <c:pt idx="80991" formatCode="0.00E+00">
                  <c:v>1.41E-3</c:v>
                </c:pt>
                <c:pt idx="80992" formatCode="0.00E+00">
                  <c:v>1.41E-3</c:v>
                </c:pt>
                <c:pt idx="80993" formatCode="0.00E+00">
                  <c:v>1.41E-3</c:v>
                </c:pt>
                <c:pt idx="80994" formatCode="0.00E+00">
                  <c:v>1.41E-3</c:v>
                </c:pt>
                <c:pt idx="80995" formatCode="0.00E+00">
                  <c:v>1.41E-3</c:v>
                </c:pt>
                <c:pt idx="80996" formatCode="0.00E+00">
                  <c:v>1.41E-3</c:v>
                </c:pt>
                <c:pt idx="80997" formatCode="0.00E+00">
                  <c:v>1.41E-3</c:v>
                </c:pt>
                <c:pt idx="80998" formatCode="0.00E+00">
                  <c:v>1.41E-3</c:v>
                </c:pt>
                <c:pt idx="80999" formatCode="0.00E+00">
                  <c:v>1.41E-3</c:v>
                </c:pt>
                <c:pt idx="81000" formatCode="0.00E+00">
                  <c:v>1.41E-3</c:v>
                </c:pt>
                <c:pt idx="81001" formatCode="0.00E+00">
                  <c:v>1.41E-3</c:v>
                </c:pt>
                <c:pt idx="81002" formatCode="0.00E+00">
                  <c:v>1.41E-3</c:v>
                </c:pt>
                <c:pt idx="81003" formatCode="0.00E+00">
                  <c:v>1.41E-3</c:v>
                </c:pt>
                <c:pt idx="81004" formatCode="0.00E+00">
                  <c:v>1.41E-3</c:v>
                </c:pt>
                <c:pt idx="81005" formatCode="0.00E+00">
                  <c:v>1.41E-3</c:v>
                </c:pt>
                <c:pt idx="81006" formatCode="0.00E+00">
                  <c:v>1.41E-3</c:v>
                </c:pt>
                <c:pt idx="81007" formatCode="0.00E+00">
                  <c:v>1.41E-3</c:v>
                </c:pt>
                <c:pt idx="81008" formatCode="0.00E+00">
                  <c:v>1.41E-3</c:v>
                </c:pt>
                <c:pt idx="81009" formatCode="0.00E+00">
                  <c:v>1.41E-3</c:v>
                </c:pt>
                <c:pt idx="81010" formatCode="0.00E+00">
                  <c:v>1.41E-3</c:v>
                </c:pt>
                <c:pt idx="81011" formatCode="0.00E+00">
                  <c:v>1.41E-3</c:v>
                </c:pt>
                <c:pt idx="81012" formatCode="0.00E+00">
                  <c:v>1.41E-3</c:v>
                </c:pt>
                <c:pt idx="81013" formatCode="0.00E+00">
                  <c:v>1.41E-3</c:v>
                </c:pt>
                <c:pt idx="81014" formatCode="0.00E+00">
                  <c:v>1.41E-3</c:v>
                </c:pt>
                <c:pt idx="81015" formatCode="0.00E+00">
                  <c:v>1.41E-3</c:v>
                </c:pt>
                <c:pt idx="81016" formatCode="0.00E+00">
                  <c:v>1.41E-3</c:v>
                </c:pt>
                <c:pt idx="81017" formatCode="0.00E+00">
                  <c:v>1.41E-3</c:v>
                </c:pt>
                <c:pt idx="81018" formatCode="0.00E+00">
                  <c:v>1.41E-3</c:v>
                </c:pt>
                <c:pt idx="81019" formatCode="0.00E+00">
                  <c:v>1.41E-3</c:v>
                </c:pt>
                <c:pt idx="81020" formatCode="0.00E+00">
                  <c:v>1.41E-3</c:v>
                </c:pt>
                <c:pt idx="81021" formatCode="0.00E+00">
                  <c:v>1.41E-3</c:v>
                </c:pt>
                <c:pt idx="81022" formatCode="0.00E+00">
                  <c:v>1.41E-3</c:v>
                </c:pt>
                <c:pt idx="81023" formatCode="0.00E+00">
                  <c:v>1.41E-3</c:v>
                </c:pt>
                <c:pt idx="81024" formatCode="0.00E+00">
                  <c:v>1.41E-3</c:v>
                </c:pt>
                <c:pt idx="81025" formatCode="0.00E+00">
                  <c:v>1.41E-3</c:v>
                </c:pt>
                <c:pt idx="81026" formatCode="0.00E+00">
                  <c:v>1.41E-3</c:v>
                </c:pt>
                <c:pt idx="81027" formatCode="0.00E+00">
                  <c:v>1.41E-3</c:v>
                </c:pt>
                <c:pt idx="81028" formatCode="0.00E+00">
                  <c:v>1.41E-3</c:v>
                </c:pt>
                <c:pt idx="81029" formatCode="0.00E+00">
                  <c:v>1.41E-3</c:v>
                </c:pt>
                <c:pt idx="81030" formatCode="0.00E+00">
                  <c:v>1.41E-3</c:v>
                </c:pt>
                <c:pt idx="81031" formatCode="0.00E+00">
                  <c:v>1.41E-3</c:v>
                </c:pt>
                <c:pt idx="81032" formatCode="0.00E+00">
                  <c:v>1.41E-3</c:v>
                </c:pt>
                <c:pt idx="81033" formatCode="0.00E+00">
                  <c:v>1.41E-3</c:v>
                </c:pt>
                <c:pt idx="81034" formatCode="0.00E+00">
                  <c:v>1.41E-3</c:v>
                </c:pt>
                <c:pt idx="81035" formatCode="0.00E+00">
                  <c:v>1.41E-3</c:v>
                </c:pt>
                <c:pt idx="81036" formatCode="0.00E+00">
                  <c:v>1.41E-3</c:v>
                </c:pt>
                <c:pt idx="81037" formatCode="0.00E+00">
                  <c:v>1.41E-3</c:v>
                </c:pt>
                <c:pt idx="81038" formatCode="0.00E+00">
                  <c:v>1.41E-3</c:v>
                </c:pt>
                <c:pt idx="81039" formatCode="0.00E+00">
                  <c:v>1.41E-3</c:v>
                </c:pt>
                <c:pt idx="81040" formatCode="0.00E+00">
                  <c:v>1.41E-3</c:v>
                </c:pt>
                <c:pt idx="81041" formatCode="0.00E+00">
                  <c:v>1.41E-3</c:v>
                </c:pt>
                <c:pt idx="81042" formatCode="0.00E+00">
                  <c:v>1.41E-3</c:v>
                </c:pt>
                <c:pt idx="81043" formatCode="0.00E+00">
                  <c:v>1.41E-3</c:v>
                </c:pt>
                <c:pt idx="81044" formatCode="0.00E+00">
                  <c:v>1.41E-3</c:v>
                </c:pt>
                <c:pt idx="81045" formatCode="0.00E+00">
                  <c:v>1.41E-3</c:v>
                </c:pt>
                <c:pt idx="81046" formatCode="0.00E+00">
                  <c:v>1.41E-3</c:v>
                </c:pt>
                <c:pt idx="81047" formatCode="0.00E+00">
                  <c:v>1.41E-3</c:v>
                </c:pt>
                <c:pt idx="81048" formatCode="0.00E+00">
                  <c:v>1.41E-3</c:v>
                </c:pt>
                <c:pt idx="81049" formatCode="0.00E+00">
                  <c:v>1.41E-3</c:v>
                </c:pt>
                <c:pt idx="81050" formatCode="0.00E+00">
                  <c:v>1.41E-3</c:v>
                </c:pt>
                <c:pt idx="81051" formatCode="0.00E+00">
                  <c:v>1.41E-3</c:v>
                </c:pt>
                <c:pt idx="81052" formatCode="0.00E+00">
                  <c:v>1.41E-3</c:v>
                </c:pt>
                <c:pt idx="81053" formatCode="0.00E+00">
                  <c:v>1.41E-3</c:v>
                </c:pt>
                <c:pt idx="81054" formatCode="0.00E+00">
                  <c:v>1.41E-3</c:v>
                </c:pt>
                <c:pt idx="81055" formatCode="0.00E+00">
                  <c:v>1.41E-3</c:v>
                </c:pt>
                <c:pt idx="81056" formatCode="0.00E+00">
                  <c:v>1.41E-3</c:v>
                </c:pt>
                <c:pt idx="81057" formatCode="0.00E+00">
                  <c:v>1.41E-3</c:v>
                </c:pt>
                <c:pt idx="81058" formatCode="0.00E+00">
                  <c:v>1.41E-3</c:v>
                </c:pt>
                <c:pt idx="81059" formatCode="0.00E+00">
                  <c:v>1.41E-3</c:v>
                </c:pt>
                <c:pt idx="81060" formatCode="0.00E+00">
                  <c:v>1.41E-3</c:v>
                </c:pt>
                <c:pt idx="81061" formatCode="0.00E+00">
                  <c:v>1.41E-3</c:v>
                </c:pt>
                <c:pt idx="81062" formatCode="0.00E+00">
                  <c:v>1.41E-3</c:v>
                </c:pt>
                <c:pt idx="81063" formatCode="0.00E+00">
                  <c:v>1.41E-3</c:v>
                </c:pt>
                <c:pt idx="81064" formatCode="0.00E+00">
                  <c:v>1.41E-3</c:v>
                </c:pt>
                <c:pt idx="81065" formatCode="0.00E+00">
                  <c:v>1.41E-3</c:v>
                </c:pt>
                <c:pt idx="81066" formatCode="0.00E+00">
                  <c:v>1.41E-3</c:v>
                </c:pt>
                <c:pt idx="81067" formatCode="0.00E+00">
                  <c:v>1.41E-3</c:v>
                </c:pt>
                <c:pt idx="81068" formatCode="0.00E+00">
                  <c:v>1.41E-3</c:v>
                </c:pt>
                <c:pt idx="81069" formatCode="0.00E+00">
                  <c:v>1.41E-3</c:v>
                </c:pt>
                <c:pt idx="81070" formatCode="0.00E+00">
                  <c:v>1.41E-3</c:v>
                </c:pt>
                <c:pt idx="81071" formatCode="0.00E+00">
                  <c:v>1.41E-3</c:v>
                </c:pt>
                <c:pt idx="81072" formatCode="0.00E+00">
                  <c:v>1.41E-3</c:v>
                </c:pt>
                <c:pt idx="81073" formatCode="0.00E+00">
                  <c:v>1.41E-3</c:v>
                </c:pt>
                <c:pt idx="81074" formatCode="0.00E+00">
                  <c:v>1.41E-3</c:v>
                </c:pt>
                <c:pt idx="81075" formatCode="0.00E+00">
                  <c:v>1.41E-3</c:v>
                </c:pt>
                <c:pt idx="81076" formatCode="0.00E+00">
                  <c:v>1.41E-3</c:v>
                </c:pt>
                <c:pt idx="81077" formatCode="0.00E+00">
                  <c:v>1.41E-3</c:v>
                </c:pt>
                <c:pt idx="81078" formatCode="0.00E+00">
                  <c:v>1.41E-3</c:v>
                </c:pt>
                <c:pt idx="81079" formatCode="0.00E+00">
                  <c:v>1.41E-3</c:v>
                </c:pt>
                <c:pt idx="81080" formatCode="0.00E+00">
                  <c:v>1.41E-3</c:v>
                </c:pt>
                <c:pt idx="81081" formatCode="0.00E+00">
                  <c:v>1.41E-3</c:v>
                </c:pt>
                <c:pt idx="81082" formatCode="0.00E+00">
                  <c:v>1.41E-3</c:v>
                </c:pt>
                <c:pt idx="81083" formatCode="0.00E+00">
                  <c:v>1.41E-3</c:v>
                </c:pt>
                <c:pt idx="81084" formatCode="0.00E+00">
                  <c:v>1.41E-3</c:v>
                </c:pt>
                <c:pt idx="81085" formatCode="0.00E+00">
                  <c:v>1.41E-3</c:v>
                </c:pt>
                <c:pt idx="81086" formatCode="0.00E+00">
                  <c:v>1.41E-3</c:v>
                </c:pt>
                <c:pt idx="81087" formatCode="0.00E+00">
                  <c:v>1.41E-3</c:v>
                </c:pt>
                <c:pt idx="81088" formatCode="0.00E+00">
                  <c:v>1.41E-3</c:v>
                </c:pt>
                <c:pt idx="81089" formatCode="0.00E+00">
                  <c:v>1.41E-3</c:v>
                </c:pt>
                <c:pt idx="81090" formatCode="0.00E+00">
                  <c:v>1.41E-3</c:v>
                </c:pt>
                <c:pt idx="81091" formatCode="0.00E+00">
                  <c:v>1.41E-3</c:v>
                </c:pt>
                <c:pt idx="81092" formatCode="0.00E+00">
                  <c:v>1.41E-3</c:v>
                </c:pt>
                <c:pt idx="81093" formatCode="0.00E+00">
                  <c:v>1.41E-3</c:v>
                </c:pt>
                <c:pt idx="81094" formatCode="0.00E+00">
                  <c:v>1.41E-3</c:v>
                </c:pt>
                <c:pt idx="81095" formatCode="0.00E+00">
                  <c:v>1.41E-3</c:v>
                </c:pt>
                <c:pt idx="81096" formatCode="0.00E+00">
                  <c:v>1.41E-3</c:v>
                </c:pt>
                <c:pt idx="81097" formatCode="0.00E+00">
                  <c:v>1.41E-3</c:v>
                </c:pt>
                <c:pt idx="81098" formatCode="0.00E+00">
                  <c:v>1.41E-3</c:v>
                </c:pt>
                <c:pt idx="81099" formatCode="0.00E+00">
                  <c:v>1.41E-3</c:v>
                </c:pt>
                <c:pt idx="81100" formatCode="0.00E+00">
                  <c:v>1.41E-3</c:v>
                </c:pt>
                <c:pt idx="81101" formatCode="0.00E+00">
                  <c:v>1.41E-3</c:v>
                </c:pt>
                <c:pt idx="81102" formatCode="0.00E+00">
                  <c:v>1.41E-3</c:v>
                </c:pt>
                <c:pt idx="81103" formatCode="0.00E+00">
                  <c:v>1.41E-3</c:v>
                </c:pt>
                <c:pt idx="81104" formatCode="0.00E+00">
                  <c:v>1.41E-3</c:v>
                </c:pt>
                <c:pt idx="81105" formatCode="0.00E+00">
                  <c:v>1.41E-3</c:v>
                </c:pt>
                <c:pt idx="81106" formatCode="0.00E+00">
                  <c:v>1.41E-3</c:v>
                </c:pt>
                <c:pt idx="81107" formatCode="0.00E+00">
                  <c:v>1.41E-3</c:v>
                </c:pt>
                <c:pt idx="81108" formatCode="0.00E+00">
                  <c:v>1.41E-3</c:v>
                </c:pt>
                <c:pt idx="81109" formatCode="0.00E+00">
                  <c:v>1.41E-3</c:v>
                </c:pt>
                <c:pt idx="81110" formatCode="0.00E+00">
                  <c:v>1.41E-3</c:v>
                </c:pt>
                <c:pt idx="81111" formatCode="0.00E+00">
                  <c:v>1.41E-3</c:v>
                </c:pt>
                <c:pt idx="81112" formatCode="0.00E+00">
                  <c:v>1.41E-3</c:v>
                </c:pt>
                <c:pt idx="81113" formatCode="0.00E+00">
                  <c:v>1.41E-3</c:v>
                </c:pt>
                <c:pt idx="81114" formatCode="0.00E+00">
                  <c:v>1.41E-3</c:v>
                </c:pt>
                <c:pt idx="81115" formatCode="0.00E+00">
                  <c:v>1.41E-3</c:v>
                </c:pt>
                <c:pt idx="81116" formatCode="0.00E+00">
                  <c:v>1.41E-3</c:v>
                </c:pt>
                <c:pt idx="81117" formatCode="0.00E+00">
                  <c:v>1.41E-3</c:v>
                </c:pt>
                <c:pt idx="81118" formatCode="0.00E+00">
                  <c:v>1.41E-3</c:v>
                </c:pt>
                <c:pt idx="81119" formatCode="0.00E+00">
                  <c:v>1.41E-3</c:v>
                </c:pt>
                <c:pt idx="81120" formatCode="0.00E+00">
                  <c:v>1.41E-3</c:v>
                </c:pt>
                <c:pt idx="81121" formatCode="0.00E+00">
                  <c:v>1.41E-3</c:v>
                </c:pt>
                <c:pt idx="81122" formatCode="0.00E+00">
                  <c:v>1.41E-3</c:v>
                </c:pt>
                <c:pt idx="81123" formatCode="0.00E+00">
                  <c:v>1.41E-3</c:v>
                </c:pt>
                <c:pt idx="81124" formatCode="0.00E+00">
                  <c:v>1.41E-3</c:v>
                </c:pt>
                <c:pt idx="81125" formatCode="0.00E+00">
                  <c:v>1.41E-3</c:v>
                </c:pt>
                <c:pt idx="81126" formatCode="0.00E+00">
                  <c:v>1.41E-3</c:v>
                </c:pt>
                <c:pt idx="81127" formatCode="0.00E+00">
                  <c:v>1.41E-3</c:v>
                </c:pt>
                <c:pt idx="81128" formatCode="0.00E+00">
                  <c:v>1.41E-3</c:v>
                </c:pt>
                <c:pt idx="81129" formatCode="0.00E+00">
                  <c:v>1.41E-3</c:v>
                </c:pt>
                <c:pt idx="81130" formatCode="0.00E+00">
                  <c:v>1.41E-3</c:v>
                </c:pt>
                <c:pt idx="81131" formatCode="0.00E+00">
                  <c:v>1.41E-3</c:v>
                </c:pt>
                <c:pt idx="81132" formatCode="0.00E+00">
                  <c:v>1.41E-3</c:v>
                </c:pt>
                <c:pt idx="81133" formatCode="0.00E+00">
                  <c:v>1.41E-3</c:v>
                </c:pt>
                <c:pt idx="81134" formatCode="0.00E+00">
                  <c:v>1.41E-3</c:v>
                </c:pt>
                <c:pt idx="81135" formatCode="0.00E+00">
                  <c:v>1.41E-3</c:v>
                </c:pt>
                <c:pt idx="81136" formatCode="0.00E+00">
                  <c:v>1.41E-3</c:v>
                </c:pt>
                <c:pt idx="81137" formatCode="0.00E+00">
                  <c:v>1.41E-3</c:v>
                </c:pt>
                <c:pt idx="81138" formatCode="0.00E+00">
                  <c:v>1.41E-3</c:v>
                </c:pt>
                <c:pt idx="81139" formatCode="0.00E+00">
                  <c:v>1.41E-3</c:v>
                </c:pt>
                <c:pt idx="81140" formatCode="0.00E+00">
                  <c:v>1.41E-3</c:v>
                </c:pt>
                <c:pt idx="81141" formatCode="0.00E+00">
                  <c:v>1.41E-3</c:v>
                </c:pt>
                <c:pt idx="81142" formatCode="0.00E+00">
                  <c:v>1.41E-3</c:v>
                </c:pt>
                <c:pt idx="81143" formatCode="0.00E+00">
                  <c:v>1.41E-3</c:v>
                </c:pt>
                <c:pt idx="81144" formatCode="0.00E+00">
                  <c:v>1.41E-3</c:v>
                </c:pt>
                <c:pt idx="81145" formatCode="0.00E+00">
                  <c:v>1.41E-3</c:v>
                </c:pt>
                <c:pt idx="81146" formatCode="0.00E+00">
                  <c:v>1.41E-3</c:v>
                </c:pt>
                <c:pt idx="81147" formatCode="0.00E+00">
                  <c:v>1.41E-3</c:v>
                </c:pt>
                <c:pt idx="81148" formatCode="0.00E+00">
                  <c:v>1.41E-3</c:v>
                </c:pt>
                <c:pt idx="81149" formatCode="0.00E+00">
                  <c:v>1.41E-3</c:v>
                </c:pt>
                <c:pt idx="81150" formatCode="0.00E+00">
                  <c:v>1.41E-3</c:v>
                </c:pt>
                <c:pt idx="81151" formatCode="0.00E+00">
                  <c:v>1.41E-3</c:v>
                </c:pt>
                <c:pt idx="81152" formatCode="0.00E+00">
                  <c:v>1.41E-3</c:v>
                </c:pt>
                <c:pt idx="81153" formatCode="0.00E+00">
                  <c:v>1.41E-3</c:v>
                </c:pt>
                <c:pt idx="81154" formatCode="0.00E+00">
                  <c:v>1.41E-3</c:v>
                </c:pt>
                <c:pt idx="81155" formatCode="0.00E+00">
                  <c:v>1.41E-3</c:v>
                </c:pt>
                <c:pt idx="81156" formatCode="0.00E+00">
                  <c:v>1.41E-3</c:v>
                </c:pt>
                <c:pt idx="81157" formatCode="0.00E+00">
                  <c:v>1.41E-3</c:v>
                </c:pt>
                <c:pt idx="81158" formatCode="0.00E+00">
                  <c:v>1.41E-3</c:v>
                </c:pt>
                <c:pt idx="81159" formatCode="0.00E+00">
                  <c:v>1.41E-3</c:v>
                </c:pt>
                <c:pt idx="81160" formatCode="0.00E+00">
                  <c:v>1.41E-3</c:v>
                </c:pt>
                <c:pt idx="81161" formatCode="0.00E+00">
                  <c:v>1.41E-3</c:v>
                </c:pt>
                <c:pt idx="81162" formatCode="0.00E+00">
                  <c:v>1.41E-3</c:v>
                </c:pt>
                <c:pt idx="81163" formatCode="0.00E+00">
                  <c:v>1.41E-3</c:v>
                </c:pt>
                <c:pt idx="81164" formatCode="0.00E+00">
                  <c:v>1.41E-3</c:v>
                </c:pt>
                <c:pt idx="81165" formatCode="0.00E+00">
                  <c:v>1.41E-3</c:v>
                </c:pt>
                <c:pt idx="81166" formatCode="0.00E+00">
                  <c:v>1.41E-3</c:v>
                </c:pt>
                <c:pt idx="81167" formatCode="0.00E+00">
                  <c:v>1.41E-3</c:v>
                </c:pt>
                <c:pt idx="81168" formatCode="0.00E+00">
                  <c:v>1.41E-3</c:v>
                </c:pt>
                <c:pt idx="81169" formatCode="0.00E+00">
                  <c:v>1.41E-3</c:v>
                </c:pt>
                <c:pt idx="81170" formatCode="0.00E+00">
                  <c:v>1.41E-3</c:v>
                </c:pt>
                <c:pt idx="81171" formatCode="0.00E+00">
                  <c:v>1.41E-3</c:v>
                </c:pt>
                <c:pt idx="81172" formatCode="0.00E+00">
                  <c:v>1.41E-3</c:v>
                </c:pt>
                <c:pt idx="81173" formatCode="0.00E+00">
                  <c:v>1.41E-3</c:v>
                </c:pt>
                <c:pt idx="81174" formatCode="0.00E+00">
                  <c:v>1.41E-3</c:v>
                </c:pt>
                <c:pt idx="81175" formatCode="0.00E+00">
                  <c:v>1.41E-3</c:v>
                </c:pt>
                <c:pt idx="81176" formatCode="0.00E+00">
                  <c:v>1.41E-3</c:v>
                </c:pt>
                <c:pt idx="81177" formatCode="0.00E+00">
                  <c:v>1.41E-3</c:v>
                </c:pt>
                <c:pt idx="81178" formatCode="0.00E+00">
                  <c:v>1.41E-3</c:v>
                </c:pt>
                <c:pt idx="81179" formatCode="0.00E+00">
                  <c:v>1.41E-3</c:v>
                </c:pt>
                <c:pt idx="81180" formatCode="0.00E+00">
                  <c:v>1.41E-3</c:v>
                </c:pt>
                <c:pt idx="81181" formatCode="0.00E+00">
                  <c:v>1.41E-3</c:v>
                </c:pt>
                <c:pt idx="81182" formatCode="0.00E+00">
                  <c:v>1.41E-3</c:v>
                </c:pt>
                <c:pt idx="81183" formatCode="0.00E+00">
                  <c:v>1.41E-3</c:v>
                </c:pt>
                <c:pt idx="81184" formatCode="0.00E+00">
                  <c:v>1.41E-3</c:v>
                </c:pt>
                <c:pt idx="81185" formatCode="0.00E+00">
                  <c:v>1.41E-3</c:v>
                </c:pt>
                <c:pt idx="81186" formatCode="0.00E+00">
                  <c:v>1.41E-3</c:v>
                </c:pt>
                <c:pt idx="81187" formatCode="0.00E+00">
                  <c:v>1.41E-3</c:v>
                </c:pt>
                <c:pt idx="81188" formatCode="0.00E+00">
                  <c:v>1.41E-3</c:v>
                </c:pt>
                <c:pt idx="81189" formatCode="0.00E+00">
                  <c:v>1.41E-3</c:v>
                </c:pt>
                <c:pt idx="81190" formatCode="0.00E+00">
                  <c:v>1.41E-3</c:v>
                </c:pt>
                <c:pt idx="81191" formatCode="0.00E+00">
                  <c:v>1.41E-3</c:v>
                </c:pt>
                <c:pt idx="81192" formatCode="0.00E+00">
                  <c:v>1.41E-3</c:v>
                </c:pt>
                <c:pt idx="81193" formatCode="0.00E+00">
                  <c:v>1.41E-3</c:v>
                </c:pt>
                <c:pt idx="81194" formatCode="0.00E+00">
                  <c:v>1.41E-3</c:v>
                </c:pt>
                <c:pt idx="81195" formatCode="0.00E+00">
                  <c:v>1.41E-3</c:v>
                </c:pt>
                <c:pt idx="81196" formatCode="0.00E+00">
                  <c:v>1.41E-3</c:v>
                </c:pt>
                <c:pt idx="81197" formatCode="0.00E+00">
                  <c:v>1.41E-3</c:v>
                </c:pt>
                <c:pt idx="81198" formatCode="0.00E+00">
                  <c:v>1.41E-3</c:v>
                </c:pt>
                <c:pt idx="81199" formatCode="0.00E+00">
                  <c:v>1.41E-3</c:v>
                </c:pt>
                <c:pt idx="81200" formatCode="0.00E+00">
                  <c:v>1.41E-3</c:v>
                </c:pt>
                <c:pt idx="81201" formatCode="0.00E+00">
                  <c:v>1.41E-3</c:v>
                </c:pt>
                <c:pt idx="81202" formatCode="0.00E+00">
                  <c:v>1.41E-3</c:v>
                </c:pt>
                <c:pt idx="81203" formatCode="0.00E+00">
                  <c:v>1.41E-3</c:v>
                </c:pt>
                <c:pt idx="81204" formatCode="0.00E+00">
                  <c:v>1.41E-3</c:v>
                </c:pt>
                <c:pt idx="81205" formatCode="0.00E+00">
                  <c:v>1.41E-3</c:v>
                </c:pt>
                <c:pt idx="81206" formatCode="0.00E+00">
                  <c:v>1.41E-3</c:v>
                </c:pt>
                <c:pt idx="81207" formatCode="0.00E+00">
                  <c:v>1.41E-3</c:v>
                </c:pt>
                <c:pt idx="81208" formatCode="0.00E+00">
                  <c:v>1.41E-3</c:v>
                </c:pt>
                <c:pt idx="81209" formatCode="0.00E+00">
                  <c:v>1.41E-3</c:v>
                </c:pt>
                <c:pt idx="81210" formatCode="0.00E+00">
                  <c:v>1.41E-3</c:v>
                </c:pt>
                <c:pt idx="81211" formatCode="0.00E+00">
                  <c:v>1.41E-3</c:v>
                </c:pt>
                <c:pt idx="81212" formatCode="0.00E+00">
                  <c:v>1.41E-3</c:v>
                </c:pt>
                <c:pt idx="81213" formatCode="0.00E+00">
                  <c:v>1.41E-3</c:v>
                </c:pt>
                <c:pt idx="81214" formatCode="0.00E+00">
                  <c:v>1.41E-3</c:v>
                </c:pt>
                <c:pt idx="81215" formatCode="0.00E+00">
                  <c:v>1.41E-3</c:v>
                </c:pt>
                <c:pt idx="81216" formatCode="0.00E+00">
                  <c:v>1.41E-3</c:v>
                </c:pt>
                <c:pt idx="81217" formatCode="0.00E+00">
                  <c:v>1.41E-3</c:v>
                </c:pt>
                <c:pt idx="81218" formatCode="0.00E+00">
                  <c:v>1.41E-3</c:v>
                </c:pt>
                <c:pt idx="81219" formatCode="0.00E+00">
                  <c:v>1.41E-3</c:v>
                </c:pt>
                <c:pt idx="81220" formatCode="0.00E+00">
                  <c:v>1.41E-3</c:v>
                </c:pt>
                <c:pt idx="81221" formatCode="0.00E+00">
                  <c:v>1.41E-3</c:v>
                </c:pt>
                <c:pt idx="81222" formatCode="0.00E+00">
                  <c:v>1.41E-3</c:v>
                </c:pt>
                <c:pt idx="81223" formatCode="0.00E+00">
                  <c:v>1.41E-3</c:v>
                </c:pt>
                <c:pt idx="81224" formatCode="0.00E+00">
                  <c:v>1.41E-3</c:v>
                </c:pt>
                <c:pt idx="81225" formatCode="0.00E+00">
                  <c:v>1.41E-3</c:v>
                </c:pt>
                <c:pt idx="81226" formatCode="0.00E+00">
                  <c:v>1.41E-3</c:v>
                </c:pt>
                <c:pt idx="81227" formatCode="0.00E+00">
                  <c:v>1.41E-3</c:v>
                </c:pt>
                <c:pt idx="81228" formatCode="0.00E+00">
                  <c:v>1.41E-3</c:v>
                </c:pt>
                <c:pt idx="81229" formatCode="0.00E+00">
                  <c:v>1.41E-3</c:v>
                </c:pt>
                <c:pt idx="81230" formatCode="0.00E+00">
                  <c:v>1.41E-3</c:v>
                </c:pt>
                <c:pt idx="81231" formatCode="0.00E+00">
                  <c:v>1.41E-3</c:v>
                </c:pt>
                <c:pt idx="81232" formatCode="0.00E+00">
                  <c:v>1.41E-3</c:v>
                </c:pt>
                <c:pt idx="81233" formatCode="0.00E+00">
                  <c:v>1.41E-3</c:v>
                </c:pt>
                <c:pt idx="81234" formatCode="0.00E+00">
                  <c:v>1.41E-3</c:v>
                </c:pt>
                <c:pt idx="81235" formatCode="0.00E+00">
                  <c:v>1.41E-3</c:v>
                </c:pt>
                <c:pt idx="81236" formatCode="0.00E+00">
                  <c:v>1.41E-3</c:v>
                </c:pt>
                <c:pt idx="81237" formatCode="0.00E+00">
                  <c:v>1.41E-3</c:v>
                </c:pt>
                <c:pt idx="81238" formatCode="0.00E+00">
                  <c:v>1.41E-3</c:v>
                </c:pt>
                <c:pt idx="81239" formatCode="0.00E+00">
                  <c:v>1.41E-3</c:v>
                </c:pt>
                <c:pt idx="81240" formatCode="0.00E+00">
                  <c:v>1.41E-3</c:v>
                </c:pt>
                <c:pt idx="81241" formatCode="0.00E+00">
                  <c:v>1.41E-3</c:v>
                </c:pt>
                <c:pt idx="81242" formatCode="0.00E+00">
                  <c:v>1.41E-3</c:v>
                </c:pt>
                <c:pt idx="81243" formatCode="0.00E+00">
                  <c:v>1.41E-3</c:v>
                </c:pt>
                <c:pt idx="81244" formatCode="0.00E+00">
                  <c:v>1.41E-3</c:v>
                </c:pt>
                <c:pt idx="81245" formatCode="0.00E+00">
                  <c:v>1.41E-3</c:v>
                </c:pt>
                <c:pt idx="81246" formatCode="0.00E+00">
                  <c:v>1.41E-3</c:v>
                </c:pt>
                <c:pt idx="81247" formatCode="0.00E+00">
                  <c:v>1.41E-3</c:v>
                </c:pt>
                <c:pt idx="81248" formatCode="0.00E+00">
                  <c:v>1.41E-3</c:v>
                </c:pt>
                <c:pt idx="81249" formatCode="0.00E+00">
                  <c:v>1.41E-3</c:v>
                </c:pt>
                <c:pt idx="81250" formatCode="0.00E+00">
                  <c:v>1.41E-3</c:v>
                </c:pt>
                <c:pt idx="81251" formatCode="0.00E+00">
                  <c:v>1.41E-3</c:v>
                </c:pt>
                <c:pt idx="81252" formatCode="0.00E+00">
                  <c:v>1.41E-3</c:v>
                </c:pt>
                <c:pt idx="81253" formatCode="0.00E+00">
                  <c:v>1.41E-3</c:v>
                </c:pt>
                <c:pt idx="81254" formatCode="0.00E+00">
                  <c:v>1.41E-3</c:v>
                </c:pt>
                <c:pt idx="81255" formatCode="0.00E+00">
                  <c:v>1.41E-3</c:v>
                </c:pt>
                <c:pt idx="81256" formatCode="0.00E+00">
                  <c:v>1.41E-3</c:v>
                </c:pt>
                <c:pt idx="81257" formatCode="0.00E+00">
                  <c:v>1.41E-3</c:v>
                </c:pt>
                <c:pt idx="81258" formatCode="0.00E+00">
                  <c:v>1.41E-3</c:v>
                </c:pt>
                <c:pt idx="81259" formatCode="0.00E+00">
                  <c:v>1.41E-3</c:v>
                </c:pt>
                <c:pt idx="81260" formatCode="0.00E+00">
                  <c:v>1.41E-3</c:v>
                </c:pt>
                <c:pt idx="81261" formatCode="0.00E+00">
                  <c:v>1.41E-3</c:v>
                </c:pt>
                <c:pt idx="81262" formatCode="0.00E+00">
                  <c:v>1.41E-3</c:v>
                </c:pt>
                <c:pt idx="81263" formatCode="0.00E+00">
                  <c:v>1.41E-3</c:v>
                </c:pt>
                <c:pt idx="81264" formatCode="0.00E+00">
                  <c:v>1.41E-3</c:v>
                </c:pt>
                <c:pt idx="81265" formatCode="0.00E+00">
                  <c:v>1.41E-3</c:v>
                </c:pt>
                <c:pt idx="81266" formatCode="0.00E+00">
                  <c:v>1.41E-3</c:v>
                </c:pt>
                <c:pt idx="81267" formatCode="0.00E+00">
                  <c:v>1.41E-3</c:v>
                </c:pt>
                <c:pt idx="81268" formatCode="0.00E+00">
                  <c:v>1.41E-3</c:v>
                </c:pt>
                <c:pt idx="81269" formatCode="0.00E+00">
                  <c:v>1.41E-3</c:v>
                </c:pt>
                <c:pt idx="81270" formatCode="0.00E+00">
                  <c:v>1.41E-3</c:v>
                </c:pt>
                <c:pt idx="81271" formatCode="0.00E+00">
                  <c:v>1.41E-3</c:v>
                </c:pt>
                <c:pt idx="81272" formatCode="0.00E+00">
                  <c:v>1.41E-3</c:v>
                </c:pt>
                <c:pt idx="81273" formatCode="0.00E+00">
                  <c:v>1.41E-3</c:v>
                </c:pt>
                <c:pt idx="81274" formatCode="0.00E+00">
                  <c:v>1.41E-3</c:v>
                </c:pt>
                <c:pt idx="81275" formatCode="0.00E+00">
                  <c:v>1.41E-3</c:v>
                </c:pt>
                <c:pt idx="81276" formatCode="0.00E+00">
                  <c:v>1.41E-3</c:v>
                </c:pt>
                <c:pt idx="81277" formatCode="0.00E+00">
                  <c:v>1.41E-3</c:v>
                </c:pt>
                <c:pt idx="81278" formatCode="0.00E+00">
                  <c:v>1.41E-3</c:v>
                </c:pt>
                <c:pt idx="81279" formatCode="0.00E+00">
                  <c:v>1.41E-3</c:v>
                </c:pt>
                <c:pt idx="81280" formatCode="0.00E+00">
                  <c:v>1.41E-3</c:v>
                </c:pt>
                <c:pt idx="81281" formatCode="0.00E+00">
                  <c:v>1.41E-3</c:v>
                </c:pt>
                <c:pt idx="81282" formatCode="0.00E+00">
                  <c:v>1.41E-3</c:v>
                </c:pt>
                <c:pt idx="81283" formatCode="0.00E+00">
                  <c:v>1.41E-3</c:v>
                </c:pt>
                <c:pt idx="81284" formatCode="0.00E+00">
                  <c:v>1.41E-3</c:v>
                </c:pt>
                <c:pt idx="81285" formatCode="0.00E+00">
                  <c:v>1.41E-3</c:v>
                </c:pt>
                <c:pt idx="81286" formatCode="0.00E+00">
                  <c:v>1.41E-3</c:v>
                </c:pt>
                <c:pt idx="81287" formatCode="0.00E+00">
                  <c:v>1.41E-3</c:v>
                </c:pt>
                <c:pt idx="81288" formatCode="0.00E+00">
                  <c:v>1.41E-3</c:v>
                </c:pt>
                <c:pt idx="81289" formatCode="0.00E+00">
                  <c:v>1.41E-3</c:v>
                </c:pt>
                <c:pt idx="81290" formatCode="0.00E+00">
                  <c:v>1.41E-3</c:v>
                </c:pt>
                <c:pt idx="81291" formatCode="0.00E+00">
                  <c:v>1.41E-3</c:v>
                </c:pt>
                <c:pt idx="81292" formatCode="0.00E+00">
                  <c:v>1.41E-3</c:v>
                </c:pt>
                <c:pt idx="81293" formatCode="0.00E+00">
                  <c:v>1.41E-3</c:v>
                </c:pt>
                <c:pt idx="81294" formatCode="0.00E+00">
                  <c:v>1.41E-3</c:v>
                </c:pt>
                <c:pt idx="81295" formatCode="0.00E+00">
                  <c:v>1.41E-3</c:v>
                </c:pt>
                <c:pt idx="81296" formatCode="0.00E+00">
                  <c:v>1.41E-3</c:v>
                </c:pt>
                <c:pt idx="81297" formatCode="0.00E+00">
                  <c:v>1.41E-3</c:v>
                </c:pt>
                <c:pt idx="81298" formatCode="0.00E+00">
                  <c:v>1.41E-3</c:v>
                </c:pt>
                <c:pt idx="81299" formatCode="0.00E+00">
                  <c:v>1.41E-3</c:v>
                </c:pt>
                <c:pt idx="81300" formatCode="0.00E+00">
                  <c:v>1.41E-3</c:v>
                </c:pt>
                <c:pt idx="81301" formatCode="0.00E+00">
                  <c:v>1.41E-3</c:v>
                </c:pt>
                <c:pt idx="81302" formatCode="0.00E+00">
                  <c:v>1.41E-3</c:v>
                </c:pt>
                <c:pt idx="81303" formatCode="0.00E+00">
                  <c:v>1.41E-3</c:v>
                </c:pt>
                <c:pt idx="81304" formatCode="0.00E+00">
                  <c:v>1.41E-3</c:v>
                </c:pt>
                <c:pt idx="81305" formatCode="0.00E+00">
                  <c:v>1.41E-3</c:v>
                </c:pt>
                <c:pt idx="81306" formatCode="0.00E+00">
                  <c:v>1.41E-3</c:v>
                </c:pt>
                <c:pt idx="81307" formatCode="0.00E+00">
                  <c:v>1.41E-3</c:v>
                </c:pt>
                <c:pt idx="81308" formatCode="0.00E+00">
                  <c:v>1.41E-3</c:v>
                </c:pt>
                <c:pt idx="81309" formatCode="0.00E+00">
                  <c:v>1.41E-3</c:v>
                </c:pt>
                <c:pt idx="81310" formatCode="0.00E+00">
                  <c:v>1.41E-3</c:v>
                </c:pt>
                <c:pt idx="81311" formatCode="0.00E+00">
                  <c:v>1.41E-3</c:v>
                </c:pt>
                <c:pt idx="81312" formatCode="0.00E+00">
                  <c:v>1.41E-3</c:v>
                </c:pt>
                <c:pt idx="81313" formatCode="0.00E+00">
                  <c:v>1.41E-3</c:v>
                </c:pt>
                <c:pt idx="81314" formatCode="0.00E+00">
                  <c:v>1.41E-3</c:v>
                </c:pt>
                <c:pt idx="81315" formatCode="0.00E+00">
                  <c:v>1.41E-3</c:v>
                </c:pt>
                <c:pt idx="81316" formatCode="0.00E+00">
                  <c:v>1.41E-3</c:v>
                </c:pt>
                <c:pt idx="81317" formatCode="0.00E+00">
                  <c:v>1.41E-3</c:v>
                </c:pt>
                <c:pt idx="81318" formatCode="0.00E+00">
                  <c:v>1.41E-3</c:v>
                </c:pt>
                <c:pt idx="81319" formatCode="0.00E+00">
                  <c:v>1.41E-3</c:v>
                </c:pt>
                <c:pt idx="81320" formatCode="0.00E+00">
                  <c:v>1.41E-3</c:v>
                </c:pt>
                <c:pt idx="81321" formatCode="0.00E+00">
                  <c:v>1.41E-3</c:v>
                </c:pt>
                <c:pt idx="81322" formatCode="0.00E+00">
                  <c:v>1.41E-3</c:v>
                </c:pt>
                <c:pt idx="81323" formatCode="0.00E+00">
                  <c:v>1.41E-3</c:v>
                </c:pt>
                <c:pt idx="81324" formatCode="0.00E+00">
                  <c:v>1.41E-3</c:v>
                </c:pt>
                <c:pt idx="81325" formatCode="0.00E+00">
                  <c:v>1.41E-3</c:v>
                </c:pt>
                <c:pt idx="81326" formatCode="0.00E+00">
                  <c:v>1.41E-3</c:v>
                </c:pt>
                <c:pt idx="81327" formatCode="0.00E+00">
                  <c:v>1.41E-3</c:v>
                </c:pt>
                <c:pt idx="81328" formatCode="0.00E+00">
                  <c:v>1.41E-3</c:v>
                </c:pt>
                <c:pt idx="81329" formatCode="0.00E+00">
                  <c:v>1.41E-3</c:v>
                </c:pt>
                <c:pt idx="81330" formatCode="0.00E+00">
                  <c:v>1.41E-3</c:v>
                </c:pt>
                <c:pt idx="81331" formatCode="0.00E+00">
                  <c:v>1.41E-3</c:v>
                </c:pt>
                <c:pt idx="81332" formatCode="0.00E+00">
                  <c:v>1.41E-3</c:v>
                </c:pt>
                <c:pt idx="81333" formatCode="0.00E+00">
                  <c:v>1.41E-3</c:v>
                </c:pt>
                <c:pt idx="81334" formatCode="0.00E+00">
                  <c:v>1.41E-3</c:v>
                </c:pt>
                <c:pt idx="81335" formatCode="0.00E+00">
                  <c:v>1.41E-3</c:v>
                </c:pt>
                <c:pt idx="81336" formatCode="0.00E+00">
                  <c:v>1.41E-3</c:v>
                </c:pt>
                <c:pt idx="81337" formatCode="0.00E+00">
                  <c:v>1.41E-3</c:v>
                </c:pt>
                <c:pt idx="81338" formatCode="0.00E+00">
                  <c:v>1.4E-3</c:v>
                </c:pt>
                <c:pt idx="81339" formatCode="0.00E+00">
                  <c:v>1.41E-3</c:v>
                </c:pt>
                <c:pt idx="81340" formatCode="0.00E+00">
                  <c:v>1.41E-3</c:v>
                </c:pt>
                <c:pt idx="81341" formatCode="0.00E+00">
                  <c:v>1.41E-3</c:v>
                </c:pt>
                <c:pt idx="81342" formatCode="0.00E+00">
                  <c:v>1.41E-3</c:v>
                </c:pt>
                <c:pt idx="81343" formatCode="0.00E+00">
                  <c:v>1.41E-3</c:v>
                </c:pt>
                <c:pt idx="81344" formatCode="0.00E+00">
                  <c:v>1.41E-3</c:v>
                </c:pt>
                <c:pt idx="81345" formatCode="0.00E+00">
                  <c:v>1.4E-3</c:v>
                </c:pt>
                <c:pt idx="81346" formatCode="0.00E+00">
                  <c:v>1.41E-3</c:v>
                </c:pt>
                <c:pt idx="81347" formatCode="0.00E+00">
                  <c:v>1.4E-3</c:v>
                </c:pt>
                <c:pt idx="81348" formatCode="0.00E+00">
                  <c:v>1.4E-3</c:v>
                </c:pt>
                <c:pt idx="81349" formatCode="0.00E+00">
                  <c:v>1.41E-3</c:v>
                </c:pt>
                <c:pt idx="81350" formatCode="0.00E+00">
                  <c:v>1.4E-3</c:v>
                </c:pt>
                <c:pt idx="81351" formatCode="0.00E+00">
                  <c:v>1.4E-3</c:v>
                </c:pt>
                <c:pt idx="81352" formatCode="0.00E+00">
                  <c:v>1.41E-3</c:v>
                </c:pt>
                <c:pt idx="81353" formatCode="0.00E+00">
                  <c:v>1.41E-3</c:v>
                </c:pt>
                <c:pt idx="81354" formatCode="0.00E+00">
                  <c:v>1.41E-3</c:v>
                </c:pt>
                <c:pt idx="81355" formatCode="0.00E+00">
                  <c:v>1.4E-3</c:v>
                </c:pt>
                <c:pt idx="81356" formatCode="0.00E+00">
                  <c:v>1.41E-3</c:v>
                </c:pt>
                <c:pt idx="81357" formatCode="0.00E+00">
                  <c:v>1.41E-3</c:v>
                </c:pt>
                <c:pt idx="81358" formatCode="0.00E+00">
                  <c:v>1.4E-3</c:v>
                </c:pt>
                <c:pt idx="81359" formatCode="0.00E+00">
                  <c:v>1.4E-3</c:v>
                </c:pt>
                <c:pt idx="81360" formatCode="0.00E+00">
                  <c:v>1.41E-3</c:v>
                </c:pt>
                <c:pt idx="81361" formatCode="0.00E+00">
                  <c:v>1.41E-3</c:v>
                </c:pt>
                <c:pt idx="81362" formatCode="0.00E+00">
                  <c:v>1.4E-3</c:v>
                </c:pt>
                <c:pt idx="81363" formatCode="0.00E+00">
                  <c:v>1.41E-3</c:v>
                </c:pt>
                <c:pt idx="81364" formatCode="0.00E+00">
                  <c:v>1.41E-3</c:v>
                </c:pt>
                <c:pt idx="81365" formatCode="0.00E+00">
                  <c:v>1.4E-3</c:v>
                </c:pt>
                <c:pt idx="81366" formatCode="0.00E+00">
                  <c:v>1.41E-3</c:v>
                </c:pt>
                <c:pt idx="81367" formatCode="0.00E+00">
                  <c:v>1.41E-3</c:v>
                </c:pt>
                <c:pt idx="81368" formatCode="0.00E+00">
                  <c:v>1.4E-3</c:v>
                </c:pt>
                <c:pt idx="81369" formatCode="0.00E+00">
                  <c:v>1.4E-3</c:v>
                </c:pt>
                <c:pt idx="81370" formatCode="0.00E+00">
                  <c:v>1.41E-3</c:v>
                </c:pt>
                <c:pt idx="81371" formatCode="0.00E+00">
                  <c:v>1.41E-3</c:v>
                </c:pt>
                <c:pt idx="81372" formatCode="0.00E+00">
                  <c:v>1.4E-3</c:v>
                </c:pt>
                <c:pt idx="81373" formatCode="0.00E+00">
                  <c:v>1.41E-3</c:v>
                </c:pt>
                <c:pt idx="81374" formatCode="0.00E+00">
                  <c:v>1.41E-3</c:v>
                </c:pt>
                <c:pt idx="81375" formatCode="0.00E+00">
                  <c:v>1.4E-3</c:v>
                </c:pt>
                <c:pt idx="81376" formatCode="0.00E+00">
                  <c:v>1.4E-3</c:v>
                </c:pt>
                <c:pt idx="81377" formatCode="0.00E+00">
                  <c:v>1.4E-3</c:v>
                </c:pt>
                <c:pt idx="81378" formatCode="0.00E+00">
                  <c:v>1.41E-3</c:v>
                </c:pt>
                <c:pt idx="81379" formatCode="0.00E+00">
                  <c:v>1.41E-3</c:v>
                </c:pt>
                <c:pt idx="81380" formatCode="0.00E+00">
                  <c:v>1.4E-3</c:v>
                </c:pt>
                <c:pt idx="81381" formatCode="0.00E+00">
                  <c:v>1.4E-3</c:v>
                </c:pt>
                <c:pt idx="81382" formatCode="0.00E+00">
                  <c:v>1.4E-3</c:v>
                </c:pt>
                <c:pt idx="81383" formatCode="0.00E+00">
                  <c:v>1.4E-3</c:v>
                </c:pt>
                <c:pt idx="81384" formatCode="0.00E+00">
                  <c:v>1.4E-3</c:v>
                </c:pt>
                <c:pt idx="81385" formatCode="0.00E+00">
                  <c:v>1.4E-3</c:v>
                </c:pt>
                <c:pt idx="81386" formatCode="0.00E+00">
                  <c:v>1.4E-3</c:v>
                </c:pt>
                <c:pt idx="81387" formatCode="0.00E+00">
                  <c:v>1.4E-3</c:v>
                </c:pt>
                <c:pt idx="81388" formatCode="0.00E+00">
                  <c:v>1.4E-3</c:v>
                </c:pt>
                <c:pt idx="81389" formatCode="0.00E+00">
                  <c:v>1.4E-3</c:v>
                </c:pt>
                <c:pt idx="81390" formatCode="0.00E+00">
                  <c:v>1.4E-3</c:v>
                </c:pt>
                <c:pt idx="81391" formatCode="0.00E+00">
                  <c:v>1.4E-3</c:v>
                </c:pt>
                <c:pt idx="81392" formatCode="0.00E+00">
                  <c:v>1.41E-3</c:v>
                </c:pt>
                <c:pt idx="81393" formatCode="0.00E+00">
                  <c:v>1.4E-3</c:v>
                </c:pt>
                <c:pt idx="81394" formatCode="0.00E+00">
                  <c:v>1.4E-3</c:v>
                </c:pt>
                <c:pt idx="81395" formatCode="0.00E+00">
                  <c:v>1.4E-3</c:v>
                </c:pt>
                <c:pt idx="81396" formatCode="0.00E+00">
                  <c:v>1.4E-3</c:v>
                </c:pt>
                <c:pt idx="81397" formatCode="0.00E+00">
                  <c:v>1.4E-3</c:v>
                </c:pt>
                <c:pt idx="81398" formatCode="0.00E+00">
                  <c:v>1.4E-3</c:v>
                </c:pt>
                <c:pt idx="81399" formatCode="0.00E+00">
                  <c:v>1.41E-3</c:v>
                </c:pt>
                <c:pt idx="81400" formatCode="0.00E+00">
                  <c:v>1.4E-3</c:v>
                </c:pt>
                <c:pt idx="81401" formatCode="0.00E+00">
                  <c:v>1.4E-3</c:v>
                </c:pt>
                <c:pt idx="81402" formatCode="0.00E+00">
                  <c:v>1.4E-3</c:v>
                </c:pt>
                <c:pt idx="81403" formatCode="0.00E+00">
                  <c:v>1.4E-3</c:v>
                </c:pt>
                <c:pt idx="81404" formatCode="0.00E+00">
                  <c:v>1.4E-3</c:v>
                </c:pt>
                <c:pt idx="81405" formatCode="0.00E+00">
                  <c:v>1.4E-3</c:v>
                </c:pt>
                <c:pt idx="81406" formatCode="0.00E+00">
                  <c:v>1.4E-3</c:v>
                </c:pt>
                <c:pt idx="81407" formatCode="0.00E+00">
                  <c:v>1.4E-3</c:v>
                </c:pt>
                <c:pt idx="81408" formatCode="0.00E+00">
                  <c:v>1.4E-3</c:v>
                </c:pt>
                <c:pt idx="81409" formatCode="0.00E+00">
                  <c:v>1.4E-3</c:v>
                </c:pt>
                <c:pt idx="81410" formatCode="0.00E+00">
                  <c:v>1.4E-3</c:v>
                </c:pt>
                <c:pt idx="81411" formatCode="0.00E+00">
                  <c:v>1.4E-3</c:v>
                </c:pt>
                <c:pt idx="81412" formatCode="0.00E+00">
                  <c:v>1.4E-3</c:v>
                </c:pt>
                <c:pt idx="81413" formatCode="0.00E+00">
                  <c:v>1.4E-3</c:v>
                </c:pt>
                <c:pt idx="81414" formatCode="0.00E+00">
                  <c:v>1.4E-3</c:v>
                </c:pt>
                <c:pt idx="81415" formatCode="0.00E+00">
                  <c:v>1.4E-3</c:v>
                </c:pt>
                <c:pt idx="81416" formatCode="0.00E+00">
                  <c:v>1.4E-3</c:v>
                </c:pt>
                <c:pt idx="81417" formatCode="0.00E+00">
                  <c:v>1.4E-3</c:v>
                </c:pt>
                <c:pt idx="81418" formatCode="0.00E+00">
                  <c:v>1.4E-3</c:v>
                </c:pt>
                <c:pt idx="81419" formatCode="0.00E+00">
                  <c:v>1.41E-3</c:v>
                </c:pt>
                <c:pt idx="81420" formatCode="0.00E+00">
                  <c:v>1.4E-3</c:v>
                </c:pt>
                <c:pt idx="81421" formatCode="0.00E+00">
                  <c:v>1.4E-3</c:v>
                </c:pt>
                <c:pt idx="81422" formatCode="0.00E+00">
                  <c:v>1.4E-3</c:v>
                </c:pt>
                <c:pt idx="81423" formatCode="0.00E+00">
                  <c:v>1.4E-3</c:v>
                </c:pt>
                <c:pt idx="81424" formatCode="0.00E+00">
                  <c:v>1.4E-3</c:v>
                </c:pt>
                <c:pt idx="81425" formatCode="0.00E+00">
                  <c:v>1.4E-3</c:v>
                </c:pt>
                <c:pt idx="81426" formatCode="0.00E+00">
                  <c:v>1.4E-3</c:v>
                </c:pt>
                <c:pt idx="81427" formatCode="0.00E+00">
                  <c:v>1.4E-3</c:v>
                </c:pt>
                <c:pt idx="81428" formatCode="0.00E+00">
                  <c:v>1.4E-3</c:v>
                </c:pt>
                <c:pt idx="81429" formatCode="0.00E+00">
                  <c:v>1.4E-3</c:v>
                </c:pt>
                <c:pt idx="81430" formatCode="0.00E+00">
                  <c:v>1.4E-3</c:v>
                </c:pt>
                <c:pt idx="81431" formatCode="0.00E+00">
                  <c:v>1.4E-3</c:v>
                </c:pt>
                <c:pt idx="81432" formatCode="0.00E+00">
                  <c:v>1.4E-3</c:v>
                </c:pt>
                <c:pt idx="81433" formatCode="0.00E+00">
                  <c:v>1.4E-3</c:v>
                </c:pt>
                <c:pt idx="81434" formatCode="0.00E+00">
                  <c:v>1.4E-3</c:v>
                </c:pt>
                <c:pt idx="81435" formatCode="0.00E+00">
                  <c:v>1.4E-3</c:v>
                </c:pt>
                <c:pt idx="81436" formatCode="0.00E+00">
                  <c:v>1.4E-3</c:v>
                </c:pt>
                <c:pt idx="81437" formatCode="0.00E+00">
                  <c:v>1.4E-3</c:v>
                </c:pt>
                <c:pt idx="81438" formatCode="0.00E+00">
                  <c:v>1.41E-3</c:v>
                </c:pt>
                <c:pt idx="81439" formatCode="0.00E+00">
                  <c:v>1.4E-3</c:v>
                </c:pt>
                <c:pt idx="81440" formatCode="0.00E+00">
                  <c:v>1.4E-3</c:v>
                </c:pt>
                <c:pt idx="81441" formatCode="0.00E+00">
                  <c:v>1.4E-3</c:v>
                </c:pt>
                <c:pt idx="81442" formatCode="0.00E+00">
                  <c:v>1.4E-3</c:v>
                </c:pt>
                <c:pt idx="81443" formatCode="0.00E+00">
                  <c:v>1.4E-3</c:v>
                </c:pt>
                <c:pt idx="81444" formatCode="0.00E+00">
                  <c:v>1.4E-3</c:v>
                </c:pt>
                <c:pt idx="81445" formatCode="0.00E+00">
                  <c:v>1.4E-3</c:v>
                </c:pt>
                <c:pt idx="81446" formatCode="0.00E+00">
                  <c:v>1.4E-3</c:v>
                </c:pt>
                <c:pt idx="81447" formatCode="0.00E+00">
                  <c:v>1.4E-3</c:v>
                </c:pt>
                <c:pt idx="81448" formatCode="0.00E+00">
                  <c:v>1.4E-3</c:v>
                </c:pt>
                <c:pt idx="81449" formatCode="0.00E+00">
                  <c:v>1.4E-3</c:v>
                </c:pt>
                <c:pt idx="81450" formatCode="0.00E+00">
                  <c:v>1.4E-3</c:v>
                </c:pt>
                <c:pt idx="81451" formatCode="0.00E+00">
                  <c:v>1.4E-3</c:v>
                </c:pt>
                <c:pt idx="81452" formatCode="0.00E+00">
                  <c:v>1.4E-3</c:v>
                </c:pt>
                <c:pt idx="81453" formatCode="0.00E+00">
                  <c:v>1.4E-3</c:v>
                </c:pt>
                <c:pt idx="81454" formatCode="0.00E+00">
                  <c:v>1.4E-3</c:v>
                </c:pt>
                <c:pt idx="81455" formatCode="0.00E+00">
                  <c:v>1.4E-3</c:v>
                </c:pt>
                <c:pt idx="81456" formatCode="0.00E+00">
                  <c:v>1.4E-3</c:v>
                </c:pt>
                <c:pt idx="81457" formatCode="0.00E+00">
                  <c:v>1.4E-3</c:v>
                </c:pt>
                <c:pt idx="81458" formatCode="0.00E+00">
                  <c:v>1.4E-3</c:v>
                </c:pt>
                <c:pt idx="81459" formatCode="0.00E+00">
                  <c:v>1.4E-3</c:v>
                </c:pt>
                <c:pt idx="81460" formatCode="0.00E+00">
                  <c:v>1.4E-3</c:v>
                </c:pt>
                <c:pt idx="81461" formatCode="0.00E+00">
                  <c:v>1.4E-3</c:v>
                </c:pt>
                <c:pt idx="81462" formatCode="0.00E+00">
                  <c:v>1.4E-3</c:v>
                </c:pt>
                <c:pt idx="81463" formatCode="0.00E+00">
                  <c:v>1.4E-3</c:v>
                </c:pt>
                <c:pt idx="81464" formatCode="0.00E+00">
                  <c:v>1.4E-3</c:v>
                </c:pt>
                <c:pt idx="81465" formatCode="0.00E+00">
                  <c:v>1.4E-3</c:v>
                </c:pt>
                <c:pt idx="81466" formatCode="0.00E+00">
                  <c:v>1.4E-3</c:v>
                </c:pt>
                <c:pt idx="81467" formatCode="0.00E+00">
                  <c:v>1.4E-3</c:v>
                </c:pt>
                <c:pt idx="81468" formatCode="0.00E+00">
                  <c:v>1.4E-3</c:v>
                </c:pt>
                <c:pt idx="81469" formatCode="0.00E+00">
                  <c:v>1.4E-3</c:v>
                </c:pt>
                <c:pt idx="81470" formatCode="0.00E+00">
                  <c:v>1.4E-3</c:v>
                </c:pt>
                <c:pt idx="81471" formatCode="0.00E+00">
                  <c:v>1.4E-3</c:v>
                </c:pt>
                <c:pt idx="81472" formatCode="0.00E+00">
                  <c:v>1.4E-3</c:v>
                </c:pt>
                <c:pt idx="81473" formatCode="0.00E+00">
                  <c:v>1.4E-3</c:v>
                </c:pt>
                <c:pt idx="81474" formatCode="0.00E+00">
                  <c:v>1.4E-3</c:v>
                </c:pt>
                <c:pt idx="81475" formatCode="0.00E+00">
                  <c:v>1.4E-3</c:v>
                </c:pt>
                <c:pt idx="81476" formatCode="0.00E+00">
                  <c:v>1.4E-3</c:v>
                </c:pt>
                <c:pt idx="81477" formatCode="0.00E+00">
                  <c:v>1.4E-3</c:v>
                </c:pt>
                <c:pt idx="81478" formatCode="0.00E+00">
                  <c:v>1.4E-3</c:v>
                </c:pt>
                <c:pt idx="81479" formatCode="0.00E+00">
                  <c:v>1.4E-3</c:v>
                </c:pt>
                <c:pt idx="81480" formatCode="0.00E+00">
                  <c:v>1.4E-3</c:v>
                </c:pt>
                <c:pt idx="81481" formatCode="0.00E+00">
                  <c:v>1.4E-3</c:v>
                </c:pt>
                <c:pt idx="81482" formatCode="0.00E+00">
                  <c:v>1.4E-3</c:v>
                </c:pt>
                <c:pt idx="81483" formatCode="0.00E+00">
                  <c:v>1.4E-3</c:v>
                </c:pt>
                <c:pt idx="81484" formatCode="0.00E+00">
                  <c:v>1.4E-3</c:v>
                </c:pt>
                <c:pt idx="81485" formatCode="0.00E+00">
                  <c:v>1.4E-3</c:v>
                </c:pt>
                <c:pt idx="81486" formatCode="0.00E+00">
                  <c:v>1.4E-3</c:v>
                </c:pt>
                <c:pt idx="81487" formatCode="0.00E+00">
                  <c:v>1.4E-3</c:v>
                </c:pt>
                <c:pt idx="81488" formatCode="0.00E+00">
                  <c:v>1.4E-3</c:v>
                </c:pt>
                <c:pt idx="81489" formatCode="0.00E+00">
                  <c:v>1.4E-3</c:v>
                </c:pt>
                <c:pt idx="81490" formatCode="0.00E+00">
                  <c:v>1.4E-3</c:v>
                </c:pt>
                <c:pt idx="81491" formatCode="0.00E+00">
                  <c:v>1.4E-3</c:v>
                </c:pt>
                <c:pt idx="81492" formatCode="0.00E+00">
                  <c:v>1.4E-3</c:v>
                </c:pt>
                <c:pt idx="81493" formatCode="0.00E+00">
                  <c:v>1.4E-3</c:v>
                </c:pt>
                <c:pt idx="81494" formatCode="0.00E+00">
                  <c:v>1.4E-3</c:v>
                </c:pt>
                <c:pt idx="81495" formatCode="0.00E+00">
                  <c:v>1.4E-3</c:v>
                </c:pt>
                <c:pt idx="81496" formatCode="0.00E+00">
                  <c:v>1.4E-3</c:v>
                </c:pt>
                <c:pt idx="81497" formatCode="0.00E+00">
                  <c:v>1.4E-3</c:v>
                </c:pt>
                <c:pt idx="81498" formatCode="0.00E+00">
                  <c:v>1.4E-3</c:v>
                </c:pt>
                <c:pt idx="81499" formatCode="0.00E+00">
                  <c:v>1.4E-3</c:v>
                </c:pt>
                <c:pt idx="81500" formatCode="0.00E+00">
                  <c:v>1.4E-3</c:v>
                </c:pt>
                <c:pt idx="81501" formatCode="0.00E+00">
                  <c:v>1.4E-3</c:v>
                </c:pt>
                <c:pt idx="81502" formatCode="0.00E+00">
                  <c:v>1.4E-3</c:v>
                </c:pt>
                <c:pt idx="81503" formatCode="0.00E+00">
                  <c:v>1.4E-3</c:v>
                </c:pt>
                <c:pt idx="81504" formatCode="0.00E+00">
                  <c:v>1.4E-3</c:v>
                </c:pt>
                <c:pt idx="81505" formatCode="0.00E+00">
                  <c:v>1.4E-3</c:v>
                </c:pt>
                <c:pt idx="81506" formatCode="0.00E+00">
                  <c:v>1.4E-3</c:v>
                </c:pt>
                <c:pt idx="81507" formatCode="0.00E+00">
                  <c:v>1.4E-3</c:v>
                </c:pt>
                <c:pt idx="81508" formatCode="0.00E+00">
                  <c:v>1.4E-3</c:v>
                </c:pt>
                <c:pt idx="81509" formatCode="0.00E+00">
                  <c:v>1.4E-3</c:v>
                </c:pt>
                <c:pt idx="81510" formatCode="0.00E+00">
                  <c:v>1.4E-3</c:v>
                </c:pt>
                <c:pt idx="81511" formatCode="0.00E+00">
                  <c:v>1.4E-3</c:v>
                </c:pt>
                <c:pt idx="81512" formatCode="0.00E+00">
                  <c:v>1.4E-3</c:v>
                </c:pt>
                <c:pt idx="81513" formatCode="0.00E+00">
                  <c:v>1.4E-3</c:v>
                </c:pt>
                <c:pt idx="81514" formatCode="0.00E+00">
                  <c:v>1.4E-3</c:v>
                </c:pt>
                <c:pt idx="81515" formatCode="0.00E+00">
                  <c:v>1.4E-3</c:v>
                </c:pt>
                <c:pt idx="81516" formatCode="0.00E+00">
                  <c:v>1.4E-3</c:v>
                </c:pt>
                <c:pt idx="81517" formatCode="0.00E+00">
                  <c:v>1.4E-3</c:v>
                </c:pt>
                <c:pt idx="81518" formatCode="0.00E+00">
                  <c:v>1.4E-3</c:v>
                </c:pt>
                <c:pt idx="81519" formatCode="0.00E+00">
                  <c:v>1.4E-3</c:v>
                </c:pt>
                <c:pt idx="81520" formatCode="0.00E+00">
                  <c:v>1.4E-3</c:v>
                </c:pt>
                <c:pt idx="81521" formatCode="0.00E+00">
                  <c:v>1.4E-3</c:v>
                </c:pt>
                <c:pt idx="81522" formatCode="0.00E+00">
                  <c:v>1.4E-3</c:v>
                </c:pt>
                <c:pt idx="81523" formatCode="0.00E+00">
                  <c:v>1.4E-3</c:v>
                </c:pt>
                <c:pt idx="81524" formatCode="0.00E+00">
                  <c:v>1.4E-3</c:v>
                </c:pt>
                <c:pt idx="81525" formatCode="0.00E+00">
                  <c:v>1.4E-3</c:v>
                </c:pt>
                <c:pt idx="81526" formatCode="0.00E+00">
                  <c:v>1.4E-3</c:v>
                </c:pt>
                <c:pt idx="81527" formatCode="0.00E+00">
                  <c:v>1.4E-3</c:v>
                </c:pt>
                <c:pt idx="81528" formatCode="0.00E+00">
                  <c:v>1.4E-3</c:v>
                </c:pt>
                <c:pt idx="81529" formatCode="0.00E+00">
                  <c:v>1.4E-3</c:v>
                </c:pt>
                <c:pt idx="81530" formatCode="0.00E+00">
                  <c:v>1.4E-3</c:v>
                </c:pt>
                <c:pt idx="81531" formatCode="0.00E+00">
                  <c:v>1.4E-3</c:v>
                </c:pt>
                <c:pt idx="81532" formatCode="0.00E+00">
                  <c:v>1.4E-3</c:v>
                </c:pt>
                <c:pt idx="81533" formatCode="0.00E+00">
                  <c:v>1.4E-3</c:v>
                </c:pt>
                <c:pt idx="81534" formatCode="0.00E+00">
                  <c:v>1.4E-3</c:v>
                </c:pt>
                <c:pt idx="81535" formatCode="0.00E+00">
                  <c:v>1.4E-3</c:v>
                </c:pt>
                <c:pt idx="81536" formatCode="0.00E+00">
                  <c:v>1.4E-3</c:v>
                </c:pt>
                <c:pt idx="81537" formatCode="0.00E+00">
                  <c:v>1.4E-3</c:v>
                </c:pt>
                <c:pt idx="81538" formatCode="0.00E+00">
                  <c:v>1.4E-3</c:v>
                </c:pt>
                <c:pt idx="81539" formatCode="0.00E+00">
                  <c:v>1.4E-3</c:v>
                </c:pt>
                <c:pt idx="81540" formatCode="0.00E+00">
                  <c:v>1.4E-3</c:v>
                </c:pt>
                <c:pt idx="81541" formatCode="0.00E+00">
                  <c:v>1.4E-3</c:v>
                </c:pt>
                <c:pt idx="81542" formatCode="0.00E+00">
                  <c:v>1.4E-3</c:v>
                </c:pt>
                <c:pt idx="81543" formatCode="0.00E+00">
                  <c:v>1.4E-3</c:v>
                </c:pt>
                <c:pt idx="81544" formatCode="0.00E+00">
                  <c:v>1.4E-3</c:v>
                </c:pt>
                <c:pt idx="81545" formatCode="0.00E+00">
                  <c:v>1.4E-3</c:v>
                </c:pt>
                <c:pt idx="81546" formatCode="0.00E+00">
                  <c:v>1.4E-3</c:v>
                </c:pt>
                <c:pt idx="81547" formatCode="0.00E+00">
                  <c:v>1.4E-3</c:v>
                </c:pt>
                <c:pt idx="81548" formatCode="0.00E+00">
                  <c:v>1.4E-3</c:v>
                </c:pt>
                <c:pt idx="81549" formatCode="0.00E+00">
                  <c:v>1.4E-3</c:v>
                </c:pt>
                <c:pt idx="81550" formatCode="0.00E+00">
                  <c:v>1.4E-3</c:v>
                </c:pt>
                <c:pt idx="81551" formatCode="0.00E+00">
                  <c:v>1.4E-3</c:v>
                </c:pt>
                <c:pt idx="81552" formatCode="0.00E+00">
                  <c:v>1.4E-3</c:v>
                </c:pt>
                <c:pt idx="81553" formatCode="0.00E+00">
                  <c:v>1.4E-3</c:v>
                </c:pt>
                <c:pt idx="81554" formatCode="0.00E+00">
                  <c:v>1.4E-3</c:v>
                </c:pt>
                <c:pt idx="81555" formatCode="0.00E+00">
                  <c:v>1.4E-3</c:v>
                </c:pt>
                <c:pt idx="81556" formatCode="0.00E+00">
                  <c:v>1.4E-3</c:v>
                </c:pt>
                <c:pt idx="81557" formatCode="0.00E+00">
                  <c:v>1.4E-3</c:v>
                </c:pt>
                <c:pt idx="81558" formatCode="0.00E+00">
                  <c:v>1.4E-3</c:v>
                </c:pt>
                <c:pt idx="81559" formatCode="0.00E+00">
                  <c:v>1.4E-3</c:v>
                </c:pt>
                <c:pt idx="81560" formatCode="0.00E+00">
                  <c:v>1.4E-3</c:v>
                </c:pt>
                <c:pt idx="81561" formatCode="0.00E+00">
                  <c:v>1.4E-3</c:v>
                </c:pt>
                <c:pt idx="81562" formatCode="0.00E+00">
                  <c:v>1.4E-3</c:v>
                </c:pt>
                <c:pt idx="81563" formatCode="0.00E+00">
                  <c:v>1.4E-3</c:v>
                </c:pt>
                <c:pt idx="81564" formatCode="0.00E+00">
                  <c:v>1.4E-3</c:v>
                </c:pt>
                <c:pt idx="81565" formatCode="0.00E+00">
                  <c:v>1.4E-3</c:v>
                </c:pt>
                <c:pt idx="81566" formatCode="0.00E+00">
                  <c:v>1.4E-3</c:v>
                </c:pt>
                <c:pt idx="81567" formatCode="0.00E+00">
                  <c:v>1.4E-3</c:v>
                </c:pt>
                <c:pt idx="81568" formatCode="0.00E+00">
                  <c:v>1.4E-3</c:v>
                </c:pt>
                <c:pt idx="81569" formatCode="0.00E+00">
                  <c:v>1.4E-3</c:v>
                </c:pt>
                <c:pt idx="81570" formatCode="0.00E+00">
                  <c:v>1.4E-3</c:v>
                </c:pt>
                <c:pt idx="81571" formatCode="0.00E+00">
                  <c:v>1.4E-3</c:v>
                </c:pt>
                <c:pt idx="81572" formatCode="0.00E+00">
                  <c:v>1.4E-3</c:v>
                </c:pt>
                <c:pt idx="81573" formatCode="0.00E+00">
                  <c:v>1.4E-3</c:v>
                </c:pt>
                <c:pt idx="81574" formatCode="0.00E+00">
                  <c:v>1.4E-3</c:v>
                </c:pt>
                <c:pt idx="81575" formatCode="0.00E+00">
                  <c:v>1.4E-3</c:v>
                </c:pt>
                <c:pt idx="81576" formatCode="0.00E+00">
                  <c:v>1.4E-3</c:v>
                </c:pt>
                <c:pt idx="81577" formatCode="0.00E+00">
                  <c:v>1.4E-3</c:v>
                </c:pt>
                <c:pt idx="81578" formatCode="0.00E+00">
                  <c:v>1.4E-3</c:v>
                </c:pt>
                <c:pt idx="81579" formatCode="0.00E+00">
                  <c:v>1.4E-3</c:v>
                </c:pt>
                <c:pt idx="81580" formatCode="0.00E+00">
                  <c:v>1.4E-3</c:v>
                </c:pt>
                <c:pt idx="81581" formatCode="0.00E+00">
                  <c:v>1.4E-3</c:v>
                </c:pt>
                <c:pt idx="81582" formatCode="0.00E+00">
                  <c:v>1.4E-3</c:v>
                </c:pt>
                <c:pt idx="81583" formatCode="0.00E+00">
                  <c:v>1.4E-3</c:v>
                </c:pt>
                <c:pt idx="81584" formatCode="0.00E+00">
                  <c:v>1.4E-3</c:v>
                </c:pt>
                <c:pt idx="81585" formatCode="0.00E+00">
                  <c:v>1.4E-3</c:v>
                </c:pt>
                <c:pt idx="81586" formatCode="0.00E+00">
                  <c:v>1.4E-3</c:v>
                </c:pt>
                <c:pt idx="81587" formatCode="0.00E+00">
                  <c:v>1.4E-3</c:v>
                </c:pt>
                <c:pt idx="81588" formatCode="0.00E+00">
                  <c:v>1.4E-3</c:v>
                </c:pt>
                <c:pt idx="81589" formatCode="0.00E+00">
                  <c:v>1.4E-3</c:v>
                </c:pt>
                <c:pt idx="81590" formatCode="0.00E+00">
                  <c:v>1.4E-3</c:v>
                </c:pt>
                <c:pt idx="81591" formatCode="0.00E+00">
                  <c:v>1.4E-3</c:v>
                </c:pt>
                <c:pt idx="81592" formatCode="0.00E+00">
                  <c:v>1.4E-3</c:v>
                </c:pt>
                <c:pt idx="81593" formatCode="0.00E+00">
                  <c:v>1.4E-3</c:v>
                </c:pt>
                <c:pt idx="81594" formatCode="0.00E+00">
                  <c:v>1.4E-3</c:v>
                </c:pt>
                <c:pt idx="81595" formatCode="0.00E+00">
                  <c:v>1.4E-3</c:v>
                </c:pt>
                <c:pt idx="81596" formatCode="0.00E+00">
                  <c:v>1.4E-3</c:v>
                </c:pt>
                <c:pt idx="81597" formatCode="0.00E+00">
                  <c:v>1.4E-3</c:v>
                </c:pt>
                <c:pt idx="81598" formatCode="0.00E+00">
                  <c:v>1.4E-3</c:v>
                </c:pt>
                <c:pt idx="81599" formatCode="0.00E+00">
                  <c:v>1.4E-3</c:v>
                </c:pt>
                <c:pt idx="81600" formatCode="0.00E+00">
                  <c:v>1.4E-3</c:v>
                </c:pt>
                <c:pt idx="81601" formatCode="0.00E+00">
                  <c:v>1.4E-3</c:v>
                </c:pt>
                <c:pt idx="81602" formatCode="0.00E+00">
                  <c:v>1.4E-3</c:v>
                </c:pt>
                <c:pt idx="81603" formatCode="0.00E+00">
                  <c:v>1.4E-3</c:v>
                </c:pt>
                <c:pt idx="81604" formatCode="0.00E+00">
                  <c:v>1.4E-3</c:v>
                </c:pt>
                <c:pt idx="81605" formatCode="0.00E+00">
                  <c:v>1.4E-3</c:v>
                </c:pt>
                <c:pt idx="81606" formatCode="0.00E+00">
                  <c:v>1.4E-3</c:v>
                </c:pt>
                <c:pt idx="81607" formatCode="0.00E+00">
                  <c:v>1.4E-3</c:v>
                </c:pt>
                <c:pt idx="81608" formatCode="0.00E+00">
                  <c:v>1.4E-3</c:v>
                </c:pt>
                <c:pt idx="81609" formatCode="0.00E+00">
                  <c:v>1.4E-3</c:v>
                </c:pt>
                <c:pt idx="81610" formatCode="0.00E+00">
                  <c:v>1.4E-3</c:v>
                </c:pt>
                <c:pt idx="81611" formatCode="0.00E+00">
                  <c:v>1.4E-3</c:v>
                </c:pt>
                <c:pt idx="81612" formatCode="0.00E+00">
                  <c:v>1.4E-3</c:v>
                </c:pt>
                <c:pt idx="81613" formatCode="0.00E+00">
                  <c:v>1.4E-3</c:v>
                </c:pt>
                <c:pt idx="81614" formatCode="0.00E+00">
                  <c:v>1.4E-3</c:v>
                </c:pt>
                <c:pt idx="81615" formatCode="0.00E+00">
                  <c:v>1.4E-3</c:v>
                </c:pt>
                <c:pt idx="81616" formatCode="0.00E+00">
                  <c:v>1.4E-3</c:v>
                </c:pt>
                <c:pt idx="81617" formatCode="0.00E+00">
                  <c:v>1.4E-3</c:v>
                </c:pt>
                <c:pt idx="81618" formatCode="0.00E+00">
                  <c:v>1.4E-3</c:v>
                </c:pt>
                <c:pt idx="81619" formatCode="0.00E+00">
                  <c:v>1.4E-3</c:v>
                </c:pt>
                <c:pt idx="81620" formatCode="0.00E+00">
                  <c:v>1.4E-3</c:v>
                </c:pt>
                <c:pt idx="81621" formatCode="0.00E+00">
                  <c:v>1.4E-3</c:v>
                </c:pt>
                <c:pt idx="81622" formatCode="0.00E+00">
                  <c:v>1.4E-3</c:v>
                </c:pt>
                <c:pt idx="81623" formatCode="0.00E+00">
                  <c:v>1.4E-3</c:v>
                </c:pt>
                <c:pt idx="81624" formatCode="0.00E+00">
                  <c:v>1.4E-3</c:v>
                </c:pt>
                <c:pt idx="81625" formatCode="0.00E+00">
                  <c:v>1.4E-3</c:v>
                </c:pt>
                <c:pt idx="81626" formatCode="0.00E+00">
                  <c:v>1.4E-3</c:v>
                </c:pt>
                <c:pt idx="81627" formatCode="0.00E+00">
                  <c:v>1.4E-3</c:v>
                </c:pt>
                <c:pt idx="81628" formatCode="0.00E+00">
                  <c:v>1.4E-3</c:v>
                </c:pt>
                <c:pt idx="81629" formatCode="0.00E+00">
                  <c:v>1.4E-3</c:v>
                </c:pt>
                <c:pt idx="81630" formatCode="0.00E+00">
                  <c:v>1.4E-3</c:v>
                </c:pt>
                <c:pt idx="81631" formatCode="0.00E+00">
                  <c:v>1.4E-3</c:v>
                </c:pt>
                <c:pt idx="81632" formatCode="0.00E+00">
                  <c:v>1.4E-3</c:v>
                </c:pt>
                <c:pt idx="81633" formatCode="0.00E+00">
                  <c:v>1.4E-3</c:v>
                </c:pt>
                <c:pt idx="81634" formatCode="0.00E+00">
                  <c:v>1.4E-3</c:v>
                </c:pt>
                <c:pt idx="81635" formatCode="0.00E+00">
                  <c:v>1.4E-3</c:v>
                </c:pt>
                <c:pt idx="81636" formatCode="0.00E+00">
                  <c:v>1.4E-3</c:v>
                </c:pt>
                <c:pt idx="81637" formatCode="0.00E+00">
                  <c:v>1.4E-3</c:v>
                </c:pt>
                <c:pt idx="81638" formatCode="0.00E+00">
                  <c:v>1.4E-3</c:v>
                </c:pt>
                <c:pt idx="81639" formatCode="0.00E+00">
                  <c:v>1.4E-3</c:v>
                </c:pt>
                <c:pt idx="81640" formatCode="0.00E+00">
                  <c:v>1.4E-3</c:v>
                </c:pt>
                <c:pt idx="81641" formatCode="0.00E+00">
                  <c:v>1.4E-3</c:v>
                </c:pt>
                <c:pt idx="81642" formatCode="0.00E+00">
                  <c:v>1.4E-3</c:v>
                </c:pt>
                <c:pt idx="81643" formatCode="0.00E+00">
                  <c:v>1.4E-3</c:v>
                </c:pt>
                <c:pt idx="81644" formatCode="0.00E+00">
                  <c:v>1.4E-3</c:v>
                </c:pt>
                <c:pt idx="81645" formatCode="0.00E+00">
                  <c:v>1.4E-3</c:v>
                </c:pt>
                <c:pt idx="81646" formatCode="0.00E+00">
                  <c:v>1.4E-3</c:v>
                </c:pt>
                <c:pt idx="81647" formatCode="0.00E+00">
                  <c:v>1.4E-3</c:v>
                </c:pt>
                <c:pt idx="81648" formatCode="0.00E+00">
                  <c:v>1.4E-3</c:v>
                </c:pt>
                <c:pt idx="81649" formatCode="0.00E+00">
                  <c:v>1.4E-3</c:v>
                </c:pt>
                <c:pt idx="81650" formatCode="0.00E+00">
                  <c:v>1.4E-3</c:v>
                </c:pt>
                <c:pt idx="81651" formatCode="0.00E+00">
                  <c:v>1.4E-3</c:v>
                </c:pt>
                <c:pt idx="81652" formatCode="0.00E+00">
                  <c:v>1.4E-3</c:v>
                </c:pt>
                <c:pt idx="81653" formatCode="0.00E+00">
                  <c:v>1.4E-3</c:v>
                </c:pt>
                <c:pt idx="81654" formatCode="0.00E+00">
                  <c:v>1.4E-3</c:v>
                </c:pt>
                <c:pt idx="81655" formatCode="0.00E+00">
                  <c:v>1.4E-3</c:v>
                </c:pt>
                <c:pt idx="81656" formatCode="0.00E+00">
                  <c:v>1.4E-3</c:v>
                </c:pt>
                <c:pt idx="81657" formatCode="0.00E+00">
                  <c:v>1.4E-3</c:v>
                </c:pt>
                <c:pt idx="81658" formatCode="0.00E+00">
                  <c:v>1.4E-3</c:v>
                </c:pt>
                <c:pt idx="81659" formatCode="0.00E+00">
                  <c:v>1.4E-3</c:v>
                </c:pt>
                <c:pt idx="81660" formatCode="0.00E+00">
                  <c:v>1.4E-3</c:v>
                </c:pt>
                <c:pt idx="81661" formatCode="0.00E+00">
                  <c:v>1.4E-3</c:v>
                </c:pt>
                <c:pt idx="81662" formatCode="0.00E+00">
                  <c:v>1.4E-3</c:v>
                </c:pt>
                <c:pt idx="81663" formatCode="0.00E+00">
                  <c:v>1.4E-3</c:v>
                </c:pt>
                <c:pt idx="81664" formatCode="0.00E+00">
                  <c:v>1.4E-3</c:v>
                </c:pt>
                <c:pt idx="81665" formatCode="0.00E+00">
                  <c:v>1.4E-3</c:v>
                </c:pt>
                <c:pt idx="81666" formatCode="0.00E+00">
                  <c:v>1.4E-3</c:v>
                </c:pt>
                <c:pt idx="81667" formatCode="0.00E+00">
                  <c:v>1.4E-3</c:v>
                </c:pt>
                <c:pt idx="81668" formatCode="0.00E+00">
                  <c:v>1.4E-3</c:v>
                </c:pt>
                <c:pt idx="81669" formatCode="0.00E+00">
                  <c:v>1.4E-3</c:v>
                </c:pt>
                <c:pt idx="81670" formatCode="0.00E+00">
                  <c:v>1.4E-3</c:v>
                </c:pt>
                <c:pt idx="81671" formatCode="0.00E+00">
                  <c:v>1.4E-3</c:v>
                </c:pt>
                <c:pt idx="81672" formatCode="0.00E+00">
                  <c:v>1.4E-3</c:v>
                </c:pt>
                <c:pt idx="81673" formatCode="0.00E+00">
                  <c:v>1.4E-3</c:v>
                </c:pt>
                <c:pt idx="81674" formatCode="0.00E+00">
                  <c:v>1.4E-3</c:v>
                </c:pt>
                <c:pt idx="81675" formatCode="0.00E+00">
                  <c:v>1.4E-3</c:v>
                </c:pt>
                <c:pt idx="81676" formatCode="0.00E+00">
                  <c:v>1.4E-3</c:v>
                </c:pt>
                <c:pt idx="81677" formatCode="0.00E+00">
                  <c:v>1.4E-3</c:v>
                </c:pt>
                <c:pt idx="81678" formatCode="0.00E+00">
                  <c:v>1.4E-3</c:v>
                </c:pt>
                <c:pt idx="81679" formatCode="0.00E+00">
                  <c:v>1.4E-3</c:v>
                </c:pt>
                <c:pt idx="81680" formatCode="0.00E+00">
                  <c:v>1.4E-3</c:v>
                </c:pt>
                <c:pt idx="81681" formatCode="0.00E+00">
                  <c:v>1.4E-3</c:v>
                </c:pt>
                <c:pt idx="81682" formatCode="0.00E+00">
                  <c:v>1.4E-3</c:v>
                </c:pt>
                <c:pt idx="81683" formatCode="0.00E+00">
                  <c:v>1.4E-3</c:v>
                </c:pt>
                <c:pt idx="81684" formatCode="0.00E+00">
                  <c:v>1.4E-3</c:v>
                </c:pt>
                <c:pt idx="81685" formatCode="0.00E+00">
                  <c:v>1.4E-3</c:v>
                </c:pt>
                <c:pt idx="81686" formatCode="0.00E+00">
                  <c:v>1.4E-3</c:v>
                </c:pt>
                <c:pt idx="81687" formatCode="0.00E+00">
                  <c:v>1.4E-3</c:v>
                </c:pt>
                <c:pt idx="81688" formatCode="0.00E+00">
                  <c:v>1.4E-3</c:v>
                </c:pt>
                <c:pt idx="81689" formatCode="0.00E+00">
                  <c:v>1.4E-3</c:v>
                </c:pt>
                <c:pt idx="81690" formatCode="0.00E+00">
                  <c:v>1.4E-3</c:v>
                </c:pt>
                <c:pt idx="81691" formatCode="0.00E+00">
                  <c:v>1.4E-3</c:v>
                </c:pt>
                <c:pt idx="81692" formatCode="0.00E+00">
                  <c:v>1.4E-3</c:v>
                </c:pt>
                <c:pt idx="81693" formatCode="0.00E+00">
                  <c:v>1.4E-3</c:v>
                </c:pt>
                <c:pt idx="81694" formatCode="0.00E+00">
                  <c:v>1.4E-3</c:v>
                </c:pt>
                <c:pt idx="81695" formatCode="0.00E+00">
                  <c:v>1.4E-3</c:v>
                </c:pt>
                <c:pt idx="81696" formatCode="0.00E+00">
                  <c:v>1.4E-3</c:v>
                </c:pt>
                <c:pt idx="81697" formatCode="0.00E+00">
                  <c:v>1.4E-3</c:v>
                </c:pt>
                <c:pt idx="81698" formatCode="0.00E+00">
                  <c:v>1.4E-3</c:v>
                </c:pt>
                <c:pt idx="81699" formatCode="0.00E+00">
                  <c:v>1.4E-3</c:v>
                </c:pt>
                <c:pt idx="81700" formatCode="0.00E+00">
                  <c:v>1.4E-3</c:v>
                </c:pt>
                <c:pt idx="81701" formatCode="0.00E+00">
                  <c:v>1.4E-3</c:v>
                </c:pt>
                <c:pt idx="81702" formatCode="0.00E+00">
                  <c:v>1.4E-3</c:v>
                </c:pt>
                <c:pt idx="81703" formatCode="0.00E+00">
                  <c:v>1.4E-3</c:v>
                </c:pt>
                <c:pt idx="81704" formatCode="0.00E+00">
                  <c:v>1.4E-3</c:v>
                </c:pt>
                <c:pt idx="81705" formatCode="0.00E+00">
                  <c:v>1.4E-3</c:v>
                </c:pt>
                <c:pt idx="81706" formatCode="0.00E+00">
                  <c:v>1.4E-3</c:v>
                </c:pt>
                <c:pt idx="81707" formatCode="0.00E+00">
                  <c:v>1.4E-3</c:v>
                </c:pt>
                <c:pt idx="81708" formatCode="0.00E+00">
                  <c:v>1.4E-3</c:v>
                </c:pt>
                <c:pt idx="81709" formatCode="0.00E+00">
                  <c:v>1.4E-3</c:v>
                </c:pt>
                <c:pt idx="81710" formatCode="0.00E+00">
                  <c:v>1.4E-3</c:v>
                </c:pt>
                <c:pt idx="81711" formatCode="0.00E+00">
                  <c:v>1.4E-3</c:v>
                </c:pt>
                <c:pt idx="81712" formatCode="0.00E+00">
                  <c:v>1.4E-3</c:v>
                </c:pt>
                <c:pt idx="81713" formatCode="0.00E+00">
                  <c:v>1.4E-3</c:v>
                </c:pt>
                <c:pt idx="81714" formatCode="0.00E+00">
                  <c:v>1.4E-3</c:v>
                </c:pt>
                <c:pt idx="81715" formatCode="0.00E+00">
                  <c:v>1.4E-3</c:v>
                </c:pt>
                <c:pt idx="81716" formatCode="0.00E+00">
                  <c:v>1.4E-3</c:v>
                </c:pt>
                <c:pt idx="81717" formatCode="0.00E+00">
                  <c:v>1.4E-3</c:v>
                </c:pt>
                <c:pt idx="81718" formatCode="0.00E+00">
                  <c:v>1.4E-3</c:v>
                </c:pt>
                <c:pt idx="81719" formatCode="0.00E+00">
                  <c:v>1.4E-3</c:v>
                </c:pt>
                <c:pt idx="81720" formatCode="0.00E+00">
                  <c:v>1.4E-3</c:v>
                </c:pt>
                <c:pt idx="81721" formatCode="0.00E+00">
                  <c:v>1.4E-3</c:v>
                </c:pt>
                <c:pt idx="81722" formatCode="0.00E+00">
                  <c:v>1.4E-3</c:v>
                </c:pt>
                <c:pt idx="81723" formatCode="0.00E+00">
                  <c:v>1.4E-3</c:v>
                </c:pt>
                <c:pt idx="81724" formatCode="0.00E+00">
                  <c:v>1.4E-3</c:v>
                </c:pt>
                <c:pt idx="81725" formatCode="0.00E+00">
                  <c:v>1.4E-3</c:v>
                </c:pt>
                <c:pt idx="81726" formatCode="0.00E+00">
                  <c:v>1.4E-3</c:v>
                </c:pt>
                <c:pt idx="81727" formatCode="0.00E+00">
                  <c:v>1.4E-3</c:v>
                </c:pt>
                <c:pt idx="81728" formatCode="0.00E+00">
                  <c:v>1.4E-3</c:v>
                </c:pt>
                <c:pt idx="81729" formatCode="0.00E+00">
                  <c:v>1.4E-3</c:v>
                </c:pt>
                <c:pt idx="81730" formatCode="0.00E+00">
                  <c:v>1.4E-3</c:v>
                </c:pt>
                <c:pt idx="81731" formatCode="0.00E+00">
                  <c:v>1.4E-3</c:v>
                </c:pt>
                <c:pt idx="81732" formatCode="0.00E+00">
                  <c:v>1.4E-3</c:v>
                </c:pt>
                <c:pt idx="81733" formatCode="0.00E+00">
                  <c:v>1.4E-3</c:v>
                </c:pt>
                <c:pt idx="81734" formatCode="0.00E+00">
                  <c:v>1.4E-3</c:v>
                </c:pt>
                <c:pt idx="81735" formatCode="0.00E+00">
                  <c:v>1.4E-3</c:v>
                </c:pt>
                <c:pt idx="81736" formatCode="0.00E+00">
                  <c:v>1.4E-3</c:v>
                </c:pt>
                <c:pt idx="81737" formatCode="0.00E+00">
                  <c:v>1.4E-3</c:v>
                </c:pt>
                <c:pt idx="81738" formatCode="0.00E+00">
                  <c:v>1.4E-3</c:v>
                </c:pt>
                <c:pt idx="81739" formatCode="0.00E+00">
                  <c:v>1.4E-3</c:v>
                </c:pt>
                <c:pt idx="81740" formatCode="0.00E+00">
                  <c:v>1.4E-3</c:v>
                </c:pt>
                <c:pt idx="81741" formatCode="0.00E+00">
                  <c:v>1.4E-3</c:v>
                </c:pt>
                <c:pt idx="81742" formatCode="0.00E+00">
                  <c:v>1.4E-3</c:v>
                </c:pt>
                <c:pt idx="81743" formatCode="0.00E+00">
                  <c:v>1.4E-3</c:v>
                </c:pt>
                <c:pt idx="81744" formatCode="0.00E+00">
                  <c:v>1.4E-3</c:v>
                </c:pt>
                <c:pt idx="81745" formatCode="0.00E+00">
                  <c:v>1.4E-3</c:v>
                </c:pt>
                <c:pt idx="81746" formatCode="0.00E+00">
                  <c:v>1.4E-3</c:v>
                </c:pt>
                <c:pt idx="81747" formatCode="0.00E+00">
                  <c:v>1.4E-3</c:v>
                </c:pt>
                <c:pt idx="81748" formatCode="0.00E+00">
                  <c:v>1.4E-3</c:v>
                </c:pt>
                <c:pt idx="81749" formatCode="0.00E+00">
                  <c:v>1.4E-3</c:v>
                </c:pt>
                <c:pt idx="81750" formatCode="0.00E+00">
                  <c:v>1.4E-3</c:v>
                </c:pt>
                <c:pt idx="81751" formatCode="0.00E+00">
                  <c:v>1.4E-3</c:v>
                </c:pt>
                <c:pt idx="81752" formatCode="0.00E+00">
                  <c:v>1.4E-3</c:v>
                </c:pt>
                <c:pt idx="81753" formatCode="0.00E+00">
                  <c:v>1.4E-3</c:v>
                </c:pt>
                <c:pt idx="81754" formatCode="0.00E+00">
                  <c:v>1.4E-3</c:v>
                </c:pt>
                <c:pt idx="81755" formatCode="0.00E+00">
                  <c:v>1.4E-3</c:v>
                </c:pt>
                <c:pt idx="81756" formatCode="0.00E+00">
                  <c:v>1.4E-3</c:v>
                </c:pt>
                <c:pt idx="81757" formatCode="0.00E+00">
                  <c:v>1.4E-3</c:v>
                </c:pt>
                <c:pt idx="81758" formatCode="0.00E+00">
                  <c:v>1.4E-3</c:v>
                </c:pt>
                <c:pt idx="81759" formatCode="0.00E+00">
                  <c:v>1.4E-3</c:v>
                </c:pt>
                <c:pt idx="81760" formatCode="0.00E+00">
                  <c:v>1.4E-3</c:v>
                </c:pt>
                <c:pt idx="81761" formatCode="0.00E+00">
                  <c:v>1.4E-3</c:v>
                </c:pt>
                <c:pt idx="81762" formatCode="0.00E+00">
                  <c:v>1.4E-3</c:v>
                </c:pt>
                <c:pt idx="81763" formatCode="0.00E+00">
                  <c:v>1.4E-3</c:v>
                </c:pt>
                <c:pt idx="81764" formatCode="0.00E+00">
                  <c:v>1.4E-3</c:v>
                </c:pt>
                <c:pt idx="81765" formatCode="0.00E+00">
                  <c:v>1.4E-3</c:v>
                </c:pt>
                <c:pt idx="81766" formatCode="0.00E+00">
                  <c:v>1.4E-3</c:v>
                </c:pt>
                <c:pt idx="81767" formatCode="0.00E+00">
                  <c:v>1.4E-3</c:v>
                </c:pt>
                <c:pt idx="81768" formatCode="0.00E+00">
                  <c:v>1.4E-3</c:v>
                </c:pt>
                <c:pt idx="81769" formatCode="0.00E+00">
                  <c:v>1.4E-3</c:v>
                </c:pt>
                <c:pt idx="81770" formatCode="0.00E+00">
                  <c:v>1.4E-3</c:v>
                </c:pt>
                <c:pt idx="81771" formatCode="0.00E+00">
                  <c:v>1.4E-3</c:v>
                </c:pt>
                <c:pt idx="81772" formatCode="0.00E+00">
                  <c:v>1.4E-3</c:v>
                </c:pt>
                <c:pt idx="81773" formatCode="0.00E+00">
                  <c:v>1.4E-3</c:v>
                </c:pt>
                <c:pt idx="81774" formatCode="0.00E+00">
                  <c:v>1.4E-3</c:v>
                </c:pt>
                <c:pt idx="81775" formatCode="0.00E+00">
                  <c:v>1.4E-3</c:v>
                </c:pt>
                <c:pt idx="81776" formatCode="0.00E+00">
                  <c:v>1.4E-3</c:v>
                </c:pt>
                <c:pt idx="81777" formatCode="0.00E+00">
                  <c:v>1.4E-3</c:v>
                </c:pt>
                <c:pt idx="81778" formatCode="0.00E+00">
                  <c:v>1.4E-3</c:v>
                </c:pt>
                <c:pt idx="81779" formatCode="0.00E+00">
                  <c:v>1.4E-3</c:v>
                </c:pt>
                <c:pt idx="81780" formatCode="0.00E+00">
                  <c:v>1.4E-3</c:v>
                </c:pt>
                <c:pt idx="81781" formatCode="0.00E+00">
                  <c:v>1.4E-3</c:v>
                </c:pt>
                <c:pt idx="81782" formatCode="0.00E+00">
                  <c:v>1.4E-3</c:v>
                </c:pt>
                <c:pt idx="81783" formatCode="0.00E+00">
                  <c:v>1.4E-3</c:v>
                </c:pt>
                <c:pt idx="81784" formatCode="0.00E+00">
                  <c:v>1.4E-3</c:v>
                </c:pt>
                <c:pt idx="81785" formatCode="0.00E+00">
                  <c:v>1.4E-3</c:v>
                </c:pt>
                <c:pt idx="81786" formatCode="0.00E+00">
                  <c:v>1.4E-3</c:v>
                </c:pt>
                <c:pt idx="81787" formatCode="0.00E+00">
                  <c:v>1.4E-3</c:v>
                </c:pt>
                <c:pt idx="81788" formatCode="0.00E+00">
                  <c:v>1.4E-3</c:v>
                </c:pt>
                <c:pt idx="81789" formatCode="0.00E+00">
                  <c:v>1.4E-3</c:v>
                </c:pt>
                <c:pt idx="81790" formatCode="0.00E+00">
                  <c:v>1.4E-3</c:v>
                </c:pt>
                <c:pt idx="81791" formatCode="0.00E+00">
                  <c:v>1.4E-3</c:v>
                </c:pt>
                <c:pt idx="81792" formatCode="0.00E+00">
                  <c:v>1.4E-3</c:v>
                </c:pt>
                <c:pt idx="81793" formatCode="0.00E+00">
                  <c:v>1.4E-3</c:v>
                </c:pt>
                <c:pt idx="81794" formatCode="0.00E+00">
                  <c:v>1.4E-3</c:v>
                </c:pt>
                <c:pt idx="81795" formatCode="0.00E+00">
                  <c:v>1.4E-3</c:v>
                </c:pt>
                <c:pt idx="81796" formatCode="0.00E+00">
                  <c:v>1.4E-3</c:v>
                </c:pt>
                <c:pt idx="81797" formatCode="0.00E+00">
                  <c:v>1.4E-3</c:v>
                </c:pt>
                <c:pt idx="81798" formatCode="0.00E+00">
                  <c:v>1.4E-3</c:v>
                </c:pt>
                <c:pt idx="81799" formatCode="0.00E+00">
                  <c:v>1.4E-3</c:v>
                </c:pt>
                <c:pt idx="81800" formatCode="0.00E+00">
                  <c:v>1.4E-3</c:v>
                </c:pt>
                <c:pt idx="81801" formatCode="0.00E+00">
                  <c:v>1.4E-3</c:v>
                </c:pt>
                <c:pt idx="81802" formatCode="0.00E+00">
                  <c:v>1.4E-3</c:v>
                </c:pt>
                <c:pt idx="81803" formatCode="0.00E+00">
                  <c:v>1.4E-3</c:v>
                </c:pt>
                <c:pt idx="81804" formatCode="0.00E+00">
                  <c:v>1.4E-3</c:v>
                </c:pt>
                <c:pt idx="81805" formatCode="0.00E+00">
                  <c:v>1.4E-3</c:v>
                </c:pt>
                <c:pt idx="81806" formatCode="0.00E+00">
                  <c:v>1.4E-3</c:v>
                </c:pt>
                <c:pt idx="81807" formatCode="0.00E+00">
                  <c:v>1.4E-3</c:v>
                </c:pt>
                <c:pt idx="81808" formatCode="0.00E+00">
                  <c:v>1.4E-3</c:v>
                </c:pt>
                <c:pt idx="81809" formatCode="0.00E+00">
                  <c:v>1.4E-3</c:v>
                </c:pt>
                <c:pt idx="81810" formatCode="0.00E+00">
                  <c:v>1.4E-3</c:v>
                </c:pt>
                <c:pt idx="81811" formatCode="0.00E+00">
                  <c:v>1.4E-3</c:v>
                </c:pt>
                <c:pt idx="81812" formatCode="0.00E+00">
                  <c:v>1.4E-3</c:v>
                </c:pt>
                <c:pt idx="81813" formatCode="0.00E+00">
                  <c:v>1.4E-3</c:v>
                </c:pt>
                <c:pt idx="81814" formatCode="0.00E+00">
                  <c:v>1.4E-3</c:v>
                </c:pt>
                <c:pt idx="81815" formatCode="0.00E+00">
                  <c:v>1.4E-3</c:v>
                </c:pt>
                <c:pt idx="81816" formatCode="0.00E+00">
                  <c:v>1.4E-3</c:v>
                </c:pt>
                <c:pt idx="81817" formatCode="0.00E+00">
                  <c:v>1.4E-3</c:v>
                </c:pt>
                <c:pt idx="81818" formatCode="0.00E+00">
                  <c:v>1.4E-3</c:v>
                </c:pt>
                <c:pt idx="81819" formatCode="0.00E+00">
                  <c:v>1.4E-3</c:v>
                </c:pt>
                <c:pt idx="81820" formatCode="0.00E+00">
                  <c:v>1.4E-3</c:v>
                </c:pt>
                <c:pt idx="81821" formatCode="0.00E+00">
                  <c:v>1.4E-3</c:v>
                </c:pt>
                <c:pt idx="81822" formatCode="0.00E+00">
                  <c:v>1.4E-3</c:v>
                </c:pt>
                <c:pt idx="81823" formatCode="0.00E+00">
                  <c:v>1.4E-3</c:v>
                </c:pt>
                <c:pt idx="81824" formatCode="0.00E+00">
                  <c:v>1.4E-3</c:v>
                </c:pt>
                <c:pt idx="81825" formatCode="0.00E+00">
                  <c:v>1.4E-3</c:v>
                </c:pt>
                <c:pt idx="81826" formatCode="0.00E+00">
                  <c:v>1.4E-3</c:v>
                </c:pt>
                <c:pt idx="81827" formatCode="0.00E+00">
                  <c:v>1.4E-3</c:v>
                </c:pt>
                <c:pt idx="81828" formatCode="0.00E+00">
                  <c:v>1.4E-3</c:v>
                </c:pt>
                <c:pt idx="81829" formatCode="0.00E+00">
                  <c:v>1.4E-3</c:v>
                </c:pt>
                <c:pt idx="81830" formatCode="0.00E+00">
                  <c:v>1.4E-3</c:v>
                </c:pt>
                <c:pt idx="81831" formatCode="0.00E+00">
                  <c:v>1.4E-3</c:v>
                </c:pt>
                <c:pt idx="81832" formatCode="0.00E+00">
                  <c:v>1.4E-3</c:v>
                </c:pt>
                <c:pt idx="81833" formatCode="0.00E+00">
                  <c:v>1.4E-3</c:v>
                </c:pt>
                <c:pt idx="81834" formatCode="0.00E+00">
                  <c:v>1.4E-3</c:v>
                </c:pt>
                <c:pt idx="81835" formatCode="0.00E+00">
                  <c:v>1.4E-3</c:v>
                </c:pt>
                <c:pt idx="81836" formatCode="0.00E+00">
                  <c:v>1.4E-3</c:v>
                </c:pt>
                <c:pt idx="81837" formatCode="0.00E+00">
                  <c:v>1.4E-3</c:v>
                </c:pt>
                <c:pt idx="81838" formatCode="0.00E+00">
                  <c:v>1.4E-3</c:v>
                </c:pt>
                <c:pt idx="81839" formatCode="0.00E+00">
                  <c:v>1.4E-3</c:v>
                </c:pt>
                <c:pt idx="81840" formatCode="0.00E+00">
                  <c:v>1.4E-3</c:v>
                </c:pt>
                <c:pt idx="81841" formatCode="0.00E+00">
                  <c:v>1.4E-3</c:v>
                </c:pt>
                <c:pt idx="81842" formatCode="0.00E+00">
                  <c:v>1.4E-3</c:v>
                </c:pt>
                <c:pt idx="81843" formatCode="0.00E+00">
                  <c:v>1.4E-3</c:v>
                </c:pt>
                <c:pt idx="81844" formatCode="0.00E+00">
                  <c:v>1.4E-3</c:v>
                </c:pt>
                <c:pt idx="81845" formatCode="0.00E+00">
                  <c:v>1.4E-3</c:v>
                </c:pt>
                <c:pt idx="81846" formatCode="0.00E+00">
                  <c:v>1.4E-3</c:v>
                </c:pt>
                <c:pt idx="81847" formatCode="0.00E+00">
                  <c:v>1.4E-3</c:v>
                </c:pt>
                <c:pt idx="81848" formatCode="0.00E+00">
                  <c:v>1.4E-3</c:v>
                </c:pt>
                <c:pt idx="81849" formatCode="0.00E+00">
                  <c:v>1.4E-3</c:v>
                </c:pt>
                <c:pt idx="81850" formatCode="0.00E+00">
                  <c:v>1.4E-3</c:v>
                </c:pt>
                <c:pt idx="81851" formatCode="0.00E+00">
                  <c:v>1.4E-3</c:v>
                </c:pt>
                <c:pt idx="81852" formatCode="0.00E+00">
                  <c:v>1.4E-3</c:v>
                </c:pt>
                <c:pt idx="81853" formatCode="0.00E+00">
                  <c:v>1.4E-3</c:v>
                </c:pt>
                <c:pt idx="81854" formatCode="0.00E+00">
                  <c:v>1.4E-3</c:v>
                </c:pt>
                <c:pt idx="81855" formatCode="0.00E+00">
                  <c:v>1.4E-3</c:v>
                </c:pt>
                <c:pt idx="81856" formatCode="0.00E+00">
                  <c:v>1.4E-3</c:v>
                </c:pt>
                <c:pt idx="81857" formatCode="0.00E+00">
                  <c:v>1.4E-3</c:v>
                </c:pt>
                <c:pt idx="81858" formatCode="0.00E+00">
                  <c:v>1.4E-3</c:v>
                </c:pt>
                <c:pt idx="81859" formatCode="0.00E+00">
                  <c:v>1.4E-3</c:v>
                </c:pt>
                <c:pt idx="81860" formatCode="0.00E+00">
                  <c:v>1.4E-3</c:v>
                </c:pt>
                <c:pt idx="81861" formatCode="0.00E+00">
                  <c:v>1.4E-3</c:v>
                </c:pt>
                <c:pt idx="81862" formatCode="0.00E+00">
                  <c:v>1.4E-3</c:v>
                </c:pt>
                <c:pt idx="81863" formatCode="0.00E+00">
                  <c:v>1.4E-3</c:v>
                </c:pt>
                <c:pt idx="81864" formatCode="0.00E+00">
                  <c:v>1.4E-3</c:v>
                </c:pt>
                <c:pt idx="81865" formatCode="0.00E+00">
                  <c:v>1.4E-3</c:v>
                </c:pt>
                <c:pt idx="81866" formatCode="0.00E+00">
                  <c:v>1.4E-3</c:v>
                </c:pt>
                <c:pt idx="81867" formatCode="0.00E+00">
                  <c:v>1.4E-3</c:v>
                </c:pt>
                <c:pt idx="81868" formatCode="0.00E+00">
                  <c:v>1.4E-3</c:v>
                </c:pt>
                <c:pt idx="81869" formatCode="0.00E+00">
                  <c:v>1.4E-3</c:v>
                </c:pt>
                <c:pt idx="81870" formatCode="0.00E+00">
                  <c:v>1.4E-3</c:v>
                </c:pt>
                <c:pt idx="81871" formatCode="0.00E+00">
                  <c:v>1.4E-3</c:v>
                </c:pt>
                <c:pt idx="81872" formatCode="0.00E+00">
                  <c:v>1.4E-3</c:v>
                </c:pt>
                <c:pt idx="81873" formatCode="0.00E+00">
                  <c:v>1.4E-3</c:v>
                </c:pt>
                <c:pt idx="81874" formatCode="0.00E+00">
                  <c:v>1.4E-3</c:v>
                </c:pt>
                <c:pt idx="81875" formatCode="0.00E+00">
                  <c:v>1.4E-3</c:v>
                </c:pt>
                <c:pt idx="81876" formatCode="0.00E+00">
                  <c:v>1.4E-3</c:v>
                </c:pt>
                <c:pt idx="81877" formatCode="0.00E+00">
                  <c:v>1.4E-3</c:v>
                </c:pt>
                <c:pt idx="81878" formatCode="0.00E+00">
                  <c:v>1.4E-3</c:v>
                </c:pt>
                <c:pt idx="81879" formatCode="0.00E+00">
                  <c:v>1.4E-3</c:v>
                </c:pt>
                <c:pt idx="81880" formatCode="0.00E+00">
                  <c:v>1.4E-3</c:v>
                </c:pt>
                <c:pt idx="81881" formatCode="0.00E+00">
                  <c:v>1.4E-3</c:v>
                </c:pt>
                <c:pt idx="81882" formatCode="0.00E+00">
                  <c:v>1.4E-3</c:v>
                </c:pt>
                <c:pt idx="81883" formatCode="0.00E+00">
                  <c:v>1.4E-3</c:v>
                </c:pt>
                <c:pt idx="81884" formatCode="0.00E+00">
                  <c:v>1.4E-3</c:v>
                </c:pt>
                <c:pt idx="81885" formatCode="0.00E+00">
                  <c:v>1.4E-3</c:v>
                </c:pt>
                <c:pt idx="81886" formatCode="0.00E+00">
                  <c:v>1.4E-3</c:v>
                </c:pt>
                <c:pt idx="81887" formatCode="0.00E+00">
                  <c:v>1.4E-3</c:v>
                </c:pt>
                <c:pt idx="81888" formatCode="0.00E+00">
                  <c:v>1.4E-3</c:v>
                </c:pt>
                <c:pt idx="81889" formatCode="0.00E+00">
                  <c:v>1.4E-3</c:v>
                </c:pt>
                <c:pt idx="81890" formatCode="0.00E+00">
                  <c:v>1.4E-3</c:v>
                </c:pt>
                <c:pt idx="81891" formatCode="0.00E+00">
                  <c:v>1.4E-3</c:v>
                </c:pt>
                <c:pt idx="81892" formatCode="0.00E+00">
                  <c:v>1.4E-3</c:v>
                </c:pt>
                <c:pt idx="81893" formatCode="0.00E+00">
                  <c:v>1.4E-3</c:v>
                </c:pt>
                <c:pt idx="81894" formatCode="0.00E+00">
                  <c:v>1.4E-3</c:v>
                </c:pt>
                <c:pt idx="81895" formatCode="0.00E+00">
                  <c:v>1.4E-3</c:v>
                </c:pt>
                <c:pt idx="81896" formatCode="0.00E+00">
                  <c:v>1.4E-3</c:v>
                </c:pt>
                <c:pt idx="81897" formatCode="0.00E+00">
                  <c:v>1.4E-3</c:v>
                </c:pt>
                <c:pt idx="81898" formatCode="0.00E+00">
                  <c:v>1.4E-3</c:v>
                </c:pt>
                <c:pt idx="81899" formatCode="0.00E+00">
                  <c:v>1.4E-3</c:v>
                </c:pt>
                <c:pt idx="81900" formatCode="0.00E+00">
                  <c:v>1.4E-3</c:v>
                </c:pt>
                <c:pt idx="81901" formatCode="0.00E+00">
                  <c:v>1.4E-3</c:v>
                </c:pt>
                <c:pt idx="81902" formatCode="0.00E+00">
                  <c:v>1.4E-3</c:v>
                </c:pt>
                <c:pt idx="81903" formatCode="0.00E+00">
                  <c:v>1.4E-3</c:v>
                </c:pt>
                <c:pt idx="81904" formatCode="0.00E+00">
                  <c:v>1.4E-3</c:v>
                </c:pt>
                <c:pt idx="81905" formatCode="0.00E+00">
                  <c:v>1.4E-3</c:v>
                </c:pt>
                <c:pt idx="81906" formatCode="0.00E+00">
                  <c:v>1.4E-3</c:v>
                </c:pt>
                <c:pt idx="81907" formatCode="0.00E+00">
                  <c:v>1.4E-3</c:v>
                </c:pt>
                <c:pt idx="81908" formatCode="0.00E+00">
                  <c:v>1.4E-3</c:v>
                </c:pt>
                <c:pt idx="81909" formatCode="0.00E+00">
                  <c:v>1.4E-3</c:v>
                </c:pt>
                <c:pt idx="81910" formatCode="0.00E+00">
                  <c:v>1.4E-3</c:v>
                </c:pt>
                <c:pt idx="81911" formatCode="0.00E+00">
                  <c:v>1.4E-3</c:v>
                </c:pt>
                <c:pt idx="81912" formatCode="0.00E+00">
                  <c:v>1.4E-3</c:v>
                </c:pt>
                <c:pt idx="81913" formatCode="0.00E+00">
                  <c:v>1.4E-3</c:v>
                </c:pt>
                <c:pt idx="81914" formatCode="0.00E+00">
                  <c:v>1.4E-3</c:v>
                </c:pt>
                <c:pt idx="81915" formatCode="0.00E+00">
                  <c:v>1.4E-3</c:v>
                </c:pt>
                <c:pt idx="81916" formatCode="0.00E+00">
                  <c:v>1.4E-3</c:v>
                </c:pt>
                <c:pt idx="81917" formatCode="0.00E+00">
                  <c:v>1.4E-3</c:v>
                </c:pt>
                <c:pt idx="81918" formatCode="0.00E+00">
                  <c:v>1.4E-3</c:v>
                </c:pt>
                <c:pt idx="81919" formatCode="0.00E+00">
                  <c:v>1.4E-3</c:v>
                </c:pt>
                <c:pt idx="81920" formatCode="0.00E+00">
                  <c:v>1.4E-3</c:v>
                </c:pt>
                <c:pt idx="81921" formatCode="0.00E+00">
                  <c:v>1.4E-3</c:v>
                </c:pt>
                <c:pt idx="81922" formatCode="0.00E+00">
                  <c:v>1.4E-3</c:v>
                </c:pt>
                <c:pt idx="81923" formatCode="0.00E+00">
                  <c:v>1.4E-3</c:v>
                </c:pt>
                <c:pt idx="81924" formatCode="0.00E+00">
                  <c:v>1.4E-3</c:v>
                </c:pt>
                <c:pt idx="81925" formatCode="0.00E+00">
                  <c:v>1.4E-3</c:v>
                </c:pt>
                <c:pt idx="81926" formatCode="0.00E+00">
                  <c:v>1.4E-3</c:v>
                </c:pt>
                <c:pt idx="81927" formatCode="0.00E+00">
                  <c:v>1.4E-3</c:v>
                </c:pt>
                <c:pt idx="81928" formatCode="0.00E+00">
                  <c:v>1.4E-3</c:v>
                </c:pt>
                <c:pt idx="81929" formatCode="0.00E+00">
                  <c:v>1.4E-3</c:v>
                </c:pt>
                <c:pt idx="81930" formatCode="0.00E+00">
                  <c:v>1.4E-3</c:v>
                </c:pt>
                <c:pt idx="81931" formatCode="0.00E+00">
                  <c:v>1.4E-3</c:v>
                </c:pt>
                <c:pt idx="81932" formatCode="0.00E+00">
                  <c:v>1.4E-3</c:v>
                </c:pt>
                <c:pt idx="81933" formatCode="0.00E+00">
                  <c:v>1.4E-3</c:v>
                </c:pt>
                <c:pt idx="81934" formatCode="0.00E+00">
                  <c:v>1.4E-3</c:v>
                </c:pt>
                <c:pt idx="81935" formatCode="0.00E+00">
                  <c:v>1.4E-3</c:v>
                </c:pt>
                <c:pt idx="81936" formatCode="0.00E+00">
                  <c:v>1.4E-3</c:v>
                </c:pt>
                <c:pt idx="81937" formatCode="0.00E+00">
                  <c:v>1.4E-3</c:v>
                </c:pt>
                <c:pt idx="81938" formatCode="0.00E+00">
                  <c:v>1.4E-3</c:v>
                </c:pt>
                <c:pt idx="81939" formatCode="0.00E+00">
                  <c:v>1.4E-3</c:v>
                </c:pt>
                <c:pt idx="81940" formatCode="0.00E+00">
                  <c:v>1.4E-3</c:v>
                </c:pt>
                <c:pt idx="81941" formatCode="0.00E+00">
                  <c:v>1.4E-3</c:v>
                </c:pt>
                <c:pt idx="81942" formatCode="0.00E+00">
                  <c:v>1.4E-3</c:v>
                </c:pt>
                <c:pt idx="81943" formatCode="0.00E+00">
                  <c:v>1.4E-3</c:v>
                </c:pt>
                <c:pt idx="81944" formatCode="0.00E+00">
                  <c:v>1.4E-3</c:v>
                </c:pt>
                <c:pt idx="81945" formatCode="0.00E+00">
                  <c:v>1.4E-3</c:v>
                </c:pt>
                <c:pt idx="81946" formatCode="0.00E+00">
                  <c:v>1.4E-3</c:v>
                </c:pt>
                <c:pt idx="81947" formatCode="0.00E+00">
                  <c:v>1.4E-3</c:v>
                </c:pt>
                <c:pt idx="81948" formatCode="0.00E+00">
                  <c:v>1.4E-3</c:v>
                </c:pt>
                <c:pt idx="81949" formatCode="0.00E+00">
                  <c:v>1.4E-3</c:v>
                </c:pt>
                <c:pt idx="81950" formatCode="0.00E+00">
                  <c:v>1.4E-3</c:v>
                </c:pt>
                <c:pt idx="81951" formatCode="0.00E+00">
                  <c:v>1.4E-3</c:v>
                </c:pt>
                <c:pt idx="81952" formatCode="0.00E+00">
                  <c:v>1.4E-3</c:v>
                </c:pt>
                <c:pt idx="81953" formatCode="0.00E+00">
                  <c:v>1.4E-3</c:v>
                </c:pt>
                <c:pt idx="81954" formatCode="0.00E+00">
                  <c:v>1.4E-3</c:v>
                </c:pt>
                <c:pt idx="81955" formatCode="0.00E+00">
                  <c:v>1.4E-3</c:v>
                </c:pt>
                <c:pt idx="81956" formatCode="0.00E+00">
                  <c:v>1.4E-3</c:v>
                </c:pt>
                <c:pt idx="81957" formatCode="0.00E+00">
                  <c:v>1.4E-3</c:v>
                </c:pt>
                <c:pt idx="81958" formatCode="0.00E+00">
                  <c:v>1.4E-3</c:v>
                </c:pt>
                <c:pt idx="81959" formatCode="0.00E+00">
                  <c:v>1.4E-3</c:v>
                </c:pt>
                <c:pt idx="81960" formatCode="0.00E+00">
                  <c:v>1.4E-3</c:v>
                </c:pt>
                <c:pt idx="81961" formatCode="0.00E+00">
                  <c:v>1.4E-3</c:v>
                </c:pt>
                <c:pt idx="81962" formatCode="0.00E+00">
                  <c:v>1.4E-3</c:v>
                </c:pt>
                <c:pt idx="81963" formatCode="0.00E+00">
                  <c:v>1.4E-3</c:v>
                </c:pt>
                <c:pt idx="81964" formatCode="0.00E+00">
                  <c:v>1.4E-3</c:v>
                </c:pt>
                <c:pt idx="81965" formatCode="0.00E+00">
                  <c:v>1.4E-3</c:v>
                </c:pt>
                <c:pt idx="81966" formatCode="0.00E+00">
                  <c:v>1.4E-3</c:v>
                </c:pt>
                <c:pt idx="81967" formatCode="0.00E+00">
                  <c:v>1.4E-3</c:v>
                </c:pt>
                <c:pt idx="81968" formatCode="0.00E+00">
                  <c:v>1.4E-3</c:v>
                </c:pt>
                <c:pt idx="81969" formatCode="0.00E+00">
                  <c:v>1.4E-3</c:v>
                </c:pt>
                <c:pt idx="81970" formatCode="0.00E+00">
                  <c:v>1.4E-3</c:v>
                </c:pt>
                <c:pt idx="81971" formatCode="0.00E+00">
                  <c:v>1.4E-3</c:v>
                </c:pt>
                <c:pt idx="81972" formatCode="0.00E+00">
                  <c:v>1.4E-3</c:v>
                </c:pt>
                <c:pt idx="81973" formatCode="0.00E+00">
                  <c:v>1.4E-3</c:v>
                </c:pt>
                <c:pt idx="81974" formatCode="0.00E+00">
                  <c:v>1.4E-3</c:v>
                </c:pt>
                <c:pt idx="81975" formatCode="0.00E+00">
                  <c:v>1.4E-3</c:v>
                </c:pt>
                <c:pt idx="81976" formatCode="0.00E+00">
                  <c:v>1.4E-3</c:v>
                </c:pt>
                <c:pt idx="81977" formatCode="0.00E+00">
                  <c:v>1.4E-3</c:v>
                </c:pt>
                <c:pt idx="81978" formatCode="0.00E+00">
                  <c:v>1.4E-3</c:v>
                </c:pt>
                <c:pt idx="81979" formatCode="0.00E+00">
                  <c:v>1.4E-3</c:v>
                </c:pt>
                <c:pt idx="81980" formatCode="0.00E+00">
                  <c:v>1.4E-3</c:v>
                </c:pt>
                <c:pt idx="81981" formatCode="0.00E+00">
                  <c:v>1.4E-3</c:v>
                </c:pt>
                <c:pt idx="81982" formatCode="0.00E+00">
                  <c:v>1.4E-3</c:v>
                </c:pt>
                <c:pt idx="81983" formatCode="0.00E+00">
                  <c:v>1.4E-3</c:v>
                </c:pt>
                <c:pt idx="81984" formatCode="0.00E+00">
                  <c:v>1.4E-3</c:v>
                </c:pt>
                <c:pt idx="81985" formatCode="0.00E+00">
                  <c:v>1.4E-3</c:v>
                </c:pt>
                <c:pt idx="81986" formatCode="0.00E+00">
                  <c:v>1.4E-3</c:v>
                </c:pt>
                <c:pt idx="81987" formatCode="0.00E+00">
                  <c:v>1.4E-3</c:v>
                </c:pt>
                <c:pt idx="81988" formatCode="0.00E+00">
                  <c:v>1.4E-3</c:v>
                </c:pt>
                <c:pt idx="81989" formatCode="0.00E+00">
                  <c:v>1.4E-3</c:v>
                </c:pt>
                <c:pt idx="81990" formatCode="0.00E+00">
                  <c:v>1.4E-3</c:v>
                </c:pt>
                <c:pt idx="81991" formatCode="0.00E+00">
                  <c:v>1.4E-3</c:v>
                </c:pt>
                <c:pt idx="81992" formatCode="0.00E+00">
                  <c:v>1.4E-3</c:v>
                </c:pt>
                <c:pt idx="81993" formatCode="0.00E+00">
                  <c:v>1.4E-3</c:v>
                </c:pt>
                <c:pt idx="81994" formatCode="0.00E+00">
                  <c:v>1.4E-3</c:v>
                </c:pt>
                <c:pt idx="81995" formatCode="0.00E+00">
                  <c:v>1.4E-3</c:v>
                </c:pt>
                <c:pt idx="81996" formatCode="0.00E+00">
                  <c:v>1.4E-3</c:v>
                </c:pt>
                <c:pt idx="81997" formatCode="0.00E+00">
                  <c:v>1.4E-3</c:v>
                </c:pt>
                <c:pt idx="81998" formatCode="0.00E+00">
                  <c:v>1.4E-3</c:v>
                </c:pt>
                <c:pt idx="81999" formatCode="0.00E+00">
                  <c:v>1.4E-3</c:v>
                </c:pt>
                <c:pt idx="82000" formatCode="0.00E+00">
                  <c:v>1.4E-3</c:v>
                </c:pt>
                <c:pt idx="82001" formatCode="0.00E+00">
                  <c:v>1.4E-3</c:v>
                </c:pt>
                <c:pt idx="82002" formatCode="0.00E+00">
                  <c:v>1.4E-3</c:v>
                </c:pt>
                <c:pt idx="82003" formatCode="0.00E+00">
                  <c:v>1.4E-3</c:v>
                </c:pt>
                <c:pt idx="82004" formatCode="0.00E+00">
                  <c:v>1.4E-3</c:v>
                </c:pt>
                <c:pt idx="82005" formatCode="0.00E+00">
                  <c:v>1.4E-3</c:v>
                </c:pt>
                <c:pt idx="82006" formatCode="0.00E+00">
                  <c:v>1.4E-3</c:v>
                </c:pt>
                <c:pt idx="82007" formatCode="0.00E+00">
                  <c:v>1.4E-3</c:v>
                </c:pt>
                <c:pt idx="82008" formatCode="0.00E+00">
                  <c:v>1.4E-3</c:v>
                </c:pt>
                <c:pt idx="82009" formatCode="0.00E+00">
                  <c:v>1.4E-3</c:v>
                </c:pt>
                <c:pt idx="82010" formatCode="0.00E+00">
                  <c:v>1.4E-3</c:v>
                </c:pt>
                <c:pt idx="82011" formatCode="0.00E+00">
                  <c:v>1.4E-3</c:v>
                </c:pt>
                <c:pt idx="82012" formatCode="0.00E+00">
                  <c:v>1.4E-3</c:v>
                </c:pt>
                <c:pt idx="82013" formatCode="0.00E+00">
                  <c:v>1.4E-3</c:v>
                </c:pt>
                <c:pt idx="82014" formatCode="0.00E+00">
                  <c:v>1.4E-3</c:v>
                </c:pt>
                <c:pt idx="82015" formatCode="0.00E+00">
                  <c:v>1.4E-3</c:v>
                </c:pt>
                <c:pt idx="82016" formatCode="0.00E+00">
                  <c:v>1.4E-3</c:v>
                </c:pt>
                <c:pt idx="82017" formatCode="0.00E+00">
                  <c:v>1.4E-3</c:v>
                </c:pt>
                <c:pt idx="82018" formatCode="0.00E+00">
                  <c:v>1.4E-3</c:v>
                </c:pt>
                <c:pt idx="82019" formatCode="0.00E+00">
                  <c:v>1.4E-3</c:v>
                </c:pt>
                <c:pt idx="82020" formatCode="0.00E+00">
                  <c:v>1.4E-3</c:v>
                </c:pt>
                <c:pt idx="82021" formatCode="0.00E+00">
                  <c:v>1.4E-3</c:v>
                </c:pt>
                <c:pt idx="82022" formatCode="0.00E+00">
                  <c:v>1.4E-3</c:v>
                </c:pt>
                <c:pt idx="82023" formatCode="0.00E+00">
                  <c:v>1.4E-3</c:v>
                </c:pt>
                <c:pt idx="82024" formatCode="0.00E+00">
                  <c:v>1.4E-3</c:v>
                </c:pt>
                <c:pt idx="82025" formatCode="0.00E+00">
                  <c:v>1.4E-3</c:v>
                </c:pt>
                <c:pt idx="82026" formatCode="0.00E+00">
                  <c:v>1.4E-3</c:v>
                </c:pt>
                <c:pt idx="82027" formatCode="0.00E+00">
                  <c:v>1.4E-3</c:v>
                </c:pt>
                <c:pt idx="82028" formatCode="0.00E+00">
                  <c:v>1.4E-3</c:v>
                </c:pt>
                <c:pt idx="82029" formatCode="0.00E+00">
                  <c:v>1.4E-3</c:v>
                </c:pt>
                <c:pt idx="82030" formatCode="0.00E+00">
                  <c:v>1.4E-3</c:v>
                </c:pt>
                <c:pt idx="82031" formatCode="0.00E+00">
                  <c:v>1.4E-3</c:v>
                </c:pt>
                <c:pt idx="82032" formatCode="0.00E+00">
                  <c:v>1.4E-3</c:v>
                </c:pt>
                <c:pt idx="82033" formatCode="0.00E+00">
                  <c:v>1.4E-3</c:v>
                </c:pt>
                <c:pt idx="82034" formatCode="0.00E+00">
                  <c:v>1.4E-3</c:v>
                </c:pt>
                <c:pt idx="82035" formatCode="0.00E+00">
                  <c:v>1.4E-3</c:v>
                </c:pt>
                <c:pt idx="82036" formatCode="0.00E+00">
                  <c:v>1.4E-3</c:v>
                </c:pt>
                <c:pt idx="82037" formatCode="0.00E+00">
                  <c:v>1.4E-3</c:v>
                </c:pt>
                <c:pt idx="82038" formatCode="0.00E+00">
                  <c:v>1.4E-3</c:v>
                </c:pt>
                <c:pt idx="82039" formatCode="0.00E+00">
                  <c:v>1.4E-3</c:v>
                </c:pt>
                <c:pt idx="82040" formatCode="0.00E+00">
                  <c:v>1.4E-3</c:v>
                </c:pt>
                <c:pt idx="82041" formatCode="0.00E+00">
                  <c:v>1.4E-3</c:v>
                </c:pt>
                <c:pt idx="82042" formatCode="0.00E+00">
                  <c:v>1.4E-3</c:v>
                </c:pt>
                <c:pt idx="82043" formatCode="0.00E+00">
                  <c:v>1.4E-3</c:v>
                </c:pt>
                <c:pt idx="82044" formatCode="0.00E+00">
                  <c:v>1.4E-3</c:v>
                </c:pt>
                <c:pt idx="82045" formatCode="0.00E+00">
                  <c:v>1.4E-3</c:v>
                </c:pt>
                <c:pt idx="82046" formatCode="0.00E+00">
                  <c:v>1.4E-3</c:v>
                </c:pt>
                <c:pt idx="82047" formatCode="0.00E+00">
                  <c:v>1.4E-3</c:v>
                </c:pt>
                <c:pt idx="82048" formatCode="0.00E+00">
                  <c:v>1.4E-3</c:v>
                </c:pt>
                <c:pt idx="82049" formatCode="0.00E+00">
                  <c:v>1.4E-3</c:v>
                </c:pt>
                <c:pt idx="82050" formatCode="0.00E+00">
                  <c:v>1.4E-3</c:v>
                </c:pt>
                <c:pt idx="82051" formatCode="0.00E+00">
                  <c:v>1.4E-3</c:v>
                </c:pt>
                <c:pt idx="82052" formatCode="0.00E+00">
                  <c:v>1.4E-3</c:v>
                </c:pt>
                <c:pt idx="82053" formatCode="0.00E+00">
                  <c:v>1.4E-3</c:v>
                </c:pt>
                <c:pt idx="82054" formatCode="0.00E+00">
                  <c:v>1.4E-3</c:v>
                </c:pt>
                <c:pt idx="82055" formatCode="0.00E+00">
                  <c:v>1.4E-3</c:v>
                </c:pt>
                <c:pt idx="82056" formatCode="0.00E+00">
                  <c:v>1.4E-3</c:v>
                </c:pt>
                <c:pt idx="82057" formatCode="0.00E+00">
                  <c:v>1.4E-3</c:v>
                </c:pt>
                <c:pt idx="82058" formatCode="0.00E+00">
                  <c:v>1.4E-3</c:v>
                </c:pt>
                <c:pt idx="82059" formatCode="0.00E+00">
                  <c:v>1.4E-3</c:v>
                </c:pt>
                <c:pt idx="82060" formatCode="0.00E+00">
                  <c:v>1.4E-3</c:v>
                </c:pt>
                <c:pt idx="82061" formatCode="0.00E+00">
                  <c:v>1.4E-3</c:v>
                </c:pt>
                <c:pt idx="82062" formatCode="0.00E+00">
                  <c:v>1.4E-3</c:v>
                </c:pt>
                <c:pt idx="82063" formatCode="0.00E+00">
                  <c:v>1.4E-3</c:v>
                </c:pt>
                <c:pt idx="82064" formatCode="0.00E+00">
                  <c:v>1.4E-3</c:v>
                </c:pt>
                <c:pt idx="82065" formatCode="0.00E+00">
                  <c:v>1.4E-3</c:v>
                </c:pt>
                <c:pt idx="82066" formatCode="0.00E+00">
                  <c:v>1.4E-3</c:v>
                </c:pt>
                <c:pt idx="82067" formatCode="0.00E+00">
                  <c:v>1.4E-3</c:v>
                </c:pt>
                <c:pt idx="82068" formatCode="0.00E+00">
                  <c:v>1.4E-3</c:v>
                </c:pt>
                <c:pt idx="82069" formatCode="0.00E+00">
                  <c:v>1.4E-3</c:v>
                </c:pt>
                <c:pt idx="82070" formatCode="0.00E+00">
                  <c:v>1.4E-3</c:v>
                </c:pt>
                <c:pt idx="82071" formatCode="0.00E+00">
                  <c:v>1.4E-3</c:v>
                </c:pt>
                <c:pt idx="82072" formatCode="0.00E+00">
                  <c:v>1.4E-3</c:v>
                </c:pt>
                <c:pt idx="82073" formatCode="0.00E+00">
                  <c:v>1.4E-3</c:v>
                </c:pt>
                <c:pt idx="82074" formatCode="0.00E+00">
                  <c:v>1.4E-3</c:v>
                </c:pt>
                <c:pt idx="82075" formatCode="0.00E+00">
                  <c:v>1.4E-3</c:v>
                </c:pt>
                <c:pt idx="82076" formatCode="0.00E+00">
                  <c:v>1.4E-3</c:v>
                </c:pt>
                <c:pt idx="82077" formatCode="0.00E+00">
                  <c:v>1.4E-3</c:v>
                </c:pt>
                <c:pt idx="82078" formatCode="0.00E+00">
                  <c:v>1.4E-3</c:v>
                </c:pt>
                <c:pt idx="82079" formatCode="0.00E+00">
                  <c:v>1.4E-3</c:v>
                </c:pt>
                <c:pt idx="82080" formatCode="0.00E+00">
                  <c:v>1.4E-3</c:v>
                </c:pt>
                <c:pt idx="82081" formatCode="0.00E+00">
                  <c:v>1.4E-3</c:v>
                </c:pt>
                <c:pt idx="82082" formatCode="0.00E+00">
                  <c:v>1.4E-3</c:v>
                </c:pt>
                <c:pt idx="82083" formatCode="0.00E+00">
                  <c:v>1.4E-3</c:v>
                </c:pt>
                <c:pt idx="82084" formatCode="0.00E+00">
                  <c:v>1.4E-3</c:v>
                </c:pt>
                <c:pt idx="82085" formatCode="0.00E+00">
                  <c:v>1.4E-3</c:v>
                </c:pt>
                <c:pt idx="82086" formatCode="0.00E+00">
                  <c:v>1.4E-3</c:v>
                </c:pt>
                <c:pt idx="82087" formatCode="0.00E+00">
                  <c:v>1.4E-3</c:v>
                </c:pt>
                <c:pt idx="82088" formatCode="0.00E+00">
                  <c:v>1.4E-3</c:v>
                </c:pt>
                <c:pt idx="82089" formatCode="0.00E+00">
                  <c:v>1.4E-3</c:v>
                </c:pt>
                <c:pt idx="82090" formatCode="0.00E+00">
                  <c:v>1.4E-3</c:v>
                </c:pt>
                <c:pt idx="82091" formatCode="0.00E+00">
                  <c:v>1.4E-3</c:v>
                </c:pt>
                <c:pt idx="82092" formatCode="0.00E+00">
                  <c:v>1.4E-3</c:v>
                </c:pt>
                <c:pt idx="82093" formatCode="0.00E+00">
                  <c:v>1.4E-3</c:v>
                </c:pt>
                <c:pt idx="82094" formatCode="0.00E+00">
                  <c:v>1.4E-3</c:v>
                </c:pt>
                <c:pt idx="82095" formatCode="0.00E+00">
                  <c:v>1.4E-3</c:v>
                </c:pt>
                <c:pt idx="82096" formatCode="0.00E+00">
                  <c:v>1.4E-3</c:v>
                </c:pt>
                <c:pt idx="82097" formatCode="0.00E+00">
                  <c:v>1.4E-3</c:v>
                </c:pt>
                <c:pt idx="82098" formatCode="0.00E+00">
                  <c:v>1.4E-3</c:v>
                </c:pt>
                <c:pt idx="82099" formatCode="0.00E+00">
                  <c:v>1.4E-3</c:v>
                </c:pt>
                <c:pt idx="82100" formatCode="0.00E+00">
                  <c:v>1.4E-3</c:v>
                </c:pt>
                <c:pt idx="82101" formatCode="0.00E+00">
                  <c:v>1.4E-3</c:v>
                </c:pt>
                <c:pt idx="82102" formatCode="0.00E+00">
                  <c:v>1.4E-3</c:v>
                </c:pt>
                <c:pt idx="82103" formatCode="0.00E+00">
                  <c:v>1.4E-3</c:v>
                </c:pt>
                <c:pt idx="82104" formatCode="0.00E+00">
                  <c:v>1.4E-3</c:v>
                </c:pt>
                <c:pt idx="82105" formatCode="0.00E+00">
                  <c:v>1.4E-3</c:v>
                </c:pt>
                <c:pt idx="82106" formatCode="0.00E+00">
                  <c:v>1.4E-3</c:v>
                </c:pt>
                <c:pt idx="82107" formatCode="0.00E+00">
                  <c:v>1.4E-3</c:v>
                </c:pt>
                <c:pt idx="82108" formatCode="0.00E+00">
                  <c:v>1.4E-3</c:v>
                </c:pt>
                <c:pt idx="82109" formatCode="0.00E+00">
                  <c:v>1.4E-3</c:v>
                </c:pt>
                <c:pt idx="82110" formatCode="0.00E+00">
                  <c:v>1.4E-3</c:v>
                </c:pt>
                <c:pt idx="82111" formatCode="0.00E+00">
                  <c:v>1.4E-3</c:v>
                </c:pt>
                <c:pt idx="82112" formatCode="0.00E+00">
                  <c:v>1.4E-3</c:v>
                </c:pt>
                <c:pt idx="82113" formatCode="0.00E+00">
                  <c:v>1.4E-3</c:v>
                </c:pt>
                <c:pt idx="82114" formatCode="0.00E+00">
                  <c:v>1.4E-3</c:v>
                </c:pt>
                <c:pt idx="82115" formatCode="0.00E+00">
                  <c:v>1.4E-3</c:v>
                </c:pt>
                <c:pt idx="82116" formatCode="0.00E+00">
                  <c:v>1.4E-3</c:v>
                </c:pt>
                <c:pt idx="82117" formatCode="0.00E+00">
                  <c:v>1.4E-3</c:v>
                </c:pt>
                <c:pt idx="82118" formatCode="0.00E+00">
                  <c:v>1.4E-3</c:v>
                </c:pt>
                <c:pt idx="82119" formatCode="0.00E+00">
                  <c:v>1.4E-3</c:v>
                </c:pt>
                <c:pt idx="82120" formatCode="0.00E+00">
                  <c:v>1.4E-3</c:v>
                </c:pt>
                <c:pt idx="82121" formatCode="0.00E+00">
                  <c:v>1.4E-3</c:v>
                </c:pt>
                <c:pt idx="82122" formatCode="0.00E+00">
                  <c:v>1.4E-3</c:v>
                </c:pt>
                <c:pt idx="82123" formatCode="0.00E+00">
                  <c:v>1.4E-3</c:v>
                </c:pt>
                <c:pt idx="82124" formatCode="0.00E+00">
                  <c:v>1.4E-3</c:v>
                </c:pt>
                <c:pt idx="82125" formatCode="0.00E+00">
                  <c:v>1.4E-3</c:v>
                </c:pt>
                <c:pt idx="82126" formatCode="0.00E+00">
                  <c:v>1.4E-3</c:v>
                </c:pt>
                <c:pt idx="82127" formatCode="0.00E+00">
                  <c:v>1.4E-3</c:v>
                </c:pt>
                <c:pt idx="82128" formatCode="0.00E+00">
                  <c:v>1.4E-3</c:v>
                </c:pt>
                <c:pt idx="82129" formatCode="0.00E+00">
                  <c:v>1.4E-3</c:v>
                </c:pt>
                <c:pt idx="82130" formatCode="0.00E+00">
                  <c:v>1.4E-3</c:v>
                </c:pt>
                <c:pt idx="82131" formatCode="0.00E+00">
                  <c:v>1.4E-3</c:v>
                </c:pt>
                <c:pt idx="82132" formatCode="0.00E+00">
                  <c:v>1.4E-3</c:v>
                </c:pt>
                <c:pt idx="82133" formatCode="0.00E+00">
                  <c:v>1.4E-3</c:v>
                </c:pt>
                <c:pt idx="82134" formatCode="0.00E+00">
                  <c:v>1.4E-3</c:v>
                </c:pt>
                <c:pt idx="82135" formatCode="0.00E+00">
                  <c:v>1.4E-3</c:v>
                </c:pt>
                <c:pt idx="82136" formatCode="0.00E+00">
                  <c:v>1.4E-3</c:v>
                </c:pt>
                <c:pt idx="82137" formatCode="0.00E+00">
                  <c:v>1.4E-3</c:v>
                </c:pt>
                <c:pt idx="82138" formatCode="0.00E+00">
                  <c:v>1.4E-3</c:v>
                </c:pt>
                <c:pt idx="82139" formatCode="0.00E+00">
                  <c:v>1.4E-3</c:v>
                </c:pt>
                <c:pt idx="82140" formatCode="0.00E+00">
                  <c:v>1.4E-3</c:v>
                </c:pt>
                <c:pt idx="82141" formatCode="0.00E+00">
                  <c:v>1.4E-3</c:v>
                </c:pt>
                <c:pt idx="82142" formatCode="0.00E+00">
                  <c:v>1.4E-3</c:v>
                </c:pt>
                <c:pt idx="82143" formatCode="0.00E+00">
                  <c:v>1.4E-3</c:v>
                </c:pt>
                <c:pt idx="82144" formatCode="0.00E+00">
                  <c:v>1.4E-3</c:v>
                </c:pt>
                <c:pt idx="82145" formatCode="0.00E+00">
                  <c:v>1.4E-3</c:v>
                </c:pt>
                <c:pt idx="82146" formatCode="0.00E+00">
                  <c:v>1.4E-3</c:v>
                </c:pt>
                <c:pt idx="82147" formatCode="0.00E+00">
                  <c:v>1.4E-3</c:v>
                </c:pt>
                <c:pt idx="82148" formatCode="0.00E+00">
                  <c:v>1.4E-3</c:v>
                </c:pt>
                <c:pt idx="82149" formatCode="0.00E+00">
                  <c:v>1.4E-3</c:v>
                </c:pt>
                <c:pt idx="82150" formatCode="0.00E+00">
                  <c:v>1.4E-3</c:v>
                </c:pt>
                <c:pt idx="82151" formatCode="0.00E+00">
                  <c:v>1.4E-3</c:v>
                </c:pt>
                <c:pt idx="82152" formatCode="0.00E+00">
                  <c:v>1.4E-3</c:v>
                </c:pt>
                <c:pt idx="82153" formatCode="0.00E+00">
                  <c:v>1.4E-3</c:v>
                </c:pt>
                <c:pt idx="82154" formatCode="0.00E+00">
                  <c:v>1.4E-3</c:v>
                </c:pt>
                <c:pt idx="82155" formatCode="0.00E+00">
                  <c:v>1.4E-3</c:v>
                </c:pt>
                <c:pt idx="82156" formatCode="0.00E+00">
                  <c:v>1.4E-3</c:v>
                </c:pt>
                <c:pt idx="82157" formatCode="0.00E+00">
                  <c:v>1.4E-3</c:v>
                </c:pt>
                <c:pt idx="82158" formatCode="0.00E+00">
                  <c:v>1.4E-3</c:v>
                </c:pt>
                <c:pt idx="82159" formatCode="0.00E+00">
                  <c:v>1.4E-3</c:v>
                </c:pt>
                <c:pt idx="82160" formatCode="0.00E+00">
                  <c:v>1.4E-3</c:v>
                </c:pt>
                <c:pt idx="82161" formatCode="0.00E+00">
                  <c:v>1.4E-3</c:v>
                </c:pt>
                <c:pt idx="82162" formatCode="0.00E+00">
                  <c:v>1.4E-3</c:v>
                </c:pt>
                <c:pt idx="82163" formatCode="0.00E+00">
                  <c:v>1.4E-3</c:v>
                </c:pt>
                <c:pt idx="82164" formatCode="0.00E+00">
                  <c:v>1.4E-3</c:v>
                </c:pt>
                <c:pt idx="82165" formatCode="0.00E+00">
                  <c:v>1.4E-3</c:v>
                </c:pt>
                <c:pt idx="82166" formatCode="0.00E+00">
                  <c:v>1.4E-3</c:v>
                </c:pt>
                <c:pt idx="82167" formatCode="0.00E+00">
                  <c:v>1.4E-3</c:v>
                </c:pt>
                <c:pt idx="82168" formatCode="0.00E+00">
                  <c:v>1.4E-3</c:v>
                </c:pt>
                <c:pt idx="82169" formatCode="0.00E+00">
                  <c:v>1.4E-3</c:v>
                </c:pt>
                <c:pt idx="82170" formatCode="0.00E+00">
                  <c:v>1.4E-3</c:v>
                </c:pt>
                <c:pt idx="82171" formatCode="0.00E+00">
                  <c:v>1.4E-3</c:v>
                </c:pt>
                <c:pt idx="82172" formatCode="0.00E+00">
                  <c:v>1.4E-3</c:v>
                </c:pt>
                <c:pt idx="82173" formatCode="0.00E+00">
                  <c:v>1.4E-3</c:v>
                </c:pt>
                <c:pt idx="82174" formatCode="0.00E+00">
                  <c:v>1.4E-3</c:v>
                </c:pt>
                <c:pt idx="82175" formatCode="0.00E+00">
                  <c:v>1.4E-3</c:v>
                </c:pt>
                <c:pt idx="82176" formatCode="0.00E+00">
                  <c:v>1.4E-3</c:v>
                </c:pt>
                <c:pt idx="82177" formatCode="0.00E+00">
                  <c:v>1.4E-3</c:v>
                </c:pt>
                <c:pt idx="82178" formatCode="0.00E+00">
                  <c:v>1.4E-3</c:v>
                </c:pt>
                <c:pt idx="82179" formatCode="0.00E+00">
                  <c:v>1.4E-3</c:v>
                </c:pt>
                <c:pt idx="82180" formatCode="0.00E+00">
                  <c:v>1.4E-3</c:v>
                </c:pt>
                <c:pt idx="82181" formatCode="0.00E+00">
                  <c:v>1.4E-3</c:v>
                </c:pt>
                <c:pt idx="82182" formatCode="0.00E+00">
                  <c:v>1.4E-3</c:v>
                </c:pt>
                <c:pt idx="82183" formatCode="0.00E+00">
                  <c:v>1.4E-3</c:v>
                </c:pt>
                <c:pt idx="82184" formatCode="0.00E+00">
                  <c:v>1.4E-3</c:v>
                </c:pt>
                <c:pt idx="82185" formatCode="0.00E+00">
                  <c:v>1.4E-3</c:v>
                </c:pt>
                <c:pt idx="82186" formatCode="0.00E+00">
                  <c:v>1.4E-3</c:v>
                </c:pt>
                <c:pt idx="82187" formatCode="0.00E+00">
                  <c:v>1.4E-3</c:v>
                </c:pt>
                <c:pt idx="82188" formatCode="0.00E+00">
                  <c:v>1.4E-3</c:v>
                </c:pt>
                <c:pt idx="82189" formatCode="0.00E+00">
                  <c:v>1.4E-3</c:v>
                </c:pt>
                <c:pt idx="82190" formatCode="0.00E+00">
                  <c:v>1.4E-3</c:v>
                </c:pt>
                <c:pt idx="82191" formatCode="0.00E+00">
                  <c:v>1.4E-3</c:v>
                </c:pt>
                <c:pt idx="82192" formatCode="0.00E+00">
                  <c:v>1.4E-3</c:v>
                </c:pt>
                <c:pt idx="82193" formatCode="0.00E+00">
                  <c:v>1.4E-3</c:v>
                </c:pt>
                <c:pt idx="82194" formatCode="0.00E+00">
                  <c:v>1.4E-3</c:v>
                </c:pt>
                <c:pt idx="82195" formatCode="0.00E+00">
                  <c:v>1.4E-3</c:v>
                </c:pt>
                <c:pt idx="82196" formatCode="0.00E+00">
                  <c:v>1.4E-3</c:v>
                </c:pt>
                <c:pt idx="82197" formatCode="0.00E+00">
                  <c:v>1.4E-3</c:v>
                </c:pt>
                <c:pt idx="82198" formatCode="0.00E+00">
                  <c:v>1.4E-3</c:v>
                </c:pt>
                <c:pt idx="82199" formatCode="0.00E+00">
                  <c:v>1.4E-3</c:v>
                </c:pt>
                <c:pt idx="82200" formatCode="0.00E+00">
                  <c:v>1.4E-3</c:v>
                </c:pt>
                <c:pt idx="82201" formatCode="0.00E+00">
                  <c:v>1.4E-3</c:v>
                </c:pt>
                <c:pt idx="82202" formatCode="0.00E+00">
                  <c:v>1.4E-3</c:v>
                </c:pt>
                <c:pt idx="82203" formatCode="0.00E+00">
                  <c:v>1.4E-3</c:v>
                </c:pt>
                <c:pt idx="82204" formatCode="0.00E+00">
                  <c:v>1.4E-3</c:v>
                </c:pt>
                <c:pt idx="82205" formatCode="0.00E+00">
                  <c:v>1.4E-3</c:v>
                </c:pt>
                <c:pt idx="82206" formatCode="0.00E+00">
                  <c:v>1.4E-3</c:v>
                </c:pt>
                <c:pt idx="82207" formatCode="0.00E+00">
                  <c:v>1.4E-3</c:v>
                </c:pt>
                <c:pt idx="82208" formatCode="0.00E+00">
                  <c:v>1.4E-3</c:v>
                </c:pt>
                <c:pt idx="82209" formatCode="0.00E+00">
                  <c:v>1.4E-3</c:v>
                </c:pt>
                <c:pt idx="82210" formatCode="0.00E+00">
                  <c:v>1.4E-3</c:v>
                </c:pt>
                <c:pt idx="82211" formatCode="0.00E+00">
                  <c:v>1.4E-3</c:v>
                </c:pt>
                <c:pt idx="82212" formatCode="0.00E+00">
                  <c:v>1.4E-3</c:v>
                </c:pt>
                <c:pt idx="82213" formatCode="0.00E+00">
                  <c:v>1.4E-3</c:v>
                </c:pt>
                <c:pt idx="82214" formatCode="0.00E+00">
                  <c:v>1.4E-3</c:v>
                </c:pt>
                <c:pt idx="82215" formatCode="0.00E+00">
                  <c:v>1.4E-3</c:v>
                </c:pt>
                <c:pt idx="82216" formatCode="0.00E+00">
                  <c:v>1.4E-3</c:v>
                </c:pt>
                <c:pt idx="82217" formatCode="0.00E+00">
                  <c:v>1.4E-3</c:v>
                </c:pt>
                <c:pt idx="82218" formatCode="0.00E+00">
                  <c:v>1.4E-3</c:v>
                </c:pt>
                <c:pt idx="82219" formatCode="0.00E+00">
                  <c:v>1.4E-3</c:v>
                </c:pt>
                <c:pt idx="82220" formatCode="0.00E+00">
                  <c:v>1.4E-3</c:v>
                </c:pt>
                <c:pt idx="82221" formatCode="0.00E+00">
                  <c:v>1.4E-3</c:v>
                </c:pt>
                <c:pt idx="82222" formatCode="0.00E+00">
                  <c:v>1.4E-3</c:v>
                </c:pt>
                <c:pt idx="82223" formatCode="0.00E+00">
                  <c:v>1.4E-3</c:v>
                </c:pt>
                <c:pt idx="82224" formatCode="0.00E+00">
                  <c:v>1.4E-3</c:v>
                </c:pt>
                <c:pt idx="82225" formatCode="0.00E+00">
                  <c:v>1.4E-3</c:v>
                </c:pt>
                <c:pt idx="82226" formatCode="0.00E+00">
                  <c:v>1.4E-3</c:v>
                </c:pt>
                <c:pt idx="82227" formatCode="0.00E+00">
                  <c:v>1.4E-3</c:v>
                </c:pt>
                <c:pt idx="82228" formatCode="0.00E+00">
                  <c:v>1.4E-3</c:v>
                </c:pt>
                <c:pt idx="82229" formatCode="0.00E+00">
                  <c:v>1.4E-3</c:v>
                </c:pt>
                <c:pt idx="82230" formatCode="0.00E+00">
                  <c:v>1.4E-3</c:v>
                </c:pt>
                <c:pt idx="82231" formatCode="0.00E+00">
                  <c:v>1.4E-3</c:v>
                </c:pt>
                <c:pt idx="82232" formatCode="0.00E+00">
                  <c:v>1.4E-3</c:v>
                </c:pt>
                <c:pt idx="82233" formatCode="0.00E+00">
                  <c:v>1.4E-3</c:v>
                </c:pt>
                <c:pt idx="82234" formatCode="0.00E+00">
                  <c:v>1.4E-3</c:v>
                </c:pt>
                <c:pt idx="82235" formatCode="0.00E+00">
                  <c:v>1.4E-3</c:v>
                </c:pt>
                <c:pt idx="82236" formatCode="0.00E+00">
                  <c:v>1.4E-3</c:v>
                </c:pt>
                <c:pt idx="82237" formatCode="0.00E+00">
                  <c:v>1.4E-3</c:v>
                </c:pt>
                <c:pt idx="82238" formatCode="0.00E+00">
                  <c:v>1.4E-3</c:v>
                </c:pt>
                <c:pt idx="82239" formatCode="0.00E+00">
                  <c:v>1.4E-3</c:v>
                </c:pt>
                <c:pt idx="82240" formatCode="0.00E+00">
                  <c:v>1.4E-3</c:v>
                </c:pt>
                <c:pt idx="82241" formatCode="0.00E+00">
                  <c:v>1.4E-3</c:v>
                </c:pt>
                <c:pt idx="82242" formatCode="0.00E+00">
                  <c:v>1.4E-3</c:v>
                </c:pt>
                <c:pt idx="82243" formatCode="0.00E+00">
                  <c:v>1.4E-3</c:v>
                </c:pt>
                <c:pt idx="82244" formatCode="0.00E+00">
                  <c:v>1.4E-3</c:v>
                </c:pt>
                <c:pt idx="82245" formatCode="0.00E+00">
                  <c:v>1.4E-3</c:v>
                </c:pt>
                <c:pt idx="82246" formatCode="0.00E+00">
                  <c:v>1.4E-3</c:v>
                </c:pt>
                <c:pt idx="82247" formatCode="0.00E+00">
                  <c:v>1.4E-3</c:v>
                </c:pt>
                <c:pt idx="82248" formatCode="0.00E+00">
                  <c:v>1.4E-3</c:v>
                </c:pt>
                <c:pt idx="82249" formatCode="0.00E+00">
                  <c:v>1.4E-3</c:v>
                </c:pt>
                <c:pt idx="82250" formatCode="0.00E+00">
                  <c:v>1.4E-3</c:v>
                </c:pt>
                <c:pt idx="82251" formatCode="0.00E+00">
                  <c:v>1.4E-3</c:v>
                </c:pt>
                <c:pt idx="82252" formatCode="0.00E+00">
                  <c:v>1.4E-3</c:v>
                </c:pt>
                <c:pt idx="82253" formatCode="0.00E+00">
                  <c:v>1.4E-3</c:v>
                </c:pt>
                <c:pt idx="82254" formatCode="0.00E+00">
                  <c:v>1.4E-3</c:v>
                </c:pt>
                <c:pt idx="82255" formatCode="0.00E+00">
                  <c:v>1.4E-3</c:v>
                </c:pt>
                <c:pt idx="82256" formatCode="0.00E+00">
                  <c:v>1.4E-3</c:v>
                </c:pt>
                <c:pt idx="82257" formatCode="0.00E+00">
                  <c:v>1.4E-3</c:v>
                </c:pt>
                <c:pt idx="82258" formatCode="0.00E+00">
                  <c:v>1.4E-3</c:v>
                </c:pt>
                <c:pt idx="82259" formatCode="0.00E+00">
                  <c:v>1.4E-3</c:v>
                </c:pt>
                <c:pt idx="82260" formatCode="0.00E+00">
                  <c:v>1.4E-3</c:v>
                </c:pt>
                <c:pt idx="82261" formatCode="0.00E+00">
                  <c:v>1.4E-3</c:v>
                </c:pt>
                <c:pt idx="82262" formatCode="0.00E+00">
                  <c:v>1.4E-3</c:v>
                </c:pt>
                <c:pt idx="82263" formatCode="0.00E+00">
                  <c:v>1.4E-3</c:v>
                </c:pt>
                <c:pt idx="82264" formatCode="0.00E+00">
                  <c:v>1.4E-3</c:v>
                </c:pt>
                <c:pt idx="82265" formatCode="0.00E+00">
                  <c:v>1.4E-3</c:v>
                </c:pt>
                <c:pt idx="82266" formatCode="0.00E+00">
                  <c:v>1.4E-3</c:v>
                </c:pt>
                <c:pt idx="82267" formatCode="0.00E+00">
                  <c:v>1.4E-3</c:v>
                </c:pt>
                <c:pt idx="82268" formatCode="0.00E+00">
                  <c:v>1.4E-3</c:v>
                </c:pt>
                <c:pt idx="82269" formatCode="0.00E+00">
                  <c:v>1.4E-3</c:v>
                </c:pt>
                <c:pt idx="82270" formatCode="0.00E+00">
                  <c:v>1.4E-3</c:v>
                </c:pt>
                <c:pt idx="82271" formatCode="0.00E+00">
                  <c:v>1.4E-3</c:v>
                </c:pt>
                <c:pt idx="82272" formatCode="0.00E+00">
                  <c:v>1.4E-3</c:v>
                </c:pt>
                <c:pt idx="82273" formatCode="0.00E+00">
                  <c:v>1.4E-3</c:v>
                </c:pt>
                <c:pt idx="82274" formatCode="0.00E+00">
                  <c:v>1.4E-3</c:v>
                </c:pt>
                <c:pt idx="82275" formatCode="0.00E+00">
                  <c:v>1.4E-3</c:v>
                </c:pt>
                <c:pt idx="82276" formatCode="0.00E+00">
                  <c:v>1.4E-3</c:v>
                </c:pt>
                <c:pt idx="82277" formatCode="0.00E+00">
                  <c:v>1.4E-3</c:v>
                </c:pt>
                <c:pt idx="82278" formatCode="0.00E+00">
                  <c:v>1.4E-3</c:v>
                </c:pt>
                <c:pt idx="82279" formatCode="0.00E+00">
                  <c:v>1.4E-3</c:v>
                </c:pt>
                <c:pt idx="82280" formatCode="0.00E+00">
                  <c:v>1.4E-3</c:v>
                </c:pt>
                <c:pt idx="82281" formatCode="0.00E+00">
                  <c:v>1.4E-3</c:v>
                </c:pt>
                <c:pt idx="82282" formatCode="0.00E+00">
                  <c:v>1.4E-3</c:v>
                </c:pt>
                <c:pt idx="82283" formatCode="0.00E+00">
                  <c:v>1.4E-3</c:v>
                </c:pt>
                <c:pt idx="82284" formatCode="0.00E+00">
                  <c:v>1.4E-3</c:v>
                </c:pt>
                <c:pt idx="82285" formatCode="0.00E+00">
                  <c:v>1.4E-3</c:v>
                </c:pt>
                <c:pt idx="82286" formatCode="0.00E+00">
                  <c:v>1.4E-3</c:v>
                </c:pt>
                <c:pt idx="82287" formatCode="0.00E+00">
                  <c:v>1.4E-3</c:v>
                </c:pt>
                <c:pt idx="82288" formatCode="0.00E+00">
                  <c:v>1.4E-3</c:v>
                </c:pt>
                <c:pt idx="82289" formatCode="0.00E+00">
                  <c:v>1.4E-3</c:v>
                </c:pt>
                <c:pt idx="82290" formatCode="0.00E+00">
                  <c:v>1.4E-3</c:v>
                </c:pt>
                <c:pt idx="82291" formatCode="0.00E+00">
                  <c:v>1.4E-3</c:v>
                </c:pt>
                <c:pt idx="82292" formatCode="0.00E+00">
                  <c:v>1.4E-3</c:v>
                </c:pt>
                <c:pt idx="82293" formatCode="0.00E+00">
                  <c:v>1.4E-3</c:v>
                </c:pt>
                <c:pt idx="82294" formatCode="0.00E+00">
                  <c:v>1.4E-3</c:v>
                </c:pt>
                <c:pt idx="82295" formatCode="0.00E+00">
                  <c:v>1.4E-3</c:v>
                </c:pt>
                <c:pt idx="82296" formatCode="0.00E+00">
                  <c:v>1.4E-3</c:v>
                </c:pt>
                <c:pt idx="82297" formatCode="0.00E+00">
                  <c:v>1.4E-3</c:v>
                </c:pt>
                <c:pt idx="82298" formatCode="0.00E+00">
                  <c:v>1.4E-3</c:v>
                </c:pt>
                <c:pt idx="82299" formatCode="0.00E+00">
                  <c:v>1.4E-3</c:v>
                </c:pt>
                <c:pt idx="82300" formatCode="0.00E+00">
                  <c:v>1.4E-3</c:v>
                </c:pt>
                <c:pt idx="82301" formatCode="0.00E+00">
                  <c:v>1.4E-3</c:v>
                </c:pt>
                <c:pt idx="82302" formatCode="0.00E+00">
                  <c:v>1.4E-3</c:v>
                </c:pt>
                <c:pt idx="82303" formatCode="0.00E+00">
                  <c:v>1.4E-3</c:v>
                </c:pt>
                <c:pt idx="82304" formatCode="0.00E+00">
                  <c:v>1.4E-3</c:v>
                </c:pt>
                <c:pt idx="82305" formatCode="0.00E+00">
                  <c:v>1.4E-3</c:v>
                </c:pt>
                <c:pt idx="82306" formatCode="0.00E+00">
                  <c:v>1.4E-3</c:v>
                </c:pt>
                <c:pt idx="82307" formatCode="0.00E+00">
                  <c:v>1.4E-3</c:v>
                </c:pt>
                <c:pt idx="82308" formatCode="0.00E+00">
                  <c:v>1.4E-3</c:v>
                </c:pt>
                <c:pt idx="82309" formatCode="0.00E+00">
                  <c:v>1.4E-3</c:v>
                </c:pt>
                <c:pt idx="82310" formatCode="0.00E+00">
                  <c:v>1.4E-3</c:v>
                </c:pt>
                <c:pt idx="82311" formatCode="0.00E+00">
                  <c:v>1.4E-3</c:v>
                </c:pt>
                <c:pt idx="82312" formatCode="0.00E+00">
                  <c:v>1.4E-3</c:v>
                </c:pt>
                <c:pt idx="82313" formatCode="0.00E+00">
                  <c:v>1.4E-3</c:v>
                </c:pt>
                <c:pt idx="82314" formatCode="0.00E+00">
                  <c:v>1.4E-3</c:v>
                </c:pt>
                <c:pt idx="82315" formatCode="0.00E+00">
                  <c:v>1.4E-3</c:v>
                </c:pt>
                <c:pt idx="82316" formatCode="0.00E+00">
                  <c:v>1.4E-3</c:v>
                </c:pt>
                <c:pt idx="82317" formatCode="0.00E+00">
                  <c:v>1.4E-3</c:v>
                </c:pt>
                <c:pt idx="82318" formatCode="0.00E+00">
                  <c:v>1.4E-3</c:v>
                </c:pt>
                <c:pt idx="82319" formatCode="0.00E+00">
                  <c:v>1.4E-3</c:v>
                </c:pt>
                <c:pt idx="82320" formatCode="0.00E+00">
                  <c:v>1.4E-3</c:v>
                </c:pt>
                <c:pt idx="82321" formatCode="0.00E+00">
                  <c:v>1.4E-3</c:v>
                </c:pt>
                <c:pt idx="82322" formatCode="0.00E+00">
                  <c:v>1.4E-3</c:v>
                </c:pt>
                <c:pt idx="82323" formatCode="0.00E+00">
                  <c:v>1.4E-3</c:v>
                </c:pt>
                <c:pt idx="82324" formatCode="0.00E+00">
                  <c:v>1.4E-3</c:v>
                </c:pt>
                <c:pt idx="82325" formatCode="0.00E+00">
                  <c:v>1.4E-3</c:v>
                </c:pt>
                <c:pt idx="82326" formatCode="0.00E+00">
                  <c:v>1.4E-3</c:v>
                </c:pt>
                <c:pt idx="82327" formatCode="0.00E+00">
                  <c:v>1.4E-3</c:v>
                </c:pt>
                <c:pt idx="82328" formatCode="0.00E+00">
                  <c:v>1.4E-3</c:v>
                </c:pt>
                <c:pt idx="82329" formatCode="0.00E+00">
                  <c:v>1.4E-3</c:v>
                </c:pt>
                <c:pt idx="82330" formatCode="0.00E+00">
                  <c:v>1.4E-3</c:v>
                </c:pt>
                <c:pt idx="82331" formatCode="0.00E+00">
                  <c:v>1.4E-3</c:v>
                </c:pt>
                <c:pt idx="82332" formatCode="0.00E+00">
                  <c:v>1.4E-3</c:v>
                </c:pt>
                <c:pt idx="82333" formatCode="0.00E+00">
                  <c:v>1.4E-3</c:v>
                </c:pt>
                <c:pt idx="82334" formatCode="0.00E+00">
                  <c:v>1.4E-3</c:v>
                </c:pt>
                <c:pt idx="82335" formatCode="0.00E+00">
                  <c:v>1.4E-3</c:v>
                </c:pt>
                <c:pt idx="82336" formatCode="0.00E+00">
                  <c:v>1.4E-3</c:v>
                </c:pt>
                <c:pt idx="82337" formatCode="0.00E+00">
                  <c:v>1.4E-3</c:v>
                </c:pt>
                <c:pt idx="82338" formatCode="0.00E+00">
                  <c:v>1.4E-3</c:v>
                </c:pt>
                <c:pt idx="82339" formatCode="0.00E+00">
                  <c:v>1.4E-3</c:v>
                </c:pt>
                <c:pt idx="82340" formatCode="0.00E+00">
                  <c:v>1.4E-3</c:v>
                </c:pt>
                <c:pt idx="82341" formatCode="0.00E+00">
                  <c:v>1.4E-3</c:v>
                </c:pt>
                <c:pt idx="82342" formatCode="0.00E+00">
                  <c:v>1.4E-3</c:v>
                </c:pt>
                <c:pt idx="82343" formatCode="0.00E+00">
                  <c:v>1.4E-3</c:v>
                </c:pt>
                <c:pt idx="82344" formatCode="0.00E+00">
                  <c:v>1.4E-3</c:v>
                </c:pt>
                <c:pt idx="82345" formatCode="0.00E+00">
                  <c:v>1.4E-3</c:v>
                </c:pt>
                <c:pt idx="82346" formatCode="0.00E+00">
                  <c:v>1.4E-3</c:v>
                </c:pt>
                <c:pt idx="82347" formatCode="0.00E+00">
                  <c:v>1.4E-3</c:v>
                </c:pt>
                <c:pt idx="82348" formatCode="0.00E+00">
                  <c:v>1.4E-3</c:v>
                </c:pt>
                <c:pt idx="82349" formatCode="0.00E+00">
                  <c:v>1.4E-3</c:v>
                </c:pt>
                <c:pt idx="82350" formatCode="0.00E+00">
                  <c:v>1.4E-3</c:v>
                </c:pt>
                <c:pt idx="82351" formatCode="0.00E+00">
                  <c:v>1.4E-3</c:v>
                </c:pt>
                <c:pt idx="82352" formatCode="0.00E+00">
                  <c:v>1.4E-3</c:v>
                </c:pt>
                <c:pt idx="82353" formatCode="0.00E+00">
                  <c:v>1.4E-3</c:v>
                </c:pt>
                <c:pt idx="82354" formatCode="0.00E+00">
                  <c:v>1.4E-3</c:v>
                </c:pt>
                <c:pt idx="82355" formatCode="0.00E+00">
                  <c:v>1.4E-3</c:v>
                </c:pt>
                <c:pt idx="82356" formatCode="0.00E+00">
                  <c:v>1.4E-3</c:v>
                </c:pt>
                <c:pt idx="82357" formatCode="0.00E+00">
                  <c:v>1.4E-3</c:v>
                </c:pt>
                <c:pt idx="82358" formatCode="0.00E+00">
                  <c:v>1.4E-3</c:v>
                </c:pt>
                <c:pt idx="82359" formatCode="0.00E+00">
                  <c:v>1.4E-3</c:v>
                </c:pt>
                <c:pt idx="82360" formatCode="0.00E+00">
                  <c:v>1.4E-3</c:v>
                </c:pt>
                <c:pt idx="82361" formatCode="0.00E+00">
                  <c:v>1.4E-3</c:v>
                </c:pt>
                <c:pt idx="82362" formatCode="0.00E+00">
                  <c:v>1.4E-3</c:v>
                </c:pt>
                <c:pt idx="82363" formatCode="0.00E+00">
                  <c:v>1.4E-3</c:v>
                </c:pt>
                <c:pt idx="82364" formatCode="0.00E+00">
                  <c:v>1.4E-3</c:v>
                </c:pt>
                <c:pt idx="82365" formatCode="0.00E+00">
                  <c:v>1.4E-3</c:v>
                </c:pt>
                <c:pt idx="82366" formatCode="0.00E+00">
                  <c:v>1.4E-3</c:v>
                </c:pt>
                <c:pt idx="82367" formatCode="0.00E+00">
                  <c:v>1.4E-3</c:v>
                </c:pt>
                <c:pt idx="82368" formatCode="0.00E+00">
                  <c:v>1.4E-3</c:v>
                </c:pt>
                <c:pt idx="82369" formatCode="0.00E+00">
                  <c:v>1.4E-3</c:v>
                </c:pt>
                <c:pt idx="82370" formatCode="0.00E+00">
                  <c:v>1.4E-3</c:v>
                </c:pt>
                <c:pt idx="82371" formatCode="0.00E+00">
                  <c:v>1.4E-3</c:v>
                </c:pt>
                <c:pt idx="82372" formatCode="0.00E+00">
                  <c:v>1.4E-3</c:v>
                </c:pt>
                <c:pt idx="82373" formatCode="0.00E+00">
                  <c:v>1.4E-3</c:v>
                </c:pt>
                <c:pt idx="82374" formatCode="0.00E+00">
                  <c:v>1.4E-3</c:v>
                </c:pt>
                <c:pt idx="82375" formatCode="0.00E+00">
                  <c:v>1.4E-3</c:v>
                </c:pt>
                <c:pt idx="82376" formatCode="0.00E+00">
                  <c:v>1.4E-3</c:v>
                </c:pt>
                <c:pt idx="82377" formatCode="0.00E+00">
                  <c:v>1.4E-3</c:v>
                </c:pt>
                <c:pt idx="82378" formatCode="0.00E+00">
                  <c:v>1.4E-3</c:v>
                </c:pt>
                <c:pt idx="82379" formatCode="0.00E+00">
                  <c:v>1.4E-3</c:v>
                </c:pt>
                <c:pt idx="82380" formatCode="0.00E+00">
                  <c:v>1.4E-3</c:v>
                </c:pt>
                <c:pt idx="82381" formatCode="0.00E+00">
                  <c:v>1.4E-3</c:v>
                </c:pt>
                <c:pt idx="82382" formatCode="0.00E+00">
                  <c:v>1.4E-3</c:v>
                </c:pt>
                <c:pt idx="82383" formatCode="0.00E+00">
                  <c:v>1.4E-3</c:v>
                </c:pt>
                <c:pt idx="82384" formatCode="0.00E+00">
                  <c:v>1.4E-3</c:v>
                </c:pt>
                <c:pt idx="82385" formatCode="0.00E+00">
                  <c:v>1.4E-3</c:v>
                </c:pt>
                <c:pt idx="82386" formatCode="0.00E+00">
                  <c:v>1.4E-3</c:v>
                </c:pt>
                <c:pt idx="82387" formatCode="0.00E+00">
                  <c:v>1.4E-3</c:v>
                </c:pt>
                <c:pt idx="82388" formatCode="0.00E+00">
                  <c:v>1.4E-3</c:v>
                </c:pt>
                <c:pt idx="82389" formatCode="0.00E+00">
                  <c:v>1.4E-3</c:v>
                </c:pt>
                <c:pt idx="82390" formatCode="0.00E+00">
                  <c:v>1.4E-3</c:v>
                </c:pt>
                <c:pt idx="82391" formatCode="0.00E+00">
                  <c:v>1.4E-3</c:v>
                </c:pt>
                <c:pt idx="82392" formatCode="0.00E+00">
                  <c:v>1.4E-3</c:v>
                </c:pt>
                <c:pt idx="82393" formatCode="0.00E+00">
                  <c:v>1.4E-3</c:v>
                </c:pt>
                <c:pt idx="82394" formatCode="0.00E+00">
                  <c:v>1.4E-3</c:v>
                </c:pt>
                <c:pt idx="82395" formatCode="0.00E+00">
                  <c:v>1.4E-3</c:v>
                </c:pt>
                <c:pt idx="82396" formatCode="0.00E+00">
                  <c:v>1.4E-3</c:v>
                </c:pt>
                <c:pt idx="82397" formatCode="0.00E+00">
                  <c:v>1.4E-3</c:v>
                </c:pt>
                <c:pt idx="82398" formatCode="0.00E+00">
                  <c:v>1.4E-3</c:v>
                </c:pt>
                <c:pt idx="82399" formatCode="0.00E+00">
                  <c:v>1.4E-3</c:v>
                </c:pt>
                <c:pt idx="82400" formatCode="0.00E+00">
                  <c:v>1.4E-3</c:v>
                </c:pt>
                <c:pt idx="82401" formatCode="0.00E+00">
                  <c:v>1.4E-3</c:v>
                </c:pt>
                <c:pt idx="82402" formatCode="0.00E+00">
                  <c:v>1.4E-3</c:v>
                </c:pt>
                <c:pt idx="82403" formatCode="0.00E+00">
                  <c:v>1.4E-3</c:v>
                </c:pt>
                <c:pt idx="82404" formatCode="0.00E+00">
                  <c:v>1.4E-3</c:v>
                </c:pt>
                <c:pt idx="82405" formatCode="0.00E+00">
                  <c:v>1.4E-3</c:v>
                </c:pt>
                <c:pt idx="82406" formatCode="0.00E+00">
                  <c:v>1.4E-3</c:v>
                </c:pt>
                <c:pt idx="82407" formatCode="0.00E+00">
                  <c:v>1.4E-3</c:v>
                </c:pt>
                <c:pt idx="82408" formatCode="0.00E+00">
                  <c:v>1.4E-3</c:v>
                </c:pt>
                <c:pt idx="82409" formatCode="0.00E+00">
                  <c:v>1.4E-3</c:v>
                </c:pt>
                <c:pt idx="82410" formatCode="0.00E+00">
                  <c:v>1.4E-3</c:v>
                </c:pt>
                <c:pt idx="82411" formatCode="0.00E+00">
                  <c:v>1.4E-3</c:v>
                </c:pt>
                <c:pt idx="82412" formatCode="0.00E+00">
                  <c:v>1.4E-3</c:v>
                </c:pt>
                <c:pt idx="82413" formatCode="0.00E+00">
                  <c:v>1.4E-3</c:v>
                </c:pt>
                <c:pt idx="82414" formatCode="0.00E+00">
                  <c:v>1.4E-3</c:v>
                </c:pt>
                <c:pt idx="82415" formatCode="0.00E+00">
                  <c:v>1.4E-3</c:v>
                </c:pt>
                <c:pt idx="82416" formatCode="0.00E+00">
                  <c:v>1.4E-3</c:v>
                </c:pt>
                <c:pt idx="82417" formatCode="0.00E+00">
                  <c:v>1.4E-3</c:v>
                </c:pt>
                <c:pt idx="82418" formatCode="0.00E+00">
                  <c:v>1.4E-3</c:v>
                </c:pt>
                <c:pt idx="82419" formatCode="0.00E+00">
                  <c:v>1.4E-3</c:v>
                </c:pt>
                <c:pt idx="82420" formatCode="0.00E+00">
                  <c:v>1.4E-3</c:v>
                </c:pt>
                <c:pt idx="82421" formatCode="0.00E+00">
                  <c:v>1.4E-3</c:v>
                </c:pt>
                <c:pt idx="82422" formatCode="0.00E+00">
                  <c:v>1.4E-3</c:v>
                </c:pt>
                <c:pt idx="82423" formatCode="0.00E+00">
                  <c:v>1.4E-3</c:v>
                </c:pt>
                <c:pt idx="82424" formatCode="0.00E+00">
                  <c:v>1.4E-3</c:v>
                </c:pt>
                <c:pt idx="82425" formatCode="0.00E+00">
                  <c:v>1.4E-3</c:v>
                </c:pt>
                <c:pt idx="82426" formatCode="0.00E+00">
                  <c:v>1.4E-3</c:v>
                </c:pt>
                <c:pt idx="82427" formatCode="0.00E+00">
                  <c:v>1.4E-3</c:v>
                </c:pt>
                <c:pt idx="82428" formatCode="0.00E+00">
                  <c:v>1.4E-3</c:v>
                </c:pt>
                <c:pt idx="82429" formatCode="0.00E+00">
                  <c:v>1.4E-3</c:v>
                </c:pt>
                <c:pt idx="82430" formatCode="0.00E+00">
                  <c:v>1.4E-3</c:v>
                </c:pt>
                <c:pt idx="82431" formatCode="0.00E+00">
                  <c:v>1.4E-3</c:v>
                </c:pt>
                <c:pt idx="82432" formatCode="0.00E+00">
                  <c:v>1.4E-3</c:v>
                </c:pt>
                <c:pt idx="82433" formatCode="0.00E+00">
                  <c:v>1.4E-3</c:v>
                </c:pt>
                <c:pt idx="82434" formatCode="0.00E+00">
                  <c:v>1.4E-3</c:v>
                </c:pt>
                <c:pt idx="82435" formatCode="0.00E+00">
                  <c:v>1.4E-3</c:v>
                </c:pt>
                <c:pt idx="82436" formatCode="0.00E+00">
                  <c:v>1.4E-3</c:v>
                </c:pt>
                <c:pt idx="82437" formatCode="0.00E+00">
                  <c:v>1.4E-3</c:v>
                </c:pt>
                <c:pt idx="82438" formatCode="0.00E+00">
                  <c:v>1.4E-3</c:v>
                </c:pt>
                <c:pt idx="82439" formatCode="0.00E+00">
                  <c:v>1.4E-3</c:v>
                </c:pt>
                <c:pt idx="82440" formatCode="0.00E+00">
                  <c:v>1.4E-3</c:v>
                </c:pt>
                <c:pt idx="82441" formatCode="0.00E+00">
                  <c:v>1.4E-3</c:v>
                </c:pt>
                <c:pt idx="82442" formatCode="0.00E+00">
                  <c:v>1.4E-3</c:v>
                </c:pt>
                <c:pt idx="82443" formatCode="0.00E+00">
                  <c:v>1.4E-3</c:v>
                </c:pt>
                <c:pt idx="82444" formatCode="0.00E+00">
                  <c:v>1.4E-3</c:v>
                </c:pt>
                <c:pt idx="82445" formatCode="0.00E+00">
                  <c:v>1.4E-3</c:v>
                </c:pt>
                <c:pt idx="82446" formatCode="0.00E+00">
                  <c:v>1.4E-3</c:v>
                </c:pt>
                <c:pt idx="82447" formatCode="0.00E+00">
                  <c:v>1.4E-3</c:v>
                </c:pt>
                <c:pt idx="82448" formatCode="0.00E+00">
                  <c:v>1.4E-3</c:v>
                </c:pt>
                <c:pt idx="82449" formatCode="0.00E+00">
                  <c:v>1.4E-3</c:v>
                </c:pt>
                <c:pt idx="82450" formatCode="0.00E+00">
                  <c:v>1.4E-3</c:v>
                </c:pt>
                <c:pt idx="82451" formatCode="0.00E+00">
                  <c:v>1.4E-3</c:v>
                </c:pt>
                <c:pt idx="82452" formatCode="0.00E+00">
                  <c:v>1.4E-3</c:v>
                </c:pt>
                <c:pt idx="82453" formatCode="0.00E+00">
                  <c:v>1.4E-3</c:v>
                </c:pt>
                <c:pt idx="82454" formatCode="0.00E+00">
                  <c:v>1.4E-3</c:v>
                </c:pt>
                <c:pt idx="82455" formatCode="0.00E+00">
                  <c:v>1.4E-3</c:v>
                </c:pt>
                <c:pt idx="82456" formatCode="0.00E+00">
                  <c:v>1.4E-3</c:v>
                </c:pt>
                <c:pt idx="82457" formatCode="0.00E+00">
                  <c:v>1.4E-3</c:v>
                </c:pt>
                <c:pt idx="82458" formatCode="0.00E+00">
                  <c:v>1.4E-3</c:v>
                </c:pt>
                <c:pt idx="82459" formatCode="0.00E+00">
                  <c:v>1.4E-3</c:v>
                </c:pt>
                <c:pt idx="82460" formatCode="0.00E+00">
                  <c:v>1.4E-3</c:v>
                </c:pt>
                <c:pt idx="82461" formatCode="0.00E+00">
                  <c:v>1.4E-3</c:v>
                </c:pt>
                <c:pt idx="82462" formatCode="0.00E+00">
                  <c:v>1.4E-3</c:v>
                </c:pt>
                <c:pt idx="82463" formatCode="0.00E+00">
                  <c:v>1.4E-3</c:v>
                </c:pt>
                <c:pt idx="82464" formatCode="0.00E+00">
                  <c:v>1.4E-3</c:v>
                </c:pt>
                <c:pt idx="82465" formatCode="0.00E+00">
                  <c:v>1.4E-3</c:v>
                </c:pt>
                <c:pt idx="82466" formatCode="0.00E+00">
                  <c:v>1.4E-3</c:v>
                </c:pt>
                <c:pt idx="82467" formatCode="0.00E+00">
                  <c:v>1.4E-3</c:v>
                </c:pt>
                <c:pt idx="82468" formatCode="0.00E+00">
                  <c:v>1.4E-3</c:v>
                </c:pt>
                <c:pt idx="82469" formatCode="0.00E+00">
                  <c:v>1.4E-3</c:v>
                </c:pt>
                <c:pt idx="82470" formatCode="0.00E+00">
                  <c:v>1.4E-3</c:v>
                </c:pt>
                <c:pt idx="82471" formatCode="0.00E+00">
                  <c:v>1.4E-3</c:v>
                </c:pt>
                <c:pt idx="82472" formatCode="0.00E+00">
                  <c:v>1.4E-3</c:v>
                </c:pt>
                <c:pt idx="82473" formatCode="0.00E+00">
                  <c:v>1.4E-3</c:v>
                </c:pt>
                <c:pt idx="82474" formatCode="0.00E+00">
                  <c:v>1.4E-3</c:v>
                </c:pt>
                <c:pt idx="82475" formatCode="0.00E+00">
                  <c:v>1.4E-3</c:v>
                </c:pt>
                <c:pt idx="82476" formatCode="0.00E+00">
                  <c:v>1.4E-3</c:v>
                </c:pt>
                <c:pt idx="82477" formatCode="0.00E+00">
                  <c:v>1.4E-3</c:v>
                </c:pt>
                <c:pt idx="82478" formatCode="0.00E+00">
                  <c:v>1.4E-3</c:v>
                </c:pt>
                <c:pt idx="82479" formatCode="0.00E+00">
                  <c:v>1.4E-3</c:v>
                </c:pt>
                <c:pt idx="82480" formatCode="0.00E+00">
                  <c:v>1.4E-3</c:v>
                </c:pt>
                <c:pt idx="82481" formatCode="0.00E+00">
                  <c:v>1.4E-3</c:v>
                </c:pt>
                <c:pt idx="82482" formatCode="0.00E+00">
                  <c:v>1.4E-3</c:v>
                </c:pt>
                <c:pt idx="82483" formatCode="0.00E+00">
                  <c:v>1.4E-3</c:v>
                </c:pt>
                <c:pt idx="82484" formatCode="0.00E+00">
                  <c:v>1.4E-3</c:v>
                </c:pt>
                <c:pt idx="82485" formatCode="0.00E+00">
                  <c:v>1.4E-3</c:v>
                </c:pt>
                <c:pt idx="82486" formatCode="0.00E+00">
                  <c:v>1.4E-3</c:v>
                </c:pt>
                <c:pt idx="82487" formatCode="0.00E+00">
                  <c:v>1.4E-3</c:v>
                </c:pt>
                <c:pt idx="82488" formatCode="0.00E+00">
                  <c:v>1.4E-3</c:v>
                </c:pt>
                <c:pt idx="82489" formatCode="0.00E+00">
                  <c:v>1.4E-3</c:v>
                </c:pt>
                <c:pt idx="82490" formatCode="0.00E+00">
                  <c:v>1.4E-3</c:v>
                </c:pt>
                <c:pt idx="82491" formatCode="0.00E+00">
                  <c:v>1.4E-3</c:v>
                </c:pt>
                <c:pt idx="82492" formatCode="0.00E+00">
                  <c:v>1.4E-3</c:v>
                </c:pt>
                <c:pt idx="82493" formatCode="0.00E+00">
                  <c:v>1.4E-3</c:v>
                </c:pt>
                <c:pt idx="82494" formatCode="0.00E+00">
                  <c:v>1.4E-3</c:v>
                </c:pt>
                <c:pt idx="82495" formatCode="0.00E+00">
                  <c:v>1.4E-3</c:v>
                </c:pt>
                <c:pt idx="82496" formatCode="0.00E+00">
                  <c:v>1.4E-3</c:v>
                </c:pt>
                <c:pt idx="82497" formatCode="0.00E+00">
                  <c:v>1.4E-3</c:v>
                </c:pt>
                <c:pt idx="82498" formatCode="0.00E+00">
                  <c:v>1.4E-3</c:v>
                </c:pt>
                <c:pt idx="82499" formatCode="0.00E+00">
                  <c:v>1.4E-3</c:v>
                </c:pt>
                <c:pt idx="82500" formatCode="0.00E+00">
                  <c:v>1.4E-3</c:v>
                </c:pt>
                <c:pt idx="82501" formatCode="0.00E+00">
                  <c:v>1.4E-3</c:v>
                </c:pt>
                <c:pt idx="82502" formatCode="0.00E+00">
                  <c:v>1.4E-3</c:v>
                </c:pt>
                <c:pt idx="82503" formatCode="0.00E+00">
                  <c:v>1.4E-3</c:v>
                </c:pt>
                <c:pt idx="82504" formatCode="0.00E+00">
                  <c:v>1.4E-3</c:v>
                </c:pt>
                <c:pt idx="82505" formatCode="0.00E+00">
                  <c:v>1.4E-3</c:v>
                </c:pt>
                <c:pt idx="82506" formatCode="0.00E+00">
                  <c:v>1.4E-3</c:v>
                </c:pt>
                <c:pt idx="82507" formatCode="0.00E+00">
                  <c:v>1.4E-3</c:v>
                </c:pt>
                <c:pt idx="82508" formatCode="0.00E+00">
                  <c:v>1.4E-3</c:v>
                </c:pt>
                <c:pt idx="82509" formatCode="0.00E+00">
                  <c:v>1.4E-3</c:v>
                </c:pt>
                <c:pt idx="82510" formatCode="0.00E+00">
                  <c:v>1.4E-3</c:v>
                </c:pt>
                <c:pt idx="82511" formatCode="0.00E+00">
                  <c:v>1.4E-3</c:v>
                </c:pt>
                <c:pt idx="82512" formatCode="0.00E+00">
                  <c:v>1.4E-3</c:v>
                </c:pt>
                <c:pt idx="82513" formatCode="0.00E+00">
                  <c:v>1.4E-3</c:v>
                </c:pt>
                <c:pt idx="82514" formatCode="0.00E+00">
                  <c:v>1.4E-3</c:v>
                </c:pt>
                <c:pt idx="82515" formatCode="0.00E+00">
                  <c:v>1.4E-3</c:v>
                </c:pt>
                <c:pt idx="82516" formatCode="0.00E+00">
                  <c:v>1.4E-3</c:v>
                </c:pt>
                <c:pt idx="82517" formatCode="0.00E+00">
                  <c:v>1.4E-3</c:v>
                </c:pt>
                <c:pt idx="82518" formatCode="0.00E+00">
                  <c:v>1.4E-3</c:v>
                </c:pt>
                <c:pt idx="82519" formatCode="0.00E+00">
                  <c:v>1.4E-3</c:v>
                </c:pt>
                <c:pt idx="82520" formatCode="0.00E+00">
                  <c:v>1.4E-3</c:v>
                </c:pt>
                <c:pt idx="82521" formatCode="0.00E+00">
                  <c:v>1.4E-3</c:v>
                </c:pt>
                <c:pt idx="82522" formatCode="0.00E+00">
                  <c:v>1.4E-3</c:v>
                </c:pt>
                <c:pt idx="82523" formatCode="0.00E+00">
                  <c:v>1.4E-3</c:v>
                </c:pt>
                <c:pt idx="82524" formatCode="0.00E+00">
                  <c:v>1.4E-3</c:v>
                </c:pt>
                <c:pt idx="82525" formatCode="0.00E+00">
                  <c:v>1.4E-3</c:v>
                </c:pt>
                <c:pt idx="82526" formatCode="0.00E+00">
                  <c:v>1.4E-3</c:v>
                </c:pt>
                <c:pt idx="82527" formatCode="0.00E+00">
                  <c:v>1.4E-3</c:v>
                </c:pt>
                <c:pt idx="82528" formatCode="0.00E+00">
                  <c:v>1.4E-3</c:v>
                </c:pt>
                <c:pt idx="82529" formatCode="0.00E+00">
                  <c:v>1.4E-3</c:v>
                </c:pt>
                <c:pt idx="82530" formatCode="0.00E+00">
                  <c:v>1.4E-3</c:v>
                </c:pt>
                <c:pt idx="82531" formatCode="0.00E+00">
                  <c:v>1.4E-3</c:v>
                </c:pt>
                <c:pt idx="82532" formatCode="0.00E+00">
                  <c:v>1.4E-3</c:v>
                </c:pt>
                <c:pt idx="82533" formatCode="0.00E+00">
                  <c:v>1.4E-3</c:v>
                </c:pt>
                <c:pt idx="82534" formatCode="0.00E+00">
                  <c:v>1.4E-3</c:v>
                </c:pt>
                <c:pt idx="82535" formatCode="0.00E+00">
                  <c:v>1.4E-3</c:v>
                </c:pt>
                <c:pt idx="82536" formatCode="0.00E+00">
                  <c:v>1.4E-3</c:v>
                </c:pt>
                <c:pt idx="82537" formatCode="0.00E+00">
                  <c:v>1.4E-3</c:v>
                </c:pt>
                <c:pt idx="82538" formatCode="0.00E+00">
                  <c:v>1.4E-3</c:v>
                </c:pt>
                <c:pt idx="82539" formatCode="0.00E+00">
                  <c:v>1.4E-3</c:v>
                </c:pt>
                <c:pt idx="82540" formatCode="0.00E+00">
                  <c:v>1.4E-3</c:v>
                </c:pt>
                <c:pt idx="82541" formatCode="0.00E+00">
                  <c:v>1.4E-3</c:v>
                </c:pt>
                <c:pt idx="82542" formatCode="0.00E+00">
                  <c:v>1.4E-3</c:v>
                </c:pt>
                <c:pt idx="82543" formatCode="0.00E+00">
                  <c:v>1.4E-3</c:v>
                </c:pt>
                <c:pt idx="82544" formatCode="0.00E+00">
                  <c:v>1.4E-3</c:v>
                </c:pt>
                <c:pt idx="82545" formatCode="0.00E+00">
                  <c:v>1.4E-3</c:v>
                </c:pt>
                <c:pt idx="82546" formatCode="0.00E+00">
                  <c:v>1.4E-3</c:v>
                </c:pt>
                <c:pt idx="82547" formatCode="0.00E+00">
                  <c:v>1.4E-3</c:v>
                </c:pt>
                <c:pt idx="82548" formatCode="0.00E+00">
                  <c:v>1.4E-3</c:v>
                </c:pt>
                <c:pt idx="82549" formatCode="0.00E+00">
                  <c:v>1.4E-3</c:v>
                </c:pt>
                <c:pt idx="82550" formatCode="0.00E+00">
                  <c:v>1.4E-3</c:v>
                </c:pt>
                <c:pt idx="82551" formatCode="0.00E+00">
                  <c:v>1.4E-3</c:v>
                </c:pt>
                <c:pt idx="82552" formatCode="0.00E+00">
                  <c:v>1.4E-3</c:v>
                </c:pt>
                <c:pt idx="82553" formatCode="0.00E+00">
                  <c:v>1.4E-3</c:v>
                </c:pt>
                <c:pt idx="82554" formatCode="0.00E+00">
                  <c:v>1.4E-3</c:v>
                </c:pt>
                <c:pt idx="82555" formatCode="0.00E+00">
                  <c:v>1.4E-3</c:v>
                </c:pt>
                <c:pt idx="82556" formatCode="0.00E+00">
                  <c:v>1.4E-3</c:v>
                </c:pt>
                <c:pt idx="82557" formatCode="0.00E+00">
                  <c:v>1.4E-3</c:v>
                </c:pt>
                <c:pt idx="82558" formatCode="0.00E+00">
                  <c:v>1.4E-3</c:v>
                </c:pt>
                <c:pt idx="82559" formatCode="0.00E+00">
                  <c:v>1.4E-3</c:v>
                </c:pt>
                <c:pt idx="82560" formatCode="0.00E+00">
                  <c:v>1.4E-3</c:v>
                </c:pt>
                <c:pt idx="82561" formatCode="0.00E+00">
                  <c:v>1.4E-3</c:v>
                </c:pt>
                <c:pt idx="82562" formatCode="0.00E+00">
                  <c:v>1.4E-3</c:v>
                </c:pt>
                <c:pt idx="82563" formatCode="0.00E+00">
                  <c:v>1.4E-3</c:v>
                </c:pt>
                <c:pt idx="82564" formatCode="0.00E+00">
                  <c:v>1.4E-3</c:v>
                </c:pt>
                <c:pt idx="82565" formatCode="0.00E+00">
                  <c:v>1.4E-3</c:v>
                </c:pt>
                <c:pt idx="82566" formatCode="0.00E+00">
                  <c:v>1.4E-3</c:v>
                </c:pt>
                <c:pt idx="82567" formatCode="0.00E+00">
                  <c:v>1.4E-3</c:v>
                </c:pt>
                <c:pt idx="82568" formatCode="0.00E+00">
                  <c:v>1.4E-3</c:v>
                </c:pt>
                <c:pt idx="82569" formatCode="0.00E+00">
                  <c:v>1.4E-3</c:v>
                </c:pt>
                <c:pt idx="82570" formatCode="0.00E+00">
                  <c:v>1.4E-3</c:v>
                </c:pt>
                <c:pt idx="82571" formatCode="0.00E+00">
                  <c:v>1.4E-3</c:v>
                </c:pt>
                <c:pt idx="82572" formatCode="0.00E+00">
                  <c:v>1.4E-3</c:v>
                </c:pt>
                <c:pt idx="82573" formatCode="0.00E+00">
                  <c:v>1.4E-3</c:v>
                </c:pt>
                <c:pt idx="82574" formatCode="0.00E+00">
                  <c:v>1.4E-3</c:v>
                </c:pt>
                <c:pt idx="82575" formatCode="0.00E+00">
                  <c:v>1.4E-3</c:v>
                </c:pt>
                <c:pt idx="82576" formatCode="0.00E+00">
                  <c:v>1.4E-3</c:v>
                </c:pt>
                <c:pt idx="82577" formatCode="0.00E+00">
                  <c:v>1.4E-3</c:v>
                </c:pt>
                <c:pt idx="82578" formatCode="0.00E+00">
                  <c:v>1.4E-3</c:v>
                </c:pt>
                <c:pt idx="82579" formatCode="0.00E+00">
                  <c:v>1.4E-3</c:v>
                </c:pt>
                <c:pt idx="82580" formatCode="0.00E+00">
                  <c:v>1.4E-3</c:v>
                </c:pt>
                <c:pt idx="82581" formatCode="0.00E+00">
                  <c:v>1.4E-3</c:v>
                </c:pt>
                <c:pt idx="82582" formatCode="0.00E+00">
                  <c:v>1.4E-3</c:v>
                </c:pt>
                <c:pt idx="82583" formatCode="0.00E+00">
                  <c:v>1.4E-3</c:v>
                </c:pt>
                <c:pt idx="82584" formatCode="0.00E+00">
                  <c:v>1.4E-3</c:v>
                </c:pt>
                <c:pt idx="82585" formatCode="0.00E+00">
                  <c:v>1.4E-3</c:v>
                </c:pt>
                <c:pt idx="82586" formatCode="0.00E+00">
                  <c:v>1.4E-3</c:v>
                </c:pt>
                <c:pt idx="82587" formatCode="0.00E+00">
                  <c:v>1.4E-3</c:v>
                </c:pt>
                <c:pt idx="82588" formatCode="0.00E+00">
                  <c:v>1.4E-3</c:v>
                </c:pt>
                <c:pt idx="82589" formatCode="0.00E+00">
                  <c:v>1.4E-3</c:v>
                </c:pt>
                <c:pt idx="82590" formatCode="0.00E+00">
                  <c:v>1.4E-3</c:v>
                </c:pt>
                <c:pt idx="82591" formatCode="0.00E+00">
                  <c:v>1.4E-3</c:v>
                </c:pt>
                <c:pt idx="82592" formatCode="0.00E+00">
                  <c:v>1.4E-3</c:v>
                </c:pt>
                <c:pt idx="82593" formatCode="0.00E+00">
                  <c:v>1.4E-3</c:v>
                </c:pt>
                <c:pt idx="82594" formatCode="0.00E+00">
                  <c:v>1.4E-3</c:v>
                </c:pt>
                <c:pt idx="82595" formatCode="0.00E+00">
                  <c:v>1.4E-3</c:v>
                </c:pt>
                <c:pt idx="82596" formatCode="0.00E+00">
                  <c:v>1.4E-3</c:v>
                </c:pt>
                <c:pt idx="82597" formatCode="0.00E+00">
                  <c:v>1.4E-3</c:v>
                </c:pt>
                <c:pt idx="82598" formatCode="0.00E+00">
                  <c:v>1.4E-3</c:v>
                </c:pt>
                <c:pt idx="82599" formatCode="0.00E+00">
                  <c:v>1.4E-3</c:v>
                </c:pt>
                <c:pt idx="82600" formatCode="0.00E+00">
                  <c:v>1.4E-3</c:v>
                </c:pt>
                <c:pt idx="82601" formatCode="0.00E+00">
                  <c:v>1.4E-3</c:v>
                </c:pt>
                <c:pt idx="82602" formatCode="0.00E+00">
                  <c:v>1.4E-3</c:v>
                </c:pt>
                <c:pt idx="82603" formatCode="0.00E+00">
                  <c:v>1.4E-3</c:v>
                </c:pt>
                <c:pt idx="82604" formatCode="0.00E+00">
                  <c:v>1.4E-3</c:v>
                </c:pt>
                <c:pt idx="82605" formatCode="0.00E+00">
                  <c:v>1.4E-3</c:v>
                </c:pt>
                <c:pt idx="82606" formatCode="0.00E+00">
                  <c:v>1.4E-3</c:v>
                </c:pt>
                <c:pt idx="82607" formatCode="0.00E+00">
                  <c:v>1.4E-3</c:v>
                </c:pt>
                <c:pt idx="82608" formatCode="0.00E+00">
                  <c:v>1.4E-3</c:v>
                </c:pt>
                <c:pt idx="82609" formatCode="0.00E+00">
                  <c:v>1.4E-3</c:v>
                </c:pt>
                <c:pt idx="82610" formatCode="0.00E+00">
                  <c:v>1.4E-3</c:v>
                </c:pt>
                <c:pt idx="82611" formatCode="0.00E+00">
                  <c:v>1.4E-3</c:v>
                </c:pt>
                <c:pt idx="82612" formatCode="0.00E+00">
                  <c:v>1.4E-3</c:v>
                </c:pt>
                <c:pt idx="82613" formatCode="0.00E+00">
                  <c:v>1.4E-3</c:v>
                </c:pt>
                <c:pt idx="82614" formatCode="0.00E+00">
                  <c:v>1.4E-3</c:v>
                </c:pt>
                <c:pt idx="82615" formatCode="0.00E+00">
                  <c:v>1.4E-3</c:v>
                </c:pt>
                <c:pt idx="82616" formatCode="0.00E+00">
                  <c:v>1.4E-3</c:v>
                </c:pt>
                <c:pt idx="82617" formatCode="0.00E+00">
                  <c:v>1.4E-3</c:v>
                </c:pt>
                <c:pt idx="82618" formatCode="0.00E+00">
                  <c:v>1.4E-3</c:v>
                </c:pt>
                <c:pt idx="82619" formatCode="0.00E+00">
                  <c:v>1.4E-3</c:v>
                </c:pt>
                <c:pt idx="82620" formatCode="0.00E+00">
                  <c:v>1.4E-3</c:v>
                </c:pt>
                <c:pt idx="82621" formatCode="0.00E+00">
                  <c:v>1.4E-3</c:v>
                </c:pt>
                <c:pt idx="82622" formatCode="0.00E+00">
                  <c:v>1.4E-3</c:v>
                </c:pt>
                <c:pt idx="82623" formatCode="0.00E+00">
                  <c:v>1.4E-3</c:v>
                </c:pt>
                <c:pt idx="82624" formatCode="0.00E+00">
                  <c:v>1.4E-3</c:v>
                </c:pt>
                <c:pt idx="82625" formatCode="0.00E+00">
                  <c:v>1.4E-3</c:v>
                </c:pt>
                <c:pt idx="82626" formatCode="0.00E+00">
                  <c:v>1.4E-3</c:v>
                </c:pt>
                <c:pt idx="82627" formatCode="0.00E+00">
                  <c:v>1.4E-3</c:v>
                </c:pt>
                <c:pt idx="82628" formatCode="0.00E+00">
                  <c:v>1.4E-3</c:v>
                </c:pt>
                <c:pt idx="82629" formatCode="0.00E+00">
                  <c:v>1.4E-3</c:v>
                </c:pt>
                <c:pt idx="82630" formatCode="0.00E+00">
                  <c:v>1.4E-3</c:v>
                </c:pt>
                <c:pt idx="82631" formatCode="0.00E+00">
                  <c:v>1.4E-3</c:v>
                </c:pt>
                <c:pt idx="82632" formatCode="0.00E+00">
                  <c:v>1.4E-3</c:v>
                </c:pt>
                <c:pt idx="82633" formatCode="0.00E+00">
                  <c:v>1.4E-3</c:v>
                </c:pt>
                <c:pt idx="82634" formatCode="0.00E+00">
                  <c:v>1.4E-3</c:v>
                </c:pt>
                <c:pt idx="82635" formatCode="0.00E+00">
                  <c:v>1.4E-3</c:v>
                </c:pt>
                <c:pt idx="82636" formatCode="0.00E+00">
                  <c:v>1.4E-3</c:v>
                </c:pt>
                <c:pt idx="82637" formatCode="0.00E+00">
                  <c:v>1.4E-3</c:v>
                </c:pt>
                <c:pt idx="82638" formatCode="0.00E+00">
                  <c:v>1.4E-3</c:v>
                </c:pt>
                <c:pt idx="82639" formatCode="0.00E+00">
                  <c:v>1.4E-3</c:v>
                </c:pt>
                <c:pt idx="82640" formatCode="0.00E+00">
                  <c:v>1.4E-3</c:v>
                </c:pt>
                <c:pt idx="82641" formatCode="0.00E+00">
                  <c:v>1.4E-3</c:v>
                </c:pt>
                <c:pt idx="82642" formatCode="0.00E+00">
                  <c:v>1.4E-3</c:v>
                </c:pt>
                <c:pt idx="82643" formatCode="0.00E+00">
                  <c:v>1.4E-3</c:v>
                </c:pt>
                <c:pt idx="82644" formatCode="0.00E+00">
                  <c:v>1.4E-3</c:v>
                </c:pt>
                <c:pt idx="82645" formatCode="0.00E+00">
                  <c:v>1.4E-3</c:v>
                </c:pt>
                <c:pt idx="82646" formatCode="0.00E+00">
                  <c:v>1.4E-3</c:v>
                </c:pt>
                <c:pt idx="82647" formatCode="0.00E+00">
                  <c:v>1.4E-3</c:v>
                </c:pt>
                <c:pt idx="82648" formatCode="0.00E+00">
                  <c:v>1.4E-3</c:v>
                </c:pt>
                <c:pt idx="82649" formatCode="0.00E+00">
                  <c:v>1.4E-3</c:v>
                </c:pt>
                <c:pt idx="82650" formatCode="0.00E+00">
                  <c:v>1.4E-3</c:v>
                </c:pt>
                <c:pt idx="82651" formatCode="0.00E+00">
                  <c:v>1.4E-3</c:v>
                </c:pt>
                <c:pt idx="82652" formatCode="0.00E+00">
                  <c:v>1.4E-3</c:v>
                </c:pt>
                <c:pt idx="82653" formatCode="0.00E+00">
                  <c:v>1.4E-3</c:v>
                </c:pt>
                <c:pt idx="82654" formatCode="0.00E+00">
                  <c:v>1.4E-3</c:v>
                </c:pt>
                <c:pt idx="82655" formatCode="0.00E+00">
                  <c:v>1.4E-3</c:v>
                </c:pt>
                <c:pt idx="82656" formatCode="0.00E+00">
                  <c:v>1.4E-3</c:v>
                </c:pt>
                <c:pt idx="82657" formatCode="0.00E+00">
                  <c:v>1.4E-3</c:v>
                </c:pt>
                <c:pt idx="82658" formatCode="0.00E+00">
                  <c:v>1.4E-3</c:v>
                </c:pt>
                <c:pt idx="82659" formatCode="0.00E+00">
                  <c:v>1.4E-3</c:v>
                </c:pt>
                <c:pt idx="82660" formatCode="0.00E+00">
                  <c:v>1.4E-3</c:v>
                </c:pt>
                <c:pt idx="82661" formatCode="0.00E+00">
                  <c:v>1.4E-3</c:v>
                </c:pt>
                <c:pt idx="82662" formatCode="0.00E+00">
                  <c:v>1.4E-3</c:v>
                </c:pt>
                <c:pt idx="82663" formatCode="0.00E+00">
                  <c:v>1.4E-3</c:v>
                </c:pt>
                <c:pt idx="82664" formatCode="0.00E+00">
                  <c:v>1.4E-3</c:v>
                </c:pt>
                <c:pt idx="82665" formatCode="0.00E+00">
                  <c:v>1.4E-3</c:v>
                </c:pt>
                <c:pt idx="82666" formatCode="0.00E+00">
                  <c:v>1.4E-3</c:v>
                </c:pt>
                <c:pt idx="82667" formatCode="0.00E+00">
                  <c:v>1.4E-3</c:v>
                </c:pt>
                <c:pt idx="82668" formatCode="0.00E+00">
                  <c:v>1.4E-3</c:v>
                </c:pt>
                <c:pt idx="82669" formatCode="0.00E+00">
                  <c:v>1.4E-3</c:v>
                </c:pt>
                <c:pt idx="82670" formatCode="0.00E+00">
                  <c:v>1.4E-3</c:v>
                </c:pt>
                <c:pt idx="82671" formatCode="0.00E+00">
                  <c:v>1.4E-3</c:v>
                </c:pt>
                <c:pt idx="82672" formatCode="0.00E+00">
                  <c:v>1.4E-3</c:v>
                </c:pt>
                <c:pt idx="82673" formatCode="0.00E+00">
                  <c:v>1.4E-3</c:v>
                </c:pt>
                <c:pt idx="82674" formatCode="0.00E+00">
                  <c:v>1.4E-3</c:v>
                </c:pt>
                <c:pt idx="82675" formatCode="0.00E+00">
                  <c:v>1.4E-3</c:v>
                </c:pt>
                <c:pt idx="82676" formatCode="0.00E+00">
                  <c:v>1.4E-3</c:v>
                </c:pt>
                <c:pt idx="82677" formatCode="0.00E+00">
                  <c:v>1.4E-3</c:v>
                </c:pt>
                <c:pt idx="82678" formatCode="0.00E+00">
                  <c:v>1.4E-3</c:v>
                </c:pt>
                <c:pt idx="82679" formatCode="0.00E+00">
                  <c:v>1.4E-3</c:v>
                </c:pt>
                <c:pt idx="82680" formatCode="0.00E+00">
                  <c:v>1.4E-3</c:v>
                </c:pt>
                <c:pt idx="82681" formatCode="0.00E+00">
                  <c:v>1.4E-3</c:v>
                </c:pt>
                <c:pt idx="82682" formatCode="0.00E+00">
                  <c:v>1.4E-3</c:v>
                </c:pt>
                <c:pt idx="82683" formatCode="0.00E+00">
                  <c:v>1.4E-3</c:v>
                </c:pt>
                <c:pt idx="82684" formatCode="0.00E+00">
                  <c:v>1.4E-3</c:v>
                </c:pt>
                <c:pt idx="82685" formatCode="0.00E+00">
                  <c:v>1.4E-3</c:v>
                </c:pt>
                <c:pt idx="82686" formatCode="0.00E+00">
                  <c:v>1.4E-3</c:v>
                </c:pt>
                <c:pt idx="82687" formatCode="0.00E+00">
                  <c:v>1.4E-3</c:v>
                </c:pt>
                <c:pt idx="82688" formatCode="0.00E+00">
                  <c:v>1.4E-3</c:v>
                </c:pt>
                <c:pt idx="82689" formatCode="0.00E+00">
                  <c:v>1.4E-3</c:v>
                </c:pt>
                <c:pt idx="82690" formatCode="0.00E+00">
                  <c:v>1.4E-3</c:v>
                </c:pt>
                <c:pt idx="82691" formatCode="0.00E+00">
                  <c:v>1.4E-3</c:v>
                </c:pt>
                <c:pt idx="82692" formatCode="0.00E+00">
                  <c:v>1.4E-3</c:v>
                </c:pt>
                <c:pt idx="82693" formatCode="0.00E+00">
                  <c:v>1.4E-3</c:v>
                </c:pt>
                <c:pt idx="82694" formatCode="0.00E+00">
                  <c:v>1.4E-3</c:v>
                </c:pt>
                <c:pt idx="82695" formatCode="0.00E+00">
                  <c:v>1.4E-3</c:v>
                </c:pt>
                <c:pt idx="82696" formatCode="0.00E+00">
                  <c:v>1.4E-3</c:v>
                </c:pt>
                <c:pt idx="82697" formatCode="0.00E+00">
                  <c:v>1.4E-3</c:v>
                </c:pt>
                <c:pt idx="82698" formatCode="0.00E+00">
                  <c:v>1.4E-3</c:v>
                </c:pt>
                <c:pt idx="82699" formatCode="0.00E+00">
                  <c:v>1.4E-3</c:v>
                </c:pt>
                <c:pt idx="82700" formatCode="0.00E+00">
                  <c:v>1.4E-3</c:v>
                </c:pt>
                <c:pt idx="82701" formatCode="0.00E+00">
                  <c:v>1.4E-3</c:v>
                </c:pt>
                <c:pt idx="82702" formatCode="0.00E+00">
                  <c:v>1.4E-3</c:v>
                </c:pt>
                <c:pt idx="82703" formatCode="0.00E+00">
                  <c:v>1.4E-3</c:v>
                </c:pt>
                <c:pt idx="82704" formatCode="0.00E+00">
                  <c:v>1.4E-3</c:v>
                </c:pt>
                <c:pt idx="82705" formatCode="0.00E+00">
                  <c:v>1.4E-3</c:v>
                </c:pt>
                <c:pt idx="82706" formatCode="0.00E+00">
                  <c:v>1.4E-3</c:v>
                </c:pt>
                <c:pt idx="82707" formatCode="0.00E+00">
                  <c:v>1.4E-3</c:v>
                </c:pt>
                <c:pt idx="82708" formatCode="0.00E+00">
                  <c:v>1.4E-3</c:v>
                </c:pt>
                <c:pt idx="82709" formatCode="0.00E+00">
                  <c:v>1.4E-3</c:v>
                </c:pt>
                <c:pt idx="82710" formatCode="0.00E+00">
                  <c:v>1.4E-3</c:v>
                </c:pt>
                <c:pt idx="82711" formatCode="0.00E+00">
                  <c:v>1.4E-3</c:v>
                </c:pt>
                <c:pt idx="82712" formatCode="0.00E+00">
                  <c:v>1.4E-3</c:v>
                </c:pt>
                <c:pt idx="82713" formatCode="0.00E+00">
                  <c:v>1.4E-3</c:v>
                </c:pt>
                <c:pt idx="82714" formatCode="0.00E+00">
                  <c:v>1.4E-3</c:v>
                </c:pt>
                <c:pt idx="82715" formatCode="0.00E+00">
                  <c:v>1.4E-3</c:v>
                </c:pt>
                <c:pt idx="82716" formatCode="0.00E+00">
                  <c:v>1.4E-3</c:v>
                </c:pt>
                <c:pt idx="82717" formatCode="0.00E+00">
                  <c:v>1.4E-3</c:v>
                </c:pt>
                <c:pt idx="82718" formatCode="0.00E+00">
                  <c:v>1.4E-3</c:v>
                </c:pt>
                <c:pt idx="82719" formatCode="0.00E+00">
                  <c:v>1.4E-3</c:v>
                </c:pt>
                <c:pt idx="82720" formatCode="0.00E+00">
                  <c:v>1.4E-3</c:v>
                </c:pt>
                <c:pt idx="82721" formatCode="0.00E+00">
                  <c:v>1.4E-3</c:v>
                </c:pt>
                <c:pt idx="82722" formatCode="0.00E+00">
                  <c:v>1.4E-3</c:v>
                </c:pt>
                <c:pt idx="82723" formatCode="0.00E+00">
                  <c:v>1.4E-3</c:v>
                </c:pt>
                <c:pt idx="82724" formatCode="0.00E+00">
                  <c:v>1.4E-3</c:v>
                </c:pt>
                <c:pt idx="82725" formatCode="0.00E+00">
                  <c:v>1.4E-3</c:v>
                </c:pt>
                <c:pt idx="82726" formatCode="0.00E+00">
                  <c:v>1.4E-3</c:v>
                </c:pt>
                <c:pt idx="82727" formatCode="0.00E+00">
                  <c:v>1.4E-3</c:v>
                </c:pt>
                <c:pt idx="82728" formatCode="0.00E+00">
                  <c:v>1.4E-3</c:v>
                </c:pt>
                <c:pt idx="82729" formatCode="0.00E+00">
                  <c:v>1.4E-3</c:v>
                </c:pt>
                <c:pt idx="82730" formatCode="0.00E+00">
                  <c:v>1.4E-3</c:v>
                </c:pt>
                <c:pt idx="82731" formatCode="0.00E+00">
                  <c:v>1.4E-3</c:v>
                </c:pt>
                <c:pt idx="82732" formatCode="0.00E+00">
                  <c:v>1.4E-3</c:v>
                </c:pt>
                <c:pt idx="82733" formatCode="0.00E+00">
                  <c:v>1.4E-3</c:v>
                </c:pt>
                <c:pt idx="82734" formatCode="0.00E+00">
                  <c:v>1.4E-3</c:v>
                </c:pt>
                <c:pt idx="82735" formatCode="0.00E+00">
                  <c:v>1.4E-3</c:v>
                </c:pt>
                <c:pt idx="82736" formatCode="0.00E+00">
                  <c:v>1.4E-3</c:v>
                </c:pt>
                <c:pt idx="82737" formatCode="0.00E+00">
                  <c:v>1.4E-3</c:v>
                </c:pt>
                <c:pt idx="82738" formatCode="0.00E+00">
                  <c:v>1.4E-3</c:v>
                </c:pt>
                <c:pt idx="82739" formatCode="0.00E+00">
                  <c:v>1.4E-3</c:v>
                </c:pt>
                <c:pt idx="82740" formatCode="0.00E+00">
                  <c:v>1.4E-3</c:v>
                </c:pt>
                <c:pt idx="82741" formatCode="0.00E+00">
                  <c:v>1.4E-3</c:v>
                </c:pt>
                <c:pt idx="82742" formatCode="0.00E+00">
                  <c:v>1.4E-3</c:v>
                </c:pt>
                <c:pt idx="82743" formatCode="0.00E+00">
                  <c:v>1.4E-3</c:v>
                </c:pt>
                <c:pt idx="82744" formatCode="0.00E+00">
                  <c:v>1.4E-3</c:v>
                </c:pt>
                <c:pt idx="82745" formatCode="0.00E+00">
                  <c:v>1.4E-3</c:v>
                </c:pt>
                <c:pt idx="82746" formatCode="0.00E+00">
                  <c:v>1.4E-3</c:v>
                </c:pt>
                <c:pt idx="82747" formatCode="0.00E+00">
                  <c:v>1.4E-3</c:v>
                </c:pt>
                <c:pt idx="82748" formatCode="0.00E+00">
                  <c:v>1.4E-3</c:v>
                </c:pt>
                <c:pt idx="82749" formatCode="0.00E+00">
                  <c:v>1.4E-3</c:v>
                </c:pt>
                <c:pt idx="82750" formatCode="0.00E+00">
                  <c:v>1.4E-3</c:v>
                </c:pt>
                <c:pt idx="82751" formatCode="0.00E+00">
                  <c:v>1.4E-3</c:v>
                </c:pt>
                <c:pt idx="82752" formatCode="0.00E+00">
                  <c:v>1.4E-3</c:v>
                </c:pt>
                <c:pt idx="82753" formatCode="0.00E+00">
                  <c:v>1.4E-3</c:v>
                </c:pt>
                <c:pt idx="82754" formatCode="0.00E+00">
                  <c:v>1.4E-3</c:v>
                </c:pt>
                <c:pt idx="82755" formatCode="0.00E+00">
                  <c:v>1.4E-3</c:v>
                </c:pt>
                <c:pt idx="82756" formatCode="0.00E+00">
                  <c:v>1.4E-3</c:v>
                </c:pt>
                <c:pt idx="82757" formatCode="0.00E+00">
                  <c:v>1.4E-3</c:v>
                </c:pt>
                <c:pt idx="82758" formatCode="0.00E+00">
                  <c:v>1.4E-3</c:v>
                </c:pt>
                <c:pt idx="82759" formatCode="0.00E+00">
                  <c:v>1.4E-3</c:v>
                </c:pt>
                <c:pt idx="82760" formatCode="0.00E+00">
                  <c:v>1.4E-3</c:v>
                </c:pt>
                <c:pt idx="82761" formatCode="0.00E+00">
                  <c:v>1.4E-3</c:v>
                </c:pt>
                <c:pt idx="82762" formatCode="0.00E+00">
                  <c:v>1.4E-3</c:v>
                </c:pt>
                <c:pt idx="82763" formatCode="0.00E+00">
                  <c:v>1.4E-3</c:v>
                </c:pt>
                <c:pt idx="82764" formatCode="0.00E+00">
                  <c:v>1.4E-3</c:v>
                </c:pt>
                <c:pt idx="82765" formatCode="0.00E+00">
                  <c:v>1.4E-3</c:v>
                </c:pt>
                <c:pt idx="82766" formatCode="0.00E+00">
                  <c:v>1.4E-3</c:v>
                </c:pt>
                <c:pt idx="82767" formatCode="0.00E+00">
                  <c:v>1.4E-3</c:v>
                </c:pt>
                <c:pt idx="82768" formatCode="0.00E+00">
                  <c:v>1.4E-3</c:v>
                </c:pt>
                <c:pt idx="82769" formatCode="0.00E+00">
                  <c:v>1.4E-3</c:v>
                </c:pt>
                <c:pt idx="82770" formatCode="0.00E+00">
                  <c:v>1.4E-3</c:v>
                </c:pt>
                <c:pt idx="82771" formatCode="0.00E+00">
                  <c:v>1.4E-3</c:v>
                </c:pt>
                <c:pt idx="82772" formatCode="0.00E+00">
                  <c:v>1.4E-3</c:v>
                </c:pt>
                <c:pt idx="82773" formatCode="0.00E+00">
                  <c:v>1.4E-3</c:v>
                </c:pt>
                <c:pt idx="82774" formatCode="0.00E+00">
                  <c:v>1.4E-3</c:v>
                </c:pt>
                <c:pt idx="82775" formatCode="0.00E+00">
                  <c:v>1.4E-3</c:v>
                </c:pt>
                <c:pt idx="82776" formatCode="0.00E+00">
                  <c:v>1.4E-3</c:v>
                </c:pt>
                <c:pt idx="82777" formatCode="0.00E+00">
                  <c:v>1.4E-3</c:v>
                </c:pt>
                <c:pt idx="82778" formatCode="0.00E+00">
                  <c:v>1.4E-3</c:v>
                </c:pt>
                <c:pt idx="82779" formatCode="0.00E+00">
                  <c:v>1.4E-3</c:v>
                </c:pt>
                <c:pt idx="82780" formatCode="0.00E+00">
                  <c:v>1.4E-3</c:v>
                </c:pt>
                <c:pt idx="82781" formatCode="0.00E+00">
                  <c:v>1.4E-3</c:v>
                </c:pt>
                <c:pt idx="82782" formatCode="0.00E+00">
                  <c:v>1.4E-3</c:v>
                </c:pt>
                <c:pt idx="82783" formatCode="0.00E+00">
                  <c:v>1.4E-3</c:v>
                </c:pt>
                <c:pt idx="82784" formatCode="0.00E+00">
                  <c:v>1.4E-3</c:v>
                </c:pt>
                <c:pt idx="82785" formatCode="0.00E+00">
                  <c:v>1.4E-3</c:v>
                </c:pt>
                <c:pt idx="82786" formatCode="0.00E+00">
                  <c:v>1.4E-3</c:v>
                </c:pt>
                <c:pt idx="82787" formatCode="0.00E+00">
                  <c:v>1.4E-3</c:v>
                </c:pt>
                <c:pt idx="82788" formatCode="0.00E+00">
                  <c:v>1.4E-3</c:v>
                </c:pt>
                <c:pt idx="82789" formatCode="0.00E+00">
                  <c:v>1.4E-3</c:v>
                </c:pt>
                <c:pt idx="82790" formatCode="0.00E+00">
                  <c:v>1.4E-3</c:v>
                </c:pt>
                <c:pt idx="82791" formatCode="0.00E+00">
                  <c:v>1.4E-3</c:v>
                </c:pt>
                <c:pt idx="82792" formatCode="0.00E+00">
                  <c:v>1.4E-3</c:v>
                </c:pt>
                <c:pt idx="82793" formatCode="0.00E+00">
                  <c:v>1.4E-3</c:v>
                </c:pt>
                <c:pt idx="82794" formatCode="0.00E+00">
                  <c:v>1.4E-3</c:v>
                </c:pt>
                <c:pt idx="82795" formatCode="0.00E+00">
                  <c:v>1.4E-3</c:v>
                </c:pt>
                <c:pt idx="82796" formatCode="0.00E+00">
                  <c:v>1.4E-3</c:v>
                </c:pt>
                <c:pt idx="82797" formatCode="0.00E+00">
                  <c:v>1.4E-3</c:v>
                </c:pt>
                <c:pt idx="82798" formatCode="0.00E+00">
                  <c:v>1.4E-3</c:v>
                </c:pt>
                <c:pt idx="82799" formatCode="0.00E+00">
                  <c:v>1.4E-3</c:v>
                </c:pt>
                <c:pt idx="82800" formatCode="0.00E+00">
                  <c:v>1.4E-3</c:v>
                </c:pt>
                <c:pt idx="82801" formatCode="0.00E+00">
                  <c:v>1.4E-3</c:v>
                </c:pt>
                <c:pt idx="82802" formatCode="0.00E+00">
                  <c:v>1.4E-3</c:v>
                </c:pt>
                <c:pt idx="82803" formatCode="0.00E+00">
                  <c:v>1.4E-3</c:v>
                </c:pt>
                <c:pt idx="82804" formatCode="0.00E+00">
                  <c:v>1.4E-3</c:v>
                </c:pt>
                <c:pt idx="82805" formatCode="0.00E+00">
                  <c:v>1.4E-3</c:v>
                </c:pt>
                <c:pt idx="82806" formatCode="0.00E+00">
                  <c:v>1.4E-3</c:v>
                </c:pt>
                <c:pt idx="82807" formatCode="0.00E+00">
                  <c:v>1.4E-3</c:v>
                </c:pt>
                <c:pt idx="82808" formatCode="0.00E+00">
                  <c:v>1.4E-3</c:v>
                </c:pt>
                <c:pt idx="82809" formatCode="0.00E+00">
                  <c:v>1.4E-3</c:v>
                </c:pt>
                <c:pt idx="82810" formatCode="0.00E+00">
                  <c:v>1.4E-3</c:v>
                </c:pt>
                <c:pt idx="82811" formatCode="0.00E+00">
                  <c:v>1.4E-3</c:v>
                </c:pt>
                <c:pt idx="82812" formatCode="0.00E+00">
                  <c:v>1.4E-3</c:v>
                </c:pt>
                <c:pt idx="82813" formatCode="0.00E+00">
                  <c:v>1.4E-3</c:v>
                </c:pt>
                <c:pt idx="82814" formatCode="0.00E+00">
                  <c:v>1.4E-3</c:v>
                </c:pt>
                <c:pt idx="82815" formatCode="0.00E+00">
                  <c:v>1.4E-3</c:v>
                </c:pt>
                <c:pt idx="82816" formatCode="0.00E+00">
                  <c:v>1.4E-3</c:v>
                </c:pt>
                <c:pt idx="82817" formatCode="0.00E+00">
                  <c:v>1.4E-3</c:v>
                </c:pt>
                <c:pt idx="82818" formatCode="0.00E+00">
                  <c:v>1.4E-3</c:v>
                </c:pt>
                <c:pt idx="82819" formatCode="0.00E+00">
                  <c:v>1.4E-3</c:v>
                </c:pt>
                <c:pt idx="82820" formatCode="0.00E+00">
                  <c:v>1.4E-3</c:v>
                </c:pt>
                <c:pt idx="82821" formatCode="0.00E+00">
                  <c:v>1.4E-3</c:v>
                </c:pt>
                <c:pt idx="82822" formatCode="0.00E+00">
                  <c:v>1.4E-3</c:v>
                </c:pt>
                <c:pt idx="82823" formatCode="0.00E+00">
                  <c:v>1.4E-3</c:v>
                </c:pt>
                <c:pt idx="82824" formatCode="0.00E+00">
                  <c:v>1.4E-3</c:v>
                </c:pt>
                <c:pt idx="82825" formatCode="0.00E+00">
                  <c:v>1.4E-3</c:v>
                </c:pt>
                <c:pt idx="82826" formatCode="0.00E+00">
                  <c:v>1.4E-3</c:v>
                </c:pt>
                <c:pt idx="82827" formatCode="0.00E+00">
                  <c:v>1.4E-3</c:v>
                </c:pt>
                <c:pt idx="82828" formatCode="0.00E+00">
                  <c:v>1.4E-3</c:v>
                </c:pt>
                <c:pt idx="82829" formatCode="0.00E+00">
                  <c:v>1.4E-3</c:v>
                </c:pt>
                <c:pt idx="82830" formatCode="0.00E+00">
                  <c:v>1.4E-3</c:v>
                </c:pt>
                <c:pt idx="82831" formatCode="0.00E+00">
                  <c:v>1.4E-3</c:v>
                </c:pt>
                <c:pt idx="82832" formatCode="0.00E+00">
                  <c:v>1.4E-3</c:v>
                </c:pt>
                <c:pt idx="82833" formatCode="0.00E+00">
                  <c:v>1.4E-3</c:v>
                </c:pt>
                <c:pt idx="82834" formatCode="0.00E+00">
                  <c:v>1.4E-3</c:v>
                </c:pt>
                <c:pt idx="82835" formatCode="0.00E+00">
                  <c:v>1.4E-3</c:v>
                </c:pt>
                <c:pt idx="82836" formatCode="0.00E+00">
                  <c:v>1.4E-3</c:v>
                </c:pt>
                <c:pt idx="82837" formatCode="0.00E+00">
                  <c:v>1.4E-3</c:v>
                </c:pt>
                <c:pt idx="82838" formatCode="0.00E+00">
                  <c:v>1.4E-3</c:v>
                </c:pt>
                <c:pt idx="82839" formatCode="0.00E+00">
                  <c:v>1.4E-3</c:v>
                </c:pt>
                <c:pt idx="82840" formatCode="0.00E+00">
                  <c:v>1.4E-3</c:v>
                </c:pt>
                <c:pt idx="82841" formatCode="0.00E+00">
                  <c:v>1.4E-3</c:v>
                </c:pt>
                <c:pt idx="82842" formatCode="0.00E+00">
                  <c:v>1.4E-3</c:v>
                </c:pt>
                <c:pt idx="82843" formatCode="0.00E+00">
                  <c:v>1.4E-3</c:v>
                </c:pt>
                <c:pt idx="82844" formatCode="0.00E+00">
                  <c:v>1.4E-3</c:v>
                </c:pt>
                <c:pt idx="82845" formatCode="0.00E+00">
                  <c:v>1.4E-3</c:v>
                </c:pt>
                <c:pt idx="82846" formatCode="0.00E+00">
                  <c:v>1.4E-3</c:v>
                </c:pt>
                <c:pt idx="82847" formatCode="0.00E+00">
                  <c:v>1.4E-3</c:v>
                </c:pt>
                <c:pt idx="82848" formatCode="0.00E+00">
                  <c:v>1.4E-3</c:v>
                </c:pt>
                <c:pt idx="82849" formatCode="0.00E+00">
                  <c:v>1.4E-3</c:v>
                </c:pt>
                <c:pt idx="82850" formatCode="0.00E+00">
                  <c:v>1.4E-3</c:v>
                </c:pt>
                <c:pt idx="82851" formatCode="0.00E+00">
                  <c:v>1.4E-3</c:v>
                </c:pt>
                <c:pt idx="82852" formatCode="0.00E+00">
                  <c:v>1.4E-3</c:v>
                </c:pt>
                <c:pt idx="82853" formatCode="0.00E+00">
                  <c:v>1.4E-3</c:v>
                </c:pt>
                <c:pt idx="82854" formatCode="0.00E+00">
                  <c:v>1.4E-3</c:v>
                </c:pt>
                <c:pt idx="82855" formatCode="0.00E+00">
                  <c:v>1.4E-3</c:v>
                </c:pt>
                <c:pt idx="82856" formatCode="0.00E+00">
                  <c:v>1.4E-3</c:v>
                </c:pt>
                <c:pt idx="82857" formatCode="0.00E+00">
                  <c:v>1.4E-3</c:v>
                </c:pt>
                <c:pt idx="82858" formatCode="0.00E+00">
                  <c:v>1.4E-3</c:v>
                </c:pt>
                <c:pt idx="82859" formatCode="0.00E+00">
                  <c:v>1.4E-3</c:v>
                </c:pt>
                <c:pt idx="82860" formatCode="0.00E+00">
                  <c:v>1.4E-3</c:v>
                </c:pt>
                <c:pt idx="82861" formatCode="0.00E+00">
                  <c:v>1.4E-3</c:v>
                </c:pt>
                <c:pt idx="82862" formatCode="0.00E+00">
                  <c:v>1.4E-3</c:v>
                </c:pt>
                <c:pt idx="82863" formatCode="0.00E+00">
                  <c:v>1.4E-3</c:v>
                </c:pt>
                <c:pt idx="82864" formatCode="0.00E+00">
                  <c:v>1.4E-3</c:v>
                </c:pt>
                <c:pt idx="82865" formatCode="0.00E+00">
                  <c:v>1.4E-3</c:v>
                </c:pt>
                <c:pt idx="82866" formatCode="0.00E+00">
                  <c:v>1.4E-3</c:v>
                </c:pt>
                <c:pt idx="82867" formatCode="0.00E+00">
                  <c:v>1.4E-3</c:v>
                </c:pt>
                <c:pt idx="82868" formatCode="0.00E+00">
                  <c:v>1.4E-3</c:v>
                </c:pt>
                <c:pt idx="82869" formatCode="0.00E+00">
                  <c:v>1.4E-3</c:v>
                </c:pt>
                <c:pt idx="82870" formatCode="0.00E+00">
                  <c:v>1.4E-3</c:v>
                </c:pt>
                <c:pt idx="82871" formatCode="0.00E+00">
                  <c:v>1.4E-3</c:v>
                </c:pt>
                <c:pt idx="82872" formatCode="0.00E+00">
                  <c:v>1.4E-3</c:v>
                </c:pt>
                <c:pt idx="82873" formatCode="0.00E+00">
                  <c:v>1.4E-3</c:v>
                </c:pt>
                <c:pt idx="82874" formatCode="0.00E+00">
                  <c:v>1.4E-3</c:v>
                </c:pt>
                <c:pt idx="82875" formatCode="0.00E+00">
                  <c:v>1.4E-3</c:v>
                </c:pt>
                <c:pt idx="82876" formatCode="0.00E+00">
                  <c:v>1.4E-3</c:v>
                </c:pt>
                <c:pt idx="82877" formatCode="0.00E+00">
                  <c:v>1.4E-3</c:v>
                </c:pt>
                <c:pt idx="82878" formatCode="0.00E+00">
                  <c:v>1.4E-3</c:v>
                </c:pt>
                <c:pt idx="82879" formatCode="0.00E+00">
                  <c:v>1.4E-3</c:v>
                </c:pt>
                <c:pt idx="82880" formatCode="0.00E+00">
                  <c:v>1.4E-3</c:v>
                </c:pt>
                <c:pt idx="82881" formatCode="0.00E+00">
                  <c:v>1.4E-3</c:v>
                </c:pt>
                <c:pt idx="82882" formatCode="0.00E+00">
                  <c:v>1.4E-3</c:v>
                </c:pt>
                <c:pt idx="82883" formatCode="0.00E+00">
                  <c:v>1.4E-3</c:v>
                </c:pt>
                <c:pt idx="82884" formatCode="0.00E+00">
                  <c:v>1.4E-3</c:v>
                </c:pt>
                <c:pt idx="82885" formatCode="0.00E+00">
                  <c:v>1.4E-3</c:v>
                </c:pt>
                <c:pt idx="82886" formatCode="0.00E+00">
                  <c:v>1.4E-3</c:v>
                </c:pt>
                <c:pt idx="82887" formatCode="0.00E+00">
                  <c:v>1.4E-3</c:v>
                </c:pt>
                <c:pt idx="82888" formatCode="0.00E+00">
                  <c:v>1.4E-3</c:v>
                </c:pt>
                <c:pt idx="82889" formatCode="0.00E+00">
                  <c:v>1.4E-3</c:v>
                </c:pt>
                <c:pt idx="82890" formatCode="0.00E+00">
                  <c:v>1.4E-3</c:v>
                </c:pt>
                <c:pt idx="82891" formatCode="0.00E+00">
                  <c:v>1.4E-3</c:v>
                </c:pt>
                <c:pt idx="82892" formatCode="0.00E+00">
                  <c:v>1.4E-3</c:v>
                </c:pt>
                <c:pt idx="82893" formatCode="0.00E+00">
                  <c:v>1.4E-3</c:v>
                </c:pt>
                <c:pt idx="82894" formatCode="0.00E+00">
                  <c:v>1.4E-3</c:v>
                </c:pt>
                <c:pt idx="82895" formatCode="0.00E+00">
                  <c:v>1.4E-3</c:v>
                </c:pt>
                <c:pt idx="82896" formatCode="0.00E+00">
                  <c:v>1.4E-3</c:v>
                </c:pt>
                <c:pt idx="82897" formatCode="0.00E+00">
                  <c:v>1.4E-3</c:v>
                </c:pt>
                <c:pt idx="82898" formatCode="0.00E+00">
                  <c:v>1.4E-3</c:v>
                </c:pt>
                <c:pt idx="82899" formatCode="0.00E+00">
                  <c:v>1.4E-3</c:v>
                </c:pt>
                <c:pt idx="82900" formatCode="0.00E+00">
                  <c:v>1.4E-3</c:v>
                </c:pt>
                <c:pt idx="82901" formatCode="0.00E+00">
                  <c:v>1.4E-3</c:v>
                </c:pt>
                <c:pt idx="82902" formatCode="0.00E+00">
                  <c:v>1.4E-3</c:v>
                </c:pt>
                <c:pt idx="82903" formatCode="0.00E+00">
                  <c:v>1.4E-3</c:v>
                </c:pt>
                <c:pt idx="82904" formatCode="0.00E+00">
                  <c:v>1.4E-3</c:v>
                </c:pt>
                <c:pt idx="82905" formatCode="0.00E+00">
                  <c:v>1.4E-3</c:v>
                </c:pt>
                <c:pt idx="82906" formatCode="0.00E+00">
                  <c:v>1.4E-3</c:v>
                </c:pt>
                <c:pt idx="82907" formatCode="0.00E+00">
                  <c:v>1.4E-3</c:v>
                </c:pt>
                <c:pt idx="82908" formatCode="0.00E+00">
                  <c:v>1.4E-3</c:v>
                </c:pt>
                <c:pt idx="82909" formatCode="0.00E+00">
                  <c:v>1.4E-3</c:v>
                </c:pt>
                <c:pt idx="82910" formatCode="0.00E+00">
                  <c:v>1.4E-3</c:v>
                </c:pt>
                <c:pt idx="82911" formatCode="0.00E+00">
                  <c:v>1.4E-3</c:v>
                </c:pt>
                <c:pt idx="82912" formatCode="0.00E+00">
                  <c:v>1.4E-3</c:v>
                </c:pt>
                <c:pt idx="82913" formatCode="0.00E+00">
                  <c:v>1.4E-3</c:v>
                </c:pt>
                <c:pt idx="82914" formatCode="0.00E+00">
                  <c:v>1.4E-3</c:v>
                </c:pt>
                <c:pt idx="82915" formatCode="0.00E+00">
                  <c:v>1.4E-3</c:v>
                </c:pt>
                <c:pt idx="82916" formatCode="0.00E+00">
                  <c:v>1.4E-3</c:v>
                </c:pt>
                <c:pt idx="82917" formatCode="0.00E+00">
                  <c:v>1.4E-3</c:v>
                </c:pt>
                <c:pt idx="82918" formatCode="0.00E+00">
                  <c:v>1.4E-3</c:v>
                </c:pt>
                <c:pt idx="82919" formatCode="0.00E+00">
                  <c:v>1.4E-3</c:v>
                </c:pt>
                <c:pt idx="82920" formatCode="0.00E+00">
                  <c:v>1.4E-3</c:v>
                </c:pt>
                <c:pt idx="82921" formatCode="0.00E+00">
                  <c:v>1.4E-3</c:v>
                </c:pt>
                <c:pt idx="82922" formatCode="0.00E+00">
                  <c:v>1.4E-3</c:v>
                </c:pt>
                <c:pt idx="82923" formatCode="0.00E+00">
                  <c:v>1.4E-3</c:v>
                </c:pt>
                <c:pt idx="82924" formatCode="0.00E+00">
                  <c:v>1.4E-3</c:v>
                </c:pt>
                <c:pt idx="82925" formatCode="0.00E+00">
                  <c:v>1.4E-3</c:v>
                </c:pt>
                <c:pt idx="82926" formatCode="0.00E+00">
                  <c:v>1.4E-3</c:v>
                </c:pt>
                <c:pt idx="82927" formatCode="0.00E+00">
                  <c:v>1.4E-3</c:v>
                </c:pt>
                <c:pt idx="82928" formatCode="0.00E+00">
                  <c:v>1.4E-3</c:v>
                </c:pt>
                <c:pt idx="82929" formatCode="0.00E+00">
                  <c:v>1.4E-3</c:v>
                </c:pt>
                <c:pt idx="82930" formatCode="0.00E+00">
                  <c:v>1.4E-3</c:v>
                </c:pt>
                <c:pt idx="82931" formatCode="0.00E+00">
                  <c:v>1.4E-3</c:v>
                </c:pt>
                <c:pt idx="82932" formatCode="0.00E+00">
                  <c:v>1.4E-3</c:v>
                </c:pt>
                <c:pt idx="82933" formatCode="0.00E+00">
                  <c:v>1.4E-3</c:v>
                </c:pt>
                <c:pt idx="82934" formatCode="0.00E+00">
                  <c:v>1.4E-3</c:v>
                </c:pt>
                <c:pt idx="82935" formatCode="0.00E+00">
                  <c:v>1.4E-3</c:v>
                </c:pt>
                <c:pt idx="82936" formatCode="0.00E+00">
                  <c:v>1.4E-3</c:v>
                </c:pt>
                <c:pt idx="82937" formatCode="0.00E+00">
                  <c:v>1.4E-3</c:v>
                </c:pt>
                <c:pt idx="82938" formatCode="0.00E+00">
                  <c:v>1.4E-3</c:v>
                </c:pt>
                <c:pt idx="82939" formatCode="0.00E+00">
                  <c:v>1.4E-3</c:v>
                </c:pt>
                <c:pt idx="82940" formatCode="0.00E+00">
                  <c:v>1.4E-3</c:v>
                </c:pt>
                <c:pt idx="82941" formatCode="0.00E+00">
                  <c:v>1.4E-3</c:v>
                </c:pt>
                <c:pt idx="82942" formatCode="0.00E+00">
                  <c:v>1.4E-3</c:v>
                </c:pt>
                <c:pt idx="82943" formatCode="0.00E+00">
                  <c:v>1.4E-3</c:v>
                </c:pt>
                <c:pt idx="82944" formatCode="0.00E+00">
                  <c:v>1.4E-3</c:v>
                </c:pt>
                <c:pt idx="82945" formatCode="0.00E+00">
                  <c:v>1.4E-3</c:v>
                </c:pt>
                <c:pt idx="82946" formatCode="0.00E+00">
                  <c:v>1.4E-3</c:v>
                </c:pt>
                <c:pt idx="82947" formatCode="0.00E+00">
                  <c:v>1.4E-3</c:v>
                </c:pt>
                <c:pt idx="82948" formatCode="0.00E+00">
                  <c:v>1.4E-3</c:v>
                </c:pt>
                <c:pt idx="82949" formatCode="0.00E+00">
                  <c:v>1.4E-3</c:v>
                </c:pt>
                <c:pt idx="82950" formatCode="0.00E+00">
                  <c:v>1.4E-3</c:v>
                </c:pt>
                <c:pt idx="82951" formatCode="0.00E+00">
                  <c:v>1.4E-3</c:v>
                </c:pt>
                <c:pt idx="82952" formatCode="0.00E+00">
                  <c:v>1.4E-3</c:v>
                </c:pt>
                <c:pt idx="82953" formatCode="0.00E+00">
                  <c:v>1.4E-3</c:v>
                </c:pt>
                <c:pt idx="82954" formatCode="0.00E+00">
                  <c:v>1.4E-3</c:v>
                </c:pt>
                <c:pt idx="82955" formatCode="0.00E+00">
                  <c:v>1.4E-3</c:v>
                </c:pt>
                <c:pt idx="82956" formatCode="0.00E+00">
                  <c:v>1.4E-3</c:v>
                </c:pt>
                <c:pt idx="82957" formatCode="0.00E+00">
                  <c:v>1.4E-3</c:v>
                </c:pt>
                <c:pt idx="82958" formatCode="0.00E+00">
                  <c:v>1.4E-3</c:v>
                </c:pt>
                <c:pt idx="82959" formatCode="0.00E+00">
                  <c:v>1.4E-3</c:v>
                </c:pt>
                <c:pt idx="82960" formatCode="0.00E+00">
                  <c:v>1.4E-3</c:v>
                </c:pt>
                <c:pt idx="82961" formatCode="0.00E+00">
                  <c:v>1.4E-3</c:v>
                </c:pt>
                <c:pt idx="82962" formatCode="0.00E+00">
                  <c:v>1.4E-3</c:v>
                </c:pt>
                <c:pt idx="82963" formatCode="0.00E+00">
                  <c:v>1.4E-3</c:v>
                </c:pt>
                <c:pt idx="82964" formatCode="0.00E+00">
                  <c:v>1.4E-3</c:v>
                </c:pt>
                <c:pt idx="82965" formatCode="0.00E+00">
                  <c:v>1.4E-3</c:v>
                </c:pt>
                <c:pt idx="82966" formatCode="0.00E+00">
                  <c:v>1.4E-3</c:v>
                </c:pt>
                <c:pt idx="82967" formatCode="0.00E+00">
                  <c:v>1.4E-3</c:v>
                </c:pt>
                <c:pt idx="82968" formatCode="0.00E+00">
                  <c:v>1.4E-3</c:v>
                </c:pt>
                <c:pt idx="82969" formatCode="0.00E+00">
                  <c:v>1.4E-3</c:v>
                </c:pt>
                <c:pt idx="82970" formatCode="0.00E+00">
                  <c:v>1.4E-3</c:v>
                </c:pt>
                <c:pt idx="82971" formatCode="0.00E+00">
                  <c:v>1.4E-3</c:v>
                </c:pt>
                <c:pt idx="82972" formatCode="0.00E+00">
                  <c:v>1.4E-3</c:v>
                </c:pt>
                <c:pt idx="82973" formatCode="0.00E+00">
                  <c:v>1.4E-3</c:v>
                </c:pt>
                <c:pt idx="82974" formatCode="0.00E+00">
                  <c:v>1.4E-3</c:v>
                </c:pt>
                <c:pt idx="82975" formatCode="0.00E+00">
                  <c:v>1.4E-3</c:v>
                </c:pt>
                <c:pt idx="82976" formatCode="0.00E+00">
                  <c:v>1.4E-3</c:v>
                </c:pt>
                <c:pt idx="82977" formatCode="0.00E+00">
                  <c:v>1.4E-3</c:v>
                </c:pt>
                <c:pt idx="82978" formatCode="0.00E+00">
                  <c:v>1.4E-3</c:v>
                </c:pt>
                <c:pt idx="82979" formatCode="0.00E+00">
                  <c:v>1.4E-3</c:v>
                </c:pt>
                <c:pt idx="82980" formatCode="0.00E+00">
                  <c:v>1.4E-3</c:v>
                </c:pt>
                <c:pt idx="82981" formatCode="0.00E+00">
                  <c:v>1.4E-3</c:v>
                </c:pt>
                <c:pt idx="82982" formatCode="0.00E+00">
                  <c:v>1.4E-3</c:v>
                </c:pt>
                <c:pt idx="82983" formatCode="0.00E+00">
                  <c:v>1.4E-3</c:v>
                </c:pt>
                <c:pt idx="82984" formatCode="0.00E+00">
                  <c:v>1.4E-3</c:v>
                </c:pt>
                <c:pt idx="82985" formatCode="0.00E+00">
                  <c:v>1.4E-3</c:v>
                </c:pt>
                <c:pt idx="82986" formatCode="0.00E+00">
                  <c:v>1.4E-3</c:v>
                </c:pt>
                <c:pt idx="82987" formatCode="0.00E+00">
                  <c:v>1.4E-3</c:v>
                </c:pt>
                <c:pt idx="82988" formatCode="0.00E+00">
                  <c:v>1.4E-3</c:v>
                </c:pt>
                <c:pt idx="82989" formatCode="0.00E+00">
                  <c:v>1.4E-3</c:v>
                </c:pt>
                <c:pt idx="82990" formatCode="0.00E+00">
                  <c:v>1.4E-3</c:v>
                </c:pt>
                <c:pt idx="82991" formatCode="0.00E+00">
                  <c:v>1.4E-3</c:v>
                </c:pt>
                <c:pt idx="82992" formatCode="0.00E+00">
                  <c:v>1.4E-3</c:v>
                </c:pt>
                <c:pt idx="82993" formatCode="0.00E+00">
                  <c:v>1.4E-3</c:v>
                </c:pt>
                <c:pt idx="82994" formatCode="0.00E+00">
                  <c:v>1.4E-3</c:v>
                </c:pt>
                <c:pt idx="82995" formatCode="0.00E+00">
                  <c:v>1.4E-3</c:v>
                </c:pt>
                <c:pt idx="82996" formatCode="0.00E+00">
                  <c:v>1.4E-3</c:v>
                </c:pt>
                <c:pt idx="82997" formatCode="0.00E+00">
                  <c:v>1.4E-3</c:v>
                </c:pt>
                <c:pt idx="82998" formatCode="0.00E+00">
                  <c:v>1.4E-3</c:v>
                </c:pt>
                <c:pt idx="82999" formatCode="0.00E+00">
                  <c:v>1.4E-3</c:v>
                </c:pt>
                <c:pt idx="83000" formatCode="0.00E+00">
                  <c:v>1.4E-3</c:v>
                </c:pt>
                <c:pt idx="83001" formatCode="0.00E+00">
                  <c:v>1.4E-3</c:v>
                </c:pt>
                <c:pt idx="83002" formatCode="0.00E+00">
                  <c:v>1.4E-3</c:v>
                </c:pt>
                <c:pt idx="83003" formatCode="0.00E+00">
                  <c:v>1.4E-3</c:v>
                </c:pt>
                <c:pt idx="83004" formatCode="0.00E+00">
                  <c:v>1.4E-3</c:v>
                </c:pt>
                <c:pt idx="83005" formatCode="0.00E+00">
                  <c:v>1.4E-3</c:v>
                </c:pt>
                <c:pt idx="83006" formatCode="0.00E+00">
                  <c:v>1.4E-3</c:v>
                </c:pt>
                <c:pt idx="83007" formatCode="0.00E+00">
                  <c:v>1.4E-3</c:v>
                </c:pt>
                <c:pt idx="83008" formatCode="0.00E+00">
                  <c:v>1.4E-3</c:v>
                </c:pt>
                <c:pt idx="83009" formatCode="0.00E+00">
                  <c:v>1.4E-3</c:v>
                </c:pt>
                <c:pt idx="83010" formatCode="0.00E+00">
                  <c:v>1.4E-3</c:v>
                </c:pt>
                <c:pt idx="83011" formatCode="0.00E+00">
                  <c:v>1.4E-3</c:v>
                </c:pt>
                <c:pt idx="83012" formatCode="0.00E+00">
                  <c:v>1.4E-3</c:v>
                </c:pt>
                <c:pt idx="83013" formatCode="0.00E+00">
                  <c:v>1.4E-3</c:v>
                </c:pt>
                <c:pt idx="83014" formatCode="0.00E+00">
                  <c:v>1.4E-3</c:v>
                </c:pt>
                <c:pt idx="83015" formatCode="0.00E+00">
                  <c:v>1.4E-3</c:v>
                </c:pt>
                <c:pt idx="83016" formatCode="0.00E+00">
                  <c:v>1.4E-3</c:v>
                </c:pt>
                <c:pt idx="83017" formatCode="0.00E+00">
                  <c:v>1.4E-3</c:v>
                </c:pt>
                <c:pt idx="83018" formatCode="0.00E+00">
                  <c:v>1.4E-3</c:v>
                </c:pt>
                <c:pt idx="83019" formatCode="0.00E+00">
                  <c:v>1.4E-3</c:v>
                </c:pt>
                <c:pt idx="83020" formatCode="0.00E+00">
                  <c:v>1.4E-3</c:v>
                </c:pt>
                <c:pt idx="83021" formatCode="0.00E+00">
                  <c:v>1.4E-3</c:v>
                </c:pt>
                <c:pt idx="83022" formatCode="0.00E+00">
                  <c:v>1.4E-3</c:v>
                </c:pt>
                <c:pt idx="83023" formatCode="0.00E+00">
                  <c:v>1.4E-3</c:v>
                </c:pt>
                <c:pt idx="83024" formatCode="0.00E+00">
                  <c:v>1.4E-3</c:v>
                </c:pt>
                <c:pt idx="83025" formatCode="0.00E+00">
                  <c:v>1.4E-3</c:v>
                </c:pt>
                <c:pt idx="83026" formatCode="0.00E+00">
                  <c:v>1.4E-3</c:v>
                </c:pt>
                <c:pt idx="83027" formatCode="0.00E+00">
                  <c:v>1.4E-3</c:v>
                </c:pt>
                <c:pt idx="83028" formatCode="0.00E+00">
                  <c:v>1.4E-3</c:v>
                </c:pt>
                <c:pt idx="83029" formatCode="0.00E+00">
                  <c:v>1.4E-3</c:v>
                </c:pt>
                <c:pt idx="83030" formatCode="0.00E+00">
                  <c:v>1.4E-3</c:v>
                </c:pt>
                <c:pt idx="83031" formatCode="0.00E+00">
                  <c:v>1.4E-3</c:v>
                </c:pt>
                <c:pt idx="83032" formatCode="0.00E+00">
                  <c:v>1.4E-3</c:v>
                </c:pt>
                <c:pt idx="83033" formatCode="0.00E+00">
                  <c:v>1.4E-3</c:v>
                </c:pt>
                <c:pt idx="83034" formatCode="0.00E+00">
                  <c:v>1.4E-3</c:v>
                </c:pt>
                <c:pt idx="83035" formatCode="0.00E+00">
                  <c:v>1.4E-3</c:v>
                </c:pt>
                <c:pt idx="83036" formatCode="0.00E+00">
                  <c:v>1.4E-3</c:v>
                </c:pt>
                <c:pt idx="83037" formatCode="0.00E+00">
                  <c:v>1.4E-3</c:v>
                </c:pt>
                <c:pt idx="83038" formatCode="0.00E+00">
                  <c:v>1.4E-3</c:v>
                </c:pt>
                <c:pt idx="83039" formatCode="0.00E+00">
                  <c:v>1.4E-3</c:v>
                </c:pt>
                <c:pt idx="83040" formatCode="0.00E+00">
                  <c:v>1.4E-3</c:v>
                </c:pt>
                <c:pt idx="83041" formatCode="0.00E+00">
                  <c:v>1.4E-3</c:v>
                </c:pt>
                <c:pt idx="83042" formatCode="0.00E+00">
                  <c:v>1.4E-3</c:v>
                </c:pt>
                <c:pt idx="83043" formatCode="0.00E+00">
                  <c:v>1.4E-3</c:v>
                </c:pt>
                <c:pt idx="83044" formatCode="0.00E+00">
                  <c:v>1.4E-3</c:v>
                </c:pt>
                <c:pt idx="83045" formatCode="0.00E+00">
                  <c:v>1.4E-3</c:v>
                </c:pt>
                <c:pt idx="83046" formatCode="0.00E+00">
                  <c:v>1.4E-3</c:v>
                </c:pt>
                <c:pt idx="83047" formatCode="0.00E+00">
                  <c:v>1.4E-3</c:v>
                </c:pt>
                <c:pt idx="83048" formatCode="0.00E+00">
                  <c:v>1.4E-3</c:v>
                </c:pt>
                <c:pt idx="83049" formatCode="0.00E+00">
                  <c:v>1.4E-3</c:v>
                </c:pt>
                <c:pt idx="83050" formatCode="0.00E+00">
                  <c:v>1.4E-3</c:v>
                </c:pt>
                <c:pt idx="83051" formatCode="0.00E+00">
                  <c:v>1.4E-3</c:v>
                </c:pt>
                <c:pt idx="83052" formatCode="0.00E+00">
                  <c:v>1.4E-3</c:v>
                </c:pt>
                <c:pt idx="83053" formatCode="0.00E+00">
                  <c:v>1.4E-3</c:v>
                </c:pt>
                <c:pt idx="83054" formatCode="0.00E+00">
                  <c:v>1.4E-3</c:v>
                </c:pt>
                <c:pt idx="83055" formatCode="0.00E+00">
                  <c:v>1.4E-3</c:v>
                </c:pt>
                <c:pt idx="83056" formatCode="0.00E+00">
                  <c:v>1.4E-3</c:v>
                </c:pt>
                <c:pt idx="83057" formatCode="0.00E+00">
                  <c:v>1.4E-3</c:v>
                </c:pt>
                <c:pt idx="83058" formatCode="0.00E+00">
                  <c:v>1.4E-3</c:v>
                </c:pt>
                <c:pt idx="83059" formatCode="0.00E+00">
                  <c:v>1.4E-3</c:v>
                </c:pt>
                <c:pt idx="83060" formatCode="0.00E+00">
                  <c:v>1.4E-3</c:v>
                </c:pt>
                <c:pt idx="83061" formatCode="0.00E+00">
                  <c:v>1.4E-3</c:v>
                </c:pt>
                <c:pt idx="83062" formatCode="0.00E+00">
                  <c:v>1.4E-3</c:v>
                </c:pt>
                <c:pt idx="83063" formatCode="0.00E+00">
                  <c:v>1.4E-3</c:v>
                </c:pt>
                <c:pt idx="83064" formatCode="0.00E+00">
                  <c:v>1.4E-3</c:v>
                </c:pt>
                <c:pt idx="83065" formatCode="0.00E+00">
                  <c:v>1.4E-3</c:v>
                </c:pt>
                <c:pt idx="83066" formatCode="0.00E+00">
                  <c:v>1.4E-3</c:v>
                </c:pt>
                <c:pt idx="83067" formatCode="0.00E+00">
                  <c:v>1.4E-3</c:v>
                </c:pt>
                <c:pt idx="83068" formatCode="0.00E+00">
                  <c:v>1.4E-3</c:v>
                </c:pt>
                <c:pt idx="83069" formatCode="0.00E+00">
                  <c:v>1.4E-3</c:v>
                </c:pt>
                <c:pt idx="83070" formatCode="0.00E+00">
                  <c:v>1.4E-3</c:v>
                </c:pt>
                <c:pt idx="83071" formatCode="0.00E+00">
                  <c:v>1.4E-3</c:v>
                </c:pt>
                <c:pt idx="83072" formatCode="0.00E+00">
                  <c:v>1.4E-3</c:v>
                </c:pt>
                <c:pt idx="83073" formatCode="0.00E+00">
                  <c:v>1.4E-3</c:v>
                </c:pt>
                <c:pt idx="83074" formatCode="0.00E+00">
                  <c:v>1.4E-3</c:v>
                </c:pt>
                <c:pt idx="83075" formatCode="0.00E+00">
                  <c:v>1.4E-3</c:v>
                </c:pt>
                <c:pt idx="83076" formatCode="0.00E+00">
                  <c:v>1.4E-3</c:v>
                </c:pt>
                <c:pt idx="83077" formatCode="0.00E+00">
                  <c:v>1.4E-3</c:v>
                </c:pt>
                <c:pt idx="83078" formatCode="0.00E+00">
                  <c:v>1.4E-3</c:v>
                </c:pt>
                <c:pt idx="83079" formatCode="0.00E+00">
                  <c:v>1.4E-3</c:v>
                </c:pt>
                <c:pt idx="83080" formatCode="0.00E+00">
                  <c:v>1.4E-3</c:v>
                </c:pt>
                <c:pt idx="83081" formatCode="0.00E+00">
                  <c:v>1.4E-3</c:v>
                </c:pt>
                <c:pt idx="83082" formatCode="0.00E+00">
                  <c:v>1.4E-3</c:v>
                </c:pt>
                <c:pt idx="83083" formatCode="0.00E+00">
                  <c:v>1.4E-3</c:v>
                </c:pt>
                <c:pt idx="83084" formatCode="0.00E+00">
                  <c:v>1.4E-3</c:v>
                </c:pt>
                <c:pt idx="83085" formatCode="0.00E+00">
                  <c:v>1.4E-3</c:v>
                </c:pt>
                <c:pt idx="83086" formatCode="0.00E+00">
                  <c:v>1.4E-3</c:v>
                </c:pt>
                <c:pt idx="83087" formatCode="0.00E+00">
                  <c:v>1.4E-3</c:v>
                </c:pt>
                <c:pt idx="83088" formatCode="0.00E+00">
                  <c:v>1.4E-3</c:v>
                </c:pt>
                <c:pt idx="83089" formatCode="0.00E+00">
                  <c:v>1.4E-3</c:v>
                </c:pt>
                <c:pt idx="83090" formatCode="0.00E+00">
                  <c:v>1.4E-3</c:v>
                </c:pt>
                <c:pt idx="83091" formatCode="0.00E+00">
                  <c:v>1.4E-3</c:v>
                </c:pt>
                <c:pt idx="83092" formatCode="0.00E+00">
                  <c:v>1.4E-3</c:v>
                </c:pt>
                <c:pt idx="83093" formatCode="0.00E+00">
                  <c:v>1.4E-3</c:v>
                </c:pt>
                <c:pt idx="83094" formatCode="0.00E+00">
                  <c:v>1.4E-3</c:v>
                </c:pt>
                <c:pt idx="83095" formatCode="0.00E+00">
                  <c:v>1.4E-3</c:v>
                </c:pt>
                <c:pt idx="83096" formatCode="0.00E+00">
                  <c:v>1.4E-3</c:v>
                </c:pt>
                <c:pt idx="83097" formatCode="0.00E+00">
                  <c:v>1.4E-3</c:v>
                </c:pt>
                <c:pt idx="83098" formatCode="0.00E+00">
                  <c:v>1.4E-3</c:v>
                </c:pt>
                <c:pt idx="83099" formatCode="0.00E+00">
                  <c:v>1.4E-3</c:v>
                </c:pt>
                <c:pt idx="83100" formatCode="0.00E+00">
                  <c:v>1.4E-3</c:v>
                </c:pt>
                <c:pt idx="83101" formatCode="0.00E+00">
                  <c:v>1.4E-3</c:v>
                </c:pt>
                <c:pt idx="83102" formatCode="0.00E+00">
                  <c:v>1.4E-3</c:v>
                </c:pt>
                <c:pt idx="83103" formatCode="0.00E+00">
                  <c:v>1.4E-3</c:v>
                </c:pt>
                <c:pt idx="83104" formatCode="0.00E+00">
                  <c:v>1.4E-3</c:v>
                </c:pt>
                <c:pt idx="83105" formatCode="0.00E+00">
                  <c:v>1.4E-3</c:v>
                </c:pt>
                <c:pt idx="83106" formatCode="0.00E+00">
                  <c:v>1.4E-3</c:v>
                </c:pt>
                <c:pt idx="83107" formatCode="0.00E+00">
                  <c:v>1.4E-3</c:v>
                </c:pt>
                <c:pt idx="83108" formatCode="0.00E+00">
                  <c:v>1.4E-3</c:v>
                </c:pt>
                <c:pt idx="83109" formatCode="0.00E+00">
                  <c:v>1.4E-3</c:v>
                </c:pt>
                <c:pt idx="83110" formatCode="0.00E+00">
                  <c:v>1.4E-3</c:v>
                </c:pt>
                <c:pt idx="83111" formatCode="0.00E+00">
                  <c:v>1.4E-3</c:v>
                </c:pt>
                <c:pt idx="83112" formatCode="0.00E+00">
                  <c:v>1.4E-3</c:v>
                </c:pt>
                <c:pt idx="83113" formatCode="0.00E+00">
                  <c:v>1.4E-3</c:v>
                </c:pt>
                <c:pt idx="83114" formatCode="0.00E+00">
                  <c:v>1.4E-3</c:v>
                </c:pt>
                <c:pt idx="83115" formatCode="0.00E+00">
                  <c:v>1.4E-3</c:v>
                </c:pt>
                <c:pt idx="83116" formatCode="0.00E+00">
                  <c:v>1.4E-3</c:v>
                </c:pt>
                <c:pt idx="83117" formatCode="0.00E+00">
                  <c:v>1.4E-3</c:v>
                </c:pt>
                <c:pt idx="83118" formatCode="0.00E+00">
                  <c:v>1.4E-3</c:v>
                </c:pt>
                <c:pt idx="83119" formatCode="0.00E+00">
                  <c:v>1.4300000000000001E-3</c:v>
                </c:pt>
                <c:pt idx="83120" formatCode="0.00E+00">
                  <c:v>1.8500000000000001E-3</c:v>
                </c:pt>
                <c:pt idx="83121" formatCode="0.00E+00">
                  <c:v>3.5200000000000001E-3</c:v>
                </c:pt>
                <c:pt idx="83122" formatCode="0.00E+00">
                  <c:v>5.5700000000000003E-3</c:v>
                </c:pt>
                <c:pt idx="83123" formatCode="0.00E+00">
                  <c:v>6.0600000000000003E-3</c:v>
                </c:pt>
                <c:pt idx="83124" formatCode="0.00E+00">
                  <c:v>5.45E-3</c:v>
                </c:pt>
                <c:pt idx="83125" formatCode="0.00E+00">
                  <c:v>5.0400000000000002E-3</c:v>
                </c:pt>
                <c:pt idx="83126" formatCode="0.00E+00">
                  <c:v>4.8599999999999997E-3</c:v>
                </c:pt>
                <c:pt idx="83127" formatCode="0.00E+00">
                  <c:v>4.5500000000000002E-3</c:v>
                </c:pt>
                <c:pt idx="83128" formatCode="0.00E+00">
                  <c:v>4.3699999999999998E-3</c:v>
                </c:pt>
                <c:pt idx="83129" formatCode="0.00E+00">
                  <c:v>4.1900000000000001E-3</c:v>
                </c:pt>
                <c:pt idx="83130" formatCode="0.00E+00">
                  <c:v>4.0099999999999997E-3</c:v>
                </c:pt>
                <c:pt idx="83131" formatCode="0.00E+00">
                  <c:v>3.8899999999999998E-3</c:v>
                </c:pt>
                <c:pt idx="83132" formatCode="0.00E+00">
                  <c:v>3.7399999999999998E-3</c:v>
                </c:pt>
                <c:pt idx="83133" formatCode="0.00E+00">
                  <c:v>3.64E-3</c:v>
                </c:pt>
                <c:pt idx="83134" formatCode="0.00E+00">
                  <c:v>3.5300000000000002E-3</c:v>
                </c:pt>
                <c:pt idx="83135" formatCode="0.00E+00">
                  <c:v>3.4399999999999999E-3</c:v>
                </c:pt>
                <c:pt idx="83136" formatCode="0.00E+00">
                  <c:v>3.3500000000000001E-3</c:v>
                </c:pt>
                <c:pt idx="83137" formatCode="0.00E+00">
                  <c:v>3.2699999999999999E-3</c:v>
                </c:pt>
                <c:pt idx="83138" formatCode="0.00E+00">
                  <c:v>3.2000000000000002E-3</c:v>
                </c:pt>
                <c:pt idx="83139" formatCode="0.00E+00">
                  <c:v>3.13E-3</c:v>
                </c:pt>
                <c:pt idx="83140" formatCode="0.00E+00">
                  <c:v>3.0699999999999998E-3</c:v>
                </c:pt>
                <c:pt idx="83141" formatCode="0.00E+00">
                  <c:v>3.0100000000000001E-3</c:v>
                </c:pt>
                <c:pt idx="83142" formatCode="0.00E+00">
                  <c:v>2.96E-3</c:v>
                </c:pt>
                <c:pt idx="83143" formatCode="0.00E+00">
                  <c:v>2.9099999999999998E-3</c:v>
                </c:pt>
                <c:pt idx="83144" formatCode="0.00E+00">
                  <c:v>2.8600000000000001E-3</c:v>
                </c:pt>
                <c:pt idx="83145" formatCode="0.00E+00">
                  <c:v>2.82E-3</c:v>
                </c:pt>
                <c:pt idx="83146" formatCode="0.00E+00">
                  <c:v>2.7799999999999999E-3</c:v>
                </c:pt>
                <c:pt idx="83147" formatCode="0.00E+00">
                  <c:v>2.7399999999999998E-3</c:v>
                </c:pt>
                <c:pt idx="83148" formatCode="0.00E+00">
                  <c:v>2.7100000000000002E-3</c:v>
                </c:pt>
                <c:pt idx="83149" formatCode="0.00E+00">
                  <c:v>2.6700000000000001E-3</c:v>
                </c:pt>
                <c:pt idx="83150" formatCode="0.00E+00">
                  <c:v>2.64E-3</c:v>
                </c:pt>
                <c:pt idx="83151" formatCode="0.00E+00">
                  <c:v>2.6099999999999999E-3</c:v>
                </c:pt>
                <c:pt idx="83152" formatCode="0.00E+00">
                  <c:v>2.5899999999999999E-3</c:v>
                </c:pt>
                <c:pt idx="83153" formatCode="0.00E+00">
                  <c:v>2.5600000000000002E-3</c:v>
                </c:pt>
                <c:pt idx="83154" formatCode="0.00E+00">
                  <c:v>2.5400000000000002E-3</c:v>
                </c:pt>
                <c:pt idx="83155" formatCode="0.00E+00">
                  <c:v>2.5100000000000001E-3</c:v>
                </c:pt>
                <c:pt idx="83156" formatCode="0.00E+00">
                  <c:v>2.49E-3</c:v>
                </c:pt>
                <c:pt idx="83157" formatCode="0.00E+00">
                  <c:v>2.47E-3</c:v>
                </c:pt>
                <c:pt idx="83158" formatCode="0.00E+00">
                  <c:v>2.4499999999999999E-3</c:v>
                </c:pt>
                <c:pt idx="83159" formatCode="0.00E+00">
                  <c:v>2.4299999999999999E-3</c:v>
                </c:pt>
                <c:pt idx="83160" formatCode="0.00E+00">
                  <c:v>2.4099999999999998E-3</c:v>
                </c:pt>
                <c:pt idx="83161" formatCode="0.00E+00">
                  <c:v>2.3999999999999998E-3</c:v>
                </c:pt>
                <c:pt idx="83162" formatCode="0.00E+00">
                  <c:v>2.3800000000000002E-3</c:v>
                </c:pt>
                <c:pt idx="83163" formatCode="0.00E+00">
                  <c:v>2.3700000000000001E-3</c:v>
                </c:pt>
                <c:pt idx="83164" formatCode="0.00E+00">
                  <c:v>2.3500000000000001E-3</c:v>
                </c:pt>
                <c:pt idx="83165" formatCode="0.00E+00">
                  <c:v>2.3400000000000001E-3</c:v>
                </c:pt>
                <c:pt idx="83166" formatCode="0.00E+00">
                  <c:v>2.32E-3</c:v>
                </c:pt>
                <c:pt idx="83167" formatCode="0.00E+00">
                  <c:v>2.31E-3</c:v>
                </c:pt>
                <c:pt idx="83168" formatCode="0.00E+00">
                  <c:v>2.3E-3</c:v>
                </c:pt>
                <c:pt idx="83169" formatCode="0.00E+00">
                  <c:v>2.2899999999999999E-3</c:v>
                </c:pt>
                <c:pt idx="83170" formatCode="0.00E+00">
                  <c:v>2.2799999999999999E-3</c:v>
                </c:pt>
                <c:pt idx="83171" formatCode="0.00E+00">
                  <c:v>2.2699999999999999E-3</c:v>
                </c:pt>
                <c:pt idx="83172" formatCode="0.00E+00">
                  <c:v>2.2599999999999999E-3</c:v>
                </c:pt>
                <c:pt idx="83173" formatCode="0.00E+00">
                  <c:v>2.2499999999999998E-3</c:v>
                </c:pt>
                <c:pt idx="83174" formatCode="0.00E+00">
                  <c:v>2.2399999999999998E-3</c:v>
                </c:pt>
                <c:pt idx="83175" formatCode="0.00E+00">
                  <c:v>2.2300000000000002E-3</c:v>
                </c:pt>
                <c:pt idx="83176" formatCode="0.00E+00">
                  <c:v>2.2200000000000002E-3</c:v>
                </c:pt>
                <c:pt idx="83177" formatCode="0.00E+00">
                  <c:v>2.2100000000000002E-3</c:v>
                </c:pt>
                <c:pt idx="83178" formatCode="0.00E+00">
                  <c:v>2.2000000000000001E-3</c:v>
                </c:pt>
                <c:pt idx="83179" formatCode="0.00E+00">
                  <c:v>2.1900000000000001E-3</c:v>
                </c:pt>
                <c:pt idx="83180" formatCode="0.00E+00">
                  <c:v>2.1900000000000001E-3</c:v>
                </c:pt>
                <c:pt idx="83181" formatCode="0.00E+00">
                  <c:v>2.1800000000000001E-3</c:v>
                </c:pt>
                <c:pt idx="83182" formatCode="0.00E+00">
                  <c:v>2.1700000000000001E-3</c:v>
                </c:pt>
                <c:pt idx="83183" formatCode="0.00E+00">
                  <c:v>2.16E-3</c:v>
                </c:pt>
                <c:pt idx="83184" formatCode="0.00E+00">
                  <c:v>2.16E-3</c:v>
                </c:pt>
                <c:pt idx="83185" formatCode="0.00E+00">
                  <c:v>2.15E-3</c:v>
                </c:pt>
                <c:pt idx="83186" formatCode="0.00E+00">
                  <c:v>2.14E-3</c:v>
                </c:pt>
                <c:pt idx="83187" formatCode="0.00E+00">
                  <c:v>2.14E-3</c:v>
                </c:pt>
                <c:pt idx="83188" formatCode="0.00E+00">
                  <c:v>2.1299999999999999E-3</c:v>
                </c:pt>
                <c:pt idx="83189" formatCode="0.00E+00">
                  <c:v>2.1199999999999999E-3</c:v>
                </c:pt>
                <c:pt idx="83190" formatCode="0.00E+00">
                  <c:v>2.1199999999999999E-3</c:v>
                </c:pt>
                <c:pt idx="83191" formatCode="0.00E+00">
                  <c:v>2.1099999999999999E-3</c:v>
                </c:pt>
                <c:pt idx="83192" formatCode="0.00E+00">
                  <c:v>2.1099999999999999E-3</c:v>
                </c:pt>
                <c:pt idx="83193" formatCode="0.00E+00">
                  <c:v>2.0999999999999999E-3</c:v>
                </c:pt>
                <c:pt idx="83194" formatCode="0.00E+00">
                  <c:v>2.0999999999999999E-3</c:v>
                </c:pt>
                <c:pt idx="83195" formatCode="0.00E+00">
                  <c:v>2.0899999999999998E-3</c:v>
                </c:pt>
                <c:pt idx="83196" formatCode="0.00E+00">
                  <c:v>2.0899999999999998E-3</c:v>
                </c:pt>
                <c:pt idx="83197" formatCode="0.00E+00">
                  <c:v>2.0799999999999998E-3</c:v>
                </c:pt>
                <c:pt idx="83198" formatCode="0.00E+00">
                  <c:v>2.0799999999999998E-3</c:v>
                </c:pt>
                <c:pt idx="83199" formatCode="0.00E+00">
                  <c:v>2.0699999999999998E-3</c:v>
                </c:pt>
                <c:pt idx="83200" formatCode="0.00E+00">
                  <c:v>2.0699999999999998E-3</c:v>
                </c:pt>
                <c:pt idx="83201" formatCode="0.00E+00">
                  <c:v>2.0600000000000002E-3</c:v>
                </c:pt>
                <c:pt idx="83202" formatCode="0.00E+00">
                  <c:v>2.0600000000000002E-3</c:v>
                </c:pt>
                <c:pt idx="83203" formatCode="0.00E+00">
                  <c:v>2.0600000000000002E-3</c:v>
                </c:pt>
                <c:pt idx="83204" formatCode="0.00E+00">
                  <c:v>2.0600000000000002E-3</c:v>
                </c:pt>
                <c:pt idx="83205" formatCode="0.00E+00">
                  <c:v>2.0500000000000002E-3</c:v>
                </c:pt>
                <c:pt idx="83206" formatCode="0.00E+00">
                  <c:v>2.0400000000000001E-3</c:v>
                </c:pt>
                <c:pt idx="83207" formatCode="0.00E+00">
                  <c:v>2.0400000000000001E-3</c:v>
                </c:pt>
                <c:pt idx="83208" formatCode="0.00E+00">
                  <c:v>2.0400000000000001E-3</c:v>
                </c:pt>
                <c:pt idx="83209" formatCode="0.00E+00">
                  <c:v>2.0300000000000001E-3</c:v>
                </c:pt>
                <c:pt idx="83210" formatCode="0.00E+00">
                  <c:v>2.0300000000000001E-3</c:v>
                </c:pt>
                <c:pt idx="83211" formatCode="0.00E+00">
                  <c:v>2.0200000000000001E-3</c:v>
                </c:pt>
                <c:pt idx="83212" formatCode="0.00E+00">
                  <c:v>2.0200000000000001E-3</c:v>
                </c:pt>
                <c:pt idx="83213" formatCode="0.00E+00">
                  <c:v>2.0200000000000001E-3</c:v>
                </c:pt>
                <c:pt idx="83214" formatCode="0.00E+00">
                  <c:v>2.0100000000000001E-3</c:v>
                </c:pt>
                <c:pt idx="83215" formatCode="0.00E+00">
                  <c:v>2.0100000000000001E-3</c:v>
                </c:pt>
                <c:pt idx="83216" formatCode="0.00E+00">
                  <c:v>2E-3</c:v>
                </c:pt>
                <c:pt idx="83217" formatCode="0.00E+00">
                  <c:v>2E-3</c:v>
                </c:pt>
                <c:pt idx="83218" formatCode="0.00E+00">
                  <c:v>2E-3</c:v>
                </c:pt>
                <c:pt idx="83219" formatCode="0.00E+00">
                  <c:v>1.99E-3</c:v>
                </c:pt>
                <c:pt idx="83220" formatCode="0.00E+00">
                  <c:v>1.99E-3</c:v>
                </c:pt>
                <c:pt idx="83221" formatCode="0.00E+00">
                  <c:v>1.99E-3</c:v>
                </c:pt>
                <c:pt idx="83222" formatCode="0.00E+00">
                  <c:v>1.98E-3</c:v>
                </c:pt>
                <c:pt idx="83223" formatCode="0.00E+00">
                  <c:v>1.98E-3</c:v>
                </c:pt>
                <c:pt idx="83224" formatCode="0.00E+00">
                  <c:v>1.98E-3</c:v>
                </c:pt>
                <c:pt idx="83225" formatCode="0.00E+00">
                  <c:v>1.97E-3</c:v>
                </c:pt>
                <c:pt idx="83226" formatCode="0.00E+00">
                  <c:v>1.97E-3</c:v>
                </c:pt>
                <c:pt idx="83227" formatCode="0.00E+00">
                  <c:v>1.97E-3</c:v>
                </c:pt>
                <c:pt idx="83228" formatCode="0.00E+00">
                  <c:v>1.9599999999999999E-3</c:v>
                </c:pt>
                <c:pt idx="83229" formatCode="0.00E+00">
                  <c:v>1.9599999999999999E-3</c:v>
                </c:pt>
                <c:pt idx="83230" formatCode="0.00E+00">
                  <c:v>1.9599999999999999E-3</c:v>
                </c:pt>
                <c:pt idx="83231" formatCode="0.00E+00">
                  <c:v>1.9599999999999999E-3</c:v>
                </c:pt>
                <c:pt idx="83232" formatCode="0.00E+00">
                  <c:v>1.9499999999999999E-3</c:v>
                </c:pt>
                <c:pt idx="83233" formatCode="0.00E+00">
                  <c:v>1.9499999999999999E-3</c:v>
                </c:pt>
                <c:pt idx="83234" formatCode="0.00E+00">
                  <c:v>1.9499999999999999E-3</c:v>
                </c:pt>
                <c:pt idx="83235" formatCode="0.00E+00">
                  <c:v>1.9400000000000001E-3</c:v>
                </c:pt>
                <c:pt idx="83236" formatCode="0.00E+00">
                  <c:v>1.9400000000000001E-3</c:v>
                </c:pt>
                <c:pt idx="83237" formatCode="0.00E+00">
                  <c:v>1.9400000000000001E-3</c:v>
                </c:pt>
                <c:pt idx="83238" formatCode="0.00E+00">
                  <c:v>1.9400000000000001E-3</c:v>
                </c:pt>
                <c:pt idx="83239" formatCode="0.00E+00">
                  <c:v>1.9300000000000001E-3</c:v>
                </c:pt>
                <c:pt idx="83240" formatCode="0.00E+00">
                  <c:v>1.9300000000000001E-3</c:v>
                </c:pt>
                <c:pt idx="83241" formatCode="0.00E+00">
                  <c:v>1.9300000000000001E-3</c:v>
                </c:pt>
                <c:pt idx="83242" formatCode="0.00E+00">
                  <c:v>1.92E-3</c:v>
                </c:pt>
                <c:pt idx="83243" formatCode="0.00E+00">
                  <c:v>1.92E-3</c:v>
                </c:pt>
                <c:pt idx="83244" formatCode="0.00E+00">
                  <c:v>1.92E-3</c:v>
                </c:pt>
                <c:pt idx="83245" formatCode="0.00E+00">
                  <c:v>1.92E-3</c:v>
                </c:pt>
                <c:pt idx="83246" formatCode="0.00E+00">
                  <c:v>1.91E-3</c:v>
                </c:pt>
                <c:pt idx="83247" formatCode="0.00E+00">
                  <c:v>1.91E-3</c:v>
                </c:pt>
                <c:pt idx="83248" formatCode="0.00E+00">
                  <c:v>1.91E-3</c:v>
                </c:pt>
                <c:pt idx="83249" formatCode="0.00E+00">
                  <c:v>1.91E-3</c:v>
                </c:pt>
                <c:pt idx="83250" formatCode="0.00E+00">
                  <c:v>1.9E-3</c:v>
                </c:pt>
                <c:pt idx="83251" formatCode="0.00E+00">
                  <c:v>1.9E-3</c:v>
                </c:pt>
                <c:pt idx="83252" formatCode="0.00E+00">
                  <c:v>1.9E-3</c:v>
                </c:pt>
                <c:pt idx="83253" formatCode="0.00E+00">
                  <c:v>1.9E-3</c:v>
                </c:pt>
                <c:pt idx="83254" formatCode="0.00E+00">
                  <c:v>1.9E-3</c:v>
                </c:pt>
                <c:pt idx="83255" formatCode="0.00E+00">
                  <c:v>1.9E-3</c:v>
                </c:pt>
                <c:pt idx="83256" formatCode="0.00E+00">
                  <c:v>1.89E-3</c:v>
                </c:pt>
                <c:pt idx="83257" formatCode="0.00E+00">
                  <c:v>1.89E-3</c:v>
                </c:pt>
                <c:pt idx="83258" formatCode="0.00E+00">
                  <c:v>1.89E-3</c:v>
                </c:pt>
                <c:pt idx="83259" formatCode="0.00E+00">
                  <c:v>1.8799999999999999E-3</c:v>
                </c:pt>
                <c:pt idx="83260" formatCode="0.00E+00">
                  <c:v>1.8799999999999999E-3</c:v>
                </c:pt>
                <c:pt idx="83261" formatCode="0.00E+00">
                  <c:v>1.8799999999999999E-3</c:v>
                </c:pt>
                <c:pt idx="83262" formatCode="0.00E+00">
                  <c:v>1.8799999999999999E-3</c:v>
                </c:pt>
                <c:pt idx="83263" formatCode="0.00E+00">
                  <c:v>1.8699999999999999E-3</c:v>
                </c:pt>
                <c:pt idx="83264" formatCode="0.00E+00">
                  <c:v>1.8699999999999999E-3</c:v>
                </c:pt>
                <c:pt idx="83265" formatCode="0.00E+00">
                  <c:v>1.8699999999999999E-3</c:v>
                </c:pt>
                <c:pt idx="83266" formatCode="0.00E+00">
                  <c:v>1.8699999999999999E-3</c:v>
                </c:pt>
                <c:pt idx="83267" formatCode="0.00E+00">
                  <c:v>1.8699999999999999E-3</c:v>
                </c:pt>
                <c:pt idx="83268" formatCode="0.00E+00">
                  <c:v>1.8600000000000001E-3</c:v>
                </c:pt>
                <c:pt idx="83269" formatCode="0.00E+00">
                  <c:v>1.8600000000000001E-3</c:v>
                </c:pt>
                <c:pt idx="83270" formatCode="0.00E+00">
                  <c:v>1.8600000000000001E-3</c:v>
                </c:pt>
                <c:pt idx="83271" formatCode="0.00E+00">
                  <c:v>1.8600000000000001E-3</c:v>
                </c:pt>
                <c:pt idx="83272" formatCode="0.00E+00">
                  <c:v>1.8600000000000001E-3</c:v>
                </c:pt>
                <c:pt idx="83273" formatCode="0.00E+00">
                  <c:v>1.8500000000000001E-3</c:v>
                </c:pt>
                <c:pt idx="83274" formatCode="0.00E+00">
                  <c:v>1.8500000000000001E-3</c:v>
                </c:pt>
                <c:pt idx="83275" formatCode="0.00E+00">
                  <c:v>1.8500000000000001E-3</c:v>
                </c:pt>
                <c:pt idx="83276" formatCode="0.00E+00">
                  <c:v>1.8500000000000001E-3</c:v>
                </c:pt>
                <c:pt idx="83277" formatCode="0.00E+00">
                  <c:v>1.8400000000000001E-3</c:v>
                </c:pt>
                <c:pt idx="83278" formatCode="0.00E+00">
                  <c:v>1.8400000000000001E-3</c:v>
                </c:pt>
                <c:pt idx="83279" formatCode="0.00E+00">
                  <c:v>1.8400000000000001E-3</c:v>
                </c:pt>
                <c:pt idx="83280" formatCode="0.00E+00">
                  <c:v>1.8400000000000001E-3</c:v>
                </c:pt>
                <c:pt idx="83281" formatCode="0.00E+00">
                  <c:v>1.8400000000000001E-3</c:v>
                </c:pt>
                <c:pt idx="83282" formatCode="0.00E+00">
                  <c:v>1.8400000000000001E-3</c:v>
                </c:pt>
                <c:pt idx="83283" formatCode="0.00E+00">
                  <c:v>1.83E-3</c:v>
                </c:pt>
                <c:pt idx="83284" formatCode="0.00E+00">
                  <c:v>1.83E-3</c:v>
                </c:pt>
                <c:pt idx="83285" formatCode="0.00E+00">
                  <c:v>1.83E-3</c:v>
                </c:pt>
                <c:pt idx="83286" formatCode="0.00E+00">
                  <c:v>1.83E-3</c:v>
                </c:pt>
                <c:pt idx="83287" formatCode="0.00E+00">
                  <c:v>1.83E-3</c:v>
                </c:pt>
                <c:pt idx="83288" formatCode="0.00E+00">
                  <c:v>1.82E-3</c:v>
                </c:pt>
                <c:pt idx="83289" formatCode="0.00E+00">
                  <c:v>1.82E-3</c:v>
                </c:pt>
                <c:pt idx="83290" formatCode="0.00E+00">
                  <c:v>1.82E-3</c:v>
                </c:pt>
                <c:pt idx="83291" formatCode="0.00E+00">
                  <c:v>1.82E-3</c:v>
                </c:pt>
                <c:pt idx="83292" formatCode="0.00E+00">
                  <c:v>1.82E-3</c:v>
                </c:pt>
                <c:pt idx="83293" formatCode="0.00E+00">
                  <c:v>1.81E-3</c:v>
                </c:pt>
                <c:pt idx="83294" formatCode="0.00E+00">
                  <c:v>1.81E-3</c:v>
                </c:pt>
                <c:pt idx="83295" formatCode="0.00E+00">
                  <c:v>1.81E-3</c:v>
                </c:pt>
                <c:pt idx="83296" formatCode="0.00E+00">
                  <c:v>1.81E-3</c:v>
                </c:pt>
                <c:pt idx="83297" formatCode="0.00E+00">
                  <c:v>1.81E-3</c:v>
                </c:pt>
                <c:pt idx="83298" formatCode="0.00E+00">
                  <c:v>1.81E-3</c:v>
                </c:pt>
                <c:pt idx="83299" formatCode="0.00E+00">
                  <c:v>1.8E-3</c:v>
                </c:pt>
                <c:pt idx="83300" formatCode="0.00E+00">
                  <c:v>1.8E-3</c:v>
                </c:pt>
                <c:pt idx="83301" formatCode="0.00E+00">
                  <c:v>1.8E-3</c:v>
                </c:pt>
                <c:pt idx="83302" formatCode="0.00E+00">
                  <c:v>1.8E-3</c:v>
                </c:pt>
                <c:pt idx="83303" formatCode="0.00E+00">
                  <c:v>1.8E-3</c:v>
                </c:pt>
                <c:pt idx="83304" formatCode="0.00E+00">
                  <c:v>1.8E-3</c:v>
                </c:pt>
                <c:pt idx="83305" formatCode="0.00E+00">
                  <c:v>1.7899999999999999E-3</c:v>
                </c:pt>
                <c:pt idx="83306" formatCode="0.00E+00">
                  <c:v>1.7899999999999999E-3</c:v>
                </c:pt>
                <c:pt idx="83307" formatCode="0.00E+00">
                  <c:v>1.7899999999999999E-3</c:v>
                </c:pt>
                <c:pt idx="83308" formatCode="0.00E+00">
                  <c:v>1.7899999999999999E-3</c:v>
                </c:pt>
                <c:pt idx="83309" formatCode="0.00E+00">
                  <c:v>1.7899999999999999E-3</c:v>
                </c:pt>
                <c:pt idx="83310" formatCode="0.00E+00">
                  <c:v>1.7899999999999999E-3</c:v>
                </c:pt>
                <c:pt idx="83311" formatCode="0.00E+00">
                  <c:v>1.7799999999999999E-3</c:v>
                </c:pt>
                <c:pt idx="83312" formatCode="0.00E+00">
                  <c:v>1.7799999999999999E-3</c:v>
                </c:pt>
                <c:pt idx="83313" formatCode="0.00E+00">
                  <c:v>1.7799999999999999E-3</c:v>
                </c:pt>
                <c:pt idx="83314" formatCode="0.00E+00">
                  <c:v>1.7799999999999999E-3</c:v>
                </c:pt>
                <c:pt idx="83315" formatCode="0.00E+00">
                  <c:v>1.7799999999999999E-3</c:v>
                </c:pt>
                <c:pt idx="83316" formatCode="0.00E+00">
                  <c:v>1.7799999999999999E-3</c:v>
                </c:pt>
                <c:pt idx="83317" formatCode="0.00E+00">
                  <c:v>1.7700000000000001E-3</c:v>
                </c:pt>
                <c:pt idx="83318" formatCode="0.00E+00">
                  <c:v>1.7700000000000001E-3</c:v>
                </c:pt>
                <c:pt idx="83319" formatCode="0.00E+00">
                  <c:v>1.7700000000000001E-3</c:v>
                </c:pt>
                <c:pt idx="83320" formatCode="0.00E+00">
                  <c:v>1.7700000000000001E-3</c:v>
                </c:pt>
                <c:pt idx="83321" formatCode="0.00E+00">
                  <c:v>1.7700000000000001E-3</c:v>
                </c:pt>
                <c:pt idx="83322" formatCode="0.00E+00">
                  <c:v>1.7700000000000001E-3</c:v>
                </c:pt>
                <c:pt idx="83323" formatCode="0.00E+00">
                  <c:v>1.7700000000000001E-3</c:v>
                </c:pt>
                <c:pt idx="83324" formatCode="0.00E+00">
                  <c:v>1.7700000000000001E-3</c:v>
                </c:pt>
                <c:pt idx="83325" formatCode="0.00E+00">
                  <c:v>1.7600000000000001E-3</c:v>
                </c:pt>
                <c:pt idx="83326" formatCode="0.00E+00">
                  <c:v>1.7600000000000001E-3</c:v>
                </c:pt>
                <c:pt idx="83327" formatCode="0.00E+00">
                  <c:v>1.7600000000000001E-3</c:v>
                </c:pt>
                <c:pt idx="83328" formatCode="0.00E+00">
                  <c:v>1.7600000000000001E-3</c:v>
                </c:pt>
                <c:pt idx="83329" formatCode="0.00E+00">
                  <c:v>1.7600000000000001E-3</c:v>
                </c:pt>
                <c:pt idx="83330" formatCode="0.00E+00">
                  <c:v>1.7600000000000001E-3</c:v>
                </c:pt>
                <c:pt idx="83331" formatCode="0.00E+00">
                  <c:v>1.7600000000000001E-3</c:v>
                </c:pt>
                <c:pt idx="83332" formatCode="0.00E+00">
                  <c:v>1.75E-3</c:v>
                </c:pt>
                <c:pt idx="83333" formatCode="0.00E+00">
                  <c:v>1.75E-3</c:v>
                </c:pt>
                <c:pt idx="83334" formatCode="0.00E+00">
                  <c:v>1.75E-3</c:v>
                </c:pt>
                <c:pt idx="83335" formatCode="0.00E+00">
                  <c:v>1.75E-3</c:v>
                </c:pt>
                <c:pt idx="83336" formatCode="0.00E+00">
                  <c:v>1.75E-3</c:v>
                </c:pt>
                <c:pt idx="83337" formatCode="0.00E+00">
                  <c:v>1.75E-3</c:v>
                </c:pt>
                <c:pt idx="83338" formatCode="0.00E+00">
                  <c:v>1.75E-3</c:v>
                </c:pt>
                <c:pt idx="83339" formatCode="0.00E+00">
                  <c:v>1.74E-3</c:v>
                </c:pt>
                <c:pt idx="83340" formatCode="0.00E+00">
                  <c:v>1.74E-3</c:v>
                </c:pt>
                <c:pt idx="83341" formatCode="0.00E+00">
                  <c:v>1.74E-3</c:v>
                </c:pt>
                <c:pt idx="83342" formatCode="0.00E+00">
                  <c:v>1.74E-3</c:v>
                </c:pt>
                <c:pt idx="83343" formatCode="0.00E+00">
                  <c:v>1.74E-3</c:v>
                </c:pt>
                <c:pt idx="83344" formatCode="0.00E+00">
                  <c:v>1.74E-3</c:v>
                </c:pt>
                <c:pt idx="83345" formatCode="0.00E+00">
                  <c:v>1.74E-3</c:v>
                </c:pt>
                <c:pt idx="83346" formatCode="0.00E+00">
                  <c:v>1.73E-3</c:v>
                </c:pt>
                <c:pt idx="83347" formatCode="0.00E+00">
                  <c:v>1.73E-3</c:v>
                </c:pt>
                <c:pt idx="83348" formatCode="0.00E+00">
                  <c:v>1.73E-3</c:v>
                </c:pt>
                <c:pt idx="83349" formatCode="0.00E+00">
                  <c:v>1.73E-3</c:v>
                </c:pt>
                <c:pt idx="83350" formatCode="0.00E+00">
                  <c:v>1.73E-3</c:v>
                </c:pt>
                <c:pt idx="83351" formatCode="0.00E+00">
                  <c:v>1.73E-3</c:v>
                </c:pt>
                <c:pt idx="83352" formatCode="0.00E+00">
                  <c:v>1.73E-3</c:v>
                </c:pt>
                <c:pt idx="83353" formatCode="0.00E+00">
                  <c:v>1.73E-3</c:v>
                </c:pt>
                <c:pt idx="83354" formatCode="0.00E+00">
                  <c:v>1.73E-3</c:v>
                </c:pt>
                <c:pt idx="83355" formatCode="0.00E+00">
                  <c:v>1.72E-3</c:v>
                </c:pt>
                <c:pt idx="83356" formatCode="0.00E+00">
                  <c:v>1.72E-3</c:v>
                </c:pt>
                <c:pt idx="83357" formatCode="0.00E+00">
                  <c:v>1.72E-3</c:v>
                </c:pt>
                <c:pt idx="83358" formatCode="0.00E+00">
                  <c:v>1.72E-3</c:v>
                </c:pt>
                <c:pt idx="83359" formatCode="0.00E+00">
                  <c:v>1.72E-3</c:v>
                </c:pt>
                <c:pt idx="83360" formatCode="0.00E+00">
                  <c:v>1.72E-3</c:v>
                </c:pt>
                <c:pt idx="83361" formatCode="0.00E+00">
                  <c:v>1.72E-3</c:v>
                </c:pt>
                <c:pt idx="83362" formatCode="0.00E+00">
                  <c:v>1.72E-3</c:v>
                </c:pt>
                <c:pt idx="83363" formatCode="0.00E+00">
                  <c:v>1.7099999999999999E-3</c:v>
                </c:pt>
                <c:pt idx="83364" formatCode="0.00E+00">
                  <c:v>1.7099999999999999E-3</c:v>
                </c:pt>
                <c:pt idx="83365" formatCode="0.00E+00">
                  <c:v>1.7099999999999999E-3</c:v>
                </c:pt>
                <c:pt idx="83366" formatCode="0.00E+00">
                  <c:v>1.7099999999999999E-3</c:v>
                </c:pt>
                <c:pt idx="83367" formatCode="0.00E+00">
                  <c:v>1.7099999999999999E-3</c:v>
                </c:pt>
                <c:pt idx="83368" formatCode="0.00E+00">
                  <c:v>1.7099999999999999E-3</c:v>
                </c:pt>
                <c:pt idx="83369" formatCode="0.00E+00">
                  <c:v>1.7099999999999999E-3</c:v>
                </c:pt>
                <c:pt idx="83370" formatCode="0.00E+00">
                  <c:v>1.7099999999999999E-3</c:v>
                </c:pt>
                <c:pt idx="83371" formatCode="0.00E+00">
                  <c:v>1.6999999999999999E-3</c:v>
                </c:pt>
                <c:pt idx="83372" formatCode="0.00E+00">
                  <c:v>1.6999999999999999E-3</c:v>
                </c:pt>
                <c:pt idx="83373" formatCode="0.00E+00">
                  <c:v>1.6999999999999999E-3</c:v>
                </c:pt>
                <c:pt idx="83374" formatCode="0.00E+00">
                  <c:v>1.6999999999999999E-3</c:v>
                </c:pt>
                <c:pt idx="83375" formatCode="0.00E+00">
                  <c:v>1.6999999999999999E-3</c:v>
                </c:pt>
                <c:pt idx="83376" formatCode="0.00E+00">
                  <c:v>1.6999999999999999E-3</c:v>
                </c:pt>
                <c:pt idx="83377" formatCode="0.00E+00">
                  <c:v>1.6999999999999999E-3</c:v>
                </c:pt>
                <c:pt idx="83378" formatCode="0.00E+00">
                  <c:v>1.6999999999999999E-3</c:v>
                </c:pt>
                <c:pt idx="83379" formatCode="0.00E+00">
                  <c:v>1.6999999999999999E-3</c:v>
                </c:pt>
                <c:pt idx="83380" formatCode="0.00E+00">
                  <c:v>1.6999999999999999E-3</c:v>
                </c:pt>
                <c:pt idx="83381" formatCode="0.00E+00">
                  <c:v>1.6900000000000001E-3</c:v>
                </c:pt>
                <c:pt idx="83382" formatCode="0.00E+00">
                  <c:v>1.6900000000000001E-3</c:v>
                </c:pt>
                <c:pt idx="83383" formatCode="0.00E+00">
                  <c:v>1.6900000000000001E-3</c:v>
                </c:pt>
                <c:pt idx="83384" formatCode="0.00E+00">
                  <c:v>1.6900000000000001E-3</c:v>
                </c:pt>
                <c:pt idx="83385" formatCode="0.00E+00">
                  <c:v>1.6900000000000001E-3</c:v>
                </c:pt>
                <c:pt idx="83386" formatCode="0.00E+00">
                  <c:v>1.6900000000000001E-3</c:v>
                </c:pt>
                <c:pt idx="83387" formatCode="0.00E+00">
                  <c:v>1.6900000000000001E-3</c:v>
                </c:pt>
                <c:pt idx="83388" formatCode="0.00E+00">
                  <c:v>1.6900000000000001E-3</c:v>
                </c:pt>
                <c:pt idx="83389" formatCode="0.00E+00">
                  <c:v>1.6900000000000001E-3</c:v>
                </c:pt>
                <c:pt idx="83390" formatCode="0.00E+00">
                  <c:v>1.6900000000000001E-3</c:v>
                </c:pt>
                <c:pt idx="83391" formatCode="0.00E+00">
                  <c:v>1.6800000000000001E-3</c:v>
                </c:pt>
                <c:pt idx="83392" formatCode="0.00E+00">
                  <c:v>1.6800000000000001E-3</c:v>
                </c:pt>
                <c:pt idx="83393" formatCode="0.00E+00">
                  <c:v>1.6800000000000001E-3</c:v>
                </c:pt>
                <c:pt idx="83394" formatCode="0.00E+00">
                  <c:v>1.6800000000000001E-3</c:v>
                </c:pt>
                <c:pt idx="83395" formatCode="0.00E+00">
                  <c:v>1.6800000000000001E-3</c:v>
                </c:pt>
                <c:pt idx="83396" formatCode="0.00E+00">
                  <c:v>1.6800000000000001E-3</c:v>
                </c:pt>
                <c:pt idx="83397" formatCode="0.00E+00">
                  <c:v>1.6800000000000001E-3</c:v>
                </c:pt>
                <c:pt idx="83398" formatCode="0.00E+00">
                  <c:v>1.6800000000000001E-3</c:v>
                </c:pt>
                <c:pt idx="83399" formatCode="0.00E+00">
                  <c:v>1.6800000000000001E-3</c:v>
                </c:pt>
                <c:pt idx="83400" formatCode="0.00E+00">
                  <c:v>1.6800000000000001E-3</c:v>
                </c:pt>
                <c:pt idx="83401" formatCode="0.00E+00">
                  <c:v>1.67E-3</c:v>
                </c:pt>
                <c:pt idx="83402" formatCode="0.00E+00">
                  <c:v>1.67E-3</c:v>
                </c:pt>
                <c:pt idx="83403" formatCode="0.00E+00">
                  <c:v>1.67E-3</c:v>
                </c:pt>
                <c:pt idx="83404" formatCode="0.00E+00">
                  <c:v>1.67E-3</c:v>
                </c:pt>
                <c:pt idx="83405" formatCode="0.00E+00">
                  <c:v>1.67E-3</c:v>
                </c:pt>
                <c:pt idx="83406" formatCode="0.00E+00">
                  <c:v>1.67E-3</c:v>
                </c:pt>
                <c:pt idx="83407" formatCode="0.00E+00">
                  <c:v>1.67E-3</c:v>
                </c:pt>
                <c:pt idx="83408" formatCode="0.00E+00">
                  <c:v>1.67E-3</c:v>
                </c:pt>
                <c:pt idx="83409" formatCode="0.00E+00">
                  <c:v>1.67E-3</c:v>
                </c:pt>
                <c:pt idx="83410" formatCode="0.00E+00">
                  <c:v>1.67E-3</c:v>
                </c:pt>
                <c:pt idx="83411" formatCode="0.00E+00">
                  <c:v>1.67E-3</c:v>
                </c:pt>
                <c:pt idx="83412" formatCode="0.00E+00">
                  <c:v>1.66E-3</c:v>
                </c:pt>
                <c:pt idx="83413" formatCode="0.00E+00">
                  <c:v>1.66E-3</c:v>
                </c:pt>
                <c:pt idx="83414" formatCode="0.00E+00">
                  <c:v>1.66E-3</c:v>
                </c:pt>
                <c:pt idx="83415" formatCode="0.00E+00">
                  <c:v>1.66E-3</c:v>
                </c:pt>
                <c:pt idx="83416" formatCode="0.00E+00">
                  <c:v>1.66E-3</c:v>
                </c:pt>
                <c:pt idx="83417" formatCode="0.00E+00">
                  <c:v>1.66E-3</c:v>
                </c:pt>
                <c:pt idx="83418" formatCode="0.00E+00">
                  <c:v>1.66E-3</c:v>
                </c:pt>
                <c:pt idx="83419" formatCode="0.00E+00">
                  <c:v>1.66E-3</c:v>
                </c:pt>
                <c:pt idx="83420" formatCode="0.00E+00">
                  <c:v>1.66E-3</c:v>
                </c:pt>
                <c:pt idx="83421" formatCode="0.00E+00">
                  <c:v>1.66E-3</c:v>
                </c:pt>
                <c:pt idx="83422" formatCode="0.00E+00">
                  <c:v>1.66E-3</c:v>
                </c:pt>
                <c:pt idx="83423" formatCode="0.00E+00">
                  <c:v>1.66E-3</c:v>
                </c:pt>
                <c:pt idx="83424" formatCode="0.00E+00">
                  <c:v>1.65E-3</c:v>
                </c:pt>
                <c:pt idx="83425" formatCode="0.00E+00">
                  <c:v>1.65E-3</c:v>
                </c:pt>
                <c:pt idx="83426" formatCode="0.00E+00">
                  <c:v>1.65E-3</c:v>
                </c:pt>
                <c:pt idx="83427" formatCode="0.00E+00">
                  <c:v>1.65E-3</c:v>
                </c:pt>
                <c:pt idx="83428" formatCode="0.00E+00">
                  <c:v>1.65E-3</c:v>
                </c:pt>
                <c:pt idx="83429" formatCode="0.00E+00">
                  <c:v>1.65E-3</c:v>
                </c:pt>
                <c:pt idx="83430" formatCode="0.00E+00">
                  <c:v>1.65E-3</c:v>
                </c:pt>
                <c:pt idx="83431" formatCode="0.00E+00">
                  <c:v>1.65E-3</c:v>
                </c:pt>
                <c:pt idx="83432" formatCode="0.00E+00">
                  <c:v>1.65E-3</c:v>
                </c:pt>
                <c:pt idx="83433" formatCode="0.00E+00">
                  <c:v>1.65E-3</c:v>
                </c:pt>
                <c:pt idx="83434" formatCode="0.00E+00">
                  <c:v>1.65E-3</c:v>
                </c:pt>
                <c:pt idx="83435" formatCode="0.00E+00">
                  <c:v>1.65E-3</c:v>
                </c:pt>
                <c:pt idx="83436" formatCode="0.00E+00">
                  <c:v>1.64E-3</c:v>
                </c:pt>
                <c:pt idx="83437" formatCode="0.00E+00">
                  <c:v>1.64E-3</c:v>
                </c:pt>
                <c:pt idx="83438" formatCode="0.00E+00">
                  <c:v>1.64E-3</c:v>
                </c:pt>
                <c:pt idx="83439" formatCode="0.00E+00">
                  <c:v>1.64E-3</c:v>
                </c:pt>
                <c:pt idx="83440" formatCode="0.00E+00">
                  <c:v>1.64E-3</c:v>
                </c:pt>
                <c:pt idx="83441" formatCode="0.00E+00">
                  <c:v>1.64E-3</c:v>
                </c:pt>
                <c:pt idx="83442" formatCode="0.00E+00">
                  <c:v>1.64E-3</c:v>
                </c:pt>
                <c:pt idx="83443" formatCode="0.00E+00">
                  <c:v>1.64E-3</c:v>
                </c:pt>
                <c:pt idx="83444" formatCode="0.00E+00">
                  <c:v>1.64E-3</c:v>
                </c:pt>
                <c:pt idx="83445" formatCode="0.00E+00">
                  <c:v>1.64E-3</c:v>
                </c:pt>
                <c:pt idx="83446" formatCode="0.00E+00">
                  <c:v>1.64E-3</c:v>
                </c:pt>
                <c:pt idx="83447" formatCode="0.00E+00">
                  <c:v>1.64E-3</c:v>
                </c:pt>
                <c:pt idx="83448" formatCode="0.00E+00">
                  <c:v>1.64E-3</c:v>
                </c:pt>
                <c:pt idx="83449" formatCode="0.00E+00">
                  <c:v>1.6299999999999999E-3</c:v>
                </c:pt>
                <c:pt idx="83450" formatCode="0.00E+00">
                  <c:v>1.6299999999999999E-3</c:v>
                </c:pt>
                <c:pt idx="83451" formatCode="0.00E+00">
                  <c:v>1.6299999999999999E-3</c:v>
                </c:pt>
                <c:pt idx="83452" formatCode="0.00E+00">
                  <c:v>1.6299999999999999E-3</c:v>
                </c:pt>
                <c:pt idx="83453" formatCode="0.00E+00">
                  <c:v>1.6299999999999999E-3</c:v>
                </c:pt>
                <c:pt idx="83454" formatCode="0.00E+00">
                  <c:v>1.6299999999999999E-3</c:v>
                </c:pt>
                <c:pt idx="83455" formatCode="0.00E+00">
                  <c:v>1.6299999999999999E-3</c:v>
                </c:pt>
                <c:pt idx="83456" formatCode="0.00E+00">
                  <c:v>1.6299999999999999E-3</c:v>
                </c:pt>
                <c:pt idx="83457" formatCode="0.00E+00">
                  <c:v>1.6299999999999999E-3</c:v>
                </c:pt>
                <c:pt idx="83458" formatCode="0.00E+00">
                  <c:v>1.6299999999999999E-3</c:v>
                </c:pt>
                <c:pt idx="83459" formatCode="0.00E+00">
                  <c:v>1.6299999999999999E-3</c:v>
                </c:pt>
                <c:pt idx="83460" formatCode="0.00E+00">
                  <c:v>1.6299999999999999E-3</c:v>
                </c:pt>
                <c:pt idx="83461" formatCode="0.00E+00">
                  <c:v>1.6299999999999999E-3</c:v>
                </c:pt>
                <c:pt idx="83462" formatCode="0.00E+00">
                  <c:v>1.6299999999999999E-3</c:v>
                </c:pt>
                <c:pt idx="83463" formatCode="0.00E+00">
                  <c:v>1.6199999999999999E-3</c:v>
                </c:pt>
                <c:pt idx="83464" formatCode="0.00E+00">
                  <c:v>1.6199999999999999E-3</c:v>
                </c:pt>
                <c:pt idx="83465" formatCode="0.00E+00">
                  <c:v>1.6199999999999999E-3</c:v>
                </c:pt>
                <c:pt idx="83466" formatCode="0.00E+00">
                  <c:v>1.6199999999999999E-3</c:v>
                </c:pt>
                <c:pt idx="83467" formatCode="0.00E+00">
                  <c:v>1.6199999999999999E-3</c:v>
                </c:pt>
                <c:pt idx="83468" formatCode="0.00E+00">
                  <c:v>1.6199999999999999E-3</c:v>
                </c:pt>
                <c:pt idx="83469" formatCode="0.00E+00">
                  <c:v>1.6199999999999999E-3</c:v>
                </c:pt>
                <c:pt idx="83470" formatCode="0.00E+00">
                  <c:v>1.6199999999999999E-3</c:v>
                </c:pt>
                <c:pt idx="83471" formatCode="0.00E+00">
                  <c:v>1.6199999999999999E-3</c:v>
                </c:pt>
                <c:pt idx="83472" formatCode="0.00E+00">
                  <c:v>1.6199999999999999E-3</c:v>
                </c:pt>
                <c:pt idx="83473" formatCode="0.00E+00">
                  <c:v>1.6199999999999999E-3</c:v>
                </c:pt>
                <c:pt idx="83474" formatCode="0.00E+00">
                  <c:v>1.6199999999999999E-3</c:v>
                </c:pt>
                <c:pt idx="83475" formatCode="0.00E+00">
                  <c:v>1.6199999999999999E-3</c:v>
                </c:pt>
                <c:pt idx="83476" formatCode="0.00E+00">
                  <c:v>1.6199999999999999E-3</c:v>
                </c:pt>
                <c:pt idx="83477" formatCode="0.00E+00">
                  <c:v>1.6199999999999999E-3</c:v>
                </c:pt>
                <c:pt idx="83478" formatCode="0.00E+00">
                  <c:v>1.6199999999999999E-3</c:v>
                </c:pt>
                <c:pt idx="83479" formatCode="0.00E+00">
                  <c:v>1.6199999999999999E-3</c:v>
                </c:pt>
                <c:pt idx="83480" formatCode="0.00E+00">
                  <c:v>1.6100000000000001E-3</c:v>
                </c:pt>
                <c:pt idx="83481" formatCode="0.00E+00">
                  <c:v>1.6100000000000001E-3</c:v>
                </c:pt>
                <c:pt idx="83482" formatCode="0.00E+00">
                  <c:v>1.6100000000000001E-3</c:v>
                </c:pt>
                <c:pt idx="83483" formatCode="0.00E+00">
                  <c:v>1.6100000000000001E-3</c:v>
                </c:pt>
                <c:pt idx="83484" formatCode="0.00E+00">
                  <c:v>1.6100000000000001E-3</c:v>
                </c:pt>
                <c:pt idx="83485" formatCode="0.00E+00">
                  <c:v>1.6100000000000001E-3</c:v>
                </c:pt>
                <c:pt idx="83486" formatCode="0.00E+00">
                  <c:v>1.6100000000000001E-3</c:v>
                </c:pt>
                <c:pt idx="83487" formatCode="0.00E+00">
                  <c:v>1.6100000000000001E-3</c:v>
                </c:pt>
                <c:pt idx="83488" formatCode="0.00E+00">
                  <c:v>1.6100000000000001E-3</c:v>
                </c:pt>
                <c:pt idx="83489" formatCode="0.00E+00">
                  <c:v>1.6100000000000001E-3</c:v>
                </c:pt>
                <c:pt idx="83490" formatCode="0.00E+00">
                  <c:v>1.6100000000000001E-3</c:v>
                </c:pt>
                <c:pt idx="83491" formatCode="0.00E+00">
                  <c:v>1.6100000000000001E-3</c:v>
                </c:pt>
                <c:pt idx="83492" formatCode="0.00E+00">
                  <c:v>1.6100000000000001E-3</c:v>
                </c:pt>
                <c:pt idx="83493" formatCode="0.00E+00">
                  <c:v>1.6100000000000001E-3</c:v>
                </c:pt>
                <c:pt idx="83494" formatCode="0.00E+00">
                  <c:v>1.6100000000000001E-3</c:v>
                </c:pt>
                <c:pt idx="83495" formatCode="0.00E+00">
                  <c:v>1.6000000000000001E-3</c:v>
                </c:pt>
                <c:pt idx="83496" formatCode="0.00E+00">
                  <c:v>1.6000000000000001E-3</c:v>
                </c:pt>
                <c:pt idx="83497" formatCode="0.00E+00">
                  <c:v>1.6000000000000001E-3</c:v>
                </c:pt>
                <c:pt idx="83498" formatCode="0.00E+00">
                  <c:v>1.6000000000000001E-3</c:v>
                </c:pt>
                <c:pt idx="83499" formatCode="0.00E+00">
                  <c:v>1.6000000000000001E-3</c:v>
                </c:pt>
                <c:pt idx="83500" formatCode="0.00E+00">
                  <c:v>1.6000000000000001E-3</c:v>
                </c:pt>
                <c:pt idx="83501" formatCode="0.00E+00">
                  <c:v>1.6000000000000001E-3</c:v>
                </c:pt>
                <c:pt idx="83502" formatCode="0.00E+00">
                  <c:v>1.6000000000000001E-3</c:v>
                </c:pt>
                <c:pt idx="83503" formatCode="0.00E+00">
                  <c:v>1.6000000000000001E-3</c:v>
                </c:pt>
                <c:pt idx="83504" formatCode="0.00E+00">
                  <c:v>1.6000000000000001E-3</c:v>
                </c:pt>
                <c:pt idx="83505" formatCode="0.00E+00">
                  <c:v>1.6000000000000001E-3</c:v>
                </c:pt>
                <c:pt idx="83506" formatCode="0.00E+00">
                  <c:v>1.6000000000000001E-3</c:v>
                </c:pt>
                <c:pt idx="83507" formatCode="0.00E+00">
                  <c:v>1.6000000000000001E-3</c:v>
                </c:pt>
                <c:pt idx="83508" formatCode="0.00E+00">
                  <c:v>1.6000000000000001E-3</c:v>
                </c:pt>
                <c:pt idx="83509" formatCode="0.00E+00">
                  <c:v>1.6000000000000001E-3</c:v>
                </c:pt>
                <c:pt idx="83510" formatCode="0.00E+00">
                  <c:v>1.6000000000000001E-3</c:v>
                </c:pt>
                <c:pt idx="83511" formatCode="0.00E+00">
                  <c:v>1.6000000000000001E-3</c:v>
                </c:pt>
                <c:pt idx="83512" formatCode="0.00E+00">
                  <c:v>1.6000000000000001E-3</c:v>
                </c:pt>
                <c:pt idx="83513" formatCode="0.00E+00">
                  <c:v>1.6000000000000001E-3</c:v>
                </c:pt>
                <c:pt idx="83514" formatCode="0.00E+00">
                  <c:v>1.5900000000000001E-3</c:v>
                </c:pt>
                <c:pt idx="83515" formatCode="0.00E+00">
                  <c:v>1.5900000000000001E-3</c:v>
                </c:pt>
                <c:pt idx="83516" formatCode="0.00E+00">
                  <c:v>1.5900000000000001E-3</c:v>
                </c:pt>
                <c:pt idx="83517" formatCode="0.00E+00">
                  <c:v>1.5900000000000001E-3</c:v>
                </c:pt>
                <c:pt idx="83518" formatCode="0.00E+00">
                  <c:v>1.5900000000000001E-3</c:v>
                </c:pt>
                <c:pt idx="83519" formatCode="0.00E+00">
                  <c:v>1.5900000000000001E-3</c:v>
                </c:pt>
                <c:pt idx="83520" formatCode="0.00E+00">
                  <c:v>1.5900000000000001E-3</c:v>
                </c:pt>
                <c:pt idx="83521" formatCode="0.00E+00">
                  <c:v>1.5900000000000001E-3</c:v>
                </c:pt>
                <c:pt idx="83522" formatCode="0.00E+00">
                  <c:v>1.5900000000000001E-3</c:v>
                </c:pt>
                <c:pt idx="83523" formatCode="0.00E+00">
                  <c:v>1.5900000000000001E-3</c:v>
                </c:pt>
                <c:pt idx="83524" formatCode="0.00E+00">
                  <c:v>1.5900000000000001E-3</c:v>
                </c:pt>
                <c:pt idx="83525" formatCode="0.00E+00">
                  <c:v>1.5900000000000001E-3</c:v>
                </c:pt>
                <c:pt idx="83526" formatCode="0.00E+00">
                  <c:v>1.5900000000000001E-3</c:v>
                </c:pt>
                <c:pt idx="83527" formatCode="0.00E+00">
                  <c:v>1.5900000000000001E-3</c:v>
                </c:pt>
                <c:pt idx="83528" formatCode="0.00E+00">
                  <c:v>1.5900000000000001E-3</c:v>
                </c:pt>
                <c:pt idx="83529" formatCode="0.00E+00">
                  <c:v>1.5900000000000001E-3</c:v>
                </c:pt>
                <c:pt idx="83530" formatCode="0.00E+00">
                  <c:v>1.5900000000000001E-3</c:v>
                </c:pt>
                <c:pt idx="83531" formatCode="0.00E+00">
                  <c:v>1.5900000000000001E-3</c:v>
                </c:pt>
                <c:pt idx="83532" formatCode="0.00E+00">
                  <c:v>1.5900000000000001E-3</c:v>
                </c:pt>
                <c:pt idx="83533" formatCode="0.00E+00">
                  <c:v>1.5900000000000001E-3</c:v>
                </c:pt>
                <c:pt idx="83534" formatCode="0.00E+00">
                  <c:v>1.58E-3</c:v>
                </c:pt>
                <c:pt idx="83535" formatCode="0.00E+00">
                  <c:v>1.58E-3</c:v>
                </c:pt>
                <c:pt idx="83536" formatCode="0.00E+00">
                  <c:v>1.58E-3</c:v>
                </c:pt>
                <c:pt idx="83537" formatCode="0.00E+00">
                  <c:v>1.58E-3</c:v>
                </c:pt>
                <c:pt idx="83538" formatCode="0.00E+00">
                  <c:v>1.58E-3</c:v>
                </c:pt>
                <c:pt idx="83539" formatCode="0.00E+00">
                  <c:v>1.58E-3</c:v>
                </c:pt>
                <c:pt idx="83540" formatCode="0.00E+00">
                  <c:v>1.58E-3</c:v>
                </c:pt>
                <c:pt idx="83541" formatCode="0.00E+00">
                  <c:v>1.58E-3</c:v>
                </c:pt>
                <c:pt idx="83542" formatCode="0.00E+00">
                  <c:v>1.58E-3</c:v>
                </c:pt>
                <c:pt idx="83543" formatCode="0.00E+00">
                  <c:v>1.58E-3</c:v>
                </c:pt>
                <c:pt idx="83544" formatCode="0.00E+00">
                  <c:v>1.58E-3</c:v>
                </c:pt>
                <c:pt idx="83545" formatCode="0.00E+00">
                  <c:v>1.58E-3</c:v>
                </c:pt>
                <c:pt idx="83546" formatCode="0.00E+00">
                  <c:v>1.58E-3</c:v>
                </c:pt>
                <c:pt idx="83547" formatCode="0.00E+00">
                  <c:v>1.58E-3</c:v>
                </c:pt>
                <c:pt idx="83548" formatCode="0.00E+00">
                  <c:v>1.58E-3</c:v>
                </c:pt>
                <c:pt idx="83549" formatCode="0.00E+00">
                  <c:v>1.58E-3</c:v>
                </c:pt>
                <c:pt idx="83550" formatCode="0.00E+00">
                  <c:v>1.58E-3</c:v>
                </c:pt>
                <c:pt idx="83551" formatCode="0.00E+00">
                  <c:v>1.58E-3</c:v>
                </c:pt>
                <c:pt idx="83552" formatCode="0.00E+00">
                  <c:v>1.58E-3</c:v>
                </c:pt>
                <c:pt idx="83553" formatCode="0.00E+00">
                  <c:v>1.58E-3</c:v>
                </c:pt>
                <c:pt idx="83554" formatCode="0.00E+00">
                  <c:v>1.58E-3</c:v>
                </c:pt>
                <c:pt idx="83555" formatCode="0.00E+00">
                  <c:v>1.58E-3</c:v>
                </c:pt>
                <c:pt idx="83556" formatCode="0.00E+00">
                  <c:v>1.58E-3</c:v>
                </c:pt>
                <c:pt idx="83557" formatCode="0.00E+00">
                  <c:v>1.58E-3</c:v>
                </c:pt>
                <c:pt idx="83558" formatCode="0.00E+00">
                  <c:v>1.57E-3</c:v>
                </c:pt>
                <c:pt idx="83559" formatCode="0.00E+00">
                  <c:v>1.57E-3</c:v>
                </c:pt>
                <c:pt idx="83560" formatCode="0.00E+00">
                  <c:v>1.57E-3</c:v>
                </c:pt>
                <c:pt idx="83561" formatCode="0.00E+00">
                  <c:v>1.57E-3</c:v>
                </c:pt>
                <c:pt idx="83562" formatCode="0.00E+00">
                  <c:v>1.57E-3</c:v>
                </c:pt>
                <c:pt idx="83563" formatCode="0.00E+00">
                  <c:v>1.57E-3</c:v>
                </c:pt>
                <c:pt idx="83564" formatCode="0.00E+00">
                  <c:v>1.57E-3</c:v>
                </c:pt>
                <c:pt idx="83565" formatCode="0.00E+00">
                  <c:v>1.57E-3</c:v>
                </c:pt>
                <c:pt idx="83566" formatCode="0.00E+00">
                  <c:v>1.57E-3</c:v>
                </c:pt>
                <c:pt idx="83567" formatCode="0.00E+00">
                  <c:v>1.57E-3</c:v>
                </c:pt>
                <c:pt idx="83568" formatCode="0.00E+00">
                  <c:v>1.57E-3</c:v>
                </c:pt>
                <c:pt idx="83569" formatCode="0.00E+00">
                  <c:v>1.57E-3</c:v>
                </c:pt>
                <c:pt idx="83570" formatCode="0.00E+00">
                  <c:v>1.57E-3</c:v>
                </c:pt>
                <c:pt idx="83571" formatCode="0.00E+00">
                  <c:v>1.57E-3</c:v>
                </c:pt>
                <c:pt idx="83572" formatCode="0.00E+00">
                  <c:v>1.57E-3</c:v>
                </c:pt>
                <c:pt idx="83573" formatCode="0.00E+00">
                  <c:v>1.57E-3</c:v>
                </c:pt>
                <c:pt idx="83574" formatCode="0.00E+00">
                  <c:v>1.57E-3</c:v>
                </c:pt>
                <c:pt idx="83575" formatCode="0.00E+00">
                  <c:v>1.57E-3</c:v>
                </c:pt>
                <c:pt idx="83576" formatCode="0.00E+00">
                  <c:v>1.57E-3</c:v>
                </c:pt>
                <c:pt idx="83577" formatCode="0.00E+00">
                  <c:v>1.57E-3</c:v>
                </c:pt>
                <c:pt idx="83578" formatCode="0.00E+00">
                  <c:v>1.57E-3</c:v>
                </c:pt>
                <c:pt idx="83579" formatCode="0.00E+00">
                  <c:v>1.57E-3</c:v>
                </c:pt>
                <c:pt idx="83580" formatCode="0.00E+00">
                  <c:v>1.57E-3</c:v>
                </c:pt>
                <c:pt idx="83581" formatCode="0.00E+00">
                  <c:v>1.57E-3</c:v>
                </c:pt>
                <c:pt idx="83582" formatCode="0.00E+00">
                  <c:v>1.57E-3</c:v>
                </c:pt>
                <c:pt idx="83583" formatCode="0.00E+00">
                  <c:v>1.56E-3</c:v>
                </c:pt>
                <c:pt idx="83584" formatCode="0.00E+00">
                  <c:v>1.56E-3</c:v>
                </c:pt>
                <c:pt idx="83585" formatCode="0.00E+00">
                  <c:v>1.56E-3</c:v>
                </c:pt>
                <c:pt idx="83586" formatCode="0.00E+00">
                  <c:v>1.56E-3</c:v>
                </c:pt>
                <c:pt idx="83587" formatCode="0.00E+00">
                  <c:v>1.56E-3</c:v>
                </c:pt>
                <c:pt idx="83588" formatCode="0.00E+00">
                  <c:v>1.56E-3</c:v>
                </c:pt>
                <c:pt idx="83589" formatCode="0.00E+00">
                  <c:v>1.56E-3</c:v>
                </c:pt>
                <c:pt idx="83590" formatCode="0.00E+00">
                  <c:v>1.56E-3</c:v>
                </c:pt>
                <c:pt idx="83591" formatCode="0.00E+00">
                  <c:v>1.56E-3</c:v>
                </c:pt>
                <c:pt idx="83592" formatCode="0.00E+00">
                  <c:v>1.56E-3</c:v>
                </c:pt>
                <c:pt idx="83593" formatCode="0.00E+00">
                  <c:v>1.56E-3</c:v>
                </c:pt>
                <c:pt idx="83594" formatCode="0.00E+00">
                  <c:v>1.56E-3</c:v>
                </c:pt>
                <c:pt idx="83595" formatCode="0.00E+00">
                  <c:v>1.56E-3</c:v>
                </c:pt>
                <c:pt idx="83596" formatCode="0.00E+00">
                  <c:v>1.56E-3</c:v>
                </c:pt>
                <c:pt idx="83597" formatCode="0.00E+00">
                  <c:v>1.56E-3</c:v>
                </c:pt>
                <c:pt idx="83598" formatCode="0.00E+00">
                  <c:v>1.56E-3</c:v>
                </c:pt>
                <c:pt idx="83599" formatCode="0.00E+00">
                  <c:v>1.56E-3</c:v>
                </c:pt>
                <c:pt idx="83600" formatCode="0.00E+00">
                  <c:v>1.56E-3</c:v>
                </c:pt>
                <c:pt idx="83601" formatCode="0.00E+00">
                  <c:v>1.56E-3</c:v>
                </c:pt>
                <c:pt idx="83602" formatCode="0.00E+00">
                  <c:v>1.56E-3</c:v>
                </c:pt>
                <c:pt idx="83603" formatCode="0.00E+00">
                  <c:v>1.56E-3</c:v>
                </c:pt>
                <c:pt idx="83604" formatCode="0.00E+00">
                  <c:v>1.56E-3</c:v>
                </c:pt>
                <c:pt idx="83605" formatCode="0.00E+00">
                  <c:v>1.56E-3</c:v>
                </c:pt>
                <c:pt idx="83606" formatCode="0.00E+00">
                  <c:v>1.56E-3</c:v>
                </c:pt>
                <c:pt idx="83607" formatCode="0.00E+00">
                  <c:v>1.56E-3</c:v>
                </c:pt>
                <c:pt idx="83608" formatCode="0.00E+00">
                  <c:v>1.56E-3</c:v>
                </c:pt>
                <c:pt idx="83609" formatCode="0.00E+00">
                  <c:v>1.56E-3</c:v>
                </c:pt>
                <c:pt idx="83610" formatCode="0.00E+00">
                  <c:v>1.56E-3</c:v>
                </c:pt>
                <c:pt idx="83611" formatCode="0.00E+00">
                  <c:v>1.5499999999999999E-3</c:v>
                </c:pt>
                <c:pt idx="83612" formatCode="0.00E+00">
                  <c:v>1.5499999999999999E-3</c:v>
                </c:pt>
                <c:pt idx="83613" formatCode="0.00E+00">
                  <c:v>1.5499999999999999E-3</c:v>
                </c:pt>
                <c:pt idx="83614" formatCode="0.00E+00">
                  <c:v>1.5499999999999999E-3</c:v>
                </c:pt>
                <c:pt idx="83615" formatCode="0.00E+00">
                  <c:v>1.5499999999999999E-3</c:v>
                </c:pt>
                <c:pt idx="83616" formatCode="0.00E+00">
                  <c:v>1.5499999999999999E-3</c:v>
                </c:pt>
                <c:pt idx="83617" formatCode="0.00E+00">
                  <c:v>1.5499999999999999E-3</c:v>
                </c:pt>
                <c:pt idx="83618" formatCode="0.00E+00">
                  <c:v>1.5499999999999999E-3</c:v>
                </c:pt>
                <c:pt idx="83619" formatCode="0.00E+00">
                  <c:v>1.5499999999999999E-3</c:v>
                </c:pt>
                <c:pt idx="83620" formatCode="0.00E+00">
                  <c:v>1.5499999999999999E-3</c:v>
                </c:pt>
                <c:pt idx="83621" formatCode="0.00E+00">
                  <c:v>1.5499999999999999E-3</c:v>
                </c:pt>
                <c:pt idx="83622" formatCode="0.00E+00">
                  <c:v>1.5499999999999999E-3</c:v>
                </c:pt>
                <c:pt idx="83623" formatCode="0.00E+00">
                  <c:v>1.5499999999999999E-3</c:v>
                </c:pt>
                <c:pt idx="83624" formatCode="0.00E+00">
                  <c:v>1.5499999999999999E-3</c:v>
                </c:pt>
                <c:pt idx="83625" formatCode="0.00E+00">
                  <c:v>1.5499999999999999E-3</c:v>
                </c:pt>
                <c:pt idx="83626" formatCode="0.00E+00">
                  <c:v>1.5499999999999999E-3</c:v>
                </c:pt>
                <c:pt idx="83627" formatCode="0.00E+00">
                  <c:v>1.5499999999999999E-3</c:v>
                </c:pt>
                <c:pt idx="83628" formatCode="0.00E+00">
                  <c:v>1.5499999999999999E-3</c:v>
                </c:pt>
                <c:pt idx="83629" formatCode="0.00E+00">
                  <c:v>1.5499999999999999E-3</c:v>
                </c:pt>
                <c:pt idx="83630" formatCode="0.00E+00">
                  <c:v>1.5499999999999999E-3</c:v>
                </c:pt>
                <c:pt idx="83631" formatCode="0.00E+00">
                  <c:v>1.5499999999999999E-3</c:v>
                </c:pt>
                <c:pt idx="83632" formatCode="0.00E+00">
                  <c:v>1.5499999999999999E-3</c:v>
                </c:pt>
                <c:pt idx="83633" formatCode="0.00E+00">
                  <c:v>1.5499999999999999E-3</c:v>
                </c:pt>
                <c:pt idx="83634" formatCode="0.00E+00">
                  <c:v>1.5499999999999999E-3</c:v>
                </c:pt>
                <c:pt idx="83635" formatCode="0.00E+00">
                  <c:v>1.5499999999999999E-3</c:v>
                </c:pt>
                <c:pt idx="83636" formatCode="0.00E+00">
                  <c:v>1.5499999999999999E-3</c:v>
                </c:pt>
                <c:pt idx="83637" formatCode="0.00E+00">
                  <c:v>1.5499999999999999E-3</c:v>
                </c:pt>
                <c:pt idx="83638" formatCode="0.00E+00">
                  <c:v>1.5499999999999999E-3</c:v>
                </c:pt>
                <c:pt idx="83639" formatCode="0.00E+00">
                  <c:v>1.5499999999999999E-3</c:v>
                </c:pt>
                <c:pt idx="83640" formatCode="0.00E+00">
                  <c:v>1.5499999999999999E-3</c:v>
                </c:pt>
                <c:pt idx="83641" formatCode="0.00E+00">
                  <c:v>1.5499999999999999E-3</c:v>
                </c:pt>
                <c:pt idx="83642" formatCode="0.00E+00">
                  <c:v>1.5499999999999999E-3</c:v>
                </c:pt>
                <c:pt idx="83643" formatCode="0.00E+00">
                  <c:v>1.5499999999999999E-3</c:v>
                </c:pt>
                <c:pt idx="83644" formatCode="0.00E+00">
                  <c:v>1.5399999999999999E-3</c:v>
                </c:pt>
                <c:pt idx="83645" formatCode="0.00E+00">
                  <c:v>1.5399999999999999E-3</c:v>
                </c:pt>
                <c:pt idx="83646" formatCode="0.00E+00">
                  <c:v>1.5399999999999999E-3</c:v>
                </c:pt>
                <c:pt idx="83647" formatCode="0.00E+00">
                  <c:v>1.5399999999999999E-3</c:v>
                </c:pt>
                <c:pt idx="83648" formatCode="0.00E+00">
                  <c:v>1.5399999999999999E-3</c:v>
                </c:pt>
                <c:pt idx="83649" formatCode="0.00E+00">
                  <c:v>1.5399999999999999E-3</c:v>
                </c:pt>
                <c:pt idx="83650" formatCode="0.00E+00">
                  <c:v>1.5399999999999999E-3</c:v>
                </c:pt>
                <c:pt idx="83651" formatCode="0.00E+00">
                  <c:v>1.5399999999999999E-3</c:v>
                </c:pt>
                <c:pt idx="83652" formatCode="0.00E+00">
                  <c:v>1.5399999999999999E-3</c:v>
                </c:pt>
                <c:pt idx="83653" formatCode="0.00E+00">
                  <c:v>1.5399999999999999E-3</c:v>
                </c:pt>
                <c:pt idx="83654" formatCode="0.00E+00">
                  <c:v>1.5399999999999999E-3</c:v>
                </c:pt>
                <c:pt idx="83655" formatCode="0.00E+00">
                  <c:v>1.5399999999999999E-3</c:v>
                </c:pt>
                <c:pt idx="83656" formatCode="0.00E+00">
                  <c:v>1.5399999999999999E-3</c:v>
                </c:pt>
                <c:pt idx="83657" formatCode="0.00E+00">
                  <c:v>1.5399999999999999E-3</c:v>
                </c:pt>
                <c:pt idx="83658" formatCode="0.00E+00">
                  <c:v>1.5399999999999999E-3</c:v>
                </c:pt>
                <c:pt idx="83659" formatCode="0.00E+00">
                  <c:v>1.5399999999999999E-3</c:v>
                </c:pt>
                <c:pt idx="83660" formatCode="0.00E+00">
                  <c:v>1.5399999999999999E-3</c:v>
                </c:pt>
                <c:pt idx="83661" formatCode="0.00E+00">
                  <c:v>1.5399999999999999E-3</c:v>
                </c:pt>
                <c:pt idx="83662" formatCode="0.00E+00">
                  <c:v>1.5399999999999999E-3</c:v>
                </c:pt>
                <c:pt idx="83663" formatCode="0.00E+00">
                  <c:v>1.5399999999999999E-3</c:v>
                </c:pt>
                <c:pt idx="83664" formatCode="0.00E+00">
                  <c:v>1.5399999999999999E-3</c:v>
                </c:pt>
                <c:pt idx="83665" formatCode="0.00E+00">
                  <c:v>1.5399999999999999E-3</c:v>
                </c:pt>
                <c:pt idx="83666" formatCode="0.00E+00">
                  <c:v>1.5399999999999999E-3</c:v>
                </c:pt>
                <c:pt idx="83667" formatCode="0.00E+00">
                  <c:v>1.5399999999999999E-3</c:v>
                </c:pt>
                <c:pt idx="83668" formatCode="0.00E+00">
                  <c:v>1.5399999999999999E-3</c:v>
                </c:pt>
                <c:pt idx="83669" formatCode="0.00E+00">
                  <c:v>1.5399999999999999E-3</c:v>
                </c:pt>
                <c:pt idx="83670" formatCode="0.00E+00">
                  <c:v>1.5399999999999999E-3</c:v>
                </c:pt>
                <c:pt idx="83671" formatCode="0.00E+00">
                  <c:v>1.5399999999999999E-3</c:v>
                </c:pt>
                <c:pt idx="83672" formatCode="0.00E+00">
                  <c:v>1.5399999999999999E-3</c:v>
                </c:pt>
                <c:pt idx="83673" formatCode="0.00E+00">
                  <c:v>1.5399999999999999E-3</c:v>
                </c:pt>
                <c:pt idx="83674" formatCode="0.00E+00">
                  <c:v>1.5399999999999999E-3</c:v>
                </c:pt>
                <c:pt idx="83675" formatCode="0.00E+00">
                  <c:v>1.5399999999999999E-3</c:v>
                </c:pt>
                <c:pt idx="83676" formatCode="0.00E+00">
                  <c:v>1.5399999999999999E-3</c:v>
                </c:pt>
                <c:pt idx="83677" formatCode="0.00E+00">
                  <c:v>1.5399999999999999E-3</c:v>
                </c:pt>
                <c:pt idx="83678" formatCode="0.00E+00">
                  <c:v>1.5399999999999999E-3</c:v>
                </c:pt>
                <c:pt idx="83679" formatCode="0.00E+00">
                  <c:v>1.5399999999999999E-3</c:v>
                </c:pt>
                <c:pt idx="83680" formatCode="0.00E+00">
                  <c:v>1.5399999999999999E-3</c:v>
                </c:pt>
                <c:pt idx="83681" formatCode="0.00E+00">
                  <c:v>1.5399999999999999E-3</c:v>
                </c:pt>
                <c:pt idx="83682" formatCode="0.00E+00">
                  <c:v>1.5299999999999999E-3</c:v>
                </c:pt>
                <c:pt idx="83683" formatCode="0.00E+00">
                  <c:v>1.5299999999999999E-3</c:v>
                </c:pt>
                <c:pt idx="83684" formatCode="0.00E+00">
                  <c:v>1.5299999999999999E-3</c:v>
                </c:pt>
                <c:pt idx="83685" formatCode="0.00E+00">
                  <c:v>1.5299999999999999E-3</c:v>
                </c:pt>
                <c:pt idx="83686" formatCode="0.00E+00">
                  <c:v>1.5299999999999999E-3</c:v>
                </c:pt>
                <c:pt idx="83687" formatCode="0.00E+00">
                  <c:v>1.5299999999999999E-3</c:v>
                </c:pt>
                <c:pt idx="83688" formatCode="0.00E+00">
                  <c:v>1.5299999999999999E-3</c:v>
                </c:pt>
                <c:pt idx="83689" formatCode="0.00E+00">
                  <c:v>1.5299999999999999E-3</c:v>
                </c:pt>
                <c:pt idx="83690" formatCode="0.00E+00">
                  <c:v>1.5299999999999999E-3</c:v>
                </c:pt>
                <c:pt idx="83691" formatCode="0.00E+00">
                  <c:v>1.5299999999999999E-3</c:v>
                </c:pt>
                <c:pt idx="83692" formatCode="0.00E+00">
                  <c:v>1.5299999999999999E-3</c:v>
                </c:pt>
                <c:pt idx="83693" formatCode="0.00E+00">
                  <c:v>1.5299999999999999E-3</c:v>
                </c:pt>
                <c:pt idx="83694" formatCode="0.00E+00">
                  <c:v>1.5299999999999999E-3</c:v>
                </c:pt>
                <c:pt idx="83695" formatCode="0.00E+00">
                  <c:v>1.5299999999999999E-3</c:v>
                </c:pt>
                <c:pt idx="83696" formatCode="0.00E+00">
                  <c:v>1.5299999999999999E-3</c:v>
                </c:pt>
                <c:pt idx="83697" formatCode="0.00E+00">
                  <c:v>1.5299999999999999E-3</c:v>
                </c:pt>
                <c:pt idx="83698" formatCode="0.00E+00">
                  <c:v>1.5299999999999999E-3</c:v>
                </c:pt>
                <c:pt idx="83699" formatCode="0.00E+00">
                  <c:v>1.5299999999999999E-3</c:v>
                </c:pt>
                <c:pt idx="83700" formatCode="0.00E+00">
                  <c:v>1.5299999999999999E-3</c:v>
                </c:pt>
                <c:pt idx="83701" formatCode="0.00E+00">
                  <c:v>1.5299999999999999E-3</c:v>
                </c:pt>
                <c:pt idx="83702" formatCode="0.00E+00">
                  <c:v>1.5299999999999999E-3</c:v>
                </c:pt>
                <c:pt idx="83703" formatCode="0.00E+00">
                  <c:v>1.5299999999999999E-3</c:v>
                </c:pt>
                <c:pt idx="83704" formatCode="0.00E+00">
                  <c:v>1.5299999999999999E-3</c:v>
                </c:pt>
                <c:pt idx="83705" formatCode="0.00E+00">
                  <c:v>1.5299999999999999E-3</c:v>
                </c:pt>
                <c:pt idx="83706" formatCode="0.00E+00">
                  <c:v>1.5299999999999999E-3</c:v>
                </c:pt>
                <c:pt idx="83707" formatCode="0.00E+00">
                  <c:v>1.5299999999999999E-3</c:v>
                </c:pt>
                <c:pt idx="83708" formatCode="0.00E+00">
                  <c:v>1.5299999999999999E-3</c:v>
                </c:pt>
                <c:pt idx="83709" formatCode="0.00E+00">
                  <c:v>1.5299999999999999E-3</c:v>
                </c:pt>
                <c:pt idx="83710" formatCode="0.00E+00">
                  <c:v>1.5299999999999999E-3</c:v>
                </c:pt>
                <c:pt idx="83711" formatCode="0.00E+00">
                  <c:v>1.5299999999999999E-3</c:v>
                </c:pt>
                <c:pt idx="83712" formatCode="0.00E+00">
                  <c:v>1.5299999999999999E-3</c:v>
                </c:pt>
                <c:pt idx="83713" formatCode="0.00E+00">
                  <c:v>1.5299999999999999E-3</c:v>
                </c:pt>
                <c:pt idx="83714" formatCode="0.00E+00">
                  <c:v>1.5299999999999999E-3</c:v>
                </c:pt>
                <c:pt idx="83715" formatCode="0.00E+00">
                  <c:v>1.5299999999999999E-3</c:v>
                </c:pt>
                <c:pt idx="83716" formatCode="0.00E+00">
                  <c:v>1.5299999999999999E-3</c:v>
                </c:pt>
                <c:pt idx="83717" formatCode="0.00E+00">
                  <c:v>1.5299999999999999E-3</c:v>
                </c:pt>
                <c:pt idx="83718" formatCode="0.00E+00">
                  <c:v>1.5299999999999999E-3</c:v>
                </c:pt>
                <c:pt idx="83719" formatCode="0.00E+00">
                  <c:v>1.5299999999999999E-3</c:v>
                </c:pt>
                <c:pt idx="83720" formatCode="0.00E+00">
                  <c:v>1.5299999999999999E-3</c:v>
                </c:pt>
                <c:pt idx="83721" formatCode="0.00E+00">
                  <c:v>1.5299999999999999E-3</c:v>
                </c:pt>
                <c:pt idx="83722" formatCode="0.00E+00">
                  <c:v>1.5299999999999999E-3</c:v>
                </c:pt>
                <c:pt idx="83723" formatCode="0.00E+00">
                  <c:v>1.5299999999999999E-3</c:v>
                </c:pt>
                <c:pt idx="83724" formatCode="0.00E+00">
                  <c:v>1.5299999999999999E-3</c:v>
                </c:pt>
                <c:pt idx="83725" formatCode="0.00E+00">
                  <c:v>1.5299999999999999E-3</c:v>
                </c:pt>
                <c:pt idx="83726" formatCode="0.00E+00">
                  <c:v>1.5299999999999999E-3</c:v>
                </c:pt>
                <c:pt idx="83727" formatCode="0.00E+00">
                  <c:v>1.5299999999999999E-3</c:v>
                </c:pt>
                <c:pt idx="83728" formatCode="0.00E+00">
                  <c:v>1.5200000000000001E-3</c:v>
                </c:pt>
                <c:pt idx="83729" formatCode="0.00E+00">
                  <c:v>1.5200000000000001E-3</c:v>
                </c:pt>
                <c:pt idx="83730" formatCode="0.00E+00">
                  <c:v>1.5200000000000001E-3</c:v>
                </c:pt>
                <c:pt idx="83731" formatCode="0.00E+00">
                  <c:v>1.5200000000000001E-3</c:v>
                </c:pt>
                <c:pt idx="83732" formatCode="0.00E+00">
                  <c:v>1.5200000000000001E-3</c:v>
                </c:pt>
                <c:pt idx="83733" formatCode="0.00E+00">
                  <c:v>1.5200000000000001E-3</c:v>
                </c:pt>
                <c:pt idx="83734" formatCode="0.00E+00">
                  <c:v>1.5200000000000001E-3</c:v>
                </c:pt>
                <c:pt idx="83735" formatCode="0.00E+00">
                  <c:v>1.5200000000000001E-3</c:v>
                </c:pt>
                <c:pt idx="83736" formatCode="0.00E+00">
                  <c:v>1.5200000000000001E-3</c:v>
                </c:pt>
                <c:pt idx="83737" formatCode="0.00E+00">
                  <c:v>1.5200000000000001E-3</c:v>
                </c:pt>
                <c:pt idx="83738" formatCode="0.00E+00">
                  <c:v>1.5200000000000001E-3</c:v>
                </c:pt>
                <c:pt idx="83739" formatCode="0.00E+00">
                  <c:v>1.5200000000000001E-3</c:v>
                </c:pt>
                <c:pt idx="83740" formatCode="0.00E+00">
                  <c:v>1.5200000000000001E-3</c:v>
                </c:pt>
                <c:pt idx="83741" formatCode="0.00E+00">
                  <c:v>1.5200000000000001E-3</c:v>
                </c:pt>
                <c:pt idx="83742" formatCode="0.00E+00">
                  <c:v>1.5200000000000001E-3</c:v>
                </c:pt>
                <c:pt idx="83743" formatCode="0.00E+00">
                  <c:v>1.5200000000000001E-3</c:v>
                </c:pt>
                <c:pt idx="83744" formatCode="0.00E+00">
                  <c:v>1.5200000000000001E-3</c:v>
                </c:pt>
                <c:pt idx="83745" formatCode="0.00E+00">
                  <c:v>1.5200000000000001E-3</c:v>
                </c:pt>
                <c:pt idx="83746" formatCode="0.00E+00">
                  <c:v>1.5200000000000001E-3</c:v>
                </c:pt>
                <c:pt idx="83747" formatCode="0.00E+00">
                  <c:v>1.5200000000000001E-3</c:v>
                </c:pt>
                <c:pt idx="83748" formatCode="0.00E+00">
                  <c:v>1.5200000000000001E-3</c:v>
                </c:pt>
                <c:pt idx="83749" formatCode="0.00E+00">
                  <c:v>1.5200000000000001E-3</c:v>
                </c:pt>
                <c:pt idx="83750" formatCode="0.00E+00">
                  <c:v>1.5200000000000001E-3</c:v>
                </c:pt>
                <c:pt idx="83751" formatCode="0.00E+00">
                  <c:v>1.5200000000000001E-3</c:v>
                </c:pt>
                <c:pt idx="83752" formatCode="0.00E+00">
                  <c:v>1.5200000000000001E-3</c:v>
                </c:pt>
                <c:pt idx="83753" formatCode="0.00E+00">
                  <c:v>1.5200000000000001E-3</c:v>
                </c:pt>
                <c:pt idx="83754" formatCode="0.00E+00">
                  <c:v>1.5200000000000001E-3</c:v>
                </c:pt>
                <c:pt idx="83755" formatCode="0.00E+00">
                  <c:v>1.5200000000000001E-3</c:v>
                </c:pt>
                <c:pt idx="83756" formatCode="0.00E+00">
                  <c:v>1.5200000000000001E-3</c:v>
                </c:pt>
                <c:pt idx="83757" formatCode="0.00E+00">
                  <c:v>1.5200000000000001E-3</c:v>
                </c:pt>
                <c:pt idx="83758" formatCode="0.00E+00">
                  <c:v>1.5200000000000001E-3</c:v>
                </c:pt>
                <c:pt idx="83759" formatCode="0.00E+00">
                  <c:v>1.5200000000000001E-3</c:v>
                </c:pt>
                <c:pt idx="83760" formatCode="0.00E+00">
                  <c:v>1.5200000000000001E-3</c:v>
                </c:pt>
                <c:pt idx="83761" formatCode="0.00E+00">
                  <c:v>1.5200000000000001E-3</c:v>
                </c:pt>
                <c:pt idx="83762" formatCode="0.00E+00">
                  <c:v>1.5200000000000001E-3</c:v>
                </c:pt>
                <c:pt idx="83763" formatCode="0.00E+00">
                  <c:v>1.5200000000000001E-3</c:v>
                </c:pt>
                <c:pt idx="83764" formatCode="0.00E+00">
                  <c:v>1.5200000000000001E-3</c:v>
                </c:pt>
                <c:pt idx="83765" formatCode="0.00E+00">
                  <c:v>1.5200000000000001E-3</c:v>
                </c:pt>
                <c:pt idx="83766" formatCode="0.00E+00">
                  <c:v>1.5200000000000001E-3</c:v>
                </c:pt>
                <c:pt idx="83767" formatCode="0.00E+00">
                  <c:v>1.5200000000000001E-3</c:v>
                </c:pt>
                <c:pt idx="83768" formatCode="0.00E+00">
                  <c:v>1.5200000000000001E-3</c:v>
                </c:pt>
                <c:pt idx="83769" formatCode="0.00E+00">
                  <c:v>1.5200000000000001E-3</c:v>
                </c:pt>
                <c:pt idx="83770" formatCode="0.00E+00">
                  <c:v>1.5200000000000001E-3</c:v>
                </c:pt>
                <c:pt idx="83771" formatCode="0.00E+00">
                  <c:v>1.5200000000000001E-3</c:v>
                </c:pt>
                <c:pt idx="83772" formatCode="0.00E+00">
                  <c:v>1.5200000000000001E-3</c:v>
                </c:pt>
                <c:pt idx="83773" formatCode="0.00E+00">
                  <c:v>1.5200000000000001E-3</c:v>
                </c:pt>
                <c:pt idx="83774" formatCode="0.00E+00">
                  <c:v>1.5200000000000001E-3</c:v>
                </c:pt>
                <c:pt idx="83775" formatCode="0.00E+00">
                  <c:v>1.5200000000000001E-3</c:v>
                </c:pt>
                <c:pt idx="83776" formatCode="0.00E+00">
                  <c:v>1.5200000000000001E-3</c:v>
                </c:pt>
                <c:pt idx="83777" formatCode="0.00E+00">
                  <c:v>1.5200000000000001E-3</c:v>
                </c:pt>
                <c:pt idx="83778" formatCode="0.00E+00">
                  <c:v>1.5200000000000001E-3</c:v>
                </c:pt>
                <c:pt idx="83779" formatCode="0.00E+00">
                  <c:v>1.5200000000000001E-3</c:v>
                </c:pt>
                <c:pt idx="83780" formatCode="0.00E+00">
                  <c:v>1.5200000000000001E-3</c:v>
                </c:pt>
                <c:pt idx="83781" formatCode="0.00E+00">
                  <c:v>1.5200000000000001E-3</c:v>
                </c:pt>
                <c:pt idx="83782" formatCode="0.00E+00">
                  <c:v>1.5200000000000001E-3</c:v>
                </c:pt>
                <c:pt idx="83783" formatCode="0.00E+00">
                  <c:v>1.5200000000000001E-3</c:v>
                </c:pt>
                <c:pt idx="83784" formatCode="0.00E+00">
                  <c:v>1.5100000000000001E-3</c:v>
                </c:pt>
                <c:pt idx="83785" formatCode="0.00E+00">
                  <c:v>1.5100000000000001E-3</c:v>
                </c:pt>
                <c:pt idx="83786" formatCode="0.00E+00">
                  <c:v>1.5100000000000001E-3</c:v>
                </c:pt>
                <c:pt idx="83787" formatCode="0.00E+00">
                  <c:v>1.5100000000000001E-3</c:v>
                </c:pt>
                <c:pt idx="83788" formatCode="0.00E+00">
                  <c:v>1.5100000000000001E-3</c:v>
                </c:pt>
                <c:pt idx="83789" formatCode="0.00E+00">
                  <c:v>1.5100000000000001E-3</c:v>
                </c:pt>
                <c:pt idx="83790" formatCode="0.00E+00">
                  <c:v>1.5100000000000001E-3</c:v>
                </c:pt>
                <c:pt idx="83791" formatCode="0.00E+00">
                  <c:v>1.5100000000000001E-3</c:v>
                </c:pt>
                <c:pt idx="83792" formatCode="0.00E+00">
                  <c:v>1.5100000000000001E-3</c:v>
                </c:pt>
                <c:pt idx="83793" formatCode="0.00E+00">
                  <c:v>1.5100000000000001E-3</c:v>
                </c:pt>
                <c:pt idx="83794" formatCode="0.00E+00">
                  <c:v>1.5100000000000001E-3</c:v>
                </c:pt>
                <c:pt idx="83795" formatCode="0.00E+00">
                  <c:v>1.5100000000000001E-3</c:v>
                </c:pt>
                <c:pt idx="83796" formatCode="0.00E+00">
                  <c:v>1.5100000000000001E-3</c:v>
                </c:pt>
                <c:pt idx="83797" formatCode="0.00E+00">
                  <c:v>1.5100000000000001E-3</c:v>
                </c:pt>
                <c:pt idx="83798" formatCode="0.00E+00">
                  <c:v>1.5100000000000001E-3</c:v>
                </c:pt>
                <c:pt idx="83799" formatCode="0.00E+00">
                  <c:v>1.5100000000000001E-3</c:v>
                </c:pt>
                <c:pt idx="83800" formatCode="0.00E+00">
                  <c:v>1.5100000000000001E-3</c:v>
                </c:pt>
                <c:pt idx="83801" formatCode="0.00E+00">
                  <c:v>1.5100000000000001E-3</c:v>
                </c:pt>
                <c:pt idx="83802" formatCode="0.00E+00">
                  <c:v>1.5100000000000001E-3</c:v>
                </c:pt>
                <c:pt idx="83803" formatCode="0.00E+00">
                  <c:v>1.5100000000000001E-3</c:v>
                </c:pt>
                <c:pt idx="83804" formatCode="0.00E+00">
                  <c:v>1.5100000000000001E-3</c:v>
                </c:pt>
                <c:pt idx="83805" formatCode="0.00E+00">
                  <c:v>1.5100000000000001E-3</c:v>
                </c:pt>
                <c:pt idx="83806" formatCode="0.00E+00">
                  <c:v>1.5100000000000001E-3</c:v>
                </c:pt>
                <c:pt idx="83807" formatCode="0.00E+00">
                  <c:v>1.5100000000000001E-3</c:v>
                </c:pt>
                <c:pt idx="83808" formatCode="0.00E+00">
                  <c:v>1.5100000000000001E-3</c:v>
                </c:pt>
                <c:pt idx="83809" formatCode="0.00E+00">
                  <c:v>1.5100000000000001E-3</c:v>
                </c:pt>
                <c:pt idx="83810" formatCode="0.00E+00">
                  <c:v>1.5100000000000001E-3</c:v>
                </c:pt>
                <c:pt idx="83811" formatCode="0.00E+00">
                  <c:v>1.5100000000000001E-3</c:v>
                </c:pt>
                <c:pt idx="83812" formatCode="0.00E+00">
                  <c:v>1.5100000000000001E-3</c:v>
                </c:pt>
                <c:pt idx="83813" formatCode="0.00E+00">
                  <c:v>1.5100000000000001E-3</c:v>
                </c:pt>
                <c:pt idx="83814" formatCode="0.00E+00">
                  <c:v>1.5100000000000001E-3</c:v>
                </c:pt>
                <c:pt idx="83815" formatCode="0.00E+00">
                  <c:v>1.5100000000000001E-3</c:v>
                </c:pt>
                <c:pt idx="83816" formatCode="0.00E+00">
                  <c:v>1.5100000000000001E-3</c:v>
                </c:pt>
                <c:pt idx="83817" formatCode="0.00E+00">
                  <c:v>1.5100000000000001E-3</c:v>
                </c:pt>
                <c:pt idx="83818" formatCode="0.00E+00">
                  <c:v>1.5100000000000001E-3</c:v>
                </c:pt>
                <c:pt idx="83819" formatCode="0.00E+00">
                  <c:v>1.5100000000000001E-3</c:v>
                </c:pt>
                <c:pt idx="83820" formatCode="0.00E+00">
                  <c:v>1.5100000000000001E-3</c:v>
                </c:pt>
                <c:pt idx="83821" formatCode="0.00E+00">
                  <c:v>1.5100000000000001E-3</c:v>
                </c:pt>
                <c:pt idx="83822" formatCode="0.00E+00">
                  <c:v>1.5100000000000001E-3</c:v>
                </c:pt>
                <c:pt idx="83823" formatCode="0.00E+00">
                  <c:v>1.5100000000000001E-3</c:v>
                </c:pt>
                <c:pt idx="83824" formatCode="0.00E+00">
                  <c:v>1.5100000000000001E-3</c:v>
                </c:pt>
                <c:pt idx="83825" formatCode="0.00E+00">
                  <c:v>1.5100000000000001E-3</c:v>
                </c:pt>
                <c:pt idx="83826" formatCode="0.00E+00">
                  <c:v>1.5100000000000001E-3</c:v>
                </c:pt>
                <c:pt idx="83827" formatCode="0.00E+00">
                  <c:v>1.5100000000000001E-3</c:v>
                </c:pt>
                <c:pt idx="83828" formatCode="0.00E+00">
                  <c:v>1.5100000000000001E-3</c:v>
                </c:pt>
                <c:pt idx="83829" formatCode="0.00E+00">
                  <c:v>1.5100000000000001E-3</c:v>
                </c:pt>
                <c:pt idx="83830" formatCode="0.00E+00">
                  <c:v>1.5100000000000001E-3</c:v>
                </c:pt>
                <c:pt idx="83831" formatCode="0.00E+00">
                  <c:v>1.5100000000000001E-3</c:v>
                </c:pt>
                <c:pt idx="83832" formatCode="0.00E+00">
                  <c:v>1.5100000000000001E-3</c:v>
                </c:pt>
                <c:pt idx="83833" formatCode="0.00E+00">
                  <c:v>1.5100000000000001E-3</c:v>
                </c:pt>
                <c:pt idx="83834" formatCode="0.00E+00">
                  <c:v>1.5100000000000001E-3</c:v>
                </c:pt>
                <c:pt idx="83835" formatCode="0.00E+00">
                  <c:v>1.5100000000000001E-3</c:v>
                </c:pt>
                <c:pt idx="83836" formatCode="0.00E+00">
                  <c:v>1.5100000000000001E-3</c:v>
                </c:pt>
                <c:pt idx="83837" formatCode="0.00E+00">
                  <c:v>1.5100000000000001E-3</c:v>
                </c:pt>
                <c:pt idx="83838" formatCode="0.00E+00">
                  <c:v>1.5100000000000001E-3</c:v>
                </c:pt>
                <c:pt idx="83839" formatCode="0.00E+00">
                  <c:v>1.5100000000000001E-3</c:v>
                </c:pt>
                <c:pt idx="83840" formatCode="0.00E+00">
                  <c:v>1.5100000000000001E-3</c:v>
                </c:pt>
                <c:pt idx="83841" formatCode="0.00E+00">
                  <c:v>1.5100000000000001E-3</c:v>
                </c:pt>
                <c:pt idx="83842" formatCode="0.00E+00">
                  <c:v>1.5100000000000001E-3</c:v>
                </c:pt>
                <c:pt idx="83843" formatCode="0.00E+00">
                  <c:v>1.5100000000000001E-3</c:v>
                </c:pt>
                <c:pt idx="83844" formatCode="0.00E+00">
                  <c:v>1.5100000000000001E-3</c:v>
                </c:pt>
                <c:pt idx="83845" formatCode="0.00E+00">
                  <c:v>1.5100000000000001E-3</c:v>
                </c:pt>
                <c:pt idx="83846" formatCode="0.00E+00">
                  <c:v>1.5100000000000001E-3</c:v>
                </c:pt>
                <c:pt idx="83847" formatCode="0.00E+00">
                  <c:v>1.5100000000000001E-3</c:v>
                </c:pt>
                <c:pt idx="83848" formatCode="0.00E+00">
                  <c:v>1.5100000000000001E-3</c:v>
                </c:pt>
                <c:pt idx="83849" formatCode="0.00E+00">
                  <c:v>1.5100000000000001E-3</c:v>
                </c:pt>
                <c:pt idx="83850" formatCode="0.00E+00">
                  <c:v>1.5100000000000001E-3</c:v>
                </c:pt>
                <c:pt idx="83851" formatCode="0.00E+00">
                  <c:v>1.5100000000000001E-3</c:v>
                </c:pt>
                <c:pt idx="83852" formatCode="0.00E+00">
                  <c:v>1.5100000000000001E-3</c:v>
                </c:pt>
                <c:pt idx="83853" formatCode="0.00E+00">
                  <c:v>1.5100000000000001E-3</c:v>
                </c:pt>
                <c:pt idx="83854" formatCode="0.00E+00">
                  <c:v>1.5100000000000001E-3</c:v>
                </c:pt>
                <c:pt idx="83855" formatCode="0.00E+00">
                  <c:v>1.5100000000000001E-3</c:v>
                </c:pt>
                <c:pt idx="83856" formatCode="0.00E+00">
                  <c:v>1.5100000000000001E-3</c:v>
                </c:pt>
                <c:pt idx="83857" formatCode="0.00E+00">
                  <c:v>1.5100000000000001E-3</c:v>
                </c:pt>
                <c:pt idx="83858" formatCode="0.00E+00">
                  <c:v>1.5100000000000001E-3</c:v>
                </c:pt>
                <c:pt idx="83859" formatCode="0.00E+00">
                  <c:v>1.5100000000000001E-3</c:v>
                </c:pt>
                <c:pt idx="83860" formatCode="0.00E+00">
                  <c:v>1.5100000000000001E-3</c:v>
                </c:pt>
                <c:pt idx="83861" formatCode="0.00E+00">
                  <c:v>1.5100000000000001E-3</c:v>
                </c:pt>
                <c:pt idx="83862" formatCode="0.00E+00">
                  <c:v>1.5100000000000001E-3</c:v>
                </c:pt>
                <c:pt idx="83863" formatCode="0.00E+00">
                  <c:v>1.5100000000000001E-3</c:v>
                </c:pt>
                <c:pt idx="83864" formatCode="0.00E+00">
                  <c:v>1.5100000000000001E-3</c:v>
                </c:pt>
                <c:pt idx="83865" formatCode="0.00E+00">
                  <c:v>1.5100000000000001E-3</c:v>
                </c:pt>
                <c:pt idx="83866" formatCode="0.00E+00">
                  <c:v>1.5100000000000001E-3</c:v>
                </c:pt>
                <c:pt idx="83867" formatCode="0.00E+00">
                  <c:v>1.5100000000000001E-3</c:v>
                </c:pt>
                <c:pt idx="83868" formatCode="0.00E+00">
                  <c:v>1.5100000000000001E-3</c:v>
                </c:pt>
                <c:pt idx="83869" formatCode="0.00E+00">
                  <c:v>1.5100000000000001E-3</c:v>
                </c:pt>
                <c:pt idx="83870" formatCode="0.00E+00">
                  <c:v>1.5100000000000001E-3</c:v>
                </c:pt>
                <c:pt idx="83871" formatCode="0.00E+00">
                  <c:v>1.5E-3</c:v>
                </c:pt>
                <c:pt idx="83872" formatCode="0.00E+00">
                  <c:v>1.5E-3</c:v>
                </c:pt>
                <c:pt idx="83873" formatCode="0.00E+00">
                  <c:v>1.5E-3</c:v>
                </c:pt>
                <c:pt idx="83874" formatCode="0.00E+00">
                  <c:v>1.5E-3</c:v>
                </c:pt>
                <c:pt idx="83875" formatCode="0.00E+00">
                  <c:v>1.5E-3</c:v>
                </c:pt>
                <c:pt idx="83876" formatCode="0.00E+00">
                  <c:v>1.5E-3</c:v>
                </c:pt>
                <c:pt idx="83877" formatCode="0.00E+00">
                  <c:v>1.5E-3</c:v>
                </c:pt>
                <c:pt idx="83878" formatCode="0.00E+00">
                  <c:v>1.5E-3</c:v>
                </c:pt>
                <c:pt idx="83879" formatCode="0.00E+00">
                  <c:v>1.5E-3</c:v>
                </c:pt>
                <c:pt idx="83880" formatCode="0.00E+00">
                  <c:v>1.5E-3</c:v>
                </c:pt>
                <c:pt idx="83881" formatCode="0.00E+00">
                  <c:v>1.5E-3</c:v>
                </c:pt>
                <c:pt idx="83882" formatCode="0.00E+00">
                  <c:v>1.5E-3</c:v>
                </c:pt>
                <c:pt idx="83883" formatCode="0.00E+00">
                  <c:v>1.5E-3</c:v>
                </c:pt>
                <c:pt idx="83884" formatCode="0.00E+00">
                  <c:v>1.5E-3</c:v>
                </c:pt>
                <c:pt idx="83885" formatCode="0.00E+00">
                  <c:v>1.5E-3</c:v>
                </c:pt>
                <c:pt idx="83886" formatCode="0.00E+00">
                  <c:v>1.5E-3</c:v>
                </c:pt>
                <c:pt idx="83887" formatCode="0.00E+00">
                  <c:v>1.5E-3</c:v>
                </c:pt>
                <c:pt idx="83888" formatCode="0.00E+00">
                  <c:v>1.5E-3</c:v>
                </c:pt>
                <c:pt idx="83889" formatCode="0.00E+00">
                  <c:v>1.5E-3</c:v>
                </c:pt>
                <c:pt idx="83890" formatCode="0.00E+00">
                  <c:v>1.5E-3</c:v>
                </c:pt>
                <c:pt idx="83891" formatCode="0.00E+00">
                  <c:v>1.5E-3</c:v>
                </c:pt>
                <c:pt idx="83892" formatCode="0.00E+00">
                  <c:v>1.5E-3</c:v>
                </c:pt>
                <c:pt idx="83893" formatCode="0.00E+00">
                  <c:v>1.5E-3</c:v>
                </c:pt>
                <c:pt idx="83894" formatCode="0.00E+00">
                  <c:v>1.5E-3</c:v>
                </c:pt>
                <c:pt idx="83895" formatCode="0.00E+00">
                  <c:v>1.5E-3</c:v>
                </c:pt>
                <c:pt idx="83896" formatCode="0.00E+00">
                  <c:v>1.5E-3</c:v>
                </c:pt>
                <c:pt idx="83897" formatCode="0.00E+00">
                  <c:v>1.5E-3</c:v>
                </c:pt>
                <c:pt idx="83898" formatCode="0.00E+00">
                  <c:v>1.5E-3</c:v>
                </c:pt>
                <c:pt idx="83899" formatCode="0.00E+00">
                  <c:v>1.5E-3</c:v>
                </c:pt>
                <c:pt idx="83900" formatCode="0.00E+00">
                  <c:v>1.5E-3</c:v>
                </c:pt>
                <c:pt idx="83901" formatCode="0.00E+00">
                  <c:v>1.5E-3</c:v>
                </c:pt>
                <c:pt idx="83902" formatCode="0.00E+00">
                  <c:v>1.5E-3</c:v>
                </c:pt>
                <c:pt idx="83903" formatCode="0.00E+00">
                  <c:v>1.5E-3</c:v>
                </c:pt>
                <c:pt idx="83904" formatCode="0.00E+00">
                  <c:v>1.5E-3</c:v>
                </c:pt>
                <c:pt idx="83905" formatCode="0.00E+00">
                  <c:v>1.5E-3</c:v>
                </c:pt>
                <c:pt idx="83906" formatCode="0.00E+00">
                  <c:v>1.5E-3</c:v>
                </c:pt>
                <c:pt idx="83907" formatCode="0.00E+00">
                  <c:v>1.5E-3</c:v>
                </c:pt>
                <c:pt idx="83908" formatCode="0.00E+00">
                  <c:v>1.5E-3</c:v>
                </c:pt>
                <c:pt idx="83909" formatCode="0.00E+00">
                  <c:v>1.5E-3</c:v>
                </c:pt>
                <c:pt idx="83910" formatCode="0.00E+00">
                  <c:v>1.5E-3</c:v>
                </c:pt>
                <c:pt idx="83911" formatCode="0.00E+00">
                  <c:v>1.5E-3</c:v>
                </c:pt>
                <c:pt idx="83912" formatCode="0.00E+00">
                  <c:v>1.5E-3</c:v>
                </c:pt>
                <c:pt idx="83913" formatCode="0.00E+00">
                  <c:v>1.5E-3</c:v>
                </c:pt>
                <c:pt idx="83914" formatCode="0.00E+00">
                  <c:v>1.5E-3</c:v>
                </c:pt>
                <c:pt idx="83915" formatCode="0.00E+00">
                  <c:v>1.5E-3</c:v>
                </c:pt>
                <c:pt idx="83916" formatCode="0.00E+00">
                  <c:v>1.5E-3</c:v>
                </c:pt>
                <c:pt idx="83917" formatCode="0.00E+00">
                  <c:v>1.5E-3</c:v>
                </c:pt>
                <c:pt idx="83918" formatCode="0.00E+00">
                  <c:v>1.5E-3</c:v>
                </c:pt>
                <c:pt idx="83919" formatCode="0.00E+00">
                  <c:v>1.5E-3</c:v>
                </c:pt>
                <c:pt idx="83920" formatCode="0.00E+00">
                  <c:v>1.5E-3</c:v>
                </c:pt>
                <c:pt idx="83921" formatCode="0.00E+00">
                  <c:v>1.5E-3</c:v>
                </c:pt>
                <c:pt idx="83922" formatCode="0.00E+00">
                  <c:v>1.5E-3</c:v>
                </c:pt>
                <c:pt idx="83923" formatCode="0.00E+00">
                  <c:v>1.5E-3</c:v>
                </c:pt>
                <c:pt idx="83924" formatCode="0.00E+00">
                  <c:v>1.5E-3</c:v>
                </c:pt>
                <c:pt idx="83925" formatCode="0.00E+00">
                  <c:v>1.5E-3</c:v>
                </c:pt>
                <c:pt idx="83926" formatCode="0.00E+00">
                  <c:v>1.5E-3</c:v>
                </c:pt>
                <c:pt idx="83927" formatCode="0.00E+00">
                  <c:v>1.5E-3</c:v>
                </c:pt>
                <c:pt idx="83928" formatCode="0.00E+00">
                  <c:v>1.5E-3</c:v>
                </c:pt>
                <c:pt idx="83929" formatCode="0.00E+00">
                  <c:v>1.5E-3</c:v>
                </c:pt>
                <c:pt idx="83930" formatCode="0.00E+00">
                  <c:v>1.5E-3</c:v>
                </c:pt>
                <c:pt idx="83931" formatCode="0.00E+00">
                  <c:v>1.5E-3</c:v>
                </c:pt>
                <c:pt idx="83932" formatCode="0.00E+00">
                  <c:v>1.5E-3</c:v>
                </c:pt>
                <c:pt idx="83933" formatCode="0.00E+00">
                  <c:v>1.5E-3</c:v>
                </c:pt>
                <c:pt idx="83934" formatCode="0.00E+00">
                  <c:v>1.5E-3</c:v>
                </c:pt>
                <c:pt idx="83935" formatCode="0.00E+00">
                  <c:v>1.5E-3</c:v>
                </c:pt>
                <c:pt idx="83936" formatCode="0.00E+00">
                  <c:v>1.5E-3</c:v>
                </c:pt>
                <c:pt idx="83937" formatCode="0.00E+00">
                  <c:v>1.5E-3</c:v>
                </c:pt>
                <c:pt idx="83938" formatCode="0.00E+00">
                  <c:v>1.5E-3</c:v>
                </c:pt>
                <c:pt idx="83939" formatCode="0.00E+00">
                  <c:v>1.5E-3</c:v>
                </c:pt>
                <c:pt idx="83940" formatCode="0.00E+00">
                  <c:v>1.5E-3</c:v>
                </c:pt>
                <c:pt idx="83941" formatCode="0.00E+00">
                  <c:v>1.5E-3</c:v>
                </c:pt>
                <c:pt idx="83942" formatCode="0.00E+00">
                  <c:v>1.5E-3</c:v>
                </c:pt>
                <c:pt idx="83943" formatCode="0.00E+00">
                  <c:v>1.5E-3</c:v>
                </c:pt>
                <c:pt idx="83944" formatCode="0.00E+00">
                  <c:v>1.5E-3</c:v>
                </c:pt>
                <c:pt idx="83945" formatCode="0.00E+00">
                  <c:v>1.5E-3</c:v>
                </c:pt>
                <c:pt idx="83946" formatCode="0.00E+00">
                  <c:v>1.5E-3</c:v>
                </c:pt>
                <c:pt idx="83947" formatCode="0.00E+00">
                  <c:v>1.5E-3</c:v>
                </c:pt>
                <c:pt idx="83948" formatCode="0.00E+00">
                  <c:v>1.5E-3</c:v>
                </c:pt>
                <c:pt idx="83949" formatCode="0.00E+00">
                  <c:v>1.5E-3</c:v>
                </c:pt>
                <c:pt idx="83950" formatCode="0.00E+00">
                  <c:v>1.5E-3</c:v>
                </c:pt>
                <c:pt idx="83951" formatCode="0.00E+00">
                  <c:v>1.5E-3</c:v>
                </c:pt>
                <c:pt idx="83952" formatCode="0.00E+00">
                  <c:v>1.5E-3</c:v>
                </c:pt>
                <c:pt idx="83953" formatCode="0.00E+00">
                  <c:v>1.5E-3</c:v>
                </c:pt>
                <c:pt idx="83954" formatCode="0.00E+00">
                  <c:v>1.5E-3</c:v>
                </c:pt>
                <c:pt idx="83955" formatCode="0.00E+00">
                  <c:v>1.5E-3</c:v>
                </c:pt>
                <c:pt idx="83956" formatCode="0.00E+00">
                  <c:v>1.5E-3</c:v>
                </c:pt>
                <c:pt idx="83957" formatCode="0.00E+00">
                  <c:v>1.5E-3</c:v>
                </c:pt>
                <c:pt idx="83958" formatCode="0.00E+00">
                  <c:v>1.5E-3</c:v>
                </c:pt>
                <c:pt idx="83959" formatCode="0.00E+00">
                  <c:v>1.5E-3</c:v>
                </c:pt>
                <c:pt idx="83960" formatCode="0.00E+00">
                  <c:v>1.5E-3</c:v>
                </c:pt>
                <c:pt idx="83961" formatCode="0.00E+00">
                  <c:v>1.5E-3</c:v>
                </c:pt>
                <c:pt idx="83962" formatCode="0.00E+00">
                  <c:v>1.5E-3</c:v>
                </c:pt>
                <c:pt idx="83963" formatCode="0.00E+00">
                  <c:v>1.5E-3</c:v>
                </c:pt>
                <c:pt idx="83964" formatCode="0.00E+00">
                  <c:v>1.49E-3</c:v>
                </c:pt>
                <c:pt idx="83965" formatCode="0.00E+00">
                  <c:v>1.5E-3</c:v>
                </c:pt>
                <c:pt idx="83966" formatCode="0.00E+00">
                  <c:v>1.5E-3</c:v>
                </c:pt>
                <c:pt idx="83967" formatCode="0.00E+00">
                  <c:v>1.49E-3</c:v>
                </c:pt>
                <c:pt idx="83968" formatCode="0.00E+00">
                  <c:v>1.49E-3</c:v>
                </c:pt>
                <c:pt idx="83969" formatCode="0.00E+00">
                  <c:v>1.49E-3</c:v>
                </c:pt>
                <c:pt idx="83970" formatCode="0.00E+00">
                  <c:v>1.49E-3</c:v>
                </c:pt>
                <c:pt idx="83971" formatCode="0.00E+00">
                  <c:v>1.49E-3</c:v>
                </c:pt>
                <c:pt idx="83972" formatCode="0.00E+00">
                  <c:v>1.49E-3</c:v>
                </c:pt>
                <c:pt idx="83973" formatCode="0.00E+00">
                  <c:v>1.49E-3</c:v>
                </c:pt>
                <c:pt idx="83974" formatCode="0.00E+00">
                  <c:v>1.49E-3</c:v>
                </c:pt>
                <c:pt idx="83975" formatCode="0.00E+00">
                  <c:v>1.49E-3</c:v>
                </c:pt>
                <c:pt idx="83976" formatCode="0.00E+00">
                  <c:v>1.49E-3</c:v>
                </c:pt>
                <c:pt idx="83977" formatCode="0.00E+00">
                  <c:v>1.49E-3</c:v>
                </c:pt>
                <c:pt idx="83978" formatCode="0.00E+00">
                  <c:v>1.49E-3</c:v>
                </c:pt>
                <c:pt idx="83979" formatCode="0.00E+00">
                  <c:v>1.49E-3</c:v>
                </c:pt>
                <c:pt idx="83980" formatCode="0.00E+00">
                  <c:v>1.49E-3</c:v>
                </c:pt>
                <c:pt idx="83981" formatCode="0.00E+00">
                  <c:v>1.49E-3</c:v>
                </c:pt>
                <c:pt idx="83982" formatCode="0.00E+00">
                  <c:v>1.49E-3</c:v>
                </c:pt>
                <c:pt idx="83983" formatCode="0.00E+00">
                  <c:v>1.49E-3</c:v>
                </c:pt>
                <c:pt idx="83984" formatCode="0.00E+00">
                  <c:v>1.49E-3</c:v>
                </c:pt>
                <c:pt idx="83985" formatCode="0.00E+00">
                  <c:v>1.49E-3</c:v>
                </c:pt>
                <c:pt idx="83986" formatCode="0.00E+00">
                  <c:v>1.49E-3</c:v>
                </c:pt>
                <c:pt idx="83987" formatCode="0.00E+00">
                  <c:v>1.49E-3</c:v>
                </c:pt>
                <c:pt idx="83988" formatCode="0.00E+00">
                  <c:v>1.49E-3</c:v>
                </c:pt>
                <c:pt idx="83989" formatCode="0.00E+00">
                  <c:v>1.49E-3</c:v>
                </c:pt>
                <c:pt idx="83990" formatCode="0.00E+00">
                  <c:v>1.49E-3</c:v>
                </c:pt>
                <c:pt idx="83991" formatCode="0.00E+00">
                  <c:v>1.49E-3</c:v>
                </c:pt>
                <c:pt idx="83992" formatCode="0.00E+00">
                  <c:v>1.49E-3</c:v>
                </c:pt>
                <c:pt idx="83993" formatCode="0.00E+00">
                  <c:v>1.49E-3</c:v>
                </c:pt>
                <c:pt idx="83994" formatCode="0.00E+00">
                  <c:v>1.49E-3</c:v>
                </c:pt>
                <c:pt idx="83995" formatCode="0.00E+00">
                  <c:v>1.49E-3</c:v>
                </c:pt>
                <c:pt idx="83996" formatCode="0.00E+00">
                  <c:v>1.49E-3</c:v>
                </c:pt>
                <c:pt idx="83997" formatCode="0.00E+00">
                  <c:v>1.49E-3</c:v>
                </c:pt>
                <c:pt idx="83998" formatCode="0.00E+00">
                  <c:v>1.49E-3</c:v>
                </c:pt>
                <c:pt idx="83999" formatCode="0.00E+00">
                  <c:v>1.49E-3</c:v>
                </c:pt>
                <c:pt idx="84000" formatCode="0.00E+00">
                  <c:v>1.49E-3</c:v>
                </c:pt>
                <c:pt idx="84001" formatCode="0.00E+00">
                  <c:v>1.49E-3</c:v>
                </c:pt>
                <c:pt idx="84002" formatCode="0.00E+00">
                  <c:v>1.49E-3</c:v>
                </c:pt>
                <c:pt idx="84003" formatCode="0.00E+00">
                  <c:v>1.49E-3</c:v>
                </c:pt>
                <c:pt idx="84004" formatCode="0.00E+00">
                  <c:v>1.49E-3</c:v>
                </c:pt>
                <c:pt idx="84005" formatCode="0.00E+00">
                  <c:v>1.49E-3</c:v>
                </c:pt>
                <c:pt idx="84006" formatCode="0.00E+00">
                  <c:v>1.49E-3</c:v>
                </c:pt>
                <c:pt idx="84007" formatCode="0.00E+00">
                  <c:v>1.49E-3</c:v>
                </c:pt>
                <c:pt idx="84008" formatCode="0.00E+00">
                  <c:v>1.49E-3</c:v>
                </c:pt>
                <c:pt idx="84009" formatCode="0.00E+00">
                  <c:v>1.49E-3</c:v>
                </c:pt>
                <c:pt idx="84010" formatCode="0.00E+00">
                  <c:v>1.49E-3</c:v>
                </c:pt>
                <c:pt idx="84011" formatCode="0.00E+00">
                  <c:v>1.49E-3</c:v>
                </c:pt>
                <c:pt idx="84012" formatCode="0.00E+00">
                  <c:v>1.49E-3</c:v>
                </c:pt>
                <c:pt idx="84013" formatCode="0.00E+00">
                  <c:v>1.49E-3</c:v>
                </c:pt>
                <c:pt idx="84014" formatCode="0.00E+00">
                  <c:v>1.49E-3</c:v>
                </c:pt>
                <c:pt idx="84015" formatCode="0.00E+00">
                  <c:v>1.49E-3</c:v>
                </c:pt>
                <c:pt idx="84016" formatCode="0.00E+00">
                  <c:v>1.49E-3</c:v>
                </c:pt>
                <c:pt idx="84017" formatCode="0.00E+00">
                  <c:v>1.49E-3</c:v>
                </c:pt>
                <c:pt idx="84018" formatCode="0.00E+00">
                  <c:v>1.49E-3</c:v>
                </c:pt>
                <c:pt idx="84019" formatCode="0.00E+00">
                  <c:v>1.49E-3</c:v>
                </c:pt>
                <c:pt idx="84020" formatCode="0.00E+00">
                  <c:v>1.49E-3</c:v>
                </c:pt>
                <c:pt idx="84021" formatCode="0.00E+00">
                  <c:v>1.49E-3</c:v>
                </c:pt>
                <c:pt idx="84022" formatCode="0.00E+00">
                  <c:v>1.49E-3</c:v>
                </c:pt>
                <c:pt idx="84023" formatCode="0.00E+00">
                  <c:v>1.49E-3</c:v>
                </c:pt>
                <c:pt idx="84024" formatCode="0.00E+00">
                  <c:v>1.49E-3</c:v>
                </c:pt>
                <c:pt idx="84025" formatCode="0.00E+00">
                  <c:v>1.49E-3</c:v>
                </c:pt>
                <c:pt idx="84026" formatCode="0.00E+00">
                  <c:v>1.49E-3</c:v>
                </c:pt>
                <c:pt idx="84027" formatCode="0.00E+00">
                  <c:v>1.49E-3</c:v>
                </c:pt>
                <c:pt idx="84028" formatCode="0.00E+00">
                  <c:v>1.49E-3</c:v>
                </c:pt>
                <c:pt idx="84029" formatCode="0.00E+00">
                  <c:v>1.49E-3</c:v>
                </c:pt>
                <c:pt idx="84030" formatCode="0.00E+00">
                  <c:v>1.49E-3</c:v>
                </c:pt>
                <c:pt idx="84031" formatCode="0.00E+00">
                  <c:v>1.49E-3</c:v>
                </c:pt>
                <c:pt idx="84032" formatCode="0.00E+00">
                  <c:v>1.49E-3</c:v>
                </c:pt>
                <c:pt idx="84033" formatCode="0.00E+00">
                  <c:v>1.49E-3</c:v>
                </c:pt>
                <c:pt idx="84034" formatCode="0.00E+00">
                  <c:v>1.49E-3</c:v>
                </c:pt>
                <c:pt idx="84035" formatCode="0.00E+00">
                  <c:v>1.49E-3</c:v>
                </c:pt>
                <c:pt idx="84036" formatCode="0.00E+00">
                  <c:v>1.49E-3</c:v>
                </c:pt>
                <c:pt idx="84037" formatCode="0.00E+00">
                  <c:v>1.49E-3</c:v>
                </c:pt>
                <c:pt idx="84038" formatCode="0.00E+00">
                  <c:v>1.49E-3</c:v>
                </c:pt>
                <c:pt idx="84039" formatCode="0.00E+00">
                  <c:v>1.49E-3</c:v>
                </c:pt>
                <c:pt idx="84040" formatCode="0.00E+00">
                  <c:v>1.49E-3</c:v>
                </c:pt>
                <c:pt idx="84041" formatCode="0.00E+00">
                  <c:v>1.49E-3</c:v>
                </c:pt>
                <c:pt idx="84042" formatCode="0.00E+00">
                  <c:v>1.49E-3</c:v>
                </c:pt>
                <c:pt idx="84043" formatCode="0.00E+00">
                  <c:v>1.49E-3</c:v>
                </c:pt>
                <c:pt idx="84044" formatCode="0.00E+00">
                  <c:v>1.49E-3</c:v>
                </c:pt>
                <c:pt idx="84045" formatCode="0.00E+00">
                  <c:v>1.49E-3</c:v>
                </c:pt>
                <c:pt idx="84046" formatCode="0.00E+00">
                  <c:v>1.49E-3</c:v>
                </c:pt>
                <c:pt idx="84047" formatCode="0.00E+00">
                  <c:v>1.49E-3</c:v>
                </c:pt>
                <c:pt idx="84048" formatCode="0.00E+00">
                  <c:v>1.49E-3</c:v>
                </c:pt>
                <c:pt idx="84049" formatCode="0.00E+00">
                  <c:v>1.49E-3</c:v>
                </c:pt>
                <c:pt idx="84050" formatCode="0.00E+00">
                  <c:v>1.49E-3</c:v>
                </c:pt>
                <c:pt idx="84051" formatCode="0.00E+00">
                  <c:v>1.49E-3</c:v>
                </c:pt>
                <c:pt idx="84052" formatCode="0.00E+00">
                  <c:v>1.49E-3</c:v>
                </c:pt>
                <c:pt idx="84053" formatCode="0.00E+00">
                  <c:v>1.49E-3</c:v>
                </c:pt>
                <c:pt idx="84054" formatCode="0.00E+00">
                  <c:v>1.49E-3</c:v>
                </c:pt>
                <c:pt idx="84055" formatCode="0.00E+00">
                  <c:v>1.49E-3</c:v>
                </c:pt>
                <c:pt idx="84056" formatCode="0.00E+00">
                  <c:v>1.49E-3</c:v>
                </c:pt>
                <c:pt idx="84057" formatCode="0.00E+00">
                  <c:v>1.49E-3</c:v>
                </c:pt>
                <c:pt idx="84058" formatCode="0.00E+00">
                  <c:v>1.49E-3</c:v>
                </c:pt>
                <c:pt idx="84059" formatCode="0.00E+00">
                  <c:v>1.49E-3</c:v>
                </c:pt>
                <c:pt idx="84060" formatCode="0.00E+00">
                  <c:v>1.49E-3</c:v>
                </c:pt>
                <c:pt idx="84061" formatCode="0.00E+00">
                  <c:v>1.49E-3</c:v>
                </c:pt>
                <c:pt idx="84062" formatCode="0.00E+00">
                  <c:v>1.49E-3</c:v>
                </c:pt>
                <c:pt idx="84063" formatCode="0.00E+00">
                  <c:v>1.49E-3</c:v>
                </c:pt>
                <c:pt idx="84064" formatCode="0.00E+00">
                  <c:v>1.49E-3</c:v>
                </c:pt>
                <c:pt idx="84065" formatCode="0.00E+00">
                  <c:v>1.49E-3</c:v>
                </c:pt>
                <c:pt idx="84066" formatCode="0.00E+00">
                  <c:v>1.49E-3</c:v>
                </c:pt>
                <c:pt idx="84067" formatCode="0.00E+00">
                  <c:v>1.49E-3</c:v>
                </c:pt>
                <c:pt idx="84068" formatCode="0.00E+00">
                  <c:v>1.49E-3</c:v>
                </c:pt>
                <c:pt idx="84069" formatCode="0.00E+00">
                  <c:v>1.49E-3</c:v>
                </c:pt>
                <c:pt idx="84070" formatCode="0.00E+00">
                  <c:v>1.49E-3</c:v>
                </c:pt>
                <c:pt idx="84071" formatCode="0.00E+00">
                  <c:v>1.49E-3</c:v>
                </c:pt>
                <c:pt idx="84072" formatCode="0.00E+00">
                  <c:v>1.49E-3</c:v>
                </c:pt>
                <c:pt idx="84073" formatCode="0.00E+00">
                  <c:v>1.49E-3</c:v>
                </c:pt>
                <c:pt idx="84074" formatCode="0.00E+00">
                  <c:v>1.49E-3</c:v>
                </c:pt>
                <c:pt idx="84075" formatCode="0.00E+00">
                  <c:v>1.49E-3</c:v>
                </c:pt>
                <c:pt idx="84076" formatCode="0.00E+00">
                  <c:v>1.49E-3</c:v>
                </c:pt>
                <c:pt idx="84077" formatCode="0.00E+00">
                  <c:v>1.49E-3</c:v>
                </c:pt>
                <c:pt idx="84078" formatCode="0.00E+00">
                  <c:v>1.49E-3</c:v>
                </c:pt>
                <c:pt idx="84079" formatCode="0.00E+00">
                  <c:v>1.49E-3</c:v>
                </c:pt>
                <c:pt idx="84080" formatCode="0.00E+00">
                  <c:v>1.49E-3</c:v>
                </c:pt>
                <c:pt idx="84081" formatCode="0.00E+00">
                  <c:v>1.49E-3</c:v>
                </c:pt>
                <c:pt idx="84082" formatCode="0.00E+00">
                  <c:v>1.49E-3</c:v>
                </c:pt>
                <c:pt idx="84083" formatCode="0.00E+00">
                  <c:v>1.49E-3</c:v>
                </c:pt>
                <c:pt idx="84084" formatCode="0.00E+00">
                  <c:v>1.49E-3</c:v>
                </c:pt>
                <c:pt idx="84085" formatCode="0.00E+00">
                  <c:v>1.49E-3</c:v>
                </c:pt>
                <c:pt idx="84086" formatCode="0.00E+00">
                  <c:v>1.49E-3</c:v>
                </c:pt>
                <c:pt idx="84087" formatCode="0.00E+00">
                  <c:v>1.49E-3</c:v>
                </c:pt>
                <c:pt idx="84088" formatCode="0.00E+00">
                  <c:v>1.49E-3</c:v>
                </c:pt>
                <c:pt idx="84089" formatCode="0.00E+00">
                  <c:v>1.49E-3</c:v>
                </c:pt>
                <c:pt idx="84090" formatCode="0.00E+00">
                  <c:v>1.49E-3</c:v>
                </c:pt>
                <c:pt idx="84091" formatCode="0.00E+00">
                  <c:v>1.49E-3</c:v>
                </c:pt>
                <c:pt idx="84092" formatCode="0.00E+00">
                  <c:v>1.49E-3</c:v>
                </c:pt>
                <c:pt idx="84093" formatCode="0.00E+00">
                  <c:v>1.49E-3</c:v>
                </c:pt>
                <c:pt idx="84094" formatCode="0.00E+00">
                  <c:v>1.49E-3</c:v>
                </c:pt>
                <c:pt idx="84095" formatCode="0.00E+00">
                  <c:v>1.49E-3</c:v>
                </c:pt>
                <c:pt idx="84096" formatCode="0.00E+00">
                  <c:v>1.49E-3</c:v>
                </c:pt>
                <c:pt idx="84097" formatCode="0.00E+00">
                  <c:v>1.49E-3</c:v>
                </c:pt>
                <c:pt idx="84098" formatCode="0.00E+00">
                  <c:v>1.49E-3</c:v>
                </c:pt>
                <c:pt idx="84099" formatCode="0.00E+00">
                  <c:v>1.49E-3</c:v>
                </c:pt>
                <c:pt idx="84100" formatCode="0.00E+00">
                  <c:v>1.49E-3</c:v>
                </c:pt>
                <c:pt idx="84101" formatCode="0.00E+00">
                  <c:v>1.49E-3</c:v>
                </c:pt>
                <c:pt idx="84102" formatCode="0.00E+00">
                  <c:v>1.49E-3</c:v>
                </c:pt>
                <c:pt idx="84103" formatCode="0.00E+00">
                  <c:v>1.49E-3</c:v>
                </c:pt>
                <c:pt idx="84104" formatCode="0.00E+00">
                  <c:v>1.49E-3</c:v>
                </c:pt>
                <c:pt idx="84105" formatCode="0.00E+00">
                  <c:v>1.49E-3</c:v>
                </c:pt>
                <c:pt idx="84106" formatCode="0.00E+00">
                  <c:v>1.49E-3</c:v>
                </c:pt>
                <c:pt idx="84107" formatCode="0.00E+00">
                  <c:v>1.49E-3</c:v>
                </c:pt>
                <c:pt idx="84108" formatCode="0.00E+00">
                  <c:v>1.49E-3</c:v>
                </c:pt>
                <c:pt idx="84109" formatCode="0.00E+00">
                  <c:v>1.49E-3</c:v>
                </c:pt>
                <c:pt idx="84110" formatCode="0.00E+00">
                  <c:v>1.49E-3</c:v>
                </c:pt>
                <c:pt idx="84111" formatCode="0.00E+00">
                  <c:v>1.49E-3</c:v>
                </c:pt>
                <c:pt idx="84112" formatCode="0.00E+00">
                  <c:v>1.49E-3</c:v>
                </c:pt>
                <c:pt idx="84113" formatCode="0.00E+00">
                  <c:v>1.49E-3</c:v>
                </c:pt>
                <c:pt idx="84114" formatCode="0.00E+00">
                  <c:v>1.49E-3</c:v>
                </c:pt>
                <c:pt idx="84115" formatCode="0.00E+00">
                  <c:v>1.49E-3</c:v>
                </c:pt>
                <c:pt idx="84116" formatCode="0.00E+00">
                  <c:v>1.49E-3</c:v>
                </c:pt>
                <c:pt idx="84117" formatCode="0.00E+00">
                  <c:v>1.49E-3</c:v>
                </c:pt>
                <c:pt idx="84118" formatCode="0.00E+00">
                  <c:v>1.49E-3</c:v>
                </c:pt>
                <c:pt idx="84119" formatCode="0.00E+00">
                  <c:v>1.49E-3</c:v>
                </c:pt>
                <c:pt idx="84120" formatCode="0.00E+00">
                  <c:v>1.49E-3</c:v>
                </c:pt>
                <c:pt idx="84121" formatCode="0.00E+00">
                  <c:v>1.49E-3</c:v>
                </c:pt>
                <c:pt idx="84122" formatCode="0.00E+00">
                  <c:v>1.49E-3</c:v>
                </c:pt>
                <c:pt idx="84123" formatCode="0.00E+00">
                  <c:v>1.49E-3</c:v>
                </c:pt>
                <c:pt idx="84124" formatCode="0.00E+00">
                  <c:v>1.49E-3</c:v>
                </c:pt>
                <c:pt idx="84125" formatCode="0.00E+00">
                  <c:v>1.49E-3</c:v>
                </c:pt>
                <c:pt idx="84126" formatCode="0.00E+00">
                  <c:v>1.49E-3</c:v>
                </c:pt>
                <c:pt idx="84127" formatCode="0.00E+00">
                  <c:v>1.49E-3</c:v>
                </c:pt>
                <c:pt idx="84128" formatCode="0.00E+00">
                  <c:v>1.49E-3</c:v>
                </c:pt>
                <c:pt idx="84129" formatCode="0.00E+00">
                  <c:v>1.49E-3</c:v>
                </c:pt>
                <c:pt idx="84130" formatCode="0.00E+00">
                  <c:v>1.48E-3</c:v>
                </c:pt>
                <c:pt idx="84131" formatCode="0.00E+00">
                  <c:v>1.49E-3</c:v>
                </c:pt>
                <c:pt idx="84132" formatCode="0.00E+00">
                  <c:v>1.49E-3</c:v>
                </c:pt>
                <c:pt idx="84133" formatCode="0.00E+00">
                  <c:v>1.49E-3</c:v>
                </c:pt>
                <c:pt idx="84134" formatCode="0.00E+00">
                  <c:v>1.48E-3</c:v>
                </c:pt>
                <c:pt idx="84135" formatCode="0.00E+00">
                  <c:v>1.48E-3</c:v>
                </c:pt>
                <c:pt idx="84136" formatCode="0.00E+00">
                  <c:v>1.49E-3</c:v>
                </c:pt>
                <c:pt idx="84137" formatCode="0.00E+00">
                  <c:v>1.49E-3</c:v>
                </c:pt>
                <c:pt idx="84138" formatCode="0.00E+00">
                  <c:v>1.48E-3</c:v>
                </c:pt>
                <c:pt idx="84139" formatCode="0.00E+00">
                  <c:v>1.48E-3</c:v>
                </c:pt>
                <c:pt idx="84140" formatCode="0.00E+00">
                  <c:v>1.48E-3</c:v>
                </c:pt>
                <c:pt idx="84141" formatCode="0.00E+00">
                  <c:v>1.48E-3</c:v>
                </c:pt>
                <c:pt idx="84142" formatCode="0.00E+00">
                  <c:v>1.48E-3</c:v>
                </c:pt>
                <c:pt idx="84143" formatCode="0.00E+00">
                  <c:v>1.48E-3</c:v>
                </c:pt>
                <c:pt idx="84144" formatCode="0.00E+00">
                  <c:v>1.48E-3</c:v>
                </c:pt>
                <c:pt idx="84145" formatCode="0.00E+00">
                  <c:v>1.48E-3</c:v>
                </c:pt>
                <c:pt idx="84146" formatCode="0.00E+00">
                  <c:v>1.48E-3</c:v>
                </c:pt>
                <c:pt idx="84147" formatCode="0.00E+00">
                  <c:v>1.48E-3</c:v>
                </c:pt>
                <c:pt idx="84148" formatCode="0.00E+00">
                  <c:v>1.48E-3</c:v>
                </c:pt>
                <c:pt idx="84149" formatCode="0.00E+00">
                  <c:v>1.48E-3</c:v>
                </c:pt>
                <c:pt idx="84150" formatCode="0.00E+00">
                  <c:v>1.48E-3</c:v>
                </c:pt>
                <c:pt idx="84151" formatCode="0.00E+00">
                  <c:v>1.48E-3</c:v>
                </c:pt>
                <c:pt idx="84152" formatCode="0.00E+00">
                  <c:v>1.48E-3</c:v>
                </c:pt>
                <c:pt idx="84153" formatCode="0.00E+00">
                  <c:v>1.48E-3</c:v>
                </c:pt>
                <c:pt idx="84154" formatCode="0.00E+00">
                  <c:v>1.48E-3</c:v>
                </c:pt>
                <c:pt idx="84155" formatCode="0.00E+00">
                  <c:v>1.48E-3</c:v>
                </c:pt>
                <c:pt idx="84156" formatCode="0.00E+00">
                  <c:v>1.48E-3</c:v>
                </c:pt>
                <c:pt idx="84157" formatCode="0.00E+00">
                  <c:v>1.48E-3</c:v>
                </c:pt>
                <c:pt idx="84158" formatCode="0.00E+00">
                  <c:v>1.48E-3</c:v>
                </c:pt>
                <c:pt idx="84159" formatCode="0.00E+00">
                  <c:v>1.48E-3</c:v>
                </c:pt>
                <c:pt idx="84160" formatCode="0.00E+00">
                  <c:v>1.48E-3</c:v>
                </c:pt>
                <c:pt idx="84161" formatCode="0.00E+00">
                  <c:v>1.48E-3</c:v>
                </c:pt>
                <c:pt idx="84162" formatCode="0.00E+00">
                  <c:v>1.48E-3</c:v>
                </c:pt>
                <c:pt idx="84163" formatCode="0.00E+00">
                  <c:v>1.48E-3</c:v>
                </c:pt>
                <c:pt idx="84164" formatCode="0.00E+00">
                  <c:v>1.48E-3</c:v>
                </c:pt>
                <c:pt idx="84165" formatCode="0.00E+00">
                  <c:v>1.48E-3</c:v>
                </c:pt>
                <c:pt idx="84166" formatCode="0.00E+00">
                  <c:v>1.48E-3</c:v>
                </c:pt>
                <c:pt idx="84167" formatCode="0.00E+00">
                  <c:v>1.48E-3</c:v>
                </c:pt>
                <c:pt idx="84168" formatCode="0.00E+00">
                  <c:v>1.48E-3</c:v>
                </c:pt>
                <c:pt idx="84169" formatCode="0.00E+00">
                  <c:v>1.48E-3</c:v>
                </c:pt>
                <c:pt idx="84170" formatCode="0.00E+00">
                  <c:v>1.48E-3</c:v>
                </c:pt>
                <c:pt idx="84171" formatCode="0.00E+00">
                  <c:v>1.48E-3</c:v>
                </c:pt>
                <c:pt idx="84172" formatCode="0.00E+00">
                  <c:v>1.48E-3</c:v>
                </c:pt>
                <c:pt idx="84173" formatCode="0.00E+00">
                  <c:v>1.48E-3</c:v>
                </c:pt>
                <c:pt idx="84174" formatCode="0.00E+00">
                  <c:v>1.48E-3</c:v>
                </c:pt>
                <c:pt idx="84175" formatCode="0.00E+00">
                  <c:v>1.48E-3</c:v>
                </c:pt>
                <c:pt idx="84176" formatCode="0.00E+00">
                  <c:v>1.48E-3</c:v>
                </c:pt>
                <c:pt idx="84177" formatCode="0.00E+00">
                  <c:v>1.48E-3</c:v>
                </c:pt>
                <c:pt idx="84178" formatCode="0.00E+00">
                  <c:v>1.48E-3</c:v>
                </c:pt>
                <c:pt idx="84179" formatCode="0.00E+00">
                  <c:v>1.48E-3</c:v>
                </c:pt>
                <c:pt idx="84180" formatCode="0.00E+00">
                  <c:v>1.48E-3</c:v>
                </c:pt>
                <c:pt idx="84181" formatCode="0.00E+00">
                  <c:v>1.48E-3</c:v>
                </c:pt>
                <c:pt idx="84182" formatCode="0.00E+00">
                  <c:v>1.48E-3</c:v>
                </c:pt>
                <c:pt idx="84183" formatCode="0.00E+00">
                  <c:v>1.48E-3</c:v>
                </c:pt>
                <c:pt idx="84184" formatCode="0.00E+00">
                  <c:v>1.48E-3</c:v>
                </c:pt>
                <c:pt idx="84185" formatCode="0.00E+00">
                  <c:v>1.48E-3</c:v>
                </c:pt>
                <c:pt idx="84186" formatCode="0.00E+00">
                  <c:v>1.48E-3</c:v>
                </c:pt>
                <c:pt idx="84187" formatCode="0.00E+00">
                  <c:v>1.48E-3</c:v>
                </c:pt>
                <c:pt idx="84188" formatCode="0.00E+00">
                  <c:v>1.48E-3</c:v>
                </c:pt>
                <c:pt idx="84189" formatCode="0.00E+00">
                  <c:v>1.48E-3</c:v>
                </c:pt>
                <c:pt idx="84190" formatCode="0.00E+00">
                  <c:v>1.48E-3</c:v>
                </c:pt>
                <c:pt idx="84191" formatCode="0.00E+00">
                  <c:v>1.48E-3</c:v>
                </c:pt>
                <c:pt idx="84192" formatCode="0.00E+00">
                  <c:v>1.48E-3</c:v>
                </c:pt>
                <c:pt idx="84193" formatCode="0.00E+00">
                  <c:v>1.48E-3</c:v>
                </c:pt>
                <c:pt idx="84194" formatCode="0.00E+00">
                  <c:v>1.48E-3</c:v>
                </c:pt>
                <c:pt idx="84195" formatCode="0.00E+00">
                  <c:v>1.48E-3</c:v>
                </c:pt>
                <c:pt idx="84196" formatCode="0.00E+00">
                  <c:v>1.48E-3</c:v>
                </c:pt>
                <c:pt idx="84197" formatCode="0.00E+00">
                  <c:v>1.48E-3</c:v>
                </c:pt>
                <c:pt idx="84198" formatCode="0.00E+00">
                  <c:v>1.48E-3</c:v>
                </c:pt>
                <c:pt idx="84199" formatCode="0.00E+00">
                  <c:v>1.48E-3</c:v>
                </c:pt>
                <c:pt idx="84200" formatCode="0.00E+00">
                  <c:v>1.48E-3</c:v>
                </c:pt>
                <c:pt idx="84201" formatCode="0.00E+00">
                  <c:v>1.48E-3</c:v>
                </c:pt>
                <c:pt idx="84202" formatCode="0.00E+00">
                  <c:v>1.48E-3</c:v>
                </c:pt>
                <c:pt idx="84203" formatCode="0.00E+00">
                  <c:v>1.48E-3</c:v>
                </c:pt>
                <c:pt idx="84204" formatCode="0.00E+00">
                  <c:v>1.48E-3</c:v>
                </c:pt>
                <c:pt idx="84205" formatCode="0.00E+00">
                  <c:v>1.48E-3</c:v>
                </c:pt>
                <c:pt idx="84206" formatCode="0.00E+00">
                  <c:v>1.48E-3</c:v>
                </c:pt>
                <c:pt idx="84207" formatCode="0.00E+00">
                  <c:v>1.48E-3</c:v>
                </c:pt>
                <c:pt idx="84208" formatCode="0.00E+00">
                  <c:v>1.48E-3</c:v>
                </c:pt>
                <c:pt idx="84209" formatCode="0.00E+00">
                  <c:v>1.48E-3</c:v>
                </c:pt>
                <c:pt idx="84210" formatCode="0.00E+00">
                  <c:v>1.48E-3</c:v>
                </c:pt>
                <c:pt idx="84211" formatCode="0.00E+00">
                  <c:v>1.48E-3</c:v>
                </c:pt>
                <c:pt idx="84212" formatCode="0.00E+00">
                  <c:v>1.48E-3</c:v>
                </c:pt>
                <c:pt idx="84213" formatCode="0.00E+00">
                  <c:v>1.48E-3</c:v>
                </c:pt>
                <c:pt idx="84214" formatCode="0.00E+00">
                  <c:v>1.48E-3</c:v>
                </c:pt>
                <c:pt idx="84215" formatCode="0.00E+00">
                  <c:v>1.48E-3</c:v>
                </c:pt>
                <c:pt idx="84216" formatCode="0.00E+00">
                  <c:v>1.48E-3</c:v>
                </c:pt>
                <c:pt idx="84217" formatCode="0.00E+00">
                  <c:v>1.48E-3</c:v>
                </c:pt>
                <c:pt idx="84218" formatCode="0.00E+00">
                  <c:v>1.48E-3</c:v>
                </c:pt>
                <c:pt idx="84219" formatCode="0.00E+00">
                  <c:v>1.48E-3</c:v>
                </c:pt>
                <c:pt idx="84220" formatCode="0.00E+00">
                  <c:v>1.48E-3</c:v>
                </c:pt>
                <c:pt idx="84221" formatCode="0.00E+00">
                  <c:v>1.48E-3</c:v>
                </c:pt>
                <c:pt idx="84222" formatCode="0.00E+00">
                  <c:v>1.48E-3</c:v>
                </c:pt>
                <c:pt idx="84223" formatCode="0.00E+00">
                  <c:v>1.48E-3</c:v>
                </c:pt>
                <c:pt idx="84224" formatCode="0.00E+00">
                  <c:v>1.48E-3</c:v>
                </c:pt>
                <c:pt idx="84225" formatCode="0.00E+00">
                  <c:v>1.48E-3</c:v>
                </c:pt>
                <c:pt idx="84226" formatCode="0.00E+00">
                  <c:v>1.48E-3</c:v>
                </c:pt>
                <c:pt idx="84227" formatCode="0.00E+00">
                  <c:v>1.48E-3</c:v>
                </c:pt>
                <c:pt idx="84228" formatCode="0.00E+00">
                  <c:v>1.48E-3</c:v>
                </c:pt>
                <c:pt idx="84229" formatCode="0.00E+00">
                  <c:v>1.48E-3</c:v>
                </c:pt>
                <c:pt idx="84230" formatCode="0.00E+00">
                  <c:v>1.48E-3</c:v>
                </c:pt>
                <c:pt idx="84231" formatCode="0.00E+00">
                  <c:v>1.48E-3</c:v>
                </c:pt>
                <c:pt idx="84232" formatCode="0.00E+00">
                  <c:v>1.48E-3</c:v>
                </c:pt>
                <c:pt idx="84233" formatCode="0.00E+00">
                  <c:v>1.48E-3</c:v>
                </c:pt>
                <c:pt idx="84234" formatCode="0.00E+00">
                  <c:v>1.48E-3</c:v>
                </c:pt>
                <c:pt idx="84235" formatCode="0.00E+00">
                  <c:v>1.48E-3</c:v>
                </c:pt>
                <c:pt idx="84236" formatCode="0.00E+00">
                  <c:v>1.48E-3</c:v>
                </c:pt>
                <c:pt idx="84237" formatCode="0.00E+00">
                  <c:v>1.48E-3</c:v>
                </c:pt>
                <c:pt idx="84238" formatCode="0.00E+00">
                  <c:v>1.48E-3</c:v>
                </c:pt>
                <c:pt idx="84239" formatCode="0.00E+00">
                  <c:v>1.48E-3</c:v>
                </c:pt>
                <c:pt idx="84240" formatCode="0.00E+00">
                  <c:v>1.48E-3</c:v>
                </c:pt>
                <c:pt idx="84241" formatCode="0.00E+00">
                  <c:v>1.48E-3</c:v>
                </c:pt>
                <c:pt idx="84242" formatCode="0.00E+00">
                  <c:v>1.48E-3</c:v>
                </c:pt>
                <c:pt idx="84243" formatCode="0.00E+00">
                  <c:v>1.48E-3</c:v>
                </c:pt>
                <c:pt idx="84244" formatCode="0.00E+00">
                  <c:v>1.48E-3</c:v>
                </c:pt>
                <c:pt idx="84245" formatCode="0.00E+00">
                  <c:v>1.48E-3</c:v>
                </c:pt>
                <c:pt idx="84246" formatCode="0.00E+00">
                  <c:v>1.48E-3</c:v>
                </c:pt>
                <c:pt idx="84247" formatCode="0.00E+00">
                  <c:v>1.48E-3</c:v>
                </c:pt>
                <c:pt idx="84248" formatCode="0.00E+00">
                  <c:v>1.48E-3</c:v>
                </c:pt>
                <c:pt idx="84249" formatCode="0.00E+00">
                  <c:v>1.48E-3</c:v>
                </c:pt>
                <c:pt idx="84250" formatCode="0.00E+00">
                  <c:v>1.48E-3</c:v>
                </c:pt>
                <c:pt idx="84251" formatCode="0.00E+00">
                  <c:v>1.48E-3</c:v>
                </c:pt>
                <c:pt idx="84252" formatCode="0.00E+00">
                  <c:v>1.48E-3</c:v>
                </c:pt>
                <c:pt idx="84253" formatCode="0.00E+00">
                  <c:v>1.48E-3</c:v>
                </c:pt>
                <c:pt idx="84254" formatCode="0.00E+00">
                  <c:v>1.48E-3</c:v>
                </c:pt>
                <c:pt idx="84255" formatCode="0.00E+00">
                  <c:v>1.48E-3</c:v>
                </c:pt>
                <c:pt idx="84256" formatCode="0.00E+00">
                  <c:v>1.48E-3</c:v>
                </c:pt>
                <c:pt idx="84257" formatCode="0.00E+00">
                  <c:v>1.48E-3</c:v>
                </c:pt>
                <c:pt idx="84258" formatCode="0.00E+00">
                  <c:v>1.48E-3</c:v>
                </c:pt>
                <c:pt idx="84259" formatCode="0.00E+00">
                  <c:v>1.48E-3</c:v>
                </c:pt>
                <c:pt idx="84260" formatCode="0.00E+00">
                  <c:v>1.48E-3</c:v>
                </c:pt>
                <c:pt idx="84261" formatCode="0.00E+00">
                  <c:v>1.48E-3</c:v>
                </c:pt>
                <c:pt idx="84262" formatCode="0.00E+00">
                  <c:v>1.48E-3</c:v>
                </c:pt>
                <c:pt idx="84263" formatCode="0.00E+00">
                  <c:v>1.48E-3</c:v>
                </c:pt>
                <c:pt idx="84264" formatCode="0.00E+00">
                  <c:v>1.48E-3</c:v>
                </c:pt>
                <c:pt idx="84265" formatCode="0.00E+00">
                  <c:v>1.48E-3</c:v>
                </c:pt>
                <c:pt idx="84266" formatCode="0.00E+00">
                  <c:v>1.48E-3</c:v>
                </c:pt>
                <c:pt idx="84267" formatCode="0.00E+00">
                  <c:v>1.48E-3</c:v>
                </c:pt>
                <c:pt idx="84268" formatCode="0.00E+00">
                  <c:v>1.48E-3</c:v>
                </c:pt>
                <c:pt idx="84269" formatCode="0.00E+00">
                  <c:v>1.48E-3</c:v>
                </c:pt>
                <c:pt idx="84270" formatCode="0.00E+00">
                  <c:v>1.48E-3</c:v>
                </c:pt>
                <c:pt idx="84271" formatCode="0.00E+00">
                  <c:v>1.48E-3</c:v>
                </c:pt>
                <c:pt idx="84272" formatCode="0.00E+00">
                  <c:v>1.48E-3</c:v>
                </c:pt>
                <c:pt idx="84273" formatCode="0.00E+00">
                  <c:v>1.48E-3</c:v>
                </c:pt>
                <c:pt idx="84274" formatCode="0.00E+00">
                  <c:v>1.48E-3</c:v>
                </c:pt>
                <c:pt idx="84275" formatCode="0.00E+00">
                  <c:v>1.48E-3</c:v>
                </c:pt>
                <c:pt idx="84276" formatCode="0.00E+00">
                  <c:v>1.48E-3</c:v>
                </c:pt>
                <c:pt idx="84277" formatCode="0.00E+00">
                  <c:v>1.48E-3</c:v>
                </c:pt>
                <c:pt idx="84278" formatCode="0.00E+00">
                  <c:v>1.48E-3</c:v>
                </c:pt>
                <c:pt idx="84279" formatCode="0.00E+00">
                  <c:v>1.48E-3</c:v>
                </c:pt>
                <c:pt idx="84280" formatCode="0.00E+00">
                  <c:v>1.48E-3</c:v>
                </c:pt>
                <c:pt idx="84281" formatCode="0.00E+00">
                  <c:v>1.48E-3</c:v>
                </c:pt>
                <c:pt idx="84282" formatCode="0.00E+00">
                  <c:v>1.48E-3</c:v>
                </c:pt>
                <c:pt idx="84283" formatCode="0.00E+00">
                  <c:v>1.48E-3</c:v>
                </c:pt>
                <c:pt idx="84284" formatCode="0.00E+00">
                  <c:v>1.48E-3</c:v>
                </c:pt>
                <c:pt idx="84285" formatCode="0.00E+00">
                  <c:v>1.48E-3</c:v>
                </c:pt>
                <c:pt idx="84286" formatCode="0.00E+00">
                  <c:v>1.48E-3</c:v>
                </c:pt>
                <c:pt idx="84287" formatCode="0.00E+00">
                  <c:v>1.48E-3</c:v>
                </c:pt>
                <c:pt idx="84288" formatCode="0.00E+00">
                  <c:v>1.48E-3</c:v>
                </c:pt>
                <c:pt idx="84289" formatCode="0.00E+00">
                  <c:v>1.48E-3</c:v>
                </c:pt>
                <c:pt idx="84290" formatCode="0.00E+00">
                  <c:v>1.48E-3</c:v>
                </c:pt>
                <c:pt idx="84291" formatCode="0.00E+00">
                  <c:v>1.48E-3</c:v>
                </c:pt>
                <c:pt idx="84292" formatCode="0.00E+00">
                  <c:v>1.48E-3</c:v>
                </c:pt>
                <c:pt idx="84293" formatCode="0.00E+00">
                  <c:v>1.48E-3</c:v>
                </c:pt>
                <c:pt idx="84294" formatCode="0.00E+00">
                  <c:v>1.48E-3</c:v>
                </c:pt>
                <c:pt idx="84295" formatCode="0.00E+00">
                  <c:v>1.48E-3</c:v>
                </c:pt>
                <c:pt idx="84296" formatCode="0.00E+00">
                  <c:v>1.48E-3</c:v>
                </c:pt>
                <c:pt idx="84297" formatCode="0.00E+00">
                  <c:v>1.48E-3</c:v>
                </c:pt>
                <c:pt idx="84298" formatCode="0.00E+00">
                  <c:v>1.48E-3</c:v>
                </c:pt>
                <c:pt idx="84299" formatCode="0.00E+00">
                  <c:v>1.48E-3</c:v>
                </c:pt>
                <c:pt idx="84300" formatCode="0.00E+00">
                  <c:v>1.48E-3</c:v>
                </c:pt>
                <c:pt idx="84301" formatCode="0.00E+00">
                  <c:v>1.48E-3</c:v>
                </c:pt>
                <c:pt idx="84302" formatCode="0.00E+00">
                  <c:v>1.48E-3</c:v>
                </c:pt>
                <c:pt idx="84303" formatCode="0.00E+00">
                  <c:v>1.48E-3</c:v>
                </c:pt>
                <c:pt idx="84304" formatCode="0.00E+00">
                  <c:v>1.48E-3</c:v>
                </c:pt>
                <c:pt idx="84305" formatCode="0.00E+00">
                  <c:v>1.48E-3</c:v>
                </c:pt>
                <c:pt idx="84306" formatCode="0.00E+00">
                  <c:v>1.48E-3</c:v>
                </c:pt>
                <c:pt idx="84307" formatCode="0.00E+00">
                  <c:v>1.48E-3</c:v>
                </c:pt>
                <c:pt idx="84308" formatCode="0.00E+00">
                  <c:v>1.48E-3</c:v>
                </c:pt>
                <c:pt idx="84309" formatCode="0.00E+00">
                  <c:v>1.48E-3</c:v>
                </c:pt>
                <c:pt idx="84310" formatCode="0.00E+00">
                  <c:v>1.48E-3</c:v>
                </c:pt>
                <c:pt idx="84311" formatCode="0.00E+00">
                  <c:v>1.48E-3</c:v>
                </c:pt>
                <c:pt idx="84312" formatCode="0.00E+00">
                  <c:v>1.48E-3</c:v>
                </c:pt>
                <c:pt idx="84313" formatCode="0.00E+00">
                  <c:v>1.48E-3</c:v>
                </c:pt>
                <c:pt idx="84314" formatCode="0.00E+00">
                  <c:v>1.48E-3</c:v>
                </c:pt>
                <c:pt idx="84315" formatCode="0.00E+00">
                  <c:v>1.48E-3</c:v>
                </c:pt>
                <c:pt idx="84316" formatCode="0.00E+00">
                  <c:v>1.48E-3</c:v>
                </c:pt>
                <c:pt idx="84317" formatCode="0.00E+00">
                  <c:v>1.48E-3</c:v>
                </c:pt>
                <c:pt idx="84318" formatCode="0.00E+00">
                  <c:v>1.48E-3</c:v>
                </c:pt>
                <c:pt idx="84319" formatCode="0.00E+00">
                  <c:v>1.48E-3</c:v>
                </c:pt>
                <c:pt idx="84320" formatCode="0.00E+00">
                  <c:v>1.48E-3</c:v>
                </c:pt>
                <c:pt idx="84321" formatCode="0.00E+00">
                  <c:v>1.48E-3</c:v>
                </c:pt>
                <c:pt idx="84322" formatCode="0.00E+00">
                  <c:v>1.48E-3</c:v>
                </c:pt>
                <c:pt idx="84323" formatCode="0.00E+00">
                  <c:v>1.48E-3</c:v>
                </c:pt>
                <c:pt idx="84324" formatCode="0.00E+00">
                  <c:v>1.48E-3</c:v>
                </c:pt>
                <c:pt idx="84325" formatCode="0.00E+00">
                  <c:v>1.48E-3</c:v>
                </c:pt>
                <c:pt idx="84326" formatCode="0.00E+00">
                  <c:v>1.48E-3</c:v>
                </c:pt>
                <c:pt idx="84327" formatCode="0.00E+00">
                  <c:v>1.48E-3</c:v>
                </c:pt>
                <c:pt idx="84328" formatCode="0.00E+00">
                  <c:v>1.48E-3</c:v>
                </c:pt>
                <c:pt idx="84329" formatCode="0.00E+00">
                  <c:v>1.48E-3</c:v>
                </c:pt>
                <c:pt idx="84330" formatCode="0.00E+00">
                  <c:v>1.48E-3</c:v>
                </c:pt>
                <c:pt idx="84331" formatCode="0.00E+00">
                  <c:v>1.48E-3</c:v>
                </c:pt>
                <c:pt idx="84332" formatCode="0.00E+00">
                  <c:v>1.48E-3</c:v>
                </c:pt>
                <c:pt idx="84333" formatCode="0.00E+00">
                  <c:v>1.48E-3</c:v>
                </c:pt>
                <c:pt idx="84334" formatCode="0.00E+00">
                  <c:v>1.48E-3</c:v>
                </c:pt>
                <c:pt idx="84335" formatCode="0.00E+00">
                  <c:v>1.48E-3</c:v>
                </c:pt>
                <c:pt idx="84336" formatCode="0.00E+00">
                  <c:v>1.48E-3</c:v>
                </c:pt>
                <c:pt idx="84337" formatCode="0.00E+00">
                  <c:v>1.48E-3</c:v>
                </c:pt>
                <c:pt idx="84338" formatCode="0.00E+00">
                  <c:v>1.48E-3</c:v>
                </c:pt>
                <c:pt idx="84339" formatCode="0.00E+00">
                  <c:v>1.48E-3</c:v>
                </c:pt>
                <c:pt idx="84340" formatCode="0.00E+00">
                  <c:v>1.48E-3</c:v>
                </c:pt>
                <c:pt idx="84341" formatCode="0.00E+00">
                  <c:v>1.48E-3</c:v>
                </c:pt>
                <c:pt idx="84342" formatCode="0.00E+00">
                  <c:v>1.48E-3</c:v>
                </c:pt>
                <c:pt idx="84343" formatCode="0.00E+00">
                  <c:v>1.48E-3</c:v>
                </c:pt>
                <c:pt idx="84344" formatCode="0.00E+00">
                  <c:v>1.48E-3</c:v>
                </c:pt>
                <c:pt idx="84345" formatCode="0.00E+00">
                  <c:v>1.48E-3</c:v>
                </c:pt>
                <c:pt idx="84346" formatCode="0.00E+00">
                  <c:v>1.48E-3</c:v>
                </c:pt>
                <c:pt idx="84347" formatCode="0.00E+00">
                  <c:v>1.48E-3</c:v>
                </c:pt>
                <c:pt idx="84348" formatCode="0.00E+00">
                  <c:v>1.48E-3</c:v>
                </c:pt>
                <c:pt idx="84349" formatCode="0.00E+00">
                  <c:v>1.48E-3</c:v>
                </c:pt>
                <c:pt idx="84350" formatCode="0.00E+00">
                  <c:v>1.48E-3</c:v>
                </c:pt>
                <c:pt idx="84351" formatCode="0.00E+00">
                  <c:v>1.48E-3</c:v>
                </c:pt>
                <c:pt idx="84352" formatCode="0.00E+00">
                  <c:v>1.48E-3</c:v>
                </c:pt>
                <c:pt idx="84353" formatCode="0.00E+00">
                  <c:v>1.48E-3</c:v>
                </c:pt>
                <c:pt idx="84354" formatCode="0.00E+00">
                  <c:v>1.48E-3</c:v>
                </c:pt>
                <c:pt idx="84355" formatCode="0.00E+00">
                  <c:v>1.48E-3</c:v>
                </c:pt>
                <c:pt idx="84356" formatCode="0.00E+00">
                  <c:v>1.48E-3</c:v>
                </c:pt>
                <c:pt idx="84357" formatCode="0.00E+00">
                  <c:v>1.48E-3</c:v>
                </c:pt>
                <c:pt idx="84358" formatCode="0.00E+00">
                  <c:v>1.48E-3</c:v>
                </c:pt>
                <c:pt idx="84359" formatCode="0.00E+00">
                  <c:v>1.48E-3</c:v>
                </c:pt>
                <c:pt idx="84360" formatCode="0.00E+00">
                  <c:v>1.48E-3</c:v>
                </c:pt>
                <c:pt idx="84361" formatCode="0.00E+00">
                  <c:v>1.48E-3</c:v>
                </c:pt>
                <c:pt idx="84362" formatCode="0.00E+00">
                  <c:v>1.48E-3</c:v>
                </c:pt>
                <c:pt idx="84363" formatCode="0.00E+00">
                  <c:v>1.48E-3</c:v>
                </c:pt>
                <c:pt idx="84364" formatCode="0.00E+00">
                  <c:v>1.48E-3</c:v>
                </c:pt>
                <c:pt idx="84365" formatCode="0.00E+00">
                  <c:v>1.48E-3</c:v>
                </c:pt>
                <c:pt idx="84366" formatCode="0.00E+00">
                  <c:v>1.48E-3</c:v>
                </c:pt>
                <c:pt idx="84367" formatCode="0.00E+00">
                  <c:v>1.48E-3</c:v>
                </c:pt>
                <c:pt idx="84368" formatCode="0.00E+00">
                  <c:v>1.48E-3</c:v>
                </c:pt>
                <c:pt idx="84369" formatCode="0.00E+00">
                  <c:v>1.48E-3</c:v>
                </c:pt>
                <c:pt idx="84370" formatCode="0.00E+00">
                  <c:v>1.48E-3</c:v>
                </c:pt>
                <c:pt idx="84371" formatCode="0.00E+00">
                  <c:v>1.48E-3</c:v>
                </c:pt>
                <c:pt idx="84372" formatCode="0.00E+00">
                  <c:v>1.48E-3</c:v>
                </c:pt>
                <c:pt idx="84373" formatCode="0.00E+00">
                  <c:v>1.48E-3</c:v>
                </c:pt>
                <c:pt idx="84374" formatCode="0.00E+00">
                  <c:v>1.48E-3</c:v>
                </c:pt>
                <c:pt idx="84375" formatCode="0.00E+00">
                  <c:v>1.48E-3</c:v>
                </c:pt>
                <c:pt idx="84376" formatCode="0.00E+00">
                  <c:v>1.48E-3</c:v>
                </c:pt>
                <c:pt idx="84377" formatCode="0.00E+00">
                  <c:v>1.48E-3</c:v>
                </c:pt>
                <c:pt idx="84378" formatCode="0.00E+00">
                  <c:v>1.48E-3</c:v>
                </c:pt>
                <c:pt idx="84379" formatCode="0.00E+00">
                  <c:v>1.48E-3</c:v>
                </c:pt>
                <c:pt idx="84380" formatCode="0.00E+00">
                  <c:v>1.48E-3</c:v>
                </c:pt>
                <c:pt idx="84381" formatCode="0.00E+00">
                  <c:v>1.48E-3</c:v>
                </c:pt>
                <c:pt idx="84382" formatCode="0.00E+00">
                  <c:v>1.48E-3</c:v>
                </c:pt>
                <c:pt idx="84383" formatCode="0.00E+00">
                  <c:v>1.48E-3</c:v>
                </c:pt>
                <c:pt idx="84384" formatCode="0.00E+00">
                  <c:v>1.48E-3</c:v>
                </c:pt>
                <c:pt idx="84385" formatCode="0.00E+00">
                  <c:v>1.48E-3</c:v>
                </c:pt>
                <c:pt idx="84386" formatCode="0.00E+00">
                  <c:v>1.48E-3</c:v>
                </c:pt>
                <c:pt idx="84387" formatCode="0.00E+00">
                  <c:v>1.48E-3</c:v>
                </c:pt>
                <c:pt idx="84388" formatCode="0.00E+00">
                  <c:v>1.48E-3</c:v>
                </c:pt>
                <c:pt idx="84389" formatCode="0.00E+00">
                  <c:v>1.48E-3</c:v>
                </c:pt>
                <c:pt idx="84390" formatCode="0.00E+00">
                  <c:v>1.48E-3</c:v>
                </c:pt>
                <c:pt idx="84391" formatCode="0.00E+00">
                  <c:v>1.48E-3</c:v>
                </c:pt>
                <c:pt idx="84392" formatCode="0.00E+00">
                  <c:v>1.48E-3</c:v>
                </c:pt>
                <c:pt idx="84393" formatCode="0.00E+00">
                  <c:v>1.48E-3</c:v>
                </c:pt>
                <c:pt idx="84394" formatCode="0.00E+00">
                  <c:v>1.48E-3</c:v>
                </c:pt>
                <c:pt idx="84395" formatCode="0.00E+00">
                  <c:v>1.48E-3</c:v>
                </c:pt>
                <c:pt idx="84396" formatCode="0.00E+00">
                  <c:v>1.48E-3</c:v>
                </c:pt>
                <c:pt idx="84397" formatCode="0.00E+00">
                  <c:v>1.48E-3</c:v>
                </c:pt>
                <c:pt idx="84398" formatCode="0.00E+00">
                  <c:v>1.48E-3</c:v>
                </c:pt>
                <c:pt idx="84399" formatCode="0.00E+00">
                  <c:v>1.48E-3</c:v>
                </c:pt>
                <c:pt idx="84400" formatCode="0.00E+00">
                  <c:v>1.48E-3</c:v>
                </c:pt>
                <c:pt idx="84401" formatCode="0.00E+00">
                  <c:v>1.48E-3</c:v>
                </c:pt>
                <c:pt idx="84402" formatCode="0.00E+00">
                  <c:v>1.48E-3</c:v>
                </c:pt>
                <c:pt idx="84403" formatCode="0.00E+00">
                  <c:v>1.48E-3</c:v>
                </c:pt>
                <c:pt idx="84404" formatCode="0.00E+00">
                  <c:v>1.48E-3</c:v>
                </c:pt>
                <c:pt idx="84405" formatCode="0.00E+00">
                  <c:v>1.48E-3</c:v>
                </c:pt>
                <c:pt idx="84406" formatCode="0.00E+00">
                  <c:v>1.48E-3</c:v>
                </c:pt>
                <c:pt idx="84407" formatCode="0.00E+00">
                  <c:v>1.48E-3</c:v>
                </c:pt>
                <c:pt idx="84408" formatCode="0.00E+00">
                  <c:v>1.48E-3</c:v>
                </c:pt>
                <c:pt idx="84409" formatCode="0.00E+00">
                  <c:v>1.48E-3</c:v>
                </c:pt>
                <c:pt idx="84410" formatCode="0.00E+00">
                  <c:v>1.48E-3</c:v>
                </c:pt>
                <c:pt idx="84411" formatCode="0.00E+00">
                  <c:v>1.48E-3</c:v>
                </c:pt>
                <c:pt idx="84412" formatCode="0.00E+00">
                  <c:v>1.48E-3</c:v>
                </c:pt>
                <c:pt idx="84413" formatCode="0.00E+00">
                  <c:v>1.48E-3</c:v>
                </c:pt>
                <c:pt idx="84414" formatCode="0.00E+00">
                  <c:v>1.48E-3</c:v>
                </c:pt>
                <c:pt idx="84415" formatCode="0.00E+00">
                  <c:v>1.48E-3</c:v>
                </c:pt>
                <c:pt idx="84416" formatCode="0.00E+00">
                  <c:v>1.48E-3</c:v>
                </c:pt>
                <c:pt idx="84417" formatCode="0.00E+00">
                  <c:v>1.48E-3</c:v>
                </c:pt>
                <c:pt idx="84418" formatCode="0.00E+00">
                  <c:v>1.48E-3</c:v>
                </c:pt>
                <c:pt idx="84419" formatCode="0.00E+00">
                  <c:v>1.48E-3</c:v>
                </c:pt>
                <c:pt idx="84420" formatCode="0.00E+00">
                  <c:v>1.48E-3</c:v>
                </c:pt>
                <c:pt idx="84421" formatCode="0.00E+00">
                  <c:v>1.48E-3</c:v>
                </c:pt>
                <c:pt idx="84422" formatCode="0.00E+00">
                  <c:v>1.48E-3</c:v>
                </c:pt>
                <c:pt idx="84423" formatCode="0.00E+00">
                  <c:v>1.48E-3</c:v>
                </c:pt>
                <c:pt idx="84424" formatCode="0.00E+00">
                  <c:v>1.48E-3</c:v>
                </c:pt>
                <c:pt idx="84425" formatCode="0.00E+00">
                  <c:v>1.48E-3</c:v>
                </c:pt>
                <c:pt idx="84426" formatCode="0.00E+00">
                  <c:v>1.48E-3</c:v>
                </c:pt>
                <c:pt idx="84427" formatCode="0.00E+00">
                  <c:v>1.48E-3</c:v>
                </c:pt>
                <c:pt idx="84428" formatCode="0.00E+00">
                  <c:v>1.48E-3</c:v>
                </c:pt>
                <c:pt idx="84429" formatCode="0.00E+00">
                  <c:v>1.48E-3</c:v>
                </c:pt>
                <c:pt idx="84430" formatCode="0.00E+00">
                  <c:v>1.48E-3</c:v>
                </c:pt>
                <c:pt idx="84431" formatCode="0.00E+00">
                  <c:v>1.48E-3</c:v>
                </c:pt>
                <c:pt idx="84432" formatCode="0.00E+00">
                  <c:v>1.48E-3</c:v>
                </c:pt>
                <c:pt idx="84433" formatCode="0.00E+00">
                  <c:v>1.48E-3</c:v>
                </c:pt>
                <c:pt idx="84434" formatCode="0.00E+00">
                  <c:v>1.48E-3</c:v>
                </c:pt>
                <c:pt idx="84435" formatCode="0.00E+00">
                  <c:v>1.48E-3</c:v>
                </c:pt>
                <c:pt idx="84436" formatCode="0.00E+00">
                  <c:v>1.48E-3</c:v>
                </c:pt>
                <c:pt idx="84437" formatCode="0.00E+00">
                  <c:v>1.48E-3</c:v>
                </c:pt>
                <c:pt idx="84438" formatCode="0.00E+00">
                  <c:v>1.48E-3</c:v>
                </c:pt>
                <c:pt idx="84439" formatCode="0.00E+00">
                  <c:v>1.48E-3</c:v>
                </c:pt>
                <c:pt idx="84440" formatCode="0.00E+00">
                  <c:v>1.48E-3</c:v>
                </c:pt>
                <c:pt idx="84441" formatCode="0.00E+00">
                  <c:v>1.48E-3</c:v>
                </c:pt>
                <c:pt idx="84442" formatCode="0.00E+00">
                  <c:v>1.48E-3</c:v>
                </c:pt>
                <c:pt idx="84443" formatCode="0.00E+00">
                  <c:v>1.48E-3</c:v>
                </c:pt>
                <c:pt idx="84444" formatCode="0.00E+00">
                  <c:v>1.48E-3</c:v>
                </c:pt>
                <c:pt idx="84445" formatCode="0.00E+00">
                  <c:v>1.48E-3</c:v>
                </c:pt>
                <c:pt idx="84446" formatCode="0.00E+00">
                  <c:v>1.48E-3</c:v>
                </c:pt>
                <c:pt idx="84447" formatCode="0.00E+00">
                  <c:v>1.48E-3</c:v>
                </c:pt>
                <c:pt idx="84448" formatCode="0.00E+00">
                  <c:v>1.48E-3</c:v>
                </c:pt>
                <c:pt idx="84449" formatCode="0.00E+00">
                  <c:v>1.48E-3</c:v>
                </c:pt>
                <c:pt idx="84450" formatCode="0.00E+00">
                  <c:v>1.48E-3</c:v>
                </c:pt>
                <c:pt idx="84451" formatCode="0.00E+00">
                  <c:v>1.48E-3</c:v>
                </c:pt>
                <c:pt idx="84452" formatCode="0.00E+00">
                  <c:v>1.48E-3</c:v>
                </c:pt>
                <c:pt idx="84453" formatCode="0.00E+00">
                  <c:v>1.48E-3</c:v>
                </c:pt>
                <c:pt idx="84454" formatCode="0.00E+00">
                  <c:v>1.48E-3</c:v>
                </c:pt>
                <c:pt idx="84455" formatCode="0.00E+00">
                  <c:v>1.48E-3</c:v>
                </c:pt>
                <c:pt idx="84456" formatCode="0.00E+00">
                  <c:v>1.48E-3</c:v>
                </c:pt>
                <c:pt idx="84457" formatCode="0.00E+00">
                  <c:v>1.48E-3</c:v>
                </c:pt>
                <c:pt idx="84458" formatCode="0.00E+00">
                  <c:v>1.48E-3</c:v>
                </c:pt>
                <c:pt idx="84459" formatCode="0.00E+00">
                  <c:v>1.48E-3</c:v>
                </c:pt>
                <c:pt idx="84460" formatCode="0.00E+00">
                  <c:v>1.48E-3</c:v>
                </c:pt>
                <c:pt idx="84461" formatCode="0.00E+00">
                  <c:v>1.48E-3</c:v>
                </c:pt>
                <c:pt idx="84462" formatCode="0.00E+00">
                  <c:v>1.48E-3</c:v>
                </c:pt>
                <c:pt idx="84463" formatCode="0.00E+00">
                  <c:v>1.48E-3</c:v>
                </c:pt>
                <c:pt idx="84464" formatCode="0.00E+00">
                  <c:v>1.48E-3</c:v>
                </c:pt>
                <c:pt idx="84465" formatCode="0.00E+00">
                  <c:v>1.48E-3</c:v>
                </c:pt>
                <c:pt idx="84466" formatCode="0.00E+00">
                  <c:v>1.48E-3</c:v>
                </c:pt>
                <c:pt idx="84467" formatCode="0.00E+00">
                  <c:v>1.48E-3</c:v>
                </c:pt>
                <c:pt idx="84468" formatCode="0.00E+00">
                  <c:v>1.48E-3</c:v>
                </c:pt>
                <c:pt idx="84469" formatCode="0.00E+00">
                  <c:v>1.48E-3</c:v>
                </c:pt>
                <c:pt idx="84470" formatCode="0.00E+00">
                  <c:v>1.48E-3</c:v>
                </c:pt>
                <c:pt idx="84471" formatCode="0.00E+00">
                  <c:v>1.48E-3</c:v>
                </c:pt>
                <c:pt idx="84472" formatCode="0.00E+00">
                  <c:v>1.48E-3</c:v>
                </c:pt>
                <c:pt idx="84473" formatCode="0.00E+00">
                  <c:v>1.48E-3</c:v>
                </c:pt>
                <c:pt idx="84474" formatCode="0.00E+00">
                  <c:v>1.48E-3</c:v>
                </c:pt>
                <c:pt idx="84475" formatCode="0.00E+00">
                  <c:v>1.48E-3</c:v>
                </c:pt>
                <c:pt idx="84476" formatCode="0.00E+00">
                  <c:v>1.48E-3</c:v>
                </c:pt>
                <c:pt idx="84477" formatCode="0.00E+00">
                  <c:v>1.48E-3</c:v>
                </c:pt>
                <c:pt idx="84478" formatCode="0.00E+00">
                  <c:v>1.48E-3</c:v>
                </c:pt>
                <c:pt idx="84479" formatCode="0.00E+00">
                  <c:v>1.48E-3</c:v>
                </c:pt>
                <c:pt idx="84480" formatCode="0.00E+00">
                  <c:v>1.48E-3</c:v>
                </c:pt>
                <c:pt idx="84481" formatCode="0.00E+00">
                  <c:v>1.48E-3</c:v>
                </c:pt>
                <c:pt idx="84482" formatCode="0.00E+00">
                  <c:v>1.48E-3</c:v>
                </c:pt>
                <c:pt idx="84483" formatCode="0.00E+00">
                  <c:v>1.48E-3</c:v>
                </c:pt>
                <c:pt idx="84484" formatCode="0.00E+00">
                  <c:v>1.48E-3</c:v>
                </c:pt>
                <c:pt idx="84485" formatCode="0.00E+00">
                  <c:v>1.48E-3</c:v>
                </c:pt>
                <c:pt idx="84486" formatCode="0.00E+00">
                  <c:v>1.48E-3</c:v>
                </c:pt>
                <c:pt idx="84487" formatCode="0.00E+00">
                  <c:v>1.48E-3</c:v>
                </c:pt>
                <c:pt idx="84488" formatCode="0.00E+00">
                  <c:v>1.48E-3</c:v>
                </c:pt>
                <c:pt idx="84489" formatCode="0.00E+00">
                  <c:v>1.48E-3</c:v>
                </c:pt>
                <c:pt idx="84490" formatCode="0.00E+00">
                  <c:v>1.48E-3</c:v>
                </c:pt>
                <c:pt idx="84491" formatCode="0.00E+00">
                  <c:v>1.48E-3</c:v>
                </c:pt>
                <c:pt idx="84492" formatCode="0.00E+00">
                  <c:v>1.48E-3</c:v>
                </c:pt>
                <c:pt idx="84493" formatCode="0.00E+00">
                  <c:v>1.48E-3</c:v>
                </c:pt>
                <c:pt idx="84494" formatCode="0.00E+00">
                  <c:v>1.48E-3</c:v>
                </c:pt>
                <c:pt idx="84495" formatCode="0.00E+00">
                  <c:v>1.48E-3</c:v>
                </c:pt>
                <c:pt idx="84496" formatCode="0.00E+00">
                  <c:v>1.48E-3</c:v>
                </c:pt>
                <c:pt idx="84497" formatCode="0.00E+00">
                  <c:v>1.48E-3</c:v>
                </c:pt>
                <c:pt idx="84498" formatCode="0.00E+00">
                  <c:v>1.48E-3</c:v>
                </c:pt>
                <c:pt idx="84499" formatCode="0.00E+00">
                  <c:v>1.48E-3</c:v>
                </c:pt>
                <c:pt idx="84500" formatCode="0.00E+00">
                  <c:v>1.48E-3</c:v>
                </c:pt>
                <c:pt idx="84501" formatCode="0.00E+00">
                  <c:v>1.48E-3</c:v>
                </c:pt>
                <c:pt idx="84502" formatCode="0.00E+00">
                  <c:v>1.48E-3</c:v>
                </c:pt>
                <c:pt idx="84503" formatCode="0.00E+00">
                  <c:v>1.48E-3</c:v>
                </c:pt>
                <c:pt idx="84504" formatCode="0.00E+00">
                  <c:v>1.48E-3</c:v>
                </c:pt>
                <c:pt idx="84505" formatCode="0.00E+00">
                  <c:v>1.48E-3</c:v>
                </c:pt>
                <c:pt idx="84506" formatCode="0.00E+00">
                  <c:v>1.48E-3</c:v>
                </c:pt>
                <c:pt idx="84507" formatCode="0.00E+00">
                  <c:v>1.48E-3</c:v>
                </c:pt>
                <c:pt idx="84508" formatCode="0.00E+00">
                  <c:v>1.48E-3</c:v>
                </c:pt>
                <c:pt idx="84509" formatCode="0.00E+00">
                  <c:v>1.48E-3</c:v>
                </c:pt>
                <c:pt idx="84510" formatCode="0.00E+00">
                  <c:v>1.48E-3</c:v>
                </c:pt>
                <c:pt idx="84511" formatCode="0.00E+00">
                  <c:v>1.48E-3</c:v>
                </c:pt>
                <c:pt idx="84512" formatCode="0.00E+00">
                  <c:v>1.48E-3</c:v>
                </c:pt>
                <c:pt idx="84513" formatCode="0.00E+00">
                  <c:v>1.48E-3</c:v>
                </c:pt>
                <c:pt idx="84514" formatCode="0.00E+00">
                  <c:v>1.48E-3</c:v>
                </c:pt>
                <c:pt idx="84515" formatCode="0.00E+00">
                  <c:v>1.48E-3</c:v>
                </c:pt>
                <c:pt idx="84516" formatCode="0.00E+00">
                  <c:v>1.48E-3</c:v>
                </c:pt>
                <c:pt idx="84517" formatCode="0.00E+00">
                  <c:v>1.48E-3</c:v>
                </c:pt>
                <c:pt idx="84518" formatCode="0.00E+00">
                  <c:v>1.48E-3</c:v>
                </c:pt>
                <c:pt idx="84519" formatCode="0.00E+00">
                  <c:v>1.48E-3</c:v>
                </c:pt>
                <c:pt idx="84520" formatCode="0.00E+00">
                  <c:v>1.48E-3</c:v>
                </c:pt>
                <c:pt idx="84521" formatCode="0.00E+00">
                  <c:v>1.48E-3</c:v>
                </c:pt>
                <c:pt idx="84522" formatCode="0.00E+00">
                  <c:v>1.48E-3</c:v>
                </c:pt>
                <c:pt idx="84523" formatCode="0.00E+00">
                  <c:v>1.48E-3</c:v>
                </c:pt>
                <c:pt idx="84524" formatCode="0.00E+00">
                  <c:v>1.48E-3</c:v>
                </c:pt>
                <c:pt idx="84525" formatCode="0.00E+00">
                  <c:v>1.48E-3</c:v>
                </c:pt>
                <c:pt idx="84526" formatCode="0.00E+00">
                  <c:v>1.48E-3</c:v>
                </c:pt>
                <c:pt idx="84527" formatCode="0.00E+00">
                  <c:v>1.48E-3</c:v>
                </c:pt>
                <c:pt idx="84528" formatCode="0.00E+00">
                  <c:v>1.48E-3</c:v>
                </c:pt>
                <c:pt idx="84529" formatCode="0.00E+00">
                  <c:v>1.48E-3</c:v>
                </c:pt>
                <c:pt idx="84530" formatCode="0.00E+00">
                  <c:v>1.48E-3</c:v>
                </c:pt>
                <c:pt idx="84531" formatCode="0.00E+00">
                  <c:v>1.48E-3</c:v>
                </c:pt>
                <c:pt idx="84532" formatCode="0.00E+00">
                  <c:v>1.48E-3</c:v>
                </c:pt>
                <c:pt idx="84533" formatCode="0.00E+00">
                  <c:v>1.48E-3</c:v>
                </c:pt>
                <c:pt idx="84534" formatCode="0.00E+00">
                  <c:v>1.48E-3</c:v>
                </c:pt>
                <c:pt idx="84535" formatCode="0.00E+00">
                  <c:v>1.48E-3</c:v>
                </c:pt>
                <c:pt idx="84536" formatCode="0.00E+00">
                  <c:v>1.48E-3</c:v>
                </c:pt>
                <c:pt idx="84537" formatCode="0.00E+00">
                  <c:v>1.48E-3</c:v>
                </c:pt>
                <c:pt idx="84538" formatCode="0.00E+00">
                  <c:v>1.48E-3</c:v>
                </c:pt>
                <c:pt idx="84539" formatCode="0.00E+00">
                  <c:v>1.48E-3</c:v>
                </c:pt>
                <c:pt idx="84540" formatCode="0.00E+00">
                  <c:v>1.48E-3</c:v>
                </c:pt>
                <c:pt idx="84541" formatCode="0.00E+00">
                  <c:v>1.48E-3</c:v>
                </c:pt>
                <c:pt idx="84542" formatCode="0.00E+00">
                  <c:v>1.48E-3</c:v>
                </c:pt>
                <c:pt idx="84543" formatCode="0.00E+00">
                  <c:v>1.48E-3</c:v>
                </c:pt>
                <c:pt idx="84544" formatCode="0.00E+00">
                  <c:v>1.48E-3</c:v>
                </c:pt>
                <c:pt idx="84545" formatCode="0.00E+00">
                  <c:v>1.48E-3</c:v>
                </c:pt>
                <c:pt idx="84546" formatCode="0.00E+00">
                  <c:v>1.48E-3</c:v>
                </c:pt>
                <c:pt idx="84547" formatCode="0.00E+00">
                  <c:v>1.48E-3</c:v>
                </c:pt>
                <c:pt idx="84548" formatCode="0.00E+00">
                  <c:v>1.48E-3</c:v>
                </c:pt>
                <c:pt idx="84549" formatCode="0.00E+00">
                  <c:v>1.48E-3</c:v>
                </c:pt>
                <c:pt idx="84550" formatCode="0.00E+00">
                  <c:v>1.48E-3</c:v>
                </c:pt>
                <c:pt idx="84551" formatCode="0.00E+00">
                  <c:v>1.48E-3</c:v>
                </c:pt>
                <c:pt idx="84552" formatCode="0.00E+00">
                  <c:v>1.48E-3</c:v>
                </c:pt>
                <c:pt idx="84553" formatCode="0.00E+00">
                  <c:v>1.48E-3</c:v>
                </c:pt>
                <c:pt idx="84554" formatCode="0.00E+00">
                  <c:v>1.48E-3</c:v>
                </c:pt>
                <c:pt idx="84555" formatCode="0.00E+00">
                  <c:v>1.48E-3</c:v>
                </c:pt>
                <c:pt idx="84556" formatCode="0.00E+00">
                  <c:v>1.48E-3</c:v>
                </c:pt>
                <c:pt idx="84557" formatCode="0.00E+00">
                  <c:v>1.48E-3</c:v>
                </c:pt>
                <c:pt idx="84558" formatCode="0.00E+00">
                  <c:v>1.48E-3</c:v>
                </c:pt>
                <c:pt idx="84559" formatCode="0.00E+00">
                  <c:v>1.48E-3</c:v>
                </c:pt>
                <c:pt idx="84560" formatCode="0.00E+00">
                  <c:v>1.48E-3</c:v>
                </c:pt>
                <c:pt idx="84561" formatCode="0.00E+00">
                  <c:v>1.48E-3</c:v>
                </c:pt>
                <c:pt idx="84562" formatCode="0.00E+00">
                  <c:v>1.48E-3</c:v>
                </c:pt>
                <c:pt idx="84563" formatCode="0.00E+00">
                  <c:v>1.48E-3</c:v>
                </c:pt>
                <c:pt idx="84564" formatCode="0.00E+00">
                  <c:v>1.48E-3</c:v>
                </c:pt>
                <c:pt idx="84565" formatCode="0.00E+00">
                  <c:v>1.48E-3</c:v>
                </c:pt>
                <c:pt idx="84566" formatCode="0.00E+00">
                  <c:v>1.48E-3</c:v>
                </c:pt>
                <c:pt idx="84567" formatCode="0.00E+00">
                  <c:v>1.48E-3</c:v>
                </c:pt>
                <c:pt idx="84568" formatCode="0.00E+00">
                  <c:v>1.48E-3</c:v>
                </c:pt>
                <c:pt idx="84569" formatCode="0.00E+00">
                  <c:v>1.48E-3</c:v>
                </c:pt>
                <c:pt idx="84570" formatCode="0.00E+00">
                  <c:v>1.48E-3</c:v>
                </c:pt>
                <c:pt idx="84571" formatCode="0.00E+00">
                  <c:v>1.48E-3</c:v>
                </c:pt>
                <c:pt idx="84572" formatCode="0.00E+00">
                  <c:v>1.48E-3</c:v>
                </c:pt>
                <c:pt idx="84573" formatCode="0.00E+00">
                  <c:v>1.48E-3</c:v>
                </c:pt>
                <c:pt idx="84574" formatCode="0.00E+00">
                  <c:v>1.48E-3</c:v>
                </c:pt>
                <c:pt idx="84575" formatCode="0.00E+00">
                  <c:v>1.48E-3</c:v>
                </c:pt>
                <c:pt idx="84576" formatCode="0.00E+00">
                  <c:v>1.48E-3</c:v>
                </c:pt>
                <c:pt idx="84577" formatCode="0.00E+00">
                  <c:v>1.48E-3</c:v>
                </c:pt>
                <c:pt idx="84578" formatCode="0.00E+00">
                  <c:v>1.48E-3</c:v>
                </c:pt>
                <c:pt idx="84579" formatCode="0.00E+00">
                  <c:v>1.48E-3</c:v>
                </c:pt>
                <c:pt idx="84580" formatCode="0.00E+00">
                  <c:v>1.48E-3</c:v>
                </c:pt>
                <c:pt idx="84581" formatCode="0.00E+00">
                  <c:v>1.48E-3</c:v>
                </c:pt>
                <c:pt idx="84582" formatCode="0.00E+00">
                  <c:v>1.48E-3</c:v>
                </c:pt>
                <c:pt idx="84583" formatCode="0.00E+00">
                  <c:v>1.48E-3</c:v>
                </c:pt>
                <c:pt idx="84584" formatCode="0.00E+00">
                  <c:v>1.48E-3</c:v>
                </c:pt>
                <c:pt idx="84585" formatCode="0.00E+00">
                  <c:v>1.48E-3</c:v>
                </c:pt>
                <c:pt idx="84586" formatCode="0.00E+00">
                  <c:v>1.48E-3</c:v>
                </c:pt>
                <c:pt idx="84587" formatCode="0.00E+00">
                  <c:v>1.48E-3</c:v>
                </c:pt>
                <c:pt idx="84588" formatCode="0.00E+00">
                  <c:v>1.48E-3</c:v>
                </c:pt>
                <c:pt idx="84589" formatCode="0.00E+00">
                  <c:v>1.48E-3</c:v>
                </c:pt>
                <c:pt idx="84590" formatCode="0.00E+00">
                  <c:v>1.48E-3</c:v>
                </c:pt>
                <c:pt idx="84591" formatCode="0.00E+00">
                  <c:v>1.48E-3</c:v>
                </c:pt>
                <c:pt idx="84592" formatCode="0.00E+00">
                  <c:v>1.48E-3</c:v>
                </c:pt>
                <c:pt idx="84593" formatCode="0.00E+00">
                  <c:v>1.48E-3</c:v>
                </c:pt>
                <c:pt idx="84594" formatCode="0.00E+00">
                  <c:v>1.48E-3</c:v>
                </c:pt>
                <c:pt idx="84595" formatCode="0.00E+00">
                  <c:v>1.48E-3</c:v>
                </c:pt>
                <c:pt idx="84596" formatCode="0.00E+00">
                  <c:v>1.48E-3</c:v>
                </c:pt>
                <c:pt idx="84597" formatCode="0.00E+00">
                  <c:v>1.48E-3</c:v>
                </c:pt>
                <c:pt idx="84598" formatCode="0.00E+00">
                  <c:v>1.48E-3</c:v>
                </c:pt>
                <c:pt idx="84599" formatCode="0.00E+00">
                  <c:v>1.48E-3</c:v>
                </c:pt>
                <c:pt idx="84600" formatCode="0.00E+00">
                  <c:v>1.48E-3</c:v>
                </c:pt>
                <c:pt idx="84601" formatCode="0.00E+00">
                  <c:v>1.48E-3</c:v>
                </c:pt>
                <c:pt idx="84602" formatCode="0.00E+00">
                  <c:v>1.48E-3</c:v>
                </c:pt>
                <c:pt idx="84603" formatCode="0.00E+00">
                  <c:v>1.48E-3</c:v>
                </c:pt>
                <c:pt idx="84604" formatCode="0.00E+00">
                  <c:v>1.48E-3</c:v>
                </c:pt>
                <c:pt idx="84605" formatCode="0.00E+00">
                  <c:v>1.48E-3</c:v>
                </c:pt>
                <c:pt idx="84606" formatCode="0.00E+00">
                  <c:v>1.48E-3</c:v>
                </c:pt>
                <c:pt idx="84607" formatCode="0.00E+00">
                  <c:v>1.48E-3</c:v>
                </c:pt>
                <c:pt idx="84608" formatCode="0.00E+00">
                  <c:v>1.48E-3</c:v>
                </c:pt>
                <c:pt idx="84609" formatCode="0.00E+00">
                  <c:v>1.48E-3</c:v>
                </c:pt>
                <c:pt idx="84610" formatCode="0.00E+00">
                  <c:v>1.48E-3</c:v>
                </c:pt>
                <c:pt idx="84611" formatCode="0.00E+00">
                  <c:v>1.48E-3</c:v>
                </c:pt>
                <c:pt idx="84612" formatCode="0.00E+00">
                  <c:v>1.48E-3</c:v>
                </c:pt>
                <c:pt idx="84613" formatCode="0.00E+00">
                  <c:v>1.48E-3</c:v>
                </c:pt>
                <c:pt idx="84614" formatCode="0.00E+00">
                  <c:v>1.48E-3</c:v>
                </c:pt>
                <c:pt idx="84615" formatCode="0.00E+00">
                  <c:v>1.48E-3</c:v>
                </c:pt>
                <c:pt idx="84616" formatCode="0.00E+00">
                  <c:v>1.48E-3</c:v>
                </c:pt>
                <c:pt idx="84617" formatCode="0.00E+00">
                  <c:v>1.48E-3</c:v>
                </c:pt>
                <c:pt idx="84618" formatCode="0.00E+00">
                  <c:v>1.48E-3</c:v>
                </c:pt>
                <c:pt idx="84619" formatCode="0.00E+00">
                  <c:v>1.48E-3</c:v>
                </c:pt>
                <c:pt idx="84620" formatCode="0.00E+00">
                  <c:v>1.48E-3</c:v>
                </c:pt>
                <c:pt idx="84621" formatCode="0.00E+00">
                  <c:v>1.48E-3</c:v>
                </c:pt>
                <c:pt idx="84622" formatCode="0.00E+00">
                  <c:v>1.48E-3</c:v>
                </c:pt>
                <c:pt idx="84623" formatCode="0.00E+00">
                  <c:v>1.48E-3</c:v>
                </c:pt>
                <c:pt idx="84624" formatCode="0.00E+00">
                  <c:v>1.48E-3</c:v>
                </c:pt>
                <c:pt idx="84625" formatCode="0.00E+00">
                  <c:v>1.48E-3</c:v>
                </c:pt>
                <c:pt idx="84626" formatCode="0.00E+00">
                  <c:v>1.48E-3</c:v>
                </c:pt>
                <c:pt idx="84627" formatCode="0.00E+00">
                  <c:v>1.48E-3</c:v>
                </c:pt>
                <c:pt idx="84628" formatCode="0.00E+00">
                  <c:v>1.48E-3</c:v>
                </c:pt>
                <c:pt idx="84629" formatCode="0.00E+00">
                  <c:v>1.48E-3</c:v>
                </c:pt>
                <c:pt idx="84630" formatCode="0.00E+00">
                  <c:v>1.48E-3</c:v>
                </c:pt>
                <c:pt idx="84631" formatCode="0.00E+00">
                  <c:v>1.48E-3</c:v>
                </c:pt>
                <c:pt idx="84632" formatCode="0.00E+00">
                  <c:v>1.48E-3</c:v>
                </c:pt>
                <c:pt idx="84633" formatCode="0.00E+00">
                  <c:v>1.48E-3</c:v>
                </c:pt>
                <c:pt idx="84634" formatCode="0.00E+00">
                  <c:v>1.48E-3</c:v>
                </c:pt>
                <c:pt idx="84635" formatCode="0.00E+00">
                  <c:v>1.48E-3</c:v>
                </c:pt>
                <c:pt idx="84636" formatCode="0.00E+00">
                  <c:v>1.48E-3</c:v>
                </c:pt>
                <c:pt idx="84637" formatCode="0.00E+00">
                  <c:v>1.48E-3</c:v>
                </c:pt>
                <c:pt idx="84638" formatCode="0.00E+00">
                  <c:v>1.48E-3</c:v>
                </c:pt>
                <c:pt idx="84639" formatCode="0.00E+00">
                  <c:v>1.48E-3</c:v>
                </c:pt>
                <c:pt idx="84640" formatCode="0.00E+00">
                  <c:v>1.48E-3</c:v>
                </c:pt>
                <c:pt idx="84641" formatCode="0.00E+00">
                  <c:v>1.48E-3</c:v>
                </c:pt>
                <c:pt idx="84642" formatCode="0.00E+00">
                  <c:v>1.48E-3</c:v>
                </c:pt>
                <c:pt idx="84643" formatCode="0.00E+00">
                  <c:v>1.48E-3</c:v>
                </c:pt>
                <c:pt idx="84644" formatCode="0.00E+00">
                  <c:v>1.48E-3</c:v>
                </c:pt>
                <c:pt idx="84645" formatCode="0.00E+00">
                  <c:v>1.48E-3</c:v>
                </c:pt>
                <c:pt idx="84646" formatCode="0.00E+00">
                  <c:v>1.48E-3</c:v>
                </c:pt>
                <c:pt idx="84647" formatCode="0.00E+00">
                  <c:v>1.48E-3</c:v>
                </c:pt>
                <c:pt idx="84648" formatCode="0.00E+00">
                  <c:v>1.48E-3</c:v>
                </c:pt>
                <c:pt idx="84649" formatCode="0.00E+00">
                  <c:v>1.48E-3</c:v>
                </c:pt>
                <c:pt idx="84650" formatCode="0.00E+00">
                  <c:v>1.48E-3</c:v>
                </c:pt>
                <c:pt idx="84651" formatCode="0.00E+00">
                  <c:v>1.48E-3</c:v>
                </c:pt>
                <c:pt idx="84652" formatCode="0.00E+00">
                  <c:v>1.48E-3</c:v>
                </c:pt>
                <c:pt idx="84653" formatCode="0.00E+00">
                  <c:v>1.48E-3</c:v>
                </c:pt>
                <c:pt idx="84654" formatCode="0.00E+00">
                  <c:v>1.48E-3</c:v>
                </c:pt>
                <c:pt idx="84655" formatCode="0.00E+00">
                  <c:v>1.48E-3</c:v>
                </c:pt>
                <c:pt idx="84656" formatCode="0.00E+00">
                  <c:v>1.48E-3</c:v>
                </c:pt>
                <c:pt idx="84657" formatCode="0.00E+00">
                  <c:v>1.48E-3</c:v>
                </c:pt>
                <c:pt idx="84658" formatCode="0.00E+00">
                  <c:v>1.48E-3</c:v>
                </c:pt>
                <c:pt idx="84659" formatCode="0.00E+00">
                  <c:v>1.48E-3</c:v>
                </c:pt>
                <c:pt idx="84660" formatCode="0.00E+00">
                  <c:v>1.48E-3</c:v>
                </c:pt>
                <c:pt idx="84661" formatCode="0.00E+00">
                  <c:v>1.48E-3</c:v>
                </c:pt>
                <c:pt idx="84662" formatCode="0.00E+00">
                  <c:v>1.48E-3</c:v>
                </c:pt>
                <c:pt idx="84663" formatCode="0.00E+00">
                  <c:v>1.48E-3</c:v>
                </c:pt>
                <c:pt idx="84664" formatCode="0.00E+00">
                  <c:v>1.48E-3</c:v>
                </c:pt>
                <c:pt idx="84665" formatCode="0.00E+00">
                  <c:v>1.48E-3</c:v>
                </c:pt>
                <c:pt idx="84666" formatCode="0.00E+00">
                  <c:v>1.48E-3</c:v>
                </c:pt>
                <c:pt idx="84667" formatCode="0.00E+00">
                  <c:v>1.48E-3</c:v>
                </c:pt>
                <c:pt idx="84668" formatCode="0.00E+00">
                  <c:v>1.48E-3</c:v>
                </c:pt>
                <c:pt idx="84669" formatCode="0.00E+00">
                  <c:v>1.48E-3</c:v>
                </c:pt>
                <c:pt idx="84670" formatCode="0.00E+00">
                  <c:v>1.48E-3</c:v>
                </c:pt>
                <c:pt idx="84671" formatCode="0.00E+00">
                  <c:v>1.48E-3</c:v>
                </c:pt>
                <c:pt idx="84672" formatCode="0.00E+00">
                  <c:v>1.48E-3</c:v>
                </c:pt>
                <c:pt idx="84673" formatCode="0.00E+00">
                  <c:v>1.48E-3</c:v>
                </c:pt>
                <c:pt idx="84674" formatCode="0.00E+00">
                  <c:v>1.48E-3</c:v>
                </c:pt>
                <c:pt idx="84675" formatCode="0.00E+00">
                  <c:v>1.48E-3</c:v>
                </c:pt>
                <c:pt idx="84676" formatCode="0.00E+00">
                  <c:v>1.48E-3</c:v>
                </c:pt>
                <c:pt idx="84677" formatCode="0.00E+00">
                  <c:v>1.48E-3</c:v>
                </c:pt>
                <c:pt idx="84678" formatCode="0.00E+00">
                  <c:v>1.48E-3</c:v>
                </c:pt>
                <c:pt idx="84679" formatCode="0.00E+00">
                  <c:v>1.48E-3</c:v>
                </c:pt>
                <c:pt idx="84680" formatCode="0.00E+00">
                  <c:v>1.48E-3</c:v>
                </c:pt>
                <c:pt idx="84681" formatCode="0.00E+00">
                  <c:v>1.48E-3</c:v>
                </c:pt>
                <c:pt idx="84682" formatCode="0.00E+00">
                  <c:v>1.48E-3</c:v>
                </c:pt>
                <c:pt idx="84683" formatCode="0.00E+00">
                  <c:v>1.48E-3</c:v>
                </c:pt>
                <c:pt idx="84684" formatCode="0.00E+00">
                  <c:v>1.48E-3</c:v>
                </c:pt>
                <c:pt idx="84685" formatCode="0.00E+00">
                  <c:v>1.48E-3</c:v>
                </c:pt>
                <c:pt idx="84686" formatCode="0.00E+00">
                  <c:v>1.48E-3</c:v>
                </c:pt>
                <c:pt idx="84687" formatCode="0.00E+00">
                  <c:v>1.48E-3</c:v>
                </c:pt>
                <c:pt idx="84688" formatCode="0.00E+00">
                  <c:v>1.48E-3</c:v>
                </c:pt>
                <c:pt idx="84689" formatCode="0.00E+00">
                  <c:v>1.48E-3</c:v>
                </c:pt>
                <c:pt idx="84690" formatCode="0.00E+00">
                  <c:v>1.48E-3</c:v>
                </c:pt>
                <c:pt idx="84691" formatCode="0.00E+00">
                  <c:v>1.48E-3</c:v>
                </c:pt>
                <c:pt idx="84692" formatCode="0.00E+00">
                  <c:v>1.48E-3</c:v>
                </c:pt>
                <c:pt idx="84693" formatCode="0.00E+00">
                  <c:v>1.48E-3</c:v>
                </c:pt>
                <c:pt idx="84694" formatCode="0.00E+00">
                  <c:v>1.48E-3</c:v>
                </c:pt>
                <c:pt idx="84695" formatCode="0.00E+00">
                  <c:v>1.48E-3</c:v>
                </c:pt>
                <c:pt idx="84696" formatCode="0.00E+00">
                  <c:v>1.47E-3</c:v>
                </c:pt>
                <c:pt idx="84697" formatCode="0.00E+00">
                  <c:v>1.48E-3</c:v>
                </c:pt>
                <c:pt idx="84698" formatCode="0.00E+00">
                  <c:v>1.48E-3</c:v>
                </c:pt>
                <c:pt idx="84699" formatCode="0.00E+00">
                  <c:v>1.48E-3</c:v>
                </c:pt>
                <c:pt idx="84700" formatCode="0.00E+00">
                  <c:v>1.48E-3</c:v>
                </c:pt>
                <c:pt idx="84701" formatCode="0.00E+00">
                  <c:v>1.48E-3</c:v>
                </c:pt>
                <c:pt idx="84702" formatCode="0.00E+00">
                  <c:v>1.48E-3</c:v>
                </c:pt>
                <c:pt idx="84703" formatCode="0.00E+00">
                  <c:v>1.47E-3</c:v>
                </c:pt>
                <c:pt idx="84704" formatCode="0.00E+00">
                  <c:v>1.48E-3</c:v>
                </c:pt>
                <c:pt idx="84705" formatCode="0.00E+00">
                  <c:v>1.48E-3</c:v>
                </c:pt>
                <c:pt idx="84706" formatCode="0.00E+00">
                  <c:v>1.48E-3</c:v>
                </c:pt>
                <c:pt idx="84707" formatCode="0.00E+00">
                  <c:v>1.48E-3</c:v>
                </c:pt>
                <c:pt idx="84708" formatCode="0.00E+00">
                  <c:v>1.48E-3</c:v>
                </c:pt>
                <c:pt idx="84709" formatCode="0.00E+00">
                  <c:v>1.47E-3</c:v>
                </c:pt>
                <c:pt idx="84710" formatCode="0.00E+00">
                  <c:v>1.48E-3</c:v>
                </c:pt>
                <c:pt idx="84711" formatCode="0.00E+00">
                  <c:v>1.48E-3</c:v>
                </c:pt>
                <c:pt idx="84712" formatCode="0.00E+00">
                  <c:v>1.48E-3</c:v>
                </c:pt>
                <c:pt idx="84713" formatCode="0.00E+00">
                  <c:v>1.48E-3</c:v>
                </c:pt>
                <c:pt idx="84714" formatCode="0.00E+00">
                  <c:v>1.48E-3</c:v>
                </c:pt>
                <c:pt idx="84715" formatCode="0.00E+00">
                  <c:v>1.48E-3</c:v>
                </c:pt>
                <c:pt idx="84716" formatCode="0.00E+00">
                  <c:v>1.48E-3</c:v>
                </c:pt>
                <c:pt idx="84717" formatCode="0.00E+00">
                  <c:v>1.48E-3</c:v>
                </c:pt>
                <c:pt idx="84718" formatCode="0.00E+00">
                  <c:v>1.47E-3</c:v>
                </c:pt>
                <c:pt idx="84719" formatCode="0.00E+00">
                  <c:v>1.47E-3</c:v>
                </c:pt>
                <c:pt idx="84720" formatCode="0.00E+00">
                  <c:v>1.48E-3</c:v>
                </c:pt>
                <c:pt idx="84721" formatCode="0.00E+00">
                  <c:v>1.48E-3</c:v>
                </c:pt>
                <c:pt idx="84722" formatCode="0.00E+00">
                  <c:v>1.48E-3</c:v>
                </c:pt>
                <c:pt idx="84723" formatCode="0.00E+00">
                  <c:v>1.48E-3</c:v>
                </c:pt>
                <c:pt idx="84724" formatCode="0.00E+00">
                  <c:v>1.48E-3</c:v>
                </c:pt>
                <c:pt idx="84725" formatCode="0.00E+00">
                  <c:v>1.47E-3</c:v>
                </c:pt>
                <c:pt idx="84726" formatCode="0.00E+00">
                  <c:v>1.47E-3</c:v>
                </c:pt>
                <c:pt idx="84727" formatCode="0.00E+00">
                  <c:v>1.48E-3</c:v>
                </c:pt>
                <c:pt idx="84728" formatCode="0.00E+00">
                  <c:v>1.47E-3</c:v>
                </c:pt>
                <c:pt idx="84729" formatCode="0.00E+00">
                  <c:v>1.48E-3</c:v>
                </c:pt>
                <c:pt idx="84730" formatCode="0.00E+00">
                  <c:v>1.48E-3</c:v>
                </c:pt>
                <c:pt idx="84731" formatCode="0.00E+00">
                  <c:v>1.47E-3</c:v>
                </c:pt>
                <c:pt idx="84732" formatCode="0.00E+00">
                  <c:v>1.47E-3</c:v>
                </c:pt>
                <c:pt idx="84733" formatCode="0.00E+00">
                  <c:v>1.48E-3</c:v>
                </c:pt>
                <c:pt idx="84734" formatCode="0.00E+00">
                  <c:v>1.48E-3</c:v>
                </c:pt>
                <c:pt idx="84735" formatCode="0.00E+00">
                  <c:v>1.48E-3</c:v>
                </c:pt>
                <c:pt idx="84736" formatCode="0.00E+00">
                  <c:v>1.47E-3</c:v>
                </c:pt>
                <c:pt idx="84737" formatCode="0.00E+00">
                  <c:v>1.48E-3</c:v>
                </c:pt>
                <c:pt idx="84738" formatCode="0.00E+00">
                  <c:v>1.48E-3</c:v>
                </c:pt>
                <c:pt idx="84739" formatCode="0.00E+00">
                  <c:v>1.48E-3</c:v>
                </c:pt>
                <c:pt idx="84740" formatCode="0.00E+00">
                  <c:v>1.48E-3</c:v>
                </c:pt>
                <c:pt idx="84741" formatCode="0.00E+00">
                  <c:v>1.47E-3</c:v>
                </c:pt>
                <c:pt idx="84742" formatCode="0.00E+00">
                  <c:v>1.48E-3</c:v>
                </c:pt>
                <c:pt idx="84743" formatCode="0.00E+00">
                  <c:v>1.48E-3</c:v>
                </c:pt>
                <c:pt idx="84744" formatCode="0.00E+00">
                  <c:v>1.47E-3</c:v>
                </c:pt>
                <c:pt idx="84745" formatCode="0.00E+00">
                  <c:v>1.47E-3</c:v>
                </c:pt>
                <c:pt idx="84746" formatCode="0.00E+00">
                  <c:v>1.48E-3</c:v>
                </c:pt>
                <c:pt idx="84747" formatCode="0.00E+00">
                  <c:v>1.48E-3</c:v>
                </c:pt>
                <c:pt idx="84748" formatCode="0.00E+00">
                  <c:v>1.47E-3</c:v>
                </c:pt>
                <c:pt idx="84749" formatCode="0.00E+00">
                  <c:v>1.47E-3</c:v>
                </c:pt>
                <c:pt idx="84750" formatCode="0.00E+00">
                  <c:v>1.47E-3</c:v>
                </c:pt>
                <c:pt idx="84751" formatCode="0.00E+00">
                  <c:v>1.47E-3</c:v>
                </c:pt>
                <c:pt idx="84752" formatCode="0.00E+00">
                  <c:v>1.47E-3</c:v>
                </c:pt>
                <c:pt idx="84753" formatCode="0.00E+00">
                  <c:v>1.47E-3</c:v>
                </c:pt>
                <c:pt idx="84754" formatCode="0.00E+00">
                  <c:v>1.47E-3</c:v>
                </c:pt>
                <c:pt idx="84755" formatCode="0.00E+00">
                  <c:v>1.47E-3</c:v>
                </c:pt>
                <c:pt idx="84756" formatCode="0.00E+00">
                  <c:v>1.47E-3</c:v>
                </c:pt>
                <c:pt idx="84757" formatCode="0.00E+00">
                  <c:v>1.48E-3</c:v>
                </c:pt>
                <c:pt idx="84758" formatCode="0.00E+00">
                  <c:v>1.47E-3</c:v>
                </c:pt>
                <c:pt idx="84759" formatCode="0.00E+00">
                  <c:v>1.47E-3</c:v>
                </c:pt>
                <c:pt idx="84760" formatCode="0.00E+00">
                  <c:v>1.48E-3</c:v>
                </c:pt>
                <c:pt idx="84761" formatCode="0.00E+00">
                  <c:v>1.47E-3</c:v>
                </c:pt>
                <c:pt idx="84762" formatCode="0.00E+00">
                  <c:v>1.47E-3</c:v>
                </c:pt>
                <c:pt idx="84763" formatCode="0.00E+00">
                  <c:v>1.48E-3</c:v>
                </c:pt>
                <c:pt idx="84764" formatCode="0.00E+00">
                  <c:v>1.48E-3</c:v>
                </c:pt>
                <c:pt idx="84765" formatCode="0.00E+00">
                  <c:v>1.47E-3</c:v>
                </c:pt>
                <c:pt idx="84766" formatCode="0.00E+00">
                  <c:v>1.48E-3</c:v>
                </c:pt>
                <c:pt idx="84767" formatCode="0.00E+00">
                  <c:v>1.47E-3</c:v>
                </c:pt>
                <c:pt idx="84768" formatCode="0.00E+00">
                  <c:v>1.48E-3</c:v>
                </c:pt>
                <c:pt idx="84769" formatCode="0.00E+00">
                  <c:v>1.48E-3</c:v>
                </c:pt>
                <c:pt idx="84770" formatCode="0.00E+00">
                  <c:v>1.47E-3</c:v>
                </c:pt>
                <c:pt idx="84771" formatCode="0.00E+00">
                  <c:v>1.47E-3</c:v>
                </c:pt>
                <c:pt idx="84772" formatCode="0.00E+00">
                  <c:v>1.47E-3</c:v>
                </c:pt>
                <c:pt idx="84773" formatCode="0.00E+00">
                  <c:v>1.47E-3</c:v>
                </c:pt>
                <c:pt idx="84774" formatCode="0.00E+00">
                  <c:v>1.47E-3</c:v>
                </c:pt>
                <c:pt idx="84775" formatCode="0.00E+00">
                  <c:v>1.47E-3</c:v>
                </c:pt>
                <c:pt idx="84776" formatCode="0.00E+00">
                  <c:v>1.47E-3</c:v>
                </c:pt>
                <c:pt idx="84777" formatCode="0.00E+00">
                  <c:v>1.47E-3</c:v>
                </c:pt>
                <c:pt idx="84778" formatCode="0.00E+00">
                  <c:v>1.47E-3</c:v>
                </c:pt>
                <c:pt idx="84779" formatCode="0.00E+00">
                  <c:v>1.47E-3</c:v>
                </c:pt>
                <c:pt idx="84780" formatCode="0.00E+00">
                  <c:v>1.47E-3</c:v>
                </c:pt>
                <c:pt idx="84781" formatCode="0.00E+00">
                  <c:v>1.47E-3</c:v>
                </c:pt>
                <c:pt idx="84782" formatCode="0.00E+00">
                  <c:v>1.47E-3</c:v>
                </c:pt>
                <c:pt idx="84783" formatCode="0.00E+00">
                  <c:v>1.47E-3</c:v>
                </c:pt>
                <c:pt idx="84784" formatCode="0.00E+00">
                  <c:v>1.47E-3</c:v>
                </c:pt>
                <c:pt idx="84785" formatCode="0.00E+00">
                  <c:v>1.47E-3</c:v>
                </c:pt>
                <c:pt idx="84786" formatCode="0.00E+00">
                  <c:v>1.47E-3</c:v>
                </c:pt>
                <c:pt idx="84787" formatCode="0.00E+00">
                  <c:v>1.47E-3</c:v>
                </c:pt>
                <c:pt idx="84788" formatCode="0.00E+00">
                  <c:v>1.48E-3</c:v>
                </c:pt>
                <c:pt idx="84789" formatCode="0.00E+00">
                  <c:v>1.47E-3</c:v>
                </c:pt>
                <c:pt idx="84790" formatCode="0.00E+00">
                  <c:v>1.48E-3</c:v>
                </c:pt>
                <c:pt idx="84791" formatCode="0.00E+00">
                  <c:v>1.47E-3</c:v>
                </c:pt>
                <c:pt idx="84792" formatCode="0.00E+00">
                  <c:v>1.47E-3</c:v>
                </c:pt>
                <c:pt idx="84793" formatCode="0.00E+00">
                  <c:v>1.47E-3</c:v>
                </c:pt>
                <c:pt idx="84794" formatCode="0.00E+00">
                  <c:v>1.47E-3</c:v>
                </c:pt>
                <c:pt idx="84795" formatCode="0.00E+00">
                  <c:v>1.47E-3</c:v>
                </c:pt>
                <c:pt idx="84796" formatCode="0.00E+00">
                  <c:v>1.47E-3</c:v>
                </c:pt>
                <c:pt idx="84797" formatCode="0.00E+00">
                  <c:v>1.47E-3</c:v>
                </c:pt>
                <c:pt idx="84798" formatCode="0.00E+00">
                  <c:v>1.47E-3</c:v>
                </c:pt>
                <c:pt idx="84799" formatCode="0.00E+00">
                  <c:v>1.47E-3</c:v>
                </c:pt>
                <c:pt idx="84800" formatCode="0.00E+00">
                  <c:v>1.47E-3</c:v>
                </c:pt>
                <c:pt idx="84801" formatCode="0.00E+00">
                  <c:v>1.47E-3</c:v>
                </c:pt>
                <c:pt idx="84802" formatCode="0.00E+00">
                  <c:v>1.47E-3</c:v>
                </c:pt>
                <c:pt idx="84803" formatCode="0.00E+00">
                  <c:v>1.47E-3</c:v>
                </c:pt>
                <c:pt idx="84804" formatCode="0.00E+00">
                  <c:v>1.47E-3</c:v>
                </c:pt>
                <c:pt idx="84805" formatCode="0.00E+00">
                  <c:v>1.47E-3</c:v>
                </c:pt>
                <c:pt idx="84806" formatCode="0.00E+00">
                  <c:v>1.47E-3</c:v>
                </c:pt>
                <c:pt idx="84807" formatCode="0.00E+00">
                  <c:v>1.47E-3</c:v>
                </c:pt>
                <c:pt idx="84808" formatCode="0.00E+00">
                  <c:v>1.47E-3</c:v>
                </c:pt>
                <c:pt idx="84809" formatCode="0.00E+00">
                  <c:v>1.47E-3</c:v>
                </c:pt>
                <c:pt idx="84810" formatCode="0.00E+00">
                  <c:v>1.47E-3</c:v>
                </c:pt>
                <c:pt idx="84811" formatCode="0.00E+00">
                  <c:v>1.47E-3</c:v>
                </c:pt>
                <c:pt idx="84812" formatCode="0.00E+00">
                  <c:v>1.47E-3</c:v>
                </c:pt>
                <c:pt idx="84813" formatCode="0.00E+00">
                  <c:v>1.47E-3</c:v>
                </c:pt>
                <c:pt idx="84814" formatCode="0.00E+00">
                  <c:v>1.47E-3</c:v>
                </c:pt>
                <c:pt idx="84815" formatCode="0.00E+00">
                  <c:v>1.47E-3</c:v>
                </c:pt>
                <c:pt idx="84816" formatCode="0.00E+00">
                  <c:v>1.47E-3</c:v>
                </c:pt>
                <c:pt idx="84817" formatCode="0.00E+00">
                  <c:v>1.48E-3</c:v>
                </c:pt>
                <c:pt idx="84818" formatCode="0.00E+00">
                  <c:v>1.47E-3</c:v>
                </c:pt>
                <c:pt idx="84819" formatCode="0.00E+00">
                  <c:v>1.47E-3</c:v>
                </c:pt>
                <c:pt idx="84820" formatCode="0.00E+00">
                  <c:v>1.47E-3</c:v>
                </c:pt>
                <c:pt idx="84821" formatCode="0.00E+00">
                  <c:v>1.47E-3</c:v>
                </c:pt>
                <c:pt idx="84822" formatCode="0.00E+00">
                  <c:v>1.47E-3</c:v>
                </c:pt>
                <c:pt idx="84823" formatCode="0.00E+00">
                  <c:v>1.47E-3</c:v>
                </c:pt>
                <c:pt idx="84824" formatCode="0.00E+00">
                  <c:v>1.47E-3</c:v>
                </c:pt>
                <c:pt idx="84825" formatCode="0.00E+00">
                  <c:v>1.47E-3</c:v>
                </c:pt>
                <c:pt idx="84826" formatCode="0.00E+00">
                  <c:v>1.47E-3</c:v>
                </c:pt>
                <c:pt idx="84827" formatCode="0.00E+00">
                  <c:v>1.47E-3</c:v>
                </c:pt>
                <c:pt idx="84828" formatCode="0.00E+00">
                  <c:v>1.47E-3</c:v>
                </c:pt>
                <c:pt idx="84829" formatCode="0.00E+00">
                  <c:v>1.47E-3</c:v>
                </c:pt>
                <c:pt idx="84830" formatCode="0.00E+00">
                  <c:v>1.47E-3</c:v>
                </c:pt>
                <c:pt idx="84831" formatCode="0.00E+00">
                  <c:v>1.47E-3</c:v>
                </c:pt>
                <c:pt idx="84832" formatCode="0.00E+00">
                  <c:v>1.47E-3</c:v>
                </c:pt>
                <c:pt idx="84833" formatCode="0.00E+00">
                  <c:v>1.47E-3</c:v>
                </c:pt>
                <c:pt idx="84834" formatCode="0.00E+00">
                  <c:v>1.47E-3</c:v>
                </c:pt>
                <c:pt idx="84835" formatCode="0.00E+00">
                  <c:v>1.47E-3</c:v>
                </c:pt>
                <c:pt idx="84836" formatCode="0.00E+00">
                  <c:v>1.47E-3</c:v>
                </c:pt>
                <c:pt idx="84837" formatCode="0.00E+00">
                  <c:v>1.47E-3</c:v>
                </c:pt>
                <c:pt idx="84838" formatCode="0.00E+00">
                  <c:v>1.48E-3</c:v>
                </c:pt>
                <c:pt idx="84839" formatCode="0.00E+00">
                  <c:v>1.47E-3</c:v>
                </c:pt>
                <c:pt idx="84840" formatCode="0.00E+00">
                  <c:v>1.47E-3</c:v>
                </c:pt>
                <c:pt idx="84841" formatCode="0.00E+00">
                  <c:v>1.47E-3</c:v>
                </c:pt>
                <c:pt idx="84842" formatCode="0.00E+00">
                  <c:v>1.47E-3</c:v>
                </c:pt>
                <c:pt idx="84843" formatCode="0.00E+00">
                  <c:v>1.47E-3</c:v>
                </c:pt>
                <c:pt idx="84844" formatCode="0.00E+00">
                  <c:v>1.47E-3</c:v>
                </c:pt>
                <c:pt idx="84845" formatCode="0.00E+00">
                  <c:v>1.47E-3</c:v>
                </c:pt>
                <c:pt idx="84846" formatCode="0.00E+00">
                  <c:v>1.47E-3</c:v>
                </c:pt>
                <c:pt idx="84847" formatCode="0.00E+00">
                  <c:v>1.47E-3</c:v>
                </c:pt>
                <c:pt idx="84848" formatCode="0.00E+00">
                  <c:v>1.47E-3</c:v>
                </c:pt>
                <c:pt idx="84849" formatCode="0.00E+00">
                  <c:v>1.47E-3</c:v>
                </c:pt>
                <c:pt idx="84850" formatCode="0.00E+00">
                  <c:v>1.47E-3</c:v>
                </c:pt>
                <c:pt idx="84851" formatCode="0.00E+00">
                  <c:v>1.47E-3</c:v>
                </c:pt>
                <c:pt idx="84852" formatCode="0.00E+00">
                  <c:v>1.47E-3</c:v>
                </c:pt>
                <c:pt idx="84853" formatCode="0.00E+00">
                  <c:v>1.47E-3</c:v>
                </c:pt>
                <c:pt idx="84854" formatCode="0.00E+00">
                  <c:v>1.47E-3</c:v>
                </c:pt>
                <c:pt idx="84855" formatCode="0.00E+00">
                  <c:v>1.47E-3</c:v>
                </c:pt>
                <c:pt idx="84856" formatCode="0.00E+00">
                  <c:v>1.47E-3</c:v>
                </c:pt>
                <c:pt idx="84857" formatCode="0.00E+00">
                  <c:v>1.47E-3</c:v>
                </c:pt>
                <c:pt idx="84858" formatCode="0.00E+00">
                  <c:v>1.47E-3</c:v>
                </c:pt>
                <c:pt idx="84859" formatCode="0.00E+00">
                  <c:v>1.47E-3</c:v>
                </c:pt>
                <c:pt idx="84860" formatCode="0.00E+00">
                  <c:v>1.47E-3</c:v>
                </c:pt>
                <c:pt idx="84861" formatCode="0.00E+00">
                  <c:v>1.47E-3</c:v>
                </c:pt>
                <c:pt idx="84862" formatCode="0.00E+00">
                  <c:v>1.47E-3</c:v>
                </c:pt>
                <c:pt idx="84863" formatCode="0.00E+00">
                  <c:v>1.47E-3</c:v>
                </c:pt>
                <c:pt idx="84864" formatCode="0.00E+00">
                  <c:v>1.47E-3</c:v>
                </c:pt>
                <c:pt idx="84865" formatCode="0.00E+00">
                  <c:v>1.47E-3</c:v>
                </c:pt>
                <c:pt idx="84866" formatCode="0.00E+00">
                  <c:v>1.47E-3</c:v>
                </c:pt>
                <c:pt idx="84867" formatCode="0.00E+00">
                  <c:v>1.47E-3</c:v>
                </c:pt>
                <c:pt idx="84868" formatCode="0.00E+00">
                  <c:v>1.47E-3</c:v>
                </c:pt>
                <c:pt idx="84869" formatCode="0.00E+00">
                  <c:v>1.47E-3</c:v>
                </c:pt>
                <c:pt idx="84870" formatCode="0.00E+00">
                  <c:v>1.47E-3</c:v>
                </c:pt>
                <c:pt idx="84871" formatCode="0.00E+00">
                  <c:v>1.47E-3</c:v>
                </c:pt>
                <c:pt idx="84872" formatCode="0.00E+00">
                  <c:v>1.47E-3</c:v>
                </c:pt>
                <c:pt idx="84873" formatCode="0.00E+00">
                  <c:v>1.47E-3</c:v>
                </c:pt>
                <c:pt idx="84874" formatCode="0.00E+00">
                  <c:v>1.47E-3</c:v>
                </c:pt>
                <c:pt idx="84875" formatCode="0.00E+00">
                  <c:v>1.47E-3</c:v>
                </c:pt>
                <c:pt idx="84876" formatCode="0.00E+00">
                  <c:v>1.47E-3</c:v>
                </c:pt>
                <c:pt idx="84877" formatCode="0.00E+00">
                  <c:v>1.47E-3</c:v>
                </c:pt>
                <c:pt idx="84878" formatCode="0.00E+00">
                  <c:v>1.47E-3</c:v>
                </c:pt>
                <c:pt idx="84879" formatCode="0.00E+00">
                  <c:v>1.47E-3</c:v>
                </c:pt>
                <c:pt idx="84880" formatCode="0.00E+00">
                  <c:v>1.47E-3</c:v>
                </c:pt>
                <c:pt idx="84881" formatCode="0.00E+00">
                  <c:v>1.47E-3</c:v>
                </c:pt>
                <c:pt idx="84882" formatCode="0.00E+00">
                  <c:v>1.47E-3</c:v>
                </c:pt>
                <c:pt idx="84883" formatCode="0.00E+00">
                  <c:v>1.47E-3</c:v>
                </c:pt>
                <c:pt idx="84884" formatCode="0.00E+00">
                  <c:v>1.47E-3</c:v>
                </c:pt>
                <c:pt idx="84885" formatCode="0.00E+00">
                  <c:v>1.47E-3</c:v>
                </c:pt>
                <c:pt idx="84886" formatCode="0.00E+00">
                  <c:v>1.47E-3</c:v>
                </c:pt>
                <c:pt idx="84887" formatCode="0.00E+00">
                  <c:v>1.47E-3</c:v>
                </c:pt>
                <c:pt idx="84888" formatCode="0.00E+00">
                  <c:v>1.47E-3</c:v>
                </c:pt>
                <c:pt idx="84889" formatCode="0.00E+00">
                  <c:v>1.47E-3</c:v>
                </c:pt>
                <c:pt idx="84890" formatCode="0.00E+00">
                  <c:v>1.47E-3</c:v>
                </c:pt>
                <c:pt idx="84891" formatCode="0.00E+00">
                  <c:v>1.47E-3</c:v>
                </c:pt>
                <c:pt idx="84892" formatCode="0.00E+00">
                  <c:v>1.47E-3</c:v>
                </c:pt>
                <c:pt idx="84893" formatCode="0.00E+00">
                  <c:v>1.47E-3</c:v>
                </c:pt>
                <c:pt idx="84894" formatCode="0.00E+00">
                  <c:v>1.47E-3</c:v>
                </c:pt>
                <c:pt idx="84895" formatCode="0.00E+00">
                  <c:v>1.47E-3</c:v>
                </c:pt>
                <c:pt idx="84896" formatCode="0.00E+00">
                  <c:v>1.47E-3</c:v>
                </c:pt>
                <c:pt idx="84897" formatCode="0.00E+00">
                  <c:v>1.47E-3</c:v>
                </c:pt>
                <c:pt idx="84898" formatCode="0.00E+00">
                  <c:v>1.47E-3</c:v>
                </c:pt>
                <c:pt idx="84899" formatCode="0.00E+00">
                  <c:v>1.47E-3</c:v>
                </c:pt>
                <c:pt idx="84900" formatCode="0.00E+00">
                  <c:v>1.47E-3</c:v>
                </c:pt>
                <c:pt idx="84901" formatCode="0.00E+00">
                  <c:v>1.47E-3</c:v>
                </c:pt>
                <c:pt idx="84902" formatCode="0.00E+00">
                  <c:v>1.47E-3</c:v>
                </c:pt>
                <c:pt idx="84903" formatCode="0.00E+00">
                  <c:v>1.47E-3</c:v>
                </c:pt>
                <c:pt idx="84904" formatCode="0.00E+00">
                  <c:v>1.47E-3</c:v>
                </c:pt>
                <c:pt idx="84905" formatCode="0.00E+00">
                  <c:v>1.47E-3</c:v>
                </c:pt>
                <c:pt idx="84906" formatCode="0.00E+00">
                  <c:v>1.47E-3</c:v>
                </c:pt>
                <c:pt idx="84907" formatCode="0.00E+00">
                  <c:v>1.47E-3</c:v>
                </c:pt>
                <c:pt idx="84908" formatCode="0.00E+00">
                  <c:v>1.47E-3</c:v>
                </c:pt>
                <c:pt idx="84909" formatCode="0.00E+00">
                  <c:v>1.47E-3</c:v>
                </c:pt>
                <c:pt idx="84910" formatCode="0.00E+00">
                  <c:v>1.47E-3</c:v>
                </c:pt>
                <c:pt idx="84911" formatCode="0.00E+00">
                  <c:v>1.47E-3</c:v>
                </c:pt>
                <c:pt idx="84912" formatCode="0.00E+00">
                  <c:v>1.47E-3</c:v>
                </c:pt>
                <c:pt idx="84913" formatCode="0.00E+00">
                  <c:v>1.47E-3</c:v>
                </c:pt>
                <c:pt idx="84914" formatCode="0.00E+00">
                  <c:v>1.47E-3</c:v>
                </c:pt>
                <c:pt idx="84915" formatCode="0.00E+00">
                  <c:v>1.47E-3</c:v>
                </c:pt>
                <c:pt idx="84916" formatCode="0.00E+00">
                  <c:v>1.47E-3</c:v>
                </c:pt>
                <c:pt idx="84917" formatCode="0.00E+00">
                  <c:v>1.47E-3</c:v>
                </c:pt>
                <c:pt idx="84918" formatCode="0.00E+00">
                  <c:v>1.47E-3</c:v>
                </c:pt>
                <c:pt idx="84919" formatCode="0.00E+00">
                  <c:v>1.47E-3</c:v>
                </c:pt>
                <c:pt idx="84920" formatCode="0.00E+00">
                  <c:v>1.47E-3</c:v>
                </c:pt>
                <c:pt idx="84921" formatCode="0.00E+00">
                  <c:v>1.47E-3</c:v>
                </c:pt>
                <c:pt idx="84922" formatCode="0.00E+00">
                  <c:v>1.47E-3</c:v>
                </c:pt>
                <c:pt idx="84923" formatCode="0.00E+00">
                  <c:v>1.47E-3</c:v>
                </c:pt>
                <c:pt idx="84924" formatCode="0.00E+00">
                  <c:v>1.47E-3</c:v>
                </c:pt>
                <c:pt idx="84925" formatCode="0.00E+00">
                  <c:v>1.47E-3</c:v>
                </c:pt>
                <c:pt idx="84926" formatCode="0.00E+00">
                  <c:v>1.47E-3</c:v>
                </c:pt>
                <c:pt idx="84927" formatCode="0.00E+00">
                  <c:v>1.47E-3</c:v>
                </c:pt>
                <c:pt idx="84928" formatCode="0.00E+00">
                  <c:v>1.47E-3</c:v>
                </c:pt>
                <c:pt idx="84929" formatCode="0.00E+00">
                  <c:v>1.47E-3</c:v>
                </c:pt>
                <c:pt idx="84930" formatCode="0.00E+00">
                  <c:v>1.47E-3</c:v>
                </c:pt>
                <c:pt idx="84931" formatCode="0.00E+00">
                  <c:v>1.47E-3</c:v>
                </c:pt>
                <c:pt idx="84932" formatCode="0.00E+00">
                  <c:v>1.47E-3</c:v>
                </c:pt>
                <c:pt idx="84933" formatCode="0.00E+00">
                  <c:v>1.47E-3</c:v>
                </c:pt>
                <c:pt idx="84934" formatCode="0.00E+00">
                  <c:v>1.47E-3</c:v>
                </c:pt>
                <c:pt idx="84935" formatCode="0.00E+00">
                  <c:v>1.47E-3</c:v>
                </c:pt>
                <c:pt idx="84936" formatCode="0.00E+00">
                  <c:v>1.47E-3</c:v>
                </c:pt>
                <c:pt idx="84937" formatCode="0.00E+00">
                  <c:v>1.47E-3</c:v>
                </c:pt>
                <c:pt idx="84938" formatCode="0.00E+00">
                  <c:v>1.47E-3</c:v>
                </c:pt>
                <c:pt idx="84939" formatCode="0.00E+00">
                  <c:v>1.47E-3</c:v>
                </c:pt>
                <c:pt idx="84940" formatCode="0.00E+00">
                  <c:v>1.47E-3</c:v>
                </c:pt>
                <c:pt idx="84941" formatCode="0.00E+00">
                  <c:v>1.47E-3</c:v>
                </c:pt>
                <c:pt idx="84942" formatCode="0.00E+00">
                  <c:v>1.47E-3</c:v>
                </c:pt>
                <c:pt idx="84943" formatCode="0.00E+00">
                  <c:v>1.47E-3</c:v>
                </c:pt>
                <c:pt idx="84944" formatCode="0.00E+00">
                  <c:v>1.47E-3</c:v>
                </c:pt>
                <c:pt idx="84945" formatCode="0.00E+00">
                  <c:v>1.47E-3</c:v>
                </c:pt>
                <c:pt idx="84946" formatCode="0.00E+00">
                  <c:v>1.47E-3</c:v>
                </c:pt>
                <c:pt idx="84947" formatCode="0.00E+00">
                  <c:v>1.47E-3</c:v>
                </c:pt>
                <c:pt idx="84948" formatCode="0.00E+00">
                  <c:v>1.47E-3</c:v>
                </c:pt>
                <c:pt idx="84949" formatCode="0.00E+00">
                  <c:v>1.47E-3</c:v>
                </c:pt>
                <c:pt idx="84950" formatCode="0.00E+00">
                  <c:v>1.47E-3</c:v>
                </c:pt>
                <c:pt idx="84951" formatCode="0.00E+00">
                  <c:v>1.47E-3</c:v>
                </c:pt>
                <c:pt idx="84952" formatCode="0.00E+00">
                  <c:v>1.47E-3</c:v>
                </c:pt>
                <c:pt idx="84953" formatCode="0.00E+00">
                  <c:v>1.47E-3</c:v>
                </c:pt>
                <c:pt idx="84954" formatCode="0.00E+00">
                  <c:v>1.47E-3</c:v>
                </c:pt>
                <c:pt idx="84955" formatCode="0.00E+00">
                  <c:v>1.47E-3</c:v>
                </c:pt>
                <c:pt idx="84956" formatCode="0.00E+00">
                  <c:v>1.47E-3</c:v>
                </c:pt>
                <c:pt idx="84957" formatCode="0.00E+00">
                  <c:v>1.47E-3</c:v>
                </c:pt>
                <c:pt idx="84958" formatCode="0.00E+00">
                  <c:v>1.47E-3</c:v>
                </c:pt>
                <c:pt idx="84959" formatCode="0.00E+00">
                  <c:v>1.47E-3</c:v>
                </c:pt>
                <c:pt idx="84960" formatCode="0.00E+00">
                  <c:v>1.47E-3</c:v>
                </c:pt>
                <c:pt idx="84961" formatCode="0.00E+00">
                  <c:v>1.47E-3</c:v>
                </c:pt>
                <c:pt idx="84962" formatCode="0.00E+00">
                  <c:v>1.47E-3</c:v>
                </c:pt>
                <c:pt idx="84963" formatCode="0.00E+00">
                  <c:v>1.47E-3</c:v>
                </c:pt>
                <c:pt idx="84964" formatCode="0.00E+00">
                  <c:v>1.47E-3</c:v>
                </c:pt>
                <c:pt idx="84965" formatCode="0.00E+00">
                  <c:v>1.47E-3</c:v>
                </c:pt>
                <c:pt idx="84966" formatCode="0.00E+00">
                  <c:v>1.47E-3</c:v>
                </c:pt>
                <c:pt idx="84967" formatCode="0.00E+00">
                  <c:v>1.47E-3</c:v>
                </c:pt>
                <c:pt idx="84968" formatCode="0.00E+00">
                  <c:v>1.47E-3</c:v>
                </c:pt>
                <c:pt idx="84969" formatCode="0.00E+00">
                  <c:v>1.47E-3</c:v>
                </c:pt>
                <c:pt idx="84970" formatCode="0.00E+00">
                  <c:v>1.47E-3</c:v>
                </c:pt>
                <c:pt idx="84971" formatCode="0.00E+00">
                  <c:v>1.47E-3</c:v>
                </c:pt>
                <c:pt idx="84972" formatCode="0.00E+00">
                  <c:v>1.47E-3</c:v>
                </c:pt>
                <c:pt idx="84973" formatCode="0.00E+00">
                  <c:v>1.47E-3</c:v>
                </c:pt>
                <c:pt idx="84974" formatCode="0.00E+00">
                  <c:v>1.47E-3</c:v>
                </c:pt>
                <c:pt idx="84975" formatCode="0.00E+00">
                  <c:v>1.47E-3</c:v>
                </c:pt>
                <c:pt idx="84976" formatCode="0.00E+00">
                  <c:v>1.47E-3</c:v>
                </c:pt>
                <c:pt idx="84977" formatCode="0.00E+00">
                  <c:v>1.47E-3</c:v>
                </c:pt>
                <c:pt idx="84978" formatCode="0.00E+00">
                  <c:v>1.47E-3</c:v>
                </c:pt>
                <c:pt idx="84979" formatCode="0.00E+00">
                  <c:v>1.47E-3</c:v>
                </c:pt>
                <c:pt idx="84980" formatCode="0.00E+00">
                  <c:v>1.47E-3</c:v>
                </c:pt>
                <c:pt idx="84981" formatCode="0.00E+00">
                  <c:v>1.47E-3</c:v>
                </c:pt>
                <c:pt idx="84982" formatCode="0.00E+00">
                  <c:v>1.47E-3</c:v>
                </c:pt>
                <c:pt idx="84983" formatCode="0.00E+00">
                  <c:v>1.47E-3</c:v>
                </c:pt>
                <c:pt idx="84984" formatCode="0.00E+00">
                  <c:v>1.47E-3</c:v>
                </c:pt>
                <c:pt idx="84985" formatCode="0.00E+00">
                  <c:v>1.47E-3</c:v>
                </c:pt>
                <c:pt idx="84986" formatCode="0.00E+00">
                  <c:v>1.47E-3</c:v>
                </c:pt>
                <c:pt idx="84987" formatCode="0.00E+00">
                  <c:v>1.47E-3</c:v>
                </c:pt>
                <c:pt idx="84988" formatCode="0.00E+00">
                  <c:v>1.47E-3</c:v>
                </c:pt>
                <c:pt idx="84989" formatCode="0.00E+00">
                  <c:v>1.47E-3</c:v>
                </c:pt>
                <c:pt idx="84990" formatCode="0.00E+00">
                  <c:v>1.47E-3</c:v>
                </c:pt>
                <c:pt idx="84991" formatCode="0.00E+00">
                  <c:v>1.47E-3</c:v>
                </c:pt>
                <c:pt idx="84992" formatCode="0.00E+00">
                  <c:v>1.47E-3</c:v>
                </c:pt>
                <c:pt idx="84993" formatCode="0.00E+00">
                  <c:v>1.47E-3</c:v>
                </c:pt>
                <c:pt idx="84994" formatCode="0.00E+00">
                  <c:v>1.47E-3</c:v>
                </c:pt>
                <c:pt idx="84995" formatCode="0.00E+00">
                  <c:v>1.47E-3</c:v>
                </c:pt>
                <c:pt idx="84996" formatCode="0.00E+00">
                  <c:v>1.47E-3</c:v>
                </c:pt>
                <c:pt idx="84997" formatCode="0.00E+00">
                  <c:v>1.47E-3</c:v>
                </c:pt>
                <c:pt idx="84998" formatCode="0.00E+00">
                  <c:v>1.47E-3</c:v>
                </c:pt>
                <c:pt idx="84999" formatCode="0.00E+00">
                  <c:v>1.47E-3</c:v>
                </c:pt>
                <c:pt idx="85000" formatCode="0.00E+00">
                  <c:v>1.47E-3</c:v>
                </c:pt>
                <c:pt idx="85001" formatCode="0.00E+00">
                  <c:v>1.47E-3</c:v>
                </c:pt>
                <c:pt idx="85002" formatCode="0.00E+00">
                  <c:v>1.47E-3</c:v>
                </c:pt>
                <c:pt idx="85003" formatCode="0.00E+00">
                  <c:v>1.47E-3</c:v>
                </c:pt>
                <c:pt idx="85004" formatCode="0.00E+00">
                  <c:v>1.47E-3</c:v>
                </c:pt>
                <c:pt idx="85005" formatCode="0.00E+00">
                  <c:v>1.47E-3</c:v>
                </c:pt>
                <c:pt idx="85006" formatCode="0.00E+00">
                  <c:v>1.47E-3</c:v>
                </c:pt>
                <c:pt idx="85007" formatCode="0.00E+00">
                  <c:v>1.47E-3</c:v>
                </c:pt>
                <c:pt idx="85008" formatCode="0.00E+00">
                  <c:v>1.47E-3</c:v>
                </c:pt>
                <c:pt idx="85009" formatCode="0.00E+00">
                  <c:v>1.47E-3</c:v>
                </c:pt>
                <c:pt idx="85010" formatCode="0.00E+00">
                  <c:v>1.47E-3</c:v>
                </c:pt>
                <c:pt idx="85011" formatCode="0.00E+00">
                  <c:v>1.47E-3</c:v>
                </c:pt>
                <c:pt idx="85012" formatCode="0.00E+00">
                  <c:v>1.47E-3</c:v>
                </c:pt>
                <c:pt idx="85013" formatCode="0.00E+00">
                  <c:v>1.47E-3</c:v>
                </c:pt>
                <c:pt idx="85014" formatCode="0.00E+00">
                  <c:v>1.47E-3</c:v>
                </c:pt>
                <c:pt idx="85015" formatCode="0.00E+00">
                  <c:v>1.47E-3</c:v>
                </c:pt>
                <c:pt idx="85016" formatCode="0.00E+00">
                  <c:v>1.47E-3</c:v>
                </c:pt>
                <c:pt idx="85017" formatCode="0.00E+00">
                  <c:v>1.47E-3</c:v>
                </c:pt>
                <c:pt idx="85018" formatCode="0.00E+00">
                  <c:v>1.47E-3</c:v>
                </c:pt>
                <c:pt idx="85019" formatCode="0.00E+00">
                  <c:v>1.47E-3</c:v>
                </c:pt>
                <c:pt idx="85020" formatCode="0.00E+00">
                  <c:v>1.47E-3</c:v>
                </c:pt>
                <c:pt idx="85021" formatCode="0.00E+00">
                  <c:v>1.47E-3</c:v>
                </c:pt>
                <c:pt idx="85022" formatCode="0.00E+00">
                  <c:v>1.47E-3</c:v>
                </c:pt>
                <c:pt idx="85023" formatCode="0.00E+00">
                  <c:v>1.47E-3</c:v>
                </c:pt>
                <c:pt idx="85024" formatCode="0.00E+00">
                  <c:v>1.47E-3</c:v>
                </c:pt>
                <c:pt idx="85025" formatCode="0.00E+00">
                  <c:v>1.47E-3</c:v>
                </c:pt>
                <c:pt idx="85026" formatCode="0.00E+00">
                  <c:v>1.47E-3</c:v>
                </c:pt>
                <c:pt idx="85027" formatCode="0.00E+00">
                  <c:v>1.47E-3</c:v>
                </c:pt>
                <c:pt idx="85028" formatCode="0.00E+00">
                  <c:v>1.47E-3</c:v>
                </c:pt>
                <c:pt idx="85029" formatCode="0.00E+00">
                  <c:v>1.47E-3</c:v>
                </c:pt>
                <c:pt idx="85030" formatCode="0.00E+00">
                  <c:v>1.47E-3</c:v>
                </c:pt>
                <c:pt idx="85031" formatCode="0.00E+00">
                  <c:v>1.47E-3</c:v>
                </c:pt>
                <c:pt idx="85032" formatCode="0.00E+00">
                  <c:v>1.47E-3</c:v>
                </c:pt>
                <c:pt idx="85033" formatCode="0.00E+00">
                  <c:v>1.47E-3</c:v>
                </c:pt>
                <c:pt idx="85034" formatCode="0.00E+00">
                  <c:v>1.47E-3</c:v>
                </c:pt>
                <c:pt idx="85035" formatCode="0.00E+00">
                  <c:v>1.47E-3</c:v>
                </c:pt>
                <c:pt idx="85036" formatCode="0.00E+00">
                  <c:v>1.47E-3</c:v>
                </c:pt>
                <c:pt idx="85037" formatCode="0.00E+00">
                  <c:v>1.47E-3</c:v>
                </c:pt>
                <c:pt idx="85038" formatCode="0.00E+00">
                  <c:v>1.47E-3</c:v>
                </c:pt>
                <c:pt idx="85039" formatCode="0.00E+00">
                  <c:v>1.47E-3</c:v>
                </c:pt>
                <c:pt idx="85040" formatCode="0.00E+00">
                  <c:v>1.47E-3</c:v>
                </c:pt>
                <c:pt idx="85041" formatCode="0.00E+00">
                  <c:v>1.47E-3</c:v>
                </c:pt>
                <c:pt idx="85042" formatCode="0.00E+00">
                  <c:v>1.47E-3</c:v>
                </c:pt>
                <c:pt idx="85043" formatCode="0.00E+00">
                  <c:v>1.47E-3</c:v>
                </c:pt>
                <c:pt idx="85044" formatCode="0.00E+00">
                  <c:v>1.47E-3</c:v>
                </c:pt>
                <c:pt idx="85045" formatCode="0.00E+00">
                  <c:v>1.47E-3</c:v>
                </c:pt>
                <c:pt idx="85046" formatCode="0.00E+00">
                  <c:v>1.47E-3</c:v>
                </c:pt>
                <c:pt idx="85047" formatCode="0.00E+00">
                  <c:v>1.47E-3</c:v>
                </c:pt>
                <c:pt idx="85048" formatCode="0.00E+00">
                  <c:v>1.47E-3</c:v>
                </c:pt>
                <c:pt idx="85049" formatCode="0.00E+00">
                  <c:v>1.47E-3</c:v>
                </c:pt>
                <c:pt idx="85050" formatCode="0.00E+00">
                  <c:v>1.47E-3</c:v>
                </c:pt>
                <c:pt idx="85051" formatCode="0.00E+00">
                  <c:v>1.47E-3</c:v>
                </c:pt>
                <c:pt idx="85052" formatCode="0.00E+00">
                  <c:v>1.47E-3</c:v>
                </c:pt>
                <c:pt idx="85053" formatCode="0.00E+00">
                  <c:v>1.47E-3</c:v>
                </c:pt>
                <c:pt idx="85054" formatCode="0.00E+00">
                  <c:v>1.47E-3</c:v>
                </c:pt>
                <c:pt idx="85055" formatCode="0.00E+00">
                  <c:v>1.47E-3</c:v>
                </c:pt>
                <c:pt idx="85056" formatCode="0.00E+00">
                  <c:v>1.47E-3</c:v>
                </c:pt>
                <c:pt idx="85057" formatCode="0.00E+00">
                  <c:v>1.47E-3</c:v>
                </c:pt>
                <c:pt idx="85058" formatCode="0.00E+00">
                  <c:v>1.47E-3</c:v>
                </c:pt>
                <c:pt idx="85059" formatCode="0.00E+00">
                  <c:v>1.47E-3</c:v>
                </c:pt>
                <c:pt idx="85060" formatCode="0.00E+00">
                  <c:v>1.47E-3</c:v>
                </c:pt>
                <c:pt idx="85061" formatCode="0.00E+00">
                  <c:v>1.47E-3</c:v>
                </c:pt>
                <c:pt idx="85062" formatCode="0.00E+00">
                  <c:v>1.47E-3</c:v>
                </c:pt>
                <c:pt idx="85063" formatCode="0.00E+00">
                  <c:v>1.47E-3</c:v>
                </c:pt>
                <c:pt idx="85064" formatCode="0.00E+00">
                  <c:v>1.47E-3</c:v>
                </c:pt>
                <c:pt idx="85065" formatCode="0.00E+00">
                  <c:v>1.47E-3</c:v>
                </c:pt>
                <c:pt idx="85066" formatCode="0.00E+00">
                  <c:v>1.47E-3</c:v>
                </c:pt>
                <c:pt idx="85067" formatCode="0.00E+00">
                  <c:v>1.47E-3</c:v>
                </c:pt>
                <c:pt idx="85068" formatCode="0.00E+00">
                  <c:v>1.47E-3</c:v>
                </c:pt>
                <c:pt idx="85069" formatCode="0.00E+00">
                  <c:v>1.47E-3</c:v>
                </c:pt>
                <c:pt idx="85070" formatCode="0.00E+00">
                  <c:v>1.47E-3</c:v>
                </c:pt>
                <c:pt idx="85071" formatCode="0.00E+00">
                  <c:v>1.47E-3</c:v>
                </c:pt>
                <c:pt idx="85072" formatCode="0.00E+00">
                  <c:v>1.47E-3</c:v>
                </c:pt>
                <c:pt idx="85073" formatCode="0.00E+00">
                  <c:v>1.47E-3</c:v>
                </c:pt>
                <c:pt idx="85074" formatCode="0.00E+00">
                  <c:v>1.47E-3</c:v>
                </c:pt>
                <c:pt idx="85075" formatCode="0.00E+00">
                  <c:v>1.47E-3</c:v>
                </c:pt>
                <c:pt idx="85076" formatCode="0.00E+00">
                  <c:v>1.47E-3</c:v>
                </c:pt>
                <c:pt idx="85077" formatCode="0.00E+00">
                  <c:v>1.47E-3</c:v>
                </c:pt>
                <c:pt idx="85078" formatCode="0.00E+00">
                  <c:v>1.47E-3</c:v>
                </c:pt>
                <c:pt idx="85079" formatCode="0.00E+00">
                  <c:v>1.47E-3</c:v>
                </c:pt>
                <c:pt idx="85080" formatCode="0.00E+00">
                  <c:v>1.47E-3</c:v>
                </c:pt>
                <c:pt idx="85081" formatCode="0.00E+00">
                  <c:v>1.47E-3</c:v>
                </c:pt>
                <c:pt idx="85082" formatCode="0.00E+00">
                  <c:v>1.47E-3</c:v>
                </c:pt>
                <c:pt idx="85083" formatCode="0.00E+00">
                  <c:v>1.47E-3</c:v>
                </c:pt>
                <c:pt idx="85084" formatCode="0.00E+00">
                  <c:v>1.47E-3</c:v>
                </c:pt>
                <c:pt idx="85085" formatCode="0.00E+00">
                  <c:v>1.47E-3</c:v>
                </c:pt>
                <c:pt idx="85086" formatCode="0.00E+00">
                  <c:v>1.47E-3</c:v>
                </c:pt>
                <c:pt idx="85087" formatCode="0.00E+00">
                  <c:v>1.47E-3</c:v>
                </c:pt>
                <c:pt idx="85088" formatCode="0.00E+00">
                  <c:v>1.47E-3</c:v>
                </c:pt>
                <c:pt idx="85089" formatCode="0.00E+00">
                  <c:v>1.47E-3</c:v>
                </c:pt>
                <c:pt idx="85090" formatCode="0.00E+00">
                  <c:v>1.47E-3</c:v>
                </c:pt>
                <c:pt idx="85091" formatCode="0.00E+00">
                  <c:v>1.47E-3</c:v>
                </c:pt>
                <c:pt idx="85092" formatCode="0.00E+00">
                  <c:v>1.47E-3</c:v>
                </c:pt>
                <c:pt idx="85093" formatCode="0.00E+00">
                  <c:v>1.47E-3</c:v>
                </c:pt>
                <c:pt idx="85094" formatCode="0.00E+00">
                  <c:v>1.47E-3</c:v>
                </c:pt>
                <c:pt idx="85095" formatCode="0.00E+00">
                  <c:v>1.47E-3</c:v>
                </c:pt>
                <c:pt idx="85096" formatCode="0.00E+00">
                  <c:v>1.47E-3</c:v>
                </c:pt>
                <c:pt idx="85097" formatCode="0.00E+00">
                  <c:v>1.47E-3</c:v>
                </c:pt>
                <c:pt idx="85098" formatCode="0.00E+00">
                  <c:v>1.47E-3</c:v>
                </c:pt>
                <c:pt idx="85099" formatCode="0.00E+00">
                  <c:v>1.47E-3</c:v>
                </c:pt>
                <c:pt idx="85100" formatCode="0.00E+00">
                  <c:v>1.47E-3</c:v>
                </c:pt>
                <c:pt idx="85101" formatCode="0.00E+00">
                  <c:v>1.47E-3</c:v>
                </c:pt>
                <c:pt idx="85102" formatCode="0.00E+00">
                  <c:v>1.47E-3</c:v>
                </c:pt>
                <c:pt idx="85103" formatCode="0.00E+00">
                  <c:v>1.47E-3</c:v>
                </c:pt>
                <c:pt idx="85104" formatCode="0.00E+00">
                  <c:v>1.47E-3</c:v>
                </c:pt>
                <c:pt idx="85105" formatCode="0.00E+00">
                  <c:v>1.47E-3</c:v>
                </c:pt>
                <c:pt idx="85106" formatCode="0.00E+00">
                  <c:v>1.47E-3</c:v>
                </c:pt>
                <c:pt idx="85107" formatCode="0.00E+00">
                  <c:v>1.47E-3</c:v>
                </c:pt>
                <c:pt idx="85108" formatCode="0.00E+00">
                  <c:v>1.47E-3</c:v>
                </c:pt>
                <c:pt idx="85109" formatCode="0.00E+00">
                  <c:v>1.47E-3</c:v>
                </c:pt>
                <c:pt idx="85110" formatCode="0.00E+00">
                  <c:v>1.47E-3</c:v>
                </c:pt>
                <c:pt idx="85111" formatCode="0.00E+00">
                  <c:v>1.47E-3</c:v>
                </c:pt>
                <c:pt idx="85112" formatCode="0.00E+00">
                  <c:v>1.47E-3</c:v>
                </c:pt>
                <c:pt idx="85113" formatCode="0.00E+00">
                  <c:v>1.47E-3</c:v>
                </c:pt>
                <c:pt idx="85114" formatCode="0.00E+00">
                  <c:v>1.47E-3</c:v>
                </c:pt>
                <c:pt idx="85115" formatCode="0.00E+00">
                  <c:v>1.47E-3</c:v>
                </c:pt>
                <c:pt idx="85116" formatCode="0.00E+00">
                  <c:v>1.47E-3</c:v>
                </c:pt>
                <c:pt idx="85117" formatCode="0.00E+00">
                  <c:v>1.47E-3</c:v>
                </c:pt>
                <c:pt idx="85118" formatCode="0.00E+00">
                  <c:v>1.47E-3</c:v>
                </c:pt>
                <c:pt idx="85119" formatCode="0.00E+00">
                  <c:v>1.47E-3</c:v>
                </c:pt>
                <c:pt idx="85120" formatCode="0.00E+00">
                  <c:v>1.47E-3</c:v>
                </c:pt>
                <c:pt idx="85121" formatCode="0.00E+00">
                  <c:v>1.47E-3</c:v>
                </c:pt>
                <c:pt idx="85122" formatCode="0.00E+00">
                  <c:v>1.47E-3</c:v>
                </c:pt>
                <c:pt idx="85123" formatCode="0.00E+00">
                  <c:v>1.47E-3</c:v>
                </c:pt>
                <c:pt idx="85124" formatCode="0.00E+00">
                  <c:v>1.47E-3</c:v>
                </c:pt>
                <c:pt idx="85125" formatCode="0.00E+00">
                  <c:v>1.47E-3</c:v>
                </c:pt>
                <c:pt idx="85126" formatCode="0.00E+00">
                  <c:v>1.47E-3</c:v>
                </c:pt>
                <c:pt idx="85127" formatCode="0.00E+00">
                  <c:v>1.47E-3</c:v>
                </c:pt>
                <c:pt idx="85128" formatCode="0.00E+00">
                  <c:v>1.47E-3</c:v>
                </c:pt>
                <c:pt idx="85129" formatCode="0.00E+00">
                  <c:v>1.47E-3</c:v>
                </c:pt>
                <c:pt idx="85130" formatCode="0.00E+00">
                  <c:v>1.47E-3</c:v>
                </c:pt>
                <c:pt idx="85131" formatCode="0.00E+00">
                  <c:v>1.47E-3</c:v>
                </c:pt>
                <c:pt idx="85132" formatCode="0.00E+00">
                  <c:v>1.47E-3</c:v>
                </c:pt>
                <c:pt idx="85133" formatCode="0.00E+00">
                  <c:v>1.47E-3</c:v>
                </c:pt>
                <c:pt idx="85134" formatCode="0.00E+00">
                  <c:v>1.47E-3</c:v>
                </c:pt>
                <c:pt idx="85135" formatCode="0.00E+00">
                  <c:v>1.47E-3</c:v>
                </c:pt>
                <c:pt idx="85136" formatCode="0.00E+00">
                  <c:v>1.47E-3</c:v>
                </c:pt>
                <c:pt idx="85137" formatCode="0.00E+00">
                  <c:v>1.47E-3</c:v>
                </c:pt>
                <c:pt idx="85138" formatCode="0.00E+00">
                  <c:v>1.47E-3</c:v>
                </c:pt>
                <c:pt idx="85139" formatCode="0.00E+00">
                  <c:v>1.47E-3</c:v>
                </c:pt>
                <c:pt idx="85140" formatCode="0.00E+00">
                  <c:v>1.47E-3</c:v>
                </c:pt>
                <c:pt idx="85141" formatCode="0.00E+00">
                  <c:v>1.47E-3</c:v>
                </c:pt>
                <c:pt idx="85142" formatCode="0.00E+00">
                  <c:v>1.47E-3</c:v>
                </c:pt>
                <c:pt idx="85143" formatCode="0.00E+00">
                  <c:v>1.47E-3</c:v>
                </c:pt>
                <c:pt idx="85144" formatCode="0.00E+00">
                  <c:v>1.47E-3</c:v>
                </c:pt>
                <c:pt idx="85145" formatCode="0.00E+00">
                  <c:v>1.47E-3</c:v>
                </c:pt>
                <c:pt idx="85146" formatCode="0.00E+00">
                  <c:v>1.47E-3</c:v>
                </c:pt>
                <c:pt idx="85147" formatCode="0.00E+00">
                  <c:v>1.47E-3</c:v>
                </c:pt>
                <c:pt idx="85148" formatCode="0.00E+00">
                  <c:v>1.47E-3</c:v>
                </c:pt>
                <c:pt idx="85149" formatCode="0.00E+00">
                  <c:v>1.47E-3</c:v>
                </c:pt>
                <c:pt idx="85150" formatCode="0.00E+00">
                  <c:v>1.47E-3</c:v>
                </c:pt>
                <c:pt idx="85151" formatCode="0.00E+00">
                  <c:v>1.47E-3</c:v>
                </c:pt>
                <c:pt idx="85152" formatCode="0.00E+00">
                  <c:v>1.47E-3</c:v>
                </c:pt>
                <c:pt idx="85153" formatCode="0.00E+00">
                  <c:v>1.47E-3</c:v>
                </c:pt>
                <c:pt idx="85154" formatCode="0.00E+00">
                  <c:v>1.47E-3</c:v>
                </c:pt>
                <c:pt idx="85155" formatCode="0.00E+00">
                  <c:v>1.47E-3</c:v>
                </c:pt>
                <c:pt idx="85156" formatCode="0.00E+00">
                  <c:v>1.47E-3</c:v>
                </c:pt>
                <c:pt idx="85157" formatCode="0.00E+00">
                  <c:v>1.48E-3</c:v>
                </c:pt>
                <c:pt idx="85158" formatCode="0.00E+00">
                  <c:v>1.47E-3</c:v>
                </c:pt>
                <c:pt idx="85159" formatCode="0.00E+00">
                  <c:v>1.47E-3</c:v>
                </c:pt>
                <c:pt idx="85160" formatCode="0.00E+00">
                  <c:v>1.47E-3</c:v>
                </c:pt>
                <c:pt idx="85161" formatCode="0.00E+00">
                  <c:v>1.47E-3</c:v>
                </c:pt>
                <c:pt idx="85162" formatCode="0.00E+00">
                  <c:v>1.47E-3</c:v>
                </c:pt>
                <c:pt idx="85163" formatCode="0.00E+00">
                  <c:v>1.47E-3</c:v>
                </c:pt>
                <c:pt idx="85164" formatCode="0.00E+00">
                  <c:v>1.47E-3</c:v>
                </c:pt>
                <c:pt idx="85165" formatCode="0.00E+00">
                  <c:v>1.47E-3</c:v>
                </c:pt>
                <c:pt idx="85166" formatCode="0.00E+00">
                  <c:v>1.47E-3</c:v>
                </c:pt>
                <c:pt idx="85167" formatCode="0.00E+00">
                  <c:v>1.47E-3</c:v>
                </c:pt>
                <c:pt idx="85168" formatCode="0.00E+00">
                  <c:v>1.47E-3</c:v>
                </c:pt>
                <c:pt idx="85169" formatCode="0.00E+00">
                  <c:v>1.47E-3</c:v>
                </c:pt>
                <c:pt idx="85170" formatCode="0.00E+00">
                  <c:v>1.47E-3</c:v>
                </c:pt>
                <c:pt idx="85171" formatCode="0.00E+00">
                  <c:v>1.47E-3</c:v>
                </c:pt>
                <c:pt idx="85172" formatCode="0.00E+00">
                  <c:v>1.47E-3</c:v>
                </c:pt>
                <c:pt idx="85173" formatCode="0.00E+00">
                  <c:v>1.47E-3</c:v>
                </c:pt>
                <c:pt idx="85174" formatCode="0.00E+00">
                  <c:v>1.47E-3</c:v>
                </c:pt>
                <c:pt idx="85175" formatCode="0.00E+00">
                  <c:v>1.47E-3</c:v>
                </c:pt>
                <c:pt idx="85176" formatCode="0.00E+00">
                  <c:v>1.47E-3</c:v>
                </c:pt>
                <c:pt idx="85177" formatCode="0.00E+00">
                  <c:v>1.47E-3</c:v>
                </c:pt>
                <c:pt idx="85178" formatCode="0.00E+00">
                  <c:v>1.47E-3</c:v>
                </c:pt>
                <c:pt idx="85179" formatCode="0.00E+00">
                  <c:v>1.47E-3</c:v>
                </c:pt>
                <c:pt idx="85180" formatCode="0.00E+00">
                  <c:v>1.47E-3</c:v>
                </c:pt>
                <c:pt idx="85181" formatCode="0.00E+00">
                  <c:v>1.47E-3</c:v>
                </c:pt>
                <c:pt idx="85182" formatCode="0.00E+00">
                  <c:v>1.47E-3</c:v>
                </c:pt>
                <c:pt idx="85183" formatCode="0.00E+00">
                  <c:v>1.47E-3</c:v>
                </c:pt>
                <c:pt idx="85184" formatCode="0.00E+00">
                  <c:v>1.47E-3</c:v>
                </c:pt>
                <c:pt idx="85185" formatCode="0.00E+00">
                  <c:v>1.47E-3</c:v>
                </c:pt>
                <c:pt idx="85186" formatCode="0.00E+00">
                  <c:v>1.47E-3</c:v>
                </c:pt>
                <c:pt idx="85187" formatCode="0.00E+00">
                  <c:v>1.47E-3</c:v>
                </c:pt>
                <c:pt idx="85188" formatCode="0.00E+00">
                  <c:v>1.47E-3</c:v>
                </c:pt>
                <c:pt idx="85189" formatCode="0.00E+00">
                  <c:v>1.47E-3</c:v>
                </c:pt>
                <c:pt idx="85190" formatCode="0.00E+00">
                  <c:v>1.47E-3</c:v>
                </c:pt>
                <c:pt idx="85191" formatCode="0.00E+00">
                  <c:v>1.47E-3</c:v>
                </c:pt>
                <c:pt idx="85192" formatCode="0.00E+00">
                  <c:v>1.47E-3</c:v>
                </c:pt>
                <c:pt idx="85193" formatCode="0.00E+00">
                  <c:v>1.47E-3</c:v>
                </c:pt>
                <c:pt idx="85194" formatCode="0.00E+00">
                  <c:v>1.47E-3</c:v>
                </c:pt>
                <c:pt idx="85195" formatCode="0.00E+00">
                  <c:v>1.47E-3</c:v>
                </c:pt>
                <c:pt idx="85196" formatCode="0.00E+00">
                  <c:v>1.47E-3</c:v>
                </c:pt>
                <c:pt idx="85197" formatCode="0.00E+00">
                  <c:v>1.47E-3</c:v>
                </c:pt>
                <c:pt idx="85198" formatCode="0.00E+00">
                  <c:v>1.47E-3</c:v>
                </c:pt>
                <c:pt idx="85199" formatCode="0.00E+00">
                  <c:v>1.47E-3</c:v>
                </c:pt>
                <c:pt idx="85200" formatCode="0.00E+00">
                  <c:v>1.47E-3</c:v>
                </c:pt>
                <c:pt idx="85201" formatCode="0.00E+00">
                  <c:v>1.47E-3</c:v>
                </c:pt>
                <c:pt idx="85202" formatCode="0.00E+00">
                  <c:v>1.47E-3</c:v>
                </c:pt>
                <c:pt idx="85203" formatCode="0.00E+00">
                  <c:v>1.47E-3</c:v>
                </c:pt>
                <c:pt idx="85204" formatCode="0.00E+00">
                  <c:v>1.47E-3</c:v>
                </c:pt>
                <c:pt idx="85205" formatCode="0.00E+00">
                  <c:v>1.47E-3</c:v>
                </c:pt>
                <c:pt idx="85206" formatCode="0.00E+00">
                  <c:v>1.47E-3</c:v>
                </c:pt>
                <c:pt idx="85207" formatCode="0.00E+00">
                  <c:v>1.47E-3</c:v>
                </c:pt>
                <c:pt idx="85208" formatCode="0.00E+00">
                  <c:v>1.47E-3</c:v>
                </c:pt>
                <c:pt idx="85209" formatCode="0.00E+00">
                  <c:v>1.47E-3</c:v>
                </c:pt>
                <c:pt idx="85210" formatCode="0.00E+00">
                  <c:v>1.47E-3</c:v>
                </c:pt>
                <c:pt idx="85211" formatCode="0.00E+00">
                  <c:v>1.47E-3</c:v>
                </c:pt>
                <c:pt idx="85212" formatCode="0.00E+00">
                  <c:v>1.47E-3</c:v>
                </c:pt>
                <c:pt idx="85213" formatCode="0.00E+00">
                  <c:v>1.47E-3</c:v>
                </c:pt>
                <c:pt idx="85214" formatCode="0.00E+00">
                  <c:v>1.47E-3</c:v>
                </c:pt>
                <c:pt idx="85215" formatCode="0.00E+00">
                  <c:v>1.47E-3</c:v>
                </c:pt>
                <c:pt idx="85216" formatCode="0.00E+00">
                  <c:v>1.47E-3</c:v>
                </c:pt>
                <c:pt idx="85217" formatCode="0.00E+00">
                  <c:v>1.47E-3</c:v>
                </c:pt>
                <c:pt idx="85218" formatCode="0.00E+00">
                  <c:v>1.47E-3</c:v>
                </c:pt>
                <c:pt idx="85219" formatCode="0.00E+00">
                  <c:v>1.47E-3</c:v>
                </c:pt>
                <c:pt idx="85220" formatCode="0.00E+00">
                  <c:v>1.47E-3</c:v>
                </c:pt>
                <c:pt idx="85221" formatCode="0.00E+00">
                  <c:v>1.47E-3</c:v>
                </c:pt>
                <c:pt idx="85222" formatCode="0.00E+00">
                  <c:v>1.47E-3</c:v>
                </c:pt>
                <c:pt idx="85223" formatCode="0.00E+00">
                  <c:v>1.47E-3</c:v>
                </c:pt>
                <c:pt idx="85224" formatCode="0.00E+00">
                  <c:v>1.47E-3</c:v>
                </c:pt>
                <c:pt idx="85225" formatCode="0.00E+00">
                  <c:v>1.47E-3</c:v>
                </c:pt>
                <c:pt idx="85226" formatCode="0.00E+00">
                  <c:v>1.47E-3</c:v>
                </c:pt>
                <c:pt idx="85227" formatCode="0.00E+00">
                  <c:v>1.47E-3</c:v>
                </c:pt>
                <c:pt idx="85228" formatCode="0.00E+00">
                  <c:v>1.47E-3</c:v>
                </c:pt>
                <c:pt idx="85229" formatCode="0.00E+00">
                  <c:v>1.47E-3</c:v>
                </c:pt>
                <c:pt idx="85230" formatCode="0.00E+00">
                  <c:v>1.47E-3</c:v>
                </c:pt>
                <c:pt idx="85231" formatCode="0.00E+00">
                  <c:v>1.47E-3</c:v>
                </c:pt>
                <c:pt idx="85232" formatCode="0.00E+00">
                  <c:v>1.47E-3</c:v>
                </c:pt>
                <c:pt idx="85233" formatCode="0.00E+00">
                  <c:v>1.47E-3</c:v>
                </c:pt>
                <c:pt idx="85234" formatCode="0.00E+00">
                  <c:v>1.47E-3</c:v>
                </c:pt>
                <c:pt idx="85235" formatCode="0.00E+00">
                  <c:v>1.47E-3</c:v>
                </c:pt>
                <c:pt idx="85236" formatCode="0.00E+00">
                  <c:v>1.47E-3</c:v>
                </c:pt>
                <c:pt idx="85237" formatCode="0.00E+00">
                  <c:v>1.47E-3</c:v>
                </c:pt>
                <c:pt idx="85238" formatCode="0.00E+00">
                  <c:v>1.47E-3</c:v>
                </c:pt>
                <c:pt idx="85239" formatCode="0.00E+00">
                  <c:v>1.47E-3</c:v>
                </c:pt>
                <c:pt idx="85240" formatCode="0.00E+00">
                  <c:v>1.48E-3</c:v>
                </c:pt>
                <c:pt idx="85241" formatCode="0.00E+00">
                  <c:v>1.47E-3</c:v>
                </c:pt>
                <c:pt idx="85242" formatCode="0.00E+00">
                  <c:v>1.47E-3</c:v>
                </c:pt>
                <c:pt idx="85243" formatCode="0.00E+00">
                  <c:v>1.47E-3</c:v>
                </c:pt>
                <c:pt idx="85244" formatCode="0.00E+00">
                  <c:v>1.47E-3</c:v>
                </c:pt>
                <c:pt idx="85245" formatCode="0.00E+00">
                  <c:v>1.47E-3</c:v>
                </c:pt>
                <c:pt idx="85246" formatCode="0.00E+00">
                  <c:v>1.47E-3</c:v>
                </c:pt>
                <c:pt idx="85247" formatCode="0.00E+00">
                  <c:v>1.47E-3</c:v>
                </c:pt>
                <c:pt idx="85248" formatCode="0.00E+00">
                  <c:v>1.47E-3</c:v>
                </c:pt>
                <c:pt idx="85249" formatCode="0.00E+00">
                  <c:v>1.47E-3</c:v>
                </c:pt>
                <c:pt idx="85250" formatCode="0.00E+00">
                  <c:v>1.47E-3</c:v>
                </c:pt>
                <c:pt idx="85251" formatCode="0.00E+00">
                  <c:v>1.47E-3</c:v>
                </c:pt>
                <c:pt idx="85252" formatCode="0.00E+00">
                  <c:v>1.47E-3</c:v>
                </c:pt>
                <c:pt idx="85253" formatCode="0.00E+00">
                  <c:v>1.47E-3</c:v>
                </c:pt>
                <c:pt idx="85254" formatCode="0.00E+00">
                  <c:v>1.47E-3</c:v>
                </c:pt>
                <c:pt idx="85255" formatCode="0.00E+00">
                  <c:v>1.47E-3</c:v>
                </c:pt>
                <c:pt idx="85256" formatCode="0.00E+00">
                  <c:v>1.47E-3</c:v>
                </c:pt>
                <c:pt idx="85257" formatCode="0.00E+00">
                  <c:v>1.47E-3</c:v>
                </c:pt>
                <c:pt idx="85258" formatCode="0.00E+00">
                  <c:v>1.47E-3</c:v>
                </c:pt>
                <c:pt idx="85259" formatCode="0.00E+00">
                  <c:v>1.47E-3</c:v>
                </c:pt>
                <c:pt idx="85260" formatCode="0.00E+00">
                  <c:v>1.47E-3</c:v>
                </c:pt>
                <c:pt idx="85261" formatCode="0.00E+00">
                  <c:v>1.47E-3</c:v>
                </c:pt>
                <c:pt idx="85262" formatCode="0.00E+00">
                  <c:v>1.47E-3</c:v>
                </c:pt>
                <c:pt idx="85263" formatCode="0.00E+00">
                  <c:v>1.47E-3</c:v>
                </c:pt>
                <c:pt idx="85264" formatCode="0.00E+00">
                  <c:v>1.47E-3</c:v>
                </c:pt>
                <c:pt idx="85265" formatCode="0.00E+00">
                  <c:v>1.47E-3</c:v>
                </c:pt>
                <c:pt idx="85266" formatCode="0.00E+00">
                  <c:v>1.47E-3</c:v>
                </c:pt>
                <c:pt idx="85267" formatCode="0.00E+00">
                  <c:v>1.47E-3</c:v>
                </c:pt>
                <c:pt idx="85268" formatCode="0.00E+00">
                  <c:v>1.47E-3</c:v>
                </c:pt>
                <c:pt idx="85269" formatCode="0.00E+00">
                  <c:v>1.47E-3</c:v>
                </c:pt>
                <c:pt idx="85270" formatCode="0.00E+00">
                  <c:v>1.47E-3</c:v>
                </c:pt>
                <c:pt idx="85271" formatCode="0.00E+00">
                  <c:v>1.47E-3</c:v>
                </c:pt>
                <c:pt idx="85272" formatCode="0.00E+00">
                  <c:v>1.47E-3</c:v>
                </c:pt>
                <c:pt idx="85273" formatCode="0.00E+00">
                  <c:v>1.47E-3</c:v>
                </c:pt>
                <c:pt idx="85274" formatCode="0.00E+00">
                  <c:v>1.47E-3</c:v>
                </c:pt>
                <c:pt idx="85275" formatCode="0.00E+00">
                  <c:v>1.47E-3</c:v>
                </c:pt>
                <c:pt idx="85276" formatCode="0.00E+00">
                  <c:v>1.47E-3</c:v>
                </c:pt>
                <c:pt idx="85277" formatCode="0.00E+00">
                  <c:v>1.47E-3</c:v>
                </c:pt>
                <c:pt idx="85278" formatCode="0.00E+00">
                  <c:v>1.47E-3</c:v>
                </c:pt>
                <c:pt idx="85279" formatCode="0.00E+00">
                  <c:v>1.47E-3</c:v>
                </c:pt>
                <c:pt idx="85280" formatCode="0.00E+00">
                  <c:v>1.47E-3</c:v>
                </c:pt>
                <c:pt idx="85281" formatCode="0.00E+00">
                  <c:v>1.47E-3</c:v>
                </c:pt>
                <c:pt idx="85282" formatCode="0.00E+00">
                  <c:v>1.47E-3</c:v>
                </c:pt>
                <c:pt idx="85283" formatCode="0.00E+00">
                  <c:v>1.47E-3</c:v>
                </c:pt>
                <c:pt idx="85284" formatCode="0.00E+00">
                  <c:v>1.47E-3</c:v>
                </c:pt>
                <c:pt idx="85285" formatCode="0.00E+00">
                  <c:v>1.47E-3</c:v>
                </c:pt>
                <c:pt idx="85286" formatCode="0.00E+00">
                  <c:v>1.47E-3</c:v>
                </c:pt>
                <c:pt idx="85287" formatCode="0.00E+00">
                  <c:v>1.47E-3</c:v>
                </c:pt>
                <c:pt idx="85288" formatCode="0.00E+00">
                  <c:v>1.47E-3</c:v>
                </c:pt>
                <c:pt idx="85289" formatCode="0.00E+00">
                  <c:v>1.47E-3</c:v>
                </c:pt>
                <c:pt idx="85290" formatCode="0.00E+00">
                  <c:v>1.47E-3</c:v>
                </c:pt>
                <c:pt idx="85291" formatCode="0.00E+00">
                  <c:v>1.47E-3</c:v>
                </c:pt>
                <c:pt idx="85292" formatCode="0.00E+00">
                  <c:v>1.47E-3</c:v>
                </c:pt>
                <c:pt idx="85293" formatCode="0.00E+00">
                  <c:v>1.47E-3</c:v>
                </c:pt>
                <c:pt idx="85294" formatCode="0.00E+00">
                  <c:v>1.47E-3</c:v>
                </c:pt>
                <c:pt idx="85295" formatCode="0.00E+00">
                  <c:v>1.47E-3</c:v>
                </c:pt>
                <c:pt idx="85296" formatCode="0.00E+00">
                  <c:v>1.47E-3</c:v>
                </c:pt>
                <c:pt idx="85297" formatCode="0.00E+00">
                  <c:v>1.47E-3</c:v>
                </c:pt>
                <c:pt idx="85298" formatCode="0.00E+00">
                  <c:v>1.47E-3</c:v>
                </c:pt>
                <c:pt idx="85299" formatCode="0.00E+00">
                  <c:v>1.47E-3</c:v>
                </c:pt>
                <c:pt idx="85300" formatCode="0.00E+00">
                  <c:v>1.47E-3</c:v>
                </c:pt>
                <c:pt idx="85301" formatCode="0.00E+00">
                  <c:v>1.47E-3</c:v>
                </c:pt>
                <c:pt idx="85302" formatCode="0.00E+00">
                  <c:v>1.47E-3</c:v>
                </c:pt>
                <c:pt idx="85303" formatCode="0.00E+00">
                  <c:v>1.47E-3</c:v>
                </c:pt>
                <c:pt idx="85304" formatCode="0.00E+00">
                  <c:v>1.47E-3</c:v>
                </c:pt>
                <c:pt idx="85305" formatCode="0.00E+00">
                  <c:v>1.47E-3</c:v>
                </c:pt>
                <c:pt idx="85306" formatCode="0.00E+00">
                  <c:v>1.47E-3</c:v>
                </c:pt>
                <c:pt idx="85307" formatCode="0.00E+00">
                  <c:v>1.47E-3</c:v>
                </c:pt>
                <c:pt idx="85308" formatCode="0.00E+00">
                  <c:v>1.48E-3</c:v>
                </c:pt>
                <c:pt idx="85309" formatCode="0.00E+00">
                  <c:v>1.47E-3</c:v>
                </c:pt>
                <c:pt idx="85310" formatCode="0.00E+00">
                  <c:v>1.47E-3</c:v>
                </c:pt>
                <c:pt idx="85311" formatCode="0.00E+00">
                  <c:v>1.47E-3</c:v>
                </c:pt>
                <c:pt idx="85312" formatCode="0.00E+00">
                  <c:v>1.47E-3</c:v>
                </c:pt>
                <c:pt idx="85313" formatCode="0.00E+00">
                  <c:v>1.47E-3</c:v>
                </c:pt>
                <c:pt idx="85314" formatCode="0.00E+00">
                  <c:v>1.47E-3</c:v>
                </c:pt>
                <c:pt idx="85315" formatCode="0.00E+00">
                  <c:v>1.47E-3</c:v>
                </c:pt>
                <c:pt idx="85316" formatCode="0.00E+00">
                  <c:v>1.47E-3</c:v>
                </c:pt>
                <c:pt idx="85317" formatCode="0.00E+00">
                  <c:v>1.47E-3</c:v>
                </c:pt>
                <c:pt idx="85318" formatCode="0.00E+00">
                  <c:v>1.47E-3</c:v>
                </c:pt>
                <c:pt idx="85319" formatCode="0.00E+00">
                  <c:v>1.47E-3</c:v>
                </c:pt>
                <c:pt idx="85320" formatCode="0.00E+00">
                  <c:v>1.48E-3</c:v>
                </c:pt>
                <c:pt idx="85321" formatCode="0.00E+00">
                  <c:v>1.47E-3</c:v>
                </c:pt>
                <c:pt idx="85322" formatCode="0.00E+00">
                  <c:v>1.47E-3</c:v>
                </c:pt>
                <c:pt idx="85323" formatCode="0.00E+00">
                  <c:v>1.47E-3</c:v>
                </c:pt>
                <c:pt idx="85324" formatCode="0.00E+00">
                  <c:v>1.47E-3</c:v>
                </c:pt>
                <c:pt idx="85325" formatCode="0.00E+00">
                  <c:v>1.47E-3</c:v>
                </c:pt>
                <c:pt idx="85326" formatCode="0.00E+00">
                  <c:v>1.47E-3</c:v>
                </c:pt>
                <c:pt idx="85327" formatCode="0.00E+00">
                  <c:v>1.47E-3</c:v>
                </c:pt>
                <c:pt idx="85328" formatCode="0.00E+00">
                  <c:v>1.47E-3</c:v>
                </c:pt>
                <c:pt idx="85329" formatCode="0.00E+00">
                  <c:v>1.47E-3</c:v>
                </c:pt>
                <c:pt idx="85330" formatCode="0.00E+00">
                  <c:v>1.47E-3</c:v>
                </c:pt>
                <c:pt idx="85331" formatCode="0.00E+00">
                  <c:v>1.47E-3</c:v>
                </c:pt>
                <c:pt idx="85332" formatCode="0.00E+00">
                  <c:v>1.47E-3</c:v>
                </c:pt>
                <c:pt idx="85333" formatCode="0.00E+00">
                  <c:v>1.47E-3</c:v>
                </c:pt>
                <c:pt idx="85334" formatCode="0.00E+00">
                  <c:v>1.47E-3</c:v>
                </c:pt>
                <c:pt idx="85335" formatCode="0.00E+00">
                  <c:v>1.47E-3</c:v>
                </c:pt>
                <c:pt idx="85336" formatCode="0.00E+00">
                  <c:v>1.47E-3</c:v>
                </c:pt>
                <c:pt idx="85337" formatCode="0.00E+00">
                  <c:v>1.47E-3</c:v>
                </c:pt>
                <c:pt idx="85338" formatCode="0.00E+00">
                  <c:v>1.48E-3</c:v>
                </c:pt>
                <c:pt idx="85339" formatCode="0.00E+00">
                  <c:v>1.47E-3</c:v>
                </c:pt>
                <c:pt idx="85340" formatCode="0.00E+00">
                  <c:v>1.47E-3</c:v>
                </c:pt>
                <c:pt idx="85341" formatCode="0.00E+00">
                  <c:v>1.47E-3</c:v>
                </c:pt>
                <c:pt idx="85342" formatCode="0.00E+00">
                  <c:v>1.47E-3</c:v>
                </c:pt>
                <c:pt idx="85343" formatCode="0.00E+00">
                  <c:v>1.47E-3</c:v>
                </c:pt>
                <c:pt idx="85344" formatCode="0.00E+00">
                  <c:v>1.47E-3</c:v>
                </c:pt>
                <c:pt idx="85345" formatCode="0.00E+00">
                  <c:v>1.47E-3</c:v>
                </c:pt>
                <c:pt idx="85346" formatCode="0.00E+00">
                  <c:v>1.48E-3</c:v>
                </c:pt>
                <c:pt idx="85347" formatCode="0.00E+00">
                  <c:v>1.47E-3</c:v>
                </c:pt>
                <c:pt idx="85348" formatCode="0.00E+00">
                  <c:v>1.48E-3</c:v>
                </c:pt>
                <c:pt idx="85349" formatCode="0.00E+00">
                  <c:v>1.48E-3</c:v>
                </c:pt>
                <c:pt idx="85350" formatCode="0.00E+00">
                  <c:v>1.47E-3</c:v>
                </c:pt>
                <c:pt idx="85351" formatCode="0.00E+00">
                  <c:v>1.47E-3</c:v>
                </c:pt>
                <c:pt idx="85352" formatCode="0.00E+00">
                  <c:v>1.48E-3</c:v>
                </c:pt>
                <c:pt idx="85353" formatCode="0.00E+00">
                  <c:v>1.47E-3</c:v>
                </c:pt>
                <c:pt idx="85354" formatCode="0.00E+00">
                  <c:v>1.47E-3</c:v>
                </c:pt>
                <c:pt idx="85355" formatCode="0.00E+00">
                  <c:v>1.48E-3</c:v>
                </c:pt>
                <c:pt idx="85356" formatCode="0.00E+00">
                  <c:v>1.47E-3</c:v>
                </c:pt>
                <c:pt idx="85357" formatCode="0.00E+00">
                  <c:v>1.47E-3</c:v>
                </c:pt>
                <c:pt idx="85358" formatCode="0.00E+00">
                  <c:v>1.47E-3</c:v>
                </c:pt>
                <c:pt idx="85359" formatCode="0.00E+00">
                  <c:v>1.47E-3</c:v>
                </c:pt>
                <c:pt idx="85360" formatCode="0.00E+00">
                  <c:v>1.47E-3</c:v>
                </c:pt>
                <c:pt idx="85361" formatCode="0.00E+00">
                  <c:v>1.47E-3</c:v>
                </c:pt>
                <c:pt idx="85362" formatCode="0.00E+00">
                  <c:v>1.47E-3</c:v>
                </c:pt>
                <c:pt idx="85363" formatCode="0.00E+00">
                  <c:v>1.48E-3</c:v>
                </c:pt>
                <c:pt idx="85364" formatCode="0.00E+00">
                  <c:v>1.48E-3</c:v>
                </c:pt>
                <c:pt idx="85365" formatCode="0.00E+00">
                  <c:v>1.47E-3</c:v>
                </c:pt>
                <c:pt idx="85366" formatCode="0.00E+00">
                  <c:v>1.47E-3</c:v>
                </c:pt>
                <c:pt idx="85367" formatCode="0.00E+00">
                  <c:v>1.47E-3</c:v>
                </c:pt>
                <c:pt idx="85368" formatCode="0.00E+00">
                  <c:v>1.47E-3</c:v>
                </c:pt>
                <c:pt idx="85369" formatCode="0.00E+00">
                  <c:v>1.47E-3</c:v>
                </c:pt>
                <c:pt idx="85370" formatCode="0.00E+00">
                  <c:v>1.47E-3</c:v>
                </c:pt>
                <c:pt idx="85371" formatCode="0.00E+00">
                  <c:v>1.47E-3</c:v>
                </c:pt>
                <c:pt idx="85372" formatCode="0.00E+00">
                  <c:v>1.48E-3</c:v>
                </c:pt>
                <c:pt idx="85373" formatCode="0.00E+00">
                  <c:v>1.47E-3</c:v>
                </c:pt>
                <c:pt idx="85374" formatCode="0.00E+00">
                  <c:v>1.47E-3</c:v>
                </c:pt>
                <c:pt idx="85375" formatCode="0.00E+00">
                  <c:v>1.47E-3</c:v>
                </c:pt>
                <c:pt idx="85376" formatCode="0.00E+00">
                  <c:v>1.48E-3</c:v>
                </c:pt>
                <c:pt idx="85377" formatCode="0.00E+00">
                  <c:v>1.48E-3</c:v>
                </c:pt>
                <c:pt idx="85378" formatCode="0.00E+00">
                  <c:v>1.47E-3</c:v>
                </c:pt>
                <c:pt idx="85379" formatCode="0.00E+00">
                  <c:v>1.47E-3</c:v>
                </c:pt>
                <c:pt idx="85380" formatCode="0.00E+00">
                  <c:v>1.48E-3</c:v>
                </c:pt>
                <c:pt idx="85381" formatCode="0.00E+00">
                  <c:v>1.47E-3</c:v>
                </c:pt>
                <c:pt idx="85382" formatCode="0.00E+00">
                  <c:v>1.48E-3</c:v>
                </c:pt>
                <c:pt idx="85383" formatCode="0.00E+00">
                  <c:v>1.48E-3</c:v>
                </c:pt>
                <c:pt idx="85384" formatCode="0.00E+00">
                  <c:v>1.47E-3</c:v>
                </c:pt>
                <c:pt idx="85385" formatCode="0.00E+00">
                  <c:v>1.47E-3</c:v>
                </c:pt>
                <c:pt idx="85386" formatCode="0.00E+00">
                  <c:v>1.48E-3</c:v>
                </c:pt>
                <c:pt idx="85387" formatCode="0.00E+00">
                  <c:v>1.47E-3</c:v>
                </c:pt>
                <c:pt idx="85388" formatCode="0.00E+00">
                  <c:v>1.47E-3</c:v>
                </c:pt>
                <c:pt idx="85389" formatCode="0.00E+00">
                  <c:v>1.48E-3</c:v>
                </c:pt>
                <c:pt idx="85390" formatCode="0.00E+00">
                  <c:v>1.48E-3</c:v>
                </c:pt>
                <c:pt idx="85391" formatCode="0.00E+00">
                  <c:v>1.47E-3</c:v>
                </c:pt>
                <c:pt idx="85392" formatCode="0.00E+00">
                  <c:v>1.48E-3</c:v>
                </c:pt>
                <c:pt idx="85393" formatCode="0.00E+00">
                  <c:v>1.47E-3</c:v>
                </c:pt>
                <c:pt idx="85394" formatCode="0.00E+00">
                  <c:v>1.48E-3</c:v>
                </c:pt>
                <c:pt idx="85395" formatCode="0.00E+00">
                  <c:v>1.47E-3</c:v>
                </c:pt>
                <c:pt idx="85396" formatCode="0.00E+00">
                  <c:v>1.47E-3</c:v>
                </c:pt>
                <c:pt idx="85397" formatCode="0.00E+00">
                  <c:v>1.48E-3</c:v>
                </c:pt>
                <c:pt idx="85398" formatCode="0.00E+00">
                  <c:v>1.47E-3</c:v>
                </c:pt>
                <c:pt idx="85399" formatCode="0.00E+00">
                  <c:v>1.47E-3</c:v>
                </c:pt>
                <c:pt idx="85400" formatCode="0.00E+00">
                  <c:v>1.47E-3</c:v>
                </c:pt>
                <c:pt idx="85401" formatCode="0.00E+00">
                  <c:v>1.47E-3</c:v>
                </c:pt>
                <c:pt idx="85402" formatCode="0.00E+00">
                  <c:v>1.47E-3</c:v>
                </c:pt>
                <c:pt idx="85403" formatCode="0.00E+00">
                  <c:v>1.47E-3</c:v>
                </c:pt>
                <c:pt idx="85404" formatCode="0.00E+00">
                  <c:v>1.48E-3</c:v>
                </c:pt>
                <c:pt idx="85405" formatCode="0.00E+00">
                  <c:v>1.48E-3</c:v>
                </c:pt>
                <c:pt idx="85406" formatCode="0.00E+00">
                  <c:v>1.47E-3</c:v>
                </c:pt>
                <c:pt idx="85407" formatCode="0.00E+00">
                  <c:v>1.47E-3</c:v>
                </c:pt>
                <c:pt idx="85408" formatCode="0.00E+00">
                  <c:v>1.47E-3</c:v>
                </c:pt>
                <c:pt idx="85409" formatCode="0.00E+00">
                  <c:v>1.47E-3</c:v>
                </c:pt>
                <c:pt idx="85410" formatCode="0.00E+00">
                  <c:v>1.47E-3</c:v>
                </c:pt>
                <c:pt idx="85411" formatCode="0.00E+00">
                  <c:v>1.47E-3</c:v>
                </c:pt>
                <c:pt idx="85412" formatCode="0.00E+00">
                  <c:v>1.48E-3</c:v>
                </c:pt>
                <c:pt idx="85413" formatCode="0.00E+00">
                  <c:v>1.48E-3</c:v>
                </c:pt>
                <c:pt idx="85414" formatCode="0.00E+00">
                  <c:v>1.48E-3</c:v>
                </c:pt>
                <c:pt idx="85415" formatCode="0.00E+00">
                  <c:v>1.48E-3</c:v>
                </c:pt>
                <c:pt idx="85416" formatCode="0.00E+00">
                  <c:v>1.47E-3</c:v>
                </c:pt>
                <c:pt idx="85417" formatCode="0.00E+00">
                  <c:v>1.48E-3</c:v>
                </c:pt>
                <c:pt idx="85418" formatCode="0.00E+00">
                  <c:v>1.48E-3</c:v>
                </c:pt>
                <c:pt idx="85419" formatCode="0.00E+00">
                  <c:v>1.48E-3</c:v>
                </c:pt>
                <c:pt idx="85420" formatCode="0.00E+00">
                  <c:v>1.47E-3</c:v>
                </c:pt>
                <c:pt idx="85421" formatCode="0.00E+00">
                  <c:v>1.47E-3</c:v>
                </c:pt>
                <c:pt idx="85422" formatCode="0.00E+00">
                  <c:v>1.47E-3</c:v>
                </c:pt>
                <c:pt idx="85423" formatCode="0.00E+00">
                  <c:v>1.47E-3</c:v>
                </c:pt>
                <c:pt idx="85424" formatCode="0.00E+00">
                  <c:v>1.48E-3</c:v>
                </c:pt>
                <c:pt idx="85425" formatCode="0.00E+00">
                  <c:v>1.47E-3</c:v>
                </c:pt>
                <c:pt idx="85426" formatCode="0.00E+00">
                  <c:v>1.47E-3</c:v>
                </c:pt>
                <c:pt idx="85427" formatCode="0.00E+00">
                  <c:v>1.48E-3</c:v>
                </c:pt>
                <c:pt idx="85428" formatCode="0.00E+00">
                  <c:v>1.47E-3</c:v>
                </c:pt>
                <c:pt idx="85429" formatCode="0.00E+00">
                  <c:v>1.48E-3</c:v>
                </c:pt>
                <c:pt idx="85430" formatCode="0.00E+00">
                  <c:v>1.48E-3</c:v>
                </c:pt>
                <c:pt idx="85431" formatCode="0.00E+00">
                  <c:v>1.47E-3</c:v>
                </c:pt>
                <c:pt idx="85432" formatCode="0.00E+00">
                  <c:v>1.48E-3</c:v>
                </c:pt>
                <c:pt idx="85433" formatCode="0.00E+00">
                  <c:v>1.47E-3</c:v>
                </c:pt>
                <c:pt idx="85434" formatCode="0.00E+00">
                  <c:v>1.48E-3</c:v>
                </c:pt>
                <c:pt idx="85435" formatCode="0.00E+00">
                  <c:v>1.48E-3</c:v>
                </c:pt>
                <c:pt idx="85436" formatCode="0.00E+00">
                  <c:v>1.48E-3</c:v>
                </c:pt>
                <c:pt idx="85437" formatCode="0.00E+00">
                  <c:v>1.48E-3</c:v>
                </c:pt>
                <c:pt idx="85438" formatCode="0.00E+00">
                  <c:v>1.48E-3</c:v>
                </c:pt>
                <c:pt idx="85439" formatCode="0.00E+00">
                  <c:v>1.47E-3</c:v>
                </c:pt>
                <c:pt idx="85440" formatCode="0.00E+00">
                  <c:v>1.48E-3</c:v>
                </c:pt>
                <c:pt idx="85441" formatCode="0.00E+00">
                  <c:v>1.48E-3</c:v>
                </c:pt>
                <c:pt idx="85442" formatCode="0.00E+00">
                  <c:v>1.48E-3</c:v>
                </c:pt>
                <c:pt idx="85443" formatCode="0.00E+00">
                  <c:v>1.48E-3</c:v>
                </c:pt>
                <c:pt idx="85444" formatCode="0.00E+00">
                  <c:v>1.48E-3</c:v>
                </c:pt>
                <c:pt idx="85445" formatCode="0.00E+00">
                  <c:v>1.48E-3</c:v>
                </c:pt>
                <c:pt idx="85446" formatCode="0.00E+00">
                  <c:v>1.47E-3</c:v>
                </c:pt>
                <c:pt idx="85447" formatCode="0.00E+00">
                  <c:v>1.47E-3</c:v>
                </c:pt>
                <c:pt idx="85448" formatCode="0.00E+00">
                  <c:v>1.48E-3</c:v>
                </c:pt>
                <c:pt idx="85449" formatCode="0.00E+00">
                  <c:v>1.48E-3</c:v>
                </c:pt>
                <c:pt idx="85450" formatCode="0.00E+00">
                  <c:v>1.47E-3</c:v>
                </c:pt>
                <c:pt idx="85451" formatCode="0.00E+00">
                  <c:v>1.47E-3</c:v>
                </c:pt>
                <c:pt idx="85452" formatCode="0.00E+00">
                  <c:v>1.48E-3</c:v>
                </c:pt>
                <c:pt idx="85453" formatCode="0.00E+00">
                  <c:v>1.48E-3</c:v>
                </c:pt>
                <c:pt idx="85454" formatCode="0.00E+00">
                  <c:v>1.47E-3</c:v>
                </c:pt>
                <c:pt idx="85455" formatCode="0.00E+00">
                  <c:v>1.47E-3</c:v>
                </c:pt>
                <c:pt idx="85456" formatCode="0.00E+00">
                  <c:v>1.47E-3</c:v>
                </c:pt>
                <c:pt idx="85457" formatCode="0.00E+00">
                  <c:v>1.48E-3</c:v>
                </c:pt>
                <c:pt idx="85458" formatCode="0.00E+00">
                  <c:v>1.48E-3</c:v>
                </c:pt>
                <c:pt idx="85459" formatCode="0.00E+00">
                  <c:v>1.48E-3</c:v>
                </c:pt>
                <c:pt idx="85460" formatCode="0.00E+00">
                  <c:v>1.47E-3</c:v>
                </c:pt>
                <c:pt idx="85461" formatCode="0.00E+00">
                  <c:v>1.48E-3</c:v>
                </c:pt>
                <c:pt idx="85462" formatCode="0.00E+00">
                  <c:v>1.48E-3</c:v>
                </c:pt>
                <c:pt idx="85463" formatCode="0.00E+00">
                  <c:v>1.48E-3</c:v>
                </c:pt>
                <c:pt idx="85464" formatCode="0.00E+00">
                  <c:v>1.47E-3</c:v>
                </c:pt>
                <c:pt idx="85465" formatCode="0.00E+00">
                  <c:v>1.47E-3</c:v>
                </c:pt>
                <c:pt idx="85466" formatCode="0.00E+00">
                  <c:v>1.48E-3</c:v>
                </c:pt>
                <c:pt idx="85467" formatCode="0.00E+00">
                  <c:v>1.48E-3</c:v>
                </c:pt>
                <c:pt idx="85468" formatCode="0.00E+00">
                  <c:v>1.47E-3</c:v>
                </c:pt>
                <c:pt idx="85469" formatCode="0.00E+00">
                  <c:v>1.48E-3</c:v>
                </c:pt>
                <c:pt idx="85470" formatCode="0.00E+00">
                  <c:v>1.48E-3</c:v>
                </c:pt>
                <c:pt idx="85471" formatCode="0.00E+00">
                  <c:v>1.48E-3</c:v>
                </c:pt>
                <c:pt idx="85472" formatCode="0.00E+00">
                  <c:v>1.48E-3</c:v>
                </c:pt>
                <c:pt idx="85473" formatCode="0.00E+00">
                  <c:v>1.48E-3</c:v>
                </c:pt>
                <c:pt idx="85474" formatCode="0.00E+00">
                  <c:v>1.48E-3</c:v>
                </c:pt>
                <c:pt idx="85475" formatCode="0.00E+00">
                  <c:v>1.48E-3</c:v>
                </c:pt>
                <c:pt idx="85476" formatCode="0.00E+00">
                  <c:v>1.47E-3</c:v>
                </c:pt>
                <c:pt idx="85477" formatCode="0.00E+00">
                  <c:v>1.48E-3</c:v>
                </c:pt>
                <c:pt idx="85478" formatCode="0.00E+00">
                  <c:v>1.48E-3</c:v>
                </c:pt>
                <c:pt idx="85479" formatCode="0.00E+00">
                  <c:v>1.48E-3</c:v>
                </c:pt>
                <c:pt idx="85480" formatCode="0.00E+00">
                  <c:v>1.48E-3</c:v>
                </c:pt>
                <c:pt idx="85481" formatCode="0.00E+00">
                  <c:v>1.48E-3</c:v>
                </c:pt>
                <c:pt idx="85482" formatCode="0.00E+00">
                  <c:v>1.47E-3</c:v>
                </c:pt>
                <c:pt idx="85483" formatCode="0.00E+00">
                  <c:v>1.48E-3</c:v>
                </c:pt>
                <c:pt idx="85484" formatCode="0.00E+00">
                  <c:v>1.48E-3</c:v>
                </c:pt>
                <c:pt idx="85485" formatCode="0.00E+00">
                  <c:v>1.48E-3</c:v>
                </c:pt>
                <c:pt idx="85486" formatCode="0.00E+00">
                  <c:v>1.48E-3</c:v>
                </c:pt>
                <c:pt idx="85487" formatCode="0.00E+00">
                  <c:v>1.47E-3</c:v>
                </c:pt>
                <c:pt idx="85488" formatCode="0.00E+00">
                  <c:v>1.48E-3</c:v>
                </c:pt>
                <c:pt idx="85489" formatCode="0.00E+00">
                  <c:v>1.48E-3</c:v>
                </c:pt>
                <c:pt idx="85490" formatCode="0.00E+00">
                  <c:v>1.48E-3</c:v>
                </c:pt>
                <c:pt idx="85491" formatCode="0.00E+00">
                  <c:v>1.47E-3</c:v>
                </c:pt>
                <c:pt idx="85492" formatCode="0.00E+00">
                  <c:v>1.47E-3</c:v>
                </c:pt>
                <c:pt idx="85493" formatCode="0.00E+00">
                  <c:v>1.48E-3</c:v>
                </c:pt>
                <c:pt idx="85494" formatCode="0.00E+00">
                  <c:v>1.48E-3</c:v>
                </c:pt>
                <c:pt idx="85495" formatCode="0.00E+00">
                  <c:v>1.48E-3</c:v>
                </c:pt>
                <c:pt idx="85496" formatCode="0.00E+00">
                  <c:v>1.48E-3</c:v>
                </c:pt>
                <c:pt idx="85497" formatCode="0.00E+00">
                  <c:v>1.48E-3</c:v>
                </c:pt>
                <c:pt idx="85498" formatCode="0.00E+00">
                  <c:v>1.48E-3</c:v>
                </c:pt>
                <c:pt idx="85499" formatCode="0.00E+00">
                  <c:v>1.48E-3</c:v>
                </c:pt>
                <c:pt idx="85500" formatCode="0.00E+00">
                  <c:v>1.48E-3</c:v>
                </c:pt>
                <c:pt idx="85501" formatCode="0.00E+00">
                  <c:v>1.48E-3</c:v>
                </c:pt>
                <c:pt idx="85502" formatCode="0.00E+00">
                  <c:v>1.48E-3</c:v>
                </c:pt>
                <c:pt idx="85503" formatCode="0.00E+00">
                  <c:v>1.48E-3</c:v>
                </c:pt>
                <c:pt idx="85504" formatCode="0.00E+00">
                  <c:v>1.48E-3</c:v>
                </c:pt>
                <c:pt idx="85505" formatCode="0.00E+00">
                  <c:v>1.48E-3</c:v>
                </c:pt>
                <c:pt idx="85506" formatCode="0.00E+00">
                  <c:v>1.48E-3</c:v>
                </c:pt>
                <c:pt idx="85507" formatCode="0.00E+00">
                  <c:v>1.48E-3</c:v>
                </c:pt>
                <c:pt idx="85508" formatCode="0.00E+00">
                  <c:v>1.48E-3</c:v>
                </c:pt>
                <c:pt idx="85509" formatCode="0.00E+00">
                  <c:v>1.48E-3</c:v>
                </c:pt>
                <c:pt idx="85510" formatCode="0.00E+00">
                  <c:v>1.48E-3</c:v>
                </c:pt>
                <c:pt idx="85511" formatCode="0.00E+00">
                  <c:v>1.48E-3</c:v>
                </c:pt>
                <c:pt idx="85512" formatCode="0.00E+00">
                  <c:v>1.48E-3</c:v>
                </c:pt>
                <c:pt idx="85513" formatCode="0.00E+00">
                  <c:v>1.48E-3</c:v>
                </c:pt>
                <c:pt idx="85514" formatCode="0.00E+00">
                  <c:v>1.48E-3</c:v>
                </c:pt>
                <c:pt idx="85515" formatCode="0.00E+00">
                  <c:v>1.48E-3</c:v>
                </c:pt>
                <c:pt idx="85516" formatCode="0.00E+00">
                  <c:v>1.47E-3</c:v>
                </c:pt>
                <c:pt idx="85517" formatCode="0.00E+00">
                  <c:v>1.47E-3</c:v>
                </c:pt>
                <c:pt idx="85518" formatCode="0.00E+00">
                  <c:v>1.48E-3</c:v>
                </c:pt>
                <c:pt idx="85519" formatCode="0.00E+00">
                  <c:v>1.48E-3</c:v>
                </c:pt>
                <c:pt idx="85520" formatCode="0.00E+00">
                  <c:v>1.48E-3</c:v>
                </c:pt>
                <c:pt idx="85521" formatCode="0.00E+00">
                  <c:v>1.48E-3</c:v>
                </c:pt>
                <c:pt idx="85522" formatCode="0.00E+00">
                  <c:v>1.48E-3</c:v>
                </c:pt>
                <c:pt idx="85523" formatCode="0.00E+00">
                  <c:v>1.48E-3</c:v>
                </c:pt>
                <c:pt idx="85524" formatCode="0.00E+00">
                  <c:v>1.48E-3</c:v>
                </c:pt>
                <c:pt idx="85525" formatCode="0.00E+00">
                  <c:v>1.48E-3</c:v>
                </c:pt>
                <c:pt idx="85526" formatCode="0.00E+00">
                  <c:v>1.48E-3</c:v>
                </c:pt>
                <c:pt idx="85527" formatCode="0.00E+00">
                  <c:v>1.48E-3</c:v>
                </c:pt>
                <c:pt idx="85528" formatCode="0.00E+00">
                  <c:v>1.48E-3</c:v>
                </c:pt>
                <c:pt idx="85529" formatCode="0.00E+00">
                  <c:v>1.48E-3</c:v>
                </c:pt>
                <c:pt idx="85530" formatCode="0.00E+00">
                  <c:v>1.48E-3</c:v>
                </c:pt>
                <c:pt idx="85531" formatCode="0.00E+00">
                  <c:v>1.48E-3</c:v>
                </c:pt>
                <c:pt idx="85532" formatCode="0.00E+00">
                  <c:v>1.48E-3</c:v>
                </c:pt>
                <c:pt idx="85533" formatCode="0.00E+00">
                  <c:v>1.48E-3</c:v>
                </c:pt>
                <c:pt idx="85534" formatCode="0.00E+00">
                  <c:v>1.48E-3</c:v>
                </c:pt>
                <c:pt idx="85535" formatCode="0.00E+00">
                  <c:v>1.48E-3</c:v>
                </c:pt>
                <c:pt idx="85536" formatCode="0.00E+00">
                  <c:v>1.48E-3</c:v>
                </c:pt>
                <c:pt idx="85537" formatCode="0.00E+00">
                  <c:v>1.48E-3</c:v>
                </c:pt>
                <c:pt idx="85538" formatCode="0.00E+00">
                  <c:v>1.48E-3</c:v>
                </c:pt>
                <c:pt idx="85539" formatCode="0.00E+00">
                  <c:v>1.48E-3</c:v>
                </c:pt>
                <c:pt idx="85540" formatCode="0.00E+00">
                  <c:v>1.48E-3</c:v>
                </c:pt>
                <c:pt idx="85541" formatCode="0.00E+00">
                  <c:v>1.48E-3</c:v>
                </c:pt>
                <c:pt idx="85542" formatCode="0.00E+00">
                  <c:v>1.48E-3</c:v>
                </c:pt>
                <c:pt idx="85543" formatCode="0.00E+00">
                  <c:v>1.48E-3</c:v>
                </c:pt>
                <c:pt idx="85544" formatCode="0.00E+00">
                  <c:v>1.48E-3</c:v>
                </c:pt>
                <c:pt idx="85545" formatCode="0.00E+00">
                  <c:v>1.48E-3</c:v>
                </c:pt>
                <c:pt idx="85546" formatCode="0.00E+00">
                  <c:v>1.48E-3</c:v>
                </c:pt>
                <c:pt idx="85547" formatCode="0.00E+00">
                  <c:v>1.48E-3</c:v>
                </c:pt>
                <c:pt idx="85548" formatCode="0.00E+00">
                  <c:v>1.48E-3</c:v>
                </c:pt>
                <c:pt idx="85549" formatCode="0.00E+00">
                  <c:v>1.48E-3</c:v>
                </c:pt>
                <c:pt idx="85550" formatCode="0.00E+00">
                  <c:v>1.48E-3</c:v>
                </c:pt>
                <c:pt idx="85551" formatCode="0.00E+00">
                  <c:v>1.48E-3</c:v>
                </c:pt>
                <c:pt idx="85552" formatCode="0.00E+00">
                  <c:v>1.48E-3</c:v>
                </c:pt>
                <c:pt idx="85553" formatCode="0.00E+00">
                  <c:v>1.48E-3</c:v>
                </c:pt>
                <c:pt idx="85554" formatCode="0.00E+00">
                  <c:v>1.48E-3</c:v>
                </c:pt>
                <c:pt idx="85555" formatCode="0.00E+00">
                  <c:v>1.48E-3</c:v>
                </c:pt>
                <c:pt idx="85556" formatCode="0.00E+00">
                  <c:v>1.48E-3</c:v>
                </c:pt>
                <c:pt idx="85557" formatCode="0.00E+00">
                  <c:v>1.48E-3</c:v>
                </c:pt>
                <c:pt idx="85558" formatCode="0.00E+00">
                  <c:v>1.48E-3</c:v>
                </c:pt>
                <c:pt idx="85559" formatCode="0.00E+00">
                  <c:v>1.48E-3</c:v>
                </c:pt>
                <c:pt idx="85560" formatCode="0.00E+00">
                  <c:v>1.48E-3</c:v>
                </c:pt>
                <c:pt idx="85561" formatCode="0.00E+00">
                  <c:v>1.48E-3</c:v>
                </c:pt>
                <c:pt idx="85562" formatCode="0.00E+00">
                  <c:v>1.48E-3</c:v>
                </c:pt>
                <c:pt idx="85563" formatCode="0.00E+00">
                  <c:v>1.48E-3</c:v>
                </c:pt>
                <c:pt idx="85564" formatCode="0.00E+00">
                  <c:v>1.48E-3</c:v>
                </c:pt>
                <c:pt idx="85565" formatCode="0.00E+00">
                  <c:v>1.48E-3</c:v>
                </c:pt>
                <c:pt idx="85566" formatCode="0.00E+00">
                  <c:v>1.48E-3</c:v>
                </c:pt>
                <c:pt idx="85567" formatCode="0.00E+00">
                  <c:v>1.48E-3</c:v>
                </c:pt>
                <c:pt idx="85568" formatCode="0.00E+00">
                  <c:v>1.48E-3</c:v>
                </c:pt>
                <c:pt idx="85569" formatCode="0.00E+00">
                  <c:v>1.48E-3</c:v>
                </c:pt>
                <c:pt idx="85570" formatCode="0.00E+00">
                  <c:v>1.48E-3</c:v>
                </c:pt>
                <c:pt idx="85571" formatCode="0.00E+00">
                  <c:v>1.48E-3</c:v>
                </c:pt>
                <c:pt idx="85572" formatCode="0.00E+00">
                  <c:v>1.48E-3</c:v>
                </c:pt>
                <c:pt idx="85573" formatCode="0.00E+00">
                  <c:v>1.48E-3</c:v>
                </c:pt>
                <c:pt idx="85574" formatCode="0.00E+00">
                  <c:v>1.48E-3</c:v>
                </c:pt>
                <c:pt idx="85575" formatCode="0.00E+00">
                  <c:v>1.48E-3</c:v>
                </c:pt>
                <c:pt idx="85576" formatCode="0.00E+00">
                  <c:v>1.48E-3</c:v>
                </c:pt>
                <c:pt idx="85577" formatCode="0.00E+00">
                  <c:v>1.48E-3</c:v>
                </c:pt>
                <c:pt idx="85578" formatCode="0.00E+00">
                  <c:v>1.48E-3</c:v>
                </c:pt>
                <c:pt idx="85579" formatCode="0.00E+00">
                  <c:v>1.48E-3</c:v>
                </c:pt>
                <c:pt idx="85580" formatCode="0.00E+00">
                  <c:v>1.48E-3</c:v>
                </c:pt>
                <c:pt idx="85581" formatCode="0.00E+00">
                  <c:v>1.48E-3</c:v>
                </c:pt>
                <c:pt idx="85582" formatCode="0.00E+00">
                  <c:v>1.48E-3</c:v>
                </c:pt>
                <c:pt idx="85583" formatCode="0.00E+00">
                  <c:v>1.48E-3</c:v>
                </c:pt>
                <c:pt idx="85584" formatCode="0.00E+00">
                  <c:v>1.48E-3</c:v>
                </c:pt>
                <c:pt idx="85585" formatCode="0.00E+00">
                  <c:v>1.48E-3</c:v>
                </c:pt>
                <c:pt idx="85586" formatCode="0.00E+00">
                  <c:v>1.48E-3</c:v>
                </c:pt>
                <c:pt idx="85587" formatCode="0.00E+00">
                  <c:v>1.48E-3</c:v>
                </c:pt>
                <c:pt idx="85588" formatCode="0.00E+00">
                  <c:v>1.48E-3</c:v>
                </c:pt>
                <c:pt idx="85589" formatCode="0.00E+00">
                  <c:v>1.48E-3</c:v>
                </c:pt>
                <c:pt idx="85590" formatCode="0.00E+00">
                  <c:v>1.48E-3</c:v>
                </c:pt>
                <c:pt idx="85591" formatCode="0.00E+00">
                  <c:v>1.48E-3</c:v>
                </c:pt>
                <c:pt idx="85592" formatCode="0.00E+00">
                  <c:v>1.48E-3</c:v>
                </c:pt>
                <c:pt idx="85593" formatCode="0.00E+00">
                  <c:v>1.48E-3</c:v>
                </c:pt>
                <c:pt idx="85594" formatCode="0.00E+00">
                  <c:v>1.48E-3</c:v>
                </c:pt>
                <c:pt idx="85595" formatCode="0.00E+00">
                  <c:v>1.48E-3</c:v>
                </c:pt>
                <c:pt idx="85596" formatCode="0.00E+00">
                  <c:v>1.48E-3</c:v>
                </c:pt>
                <c:pt idx="85597" formatCode="0.00E+00">
                  <c:v>1.48E-3</c:v>
                </c:pt>
                <c:pt idx="85598" formatCode="0.00E+00">
                  <c:v>1.48E-3</c:v>
                </c:pt>
                <c:pt idx="85599" formatCode="0.00E+00">
                  <c:v>1.48E-3</c:v>
                </c:pt>
                <c:pt idx="85600" formatCode="0.00E+00">
                  <c:v>1.48E-3</c:v>
                </c:pt>
                <c:pt idx="85601" formatCode="0.00E+00">
                  <c:v>1.48E-3</c:v>
                </c:pt>
                <c:pt idx="85602" formatCode="0.00E+00">
                  <c:v>1.48E-3</c:v>
                </c:pt>
                <c:pt idx="85603" formatCode="0.00E+00">
                  <c:v>1.48E-3</c:v>
                </c:pt>
                <c:pt idx="85604" formatCode="0.00E+00">
                  <c:v>1.48E-3</c:v>
                </c:pt>
                <c:pt idx="85605" formatCode="0.00E+00">
                  <c:v>1.48E-3</c:v>
                </c:pt>
                <c:pt idx="85606" formatCode="0.00E+00">
                  <c:v>1.48E-3</c:v>
                </c:pt>
                <c:pt idx="85607" formatCode="0.00E+00">
                  <c:v>1.48E-3</c:v>
                </c:pt>
                <c:pt idx="85608" formatCode="0.00E+00">
                  <c:v>1.48E-3</c:v>
                </c:pt>
                <c:pt idx="85609" formatCode="0.00E+00">
                  <c:v>1.48E-3</c:v>
                </c:pt>
                <c:pt idx="85610" formatCode="0.00E+00">
                  <c:v>1.48E-3</c:v>
                </c:pt>
                <c:pt idx="85611" formatCode="0.00E+00">
                  <c:v>1.48E-3</c:v>
                </c:pt>
                <c:pt idx="85612" formatCode="0.00E+00">
                  <c:v>1.48E-3</c:v>
                </c:pt>
                <c:pt idx="85613" formatCode="0.00E+00">
                  <c:v>1.48E-3</c:v>
                </c:pt>
                <c:pt idx="85614" formatCode="0.00E+00">
                  <c:v>1.48E-3</c:v>
                </c:pt>
                <c:pt idx="85615" formatCode="0.00E+00">
                  <c:v>1.48E-3</c:v>
                </c:pt>
                <c:pt idx="85616" formatCode="0.00E+00">
                  <c:v>1.48E-3</c:v>
                </c:pt>
                <c:pt idx="85617" formatCode="0.00E+00">
                  <c:v>1.48E-3</c:v>
                </c:pt>
                <c:pt idx="85618" formatCode="0.00E+00">
                  <c:v>1.48E-3</c:v>
                </c:pt>
                <c:pt idx="85619" formatCode="0.00E+00">
                  <c:v>1.48E-3</c:v>
                </c:pt>
                <c:pt idx="85620" formatCode="0.00E+00">
                  <c:v>1.48E-3</c:v>
                </c:pt>
                <c:pt idx="85621" formatCode="0.00E+00">
                  <c:v>1.48E-3</c:v>
                </c:pt>
                <c:pt idx="85622" formatCode="0.00E+00">
                  <c:v>1.48E-3</c:v>
                </c:pt>
                <c:pt idx="85623" formatCode="0.00E+00">
                  <c:v>1.48E-3</c:v>
                </c:pt>
                <c:pt idx="85624" formatCode="0.00E+00">
                  <c:v>1.48E-3</c:v>
                </c:pt>
                <c:pt idx="85625" formatCode="0.00E+00">
                  <c:v>1.48E-3</c:v>
                </c:pt>
                <c:pt idx="85626" formatCode="0.00E+00">
                  <c:v>1.48E-3</c:v>
                </c:pt>
                <c:pt idx="85627" formatCode="0.00E+00">
                  <c:v>1.48E-3</c:v>
                </c:pt>
                <c:pt idx="85628" formatCode="0.00E+00">
                  <c:v>1.48E-3</c:v>
                </c:pt>
                <c:pt idx="85629" formatCode="0.00E+00">
                  <c:v>1.48E-3</c:v>
                </c:pt>
                <c:pt idx="85630" formatCode="0.00E+00">
                  <c:v>1.48E-3</c:v>
                </c:pt>
                <c:pt idx="85631" formatCode="0.00E+00">
                  <c:v>1.48E-3</c:v>
                </c:pt>
                <c:pt idx="85632" formatCode="0.00E+00">
                  <c:v>1.48E-3</c:v>
                </c:pt>
                <c:pt idx="85633" formatCode="0.00E+00">
                  <c:v>1.48E-3</c:v>
                </c:pt>
                <c:pt idx="85634" formatCode="0.00E+00">
                  <c:v>1.48E-3</c:v>
                </c:pt>
                <c:pt idx="85635" formatCode="0.00E+00">
                  <c:v>1.48E-3</c:v>
                </c:pt>
                <c:pt idx="85636" formatCode="0.00E+00">
                  <c:v>1.48E-3</c:v>
                </c:pt>
                <c:pt idx="85637" formatCode="0.00E+00">
                  <c:v>1.48E-3</c:v>
                </c:pt>
                <c:pt idx="85638" formatCode="0.00E+00">
                  <c:v>1.48E-3</c:v>
                </c:pt>
                <c:pt idx="85639" formatCode="0.00E+00">
                  <c:v>1.48E-3</c:v>
                </c:pt>
                <c:pt idx="85640" formatCode="0.00E+00">
                  <c:v>1.48E-3</c:v>
                </c:pt>
                <c:pt idx="85641" formatCode="0.00E+00">
                  <c:v>1.48E-3</c:v>
                </c:pt>
                <c:pt idx="85642" formatCode="0.00E+00">
                  <c:v>1.48E-3</c:v>
                </c:pt>
                <c:pt idx="85643" formatCode="0.00E+00">
                  <c:v>1.48E-3</c:v>
                </c:pt>
                <c:pt idx="85644" formatCode="0.00E+00">
                  <c:v>1.48E-3</c:v>
                </c:pt>
                <c:pt idx="85645" formatCode="0.00E+00">
                  <c:v>1.48E-3</c:v>
                </c:pt>
                <c:pt idx="85646" formatCode="0.00E+00">
                  <c:v>1.48E-3</c:v>
                </c:pt>
                <c:pt idx="85647" formatCode="0.00E+00">
                  <c:v>1.48E-3</c:v>
                </c:pt>
                <c:pt idx="85648" formatCode="0.00E+00">
                  <c:v>1.48E-3</c:v>
                </c:pt>
                <c:pt idx="85649" formatCode="0.00E+00">
                  <c:v>1.48E-3</c:v>
                </c:pt>
                <c:pt idx="85650" formatCode="0.00E+00">
                  <c:v>1.48E-3</c:v>
                </c:pt>
                <c:pt idx="85651" formatCode="0.00E+00">
                  <c:v>1.48E-3</c:v>
                </c:pt>
                <c:pt idx="85652" formatCode="0.00E+00">
                  <c:v>1.48E-3</c:v>
                </c:pt>
                <c:pt idx="85653" formatCode="0.00E+00">
                  <c:v>1.48E-3</c:v>
                </c:pt>
                <c:pt idx="85654" formatCode="0.00E+00">
                  <c:v>1.48E-3</c:v>
                </c:pt>
                <c:pt idx="85655" formatCode="0.00E+00">
                  <c:v>1.48E-3</c:v>
                </c:pt>
                <c:pt idx="85656" formatCode="0.00E+00">
                  <c:v>1.48E-3</c:v>
                </c:pt>
                <c:pt idx="85657" formatCode="0.00E+00">
                  <c:v>1.48E-3</c:v>
                </c:pt>
                <c:pt idx="85658" formatCode="0.00E+00">
                  <c:v>1.48E-3</c:v>
                </c:pt>
                <c:pt idx="85659" formatCode="0.00E+00">
                  <c:v>1.48E-3</c:v>
                </c:pt>
                <c:pt idx="85660" formatCode="0.00E+00">
                  <c:v>1.48E-3</c:v>
                </c:pt>
                <c:pt idx="85661" formatCode="0.00E+00">
                  <c:v>1.47E-3</c:v>
                </c:pt>
                <c:pt idx="85662" formatCode="0.00E+00">
                  <c:v>1.48E-3</c:v>
                </c:pt>
                <c:pt idx="85663" formatCode="0.00E+00">
                  <c:v>1.48E-3</c:v>
                </c:pt>
                <c:pt idx="85664" formatCode="0.00E+00">
                  <c:v>1.48E-3</c:v>
                </c:pt>
                <c:pt idx="85665" formatCode="0.00E+00">
                  <c:v>1.48E-3</c:v>
                </c:pt>
                <c:pt idx="85666" formatCode="0.00E+00">
                  <c:v>1.48E-3</c:v>
                </c:pt>
                <c:pt idx="85667" formatCode="0.00E+00">
                  <c:v>1.48E-3</c:v>
                </c:pt>
                <c:pt idx="85668" formatCode="0.00E+00">
                  <c:v>1.48E-3</c:v>
                </c:pt>
                <c:pt idx="85669" formatCode="0.00E+00">
                  <c:v>1.48E-3</c:v>
                </c:pt>
                <c:pt idx="85670" formatCode="0.00E+00">
                  <c:v>1.48E-3</c:v>
                </c:pt>
                <c:pt idx="85671" formatCode="0.00E+00">
                  <c:v>1.48E-3</c:v>
                </c:pt>
                <c:pt idx="85672" formatCode="0.00E+00">
                  <c:v>1.48E-3</c:v>
                </c:pt>
                <c:pt idx="85673" formatCode="0.00E+00">
                  <c:v>1.48E-3</c:v>
                </c:pt>
                <c:pt idx="85674" formatCode="0.00E+00">
                  <c:v>1.48E-3</c:v>
                </c:pt>
                <c:pt idx="85675" formatCode="0.00E+00">
                  <c:v>1.48E-3</c:v>
                </c:pt>
                <c:pt idx="85676" formatCode="0.00E+00">
                  <c:v>1.48E-3</c:v>
                </c:pt>
                <c:pt idx="85677" formatCode="0.00E+00">
                  <c:v>1.48E-3</c:v>
                </c:pt>
                <c:pt idx="85678" formatCode="0.00E+00">
                  <c:v>1.48E-3</c:v>
                </c:pt>
                <c:pt idx="85679" formatCode="0.00E+00">
                  <c:v>1.48E-3</c:v>
                </c:pt>
                <c:pt idx="85680" formatCode="0.00E+00">
                  <c:v>1.48E-3</c:v>
                </c:pt>
                <c:pt idx="85681" formatCode="0.00E+00">
                  <c:v>1.48E-3</c:v>
                </c:pt>
                <c:pt idx="85682" formatCode="0.00E+00">
                  <c:v>1.48E-3</c:v>
                </c:pt>
                <c:pt idx="85683" formatCode="0.00E+00">
                  <c:v>1.48E-3</c:v>
                </c:pt>
                <c:pt idx="85684" formatCode="0.00E+00">
                  <c:v>1.48E-3</c:v>
                </c:pt>
                <c:pt idx="85685" formatCode="0.00E+00">
                  <c:v>1.48E-3</c:v>
                </c:pt>
                <c:pt idx="85686" formatCode="0.00E+00">
                  <c:v>1.48E-3</c:v>
                </c:pt>
                <c:pt idx="85687" formatCode="0.00E+00">
                  <c:v>1.48E-3</c:v>
                </c:pt>
                <c:pt idx="85688" formatCode="0.00E+00">
                  <c:v>1.48E-3</c:v>
                </c:pt>
                <c:pt idx="85689" formatCode="0.00E+00">
                  <c:v>1.48E-3</c:v>
                </c:pt>
                <c:pt idx="85690" formatCode="0.00E+00">
                  <c:v>1.48E-3</c:v>
                </c:pt>
                <c:pt idx="85691" formatCode="0.00E+00">
                  <c:v>1.48E-3</c:v>
                </c:pt>
                <c:pt idx="85692" formatCode="0.00E+00">
                  <c:v>1.48E-3</c:v>
                </c:pt>
                <c:pt idx="85693" formatCode="0.00E+00">
                  <c:v>1.48E-3</c:v>
                </c:pt>
                <c:pt idx="85694" formatCode="0.00E+00">
                  <c:v>1.48E-3</c:v>
                </c:pt>
                <c:pt idx="85695" formatCode="0.00E+00">
                  <c:v>1.48E-3</c:v>
                </c:pt>
                <c:pt idx="85696" formatCode="0.00E+00">
                  <c:v>1.48E-3</c:v>
                </c:pt>
                <c:pt idx="85697" formatCode="0.00E+00">
                  <c:v>1.48E-3</c:v>
                </c:pt>
                <c:pt idx="85698" formatCode="0.00E+00">
                  <c:v>1.48E-3</c:v>
                </c:pt>
                <c:pt idx="85699" formatCode="0.00E+00">
                  <c:v>1.48E-3</c:v>
                </c:pt>
                <c:pt idx="85700" formatCode="0.00E+00">
                  <c:v>1.48E-3</c:v>
                </c:pt>
                <c:pt idx="85701" formatCode="0.00E+00">
                  <c:v>1.48E-3</c:v>
                </c:pt>
                <c:pt idx="85702" formatCode="0.00E+00">
                  <c:v>1.48E-3</c:v>
                </c:pt>
                <c:pt idx="85703" formatCode="0.00E+00">
                  <c:v>1.48E-3</c:v>
                </c:pt>
                <c:pt idx="85704" formatCode="0.00E+00">
                  <c:v>1.48E-3</c:v>
                </c:pt>
                <c:pt idx="85705" formatCode="0.00E+00">
                  <c:v>1.48E-3</c:v>
                </c:pt>
                <c:pt idx="85706" formatCode="0.00E+00">
                  <c:v>1.48E-3</c:v>
                </c:pt>
                <c:pt idx="85707" formatCode="0.00E+00">
                  <c:v>1.48E-3</c:v>
                </c:pt>
                <c:pt idx="85708" formatCode="0.00E+00">
                  <c:v>1.48E-3</c:v>
                </c:pt>
                <c:pt idx="85709" formatCode="0.00E+00">
                  <c:v>1.48E-3</c:v>
                </c:pt>
                <c:pt idx="85710" formatCode="0.00E+00">
                  <c:v>1.48E-3</c:v>
                </c:pt>
                <c:pt idx="85711" formatCode="0.00E+00">
                  <c:v>1.48E-3</c:v>
                </c:pt>
                <c:pt idx="85712" formatCode="0.00E+00">
                  <c:v>1.48E-3</c:v>
                </c:pt>
                <c:pt idx="85713" formatCode="0.00E+00">
                  <c:v>1.48E-3</c:v>
                </c:pt>
                <c:pt idx="85714" formatCode="0.00E+00">
                  <c:v>1.48E-3</c:v>
                </c:pt>
                <c:pt idx="85715" formatCode="0.00E+00">
                  <c:v>1.48E-3</c:v>
                </c:pt>
                <c:pt idx="85716" formatCode="0.00E+00">
                  <c:v>1.48E-3</c:v>
                </c:pt>
                <c:pt idx="85717" formatCode="0.00E+00">
                  <c:v>1.48E-3</c:v>
                </c:pt>
                <c:pt idx="85718" formatCode="0.00E+00">
                  <c:v>1.48E-3</c:v>
                </c:pt>
                <c:pt idx="85719" formatCode="0.00E+00">
                  <c:v>1.48E-3</c:v>
                </c:pt>
                <c:pt idx="85720" formatCode="0.00E+00">
                  <c:v>1.48E-3</c:v>
                </c:pt>
                <c:pt idx="85721" formatCode="0.00E+00">
                  <c:v>1.48E-3</c:v>
                </c:pt>
                <c:pt idx="85722" formatCode="0.00E+00">
                  <c:v>1.48E-3</c:v>
                </c:pt>
                <c:pt idx="85723" formatCode="0.00E+00">
                  <c:v>1.48E-3</c:v>
                </c:pt>
                <c:pt idx="85724" formatCode="0.00E+00">
                  <c:v>1.48E-3</c:v>
                </c:pt>
                <c:pt idx="85725" formatCode="0.00E+00">
                  <c:v>1.48E-3</c:v>
                </c:pt>
                <c:pt idx="85726" formatCode="0.00E+00">
                  <c:v>1.48E-3</c:v>
                </c:pt>
                <c:pt idx="85727" formatCode="0.00E+00">
                  <c:v>1.48E-3</c:v>
                </c:pt>
                <c:pt idx="85728" formatCode="0.00E+00">
                  <c:v>1.48E-3</c:v>
                </c:pt>
                <c:pt idx="85729" formatCode="0.00E+00">
                  <c:v>1.48E-3</c:v>
                </c:pt>
                <c:pt idx="85730" formatCode="0.00E+00">
                  <c:v>1.48E-3</c:v>
                </c:pt>
                <c:pt idx="85731" formatCode="0.00E+00">
                  <c:v>1.48E-3</c:v>
                </c:pt>
                <c:pt idx="85732" formatCode="0.00E+00">
                  <c:v>1.48E-3</c:v>
                </c:pt>
                <c:pt idx="85733" formatCode="0.00E+00">
                  <c:v>1.48E-3</c:v>
                </c:pt>
                <c:pt idx="85734" formatCode="0.00E+00">
                  <c:v>1.48E-3</c:v>
                </c:pt>
                <c:pt idx="85735" formatCode="0.00E+00">
                  <c:v>1.48E-3</c:v>
                </c:pt>
                <c:pt idx="85736" formatCode="0.00E+00">
                  <c:v>1.48E-3</c:v>
                </c:pt>
                <c:pt idx="85737" formatCode="0.00E+00">
                  <c:v>1.48E-3</c:v>
                </c:pt>
                <c:pt idx="85738" formatCode="0.00E+00">
                  <c:v>1.48E-3</c:v>
                </c:pt>
                <c:pt idx="85739" formatCode="0.00E+00">
                  <c:v>1.48E-3</c:v>
                </c:pt>
                <c:pt idx="85740" formatCode="0.00E+00">
                  <c:v>1.48E-3</c:v>
                </c:pt>
                <c:pt idx="85741" formatCode="0.00E+00">
                  <c:v>1.48E-3</c:v>
                </c:pt>
                <c:pt idx="85742" formatCode="0.00E+00">
                  <c:v>1.48E-3</c:v>
                </c:pt>
                <c:pt idx="85743" formatCode="0.00E+00">
                  <c:v>1.48E-3</c:v>
                </c:pt>
                <c:pt idx="85744" formatCode="0.00E+00">
                  <c:v>1.48E-3</c:v>
                </c:pt>
                <c:pt idx="85745" formatCode="0.00E+00">
                  <c:v>1.48E-3</c:v>
                </c:pt>
                <c:pt idx="85746" formatCode="0.00E+00">
                  <c:v>1.48E-3</c:v>
                </c:pt>
                <c:pt idx="85747" formatCode="0.00E+00">
                  <c:v>1.48E-3</c:v>
                </c:pt>
                <c:pt idx="85748" formatCode="0.00E+00">
                  <c:v>1.48E-3</c:v>
                </c:pt>
                <c:pt idx="85749" formatCode="0.00E+00">
                  <c:v>1.48E-3</c:v>
                </c:pt>
                <c:pt idx="85750" formatCode="0.00E+00">
                  <c:v>1.48E-3</c:v>
                </c:pt>
                <c:pt idx="85751" formatCode="0.00E+00">
                  <c:v>1.48E-3</c:v>
                </c:pt>
                <c:pt idx="85752" formatCode="0.00E+00">
                  <c:v>1.48E-3</c:v>
                </c:pt>
                <c:pt idx="85753" formatCode="0.00E+00">
                  <c:v>1.48E-3</c:v>
                </c:pt>
                <c:pt idx="85754" formatCode="0.00E+00">
                  <c:v>1.48E-3</c:v>
                </c:pt>
                <c:pt idx="85755" formatCode="0.00E+00">
                  <c:v>1.48E-3</c:v>
                </c:pt>
                <c:pt idx="85756" formatCode="0.00E+00">
                  <c:v>1.48E-3</c:v>
                </c:pt>
                <c:pt idx="85757" formatCode="0.00E+00">
                  <c:v>1.48E-3</c:v>
                </c:pt>
                <c:pt idx="85758" formatCode="0.00E+00">
                  <c:v>1.48E-3</c:v>
                </c:pt>
                <c:pt idx="85759" formatCode="0.00E+00">
                  <c:v>1.48E-3</c:v>
                </c:pt>
                <c:pt idx="85760" formatCode="0.00E+00">
                  <c:v>1.48E-3</c:v>
                </c:pt>
                <c:pt idx="85761" formatCode="0.00E+00">
                  <c:v>1.48E-3</c:v>
                </c:pt>
                <c:pt idx="85762" formatCode="0.00E+00">
                  <c:v>1.48E-3</c:v>
                </c:pt>
                <c:pt idx="85763" formatCode="0.00E+00">
                  <c:v>1.48E-3</c:v>
                </c:pt>
                <c:pt idx="85764" formatCode="0.00E+00">
                  <c:v>1.48E-3</c:v>
                </c:pt>
                <c:pt idx="85765" formatCode="0.00E+00">
                  <c:v>1.48E-3</c:v>
                </c:pt>
                <c:pt idx="85766" formatCode="0.00E+00">
                  <c:v>1.48E-3</c:v>
                </c:pt>
                <c:pt idx="85767" formatCode="0.00E+00">
                  <c:v>1.48E-3</c:v>
                </c:pt>
                <c:pt idx="85768" formatCode="0.00E+00">
                  <c:v>1.48E-3</c:v>
                </c:pt>
                <c:pt idx="85769" formatCode="0.00E+00">
                  <c:v>1.48E-3</c:v>
                </c:pt>
                <c:pt idx="85770" formatCode="0.00E+00">
                  <c:v>1.48E-3</c:v>
                </c:pt>
                <c:pt idx="85771" formatCode="0.00E+00">
                  <c:v>1.48E-3</c:v>
                </c:pt>
                <c:pt idx="85772" formatCode="0.00E+00">
                  <c:v>1.48E-3</c:v>
                </c:pt>
                <c:pt idx="85773" formatCode="0.00E+00">
                  <c:v>1.48E-3</c:v>
                </c:pt>
                <c:pt idx="85774" formatCode="0.00E+00">
                  <c:v>1.48E-3</c:v>
                </c:pt>
                <c:pt idx="85775" formatCode="0.00E+00">
                  <c:v>1.48E-3</c:v>
                </c:pt>
                <c:pt idx="85776" formatCode="0.00E+00">
                  <c:v>1.48E-3</c:v>
                </c:pt>
                <c:pt idx="85777" formatCode="0.00E+00">
                  <c:v>1.48E-3</c:v>
                </c:pt>
                <c:pt idx="85778" formatCode="0.00E+00">
                  <c:v>1.48E-3</c:v>
                </c:pt>
                <c:pt idx="85779" formatCode="0.00E+00">
                  <c:v>1.48E-3</c:v>
                </c:pt>
                <c:pt idx="85780" formatCode="0.00E+00">
                  <c:v>1.48E-3</c:v>
                </c:pt>
                <c:pt idx="85781" formatCode="0.00E+00">
                  <c:v>1.48E-3</c:v>
                </c:pt>
                <c:pt idx="85782" formatCode="0.00E+00">
                  <c:v>1.48E-3</c:v>
                </c:pt>
                <c:pt idx="85783" formatCode="0.00E+00">
                  <c:v>1.48E-3</c:v>
                </c:pt>
                <c:pt idx="85784" formatCode="0.00E+00">
                  <c:v>1.48E-3</c:v>
                </c:pt>
                <c:pt idx="85785" formatCode="0.00E+00">
                  <c:v>1.48E-3</c:v>
                </c:pt>
                <c:pt idx="85786" formatCode="0.00E+00">
                  <c:v>1.48E-3</c:v>
                </c:pt>
                <c:pt idx="85787" formatCode="0.00E+00">
                  <c:v>1.48E-3</c:v>
                </c:pt>
                <c:pt idx="85788" formatCode="0.00E+00">
                  <c:v>1.48E-3</c:v>
                </c:pt>
                <c:pt idx="85789" formatCode="0.00E+00">
                  <c:v>1.48E-3</c:v>
                </c:pt>
                <c:pt idx="85790" formatCode="0.00E+00">
                  <c:v>1.48E-3</c:v>
                </c:pt>
                <c:pt idx="85791" formatCode="0.00E+00">
                  <c:v>1.48E-3</c:v>
                </c:pt>
                <c:pt idx="85792" formatCode="0.00E+00">
                  <c:v>1.48E-3</c:v>
                </c:pt>
                <c:pt idx="85793" formatCode="0.00E+00">
                  <c:v>1.48E-3</c:v>
                </c:pt>
                <c:pt idx="85794" formatCode="0.00E+00">
                  <c:v>1.48E-3</c:v>
                </c:pt>
                <c:pt idx="85795" formatCode="0.00E+00">
                  <c:v>1.48E-3</c:v>
                </c:pt>
                <c:pt idx="85796" formatCode="0.00E+00">
                  <c:v>1.48E-3</c:v>
                </c:pt>
                <c:pt idx="85797" formatCode="0.00E+00">
                  <c:v>1.48E-3</c:v>
                </c:pt>
                <c:pt idx="85798" formatCode="0.00E+00">
                  <c:v>1.48E-3</c:v>
                </c:pt>
                <c:pt idx="85799" formatCode="0.00E+00">
                  <c:v>1.48E-3</c:v>
                </c:pt>
                <c:pt idx="85800" formatCode="0.00E+00">
                  <c:v>1.48E-3</c:v>
                </c:pt>
                <c:pt idx="85801" formatCode="0.00E+00">
                  <c:v>1.48E-3</c:v>
                </c:pt>
                <c:pt idx="85802" formatCode="0.00E+00">
                  <c:v>1.48E-3</c:v>
                </c:pt>
                <c:pt idx="85803" formatCode="0.00E+00">
                  <c:v>1.48E-3</c:v>
                </c:pt>
                <c:pt idx="85804" formatCode="0.00E+00">
                  <c:v>1.48E-3</c:v>
                </c:pt>
                <c:pt idx="85805" formatCode="0.00E+00">
                  <c:v>1.48E-3</c:v>
                </c:pt>
                <c:pt idx="85806" formatCode="0.00E+00">
                  <c:v>1.48E-3</c:v>
                </c:pt>
                <c:pt idx="85807" formatCode="0.00E+00">
                  <c:v>1.48E-3</c:v>
                </c:pt>
                <c:pt idx="85808" formatCode="0.00E+00">
                  <c:v>1.48E-3</c:v>
                </c:pt>
                <c:pt idx="85809" formatCode="0.00E+00">
                  <c:v>1.48E-3</c:v>
                </c:pt>
                <c:pt idx="85810" formatCode="0.00E+00">
                  <c:v>1.48E-3</c:v>
                </c:pt>
                <c:pt idx="85811" formatCode="0.00E+00">
                  <c:v>1.48E-3</c:v>
                </c:pt>
                <c:pt idx="85812" formatCode="0.00E+00">
                  <c:v>1.48E-3</c:v>
                </c:pt>
                <c:pt idx="85813" formatCode="0.00E+00">
                  <c:v>1.48E-3</c:v>
                </c:pt>
                <c:pt idx="85814" formatCode="0.00E+00">
                  <c:v>1.48E-3</c:v>
                </c:pt>
                <c:pt idx="85815" formatCode="0.00E+00">
                  <c:v>1.48E-3</c:v>
                </c:pt>
                <c:pt idx="85816" formatCode="0.00E+00">
                  <c:v>1.48E-3</c:v>
                </c:pt>
                <c:pt idx="85817" formatCode="0.00E+00">
                  <c:v>1.48E-3</c:v>
                </c:pt>
                <c:pt idx="85818" formatCode="0.00E+00">
                  <c:v>1.48E-3</c:v>
                </c:pt>
                <c:pt idx="85819" formatCode="0.00E+00">
                  <c:v>1.48E-3</c:v>
                </c:pt>
                <c:pt idx="85820" formatCode="0.00E+00">
                  <c:v>1.48E-3</c:v>
                </c:pt>
                <c:pt idx="85821" formatCode="0.00E+00">
                  <c:v>1.48E-3</c:v>
                </c:pt>
                <c:pt idx="85822" formatCode="0.00E+00">
                  <c:v>1.48E-3</c:v>
                </c:pt>
                <c:pt idx="85823" formatCode="0.00E+00">
                  <c:v>1.48E-3</c:v>
                </c:pt>
                <c:pt idx="85824" formatCode="0.00E+00">
                  <c:v>1.48E-3</c:v>
                </c:pt>
                <c:pt idx="85825" formatCode="0.00E+00">
                  <c:v>1.48E-3</c:v>
                </c:pt>
                <c:pt idx="85826" formatCode="0.00E+00">
                  <c:v>1.48E-3</c:v>
                </c:pt>
                <c:pt idx="85827" formatCode="0.00E+00">
                  <c:v>1.48E-3</c:v>
                </c:pt>
                <c:pt idx="85828" formatCode="0.00E+00">
                  <c:v>1.48E-3</c:v>
                </c:pt>
                <c:pt idx="85829" formatCode="0.00E+00">
                  <c:v>1.48E-3</c:v>
                </c:pt>
                <c:pt idx="85830" formatCode="0.00E+00">
                  <c:v>1.48E-3</c:v>
                </c:pt>
                <c:pt idx="85831" formatCode="0.00E+00">
                  <c:v>1.48E-3</c:v>
                </c:pt>
                <c:pt idx="85832" formatCode="0.00E+00">
                  <c:v>1.48E-3</c:v>
                </c:pt>
                <c:pt idx="85833" formatCode="0.00E+00">
                  <c:v>1.48E-3</c:v>
                </c:pt>
                <c:pt idx="85834" formatCode="0.00E+00">
                  <c:v>1.48E-3</c:v>
                </c:pt>
                <c:pt idx="85835" formatCode="0.00E+00">
                  <c:v>1.48E-3</c:v>
                </c:pt>
                <c:pt idx="85836" formatCode="0.00E+00">
                  <c:v>1.48E-3</c:v>
                </c:pt>
                <c:pt idx="85837" formatCode="0.00E+00">
                  <c:v>1.48E-3</c:v>
                </c:pt>
                <c:pt idx="85838" formatCode="0.00E+00">
                  <c:v>1.48E-3</c:v>
                </c:pt>
                <c:pt idx="85839" formatCode="0.00E+00">
                  <c:v>1.48E-3</c:v>
                </c:pt>
                <c:pt idx="85840" formatCode="0.00E+00">
                  <c:v>1.48E-3</c:v>
                </c:pt>
                <c:pt idx="85841" formatCode="0.00E+00">
                  <c:v>1.48E-3</c:v>
                </c:pt>
                <c:pt idx="85842" formatCode="0.00E+00">
                  <c:v>1.48E-3</c:v>
                </c:pt>
                <c:pt idx="85843" formatCode="0.00E+00">
                  <c:v>1.48E-3</c:v>
                </c:pt>
                <c:pt idx="85844" formatCode="0.00E+00">
                  <c:v>1.48E-3</c:v>
                </c:pt>
                <c:pt idx="85845" formatCode="0.00E+00">
                  <c:v>1.48E-3</c:v>
                </c:pt>
                <c:pt idx="85846" formatCode="0.00E+00">
                  <c:v>1.48E-3</c:v>
                </c:pt>
                <c:pt idx="85847" formatCode="0.00E+00">
                  <c:v>1.48E-3</c:v>
                </c:pt>
                <c:pt idx="85848" formatCode="0.00E+00">
                  <c:v>1.48E-3</c:v>
                </c:pt>
                <c:pt idx="85849" formatCode="0.00E+00">
                  <c:v>1.48E-3</c:v>
                </c:pt>
                <c:pt idx="85850" formatCode="0.00E+00">
                  <c:v>1.48E-3</c:v>
                </c:pt>
                <c:pt idx="85851" formatCode="0.00E+00">
                  <c:v>1.48E-3</c:v>
                </c:pt>
                <c:pt idx="85852" formatCode="0.00E+00">
                  <c:v>1.48E-3</c:v>
                </c:pt>
                <c:pt idx="85853" formatCode="0.00E+00">
                  <c:v>1.48E-3</c:v>
                </c:pt>
                <c:pt idx="85854" formatCode="0.00E+00">
                  <c:v>1.48E-3</c:v>
                </c:pt>
                <c:pt idx="85855" formatCode="0.00E+00">
                  <c:v>1.48E-3</c:v>
                </c:pt>
                <c:pt idx="85856" formatCode="0.00E+00">
                  <c:v>1.48E-3</c:v>
                </c:pt>
                <c:pt idx="85857" formatCode="0.00E+00">
                  <c:v>1.48E-3</c:v>
                </c:pt>
                <c:pt idx="85858" formatCode="0.00E+00">
                  <c:v>1.48E-3</c:v>
                </c:pt>
                <c:pt idx="85859" formatCode="0.00E+00">
                  <c:v>1.48E-3</c:v>
                </c:pt>
                <c:pt idx="85860" formatCode="0.00E+00">
                  <c:v>1.48E-3</c:v>
                </c:pt>
                <c:pt idx="85861" formatCode="0.00E+00">
                  <c:v>1.48E-3</c:v>
                </c:pt>
                <c:pt idx="85862" formatCode="0.00E+00">
                  <c:v>1.48E-3</c:v>
                </c:pt>
                <c:pt idx="85863" formatCode="0.00E+00">
                  <c:v>1.48E-3</c:v>
                </c:pt>
                <c:pt idx="85864" formatCode="0.00E+00">
                  <c:v>1.48E-3</c:v>
                </c:pt>
                <c:pt idx="85865" formatCode="0.00E+00">
                  <c:v>1.48E-3</c:v>
                </c:pt>
                <c:pt idx="85866" formatCode="0.00E+00">
                  <c:v>1.48E-3</c:v>
                </c:pt>
                <c:pt idx="85867" formatCode="0.00E+00">
                  <c:v>1.48E-3</c:v>
                </c:pt>
                <c:pt idx="85868" formatCode="0.00E+00">
                  <c:v>1.48E-3</c:v>
                </c:pt>
                <c:pt idx="85869" formatCode="0.00E+00">
                  <c:v>1.48E-3</c:v>
                </c:pt>
                <c:pt idx="85870" formatCode="0.00E+00">
                  <c:v>1.48E-3</c:v>
                </c:pt>
                <c:pt idx="85871" formatCode="0.00E+00">
                  <c:v>1.48E-3</c:v>
                </c:pt>
                <c:pt idx="85872" formatCode="0.00E+00">
                  <c:v>1.48E-3</c:v>
                </c:pt>
                <c:pt idx="85873" formatCode="0.00E+00">
                  <c:v>1.48E-3</c:v>
                </c:pt>
                <c:pt idx="85874" formatCode="0.00E+00">
                  <c:v>1.48E-3</c:v>
                </c:pt>
                <c:pt idx="85875" formatCode="0.00E+00">
                  <c:v>1.48E-3</c:v>
                </c:pt>
                <c:pt idx="85876" formatCode="0.00E+00">
                  <c:v>1.48E-3</c:v>
                </c:pt>
                <c:pt idx="85877" formatCode="0.00E+00">
                  <c:v>1.48E-3</c:v>
                </c:pt>
                <c:pt idx="85878" formatCode="0.00E+00">
                  <c:v>1.48E-3</c:v>
                </c:pt>
                <c:pt idx="85879" formatCode="0.00E+00">
                  <c:v>1.48E-3</c:v>
                </c:pt>
                <c:pt idx="85880" formatCode="0.00E+00">
                  <c:v>1.48E-3</c:v>
                </c:pt>
                <c:pt idx="85881" formatCode="0.00E+00">
                  <c:v>1.48E-3</c:v>
                </c:pt>
                <c:pt idx="85882" formatCode="0.00E+00">
                  <c:v>1.48E-3</c:v>
                </c:pt>
                <c:pt idx="85883" formatCode="0.00E+00">
                  <c:v>1.48E-3</c:v>
                </c:pt>
                <c:pt idx="85884" formatCode="0.00E+00">
                  <c:v>1.48E-3</c:v>
                </c:pt>
                <c:pt idx="85885" formatCode="0.00E+00">
                  <c:v>1.48E-3</c:v>
                </c:pt>
                <c:pt idx="85886" formatCode="0.00E+00">
                  <c:v>1.48E-3</c:v>
                </c:pt>
                <c:pt idx="85887" formatCode="0.00E+00">
                  <c:v>1.48E-3</c:v>
                </c:pt>
                <c:pt idx="85888" formatCode="0.00E+00">
                  <c:v>1.48E-3</c:v>
                </c:pt>
                <c:pt idx="85889" formatCode="0.00E+00">
                  <c:v>1.48E-3</c:v>
                </c:pt>
                <c:pt idx="85890" formatCode="0.00E+00">
                  <c:v>1.48E-3</c:v>
                </c:pt>
                <c:pt idx="85891" formatCode="0.00E+00">
                  <c:v>1.48E-3</c:v>
                </c:pt>
                <c:pt idx="85892" formatCode="0.00E+00">
                  <c:v>1.48E-3</c:v>
                </c:pt>
                <c:pt idx="85893" formatCode="0.00E+00">
                  <c:v>1.48E-3</c:v>
                </c:pt>
                <c:pt idx="85894" formatCode="0.00E+00">
                  <c:v>1.48E-3</c:v>
                </c:pt>
                <c:pt idx="85895" formatCode="0.00E+00">
                  <c:v>1.48E-3</c:v>
                </c:pt>
                <c:pt idx="85896" formatCode="0.00E+00">
                  <c:v>1.48E-3</c:v>
                </c:pt>
                <c:pt idx="85897" formatCode="0.00E+00">
                  <c:v>1.48E-3</c:v>
                </c:pt>
                <c:pt idx="85898" formatCode="0.00E+00">
                  <c:v>1.48E-3</c:v>
                </c:pt>
                <c:pt idx="85899" formatCode="0.00E+00">
                  <c:v>1.48E-3</c:v>
                </c:pt>
                <c:pt idx="85900" formatCode="0.00E+00">
                  <c:v>1.48E-3</c:v>
                </c:pt>
                <c:pt idx="85901" formatCode="0.00E+00">
                  <c:v>1.48E-3</c:v>
                </c:pt>
                <c:pt idx="85902" formatCode="0.00E+00">
                  <c:v>1.48E-3</c:v>
                </c:pt>
                <c:pt idx="85903" formatCode="0.00E+00">
                  <c:v>1.48E-3</c:v>
                </c:pt>
                <c:pt idx="85904" formatCode="0.00E+00">
                  <c:v>1.48E-3</c:v>
                </c:pt>
                <c:pt idx="85905" formatCode="0.00E+00">
                  <c:v>1.48E-3</c:v>
                </c:pt>
                <c:pt idx="85906" formatCode="0.00E+00">
                  <c:v>1.48E-3</c:v>
                </c:pt>
                <c:pt idx="85907" formatCode="0.00E+00">
                  <c:v>1.48E-3</c:v>
                </c:pt>
                <c:pt idx="85908" formatCode="0.00E+00">
                  <c:v>1.48E-3</c:v>
                </c:pt>
                <c:pt idx="85909" formatCode="0.00E+00">
                  <c:v>1.48E-3</c:v>
                </c:pt>
                <c:pt idx="85910" formatCode="0.00E+00">
                  <c:v>1.48E-3</c:v>
                </c:pt>
                <c:pt idx="85911" formatCode="0.00E+00">
                  <c:v>1.48E-3</c:v>
                </c:pt>
                <c:pt idx="85912" formatCode="0.00E+00">
                  <c:v>1.48E-3</c:v>
                </c:pt>
                <c:pt idx="85913" formatCode="0.00E+00">
                  <c:v>1.48E-3</c:v>
                </c:pt>
                <c:pt idx="85914" formatCode="0.00E+00">
                  <c:v>1.48E-3</c:v>
                </c:pt>
                <c:pt idx="85915" formatCode="0.00E+00">
                  <c:v>1.48E-3</c:v>
                </c:pt>
                <c:pt idx="85916" formatCode="0.00E+00">
                  <c:v>1.48E-3</c:v>
                </c:pt>
                <c:pt idx="85917" formatCode="0.00E+00">
                  <c:v>1.48E-3</c:v>
                </c:pt>
                <c:pt idx="85918" formatCode="0.00E+00">
                  <c:v>1.48E-3</c:v>
                </c:pt>
                <c:pt idx="85919" formatCode="0.00E+00">
                  <c:v>1.48E-3</c:v>
                </c:pt>
                <c:pt idx="85920" formatCode="0.00E+00">
                  <c:v>1.48E-3</c:v>
                </c:pt>
                <c:pt idx="85921" formatCode="0.00E+00">
                  <c:v>1.48E-3</c:v>
                </c:pt>
                <c:pt idx="85922" formatCode="0.00E+00">
                  <c:v>1.48E-3</c:v>
                </c:pt>
                <c:pt idx="85923" formatCode="0.00E+00">
                  <c:v>1.48E-3</c:v>
                </c:pt>
                <c:pt idx="85924" formatCode="0.00E+00">
                  <c:v>1.48E-3</c:v>
                </c:pt>
                <c:pt idx="85925" formatCode="0.00E+00">
                  <c:v>1.48E-3</c:v>
                </c:pt>
                <c:pt idx="85926" formatCode="0.00E+00">
                  <c:v>1.48E-3</c:v>
                </c:pt>
                <c:pt idx="85927" formatCode="0.00E+00">
                  <c:v>1.48E-3</c:v>
                </c:pt>
                <c:pt idx="85928" formatCode="0.00E+00">
                  <c:v>1.48E-3</c:v>
                </c:pt>
                <c:pt idx="85929" formatCode="0.00E+00">
                  <c:v>1.48E-3</c:v>
                </c:pt>
                <c:pt idx="85930" formatCode="0.00E+00">
                  <c:v>1.48E-3</c:v>
                </c:pt>
                <c:pt idx="85931" formatCode="0.00E+00">
                  <c:v>1.48E-3</c:v>
                </c:pt>
                <c:pt idx="85932" formatCode="0.00E+00">
                  <c:v>1.48E-3</c:v>
                </c:pt>
                <c:pt idx="85933" formatCode="0.00E+00">
                  <c:v>1.48E-3</c:v>
                </c:pt>
                <c:pt idx="85934" formatCode="0.00E+00">
                  <c:v>1.48E-3</c:v>
                </c:pt>
                <c:pt idx="85935" formatCode="0.00E+00">
                  <c:v>1.48E-3</c:v>
                </c:pt>
                <c:pt idx="85936" formatCode="0.00E+00">
                  <c:v>1.48E-3</c:v>
                </c:pt>
                <c:pt idx="85937" formatCode="0.00E+00">
                  <c:v>1.48E-3</c:v>
                </c:pt>
                <c:pt idx="85938" formatCode="0.00E+00">
                  <c:v>1.48E-3</c:v>
                </c:pt>
                <c:pt idx="85939" formatCode="0.00E+00">
                  <c:v>1.48E-3</c:v>
                </c:pt>
                <c:pt idx="85940" formatCode="0.00E+00">
                  <c:v>1.48E-3</c:v>
                </c:pt>
                <c:pt idx="85941" formatCode="0.00E+00">
                  <c:v>1.48E-3</c:v>
                </c:pt>
                <c:pt idx="85942" formatCode="0.00E+00">
                  <c:v>1.48E-3</c:v>
                </c:pt>
                <c:pt idx="85943" formatCode="0.00E+00">
                  <c:v>1.48E-3</c:v>
                </c:pt>
                <c:pt idx="85944" formatCode="0.00E+00">
                  <c:v>1.48E-3</c:v>
                </c:pt>
                <c:pt idx="85945" formatCode="0.00E+00">
                  <c:v>1.48E-3</c:v>
                </c:pt>
                <c:pt idx="85946" formatCode="0.00E+00">
                  <c:v>1.48E-3</c:v>
                </c:pt>
                <c:pt idx="85947" formatCode="0.00E+00">
                  <c:v>1.48E-3</c:v>
                </c:pt>
                <c:pt idx="85948" formatCode="0.00E+00">
                  <c:v>1.48E-3</c:v>
                </c:pt>
                <c:pt idx="85949" formatCode="0.00E+00">
                  <c:v>1.48E-3</c:v>
                </c:pt>
                <c:pt idx="85950" formatCode="0.00E+00">
                  <c:v>1.48E-3</c:v>
                </c:pt>
                <c:pt idx="85951" formatCode="0.00E+00">
                  <c:v>1.48E-3</c:v>
                </c:pt>
                <c:pt idx="85952" formatCode="0.00E+00">
                  <c:v>1.48E-3</c:v>
                </c:pt>
                <c:pt idx="85953" formatCode="0.00E+00">
                  <c:v>1.48E-3</c:v>
                </c:pt>
                <c:pt idx="85954" formatCode="0.00E+00">
                  <c:v>1.48E-3</c:v>
                </c:pt>
                <c:pt idx="85955" formatCode="0.00E+00">
                  <c:v>1.48E-3</c:v>
                </c:pt>
                <c:pt idx="85956" formatCode="0.00E+00">
                  <c:v>1.48E-3</c:v>
                </c:pt>
                <c:pt idx="85957" formatCode="0.00E+00">
                  <c:v>1.48E-3</c:v>
                </c:pt>
                <c:pt idx="85958" formatCode="0.00E+00">
                  <c:v>1.48E-3</c:v>
                </c:pt>
                <c:pt idx="85959" formatCode="0.00E+00">
                  <c:v>1.48E-3</c:v>
                </c:pt>
                <c:pt idx="85960" formatCode="0.00E+00">
                  <c:v>1.48E-3</c:v>
                </c:pt>
                <c:pt idx="85961" formatCode="0.00E+00">
                  <c:v>1.48E-3</c:v>
                </c:pt>
                <c:pt idx="85962" formatCode="0.00E+00">
                  <c:v>1.48E-3</c:v>
                </c:pt>
                <c:pt idx="85963" formatCode="0.00E+00">
                  <c:v>1.48E-3</c:v>
                </c:pt>
                <c:pt idx="85964" formatCode="0.00E+00">
                  <c:v>1.48E-3</c:v>
                </c:pt>
                <c:pt idx="85965" formatCode="0.00E+00">
                  <c:v>1.48E-3</c:v>
                </c:pt>
                <c:pt idx="85966" formatCode="0.00E+00">
                  <c:v>1.48E-3</c:v>
                </c:pt>
                <c:pt idx="85967" formatCode="0.00E+00">
                  <c:v>1.48E-3</c:v>
                </c:pt>
                <c:pt idx="85968" formatCode="0.00E+00">
                  <c:v>1.48E-3</c:v>
                </c:pt>
                <c:pt idx="85969" formatCode="0.00E+00">
                  <c:v>1.48E-3</c:v>
                </c:pt>
                <c:pt idx="85970" formatCode="0.00E+00">
                  <c:v>1.48E-3</c:v>
                </c:pt>
                <c:pt idx="85971" formatCode="0.00E+00">
                  <c:v>1.48E-3</c:v>
                </c:pt>
                <c:pt idx="85972" formatCode="0.00E+00">
                  <c:v>1.48E-3</c:v>
                </c:pt>
                <c:pt idx="85973" formatCode="0.00E+00">
                  <c:v>1.48E-3</c:v>
                </c:pt>
                <c:pt idx="85974" formatCode="0.00E+00">
                  <c:v>1.48E-3</c:v>
                </c:pt>
                <c:pt idx="85975" formatCode="0.00E+00">
                  <c:v>1.48E-3</c:v>
                </c:pt>
                <c:pt idx="85976" formatCode="0.00E+00">
                  <c:v>1.48E-3</c:v>
                </c:pt>
                <c:pt idx="85977" formatCode="0.00E+00">
                  <c:v>1.48E-3</c:v>
                </c:pt>
                <c:pt idx="85978" formatCode="0.00E+00">
                  <c:v>1.48E-3</c:v>
                </c:pt>
                <c:pt idx="85979" formatCode="0.00E+00">
                  <c:v>1.48E-3</c:v>
                </c:pt>
                <c:pt idx="85980" formatCode="0.00E+00">
                  <c:v>1.48E-3</c:v>
                </c:pt>
                <c:pt idx="85981" formatCode="0.00E+00">
                  <c:v>1.48E-3</c:v>
                </c:pt>
                <c:pt idx="85982" formatCode="0.00E+00">
                  <c:v>1.48E-3</c:v>
                </c:pt>
                <c:pt idx="85983" formatCode="0.00E+00">
                  <c:v>1.48E-3</c:v>
                </c:pt>
                <c:pt idx="85984" formatCode="0.00E+00">
                  <c:v>1.48E-3</c:v>
                </c:pt>
                <c:pt idx="85985" formatCode="0.00E+00">
                  <c:v>1.48E-3</c:v>
                </c:pt>
                <c:pt idx="85986" formatCode="0.00E+00">
                  <c:v>1.48E-3</c:v>
                </c:pt>
                <c:pt idx="85987" formatCode="0.00E+00">
                  <c:v>1.48E-3</c:v>
                </c:pt>
                <c:pt idx="85988" formatCode="0.00E+00">
                  <c:v>1.48E-3</c:v>
                </c:pt>
                <c:pt idx="85989" formatCode="0.00E+00">
                  <c:v>1.48E-3</c:v>
                </c:pt>
                <c:pt idx="85990" formatCode="0.00E+00">
                  <c:v>1.48E-3</c:v>
                </c:pt>
                <c:pt idx="85991" formatCode="0.00E+00">
                  <c:v>1.48E-3</c:v>
                </c:pt>
                <c:pt idx="85992" formatCode="0.00E+00">
                  <c:v>1.48E-3</c:v>
                </c:pt>
                <c:pt idx="85993" formatCode="0.00E+00">
                  <c:v>1.48E-3</c:v>
                </c:pt>
                <c:pt idx="85994" formatCode="0.00E+00">
                  <c:v>1.48E-3</c:v>
                </c:pt>
                <c:pt idx="85995" formatCode="0.00E+00">
                  <c:v>1.48E-3</c:v>
                </c:pt>
                <c:pt idx="85996" formatCode="0.00E+00">
                  <c:v>1.48E-3</c:v>
                </c:pt>
                <c:pt idx="85997" formatCode="0.00E+00">
                  <c:v>1.48E-3</c:v>
                </c:pt>
                <c:pt idx="85998" formatCode="0.00E+00">
                  <c:v>1.48E-3</c:v>
                </c:pt>
                <c:pt idx="85999" formatCode="0.00E+00">
                  <c:v>1.48E-3</c:v>
                </c:pt>
                <c:pt idx="86000" formatCode="0.00E+00">
                  <c:v>1.48E-3</c:v>
                </c:pt>
                <c:pt idx="86001" formatCode="0.00E+00">
                  <c:v>1.48E-3</c:v>
                </c:pt>
                <c:pt idx="86002" formatCode="0.00E+00">
                  <c:v>1.48E-3</c:v>
                </c:pt>
                <c:pt idx="86003" formatCode="0.00E+00">
                  <c:v>1.48E-3</c:v>
                </c:pt>
                <c:pt idx="86004" formatCode="0.00E+00">
                  <c:v>1.48E-3</c:v>
                </c:pt>
                <c:pt idx="86005" formatCode="0.00E+00">
                  <c:v>1.48E-3</c:v>
                </c:pt>
                <c:pt idx="86006" formatCode="0.00E+00">
                  <c:v>1.48E-3</c:v>
                </c:pt>
                <c:pt idx="86007" formatCode="0.00E+00">
                  <c:v>1.48E-3</c:v>
                </c:pt>
                <c:pt idx="86008" formatCode="0.00E+00">
                  <c:v>1.48E-3</c:v>
                </c:pt>
                <c:pt idx="86009" formatCode="0.00E+00">
                  <c:v>1.48E-3</c:v>
                </c:pt>
                <c:pt idx="86010" formatCode="0.00E+00">
                  <c:v>1.48E-3</c:v>
                </c:pt>
                <c:pt idx="86011" formatCode="0.00E+00">
                  <c:v>1.48E-3</c:v>
                </c:pt>
                <c:pt idx="86012" formatCode="0.00E+00">
                  <c:v>1.48E-3</c:v>
                </c:pt>
                <c:pt idx="86013" formatCode="0.00E+00">
                  <c:v>1.48E-3</c:v>
                </c:pt>
                <c:pt idx="86014" formatCode="0.00E+00">
                  <c:v>1.48E-3</c:v>
                </c:pt>
                <c:pt idx="86015" formatCode="0.00E+00">
                  <c:v>1.48E-3</c:v>
                </c:pt>
                <c:pt idx="86016" formatCode="0.00E+00">
                  <c:v>1.48E-3</c:v>
                </c:pt>
                <c:pt idx="86017" formatCode="0.00E+00">
                  <c:v>1.48E-3</c:v>
                </c:pt>
                <c:pt idx="86018" formatCode="0.00E+00">
                  <c:v>1.48E-3</c:v>
                </c:pt>
                <c:pt idx="86019" formatCode="0.00E+00">
                  <c:v>1.48E-3</c:v>
                </c:pt>
                <c:pt idx="86020" formatCode="0.00E+00">
                  <c:v>1.48E-3</c:v>
                </c:pt>
                <c:pt idx="86021" formatCode="0.00E+00">
                  <c:v>1.48E-3</c:v>
                </c:pt>
                <c:pt idx="86022" formatCode="0.00E+00">
                  <c:v>1.48E-3</c:v>
                </c:pt>
                <c:pt idx="86023" formatCode="0.00E+00">
                  <c:v>1.48E-3</c:v>
                </c:pt>
                <c:pt idx="86024" formatCode="0.00E+00">
                  <c:v>1.48E-3</c:v>
                </c:pt>
                <c:pt idx="86025" formatCode="0.00E+00">
                  <c:v>1.48E-3</c:v>
                </c:pt>
                <c:pt idx="86026" formatCode="0.00E+00">
                  <c:v>1.48E-3</c:v>
                </c:pt>
                <c:pt idx="86027" formatCode="0.00E+00">
                  <c:v>1.48E-3</c:v>
                </c:pt>
                <c:pt idx="86028" formatCode="0.00E+00">
                  <c:v>1.48E-3</c:v>
                </c:pt>
                <c:pt idx="86029" formatCode="0.00E+00">
                  <c:v>1.48E-3</c:v>
                </c:pt>
                <c:pt idx="86030" formatCode="0.00E+00">
                  <c:v>1.48E-3</c:v>
                </c:pt>
                <c:pt idx="86031" formatCode="0.00E+00">
                  <c:v>1.48E-3</c:v>
                </c:pt>
                <c:pt idx="86032" formatCode="0.00E+00">
                  <c:v>1.48E-3</c:v>
                </c:pt>
                <c:pt idx="86033" formatCode="0.00E+00">
                  <c:v>1.48E-3</c:v>
                </c:pt>
                <c:pt idx="86034" formatCode="0.00E+00">
                  <c:v>1.48E-3</c:v>
                </c:pt>
                <c:pt idx="86035" formatCode="0.00E+00">
                  <c:v>1.48E-3</c:v>
                </c:pt>
                <c:pt idx="86036" formatCode="0.00E+00">
                  <c:v>1.48E-3</c:v>
                </c:pt>
                <c:pt idx="86037" formatCode="0.00E+00">
                  <c:v>1.48E-3</c:v>
                </c:pt>
                <c:pt idx="86038" formatCode="0.00E+00">
                  <c:v>1.48E-3</c:v>
                </c:pt>
                <c:pt idx="86039" formatCode="0.00E+00">
                  <c:v>1.48E-3</c:v>
                </c:pt>
                <c:pt idx="86040" formatCode="0.00E+00">
                  <c:v>1.48E-3</c:v>
                </c:pt>
                <c:pt idx="86041" formatCode="0.00E+00">
                  <c:v>1.48E-3</c:v>
                </c:pt>
                <c:pt idx="86042" formatCode="0.00E+00">
                  <c:v>1.48E-3</c:v>
                </c:pt>
                <c:pt idx="86043" formatCode="0.00E+00">
                  <c:v>1.48E-3</c:v>
                </c:pt>
                <c:pt idx="86044" formatCode="0.00E+00">
                  <c:v>1.48E-3</c:v>
                </c:pt>
                <c:pt idx="86045" formatCode="0.00E+00">
                  <c:v>1.48E-3</c:v>
                </c:pt>
                <c:pt idx="86046" formatCode="0.00E+00">
                  <c:v>1.48E-3</c:v>
                </c:pt>
                <c:pt idx="86047" formatCode="0.00E+00">
                  <c:v>1.48E-3</c:v>
                </c:pt>
                <c:pt idx="86048" formatCode="0.00E+00">
                  <c:v>1.48E-3</c:v>
                </c:pt>
                <c:pt idx="86049" formatCode="0.00E+00">
                  <c:v>1.48E-3</c:v>
                </c:pt>
                <c:pt idx="86050" formatCode="0.00E+00">
                  <c:v>1.48E-3</c:v>
                </c:pt>
                <c:pt idx="86051" formatCode="0.00E+00">
                  <c:v>1.48E-3</c:v>
                </c:pt>
                <c:pt idx="86052" formatCode="0.00E+00">
                  <c:v>1.48E-3</c:v>
                </c:pt>
                <c:pt idx="86053" formatCode="0.00E+00">
                  <c:v>1.48E-3</c:v>
                </c:pt>
                <c:pt idx="86054" formatCode="0.00E+00">
                  <c:v>1.48E-3</c:v>
                </c:pt>
                <c:pt idx="86055" formatCode="0.00E+00">
                  <c:v>1.48E-3</c:v>
                </c:pt>
                <c:pt idx="86056" formatCode="0.00E+00">
                  <c:v>1.48E-3</c:v>
                </c:pt>
                <c:pt idx="86057" formatCode="0.00E+00">
                  <c:v>1.48E-3</c:v>
                </c:pt>
                <c:pt idx="86058" formatCode="0.00E+00">
                  <c:v>1.48E-3</c:v>
                </c:pt>
                <c:pt idx="86059" formatCode="0.00E+00">
                  <c:v>1.48E-3</c:v>
                </c:pt>
                <c:pt idx="86060" formatCode="0.00E+00">
                  <c:v>1.48E-3</c:v>
                </c:pt>
                <c:pt idx="86061" formatCode="0.00E+00">
                  <c:v>1.48E-3</c:v>
                </c:pt>
                <c:pt idx="86062" formatCode="0.00E+00">
                  <c:v>1.48E-3</c:v>
                </c:pt>
                <c:pt idx="86063" formatCode="0.00E+00">
                  <c:v>1.48E-3</c:v>
                </c:pt>
                <c:pt idx="86064" formatCode="0.00E+00">
                  <c:v>1.48E-3</c:v>
                </c:pt>
                <c:pt idx="86065" formatCode="0.00E+00">
                  <c:v>1.48E-3</c:v>
                </c:pt>
                <c:pt idx="86066" formatCode="0.00E+00">
                  <c:v>1.48E-3</c:v>
                </c:pt>
                <c:pt idx="86067" formatCode="0.00E+00">
                  <c:v>1.48E-3</c:v>
                </c:pt>
                <c:pt idx="86068" formatCode="0.00E+00">
                  <c:v>1.48E-3</c:v>
                </c:pt>
                <c:pt idx="86069" formatCode="0.00E+00">
                  <c:v>1.48E-3</c:v>
                </c:pt>
                <c:pt idx="86070" formatCode="0.00E+00">
                  <c:v>1.48E-3</c:v>
                </c:pt>
                <c:pt idx="86071" formatCode="0.00E+00">
                  <c:v>1.48E-3</c:v>
                </c:pt>
                <c:pt idx="86072" formatCode="0.00E+00">
                  <c:v>1.48E-3</c:v>
                </c:pt>
                <c:pt idx="86073" formatCode="0.00E+00">
                  <c:v>1.48E-3</c:v>
                </c:pt>
                <c:pt idx="86074" formatCode="0.00E+00">
                  <c:v>1.48E-3</c:v>
                </c:pt>
                <c:pt idx="86075" formatCode="0.00E+00">
                  <c:v>1.48E-3</c:v>
                </c:pt>
                <c:pt idx="86076" formatCode="0.00E+00">
                  <c:v>1.48E-3</c:v>
                </c:pt>
                <c:pt idx="86077" formatCode="0.00E+00">
                  <c:v>1.48E-3</c:v>
                </c:pt>
                <c:pt idx="86078" formatCode="0.00E+00">
                  <c:v>1.48E-3</c:v>
                </c:pt>
                <c:pt idx="86079" formatCode="0.00E+00">
                  <c:v>1.48E-3</c:v>
                </c:pt>
                <c:pt idx="86080" formatCode="0.00E+00">
                  <c:v>1.48E-3</c:v>
                </c:pt>
                <c:pt idx="86081" formatCode="0.00E+00">
                  <c:v>1.48E-3</c:v>
                </c:pt>
                <c:pt idx="86082" formatCode="0.00E+00">
                  <c:v>1.48E-3</c:v>
                </c:pt>
                <c:pt idx="86083" formatCode="0.00E+00">
                  <c:v>1.48E-3</c:v>
                </c:pt>
                <c:pt idx="86084" formatCode="0.00E+00">
                  <c:v>1.48E-3</c:v>
                </c:pt>
                <c:pt idx="86085" formatCode="0.00E+00">
                  <c:v>1.48E-3</c:v>
                </c:pt>
                <c:pt idx="86086" formatCode="0.00E+00">
                  <c:v>1.48E-3</c:v>
                </c:pt>
                <c:pt idx="86087" formatCode="0.00E+00">
                  <c:v>1.48E-3</c:v>
                </c:pt>
                <c:pt idx="86088" formatCode="0.00E+00">
                  <c:v>1.48E-3</c:v>
                </c:pt>
                <c:pt idx="86089" formatCode="0.00E+00">
                  <c:v>1.48E-3</c:v>
                </c:pt>
                <c:pt idx="86090" formatCode="0.00E+00">
                  <c:v>1.48E-3</c:v>
                </c:pt>
                <c:pt idx="86091" formatCode="0.00E+00">
                  <c:v>1.48E-3</c:v>
                </c:pt>
                <c:pt idx="86092" formatCode="0.00E+00">
                  <c:v>1.48E-3</c:v>
                </c:pt>
                <c:pt idx="86093" formatCode="0.00E+00">
                  <c:v>1.48E-3</c:v>
                </c:pt>
                <c:pt idx="86094" formatCode="0.00E+00">
                  <c:v>1.48E-3</c:v>
                </c:pt>
                <c:pt idx="86095" formatCode="0.00E+00">
                  <c:v>1.48E-3</c:v>
                </c:pt>
                <c:pt idx="86096" formatCode="0.00E+00">
                  <c:v>1.48E-3</c:v>
                </c:pt>
                <c:pt idx="86097" formatCode="0.00E+00">
                  <c:v>1.48E-3</c:v>
                </c:pt>
                <c:pt idx="86098" formatCode="0.00E+00">
                  <c:v>1.48E-3</c:v>
                </c:pt>
                <c:pt idx="86099" formatCode="0.00E+00">
                  <c:v>1.48E-3</c:v>
                </c:pt>
                <c:pt idx="86100" formatCode="0.00E+00">
                  <c:v>1.48E-3</c:v>
                </c:pt>
                <c:pt idx="86101" formatCode="0.00E+00">
                  <c:v>1.48E-3</c:v>
                </c:pt>
                <c:pt idx="86102" formatCode="0.00E+00">
                  <c:v>1.48E-3</c:v>
                </c:pt>
                <c:pt idx="86103" formatCode="0.00E+00">
                  <c:v>1.48E-3</c:v>
                </c:pt>
                <c:pt idx="86104" formatCode="0.00E+00">
                  <c:v>1.48E-3</c:v>
                </c:pt>
                <c:pt idx="86105" formatCode="0.00E+00">
                  <c:v>1.48E-3</c:v>
                </c:pt>
                <c:pt idx="86106" formatCode="0.00E+00">
                  <c:v>1.48E-3</c:v>
                </c:pt>
                <c:pt idx="86107" formatCode="0.00E+00">
                  <c:v>1.48E-3</c:v>
                </c:pt>
                <c:pt idx="86108" formatCode="0.00E+00">
                  <c:v>1.48E-3</c:v>
                </c:pt>
                <c:pt idx="86109" formatCode="0.00E+00">
                  <c:v>1.48E-3</c:v>
                </c:pt>
                <c:pt idx="86110" formatCode="0.00E+00">
                  <c:v>1.48E-3</c:v>
                </c:pt>
                <c:pt idx="86111" formatCode="0.00E+00">
                  <c:v>1.48E-3</c:v>
                </c:pt>
                <c:pt idx="86112" formatCode="0.00E+00">
                  <c:v>1.48E-3</c:v>
                </c:pt>
                <c:pt idx="86113" formatCode="0.00E+00">
                  <c:v>1.48E-3</c:v>
                </c:pt>
                <c:pt idx="86114" formatCode="0.00E+00">
                  <c:v>1.48E-3</c:v>
                </c:pt>
                <c:pt idx="86115" formatCode="0.00E+00">
                  <c:v>1.48E-3</c:v>
                </c:pt>
                <c:pt idx="86116" formatCode="0.00E+00">
                  <c:v>1.6299999999999999E-3</c:v>
                </c:pt>
                <c:pt idx="86117" formatCode="0.00E+00">
                  <c:v>2.6900000000000001E-3</c:v>
                </c:pt>
                <c:pt idx="86118" formatCode="0.00E+00">
                  <c:v>4.8399999999999997E-3</c:v>
                </c:pt>
                <c:pt idx="86119" formatCode="0.00E+00">
                  <c:v>6.13E-3</c:v>
                </c:pt>
                <c:pt idx="86120" formatCode="0.00E+00">
                  <c:v>5.8100000000000001E-3</c:v>
                </c:pt>
                <c:pt idx="86121" formatCode="0.00E+00">
                  <c:v>5.2399999999999999E-3</c:v>
                </c:pt>
                <c:pt idx="86122" formatCode="0.00E+00">
                  <c:v>5.0299999999999997E-3</c:v>
                </c:pt>
                <c:pt idx="86123" formatCode="0.00E+00">
                  <c:v>4.7699999999999999E-3</c:v>
                </c:pt>
                <c:pt idx="86124" formatCode="0.00E+00">
                  <c:v>4.5199999999999997E-3</c:v>
                </c:pt>
                <c:pt idx="86125" formatCode="0.00E+00">
                  <c:v>4.3699999999999998E-3</c:v>
                </c:pt>
                <c:pt idx="86126" formatCode="0.00E+00">
                  <c:v>4.1700000000000001E-3</c:v>
                </c:pt>
                <c:pt idx="86127" formatCode="0.00E+00">
                  <c:v>4.0499999999999998E-3</c:v>
                </c:pt>
                <c:pt idx="86128" formatCode="0.00E+00">
                  <c:v>3.8999999999999998E-3</c:v>
                </c:pt>
                <c:pt idx="86129" formatCode="0.00E+00">
                  <c:v>3.7799999999999999E-3</c:v>
                </c:pt>
                <c:pt idx="86130" formatCode="0.00E+00">
                  <c:v>3.6800000000000001E-3</c:v>
                </c:pt>
                <c:pt idx="86131" formatCode="0.00E+00">
                  <c:v>3.5699999999999998E-3</c:v>
                </c:pt>
                <c:pt idx="86132" formatCode="0.00E+00">
                  <c:v>3.49E-3</c:v>
                </c:pt>
                <c:pt idx="86133" formatCode="0.00E+00">
                  <c:v>3.3999999999999998E-3</c:v>
                </c:pt>
                <c:pt idx="86134" formatCode="0.00E+00">
                  <c:v>3.3300000000000001E-3</c:v>
                </c:pt>
                <c:pt idx="86135" formatCode="0.00E+00">
                  <c:v>3.2599999999999999E-3</c:v>
                </c:pt>
                <c:pt idx="86136" formatCode="0.00E+00">
                  <c:v>3.2000000000000002E-3</c:v>
                </c:pt>
                <c:pt idx="86137" formatCode="0.00E+00">
                  <c:v>3.14E-3</c:v>
                </c:pt>
                <c:pt idx="86138" formatCode="0.00E+00">
                  <c:v>3.0799999999999998E-3</c:v>
                </c:pt>
                <c:pt idx="86139" formatCode="0.00E+00">
                  <c:v>3.0300000000000001E-3</c:v>
                </c:pt>
                <c:pt idx="86140" formatCode="0.00E+00">
                  <c:v>2.98E-3</c:v>
                </c:pt>
                <c:pt idx="86141" formatCode="0.00E+00">
                  <c:v>2.9399999999999999E-3</c:v>
                </c:pt>
                <c:pt idx="86142" formatCode="0.00E+00">
                  <c:v>2.8999999999999998E-3</c:v>
                </c:pt>
                <c:pt idx="86143" formatCode="0.00E+00">
                  <c:v>2.8600000000000001E-3</c:v>
                </c:pt>
                <c:pt idx="86144" formatCode="0.00E+00">
                  <c:v>2.82E-3</c:v>
                </c:pt>
                <c:pt idx="86145" formatCode="0.00E+00">
                  <c:v>2.7899999999999999E-3</c:v>
                </c:pt>
                <c:pt idx="86146" formatCode="0.00E+00">
                  <c:v>2.7599999999999999E-3</c:v>
                </c:pt>
                <c:pt idx="86147" formatCode="0.00E+00">
                  <c:v>2.7299999999999998E-3</c:v>
                </c:pt>
                <c:pt idx="86148" formatCode="0.00E+00">
                  <c:v>2.7000000000000001E-3</c:v>
                </c:pt>
                <c:pt idx="86149" formatCode="0.00E+00">
                  <c:v>2.6700000000000001E-3</c:v>
                </c:pt>
                <c:pt idx="86150" formatCode="0.00E+00">
                  <c:v>2.65E-3</c:v>
                </c:pt>
                <c:pt idx="86151" formatCode="0.00E+00">
                  <c:v>2.6199999999999999E-3</c:v>
                </c:pt>
                <c:pt idx="86152" formatCode="0.00E+00">
                  <c:v>2.5999999999999999E-3</c:v>
                </c:pt>
                <c:pt idx="86153" formatCode="0.00E+00">
                  <c:v>2.5799999999999998E-3</c:v>
                </c:pt>
                <c:pt idx="86154" formatCode="0.00E+00">
                  <c:v>2.5600000000000002E-3</c:v>
                </c:pt>
                <c:pt idx="86155" formatCode="0.00E+00">
                  <c:v>2.5400000000000002E-3</c:v>
                </c:pt>
                <c:pt idx="86156" formatCode="0.00E+00">
                  <c:v>2.5200000000000001E-3</c:v>
                </c:pt>
                <c:pt idx="86157" formatCode="0.00E+00">
                  <c:v>2.5000000000000001E-3</c:v>
                </c:pt>
                <c:pt idx="86158" formatCode="0.00E+00">
                  <c:v>2.49E-3</c:v>
                </c:pt>
                <c:pt idx="86159" formatCode="0.00E+00">
                  <c:v>2.47E-3</c:v>
                </c:pt>
                <c:pt idx="86160" formatCode="0.00E+00">
                  <c:v>2.4599999999999999E-3</c:v>
                </c:pt>
                <c:pt idx="86161" formatCode="0.00E+00">
                  <c:v>2.4399999999999999E-3</c:v>
                </c:pt>
                <c:pt idx="86162" formatCode="0.00E+00">
                  <c:v>2.4299999999999999E-3</c:v>
                </c:pt>
                <c:pt idx="86163" formatCode="0.00E+00">
                  <c:v>2.4199999999999998E-3</c:v>
                </c:pt>
                <c:pt idx="86164" formatCode="0.00E+00">
                  <c:v>2.3999999999999998E-3</c:v>
                </c:pt>
                <c:pt idx="86165" formatCode="0.00E+00">
                  <c:v>2.3900000000000002E-3</c:v>
                </c:pt>
                <c:pt idx="86166" formatCode="0.00E+00">
                  <c:v>2.3800000000000002E-3</c:v>
                </c:pt>
                <c:pt idx="86167" formatCode="0.00E+00">
                  <c:v>2.3700000000000001E-3</c:v>
                </c:pt>
                <c:pt idx="86168" formatCode="0.00E+00">
                  <c:v>2.3600000000000001E-3</c:v>
                </c:pt>
                <c:pt idx="86169" formatCode="0.00E+00">
                  <c:v>2.3500000000000001E-3</c:v>
                </c:pt>
                <c:pt idx="86170" formatCode="0.00E+00">
                  <c:v>2.3400000000000001E-3</c:v>
                </c:pt>
                <c:pt idx="86171" formatCode="0.00E+00">
                  <c:v>2.33E-3</c:v>
                </c:pt>
                <c:pt idx="86172" formatCode="0.00E+00">
                  <c:v>2.32E-3</c:v>
                </c:pt>
                <c:pt idx="86173" formatCode="0.00E+00">
                  <c:v>2.32E-3</c:v>
                </c:pt>
                <c:pt idx="86174" formatCode="0.00E+00">
                  <c:v>2.31E-3</c:v>
                </c:pt>
                <c:pt idx="86175" formatCode="0.00E+00">
                  <c:v>2.3E-3</c:v>
                </c:pt>
                <c:pt idx="86176" formatCode="0.00E+00">
                  <c:v>2.2899999999999999E-3</c:v>
                </c:pt>
                <c:pt idx="86177" formatCode="0.00E+00">
                  <c:v>2.2799999999999999E-3</c:v>
                </c:pt>
                <c:pt idx="86178" formatCode="0.00E+00">
                  <c:v>2.2699999999999999E-3</c:v>
                </c:pt>
                <c:pt idx="86179" formatCode="0.00E+00">
                  <c:v>2.2699999999999999E-3</c:v>
                </c:pt>
                <c:pt idx="86180" formatCode="0.00E+00">
                  <c:v>2.2599999999999999E-3</c:v>
                </c:pt>
                <c:pt idx="86181" formatCode="0.00E+00">
                  <c:v>2.2499999999999998E-3</c:v>
                </c:pt>
                <c:pt idx="86182" formatCode="0.00E+00">
                  <c:v>2.2499999999999998E-3</c:v>
                </c:pt>
                <c:pt idx="86183" formatCode="0.00E+00">
                  <c:v>2.2399999999999998E-3</c:v>
                </c:pt>
                <c:pt idx="86184" formatCode="0.00E+00">
                  <c:v>2.2300000000000002E-3</c:v>
                </c:pt>
                <c:pt idx="86185" formatCode="0.00E+00">
                  <c:v>2.2300000000000002E-3</c:v>
                </c:pt>
                <c:pt idx="86186" formatCode="0.00E+00">
                  <c:v>2.2200000000000002E-3</c:v>
                </c:pt>
                <c:pt idx="86187" formatCode="0.00E+00">
                  <c:v>2.2100000000000002E-3</c:v>
                </c:pt>
                <c:pt idx="86188" formatCode="0.00E+00">
                  <c:v>2.2100000000000002E-3</c:v>
                </c:pt>
                <c:pt idx="86189" formatCode="0.00E+00">
                  <c:v>2.2000000000000001E-3</c:v>
                </c:pt>
                <c:pt idx="86190" formatCode="0.00E+00">
                  <c:v>2.2000000000000001E-3</c:v>
                </c:pt>
                <c:pt idx="86191" formatCode="0.00E+00">
                  <c:v>2.1900000000000001E-3</c:v>
                </c:pt>
                <c:pt idx="86192" formatCode="0.00E+00">
                  <c:v>2.1900000000000001E-3</c:v>
                </c:pt>
                <c:pt idx="86193" formatCode="0.00E+00">
                  <c:v>2.1800000000000001E-3</c:v>
                </c:pt>
                <c:pt idx="86194" formatCode="0.00E+00">
                  <c:v>2.1800000000000001E-3</c:v>
                </c:pt>
                <c:pt idx="86195" formatCode="0.00E+00">
                  <c:v>2.1700000000000001E-3</c:v>
                </c:pt>
                <c:pt idx="86196" formatCode="0.00E+00">
                  <c:v>2.1700000000000001E-3</c:v>
                </c:pt>
                <c:pt idx="86197" formatCode="0.00E+00">
                  <c:v>2.16E-3</c:v>
                </c:pt>
                <c:pt idx="86198" formatCode="0.00E+00">
                  <c:v>2.16E-3</c:v>
                </c:pt>
                <c:pt idx="86199" formatCode="0.00E+00">
                  <c:v>2.15E-3</c:v>
                </c:pt>
                <c:pt idx="86200" formatCode="0.00E+00">
                  <c:v>2.15E-3</c:v>
                </c:pt>
                <c:pt idx="86201" formatCode="0.00E+00">
                  <c:v>2.14E-3</c:v>
                </c:pt>
                <c:pt idx="86202" formatCode="0.00E+00">
                  <c:v>2.14E-3</c:v>
                </c:pt>
                <c:pt idx="86203" formatCode="0.00E+00">
                  <c:v>2.14E-3</c:v>
                </c:pt>
                <c:pt idx="86204" formatCode="0.00E+00">
                  <c:v>2.1299999999999999E-3</c:v>
                </c:pt>
                <c:pt idx="86205" formatCode="0.00E+00">
                  <c:v>2.1299999999999999E-3</c:v>
                </c:pt>
                <c:pt idx="86206" formatCode="0.00E+00">
                  <c:v>2.1199999999999999E-3</c:v>
                </c:pt>
                <c:pt idx="86207" formatCode="0.00E+00">
                  <c:v>2.1199999999999999E-3</c:v>
                </c:pt>
                <c:pt idx="86208" formatCode="0.00E+00">
                  <c:v>2.1199999999999999E-3</c:v>
                </c:pt>
                <c:pt idx="86209" formatCode="0.00E+00">
                  <c:v>2.1099999999999999E-3</c:v>
                </c:pt>
                <c:pt idx="86210" formatCode="0.00E+00">
                  <c:v>2.1099999999999999E-3</c:v>
                </c:pt>
                <c:pt idx="86211" formatCode="0.00E+00">
                  <c:v>2.1099999999999999E-3</c:v>
                </c:pt>
                <c:pt idx="86212" formatCode="0.00E+00">
                  <c:v>2.0999999999999999E-3</c:v>
                </c:pt>
                <c:pt idx="86213" formatCode="0.00E+00">
                  <c:v>2.0999999999999999E-3</c:v>
                </c:pt>
                <c:pt idx="86214" formatCode="0.00E+00">
                  <c:v>2.0899999999999998E-3</c:v>
                </c:pt>
                <c:pt idx="86215" formatCode="0.00E+00">
                  <c:v>2.0899999999999998E-3</c:v>
                </c:pt>
                <c:pt idx="86216" formatCode="0.00E+00">
                  <c:v>2.0899999999999998E-3</c:v>
                </c:pt>
                <c:pt idx="86217" formatCode="0.00E+00">
                  <c:v>2.0799999999999998E-3</c:v>
                </c:pt>
                <c:pt idx="86218" formatCode="0.00E+00">
                  <c:v>2.0799999999999998E-3</c:v>
                </c:pt>
                <c:pt idx="86219" formatCode="0.00E+00">
                  <c:v>2.0799999999999998E-3</c:v>
                </c:pt>
                <c:pt idx="86220" formatCode="0.00E+00">
                  <c:v>2.0699999999999998E-3</c:v>
                </c:pt>
                <c:pt idx="86221" formatCode="0.00E+00">
                  <c:v>2.0699999999999998E-3</c:v>
                </c:pt>
                <c:pt idx="86222" formatCode="0.00E+00">
                  <c:v>2.0699999999999998E-3</c:v>
                </c:pt>
                <c:pt idx="86223" formatCode="0.00E+00">
                  <c:v>2.0600000000000002E-3</c:v>
                </c:pt>
                <c:pt idx="86224" formatCode="0.00E+00">
                  <c:v>2.0600000000000002E-3</c:v>
                </c:pt>
                <c:pt idx="86225" formatCode="0.00E+00">
                  <c:v>2.0600000000000002E-3</c:v>
                </c:pt>
                <c:pt idx="86226" formatCode="0.00E+00">
                  <c:v>2.0600000000000002E-3</c:v>
                </c:pt>
                <c:pt idx="86227" formatCode="0.00E+00">
                  <c:v>2.0500000000000002E-3</c:v>
                </c:pt>
                <c:pt idx="86228" formatCode="0.00E+00">
                  <c:v>2.0500000000000002E-3</c:v>
                </c:pt>
                <c:pt idx="86229" formatCode="0.00E+00">
                  <c:v>2.0500000000000002E-3</c:v>
                </c:pt>
                <c:pt idx="86230" formatCode="0.00E+00">
                  <c:v>2.0400000000000001E-3</c:v>
                </c:pt>
                <c:pt idx="86231" formatCode="0.00E+00">
                  <c:v>2.0400000000000001E-3</c:v>
                </c:pt>
                <c:pt idx="86232" formatCode="0.00E+00">
                  <c:v>2.0400000000000001E-3</c:v>
                </c:pt>
                <c:pt idx="86233" formatCode="0.00E+00">
                  <c:v>2.0300000000000001E-3</c:v>
                </c:pt>
                <c:pt idx="86234" formatCode="0.00E+00">
                  <c:v>2.0300000000000001E-3</c:v>
                </c:pt>
                <c:pt idx="86235" formatCode="0.00E+00">
                  <c:v>2.0300000000000001E-3</c:v>
                </c:pt>
                <c:pt idx="86236" formatCode="0.00E+00">
                  <c:v>2.0300000000000001E-3</c:v>
                </c:pt>
                <c:pt idx="86237" formatCode="0.00E+00">
                  <c:v>2.0200000000000001E-3</c:v>
                </c:pt>
                <c:pt idx="86238" formatCode="0.00E+00">
                  <c:v>2.0200000000000001E-3</c:v>
                </c:pt>
                <c:pt idx="86239" formatCode="0.00E+00">
                  <c:v>2.0200000000000001E-3</c:v>
                </c:pt>
                <c:pt idx="86240" formatCode="0.00E+00">
                  <c:v>2.0200000000000001E-3</c:v>
                </c:pt>
                <c:pt idx="86241" formatCode="0.00E+00">
                  <c:v>2.0100000000000001E-3</c:v>
                </c:pt>
                <c:pt idx="86242" formatCode="0.00E+00">
                  <c:v>2.0100000000000001E-3</c:v>
                </c:pt>
                <c:pt idx="86243" formatCode="0.00E+00">
                  <c:v>2.0100000000000001E-3</c:v>
                </c:pt>
                <c:pt idx="86244" formatCode="0.00E+00">
                  <c:v>2.0100000000000001E-3</c:v>
                </c:pt>
                <c:pt idx="86245" formatCode="0.00E+00">
                  <c:v>2E-3</c:v>
                </c:pt>
                <c:pt idx="86246" formatCode="0.00E+00">
                  <c:v>2E-3</c:v>
                </c:pt>
                <c:pt idx="86247" formatCode="0.00E+00">
                  <c:v>2E-3</c:v>
                </c:pt>
                <c:pt idx="86248" formatCode="0.00E+00">
                  <c:v>2E-3</c:v>
                </c:pt>
                <c:pt idx="86249" formatCode="0.00E+00">
                  <c:v>1.99E-3</c:v>
                </c:pt>
                <c:pt idx="86250" formatCode="0.00E+00">
                  <c:v>1.99E-3</c:v>
                </c:pt>
                <c:pt idx="86251" formatCode="0.00E+00">
                  <c:v>1.99E-3</c:v>
                </c:pt>
                <c:pt idx="86252" formatCode="0.00E+00">
                  <c:v>1.98E-3</c:v>
                </c:pt>
                <c:pt idx="86253" formatCode="0.00E+00">
                  <c:v>1.98E-3</c:v>
                </c:pt>
                <c:pt idx="86254" formatCode="0.00E+00">
                  <c:v>1.98E-3</c:v>
                </c:pt>
                <c:pt idx="86255" formatCode="0.00E+00">
                  <c:v>1.98E-3</c:v>
                </c:pt>
                <c:pt idx="86256" formatCode="0.00E+00">
                  <c:v>1.98E-3</c:v>
                </c:pt>
                <c:pt idx="86257" formatCode="0.00E+00">
                  <c:v>1.97E-3</c:v>
                </c:pt>
                <c:pt idx="86258" formatCode="0.00E+00">
                  <c:v>1.97E-3</c:v>
                </c:pt>
                <c:pt idx="86259" formatCode="0.00E+00">
                  <c:v>1.97E-3</c:v>
                </c:pt>
                <c:pt idx="86260" formatCode="0.00E+00">
                  <c:v>1.97E-3</c:v>
                </c:pt>
                <c:pt idx="86261" formatCode="0.00E+00">
                  <c:v>1.9599999999999999E-3</c:v>
                </c:pt>
                <c:pt idx="86262" formatCode="0.00E+00">
                  <c:v>1.9599999999999999E-3</c:v>
                </c:pt>
                <c:pt idx="86263" formatCode="0.00E+00">
                  <c:v>1.9599999999999999E-3</c:v>
                </c:pt>
                <c:pt idx="86264" formatCode="0.00E+00">
                  <c:v>1.9599999999999999E-3</c:v>
                </c:pt>
                <c:pt idx="86265" formatCode="0.00E+00">
                  <c:v>1.9599999999999999E-3</c:v>
                </c:pt>
                <c:pt idx="86266" formatCode="0.00E+00">
                  <c:v>1.9499999999999999E-3</c:v>
                </c:pt>
                <c:pt idx="86267" formatCode="0.00E+00">
                  <c:v>1.9499999999999999E-3</c:v>
                </c:pt>
                <c:pt idx="86268" formatCode="0.00E+00">
                  <c:v>1.9499999999999999E-3</c:v>
                </c:pt>
                <c:pt idx="86269" formatCode="0.00E+00">
                  <c:v>1.9499999999999999E-3</c:v>
                </c:pt>
                <c:pt idx="86270" formatCode="0.00E+00">
                  <c:v>1.9499999999999999E-3</c:v>
                </c:pt>
                <c:pt idx="86271" formatCode="0.00E+00">
                  <c:v>1.9499999999999999E-3</c:v>
                </c:pt>
                <c:pt idx="86272" formatCode="0.00E+00">
                  <c:v>1.9400000000000001E-3</c:v>
                </c:pt>
                <c:pt idx="86273" formatCode="0.00E+00">
                  <c:v>1.9400000000000001E-3</c:v>
                </c:pt>
                <c:pt idx="86274" formatCode="0.00E+00">
                  <c:v>1.9400000000000001E-3</c:v>
                </c:pt>
                <c:pt idx="86275" formatCode="0.00E+00">
                  <c:v>1.9400000000000001E-3</c:v>
                </c:pt>
                <c:pt idx="86276" formatCode="0.00E+00">
                  <c:v>1.9300000000000001E-3</c:v>
                </c:pt>
                <c:pt idx="86277" formatCode="0.00E+00">
                  <c:v>1.9300000000000001E-3</c:v>
                </c:pt>
                <c:pt idx="86278" formatCode="0.00E+00">
                  <c:v>1.9300000000000001E-3</c:v>
                </c:pt>
                <c:pt idx="86279" formatCode="0.00E+00">
                  <c:v>1.9300000000000001E-3</c:v>
                </c:pt>
                <c:pt idx="86280" formatCode="0.00E+00">
                  <c:v>1.92E-3</c:v>
                </c:pt>
                <c:pt idx="86281" formatCode="0.00E+00">
                  <c:v>1.92E-3</c:v>
                </c:pt>
                <c:pt idx="86282" formatCode="0.00E+00">
                  <c:v>1.92E-3</c:v>
                </c:pt>
                <c:pt idx="86283" formatCode="0.00E+00">
                  <c:v>1.92E-3</c:v>
                </c:pt>
                <c:pt idx="86284" formatCode="0.00E+00">
                  <c:v>1.92E-3</c:v>
                </c:pt>
                <c:pt idx="86285" formatCode="0.00E+00">
                  <c:v>1.91E-3</c:v>
                </c:pt>
                <c:pt idx="86286" formatCode="0.00E+00">
                  <c:v>1.91E-3</c:v>
                </c:pt>
                <c:pt idx="86287" formatCode="0.00E+00">
                  <c:v>1.91E-3</c:v>
                </c:pt>
                <c:pt idx="86288" formatCode="0.00E+00">
                  <c:v>1.91E-3</c:v>
                </c:pt>
                <c:pt idx="86289" formatCode="0.00E+00">
                  <c:v>1.91E-3</c:v>
                </c:pt>
                <c:pt idx="86290" formatCode="0.00E+00">
                  <c:v>1.91E-3</c:v>
                </c:pt>
                <c:pt idx="86291" formatCode="0.00E+00">
                  <c:v>1.9E-3</c:v>
                </c:pt>
                <c:pt idx="86292" formatCode="0.00E+00">
                  <c:v>1.9E-3</c:v>
                </c:pt>
                <c:pt idx="86293" formatCode="0.00E+00">
                  <c:v>1.9E-3</c:v>
                </c:pt>
                <c:pt idx="86294" formatCode="0.00E+00">
                  <c:v>1.9E-3</c:v>
                </c:pt>
                <c:pt idx="86295" formatCode="0.00E+00">
                  <c:v>1.9E-3</c:v>
                </c:pt>
                <c:pt idx="86296" formatCode="0.00E+00">
                  <c:v>1.89E-3</c:v>
                </c:pt>
                <c:pt idx="86297" formatCode="0.00E+00">
                  <c:v>1.89E-3</c:v>
                </c:pt>
                <c:pt idx="86298" formatCode="0.00E+00">
                  <c:v>1.89E-3</c:v>
                </c:pt>
                <c:pt idx="86299" formatCode="0.00E+00">
                  <c:v>1.89E-3</c:v>
                </c:pt>
                <c:pt idx="86300" formatCode="0.00E+00">
                  <c:v>1.89E-3</c:v>
                </c:pt>
                <c:pt idx="86301" formatCode="0.00E+00">
                  <c:v>1.89E-3</c:v>
                </c:pt>
                <c:pt idx="86302" formatCode="0.00E+00">
                  <c:v>1.8799999999999999E-3</c:v>
                </c:pt>
                <c:pt idx="86303" formatCode="0.00E+00">
                  <c:v>1.8799999999999999E-3</c:v>
                </c:pt>
                <c:pt idx="86304" formatCode="0.00E+00">
                  <c:v>1.8799999999999999E-3</c:v>
                </c:pt>
                <c:pt idx="86305" formatCode="0.00E+00">
                  <c:v>1.8799999999999999E-3</c:v>
                </c:pt>
                <c:pt idx="86306" formatCode="0.00E+00">
                  <c:v>1.8799999999999999E-3</c:v>
                </c:pt>
                <c:pt idx="86307" formatCode="0.00E+00">
                  <c:v>1.8799999999999999E-3</c:v>
                </c:pt>
                <c:pt idx="86308" formatCode="0.00E+00">
                  <c:v>1.8699999999999999E-3</c:v>
                </c:pt>
                <c:pt idx="86309" formatCode="0.00E+00">
                  <c:v>1.8699999999999999E-3</c:v>
                </c:pt>
                <c:pt idx="86310" formatCode="0.00E+00">
                  <c:v>1.8699999999999999E-3</c:v>
                </c:pt>
                <c:pt idx="86311" formatCode="0.00E+00">
                  <c:v>1.8699999999999999E-3</c:v>
                </c:pt>
                <c:pt idx="86312" formatCode="0.00E+00">
                  <c:v>1.8699999999999999E-3</c:v>
                </c:pt>
                <c:pt idx="86313" formatCode="0.00E+00">
                  <c:v>1.8699999999999999E-3</c:v>
                </c:pt>
                <c:pt idx="86314" formatCode="0.00E+00">
                  <c:v>1.8699999999999999E-3</c:v>
                </c:pt>
                <c:pt idx="86315" formatCode="0.00E+00">
                  <c:v>1.8600000000000001E-3</c:v>
                </c:pt>
                <c:pt idx="86316" formatCode="0.00E+00">
                  <c:v>1.8600000000000001E-3</c:v>
                </c:pt>
                <c:pt idx="86317" formatCode="0.00E+00">
                  <c:v>1.8600000000000001E-3</c:v>
                </c:pt>
                <c:pt idx="86318" formatCode="0.00E+00">
                  <c:v>1.8600000000000001E-3</c:v>
                </c:pt>
                <c:pt idx="86319" formatCode="0.00E+00">
                  <c:v>1.8600000000000001E-3</c:v>
                </c:pt>
                <c:pt idx="86320" formatCode="0.00E+00">
                  <c:v>1.8600000000000001E-3</c:v>
                </c:pt>
                <c:pt idx="86321" formatCode="0.00E+00">
                  <c:v>1.8500000000000001E-3</c:v>
                </c:pt>
                <c:pt idx="86322" formatCode="0.00E+00">
                  <c:v>1.8500000000000001E-3</c:v>
                </c:pt>
                <c:pt idx="86323" formatCode="0.00E+00">
                  <c:v>1.8500000000000001E-3</c:v>
                </c:pt>
                <c:pt idx="86324" formatCode="0.00E+00">
                  <c:v>1.8500000000000001E-3</c:v>
                </c:pt>
                <c:pt idx="86325" formatCode="0.00E+00">
                  <c:v>1.8500000000000001E-3</c:v>
                </c:pt>
                <c:pt idx="86326" formatCode="0.00E+00">
                  <c:v>1.8500000000000001E-3</c:v>
                </c:pt>
                <c:pt idx="86327" formatCode="0.00E+00">
                  <c:v>1.8500000000000001E-3</c:v>
                </c:pt>
                <c:pt idx="86328" formatCode="0.00E+00">
                  <c:v>1.8500000000000001E-3</c:v>
                </c:pt>
                <c:pt idx="86329" formatCode="0.00E+00">
                  <c:v>1.8500000000000001E-3</c:v>
                </c:pt>
                <c:pt idx="86330" formatCode="0.00E+00">
                  <c:v>1.8400000000000001E-3</c:v>
                </c:pt>
                <c:pt idx="86331" formatCode="0.00E+00">
                  <c:v>1.8400000000000001E-3</c:v>
                </c:pt>
                <c:pt idx="86332" formatCode="0.00E+00">
                  <c:v>1.8400000000000001E-3</c:v>
                </c:pt>
                <c:pt idx="86333" formatCode="0.00E+00">
                  <c:v>1.8400000000000001E-3</c:v>
                </c:pt>
                <c:pt idx="86334" formatCode="0.00E+00">
                  <c:v>1.8400000000000001E-3</c:v>
                </c:pt>
                <c:pt idx="86335" formatCode="0.00E+00">
                  <c:v>1.8400000000000001E-3</c:v>
                </c:pt>
                <c:pt idx="86336" formatCode="0.00E+00">
                  <c:v>1.83E-3</c:v>
                </c:pt>
                <c:pt idx="86337" formatCode="0.00E+00">
                  <c:v>1.83E-3</c:v>
                </c:pt>
                <c:pt idx="86338" formatCode="0.00E+00">
                  <c:v>1.83E-3</c:v>
                </c:pt>
                <c:pt idx="86339" formatCode="0.00E+00">
                  <c:v>1.83E-3</c:v>
                </c:pt>
                <c:pt idx="86340" formatCode="0.00E+00">
                  <c:v>1.83E-3</c:v>
                </c:pt>
                <c:pt idx="86341" formatCode="0.00E+00">
                  <c:v>1.83E-3</c:v>
                </c:pt>
                <c:pt idx="86342" formatCode="0.00E+00">
                  <c:v>1.83E-3</c:v>
                </c:pt>
                <c:pt idx="86343" formatCode="0.00E+00">
                  <c:v>1.82E-3</c:v>
                </c:pt>
                <c:pt idx="86344" formatCode="0.00E+00">
                  <c:v>1.82E-3</c:v>
                </c:pt>
                <c:pt idx="86345" formatCode="0.00E+00">
                  <c:v>1.82E-3</c:v>
                </c:pt>
                <c:pt idx="86346" formatCode="0.00E+00">
                  <c:v>1.82E-3</c:v>
                </c:pt>
                <c:pt idx="86347" formatCode="0.00E+00">
                  <c:v>1.82E-3</c:v>
                </c:pt>
                <c:pt idx="86348" formatCode="0.00E+00">
                  <c:v>1.82E-3</c:v>
                </c:pt>
                <c:pt idx="86349" formatCode="0.00E+00">
                  <c:v>1.82E-3</c:v>
                </c:pt>
                <c:pt idx="86350" formatCode="0.00E+00">
                  <c:v>1.81E-3</c:v>
                </c:pt>
                <c:pt idx="86351" formatCode="0.00E+00">
                  <c:v>1.81E-3</c:v>
                </c:pt>
                <c:pt idx="86352" formatCode="0.00E+00">
                  <c:v>1.81E-3</c:v>
                </c:pt>
                <c:pt idx="86353" formatCode="0.00E+00">
                  <c:v>1.81E-3</c:v>
                </c:pt>
                <c:pt idx="86354" formatCode="0.00E+00">
                  <c:v>1.81E-3</c:v>
                </c:pt>
                <c:pt idx="86355" formatCode="0.00E+00">
                  <c:v>1.81E-3</c:v>
                </c:pt>
                <c:pt idx="86356" formatCode="0.00E+00">
                  <c:v>1.81E-3</c:v>
                </c:pt>
                <c:pt idx="86357" formatCode="0.00E+00">
                  <c:v>1.81E-3</c:v>
                </c:pt>
                <c:pt idx="86358" formatCode="0.00E+00">
                  <c:v>1.8E-3</c:v>
                </c:pt>
                <c:pt idx="86359" formatCode="0.00E+00">
                  <c:v>1.8E-3</c:v>
                </c:pt>
                <c:pt idx="86360" formatCode="0.00E+00">
                  <c:v>1.8E-3</c:v>
                </c:pt>
                <c:pt idx="86361" formatCode="0.00E+00">
                  <c:v>1.8E-3</c:v>
                </c:pt>
                <c:pt idx="86362" formatCode="0.00E+00">
                  <c:v>1.8E-3</c:v>
                </c:pt>
                <c:pt idx="86363" formatCode="0.00E+00">
                  <c:v>1.8E-3</c:v>
                </c:pt>
                <c:pt idx="86364" formatCode="0.00E+00">
                  <c:v>1.8E-3</c:v>
                </c:pt>
                <c:pt idx="86365" formatCode="0.00E+00">
                  <c:v>1.8E-3</c:v>
                </c:pt>
                <c:pt idx="86366" formatCode="0.00E+00">
                  <c:v>1.7899999999999999E-3</c:v>
                </c:pt>
                <c:pt idx="86367" formatCode="0.00E+00">
                  <c:v>1.7899999999999999E-3</c:v>
                </c:pt>
                <c:pt idx="86368" formatCode="0.00E+00">
                  <c:v>1.7899999999999999E-3</c:v>
                </c:pt>
                <c:pt idx="86369" formatCode="0.00E+00">
                  <c:v>1.7899999999999999E-3</c:v>
                </c:pt>
                <c:pt idx="86370" formatCode="0.00E+00">
                  <c:v>1.7899999999999999E-3</c:v>
                </c:pt>
                <c:pt idx="86371" formatCode="0.00E+00">
                  <c:v>1.7899999999999999E-3</c:v>
                </c:pt>
                <c:pt idx="86372" formatCode="0.00E+00">
                  <c:v>1.7899999999999999E-3</c:v>
                </c:pt>
                <c:pt idx="86373" formatCode="0.00E+00">
                  <c:v>1.7899999999999999E-3</c:v>
                </c:pt>
                <c:pt idx="86374" formatCode="0.00E+00">
                  <c:v>1.7899999999999999E-3</c:v>
                </c:pt>
                <c:pt idx="86375" formatCode="0.00E+00">
                  <c:v>1.7899999999999999E-3</c:v>
                </c:pt>
                <c:pt idx="86376" formatCode="0.00E+00">
                  <c:v>1.7799999999999999E-3</c:v>
                </c:pt>
                <c:pt idx="86377" formatCode="0.00E+00">
                  <c:v>1.7799999999999999E-3</c:v>
                </c:pt>
                <c:pt idx="86378" formatCode="0.00E+00">
                  <c:v>1.7799999999999999E-3</c:v>
                </c:pt>
                <c:pt idx="86379" formatCode="0.00E+00">
                  <c:v>1.7799999999999999E-3</c:v>
                </c:pt>
                <c:pt idx="86380" formatCode="0.00E+00">
                  <c:v>1.7799999999999999E-3</c:v>
                </c:pt>
                <c:pt idx="86381" formatCode="0.00E+00">
                  <c:v>1.7799999999999999E-3</c:v>
                </c:pt>
                <c:pt idx="86382" formatCode="0.00E+00">
                  <c:v>1.7799999999999999E-3</c:v>
                </c:pt>
                <c:pt idx="86383" formatCode="0.00E+00">
                  <c:v>1.7799999999999999E-3</c:v>
                </c:pt>
                <c:pt idx="86384" formatCode="0.00E+00">
                  <c:v>1.7799999999999999E-3</c:v>
                </c:pt>
                <c:pt idx="86385" formatCode="0.00E+00">
                  <c:v>1.7799999999999999E-3</c:v>
                </c:pt>
                <c:pt idx="86386" formatCode="0.00E+00">
                  <c:v>1.7700000000000001E-3</c:v>
                </c:pt>
                <c:pt idx="86387" formatCode="0.00E+00">
                  <c:v>1.7700000000000001E-3</c:v>
                </c:pt>
                <c:pt idx="86388" formatCode="0.00E+00">
                  <c:v>1.7700000000000001E-3</c:v>
                </c:pt>
                <c:pt idx="86389" formatCode="0.00E+00">
                  <c:v>1.7700000000000001E-3</c:v>
                </c:pt>
                <c:pt idx="86390" formatCode="0.00E+00">
                  <c:v>1.7700000000000001E-3</c:v>
                </c:pt>
                <c:pt idx="86391" formatCode="0.00E+00">
                  <c:v>1.7700000000000001E-3</c:v>
                </c:pt>
                <c:pt idx="86392" formatCode="0.00E+00">
                  <c:v>1.7700000000000001E-3</c:v>
                </c:pt>
                <c:pt idx="86393" formatCode="0.00E+00">
                  <c:v>1.7700000000000001E-3</c:v>
                </c:pt>
                <c:pt idx="86394" formatCode="0.00E+00">
                  <c:v>1.7700000000000001E-3</c:v>
                </c:pt>
                <c:pt idx="86395" formatCode="0.00E+00">
                  <c:v>1.7700000000000001E-3</c:v>
                </c:pt>
                <c:pt idx="86396" formatCode="0.00E+00">
                  <c:v>1.7600000000000001E-3</c:v>
                </c:pt>
                <c:pt idx="86397" formatCode="0.00E+00">
                  <c:v>1.7600000000000001E-3</c:v>
                </c:pt>
                <c:pt idx="86398" formatCode="0.00E+00">
                  <c:v>1.7600000000000001E-3</c:v>
                </c:pt>
                <c:pt idx="86399" formatCode="0.00E+00">
                  <c:v>1.7600000000000001E-3</c:v>
                </c:pt>
                <c:pt idx="86400" formatCode="0.00E+00">
                  <c:v>1.7600000000000001E-3</c:v>
                </c:pt>
                <c:pt idx="86401" formatCode="0.00E+00">
                  <c:v>1.7600000000000001E-3</c:v>
                </c:pt>
                <c:pt idx="86402" formatCode="0.00E+00">
                  <c:v>1.7600000000000001E-3</c:v>
                </c:pt>
                <c:pt idx="86403" formatCode="0.00E+00">
                  <c:v>1.7600000000000001E-3</c:v>
                </c:pt>
                <c:pt idx="86404" formatCode="0.00E+00">
                  <c:v>1.7600000000000001E-3</c:v>
                </c:pt>
                <c:pt idx="86405" formatCode="0.00E+00">
                  <c:v>1.7600000000000001E-3</c:v>
                </c:pt>
                <c:pt idx="86406" formatCode="0.00E+00">
                  <c:v>1.75E-3</c:v>
                </c:pt>
                <c:pt idx="86407" formatCode="0.00E+00">
                  <c:v>1.75E-3</c:v>
                </c:pt>
                <c:pt idx="86408" formatCode="0.00E+00">
                  <c:v>1.75E-3</c:v>
                </c:pt>
                <c:pt idx="86409" formatCode="0.00E+00">
                  <c:v>1.75E-3</c:v>
                </c:pt>
                <c:pt idx="86410" formatCode="0.00E+00">
                  <c:v>1.75E-3</c:v>
                </c:pt>
                <c:pt idx="86411" formatCode="0.00E+00">
                  <c:v>1.75E-3</c:v>
                </c:pt>
                <c:pt idx="86412" formatCode="0.00E+00">
                  <c:v>1.75E-3</c:v>
                </c:pt>
                <c:pt idx="86413" formatCode="0.00E+00">
                  <c:v>1.75E-3</c:v>
                </c:pt>
                <c:pt idx="86414" formatCode="0.00E+00">
                  <c:v>1.75E-3</c:v>
                </c:pt>
                <c:pt idx="86415" formatCode="0.00E+00">
                  <c:v>1.75E-3</c:v>
                </c:pt>
                <c:pt idx="86416" formatCode="0.00E+00">
                  <c:v>1.75E-3</c:v>
                </c:pt>
                <c:pt idx="86417" formatCode="0.00E+00">
                  <c:v>1.75E-3</c:v>
                </c:pt>
                <c:pt idx="86418" formatCode="0.00E+00">
                  <c:v>1.75E-3</c:v>
                </c:pt>
                <c:pt idx="86419" formatCode="0.00E+00">
                  <c:v>1.74E-3</c:v>
                </c:pt>
                <c:pt idx="86420" formatCode="0.00E+00">
                  <c:v>1.74E-3</c:v>
                </c:pt>
                <c:pt idx="86421" formatCode="0.00E+00">
                  <c:v>1.74E-3</c:v>
                </c:pt>
                <c:pt idx="86422" formatCode="0.00E+00">
                  <c:v>1.74E-3</c:v>
                </c:pt>
                <c:pt idx="86423" formatCode="0.00E+00">
                  <c:v>1.74E-3</c:v>
                </c:pt>
                <c:pt idx="86424" formatCode="0.00E+00">
                  <c:v>1.74E-3</c:v>
                </c:pt>
                <c:pt idx="86425" formatCode="0.00E+00">
                  <c:v>1.74E-3</c:v>
                </c:pt>
                <c:pt idx="86426" formatCode="0.00E+00">
                  <c:v>1.74E-3</c:v>
                </c:pt>
                <c:pt idx="86427" formatCode="0.00E+00">
                  <c:v>1.74E-3</c:v>
                </c:pt>
                <c:pt idx="86428" formatCode="0.00E+00">
                  <c:v>1.74E-3</c:v>
                </c:pt>
                <c:pt idx="86429" formatCode="0.00E+00">
                  <c:v>1.74E-3</c:v>
                </c:pt>
                <c:pt idx="86430" formatCode="0.00E+00">
                  <c:v>1.73E-3</c:v>
                </c:pt>
                <c:pt idx="86431" formatCode="0.00E+00">
                  <c:v>1.73E-3</c:v>
                </c:pt>
                <c:pt idx="86432" formatCode="0.00E+00">
                  <c:v>1.73E-3</c:v>
                </c:pt>
                <c:pt idx="86433" formatCode="0.00E+00">
                  <c:v>1.73E-3</c:v>
                </c:pt>
                <c:pt idx="86434" formatCode="0.00E+00">
                  <c:v>1.73E-3</c:v>
                </c:pt>
                <c:pt idx="86435" formatCode="0.00E+00">
                  <c:v>1.73E-3</c:v>
                </c:pt>
                <c:pt idx="86436" formatCode="0.00E+00">
                  <c:v>1.73E-3</c:v>
                </c:pt>
                <c:pt idx="86437" formatCode="0.00E+00">
                  <c:v>1.73E-3</c:v>
                </c:pt>
                <c:pt idx="86438" formatCode="0.00E+00">
                  <c:v>1.73E-3</c:v>
                </c:pt>
                <c:pt idx="86439" formatCode="0.00E+00">
                  <c:v>1.73E-3</c:v>
                </c:pt>
                <c:pt idx="86440" formatCode="0.00E+00">
                  <c:v>1.73E-3</c:v>
                </c:pt>
                <c:pt idx="86441" formatCode="0.00E+00">
                  <c:v>1.73E-3</c:v>
                </c:pt>
                <c:pt idx="86442" formatCode="0.00E+00">
                  <c:v>1.73E-3</c:v>
                </c:pt>
                <c:pt idx="86443" formatCode="0.00E+00">
                  <c:v>1.72E-3</c:v>
                </c:pt>
                <c:pt idx="86444" formatCode="0.00E+00">
                  <c:v>1.72E-3</c:v>
                </c:pt>
                <c:pt idx="86445" formatCode="0.00E+00">
                  <c:v>1.72E-3</c:v>
                </c:pt>
                <c:pt idx="86446" formatCode="0.00E+00">
                  <c:v>1.72E-3</c:v>
                </c:pt>
                <c:pt idx="86447" formatCode="0.00E+00">
                  <c:v>1.72E-3</c:v>
                </c:pt>
                <c:pt idx="86448" formatCode="0.00E+00">
                  <c:v>1.72E-3</c:v>
                </c:pt>
                <c:pt idx="86449" formatCode="0.00E+00">
                  <c:v>1.72E-3</c:v>
                </c:pt>
                <c:pt idx="86450" formatCode="0.00E+00">
                  <c:v>1.72E-3</c:v>
                </c:pt>
                <c:pt idx="86451" formatCode="0.00E+00">
                  <c:v>1.72E-3</c:v>
                </c:pt>
                <c:pt idx="86452" formatCode="0.00E+00">
                  <c:v>1.72E-3</c:v>
                </c:pt>
                <c:pt idx="86453" formatCode="0.00E+00">
                  <c:v>1.72E-3</c:v>
                </c:pt>
                <c:pt idx="86454" formatCode="0.00E+00">
                  <c:v>1.72E-3</c:v>
                </c:pt>
                <c:pt idx="86455" formatCode="0.00E+00">
                  <c:v>1.72E-3</c:v>
                </c:pt>
                <c:pt idx="86456" formatCode="0.00E+00">
                  <c:v>1.7099999999999999E-3</c:v>
                </c:pt>
                <c:pt idx="86457" formatCode="0.00E+00">
                  <c:v>1.7099999999999999E-3</c:v>
                </c:pt>
                <c:pt idx="86458" formatCode="0.00E+00">
                  <c:v>1.7099999999999999E-3</c:v>
                </c:pt>
                <c:pt idx="86459" formatCode="0.00E+00">
                  <c:v>1.7099999999999999E-3</c:v>
                </c:pt>
                <c:pt idx="86460" formatCode="0.00E+00">
                  <c:v>1.7099999999999999E-3</c:v>
                </c:pt>
                <c:pt idx="86461" formatCode="0.00E+00">
                  <c:v>1.7099999999999999E-3</c:v>
                </c:pt>
                <c:pt idx="86462" formatCode="0.00E+00">
                  <c:v>1.7099999999999999E-3</c:v>
                </c:pt>
                <c:pt idx="86463" formatCode="0.00E+00">
                  <c:v>1.7099999999999999E-3</c:v>
                </c:pt>
                <c:pt idx="86464" formatCode="0.00E+00">
                  <c:v>1.7099999999999999E-3</c:v>
                </c:pt>
                <c:pt idx="86465" formatCode="0.00E+00">
                  <c:v>1.7099999999999999E-3</c:v>
                </c:pt>
                <c:pt idx="86466" formatCode="0.00E+00">
                  <c:v>1.7099999999999999E-3</c:v>
                </c:pt>
                <c:pt idx="86467" formatCode="0.00E+00">
                  <c:v>1.7099999999999999E-3</c:v>
                </c:pt>
                <c:pt idx="86468" formatCode="0.00E+00">
                  <c:v>1.7099999999999999E-3</c:v>
                </c:pt>
                <c:pt idx="86469" formatCode="0.00E+00">
                  <c:v>1.7099999999999999E-3</c:v>
                </c:pt>
                <c:pt idx="86470" formatCode="0.00E+00">
                  <c:v>1.6999999999999999E-3</c:v>
                </c:pt>
                <c:pt idx="86471" formatCode="0.00E+00">
                  <c:v>1.6999999999999999E-3</c:v>
                </c:pt>
                <c:pt idx="86472" formatCode="0.00E+00">
                  <c:v>1.6999999999999999E-3</c:v>
                </c:pt>
                <c:pt idx="86473" formatCode="0.00E+00">
                  <c:v>1.6999999999999999E-3</c:v>
                </c:pt>
                <c:pt idx="86474" formatCode="0.00E+00">
                  <c:v>1.6999999999999999E-3</c:v>
                </c:pt>
                <c:pt idx="86475" formatCode="0.00E+00">
                  <c:v>1.6999999999999999E-3</c:v>
                </c:pt>
                <c:pt idx="86476" formatCode="0.00E+00">
                  <c:v>1.6999999999999999E-3</c:v>
                </c:pt>
                <c:pt idx="86477" formatCode="0.00E+00">
                  <c:v>1.6999999999999999E-3</c:v>
                </c:pt>
                <c:pt idx="86478" formatCode="0.00E+00">
                  <c:v>1.6999999999999999E-3</c:v>
                </c:pt>
                <c:pt idx="86479" formatCode="0.00E+00">
                  <c:v>1.6999999999999999E-3</c:v>
                </c:pt>
                <c:pt idx="86480" formatCode="0.00E+00">
                  <c:v>1.6999999999999999E-3</c:v>
                </c:pt>
                <c:pt idx="86481" formatCode="0.00E+00">
                  <c:v>1.6999999999999999E-3</c:v>
                </c:pt>
                <c:pt idx="86482" formatCode="0.00E+00">
                  <c:v>1.6999999999999999E-3</c:v>
                </c:pt>
                <c:pt idx="86483" formatCode="0.00E+00">
                  <c:v>1.6999999999999999E-3</c:v>
                </c:pt>
                <c:pt idx="86484" formatCode="0.00E+00">
                  <c:v>1.6999999999999999E-3</c:v>
                </c:pt>
                <c:pt idx="86485" formatCode="0.00E+00">
                  <c:v>1.6999999999999999E-3</c:v>
                </c:pt>
                <c:pt idx="86486" formatCode="0.00E+00">
                  <c:v>1.6999999999999999E-3</c:v>
                </c:pt>
                <c:pt idx="86487" formatCode="0.00E+00">
                  <c:v>1.6900000000000001E-3</c:v>
                </c:pt>
                <c:pt idx="86488" formatCode="0.00E+00">
                  <c:v>1.6900000000000001E-3</c:v>
                </c:pt>
                <c:pt idx="86489" formatCode="0.00E+00">
                  <c:v>1.6900000000000001E-3</c:v>
                </c:pt>
                <c:pt idx="86490" formatCode="0.00E+00">
                  <c:v>1.6900000000000001E-3</c:v>
                </c:pt>
                <c:pt idx="86491" formatCode="0.00E+00">
                  <c:v>1.6900000000000001E-3</c:v>
                </c:pt>
                <c:pt idx="86492" formatCode="0.00E+00">
                  <c:v>1.6900000000000001E-3</c:v>
                </c:pt>
                <c:pt idx="86493" formatCode="0.00E+00">
                  <c:v>1.6900000000000001E-3</c:v>
                </c:pt>
                <c:pt idx="86494" formatCode="0.00E+00">
                  <c:v>1.6900000000000001E-3</c:v>
                </c:pt>
                <c:pt idx="86495" formatCode="0.00E+00">
                  <c:v>1.6900000000000001E-3</c:v>
                </c:pt>
                <c:pt idx="86496" formatCode="0.00E+00">
                  <c:v>1.6900000000000001E-3</c:v>
                </c:pt>
                <c:pt idx="86497" formatCode="0.00E+00">
                  <c:v>1.6900000000000001E-3</c:v>
                </c:pt>
                <c:pt idx="86498" formatCode="0.00E+00">
                  <c:v>1.6900000000000001E-3</c:v>
                </c:pt>
                <c:pt idx="86499" formatCode="0.00E+00">
                  <c:v>1.6900000000000001E-3</c:v>
                </c:pt>
                <c:pt idx="86500" formatCode="0.00E+00">
                  <c:v>1.6900000000000001E-3</c:v>
                </c:pt>
                <c:pt idx="86501" formatCode="0.00E+00">
                  <c:v>1.6900000000000001E-3</c:v>
                </c:pt>
                <c:pt idx="86502" formatCode="0.00E+00">
                  <c:v>1.6900000000000001E-3</c:v>
                </c:pt>
                <c:pt idx="86503" formatCode="0.00E+00">
                  <c:v>1.6900000000000001E-3</c:v>
                </c:pt>
                <c:pt idx="86504" formatCode="0.00E+00">
                  <c:v>1.6800000000000001E-3</c:v>
                </c:pt>
                <c:pt idx="86505" formatCode="0.00E+00">
                  <c:v>1.6800000000000001E-3</c:v>
                </c:pt>
                <c:pt idx="86506" formatCode="0.00E+00">
                  <c:v>1.6800000000000001E-3</c:v>
                </c:pt>
                <c:pt idx="86507" formatCode="0.00E+00">
                  <c:v>1.6800000000000001E-3</c:v>
                </c:pt>
                <c:pt idx="86508" formatCode="0.00E+00">
                  <c:v>1.6800000000000001E-3</c:v>
                </c:pt>
                <c:pt idx="86509" formatCode="0.00E+00">
                  <c:v>1.6800000000000001E-3</c:v>
                </c:pt>
                <c:pt idx="86510" formatCode="0.00E+00">
                  <c:v>1.6800000000000001E-3</c:v>
                </c:pt>
                <c:pt idx="86511" formatCode="0.00E+00">
                  <c:v>1.6800000000000001E-3</c:v>
                </c:pt>
                <c:pt idx="86512" formatCode="0.00E+00">
                  <c:v>1.6800000000000001E-3</c:v>
                </c:pt>
                <c:pt idx="86513" formatCode="0.00E+00">
                  <c:v>1.6800000000000001E-3</c:v>
                </c:pt>
                <c:pt idx="86514" formatCode="0.00E+00">
                  <c:v>1.6800000000000001E-3</c:v>
                </c:pt>
                <c:pt idx="86515" formatCode="0.00E+00">
                  <c:v>1.6800000000000001E-3</c:v>
                </c:pt>
                <c:pt idx="86516" formatCode="0.00E+00">
                  <c:v>1.6800000000000001E-3</c:v>
                </c:pt>
                <c:pt idx="86517" formatCode="0.00E+00">
                  <c:v>1.6800000000000001E-3</c:v>
                </c:pt>
                <c:pt idx="86518" formatCode="0.00E+00">
                  <c:v>1.6800000000000001E-3</c:v>
                </c:pt>
                <c:pt idx="86519" formatCode="0.00E+00">
                  <c:v>1.6800000000000001E-3</c:v>
                </c:pt>
                <c:pt idx="86520" formatCode="0.00E+00">
                  <c:v>1.6800000000000001E-3</c:v>
                </c:pt>
                <c:pt idx="86521" formatCode="0.00E+00">
                  <c:v>1.6800000000000001E-3</c:v>
                </c:pt>
                <c:pt idx="86522" formatCode="0.00E+00">
                  <c:v>1.6800000000000001E-3</c:v>
                </c:pt>
                <c:pt idx="86523" formatCode="0.00E+00">
                  <c:v>1.67E-3</c:v>
                </c:pt>
                <c:pt idx="86524" formatCode="0.00E+00">
                  <c:v>1.67E-3</c:v>
                </c:pt>
                <c:pt idx="86525" formatCode="0.00E+00">
                  <c:v>1.67E-3</c:v>
                </c:pt>
                <c:pt idx="86526" formatCode="0.00E+00">
                  <c:v>1.67E-3</c:v>
                </c:pt>
                <c:pt idx="86527" formatCode="0.00E+00">
                  <c:v>1.67E-3</c:v>
                </c:pt>
                <c:pt idx="86528" formatCode="0.00E+00">
                  <c:v>1.67E-3</c:v>
                </c:pt>
                <c:pt idx="86529" formatCode="0.00E+00">
                  <c:v>1.67E-3</c:v>
                </c:pt>
                <c:pt idx="86530" formatCode="0.00E+00">
                  <c:v>1.67E-3</c:v>
                </c:pt>
                <c:pt idx="86531" formatCode="0.00E+00">
                  <c:v>1.67E-3</c:v>
                </c:pt>
                <c:pt idx="86532" formatCode="0.00E+00">
                  <c:v>1.67E-3</c:v>
                </c:pt>
                <c:pt idx="86533" formatCode="0.00E+00">
                  <c:v>1.67E-3</c:v>
                </c:pt>
                <c:pt idx="86534" formatCode="0.00E+00">
                  <c:v>1.67E-3</c:v>
                </c:pt>
                <c:pt idx="86535" formatCode="0.00E+00">
                  <c:v>1.67E-3</c:v>
                </c:pt>
                <c:pt idx="86536" formatCode="0.00E+00">
                  <c:v>1.67E-3</c:v>
                </c:pt>
                <c:pt idx="86537" formatCode="0.00E+00">
                  <c:v>1.67E-3</c:v>
                </c:pt>
                <c:pt idx="86538" formatCode="0.00E+00">
                  <c:v>1.67E-3</c:v>
                </c:pt>
                <c:pt idx="86539" formatCode="0.00E+00">
                  <c:v>1.67E-3</c:v>
                </c:pt>
                <c:pt idx="86540" formatCode="0.00E+00">
                  <c:v>1.67E-3</c:v>
                </c:pt>
                <c:pt idx="86541" formatCode="0.00E+00">
                  <c:v>1.67E-3</c:v>
                </c:pt>
                <c:pt idx="86542" formatCode="0.00E+00">
                  <c:v>1.67E-3</c:v>
                </c:pt>
                <c:pt idx="86543" formatCode="0.00E+00">
                  <c:v>1.67E-3</c:v>
                </c:pt>
                <c:pt idx="86544" formatCode="0.00E+00">
                  <c:v>1.67E-3</c:v>
                </c:pt>
                <c:pt idx="86545" formatCode="0.00E+00">
                  <c:v>1.66E-3</c:v>
                </c:pt>
                <c:pt idx="86546" formatCode="0.00E+00">
                  <c:v>1.66E-3</c:v>
                </c:pt>
                <c:pt idx="86547" formatCode="0.00E+00">
                  <c:v>1.66E-3</c:v>
                </c:pt>
                <c:pt idx="86548" formatCode="0.00E+00">
                  <c:v>1.66E-3</c:v>
                </c:pt>
                <c:pt idx="86549" formatCode="0.00E+00">
                  <c:v>1.66E-3</c:v>
                </c:pt>
                <c:pt idx="86550" formatCode="0.00E+00">
                  <c:v>1.66E-3</c:v>
                </c:pt>
                <c:pt idx="86551" formatCode="0.00E+00">
                  <c:v>1.66E-3</c:v>
                </c:pt>
                <c:pt idx="86552" formatCode="0.00E+00">
                  <c:v>1.66E-3</c:v>
                </c:pt>
                <c:pt idx="86553" formatCode="0.00E+00">
                  <c:v>1.66E-3</c:v>
                </c:pt>
                <c:pt idx="86554" formatCode="0.00E+00">
                  <c:v>1.66E-3</c:v>
                </c:pt>
                <c:pt idx="86555" formatCode="0.00E+00">
                  <c:v>1.66E-3</c:v>
                </c:pt>
                <c:pt idx="86556" formatCode="0.00E+00">
                  <c:v>1.66E-3</c:v>
                </c:pt>
                <c:pt idx="86557" formatCode="0.00E+00">
                  <c:v>1.66E-3</c:v>
                </c:pt>
                <c:pt idx="86558" formatCode="0.00E+00">
                  <c:v>1.66E-3</c:v>
                </c:pt>
                <c:pt idx="86559" formatCode="0.00E+00">
                  <c:v>1.66E-3</c:v>
                </c:pt>
                <c:pt idx="86560" formatCode="0.00E+00">
                  <c:v>1.66E-3</c:v>
                </c:pt>
                <c:pt idx="86561" formatCode="0.00E+00">
                  <c:v>1.66E-3</c:v>
                </c:pt>
                <c:pt idx="86562" formatCode="0.00E+00">
                  <c:v>1.66E-3</c:v>
                </c:pt>
                <c:pt idx="86563" formatCode="0.00E+00">
                  <c:v>1.66E-3</c:v>
                </c:pt>
                <c:pt idx="86564" formatCode="0.00E+00">
                  <c:v>1.66E-3</c:v>
                </c:pt>
                <c:pt idx="86565" formatCode="0.00E+00">
                  <c:v>1.66E-3</c:v>
                </c:pt>
                <c:pt idx="86566" formatCode="0.00E+00">
                  <c:v>1.66E-3</c:v>
                </c:pt>
                <c:pt idx="86567" formatCode="0.00E+00">
                  <c:v>1.66E-3</c:v>
                </c:pt>
                <c:pt idx="86568" formatCode="0.00E+00">
                  <c:v>1.65E-3</c:v>
                </c:pt>
                <c:pt idx="86569" formatCode="0.00E+00">
                  <c:v>1.65E-3</c:v>
                </c:pt>
                <c:pt idx="86570" formatCode="0.00E+00">
                  <c:v>1.65E-3</c:v>
                </c:pt>
                <c:pt idx="86571" formatCode="0.00E+00">
                  <c:v>1.65E-3</c:v>
                </c:pt>
                <c:pt idx="86572" formatCode="0.00E+00">
                  <c:v>1.65E-3</c:v>
                </c:pt>
                <c:pt idx="86573" formatCode="0.00E+00">
                  <c:v>1.65E-3</c:v>
                </c:pt>
                <c:pt idx="86574" formatCode="0.00E+00">
                  <c:v>1.65E-3</c:v>
                </c:pt>
                <c:pt idx="86575" formatCode="0.00E+00">
                  <c:v>1.65E-3</c:v>
                </c:pt>
                <c:pt idx="86576" formatCode="0.00E+00">
                  <c:v>1.65E-3</c:v>
                </c:pt>
                <c:pt idx="86577" formatCode="0.00E+00">
                  <c:v>1.65E-3</c:v>
                </c:pt>
                <c:pt idx="86578" formatCode="0.00E+00">
                  <c:v>1.65E-3</c:v>
                </c:pt>
                <c:pt idx="86579" formatCode="0.00E+00">
                  <c:v>1.65E-3</c:v>
                </c:pt>
                <c:pt idx="86580" formatCode="0.00E+00">
                  <c:v>1.65E-3</c:v>
                </c:pt>
                <c:pt idx="86581" formatCode="0.00E+00">
                  <c:v>1.65E-3</c:v>
                </c:pt>
                <c:pt idx="86582" formatCode="0.00E+00">
                  <c:v>1.65E-3</c:v>
                </c:pt>
                <c:pt idx="86583" formatCode="0.00E+00">
                  <c:v>1.65E-3</c:v>
                </c:pt>
                <c:pt idx="86584" formatCode="0.00E+00">
                  <c:v>1.65E-3</c:v>
                </c:pt>
                <c:pt idx="86585" formatCode="0.00E+00">
                  <c:v>1.65E-3</c:v>
                </c:pt>
                <c:pt idx="86586" formatCode="0.00E+00">
                  <c:v>1.65E-3</c:v>
                </c:pt>
                <c:pt idx="86587" formatCode="0.00E+00">
                  <c:v>1.65E-3</c:v>
                </c:pt>
                <c:pt idx="86588" formatCode="0.00E+00">
                  <c:v>1.65E-3</c:v>
                </c:pt>
                <c:pt idx="86589" formatCode="0.00E+00">
                  <c:v>1.65E-3</c:v>
                </c:pt>
                <c:pt idx="86590" formatCode="0.00E+00">
                  <c:v>1.65E-3</c:v>
                </c:pt>
                <c:pt idx="86591" formatCode="0.00E+00">
                  <c:v>1.65E-3</c:v>
                </c:pt>
                <c:pt idx="86592" formatCode="0.00E+00">
                  <c:v>1.65E-3</c:v>
                </c:pt>
                <c:pt idx="86593" formatCode="0.00E+00">
                  <c:v>1.65E-3</c:v>
                </c:pt>
                <c:pt idx="86594" formatCode="0.00E+00">
                  <c:v>1.65E-3</c:v>
                </c:pt>
                <c:pt idx="86595" formatCode="0.00E+00">
                  <c:v>1.65E-3</c:v>
                </c:pt>
                <c:pt idx="86596" formatCode="0.00E+00">
                  <c:v>1.65E-3</c:v>
                </c:pt>
                <c:pt idx="86597" formatCode="0.00E+00">
                  <c:v>1.64E-3</c:v>
                </c:pt>
                <c:pt idx="86598" formatCode="0.00E+00">
                  <c:v>1.64E-3</c:v>
                </c:pt>
                <c:pt idx="86599" formatCode="0.00E+00">
                  <c:v>1.64E-3</c:v>
                </c:pt>
                <c:pt idx="86600" formatCode="0.00E+00">
                  <c:v>1.64E-3</c:v>
                </c:pt>
                <c:pt idx="86601" formatCode="0.00E+00">
                  <c:v>1.64E-3</c:v>
                </c:pt>
                <c:pt idx="86602" formatCode="0.00E+00">
                  <c:v>1.64E-3</c:v>
                </c:pt>
                <c:pt idx="86603" formatCode="0.00E+00">
                  <c:v>1.64E-3</c:v>
                </c:pt>
                <c:pt idx="86604" formatCode="0.00E+00">
                  <c:v>1.64E-3</c:v>
                </c:pt>
                <c:pt idx="86605" formatCode="0.00E+00">
                  <c:v>1.64E-3</c:v>
                </c:pt>
                <c:pt idx="86606" formatCode="0.00E+00">
                  <c:v>1.64E-3</c:v>
                </c:pt>
                <c:pt idx="86607" formatCode="0.00E+00">
                  <c:v>1.64E-3</c:v>
                </c:pt>
                <c:pt idx="86608" formatCode="0.00E+00">
                  <c:v>1.64E-3</c:v>
                </c:pt>
                <c:pt idx="86609" formatCode="0.00E+00">
                  <c:v>1.64E-3</c:v>
                </c:pt>
                <c:pt idx="86610" formatCode="0.00E+00">
                  <c:v>1.64E-3</c:v>
                </c:pt>
                <c:pt idx="86611" formatCode="0.00E+00">
                  <c:v>1.64E-3</c:v>
                </c:pt>
                <c:pt idx="86612" formatCode="0.00E+00">
                  <c:v>1.64E-3</c:v>
                </c:pt>
                <c:pt idx="86613" formatCode="0.00E+00">
                  <c:v>1.64E-3</c:v>
                </c:pt>
                <c:pt idx="86614" formatCode="0.00E+00">
                  <c:v>1.64E-3</c:v>
                </c:pt>
                <c:pt idx="86615" formatCode="0.00E+00">
                  <c:v>1.64E-3</c:v>
                </c:pt>
                <c:pt idx="86616" formatCode="0.00E+00">
                  <c:v>1.64E-3</c:v>
                </c:pt>
                <c:pt idx="86617" formatCode="0.00E+00">
                  <c:v>1.64E-3</c:v>
                </c:pt>
                <c:pt idx="86618" formatCode="0.00E+00">
                  <c:v>1.64E-3</c:v>
                </c:pt>
                <c:pt idx="86619" formatCode="0.00E+00">
                  <c:v>1.64E-3</c:v>
                </c:pt>
                <c:pt idx="86620" formatCode="0.00E+00">
                  <c:v>1.64E-3</c:v>
                </c:pt>
                <c:pt idx="86621" formatCode="0.00E+00">
                  <c:v>1.64E-3</c:v>
                </c:pt>
                <c:pt idx="86622" formatCode="0.00E+00">
                  <c:v>1.64E-3</c:v>
                </c:pt>
                <c:pt idx="86623" formatCode="0.00E+00">
                  <c:v>1.64E-3</c:v>
                </c:pt>
                <c:pt idx="86624" formatCode="0.00E+00">
                  <c:v>1.64E-3</c:v>
                </c:pt>
                <c:pt idx="86625" formatCode="0.00E+00">
                  <c:v>1.6299999999999999E-3</c:v>
                </c:pt>
                <c:pt idx="86626" formatCode="0.00E+00">
                  <c:v>1.6299999999999999E-3</c:v>
                </c:pt>
                <c:pt idx="86627" formatCode="0.00E+00">
                  <c:v>1.6299999999999999E-3</c:v>
                </c:pt>
                <c:pt idx="86628" formatCode="0.00E+00">
                  <c:v>1.6299999999999999E-3</c:v>
                </c:pt>
                <c:pt idx="86629" formatCode="0.00E+00">
                  <c:v>1.6299999999999999E-3</c:v>
                </c:pt>
                <c:pt idx="86630" formatCode="0.00E+00">
                  <c:v>1.6299999999999999E-3</c:v>
                </c:pt>
                <c:pt idx="86631" formatCode="0.00E+00">
                  <c:v>1.6299999999999999E-3</c:v>
                </c:pt>
                <c:pt idx="86632" formatCode="0.00E+00">
                  <c:v>1.6299999999999999E-3</c:v>
                </c:pt>
                <c:pt idx="86633" formatCode="0.00E+00">
                  <c:v>1.6299999999999999E-3</c:v>
                </c:pt>
                <c:pt idx="86634" formatCode="0.00E+00">
                  <c:v>1.6299999999999999E-3</c:v>
                </c:pt>
                <c:pt idx="86635" formatCode="0.00E+00">
                  <c:v>1.6299999999999999E-3</c:v>
                </c:pt>
                <c:pt idx="86636" formatCode="0.00E+00">
                  <c:v>1.6299999999999999E-3</c:v>
                </c:pt>
                <c:pt idx="86637" formatCode="0.00E+00">
                  <c:v>1.6299999999999999E-3</c:v>
                </c:pt>
                <c:pt idx="86638" formatCode="0.00E+00">
                  <c:v>1.6299999999999999E-3</c:v>
                </c:pt>
                <c:pt idx="86639" formatCode="0.00E+00">
                  <c:v>1.6299999999999999E-3</c:v>
                </c:pt>
                <c:pt idx="86640" formatCode="0.00E+00">
                  <c:v>1.6299999999999999E-3</c:v>
                </c:pt>
                <c:pt idx="86641" formatCode="0.00E+00">
                  <c:v>1.6299999999999999E-3</c:v>
                </c:pt>
                <c:pt idx="86642" formatCode="0.00E+00">
                  <c:v>1.6299999999999999E-3</c:v>
                </c:pt>
                <c:pt idx="86643" formatCode="0.00E+00">
                  <c:v>1.6299999999999999E-3</c:v>
                </c:pt>
                <c:pt idx="86644" formatCode="0.00E+00">
                  <c:v>1.6299999999999999E-3</c:v>
                </c:pt>
                <c:pt idx="86645" formatCode="0.00E+00">
                  <c:v>1.6299999999999999E-3</c:v>
                </c:pt>
                <c:pt idx="86646" formatCode="0.00E+00">
                  <c:v>1.6299999999999999E-3</c:v>
                </c:pt>
                <c:pt idx="86647" formatCode="0.00E+00">
                  <c:v>1.6299999999999999E-3</c:v>
                </c:pt>
                <c:pt idx="86648" formatCode="0.00E+00">
                  <c:v>1.6299999999999999E-3</c:v>
                </c:pt>
                <c:pt idx="86649" formatCode="0.00E+00">
                  <c:v>1.6299999999999999E-3</c:v>
                </c:pt>
                <c:pt idx="86650" formatCode="0.00E+00">
                  <c:v>1.6299999999999999E-3</c:v>
                </c:pt>
                <c:pt idx="86651" formatCode="0.00E+00">
                  <c:v>1.6299999999999999E-3</c:v>
                </c:pt>
                <c:pt idx="86652" formatCode="0.00E+00">
                  <c:v>1.6299999999999999E-3</c:v>
                </c:pt>
                <c:pt idx="86653" formatCode="0.00E+00">
                  <c:v>1.6299999999999999E-3</c:v>
                </c:pt>
                <c:pt idx="86654" formatCode="0.00E+00">
                  <c:v>1.6299999999999999E-3</c:v>
                </c:pt>
                <c:pt idx="86655" formatCode="0.00E+00">
                  <c:v>1.6299999999999999E-3</c:v>
                </c:pt>
                <c:pt idx="86656" formatCode="0.00E+00">
                  <c:v>1.6299999999999999E-3</c:v>
                </c:pt>
                <c:pt idx="86657" formatCode="0.00E+00">
                  <c:v>1.6299999999999999E-3</c:v>
                </c:pt>
                <c:pt idx="86658" formatCode="0.00E+00">
                  <c:v>1.6299999999999999E-3</c:v>
                </c:pt>
                <c:pt idx="86659" formatCode="0.00E+00">
                  <c:v>1.6299999999999999E-3</c:v>
                </c:pt>
                <c:pt idx="86660" formatCode="0.00E+00">
                  <c:v>1.6199999999999999E-3</c:v>
                </c:pt>
                <c:pt idx="86661" formatCode="0.00E+00">
                  <c:v>1.6199999999999999E-3</c:v>
                </c:pt>
                <c:pt idx="86662" formatCode="0.00E+00">
                  <c:v>1.6199999999999999E-3</c:v>
                </c:pt>
                <c:pt idx="86663" formatCode="0.00E+00">
                  <c:v>1.6199999999999999E-3</c:v>
                </c:pt>
                <c:pt idx="86664" formatCode="0.00E+00">
                  <c:v>1.6199999999999999E-3</c:v>
                </c:pt>
                <c:pt idx="86665" formatCode="0.00E+00">
                  <c:v>1.6199999999999999E-3</c:v>
                </c:pt>
                <c:pt idx="86666" formatCode="0.00E+00">
                  <c:v>1.6199999999999999E-3</c:v>
                </c:pt>
                <c:pt idx="86667" formatCode="0.00E+00">
                  <c:v>1.6199999999999999E-3</c:v>
                </c:pt>
                <c:pt idx="86668" formatCode="0.00E+00">
                  <c:v>1.6199999999999999E-3</c:v>
                </c:pt>
                <c:pt idx="86669" formatCode="0.00E+00">
                  <c:v>1.6199999999999999E-3</c:v>
                </c:pt>
                <c:pt idx="86670" formatCode="0.00E+00">
                  <c:v>1.6199999999999999E-3</c:v>
                </c:pt>
                <c:pt idx="86671" formatCode="0.00E+00">
                  <c:v>1.6199999999999999E-3</c:v>
                </c:pt>
                <c:pt idx="86672" formatCode="0.00E+00">
                  <c:v>1.6199999999999999E-3</c:v>
                </c:pt>
                <c:pt idx="86673" formatCode="0.00E+00">
                  <c:v>1.6199999999999999E-3</c:v>
                </c:pt>
                <c:pt idx="86674" formatCode="0.00E+00">
                  <c:v>1.6199999999999999E-3</c:v>
                </c:pt>
                <c:pt idx="86675" formatCode="0.00E+00">
                  <c:v>1.6199999999999999E-3</c:v>
                </c:pt>
                <c:pt idx="86676" formatCode="0.00E+00">
                  <c:v>1.6199999999999999E-3</c:v>
                </c:pt>
                <c:pt idx="86677" formatCode="0.00E+00">
                  <c:v>1.6199999999999999E-3</c:v>
                </c:pt>
                <c:pt idx="86678" formatCode="0.00E+00">
                  <c:v>1.6199999999999999E-3</c:v>
                </c:pt>
                <c:pt idx="86679" formatCode="0.00E+00">
                  <c:v>1.6199999999999999E-3</c:v>
                </c:pt>
                <c:pt idx="86680" formatCode="0.00E+00">
                  <c:v>1.6199999999999999E-3</c:v>
                </c:pt>
                <c:pt idx="86681" formatCode="0.00E+00">
                  <c:v>1.6199999999999999E-3</c:v>
                </c:pt>
                <c:pt idx="86682" formatCode="0.00E+00">
                  <c:v>1.6199999999999999E-3</c:v>
                </c:pt>
                <c:pt idx="86683" formatCode="0.00E+00">
                  <c:v>1.6199999999999999E-3</c:v>
                </c:pt>
                <c:pt idx="86684" formatCode="0.00E+00">
                  <c:v>1.6199999999999999E-3</c:v>
                </c:pt>
                <c:pt idx="86685" formatCode="0.00E+00">
                  <c:v>1.6199999999999999E-3</c:v>
                </c:pt>
                <c:pt idx="86686" formatCode="0.00E+00">
                  <c:v>1.6199999999999999E-3</c:v>
                </c:pt>
                <c:pt idx="86687" formatCode="0.00E+00">
                  <c:v>1.6199999999999999E-3</c:v>
                </c:pt>
                <c:pt idx="86688" formatCode="0.00E+00">
                  <c:v>1.6199999999999999E-3</c:v>
                </c:pt>
                <c:pt idx="86689" formatCode="0.00E+00">
                  <c:v>1.6199999999999999E-3</c:v>
                </c:pt>
                <c:pt idx="86690" formatCode="0.00E+00">
                  <c:v>1.6199999999999999E-3</c:v>
                </c:pt>
                <c:pt idx="86691" formatCode="0.00E+00">
                  <c:v>1.6199999999999999E-3</c:v>
                </c:pt>
                <c:pt idx="86692" formatCode="0.00E+00">
                  <c:v>1.6199999999999999E-3</c:v>
                </c:pt>
                <c:pt idx="86693" formatCode="0.00E+00">
                  <c:v>1.6199999999999999E-3</c:v>
                </c:pt>
                <c:pt idx="86694" formatCode="0.00E+00">
                  <c:v>1.6199999999999999E-3</c:v>
                </c:pt>
                <c:pt idx="86695" formatCode="0.00E+00">
                  <c:v>1.6199999999999999E-3</c:v>
                </c:pt>
                <c:pt idx="86696" formatCode="0.00E+00">
                  <c:v>1.6199999999999999E-3</c:v>
                </c:pt>
                <c:pt idx="86697" formatCode="0.00E+00">
                  <c:v>1.6199999999999999E-3</c:v>
                </c:pt>
                <c:pt idx="86698" formatCode="0.00E+00">
                  <c:v>1.6199999999999999E-3</c:v>
                </c:pt>
                <c:pt idx="86699" formatCode="0.00E+00">
                  <c:v>1.6199999999999999E-3</c:v>
                </c:pt>
                <c:pt idx="86700" formatCode="0.00E+00">
                  <c:v>1.6199999999999999E-3</c:v>
                </c:pt>
                <c:pt idx="86701" formatCode="0.00E+00">
                  <c:v>1.6199999999999999E-3</c:v>
                </c:pt>
                <c:pt idx="86702" formatCode="0.00E+00">
                  <c:v>1.6199999999999999E-3</c:v>
                </c:pt>
                <c:pt idx="86703" formatCode="0.00E+00">
                  <c:v>1.6100000000000001E-3</c:v>
                </c:pt>
                <c:pt idx="86704" formatCode="0.00E+00">
                  <c:v>1.6100000000000001E-3</c:v>
                </c:pt>
                <c:pt idx="86705" formatCode="0.00E+00">
                  <c:v>1.6100000000000001E-3</c:v>
                </c:pt>
                <c:pt idx="86706" formatCode="0.00E+00">
                  <c:v>1.6100000000000001E-3</c:v>
                </c:pt>
                <c:pt idx="86707" formatCode="0.00E+00">
                  <c:v>1.6100000000000001E-3</c:v>
                </c:pt>
                <c:pt idx="86708" formatCode="0.00E+00">
                  <c:v>1.6100000000000001E-3</c:v>
                </c:pt>
                <c:pt idx="86709" formatCode="0.00E+00">
                  <c:v>1.6100000000000001E-3</c:v>
                </c:pt>
                <c:pt idx="86710" formatCode="0.00E+00">
                  <c:v>1.6100000000000001E-3</c:v>
                </c:pt>
                <c:pt idx="86711" formatCode="0.00E+00">
                  <c:v>1.6100000000000001E-3</c:v>
                </c:pt>
                <c:pt idx="86712" formatCode="0.00E+00">
                  <c:v>1.6100000000000001E-3</c:v>
                </c:pt>
                <c:pt idx="86713" formatCode="0.00E+00">
                  <c:v>1.6100000000000001E-3</c:v>
                </c:pt>
                <c:pt idx="86714" formatCode="0.00E+00">
                  <c:v>1.6100000000000001E-3</c:v>
                </c:pt>
                <c:pt idx="86715" formatCode="0.00E+00">
                  <c:v>1.6100000000000001E-3</c:v>
                </c:pt>
                <c:pt idx="86716" formatCode="0.00E+00">
                  <c:v>1.6100000000000001E-3</c:v>
                </c:pt>
                <c:pt idx="86717" formatCode="0.00E+00">
                  <c:v>1.6100000000000001E-3</c:v>
                </c:pt>
                <c:pt idx="86718" formatCode="0.00E+00">
                  <c:v>1.6100000000000001E-3</c:v>
                </c:pt>
                <c:pt idx="86719" formatCode="0.00E+00">
                  <c:v>1.6100000000000001E-3</c:v>
                </c:pt>
                <c:pt idx="86720" formatCode="0.00E+00">
                  <c:v>1.6100000000000001E-3</c:v>
                </c:pt>
                <c:pt idx="86721" formatCode="0.00E+00">
                  <c:v>1.6100000000000001E-3</c:v>
                </c:pt>
                <c:pt idx="86722" formatCode="0.00E+00">
                  <c:v>1.6100000000000001E-3</c:v>
                </c:pt>
                <c:pt idx="86723" formatCode="0.00E+00">
                  <c:v>1.6100000000000001E-3</c:v>
                </c:pt>
                <c:pt idx="86724" formatCode="0.00E+00">
                  <c:v>1.6100000000000001E-3</c:v>
                </c:pt>
                <c:pt idx="86725" formatCode="0.00E+00">
                  <c:v>1.6100000000000001E-3</c:v>
                </c:pt>
                <c:pt idx="86726" formatCode="0.00E+00">
                  <c:v>1.6100000000000001E-3</c:v>
                </c:pt>
                <c:pt idx="86727" formatCode="0.00E+00">
                  <c:v>1.6100000000000001E-3</c:v>
                </c:pt>
                <c:pt idx="86728" formatCode="0.00E+00">
                  <c:v>1.6100000000000001E-3</c:v>
                </c:pt>
                <c:pt idx="86729" formatCode="0.00E+00">
                  <c:v>1.6100000000000001E-3</c:v>
                </c:pt>
                <c:pt idx="86730" formatCode="0.00E+00">
                  <c:v>1.6100000000000001E-3</c:v>
                </c:pt>
                <c:pt idx="86731" formatCode="0.00E+00">
                  <c:v>1.6100000000000001E-3</c:v>
                </c:pt>
                <c:pt idx="86732" formatCode="0.00E+00">
                  <c:v>1.6100000000000001E-3</c:v>
                </c:pt>
                <c:pt idx="86733" formatCode="0.00E+00">
                  <c:v>1.6100000000000001E-3</c:v>
                </c:pt>
                <c:pt idx="86734" formatCode="0.00E+00">
                  <c:v>1.6100000000000001E-3</c:v>
                </c:pt>
                <c:pt idx="86735" formatCode="0.00E+00">
                  <c:v>1.6100000000000001E-3</c:v>
                </c:pt>
                <c:pt idx="86736" formatCode="0.00E+00">
                  <c:v>1.6100000000000001E-3</c:v>
                </c:pt>
                <c:pt idx="86737" formatCode="0.00E+00">
                  <c:v>1.6100000000000001E-3</c:v>
                </c:pt>
                <c:pt idx="86738" formatCode="0.00E+00">
                  <c:v>1.6100000000000001E-3</c:v>
                </c:pt>
                <c:pt idx="86739" formatCode="0.00E+00">
                  <c:v>1.6100000000000001E-3</c:v>
                </c:pt>
                <c:pt idx="86740" formatCode="0.00E+00">
                  <c:v>1.6100000000000001E-3</c:v>
                </c:pt>
                <c:pt idx="86741" formatCode="0.00E+00">
                  <c:v>1.6100000000000001E-3</c:v>
                </c:pt>
                <c:pt idx="86742" formatCode="0.00E+00">
                  <c:v>1.6100000000000001E-3</c:v>
                </c:pt>
                <c:pt idx="86743" formatCode="0.00E+00">
                  <c:v>1.6100000000000001E-3</c:v>
                </c:pt>
                <c:pt idx="86744" formatCode="0.00E+00">
                  <c:v>1.6100000000000001E-3</c:v>
                </c:pt>
                <c:pt idx="86745" formatCode="0.00E+00">
                  <c:v>1.6100000000000001E-3</c:v>
                </c:pt>
                <c:pt idx="86746" formatCode="0.00E+00">
                  <c:v>1.6100000000000001E-3</c:v>
                </c:pt>
                <c:pt idx="86747" formatCode="0.00E+00">
                  <c:v>1.6100000000000001E-3</c:v>
                </c:pt>
                <c:pt idx="86748" formatCode="0.00E+00">
                  <c:v>1.6100000000000001E-3</c:v>
                </c:pt>
                <c:pt idx="86749" formatCode="0.00E+00">
                  <c:v>1.6100000000000001E-3</c:v>
                </c:pt>
                <c:pt idx="86750" formatCode="0.00E+00">
                  <c:v>1.6100000000000001E-3</c:v>
                </c:pt>
                <c:pt idx="86751" formatCode="0.00E+00">
                  <c:v>1.6100000000000001E-3</c:v>
                </c:pt>
                <c:pt idx="86752" formatCode="0.00E+00">
                  <c:v>1.6100000000000001E-3</c:v>
                </c:pt>
                <c:pt idx="86753" formatCode="0.00E+00">
                  <c:v>1.6100000000000001E-3</c:v>
                </c:pt>
                <c:pt idx="86754" formatCode="0.00E+00">
                  <c:v>1.6000000000000001E-3</c:v>
                </c:pt>
                <c:pt idx="86755" formatCode="0.00E+00">
                  <c:v>1.6000000000000001E-3</c:v>
                </c:pt>
                <c:pt idx="86756" formatCode="0.00E+00">
                  <c:v>1.6000000000000001E-3</c:v>
                </c:pt>
                <c:pt idx="86757" formatCode="0.00E+00">
                  <c:v>1.6000000000000001E-3</c:v>
                </c:pt>
                <c:pt idx="86758" formatCode="0.00E+00">
                  <c:v>1.6000000000000001E-3</c:v>
                </c:pt>
                <c:pt idx="86759" formatCode="0.00E+00">
                  <c:v>1.6000000000000001E-3</c:v>
                </c:pt>
                <c:pt idx="86760" formatCode="0.00E+00">
                  <c:v>1.6000000000000001E-3</c:v>
                </c:pt>
                <c:pt idx="86761" formatCode="0.00E+00">
                  <c:v>1.6000000000000001E-3</c:v>
                </c:pt>
                <c:pt idx="86762" formatCode="0.00E+00">
                  <c:v>1.6000000000000001E-3</c:v>
                </c:pt>
                <c:pt idx="86763" formatCode="0.00E+00">
                  <c:v>1.6000000000000001E-3</c:v>
                </c:pt>
                <c:pt idx="86764" formatCode="0.00E+00">
                  <c:v>1.6000000000000001E-3</c:v>
                </c:pt>
                <c:pt idx="86765" formatCode="0.00E+00">
                  <c:v>1.6000000000000001E-3</c:v>
                </c:pt>
                <c:pt idx="86766" formatCode="0.00E+00">
                  <c:v>1.6000000000000001E-3</c:v>
                </c:pt>
                <c:pt idx="86767" formatCode="0.00E+00">
                  <c:v>1.6000000000000001E-3</c:v>
                </c:pt>
                <c:pt idx="86768" formatCode="0.00E+00">
                  <c:v>1.6000000000000001E-3</c:v>
                </c:pt>
                <c:pt idx="86769" formatCode="0.00E+00">
                  <c:v>1.6000000000000001E-3</c:v>
                </c:pt>
                <c:pt idx="86770" formatCode="0.00E+00">
                  <c:v>1.6000000000000001E-3</c:v>
                </c:pt>
                <c:pt idx="86771" formatCode="0.00E+00">
                  <c:v>1.6000000000000001E-3</c:v>
                </c:pt>
                <c:pt idx="86772" formatCode="0.00E+00">
                  <c:v>1.6000000000000001E-3</c:v>
                </c:pt>
                <c:pt idx="86773" formatCode="0.00E+00">
                  <c:v>1.6000000000000001E-3</c:v>
                </c:pt>
                <c:pt idx="86774" formatCode="0.00E+00">
                  <c:v>1.6000000000000001E-3</c:v>
                </c:pt>
                <c:pt idx="86775" formatCode="0.00E+00">
                  <c:v>1.6000000000000001E-3</c:v>
                </c:pt>
                <c:pt idx="86776" formatCode="0.00E+00">
                  <c:v>1.6000000000000001E-3</c:v>
                </c:pt>
                <c:pt idx="86777" formatCode="0.00E+00">
                  <c:v>1.6000000000000001E-3</c:v>
                </c:pt>
                <c:pt idx="86778" formatCode="0.00E+00">
                  <c:v>1.6000000000000001E-3</c:v>
                </c:pt>
                <c:pt idx="86779" formatCode="0.00E+00">
                  <c:v>1.6000000000000001E-3</c:v>
                </c:pt>
                <c:pt idx="86780" formatCode="0.00E+00">
                  <c:v>1.6000000000000001E-3</c:v>
                </c:pt>
                <c:pt idx="86781" formatCode="0.00E+00">
                  <c:v>1.6000000000000001E-3</c:v>
                </c:pt>
                <c:pt idx="86782" formatCode="0.00E+00">
                  <c:v>1.6000000000000001E-3</c:v>
                </c:pt>
                <c:pt idx="86783" formatCode="0.00E+00">
                  <c:v>1.6000000000000001E-3</c:v>
                </c:pt>
                <c:pt idx="86784" formatCode="0.00E+00">
                  <c:v>1.6000000000000001E-3</c:v>
                </c:pt>
                <c:pt idx="86785" formatCode="0.00E+00">
                  <c:v>1.6000000000000001E-3</c:v>
                </c:pt>
                <c:pt idx="86786" formatCode="0.00E+00">
                  <c:v>1.6000000000000001E-3</c:v>
                </c:pt>
                <c:pt idx="86787" formatCode="0.00E+00">
                  <c:v>1.6000000000000001E-3</c:v>
                </c:pt>
                <c:pt idx="86788" formatCode="0.00E+00">
                  <c:v>1.6000000000000001E-3</c:v>
                </c:pt>
                <c:pt idx="86789" formatCode="0.00E+00">
                  <c:v>1.6000000000000001E-3</c:v>
                </c:pt>
                <c:pt idx="86790" formatCode="0.00E+00">
                  <c:v>1.6000000000000001E-3</c:v>
                </c:pt>
                <c:pt idx="86791" formatCode="0.00E+00">
                  <c:v>1.6000000000000001E-3</c:v>
                </c:pt>
                <c:pt idx="86792" formatCode="0.00E+00">
                  <c:v>1.6000000000000001E-3</c:v>
                </c:pt>
                <c:pt idx="86793" formatCode="0.00E+00">
                  <c:v>1.6000000000000001E-3</c:v>
                </c:pt>
                <c:pt idx="86794" formatCode="0.00E+00">
                  <c:v>1.6000000000000001E-3</c:v>
                </c:pt>
                <c:pt idx="86795" formatCode="0.00E+00">
                  <c:v>1.6000000000000001E-3</c:v>
                </c:pt>
                <c:pt idx="86796" formatCode="0.00E+00">
                  <c:v>1.6000000000000001E-3</c:v>
                </c:pt>
                <c:pt idx="86797" formatCode="0.00E+00">
                  <c:v>1.6000000000000001E-3</c:v>
                </c:pt>
                <c:pt idx="86798" formatCode="0.00E+00">
                  <c:v>1.6000000000000001E-3</c:v>
                </c:pt>
                <c:pt idx="86799" formatCode="0.00E+00">
                  <c:v>1.6000000000000001E-3</c:v>
                </c:pt>
                <c:pt idx="86800" formatCode="0.00E+00">
                  <c:v>1.6000000000000001E-3</c:v>
                </c:pt>
                <c:pt idx="86801" formatCode="0.00E+00">
                  <c:v>1.6000000000000001E-3</c:v>
                </c:pt>
                <c:pt idx="86802" formatCode="0.00E+00">
                  <c:v>1.6000000000000001E-3</c:v>
                </c:pt>
                <c:pt idx="86803" formatCode="0.00E+00">
                  <c:v>1.6000000000000001E-3</c:v>
                </c:pt>
                <c:pt idx="86804" formatCode="0.00E+00">
                  <c:v>1.6000000000000001E-3</c:v>
                </c:pt>
                <c:pt idx="86805" formatCode="0.00E+00">
                  <c:v>1.6000000000000001E-3</c:v>
                </c:pt>
                <c:pt idx="86806" formatCode="0.00E+00">
                  <c:v>1.6000000000000001E-3</c:v>
                </c:pt>
                <c:pt idx="86807" formatCode="0.00E+00">
                  <c:v>1.6000000000000001E-3</c:v>
                </c:pt>
                <c:pt idx="86808" formatCode="0.00E+00">
                  <c:v>1.6000000000000001E-3</c:v>
                </c:pt>
                <c:pt idx="86809" formatCode="0.00E+00">
                  <c:v>1.6000000000000001E-3</c:v>
                </c:pt>
                <c:pt idx="86810" formatCode="0.00E+00">
                  <c:v>1.6000000000000001E-3</c:v>
                </c:pt>
                <c:pt idx="86811" formatCode="0.00E+00">
                  <c:v>1.6000000000000001E-3</c:v>
                </c:pt>
                <c:pt idx="86812" formatCode="0.00E+00">
                  <c:v>1.6000000000000001E-3</c:v>
                </c:pt>
                <c:pt idx="86813" formatCode="0.00E+00">
                  <c:v>1.6000000000000001E-3</c:v>
                </c:pt>
                <c:pt idx="86814" formatCode="0.00E+00">
                  <c:v>1.6000000000000001E-3</c:v>
                </c:pt>
                <c:pt idx="86815" formatCode="0.00E+00">
                  <c:v>1.6000000000000001E-3</c:v>
                </c:pt>
                <c:pt idx="86816" formatCode="0.00E+00">
                  <c:v>1.6000000000000001E-3</c:v>
                </c:pt>
                <c:pt idx="86817" formatCode="0.00E+00">
                  <c:v>1.6000000000000001E-3</c:v>
                </c:pt>
                <c:pt idx="86818" formatCode="0.00E+00">
                  <c:v>1.6000000000000001E-3</c:v>
                </c:pt>
                <c:pt idx="86819" formatCode="0.00E+00">
                  <c:v>1.6000000000000001E-3</c:v>
                </c:pt>
                <c:pt idx="86820" formatCode="0.00E+00">
                  <c:v>1.6000000000000001E-3</c:v>
                </c:pt>
                <c:pt idx="86821" formatCode="0.00E+00">
                  <c:v>1.6000000000000001E-3</c:v>
                </c:pt>
                <c:pt idx="86822" formatCode="0.00E+00">
                  <c:v>1.5900000000000001E-3</c:v>
                </c:pt>
                <c:pt idx="86823" formatCode="0.00E+00">
                  <c:v>1.5900000000000001E-3</c:v>
                </c:pt>
                <c:pt idx="86824" formatCode="0.00E+00">
                  <c:v>1.5900000000000001E-3</c:v>
                </c:pt>
                <c:pt idx="86825" formatCode="0.00E+00">
                  <c:v>1.5900000000000001E-3</c:v>
                </c:pt>
                <c:pt idx="86826" formatCode="0.00E+00">
                  <c:v>1.5900000000000001E-3</c:v>
                </c:pt>
                <c:pt idx="86827" formatCode="0.00E+00">
                  <c:v>1.5900000000000001E-3</c:v>
                </c:pt>
                <c:pt idx="86828" formatCode="0.00E+00">
                  <c:v>1.5900000000000001E-3</c:v>
                </c:pt>
                <c:pt idx="86829" formatCode="0.00E+00">
                  <c:v>1.5900000000000001E-3</c:v>
                </c:pt>
                <c:pt idx="86830" formatCode="0.00E+00">
                  <c:v>1.5900000000000001E-3</c:v>
                </c:pt>
                <c:pt idx="86831" formatCode="0.00E+00">
                  <c:v>1.5900000000000001E-3</c:v>
                </c:pt>
                <c:pt idx="86832" formatCode="0.00E+00">
                  <c:v>1.5900000000000001E-3</c:v>
                </c:pt>
                <c:pt idx="86833" formatCode="0.00E+00">
                  <c:v>1.5900000000000001E-3</c:v>
                </c:pt>
                <c:pt idx="86834" formatCode="0.00E+00">
                  <c:v>1.5900000000000001E-3</c:v>
                </c:pt>
                <c:pt idx="86835" formatCode="0.00E+00">
                  <c:v>1.5900000000000001E-3</c:v>
                </c:pt>
                <c:pt idx="86836" formatCode="0.00E+00">
                  <c:v>1.5900000000000001E-3</c:v>
                </c:pt>
                <c:pt idx="86837" formatCode="0.00E+00">
                  <c:v>1.5900000000000001E-3</c:v>
                </c:pt>
                <c:pt idx="86838" formatCode="0.00E+00">
                  <c:v>1.5900000000000001E-3</c:v>
                </c:pt>
                <c:pt idx="86839" formatCode="0.00E+00">
                  <c:v>1.5900000000000001E-3</c:v>
                </c:pt>
                <c:pt idx="86840" formatCode="0.00E+00">
                  <c:v>1.5900000000000001E-3</c:v>
                </c:pt>
                <c:pt idx="86841" formatCode="0.00E+00">
                  <c:v>1.5900000000000001E-3</c:v>
                </c:pt>
                <c:pt idx="86842" formatCode="0.00E+00">
                  <c:v>1.5900000000000001E-3</c:v>
                </c:pt>
                <c:pt idx="86843" formatCode="0.00E+00">
                  <c:v>1.5900000000000001E-3</c:v>
                </c:pt>
                <c:pt idx="86844" formatCode="0.00E+00">
                  <c:v>1.5900000000000001E-3</c:v>
                </c:pt>
                <c:pt idx="86845" formatCode="0.00E+00">
                  <c:v>1.5900000000000001E-3</c:v>
                </c:pt>
                <c:pt idx="86846" formatCode="0.00E+00">
                  <c:v>1.5900000000000001E-3</c:v>
                </c:pt>
                <c:pt idx="86847" formatCode="0.00E+00">
                  <c:v>1.5900000000000001E-3</c:v>
                </c:pt>
                <c:pt idx="86848" formatCode="0.00E+00">
                  <c:v>1.5900000000000001E-3</c:v>
                </c:pt>
                <c:pt idx="86849" formatCode="0.00E+00">
                  <c:v>1.5900000000000001E-3</c:v>
                </c:pt>
                <c:pt idx="86850" formatCode="0.00E+00">
                  <c:v>1.5900000000000001E-3</c:v>
                </c:pt>
                <c:pt idx="86851" formatCode="0.00E+00">
                  <c:v>1.5900000000000001E-3</c:v>
                </c:pt>
                <c:pt idx="86852" formatCode="0.00E+00">
                  <c:v>1.5900000000000001E-3</c:v>
                </c:pt>
                <c:pt idx="86853" formatCode="0.00E+00">
                  <c:v>1.5900000000000001E-3</c:v>
                </c:pt>
                <c:pt idx="86854" formatCode="0.00E+00">
                  <c:v>1.5900000000000001E-3</c:v>
                </c:pt>
                <c:pt idx="86855" formatCode="0.00E+00">
                  <c:v>1.5900000000000001E-3</c:v>
                </c:pt>
                <c:pt idx="86856" formatCode="0.00E+00">
                  <c:v>1.5900000000000001E-3</c:v>
                </c:pt>
                <c:pt idx="86857" formatCode="0.00E+00">
                  <c:v>1.5900000000000001E-3</c:v>
                </c:pt>
                <c:pt idx="86858" formatCode="0.00E+00">
                  <c:v>1.5900000000000001E-3</c:v>
                </c:pt>
                <c:pt idx="86859" formatCode="0.00E+00">
                  <c:v>1.5900000000000001E-3</c:v>
                </c:pt>
                <c:pt idx="86860" formatCode="0.00E+00">
                  <c:v>1.5900000000000001E-3</c:v>
                </c:pt>
                <c:pt idx="86861" formatCode="0.00E+00">
                  <c:v>1.5900000000000001E-3</c:v>
                </c:pt>
                <c:pt idx="86862" formatCode="0.00E+00">
                  <c:v>1.5900000000000001E-3</c:v>
                </c:pt>
                <c:pt idx="86863" formatCode="0.00E+00">
                  <c:v>1.5900000000000001E-3</c:v>
                </c:pt>
                <c:pt idx="86864" formatCode="0.00E+00">
                  <c:v>1.5900000000000001E-3</c:v>
                </c:pt>
                <c:pt idx="86865" formatCode="0.00E+00">
                  <c:v>1.5900000000000001E-3</c:v>
                </c:pt>
                <c:pt idx="86866" formatCode="0.00E+00">
                  <c:v>1.5900000000000001E-3</c:v>
                </c:pt>
                <c:pt idx="86867" formatCode="0.00E+00">
                  <c:v>1.5900000000000001E-3</c:v>
                </c:pt>
                <c:pt idx="86868" formatCode="0.00E+00">
                  <c:v>1.5900000000000001E-3</c:v>
                </c:pt>
                <c:pt idx="86869" formatCode="0.00E+00">
                  <c:v>1.5900000000000001E-3</c:v>
                </c:pt>
                <c:pt idx="86870" formatCode="0.00E+00">
                  <c:v>1.5900000000000001E-3</c:v>
                </c:pt>
                <c:pt idx="86871" formatCode="0.00E+00">
                  <c:v>1.5900000000000001E-3</c:v>
                </c:pt>
                <c:pt idx="86872" formatCode="0.00E+00">
                  <c:v>1.5900000000000001E-3</c:v>
                </c:pt>
                <c:pt idx="86873" formatCode="0.00E+00">
                  <c:v>1.5900000000000001E-3</c:v>
                </c:pt>
                <c:pt idx="86874" formatCode="0.00E+00">
                  <c:v>1.5900000000000001E-3</c:v>
                </c:pt>
                <c:pt idx="86875" formatCode="0.00E+00">
                  <c:v>1.5900000000000001E-3</c:v>
                </c:pt>
                <c:pt idx="86876" formatCode="0.00E+00">
                  <c:v>1.5900000000000001E-3</c:v>
                </c:pt>
                <c:pt idx="86877" formatCode="0.00E+00">
                  <c:v>1.5900000000000001E-3</c:v>
                </c:pt>
                <c:pt idx="86878" formatCode="0.00E+00">
                  <c:v>1.5900000000000001E-3</c:v>
                </c:pt>
                <c:pt idx="86879" formatCode="0.00E+00">
                  <c:v>1.5900000000000001E-3</c:v>
                </c:pt>
                <c:pt idx="86880" formatCode="0.00E+00">
                  <c:v>1.5900000000000001E-3</c:v>
                </c:pt>
                <c:pt idx="86881" formatCode="0.00E+00">
                  <c:v>1.5900000000000001E-3</c:v>
                </c:pt>
                <c:pt idx="86882" formatCode="0.00E+00">
                  <c:v>1.5900000000000001E-3</c:v>
                </c:pt>
                <c:pt idx="86883" formatCode="0.00E+00">
                  <c:v>1.5900000000000001E-3</c:v>
                </c:pt>
                <c:pt idx="86884" formatCode="0.00E+00">
                  <c:v>1.5900000000000001E-3</c:v>
                </c:pt>
                <c:pt idx="86885" formatCode="0.00E+00">
                  <c:v>1.5900000000000001E-3</c:v>
                </c:pt>
                <c:pt idx="86886" formatCode="0.00E+00">
                  <c:v>1.5900000000000001E-3</c:v>
                </c:pt>
                <c:pt idx="86887" formatCode="0.00E+00">
                  <c:v>1.5900000000000001E-3</c:v>
                </c:pt>
                <c:pt idx="86888" formatCode="0.00E+00">
                  <c:v>1.5900000000000001E-3</c:v>
                </c:pt>
                <c:pt idx="86889" formatCode="0.00E+00">
                  <c:v>1.5900000000000001E-3</c:v>
                </c:pt>
                <c:pt idx="86890" formatCode="0.00E+00">
                  <c:v>1.5900000000000001E-3</c:v>
                </c:pt>
                <c:pt idx="86891" formatCode="0.00E+00">
                  <c:v>1.5900000000000001E-3</c:v>
                </c:pt>
                <c:pt idx="86892" formatCode="0.00E+00">
                  <c:v>1.5900000000000001E-3</c:v>
                </c:pt>
                <c:pt idx="86893" formatCode="0.00E+00">
                  <c:v>1.5900000000000001E-3</c:v>
                </c:pt>
                <c:pt idx="86894" formatCode="0.00E+00">
                  <c:v>1.5900000000000001E-3</c:v>
                </c:pt>
                <c:pt idx="86895" formatCode="0.00E+00">
                  <c:v>1.5900000000000001E-3</c:v>
                </c:pt>
                <c:pt idx="86896" formatCode="0.00E+00">
                  <c:v>1.5900000000000001E-3</c:v>
                </c:pt>
                <c:pt idx="86897" formatCode="0.00E+00">
                  <c:v>1.5900000000000001E-3</c:v>
                </c:pt>
                <c:pt idx="86898" formatCode="0.00E+00">
                  <c:v>1.5900000000000001E-3</c:v>
                </c:pt>
                <c:pt idx="86899" formatCode="0.00E+00">
                  <c:v>1.5900000000000001E-3</c:v>
                </c:pt>
                <c:pt idx="86900" formatCode="0.00E+00">
                  <c:v>1.5900000000000001E-3</c:v>
                </c:pt>
                <c:pt idx="86901" formatCode="0.00E+00">
                  <c:v>1.5900000000000001E-3</c:v>
                </c:pt>
                <c:pt idx="86902" formatCode="0.00E+00">
                  <c:v>1.5900000000000001E-3</c:v>
                </c:pt>
                <c:pt idx="86903" formatCode="0.00E+00">
                  <c:v>1.5900000000000001E-3</c:v>
                </c:pt>
                <c:pt idx="86904" formatCode="0.00E+00">
                  <c:v>1.5900000000000001E-3</c:v>
                </c:pt>
                <c:pt idx="86905" formatCode="0.00E+00">
                  <c:v>1.58E-3</c:v>
                </c:pt>
                <c:pt idx="86906" formatCode="0.00E+00">
                  <c:v>1.58E-3</c:v>
                </c:pt>
                <c:pt idx="86907" formatCode="0.00E+00">
                  <c:v>1.58E-3</c:v>
                </c:pt>
                <c:pt idx="86908" formatCode="0.00E+00">
                  <c:v>1.58E-3</c:v>
                </c:pt>
                <c:pt idx="86909" formatCode="0.00E+00">
                  <c:v>1.58E-3</c:v>
                </c:pt>
                <c:pt idx="86910" formatCode="0.00E+00">
                  <c:v>1.58E-3</c:v>
                </c:pt>
                <c:pt idx="86911" formatCode="0.00E+00">
                  <c:v>1.58E-3</c:v>
                </c:pt>
                <c:pt idx="86912" formatCode="0.00E+00">
                  <c:v>1.58E-3</c:v>
                </c:pt>
                <c:pt idx="86913" formatCode="0.00E+00">
                  <c:v>1.58E-3</c:v>
                </c:pt>
                <c:pt idx="86914" formatCode="0.00E+00">
                  <c:v>1.58E-3</c:v>
                </c:pt>
                <c:pt idx="86915" formatCode="0.00E+00">
                  <c:v>1.58E-3</c:v>
                </c:pt>
                <c:pt idx="86916" formatCode="0.00E+00">
                  <c:v>1.58E-3</c:v>
                </c:pt>
                <c:pt idx="86917" formatCode="0.00E+00">
                  <c:v>1.58E-3</c:v>
                </c:pt>
                <c:pt idx="86918" formatCode="0.00E+00">
                  <c:v>1.58E-3</c:v>
                </c:pt>
                <c:pt idx="86919" formatCode="0.00E+00">
                  <c:v>1.58E-3</c:v>
                </c:pt>
                <c:pt idx="86920" formatCode="0.00E+00">
                  <c:v>1.58E-3</c:v>
                </c:pt>
                <c:pt idx="86921" formatCode="0.00E+00">
                  <c:v>1.58E-3</c:v>
                </c:pt>
                <c:pt idx="86922" formatCode="0.00E+00">
                  <c:v>1.58E-3</c:v>
                </c:pt>
                <c:pt idx="86923" formatCode="0.00E+00">
                  <c:v>1.58E-3</c:v>
                </c:pt>
                <c:pt idx="86924" formatCode="0.00E+00">
                  <c:v>1.58E-3</c:v>
                </c:pt>
                <c:pt idx="86925" formatCode="0.00E+00">
                  <c:v>1.58E-3</c:v>
                </c:pt>
                <c:pt idx="86926" formatCode="0.00E+00">
                  <c:v>1.58E-3</c:v>
                </c:pt>
                <c:pt idx="86927" formatCode="0.00E+00">
                  <c:v>1.58E-3</c:v>
                </c:pt>
                <c:pt idx="86928" formatCode="0.00E+00">
                  <c:v>1.58E-3</c:v>
                </c:pt>
                <c:pt idx="86929" formatCode="0.00E+00">
                  <c:v>1.58E-3</c:v>
                </c:pt>
                <c:pt idx="86930" formatCode="0.00E+00">
                  <c:v>1.58E-3</c:v>
                </c:pt>
                <c:pt idx="86931" formatCode="0.00E+00">
                  <c:v>1.58E-3</c:v>
                </c:pt>
                <c:pt idx="86932" formatCode="0.00E+00">
                  <c:v>1.58E-3</c:v>
                </c:pt>
                <c:pt idx="86933" formatCode="0.00E+00">
                  <c:v>1.58E-3</c:v>
                </c:pt>
                <c:pt idx="86934" formatCode="0.00E+00">
                  <c:v>1.58E-3</c:v>
                </c:pt>
                <c:pt idx="86935" formatCode="0.00E+00">
                  <c:v>1.58E-3</c:v>
                </c:pt>
                <c:pt idx="86936" formatCode="0.00E+00">
                  <c:v>1.58E-3</c:v>
                </c:pt>
                <c:pt idx="86937" formatCode="0.00E+00">
                  <c:v>1.58E-3</c:v>
                </c:pt>
                <c:pt idx="86938" formatCode="0.00E+00">
                  <c:v>1.58E-3</c:v>
                </c:pt>
                <c:pt idx="86939" formatCode="0.00E+00">
                  <c:v>1.58E-3</c:v>
                </c:pt>
                <c:pt idx="86940" formatCode="0.00E+00">
                  <c:v>1.58E-3</c:v>
                </c:pt>
                <c:pt idx="86941" formatCode="0.00E+00">
                  <c:v>1.58E-3</c:v>
                </c:pt>
                <c:pt idx="86942" formatCode="0.00E+00">
                  <c:v>1.58E-3</c:v>
                </c:pt>
                <c:pt idx="86943" formatCode="0.00E+00">
                  <c:v>1.58E-3</c:v>
                </c:pt>
                <c:pt idx="86944" formatCode="0.00E+00">
                  <c:v>1.58E-3</c:v>
                </c:pt>
                <c:pt idx="86945" formatCode="0.00E+00">
                  <c:v>1.58E-3</c:v>
                </c:pt>
                <c:pt idx="86946" formatCode="0.00E+00">
                  <c:v>1.58E-3</c:v>
                </c:pt>
                <c:pt idx="86947" formatCode="0.00E+00">
                  <c:v>1.58E-3</c:v>
                </c:pt>
                <c:pt idx="86948" formatCode="0.00E+00">
                  <c:v>1.58E-3</c:v>
                </c:pt>
                <c:pt idx="86949" formatCode="0.00E+00">
                  <c:v>1.58E-3</c:v>
                </c:pt>
                <c:pt idx="86950" formatCode="0.00E+00">
                  <c:v>1.58E-3</c:v>
                </c:pt>
                <c:pt idx="86951" formatCode="0.00E+00">
                  <c:v>1.58E-3</c:v>
                </c:pt>
                <c:pt idx="86952" formatCode="0.00E+00">
                  <c:v>1.58E-3</c:v>
                </c:pt>
                <c:pt idx="86953" formatCode="0.00E+00">
                  <c:v>1.58E-3</c:v>
                </c:pt>
                <c:pt idx="86954" formatCode="0.00E+00">
                  <c:v>1.58E-3</c:v>
                </c:pt>
                <c:pt idx="86955" formatCode="0.00E+00">
                  <c:v>1.58E-3</c:v>
                </c:pt>
                <c:pt idx="86956" formatCode="0.00E+00">
                  <c:v>1.58E-3</c:v>
                </c:pt>
                <c:pt idx="86957" formatCode="0.00E+00">
                  <c:v>1.58E-3</c:v>
                </c:pt>
                <c:pt idx="86958" formatCode="0.00E+00">
                  <c:v>1.58E-3</c:v>
                </c:pt>
                <c:pt idx="86959" formatCode="0.00E+00">
                  <c:v>1.58E-3</c:v>
                </c:pt>
                <c:pt idx="86960" formatCode="0.00E+00">
                  <c:v>1.58E-3</c:v>
                </c:pt>
                <c:pt idx="86961" formatCode="0.00E+00">
                  <c:v>1.58E-3</c:v>
                </c:pt>
                <c:pt idx="86962" formatCode="0.00E+00">
                  <c:v>1.58E-3</c:v>
                </c:pt>
                <c:pt idx="86963" formatCode="0.00E+00">
                  <c:v>1.58E-3</c:v>
                </c:pt>
                <c:pt idx="86964" formatCode="0.00E+00">
                  <c:v>1.58E-3</c:v>
                </c:pt>
                <c:pt idx="86965" formatCode="0.00E+00">
                  <c:v>1.58E-3</c:v>
                </c:pt>
                <c:pt idx="86966" formatCode="0.00E+00">
                  <c:v>1.58E-3</c:v>
                </c:pt>
                <c:pt idx="86967" formatCode="0.00E+00">
                  <c:v>1.58E-3</c:v>
                </c:pt>
                <c:pt idx="86968" formatCode="0.00E+00">
                  <c:v>1.58E-3</c:v>
                </c:pt>
                <c:pt idx="86969" formatCode="0.00E+00">
                  <c:v>1.58E-3</c:v>
                </c:pt>
                <c:pt idx="86970" formatCode="0.00E+00">
                  <c:v>1.58E-3</c:v>
                </c:pt>
                <c:pt idx="86971" formatCode="0.00E+00">
                  <c:v>1.58E-3</c:v>
                </c:pt>
                <c:pt idx="86972" formatCode="0.00E+00">
                  <c:v>1.58E-3</c:v>
                </c:pt>
                <c:pt idx="86973" formatCode="0.00E+00">
                  <c:v>1.58E-3</c:v>
                </c:pt>
                <c:pt idx="86974" formatCode="0.00E+00">
                  <c:v>1.58E-3</c:v>
                </c:pt>
                <c:pt idx="86975" formatCode="0.00E+00">
                  <c:v>1.58E-3</c:v>
                </c:pt>
                <c:pt idx="86976" formatCode="0.00E+00">
                  <c:v>1.58E-3</c:v>
                </c:pt>
                <c:pt idx="86977" formatCode="0.00E+00">
                  <c:v>1.58E-3</c:v>
                </c:pt>
                <c:pt idx="86978" formatCode="0.00E+00">
                  <c:v>1.58E-3</c:v>
                </c:pt>
                <c:pt idx="86979" formatCode="0.00E+00">
                  <c:v>1.58E-3</c:v>
                </c:pt>
                <c:pt idx="86980" formatCode="0.00E+00">
                  <c:v>1.58E-3</c:v>
                </c:pt>
                <c:pt idx="86981" formatCode="0.00E+00">
                  <c:v>1.58E-3</c:v>
                </c:pt>
                <c:pt idx="86982" formatCode="0.00E+00">
                  <c:v>1.58E-3</c:v>
                </c:pt>
                <c:pt idx="86983" formatCode="0.00E+00">
                  <c:v>1.58E-3</c:v>
                </c:pt>
                <c:pt idx="86984" formatCode="0.00E+00">
                  <c:v>1.58E-3</c:v>
                </c:pt>
                <c:pt idx="86985" formatCode="0.00E+00">
                  <c:v>1.58E-3</c:v>
                </c:pt>
                <c:pt idx="86986" formatCode="0.00E+00">
                  <c:v>1.58E-3</c:v>
                </c:pt>
                <c:pt idx="86987" formatCode="0.00E+00">
                  <c:v>1.58E-3</c:v>
                </c:pt>
                <c:pt idx="86988" formatCode="0.00E+00">
                  <c:v>1.58E-3</c:v>
                </c:pt>
                <c:pt idx="86989" formatCode="0.00E+00">
                  <c:v>1.58E-3</c:v>
                </c:pt>
                <c:pt idx="86990" formatCode="0.00E+00">
                  <c:v>1.58E-3</c:v>
                </c:pt>
                <c:pt idx="86991" formatCode="0.00E+00">
                  <c:v>1.58E-3</c:v>
                </c:pt>
                <c:pt idx="86992" formatCode="0.00E+00">
                  <c:v>1.58E-3</c:v>
                </c:pt>
                <c:pt idx="86993" formatCode="0.00E+00">
                  <c:v>1.58E-3</c:v>
                </c:pt>
                <c:pt idx="86994" formatCode="0.00E+00">
                  <c:v>1.58E-3</c:v>
                </c:pt>
                <c:pt idx="86995" formatCode="0.00E+00">
                  <c:v>1.58E-3</c:v>
                </c:pt>
                <c:pt idx="86996" formatCode="0.00E+00">
                  <c:v>1.58E-3</c:v>
                </c:pt>
                <c:pt idx="86997" formatCode="0.00E+00">
                  <c:v>1.58E-3</c:v>
                </c:pt>
                <c:pt idx="86998" formatCode="0.00E+00">
                  <c:v>1.58E-3</c:v>
                </c:pt>
                <c:pt idx="86999" formatCode="0.00E+00">
                  <c:v>1.58E-3</c:v>
                </c:pt>
                <c:pt idx="87000" formatCode="0.00E+00">
                  <c:v>1.58E-3</c:v>
                </c:pt>
                <c:pt idx="87001" formatCode="0.00E+00">
                  <c:v>1.58E-3</c:v>
                </c:pt>
                <c:pt idx="87002" formatCode="0.00E+00">
                  <c:v>1.58E-3</c:v>
                </c:pt>
                <c:pt idx="87003" formatCode="0.00E+00">
                  <c:v>1.58E-3</c:v>
                </c:pt>
                <c:pt idx="87004" formatCode="0.00E+00">
                  <c:v>1.58E-3</c:v>
                </c:pt>
                <c:pt idx="87005" formatCode="0.00E+00">
                  <c:v>1.58E-3</c:v>
                </c:pt>
                <c:pt idx="87006" formatCode="0.00E+00">
                  <c:v>1.58E-3</c:v>
                </c:pt>
                <c:pt idx="87007" formatCode="0.00E+00">
                  <c:v>1.58E-3</c:v>
                </c:pt>
                <c:pt idx="87008" formatCode="0.00E+00">
                  <c:v>1.58E-3</c:v>
                </c:pt>
                <c:pt idx="87009" formatCode="0.00E+00">
                  <c:v>1.58E-3</c:v>
                </c:pt>
                <c:pt idx="87010" formatCode="0.00E+00">
                  <c:v>1.58E-3</c:v>
                </c:pt>
                <c:pt idx="87011" formatCode="0.00E+00">
                  <c:v>1.58E-3</c:v>
                </c:pt>
                <c:pt idx="87012" formatCode="0.00E+00">
                  <c:v>1.58E-3</c:v>
                </c:pt>
                <c:pt idx="87013" formatCode="0.00E+00">
                  <c:v>1.58E-3</c:v>
                </c:pt>
                <c:pt idx="87014" formatCode="0.00E+00">
                  <c:v>1.58E-3</c:v>
                </c:pt>
                <c:pt idx="87015" formatCode="0.00E+00">
                  <c:v>1.58E-3</c:v>
                </c:pt>
                <c:pt idx="87016" formatCode="0.00E+00">
                  <c:v>1.58E-3</c:v>
                </c:pt>
                <c:pt idx="87017" formatCode="0.00E+00">
                  <c:v>1.58E-3</c:v>
                </c:pt>
                <c:pt idx="87018" formatCode="0.00E+00">
                  <c:v>1.58E-3</c:v>
                </c:pt>
                <c:pt idx="87019" formatCode="0.00E+00">
                  <c:v>1.58E-3</c:v>
                </c:pt>
                <c:pt idx="87020" formatCode="0.00E+00">
                  <c:v>1.58E-3</c:v>
                </c:pt>
                <c:pt idx="87021" formatCode="0.00E+00">
                  <c:v>1.58E-3</c:v>
                </c:pt>
                <c:pt idx="87022" formatCode="0.00E+00">
                  <c:v>1.58E-3</c:v>
                </c:pt>
                <c:pt idx="87023" formatCode="0.00E+00">
                  <c:v>1.58E-3</c:v>
                </c:pt>
                <c:pt idx="87024" formatCode="0.00E+00">
                  <c:v>1.58E-3</c:v>
                </c:pt>
                <c:pt idx="87025" formatCode="0.00E+00">
                  <c:v>1.58E-3</c:v>
                </c:pt>
                <c:pt idx="87026" formatCode="0.00E+00">
                  <c:v>1.58E-3</c:v>
                </c:pt>
                <c:pt idx="87027" formatCode="0.00E+00">
                  <c:v>1.58E-3</c:v>
                </c:pt>
                <c:pt idx="87028" formatCode="0.00E+00">
                  <c:v>1.58E-3</c:v>
                </c:pt>
                <c:pt idx="87029" formatCode="0.00E+00">
                  <c:v>1.57E-3</c:v>
                </c:pt>
                <c:pt idx="87030" formatCode="0.00E+00">
                  <c:v>1.57E-3</c:v>
                </c:pt>
                <c:pt idx="87031" formatCode="0.00E+00">
                  <c:v>1.57E-3</c:v>
                </c:pt>
                <c:pt idx="87032" formatCode="0.00E+00">
                  <c:v>1.57E-3</c:v>
                </c:pt>
                <c:pt idx="87033" formatCode="0.00E+00">
                  <c:v>1.57E-3</c:v>
                </c:pt>
                <c:pt idx="87034" formatCode="0.00E+00">
                  <c:v>1.57E-3</c:v>
                </c:pt>
                <c:pt idx="87035" formatCode="0.00E+00">
                  <c:v>1.57E-3</c:v>
                </c:pt>
                <c:pt idx="87036" formatCode="0.00E+00">
                  <c:v>1.57E-3</c:v>
                </c:pt>
                <c:pt idx="87037" formatCode="0.00E+00">
                  <c:v>1.57E-3</c:v>
                </c:pt>
                <c:pt idx="87038" formatCode="0.00E+00">
                  <c:v>1.57E-3</c:v>
                </c:pt>
                <c:pt idx="87039" formatCode="0.00E+00">
                  <c:v>1.57E-3</c:v>
                </c:pt>
                <c:pt idx="87040" formatCode="0.00E+00">
                  <c:v>1.57E-3</c:v>
                </c:pt>
                <c:pt idx="87041" formatCode="0.00E+00">
                  <c:v>1.57E-3</c:v>
                </c:pt>
                <c:pt idx="87042" formatCode="0.00E+00">
                  <c:v>1.57E-3</c:v>
                </c:pt>
                <c:pt idx="87043" formatCode="0.00E+00">
                  <c:v>1.57E-3</c:v>
                </c:pt>
                <c:pt idx="87044" formatCode="0.00E+00">
                  <c:v>1.57E-3</c:v>
                </c:pt>
                <c:pt idx="87045" formatCode="0.00E+00">
                  <c:v>1.57E-3</c:v>
                </c:pt>
                <c:pt idx="87046" formatCode="0.00E+00">
                  <c:v>1.57E-3</c:v>
                </c:pt>
                <c:pt idx="87047" formatCode="0.00E+00">
                  <c:v>1.57E-3</c:v>
                </c:pt>
                <c:pt idx="87048" formatCode="0.00E+00">
                  <c:v>1.57E-3</c:v>
                </c:pt>
                <c:pt idx="87049" formatCode="0.00E+00">
                  <c:v>1.57E-3</c:v>
                </c:pt>
                <c:pt idx="87050" formatCode="0.00E+00">
                  <c:v>1.57E-3</c:v>
                </c:pt>
                <c:pt idx="87051" formatCode="0.00E+00">
                  <c:v>1.57E-3</c:v>
                </c:pt>
                <c:pt idx="87052" formatCode="0.00E+00">
                  <c:v>1.57E-3</c:v>
                </c:pt>
                <c:pt idx="87053" formatCode="0.00E+00">
                  <c:v>1.57E-3</c:v>
                </c:pt>
                <c:pt idx="87054" formatCode="0.00E+00">
                  <c:v>1.57E-3</c:v>
                </c:pt>
                <c:pt idx="87055" formatCode="0.00E+00">
                  <c:v>1.57E-3</c:v>
                </c:pt>
                <c:pt idx="87056" formatCode="0.00E+00">
                  <c:v>1.57E-3</c:v>
                </c:pt>
                <c:pt idx="87057" formatCode="0.00E+00">
                  <c:v>1.57E-3</c:v>
                </c:pt>
                <c:pt idx="87058" formatCode="0.00E+00">
                  <c:v>1.57E-3</c:v>
                </c:pt>
                <c:pt idx="87059" formatCode="0.00E+00">
                  <c:v>1.57E-3</c:v>
                </c:pt>
                <c:pt idx="87060" formatCode="0.00E+00">
                  <c:v>1.57E-3</c:v>
                </c:pt>
                <c:pt idx="87061" formatCode="0.00E+00">
                  <c:v>1.57E-3</c:v>
                </c:pt>
                <c:pt idx="87062" formatCode="0.00E+00">
                  <c:v>1.57E-3</c:v>
                </c:pt>
                <c:pt idx="87063" formatCode="0.00E+00">
                  <c:v>1.57E-3</c:v>
                </c:pt>
                <c:pt idx="87064" formatCode="0.00E+00">
                  <c:v>1.57E-3</c:v>
                </c:pt>
                <c:pt idx="87065" formatCode="0.00E+00">
                  <c:v>1.57E-3</c:v>
                </c:pt>
                <c:pt idx="87066" formatCode="0.00E+00">
                  <c:v>1.57E-3</c:v>
                </c:pt>
                <c:pt idx="87067" formatCode="0.00E+00">
                  <c:v>1.57E-3</c:v>
                </c:pt>
                <c:pt idx="87068" formatCode="0.00E+00">
                  <c:v>1.57E-3</c:v>
                </c:pt>
                <c:pt idx="87069" formatCode="0.00E+00">
                  <c:v>1.57E-3</c:v>
                </c:pt>
                <c:pt idx="87070" formatCode="0.00E+00">
                  <c:v>1.57E-3</c:v>
                </c:pt>
                <c:pt idx="87071" formatCode="0.00E+00">
                  <c:v>1.57E-3</c:v>
                </c:pt>
                <c:pt idx="87072" formatCode="0.00E+00">
                  <c:v>1.57E-3</c:v>
                </c:pt>
                <c:pt idx="87073" formatCode="0.00E+00">
                  <c:v>1.57E-3</c:v>
                </c:pt>
                <c:pt idx="87074" formatCode="0.00E+00">
                  <c:v>1.57E-3</c:v>
                </c:pt>
                <c:pt idx="87075" formatCode="0.00E+00">
                  <c:v>1.57E-3</c:v>
                </c:pt>
                <c:pt idx="87076" formatCode="0.00E+00">
                  <c:v>1.57E-3</c:v>
                </c:pt>
                <c:pt idx="87077" formatCode="0.00E+00">
                  <c:v>1.57E-3</c:v>
                </c:pt>
                <c:pt idx="87078" formatCode="0.00E+00">
                  <c:v>1.57E-3</c:v>
                </c:pt>
                <c:pt idx="87079" formatCode="0.00E+00">
                  <c:v>1.57E-3</c:v>
                </c:pt>
                <c:pt idx="87080" formatCode="0.00E+00">
                  <c:v>1.57E-3</c:v>
                </c:pt>
                <c:pt idx="87081" formatCode="0.00E+00">
                  <c:v>1.57E-3</c:v>
                </c:pt>
                <c:pt idx="87082" formatCode="0.00E+00">
                  <c:v>1.57E-3</c:v>
                </c:pt>
                <c:pt idx="87083" formatCode="0.00E+00">
                  <c:v>1.57E-3</c:v>
                </c:pt>
                <c:pt idx="87084" formatCode="0.00E+00">
                  <c:v>1.57E-3</c:v>
                </c:pt>
                <c:pt idx="87085" formatCode="0.00E+00">
                  <c:v>1.57E-3</c:v>
                </c:pt>
                <c:pt idx="87086" formatCode="0.00E+00">
                  <c:v>1.57E-3</c:v>
                </c:pt>
                <c:pt idx="87087" formatCode="0.00E+00">
                  <c:v>1.57E-3</c:v>
                </c:pt>
                <c:pt idx="87088" formatCode="0.00E+00">
                  <c:v>1.57E-3</c:v>
                </c:pt>
                <c:pt idx="87089" formatCode="0.00E+00">
                  <c:v>1.57E-3</c:v>
                </c:pt>
                <c:pt idx="87090" formatCode="0.00E+00">
                  <c:v>1.57E-3</c:v>
                </c:pt>
                <c:pt idx="87091" formatCode="0.00E+00">
                  <c:v>1.57E-3</c:v>
                </c:pt>
                <c:pt idx="87092" formatCode="0.00E+00">
                  <c:v>1.57E-3</c:v>
                </c:pt>
                <c:pt idx="87093" formatCode="0.00E+00">
                  <c:v>1.57E-3</c:v>
                </c:pt>
                <c:pt idx="87094" formatCode="0.00E+00">
                  <c:v>1.57E-3</c:v>
                </c:pt>
                <c:pt idx="87095" formatCode="0.00E+00">
                  <c:v>1.57E-3</c:v>
                </c:pt>
                <c:pt idx="87096" formatCode="0.00E+00">
                  <c:v>1.57E-3</c:v>
                </c:pt>
                <c:pt idx="87097" formatCode="0.00E+00">
                  <c:v>1.57E-3</c:v>
                </c:pt>
                <c:pt idx="87098" formatCode="0.00E+00">
                  <c:v>1.57E-3</c:v>
                </c:pt>
                <c:pt idx="87099" formatCode="0.00E+00">
                  <c:v>1.57E-3</c:v>
                </c:pt>
                <c:pt idx="87100" formatCode="0.00E+00">
                  <c:v>1.57E-3</c:v>
                </c:pt>
                <c:pt idx="87101" formatCode="0.00E+00">
                  <c:v>1.57E-3</c:v>
                </c:pt>
                <c:pt idx="87102" formatCode="0.00E+00">
                  <c:v>1.57E-3</c:v>
                </c:pt>
                <c:pt idx="87103" formatCode="0.00E+00">
                  <c:v>1.57E-3</c:v>
                </c:pt>
                <c:pt idx="87104" formatCode="0.00E+00">
                  <c:v>1.57E-3</c:v>
                </c:pt>
                <c:pt idx="87105" formatCode="0.00E+00">
                  <c:v>1.57E-3</c:v>
                </c:pt>
                <c:pt idx="87106" formatCode="0.00E+00">
                  <c:v>1.57E-3</c:v>
                </c:pt>
                <c:pt idx="87107" formatCode="0.00E+00">
                  <c:v>1.57E-3</c:v>
                </c:pt>
                <c:pt idx="87108" formatCode="0.00E+00">
                  <c:v>1.57E-3</c:v>
                </c:pt>
                <c:pt idx="87109" formatCode="0.00E+00">
                  <c:v>1.57E-3</c:v>
                </c:pt>
                <c:pt idx="87110" formatCode="0.00E+00">
                  <c:v>1.57E-3</c:v>
                </c:pt>
                <c:pt idx="87111" formatCode="0.00E+00">
                  <c:v>1.57E-3</c:v>
                </c:pt>
                <c:pt idx="87112" formatCode="0.00E+00">
                  <c:v>1.57E-3</c:v>
                </c:pt>
                <c:pt idx="87113" formatCode="0.00E+00">
                  <c:v>1.57E-3</c:v>
                </c:pt>
                <c:pt idx="87114" formatCode="0.00E+00">
                  <c:v>1.57E-3</c:v>
                </c:pt>
                <c:pt idx="87115" formatCode="0.00E+00">
                  <c:v>1.57E-3</c:v>
                </c:pt>
                <c:pt idx="87116" formatCode="0.00E+00">
                  <c:v>1.57E-3</c:v>
                </c:pt>
                <c:pt idx="87117" formatCode="0.00E+00">
                  <c:v>1.57E-3</c:v>
                </c:pt>
                <c:pt idx="87118" formatCode="0.00E+00">
                  <c:v>1.57E-3</c:v>
                </c:pt>
                <c:pt idx="87119" formatCode="0.00E+00">
                  <c:v>1.57E-3</c:v>
                </c:pt>
                <c:pt idx="87120" formatCode="0.00E+00">
                  <c:v>1.57E-3</c:v>
                </c:pt>
                <c:pt idx="87121" formatCode="0.00E+00">
                  <c:v>1.57E-3</c:v>
                </c:pt>
                <c:pt idx="87122" formatCode="0.00E+00">
                  <c:v>1.57E-3</c:v>
                </c:pt>
                <c:pt idx="87123" formatCode="0.00E+00">
                  <c:v>1.57E-3</c:v>
                </c:pt>
                <c:pt idx="87124" formatCode="0.00E+00">
                  <c:v>1.57E-3</c:v>
                </c:pt>
                <c:pt idx="87125" formatCode="0.00E+00">
                  <c:v>1.57E-3</c:v>
                </c:pt>
                <c:pt idx="87126" formatCode="0.00E+00">
                  <c:v>1.57E-3</c:v>
                </c:pt>
                <c:pt idx="87127" formatCode="0.00E+00">
                  <c:v>1.57E-3</c:v>
                </c:pt>
                <c:pt idx="87128" formatCode="0.00E+00">
                  <c:v>1.57E-3</c:v>
                </c:pt>
                <c:pt idx="87129" formatCode="0.00E+00">
                  <c:v>1.57E-3</c:v>
                </c:pt>
                <c:pt idx="87130" formatCode="0.00E+00">
                  <c:v>1.57E-3</c:v>
                </c:pt>
                <c:pt idx="87131" formatCode="0.00E+00">
                  <c:v>1.57E-3</c:v>
                </c:pt>
                <c:pt idx="87132" formatCode="0.00E+00">
                  <c:v>1.57E-3</c:v>
                </c:pt>
                <c:pt idx="87133" formatCode="0.00E+00">
                  <c:v>1.57E-3</c:v>
                </c:pt>
                <c:pt idx="87134" formatCode="0.00E+00">
                  <c:v>1.57E-3</c:v>
                </c:pt>
                <c:pt idx="87135" formatCode="0.00E+00">
                  <c:v>1.57E-3</c:v>
                </c:pt>
                <c:pt idx="87136" formatCode="0.00E+00">
                  <c:v>1.57E-3</c:v>
                </c:pt>
                <c:pt idx="87137" formatCode="0.00E+00">
                  <c:v>1.57E-3</c:v>
                </c:pt>
                <c:pt idx="87138" formatCode="0.00E+00">
                  <c:v>1.57E-3</c:v>
                </c:pt>
                <c:pt idx="87139" formatCode="0.00E+00">
                  <c:v>1.57E-3</c:v>
                </c:pt>
                <c:pt idx="87140" formatCode="0.00E+00">
                  <c:v>1.57E-3</c:v>
                </c:pt>
                <c:pt idx="87141" formatCode="0.00E+00">
                  <c:v>1.57E-3</c:v>
                </c:pt>
                <c:pt idx="87142" formatCode="0.00E+00">
                  <c:v>1.57E-3</c:v>
                </c:pt>
                <c:pt idx="87143" formatCode="0.00E+00">
                  <c:v>1.57E-3</c:v>
                </c:pt>
                <c:pt idx="87144" formatCode="0.00E+00">
                  <c:v>1.57E-3</c:v>
                </c:pt>
                <c:pt idx="87145" formatCode="0.00E+00">
                  <c:v>1.57E-3</c:v>
                </c:pt>
                <c:pt idx="87146" formatCode="0.00E+00">
                  <c:v>1.57E-3</c:v>
                </c:pt>
                <c:pt idx="87147" formatCode="0.00E+00">
                  <c:v>1.57E-3</c:v>
                </c:pt>
                <c:pt idx="87148" formatCode="0.00E+00">
                  <c:v>1.57E-3</c:v>
                </c:pt>
                <c:pt idx="87149" formatCode="0.00E+00">
                  <c:v>1.57E-3</c:v>
                </c:pt>
                <c:pt idx="87150" formatCode="0.00E+00">
                  <c:v>1.57E-3</c:v>
                </c:pt>
                <c:pt idx="87151" formatCode="0.00E+00">
                  <c:v>1.57E-3</c:v>
                </c:pt>
                <c:pt idx="87152" formatCode="0.00E+00">
                  <c:v>1.57E-3</c:v>
                </c:pt>
                <c:pt idx="87153" formatCode="0.00E+00">
                  <c:v>1.57E-3</c:v>
                </c:pt>
                <c:pt idx="87154" formatCode="0.00E+00">
                  <c:v>1.57E-3</c:v>
                </c:pt>
                <c:pt idx="87155" formatCode="0.00E+00">
                  <c:v>1.57E-3</c:v>
                </c:pt>
                <c:pt idx="87156" formatCode="0.00E+00">
                  <c:v>1.57E-3</c:v>
                </c:pt>
                <c:pt idx="87157" formatCode="0.00E+00">
                  <c:v>1.57E-3</c:v>
                </c:pt>
                <c:pt idx="87158" formatCode="0.00E+00">
                  <c:v>1.57E-3</c:v>
                </c:pt>
                <c:pt idx="87159" formatCode="0.00E+00">
                  <c:v>1.57E-3</c:v>
                </c:pt>
                <c:pt idx="87160" formatCode="0.00E+00">
                  <c:v>1.57E-3</c:v>
                </c:pt>
                <c:pt idx="87161" formatCode="0.00E+00">
                  <c:v>1.57E-3</c:v>
                </c:pt>
                <c:pt idx="87162" formatCode="0.00E+00">
                  <c:v>1.57E-3</c:v>
                </c:pt>
                <c:pt idx="87163" formatCode="0.00E+00">
                  <c:v>1.57E-3</c:v>
                </c:pt>
                <c:pt idx="87164" formatCode="0.00E+00">
                  <c:v>1.57E-3</c:v>
                </c:pt>
                <c:pt idx="87165" formatCode="0.00E+00">
                  <c:v>1.57E-3</c:v>
                </c:pt>
                <c:pt idx="87166" formatCode="0.00E+00">
                  <c:v>1.57E-3</c:v>
                </c:pt>
                <c:pt idx="87167" formatCode="0.00E+00">
                  <c:v>1.57E-3</c:v>
                </c:pt>
                <c:pt idx="87168" formatCode="0.00E+00">
                  <c:v>1.57E-3</c:v>
                </c:pt>
                <c:pt idx="87169" formatCode="0.00E+00">
                  <c:v>1.57E-3</c:v>
                </c:pt>
                <c:pt idx="87170" formatCode="0.00E+00">
                  <c:v>1.57E-3</c:v>
                </c:pt>
                <c:pt idx="87171" formatCode="0.00E+00">
                  <c:v>1.57E-3</c:v>
                </c:pt>
                <c:pt idx="87172" formatCode="0.00E+00">
                  <c:v>1.57E-3</c:v>
                </c:pt>
                <c:pt idx="87173" formatCode="0.00E+00">
                  <c:v>1.57E-3</c:v>
                </c:pt>
                <c:pt idx="87174" formatCode="0.00E+00">
                  <c:v>1.57E-3</c:v>
                </c:pt>
                <c:pt idx="87175" formatCode="0.00E+00">
                  <c:v>1.57E-3</c:v>
                </c:pt>
                <c:pt idx="87176" formatCode="0.00E+00">
                  <c:v>1.57E-3</c:v>
                </c:pt>
                <c:pt idx="87177" formatCode="0.00E+00">
                  <c:v>1.57E-3</c:v>
                </c:pt>
                <c:pt idx="87178" formatCode="0.00E+00">
                  <c:v>1.57E-3</c:v>
                </c:pt>
                <c:pt idx="87179" formatCode="0.00E+00">
                  <c:v>1.57E-3</c:v>
                </c:pt>
                <c:pt idx="87180" formatCode="0.00E+00">
                  <c:v>1.57E-3</c:v>
                </c:pt>
                <c:pt idx="87181" formatCode="0.00E+00">
                  <c:v>1.57E-3</c:v>
                </c:pt>
                <c:pt idx="87182" formatCode="0.00E+00">
                  <c:v>1.57E-3</c:v>
                </c:pt>
                <c:pt idx="87183" formatCode="0.00E+00">
                  <c:v>1.57E-3</c:v>
                </c:pt>
                <c:pt idx="87184" formatCode="0.00E+00">
                  <c:v>1.57E-3</c:v>
                </c:pt>
                <c:pt idx="87185" formatCode="0.00E+00">
                  <c:v>1.57E-3</c:v>
                </c:pt>
                <c:pt idx="87186" formatCode="0.00E+00">
                  <c:v>1.57E-3</c:v>
                </c:pt>
                <c:pt idx="87187" formatCode="0.00E+00">
                  <c:v>1.57E-3</c:v>
                </c:pt>
                <c:pt idx="87188" formatCode="0.00E+00">
                  <c:v>1.57E-3</c:v>
                </c:pt>
                <c:pt idx="87189" formatCode="0.00E+00">
                  <c:v>1.57E-3</c:v>
                </c:pt>
                <c:pt idx="87190" formatCode="0.00E+00">
                  <c:v>1.57E-3</c:v>
                </c:pt>
                <c:pt idx="87191" formatCode="0.00E+00">
                  <c:v>1.57E-3</c:v>
                </c:pt>
                <c:pt idx="87192" formatCode="0.00E+00">
                  <c:v>1.57E-3</c:v>
                </c:pt>
                <c:pt idx="87193" formatCode="0.00E+00">
                  <c:v>1.57E-3</c:v>
                </c:pt>
                <c:pt idx="87194" formatCode="0.00E+00">
                  <c:v>1.57E-3</c:v>
                </c:pt>
                <c:pt idx="87195" formatCode="0.00E+00">
                  <c:v>1.57E-3</c:v>
                </c:pt>
                <c:pt idx="87196" formatCode="0.00E+00">
                  <c:v>1.57E-3</c:v>
                </c:pt>
                <c:pt idx="87197" formatCode="0.00E+00">
                  <c:v>1.57E-3</c:v>
                </c:pt>
                <c:pt idx="87198" formatCode="0.00E+00">
                  <c:v>1.57E-3</c:v>
                </c:pt>
                <c:pt idx="87199" formatCode="0.00E+00">
                  <c:v>1.57E-3</c:v>
                </c:pt>
                <c:pt idx="87200" formatCode="0.00E+00">
                  <c:v>1.57E-3</c:v>
                </c:pt>
                <c:pt idx="87201" formatCode="0.00E+00">
                  <c:v>1.57E-3</c:v>
                </c:pt>
                <c:pt idx="87202" formatCode="0.00E+00">
                  <c:v>1.57E-3</c:v>
                </c:pt>
                <c:pt idx="87203" formatCode="0.00E+00">
                  <c:v>1.57E-3</c:v>
                </c:pt>
                <c:pt idx="87204" formatCode="0.00E+00">
                  <c:v>1.57E-3</c:v>
                </c:pt>
                <c:pt idx="87205" formatCode="0.00E+00">
                  <c:v>1.57E-3</c:v>
                </c:pt>
                <c:pt idx="87206" formatCode="0.00E+00">
                  <c:v>1.57E-3</c:v>
                </c:pt>
                <c:pt idx="87207" formatCode="0.00E+00">
                  <c:v>1.57E-3</c:v>
                </c:pt>
                <c:pt idx="87208" formatCode="0.00E+00">
                  <c:v>1.57E-3</c:v>
                </c:pt>
                <c:pt idx="87209" formatCode="0.00E+00">
                  <c:v>1.57E-3</c:v>
                </c:pt>
                <c:pt idx="87210" formatCode="0.00E+00">
                  <c:v>1.57E-3</c:v>
                </c:pt>
                <c:pt idx="87211" formatCode="0.00E+00">
                  <c:v>1.57E-3</c:v>
                </c:pt>
                <c:pt idx="87212" formatCode="0.00E+00">
                  <c:v>1.57E-3</c:v>
                </c:pt>
                <c:pt idx="87213" formatCode="0.00E+00">
                  <c:v>1.57E-3</c:v>
                </c:pt>
                <c:pt idx="87214" formatCode="0.00E+00">
                  <c:v>1.57E-3</c:v>
                </c:pt>
                <c:pt idx="87215" formatCode="0.00E+00">
                  <c:v>1.57E-3</c:v>
                </c:pt>
                <c:pt idx="87216" formatCode="0.00E+00">
                  <c:v>1.57E-3</c:v>
                </c:pt>
                <c:pt idx="87217" formatCode="0.00E+00">
                  <c:v>1.57E-3</c:v>
                </c:pt>
                <c:pt idx="87218" formatCode="0.00E+00">
                  <c:v>1.57E-3</c:v>
                </c:pt>
                <c:pt idx="87219" formatCode="0.00E+00">
                  <c:v>1.57E-3</c:v>
                </c:pt>
                <c:pt idx="87220" formatCode="0.00E+00">
                  <c:v>1.57E-3</c:v>
                </c:pt>
                <c:pt idx="87221" formatCode="0.00E+00">
                  <c:v>1.57E-3</c:v>
                </c:pt>
                <c:pt idx="87222" formatCode="0.00E+00">
                  <c:v>1.57E-3</c:v>
                </c:pt>
                <c:pt idx="87223" formatCode="0.00E+00">
                  <c:v>1.57E-3</c:v>
                </c:pt>
                <c:pt idx="87224" formatCode="0.00E+00">
                  <c:v>1.57E-3</c:v>
                </c:pt>
                <c:pt idx="87225" formatCode="0.00E+00">
                  <c:v>1.57E-3</c:v>
                </c:pt>
                <c:pt idx="87226" formatCode="0.00E+00">
                  <c:v>1.57E-3</c:v>
                </c:pt>
                <c:pt idx="87227" formatCode="0.00E+00">
                  <c:v>1.57E-3</c:v>
                </c:pt>
                <c:pt idx="87228" formatCode="0.00E+00">
                  <c:v>1.57E-3</c:v>
                </c:pt>
                <c:pt idx="87229" formatCode="0.00E+00">
                  <c:v>1.57E-3</c:v>
                </c:pt>
                <c:pt idx="87230" formatCode="0.00E+00">
                  <c:v>1.57E-3</c:v>
                </c:pt>
                <c:pt idx="87231" formatCode="0.00E+00">
                  <c:v>1.57E-3</c:v>
                </c:pt>
                <c:pt idx="87232" formatCode="0.00E+00">
                  <c:v>1.57E-3</c:v>
                </c:pt>
                <c:pt idx="87233" formatCode="0.00E+00">
                  <c:v>1.57E-3</c:v>
                </c:pt>
                <c:pt idx="87234" formatCode="0.00E+00">
                  <c:v>1.57E-3</c:v>
                </c:pt>
                <c:pt idx="87235" formatCode="0.00E+00">
                  <c:v>1.57E-3</c:v>
                </c:pt>
                <c:pt idx="87236" formatCode="0.00E+00">
                  <c:v>1.57E-3</c:v>
                </c:pt>
                <c:pt idx="87237" formatCode="0.00E+00">
                  <c:v>1.57E-3</c:v>
                </c:pt>
                <c:pt idx="87238" formatCode="0.00E+00">
                  <c:v>1.57E-3</c:v>
                </c:pt>
                <c:pt idx="87239" formatCode="0.00E+00">
                  <c:v>1.57E-3</c:v>
                </c:pt>
                <c:pt idx="87240" formatCode="0.00E+00">
                  <c:v>1.57E-3</c:v>
                </c:pt>
                <c:pt idx="87241" formatCode="0.00E+00">
                  <c:v>1.57E-3</c:v>
                </c:pt>
                <c:pt idx="87242" formatCode="0.00E+00">
                  <c:v>1.57E-3</c:v>
                </c:pt>
                <c:pt idx="87243" formatCode="0.00E+00">
                  <c:v>1.57E-3</c:v>
                </c:pt>
                <c:pt idx="87244" formatCode="0.00E+00">
                  <c:v>1.57E-3</c:v>
                </c:pt>
                <c:pt idx="87245" formatCode="0.00E+00">
                  <c:v>1.57E-3</c:v>
                </c:pt>
                <c:pt idx="87246" formatCode="0.00E+00">
                  <c:v>1.57E-3</c:v>
                </c:pt>
                <c:pt idx="87247" formatCode="0.00E+00">
                  <c:v>1.57E-3</c:v>
                </c:pt>
                <c:pt idx="87248" formatCode="0.00E+00">
                  <c:v>1.57E-3</c:v>
                </c:pt>
                <c:pt idx="87249" formatCode="0.00E+00">
                  <c:v>1.57E-3</c:v>
                </c:pt>
                <c:pt idx="87250" formatCode="0.00E+00">
                  <c:v>1.56E-3</c:v>
                </c:pt>
                <c:pt idx="87251" formatCode="0.00E+00">
                  <c:v>1.57E-3</c:v>
                </c:pt>
                <c:pt idx="87252" formatCode="0.00E+00">
                  <c:v>1.57E-3</c:v>
                </c:pt>
                <c:pt idx="87253" formatCode="0.00E+00">
                  <c:v>1.57E-3</c:v>
                </c:pt>
                <c:pt idx="87254" formatCode="0.00E+00">
                  <c:v>1.57E-3</c:v>
                </c:pt>
                <c:pt idx="87255" formatCode="0.00E+00">
                  <c:v>1.56E-3</c:v>
                </c:pt>
                <c:pt idx="87256" formatCode="0.00E+00">
                  <c:v>1.56E-3</c:v>
                </c:pt>
                <c:pt idx="87257" formatCode="0.00E+00">
                  <c:v>1.56E-3</c:v>
                </c:pt>
                <c:pt idx="87258" formatCode="0.00E+00">
                  <c:v>1.56E-3</c:v>
                </c:pt>
                <c:pt idx="87259" formatCode="0.00E+00">
                  <c:v>1.56E-3</c:v>
                </c:pt>
                <c:pt idx="87260" formatCode="0.00E+00">
                  <c:v>1.56E-3</c:v>
                </c:pt>
                <c:pt idx="87261" formatCode="0.00E+00">
                  <c:v>1.56E-3</c:v>
                </c:pt>
                <c:pt idx="87262" formatCode="0.00E+00">
                  <c:v>1.56E-3</c:v>
                </c:pt>
                <c:pt idx="87263" formatCode="0.00E+00">
                  <c:v>1.56E-3</c:v>
                </c:pt>
                <c:pt idx="87264" formatCode="0.00E+00">
                  <c:v>1.56E-3</c:v>
                </c:pt>
                <c:pt idx="87265" formatCode="0.00E+00">
                  <c:v>1.56E-3</c:v>
                </c:pt>
                <c:pt idx="87266" formatCode="0.00E+00">
                  <c:v>1.56E-3</c:v>
                </c:pt>
                <c:pt idx="87267" formatCode="0.00E+00">
                  <c:v>1.56E-3</c:v>
                </c:pt>
                <c:pt idx="87268" formatCode="0.00E+00">
                  <c:v>1.56E-3</c:v>
                </c:pt>
                <c:pt idx="87269" formatCode="0.00E+00">
                  <c:v>1.56E-3</c:v>
                </c:pt>
                <c:pt idx="87270" formatCode="0.00E+00">
                  <c:v>1.56E-3</c:v>
                </c:pt>
                <c:pt idx="87271" formatCode="0.00E+00">
                  <c:v>1.56E-3</c:v>
                </c:pt>
                <c:pt idx="87272" formatCode="0.00E+00">
                  <c:v>1.56E-3</c:v>
                </c:pt>
                <c:pt idx="87273" formatCode="0.00E+00">
                  <c:v>1.56E-3</c:v>
                </c:pt>
                <c:pt idx="87274" formatCode="0.00E+00">
                  <c:v>1.56E-3</c:v>
                </c:pt>
                <c:pt idx="87275" formatCode="0.00E+00">
                  <c:v>1.56E-3</c:v>
                </c:pt>
                <c:pt idx="87276" formatCode="0.00E+00">
                  <c:v>1.56E-3</c:v>
                </c:pt>
                <c:pt idx="87277" formatCode="0.00E+00">
                  <c:v>1.56E-3</c:v>
                </c:pt>
                <c:pt idx="87278" formatCode="0.00E+00">
                  <c:v>1.56E-3</c:v>
                </c:pt>
                <c:pt idx="87279" formatCode="0.00E+00">
                  <c:v>1.56E-3</c:v>
                </c:pt>
                <c:pt idx="87280" formatCode="0.00E+00">
                  <c:v>1.56E-3</c:v>
                </c:pt>
                <c:pt idx="87281" formatCode="0.00E+00">
                  <c:v>1.56E-3</c:v>
                </c:pt>
                <c:pt idx="87282" formatCode="0.00E+00">
                  <c:v>1.56E-3</c:v>
                </c:pt>
                <c:pt idx="87283" formatCode="0.00E+00">
                  <c:v>1.56E-3</c:v>
                </c:pt>
                <c:pt idx="87284" formatCode="0.00E+00">
                  <c:v>1.56E-3</c:v>
                </c:pt>
                <c:pt idx="87285" formatCode="0.00E+00">
                  <c:v>1.56E-3</c:v>
                </c:pt>
                <c:pt idx="87286" formatCode="0.00E+00">
                  <c:v>1.56E-3</c:v>
                </c:pt>
                <c:pt idx="87287" formatCode="0.00E+00">
                  <c:v>1.56E-3</c:v>
                </c:pt>
                <c:pt idx="87288" formatCode="0.00E+00">
                  <c:v>1.56E-3</c:v>
                </c:pt>
                <c:pt idx="87289" formatCode="0.00E+00">
                  <c:v>1.56E-3</c:v>
                </c:pt>
                <c:pt idx="87290" formatCode="0.00E+00">
                  <c:v>1.56E-3</c:v>
                </c:pt>
                <c:pt idx="87291" formatCode="0.00E+00">
                  <c:v>1.56E-3</c:v>
                </c:pt>
                <c:pt idx="87292" formatCode="0.00E+00">
                  <c:v>1.56E-3</c:v>
                </c:pt>
                <c:pt idx="87293" formatCode="0.00E+00">
                  <c:v>1.56E-3</c:v>
                </c:pt>
                <c:pt idx="87294" formatCode="0.00E+00">
                  <c:v>1.56E-3</c:v>
                </c:pt>
                <c:pt idx="87295" formatCode="0.00E+00">
                  <c:v>1.56E-3</c:v>
                </c:pt>
                <c:pt idx="87296" formatCode="0.00E+00">
                  <c:v>1.56E-3</c:v>
                </c:pt>
                <c:pt idx="87297" formatCode="0.00E+00">
                  <c:v>1.56E-3</c:v>
                </c:pt>
                <c:pt idx="87298" formatCode="0.00E+00">
                  <c:v>1.56E-3</c:v>
                </c:pt>
                <c:pt idx="87299" formatCode="0.00E+00">
                  <c:v>1.56E-3</c:v>
                </c:pt>
                <c:pt idx="87300" formatCode="0.00E+00">
                  <c:v>1.56E-3</c:v>
                </c:pt>
                <c:pt idx="87301" formatCode="0.00E+00">
                  <c:v>1.56E-3</c:v>
                </c:pt>
                <c:pt idx="87302" formatCode="0.00E+00">
                  <c:v>1.56E-3</c:v>
                </c:pt>
                <c:pt idx="87303" formatCode="0.00E+00">
                  <c:v>1.56E-3</c:v>
                </c:pt>
                <c:pt idx="87304" formatCode="0.00E+00">
                  <c:v>1.56E-3</c:v>
                </c:pt>
                <c:pt idx="87305" formatCode="0.00E+00">
                  <c:v>1.56E-3</c:v>
                </c:pt>
                <c:pt idx="87306" formatCode="0.00E+00">
                  <c:v>1.56E-3</c:v>
                </c:pt>
                <c:pt idx="87307" formatCode="0.00E+00">
                  <c:v>1.56E-3</c:v>
                </c:pt>
                <c:pt idx="87308" formatCode="0.00E+00">
                  <c:v>1.56E-3</c:v>
                </c:pt>
                <c:pt idx="87309" formatCode="0.00E+00">
                  <c:v>1.56E-3</c:v>
                </c:pt>
                <c:pt idx="87310" formatCode="0.00E+00">
                  <c:v>1.56E-3</c:v>
                </c:pt>
                <c:pt idx="87311" formatCode="0.00E+00">
                  <c:v>1.56E-3</c:v>
                </c:pt>
                <c:pt idx="87312" formatCode="0.00E+00">
                  <c:v>1.56E-3</c:v>
                </c:pt>
                <c:pt idx="87313" formatCode="0.00E+00">
                  <c:v>1.56E-3</c:v>
                </c:pt>
                <c:pt idx="87314" formatCode="0.00E+00">
                  <c:v>1.56E-3</c:v>
                </c:pt>
                <c:pt idx="87315" formatCode="0.00E+00">
                  <c:v>1.56E-3</c:v>
                </c:pt>
                <c:pt idx="87316" formatCode="0.00E+00">
                  <c:v>1.56E-3</c:v>
                </c:pt>
                <c:pt idx="87317" formatCode="0.00E+00">
                  <c:v>1.56E-3</c:v>
                </c:pt>
                <c:pt idx="87318" formatCode="0.00E+00">
                  <c:v>1.56E-3</c:v>
                </c:pt>
                <c:pt idx="87319" formatCode="0.00E+00">
                  <c:v>1.56E-3</c:v>
                </c:pt>
                <c:pt idx="87320" formatCode="0.00E+00">
                  <c:v>1.56E-3</c:v>
                </c:pt>
                <c:pt idx="87321" formatCode="0.00E+00">
                  <c:v>1.56E-3</c:v>
                </c:pt>
                <c:pt idx="87322" formatCode="0.00E+00">
                  <c:v>1.56E-3</c:v>
                </c:pt>
                <c:pt idx="87323" formatCode="0.00E+00">
                  <c:v>1.56E-3</c:v>
                </c:pt>
                <c:pt idx="87324" formatCode="0.00E+00">
                  <c:v>1.56E-3</c:v>
                </c:pt>
                <c:pt idx="87325" formatCode="0.00E+00">
                  <c:v>1.56E-3</c:v>
                </c:pt>
                <c:pt idx="87326" formatCode="0.00E+00">
                  <c:v>1.56E-3</c:v>
                </c:pt>
                <c:pt idx="87327" formatCode="0.00E+00">
                  <c:v>1.56E-3</c:v>
                </c:pt>
                <c:pt idx="87328" formatCode="0.00E+00">
                  <c:v>1.56E-3</c:v>
                </c:pt>
                <c:pt idx="87329" formatCode="0.00E+00">
                  <c:v>1.56E-3</c:v>
                </c:pt>
                <c:pt idx="87330" formatCode="0.00E+00">
                  <c:v>1.56E-3</c:v>
                </c:pt>
                <c:pt idx="87331" formatCode="0.00E+00">
                  <c:v>1.56E-3</c:v>
                </c:pt>
                <c:pt idx="87332" formatCode="0.00E+00">
                  <c:v>1.56E-3</c:v>
                </c:pt>
                <c:pt idx="87333" formatCode="0.00E+00">
                  <c:v>1.56E-3</c:v>
                </c:pt>
                <c:pt idx="87334" formatCode="0.00E+00">
                  <c:v>1.56E-3</c:v>
                </c:pt>
                <c:pt idx="87335" formatCode="0.00E+00">
                  <c:v>1.56E-3</c:v>
                </c:pt>
                <c:pt idx="87336" formatCode="0.00E+00">
                  <c:v>1.56E-3</c:v>
                </c:pt>
                <c:pt idx="87337" formatCode="0.00E+00">
                  <c:v>1.56E-3</c:v>
                </c:pt>
                <c:pt idx="87338" formatCode="0.00E+00">
                  <c:v>1.56E-3</c:v>
                </c:pt>
                <c:pt idx="87339" formatCode="0.00E+00">
                  <c:v>1.56E-3</c:v>
                </c:pt>
                <c:pt idx="87340" formatCode="0.00E+00">
                  <c:v>1.56E-3</c:v>
                </c:pt>
                <c:pt idx="87341" formatCode="0.00E+00">
                  <c:v>1.56E-3</c:v>
                </c:pt>
                <c:pt idx="87342" formatCode="0.00E+00">
                  <c:v>1.56E-3</c:v>
                </c:pt>
                <c:pt idx="87343" formatCode="0.00E+00">
                  <c:v>1.56E-3</c:v>
                </c:pt>
                <c:pt idx="87344" formatCode="0.00E+00">
                  <c:v>1.56E-3</c:v>
                </c:pt>
                <c:pt idx="87345" formatCode="0.00E+00">
                  <c:v>1.56E-3</c:v>
                </c:pt>
                <c:pt idx="87346" formatCode="0.00E+00">
                  <c:v>1.56E-3</c:v>
                </c:pt>
                <c:pt idx="87347" formatCode="0.00E+00">
                  <c:v>1.56E-3</c:v>
                </c:pt>
                <c:pt idx="87348" formatCode="0.00E+00">
                  <c:v>1.56E-3</c:v>
                </c:pt>
                <c:pt idx="87349" formatCode="0.00E+00">
                  <c:v>1.56E-3</c:v>
                </c:pt>
                <c:pt idx="87350" formatCode="0.00E+00">
                  <c:v>1.56E-3</c:v>
                </c:pt>
                <c:pt idx="87351" formatCode="0.00E+00">
                  <c:v>1.56E-3</c:v>
                </c:pt>
                <c:pt idx="87352" formatCode="0.00E+00">
                  <c:v>1.56E-3</c:v>
                </c:pt>
                <c:pt idx="87353" formatCode="0.00E+00">
                  <c:v>1.56E-3</c:v>
                </c:pt>
                <c:pt idx="87354" formatCode="0.00E+00">
                  <c:v>1.56E-3</c:v>
                </c:pt>
                <c:pt idx="87355" formatCode="0.00E+00">
                  <c:v>1.56E-3</c:v>
                </c:pt>
                <c:pt idx="87356" formatCode="0.00E+00">
                  <c:v>1.56E-3</c:v>
                </c:pt>
                <c:pt idx="87357" formatCode="0.00E+00">
                  <c:v>1.56E-3</c:v>
                </c:pt>
                <c:pt idx="87358" formatCode="0.00E+00">
                  <c:v>1.56E-3</c:v>
                </c:pt>
                <c:pt idx="87359" formatCode="0.00E+00">
                  <c:v>1.56E-3</c:v>
                </c:pt>
                <c:pt idx="87360" formatCode="0.00E+00">
                  <c:v>1.56E-3</c:v>
                </c:pt>
                <c:pt idx="87361" formatCode="0.00E+00">
                  <c:v>1.56E-3</c:v>
                </c:pt>
                <c:pt idx="87362" formatCode="0.00E+00">
                  <c:v>1.56E-3</c:v>
                </c:pt>
                <c:pt idx="87363" formatCode="0.00E+00">
                  <c:v>1.56E-3</c:v>
                </c:pt>
                <c:pt idx="87364" formatCode="0.00E+00">
                  <c:v>1.56E-3</c:v>
                </c:pt>
                <c:pt idx="87365" formatCode="0.00E+00">
                  <c:v>1.56E-3</c:v>
                </c:pt>
                <c:pt idx="87366" formatCode="0.00E+00">
                  <c:v>1.56E-3</c:v>
                </c:pt>
                <c:pt idx="87367" formatCode="0.00E+00">
                  <c:v>1.56E-3</c:v>
                </c:pt>
                <c:pt idx="87368" formatCode="0.00E+00">
                  <c:v>1.56E-3</c:v>
                </c:pt>
                <c:pt idx="87369" formatCode="0.00E+00">
                  <c:v>1.56E-3</c:v>
                </c:pt>
                <c:pt idx="87370" formatCode="0.00E+00">
                  <c:v>1.56E-3</c:v>
                </c:pt>
                <c:pt idx="87371" formatCode="0.00E+00">
                  <c:v>1.56E-3</c:v>
                </c:pt>
                <c:pt idx="87372" formatCode="0.00E+00">
                  <c:v>1.56E-3</c:v>
                </c:pt>
                <c:pt idx="87373" formatCode="0.00E+00">
                  <c:v>1.56E-3</c:v>
                </c:pt>
                <c:pt idx="87374" formatCode="0.00E+00">
                  <c:v>1.56E-3</c:v>
                </c:pt>
                <c:pt idx="87375" formatCode="0.00E+00">
                  <c:v>1.56E-3</c:v>
                </c:pt>
                <c:pt idx="87376" formatCode="0.00E+00">
                  <c:v>1.56E-3</c:v>
                </c:pt>
                <c:pt idx="87377" formatCode="0.00E+00">
                  <c:v>1.56E-3</c:v>
                </c:pt>
                <c:pt idx="87378" formatCode="0.00E+00">
                  <c:v>1.56E-3</c:v>
                </c:pt>
                <c:pt idx="87379" formatCode="0.00E+00">
                  <c:v>1.56E-3</c:v>
                </c:pt>
                <c:pt idx="87380" formatCode="0.00E+00">
                  <c:v>1.56E-3</c:v>
                </c:pt>
                <c:pt idx="87381" formatCode="0.00E+00">
                  <c:v>1.56E-3</c:v>
                </c:pt>
                <c:pt idx="87382" formatCode="0.00E+00">
                  <c:v>1.56E-3</c:v>
                </c:pt>
                <c:pt idx="87383" formatCode="0.00E+00">
                  <c:v>1.56E-3</c:v>
                </c:pt>
                <c:pt idx="87384" formatCode="0.00E+00">
                  <c:v>1.56E-3</c:v>
                </c:pt>
                <c:pt idx="87385" formatCode="0.00E+00">
                  <c:v>1.56E-3</c:v>
                </c:pt>
                <c:pt idx="87386" formatCode="0.00E+00">
                  <c:v>1.56E-3</c:v>
                </c:pt>
                <c:pt idx="87387" formatCode="0.00E+00">
                  <c:v>1.56E-3</c:v>
                </c:pt>
                <c:pt idx="87388" formatCode="0.00E+00">
                  <c:v>1.56E-3</c:v>
                </c:pt>
                <c:pt idx="87389" formatCode="0.00E+00">
                  <c:v>1.56E-3</c:v>
                </c:pt>
                <c:pt idx="87390" formatCode="0.00E+00">
                  <c:v>1.56E-3</c:v>
                </c:pt>
                <c:pt idx="87391" formatCode="0.00E+00">
                  <c:v>1.56E-3</c:v>
                </c:pt>
                <c:pt idx="87392" formatCode="0.00E+00">
                  <c:v>1.56E-3</c:v>
                </c:pt>
                <c:pt idx="87393" formatCode="0.00E+00">
                  <c:v>1.56E-3</c:v>
                </c:pt>
                <c:pt idx="87394" formatCode="0.00E+00">
                  <c:v>1.56E-3</c:v>
                </c:pt>
                <c:pt idx="87395" formatCode="0.00E+00">
                  <c:v>1.56E-3</c:v>
                </c:pt>
                <c:pt idx="87396" formatCode="0.00E+00">
                  <c:v>1.56E-3</c:v>
                </c:pt>
                <c:pt idx="87397" formatCode="0.00E+00">
                  <c:v>1.56E-3</c:v>
                </c:pt>
                <c:pt idx="87398" formatCode="0.00E+00">
                  <c:v>1.56E-3</c:v>
                </c:pt>
                <c:pt idx="87399" formatCode="0.00E+00">
                  <c:v>1.56E-3</c:v>
                </c:pt>
                <c:pt idx="87400" formatCode="0.00E+00">
                  <c:v>1.56E-3</c:v>
                </c:pt>
                <c:pt idx="87401" formatCode="0.00E+00">
                  <c:v>1.56E-3</c:v>
                </c:pt>
                <c:pt idx="87402" formatCode="0.00E+00">
                  <c:v>1.56E-3</c:v>
                </c:pt>
                <c:pt idx="87403" formatCode="0.00E+00">
                  <c:v>1.56E-3</c:v>
                </c:pt>
                <c:pt idx="87404" formatCode="0.00E+00">
                  <c:v>1.56E-3</c:v>
                </c:pt>
                <c:pt idx="87405" formatCode="0.00E+00">
                  <c:v>1.56E-3</c:v>
                </c:pt>
                <c:pt idx="87406" formatCode="0.00E+00">
                  <c:v>1.56E-3</c:v>
                </c:pt>
                <c:pt idx="87407" formatCode="0.00E+00">
                  <c:v>1.56E-3</c:v>
                </c:pt>
                <c:pt idx="87408" formatCode="0.00E+00">
                  <c:v>1.56E-3</c:v>
                </c:pt>
                <c:pt idx="87409" formatCode="0.00E+00">
                  <c:v>1.56E-3</c:v>
                </c:pt>
                <c:pt idx="87410" formatCode="0.00E+00">
                  <c:v>1.56E-3</c:v>
                </c:pt>
                <c:pt idx="87411" formatCode="0.00E+00">
                  <c:v>1.56E-3</c:v>
                </c:pt>
                <c:pt idx="87412" formatCode="0.00E+00">
                  <c:v>1.56E-3</c:v>
                </c:pt>
                <c:pt idx="87413" formatCode="0.00E+00">
                  <c:v>1.56E-3</c:v>
                </c:pt>
                <c:pt idx="87414" formatCode="0.00E+00">
                  <c:v>1.56E-3</c:v>
                </c:pt>
                <c:pt idx="87415" formatCode="0.00E+00">
                  <c:v>1.56E-3</c:v>
                </c:pt>
                <c:pt idx="87416" formatCode="0.00E+00">
                  <c:v>1.56E-3</c:v>
                </c:pt>
                <c:pt idx="87417" formatCode="0.00E+00">
                  <c:v>1.56E-3</c:v>
                </c:pt>
                <c:pt idx="87418" formatCode="0.00E+00">
                  <c:v>1.56E-3</c:v>
                </c:pt>
                <c:pt idx="87419" formatCode="0.00E+00">
                  <c:v>1.56E-3</c:v>
                </c:pt>
                <c:pt idx="87420" formatCode="0.00E+00">
                  <c:v>1.56E-3</c:v>
                </c:pt>
                <c:pt idx="87421" formatCode="0.00E+00">
                  <c:v>1.56E-3</c:v>
                </c:pt>
                <c:pt idx="87422" formatCode="0.00E+00">
                  <c:v>1.56E-3</c:v>
                </c:pt>
                <c:pt idx="87423" formatCode="0.00E+00">
                  <c:v>1.56E-3</c:v>
                </c:pt>
                <c:pt idx="87424" formatCode="0.00E+00">
                  <c:v>1.56E-3</c:v>
                </c:pt>
                <c:pt idx="87425" formatCode="0.00E+00">
                  <c:v>1.56E-3</c:v>
                </c:pt>
                <c:pt idx="87426" formatCode="0.00E+00">
                  <c:v>1.56E-3</c:v>
                </c:pt>
                <c:pt idx="87427" formatCode="0.00E+00">
                  <c:v>1.56E-3</c:v>
                </c:pt>
                <c:pt idx="87428" formatCode="0.00E+00">
                  <c:v>1.56E-3</c:v>
                </c:pt>
                <c:pt idx="87429" formatCode="0.00E+00">
                  <c:v>1.56E-3</c:v>
                </c:pt>
                <c:pt idx="87430" formatCode="0.00E+00">
                  <c:v>1.56E-3</c:v>
                </c:pt>
                <c:pt idx="87431" formatCode="0.00E+00">
                  <c:v>1.56E-3</c:v>
                </c:pt>
                <c:pt idx="87432" formatCode="0.00E+00">
                  <c:v>1.56E-3</c:v>
                </c:pt>
                <c:pt idx="87433" formatCode="0.00E+00">
                  <c:v>1.56E-3</c:v>
                </c:pt>
                <c:pt idx="87434" formatCode="0.00E+00">
                  <c:v>1.56E-3</c:v>
                </c:pt>
                <c:pt idx="87435" formatCode="0.00E+00">
                  <c:v>1.56E-3</c:v>
                </c:pt>
                <c:pt idx="87436" formatCode="0.00E+00">
                  <c:v>1.56E-3</c:v>
                </c:pt>
                <c:pt idx="87437" formatCode="0.00E+00">
                  <c:v>1.56E-3</c:v>
                </c:pt>
                <c:pt idx="87438" formatCode="0.00E+00">
                  <c:v>1.56E-3</c:v>
                </c:pt>
                <c:pt idx="87439" formatCode="0.00E+00">
                  <c:v>1.56E-3</c:v>
                </c:pt>
                <c:pt idx="87440" formatCode="0.00E+00">
                  <c:v>1.56E-3</c:v>
                </c:pt>
                <c:pt idx="87441" formatCode="0.00E+00">
                  <c:v>1.56E-3</c:v>
                </c:pt>
                <c:pt idx="87442" formatCode="0.00E+00">
                  <c:v>1.56E-3</c:v>
                </c:pt>
                <c:pt idx="87443" formatCode="0.00E+00">
                  <c:v>1.56E-3</c:v>
                </c:pt>
                <c:pt idx="87444" formatCode="0.00E+00">
                  <c:v>1.56E-3</c:v>
                </c:pt>
                <c:pt idx="87445" formatCode="0.00E+00">
                  <c:v>1.56E-3</c:v>
                </c:pt>
                <c:pt idx="87446" formatCode="0.00E+00">
                  <c:v>1.56E-3</c:v>
                </c:pt>
                <c:pt idx="87447" formatCode="0.00E+00">
                  <c:v>1.56E-3</c:v>
                </c:pt>
                <c:pt idx="87448" formatCode="0.00E+00">
                  <c:v>1.56E-3</c:v>
                </c:pt>
                <c:pt idx="87449" formatCode="0.00E+00">
                  <c:v>1.56E-3</c:v>
                </c:pt>
                <c:pt idx="87450" formatCode="0.00E+00">
                  <c:v>1.56E-3</c:v>
                </c:pt>
                <c:pt idx="87451" formatCode="0.00E+00">
                  <c:v>1.56E-3</c:v>
                </c:pt>
                <c:pt idx="87452" formatCode="0.00E+00">
                  <c:v>1.56E-3</c:v>
                </c:pt>
                <c:pt idx="87453" formatCode="0.00E+00">
                  <c:v>1.56E-3</c:v>
                </c:pt>
                <c:pt idx="87454" formatCode="0.00E+00">
                  <c:v>1.56E-3</c:v>
                </c:pt>
                <c:pt idx="87455" formatCode="0.00E+00">
                  <c:v>1.56E-3</c:v>
                </c:pt>
                <c:pt idx="87456" formatCode="0.00E+00">
                  <c:v>1.56E-3</c:v>
                </c:pt>
                <c:pt idx="87457" formatCode="0.00E+00">
                  <c:v>1.56E-3</c:v>
                </c:pt>
                <c:pt idx="87458" formatCode="0.00E+00">
                  <c:v>1.56E-3</c:v>
                </c:pt>
                <c:pt idx="87459" formatCode="0.00E+00">
                  <c:v>1.56E-3</c:v>
                </c:pt>
                <c:pt idx="87460" formatCode="0.00E+00">
                  <c:v>1.56E-3</c:v>
                </c:pt>
                <c:pt idx="87461" formatCode="0.00E+00">
                  <c:v>1.56E-3</c:v>
                </c:pt>
                <c:pt idx="87462" formatCode="0.00E+00">
                  <c:v>1.56E-3</c:v>
                </c:pt>
                <c:pt idx="87463" formatCode="0.00E+00">
                  <c:v>1.56E-3</c:v>
                </c:pt>
                <c:pt idx="87464" formatCode="0.00E+00">
                  <c:v>1.56E-3</c:v>
                </c:pt>
                <c:pt idx="87465" formatCode="0.00E+00">
                  <c:v>1.56E-3</c:v>
                </c:pt>
                <c:pt idx="87466" formatCode="0.00E+00">
                  <c:v>1.56E-3</c:v>
                </c:pt>
                <c:pt idx="87467" formatCode="0.00E+00">
                  <c:v>1.56E-3</c:v>
                </c:pt>
                <c:pt idx="87468" formatCode="0.00E+00">
                  <c:v>1.56E-3</c:v>
                </c:pt>
                <c:pt idx="87469" formatCode="0.00E+00">
                  <c:v>1.56E-3</c:v>
                </c:pt>
                <c:pt idx="87470" formatCode="0.00E+00">
                  <c:v>1.56E-3</c:v>
                </c:pt>
                <c:pt idx="87471" formatCode="0.00E+00">
                  <c:v>1.56E-3</c:v>
                </c:pt>
                <c:pt idx="87472" formatCode="0.00E+00">
                  <c:v>1.56E-3</c:v>
                </c:pt>
                <c:pt idx="87473" formatCode="0.00E+00">
                  <c:v>1.56E-3</c:v>
                </c:pt>
                <c:pt idx="87474" formatCode="0.00E+00">
                  <c:v>1.56E-3</c:v>
                </c:pt>
                <c:pt idx="87475" formatCode="0.00E+00">
                  <c:v>1.56E-3</c:v>
                </c:pt>
                <c:pt idx="87476" formatCode="0.00E+00">
                  <c:v>1.56E-3</c:v>
                </c:pt>
                <c:pt idx="87477" formatCode="0.00E+00">
                  <c:v>1.56E-3</c:v>
                </c:pt>
                <c:pt idx="87478" formatCode="0.00E+00">
                  <c:v>1.56E-3</c:v>
                </c:pt>
                <c:pt idx="87479" formatCode="0.00E+00">
                  <c:v>1.56E-3</c:v>
                </c:pt>
                <c:pt idx="87480" formatCode="0.00E+00">
                  <c:v>1.56E-3</c:v>
                </c:pt>
                <c:pt idx="87481" formatCode="0.00E+00">
                  <c:v>1.56E-3</c:v>
                </c:pt>
                <c:pt idx="87482" formatCode="0.00E+00">
                  <c:v>1.56E-3</c:v>
                </c:pt>
                <c:pt idx="87483" formatCode="0.00E+00">
                  <c:v>1.56E-3</c:v>
                </c:pt>
                <c:pt idx="87484" formatCode="0.00E+00">
                  <c:v>1.56E-3</c:v>
                </c:pt>
                <c:pt idx="87485" formatCode="0.00E+00">
                  <c:v>1.56E-3</c:v>
                </c:pt>
                <c:pt idx="87486" formatCode="0.00E+00">
                  <c:v>1.56E-3</c:v>
                </c:pt>
                <c:pt idx="87487" formatCode="0.00E+00">
                  <c:v>1.56E-3</c:v>
                </c:pt>
                <c:pt idx="87488" formatCode="0.00E+00">
                  <c:v>1.56E-3</c:v>
                </c:pt>
                <c:pt idx="87489" formatCode="0.00E+00">
                  <c:v>1.56E-3</c:v>
                </c:pt>
                <c:pt idx="87490" formatCode="0.00E+00">
                  <c:v>1.56E-3</c:v>
                </c:pt>
                <c:pt idx="87491" formatCode="0.00E+00">
                  <c:v>1.56E-3</c:v>
                </c:pt>
                <c:pt idx="87492" formatCode="0.00E+00">
                  <c:v>1.56E-3</c:v>
                </c:pt>
                <c:pt idx="87493" formatCode="0.00E+00">
                  <c:v>1.56E-3</c:v>
                </c:pt>
                <c:pt idx="87494" formatCode="0.00E+00">
                  <c:v>1.56E-3</c:v>
                </c:pt>
                <c:pt idx="87495" formatCode="0.00E+00">
                  <c:v>1.56E-3</c:v>
                </c:pt>
                <c:pt idx="87496" formatCode="0.00E+00">
                  <c:v>1.56E-3</c:v>
                </c:pt>
                <c:pt idx="87497" formatCode="0.00E+00">
                  <c:v>1.56E-3</c:v>
                </c:pt>
                <c:pt idx="87498" formatCode="0.00E+00">
                  <c:v>1.56E-3</c:v>
                </c:pt>
                <c:pt idx="87499" formatCode="0.00E+00">
                  <c:v>1.56E-3</c:v>
                </c:pt>
                <c:pt idx="87500" formatCode="0.00E+00">
                  <c:v>1.56E-3</c:v>
                </c:pt>
                <c:pt idx="87501" formatCode="0.00E+00">
                  <c:v>1.56E-3</c:v>
                </c:pt>
                <c:pt idx="87502" formatCode="0.00E+00">
                  <c:v>1.56E-3</c:v>
                </c:pt>
                <c:pt idx="87503" formatCode="0.00E+00">
                  <c:v>1.56E-3</c:v>
                </c:pt>
                <c:pt idx="87504" formatCode="0.00E+00">
                  <c:v>1.56E-3</c:v>
                </c:pt>
                <c:pt idx="87505" formatCode="0.00E+00">
                  <c:v>1.56E-3</c:v>
                </c:pt>
                <c:pt idx="87506" formatCode="0.00E+00">
                  <c:v>1.56E-3</c:v>
                </c:pt>
                <c:pt idx="87507" formatCode="0.00E+00">
                  <c:v>1.56E-3</c:v>
                </c:pt>
                <c:pt idx="87508" formatCode="0.00E+00">
                  <c:v>1.56E-3</c:v>
                </c:pt>
                <c:pt idx="87509" formatCode="0.00E+00">
                  <c:v>1.56E-3</c:v>
                </c:pt>
                <c:pt idx="87510" formatCode="0.00E+00">
                  <c:v>1.56E-3</c:v>
                </c:pt>
                <c:pt idx="87511" formatCode="0.00E+00">
                  <c:v>1.56E-3</c:v>
                </c:pt>
                <c:pt idx="87512" formatCode="0.00E+00">
                  <c:v>1.56E-3</c:v>
                </c:pt>
                <c:pt idx="87513" formatCode="0.00E+00">
                  <c:v>1.56E-3</c:v>
                </c:pt>
                <c:pt idx="87514" formatCode="0.00E+00">
                  <c:v>1.56E-3</c:v>
                </c:pt>
                <c:pt idx="87515" formatCode="0.00E+00">
                  <c:v>1.56E-3</c:v>
                </c:pt>
                <c:pt idx="87516" formatCode="0.00E+00">
                  <c:v>1.56E-3</c:v>
                </c:pt>
                <c:pt idx="87517" formatCode="0.00E+00">
                  <c:v>1.56E-3</c:v>
                </c:pt>
                <c:pt idx="87518" formatCode="0.00E+00">
                  <c:v>1.56E-3</c:v>
                </c:pt>
                <c:pt idx="87519" formatCode="0.00E+00">
                  <c:v>1.56E-3</c:v>
                </c:pt>
                <c:pt idx="87520" formatCode="0.00E+00">
                  <c:v>1.56E-3</c:v>
                </c:pt>
                <c:pt idx="87521" formatCode="0.00E+00">
                  <c:v>1.56E-3</c:v>
                </c:pt>
                <c:pt idx="87522" formatCode="0.00E+00">
                  <c:v>1.56E-3</c:v>
                </c:pt>
                <c:pt idx="87523" formatCode="0.00E+00">
                  <c:v>1.56E-3</c:v>
                </c:pt>
                <c:pt idx="87524" formatCode="0.00E+00">
                  <c:v>1.56E-3</c:v>
                </c:pt>
                <c:pt idx="87525" formatCode="0.00E+00">
                  <c:v>1.56E-3</c:v>
                </c:pt>
                <c:pt idx="87526" formatCode="0.00E+00">
                  <c:v>1.56E-3</c:v>
                </c:pt>
                <c:pt idx="87527" formatCode="0.00E+00">
                  <c:v>1.56E-3</c:v>
                </c:pt>
                <c:pt idx="87528" formatCode="0.00E+00">
                  <c:v>1.56E-3</c:v>
                </c:pt>
                <c:pt idx="87529" formatCode="0.00E+00">
                  <c:v>1.56E-3</c:v>
                </c:pt>
                <c:pt idx="87530" formatCode="0.00E+00">
                  <c:v>1.56E-3</c:v>
                </c:pt>
                <c:pt idx="87531" formatCode="0.00E+00">
                  <c:v>1.56E-3</c:v>
                </c:pt>
                <c:pt idx="87532" formatCode="0.00E+00">
                  <c:v>1.56E-3</c:v>
                </c:pt>
                <c:pt idx="87533" formatCode="0.00E+00">
                  <c:v>1.56E-3</c:v>
                </c:pt>
                <c:pt idx="87534" formatCode="0.00E+00">
                  <c:v>1.56E-3</c:v>
                </c:pt>
                <c:pt idx="87535" formatCode="0.00E+00">
                  <c:v>1.56E-3</c:v>
                </c:pt>
                <c:pt idx="87536" formatCode="0.00E+00">
                  <c:v>1.56E-3</c:v>
                </c:pt>
                <c:pt idx="87537" formatCode="0.00E+00">
                  <c:v>1.56E-3</c:v>
                </c:pt>
                <c:pt idx="87538" formatCode="0.00E+00">
                  <c:v>1.56E-3</c:v>
                </c:pt>
                <c:pt idx="87539" formatCode="0.00E+00">
                  <c:v>1.56E-3</c:v>
                </c:pt>
                <c:pt idx="87540" formatCode="0.00E+00">
                  <c:v>1.56E-3</c:v>
                </c:pt>
                <c:pt idx="87541" formatCode="0.00E+00">
                  <c:v>1.56E-3</c:v>
                </c:pt>
                <c:pt idx="87542" formatCode="0.00E+00">
                  <c:v>1.56E-3</c:v>
                </c:pt>
                <c:pt idx="87543" formatCode="0.00E+00">
                  <c:v>1.56E-3</c:v>
                </c:pt>
                <c:pt idx="87544" formatCode="0.00E+00">
                  <c:v>1.56E-3</c:v>
                </c:pt>
                <c:pt idx="87545" formatCode="0.00E+00">
                  <c:v>1.56E-3</c:v>
                </c:pt>
                <c:pt idx="87546" formatCode="0.00E+00">
                  <c:v>1.56E-3</c:v>
                </c:pt>
                <c:pt idx="87547" formatCode="0.00E+00">
                  <c:v>1.56E-3</c:v>
                </c:pt>
                <c:pt idx="87548" formatCode="0.00E+00">
                  <c:v>1.56E-3</c:v>
                </c:pt>
                <c:pt idx="87549" formatCode="0.00E+00">
                  <c:v>1.56E-3</c:v>
                </c:pt>
                <c:pt idx="87550" formatCode="0.00E+00">
                  <c:v>1.56E-3</c:v>
                </c:pt>
                <c:pt idx="87551" formatCode="0.00E+00">
                  <c:v>1.56E-3</c:v>
                </c:pt>
                <c:pt idx="87552" formatCode="0.00E+00">
                  <c:v>1.56E-3</c:v>
                </c:pt>
                <c:pt idx="87553" formatCode="0.00E+00">
                  <c:v>1.56E-3</c:v>
                </c:pt>
                <c:pt idx="87554" formatCode="0.00E+00">
                  <c:v>1.56E-3</c:v>
                </c:pt>
                <c:pt idx="87555" formatCode="0.00E+00">
                  <c:v>1.56E-3</c:v>
                </c:pt>
                <c:pt idx="87556" formatCode="0.00E+00">
                  <c:v>1.56E-3</c:v>
                </c:pt>
                <c:pt idx="87557" formatCode="0.00E+00">
                  <c:v>1.56E-3</c:v>
                </c:pt>
                <c:pt idx="87558" formatCode="0.00E+00">
                  <c:v>1.56E-3</c:v>
                </c:pt>
                <c:pt idx="87559" formatCode="0.00E+00">
                  <c:v>1.56E-3</c:v>
                </c:pt>
                <c:pt idx="87560" formatCode="0.00E+00">
                  <c:v>1.56E-3</c:v>
                </c:pt>
                <c:pt idx="87561" formatCode="0.00E+00">
                  <c:v>1.56E-3</c:v>
                </c:pt>
                <c:pt idx="87562" formatCode="0.00E+00">
                  <c:v>1.56E-3</c:v>
                </c:pt>
                <c:pt idx="87563" formatCode="0.00E+00">
                  <c:v>1.56E-3</c:v>
                </c:pt>
                <c:pt idx="87564" formatCode="0.00E+00">
                  <c:v>1.56E-3</c:v>
                </c:pt>
                <c:pt idx="87565" formatCode="0.00E+00">
                  <c:v>1.56E-3</c:v>
                </c:pt>
                <c:pt idx="87566" formatCode="0.00E+00">
                  <c:v>1.56E-3</c:v>
                </c:pt>
                <c:pt idx="87567" formatCode="0.00E+00">
                  <c:v>1.56E-3</c:v>
                </c:pt>
                <c:pt idx="87568" formatCode="0.00E+00">
                  <c:v>1.56E-3</c:v>
                </c:pt>
                <c:pt idx="87569" formatCode="0.00E+00">
                  <c:v>1.56E-3</c:v>
                </c:pt>
                <c:pt idx="87570" formatCode="0.00E+00">
                  <c:v>1.56E-3</c:v>
                </c:pt>
                <c:pt idx="87571" formatCode="0.00E+00">
                  <c:v>1.56E-3</c:v>
                </c:pt>
                <c:pt idx="87572" formatCode="0.00E+00">
                  <c:v>1.56E-3</c:v>
                </c:pt>
                <c:pt idx="87573" formatCode="0.00E+00">
                  <c:v>1.56E-3</c:v>
                </c:pt>
                <c:pt idx="87574" formatCode="0.00E+00">
                  <c:v>1.56E-3</c:v>
                </c:pt>
                <c:pt idx="87575" formatCode="0.00E+00">
                  <c:v>1.56E-3</c:v>
                </c:pt>
                <c:pt idx="87576" formatCode="0.00E+00">
                  <c:v>1.56E-3</c:v>
                </c:pt>
                <c:pt idx="87577" formatCode="0.00E+00">
                  <c:v>1.56E-3</c:v>
                </c:pt>
                <c:pt idx="87578" formatCode="0.00E+00">
                  <c:v>1.56E-3</c:v>
                </c:pt>
                <c:pt idx="87579" formatCode="0.00E+00">
                  <c:v>1.56E-3</c:v>
                </c:pt>
                <c:pt idx="87580" formatCode="0.00E+00">
                  <c:v>1.56E-3</c:v>
                </c:pt>
                <c:pt idx="87581" formatCode="0.00E+00">
                  <c:v>1.56E-3</c:v>
                </c:pt>
                <c:pt idx="87582" formatCode="0.00E+00">
                  <c:v>1.56E-3</c:v>
                </c:pt>
                <c:pt idx="87583" formatCode="0.00E+00">
                  <c:v>1.56E-3</c:v>
                </c:pt>
                <c:pt idx="87584" formatCode="0.00E+00">
                  <c:v>1.56E-3</c:v>
                </c:pt>
                <c:pt idx="87585" formatCode="0.00E+00">
                  <c:v>1.56E-3</c:v>
                </c:pt>
                <c:pt idx="87586" formatCode="0.00E+00">
                  <c:v>1.56E-3</c:v>
                </c:pt>
                <c:pt idx="87587" formatCode="0.00E+00">
                  <c:v>1.56E-3</c:v>
                </c:pt>
                <c:pt idx="87588" formatCode="0.00E+00">
                  <c:v>1.56E-3</c:v>
                </c:pt>
                <c:pt idx="87589" formatCode="0.00E+00">
                  <c:v>1.56E-3</c:v>
                </c:pt>
                <c:pt idx="87590" formatCode="0.00E+00">
                  <c:v>1.56E-3</c:v>
                </c:pt>
                <c:pt idx="87591" formatCode="0.00E+00">
                  <c:v>1.56E-3</c:v>
                </c:pt>
                <c:pt idx="87592" formatCode="0.00E+00">
                  <c:v>1.56E-3</c:v>
                </c:pt>
                <c:pt idx="87593" formatCode="0.00E+00">
                  <c:v>1.56E-3</c:v>
                </c:pt>
                <c:pt idx="87594" formatCode="0.00E+00">
                  <c:v>1.56E-3</c:v>
                </c:pt>
                <c:pt idx="87595" formatCode="0.00E+00">
                  <c:v>1.56E-3</c:v>
                </c:pt>
                <c:pt idx="87596" formatCode="0.00E+00">
                  <c:v>1.56E-3</c:v>
                </c:pt>
                <c:pt idx="87597" formatCode="0.00E+00">
                  <c:v>1.56E-3</c:v>
                </c:pt>
                <c:pt idx="87598" formatCode="0.00E+00">
                  <c:v>1.56E-3</c:v>
                </c:pt>
                <c:pt idx="87599" formatCode="0.00E+00">
                  <c:v>1.56E-3</c:v>
                </c:pt>
                <c:pt idx="87600" formatCode="0.00E+00">
                  <c:v>1.56E-3</c:v>
                </c:pt>
                <c:pt idx="87601" formatCode="0.00E+00">
                  <c:v>1.56E-3</c:v>
                </c:pt>
                <c:pt idx="87602" formatCode="0.00E+00">
                  <c:v>1.56E-3</c:v>
                </c:pt>
                <c:pt idx="87603" formatCode="0.00E+00">
                  <c:v>1.56E-3</c:v>
                </c:pt>
                <c:pt idx="87604" formatCode="0.00E+00">
                  <c:v>1.56E-3</c:v>
                </c:pt>
                <c:pt idx="87605" formatCode="0.00E+00">
                  <c:v>1.56E-3</c:v>
                </c:pt>
                <c:pt idx="87606" formatCode="0.00E+00">
                  <c:v>1.56E-3</c:v>
                </c:pt>
                <c:pt idx="87607" formatCode="0.00E+00">
                  <c:v>1.56E-3</c:v>
                </c:pt>
                <c:pt idx="87608" formatCode="0.00E+00">
                  <c:v>1.56E-3</c:v>
                </c:pt>
                <c:pt idx="87609" formatCode="0.00E+00">
                  <c:v>1.56E-3</c:v>
                </c:pt>
                <c:pt idx="87610" formatCode="0.00E+00">
                  <c:v>1.56E-3</c:v>
                </c:pt>
                <c:pt idx="87611" formatCode="0.00E+00">
                  <c:v>1.56E-3</c:v>
                </c:pt>
                <c:pt idx="87612" formatCode="0.00E+00">
                  <c:v>1.56E-3</c:v>
                </c:pt>
                <c:pt idx="87613" formatCode="0.00E+00">
                  <c:v>1.56E-3</c:v>
                </c:pt>
                <c:pt idx="87614" formatCode="0.00E+00">
                  <c:v>1.56E-3</c:v>
                </c:pt>
                <c:pt idx="87615" formatCode="0.00E+00">
                  <c:v>1.56E-3</c:v>
                </c:pt>
                <c:pt idx="87616" formatCode="0.00E+00">
                  <c:v>1.56E-3</c:v>
                </c:pt>
                <c:pt idx="87617" formatCode="0.00E+00">
                  <c:v>1.56E-3</c:v>
                </c:pt>
                <c:pt idx="87618" formatCode="0.00E+00">
                  <c:v>1.56E-3</c:v>
                </c:pt>
                <c:pt idx="87619" formatCode="0.00E+00">
                  <c:v>1.56E-3</c:v>
                </c:pt>
                <c:pt idx="87620" formatCode="0.00E+00">
                  <c:v>1.56E-3</c:v>
                </c:pt>
                <c:pt idx="87621" formatCode="0.00E+00">
                  <c:v>1.56E-3</c:v>
                </c:pt>
                <c:pt idx="87622" formatCode="0.00E+00">
                  <c:v>1.56E-3</c:v>
                </c:pt>
                <c:pt idx="87623" formatCode="0.00E+00">
                  <c:v>1.56E-3</c:v>
                </c:pt>
                <c:pt idx="87624" formatCode="0.00E+00">
                  <c:v>1.56E-3</c:v>
                </c:pt>
                <c:pt idx="87625" formatCode="0.00E+00">
                  <c:v>1.56E-3</c:v>
                </c:pt>
                <c:pt idx="87626" formatCode="0.00E+00">
                  <c:v>1.56E-3</c:v>
                </c:pt>
                <c:pt idx="87627" formatCode="0.00E+00">
                  <c:v>1.56E-3</c:v>
                </c:pt>
                <c:pt idx="87628" formatCode="0.00E+00">
                  <c:v>1.56E-3</c:v>
                </c:pt>
                <c:pt idx="87629" formatCode="0.00E+00">
                  <c:v>1.56E-3</c:v>
                </c:pt>
                <c:pt idx="87630" formatCode="0.00E+00">
                  <c:v>1.56E-3</c:v>
                </c:pt>
                <c:pt idx="87631" formatCode="0.00E+00">
                  <c:v>1.56E-3</c:v>
                </c:pt>
                <c:pt idx="87632" formatCode="0.00E+00">
                  <c:v>1.56E-3</c:v>
                </c:pt>
                <c:pt idx="87633" formatCode="0.00E+00">
                  <c:v>1.56E-3</c:v>
                </c:pt>
                <c:pt idx="87634" formatCode="0.00E+00">
                  <c:v>1.56E-3</c:v>
                </c:pt>
                <c:pt idx="87635" formatCode="0.00E+00">
                  <c:v>1.56E-3</c:v>
                </c:pt>
                <c:pt idx="87636" formatCode="0.00E+00">
                  <c:v>1.56E-3</c:v>
                </c:pt>
                <c:pt idx="87637" formatCode="0.00E+00">
                  <c:v>1.56E-3</c:v>
                </c:pt>
                <c:pt idx="87638" formatCode="0.00E+00">
                  <c:v>1.56E-3</c:v>
                </c:pt>
                <c:pt idx="87639" formatCode="0.00E+00">
                  <c:v>1.56E-3</c:v>
                </c:pt>
                <c:pt idx="87640" formatCode="0.00E+00">
                  <c:v>1.56E-3</c:v>
                </c:pt>
                <c:pt idx="87641" formatCode="0.00E+00">
                  <c:v>1.56E-3</c:v>
                </c:pt>
                <c:pt idx="87642" formatCode="0.00E+00">
                  <c:v>1.56E-3</c:v>
                </c:pt>
                <c:pt idx="87643" formatCode="0.00E+00">
                  <c:v>1.56E-3</c:v>
                </c:pt>
                <c:pt idx="87644" formatCode="0.00E+00">
                  <c:v>1.56E-3</c:v>
                </c:pt>
                <c:pt idx="87645" formatCode="0.00E+00">
                  <c:v>1.56E-3</c:v>
                </c:pt>
                <c:pt idx="87646" formatCode="0.00E+00">
                  <c:v>1.56E-3</c:v>
                </c:pt>
                <c:pt idx="87647" formatCode="0.00E+00">
                  <c:v>1.56E-3</c:v>
                </c:pt>
                <c:pt idx="87648" formatCode="0.00E+00">
                  <c:v>1.56E-3</c:v>
                </c:pt>
                <c:pt idx="87649" formatCode="0.00E+00">
                  <c:v>1.56E-3</c:v>
                </c:pt>
                <c:pt idx="87650" formatCode="0.00E+00">
                  <c:v>1.56E-3</c:v>
                </c:pt>
                <c:pt idx="87651" formatCode="0.00E+00">
                  <c:v>1.56E-3</c:v>
                </c:pt>
                <c:pt idx="87652" formatCode="0.00E+00">
                  <c:v>1.56E-3</c:v>
                </c:pt>
                <c:pt idx="87653" formatCode="0.00E+00">
                  <c:v>1.56E-3</c:v>
                </c:pt>
                <c:pt idx="87654" formatCode="0.00E+00">
                  <c:v>1.56E-3</c:v>
                </c:pt>
                <c:pt idx="87655" formatCode="0.00E+00">
                  <c:v>1.56E-3</c:v>
                </c:pt>
                <c:pt idx="87656" formatCode="0.00E+00">
                  <c:v>1.56E-3</c:v>
                </c:pt>
                <c:pt idx="87657" formatCode="0.00E+00">
                  <c:v>1.56E-3</c:v>
                </c:pt>
                <c:pt idx="87658" formatCode="0.00E+00">
                  <c:v>1.56E-3</c:v>
                </c:pt>
                <c:pt idx="87659" formatCode="0.00E+00">
                  <c:v>1.56E-3</c:v>
                </c:pt>
                <c:pt idx="87660" formatCode="0.00E+00">
                  <c:v>1.56E-3</c:v>
                </c:pt>
                <c:pt idx="87661" formatCode="0.00E+00">
                  <c:v>1.56E-3</c:v>
                </c:pt>
                <c:pt idx="87662" formatCode="0.00E+00">
                  <c:v>1.56E-3</c:v>
                </c:pt>
                <c:pt idx="87663" formatCode="0.00E+00">
                  <c:v>1.56E-3</c:v>
                </c:pt>
                <c:pt idx="87664" formatCode="0.00E+00">
                  <c:v>1.56E-3</c:v>
                </c:pt>
                <c:pt idx="87665" formatCode="0.00E+00">
                  <c:v>1.56E-3</c:v>
                </c:pt>
                <c:pt idx="87666" formatCode="0.00E+00">
                  <c:v>1.56E-3</c:v>
                </c:pt>
                <c:pt idx="87667" formatCode="0.00E+00">
                  <c:v>1.56E-3</c:v>
                </c:pt>
                <c:pt idx="87668" formatCode="0.00E+00">
                  <c:v>1.56E-3</c:v>
                </c:pt>
                <c:pt idx="87669" formatCode="0.00E+00">
                  <c:v>1.56E-3</c:v>
                </c:pt>
                <c:pt idx="87670" formatCode="0.00E+00">
                  <c:v>1.56E-3</c:v>
                </c:pt>
                <c:pt idx="87671" formatCode="0.00E+00">
                  <c:v>1.56E-3</c:v>
                </c:pt>
                <c:pt idx="87672" formatCode="0.00E+00">
                  <c:v>1.56E-3</c:v>
                </c:pt>
                <c:pt idx="87673" formatCode="0.00E+00">
                  <c:v>1.56E-3</c:v>
                </c:pt>
                <c:pt idx="87674" formatCode="0.00E+00">
                  <c:v>1.56E-3</c:v>
                </c:pt>
                <c:pt idx="87675" formatCode="0.00E+00">
                  <c:v>1.56E-3</c:v>
                </c:pt>
                <c:pt idx="87676" formatCode="0.00E+00">
                  <c:v>1.56E-3</c:v>
                </c:pt>
                <c:pt idx="87677" formatCode="0.00E+00">
                  <c:v>1.56E-3</c:v>
                </c:pt>
                <c:pt idx="87678" formatCode="0.00E+00">
                  <c:v>1.56E-3</c:v>
                </c:pt>
                <c:pt idx="87679" formatCode="0.00E+00">
                  <c:v>1.56E-3</c:v>
                </c:pt>
                <c:pt idx="87680" formatCode="0.00E+00">
                  <c:v>1.56E-3</c:v>
                </c:pt>
                <c:pt idx="87681" formatCode="0.00E+00">
                  <c:v>1.56E-3</c:v>
                </c:pt>
                <c:pt idx="87682" formatCode="0.00E+00">
                  <c:v>1.56E-3</c:v>
                </c:pt>
                <c:pt idx="87683" formatCode="0.00E+00">
                  <c:v>1.56E-3</c:v>
                </c:pt>
                <c:pt idx="87684" formatCode="0.00E+00">
                  <c:v>1.56E-3</c:v>
                </c:pt>
                <c:pt idx="87685" formatCode="0.00E+00">
                  <c:v>1.56E-3</c:v>
                </c:pt>
                <c:pt idx="87686" formatCode="0.00E+00">
                  <c:v>1.56E-3</c:v>
                </c:pt>
                <c:pt idx="87687" formatCode="0.00E+00">
                  <c:v>1.56E-3</c:v>
                </c:pt>
                <c:pt idx="87688" formatCode="0.00E+00">
                  <c:v>1.56E-3</c:v>
                </c:pt>
                <c:pt idx="87689" formatCode="0.00E+00">
                  <c:v>1.56E-3</c:v>
                </c:pt>
                <c:pt idx="87690" formatCode="0.00E+00">
                  <c:v>1.56E-3</c:v>
                </c:pt>
                <c:pt idx="87691" formatCode="0.00E+00">
                  <c:v>1.56E-3</c:v>
                </c:pt>
                <c:pt idx="87692" formatCode="0.00E+00">
                  <c:v>1.56E-3</c:v>
                </c:pt>
                <c:pt idx="87693" formatCode="0.00E+00">
                  <c:v>1.56E-3</c:v>
                </c:pt>
                <c:pt idx="87694" formatCode="0.00E+00">
                  <c:v>1.56E-3</c:v>
                </c:pt>
                <c:pt idx="87695" formatCode="0.00E+00">
                  <c:v>1.56E-3</c:v>
                </c:pt>
                <c:pt idx="87696" formatCode="0.00E+00">
                  <c:v>1.56E-3</c:v>
                </c:pt>
                <c:pt idx="87697" formatCode="0.00E+00">
                  <c:v>1.56E-3</c:v>
                </c:pt>
                <c:pt idx="87698" formatCode="0.00E+00">
                  <c:v>1.56E-3</c:v>
                </c:pt>
                <c:pt idx="87699" formatCode="0.00E+00">
                  <c:v>1.56E-3</c:v>
                </c:pt>
                <c:pt idx="87700" formatCode="0.00E+00">
                  <c:v>1.56E-3</c:v>
                </c:pt>
                <c:pt idx="87701" formatCode="0.00E+00">
                  <c:v>1.56E-3</c:v>
                </c:pt>
                <c:pt idx="87702" formatCode="0.00E+00">
                  <c:v>1.56E-3</c:v>
                </c:pt>
                <c:pt idx="87703" formatCode="0.00E+00">
                  <c:v>1.56E-3</c:v>
                </c:pt>
                <c:pt idx="87704" formatCode="0.00E+00">
                  <c:v>1.56E-3</c:v>
                </c:pt>
                <c:pt idx="87705" formatCode="0.00E+00">
                  <c:v>1.56E-3</c:v>
                </c:pt>
                <c:pt idx="87706" formatCode="0.00E+00">
                  <c:v>1.56E-3</c:v>
                </c:pt>
                <c:pt idx="87707" formatCode="0.00E+00">
                  <c:v>1.56E-3</c:v>
                </c:pt>
                <c:pt idx="87708" formatCode="0.00E+00">
                  <c:v>1.56E-3</c:v>
                </c:pt>
                <c:pt idx="87709" formatCode="0.00E+00">
                  <c:v>1.56E-3</c:v>
                </c:pt>
                <c:pt idx="87710" formatCode="0.00E+00">
                  <c:v>1.56E-3</c:v>
                </c:pt>
                <c:pt idx="87711" formatCode="0.00E+00">
                  <c:v>1.56E-3</c:v>
                </c:pt>
                <c:pt idx="87712" formatCode="0.00E+00">
                  <c:v>1.56E-3</c:v>
                </c:pt>
                <c:pt idx="87713" formatCode="0.00E+00">
                  <c:v>1.56E-3</c:v>
                </c:pt>
                <c:pt idx="87714" formatCode="0.00E+00">
                  <c:v>1.56E-3</c:v>
                </c:pt>
                <c:pt idx="87715" formatCode="0.00E+00">
                  <c:v>1.56E-3</c:v>
                </c:pt>
                <c:pt idx="87716" formatCode="0.00E+00">
                  <c:v>1.56E-3</c:v>
                </c:pt>
                <c:pt idx="87717" formatCode="0.00E+00">
                  <c:v>1.56E-3</c:v>
                </c:pt>
                <c:pt idx="87718" formatCode="0.00E+00">
                  <c:v>1.56E-3</c:v>
                </c:pt>
                <c:pt idx="87719" formatCode="0.00E+00">
                  <c:v>1.56E-3</c:v>
                </c:pt>
                <c:pt idx="87720" formatCode="0.00E+00">
                  <c:v>1.56E-3</c:v>
                </c:pt>
                <c:pt idx="87721" formatCode="0.00E+00">
                  <c:v>1.56E-3</c:v>
                </c:pt>
                <c:pt idx="87722" formatCode="0.00E+00">
                  <c:v>1.56E-3</c:v>
                </c:pt>
                <c:pt idx="87723" formatCode="0.00E+00">
                  <c:v>1.56E-3</c:v>
                </c:pt>
                <c:pt idx="87724" formatCode="0.00E+00">
                  <c:v>1.56E-3</c:v>
                </c:pt>
                <c:pt idx="87725" formatCode="0.00E+00">
                  <c:v>1.56E-3</c:v>
                </c:pt>
                <c:pt idx="87726" formatCode="0.00E+00">
                  <c:v>1.56E-3</c:v>
                </c:pt>
                <c:pt idx="87727" formatCode="0.00E+00">
                  <c:v>1.56E-3</c:v>
                </c:pt>
                <c:pt idx="87728" formatCode="0.00E+00">
                  <c:v>1.56E-3</c:v>
                </c:pt>
                <c:pt idx="87729" formatCode="0.00E+00">
                  <c:v>1.56E-3</c:v>
                </c:pt>
                <c:pt idx="87730" formatCode="0.00E+00">
                  <c:v>1.56E-3</c:v>
                </c:pt>
                <c:pt idx="87731" formatCode="0.00E+00">
                  <c:v>1.56E-3</c:v>
                </c:pt>
                <c:pt idx="87732" formatCode="0.00E+00">
                  <c:v>1.56E-3</c:v>
                </c:pt>
                <c:pt idx="87733" formatCode="0.00E+00">
                  <c:v>1.56E-3</c:v>
                </c:pt>
                <c:pt idx="87734" formatCode="0.00E+00">
                  <c:v>1.56E-3</c:v>
                </c:pt>
                <c:pt idx="87735" formatCode="0.00E+00">
                  <c:v>1.56E-3</c:v>
                </c:pt>
                <c:pt idx="87736" formatCode="0.00E+00">
                  <c:v>1.56E-3</c:v>
                </c:pt>
                <c:pt idx="87737" formatCode="0.00E+00">
                  <c:v>1.56E-3</c:v>
                </c:pt>
                <c:pt idx="87738" formatCode="0.00E+00">
                  <c:v>1.56E-3</c:v>
                </c:pt>
                <c:pt idx="87739" formatCode="0.00E+00">
                  <c:v>1.56E-3</c:v>
                </c:pt>
                <c:pt idx="87740" formatCode="0.00E+00">
                  <c:v>1.56E-3</c:v>
                </c:pt>
                <c:pt idx="87741" formatCode="0.00E+00">
                  <c:v>1.56E-3</c:v>
                </c:pt>
                <c:pt idx="87742" formatCode="0.00E+00">
                  <c:v>1.56E-3</c:v>
                </c:pt>
                <c:pt idx="87743" formatCode="0.00E+00">
                  <c:v>1.56E-3</c:v>
                </c:pt>
                <c:pt idx="87744" formatCode="0.00E+00">
                  <c:v>1.56E-3</c:v>
                </c:pt>
                <c:pt idx="87745" formatCode="0.00E+00">
                  <c:v>1.56E-3</c:v>
                </c:pt>
                <c:pt idx="87746" formatCode="0.00E+00">
                  <c:v>1.56E-3</c:v>
                </c:pt>
                <c:pt idx="87747" formatCode="0.00E+00">
                  <c:v>1.56E-3</c:v>
                </c:pt>
                <c:pt idx="87748" formatCode="0.00E+00">
                  <c:v>1.56E-3</c:v>
                </c:pt>
                <c:pt idx="87749" formatCode="0.00E+00">
                  <c:v>1.56E-3</c:v>
                </c:pt>
                <c:pt idx="87750" formatCode="0.00E+00">
                  <c:v>1.56E-3</c:v>
                </c:pt>
                <c:pt idx="87751" formatCode="0.00E+00">
                  <c:v>1.56E-3</c:v>
                </c:pt>
                <c:pt idx="87752" formatCode="0.00E+00">
                  <c:v>1.56E-3</c:v>
                </c:pt>
                <c:pt idx="87753" formatCode="0.00E+00">
                  <c:v>1.56E-3</c:v>
                </c:pt>
                <c:pt idx="87754" formatCode="0.00E+00">
                  <c:v>1.56E-3</c:v>
                </c:pt>
                <c:pt idx="87755" formatCode="0.00E+00">
                  <c:v>1.56E-3</c:v>
                </c:pt>
                <c:pt idx="87756" formatCode="0.00E+00">
                  <c:v>1.56E-3</c:v>
                </c:pt>
                <c:pt idx="87757" formatCode="0.00E+00">
                  <c:v>1.56E-3</c:v>
                </c:pt>
                <c:pt idx="87758" formatCode="0.00E+00">
                  <c:v>1.56E-3</c:v>
                </c:pt>
                <c:pt idx="87759" formatCode="0.00E+00">
                  <c:v>1.56E-3</c:v>
                </c:pt>
                <c:pt idx="87760" formatCode="0.00E+00">
                  <c:v>1.56E-3</c:v>
                </c:pt>
                <c:pt idx="87761" formatCode="0.00E+00">
                  <c:v>1.56E-3</c:v>
                </c:pt>
                <c:pt idx="87762" formatCode="0.00E+00">
                  <c:v>1.56E-3</c:v>
                </c:pt>
                <c:pt idx="87763" formatCode="0.00E+00">
                  <c:v>1.56E-3</c:v>
                </c:pt>
                <c:pt idx="87764" formatCode="0.00E+00">
                  <c:v>1.56E-3</c:v>
                </c:pt>
                <c:pt idx="87765" formatCode="0.00E+00">
                  <c:v>1.56E-3</c:v>
                </c:pt>
                <c:pt idx="87766" formatCode="0.00E+00">
                  <c:v>1.56E-3</c:v>
                </c:pt>
                <c:pt idx="87767" formatCode="0.00E+00">
                  <c:v>1.56E-3</c:v>
                </c:pt>
                <c:pt idx="87768" formatCode="0.00E+00">
                  <c:v>1.56E-3</c:v>
                </c:pt>
                <c:pt idx="87769" formatCode="0.00E+00">
                  <c:v>1.56E-3</c:v>
                </c:pt>
                <c:pt idx="87770" formatCode="0.00E+00">
                  <c:v>1.56E-3</c:v>
                </c:pt>
                <c:pt idx="87771" formatCode="0.00E+00">
                  <c:v>1.56E-3</c:v>
                </c:pt>
                <c:pt idx="87772" formatCode="0.00E+00">
                  <c:v>1.56E-3</c:v>
                </c:pt>
                <c:pt idx="87773" formatCode="0.00E+00">
                  <c:v>1.56E-3</c:v>
                </c:pt>
                <c:pt idx="87774" formatCode="0.00E+00">
                  <c:v>1.56E-3</c:v>
                </c:pt>
                <c:pt idx="87775" formatCode="0.00E+00">
                  <c:v>1.56E-3</c:v>
                </c:pt>
                <c:pt idx="87776" formatCode="0.00E+00">
                  <c:v>1.56E-3</c:v>
                </c:pt>
                <c:pt idx="87777" formatCode="0.00E+00">
                  <c:v>1.56E-3</c:v>
                </c:pt>
                <c:pt idx="87778" formatCode="0.00E+00">
                  <c:v>1.56E-3</c:v>
                </c:pt>
                <c:pt idx="87779" formatCode="0.00E+00">
                  <c:v>1.56E-3</c:v>
                </c:pt>
                <c:pt idx="87780" formatCode="0.00E+00">
                  <c:v>1.56E-3</c:v>
                </c:pt>
                <c:pt idx="87781" formatCode="0.00E+00">
                  <c:v>1.56E-3</c:v>
                </c:pt>
                <c:pt idx="87782" formatCode="0.00E+00">
                  <c:v>1.56E-3</c:v>
                </c:pt>
                <c:pt idx="87783" formatCode="0.00E+00">
                  <c:v>1.56E-3</c:v>
                </c:pt>
                <c:pt idx="87784" formatCode="0.00E+00">
                  <c:v>1.56E-3</c:v>
                </c:pt>
                <c:pt idx="87785" formatCode="0.00E+00">
                  <c:v>1.56E-3</c:v>
                </c:pt>
                <c:pt idx="87786" formatCode="0.00E+00">
                  <c:v>1.56E-3</c:v>
                </c:pt>
                <c:pt idx="87787" formatCode="0.00E+00">
                  <c:v>1.56E-3</c:v>
                </c:pt>
                <c:pt idx="87788" formatCode="0.00E+00">
                  <c:v>1.56E-3</c:v>
                </c:pt>
                <c:pt idx="87789" formatCode="0.00E+00">
                  <c:v>1.56E-3</c:v>
                </c:pt>
                <c:pt idx="87790" formatCode="0.00E+00">
                  <c:v>1.56E-3</c:v>
                </c:pt>
                <c:pt idx="87791" formatCode="0.00E+00">
                  <c:v>1.56E-3</c:v>
                </c:pt>
                <c:pt idx="87792" formatCode="0.00E+00">
                  <c:v>1.56E-3</c:v>
                </c:pt>
                <c:pt idx="87793" formatCode="0.00E+00">
                  <c:v>1.56E-3</c:v>
                </c:pt>
                <c:pt idx="87794" formatCode="0.00E+00">
                  <c:v>1.56E-3</c:v>
                </c:pt>
                <c:pt idx="87795" formatCode="0.00E+00">
                  <c:v>1.56E-3</c:v>
                </c:pt>
                <c:pt idx="87796" formatCode="0.00E+00">
                  <c:v>1.56E-3</c:v>
                </c:pt>
                <c:pt idx="87797" formatCode="0.00E+00">
                  <c:v>1.56E-3</c:v>
                </c:pt>
                <c:pt idx="87798" formatCode="0.00E+00">
                  <c:v>1.56E-3</c:v>
                </c:pt>
                <c:pt idx="87799" formatCode="0.00E+00">
                  <c:v>1.56E-3</c:v>
                </c:pt>
                <c:pt idx="87800" formatCode="0.00E+00">
                  <c:v>1.56E-3</c:v>
                </c:pt>
                <c:pt idx="87801" formatCode="0.00E+00">
                  <c:v>1.56E-3</c:v>
                </c:pt>
                <c:pt idx="87802" formatCode="0.00E+00">
                  <c:v>1.56E-3</c:v>
                </c:pt>
                <c:pt idx="87803" formatCode="0.00E+00">
                  <c:v>1.56E-3</c:v>
                </c:pt>
                <c:pt idx="87804" formatCode="0.00E+00">
                  <c:v>1.56E-3</c:v>
                </c:pt>
                <c:pt idx="87805" formatCode="0.00E+00">
                  <c:v>1.56E-3</c:v>
                </c:pt>
                <c:pt idx="87806" formatCode="0.00E+00">
                  <c:v>1.56E-3</c:v>
                </c:pt>
                <c:pt idx="87807" formatCode="0.00E+00">
                  <c:v>1.56E-3</c:v>
                </c:pt>
                <c:pt idx="87808" formatCode="0.00E+00">
                  <c:v>1.56E-3</c:v>
                </c:pt>
                <c:pt idx="87809" formatCode="0.00E+00">
                  <c:v>1.56E-3</c:v>
                </c:pt>
                <c:pt idx="87810" formatCode="0.00E+00">
                  <c:v>1.56E-3</c:v>
                </c:pt>
                <c:pt idx="87811" formatCode="0.00E+00">
                  <c:v>1.56E-3</c:v>
                </c:pt>
                <c:pt idx="87812" formatCode="0.00E+00">
                  <c:v>1.56E-3</c:v>
                </c:pt>
                <c:pt idx="87813" formatCode="0.00E+00">
                  <c:v>1.56E-3</c:v>
                </c:pt>
                <c:pt idx="87814" formatCode="0.00E+00">
                  <c:v>1.56E-3</c:v>
                </c:pt>
                <c:pt idx="87815" formatCode="0.00E+00">
                  <c:v>1.56E-3</c:v>
                </c:pt>
                <c:pt idx="87816" formatCode="0.00E+00">
                  <c:v>1.56E-3</c:v>
                </c:pt>
                <c:pt idx="87817" formatCode="0.00E+00">
                  <c:v>1.56E-3</c:v>
                </c:pt>
                <c:pt idx="87818" formatCode="0.00E+00">
                  <c:v>1.56E-3</c:v>
                </c:pt>
                <c:pt idx="87819" formatCode="0.00E+00">
                  <c:v>1.56E-3</c:v>
                </c:pt>
                <c:pt idx="87820" formatCode="0.00E+00">
                  <c:v>1.56E-3</c:v>
                </c:pt>
                <c:pt idx="87821" formatCode="0.00E+00">
                  <c:v>1.56E-3</c:v>
                </c:pt>
                <c:pt idx="87822" formatCode="0.00E+00">
                  <c:v>1.56E-3</c:v>
                </c:pt>
                <c:pt idx="87823" formatCode="0.00E+00">
                  <c:v>1.56E-3</c:v>
                </c:pt>
                <c:pt idx="87824" formatCode="0.00E+00">
                  <c:v>1.56E-3</c:v>
                </c:pt>
                <c:pt idx="87825" formatCode="0.00E+00">
                  <c:v>1.56E-3</c:v>
                </c:pt>
                <c:pt idx="87826" formatCode="0.00E+00">
                  <c:v>1.56E-3</c:v>
                </c:pt>
                <c:pt idx="87827" formatCode="0.00E+00">
                  <c:v>1.56E-3</c:v>
                </c:pt>
                <c:pt idx="87828" formatCode="0.00E+00">
                  <c:v>1.56E-3</c:v>
                </c:pt>
                <c:pt idx="87829" formatCode="0.00E+00">
                  <c:v>1.56E-3</c:v>
                </c:pt>
                <c:pt idx="87830" formatCode="0.00E+00">
                  <c:v>1.56E-3</c:v>
                </c:pt>
                <c:pt idx="87831" formatCode="0.00E+00">
                  <c:v>1.56E-3</c:v>
                </c:pt>
                <c:pt idx="87832" formatCode="0.00E+00">
                  <c:v>1.56E-3</c:v>
                </c:pt>
                <c:pt idx="87833" formatCode="0.00E+00">
                  <c:v>1.56E-3</c:v>
                </c:pt>
                <c:pt idx="87834" formatCode="0.00E+00">
                  <c:v>1.56E-3</c:v>
                </c:pt>
                <c:pt idx="87835" formatCode="0.00E+00">
                  <c:v>1.56E-3</c:v>
                </c:pt>
                <c:pt idx="87836" formatCode="0.00E+00">
                  <c:v>1.56E-3</c:v>
                </c:pt>
                <c:pt idx="87837" formatCode="0.00E+00">
                  <c:v>1.56E-3</c:v>
                </c:pt>
                <c:pt idx="87838" formatCode="0.00E+00">
                  <c:v>1.56E-3</c:v>
                </c:pt>
                <c:pt idx="87839" formatCode="0.00E+00">
                  <c:v>1.56E-3</c:v>
                </c:pt>
                <c:pt idx="87840" formatCode="0.00E+00">
                  <c:v>1.56E-3</c:v>
                </c:pt>
                <c:pt idx="87841" formatCode="0.00E+00">
                  <c:v>1.56E-3</c:v>
                </c:pt>
                <c:pt idx="87842" formatCode="0.00E+00">
                  <c:v>1.56E-3</c:v>
                </c:pt>
                <c:pt idx="87843" formatCode="0.00E+00">
                  <c:v>1.56E-3</c:v>
                </c:pt>
                <c:pt idx="87844" formatCode="0.00E+00">
                  <c:v>1.56E-3</c:v>
                </c:pt>
                <c:pt idx="87845" formatCode="0.00E+00">
                  <c:v>1.56E-3</c:v>
                </c:pt>
                <c:pt idx="87846" formatCode="0.00E+00">
                  <c:v>1.56E-3</c:v>
                </c:pt>
                <c:pt idx="87847" formatCode="0.00E+00">
                  <c:v>1.56E-3</c:v>
                </c:pt>
                <c:pt idx="87848" formatCode="0.00E+00">
                  <c:v>1.56E-3</c:v>
                </c:pt>
                <c:pt idx="87849" formatCode="0.00E+00">
                  <c:v>1.56E-3</c:v>
                </c:pt>
                <c:pt idx="87850" formatCode="0.00E+00">
                  <c:v>1.56E-3</c:v>
                </c:pt>
                <c:pt idx="87851" formatCode="0.00E+00">
                  <c:v>1.56E-3</c:v>
                </c:pt>
                <c:pt idx="87852" formatCode="0.00E+00">
                  <c:v>1.56E-3</c:v>
                </c:pt>
                <c:pt idx="87853" formatCode="0.00E+00">
                  <c:v>1.56E-3</c:v>
                </c:pt>
                <c:pt idx="87854" formatCode="0.00E+00">
                  <c:v>1.56E-3</c:v>
                </c:pt>
                <c:pt idx="87855" formatCode="0.00E+00">
                  <c:v>1.56E-3</c:v>
                </c:pt>
                <c:pt idx="87856" formatCode="0.00E+00">
                  <c:v>1.56E-3</c:v>
                </c:pt>
                <c:pt idx="87857" formatCode="0.00E+00">
                  <c:v>1.56E-3</c:v>
                </c:pt>
                <c:pt idx="87858" formatCode="0.00E+00">
                  <c:v>1.56E-3</c:v>
                </c:pt>
                <c:pt idx="87859" formatCode="0.00E+00">
                  <c:v>1.56E-3</c:v>
                </c:pt>
                <c:pt idx="87860" formatCode="0.00E+00">
                  <c:v>1.56E-3</c:v>
                </c:pt>
                <c:pt idx="87861" formatCode="0.00E+00">
                  <c:v>1.56E-3</c:v>
                </c:pt>
                <c:pt idx="87862" formatCode="0.00E+00">
                  <c:v>1.56E-3</c:v>
                </c:pt>
                <c:pt idx="87863" formatCode="0.00E+00">
                  <c:v>1.56E-3</c:v>
                </c:pt>
                <c:pt idx="87864" formatCode="0.00E+00">
                  <c:v>1.56E-3</c:v>
                </c:pt>
                <c:pt idx="87865" formatCode="0.00E+00">
                  <c:v>1.56E-3</c:v>
                </c:pt>
                <c:pt idx="87866" formatCode="0.00E+00">
                  <c:v>1.56E-3</c:v>
                </c:pt>
                <c:pt idx="87867" formatCode="0.00E+00">
                  <c:v>1.56E-3</c:v>
                </c:pt>
                <c:pt idx="87868" formatCode="0.00E+00">
                  <c:v>1.56E-3</c:v>
                </c:pt>
                <c:pt idx="87869" formatCode="0.00E+00">
                  <c:v>1.56E-3</c:v>
                </c:pt>
                <c:pt idx="87870" formatCode="0.00E+00">
                  <c:v>1.56E-3</c:v>
                </c:pt>
                <c:pt idx="87871" formatCode="0.00E+00">
                  <c:v>1.56E-3</c:v>
                </c:pt>
                <c:pt idx="87872" formatCode="0.00E+00">
                  <c:v>1.56E-3</c:v>
                </c:pt>
                <c:pt idx="87873" formatCode="0.00E+00">
                  <c:v>1.56E-3</c:v>
                </c:pt>
                <c:pt idx="87874" formatCode="0.00E+00">
                  <c:v>1.56E-3</c:v>
                </c:pt>
                <c:pt idx="87875" formatCode="0.00E+00">
                  <c:v>1.56E-3</c:v>
                </c:pt>
                <c:pt idx="87876" formatCode="0.00E+00">
                  <c:v>1.56E-3</c:v>
                </c:pt>
                <c:pt idx="87877" formatCode="0.00E+00">
                  <c:v>1.56E-3</c:v>
                </c:pt>
                <c:pt idx="87878" formatCode="0.00E+00">
                  <c:v>1.56E-3</c:v>
                </c:pt>
                <c:pt idx="87879" formatCode="0.00E+00">
                  <c:v>1.56E-3</c:v>
                </c:pt>
                <c:pt idx="87880" formatCode="0.00E+00">
                  <c:v>1.56E-3</c:v>
                </c:pt>
                <c:pt idx="87881" formatCode="0.00E+00">
                  <c:v>1.56E-3</c:v>
                </c:pt>
                <c:pt idx="87882" formatCode="0.00E+00">
                  <c:v>1.56E-3</c:v>
                </c:pt>
                <c:pt idx="87883" formatCode="0.00E+00">
                  <c:v>1.56E-3</c:v>
                </c:pt>
                <c:pt idx="87884" formatCode="0.00E+00">
                  <c:v>1.56E-3</c:v>
                </c:pt>
                <c:pt idx="87885" formatCode="0.00E+00">
                  <c:v>1.56E-3</c:v>
                </c:pt>
                <c:pt idx="87886" formatCode="0.00E+00">
                  <c:v>1.56E-3</c:v>
                </c:pt>
                <c:pt idx="87887" formatCode="0.00E+00">
                  <c:v>1.56E-3</c:v>
                </c:pt>
                <c:pt idx="87888" formatCode="0.00E+00">
                  <c:v>1.56E-3</c:v>
                </c:pt>
                <c:pt idx="87889" formatCode="0.00E+00">
                  <c:v>1.56E-3</c:v>
                </c:pt>
                <c:pt idx="87890" formatCode="0.00E+00">
                  <c:v>1.56E-3</c:v>
                </c:pt>
                <c:pt idx="87891" formatCode="0.00E+00">
                  <c:v>1.56E-3</c:v>
                </c:pt>
                <c:pt idx="87892" formatCode="0.00E+00">
                  <c:v>1.56E-3</c:v>
                </c:pt>
                <c:pt idx="87893" formatCode="0.00E+00">
                  <c:v>1.56E-3</c:v>
                </c:pt>
                <c:pt idx="87894" formatCode="0.00E+00">
                  <c:v>1.56E-3</c:v>
                </c:pt>
                <c:pt idx="87895" formatCode="0.00E+00">
                  <c:v>1.56E-3</c:v>
                </c:pt>
                <c:pt idx="87896" formatCode="0.00E+00">
                  <c:v>1.56E-3</c:v>
                </c:pt>
                <c:pt idx="87897" formatCode="0.00E+00">
                  <c:v>1.56E-3</c:v>
                </c:pt>
                <c:pt idx="87898" formatCode="0.00E+00">
                  <c:v>1.56E-3</c:v>
                </c:pt>
                <c:pt idx="87899" formatCode="0.00E+00">
                  <c:v>1.56E-3</c:v>
                </c:pt>
                <c:pt idx="87900" formatCode="0.00E+00">
                  <c:v>1.56E-3</c:v>
                </c:pt>
                <c:pt idx="87901" formatCode="0.00E+00">
                  <c:v>1.56E-3</c:v>
                </c:pt>
                <c:pt idx="87902" formatCode="0.00E+00">
                  <c:v>1.56E-3</c:v>
                </c:pt>
                <c:pt idx="87903" formatCode="0.00E+00">
                  <c:v>1.56E-3</c:v>
                </c:pt>
                <c:pt idx="87904" formatCode="0.00E+00">
                  <c:v>1.56E-3</c:v>
                </c:pt>
                <c:pt idx="87905" formatCode="0.00E+00">
                  <c:v>1.56E-3</c:v>
                </c:pt>
                <c:pt idx="87906" formatCode="0.00E+00">
                  <c:v>1.56E-3</c:v>
                </c:pt>
                <c:pt idx="87907" formatCode="0.00E+00">
                  <c:v>1.56E-3</c:v>
                </c:pt>
                <c:pt idx="87908" formatCode="0.00E+00">
                  <c:v>1.56E-3</c:v>
                </c:pt>
                <c:pt idx="87909" formatCode="0.00E+00">
                  <c:v>1.56E-3</c:v>
                </c:pt>
                <c:pt idx="87910" formatCode="0.00E+00">
                  <c:v>1.56E-3</c:v>
                </c:pt>
                <c:pt idx="87911" formatCode="0.00E+00">
                  <c:v>1.56E-3</c:v>
                </c:pt>
                <c:pt idx="87912" formatCode="0.00E+00">
                  <c:v>1.56E-3</c:v>
                </c:pt>
                <c:pt idx="87913" formatCode="0.00E+00">
                  <c:v>1.56E-3</c:v>
                </c:pt>
                <c:pt idx="87914" formatCode="0.00E+00">
                  <c:v>1.56E-3</c:v>
                </c:pt>
                <c:pt idx="87915" formatCode="0.00E+00">
                  <c:v>1.56E-3</c:v>
                </c:pt>
                <c:pt idx="87916" formatCode="0.00E+00">
                  <c:v>1.56E-3</c:v>
                </c:pt>
                <c:pt idx="87917" formatCode="0.00E+00">
                  <c:v>1.56E-3</c:v>
                </c:pt>
                <c:pt idx="87918" formatCode="0.00E+00">
                  <c:v>1.56E-3</c:v>
                </c:pt>
                <c:pt idx="87919" formatCode="0.00E+00">
                  <c:v>1.56E-3</c:v>
                </c:pt>
                <c:pt idx="87920" formatCode="0.00E+00">
                  <c:v>1.56E-3</c:v>
                </c:pt>
                <c:pt idx="87921" formatCode="0.00E+00">
                  <c:v>1.56E-3</c:v>
                </c:pt>
                <c:pt idx="87922" formatCode="0.00E+00">
                  <c:v>1.56E-3</c:v>
                </c:pt>
                <c:pt idx="87923" formatCode="0.00E+00">
                  <c:v>1.56E-3</c:v>
                </c:pt>
                <c:pt idx="87924" formatCode="0.00E+00">
                  <c:v>1.56E-3</c:v>
                </c:pt>
                <c:pt idx="87925" formatCode="0.00E+00">
                  <c:v>1.56E-3</c:v>
                </c:pt>
                <c:pt idx="87926" formatCode="0.00E+00">
                  <c:v>1.56E-3</c:v>
                </c:pt>
                <c:pt idx="87927" formatCode="0.00E+00">
                  <c:v>1.56E-3</c:v>
                </c:pt>
                <c:pt idx="87928" formatCode="0.00E+00">
                  <c:v>1.56E-3</c:v>
                </c:pt>
                <c:pt idx="87929" formatCode="0.00E+00">
                  <c:v>1.56E-3</c:v>
                </c:pt>
                <c:pt idx="87930" formatCode="0.00E+00">
                  <c:v>1.56E-3</c:v>
                </c:pt>
                <c:pt idx="87931" formatCode="0.00E+00">
                  <c:v>1.56E-3</c:v>
                </c:pt>
                <c:pt idx="87932" formatCode="0.00E+00">
                  <c:v>1.56E-3</c:v>
                </c:pt>
                <c:pt idx="87933" formatCode="0.00E+00">
                  <c:v>1.56E-3</c:v>
                </c:pt>
                <c:pt idx="87934" formatCode="0.00E+00">
                  <c:v>1.56E-3</c:v>
                </c:pt>
                <c:pt idx="87935" formatCode="0.00E+00">
                  <c:v>1.56E-3</c:v>
                </c:pt>
                <c:pt idx="87936" formatCode="0.00E+00">
                  <c:v>1.56E-3</c:v>
                </c:pt>
                <c:pt idx="87937" formatCode="0.00E+00">
                  <c:v>1.56E-3</c:v>
                </c:pt>
                <c:pt idx="87938" formatCode="0.00E+00">
                  <c:v>1.56E-3</c:v>
                </c:pt>
                <c:pt idx="87939" formatCode="0.00E+00">
                  <c:v>1.56E-3</c:v>
                </c:pt>
                <c:pt idx="87940" formatCode="0.00E+00">
                  <c:v>1.56E-3</c:v>
                </c:pt>
                <c:pt idx="87941" formatCode="0.00E+00">
                  <c:v>1.56E-3</c:v>
                </c:pt>
                <c:pt idx="87942" formatCode="0.00E+00">
                  <c:v>1.56E-3</c:v>
                </c:pt>
                <c:pt idx="87943" formatCode="0.00E+00">
                  <c:v>1.56E-3</c:v>
                </c:pt>
                <c:pt idx="87944" formatCode="0.00E+00">
                  <c:v>1.56E-3</c:v>
                </c:pt>
                <c:pt idx="87945" formatCode="0.00E+00">
                  <c:v>1.56E-3</c:v>
                </c:pt>
                <c:pt idx="87946" formatCode="0.00E+00">
                  <c:v>1.56E-3</c:v>
                </c:pt>
                <c:pt idx="87947" formatCode="0.00E+00">
                  <c:v>1.56E-3</c:v>
                </c:pt>
                <c:pt idx="87948" formatCode="0.00E+00">
                  <c:v>1.56E-3</c:v>
                </c:pt>
                <c:pt idx="87949" formatCode="0.00E+00">
                  <c:v>1.56E-3</c:v>
                </c:pt>
                <c:pt idx="87950" formatCode="0.00E+00">
                  <c:v>1.56E-3</c:v>
                </c:pt>
                <c:pt idx="87951" formatCode="0.00E+00">
                  <c:v>1.56E-3</c:v>
                </c:pt>
                <c:pt idx="87952" formatCode="0.00E+00">
                  <c:v>1.56E-3</c:v>
                </c:pt>
                <c:pt idx="87953" formatCode="0.00E+00">
                  <c:v>1.56E-3</c:v>
                </c:pt>
                <c:pt idx="87954" formatCode="0.00E+00">
                  <c:v>1.56E-3</c:v>
                </c:pt>
                <c:pt idx="87955" formatCode="0.00E+00">
                  <c:v>1.56E-3</c:v>
                </c:pt>
                <c:pt idx="87956" formatCode="0.00E+00">
                  <c:v>1.56E-3</c:v>
                </c:pt>
                <c:pt idx="87957" formatCode="0.00E+00">
                  <c:v>1.56E-3</c:v>
                </c:pt>
                <c:pt idx="87958" formatCode="0.00E+00">
                  <c:v>1.56E-3</c:v>
                </c:pt>
                <c:pt idx="87959" formatCode="0.00E+00">
                  <c:v>1.56E-3</c:v>
                </c:pt>
                <c:pt idx="87960" formatCode="0.00E+00">
                  <c:v>1.56E-3</c:v>
                </c:pt>
                <c:pt idx="87961" formatCode="0.00E+00">
                  <c:v>1.56E-3</c:v>
                </c:pt>
                <c:pt idx="87962" formatCode="0.00E+00">
                  <c:v>1.56E-3</c:v>
                </c:pt>
                <c:pt idx="87963" formatCode="0.00E+00">
                  <c:v>1.56E-3</c:v>
                </c:pt>
                <c:pt idx="87964" formatCode="0.00E+00">
                  <c:v>1.56E-3</c:v>
                </c:pt>
                <c:pt idx="87965" formatCode="0.00E+00">
                  <c:v>1.56E-3</c:v>
                </c:pt>
                <c:pt idx="87966" formatCode="0.00E+00">
                  <c:v>1.56E-3</c:v>
                </c:pt>
                <c:pt idx="87967" formatCode="0.00E+00">
                  <c:v>1.56E-3</c:v>
                </c:pt>
                <c:pt idx="87968" formatCode="0.00E+00">
                  <c:v>1.56E-3</c:v>
                </c:pt>
                <c:pt idx="87969" formatCode="0.00E+00">
                  <c:v>1.56E-3</c:v>
                </c:pt>
                <c:pt idx="87970" formatCode="0.00E+00">
                  <c:v>1.56E-3</c:v>
                </c:pt>
                <c:pt idx="87971" formatCode="0.00E+00">
                  <c:v>1.56E-3</c:v>
                </c:pt>
                <c:pt idx="87972" formatCode="0.00E+00">
                  <c:v>1.56E-3</c:v>
                </c:pt>
                <c:pt idx="87973" formatCode="0.00E+00">
                  <c:v>1.56E-3</c:v>
                </c:pt>
                <c:pt idx="87974" formatCode="0.00E+00">
                  <c:v>1.56E-3</c:v>
                </c:pt>
                <c:pt idx="87975" formatCode="0.00E+00">
                  <c:v>1.56E-3</c:v>
                </c:pt>
                <c:pt idx="87976" formatCode="0.00E+00">
                  <c:v>1.56E-3</c:v>
                </c:pt>
                <c:pt idx="87977" formatCode="0.00E+00">
                  <c:v>1.56E-3</c:v>
                </c:pt>
                <c:pt idx="87978" formatCode="0.00E+00">
                  <c:v>1.56E-3</c:v>
                </c:pt>
                <c:pt idx="87979" formatCode="0.00E+00">
                  <c:v>1.56E-3</c:v>
                </c:pt>
                <c:pt idx="87980" formatCode="0.00E+00">
                  <c:v>1.56E-3</c:v>
                </c:pt>
                <c:pt idx="87981" formatCode="0.00E+00">
                  <c:v>1.56E-3</c:v>
                </c:pt>
                <c:pt idx="87982" formatCode="0.00E+00">
                  <c:v>1.56E-3</c:v>
                </c:pt>
                <c:pt idx="87983" formatCode="0.00E+00">
                  <c:v>1.56E-3</c:v>
                </c:pt>
                <c:pt idx="87984" formatCode="0.00E+00">
                  <c:v>1.56E-3</c:v>
                </c:pt>
                <c:pt idx="87985" formatCode="0.00E+00">
                  <c:v>1.56E-3</c:v>
                </c:pt>
                <c:pt idx="87986" formatCode="0.00E+00">
                  <c:v>1.56E-3</c:v>
                </c:pt>
                <c:pt idx="87987" formatCode="0.00E+00">
                  <c:v>1.56E-3</c:v>
                </c:pt>
                <c:pt idx="87988" formatCode="0.00E+00">
                  <c:v>1.56E-3</c:v>
                </c:pt>
                <c:pt idx="87989" formatCode="0.00E+00">
                  <c:v>1.56E-3</c:v>
                </c:pt>
                <c:pt idx="87990" formatCode="0.00E+00">
                  <c:v>1.56E-3</c:v>
                </c:pt>
                <c:pt idx="87991" formatCode="0.00E+00">
                  <c:v>1.56E-3</c:v>
                </c:pt>
                <c:pt idx="87992" formatCode="0.00E+00">
                  <c:v>1.56E-3</c:v>
                </c:pt>
                <c:pt idx="87993" formatCode="0.00E+00">
                  <c:v>1.56E-3</c:v>
                </c:pt>
                <c:pt idx="87994" formatCode="0.00E+00">
                  <c:v>1.56E-3</c:v>
                </c:pt>
                <c:pt idx="87995" formatCode="0.00E+00">
                  <c:v>1.56E-3</c:v>
                </c:pt>
                <c:pt idx="87996" formatCode="0.00E+00">
                  <c:v>1.56E-3</c:v>
                </c:pt>
                <c:pt idx="87997" formatCode="0.00E+00">
                  <c:v>1.56E-3</c:v>
                </c:pt>
                <c:pt idx="87998" formatCode="0.00E+00">
                  <c:v>1.56E-3</c:v>
                </c:pt>
                <c:pt idx="87999" formatCode="0.00E+00">
                  <c:v>1.56E-3</c:v>
                </c:pt>
                <c:pt idx="88000" formatCode="0.00E+00">
                  <c:v>1.56E-3</c:v>
                </c:pt>
                <c:pt idx="88001" formatCode="0.00E+00">
                  <c:v>1.56E-3</c:v>
                </c:pt>
                <c:pt idx="88002" formatCode="0.00E+00">
                  <c:v>1.56E-3</c:v>
                </c:pt>
                <c:pt idx="88003" formatCode="0.00E+00">
                  <c:v>1.56E-3</c:v>
                </c:pt>
                <c:pt idx="88004" formatCode="0.00E+00">
                  <c:v>1.56E-3</c:v>
                </c:pt>
                <c:pt idx="88005" formatCode="0.00E+00">
                  <c:v>1.56E-3</c:v>
                </c:pt>
                <c:pt idx="88006" formatCode="0.00E+00">
                  <c:v>1.56E-3</c:v>
                </c:pt>
                <c:pt idx="88007" formatCode="0.00E+00">
                  <c:v>1.56E-3</c:v>
                </c:pt>
                <c:pt idx="88008" formatCode="0.00E+00">
                  <c:v>1.56E-3</c:v>
                </c:pt>
                <c:pt idx="88009" formatCode="0.00E+00">
                  <c:v>1.56E-3</c:v>
                </c:pt>
                <c:pt idx="88010" formatCode="0.00E+00">
                  <c:v>1.56E-3</c:v>
                </c:pt>
                <c:pt idx="88011" formatCode="0.00E+00">
                  <c:v>1.56E-3</c:v>
                </c:pt>
                <c:pt idx="88012" formatCode="0.00E+00">
                  <c:v>1.56E-3</c:v>
                </c:pt>
                <c:pt idx="88013" formatCode="0.00E+00">
                  <c:v>1.56E-3</c:v>
                </c:pt>
                <c:pt idx="88014" formatCode="0.00E+00">
                  <c:v>1.56E-3</c:v>
                </c:pt>
                <c:pt idx="88015" formatCode="0.00E+00">
                  <c:v>1.56E-3</c:v>
                </c:pt>
                <c:pt idx="88016" formatCode="0.00E+00">
                  <c:v>1.56E-3</c:v>
                </c:pt>
                <c:pt idx="88017" formatCode="0.00E+00">
                  <c:v>1.56E-3</c:v>
                </c:pt>
                <c:pt idx="88018" formatCode="0.00E+00">
                  <c:v>1.56E-3</c:v>
                </c:pt>
                <c:pt idx="88019" formatCode="0.00E+00">
                  <c:v>1.56E-3</c:v>
                </c:pt>
                <c:pt idx="88020" formatCode="0.00E+00">
                  <c:v>1.56E-3</c:v>
                </c:pt>
                <c:pt idx="88021" formatCode="0.00E+00">
                  <c:v>1.56E-3</c:v>
                </c:pt>
                <c:pt idx="88022" formatCode="0.00E+00">
                  <c:v>1.56E-3</c:v>
                </c:pt>
                <c:pt idx="88023" formatCode="0.00E+00">
                  <c:v>1.56E-3</c:v>
                </c:pt>
                <c:pt idx="88024" formatCode="0.00E+00">
                  <c:v>1.56E-3</c:v>
                </c:pt>
                <c:pt idx="88025" formatCode="0.00E+00">
                  <c:v>1.56E-3</c:v>
                </c:pt>
                <c:pt idx="88026" formatCode="0.00E+00">
                  <c:v>1.56E-3</c:v>
                </c:pt>
                <c:pt idx="88027" formatCode="0.00E+00">
                  <c:v>1.56E-3</c:v>
                </c:pt>
                <c:pt idx="88028" formatCode="0.00E+00">
                  <c:v>1.56E-3</c:v>
                </c:pt>
                <c:pt idx="88029" formatCode="0.00E+00">
                  <c:v>1.56E-3</c:v>
                </c:pt>
                <c:pt idx="88030" formatCode="0.00E+00">
                  <c:v>1.56E-3</c:v>
                </c:pt>
                <c:pt idx="88031" formatCode="0.00E+00">
                  <c:v>1.56E-3</c:v>
                </c:pt>
                <c:pt idx="88032" formatCode="0.00E+00">
                  <c:v>1.56E-3</c:v>
                </c:pt>
                <c:pt idx="88033" formatCode="0.00E+00">
                  <c:v>1.56E-3</c:v>
                </c:pt>
                <c:pt idx="88034" formatCode="0.00E+00">
                  <c:v>1.56E-3</c:v>
                </c:pt>
                <c:pt idx="88035" formatCode="0.00E+00">
                  <c:v>1.56E-3</c:v>
                </c:pt>
                <c:pt idx="88036" formatCode="0.00E+00">
                  <c:v>1.56E-3</c:v>
                </c:pt>
                <c:pt idx="88037" formatCode="0.00E+00">
                  <c:v>1.56E-3</c:v>
                </c:pt>
                <c:pt idx="88038" formatCode="0.00E+00">
                  <c:v>1.56E-3</c:v>
                </c:pt>
                <c:pt idx="88039" formatCode="0.00E+00">
                  <c:v>1.56E-3</c:v>
                </c:pt>
                <c:pt idx="88040" formatCode="0.00E+00">
                  <c:v>1.56E-3</c:v>
                </c:pt>
                <c:pt idx="88041" formatCode="0.00E+00">
                  <c:v>1.56E-3</c:v>
                </c:pt>
                <c:pt idx="88042" formatCode="0.00E+00">
                  <c:v>1.56E-3</c:v>
                </c:pt>
                <c:pt idx="88043" formatCode="0.00E+00">
                  <c:v>1.56E-3</c:v>
                </c:pt>
                <c:pt idx="88044" formatCode="0.00E+00">
                  <c:v>1.56E-3</c:v>
                </c:pt>
                <c:pt idx="88045" formatCode="0.00E+00">
                  <c:v>1.56E-3</c:v>
                </c:pt>
                <c:pt idx="88046" formatCode="0.00E+00">
                  <c:v>1.56E-3</c:v>
                </c:pt>
                <c:pt idx="88047" formatCode="0.00E+00">
                  <c:v>1.56E-3</c:v>
                </c:pt>
                <c:pt idx="88048" formatCode="0.00E+00">
                  <c:v>1.56E-3</c:v>
                </c:pt>
                <c:pt idx="88049" formatCode="0.00E+00">
                  <c:v>1.56E-3</c:v>
                </c:pt>
                <c:pt idx="88050" formatCode="0.00E+00">
                  <c:v>1.56E-3</c:v>
                </c:pt>
                <c:pt idx="88051" formatCode="0.00E+00">
                  <c:v>1.56E-3</c:v>
                </c:pt>
                <c:pt idx="88052" formatCode="0.00E+00">
                  <c:v>1.56E-3</c:v>
                </c:pt>
                <c:pt idx="88053" formatCode="0.00E+00">
                  <c:v>1.56E-3</c:v>
                </c:pt>
                <c:pt idx="88054" formatCode="0.00E+00">
                  <c:v>1.56E-3</c:v>
                </c:pt>
                <c:pt idx="88055" formatCode="0.00E+00">
                  <c:v>1.56E-3</c:v>
                </c:pt>
                <c:pt idx="88056" formatCode="0.00E+00">
                  <c:v>1.56E-3</c:v>
                </c:pt>
                <c:pt idx="88057" formatCode="0.00E+00">
                  <c:v>1.56E-3</c:v>
                </c:pt>
                <c:pt idx="88058" formatCode="0.00E+00">
                  <c:v>1.56E-3</c:v>
                </c:pt>
                <c:pt idx="88059" formatCode="0.00E+00">
                  <c:v>1.56E-3</c:v>
                </c:pt>
                <c:pt idx="88060" formatCode="0.00E+00">
                  <c:v>1.56E-3</c:v>
                </c:pt>
                <c:pt idx="88061" formatCode="0.00E+00">
                  <c:v>1.56E-3</c:v>
                </c:pt>
                <c:pt idx="88062" formatCode="0.00E+00">
                  <c:v>1.56E-3</c:v>
                </c:pt>
                <c:pt idx="88063" formatCode="0.00E+00">
                  <c:v>1.56E-3</c:v>
                </c:pt>
                <c:pt idx="88064" formatCode="0.00E+00">
                  <c:v>1.56E-3</c:v>
                </c:pt>
                <c:pt idx="88065" formatCode="0.00E+00">
                  <c:v>1.56E-3</c:v>
                </c:pt>
                <c:pt idx="88066" formatCode="0.00E+00">
                  <c:v>1.56E-3</c:v>
                </c:pt>
                <c:pt idx="88067" formatCode="0.00E+00">
                  <c:v>1.56E-3</c:v>
                </c:pt>
                <c:pt idx="88068" formatCode="0.00E+00">
                  <c:v>1.56E-3</c:v>
                </c:pt>
                <c:pt idx="88069" formatCode="0.00E+00">
                  <c:v>1.56E-3</c:v>
                </c:pt>
                <c:pt idx="88070" formatCode="0.00E+00">
                  <c:v>1.56E-3</c:v>
                </c:pt>
                <c:pt idx="88071" formatCode="0.00E+00">
                  <c:v>1.56E-3</c:v>
                </c:pt>
                <c:pt idx="88072" formatCode="0.00E+00">
                  <c:v>1.56E-3</c:v>
                </c:pt>
                <c:pt idx="88073" formatCode="0.00E+00">
                  <c:v>1.56E-3</c:v>
                </c:pt>
                <c:pt idx="88074" formatCode="0.00E+00">
                  <c:v>1.56E-3</c:v>
                </c:pt>
                <c:pt idx="88075" formatCode="0.00E+00">
                  <c:v>1.56E-3</c:v>
                </c:pt>
                <c:pt idx="88076" formatCode="0.00E+00">
                  <c:v>1.56E-3</c:v>
                </c:pt>
                <c:pt idx="88077" formatCode="0.00E+00">
                  <c:v>1.56E-3</c:v>
                </c:pt>
                <c:pt idx="88078" formatCode="0.00E+00">
                  <c:v>1.56E-3</c:v>
                </c:pt>
                <c:pt idx="88079" formatCode="0.00E+00">
                  <c:v>1.56E-3</c:v>
                </c:pt>
                <c:pt idx="88080" formatCode="0.00E+00">
                  <c:v>1.56E-3</c:v>
                </c:pt>
                <c:pt idx="88081" formatCode="0.00E+00">
                  <c:v>1.56E-3</c:v>
                </c:pt>
                <c:pt idx="88082" formatCode="0.00E+00">
                  <c:v>1.56E-3</c:v>
                </c:pt>
                <c:pt idx="88083" formatCode="0.00E+00">
                  <c:v>1.56E-3</c:v>
                </c:pt>
                <c:pt idx="88084" formatCode="0.00E+00">
                  <c:v>1.56E-3</c:v>
                </c:pt>
                <c:pt idx="88085" formatCode="0.00E+00">
                  <c:v>1.56E-3</c:v>
                </c:pt>
                <c:pt idx="88086" formatCode="0.00E+00">
                  <c:v>1.56E-3</c:v>
                </c:pt>
                <c:pt idx="88087" formatCode="0.00E+00">
                  <c:v>1.56E-3</c:v>
                </c:pt>
                <c:pt idx="88088" formatCode="0.00E+00">
                  <c:v>1.56E-3</c:v>
                </c:pt>
                <c:pt idx="88089" formatCode="0.00E+00">
                  <c:v>1.56E-3</c:v>
                </c:pt>
                <c:pt idx="88090" formatCode="0.00E+00">
                  <c:v>1.56E-3</c:v>
                </c:pt>
                <c:pt idx="88091" formatCode="0.00E+00">
                  <c:v>1.56E-3</c:v>
                </c:pt>
                <c:pt idx="88092" formatCode="0.00E+00">
                  <c:v>1.56E-3</c:v>
                </c:pt>
                <c:pt idx="88093" formatCode="0.00E+00">
                  <c:v>1.56E-3</c:v>
                </c:pt>
                <c:pt idx="88094" formatCode="0.00E+00">
                  <c:v>1.56E-3</c:v>
                </c:pt>
                <c:pt idx="88095" formatCode="0.00E+00">
                  <c:v>1.56E-3</c:v>
                </c:pt>
                <c:pt idx="88096" formatCode="0.00E+00">
                  <c:v>1.56E-3</c:v>
                </c:pt>
                <c:pt idx="88097" formatCode="0.00E+00">
                  <c:v>1.56E-3</c:v>
                </c:pt>
                <c:pt idx="88098" formatCode="0.00E+00">
                  <c:v>1.56E-3</c:v>
                </c:pt>
                <c:pt idx="88099" formatCode="0.00E+00">
                  <c:v>1.56E-3</c:v>
                </c:pt>
                <c:pt idx="88100" formatCode="0.00E+00">
                  <c:v>1.56E-3</c:v>
                </c:pt>
                <c:pt idx="88101" formatCode="0.00E+00">
                  <c:v>1.56E-3</c:v>
                </c:pt>
                <c:pt idx="88102" formatCode="0.00E+00">
                  <c:v>1.56E-3</c:v>
                </c:pt>
                <c:pt idx="88103" formatCode="0.00E+00">
                  <c:v>1.56E-3</c:v>
                </c:pt>
                <c:pt idx="88104" formatCode="0.00E+00">
                  <c:v>1.56E-3</c:v>
                </c:pt>
                <c:pt idx="88105" formatCode="0.00E+00">
                  <c:v>1.56E-3</c:v>
                </c:pt>
                <c:pt idx="88106" formatCode="0.00E+00">
                  <c:v>1.56E-3</c:v>
                </c:pt>
                <c:pt idx="88107" formatCode="0.00E+00">
                  <c:v>1.56E-3</c:v>
                </c:pt>
                <c:pt idx="88108" formatCode="0.00E+00">
                  <c:v>1.56E-3</c:v>
                </c:pt>
                <c:pt idx="88109" formatCode="0.00E+00">
                  <c:v>1.56E-3</c:v>
                </c:pt>
                <c:pt idx="88110" formatCode="0.00E+00">
                  <c:v>1.56E-3</c:v>
                </c:pt>
                <c:pt idx="88111" formatCode="0.00E+00">
                  <c:v>1.56E-3</c:v>
                </c:pt>
                <c:pt idx="88112" formatCode="0.00E+00">
                  <c:v>1.56E-3</c:v>
                </c:pt>
                <c:pt idx="88113" formatCode="0.00E+00">
                  <c:v>1.56E-3</c:v>
                </c:pt>
                <c:pt idx="88114" formatCode="0.00E+00">
                  <c:v>1.56E-3</c:v>
                </c:pt>
                <c:pt idx="88115" formatCode="0.00E+00">
                  <c:v>1.56E-3</c:v>
                </c:pt>
                <c:pt idx="88116" formatCode="0.00E+00">
                  <c:v>1.56E-3</c:v>
                </c:pt>
                <c:pt idx="88117" formatCode="0.00E+00">
                  <c:v>1.56E-3</c:v>
                </c:pt>
                <c:pt idx="88118" formatCode="0.00E+00">
                  <c:v>1.56E-3</c:v>
                </c:pt>
                <c:pt idx="88119" formatCode="0.00E+00">
                  <c:v>1.56E-3</c:v>
                </c:pt>
                <c:pt idx="88120" formatCode="0.00E+00">
                  <c:v>1.56E-3</c:v>
                </c:pt>
                <c:pt idx="88121" formatCode="0.00E+00">
                  <c:v>1.56E-3</c:v>
                </c:pt>
                <c:pt idx="88122" formatCode="0.00E+00">
                  <c:v>1.56E-3</c:v>
                </c:pt>
                <c:pt idx="88123" formatCode="0.00E+00">
                  <c:v>1.56E-3</c:v>
                </c:pt>
                <c:pt idx="88124" formatCode="0.00E+00">
                  <c:v>1.56E-3</c:v>
                </c:pt>
                <c:pt idx="88125" formatCode="0.00E+00">
                  <c:v>1.56E-3</c:v>
                </c:pt>
                <c:pt idx="88126" formatCode="0.00E+00">
                  <c:v>1.56E-3</c:v>
                </c:pt>
                <c:pt idx="88127" formatCode="0.00E+00">
                  <c:v>1.56E-3</c:v>
                </c:pt>
                <c:pt idx="88128" formatCode="0.00E+00">
                  <c:v>1.56E-3</c:v>
                </c:pt>
                <c:pt idx="88129" formatCode="0.00E+00">
                  <c:v>1.56E-3</c:v>
                </c:pt>
                <c:pt idx="88130" formatCode="0.00E+00">
                  <c:v>1.56E-3</c:v>
                </c:pt>
                <c:pt idx="88131" formatCode="0.00E+00">
                  <c:v>1.56E-3</c:v>
                </c:pt>
                <c:pt idx="88132" formatCode="0.00E+00">
                  <c:v>1.56E-3</c:v>
                </c:pt>
                <c:pt idx="88133" formatCode="0.00E+00">
                  <c:v>1.56E-3</c:v>
                </c:pt>
                <c:pt idx="88134" formatCode="0.00E+00">
                  <c:v>1.56E-3</c:v>
                </c:pt>
                <c:pt idx="88135" formatCode="0.00E+00">
                  <c:v>1.56E-3</c:v>
                </c:pt>
                <c:pt idx="88136" formatCode="0.00E+00">
                  <c:v>1.56E-3</c:v>
                </c:pt>
                <c:pt idx="88137" formatCode="0.00E+00">
                  <c:v>1.56E-3</c:v>
                </c:pt>
                <c:pt idx="88138" formatCode="0.00E+00">
                  <c:v>1.56E-3</c:v>
                </c:pt>
                <c:pt idx="88139" formatCode="0.00E+00">
                  <c:v>1.56E-3</c:v>
                </c:pt>
                <c:pt idx="88140" formatCode="0.00E+00">
                  <c:v>1.56E-3</c:v>
                </c:pt>
                <c:pt idx="88141" formatCode="0.00E+00">
                  <c:v>1.56E-3</c:v>
                </c:pt>
                <c:pt idx="88142" formatCode="0.00E+00">
                  <c:v>1.56E-3</c:v>
                </c:pt>
                <c:pt idx="88143" formatCode="0.00E+00">
                  <c:v>1.56E-3</c:v>
                </c:pt>
                <c:pt idx="88144" formatCode="0.00E+00">
                  <c:v>1.56E-3</c:v>
                </c:pt>
                <c:pt idx="88145" formatCode="0.00E+00">
                  <c:v>1.56E-3</c:v>
                </c:pt>
                <c:pt idx="88146" formatCode="0.00E+00">
                  <c:v>1.56E-3</c:v>
                </c:pt>
                <c:pt idx="88147" formatCode="0.00E+00">
                  <c:v>1.56E-3</c:v>
                </c:pt>
                <c:pt idx="88148" formatCode="0.00E+00">
                  <c:v>1.56E-3</c:v>
                </c:pt>
                <c:pt idx="88149" formatCode="0.00E+00">
                  <c:v>1.56E-3</c:v>
                </c:pt>
                <c:pt idx="88150" formatCode="0.00E+00">
                  <c:v>1.56E-3</c:v>
                </c:pt>
                <c:pt idx="88151" formatCode="0.00E+00">
                  <c:v>1.56E-3</c:v>
                </c:pt>
                <c:pt idx="88152" formatCode="0.00E+00">
                  <c:v>1.56E-3</c:v>
                </c:pt>
                <c:pt idx="88153" formatCode="0.00E+00">
                  <c:v>1.56E-3</c:v>
                </c:pt>
                <c:pt idx="88154" formatCode="0.00E+00">
                  <c:v>1.56E-3</c:v>
                </c:pt>
                <c:pt idx="88155" formatCode="0.00E+00">
                  <c:v>1.56E-3</c:v>
                </c:pt>
                <c:pt idx="88156" formatCode="0.00E+00">
                  <c:v>1.56E-3</c:v>
                </c:pt>
                <c:pt idx="88157" formatCode="0.00E+00">
                  <c:v>1.56E-3</c:v>
                </c:pt>
                <c:pt idx="88158" formatCode="0.00E+00">
                  <c:v>1.56E-3</c:v>
                </c:pt>
                <c:pt idx="88159" formatCode="0.00E+00">
                  <c:v>1.56E-3</c:v>
                </c:pt>
                <c:pt idx="88160" formatCode="0.00E+00">
                  <c:v>1.56E-3</c:v>
                </c:pt>
                <c:pt idx="88161" formatCode="0.00E+00">
                  <c:v>1.56E-3</c:v>
                </c:pt>
                <c:pt idx="88162" formatCode="0.00E+00">
                  <c:v>1.56E-3</c:v>
                </c:pt>
                <c:pt idx="88163" formatCode="0.00E+00">
                  <c:v>1.56E-3</c:v>
                </c:pt>
                <c:pt idx="88164" formatCode="0.00E+00">
                  <c:v>1.56E-3</c:v>
                </c:pt>
                <c:pt idx="88165" formatCode="0.00E+00">
                  <c:v>1.56E-3</c:v>
                </c:pt>
                <c:pt idx="88166" formatCode="0.00E+00">
                  <c:v>1.56E-3</c:v>
                </c:pt>
                <c:pt idx="88167" formatCode="0.00E+00">
                  <c:v>1.56E-3</c:v>
                </c:pt>
                <c:pt idx="88168" formatCode="0.00E+00">
                  <c:v>1.56E-3</c:v>
                </c:pt>
                <c:pt idx="88169" formatCode="0.00E+00">
                  <c:v>1.56E-3</c:v>
                </c:pt>
                <c:pt idx="88170" formatCode="0.00E+00">
                  <c:v>1.56E-3</c:v>
                </c:pt>
                <c:pt idx="88171" formatCode="0.00E+00">
                  <c:v>1.56E-3</c:v>
                </c:pt>
                <c:pt idx="88172" formatCode="0.00E+00">
                  <c:v>1.56E-3</c:v>
                </c:pt>
                <c:pt idx="88173" formatCode="0.00E+00">
                  <c:v>1.56E-3</c:v>
                </c:pt>
                <c:pt idx="88174" formatCode="0.00E+00">
                  <c:v>1.56E-3</c:v>
                </c:pt>
                <c:pt idx="88175" formatCode="0.00E+00">
                  <c:v>1.56E-3</c:v>
                </c:pt>
                <c:pt idx="88176" formatCode="0.00E+00">
                  <c:v>1.56E-3</c:v>
                </c:pt>
                <c:pt idx="88177" formatCode="0.00E+00">
                  <c:v>1.56E-3</c:v>
                </c:pt>
                <c:pt idx="88178" formatCode="0.00E+00">
                  <c:v>1.56E-3</c:v>
                </c:pt>
                <c:pt idx="88179" formatCode="0.00E+00">
                  <c:v>1.56E-3</c:v>
                </c:pt>
                <c:pt idx="88180" formatCode="0.00E+00">
                  <c:v>1.56E-3</c:v>
                </c:pt>
                <c:pt idx="88181" formatCode="0.00E+00">
                  <c:v>1.56E-3</c:v>
                </c:pt>
                <c:pt idx="88182" formatCode="0.00E+00">
                  <c:v>1.56E-3</c:v>
                </c:pt>
                <c:pt idx="88183" formatCode="0.00E+00">
                  <c:v>1.56E-3</c:v>
                </c:pt>
                <c:pt idx="88184" formatCode="0.00E+00">
                  <c:v>1.56E-3</c:v>
                </c:pt>
                <c:pt idx="88185" formatCode="0.00E+00">
                  <c:v>1.56E-3</c:v>
                </c:pt>
                <c:pt idx="88186" formatCode="0.00E+00">
                  <c:v>1.56E-3</c:v>
                </c:pt>
                <c:pt idx="88187" formatCode="0.00E+00">
                  <c:v>1.56E-3</c:v>
                </c:pt>
                <c:pt idx="88188" formatCode="0.00E+00">
                  <c:v>1.56E-3</c:v>
                </c:pt>
                <c:pt idx="88189" formatCode="0.00E+00">
                  <c:v>1.56E-3</c:v>
                </c:pt>
                <c:pt idx="88190" formatCode="0.00E+00">
                  <c:v>1.56E-3</c:v>
                </c:pt>
                <c:pt idx="88191" formatCode="0.00E+00">
                  <c:v>1.56E-3</c:v>
                </c:pt>
                <c:pt idx="88192" formatCode="0.00E+00">
                  <c:v>1.56E-3</c:v>
                </c:pt>
                <c:pt idx="88193" formatCode="0.00E+00">
                  <c:v>1.56E-3</c:v>
                </c:pt>
                <c:pt idx="88194" formatCode="0.00E+00">
                  <c:v>1.56E-3</c:v>
                </c:pt>
                <c:pt idx="88195" formatCode="0.00E+00">
                  <c:v>1.56E-3</c:v>
                </c:pt>
                <c:pt idx="88196" formatCode="0.00E+00">
                  <c:v>1.56E-3</c:v>
                </c:pt>
                <c:pt idx="88197" formatCode="0.00E+00">
                  <c:v>1.56E-3</c:v>
                </c:pt>
                <c:pt idx="88198" formatCode="0.00E+00">
                  <c:v>1.56E-3</c:v>
                </c:pt>
                <c:pt idx="88199" formatCode="0.00E+00">
                  <c:v>1.56E-3</c:v>
                </c:pt>
                <c:pt idx="88200" formatCode="0.00E+00">
                  <c:v>1.56E-3</c:v>
                </c:pt>
                <c:pt idx="88201" formatCode="0.00E+00">
                  <c:v>1.56E-3</c:v>
                </c:pt>
                <c:pt idx="88202" formatCode="0.00E+00">
                  <c:v>1.56E-3</c:v>
                </c:pt>
                <c:pt idx="88203" formatCode="0.00E+00">
                  <c:v>1.56E-3</c:v>
                </c:pt>
                <c:pt idx="88204" formatCode="0.00E+00">
                  <c:v>1.56E-3</c:v>
                </c:pt>
                <c:pt idx="88205" formatCode="0.00E+00">
                  <c:v>1.56E-3</c:v>
                </c:pt>
                <c:pt idx="88206" formatCode="0.00E+00">
                  <c:v>1.56E-3</c:v>
                </c:pt>
                <c:pt idx="88207" formatCode="0.00E+00">
                  <c:v>1.56E-3</c:v>
                </c:pt>
                <c:pt idx="88208" formatCode="0.00E+00">
                  <c:v>1.56E-3</c:v>
                </c:pt>
                <c:pt idx="88209" formatCode="0.00E+00">
                  <c:v>1.56E-3</c:v>
                </c:pt>
                <c:pt idx="88210" formatCode="0.00E+00">
                  <c:v>1.56E-3</c:v>
                </c:pt>
                <c:pt idx="88211" formatCode="0.00E+00">
                  <c:v>1.56E-3</c:v>
                </c:pt>
                <c:pt idx="88212" formatCode="0.00E+00">
                  <c:v>1.56E-3</c:v>
                </c:pt>
                <c:pt idx="88213" formatCode="0.00E+00">
                  <c:v>1.56E-3</c:v>
                </c:pt>
                <c:pt idx="88214" formatCode="0.00E+00">
                  <c:v>1.56E-3</c:v>
                </c:pt>
                <c:pt idx="88215" formatCode="0.00E+00">
                  <c:v>1.56E-3</c:v>
                </c:pt>
                <c:pt idx="88216" formatCode="0.00E+00">
                  <c:v>1.56E-3</c:v>
                </c:pt>
                <c:pt idx="88217" formatCode="0.00E+00">
                  <c:v>1.56E-3</c:v>
                </c:pt>
                <c:pt idx="88218" formatCode="0.00E+00">
                  <c:v>1.56E-3</c:v>
                </c:pt>
                <c:pt idx="88219" formatCode="0.00E+00">
                  <c:v>1.56E-3</c:v>
                </c:pt>
                <c:pt idx="88220" formatCode="0.00E+00">
                  <c:v>1.56E-3</c:v>
                </c:pt>
                <c:pt idx="88221" formatCode="0.00E+00">
                  <c:v>1.56E-3</c:v>
                </c:pt>
                <c:pt idx="88222" formatCode="0.00E+00">
                  <c:v>1.56E-3</c:v>
                </c:pt>
                <c:pt idx="88223" formatCode="0.00E+00">
                  <c:v>1.56E-3</c:v>
                </c:pt>
                <c:pt idx="88224" formatCode="0.00E+00">
                  <c:v>1.56E-3</c:v>
                </c:pt>
                <c:pt idx="88225" formatCode="0.00E+00">
                  <c:v>1.56E-3</c:v>
                </c:pt>
                <c:pt idx="88226" formatCode="0.00E+00">
                  <c:v>1.56E-3</c:v>
                </c:pt>
                <c:pt idx="88227" formatCode="0.00E+00">
                  <c:v>1.56E-3</c:v>
                </c:pt>
                <c:pt idx="88228" formatCode="0.00E+00">
                  <c:v>1.56E-3</c:v>
                </c:pt>
                <c:pt idx="88229" formatCode="0.00E+00">
                  <c:v>1.56E-3</c:v>
                </c:pt>
                <c:pt idx="88230" formatCode="0.00E+00">
                  <c:v>1.56E-3</c:v>
                </c:pt>
                <c:pt idx="88231" formatCode="0.00E+00">
                  <c:v>1.56E-3</c:v>
                </c:pt>
                <c:pt idx="88232" formatCode="0.00E+00">
                  <c:v>1.56E-3</c:v>
                </c:pt>
                <c:pt idx="88233" formatCode="0.00E+00">
                  <c:v>1.56E-3</c:v>
                </c:pt>
                <c:pt idx="88234" formatCode="0.00E+00">
                  <c:v>1.56E-3</c:v>
                </c:pt>
                <c:pt idx="88235" formatCode="0.00E+00">
                  <c:v>1.56E-3</c:v>
                </c:pt>
                <c:pt idx="88236" formatCode="0.00E+00">
                  <c:v>1.56E-3</c:v>
                </c:pt>
                <c:pt idx="88237" formatCode="0.00E+00">
                  <c:v>1.56E-3</c:v>
                </c:pt>
                <c:pt idx="88238" formatCode="0.00E+00">
                  <c:v>1.56E-3</c:v>
                </c:pt>
                <c:pt idx="88239" formatCode="0.00E+00">
                  <c:v>1.56E-3</c:v>
                </c:pt>
                <c:pt idx="88240" formatCode="0.00E+00">
                  <c:v>1.56E-3</c:v>
                </c:pt>
                <c:pt idx="88241" formatCode="0.00E+00">
                  <c:v>1.56E-3</c:v>
                </c:pt>
                <c:pt idx="88242" formatCode="0.00E+00">
                  <c:v>1.56E-3</c:v>
                </c:pt>
                <c:pt idx="88243" formatCode="0.00E+00">
                  <c:v>1.56E-3</c:v>
                </c:pt>
                <c:pt idx="88244" formatCode="0.00E+00">
                  <c:v>1.56E-3</c:v>
                </c:pt>
                <c:pt idx="88245" formatCode="0.00E+00">
                  <c:v>1.56E-3</c:v>
                </c:pt>
                <c:pt idx="88246" formatCode="0.00E+00">
                  <c:v>1.56E-3</c:v>
                </c:pt>
                <c:pt idx="88247" formatCode="0.00E+00">
                  <c:v>1.56E-3</c:v>
                </c:pt>
                <c:pt idx="88248" formatCode="0.00E+00">
                  <c:v>1.56E-3</c:v>
                </c:pt>
                <c:pt idx="88249" formatCode="0.00E+00">
                  <c:v>1.56E-3</c:v>
                </c:pt>
                <c:pt idx="88250" formatCode="0.00E+00">
                  <c:v>1.56E-3</c:v>
                </c:pt>
                <c:pt idx="88251" formatCode="0.00E+00">
                  <c:v>1.56E-3</c:v>
                </c:pt>
                <c:pt idx="88252" formatCode="0.00E+00">
                  <c:v>1.56E-3</c:v>
                </c:pt>
                <c:pt idx="88253" formatCode="0.00E+00">
                  <c:v>1.56E-3</c:v>
                </c:pt>
                <c:pt idx="88254" formatCode="0.00E+00">
                  <c:v>1.56E-3</c:v>
                </c:pt>
                <c:pt idx="88255" formatCode="0.00E+00">
                  <c:v>1.56E-3</c:v>
                </c:pt>
                <c:pt idx="88256" formatCode="0.00E+00">
                  <c:v>1.56E-3</c:v>
                </c:pt>
                <c:pt idx="88257" formatCode="0.00E+00">
                  <c:v>1.56E-3</c:v>
                </c:pt>
                <c:pt idx="88258" formatCode="0.00E+00">
                  <c:v>1.56E-3</c:v>
                </c:pt>
                <c:pt idx="88259" formatCode="0.00E+00">
                  <c:v>1.56E-3</c:v>
                </c:pt>
                <c:pt idx="88260" formatCode="0.00E+00">
                  <c:v>1.56E-3</c:v>
                </c:pt>
                <c:pt idx="88261" formatCode="0.00E+00">
                  <c:v>1.56E-3</c:v>
                </c:pt>
                <c:pt idx="88262" formatCode="0.00E+00">
                  <c:v>1.56E-3</c:v>
                </c:pt>
                <c:pt idx="88263" formatCode="0.00E+00">
                  <c:v>1.56E-3</c:v>
                </c:pt>
                <c:pt idx="88264" formatCode="0.00E+00">
                  <c:v>1.56E-3</c:v>
                </c:pt>
                <c:pt idx="88265" formatCode="0.00E+00">
                  <c:v>1.56E-3</c:v>
                </c:pt>
                <c:pt idx="88266" formatCode="0.00E+00">
                  <c:v>1.56E-3</c:v>
                </c:pt>
                <c:pt idx="88267" formatCode="0.00E+00">
                  <c:v>1.56E-3</c:v>
                </c:pt>
                <c:pt idx="88268" formatCode="0.00E+00">
                  <c:v>1.56E-3</c:v>
                </c:pt>
                <c:pt idx="88269" formatCode="0.00E+00">
                  <c:v>1.56E-3</c:v>
                </c:pt>
                <c:pt idx="88270" formatCode="0.00E+00">
                  <c:v>1.56E-3</c:v>
                </c:pt>
                <c:pt idx="88271" formatCode="0.00E+00">
                  <c:v>1.56E-3</c:v>
                </c:pt>
                <c:pt idx="88272" formatCode="0.00E+00">
                  <c:v>1.56E-3</c:v>
                </c:pt>
                <c:pt idx="88273" formatCode="0.00E+00">
                  <c:v>1.56E-3</c:v>
                </c:pt>
                <c:pt idx="88274" formatCode="0.00E+00">
                  <c:v>1.56E-3</c:v>
                </c:pt>
                <c:pt idx="88275" formatCode="0.00E+00">
                  <c:v>1.56E-3</c:v>
                </c:pt>
                <c:pt idx="88276" formatCode="0.00E+00">
                  <c:v>1.56E-3</c:v>
                </c:pt>
                <c:pt idx="88277" formatCode="0.00E+00">
                  <c:v>1.56E-3</c:v>
                </c:pt>
                <c:pt idx="88278" formatCode="0.00E+00">
                  <c:v>1.56E-3</c:v>
                </c:pt>
                <c:pt idx="88279" formatCode="0.00E+00">
                  <c:v>1.56E-3</c:v>
                </c:pt>
                <c:pt idx="88280" formatCode="0.00E+00">
                  <c:v>1.56E-3</c:v>
                </c:pt>
                <c:pt idx="88281" formatCode="0.00E+00">
                  <c:v>1.56E-3</c:v>
                </c:pt>
                <c:pt idx="88282" formatCode="0.00E+00">
                  <c:v>1.56E-3</c:v>
                </c:pt>
                <c:pt idx="88283" formatCode="0.00E+00">
                  <c:v>1.56E-3</c:v>
                </c:pt>
                <c:pt idx="88284" formatCode="0.00E+00">
                  <c:v>1.56E-3</c:v>
                </c:pt>
                <c:pt idx="88285" formatCode="0.00E+00">
                  <c:v>1.56E-3</c:v>
                </c:pt>
                <c:pt idx="88286" formatCode="0.00E+00">
                  <c:v>1.56E-3</c:v>
                </c:pt>
                <c:pt idx="88287" formatCode="0.00E+00">
                  <c:v>1.56E-3</c:v>
                </c:pt>
                <c:pt idx="88288" formatCode="0.00E+00">
                  <c:v>1.56E-3</c:v>
                </c:pt>
                <c:pt idx="88289" formatCode="0.00E+00">
                  <c:v>1.56E-3</c:v>
                </c:pt>
                <c:pt idx="88290" formatCode="0.00E+00">
                  <c:v>1.56E-3</c:v>
                </c:pt>
                <c:pt idx="88291" formatCode="0.00E+00">
                  <c:v>1.56E-3</c:v>
                </c:pt>
                <c:pt idx="88292" formatCode="0.00E+00">
                  <c:v>1.56E-3</c:v>
                </c:pt>
                <c:pt idx="88293" formatCode="0.00E+00">
                  <c:v>1.56E-3</c:v>
                </c:pt>
                <c:pt idx="88294" formatCode="0.00E+00">
                  <c:v>1.56E-3</c:v>
                </c:pt>
                <c:pt idx="88295" formatCode="0.00E+00">
                  <c:v>1.56E-3</c:v>
                </c:pt>
                <c:pt idx="88296" formatCode="0.00E+00">
                  <c:v>1.56E-3</c:v>
                </c:pt>
                <c:pt idx="88297" formatCode="0.00E+00">
                  <c:v>1.56E-3</c:v>
                </c:pt>
                <c:pt idx="88298" formatCode="0.00E+00">
                  <c:v>1.56E-3</c:v>
                </c:pt>
                <c:pt idx="88299" formatCode="0.00E+00">
                  <c:v>1.56E-3</c:v>
                </c:pt>
                <c:pt idx="88300" formatCode="0.00E+00">
                  <c:v>1.56E-3</c:v>
                </c:pt>
                <c:pt idx="88301" formatCode="0.00E+00">
                  <c:v>1.56E-3</c:v>
                </c:pt>
                <c:pt idx="88302" formatCode="0.00E+00">
                  <c:v>1.56E-3</c:v>
                </c:pt>
                <c:pt idx="88303" formatCode="0.00E+00">
                  <c:v>1.56E-3</c:v>
                </c:pt>
                <c:pt idx="88304" formatCode="0.00E+00">
                  <c:v>1.56E-3</c:v>
                </c:pt>
                <c:pt idx="88305" formatCode="0.00E+00">
                  <c:v>1.56E-3</c:v>
                </c:pt>
                <c:pt idx="88306" formatCode="0.00E+00">
                  <c:v>1.56E-3</c:v>
                </c:pt>
                <c:pt idx="88307" formatCode="0.00E+00">
                  <c:v>1.56E-3</c:v>
                </c:pt>
                <c:pt idx="88308" formatCode="0.00E+00">
                  <c:v>1.56E-3</c:v>
                </c:pt>
                <c:pt idx="88309" formatCode="0.00E+00">
                  <c:v>1.56E-3</c:v>
                </c:pt>
                <c:pt idx="88310" formatCode="0.00E+00">
                  <c:v>1.56E-3</c:v>
                </c:pt>
                <c:pt idx="88311" formatCode="0.00E+00">
                  <c:v>1.56E-3</c:v>
                </c:pt>
                <c:pt idx="88312" formatCode="0.00E+00">
                  <c:v>1.56E-3</c:v>
                </c:pt>
                <c:pt idx="88313" formatCode="0.00E+00">
                  <c:v>1.56E-3</c:v>
                </c:pt>
                <c:pt idx="88314" formatCode="0.00E+00">
                  <c:v>1.56E-3</c:v>
                </c:pt>
                <c:pt idx="88315" formatCode="0.00E+00">
                  <c:v>1.56E-3</c:v>
                </c:pt>
                <c:pt idx="88316" formatCode="0.00E+00">
                  <c:v>1.56E-3</c:v>
                </c:pt>
                <c:pt idx="88317" formatCode="0.00E+00">
                  <c:v>1.56E-3</c:v>
                </c:pt>
                <c:pt idx="88318" formatCode="0.00E+00">
                  <c:v>1.56E-3</c:v>
                </c:pt>
                <c:pt idx="88319" formatCode="0.00E+00">
                  <c:v>1.56E-3</c:v>
                </c:pt>
                <c:pt idx="88320" formatCode="0.00E+00">
                  <c:v>1.56E-3</c:v>
                </c:pt>
                <c:pt idx="88321" formatCode="0.00E+00">
                  <c:v>1.56E-3</c:v>
                </c:pt>
                <c:pt idx="88322" formatCode="0.00E+00">
                  <c:v>1.56E-3</c:v>
                </c:pt>
                <c:pt idx="88323" formatCode="0.00E+00">
                  <c:v>1.56E-3</c:v>
                </c:pt>
                <c:pt idx="88324" formatCode="0.00E+00">
                  <c:v>1.56E-3</c:v>
                </c:pt>
                <c:pt idx="88325" formatCode="0.00E+00">
                  <c:v>1.56E-3</c:v>
                </c:pt>
                <c:pt idx="88326" formatCode="0.00E+00">
                  <c:v>1.56E-3</c:v>
                </c:pt>
                <c:pt idx="88327" formatCode="0.00E+00">
                  <c:v>1.56E-3</c:v>
                </c:pt>
                <c:pt idx="88328" formatCode="0.00E+00">
                  <c:v>1.56E-3</c:v>
                </c:pt>
                <c:pt idx="88329" formatCode="0.00E+00">
                  <c:v>1.56E-3</c:v>
                </c:pt>
                <c:pt idx="88330" formatCode="0.00E+00">
                  <c:v>1.56E-3</c:v>
                </c:pt>
                <c:pt idx="88331" formatCode="0.00E+00">
                  <c:v>1.56E-3</c:v>
                </c:pt>
                <c:pt idx="88332" formatCode="0.00E+00">
                  <c:v>1.56E-3</c:v>
                </c:pt>
                <c:pt idx="88333" formatCode="0.00E+00">
                  <c:v>1.56E-3</c:v>
                </c:pt>
                <c:pt idx="88334" formatCode="0.00E+00">
                  <c:v>1.56E-3</c:v>
                </c:pt>
                <c:pt idx="88335" formatCode="0.00E+00">
                  <c:v>1.56E-3</c:v>
                </c:pt>
                <c:pt idx="88336" formatCode="0.00E+00">
                  <c:v>1.56E-3</c:v>
                </c:pt>
                <c:pt idx="88337" formatCode="0.00E+00">
                  <c:v>1.56E-3</c:v>
                </c:pt>
                <c:pt idx="88338" formatCode="0.00E+00">
                  <c:v>1.56E-3</c:v>
                </c:pt>
                <c:pt idx="88339" formatCode="0.00E+00">
                  <c:v>1.56E-3</c:v>
                </c:pt>
                <c:pt idx="88340" formatCode="0.00E+00">
                  <c:v>1.56E-3</c:v>
                </c:pt>
                <c:pt idx="88341" formatCode="0.00E+00">
                  <c:v>1.56E-3</c:v>
                </c:pt>
                <c:pt idx="88342" formatCode="0.00E+00">
                  <c:v>1.56E-3</c:v>
                </c:pt>
                <c:pt idx="88343" formatCode="0.00E+00">
                  <c:v>1.56E-3</c:v>
                </c:pt>
                <c:pt idx="88344" formatCode="0.00E+00">
                  <c:v>1.56E-3</c:v>
                </c:pt>
                <c:pt idx="88345" formatCode="0.00E+00">
                  <c:v>1.56E-3</c:v>
                </c:pt>
                <c:pt idx="88346" formatCode="0.00E+00">
                  <c:v>1.56E-3</c:v>
                </c:pt>
                <c:pt idx="88347" formatCode="0.00E+00">
                  <c:v>1.56E-3</c:v>
                </c:pt>
                <c:pt idx="88348" formatCode="0.00E+00">
                  <c:v>1.56E-3</c:v>
                </c:pt>
                <c:pt idx="88349" formatCode="0.00E+00">
                  <c:v>1.56E-3</c:v>
                </c:pt>
                <c:pt idx="88350" formatCode="0.00E+00">
                  <c:v>1.56E-3</c:v>
                </c:pt>
                <c:pt idx="88351" formatCode="0.00E+00">
                  <c:v>1.56E-3</c:v>
                </c:pt>
                <c:pt idx="88352" formatCode="0.00E+00">
                  <c:v>1.56E-3</c:v>
                </c:pt>
                <c:pt idx="88353" formatCode="0.00E+00">
                  <c:v>1.56E-3</c:v>
                </c:pt>
                <c:pt idx="88354" formatCode="0.00E+00">
                  <c:v>1.56E-3</c:v>
                </c:pt>
                <c:pt idx="88355" formatCode="0.00E+00">
                  <c:v>1.56E-3</c:v>
                </c:pt>
                <c:pt idx="88356" formatCode="0.00E+00">
                  <c:v>1.56E-3</c:v>
                </c:pt>
                <c:pt idx="88357" formatCode="0.00E+00">
                  <c:v>1.56E-3</c:v>
                </c:pt>
                <c:pt idx="88358" formatCode="0.00E+00">
                  <c:v>1.56E-3</c:v>
                </c:pt>
                <c:pt idx="88359" formatCode="0.00E+00">
                  <c:v>1.56E-3</c:v>
                </c:pt>
                <c:pt idx="88360" formatCode="0.00E+00">
                  <c:v>1.56E-3</c:v>
                </c:pt>
                <c:pt idx="88361" formatCode="0.00E+00">
                  <c:v>1.56E-3</c:v>
                </c:pt>
                <c:pt idx="88362" formatCode="0.00E+00">
                  <c:v>1.56E-3</c:v>
                </c:pt>
                <c:pt idx="88363" formatCode="0.00E+00">
                  <c:v>1.56E-3</c:v>
                </c:pt>
                <c:pt idx="88364" formatCode="0.00E+00">
                  <c:v>1.56E-3</c:v>
                </c:pt>
                <c:pt idx="88365" formatCode="0.00E+00">
                  <c:v>1.56E-3</c:v>
                </c:pt>
                <c:pt idx="88366" formatCode="0.00E+00">
                  <c:v>1.56E-3</c:v>
                </c:pt>
                <c:pt idx="88367" formatCode="0.00E+00">
                  <c:v>1.56E-3</c:v>
                </c:pt>
                <c:pt idx="88368" formatCode="0.00E+00">
                  <c:v>1.56E-3</c:v>
                </c:pt>
                <c:pt idx="88369" formatCode="0.00E+00">
                  <c:v>1.56E-3</c:v>
                </c:pt>
                <c:pt idx="88370" formatCode="0.00E+00">
                  <c:v>1.56E-3</c:v>
                </c:pt>
                <c:pt idx="88371" formatCode="0.00E+00">
                  <c:v>1.56E-3</c:v>
                </c:pt>
                <c:pt idx="88372" formatCode="0.00E+00">
                  <c:v>1.56E-3</c:v>
                </c:pt>
                <c:pt idx="88373" formatCode="0.00E+00">
                  <c:v>1.56E-3</c:v>
                </c:pt>
                <c:pt idx="88374" formatCode="0.00E+00">
                  <c:v>1.56E-3</c:v>
                </c:pt>
                <c:pt idx="88375" formatCode="0.00E+00">
                  <c:v>1.56E-3</c:v>
                </c:pt>
                <c:pt idx="88376" formatCode="0.00E+00">
                  <c:v>1.56E-3</c:v>
                </c:pt>
                <c:pt idx="88377" formatCode="0.00E+00">
                  <c:v>1.56E-3</c:v>
                </c:pt>
                <c:pt idx="88378" formatCode="0.00E+00">
                  <c:v>1.56E-3</c:v>
                </c:pt>
                <c:pt idx="88379" formatCode="0.00E+00">
                  <c:v>1.56E-3</c:v>
                </c:pt>
                <c:pt idx="88380" formatCode="0.00E+00">
                  <c:v>1.56E-3</c:v>
                </c:pt>
                <c:pt idx="88381" formatCode="0.00E+00">
                  <c:v>1.56E-3</c:v>
                </c:pt>
                <c:pt idx="88382" formatCode="0.00E+00">
                  <c:v>1.56E-3</c:v>
                </c:pt>
                <c:pt idx="88383" formatCode="0.00E+00">
                  <c:v>1.56E-3</c:v>
                </c:pt>
                <c:pt idx="88384" formatCode="0.00E+00">
                  <c:v>1.56E-3</c:v>
                </c:pt>
                <c:pt idx="88385" formatCode="0.00E+00">
                  <c:v>1.56E-3</c:v>
                </c:pt>
                <c:pt idx="88386" formatCode="0.00E+00">
                  <c:v>1.56E-3</c:v>
                </c:pt>
                <c:pt idx="88387" formatCode="0.00E+00">
                  <c:v>1.56E-3</c:v>
                </c:pt>
                <c:pt idx="88388" formatCode="0.00E+00">
                  <c:v>1.56E-3</c:v>
                </c:pt>
                <c:pt idx="88389" formatCode="0.00E+00">
                  <c:v>1.56E-3</c:v>
                </c:pt>
                <c:pt idx="88390" formatCode="0.00E+00">
                  <c:v>1.56E-3</c:v>
                </c:pt>
                <c:pt idx="88391" formatCode="0.00E+00">
                  <c:v>1.56E-3</c:v>
                </c:pt>
                <c:pt idx="88392" formatCode="0.00E+00">
                  <c:v>1.56E-3</c:v>
                </c:pt>
                <c:pt idx="88393" formatCode="0.00E+00">
                  <c:v>1.56E-3</c:v>
                </c:pt>
                <c:pt idx="88394" formatCode="0.00E+00">
                  <c:v>1.56E-3</c:v>
                </c:pt>
                <c:pt idx="88395" formatCode="0.00E+00">
                  <c:v>1.56E-3</c:v>
                </c:pt>
                <c:pt idx="88396" formatCode="0.00E+00">
                  <c:v>1.56E-3</c:v>
                </c:pt>
                <c:pt idx="88397" formatCode="0.00E+00">
                  <c:v>1.56E-3</c:v>
                </c:pt>
                <c:pt idx="88398" formatCode="0.00E+00">
                  <c:v>1.56E-3</c:v>
                </c:pt>
                <c:pt idx="88399" formatCode="0.00E+00">
                  <c:v>1.56E-3</c:v>
                </c:pt>
                <c:pt idx="88400" formatCode="0.00E+00">
                  <c:v>1.56E-3</c:v>
                </c:pt>
                <c:pt idx="88401" formatCode="0.00E+00">
                  <c:v>1.56E-3</c:v>
                </c:pt>
                <c:pt idx="88402" formatCode="0.00E+00">
                  <c:v>1.56E-3</c:v>
                </c:pt>
                <c:pt idx="88403" formatCode="0.00E+00">
                  <c:v>1.56E-3</c:v>
                </c:pt>
                <c:pt idx="88404" formatCode="0.00E+00">
                  <c:v>1.56E-3</c:v>
                </c:pt>
                <c:pt idx="88405" formatCode="0.00E+00">
                  <c:v>1.56E-3</c:v>
                </c:pt>
                <c:pt idx="88406" formatCode="0.00E+00">
                  <c:v>1.56E-3</c:v>
                </c:pt>
                <c:pt idx="88407" formatCode="0.00E+00">
                  <c:v>1.56E-3</c:v>
                </c:pt>
                <c:pt idx="88408" formatCode="0.00E+00">
                  <c:v>1.56E-3</c:v>
                </c:pt>
                <c:pt idx="88409" formatCode="0.00E+00">
                  <c:v>1.56E-3</c:v>
                </c:pt>
                <c:pt idx="88410" formatCode="0.00E+00">
                  <c:v>1.56E-3</c:v>
                </c:pt>
                <c:pt idx="88411" formatCode="0.00E+00">
                  <c:v>1.56E-3</c:v>
                </c:pt>
                <c:pt idx="88412" formatCode="0.00E+00">
                  <c:v>1.56E-3</c:v>
                </c:pt>
                <c:pt idx="88413" formatCode="0.00E+00">
                  <c:v>1.56E-3</c:v>
                </c:pt>
                <c:pt idx="88414" formatCode="0.00E+00">
                  <c:v>1.56E-3</c:v>
                </c:pt>
                <c:pt idx="88415" formatCode="0.00E+00">
                  <c:v>1.56E-3</c:v>
                </c:pt>
                <c:pt idx="88416" formatCode="0.00E+00">
                  <c:v>1.56E-3</c:v>
                </c:pt>
                <c:pt idx="88417" formatCode="0.00E+00">
                  <c:v>1.56E-3</c:v>
                </c:pt>
                <c:pt idx="88418" formatCode="0.00E+00">
                  <c:v>1.56E-3</c:v>
                </c:pt>
                <c:pt idx="88419" formatCode="0.00E+00">
                  <c:v>1.56E-3</c:v>
                </c:pt>
                <c:pt idx="88420" formatCode="0.00E+00">
                  <c:v>1.56E-3</c:v>
                </c:pt>
                <c:pt idx="88421" formatCode="0.00E+00">
                  <c:v>1.56E-3</c:v>
                </c:pt>
                <c:pt idx="88422" formatCode="0.00E+00">
                  <c:v>1.56E-3</c:v>
                </c:pt>
                <c:pt idx="88423" formatCode="0.00E+00">
                  <c:v>1.56E-3</c:v>
                </c:pt>
                <c:pt idx="88424" formatCode="0.00E+00">
                  <c:v>1.56E-3</c:v>
                </c:pt>
                <c:pt idx="88425" formatCode="0.00E+00">
                  <c:v>1.56E-3</c:v>
                </c:pt>
                <c:pt idx="88426" formatCode="0.00E+00">
                  <c:v>1.56E-3</c:v>
                </c:pt>
                <c:pt idx="88427" formatCode="0.00E+00">
                  <c:v>1.56E-3</c:v>
                </c:pt>
                <c:pt idx="88428" formatCode="0.00E+00">
                  <c:v>1.56E-3</c:v>
                </c:pt>
                <c:pt idx="88429" formatCode="0.00E+00">
                  <c:v>1.56E-3</c:v>
                </c:pt>
                <c:pt idx="88430" formatCode="0.00E+00">
                  <c:v>1.56E-3</c:v>
                </c:pt>
                <c:pt idx="88431" formatCode="0.00E+00">
                  <c:v>1.56E-3</c:v>
                </c:pt>
                <c:pt idx="88432" formatCode="0.00E+00">
                  <c:v>1.56E-3</c:v>
                </c:pt>
                <c:pt idx="88433" formatCode="0.00E+00">
                  <c:v>1.56E-3</c:v>
                </c:pt>
                <c:pt idx="88434" formatCode="0.00E+00">
                  <c:v>1.56E-3</c:v>
                </c:pt>
                <c:pt idx="88435" formatCode="0.00E+00">
                  <c:v>1.56E-3</c:v>
                </c:pt>
                <c:pt idx="88436" formatCode="0.00E+00">
                  <c:v>1.56E-3</c:v>
                </c:pt>
                <c:pt idx="88437" formatCode="0.00E+00">
                  <c:v>1.56E-3</c:v>
                </c:pt>
                <c:pt idx="88438" formatCode="0.00E+00">
                  <c:v>1.56E-3</c:v>
                </c:pt>
                <c:pt idx="88439" formatCode="0.00E+00">
                  <c:v>1.56E-3</c:v>
                </c:pt>
                <c:pt idx="88440" formatCode="0.00E+00">
                  <c:v>1.56E-3</c:v>
                </c:pt>
                <c:pt idx="88441" formatCode="0.00E+00">
                  <c:v>1.56E-3</c:v>
                </c:pt>
                <c:pt idx="88442" formatCode="0.00E+00">
                  <c:v>1.56E-3</c:v>
                </c:pt>
                <c:pt idx="88443" formatCode="0.00E+00">
                  <c:v>1.56E-3</c:v>
                </c:pt>
                <c:pt idx="88444" formatCode="0.00E+00">
                  <c:v>1.56E-3</c:v>
                </c:pt>
                <c:pt idx="88445" formatCode="0.00E+00">
                  <c:v>1.56E-3</c:v>
                </c:pt>
                <c:pt idx="88446" formatCode="0.00E+00">
                  <c:v>1.56E-3</c:v>
                </c:pt>
                <c:pt idx="88447" formatCode="0.00E+00">
                  <c:v>1.56E-3</c:v>
                </c:pt>
                <c:pt idx="88448" formatCode="0.00E+00">
                  <c:v>1.56E-3</c:v>
                </c:pt>
                <c:pt idx="88449" formatCode="0.00E+00">
                  <c:v>1.56E-3</c:v>
                </c:pt>
                <c:pt idx="88450" formatCode="0.00E+00">
                  <c:v>1.56E-3</c:v>
                </c:pt>
                <c:pt idx="88451" formatCode="0.00E+00">
                  <c:v>1.56E-3</c:v>
                </c:pt>
                <c:pt idx="88452" formatCode="0.00E+00">
                  <c:v>1.56E-3</c:v>
                </c:pt>
                <c:pt idx="88453" formatCode="0.00E+00">
                  <c:v>1.56E-3</c:v>
                </c:pt>
                <c:pt idx="88454" formatCode="0.00E+00">
                  <c:v>1.56E-3</c:v>
                </c:pt>
                <c:pt idx="88455" formatCode="0.00E+00">
                  <c:v>1.56E-3</c:v>
                </c:pt>
                <c:pt idx="88456" formatCode="0.00E+00">
                  <c:v>1.56E-3</c:v>
                </c:pt>
                <c:pt idx="88457" formatCode="0.00E+00">
                  <c:v>1.56E-3</c:v>
                </c:pt>
                <c:pt idx="88458" formatCode="0.00E+00">
                  <c:v>1.56E-3</c:v>
                </c:pt>
                <c:pt idx="88459" formatCode="0.00E+00">
                  <c:v>1.56E-3</c:v>
                </c:pt>
                <c:pt idx="88460" formatCode="0.00E+00">
                  <c:v>1.56E-3</c:v>
                </c:pt>
                <c:pt idx="88461" formatCode="0.00E+00">
                  <c:v>1.56E-3</c:v>
                </c:pt>
                <c:pt idx="88462" formatCode="0.00E+00">
                  <c:v>1.56E-3</c:v>
                </c:pt>
                <c:pt idx="88463" formatCode="0.00E+00">
                  <c:v>1.56E-3</c:v>
                </c:pt>
                <c:pt idx="88464" formatCode="0.00E+00">
                  <c:v>1.56E-3</c:v>
                </c:pt>
                <c:pt idx="88465" formatCode="0.00E+00">
                  <c:v>1.56E-3</c:v>
                </c:pt>
                <c:pt idx="88466" formatCode="0.00E+00">
                  <c:v>1.56E-3</c:v>
                </c:pt>
                <c:pt idx="88467" formatCode="0.00E+00">
                  <c:v>1.56E-3</c:v>
                </c:pt>
                <c:pt idx="88468" formatCode="0.00E+00">
                  <c:v>1.56E-3</c:v>
                </c:pt>
                <c:pt idx="88469" formatCode="0.00E+00">
                  <c:v>1.56E-3</c:v>
                </c:pt>
                <c:pt idx="88470" formatCode="0.00E+00">
                  <c:v>1.56E-3</c:v>
                </c:pt>
                <c:pt idx="88471" formatCode="0.00E+00">
                  <c:v>1.56E-3</c:v>
                </c:pt>
                <c:pt idx="88472" formatCode="0.00E+00">
                  <c:v>1.56E-3</c:v>
                </c:pt>
                <c:pt idx="88473" formatCode="0.00E+00">
                  <c:v>1.56E-3</c:v>
                </c:pt>
                <c:pt idx="88474" formatCode="0.00E+00">
                  <c:v>1.56E-3</c:v>
                </c:pt>
                <c:pt idx="88475" formatCode="0.00E+00">
                  <c:v>1.56E-3</c:v>
                </c:pt>
                <c:pt idx="88476" formatCode="0.00E+00">
                  <c:v>1.56E-3</c:v>
                </c:pt>
                <c:pt idx="88477" formatCode="0.00E+00">
                  <c:v>1.56E-3</c:v>
                </c:pt>
                <c:pt idx="88478" formatCode="0.00E+00">
                  <c:v>1.56E-3</c:v>
                </c:pt>
                <c:pt idx="88479" formatCode="0.00E+00">
                  <c:v>1.56E-3</c:v>
                </c:pt>
                <c:pt idx="88480" formatCode="0.00E+00">
                  <c:v>1.56E-3</c:v>
                </c:pt>
                <c:pt idx="88481" formatCode="0.00E+00">
                  <c:v>1.56E-3</c:v>
                </c:pt>
                <c:pt idx="88482" formatCode="0.00E+00">
                  <c:v>1.56E-3</c:v>
                </c:pt>
                <c:pt idx="88483" formatCode="0.00E+00">
                  <c:v>1.56E-3</c:v>
                </c:pt>
                <c:pt idx="88484" formatCode="0.00E+00">
                  <c:v>1.56E-3</c:v>
                </c:pt>
                <c:pt idx="88485" formatCode="0.00E+00">
                  <c:v>1.56E-3</c:v>
                </c:pt>
                <c:pt idx="88486" formatCode="0.00E+00">
                  <c:v>1.56E-3</c:v>
                </c:pt>
                <c:pt idx="88487" formatCode="0.00E+00">
                  <c:v>1.56E-3</c:v>
                </c:pt>
                <c:pt idx="88488" formatCode="0.00E+00">
                  <c:v>1.56E-3</c:v>
                </c:pt>
                <c:pt idx="88489" formatCode="0.00E+00">
                  <c:v>1.56E-3</c:v>
                </c:pt>
                <c:pt idx="88490" formatCode="0.00E+00">
                  <c:v>1.56E-3</c:v>
                </c:pt>
                <c:pt idx="88491" formatCode="0.00E+00">
                  <c:v>1.56E-3</c:v>
                </c:pt>
                <c:pt idx="88492" formatCode="0.00E+00">
                  <c:v>1.56E-3</c:v>
                </c:pt>
                <c:pt idx="88493" formatCode="0.00E+00">
                  <c:v>1.56E-3</c:v>
                </c:pt>
                <c:pt idx="88494" formatCode="0.00E+00">
                  <c:v>1.56E-3</c:v>
                </c:pt>
                <c:pt idx="88495" formatCode="0.00E+00">
                  <c:v>1.56E-3</c:v>
                </c:pt>
                <c:pt idx="88496" formatCode="0.00E+00">
                  <c:v>1.56E-3</c:v>
                </c:pt>
                <c:pt idx="88497" formatCode="0.00E+00">
                  <c:v>1.56E-3</c:v>
                </c:pt>
                <c:pt idx="88498" formatCode="0.00E+00">
                  <c:v>1.56E-3</c:v>
                </c:pt>
                <c:pt idx="88499" formatCode="0.00E+00">
                  <c:v>1.56E-3</c:v>
                </c:pt>
                <c:pt idx="88500" formatCode="0.00E+00">
                  <c:v>1.56E-3</c:v>
                </c:pt>
                <c:pt idx="88501" formatCode="0.00E+00">
                  <c:v>1.56E-3</c:v>
                </c:pt>
                <c:pt idx="88502" formatCode="0.00E+00">
                  <c:v>1.56E-3</c:v>
                </c:pt>
                <c:pt idx="88503" formatCode="0.00E+00">
                  <c:v>1.56E-3</c:v>
                </c:pt>
                <c:pt idx="88504" formatCode="0.00E+00">
                  <c:v>1.56E-3</c:v>
                </c:pt>
                <c:pt idx="88505" formatCode="0.00E+00">
                  <c:v>1.56E-3</c:v>
                </c:pt>
                <c:pt idx="88506" formatCode="0.00E+00">
                  <c:v>1.56E-3</c:v>
                </c:pt>
                <c:pt idx="88507" formatCode="0.00E+00">
                  <c:v>1.56E-3</c:v>
                </c:pt>
                <c:pt idx="88508" formatCode="0.00E+00">
                  <c:v>1.56E-3</c:v>
                </c:pt>
                <c:pt idx="88509" formatCode="0.00E+00">
                  <c:v>1.56E-3</c:v>
                </c:pt>
                <c:pt idx="88510" formatCode="0.00E+00">
                  <c:v>1.56E-3</c:v>
                </c:pt>
                <c:pt idx="88511" formatCode="0.00E+00">
                  <c:v>1.56E-3</c:v>
                </c:pt>
                <c:pt idx="88512" formatCode="0.00E+00">
                  <c:v>1.56E-3</c:v>
                </c:pt>
                <c:pt idx="88513" formatCode="0.00E+00">
                  <c:v>1.56E-3</c:v>
                </c:pt>
                <c:pt idx="88514" formatCode="0.00E+00">
                  <c:v>1.56E-3</c:v>
                </c:pt>
                <c:pt idx="88515" formatCode="0.00E+00">
                  <c:v>1.56E-3</c:v>
                </c:pt>
                <c:pt idx="88516" formatCode="0.00E+00">
                  <c:v>1.56E-3</c:v>
                </c:pt>
                <c:pt idx="88517" formatCode="0.00E+00">
                  <c:v>1.56E-3</c:v>
                </c:pt>
                <c:pt idx="88518" formatCode="0.00E+00">
                  <c:v>1.56E-3</c:v>
                </c:pt>
                <c:pt idx="88519" formatCode="0.00E+00">
                  <c:v>1.56E-3</c:v>
                </c:pt>
                <c:pt idx="88520" formatCode="0.00E+00">
                  <c:v>1.56E-3</c:v>
                </c:pt>
                <c:pt idx="88521" formatCode="0.00E+00">
                  <c:v>1.56E-3</c:v>
                </c:pt>
                <c:pt idx="88522" formatCode="0.00E+00">
                  <c:v>1.56E-3</c:v>
                </c:pt>
                <c:pt idx="88523" formatCode="0.00E+00">
                  <c:v>1.56E-3</c:v>
                </c:pt>
                <c:pt idx="88524" formatCode="0.00E+00">
                  <c:v>1.56E-3</c:v>
                </c:pt>
                <c:pt idx="88525" formatCode="0.00E+00">
                  <c:v>1.56E-3</c:v>
                </c:pt>
                <c:pt idx="88526" formatCode="0.00E+00">
                  <c:v>1.56E-3</c:v>
                </c:pt>
                <c:pt idx="88527" formatCode="0.00E+00">
                  <c:v>1.56E-3</c:v>
                </c:pt>
                <c:pt idx="88528" formatCode="0.00E+00">
                  <c:v>1.56E-3</c:v>
                </c:pt>
                <c:pt idx="88529" formatCode="0.00E+00">
                  <c:v>1.56E-3</c:v>
                </c:pt>
                <c:pt idx="88530" formatCode="0.00E+00">
                  <c:v>1.56E-3</c:v>
                </c:pt>
                <c:pt idx="88531" formatCode="0.00E+00">
                  <c:v>1.56E-3</c:v>
                </c:pt>
                <c:pt idx="88532" formatCode="0.00E+00">
                  <c:v>1.56E-3</c:v>
                </c:pt>
                <c:pt idx="88533" formatCode="0.00E+00">
                  <c:v>1.56E-3</c:v>
                </c:pt>
                <c:pt idx="88534" formatCode="0.00E+00">
                  <c:v>1.56E-3</c:v>
                </c:pt>
                <c:pt idx="88535" formatCode="0.00E+00">
                  <c:v>1.56E-3</c:v>
                </c:pt>
                <c:pt idx="88536" formatCode="0.00E+00">
                  <c:v>1.56E-3</c:v>
                </c:pt>
                <c:pt idx="88537" formatCode="0.00E+00">
                  <c:v>1.56E-3</c:v>
                </c:pt>
                <c:pt idx="88538" formatCode="0.00E+00">
                  <c:v>1.56E-3</c:v>
                </c:pt>
                <c:pt idx="88539" formatCode="0.00E+00">
                  <c:v>1.56E-3</c:v>
                </c:pt>
                <c:pt idx="88540" formatCode="0.00E+00">
                  <c:v>1.56E-3</c:v>
                </c:pt>
                <c:pt idx="88541" formatCode="0.00E+00">
                  <c:v>1.56E-3</c:v>
                </c:pt>
                <c:pt idx="88542" formatCode="0.00E+00">
                  <c:v>1.56E-3</c:v>
                </c:pt>
                <c:pt idx="88543" formatCode="0.00E+00">
                  <c:v>1.56E-3</c:v>
                </c:pt>
                <c:pt idx="88544" formatCode="0.00E+00">
                  <c:v>1.56E-3</c:v>
                </c:pt>
                <c:pt idx="88545" formatCode="0.00E+00">
                  <c:v>1.56E-3</c:v>
                </c:pt>
                <c:pt idx="88546" formatCode="0.00E+00">
                  <c:v>1.56E-3</c:v>
                </c:pt>
                <c:pt idx="88547" formatCode="0.00E+00">
                  <c:v>1.56E-3</c:v>
                </c:pt>
                <c:pt idx="88548" formatCode="0.00E+00">
                  <c:v>1.56E-3</c:v>
                </c:pt>
                <c:pt idx="88549" formatCode="0.00E+00">
                  <c:v>1.56E-3</c:v>
                </c:pt>
                <c:pt idx="88550" formatCode="0.00E+00">
                  <c:v>1.56E-3</c:v>
                </c:pt>
                <c:pt idx="88551" formatCode="0.00E+00">
                  <c:v>1.56E-3</c:v>
                </c:pt>
                <c:pt idx="88552" formatCode="0.00E+00">
                  <c:v>1.56E-3</c:v>
                </c:pt>
                <c:pt idx="88553" formatCode="0.00E+00">
                  <c:v>1.56E-3</c:v>
                </c:pt>
                <c:pt idx="88554" formatCode="0.00E+00">
                  <c:v>1.56E-3</c:v>
                </c:pt>
                <c:pt idx="88555" formatCode="0.00E+00">
                  <c:v>1.56E-3</c:v>
                </c:pt>
                <c:pt idx="88556" formatCode="0.00E+00">
                  <c:v>1.56E-3</c:v>
                </c:pt>
                <c:pt idx="88557" formatCode="0.00E+00">
                  <c:v>1.56E-3</c:v>
                </c:pt>
                <c:pt idx="88558" formatCode="0.00E+00">
                  <c:v>1.56E-3</c:v>
                </c:pt>
                <c:pt idx="88559" formatCode="0.00E+00">
                  <c:v>1.56E-3</c:v>
                </c:pt>
                <c:pt idx="88560" formatCode="0.00E+00">
                  <c:v>1.56E-3</c:v>
                </c:pt>
                <c:pt idx="88561" formatCode="0.00E+00">
                  <c:v>1.56E-3</c:v>
                </c:pt>
                <c:pt idx="88562" formatCode="0.00E+00">
                  <c:v>1.56E-3</c:v>
                </c:pt>
                <c:pt idx="88563" formatCode="0.00E+00">
                  <c:v>1.56E-3</c:v>
                </c:pt>
                <c:pt idx="88564" formatCode="0.00E+00">
                  <c:v>1.56E-3</c:v>
                </c:pt>
                <c:pt idx="88565" formatCode="0.00E+00">
                  <c:v>1.56E-3</c:v>
                </c:pt>
                <c:pt idx="88566" formatCode="0.00E+00">
                  <c:v>1.56E-3</c:v>
                </c:pt>
                <c:pt idx="88567" formatCode="0.00E+00">
                  <c:v>1.56E-3</c:v>
                </c:pt>
                <c:pt idx="88568" formatCode="0.00E+00">
                  <c:v>1.56E-3</c:v>
                </c:pt>
                <c:pt idx="88569" formatCode="0.00E+00">
                  <c:v>1.56E-3</c:v>
                </c:pt>
                <c:pt idx="88570" formatCode="0.00E+00">
                  <c:v>1.56E-3</c:v>
                </c:pt>
                <c:pt idx="88571" formatCode="0.00E+00">
                  <c:v>1.56E-3</c:v>
                </c:pt>
                <c:pt idx="88572" formatCode="0.00E+00">
                  <c:v>1.56E-3</c:v>
                </c:pt>
                <c:pt idx="88573" formatCode="0.00E+00">
                  <c:v>1.56E-3</c:v>
                </c:pt>
                <c:pt idx="88574" formatCode="0.00E+00">
                  <c:v>1.56E-3</c:v>
                </c:pt>
                <c:pt idx="88575" formatCode="0.00E+00">
                  <c:v>1.56E-3</c:v>
                </c:pt>
                <c:pt idx="88576" formatCode="0.00E+00">
                  <c:v>1.56E-3</c:v>
                </c:pt>
                <c:pt idx="88577" formatCode="0.00E+00">
                  <c:v>1.56E-3</c:v>
                </c:pt>
                <c:pt idx="88578" formatCode="0.00E+00">
                  <c:v>1.56E-3</c:v>
                </c:pt>
                <c:pt idx="88579" formatCode="0.00E+00">
                  <c:v>1.56E-3</c:v>
                </c:pt>
                <c:pt idx="88580" formatCode="0.00E+00">
                  <c:v>1.56E-3</c:v>
                </c:pt>
                <c:pt idx="88581" formatCode="0.00E+00">
                  <c:v>1.56E-3</c:v>
                </c:pt>
                <c:pt idx="88582" formatCode="0.00E+00">
                  <c:v>1.56E-3</c:v>
                </c:pt>
                <c:pt idx="88583" formatCode="0.00E+00">
                  <c:v>1.56E-3</c:v>
                </c:pt>
                <c:pt idx="88584" formatCode="0.00E+00">
                  <c:v>1.56E-3</c:v>
                </c:pt>
                <c:pt idx="88585" formatCode="0.00E+00">
                  <c:v>1.56E-3</c:v>
                </c:pt>
                <c:pt idx="88586" formatCode="0.00E+00">
                  <c:v>1.56E-3</c:v>
                </c:pt>
                <c:pt idx="88587" formatCode="0.00E+00">
                  <c:v>1.56E-3</c:v>
                </c:pt>
                <c:pt idx="88588" formatCode="0.00E+00">
                  <c:v>1.56E-3</c:v>
                </c:pt>
                <c:pt idx="88589" formatCode="0.00E+00">
                  <c:v>1.56E-3</c:v>
                </c:pt>
                <c:pt idx="88590" formatCode="0.00E+00">
                  <c:v>1.56E-3</c:v>
                </c:pt>
                <c:pt idx="88591" formatCode="0.00E+00">
                  <c:v>1.56E-3</c:v>
                </c:pt>
                <c:pt idx="88592" formatCode="0.00E+00">
                  <c:v>1.56E-3</c:v>
                </c:pt>
                <c:pt idx="88593" formatCode="0.00E+00">
                  <c:v>1.56E-3</c:v>
                </c:pt>
                <c:pt idx="88594" formatCode="0.00E+00">
                  <c:v>1.56E-3</c:v>
                </c:pt>
                <c:pt idx="88595" formatCode="0.00E+00">
                  <c:v>1.56E-3</c:v>
                </c:pt>
                <c:pt idx="88596" formatCode="0.00E+00">
                  <c:v>1.56E-3</c:v>
                </c:pt>
                <c:pt idx="88597" formatCode="0.00E+00">
                  <c:v>1.56E-3</c:v>
                </c:pt>
                <c:pt idx="88598" formatCode="0.00E+00">
                  <c:v>1.56E-3</c:v>
                </c:pt>
                <c:pt idx="88599" formatCode="0.00E+00">
                  <c:v>1.56E-3</c:v>
                </c:pt>
                <c:pt idx="88600" formatCode="0.00E+00">
                  <c:v>1.56E-3</c:v>
                </c:pt>
                <c:pt idx="88601" formatCode="0.00E+00">
                  <c:v>1.56E-3</c:v>
                </c:pt>
                <c:pt idx="88602" formatCode="0.00E+00">
                  <c:v>1.56E-3</c:v>
                </c:pt>
                <c:pt idx="88603" formatCode="0.00E+00">
                  <c:v>1.56E-3</c:v>
                </c:pt>
                <c:pt idx="88604" formatCode="0.00E+00">
                  <c:v>1.56E-3</c:v>
                </c:pt>
                <c:pt idx="88605" formatCode="0.00E+00">
                  <c:v>1.56E-3</c:v>
                </c:pt>
                <c:pt idx="88606" formatCode="0.00E+00">
                  <c:v>1.56E-3</c:v>
                </c:pt>
                <c:pt idx="88607" formatCode="0.00E+00">
                  <c:v>1.56E-3</c:v>
                </c:pt>
                <c:pt idx="88608" formatCode="0.00E+00">
                  <c:v>1.56E-3</c:v>
                </c:pt>
                <c:pt idx="88609" formatCode="0.00E+00">
                  <c:v>1.56E-3</c:v>
                </c:pt>
                <c:pt idx="88610" formatCode="0.00E+00">
                  <c:v>1.56E-3</c:v>
                </c:pt>
                <c:pt idx="88611" formatCode="0.00E+00">
                  <c:v>1.56E-3</c:v>
                </c:pt>
                <c:pt idx="88612" formatCode="0.00E+00">
                  <c:v>1.56E-3</c:v>
                </c:pt>
                <c:pt idx="88613" formatCode="0.00E+00">
                  <c:v>1.56E-3</c:v>
                </c:pt>
                <c:pt idx="88614" formatCode="0.00E+00">
                  <c:v>1.56E-3</c:v>
                </c:pt>
                <c:pt idx="88615" formatCode="0.00E+00">
                  <c:v>1.56E-3</c:v>
                </c:pt>
                <c:pt idx="88616" formatCode="0.00E+00">
                  <c:v>1.56E-3</c:v>
                </c:pt>
                <c:pt idx="88617" formatCode="0.00E+00">
                  <c:v>1.56E-3</c:v>
                </c:pt>
                <c:pt idx="88618" formatCode="0.00E+00">
                  <c:v>1.56E-3</c:v>
                </c:pt>
                <c:pt idx="88619" formatCode="0.00E+00">
                  <c:v>1.56E-3</c:v>
                </c:pt>
                <c:pt idx="88620" formatCode="0.00E+00">
                  <c:v>1.56E-3</c:v>
                </c:pt>
                <c:pt idx="88621" formatCode="0.00E+00">
                  <c:v>1.56E-3</c:v>
                </c:pt>
                <c:pt idx="88622" formatCode="0.00E+00">
                  <c:v>1.56E-3</c:v>
                </c:pt>
                <c:pt idx="88623" formatCode="0.00E+00">
                  <c:v>1.56E-3</c:v>
                </c:pt>
                <c:pt idx="88624" formatCode="0.00E+00">
                  <c:v>1.56E-3</c:v>
                </c:pt>
                <c:pt idx="88625" formatCode="0.00E+00">
                  <c:v>1.56E-3</c:v>
                </c:pt>
                <c:pt idx="88626" formatCode="0.00E+00">
                  <c:v>1.56E-3</c:v>
                </c:pt>
                <c:pt idx="88627" formatCode="0.00E+00">
                  <c:v>1.56E-3</c:v>
                </c:pt>
                <c:pt idx="88628" formatCode="0.00E+00">
                  <c:v>1.56E-3</c:v>
                </c:pt>
                <c:pt idx="88629" formatCode="0.00E+00">
                  <c:v>1.56E-3</c:v>
                </c:pt>
                <c:pt idx="88630" formatCode="0.00E+00">
                  <c:v>1.56E-3</c:v>
                </c:pt>
                <c:pt idx="88631" formatCode="0.00E+00">
                  <c:v>1.56E-3</c:v>
                </c:pt>
                <c:pt idx="88632" formatCode="0.00E+00">
                  <c:v>1.56E-3</c:v>
                </c:pt>
                <c:pt idx="88633" formatCode="0.00E+00">
                  <c:v>1.56E-3</c:v>
                </c:pt>
                <c:pt idx="88634" formatCode="0.00E+00">
                  <c:v>1.56E-3</c:v>
                </c:pt>
                <c:pt idx="88635" formatCode="0.00E+00">
                  <c:v>1.56E-3</c:v>
                </c:pt>
                <c:pt idx="88636" formatCode="0.00E+00">
                  <c:v>1.56E-3</c:v>
                </c:pt>
                <c:pt idx="88637" formatCode="0.00E+00">
                  <c:v>1.56E-3</c:v>
                </c:pt>
                <c:pt idx="88638" formatCode="0.00E+00">
                  <c:v>1.56E-3</c:v>
                </c:pt>
                <c:pt idx="88639" formatCode="0.00E+00">
                  <c:v>1.56E-3</c:v>
                </c:pt>
                <c:pt idx="88640" formatCode="0.00E+00">
                  <c:v>1.56E-3</c:v>
                </c:pt>
                <c:pt idx="88641" formatCode="0.00E+00">
                  <c:v>1.56E-3</c:v>
                </c:pt>
                <c:pt idx="88642" formatCode="0.00E+00">
                  <c:v>1.56E-3</c:v>
                </c:pt>
                <c:pt idx="88643" formatCode="0.00E+00">
                  <c:v>1.56E-3</c:v>
                </c:pt>
                <c:pt idx="88644" formatCode="0.00E+00">
                  <c:v>1.56E-3</c:v>
                </c:pt>
                <c:pt idx="88645" formatCode="0.00E+00">
                  <c:v>1.56E-3</c:v>
                </c:pt>
                <c:pt idx="88646" formatCode="0.00E+00">
                  <c:v>1.56E-3</c:v>
                </c:pt>
                <c:pt idx="88647" formatCode="0.00E+00">
                  <c:v>1.56E-3</c:v>
                </c:pt>
                <c:pt idx="88648" formatCode="0.00E+00">
                  <c:v>1.56E-3</c:v>
                </c:pt>
                <c:pt idx="88649" formatCode="0.00E+00">
                  <c:v>1.56E-3</c:v>
                </c:pt>
                <c:pt idx="88650" formatCode="0.00E+00">
                  <c:v>1.56E-3</c:v>
                </c:pt>
                <c:pt idx="88651" formatCode="0.00E+00">
                  <c:v>1.56E-3</c:v>
                </c:pt>
                <c:pt idx="88652" formatCode="0.00E+00">
                  <c:v>1.56E-3</c:v>
                </c:pt>
                <c:pt idx="88653" formatCode="0.00E+00">
                  <c:v>1.56E-3</c:v>
                </c:pt>
                <c:pt idx="88654" formatCode="0.00E+00">
                  <c:v>1.56E-3</c:v>
                </c:pt>
                <c:pt idx="88655" formatCode="0.00E+00">
                  <c:v>1.56E-3</c:v>
                </c:pt>
                <c:pt idx="88656" formatCode="0.00E+00">
                  <c:v>1.56E-3</c:v>
                </c:pt>
                <c:pt idx="88657" formatCode="0.00E+00">
                  <c:v>1.56E-3</c:v>
                </c:pt>
                <c:pt idx="88658" formatCode="0.00E+00">
                  <c:v>1.56E-3</c:v>
                </c:pt>
                <c:pt idx="88659" formatCode="0.00E+00">
                  <c:v>1.56E-3</c:v>
                </c:pt>
                <c:pt idx="88660" formatCode="0.00E+00">
                  <c:v>1.56E-3</c:v>
                </c:pt>
                <c:pt idx="88661" formatCode="0.00E+00">
                  <c:v>1.56E-3</c:v>
                </c:pt>
                <c:pt idx="88662" formatCode="0.00E+00">
                  <c:v>1.56E-3</c:v>
                </c:pt>
                <c:pt idx="88663" formatCode="0.00E+00">
                  <c:v>1.56E-3</c:v>
                </c:pt>
                <c:pt idx="88664" formatCode="0.00E+00">
                  <c:v>1.56E-3</c:v>
                </c:pt>
                <c:pt idx="88665" formatCode="0.00E+00">
                  <c:v>1.56E-3</c:v>
                </c:pt>
                <c:pt idx="88666" formatCode="0.00E+00">
                  <c:v>1.56E-3</c:v>
                </c:pt>
                <c:pt idx="88667" formatCode="0.00E+00">
                  <c:v>1.56E-3</c:v>
                </c:pt>
                <c:pt idx="88668" formatCode="0.00E+00">
                  <c:v>1.56E-3</c:v>
                </c:pt>
                <c:pt idx="88669" formatCode="0.00E+00">
                  <c:v>1.56E-3</c:v>
                </c:pt>
                <c:pt idx="88670" formatCode="0.00E+00">
                  <c:v>1.56E-3</c:v>
                </c:pt>
                <c:pt idx="88671" formatCode="0.00E+00">
                  <c:v>1.56E-3</c:v>
                </c:pt>
                <c:pt idx="88672" formatCode="0.00E+00">
                  <c:v>1.56E-3</c:v>
                </c:pt>
                <c:pt idx="88673" formatCode="0.00E+00">
                  <c:v>1.56E-3</c:v>
                </c:pt>
                <c:pt idx="88674" formatCode="0.00E+00">
                  <c:v>1.56E-3</c:v>
                </c:pt>
                <c:pt idx="88675" formatCode="0.00E+00">
                  <c:v>1.56E-3</c:v>
                </c:pt>
                <c:pt idx="88676" formatCode="0.00E+00">
                  <c:v>1.56E-3</c:v>
                </c:pt>
                <c:pt idx="88677" formatCode="0.00E+00">
                  <c:v>1.56E-3</c:v>
                </c:pt>
                <c:pt idx="88678" formatCode="0.00E+00">
                  <c:v>1.56E-3</c:v>
                </c:pt>
                <c:pt idx="88679" formatCode="0.00E+00">
                  <c:v>1.56E-3</c:v>
                </c:pt>
                <c:pt idx="88680" formatCode="0.00E+00">
                  <c:v>1.56E-3</c:v>
                </c:pt>
                <c:pt idx="88681" formatCode="0.00E+00">
                  <c:v>1.56E-3</c:v>
                </c:pt>
                <c:pt idx="88682" formatCode="0.00E+00">
                  <c:v>1.56E-3</c:v>
                </c:pt>
                <c:pt idx="88683" formatCode="0.00E+00">
                  <c:v>1.56E-3</c:v>
                </c:pt>
                <c:pt idx="88684" formatCode="0.00E+00">
                  <c:v>1.56E-3</c:v>
                </c:pt>
                <c:pt idx="88685" formatCode="0.00E+00">
                  <c:v>1.56E-3</c:v>
                </c:pt>
                <c:pt idx="88686" formatCode="0.00E+00">
                  <c:v>1.56E-3</c:v>
                </c:pt>
                <c:pt idx="88687" formatCode="0.00E+00">
                  <c:v>1.56E-3</c:v>
                </c:pt>
                <c:pt idx="88688" formatCode="0.00E+00">
                  <c:v>1.56E-3</c:v>
                </c:pt>
                <c:pt idx="88689" formatCode="0.00E+00">
                  <c:v>1.56E-3</c:v>
                </c:pt>
                <c:pt idx="88690" formatCode="0.00E+00">
                  <c:v>1.56E-3</c:v>
                </c:pt>
                <c:pt idx="88691" formatCode="0.00E+00">
                  <c:v>1.56E-3</c:v>
                </c:pt>
                <c:pt idx="88692" formatCode="0.00E+00">
                  <c:v>1.56E-3</c:v>
                </c:pt>
                <c:pt idx="88693" formatCode="0.00E+00">
                  <c:v>1.56E-3</c:v>
                </c:pt>
                <c:pt idx="88694" formatCode="0.00E+00">
                  <c:v>1.56E-3</c:v>
                </c:pt>
                <c:pt idx="88695" formatCode="0.00E+00">
                  <c:v>1.56E-3</c:v>
                </c:pt>
                <c:pt idx="88696" formatCode="0.00E+00">
                  <c:v>1.56E-3</c:v>
                </c:pt>
                <c:pt idx="88697" formatCode="0.00E+00">
                  <c:v>1.56E-3</c:v>
                </c:pt>
                <c:pt idx="88698" formatCode="0.00E+00">
                  <c:v>1.56E-3</c:v>
                </c:pt>
                <c:pt idx="88699" formatCode="0.00E+00">
                  <c:v>1.56E-3</c:v>
                </c:pt>
                <c:pt idx="88700" formatCode="0.00E+00">
                  <c:v>1.56E-3</c:v>
                </c:pt>
                <c:pt idx="88701" formatCode="0.00E+00">
                  <c:v>1.56E-3</c:v>
                </c:pt>
                <c:pt idx="88702" formatCode="0.00E+00">
                  <c:v>1.56E-3</c:v>
                </c:pt>
                <c:pt idx="88703" formatCode="0.00E+00">
                  <c:v>1.56E-3</c:v>
                </c:pt>
                <c:pt idx="88704" formatCode="0.00E+00">
                  <c:v>1.56E-3</c:v>
                </c:pt>
                <c:pt idx="88705" formatCode="0.00E+00">
                  <c:v>1.56E-3</c:v>
                </c:pt>
                <c:pt idx="88706" formatCode="0.00E+00">
                  <c:v>1.56E-3</c:v>
                </c:pt>
                <c:pt idx="88707" formatCode="0.00E+00">
                  <c:v>1.56E-3</c:v>
                </c:pt>
                <c:pt idx="88708" formatCode="0.00E+00">
                  <c:v>1.56E-3</c:v>
                </c:pt>
                <c:pt idx="88709" formatCode="0.00E+00">
                  <c:v>1.56E-3</c:v>
                </c:pt>
                <c:pt idx="88710" formatCode="0.00E+00">
                  <c:v>1.56E-3</c:v>
                </c:pt>
                <c:pt idx="88711" formatCode="0.00E+00">
                  <c:v>1.56E-3</c:v>
                </c:pt>
                <c:pt idx="88712" formatCode="0.00E+00">
                  <c:v>1.56E-3</c:v>
                </c:pt>
                <c:pt idx="88713" formatCode="0.00E+00">
                  <c:v>1.56E-3</c:v>
                </c:pt>
                <c:pt idx="88714" formatCode="0.00E+00">
                  <c:v>1.56E-3</c:v>
                </c:pt>
                <c:pt idx="88715" formatCode="0.00E+00">
                  <c:v>1.56E-3</c:v>
                </c:pt>
                <c:pt idx="88716" formatCode="0.00E+00">
                  <c:v>1.56E-3</c:v>
                </c:pt>
                <c:pt idx="88717" formatCode="0.00E+00">
                  <c:v>1.56E-3</c:v>
                </c:pt>
                <c:pt idx="88718" formatCode="0.00E+00">
                  <c:v>1.56E-3</c:v>
                </c:pt>
                <c:pt idx="88719" formatCode="0.00E+00">
                  <c:v>1.56E-3</c:v>
                </c:pt>
                <c:pt idx="88720" formatCode="0.00E+00">
                  <c:v>1.56E-3</c:v>
                </c:pt>
                <c:pt idx="88721" formatCode="0.00E+00">
                  <c:v>1.56E-3</c:v>
                </c:pt>
                <c:pt idx="88722" formatCode="0.00E+00">
                  <c:v>1.56E-3</c:v>
                </c:pt>
                <c:pt idx="88723" formatCode="0.00E+00">
                  <c:v>1.56E-3</c:v>
                </c:pt>
                <c:pt idx="88724" formatCode="0.00E+00">
                  <c:v>1.56E-3</c:v>
                </c:pt>
                <c:pt idx="88725" formatCode="0.00E+00">
                  <c:v>1.56E-3</c:v>
                </c:pt>
                <c:pt idx="88726" formatCode="0.00E+00">
                  <c:v>1.56E-3</c:v>
                </c:pt>
                <c:pt idx="88727" formatCode="0.00E+00">
                  <c:v>1.56E-3</c:v>
                </c:pt>
                <c:pt idx="88728" formatCode="0.00E+00">
                  <c:v>1.56E-3</c:v>
                </c:pt>
                <c:pt idx="88729" formatCode="0.00E+00">
                  <c:v>1.56E-3</c:v>
                </c:pt>
                <c:pt idx="88730" formatCode="0.00E+00">
                  <c:v>1.56E-3</c:v>
                </c:pt>
                <c:pt idx="88731" formatCode="0.00E+00">
                  <c:v>1.56E-3</c:v>
                </c:pt>
                <c:pt idx="88732" formatCode="0.00E+00">
                  <c:v>1.56E-3</c:v>
                </c:pt>
                <c:pt idx="88733" formatCode="0.00E+00">
                  <c:v>1.56E-3</c:v>
                </c:pt>
                <c:pt idx="88734" formatCode="0.00E+00">
                  <c:v>1.56E-3</c:v>
                </c:pt>
                <c:pt idx="88735" formatCode="0.00E+00">
                  <c:v>1.56E-3</c:v>
                </c:pt>
                <c:pt idx="88736" formatCode="0.00E+00">
                  <c:v>1.56E-3</c:v>
                </c:pt>
                <c:pt idx="88737" formatCode="0.00E+00">
                  <c:v>1.56E-3</c:v>
                </c:pt>
                <c:pt idx="88738" formatCode="0.00E+00">
                  <c:v>1.56E-3</c:v>
                </c:pt>
                <c:pt idx="88739" formatCode="0.00E+00">
                  <c:v>1.56E-3</c:v>
                </c:pt>
                <c:pt idx="88740" formatCode="0.00E+00">
                  <c:v>1.56E-3</c:v>
                </c:pt>
                <c:pt idx="88741" formatCode="0.00E+00">
                  <c:v>1.56E-3</c:v>
                </c:pt>
                <c:pt idx="88742" formatCode="0.00E+00">
                  <c:v>1.56E-3</c:v>
                </c:pt>
                <c:pt idx="88743" formatCode="0.00E+00">
                  <c:v>1.56E-3</c:v>
                </c:pt>
                <c:pt idx="88744" formatCode="0.00E+00">
                  <c:v>1.56E-3</c:v>
                </c:pt>
                <c:pt idx="88745" formatCode="0.00E+00">
                  <c:v>1.56E-3</c:v>
                </c:pt>
                <c:pt idx="88746" formatCode="0.00E+00">
                  <c:v>1.56E-3</c:v>
                </c:pt>
                <c:pt idx="88747" formatCode="0.00E+00">
                  <c:v>1.56E-3</c:v>
                </c:pt>
                <c:pt idx="88748" formatCode="0.00E+00">
                  <c:v>1.56E-3</c:v>
                </c:pt>
                <c:pt idx="88749" formatCode="0.00E+00">
                  <c:v>1.56E-3</c:v>
                </c:pt>
                <c:pt idx="88750" formatCode="0.00E+00">
                  <c:v>1.56E-3</c:v>
                </c:pt>
                <c:pt idx="88751" formatCode="0.00E+00">
                  <c:v>1.56E-3</c:v>
                </c:pt>
                <c:pt idx="88752" formatCode="0.00E+00">
                  <c:v>1.56E-3</c:v>
                </c:pt>
                <c:pt idx="88753" formatCode="0.00E+00">
                  <c:v>1.56E-3</c:v>
                </c:pt>
                <c:pt idx="88754" formatCode="0.00E+00">
                  <c:v>1.56E-3</c:v>
                </c:pt>
                <c:pt idx="88755" formatCode="0.00E+00">
                  <c:v>1.56E-3</c:v>
                </c:pt>
                <c:pt idx="88756" formatCode="0.00E+00">
                  <c:v>1.56E-3</c:v>
                </c:pt>
                <c:pt idx="88757" formatCode="0.00E+00">
                  <c:v>1.56E-3</c:v>
                </c:pt>
                <c:pt idx="88758" formatCode="0.00E+00">
                  <c:v>1.56E-3</c:v>
                </c:pt>
                <c:pt idx="88759" formatCode="0.00E+00">
                  <c:v>1.56E-3</c:v>
                </c:pt>
                <c:pt idx="88760" formatCode="0.00E+00">
                  <c:v>1.56E-3</c:v>
                </c:pt>
                <c:pt idx="88761" formatCode="0.00E+00">
                  <c:v>1.56E-3</c:v>
                </c:pt>
                <c:pt idx="88762" formatCode="0.00E+00">
                  <c:v>1.56E-3</c:v>
                </c:pt>
                <c:pt idx="88763" formatCode="0.00E+00">
                  <c:v>1.56E-3</c:v>
                </c:pt>
                <c:pt idx="88764" formatCode="0.00E+00">
                  <c:v>1.56E-3</c:v>
                </c:pt>
                <c:pt idx="88765" formatCode="0.00E+00">
                  <c:v>1.56E-3</c:v>
                </c:pt>
                <c:pt idx="88766" formatCode="0.00E+00">
                  <c:v>1.56E-3</c:v>
                </c:pt>
                <c:pt idx="88767" formatCode="0.00E+00">
                  <c:v>1.56E-3</c:v>
                </c:pt>
                <c:pt idx="88768" formatCode="0.00E+00">
                  <c:v>1.56E-3</c:v>
                </c:pt>
                <c:pt idx="88769" formatCode="0.00E+00">
                  <c:v>1.56E-3</c:v>
                </c:pt>
                <c:pt idx="88770" formatCode="0.00E+00">
                  <c:v>1.56E-3</c:v>
                </c:pt>
                <c:pt idx="88771" formatCode="0.00E+00">
                  <c:v>1.56E-3</c:v>
                </c:pt>
                <c:pt idx="88772" formatCode="0.00E+00">
                  <c:v>1.56E-3</c:v>
                </c:pt>
                <c:pt idx="88773" formatCode="0.00E+00">
                  <c:v>1.56E-3</c:v>
                </c:pt>
                <c:pt idx="88774" formatCode="0.00E+00">
                  <c:v>1.56E-3</c:v>
                </c:pt>
                <c:pt idx="88775" formatCode="0.00E+00">
                  <c:v>1.56E-3</c:v>
                </c:pt>
                <c:pt idx="88776" formatCode="0.00E+00">
                  <c:v>1.56E-3</c:v>
                </c:pt>
                <c:pt idx="88777" formatCode="0.00E+00">
                  <c:v>1.56E-3</c:v>
                </c:pt>
                <c:pt idx="88778" formatCode="0.00E+00">
                  <c:v>1.56E-3</c:v>
                </c:pt>
                <c:pt idx="88779" formatCode="0.00E+00">
                  <c:v>1.56E-3</c:v>
                </c:pt>
                <c:pt idx="88780" formatCode="0.00E+00">
                  <c:v>1.56E-3</c:v>
                </c:pt>
                <c:pt idx="88781" formatCode="0.00E+00">
                  <c:v>1.56E-3</c:v>
                </c:pt>
                <c:pt idx="88782" formatCode="0.00E+00">
                  <c:v>1.56E-3</c:v>
                </c:pt>
                <c:pt idx="88783" formatCode="0.00E+00">
                  <c:v>1.56E-3</c:v>
                </c:pt>
                <c:pt idx="88784" formatCode="0.00E+00">
                  <c:v>1.56E-3</c:v>
                </c:pt>
                <c:pt idx="88785" formatCode="0.00E+00">
                  <c:v>1.56E-3</c:v>
                </c:pt>
                <c:pt idx="88786" formatCode="0.00E+00">
                  <c:v>1.56E-3</c:v>
                </c:pt>
                <c:pt idx="88787" formatCode="0.00E+00">
                  <c:v>1.56E-3</c:v>
                </c:pt>
                <c:pt idx="88788" formatCode="0.00E+00">
                  <c:v>1.56E-3</c:v>
                </c:pt>
                <c:pt idx="88789" formatCode="0.00E+00">
                  <c:v>1.56E-3</c:v>
                </c:pt>
                <c:pt idx="88790" formatCode="0.00E+00">
                  <c:v>1.56E-3</c:v>
                </c:pt>
                <c:pt idx="88791" formatCode="0.00E+00">
                  <c:v>1.56E-3</c:v>
                </c:pt>
                <c:pt idx="88792" formatCode="0.00E+00">
                  <c:v>1.56E-3</c:v>
                </c:pt>
                <c:pt idx="88793" formatCode="0.00E+00">
                  <c:v>1.56E-3</c:v>
                </c:pt>
                <c:pt idx="88794" formatCode="0.00E+00">
                  <c:v>1.56E-3</c:v>
                </c:pt>
                <c:pt idx="88795" formatCode="0.00E+00">
                  <c:v>1.56E-3</c:v>
                </c:pt>
                <c:pt idx="88796" formatCode="0.00E+00">
                  <c:v>1.56E-3</c:v>
                </c:pt>
                <c:pt idx="88797" formatCode="0.00E+00">
                  <c:v>1.56E-3</c:v>
                </c:pt>
                <c:pt idx="88798" formatCode="0.00E+00">
                  <c:v>1.56E-3</c:v>
                </c:pt>
                <c:pt idx="88799" formatCode="0.00E+00">
                  <c:v>1.56E-3</c:v>
                </c:pt>
                <c:pt idx="88800" formatCode="0.00E+00">
                  <c:v>1.56E-3</c:v>
                </c:pt>
                <c:pt idx="88801" formatCode="0.00E+00">
                  <c:v>1.56E-3</c:v>
                </c:pt>
                <c:pt idx="88802" formatCode="0.00E+00">
                  <c:v>1.56E-3</c:v>
                </c:pt>
                <c:pt idx="88803" formatCode="0.00E+00">
                  <c:v>1.56E-3</c:v>
                </c:pt>
                <c:pt idx="88804" formatCode="0.00E+00">
                  <c:v>1.56E-3</c:v>
                </c:pt>
                <c:pt idx="88805" formatCode="0.00E+00">
                  <c:v>1.56E-3</c:v>
                </c:pt>
                <c:pt idx="88806" formatCode="0.00E+00">
                  <c:v>1.56E-3</c:v>
                </c:pt>
                <c:pt idx="88807" formatCode="0.00E+00">
                  <c:v>1.56E-3</c:v>
                </c:pt>
                <c:pt idx="88808" formatCode="0.00E+00">
                  <c:v>1.56E-3</c:v>
                </c:pt>
                <c:pt idx="88809" formatCode="0.00E+00">
                  <c:v>1.56E-3</c:v>
                </c:pt>
                <c:pt idx="88810" formatCode="0.00E+00">
                  <c:v>1.56E-3</c:v>
                </c:pt>
                <c:pt idx="88811" formatCode="0.00E+00">
                  <c:v>1.56E-3</c:v>
                </c:pt>
                <c:pt idx="88812" formatCode="0.00E+00">
                  <c:v>1.56E-3</c:v>
                </c:pt>
                <c:pt idx="88813" formatCode="0.00E+00">
                  <c:v>1.56E-3</c:v>
                </c:pt>
                <c:pt idx="88814" formatCode="0.00E+00">
                  <c:v>1.56E-3</c:v>
                </c:pt>
                <c:pt idx="88815" formatCode="0.00E+00">
                  <c:v>1.56E-3</c:v>
                </c:pt>
                <c:pt idx="88816" formatCode="0.00E+00">
                  <c:v>1.56E-3</c:v>
                </c:pt>
                <c:pt idx="88817" formatCode="0.00E+00">
                  <c:v>1.56E-3</c:v>
                </c:pt>
                <c:pt idx="88818" formatCode="0.00E+00">
                  <c:v>1.56E-3</c:v>
                </c:pt>
                <c:pt idx="88819" formatCode="0.00E+00">
                  <c:v>1.56E-3</c:v>
                </c:pt>
                <c:pt idx="88820" formatCode="0.00E+00">
                  <c:v>1.56E-3</c:v>
                </c:pt>
                <c:pt idx="88821" formatCode="0.00E+00">
                  <c:v>1.56E-3</c:v>
                </c:pt>
                <c:pt idx="88822" formatCode="0.00E+00">
                  <c:v>1.56E-3</c:v>
                </c:pt>
                <c:pt idx="88823" formatCode="0.00E+00">
                  <c:v>1.56E-3</c:v>
                </c:pt>
                <c:pt idx="88824" formatCode="0.00E+00">
                  <c:v>1.56E-3</c:v>
                </c:pt>
                <c:pt idx="88825" formatCode="0.00E+00">
                  <c:v>1.56E-3</c:v>
                </c:pt>
                <c:pt idx="88826" formatCode="0.00E+00">
                  <c:v>1.56E-3</c:v>
                </c:pt>
                <c:pt idx="88827" formatCode="0.00E+00">
                  <c:v>1.56E-3</c:v>
                </c:pt>
                <c:pt idx="88828" formatCode="0.00E+00">
                  <c:v>1.56E-3</c:v>
                </c:pt>
                <c:pt idx="88829" formatCode="0.00E+00">
                  <c:v>1.56E-3</c:v>
                </c:pt>
                <c:pt idx="88830" formatCode="0.00E+00">
                  <c:v>1.56E-3</c:v>
                </c:pt>
                <c:pt idx="88831" formatCode="0.00E+00">
                  <c:v>1.56E-3</c:v>
                </c:pt>
                <c:pt idx="88832" formatCode="0.00E+00">
                  <c:v>1.56E-3</c:v>
                </c:pt>
                <c:pt idx="88833" formatCode="0.00E+00">
                  <c:v>1.56E-3</c:v>
                </c:pt>
                <c:pt idx="88834" formatCode="0.00E+00">
                  <c:v>1.56E-3</c:v>
                </c:pt>
                <c:pt idx="88835" formatCode="0.00E+00">
                  <c:v>1.56E-3</c:v>
                </c:pt>
                <c:pt idx="88836" formatCode="0.00E+00">
                  <c:v>1.56E-3</c:v>
                </c:pt>
                <c:pt idx="88837" formatCode="0.00E+00">
                  <c:v>1.56E-3</c:v>
                </c:pt>
                <c:pt idx="88838" formatCode="0.00E+00">
                  <c:v>1.56E-3</c:v>
                </c:pt>
                <c:pt idx="88839" formatCode="0.00E+00">
                  <c:v>1.56E-3</c:v>
                </c:pt>
                <c:pt idx="88840" formatCode="0.00E+00">
                  <c:v>1.56E-3</c:v>
                </c:pt>
                <c:pt idx="88841" formatCode="0.00E+00">
                  <c:v>1.56E-3</c:v>
                </c:pt>
                <c:pt idx="88842" formatCode="0.00E+00">
                  <c:v>1.56E-3</c:v>
                </c:pt>
                <c:pt idx="88843" formatCode="0.00E+00">
                  <c:v>1.56E-3</c:v>
                </c:pt>
                <c:pt idx="88844" formatCode="0.00E+00">
                  <c:v>1.56E-3</c:v>
                </c:pt>
                <c:pt idx="88845" formatCode="0.00E+00">
                  <c:v>1.56E-3</c:v>
                </c:pt>
                <c:pt idx="88846" formatCode="0.00E+00">
                  <c:v>1.56E-3</c:v>
                </c:pt>
                <c:pt idx="88847" formatCode="0.00E+00">
                  <c:v>1.56E-3</c:v>
                </c:pt>
                <c:pt idx="88848" formatCode="0.00E+00">
                  <c:v>1.56E-3</c:v>
                </c:pt>
                <c:pt idx="88849" formatCode="0.00E+00">
                  <c:v>1.56E-3</c:v>
                </c:pt>
                <c:pt idx="88850" formatCode="0.00E+00">
                  <c:v>1.56E-3</c:v>
                </c:pt>
                <c:pt idx="88851" formatCode="0.00E+00">
                  <c:v>1.56E-3</c:v>
                </c:pt>
                <c:pt idx="88852" formatCode="0.00E+00">
                  <c:v>1.56E-3</c:v>
                </c:pt>
                <c:pt idx="88853" formatCode="0.00E+00">
                  <c:v>1.56E-3</c:v>
                </c:pt>
                <c:pt idx="88854" formatCode="0.00E+00">
                  <c:v>1.56E-3</c:v>
                </c:pt>
                <c:pt idx="88855" formatCode="0.00E+00">
                  <c:v>1.56E-3</c:v>
                </c:pt>
                <c:pt idx="88856" formatCode="0.00E+00">
                  <c:v>1.56E-3</c:v>
                </c:pt>
                <c:pt idx="88857" formatCode="0.00E+00">
                  <c:v>1.56E-3</c:v>
                </c:pt>
                <c:pt idx="88858" formatCode="0.00E+00">
                  <c:v>1.56E-3</c:v>
                </c:pt>
                <c:pt idx="88859" formatCode="0.00E+00">
                  <c:v>1.56E-3</c:v>
                </c:pt>
                <c:pt idx="88860" formatCode="0.00E+00">
                  <c:v>1.56E-3</c:v>
                </c:pt>
                <c:pt idx="88861" formatCode="0.00E+00">
                  <c:v>1.56E-3</c:v>
                </c:pt>
                <c:pt idx="88862" formatCode="0.00E+00">
                  <c:v>1.56E-3</c:v>
                </c:pt>
                <c:pt idx="88863" formatCode="0.00E+00">
                  <c:v>1.56E-3</c:v>
                </c:pt>
                <c:pt idx="88864" formatCode="0.00E+00">
                  <c:v>1.56E-3</c:v>
                </c:pt>
                <c:pt idx="88865" formatCode="0.00E+00">
                  <c:v>1.56E-3</c:v>
                </c:pt>
                <c:pt idx="88866" formatCode="0.00E+00">
                  <c:v>1.56E-3</c:v>
                </c:pt>
                <c:pt idx="88867" formatCode="0.00E+00">
                  <c:v>1.56E-3</c:v>
                </c:pt>
                <c:pt idx="88868" formatCode="0.00E+00">
                  <c:v>1.56E-3</c:v>
                </c:pt>
                <c:pt idx="88869" formatCode="0.00E+00">
                  <c:v>1.56E-3</c:v>
                </c:pt>
                <c:pt idx="88870" formatCode="0.00E+00">
                  <c:v>1.56E-3</c:v>
                </c:pt>
                <c:pt idx="88871" formatCode="0.00E+00">
                  <c:v>1.56E-3</c:v>
                </c:pt>
                <c:pt idx="88872" formatCode="0.00E+00">
                  <c:v>1.56E-3</c:v>
                </c:pt>
                <c:pt idx="88873" formatCode="0.00E+00">
                  <c:v>1.56E-3</c:v>
                </c:pt>
                <c:pt idx="88874" formatCode="0.00E+00">
                  <c:v>1.56E-3</c:v>
                </c:pt>
                <c:pt idx="88875" formatCode="0.00E+00">
                  <c:v>1.56E-3</c:v>
                </c:pt>
                <c:pt idx="88876" formatCode="0.00E+00">
                  <c:v>1.56E-3</c:v>
                </c:pt>
                <c:pt idx="88877" formatCode="0.00E+00">
                  <c:v>1.56E-3</c:v>
                </c:pt>
                <c:pt idx="88878" formatCode="0.00E+00">
                  <c:v>1.56E-3</c:v>
                </c:pt>
                <c:pt idx="88879" formatCode="0.00E+00">
                  <c:v>1.56E-3</c:v>
                </c:pt>
                <c:pt idx="88880" formatCode="0.00E+00">
                  <c:v>1.56E-3</c:v>
                </c:pt>
                <c:pt idx="88881" formatCode="0.00E+00">
                  <c:v>1.56E-3</c:v>
                </c:pt>
                <c:pt idx="88882" formatCode="0.00E+00">
                  <c:v>1.56E-3</c:v>
                </c:pt>
                <c:pt idx="88883" formatCode="0.00E+00">
                  <c:v>1.56E-3</c:v>
                </c:pt>
                <c:pt idx="88884" formatCode="0.00E+00">
                  <c:v>1.56E-3</c:v>
                </c:pt>
                <c:pt idx="88885" formatCode="0.00E+00">
                  <c:v>1.56E-3</c:v>
                </c:pt>
                <c:pt idx="88886" formatCode="0.00E+00">
                  <c:v>1.56E-3</c:v>
                </c:pt>
                <c:pt idx="88887" formatCode="0.00E+00">
                  <c:v>1.56E-3</c:v>
                </c:pt>
                <c:pt idx="88888" formatCode="0.00E+00">
                  <c:v>1.56E-3</c:v>
                </c:pt>
                <c:pt idx="88889" formatCode="0.00E+00">
                  <c:v>1.56E-3</c:v>
                </c:pt>
                <c:pt idx="88890" formatCode="0.00E+00">
                  <c:v>1.56E-3</c:v>
                </c:pt>
                <c:pt idx="88891" formatCode="0.00E+00">
                  <c:v>1.56E-3</c:v>
                </c:pt>
                <c:pt idx="88892" formatCode="0.00E+00">
                  <c:v>1.56E-3</c:v>
                </c:pt>
                <c:pt idx="88893" formatCode="0.00E+00">
                  <c:v>1.56E-3</c:v>
                </c:pt>
                <c:pt idx="88894" formatCode="0.00E+00">
                  <c:v>1.56E-3</c:v>
                </c:pt>
                <c:pt idx="88895" formatCode="0.00E+00">
                  <c:v>1.56E-3</c:v>
                </c:pt>
                <c:pt idx="88896" formatCode="0.00E+00">
                  <c:v>1.56E-3</c:v>
                </c:pt>
                <c:pt idx="88897" formatCode="0.00E+00">
                  <c:v>1.56E-3</c:v>
                </c:pt>
                <c:pt idx="88898" formatCode="0.00E+00">
                  <c:v>1.56E-3</c:v>
                </c:pt>
                <c:pt idx="88899" formatCode="0.00E+00">
                  <c:v>1.56E-3</c:v>
                </c:pt>
                <c:pt idx="88900" formatCode="0.00E+00">
                  <c:v>1.56E-3</c:v>
                </c:pt>
                <c:pt idx="88901" formatCode="0.00E+00">
                  <c:v>1.56E-3</c:v>
                </c:pt>
                <c:pt idx="88902" formatCode="0.00E+00">
                  <c:v>1.56E-3</c:v>
                </c:pt>
                <c:pt idx="88903" formatCode="0.00E+00">
                  <c:v>1.56E-3</c:v>
                </c:pt>
                <c:pt idx="88904" formatCode="0.00E+00">
                  <c:v>1.56E-3</c:v>
                </c:pt>
                <c:pt idx="88905" formatCode="0.00E+00">
                  <c:v>1.56E-3</c:v>
                </c:pt>
                <c:pt idx="88906" formatCode="0.00E+00">
                  <c:v>1.56E-3</c:v>
                </c:pt>
                <c:pt idx="88907" formatCode="0.00E+00">
                  <c:v>1.56E-3</c:v>
                </c:pt>
                <c:pt idx="88908" formatCode="0.00E+00">
                  <c:v>1.56E-3</c:v>
                </c:pt>
                <c:pt idx="88909" formatCode="0.00E+00">
                  <c:v>1.56E-3</c:v>
                </c:pt>
                <c:pt idx="88910" formatCode="0.00E+00">
                  <c:v>1.56E-3</c:v>
                </c:pt>
                <c:pt idx="88911" formatCode="0.00E+00">
                  <c:v>1.56E-3</c:v>
                </c:pt>
                <c:pt idx="88912" formatCode="0.00E+00">
                  <c:v>1.56E-3</c:v>
                </c:pt>
                <c:pt idx="88913" formatCode="0.00E+00">
                  <c:v>1.56E-3</c:v>
                </c:pt>
                <c:pt idx="88914" formatCode="0.00E+00">
                  <c:v>1.56E-3</c:v>
                </c:pt>
                <c:pt idx="88915" formatCode="0.00E+00">
                  <c:v>1.56E-3</c:v>
                </c:pt>
                <c:pt idx="88916" formatCode="0.00E+00">
                  <c:v>1.56E-3</c:v>
                </c:pt>
                <c:pt idx="88917" formatCode="0.00E+00">
                  <c:v>1.56E-3</c:v>
                </c:pt>
                <c:pt idx="88918" formatCode="0.00E+00">
                  <c:v>1.56E-3</c:v>
                </c:pt>
                <c:pt idx="88919" formatCode="0.00E+00">
                  <c:v>1.56E-3</c:v>
                </c:pt>
                <c:pt idx="88920" formatCode="0.00E+00">
                  <c:v>1.56E-3</c:v>
                </c:pt>
                <c:pt idx="88921" formatCode="0.00E+00">
                  <c:v>1.56E-3</c:v>
                </c:pt>
                <c:pt idx="88922" formatCode="0.00E+00">
                  <c:v>1.56E-3</c:v>
                </c:pt>
                <c:pt idx="88923" formatCode="0.00E+00">
                  <c:v>1.56E-3</c:v>
                </c:pt>
                <c:pt idx="88924" formatCode="0.00E+00">
                  <c:v>1.56E-3</c:v>
                </c:pt>
                <c:pt idx="88925" formatCode="0.00E+00">
                  <c:v>1.56E-3</c:v>
                </c:pt>
                <c:pt idx="88926" formatCode="0.00E+00">
                  <c:v>1.56E-3</c:v>
                </c:pt>
                <c:pt idx="88927" formatCode="0.00E+00">
                  <c:v>1.56E-3</c:v>
                </c:pt>
                <c:pt idx="88928" formatCode="0.00E+00">
                  <c:v>1.56E-3</c:v>
                </c:pt>
                <c:pt idx="88929" formatCode="0.00E+00">
                  <c:v>1.56E-3</c:v>
                </c:pt>
                <c:pt idx="88930" formatCode="0.00E+00">
                  <c:v>1.56E-3</c:v>
                </c:pt>
                <c:pt idx="88931" formatCode="0.00E+00">
                  <c:v>1.56E-3</c:v>
                </c:pt>
                <c:pt idx="88932" formatCode="0.00E+00">
                  <c:v>1.56E-3</c:v>
                </c:pt>
                <c:pt idx="88933" formatCode="0.00E+00">
                  <c:v>1.56E-3</c:v>
                </c:pt>
                <c:pt idx="88934" formatCode="0.00E+00">
                  <c:v>1.56E-3</c:v>
                </c:pt>
                <c:pt idx="88935" formatCode="0.00E+00">
                  <c:v>1.56E-3</c:v>
                </c:pt>
                <c:pt idx="88936" formatCode="0.00E+00">
                  <c:v>1.56E-3</c:v>
                </c:pt>
                <c:pt idx="88937" formatCode="0.00E+00">
                  <c:v>1.56E-3</c:v>
                </c:pt>
                <c:pt idx="88938" formatCode="0.00E+00">
                  <c:v>1.56E-3</c:v>
                </c:pt>
                <c:pt idx="88939" formatCode="0.00E+00">
                  <c:v>1.56E-3</c:v>
                </c:pt>
                <c:pt idx="88940" formatCode="0.00E+00">
                  <c:v>1.56E-3</c:v>
                </c:pt>
                <c:pt idx="88941" formatCode="0.00E+00">
                  <c:v>1.56E-3</c:v>
                </c:pt>
                <c:pt idx="88942" formatCode="0.00E+00">
                  <c:v>1.56E-3</c:v>
                </c:pt>
                <c:pt idx="88943" formatCode="0.00E+00">
                  <c:v>1.56E-3</c:v>
                </c:pt>
                <c:pt idx="88944" formatCode="0.00E+00">
                  <c:v>1.56E-3</c:v>
                </c:pt>
                <c:pt idx="88945" formatCode="0.00E+00">
                  <c:v>1.56E-3</c:v>
                </c:pt>
                <c:pt idx="88946" formatCode="0.00E+00">
                  <c:v>1.56E-3</c:v>
                </c:pt>
                <c:pt idx="88947" formatCode="0.00E+00">
                  <c:v>1.56E-3</c:v>
                </c:pt>
                <c:pt idx="88948" formatCode="0.00E+00">
                  <c:v>1.56E-3</c:v>
                </c:pt>
                <c:pt idx="88949" formatCode="0.00E+00">
                  <c:v>1.56E-3</c:v>
                </c:pt>
                <c:pt idx="88950" formatCode="0.00E+00">
                  <c:v>1.56E-3</c:v>
                </c:pt>
                <c:pt idx="88951" formatCode="0.00E+00">
                  <c:v>1.56E-3</c:v>
                </c:pt>
                <c:pt idx="88952" formatCode="0.00E+00">
                  <c:v>1.56E-3</c:v>
                </c:pt>
                <c:pt idx="88953" formatCode="0.00E+00">
                  <c:v>1.56E-3</c:v>
                </c:pt>
                <c:pt idx="88954" formatCode="0.00E+00">
                  <c:v>1.56E-3</c:v>
                </c:pt>
                <c:pt idx="88955" formatCode="0.00E+00">
                  <c:v>1.56E-3</c:v>
                </c:pt>
                <c:pt idx="88956" formatCode="0.00E+00">
                  <c:v>1.56E-3</c:v>
                </c:pt>
                <c:pt idx="88957" formatCode="0.00E+00">
                  <c:v>1.56E-3</c:v>
                </c:pt>
                <c:pt idx="88958" formatCode="0.00E+00">
                  <c:v>1.56E-3</c:v>
                </c:pt>
                <c:pt idx="88959" formatCode="0.00E+00">
                  <c:v>1.56E-3</c:v>
                </c:pt>
                <c:pt idx="88960" formatCode="0.00E+00">
                  <c:v>1.56E-3</c:v>
                </c:pt>
                <c:pt idx="88961" formatCode="0.00E+00">
                  <c:v>1.56E-3</c:v>
                </c:pt>
                <c:pt idx="88962" formatCode="0.00E+00">
                  <c:v>1.56E-3</c:v>
                </c:pt>
                <c:pt idx="88963" formatCode="0.00E+00">
                  <c:v>1.56E-3</c:v>
                </c:pt>
                <c:pt idx="88964" formatCode="0.00E+00">
                  <c:v>1.56E-3</c:v>
                </c:pt>
                <c:pt idx="88965" formatCode="0.00E+00">
                  <c:v>1.56E-3</c:v>
                </c:pt>
                <c:pt idx="88966" formatCode="0.00E+00">
                  <c:v>1.56E-3</c:v>
                </c:pt>
                <c:pt idx="88967" formatCode="0.00E+00">
                  <c:v>1.56E-3</c:v>
                </c:pt>
                <c:pt idx="88968" formatCode="0.00E+00">
                  <c:v>1.56E-3</c:v>
                </c:pt>
                <c:pt idx="88969" formatCode="0.00E+00">
                  <c:v>1.56E-3</c:v>
                </c:pt>
                <c:pt idx="88970" formatCode="0.00E+00">
                  <c:v>1.56E-3</c:v>
                </c:pt>
                <c:pt idx="88971" formatCode="0.00E+00">
                  <c:v>1.56E-3</c:v>
                </c:pt>
                <c:pt idx="88972" formatCode="0.00E+00">
                  <c:v>1.56E-3</c:v>
                </c:pt>
                <c:pt idx="88973" formatCode="0.00E+00">
                  <c:v>1.56E-3</c:v>
                </c:pt>
                <c:pt idx="88974" formatCode="0.00E+00">
                  <c:v>1.56E-3</c:v>
                </c:pt>
                <c:pt idx="88975" formatCode="0.00E+00">
                  <c:v>1.56E-3</c:v>
                </c:pt>
                <c:pt idx="88976" formatCode="0.00E+00">
                  <c:v>1.56E-3</c:v>
                </c:pt>
                <c:pt idx="88977" formatCode="0.00E+00">
                  <c:v>1.56E-3</c:v>
                </c:pt>
                <c:pt idx="88978" formatCode="0.00E+00">
                  <c:v>1.56E-3</c:v>
                </c:pt>
                <c:pt idx="88979" formatCode="0.00E+00">
                  <c:v>1.56E-3</c:v>
                </c:pt>
                <c:pt idx="88980" formatCode="0.00E+00">
                  <c:v>1.56E-3</c:v>
                </c:pt>
                <c:pt idx="88981" formatCode="0.00E+00">
                  <c:v>1.56E-3</c:v>
                </c:pt>
                <c:pt idx="88982" formatCode="0.00E+00">
                  <c:v>1.56E-3</c:v>
                </c:pt>
                <c:pt idx="88983" formatCode="0.00E+00">
                  <c:v>1.56E-3</c:v>
                </c:pt>
                <c:pt idx="88984" formatCode="0.00E+00">
                  <c:v>1.56E-3</c:v>
                </c:pt>
                <c:pt idx="88985" formatCode="0.00E+00">
                  <c:v>1.56E-3</c:v>
                </c:pt>
                <c:pt idx="88986" formatCode="0.00E+00">
                  <c:v>1.56E-3</c:v>
                </c:pt>
                <c:pt idx="88987" formatCode="0.00E+00">
                  <c:v>1.56E-3</c:v>
                </c:pt>
                <c:pt idx="88988" formatCode="0.00E+00">
                  <c:v>1.56E-3</c:v>
                </c:pt>
                <c:pt idx="88989" formatCode="0.00E+00">
                  <c:v>1.56E-3</c:v>
                </c:pt>
                <c:pt idx="88990" formatCode="0.00E+00">
                  <c:v>1.56E-3</c:v>
                </c:pt>
                <c:pt idx="88991" formatCode="0.00E+00">
                  <c:v>1.56E-3</c:v>
                </c:pt>
                <c:pt idx="88992" formatCode="0.00E+00">
                  <c:v>1.56E-3</c:v>
                </c:pt>
                <c:pt idx="88993" formatCode="0.00E+00">
                  <c:v>1.56E-3</c:v>
                </c:pt>
                <c:pt idx="88994" formatCode="0.00E+00">
                  <c:v>1.56E-3</c:v>
                </c:pt>
                <c:pt idx="88995" formatCode="0.00E+00">
                  <c:v>1.56E-3</c:v>
                </c:pt>
                <c:pt idx="88996" formatCode="0.00E+00">
                  <c:v>1.56E-3</c:v>
                </c:pt>
                <c:pt idx="88997" formatCode="0.00E+00">
                  <c:v>1.56E-3</c:v>
                </c:pt>
                <c:pt idx="88998" formatCode="0.00E+00">
                  <c:v>1.56E-3</c:v>
                </c:pt>
                <c:pt idx="88999" formatCode="0.00E+00">
                  <c:v>1.56E-3</c:v>
                </c:pt>
                <c:pt idx="89000" formatCode="0.00E+00">
                  <c:v>1.56E-3</c:v>
                </c:pt>
                <c:pt idx="89001" formatCode="0.00E+00">
                  <c:v>1.56E-3</c:v>
                </c:pt>
                <c:pt idx="89002" formatCode="0.00E+00">
                  <c:v>1.56E-3</c:v>
                </c:pt>
                <c:pt idx="89003" formatCode="0.00E+00">
                  <c:v>1.56E-3</c:v>
                </c:pt>
                <c:pt idx="89004" formatCode="0.00E+00">
                  <c:v>1.56E-3</c:v>
                </c:pt>
                <c:pt idx="89005" formatCode="0.00E+00">
                  <c:v>1.56E-3</c:v>
                </c:pt>
                <c:pt idx="89006" formatCode="0.00E+00">
                  <c:v>1.56E-3</c:v>
                </c:pt>
                <c:pt idx="89007" formatCode="0.00E+00">
                  <c:v>1.56E-3</c:v>
                </c:pt>
                <c:pt idx="89008" formatCode="0.00E+00">
                  <c:v>1.56E-3</c:v>
                </c:pt>
                <c:pt idx="89009" formatCode="0.00E+00">
                  <c:v>1.56E-3</c:v>
                </c:pt>
                <c:pt idx="89010" formatCode="0.00E+00">
                  <c:v>1.56E-3</c:v>
                </c:pt>
                <c:pt idx="89011" formatCode="0.00E+00">
                  <c:v>1.56E-3</c:v>
                </c:pt>
                <c:pt idx="89012" formatCode="0.00E+00">
                  <c:v>1.56E-3</c:v>
                </c:pt>
                <c:pt idx="89013" formatCode="0.00E+00">
                  <c:v>1.56E-3</c:v>
                </c:pt>
                <c:pt idx="89014" formatCode="0.00E+00">
                  <c:v>1.56E-3</c:v>
                </c:pt>
                <c:pt idx="89015" formatCode="0.00E+00">
                  <c:v>1.56E-3</c:v>
                </c:pt>
                <c:pt idx="89016" formatCode="0.00E+00">
                  <c:v>1.56E-3</c:v>
                </c:pt>
                <c:pt idx="89017" formatCode="0.00E+00">
                  <c:v>1.56E-3</c:v>
                </c:pt>
                <c:pt idx="89018" formatCode="0.00E+00">
                  <c:v>1.56E-3</c:v>
                </c:pt>
                <c:pt idx="89019" formatCode="0.00E+00">
                  <c:v>1.56E-3</c:v>
                </c:pt>
                <c:pt idx="89020" formatCode="0.00E+00">
                  <c:v>1.56E-3</c:v>
                </c:pt>
                <c:pt idx="89021" formatCode="0.00E+00">
                  <c:v>1.56E-3</c:v>
                </c:pt>
                <c:pt idx="89022" formatCode="0.00E+00">
                  <c:v>1.56E-3</c:v>
                </c:pt>
                <c:pt idx="89023" formatCode="0.00E+00">
                  <c:v>1.56E-3</c:v>
                </c:pt>
                <c:pt idx="89024" formatCode="0.00E+00">
                  <c:v>1.56E-3</c:v>
                </c:pt>
                <c:pt idx="89025" formatCode="0.00E+00">
                  <c:v>1.56E-3</c:v>
                </c:pt>
                <c:pt idx="89026" formatCode="0.00E+00">
                  <c:v>1.56E-3</c:v>
                </c:pt>
                <c:pt idx="89027" formatCode="0.00E+00">
                  <c:v>1.56E-3</c:v>
                </c:pt>
                <c:pt idx="89028" formatCode="0.00E+00">
                  <c:v>1.56E-3</c:v>
                </c:pt>
                <c:pt idx="89029" formatCode="0.00E+00">
                  <c:v>1.56E-3</c:v>
                </c:pt>
                <c:pt idx="89030" formatCode="0.00E+00">
                  <c:v>1.56E-3</c:v>
                </c:pt>
                <c:pt idx="89031" formatCode="0.00E+00">
                  <c:v>1.56E-3</c:v>
                </c:pt>
                <c:pt idx="89032" formatCode="0.00E+00">
                  <c:v>1.56E-3</c:v>
                </c:pt>
                <c:pt idx="89033" formatCode="0.00E+00">
                  <c:v>1.56E-3</c:v>
                </c:pt>
                <c:pt idx="89034" formatCode="0.00E+00">
                  <c:v>1.56E-3</c:v>
                </c:pt>
                <c:pt idx="89035" formatCode="0.00E+00">
                  <c:v>1.56E-3</c:v>
                </c:pt>
                <c:pt idx="89036" formatCode="0.00E+00">
                  <c:v>1.56E-3</c:v>
                </c:pt>
                <c:pt idx="89037" formatCode="0.00E+00">
                  <c:v>1.56E-3</c:v>
                </c:pt>
                <c:pt idx="89038" formatCode="0.00E+00">
                  <c:v>1.56E-3</c:v>
                </c:pt>
                <c:pt idx="89039" formatCode="0.00E+00">
                  <c:v>1.56E-3</c:v>
                </c:pt>
                <c:pt idx="89040" formatCode="0.00E+00">
                  <c:v>1.56E-3</c:v>
                </c:pt>
                <c:pt idx="89041" formatCode="0.00E+00">
                  <c:v>1.56E-3</c:v>
                </c:pt>
                <c:pt idx="89042" formatCode="0.00E+00">
                  <c:v>1.56E-3</c:v>
                </c:pt>
                <c:pt idx="89043" formatCode="0.00E+00">
                  <c:v>1.56E-3</c:v>
                </c:pt>
                <c:pt idx="89044" formatCode="0.00E+00">
                  <c:v>1.56E-3</c:v>
                </c:pt>
                <c:pt idx="89045" formatCode="0.00E+00">
                  <c:v>1.56E-3</c:v>
                </c:pt>
                <c:pt idx="89046" formatCode="0.00E+00">
                  <c:v>1.56E-3</c:v>
                </c:pt>
                <c:pt idx="89047" formatCode="0.00E+00">
                  <c:v>1.56E-3</c:v>
                </c:pt>
                <c:pt idx="89048" formatCode="0.00E+00">
                  <c:v>1.56E-3</c:v>
                </c:pt>
                <c:pt idx="89049" formatCode="0.00E+00">
                  <c:v>1.56E-3</c:v>
                </c:pt>
                <c:pt idx="89050" formatCode="0.00E+00">
                  <c:v>1.56E-3</c:v>
                </c:pt>
                <c:pt idx="89051" formatCode="0.00E+00">
                  <c:v>1.56E-3</c:v>
                </c:pt>
                <c:pt idx="89052" formatCode="0.00E+00">
                  <c:v>1.56E-3</c:v>
                </c:pt>
                <c:pt idx="89053" formatCode="0.00E+00">
                  <c:v>1.56E-3</c:v>
                </c:pt>
                <c:pt idx="89054" formatCode="0.00E+00">
                  <c:v>1.56E-3</c:v>
                </c:pt>
                <c:pt idx="89055" formatCode="0.00E+00">
                  <c:v>1.56E-3</c:v>
                </c:pt>
                <c:pt idx="89056" formatCode="0.00E+00">
                  <c:v>1.56E-3</c:v>
                </c:pt>
                <c:pt idx="89057" formatCode="0.00E+00">
                  <c:v>1.56E-3</c:v>
                </c:pt>
                <c:pt idx="89058" formatCode="0.00E+00">
                  <c:v>1.56E-3</c:v>
                </c:pt>
                <c:pt idx="89059" formatCode="0.00E+00">
                  <c:v>1.56E-3</c:v>
                </c:pt>
                <c:pt idx="89060" formatCode="0.00E+00">
                  <c:v>1.56E-3</c:v>
                </c:pt>
                <c:pt idx="89061" formatCode="0.00E+00">
                  <c:v>1.56E-3</c:v>
                </c:pt>
                <c:pt idx="89062" formatCode="0.00E+00">
                  <c:v>1.56E-3</c:v>
                </c:pt>
                <c:pt idx="89063" formatCode="0.00E+00">
                  <c:v>1.56E-3</c:v>
                </c:pt>
                <c:pt idx="89064" formatCode="0.00E+00">
                  <c:v>1.56E-3</c:v>
                </c:pt>
                <c:pt idx="89065" formatCode="0.00E+00">
                  <c:v>1.56E-3</c:v>
                </c:pt>
                <c:pt idx="89066" formatCode="0.00E+00">
                  <c:v>1.56E-3</c:v>
                </c:pt>
                <c:pt idx="89067" formatCode="0.00E+00">
                  <c:v>1.56E-3</c:v>
                </c:pt>
                <c:pt idx="89068" formatCode="0.00E+00">
                  <c:v>1.56E-3</c:v>
                </c:pt>
                <c:pt idx="89069" formatCode="0.00E+00">
                  <c:v>1.56E-3</c:v>
                </c:pt>
                <c:pt idx="89070" formatCode="0.00E+00">
                  <c:v>1.56E-3</c:v>
                </c:pt>
                <c:pt idx="89071" formatCode="0.00E+00">
                  <c:v>1.56E-3</c:v>
                </c:pt>
                <c:pt idx="89072" formatCode="0.00E+00">
                  <c:v>1.56E-3</c:v>
                </c:pt>
                <c:pt idx="89073" formatCode="0.00E+00">
                  <c:v>1.56E-3</c:v>
                </c:pt>
                <c:pt idx="89074" formatCode="0.00E+00">
                  <c:v>1.56E-3</c:v>
                </c:pt>
                <c:pt idx="89075" formatCode="0.00E+00">
                  <c:v>1.56E-3</c:v>
                </c:pt>
                <c:pt idx="89076" formatCode="0.00E+00">
                  <c:v>1.56E-3</c:v>
                </c:pt>
                <c:pt idx="89077" formatCode="0.00E+00">
                  <c:v>1.56E-3</c:v>
                </c:pt>
                <c:pt idx="89078" formatCode="0.00E+00">
                  <c:v>1.56E-3</c:v>
                </c:pt>
                <c:pt idx="89079" formatCode="0.00E+00">
                  <c:v>1.56E-3</c:v>
                </c:pt>
                <c:pt idx="89080" formatCode="0.00E+00">
                  <c:v>1.56E-3</c:v>
                </c:pt>
                <c:pt idx="89081" formatCode="0.00E+00">
                  <c:v>1.56E-3</c:v>
                </c:pt>
                <c:pt idx="89082" formatCode="0.00E+00">
                  <c:v>1.56E-3</c:v>
                </c:pt>
                <c:pt idx="89083" formatCode="0.00E+00">
                  <c:v>1.56E-3</c:v>
                </c:pt>
                <c:pt idx="89084" formatCode="0.00E+00">
                  <c:v>1.56E-3</c:v>
                </c:pt>
                <c:pt idx="89085" formatCode="0.00E+00">
                  <c:v>1.56E-3</c:v>
                </c:pt>
                <c:pt idx="89086" formatCode="0.00E+00">
                  <c:v>1.56E-3</c:v>
                </c:pt>
                <c:pt idx="89087" formatCode="0.00E+00">
                  <c:v>1.56E-3</c:v>
                </c:pt>
                <c:pt idx="89088" formatCode="0.00E+00">
                  <c:v>1.56E-3</c:v>
                </c:pt>
                <c:pt idx="89089" formatCode="0.00E+00">
                  <c:v>1.56E-3</c:v>
                </c:pt>
                <c:pt idx="89090" formatCode="0.00E+00">
                  <c:v>1.56E-3</c:v>
                </c:pt>
                <c:pt idx="89091" formatCode="0.00E+00">
                  <c:v>1.56E-3</c:v>
                </c:pt>
                <c:pt idx="89092" formatCode="0.00E+00">
                  <c:v>1.56E-3</c:v>
                </c:pt>
                <c:pt idx="89093" formatCode="0.00E+00">
                  <c:v>1.56E-3</c:v>
                </c:pt>
                <c:pt idx="89094" formatCode="0.00E+00">
                  <c:v>1.56E-3</c:v>
                </c:pt>
                <c:pt idx="89095" formatCode="0.00E+00">
                  <c:v>1.56E-3</c:v>
                </c:pt>
                <c:pt idx="89096" formatCode="0.00E+00">
                  <c:v>1.56E-3</c:v>
                </c:pt>
                <c:pt idx="89097" formatCode="0.00E+00">
                  <c:v>1.56E-3</c:v>
                </c:pt>
                <c:pt idx="89098" formatCode="0.00E+00">
                  <c:v>1.56E-3</c:v>
                </c:pt>
                <c:pt idx="89099" formatCode="0.00E+00">
                  <c:v>1.56E-3</c:v>
                </c:pt>
                <c:pt idx="89100" formatCode="0.00E+00">
                  <c:v>1.56E-3</c:v>
                </c:pt>
                <c:pt idx="89101" formatCode="0.00E+00">
                  <c:v>1.56E-3</c:v>
                </c:pt>
                <c:pt idx="89102" formatCode="0.00E+00">
                  <c:v>1.56E-3</c:v>
                </c:pt>
                <c:pt idx="89103" formatCode="0.00E+00">
                  <c:v>1.56E-3</c:v>
                </c:pt>
                <c:pt idx="89104" formatCode="0.00E+00">
                  <c:v>1.56E-3</c:v>
                </c:pt>
                <c:pt idx="89105" formatCode="0.00E+00">
                  <c:v>1.56E-3</c:v>
                </c:pt>
                <c:pt idx="89106" formatCode="0.00E+00">
                  <c:v>1.56E-3</c:v>
                </c:pt>
                <c:pt idx="89107" formatCode="0.00E+00">
                  <c:v>1.56E-3</c:v>
                </c:pt>
                <c:pt idx="89108" formatCode="0.00E+00">
                  <c:v>1.56E-3</c:v>
                </c:pt>
                <c:pt idx="89109" formatCode="0.00E+00">
                  <c:v>1.56E-3</c:v>
                </c:pt>
                <c:pt idx="89110" formatCode="0.00E+00">
                  <c:v>1.56E-3</c:v>
                </c:pt>
                <c:pt idx="89111" formatCode="0.00E+00">
                  <c:v>1.56E-3</c:v>
                </c:pt>
                <c:pt idx="89112" formatCode="0.00E+00">
                  <c:v>1.56E-3</c:v>
                </c:pt>
                <c:pt idx="89113" formatCode="0.00E+00">
                  <c:v>1.56E-3</c:v>
                </c:pt>
                <c:pt idx="89114" formatCode="0.00E+00">
                  <c:v>1.56E-3</c:v>
                </c:pt>
                <c:pt idx="89115" formatCode="0.00E+00">
                  <c:v>1.56E-3</c:v>
                </c:pt>
                <c:pt idx="89116" formatCode="0.00E+00">
                  <c:v>1.56E-3</c:v>
                </c:pt>
                <c:pt idx="89117" formatCode="0.00E+00">
                  <c:v>1.56E-3</c:v>
                </c:pt>
                <c:pt idx="89118" formatCode="0.00E+00">
                  <c:v>1.56E-3</c:v>
                </c:pt>
                <c:pt idx="89119" formatCode="0.00E+00">
                  <c:v>1.56E-3</c:v>
                </c:pt>
                <c:pt idx="89120" formatCode="0.00E+00">
                  <c:v>1.56E-3</c:v>
                </c:pt>
                <c:pt idx="89121" formatCode="0.00E+00">
                  <c:v>1.56E-3</c:v>
                </c:pt>
                <c:pt idx="89122" formatCode="0.00E+00">
                  <c:v>1.56E-3</c:v>
                </c:pt>
                <c:pt idx="89123" formatCode="0.00E+00">
                  <c:v>1.56E-3</c:v>
                </c:pt>
                <c:pt idx="89124" formatCode="0.00E+00">
                  <c:v>1.56E-3</c:v>
                </c:pt>
                <c:pt idx="89125" formatCode="0.00E+00">
                  <c:v>1.56E-3</c:v>
                </c:pt>
                <c:pt idx="89126" formatCode="0.00E+00">
                  <c:v>1.56E-3</c:v>
                </c:pt>
                <c:pt idx="89127" formatCode="0.00E+00">
                  <c:v>1.56E-3</c:v>
                </c:pt>
                <c:pt idx="89128" formatCode="0.00E+00">
                  <c:v>1.56E-3</c:v>
                </c:pt>
                <c:pt idx="89129" formatCode="0.00E+00">
                  <c:v>1.56E-3</c:v>
                </c:pt>
                <c:pt idx="89130" formatCode="0.00E+00">
                  <c:v>1.56E-3</c:v>
                </c:pt>
                <c:pt idx="89131" formatCode="0.00E+00">
                  <c:v>1.56E-3</c:v>
                </c:pt>
                <c:pt idx="89132" formatCode="0.00E+00">
                  <c:v>1.56E-3</c:v>
                </c:pt>
                <c:pt idx="89133" formatCode="0.00E+00">
                  <c:v>1.58E-3</c:v>
                </c:pt>
                <c:pt idx="89134" formatCode="0.00E+00">
                  <c:v>1.91E-3</c:v>
                </c:pt>
                <c:pt idx="89135" formatCode="0.00E+00">
                  <c:v>3.4099999999999998E-3</c:v>
                </c:pt>
                <c:pt idx="89136" formatCode="0.00E+00">
                  <c:v>5.5300000000000002E-3</c:v>
                </c:pt>
                <c:pt idx="89137" formatCode="0.00E+00">
                  <c:v>6.2300000000000003E-3</c:v>
                </c:pt>
                <c:pt idx="89138" formatCode="0.00E+00">
                  <c:v>5.6699999999999997E-3</c:v>
                </c:pt>
                <c:pt idx="89139" formatCode="0.00E+00">
                  <c:v>5.2399999999999999E-3</c:v>
                </c:pt>
                <c:pt idx="89140" formatCode="0.00E+00">
                  <c:v>5.0600000000000003E-3</c:v>
                </c:pt>
                <c:pt idx="89141" formatCode="0.00E+00">
                  <c:v>4.7699999999999999E-3</c:v>
                </c:pt>
                <c:pt idx="89142" formatCode="0.00E+00">
                  <c:v>4.5799999999999999E-3</c:v>
                </c:pt>
                <c:pt idx="89143" formatCode="0.00E+00">
                  <c:v>4.4099999999999999E-3</c:v>
                </c:pt>
                <c:pt idx="89144" formatCode="0.00E+00">
                  <c:v>4.2199999999999998E-3</c:v>
                </c:pt>
                <c:pt idx="89145" formatCode="0.00E+00">
                  <c:v>4.1099999999999999E-3</c:v>
                </c:pt>
                <c:pt idx="89146" formatCode="0.00E+00">
                  <c:v>3.96E-3</c:v>
                </c:pt>
                <c:pt idx="89147" formatCode="0.00E+00">
                  <c:v>3.8600000000000001E-3</c:v>
                </c:pt>
                <c:pt idx="89148" formatCode="0.00E+00">
                  <c:v>3.7499999999999999E-3</c:v>
                </c:pt>
                <c:pt idx="89149" formatCode="0.00E+00">
                  <c:v>3.65E-3</c:v>
                </c:pt>
                <c:pt idx="89150" formatCode="0.00E+00">
                  <c:v>3.5699999999999998E-3</c:v>
                </c:pt>
                <c:pt idx="89151" formatCode="0.00E+00">
                  <c:v>3.48E-3</c:v>
                </c:pt>
                <c:pt idx="89152" formatCode="0.00E+00">
                  <c:v>3.4099999999999998E-3</c:v>
                </c:pt>
                <c:pt idx="89153" formatCode="0.00E+00">
                  <c:v>3.3400000000000001E-3</c:v>
                </c:pt>
                <c:pt idx="89154" formatCode="0.00E+00">
                  <c:v>3.2799999999999999E-3</c:v>
                </c:pt>
                <c:pt idx="89155" formatCode="0.00E+00">
                  <c:v>3.2200000000000002E-3</c:v>
                </c:pt>
                <c:pt idx="89156" formatCode="0.00E+00">
                  <c:v>3.1700000000000001E-3</c:v>
                </c:pt>
                <c:pt idx="89157" formatCode="0.00E+00">
                  <c:v>3.1199999999999999E-3</c:v>
                </c:pt>
                <c:pt idx="89158" formatCode="0.00E+00">
                  <c:v>3.0699999999999998E-3</c:v>
                </c:pt>
                <c:pt idx="89159" formatCode="0.00E+00">
                  <c:v>3.0300000000000001E-3</c:v>
                </c:pt>
                <c:pt idx="89160" formatCode="0.00E+00">
                  <c:v>2.99E-3</c:v>
                </c:pt>
                <c:pt idx="89161" formatCode="0.00E+00">
                  <c:v>2.9499999999999999E-3</c:v>
                </c:pt>
                <c:pt idx="89162" formatCode="0.00E+00">
                  <c:v>2.9099999999999998E-3</c:v>
                </c:pt>
                <c:pt idx="89163" formatCode="0.00E+00">
                  <c:v>2.8800000000000002E-3</c:v>
                </c:pt>
                <c:pt idx="89164" formatCode="0.00E+00">
                  <c:v>2.8500000000000001E-3</c:v>
                </c:pt>
                <c:pt idx="89165" formatCode="0.00E+00">
                  <c:v>2.82E-3</c:v>
                </c:pt>
                <c:pt idx="89166" formatCode="0.00E+00">
                  <c:v>2.7899999999999999E-3</c:v>
                </c:pt>
                <c:pt idx="89167" formatCode="0.00E+00">
                  <c:v>2.7699999999999999E-3</c:v>
                </c:pt>
                <c:pt idx="89168" formatCode="0.00E+00">
                  <c:v>2.7399999999999998E-3</c:v>
                </c:pt>
                <c:pt idx="89169" formatCode="0.00E+00">
                  <c:v>2.7200000000000002E-3</c:v>
                </c:pt>
                <c:pt idx="89170" formatCode="0.00E+00">
                  <c:v>2.7000000000000001E-3</c:v>
                </c:pt>
                <c:pt idx="89171" formatCode="0.00E+00">
                  <c:v>2.6700000000000001E-3</c:v>
                </c:pt>
                <c:pt idx="89172" formatCode="0.00E+00">
                  <c:v>2.65E-3</c:v>
                </c:pt>
                <c:pt idx="89173" formatCode="0.00E+00">
                  <c:v>2.63E-3</c:v>
                </c:pt>
                <c:pt idx="89174" formatCode="0.00E+00">
                  <c:v>2.6199999999999999E-3</c:v>
                </c:pt>
                <c:pt idx="89175" formatCode="0.00E+00">
                  <c:v>2.5999999999999999E-3</c:v>
                </c:pt>
                <c:pt idx="89176" formatCode="0.00E+00">
                  <c:v>2.5799999999999998E-3</c:v>
                </c:pt>
                <c:pt idx="89177" formatCode="0.00E+00">
                  <c:v>2.5699999999999998E-3</c:v>
                </c:pt>
                <c:pt idx="89178" formatCode="0.00E+00">
                  <c:v>2.5500000000000002E-3</c:v>
                </c:pt>
                <c:pt idx="89179" formatCode="0.00E+00">
                  <c:v>2.5400000000000002E-3</c:v>
                </c:pt>
                <c:pt idx="89180" formatCode="0.00E+00">
                  <c:v>2.5300000000000001E-3</c:v>
                </c:pt>
                <c:pt idx="89181" formatCode="0.00E+00">
                  <c:v>2.5200000000000001E-3</c:v>
                </c:pt>
                <c:pt idx="89182" formatCode="0.00E+00">
                  <c:v>2.5000000000000001E-3</c:v>
                </c:pt>
                <c:pt idx="89183" formatCode="0.00E+00">
                  <c:v>2.49E-3</c:v>
                </c:pt>
                <c:pt idx="89184" formatCode="0.00E+00">
                  <c:v>2.48E-3</c:v>
                </c:pt>
                <c:pt idx="89185" formatCode="0.00E+00">
                  <c:v>2.47E-3</c:v>
                </c:pt>
                <c:pt idx="89186" formatCode="0.00E+00">
                  <c:v>2.4599999999999999E-3</c:v>
                </c:pt>
                <c:pt idx="89187" formatCode="0.00E+00">
                  <c:v>2.4499999999999999E-3</c:v>
                </c:pt>
                <c:pt idx="89188" formatCode="0.00E+00">
                  <c:v>2.4399999999999999E-3</c:v>
                </c:pt>
                <c:pt idx="89189" formatCode="0.00E+00">
                  <c:v>2.4299999999999999E-3</c:v>
                </c:pt>
                <c:pt idx="89190" formatCode="0.00E+00">
                  <c:v>2.4199999999999998E-3</c:v>
                </c:pt>
                <c:pt idx="89191" formatCode="0.00E+00">
                  <c:v>2.4099999999999998E-3</c:v>
                </c:pt>
                <c:pt idx="89192" formatCode="0.00E+00">
                  <c:v>2.3999999999999998E-3</c:v>
                </c:pt>
                <c:pt idx="89193" formatCode="0.00E+00">
                  <c:v>2.3900000000000002E-3</c:v>
                </c:pt>
                <c:pt idx="89194" formatCode="0.00E+00">
                  <c:v>2.3800000000000002E-3</c:v>
                </c:pt>
                <c:pt idx="89195" formatCode="0.00E+00">
                  <c:v>2.3800000000000002E-3</c:v>
                </c:pt>
                <c:pt idx="89196" formatCode="0.00E+00">
                  <c:v>2.3700000000000001E-3</c:v>
                </c:pt>
                <c:pt idx="89197" formatCode="0.00E+00">
                  <c:v>2.3600000000000001E-3</c:v>
                </c:pt>
                <c:pt idx="89198" formatCode="0.00E+00">
                  <c:v>2.3600000000000001E-3</c:v>
                </c:pt>
                <c:pt idx="89199" formatCode="0.00E+00">
                  <c:v>2.3500000000000001E-3</c:v>
                </c:pt>
                <c:pt idx="89200" formatCode="0.00E+00">
                  <c:v>2.3400000000000001E-3</c:v>
                </c:pt>
                <c:pt idx="89201" formatCode="0.00E+00">
                  <c:v>2.3400000000000001E-3</c:v>
                </c:pt>
                <c:pt idx="89202" formatCode="0.00E+00">
                  <c:v>2.33E-3</c:v>
                </c:pt>
                <c:pt idx="89203" formatCode="0.00E+00">
                  <c:v>2.32E-3</c:v>
                </c:pt>
                <c:pt idx="89204" formatCode="0.00E+00">
                  <c:v>2.32E-3</c:v>
                </c:pt>
                <c:pt idx="89205" formatCode="0.00E+00">
                  <c:v>2.31E-3</c:v>
                </c:pt>
                <c:pt idx="89206" formatCode="0.00E+00">
                  <c:v>2.3E-3</c:v>
                </c:pt>
                <c:pt idx="89207" formatCode="0.00E+00">
                  <c:v>2.3E-3</c:v>
                </c:pt>
                <c:pt idx="89208" formatCode="0.00E+00">
                  <c:v>2.2899999999999999E-3</c:v>
                </c:pt>
                <c:pt idx="89209" formatCode="0.00E+00">
                  <c:v>2.2899999999999999E-3</c:v>
                </c:pt>
                <c:pt idx="89210" formatCode="0.00E+00">
                  <c:v>2.2799999999999999E-3</c:v>
                </c:pt>
                <c:pt idx="89211" formatCode="0.00E+00">
                  <c:v>2.2799999999999999E-3</c:v>
                </c:pt>
                <c:pt idx="89212" formatCode="0.00E+00">
                  <c:v>2.2699999999999999E-3</c:v>
                </c:pt>
                <c:pt idx="89213" formatCode="0.00E+00">
                  <c:v>2.2699999999999999E-3</c:v>
                </c:pt>
                <c:pt idx="89214" formatCode="0.00E+00">
                  <c:v>2.2599999999999999E-3</c:v>
                </c:pt>
                <c:pt idx="89215" formatCode="0.00E+00">
                  <c:v>2.2599999999999999E-3</c:v>
                </c:pt>
                <c:pt idx="89216" formatCode="0.00E+00">
                  <c:v>2.2499999999999998E-3</c:v>
                </c:pt>
                <c:pt idx="89217" formatCode="0.00E+00">
                  <c:v>2.2499999999999998E-3</c:v>
                </c:pt>
                <c:pt idx="89218" formatCode="0.00E+00">
                  <c:v>2.2399999999999998E-3</c:v>
                </c:pt>
                <c:pt idx="89219" formatCode="0.00E+00">
                  <c:v>2.2399999999999998E-3</c:v>
                </c:pt>
                <c:pt idx="89220" formatCode="0.00E+00">
                  <c:v>2.2399999999999998E-3</c:v>
                </c:pt>
                <c:pt idx="89221" formatCode="0.00E+00">
                  <c:v>2.2300000000000002E-3</c:v>
                </c:pt>
                <c:pt idx="89222" formatCode="0.00E+00">
                  <c:v>2.2300000000000002E-3</c:v>
                </c:pt>
                <c:pt idx="89223" formatCode="0.00E+00">
                  <c:v>2.2300000000000002E-3</c:v>
                </c:pt>
                <c:pt idx="89224" formatCode="0.00E+00">
                  <c:v>2.2200000000000002E-3</c:v>
                </c:pt>
                <c:pt idx="89225" formatCode="0.00E+00">
                  <c:v>2.2200000000000002E-3</c:v>
                </c:pt>
                <c:pt idx="89226" formatCode="0.00E+00">
                  <c:v>2.2100000000000002E-3</c:v>
                </c:pt>
                <c:pt idx="89227" formatCode="0.00E+00">
                  <c:v>2.2100000000000002E-3</c:v>
                </c:pt>
                <c:pt idx="89228" formatCode="0.00E+00">
                  <c:v>2.2000000000000001E-3</c:v>
                </c:pt>
                <c:pt idx="89229" formatCode="0.00E+00">
                  <c:v>2.2000000000000001E-3</c:v>
                </c:pt>
                <c:pt idx="89230" formatCode="0.00E+00">
                  <c:v>2.2000000000000001E-3</c:v>
                </c:pt>
                <c:pt idx="89231" formatCode="0.00E+00">
                  <c:v>2.1900000000000001E-3</c:v>
                </c:pt>
                <c:pt idx="89232" formatCode="0.00E+00">
                  <c:v>2.1900000000000001E-3</c:v>
                </c:pt>
                <c:pt idx="89233" formatCode="0.00E+00">
                  <c:v>2.1900000000000001E-3</c:v>
                </c:pt>
                <c:pt idx="89234" formatCode="0.00E+00">
                  <c:v>2.1800000000000001E-3</c:v>
                </c:pt>
                <c:pt idx="89235" formatCode="0.00E+00">
                  <c:v>2.1800000000000001E-3</c:v>
                </c:pt>
                <c:pt idx="89236" formatCode="0.00E+00">
                  <c:v>2.1800000000000001E-3</c:v>
                </c:pt>
                <c:pt idx="89237" formatCode="0.00E+00">
                  <c:v>2.1700000000000001E-3</c:v>
                </c:pt>
                <c:pt idx="89238" formatCode="0.00E+00">
                  <c:v>2.1700000000000001E-3</c:v>
                </c:pt>
                <c:pt idx="89239" formatCode="0.00E+00">
                  <c:v>2.16E-3</c:v>
                </c:pt>
                <c:pt idx="89240" formatCode="0.00E+00">
                  <c:v>2.16E-3</c:v>
                </c:pt>
                <c:pt idx="89241" formatCode="0.00E+00">
                  <c:v>2.16E-3</c:v>
                </c:pt>
                <c:pt idx="89242" formatCode="0.00E+00">
                  <c:v>2.16E-3</c:v>
                </c:pt>
                <c:pt idx="89243" formatCode="0.00E+00">
                  <c:v>2.15E-3</c:v>
                </c:pt>
                <c:pt idx="89244" formatCode="0.00E+00">
                  <c:v>2.15E-3</c:v>
                </c:pt>
                <c:pt idx="89245" formatCode="0.00E+00">
                  <c:v>2.15E-3</c:v>
                </c:pt>
                <c:pt idx="89246" formatCode="0.00E+00">
                  <c:v>2.14E-3</c:v>
                </c:pt>
                <c:pt idx="89247" formatCode="0.00E+00">
                  <c:v>2.14E-3</c:v>
                </c:pt>
                <c:pt idx="89248" formatCode="0.00E+00">
                  <c:v>2.14E-3</c:v>
                </c:pt>
                <c:pt idx="89249" formatCode="0.00E+00">
                  <c:v>2.1299999999999999E-3</c:v>
                </c:pt>
                <c:pt idx="89250" formatCode="0.00E+00">
                  <c:v>2.1299999999999999E-3</c:v>
                </c:pt>
                <c:pt idx="89251" formatCode="0.00E+00">
                  <c:v>2.1299999999999999E-3</c:v>
                </c:pt>
                <c:pt idx="89252" formatCode="0.00E+00">
                  <c:v>2.1199999999999999E-3</c:v>
                </c:pt>
                <c:pt idx="89253" formatCode="0.00E+00">
                  <c:v>2.1199999999999999E-3</c:v>
                </c:pt>
                <c:pt idx="89254" formatCode="0.00E+00">
                  <c:v>2.1199999999999999E-3</c:v>
                </c:pt>
                <c:pt idx="89255" formatCode="0.00E+00">
                  <c:v>2.1199999999999999E-3</c:v>
                </c:pt>
                <c:pt idx="89256" formatCode="0.00E+00">
                  <c:v>2.1099999999999999E-3</c:v>
                </c:pt>
                <c:pt idx="89257" formatCode="0.00E+00">
                  <c:v>2.1099999999999999E-3</c:v>
                </c:pt>
                <c:pt idx="89258" formatCode="0.00E+00">
                  <c:v>2.1099999999999999E-3</c:v>
                </c:pt>
                <c:pt idx="89259" formatCode="0.00E+00">
                  <c:v>2.1099999999999999E-3</c:v>
                </c:pt>
                <c:pt idx="89260" formatCode="0.00E+00">
                  <c:v>2.0999999999999999E-3</c:v>
                </c:pt>
                <c:pt idx="89261" formatCode="0.00E+00">
                  <c:v>2.0999999999999999E-3</c:v>
                </c:pt>
                <c:pt idx="89262" formatCode="0.00E+00">
                  <c:v>2.0999999999999999E-3</c:v>
                </c:pt>
                <c:pt idx="89263" formatCode="0.00E+00">
                  <c:v>2.0899999999999998E-3</c:v>
                </c:pt>
                <c:pt idx="89264" formatCode="0.00E+00">
                  <c:v>2.0899999999999998E-3</c:v>
                </c:pt>
                <c:pt idx="89265" formatCode="0.00E+00">
                  <c:v>2.0899999999999998E-3</c:v>
                </c:pt>
                <c:pt idx="89266" formatCode="0.00E+00">
                  <c:v>2.0899999999999998E-3</c:v>
                </c:pt>
                <c:pt idx="89267" formatCode="0.00E+00">
                  <c:v>2.0799999999999998E-3</c:v>
                </c:pt>
                <c:pt idx="89268" formatCode="0.00E+00">
                  <c:v>2.0799999999999998E-3</c:v>
                </c:pt>
                <c:pt idx="89269" formatCode="0.00E+00">
                  <c:v>2.0799999999999998E-3</c:v>
                </c:pt>
                <c:pt idx="89270" formatCode="0.00E+00">
                  <c:v>2.0799999999999998E-3</c:v>
                </c:pt>
                <c:pt idx="89271" formatCode="0.00E+00">
                  <c:v>2.0699999999999998E-3</c:v>
                </c:pt>
                <c:pt idx="89272" formatCode="0.00E+00">
                  <c:v>2.0699999999999998E-3</c:v>
                </c:pt>
                <c:pt idx="89273" formatCode="0.00E+00">
                  <c:v>2.0699999999999998E-3</c:v>
                </c:pt>
                <c:pt idx="89274" formatCode="0.00E+00">
                  <c:v>2.0699999999999998E-3</c:v>
                </c:pt>
                <c:pt idx="89275" formatCode="0.00E+00">
                  <c:v>2.0600000000000002E-3</c:v>
                </c:pt>
                <c:pt idx="89276" formatCode="0.00E+00">
                  <c:v>2.0600000000000002E-3</c:v>
                </c:pt>
                <c:pt idx="89277" formatCode="0.00E+00">
                  <c:v>2.0600000000000002E-3</c:v>
                </c:pt>
                <c:pt idx="89278" formatCode="0.00E+00">
                  <c:v>2.0600000000000002E-3</c:v>
                </c:pt>
                <c:pt idx="89279" formatCode="0.00E+00">
                  <c:v>2.0600000000000002E-3</c:v>
                </c:pt>
                <c:pt idx="89280" formatCode="0.00E+00">
                  <c:v>2.0500000000000002E-3</c:v>
                </c:pt>
                <c:pt idx="89281" formatCode="0.00E+00">
                  <c:v>2.0500000000000002E-3</c:v>
                </c:pt>
                <c:pt idx="89282" formatCode="0.00E+00">
                  <c:v>2.0500000000000002E-3</c:v>
                </c:pt>
                <c:pt idx="89283" formatCode="0.00E+00">
                  <c:v>2.0500000000000002E-3</c:v>
                </c:pt>
                <c:pt idx="89284" formatCode="0.00E+00">
                  <c:v>2.0400000000000001E-3</c:v>
                </c:pt>
                <c:pt idx="89285" formatCode="0.00E+00">
                  <c:v>2.0400000000000001E-3</c:v>
                </c:pt>
                <c:pt idx="89286" formatCode="0.00E+00">
                  <c:v>2.0400000000000001E-3</c:v>
                </c:pt>
                <c:pt idx="89287" formatCode="0.00E+00">
                  <c:v>2.0400000000000001E-3</c:v>
                </c:pt>
                <c:pt idx="89288" formatCode="0.00E+00">
                  <c:v>2.0400000000000001E-3</c:v>
                </c:pt>
                <c:pt idx="89289" formatCode="0.00E+00">
                  <c:v>2.0400000000000001E-3</c:v>
                </c:pt>
                <c:pt idx="89290" formatCode="0.00E+00">
                  <c:v>2.0300000000000001E-3</c:v>
                </c:pt>
                <c:pt idx="89291" formatCode="0.00E+00">
                  <c:v>2.0300000000000001E-3</c:v>
                </c:pt>
                <c:pt idx="89292" formatCode="0.00E+00">
                  <c:v>2.0300000000000001E-3</c:v>
                </c:pt>
                <c:pt idx="89293" formatCode="0.00E+00">
                  <c:v>2.0300000000000001E-3</c:v>
                </c:pt>
                <c:pt idx="89294" formatCode="0.00E+00">
                  <c:v>2.0200000000000001E-3</c:v>
                </c:pt>
                <c:pt idx="89295" formatCode="0.00E+00">
                  <c:v>2.0200000000000001E-3</c:v>
                </c:pt>
                <c:pt idx="89296" formatCode="0.00E+00">
                  <c:v>2.0200000000000001E-3</c:v>
                </c:pt>
                <c:pt idx="89297" formatCode="0.00E+00">
                  <c:v>2.0200000000000001E-3</c:v>
                </c:pt>
                <c:pt idx="89298" formatCode="0.00E+00">
                  <c:v>2.0200000000000001E-3</c:v>
                </c:pt>
                <c:pt idx="89299" formatCode="0.00E+00">
                  <c:v>2.0100000000000001E-3</c:v>
                </c:pt>
                <c:pt idx="89300" formatCode="0.00E+00">
                  <c:v>2.0100000000000001E-3</c:v>
                </c:pt>
                <c:pt idx="89301" formatCode="0.00E+00">
                  <c:v>2.0100000000000001E-3</c:v>
                </c:pt>
                <c:pt idx="89302" formatCode="0.00E+00">
                  <c:v>2.0100000000000001E-3</c:v>
                </c:pt>
                <c:pt idx="89303" formatCode="0.00E+00">
                  <c:v>2E-3</c:v>
                </c:pt>
                <c:pt idx="89304" formatCode="0.00E+00">
                  <c:v>2E-3</c:v>
                </c:pt>
                <c:pt idx="89305" formatCode="0.00E+00">
                  <c:v>2E-3</c:v>
                </c:pt>
                <c:pt idx="89306" formatCode="0.00E+00">
                  <c:v>2E-3</c:v>
                </c:pt>
                <c:pt idx="89307" formatCode="0.00E+00">
                  <c:v>2E-3</c:v>
                </c:pt>
                <c:pt idx="89308" formatCode="0.00E+00">
                  <c:v>1.99E-3</c:v>
                </c:pt>
                <c:pt idx="89309" formatCode="0.00E+00">
                  <c:v>1.99E-3</c:v>
                </c:pt>
                <c:pt idx="89310" formatCode="0.00E+00">
                  <c:v>1.99E-3</c:v>
                </c:pt>
                <c:pt idx="89311" formatCode="0.00E+00">
                  <c:v>1.99E-3</c:v>
                </c:pt>
                <c:pt idx="89312" formatCode="0.00E+00">
                  <c:v>1.99E-3</c:v>
                </c:pt>
                <c:pt idx="89313" formatCode="0.00E+00">
                  <c:v>1.99E-3</c:v>
                </c:pt>
                <c:pt idx="89314" formatCode="0.00E+00">
                  <c:v>1.98E-3</c:v>
                </c:pt>
                <c:pt idx="89315" formatCode="0.00E+00">
                  <c:v>1.98E-3</c:v>
                </c:pt>
                <c:pt idx="89316" formatCode="0.00E+00">
                  <c:v>1.98E-3</c:v>
                </c:pt>
                <c:pt idx="89317" formatCode="0.00E+00">
                  <c:v>1.98E-3</c:v>
                </c:pt>
                <c:pt idx="89318" formatCode="0.00E+00">
                  <c:v>1.98E-3</c:v>
                </c:pt>
                <c:pt idx="89319" formatCode="0.00E+00">
                  <c:v>1.97E-3</c:v>
                </c:pt>
                <c:pt idx="89320" formatCode="0.00E+00">
                  <c:v>1.97E-3</c:v>
                </c:pt>
                <c:pt idx="89321" formatCode="0.00E+00">
                  <c:v>1.97E-3</c:v>
                </c:pt>
                <c:pt idx="89322" formatCode="0.00E+00">
                  <c:v>1.97E-3</c:v>
                </c:pt>
                <c:pt idx="89323" formatCode="0.00E+00">
                  <c:v>1.97E-3</c:v>
                </c:pt>
                <c:pt idx="89324" formatCode="0.00E+00">
                  <c:v>1.97E-3</c:v>
                </c:pt>
                <c:pt idx="89325" formatCode="0.00E+00">
                  <c:v>1.9599999999999999E-3</c:v>
                </c:pt>
                <c:pt idx="89326" formatCode="0.00E+00">
                  <c:v>1.9599999999999999E-3</c:v>
                </c:pt>
                <c:pt idx="89327" formatCode="0.00E+00">
                  <c:v>1.9599999999999999E-3</c:v>
                </c:pt>
                <c:pt idx="89328" formatCode="0.00E+00">
                  <c:v>1.9599999999999999E-3</c:v>
                </c:pt>
                <c:pt idx="89329" formatCode="0.00E+00">
                  <c:v>1.9599999999999999E-3</c:v>
                </c:pt>
                <c:pt idx="89330" formatCode="0.00E+00">
                  <c:v>1.9599999999999999E-3</c:v>
                </c:pt>
                <c:pt idx="89331" formatCode="0.00E+00">
                  <c:v>1.9599999999999999E-3</c:v>
                </c:pt>
                <c:pt idx="89332" formatCode="0.00E+00">
                  <c:v>1.9499999999999999E-3</c:v>
                </c:pt>
                <c:pt idx="89333" formatCode="0.00E+00">
                  <c:v>1.9499999999999999E-3</c:v>
                </c:pt>
                <c:pt idx="89334" formatCode="0.00E+00">
                  <c:v>1.9499999999999999E-3</c:v>
                </c:pt>
                <c:pt idx="89335" formatCode="0.00E+00">
                  <c:v>1.9499999999999999E-3</c:v>
                </c:pt>
                <c:pt idx="89336" formatCode="0.00E+00">
                  <c:v>1.9499999999999999E-3</c:v>
                </c:pt>
                <c:pt idx="89337" formatCode="0.00E+00">
                  <c:v>1.9499999999999999E-3</c:v>
                </c:pt>
                <c:pt idx="89338" formatCode="0.00E+00">
                  <c:v>1.9400000000000001E-3</c:v>
                </c:pt>
                <c:pt idx="89339" formatCode="0.00E+00">
                  <c:v>1.9400000000000001E-3</c:v>
                </c:pt>
                <c:pt idx="89340" formatCode="0.00E+00">
                  <c:v>1.9400000000000001E-3</c:v>
                </c:pt>
                <c:pt idx="89341" formatCode="0.00E+00">
                  <c:v>1.9400000000000001E-3</c:v>
                </c:pt>
                <c:pt idx="89342" formatCode="0.00E+00">
                  <c:v>1.9400000000000001E-3</c:v>
                </c:pt>
                <c:pt idx="89343" formatCode="0.00E+00">
                  <c:v>1.9400000000000001E-3</c:v>
                </c:pt>
                <c:pt idx="89344" formatCode="0.00E+00">
                  <c:v>1.9400000000000001E-3</c:v>
                </c:pt>
                <c:pt idx="89345" formatCode="0.00E+00">
                  <c:v>1.9300000000000001E-3</c:v>
                </c:pt>
                <c:pt idx="89346" formatCode="0.00E+00">
                  <c:v>1.9300000000000001E-3</c:v>
                </c:pt>
                <c:pt idx="89347" formatCode="0.00E+00">
                  <c:v>1.9300000000000001E-3</c:v>
                </c:pt>
                <c:pt idx="89348" formatCode="0.00E+00">
                  <c:v>1.9300000000000001E-3</c:v>
                </c:pt>
                <c:pt idx="89349" formatCode="0.00E+00">
                  <c:v>1.9300000000000001E-3</c:v>
                </c:pt>
                <c:pt idx="89350" formatCode="0.00E+00">
                  <c:v>1.9300000000000001E-3</c:v>
                </c:pt>
                <c:pt idx="89351" formatCode="0.00E+00">
                  <c:v>1.92E-3</c:v>
                </c:pt>
                <c:pt idx="89352" formatCode="0.00E+00">
                  <c:v>1.92E-3</c:v>
                </c:pt>
                <c:pt idx="89353" formatCode="0.00E+00">
                  <c:v>1.92E-3</c:v>
                </c:pt>
                <c:pt idx="89354" formatCode="0.00E+00">
                  <c:v>1.92E-3</c:v>
                </c:pt>
                <c:pt idx="89355" formatCode="0.00E+00">
                  <c:v>1.92E-3</c:v>
                </c:pt>
                <c:pt idx="89356" formatCode="0.00E+00">
                  <c:v>1.92E-3</c:v>
                </c:pt>
                <c:pt idx="89357" formatCode="0.00E+00">
                  <c:v>1.92E-3</c:v>
                </c:pt>
                <c:pt idx="89358" formatCode="0.00E+00">
                  <c:v>1.92E-3</c:v>
                </c:pt>
                <c:pt idx="89359" formatCode="0.00E+00">
                  <c:v>1.91E-3</c:v>
                </c:pt>
                <c:pt idx="89360" formatCode="0.00E+00">
                  <c:v>1.91E-3</c:v>
                </c:pt>
                <c:pt idx="89361" formatCode="0.00E+00">
                  <c:v>1.91E-3</c:v>
                </c:pt>
                <c:pt idx="89362" formatCode="0.00E+00">
                  <c:v>1.91E-3</c:v>
                </c:pt>
                <c:pt idx="89363" formatCode="0.00E+00">
                  <c:v>1.91E-3</c:v>
                </c:pt>
                <c:pt idx="89364" formatCode="0.00E+00">
                  <c:v>1.91E-3</c:v>
                </c:pt>
                <c:pt idx="89365" formatCode="0.00E+00">
                  <c:v>1.91E-3</c:v>
                </c:pt>
                <c:pt idx="89366" formatCode="0.00E+00">
                  <c:v>1.91E-3</c:v>
                </c:pt>
                <c:pt idx="89367" formatCode="0.00E+00">
                  <c:v>1.9E-3</c:v>
                </c:pt>
                <c:pt idx="89368" formatCode="0.00E+00">
                  <c:v>1.9E-3</c:v>
                </c:pt>
                <c:pt idx="89369" formatCode="0.00E+00">
                  <c:v>1.9E-3</c:v>
                </c:pt>
                <c:pt idx="89370" formatCode="0.00E+00">
                  <c:v>1.9E-3</c:v>
                </c:pt>
                <c:pt idx="89371" formatCode="0.00E+00">
                  <c:v>1.9E-3</c:v>
                </c:pt>
                <c:pt idx="89372" formatCode="0.00E+00">
                  <c:v>1.9E-3</c:v>
                </c:pt>
                <c:pt idx="89373" formatCode="0.00E+00">
                  <c:v>1.9E-3</c:v>
                </c:pt>
                <c:pt idx="89374" formatCode="0.00E+00">
                  <c:v>1.89E-3</c:v>
                </c:pt>
                <c:pt idx="89375" formatCode="0.00E+00">
                  <c:v>1.89E-3</c:v>
                </c:pt>
                <c:pt idx="89376" formatCode="0.00E+00">
                  <c:v>1.89E-3</c:v>
                </c:pt>
                <c:pt idx="89377" formatCode="0.00E+00">
                  <c:v>1.89E-3</c:v>
                </c:pt>
                <c:pt idx="89378" formatCode="0.00E+00">
                  <c:v>1.89E-3</c:v>
                </c:pt>
                <c:pt idx="89379" formatCode="0.00E+00">
                  <c:v>1.89E-3</c:v>
                </c:pt>
                <c:pt idx="89380" formatCode="0.00E+00">
                  <c:v>1.89E-3</c:v>
                </c:pt>
                <c:pt idx="89381" formatCode="0.00E+00">
                  <c:v>1.89E-3</c:v>
                </c:pt>
                <c:pt idx="89382" formatCode="0.00E+00">
                  <c:v>1.89E-3</c:v>
                </c:pt>
                <c:pt idx="89383" formatCode="0.00E+00">
                  <c:v>1.8799999999999999E-3</c:v>
                </c:pt>
                <c:pt idx="89384" formatCode="0.00E+00">
                  <c:v>1.8799999999999999E-3</c:v>
                </c:pt>
                <c:pt idx="89385" formatCode="0.00E+00">
                  <c:v>1.8799999999999999E-3</c:v>
                </c:pt>
                <c:pt idx="89386" formatCode="0.00E+00">
                  <c:v>1.8799999999999999E-3</c:v>
                </c:pt>
                <c:pt idx="89387" formatCode="0.00E+00">
                  <c:v>1.8799999999999999E-3</c:v>
                </c:pt>
                <c:pt idx="89388" formatCode="0.00E+00">
                  <c:v>1.8799999999999999E-3</c:v>
                </c:pt>
                <c:pt idx="89389" formatCode="0.00E+00">
                  <c:v>1.8799999999999999E-3</c:v>
                </c:pt>
                <c:pt idx="89390" formatCode="0.00E+00">
                  <c:v>1.8799999999999999E-3</c:v>
                </c:pt>
                <c:pt idx="89391" formatCode="0.00E+00">
                  <c:v>1.8699999999999999E-3</c:v>
                </c:pt>
                <c:pt idx="89392" formatCode="0.00E+00">
                  <c:v>1.8699999999999999E-3</c:v>
                </c:pt>
                <c:pt idx="89393" formatCode="0.00E+00">
                  <c:v>1.8699999999999999E-3</c:v>
                </c:pt>
                <c:pt idx="89394" formatCode="0.00E+00">
                  <c:v>1.8699999999999999E-3</c:v>
                </c:pt>
                <c:pt idx="89395" formatCode="0.00E+00">
                  <c:v>1.8699999999999999E-3</c:v>
                </c:pt>
                <c:pt idx="89396" formatCode="0.00E+00">
                  <c:v>1.8699999999999999E-3</c:v>
                </c:pt>
                <c:pt idx="89397" formatCode="0.00E+00">
                  <c:v>1.8699999999999999E-3</c:v>
                </c:pt>
                <c:pt idx="89398" formatCode="0.00E+00">
                  <c:v>1.8699999999999999E-3</c:v>
                </c:pt>
                <c:pt idx="89399" formatCode="0.00E+00">
                  <c:v>1.8699999999999999E-3</c:v>
                </c:pt>
                <c:pt idx="89400" formatCode="0.00E+00">
                  <c:v>1.8699999999999999E-3</c:v>
                </c:pt>
                <c:pt idx="89401" formatCode="0.00E+00">
                  <c:v>1.8600000000000001E-3</c:v>
                </c:pt>
                <c:pt idx="89402" formatCode="0.00E+00">
                  <c:v>1.8600000000000001E-3</c:v>
                </c:pt>
                <c:pt idx="89403" formatCode="0.00E+00">
                  <c:v>1.8600000000000001E-3</c:v>
                </c:pt>
                <c:pt idx="89404" formatCode="0.00E+00">
                  <c:v>1.8600000000000001E-3</c:v>
                </c:pt>
                <c:pt idx="89405" formatCode="0.00E+00">
                  <c:v>1.8600000000000001E-3</c:v>
                </c:pt>
                <c:pt idx="89406" formatCode="0.00E+00">
                  <c:v>1.8600000000000001E-3</c:v>
                </c:pt>
                <c:pt idx="89407" formatCode="0.00E+00">
                  <c:v>1.8600000000000001E-3</c:v>
                </c:pt>
                <c:pt idx="89408" formatCode="0.00E+00">
                  <c:v>1.8600000000000001E-3</c:v>
                </c:pt>
                <c:pt idx="89409" formatCode="0.00E+00">
                  <c:v>1.8600000000000001E-3</c:v>
                </c:pt>
                <c:pt idx="89410" formatCode="0.00E+00">
                  <c:v>1.8500000000000001E-3</c:v>
                </c:pt>
                <c:pt idx="89411" formatCode="0.00E+00">
                  <c:v>1.8500000000000001E-3</c:v>
                </c:pt>
                <c:pt idx="89412" formatCode="0.00E+00">
                  <c:v>1.8500000000000001E-3</c:v>
                </c:pt>
                <c:pt idx="89413" formatCode="0.00E+00">
                  <c:v>1.8500000000000001E-3</c:v>
                </c:pt>
                <c:pt idx="89414" formatCode="0.00E+00">
                  <c:v>1.8500000000000001E-3</c:v>
                </c:pt>
                <c:pt idx="89415" formatCode="0.00E+00">
                  <c:v>1.8500000000000001E-3</c:v>
                </c:pt>
                <c:pt idx="89416" formatCode="0.00E+00">
                  <c:v>1.8500000000000001E-3</c:v>
                </c:pt>
                <c:pt idx="89417" formatCode="0.00E+00">
                  <c:v>1.8500000000000001E-3</c:v>
                </c:pt>
                <c:pt idx="89418" formatCode="0.00E+00">
                  <c:v>1.8500000000000001E-3</c:v>
                </c:pt>
                <c:pt idx="89419" formatCode="0.00E+00">
                  <c:v>1.8500000000000001E-3</c:v>
                </c:pt>
                <c:pt idx="89420" formatCode="0.00E+00">
                  <c:v>1.8400000000000001E-3</c:v>
                </c:pt>
                <c:pt idx="89421" formatCode="0.00E+00">
                  <c:v>1.8400000000000001E-3</c:v>
                </c:pt>
                <c:pt idx="89422" formatCode="0.00E+00">
                  <c:v>1.8400000000000001E-3</c:v>
                </c:pt>
                <c:pt idx="89423" formatCode="0.00E+00">
                  <c:v>1.8400000000000001E-3</c:v>
                </c:pt>
                <c:pt idx="89424" formatCode="0.00E+00">
                  <c:v>1.8400000000000001E-3</c:v>
                </c:pt>
                <c:pt idx="89425" formatCode="0.00E+00">
                  <c:v>1.8400000000000001E-3</c:v>
                </c:pt>
                <c:pt idx="89426" formatCode="0.00E+00">
                  <c:v>1.8400000000000001E-3</c:v>
                </c:pt>
                <c:pt idx="89427" formatCode="0.00E+00">
                  <c:v>1.8400000000000001E-3</c:v>
                </c:pt>
                <c:pt idx="89428" formatCode="0.00E+00">
                  <c:v>1.8400000000000001E-3</c:v>
                </c:pt>
                <c:pt idx="89429" formatCode="0.00E+00">
                  <c:v>1.8400000000000001E-3</c:v>
                </c:pt>
                <c:pt idx="89430" formatCode="0.00E+00">
                  <c:v>1.8400000000000001E-3</c:v>
                </c:pt>
                <c:pt idx="89431" formatCode="0.00E+00">
                  <c:v>1.83E-3</c:v>
                </c:pt>
                <c:pt idx="89432" formatCode="0.00E+00">
                  <c:v>1.83E-3</c:v>
                </c:pt>
                <c:pt idx="89433" formatCode="0.00E+00">
                  <c:v>1.83E-3</c:v>
                </c:pt>
                <c:pt idx="89434" formatCode="0.00E+00">
                  <c:v>1.83E-3</c:v>
                </c:pt>
                <c:pt idx="89435" formatCode="0.00E+00">
                  <c:v>1.83E-3</c:v>
                </c:pt>
                <c:pt idx="89436" formatCode="0.00E+00">
                  <c:v>1.83E-3</c:v>
                </c:pt>
                <c:pt idx="89437" formatCode="0.00E+00">
                  <c:v>1.83E-3</c:v>
                </c:pt>
                <c:pt idx="89438" formatCode="0.00E+00">
                  <c:v>1.83E-3</c:v>
                </c:pt>
                <c:pt idx="89439" formatCode="0.00E+00">
                  <c:v>1.83E-3</c:v>
                </c:pt>
                <c:pt idx="89440" formatCode="0.00E+00">
                  <c:v>1.83E-3</c:v>
                </c:pt>
                <c:pt idx="89441" formatCode="0.00E+00">
                  <c:v>1.83E-3</c:v>
                </c:pt>
                <c:pt idx="89442" formatCode="0.00E+00">
                  <c:v>1.82E-3</c:v>
                </c:pt>
                <c:pt idx="89443" formatCode="0.00E+00">
                  <c:v>1.82E-3</c:v>
                </c:pt>
                <c:pt idx="89444" formatCode="0.00E+00">
                  <c:v>1.82E-3</c:v>
                </c:pt>
                <c:pt idx="89445" formatCode="0.00E+00">
                  <c:v>1.83E-3</c:v>
                </c:pt>
                <c:pt idx="89446" formatCode="0.00E+00">
                  <c:v>1.82E-3</c:v>
                </c:pt>
                <c:pt idx="89447" formatCode="0.00E+00">
                  <c:v>1.82E-3</c:v>
                </c:pt>
                <c:pt idx="89448" formatCode="0.00E+00">
                  <c:v>1.82E-3</c:v>
                </c:pt>
                <c:pt idx="89449" formatCode="0.00E+00">
                  <c:v>1.82E-3</c:v>
                </c:pt>
                <c:pt idx="89450" formatCode="0.00E+00">
                  <c:v>1.82E-3</c:v>
                </c:pt>
                <c:pt idx="89451" formatCode="0.00E+00">
                  <c:v>1.82E-3</c:v>
                </c:pt>
                <c:pt idx="89452" formatCode="0.00E+00">
                  <c:v>1.82E-3</c:v>
                </c:pt>
                <c:pt idx="89453" formatCode="0.00E+00">
                  <c:v>1.82E-3</c:v>
                </c:pt>
                <c:pt idx="89454" formatCode="0.00E+00">
                  <c:v>1.82E-3</c:v>
                </c:pt>
                <c:pt idx="89455" formatCode="0.00E+00">
                  <c:v>1.81E-3</c:v>
                </c:pt>
                <c:pt idx="89456" formatCode="0.00E+00">
                  <c:v>1.81E-3</c:v>
                </c:pt>
                <c:pt idx="89457" formatCode="0.00E+00">
                  <c:v>1.81E-3</c:v>
                </c:pt>
                <c:pt idx="89458" formatCode="0.00E+00">
                  <c:v>1.81E-3</c:v>
                </c:pt>
                <c:pt idx="89459" formatCode="0.00E+00">
                  <c:v>1.81E-3</c:v>
                </c:pt>
                <c:pt idx="89460" formatCode="0.00E+00">
                  <c:v>1.81E-3</c:v>
                </c:pt>
                <c:pt idx="89461" formatCode="0.00E+00">
                  <c:v>1.81E-3</c:v>
                </c:pt>
                <c:pt idx="89462" formatCode="0.00E+00">
                  <c:v>1.81E-3</c:v>
                </c:pt>
                <c:pt idx="89463" formatCode="0.00E+00">
                  <c:v>1.81E-3</c:v>
                </c:pt>
                <c:pt idx="89464" formatCode="0.00E+00">
                  <c:v>1.81E-3</c:v>
                </c:pt>
                <c:pt idx="89465" formatCode="0.00E+00">
                  <c:v>1.81E-3</c:v>
                </c:pt>
                <c:pt idx="89466" formatCode="0.00E+00">
                  <c:v>1.81E-3</c:v>
                </c:pt>
                <c:pt idx="89467" formatCode="0.00E+00">
                  <c:v>1.8E-3</c:v>
                </c:pt>
                <c:pt idx="89468" formatCode="0.00E+00">
                  <c:v>1.8E-3</c:v>
                </c:pt>
                <c:pt idx="89469" formatCode="0.00E+00">
                  <c:v>1.8E-3</c:v>
                </c:pt>
                <c:pt idx="89470" formatCode="0.00E+00">
                  <c:v>1.8E-3</c:v>
                </c:pt>
                <c:pt idx="89471" formatCode="0.00E+00">
                  <c:v>1.8E-3</c:v>
                </c:pt>
                <c:pt idx="89472" formatCode="0.00E+00">
                  <c:v>1.8E-3</c:v>
                </c:pt>
                <c:pt idx="89473" formatCode="0.00E+00">
                  <c:v>1.8E-3</c:v>
                </c:pt>
                <c:pt idx="89474" formatCode="0.00E+00">
                  <c:v>1.8E-3</c:v>
                </c:pt>
                <c:pt idx="89475" formatCode="0.00E+00">
                  <c:v>1.8E-3</c:v>
                </c:pt>
                <c:pt idx="89476" formatCode="0.00E+00">
                  <c:v>1.8E-3</c:v>
                </c:pt>
                <c:pt idx="89477" formatCode="0.00E+00">
                  <c:v>1.8E-3</c:v>
                </c:pt>
                <c:pt idx="89478" formatCode="0.00E+00">
                  <c:v>1.8E-3</c:v>
                </c:pt>
                <c:pt idx="89479" formatCode="0.00E+00">
                  <c:v>1.8E-3</c:v>
                </c:pt>
                <c:pt idx="89480" formatCode="0.00E+00">
                  <c:v>1.8E-3</c:v>
                </c:pt>
                <c:pt idx="89481" formatCode="0.00E+00">
                  <c:v>1.7899999999999999E-3</c:v>
                </c:pt>
                <c:pt idx="89482" formatCode="0.00E+00">
                  <c:v>1.7899999999999999E-3</c:v>
                </c:pt>
                <c:pt idx="89483" formatCode="0.00E+00">
                  <c:v>1.7899999999999999E-3</c:v>
                </c:pt>
                <c:pt idx="89484" formatCode="0.00E+00">
                  <c:v>1.7899999999999999E-3</c:v>
                </c:pt>
                <c:pt idx="89485" formatCode="0.00E+00">
                  <c:v>1.7899999999999999E-3</c:v>
                </c:pt>
                <c:pt idx="89486" formatCode="0.00E+00">
                  <c:v>1.7899999999999999E-3</c:v>
                </c:pt>
                <c:pt idx="89487" formatCode="0.00E+00">
                  <c:v>1.7899999999999999E-3</c:v>
                </c:pt>
                <c:pt idx="89488" formatCode="0.00E+00">
                  <c:v>1.7899999999999999E-3</c:v>
                </c:pt>
                <c:pt idx="89489" formatCode="0.00E+00">
                  <c:v>1.7899999999999999E-3</c:v>
                </c:pt>
                <c:pt idx="89490" formatCode="0.00E+00">
                  <c:v>1.7899999999999999E-3</c:v>
                </c:pt>
                <c:pt idx="89491" formatCode="0.00E+00">
                  <c:v>1.7899999999999999E-3</c:v>
                </c:pt>
                <c:pt idx="89492" formatCode="0.00E+00">
                  <c:v>1.7899999999999999E-3</c:v>
                </c:pt>
                <c:pt idx="89493" formatCode="0.00E+00">
                  <c:v>1.7899999999999999E-3</c:v>
                </c:pt>
                <c:pt idx="89494" formatCode="0.00E+00">
                  <c:v>1.7899999999999999E-3</c:v>
                </c:pt>
                <c:pt idx="89495" formatCode="0.00E+00">
                  <c:v>1.7899999999999999E-3</c:v>
                </c:pt>
                <c:pt idx="89496" formatCode="0.00E+00">
                  <c:v>1.7799999999999999E-3</c:v>
                </c:pt>
                <c:pt idx="89497" formatCode="0.00E+00">
                  <c:v>1.7799999999999999E-3</c:v>
                </c:pt>
                <c:pt idx="89498" formatCode="0.00E+00">
                  <c:v>1.7799999999999999E-3</c:v>
                </c:pt>
                <c:pt idx="89499" formatCode="0.00E+00">
                  <c:v>1.7799999999999999E-3</c:v>
                </c:pt>
                <c:pt idx="89500" formatCode="0.00E+00">
                  <c:v>1.7799999999999999E-3</c:v>
                </c:pt>
                <c:pt idx="89501" formatCode="0.00E+00">
                  <c:v>1.7799999999999999E-3</c:v>
                </c:pt>
                <c:pt idx="89502" formatCode="0.00E+00">
                  <c:v>1.7799999999999999E-3</c:v>
                </c:pt>
                <c:pt idx="89503" formatCode="0.00E+00">
                  <c:v>1.7799999999999999E-3</c:v>
                </c:pt>
                <c:pt idx="89504" formatCode="0.00E+00">
                  <c:v>1.7799999999999999E-3</c:v>
                </c:pt>
                <c:pt idx="89505" formatCode="0.00E+00">
                  <c:v>1.7799999999999999E-3</c:v>
                </c:pt>
                <c:pt idx="89506" formatCode="0.00E+00">
                  <c:v>1.7799999999999999E-3</c:v>
                </c:pt>
                <c:pt idx="89507" formatCode="0.00E+00">
                  <c:v>1.7799999999999999E-3</c:v>
                </c:pt>
                <c:pt idx="89508" formatCode="0.00E+00">
                  <c:v>1.7799999999999999E-3</c:v>
                </c:pt>
                <c:pt idx="89509" formatCode="0.00E+00">
                  <c:v>1.7799999999999999E-3</c:v>
                </c:pt>
                <c:pt idx="89510" formatCode="0.00E+00">
                  <c:v>1.7799999999999999E-3</c:v>
                </c:pt>
                <c:pt idx="89511" formatCode="0.00E+00">
                  <c:v>1.7799999999999999E-3</c:v>
                </c:pt>
                <c:pt idx="89512" formatCode="0.00E+00">
                  <c:v>1.7799999999999999E-3</c:v>
                </c:pt>
                <c:pt idx="89513" formatCode="0.00E+00">
                  <c:v>1.7700000000000001E-3</c:v>
                </c:pt>
                <c:pt idx="89514" formatCode="0.00E+00">
                  <c:v>1.7700000000000001E-3</c:v>
                </c:pt>
                <c:pt idx="89515" formatCode="0.00E+00">
                  <c:v>1.7700000000000001E-3</c:v>
                </c:pt>
                <c:pt idx="89516" formatCode="0.00E+00">
                  <c:v>1.7700000000000001E-3</c:v>
                </c:pt>
                <c:pt idx="89517" formatCode="0.00E+00">
                  <c:v>1.7700000000000001E-3</c:v>
                </c:pt>
                <c:pt idx="89518" formatCode="0.00E+00">
                  <c:v>1.7700000000000001E-3</c:v>
                </c:pt>
                <c:pt idx="89519" formatCode="0.00E+00">
                  <c:v>1.7700000000000001E-3</c:v>
                </c:pt>
                <c:pt idx="89520" formatCode="0.00E+00">
                  <c:v>1.7700000000000001E-3</c:v>
                </c:pt>
                <c:pt idx="89521" formatCode="0.00E+00">
                  <c:v>1.7700000000000001E-3</c:v>
                </c:pt>
                <c:pt idx="89522" formatCode="0.00E+00">
                  <c:v>1.7700000000000001E-3</c:v>
                </c:pt>
                <c:pt idx="89523" formatCode="0.00E+00">
                  <c:v>1.7700000000000001E-3</c:v>
                </c:pt>
                <c:pt idx="89524" formatCode="0.00E+00">
                  <c:v>1.7700000000000001E-3</c:v>
                </c:pt>
                <c:pt idx="89525" formatCode="0.00E+00">
                  <c:v>1.7700000000000001E-3</c:v>
                </c:pt>
                <c:pt idx="89526" formatCode="0.00E+00">
                  <c:v>1.7700000000000001E-3</c:v>
                </c:pt>
                <c:pt idx="89527" formatCode="0.00E+00">
                  <c:v>1.7700000000000001E-3</c:v>
                </c:pt>
                <c:pt idx="89528" formatCode="0.00E+00">
                  <c:v>1.7700000000000001E-3</c:v>
                </c:pt>
                <c:pt idx="89529" formatCode="0.00E+00">
                  <c:v>1.7700000000000001E-3</c:v>
                </c:pt>
                <c:pt idx="89530" formatCode="0.00E+00">
                  <c:v>1.7600000000000001E-3</c:v>
                </c:pt>
                <c:pt idx="89531" formatCode="0.00E+00">
                  <c:v>1.7600000000000001E-3</c:v>
                </c:pt>
                <c:pt idx="89532" formatCode="0.00E+00">
                  <c:v>1.7600000000000001E-3</c:v>
                </c:pt>
                <c:pt idx="89533" formatCode="0.00E+00">
                  <c:v>1.7600000000000001E-3</c:v>
                </c:pt>
                <c:pt idx="89534" formatCode="0.00E+00">
                  <c:v>1.7600000000000001E-3</c:v>
                </c:pt>
                <c:pt idx="89535" formatCode="0.00E+00">
                  <c:v>1.7600000000000001E-3</c:v>
                </c:pt>
                <c:pt idx="89536" formatCode="0.00E+00">
                  <c:v>1.7600000000000001E-3</c:v>
                </c:pt>
                <c:pt idx="89537" formatCode="0.00E+00">
                  <c:v>1.7600000000000001E-3</c:v>
                </c:pt>
                <c:pt idx="89538" formatCode="0.00E+00">
                  <c:v>1.7600000000000001E-3</c:v>
                </c:pt>
                <c:pt idx="89539" formatCode="0.00E+00">
                  <c:v>1.7600000000000001E-3</c:v>
                </c:pt>
                <c:pt idx="89540" formatCode="0.00E+00">
                  <c:v>1.7600000000000001E-3</c:v>
                </c:pt>
                <c:pt idx="89541" formatCode="0.00E+00">
                  <c:v>1.7600000000000001E-3</c:v>
                </c:pt>
                <c:pt idx="89542" formatCode="0.00E+00">
                  <c:v>1.7600000000000001E-3</c:v>
                </c:pt>
                <c:pt idx="89543" formatCode="0.00E+00">
                  <c:v>1.7600000000000001E-3</c:v>
                </c:pt>
                <c:pt idx="89544" formatCode="0.00E+00">
                  <c:v>1.7600000000000001E-3</c:v>
                </c:pt>
                <c:pt idx="89545" formatCode="0.00E+00">
                  <c:v>1.7600000000000001E-3</c:v>
                </c:pt>
                <c:pt idx="89546" formatCode="0.00E+00">
                  <c:v>1.7600000000000001E-3</c:v>
                </c:pt>
                <c:pt idx="89547" formatCode="0.00E+00">
                  <c:v>1.7600000000000001E-3</c:v>
                </c:pt>
                <c:pt idx="89548" formatCode="0.00E+00">
                  <c:v>1.7600000000000001E-3</c:v>
                </c:pt>
                <c:pt idx="89549" formatCode="0.00E+00">
                  <c:v>1.75E-3</c:v>
                </c:pt>
                <c:pt idx="89550" formatCode="0.00E+00">
                  <c:v>1.7600000000000001E-3</c:v>
                </c:pt>
                <c:pt idx="89551" formatCode="0.00E+00">
                  <c:v>1.75E-3</c:v>
                </c:pt>
                <c:pt idx="89552" formatCode="0.00E+00">
                  <c:v>1.75E-3</c:v>
                </c:pt>
                <c:pt idx="89553" formatCode="0.00E+00">
                  <c:v>1.75E-3</c:v>
                </c:pt>
                <c:pt idx="89554" formatCode="0.00E+00">
                  <c:v>1.75E-3</c:v>
                </c:pt>
                <c:pt idx="89555" formatCode="0.00E+00">
                  <c:v>1.75E-3</c:v>
                </c:pt>
                <c:pt idx="89556" formatCode="0.00E+00">
                  <c:v>1.75E-3</c:v>
                </c:pt>
                <c:pt idx="89557" formatCode="0.00E+00">
                  <c:v>1.75E-3</c:v>
                </c:pt>
                <c:pt idx="89558" formatCode="0.00E+00">
                  <c:v>1.75E-3</c:v>
                </c:pt>
                <c:pt idx="89559" formatCode="0.00E+00">
                  <c:v>1.75E-3</c:v>
                </c:pt>
                <c:pt idx="89560" formatCode="0.00E+00">
                  <c:v>1.75E-3</c:v>
                </c:pt>
                <c:pt idx="89561" formatCode="0.00E+00">
                  <c:v>1.75E-3</c:v>
                </c:pt>
                <c:pt idx="89562" formatCode="0.00E+00">
                  <c:v>1.75E-3</c:v>
                </c:pt>
                <c:pt idx="89563" formatCode="0.00E+00">
                  <c:v>1.75E-3</c:v>
                </c:pt>
                <c:pt idx="89564" formatCode="0.00E+00">
                  <c:v>1.75E-3</c:v>
                </c:pt>
                <c:pt idx="89565" formatCode="0.00E+00">
                  <c:v>1.75E-3</c:v>
                </c:pt>
                <c:pt idx="89566" formatCode="0.00E+00">
                  <c:v>1.75E-3</c:v>
                </c:pt>
                <c:pt idx="89567" formatCode="0.00E+00">
                  <c:v>1.75E-3</c:v>
                </c:pt>
                <c:pt idx="89568" formatCode="0.00E+00">
                  <c:v>1.75E-3</c:v>
                </c:pt>
                <c:pt idx="89569" formatCode="0.00E+00">
                  <c:v>1.75E-3</c:v>
                </c:pt>
                <c:pt idx="89570" formatCode="0.00E+00">
                  <c:v>1.75E-3</c:v>
                </c:pt>
                <c:pt idx="89571" formatCode="0.00E+00">
                  <c:v>1.75E-3</c:v>
                </c:pt>
                <c:pt idx="89572" formatCode="0.00E+00">
                  <c:v>1.74E-3</c:v>
                </c:pt>
                <c:pt idx="89573" formatCode="0.00E+00">
                  <c:v>1.74E-3</c:v>
                </c:pt>
                <c:pt idx="89574" formatCode="0.00E+00">
                  <c:v>1.74E-3</c:v>
                </c:pt>
                <c:pt idx="89575" formatCode="0.00E+00">
                  <c:v>1.74E-3</c:v>
                </c:pt>
                <c:pt idx="89576" formatCode="0.00E+00">
                  <c:v>1.74E-3</c:v>
                </c:pt>
                <c:pt idx="89577" formatCode="0.00E+00">
                  <c:v>1.74E-3</c:v>
                </c:pt>
                <c:pt idx="89578" formatCode="0.00E+00">
                  <c:v>1.74E-3</c:v>
                </c:pt>
                <c:pt idx="89579" formatCode="0.00E+00">
                  <c:v>1.74E-3</c:v>
                </c:pt>
                <c:pt idx="89580" formatCode="0.00E+00">
                  <c:v>1.74E-3</c:v>
                </c:pt>
                <c:pt idx="89581" formatCode="0.00E+00">
                  <c:v>1.74E-3</c:v>
                </c:pt>
                <c:pt idx="89582" formatCode="0.00E+00">
                  <c:v>1.74E-3</c:v>
                </c:pt>
                <c:pt idx="89583" formatCode="0.00E+00">
                  <c:v>1.74E-3</c:v>
                </c:pt>
                <c:pt idx="89584" formatCode="0.00E+00">
                  <c:v>1.74E-3</c:v>
                </c:pt>
                <c:pt idx="89585" formatCode="0.00E+00">
                  <c:v>1.74E-3</c:v>
                </c:pt>
                <c:pt idx="89586" formatCode="0.00E+00">
                  <c:v>1.74E-3</c:v>
                </c:pt>
                <c:pt idx="89587" formatCode="0.00E+00">
                  <c:v>1.74E-3</c:v>
                </c:pt>
                <c:pt idx="89588" formatCode="0.00E+00">
                  <c:v>1.74E-3</c:v>
                </c:pt>
                <c:pt idx="89589" formatCode="0.00E+00">
                  <c:v>1.74E-3</c:v>
                </c:pt>
                <c:pt idx="89590" formatCode="0.00E+00">
                  <c:v>1.74E-3</c:v>
                </c:pt>
                <c:pt idx="89591" formatCode="0.00E+00">
                  <c:v>1.74E-3</c:v>
                </c:pt>
                <c:pt idx="89592" formatCode="0.00E+00">
                  <c:v>1.74E-3</c:v>
                </c:pt>
                <c:pt idx="89593" formatCode="0.00E+00">
                  <c:v>1.74E-3</c:v>
                </c:pt>
                <c:pt idx="89594" formatCode="0.00E+00">
                  <c:v>1.74E-3</c:v>
                </c:pt>
                <c:pt idx="89595" formatCode="0.00E+00">
                  <c:v>1.73E-3</c:v>
                </c:pt>
                <c:pt idx="89596" formatCode="0.00E+00">
                  <c:v>1.73E-3</c:v>
                </c:pt>
                <c:pt idx="89597" formatCode="0.00E+00">
                  <c:v>1.73E-3</c:v>
                </c:pt>
                <c:pt idx="89598" formatCode="0.00E+00">
                  <c:v>1.73E-3</c:v>
                </c:pt>
                <c:pt idx="89599" formatCode="0.00E+00">
                  <c:v>1.73E-3</c:v>
                </c:pt>
                <c:pt idx="89600" formatCode="0.00E+00">
                  <c:v>1.73E-3</c:v>
                </c:pt>
                <c:pt idx="89601" formatCode="0.00E+00">
                  <c:v>1.73E-3</c:v>
                </c:pt>
                <c:pt idx="89602" formatCode="0.00E+00">
                  <c:v>1.73E-3</c:v>
                </c:pt>
                <c:pt idx="89603" formatCode="0.00E+00">
                  <c:v>1.73E-3</c:v>
                </c:pt>
                <c:pt idx="89604" formatCode="0.00E+00">
                  <c:v>1.73E-3</c:v>
                </c:pt>
                <c:pt idx="89605" formatCode="0.00E+00">
                  <c:v>1.73E-3</c:v>
                </c:pt>
                <c:pt idx="89606" formatCode="0.00E+00">
                  <c:v>1.73E-3</c:v>
                </c:pt>
                <c:pt idx="89607" formatCode="0.00E+00">
                  <c:v>1.73E-3</c:v>
                </c:pt>
                <c:pt idx="89608" formatCode="0.00E+00">
                  <c:v>1.73E-3</c:v>
                </c:pt>
                <c:pt idx="89609" formatCode="0.00E+00">
                  <c:v>1.73E-3</c:v>
                </c:pt>
                <c:pt idx="89610" formatCode="0.00E+00">
                  <c:v>1.73E-3</c:v>
                </c:pt>
                <c:pt idx="89611" formatCode="0.00E+00">
                  <c:v>1.73E-3</c:v>
                </c:pt>
                <c:pt idx="89612" formatCode="0.00E+00">
                  <c:v>1.73E-3</c:v>
                </c:pt>
                <c:pt idx="89613" formatCode="0.00E+00">
                  <c:v>1.73E-3</c:v>
                </c:pt>
                <c:pt idx="89614" formatCode="0.00E+00">
                  <c:v>1.73E-3</c:v>
                </c:pt>
                <c:pt idx="89615" formatCode="0.00E+00">
                  <c:v>1.73E-3</c:v>
                </c:pt>
                <c:pt idx="89616" formatCode="0.00E+00">
                  <c:v>1.73E-3</c:v>
                </c:pt>
                <c:pt idx="89617" formatCode="0.00E+00">
                  <c:v>1.73E-3</c:v>
                </c:pt>
                <c:pt idx="89618" formatCode="0.00E+00">
                  <c:v>1.73E-3</c:v>
                </c:pt>
                <c:pt idx="89619" formatCode="0.00E+00">
                  <c:v>1.73E-3</c:v>
                </c:pt>
                <c:pt idx="89620" formatCode="0.00E+00">
                  <c:v>1.73E-3</c:v>
                </c:pt>
                <c:pt idx="89621" formatCode="0.00E+00">
                  <c:v>1.73E-3</c:v>
                </c:pt>
                <c:pt idx="89622" formatCode="0.00E+00">
                  <c:v>1.73E-3</c:v>
                </c:pt>
                <c:pt idx="89623" formatCode="0.00E+00">
                  <c:v>1.72E-3</c:v>
                </c:pt>
                <c:pt idx="89624" formatCode="0.00E+00">
                  <c:v>1.72E-3</c:v>
                </c:pt>
                <c:pt idx="89625" formatCode="0.00E+00">
                  <c:v>1.72E-3</c:v>
                </c:pt>
                <c:pt idx="89626" formatCode="0.00E+00">
                  <c:v>1.72E-3</c:v>
                </c:pt>
                <c:pt idx="89627" formatCode="0.00E+00">
                  <c:v>1.72E-3</c:v>
                </c:pt>
                <c:pt idx="89628" formatCode="0.00E+00">
                  <c:v>1.72E-3</c:v>
                </c:pt>
                <c:pt idx="89629" formatCode="0.00E+00">
                  <c:v>1.72E-3</c:v>
                </c:pt>
                <c:pt idx="89630" formatCode="0.00E+00">
                  <c:v>1.72E-3</c:v>
                </c:pt>
                <c:pt idx="89631" formatCode="0.00E+00">
                  <c:v>1.72E-3</c:v>
                </c:pt>
                <c:pt idx="89632" formatCode="0.00E+00">
                  <c:v>1.72E-3</c:v>
                </c:pt>
                <c:pt idx="89633" formatCode="0.00E+00">
                  <c:v>1.72E-3</c:v>
                </c:pt>
                <c:pt idx="89634" formatCode="0.00E+00">
                  <c:v>1.72E-3</c:v>
                </c:pt>
                <c:pt idx="89635" formatCode="0.00E+00">
                  <c:v>1.72E-3</c:v>
                </c:pt>
                <c:pt idx="89636" formatCode="0.00E+00">
                  <c:v>1.72E-3</c:v>
                </c:pt>
                <c:pt idx="89637" formatCode="0.00E+00">
                  <c:v>1.72E-3</c:v>
                </c:pt>
                <c:pt idx="89638" formatCode="0.00E+00">
                  <c:v>1.72E-3</c:v>
                </c:pt>
                <c:pt idx="89639" formatCode="0.00E+00">
                  <c:v>1.72E-3</c:v>
                </c:pt>
                <c:pt idx="89640" formatCode="0.00E+00">
                  <c:v>1.72E-3</c:v>
                </c:pt>
                <c:pt idx="89641" formatCode="0.00E+00">
                  <c:v>1.72E-3</c:v>
                </c:pt>
                <c:pt idx="89642" formatCode="0.00E+00">
                  <c:v>1.72E-3</c:v>
                </c:pt>
                <c:pt idx="89643" formatCode="0.00E+00">
                  <c:v>1.72E-3</c:v>
                </c:pt>
                <c:pt idx="89644" formatCode="0.00E+00">
                  <c:v>1.72E-3</c:v>
                </c:pt>
                <c:pt idx="89645" formatCode="0.00E+00">
                  <c:v>1.72E-3</c:v>
                </c:pt>
                <c:pt idx="89646" formatCode="0.00E+00">
                  <c:v>1.72E-3</c:v>
                </c:pt>
                <c:pt idx="89647" formatCode="0.00E+00">
                  <c:v>1.72E-3</c:v>
                </c:pt>
                <c:pt idx="89648" formatCode="0.00E+00">
                  <c:v>1.72E-3</c:v>
                </c:pt>
                <c:pt idx="89649" formatCode="0.00E+00">
                  <c:v>1.72E-3</c:v>
                </c:pt>
                <c:pt idx="89650" formatCode="0.00E+00">
                  <c:v>1.72E-3</c:v>
                </c:pt>
                <c:pt idx="89651" formatCode="0.00E+00">
                  <c:v>1.72E-3</c:v>
                </c:pt>
                <c:pt idx="89652" formatCode="0.00E+00">
                  <c:v>1.72E-3</c:v>
                </c:pt>
                <c:pt idx="89653" formatCode="0.00E+00">
                  <c:v>1.72E-3</c:v>
                </c:pt>
                <c:pt idx="89654" formatCode="0.00E+00">
                  <c:v>1.7099999999999999E-3</c:v>
                </c:pt>
                <c:pt idx="89655" formatCode="0.00E+00">
                  <c:v>1.7099999999999999E-3</c:v>
                </c:pt>
                <c:pt idx="89656" formatCode="0.00E+00">
                  <c:v>1.7099999999999999E-3</c:v>
                </c:pt>
                <c:pt idx="89657" formatCode="0.00E+00">
                  <c:v>1.7099999999999999E-3</c:v>
                </c:pt>
                <c:pt idx="89658" formatCode="0.00E+00">
                  <c:v>1.7099999999999999E-3</c:v>
                </c:pt>
                <c:pt idx="89659" formatCode="0.00E+00">
                  <c:v>1.7099999999999999E-3</c:v>
                </c:pt>
                <c:pt idx="89660" formatCode="0.00E+00">
                  <c:v>1.7099999999999999E-3</c:v>
                </c:pt>
                <c:pt idx="89661" formatCode="0.00E+00">
                  <c:v>1.7099999999999999E-3</c:v>
                </c:pt>
                <c:pt idx="89662" formatCode="0.00E+00">
                  <c:v>1.7099999999999999E-3</c:v>
                </c:pt>
                <c:pt idx="89663" formatCode="0.00E+00">
                  <c:v>1.7099999999999999E-3</c:v>
                </c:pt>
                <c:pt idx="89664" formatCode="0.00E+00">
                  <c:v>1.7099999999999999E-3</c:v>
                </c:pt>
                <c:pt idx="89665" formatCode="0.00E+00">
                  <c:v>1.7099999999999999E-3</c:v>
                </c:pt>
                <c:pt idx="89666" formatCode="0.00E+00">
                  <c:v>1.7099999999999999E-3</c:v>
                </c:pt>
                <c:pt idx="89667" formatCode="0.00E+00">
                  <c:v>1.7099999999999999E-3</c:v>
                </c:pt>
                <c:pt idx="89668" formatCode="0.00E+00">
                  <c:v>1.7099999999999999E-3</c:v>
                </c:pt>
                <c:pt idx="89669" formatCode="0.00E+00">
                  <c:v>1.7099999999999999E-3</c:v>
                </c:pt>
                <c:pt idx="89670" formatCode="0.00E+00">
                  <c:v>1.7099999999999999E-3</c:v>
                </c:pt>
                <c:pt idx="89671" formatCode="0.00E+00">
                  <c:v>1.7099999999999999E-3</c:v>
                </c:pt>
                <c:pt idx="89672" formatCode="0.00E+00">
                  <c:v>1.7099999999999999E-3</c:v>
                </c:pt>
                <c:pt idx="89673" formatCode="0.00E+00">
                  <c:v>1.7099999999999999E-3</c:v>
                </c:pt>
                <c:pt idx="89674" formatCode="0.00E+00">
                  <c:v>1.7099999999999999E-3</c:v>
                </c:pt>
                <c:pt idx="89675" formatCode="0.00E+00">
                  <c:v>1.7099999999999999E-3</c:v>
                </c:pt>
                <c:pt idx="89676" formatCode="0.00E+00">
                  <c:v>1.7099999999999999E-3</c:v>
                </c:pt>
                <c:pt idx="89677" formatCode="0.00E+00">
                  <c:v>1.7099999999999999E-3</c:v>
                </c:pt>
                <c:pt idx="89678" formatCode="0.00E+00">
                  <c:v>1.7099999999999999E-3</c:v>
                </c:pt>
                <c:pt idx="89679" formatCode="0.00E+00">
                  <c:v>1.7099999999999999E-3</c:v>
                </c:pt>
                <c:pt idx="89680" formatCode="0.00E+00">
                  <c:v>1.7099999999999999E-3</c:v>
                </c:pt>
                <c:pt idx="89681" formatCode="0.00E+00">
                  <c:v>1.7099999999999999E-3</c:v>
                </c:pt>
                <c:pt idx="89682" formatCode="0.00E+00">
                  <c:v>1.7099999999999999E-3</c:v>
                </c:pt>
                <c:pt idx="89683" formatCode="0.00E+00">
                  <c:v>1.7099999999999999E-3</c:v>
                </c:pt>
                <c:pt idx="89684" formatCode="0.00E+00">
                  <c:v>1.7099999999999999E-3</c:v>
                </c:pt>
                <c:pt idx="89685" formatCode="0.00E+00">
                  <c:v>1.7099999999999999E-3</c:v>
                </c:pt>
                <c:pt idx="89686" formatCode="0.00E+00">
                  <c:v>1.7099999999999999E-3</c:v>
                </c:pt>
                <c:pt idx="89687" formatCode="0.00E+00">
                  <c:v>1.7099999999999999E-3</c:v>
                </c:pt>
                <c:pt idx="89688" formatCode="0.00E+00">
                  <c:v>1.7099999999999999E-3</c:v>
                </c:pt>
                <c:pt idx="89689" formatCode="0.00E+00">
                  <c:v>1.7099999999999999E-3</c:v>
                </c:pt>
                <c:pt idx="89690" formatCode="0.00E+00">
                  <c:v>1.7099999999999999E-3</c:v>
                </c:pt>
                <c:pt idx="89691" formatCode="0.00E+00">
                  <c:v>1.6999999999999999E-3</c:v>
                </c:pt>
                <c:pt idx="89692" formatCode="0.00E+00">
                  <c:v>1.6999999999999999E-3</c:v>
                </c:pt>
                <c:pt idx="89693" formatCode="0.00E+00">
                  <c:v>1.6999999999999999E-3</c:v>
                </c:pt>
                <c:pt idx="89694" formatCode="0.00E+00">
                  <c:v>1.6999999999999999E-3</c:v>
                </c:pt>
                <c:pt idx="89695" formatCode="0.00E+00">
                  <c:v>1.6999999999999999E-3</c:v>
                </c:pt>
                <c:pt idx="89696" formatCode="0.00E+00">
                  <c:v>1.6999999999999999E-3</c:v>
                </c:pt>
                <c:pt idx="89697" formatCode="0.00E+00">
                  <c:v>1.6999999999999999E-3</c:v>
                </c:pt>
                <c:pt idx="89698" formatCode="0.00E+00">
                  <c:v>1.6999999999999999E-3</c:v>
                </c:pt>
                <c:pt idx="89699" formatCode="0.00E+00">
                  <c:v>1.6999999999999999E-3</c:v>
                </c:pt>
                <c:pt idx="89700" formatCode="0.00E+00">
                  <c:v>1.6999999999999999E-3</c:v>
                </c:pt>
                <c:pt idx="89701" formatCode="0.00E+00">
                  <c:v>1.6999999999999999E-3</c:v>
                </c:pt>
                <c:pt idx="89702" formatCode="0.00E+00">
                  <c:v>1.6999999999999999E-3</c:v>
                </c:pt>
                <c:pt idx="89703" formatCode="0.00E+00">
                  <c:v>1.6999999999999999E-3</c:v>
                </c:pt>
                <c:pt idx="89704" formatCode="0.00E+00">
                  <c:v>1.6999999999999999E-3</c:v>
                </c:pt>
                <c:pt idx="89705" formatCode="0.00E+00">
                  <c:v>1.6999999999999999E-3</c:v>
                </c:pt>
                <c:pt idx="89706" formatCode="0.00E+00">
                  <c:v>1.6999999999999999E-3</c:v>
                </c:pt>
                <c:pt idx="89707" formatCode="0.00E+00">
                  <c:v>1.6999999999999999E-3</c:v>
                </c:pt>
                <c:pt idx="89708" formatCode="0.00E+00">
                  <c:v>1.6999999999999999E-3</c:v>
                </c:pt>
                <c:pt idx="89709" formatCode="0.00E+00">
                  <c:v>1.6999999999999999E-3</c:v>
                </c:pt>
                <c:pt idx="89710" formatCode="0.00E+00">
                  <c:v>1.6999999999999999E-3</c:v>
                </c:pt>
                <c:pt idx="89711" formatCode="0.00E+00">
                  <c:v>1.6999999999999999E-3</c:v>
                </c:pt>
                <c:pt idx="89712" formatCode="0.00E+00">
                  <c:v>1.6999999999999999E-3</c:v>
                </c:pt>
                <c:pt idx="89713" formatCode="0.00E+00">
                  <c:v>1.6999999999999999E-3</c:v>
                </c:pt>
                <c:pt idx="89714" formatCode="0.00E+00">
                  <c:v>1.6999999999999999E-3</c:v>
                </c:pt>
                <c:pt idx="89715" formatCode="0.00E+00">
                  <c:v>1.6999999999999999E-3</c:v>
                </c:pt>
                <c:pt idx="89716" formatCode="0.00E+00">
                  <c:v>1.6999999999999999E-3</c:v>
                </c:pt>
                <c:pt idx="89717" formatCode="0.00E+00">
                  <c:v>1.6999999999999999E-3</c:v>
                </c:pt>
                <c:pt idx="89718" formatCode="0.00E+00">
                  <c:v>1.6999999999999999E-3</c:v>
                </c:pt>
                <c:pt idx="89719" formatCode="0.00E+00">
                  <c:v>1.6999999999999999E-3</c:v>
                </c:pt>
                <c:pt idx="89720" formatCode="0.00E+00">
                  <c:v>1.6999999999999999E-3</c:v>
                </c:pt>
                <c:pt idx="89721" formatCode="0.00E+00">
                  <c:v>1.6999999999999999E-3</c:v>
                </c:pt>
                <c:pt idx="89722" formatCode="0.00E+00">
                  <c:v>1.6999999999999999E-3</c:v>
                </c:pt>
                <c:pt idx="89723" formatCode="0.00E+00">
                  <c:v>1.6999999999999999E-3</c:v>
                </c:pt>
                <c:pt idx="89724" formatCode="0.00E+00">
                  <c:v>1.6999999999999999E-3</c:v>
                </c:pt>
                <c:pt idx="89725" formatCode="0.00E+00">
                  <c:v>1.6999999999999999E-3</c:v>
                </c:pt>
                <c:pt idx="89726" formatCode="0.00E+00">
                  <c:v>1.6999999999999999E-3</c:v>
                </c:pt>
                <c:pt idx="89727" formatCode="0.00E+00">
                  <c:v>1.6999999999999999E-3</c:v>
                </c:pt>
                <c:pt idx="89728" formatCode="0.00E+00">
                  <c:v>1.6999999999999999E-3</c:v>
                </c:pt>
                <c:pt idx="89729" formatCode="0.00E+00">
                  <c:v>1.6999999999999999E-3</c:v>
                </c:pt>
                <c:pt idx="89730" formatCode="0.00E+00">
                  <c:v>1.6900000000000001E-3</c:v>
                </c:pt>
                <c:pt idx="89731" formatCode="0.00E+00">
                  <c:v>1.6999999999999999E-3</c:v>
                </c:pt>
                <c:pt idx="89732" formatCode="0.00E+00">
                  <c:v>1.6999999999999999E-3</c:v>
                </c:pt>
                <c:pt idx="89733" formatCode="0.00E+00">
                  <c:v>1.6900000000000001E-3</c:v>
                </c:pt>
                <c:pt idx="89734" formatCode="0.00E+00">
                  <c:v>1.6900000000000001E-3</c:v>
                </c:pt>
                <c:pt idx="89735" formatCode="0.00E+00">
                  <c:v>1.6900000000000001E-3</c:v>
                </c:pt>
                <c:pt idx="89736" formatCode="0.00E+00">
                  <c:v>1.6900000000000001E-3</c:v>
                </c:pt>
                <c:pt idx="89737" formatCode="0.00E+00">
                  <c:v>1.6900000000000001E-3</c:v>
                </c:pt>
                <c:pt idx="89738" formatCode="0.00E+00">
                  <c:v>1.6900000000000001E-3</c:v>
                </c:pt>
                <c:pt idx="89739" formatCode="0.00E+00">
                  <c:v>1.6900000000000001E-3</c:v>
                </c:pt>
                <c:pt idx="89740" formatCode="0.00E+00">
                  <c:v>1.6900000000000001E-3</c:v>
                </c:pt>
                <c:pt idx="89741" formatCode="0.00E+00">
                  <c:v>1.6900000000000001E-3</c:v>
                </c:pt>
                <c:pt idx="89742" formatCode="0.00E+00">
                  <c:v>1.6900000000000001E-3</c:v>
                </c:pt>
                <c:pt idx="89743" formatCode="0.00E+00">
                  <c:v>1.6900000000000001E-3</c:v>
                </c:pt>
                <c:pt idx="89744" formatCode="0.00E+00">
                  <c:v>1.6900000000000001E-3</c:v>
                </c:pt>
                <c:pt idx="89745" formatCode="0.00E+00">
                  <c:v>1.6900000000000001E-3</c:v>
                </c:pt>
                <c:pt idx="89746" formatCode="0.00E+00">
                  <c:v>1.6900000000000001E-3</c:v>
                </c:pt>
                <c:pt idx="89747" formatCode="0.00E+00">
                  <c:v>1.6900000000000001E-3</c:v>
                </c:pt>
                <c:pt idx="89748" formatCode="0.00E+00">
                  <c:v>1.6900000000000001E-3</c:v>
                </c:pt>
                <c:pt idx="89749" formatCode="0.00E+00">
                  <c:v>1.6900000000000001E-3</c:v>
                </c:pt>
                <c:pt idx="89750" formatCode="0.00E+00">
                  <c:v>1.6900000000000001E-3</c:v>
                </c:pt>
                <c:pt idx="89751" formatCode="0.00E+00">
                  <c:v>1.6900000000000001E-3</c:v>
                </c:pt>
                <c:pt idx="89752" formatCode="0.00E+00">
                  <c:v>1.6900000000000001E-3</c:v>
                </c:pt>
                <c:pt idx="89753" formatCode="0.00E+00">
                  <c:v>1.6900000000000001E-3</c:v>
                </c:pt>
                <c:pt idx="89754" formatCode="0.00E+00">
                  <c:v>1.6900000000000001E-3</c:v>
                </c:pt>
                <c:pt idx="89755" formatCode="0.00E+00">
                  <c:v>1.6900000000000001E-3</c:v>
                </c:pt>
                <c:pt idx="89756" formatCode="0.00E+00">
                  <c:v>1.6900000000000001E-3</c:v>
                </c:pt>
                <c:pt idx="89757" formatCode="0.00E+00">
                  <c:v>1.6900000000000001E-3</c:v>
                </c:pt>
                <c:pt idx="89758" formatCode="0.00E+00">
                  <c:v>1.6900000000000001E-3</c:v>
                </c:pt>
                <c:pt idx="89759" formatCode="0.00E+00">
                  <c:v>1.6900000000000001E-3</c:v>
                </c:pt>
                <c:pt idx="89760" formatCode="0.00E+00">
                  <c:v>1.6900000000000001E-3</c:v>
                </c:pt>
                <c:pt idx="89761" formatCode="0.00E+00">
                  <c:v>1.6900000000000001E-3</c:v>
                </c:pt>
                <c:pt idx="89762" formatCode="0.00E+00">
                  <c:v>1.6900000000000001E-3</c:v>
                </c:pt>
                <c:pt idx="89763" formatCode="0.00E+00">
                  <c:v>1.6900000000000001E-3</c:v>
                </c:pt>
                <c:pt idx="89764" formatCode="0.00E+00">
                  <c:v>1.6900000000000001E-3</c:v>
                </c:pt>
                <c:pt idx="89765" formatCode="0.00E+00">
                  <c:v>1.6900000000000001E-3</c:v>
                </c:pt>
                <c:pt idx="89766" formatCode="0.00E+00">
                  <c:v>1.6900000000000001E-3</c:v>
                </c:pt>
                <c:pt idx="89767" formatCode="0.00E+00">
                  <c:v>1.6900000000000001E-3</c:v>
                </c:pt>
                <c:pt idx="89768" formatCode="0.00E+00">
                  <c:v>1.6900000000000001E-3</c:v>
                </c:pt>
                <c:pt idx="89769" formatCode="0.00E+00">
                  <c:v>1.6900000000000001E-3</c:v>
                </c:pt>
                <c:pt idx="89770" formatCode="0.00E+00">
                  <c:v>1.6900000000000001E-3</c:v>
                </c:pt>
                <c:pt idx="89771" formatCode="0.00E+00">
                  <c:v>1.6900000000000001E-3</c:v>
                </c:pt>
                <c:pt idx="89772" formatCode="0.00E+00">
                  <c:v>1.6900000000000001E-3</c:v>
                </c:pt>
                <c:pt idx="89773" formatCode="0.00E+00">
                  <c:v>1.6900000000000001E-3</c:v>
                </c:pt>
                <c:pt idx="89774" formatCode="0.00E+00">
                  <c:v>1.6900000000000001E-3</c:v>
                </c:pt>
                <c:pt idx="89775" formatCode="0.00E+00">
                  <c:v>1.6900000000000001E-3</c:v>
                </c:pt>
                <c:pt idx="89776" formatCode="0.00E+00">
                  <c:v>1.6900000000000001E-3</c:v>
                </c:pt>
                <c:pt idx="89777" formatCode="0.00E+00">
                  <c:v>1.6900000000000001E-3</c:v>
                </c:pt>
                <c:pt idx="89778" formatCode="0.00E+00">
                  <c:v>1.6900000000000001E-3</c:v>
                </c:pt>
                <c:pt idx="89779" formatCode="0.00E+00">
                  <c:v>1.6900000000000001E-3</c:v>
                </c:pt>
                <c:pt idx="89780" formatCode="0.00E+00">
                  <c:v>1.6900000000000001E-3</c:v>
                </c:pt>
                <c:pt idx="89781" formatCode="0.00E+00">
                  <c:v>1.6900000000000001E-3</c:v>
                </c:pt>
                <c:pt idx="89782" formatCode="0.00E+00">
                  <c:v>1.6800000000000001E-3</c:v>
                </c:pt>
                <c:pt idx="89783" formatCode="0.00E+00">
                  <c:v>1.6800000000000001E-3</c:v>
                </c:pt>
                <c:pt idx="89784" formatCode="0.00E+00">
                  <c:v>1.6800000000000001E-3</c:v>
                </c:pt>
                <c:pt idx="89785" formatCode="0.00E+00">
                  <c:v>1.6800000000000001E-3</c:v>
                </c:pt>
                <c:pt idx="89786" formatCode="0.00E+00">
                  <c:v>1.6800000000000001E-3</c:v>
                </c:pt>
                <c:pt idx="89787" formatCode="0.00E+00">
                  <c:v>1.6800000000000001E-3</c:v>
                </c:pt>
                <c:pt idx="89788" formatCode="0.00E+00">
                  <c:v>1.6800000000000001E-3</c:v>
                </c:pt>
                <c:pt idx="89789" formatCode="0.00E+00">
                  <c:v>1.6800000000000001E-3</c:v>
                </c:pt>
                <c:pt idx="89790" formatCode="0.00E+00">
                  <c:v>1.6800000000000001E-3</c:v>
                </c:pt>
                <c:pt idx="89791" formatCode="0.00E+00">
                  <c:v>1.6800000000000001E-3</c:v>
                </c:pt>
                <c:pt idx="89792" formatCode="0.00E+00">
                  <c:v>1.6800000000000001E-3</c:v>
                </c:pt>
                <c:pt idx="89793" formatCode="0.00E+00">
                  <c:v>1.6800000000000001E-3</c:v>
                </c:pt>
                <c:pt idx="89794" formatCode="0.00E+00">
                  <c:v>1.6800000000000001E-3</c:v>
                </c:pt>
                <c:pt idx="89795" formatCode="0.00E+00">
                  <c:v>1.6800000000000001E-3</c:v>
                </c:pt>
                <c:pt idx="89796" formatCode="0.00E+00">
                  <c:v>1.6800000000000001E-3</c:v>
                </c:pt>
                <c:pt idx="89797" formatCode="0.00E+00">
                  <c:v>1.6800000000000001E-3</c:v>
                </c:pt>
                <c:pt idx="89798" formatCode="0.00E+00">
                  <c:v>1.6800000000000001E-3</c:v>
                </c:pt>
                <c:pt idx="89799" formatCode="0.00E+00">
                  <c:v>1.6800000000000001E-3</c:v>
                </c:pt>
                <c:pt idx="89800" formatCode="0.00E+00">
                  <c:v>1.6800000000000001E-3</c:v>
                </c:pt>
                <c:pt idx="89801" formatCode="0.00E+00">
                  <c:v>1.6800000000000001E-3</c:v>
                </c:pt>
                <c:pt idx="89802" formatCode="0.00E+00">
                  <c:v>1.6800000000000001E-3</c:v>
                </c:pt>
                <c:pt idx="89803" formatCode="0.00E+00">
                  <c:v>1.6800000000000001E-3</c:v>
                </c:pt>
                <c:pt idx="89804" formatCode="0.00E+00">
                  <c:v>1.6800000000000001E-3</c:v>
                </c:pt>
                <c:pt idx="89805" formatCode="0.00E+00">
                  <c:v>1.6800000000000001E-3</c:v>
                </c:pt>
                <c:pt idx="89806" formatCode="0.00E+00">
                  <c:v>1.6800000000000001E-3</c:v>
                </c:pt>
                <c:pt idx="89807" formatCode="0.00E+00">
                  <c:v>1.6800000000000001E-3</c:v>
                </c:pt>
                <c:pt idx="89808" formatCode="0.00E+00">
                  <c:v>1.6800000000000001E-3</c:v>
                </c:pt>
                <c:pt idx="89809" formatCode="0.00E+00">
                  <c:v>1.6800000000000001E-3</c:v>
                </c:pt>
                <c:pt idx="89810" formatCode="0.00E+00">
                  <c:v>1.6800000000000001E-3</c:v>
                </c:pt>
                <c:pt idx="89811" formatCode="0.00E+00">
                  <c:v>1.6800000000000001E-3</c:v>
                </c:pt>
                <c:pt idx="89812" formatCode="0.00E+00">
                  <c:v>1.6800000000000001E-3</c:v>
                </c:pt>
                <c:pt idx="89813" formatCode="0.00E+00">
                  <c:v>1.6800000000000001E-3</c:v>
                </c:pt>
                <c:pt idx="89814" formatCode="0.00E+00">
                  <c:v>1.6800000000000001E-3</c:v>
                </c:pt>
                <c:pt idx="89815" formatCode="0.00E+00">
                  <c:v>1.6800000000000001E-3</c:v>
                </c:pt>
                <c:pt idx="89816" formatCode="0.00E+00">
                  <c:v>1.6800000000000001E-3</c:v>
                </c:pt>
                <c:pt idx="89817" formatCode="0.00E+00">
                  <c:v>1.6800000000000001E-3</c:v>
                </c:pt>
                <c:pt idx="89818" formatCode="0.00E+00">
                  <c:v>1.6800000000000001E-3</c:v>
                </c:pt>
                <c:pt idx="89819" formatCode="0.00E+00">
                  <c:v>1.6800000000000001E-3</c:v>
                </c:pt>
                <c:pt idx="89820" formatCode="0.00E+00">
                  <c:v>1.6800000000000001E-3</c:v>
                </c:pt>
                <c:pt idx="89821" formatCode="0.00E+00">
                  <c:v>1.6800000000000001E-3</c:v>
                </c:pt>
                <c:pt idx="89822" formatCode="0.00E+00">
                  <c:v>1.6800000000000001E-3</c:v>
                </c:pt>
                <c:pt idx="89823" formatCode="0.00E+00">
                  <c:v>1.6800000000000001E-3</c:v>
                </c:pt>
                <c:pt idx="89824" formatCode="0.00E+00">
                  <c:v>1.6800000000000001E-3</c:v>
                </c:pt>
                <c:pt idx="89825" formatCode="0.00E+00">
                  <c:v>1.6800000000000001E-3</c:v>
                </c:pt>
                <c:pt idx="89826" formatCode="0.00E+00">
                  <c:v>1.6800000000000001E-3</c:v>
                </c:pt>
                <c:pt idx="89827" formatCode="0.00E+00">
                  <c:v>1.6800000000000001E-3</c:v>
                </c:pt>
                <c:pt idx="89828" formatCode="0.00E+00">
                  <c:v>1.6800000000000001E-3</c:v>
                </c:pt>
                <c:pt idx="89829" formatCode="0.00E+00">
                  <c:v>1.6800000000000001E-3</c:v>
                </c:pt>
                <c:pt idx="89830" formatCode="0.00E+00">
                  <c:v>1.6800000000000001E-3</c:v>
                </c:pt>
                <c:pt idx="89831" formatCode="0.00E+00">
                  <c:v>1.6800000000000001E-3</c:v>
                </c:pt>
                <c:pt idx="89832" formatCode="0.00E+00">
                  <c:v>1.6800000000000001E-3</c:v>
                </c:pt>
                <c:pt idx="89833" formatCode="0.00E+00">
                  <c:v>1.6800000000000001E-3</c:v>
                </c:pt>
                <c:pt idx="89834" formatCode="0.00E+00">
                  <c:v>1.6800000000000001E-3</c:v>
                </c:pt>
                <c:pt idx="89835" formatCode="0.00E+00">
                  <c:v>1.6800000000000001E-3</c:v>
                </c:pt>
                <c:pt idx="89836" formatCode="0.00E+00">
                  <c:v>1.6800000000000001E-3</c:v>
                </c:pt>
                <c:pt idx="89837" formatCode="0.00E+00">
                  <c:v>1.6800000000000001E-3</c:v>
                </c:pt>
                <c:pt idx="89838" formatCode="0.00E+00">
                  <c:v>1.6800000000000001E-3</c:v>
                </c:pt>
                <c:pt idx="89839" formatCode="0.00E+00">
                  <c:v>1.6800000000000001E-3</c:v>
                </c:pt>
                <c:pt idx="89840" formatCode="0.00E+00">
                  <c:v>1.6800000000000001E-3</c:v>
                </c:pt>
                <c:pt idx="89841" formatCode="0.00E+00">
                  <c:v>1.6800000000000001E-3</c:v>
                </c:pt>
                <c:pt idx="89842" formatCode="0.00E+00">
                  <c:v>1.6800000000000001E-3</c:v>
                </c:pt>
                <c:pt idx="89843" formatCode="0.00E+00">
                  <c:v>1.6800000000000001E-3</c:v>
                </c:pt>
                <c:pt idx="89844" formatCode="0.00E+00">
                  <c:v>1.6800000000000001E-3</c:v>
                </c:pt>
                <c:pt idx="89845" formatCode="0.00E+00">
                  <c:v>1.67E-3</c:v>
                </c:pt>
                <c:pt idx="89846" formatCode="0.00E+00">
                  <c:v>1.67E-3</c:v>
                </c:pt>
                <c:pt idx="89847" formatCode="0.00E+00">
                  <c:v>1.67E-3</c:v>
                </c:pt>
                <c:pt idx="89848" formatCode="0.00E+00">
                  <c:v>1.67E-3</c:v>
                </c:pt>
                <c:pt idx="89849" formatCode="0.00E+00">
                  <c:v>1.67E-3</c:v>
                </c:pt>
                <c:pt idx="89850" formatCode="0.00E+00">
                  <c:v>1.67E-3</c:v>
                </c:pt>
                <c:pt idx="89851" formatCode="0.00E+00">
                  <c:v>1.67E-3</c:v>
                </c:pt>
                <c:pt idx="89852" formatCode="0.00E+00">
                  <c:v>1.67E-3</c:v>
                </c:pt>
                <c:pt idx="89853" formatCode="0.00E+00">
                  <c:v>1.67E-3</c:v>
                </c:pt>
                <c:pt idx="89854" formatCode="0.00E+00">
                  <c:v>1.67E-3</c:v>
                </c:pt>
                <c:pt idx="89855" formatCode="0.00E+00">
                  <c:v>1.67E-3</c:v>
                </c:pt>
                <c:pt idx="89856" formatCode="0.00E+00">
                  <c:v>1.67E-3</c:v>
                </c:pt>
                <c:pt idx="89857" formatCode="0.00E+00">
                  <c:v>1.67E-3</c:v>
                </c:pt>
                <c:pt idx="89858" formatCode="0.00E+00">
                  <c:v>1.67E-3</c:v>
                </c:pt>
                <c:pt idx="89859" formatCode="0.00E+00">
                  <c:v>1.67E-3</c:v>
                </c:pt>
                <c:pt idx="89860" formatCode="0.00E+00">
                  <c:v>1.67E-3</c:v>
                </c:pt>
                <c:pt idx="89861" formatCode="0.00E+00">
                  <c:v>1.67E-3</c:v>
                </c:pt>
                <c:pt idx="89862" formatCode="0.00E+00">
                  <c:v>1.67E-3</c:v>
                </c:pt>
                <c:pt idx="89863" formatCode="0.00E+00">
                  <c:v>1.67E-3</c:v>
                </c:pt>
                <c:pt idx="89864" formatCode="0.00E+00">
                  <c:v>1.67E-3</c:v>
                </c:pt>
                <c:pt idx="89865" formatCode="0.00E+00">
                  <c:v>1.67E-3</c:v>
                </c:pt>
                <c:pt idx="89866" formatCode="0.00E+00">
                  <c:v>1.67E-3</c:v>
                </c:pt>
                <c:pt idx="89867" formatCode="0.00E+00">
                  <c:v>1.67E-3</c:v>
                </c:pt>
                <c:pt idx="89868" formatCode="0.00E+00">
                  <c:v>1.67E-3</c:v>
                </c:pt>
                <c:pt idx="89869" formatCode="0.00E+00">
                  <c:v>1.67E-3</c:v>
                </c:pt>
                <c:pt idx="89870" formatCode="0.00E+00">
                  <c:v>1.67E-3</c:v>
                </c:pt>
                <c:pt idx="89871" formatCode="0.00E+00">
                  <c:v>1.67E-3</c:v>
                </c:pt>
                <c:pt idx="89872" formatCode="0.00E+00">
                  <c:v>1.67E-3</c:v>
                </c:pt>
                <c:pt idx="89873" formatCode="0.00E+00">
                  <c:v>1.67E-3</c:v>
                </c:pt>
                <c:pt idx="89874" formatCode="0.00E+00">
                  <c:v>1.67E-3</c:v>
                </c:pt>
                <c:pt idx="89875" formatCode="0.00E+00">
                  <c:v>1.67E-3</c:v>
                </c:pt>
                <c:pt idx="89876" formatCode="0.00E+00">
                  <c:v>1.67E-3</c:v>
                </c:pt>
                <c:pt idx="89877" formatCode="0.00E+00">
                  <c:v>1.67E-3</c:v>
                </c:pt>
                <c:pt idx="89878" formatCode="0.00E+00">
                  <c:v>1.67E-3</c:v>
                </c:pt>
                <c:pt idx="89879" formatCode="0.00E+00">
                  <c:v>1.67E-3</c:v>
                </c:pt>
                <c:pt idx="89880" formatCode="0.00E+00">
                  <c:v>1.67E-3</c:v>
                </c:pt>
                <c:pt idx="89881" formatCode="0.00E+00">
                  <c:v>1.67E-3</c:v>
                </c:pt>
                <c:pt idx="89882" formatCode="0.00E+00">
                  <c:v>1.67E-3</c:v>
                </c:pt>
                <c:pt idx="89883" formatCode="0.00E+00">
                  <c:v>1.67E-3</c:v>
                </c:pt>
                <c:pt idx="89884" formatCode="0.00E+00">
                  <c:v>1.67E-3</c:v>
                </c:pt>
                <c:pt idx="89885" formatCode="0.00E+00">
                  <c:v>1.67E-3</c:v>
                </c:pt>
                <c:pt idx="89886" formatCode="0.00E+00">
                  <c:v>1.67E-3</c:v>
                </c:pt>
                <c:pt idx="89887" formatCode="0.00E+00">
                  <c:v>1.67E-3</c:v>
                </c:pt>
                <c:pt idx="89888" formatCode="0.00E+00">
                  <c:v>1.67E-3</c:v>
                </c:pt>
                <c:pt idx="89889" formatCode="0.00E+00">
                  <c:v>1.67E-3</c:v>
                </c:pt>
                <c:pt idx="89890" formatCode="0.00E+00">
                  <c:v>1.67E-3</c:v>
                </c:pt>
                <c:pt idx="89891" formatCode="0.00E+00">
                  <c:v>1.67E-3</c:v>
                </c:pt>
                <c:pt idx="89892" formatCode="0.00E+00">
                  <c:v>1.67E-3</c:v>
                </c:pt>
                <c:pt idx="89893" formatCode="0.00E+00">
                  <c:v>1.67E-3</c:v>
                </c:pt>
                <c:pt idx="89894" formatCode="0.00E+00">
                  <c:v>1.67E-3</c:v>
                </c:pt>
                <c:pt idx="89895" formatCode="0.00E+00">
                  <c:v>1.67E-3</c:v>
                </c:pt>
                <c:pt idx="89896" formatCode="0.00E+00">
                  <c:v>1.67E-3</c:v>
                </c:pt>
                <c:pt idx="89897" formatCode="0.00E+00">
                  <c:v>1.67E-3</c:v>
                </c:pt>
                <c:pt idx="89898" formatCode="0.00E+00">
                  <c:v>1.67E-3</c:v>
                </c:pt>
                <c:pt idx="89899" formatCode="0.00E+00">
                  <c:v>1.67E-3</c:v>
                </c:pt>
                <c:pt idx="89900" formatCode="0.00E+00">
                  <c:v>1.67E-3</c:v>
                </c:pt>
                <c:pt idx="89901" formatCode="0.00E+00">
                  <c:v>1.67E-3</c:v>
                </c:pt>
                <c:pt idx="89902" formatCode="0.00E+00">
                  <c:v>1.67E-3</c:v>
                </c:pt>
                <c:pt idx="89903" formatCode="0.00E+00">
                  <c:v>1.67E-3</c:v>
                </c:pt>
                <c:pt idx="89904" formatCode="0.00E+00">
                  <c:v>1.67E-3</c:v>
                </c:pt>
                <c:pt idx="89905" formatCode="0.00E+00">
                  <c:v>1.67E-3</c:v>
                </c:pt>
                <c:pt idx="89906" formatCode="0.00E+00">
                  <c:v>1.67E-3</c:v>
                </c:pt>
                <c:pt idx="89907" formatCode="0.00E+00">
                  <c:v>1.67E-3</c:v>
                </c:pt>
                <c:pt idx="89908" formatCode="0.00E+00">
                  <c:v>1.67E-3</c:v>
                </c:pt>
                <c:pt idx="89909" formatCode="0.00E+00">
                  <c:v>1.67E-3</c:v>
                </c:pt>
                <c:pt idx="89910" formatCode="0.00E+00">
                  <c:v>1.67E-3</c:v>
                </c:pt>
                <c:pt idx="89911" formatCode="0.00E+00">
                  <c:v>1.67E-3</c:v>
                </c:pt>
                <c:pt idx="89912" formatCode="0.00E+00">
                  <c:v>1.67E-3</c:v>
                </c:pt>
                <c:pt idx="89913" formatCode="0.00E+00">
                  <c:v>1.67E-3</c:v>
                </c:pt>
                <c:pt idx="89914" formatCode="0.00E+00">
                  <c:v>1.67E-3</c:v>
                </c:pt>
                <c:pt idx="89915" formatCode="0.00E+00">
                  <c:v>1.67E-3</c:v>
                </c:pt>
                <c:pt idx="89916" formatCode="0.00E+00">
                  <c:v>1.67E-3</c:v>
                </c:pt>
                <c:pt idx="89917" formatCode="0.00E+00">
                  <c:v>1.67E-3</c:v>
                </c:pt>
                <c:pt idx="89918" formatCode="0.00E+00">
                  <c:v>1.67E-3</c:v>
                </c:pt>
                <c:pt idx="89919" formatCode="0.00E+00">
                  <c:v>1.67E-3</c:v>
                </c:pt>
                <c:pt idx="89920" formatCode="0.00E+00">
                  <c:v>1.67E-3</c:v>
                </c:pt>
                <c:pt idx="89921" formatCode="0.00E+00">
                  <c:v>1.67E-3</c:v>
                </c:pt>
                <c:pt idx="89922" formatCode="0.00E+00">
                  <c:v>1.67E-3</c:v>
                </c:pt>
                <c:pt idx="89923" formatCode="0.00E+00">
                  <c:v>1.67E-3</c:v>
                </c:pt>
                <c:pt idx="89924" formatCode="0.00E+00">
                  <c:v>1.67E-3</c:v>
                </c:pt>
                <c:pt idx="89925" formatCode="0.00E+00">
                  <c:v>1.67E-3</c:v>
                </c:pt>
                <c:pt idx="89926" formatCode="0.00E+00">
                  <c:v>1.67E-3</c:v>
                </c:pt>
                <c:pt idx="89927" formatCode="0.00E+00">
                  <c:v>1.66E-3</c:v>
                </c:pt>
                <c:pt idx="89928" formatCode="0.00E+00">
                  <c:v>1.66E-3</c:v>
                </c:pt>
                <c:pt idx="89929" formatCode="0.00E+00">
                  <c:v>1.66E-3</c:v>
                </c:pt>
                <c:pt idx="89930" formatCode="0.00E+00">
                  <c:v>1.66E-3</c:v>
                </c:pt>
                <c:pt idx="89931" formatCode="0.00E+00">
                  <c:v>1.66E-3</c:v>
                </c:pt>
                <c:pt idx="89932" formatCode="0.00E+00">
                  <c:v>1.66E-3</c:v>
                </c:pt>
                <c:pt idx="89933" formatCode="0.00E+00">
                  <c:v>1.66E-3</c:v>
                </c:pt>
                <c:pt idx="89934" formatCode="0.00E+00">
                  <c:v>1.66E-3</c:v>
                </c:pt>
                <c:pt idx="89935" formatCode="0.00E+00">
                  <c:v>1.66E-3</c:v>
                </c:pt>
                <c:pt idx="89936" formatCode="0.00E+00">
                  <c:v>1.66E-3</c:v>
                </c:pt>
                <c:pt idx="89937" formatCode="0.00E+00">
                  <c:v>1.66E-3</c:v>
                </c:pt>
                <c:pt idx="89938" formatCode="0.00E+00">
                  <c:v>1.66E-3</c:v>
                </c:pt>
                <c:pt idx="89939" formatCode="0.00E+00">
                  <c:v>1.66E-3</c:v>
                </c:pt>
                <c:pt idx="89940" formatCode="0.00E+00">
                  <c:v>1.66E-3</c:v>
                </c:pt>
                <c:pt idx="89941" formatCode="0.00E+00">
                  <c:v>1.66E-3</c:v>
                </c:pt>
                <c:pt idx="89942" formatCode="0.00E+00">
                  <c:v>1.66E-3</c:v>
                </c:pt>
                <c:pt idx="89943" formatCode="0.00E+00">
                  <c:v>1.66E-3</c:v>
                </c:pt>
                <c:pt idx="89944" formatCode="0.00E+00">
                  <c:v>1.66E-3</c:v>
                </c:pt>
                <c:pt idx="89945" formatCode="0.00E+00">
                  <c:v>1.66E-3</c:v>
                </c:pt>
                <c:pt idx="89946" formatCode="0.00E+00">
                  <c:v>1.66E-3</c:v>
                </c:pt>
                <c:pt idx="89947" formatCode="0.00E+00">
                  <c:v>1.66E-3</c:v>
                </c:pt>
                <c:pt idx="89948" formatCode="0.00E+00">
                  <c:v>1.66E-3</c:v>
                </c:pt>
                <c:pt idx="89949" formatCode="0.00E+00">
                  <c:v>1.66E-3</c:v>
                </c:pt>
                <c:pt idx="89950" formatCode="0.00E+00">
                  <c:v>1.66E-3</c:v>
                </c:pt>
                <c:pt idx="89951" formatCode="0.00E+00">
                  <c:v>1.66E-3</c:v>
                </c:pt>
                <c:pt idx="89952" formatCode="0.00E+00">
                  <c:v>1.66E-3</c:v>
                </c:pt>
                <c:pt idx="89953" formatCode="0.00E+00">
                  <c:v>1.66E-3</c:v>
                </c:pt>
                <c:pt idx="89954" formatCode="0.00E+00">
                  <c:v>1.66E-3</c:v>
                </c:pt>
                <c:pt idx="89955" formatCode="0.00E+00">
                  <c:v>1.66E-3</c:v>
                </c:pt>
                <c:pt idx="89956" formatCode="0.00E+00">
                  <c:v>1.66E-3</c:v>
                </c:pt>
                <c:pt idx="89957" formatCode="0.00E+00">
                  <c:v>1.66E-3</c:v>
                </c:pt>
                <c:pt idx="89958" formatCode="0.00E+00">
                  <c:v>1.66E-3</c:v>
                </c:pt>
                <c:pt idx="89959" formatCode="0.00E+00">
                  <c:v>1.66E-3</c:v>
                </c:pt>
                <c:pt idx="89960" formatCode="0.00E+00">
                  <c:v>1.66E-3</c:v>
                </c:pt>
                <c:pt idx="89961" formatCode="0.00E+00">
                  <c:v>1.66E-3</c:v>
                </c:pt>
                <c:pt idx="89962" formatCode="0.00E+00">
                  <c:v>1.66E-3</c:v>
                </c:pt>
                <c:pt idx="89963" formatCode="0.00E+00">
                  <c:v>1.66E-3</c:v>
                </c:pt>
                <c:pt idx="89964" formatCode="0.00E+00">
                  <c:v>1.66E-3</c:v>
                </c:pt>
                <c:pt idx="89965" formatCode="0.00E+00">
                  <c:v>1.66E-3</c:v>
                </c:pt>
                <c:pt idx="89966" formatCode="0.00E+00">
                  <c:v>1.66E-3</c:v>
                </c:pt>
                <c:pt idx="89967" formatCode="0.00E+00">
                  <c:v>1.66E-3</c:v>
                </c:pt>
                <c:pt idx="89968" formatCode="0.00E+00">
                  <c:v>1.66E-3</c:v>
                </c:pt>
                <c:pt idx="89969" formatCode="0.00E+00">
                  <c:v>1.66E-3</c:v>
                </c:pt>
                <c:pt idx="89970" formatCode="0.00E+00">
                  <c:v>1.66E-3</c:v>
                </c:pt>
                <c:pt idx="89971" formatCode="0.00E+00">
                  <c:v>1.66E-3</c:v>
                </c:pt>
                <c:pt idx="89972" formatCode="0.00E+00">
                  <c:v>1.66E-3</c:v>
                </c:pt>
                <c:pt idx="89973" formatCode="0.00E+00">
                  <c:v>1.66E-3</c:v>
                </c:pt>
                <c:pt idx="89974" formatCode="0.00E+00">
                  <c:v>1.66E-3</c:v>
                </c:pt>
                <c:pt idx="89975" formatCode="0.00E+00">
                  <c:v>1.66E-3</c:v>
                </c:pt>
                <c:pt idx="89976" formatCode="0.00E+00">
                  <c:v>1.66E-3</c:v>
                </c:pt>
                <c:pt idx="89977" formatCode="0.00E+00">
                  <c:v>1.66E-3</c:v>
                </c:pt>
                <c:pt idx="89978" formatCode="0.00E+00">
                  <c:v>1.66E-3</c:v>
                </c:pt>
                <c:pt idx="89979" formatCode="0.00E+00">
                  <c:v>1.66E-3</c:v>
                </c:pt>
                <c:pt idx="89980" formatCode="0.00E+00">
                  <c:v>1.66E-3</c:v>
                </c:pt>
                <c:pt idx="89981" formatCode="0.00E+00">
                  <c:v>1.66E-3</c:v>
                </c:pt>
                <c:pt idx="89982" formatCode="0.00E+00">
                  <c:v>1.66E-3</c:v>
                </c:pt>
                <c:pt idx="89983" formatCode="0.00E+00">
                  <c:v>1.66E-3</c:v>
                </c:pt>
                <c:pt idx="89984" formatCode="0.00E+00">
                  <c:v>1.66E-3</c:v>
                </c:pt>
                <c:pt idx="89985" formatCode="0.00E+00">
                  <c:v>1.66E-3</c:v>
                </c:pt>
                <c:pt idx="89986" formatCode="0.00E+00">
                  <c:v>1.66E-3</c:v>
                </c:pt>
                <c:pt idx="89987" formatCode="0.00E+00">
                  <c:v>1.66E-3</c:v>
                </c:pt>
                <c:pt idx="89988" formatCode="0.00E+00">
                  <c:v>1.66E-3</c:v>
                </c:pt>
                <c:pt idx="89989" formatCode="0.00E+00">
                  <c:v>1.66E-3</c:v>
                </c:pt>
                <c:pt idx="89990" formatCode="0.00E+00">
                  <c:v>1.66E-3</c:v>
                </c:pt>
                <c:pt idx="89991" formatCode="0.00E+00">
                  <c:v>1.66E-3</c:v>
                </c:pt>
                <c:pt idx="89992" formatCode="0.00E+00">
                  <c:v>1.66E-3</c:v>
                </c:pt>
                <c:pt idx="89993" formatCode="0.00E+00">
                  <c:v>1.66E-3</c:v>
                </c:pt>
                <c:pt idx="89994" formatCode="0.00E+00">
                  <c:v>1.66E-3</c:v>
                </c:pt>
                <c:pt idx="89995" formatCode="0.00E+00">
                  <c:v>1.66E-3</c:v>
                </c:pt>
                <c:pt idx="89996" formatCode="0.00E+00">
                  <c:v>1.66E-3</c:v>
                </c:pt>
                <c:pt idx="89997" formatCode="0.00E+00">
                  <c:v>1.66E-3</c:v>
                </c:pt>
                <c:pt idx="89998" formatCode="0.00E+00">
                  <c:v>1.66E-3</c:v>
                </c:pt>
                <c:pt idx="89999" formatCode="0.00E+00">
                  <c:v>1.66E-3</c:v>
                </c:pt>
                <c:pt idx="90000" formatCode="0.00E+00">
                  <c:v>1.66E-3</c:v>
                </c:pt>
                <c:pt idx="90001" formatCode="0.00E+00">
                  <c:v>1.66E-3</c:v>
                </c:pt>
                <c:pt idx="90002" formatCode="0.00E+00">
                  <c:v>1.66E-3</c:v>
                </c:pt>
                <c:pt idx="90003" formatCode="0.00E+00">
                  <c:v>1.66E-3</c:v>
                </c:pt>
                <c:pt idx="90004" formatCode="0.00E+00">
                  <c:v>1.66E-3</c:v>
                </c:pt>
                <c:pt idx="90005" formatCode="0.00E+00">
                  <c:v>1.66E-3</c:v>
                </c:pt>
                <c:pt idx="90006" formatCode="0.00E+00">
                  <c:v>1.66E-3</c:v>
                </c:pt>
                <c:pt idx="90007" formatCode="0.00E+00">
                  <c:v>1.66E-3</c:v>
                </c:pt>
                <c:pt idx="90008" formatCode="0.00E+00">
                  <c:v>1.66E-3</c:v>
                </c:pt>
                <c:pt idx="90009" formatCode="0.00E+00">
                  <c:v>1.66E-3</c:v>
                </c:pt>
                <c:pt idx="90010" formatCode="0.00E+00">
                  <c:v>1.66E-3</c:v>
                </c:pt>
                <c:pt idx="90011" formatCode="0.00E+00">
                  <c:v>1.66E-3</c:v>
                </c:pt>
                <c:pt idx="90012" formatCode="0.00E+00">
                  <c:v>1.66E-3</c:v>
                </c:pt>
                <c:pt idx="90013" formatCode="0.00E+00">
                  <c:v>1.66E-3</c:v>
                </c:pt>
                <c:pt idx="90014" formatCode="0.00E+00">
                  <c:v>1.66E-3</c:v>
                </c:pt>
                <c:pt idx="90015" formatCode="0.00E+00">
                  <c:v>1.66E-3</c:v>
                </c:pt>
                <c:pt idx="90016" formatCode="0.00E+00">
                  <c:v>1.66E-3</c:v>
                </c:pt>
                <c:pt idx="90017" formatCode="0.00E+00">
                  <c:v>1.66E-3</c:v>
                </c:pt>
                <c:pt idx="90018" formatCode="0.00E+00">
                  <c:v>1.66E-3</c:v>
                </c:pt>
                <c:pt idx="90019" formatCode="0.00E+00">
                  <c:v>1.66E-3</c:v>
                </c:pt>
                <c:pt idx="90020" formatCode="0.00E+00">
                  <c:v>1.66E-3</c:v>
                </c:pt>
                <c:pt idx="90021" formatCode="0.00E+00">
                  <c:v>1.66E-3</c:v>
                </c:pt>
                <c:pt idx="90022" formatCode="0.00E+00">
                  <c:v>1.66E-3</c:v>
                </c:pt>
                <c:pt idx="90023" formatCode="0.00E+00">
                  <c:v>1.66E-3</c:v>
                </c:pt>
                <c:pt idx="90024" formatCode="0.00E+00">
                  <c:v>1.66E-3</c:v>
                </c:pt>
                <c:pt idx="90025" formatCode="0.00E+00">
                  <c:v>1.66E-3</c:v>
                </c:pt>
                <c:pt idx="90026" formatCode="0.00E+00">
                  <c:v>1.66E-3</c:v>
                </c:pt>
                <c:pt idx="90027" formatCode="0.00E+00">
                  <c:v>1.66E-3</c:v>
                </c:pt>
                <c:pt idx="90028" formatCode="0.00E+00">
                  <c:v>1.66E-3</c:v>
                </c:pt>
                <c:pt idx="90029" formatCode="0.00E+00">
                  <c:v>1.66E-3</c:v>
                </c:pt>
                <c:pt idx="90030" formatCode="0.00E+00">
                  <c:v>1.66E-3</c:v>
                </c:pt>
                <c:pt idx="90031" formatCode="0.00E+00">
                  <c:v>1.66E-3</c:v>
                </c:pt>
                <c:pt idx="90032" formatCode="0.00E+00">
                  <c:v>1.66E-3</c:v>
                </c:pt>
                <c:pt idx="90033" formatCode="0.00E+00">
                  <c:v>1.66E-3</c:v>
                </c:pt>
                <c:pt idx="90034" formatCode="0.00E+00">
                  <c:v>1.66E-3</c:v>
                </c:pt>
                <c:pt idx="90035" formatCode="0.00E+00">
                  <c:v>1.66E-3</c:v>
                </c:pt>
                <c:pt idx="90036" formatCode="0.00E+00">
                  <c:v>1.66E-3</c:v>
                </c:pt>
                <c:pt idx="90037" formatCode="0.00E+00">
                  <c:v>1.66E-3</c:v>
                </c:pt>
                <c:pt idx="90038" formatCode="0.00E+00">
                  <c:v>1.66E-3</c:v>
                </c:pt>
                <c:pt idx="90039" formatCode="0.00E+00">
                  <c:v>1.66E-3</c:v>
                </c:pt>
                <c:pt idx="90040" formatCode="0.00E+00">
                  <c:v>1.65E-3</c:v>
                </c:pt>
                <c:pt idx="90041" formatCode="0.00E+00">
                  <c:v>1.65E-3</c:v>
                </c:pt>
                <c:pt idx="90042" formatCode="0.00E+00">
                  <c:v>1.66E-3</c:v>
                </c:pt>
                <c:pt idx="90043" formatCode="0.00E+00">
                  <c:v>1.66E-3</c:v>
                </c:pt>
                <c:pt idx="90044" formatCode="0.00E+00">
                  <c:v>1.65E-3</c:v>
                </c:pt>
                <c:pt idx="90045" formatCode="0.00E+00">
                  <c:v>1.65E-3</c:v>
                </c:pt>
                <c:pt idx="90046" formatCode="0.00E+00">
                  <c:v>1.65E-3</c:v>
                </c:pt>
                <c:pt idx="90047" formatCode="0.00E+00">
                  <c:v>1.66E-3</c:v>
                </c:pt>
                <c:pt idx="90048" formatCode="0.00E+00">
                  <c:v>1.65E-3</c:v>
                </c:pt>
                <c:pt idx="90049" formatCode="0.00E+00">
                  <c:v>1.65E-3</c:v>
                </c:pt>
                <c:pt idx="90050" formatCode="0.00E+00">
                  <c:v>1.65E-3</c:v>
                </c:pt>
                <c:pt idx="90051" formatCode="0.00E+00">
                  <c:v>1.65E-3</c:v>
                </c:pt>
                <c:pt idx="90052" formatCode="0.00E+00">
                  <c:v>1.65E-3</c:v>
                </c:pt>
                <c:pt idx="90053" formatCode="0.00E+00">
                  <c:v>1.65E-3</c:v>
                </c:pt>
                <c:pt idx="90054" formatCode="0.00E+00">
                  <c:v>1.66E-3</c:v>
                </c:pt>
                <c:pt idx="90055" formatCode="0.00E+00">
                  <c:v>1.66E-3</c:v>
                </c:pt>
                <c:pt idx="90056" formatCode="0.00E+00">
                  <c:v>1.66E-3</c:v>
                </c:pt>
                <c:pt idx="90057" formatCode="0.00E+00">
                  <c:v>1.66E-3</c:v>
                </c:pt>
                <c:pt idx="90058" formatCode="0.00E+00">
                  <c:v>1.65E-3</c:v>
                </c:pt>
                <c:pt idx="90059" formatCode="0.00E+00">
                  <c:v>1.65E-3</c:v>
                </c:pt>
                <c:pt idx="90060" formatCode="0.00E+00">
                  <c:v>1.65E-3</c:v>
                </c:pt>
                <c:pt idx="90061" formatCode="0.00E+00">
                  <c:v>1.65E-3</c:v>
                </c:pt>
                <c:pt idx="90062" formatCode="0.00E+00">
                  <c:v>1.65E-3</c:v>
                </c:pt>
                <c:pt idx="90063" formatCode="0.00E+00">
                  <c:v>1.65E-3</c:v>
                </c:pt>
                <c:pt idx="90064" formatCode="0.00E+00">
                  <c:v>1.65E-3</c:v>
                </c:pt>
                <c:pt idx="90065" formatCode="0.00E+00">
                  <c:v>1.65E-3</c:v>
                </c:pt>
                <c:pt idx="90066" formatCode="0.00E+00">
                  <c:v>1.65E-3</c:v>
                </c:pt>
                <c:pt idx="90067" formatCode="0.00E+00">
                  <c:v>1.65E-3</c:v>
                </c:pt>
                <c:pt idx="90068" formatCode="0.00E+00">
                  <c:v>1.65E-3</c:v>
                </c:pt>
                <c:pt idx="90069" formatCode="0.00E+00">
                  <c:v>1.65E-3</c:v>
                </c:pt>
                <c:pt idx="90070" formatCode="0.00E+00">
                  <c:v>1.65E-3</c:v>
                </c:pt>
                <c:pt idx="90071" formatCode="0.00E+00">
                  <c:v>1.65E-3</c:v>
                </c:pt>
                <c:pt idx="90072" formatCode="0.00E+00">
                  <c:v>1.65E-3</c:v>
                </c:pt>
                <c:pt idx="90073" formatCode="0.00E+00">
                  <c:v>1.65E-3</c:v>
                </c:pt>
                <c:pt idx="90074" formatCode="0.00E+00">
                  <c:v>1.65E-3</c:v>
                </c:pt>
                <c:pt idx="90075" formatCode="0.00E+00">
                  <c:v>1.65E-3</c:v>
                </c:pt>
                <c:pt idx="90076" formatCode="0.00E+00">
                  <c:v>1.65E-3</c:v>
                </c:pt>
                <c:pt idx="90077" formatCode="0.00E+00">
                  <c:v>1.65E-3</c:v>
                </c:pt>
                <c:pt idx="90078" formatCode="0.00E+00">
                  <c:v>1.65E-3</c:v>
                </c:pt>
                <c:pt idx="90079" formatCode="0.00E+00">
                  <c:v>1.65E-3</c:v>
                </c:pt>
                <c:pt idx="90080" formatCode="0.00E+00">
                  <c:v>1.65E-3</c:v>
                </c:pt>
                <c:pt idx="90081" formatCode="0.00E+00">
                  <c:v>1.65E-3</c:v>
                </c:pt>
                <c:pt idx="90082" formatCode="0.00E+00">
                  <c:v>1.65E-3</c:v>
                </c:pt>
                <c:pt idx="90083" formatCode="0.00E+00">
                  <c:v>1.65E-3</c:v>
                </c:pt>
                <c:pt idx="90084" formatCode="0.00E+00">
                  <c:v>1.65E-3</c:v>
                </c:pt>
                <c:pt idx="90085" formatCode="0.00E+00">
                  <c:v>1.65E-3</c:v>
                </c:pt>
                <c:pt idx="90086" formatCode="0.00E+00">
                  <c:v>1.65E-3</c:v>
                </c:pt>
                <c:pt idx="90087" formatCode="0.00E+00">
                  <c:v>1.65E-3</c:v>
                </c:pt>
                <c:pt idx="90088" formatCode="0.00E+00">
                  <c:v>1.65E-3</c:v>
                </c:pt>
                <c:pt idx="90089" formatCode="0.00E+00">
                  <c:v>1.65E-3</c:v>
                </c:pt>
                <c:pt idx="90090" formatCode="0.00E+00">
                  <c:v>1.65E-3</c:v>
                </c:pt>
                <c:pt idx="90091" formatCode="0.00E+00">
                  <c:v>1.65E-3</c:v>
                </c:pt>
                <c:pt idx="90092" formatCode="0.00E+00">
                  <c:v>1.65E-3</c:v>
                </c:pt>
                <c:pt idx="90093" formatCode="0.00E+00">
                  <c:v>1.65E-3</c:v>
                </c:pt>
                <c:pt idx="90094" formatCode="0.00E+00">
                  <c:v>1.65E-3</c:v>
                </c:pt>
                <c:pt idx="90095" formatCode="0.00E+00">
                  <c:v>1.65E-3</c:v>
                </c:pt>
                <c:pt idx="90096" formatCode="0.00E+00">
                  <c:v>1.65E-3</c:v>
                </c:pt>
                <c:pt idx="90097" formatCode="0.00E+00">
                  <c:v>1.65E-3</c:v>
                </c:pt>
                <c:pt idx="90098" formatCode="0.00E+00">
                  <c:v>1.65E-3</c:v>
                </c:pt>
                <c:pt idx="90099" formatCode="0.00E+00">
                  <c:v>1.65E-3</c:v>
                </c:pt>
                <c:pt idx="90100" formatCode="0.00E+00">
                  <c:v>1.65E-3</c:v>
                </c:pt>
                <c:pt idx="90101" formatCode="0.00E+00">
                  <c:v>1.65E-3</c:v>
                </c:pt>
                <c:pt idx="90102" formatCode="0.00E+00">
                  <c:v>1.65E-3</c:v>
                </c:pt>
                <c:pt idx="90103" formatCode="0.00E+00">
                  <c:v>1.65E-3</c:v>
                </c:pt>
                <c:pt idx="90104" formatCode="0.00E+00">
                  <c:v>1.65E-3</c:v>
                </c:pt>
                <c:pt idx="90105" formatCode="0.00E+00">
                  <c:v>1.65E-3</c:v>
                </c:pt>
                <c:pt idx="90106" formatCode="0.00E+00">
                  <c:v>1.65E-3</c:v>
                </c:pt>
                <c:pt idx="90107" formatCode="0.00E+00">
                  <c:v>1.65E-3</c:v>
                </c:pt>
                <c:pt idx="90108" formatCode="0.00E+00">
                  <c:v>1.65E-3</c:v>
                </c:pt>
                <c:pt idx="90109" formatCode="0.00E+00">
                  <c:v>1.65E-3</c:v>
                </c:pt>
                <c:pt idx="90110" formatCode="0.00E+00">
                  <c:v>1.65E-3</c:v>
                </c:pt>
                <c:pt idx="90111" formatCode="0.00E+00">
                  <c:v>1.65E-3</c:v>
                </c:pt>
                <c:pt idx="90112" formatCode="0.00E+00">
                  <c:v>1.65E-3</c:v>
                </c:pt>
                <c:pt idx="90113" formatCode="0.00E+00">
                  <c:v>1.65E-3</c:v>
                </c:pt>
                <c:pt idx="90114" formatCode="0.00E+00">
                  <c:v>1.65E-3</c:v>
                </c:pt>
                <c:pt idx="90115" formatCode="0.00E+00">
                  <c:v>1.65E-3</c:v>
                </c:pt>
                <c:pt idx="90116" formatCode="0.00E+00">
                  <c:v>1.65E-3</c:v>
                </c:pt>
                <c:pt idx="90117" formatCode="0.00E+00">
                  <c:v>1.65E-3</c:v>
                </c:pt>
                <c:pt idx="90118" formatCode="0.00E+00">
                  <c:v>1.65E-3</c:v>
                </c:pt>
                <c:pt idx="90119" formatCode="0.00E+00">
                  <c:v>1.65E-3</c:v>
                </c:pt>
                <c:pt idx="90120" formatCode="0.00E+00">
                  <c:v>1.65E-3</c:v>
                </c:pt>
                <c:pt idx="90121" formatCode="0.00E+00">
                  <c:v>1.65E-3</c:v>
                </c:pt>
                <c:pt idx="90122" formatCode="0.00E+00">
                  <c:v>1.65E-3</c:v>
                </c:pt>
                <c:pt idx="90123" formatCode="0.00E+00">
                  <c:v>1.65E-3</c:v>
                </c:pt>
                <c:pt idx="90124" formatCode="0.00E+00">
                  <c:v>1.65E-3</c:v>
                </c:pt>
                <c:pt idx="90125" formatCode="0.00E+00">
                  <c:v>1.65E-3</c:v>
                </c:pt>
                <c:pt idx="90126" formatCode="0.00E+00">
                  <c:v>1.65E-3</c:v>
                </c:pt>
                <c:pt idx="90127" formatCode="0.00E+00">
                  <c:v>1.65E-3</c:v>
                </c:pt>
                <c:pt idx="90128" formatCode="0.00E+00">
                  <c:v>1.65E-3</c:v>
                </c:pt>
                <c:pt idx="90129" formatCode="0.00E+00">
                  <c:v>1.65E-3</c:v>
                </c:pt>
                <c:pt idx="90130" formatCode="0.00E+00">
                  <c:v>1.65E-3</c:v>
                </c:pt>
                <c:pt idx="90131" formatCode="0.00E+00">
                  <c:v>1.65E-3</c:v>
                </c:pt>
                <c:pt idx="90132" formatCode="0.00E+00">
                  <c:v>1.65E-3</c:v>
                </c:pt>
                <c:pt idx="90133" formatCode="0.00E+00">
                  <c:v>1.65E-3</c:v>
                </c:pt>
                <c:pt idx="90134" formatCode="0.00E+00">
                  <c:v>1.65E-3</c:v>
                </c:pt>
                <c:pt idx="90135" formatCode="0.00E+00">
                  <c:v>1.65E-3</c:v>
                </c:pt>
                <c:pt idx="90136" formatCode="0.00E+00">
                  <c:v>1.65E-3</c:v>
                </c:pt>
                <c:pt idx="90137" formatCode="0.00E+00">
                  <c:v>1.65E-3</c:v>
                </c:pt>
                <c:pt idx="90138" formatCode="0.00E+00">
                  <c:v>1.65E-3</c:v>
                </c:pt>
                <c:pt idx="90139" formatCode="0.00E+00">
                  <c:v>1.65E-3</c:v>
                </c:pt>
                <c:pt idx="90140" formatCode="0.00E+00">
                  <c:v>1.65E-3</c:v>
                </c:pt>
                <c:pt idx="90141" formatCode="0.00E+00">
                  <c:v>1.65E-3</c:v>
                </c:pt>
                <c:pt idx="90142" formatCode="0.00E+00">
                  <c:v>1.65E-3</c:v>
                </c:pt>
                <c:pt idx="90143" formatCode="0.00E+00">
                  <c:v>1.65E-3</c:v>
                </c:pt>
                <c:pt idx="90144" formatCode="0.00E+00">
                  <c:v>1.65E-3</c:v>
                </c:pt>
                <c:pt idx="90145" formatCode="0.00E+00">
                  <c:v>1.65E-3</c:v>
                </c:pt>
                <c:pt idx="90146" formatCode="0.00E+00">
                  <c:v>1.65E-3</c:v>
                </c:pt>
                <c:pt idx="90147" formatCode="0.00E+00">
                  <c:v>1.65E-3</c:v>
                </c:pt>
                <c:pt idx="90148" formatCode="0.00E+00">
                  <c:v>1.65E-3</c:v>
                </c:pt>
                <c:pt idx="90149" formatCode="0.00E+00">
                  <c:v>1.65E-3</c:v>
                </c:pt>
                <c:pt idx="90150" formatCode="0.00E+00">
                  <c:v>1.65E-3</c:v>
                </c:pt>
                <c:pt idx="90151" formatCode="0.00E+00">
                  <c:v>1.65E-3</c:v>
                </c:pt>
                <c:pt idx="90152" formatCode="0.00E+00">
                  <c:v>1.65E-3</c:v>
                </c:pt>
                <c:pt idx="90153" formatCode="0.00E+00">
                  <c:v>1.65E-3</c:v>
                </c:pt>
                <c:pt idx="90154" formatCode="0.00E+00">
                  <c:v>1.65E-3</c:v>
                </c:pt>
                <c:pt idx="90155" formatCode="0.00E+00">
                  <c:v>1.65E-3</c:v>
                </c:pt>
                <c:pt idx="90156" formatCode="0.00E+00">
                  <c:v>1.65E-3</c:v>
                </c:pt>
                <c:pt idx="90157" formatCode="0.00E+00">
                  <c:v>1.65E-3</c:v>
                </c:pt>
                <c:pt idx="90158" formatCode="0.00E+00">
                  <c:v>1.65E-3</c:v>
                </c:pt>
                <c:pt idx="90159" formatCode="0.00E+00">
                  <c:v>1.65E-3</c:v>
                </c:pt>
                <c:pt idx="90160" formatCode="0.00E+00">
                  <c:v>1.65E-3</c:v>
                </c:pt>
                <c:pt idx="90161" formatCode="0.00E+00">
                  <c:v>1.65E-3</c:v>
                </c:pt>
                <c:pt idx="90162" formatCode="0.00E+00">
                  <c:v>1.65E-3</c:v>
                </c:pt>
                <c:pt idx="90163" formatCode="0.00E+00">
                  <c:v>1.65E-3</c:v>
                </c:pt>
                <c:pt idx="90164" formatCode="0.00E+00">
                  <c:v>1.65E-3</c:v>
                </c:pt>
                <c:pt idx="90165" formatCode="0.00E+00">
                  <c:v>1.65E-3</c:v>
                </c:pt>
                <c:pt idx="90166" formatCode="0.00E+00">
                  <c:v>1.65E-3</c:v>
                </c:pt>
                <c:pt idx="90167" formatCode="0.00E+00">
                  <c:v>1.65E-3</c:v>
                </c:pt>
                <c:pt idx="90168" formatCode="0.00E+00">
                  <c:v>1.65E-3</c:v>
                </c:pt>
                <c:pt idx="90169" formatCode="0.00E+00">
                  <c:v>1.65E-3</c:v>
                </c:pt>
                <c:pt idx="90170" formatCode="0.00E+00">
                  <c:v>1.65E-3</c:v>
                </c:pt>
                <c:pt idx="90171" formatCode="0.00E+00">
                  <c:v>1.65E-3</c:v>
                </c:pt>
                <c:pt idx="90172" formatCode="0.00E+00">
                  <c:v>1.65E-3</c:v>
                </c:pt>
                <c:pt idx="90173" formatCode="0.00E+00">
                  <c:v>1.65E-3</c:v>
                </c:pt>
                <c:pt idx="90174" formatCode="0.00E+00">
                  <c:v>1.65E-3</c:v>
                </c:pt>
                <c:pt idx="90175" formatCode="0.00E+00">
                  <c:v>1.65E-3</c:v>
                </c:pt>
                <c:pt idx="90176" formatCode="0.00E+00">
                  <c:v>1.65E-3</c:v>
                </c:pt>
                <c:pt idx="90177" formatCode="0.00E+00">
                  <c:v>1.65E-3</c:v>
                </c:pt>
                <c:pt idx="90178" formatCode="0.00E+00">
                  <c:v>1.65E-3</c:v>
                </c:pt>
                <c:pt idx="90179" formatCode="0.00E+00">
                  <c:v>1.65E-3</c:v>
                </c:pt>
                <c:pt idx="90180" formatCode="0.00E+00">
                  <c:v>1.65E-3</c:v>
                </c:pt>
                <c:pt idx="90181" formatCode="0.00E+00">
                  <c:v>1.65E-3</c:v>
                </c:pt>
                <c:pt idx="90182" formatCode="0.00E+00">
                  <c:v>1.65E-3</c:v>
                </c:pt>
                <c:pt idx="90183" formatCode="0.00E+00">
                  <c:v>1.65E-3</c:v>
                </c:pt>
                <c:pt idx="90184" formatCode="0.00E+00">
                  <c:v>1.65E-3</c:v>
                </c:pt>
                <c:pt idx="90185" formatCode="0.00E+00">
                  <c:v>1.65E-3</c:v>
                </c:pt>
                <c:pt idx="90186" formatCode="0.00E+00">
                  <c:v>1.65E-3</c:v>
                </c:pt>
                <c:pt idx="90187" formatCode="0.00E+00">
                  <c:v>1.65E-3</c:v>
                </c:pt>
                <c:pt idx="90188" formatCode="0.00E+00">
                  <c:v>1.65E-3</c:v>
                </c:pt>
                <c:pt idx="90189" formatCode="0.00E+00">
                  <c:v>1.65E-3</c:v>
                </c:pt>
                <c:pt idx="90190" formatCode="0.00E+00">
                  <c:v>1.65E-3</c:v>
                </c:pt>
                <c:pt idx="90191" formatCode="0.00E+00">
                  <c:v>1.65E-3</c:v>
                </c:pt>
                <c:pt idx="90192" formatCode="0.00E+00">
                  <c:v>1.65E-3</c:v>
                </c:pt>
                <c:pt idx="90193" formatCode="0.00E+00">
                  <c:v>1.65E-3</c:v>
                </c:pt>
                <c:pt idx="90194" formatCode="0.00E+00">
                  <c:v>1.65E-3</c:v>
                </c:pt>
                <c:pt idx="90195" formatCode="0.00E+00">
                  <c:v>1.65E-3</c:v>
                </c:pt>
                <c:pt idx="90196" formatCode="0.00E+00">
                  <c:v>1.65E-3</c:v>
                </c:pt>
                <c:pt idx="90197" formatCode="0.00E+00">
                  <c:v>1.65E-3</c:v>
                </c:pt>
                <c:pt idx="90198" formatCode="0.00E+00">
                  <c:v>1.65E-3</c:v>
                </c:pt>
                <c:pt idx="90199" formatCode="0.00E+00">
                  <c:v>1.65E-3</c:v>
                </c:pt>
                <c:pt idx="90200" formatCode="0.00E+00">
                  <c:v>1.65E-3</c:v>
                </c:pt>
                <c:pt idx="90201" formatCode="0.00E+00">
                  <c:v>1.65E-3</c:v>
                </c:pt>
                <c:pt idx="90202" formatCode="0.00E+00">
                  <c:v>1.65E-3</c:v>
                </c:pt>
                <c:pt idx="90203" formatCode="0.00E+00">
                  <c:v>1.65E-3</c:v>
                </c:pt>
                <c:pt idx="90204" formatCode="0.00E+00">
                  <c:v>1.65E-3</c:v>
                </c:pt>
                <c:pt idx="90205" formatCode="0.00E+00">
                  <c:v>1.65E-3</c:v>
                </c:pt>
                <c:pt idx="90206" formatCode="0.00E+00">
                  <c:v>1.65E-3</c:v>
                </c:pt>
                <c:pt idx="90207" formatCode="0.00E+00">
                  <c:v>1.65E-3</c:v>
                </c:pt>
                <c:pt idx="90208" formatCode="0.00E+00">
                  <c:v>1.65E-3</c:v>
                </c:pt>
                <c:pt idx="90209" formatCode="0.00E+00">
                  <c:v>1.65E-3</c:v>
                </c:pt>
                <c:pt idx="90210" formatCode="0.00E+00">
                  <c:v>1.65E-3</c:v>
                </c:pt>
                <c:pt idx="90211" formatCode="0.00E+00">
                  <c:v>1.65E-3</c:v>
                </c:pt>
                <c:pt idx="90212" formatCode="0.00E+00">
                  <c:v>1.65E-3</c:v>
                </c:pt>
                <c:pt idx="90213" formatCode="0.00E+00">
                  <c:v>1.65E-3</c:v>
                </c:pt>
                <c:pt idx="90214" formatCode="0.00E+00">
                  <c:v>1.65E-3</c:v>
                </c:pt>
                <c:pt idx="90215" formatCode="0.00E+00">
                  <c:v>1.65E-3</c:v>
                </c:pt>
                <c:pt idx="90216" formatCode="0.00E+00">
                  <c:v>1.65E-3</c:v>
                </c:pt>
                <c:pt idx="90217" formatCode="0.00E+00">
                  <c:v>1.65E-3</c:v>
                </c:pt>
                <c:pt idx="90218" formatCode="0.00E+00">
                  <c:v>1.65E-3</c:v>
                </c:pt>
                <c:pt idx="90219" formatCode="0.00E+00">
                  <c:v>1.65E-3</c:v>
                </c:pt>
                <c:pt idx="90220" formatCode="0.00E+00">
                  <c:v>1.65E-3</c:v>
                </c:pt>
                <c:pt idx="90221" formatCode="0.00E+00">
                  <c:v>1.65E-3</c:v>
                </c:pt>
                <c:pt idx="90222" formatCode="0.00E+00">
                  <c:v>1.65E-3</c:v>
                </c:pt>
                <c:pt idx="90223" formatCode="0.00E+00">
                  <c:v>1.65E-3</c:v>
                </c:pt>
                <c:pt idx="90224" formatCode="0.00E+00">
                  <c:v>1.65E-3</c:v>
                </c:pt>
                <c:pt idx="90225" formatCode="0.00E+00">
                  <c:v>1.65E-3</c:v>
                </c:pt>
                <c:pt idx="90226" formatCode="0.00E+00">
                  <c:v>1.65E-3</c:v>
                </c:pt>
                <c:pt idx="90227" formatCode="0.00E+00">
                  <c:v>1.65E-3</c:v>
                </c:pt>
                <c:pt idx="90228" formatCode="0.00E+00">
                  <c:v>1.65E-3</c:v>
                </c:pt>
                <c:pt idx="90229" formatCode="0.00E+00">
                  <c:v>1.65E-3</c:v>
                </c:pt>
                <c:pt idx="90230" formatCode="0.00E+00">
                  <c:v>1.65E-3</c:v>
                </c:pt>
                <c:pt idx="90231" formatCode="0.00E+00">
                  <c:v>1.65E-3</c:v>
                </c:pt>
                <c:pt idx="90232" formatCode="0.00E+00">
                  <c:v>1.65E-3</c:v>
                </c:pt>
                <c:pt idx="90233" formatCode="0.00E+00">
                  <c:v>1.65E-3</c:v>
                </c:pt>
                <c:pt idx="90234" formatCode="0.00E+00">
                  <c:v>1.64E-3</c:v>
                </c:pt>
                <c:pt idx="90235" formatCode="0.00E+00">
                  <c:v>1.65E-3</c:v>
                </c:pt>
                <c:pt idx="90236" formatCode="0.00E+00">
                  <c:v>1.65E-3</c:v>
                </c:pt>
                <c:pt idx="90237" formatCode="0.00E+00">
                  <c:v>1.64E-3</c:v>
                </c:pt>
                <c:pt idx="90238" formatCode="0.00E+00">
                  <c:v>1.64E-3</c:v>
                </c:pt>
                <c:pt idx="90239" formatCode="0.00E+00">
                  <c:v>1.64E-3</c:v>
                </c:pt>
                <c:pt idx="90240" formatCode="0.00E+00">
                  <c:v>1.64E-3</c:v>
                </c:pt>
                <c:pt idx="90241" formatCode="0.00E+00">
                  <c:v>1.64E-3</c:v>
                </c:pt>
                <c:pt idx="90242" formatCode="0.00E+00">
                  <c:v>1.64E-3</c:v>
                </c:pt>
                <c:pt idx="90243" formatCode="0.00E+00">
                  <c:v>1.64E-3</c:v>
                </c:pt>
                <c:pt idx="90244" formatCode="0.00E+00">
                  <c:v>1.64E-3</c:v>
                </c:pt>
                <c:pt idx="90245" formatCode="0.00E+00">
                  <c:v>1.64E-3</c:v>
                </c:pt>
                <c:pt idx="90246" formatCode="0.00E+00">
                  <c:v>1.64E-3</c:v>
                </c:pt>
                <c:pt idx="90247" formatCode="0.00E+00">
                  <c:v>1.64E-3</c:v>
                </c:pt>
                <c:pt idx="90248" formatCode="0.00E+00">
                  <c:v>1.64E-3</c:v>
                </c:pt>
                <c:pt idx="90249" formatCode="0.00E+00">
                  <c:v>1.64E-3</c:v>
                </c:pt>
                <c:pt idx="90250" formatCode="0.00E+00">
                  <c:v>1.64E-3</c:v>
                </c:pt>
                <c:pt idx="90251" formatCode="0.00E+00">
                  <c:v>1.64E-3</c:v>
                </c:pt>
                <c:pt idx="90252" formatCode="0.00E+00">
                  <c:v>1.64E-3</c:v>
                </c:pt>
                <c:pt idx="90253" formatCode="0.00E+00">
                  <c:v>1.64E-3</c:v>
                </c:pt>
                <c:pt idx="90254" formatCode="0.00E+00">
                  <c:v>1.64E-3</c:v>
                </c:pt>
                <c:pt idx="90255" formatCode="0.00E+00">
                  <c:v>1.64E-3</c:v>
                </c:pt>
                <c:pt idx="90256" formatCode="0.00E+00">
                  <c:v>1.64E-3</c:v>
                </c:pt>
                <c:pt idx="90257" formatCode="0.00E+00">
                  <c:v>1.64E-3</c:v>
                </c:pt>
                <c:pt idx="90258" formatCode="0.00E+00">
                  <c:v>1.64E-3</c:v>
                </c:pt>
                <c:pt idx="90259" formatCode="0.00E+00">
                  <c:v>1.64E-3</c:v>
                </c:pt>
                <c:pt idx="90260" formatCode="0.00E+00">
                  <c:v>1.64E-3</c:v>
                </c:pt>
                <c:pt idx="90261" formatCode="0.00E+00">
                  <c:v>1.64E-3</c:v>
                </c:pt>
                <c:pt idx="90262" formatCode="0.00E+00">
                  <c:v>1.64E-3</c:v>
                </c:pt>
                <c:pt idx="90263" formatCode="0.00E+00">
                  <c:v>1.64E-3</c:v>
                </c:pt>
                <c:pt idx="90264" formatCode="0.00E+00">
                  <c:v>1.64E-3</c:v>
                </c:pt>
                <c:pt idx="90265" formatCode="0.00E+00">
                  <c:v>1.64E-3</c:v>
                </c:pt>
                <c:pt idx="90266" formatCode="0.00E+00">
                  <c:v>1.64E-3</c:v>
                </c:pt>
                <c:pt idx="90267" formatCode="0.00E+00">
                  <c:v>1.64E-3</c:v>
                </c:pt>
                <c:pt idx="90268" formatCode="0.00E+00">
                  <c:v>1.64E-3</c:v>
                </c:pt>
                <c:pt idx="90269" formatCode="0.00E+00">
                  <c:v>1.64E-3</c:v>
                </c:pt>
                <c:pt idx="90270" formatCode="0.00E+00">
                  <c:v>1.64E-3</c:v>
                </c:pt>
                <c:pt idx="90271" formatCode="0.00E+00">
                  <c:v>1.64E-3</c:v>
                </c:pt>
                <c:pt idx="90272" formatCode="0.00E+00">
                  <c:v>1.64E-3</c:v>
                </c:pt>
                <c:pt idx="90273" formatCode="0.00E+00">
                  <c:v>1.64E-3</c:v>
                </c:pt>
                <c:pt idx="90274" formatCode="0.00E+00">
                  <c:v>1.64E-3</c:v>
                </c:pt>
                <c:pt idx="90275" formatCode="0.00E+00">
                  <c:v>1.64E-3</c:v>
                </c:pt>
                <c:pt idx="90276" formatCode="0.00E+00">
                  <c:v>1.64E-3</c:v>
                </c:pt>
                <c:pt idx="90277" formatCode="0.00E+00">
                  <c:v>1.64E-3</c:v>
                </c:pt>
                <c:pt idx="90278" formatCode="0.00E+00">
                  <c:v>1.64E-3</c:v>
                </c:pt>
                <c:pt idx="90279" formatCode="0.00E+00">
                  <c:v>1.64E-3</c:v>
                </c:pt>
                <c:pt idx="90280" formatCode="0.00E+00">
                  <c:v>1.64E-3</c:v>
                </c:pt>
                <c:pt idx="90281" formatCode="0.00E+00">
                  <c:v>1.64E-3</c:v>
                </c:pt>
                <c:pt idx="90282" formatCode="0.00E+00">
                  <c:v>1.64E-3</c:v>
                </c:pt>
                <c:pt idx="90283" formatCode="0.00E+00">
                  <c:v>1.64E-3</c:v>
                </c:pt>
                <c:pt idx="90284" formatCode="0.00E+00">
                  <c:v>1.64E-3</c:v>
                </c:pt>
                <c:pt idx="90285" formatCode="0.00E+00">
                  <c:v>1.64E-3</c:v>
                </c:pt>
                <c:pt idx="90286" formatCode="0.00E+00">
                  <c:v>1.64E-3</c:v>
                </c:pt>
                <c:pt idx="90287" formatCode="0.00E+00">
                  <c:v>1.64E-3</c:v>
                </c:pt>
                <c:pt idx="90288" formatCode="0.00E+00">
                  <c:v>1.64E-3</c:v>
                </c:pt>
                <c:pt idx="90289" formatCode="0.00E+00">
                  <c:v>1.64E-3</c:v>
                </c:pt>
                <c:pt idx="90290" formatCode="0.00E+00">
                  <c:v>1.64E-3</c:v>
                </c:pt>
                <c:pt idx="90291" formatCode="0.00E+00">
                  <c:v>1.64E-3</c:v>
                </c:pt>
                <c:pt idx="90292" formatCode="0.00E+00">
                  <c:v>1.64E-3</c:v>
                </c:pt>
                <c:pt idx="90293" formatCode="0.00E+00">
                  <c:v>1.64E-3</c:v>
                </c:pt>
                <c:pt idx="90294" formatCode="0.00E+00">
                  <c:v>1.64E-3</c:v>
                </c:pt>
                <c:pt idx="90295" formatCode="0.00E+00">
                  <c:v>1.64E-3</c:v>
                </c:pt>
                <c:pt idx="90296" formatCode="0.00E+00">
                  <c:v>1.64E-3</c:v>
                </c:pt>
                <c:pt idx="90297" formatCode="0.00E+00">
                  <c:v>1.64E-3</c:v>
                </c:pt>
                <c:pt idx="90298" formatCode="0.00E+00">
                  <c:v>1.64E-3</c:v>
                </c:pt>
                <c:pt idx="90299" formatCode="0.00E+00">
                  <c:v>1.64E-3</c:v>
                </c:pt>
                <c:pt idx="90300" formatCode="0.00E+00">
                  <c:v>1.64E-3</c:v>
                </c:pt>
                <c:pt idx="90301" formatCode="0.00E+00">
                  <c:v>1.64E-3</c:v>
                </c:pt>
                <c:pt idx="90302" formatCode="0.00E+00">
                  <c:v>1.64E-3</c:v>
                </c:pt>
                <c:pt idx="90303" formatCode="0.00E+00">
                  <c:v>1.64E-3</c:v>
                </c:pt>
                <c:pt idx="90304" formatCode="0.00E+00">
                  <c:v>1.64E-3</c:v>
                </c:pt>
                <c:pt idx="90305" formatCode="0.00E+00">
                  <c:v>1.64E-3</c:v>
                </c:pt>
                <c:pt idx="90306" formatCode="0.00E+00">
                  <c:v>1.64E-3</c:v>
                </c:pt>
                <c:pt idx="90307" formatCode="0.00E+00">
                  <c:v>1.64E-3</c:v>
                </c:pt>
                <c:pt idx="90308" formatCode="0.00E+00">
                  <c:v>1.64E-3</c:v>
                </c:pt>
                <c:pt idx="90309" formatCode="0.00E+00">
                  <c:v>1.64E-3</c:v>
                </c:pt>
                <c:pt idx="90310" formatCode="0.00E+00">
                  <c:v>1.64E-3</c:v>
                </c:pt>
                <c:pt idx="90311" formatCode="0.00E+00">
                  <c:v>1.64E-3</c:v>
                </c:pt>
                <c:pt idx="90312" formatCode="0.00E+00">
                  <c:v>1.64E-3</c:v>
                </c:pt>
                <c:pt idx="90313" formatCode="0.00E+00">
                  <c:v>1.64E-3</c:v>
                </c:pt>
                <c:pt idx="90314" formatCode="0.00E+00">
                  <c:v>1.64E-3</c:v>
                </c:pt>
                <c:pt idx="90315" formatCode="0.00E+00">
                  <c:v>1.64E-3</c:v>
                </c:pt>
                <c:pt idx="90316" formatCode="0.00E+00">
                  <c:v>1.64E-3</c:v>
                </c:pt>
                <c:pt idx="90317" formatCode="0.00E+00">
                  <c:v>1.64E-3</c:v>
                </c:pt>
                <c:pt idx="90318" formatCode="0.00E+00">
                  <c:v>1.64E-3</c:v>
                </c:pt>
                <c:pt idx="90319" formatCode="0.00E+00">
                  <c:v>1.64E-3</c:v>
                </c:pt>
                <c:pt idx="90320" formatCode="0.00E+00">
                  <c:v>1.64E-3</c:v>
                </c:pt>
                <c:pt idx="90321" formatCode="0.00E+00">
                  <c:v>1.64E-3</c:v>
                </c:pt>
                <c:pt idx="90322" formatCode="0.00E+00">
                  <c:v>1.64E-3</c:v>
                </c:pt>
                <c:pt idx="90323" formatCode="0.00E+00">
                  <c:v>1.64E-3</c:v>
                </c:pt>
                <c:pt idx="90324" formatCode="0.00E+00">
                  <c:v>1.64E-3</c:v>
                </c:pt>
                <c:pt idx="90325" formatCode="0.00E+00">
                  <c:v>1.64E-3</c:v>
                </c:pt>
                <c:pt idx="90326" formatCode="0.00E+00">
                  <c:v>1.64E-3</c:v>
                </c:pt>
                <c:pt idx="90327" formatCode="0.00E+00">
                  <c:v>1.64E-3</c:v>
                </c:pt>
                <c:pt idx="90328" formatCode="0.00E+00">
                  <c:v>1.64E-3</c:v>
                </c:pt>
                <c:pt idx="90329" formatCode="0.00E+00">
                  <c:v>1.64E-3</c:v>
                </c:pt>
                <c:pt idx="90330" formatCode="0.00E+00">
                  <c:v>1.64E-3</c:v>
                </c:pt>
                <c:pt idx="90331" formatCode="0.00E+00">
                  <c:v>1.64E-3</c:v>
                </c:pt>
                <c:pt idx="90332" formatCode="0.00E+00">
                  <c:v>1.64E-3</c:v>
                </c:pt>
                <c:pt idx="90333" formatCode="0.00E+00">
                  <c:v>1.64E-3</c:v>
                </c:pt>
                <c:pt idx="90334" formatCode="0.00E+00">
                  <c:v>1.64E-3</c:v>
                </c:pt>
                <c:pt idx="90335" formatCode="0.00E+00">
                  <c:v>1.64E-3</c:v>
                </c:pt>
                <c:pt idx="90336" formatCode="0.00E+00">
                  <c:v>1.64E-3</c:v>
                </c:pt>
                <c:pt idx="90337" formatCode="0.00E+00">
                  <c:v>1.64E-3</c:v>
                </c:pt>
                <c:pt idx="90338" formatCode="0.00E+00">
                  <c:v>1.64E-3</c:v>
                </c:pt>
                <c:pt idx="90339" formatCode="0.00E+00">
                  <c:v>1.64E-3</c:v>
                </c:pt>
                <c:pt idx="90340" formatCode="0.00E+00">
                  <c:v>1.64E-3</c:v>
                </c:pt>
                <c:pt idx="90341" formatCode="0.00E+00">
                  <c:v>1.64E-3</c:v>
                </c:pt>
                <c:pt idx="90342" formatCode="0.00E+00">
                  <c:v>1.64E-3</c:v>
                </c:pt>
                <c:pt idx="90343" formatCode="0.00E+00">
                  <c:v>1.64E-3</c:v>
                </c:pt>
                <c:pt idx="90344" formatCode="0.00E+00">
                  <c:v>1.64E-3</c:v>
                </c:pt>
                <c:pt idx="90345" formatCode="0.00E+00">
                  <c:v>1.64E-3</c:v>
                </c:pt>
                <c:pt idx="90346" formatCode="0.00E+00">
                  <c:v>1.64E-3</c:v>
                </c:pt>
                <c:pt idx="90347" formatCode="0.00E+00">
                  <c:v>1.64E-3</c:v>
                </c:pt>
                <c:pt idx="90348" formatCode="0.00E+00">
                  <c:v>1.64E-3</c:v>
                </c:pt>
                <c:pt idx="90349" formatCode="0.00E+00">
                  <c:v>1.64E-3</c:v>
                </c:pt>
                <c:pt idx="90350" formatCode="0.00E+00">
                  <c:v>1.64E-3</c:v>
                </c:pt>
                <c:pt idx="90351" formatCode="0.00E+00">
                  <c:v>1.64E-3</c:v>
                </c:pt>
                <c:pt idx="90352" formatCode="0.00E+00">
                  <c:v>1.64E-3</c:v>
                </c:pt>
                <c:pt idx="90353" formatCode="0.00E+00">
                  <c:v>1.64E-3</c:v>
                </c:pt>
                <c:pt idx="90354" formatCode="0.00E+00">
                  <c:v>1.64E-3</c:v>
                </c:pt>
                <c:pt idx="90355" formatCode="0.00E+00">
                  <c:v>1.64E-3</c:v>
                </c:pt>
                <c:pt idx="90356" formatCode="0.00E+00">
                  <c:v>1.64E-3</c:v>
                </c:pt>
                <c:pt idx="90357" formatCode="0.00E+00">
                  <c:v>1.64E-3</c:v>
                </c:pt>
                <c:pt idx="90358" formatCode="0.00E+00">
                  <c:v>1.64E-3</c:v>
                </c:pt>
                <c:pt idx="90359" formatCode="0.00E+00">
                  <c:v>1.64E-3</c:v>
                </c:pt>
                <c:pt idx="90360" formatCode="0.00E+00">
                  <c:v>1.64E-3</c:v>
                </c:pt>
                <c:pt idx="90361" formatCode="0.00E+00">
                  <c:v>1.64E-3</c:v>
                </c:pt>
                <c:pt idx="90362" formatCode="0.00E+00">
                  <c:v>1.64E-3</c:v>
                </c:pt>
                <c:pt idx="90363" formatCode="0.00E+00">
                  <c:v>1.64E-3</c:v>
                </c:pt>
                <c:pt idx="90364" formatCode="0.00E+00">
                  <c:v>1.64E-3</c:v>
                </c:pt>
                <c:pt idx="90365" formatCode="0.00E+00">
                  <c:v>1.64E-3</c:v>
                </c:pt>
                <c:pt idx="90366" formatCode="0.00E+00">
                  <c:v>1.64E-3</c:v>
                </c:pt>
                <c:pt idx="90367" formatCode="0.00E+00">
                  <c:v>1.64E-3</c:v>
                </c:pt>
                <c:pt idx="90368" formatCode="0.00E+00">
                  <c:v>1.64E-3</c:v>
                </c:pt>
                <c:pt idx="90369" formatCode="0.00E+00">
                  <c:v>1.64E-3</c:v>
                </c:pt>
                <c:pt idx="90370" formatCode="0.00E+00">
                  <c:v>1.64E-3</c:v>
                </c:pt>
                <c:pt idx="90371" formatCode="0.00E+00">
                  <c:v>1.64E-3</c:v>
                </c:pt>
                <c:pt idx="90372" formatCode="0.00E+00">
                  <c:v>1.64E-3</c:v>
                </c:pt>
                <c:pt idx="90373" formatCode="0.00E+00">
                  <c:v>1.64E-3</c:v>
                </c:pt>
                <c:pt idx="90374" formatCode="0.00E+00">
                  <c:v>1.64E-3</c:v>
                </c:pt>
                <c:pt idx="90375" formatCode="0.00E+00">
                  <c:v>1.64E-3</c:v>
                </c:pt>
                <c:pt idx="90376" formatCode="0.00E+00">
                  <c:v>1.64E-3</c:v>
                </c:pt>
                <c:pt idx="90377" formatCode="0.00E+00">
                  <c:v>1.64E-3</c:v>
                </c:pt>
                <c:pt idx="90378" formatCode="0.00E+00">
                  <c:v>1.64E-3</c:v>
                </c:pt>
                <c:pt idx="90379" formatCode="0.00E+00">
                  <c:v>1.64E-3</c:v>
                </c:pt>
                <c:pt idx="90380" formatCode="0.00E+00">
                  <c:v>1.64E-3</c:v>
                </c:pt>
                <c:pt idx="90381" formatCode="0.00E+00">
                  <c:v>1.64E-3</c:v>
                </c:pt>
                <c:pt idx="90382" formatCode="0.00E+00">
                  <c:v>1.64E-3</c:v>
                </c:pt>
                <c:pt idx="90383" formatCode="0.00E+00">
                  <c:v>1.64E-3</c:v>
                </c:pt>
                <c:pt idx="90384" formatCode="0.00E+00">
                  <c:v>1.64E-3</c:v>
                </c:pt>
                <c:pt idx="90385" formatCode="0.00E+00">
                  <c:v>1.64E-3</c:v>
                </c:pt>
                <c:pt idx="90386" formatCode="0.00E+00">
                  <c:v>1.64E-3</c:v>
                </c:pt>
                <c:pt idx="90387" formatCode="0.00E+00">
                  <c:v>1.64E-3</c:v>
                </c:pt>
                <c:pt idx="90388" formatCode="0.00E+00">
                  <c:v>1.64E-3</c:v>
                </c:pt>
                <c:pt idx="90389" formatCode="0.00E+00">
                  <c:v>1.64E-3</c:v>
                </c:pt>
                <c:pt idx="90390" formatCode="0.00E+00">
                  <c:v>1.64E-3</c:v>
                </c:pt>
                <c:pt idx="90391" formatCode="0.00E+00">
                  <c:v>1.64E-3</c:v>
                </c:pt>
                <c:pt idx="90392" formatCode="0.00E+00">
                  <c:v>1.64E-3</c:v>
                </c:pt>
                <c:pt idx="90393" formatCode="0.00E+00">
                  <c:v>1.64E-3</c:v>
                </c:pt>
                <c:pt idx="90394" formatCode="0.00E+00">
                  <c:v>1.64E-3</c:v>
                </c:pt>
                <c:pt idx="90395" formatCode="0.00E+00">
                  <c:v>1.64E-3</c:v>
                </c:pt>
                <c:pt idx="90396" formatCode="0.00E+00">
                  <c:v>1.64E-3</c:v>
                </c:pt>
                <c:pt idx="90397" formatCode="0.00E+00">
                  <c:v>1.64E-3</c:v>
                </c:pt>
                <c:pt idx="90398" formatCode="0.00E+00">
                  <c:v>1.64E-3</c:v>
                </c:pt>
                <c:pt idx="90399" formatCode="0.00E+00">
                  <c:v>1.64E-3</c:v>
                </c:pt>
                <c:pt idx="90400" formatCode="0.00E+00">
                  <c:v>1.64E-3</c:v>
                </c:pt>
                <c:pt idx="90401" formatCode="0.00E+00">
                  <c:v>1.64E-3</c:v>
                </c:pt>
                <c:pt idx="90402" formatCode="0.00E+00">
                  <c:v>1.64E-3</c:v>
                </c:pt>
                <c:pt idx="90403" formatCode="0.00E+00">
                  <c:v>1.64E-3</c:v>
                </c:pt>
                <c:pt idx="90404" formatCode="0.00E+00">
                  <c:v>1.64E-3</c:v>
                </c:pt>
                <c:pt idx="90405" formatCode="0.00E+00">
                  <c:v>1.64E-3</c:v>
                </c:pt>
                <c:pt idx="90406" formatCode="0.00E+00">
                  <c:v>1.64E-3</c:v>
                </c:pt>
                <c:pt idx="90407" formatCode="0.00E+00">
                  <c:v>1.64E-3</c:v>
                </c:pt>
                <c:pt idx="90408" formatCode="0.00E+00">
                  <c:v>1.64E-3</c:v>
                </c:pt>
                <c:pt idx="90409" formatCode="0.00E+00">
                  <c:v>1.64E-3</c:v>
                </c:pt>
                <c:pt idx="90410" formatCode="0.00E+00">
                  <c:v>1.64E-3</c:v>
                </c:pt>
                <c:pt idx="90411" formatCode="0.00E+00">
                  <c:v>1.64E-3</c:v>
                </c:pt>
                <c:pt idx="90412" formatCode="0.00E+00">
                  <c:v>1.64E-3</c:v>
                </c:pt>
                <c:pt idx="90413" formatCode="0.00E+00">
                  <c:v>1.64E-3</c:v>
                </c:pt>
                <c:pt idx="90414" formatCode="0.00E+00">
                  <c:v>1.64E-3</c:v>
                </c:pt>
                <c:pt idx="90415" formatCode="0.00E+00">
                  <c:v>1.64E-3</c:v>
                </c:pt>
                <c:pt idx="90416" formatCode="0.00E+00">
                  <c:v>1.64E-3</c:v>
                </c:pt>
                <c:pt idx="90417" formatCode="0.00E+00">
                  <c:v>1.64E-3</c:v>
                </c:pt>
                <c:pt idx="90418" formatCode="0.00E+00">
                  <c:v>1.64E-3</c:v>
                </c:pt>
                <c:pt idx="90419" formatCode="0.00E+00">
                  <c:v>1.64E-3</c:v>
                </c:pt>
                <c:pt idx="90420" formatCode="0.00E+00">
                  <c:v>1.64E-3</c:v>
                </c:pt>
                <c:pt idx="90421" formatCode="0.00E+00">
                  <c:v>1.64E-3</c:v>
                </c:pt>
                <c:pt idx="90422" formatCode="0.00E+00">
                  <c:v>1.64E-3</c:v>
                </c:pt>
                <c:pt idx="90423" formatCode="0.00E+00">
                  <c:v>1.64E-3</c:v>
                </c:pt>
                <c:pt idx="90424" formatCode="0.00E+00">
                  <c:v>1.64E-3</c:v>
                </c:pt>
                <c:pt idx="90425" formatCode="0.00E+00">
                  <c:v>1.64E-3</c:v>
                </c:pt>
                <c:pt idx="90426" formatCode="0.00E+00">
                  <c:v>1.64E-3</c:v>
                </c:pt>
                <c:pt idx="90427" formatCode="0.00E+00">
                  <c:v>1.64E-3</c:v>
                </c:pt>
                <c:pt idx="90428" formatCode="0.00E+00">
                  <c:v>1.64E-3</c:v>
                </c:pt>
                <c:pt idx="90429" formatCode="0.00E+00">
                  <c:v>1.64E-3</c:v>
                </c:pt>
                <c:pt idx="90430" formatCode="0.00E+00">
                  <c:v>1.64E-3</c:v>
                </c:pt>
                <c:pt idx="90431" formatCode="0.00E+00">
                  <c:v>1.64E-3</c:v>
                </c:pt>
                <c:pt idx="90432" formatCode="0.00E+00">
                  <c:v>1.64E-3</c:v>
                </c:pt>
                <c:pt idx="90433" formatCode="0.00E+00">
                  <c:v>1.64E-3</c:v>
                </c:pt>
                <c:pt idx="90434" formatCode="0.00E+00">
                  <c:v>1.64E-3</c:v>
                </c:pt>
                <c:pt idx="90435" formatCode="0.00E+00">
                  <c:v>1.64E-3</c:v>
                </c:pt>
                <c:pt idx="90436" formatCode="0.00E+00">
                  <c:v>1.64E-3</c:v>
                </c:pt>
                <c:pt idx="90437" formatCode="0.00E+00">
                  <c:v>1.64E-3</c:v>
                </c:pt>
                <c:pt idx="90438" formatCode="0.00E+00">
                  <c:v>1.64E-3</c:v>
                </c:pt>
                <c:pt idx="90439" formatCode="0.00E+00">
                  <c:v>1.64E-3</c:v>
                </c:pt>
                <c:pt idx="90440" formatCode="0.00E+00">
                  <c:v>1.64E-3</c:v>
                </c:pt>
                <c:pt idx="90441" formatCode="0.00E+00">
                  <c:v>1.64E-3</c:v>
                </c:pt>
                <c:pt idx="90442" formatCode="0.00E+00">
                  <c:v>1.64E-3</c:v>
                </c:pt>
                <c:pt idx="90443" formatCode="0.00E+00">
                  <c:v>1.64E-3</c:v>
                </c:pt>
                <c:pt idx="90444" formatCode="0.00E+00">
                  <c:v>1.64E-3</c:v>
                </c:pt>
                <c:pt idx="90445" formatCode="0.00E+00">
                  <c:v>1.64E-3</c:v>
                </c:pt>
                <c:pt idx="90446" formatCode="0.00E+00">
                  <c:v>1.64E-3</c:v>
                </c:pt>
                <c:pt idx="90447" formatCode="0.00E+00">
                  <c:v>1.64E-3</c:v>
                </c:pt>
                <c:pt idx="90448" formatCode="0.00E+00">
                  <c:v>1.64E-3</c:v>
                </c:pt>
                <c:pt idx="90449" formatCode="0.00E+00">
                  <c:v>1.64E-3</c:v>
                </c:pt>
                <c:pt idx="90450" formatCode="0.00E+00">
                  <c:v>1.64E-3</c:v>
                </c:pt>
                <c:pt idx="90451" formatCode="0.00E+00">
                  <c:v>1.64E-3</c:v>
                </c:pt>
                <c:pt idx="90452" formatCode="0.00E+00">
                  <c:v>1.64E-3</c:v>
                </c:pt>
                <c:pt idx="90453" formatCode="0.00E+00">
                  <c:v>1.64E-3</c:v>
                </c:pt>
                <c:pt idx="90454" formatCode="0.00E+00">
                  <c:v>1.64E-3</c:v>
                </c:pt>
                <c:pt idx="90455" formatCode="0.00E+00">
                  <c:v>1.64E-3</c:v>
                </c:pt>
                <c:pt idx="90456" formatCode="0.00E+00">
                  <c:v>1.64E-3</c:v>
                </c:pt>
                <c:pt idx="90457" formatCode="0.00E+00">
                  <c:v>1.64E-3</c:v>
                </c:pt>
                <c:pt idx="90458" formatCode="0.00E+00">
                  <c:v>1.64E-3</c:v>
                </c:pt>
                <c:pt idx="90459" formatCode="0.00E+00">
                  <c:v>1.64E-3</c:v>
                </c:pt>
                <c:pt idx="90460" formatCode="0.00E+00">
                  <c:v>1.64E-3</c:v>
                </c:pt>
                <c:pt idx="90461" formatCode="0.00E+00">
                  <c:v>1.64E-3</c:v>
                </c:pt>
                <c:pt idx="90462" formatCode="0.00E+00">
                  <c:v>1.64E-3</c:v>
                </c:pt>
                <c:pt idx="90463" formatCode="0.00E+00">
                  <c:v>1.64E-3</c:v>
                </c:pt>
                <c:pt idx="90464" formatCode="0.00E+00">
                  <c:v>1.64E-3</c:v>
                </c:pt>
                <c:pt idx="90465" formatCode="0.00E+00">
                  <c:v>1.64E-3</c:v>
                </c:pt>
                <c:pt idx="90466" formatCode="0.00E+00">
                  <c:v>1.64E-3</c:v>
                </c:pt>
                <c:pt idx="90467" formatCode="0.00E+00">
                  <c:v>1.64E-3</c:v>
                </c:pt>
                <c:pt idx="90468" formatCode="0.00E+00">
                  <c:v>1.64E-3</c:v>
                </c:pt>
                <c:pt idx="90469" formatCode="0.00E+00">
                  <c:v>1.64E-3</c:v>
                </c:pt>
                <c:pt idx="90470" formatCode="0.00E+00">
                  <c:v>1.64E-3</c:v>
                </c:pt>
                <c:pt idx="90471" formatCode="0.00E+00">
                  <c:v>1.64E-3</c:v>
                </c:pt>
                <c:pt idx="90472" formatCode="0.00E+00">
                  <c:v>1.64E-3</c:v>
                </c:pt>
                <c:pt idx="90473" formatCode="0.00E+00">
                  <c:v>1.64E-3</c:v>
                </c:pt>
                <c:pt idx="90474" formatCode="0.00E+00">
                  <c:v>1.64E-3</c:v>
                </c:pt>
                <c:pt idx="90475" formatCode="0.00E+00">
                  <c:v>1.64E-3</c:v>
                </c:pt>
                <c:pt idx="90476" formatCode="0.00E+00">
                  <c:v>1.64E-3</c:v>
                </c:pt>
                <c:pt idx="90477" formatCode="0.00E+00">
                  <c:v>1.64E-3</c:v>
                </c:pt>
                <c:pt idx="90478" formatCode="0.00E+00">
                  <c:v>1.64E-3</c:v>
                </c:pt>
                <c:pt idx="90479" formatCode="0.00E+00">
                  <c:v>1.64E-3</c:v>
                </c:pt>
                <c:pt idx="90480" formatCode="0.00E+00">
                  <c:v>1.64E-3</c:v>
                </c:pt>
                <c:pt idx="90481" formatCode="0.00E+00">
                  <c:v>1.64E-3</c:v>
                </c:pt>
                <c:pt idx="90482" formatCode="0.00E+00">
                  <c:v>1.64E-3</c:v>
                </c:pt>
                <c:pt idx="90483" formatCode="0.00E+00">
                  <c:v>1.64E-3</c:v>
                </c:pt>
                <c:pt idx="90484" formatCode="0.00E+00">
                  <c:v>1.64E-3</c:v>
                </c:pt>
                <c:pt idx="90485" formatCode="0.00E+00">
                  <c:v>1.64E-3</c:v>
                </c:pt>
                <c:pt idx="90486" formatCode="0.00E+00">
                  <c:v>1.64E-3</c:v>
                </c:pt>
                <c:pt idx="90487" formatCode="0.00E+00">
                  <c:v>1.64E-3</c:v>
                </c:pt>
                <c:pt idx="90488" formatCode="0.00E+00">
                  <c:v>1.64E-3</c:v>
                </c:pt>
                <c:pt idx="90489" formatCode="0.00E+00">
                  <c:v>1.64E-3</c:v>
                </c:pt>
                <c:pt idx="90490" formatCode="0.00E+00">
                  <c:v>1.64E-3</c:v>
                </c:pt>
                <c:pt idx="90491" formatCode="0.00E+00">
                  <c:v>1.64E-3</c:v>
                </c:pt>
                <c:pt idx="90492" formatCode="0.00E+00">
                  <c:v>1.64E-3</c:v>
                </c:pt>
                <c:pt idx="90493" formatCode="0.00E+00">
                  <c:v>1.64E-3</c:v>
                </c:pt>
                <c:pt idx="90494" formatCode="0.00E+00">
                  <c:v>1.64E-3</c:v>
                </c:pt>
                <c:pt idx="90495" formatCode="0.00E+00">
                  <c:v>1.64E-3</c:v>
                </c:pt>
                <c:pt idx="90496" formatCode="0.00E+00">
                  <c:v>1.64E-3</c:v>
                </c:pt>
                <c:pt idx="90497" formatCode="0.00E+00">
                  <c:v>1.64E-3</c:v>
                </c:pt>
                <c:pt idx="90498" formatCode="0.00E+00">
                  <c:v>1.64E-3</c:v>
                </c:pt>
                <c:pt idx="90499" formatCode="0.00E+00">
                  <c:v>1.64E-3</c:v>
                </c:pt>
                <c:pt idx="90500" formatCode="0.00E+00">
                  <c:v>1.64E-3</c:v>
                </c:pt>
                <c:pt idx="90501" formatCode="0.00E+00">
                  <c:v>1.64E-3</c:v>
                </c:pt>
                <c:pt idx="90502" formatCode="0.00E+00">
                  <c:v>1.64E-3</c:v>
                </c:pt>
                <c:pt idx="90503" formatCode="0.00E+00">
                  <c:v>1.64E-3</c:v>
                </c:pt>
                <c:pt idx="90504" formatCode="0.00E+00">
                  <c:v>1.64E-3</c:v>
                </c:pt>
                <c:pt idx="90505" formatCode="0.00E+00">
                  <c:v>1.64E-3</c:v>
                </c:pt>
                <c:pt idx="90506" formatCode="0.00E+00">
                  <c:v>1.64E-3</c:v>
                </c:pt>
                <c:pt idx="90507" formatCode="0.00E+00">
                  <c:v>1.64E-3</c:v>
                </c:pt>
                <c:pt idx="90508" formatCode="0.00E+00">
                  <c:v>1.64E-3</c:v>
                </c:pt>
                <c:pt idx="90509" formatCode="0.00E+00">
                  <c:v>1.64E-3</c:v>
                </c:pt>
                <c:pt idx="90510" formatCode="0.00E+00">
                  <c:v>1.64E-3</c:v>
                </c:pt>
                <c:pt idx="90511" formatCode="0.00E+00">
                  <c:v>1.64E-3</c:v>
                </c:pt>
                <c:pt idx="90512" formatCode="0.00E+00">
                  <c:v>1.64E-3</c:v>
                </c:pt>
                <c:pt idx="90513" formatCode="0.00E+00">
                  <c:v>1.64E-3</c:v>
                </c:pt>
                <c:pt idx="90514" formatCode="0.00E+00">
                  <c:v>1.64E-3</c:v>
                </c:pt>
                <c:pt idx="90515" formatCode="0.00E+00">
                  <c:v>1.64E-3</c:v>
                </c:pt>
                <c:pt idx="90516" formatCode="0.00E+00">
                  <c:v>1.64E-3</c:v>
                </c:pt>
                <c:pt idx="90517" formatCode="0.00E+00">
                  <c:v>1.64E-3</c:v>
                </c:pt>
                <c:pt idx="90518" formatCode="0.00E+00">
                  <c:v>1.64E-3</c:v>
                </c:pt>
                <c:pt idx="90519" formatCode="0.00E+00">
                  <c:v>1.64E-3</c:v>
                </c:pt>
                <c:pt idx="90520" formatCode="0.00E+00">
                  <c:v>1.64E-3</c:v>
                </c:pt>
                <c:pt idx="90521" formatCode="0.00E+00">
                  <c:v>1.64E-3</c:v>
                </c:pt>
                <c:pt idx="90522" formatCode="0.00E+00">
                  <c:v>1.64E-3</c:v>
                </c:pt>
                <c:pt idx="90523" formatCode="0.00E+00">
                  <c:v>1.64E-3</c:v>
                </c:pt>
                <c:pt idx="90524" formatCode="0.00E+00">
                  <c:v>1.64E-3</c:v>
                </c:pt>
                <c:pt idx="90525" formatCode="0.00E+00">
                  <c:v>1.64E-3</c:v>
                </c:pt>
                <c:pt idx="90526" formatCode="0.00E+00">
                  <c:v>1.64E-3</c:v>
                </c:pt>
                <c:pt idx="90527" formatCode="0.00E+00">
                  <c:v>1.64E-3</c:v>
                </c:pt>
                <c:pt idx="90528" formatCode="0.00E+00">
                  <c:v>1.64E-3</c:v>
                </c:pt>
                <c:pt idx="90529" formatCode="0.00E+00">
                  <c:v>1.64E-3</c:v>
                </c:pt>
                <c:pt idx="90530" formatCode="0.00E+00">
                  <c:v>1.64E-3</c:v>
                </c:pt>
                <c:pt idx="90531" formatCode="0.00E+00">
                  <c:v>1.64E-3</c:v>
                </c:pt>
                <c:pt idx="90532" formatCode="0.00E+00">
                  <c:v>1.64E-3</c:v>
                </c:pt>
                <c:pt idx="90533" formatCode="0.00E+00">
                  <c:v>1.64E-3</c:v>
                </c:pt>
                <c:pt idx="90534" formatCode="0.00E+00">
                  <c:v>1.64E-3</c:v>
                </c:pt>
                <c:pt idx="90535" formatCode="0.00E+00">
                  <c:v>1.64E-3</c:v>
                </c:pt>
                <c:pt idx="90536" formatCode="0.00E+00">
                  <c:v>1.64E-3</c:v>
                </c:pt>
                <c:pt idx="90537" formatCode="0.00E+00">
                  <c:v>1.64E-3</c:v>
                </c:pt>
                <c:pt idx="90538" formatCode="0.00E+00">
                  <c:v>1.64E-3</c:v>
                </c:pt>
                <c:pt idx="90539" formatCode="0.00E+00">
                  <c:v>1.64E-3</c:v>
                </c:pt>
                <c:pt idx="90540" formatCode="0.00E+00">
                  <c:v>1.64E-3</c:v>
                </c:pt>
                <c:pt idx="90541" formatCode="0.00E+00">
                  <c:v>1.64E-3</c:v>
                </c:pt>
                <c:pt idx="90542" formatCode="0.00E+00">
                  <c:v>1.64E-3</c:v>
                </c:pt>
                <c:pt idx="90543" formatCode="0.00E+00">
                  <c:v>1.64E-3</c:v>
                </c:pt>
                <c:pt idx="90544" formatCode="0.00E+00">
                  <c:v>1.64E-3</c:v>
                </c:pt>
                <c:pt idx="90545" formatCode="0.00E+00">
                  <c:v>1.64E-3</c:v>
                </c:pt>
                <c:pt idx="90546" formatCode="0.00E+00">
                  <c:v>1.64E-3</c:v>
                </c:pt>
                <c:pt idx="90547" formatCode="0.00E+00">
                  <c:v>1.64E-3</c:v>
                </c:pt>
                <c:pt idx="90548" formatCode="0.00E+00">
                  <c:v>1.64E-3</c:v>
                </c:pt>
                <c:pt idx="90549" formatCode="0.00E+00">
                  <c:v>1.64E-3</c:v>
                </c:pt>
                <c:pt idx="90550" formatCode="0.00E+00">
                  <c:v>1.64E-3</c:v>
                </c:pt>
                <c:pt idx="90551" formatCode="0.00E+00">
                  <c:v>1.64E-3</c:v>
                </c:pt>
                <c:pt idx="90552" formatCode="0.00E+00">
                  <c:v>1.64E-3</c:v>
                </c:pt>
                <c:pt idx="90553" formatCode="0.00E+00">
                  <c:v>1.64E-3</c:v>
                </c:pt>
                <c:pt idx="90554" formatCode="0.00E+00">
                  <c:v>1.64E-3</c:v>
                </c:pt>
                <c:pt idx="90555" formatCode="0.00E+00">
                  <c:v>1.64E-3</c:v>
                </c:pt>
                <c:pt idx="90556" formatCode="0.00E+00">
                  <c:v>1.64E-3</c:v>
                </c:pt>
                <c:pt idx="90557" formatCode="0.00E+00">
                  <c:v>1.64E-3</c:v>
                </c:pt>
                <c:pt idx="90558" formatCode="0.00E+00">
                  <c:v>1.64E-3</c:v>
                </c:pt>
                <c:pt idx="90559" formatCode="0.00E+00">
                  <c:v>1.64E-3</c:v>
                </c:pt>
                <c:pt idx="90560" formatCode="0.00E+00">
                  <c:v>1.64E-3</c:v>
                </c:pt>
                <c:pt idx="90561" formatCode="0.00E+00">
                  <c:v>1.64E-3</c:v>
                </c:pt>
                <c:pt idx="90562" formatCode="0.00E+00">
                  <c:v>1.64E-3</c:v>
                </c:pt>
                <c:pt idx="90563" formatCode="0.00E+00">
                  <c:v>1.64E-3</c:v>
                </c:pt>
                <c:pt idx="90564" formatCode="0.00E+00">
                  <c:v>1.64E-3</c:v>
                </c:pt>
                <c:pt idx="90565" formatCode="0.00E+00">
                  <c:v>1.64E-3</c:v>
                </c:pt>
                <c:pt idx="90566" formatCode="0.00E+00">
                  <c:v>1.64E-3</c:v>
                </c:pt>
                <c:pt idx="90567" formatCode="0.00E+00">
                  <c:v>1.64E-3</c:v>
                </c:pt>
                <c:pt idx="90568" formatCode="0.00E+00">
                  <c:v>1.64E-3</c:v>
                </c:pt>
                <c:pt idx="90569" formatCode="0.00E+00">
                  <c:v>1.64E-3</c:v>
                </c:pt>
                <c:pt idx="90570" formatCode="0.00E+00">
                  <c:v>1.64E-3</c:v>
                </c:pt>
                <c:pt idx="90571" formatCode="0.00E+00">
                  <c:v>1.64E-3</c:v>
                </c:pt>
                <c:pt idx="90572" formatCode="0.00E+00">
                  <c:v>1.64E-3</c:v>
                </c:pt>
                <c:pt idx="90573" formatCode="0.00E+00">
                  <c:v>1.64E-3</c:v>
                </c:pt>
                <c:pt idx="90574" formatCode="0.00E+00">
                  <c:v>1.64E-3</c:v>
                </c:pt>
                <c:pt idx="90575" formatCode="0.00E+00">
                  <c:v>1.64E-3</c:v>
                </c:pt>
                <c:pt idx="90576" formatCode="0.00E+00">
                  <c:v>1.64E-3</c:v>
                </c:pt>
                <c:pt idx="90577" formatCode="0.00E+00">
                  <c:v>1.64E-3</c:v>
                </c:pt>
                <c:pt idx="90578" formatCode="0.00E+00">
                  <c:v>1.64E-3</c:v>
                </c:pt>
                <c:pt idx="90579" formatCode="0.00E+00">
                  <c:v>1.64E-3</c:v>
                </c:pt>
                <c:pt idx="90580" formatCode="0.00E+00">
                  <c:v>1.64E-3</c:v>
                </c:pt>
                <c:pt idx="90581" formatCode="0.00E+00">
                  <c:v>1.64E-3</c:v>
                </c:pt>
                <c:pt idx="90582" formatCode="0.00E+00">
                  <c:v>1.64E-3</c:v>
                </c:pt>
                <c:pt idx="90583" formatCode="0.00E+00">
                  <c:v>1.64E-3</c:v>
                </c:pt>
                <c:pt idx="90584" formatCode="0.00E+00">
                  <c:v>1.64E-3</c:v>
                </c:pt>
                <c:pt idx="90585" formatCode="0.00E+00">
                  <c:v>1.64E-3</c:v>
                </c:pt>
                <c:pt idx="90586" formatCode="0.00E+00">
                  <c:v>1.64E-3</c:v>
                </c:pt>
                <c:pt idx="90587" formatCode="0.00E+00">
                  <c:v>1.64E-3</c:v>
                </c:pt>
                <c:pt idx="90588" formatCode="0.00E+00">
                  <c:v>1.64E-3</c:v>
                </c:pt>
                <c:pt idx="90589" formatCode="0.00E+00">
                  <c:v>1.64E-3</c:v>
                </c:pt>
                <c:pt idx="90590" formatCode="0.00E+00">
                  <c:v>1.64E-3</c:v>
                </c:pt>
                <c:pt idx="90591" formatCode="0.00E+00">
                  <c:v>1.64E-3</c:v>
                </c:pt>
                <c:pt idx="90592" formatCode="0.00E+00">
                  <c:v>1.64E-3</c:v>
                </c:pt>
                <c:pt idx="90593" formatCode="0.00E+00">
                  <c:v>1.64E-3</c:v>
                </c:pt>
                <c:pt idx="90594" formatCode="0.00E+00">
                  <c:v>1.64E-3</c:v>
                </c:pt>
                <c:pt idx="90595" formatCode="0.00E+00">
                  <c:v>1.64E-3</c:v>
                </c:pt>
                <c:pt idx="90596" formatCode="0.00E+00">
                  <c:v>1.64E-3</c:v>
                </c:pt>
                <c:pt idx="90597" formatCode="0.00E+00">
                  <c:v>1.64E-3</c:v>
                </c:pt>
                <c:pt idx="90598" formatCode="0.00E+00">
                  <c:v>1.64E-3</c:v>
                </c:pt>
                <c:pt idx="90599" formatCode="0.00E+00">
                  <c:v>1.64E-3</c:v>
                </c:pt>
                <c:pt idx="90600" formatCode="0.00E+00">
                  <c:v>1.64E-3</c:v>
                </c:pt>
                <c:pt idx="90601" formatCode="0.00E+00">
                  <c:v>1.64E-3</c:v>
                </c:pt>
                <c:pt idx="90602" formatCode="0.00E+00">
                  <c:v>1.64E-3</c:v>
                </c:pt>
                <c:pt idx="90603" formatCode="0.00E+00">
                  <c:v>1.64E-3</c:v>
                </c:pt>
                <c:pt idx="90604" formatCode="0.00E+00">
                  <c:v>1.64E-3</c:v>
                </c:pt>
                <c:pt idx="90605" formatCode="0.00E+00">
                  <c:v>1.64E-3</c:v>
                </c:pt>
                <c:pt idx="90606" formatCode="0.00E+00">
                  <c:v>1.64E-3</c:v>
                </c:pt>
                <c:pt idx="90607" formatCode="0.00E+00">
                  <c:v>1.64E-3</c:v>
                </c:pt>
                <c:pt idx="90608" formatCode="0.00E+00">
                  <c:v>1.64E-3</c:v>
                </c:pt>
                <c:pt idx="90609" formatCode="0.00E+00">
                  <c:v>1.64E-3</c:v>
                </c:pt>
                <c:pt idx="90610" formatCode="0.00E+00">
                  <c:v>1.64E-3</c:v>
                </c:pt>
                <c:pt idx="90611" formatCode="0.00E+00">
                  <c:v>1.64E-3</c:v>
                </c:pt>
                <c:pt idx="90612" formatCode="0.00E+00">
                  <c:v>1.64E-3</c:v>
                </c:pt>
                <c:pt idx="90613" formatCode="0.00E+00">
                  <c:v>1.64E-3</c:v>
                </c:pt>
                <c:pt idx="90614" formatCode="0.00E+00">
                  <c:v>1.64E-3</c:v>
                </c:pt>
                <c:pt idx="90615" formatCode="0.00E+00">
                  <c:v>1.64E-3</c:v>
                </c:pt>
                <c:pt idx="90616" formatCode="0.00E+00">
                  <c:v>1.64E-3</c:v>
                </c:pt>
                <c:pt idx="90617" formatCode="0.00E+00">
                  <c:v>1.64E-3</c:v>
                </c:pt>
                <c:pt idx="90618" formatCode="0.00E+00">
                  <c:v>1.64E-3</c:v>
                </c:pt>
                <c:pt idx="90619" formatCode="0.00E+00">
                  <c:v>1.64E-3</c:v>
                </c:pt>
                <c:pt idx="90620" formatCode="0.00E+00">
                  <c:v>1.64E-3</c:v>
                </c:pt>
                <c:pt idx="90621" formatCode="0.00E+00">
                  <c:v>1.64E-3</c:v>
                </c:pt>
                <c:pt idx="90622" formatCode="0.00E+00">
                  <c:v>1.64E-3</c:v>
                </c:pt>
                <c:pt idx="90623" formatCode="0.00E+00">
                  <c:v>1.64E-3</c:v>
                </c:pt>
                <c:pt idx="90624" formatCode="0.00E+00">
                  <c:v>1.64E-3</c:v>
                </c:pt>
                <c:pt idx="90625" formatCode="0.00E+00">
                  <c:v>1.64E-3</c:v>
                </c:pt>
                <c:pt idx="90626" formatCode="0.00E+00">
                  <c:v>1.64E-3</c:v>
                </c:pt>
                <c:pt idx="90627" formatCode="0.00E+00">
                  <c:v>1.64E-3</c:v>
                </c:pt>
                <c:pt idx="90628" formatCode="0.00E+00">
                  <c:v>1.64E-3</c:v>
                </c:pt>
                <c:pt idx="90629" formatCode="0.00E+00">
                  <c:v>1.64E-3</c:v>
                </c:pt>
                <c:pt idx="90630" formatCode="0.00E+00">
                  <c:v>1.64E-3</c:v>
                </c:pt>
                <c:pt idx="90631" formatCode="0.00E+00">
                  <c:v>1.64E-3</c:v>
                </c:pt>
                <c:pt idx="90632" formatCode="0.00E+00">
                  <c:v>1.64E-3</c:v>
                </c:pt>
                <c:pt idx="90633" formatCode="0.00E+00">
                  <c:v>1.64E-3</c:v>
                </c:pt>
                <c:pt idx="90634" formatCode="0.00E+00">
                  <c:v>1.64E-3</c:v>
                </c:pt>
                <c:pt idx="90635" formatCode="0.00E+00">
                  <c:v>1.64E-3</c:v>
                </c:pt>
                <c:pt idx="90636" formatCode="0.00E+00">
                  <c:v>1.64E-3</c:v>
                </c:pt>
                <c:pt idx="90637" formatCode="0.00E+00">
                  <c:v>1.64E-3</c:v>
                </c:pt>
                <c:pt idx="90638" formatCode="0.00E+00">
                  <c:v>1.64E-3</c:v>
                </c:pt>
                <c:pt idx="90639" formatCode="0.00E+00">
                  <c:v>1.64E-3</c:v>
                </c:pt>
                <c:pt idx="90640" formatCode="0.00E+00">
                  <c:v>1.64E-3</c:v>
                </c:pt>
                <c:pt idx="90641" formatCode="0.00E+00">
                  <c:v>1.64E-3</c:v>
                </c:pt>
                <c:pt idx="90642" formatCode="0.00E+00">
                  <c:v>1.64E-3</c:v>
                </c:pt>
                <c:pt idx="90643" formatCode="0.00E+00">
                  <c:v>1.64E-3</c:v>
                </c:pt>
                <c:pt idx="90644" formatCode="0.00E+00">
                  <c:v>1.64E-3</c:v>
                </c:pt>
                <c:pt idx="90645" formatCode="0.00E+00">
                  <c:v>1.64E-3</c:v>
                </c:pt>
                <c:pt idx="90646" formatCode="0.00E+00">
                  <c:v>1.64E-3</c:v>
                </c:pt>
                <c:pt idx="90647" formatCode="0.00E+00">
                  <c:v>1.64E-3</c:v>
                </c:pt>
                <c:pt idx="90648" formatCode="0.00E+00">
                  <c:v>1.64E-3</c:v>
                </c:pt>
                <c:pt idx="90649" formatCode="0.00E+00">
                  <c:v>1.64E-3</c:v>
                </c:pt>
                <c:pt idx="90650" formatCode="0.00E+00">
                  <c:v>1.64E-3</c:v>
                </c:pt>
                <c:pt idx="90651" formatCode="0.00E+00">
                  <c:v>1.64E-3</c:v>
                </c:pt>
                <c:pt idx="90652" formatCode="0.00E+00">
                  <c:v>1.64E-3</c:v>
                </c:pt>
                <c:pt idx="90653" formatCode="0.00E+00">
                  <c:v>1.64E-3</c:v>
                </c:pt>
                <c:pt idx="90654" formatCode="0.00E+00">
                  <c:v>1.64E-3</c:v>
                </c:pt>
                <c:pt idx="90655" formatCode="0.00E+00">
                  <c:v>1.64E-3</c:v>
                </c:pt>
                <c:pt idx="90656" formatCode="0.00E+00">
                  <c:v>1.64E-3</c:v>
                </c:pt>
                <c:pt idx="90657" formatCode="0.00E+00">
                  <c:v>1.64E-3</c:v>
                </c:pt>
                <c:pt idx="90658" formatCode="0.00E+00">
                  <c:v>1.64E-3</c:v>
                </c:pt>
                <c:pt idx="90659" formatCode="0.00E+00">
                  <c:v>1.64E-3</c:v>
                </c:pt>
                <c:pt idx="90660" formatCode="0.00E+00">
                  <c:v>1.64E-3</c:v>
                </c:pt>
                <c:pt idx="90661" formatCode="0.00E+00">
                  <c:v>1.64E-3</c:v>
                </c:pt>
                <c:pt idx="90662" formatCode="0.00E+00">
                  <c:v>1.64E-3</c:v>
                </c:pt>
                <c:pt idx="90663" formatCode="0.00E+00">
                  <c:v>1.64E-3</c:v>
                </c:pt>
                <c:pt idx="90664" formatCode="0.00E+00">
                  <c:v>1.64E-3</c:v>
                </c:pt>
                <c:pt idx="90665" formatCode="0.00E+00">
                  <c:v>1.64E-3</c:v>
                </c:pt>
                <c:pt idx="90666" formatCode="0.00E+00">
                  <c:v>1.64E-3</c:v>
                </c:pt>
                <c:pt idx="90667" formatCode="0.00E+00">
                  <c:v>1.64E-3</c:v>
                </c:pt>
                <c:pt idx="90668" formatCode="0.00E+00">
                  <c:v>1.64E-3</c:v>
                </c:pt>
                <c:pt idx="90669" formatCode="0.00E+00">
                  <c:v>1.64E-3</c:v>
                </c:pt>
                <c:pt idx="90670" formatCode="0.00E+00">
                  <c:v>1.64E-3</c:v>
                </c:pt>
                <c:pt idx="90671" formatCode="0.00E+00">
                  <c:v>1.64E-3</c:v>
                </c:pt>
                <c:pt idx="90672" formatCode="0.00E+00">
                  <c:v>1.64E-3</c:v>
                </c:pt>
                <c:pt idx="90673" formatCode="0.00E+00">
                  <c:v>1.64E-3</c:v>
                </c:pt>
                <c:pt idx="90674" formatCode="0.00E+00">
                  <c:v>1.64E-3</c:v>
                </c:pt>
                <c:pt idx="90675" formatCode="0.00E+00">
                  <c:v>1.64E-3</c:v>
                </c:pt>
                <c:pt idx="90676" formatCode="0.00E+00">
                  <c:v>1.64E-3</c:v>
                </c:pt>
                <c:pt idx="90677" formatCode="0.00E+00">
                  <c:v>1.64E-3</c:v>
                </c:pt>
                <c:pt idx="90678" formatCode="0.00E+00">
                  <c:v>1.64E-3</c:v>
                </c:pt>
                <c:pt idx="90679" formatCode="0.00E+00">
                  <c:v>1.64E-3</c:v>
                </c:pt>
                <c:pt idx="90680" formatCode="0.00E+00">
                  <c:v>1.64E-3</c:v>
                </c:pt>
                <c:pt idx="90681" formatCode="0.00E+00">
                  <c:v>1.64E-3</c:v>
                </c:pt>
                <c:pt idx="90682" formatCode="0.00E+00">
                  <c:v>1.64E-3</c:v>
                </c:pt>
                <c:pt idx="90683" formatCode="0.00E+00">
                  <c:v>1.64E-3</c:v>
                </c:pt>
                <c:pt idx="90684" formatCode="0.00E+00">
                  <c:v>1.64E-3</c:v>
                </c:pt>
                <c:pt idx="90685" formatCode="0.00E+00">
                  <c:v>1.64E-3</c:v>
                </c:pt>
                <c:pt idx="90686" formatCode="0.00E+00">
                  <c:v>1.64E-3</c:v>
                </c:pt>
                <c:pt idx="90687" formatCode="0.00E+00">
                  <c:v>1.64E-3</c:v>
                </c:pt>
                <c:pt idx="90688" formatCode="0.00E+00">
                  <c:v>1.64E-3</c:v>
                </c:pt>
                <c:pt idx="90689" formatCode="0.00E+00">
                  <c:v>1.64E-3</c:v>
                </c:pt>
                <c:pt idx="90690" formatCode="0.00E+00">
                  <c:v>1.64E-3</c:v>
                </c:pt>
                <c:pt idx="90691" formatCode="0.00E+00">
                  <c:v>1.64E-3</c:v>
                </c:pt>
                <c:pt idx="90692" formatCode="0.00E+00">
                  <c:v>1.64E-3</c:v>
                </c:pt>
                <c:pt idx="90693" formatCode="0.00E+00">
                  <c:v>1.64E-3</c:v>
                </c:pt>
                <c:pt idx="90694" formatCode="0.00E+00">
                  <c:v>1.64E-3</c:v>
                </c:pt>
                <c:pt idx="90695" formatCode="0.00E+00">
                  <c:v>1.64E-3</c:v>
                </c:pt>
                <c:pt idx="90696" formatCode="0.00E+00">
                  <c:v>1.64E-3</c:v>
                </c:pt>
                <c:pt idx="90697" formatCode="0.00E+00">
                  <c:v>1.64E-3</c:v>
                </c:pt>
                <c:pt idx="90698" formatCode="0.00E+00">
                  <c:v>1.64E-3</c:v>
                </c:pt>
                <c:pt idx="90699" formatCode="0.00E+00">
                  <c:v>1.64E-3</c:v>
                </c:pt>
                <c:pt idx="90700" formatCode="0.00E+00">
                  <c:v>1.64E-3</c:v>
                </c:pt>
                <c:pt idx="90701" formatCode="0.00E+00">
                  <c:v>1.64E-3</c:v>
                </c:pt>
                <c:pt idx="90702" formatCode="0.00E+00">
                  <c:v>1.64E-3</c:v>
                </c:pt>
                <c:pt idx="90703" formatCode="0.00E+00">
                  <c:v>1.64E-3</c:v>
                </c:pt>
                <c:pt idx="90704" formatCode="0.00E+00">
                  <c:v>1.64E-3</c:v>
                </c:pt>
                <c:pt idx="90705" formatCode="0.00E+00">
                  <c:v>1.64E-3</c:v>
                </c:pt>
                <c:pt idx="90706" formatCode="0.00E+00">
                  <c:v>1.64E-3</c:v>
                </c:pt>
                <c:pt idx="90707" formatCode="0.00E+00">
                  <c:v>1.64E-3</c:v>
                </c:pt>
                <c:pt idx="90708" formatCode="0.00E+00">
                  <c:v>1.64E-3</c:v>
                </c:pt>
                <c:pt idx="90709" formatCode="0.00E+00">
                  <c:v>1.64E-3</c:v>
                </c:pt>
                <c:pt idx="90710" formatCode="0.00E+00">
                  <c:v>1.64E-3</c:v>
                </c:pt>
                <c:pt idx="90711" formatCode="0.00E+00">
                  <c:v>1.64E-3</c:v>
                </c:pt>
                <c:pt idx="90712" formatCode="0.00E+00">
                  <c:v>1.64E-3</c:v>
                </c:pt>
                <c:pt idx="90713" formatCode="0.00E+00">
                  <c:v>1.64E-3</c:v>
                </c:pt>
                <c:pt idx="90714" formatCode="0.00E+00">
                  <c:v>1.64E-3</c:v>
                </c:pt>
                <c:pt idx="90715" formatCode="0.00E+00">
                  <c:v>1.64E-3</c:v>
                </c:pt>
                <c:pt idx="90716" formatCode="0.00E+00">
                  <c:v>1.64E-3</c:v>
                </c:pt>
                <c:pt idx="90717" formatCode="0.00E+00">
                  <c:v>1.64E-3</c:v>
                </c:pt>
                <c:pt idx="90718" formatCode="0.00E+00">
                  <c:v>1.64E-3</c:v>
                </c:pt>
                <c:pt idx="90719" formatCode="0.00E+00">
                  <c:v>1.64E-3</c:v>
                </c:pt>
                <c:pt idx="90720" formatCode="0.00E+00">
                  <c:v>1.64E-3</c:v>
                </c:pt>
                <c:pt idx="90721" formatCode="0.00E+00">
                  <c:v>1.64E-3</c:v>
                </c:pt>
                <c:pt idx="90722" formatCode="0.00E+00">
                  <c:v>1.64E-3</c:v>
                </c:pt>
                <c:pt idx="90723" formatCode="0.00E+00">
                  <c:v>1.64E-3</c:v>
                </c:pt>
                <c:pt idx="90724" formatCode="0.00E+00">
                  <c:v>1.64E-3</c:v>
                </c:pt>
                <c:pt idx="90725" formatCode="0.00E+00">
                  <c:v>1.64E-3</c:v>
                </c:pt>
                <c:pt idx="90726" formatCode="0.00E+00">
                  <c:v>1.64E-3</c:v>
                </c:pt>
                <c:pt idx="90727" formatCode="0.00E+00">
                  <c:v>1.64E-3</c:v>
                </c:pt>
                <c:pt idx="90728" formatCode="0.00E+00">
                  <c:v>1.64E-3</c:v>
                </c:pt>
                <c:pt idx="90729" formatCode="0.00E+00">
                  <c:v>1.64E-3</c:v>
                </c:pt>
                <c:pt idx="90730" formatCode="0.00E+00">
                  <c:v>1.64E-3</c:v>
                </c:pt>
                <c:pt idx="90731" formatCode="0.00E+00">
                  <c:v>1.64E-3</c:v>
                </c:pt>
                <c:pt idx="90732" formatCode="0.00E+00">
                  <c:v>1.64E-3</c:v>
                </c:pt>
                <c:pt idx="90733" formatCode="0.00E+00">
                  <c:v>1.64E-3</c:v>
                </c:pt>
                <c:pt idx="90734" formatCode="0.00E+00">
                  <c:v>1.64E-3</c:v>
                </c:pt>
                <c:pt idx="90735" formatCode="0.00E+00">
                  <c:v>1.64E-3</c:v>
                </c:pt>
                <c:pt idx="90736" formatCode="0.00E+00">
                  <c:v>1.64E-3</c:v>
                </c:pt>
                <c:pt idx="90737" formatCode="0.00E+00">
                  <c:v>1.64E-3</c:v>
                </c:pt>
                <c:pt idx="90738" formatCode="0.00E+00">
                  <c:v>1.64E-3</c:v>
                </c:pt>
                <c:pt idx="90739" formatCode="0.00E+00">
                  <c:v>1.64E-3</c:v>
                </c:pt>
                <c:pt idx="90740" formatCode="0.00E+00">
                  <c:v>1.64E-3</c:v>
                </c:pt>
                <c:pt idx="90741" formatCode="0.00E+00">
                  <c:v>1.64E-3</c:v>
                </c:pt>
                <c:pt idx="90742" formatCode="0.00E+00">
                  <c:v>1.64E-3</c:v>
                </c:pt>
                <c:pt idx="90743" formatCode="0.00E+00">
                  <c:v>1.64E-3</c:v>
                </c:pt>
                <c:pt idx="90744" formatCode="0.00E+00">
                  <c:v>1.64E-3</c:v>
                </c:pt>
                <c:pt idx="90745" formatCode="0.00E+00">
                  <c:v>1.64E-3</c:v>
                </c:pt>
                <c:pt idx="90746" formatCode="0.00E+00">
                  <c:v>1.64E-3</c:v>
                </c:pt>
                <c:pt idx="90747" formatCode="0.00E+00">
                  <c:v>1.64E-3</c:v>
                </c:pt>
                <c:pt idx="90748" formatCode="0.00E+00">
                  <c:v>1.64E-3</c:v>
                </c:pt>
                <c:pt idx="90749" formatCode="0.00E+00">
                  <c:v>1.64E-3</c:v>
                </c:pt>
                <c:pt idx="90750" formatCode="0.00E+00">
                  <c:v>1.64E-3</c:v>
                </c:pt>
                <c:pt idx="90751" formatCode="0.00E+00">
                  <c:v>1.64E-3</c:v>
                </c:pt>
                <c:pt idx="90752" formatCode="0.00E+00">
                  <c:v>1.64E-3</c:v>
                </c:pt>
                <c:pt idx="90753" formatCode="0.00E+00">
                  <c:v>1.64E-3</c:v>
                </c:pt>
                <c:pt idx="90754" formatCode="0.00E+00">
                  <c:v>1.64E-3</c:v>
                </c:pt>
                <c:pt idx="90755" formatCode="0.00E+00">
                  <c:v>1.64E-3</c:v>
                </c:pt>
                <c:pt idx="90756" formatCode="0.00E+00">
                  <c:v>1.64E-3</c:v>
                </c:pt>
                <c:pt idx="90757" formatCode="0.00E+00">
                  <c:v>1.64E-3</c:v>
                </c:pt>
                <c:pt idx="90758" formatCode="0.00E+00">
                  <c:v>1.64E-3</c:v>
                </c:pt>
                <c:pt idx="90759" formatCode="0.00E+00">
                  <c:v>1.64E-3</c:v>
                </c:pt>
                <c:pt idx="90760" formatCode="0.00E+00">
                  <c:v>1.64E-3</c:v>
                </c:pt>
                <c:pt idx="90761" formatCode="0.00E+00">
                  <c:v>1.64E-3</c:v>
                </c:pt>
                <c:pt idx="90762" formatCode="0.00E+00">
                  <c:v>1.64E-3</c:v>
                </c:pt>
                <c:pt idx="90763" formatCode="0.00E+00">
                  <c:v>1.64E-3</c:v>
                </c:pt>
                <c:pt idx="90764" formatCode="0.00E+00">
                  <c:v>1.64E-3</c:v>
                </c:pt>
                <c:pt idx="90765" formatCode="0.00E+00">
                  <c:v>1.64E-3</c:v>
                </c:pt>
                <c:pt idx="90766" formatCode="0.00E+00">
                  <c:v>1.64E-3</c:v>
                </c:pt>
                <c:pt idx="90767" formatCode="0.00E+00">
                  <c:v>1.64E-3</c:v>
                </c:pt>
                <c:pt idx="90768" formatCode="0.00E+00">
                  <c:v>1.64E-3</c:v>
                </c:pt>
                <c:pt idx="90769" formatCode="0.00E+00">
                  <c:v>1.64E-3</c:v>
                </c:pt>
                <c:pt idx="90770" formatCode="0.00E+00">
                  <c:v>1.64E-3</c:v>
                </c:pt>
                <c:pt idx="90771" formatCode="0.00E+00">
                  <c:v>1.64E-3</c:v>
                </c:pt>
                <c:pt idx="90772" formatCode="0.00E+00">
                  <c:v>1.64E-3</c:v>
                </c:pt>
                <c:pt idx="90773" formatCode="0.00E+00">
                  <c:v>1.64E-3</c:v>
                </c:pt>
                <c:pt idx="90774" formatCode="0.00E+00">
                  <c:v>1.64E-3</c:v>
                </c:pt>
                <c:pt idx="90775" formatCode="0.00E+00">
                  <c:v>1.64E-3</c:v>
                </c:pt>
                <c:pt idx="90776" formatCode="0.00E+00">
                  <c:v>1.64E-3</c:v>
                </c:pt>
                <c:pt idx="90777" formatCode="0.00E+00">
                  <c:v>1.64E-3</c:v>
                </c:pt>
                <c:pt idx="90778" formatCode="0.00E+00">
                  <c:v>1.64E-3</c:v>
                </c:pt>
                <c:pt idx="90779" formatCode="0.00E+00">
                  <c:v>1.64E-3</c:v>
                </c:pt>
                <c:pt idx="90780" formatCode="0.00E+00">
                  <c:v>1.64E-3</c:v>
                </c:pt>
                <c:pt idx="90781" formatCode="0.00E+00">
                  <c:v>1.64E-3</c:v>
                </c:pt>
                <c:pt idx="90782" formatCode="0.00E+00">
                  <c:v>1.64E-3</c:v>
                </c:pt>
                <c:pt idx="90783" formatCode="0.00E+00">
                  <c:v>1.64E-3</c:v>
                </c:pt>
                <c:pt idx="90784" formatCode="0.00E+00">
                  <c:v>1.64E-3</c:v>
                </c:pt>
                <c:pt idx="90785" formatCode="0.00E+00">
                  <c:v>1.64E-3</c:v>
                </c:pt>
                <c:pt idx="90786" formatCode="0.00E+00">
                  <c:v>1.64E-3</c:v>
                </c:pt>
                <c:pt idx="90787" formatCode="0.00E+00">
                  <c:v>1.64E-3</c:v>
                </c:pt>
                <c:pt idx="90788" formatCode="0.00E+00">
                  <c:v>1.64E-3</c:v>
                </c:pt>
                <c:pt idx="90789" formatCode="0.00E+00">
                  <c:v>1.64E-3</c:v>
                </c:pt>
                <c:pt idx="90790" formatCode="0.00E+00">
                  <c:v>1.64E-3</c:v>
                </c:pt>
                <c:pt idx="90791" formatCode="0.00E+00">
                  <c:v>1.64E-3</c:v>
                </c:pt>
                <c:pt idx="90792" formatCode="0.00E+00">
                  <c:v>1.64E-3</c:v>
                </c:pt>
                <c:pt idx="90793" formatCode="0.00E+00">
                  <c:v>1.64E-3</c:v>
                </c:pt>
                <c:pt idx="90794" formatCode="0.00E+00">
                  <c:v>1.64E-3</c:v>
                </c:pt>
                <c:pt idx="90795" formatCode="0.00E+00">
                  <c:v>1.64E-3</c:v>
                </c:pt>
                <c:pt idx="90796" formatCode="0.00E+00">
                  <c:v>1.64E-3</c:v>
                </c:pt>
                <c:pt idx="90797" formatCode="0.00E+00">
                  <c:v>1.64E-3</c:v>
                </c:pt>
                <c:pt idx="90798" formatCode="0.00E+00">
                  <c:v>1.64E-3</c:v>
                </c:pt>
                <c:pt idx="90799" formatCode="0.00E+00">
                  <c:v>1.64E-3</c:v>
                </c:pt>
                <c:pt idx="90800" formatCode="0.00E+00">
                  <c:v>1.64E-3</c:v>
                </c:pt>
                <c:pt idx="90801" formatCode="0.00E+00">
                  <c:v>1.64E-3</c:v>
                </c:pt>
                <c:pt idx="90802" formatCode="0.00E+00">
                  <c:v>1.64E-3</c:v>
                </c:pt>
                <c:pt idx="90803" formatCode="0.00E+00">
                  <c:v>1.64E-3</c:v>
                </c:pt>
                <c:pt idx="90804" formatCode="0.00E+00">
                  <c:v>1.64E-3</c:v>
                </c:pt>
                <c:pt idx="90805" formatCode="0.00E+00">
                  <c:v>1.64E-3</c:v>
                </c:pt>
                <c:pt idx="90806" formatCode="0.00E+00">
                  <c:v>1.64E-3</c:v>
                </c:pt>
                <c:pt idx="90807" formatCode="0.00E+00">
                  <c:v>1.64E-3</c:v>
                </c:pt>
                <c:pt idx="90808" formatCode="0.00E+00">
                  <c:v>1.64E-3</c:v>
                </c:pt>
                <c:pt idx="90809" formatCode="0.00E+00">
                  <c:v>1.64E-3</c:v>
                </c:pt>
                <c:pt idx="90810" formatCode="0.00E+00">
                  <c:v>1.64E-3</c:v>
                </c:pt>
                <c:pt idx="90811" formatCode="0.00E+00">
                  <c:v>1.64E-3</c:v>
                </c:pt>
                <c:pt idx="90812" formatCode="0.00E+00">
                  <c:v>1.64E-3</c:v>
                </c:pt>
                <c:pt idx="90813" formatCode="0.00E+00">
                  <c:v>1.64E-3</c:v>
                </c:pt>
                <c:pt idx="90814" formatCode="0.00E+00">
                  <c:v>1.64E-3</c:v>
                </c:pt>
                <c:pt idx="90815" formatCode="0.00E+00">
                  <c:v>1.64E-3</c:v>
                </c:pt>
                <c:pt idx="90816" formatCode="0.00E+00">
                  <c:v>1.64E-3</c:v>
                </c:pt>
                <c:pt idx="90817" formatCode="0.00E+00">
                  <c:v>1.64E-3</c:v>
                </c:pt>
                <c:pt idx="90818" formatCode="0.00E+00">
                  <c:v>1.64E-3</c:v>
                </c:pt>
                <c:pt idx="90819" formatCode="0.00E+00">
                  <c:v>1.64E-3</c:v>
                </c:pt>
                <c:pt idx="90820" formatCode="0.00E+00">
                  <c:v>1.64E-3</c:v>
                </c:pt>
                <c:pt idx="90821" formatCode="0.00E+00">
                  <c:v>1.64E-3</c:v>
                </c:pt>
                <c:pt idx="90822" formatCode="0.00E+00">
                  <c:v>1.64E-3</c:v>
                </c:pt>
                <c:pt idx="90823" formatCode="0.00E+00">
                  <c:v>1.64E-3</c:v>
                </c:pt>
                <c:pt idx="90824" formatCode="0.00E+00">
                  <c:v>1.64E-3</c:v>
                </c:pt>
                <c:pt idx="90825" formatCode="0.00E+00">
                  <c:v>1.64E-3</c:v>
                </c:pt>
                <c:pt idx="90826" formatCode="0.00E+00">
                  <c:v>1.64E-3</c:v>
                </c:pt>
                <c:pt idx="90827" formatCode="0.00E+00">
                  <c:v>1.64E-3</c:v>
                </c:pt>
                <c:pt idx="90828" formatCode="0.00E+00">
                  <c:v>1.64E-3</c:v>
                </c:pt>
                <c:pt idx="90829" formatCode="0.00E+00">
                  <c:v>1.64E-3</c:v>
                </c:pt>
                <c:pt idx="90830" formatCode="0.00E+00">
                  <c:v>1.64E-3</c:v>
                </c:pt>
                <c:pt idx="90831" formatCode="0.00E+00">
                  <c:v>1.64E-3</c:v>
                </c:pt>
                <c:pt idx="90832" formatCode="0.00E+00">
                  <c:v>1.64E-3</c:v>
                </c:pt>
                <c:pt idx="90833" formatCode="0.00E+00">
                  <c:v>1.64E-3</c:v>
                </c:pt>
                <c:pt idx="90834" formatCode="0.00E+00">
                  <c:v>1.64E-3</c:v>
                </c:pt>
                <c:pt idx="90835" formatCode="0.00E+00">
                  <c:v>1.64E-3</c:v>
                </c:pt>
                <c:pt idx="90836" formatCode="0.00E+00">
                  <c:v>1.64E-3</c:v>
                </c:pt>
                <c:pt idx="90837" formatCode="0.00E+00">
                  <c:v>1.64E-3</c:v>
                </c:pt>
                <c:pt idx="90838" formatCode="0.00E+00">
                  <c:v>1.64E-3</c:v>
                </c:pt>
                <c:pt idx="90839" formatCode="0.00E+00">
                  <c:v>1.64E-3</c:v>
                </c:pt>
                <c:pt idx="90840" formatCode="0.00E+00">
                  <c:v>1.64E-3</c:v>
                </c:pt>
                <c:pt idx="90841" formatCode="0.00E+00">
                  <c:v>1.64E-3</c:v>
                </c:pt>
                <c:pt idx="90842" formatCode="0.00E+00">
                  <c:v>1.64E-3</c:v>
                </c:pt>
                <c:pt idx="90843" formatCode="0.00E+00">
                  <c:v>1.64E-3</c:v>
                </c:pt>
                <c:pt idx="90844" formatCode="0.00E+00">
                  <c:v>1.64E-3</c:v>
                </c:pt>
                <c:pt idx="90845" formatCode="0.00E+00">
                  <c:v>1.64E-3</c:v>
                </c:pt>
                <c:pt idx="90846" formatCode="0.00E+00">
                  <c:v>1.64E-3</c:v>
                </c:pt>
                <c:pt idx="90847" formatCode="0.00E+00">
                  <c:v>1.64E-3</c:v>
                </c:pt>
                <c:pt idx="90848" formatCode="0.00E+00">
                  <c:v>1.64E-3</c:v>
                </c:pt>
                <c:pt idx="90849" formatCode="0.00E+00">
                  <c:v>1.64E-3</c:v>
                </c:pt>
                <c:pt idx="90850" formatCode="0.00E+00">
                  <c:v>1.64E-3</c:v>
                </c:pt>
                <c:pt idx="90851" formatCode="0.00E+00">
                  <c:v>1.64E-3</c:v>
                </c:pt>
                <c:pt idx="90852" formatCode="0.00E+00">
                  <c:v>1.64E-3</c:v>
                </c:pt>
                <c:pt idx="90853" formatCode="0.00E+00">
                  <c:v>1.64E-3</c:v>
                </c:pt>
                <c:pt idx="90854" formatCode="0.00E+00">
                  <c:v>1.64E-3</c:v>
                </c:pt>
                <c:pt idx="90855" formatCode="0.00E+00">
                  <c:v>1.64E-3</c:v>
                </c:pt>
                <c:pt idx="90856" formatCode="0.00E+00">
                  <c:v>1.64E-3</c:v>
                </c:pt>
                <c:pt idx="90857" formatCode="0.00E+00">
                  <c:v>1.64E-3</c:v>
                </c:pt>
                <c:pt idx="90858" formatCode="0.00E+00">
                  <c:v>1.64E-3</c:v>
                </c:pt>
                <c:pt idx="90859" formatCode="0.00E+00">
                  <c:v>1.64E-3</c:v>
                </c:pt>
                <c:pt idx="90860" formatCode="0.00E+00">
                  <c:v>1.64E-3</c:v>
                </c:pt>
                <c:pt idx="90861" formatCode="0.00E+00">
                  <c:v>1.64E-3</c:v>
                </c:pt>
                <c:pt idx="90862" formatCode="0.00E+00">
                  <c:v>1.64E-3</c:v>
                </c:pt>
                <c:pt idx="90863" formatCode="0.00E+00">
                  <c:v>1.64E-3</c:v>
                </c:pt>
                <c:pt idx="90864" formatCode="0.00E+00">
                  <c:v>1.64E-3</c:v>
                </c:pt>
                <c:pt idx="90865" formatCode="0.00E+00">
                  <c:v>1.64E-3</c:v>
                </c:pt>
                <c:pt idx="90866" formatCode="0.00E+00">
                  <c:v>1.64E-3</c:v>
                </c:pt>
                <c:pt idx="90867" formatCode="0.00E+00">
                  <c:v>1.64E-3</c:v>
                </c:pt>
                <c:pt idx="90868" formatCode="0.00E+00">
                  <c:v>1.64E-3</c:v>
                </c:pt>
                <c:pt idx="90869" formatCode="0.00E+00">
                  <c:v>1.64E-3</c:v>
                </c:pt>
                <c:pt idx="90870" formatCode="0.00E+00">
                  <c:v>1.64E-3</c:v>
                </c:pt>
                <c:pt idx="90871" formatCode="0.00E+00">
                  <c:v>1.64E-3</c:v>
                </c:pt>
                <c:pt idx="90872" formatCode="0.00E+00">
                  <c:v>1.64E-3</c:v>
                </c:pt>
                <c:pt idx="90873" formatCode="0.00E+00">
                  <c:v>1.64E-3</c:v>
                </c:pt>
                <c:pt idx="90874" formatCode="0.00E+00">
                  <c:v>1.64E-3</c:v>
                </c:pt>
                <c:pt idx="90875" formatCode="0.00E+00">
                  <c:v>1.64E-3</c:v>
                </c:pt>
                <c:pt idx="90876" formatCode="0.00E+00">
                  <c:v>1.64E-3</c:v>
                </c:pt>
                <c:pt idx="90877" formatCode="0.00E+00">
                  <c:v>1.64E-3</c:v>
                </c:pt>
                <c:pt idx="90878" formatCode="0.00E+00">
                  <c:v>1.64E-3</c:v>
                </c:pt>
                <c:pt idx="90879" formatCode="0.00E+00">
                  <c:v>1.64E-3</c:v>
                </c:pt>
                <c:pt idx="90880" formatCode="0.00E+00">
                  <c:v>1.64E-3</c:v>
                </c:pt>
                <c:pt idx="90881" formatCode="0.00E+00">
                  <c:v>1.64E-3</c:v>
                </c:pt>
                <c:pt idx="90882" formatCode="0.00E+00">
                  <c:v>1.64E-3</c:v>
                </c:pt>
                <c:pt idx="90883" formatCode="0.00E+00">
                  <c:v>1.64E-3</c:v>
                </c:pt>
                <c:pt idx="90884" formatCode="0.00E+00">
                  <c:v>1.64E-3</c:v>
                </c:pt>
                <c:pt idx="90885" formatCode="0.00E+00">
                  <c:v>1.64E-3</c:v>
                </c:pt>
                <c:pt idx="90886" formatCode="0.00E+00">
                  <c:v>1.64E-3</c:v>
                </c:pt>
                <c:pt idx="90887" formatCode="0.00E+00">
                  <c:v>1.64E-3</c:v>
                </c:pt>
                <c:pt idx="90888" formatCode="0.00E+00">
                  <c:v>1.64E-3</c:v>
                </c:pt>
                <c:pt idx="90889" formatCode="0.00E+00">
                  <c:v>1.64E-3</c:v>
                </c:pt>
                <c:pt idx="90890" formatCode="0.00E+00">
                  <c:v>1.64E-3</c:v>
                </c:pt>
                <c:pt idx="90891" formatCode="0.00E+00">
                  <c:v>1.64E-3</c:v>
                </c:pt>
                <c:pt idx="90892" formatCode="0.00E+00">
                  <c:v>1.64E-3</c:v>
                </c:pt>
                <c:pt idx="90893" formatCode="0.00E+00">
                  <c:v>1.64E-3</c:v>
                </c:pt>
                <c:pt idx="90894" formatCode="0.00E+00">
                  <c:v>1.64E-3</c:v>
                </c:pt>
                <c:pt idx="90895" formatCode="0.00E+00">
                  <c:v>1.64E-3</c:v>
                </c:pt>
                <c:pt idx="90896" formatCode="0.00E+00">
                  <c:v>1.64E-3</c:v>
                </c:pt>
                <c:pt idx="90897" formatCode="0.00E+00">
                  <c:v>1.64E-3</c:v>
                </c:pt>
                <c:pt idx="90898" formatCode="0.00E+00">
                  <c:v>1.64E-3</c:v>
                </c:pt>
                <c:pt idx="90899" formatCode="0.00E+00">
                  <c:v>1.64E-3</c:v>
                </c:pt>
                <c:pt idx="90900" formatCode="0.00E+00">
                  <c:v>1.64E-3</c:v>
                </c:pt>
                <c:pt idx="90901" formatCode="0.00E+00">
                  <c:v>1.64E-3</c:v>
                </c:pt>
                <c:pt idx="90902" formatCode="0.00E+00">
                  <c:v>1.64E-3</c:v>
                </c:pt>
                <c:pt idx="90903" formatCode="0.00E+00">
                  <c:v>1.64E-3</c:v>
                </c:pt>
                <c:pt idx="90904" formatCode="0.00E+00">
                  <c:v>1.64E-3</c:v>
                </c:pt>
                <c:pt idx="90905" formatCode="0.00E+00">
                  <c:v>1.64E-3</c:v>
                </c:pt>
                <c:pt idx="90906" formatCode="0.00E+00">
                  <c:v>1.64E-3</c:v>
                </c:pt>
                <c:pt idx="90907" formatCode="0.00E+00">
                  <c:v>1.64E-3</c:v>
                </c:pt>
                <c:pt idx="90908" formatCode="0.00E+00">
                  <c:v>1.64E-3</c:v>
                </c:pt>
                <c:pt idx="90909" formatCode="0.00E+00">
                  <c:v>1.64E-3</c:v>
                </c:pt>
                <c:pt idx="90910" formatCode="0.00E+00">
                  <c:v>1.64E-3</c:v>
                </c:pt>
                <c:pt idx="90911" formatCode="0.00E+00">
                  <c:v>1.64E-3</c:v>
                </c:pt>
                <c:pt idx="90912" formatCode="0.00E+00">
                  <c:v>1.64E-3</c:v>
                </c:pt>
                <c:pt idx="90913" formatCode="0.00E+00">
                  <c:v>1.64E-3</c:v>
                </c:pt>
                <c:pt idx="90914" formatCode="0.00E+00">
                  <c:v>1.64E-3</c:v>
                </c:pt>
                <c:pt idx="90915" formatCode="0.00E+00">
                  <c:v>1.64E-3</c:v>
                </c:pt>
                <c:pt idx="90916" formatCode="0.00E+00">
                  <c:v>1.64E-3</c:v>
                </c:pt>
                <c:pt idx="90917" formatCode="0.00E+00">
                  <c:v>1.64E-3</c:v>
                </c:pt>
                <c:pt idx="90918" formatCode="0.00E+00">
                  <c:v>1.64E-3</c:v>
                </c:pt>
                <c:pt idx="90919" formatCode="0.00E+00">
                  <c:v>1.64E-3</c:v>
                </c:pt>
                <c:pt idx="90920" formatCode="0.00E+00">
                  <c:v>1.64E-3</c:v>
                </c:pt>
                <c:pt idx="90921" formatCode="0.00E+00">
                  <c:v>1.64E-3</c:v>
                </c:pt>
                <c:pt idx="90922" formatCode="0.00E+00">
                  <c:v>1.64E-3</c:v>
                </c:pt>
                <c:pt idx="90923" formatCode="0.00E+00">
                  <c:v>1.64E-3</c:v>
                </c:pt>
                <c:pt idx="90924" formatCode="0.00E+00">
                  <c:v>1.64E-3</c:v>
                </c:pt>
                <c:pt idx="90925" formatCode="0.00E+00">
                  <c:v>1.64E-3</c:v>
                </c:pt>
                <c:pt idx="90926" formatCode="0.00E+00">
                  <c:v>1.64E-3</c:v>
                </c:pt>
                <c:pt idx="90927" formatCode="0.00E+00">
                  <c:v>1.64E-3</c:v>
                </c:pt>
                <c:pt idx="90928" formatCode="0.00E+00">
                  <c:v>1.64E-3</c:v>
                </c:pt>
                <c:pt idx="90929" formatCode="0.00E+00">
                  <c:v>1.64E-3</c:v>
                </c:pt>
                <c:pt idx="90930" formatCode="0.00E+00">
                  <c:v>1.64E-3</c:v>
                </c:pt>
                <c:pt idx="90931" formatCode="0.00E+00">
                  <c:v>1.64E-3</c:v>
                </c:pt>
                <c:pt idx="90932" formatCode="0.00E+00">
                  <c:v>1.64E-3</c:v>
                </c:pt>
                <c:pt idx="90933" formatCode="0.00E+00">
                  <c:v>1.64E-3</c:v>
                </c:pt>
                <c:pt idx="90934" formatCode="0.00E+00">
                  <c:v>1.64E-3</c:v>
                </c:pt>
                <c:pt idx="90935" formatCode="0.00E+00">
                  <c:v>1.64E-3</c:v>
                </c:pt>
                <c:pt idx="90936" formatCode="0.00E+00">
                  <c:v>1.64E-3</c:v>
                </c:pt>
                <c:pt idx="90937" formatCode="0.00E+00">
                  <c:v>1.64E-3</c:v>
                </c:pt>
                <c:pt idx="90938" formatCode="0.00E+00">
                  <c:v>1.64E-3</c:v>
                </c:pt>
                <c:pt idx="90939" formatCode="0.00E+00">
                  <c:v>1.64E-3</c:v>
                </c:pt>
                <c:pt idx="90940" formatCode="0.00E+00">
                  <c:v>1.64E-3</c:v>
                </c:pt>
                <c:pt idx="90941" formatCode="0.00E+00">
                  <c:v>1.64E-3</c:v>
                </c:pt>
                <c:pt idx="90942" formatCode="0.00E+00">
                  <c:v>1.64E-3</c:v>
                </c:pt>
                <c:pt idx="90943" formatCode="0.00E+00">
                  <c:v>1.64E-3</c:v>
                </c:pt>
                <c:pt idx="90944" formatCode="0.00E+00">
                  <c:v>1.64E-3</c:v>
                </c:pt>
                <c:pt idx="90945" formatCode="0.00E+00">
                  <c:v>1.64E-3</c:v>
                </c:pt>
                <c:pt idx="90946" formatCode="0.00E+00">
                  <c:v>1.64E-3</c:v>
                </c:pt>
                <c:pt idx="90947" formatCode="0.00E+00">
                  <c:v>1.64E-3</c:v>
                </c:pt>
                <c:pt idx="90948" formatCode="0.00E+00">
                  <c:v>1.64E-3</c:v>
                </c:pt>
                <c:pt idx="90949" formatCode="0.00E+00">
                  <c:v>1.64E-3</c:v>
                </c:pt>
                <c:pt idx="90950" formatCode="0.00E+00">
                  <c:v>1.64E-3</c:v>
                </c:pt>
                <c:pt idx="90951" formatCode="0.00E+00">
                  <c:v>1.64E-3</c:v>
                </c:pt>
                <c:pt idx="90952" formatCode="0.00E+00">
                  <c:v>1.64E-3</c:v>
                </c:pt>
                <c:pt idx="90953" formatCode="0.00E+00">
                  <c:v>1.64E-3</c:v>
                </c:pt>
                <c:pt idx="90954" formatCode="0.00E+00">
                  <c:v>1.64E-3</c:v>
                </c:pt>
                <c:pt idx="90955" formatCode="0.00E+00">
                  <c:v>1.64E-3</c:v>
                </c:pt>
                <c:pt idx="90956" formatCode="0.00E+00">
                  <c:v>1.64E-3</c:v>
                </c:pt>
                <c:pt idx="90957" formatCode="0.00E+00">
                  <c:v>1.64E-3</c:v>
                </c:pt>
                <c:pt idx="90958" formatCode="0.00E+00">
                  <c:v>1.64E-3</c:v>
                </c:pt>
                <c:pt idx="90959" formatCode="0.00E+00">
                  <c:v>1.64E-3</c:v>
                </c:pt>
                <c:pt idx="90960" formatCode="0.00E+00">
                  <c:v>1.64E-3</c:v>
                </c:pt>
                <c:pt idx="90961" formatCode="0.00E+00">
                  <c:v>1.64E-3</c:v>
                </c:pt>
                <c:pt idx="90962" formatCode="0.00E+00">
                  <c:v>1.64E-3</c:v>
                </c:pt>
                <c:pt idx="90963" formatCode="0.00E+00">
                  <c:v>1.64E-3</c:v>
                </c:pt>
                <c:pt idx="90964" formatCode="0.00E+00">
                  <c:v>1.64E-3</c:v>
                </c:pt>
                <c:pt idx="90965" formatCode="0.00E+00">
                  <c:v>1.64E-3</c:v>
                </c:pt>
                <c:pt idx="90966" formatCode="0.00E+00">
                  <c:v>1.64E-3</c:v>
                </c:pt>
                <c:pt idx="90967" formatCode="0.00E+00">
                  <c:v>1.64E-3</c:v>
                </c:pt>
                <c:pt idx="90968" formatCode="0.00E+00">
                  <c:v>1.64E-3</c:v>
                </c:pt>
                <c:pt idx="90969" formatCode="0.00E+00">
                  <c:v>1.64E-3</c:v>
                </c:pt>
                <c:pt idx="90970" formatCode="0.00E+00">
                  <c:v>1.64E-3</c:v>
                </c:pt>
                <c:pt idx="90971" formatCode="0.00E+00">
                  <c:v>1.64E-3</c:v>
                </c:pt>
                <c:pt idx="90972" formatCode="0.00E+00">
                  <c:v>1.64E-3</c:v>
                </c:pt>
                <c:pt idx="90973" formatCode="0.00E+00">
                  <c:v>1.64E-3</c:v>
                </c:pt>
                <c:pt idx="90974" formatCode="0.00E+00">
                  <c:v>1.64E-3</c:v>
                </c:pt>
                <c:pt idx="90975" formatCode="0.00E+00">
                  <c:v>1.64E-3</c:v>
                </c:pt>
                <c:pt idx="90976" formatCode="0.00E+00">
                  <c:v>1.64E-3</c:v>
                </c:pt>
                <c:pt idx="90977" formatCode="0.00E+00">
                  <c:v>1.64E-3</c:v>
                </c:pt>
                <c:pt idx="90978" formatCode="0.00E+00">
                  <c:v>1.64E-3</c:v>
                </c:pt>
                <c:pt idx="90979" formatCode="0.00E+00">
                  <c:v>1.64E-3</c:v>
                </c:pt>
                <c:pt idx="90980" formatCode="0.00E+00">
                  <c:v>1.64E-3</c:v>
                </c:pt>
                <c:pt idx="90981" formatCode="0.00E+00">
                  <c:v>1.64E-3</c:v>
                </c:pt>
                <c:pt idx="90982" formatCode="0.00E+00">
                  <c:v>1.64E-3</c:v>
                </c:pt>
                <c:pt idx="90983" formatCode="0.00E+00">
                  <c:v>1.64E-3</c:v>
                </c:pt>
                <c:pt idx="90984" formatCode="0.00E+00">
                  <c:v>1.64E-3</c:v>
                </c:pt>
                <c:pt idx="90985" formatCode="0.00E+00">
                  <c:v>1.64E-3</c:v>
                </c:pt>
                <c:pt idx="90986" formatCode="0.00E+00">
                  <c:v>1.64E-3</c:v>
                </c:pt>
                <c:pt idx="90987" formatCode="0.00E+00">
                  <c:v>1.64E-3</c:v>
                </c:pt>
                <c:pt idx="90988" formatCode="0.00E+00">
                  <c:v>1.64E-3</c:v>
                </c:pt>
                <c:pt idx="90989" formatCode="0.00E+00">
                  <c:v>1.64E-3</c:v>
                </c:pt>
                <c:pt idx="90990" formatCode="0.00E+00">
                  <c:v>1.64E-3</c:v>
                </c:pt>
                <c:pt idx="90991" formatCode="0.00E+00">
                  <c:v>1.64E-3</c:v>
                </c:pt>
                <c:pt idx="90992" formatCode="0.00E+00">
                  <c:v>1.64E-3</c:v>
                </c:pt>
                <c:pt idx="90993" formatCode="0.00E+00">
                  <c:v>1.64E-3</c:v>
                </c:pt>
                <c:pt idx="90994" formatCode="0.00E+00">
                  <c:v>1.64E-3</c:v>
                </c:pt>
                <c:pt idx="90995" formatCode="0.00E+00">
                  <c:v>1.64E-3</c:v>
                </c:pt>
                <c:pt idx="90996" formatCode="0.00E+00">
                  <c:v>1.64E-3</c:v>
                </c:pt>
                <c:pt idx="90997" formatCode="0.00E+00">
                  <c:v>1.64E-3</c:v>
                </c:pt>
                <c:pt idx="90998" formatCode="0.00E+00">
                  <c:v>1.64E-3</c:v>
                </c:pt>
                <c:pt idx="90999" formatCode="0.00E+00">
                  <c:v>1.64E-3</c:v>
                </c:pt>
                <c:pt idx="91000" formatCode="0.00E+00">
                  <c:v>1.64E-3</c:v>
                </c:pt>
                <c:pt idx="91001" formatCode="0.00E+00">
                  <c:v>1.64E-3</c:v>
                </c:pt>
                <c:pt idx="91002" formatCode="0.00E+00">
                  <c:v>1.64E-3</c:v>
                </c:pt>
                <c:pt idx="91003" formatCode="0.00E+00">
                  <c:v>1.64E-3</c:v>
                </c:pt>
                <c:pt idx="91004" formatCode="0.00E+00">
                  <c:v>1.64E-3</c:v>
                </c:pt>
                <c:pt idx="91005" formatCode="0.00E+00">
                  <c:v>1.64E-3</c:v>
                </c:pt>
                <c:pt idx="91006" formatCode="0.00E+00">
                  <c:v>1.64E-3</c:v>
                </c:pt>
                <c:pt idx="91007" formatCode="0.00E+00">
                  <c:v>1.64E-3</c:v>
                </c:pt>
                <c:pt idx="91008" formatCode="0.00E+00">
                  <c:v>1.64E-3</c:v>
                </c:pt>
                <c:pt idx="91009" formatCode="0.00E+00">
                  <c:v>1.64E-3</c:v>
                </c:pt>
                <c:pt idx="91010" formatCode="0.00E+00">
                  <c:v>1.64E-3</c:v>
                </c:pt>
                <c:pt idx="91011" formatCode="0.00E+00">
                  <c:v>1.64E-3</c:v>
                </c:pt>
                <c:pt idx="91012" formatCode="0.00E+00">
                  <c:v>1.64E-3</c:v>
                </c:pt>
                <c:pt idx="91013" formatCode="0.00E+00">
                  <c:v>1.64E-3</c:v>
                </c:pt>
                <c:pt idx="91014" formatCode="0.00E+00">
                  <c:v>1.64E-3</c:v>
                </c:pt>
                <c:pt idx="91015" formatCode="0.00E+00">
                  <c:v>1.64E-3</c:v>
                </c:pt>
                <c:pt idx="91016" formatCode="0.00E+00">
                  <c:v>1.64E-3</c:v>
                </c:pt>
                <c:pt idx="91017" formatCode="0.00E+00">
                  <c:v>1.64E-3</c:v>
                </c:pt>
                <c:pt idx="91018" formatCode="0.00E+00">
                  <c:v>1.64E-3</c:v>
                </c:pt>
                <c:pt idx="91019" formatCode="0.00E+00">
                  <c:v>1.64E-3</c:v>
                </c:pt>
                <c:pt idx="91020" formatCode="0.00E+00">
                  <c:v>1.64E-3</c:v>
                </c:pt>
                <c:pt idx="91021" formatCode="0.00E+00">
                  <c:v>1.64E-3</c:v>
                </c:pt>
                <c:pt idx="91022" formatCode="0.00E+00">
                  <c:v>1.64E-3</c:v>
                </c:pt>
                <c:pt idx="91023" formatCode="0.00E+00">
                  <c:v>1.64E-3</c:v>
                </c:pt>
                <c:pt idx="91024" formatCode="0.00E+00">
                  <c:v>1.64E-3</c:v>
                </c:pt>
                <c:pt idx="91025" formatCode="0.00E+00">
                  <c:v>1.64E-3</c:v>
                </c:pt>
                <c:pt idx="91026" formatCode="0.00E+00">
                  <c:v>1.64E-3</c:v>
                </c:pt>
                <c:pt idx="91027" formatCode="0.00E+00">
                  <c:v>1.64E-3</c:v>
                </c:pt>
                <c:pt idx="91028" formatCode="0.00E+00">
                  <c:v>1.64E-3</c:v>
                </c:pt>
                <c:pt idx="91029" formatCode="0.00E+00">
                  <c:v>1.64E-3</c:v>
                </c:pt>
                <c:pt idx="91030" formatCode="0.00E+00">
                  <c:v>1.64E-3</c:v>
                </c:pt>
                <c:pt idx="91031" formatCode="0.00E+00">
                  <c:v>1.64E-3</c:v>
                </c:pt>
                <c:pt idx="91032" formatCode="0.00E+00">
                  <c:v>1.64E-3</c:v>
                </c:pt>
                <c:pt idx="91033" formatCode="0.00E+00">
                  <c:v>1.64E-3</c:v>
                </c:pt>
                <c:pt idx="91034" formatCode="0.00E+00">
                  <c:v>1.64E-3</c:v>
                </c:pt>
                <c:pt idx="91035" formatCode="0.00E+00">
                  <c:v>1.64E-3</c:v>
                </c:pt>
                <c:pt idx="91036" formatCode="0.00E+00">
                  <c:v>1.64E-3</c:v>
                </c:pt>
                <c:pt idx="91037" formatCode="0.00E+00">
                  <c:v>1.64E-3</c:v>
                </c:pt>
                <c:pt idx="91038" formatCode="0.00E+00">
                  <c:v>1.64E-3</c:v>
                </c:pt>
                <c:pt idx="91039" formatCode="0.00E+00">
                  <c:v>1.64E-3</c:v>
                </c:pt>
                <c:pt idx="91040" formatCode="0.00E+00">
                  <c:v>1.64E-3</c:v>
                </c:pt>
                <c:pt idx="91041" formatCode="0.00E+00">
                  <c:v>1.64E-3</c:v>
                </c:pt>
                <c:pt idx="91042" formatCode="0.00E+00">
                  <c:v>1.64E-3</c:v>
                </c:pt>
                <c:pt idx="91043" formatCode="0.00E+00">
                  <c:v>1.64E-3</c:v>
                </c:pt>
                <c:pt idx="91044" formatCode="0.00E+00">
                  <c:v>1.64E-3</c:v>
                </c:pt>
                <c:pt idx="91045" formatCode="0.00E+00">
                  <c:v>1.64E-3</c:v>
                </c:pt>
                <c:pt idx="91046" formatCode="0.00E+00">
                  <c:v>1.64E-3</c:v>
                </c:pt>
                <c:pt idx="91047" formatCode="0.00E+00">
                  <c:v>1.64E-3</c:v>
                </c:pt>
                <c:pt idx="91048" formatCode="0.00E+00">
                  <c:v>1.64E-3</c:v>
                </c:pt>
                <c:pt idx="91049" formatCode="0.00E+00">
                  <c:v>1.64E-3</c:v>
                </c:pt>
                <c:pt idx="91050" formatCode="0.00E+00">
                  <c:v>1.64E-3</c:v>
                </c:pt>
                <c:pt idx="91051" formatCode="0.00E+00">
                  <c:v>1.64E-3</c:v>
                </c:pt>
                <c:pt idx="91052" formatCode="0.00E+00">
                  <c:v>1.64E-3</c:v>
                </c:pt>
                <c:pt idx="91053" formatCode="0.00E+00">
                  <c:v>1.64E-3</c:v>
                </c:pt>
                <c:pt idx="91054" formatCode="0.00E+00">
                  <c:v>1.64E-3</c:v>
                </c:pt>
                <c:pt idx="91055" formatCode="0.00E+00">
                  <c:v>1.64E-3</c:v>
                </c:pt>
                <c:pt idx="91056" formatCode="0.00E+00">
                  <c:v>1.64E-3</c:v>
                </c:pt>
                <c:pt idx="91057" formatCode="0.00E+00">
                  <c:v>1.64E-3</c:v>
                </c:pt>
                <c:pt idx="91058" formatCode="0.00E+00">
                  <c:v>1.64E-3</c:v>
                </c:pt>
                <c:pt idx="91059" formatCode="0.00E+00">
                  <c:v>1.64E-3</c:v>
                </c:pt>
                <c:pt idx="91060" formatCode="0.00E+00">
                  <c:v>1.64E-3</c:v>
                </c:pt>
                <c:pt idx="91061" formatCode="0.00E+00">
                  <c:v>1.64E-3</c:v>
                </c:pt>
                <c:pt idx="91062" formatCode="0.00E+00">
                  <c:v>1.64E-3</c:v>
                </c:pt>
                <c:pt idx="91063" formatCode="0.00E+00">
                  <c:v>1.64E-3</c:v>
                </c:pt>
                <c:pt idx="91064" formatCode="0.00E+00">
                  <c:v>1.64E-3</c:v>
                </c:pt>
                <c:pt idx="91065" formatCode="0.00E+00">
                  <c:v>1.64E-3</c:v>
                </c:pt>
                <c:pt idx="91066" formatCode="0.00E+00">
                  <c:v>1.64E-3</c:v>
                </c:pt>
                <c:pt idx="91067" formatCode="0.00E+00">
                  <c:v>1.64E-3</c:v>
                </c:pt>
                <c:pt idx="91068" formatCode="0.00E+00">
                  <c:v>1.64E-3</c:v>
                </c:pt>
                <c:pt idx="91069" formatCode="0.00E+00">
                  <c:v>1.64E-3</c:v>
                </c:pt>
                <c:pt idx="91070" formatCode="0.00E+00">
                  <c:v>1.64E-3</c:v>
                </c:pt>
                <c:pt idx="91071" formatCode="0.00E+00">
                  <c:v>1.64E-3</c:v>
                </c:pt>
                <c:pt idx="91072" formatCode="0.00E+00">
                  <c:v>1.64E-3</c:v>
                </c:pt>
                <c:pt idx="91073" formatCode="0.00E+00">
                  <c:v>1.64E-3</c:v>
                </c:pt>
                <c:pt idx="91074" formatCode="0.00E+00">
                  <c:v>1.64E-3</c:v>
                </c:pt>
                <c:pt idx="91075" formatCode="0.00E+00">
                  <c:v>1.64E-3</c:v>
                </c:pt>
                <c:pt idx="91076" formatCode="0.00E+00">
                  <c:v>1.64E-3</c:v>
                </c:pt>
                <c:pt idx="91077" formatCode="0.00E+00">
                  <c:v>1.64E-3</c:v>
                </c:pt>
                <c:pt idx="91078" formatCode="0.00E+00">
                  <c:v>1.64E-3</c:v>
                </c:pt>
                <c:pt idx="91079" formatCode="0.00E+00">
                  <c:v>1.64E-3</c:v>
                </c:pt>
                <c:pt idx="91080" formatCode="0.00E+00">
                  <c:v>1.64E-3</c:v>
                </c:pt>
                <c:pt idx="91081" formatCode="0.00E+00">
                  <c:v>1.64E-3</c:v>
                </c:pt>
                <c:pt idx="91082" formatCode="0.00E+00">
                  <c:v>1.64E-3</c:v>
                </c:pt>
                <c:pt idx="91083" formatCode="0.00E+00">
                  <c:v>1.64E-3</c:v>
                </c:pt>
                <c:pt idx="91084" formatCode="0.00E+00">
                  <c:v>1.64E-3</c:v>
                </c:pt>
                <c:pt idx="91085" formatCode="0.00E+00">
                  <c:v>1.64E-3</c:v>
                </c:pt>
                <c:pt idx="91086" formatCode="0.00E+00">
                  <c:v>1.64E-3</c:v>
                </c:pt>
                <c:pt idx="91087" formatCode="0.00E+00">
                  <c:v>1.64E-3</c:v>
                </c:pt>
                <c:pt idx="91088" formatCode="0.00E+00">
                  <c:v>1.64E-3</c:v>
                </c:pt>
                <c:pt idx="91089" formatCode="0.00E+00">
                  <c:v>1.64E-3</c:v>
                </c:pt>
                <c:pt idx="91090" formatCode="0.00E+00">
                  <c:v>1.64E-3</c:v>
                </c:pt>
                <c:pt idx="91091" formatCode="0.00E+00">
                  <c:v>1.64E-3</c:v>
                </c:pt>
                <c:pt idx="91092" formatCode="0.00E+00">
                  <c:v>1.64E-3</c:v>
                </c:pt>
                <c:pt idx="91093" formatCode="0.00E+00">
                  <c:v>1.64E-3</c:v>
                </c:pt>
                <c:pt idx="91094" formatCode="0.00E+00">
                  <c:v>1.64E-3</c:v>
                </c:pt>
                <c:pt idx="91095" formatCode="0.00E+00">
                  <c:v>1.64E-3</c:v>
                </c:pt>
                <c:pt idx="91096" formatCode="0.00E+00">
                  <c:v>1.64E-3</c:v>
                </c:pt>
                <c:pt idx="91097" formatCode="0.00E+00">
                  <c:v>1.64E-3</c:v>
                </c:pt>
                <c:pt idx="91098" formatCode="0.00E+00">
                  <c:v>1.64E-3</c:v>
                </c:pt>
                <c:pt idx="91099" formatCode="0.00E+00">
                  <c:v>1.64E-3</c:v>
                </c:pt>
                <c:pt idx="91100" formatCode="0.00E+00">
                  <c:v>1.64E-3</c:v>
                </c:pt>
                <c:pt idx="91101" formatCode="0.00E+00">
                  <c:v>1.64E-3</c:v>
                </c:pt>
                <c:pt idx="91102" formatCode="0.00E+00">
                  <c:v>1.64E-3</c:v>
                </c:pt>
                <c:pt idx="91103" formatCode="0.00E+00">
                  <c:v>1.64E-3</c:v>
                </c:pt>
                <c:pt idx="91104" formatCode="0.00E+00">
                  <c:v>1.64E-3</c:v>
                </c:pt>
                <c:pt idx="91105" formatCode="0.00E+00">
                  <c:v>1.64E-3</c:v>
                </c:pt>
                <c:pt idx="91106" formatCode="0.00E+00">
                  <c:v>1.64E-3</c:v>
                </c:pt>
                <c:pt idx="91107" formatCode="0.00E+00">
                  <c:v>1.64E-3</c:v>
                </c:pt>
                <c:pt idx="91108" formatCode="0.00E+00">
                  <c:v>1.64E-3</c:v>
                </c:pt>
                <c:pt idx="91109" formatCode="0.00E+00">
                  <c:v>1.64E-3</c:v>
                </c:pt>
                <c:pt idx="91110" formatCode="0.00E+00">
                  <c:v>1.64E-3</c:v>
                </c:pt>
                <c:pt idx="91111" formatCode="0.00E+00">
                  <c:v>1.64E-3</c:v>
                </c:pt>
                <c:pt idx="91112" formatCode="0.00E+00">
                  <c:v>1.64E-3</c:v>
                </c:pt>
                <c:pt idx="91113" formatCode="0.00E+00">
                  <c:v>1.64E-3</c:v>
                </c:pt>
                <c:pt idx="91114" formatCode="0.00E+00">
                  <c:v>1.64E-3</c:v>
                </c:pt>
                <c:pt idx="91115" formatCode="0.00E+00">
                  <c:v>1.64E-3</c:v>
                </c:pt>
                <c:pt idx="91116" formatCode="0.00E+00">
                  <c:v>1.64E-3</c:v>
                </c:pt>
                <c:pt idx="91117" formatCode="0.00E+00">
                  <c:v>1.64E-3</c:v>
                </c:pt>
                <c:pt idx="91118" formatCode="0.00E+00">
                  <c:v>1.64E-3</c:v>
                </c:pt>
                <c:pt idx="91119" formatCode="0.00E+00">
                  <c:v>1.64E-3</c:v>
                </c:pt>
                <c:pt idx="91120" formatCode="0.00E+00">
                  <c:v>1.64E-3</c:v>
                </c:pt>
                <c:pt idx="91121" formatCode="0.00E+00">
                  <c:v>1.64E-3</c:v>
                </c:pt>
                <c:pt idx="91122" formatCode="0.00E+00">
                  <c:v>1.64E-3</c:v>
                </c:pt>
                <c:pt idx="91123" formatCode="0.00E+00">
                  <c:v>1.64E-3</c:v>
                </c:pt>
                <c:pt idx="91124" formatCode="0.00E+00">
                  <c:v>1.64E-3</c:v>
                </c:pt>
                <c:pt idx="91125" formatCode="0.00E+00">
                  <c:v>1.64E-3</c:v>
                </c:pt>
                <c:pt idx="91126" formatCode="0.00E+00">
                  <c:v>1.64E-3</c:v>
                </c:pt>
                <c:pt idx="91127" formatCode="0.00E+00">
                  <c:v>1.64E-3</c:v>
                </c:pt>
                <c:pt idx="91128" formatCode="0.00E+00">
                  <c:v>1.64E-3</c:v>
                </c:pt>
                <c:pt idx="91129" formatCode="0.00E+00">
                  <c:v>1.64E-3</c:v>
                </c:pt>
                <c:pt idx="91130" formatCode="0.00E+00">
                  <c:v>1.64E-3</c:v>
                </c:pt>
                <c:pt idx="91131" formatCode="0.00E+00">
                  <c:v>1.64E-3</c:v>
                </c:pt>
                <c:pt idx="91132" formatCode="0.00E+00">
                  <c:v>1.64E-3</c:v>
                </c:pt>
                <c:pt idx="91133" formatCode="0.00E+00">
                  <c:v>1.64E-3</c:v>
                </c:pt>
                <c:pt idx="91134" formatCode="0.00E+00">
                  <c:v>1.64E-3</c:v>
                </c:pt>
                <c:pt idx="91135" formatCode="0.00E+00">
                  <c:v>1.64E-3</c:v>
                </c:pt>
                <c:pt idx="91136" formatCode="0.00E+00">
                  <c:v>1.64E-3</c:v>
                </c:pt>
                <c:pt idx="91137" formatCode="0.00E+00">
                  <c:v>1.64E-3</c:v>
                </c:pt>
                <c:pt idx="91138" formatCode="0.00E+00">
                  <c:v>1.64E-3</c:v>
                </c:pt>
                <c:pt idx="91139" formatCode="0.00E+00">
                  <c:v>1.64E-3</c:v>
                </c:pt>
                <c:pt idx="91140" formatCode="0.00E+00">
                  <c:v>1.64E-3</c:v>
                </c:pt>
                <c:pt idx="91141" formatCode="0.00E+00">
                  <c:v>1.64E-3</c:v>
                </c:pt>
                <c:pt idx="91142" formatCode="0.00E+00">
                  <c:v>1.64E-3</c:v>
                </c:pt>
                <c:pt idx="91143" formatCode="0.00E+00">
                  <c:v>1.64E-3</c:v>
                </c:pt>
                <c:pt idx="91144" formatCode="0.00E+00">
                  <c:v>1.64E-3</c:v>
                </c:pt>
                <c:pt idx="91145" formatCode="0.00E+00">
                  <c:v>1.64E-3</c:v>
                </c:pt>
                <c:pt idx="91146" formatCode="0.00E+00">
                  <c:v>1.64E-3</c:v>
                </c:pt>
                <c:pt idx="91147" formatCode="0.00E+00">
                  <c:v>1.64E-3</c:v>
                </c:pt>
                <c:pt idx="91148" formatCode="0.00E+00">
                  <c:v>1.64E-3</c:v>
                </c:pt>
                <c:pt idx="91149" formatCode="0.00E+00">
                  <c:v>1.64E-3</c:v>
                </c:pt>
                <c:pt idx="91150" formatCode="0.00E+00">
                  <c:v>1.64E-3</c:v>
                </c:pt>
                <c:pt idx="91151" formatCode="0.00E+00">
                  <c:v>1.64E-3</c:v>
                </c:pt>
                <c:pt idx="91152" formatCode="0.00E+00">
                  <c:v>1.64E-3</c:v>
                </c:pt>
                <c:pt idx="91153" formatCode="0.00E+00">
                  <c:v>1.64E-3</c:v>
                </c:pt>
                <c:pt idx="91154" formatCode="0.00E+00">
                  <c:v>1.64E-3</c:v>
                </c:pt>
                <c:pt idx="91155" formatCode="0.00E+00">
                  <c:v>1.64E-3</c:v>
                </c:pt>
                <c:pt idx="91156" formatCode="0.00E+00">
                  <c:v>1.64E-3</c:v>
                </c:pt>
                <c:pt idx="91157" formatCode="0.00E+00">
                  <c:v>1.64E-3</c:v>
                </c:pt>
                <c:pt idx="91158" formatCode="0.00E+00">
                  <c:v>1.64E-3</c:v>
                </c:pt>
                <c:pt idx="91159" formatCode="0.00E+00">
                  <c:v>1.64E-3</c:v>
                </c:pt>
                <c:pt idx="91160" formatCode="0.00E+00">
                  <c:v>1.64E-3</c:v>
                </c:pt>
                <c:pt idx="91161" formatCode="0.00E+00">
                  <c:v>1.64E-3</c:v>
                </c:pt>
                <c:pt idx="91162" formatCode="0.00E+00">
                  <c:v>1.64E-3</c:v>
                </c:pt>
                <c:pt idx="91163" formatCode="0.00E+00">
                  <c:v>1.64E-3</c:v>
                </c:pt>
                <c:pt idx="91164" formatCode="0.00E+00">
                  <c:v>1.64E-3</c:v>
                </c:pt>
                <c:pt idx="91165" formatCode="0.00E+00">
                  <c:v>1.64E-3</c:v>
                </c:pt>
                <c:pt idx="91166" formatCode="0.00E+00">
                  <c:v>1.64E-3</c:v>
                </c:pt>
                <c:pt idx="91167" formatCode="0.00E+00">
                  <c:v>1.64E-3</c:v>
                </c:pt>
                <c:pt idx="91168" formatCode="0.00E+00">
                  <c:v>1.64E-3</c:v>
                </c:pt>
                <c:pt idx="91169" formatCode="0.00E+00">
                  <c:v>1.64E-3</c:v>
                </c:pt>
                <c:pt idx="91170" formatCode="0.00E+00">
                  <c:v>1.64E-3</c:v>
                </c:pt>
                <c:pt idx="91171" formatCode="0.00E+00">
                  <c:v>1.64E-3</c:v>
                </c:pt>
                <c:pt idx="91172" formatCode="0.00E+00">
                  <c:v>1.64E-3</c:v>
                </c:pt>
                <c:pt idx="91173" formatCode="0.00E+00">
                  <c:v>1.64E-3</c:v>
                </c:pt>
                <c:pt idx="91174" formatCode="0.00E+00">
                  <c:v>1.64E-3</c:v>
                </c:pt>
                <c:pt idx="91175" formatCode="0.00E+00">
                  <c:v>1.64E-3</c:v>
                </c:pt>
                <c:pt idx="91176" formatCode="0.00E+00">
                  <c:v>1.64E-3</c:v>
                </c:pt>
                <c:pt idx="91177" formatCode="0.00E+00">
                  <c:v>1.64E-3</c:v>
                </c:pt>
                <c:pt idx="91178" formatCode="0.00E+00">
                  <c:v>1.64E-3</c:v>
                </c:pt>
                <c:pt idx="91179" formatCode="0.00E+00">
                  <c:v>1.64E-3</c:v>
                </c:pt>
                <c:pt idx="91180" formatCode="0.00E+00">
                  <c:v>1.64E-3</c:v>
                </c:pt>
                <c:pt idx="91181" formatCode="0.00E+00">
                  <c:v>1.64E-3</c:v>
                </c:pt>
                <c:pt idx="91182" formatCode="0.00E+00">
                  <c:v>1.64E-3</c:v>
                </c:pt>
                <c:pt idx="91183" formatCode="0.00E+00">
                  <c:v>1.64E-3</c:v>
                </c:pt>
                <c:pt idx="91184" formatCode="0.00E+00">
                  <c:v>1.64E-3</c:v>
                </c:pt>
                <c:pt idx="91185" formatCode="0.00E+00">
                  <c:v>1.64E-3</c:v>
                </c:pt>
                <c:pt idx="91186" formatCode="0.00E+00">
                  <c:v>1.64E-3</c:v>
                </c:pt>
                <c:pt idx="91187" formatCode="0.00E+00">
                  <c:v>1.64E-3</c:v>
                </c:pt>
                <c:pt idx="91188" formatCode="0.00E+00">
                  <c:v>1.64E-3</c:v>
                </c:pt>
                <c:pt idx="91189" formatCode="0.00E+00">
                  <c:v>1.64E-3</c:v>
                </c:pt>
                <c:pt idx="91190" formatCode="0.00E+00">
                  <c:v>1.64E-3</c:v>
                </c:pt>
                <c:pt idx="91191" formatCode="0.00E+00">
                  <c:v>1.64E-3</c:v>
                </c:pt>
                <c:pt idx="91192" formatCode="0.00E+00">
                  <c:v>1.64E-3</c:v>
                </c:pt>
                <c:pt idx="91193" formatCode="0.00E+00">
                  <c:v>1.64E-3</c:v>
                </c:pt>
                <c:pt idx="91194" formatCode="0.00E+00">
                  <c:v>1.64E-3</c:v>
                </c:pt>
                <c:pt idx="91195" formatCode="0.00E+00">
                  <c:v>1.64E-3</c:v>
                </c:pt>
                <c:pt idx="91196" formatCode="0.00E+00">
                  <c:v>1.64E-3</c:v>
                </c:pt>
                <c:pt idx="91197" formatCode="0.00E+00">
                  <c:v>1.64E-3</c:v>
                </c:pt>
                <c:pt idx="91198" formatCode="0.00E+00">
                  <c:v>1.64E-3</c:v>
                </c:pt>
                <c:pt idx="91199" formatCode="0.00E+00">
                  <c:v>1.64E-3</c:v>
                </c:pt>
                <c:pt idx="91200" formatCode="0.00E+00">
                  <c:v>1.64E-3</c:v>
                </c:pt>
                <c:pt idx="91201" formatCode="0.00E+00">
                  <c:v>1.64E-3</c:v>
                </c:pt>
                <c:pt idx="91202" formatCode="0.00E+00">
                  <c:v>1.64E-3</c:v>
                </c:pt>
                <c:pt idx="91203" formatCode="0.00E+00">
                  <c:v>1.64E-3</c:v>
                </c:pt>
                <c:pt idx="91204" formatCode="0.00E+00">
                  <c:v>1.64E-3</c:v>
                </c:pt>
                <c:pt idx="91205" formatCode="0.00E+00">
                  <c:v>1.64E-3</c:v>
                </c:pt>
                <c:pt idx="91206" formatCode="0.00E+00">
                  <c:v>1.64E-3</c:v>
                </c:pt>
                <c:pt idx="91207" formatCode="0.00E+00">
                  <c:v>1.64E-3</c:v>
                </c:pt>
                <c:pt idx="91208" formatCode="0.00E+00">
                  <c:v>1.64E-3</c:v>
                </c:pt>
                <c:pt idx="91209" formatCode="0.00E+00">
                  <c:v>1.64E-3</c:v>
                </c:pt>
                <c:pt idx="91210" formatCode="0.00E+00">
                  <c:v>1.64E-3</c:v>
                </c:pt>
                <c:pt idx="91211" formatCode="0.00E+00">
                  <c:v>1.64E-3</c:v>
                </c:pt>
                <c:pt idx="91212" formatCode="0.00E+00">
                  <c:v>1.64E-3</c:v>
                </c:pt>
                <c:pt idx="91213" formatCode="0.00E+00">
                  <c:v>1.64E-3</c:v>
                </c:pt>
                <c:pt idx="91214" formatCode="0.00E+00">
                  <c:v>1.64E-3</c:v>
                </c:pt>
                <c:pt idx="91215" formatCode="0.00E+00">
                  <c:v>1.64E-3</c:v>
                </c:pt>
                <c:pt idx="91216" formatCode="0.00E+00">
                  <c:v>1.64E-3</c:v>
                </c:pt>
                <c:pt idx="91217" formatCode="0.00E+00">
                  <c:v>1.64E-3</c:v>
                </c:pt>
                <c:pt idx="91218" formatCode="0.00E+00">
                  <c:v>1.64E-3</c:v>
                </c:pt>
                <c:pt idx="91219" formatCode="0.00E+00">
                  <c:v>1.64E-3</c:v>
                </c:pt>
                <c:pt idx="91220" formatCode="0.00E+00">
                  <c:v>1.64E-3</c:v>
                </c:pt>
                <c:pt idx="91221" formatCode="0.00E+00">
                  <c:v>1.64E-3</c:v>
                </c:pt>
                <c:pt idx="91222" formatCode="0.00E+00">
                  <c:v>1.64E-3</c:v>
                </c:pt>
                <c:pt idx="91223" formatCode="0.00E+00">
                  <c:v>1.64E-3</c:v>
                </c:pt>
                <c:pt idx="91224" formatCode="0.00E+00">
                  <c:v>1.64E-3</c:v>
                </c:pt>
                <c:pt idx="91225" formatCode="0.00E+00">
                  <c:v>1.64E-3</c:v>
                </c:pt>
                <c:pt idx="91226" formatCode="0.00E+00">
                  <c:v>1.64E-3</c:v>
                </c:pt>
                <c:pt idx="91227" formatCode="0.00E+00">
                  <c:v>1.64E-3</c:v>
                </c:pt>
                <c:pt idx="91228" formatCode="0.00E+00">
                  <c:v>1.64E-3</c:v>
                </c:pt>
                <c:pt idx="91229" formatCode="0.00E+00">
                  <c:v>1.64E-3</c:v>
                </c:pt>
                <c:pt idx="91230" formatCode="0.00E+00">
                  <c:v>1.64E-3</c:v>
                </c:pt>
                <c:pt idx="91231" formatCode="0.00E+00">
                  <c:v>1.64E-3</c:v>
                </c:pt>
                <c:pt idx="91232" formatCode="0.00E+00">
                  <c:v>1.64E-3</c:v>
                </c:pt>
                <c:pt idx="91233" formatCode="0.00E+00">
                  <c:v>1.64E-3</c:v>
                </c:pt>
                <c:pt idx="91234" formatCode="0.00E+00">
                  <c:v>1.64E-3</c:v>
                </c:pt>
                <c:pt idx="91235" formatCode="0.00E+00">
                  <c:v>1.64E-3</c:v>
                </c:pt>
                <c:pt idx="91236" formatCode="0.00E+00">
                  <c:v>1.64E-3</c:v>
                </c:pt>
                <c:pt idx="91237" formatCode="0.00E+00">
                  <c:v>1.64E-3</c:v>
                </c:pt>
                <c:pt idx="91238" formatCode="0.00E+00">
                  <c:v>1.64E-3</c:v>
                </c:pt>
                <c:pt idx="91239" formatCode="0.00E+00">
                  <c:v>1.64E-3</c:v>
                </c:pt>
                <c:pt idx="91240" formatCode="0.00E+00">
                  <c:v>1.64E-3</c:v>
                </c:pt>
                <c:pt idx="91241" formatCode="0.00E+00">
                  <c:v>1.64E-3</c:v>
                </c:pt>
                <c:pt idx="91242" formatCode="0.00E+00">
                  <c:v>1.64E-3</c:v>
                </c:pt>
                <c:pt idx="91243" formatCode="0.00E+00">
                  <c:v>1.64E-3</c:v>
                </c:pt>
                <c:pt idx="91244" formatCode="0.00E+00">
                  <c:v>1.64E-3</c:v>
                </c:pt>
                <c:pt idx="91245" formatCode="0.00E+00">
                  <c:v>1.64E-3</c:v>
                </c:pt>
                <c:pt idx="91246" formatCode="0.00E+00">
                  <c:v>1.64E-3</c:v>
                </c:pt>
                <c:pt idx="91247" formatCode="0.00E+00">
                  <c:v>1.64E-3</c:v>
                </c:pt>
                <c:pt idx="91248" formatCode="0.00E+00">
                  <c:v>1.64E-3</c:v>
                </c:pt>
                <c:pt idx="91249" formatCode="0.00E+00">
                  <c:v>1.64E-3</c:v>
                </c:pt>
                <c:pt idx="91250" formatCode="0.00E+00">
                  <c:v>1.64E-3</c:v>
                </c:pt>
                <c:pt idx="91251" formatCode="0.00E+00">
                  <c:v>1.64E-3</c:v>
                </c:pt>
                <c:pt idx="91252" formatCode="0.00E+00">
                  <c:v>1.64E-3</c:v>
                </c:pt>
                <c:pt idx="91253" formatCode="0.00E+00">
                  <c:v>1.64E-3</c:v>
                </c:pt>
                <c:pt idx="91254" formatCode="0.00E+00">
                  <c:v>1.64E-3</c:v>
                </c:pt>
                <c:pt idx="91255" formatCode="0.00E+00">
                  <c:v>1.64E-3</c:v>
                </c:pt>
                <c:pt idx="91256" formatCode="0.00E+00">
                  <c:v>1.64E-3</c:v>
                </c:pt>
                <c:pt idx="91257" formatCode="0.00E+00">
                  <c:v>1.64E-3</c:v>
                </c:pt>
                <c:pt idx="91258" formatCode="0.00E+00">
                  <c:v>1.64E-3</c:v>
                </c:pt>
                <c:pt idx="91259" formatCode="0.00E+00">
                  <c:v>1.64E-3</c:v>
                </c:pt>
                <c:pt idx="91260" formatCode="0.00E+00">
                  <c:v>1.64E-3</c:v>
                </c:pt>
                <c:pt idx="91261" formatCode="0.00E+00">
                  <c:v>1.64E-3</c:v>
                </c:pt>
                <c:pt idx="91262" formatCode="0.00E+00">
                  <c:v>1.64E-3</c:v>
                </c:pt>
                <c:pt idx="91263" formatCode="0.00E+00">
                  <c:v>1.64E-3</c:v>
                </c:pt>
                <c:pt idx="91264" formatCode="0.00E+00">
                  <c:v>1.64E-3</c:v>
                </c:pt>
                <c:pt idx="91265" formatCode="0.00E+00">
                  <c:v>1.64E-3</c:v>
                </c:pt>
                <c:pt idx="91266" formatCode="0.00E+00">
                  <c:v>1.64E-3</c:v>
                </c:pt>
                <c:pt idx="91267" formatCode="0.00E+00">
                  <c:v>1.64E-3</c:v>
                </c:pt>
                <c:pt idx="91268" formatCode="0.00E+00">
                  <c:v>1.64E-3</c:v>
                </c:pt>
                <c:pt idx="91269" formatCode="0.00E+00">
                  <c:v>1.64E-3</c:v>
                </c:pt>
                <c:pt idx="91270" formatCode="0.00E+00">
                  <c:v>1.64E-3</c:v>
                </c:pt>
                <c:pt idx="91271" formatCode="0.00E+00">
                  <c:v>1.64E-3</c:v>
                </c:pt>
                <c:pt idx="91272" formatCode="0.00E+00">
                  <c:v>1.64E-3</c:v>
                </c:pt>
                <c:pt idx="91273" formatCode="0.00E+00">
                  <c:v>1.64E-3</c:v>
                </c:pt>
                <c:pt idx="91274" formatCode="0.00E+00">
                  <c:v>1.64E-3</c:v>
                </c:pt>
                <c:pt idx="91275" formatCode="0.00E+00">
                  <c:v>1.64E-3</c:v>
                </c:pt>
                <c:pt idx="91276" formatCode="0.00E+00">
                  <c:v>1.64E-3</c:v>
                </c:pt>
                <c:pt idx="91277" formatCode="0.00E+00">
                  <c:v>1.64E-3</c:v>
                </c:pt>
                <c:pt idx="91278" formatCode="0.00E+00">
                  <c:v>1.64E-3</c:v>
                </c:pt>
                <c:pt idx="91279" formatCode="0.00E+00">
                  <c:v>1.64E-3</c:v>
                </c:pt>
                <c:pt idx="91280" formatCode="0.00E+00">
                  <c:v>1.64E-3</c:v>
                </c:pt>
                <c:pt idx="91281" formatCode="0.00E+00">
                  <c:v>1.64E-3</c:v>
                </c:pt>
                <c:pt idx="91282" formatCode="0.00E+00">
                  <c:v>1.64E-3</c:v>
                </c:pt>
                <c:pt idx="91283" formatCode="0.00E+00">
                  <c:v>1.64E-3</c:v>
                </c:pt>
                <c:pt idx="91284" formatCode="0.00E+00">
                  <c:v>1.64E-3</c:v>
                </c:pt>
                <c:pt idx="91285" formatCode="0.00E+00">
                  <c:v>1.64E-3</c:v>
                </c:pt>
                <c:pt idx="91286" formatCode="0.00E+00">
                  <c:v>1.64E-3</c:v>
                </c:pt>
                <c:pt idx="91287" formatCode="0.00E+00">
                  <c:v>1.64E-3</c:v>
                </c:pt>
                <c:pt idx="91288" formatCode="0.00E+00">
                  <c:v>1.64E-3</c:v>
                </c:pt>
                <c:pt idx="91289" formatCode="0.00E+00">
                  <c:v>1.64E-3</c:v>
                </c:pt>
                <c:pt idx="91290" formatCode="0.00E+00">
                  <c:v>1.64E-3</c:v>
                </c:pt>
                <c:pt idx="91291" formatCode="0.00E+00">
                  <c:v>1.64E-3</c:v>
                </c:pt>
                <c:pt idx="91292" formatCode="0.00E+00">
                  <c:v>1.64E-3</c:v>
                </c:pt>
                <c:pt idx="91293" formatCode="0.00E+00">
                  <c:v>1.64E-3</c:v>
                </c:pt>
                <c:pt idx="91294" formatCode="0.00E+00">
                  <c:v>1.64E-3</c:v>
                </c:pt>
                <c:pt idx="91295" formatCode="0.00E+00">
                  <c:v>1.64E-3</c:v>
                </c:pt>
                <c:pt idx="91296" formatCode="0.00E+00">
                  <c:v>1.64E-3</c:v>
                </c:pt>
                <c:pt idx="91297" formatCode="0.00E+00">
                  <c:v>1.64E-3</c:v>
                </c:pt>
                <c:pt idx="91298" formatCode="0.00E+00">
                  <c:v>1.64E-3</c:v>
                </c:pt>
                <c:pt idx="91299" formatCode="0.00E+00">
                  <c:v>1.64E-3</c:v>
                </c:pt>
                <c:pt idx="91300" formatCode="0.00E+00">
                  <c:v>1.64E-3</c:v>
                </c:pt>
                <c:pt idx="91301" formatCode="0.00E+00">
                  <c:v>1.64E-3</c:v>
                </c:pt>
                <c:pt idx="91302" formatCode="0.00E+00">
                  <c:v>1.64E-3</c:v>
                </c:pt>
                <c:pt idx="91303" formatCode="0.00E+00">
                  <c:v>1.64E-3</c:v>
                </c:pt>
                <c:pt idx="91304" formatCode="0.00E+00">
                  <c:v>1.64E-3</c:v>
                </c:pt>
                <c:pt idx="91305" formatCode="0.00E+00">
                  <c:v>1.64E-3</c:v>
                </c:pt>
                <c:pt idx="91306" formatCode="0.00E+00">
                  <c:v>1.64E-3</c:v>
                </c:pt>
                <c:pt idx="91307" formatCode="0.00E+00">
                  <c:v>1.64E-3</c:v>
                </c:pt>
                <c:pt idx="91308" formatCode="0.00E+00">
                  <c:v>1.64E-3</c:v>
                </c:pt>
                <c:pt idx="91309" formatCode="0.00E+00">
                  <c:v>1.64E-3</c:v>
                </c:pt>
                <c:pt idx="91310" formatCode="0.00E+00">
                  <c:v>1.64E-3</c:v>
                </c:pt>
                <c:pt idx="91311" formatCode="0.00E+00">
                  <c:v>1.64E-3</c:v>
                </c:pt>
                <c:pt idx="91312" formatCode="0.00E+00">
                  <c:v>1.64E-3</c:v>
                </c:pt>
                <c:pt idx="91313" formatCode="0.00E+00">
                  <c:v>1.64E-3</c:v>
                </c:pt>
                <c:pt idx="91314" formatCode="0.00E+00">
                  <c:v>1.64E-3</c:v>
                </c:pt>
                <c:pt idx="91315" formatCode="0.00E+00">
                  <c:v>1.64E-3</c:v>
                </c:pt>
                <c:pt idx="91316" formatCode="0.00E+00">
                  <c:v>1.64E-3</c:v>
                </c:pt>
                <c:pt idx="91317" formatCode="0.00E+00">
                  <c:v>1.64E-3</c:v>
                </c:pt>
                <c:pt idx="91318" formatCode="0.00E+00">
                  <c:v>1.64E-3</c:v>
                </c:pt>
                <c:pt idx="91319" formatCode="0.00E+00">
                  <c:v>1.64E-3</c:v>
                </c:pt>
                <c:pt idx="91320" formatCode="0.00E+00">
                  <c:v>1.64E-3</c:v>
                </c:pt>
                <c:pt idx="91321" formatCode="0.00E+00">
                  <c:v>1.64E-3</c:v>
                </c:pt>
                <c:pt idx="91322" formatCode="0.00E+00">
                  <c:v>1.64E-3</c:v>
                </c:pt>
                <c:pt idx="91323" formatCode="0.00E+00">
                  <c:v>1.64E-3</c:v>
                </c:pt>
                <c:pt idx="91324" formatCode="0.00E+00">
                  <c:v>1.64E-3</c:v>
                </c:pt>
                <c:pt idx="91325" formatCode="0.00E+00">
                  <c:v>1.64E-3</c:v>
                </c:pt>
                <c:pt idx="91326" formatCode="0.00E+00">
                  <c:v>1.64E-3</c:v>
                </c:pt>
                <c:pt idx="91327" formatCode="0.00E+00">
                  <c:v>1.64E-3</c:v>
                </c:pt>
                <c:pt idx="91328" formatCode="0.00E+00">
                  <c:v>1.64E-3</c:v>
                </c:pt>
                <c:pt idx="91329" formatCode="0.00E+00">
                  <c:v>1.64E-3</c:v>
                </c:pt>
                <c:pt idx="91330" formatCode="0.00E+00">
                  <c:v>1.64E-3</c:v>
                </c:pt>
                <c:pt idx="91331" formatCode="0.00E+00">
                  <c:v>1.64E-3</c:v>
                </c:pt>
                <c:pt idx="91332" formatCode="0.00E+00">
                  <c:v>1.64E-3</c:v>
                </c:pt>
                <c:pt idx="91333" formatCode="0.00E+00">
                  <c:v>1.64E-3</c:v>
                </c:pt>
                <c:pt idx="91334" formatCode="0.00E+00">
                  <c:v>1.64E-3</c:v>
                </c:pt>
                <c:pt idx="91335" formatCode="0.00E+00">
                  <c:v>1.64E-3</c:v>
                </c:pt>
                <c:pt idx="91336" formatCode="0.00E+00">
                  <c:v>1.64E-3</c:v>
                </c:pt>
                <c:pt idx="91337" formatCode="0.00E+00">
                  <c:v>1.64E-3</c:v>
                </c:pt>
                <c:pt idx="91338" formatCode="0.00E+00">
                  <c:v>1.64E-3</c:v>
                </c:pt>
                <c:pt idx="91339" formatCode="0.00E+00">
                  <c:v>1.64E-3</c:v>
                </c:pt>
                <c:pt idx="91340" formatCode="0.00E+00">
                  <c:v>1.64E-3</c:v>
                </c:pt>
                <c:pt idx="91341" formatCode="0.00E+00">
                  <c:v>1.64E-3</c:v>
                </c:pt>
                <c:pt idx="91342" formatCode="0.00E+00">
                  <c:v>1.64E-3</c:v>
                </c:pt>
                <c:pt idx="91343" formatCode="0.00E+00">
                  <c:v>1.64E-3</c:v>
                </c:pt>
                <c:pt idx="91344" formatCode="0.00E+00">
                  <c:v>1.64E-3</c:v>
                </c:pt>
                <c:pt idx="91345" formatCode="0.00E+00">
                  <c:v>1.64E-3</c:v>
                </c:pt>
                <c:pt idx="91346" formatCode="0.00E+00">
                  <c:v>1.64E-3</c:v>
                </c:pt>
                <c:pt idx="91347" formatCode="0.00E+00">
                  <c:v>1.64E-3</c:v>
                </c:pt>
                <c:pt idx="91348" formatCode="0.00E+00">
                  <c:v>1.64E-3</c:v>
                </c:pt>
                <c:pt idx="91349" formatCode="0.00E+00">
                  <c:v>1.64E-3</c:v>
                </c:pt>
                <c:pt idx="91350" formatCode="0.00E+00">
                  <c:v>1.64E-3</c:v>
                </c:pt>
                <c:pt idx="91351" formatCode="0.00E+00">
                  <c:v>1.64E-3</c:v>
                </c:pt>
                <c:pt idx="91352" formatCode="0.00E+00">
                  <c:v>1.64E-3</c:v>
                </c:pt>
                <c:pt idx="91353" formatCode="0.00E+00">
                  <c:v>1.64E-3</c:v>
                </c:pt>
                <c:pt idx="91354" formatCode="0.00E+00">
                  <c:v>1.64E-3</c:v>
                </c:pt>
                <c:pt idx="91355" formatCode="0.00E+00">
                  <c:v>1.64E-3</c:v>
                </c:pt>
                <c:pt idx="91356" formatCode="0.00E+00">
                  <c:v>1.64E-3</c:v>
                </c:pt>
                <c:pt idx="91357" formatCode="0.00E+00">
                  <c:v>1.64E-3</c:v>
                </c:pt>
                <c:pt idx="91358" formatCode="0.00E+00">
                  <c:v>1.64E-3</c:v>
                </c:pt>
                <c:pt idx="91359" formatCode="0.00E+00">
                  <c:v>1.64E-3</c:v>
                </c:pt>
                <c:pt idx="91360" formatCode="0.00E+00">
                  <c:v>1.64E-3</c:v>
                </c:pt>
                <c:pt idx="91361" formatCode="0.00E+00">
                  <c:v>1.64E-3</c:v>
                </c:pt>
                <c:pt idx="91362" formatCode="0.00E+00">
                  <c:v>1.64E-3</c:v>
                </c:pt>
                <c:pt idx="91363" formatCode="0.00E+00">
                  <c:v>1.64E-3</c:v>
                </c:pt>
                <c:pt idx="91364" formatCode="0.00E+00">
                  <c:v>1.64E-3</c:v>
                </c:pt>
                <c:pt idx="91365" formatCode="0.00E+00">
                  <c:v>1.64E-3</c:v>
                </c:pt>
                <c:pt idx="91366" formatCode="0.00E+00">
                  <c:v>1.64E-3</c:v>
                </c:pt>
                <c:pt idx="91367" formatCode="0.00E+00">
                  <c:v>1.64E-3</c:v>
                </c:pt>
                <c:pt idx="91368" formatCode="0.00E+00">
                  <c:v>1.64E-3</c:v>
                </c:pt>
                <c:pt idx="91369" formatCode="0.00E+00">
                  <c:v>1.64E-3</c:v>
                </c:pt>
                <c:pt idx="91370" formatCode="0.00E+00">
                  <c:v>1.64E-3</c:v>
                </c:pt>
                <c:pt idx="91371" formatCode="0.00E+00">
                  <c:v>1.64E-3</c:v>
                </c:pt>
                <c:pt idx="91372" formatCode="0.00E+00">
                  <c:v>1.64E-3</c:v>
                </c:pt>
                <c:pt idx="91373" formatCode="0.00E+00">
                  <c:v>1.64E-3</c:v>
                </c:pt>
                <c:pt idx="91374" formatCode="0.00E+00">
                  <c:v>1.64E-3</c:v>
                </c:pt>
                <c:pt idx="91375" formatCode="0.00E+00">
                  <c:v>1.64E-3</c:v>
                </c:pt>
                <c:pt idx="91376" formatCode="0.00E+00">
                  <c:v>1.64E-3</c:v>
                </c:pt>
                <c:pt idx="91377" formatCode="0.00E+00">
                  <c:v>1.64E-3</c:v>
                </c:pt>
                <c:pt idx="91378" formatCode="0.00E+00">
                  <c:v>1.64E-3</c:v>
                </c:pt>
                <c:pt idx="91379" formatCode="0.00E+00">
                  <c:v>1.64E-3</c:v>
                </c:pt>
                <c:pt idx="91380" formatCode="0.00E+00">
                  <c:v>1.64E-3</c:v>
                </c:pt>
                <c:pt idx="91381" formatCode="0.00E+00">
                  <c:v>1.64E-3</c:v>
                </c:pt>
                <c:pt idx="91382" formatCode="0.00E+00">
                  <c:v>1.64E-3</c:v>
                </c:pt>
                <c:pt idx="91383" formatCode="0.00E+00">
                  <c:v>1.64E-3</c:v>
                </c:pt>
                <c:pt idx="91384" formatCode="0.00E+00">
                  <c:v>1.64E-3</c:v>
                </c:pt>
                <c:pt idx="91385" formatCode="0.00E+00">
                  <c:v>1.64E-3</c:v>
                </c:pt>
                <c:pt idx="91386" formatCode="0.00E+00">
                  <c:v>1.64E-3</c:v>
                </c:pt>
                <c:pt idx="91387" formatCode="0.00E+00">
                  <c:v>1.64E-3</c:v>
                </c:pt>
                <c:pt idx="91388" formatCode="0.00E+00">
                  <c:v>1.64E-3</c:v>
                </c:pt>
                <c:pt idx="91389" formatCode="0.00E+00">
                  <c:v>1.64E-3</c:v>
                </c:pt>
                <c:pt idx="91390" formatCode="0.00E+00">
                  <c:v>1.64E-3</c:v>
                </c:pt>
                <c:pt idx="91391" formatCode="0.00E+00">
                  <c:v>1.64E-3</c:v>
                </c:pt>
                <c:pt idx="91392" formatCode="0.00E+00">
                  <c:v>1.64E-3</c:v>
                </c:pt>
                <c:pt idx="91393" formatCode="0.00E+00">
                  <c:v>1.64E-3</c:v>
                </c:pt>
                <c:pt idx="91394" formatCode="0.00E+00">
                  <c:v>1.64E-3</c:v>
                </c:pt>
                <c:pt idx="91395" formatCode="0.00E+00">
                  <c:v>1.64E-3</c:v>
                </c:pt>
                <c:pt idx="91396" formatCode="0.00E+00">
                  <c:v>1.64E-3</c:v>
                </c:pt>
                <c:pt idx="91397" formatCode="0.00E+00">
                  <c:v>1.64E-3</c:v>
                </c:pt>
                <c:pt idx="91398" formatCode="0.00E+00">
                  <c:v>1.64E-3</c:v>
                </c:pt>
                <c:pt idx="91399" formatCode="0.00E+00">
                  <c:v>1.64E-3</c:v>
                </c:pt>
                <c:pt idx="91400" formatCode="0.00E+00">
                  <c:v>1.64E-3</c:v>
                </c:pt>
                <c:pt idx="91401" formatCode="0.00E+00">
                  <c:v>1.64E-3</c:v>
                </c:pt>
                <c:pt idx="91402" formatCode="0.00E+00">
                  <c:v>1.64E-3</c:v>
                </c:pt>
                <c:pt idx="91403" formatCode="0.00E+00">
                  <c:v>1.64E-3</c:v>
                </c:pt>
                <c:pt idx="91404" formatCode="0.00E+00">
                  <c:v>1.64E-3</c:v>
                </c:pt>
                <c:pt idx="91405" formatCode="0.00E+00">
                  <c:v>1.64E-3</c:v>
                </c:pt>
                <c:pt idx="91406" formatCode="0.00E+00">
                  <c:v>1.64E-3</c:v>
                </c:pt>
                <c:pt idx="91407" formatCode="0.00E+00">
                  <c:v>1.64E-3</c:v>
                </c:pt>
                <c:pt idx="91408" formatCode="0.00E+00">
                  <c:v>1.64E-3</c:v>
                </c:pt>
                <c:pt idx="91409" formatCode="0.00E+00">
                  <c:v>1.64E-3</c:v>
                </c:pt>
                <c:pt idx="91410" formatCode="0.00E+00">
                  <c:v>1.64E-3</c:v>
                </c:pt>
                <c:pt idx="91411" formatCode="0.00E+00">
                  <c:v>1.64E-3</c:v>
                </c:pt>
                <c:pt idx="91412" formatCode="0.00E+00">
                  <c:v>1.64E-3</c:v>
                </c:pt>
                <c:pt idx="91413" formatCode="0.00E+00">
                  <c:v>1.64E-3</c:v>
                </c:pt>
                <c:pt idx="91414" formatCode="0.00E+00">
                  <c:v>1.64E-3</c:v>
                </c:pt>
                <c:pt idx="91415" formatCode="0.00E+00">
                  <c:v>1.64E-3</c:v>
                </c:pt>
                <c:pt idx="91416" formatCode="0.00E+00">
                  <c:v>1.64E-3</c:v>
                </c:pt>
                <c:pt idx="91417" formatCode="0.00E+00">
                  <c:v>1.64E-3</c:v>
                </c:pt>
                <c:pt idx="91418" formatCode="0.00E+00">
                  <c:v>1.64E-3</c:v>
                </c:pt>
                <c:pt idx="91419" formatCode="0.00E+00">
                  <c:v>1.64E-3</c:v>
                </c:pt>
                <c:pt idx="91420" formatCode="0.00E+00">
                  <c:v>1.64E-3</c:v>
                </c:pt>
                <c:pt idx="91421" formatCode="0.00E+00">
                  <c:v>1.64E-3</c:v>
                </c:pt>
                <c:pt idx="91422" formatCode="0.00E+00">
                  <c:v>1.64E-3</c:v>
                </c:pt>
                <c:pt idx="91423" formatCode="0.00E+00">
                  <c:v>1.64E-3</c:v>
                </c:pt>
                <c:pt idx="91424" formatCode="0.00E+00">
                  <c:v>1.64E-3</c:v>
                </c:pt>
                <c:pt idx="91425" formatCode="0.00E+00">
                  <c:v>1.64E-3</c:v>
                </c:pt>
                <c:pt idx="91426" formatCode="0.00E+00">
                  <c:v>1.64E-3</c:v>
                </c:pt>
                <c:pt idx="91427" formatCode="0.00E+00">
                  <c:v>1.64E-3</c:v>
                </c:pt>
                <c:pt idx="91428" formatCode="0.00E+00">
                  <c:v>1.64E-3</c:v>
                </c:pt>
                <c:pt idx="91429" formatCode="0.00E+00">
                  <c:v>1.64E-3</c:v>
                </c:pt>
                <c:pt idx="91430" formatCode="0.00E+00">
                  <c:v>1.64E-3</c:v>
                </c:pt>
                <c:pt idx="91431" formatCode="0.00E+00">
                  <c:v>1.64E-3</c:v>
                </c:pt>
                <c:pt idx="91432" formatCode="0.00E+00">
                  <c:v>1.64E-3</c:v>
                </c:pt>
                <c:pt idx="91433" formatCode="0.00E+00">
                  <c:v>1.64E-3</c:v>
                </c:pt>
                <c:pt idx="91434" formatCode="0.00E+00">
                  <c:v>1.64E-3</c:v>
                </c:pt>
                <c:pt idx="91435" formatCode="0.00E+00">
                  <c:v>1.64E-3</c:v>
                </c:pt>
                <c:pt idx="91436" formatCode="0.00E+00">
                  <c:v>1.64E-3</c:v>
                </c:pt>
                <c:pt idx="91437" formatCode="0.00E+00">
                  <c:v>1.64E-3</c:v>
                </c:pt>
                <c:pt idx="91438" formatCode="0.00E+00">
                  <c:v>1.64E-3</c:v>
                </c:pt>
                <c:pt idx="91439" formatCode="0.00E+00">
                  <c:v>1.64E-3</c:v>
                </c:pt>
                <c:pt idx="91440" formatCode="0.00E+00">
                  <c:v>1.64E-3</c:v>
                </c:pt>
                <c:pt idx="91441" formatCode="0.00E+00">
                  <c:v>1.64E-3</c:v>
                </c:pt>
                <c:pt idx="91442" formatCode="0.00E+00">
                  <c:v>1.64E-3</c:v>
                </c:pt>
                <c:pt idx="91443" formatCode="0.00E+00">
                  <c:v>1.64E-3</c:v>
                </c:pt>
                <c:pt idx="91444" formatCode="0.00E+00">
                  <c:v>1.64E-3</c:v>
                </c:pt>
                <c:pt idx="91445" formatCode="0.00E+00">
                  <c:v>1.64E-3</c:v>
                </c:pt>
                <c:pt idx="91446" formatCode="0.00E+00">
                  <c:v>1.64E-3</c:v>
                </c:pt>
                <c:pt idx="91447" formatCode="0.00E+00">
                  <c:v>1.64E-3</c:v>
                </c:pt>
                <c:pt idx="91448" formatCode="0.00E+00">
                  <c:v>1.64E-3</c:v>
                </c:pt>
                <c:pt idx="91449" formatCode="0.00E+00">
                  <c:v>1.64E-3</c:v>
                </c:pt>
                <c:pt idx="91450" formatCode="0.00E+00">
                  <c:v>1.64E-3</c:v>
                </c:pt>
                <c:pt idx="91451" formatCode="0.00E+00">
                  <c:v>1.64E-3</c:v>
                </c:pt>
                <c:pt idx="91452" formatCode="0.00E+00">
                  <c:v>1.64E-3</c:v>
                </c:pt>
                <c:pt idx="91453" formatCode="0.00E+00">
                  <c:v>1.64E-3</c:v>
                </c:pt>
                <c:pt idx="91454" formatCode="0.00E+00">
                  <c:v>1.64E-3</c:v>
                </c:pt>
                <c:pt idx="91455" formatCode="0.00E+00">
                  <c:v>1.64E-3</c:v>
                </c:pt>
                <c:pt idx="91456" formatCode="0.00E+00">
                  <c:v>1.64E-3</c:v>
                </c:pt>
                <c:pt idx="91457" formatCode="0.00E+00">
                  <c:v>1.64E-3</c:v>
                </c:pt>
                <c:pt idx="91458" formatCode="0.00E+00">
                  <c:v>1.64E-3</c:v>
                </c:pt>
                <c:pt idx="91459" formatCode="0.00E+00">
                  <c:v>1.64E-3</c:v>
                </c:pt>
                <c:pt idx="91460" formatCode="0.00E+00">
                  <c:v>1.64E-3</c:v>
                </c:pt>
                <c:pt idx="91461" formatCode="0.00E+00">
                  <c:v>1.64E-3</c:v>
                </c:pt>
                <c:pt idx="91462" formatCode="0.00E+00">
                  <c:v>1.64E-3</c:v>
                </c:pt>
                <c:pt idx="91463" formatCode="0.00E+00">
                  <c:v>1.64E-3</c:v>
                </c:pt>
                <c:pt idx="91464" formatCode="0.00E+00">
                  <c:v>1.64E-3</c:v>
                </c:pt>
                <c:pt idx="91465" formatCode="0.00E+00">
                  <c:v>1.64E-3</c:v>
                </c:pt>
                <c:pt idx="91466" formatCode="0.00E+00">
                  <c:v>1.64E-3</c:v>
                </c:pt>
                <c:pt idx="91467" formatCode="0.00E+00">
                  <c:v>1.64E-3</c:v>
                </c:pt>
                <c:pt idx="91468" formatCode="0.00E+00">
                  <c:v>1.64E-3</c:v>
                </c:pt>
                <c:pt idx="91469" formatCode="0.00E+00">
                  <c:v>1.64E-3</c:v>
                </c:pt>
                <c:pt idx="91470" formatCode="0.00E+00">
                  <c:v>1.64E-3</c:v>
                </c:pt>
                <c:pt idx="91471" formatCode="0.00E+00">
                  <c:v>1.64E-3</c:v>
                </c:pt>
                <c:pt idx="91472" formatCode="0.00E+00">
                  <c:v>1.64E-3</c:v>
                </c:pt>
                <c:pt idx="91473" formatCode="0.00E+00">
                  <c:v>1.64E-3</c:v>
                </c:pt>
                <c:pt idx="91474" formatCode="0.00E+00">
                  <c:v>1.64E-3</c:v>
                </c:pt>
                <c:pt idx="91475" formatCode="0.00E+00">
                  <c:v>1.64E-3</c:v>
                </c:pt>
                <c:pt idx="91476" formatCode="0.00E+00">
                  <c:v>1.64E-3</c:v>
                </c:pt>
                <c:pt idx="91477" formatCode="0.00E+00">
                  <c:v>1.64E-3</c:v>
                </c:pt>
                <c:pt idx="91478" formatCode="0.00E+00">
                  <c:v>1.64E-3</c:v>
                </c:pt>
                <c:pt idx="91479" formatCode="0.00E+00">
                  <c:v>1.64E-3</c:v>
                </c:pt>
                <c:pt idx="91480" formatCode="0.00E+00">
                  <c:v>1.64E-3</c:v>
                </c:pt>
                <c:pt idx="91481" formatCode="0.00E+00">
                  <c:v>1.64E-3</c:v>
                </c:pt>
                <c:pt idx="91482" formatCode="0.00E+00">
                  <c:v>1.64E-3</c:v>
                </c:pt>
                <c:pt idx="91483" formatCode="0.00E+00">
                  <c:v>1.64E-3</c:v>
                </c:pt>
                <c:pt idx="91484" formatCode="0.00E+00">
                  <c:v>1.64E-3</c:v>
                </c:pt>
                <c:pt idx="91485" formatCode="0.00E+00">
                  <c:v>1.64E-3</c:v>
                </c:pt>
                <c:pt idx="91486" formatCode="0.00E+00">
                  <c:v>1.64E-3</c:v>
                </c:pt>
                <c:pt idx="91487" formatCode="0.00E+00">
                  <c:v>1.64E-3</c:v>
                </c:pt>
                <c:pt idx="91488" formatCode="0.00E+00">
                  <c:v>1.64E-3</c:v>
                </c:pt>
                <c:pt idx="91489" formatCode="0.00E+00">
                  <c:v>1.64E-3</c:v>
                </c:pt>
                <c:pt idx="91490" formatCode="0.00E+00">
                  <c:v>1.64E-3</c:v>
                </c:pt>
                <c:pt idx="91491" formatCode="0.00E+00">
                  <c:v>1.64E-3</c:v>
                </c:pt>
                <c:pt idx="91492" formatCode="0.00E+00">
                  <c:v>1.64E-3</c:v>
                </c:pt>
                <c:pt idx="91493" formatCode="0.00E+00">
                  <c:v>1.64E-3</c:v>
                </c:pt>
                <c:pt idx="91494" formatCode="0.00E+00">
                  <c:v>1.64E-3</c:v>
                </c:pt>
                <c:pt idx="91495" formatCode="0.00E+00">
                  <c:v>1.64E-3</c:v>
                </c:pt>
                <c:pt idx="91496" formatCode="0.00E+00">
                  <c:v>1.64E-3</c:v>
                </c:pt>
                <c:pt idx="91497" formatCode="0.00E+00">
                  <c:v>1.64E-3</c:v>
                </c:pt>
                <c:pt idx="91498" formatCode="0.00E+00">
                  <c:v>1.64E-3</c:v>
                </c:pt>
                <c:pt idx="91499" formatCode="0.00E+00">
                  <c:v>1.64E-3</c:v>
                </c:pt>
                <c:pt idx="91500" formatCode="0.00E+00">
                  <c:v>1.64E-3</c:v>
                </c:pt>
                <c:pt idx="91501" formatCode="0.00E+00">
                  <c:v>1.64E-3</c:v>
                </c:pt>
                <c:pt idx="91502" formatCode="0.00E+00">
                  <c:v>1.64E-3</c:v>
                </c:pt>
                <c:pt idx="91503" formatCode="0.00E+00">
                  <c:v>1.64E-3</c:v>
                </c:pt>
                <c:pt idx="91504" formatCode="0.00E+00">
                  <c:v>1.64E-3</c:v>
                </c:pt>
                <c:pt idx="91505" formatCode="0.00E+00">
                  <c:v>1.64E-3</c:v>
                </c:pt>
                <c:pt idx="91506" formatCode="0.00E+00">
                  <c:v>1.64E-3</c:v>
                </c:pt>
                <c:pt idx="91507" formatCode="0.00E+00">
                  <c:v>1.64E-3</c:v>
                </c:pt>
                <c:pt idx="91508" formatCode="0.00E+00">
                  <c:v>1.64E-3</c:v>
                </c:pt>
                <c:pt idx="91509" formatCode="0.00E+00">
                  <c:v>1.64E-3</c:v>
                </c:pt>
                <c:pt idx="91510" formatCode="0.00E+00">
                  <c:v>1.64E-3</c:v>
                </c:pt>
                <c:pt idx="91511" formatCode="0.00E+00">
                  <c:v>1.64E-3</c:v>
                </c:pt>
                <c:pt idx="91512" formatCode="0.00E+00">
                  <c:v>1.64E-3</c:v>
                </c:pt>
                <c:pt idx="91513" formatCode="0.00E+00">
                  <c:v>1.64E-3</c:v>
                </c:pt>
                <c:pt idx="91514" formatCode="0.00E+00">
                  <c:v>1.64E-3</c:v>
                </c:pt>
                <c:pt idx="91515" formatCode="0.00E+00">
                  <c:v>1.64E-3</c:v>
                </c:pt>
                <c:pt idx="91516" formatCode="0.00E+00">
                  <c:v>1.64E-3</c:v>
                </c:pt>
                <c:pt idx="91517" formatCode="0.00E+00">
                  <c:v>1.64E-3</c:v>
                </c:pt>
                <c:pt idx="91518" formatCode="0.00E+00">
                  <c:v>1.64E-3</c:v>
                </c:pt>
                <c:pt idx="91519" formatCode="0.00E+00">
                  <c:v>1.64E-3</c:v>
                </c:pt>
                <c:pt idx="91520" formatCode="0.00E+00">
                  <c:v>1.64E-3</c:v>
                </c:pt>
                <c:pt idx="91521" formatCode="0.00E+00">
                  <c:v>1.64E-3</c:v>
                </c:pt>
                <c:pt idx="91522" formatCode="0.00E+00">
                  <c:v>1.64E-3</c:v>
                </c:pt>
                <c:pt idx="91523" formatCode="0.00E+00">
                  <c:v>1.64E-3</c:v>
                </c:pt>
                <c:pt idx="91524" formatCode="0.00E+00">
                  <c:v>1.64E-3</c:v>
                </c:pt>
                <c:pt idx="91525" formatCode="0.00E+00">
                  <c:v>1.64E-3</c:v>
                </c:pt>
                <c:pt idx="91526" formatCode="0.00E+00">
                  <c:v>1.64E-3</c:v>
                </c:pt>
                <c:pt idx="91527" formatCode="0.00E+00">
                  <c:v>1.64E-3</c:v>
                </c:pt>
                <c:pt idx="91528" formatCode="0.00E+00">
                  <c:v>1.64E-3</c:v>
                </c:pt>
                <c:pt idx="91529" formatCode="0.00E+00">
                  <c:v>1.64E-3</c:v>
                </c:pt>
                <c:pt idx="91530" formatCode="0.00E+00">
                  <c:v>1.64E-3</c:v>
                </c:pt>
                <c:pt idx="91531" formatCode="0.00E+00">
                  <c:v>1.64E-3</c:v>
                </c:pt>
                <c:pt idx="91532" formatCode="0.00E+00">
                  <c:v>1.64E-3</c:v>
                </c:pt>
                <c:pt idx="91533" formatCode="0.00E+00">
                  <c:v>1.64E-3</c:v>
                </c:pt>
                <c:pt idx="91534" formatCode="0.00E+00">
                  <c:v>1.64E-3</c:v>
                </c:pt>
                <c:pt idx="91535" formatCode="0.00E+00">
                  <c:v>1.64E-3</c:v>
                </c:pt>
                <c:pt idx="91536" formatCode="0.00E+00">
                  <c:v>1.64E-3</c:v>
                </c:pt>
                <c:pt idx="91537" formatCode="0.00E+00">
                  <c:v>1.64E-3</c:v>
                </c:pt>
                <c:pt idx="91538" formatCode="0.00E+00">
                  <c:v>1.64E-3</c:v>
                </c:pt>
                <c:pt idx="91539" formatCode="0.00E+00">
                  <c:v>1.64E-3</c:v>
                </c:pt>
                <c:pt idx="91540" formatCode="0.00E+00">
                  <c:v>1.64E-3</c:v>
                </c:pt>
                <c:pt idx="91541" formatCode="0.00E+00">
                  <c:v>1.64E-3</c:v>
                </c:pt>
                <c:pt idx="91542" formatCode="0.00E+00">
                  <c:v>1.64E-3</c:v>
                </c:pt>
                <c:pt idx="91543" formatCode="0.00E+00">
                  <c:v>1.64E-3</c:v>
                </c:pt>
                <c:pt idx="91544" formatCode="0.00E+00">
                  <c:v>1.64E-3</c:v>
                </c:pt>
                <c:pt idx="91545" formatCode="0.00E+00">
                  <c:v>1.64E-3</c:v>
                </c:pt>
                <c:pt idx="91546" formatCode="0.00E+00">
                  <c:v>1.64E-3</c:v>
                </c:pt>
                <c:pt idx="91547" formatCode="0.00E+00">
                  <c:v>1.64E-3</c:v>
                </c:pt>
                <c:pt idx="91548" formatCode="0.00E+00">
                  <c:v>1.64E-3</c:v>
                </c:pt>
                <c:pt idx="91549" formatCode="0.00E+00">
                  <c:v>1.64E-3</c:v>
                </c:pt>
                <c:pt idx="91550" formatCode="0.00E+00">
                  <c:v>1.64E-3</c:v>
                </c:pt>
                <c:pt idx="91551" formatCode="0.00E+00">
                  <c:v>1.64E-3</c:v>
                </c:pt>
                <c:pt idx="91552" formatCode="0.00E+00">
                  <c:v>1.64E-3</c:v>
                </c:pt>
                <c:pt idx="91553" formatCode="0.00E+00">
                  <c:v>1.64E-3</c:v>
                </c:pt>
                <c:pt idx="91554" formatCode="0.00E+00">
                  <c:v>1.64E-3</c:v>
                </c:pt>
                <c:pt idx="91555" formatCode="0.00E+00">
                  <c:v>1.64E-3</c:v>
                </c:pt>
                <c:pt idx="91556" formatCode="0.00E+00">
                  <c:v>1.64E-3</c:v>
                </c:pt>
                <c:pt idx="91557" formatCode="0.00E+00">
                  <c:v>1.64E-3</c:v>
                </c:pt>
                <c:pt idx="91558" formatCode="0.00E+00">
                  <c:v>1.64E-3</c:v>
                </c:pt>
                <c:pt idx="91559" formatCode="0.00E+00">
                  <c:v>1.64E-3</c:v>
                </c:pt>
                <c:pt idx="91560" formatCode="0.00E+00">
                  <c:v>1.64E-3</c:v>
                </c:pt>
                <c:pt idx="91561" formatCode="0.00E+00">
                  <c:v>1.64E-3</c:v>
                </c:pt>
                <c:pt idx="91562" formatCode="0.00E+00">
                  <c:v>1.64E-3</c:v>
                </c:pt>
                <c:pt idx="91563" formatCode="0.00E+00">
                  <c:v>1.64E-3</c:v>
                </c:pt>
                <c:pt idx="91564" formatCode="0.00E+00">
                  <c:v>1.64E-3</c:v>
                </c:pt>
                <c:pt idx="91565" formatCode="0.00E+00">
                  <c:v>1.64E-3</c:v>
                </c:pt>
                <c:pt idx="91566" formatCode="0.00E+00">
                  <c:v>1.64E-3</c:v>
                </c:pt>
                <c:pt idx="91567" formatCode="0.00E+00">
                  <c:v>1.64E-3</c:v>
                </c:pt>
                <c:pt idx="91568" formatCode="0.00E+00">
                  <c:v>1.64E-3</c:v>
                </c:pt>
                <c:pt idx="91569" formatCode="0.00E+00">
                  <c:v>1.64E-3</c:v>
                </c:pt>
                <c:pt idx="91570" formatCode="0.00E+00">
                  <c:v>1.64E-3</c:v>
                </c:pt>
                <c:pt idx="91571" formatCode="0.00E+00">
                  <c:v>1.64E-3</c:v>
                </c:pt>
                <c:pt idx="91572" formatCode="0.00E+00">
                  <c:v>1.64E-3</c:v>
                </c:pt>
                <c:pt idx="91573" formatCode="0.00E+00">
                  <c:v>1.64E-3</c:v>
                </c:pt>
                <c:pt idx="91574" formatCode="0.00E+00">
                  <c:v>1.64E-3</c:v>
                </c:pt>
                <c:pt idx="91575" formatCode="0.00E+00">
                  <c:v>1.64E-3</c:v>
                </c:pt>
                <c:pt idx="91576" formatCode="0.00E+00">
                  <c:v>1.64E-3</c:v>
                </c:pt>
                <c:pt idx="91577" formatCode="0.00E+00">
                  <c:v>1.64E-3</c:v>
                </c:pt>
                <c:pt idx="91578" formatCode="0.00E+00">
                  <c:v>1.64E-3</c:v>
                </c:pt>
                <c:pt idx="91579" formatCode="0.00E+00">
                  <c:v>1.64E-3</c:v>
                </c:pt>
                <c:pt idx="91580" formatCode="0.00E+00">
                  <c:v>1.64E-3</c:v>
                </c:pt>
                <c:pt idx="91581" formatCode="0.00E+00">
                  <c:v>1.64E-3</c:v>
                </c:pt>
                <c:pt idx="91582" formatCode="0.00E+00">
                  <c:v>1.64E-3</c:v>
                </c:pt>
                <c:pt idx="91583" formatCode="0.00E+00">
                  <c:v>1.64E-3</c:v>
                </c:pt>
                <c:pt idx="91584" formatCode="0.00E+00">
                  <c:v>1.64E-3</c:v>
                </c:pt>
                <c:pt idx="91585" formatCode="0.00E+00">
                  <c:v>1.64E-3</c:v>
                </c:pt>
                <c:pt idx="91586" formatCode="0.00E+00">
                  <c:v>1.64E-3</c:v>
                </c:pt>
                <c:pt idx="91587" formatCode="0.00E+00">
                  <c:v>1.64E-3</c:v>
                </c:pt>
                <c:pt idx="91588" formatCode="0.00E+00">
                  <c:v>1.64E-3</c:v>
                </c:pt>
                <c:pt idx="91589" formatCode="0.00E+00">
                  <c:v>1.64E-3</c:v>
                </c:pt>
                <c:pt idx="91590" formatCode="0.00E+00">
                  <c:v>1.64E-3</c:v>
                </c:pt>
                <c:pt idx="91591" formatCode="0.00E+00">
                  <c:v>1.64E-3</c:v>
                </c:pt>
                <c:pt idx="91592" formatCode="0.00E+00">
                  <c:v>1.64E-3</c:v>
                </c:pt>
                <c:pt idx="91593" formatCode="0.00E+00">
                  <c:v>1.64E-3</c:v>
                </c:pt>
                <c:pt idx="91594" formatCode="0.00E+00">
                  <c:v>1.64E-3</c:v>
                </c:pt>
                <c:pt idx="91595" formatCode="0.00E+00">
                  <c:v>1.64E-3</c:v>
                </c:pt>
                <c:pt idx="91596" formatCode="0.00E+00">
                  <c:v>1.64E-3</c:v>
                </c:pt>
                <c:pt idx="91597" formatCode="0.00E+00">
                  <c:v>1.64E-3</c:v>
                </c:pt>
                <c:pt idx="91598" formatCode="0.00E+00">
                  <c:v>1.64E-3</c:v>
                </c:pt>
                <c:pt idx="91599" formatCode="0.00E+00">
                  <c:v>1.64E-3</c:v>
                </c:pt>
                <c:pt idx="91600" formatCode="0.00E+00">
                  <c:v>1.64E-3</c:v>
                </c:pt>
                <c:pt idx="91601" formatCode="0.00E+00">
                  <c:v>1.64E-3</c:v>
                </c:pt>
                <c:pt idx="91602" formatCode="0.00E+00">
                  <c:v>1.64E-3</c:v>
                </c:pt>
                <c:pt idx="91603" formatCode="0.00E+00">
                  <c:v>1.64E-3</c:v>
                </c:pt>
                <c:pt idx="91604" formatCode="0.00E+00">
                  <c:v>1.64E-3</c:v>
                </c:pt>
                <c:pt idx="91605" formatCode="0.00E+00">
                  <c:v>1.64E-3</c:v>
                </c:pt>
                <c:pt idx="91606" formatCode="0.00E+00">
                  <c:v>1.64E-3</c:v>
                </c:pt>
                <c:pt idx="91607" formatCode="0.00E+00">
                  <c:v>1.64E-3</c:v>
                </c:pt>
                <c:pt idx="91608" formatCode="0.00E+00">
                  <c:v>1.64E-3</c:v>
                </c:pt>
                <c:pt idx="91609" formatCode="0.00E+00">
                  <c:v>1.64E-3</c:v>
                </c:pt>
                <c:pt idx="91610" formatCode="0.00E+00">
                  <c:v>1.64E-3</c:v>
                </c:pt>
                <c:pt idx="91611" formatCode="0.00E+00">
                  <c:v>1.64E-3</c:v>
                </c:pt>
                <c:pt idx="91612" formatCode="0.00E+00">
                  <c:v>1.64E-3</c:v>
                </c:pt>
                <c:pt idx="91613" formatCode="0.00E+00">
                  <c:v>1.64E-3</c:v>
                </c:pt>
                <c:pt idx="91614" formatCode="0.00E+00">
                  <c:v>1.64E-3</c:v>
                </c:pt>
                <c:pt idx="91615" formatCode="0.00E+00">
                  <c:v>1.64E-3</c:v>
                </c:pt>
                <c:pt idx="91616" formatCode="0.00E+00">
                  <c:v>1.64E-3</c:v>
                </c:pt>
                <c:pt idx="91617" formatCode="0.00E+00">
                  <c:v>1.64E-3</c:v>
                </c:pt>
                <c:pt idx="91618" formatCode="0.00E+00">
                  <c:v>1.64E-3</c:v>
                </c:pt>
                <c:pt idx="91619" formatCode="0.00E+00">
                  <c:v>1.64E-3</c:v>
                </c:pt>
                <c:pt idx="91620" formatCode="0.00E+00">
                  <c:v>1.64E-3</c:v>
                </c:pt>
                <c:pt idx="91621" formatCode="0.00E+00">
                  <c:v>1.64E-3</c:v>
                </c:pt>
                <c:pt idx="91622" formatCode="0.00E+00">
                  <c:v>1.64E-3</c:v>
                </c:pt>
                <c:pt idx="91623" formatCode="0.00E+00">
                  <c:v>1.64E-3</c:v>
                </c:pt>
                <c:pt idx="91624" formatCode="0.00E+00">
                  <c:v>1.64E-3</c:v>
                </c:pt>
                <c:pt idx="91625" formatCode="0.00E+00">
                  <c:v>1.64E-3</c:v>
                </c:pt>
                <c:pt idx="91626" formatCode="0.00E+00">
                  <c:v>1.64E-3</c:v>
                </c:pt>
                <c:pt idx="91627" formatCode="0.00E+00">
                  <c:v>1.64E-3</c:v>
                </c:pt>
                <c:pt idx="91628" formatCode="0.00E+00">
                  <c:v>1.64E-3</c:v>
                </c:pt>
                <c:pt idx="91629" formatCode="0.00E+00">
                  <c:v>1.64E-3</c:v>
                </c:pt>
                <c:pt idx="91630" formatCode="0.00E+00">
                  <c:v>1.64E-3</c:v>
                </c:pt>
                <c:pt idx="91631" formatCode="0.00E+00">
                  <c:v>1.64E-3</c:v>
                </c:pt>
                <c:pt idx="91632" formatCode="0.00E+00">
                  <c:v>1.64E-3</c:v>
                </c:pt>
                <c:pt idx="91633" formatCode="0.00E+00">
                  <c:v>1.64E-3</c:v>
                </c:pt>
                <c:pt idx="91634" formatCode="0.00E+00">
                  <c:v>1.64E-3</c:v>
                </c:pt>
                <c:pt idx="91635" formatCode="0.00E+00">
                  <c:v>1.64E-3</c:v>
                </c:pt>
                <c:pt idx="91636" formatCode="0.00E+00">
                  <c:v>1.64E-3</c:v>
                </c:pt>
                <c:pt idx="91637" formatCode="0.00E+00">
                  <c:v>1.64E-3</c:v>
                </c:pt>
                <c:pt idx="91638" formatCode="0.00E+00">
                  <c:v>1.64E-3</c:v>
                </c:pt>
                <c:pt idx="91639" formatCode="0.00E+00">
                  <c:v>1.64E-3</c:v>
                </c:pt>
                <c:pt idx="91640" formatCode="0.00E+00">
                  <c:v>1.64E-3</c:v>
                </c:pt>
                <c:pt idx="91641" formatCode="0.00E+00">
                  <c:v>1.64E-3</c:v>
                </c:pt>
                <c:pt idx="91642" formatCode="0.00E+00">
                  <c:v>1.64E-3</c:v>
                </c:pt>
                <c:pt idx="91643" formatCode="0.00E+00">
                  <c:v>1.64E-3</c:v>
                </c:pt>
                <c:pt idx="91644" formatCode="0.00E+00">
                  <c:v>1.64E-3</c:v>
                </c:pt>
                <c:pt idx="91645" formatCode="0.00E+00">
                  <c:v>1.64E-3</c:v>
                </c:pt>
                <c:pt idx="91646" formatCode="0.00E+00">
                  <c:v>1.64E-3</c:v>
                </c:pt>
                <c:pt idx="91647" formatCode="0.00E+00">
                  <c:v>1.64E-3</c:v>
                </c:pt>
                <c:pt idx="91648" formatCode="0.00E+00">
                  <c:v>1.64E-3</c:v>
                </c:pt>
                <c:pt idx="91649" formatCode="0.00E+00">
                  <c:v>1.64E-3</c:v>
                </c:pt>
                <c:pt idx="91650" formatCode="0.00E+00">
                  <c:v>1.64E-3</c:v>
                </c:pt>
                <c:pt idx="91651" formatCode="0.00E+00">
                  <c:v>1.64E-3</c:v>
                </c:pt>
                <c:pt idx="91652" formatCode="0.00E+00">
                  <c:v>1.64E-3</c:v>
                </c:pt>
                <c:pt idx="91653" formatCode="0.00E+00">
                  <c:v>1.64E-3</c:v>
                </c:pt>
                <c:pt idx="91654" formatCode="0.00E+00">
                  <c:v>1.64E-3</c:v>
                </c:pt>
                <c:pt idx="91655" formatCode="0.00E+00">
                  <c:v>1.64E-3</c:v>
                </c:pt>
                <c:pt idx="91656" formatCode="0.00E+00">
                  <c:v>1.64E-3</c:v>
                </c:pt>
                <c:pt idx="91657" formatCode="0.00E+00">
                  <c:v>1.64E-3</c:v>
                </c:pt>
                <c:pt idx="91658" formatCode="0.00E+00">
                  <c:v>1.64E-3</c:v>
                </c:pt>
                <c:pt idx="91659" formatCode="0.00E+00">
                  <c:v>1.64E-3</c:v>
                </c:pt>
                <c:pt idx="91660" formatCode="0.00E+00">
                  <c:v>1.64E-3</c:v>
                </c:pt>
                <c:pt idx="91661" formatCode="0.00E+00">
                  <c:v>1.64E-3</c:v>
                </c:pt>
                <c:pt idx="91662" formatCode="0.00E+00">
                  <c:v>1.64E-3</c:v>
                </c:pt>
                <c:pt idx="91663" formatCode="0.00E+00">
                  <c:v>1.64E-3</c:v>
                </c:pt>
                <c:pt idx="91664" formatCode="0.00E+00">
                  <c:v>1.64E-3</c:v>
                </c:pt>
                <c:pt idx="91665" formatCode="0.00E+00">
                  <c:v>1.64E-3</c:v>
                </c:pt>
                <c:pt idx="91666" formatCode="0.00E+00">
                  <c:v>1.64E-3</c:v>
                </c:pt>
                <c:pt idx="91667" formatCode="0.00E+00">
                  <c:v>1.64E-3</c:v>
                </c:pt>
                <c:pt idx="91668" formatCode="0.00E+00">
                  <c:v>1.64E-3</c:v>
                </c:pt>
                <c:pt idx="91669" formatCode="0.00E+00">
                  <c:v>1.64E-3</c:v>
                </c:pt>
                <c:pt idx="91670" formatCode="0.00E+00">
                  <c:v>1.64E-3</c:v>
                </c:pt>
                <c:pt idx="91671" formatCode="0.00E+00">
                  <c:v>1.64E-3</c:v>
                </c:pt>
                <c:pt idx="91672" formatCode="0.00E+00">
                  <c:v>1.64E-3</c:v>
                </c:pt>
                <c:pt idx="91673" formatCode="0.00E+00">
                  <c:v>1.64E-3</c:v>
                </c:pt>
                <c:pt idx="91674" formatCode="0.00E+00">
                  <c:v>1.64E-3</c:v>
                </c:pt>
                <c:pt idx="91675" formatCode="0.00E+00">
                  <c:v>1.64E-3</c:v>
                </c:pt>
                <c:pt idx="91676" formatCode="0.00E+00">
                  <c:v>1.64E-3</c:v>
                </c:pt>
                <c:pt idx="91677" formatCode="0.00E+00">
                  <c:v>1.64E-3</c:v>
                </c:pt>
                <c:pt idx="91678" formatCode="0.00E+00">
                  <c:v>1.64E-3</c:v>
                </c:pt>
                <c:pt idx="91679" formatCode="0.00E+00">
                  <c:v>1.64E-3</c:v>
                </c:pt>
                <c:pt idx="91680" formatCode="0.00E+00">
                  <c:v>1.64E-3</c:v>
                </c:pt>
                <c:pt idx="91681" formatCode="0.00E+00">
                  <c:v>1.64E-3</c:v>
                </c:pt>
                <c:pt idx="91682" formatCode="0.00E+00">
                  <c:v>1.64E-3</c:v>
                </c:pt>
                <c:pt idx="91683" formatCode="0.00E+00">
                  <c:v>1.64E-3</c:v>
                </c:pt>
                <c:pt idx="91684" formatCode="0.00E+00">
                  <c:v>1.64E-3</c:v>
                </c:pt>
                <c:pt idx="91685" formatCode="0.00E+00">
                  <c:v>1.64E-3</c:v>
                </c:pt>
                <c:pt idx="91686" formatCode="0.00E+00">
                  <c:v>1.64E-3</c:v>
                </c:pt>
                <c:pt idx="91687" formatCode="0.00E+00">
                  <c:v>1.64E-3</c:v>
                </c:pt>
                <c:pt idx="91688" formatCode="0.00E+00">
                  <c:v>1.64E-3</c:v>
                </c:pt>
                <c:pt idx="91689" formatCode="0.00E+00">
                  <c:v>1.64E-3</c:v>
                </c:pt>
                <c:pt idx="91690" formatCode="0.00E+00">
                  <c:v>1.64E-3</c:v>
                </c:pt>
                <c:pt idx="91691" formatCode="0.00E+00">
                  <c:v>1.64E-3</c:v>
                </c:pt>
                <c:pt idx="91692" formatCode="0.00E+00">
                  <c:v>1.64E-3</c:v>
                </c:pt>
                <c:pt idx="91693" formatCode="0.00E+00">
                  <c:v>1.64E-3</c:v>
                </c:pt>
                <c:pt idx="91694" formatCode="0.00E+00">
                  <c:v>1.64E-3</c:v>
                </c:pt>
                <c:pt idx="91695" formatCode="0.00E+00">
                  <c:v>1.64E-3</c:v>
                </c:pt>
                <c:pt idx="91696" formatCode="0.00E+00">
                  <c:v>1.64E-3</c:v>
                </c:pt>
                <c:pt idx="91697" formatCode="0.00E+00">
                  <c:v>1.64E-3</c:v>
                </c:pt>
                <c:pt idx="91698" formatCode="0.00E+00">
                  <c:v>1.64E-3</c:v>
                </c:pt>
                <c:pt idx="91699" formatCode="0.00E+00">
                  <c:v>1.64E-3</c:v>
                </c:pt>
                <c:pt idx="91700" formatCode="0.00E+00">
                  <c:v>1.64E-3</c:v>
                </c:pt>
                <c:pt idx="91701" formatCode="0.00E+00">
                  <c:v>1.64E-3</c:v>
                </c:pt>
                <c:pt idx="91702" formatCode="0.00E+00">
                  <c:v>1.64E-3</c:v>
                </c:pt>
                <c:pt idx="91703" formatCode="0.00E+00">
                  <c:v>1.64E-3</c:v>
                </c:pt>
                <c:pt idx="91704" formatCode="0.00E+00">
                  <c:v>1.64E-3</c:v>
                </c:pt>
                <c:pt idx="91705" formatCode="0.00E+00">
                  <c:v>1.64E-3</c:v>
                </c:pt>
                <c:pt idx="91706" formatCode="0.00E+00">
                  <c:v>1.64E-3</c:v>
                </c:pt>
                <c:pt idx="91707" formatCode="0.00E+00">
                  <c:v>1.64E-3</c:v>
                </c:pt>
                <c:pt idx="91708" formatCode="0.00E+00">
                  <c:v>1.64E-3</c:v>
                </c:pt>
                <c:pt idx="91709" formatCode="0.00E+00">
                  <c:v>1.64E-3</c:v>
                </c:pt>
                <c:pt idx="91710" formatCode="0.00E+00">
                  <c:v>1.64E-3</c:v>
                </c:pt>
                <c:pt idx="91711" formatCode="0.00E+00">
                  <c:v>1.64E-3</c:v>
                </c:pt>
                <c:pt idx="91712" formatCode="0.00E+00">
                  <c:v>1.64E-3</c:v>
                </c:pt>
                <c:pt idx="91713" formatCode="0.00E+00">
                  <c:v>1.64E-3</c:v>
                </c:pt>
                <c:pt idx="91714" formatCode="0.00E+00">
                  <c:v>1.64E-3</c:v>
                </c:pt>
                <c:pt idx="91715" formatCode="0.00E+00">
                  <c:v>1.64E-3</c:v>
                </c:pt>
                <c:pt idx="91716" formatCode="0.00E+00">
                  <c:v>1.64E-3</c:v>
                </c:pt>
                <c:pt idx="91717" formatCode="0.00E+00">
                  <c:v>1.64E-3</c:v>
                </c:pt>
                <c:pt idx="91718" formatCode="0.00E+00">
                  <c:v>1.64E-3</c:v>
                </c:pt>
                <c:pt idx="91719" formatCode="0.00E+00">
                  <c:v>1.64E-3</c:v>
                </c:pt>
                <c:pt idx="91720" formatCode="0.00E+00">
                  <c:v>1.64E-3</c:v>
                </c:pt>
                <c:pt idx="91721" formatCode="0.00E+00">
                  <c:v>1.64E-3</c:v>
                </c:pt>
                <c:pt idx="91722" formatCode="0.00E+00">
                  <c:v>1.64E-3</c:v>
                </c:pt>
                <c:pt idx="91723" formatCode="0.00E+00">
                  <c:v>1.64E-3</c:v>
                </c:pt>
                <c:pt idx="91724" formatCode="0.00E+00">
                  <c:v>1.64E-3</c:v>
                </c:pt>
                <c:pt idx="91725" formatCode="0.00E+00">
                  <c:v>1.64E-3</c:v>
                </c:pt>
                <c:pt idx="91726" formatCode="0.00E+00">
                  <c:v>1.64E-3</c:v>
                </c:pt>
                <c:pt idx="91727" formatCode="0.00E+00">
                  <c:v>1.64E-3</c:v>
                </c:pt>
                <c:pt idx="91728" formatCode="0.00E+00">
                  <c:v>1.64E-3</c:v>
                </c:pt>
                <c:pt idx="91729" formatCode="0.00E+00">
                  <c:v>1.64E-3</c:v>
                </c:pt>
                <c:pt idx="91730" formatCode="0.00E+00">
                  <c:v>1.64E-3</c:v>
                </c:pt>
                <c:pt idx="91731" formatCode="0.00E+00">
                  <c:v>1.64E-3</c:v>
                </c:pt>
                <c:pt idx="91732" formatCode="0.00E+00">
                  <c:v>1.64E-3</c:v>
                </c:pt>
                <c:pt idx="91733" formatCode="0.00E+00">
                  <c:v>1.64E-3</c:v>
                </c:pt>
                <c:pt idx="91734" formatCode="0.00E+00">
                  <c:v>1.64E-3</c:v>
                </c:pt>
                <c:pt idx="91735" formatCode="0.00E+00">
                  <c:v>1.64E-3</c:v>
                </c:pt>
                <c:pt idx="91736" formatCode="0.00E+00">
                  <c:v>1.64E-3</c:v>
                </c:pt>
                <c:pt idx="91737" formatCode="0.00E+00">
                  <c:v>1.64E-3</c:v>
                </c:pt>
                <c:pt idx="91738" formatCode="0.00E+00">
                  <c:v>1.64E-3</c:v>
                </c:pt>
                <c:pt idx="91739" formatCode="0.00E+00">
                  <c:v>1.64E-3</c:v>
                </c:pt>
                <c:pt idx="91740" formatCode="0.00E+00">
                  <c:v>1.64E-3</c:v>
                </c:pt>
                <c:pt idx="91741" formatCode="0.00E+00">
                  <c:v>1.64E-3</c:v>
                </c:pt>
                <c:pt idx="91742" formatCode="0.00E+00">
                  <c:v>1.64E-3</c:v>
                </c:pt>
                <c:pt idx="91743" formatCode="0.00E+00">
                  <c:v>1.64E-3</c:v>
                </c:pt>
                <c:pt idx="91744" formatCode="0.00E+00">
                  <c:v>1.64E-3</c:v>
                </c:pt>
                <c:pt idx="91745" formatCode="0.00E+00">
                  <c:v>1.64E-3</c:v>
                </c:pt>
                <c:pt idx="91746" formatCode="0.00E+00">
                  <c:v>1.64E-3</c:v>
                </c:pt>
                <c:pt idx="91747" formatCode="0.00E+00">
                  <c:v>1.64E-3</c:v>
                </c:pt>
                <c:pt idx="91748" formatCode="0.00E+00">
                  <c:v>1.64E-3</c:v>
                </c:pt>
                <c:pt idx="91749" formatCode="0.00E+00">
                  <c:v>1.64E-3</c:v>
                </c:pt>
                <c:pt idx="91750" formatCode="0.00E+00">
                  <c:v>1.64E-3</c:v>
                </c:pt>
                <c:pt idx="91751" formatCode="0.00E+00">
                  <c:v>1.64E-3</c:v>
                </c:pt>
                <c:pt idx="91752" formatCode="0.00E+00">
                  <c:v>1.64E-3</c:v>
                </c:pt>
                <c:pt idx="91753" formatCode="0.00E+00">
                  <c:v>1.64E-3</c:v>
                </c:pt>
                <c:pt idx="91754" formatCode="0.00E+00">
                  <c:v>1.64E-3</c:v>
                </c:pt>
                <c:pt idx="91755" formatCode="0.00E+00">
                  <c:v>1.64E-3</c:v>
                </c:pt>
                <c:pt idx="91756" formatCode="0.00E+00">
                  <c:v>1.64E-3</c:v>
                </c:pt>
                <c:pt idx="91757" formatCode="0.00E+00">
                  <c:v>1.64E-3</c:v>
                </c:pt>
                <c:pt idx="91758" formatCode="0.00E+00">
                  <c:v>1.64E-3</c:v>
                </c:pt>
                <c:pt idx="91759" formatCode="0.00E+00">
                  <c:v>1.64E-3</c:v>
                </c:pt>
                <c:pt idx="91760" formatCode="0.00E+00">
                  <c:v>1.64E-3</c:v>
                </c:pt>
                <c:pt idx="91761" formatCode="0.00E+00">
                  <c:v>1.64E-3</c:v>
                </c:pt>
                <c:pt idx="91762" formatCode="0.00E+00">
                  <c:v>1.64E-3</c:v>
                </c:pt>
                <c:pt idx="91763" formatCode="0.00E+00">
                  <c:v>1.64E-3</c:v>
                </c:pt>
                <c:pt idx="91764" formatCode="0.00E+00">
                  <c:v>1.64E-3</c:v>
                </c:pt>
                <c:pt idx="91765" formatCode="0.00E+00">
                  <c:v>1.64E-3</c:v>
                </c:pt>
                <c:pt idx="91766" formatCode="0.00E+00">
                  <c:v>1.64E-3</c:v>
                </c:pt>
                <c:pt idx="91767" formatCode="0.00E+00">
                  <c:v>1.64E-3</c:v>
                </c:pt>
                <c:pt idx="91768" formatCode="0.00E+00">
                  <c:v>1.64E-3</c:v>
                </c:pt>
                <c:pt idx="91769" formatCode="0.00E+00">
                  <c:v>1.64E-3</c:v>
                </c:pt>
                <c:pt idx="91770" formatCode="0.00E+00">
                  <c:v>1.64E-3</c:v>
                </c:pt>
                <c:pt idx="91771" formatCode="0.00E+00">
                  <c:v>1.64E-3</c:v>
                </c:pt>
                <c:pt idx="91772" formatCode="0.00E+00">
                  <c:v>1.64E-3</c:v>
                </c:pt>
                <c:pt idx="91773" formatCode="0.00E+00">
                  <c:v>1.64E-3</c:v>
                </c:pt>
                <c:pt idx="91774" formatCode="0.00E+00">
                  <c:v>1.64E-3</c:v>
                </c:pt>
                <c:pt idx="91775" formatCode="0.00E+00">
                  <c:v>1.64E-3</c:v>
                </c:pt>
                <c:pt idx="91776" formatCode="0.00E+00">
                  <c:v>1.64E-3</c:v>
                </c:pt>
                <c:pt idx="91777" formatCode="0.00E+00">
                  <c:v>1.64E-3</c:v>
                </c:pt>
                <c:pt idx="91778" formatCode="0.00E+00">
                  <c:v>1.64E-3</c:v>
                </c:pt>
                <c:pt idx="91779" formatCode="0.00E+00">
                  <c:v>1.64E-3</c:v>
                </c:pt>
                <c:pt idx="91780" formatCode="0.00E+00">
                  <c:v>1.64E-3</c:v>
                </c:pt>
                <c:pt idx="91781" formatCode="0.00E+00">
                  <c:v>1.64E-3</c:v>
                </c:pt>
                <c:pt idx="91782" formatCode="0.00E+00">
                  <c:v>1.64E-3</c:v>
                </c:pt>
                <c:pt idx="91783" formatCode="0.00E+00">
                  <c:v>1.64E-3</c:v>
                </c:pt>
                <c:pt idx="91784" formatCode="0.00E+00">
                  <c:v>1.64E-3</c:v>
                </c:pt>
                <c:pt idx="91785" formatCode="0.00E+00">
                  <c:v>1.64E-3</c:v>
                </c:pt>
                <c:pt idx="91786" formatCode="0.00E+00">
                  <c:v>1.64E-3</c:v>
                </c:pt>
                <c:pt idx="91787" formatCode="0.00E+00">
                  <c:v>1.64E-3</c:v>
                </c:pt>
                <c:pt idx="91788" formatCode="0.00E+00">
                  <c:v>1.64E-3</c:v>
                </c:pt>
                <c:pt idx="91789" formatCode="0.00E+00">
                  <c:v>1.64E-3</c:v>
                </c:pt>
                <c:pt idx="91790" formatCode="0.00E+00">
                  <c:v>1.64E-3</c:v>
                </c:pt>
                <c:pt idx="91791" formatCode="0.00E+00">
                  <c:v>1.64E-3</c:v>
                </c:pt>
                <c:pt idx="91792" formatCode="0.00E+00">
                  <c:v>1.64E-3</c:v>
                </c:pt>
                <c:pt idx="91793" formatCode="0.00E+00">
                  <c:v>1.64E-3</c:v>
                </c:pt>
                <c:pt idx="91794" formatCode="0.00E+00">
                  <c:v>1.64E-3</c:v>
                </c:pt>
                <c:pt idx="91795" formatCode="0.00E+00">
                  <c:v>1.64E-3</c:v>
                </c:pt>
                <c:pt idx="91796" formatCode="0.00E+00">
                  <c:v>1.64E-3</c:v>
                </c:pt>
                <c:pt idx="91797" formatCode="0.00E+00">
                  <c:v>1.64E-3</c:v>
                </c:pt>
                <c:pt idx="91798" formatCode="0.00E+00">
                  <c:v>1.64E-3</c:v>
                </c:pt>
                <c:pt idx="91799" formatCode="0.00E+00">
                  <c:v>1.64E-3</c:v>
                </c:pt>
                <c:pt idx="91800" formatCode="0.00E+00">
                  <c:v>1.64E-3</c:v>
                </c:pt>
                <c:pt idx="91801" formatCode="0.00E+00">
                  <c:v>1.64E-3</c:v>
                </c:pt>
                <c:pt idx="91802" formatCode="0.00E+00">
                  <c:v>1.64E-3</c:v>
                </c:pt>
                <c:pt idx="91803" formatCode="0.00E+00">
                  <c:v>1.64E-3</c:v>
                </c:pt>
                <c:pt idx="91804" formatCode="0.00E+00">
                  <c:v>1.64E-3</c:v>
                </c:pt>
                <c:pt idx="91805" formatCode="0.00E+00">
                  <c:v>1.64E-3</c:v>
                </c:pt>
                <c:pt idx="91806" formatCode="0.00E+00">
                  <c:v>1.64E-3</c:v>
                </c:pt>
                <c:pt idx="91807" formatCode="0.00E+00">
                  <c:v>1.64E-3</c:v>
                </c:pt>
                <c:pt idx="91808" formatCode="0.00E+00">
                  <c:v>1.64E-3</c:v>
                </c:pt>
                <c:pt idx="91809" formatCode="0.00E+00">
                  <c:v>1.64E-3</c:v>
                </c:pt>
                <c:pt idx="91810" formatCode="0.00E+00">
                  <c:v>1.64E-3</c:v>
                </c:pt>
                <c:pt idx="91811" formatCode="0.00E+00">
                  <c:v>1.64E-3</c:v>
                </c:pt>
                <c:pt idx="91812" formatCode="0.00E+00">
                  <c:v>1.64E-3</c:v>
                </c:pt>
                <c:pt idx="91813" formatCode="0.00E+00">
                  <c:v>1.64E-3</c:v>
                </c:pt>
                <c:pt idx="91814" formatCode="0.00E+00">
                  <c:v>1.64E-3</c:v>
                </c:pt>
                <c:pt idx="91815" formatCode="0.00E+00">
                  <c:v>1.64E-3</c:v>
                </c:pt>
                <c:pt idx="91816" formatCode="0.00E+00">
                  <c:v>1.64E-3</c:v>
                </c:pt>
                <c:pt idx="91817" formatCode="0.00E+00">
                  <c:v>1.64E-3</c:v>
                </c:pt>
                <c:pt idx="91818" formatCode="0.00E+00">
                  <c:v>1.64E-3</c:v>
                </c:pt>
                <c:pt idx="91819" formatCode="0.00E+00">
                  <c:v>1.64E-3</c:v>
                </c:pt>
                <c:pt idx="91820" formatCode="0.00E+00">
                  <c:v>1.64E-3</c:v>
                </c:pt>
                <c:pt idx="91821" formatCode="0.00E+00">
                  <c:v>1.64E-3</c:v>
                </c:pt>
                <c:pt idx="91822" formatCode="0.00E+00">
                  <c:v>1.64E-3</c:v>
                </c:pt>
                <c:pt idx="91823" formatCode="0.00E+00">
                  <c:v>1.64E-3</c:v>
                </c:pt>
                <c:pt idx="91824" formatCode="0.00E+00">
                  <c:v>1.64E-3</c:v>
                </c:pt>
                <c:pt idx="91825" formatCode="0.00E+00">
                  <c:v>1.64E-3</c:v>
                </c:pt>
                <c:pt idx="91826" formatCode="0.00E+00">
                  <c:v>1.64E-3</c:v>
                </c:pt>
                <c:pt idx="91827" formatCode="0.00E+00">
                  <c:v>1.64E-3</c:v>
                </c:pt>
                <c:pt idx="91828" formatCode="0.00E+00">
                  <c:v>1.64E-3</c:v>
                </c:pt>
                <c:pt idx="91829" formatCode="0.00E+00">
                  <c:v>1.64E-3</c:v>
                </c:pt>
                <c:pt idx="91830" formatCode="0.00E+00">
                  <c:v>1.64E-3</c:v>
                </c:pt>
                <c:pt idx="91831" formatCode="0.00E+00">
                  <c:v>1.64E-3</c:v>
                </c:pt>
                <c:pt idx="91832" formatCode="0.00E+00">
                  <c:v>1.64E-3</c:v>
                </c:pt>
                <c:pt idx="91833" formatCode="0.00E+00">
                  <c:v>1.64E-3</c:v>
                </c:pt>
                <c:pt idx="91834" formatCode="0.00E+00">
                  <c:v>1.64E-3</c:v>
                </c:pt>
                <c:pt idx="91835" formatCode="0.00E+00">
                  <c:v>1.64E-3</c:v>
                </c:pt>
                <c:pt idx="91836" formatCode="0.00E+00">
                  <c:v>1.64E-3</c:v>
                </c:pt>
                <c:pt idx="91837" formatCode="0.00E+00">
                  <c:v>1.64E-3</c:v>
                </c:pt>
                <c:pt idx="91838" formatCode="0.00E+00">
                  <c:v>1.64E-3</c:v>
                </c:pt>
                <c:pt idx="91839" formatCode="0.00E+00">
                  <c:v>1.64E-3</c:v>
                </c:pt>
                <c:pt idx="91840" formatCode="0.00E+00">
                  <c:v>1.64E-3</c:v>
                </c:pt>
                <c:pt idx="91841" formatCode="0.00E+00">
                  <c:v>1.64E-3</c:v>
                </c:pt>
                <c:pt idx="91842" formatCode="0.00E+00">
                  <c:v>1.64E-3</c:v>
                </c:pt>
                <c:pt idx="91843" formatCode="0.00E+00">
                  <c:v>1.64E-3</c:v>
                </c:pt>
                <c:pt idx="91844" formatCode="0.00E+00">
                  <c:v>1.64E-3</c:v>
                </c:pt>
                <c:pt idx="91845" formatCode="0.00E+00">
                  <c:v>1.64E-3</c:v>
                </c:pt>
                <c:pt idx="91846" formatCode="0.00E+00">
                  <c:v>1.64E-3</c:v>
                </c:pt>
                <c:pt idx="91847" formatCode="0.00E+00">
                  <c:v>1.64E-3</c:v>
                </c:pt>
                <c:pt idx="91848" formatCode="0.00E+00">
                  <c:v>1.64E-3</c:v>
                </c:pt>
                <c:pt idx="91849" formatCode="0.00E+00">
                  <c:v>1.64E-3</c:v>
                </c:pt>
                <c:pt idx="91850" formatCode="0.00E+00">
                  <c:v>1.64E-3</c:v>
                </c:pt>
                <c:pt idx="91851" formatCode="0.00E+00">
                  <c:v>1.64E-3</c:v>
                </c:pt>
                <c:pt idx="91852" formatCode="0.00E+00">
                  <c:v>1.64E-3</c:v>
                </c:pt>
                <c:pt idx="91853" formatCode="0.00E+00">
                  <c:v>1.64E-3</c:v>
                </c:pt>
                <c:pt idx="91854" formatCode="0.00E+00">
                  <c:v>1.64E-3</c:v>
                </c:pt>
                <c:pt idx="91855" formatCode="0.00E+00">
                  <c:v>1.64E-3</c:v>
                </c:pt>
                <c:pt idx="91856" formatCode="0.00E+00">
                  <c:v>1.64E-3</c:v>
                </c:pt>
                <c:pt idx="91857" formatCode="0.00E+00">
                  <c:v>1.64E-3</c:v>
                </c:pt>
                <c:pt idx="91858" formatCode="0.00E+00">
                  <c:v>1.64E-3</c:v>
                </c:pt>
                <c:pt idx="91859" formatCode="0.00E+00">
                  <c:v>1.64E-3</c:v>
                </c:pt>
                <c:pt idx="91860" formatCode="0.00E+00">
                  <c:v>1.64E-3</c:v>
                </c:pt>
                <c:pt idx="91861" formatCode="0.00E+00">
                  <c:v>1.64E-3</c:v>
                </c:pt>
                <c:pt idx="91862" formatCode="0.00E+00">
                  <c:v>1.64E-3</c:v>
                </c:pt>
                <c:pt idx="91863" formatCode="0.00E+00">
                  <c:v>1.64E-3</c:v>
                </c:pt>
                <c:pt idx="91864" formatCode="0.00E+00">
                  <c:v>1.64E-3</c:v>
                </c:pt>
                <c:pt idx="91865" formatCode="0.00E+00">
                  <c:v>1.64E-3</c:v>
                </c:pt>
                <c:pt idx="91866" formatCode="0.00E+00">
                  <c:v>1.64E-3</c:v>
                </c:pt>
                <c:pt idx="91867" formatCode="0.00E+00">
                  <c:v>1.64E-3</c:v>
                </c:pt>
                <c:pt idx="91868" formatCode="0.00E+00">
                  <c:v>1.64E-3</c:v>
                </c:pt>
                <c:pt idx="91869" formatCode="0.00E+00">
                  <c:v>1.64E-3</c:v>
                </c:pt>
                <c:pt idx="91870" formatCode="0.00E+00">
                  <c:v>1.64E-3</c:v>
                </c:pt>
                <c:pt idx="91871" formatCode="0.00E+00">
                  <c:v>1.64E-3</c:v>
                </c:pt>
                <c:pt idx="91872" formatCode="0.00E+00">
                  <c:v>1.64E-3</c:v>
                </c:pt>
                <c:pt idx="91873" formatCode="0.00E+00">
                  <c:v>1.64E-3</c:v>
                </c:pt>
                <c:pt idx="91874" formatCode="0.00E+00">
                  <c:v>1.64E-3</c:v>
                </c:pt>
                <c:pt idx="91875" formatCode="0.00E+00">
                  <c:v>1.64E-3</c:v>
                </c:pt>
                <c:pt idx="91876" formatCode="0.00E+00">
                  <c:v>1.64E-3</c:v>
                </c:pt>
                <c:pt idx="91877" formatCode="0.00E+00">
                  <c:v>1.64E-3</c:v>
                </c:pt>
                <c:pt idx="91878" formatCode="0.00E+00">
                  <c:v>1.64E-3</c:v>
                </c:pt>
                <c:pt idx="91879" formatCode="0.00E+00">
                  <c:v>1.64E-3</c:v>
                </c:pt>
                <c:pt idx="91880" formatCode="0.00E+00">
                  <c:v>1.64E-3</c:v>
                </c:pt>
                <c:pt idx="91881" formatCode="0.00E+00">
                  <c:v>1.64E-3</c:v>
                </c:pt>
                <c:pt idx="91882" formatCode="0.00E+00">
                  <c:v>1.64E-3</c:v>
                </c:pt>
                <c:pt idx="91883" formatCode="0.00E+00">
                  <c:v>1.64E-3</c:v>
                </c:pt>
                <c:pt idx="91884" formatCode="0.00E+00">
                  <c:v>1.64E-3</c:v>
                </c:pt>
                <c:pt idx="91885" formatCode="0.00E+00">
                  <c:v>1.64E-3</c:v>
                </c:pt>
                <c:pt idx="91886" formatCode="0.00E+00">
                  <c:v>1.64E-3</c:v>
                </c:pt>
                <c:pt idx="91887" formatCode="0.00E+00">
                  <c:v>1.64E-3</c:v>
                </c:pt>
                <c:pt idx="91888" formatCode="0.00E+00">
                  <c:v>1.64E-3</c:v>
                </c:pt>
                <c:pt idx="91889" formatCode="0.00E+00">
                  <c:v>1.64E-3</c:v>
                </c:pt>
                <c:pt idx="91890" formatCode="0.00E+00">
                  <c:v>1.64E-3</c:v>
                </c:pt>
                <c:pt idx="91891" formatCode="0.00E+00">
                  <c:v>1.64E-3</c:v>
                </c:pt>
                <c:pt idx="91892" formatCode="0.00E+00">
                  <c:v>1.64E-3</c:v>
                </c:pt>
                <c:pt idx="91893" formatCode="0.00E+00">
                  <c:v>1.64E-3</c:v>
                </c:pt>
                <c:pt idx="91894" formatCode="0.00E+00">
                  <c:v>1.64E-3</c:v>
                </c:pt>
                <c:pt idx="91895" formatCode="0.00E+00">
                  <c:v>1.64E-3</c:v>
                </c:pt>
                <c:pt idx="91896" formatCode="0.00E+00">
                  <c:v>1.64E-3</c:v>
                </c:pt>
                <c:pt idx="91897" formatCode="0.00E+00">
                  <c:v>1.64E-3</c:v>
                </c:pt>
                <c:pt idx="91898" formatCode="0.00E+00">
                  <c:v>1.64E-3</c:v>
                </c:pt>
                <c:pt idx="91899" formatCode="0.00E+00">
                  <c:v>1.64E-3</c:v>
                </c:pt>
                <c:pt idx="91900" formatCode="0.00E+00">
                  <c:v>1.64E-3</c:v>
                </c:pt>
                <c:pt idx="91901" formatCode="0.00E+00">
                  <c:v>1.64E-3</c:v>
                </c:pt>
                <c:pt idx="91902" formatCode="0.00E+00">
                  <c:v>1.64E-3</c:v>
                </c:pt>
                <c:pt idx="91903" formatCode="0.00E+00">
                  <c:v>1.64E-3</c:v>
                </c:pt>
                <c:pt idx="91904" formatCode="0.00E+00">
                  <c:v>1.64E-3</c:v>
                </c:pt>
                <c:pt idx="91905" formatCode="0.00E+00">
                  <c:v>1.64E-3</c:v>
                </c:pt>
                <c:pt idx="91906" formatCode="0.00E+00">
                  <c:v>1.64E-3</c:v>
                </c:pt>
                <c:pt idx="91907" formatCode="0.00E+00">
                  <c:v>1.64E-3</c:v>
                </c:pt>
                <c:pt idx="91908" formatCode="0.00E+00">
                  <c:v>1.64E-3</c:v>
                </c:pt>
                <c:pt idx="91909" formatCode="0.00E+00">
                  <c:v>1.64E-3</c:v>
                </c:pt>
                <c:pt idx="91910" formatCode="0.00E+00">
                  <c:v>1.64E-3</c:v>
                </c:pt>
                <c:pt idx="91911" formatCode="0.00E+00">
                  <c:v>1.64E-3</c:v>
                </c:pt>
                <c:pt idx="91912" formatCode="0.00E+00">
                  <c:v>1.64E-3</c:v>
                </c:pt>
                <c:pt idx="91913" formatCode="0.00E+00">
                  <c:v>1.64E-3</c:v>
                </c:pt>
                <c:pt idx="91914" formatCode="0.00E+00">
                  <c:v>1.64E-3</c:v>
                </c:pt>
                <c:pt idx="91915" formatCode="0.00E+00">
                  <c:v>1.64E-3</c:v>
                </c:pt>
                <c:pt idx="91916" formatCode="0.00E+00">
                  <c:v>1.64E-3</c:v>
                </c:pt>
                <c:pt idx="91917" formatCode="0.00E+00">
                  <c:v>1.64E-3</c:v>
                </c:pt>
                <c:pt idx="91918" formatCode="0.00E+00">
                  <c:v>1.64E-3</c:v>
                </c:pt>
                <c:pt idx="91919" formatCode="0.00E+00">
                  <c:v>1.64E-3</c:v>
                </c:pt>
                <c:pt idx="91920" formatCode="0.00E+00">
                  <c:v>1.64E-3</c:v>
                </c:pt>
                <c:pt idx="91921" formatCode="0.00E+00">
                  <c:v>1.64E-3</c:v>
                </c:pt>
                <c:pt idx="91922" formatCode="0.00E+00">
                  <c:v>1.64E-3</c:v>
                </c:pt>
                <c:pt idx="91923" formatCode="0.00E+00">
                  <c:v>1.64E-3</c:v>
                </c:pt>
                <c:pt idx="91924" formatCode="0.00E+00">
                  <c:v>1.64E-3</c:v>
                </c:pt>
                <c:pt idx="91925" formatCode="0.00E+00">
                  <c:v>1.64E-3</c:v>
                </c:pt>
                <c:pt idx="91926" formatCode="0.00E+00">
                  <c:v>1.64E-3</c:v>
                </c:pt>
                <c:pt idx="91927" formatCode="0.00E+00">
                  <c:v>1.64E-3</c:v>
                </c:pt>
                <c:pt idx="91928" formatCode="0.00E+00">
                  <c:v>1.64E-3</c:v>
                </c:pt>
                <c:pt idx="91929" formatCode="0.00E+00">
                  <c:v>1.64E-3</c:v>
                </c:pt>
                <c:pt idx="91930" formatCode="0.00E+00">
                  <c:v>1.64E-3</c:v>
                </c:pt>
                <c:pt idx="91931" formatCode="0.00E+00">
                  <c:v>1.64E-3</c:v>
                </c:pt>
                <c:pt idx="91932" formatCode="0.00E+00">
                  <c:v>1.64E-3</c:v>
                </c:pt>
                <c:pt idx="91933" formatCode="0.00E+00">
                  <c:v>1.64E-3</c:v>
                </c:pt>
                <c:pt idx="91934" formatCode="0.00E+00">
                  <c:v>1.64E-3</c:v>
                </c:pt>
                <c:pt idx="91935" formatCode="0.00E+00">
                  <c:v>1.64E-3</c:v>
                </c:pt>
                <c:pt idx="91936" formatCode="0.00E+00">
                  <c:v>1.64E-3</c:v>
                </c:pt>
                <c:pt idx="91937" formatCode="0.00E+00">
                  <c:v>1.64E-3</c:v>
                </c:pt>
                <c:pt idx="91938" formatCode="0.00E+00">
                  <c:v>1.64E-3</c:v>
                </c:pt>
                <c:pt idx="91939" formatCode="0.00E+00">
                  <c:v>1.64E-3</c:v>
                </c:pt>
                <c:pt idx="91940" formatCode="0.00E+00">
                  <c:v>1.64E-3</c:v>
                </c:pt>
                <c:pt idx="91941" formatCode="0.00E+00">
                  <c:v>1.64E-3</c:v>
                </c:pt>
                <c:pt idx="91942" formatCode="0.00E+00">
                  <c:v>1.64E-3</c:v>
                </c:pt>
                <c:pt idx="91943" formatCode="0.00E+00">
                  <c:v>1.64E-3</c:v>
                </c:pt>
                <c:pt idx="91944" formatCode="0.00E+00">
                  <c:v>1.64E-3</c:v>
                </c:pt>
                <c:pt idx="91945" formatCode="0.00E+00">
                  <c:v>1.64E-3</c:v>
                </c:pt>
                <c:pt idx="91946" formatCode="0.00E+00">
                  <c:v>1.64E-3</c:v>
                </c:pt>
                <c:pt idx="91947" formatCode="0.00E+00">
                  <c:v>1.64E-3</c:v>
                </c:pt>
                <c:pt idx="91948" formatCode="0.00E+00">
                  <c:v>1.64E-3</c:v>
                </c:pt>
                <c:pt idx="91949" formatCode="0.00E+00">
                  <c:v>1.64E-3</c:v>
                </c:pt>
                <c:pt idx="91950" formatCode="0.00E+00">
                  <c:v>1.64E-3</c:v>
                </c:pt>
                <c:pt idx="91951" formatCode="0.00E+00">
                  <c:v>1.64E-3</c:v>
                </c:pt>
                <c:pt idx="91952" formatCode="0.00E+00">
                  <c:v>1.64E-3</c:v>
                </c:pt>
                <c:pt idx="91953" formatCode="0.00E+00">
                  <c:v>1.64E-3</c:v>
                </c:pt>
                <c:pt idx="91954" formatCode="0.00E+00">
                  <c:v>1.64E-3</c:v>
                </c:pt>
                <c:pt idx="91955" formatCode="0.00E+00">
                  <c:v>1.64E-3</c:v>
                </c:pt>
                <c:pt idx="91956" formatCode="0.00E+00">
                  <c:v>1.64E-3</c:v>
                </c:pt>
                <c:pt idx="91957" formatCode="0.00E+00">
                  <c:v>1.64E-3</c:v>
                </c:pt>
                <c:pt idx="91958" formatCode="0.00E+00">
                  <c:v>1.64E-3</c:v>
                </c:pt>
                <c:pt idx="91959" formatCode="0.00E+00">
                  <c:v>1.64E-3</c:v>
                </c:pt>
                <c:pt idx="91960" formatCode="0.00E+00">
                  <c:v>1.64E-3</c:v>
                </c:pt>
                <c:pt idx="91961" formatCode="0.00E+00">
                  <c:v>1.64E-3</c:v>
                </c:pt>
                <c:pt idx="91962" formatCode="0.00E+00">
                  <c:v>1.64E-3</c:v>
                </c:pt>
                <c:pt idx="91963" formatCode="0.00E+00">
                  <c:v>1.64E-3</c:v>
                </c:pt>
                <c:pt idx="91964" formatCode="0.00E+00">
                  <c:v>1.64E-3</c:v>
                </c:pt>
                <c:pt idx="91965" formatCode="0.00E+00">
                  <c:v>1.64E-3</c:v>
                </c:pt>
                <c:pt idx="91966" formatCode="0.00E+00">
                  <c:v>1.64E-3</c:v>
                </c:pt>
                <c:pt idx="91967" formatCode="0.00E+00">
                  <c:v>1.64E-3</c:v>
                </c:pt>
                <c:pt idx="91968" formatCode="0.00E+00">
                  <c:v>1.64E-3</c:v>
                </c:pt>
                <c:pt idx="91969" formatCode="0.00E+00">
                  <c:v>1.64E-3</c:v>
                </c:pt>
                <c:pt idx="91970" formatCode="0.00E+00">
                  <c:v>1.64E-3</c:v>
                </c:pt>
                <c:pt idx="91971" formatCode="0.00E+00">
                  <c:v>1.64E-3</c:v>
                </c:pt>
                <c:pt idx="91972" formatCode="0.00E+00">
                  <c:v>1.64E-3</c:v>
                </c:pt>
                <c:pt idx="91973" formatCode="0.00E+00">
                  <c:v>1.64E-3</c:v>
                </c:pt>
                <c:pt idx="91974" formatCode="0.00E+00">
                  <c:v>1.64E-3</c:v>
                </c:pt>
                <c:pt idx="91975" formatCode="0.00E+00">
                  <c:v>1.64E-3</c:v>
                </c:pt>
                <c:pt idx="91976" formatCode="0.00E+00">
                  <c:v>1.64E-3</c:v>
                </c:pt>
                <c:pt idx="91977" formatCode="0.00E+00">
                  <c:v>1.64E-3</c:v>
                </c:pt>
                <c:pt idx="91978" formatCode="0.00E+00">
                  <c:v>1.64E-3</c:v>
                </c:pt>
                <c:pt idx="91979" formatCode="0.00E+00">
                  <c:v>1.64E-3</c:v>
                </c:pt>
                <c:pt idx="91980" formatCode="0.00E+00">
                  <c:v>1.64E-3</c:v>
                </c:pt>
                <c:pt idx="91981" formatCode="0.00E+00">
                  <c:v>1.64E-3</c:v>
                </c:pt>
                <c:pt idx="91982" formatCode="0.00E+00">
                  <c:v>1.64E-3</c:v>
                </c:pt>
                <c:pt idx="91983" formatCode="0.00E+00">
                  <c:v>1.64E-3</c:v>
                </c:pt>
                <c:pt idx="91984" formatCode="0.00E+00">
                  <c:v>1.64E-3</c:v>
                </c:pt>
                <c:pt idx="91985" formatCode="0.00E+00">
                  <c:v>1.64E-3</c:v>
                </c:pt>
                <c:pt idx="91986" formatCode="0.00E+00">
                  <c:v>1.64E-3</c:v>
                </c:pt>
                <c:pt idx="91987" formatCode="0.00E+00">
                  <c:v>1.64E-3</c:v>
                </c:pt>
                <c:pt idx="91988" formatCode="0.00E+00">
                  <c:v>1.64E-3</c:v>
                </c:pt>
                <c:pt idx="91989" formatCode="0.00E+00">
                  <c:v>1.64E-3</c:v>
                </c:pt>
                <c:pt idx="91990" formatCode="0.00E+00">
                  <c:v>1.64E-3</c:v>
                </c:pt>
                <c:pt idx="91991" formatCode="0.00E+00">
                  <c:v>1.64E-3</c:v>
                </c:pt>
                <c:pt idx="91992" formatCode="0.00E+00">
                  <c:v>1.64E-3</c:v>
                </c:pt>
                <c:pt idx="91993" formatCode="0.00E+00">
                  <c:v>1.64E-3</c:v>
                </c:pt>
                <c:pt idx="91994" formatCode="0.00E+00">
                  <c:v>1.64E-3</c:v>
                </c:pt>
                <c:pt idx="91995" formatCode="0.00E+00">
                  <c:v>1.64E-3</c:v>
                </c:pt>
                <c:pt idx="91996" formatCode="0.00E+00">
                  <c:v>1.64E-3</c:v>
                </c:pt>
                <c:pt idx="91997" formatCode="0.00E+00">
                  <c:v>1.64E-3</c:v>
                </c:pt>
                <c:pt idx="91998" formatCode="0.00E+00">
                  <c:v>1.64E-3</c:v>
                </c:pt>
                <c:pt idx="91999" formatCode="0.00E+00">
                  <c:v>1.64E-3</c:v>
                </c:pt>
                <c:pt idx="92000" formatCode="0.00E+00">
                  <c:v>1.64E-3</c:v>
                </c:pt>
                <c:pt idx="92001" formatCode="0.00E+00">
                  <c:v>1.64E-3</c:v>
                </c:pt>
                <c:pt idx="92002" formatCode="0.00E+00">
                  <c:v>1.64E-3</c:v>
                </c:pt>
                <c:pt idx="92003" formatCode="0.00E+00">
                  <c:v>1.64E-3</c:v>
                </c:pt>
                <c:pt idx="92004" formatCode="0.00E+00">
                  <c:v>1.64E-3</c:v>
                </c:pt>
                <c:pt idx="92005" formatCode="0.00E+00">
                  <c:v>1.64E-3</c:v>
                </c:pt>
                <c:pt idx="92006" formatCode="0.00E+00">
                  <c:v>1.64E-3</c:v>
                </c:pt>
                <c:pt idx="92007" formatCode="0.00E+00">
                  <c:v>1.64E-3</c:v>
                </c:pt>
                <c:pt idx="92008" formatCode="0.00E+00">
                  <c:v>1.64E-3</c:v>
                </c:pt>
                <c:pt idx="92009" formatCode="0.00E+00">
                  <c:v>1.64E-3</c:v>
                </c:pt>
                <c:pt idx="92010" formatCode="0.00E+00">
                  <c:v>1.64E-3</c:v>
                </c:pt>
                <c:pt idx="92011" formatCode="0.00E+00">
                  <c:v>1.64E-3</c:v>
                </c:pt>
                <c:pt idx="92012" formatCode="0.00E+00">
                  <c:v>1.64E-3</c:v>
                </c:pt>
                <c:pt idx="92013" formatCode="0.00E+00">
                  <c:v>1.64E-3</c:v>
                </c:pt>
                <c:pt idx="92014" formatCode="0.00E+00">
                  <c:v>1.64E-3</c:v>
                </c:pt>
                <c:pt idx="92015" formatCode="0.00E+00">
                  <c:v>1.64E-3</c:v>
                </c:pt>
                <c:pt idx="92016" formatCode="0.00E+00">
                  <c:v>1.64E-3</c:v>
                </c:pt>
                <c:pt idx="92017" formatCode="0.00E+00">
                  <c:v>1.64E-3</c:v>
                </c:pt>
                <c:pt idx="92018" formatCode="0.00E+00">
                  <c:v>1.64E-3</c:v>
                </c:pt>
                <c:pt idx="92019" formatCode="0.00E+00">
                  <c:v>1.64E-3</c:v>
                </c:pt>
                <c:pt idx="92020" formatCode="0.00E+00">
                  <c:v>1.64E-3</c:v>
                </c:pt>
                <c:pt idx="92021" formatCode="0.00E+00">
                  <c:v>1.64E-3</c:v>
                </c:pt>
                <c:pt idx="92022" formatCode="0.00E+00">
                  <c:v>1.64E-3</c:v>
                </c:pt>
                <c:pt idx="92023" formatCode="0.00E+00">
                  <c:v>1.64E-3</c:v>
                </c:pt>
                <c:pt idx="92024" formatCode="0.00E+00">
                  <c:v>1.64E-3</c:v>
                </c:pt>
                <c:pt idx="92025" formatCode="0.00E+00">
                  <c:v>1.64E-3</c:v>
                </c:pt>
                <c:pt idx="92026" formatCode="0.00E+00">
                  <c:v>1.64E-3</c:v>
                </c:pt>
                <c:pt idx="92027" formatCode="0.00E+00">
                  <c:v>1.64E-3</c:v>
                </c:pt>
                <c:pt idx="92028" formatCode="0.00E+00">
                  <c:v>1.64E-3</c:v>
                </c:pt>
                <c:pt idx="92029" formatCode="0.00E+00">
                  <c:v>1.64E-3</c:v>
                </c:pt>
                <c:pt idx="92030" formatCode="0.00E+00">
                  <c:v>1.64E-3</c:v>
                </c:pt>
                <c:pt idx="92031" formatCode="0.00E+00">
                  <c:v>1.64E-3</c:v>
                </c:pt>
                <c:pt idx="92032" formatCode="0.00E+00">
                  <c:v>1.64E-3</c:v>
                </c:pt>
                <c:pt idx="92033" formatCode="0.00E+00">
                  <c:v>1.64E-3</c:v>
                </c:pt>
                <c:pt idx="92034" formatCode="0.00E+00">
                  <c:v>1.64E-3</c:v>
                </c:pt>
                <c:pt idx="92035" formatCode="0.00E+00">
                  <c:v>1.64E-3</c:v>
                </c:pt>
                <c:pt idx="92036" formatCode="0.00E+00">
                  <c:v>1.64E-3</c:v>
                </c:pt>
                <c:pt idx="92037" formatCode="0.00E+00">
                  <c:v>1.64E-3</c:v>
                </c:pt>
                <c:pt idx="92038" formatCode="0.00E+00">
                  <c:v>1.64E-3</c:v>
                </c:pt>
                <c:pt idx="92039" formatCode="0.00E+00">
                  <c:v>1.64E-3</c:v>
                </c:pt>
                <c:pt idx="92040" formatCode="0.00E+00">
                  <c:v>1.64E-3</c:v>
                </c:pt>
                <c:pt idx="92041" formatCode="0.00E+00">
                  <c:v>1.64E-3</c:v>
                </c:pt>
                <c:pt idx="92042" formatCode="0.00E+00">
                  <c:v>1.64E-3</c:v>
                </c:pt>
                <c:pt idx="92043" formatCode="0.00E+00">
                  <c:v>1.64E-3</c:v>
                </c:pt>
                <c:pt idx="92044" formatCode="0.00E+00">
                  <c:v>1.64E-3</c:v>
                </c:pt>
                <c:pt idx="92045" formatCode="0.00E+00">
                  <c:v>1.64E-3</c:v>
                </c:pt>
                <c:pt idx="92046" formatCode="0.00E+00">
                  <c:v>1.64E-3</c:v>
                </c:pt>
                <c:pt idx="92047" formatCode="0.00E+00">
                  <c:v>1.64E-3</c:v>
                </c:pt>
                <c:pt idx="92048" formatCode="0.00E+00">
                  <c:v>1.64E-3</c:v>
                </c:pt>
                <c:pt idx="92049" formatCode="0.00E+00">
                  <c:v>1.64E-3</c:v>
                </c:pt>
                <c:pt idx="92050" formatCode="0.00E+00">
                  <c:v>1.64E-3</c:v>
                </c:pt>
                <c:pt idx="92051" formatCode="0.00E+00">
                  <c:v>1.64E-3</c:v>
                </c:pt>
                <c:pt idx="92052" formatCode="0.00E+00">
                  <c:v>1.64E-3</c:v>
                </c:pt>
                <c:pt idx="92053" formatCode="0.00E+00">
                  <c:v>1.64E-3</c:v>
                </c:pt>
                <c:pt idx="92054" formatCode="0.00E+00">
                  <c:v>1.64E-3</c:v>
                </c:pt>
                <c:pt idx="92055" formatCode="0.00E+00">
                  <c:v>1.64E-3</c:v>
                </c:pt>
                <c:pt idx="92056" formatCode="0.00E+00">
                  <c:v>1.64E-3</c:v>
                </c:pt>
                <c:pt idx="92057" formatCode="0.00E+00">
                  <c:v>1.64E-3</c:v>
                </c:pt>
                <c:pt idx="92058" formatCode="0.00E+00">
                  <c:v>1.64E-3</c:v>
                </c:pt>
                <c:pt idx="92059" formatCode="0.00E+00">
                  <c:v>1.64E-3</c:v>
                </c:pt>
                <c:pt idx="92060" formatCode="0.00E+00">
                  <c:v>1.64E-3</c:v>
                </c:pt>
                <c:pt idx="92061" formatCode="0.00E+00">
                  <c:v>1.64E-3</c:v>
                </c:pt>
                <c:pt idx="92062" formatCode="0.00E+00">
                  <c:v>1.64E-3</c:v>
                </c:pt>
                <c:pt idx="92063" formatCode="0.00E+00">
                  <c:v>1.64E-3</c:v>
                </c:pt>
                <c:pt idx="92064" formatCode="0.00E+00">
                  <c:v>1.64E-3</c:v>
                </c:pt>
                <c:pt idx="92065" formatCode="0.00E+00">
                  <c:v>1.64E-3</c:v>
                </c:pt>
                <c:pt idx="92066" formatCode="0.00E+00">
                  <c:v>1.64E-3</c:v>
                </c:pt>
                <c:pt idx="92067" formatCode="0.00E+00">
                  <c:v>1.64E-3</c:v>
                </c:pt>
                <c:pt idx="92068" formatCode="0.00E+00">
                  <c:v>1.64E-3</c:v>
                </c:pt>
                <c:pt idx="92069" formatCode="0.00E+00">
                  <c:v>1.64E-3</c:v>
                </c:pt>
                <c:pt idx="92070" formatCode="0.00E+00">
                  <c:v>1.64E-3</c:v>
                </c:pt>
                <c:pt idx="92071" formatCode="0.00E+00">
                  <c:v>1.64E-3</c:v>
                </c:pt>
                <c:pt idx="92072" formatCode="0.00E+00">
                  <c:v>1.64E-3</c:v>
                </c:pt>
                <c:pt idx="92073" formatCode="0.00E+00">
                  <c:v>1.64E-3</c:v>
                </c:pt>
                <c:pt idx="92074" formatCode="0.00E+00">
                  <c:v>1.64E-3</c:v>
                </c:pt>
                <c:pt idx="92075" formatCode="0.00E+00">
                  <c:v>1.64E-3</c:v>
                </c:pt>
                <c:pt idx="92076" formatCode="0.00E+00">
                  <c:v>1.64E-3</c:v>
                </c:pt>
                <c:pt idx="92077" formatCode="0.00E+00">
                  <c:v>1.64E-3</c:v>
                </c:pt>
                <c:pt idx="92078" formatCode="0.00E+00">
                  <c:v>1.64E-3</c:v>
                </c:pt>
                <c:pt idx="92079" formatCode="0.00E+00">
                  <c:v>1.64E-3</c:v>
                </c:pt>
                <c:pt idx="92080" formatCode="0.00E+00">
                  <c:v>1.64E-3</c:v>
                </c:pt>
                <c:pt idx="92081" formatCode="0.00E+00">
                  <c:v>1.64E-3</c:v>
                </c:pt>
                <c:pt idx="92082" formatCode="0.00E+00">
                  <c:v>1.64E-3</c:v>
                </c:pt>
                <c:pt idx="92083" formatCode="0.00E+00">
                  <c:v>1.64E-3</c:v>
                </c:pt>
                <c:pt idx="92084" formatCode="0.00E+00">
                  <c:v>1.64E-3</c:v>
                </c:pt>
                <c:pt idx="92085" formatCode="0.00E+00">
                  <c:v>1.64E-3</c:v>
                </c:pt>
                <c:pt idx="92086" formatCode="0.00E+00">
                  <c:v>1.64E-3</c:v>
                </c:pt>
                <c:pt idx="92087" formatCode="0.00E+00">
                  <c:v>1.64E-3</c:v>
                </c:pt>
                <c:pt idx="92088" formatCode="0.00E+00">
                  <c:v>1.64E-3</c:v>
                </c:pt>
                <c:pt idx="92089" formatCode="0.00E+00">
                  <c:v>1.64E-3</c:v>
                </c:pt>
                <c:pt idx="92090" formatCode="0.00E+00">
                  <c:v>1.64E-3</c:v>
                </c:pt>
                <c:pt idx="92091" formatCode="0.00E+00">
                  <c:v>1.64E-3</c:v>
                </c:pt>
                <c:pt idx="92092" formatCode="0.00E+00">
                  <c:v>1.64E-3</c:v>
                </c:pt>
                <c:pt idx="92093" formatCode="0.00E+00">
                  <c:v>1.64E-3</c:v>
                </c:pt>
                <c:pt idx="92094" formatCode="0.00E+00">
                  <c:v>1.64E-3</c:v>
                </c:pt>
                <c:pt idx="92095" formatCode="0.00E+00">
                  <c:v>1.64E-3</c:v>
                </c:pt>
                <c:pt idx="92096" formatCode="0.00E+00">
                  <c:v>1.64E-3</c:v>
                </c:pt>
                <c:pt idx="92097" formatCode="0.00E+00">
                  <c:v>1.64E-3</c:v>
                </c:pt>
                <c:pt idx="92098" formatCode="0.00E+00">
                  <c:v>1.64E-3</c:v>
                </c:pt>
                <c:pt idx="92099" formatCode="0.00E+00">
                  <c:v>1.64E-3</c:v>
                </c:pt>
                <c:pt idx="92100" formatCode="0.00E+00">
                  <c:v>1.64E-3</c:v>
                </c:pt>
                <c:pt idx="92101" formatCode="0.00E+00">
                  <c:v>1.64E-3</c:v>
                </c:pt>
                <c:pt idx="92102" formatCode="0.00E+00">
                  <c:v>1.64E-3</c:v>
                </c:pt>
                <c:pt idx="92103" formatCode="0.00E+00">
                  <c:v>1.64E-3</c:v>
                </c:pt>
                <c:pt idx="92104" formatCode="0.00E+00">
                  <c:v>1.64E-3</c:v>
                </c:pt>
                <c:pt idx="92105" formatCode="0.00E+00">
                  <c:v>1.64E-3</c:v>
                </c:pt>
                <c:pt idx="92106" formatCode="0.00E+00">
                  <c:v>1.64E-3</c:v>
                </c:pt>
                <c:pt idx="92107" formatCode="0.00E+00">
                  <c:v>1.64E-3</c:v>
                </c:pt>
                <c:pt idx="92108" formatCode="0.00E+00">
                  <c:v>1.64E-3</c:v>
                </c:pt>
                <c:pt idx="92109" formatCode="0.00E+00">
                  <c:v>1.64E-3</c:v>
                </c:pt>
                <c:pt idx="92110" formatCode="0.00E+00">
                  <c:v>1.64E-3</c:v>
                </c:pt>
                <c:pt idx="92111" formatCode="0.00E+00">
                  <c:v>1.64E-3</c:v>
                </c:pt>
                <c:pt idx="92112" formatCode="0.00E+00">
                  <c:v>1.64E-3</c:v>
                </c:pt>
                <c:pt idx="92113" formatCode="0.00E+00">
                  <c:v>1.64E-3</c:v>
                </c:pt>
                <c:pt idx="92114" formatCode="0.00E+00">
                  <c:v>1.64E-3</c:v>
                </c:pt>
                <c:pt idx="92115" formatCode="0.00E+00">
                  <c:v>1.64E-3</c:v>
                </c:pt>
                <c:pt idx="92116" formatCode="0.00E+00">
                  <c:v>1.64E-3</c:v>
                </c:pt>
                <c:pt idx="92117" formatCode="0.00E+00">
                  <c:v>1.64E-3</c:v>
                </c:pt>
                <c:pt idx="92118" formatCode="0.00E+00">
                  <c:v>1.64E-3</c:v>
                </c:pt>
                <c:pt idx="92119" formatCode="0.00E+00">
                  <c:v>1.64E-3</c:v>
                </c:pt>
                <c:pt idx="92120" formatCode="0.00E+00">
                  <c:v>1.64E-3</c:v>
                </c:pt>
                <c:pt idx="92121" formatCode="0.00E+00">
                  <c:v>1.64E-3</c:v>
                </c:pt>
                <c:pt idx="92122" formatCode="0.00E+00">
                  <c:v>1.64E-3</c:v>
                </c:pt>
                <c:pt idx="92123" formatCode="0.00E+00">
                  <c:v>1.64E-3</c:v>
                </c:pt>
                <c:pt idx="92124" formatCode="0.00E+00">
                  <c:v>1.64E-3</c:v>
                </c:pt>
                <c:pt idx="92125" formatCode="0.00E+00">
                  <c:v>1.64E-3</c:v>
                </c:pt>
                <c:pt idx="92126" formatCode="0.00E+00">
                  <c:v>1.64E-3</c:v>
                </c:pt>
                <c:pt idx="92127" formatCode="0.00E+00">
                  <c:v>1.64E-3</c:v>
                </c:pt>
                <c:pt idx="92128" formatCode="0.00E+00">
                  <c:v>1.64E-3</c:v>
                </c:pt>
                <c:pt idx="92129" formatCode="0.00E+00">
                  <c:v>1.64E-3</c:v>
                </c:pt>
                <c:pt idx="92130" formatCode="0.00E+00">
                  <c:v>1.64E-3</c:v>
                </c:pt>
                <c:pt idx="92131" formatCode="0.00E+00">
                  <c:v>1.64E-3</c:v>
                </c:pt>
                <c:pt idx="92132" formatCode="0.00E+00">
                  <c:v>1.64E-3</c:v>
                </c:pt>
                <c:pt idx="92133" formatCode="0.00E+00">
                  <c:v>1.64E-3</c:v>
                </c:pt>
                <c:pt idx="92134" formatCode="0.00E+00">
                  <c:v>1.64E-3</c:v>
                </c:pt>
                <c:pt idx="92135" formatCode="0.00E+00">
                  <c:v>1.64E-3</c:v>
                </c:pt>
                <c:pt idx="92136" formatCode="0.00E+00">
                  <c:v>1.64E-3</c:v>
                </c:pt>
                <c:pt idx="92137" formatCode="0.00E+00">
                  <c:v>1.64E-3</c:v>
                </c:pt>
                <c:pt idx="92138" formatCode="0.00E+00">
                  <c:v>1.64E-3</c:v>
                </c:pt>
                <c:pt idx="92139" formatCode="0.00E+00">
                  <c:v>1.64E-3</c:v>
                </c:pt>
                <c:pt idx="92140" formatCode="0.00E+00">
                  <c:v>1.64E-3</c:v>
                </c:pt>
                <c:pt idx="92141" formatCode="0.00E+00">
                  <c:v>1.64E-3</c:v>
                </c:pt>
                <c:pt idx="92142" formatCode="0.00E+00">
                  <c:v>1.64E-3</c:v>
                </c:pt>
                <c:pt idx="92143" formatCode="0.00E+00">
                  <c:v>1.64E-3</c:v>
                </c:pt>
                <c:pt idx="92144" formatCode="0.00E+00">
                  <c:v>1.66E-3</c:v>
                </c:pt>
                <c:pt idx="92145" formatCode="0.00E+00">
                  <c:v>2.0400000000000001E-3</c:v>
                </c:pt>
                <c:pt idx="92146" formatCode="0.00E+00">
                  <c:v>3.64E-3</c:v>
                </c:pt>
                <c:pt idx="92147" formatCode="0.00E+00">
                  <c:v>5.7099999999999998E-3</c:v>
                </c:pt>
                <c:pt idx="92148" formatCode="0.00E+00">
                  <c:v>6.28E-3</c:v>
                </c:pt>
                <c:pt idx="92149" formatCode="0.00E+00">
                  <c:v>5.7099999999999998E-3</c:v>
                </c:pt>
                <c:pt idx="92150" formatCode="0.00E+00">
                  <c:v>5.3099999999999996E-3</c:v>
                </c:pt>
                <c:pt idx="92151" formatCode="0.00E+00">
                  <c:v>5.13E-3</c:v>
                </c:pt>
                <c:pt idx="92152" formatCode="0.00E+00">
                  <c:v>4.8300000000000001E-3</c:v>
                </c:pt>
                <c:pt idx="92153" formatCode="0.00E+00">
                  <c:v>4.6600000000000001E-3</c:v>
                </c:pt>
                <c:pt idx="92154" formatCode="0.00E+00">
                  <c:v>4.4799999999999996E-3</c:v>
                </c:pt>
                <c:pt idx="92155" formatCode="0.00E+00">
                  <c:v>4.3E-3</c:v>
                </c:pt>
                <c:pt idx="92156" formatCode="0.00E+00">
                  <c:v>4.1900000000000001E-3</c:v>
                </c:pt>
                <c:pt idx="92157" formatCode="0.00E+00">
                  <c:v>4.0400000000000002E-3</c:v>
                </c:pt>
                <c:pt idx="92158" formatCode="0.00E+00">
                  <c:v>3.9399999999999999E-3</c:v>
                </c:pt>
                <c:pt idx="92159" formatCode="0.00E+00">
                  <c:v>3.8300000000000001E-3</c:v>
                </c:pt>
                <c:pt idx="92160" formatCode="0.00E+00">
                  <c:v>3.7399999999999998E-3</c:v>
                </c:pt>
                <c:pt idx="92161" formatCode="0.00E+00">
                  <c:v>3.65E-3</c:v>
                </c:pt>
                <c:pt idx="92162" formatCode="0.00E+00">
                  <c:v>3.5699999999999998E-3</c:v>
                </c:pt>
                <c:pt idx="92163" formatCode="0.00E+00">
                  <c:v>3.5000000000000001E-3</c:v>
                </c:pt>
                <c:pt idx="92164" formatCode="0.00E+00">
                  <c:v>3.4299999999999999E-3</c:v>
                </c:pt>
                <c:pt idx="92165" formatCode="0.00E+00">
                  <c:v>3.3700000000000002E-3</c:v>
                </c:pt>
                <c:pt idx="92166" formatCode="0.00E+00">
                  <c:v>3.31E-3</c:v>
                </c:pt>
                <c:pt idx="92167" formatCode="0.00E+00">
                  <c:v>3.2599999999999999E-3</c:v>
                </c:pt>
                <c:pt idx="92168" formatCode="0.00E+00">
                  <c:v>3.2100000000000002E-3</c:v>
                </c:pt>
                <c:pt idx="92169" formatCode="0.00E+00">
                  <c:v>3.16E-3</c:v>
                </c:pt>
                <c:pt idx="92170" formatCode="0.00E+00">
                  <c:v>3.1199999999999999E-3</c:v>
                </c:pt>
                <c:pt idx="92171" formatCode="0.00E+00">
                  <c:v>3.0799999999999998E-3</c:v>
                </c:pt>
                <c:pt idx="92172" formatCode="0.00E+00">
                  <c:v>3.0400000000000002E-3</c:v>
                </c:pt>
                <c:pt idx="92173" formatCode="0.00E+00">
                  <c:v>3.0000000000000001E-3</c:v>
                </c:pt>
                <c:pt idx="92174" formatCode="0.00E+00">
                  <c:v>2.97E-3</c:v>
                </c:pt>
                <c:pt idx="92175" formatCode="0.00E+00">
                  <c:v>2.9399999999999999E-3</c:v>
                </c:pt>
                <c:pt idx="92176" formatCode="0.00E+00">
                  <c:v>2.9099999999999998E-3</c:v>
                </c:pt>
                <c:pt idx="92177" formatCode="0.00E+00">
                  <c:v>2.8800000000000002E-3</c:v>
                </c:pt>
                <c:pt idx="92178" formatCode="0.00E+00">
                  <c:v>2.8600000000000001E-3</c:v>
                </c:pt>
                <c:pt idx="92179" formatCode="0.00E+00">
                  <c:v>2.8300000000000001E-3</c:v>
                </c:pt>
                <c:pt idx="92180" formatCode="0.00E+00">
                  <c:v>2.81E-3</c:v>
                </c:pt>
                <c:pt idx="92181" formatCode="0.00E+00">
                  <c:v>2.7899999999999999E-3</c:v>
                </c:pt>
                <c:pt idx="92182" formatCode="0.00E+00">
                  <c:v>2.7699999999999999E-3</c:v>
                </c:pt>
                <c:pt idx="92183" formatCode="0.00E+00">
                  <c:v>2.7499999999999998E-3</c:v>
                </c:pt>
                <c:pt idx="92184" formatCode="0.00E+00">
                  <c:v>2.7299999999999998E-3</c:v>
                </c:pt>
                <c:pt idx="92185" formatCode="0.00E+00">
                  <c:v>2.7100000000000002E-3</c:v>
                </c:pt>
                <c:pt idx="92186" formatCode="0.00E+00">
                  <c:v>2.7000000000000001E-3</c:v>
                </c:pt>
                <c:pt idx="92187" formatCode="0.00E+00">
                  <c:v>2.6800000000000001E-3</c:v>
                </c:pt>
                <c:pt idx="92188" formatCode="0.00E+00">
                  <c:v>2.6700000000000001E-3</c:v>
                </c:pt>
                <c:pt idx="92189" formatCode="0.00E+00">
                  <c:v>2.65E-3</c:v>
                </c:pt>
                <c:pt idx="92190" formatCode="0.00E+00">
                  <c:v>2.64E-3</c:v>
                </c:pt>
                <c:pt idx="92191" formatCode="0.00E+00">
                  <c:v>2.6199999999999999E-3</c:v>
                </c:pt>
                <c:pt idx="92192" formatCode="0.00E+00">
                  <c:v>2.6099999999999999E-3</c:v>
                </c:pt>
                <c:pt idx="92193" formatCode="0.00E+00">
                  <c:v>2.5999999999999999E-3</c:v>
                </c:pt>
                <c:pt idx="92194" formatCode="0.00E+00">
                  <c:v>2.5899999999999999E-3</c:v>
                </c:pt>
                <c:pt idx="92195" formatCode="0.00E+00">
                  <c:v>2.5699999999999998E-3</c:v>
                </c:pt>
                <c:pt idx="92196" formatCode="0.00E+00">
                  <c:v>2.5600000000000002E-3</c:v>
                </c:pt>
                <c:pt idx="92197" formatCode="0.00E+00">
                  <c:v>2.5500000000000002E-3</c:v>
                </c:pt>
                <c:pt idx="92198" formatCode="0.00E+00">
                  <c:v>2.5400000000000002E-3</c:v>
                </c:pt>
                <c:pt idx="92199" formatCode="0.00E+00">
                  <c:v>2.5300000000000001E-3</c:v>
                </c:pt>
                <c:pt idx="92200" formatCode="0.00E+00">
                  <c:v>2.5200000000000001E-3</c:v>
                </c:pt>
                <c:pt idx="92201" formatCode="0.00E+00">
                  <c:v>2.5100000000000001E-3</c:v>
                </c:pt>
                <c:pt idx="92202" formatCode="0.00E+00">
                  <c:v>2.5000000000000001E-3</c:v>
                </c:pt>
                <c:pt idx="92203" formatCode="0.00E+00">
                  <c:v>2.5000000000000001E-3</c:v>
                </c:pt>
                <c:pt idx="92204" formatCode="0.00E+00">
                  <c:v>2.49E-3</c:v>
                </c:pt>
                <c:pt idx="92205" formatCode="0.00E+00">
                  <c:v>2.48E-3</c:v>
                </c:pt>
                <c:pt idx="92206" formatCode="0.00E+00">
                  <c:v>2.47E-3</c:v>
                </c:pt>
                <c:pt idx="92207" formatCode="0.00E+00">
                  <c:v>2.47E-3</c:v>
                </c:pt>
                <c:pt idx="92208" formatCode="0.00E+00">
                  <c:v>2.4599999999999999E-3</c:v>
                </c:pt>
                <c:pt idx="92209" formatCode="0.00E+00">
                  <c:v>2.4499999999999999E-3</c:v>
                </c:pt>
                <c:pt idx="92210" formatCode="0.00E+00">
                  <c:v>2.4399999999999999E-3</c:v>
                </c:pt>
                <c:pt idx="92211" formatCode="0.00E+00">
                  <c:v>2.4399999999999999E-3</c:v>
                </c:pt>
                <c:pt idx="92212" formatCode="0.00E+00">
                  <c:v>2.4299999999999999E-3</c:v>
                </c:pt>
                <c:pt idx="92213" formatCode="0.00E+00">
                  <c:v>2.4199999999999998E-3</c:v>
                </c:pt>
                <c:pt idx="92214" formatCode="0.00E+00">
                  <c:v>2.4199999999999998E-3</c:v>
                </c:pt>
                <c:pt idx="92215" formatCode="0.00E+00">
                  <c:v>2.4099999999999998E-3</c:v>
                </c:pt>
                <c:pt idx="92216" formatCode="0.00E+00">
                  <c:v>2.4099999999999998E-3</c:v>
                </c:pt>
                <c:pt idx="92217" formatCode="0.00E+00">
                  <c:v>2.3999999999999998E-3</c:v>
                </c:pt>
                <c:pt idx="92218" formatCode="0.00E+00">
                  <c:v>2.3900000000000002E-3</c:v>
                </c:pt>
                <c:pt idx="92219" formatCode="0.00E+00">
                  <c:v>2.3900000000000002E-3</c:v>
                </c:pt>
                <c:pt idx="92220" formatCode="0.00E+00">
                  <c:v>2.3800000000000002E-3</c:v>
                </c:pt>
                <c:pt idx="92221" formatCode="0.00E+00">
                  <c:v>2.3800000000000002E-3</c:v>
                </c:pt>
                <c:pt idx="92222" formatCode="0.00E+00">
                  <c:v>2.3700000000000001E-3</c:v>
                </c:pt>
                <c:pt idx="92223" formatCode="0.00E+00">
                  <c:v>2.3700000000000001E-3</c:v>
                </c:pt>
                <c:pt idx="92224" formatCode="0.00E+00">
                  <c:v>2.3600000000000001E-3</c:v>
                </c:pt>
                <c:pt idx="92225" formatCode="0.00E+00">
                  <c:v>2.3600000000000001E-3</c:v>
                </c:pt>
                <c:pt idx="92226" formatCode="0.00E+00">
                  <c:v>2.3500000000000001E-3</c:v>
                </c:pt>
                <c:pt idx="92227" formatCode="0.00E+00">
                  <c:v>2.3500000000000001E-3</c:v>
                </c:pt>
                <c:pt idx="92228" formatCode="0.00E+00">
                  <c:v>2.3400000000000001E-3</c:v>
                </c:pt>
                <c:pt idx="92229" formatCode="0.00E+00">
                  <c:v>2.3400000000000001E-3</c:v>
                </c:pt>
                <c:pt idx="92230" formatCode="0.00E+00">
                  <c:v>2.33E-3</c:v>
                </c:pt>
                <c:pt idx="92231" formatCode="0.00E+00">
                  <c:v>2.33E-3</c:v>
                </c:pt>
                <c:pt idx="92232" formatCode="0.00E+00">
                  <c:v>2.33E-3</c:v>
                </c:pt>
                <c:pt idx="92233" formatCode="0.00E+00">
                  <c:v>2.32E-3</c:v>
                </c:pt>
                <c:pt idx="92234" formatCode="0.00E+00">
                  <c:v>2.32E-3</c:v>
                </c:pt>
                <c:pt idx="92235" formatCode="0.00E+00">
                  <c:v>2.31E-3</c:v>
                </c:pt>
                <c:pt idx="92236" formatCode="0.00E+00">
                  <c:v>2.31E-3</c:v>
                </c:pt>
                <c:pt idx="92237" formatCode="0.00E+00">
                  <c:v>2.31E-3</c:v>
                </c:pt>
                <c:pt idx="92238" formatCode="0.00E+00">
                  <c:v>2.3E-3</c:v>
                </c:pt>
                <c:pt idx="92239" formatCode="0.00E+00">
                  <c:v>2.3E-3</c:v>
                </c:pt>
                <c:pt idx="92240" formatCode="0.00E+00">
                  <c:v>2.3E-3</c:v>
                </c:pt>
                <c:pt idx="92241" formatCode="0.00E+00">
                  <c:v>2.2899999999999999E-3</c:v>
                </c:pt>
                <c:pt idx="92242" formatCode="0.00E+00">
                  <c:v>2.2899999999999999E-3</c:v>
                </c:pt>
                <c:pt idx="92243" formatCode="0.00E+00">
                  <c:v>2.2799999999999999E-3</c:v>
                </c:pt>
                <c:pt idx="92244" formatCode="0.00E+00">
                  <c:v>2.2799999999999999E-3</c:v>
                </c:pt>
                <c:pt idx="92245" formatCode="0.00E+00">
                  <c:v>2.2799999999999999E-3</c:v>
                </c:pt>
                <c:pt idx="92246" formatCode="0.00E+00">
                  <c:v>2.2699999999999999E-3</c:v>
                </c:pt>
                <c:pt idx="92247" formatCode="0.00E+00">
                  <c:v>2.2699999999999999E-3</c:v>
                </c:pt>
                <c:pt idx="92248" formatCode="0.00E+00">
                  <c:v>2.2699999999999999E-3</c:v>
                </c:pt>
                <c:pt idx="92249" formatCode="0.00E+00">
                  <c:v>2.2599999999999999E-3</c:v>
                </c:pt>
                <c:pt idx="92250" formatCode="0.00E+00">
                  <c:v>2.2599999999999999E-3</c:v>
                </c:pt>
                <c:pt idx="92251" formatCode="0.00E+00">
                  <c:v>2.2599999999999999E-3</c:v>
                </c:pt>
                <c:pt idx="92252" formatCode="0.00E+00">
                  <c:v>2.2599999999999999E-3</c:v>
                </c:pt>
                <c:pt idx="92253" formatCode="0.00E+00">
                  <c:v>2.2499999999999998E-3</c:v>
                </c:pt>
                <c:pt idx="92254" formatCode="0.00E+00">
                  <c:v>2.2499999999999998E-3</c:v>
                </c:pt>
                <c:pt idx="92255" formatCode="0.00E+00">
                  <c:v>2.2399999999999998E-3</c:v>
                </c:pt>
                <c:pt idx="92256" formatCode="0.00E+00">
                  <c:v>2.2399999999999998E-3</c:v>
                </c:pt>
                <c:pt idx="92257" formatCode="0.00E+00">
                  <c:v>2.2399999999999998E-3</c:v>
                </c:pt>
                <c:pt idx="92258" formatCode="0.00E+00">
                  <c:v>2.2399999999999998E-3</c:v>
                </c:pt>
                <c:pt idx="92259" formatCode="0.00E+00">
                  <c:v>2.2300000000000002E-3</c:v>
                </c:pt>
                <c:pt idx="92260" formatCode="0.00E+00">
                  <c:v>2.2300000000000002E-3</c:v>
                </c:pt>
                <c:pt idx="92261" formatCode="0.00E+00">
                  <c:v>2.2300000000000002E-3</c:v>
                </c:pt>
                <c:pt idx="92262" formatCode="0.00E+00">
                  <c:v>2.2200000000000002E-3</c:v>
                </c:pt>
                <c:pt idx="92263" formatCode="0.00E+00">
                  <c:v>2.2200000000000002E-3</c:v>
                </c:pt>
                <c:pt idx="92264" formatCode="0.00E+00">
                  <c:v>2.2200000000000002E-3</c:v>
                </c:pt>
                <c:pt idx="92265" formatCode="0.00E+00">
                  <c:v>2.2100000000000002E-3</c:v>
                </c:pt>
                <c:pt idx="92266" formatCode="0.00E+00">
                  <c:v>2.2100000000000002E-3</c:v>
                </c:pt>
                <c:pt idx="92267" formatCode="0.00E+00">
                  <c:v>2.2100000000000002E-3</c:v>
                </c:pt>
                <c:pt idx="92268" formatCode="0.00E+00">
                  <c:v>2.2100000000000002E-3</c:v>
                </c:pt>
                <c:pt idx="92269" formatCode="0.00E+00">
                  <c:v>2.2000000000000001E-3</c:v>
                </c:pt>
                <c:pt idx="92270" formatCode="0.00E+00">
                  <c:v>2.2000000000000001E-3</c:v>
                </c:pt>
                <c:pt idx="92271" formatCode="0.00E+00">
                  <c:v>2.2000000000000001E-3</c:v>
                </c:pt>
                <c:pt idx="92272" formatCode="0.00E+00">
                  <c:v>2.2000000000000001E-3</c:v>
                </c:pt>
                <c:pt idx="92273" formatCode="0.00E+00">
                  <c:v>2.1900000000000001E-3</c:v>
                </c:pt>
                <c:pt idx="92274" formatCode="0.00E+00">
                  <c:v>2.1900000000000001E-3</c:v>
                </c:pt>
                <c:pt idx="92275" formatCode="0.00E+00">
                  <c:v>2.1900000000000001E-3</c:v>
                </c:pt>
                <c:pt idx="92276" formatCode="0.00E+00">
                  <c:v>2.1900000000000001E-3</c:v>
                </c:pt>
                <c:pt idx="92277" formatCode="0.00E+00">
                  <c:v>2.1800000000000001E-3</c:v>
                </c:pt>
                <c:pt idx="92278" formatCode="0.00E+00">
                  <c:v>2.1800000000000001E-3</c:v>
                </c:pt>
                <c:pt idx="92279" formatCode="0.00E+00">
                  <c:v>2.1800000000000001E-3</c:v>
                </c:pt>
                <c:pt idx="92280" formatCode="0.00E+00">
                  <c:v>2.1800000000000001E-3</c:v>
                </c:pt>
                <c:pt idx="92281" formatCode="0.00E+00">
                  <c:v>2.1700000000000001E-3</c:v>
                </c:pt>
                <c:pt idx="92282" formatCode="0.00E+00">
                  <c:v>2.1700000000000001E-3</c:v>
                </c:pt>
                <c:pt idx="92283" formatCode="0.00E+00">
                  <c:v>2.1700000000000001E-3</c:v>
                </c:pt>
                <c:pt idx="92284" formatCode="0.00E+00">
                  <c:v>2.1700000000000001E-3</c:v>
                </c:pt>
                <c:pt idx="92285" formatCode="0.00E+00">
                  <c:v>2.16E-3</c:v>
                </c:pt>
                <c:pt idx="92286" formatCode="0.00E+00">
                  <c:v>2.16E-3</c:v>
                </c:pt>
                <c:pt idx="92287" formatCode="0.00E+00">
                  <c:v>2.16E-3</c:v>
                </c:pt>
                <c:pt idx="92288" formatCode="0.00E+00">
                  <c:v>2.16E-3</c:v>
                </c:pt>
                <c:pt idx="92289" formatCode="0.00E+00">
                  <c:v>2.15E-3</c:v>
                </c:pt>
                <c:pt idx="92290" formatCode="0.00E+00">
                  <c:v>2.15E-3</c:v>
                </c:pt>
                <c:pt idx="92291" formatCode="0.00E+00">
                  <c:v>2.15E-3</c:v>
                </c:pt>
                <c:pt idx="92292" formatCode="0.00E+00">
                  <c:v>2.15E-3</c:v>
                </c:pt>
                <c:pt idx="92293" formatCode="0.00E+00">
                  <c:v>2.15E-3</c:v>
                </c:pt>
                <c:pt idx="92294" formatCode="0.00E+00">
                  <c:v>2.14E-3</c:v>
                </c:pt>
                <c:pt idx="92295" formatCode="0.00E+00">
                  <c:v>2.14E-3</c:v>
                </c:pt>
                <c:pt idx="92296" formatCode="0.00E+00">
                  <c:v>2.14E-3</c:v>
                </c:pt>
                <c:pt idx="92297" formatCode="0.00E+00">
                  <c:v>2.14E-3</c:v>
                </c:pt>
                <c:pt idx="92298" formatCode="0.00E+00">
                  <c:v>2.1299999999999999E-3</c:v>
                </c:pt>
                <c:pt idx="92299" formatCode="0.00E+00">
                  <c:v>2.1299999999999999E-3</c:v>
                </c:pt>
                <c:pt idx="92300" formatCode="0.00E+00">
                  <c:v>2.1299999999999999E-3</c:v>
                </c:pt>
                <c:pt idx="92301" formatCode="0.00E+00">
                  <c:v>2.1299999999999999E-3</c:v>
                </c:pt>
                <c:pt idx="92302" formatCode="0.00E+00">
                  <c:v>2.1299999999999999E-3</c:v>
                </c:pt>
                <c:pt idx="92303" formatCode="0.00E+00">
                  <c:v>2.1199999999999999E-3</c:v>
                </c:pt>
                <c:pt idx="92304" formatCode="0.00E+00">
                  <c:v>2.1199999999999999E-3</c:v>
                </c:pt>
                <c:pt idx="92305" formatCode="0.00E+00">
                  <c:v>2.1199999999999999E-3</c:v>
                </c:pt>
                <c:pt idx="92306" formatCode="0.00E+00">
                  <c:v>2.1199999999999999E-3</c:v>
                </c:pt>
                <c:pt idx="92307" formatCode="0.00E+00">
                  <c:v>2.1199999999999999E-3</c:v>
                </c:pt>
                <c:pt idx="92308" formatCode="0.00E+00">
                  <c:v>2.1099999999999999E-3</c:v>
                </c:pt>
                <c:pt idx="92309" formatCode="0.00E+00">
                  <c:v>2.1099999999999999E-3</c:v>
                </c:pt>
                <c:pt idx="92310" formatCode="0.00E+00">
                  <c:v>2.1099999999999999E-3</c:v>
                </c:pt>
                <c:pt idx="92311" formatCode="0.00E+00">
                  <c:v>2.1099999999999999E-3</c:v>
                </c:pt>
                <c:pt idx="92312" formatCode="0.00E+00">
                  <c:v>2.1099999999999999E-3</c:v>
                </c:pt>
                <c:pt idx="92313" formatCode="0.00E+00">
                  <c:v>2.0999999999999999E-3</c:v>
                </c:pt>
                <c:pt idx="92314" formatCode="0.00E+00">
                  <c:v>2.0999999999999999E-3</c:v>
                </c:pt>
                <c:pt idx="92315" formatCode="0.00E+00">
                  <c:v>2.0999999999999999E-3</c:v>
                </c:pt>
                <c:pt idx="92316" formatCode="0.00E+00">
                  <c:v>2.0999999999999999E-3</c:v>
                </c:pt>
                <c:pt idx="92317" formatCode="0.00E+00">
                  <c:v>2.0999999999999999E-3</c:v>
                </c:pt>
                <c:pt idx="92318" formatCode="0.00E+00">
                  <c:v>2.0999999999999999E-3</c:v>
                </c:pt>
                <c:pt idx="92319" formatCode="0.00E+00">
                  <c:v>2.0999999999999999E-3</c:v>
                </c:pt>
                <c:pt idx="92320" formatCode="0.00E+00">
                  <c:v>2.0899999999999998E-3</c:v>
                </c:pt>
                <c:pt idx="92321" formatCode="0.00E+00">
                  <c:v>2.0899999999999998E-3</c:v>
                </c:pt>
                <c:pt idx="92322" formatCode="0.00E+00">
                  <c:v>2.0899999999999998E-3</c:v>
                </c:pt>
                <c:pt idx="92323" formatCode="0.00E+00">
                  <c:v>2.0899999999999998E-3</c:v>
                </c:pt>
                <c:pt idx="92324" formatCode="0.00E+00">
                  <c:v>2.0899999999999998E-3</c:v>
                </c:pt>
                <c:pt idx="92325" formatCode="0.00E+00">
                  <c:v>2.0799999999999998E-3</c:v>
                </c:pt>
                <c:pt idx="92326" formatCode="0.00E+00">
                  <c:v>2.0799999999999998E-3</c:v>
                </c:pt>
                <c:pt idx="92327" formatCode="0.00E+00">
                  <c:v>2.0799999999999998E-3</c:v>
                </c:pt>
                <c:pt idx="92328" formatCode="0.00E+00">
                  <c:v>2.0799999999999998E-3</c:v>
                </c:pt>
                <c:pt idx="92329" formatCode="0.00E+00">
                  <c:v>2.0799999999999998E-3</c:v>
                </c:pt>
                <c:pt idx="92330" formatCode="0.00E+00">
                  <c:v>2.0799999999999998E-3</c:v>
                </c:pt>
                <c:pt idx="92331" formatCode="0.00E+00">
                  <c:v>2.0699999999999998E-3</c:v>
                </c:pt>
                <c:pt idx="92332" formatCode="0.00E+00">
                  <c:v>2.0699999999999998E-3</c:v>
                </c:pt>
                <c:pt idx="92333" formatCode="0.00E+00">
                  <c:v>2.0699999999999998E-3</c:v>
                </c:pt>
                <c:pt idx="92334" formatCode="0.00E+00">
                  <c:v>2.0699999999999998E-3</c:v>
                </c:pt>
                <c:pt idx="92335" formatCode="0.00E+00">
                  <c:v>2.0699999999999998E-3</c:v>
                </c:pt>
                <c:pt idx="92336" formatCode="0.00E+00">
                  <c:v>2.0600000000000002E-3</c:v>
                </c:pt>
                <c:pt idx="92337" formatCode="0.00E+00">
                  <c:v>2.0600000000000002E-3</c:v>
                </c:pt>
                <c:pt idx="92338" formatCode="0.00E+00">
                  <c:v>2.0600000000000002E-3</c:v>
                </c:pt>
                <c:pt idx="92339" formatCode="0.00E+00">
                  <c:v>2.0600000000000002E-3</c:v>
                </c:pt>
                <c:pt idx="92340" formatCode="0.00E+00">
                  <c:v>2.0600000000000002E-3</c:v>
                </c:pt>
                <c:pt idx="92341" formatCode="0.00E+00">
                  <c:v>2.0600000000000002E-3</c:v>
                </c:pt>
                <c:pt idx="92342" formatCode="0.00E+00">
                  <c:v>2.0500000000000002E-3</c:v>
                </c:pt>
                <c:pt idx="92343" formatCode="0.00E+00">
                  <c:v>2.0500000000000002E-3</c:v>
                </c:pt>
                <c:pt idx="92344" formatCode="0.00E+00">
                  <c:v>2.0500000000000002E-3</c:v>
                </c:pt>
                <c:pt idx="92345" formatCode="0.00E+00">
                  <c:v>2.0500000000000002E-3</c:v>
                </c:pt>
                <c:pt idx="92346" formatCode="0.00E+00">
                  <c:v>2.0500000000000002E-3</c:v>
                </c:pt>
                <c:pt idx="92347" formatCode="0.00E+00">
                  <c:v>2.0500000000000002E-3</c:v>
                </c:pt>
                <c:pt idx="92348" formatCode="0.00E+00">
                  <c:v>2.0400000000000001E-3</c:v>
                </c:pt>
                <c:pt idx="92349" formatCode="0.00E+00">
                  <c:v>2.0400000000000001E-3</c:v>
                </c:pt>
                <c:pt idx="92350" formatCode="0.00E+00">
                  <c:v>2.0400000000000001E-3</c:v>
                </c:pt>
                <c:pt idx="92351" formatCode="0.00E+00">
                  <c:v>2.0400000000000001E-3</c:v>
                </c:pt>
                <c:pt idx="92352" formatCode="0.00E+00">
                  <c:v>2.0400000000000001E-3</c:v>
                </c:pt>
                <c:pt idx="92353" formatCode="0.00E+00">
                  <c:v>2.0400000000000001E-3</c:v>
                </c:pt>
                <c:pt idx="92354" formatCode="0.00E+00">
                  <c:v>2.0400000000000001E-3</c:v>
                </c:pt>
                <c:pt idx="92355" formatCode="0.00E+00">
                  <c:v>2.0300000000000001E-3</c:v>
                </c:pt>
                <c:pt idx="92356" formatCode="0.00E+00">
                  <c:v>2.0300000000000001E-3</c:v>
                </c:pt>
                <c:pt idx="92357" formatCode="0.00E+00">
                  <c:v>2.0300000000000001E-3</c:v>
                </c:pt>
                <c:pt idx="92358" formatCode="0.00E+00">
                  <c:v>2.0300000000000001E-3</c:v>
                </c:pt>
                <c:pt idx="92359" formatCode="0.00E+00">
                  <c:v>2.0300000000000001E-3</c:v>
                </c:pt>
                <c:pt idx="92360" formatCode="0.00E+00">
                  <c:v>2.0300000000000001E-3</c:v>
                </c:pt>
                <c:pt idx="92361" formatCode="0.00E+00">
                  <c:v>2.0300000000000001E-3</c:v>
                </c:pt>
                <c:pt idx="92362" formatCode="0.00E+00">
                  <c:v>2.0200000000000001E-3</c:v>
                </c:pt>
                <c:pt idx="92363" formatCode="0.00E+00">
                  <c:v>2.0200000000000001E-3</c:v>
                </c:pt>
                <c:pt idx="92364" formatCode="0.00E+00">
                  <c:v>2.0200000000000001E-3</c:v>
                </c:pt>
                <c:pt idx="92365" formatCode="0.00E+00">
                  <c:v>2.0200000000000001E-3</c:v>
                </c:pt>
                <c:pt idx="92366" formatCode="0.00E+00">
                  <c:v>2.0200000000000001E-3</c:v>
                </c:pt>
                <c:pt idx="92367" formatCode="0.00E+00">
                  <c:v>2.0200000000000001E-3</c:v>
                </c:pt>
                <c:pt idx="92368" formatCode="0.00E+00">
                  <c:v>2.0200000000000001E-3</c:v>
                </c:pt>
                <c:pt idx="92369" formatCode="0.00E+00">
                  <c:v>2.0200000000000001E-3</c:v>
                </c:pt>
                <c:pt idx="92370" formatCode="0.00E+00">
                  <c:v>2.0100000000000001E-3</c:v>
                </c:pt>
                <c:pt idx="92371" formatCode="0.00E+00">
                  <c:v>2.0100000000000001E-3</c:v>
                </c:pt>
                <c:pt idx="92372" formatCode="0.00E+00">
                  <c:v>2.0100000000000001E-3</c:v>
                </c:pt>
                <c:pt idx="92373" formatCode="0.00E+00">
                  <c:v>2.0100000000000001E-3</c:v>
                </c:pt>
                <c:pt idx="92374" formatCode="0.00E+00">
                  <c:v>2.0100000000000001E-3</c:v>
                </c:pt>
                <c:pt idx="92375" formatCode="0.00E+00">
                  <c:v>2.0100000000000001E-3</c:v>
                </c:pt>
                <c:pt idx="92376" formatCode="0.00E+00">
                  <c:v>2.0100000000000001E-3</c:v>
                </c:pt>
                <c:pt idx="92377" formatCode="0.00E+00">
                  <c:v>2.0100000000000001E-3</c:v>
                </c:pt>
                <c:pt idx="92378" formatCode="0.00E+00">
                  <c:v>2E-3</c:v>
                </c:pt>
                <c:pt idx="92379" formatCode="0.00E+00">
                  <c:v>2E-3</c:v>
                </c:pt>
                <c:pt idx="92380" formatCode="0.00E+00">
                  <c:v>2E-3</c:v>
                </c:pt>
                <c:pt idx="92381" formatCode="0.00E+00">
                  <c:v>2E-3</c:v>
                </c:pt>
                <c:pt idx="92382" formatCode="0.00E+00">
                  <c:v>2E-3</c:v>
                </c:pt>
                <c:pt idx="92383" formatCode="0.00E+00">
                  <c:v>2E-3</c:v>
                </c:pt>
                <c:pt idx="92384" formatCode="0.00E+00">
                  <c:v>2E-3</c:v>
                </c:pt>
                <c:pt idx="92385" formatCode="0.00E+00">
                  <c:v>1.99E-3</c:v>
                </c:pt>
                <c:pt idx="92386" formatCode="0.00E+00">
                  <c:v>1.99E-3</c:v>
                </c:pt>
                <c:pt idx="92387" formatCode="0.00E+00">
                  <c:v>1.99E-3</c:v>
                </c:pt>
                <c:pt idx="92388" formatCode="0.00E+00">
                  <c:v>1.99E-3</c:v>
                </c:pt>
                <c:pt idx="92389" formatCode="0.00E+00">
                  <c:v>1.99E-3</c:v>
                </c:pt>
                <c:pt idx="92390" formatCode="0.00E+00">
                  <c:v>1.99E-3</c:v>
                </c:pt>
                <c:pt idx="92391" formatCode="0.00E+00">
                  <c:v>1.99E-3</c:v>
                </c:pt>
                <c:pt idx="92392" formatCode="0.00E+00">
                  <c:v>1.99E-3</c:v>
                </c:pt>
                <c:pt idx="92393" formatCode="0.00E+00">
                  <c:v>1.99E-3</c:v>
                </c:pt>
                <c:pt idx="92394" formatCode="0.00E+00">
                  <c:v>1.98E-3</c:v>
                </c:pt>
                <c:pt idx="92395" formatCode="0.00E+00">
                  <c:v>1.98E-3</c:v>
                </c:pt>
                <c:pt idx="92396" formatCode="0.00E+00">
                  <c:v>1.98E-3</c:v>
                </c:pt>
                <c:pt idx="92397" formatCode="0.00E+00">
                  <c:v>1.98E-3</c:v>
                </c:pt>
                <c:pt idx="92398" formatCode="0.00E+00">
                  <c:v>1.98E-3</c:v>
                </c:pt>
                <c:pt idx="92399" formatCode="0.00E+00">
                  <c:v>1.98E-3</c:v>
                </c:pt>
                <c:pt idx="92400" formatCode="0.00E+00">
                  <c:v>1.98E-3</c:v>
                </c:pt>
                <c:pt idx="92401" formatCode="0.00E+00">
                  <c:v>1.98E-3</c:v>
                </c:pt>
                <c:pt idx="92402" formatCode="0.00E+00">
                  <c:v>1.97E-3</c:v>
                </c:pt>
                <c:pt idx="92403" formatCode="0.00E+00">
                  <c:v>1.97E-3</c:v>
                </c:pt>
                <c:pt idx="92404" formatCode="0.00E+00">
                  <c:v>1.97E-3</c:v>
                </c:pt>
                <c:pt idx="92405" formatCode="0.00E+00">
                  <c:v>1.97E-3</c:v>
                </c:pt>
                <c:pt idx="92406" formatCode="0.00E+00">
                  <c:v>1.97E-3</c:v>
                </c:pt>
                <c:pt idx="92407" formatCode="0.00E+00">
                  <c:v>1.97E-3</c:v>
                </c:pt>
                <c:pt idx="92408" formatCode="0.00E+00">
                  <c:v>1.97E-3</c:v>
                </c:pt>
                <c:pt idx="92409" formatCode="0.00E+00">
                  <c:v>1.97E-3</c:v>
                </c:pt>
                <c:pt idx="92410" formatCode="0.00E+00">
                  <c:v>1.97E-3</c:v>
                </c:pt>
                <c:pt idx="92411" formatCode="0.00E+00">
                  <c:v>1.9599999999999999E-3</c:v>
                </c:pt>
                <c:pt idx="92412" formatCode="0.00E+00">
                  <c:v>1.9599999999999999E-3</c:v>
                </c:pt>
                <c:pt idx="92413" formatCode="0.00E+00">
                  <c:v>1.9599999999999999E-3</c:v>
                </c:pt>
                <c:pt idx="92414" formatCode="0.00E+00">
                  <c:v>1.9599999999999999E-3</c:v>
                </c:pt>
                <c:pt idx="92415" formatCode="0.00E+00">
                  <c:v>1.9599999999999999E-3</c:v>
                </c:pt>
                <c:pt idx="92416" formatCode="0.00E+00">
                  <c:v>1.9599999999999999E-3</c:v>
                </c:pt>
                <c:pt idx="92417" formatCode="0.00E+00">
                  <c:v>1.9599999999999999E-3</c:v>
                </c:pt>
                <c:pt idx="92418" formatCode="0.00E+00">
                  <c:v>1.9599999999999999E-3</c:v>
                </c:pt>
                <c:pt idx="92419" formatCode="0.00E+00">
                  <c:v>1.9599999999999999E-3</c:v>
                </c:pt>
                <c:pt idx="92420" formatCode="0.00E+00">
                  <c:v>1.9599999999999999E-3</c:v>
                </c:pt>
                <c:pt idx="92421" formatCode="0.00E+00">
                  <c:v>1.9499999999999999E-3</c:v>
                </c:pt>
                <c:pt idx="92422" formatCode="0.00E+00">
                  <c:v>1.9499999999999999E-3</c:v>
                </c:pt>
                <c:pt idx="92423" formatCode="0.00E+00">
                  <c:v>1.9499999999999999E-3</c:v>
                </c:pt>
                <c:pt idx="92424" formatCode="0.00E+00">
                  <c:v>1.9499999999999999E-3</c:v>
                </c:pt>
                <c:pt idx="92425" formatCode="0.00E+00">
                  <c:v>1.9499999999999999E-3</c:v>
                </c:pt>
                <c:pt idx="92426" formatCode="0.00E+00">
                  <c:v>1.9499999999999999E-3</c:v>
                </c:pt>
                <c:pt idx="92427" formatCode="0.00E+00">
                  <c:v>1.9499999999999999E-3</c:v>
                </c:pt>
                <c:pt idx="92428" formatCode="0.00E+00">
                  <c:v>1.9499999999999999E-3</c:v>
                </c:pt>
                <c:pt idx="92429" formatCode="0.00E+00">
                  <c:v>1.9499999999999999E-3</c:v>
                </c:pt>
                <c:pt idx="92430" formatCode="0.00E+00">
                  <c:v>1.9499999999999999E-3</c:v>
                </c:pt>
                <c:pt idx="92431" formatCode="0.00E+00">
                  <c:v>1.9400000000000001E-3</c:v>
                </c:pt>
                <c:pt idx="92432" formatCode="0.00E+00">
                  <c:v>1.9400000000000001E-3</c:v>
                </c:pt>
                <c:pt idx="92433" formatCode="0.00E+00">
                  <c:v>1.9400000000000001E-3</c:v>
                </c:pt>
                <c:pt idx="92434" formatCode="0.00E+00">
                  <c:v>1.9400000000000001E-3</c:v>
                </c:pt>
                <c:pt idx="92435" formatCode="0.00E+00">
                  <c:v>1.9400000000000001E-3</c:v>
                </c:pt>
                <c:pt idx="92436" formatCode="0.00E+00">
                  <c:v>1.9400000000000001E-3</c:v>
                </c:pt>
                <c:pt idx="92437" formatCode="0.00E+00">
                  <c:v>1.9400000000000001E-3</c:v>
                </c:pt>
                <c:pt idx="92438" formatCode="0.00E+00">
                  <c:v>1.9400000000000001E-3</c:v>
                </c:pt>
                <c:pt idx="92439" formatCode="0.00E+00">
                  <c:v>1.9400000000000001E-3</c:v>
                </c:pt>
                <c:pt idx="92440" formatCode="0.00E+00">
                  <c:v>1.9400000000000001E-3</c:v>
                </c:pt>
                <c:pt idx="92441" formatCode="0.00E+00">
                  <c:v>1.9400000000000001E-3</c:v>
                </c:pt>
                <c:pt idx="92442" formatCode="0.00E+00">
                  <c:v>1.9300000000000001E-3</c:v>
                </c:pt>
                <c:pt idx="92443" formatCode="0.00E+00">
                  <c:v>1.9300000000000001E-3</c:v>
                </c:pt>
                <c:pt idx="92444" formatCode="0.00E+00">
                  <c:v>1.9300000000000001E-3</c:v>
                </c:pt>
                <c:pt idx="92445" formatCode="0.00E+00">
                  <c:v>1.9300000000000001E-3</c:v>
                </c:pt>
                <c:pt idx="92446" formatCode="0.00E+00">
                  <c:v>1.9300000000000001E-3</c:v>
                </c:pt>
                <c:pt idx="92447" formatCode="0.00E+00">
                  <c:v>1.9300000000000001E-3</c:v>
                </c:pt>
                <c:pt idx="92448" formatCode="0.00E+00">
                  <c:v>1.9300000000000001E-3</c:v>
                </c:pt>
                <c:pt idx="92449" formatCode="0.00E+00">
                  <c:v>1.9300000000000001E-3</c:v>
                </c:pt>
                <c:pt idx="92450" formatCode="0.00E+00">
                  <c:v>1.9300000000000001E-3</c:v>
                </c:pt>
                <c:pt idx="92451" formatCode="0.00E+00">
                  <c:v>1.9300000000000001E-3</c:v>
                </c:pt>
                <c:pt idx="92452" formatCode="0.00E+00">
                  <c:v>1.9300000000000001E-3</c:v>
                </c:pt>
                <c:pt idx="92453" formatCode="0.00E+00">
                  <c:v>1.92E-3</c:v>
                </c:pt>
                <c:pt idx="92454" formatCode="0.00E+00">
                  <c:v>1.92E-3</c:v>
                </c:pt>
                <c:pt idx="92455" formatCode="0.00E+00">
                  <c:v>1.92E-3</c:v>
                </c:pt>
                <c:pt idx="92456" formatCode="0.00E+00">
                  <c:v>1.92E-3</c:v>
                </c:pt>
                <c:pt idx="92457" formatCode="0.00E+00">
                  <c:v>1.92E-3</c:v>
                </c:pt>
                <c:pt idx="92458" formatCode="0.00E+00">
                  <c:v>1.92E-3</c:v>
                </c:pt>
                <c:pt idx="92459" formatCode="0.00E+00">
                  <c:v>1.92E-3</c:v>
                </c:pt>
                <c:pt idx="92460" formatCode="0.00E+00">
                  <c:v>1.92E-3</c:v>
                </c:pt>
                <c:pt idx="92461" formatCode="0.00E+00">
                  <c:v>1.92E-3</c:v>
                </c:pt>
                <c:pt idx="92462" formatCode="0.00E+00">
                  <c:v>1.92E-3</c:v>
                </c:pt>
                <c:pt idx="92463" formatCode="0.00E+00">
                  <c:v>1.92E-3</c:v>
                </c:pt>
                <c:pt idx="92464" formatCode="0.00E+00">
                  <c:v>1.92E-3</c:v>
                </c:pt>
                <c:pt idx="92465" formatCode="0.00E+00">
                  <c:v>1.91E-3</c:v>
                </c:pt>
                <c:pt idx="92466" formatCode="0.00E+00">
                  <c:v>1.91E-3</c:v>
                </c:pt>
                <c:pt idx="92467" formatCode="0.00E+00">
                  <c:v>1.91E-3</c:v>
                </c:pt>
                <c:pt idx="92468" formatCode="0.00E+00">
                  <c:v>1.91E-3</c:v>
                </c:pt>
                <c:pt idx="92469" formatCode="0.00E+00">
                  <c:v>1.91E-3</c:v>
                </c:pt>
                <c:pt idx="92470" formatCode="0.00E+00">
                  <c:v>1.91E-3</c:v>
                </c:pt>
                <c:pt idx="92471" formatCode="0.00E+00">
                  <c:v>1.91E-3</c:v>
                </c:pt>
                <c:pt idx="92472" formatCode="0.00E+00">
                  <c:v>1.91E-3</c:v>
                </c:pt>
                <c:pt idx="92473" formatCode="0.00E+00">
                  <c:v>1.91E-3</c:v>
                </c:pt>
                <c:pt idx="92474" formatCode="0.00E+00">
                  <c:v>1.91E-3</c:v>
                </c:pt>
                <c:pt idx="92475" formatCode="0.00E+00">
                  <c:v>1.91E-3</c:v>
                </c:pt>
                <c:pt idx="92476" formatCode="0.00E+00">
                  <c:v>1.91E-3</c:v>
                </c:pt>
                <c:pt idx="92477" formatCode="0.00E+00">
                  <c:v>1.9E-3</c:v>
                </c:pt>
                <c:pt idx="92478" formatCode="0.00E+00">
                  <c:v>1.9E-3</c:v>
                </c:pt>
                <c:pt idx="92479" formatCode="0.00E+00">
                  <c:v>1.9E-3</c:v>
                </c:pt>
                <c:pt idx="92480" formatCode="0.00E+00">
                  <c:v>1.9E-3</c:v>
                </c:pt>
                <c:pt idx="92481" formatCode="0.00E+00">
                  <c:v>1.9E-3</c:v>
                </c:pt>
                <c:pt idx="92482" formatCode="0.00E+00">
                  <c:v>1.9E-3</c:v>
                </c:pt>
                <c:pt idx="92483" formatCode="0.00E+00">
                  <c:v>1.9E-3</c:v>
                </c:pt>
                <c:pt idx="92484" formatCode="0.00E+00">
                  <c:v>1.9E-3</c:v>
                </c:pt>
                <c:pt idx="92485" formatCode="0.00E+00">
                  <c:v>1.9E-3</c:v>
                </c:pt>
                <c:pt idx="92486" formatCode="0.00E+00">
                  <c:v>1.9E-3</c:v>
                </c:pt>
                <c:pt idx="92487" formatCode="0.00E+00">
                  <c:v>1.9E-3</c:v>
                </c:pt>
                <c:pt idx="92488" formatCode="0.00E+00">
                  <c:v>1.9E-3</c:v>
                </c:pt>
                <c:pt idx="92489" formatCode="0.00E+00">
                  <c:v>1.9E-3</c:v>
                </c:pt>
                <c:pt idx="92490" formatCode="0.00E+00">
                  <c:v>1.89E-3</c:v>
                </c:pt>
                <c:pt idx="92491" formatCode="0.00E+00">
                  <c:v>1.89E-3</c:v>
                </c:pt>
                <c:pt idx="92492" formatCode="0.00E+00">
                  <c:v>1.89E-3</c:v>
                </c:pt>
                <c:pt idx="92493" formatCode="0.00E+00">
                  <c:v>1.89E-3</c:v>
                </c:pt>
                <c:pt idx="92494" formatCode="0.00E+00">
                  <c:v>1.89E-3</c:v>
                </c:pt>
                <c:pt idx="92495" formatCode="0.00E+00">
                  <c:v>1.89E-3</c:v>
                </c:pt>
                <c:pt idx="92496" formatCode="0.00E+00">
                  <c:v>1.89E-3</c:v>
                </c:pt>
                <c:pt idx="92497" formatCode="0.00E+00">
                  <c:v>1.89E-3</c:v>
                </c:pt>
                <c:pt idx="92498" formatCode="0.00E+00">
                  <c:v>1.89E-3</c:v>
                </c:pt>
                <c:pt idx="92499" formatCode="0.00E+00">
                  <c:v>1.89E-3</c:v>
                </c:pt>
                <c:pt idx="92500" formatCode="0.00E+00">
                  <c:v>1.89E-3</c:v>
                </c:pt>
                <c:pt idx="92501" formatCode="0.00E+00">
                  <c:v>1.89E-3</c:v>
                </c:pt>
                <c:pt idx="92502" formatCode="0.00E+00">
                  <c:v>1.89E-3</c:v>
                </c:pt>
                <c:pt idx="92503" formatCode="0.00E+00">
                  <c:v>1.89E-3</c:v>
                </c:pt>
                <c:pt idx="92504" formatCode="0.00E+00">
                  <c:v>1.89E-3</c:v>
                </c:pt>
                <c:pt idx="92505" formatCode="0.00E+00">
                  <c:v>1.89E-3</c:v>
                </c:pt>
                <c:pt idx="92506" formatCode="0.00E+00">
                  <c:v>1.89E-3</c:v>
                </c:pt>
                <c:pt idx="92507" formatCode="0.00E+00">
                  <c:v>1.89E-3</c:v>
                </c:pt>
                <c:pt idx="92508" formatCode="0.00E+00">
                  <c:v>1.8799999999999999E-3</c:v>
                </c:pt>
                <c:pt idx="92509" formatCode="0.00E+00">
                  <c:v>1.8799999999999999E-3</c:v>
                </c:pt>
                <c:pt idx="92510" formatCode="0.00E+00">
                  <c:v>1.8799999999999999E-3</c:v>
                </c:pt>
                <c:pt idx="92511" formatCode="0.00E+00">
                  <c:v>1.8799999999999999E-3</c:v>
                </c:pt>
                <c:pt idx="92512" formatCode="0.00E+00">
                  <c:v>1.8799999999999999E-3</c:v>
                </c:pt>
                <c:pt idx="92513" formatCode="0.00E+00">
                  <c:v>1.8799999999999999E-3</c:v>
                </c:pt>
                <c:pt idx="92514" formatCode="0.00E+00">
                  <c:v>1.8799999999999999E-3</c:v>
                </c:pt>
                <c:pt idx="92515" formatCode="0.00E+00">
                  <c:v>1.8799999999999999E-3</c:v>
                </c:pt>
                <c:pt idx="92516" formatCode="0.00E+00">
                  <c:v>1.8799999999999999E-3</c:v>
                </c:pt>
                <c:pt idx="92517" formatCode="0.00E+00">
                  <c:v>1.8799999999999999E-3</c:v>
                </c:pt>
                <c:pt idx="92518" formatCode="0.00E+00">
                  <c:v>1.8799999999999999E-3</c:v>
                </c:pt>
                <c:pt idx="92519" formatCode="0.00E+00">
                  <c:v>1.8799999999999999E-3</c:v>
                </c:pt>
                <c:pt idx="92520" formatCode="0.00E+00">
                  <c:v>1.8799999999999999E-3</c:v>
                </c:pt>
                <c:pt idx="92521" formatCode="0.00E+00">
                  <c:v>1.8799999999999999E-3</c:v>
                </c:pt>
                <c:pt idx="92522" formatCode="0.00E+00">
                  <c:v>1.8799999999999999E-3</c:v>
                </c:pt>
                <c:pt idx="92523" formatCode="0.00E+00">
                  <c:v>1.8699999999999999E-3</c:v>
                </c:pt>
                <c:pt idx="92524" formatCode="0.00E+00">
                  <c:v>1.8699999999999999E-3</c:v>
                </c:pt>
                <c:pt idx="92525" formatCode="0.00E+00">
                  <c:v>1.8699999999999999E-3</c:v>
                </c:pt>
                <c:pt idx="92526" formatCode="0.00E+00">
                  <c:v>1.8699999999999999E-3</c:v>
                </c:pt>
                <c:pt idx="92527" formatCode="0.00E+00">
                  <c:v>1.8699999999999999E-3</c:v>
                </c:pt>
                <c:pt idx="92528" formatCode="0.00E+00">
                  <c:v>1.8699999999999999E-3</c:v>
                </c:pt>
                <c:pt idx="92529" formatCode="0.00E+00">
                  <c:v>1.8699999999999999E-3</c:v>
                </c:pt>
                <c:pt idx="92530" formatCode="0.00E+00">
                  <c:v>1.8699999999999999E-3</c:v>
                </c:pt>
                <c:pt idx="92531" formatCode="0.00E+00">
                  <c:v>1.8699999999999999E-3</c:v>
                </c:pt>
                <c:pt idx="92532" formatCode="0.00E+00">
                  <c:v>1.8699999999999999E-3</c:v>
                </c:pt>
                <c:pt idx="92533" formatCode="0.00E+00">
                  <c:v>1.8699999999999999E-3</c:v>
                </c:pt>
                <c:pt idx="92534" formatCode="0.00E+00">
                  <c:v>1.8699999999999999E-3</c:v>
                </c:pt>
                <c:pt idx="92535" formatCode="0.00E+00">
                  <c:v>1.8699999999999999E-3</c:v>
                </c:pt>
                <c:pt idx="92536" formatCode="0.00E+00">
                  <c:v>1.8699999999999999E-3</c:v>
                </c:pt>
                <c:pt idx="92537" formatCode="0.00E+00">
                  <c:v>1.8699999999999999E-3</c:v>
                </c:pt>
                <c:pt idx="92538" formatCode="0.00E+00">
                  <c:v>1.8699999999999999E-3</c:v>
                </c:pt>
                <c:pt idx="92539" formatCode="0.00E+00">
                  <c:v>1.8699999999999999E-3</c:v>
                </c:pt>
                <c:pt idx="92540" formatCode="0.00E+00">
                  <c:v>1.8600000000000001E-3</c:v>
                </c:pt>
                <c:pt idx="92541" formatCode="0.00E+00">
                  <c:v>1.8600000000000001E-3</c:v>
                </c:pt>
                <c:pt idx="92542" formatCode="0.00E+00">
                  <c:v>1.8600000000000001E-3</c:v>
                </c:pt>
                <c:pt idx="92543" formatCode="0.00E+00">
                  <c:v>1.8600000000000001E-3</c:v>
                </c:pt>
                <c:pt idx="92544" formatCode="0.00E+00">
                  <c:v>1.8600000000000001E-3</c:v>
                </c:pt>
                <c:pt idx="92545" formatCode="0.00E+00">
                  <c:v>1.8600000000000001E-3</c:v>
                </c:pt>
                <c:pt idx="92546" formatCode="0.00E+00">
                  <c:v>1.8600000000000001E-3</c:v>
                </c:pt>
                <c:pt idx="92547" formatCode="0.00E+00">
                  <c:v>1.8600000000000001E-3</c:v>
                </c:pt>
                <c:pt idx="92548" formatCode="0.00E+00">
                  <c:v>1.8600000000000001E-3</c:v>
                </c:pt>
                <c:pt idx="92549" formatCode="0.00E+00">
                  <c:v>1.8600000000000001E-3</c:v>
                </c:pt>
                <c:pt idx="92550" formatCode="0.00E+00">
                  <c:v>1.8600000000000001E-3</c:v>
                </c:pt>
                <c:pt idx="92551" formatCode="0.00E+00">
                  <c:v>1.8600000000000001E-3</c:v>
                </c:pt>
                <c:pt idx="92552" formatCode="0.00E+00">
                  <c:v>1.8600000000000001E-3</c:v>
                </c:pt>
                <c:pt idx="92553" formatCode="0.00E+00">
                  <c:v>1.8600000000000001E-3</c:v>
                </c:pt>
                <c:pt idx="92554" formatCode="0.00E+00">
                  <c:v>1.8600000000000001E-3</c:v>
                </c:pt>
                <c:pt idx="92555" formatCode="0.00E+00">
                  <c:v>1.8600000000000001E-3</c:v>
                </c:pt>
                <c:pt idx="92556" formatCode="0.00E+00">
                  <c:v>1.8600000000000001E-3</c:v>
                </c:pt>
                <c:pt idx="92557" formatCode="0.00E+00">
                  <c:v>1.8600000000000001E-3</c:v>
                </c:pt>
                <c:pt idx="92558" formatCode="0.00E+00">
                  <c:v>1.8500000000000001E-3</c:v>
                </c:pt>
                <c:pt idx="92559" formatCode="0.00E+00">
                  <c:v>1.8500000000000001E-3</c:v>
                </c:pt>
                <c:pt idx="92560" formatCode="0.00E+00">
                  <c:v>1.8500000000000001E-3</c:v>
                </c:pt>
                <c:pt idx="92561" formatCode="0.00E+00">
                  <c:v>1.8500000000000001E-3</c:v>
                </c:pt>
                <c:pt idx="92562" formatCode="0.00E+00">
                  <c:v>1.8500000000000001E-3</c:v>
                </c:pt>
                <c:pt idx="92563" formatCode="0.00E+00">
                  <c:v>1.8500000000000001E-3</c:v>
                </c:pt>
                <c:pt idx="92564" formatCode="0.00E+00">
                  <c:v>1.8500000000000001E-3</c:v>
                </c:pt>
                <c:pt idx="92565" formatCode="0.00E+00">
                  <c:v>1.8500000000000001E-3</c:v>
                </c:pt>
                <c:pt idx="92566" formatCode="0.00E+00">
                  <c:v>1.8500000000000001E-3</c:v>
                </c:pt>
                <c:pt idx="92567" formatCode="0.00E+00">
                  <c:v>1.8500000000000001E-3</c:v>
                </c:pt>
                <c:pt idx="92568" formatCode="0.00E+00">
                  <c:v>1.8500000000000001E-3</c:v>
                </c:pt>
                <c:pt idx="92569" formatCode="0.00E+00">
                  <c:v>1.8500000000000001E-3</c:v>
                </c:pt>
                <c:pt idx="92570" formatCode="0.00E+00">
                  <c:v>1.8500000000000001E-3</c:v>
                </c:pt>
                <c:pt idx="92571" formatCode="0.00E+00">
                  <c:v>1.8500000000000001E-3</c:v>
                </c:pt>
                <c:pt idx="92572" formatCode="0.00E+00">
                  <c:v>1.8500000000000001E-3</c:v>
                </c:pt>
                <c:pt idx="92573" formatCode="0.00E+00">
                  <c:v>1.8500000000000001E-3</c:v>
                </c:pt>
                <c:pt idx="92574" formatCode="0.00E+00">
                  <c:v>1.8500000000000001E-3</c:v>
                </c:pt>
                <c:pt idx="92575" formatCode="0.00E+00">
                  <c:v>1.8500000000000001E-3</c:v>
                </c:pt>
                <c:pt idx="92576" formatCode="0.00E+00">
                  <c:v>1.8500000000000001E-3</c:v>
                </c:pt>
                <c:pt idx="92577" formatCode="0.00E+00">
                  <c:v>1.8500000000000001E-3</c:v>
                </c:pt>
                <c:pt idx="92578" formatCode="0.00E+00">
                  <c:v>1.8500000000000001E-3</c:v>
                </c:pt>
                <c:pt idx="92579" formatCode="0.00E+00">
                  <c:v>1.8400000000000001E-3</c:v>
                </c:pt>
                <c:pt idx="92580" formatCode="0.00E+00">
                  <c:v>1.8400000000000001E-3</c:v>
                </c:pt>
                <c:pt idx="92581" formatCode="0.00E+00">
                  <c:v>1.8400000000000001E-3</c:v>
                </c:pt>
                <c:pt idx="92582" formatCode="0.00E+00">
                  <c:v>1.8400000000000001E-3</c:v>
                </c:pt>
                <c:pt idx="92583" formatCode="0.00E+00">
                  <c:v>1.8400000000000001E-3</c:v>
                </c:pt>
                <c:pt idx="92584" formatCode="0.00E+00">
                  <c:v>1.8400000000000001E-3</c:v>
                </c:pt>
                <c:pt idx="92585" formatCode="0.00E+00">
                  <c:v>1.8400000000000001E-3</c:v>
                </c:pt>
                <c:pt idx="92586" formatCode="0.00E+00">
                  <c:v>1.8400000000000001E-3</c:v>
                </c:pt>
                <c:pt idx="92587" formatCode="0.00E+00">
                  <c:v>1.8400000000000001E-3</c:v>
                </c:pt>
                <c:pt idx="92588" formatCode="0.00E+00">
                  <c:v>1.8400000000000001E-3</c:v>
                </c:pt>
                <c:pt idx="92589" formatCode="0.00E+00">
                  <c:v>1.8400000000000001E-3</c:v>
                </c:pt>
                <c:pt idx="92590" formatCode="0.00E+00">
                  <c:v>1.8400000000000001E-3</c:v>
                </c:pt>
                <c:pt idx="92591" formatCode="0.00E+00">
                  <c:v>1.8400000000000001E-3</c:v>
                </c:pt>
                <c:pt idx="92592" formatCode="0.00E+00">
                  <c:v>1.8400000000000001E-3</c:v>
                </c:pt>
                <c:pt idx="92593" formatCode="0.00E+00">
                  <c:v>1.8400000000000001E-3</c:v>
                </c:pt>
                <c:pt idx="92594" formatCode="0.00E+00">
                  <c:v>1.8400000000000001E-3</c:v>
                </c:pt>
                <c:pt idx="92595" formatCode="0.00E+00">
                  <c:v>1.8400000000000001E-3</c:v>
                </c:pt>
                <c:pt idx="92596" formatCode="0.00E+00">
                  <c:v>1.8400000000000001E-3</c:v>
                </c:pt>
                <c:pt idx="92597" formatCode="0.00E+00">
                  <c:v>1.8400000000000001E-3</c:v>
                </c:pt>
                <c:pt idx="92598" formatCode="0.00E+00">
                  <c:v>1.8400000000000001E-3</c:v>
                </c:pt>
                <c:pt idx="92599" formatCode="0.00E+00">
                  <c:v>1.8400000000000001E-3</c:v>
                </c:pt>
                <c:pt idx="92600" formatCode="0.00E+00">
                  <c:v>1.8400000000000001E-3</c:v>
                </c:pt>
                <c:pt idx="92601" formatCode="0.00E+00">
                  <c:v>1.8400000000000001E-3</c:v>
                </c:pt>
                <c:pt idx="92602" formatCode="0.00E+00">
                  <c:v>1.8400000000000001E-3</c:v>
                </c:pt>
                <c:pt idx="92603" formatCode="0.00E+00">
                  <c:v>1.83E-3</c:v>
                </c:pt>
                <c:pt idx="92604" formatCode="0.00E+00">
                  <c:v>1.83E-3</c:v>
                </c:pt>
                <c:pt idx="92605" formatCode="0.00E+00">
                  <c:v>1.83E-3</c:v>
                </c:pt>
                <c:pt idx="92606" formatCode="0.00E+00">
                  <c:v>1.83E-3</c:v>
                </c:pt>
                <c:pt idx="92607" formatCode="0.00E+00">
                  <c:v>1.83E-3</c:v>
                </c:pt>
                <c:pt idx="92608" formatCode="0.00E+00">
                  <c:v>1.83E-3</c:v>
                </c:pt>
                <c:pt idx="92609" formatCode="0.00E+00">
                  <c:v>1.83E-3</c:v>
                </c:pt>
                <c:pt idx="92610" formatCode="0.00E+00">
                  <c:v>1.83E-3</c:v>
                </c:pt>
                <c:pt idx="92611" formatCode="0.00E+00">
                  <c:v>1.83E-3</c:v>
                </c:pt>
                <c:pt idx="92612" formatCode="0.00E+00">
                  <c:v>1.83E-3</c:v>
                </c:pt>
                <c:pt idx="92613" formatCode="0.00E+00">
                  <c:v>1.83E-3</c:v>
                </c:pt>
                <c:pt idx="92614" formatCode="0.00E+00">
                  <c:v>1.83E-3</c:v>
                </c:pt>
                <c:pt idx="92615" formatCode="0.00E+00">
                  <c:v>1.83E-3</c:v>
                </c:pt>
                <c:pt idx="92616" formatCode="0.00E+00">
                  <c:v>1.83E-3</c:v>
                </c:pt>
                <c:pt idx="92617" formatCode="0.00E+00">
                  <c:v>1.83E-3</c:v>
                </c:pt>
                <c:pt idx="92618" formatCode="0.00E+00">
                  <c:v>1.83E-3</c:v>
                </c:pt>
                <c:pt idx="92619" formatCode="0.00E+00">
                  <c:v>1.83E-3</c:v>
                </c:pt>
                <c:pt idx="92620" formatCode="0.00E+00">
                  <c:v>1.83E-3</c:v>
                </c:pt>
                <c:pt idx="92621" formatCode="0.00E+00">
                  <c:v>1.83E-3</c:v>
                </c:pt>
                <c:pt idx="92622" formatCode="0.00E+00">
                  <c:v>1.83E-3</c:v>
                </c:pt>
                <c:pt idx="92623" formatCode="0.00E+00">
                  <c:v>1.83E-3</c:v>
                </c:pt>
                <c:pt idx="92624" formatCode="0.00E+00">
                  <c:v>1.83E-3</c:v>
                </c:pt>
                <c:pt idx="92625" formatCode="0.00E+00">
                  <c:v>1.83E-3</c:v>
                </c:pt>
                <c:pt idx="92626" formatCode="0.00E+00">
                  <c:v>1.83E-3</c:v>
                </c:pt>
                <c:pt idx="92627" formatCode="0.00E+00">
                  <c:v>1.83E-3</c:v>
                </c:pt>
                <c:pt idx="92628" formatCode="0.00E+00">
                  <c:v>1.83E-3</c:v>
                </c:pt>
                <c:pt idx="92629" formatCode="0.00E+00">
                  <c:v>1.83E-3</c:v>
                </c:pt>
                <c:pt idx="92630" formatCode="0.00E+00">
                  <c:v>1.83E-3</c:v>
                </c:pt>
                <c:pt idx="92631" formatCode="0.00E+00">
                  <c:v>1.82E-3</c:v>
                </c:pt>
                <c:pt idx="92632" formatCode="0.00E+00">
                  <c:v>1.82E-3</c:v>
                </c:pt>
                <c:pt idx="92633" formatCode="0.00E+00">
                  <c:v>1.82E-3</c:v>
                </c:pt>
                <c:pt idx="92634" formatCode="0.00E+00">
                  <c:v>1.82E-3</c:v>
                </c:pt>
                <c:pt idx="92635" formatCode="0.00E+00">
                  <c:v>1.82E-3</c:v>
                </c:pt>
                <c:pt idx="92636" formatCode="0.00E+00">
                  <c:v>1.82E-3</c:v>
                </c:pt>
                <c:pt idx="92637" formatCode="0.00E+00">
                  <c:v>1.82E-3</c:v>
                </c:pt>
                <c:pt idx="92638" formatCode="0.00E+00">
                  <c:v>1.82E-3</c:v>
                </c:pt>
                <c:pt idx="92639" formatCode="0.00E+00">
                  <c:v>1.82E-3</c:v>
                </c:pt>
                <c:pt idx="92640" formatCode="0.00E+00">
                  <c:v>1.82E-3</c:v>
                </c:pt>
                <c:pt idx="92641" formatCode="0.00E+00">
                  <c:v>1.82E-3</c:v>
                </c:pt>
                <c:pt idx="92642" formatCode="0.00E+00">
                  <c:v>1.82E-3</c:v>
                </c:pt>
                <c:pt idx="92643" formatCode="0.00E+00">
                  <c:v>1.82E-3</c:v>
                </c:pt>
                <c:pt idx="92644" formatCode="0.00E+00">
                  <c:v>1.82E-3</c:v>
                </c:pt>
                <c:pt idx="92645" formatCode="0.00E+00">
                  <c:v>1.82E-3</c:v>
                </c:pt>
                <c:pt idx="92646" formatCode="0.00E+00">
                  <c:v>1.82E-3</c:v>
                </c:pt>
                <c:pt idx="92647" formatCode="0.00E+00">
                  <c:v>1.82E-3</c:v>
                </c:pt>
                <c:pt idx="92648" formatCode="0.00E+00">
                  <c:v>1.82E-3</c:v>
                </c:pt>
                <c:pt idx="92649" formatCode="0.00E+00">
                  <c:v>1.82E-3</c:v>
                </c:pt>
                <c:pt idx="92650" formatCode="0.00E+00">
                  <c:v>1.82E-3</c:v>
                </c:pt>
                <c:pt idx="92651" formatCode="0.00E+00">
                  <c:v>1.82E-3</c:v>
                </c:pt>
                <c:pt idx="92652" formatCode="0.00E+00">
                  <c:v>1.82E-3</c:v>
                </c:pt>
                <c:pt idx="92653" formatCode="0.00E+00">
                  <c:v>1.82E-3</c:v>
                </c:pt>
                <c:pt idx="92654" formatCode="0.00E+00">
                  <c:v>1.82E-3</c:v>
                </c:pt>
                <c:pt idx="92655" formatCode="0.00E+00">
                  <c:v>1.82E-3</c:v>
                </c:pt>
                <c:pt idx="92656" formatCode="0.00E+00">
                  <c:v>1.82E-3</c:v>
                </c:pt>
                <c:pt idx="92657" formatCode="0.00E+00">
                  <c:v>1.82E-3</c:v>
                </c:pt>
                <c:pt idx="92658" formatCode="0.00E+00">
                  <c:v>1.82E-3</c:v>
                </c:pt>
                <c:pt idx="92659" formatCode="0.00E+00">
                  <c:v>1.82E-3</c:v>
                </c:pt>
                <c:pt idx="92660" formatCode="0.00E+00">
                  <c:v>1.81E-3</c:v>
                </c:pt>
                <c:pt idx="92661" formatCode="0.00E+00">
                  <c:v>1.81E-3</c:v>
                </c:pt>
                <c:pt idx="92662" formatCode="0.00E+00">
                  <c:v>1.81E-3</c:v>
                </c:pt>
                <c:pt idx="92663" formatCode="0.00E+00">
                  <c:v>1.81E-3</c:v>
                </c:pt>
                <c:pt idx="92664" formatCode="0.00E+00">
                  <c:v>1.81E-3</c:v>
                </c:pt>
                <c:pt idx="92665" formatCode="0.00E+00">
                  <c:v>1.81E-3</c:v>
                </c:pt>
                <c:pt idx="92666" formatCode="0.00E+00">
                  <c:v>1.81E-3</c:v>
                </c:pt>
                <c:pt idx="92667" formatCode="0.00E+00">
                  <c:v>1.81E-3</c:v>
                </c:pt>
                <c:pt idx="92668" formatCode="0.00E+00">
                  <c:v>1.81E-3</c:v>
                </c:pt>
                <c:pt idx="92669" formatCode="0.00E+00">
                  <c:v>1.81E-3</c:v>
                </c:pt>
                <c:pt idx="92670" formatCode="0.00E+00">
                  <c:v>1.81E-3</c:v>
                </c:pt>
                <c:pt idx="92671" formatCode="0.00E+00">
                  <c:v>1.81E-3</c:v>
                </c:pt>
                <c:pt idx="92672" formatCode="0.00E+00">
                  <c:v>1.81E-3</c:v>
                </c:pt>
                <c:pt idx="92673" formatCode="0.00E+00">
                  <c:v>1.81E-3</c:v>
                </c:pt>
                <c:pt idx="92674" formatCode="0.00E+00">
                  <c:v>1.81E-3</c:v>
                </c:pt>
                <c:pt idx="92675" formatCode="0.00E+00">
                  <c:v>1.81E-3</c:v>
                </c:pt>
                <c:pt idx="92676" formatCode="0.00E+00">
                  <c:v>1.81E-3</c:v>
                </c:pt>
                <c:pt idx="92677" formatCode="0.00E+00">
                  <c:v>1.81E-3</c:v>
                </c:pt>
                <c:pt idx="92678" formatCode="0.00E+00">
                  <c:v>1.81E-3</c:v>
                </c:pt>
                <c:pt idx="92679" formatCode="0.00E+00">
                  <c:v>1.81E-3</c:v>
                </c:pt>
                <c:pt idx="92680" formatCode="0.00E+00">
                  <c:v>1.81E-3</c:v>
                </c:pt>
                <c:pt idx="92681" formatCode="0.00E+00">
                  <c:v>1.81E-3</c:v>
                </c:pt>
                <c:pt idx="92682" formatCode="0.00E+00">
                  <c:v>1.81E-3</c:v>
                </c:pt>
                <c:pt idx="92683" formatCode="0.00E+00">
                  <c:v>1.81E-3</c:v>
                </c:pt>
                <c:pt idx="92684" formatCode="0.00E+00">
                  <c:v>1.81E-3</c:v>
                </c:pt>
                <c:pt idx="92685" formatCode="0.00E+00">
                  <c:v>1.81E-3</c:v>
                </c:pt>
                <c:pt idx="92686" formatCode="0.00E+00">
                  <c:v>1.81E-3</c:v>
                </c:pt>
                <c:pt idx="92687" formatCode="0.00E+00">
                  <c:v>1.81E-3</c:v>
                </c:pt>
                <c:pt idx="92688" formatCode="0.00E+00">
                  <c:v>1.81E-3</c:v>
                </c:pt>
                <c:pt idx="92689" formatCode="0.00E+00">
                  <c:v>1.81E-3</c:v>
                </c:pt>
                <c:pt idx="92690" formatCode="0.00E+00">
                  <c:v>1.81E-3</c:v>
                </c:pt>
                <c:pt idx="92691" formatCode="0.00E+00">
                  <c:v>1.81E-3</c:v>
                </c:pt>
                <c:pt idx="92692" formatCode="0.00E+00">
                  <c:v>1.81E-3</c:v>
                </c:pt>
                <c:pt idx="92693" formatCode="0.00E+00">
                  <c:v>1.81E-3</c:v>
                </c:pt>
                <c:pt idx="92694" formatCode="0.00E+00">
                  <c:v>1.81E-3</c:v>
                </c:pt>
                <c:pt idx="92695" formatCode="0.00E+00">
                  <c:v>1.81E-3</c:v>
                </c:pt>
                <c:pt idx="92696" formatCode="0.00E+00">
                  <c:v>1.8E-3</c:v>
                </c:pt>
                <c:pt idx="92697" formatCode="0.00E+00">
                  <c:v>1.8E-3</c:v>
                </c:pt>
                <c:pt idx="92698" formatCode="0.00E+00">
                  <c:v>1.8E-3</c:v>
                </c:pt>
                <c:pt idx="92699" formatCode="0.00E+00">
                  <c:v>1.8E-3</c:v>
                </c:pt>
                <c:pt idx="92700" formatCode="0.00E+00">
                  <c:v>1.8E-3</c:v>
                </c:pt>
                <c:pt idx="92701" formatCode="0.00E+00">
                  <c:v>1.8E-3</c:v>
                </c:pt>
                <c:pt idx="92702" formatCode="0.00E+00">
                  <c:v>1.8E-3</c:v>
                </c:pt>
                <c:pt idx="92703" formatCode="0.00E+00">
                  <c:v>1.8E-3</c:v>
                </c:pt>
                <c:pt idx="92704" formatCode="0.00E+00">
                  <c:v>1.8E-3</c:v>
                </c:pt>
                <c:pt idx="92705" formatCode="0.00E+00">
                  <c:v>1.8E-3</c:v>
                </c:pt>
                <c:pt idx="92706" formatCode="0.00E+00">
                  <c:v>1.8E-3</c:v>
                </c:pt>
                <c:pt idx="92707" formatCode="0.00E+00">
                  <c:v>1.8E-3</c:v>
                </c:pt>
                <c:pt idx="92708" formatCode="0.00E+00">
                  <c:v>1.8E-3</c:v>
                </c:pt>
                <c:pt idx="92709" formatCode="0.00E+00">
                  <c:v>1.8E-3</c:v>
                </c:pt>
                <c:pt idx="92710" formatCode="0.00E+00">
                  <c:v>1.8E-3</c:v>
                </c:pt>
                <c:pt idx="92711" formatCode="0.00E+00">
                  <c:v>1.8E-3</c:v>
                </c:pt>
                <c:pt idx="92712" formatCode="0.00E+00">
                  <c:v>1.8E-3</c:v>
                </c:pt>
                <c:pt idx="92713" formatCode="0.00E+00">
                  <c:v>1.8E-3</c:v>
                </c:pt>
                <c:pt idx="92714" formatCode="0.00E+00">
                  <c:v>1.8E-3</c:v>
                </c:pt>
                <c:pt idx="92715" formatCode="0.00E+00">
                  <c:v>1.8E-3</c:v>
                </c:pt>
                <c:pt idx="92716" formatCode="0.00E+00">
                  <c:v>1.8E-3</c:v>
                </c:pt>
                <c:pt idx="92717" formatCode="0.00E+00">
                  <c:v>1.8E-3</c:v>
                </c:pt>
                <c:pt idx="92718" formatCode="0.00E+00">
                  <c:v>1.8E-3</c:v>
                </c:pt>
                <c:pt idx="92719" formatCode="0.00E+00">
                  <c:v>1.8E-3</c:v>
                </c:pt>
                <c:pt idx="92720" formatCode="0.00E+00">
                  <c:v>1.8E-3</c:v>
                </c:pt>
                <c:pt idx="92721" formatCode="0.00E+00">
                  <c:v>1.8E-3</c:v>
                </c:pt>
                <c:pt idx="92722" formatCode="0.00E+00">
                  <c:v>1.8E-3</c:v>
                </c:pt>
                <c:pt idx="92723" formatCode="0.00E+00">
                  <c:v>1.8E-3</c:v>
                </c:pt>
                <c:pt idx="92724" formatCode="0.00E+00">
                  <c:v>1.8E-3</c:v>
                </c:pt>
                <c:pt idx="92725" formatCode="0.00E+00">
                  <c:v>1.8E-3</c:v>
                </c:pt>
                <c:pt idx="92726" formatCode="0.00E+00">
                  <c:v>1.8E-3</c:v>
                </c:pt>
                <c:pt idx="92727" formatCode="0.00E+00">
                  <c:v>1.8E-3</c:v>
                </c:pt>
                <c:pt idx="92728" formatCode="0.00E+00">
                  <c:v>1.8E-3</c:v>
                </c:pt>
                <c:pt idx="92729" formatCode="0.00E+00">
                  <c:v>1.8E-3</c:v>
                </c:pt>
                <c:pt idx="92730" formatCode="0.00E+00">
                  <c:v>1.8E-3</c:v>
                </c:pt>
                <c:pt idx="92731" formatCode="0.00E+00">
                  <c:v>1.8E-3</c:v>
                </c:pt>
                <c:pt idx="92732" formatCode="0.00E+00">
                  <c:v>1.8E-3</c:v>
                </c:pt>
                <c:pt idx="92733" formatCode="0.00E+00">
                  <c:v>1.8E-3</c:v>
                </c:pt>
                <c:pt idx="92734" formatCode="0.00E+00">
                  <c:v>1.8E-3</c:v>
                </c:pt>
                <c:pt idx="92735" formatCode="0.00E+00">
                  <c:v>1.8E-3</c:v>
                </c:pt>
                <c:pt idx="92736" formatCode="0.00E+00">
                  <c:v>1.8E-3</c:v>
                </c:pt>
                <c:pt idx="92737" formatCode="0.00E+00">
                  <c:v>1.8E-3</c:v>
                </c:pt>
                <c:pt idx="92738" formatCode="0.00E+00">
                  <c:v>1.7899999999999999E-3</c:v>
                </c:pt>
                <c:pt idx="92739" formatCode="0.00E+00">
                  <c:v>1.8E-3</c:v>
                </c:pt>
                <c:pt idx="92740" formatCode="0.00E+00">
                  <c:v>1.7899999999999999E-3</c:v>
                </c:pt>
                <c:pt idx="92741" formatCode="0.00E+00">
                  <c:v>1.7899999999999999E-3</c:v>
                </c:pt>
                <c:pt idx="92742" formatCode="0.00E+00">
                  <c:v>1.7899999999999999E-3</c:v>
                </c:pt>
                <c:pt idx="92743" formatCode="0.00E+00">
                  <c:v>1.7899999999999999E-3</c:v>
                </c:pt>
                <c:pt idx="92744" formatCode="0.00E+00">
                  <c:v>1.7899999999999999E-3</c:v>
                </c:pt>
                <c:pt idx="92745" formatCode="0.00E+00">
                  <c:v>1.7899999999999999E-3</c:v>
                </c:pt>
                <c:pt idx="92746" formatCode="0.00E+00">
                  <c:v>1.7899999999999999E-3</c:v>
                </c:pt>
                <c:pt idx="92747" formatCode="0.00E+00">
                  <c:v>1.7899999999999999E-3</c:v>
                </c:pt>
                <c:pt idx="92748" formatCode="0.00E+00">
                  <c:v>1.7899999999999999E-3</c:v>
                </c:pt>
                <c:pt idx="92749" formatCode="0.00E+00">
                  <c:v>1.7899999999999999E-3</c:v>
                </c:pt>
                <c:pt idx="92750" formatCode="0.00E+00">
                  <c:v>1.7899999999999999E-3</c:v>
                </c:pt>
                <c:pt idx="92751" formatCode="0.00E+00">
                  <c:v>1.7899999999999999E-3</c:v>
                </c:pt>
                <c:pt idx="92752" formatCode="0.00E+00">
                  <c:v>1.7899999999999999E-3</c:v>
                </c:pt>
                <c:pt idx="92753" formatCode="0.00E+00">
                  <c:v>1.7899999999999999E-3</c:v>
                </c:pt>
                <c:pt idx="92754" formatCode="0.00E+00">
                  <c:v>1.7899999999999999E-3</c:v>
                </c:pt>
                <c:pt idx="92755" formatCode="0.00E+00">
                  <c:v>1.7899999999999999E-3</c:v>
                </c:pt>
                <c:pt idx="92756" formatCode="0.00E+00">
                  <c:v>1.7899999999999999E-3</c:v>
                </c:pt>
                <c:pt idx="92757" formatCode="0.00E+00">
                  <c:v>1.7899999999999999E-3</c:v>
                </c:pt>
                <c:pt idx="92758" formatCode="0.00E+00">
                  <c:v>1.7899999999999999E-3</c:v>
                </c:pt>
                <c:pt idx="92759" formatCode="0.00E+00">
                  <c:v>1.7899999999999999E-3</c:v>
                </c:pt>
                <c:pt idx="92760" formatCode="0.00E+00">
                  <c:v>1.7899999999999999E-3</c:v>
                </c:pt>
                <c:pt idx="92761" formatCode="0.00E+00">
                  <c:v>1.7899999999999999E-3</c:v>
                </c:pt>
                <c:pt idx="92762" formatCode="0.00E+00">
                  <c:v>1.7899999999999999E-3</c:v>
                </c:pt>
                <c:pt idx="92763" formatCode="0.00E+00">
                  <c:v>1.7899999999999999E-3</c:v>
                </c:pt>
                <c:pt idx="92764" formatCode="0.00E+00">
                  <c:v>1.7899999999999999E-3</c:v>
                </c:pt>
                <c:pt idx="92765" formatCode="0.00E+00">
                  <c:v>1.7899999999999999E-3</c:v>
                </c:pt>
                <c:pt idx="92766" formatCode="0.00E+00">
                  <c:v>1.7899999999999999E-3</c:v>
                </c:pt>
                <c:pt idx="92767" formatCode="0.00E+00">
                  <c:v>1.7899999999999999E-3</c:v>
                </c:pt>
                <c:pt idx="92768" formatCode="0.00E+00">
                  <c:v>1.7899999999999999E-3</c:v>
                </c:pt>
                <c:pt idx="92769" formatCode="0.00E+00">
                  <c:v>1.7899999999999999E-3</c:v>
                </c:pt>
                <c:pt idx="92770" formatCode="0.00E+00">
                  <c:v>1.7899999999999999E-3</c:v>
                </c:pt>
                <c:pt idx="92771" formatCode="0.00E+00">
                  <c:v>1.7899999999999999E-3</c:v>
                </c:pt>
                <c:pt idx="92772" formatCode="0.00E+00">
                  <c:v>1.7899999999999999E-3</c:v>
                </c:pt>
                <c:pt idx="92773" formatCode="0.00E+00">
                  <c:v>1.7899999999999999E-3</c:v>
                </c:pt>
                <c:pt idx="92774" formatCode="0.00E+00">
                  <c:v>1.7899999999999999E-3</c:v>
                </c:pt>
                <c:pt idx="92775" formatCode="0.00E+00">
                  <c:v>1.7899999999999999E-3</c:v>
                </c:pt>
                <c:pt idx="92776" formatCode="0.00E+00">
                  <c:v>1.7899999999999999E-3</c:v>
                </c:pt>
                <c:pt idx="92777" formatCode="0.00E+00">
                  <c:v>1.7899999999999999E-3</c:v>
                </c:pt>
                <c:pt idx="92778" formatCode="0.00E+00">
                  <c:v>1.7899999999999999E-3</c:v>
                </c:pt>
                <c:pt idx="92779" formatCode="0.00E+00">
                  <c:v>1.7899999999999999E-3</c:v>
                </c:pt>
                <c:pt idx="92780" formatCode="0.00E+00">
                  <c:v>1.7899999999999999E-3</c:v>
                </c:pt>
                <c:pt idx="92781" formatCode="0.00E+00">
                  <c:v>1.7899999999999999E-3</c:v>
                </c:pt>
                <c:pt idx="92782" formatCode="0.00E+00">
                  <c:v>1.7899999999999999E-3</c:v>
                </c:pt>
                <c:pt idx="92783" formatCode="0.00E+00">
                  <c:v>1.7899999999999999E-3</c:v>
                </c:pt>
                <c:pt idx="92784" formatCode="0.00E+00">
                  <c:v>1.7899999999999999E-3</c:v>
                </c:pt>
                <c:pt idx="92785" formatCode="0.00E+00">
                  <c:v>1.7899999999999999E-3</c:v>
                </c:pt>
                <c:pt idx="92786" formatCode="0.00E+00">
                  <c:v>1.7899999999999999E-3</c:v>
                </c:pt>
                <c:pt idx="92787" formatCode="0.00E+00">
                  <c:v>1.7899999999999999E-3</c:v>
                </c:pt>
                <c:pt idx="92788" formatCode="0.00E+00">
                  <c:v>1.7899999999999999E-3</c:v>
                </c:pt>
                <c:pt idx="92789" formatCode="0.00E+00">
                  <c:v>1.7899999999999999E-3</c:v>
                </c:pt>
                <c:pt idx="92790" formatCode="0.00E+00">
                  <c:v>1.7899999999999999E-3</c:v>
                </c:pt>
                <c:pt idx="92791" formatCode="0.00E+00">
                  <c:v>1.7899999999999999E-3</c:v>
                </c:pt>
                <c:pt idx="92792" formatCode="0.00E+00">
                  <c:v>1.7899999999999999E-3</c:v>
                </c:pt>
                <c:pt idx="92793" formatCode="0.00E+00">
                  <c:v>1.7899999999999999E-3</c:v>
                </c:pt>
                <c:pt idx="92794" formatCode="0.00E+00">
                  <c:v>1.7899999999999999E-3</c:v>
                </c:pt>
                <c:pt idx="92795" formatCode="0.00E+00">
                  <c:v>1.7799999999999999E-3</c:v>
                </c:pt>
                <c:pt idx="92796" formatCode="0.00E+00">
                  <c:v>1.7799999999999999E-3</c:v>
                </c:pt>
                <c:pt idx="92797" formatCode="0.00E+00">
                  <c:v>1.7799999999999999E-3</c:v>
                </c:pt>
                <c:pt idx="92798" formatCode="0.00E+00">
                  <c:v>1.7799999999999999E-3</c:v>
                </c:pt>
                <c:pt idx="92799" formatCode="0.00E+00">
                  <c:v>1.7799999999999999E-3</c:v>
                </c:pt>
                <c:pt idx="92800" formatCode="0.00E+00">
                  <c:v>1.7799999999999999E-3</c:v>
                </c:pt>
                <c:pt idx="92801" formatCode="0.00E+00">
                  <c:v>1.7799999999999999E-3</c:v>
                </c:pt>
                <c:pt idx="92802" formatCode="0.00E+00">
                  <c:v>1.7799999999999999E-3</c:v>
                </c:pt>
                <c:pt idx="92803" formatCode="0.00E+00">
                  <c:v>1.7799999999999999E-3</c:v>
                </c:pt>
                <c:pt idx="92804" formatCode="0.00E+00">
                  <c:v>1.7799999999999999E-3</c:v>
                </c:pt>
                <c:pt idx="92805" formatCode="0.00E+00">
                  <c:v>1.7799999999999999E-3</c:v>
                </c:pt>
                <c:pt idx="92806" formatCode="0.00E+00">
                  <c:v>1.7799999999999999E-3</c:v>
                </c:pt>
                <c:pt idx="92807" formatCode="0.00E+00">
                  <c:v>1.7799999999999999E-3</c:v>
                </c:pt>
                <c:pt idx="92808" formatCode="0.00E+00">
                  <c:v>1.7799999999999999E-3</c:v>
                </c:pt>
                <c:pt idx="92809" formatCode="0.00E+00">
                  <c:v>1.7799999999999999E-3</c:v>
                </c:pt>
                <c:pt idx="92810" formatCode="0.00E+00">
                  <c:v>1.7799999999999999E-3</c:v>
                </c:pt>
                <c:pt idx="92811" formatCode="0.00E+00">
                  <c:v>1.7799999999999999E-3</c:v>
                </c:pt>
                <c:pt idx="92812" formatCode="0.00E+00">
                  <c:v>1.7799999999999999E-3</c:v>
                </c:pt>
                <c:pt idx="92813" formatCode="0.00E+00">
                  <c:v>1.7799999999999999E-3</c:v>
                </c:pt>
                <c:pt idx="92814" formatCode="0.00E+00">
                  <c:v>1.7799999999999999E-3</c:v>
                </c:pt>
                <c:pt idx="92815" formatCode="0.00E+00">
                  <c:v>1.7799999999999999E-3</c:v>
                </c:pt>
                <c:pt idx="92816" formatCode="0.00E+00">
                  <c:v>1.7799999999999999E-3</c:v>
                </c:pt>
                <c:pt idx="92817" formatCode="0.00E+00">
                  <c:v>1.7799999999999999E-3</c:v>
                </c:pt>
                <c:pt idx="92818" formatCode="0.00E+00">
                  <c:v>1.7799999999999999E-3</c:v>
                </c:pt>
                <c:pt idx="92819" formatCode="0.00E+00">
                  <c:v>1.7799999999999999E-3</c:v>
                </c:pt>
                <c:pt idx="92820" formatCode="0.00E+00">
                  <c:v>1.7799999999999999E-3</c:v>
                </c:pt>
                <c:pt idx="92821" formatCode="0.00E+00">
                  <c:v>1.7799999999999999E-3</c:v>
                </c:pt>
                <c:pt idx="92822" formatCode="0.00E+00">
                  <c:v>1.7799999999999999E-3</c:v>
                </c:pt>
                <c:pt idx="92823" formatCode="0.00E+00">
                  <c:v>1.7799999999999999E-3</c:v>
                </c:pt>
                <c:pt idx="92824" formatCode="0.00E+00">
                  <c:v>1.7799999999999999E-3</c:v>
                </c:pt>
                <c:pt idx="92825" formatCode="0.00E+00">
                  <c:v>1.7799999999999999E-3</c:v>
                </c:pt>
                <c:pt idx="92826" formatCode="0.00E+00">
                  <c:v>1.7799999999999999E-3</c:v>
                </c:pt>
                <c:pt idx="92827" formatCode="0.00E+00">
                  <c:v>1.7799999999999999E-3</c:v>
                </c:pt>
                <c:pt idx="92828" formatCode="0.00E+00">
                  <c:v>1.7799999999999999E-3</c:v>
                </c:pt>
                <c:pt idx="92829" formatCode="0.00E+00">
                  <c:v>1.7799999999999999E-3</c:v>
                </c:pt>
                <c:pt idx="92830" formatCode="0.00E+00">
                  <c:v>1.7799999999999999E-3</c:v>
                </c:pt>
                <c:pt idx="92831" formatCode="0.00E+00">
                  <c:v>1.7799999999999999E-3</c:v>
                </c:pt>
                <c:pt idx="92832" formatCode="0.00E+00">
                  <c:v>1.7799999999999999E-3</c:v>
                </c:pt>
                <c:pt idx="92833" formatCode="0.00E+00">
                  <c:v>1.7799999999999999E-3</c:v>
                </c:pt>
                <c:pt idx="92834" formatCode="0.00E+00">
                  <c:v>1.7799999999999999E-3</c:v>
                </c:pt>
                <c:pt idx="92835" formatCode="0.00E+00">
                  <c:v>1.7799999999999999E-3</c:v>
                </c:pt>
                <c:pt idx="92836" formatCode="0.00E+00">
                  <c:v>1.7799999999999999E-3</c:v>
                </c:pt>
                <c:pt idx="92837" formatCode="0.00E+00">
                  <c:v>1.7799999999999999E-3</c:v>
                </c:pt>
                <c:pt idx="92838" formatCode="0.00E+00">
                  <c:v>1.7799999999999999E-3</c:v>
                </c:pt>
                <c:pt idx="92839" formatCode="0.00E+00">
                  <c:v>1.7799999999999999E-3</c:v>
                </c:pt>
                <c:pt idx="92840" formatCode="0.00E+00">
                  <c:v>1.7799999999999999E-3</c:v>
                </c:pt>
                <c:pt idx="92841" formatCode="0.00E+00">
                  <c:v>1.7799999999999999E-3</c:v>
                </c:pt>
                <c:pt idx="92842" formatCode="0.00E+00">
                  <c:v>1.7799999999999999E-3</c:v>
                </c:pt>
                <c:pt idx="92843" formatCode="0.00E+00">
                  <c:v>1.7799999999999999E-3</c:v>
                </c:pt>
                <c:pt idx="92844" formatCode="0.00E+00">
                  <c:v>1.7799999999999999E-3</c:v>
                </c:pt>
                <c:pt idx="92845" formatCode="0.00E+00">
                  <c:v>1.7799999999999999E-3</c:v>
                </c:pt>
                <c:pt idx="92846" formatCode="0.00E+00">
                  <c:v>1.7799999999999999E-3</c:v>
                </c:pt>
                <c:pt idx="92847" formatCode="0.00E+00">
                  <c:v>1.7799999999999999E-3</c:v>
                </c:pt>
                <c:pt idx="92848" formatCode="0.00E+00">
                  <c:v>1.7799999999999999E-3</c:v>
                </c:pt>
                <c:pt idx="92849" formatCode="0.00E+00">
                  <c:v>1.7799999999999999E-3</c:v>
                </c:pt>
                <c:pt idx="92850" formatCode="0.00E+00">
                  <c:v>1.7799999999999999E-3</c:v>
                </c:pt>
                <c:pt idx="92851" formatCode="0.00E+00">
                  <c:v>1.7799999999999999E-3</c:v>
                </c:pt>
                <c:pt idx="92852" formatCode="0.00E+00">
                  <c:v>1.7799999999999999E-3</c:v>
                </c:pt>
                <c:pt idx="92853" formatCode="0.00E+00">
                  <c:v>1.7799999999999999E-3</c:v>
                </c:pt>
                <c:pt idx="92854" formatCode="0.00E+00">
                  <c:v>1.7799999999999999E-3</c:v>
                </c:pt>
                <c:pt idx="92855" formatCode="0.00E+00">
                  <c:v>1.7700000000000001E-3</c:v>
                </c:pt>
                <c:pt idx="92856" formatCode="0.00E+00">
                  <c:v>1.7700000000000001E-3</c:v>
                </c:pt>
                <c:pt idx="92857" formatCode="0.00E+00">
                  <c:v>1.7700000000000001E-3</c:v>
                </c:pt>
                <c:pt idx="92858" formatCode="0.00E+00">
                  <c:v>1.7700000000000001E-3</c:v>
                </c:pt>
                <c:pt idx="92859" formatCode="0.00E+00">
                  <c:v>1.7700000000000001E-3</c:v>
                </c:pt>
                <c:pt idx="92860" formatCode="0.00E+00">
                  <c:v>1.7799999999999999E-3</c:v>
                </c:pt>
                <c:pt idx="92861" formatCode="0.00E+00">
                  <c:v>1.7799999999999999E-3</c:v>
                </c:pt>
                <c:pt idx="92862" formatCode="0.00E+00">
                  <c:v>1.7799999999999999E-3</c:v>
                </c:pt>
                <c:pt idx="92863" formatCode="0.00E+00">
                  <c:v>1.7799999999999999E-3</c:v>
                </c:pt>
                <c:pt idx="92864" formatCode="0.00E+00">
                  <c:v>1.7799999999999999E-3</c:v>
                </c:pt>
                <c:pt idx="92865" formatCode="0.00E+00">
                  <c:v>1.7799999999999999E-3</c:v>
                </c:pt>
                <c:pt idx="92866" formatCode="0.00E+00">
                  <c:v>1.7799999999999999E-3</c:v>
                </c:pt>
                <c:pt idx="92867" formatCode="0.00E+00">
                  <c:v>1.7799999999999999E-3</c:v>
                </c:pt>
                <c:pt idx="92868" formatCode="0.00E+00">
                  <c:v>1.7700000000000001E-3</c:v>
                </c:pt>
                <c:pt idx="92869" formatCode="0.00E+00">
                  <c:v>1.7700000000000001E-3</c:v>
                </c:pt>
                <c:pt idx="92870" formatCode="0.00E+00">
                  <c:v>1.7700000000000001E-3</c:v>
                </c:pt>
                <c:pt idx="92871" formatCode="0.00E+00">
                  <c:v>1.7700000000000001E-3</c:v>
                </c:pt>
                <c:pt idx="92872" formatCode="0.00E+00">
                  <c:v>1.7700000000000001E-3</c:v>
                </c:pt>
                <c:pt idx="92873" formatCode="0.00E+00">
                  <c:v>1.7700000000000001E-3</c:v>
                </c:pt>
                <c:pt idx="92874" formatCode="0.00E+00">
                  <c:v>1.7700000000000001E-3</c:v>
                </c:pt>
                <c:pt idx="92875" formatCode="0.00E+00">
                  <c:v>1.7700000000000001E-3</c:v>
                </c:pt>
                <c:pt idx="92876" formatCode="0.00E+00">
                  <c:v>1.7700000000000001E-3</c:v>
                </c:pt>
                <c:pt idx="92877" formatCode="0.00E+00">
                  <c:v>1.7700000000000001E-3</c:v>
                </c:pt>
                <c:pt idx="92878" formatCode="0.00E+00">
                  <c:v>1.7700000000000001E-3</c:v>
                </c:pt>
                <c:pt idx="92879" formatCode="0.00E+00">
                  <c:v>1.7700000000000001E-3</c:v>
                </c:pt>
                <c:pt idx="92880" formatCode="0.00E+00">
                  <c:v>1.7700000000000001E-3</c:v>
                </c:pt>
                <c:pt idx="92881" formatCode="0.00E+00">
                  <c:v>1.7700000000000001E-3</c:v>
                </c:pt>
                <c:pt idx="92882" formatCode="0.00E+00">
                  <c:v>1.7700000000000001E-3</c:v>
                </c:pt>
                <c:pt idx="92883" formatCode="0.00E+00">
                  <c:v>1.7700000000000001E-3</c:v>
                </c:pt>
                <c:pt idx="92884" formatCode="0.00E+00">
                  <c:v>1.7700000000000001E-3</c:v>
                </c:pt>
                <c:pt idx="92885" formatCode="0.00E+00">
                  <c:v>1.7700000000000001E-3</c:v>
                </c:pt>
                <c:pt idx="92886" formatCode="0.00E+00">
                  <c:v>1.7700000000000001E-3</c:v>
                </c:pt>
                <c:pt idx="92887" formatCode="0.00E+00">
                  <c:v>1.7700000000000001E-3</c:v>
                </c:pt>
                <c:pt idx="92888" formatCode="0.00E+00">
                  <c:v>1.7700000000000001E-3</c:v>
                </c:pt>
                <c:pt idx="92889" formatCode="0.00E+00">
                  <c:v>1.7700000000000001E-3</c:v>
                </c:pt>
                <c:pt idx="92890" formatCode="0.00E+00">
                  <c:v>1.7700000000000001E-3</c:v>
                </c:pt>
                <c:pt idx="92891" formatCode="0.00E+00">
                  <c:v>1.7700000000000001E-3</c:v>
                </c:pt>
                <c:pt idx="92892" formatCode="0.00E+00">
                  <c:v>1.7700000000000001E-3</c:v>
                </c:pt>
                <c:pt idx="92893" formatCode="0.00E+00">
                  <c:v>1.7700000000000001E-3</c:v>
                </c:pt>
                <c:pt idx="92894" formatCode="0.00E+00">
                  <c:v>1.7700000000000001E-3</c:v>
                </c:pt>
                <c:pt idx="92895" formatCode="0.00E+00">
                  <c:v>1.7700000000000001E-3</c:v>
                </c:pt>
                <c:pt idx="92896" formatCode="0.00E+00">
                  <c:v>1.7700000000000001E-3</c:v>
                </c:pt>
                <c:pt idx="92897" formatCode="0.00E+00">
                  <c:v>1.7700000000000001E-3</c:v>
                </c:pt>
                <c:pt idx="92898" formatCode="0.00E+00">
                  <c:v>1.7700000000000001E-3</c:v>
                </c:pt>
                <c:pt idx="92899" formatCode="0.00E+00">
                  <c:v>1.7700000000000001E-3</c:v>
                </c:pt>
                <c:pt idx="92900" formatCode="0.00E+00">
                  <c:v>1.7700000000000001E-3</c:v>
                </c:pt>
                <c:pt idx="92901" formatCode="0.00E+00">
                  <c:v>1.7700000000000001E-3</c:v>
                </c:pt>
                <c:pt idx="92902" formatCode="0.00E+00">
                  <c:v>1.7700000000000001E-3</c:v>
                </c:pt>
                <c:pt idx="92903" formatCode="0.00E+00">
                  <c:v>1.7700000000000001E-3</c:v>
                </c:pt>
                <c:pt idx="92904" formatCode="0.00E+00">
                  <c:v>1.7700000000000001E-3</c:v>
                </c:pt>
                <c:pt idx="92905" formatCode="0.00E+00">
                  <c:v>1.7700000000000001E-3</c:v>
                </c:pt>
                <c:pt idx="92906" formatCode="0.00E+00">
                  <c:v>1.7700000000000001E-3</c:v>
                </c:pt>
                <c:pt idx="92907" formatCode="0.00E+00">
                  <c:v>1.7700000000000001E-3</c:v>
                </c:pt>
                <c:pt idx="92908" formatCode="0.00E+00">
                  <c:v>1.7700000000000001E-3</c:v>
                </c:pt>
                <c:pt idx="92909" formatCode="0.00E+00">
                  <c:v>1.7700000000000001E-3</c:v>
                </c:pt>
                <c:pt idx="92910" formatCode="0.00E+00">
                  <c:v>1.7700000000000001E-3</c:v>
                </c:pt>
                <c:pt idx="92911" formatCode="0.00E+00">
                  <c:v>1.7700000000000001E-3</c:v>
                </c:pt>
                <c:pt idx="92912" formatCode="0.00E+00">
                  <c:v>1.7700000000000001E-3</c:v>
                </c:pt>
                <c:pt idx="92913" formatCode="0.00E+00">
                  <c:v>1.7700000000000001E-3</c:v>
                </c:pt>
                <c:pt idx="92914" formatCode="0.00E+00">
                  <c:v>1.7700000000000001E-3</c:v>
                </c:pt>
                <c:pt idx="92915" formatCode="0.00E+00">
                  <c:v>1.7700000000000001E-3</c:v>
                </c:pt>
                <c:pt idx="92916" formatCode="0.00E+00">
                  <c:v>1.7700000000000001E-3</c:v>
                </c:pt>
                <c:pt idx="92917" formatCode="0.00E+00">
                  <c:v>1.7700000000000001E-3</c:v>
                </c:pt>
                <c:pt idx="92918" formatCode="0.00E+00">
                  <c:v>1.7700000000000001E-3</c:v>
                </c:pt>
                <c:pt idx="92919" formatCode="0.00E+00">
                  <c:v>1.7700000000000001E-3</c:v>
                </c:pt>
                <c:pt idx="92920" formatCode="0.00E+00">
                  <c:v>1.7700000000000001E-3</c:v>
                </c:pt>
                <c:pt idx="92921" formatCode="0.00E+00">
                  <c:v>1.7700000000000001E-3</c:v>
                </c:pt>
                <c:pt idx="92922" formatCode="0.00E+00">
                  <c:v>1.7700000000000001E-3</c:v>
                </c:pt>
                <c:pt idx="92923" formatCode="0.00E+00">
                  <c:v>1.7700000000000001E-3</c:v>
                </c:pt>
                <c:pt idx="92924" formatCode="0.00E+00">
                  <c:v>1.7700000000000001E-3</c:v>
                </c:pt>
                <c:pt idx="92925" formatCode="0.00E+00">
                  <c:v>1.7700000000000001E-3</c:v>
                </c:pt>
                <c:pt idx="92926" formatCode="0.00E+00">
                  <c:v>1.7700000000000001E-3</c:v>
                </c:pt>
                <c:pt idx="92927" formatCode="0.00E+00">
                  <c:v>1.7700000000000001E-3</c:v>
                </c:pt>
                <c:pt idx="92928" formatCode="0.00E+00">
                  <c:v>1.7700000000000001E-3</c:v>
                </c:pt>
                <c:pt idx="92929" formatCode="0.00E+00">
                  <c:v>1.7700000000000001E-3</c:v>
                </c:pt>
                <c:pt idx="92930" formatCode="0.00E+00">
                  <c:v>1.7700000000000001E-3</c:v>
                </c:pt>
                <c:pt idx="92931" formatCode="0.00E+00">
                  <c:v>1.7700000000000001E-3</c:v>
                </c:pt>
                <c:pt idx="92932" formatCode="0.00E+00">
                  <c:v>1.7700000000000001E-3</c:v>
                </c:pt>
                <c:pt idx="92933" formatCode="0.00E+00">
                  <c:v>1.7700000000000001E-3</c:v>
                </c:pt>
                <c:pt idx="92934" formatCode="0.00E+00">
                  <c:v>1.7700000000000001E-3</c:v>
                </c:pt>
                <c:pt idx="92935" formatCode="0.00E+00">
                  <c:v>1.7700000000000001E-3</c:v>
                </c:pt>
                <c:pt idx="92936" formatCode="0.00E+00">
                  <c:v>1.7700000000000001E-3</c:v>
                </c:pt>
                <c:pt idx="92937" formatCode="0.00E+00">
                  <c:v>1.7700000000000001E-3</c:v>
                </c:pt>
                <c:pt idx="92938" formatCode="0.00E+00">
                  <c:v>1.7700000000000001E-3</c:v>
                </c:pt>
                <c:pt idx="92939" formatCode="0.00E+00">
                  <c:v>1.7700000000000001E-3</c:v>
                </c:pt>
                <c:pt idx="92940" formatCode="0.00E+00">
                  <c:v>1.7700000000000001E-3</c:v>
                </c:pt>
                <c:pt idx="92941" formatCode="0.00E+00">
                  <c:v>1.7700000000000001E-3</c:v>
                </c:pt>
                <c:pt idx="92942" formatCode="0.00E+00">
                  <c:v>1.7700000000000001E-3</c:v>
                </c:pt>
                <c:pt idx="92943" formatCode="0.00E+00">
                  <c:v>1.7700000000000001E-3</c:v>
                </c:pt>
                <c:pt idx="92944" formatCode="0.00E+00">
                  <c:v>1.7600000000000001E-3</c:v>
                </c:pt>
                <c:pt idx="92945" formatCode="0.00E+00">
                  <c:v>1.7600000000000001E-3</c:v>
                </c:pt>
                <c:pt idx="92946" formatCode="0.00E+00">
                  <c:v>1.7600000000000001E-3</c:v>
                </c:pt>
                <c:pt idx="92947" formatCode="0.00E+00">
                  <c:v>1.7600000000000001E-3</c:v>
                </c:pt>
                <c:pt idx="92948" formatCode="0.00E+00">
                  <c:v>1.7600000000000001E-3</c:v>
                </c:pt>
                <c:pt idx="92949" formatCode="0.00E+00">
                  <c:v>1.7600000000000001E-3</c:v>
                </c:pt>
                <c:pt idx="92950" formatCode="0.00E+00">
                  <c:v>1.7600000000000001E-3</c:v>
                </c:pt>
                <c:pt idx="92951" formatCode="0.00E+00">
                  <c:v>1.7600000000000001E-3</c:v>
                </c:pt>
                <c:pt idx="92952" formatCode="0.00E+00">
                  <c:v>1.7600000000000001E-3</c:v>
                </c:pt>
                <c:pt idx="92953" formatCode="0.00E+00">
                  <c:v>1.7600000000000001E-3</c:v>
                </c:pt>
                <c:pt idx="92954" formatCode="0.00E+00">
                  <c:v>1.7600000000000001E-3</c:v>
                </c:pt>
                <c:pt idx="92955" formatCode="0.00E+00">
                  <c:v>1.7600000000000001E-3</c:v>
                </c:pt>
                <c:pt idx="92956" formatCode="0.00E+00">
                  <c:v>1.7600000000000001E-3</c:v>
                </c:pt>
                <c:pt idx="92957" formatCode="0.00E+00">
                  <c:v>1.7600000000000001E-3</c:v>
                </c:pt>
                <c:pt idx="92958" formatCode="0.00E+00">
                  <c:v>1.7600000000000001E-3</c:v>
                </c:pt>
                <c:pt idx="92959" formatCode="0.00E+00">
                  <c:v>1.7600000000000001E-3</c:v>
                </c:pt>
                <c:pt idx="92960" formatCode="0.00E+00">
                  <c:v>1.7600000000000001E-3</c:v>
                </c:pt>
                <c:pt idx="92961" formatCode="0.00E+00">
                  <c:v>1.7600000000000001E-3</c:v>
                </c:pt>
                <c:pt idx="92962" formatCode="0.00E+00">
                  <c:v>1.7600000000000001E-3</c:v>
                </c:pt>
                <c:pt idx="92963" formatCode="0.00E+00">
                  <c:v>1.7600000000000001E-3</c:v>
                </c:pt>
                <c:pt idx="92964" formatCode="0.00E+00">
                  <c:v>1.7600000000000001E-3</c:v>
                </c:pt>
                <c:pt idx="92965" formatCode="0.00E+00">
                  <c:v>1.7600000000000001E-3</c:v>
                </c:pt>
                <c:pt idx="92966" formatCode="0.00E+00">
                  <c:v>1.7600000000000001E-3</c:v>
                </c:pt>
                <c:pt idx="92967" formatCode="0.00E+00">
                  <c:v>1.7600000000000001E-3</c:v>
                </c:pt>
                <c:pt idx="92968" formatCode="0.00E+00">
                  <c:v>1.7600000000000001E-3</c:v>
                </c:pt>
                <c:pt idx="92969" formatCode="0.00E+00">
                  <c:v>1.7600000000000001E-3</c:v>
                </c:pt>
                <c:pt idx="92970" formatCode="0.00E+00">
                  <c:v>1.7600000000000001E-3</c:v>
                </c:pt>
                <c:pt idx="92971" formatCode="0.00E+00">
                  <c:v>1.7600000000000001E-3</c:v>
                </c:pt>
                <c:pt idx="92972" formatCode="0.00E+00">
                  <c:v>1.7600000000000001E-3</c:v>
                </c:pt>
                <c:pt idx="92973" formatCode="0.00E+00">
                  <c:v>1.7600000000000001E-3</c:v>
                </c:pt>
                <c:pt idx="92974" formatCode="0.00E+00">
                  <c:v>1.7600000000000001E-3</c:v>
                </c:pt>
                <c:pt idx="92975" formatCode="0.00E+00">
                  <c:v>1.7600000000000001E-3</c:v>
                </c:pt>
                <c:pt idx="92976" formatCode="0.00E+00">
                  <c:v>1.7600000000000001E-3</c:v>
                </c:pt>
                <c:pt idx="92977" formatCode="0.00E+00">
                  <c:v>1.7600000000000001E-3</c:v>
                </c:pt>
                <c:pt idx="92978" formatCode="0.00E+00">
                  <c:v>1.7600000000000001E-3</c:v>
                </c:pt>
                <c:pt idx="92979" formatCode="0.00E+00">
                  <c:v>1.7600000000000001E-3</c:v>
                </c:pt>
                <c:pt idx="92980" formatCode="0.00E+00">
                  <c:v>1.7600000000000001E-3</c:v>
                </c:pt>
                <c:pt idx="92981" formatCode="0.00E+00">
                  <c:v>1.7600000000000001E-3</c:v>
                </c:pt>
                <c:pt idx="92982" formatCode="0.00E+00">
                  <c:v>1.7600000000000001E-3</c:v>
                </c:pt>
                <c:pt idx="92983" formatCode="0.00E+00">
                  <c:v>1.7600000000000001E-3</c:v>
                </c:pt>
                <c:pt idx="92984" formatCode="0.00E+00">
                  <c:v>1.7600000000000001E-3</c:v>
                </c:pt>
                <c:pt idx="92985" formatCode="0.00E+00">
                  <c:v>1.7600000000000001E-3</c:v>
                </c:pt>
                <c:pt idx="92986" formatCode="0.00E+00">
                  <c:v>1.7600000000000001E-3</c:v>
                </c:pt>
                <c:pt idx="92987" formatCode="0.00E+00">
                  <c:v>1.7600000000000001E-3</c:v>
                </c:pt>
                <c:pt idx="92988" formatCode="0.00E+00">
                  <c:v>1.7600000000000001E-3</c:v>
                </c:pt>
                <c:pt idx="92989" formatCode="0.00E+00">
                  <c:v>1.7600000000000001E-3</c:v>
                </c:pt>
                <c:pt idx="92990" formatCode="0.00E+00">
                  <c:v>1.7600000000000001E-3</c:v>
                </c:pt>
                <c:pt idx="92991" formatCode="0.00E+00">
                  <c:v>1.7600000000000001E-3</c:v>
                </c:pt>
                <c:pt idx="92992" formatCode="0.00E+00">
                  <c:v>1.7600000000000001E-3</c:v>
                </c:pt>
                <c:pt idx="92993" formatCode="0.00E+00">
                  <c:v>1.7600000000000001E-3</c:v>
                </c:pt>
                <c:pt idx="92994" formatCode="0.00E+00">
                  <c:v>1.7600000000000001E-3</c:v>
                </c:pt>
                <c:pt idx="92995" formatCode="0.00E+00">
                  <c:v>1.7600000000000001E-3</c:v>
                </c:pt>
                <c:pt idx="92996" formatCode="0.00E+00">
                  <c:v>1.7600000000000001E-3</c:v>
                </c:pt>
                <c:pt idx="92997" formatCode="0.00E+00">
                  <c:v>1.7600000000000001E-3</c:v>
                </c:pt>
                <c:pt idx="92998" formatCode="0.00E+00">
                  <c:v>1.7600000000000001E-3</c:v>
                </c:pt>
                <c:pt idx="92999" formatCode="0.00E+00">
                  <c:v>1.7600000000000001E-3</c:v>
                </c:pt>
                <c:pt idx="93000" formatCode="0.00E+00">
                  <c:v>1.7600000000000001E-3</c:v>
                </c:pt>
                <c:pt idx="93001" formatCode="0.00E+00">
                  <c:v>1.7600000000000001E-3</c:v>
                </c:pt>
                <c:pt idx="93002" formatCode="0.00E+00">
                  <c:v>1.7600000000000001E-3</c:v>
                </c:pt>
                <c:pt idx="93003" formatCode="0.00E+00">
                  <c:v>1.7600000000000001E-3</c:v>
                </c:pt>
                <c:pt idx="93004" formatCode="0.00E+00">
                  <c:v>1.7600000000000001E-3</c:v>
                </c:pt>
                <c:pt idx="93005" formatCode="0.00E+00">
                  <c:v>1.7600000000000001E-3</c:v>
                </c:pt>
                <c:pt idx="93006" formatCode="0.00E+00">
                  <c:v>1.7600000000000001E-3</c:v>
                </c:pt>
                <c:pt idx="93007" formatCode="0.00E+00">
                  <c:v>1.7600000000000001E-3</c:v>
                </c:pt>
                <c:pt idx="93008" formatCode="0.00E+00">
                  <c:v>1.7600000000000001E-3</c:v>
                </c:pt>
                <c:pt idx="93009" formatCode="0.00E+00">
                  <c:v>1.7600000000000001E-3</c:v>
                </c:pt>
                <c:pt idx="93010" formatCode="0.00E+00">
                  <c:v>1.7600000000000001E-3</c:v>
                </c:pt>
                <c:pt idx="93011" formatCode="0.00E+00">
                  <c:v>1.7600000000000001E-3</c:v>
                </c:pt>
                <c:pt idx="93012" formatCode="0.00E+00">
                  <c:v>1.7600000000000001E-3</c:v>
                </c:pt>
                <c:pt idx="93013" formatCode="0.00E+00">
                  <c:v>1.7600000000000001E-3</c:v>
                </c:pt>
                <c:pt idx="93014" formatCode="0.00E+00">
                  <c:v>1.7600000000000001E-3</c:v>
                </c:pt>
                <c:pt idx="93015" formatCode="0.00E+00">
                  <c:v>1.7600000000000001E-3</c:v>
                </c:pt>
                <c:pt idx="93016" formatCode="0.00E+00">
                  <c:v>1.7600000000000001E-3</c:v>
                </c:pt>
                <c:pt idx="93017" formatCode="0.00E+00">
                  <c:v>1.7600000000000001E-3</c:v>
                </c:pt>
                <c:pt idx="93018" formatCode="0.00E+00">
                  <c:v>1.7600000000000001E-3</c:v>
                </c:pt>
                <c:pt idx="93019" formatCode="0.00E+00">
                  <c:v>1.7600000000000001E-3</c:v>
                </c:pt>
                <c:pt idx="93020" formatCode="0.00E+00">
                  <c:v>1.7600000000000001E-3</c:v>
                </c:pt>
                <c:pt idx="93021" formatCode="0.00E+00">
                  <c:v>1.7600000000000001E-3</c:v>
                </c:pt>
                <c:pt idx="93022" formatCode="0.00E+00">
                  <c:v>1.7600000000000001E-3</c:v>
                </c:pt>
                <c:pt idx="93023" formatCode="0.00E+00">
                  <c:v>1.7600000000000001E-3</c:v>
                </c:pt>
                <c:pt idx="93024" formatCode="0.00E+00">
                  <c:v>1.7600000000000001E-3</c:v>
                </c:pt>
                <c:pt idx="93025" formatCode="0.00E+00">
                  <c:v>1.7600000000000001E-3</c:v>
                </c:pt>
                <c:pt idx="93026" formatCode="0.00E+00">
                  <c:v>1.7600000000000001E-3</c:v>
                </c:pt>
                <c:pt idx="93027" formatCode="0.00E+00">
                  <c:v>1.7600000000000001E-3</c:v>
                </c:pt>
                <c:pt idx="93028" formatCode="0.00E+00">
                  <c:v>1.7600000000000001E-3</c:v>
                </c:pt>
                <c:pt idx="93029" formatCode="0.00E+00">
                  <c:v>1.7600000000000001E-3</c:v>
                </c:pt>
                <c:pt idx="93030" formatCode="0.00E+00">
                  <c:v>1.7600000000000001E-3</c:v>
                </c:pt>
                <c:pt idx="93031" formatCode="0.00E+00">
                  <c:v>1.7600000000000001E-3</c:v>
                </c:pt>
                <c:pt idx="93032" formatCode="0.00E+00">
                  <c:v>1.7600000000000001E-3</c:v>
                </c:pt>
                <c:pt idx="93033" formatCode="0.00E+00">
                  <c:v>1.7600000000000001E-3</c:v>
                </c:pt>
                <c:pt idx="93034" formatCode="0.00E+00">
                  <c:v>1.7600000000000001E-3</c:v>
                </c:pt>
                <c:pt idx="93035" formatCode="0.00E+00">
                  <c:v>1.7600000000000001E-3</c:v>
                </c:pt>
                <c:pt idx="93036" formatCode="0.00E+00">
                  <c:v>1.7600000000000001E-3</c:v>
                </c:pt>
                <c:pt idx="93037" formatCode="0.00E+00">
                  <c:v>1.7600000000000001E-3</c:v>
                </c:pt>
                <c:pt idx="93038" formatCode="0.00E+00">
                  <c:v>1.7600000000000001E-3</c:v>
                </c:pt>
                <c:pt idx="93039" formatCode="0.00E+00">
                  <c:v>1.7600000000000001E-3</c:v>
                </c:pt>
                <c:pt idx="93040" formatCode="0.00E+00">
                  <c:v>1.7600000000000001E-3</c:v>
                </c:pt>
                <c:pt idx="93041" formatCode="0.00E+00">
                  <c:v>1.7600000000000001E-3</c:v>
                </c:pt>
                <c:pt idx="93042" formatCode="0.00E+00">
                  <c:v>1.7600000000000001E-3</c:v>
                </c:pt>
                <c:pt idx="93043" formatCode="0.00E+00">
                  <c:v>1.7600000000000001E-3</c:v>
                </c:pt>
                <c:pt idx="93044" formatCode="0.00E+00">
                  <c:v>1.7600000000000001E-3</c:v>
                </c:pt>
                <c:pt idx="93045" formatCode="0.00E+00">
                  <c:v>1.7600000000000001E-3</c:v>
                </c:pt>
                <c:pt idx="93046" formatCode="0.00E+00">
                  <c:v>1.7600000000000001E-3</c:v>
                </c:pt>
                <c:pt idx="93047" formatCode="0.00E+00">
                  <c:v>1.7600000000000001E-3</c:v>
                </c:pt>
                <c:pt idx="93048" formatCode="0.00E+00">
                  <c:v>1.7600000000000001E-3</c:v>
                </c:pt>
                <c:pt idx="93049" formatCode="0.00E+00">
                  <c:v>1.7600000000000001E-3</c:v>
                </c:pt>
                <c:pt idx="93050" formatCode="0.00E+00">
                  <c:v>1.7600000000000001E-3</c:v>
                </c:pt>
                <c:pt idx="93051" formatCode="0.00E+00">
                  <c:v>1.7600000000000001E-3</c:v>
                </c:pt>
                <c:pt idx="93052" formatCode="0.00E+00">
                  <c:v>1.7600000000000001E-3</c:v>
                </c:pt>
                <c:pt idx="93053" formatCode="0.00E+00">
                  <c:v>1.7600000000000001E-3</c:v>
                </c:pt>
                <c:pt idx="93054" formatCode="0.00E+00">
                  <c:v>1.7600000000000001E-3</c:v>
                </c:pt>
                <c:pt idx="93055" formatCode="0.00E+00">
                  <c:v>1.7600000000000001E-3</c:v>
                </c:pt>
                <c:pt idx="93056" formatCode="0.00E+00">
                  <c:v>1.7600000000000001E-3</c:v>
                </c:pt>
                <c:pt idx="93057" formatCode="0.00E+00">
                  <c:v>1.7600000000000001E-3</c:v>
                </c:pt>
                <c:pt idx="93058" formatCode="0.00E+00">
                  <c:v>1.7600000000000001E-3</c:v>
                </c:pt>
                <c:pt idx="93059" formatCode="0.00E+00">
                  <c:v>1.7600000000000001E-3</c:v>
                </c:pt>
                <c:pt idx="93060" formatCode="0.00E+00">
                  <c:v>1.7600000000000001E-3</c:v>
                </c:pt>
                <c:pt idx="93061" formatCode="0.00E+00">
                  <c:v>1.7600000000000001E-3</c:v>
                </c:pt>
                <c:pt idx="93062" formatCode="0.00E+00">
                  <c:v>1.7600000000000001E-3</c:v>
                </c:pt>
                <c:pt idx="93063" formatCode="0.00E+00">
                  <c:v>1.7600000000000001E-3</c:v>
                </c:pt>
                <c:pt idx="93064" formatCode="0.00E+00">
                  <c:v>1.7600000000000001E-3</c:v>
                </c:pt>
                <c:pt idx="93065" formatCode="0.00E+00">
                  <c:v>1.7600000000000001E-3</c:v>
                </c:pt>
                <c:pt idx="93066" formatCode="0.00E+00">
                  <c:v>1.7600000000000001E-3</c:v>
                </c:pt>
                <c:pt idx="93067" formatCode="0.00E+00">
                  <c:v>1.7600000000000001E-3</c:v>
                </c:pt>
                <c:pt idx="93068" formatCode="0.00E+00">
                  <c:v>1.7600000000000001E-3</c:v>
                </c:pt>
                <c:pt idx="93069" formatCode="0.00E+00">
                  <c:v>1.7600000000000001E-3</c:v>
                </c:pt>
                <c:pt idx="93070" formatCode="0.00E+00">
                  <c:v>1.7600000000000001E-3</c:v>
                </c:pt>
                <c:pt idx="93071" formatCode="0.00E+00">
                  <c:v>1.75E-3</c:v>
                </c:pt>
                <c:pt idx="93072" formatCode="0.00E+00">
                  <c:v>1.75E-3</c:v>
                </c:pt>
                <c:pt idx="93073" formatCode="0.00E+00">
                  <c:v>1.75E-3</c:v>
                </c:pt>
                <c:pt idx="93074" formatCode="0.00E+00">
                  <c:v>1.75E-3</c:v>
                </c:pt>
                <c:pt idx="93075" formatCode="0.00E+00">
                  <c:v>1.75E-3</c:v>
                </c:pt>
                <c:pt idx="93076" formatCode="0.00E+00">
                  <c:v>1.75E-3</c:v>
                </c:pt>
                <c:pt idx="93077" formatCode="0.00E+00">
                  <c:v>1.75E-3</c:v>
                </c:pt>
                <c:pt idx="93078" formatCode="0.00E+00">
                  <c:v>1.75E-3</c:v>
                </c:pt>
                <c:pt idx="93079" formatCode="0.00E+00">
                  <c:v>1.75E-3</c:v>
                </c:pt>
                <c:pt idx="93080" formatCode="0.00E+00">
                  <c:v>1.75E-3</c:v>
                </c:pt>
                <c:pt idx="93081" formatCode="0.00E+00">
                  <c:v>1.75E-3</c:v>
                </c:pt>
                <c:pt idx="93082" formatCode="0.00E+00">
                  <c:v>1.75E-3</c:v>
                </c:pt>
                <c:pt idx="93083" formatCode="0.00E+00">
                  <c:v>1.75E-3</c:v>
                </c:pt>
                <c:pt idx="93084" formatCode="0.00E+00">
                  <c:v>1.75E-3</c:v>
                </c:pt>
                <c:pt idx="93085" formatCode="0.00E+00">
                  <c:v>1.75E-3</c:v>
                </c:pt>
                <c:pt idx="93086" formatCode="0.00E+00">
                  <c:v>1.75E-3</c:v>
                </c:pt>
                <c:pt idx="93087" formatCode="0.00E+00">
                  <c:v>1.75E-3</c:v>
                </c:pt>
                <c:pt idx="93088" formatCode="0.00E+00">
                  <c:v>1.75E-3</c:v>
                </c:pt>
                <c:pt idx="93089" formatCode="0.00E+00">
                  <c:v>1.75E-3</c:v>
                </c:pt>
                <c:pt idx="93090" formatCode="0.00E+00">
                  <c:v>1.75E-3</c:v>
                </c:pt>
                <c:pt idx="93091" formatCode="0.00E+00">
                  <c:v>1.75E-3</c:v>
                </c:pt>
                <c:pt idx="93092" formatCode="0.00E+00">
                  <c:v>1.75E-3</c:v>
                </c:pt>
                <c:pt idx="93093" formatCode="0.00E+00">
                  <c:v>1.75E-3</c:v>
                </c:pt>
                <c:pt idx="93094" formatCode="0.00E+00">
                  <c:v>1.75E-3</c:v>
                </c:pt>
                <c:pt idx="93095" formatCode="0.00E+00">
                  <c:v>1.75E-3</c:v>
                </c:pt>
                <c:pt idx="93096" formatCode="0.00E+00">
                  <c:v>1.75E-3</c:v>
                </c:pt>
                <c:pt idx="93097" formatCode="0.00E+00">
                  <c:v>1.75E-3</c:v>
                </c:pt>
                <c:pt idx="93098" formatCode="0.00E+00">
                  <c:v>1.75E-3</c:v>
                </c:pt>
                <c:pt idx="93099" formatCode="0.00E+00">
                  <c:v>1.75E-3</c:v>
                </c:pt>
                <c:pt idx="93100" formatCode="0.00E+00">
                  <c:v>1.75E-3</c:v>
                </c:pt>
                <c:pt idx="93101" formatCode="0.00E+00">
                  <c:v>1.75E-3</c:v>
                </c:pt>
                <c:pt idx="93102" formatCode="0.00E+00">
                  <c:v>1.75E-3</c:v>
                </c:pt>
                <c:pt idx="93103" formatCode="0.00E+00">
                  <c:v>1.75E-3</c:v>
                </c:pt>
                <c:pt idx="93104" formatCode="0.00E+00">
                  <c:v>1.75E-3</c:v>
                </c:pt>
                <c:pt idx="93105" formatCode="0.00E+00">
                  <c:v>1.75E-3</c:v>
                </c:pt>
                <c:pt idx="93106" formatCode="0.00E+00">
                  <c:v>1.75E-3</c:v>
                </c:pt>
                <c:pt idx="93107" formatCode="0.00E+00">
                  <c:v>1.75E-3</c:v>
                </c:pt>
                <c:pt idx="93108" formatCode="0.00E+00">
                  <c:v>1.75E-3</c:v>
                </c:pt>
                <c:pt idx="93109" formatCode="0.00E+00">
                  <c:v>1.75E-3</c:v>
                </c:pt>
                <c:pt idx="93110" formatCode="0.00E+00">
                  <c:v>1.75E-3</c:v>
                </c:pt>
                <c:pt idx="93111" formatCode="0.00E+00">
                  <c:v>1.75E-3</c:v>
                </c:pt>
                <c:pt idx="93112" formatCode="0.00E+00">
                  <c:v>1.75E-3</c:v>
                </c:pt>
                <c:pt idx="93113" formatCode="0.00E+00">
                  <c:v>1.75E-3</c:v>
                </c:pt>
                <c:pt idx="93114" formatCode="0.00E+00">
                  <c:v>1.75E-3</c:v>
                </c:pt>
                <c:pt idx="93115" formatCode="0.00E+00">
                  <c:v>1.75E-3</c:v>
                </c:pt>
                <c:pt idx="93116" formatCode="0.00E+00">
                  <c:v>1.75E-3</c:v>
                </c:pt>
                <c:pt idx="93117" formatCode="0.00E+00">
                  <c:v>1.75E-3</c:v>
                </c:pt>
                <c:pt idx="93118" formatCode="0.00E+00">
                  <c:v>1.75E-3</c:v>
                </c:pt>
                <c:pt idx="93119" formatCode="0.00E+00">
                  <c:v>1.75E-3</c:v>
                </c:pt>
                <c:pt idx="93120" formatCode="0.00E+00">
                  <c:v>1.75E-3</c:v>
                </c:pt>
                <c:pt idx="93121" formatCode="0.00E+00">
                  <c:v>1.75E-3</c:v>
                </c:pt>
                <c:pt idx="93122" formatCode="0.00E+00">
                  <c:v>1.75E-3</c:v>
                </c:pt>
                <c:pt idx="93123" formatCode="0.00E+00">
                  <c:v>1.75E-3</c:v>
                </c:pt>
                <c:pt idx="93124" formatCode="0.00E+00">
                  <c:v>1.75E-3</c:v>
                </c:pt>
                <c:pt idx="93125" formatCode="0.00E+00">
                  <c:v>1.75E-3</c:v>
                </c:pt>
                <c:pt idx="93126" formatCode="0.00E+00">
                  <c:v>1.75E-3</c:v>
                </c:pt>
                <c:pt idx="93127" formatCode="0.00E+00">
                  <c:v>1.75E-3</c:v>
                </c:pt>
                <c:pt idx="93128" formatCode="0.00E+00">
                  <c:v>1.75E-3</c:v>
                </c:pt>
                <c:pt idx="93129" formatCode="0.00E+00">
                  <c:v>1.75E-3</c:v>
                </c:pt>
                <c:pt idx="93130" formatCode="0.00E+00">
                  <c:v>1.75E-3</c:v>
                </c:pt>
                <c:pt idx="93131" formatCode="0.00E+00">
                  <c:v>1.75E-3</c:v>
                </c:pt>
                <c:pt idx="93132" formatCode="0.00E+00">
                  <c:v>1.75E-3</c:v>
                </c:pt>
                <c:pt idx="93133" formatCode="0.00E+00">
                  <c:v>1.75E-3</c:v>
                </c:pt>
                <c:pt idx="93134" formatCode="0.00E+00">
                  <c:v>1.75E-3</c:v>
                </c:pt>
                <c:pt idx="93135" formatCode="0.00E+00">
                  <c:v>1.75E-3</c:v>
                </c:pt>
                <c:pt idx="93136" formatCode="0.00E+00">
                  <c:v>1.75E-3</c:v>
                </c:pt>
                <c:pt idx="93137" formatCode="0.00E+00">
                  <c:v>1.75E-3</c:v>
                </c:pt>
                <c:pt idx="93138" formatCode="0.00E+00">
                  <c:v>1.75E-3</c:v>
                </c:pt>
                <c:pt idx="93139" formatCode="0.00E+00">
                  <c:v>1.75E-3</c:v>
                </c:pt>
                <c:pt idx="93140" formatCode="0.00E+00">
                  <c:v>1.75E-3</c:v>
                </c:pt>
                <c:pt idx="93141" formatCode="0.00E+00">
                  <c:v>1.75E-3</c:v>
                </c:pt>
                <c:pt idx="93142" formatCode="0.00E+00">
                  <c:v>1.75E-3</c:v>
                </c:pt>
                <c:pt idx="93143" formatCode="0.00E+00">
                  <c:v>1.75E-3</c:v>
                </c:pt>
                <c:pt idx="93144" formatCode="0.00E+00">
                  <c:v>1.75E-3</c:v>
                </c:pt>
                <c:pt idx="93145" formatCode="0.00E+00">
                  <c:v>1.75E-3</c:v>
                </c:pt>
                <c:pt idx="93146" formatCode="0.00E+00">
                  <c:v>1.75E-3</c:v>
                </c:pt>
                <c:pt idx="93147" formatCode="0.00E+00">
                  <c:v>1.75E-3</c:v>
                </c:pt>
                <c:pt idx="93148" formatCode="0.00E+00">
                  <c:v>1.75E-3</c:v>
                </c:pt>
                <c:pt idx="93149" formatCode="0.00E+00">
                  <c:v>1.75E-3</c:v>
                </c:pt>
                <c:pt idx="93150" formatCode="0.00E+00">
                  <c:v>1.75E-3</c:v>
                </c:pt>
                <c:pt idx="93151" formatCode="0.00E+00">
                  <c:v>1.75E-3</c:v>
                </c:pt>
                <c:pt idx="93152" formatCode="0.00E+00">
                  <c:v>1.75E-3</c:v>
                </c:pt>
                <c:pt idx="93153" formatCode="0.00E+00">
                  <c:v>1.75E-3</c:v>
                </c:pt>
                <c:pt idx="93154" formatCode="0.00E+00">
                  <c:v>1.75E-3</c:v>
                </c:pt>
                <c:pt idx="93155" formatCode="0.00E+00">
                  <c:v>1.75E-3</c:v>
                </c:pt>
                <c:pt idx="93156" formatCode="0.00E+00">
                  <c:v>1.75E-3</c:v>
                </c:pt>
                <c:pt idx="93157" formatCode="0.00E+00">
                  <c:v>1.75E-3</c:v>
                </c:pt>
                <c:pt idx="93158" formatCode="0.00E+00">
                  <c:v>1.75E-3</c:v>
                </c:pt>
                <c:pt idx="93159" formatCode="0.00E+00">
                  <c:v>1.75E-3</c:v>
                </c:pt>
                <c:pt idx="93160" formatCode="0.00E+00">
                  <c:v>1.75E-3</c:v>
                </c:pt>
                <c:pt idx="93161" formatCode="0.00E+00">
                  <c:v>1.75E-3</c:v>
                </c:pt>
                <c:pt idx="93162" formatCode="0.00E+00">
                  <c:v>1.75E-3</c:v>
                </c:pt>
                <c:pt idx="93163" formatCode="0.00E+00">
                  <c:v>1.75E-3</c:v>
                </c:pt>
                <c:pt idx="93164" formatCode="0.00E+00">
                  <c:v>1.75E-3</c:v>
                </c:pt>
                <c:pt idx="93165" formatCode="0.00E+00">
                  <c:v>1.75E-3</c:v>
                </c:pt>
                <c:pt idx="93166" formatCode="0.00E+00">
                  <c:v>1.75E-3</c:v>
                </c:pt>
                <c:pt idx="93167" formatCode="0.00E+00">
                  <c:v>1.75E-3</c:v>
                </c:pt>
                <c:pt idx="93168" formatCode="0.00E+00">
                  <c:v>1.75E-3</c:v>
                </c:pt>
                <c:pt idx="93169" formatCode="0.00E+00">
                  <c:v>1.75E-3</c:v>
                </c:pt>
                <c:pt idx="93170" formatCode="0.00E+00">
                  <c:v>1.75E-3</c:v>
                </c:pt>
                <c:pt idx="93171" formatCode="0.00E+00">
                  <c:v>1.75E-3</c:v>
                </c:pt>
                <c:pt idx="93172" formatCode="0.00E+00">
                  <c:v>1.75E-3</c:v>
                </c:pt>
                <c:pt idx="93173" formatCode="0.00E+00">
                  <c:v>1.75E-3</c:v>
                </c:pt>
                <c:pt idx="93174" formatCode="0.00E+00">
                  <c:v>1.75E-3</c:v>
                </c:pt>
                <c:pt idx="93175" formatCode="0.00E+00">
                  <c:v>1.75E-3</c:v>
                </c:pt>
                <c:pt idx="93176" formatCode="0.00E+00">
                  <c:v>1.75E-3</c:v>
                </c:pt>
                <c:pt idx="93177" formatCode="0.00E+00">
                  <c:v>1.75E-3</c:v>
                </c:pt>
                <c:pt idx="93178" formatCode="0.00E+00">
                  <c:v>1.75E-3</c:v>
                </c:pt>
                <c:pt idx="93179" formatCode="0.00E+00">
                  <c:v>1.75E-3</c:v>
                </c:pt>
                <c:pt idx="93180" formatCode="0.00E+00">
                  <c:v>1.75E-3</c:v>
                </c:pt>
                <c:pt idx="93181" formatCode="0.00E+00">
                  <c:v>1.75E-3</c:v>
                </c:pt>
                <c:pt idx="93182" formatCode="0.00E+00">
                  <c:v>1.75E-3</c:v>
                </c:pt>
                <c:pt idx="93183" formatCode="0.00E+00">
                  <c:v>1.75E-3</c:v>
                </c:pt>
                <c:pt idx="93184" formatCode="0.00E+00">
                  <c:v>1.75E-3</c:v>
                </c:pt>
                <c:pt idx="93185" formatCode="0.00E+00">
                  <c:v>1.75E-3</c:v>
                </c:pt>
                <c:pt idx="93186" formatCode="0.00E+00">
                  <c:v>1.75E-3</c:v>
                </c:pt>
                <c:pt idx="93187" formatCode="0.00E+00">
                  <c:v>1.75E-3</c:v>
                </c:pt>
                <c:pt idx="93188" formatCode="0.00E+00">
                  <c:v>1.75E-3</c:v>
                </c:pt>
                <c:pt idx="93189" formatCode="0.00E+00">
                  <c:v>1.75E-3</c:v>
                </c:pt>
                <c:pt idx="93190" formatCode="0.00E+00">
                  <c:v>1.75E-3</c:v>
                </c:pt>
                <c:pt idx="93191" formatCode="0.00E+00">
                  <c:v>1.75E-3</c:v>
                </c:pt>
                <c:pt idx="93192" formatCode="0.00E+00">
                  <c:v>1.75E-3</c:v>
                </c:pt>
                <c:pt idx="93193" formatCode="0.00E+00">
                  <c:v>1.75E-3</c:v>
                </c:pt>
                <c:pt idx="93194" formatCode="0.00E+00">
                  <c:v>1.75E-3</c:v>
                </c:pt>
                <c:pt idx="93195" formatCode="0.00E+00">
                  <c:v>1.75E-3</c:v>
                </c:pt>
                <c:pt idx="93196" formatCode="0.00E+00">
                  <c:v>1.75E-3</c:v>
                </c:pt>
                <c:pt idx="93197" formatCode="0.00E+00">
                  <c:v>1.75E-3</c:v>
                </c:pt>
                <c:pt idx="93198" formatCode="0.00E+00">
                  <c:v>1.75E-3</c:v>
                </c:pt>
                <c:pt idx="93199" formatCode="0.00E+00">
                  <c:v>1.75E-3</c:v>
                </c:pt>
                <c:pt idx="93200" formatCode="0.00E+00">
                  <c:v>1.75E-3</c:v>
                </c:pt>
                <c:pt idx="93201" formatCode="0.00E+00">
                  <c:v>1.75E-3</c:v>
                </c:pt>
                <c:pt idx="93202" formatCode="0.00E+00">
                  <c:v>1.75E-3</c:v>
                </c:pt>
                <c:pt idx="93203" formatCode="0.00E+00">
                  <c:v>1.75E-3</c:v>
                </c:pt>
                <c:pt idx="93204" formatCode="0.00E+00">
                  <c:v>1.75E-3</c:v>
                </c:pt>
                <c:pt idx="93205" formatCode="0.00E+00">
                  <c:v>1.75E-3</c:v>
                </c:pt>
                <c:pt idx="93206" formatCode="0.00E+00">
                  <c:v>1.75E-3</c:v>
                </c:pt>
                <c:pt idx="93207" formatCode="0.00E+00">
                  <c:v>1.75E-3</c:v>
                </c:pt>
                <c:pt idx="93208" formatCode="0.00E+00">
                  <c:v>1.75E-3</c:v>
                </c:pt>
                <c:pt idx="93209" formatCode="0.00E+00">
                  <c:v>1.75E-3</c:v>
                </c:pt>
                <c:pt idx="93210" formatCode="0.00E+00">
                  <c:v>1.75E-3</c:v>
                </c:pt>
                <c:pt idx="93211" formatCode="0.00E+00">
                  <c:v>1.75E-3</c:v>
                </c:pt>
                <c:pt idx="93212" formatCode="0.00E+00">
                  <c:v>1.75E-3</c:v>
                </c:pt>
                <c:pt idx="93213" formatCode="0.00E+00">
                  <c:v>1.75E-3</c:v>
                </c:pt>
                <c:pt idx="93214" formatCode="0.00E+00">
                  <c:v>1.75E-3</c:v>
                </c:pt>
                <c:pt idx="93215" formatCode="0.00E+00">
                  <c:v>1.75E-3</c:v>
                </c:pt>
                <c:pt idx="93216" formatCode="0.00E+00">
                  <c:v>1.75E-3</c:v>
                </c:pt>
                <c:pt idx="93217" formatCode="0.00E+00">
                  <c:v>1.75E-3</c:v>
                </c:pt>
                <c:pt idx="93218" formatCode="0.00E+00">
                  <c:v>1.75E-3</c:v>
                </c:pt>
                <c:pt idx="93219" formatCode="0.00E+00">
                  <c:v>1.75E-3</c:v>
                </c:pt>
                <c:pt idx="93220" formatCode="0.00E+00">
                  <c:v>1.75E-3</c:v>
                </c:pt>
                <c:pt idx="93221" formatCode="0.00E+00">
                  <c:v>1.75E-3</c:v>
                </c:pt>
                <c:pt idx="93222" formatCode="0.00E+00">
                  <c:v>1.75E-3</c:v>
                </c:pt>
                <c:pt idx="93223" formatCode="0.00E+00">
                  <c:v>1.75E-3</c:v>
                </c:pt>
                <c:pt idx="93224" formatCode="0.00E+00">
                  <c:v>1.75E-3</c:v>
                </c:pt>
                <c:pt idx="93225" formatCode="0.00E+00">
                  <c:v>1.75E-3</c:v>
                </c:pt>
                <c:pt idx="93226" formatCode="0.00E+00">
                  <c:v>1.75E-3</c:v>
                </c:pt>
                <c:pt idx="93227" formatCode="0.00E+00">
                  <c:v>1.75E-3</c:v>
                </c:pt>
                <c:pt idx="93228" formatCode="0.00E+00">
                  <c:v>1.75E-3</c:v>
                </c:pt>
                <c:pt idx="93229" formatCode="0.00E+00">
                  <c:v>1.75E-3</c:v>
                </c:pt>
                <c:pt idx="93230" formatCode="0.00E+00">
                  <c:v>1.75E-3</c:v>
                </c:pt>
                <c:pt idx="93231" formatCode="0.00E+00">
                  <c:v>1.75E-3</c:v>
                </c:pt>
                <c:pt idx="93232" formatCode="0.00E+00">
                  <c:v>1.75E-3</c:v>
                </c:pt>
                <c:pt idx="93233" formatCode="0.00E+00">
                  <c:v>1.75E-3</c:v>
                </c:pt>
                <c:pt idx="93234" formatCode="0.00E+00">
                  <c:v>1.75E-3</c:v>
                </c:pt>
                <c:pt idx="93235" formatCode="0.00E+00">
                  <c:v>1.75E-3</c:v>
                </c:pt>
                <c:pt idx="93236" formatCode="0.00E+00">
                  <c:v>1.75E-3</c:v>
                </c:pt>
                <c:pt idx="93237" formatCode="0.00E+00">
                  <c:v>1.75E-3</c:v>
                </c:pt>
                <c:pt idx="93238" formatCode="0.00E+00">
                  <c:v>1.75E-3</c:v>
                </c:pt>
                <c:pt idx="93239" formatCode="0.00E+00">
                  <c:v>1.75E-3</c:v>
                </c:pt>
                <c:pt idx="93240" formatCode="0.00E+00">
                  <c:v>1.75E-3</c:v>
                </c:pt>
                <c:pt idx="93241" formatCode="0.00E+00">
                  <c:v>1.75E-3</c:v>
                </c:pt>
                <c:pt idx="93242" formatCode="0.00E+00">
                  <c:v>1.75E-3</c:v>
                </c:pt>
                <c:pt idx="93243" formatCode="0.00E+00">
                  <c:v>1.75E-3</c:v>
                </c:pt>
                <c:pt idx="93244" formatCode="0.00E+00">
                  <c:v>1.75E-3</c:v>
                </c:pt>
                <c:pt idx="93245" formatCode="0.00E+00">
                  <c:v>1.75E-3</c:v>
                </c:pt>
                <c:pt idx="93246" formatCode="0.00E+00">
                  <c:v>1.75E-3</c:v>
                </c:pt>
                <c:pt idx="93247" formatCode="0.00E+00">
                  <c:v>1.75E-3</c:v>
                </c:pt>
                <c:pt idx="93248" formatCode="0.00E+00">
                  <c:v>1.75E-3</c:v>
                </c:pt>
                <c:pt idx="93249" formatCode="0.00E+00">
                  <c:v>1.75E-3</c:v>
                </c:pt>
                <c:pt idx="93250" formatCode="0.00E+00">
                  <c:v>1.75E-3</c:v>
                </c:pt>
                <c:pt idx="93251" formatCode="0.00E+00">
                  <c:v>1.75E-3</c:v>
                </c:pt>
                <c:pt idx="93252" formatCode="0.00E+00">
                  <c:v>1.75E-3</c:v>
                </c:pt>
                <c:pt idx="93253" formatCode="0.00E+00">
                  <c:v>1.75E-3</c:v>
                </c:pt>
                <c:pt idx="93254" formatCode="0.00E+00">
                  <c:v>1.75E-3</c:v>
                </c:pt>
                <c:pt idx="93255" formatCode="0.00E+00">
                  <c:v>1.75E-3</c:v>
                </c:pt>
                <c:pt idx="93256" formatCode="0.00E+00">
                  <c:v>1.75E-3</c:v>
                </c:pt>
                <c:pt idx="93257" formatCode="0.00E+00">
                  <c:v>1.75E-3</c:v>
                </c:pt>
                <c:pt idx="93258" formatCode="0.00E+00">
                  <c:v>1.75E-3</c:v>
                </c:pt>
                <c:pt idx="93259" formatCode="0.00E+00">
                  <c:v>1.75E-3</c:v>
                </c:pt>
                <c:pt idx="93260" formatCode="0.00E+00">
                  <c:v>1.75E-3</c:v>
                </c:pt>
                <c:pt idx="93261" formatCode="0.00E+00">
                  <c:v>1.75E-3</c:v>
                </c:pt>
                <c:pt idx="93262" formatCode="0.00E+00">
                  <c:v>1.75E-3</c:v>
                </c:pt>
                <c:pt idx="93263" formatCode="0.00E+00">
                  <c:v>1.75E-3</c:v>
                </c:pt>
                <c:pt idx="93264" formatCode="0.00E+00">
                  <c:v>1.75E-3</c:v>
                </c:pt>
                <c:pt idx="93265" formatCode="0.00E+00">
                  <c:v>1.75E-3</c:v>
                </c:pt>
                <c:pt idx="93266" formatCode="0.00E+00">
                  <c:v>1.75E-3</c:v>
                </c:pt>
                <c:pt idx="93267" formatCode="0.00E+00">
                  <c:v>1.75E-3</c:v>
                </c:pt>
                <c:pt idx="93268" formatCode="0.00E+00">
                  <c:v>1.75E-3</c:v>
                </c:pt>
                <c:pt idx="93269" formatCode="0.00E+00">
                  <c:v>1.75E-3</c:v>
                </c:pt>
                <c:pt idx="93270" formatCode="0.00E+00">
                  <c:v>1.75E-3</c:v>
                </c:pt>
                <c:pt idx="93271" formatCode="0.00E+00">
                  <c:v>1.75E-3</c:v>
                </c:pt>
                <c:pt idx="93272" formatCode="0.00E+00">
                  <c:v>1.75E-3</c:v>
                </c:pt>
                <c:pt idx="93273" formatCode="0.00E+00">
                  <c:v>1.75E-3</c:v>
                </c:pt>
                <c:pt idx="93274" formatCode="0.00E+00">
                  <c:v>1.75E-3</c:v>
                </c:pt>
                <c:pt idx="93275" formatCode="0.00E+00">
                  <c:v>1.75E-3</c:v>
                </c:pt>
                <c:pt idx="93276" formatCode="0.00E+00">
                  <c:v>1.75E-3</c:v>
                </c:pt>
                <c:pt idx="93277" formatCode="0.00E+00">
                  <c:v>1.75E-3</c:v>
                </c:pt>
                <c:pt idx="93278" formatCode="0.00E+00">
                  <c:v>1.75E-3</c:v>
                </c:pt>
                <c:pt idx="93279" formatCode="0.00E+00">
                  <c:v>1.75E-3</c:v>
                </c:pt>
                <c:pt idx="93280" formatCode="0.00E+00">
                  <c:v>1.75E-3</c:v>
                </c:pt>
                <c:pt idx="93281" formatCode="0.00E+00">
                  <c:v>1.75E-3</c:v>
                </c:pt>
                <c:pt idx="93282" formatCode="0.00E+00">
                  <c:v>1.75E-3</c:v>
                </c:pt>
                <c:pt idx="93283" formatCode="0.00E+00">
                  <c:v>1.75E-3</c:v>
                </c:pt>
                <c:pt idx="93284" formatCode="0.00E+00">
                  <c:v>1.75E-3</c:v>
                </c:pt>
                <c:pt idx="93285" formatCode="0.00E+00">
                  <c:v>1.75E-3</c:v>
                </c:pt>
                <c:pt idx="93286" formatCode="0.00E+00">
                  <c:v>1.75E-3</c:v>
                </c:pt>
                <c:pt idx="93287" formatCode="0.00E+00">
                  <c:v>1.75E-3</c:v>
                </c:pt>
                <c:pt idx="93288" formatCode="0.00E+00">
                  <c:v>1.75E-3</c:v>
                </c:pt>
                <c:pt idx="93289" formatCode="0.00E+00">
                  <c:v>1.75E-3</c:v>
                </c:pt>
                <c:pt idx="93290" formatCode="0.00E+00">
                  <c:v>1.75E-3</c:v>
                </c:pt>
                <c:pt idx="93291" formatCode="0.00E+00">
                  <c:v>1.75E-3</c:v>
                </c:pt>
                <c:pt idx="93292" formatCode="0.00E+00">
                  <c:v>1.75E-3</c:v>
                </c:pt>
                <c:pt idx="93293" formatCode="0.00E+00">
                  <c:v>1.75E-3</c:v>
                </c:pt>
                <c:pt idx="93294" formatCode="0.00E+00">
                  <c:v>1.75E-3</c:v>
                </c:pt>
                <c:pt idx="93295" formatCode="0.00E+00">
                  <c:v>1.75E-3</c:v>
                </c:pt>
                <c:pt idx="93296" formatCode="0.00E+00">
                  <c:v>1.75E-3</c:v>
                </c:pt>
                <c:pt idx="93297" formatCode="0.00E+00">
                  <c:v>1.75E-3</c:v>
                </c:pt>
                <c:pt idx="93298" formatCode="0.00E+00">
                  <c:v>1.75E-3</c:v>
                </c:pt>
                <c:pt idx="93299" formatCode="0.00E+00">
                  <c:v>1.75E-3</c:v>
                </c:pt>
                <c:pt idx="93300" formatCode="0.00E+00">
                  <c:v>1.75E-3</c:v>
                </c:pt>
                <c:pt idx="93301" formatCode="0.00E+00">
                  <c:v>1.75E-3</c:v>
                </c:pt>
                <c:pt idx="93302" formatCode="0.00E+00">
                  <c:v>1.75E-3</c:v>
                </c:pt>
                <c:pt idx="93303" formatCode="0.00E+00">
                  <c:v>1.74E-3</c:v>
                </c:pt>
                <c:pt idx="93304" formatCode="0.00E+00">
                  <c:v>1.74E-3</c:v>
                </c:pt>
                <c:pt idx="93305" formatCode="0.00E+00">
                  <c:v>1.75E-3</c:v>
                </c:pt>
                <c:pt idx="93306" formatCode="0.00E+00">
                  <c:v>1.75E-3</c:v>
                </c:pt>
                <c:pt idx="93307" formatCode="0.00E+00">
                  <c:v>1.75E-3</c:v>
                </c:pt>
                <c:pt idx="93308" formatCode="0.00E+00">
                  <c:v>1.74E-3</c:v>
                </c:pt>
                <c:pt idx="93309" formatCode="0.00E+00">
                  <c:v>1.74E-3</c:v>
                </c:pt>
                <c:pt idx="93310" formatCode="0.00E+00">
                  <c:v>1.74E-3</c:v>
                </c:pt>
                <c:pt idx="93311" formatCode="0.00E+00">
                  <c:v>1.74E-3</c:v>
                </c:pt>
                <c:pt idx="93312" formatCode="0.00E+00">
                  <c:v>1.74E-3</c:v>
                </c:pt>
                <c:pt idx="93313" formatCode="0.00E+00">
                  <c:v>1.74E-3</c:v>
                </c:pt>
                <c:pt idx="93314" formatCode="0.00E+00">
                  <c:v>1.74E-3</c:v>
                </c:pt>
                <c:pt idx="93315" formatCode="0.00E+00">
                  <c:v>1.74E-3</c:v>
                </c:pt>
                <c:pt idx="93316" formatCode="0.00E+00">
                  <c:v>1.74E-3</c:v>
                </c:pt>
                <c:pt idx="93317" formatCode="0.00E+00">
                  <c:v>1.74E-3</c:v>
                </c:pt>
                <c:pt idx="93318" formatCode="0.00E+00">
                  <c:v>1.74E-3</c:v>
                </c:pt>
                <c:pt idx="93319" formatCode="0.00E+00">
                  <c:v>1.75E-3</c:v>
                </c:pt>
                <c:pt idx="93320" formatCode="0.00E+00">
                  <c:v>1.74E-3</c:v>
                </c:pt>
                <c:pt idx="93321" formatCode="0.00E+00">
                  <c:v>1.74E-3</c:v>
                </c:pt>
                <c:pt idx="93322" formatCode="0.00E+00">
                  <c:v>1.74E-3</c:v>
                </c:pt>
                <c:pt idx="93323" formatCode="0.00E+00">
                  <c:v>1.74E-3</c:v>
                </c:pt>
                <c:pt idx="93324" formatCode="0.00E+00">
                  <c:v>1.74E-3</c:v>
                </c:pt>
                <c:pt idx="93325" formatCode="0.00E+00">
                  <c:v>1.74E-3</c:v>
                </c:pt>
                <c:pt idx="93326" formatCode="0.00E+00">
                  <c:v>1.74E-3</c:v>
                </c:pt>
                <c:pt idx="93327" formatCode="0.00E+00">
                  <c:v>1.74E-3</c:v>
                </c:pt>
                <c:pt idx="93328" formatCode="0.00E+00">
                  <c:v>1.74E-3</c:v>
                </c:pt>
                <c:pt idx="93329" formatCode="0.00E+00">
                  <c:v>1.74E-3</c:v>
                </c:pt>
                <c:pt idx="93330" formatCode="0.00E+00">
                  <c:v>1.74E-3</c:v>
                </c:pt>
                <c:pt idx="93331" formatCode="0.00E+00">
                  <c:v>1.74E-3</c:v>
                </c:pt>
                <c:pt idx="93332" formatCode="0.00E+00">
                  <c:v>1.74E-3</c:v>
                </c:pt>
                <c:pt idx="93333" formatCode="0.00E+00">
                  <c:v>1.74E-3</c:v>
                </c:pt>
                <c:pt idx="93334" formatCode="0.00E+00">
                  <c:v>1.74E-3</c:v>
                </c:pt>
                <c:pt idx="93335" formatCode="0.00E+00">
                  <c:v>1.74E-3</c:v>
                </c:pt>
                <c:pt idx="93336" formatCode="0.00E+00">
                  <c:v>1.74E-3</c:v>
                </c:pt>
                <c:pt idx="93337" formatCode="0.00E+00">
                  <c:v>1.74E-3</c:v>
                </c:pt>
                <c:pt idx="93338" formatCode="0.00E+00">
                  <c:v>1.74E-3</c:v>
                </c:pt>
                <c:pt idx="93339" formatCode="0.00E+00">
                  <c:v>1.74E-3</c:v>
                </c:pt>
                <c:pt idx="93340" formatCode="0.00E+00">
                  <c:v>1.74E-3</c:v>
                </c:pt>
                <c:pt idx="93341" formatCode="0.00E+00">
                  <c:v>1.74E-3</c:v>
                </c:pt>
                <c:pt idx="93342" formatCode="0.00E+00">
                  <c:v>1.74E-3</c:v>
                </c:pt>
                <c:pt idx="93343" formatCode="0.00E+00">
                  <c:v>1.74E-3</c:v>
                </c:pt>
                <c:pt idx="93344" formatCode="0.00E+00">
                  <c:v>1.74E-3</c:v>
                </c:pt>
                <c:pt idx="93345" formatCode="0.00E+00">
                  <c:v>1.74E-3</c:v>
                </c:pt>
                <c:pt idx="93346" formatCode="0.00E+00">
                  <c:v>1.74E-3</c:v>
                </c:pt>
                <c:pt idx="93347" formatCode="0.00E+00">
                  <c:v>1.74E-3</c:v>
                </c:pt>
                <c:pt idx="93348" formatCode="0.00E+00">
                  <c:v>1.74E-3</c:v>
                </c:pt>
                <c:pt idx="93349" formatCode="0.00E+00">
                  <c:v>1.74E-3</c:v>
                </c:pt>
                <c:pt idx="93350" formatCode="0.00E+00">
                  <c:v>1.74E-3</c:v>
                </c:pt>
                <c:pt idx="93351" formatCode="0.00E+00">
                  <c:v>1.74E-3</c:v>
                </c:pt>
                <c:pt idx="93352" formatCode="0.00E+00">
                  <c:v>1.74E-3</c:v>
                </c:pt>
                <c:pt idx="93353" formatCode="0.00E+00">
                  <c:v>1.74E-3</c:v>
                </c:pt>
                <c:pt idx="93354" formatCode="0.00E+00">
                  <c:v>1.74E-3</c:v>
                </c:pt>
                <c:pt idx="93355" formatCode="0.00E+00">
                  <c:v>1.74E-3</c:v>
                </c:pt>
                <c:pt idx="93356" formatCode="0.00E+00">
                  <c:v>1.74E-3</c:v>
                </c:pt>
                <c:pt idx="93357" formatCode="0.00E+00">
                  <c:v>1.74E-3</c:v>
                </c:pt>
                <c:pt idx="93358" formatCode="0.00E+00">
                  <c:v>1.74E-3</c:v>
                </c:pt>
                <c:pt idx="93359" formatCode="0.00E+00">
                  <c:v>1.74E-3</c:v>
                </c:pt>
                <c:pt idx="93360" formatCode="0.00E+00">
                  <c:v>1.74E-3</c:v>
                </c:pt>
                <c:pt idx="93361" formatCode="0.00E+00">
                  <c:v>1.74E-3</c:v>
                </c:pt>
                <c:pt idx="93362" formatCode="0.00E+00">
                  <c:v>1.74E-3</c:v>
                </c:pt>
                <c:pt idx="93363" formatCode="0.00E+00">
                  <c:v>1.74E-3</c:v>
                </c:pt>
                <c:pt idx="93364" formatCode="0.00E+00">
                  <c:v>1.74E-3</c:v>
                </c:pt>
                <c:pt idx="93365" formatCode="0.00E+00">
                  <c:v>1.74E-3</c:v>
                </c:pt>
                <c:pt idx="93366" formatCode="0.00E+00">
                  <c:v>1.74E-3</c:v>
                </c:pt>
                <c:pt idx="93367" formatCode="0.00E+00">
                  <c:v>1.74E-3</c:v>
                </c:pt>
                <c:pt idx="93368" formatCode="0.00E+00">
                  <c:v>1.74E-3</c:v>
                </c:pt>
                <c:pt idx="93369" formatCode="0.00E+00">
                  <c:v>1.74E-3</c:v>
                </c:pt>
                <c:pt idx="93370" formatCode="0.00E+00">
                  <c:v>1.74E-3</c:v>
                </c:pt>
                <c:pt idx="93371" formatCode="0.00E+00">
                  <c:v>1.74E-3</c:v>
                </c:pt>
                <c:pt idx="93372" formatCode="0.00E+00">
                  <c:v>1.74E-3</c:v>
                </c:pt>
                <c:pt idx="93373" formatCode="0.00E+00">
                  <c:v>1.74E-3</c:v>
                </c:pt>
                <c:pt idx="93374" formatCode="0.00E+00">
                  <c:v>1.74E-3</c:v>
                </c:pt>
                <c:pt idx="93375" formatCode="0.00E+00">
                  <c:v>1.74E-3</c:v>
                </c:pt>
                <c:pt idx="93376" formatCode="0.00E+00">
                  <c:v>1.74E-3</c:v>
                </c:pt>
                <c:pt idx="93377" formatCode="0.00E+00">
                  <c:v>1.74E-3</c:v>
                </c:pt>
                <c:pt idx="93378" formatCode="0.00E+00">
                  <c:v>1.74E-3</c:v>
                </c:pt>
                <c:pt idx="93379" formatCode="0.00E+00">
                  <c:v>1.74E-3</c:v>
                </c:pt>
                <c:pt idx="93380" formatCode="0.00E+00">
                  <c:v>1.74E-3</c:v>
                </c:pt>
                <c:pt idx="93381" formatCode="0.00E+00">
                  <c:v>1.74E-3</c:v>
                </c:pt>
                <c:pt idx="93382" formatCode="0.00E+00">
                  <c:v>1.74E-3</c:v>
                </c:pt>
                <c:pt idx="93383" formatCode="0.00E+00">
                  <c:v>1.74E-3</c:v>
                </c:pt>
                <c:pt idx="93384" formatCode="0.00E+00">
                  <c:v>1.74E-3</c:v>
                </c:pt>
                <c:pt idx="93385" formatCode="0.00E+00">
                  <c:v>1.74E-3</c:v>
                </c:pt>
                <c:pt idx="93386" formatCode="0.00E+00">
                  <c:v>1.74E-3</c:v>
                </c:pt>
                <c:pt idx="93387" formatCode="0.00E+00">
                  <c:v>1.74E-3</c:v>
                </c:pt>
                <c:pt idx="93388" formatCode="0.00E+00">
                  <c:v>1.74E-3</c:v>
                </c:pt>
                <c:pt idx="93389" formatCode="0.00E+00">
                  <c:v>1.74E-3</c:v>
                </c:pt>
                <c:pt idx="93390" formatCode="0.00E+00">
                  <c:v>1.74E-3</c:v>
                </c:pt>
                <c:pt idx="93391" formatCode="0.00E+00">
                  <c:v>1.74E-3</c:v>
                </c:pt>
                <c:pt idx="93392" formatCode="0.00E+00">
                  <c:v>1.74E-3</c:v>
                </c:pt>
                <c:pt idx="93393" formatCode="0.00E+00">
                  <c:v>1.74E-3</c:v>
                </c:pt>
                <c:pt idx="93394" formatCode="0.00E+00">
                  <c:v>1.74E-3</c:v>
                </c:pt>
                <c:pt idx="93395" formatCode="0.00E+00">
                  <c:v>1.74E-3</c:v>
                </c:pt>
                <c:pt idx="93396" formatCode="0.00E+00">
                  <c:v>1.74E-3</c:v>
                </c:pt>
                <c:pt idx="93397" formatCode="0.00E+00">
                  <c:v>1.74E-3</c:v>
                </c:pt>
                <c:pt idx="93398" formatCode="0.00E+00">
                  <c:v>1.74E-3</c:v>
                </c:pt>
                <c:pt idx="93399" formatCode="0.00E+00">
                  <c:v>1.74E-3</c:v>
                </c:pt>
                <c:pt idx="93400" formatCode="0.00E+00">
                  <c:v>1.74E-3</c:v>
                </c:pt>
                <c:pt idx="93401" formatCode="0.00E+00">
                  <c:v>1.74E-3</c:v>
                </c:pt>
                <c:pt idx="93402" formatCode="0.00E+00">
                  <c:v>1.74E-3</c:v>
                </c:pt>
                <c:pt idx="93403" formatCode="0.00E+00">
                  <c:v>1.74E-3</c:v>
                </c:pt>
                <c:pt idx="93404" formatCode="0.00E+00">
                  <c:v>1.74E-3</c:v>
                </c:pt>
                <c:pt idx="93405" formatCode="0.00E+00">
                  <c:v>1.74E-3</c:v>
                </c:pt>
                <c:pt idx="93406" formatCode="0.00E+00">
                  <c:v>1.74E-3</c:v>
                </c:pt>
                <c:pt idx="93407" formatCode="0.00E+00">
                  <c:v>1.74E-3</c:v>
                </c:pt>
                <c:pt idx="93408" formatCode="0.00E+00">
                  <c:v>1.74E-3</c:v>
                </c:pt>
                <c:pt idx="93409" formatCode="0.00E+00">
                  <c:v>1.74E-3</c:v>
                </c:pt>
                <c:pt idx="93410" formatCode="0.00E+00">
                  <c:v>1.74E-3</c:v>
                </c:pt>
                <c:pt idx="93411" formatCode="0.00E+00">
                  <c:v>1.74E-3</c:v>
                </c:pt>
                <c:pt idx="93412" formatCode="0.00E+00">
                  <c:v>1.74E-3</c:v>
                </c:pt>
                <c:pt idx="93413" formatCode="0.00E+00">
                  <c:v>1.74E-3</c:v>
                </c:pt>
                <c:pt idx="93414" formatCode="0.00E+00">
                  <c:v>1.74E-3</c:v>
                </c:pt>
                <c:pt idx="93415" formatCode="0.00E+00">
                  <c:v>1.74E-3</c:v>
                </c:pt>
                <c:pt idx="93416" formatCode="0.00E+00">
                  <c:v>1.74E-3</c:v>
                </c:pt>
                <c:pt idx="93417" formatCode="0.00E+00">
                  <c:v>1.74E-3</c:v>
                </c:pt>
                <c:pt idx="93418" formatCode="0.00E+00">
                  <c:v>1.74E-3</c:v>
                </c:pt>
                <c:pt idx="93419" formatCode="0.00E+00">
                  <c:v>1.74E-3</c:v>
                </c:pt>
                <c:pt idx="93420" formatCode="0.00E+00">
                  <c:v>1.74E-3</c:v>
                </c:pt>
                <c:pt idx="93421" formatCode="0.00E+00">
                  <c:v>1.74E-3</c:v>
                </c:pt>
                <c:pt idx="93422" formatCode="0.00E+00">
                  <c:v>1.74E-3</c:v>
                </c:pt>
                <c:pt idx="93423" formatCode="0.00E+00">
                  <c:v>1.74E-3</c:v>
                </c:pt>
                <c:pt idx="93424" formatCode="0.00E+00">
                  <c:v>1.74E-3</c:v>
                </c:pt>
                <c:pt idx="93425" formatCode="0.00E+00">
                  <c:v>1.74E-3</c:v>
                </c:pt>
                <c:pt idx="93426" formatCode="0.00E+00">
                  <c:v>1.74E-3</c:v>
                </c:pt>
                <c:pt idx="93427" formatCode="0.00E+00">
                  <c:v>1.74E-3</c:v>
                </c:pt>
                <c:pt idx="93428" formatCode="0.00E+00">
                  <c:v>1.74E-3</c:v>
                </c:pt>
                <c:pt idx="93429" formatCode="0.00E+00">
                  <c:v>1.74E-3</c:v>
                </c:pt>
                <c:pt idx="93430" formatCode="0.00E+00">
                  <c:v>1.74E-3</c:v>
                </c:pt>
                <c:pt idx="93431" formatCode="0.00E+00">
                  <c:v>1.74E-3</c:v>
                </c:pt>
                <c:pt idx="93432" formatCode="0.00E+00">
                  <c:v>1.74E-3</c:v>
                </c:pt>
                <c:pt idx="93433" formatCode="0.00E+00">
                  <c:v>1.74E-3</c:v>
                </c:pt>
                <c:pt idx="93434" formatCode="0.00E+00">
                  <c:v>1.74E-3</c:v>
                </c:pt>
                <c:pt idx="93435" formatCode="0.00E+00">
                  <c:v>1.74E-3</c:v>
                </c:pt>
                <c:pt idx="93436" formatCode="0.00E+00">
                  <c:v>1.74E-3</c:v>
                </c:pt>
                <c:pt idx="93437" formatCode="0.00E+00">
                  <c:v>1.74E-3</c:v>
                </c:pt>
                <c:pt idx="93438" formatCode="0.00E+00">
                  <c:v>1.74E-3</c:v>
                </c:pt>
                <c:pt idx="93439" formatCode="0.00E+00">
                  <c:v>1.74E-3</c:v>
                </c:pt>
                <c:pt idx="93440" formatCode="0.00E+00">
                  <c:v>1.74E-3</c:v>
                </c:pt>
                <c:pt idx="93441" formatCode="0.00E+00">
                  <c:v>1.74E-3</c:v>
                </c:pt>
                <c:pt idx="93442" formatCode="0.00E+00">
                  <c:v>1.74E-3</c:v>
                </c:pt>
                <c:pt idx="93443" formatCode="0.00E+00">
                  <c:v>1.74E-3</c:v>
                </c:pt>
                <c:pt idx="93444" formatCode="0.00E+00">
                  <c:v>1.74E-3</c:v>
                </c:pt>
                <c:pt idx="93445" formatCode="0.00E+00">
                  <c:v>1.74E-3</c:v>
                </c:pt>
                <c:pt idx="93446" formatCode="0.00E+00">
                  <c:v>1.74E-3</c:v>
                </c:pt>
                <c:pt idx="93447" formatCode="0.00E+00">
                  <c:v>1.74E-3</c:v>
                </c:pt>
                <c:pt idx="93448" formatCode="0.00E+00">
                  <c:v>1.74E-3</c:v>
                </c:pt>
                <c:pt idx="93449" formatCode="0.00E+00">
                  <c:v>1.74E-3</c:v>
                </c:pt>
                <c:pt idx="93450" formatCode="0.00E+00">
                  <c:v>1.74E-3</c:v>
                </c:pt>
                <c:pt idx="93451" formatCode="0.00E+00">
                  <c:v>1.74E-3</c:v>
                </c:pt>
                <c:pt idx="93452" formatCode="0.00E+00">
                  <c:v>1.74E-3</c:v>
                </c:pt>
                <c:pt idx="93453" formatCode="0.00E+00">
                  <c:v>1.74E-3</c:v>
                </c:pt>
                <c:pt idx="93454" formatCode="0.00E+00">
                  <c:v>1.74E-3</c:v>
                </c:pt>
                <c:pt idx="93455" formatCode="0.00E+00">
                  <c:v>1.74E-3</c:v>
                </c:pt>
                <c:pt idx="93456" formatCode="0.00E+00">
                  <c:v>1.74E-3</c:v>
                </c:pt>
                <c:pt idx="93457" formatCode="0.00E+00">
                  <c:v>1.74E-3</c:v>
                </c:pt>
                <c:pt idx="93458" formatCode="0.00E+00">
                  <c:v>1.74E-3</c:v>
                </c:pt>
                <c:pt idx="93459" formatCode="0.00E+00">
                  <c:v>1.74E-3</c:v>
                </c:pt>
                <c:pt idx="93460" formatCode="0.00E+00">
                  <c:v>1.74E-3</c:v>
                </c:pt>
                <c:pt idx="93461" formatCode="0.00E+00">
                  <c:v>1.74E-3</c:v>
                </c:pt>
                <c:pt idx="93462" formatCode="0.00E+00">
                  <c:v>1.74E-3</c:v>
                </c:pt>
                <c:pt idx="93463" formatCode="0.00E+00">
                  <c:v>1.74E-3</c:v>
                </c:pt>
                <c:pt idx="93464" formatCode="0.00E+00">
                  <c:v>1.74E-3</c:v>
                </c:pt>
                <c:pt idx="93465" formatCode="0.00E+00">
                  <c:v>1.74E-3</c:v>
                </c:pt>
                <c:pt idx="93466" formatCode="0.00E+00">
                  <c:v>1.74E-3</c:v>
                </c:pt>
                <c:pt idx="93467" formatCode="0.00E+00">
                  <c:v>1.74E-3</c:v>
                </c:pt>
                <c:pt idx="93468" formatCode="0.00E+00">
                  <c:v>1.74E-3</c:v>
                </c:pt>
                <c:pt idx="93469" formatCode="0.00E+00">
                  <c:v>1.74E-3</c:v>
                </c:pt>
                <c:pt idx="93470" formatCode="0.00E+00">
                  <c:v>1.74E-3</c:v>
                </c:pt>
                <c:pt idx="93471" formatCode="0.00E+00">
                  <c:v>1.74E-3</c:v>
                </c:pt>
                <c:pt idx="93472" formatCode="0.00E+00">
                  <c:v>1.74E-3</c:v>
                </c:pt>
                <c:pt idx="93473" formatCode="0.00E+00">
                  <c:v>1.74E-3</c:v>
                </c:pt>
                <c:pt idx="93474" formatCode="0.00E+00">
                  <c:v>1.74E-3</c:v>
                </c:pt>
                <c:pt idx="93475" formatCode="0.00E+00">
                  <c:v>1.74E-3</c:v>
                </c:pt>
                <c:pt idx="93476" formatCode="0.00E+00">
                  <c:v>1.74E-3</c:v>
                </c:pt>
                <c:pt idx="93477" formatCode="0.00E+00">
                  <c:v>1.74E-3</c:v>
                </c:pt>
                <c:pt idx="93478" formatCode="0.00E+00">
                  <c:v>1.74E-3</c:v>
                </c:pt>
                <c:pt idx="93479" formatCode="0.00E+00">
                  <c:v>1.74E-3</c:v>
                </c:pt>
                <c:pt idx="93480" formatCode="0.00E+00">
                  <c:v>1.74E-3</c:v>
                </c:pt>
                <c:pt idx="93481" formatCode="0.00E+00">
                  <c:v>1.74E-3</c:v>
                </c:pt>
                <c:pt idx="93482" formatCode="0.00E+00">
                  <c:v>1.74E-3</c:v>
                </c:pt>
                <c:pt idx="93483" formatCode="0.00E+00">
                  <c:v>1.74E-3</c:v>
                </c:pt>
                <c:pt idx="93484" formatCode="0.00E+00">
                  <c:v>1.74E-3</c:v>
                </c:pt>
                <c:pt idx="93485" formatCode="0.00E+00">
                  <c:v>1.74E-3</c:v>
                </c:pt>
                <c:pt idx="93486" formatCode="0.00E+00">
                  <c:v>1.74E-3</c:v>
                </c:pt>
                <c:pt idx="93487" formatCode="0.00E+00">
                  <c:v>1.74E-3</c:v>
                </c:pt>
                <c:pt idx="93488" formatCode="0.00E+00">
                  <c:v>1.74E-3</c:v>
                </c:pt>
                <c:pt idx="93489" formatCode="0.00E+00">
                  <c:v>1.74E-3</c:v>
                </c:pt>
                <c:pt idx="93490" formatCode="0.00E+00">
                  <c:v>1.74E-3</c:v>
                </c:pt>
                <c:pt idx="93491" formatCode="0.00E+00">
                  <c:v>1.74E-3</c:v>
                </c:pt>
                <c:pt idx="93492" formatCode="0.00E+00">
                  <c:v>1.74E-3</c:v>
                </c:pt>
                <c:pt idx="93493" formatCode="0.00E+00">
                  <c:v>1.74E-3</c:v>
                </c:pt>
                <c:pt idx="93494" formatCode="0.00E+00">
                  <c:v>1.74E-3</c:v>
                </c:pt>
                <c:pt idx="93495" formatCode="0.00E+00">
                  <c:v>1.74E-3</c:v>
                </c:pt>
                <c:pt idx="93496" formatCode="0.00E+00">
                  <c:v>1.74E-3</c:v>
                </c:pt>
                <c:pt idx="93497" formatCode="0.00E+00">
                  <c:v>1.74E-3</c:v>
                </c:pt>
                <c:pt idx="93498" formatCode="0.00E+00">
                  <c:v>1.74E-3</c:v>
                </c:pt>
                <c:pt idx="93499" formatCode="0.00E+00">
                  <c:v>1.74E-3</c:v>
                </c:pt>
                <c:pt idx="93500" formatCode="0.00E+00">
                  <c:v>1.74E-3</c:v>
                </c:pt>
                <c:pt idx="93501" formatCode="0.00E+00">
                  <c:v>1.74E-3</c:v>
                </c:pt>
                <c:pt idx="93502" formatCode="0.00E+00">
                  <c:v>1.74E-3</c:v>
                </c:pt>
                <c:pt idx="93503" formatCode="0.00E+00">
                  <c:v>1.74E-3</c:v>
                </c:pt>
                <c:pt idx="93504" formatCode="0.00E+00">
                  <c:v>1.74E-3</c:v>
                </c:pt>
                <c:pt idx="93505" formatCode="0.00E+00">
                  <c:v>1.74E-3</c:v>
                </c:pt>
                <c:pt idx="93506" formatCode="0.00E+00">
                  <c:v>1.74E-3</c:v>
                </c:pt>
                <c:pt idx="93507" formatCode="0.00E+00">
                  <c:v>1.74E-3</c:v>
                </c:pt>
                <c:pt idx="93508" formatCode="0.00E+00">
                  <c:v>1.74E-3</c:v>
                </c:pt>
                <c:pt idx="93509" formatCode="0.00E+00">
                  <c:v>1.74E-3</c:v>
                </c:pt>
                <c:pt idx="93510" formatCode="0.00E+00">
                  <c:v>1.74E-3</c:v>
                </c:pt>
                <c:pt idx="93511" formatCode="0.00E+00">
                  <c:v>1.74E-3</c:v>
                </c:pt>
                <c:pt idx="93512" formatCode="0.00E+00">
                  <c:v>1.74E-3</c:v>
                </c:pt>
                <c:pt idx="93513" formatCode="0.00E+00">
                  <c:v>1.74E-3</c:v>
                </c:pt>
                <c:pt idx="93514" formatCode="0.00E+00">
                  <c:v>1.74E-3</c:v>
                </c:pt>
                <c:pt idx="93515" formatCode="0.00E+00">
                  <c:v>1.74E-3</c:v>
                </c:pt>
                <c:pt idx="93516" formatCode="0.00E+00">
                  <c:v>1.74E-3</c:v>
                </c:pt>
                <c:pt idx="93517" formatCode="0.00E+00">
                  <c:v>1.74E-3</c:v>
                </c:pt>
                <c:pt idx="93518" formatCode="0.00E+00">
                  <c:v>1.74E-3</c:v>
                </c:pt>
                <c:pt idx="93519" formatCode="0.00E+00">
                  <c:v>1.74E-3</c:v>
                </c:pt>
                <c:pt idx="93520" formatCode="0.00E+00">
                  <c:v>1.74E-3</c:v>
                </c:pt>
                <c:pt idx="93521" formatCode="0.00E+00">
                  <c:v>1.74E-3</c:v>
                </c:pt>
                <c:pt idx="93522" formatCode="0.00E+00">
                  <c:v>1.74E-3</c:v>
                </c:pt>
                <c:pt idx="93523" formatCode="0.00E+00">
                  <c:v>1.74E-3</c:v>
                </c:pt>
                <c:pt idx="93524" formatCode="0.00E+00">
                  <c:v>1.74E-3</c:v>
                </c:pt>
                <c:pt idx="93525" formatCode="0.00E+00">
                  <c:v>1.74E-3</c:v>
                </c:pt>
                <c:pt idx="93526" formatCode="0.00E+00">
                  <c:v>1.74E-3</c:v>
                </c:pt>
                <c:pt idx="93527" formatCode="0.00E+00">
                  <c:v>1.74E-3</c:v>
                </c:pt>
                <c:pt idx="93528" formatCode="0.00E+00">
                  <c:v>1.74E-3</c:v>
                </c:pt>
                <c:pt idx="93529" formatCode="0.00E+00">
                  <c:v>1.74E-3</c:v>
                </c:pt>
                <c:pt idx="93530" formatCode="0.00E+00">
                  <c:v>1.74E-3</c:v>
                </c:pt>
                <c:pt idx="93531" formatCode="0.00E+00">
                  <c:v>1.74E-3</c:v>
                </c:pt>
                <c:pt idx="93532" formatCode="0.00E+00">
                  <c:v>1.74E-3</c:v>
                </c:pt>
                <c:pt idx="93533" formatCode="0.00E+00">
                  <c:v>1.74E-3</c:v>
                </c:pt>
                <c:pt idx="93534" formatCode="0.00E+00">
                  <c:v>1.74E-3</c:v>
                </c:pt>
                <c:pt idx="93535" formatCode="0.00E+00">
                  <c:v>1.74E-3</c:v>
                </c:pt>
                <c:pt idx="93536" formatCode="0.00E+00">
                  <c:v>1.74E-3</c:v>
                </c:pt>
                <c:pt idx="93537" formatCode="0.00E+00">
                  <c:v>1.74E-3</c:v>
                </c:pt>
                <c:pt idx="93538" formatCode="0.00E+00">
                  <c:v>1.74E-3</c:v>
                </c:pt>
                <c:pt idx="93539" formatCode="0.00E+00">
                  <c:v>1.74E-3</c:v>
                </c:pt>
                <c:pt idx="93540" formatCode="0.00E+00">
                  <c:v>1.74E-3</c:v>
                </c:pt>
                <c:pt idx="93541" formatCode="0.00E+00">
                  <c:v>1.74E-3</c:v>
                </c:pt>
                <c:pt idx="93542" formatCode="0.00E+00">
                  <c:v>1.74E-3</c:v>
                </c:pt>
                <c:pt idx="93543" formatCode="0.00E+00">
                  <c:v>1.74E-3</c:v>
                </c:pt>
                <c:pt idx="93544" formatCode="0.00E+00">
                  <c:v>1.74E-3</c:v>
                </c:pt>
                <c:pt idx="93545" formatCode="0.00E+00">
                  <c:v>1.74E-3</c:v>
                </c:pt>
                <c:pt idx="93546" formatCode="0.00E+00">
                  <c:v>1.74E-3</c:v>
                </c:pt>
                <c:pt idx="93547" formatCode="0.00E+00">
                  <c:v>1.74E-3</c:v>
                </c:pt>
                <c:pt idx="93548" formatCode="0.00E+00">
                  <c:v>1.74E-3</c:v>
                </c:pt>
                <c:pt idx="93549" formatCode="0.00E+00">
                  <c:v>1.74E-3</c:v>
                </c:pt>
                <c:pt idx="93550" formatCode="0.00E+00">
                  <c:v>1.74E-3</c:v>
                </c:pt>
                <c:pt idx="93551" formatCode="0.00E+00">
                  <c:v>1.74E-3</c:v>
                </c:pt>
                <c:pt idx="93552" formatCode="0.00E+00">
                  <c:v>1.74E-3</c:v>
                </c:pt>
                <c:pt idx="93553" formatCode="0.00E+00">
                  <c:v>1.74E-3</c:v>
                </c:pt>
                <c:pt idx="93554" formatCode="0.00E+00">
                  <c:v>1.74E-3</c:v>
                </c:pt>
                <c:pt idx="93555" formatCode="0.00E+00">
                  <c:v>1.74E-3</c:v>
                </c:pt>
                <c:pt idx="93556" formatCode="0.00E+00">
                  <c:v>1.74E-3</c:v>
                </c:pt>
                <c:pt idx="93557" formatCode="0.00E+00">
                  <c:v>1.74E-3</c:v>
                </c:pt>
                <c:pt idx="93558" formatCode="0.00E+00">
                  <c:v>1.74E-3</c:v>
                </c:pt>
                <c:pt idx="93559" formatCode="0.00E+00">
                  <c:v>1.74E-3</c:v>
                </c:pt>
                <c:pt idx="93560" formatCode="0.00E+00">
                  <c:v>1.74E-3</c:v>
                </c:pt>
                <c:pt idx="93561" formatCode="0.00E+00">
                  <c:v>1.74E-3</c:v>
                </c:pt>
                <c:pt idx="93562" formatCode="0.00E+00">
                  <c:v>1.74E-3</c:v>
                </c:pt>
                <c:pt idx="93563" formatCode="0.00E+00">
                  <c:v>1.74E-3</c:v>
                </c:pt>
                <c:pt idx="93564" formatCode="0.00E+00">
                  <c:v>1.74E-3</c:v>
                </c:pt>
                <c:pt idx="93565" formatCode="0.00E+00">
                  <c:v>1.74E-3</c:v>
                </c:pt>
                <c:pt idx="93566" formatCode="0.00E+00">
                  <c:v>1.74E-3</c:v>
                </c:pt>
                <c:pt idx="93567" formatCode="0.00E+00">
                  <c:v>1.74E-3</c:v>
                </c:pt>
                <c:pt idx="93568" formatCode="0.00E+00">
                  <c:v>1.74E-3</c:v>
                </c:pt>
                <c:pt idx="93569" formatCode="0.00E+00">
                  <c:v>1.74E-3</c:v>
                </c:pt>
                <c:pt idx="93570" formatCode="0.00E+00">
                  <c:v>1.74E-3</c:v>
                </c:pt>
                <c:pt idx="93571" formatCode="0.00E+00">
                  <c:v>1.74E-3</c:v>
                </c:pt>
                <c:pt idx="93572" formatCode="0.00E+00">
                  <c:v>1.74E-3</c:v>
                </c:pt>
                <c:pt idx="93573" formatCode="0.00E+00">
                  <c:v>1.74E-3</c:v>
                </c:pt>
                <c:pt idx="93574" formatCode="0.00E+00">
                  <c:v>1.74E-3</c:v>
                </c:pt>
                <c:pt idx="93575" formatCode="0.00E+00">
                  <c:v>1.74E-3</c:v>
                </c:pt>
                <c:pt idx="93576" formatCode="0.00E+00">
                  <c:v>1.74E-3</c:v>
                </c:pt>
                <c:pt idx="93577" formatCode="0.00E+00">
                  <c:v>1.74E-3</c:v>
                </c:pt>
                <c:pt idx="93578" formatCode="0.00E+00">
                  <c:v>1.74E-3</c:v>
                </c:pt>
                <c:pt idx="93579" formatCode="0.00E+00">
                  <c:v>1.74E-3</c:v>
                </c:pt>
                <c:pt idx="93580" formatCode="0.00E+00">
                  <c:v>1.74E-3</c:v>
                </c:pt>
                <c:pt idx="93581" formatCode="0.00E+00">
                  <c:v>1.74E-3</c:v>
                </c:pt>
                <c:pt idx="93582" formatCode="0.00E+00">
                  <c:v>1.74E-3</c:v>
                </c:pt>
                <c:pt idx="93583" formatCode="0.00E+00">
                  <c:v>1.74E-3</c:v>
                </c:pt>
                <c:pt idx="93584" formatCode="0.00E+00">
                  <c:v>1.74E-3</c:v>
                </c:pt>
                <c:pt idx="93585" formatCode="0.00E+00">
                  <c:v>1.74E-3</c:v>
                </c:pt>
                <c:pt idx="93586" formatCode="0.00E+00">
                  <c:v>1.74E-3</c:v>
                </c:pt>
                <c:pt idx="93587" formatCode="0.00E+00">
                  <c:v>1.74E-3</c:v>
                </c:pt>
                <c:pt idx="93588" formatCode="0.00E+00">
                  <c:v>1.74E-3</c:v>
                </c:pt>
                <c:pt idx="93589" formatCode="0.00E+00">
                  <c:v>1.74E-3</c:v>
                </c:pt>
                <c:pt idx="93590" formatCode="0.00E+00">
                  <c:v>1.74E-3</c:v>
                </c:pt>
                <c:pt idx="93591" formatCode="0.00E+00">
                  <c:v>1.74E-3</c:v>
                </c:pt>
                <c:pt idx="93592" formatCode="0.00E+00">
                  <c:v>1.74E-3</c:v>
                </c:pt>
                <c:pt idx="93593" formatCode="0.00E+00">
                  <c:v>1.74E-3</c:v>
                </c:pt>
                <c:pt idx="93594" formatCode="0.00E+00">
                  <c:v>1.74E-3</c:v>
                </c:pt>
                <c:pt idx="93595" formatCode="0.00E+00">
                  <c:v>1.74E-3</c:v>
                </c:pt>
                <c:pt idx="93596" formatCode="0.00E+00">
                  <c:v>1.74E-3</c:v>
                </c:pt>
                <c:pt idx="93597" formatCode="0.00E+00">
                  <c:v>1.74E-3</c:v>
                </c:pt>
                <c:pt idx="93598" formatCode="0.00E+00">
                  <c:v>1.74E-3</c:v>
                </c:pt>
                <c:pt idx="93599" formatCode="0.00E+00">
                  <c:v>1.74E-3</c:v>
                </c:pt>
                <c:pt idx="93600" formatCode="0.00E+00">
                  <c:v>1.74E-3</c:v>
                </c:pt>
                <c:pt idx="93601" formatCode="0.00E+00">
                  <c:v>1.74E-3</c:v>
                </c:pt>
                <c:pt idx="93602" formatCode="0.00E+00">
                  <c:v>1.74E-3</c:v>
                </c:pt>
                <c:pt idx="93603" formatCode="0.00E+00">
                  <c:v>1.74E-3</c:v>
                </c:pt>
                <c:pt idx="93604" formatCode="0.00E+00">
                  <c:v>1.74E-3</c:v>
                </c:pt>
                <c:pt idx="93605" formatCode="0.00E+00">
                  <c:v>1.74E-3</c:v>
                </c:pt>
                <c:pt idx="93606" formatCode="0.00E+00">
                  <c:v>1.74E-3</c:v>
                </c:pt>
                <c:pt idx="93607" formatCode="0.00E+00">
                  <c:v>1.74E-3</c:v>
                </c:pt>
                <c:pt idx="93608" formatCode="0.00E+00">
                  <c:v>1.74E-3</c:v>
                </c:pt>
                <c:pt idx="93609" formatCode="0.00E+00">
                  <c:v>1.74E-3</c:v>
                </c:pt>
                <c:pt idx="93610" formatCode="0.00E+00">
                  <c:v>1.74E-3</c:v>
                </c:pt>
                <c:pt idx="93611" formatCode="0.00E+00">
                  <c:v>1.74E-3</c:v>
                </c:pt>
                <c:pt idx="93612" formatCode="0.00E+00">
                  <c:v>1.74E-3</c:v>
                </c:pt>
                <c:pt idx="93613" formatCode="0.00E+00">
                  <c:v>1.74E-3</c:v>
                </c:pt>
                <c:pt idx="93614" formatCode="0.00E+00">
                  <c:v>1.74E-3</c:v>
                </c:pt>
                <c:pt idx="93615" formatCode="0.00E+00">
                  <c:v>1.74E-3</c:v>
                </c:pt>
                <c:pt idx="93616" formatCode="0.00E+00">
                  <c:v>1.74E-3</c:v>
                </c:pt>
                <c:pt idx="93617" formatCode="0.00E+00">
                  <c:v>1.74E-3</c:v>
                </c:pt>
                <c:pt idx="93618" formatCode="0.00E+00">
                  <c:v>1.74E-3</c:v>
                </c:pt>
                <c:pt idx="93619" formatCode="0.00E+00">
                  <c:v>1.74E-3</c:v>
                </c:pt>
                <c:pt idx="93620" formatCode="0.00E+00">
                  <c:v>1.74E-3</c:v>
                </c:pt>
                <c:pt idx="93621" formatCode="0.00E+00">
                  <c:v>1.74E-3</c:v>
                </c:pt>
                <c:pt idx="93622" formatCode="0.00E+00">
                  <c:v>1.74E-3</c:v>
                </c:pt>
                <c:pt idx="93623" formatCode="0.00E+00">
                  <c:v>1.74E-3</c:v>
                </c:pt>
                <c:pt idx="93624" formatCode="0.00E+00">
                  <c:v>1.74E-3</c:v>
                </c:pt>
                <c:pt idx="93625" formatCode="0.00E+00">
                  <c:v>1.74E-3</c:v>
                </c:pt>
                <c:pt idx="93626" formatCode="0.00E+00">
                  <c:v>1.74E-3</c:v>
                </c:pt>
                <c:pt idx="93627" formatCode="0.00E+00">
                  <c:v>1.74E-3</c:v>
                </c:pt>
                <c:pt idx="93628" formatCode="0.00E+00">
                  <c:v>1.74E-3</c:v>
                </c:pt>
                <c:pt idx="93629" formatCode="0.00E+00">
                  <c:v>1.74E-3</c:v>
                </c:pt>
                <c:pt idx="93630" formatCode="0.00E+00">
                  <c:v>1.74E-3</c:v>
                </c:pt>
                <c:pt idx="93631" formatCode="0.00E+00">
                  <c:v>1.74E-3</c:v>
                </c:pt>
                <c:pt idx="93632" formatCode="0.00E+00">
                  <c:v>1.74E-3</c:v>
                </c:pt>
                <c:pt idx="93633" formatCode="0.00E+00">
                  <c:v>1.74E-3</c:v>
                </c:pt>
                <c:pt idx="93634" formatCode="0.00E+00">
                  <c:v>1.74E-3</c:v>
                </c:pt>
                <c:pt idx="93635" formatCode="0.00E+00">
                  <c:v>1.74E-3</c:v>
                </c:pt>
                <c:pt idx="93636" formatCode="0.00E+00">
                  <c:v>1.74E-3</c:v>
                </c:pt>
                <c:pt idx="93637" formatCode="0.00E+00">
                  <c:v>1.74E-3</c:v>
                </c:pt>
                <c:pt idx="93638" formatCode="0.00E+00">
                  <c:v>1.74E-3</c:v>
                </c:pt>
                <c:pt idx="93639" formatCode="0.00E+00">
                  <c:v>1.74E-3</c:v>
                </c:pt>
                <c:pt idx="93640" formatCode="0.00E+00">
                  <c:v>1.74E-3</c:v>
                </c:pt>
                <c:pt idx="93641" formatCode="0.00E+00">
                  <c:v>1.74E-3</c:v>
                </c:pt>
                <c:pt idx="93642" formatCode="0.00E+00">
                  <c:v>1.74E-3</c:v>
                </c:pt>
                <c:pt idx="93643" formatCode="0.00E+00">
                  <c:v>1.74E-3</c:v>
                </c:pt>
                <c:pt idx="93644" formatCode="0.00E+00">
                  <c:v>1.74E-3</c:v>
                </c:pt>
                <c:pt idx="93645" formatCode="0.00E+00">
                  <c:v>1.74E-3</c:v>
                </c:pt>
                <c:pt idx="93646" formatCode="0.00E+00">
                  <c:v>1.74E-3</c:v>
                </c:pt>
                <c:pt idx="93647" formatCode="0.00E+00">
                  <c:v>1.74E-3</c:v>
                </c:pt>
                <c:pt idx="93648" formatCode="0.00E+00">
                  <c:v>1.74E-3</c:v>
                </c:pt>
                <c:pt idx="93649" formatCode="0.00E+00">
                  <c:v>1.74E-3</c:v>
                </c:pt>
                <c:pt idx="93650" formatCode="0.00E+00">
                  <c:v>1.74E-3</c:v>
                </c:pt>
                <c:pt idx="93651" formatCode="0.00E+00">
                  <c:v>1.74E-3</c:v>
                </c:pt>
                <c:pt idx="93652" formatCode="0.00E+00">
                  <c:v>1.74E-3</c:v>
                </c:pt>
                <c:pt idx="93653" formatCode="0.00E+00">
                  <c:v>1.74E-3</c:v>
                </c:pt>
                <c:pt idx="93654" formatCode="0.00E+00">
                  <c:v>1.74E-3</c:v>
                </c:pt>
                <c:pt idx="93655" formatCode="0.00E+00">
                  <c:v>1.74E-3</c:v>
                </c:pt>
                <c:pt idx="93656" formatCode="0.00E+00">
                  <c:v>1.74E-3</c:v>
                </c:pt>
                <c:pt idx="93657" formatCode="0.00E+00">
                  <c:v>1.74E-3</c:v>
                </c:pt>
                <c:pt idx="93658" formatCode="0.00E+00">
                  <c:v>1.74E-3</c:v>
                </c:pt>
                <c:pt idx="93659" formatCode="0.00E+00">
                  <c:v>1.74E-3</c:v>
                </c:pt>
                <c:pt idx="93660" formatCode="0.00E+00">
                  <c:v>1.74E-3</c:v>
                </c:pt>
                <c:pt idx="93661" formatCode="0.00E+00">
                  <c:v>1.74E-3</c:v>
                </c:pt>
                <c:pt idx="93662" formatCode="0.00E+00">
                  <c:v>1.74E-3</c:v>
                </c:pt>
                <c:pt idx="93663" formatCode="0.00E+00">
                  <c:v>1.74E-3</c:v>
                </c:pt>
                <c:pt idx="93664" formatCode="0.00E+00">
                  <c:v>1.74E-3</c:v>
                </c:pt>
                <c:pt idx="93665" formatCode="0.00E+00">
                  <c:v>1.74E-3</c:v>
                </c:pt>
                <c:pt idx="93666" formatCode="0.00E+00">
                  <c:v>1.74E-3</c:v>
                </c:pt>
                <c:pt idx="93667" formatCode="0.00E+00">
                  <c:v>1.74E-3</c:v>
                </c:pt>
                <c:pt idx="93668" formatCode="0.00E+00">
                  <c:v>1.74E-3</c:v>
                </c:pt>
                <c:pt idx="93669" formatCode="0.00E+00">
                  <c:v>1.74E-3</c:v>
                </c:pt>
                <c:pt idx="93670" formatCode="0.00E+00">
                  <c:v>1.74E-3</c:v>
                </c:pt>
                <c:pt idx="93671" formatCode="0.00E+00">
                  <c:v>1.74E-3</c:v>
                </c:pt>
                <c:pt idx="93672" formatCode="0.00E+00">
                  <c:v>1.74E-3</c:v>
                </c:pt>
                <c:pt idx="93673" formatCode="0.00E+00">
                  <c:v>1.74E-3</c:v>
                </c:pt>
                <c:pt idx="93674" formatCode="0.00E+00">
                  <c:v>1.74E-3</c:v>
                </c:pt>
                <c:pt idx="93675" formatCode="0.00E+00">
                  <c:v>1.74E-3</c:v>
                </c:pt>
                <c:pt idx="93676" formatCode="0.00E+00">
                  <c:v>1.74E-3</c:v>
                </c:pt>
                <c:pt idx="93677" formatCode="0.00E+00">
                  <c:v>1.74E-3</c:v>
                </c:pt>
                <c:pt idx="93678" formatCode="0.00E+00">
                  <c:v>1.74E-3</c:v>
                </c:pt>
                <c:pt idx="93679" formatCode="0.00E+00">
                  <c:v>1.74E-3</c:v>
                </c:pt>
                <c:pt idx="93680" formatCode="0.00E+00">
                  <c:v>1.74E-3</c:v>
                </c:pt>
                <c:pt idx="93681" formatCode="0.00E+00">
                  <c:v>1.74E-3</c:v>
                </c:pt>
                <c:pt idx="93682" formatCode="0.00E+00">
                  <c:v>1.74E-3</c:v>
                </c:pt>
                <c:pt idx="93683" formatCode="0.00E+00">
                  <c:v>1.74E-3</c:v>
                </c:pt>
                <c:pt idx="93684" formatCode="0.00E+00">
                  <c:v>1.74E-3</c:v>
                </c:pt>
                <c:pt idx="93685" formatCode="0.00E+00">
                  <c:v>1.74E-3</c:v>
                </c:pt>
                <c:pt idx="93686" formatCode="0.00E+00">
                  <c:v>1.74E-3</c:v>
                </c:pt>
                <c:pt idx="93687" formatCode="0.00E+00">
                  <c:v>1.74E-3</c:v>
                </c:pt>
                <c:pt idx="93688" formatCode="0.00E+00">
                  <c:v>1.74E-3</c:v>
                </c:pt>
                <c:pt idx="93689" formatCode="0.00E+00">
                  <c:v>1.74E-3</c:v>
                </c:pt>
                <c:pt idx="93690" formatCode="0.00E+00">
                  <c:v>1.74E-3</c:v>
                </c:pt>
                <c:pt idx="93691" formatCode="0.00E+00">
                  <c:v>1.74E-3</c:v>
                </c:pt>
                <c:pt idx="93692" formatCode="0.00E+00">
                  <c:v>1.74E-3</c:v>
                </c:pt>
                <c:pt idx="93693" formatCode="0.00E+00">
                  <c:v>1.74E-3</c:v>
                </c:pt>
                <c:pt idx="93694" formatCode="0.00E+00">
                  <c:v>1.74E-3</c:v>
                </c:pt>
                <c:pt idx="93695" formatCode="0.00E+00">
                  <c:v>1.74E-3</c:v>
                </c:pt>
                <c:pt idx="93696" formatCode="0.00E+00">
                  <c:v>1.74E-3</c:v>
                </c:pt>
                <c:pt idx="93697" formatCode="0.00E+00">
                  <c:v>1.74E-3</c:v>
                </c:pt>
                <c:pt idx="93698" formatCode="0.00E+00">
                  <c:v>1.74E-3</c:v>
                </c:pt>
                <c:pt idx="93699" formatCode="0.00E+00">
                  <c:v>1.74E-3</c:v>
                </c:pt>
                <c:pt idx="93700" formatCode="0.00E+00">
                  <c:v>1.74E-3</c:v>
                </c:pt>
                <c:pt idx="93701" formatCode="0.00E+00">
                  <c:v>1.74E-3</c:v>
                </c:pt>
                <c:pt idx="93702" formatCode="0.00E+00">
                  <c:v>1.74E-3</c:v>
                </c:pt>
                <c:pt idx="93703" formatCode="0.00E+00">
                  <c:v>1.74E-3</c:v>
                </c:pt>
                <c:pt idx="93704" formatCode="0.00E+00">
                  <c:v>1.74E-3</c:v>
                </c:pt>
                <c:pt idx="93705" formatCode="0.00E+00">
                  <c:v>1.74E-3</c:v>
                </c:pt>
                <c:pt idx="93706" formatCode="0.00E+00">
                  <c:v>1.74E-3</c:v>
                </c:pt>
                <c:pt idx="93707" formatCode="0.00E+00">
                  <c:v>1.74E-3</c:v>
                </c:pt>
                <c:pt idx="93708" formatCode="0.00E+00">
                  <c:v>1.74E-3</c:v>
                </c:pt>
                <c:pt idx="93709" formatCode="0.00E+00">
                  <c:v>1.74E-3</c:v>
                </c:pt>
                <c:pt idx="93710" formatCode="0.00E+00">
                  <c:v>1.74E-3</c:v>
                </c:pt>
                <c:pt idx="93711" formatCode="0.00E+00">
                  <c:v>1.74E-3</c:v>
                </c:pt>
                <c:pt idx="93712" formatCode="0.00E+00">
                  <c:v>1.74E-3</c:v>
                </c:pt>
                <c:pt idx="93713" formatCode="0.00E+00">
                  <c:v>1.74E-3</c:v>
                </c:pt>
                <c:pt idx="93714" formatCode="0.00E+00">
                  <c:v>1.74E-3</c:v>
                </c:pt>
                <c:pt idx="93715" formatCode="0.00E+00">
                  <c:v>1.74E-3</c:v>
                </c:pt>
                <c:pt idx="93716" formatCode="0.00E+00">
                  <c:v>1.74E-3</c:v>
                </c:pt>
                <c:pt idx="93717" formatCode="0.00E+00">
                  <c:v>1.74E-3</c:v>
                </c:pt>
                <c:pt idx="93718" formatCode="0.00E+00">
                  <c:v>1.74E-3</c:v>
                </c:pt>
                <c:pt idx="93719" formatCode="0.00E+00">
                  <c:v>1.74E-3</c:v>
                </c:pt>
                <c:pt idx="93720" formatCode="0.00E+00">
                  <c:v>1.74E-3</c:v>
                </c:pt>
                <c:pt idx="93721" formatCode="0.00E+00">
                  <c:v>1.74E-3</c:v>
                </c:pt>
                <c:pt idx="93722" formatCode="0.00E+00">
                  <c:v>1.74E-3</c:v>
                </c:pt>
                <c:pt idx="93723" formatCode="0.00E+00">
                  <c:v>1.74E-3</c:v>
                </c:pt>
                <c:pt idx="93724" formatCode="0.00E+00">
                  <c:v>1.74E-3</c:v>
                </c:pt>
                <c:pt idx="93725" formatCode="0.00E+00">
                  <c:v>1.74E-3</c:v>
                </c:pt>
                <c:pt idx="93726" formatCode="0.00E+00">
                  <c:v>1.74E-3</c:v>
                </c:pt>
                <c:pt idx="93727" formatCode="0.00E+00">
                  <c:v>1.74E-3</c:v>
                </c:pt>
                <c:pt idx="93728" formatCode="0.00E+00">
                  <c:v>1.74E-3</c:v>
                </c:pt>
                <c:pt idx="93729" formatCode="0.00E+00">
                  <c:v>1.74E-3</c:v>
                </c:pt>
                <c:pt idx="93730" formatCode="0.00E+00">
                  <c:v>1.74E-3</c:v>
                </c:pt>
                <c:pt idx="93731" formatCode="0.00E+00">
                  <c:v>1.74E-3</c:v>
                </c:pt>
                <c:pt idx="93732" formatCode="0.00E+00">
                  <c:v>1.74E-3</c:v>
                </c:pt>
                <c:pt idx="93733" formatCode="0.00E+00">
                  <c:v>1.74E-3</c:v>
                </c:pt>
                <c:pt idx="93734" formatCode="0.00E+00">
                  <c:v>1.74E-3</c:v>
                </c:pt>
                <c:pt idx="93735" formatCode="0.00E+00">
                  <c:v>1.74E-3</c:v>
                </c:pt>
                <c:pt idx="93736" formatCode="0.00E+00">
                  <c:v>1.74E-3</c:v>
                </c:pt>
                <c:pt idx="93737" formatCode="0.00E+00">
                  <c:v>1.74E-3</c:v>
                </c:pt>
                <c:pt idx="93738" formatCode="0.00E+00">
                  <c:v>1.74E-3</c:v>
                </c:pt>
                <c:pt idx="93739" formatCode="0.00E+00">
                  <c:v>1.74E-3</c:v>
                </c:pt>
                <c:pt idx="93740" formatCode="0.00E+00">
                  <c:v>1.74E-3</c:v>
                </c:pt>
                <c:pt idx="93741" formatCode="0.00E+00">
                  <c:v>1.74E-3</c:v>
                </c:pt>
                <c:pt idx="93742" formatCode="0.00E+00">
                  <c:v>1.74E-3</c:v>
                </c:pt>
                <c:pt idx="93743" formatCode="0.00E+00">
                  <c:v>1.74E-3</c:v>
                </c:pt>
                <c:pt idx="93744" formatCode="0.00E+00">
                  <c:v>1.74E-3</c:v>
                </c:pt>
                <c:pt idx="93745" formatCode="0.00E+00">
                  <c:v>1.74E-3</c:v>
                </c:pt>
                <c:pt idx="93746" formatCode="0.00E+00">
                  <c:v>1.74E-3</c:v>
                </c:pt>
                <c:pt idx="93747" formatCode="0.00E+00">
                  <c:v>1.74E-3</c:v>
                </c:pt>
                <c:pt idx="93748" formatCode="0.00E+00">
                  <c:v>1.74E-3</c:v>
                </c:pt>
                <c:pt idx="93749" formatCode="0.00E+00">
                  <c:v>1.74E-3</c:v>
                </c:pt>
                <c:pt idx="93750" formatCode="0.00E+00">
                  <c:v>1.74E-3</c:v>
                </c:pt>
                <c:pt idx="93751" formatCode="0.00E+00">
                  <c:v>1.74E-3</c:v>
                </c:pt>
                <c:pt idx="93752" formatCode="0.00E+00">
                  <c:v>1.74E-3</c:v>
                </c:pt>
                <c:pt idx="93753" formatCode="0.00E+00">
                  <c:v>1.74E-3</c:v>
                </c:pt>
                <c:pt idx="93754" formatCode="0.00E+00">
                  <c:v>1.74E-3</c:v>
                </c:pt>
                <c:pt idx="93755" formatCode="0.00E+00">
                  <c:v>1.74E-3</c:v>
                </c:pt>
                <c:pt idx="93756" formatCode="0.00E+00">
                  <c:v>1.74E-3</c:v>
                </c:pt>
                <c:pt idx="93757" formatCode="0.00E+00">
                  <c:v>1.74E-3</c:v>
                </c:pt>
                <c:pt idx="93758" formatCode="0.00E+00">
                  <c:v>1.74E-3</c:v>
                </c:pt>
                <c:pt idx="93759" formatCode="0.00E+00">
                  <c:v>1.74E-3</c:v>
                </c:pt>
                <c:pt idx="93760" formatCode="0.00E+00">
                  <c:v>1.74E-3</c:v>
                </c:pt>
                <c:pt idx="93761" formatCode="0.00E+00">
                  <c:v>1.74E-3</c:v>
                </c:pt>
                <c:pt idx="93762" formatCode="0.00E+00">
                  <c:v>1.74E-3</c:v>
                </c:pt>
                <c:pt idx="93763" formatCode="0.00E+00">
                  <c:v>1.74E-3</c:v>
                </c:pt>
                <c:pt idx="93764" formatCode="0.00E+00">
                  <c:v>1.74E-3</c:v>
                </c:pt>
                <c:pt idx="93765" formatCode="0.00E+00">
                  <c:v>1.74E-3</c:v>
                </c:pt>
                <c:pt idx="93766" formatCode="0.00E+00">
                  <c:v>1.74E-3</c:v>
                </c:pt>
                <c:pt idx="93767" formatCode="0.00E+00">
                  <c:v>1.74E-3</c:v>
                </c:pt>
                <c:pt idx="93768" formatCode="0.00E+00">
                  <c:v>1.74E-3</c:v>
                </c:pt>
                <c:pt idx="93769" formatCode="0.00E+00">
                  <c:v>1.74E-3</c:v>
                </c:pt>
                <c:pt idx="93770" formatCode="0.00E+00">
                  <c:v>1.74E-3</c:v>
                </c:pt>
                <c:pt idx="93771" formatCode="0.00E+00">
                  <c:v>1.74E-3</c:v>
                </c:pt>
                <c:pt idx="93772" formatCode="0.00E+00">
                  <c:v>1.74E-3</c:v>
                </c:pt>
                <c:pt idx="93773" formatCode="0.00E+00">
                  <c:v>1.74E-3</c:v>
                </c:pt>
                <c:pt idx="93774" formatCode="0.00E+00">
                  <c:v>1.74E-3</c:v>
                </c:pt>
                <c:pt idx="93775" formatCode="0.00E+00">
                  <c:v>1.74E-3</c:v>
                </c:pt>
                <c:pt idx="93776" formatCode="0.00E+00">
                  <c:v>1.74E-3</c:v>
                </c:pt>
                <c:pt idx="93777" formatCode="0.00E+00">
                  <c:v>1.74E-3</c:v>
                </c:pt>
                <c:pt idx="93778" formatCode="0.00E+00">
                  <c:v>1.74E-3</c:v>
                </c:pt>
                <c:pt idx="93779" formatCode="0.00E+00">
                  <c:v>1.74E-3</c:v>
                </c:pt>
                <c:pt idx="93780" formatCode="0.00E+00">
                  <c:v>1.74E-3</c:v>
                </c:pt>
                <c:pt idx="93781" formatCode="0.00E+00">
                  <c:v>1.74E-3</c:v>
                </c:pt>
                <c:pt idx="93782" formatCode="0.00E+00">
                  <c:v>1.74E-3</c:v>
                </c:pt>
                <c:pt idx="93783" formatCode="0.00E+00">
                  <c:v>1.74E-3</c:v>
                </c:pt>
                <c:pt idx="93784" formatCode="0.00E+00">
                  <c:v>1.74E-3</c:v>
                </c:pt>
                <c:pt idx="93785" formatCode="0.00E+00">
                  <c:v>1.74E-3</c:v>
                </c:pt>
                <c:pt idx="93786" formatCode="0.00E+00">
                  <c:v>1.74E-3</c:v>
                </c:pt>
                <c:pt idx="93787" formatCode="0.00E+00">
                  <c:v>1.74E-3</c:v>
                </c:pt>
                <c:pt idx="93788" formatCode="0.00E+00">
                  <c:v>1.74E-3</c:v>
                </c:pt>
                <c:pt idx="93789" formatCode="0.00E+00">
                  <c:v>1.74E-3</c:v>
                </c:pt>
                <c:pt idx="93790" formatCode="0.00E+00">
                  <c:v>1.74E-3</c:v>
                </c:pt>
                <c:pt idx="93791" formatCode="0.00E+00">
                  <c:v>1.74E-3</c:v>
                </c:pt>
                <c:pt idx="93792" formatCode="0.00E+00">
                  <c:v>1.74E-3</c:v>
                </c:pt>
                <c:pt idx="93793" formatCode="0.00E+00">
                  <c:v>1.74E-3</c:v>
                </c:pt>
                <c:pt idx="93794" formatCode="0.00E+00">
                  <c:v>1.74E-3</c:v>
                </c:pt>
                <c:pt idx="93795" formatCode="0.00E+00">
                  <c:v>1.74E-3</c:v>
                </c:pt>
                <c:pt idx="93796" formatCode="0.00E+00">
                  <c:v>1.74E-3</c:v>
                </c:pt>
                <c:pt idx="93797" formatCode="0.00E+00">
                  <c:v>1.74E-3</c:v>
                </c:pt>
                <c:pt idx="93798" formatCode="0.00E+00">
                  <c:v>1.74E-3</c:v>
                </c:pt>
                <c:pt idx="93799" formatCode="0.00E+00">
                  <c:v>1.74E-3</c:v>
                </c:pt>
                <c:pt idx="93800" formatCode="0.00E+00">
                  <c:v>1.74E-3</c:v>
                </c:pt>
                <c:pt idx="93801" formatCode="0.00E+00">
                  <c:v>1.74E-3</c:v>
                </c:pt>
                <c:pt idx="93802" formatCode="0.00E+00">
                  <c:v>1.74E-3</c:v>
                </c:pt>
                <c:pt idx="93803" formatCode="0.00E+00">
                  <c:v>1.74E-3</c:v>
                </c:pt>
                <c:pt idx="93804" formatCode="0.00E+00">
                  <c:v>1.74E-3</c:v>
                </c:pt>
                <c:pt idx="93805" formatCode="0.00E+00">
                  <c:v>1.74E-3</c:v>
                </c:pt>
                <c:pt idx="93806" formatCode="0.00E+00">
                  <c:v>1.74E-3</c:v>
                </c:pt>
                <c:pt idx="93807" formatCode="0.00E+00">
                  <c:v>1.74E-3</c:v>
                </c:pt>
                <c:pt idx="93808" formatCode="0.00E+00">
                  <c:v>1.74E-3</c:v>
                </c:pt>
                <c:pt idx="93809" formatCode="0.00E+00">
                  <c:v>1.74E-3</c:v>
                </c:pt>
                <c:pt idx="93810" formatCode="0.00E+00">
                  <c:v>1.74E-3</c:v>
                </c:pt>
                <c:pt idx="93811" formatCode="0.00E+00">
                  <c:v>1.74E-3</c:v>
                </c:pt>
                <c:pt idx="93812" formatCode="0.00E+00">
                  <c:v>1.74E-3</c:v>
                </c:pt>
                <c:pt idx="93813" formatCode="0.00E+00">
                  <c:v>1.74E-3</c:v>
                </c:pt>
                <c:pt idx="93814" formatCode="0.00E+00">
                  <c:v>1.74E-3</c:v>
                </c:pt>
                <c:pt idx="93815" formatCode="0.00E+00">
                  <c:v>1.74E-3</c:v>
                </c:pt>
                <c:pt idx="93816" formatCode="0.00E+00">
                  <c:v>1.74E-3</c:v>
                </c:pt>
                <c:pt idx="93817" formatCode="0.00E+00">
                  <c:v>1.74E-3</c:v>
                </c:pt>
                <c:pt idx="93818" formatCode="0.00E+00">
                  <c:v>1.74E-3</c:v>
                </c:pt>
                <c:pt idx="93819" formatCode="0.00E+00">
                  <c:v>1.74E-3</c:v>
                </c:pt>
                <c:pt idx="93820" formatCode="0.00E+00">
                  <c:v>1.74E-3</c:v>
                </c:pt>
                <c:pt idx="93821" formatCode="0.00E+00">
                  <c:v>1.74E-3</c:v>
                </c:pt>
                <c:pt idx="93822" formatCode="0.00E+00">
                  <c:v>1.74E-3</c:v>
                </c:pt>
                <c:pt idx="93823" formatCode="0.00E+00">
                  <c:v>1.74E-3</c:v>
                </c:pt>
                <c:pt idx="93824" formatCode="0.00E+00">
                  <c:v>1.74E-3</c:v>
                </c:pt>
                <c:pt idx="93825" formatCode="0.00E+00">
                  <c:v>1.74E-3</c:v>
                </c:pt>
                <c:pt idx="93826" formatCode="0.00E+00">
                  <c:v>1.74E-3</c:v>
                </c:pt>
                <c:pt idx="93827" formatCode="0.00E+00">
                  <c:v>1.74E-3</c:v>
                </c:pt>
                <c:pt idx="93828" formatCode="0.00E+00">
                  <c:v>1.74E-3</c:v>
                </c:pt>
                <c:pt idx="93829" formatCode="0.00E+00">
                  <c:v>1.74E-3</c:v>
                </c:pt>
                <c:pt idx="93830" formatCode="0.00E+00">
                  <c:v>1.74E-3</c:v>
                </c:pt>
                <c:pt idx="93831" formatCode="0.00E+00">
                  <c:v>1.74E-3</c:v>
                </c:pt>
                <c:pt idx="93832" formatCode="0.00E+00">
                  <c:v>1.74E-3</c:v>
                </c:pt>
                <c:pt idx="93833" formatCode="0.00E+00">
                  <c:v>1.74E-3</c:v>
                </c:pt>
                <c:pt idx="93834" formatCode="0.00E+00">
                  <c:v>1.74E-3</c:v>
                </c:pt>
                <c:pt idx="93835" formatCode="0.00E+00">
                  <c:v>1.74E-3</c:v>
                </c:pt>
                <c:pt idx="93836" formatCode="0.00E+00">
                  <c:v>1.74E-3</c:v>
                </c:pt>
                <c:pt idx="93837" formatCode="0.00E+00">
                  <c:v>1.74E-3</c:v>
                </c:pt>
                <c:pt idx="93838" formatCode="0.00E+00">
                  <c:v>1.74E-3</c:v>
                </c:pt>
                <c:pt idx="93839" formatCode="0.00E+00">
                  <c:v>1.74E-3</c:v>
                </c:pt>
                <c:pt idx="93840" formatCode="0.00E+00">
                  <c:v>1.74E-3</c:v>
                </c:pt>
                <c:pt idx="93841" formatCode="0.00E+00">
                  <c:v>1.74E-3</c:v>
                </c:pt>
                <c:pt idx="93842" formatCode="0.00E+00">
                  <c:v>1.74E-3</c:v>
                </c:pt>
                <c:pt idx="93843" formatCode="0.00E+00">
                  <c:v>1.74E-3</c:v>
                </c:pt>
                <c:pt idx="93844" formatCode="0.00E+00">
                  <c:v>1.74E-3</c:v>
                </c:pt>
                <c:pt idx="93845" formatCode="0.00E+00">
                  <c:v>1.74E-3</c:v>
                </c:pt>
                <c:pt idx="93846" formatCode="0.00E+00">
                  <c:v>1.74E-3</c:v>
                </c:pt>
                <c:pt idx="93847" formatCode="0.00E+00">
                  <c:v>1.74E-3</c:v>
                </c:pt>
                <c:pt idx="93848" formatCode="0.00E+00">
                  <c:v>1.74E-3</c:v>
                </c:pt>
                <c:pt idx="93849" formatCode="0.00E+00">
                  <c:v>1.74E-3</c:v>
                </c:pt>
                <c:pt idx="93850" formatCode="0.00E+00">
                  <c:v>1.74E-3</c:v>
                </c:pt>
                <c:pt idx="93851" formatCode="0.00E+00">
                  <c:v>1.74E-3</c:v>
                </c:pt>
                <c:pt idx="93852" formatCode="0.00E+00">
                  <c:v>1.74E-3</c:v>
                </c:pt>
                <c:pt idx="93853" formatCode="0.00E+00">
                  <c:v>1.74E-3</c:v>
                </c:pt>
                <c:pt idx="93854" formatCode="0.00E+00">
                  <c:v>1.74E-3</c:v>
                </c:pt>
                <c:pt idx="93855" formatCode="0.00E+00">
                  <c:v>1.74E-3</c:v>
                </c:pt>
                <c:pt idx="93856" formatCode="0.00E+00">
                  <c:v>1.74E-3</c:v>
                </c:pt>
                <c:pt idx="93857" formatCode="0.00E+00">
                  <c:v>1.74E-3</c:v>
                </c:pt>
                <c:pt idx="93858" formatCode="0.00E+00">
                  <c:v>1.74E-3</c:v>
                </c:pt>
                <c:pt idx="93859" formatCode="0.00E+00">
                  <c:v>1.74E-3</c:v>
                </c:pt>
                <c:pt idx="93860" formatCode="0.00E+00">
                  <c:v>1.74E-3</c:v>
                </c:pt>
                <c:pt idx="93861" formatCode="0.00E+00">
                  <c:v>1.74E-3</c:v>
                </c:pt>
                <c:pt idx="93862" formatCode="0.00E+00">
                  <c:v>1.74E-3</c:v>
                </c:pt>
                <c:pt idx="93863" formatCode="0.00E+00">
                  <c:v>1.74E-3</c:v>
                </c:pt>
                <c:pt idx="93864" formatCode="0.00E+00">
                  <c:v>1.74E-3</c:v>
                </c:pt>
                <c:pt idx="93865" formatCode="0.00E+00">
                  <c:v>1.74E-3</c:v>
                </c:pt>
                <c:pt idx="93866" formatCode="0.00E+00">
                  <c:v>1.74E-3</c:v>
                </c:pt>
                <c:pt idx="93867" formatCode="0.00E+00">
                  <c:v>1.74E-3</c:v>
                </c:pt>
                <c:pt idx="93868" formatCode="0.00E+00">
                  <c:v>1.74E-3</c:v>
                </c:pt>
                <c:pt idx="93869" formatCode="0.00E+00">
                  <c:v>1.74E-3</c:v>
                </c:pt>
                <c:pt idx="93870" formatCode="0.00E+00">
                  <c:v>1.74E-3</c:v>
                </c:pt>
                <c:pt idx="93871" formatCode="0.00E+00">
                  <c:v>1.74E-3</c:v>
                </c:pt>
                <c:pt idx="93872" formatCode="0.00E+00">
                  <c:v>1.74E-3</c:v>
                </c:pt>
                <c:pt idx="93873" formatCode="0.00E+00">
                  <c:v>1.74E-3</c:v>
                </c:pt>
                <c:pt idx="93874" formatCode="0.00E+00">
                  <c:v>1.74E-3</c:v>
                </c:pt>
                <c:pt idx="93875" formatCode="0.00E+00">
                  <c:v>1.74E-3</c:v>
                </c:pt>
                <c:pt idx="93876" formatCode="0.00E+00">
                  <c:v>1.74E-3</c:v>
                </c:pt>
                <c:pt idx="93877" formatCode="0.00E+00">
                  <c:v>1.74E-3</c:v>
                </c:pt>
                <c:pt idx="93878" formatCode="0.00E+00">
                  <c:v>1.74E-3</c:v>
                </c:pt>
                <c:pt idx="93879" formatCode="0.00E+00">
                  <c:v>1.74E-3</c:v>
                </c:pt>
                <c:pt idx="93880" formatCode="0.00E+00">
                  <c:v>1.74E-3</c:v>
                </c:pt>
                <c:pt idx="93881" formatCode="0.00E+00">
                  <c:v>1.74E-3</c:v>
                </c:pt>
                <c:pt idx="93882" formatCode="0.00E+00">
                  <c:v>1.74E-3</c:v>
                </c:pt>
                <c:pt idx="93883" formatCode="0.00E+00">
                  <c:v>1.74E-3</c:v>
                </c:pt>
                <c:pt idx="93884" formatCode="0.00E+00">
                  <c:v>1.74E-3</c:v>
                </c:pt>
                <c:pt idx="93885" formatCode="0.00E+00">
                  <c:v>1.74E-3</c:v>
                </c:pt>
                <c:pt idx="93886" formatCode="0.00E+00">
                  <c:v>1.74E-3</c:v>
                </c:pt>
                <c:pt idx="93887" formatCode="0.00E+00">
                  <c:v>1.74E-3</c:v>
                </c:pt>
                <c:pt idx="93888" formatCode="0.00E+00">
                  <c:v>1.74E-3</c:v>
                </c:pt>
                <c:pt idx="93889" formatCode="0.00E+00">
                  <c:v>1.74E-3</c:v>
                </c:pt>
                <c:pt idx="93890" formatCode="0.00E+00">
                  <c:v>1.74E-3</c:v>
                </c:pt>
                <c:pt idx="93891" formatCode="0.00E+00">
                  <c:v>1.74E-3</c:v>
                </c:pt>
                <c:pt idx="93892" formatCode="0.00E+00">
                  <c:v>1.74E-3</c:v>
                </c:pt>
                <c:pt idx="93893" formatCode="0.00E+00">
                  <c:v>1.74E-3</c:v>
                </c:pt>
                <c:pt idx="93894" formatCode="0.00E+00">
                  <c:v>1.74E-3</c:v>
                </c:pt>
                <c:pt idx="93895" formatCode="0.00E+00">
                  <c:v>1.74E-3</c:v>
                </c:pt>
                <c:pt idx="93896" formatCode="0.00E+00">
                  <c:v>1.74E-3</c:v>
                </c:pt>
                <c:pt idx="93897" formatCode="0.00E+00">
                  <c:v>1.74E-3</c:v>
                </c:pt>
                <c:pt idx="93898" formatCode="0.00E+00">
                  <c:v>1.74E-3</c:v>
                </c:pt>
                <c:pt idx="93899" formatCode="0.00E+00">
                  <c:v>1.74E-3</c:v>
                </c:pt>
                <c:pt idx="93900" formatCode="0.00E+00">
                  <c:v>1.74E-3</c:v>
                </c:pt>
                <c:pt idx="93901" formatCode="0.00E+00">
                  <c:v>1.74E-3</c:v>
                </c:pt>
                <c:pt idx="93902" formatCode="0.00E+00">
                  <c:v>1.74E-3</c:v>
                </c:pt>
                <c:pt idx="93903" formatCode="0.00E+00">
                  <c:v>1.74E-3</c:v>
                </c:pt>
                <c:pt idx="93904" formatCode="0.00E+00">
                  <c:v>1.74E-3</c:v>
                </c:pt>
                <c:pt idx="93905" formatCode="0.00E+00">
                  <c:v>1.74E-3</c:v>
                </c:pt>
                <c:pt idx="93906" formatCode="0.00E+00">
                  <c:v>1.74E-3</c:v>
                </c:pt>
                <c:pt idx="93907" formatCode="0.00E+00">
                  <c:v>1.74E-3</c:v>
                </c:pt>
                <c:pt idx="93908" formatCode="0.00E+00">
                  <c:v>1.74E-3</c:v>
                </c:pt>
                <c:pt idx="93909" formatCode="0.00E+00">
                  <c:v>1.74E-3</c:v>
                </c:pt>
                <c:pt idx="93910" formatCode="0.00E+00">
                  <c:v>1.74E-3</c:v>
                </c:pt>
                <c:pt idx="93911" formatCode="0.00E+00">
                  <c:v>1.74E-3</c:v>
                </c:pt>
                <c:pt idx="93912" formatCode="0.00E+00">
                  <c:v>1.74E-3</c:v>
                </c:pt>
                <c:pt idx="93913" formatCode="0.00E+00">
                  <c:v>1.74E-3</c:v>
                </c:pt>
                <c:pt idx="93914" formatCode="0.00E+00">
                  <c:v>1.74E-3</c:v>
                </c:pt>
                <c:pt idx="93915" formatCode="0.00E+00">
                  <c:v>1.74E-3</c:v>
                </c:pt>
                <c:pt idx="93916" formatCode="0.00E+00">
                  <c:v>1.74E-3</c:v>
                </c:pt>
                <c:pt idx="93917" formatCode="0.00E+00">
                  <c:v>1.74E-3</c:v>
                </c:pt>
                <c:pt idx="93918" formatCode="0.00E+00">
                  <c:v>1.74E-3</c:v>
                </c:pt>
                <c:pt idx="93919" formatCode="0.00E+00">
                  <c:v>1.74E-3</c:v>
                </c:pt>
                <c:pt idx="93920" formatCode="0.00E+00">
                  <c:v>1.74E-3</c:v>
                </c:pt>
                <c:pt idx="93921" formatCode="0.00E+00">
                  <c:v>1.74E-3</c:v>
                </c:pt>
                <c:pt idx="93922" formatCode="0.00E+00">
                  <c:v>1.74E-3</c:v>
                </c:pt>
                <c:pt idx="93923" formatCode="0.00E+00">
                  <c:v>1.74E-3</c:v>
                </c:pt>
                <c:pt idx="93924" formatCode="0.00E+00">
                  <c:v>1.74E-3</c:v>
                </c:pt>
                <c:pt idx="93925" formatCode="0.00E+00">
                  <c:v>1.74E-3</c:v>
                </c:pt>
                <c:pt idx="93926" formatCode="0.00E+00">
                  <c:v>1.74E-3</c:v>
                </c:pt>
                <c:pt idx="93927" formatCode="0.00E+00">
                  <c:v>1.74E-3</c:v>
                </c:pt>
                <c:pt idx="93928" formatCode="0.00E+00">
                  <c:v>1.74E-3</c:v>
                </c:pt>
                <c:pt idx="93929" formatCode="0.00E+00">
                  <c:v>1.74E-3</c:v>
                </c:pt>
                <c:pt idx="93930" formatCode="0.00E+00">
                  <c:v>1.74E-3</c:v>
                </c:pt>
                <c:pt idx="93931" formatCode="0.00E+00">
                  <c:v>1.74E-3</c:v>
                </c:pt>
                <c:pt idx="93932" formatCode="0.00E+00">
                  <c:v>1.74E-3</c:v>
                </c:pt>
                <c:pt idx="93933" formatCode="0.00E+00">
                  <c:v>1.74E-3</c:v>
                </c:pt>
                <c:pt idx="93934" formatCode="0.00E+00">
                  <c:v>1.74E-3</c:v>
                </c:pt>
                <c:pt idx="93935" formatCode="0.00E+00">
                  <c:v>1.74E-3</c:v>
                </c:pt>
                <c:pt idx="93936" formatCode="0.00E+00">
                  <c:v>1.74E-3</c:v>
                </c:pt>
                <c:pt idx="93937" formatCode="0.00E+00">
                  <c:v>1.74E-3</c:v>
                </c:pt>
                <c:pt idx="93938" formatCode="0.00E+00">
                  <c:v>1.74E-3</c:v>
                </c:pt>
                <c:pt idx="93939" formatCode="0.00E+00">
                  <c:v>1.74E-3</c:v>
                </c:pt>
                <c:pt idx="93940" formatCode="0.00E+00">
                  <c:v>1.74E-3</c:v>
                </c:pt>
                <c:pt idx="93941" formatCode="0.00E+00">
                  <c:v>1.74E-3</c:v>
                </c:pt>
                <c:pt idx="93942" formatCode="0.00E+00">
                  <c:v>1.74E-3</c:v>
                </c:pt>
                <c:pt idx="93943" formatCode="0.00E+00">
                  <c:v>1.74E-3</c:v>
                </c:pt>
                <c:pt idx="93944" formatCode="0.00E+00">
                  <c:v>1.74E-3</c:v>
                </c:pt>
                <c:pt idx="93945" formatCode="0.00E+00">
                  <c:v>1.74E-3</c:v>
                </c:pt>
                <c:pt idx="93946" formatCode="0.00E+00">
                  <c:v>1.74E-3</c:v>
                </c:pt>
                <c:pt idx="93947" formatCode="0.00E+00">
                  <c:v>1.74E-3</c:v>
                </c:pt>
                <c:pt idx="93948" formatCode="0.00E+00">
                  <c:v>1.74E-3</c:v>
                </c:pt>
                <c:pt idx="93949" formatCode="0.00E+00">
                  <c:v>1.74E-3</c:v>
                </c:pt>
                <c:pt idx="93950" formatCode="0.00E+00">
                  <c:v>1.74E-3</c:v>
                </c:pt>
                <c:pt idx="93951" formatCode="0.00E+00">
                  <c:v>1.74E-3</c:v>
                </c:pt>
                <c:pt idx="93952" formatCode="0.00E+00">
                  <c:v>1.74E-3</c:v>
                </c:pt>
                <c:pt idx="93953" formatCode="0.00E+00">
                  <c:v>1.74E-3</c:v>
                </c:pt>
                <c:pt idx="93954" formatCode="0.00E+00">
                  <c:v>1.74E-3</c:v>
                </c:pt>
                <c:pt idx="93955" formatCode="0.00E+00">
                  <c:v>1.74E-3</c:v>
                </c:pt>
                <c:pt idx="93956" formatCode="0.00E+00">
                  <c:v>1.74E-3</c:v>
                </c:pt>
                <c:pt idx="93957" formatCode="0.00E+00">
                  <c:v>1.74E-3</c:v>
                </c:pt>
                <c:pt idx="93958" formatCode="0.00E+00">
                  <c:v>1.74E-3</c:v>
                </c:pt>
                <c:pt idx="93959" formatCode="0.00E+00">
                  <c:v>1.74E-3</c:v>
                </c:pt>
                <c:pt idx="93960" formatCode="0.00E+00">
                  <c:v>1.74E-3</c:v>
                </c:pt>
                <c:pt idx="93961" formatCode="0.00E+00">
                  <c:v>1.74E-3</c:v>
                </c:pt>
                <c:pt idx="93962" formatCode="0.00E+00">
                  <c:v>1.74E-3</c:v>
                </c:pt>
                <c:pt idx="93963" formatCode="0.00E+00">
                  <c:v>1.74E-3</c:v>
                </c:pt>
                <c:pt idx="93964" formatCode="0.00E+00">
                  <c:v>1.74E-3</c:v>
                </c:pt>
                <c:pt idx="93965" formatCode="0.00E+00">
                  <c:v>1.74E-3</c:v>
                </c:pt>
                <c:pt idx="93966" formatCode="0.00E+00">
                  <c:v>1.74E-3</c:v>
                </c:pt>
                <c:pt idx="93967" formatCode="0.00E+00">
                  <c:v>1.74E-3</c:v>
                </c:pt>
                <c:pt idx="93968" formatCode="0.00E+00">
                  <c:v>1.74E-3</c:v>
                </c:pt>
                <c:pt idx="93969" formatCode="0.00E+00">
                  <c:v>1.74E-3</c:v>
                </c:pt>
                <c:pt idx="93970" formatCode="0.00E+00">
                  <c:v>1.74E-3</c:v>
                </c:pt>
                <c:pt idx="93971" formatCode="0.00E+00">
                  <c:v>1.74E-3</c:v>
                </c:pt>
                <c:pt idx="93972" formatCode="0.00E+00">
                  <c:v>1.74E-3</c:v>
                </c:pt>
                <c:pt idx="93973" formatCode="0.00E+00">
                  <c:v>1.74E-3</c:v>
                </c:pt>
                <c:pt idx="93974" formatCode="0.00E+00">
                  <c:v>1.74E-3</c:v>
                </c:pt>
                <c:pt idx="93975" formatCode="0.00E+00">
                  <c:v>1.74E-3</c:v>
                </c:pt>
                <c:pt idx="93976" formatCode="0.00E+00">
                  <c:v>1.74E-3</c:v>
                </c:pt>
                <c:pt idx="93977" formatCode="0.00E+00">
                  <c:v>1.74E-3</c:v>
                </c:pt>
                <c:pt idx="93978" formatCode="0.00E+00">
                  <c:v>1.74E-3</c:v>
                </c:pt>
                <c:pt idx="93979" formatCode="0.00E+00">
                  <c:v>1.74E-3</c:v>
                </c:pt>
                <c:pt idx="93980" formatCode="0.00E+00">
                  <c:v>1.74E-3</c:v>
                </c:pt>
                <c:pt idx="93981" formatCode="0.00E+00">
                  <c:v>1.74E-3</c:v>
                </c:pt>
                <c:pt idx="93982" formatCode="0.00E+00">
                  <c:v>1.74E-3</c:v>
                </c:pt>
                <c:pt idx="93983" formatCode="0.00E+00">
                  <c:v>1.74E-3</c:v>
                </c:pt>
                <c:pt idx="93984" formatCode="0.00E+00">
                  <c:v>1.74E-3</c:v>
                </c:pt>
                <c:pt idx="93985" formatCode="0.00E+00">
                  <c:v>1.74E-3</c:v>
                </c:pt>
                <c:pt idx="93986" formatCode="0.00E+00">
                  <c:v>1.74E-3</c:v>
                </c:pt>
                <c:pt idx="93987" formatCode="0.00E+00">
                  <c:v>1.74E-3</c:v>
                </c:pt>
                <c:pt idx="93988" formatCode="0.00E+00">
                  <c:v>1.74E-3</c:v>
                </c:pt>
                <c:pt idx="93989" formatCode="0.00E+00">
                  <c:v>1.74E-3</c:v>
                </c:pt>
                <c:pt idx="93990" formatCode="0.00E+00">
                  <c:v>1.74E-3</c:v>
                </c:pt>
                <c:pt idx="93991" formatCode="0.00E+00">
                  <c:v>1.74E-3</c:v>
                </c:pt>
                <c:pt idx="93992" formatCode="0.00E+00">
                  <c:v>1.74E-3</c:v>
                </c:pt>
                <c:pt idx="93993" formatCode="0.00E+00">
                  <c:v>1.74E-3</c:v>
                </c:pt>
                <c:pt idx="93994" formatCode="0.00E+00">
                  <c:v>1.74E-3</c:v>
                </c:pt>
                <c:pt idx="93995" formatCode="0.00E+00">
                  <c:v>1.74E-3</c:v>
                </c:pt>
                <c:pt idx="93996" formatCode="0.00E+00">
                  <c:v>1.74E-3</c:v>
                </c:pt>
                <c:pt idx="93997" formatCode="0.00E+00">
                  <c:v>1.74E-3</c:v>
                </c:pt>
                <c:pt idx="93998" formatCode="0.00E+00">
                  <c:v>1.74E-3</c:v>
                </c:pt>
                <c:pt idx="93999" formatCode="0.00E+00">
                  <c:v>1.74E-3</c:v>
                </c:pt>
                <c:pt idx="94000" formatCode="0.00E+00">
                  <c:v>1.74E-3</c:v>
                </c:pt>
                <c:pt idx="94001" formatCode="0.00E+00">
                  <c:v>1.74E-3</c:v>
                </c:pt>
                <c:pt idx="94002" formatCode="0.00E+00">
                  <c:v>1.74E-3</c:v>
                </c:pt>
                <c:pt idx="94003" formatCode="0.00E+00">
                  <c:v>1.74E-3</c:v>
                </c:pt>
                <c:pt idx="94004" formatCode="0.00E+00">
                  <c:v>1.74E-3</c:v>
                </c:pt>
                <c:pt idx="94005" formatCode="0.00E+00">
                  <c:v>1.74E-3</c:v>
                </c:pt>
                <c:pt idx="94006" formatCode="0.00E+00">
                  <c:v>1.74E-3</c:v>
                </c:pt>
                <c:pt idx="94007" formatCode="0.00E+00">
                  <c:v>1.74E-3</c:v>
                </c:pt>
                <c:pt idx="94008" formatCode="0.00E+00">
                  <c:v>1.74E-3</c:v>
                </c:pt>
                <c:pt idx="94009" formatCode="0.00E+00">
                  <c:v>1.74E-3</c:v>
                </c:pt>
                <c:pt idx="94010" formatCode="0.00E+00">
                  <c:v>1.74E-3</c:v>
                </c:pt>
                <c:pt idx="94011" formatCode="0.00E+00">
                  <c:v>1.74E-3</c:v>
                </c:pt>
                <c:pt idx="94012" formatCode="0.00E+00">
                  <c:v>1.74E-3</c:v>
                </c:pt>
                <c:pt idx="94013" formatCode="0.00E+00">
                  <c:v>1.74E-3</c:v>
                </c:pt>
                <c:pt idx="94014" formatCode="0.00E+00">
                  <c:v>1.74E-3</c:v>
                </c:pt>
                <c:pt idx="94015" formatCode="0.00E+00">
                  <c:v>1.74E-3</c:v>
                </c:pt>
                <c:pt idx="94016" formatCode="0.00E+00">
                  <c:v>1.74E-3</c:v>
                </c:pt>
                <c:pt idx="94017" formatCode="0.00E+00">
                  <c:v>1.74E-3</c:v>
                </c:pt>
                <c:pt idx="94018" formatCode="0.00E+00">
                  <c:v>1.74E-3</c:v>
                </c:pt>
                <c:pt idx="94019" formatCode="0.00E+00">
                  <c:v>1.74E-3</c:v>
                </c:pt>
                <c:pt idx="94020" formatCode="0.00E+00">
                  <c:v>1.74E-3</c:v>
                </c:pt>
                <c:pt idx="94021" formatCode="0.00E+00">
                  <c:v>1.74E-3</c:v>
                </c:pt>
                <c:pt idx="94022" formatCode="0.00E+00">
                  <c:v>1.74E-3</c:v>
                </c:pt>
                <c:pt idx="94023" formatCode="0.00E+00">
                  <c:v>1.74E-3</c:v>
                </c:pt>
                <c:pt idx="94024" formatCode="0.00E+00">
                  <c:v>1.74E-3</c:v>
                </c:pt>
                <c:pt idx="94025" formatCode="0.00E+00">
                  <c:v>1.74E-3</c:v>
                </c:pt>
                <c:pt idx="94026" formatCode="0.00E+00">
                  <c:v>1.74E-3</c:v>
                </c:pt>
                <c:pt idx="94027" formatCode="0.00E+00">
                  <c:v>1.74E-3</c:v>
                </c:pt>
                <c:pt idx="94028" formatCode="0.00E+00">
                  <c:v>1.74E-3</c:v>
                </c:pt>
                <c:pt idx="94029" formatCode="0.00E+00">
                  <c:v>1.74E-3</c:v>
                </c:pt>
                <c:pt idx="94030" formatCode="0.00E+00">
                  <c:v>1.74E-3</c:v>
                </c:pt>
                <c:pt idx="94031" formatCode="0.00E+00">
                  <c:v>1.74E-3</c:v>
                </c:pt>
                <c:pt idx="94032" formatCode="0.00E+00">
                  <c:v>1.74E-3</c:v>
                </c:pt>
                <c:pt idx="94033" formatCode="0.00E+00">
                  <c:v>1.74E-3</c:v>
                </c:pt>
                <c:pt idx="94034" formatCode="0.00E+00">
                  <c:v>1.74E-3</c:v>
                </c:pt>
                <c:pt idx="94035" formatCode="0.00E+00">
                  <c:v>1.74E-3</c:v>
                </c:pt>
                <c:pt idx="94036" formatCode="0.00E+00">
                  <c:v>1.74E-3</c:v>
                </c:pt>
                <c:pt idx="94037" formatCode="0.00E+00">
                  <c:v>1.74E-3</c:v>
                </c:pt>
                <c:pt idx="94038" formatCode="0.00E+00">
                  <c:v>1.74E-3</c:v>
                </c:pt>
                <c:pt idx="94039" formatCode="0.00E+00">
                  <c:v>1.74E-3</c:v>
                </c:pt>
                <c:pt idx="94040" formatCode="0.00E+00">
                  <c:v>1.74E-3</c:v>
                </c:pt>
                <c:pt idx="94041" formatCode="0.00E+00">
                  <c:v>1.74E-3</c:v>
                </c:pt>
                <c:pt idx="94042" formatCode="0.00E+00">
                  <c:v>1.74E-3</c:v>
                </c:pt>
                <c:pt idx="94043" formatCode="0.00E+00">
                  <c:v>1.74E-3</c:v>
                </c:pt>
                <c:pt idx="94044" formatCode="0.00E+00">
                  <c:v>1.74E-3</c:v>
                </c:pt>
                <c:pt idx="94045" formatCode="0.00E+00">
                  <c:v>1.74E-3</c:v>
                </c:pt>
                <c:pt idx="94046" formatCode="0.00E+00">
                  <c:v>1.74E-3</c:v>
                </c:pt>
                <c:pt idx="94047" formatCode="0.00E+00">
                  <c:v>1.74E-3</c:v>
                </c:pt>
                <c:pt idx="94048" formatCode="0.00E+00">
                  <c:v>1.74E-3</c:v>
                </c:pt>
                <c:pt idx="94049" formatCode="0.00E+00">
                  <c:v>1.74E-3</c:v>
                </c:pt>
                <c:pt idx="94050" formatCode="0.00E+00">
                  <c:v>1.74E-3</c:v>
                </c:pt>
                <c:pt idx="94051" formatCode="0.00E+00">
                  <c:v>1.74E-3</c:v>
                </c:pt>
                <c:pt idx="94052" formatCode="0.00E+00">
                  <c:v>1.74E-3</c:v>
                </c:pt>
                <c:pt idx="94053" formatCode="0.00E+00">
                  <c:v>1.74E-3</c:v>
                </c:pt>
                <c:pt idx="94054" formatCode="0.00E+00">
                  <c:v>1.74E-3</c:v>
                </c:pt>
                <c:pt idx="94055" formatCode="0.00E+00">
                  <c:v>1.74E-3</c:v>
                </c:pt>
                <c:pt idx="94056" formatCode="0.00E+00">
                  <c:v>1.74E-3</c:v>
                </c:pt>
                <c:pt idx="94057" formatCode="0.00E+00">
                  <c:v>1.74E-3</c:v>
                </c:pt>
                <c:pt idx="94058" formatCode="0.00E+00">
                  <c:v>1.74E-3</c:v>
                </c:pt>
                <c:pt idx="94059" formatCode="0.00E+00">
                  <c:v>1.74E-3</c:v>
                </c:pt>
                <c:pt idx="94060" formatCode="0.00E+00">
                  <c:v>1.74E-3</c:v>
                </c:pt>
                <c:pt idx="94061" formatCode="0.00E+00">
                  <c:v>1.74E-3</c:v>
                </c:pt>
                <c:pt idx="94062" formatCode="0.00E+00">
                  <c:v>1.74E-3</c:v>
                </c:pt>
                <c:pt idx="94063" formatCode="0.00E+00">
                  <c:v>1.74E-3</c:v>
                </c:pt>
                <c:pt idx="94064" formatCode="0.00E+00">
                  <c:v>1.74E-3</c:v>
                </c:pt>
                <c:pt idx="94065" formatCode="0.00E+00">
                  <c:v>1.74E-3</c:v>
                </c:pt>
                <c:pt idx="94066" formatCode="0.00E+00">
                  <c:v>1.74E-3</c:v>
                </c:pt>
                <c:pt idx="94067" formatCode="0.00E+00">
                  <c:v>1.74E-3</c:v>
                </c:pt>
                <c:pt idx="94068" formatCode="0.00E+00">
                  <c:v>1.74E-3</c:v>
                </c:pt>
                <c:pt idx="94069" formatCode="0.00E+00">
                  <c:v>1.74E-3</c:v>
                </c:pt>
                <c:pt idx="94070" formatCode="0.00E+00">
                  <c:v>1.74E-3</c:v>
                </c:pt>
                <c:pt idx="94071" formatCode="0.00E+00">
                  <c:v>1.74E-3</c:v>
                </c:pt>
                <c:pt idx="94072" formatCode="0.00E+00">
                  <c:v>1.74E-3</c:v>
                </c:pt>
                <c:pt idx="94073" formatCode="0.00E+00">
                  <c:v>1.74E-3</c:v>
                </c:pt>
                <c:pt idx="94074" formatCode="0.00E+00">
                  <c:v>1.74E-3</c:v>
                </c:pt>
                <c:pt idx="94075" formatCode="0.00E+00">
                  <c:v>1.74E-3</c:v>
                </c:pt>
                <c:pt idx="94076" formatCode="0.00E+00">
                  <c:v>1.74E-3</c:v>
                </c:pt>
                <c:pt idx="94077" formatCode="0.00E+00">
                  <c:v>1.74E-3</c:v>
                </c:pt>
                <c:pt idx="94078" formatCode="0.00E+00">
                  <c:v>1.74E-3</c:v>
                </c:pt>
                <c:pt idx="94079" formatCode="0.00E+00">
                  <c:v>1.74E-3</c:v>
                </c:pt>
                <c:pt idx="94080" formatCode="0.00E+00">
                  <c:v>1.74E-3</c:v>
                </c:pt>
                <c:pt idx="94081" formatCode="0.00E+00">
                  <c:v>1.74E-3</c:v>
                </c:pt>
                <c:pt idx="94082" formatCode="0.00E+00">
                  <c:v>1.74E-3</c:v>
                </c:pt>
                <c:pt idx="94083" formatCode="0.00E+00">
                  <c:v>1.74E-3</c:v>
                </c:pt>
                <c:pt idx="94084" formatCode="0.00E+00">
                  <c:v>1.74E-3</c:v>
                </c:pt>
                <c:pt idx="94085" formatCode="0.00E+00">
                  <c:v>1.74E-3</c:v>
                </c:pt>
                <c:pt idx="94086" formatCode="0.00E+00">
                  <c:v>1.74E-3</c:v>
                </c:pt>
                <c:pt idx="94087" formatCode="0.00E+00">
                  <c:v>1.74E-3</c:v>
                </c:pt>
                <c:pt idx="94088" formatCode="0.00E+00">
                  <c:v>1.74E-3</c:v>
                </c:pt>
                <c:pt idx="94089" formatCode="0.00E+00">
                  <c:v>1.74E-3</c:v>
                </c:pt>
                <c:pt idx="94090" formatCode="0.00E+00">
                  <c:v>1.74E-3</c:v>
                </c:pt>
                <c:pt idx="94091" formatCode="0.00E+00">
                  <c:v>1.74E-3</c:v>
                </c:pt>
                <c:pt idx="94092" formatCode="0.00E+00">
                  <c:v>1.74E-3</c:v>
                </c:pt>
                <c:pt idx="94093" formatCode="0.00E+00">
                  <c:v>1.74E-3</c:v>
                </c:pt>
                <c:pt idx="94094" formatCode="0.00E+00">
                  <c:v>1.74E-3</c:v>
                </c:pt>
                <c:pt idx="94095" formatCode="0.00E+00">
                  <c:v>1.74E-3</c:v>
                </c:pt>
                <c:pt idx="94096" formatCode="0.00E+00">
                  <c:v>1.74E-3</c:v>
                </c:pt>
                <c:pt idx="94097" formatCode="0.00E+00">
                  <c:v>1.74E-3</c:v>
                </c:pt>
                <c:pt idx="94098" formatCode="0.00E+00">
                  <c:v>1.74E-3</c:v>
                </c:pt>
                <c:pt idx="94099" formatCode="0.00E+00">
                  <c:v>1.74E-3</c:v>
                </c:pt>
                <c:pt idx="94100" formatCode="0.00E+00">
                  <c:v>1.74E-3</c:v>
                </c:pt>
                <c:pt idx="94101" formatCode="0.00E+00">
                  <c:v>1.74E-3</c:v>
                </c:pt>
                <c:pt idx="94102" formatCode="0.00E+00">
                  <c:v>1.74E-3</c:v>
                </c:pt>
                <c:pt idx="94103" formatCode="0.00E+00">
                  <c:v>1.74E-3</c:v>
                </c:pt>
                <c:pt idx="94104" formatCode="0.00E+00">
                  <c:v>1.74E-3</c:v>
                </c:pt>
                <c:pt idx="94105" formatCode="0.00E+00">
                  <c:v>1.74E-3</c:v>
                </c:pt>
                <c:pt idx="94106" formatCode="0.00E+00">
                  <c:v>1.74E-3</c:v>
                </c:pt>
                <c:pt idx="94107" formatCode="0.00E+00">
                  <c:v>1.74E-3</c:v>
                </c:pt>
                <c:pt idx="94108" formatCode="0.00E+00">
                  <c:v>1.74E-3</c:v>
                </c:pt>
                <c:pt idx="94109" formatCode="0.00E+00">
                  <c:v>1.74E-3</c:v>
                </c:pt>
                <c:pt idx="94110" formatCode="0.00E+00">
                  <c:v>1.74E-3</c:v>
                </c:pt>
                <c:pt idx="94111" formatCode="0.00E+00">
                  <c:v>1.74E-3</c:v>
                </c:pt>
                <c:pt idx="94112" formatCode="0.00E+00">
                  <c:v>1.74E-3</c:v>
                </c:pt>
                <c:pt idx="94113" formatCode="0.00E+00">
                  <c:v>1.74E-3</c:v>
                </c:pt>
                <c:pt idx="94114" formatCode="0.00E+00">
                  <c:v>1.74E-3</c:v>
                </c:pt>
                <c:pt idx="94115" formatCode="0.00E+00">
                  <c:v>1.74E-3</c:v>
                </c:pt>
                <c:pt idx="94116" formatCode="0.00E+00">
                  <c:v>1.74E-3</c:v>
                </c:pt>
                <c:pt idx="94117" formatCode="0.00E+00">
                  <c:v>1.74E-3</c:v>
                </c:pt>
                <c:pt idx="94118" formatCode="0.00E+00">
                  <c:v>1.74E-3</c:v>
                </c:pt>
                <c:pt idx="94119" formatCode="0.00E+00">
                  <c:v>1.74E-3</c:v>
                </c:pt>
                <c:pt idx="94120" formatCode="0.00E+00">
                  <c:v>1.74E-3</c:v>
                </c:pt>
                <c:pt idx="94121" formatCode="0.00E+00">
                  <c:v>1.74E-3</c:v>
                </c:pt>
                <c:pt idx="94122" formatCode="0.00E+00">
                  <c:v>1.74E-3</c:v>
                </c:pt>
                <c:pt idx="94123" formatCode="0.00E+00">
                  <c:v>1.74E-3</c:v>
                </c:pt>
                <c:pt idx="94124" formatCode="0.00E+00">
                  <c:v>1.74E-3</c:v>
                </c:pt>
                <c:pt idx="94125" formatCode="0.00E+00">
                  <c:v>1.74E-3</c:v>
                </c:pt>
                <c:pt idx="94126" formatCode="0.00E+00">
                  <c:v>1.74E-3</c:v>
                </c:pt>
                <c:pt idx="94127" formatCode="0.00E+00">
                  <c:v>1.74E-3</c:v>
                </c:pt>
                <c:pt idx="94128" formatCode="0.00E+00">
                  <c:v>1.74E-3</c:v>
                </c:pt>
                <c:pt idx="94129" formatCode="0.00E+00">
                  <c:v>1.74E-3</c:v>
                </c:pt>
                <c:pt idx="94130" formatCode="0.00E+00">
                  <c:v>1.74E-3</c:v>
                </c:pt>
                <c:pt idx="94131" formatCode="0.00E+00">
                  <c:v>1.74E-3</c:v>
                </c:pt>
                <c:pt idx="94132" formatCode="0.00E+00">
                  <c:v>1.74E-3</c:v>
                </c:pt>
                <c:pt idx="94133" formatCode="0.00E+00">
                  <c:v>1.74E-3</c:v>
                </c:pt>
                <c:pt idx="94134" formatCode="0.00E+00">
                  <c:v>1.74E-3</c:v>
                </c:pt>
                <c:pt idx="94135" formatCode="0.00E+00">
                  <c:v>1.74E-3</c:v>
                </c:pt>
                <c:pt idx="94136" formatCode="0.00E+00">
                  <c:v>1.74E-3</c:v>
                </c:pt>
                <c:pt idx="94137" formatCode="0.00E+00">
                  <c:v>1.74E-3</c:v>
                </c:pt>
                <c:pt idx="94138" formatCode="0.00E+00">
                  <c:v>1.74E-3</c:v>
                </c:pt>
                <c:pt idx="94139" formatCode="0.00E+00">
                  <c:v>1.74E-3</c:v>
                </c:pt>
                <c:pt idx="94140" formatCode="0.00E+00">
                  <c:v>1.74E-3</c:v>
                </c:pt>
                <c:pt idx="94141" formatCode="0.00E+00">
                  <c:v>1.74E-3</c:v>
                </c:pt>
                <c:pt idx="94142" formatCode="0.00E+00">
                  <c:v>1.74E-3</c:v>
                </c:pt>
                <c:pt idx="94143" formatCode="0.00E+00">
                  <c:v>1.74E-3</c:v>
                </c:pt>
                <c:pt idx="94144" formatCode="0.00E+00">
                  <c:v>1.74E-3</c:v>
                </c:pt>
                <c:pt idx="94145" formatCode="0.00E+00">
                  <c:v>1.74E-3</c:v>
                </c:pt>
                <c:pt idx="94146" formatCode="0.00E+00">
                  <c:v>1.74E-3</c:v>
                </c:pt>
                <c:pt idx="94147" formatCode="0.00E+00">
                  <c:v>1.74E-3</c:v>
                </c:pt>
                <c:pt idx="94148" formatCode="0.00E+00">
                  <c:v>1.74E-3</c:v>
                </c:pt>
                <c:pt idx="94149" formatCode="0.00E+00">
                  <c:v>1.74E-3</c:v>
                </c:pt>
                <c:pt idx="94150" formatCode="0.00E+00">
                  <c:v>1.74E-3</c:v>
                </c:pt>
                <c:pt idx="94151" formatCode="0.00E+00">
                  <c:v>1.74E-3</c:v>
                </c:pt>
                <c:pt idx="94152" formatCode="0.00E+00">
                  <c:v>1.74E-3</c:v>
                </c:pt>
                <c:pt idx="94153" formatCode="0.00E+00">
                  <c:v>1.74E-3</c:v>
                </c:pt>
                <c:pt idx="94154" formatCode="0.00E+00">
                  <c:v>1.74E-3</c:v>
                </c:pt>
                <c:pt idx="94155" formatCode="0.00E+00">
                  <c:v>1.74E-3</c:v>
                </c:pt>
                <c:pt idx="94156" formatCode="0.00E+00">
                  <c:v>1.74E-3</c:v>
                </c:pt>
                <c:pt idx="94157" formatCode="0.00E+00">
                  <c:v>1.74E-3</c:v>
                </c:pt>
                <c:pt idx="94158" formatCode="0.00E+00">
                  <c:v>1.74E-3</c:v>
                </c:pt>
                <c:pt idx="94159" formatCode="0.00E+00">
                  <c:v>1.74E-3</c:v>
                </c:pt>
                <c:pt idx="94160" formatCode="0.00E+00">
                  <c:v>1.74E-3</c:v>
                </c:pt>
                <c:pt idx="94161" formatCode="0.00E+00">
                  <c:v>1.74E-3</c:v>
                </c:pt>
                <c:pt idx="94162" formatCode="0.00E+00">
                  <c:v>1.74E-3</c:v>
                </c:pt>
                <c:pt idx="94163" formatCode="0.00E+00">
                  <c:v>1.74E-3</c:v>
                </c:pt>
                <c:pt idx="94164" formatCode="0.00E+00">
                  <c:v>1.74E-3</c:v>
                </c:pt>
                <c:pt idx="94165" formatCode="0.00E+00">
                  <c:v>1.74E-3</c:v>
                </c:pt>
                <c:pt idx="94166" formatCode="0.00E+00">
                  <c:v>1.74E-3</c:v>
                </c:pt>
                <c:pt idx="94167" formatCode="0.00E+00">
                  <c:v>1.74E-3</c:v>
                </c:pt>
                <c:pt idx="94168" formatCode="0.00E+00">
                  <c:v>1.74E-3</c:v>
                </c:pt>
                <c:pt idx="94169" formatCode="0.00E+00">
                  <c:v>1.74E-3</c:v>
                </c:pt>
                <c:pt idx="94170" formatCode="0.00E+00">
                  <c:v>1.74E-3</c:v>
                </c:pt>
                <c:pt idx="94171" formatCode="0.00E+00">
                  <c:v>1.74E-3</c:v>
                </c:pt>
                <c:pt idx="94172" formatCode="0.00E+00">
                  <c:v>1.74E-3</c:v>
                </c:pt>
                <c:pt idx="94173" formatCode="0.00E+00">
                  <c:v>1.74E-3</c:v>
                </c:pt>
                <c:pt idx="94174" formatCode="0.00E+00">
                  <c:v>1.74E-3</c:v>
                </c:pt>
                <c:pt idx="94175" formatCode="0.00E+00">
                  <c:v>1.74E-3</c:v>
                </c:pt>
                <c:pt idx="94176" formatCode="0.00E+00">
                  <c:v>1.74E-3</c:v>
                </c:pt>
                <c:pt idx="94177" formatCode="0.00E+00">
                  <c:v>1.74E-3</c:v>
                </c:pt>
                <c:pt idx="94178" formatCode="0.00E+00">
                  <c:v>1.74E-3</c:v>
                </c:pt>
                <c:pt idx="94179" formatCode="0.00E+00">
                  <c:v>1.74E-3</c:v>
                </c:pt>
                <c:pt idx="94180" formatCode="0.00E+00">
                  <c:v>1.74E-3</c:v>
                </c:pt>
                <c:pt idx="94181" formatCode="0.00E+00">
                  <c:v>1.74E-3</c:v>
                </c:pt>
                <c:pt idx="94182" formatCode="0.00E+00">
                  <c:v>1.74E-3</c:v>
                </c:pt>
                <c:pt idx="94183" formatCode="0.00E+00">
                  <c:v>1.74E-3</c:v>
                </c:pt>
                <c:pt idx="94184" formatCode="0.00E+00">
                  <c:v>1.74E-3</c:v>
                </c:pt>
                <c:pt idx="94185" formatCode="0.00E+00">
                  <c:v>1.74E-3</c:v>
                </c:pt>
                <c:pt idx="94186" formatCode="0.00E+00">
                  <c:v>1.74E-3</c:v>
                </c:pt>
                <c:pt idx="94187" formatCode="0.00E+00">
                  <c:v>1.74E-3</c:v>
                </c:pt>
                <c:pt idx="94188" formatCode="0.00E+00">
                  <c:v>1.74E-3</c:v>
                </c:pt>
                <c:pt idx="94189" formatCode="0.00E+00">
                  <c:v>1.74E-3</c:v>
                </c:pt>
                <c:pt idx="94190" formatCode="0.00E+00">
                  <c:v>1.74E-3</c:v>
                </c:pt>
                <c:pt idx="94191" formatCode="0.00E+00">
                  <c:v>1.74E-3</c:v>
                </c:pt>
                <c:pt idx="94192" formatCode="0.00E+00">
                  <c:v>1.74E-3</c:v>
                </c:pt>
                <c:pt idx="94193" formatCode="0.00E+00">
                  <c:v>1.74E-3</c:v>
                </c:pt>
                <c:pt idx="94194" formatCode="0.00E+00">
                  <c:v>1.74E-3</c:v>
                </c:pt>
                <c:pt idx="94195" formatCode="0.00E+00">
                  <c:v>1.74E-3</c:v>
                </c:pt>
                <c:pt idx="94196" formatCode="0.00E+00">
                  <c:v>1.74E-3</c:v>
                </c:pt>
                <c:pt idx="94197" formatCode="0.00E+00">
                  <c:v>1.74E-3</c:v>
                </c:pt>
                <c:pt idx="94198" formatCode="0.00E+00">
                  <c:v>1.74E-3</c:v>
                </c:pt>
                <c:pt idx="94199" formatCode="0.00E+00">
                  <c:v>1.74E-3</c:v>
                </c:pt>
                <c:pt idx="94200" formatCode="0.00E+00">
                  <c:v>1.74E-3</c:v>
                </c:pt>
                <c:pt idx="94201" formatCode="0.00E+00">
                  <c:v>1.74E-3</c:v>
                </c:pt>
                <c:pt idx="94202" formatCode="0.00E+00">
                  <c:v>1.74E-3</c:v>
                </c:pt>
                <c:pt idx="94203" formatCode="0.00E+00">
                  <c:v>1.74E-3</c:v>
                </c:pt>
                <c:pt idx="94204" formatCode="0.00E+00">
                  <c:v>1.74E-3</c:v>
                </c:pt>
                <c:pt idx="94205" formatCode="0.00E+00">
                  <c:v>1.74E-3</c:v>
                </c:pt>
                <c:pt idx="94206" formatCode="0.00E+00">
                  <c:v>1.74E-3</c:v>
                </c:pt>
                <c:pt idx="94207" formatCode="0.00E+00">
                  <c:v>1.74E-3</c:v>
                </c:pt>
                <c:pt idx="94208" formatCode="0.00E+00">
                  <c:v>1.74E-3</c:v>
                </c:pt>
                <c:pt idx="94209" formatCode="0.00E+00">
                  <c:v>1.74E-3</c:v>
                </c:pt>
                <c:pt idx="94210" formatCode="0.00E+00">
                  <c:v>1.74E-3</c:v>
                </c:pt>
                <c:pt idx="94211" formatCode="0.00E+00">
                  <c:v>1.74E-3</c:v>
                </c:pt>
                <c:pt idx="94212" formatCode="0.00E+00">
                  <c:v>1.74E-3</c:v>
                </c:pt>
                <c:pt idx="94213" formatCode="0.00E+00">
                  <c:v>1.74E-3</c:v>
                </c:pt>
                <c:pt idx="94214" formatCode="0.00E+00">
                  <c:v>1.74E-3</c:v>
                </c:pt>
                <c:pt idx="94215" formatCode="0.00E+00">
                  <c:v>1.74E-3</c:v>
                </c:pt>
                <c:pt idx="94216" formatCode="0.00E+00">
                  <c:v>1.74E-3</c:v>
                </c:pt>
                <c:pt idx="94217" formatCode="0.00E+00">
                  <c:v>1.74E-3</c:v>
                </c:pt>
                <c:pt idx="94218" formatCode="0.00E+00">
                  <c:v>1.74E-3</c:v>
                </c:pt>
                <c:pt idx="94219" formatCode="0.00E+00">
                  <c:v>1.74E-3</c:v>
                </c:pt>
                <c:pt idx="94220" formatCode="0.00E+00">
                  <c:v>1.74E-3</c:v>
                </c:pt>
                <c:pt idx="94221" formatCode="0.00E+00">
                  <c:v>1.74E-3</c:v>
                </c:pt>
                <c:pt idx="94222" formatCode="0.00E+00">
                  <c:v>1.74E-3</c:v>
                </c:pt>
                <c:pt idx="94223" formatCode="0.00E+00">
                  <c:v>1.74E-3</c:v>
                </c:pt>
                <c:pt idx="94224" formatCode="0.00E+00">
                  <c:v>1.74E-3</c:v>
                </c:pt>
                <c:pt idx="94225" formatCode="0.00E+00">
                  <c:v>1.74E-3</c:v>
                </c:pt>
                <c:pt idx="94226" formatCode="0.00E+00">
                  <c:v>1.74E-3</c:v>
                </c:pt>
                <c:pt idx="94227" formatCode="0.00E+00">
                  <c:v>1.74E-3</c:v>
                </c:pt>
                <c:pt idx="94228" formatCode="0.00E+00">
                  <c:v>1.74E-3</c:v>
                </c:pt>
                <c:pt idx="94229" formatCode="0.00E+00">
                  <c:v>1.74E-3</c:v>
                </c:pt>
                <c:pt idx="94230" formatCode="0.00E+00">
                  <c:v>1.74E-3</c:v>
                </c:pt>
                <c:pt idx="94231" formatCode="0.00E+00">
                  <c:v>1.74E-3</c:v>
                </c:pt>
                <c:pt idx="94232" formatCode="0.00E+00">
                  <c:v>1.74E-3</c:v>
                </c:pt>
                <c:pt idx="94233" formatCode="0.00E+00">
                  <c:v>1.74E-3</c:v>
                </c:pt>
                <c:pt idx="94234" formatCode="0.00E+00">
                  <c:v>1.74E-3</c:v>
                </c:pt>
                <c:pt idx="94235" formatCode="0.00E+00">
                  <c:v>1.74E-3</c:v>
                </c:pt>
                <c:pt idx="94236" formatCode="0.00E+00">
                  <c:v>1.74E-3</c:v>
                </c:pt>
                <c:pt idx="94237" formatCode="0.00E+00">
                  <c:v>1.74E-3</c:v>
                </c:pt>
                <c:pt idx="94238" formatCode="0.00E+00">
                  <c:v>1.74E-3</c:v>
                </c:pt>
                <c:pt idx="94239" formatCode="0.00E+00">
                  <c:v>1.74E-3</c:v>
                </c:pt>
                <c:pt idx="94240" formatCode="0.00E+00">
                  <c:v>1.74E-3</c:v>
                </c:pt>
                <c:pt idx="94241" formatCode="0.00E+00">
                  <c:v>1.74E-3</c:v>
                </c:pt>
                <c:pt idx="94242" formatCode="0.00E+00">
                  <c:v>1.74E-3</c:v>
                </c:pt>
                <c:pt idx="94243" formatCode="0.00E+00">
                  <c:v>1.74E-3</c:v>
                </c:pt>
                <c:pt idx="94244" formatCode="0.00E+00">
                  <c:v>1.74E-3</c:v>
                </c:pt>
                <c:pt idx="94245" formatCode="0.00E+00">
                  <c:v>1.74E-3</c:v>
                </c:pt>
                <c:pt idx="94246" formatCode="0.00E+00">
                  <c:v>1.74E-3</c:v>
                </c:pt>
                <c:pt idx="94247" formatCode="0.00E+00">
                  <c:v>1.74E-3</c:v>
                </c:pt>
                <c:pt idx="94248" formatCode="0.00E+00">
                  <c:v>1.74E-3</c:v>
                </c:pt>
                <c:pt idx="94249" formatCode="0.00E+00">
                  <c:v>1.74E-3</c:v>
                </c:pt>
                <c:pt idx="94250" formatCode="0.00E+00">
                  <c:v>1.74E-3</c:v>
                </c:pt>
                <c:pt idx="94251" formatCode="0.00E+00">
                  <c:v>1.74E-3</c:v>
                </c:pt>
                <c:pt idx="94252" formatCode="0.00E+00">
                  <c:v>1.74E-3</c:v>
                </c:pt>
                <c:pt idx="94253" formatCode="0.00E+00">
                  <c:v>1.74E-3</c:v>
                </c:pt>
                <c:pt idx="94254" formatCode="0.00E+00">
                  <c:v>1.74E-3</c:v>
                </c:pt>
                <c:pt idx="94255" formatCode="0.00E+00">
                  <c:v>1.74E-3</c:v>
                </c:pt>
                <c:pt idx="94256" formatCode="0.00E+00">
                  <c:v>1.74E-3</c:v>
                </c:pt>
                <c:pt idx="94257" formatCode="0.00E+00">
                  <c:v>1.74E-3</c:v>
                </c:pt>
                <c:pt idx="94258" formatCode="0.00E+00">
                  <c:v>1.74E-3</c:v>
                </c:pt>
                <c:pt idx="94259" formatCode="0.00E+00">
                  <c:v>1.74E-3</c:v>
                </c:pt>
                <c:pt idx="94260" formatCode="0.00E+00">
                  <c:v>1.74E-3</c:v>
                </c:pt>
                <c:pt idx="94261" formatCode="0.00E+00">
                  <c:v>1.74E-3</c:v>
                </c:pt>
                <c:pt idx="94262" formatCode="0.00E+00">
                  <c:v>1.74E-3</c:v>
                </c:pt>
                <c:pt idx="94263" formatCode="0.00E+00">
                  <c:v>1.74E-3</c:v>
                </c:pt>
                <c:pt idx="94264" formatCode="0.00E+00">
                  <c:v>1.74E-3</c:v>
                </c:pt>
                <c:pt idx="94265" formatCode="0.00E+00">
                  <c:v>1.74E-3</c:v>
                </c:pt>
                <c:pt idx="94266" formatCode="0.00E+00">
                  <c:v>1.74E-3</c:v>
                </c:pt>
                <c:pt idx="94267" formatCode="0.00E+00">
                  <c:v>1.74E-3</c:v>
                </c:pt>
                <c:pt idx="94268" formatCode="0.00E+00">
                  <c:v>1.74E-3</c:v>
                </c:pt>
                <c:pt idx="94269" formatCode="0.00E+00">
                  <c:v>1.74E-3</c:v>
                </c:pt>
                <c:pt idx="94270" formatCode="0.00E+00">
                  <c:v>1.74E-3</c:v>
                </c:pt>
                <c:pt idx="94271" formatCode="0.00E+00">
                  <c:v>1.74E-3</c:v>
                </c:pt>
                <c:pt idx="94272" formatCode="0.00E+00">
                  <c:v>1.74E-3</c:v>
                </c:pt>
                <c:pt idx="94273" formatCode="0.00E+00">
                  <c:v>1.74E-3</c:v>
                </c:pt>
                <c:pt idx="94274" formatCode="0.00E+00">
                  <c:v>1.74E-3</c:v>
                </c:pt>
                <c:pt idx="94275" formatCode="0.00E+00">
                  <c:v>1.74E-3</c:v>
                </c:pt>
                <c:pt idx="94276" formatCode="0.00E+00">
                  <c:v>1.74E-3</c:v>
                </c:pt>
                <c:pt idx="94277" formatCode="0.00E+00">
                  <c:v>1.74E-3</c:v>
                </c:pt>
                <c:pt idx="94278" formatCode="0.00E+00">
                  <c:v>1.74E-3</c:v>
                </c:pt>
                <c:pt idx="94279" formatCode="0.00E+00">
                  <c:v>1.74E-3</c:v>
                </c:pt>
                <c:pt idx="94280" formatCode="0.00E+00">
                  <c:v>1.74E-3</c:v>
                </c:pt>
                <c:pt idx="94281" formatCode="0.00E+00">
                  <c:v>1.74E-3</c:v>
                </c:pt>
                <c:pt idx="94282" formatCode="0.00E+00">
                  <c:v>1.74E-3</c:v>
                </c:pt>
                <c:pt idx="94283" formatCode="0.00E+00">
                  <c:v>1.74E-3</c:v>
                </c:pt>
                <c:pt idx="94284" formatCode="0.00E+00">
                  <c:v>1.74E-3</c:v>
                </c:pt>
                <c:pt idx="94285" formatCode="0.00E+00">
                  <c:v>1.74E-3</c:v>
                </c:pt>
                <c:pt idx="94286" formatCode="0.00E+00">
                  <c:v>1.74E-3</c:v>
                </c:pt>
                <c:pt idx="94287" formatCode="0.00E+00">
                  <c:v>1.74E-3</c:v>
                </c:pt>
                <c:pt idx="94288" formatCode="0.00E+00">
                  <c:v>1.74E-3</c:v>
                </c:pt>
                <c:pt idx="94289" formatCode="0.00E+00">
                  <c:v>1.74E-3</c:v>
                </c:pt>
                <c:pt idx="94290" formatCode="0.00E+00">
                  <c:v>1.74E-3</c:v>
                </c:pt>
                <c:pt idx="94291" formatCode="0.00E+00">
                  <c:v>1.74E-3</c:v>
                </c:pt>
                <c:pt idx="94292" formatCode="0.00E+00">
                  <c:v>1.74E-3</c:v>
                </c:pt>
                <c:pt idx="94293" formatCode="0.00E+00">
                  <c:v>1.74E-3</c:v>
                </c:pt>
                <c:pt idx="94294" formatCode="0.00E+00">
                  <c:v>1.74E-3</c:v>
                </c:pt>
                <c:pt idx="94295" formatCode="0.00E+00">
                  <c:v>1.74E-3</c:v>
                </c:pt>
                <c:pt idx="94296" formatCode="0.00E+00">
                  <c:v>1.74E-3</c:v>
                </c:pt>
                <c:pt idx="94297" formatCode="0.00E+00">
                  <c:v>1.74E-3</c:v>
                </c:pt>
                <c:pt idx="94298" formatCode="0.00E+00">
                  <c:v>1.74E-3</c:v>
                </c:pt>
                <c:pt idx="94299" formatCode="0.00E+00">
                  <c:v>1.74E-3</c:v>
                </c:pt>
                <c:pt idx="94300" formatCode="0.00E+00">
                  <c:v>1.74E-3</c:v>
                </c:pt>
                <c:pt idx="94301" formatCode="0.00E+00">
                  <c:v>1.74E-3</c:v>
                </c:pt>
                <c:pt idx="94302" formatCode="0.00E+00">
                  <c:v>1.74E-3</c:v>
                </c:pt>
                <c:pt idx="94303" formatCode="0.00E+00">
                  <c:v>1.74E-3</c:v>
                </c:pt>
                <c:pt idx="94304" formatCode="0.00E+00">
                  <c:v>1.74E-3</c:v>
                </c:pt>
                <c:pt idx="94305" formatCode="0.00E+00">
                  <c:v>1.74E-3</c:v>
                </c:pt>
                <c:pt idx="94306" formatCode="0.00E+00">
                  <c:v>1.74E-3</c:v>
                </c:pt>
                <c:pt idx="94307" formatCode="0.00E+00">
                  <c:v>1.74E-3</c:v>
                </c:pt>
                <c:pt idx="94308" formatCode="0.00E+00">
                  <c:v>1.74E-3</c:v>
                </c:pt>
                <c:pt idx="94309" formatCode="0.00E+00">
                  <c:v>1.74E-3</c:v>
                </c:pt>
                <c:pt idx="94310" formatCode="0.00E+00">
                  <c:v>1.74E-3</c:v>
                </c:pt>
                <c:pt idx="94311" formatCode="0.00E+00">
                  <c:v>1.74E-3</c:v>
                </c:pt>
                <c:pt idx="94312" formatCode="0.00E+00">
                  <c:v>1.74E-3</c:v>
                </c:pt>
                <c:pt idx="94313" formatCode="0.00E+00">
                  <c:v>1.74E-3</c:v>
                </c:pt>
                <c:pt idx="94314" formatCode="0.00E+00">
                  <c:v>1.74E-3</c:v>
                </c:pt>
                <c:pt idx="94315" formatCode="0.00E+00">
                  <c:v>1.74E-3</c:v>
                </c:pt>
                <c:pt idx="94316" formatCode="0.00E+00">
                  <c:v>1.74E-3</c:v>
                </c:pt>
                <c:pt idx="94317" formatCode="0.00E+00">
                  <c:v>1.74E-3</c:v>
                </c:pt>
                <c:pt idx="94318" formatCode="0.00E+00">
                  <c:v>1.74E-3</c:v>
                </c:pt>
                <c:pt idx="94319" formatCode="0.00E+00">
                  <c:v>1.74E-3</c:v>
                </c:pt>
                <c:pt idx="94320" formatCode="0.00E+00">
                  <c:v>1.74E-3</c:v>
                </c:pt>
                <c:pt idx="94321" formatCode="0.00E+00">
                  <c:v>1.74E-3</c:v>
                </c:pt>
                <c:pt idx="94322" formatCode="0.00E+00">
                  <c:v>1.74E-3</c:v>
                </c:pt>
                <c:pt idx="94323" formatCode="0.00E+00">
                  <c:v>1.74E-3</c:v>
                </c:pt>
                <c:pt idx="94324" formatCode="0.00E+00">
                  <c:v>1.74E-3</c:v>
                </c:pt>
                <c:pt idx="94325" formatCode="0.00E+00">
                  <c:v>1.74E-3</c:v>
                </c:pt>
                <c:pt idx="94326" formatCode="0.00E+00">
                  <c:v>1.74E-3</c:v>
                </c:pt>
                <c:pt idx="94327" formatCode="0.00E+00">
                  <c:v>1.74E-3</c:v>
                </c:pt>
                <c:pt idx="94328" formatCode="0.00E+00">
                  <c:v>1.74E-3</c:v>
                </c:pt>
                <c:pt idx="94329" formatCode="0.00E+00">
                  <c:v>1.74E-3</c:v>
                </c:pt>
                <c:pt idx="94330" formatCode="0.00E+00">
                  <c:v>1.74E-3</c:v>
                </c:pt>
                <c:pt idx="94331" formatCode="0.00E+00">
                  <c:v>1.74E-3</c:v>
                </c:pt>
                <c:pt idx="94332" formatCode="0.00E+00">
                  <c:v>1.74E-3</c:v>
                </c:pt>
                <c:pt idx="94333" formatCode="0.00E+00">
                  <c:v>1.74E-3</c:v>
                </c:pt>
                <c:pt idx="94334" formatCode="0.00E+00">
                  <c:v>1.74E-3</c:v>
                </c:pt>
                <c:pt idx="94335" formatCode="0.00E+00">
                  <c:v>1.74E-3</c:v>
                </c:pt>
                <c:pt idx="94336" formatCode="0.00E+00">
                  <c:v>1.74E-3</c:v>
                </c:pt>
                <c:pt idx="94337" formatCode="0.00E+00">
                  <c:v>1.74E-3</c:v>
                </c:pt>
                <c:pt idx="94338" formatCode="0.00E+00">
                  <c:v>1.74E-3</c:v>
                </c:pt>
                <c:pt idx="94339" formatCode="0.00E+00">
                  <c:v>1.74E-3</c:v>
                </c:pt>
                <c:pt idx="94340" formatCode="0.00E+00">
                  <c:v>1.74E-3</c:v>
                </c:pt>
                <c:pt idx="94341" formatCode="0.00E+00">
                  <c:v>1.74E-3</c:v>
                </c:pt>
                <c:pt idx="94342" formatCode="0.00E+00">
                  <c:v>1.74E-3</c:v>
                </c:pt>
                <c:pt idx="94343" formatCode="0.00E+00">
                  <c:v>1.74E-3</c:v>
                </c:pt>
                <c:pt idx="94344" formatCode="0.00E+00">
                  <c:v>1.74E-3</c:v>
                </c:pt>
                <c:pt idx="94345" formatCode="0.00E+00">
                  <c:v>1.74E-3</c:v>
                </c:pt>
                <c:pt idx="94346" formatCode="0.00E+00">
                  <c:v>1.74E-3</c:v>
                </c:pt>
                <c:pt idx="94347" formatCode="0.00E+00">
                  <c:v>1.74E-3</c:v>
                </c:pt>
                <c:pt idx="94348" formatCode="0.00E+00">
                  <c:v>1.74E-3</c:v>
                </c:pt>
                <c:pt idx="94349" formatCode="0.00E+00">
                  <c:v>1.74E-3</c:v>
                </c:pt>
                <c:pt idx="94350" formatCode="0.00E+00">
                  <c:v>1.74E-3</c:v>
                </c:pt>
                <c:pt idx="94351" formatCode="0.00E+00">
                  <c:v>1.74E-3</c:v>
                </c:pt>
                <c:pt idx="94352" formatCode="0.00E+00">
                  <c:v>1.74E-3</c:v>
                </c:pt>
                <c:pt idx="94353" formatCode="0.00E+00">
                  <c:v>1.74E-3</c:v>
                </c:pt>
                <c:pt idx="94354" formatCode="0.00E+00">
                  <c:v>1.74E-3</c:v>
                </c:pt>
                <c:pt idx="94355" formatCode="0.00E+00">
                  <c:v>1.74E-3</c:v>
                </c:pt>
                <c:pt idx="94356" formatCode="0.00E+00">
                  <c:v>1.74E-3</c:v>
                </c:pt>
                <c:pt idx="94357" formatCode="0.00E+00">
                  <c:v>1.74E-3</c:v>
                </c:pt>
                <c:pt idx="94358" formatCode="0.00E+00">
                  <c:v>1.74E-3</c:v>
                </c:pt>
                <c:pt idx="94359" formatCode="0.00E+00">
                  <c:v>1.74E-3</c:v>
                </c:pt>
                <c:pt idx="94360" formatCode="0.00E+00">
                  <c:v>1.74E-3</c:v>
                </c:pt>
                <c:pt idx="94361" formatCode="0.00E+00">
                  <c:v>1.74E-3</c:v>
                </c:pt>
                <c:pt idx="94362" formatCode="0.00E+00">
                  <c:v>1.74E-3</c:v>
                </c:pt>
                <c:pt idx="94363" formatCode="0.00E+00">
                  <c:v>1.74E-3</c:v>
                </c:pt>
                <c:pt idx="94364" formatCode="0.00E+00">
                  <c:v>1.74E-3</c:v>
                </c:pt>
                <c:pt idx="94365" formatCode="0.00E+00">
                  <c:v>1.74E-3</c:v>
                </c:pt>
                <c:pt idx="94366" formatCode="0.00E+00">
                  <c:v>1.74E-3</c:v>
                </c:pt>
                <c:pt idx="94367" formatCode="0.00E+00">
                  <c:v>1.74E-3</c:v>
                </c:pt>
                <c:pt idx="94368" formatCode="0.00E+00">
                  <c:v>1.74E-3</c:v>
                </c:pt>
                <c:pt idx="94369" formatCode="0.00E+00">
                  <c:v>1.74E-3</c:v>
                </c:pt>
                <c:pt idx="94370" formatCode="0.00E+00">
                  <c:v>1.74E-3</c:v>
                </c:pt>
                <c:pt idx="94371" formatCode="0.00E+00">
                  <c:v>1.74E-3</c:v>
                </c:pt>
                <c:pt idx="94372" formatCode="0.00E+00">
                  <c:v>1.74E-3</c:v>
                </c:pt>
                <c:pt idx="94373" formatCode="0.00E+00">
                  <c:v>1.74E-3</c:v>
                </c:pt>
                <c:pt idx="94374" formatCode="0.00E+00">
                  <c:v>1.74E-3</c:v>
                </c:pt>
                <c:pt idx="94375" formatCode="0.00E+00">
                  <c:v>1.74E-3</c:v>
                </c:pt>
                <c:pt idx="94376" formatCode="0.00E+00">
                  <c:v>1.74E-3</c:v>
                </c:pt>
                <c:pt idx="94377" formatCode="0.00E+00">
                  <c:v>1.74E-3</c:v>
                </c:pt>
                <c:pt idx="94378" formatCode="0.00E+00">
                  <c:v>1.74E-3</c:v>
                </c:pt>
                <c:pt idx="94379" formatCode="0.00E+00">
                  <c:v>1.74E-3</c:v>
                </c:pt>
                <c:pt idx="94380" formatCode="0.00E+00">
                  <c:v>1.74E-3</c:v>
                </c:pt>
                <c:pt idx="94381" formatCode="0.00E+00">
                  <c:v>1.74E-3</c:v>
                </c:pt>
                <c:pt idx="94382" formatCode="0.00E+00">
                  <c:v>1.74E-3</c:v>
                </c:pt>
                <c:pt idx="94383" formatCode="0.00E+00">
                  <c:v>1.74E-3</c:v>
                </c:pt>
                <c:pt idx="94384" formatCode="0.00E+00">
                  <c:v>1.74E-3</c:v>
                </c:pt>
                <c:pt idx="94385" formatCode="0.00E+00">
                  <c:v>1.74E-3</c:v>
                </c:pt>
                <c:pt idx="94386" formatCode="0.00E+00">
                  <c:v>1.74E-3</c:v>
                </c:pt>
                <c:pt idx="94387" formatCode="0.00E+00">
                  <c:v>1.74E-3</c:v>
                </c:pt>
                <c:pt idx="94388" formatCode="0.00E+00">
                  <c:v>1.74E-3</c:v>
                </c:pt>
                <c:pt idx="94389" formatCode="0.00E+00">
                  <c:v>1.74E-3</c:v>
                </c:pt>
                <c:pt idx="94390" formatCode="0.00E+00">
                  <c:v>1.74E-3</c:v>
                </c:pt>
                <c:pt idx="94391" formatCode="0.00E+00">
                  <c:v>1.74E-3</c:v>
                </c:pt>
                <c:pt idx="94392" formatCode="0.00E+00">
                  <c:v>1.74E-3</c:v>
                </c:pt>
                <c:pt idx="94393" formatCode="0.00E+00">
                  <c:v>1.74E-3</c:v>
                </c:pt>
                <c:pt idx="94394" formatCode="0.00E+00">
                  <c:v>1.74E-3</c:v>
                </c:pt>
                <c:pt idx="94395" formatCode="0.00E+00">
                  <c:v>1.74E-3</c:v>
                </c:pt>
                <c:pt idx="94396" formatCode="0.00E+00">
                  <c:v>1.74E-3</c:v>
                </c:pt>
                <c:pt idx="94397" formatCode="0.00E+00">
                  <c:v>1.74E-3</c:v>
                </c:pt>
                <c:pt idx="94398" formatCode="0.00E+00">
                  <c:v>1.74E-3</c:v>
                </c:pt>
                <c:pt idx="94399" formatCode="0.00E+00">
                  <c:v>1.74E-3</c:v>
                </c:pt>
                <c:pt idx="94400" formatCode="0.00E+00">
                  <c:v>1.74E-3</c:v>
                </c:pt>
                <c:pt idx="94401" formatCode="0.00E+00">
                  <c:v>1.74E-3</c:v>
                </c:pt>
                <c:pt idx="94402" formatCode="0.00E+00">
                  <c:v>1.74E-3</c:v>
                </c:pt>
                <c:pt idx="94403" formatCode="0.00E+00">
                  <c:v>1.74E-3</c:v>
                </c:pt>
                <c:pt idx="94404" formatCode="0.00E+00">
                  <c:v>1.74E-3</c:v>
                </c:pt>
                <c:pt idx="94405" formatCode="0.00E+00">
                  <c:v>1.74E-3</c:v>
                </c:pt>
                <c:pt idx="94406" formatCode="0.00E+00">
                  <c:v>1.74E-3</c:v>
                </c:pt>
                <c:pt idx="94407" formatCode="0.00E+00">
                  <c:v>1.74E-3</c:v>
                </c:pt>
                <c:pt idx="94408" formatCode="0.00E+00">
                  <c:v>1.74E-3</c:v>
                </c:pt>
                <c:pt idx="94409" formatCode="0.00E+00">
                  <c:v>1.74E-3</c:v>
                </c:pt>
                <c:pt idx="94410" formatCode="0.00E+00">
                  <c:v>1.74E-3</c:v>
                </c:pt>
                <c:pt idx="94411" formatCode="0.00E+00">
                  <c:v>1.74E-3</c:v>
                </c:pt>
                <c:pt idx="94412" formatCode="0.00E+00">
                  <c:v>1.74E-3</c:v>
                </c:pt>
                <c:pt idx="94413" formatCode="0.00E+00">
                  <c:v>1.74E-3</c:v>
                </c:pt>
                <c:pt idx="94414" formatCode="0.00E+00">
                  <c:v>1.74E-3</c:v>
                </c:pt>
                <c:pt idx="94415" formatCode="0.00E+00">
                  <c:v>1.74E-3</c:v>
                </c:pt>
                <c:pt idx="94416" formatCode="0.00E+00">
                  <c:v>1.74E-3</c:v>
                </c:pt>
                <c:pt idx="94417" formatCode="0.00E+00">
                  <c:v>1.74E-3</c:v>
                </c:pt>
                <c:pt idx="94418" formatCode="0.00E+00">
                  <c:v>1.74E-3</c:v>
                </c:pt>
                <c:pt idx="94419" formatCode="0.00E+00">
                  <c:v>1.74E-3</c:v>
                </c:pt>
                <c:pt idx="94420" formatCode="0.00E+00">
                  <c:v>1.74E-3</c:v>
                </c:pt>
                <c:pt idx="94421" formatCode="0.00E+00">
                  <c:v>1.74E-3</c:v>
                </c:pt>
                <c:pt idx="94422" formatCode="0.00E+00">
                  <c:v>1.74E-3</c:v>
                </c:pt>
                <c:pt idx="94423" formatCode="0.00E+00">
                  <c:v>1.74E-3</c:v>
                </c:pt>
                <c:pt idx="94424" formatCode="0.00E+00">
                  <c:v>1.74E-3</c:v>
                </c:pt>
                <c:pt idx="94425" formatCode="0.00E+00">
                  <c:v>1.74E-3</c:v>
                </c:pt>
                <c:pt idx="94426" formatCode="0.00E+00">
                  <c:v>1.74E-3</c:v>
                </c:pt>
                <c:pt idx="94427" formatCode="0.00E+00">
                  <c:v>1.74E-3</c:v>
                </c:pt>
                <c:pt idx="94428" formatCode="0.00E+00">
                  <c:v>1.74E-3</c:v>
                </c:pt>
                <c:pt idx="94429" formatCode="0.00E+00">
                  <c:v>1.74E-3</c:v>
                </c:pt>
                <c:pt idx="94430" formatCode="0.00E+00">
                  <c:v>1.74E-3</c:v>
                </c:pt>
                <c:pt idx="94431" formatCode="0.00E+00">
                  <c:v>1.74E-3</c:v>
                </c:pt>
                <c:pt idx="94432" formatCode="0.00E+00">
                  <c:v>1.74E-3</c:v>
                </c:pt>
                <c:pt idx="94433" formatCode="0.00E+00">
                  <c:v>1.74E-3</c:v>
                </c:pt>
                <c:pt idx="94434" formatCode="0.00E+00">
                  <c:v>1.74E-3</c:v>
                </c:pt>
                <c:pt idx="94435" formatCode="0.00E+00">
                  <c:v>1.74E-3</c:v>
                </c:pt>
                <c:pt idx="94436" formatCode="0.00E+00">
                  <c:v>1.74E-3</c:v>
                </c:pt>
                <c:pt idx="94437" formatCode="0.00E+00">
                  <c:v>1.74E-3</c:v>
                </c:pt>
                <c:pt idx="94438" formatCode="0.00E+00">
                  <c:v>1.74E-3</c:v>
                </c:pt>
                <c:pt idx="94439" formatCode="0.00E+00">
                  <c:v>1.74E-3</c:v>
                </c:pt>
                <c:pt idx="94440" formatCode="0.00E+00">
                  <c:v>1.74E-3</c:v>
                </c:pt>
                <c:pt idx="94441" formatCode="0.00E+00">
                  <c:v>1.74E-3</c:v>
                </c:pt>
                <c:pt idx="94442" formatCode="0.00E+00">
                  <c:v>1.74E-3</c:v>
                </c:pt>
                <c:pt idx="94443" formatCode="0.00E+00">
                  <c:v>1.74E-3</c:v>
                </c:pt>
                <c:pt idx="94444" formatCode="0.00E+00">
                  <c:v>1.74E-3</c:v>
                </c:pt>
                <c:pt idx="94445" formatCode="0.00E+00">
                  <c:v>1.74E-3</c:v>
                </c:pt>
                <c:pt idx="94446" formatCode="0.00E+00">
                  <c:v>1.74E-3</c:v>
                </c:pt>
                <c:pt idx="94447" formatCode="0.00E+00">
                  <c:v>1.74E-3</c:v>
                </c:pt>
                <c:pt idx="94448" formatCode="0.00E+00">
                  <c:v>1.74E-3</c:v>
                </c:pt>
                <c:pt idx="94449" formatCode="0.00E+00">
                  <c:v>1.74E-3</c:v>
                </c:pt>
                <c:pt idx="94450" formatCode="0.00E+00">
                  <c:v>1.74E-3</c:v>
                </c:pt>
                <c:pt idx="94451" formatCode="0.00E+00">
                  <c:v>1.74E-3</c:v>
                </c:pt>
                <c:pt idx="94452" formatCode="0.00E+00">
                  <c:v>1.74E-3</c:v>
                </c:pt>
                <c:pt idx="94453" formatCode="0.00E+00">
                  <c:v>1.74E-3</c:v>
                </c:pt>
                <c:pt idx="94454" formatCode="0.00E+00">
                  <c:v>1.74E-3</c:v>
                </c:pt>
                <c:pt idx="94455" formatCode="0.00E+00">
                  <c:v>1.74E-3</c:v>
                </c:pt>
                <c:pt idx="94456" formatCode="0.00E+00">
                  <c:v>1.74E-3</c:v>
                </c:pt>
                <c:pt idx="94457" formatCode="0.00E+00">
                  <c:v>1.74E-3</c:v>
                </c:pt>
                <c:pt idx="94458" formatCode="0.00E+00">
                  <c:v>1.74E-3</c:v>
                </c:pt>
                <c:pt idx="94459" formatCode="0.00E+00">
                  <c:v>1.74E-3</c:v>
                </c:pt>
                <c:pt idx="94460" formatCode="0.00E+00">
                  <c:v>1.74E-3</c:v>
                </c:pt>
                <c:pt idx="94461" formatCode="0.00E+00">
                  <c:v>1.74E-3</c:v>
                </c:pt>
                <c:pt idx="94462" formatCode="0.00E+00">
                  <c:v>1.74E-3</c:v>
                </c:pt>
                <c:pt idx="94463" formatCode="0.00E+00">
                  <c:v>1.74E-3</c:v>
                </c:pt>
                <c:pt idx="94464" formatCode="0.00E+00">
                  <c:v>1.74E-3</c:v>
                </c:pt>
                <c:pt idx="94465" formatCode="0.00E+00">
                  <c:v>1.74E-3</c:v>
                </c:pt>
                <c:pt idx="94466" formatCode="0.00E+00">
                  <c:v>1.74E-3</c:v>
                </c:pt>
                <c:pt idx="94467" formatCode="0.00E+00">
                  <c:v>1.74E-3</c:v>
                </c:pt>
                <c:pt idx="94468" formatCode="0.00E+00">
                  <c:v>1.74E-3</c:v>
                </c:pt>
                <c:pt idx="94469" formatCode="0.00E+00">
                  <c:v>1.74E-3</c:v>
                </c:pt>
                <c:pt idx="94470" formatCode="0.00E+00">
                  <c:v>1.74E-3</c:v>
                </c:pt>
                <c:pt idx="94471" formatCode="0.00E+00">
                  <c:v>1.74E-3</c:v>
                </c:pt>
                <c:pt idx="94472" formatCode="0.00E+00">
                  <c:v>1.74E-3</c:v>
                </c:pt>
                <c:pt idx="94473" formatCode="0.00E+00">
                  <c:v>1.74E-3</c:v>
                </c:pt>
                <c:pt idx="94474" formatCode="0.00E+00">
                  <c:v>1.74E-3</c:v>
                </c:pt>
                <c:pt idx="94475" formatCode="0.00E+00">
                  <c:v>1.74E-3</c:v>
                </c:pt>
                <c:pt idx="94476" formatCode="0.00E+00">
                  <c:v>1.74E-3</c:v>
                </c:pt>
                <c:pt idx="94477" formatCode="0.00E+00">
                  <c:v>1.74E-3</c:v>
                </c:pt>
                <c:pt idx="94478" formatCode="0.00E+00">
                  <c:v>1.74E-3</c:v>
                </c:pt>
                <c:pt idx="94479" formatCode="0.00E+00">
                  <c:v>1.74E-3</c:v>
                </c:pt>
                <c:pt idx="94480" formatCode="0.00E+00">
                  <c:v>1.74E-3</c:v>
                </c:pt>
                <c:pt idx="94481" formatCode="0.00E+00">
                  <c:v>1.74E-3</c:v>
                </c:pt>
                <c:pt idx="94482" formatCode="0.00E+00">
                  <c:v>1.74E-3</c:v>
                </c:pt>
                <c:pt idx="94483" formatCode="0.00E+00">
                  <c:v>1.74E-3</c:v>
                </c:pt>
                <c:pt idx="94484" formatCode="0.00E+00">
                  <c:v>1.74E-3</c:v>
                </c:pt>
                <c:pt idx="94485" formatCode="0.00E+00">
                  <c:v>1.74E-3</c:v>
                </c:pt>
                <c:pt idx="94486" formatCode="0.00E+00">
                  <c:v>1.74E-3</c:v>
                </c:pt>
                <c:pt idx="94487" formatCode="0.00E+00">
                  <c:v>1.74E-3</c:v>
                </c:pt>
                <c:pt idx="94488" formatCode="0.00E+00">
                  <c:v>1.74E-3</c:v>
                </c:pt>
                <c:pt idx="94489" formatCode="0.00E+00">
                  <c:v>1.74E-3</c:v>
                </c:pt>
                <c:pt idx="94490" formatCode="0.00E+00">
                  <c:v>1.74E-3</c:v>
                </c:pt>
                <c:pt idx="94491" formatCode="0.00E+00">
                  <c:v>1.74E-3</c:v>
                </c:pt>
                <c:pt idx="94492" formatCode="0.00E+00">
                  <c:v>1.74E-3</c:v>
                </c:pt>
                <c:pt idx="94493" formatCode="0.00E+00">
                  <c:v>1.74E-3</c:v>
                </c:pt>
                <c:pt idx="94494" formatCode="0.00E+00">
                  <c:v>1.74E-3</c:v>
                </c:pt>
                <c:pt idx="94495" formatCode="0.00E+00">
                  <c:v>1.74E-3</c:v>
                </c:pt>
                <c:pt idx="94496" formatCode="0.00E+00">
                  <c:v>1.74E-3</c:v>
                </c:pt>
                <c:pt idx="94497" formatCode="0.00E+00">
                  <c:v>1.74E-3</c:v>
                </c:pt>
                <c:pt idx="94498" formatCode="0.00E+00">
                  <c:v>1.74E-3</c:v>
                </c:pt>
                <c:pt idx="94499" formatCode="0.00E+00">
                  <c:v>1.74E-3</c:v>
                </c:pt>
                <c:pt idx="94500" formatCode="0.00E+00">
                  <c:v>1.74E-3</c:v>
                </c:pt>
                <c:pt idx="94501" formatCode="0.00E+00">
                  <c:v>1.74E-3</c:v>
                </c:pt>
                <c:pt idx="94502" formatCode="0.00E+00">
                  <c:v>1.74E-3</c:v>
                </c:pt>
                <c:pt idx="94503" formatCode="0.00E+00">
                  <c:v>1.74E-3</c:v>
                </c:pt>
                <c:pt idx="94504" formatCode="0.00E+00">
                  <c:v>1.74E-3</c:v>
                </c:pt>
                <c:pt idx="94505" formatCode="0.00E+00">
                  <c:v>1.74E-3</c:v>
                </c:pt>
                <c:pt idx="94506" formatCode="0.00E+00">
                  <c:v>1.74E-3</c:v>
                </c:pt>
                <c:pt idx="94507" formatCode="0.00E+00">
                  <c:v>1.74E-3</c:v>
                </c:pt>
                <c:pt idx="94508" formatCode="0.00E+00">
                  <c:v>1.74E-3</c:v>
                </c:pt>
                <c:pt idx="94509" formatCode="0.00E+00">
                  <c:v>1.74E-3</c:v>
                </c:pt>
                <c:pt idx="94510" formatCode="0.00E+00">
                  <c:v>1.74E-3</c:v>
                </c:pt>
                <c:pt idx="94511" formatCode="0.00E+00">
                  <c:v>1.74E-3</c:v>
                </c:pt>
                <c:pt idx="94512" formatCode="0.00E+00">
                  <c:v>1.74E-3</c:v>
                </c:pt>
                <c:pt idx="94513" formatCode="0.00E+00">
                  <c:v>1.74E-3</c:v>
                </c:pt>
                <c:pt idx="94514" formatCode="0.00E+00">
                  <c:v>1.74E-3</c:v>
                </c:pt>
                <c:pt idx="94515" formatCode="0.00E+00">
                  <c:v>1.74E-3</c:v>
                </c:pt>
                <c:pt idx="94516" formatCode="0.00E+00">
                  <c:v>1.74E-3</c:v>
                </c:pt>
                <c:pt idx="94517" formatCode="0.00E+00">
                  <c:v>1.74E-3</c:v>
                </c:pt>
                <c:pt idx="94518" formatCode="0.00E+00">
                  <c:v>1.74E-3</c:v>
                </c:pt>
                <c:pt idx="94519" formatCode="0.00E+00">
                  <c:v>1.74E-3</c:v>
                </c:pt>
                <c:pt idx="94520" formatCode="0.00E+00">
                  <c:v>1.74E-3</c:v>
                </c:pt>
                <c:pt idx="94521" formatCode="0.00E+00">
                  <c:v>1.74E-3</c:v>
                </c:pt>
                <c:pt idx="94522" formatCode="0.00E+00">
                  <c:v>1.74E-3</c:v>
                </c:pt>
                <c:pt idx="94523" formatCode="0.00E+00">
                  <c:v>1.74E-3</c:v>
                </c:pt>
                <c:pt idx="94524" formatCode="0.00E+00">
                  <c:v>1.74E-3</c:v>
                </c:pt>
                <c:pt idx="94525" formatCode="0.00E+00">
                  <c:v>1.74E-3</c:v>
                </c:pt>
                <c:pt idx="94526" formatCode="0.00E+00">
                  <c:v>1.74E-3</c:v>
                </c:pt>
                <c:pt idx="94527" formatCode="0.00E+00">
                  <c:v>1.74E-3</c:v>
                </c:pt>
                <c:pt idx="94528" formatCode="0.00E+00">
                  <c:v>1.74E-3</c:v>
                </c:pt>
                <c:pt idx="94529" formatCode="0.00E+00">
                  <c:v>1.74E-3</c:v>
                </c:pt>
                <c:pt idx="94530" formatCode="0.00E+00">
                  <c:v>1.74E-3</c:v>
                </c:pt>
                <c:pt idx="94531" formatCode="0.00E+00">
                  <c:v>1.74E-3</c:v>
                </c:pt>
                <c:pt idx="94532" formatCode="0.00E+00">
                  <c:v>1.74E-3</c:v>
                </c:pt>
                <c:pt idx="94533" formatCode="0.00E+00">
                  <c:v>1.74E-3</c:v>
                </c:pt>
                <c:pt idx="94534" formatCode="0.00E+00">
                  <c:v>1.74E-3</c:v>
                </c:pt>
                <c:pt idx="94535" formatCode="0.00E+00">
                  <c:v>1.74E-3</c:v>
                </c:pt>
                <c:pt idx="94536" formatCode="0.00E+00">
                  <c:v>1.74E-3</c:v>
                </c:pt>
                <c:pt idx="94537" formatCode="0.00E+00">
                  <c:v>1.74E-3</c:v>
                </c:pt>
                <c:pt idx="94538" formatCode="0.00E+00">
                  <c:v>1.74E-3</c:v>
                </c:pt>
                <c:pt idx="94539" formatCode="0.00E+00">
                  <c:v>1.74E-3</c:v>
                </c:pt>
                <c:pt idx="94540" formatCode="0.00E+00">
                  <c:v>1.74E-3</c:v>
                </c:pt>
                <c:pt idx="94541" formatCode="0.00E+00">
                  <c:v>1.74E-3</c:v>
                </c:pt>
                <c:pt idx="94542" formatCode="0.00E+00">
                  <c:v>1.74E-3</c:v>
                </c:pt>
                <c:pt idx="94543" formatCode="0.00E+00">
                  <c:v>1.74E-3</c:v>
                </c:pt>
                <c:pt idx="94544" formatCode="0.00E+00">
                  <c:v>1.74E-3</c:v>
                </c:pt>
                <c:pt idx="94545" formatCode="0.00E+00">
                  <c:v>1.74E-3</c:v>
                </c:pt>
                <c:pt idx="94546" formatCode="0.00E+00">
                  <c:v>1.74E-3</c:v>
                </c:pt>
                <c:pt idx="94547" formatCode="0.00E+00">
                  <c:v>1.74E-3</c:v>
                </c:pt>
                <c:pt idx="94548" formatCode="0.00E+00">
                  <c:v>1.74E-3</c:v>
                </c:pt>
                <c:pt idx="94549" formatCode="0.00E+00">
                  <c:v>1.74E-3</c:v>
                </c:pt>
                <c:pt idx="94550" formatCode="0.00E+00">
                  <c:v>1.74E-3</c:v>
                </c:pt>
                <c:pt idx="94551" formatCode="0.00E+00">
                  <c:v>1.74E-3</c:v>
                </c:pt>
                <c:pt idx="94552" formatCode="0.00E+00">
                  <c:v>1.74E-3</c:v>
                </c:pt>
                <c:pt idx="94553" formatCode="0.00E+00">
                  <c:v>1.74E-3</c:v>
                </c:pt>
                <c:pt idx="94554" formatCode="0.00E+00">
                  <c:v>1.74E-3</c:v>
                </c:pt>
                <c:pt idx="94555" formatCode="0.00E+00">
                  <c:v>1.74E-3</c:v>
                </c:pt>
                <c:pt idx="94556" formatCode="0.00E+00">
                  <c:v>1.74E-3</c:v>
                </c:pt>
                <c:pt idx="94557" formatCode="0.00E+00">
                  <c:v>1.74E-3</c:v>
                </c:pt>
                <c:pt idx="94558" formatCode="0.00E+00">
                  <c:v>1.74E-3</c:v>
                </c:pt>
                <c:pt idx="94559" formatCode="0.00E+00">
                  <c:v>1.74E-3</c:v>
                </c:pt>
                <c:pt idx="94560" formatCode="0.00E+00">
                  <c:v>1.74E-3</c:v>
                </c:pt>
                <c:pt idx="94561" formatCode="0.00E+00">
                  <c:v>1.74E-3</c:v>
                </c:pt>
                <c:pt idx="94562" formatCode="0.00E+00">
                  <c:v>1.74E-3</c:v>
                </c:pt>
                <c:pt idx="94563" formatCode="0.00E+00">
                  <c:v>1.74E-3</c:v>
                </c:pt>
                <c:pt idx="94564" formatCode="0.00E+00">
                  <c:v>1.74E-3</c:v>
                </c:pt>
                <c:pt idx="94565" formatCode="0.00E+00">
                  <c:v>1.74E-3</c:v>
                </c:pt>
                <c:pt idx="94566" formatCode="0.00E+00">
                  <c:v>1.74E-3</c:v>
                </c:pt>
                <c:pt idx="94567" formatCode="0.00E+00">
                  <c:v>1.74E-3</c:v>
                </c:pt>
                <c:pt idx="94568" formatCode="0.00E+00">
                  <c:v>1.74E-3</c:v>
                </c:pt>
                <c:pt idx="94569" formatCode="0.00E+00">
                  <c:v>1.74E-3</c:v>
                </c:pt>
                <c:pt idx="94570" formatCode="0.00E+00">
                  <c:v>1.74E-3</c:v>
                </c:pt>
                <c:pt idx="94571" formatCode="0.00E+00">
                  <c:v>1.74E-3</c:v>
                </c:pt>
                <c:pt idx="94572" formatCode="0.00E+00">
                  <c:v>1.74E-3</c:v>
                </c:pt>
                <c:pt idx="94573" formatCode="0.00E+00">
                  <c:v>1.74E-3</c:v>
                </c:pt>
                <c:pt idx="94574" formatCode="0.00E+00">
                  <c:v>1.74E-3</c:v>
                </c:pt>
                <c:pt idx="94575" formatCode="0.00E+00">
                  <c:v>1.74E-3</c:v>
                </c:pt>
                <c:pt idx="94576" formatCode="0.00E+00">
                  <c:v>1.74E-3</c:v>
                </c:pt>
                <c:pt idx="94577" formatCode="0.00E+00">
                  <c:v>1.74E-3</c:v>
                </c:pt>
                <c:pt idx="94578" formatCode="0.00E+00">
                  <c:v>1.74E-3</c:v>
                </c:pt>
                <c:pt idx="94579" formatCode="0.00E+00">
                  <c:v>1.74E-3</c:v>
                </c:pt>
                <c:pt idx="94580" formatCode="0.00E+00">
                  <c:v>1.74E-3</c:v>
                </c:pt>
                <c:pt idx="94581" formatCode="0.00E+00">
                  <c:v>1.74E-3</c:v>
                </c:pt>
                <c:pt idx="94582" formatCode="0.00E+00">
                  <c:v>1.74E-3</c:v>
                </c:pt>
                <c:pt idx="94583" formatCode="0.00E+00">
                  <c:v>1.74E-3</c:v>
                </c:pt>
                <c:pt idx="94584" formatCode="0.00E+00">
                  <c:v>1.74E-3</c:v>
                </c:pt>
                <c:pt idx="94585" formatCode="0.00E+00">
                  <c:v>1.74E-3</c:v>
                </c:pt>
                <c:pt idx="94586" formatCode="0.00E+00">
                  <c:v>1.74E-3</c:v>
                </c:pt>
                <c:pt idx="94587" formatCode="0.00E+00">
                  <c:v>1.74E-3</c:v>
                </c:pt>
                <c:pt idx="94588" formatCode="0.00E+00">
                  <c:v>1.74E-3</c:v>
                </c:pt>
                <c:pt idx="94589" formatCode="0.00E+00">
                  <c:v>1.74E-3</c:v>
                </c:pt>
                <c:pt idx="94590" formatCode="0.00E+00">
                  <c:v>1.74E-3</c:v>
                </c:pt>
                <c:pt idx="94591" formatCode="0.00E+00">
                  <c:v>1.74E-3</c:v>
                </c:pt>
                <c:pt idx="94592" formatCode="0.00E+00">
                  <c:v>1.74E-3</c:v>
                </c:pt>
                <c:pt idx="94593" formatCode="0.00E+00">
                  <c:v>1.74E-3</c:v>
                </c:pt>
                <c:pt idx="94594" formatCode="0.00E+00">
                  <c:v>1.74E-3</c:v>
                </c:pt>
                <c:pt idx="94595" formatCode="0.00E+00">
                  <c:v>1.74E-3</c:v>
                </c:pt>
                <c:pt idx="94596" formatCode="0.00E+00">
                  <c:v>1.74E-3</c:v>
                </c:pt>
                <c:pt idx="94597" formatCode="0.00E+00">
                  <c:v>1.74E-3</c:v>
                </c:pt>
                <c:pt idx="94598" formatCode="0.00E+00">
                  <c:v>1.74E-3</c:v>
                </c:pt>
                <c:pt idx="94599" formatCode="0.00E+00">
                  <c:v>1.74E-3</c:v>
                </c:pt>
                <c:pt idx="94600" formatCode="0.00E+00">
                  <c:v>1.74E-3</c:v>
                </c:pt>
                <c:pt idx="94601" formatCode="0.00E+00">
                  <c:v>1.74E-3</c:v>
                </c:pt>
                <c:pt idx="94602" formatCode="0.00E+00">
                  <c:v>1.74E-3</c:v>
                </c:pt>
                <c:pt idx="94603" formatCode="0.00E+00">
                  <c:v>1.74E-3</c:v>
                </c:pt>
                <c:pt idx="94604" formatCode="0.00E+00">
                  <c:v>1.74E-3</c:v>
                </c:pt>
                <c:pt idx="94605" formatCode="0.00E+00">
                  <c:v>1.74E-3</c:v>
                </c:pt>
                <c:pt idx="94606" formatCode="0.00E+00">
                  <c:v>1.74E-3</c:v>
                </c:pt>
                <c:pt idx="94607" formatCode="0.00E+00">
                  <c:v>1.74E-3</c:v>
                </c:pt>
                <c:pt idx="94608" formatCode="0.00E+00">
                  <c:v>1.74E-3</c:v>
                </c:pt>
                <c:pt idx="94609" formatCode="0.00E+00">
                  <c:v>1.74E-3</c:v>
                </c:pt>
                <c:pt idx="94610" formatCode="0.00E+00">
                  <c:v>1.74E-3</c:v>
                </c:pt>
                <c:pt idx="94611" formatCode="0.00E+00">
                  <c:v>1.74E-3</c:v>
                </c:pt>
                <c:pt idx="94612" formatCode="0.00E+00">
                  <c:v>1.74E-3</c:v>
                </c:pt>
                <c:pt idx="94613" formatCode="0.00E+00">
                  <c:v>1.74E-3</c:v>
                </c:pt>
                <c:pt idx="94614" formatCode="0.00E+00">
                  <c:v>1.74E-3</c:v>
                </c:pt>
                <c:pt idx="94615" formatCode="0.00E+00">
                  <c:v>1.74E-3</c:v>
                </c:pt>
                <c:pt idx="94616" formatCode="0.00E+00">
                  <c:v>1.74E-3</c:v>
                </c:pt>
                <c:pt idx="94617" formatCode="0.00E+00">
                  <c:v>1.74E-3</c:v>
                </c:pt>
                <c:pt idx="94618" formatCode="0.00E+00">
                  <c:v>1.74E-3</c:v>
                </c:pt>
                <c:pt idx="94619" formatCode="0.00E+00">
                  <c:v>1.74E-3</c:v>
                </c:pt>
                <c:pt idx="94620" formatCode="0.00E+00">
                  <c:v>1.74E-3</c:v>
                </c:pt>
                <c:pt idx="94621" formatCode="0.00E+00">
                  <c:v>1.74E-3</c:v>
                </c:pt>
                <c:pt idx="94622" formatCode="0.00E+00">
                  <c:v>1.74E-3</c:v>
                </c:pt>
                <c:pt idx="94623" formatCode="0.00E+00">
                  <c:v>1.74E-3</c:v>
                </c:pt>
                <c:pt idx="94624" formatCode="0.00E+00">
                  <c:v>1.74E-3</c:v>
                </c:pt>
                <c:pt idx="94625" formatCode="0.00E+00">
                  <c:v>1.74E-3</c:v>
                </c:pt>
                <c:pt idx="94626" formatCode="0.00E+00">
                  <c:v>1.74E-3</c:v>
                </c:pt>
                <c:pt idx="94627" formatCode="0.00E+00">
                  <c:v>1.74E-3</c:v>
                </c:pt>
                <c:pt idx="94628" formatCode="0.00E+00">
                  <c:v>1.74E-3</c:v>
                </c:pt>
                <c:pt idx="94629" formatCode="0.00E+00">
                  <c:v>1.74E-3</c:v>
                </c:pt>
                <c:pt idx="94630" formatCode="0.00E+00">
                  <c:v>1.74E-3</c:v>
                </c:pt>
                <c:pt idx="94631" formatCode="0.00E+00">
                  <c:v>1.74E-3</c:v>
                </c:pt>
                <c:pt idx="94632" formatCode="0.00E+00">
                  <c:v>1.74E-3</c:v>
                </c:pt>
                <c:pt idx="94633" formatCode="0.00E+00">
                  <c:v>1.74E-3</c:v>
                </c:pt>
                <c:pt idx="94634" formatCode="0.00E+00">
                  <c:v>1.74E-3</c:v>
                </c:pt>
                <c:pt idx="94635" formatCode="0.00E+00">
                  <c:v>1.74E-3</c:v>
                </c:pt>
                <c:pt idx="94636" formatCode="0.00E+00">
                  <c:v>1.74E-3</c:v>
                </c:pt>
                <c:pt idx="94637" formatCode="0.00E+00">
                  <c:v>1.74E-3</c:v>
                </c:pt>
                <c:pt idx="94638" formatCode="0.00E+00">
                  <c:v>1.74E-3</c:v>
                </c:pt>
                <c:pt idx="94639" formatCode="0.00E+00">
                  <c:v>1.74E-3</c:v>
                </c:pt>
                <c:pt idx="94640" formatCode="0.00E+00">
                  <c:v>1.74E-3</c:v>
                </c:pt>
                <c:pt idx="94641" formatCode="0.00E+00">
                  <c:v>1.74E-3</c:v>
                </c:pt>
                <c:pt idx="94642" formatCode="0.00E+00">
                  <c:v>1.74E-3</c:v>
                </c:pt>
                <c:pt idx="94643" formatCode="0.00E+00">
                  <c:v>1.74E-3</c:v>
                </c:pt>
                <c:pt idx="94644" formatCode="0.00E+00">
                  <c:v>1.74E-3</c:v>
                </c:pt>
                <c:pt idx="94645" formatCode="0.00E+00">
                  <c:v>1.74E-3</c:v>
                </c:pt>
                <c:pt idx="94646" formatCode="0.00E+00">
                  <c:v>1.74E-3</c:v>
                </c:pt>
                <c:pt idx="94647" formatCode="0.00E+00">
                  <c:v>1.74E-3</c:v>
                </c:pt>
                <c:pt idx="94648" formatCode="0.00E+00">
                  <c:v>1.74E-3</c:v>
                </c:pt>
                <c:pt idx="94649" formatCode="0.00E+00">
                  <c:v>1.74E-3</c:v>
                </c:pt>
                <c:pt idx="94650" formatCode="0.00E+00">
                  <c:v>1.74E-3</c:v>
                </c:pt>
                <c:pt idx="94651" formatCode="0.00E+00">
                  <c:v>1.74E-3</c:v>
                </c:pt>
                <c:pt idx="94652" formatCode="0.00E+00">
                  <c:v>1.74E-3</c:v>
                </c:pt>
                <c:pt idx="94653" formatCode="0.00E+00">
                  <c:v>1.74E-3</c:v>
                </c:pt>
                <c:pt idx="94654" formatCode="0.00E+00">
                  <c:v>1.74E-3</c:v>
                </c:pt>
                <c:pt idx="94655" formatCode="0.00E+00">
                  <c:v>1.74E-3</c:v>
                </c:pt>
                <c:pt idx="94656" formatCode="0.00E+00">
                  <c:v>1.74E-3</c:v>
                </c:pt>
                <c:pt idx="94657" formatCode="0.00E+00">
                  <c:v>1.74E-3</c:v>
                </c:pt>
                <c:pt idx="94658" formatCode="0.00E+00">
                  <c:v>1.74E-3</c:v>
                </c:pt>
                <c:pt idx="94659" formatCode="0.00E+00">
                  <c:v>1.74E-3</c:v>
                </c:pt>
                <c:pt idx="94660" formatCode="0.00E+00">
                  <c:v>1.74E-3</c:v>
                </c:pt>
                <c:pt idx="94661" formatCode="0.00E+00">
                  <c:v>1.74E-3</c:v>
                </c:pt>
                <c:pt idx="94662" formatCode="0.00E+00">
                  <c:v>1.74E-3</c:v>
                </c:pt>
                <c:pt idx="94663" formatCode="0.00E+00">
                  <c:v>1.74E-3</c:v>
                </c:pt>
                <c:pt idx="94664" formatCode="0.00E+00">
                  <c:v>1.74E-3</c:v>
                </c:pt>
                <c:pt idx="94665" formatCode="0.00E+00">
                  <c:v>1.74E-3</c:v>
                </c:pt>
                <c:pt idx="94666" formatCode="0.00E+00">
                  <c:v>1.74E-3</c:v>
                </c:pt>
                <c:pt idx="94667" formatCode="0.00E+00">
                  <c:v>1.74E-3</c:v>
                </c:pt>
                <c:pt idx="94668" formatCode="0.00E+00">
                  <c:v>1.74E-3</c:v>
                </c:pt>
                <c:pt idx="94669" formatCode="0.00E+00">
                  <c:v>1.74E-3</c:v>
                </c:pt>
                <c:pt idx="94670" formatCode="0.00E+00">
                  <c:v>1.74E-3</c:v>
                </c:pt>
                <c:pt idx="94671" formatCode="0.00E+00">
                  <c:v>1.74E-3</c:v>
                </c:pt>
                <c:pt idx="94672" formatCode="0.00E+00">
                  <c:v>1.74E-3</c:v>
                </c:pt>
                <c:pt idx="94673" formatCode="0.00E+00">
                  <c:v>1.74E-3</c:v>
                </c:pt>
                <c:pt idx="94674" formatCode="0.00E+00">
                  <c:v>1.74E-3</c:v>
                </c:pt>
                <c:pt idx="94675" formatCode="0.00E+00">
                  <c:v>1.74E-3</c:v>
                </c:pt>
                <c:pt idx="94676" formatCode="0.00E+00">
                  <c:v>1.74E-3</c:v>
                </c:pt>
                <c:pt idx="94677" formatCode="0.00E+00">
                  <c:v>1.74E-3</c:v>
                </c:pt>
                <c:pt idx="94678" formatCode="0.00E+00">
                  <c:v>1.74E-3</c:v>
                </c:pt>
                <c:pt idx="94679" formatCode="0.00E+00">
                  <c:v>1.74E-3</c:v>
                </c:pt>
                <c:pt idx="94680" formatCode="0.00E+00">
                  <c:v>1.74E-3</c:v>
                </c:pt>
                <c:pt idx="94681" formatCode="0.00E+00">
                  <c:v>1.74E-3</c:v>
                </c:pt>
                <c:pt idx="94682" formatCode="0.00E+00">
                  <c:v>1.74E-3</c:v>
                </c:pt>
                <c:pt idx="94683" formatCode="0.00E+00">
                  <c:v>1.74E-3</c:v>
                </c:pt>
                <c:pt idx="94684" formatCode="0.00E+00">
                  <c:v>1.74E-3</c:v>
                </c:pt>
                <c:pt idx="94685" formatCode="0.00E+00">
                  <c:v>1.74E-3</c:v>
                </c:pt>
                <c:pt idx="94686" formatCode="0.00E+00">
                  <c:v>1.74E-3</c:v>
                </c:pt>
                <c:pt idx="94687" formatCode="0.00E+00">
                  <c:v>1.74E-3</c:v>
                </c:pt>
                <c:pt idx="94688" formatCode="0.00E+00">
                  <c:v>1.74E-3</c:v>
                </c:pt>
                <c:pt idx="94689" formatCode="0.00E+00">
                  <c:v>1.74E-3</c:v>
                </c:pt>
                <c:pt idx="94690" formatCode="0.00E+00">
                  <c:v>1.74E-3</c:v>
                </c:pt>
                <c:pt idx="94691" formatCode="0.00E+00">
                  <c:v>1.74E-3</c:v>
                </c:pt>
                <c:pt idx="94692" formatCode="0.00E+00">
                  <c:v>1.74E-3</c:v>
                </c:pt>
                <c:pt idx="94693" formatCode="0.00E+00">
                  <c:v>1.74E-3</c:v>
                </c:pt>
                <c:pt idx="94694" formatCode="0.00E+00">
                  <c:v>1.74E-3</c:v>
                </c:pt>
                <c:pt idx="94695" formatCode="0.00E+00">
                  <c:v>1.74E-3</c:v>
                </c:pt>
                <c:pt idx="94696" formatCode="0.00E+00">
                  <c:v>1.74E-3</c:v>
                </c:pt>
                <c:pt idx="94697" formatCode="0.00E+00">
                  <c:v>1.74E-3</c:v>
                </c:pt>
                <c:pt idx="94698" formatCode="0.00E+00">
                  <c:v>1.74E-3</c:v>
                </c:pt>
                <c:pt idx="94699" formatCode="0.00E+00">
                  <c:v>1.74E-3</c:v>
                </c:pt>
                <c:pt idx="94700" formatCode="0.00E+00">
                  <c:v>1.74E-3</c:v>
                </c:pt>
                <c:pt idx="94701" formatCode="0.00E+00">
                  <c:v>1.74E-3</c:v>
                </c:pt>
                <c:pt idx="94702" formatCode="0.00E+00">
                  <c:v>1.74E-3</c:v>
                </c:pt>
                <c:pt idx="94703" formatCode="0.00E+00">
                  <c:v>1.74E-3</c:v>
                </c:pt>
                <c:pt idx="94704" formatCode="0.00E+00">
                  <c:v>1.74E-3</c:v>
                </c:pt>
                <c:pt idx="94705" formatCode="0.00E+00">
                  <c:v>1.74E-3</c:v>
                </c:pt>
                <c:pt idx="94706" formatCode="0.00E+00">
                  <c:v>1.74E-3</c:v>
                </c:pt>
                <c:pt idx="94707" formatCode="0.00E+00">
                  <c:v>1.74E-3</c:v>
                </c:pt>
                <c:pt idx="94708" formatCode="0.00E+00">
                  <c:v>1.74E-3</c:v>
                </c:pt>
                <c:pt idx="94709" formatCode="0.00E+00">
                  <c:v>1.74E-3</c:v>
                </c:pt>
                <c:pt idx="94710" formatCode="0.00E+00">
                  <c:v>1.74E-3</c:v>
                </c:pt>
                <c:pt idx="94711" formatCode="0.00E+00">
                  <c:v>1.74E-3</c:v>
                </c:pt>
                <c:pt idx="94712" formatCode="0.00E+00">
                  <c:v>1.74E-3</c:v>
                </c:pt>
                <c:pt idx="94713" formatCode="0.00E+00">
                  <c:v>1.74E-3</c:v>
                </c:pt>
                <c:pt idx="94714" formatCode="0.00E+00">
                  <c:v>1.74E-3</c:v>
                </c:pt>
                <c:pt idx="94715" formatCode="0.00E+00">
                  <c:v>1.74E-3</c:v>
                </c:pt>
                <c:pt idx="94716" formatCode="0.00E+00">
                  <c:v>1.74E-3</c:v>
                </c:pt>
                <c:pt idx="94717" formatCode="0.00E+00">
                  <c:v>1.74E-3</c:v>
                </c:pt>
                <c:pt idx="94718" formatCode="0.00E+00">
                  <c:v>1.74E-3</c:v>
                </c:pt>
                <c:pt idx="94719" formatCode="0.00E+00">
                  <c:v>1.74E-3</c:v>
                </c:pt>
                <c:pt idx="94720" formatCode="0.00E+00">
                  <c:v>1.74E-3</c:v>
                </c:pt>
                <c:pt idx="94721" formatCode="0.00E+00">
                  <c:v>1.74E-3</c:v>
                </c:pt>
                <c:pt idx="94722" formatCode="0.00E+00">
                  <c:v>1.74E-3</c:v>
                </c:pt>
                <c:pt idx="94723" formatCode="0.00E+00">
                  <c:v>1.74E-3</c:v>
                </c:pt>
                <c:pt idx="94724" formatCode="0.00E+00">
                  <c:v>1.74E-3</c:v>
                </c:pt>
                <c:pt idx="94725" formatCode="0.00E+00">
                  <c:v>1.74E-3</c:v>
                </c:pt>
                <c:pt idx="94726" formatCode="0.00E+00">
                  <c:v>1.74E-3</c:v>
                </c:pt>
                <c:pt idx="94727" formatCode="0.00E+00">
                  <c:v>1.74E-3</c:v>
                </c:pt>
                <c:pt idx="94728" formatCode="0.00E+00">
                  <c:v>1.74E-3</c:v>
                </c:pt>
                <c:pt idx="94729" formatCode="0.00E+00">
                  <c:v>1.74E-3</c:v>
                </c:pt>
                <c:pt idx="94730" formatCode="0.00E+00">
                  <c:v>1.74E-3</c:v>
                </c:pt>
                <c:pt idx="94731" formatCode="0.00E+00">
                  <c:v>1.74E-3</c:v>
                </c:pt>
                <c:pt idx="94732" formatCode="0.00E+00">
                  <c:v>1.74E-3</c:v>
                </c:pt>
                <c:pt idx="94733" formatCode="0.00E+00">
                  <c:v>1.74E-3</c:v>
                </c:pt>
                <c:pt idx="94734" formatCode="0.00E+00">
                  <c:v>1.74E-3</c:v>
                </c:pt>
                <c:pt idx="94735" formatCode="0.00E+00">
                  <c:v>1.74E-3</c:v>
                </c:pt>
                <c:pt idx="94736" formatCode="0.00E+00">
                  <c:v>1.74E-3</c:v>
                </c:pt>
                <c:pt idx="94737" formatCode="0.00E+00">
                  <c:v>1.74E-3</c:v>
                </c:pt>
                <c:pt idx="94738" formatCode="0.00E+00">
                  <c:v>1.74E-3</c:v>
                </c:pt>
                <c:pt idx="94739" formatCode="0.00E+00">
                  <c:v>1.74E-3</c:v>
                </c:pt>
                <c:pt idx="94740" formatCode="0.00E+00">
                  <c:v>1.74E-3</c:v>
                </c:pt>
                <c:pt idx="94741" formatCode="0.00E+00">
                  <c:v>1.74E-3</c:v>
                </c:pt>
                <c:pt idx="94742" formatCode="0.00E+00">
                  <c:v>1.74E-3</c:v>
                </c:pt>
                <c:pt idx="94743" formatCode="0.00E+00">
                  <c:v>1.74E-3</c:v>
                </c:pt>
                <c:pt idx="94744" formatCode="0.00E+00">
                  <c:v>1.74E-3</c:v>
                </c:pt>
                <c:pt idx="94745" formatCode="0.00E+00">
                  <c:v>1.74E-3</c:v>
                </c:pt>
                <c:pt idx="94746" formatCode="0.00E+00">
                  <c:v>1.74E-3</c:v>
                </c:pt>
                <c:pt idx="94747" formatCode="0.00E+00">
                  <c:v>1.74E-3</c:v>
                </c:pt>
                <c:pt idx="94748" formatCode="0.00E+00">
                  <c:v>1.74E-3</c:v>
                </c:pt>
                <c:pt idx="94749" formatCode="0.00E+00">
                  <c:v>1.74E-3</c:v>
                </c:pt>
                <c:pt idx="94750" formatCode="0.00E+00">
                  <c:v>1.74E-3</c:v>
                </c:pt>
                <c:pt idx="94751" formatCode="0.00E+00">
                  <c:v>1.74E-3</c:v>
                </c:pt>
                <c:pt idx="94752" formatCode="0.00E+00">
                  <c:v>1.74E-3</c:v>
                </c:pt>
                <c:pt idx="94753" formatCode="0.00E+00">
                  <c:v>1.74E-3</c:v>
                </c:pt>
                <c:pt idx="94754" formatCode="0.00E+00">
                  <c:v>1.74E-3</c:v>
                </c:pt>
                <c:pt idx="94755" formatCode="0.00E+00">
                  <c:v>1.74E-3</c:v>
                </c:pt>
                <c:pt idx="94756" formatCode="0.00E+00">
                  <c:v>1.74E-3</c:v>
                </c:pt>
                <c:pt idx="94757" formatCode="0.00E+00">
                  <c:v>1.74E-3</c:v>
                </c:pt>
                <c:pt idx="94758" formatCode="0.00E+00">
                  <c:v>1.74E-3</c:v>
                </c:pt>
                <c:pt idx="94759" formatCode="0.00E+00">
                  <c:v>1.74E-3</c:v>
                </c:pt>
                <c:pt idx="94760" formatCode="0.00E+00">
                  <c:v>1.74E-3</c:v>
                </c:pt>
                <c:pt idx="94761" formatCode="0.00E+00">
                  <c:v>1.74E-3</c:v>
                </c:pt>
                <c:pt idx="94762" formatCode="0.00E+00">
                  <c:v>1.74E-3</c:v>
                </c:pt>
                <c:pt idx="94763" formatCode="0.00E+00">
                  <c:v>1.74E-3</c:v>
                </c:pt>
                <c:pt idx="94764" formatCode="0.00E+00">
                  <c:v>1.74E-3</c:v>
                </c:pt>
                <c:pt idx="94765" formatCode="0.00E+00">
                  <c:v>1.74E-3</c:v>
                </c:pt>
                <c:pt idx="94766" formatCode="0.00E+00">
                  <c:v>1.74E-3</c:v>
                </c:pt>
                <c:pt idx="94767" formatCode="0.00E+00">
                  <c:v>1.74E-3</c:v>
                </c:pt>
                <c:pt idx="94768" formatCode="0.00E+00">
                  <c:v>1.74E-3</c:v>
                </c:pt>
                <c:pt idx="94769" formatCode="0.00E+00">
                  <c:v>1.74E-3</c:v>
                </c:pt>
                <c:pt idx="94770" formatCode="0.00E+00">
                  <c:v>1.74E-3</c:v>
                </c:pt>
                <c:pt idx="94771" formatCode="0.00E+00">
                  <c:v>1.74E-3</c:v>
                </c:pt>
                <c:pt idx="94772" formatCode="0.00E+00">
                  <c:v>1.74E-3</c:v>
                </c:pt>
                <c:pt idx="94773" formatCode="0.00E+00">
                  <c:v>1.74E-3</c:v>
                </c:pt>
                <c:pt idx="94774" formatCode="0.00E+00">
                  <c:v>1.74E-3</c:v>
                </c:pt>
                <c:pt idx="94775" formatCode="0.00E+00">
                  <c:v>1.74E-3</c:v>
                </c:pt>
                <c:pt idx="94776" formatCode="0.00E+00">
                  <c:v>1.74E-3</c:v>
                </c:pt>
                <c:pt idx="94777" formatCode="0.00E+00">
                  <c:v>1.74E-3</c:v>
                </c:pt>
                <c:pt idx="94778" formatCode="0.00E+00">
                  <c:v>1.74E-3</c:v>
                </c:pt>
                <c:pt idx="94779" formatCode="0.00E+00">
                  <c:v>1.74E-3</c:v>
                </c:pt>
                <c:pt idx="94780" formatCode="0.00E+00">
                  <c:v>1.74E-3</c:v>
                </c:pt>
                <c:pt idx="94781" formatCode="0.00E+00">
                  <c:v>1.74E-3</c:v>
                </c:pt>
                <c:pt idx="94782" formatCode="0.00E+00">
                  <c:v>1.74E-3</c:v>
                </c:pt>
                <c:pt idx="94783" formatCode="0.00E+00">
                  <c:v>1.74E-3</c:v>
                </c:pt>
                <c:pt idx="94784" formatCode="0.00E+00">
                  <c:v>1.74E-3</c:v>
                </c:pt>
                <c:pt idx="94785" formatCode="0.00E+00">
                  <c:v>1.74E-3</c:v>
                </c:pt>
                <c:pt idx="94786" formatCode="0.00E+00">
                  <c:v>1.74E-3</c:v>
                </c:pt>
                <c:pt idx="94787" formatCode="0.00E+00">
                  <c:v>1.74E-3</c:v>
                </c:pt>
                <c:pt idx="94788" formatCode="0.00E+00">
                  <c:v>1.74E-3</c:v>
                </c:pt>
                <c:pt idx="94789" formatCode="0.00E+00">
                  <c:v>1.74E-3</c:v>
                </c:pt>
                <c:pt idx="94790" formatCode="0.00E+00">
                  <c:v>1.74E-3</c:v>
                </c:pt>
                <c:pt idx="94791" formatCode="0.00E+00">
                  <c:v>1.74E-3</c:v>
                </c:pt>
                <c:pt idx="94792" formatCode="0.00E+00">
                  <c:v>1.74E-3</c:v>
                </c:pt>
                <c:pt idx="94793" formatCode="0.00E+00">
                  <c:v>1.74E-3</c:v>
                </c:pt>
                <c:pt idx="94794" formatCode="0.00E+00">
                  <c:v>1.74E-3</c:v>
                </c:pt>
                <c:pt idx="94795" formatCode="0.00E+00">
                  <c:v>1.74E-3</c:v>
                </c:pt>
                <c:pt idx="94796" formatCode="0.00E+00">
                  <c:v>1.74E-3</c:v>
                </c:pt>
                <c:pt idx="94797" formatCode="0.00E+00">
                  <c:v>1.74E-3</c:v>
                </c:pt>
                <c:pt idx="94798" formatCode="0.00E+00">
                  <c:v>1.74E-3</c:v>
                </c:pt>
                <c:pt idx="94799" formatCode="0.00E+00">
                  <c:v>1.74E-3</c:v>
                </c:pt>
                <c:pt idx="94800" formatCode="0.00E+00">
                  <c:v>1.74E-3</c:v>
                </c:pt>
                <c:pt idx="94801" formatCode="0.00E+00">
                  <c:v>1.74E-3</c:v>
                </c:pt>
                <c:pt idx="94802" formatCode="0.00E+00">
                  <c:v>1.74E-3</c:v>
                </c:pt>
                <c:pt idx="94803" formatCode="0.00E+00">
                  <c:v>1.74E-3</c:v>
                </c:pt>
                <c:pt idx="94804" formatCode="0.00E+00">
                  <c:v>1.74E-3</c:v>
                </c:pt>
                <c:pt idx="94805" formatCode="0.00E+00">
                  <c:v>1.74E-3</c:v>
                </c:pt>
                <c:pt idx="94806" formatCode="0.00E+00">
                  <c:v>1.74E-3</c:v>
                </c:pt>
                <c:pt idx="94807" formatCode="0.00E+00">
                  <c:v>1.74E-3</c:v>
                </c:pt>
                <c:pt idx="94808" formatCode="0.00E+00">
                  <c:v>1.74E-3</c:v>
                </c:pt>
                <c:pt idx="94809" formatCode="0.00E+00">
                  <c:v>1.74E-3</c:v>
                </c:pt>
                <c:pt idx="94810" formatCode="0.00E+00">
                  <c:v>1.74E-3</c:v>
                </c:pt>
                <c:pt idx="94811" formatCode="0.00E+00">
                  <c:v>1.74E-3</c:v>
                </c:pt>
                <c:pt idx="94812" formatCode="0.00E+00">
                  <c:v>1.74E-3</c:v>
                </c:pt>
                <c:pt idx="94813" formatCode="0.00E+00">
                  <c:v>1.74E-3</c:v>
                </c:pt>
                <c:pt idx="94814" formatCode="0.00E+00">
                  <c:v>1.74E-3</c:v>
                </c:pt>
                <c:pt idx="94815" formatCode="0.00E+00">
                  <c:v>1.74E-3</c:v>
                </c:pt>
                <c:pt idx="94816" formatCode="0.00E+00">
                  <c:v>1.74E-3</c:v>
                </c:pt>
                <c:pt idx="94817" formatCode="0.00E+00">
                  <c:v>1.74E-3</c:v>
                </c:pt>
                <c:pt idx="94818" formatCode="0.00E+00">
                  <c:v>1.74E-3</c:v>
                </c:pt>
                <c:pt idx="94819" formatCode="0.00E+00">
                  <c:v>1.74E-3</c:v>
                </c:pt>
                <c:pt idx="94820" formatCode="0.00E+00">
                  <c:v>1.74E-3</c:v>
                </c:pt>
                <c:pt idx="94821" formatCode="0.00E+00">
                  <c:v>1.74E-3</c:v>
                </c:pt>
                <c:pt idx="94822" formatCode="0.00E+00">
                  <c:v>1.74E-3</c:v>
                </c:pt>
                <c:pt idx="94823" formatCode="0.00E+00">
                  <c:v>1.74E-3</c:v>
                </c:pt>
                <c:pt idx="94824" formatCode="0.00E+00">
                  <c:v>1.74E-3</c:v>
                </c:pt>
                <c:pt idx="94825" formatCode="0.00E+00">
                  <c:v>1.74E-3</c:v>
                </c:pt>
                <c:pt idx="94826" formatCode="0.00E+00">
                  <c:v>1.74E-3</c:v>
                </c:pt>
                <c:pt idx="94827" formatCode="0.00E+00">
                  <c:v>1.74E-3</c:v>
                </c:pt>
                <c:pt idx="94828" formatCode="0.00E+00">
                  <c:v>1.74E-3</c:v>
                </c:pt>
                <c:pt idx="94829" formatCode="0.00E+00">
                  <c:v>1.74E-3</c:v>
                </c:pt>
                <c:pt idx="94830" formatCode="0.00E+00">
                  <c:v>1.74E-3</c:v>
                </c:pt>
                <c:pt idx="94831" formatCode="0.00E+00">
                  <c:v>1.74E-3</c:v>
                </c:pt>
                <c:pt idx="94832" formatCode="0.00E+00">
                  <c:v>1.74E-3</c:v>
                </c:pt>
                <c:pt idx="94833" formatCode="0.00E+00">
                  <c:v>1.74E-3</c:v>
                </c:pt>
                <c:pt idx="94834" formatCode="0.00E+00">
                  <c:v>1.74E-3</c:v>
                </c:pt>
                <c:pt idx="94835" formatCode="0.00E+00">
                  <c:v>1.74E-3</c:v>
                </c:pt>
                <c:pt idx="94836" formatCode="0.00E+00">
                  <c:v>1.74E-3</c:v>
                </c:pt>
                <c:pt idx="94837" formatCode="0.00E+00">
                  <c:v>1.74E-3</c:v>
                </c:pt>
                <c:pt idx="94838" formatCode="0.00E+00">
                  <c:v>1.74E-3</c:v>
                </c:pt>
                <c:pt idx="94839" formatCode="0.00E+00">
                  <c:v>1.74E-3</c:v>
                </c:pt>
                <c:pt idx="94840" formatCode="0.00E+00">
                  <c:v>1.74E-3</c:v>
                </c:pt>
                <c:pt idx="94841" formatCode="0.00E+00">
                  <c:v>1.74E-3</c:v>
                </c:pt>
                <c:pt idx="94842" formatCode="0.00E+00">
                  <c:v>1.74E-3</c:v>
                </c:pt>
                <c:pt idx="94843" formatCode="0.00E+00">
                  <c:v>1.74E-3</c:v>
                </c:pt>
                <c:pt idx="94844" formatCode="0.00E+00">
                  <c:v>1.74E-3</c:v>
                </c:pt>
                <c:pt idx="94845" formatCode="0.00E+00">
                  <c:v>1.74E-3</c:v>
                </c:pt>
                <c:pt idx="94846" formatCode="0.00E+00">
                  <c:v>1.74E-3</c:v>
                </c:pt>
                <c:pt idx="94847" formatCode="0.00E+00">
                  <c:v>1.74E-3</c:v>
                </c:pt>
                <c:pt idx="94848" formatCode="0.00E+00">
                  <c:v>1.74E-3</c:v>
                </c:pt>
                <c:pt idx="94849" formatCode="0.00E+00">
                  <c:v>1.74E-3</c:v>
                </c:pt>
                <c:pt idx="94850" formatCode="0.00E+00">
                  <c:v>1.74E-3</c:v>
                </c:pt>
                <c:pt idx="94851" formatCode="0.00E+00">
                  <c:v>1.74E-3</c:v>
                </c:pt>
                <c:pt idx="94852" formatCode="0.00E+00">
                  <c:v>1.74E-3</c:v>
                </c:pt>
                <c:pt idx="94853" formatCode="0.00E+00">
                  <c:v>1.74E-3</c:v>
                </c:pt>
                <c:pt idx="94854" formatCode="0.00E+00">
                  <c:v>1.74E-3</c:v>
                </c:pt>
                <c:pt idx="94855" formatCode="0.00E+00">
                  <c:v>1.74E-3</c:v>
                </c:pt>
                <c:pt idx="94856" formatCode="0.00E+00">
                  <c:v>1.74E-3</c:v>
                </c:pt>
                <c:pt idx="94857" formatCode="0.00E+00">
                  <c:v>1.74E-3</c:v>
                </c:pt>
                <c:pt idx="94858" formatCode="0.00E+00">
                  <c:v>1.74E-3</c:v>
                </c:pt>
                <c:pt idx="94859" formatCode="0.00E+00">
                  <c:v>1.74E-3</c:v>
                </c:pt>
                <c:pt idx="94860" formatCode="0.00E+00">
                  <c:v>1.74E-3</c:v>
                </c:pt>
                <c:pt idx="94861" formatCode="0.00E+00">
                  <c:v>1.74E-3</c:v>
                </c:pt>
                <c:pt idx="94862" formatCode="0.00E+00">
                  <c:v>1.74E-3</c:v>
                </c:pt>
                <c:pt idx="94863" formatCode="0.00E+00">
                  <c:v>1.74E-3</c:v>
                </c:pt>
                <c:pt idx="94864" formatCode="0.00E+00">
                  <c:v>1.74E-3</c:v>
                </c:pt>
                <c:pt idx="94865" formatCode="0.00E+00">
                  <c:v>1.74E-3</c:v>
                </c:pt>
                <c:pt idx="94866" formatCode="0.00E+00">
                  <c:v>1.74E-3</c:v>
                </c:pt>
                <c:pt idx="94867" formatCode="0.00E+00">
                  <c:v>1.74E-3</c:v>
                </c:pt>
                <c:pt idx="94868" formatCode="0.00E+00">
                  <c:v>1.74E-3</c:v>
                </c:pt>
                <c:pt idx="94869" formatCode="0.00E+00">
                  <c:v>1.74E-3</c:v>
                </c:pt>
                <c:pt idx="94870" formatCode="0.00E+00">
                  <c:v>1.74E-3</c:v>
                </c:pt>
                <c:pt idx="94871" formatCode="0.00E+00">
                  <c:v>1.74E-3</c:v>
                </c:pt>
                <c:pt idx="94872" formatCode="0.00E+00">
                  <c:v>1.74E-3</c:v>
                </c:pt>
                <c:pt idx="94873" formatCode="0.00E+00">
                  <c:v>1.74E-3</c:v>
                </c:pt>
                <c:pt idx="94874" formatCode="0.00E+00">
                  <c:v>1.74E-3</c:v>
                </c:pt>
                <c:pt idx="94875" formatCode="0.00E+00">
                  <c:v>1.74E-3</c:v>
                </c:pt>
                <c:pt idx="94876" formatCode="0.00E+00">
                  <c:v>1.74E-3</c:v>
                </c:pt>
                <c:pt idx="94877" formatCode="0.00E+00">
                  <c:v>1.74E-3</c:v>
                </c:pt>
                <c:pt idx="94878" formatCode="0.00E+00">
                  <c:v>1.74E-3</c:v>
                </c:pt>
                <c:pt idx="94879" formatCode="0.00E+00">
                  <c:v>1.74E-3</c:v>
                </c:pt>
                <c:pt idx="94880" formatCode="0.00E+00">
                  <c:v>1.74E-3</c:v>
                </c:pt>
                <c:pt idx="94881" formatCode="0.00E+00">
                  <c:v>1.74E-3</c:v>
                </c:pt>
                <c:pt idx="94882" formatCode="0.00E+00">
                  <c:v>1.74E-3</c:v>
                </c:pt>
                <c:pt idx="94883" formatCode="0.00E+00">
                  <c:v>1.74E-3</c:v>
                </c:pt>
                <c:pt idx="94884" formatCode="0.00E+00">
                  <c:v>1.74E-3</c:v>
                </c:pt>
                <c:pt idx="94885" formatCode="0.00E+00">
                  <c:v>1.74E-3</c:v>
                </c:pt>
                <c:pt idx="94886" formatCode="0.00E+00">
                  <c:v>1.74E-3</c:v>
                </c:pt>
                <c:pt idx="94887" formatCode="0.00E+00">
                  <c:v>1.74E-3</c:v>
                </c:pt>
                <c:pt idx="94888" formatCode="0.00E+00">
                  <c:v>1.74E-3</c:v>
                </c:pt>
                <c:pt idx="94889" formatCode="0.00E+00">
                  <c:v>1.74E-3</c:v>
                </c:pt>
                <c:pt idx="94890" formatCode="0.00E+00">
                  <c:v>1.74E-3</c:v>
                </c:pt>
                <c:pt idx="94891" formatCode="0.00E+00">
                  <c:v>1.74E-3</c:v>
                </c:pt>
                <c:pt idx="94892" formatCode="0.00E+00">
                  <c:v>1.74E-3</c:v>
                </c:pt>
                <c:pt idx="94893" formatCode="0.00E+00">
                  <c:v>1.74E-3</c:v>
                </c:pt>
                <c:pt idx="94894" formatCode="0.00E+00">
                  <c:v>1.74E-3</c:v>
                </c:pt>
                <c:pt idx="94895" formatCode="0.00E+00">
                  <c:v>1.74E-3</c:v>
                </c:pt>
                <c:pt idx="94896" formatCode="0.00E+00">
                  <c:v>1.74E-3</c:v>
                </c:pt>
                <c:pt idx="94897" formatCode="0.00E+00">
                  <c:v>1.74E-3</c:v>
                </c:pt>
                <c:pt idx="94898" formatCode="0.00E+00">
                  <c:v>1.74E-3</c:v>
                </c:pt>
                <c:pt idx="94899" formatCode="0.00E+00">
                  <c:v>1.74E-3</c:v>
                </c:pt>
                <c:pt idx="94900" formatCode="0.00E+00">
                  <c:v>1.74E-3</c:v>
                </c:pt>
                <c:pt idx="94901" formatCode="0.00E+00">
                  <c:v>1.74E-3</c:v>
                </c:pt>
                <c:pt idx="94902" formatCode="0.00E+00">
                  <c:v>1.74E-3</c:v>
                </c:pt>
                <c:pt idx="94903" formatCode="0.00E+00">
                  <c:v>1.74E-3</c:v>
                </c:pt>
                <c:pt idx="94904" formatCode="0.00E+00">
                  <c:v>1.74E-3</c:v>
                </c:pt>
                <c:pt idx="94905" formatCode="0.00E+00">
                  <c:v>1.74E-3</c:v>
                </c:pt>
                <c:pt idx="94906" formatCode="0.00E+00">
                  <c:v>1.74E-3</c:v>
                </c:pt>
                <c:pt idx="94907" formatCode="0.00E+00">
                  <c:v>1.74E-3</c:v>
                </c:pt>
                <c:pt idx="94908" formatCode="0.00E+00">
                  <c:v>1.74E-3</c:v>
                </c:pt>
                <c:pt idx="94909" formatCode="0.00E+00">
                  <c:v>1.74E-3</c:v>
                </c:pt>
                <c:pt idx="94910" formatCode="0.00E+00">
                  <c:v>1.74E-3</c:v>
                </c:pt>
                <c:pt idx="94911" formatCode="0.00E+00">
                  <c:v>1.74E-3</c:v>
                </c:pt>
                <c:pt idx="94912" formatCode="0.00E+00">
                  <c:v>1.74E-3</c:v>
                </c:pt>
                <c:pt idx="94913" formatCode="0.00E+00">
                  <c:v>1.74E-3</c:v>
                </c:pt>
                <c:pt idx="94914" formatCode="0.00E+00">
                  <c:v>1.74E-3</c:v>
                </c:pt>
                <c:pt idx="94915" formatCode="0.00E+00">
                  <c:v>1.74E-3</c:v>
                </c:pt>
                <c:pt idx="94916" formatCode="0.00E+00">
                  <c:v>1.74E-3</c:v>
                </c:pt>
                <c:pt idx="94917" formatCode="0.00E+00">
                  <c:v>1.74E-3</c:v>
                </c:pt>
                <c:pt idx="94918" formatCode="0.00E+00">
                  <c:v>1.74E-3</c:v>
                </c:pt>
                <c:pt idx="94919" formatCode="0.00E+00">
                  <c:v>1.74E-3</c:v>
                </c:pt>
                <c:pt idx="94920" formatCode="0.00E+00">
                  <c:v>1.74E-3</c:v>
                </c:pt>
                <c:pt idx="94921" formatCode="0.00E+00">
                  <c:v>1.74E-3</c:v>
                </c:pt>
                <c:pt idx="94922" formatCode="0.00E+00">
                  <c:v>1.74E-3</c:v>
                </c:pt>
                <c:pt idx="94923" formatCode="0.00E+00">
                  <c:v>1.74E-3</c:v>
                </c:pt>
                <c:pt idx="94924" formatCode="0.00E+00">
                  <c:v>1.74E-3</c:v>
                </c:pt>
                <c:pt idx="94925" formatCode="0.00E+00">
                  <c:v>1.74E-3</c:v>
                </c:pt>
                <c:pt idx="94926" formatCode="0.00E+00">
                  <c:v>1.74E-3</c:v>
                </c:pt>
                <c:pt idx="94927" formatCode="0.00E+00">
                  <c:v>1.74E-3</c:v>
                </c:pt>
                <c:pt idx="94928" formatCode="0.00E+00">
                  <c:v>1.74E-3</c:v>
                </c:pt>
                <c:pt idx="94929" formatCode="0.00E+00">
                  <c:v>1.74E-3</c:v>
                </c:pt>
                <c:pt idx="94930" formatCode="0.00E+00">
                  <c:v>1.74E-3</c:v>
                </c:pt>
                <c:pt idx="94931" formatCode="0.00E+00">
                  <c:v>1.74E-3</c:v>
                </c:pt>
                <c:pt idx="94932" formatCode="0.00E+00">
                  <c:v>1.74E-3</c:v>
                </c:pt>
                <c:pt idx="94933" formatCode="0.00E+00">
                  <c:v>1.74E-3</c:v>
                </c:pt>
                <c:pt idx="94934" formatCode="0.00E+00">
                  <c:v>1.74E-3</c:v>
                </c:pt>
                <c:pt idx="94935" formatCode="0.00E+00">
                  <c:v>1.74E-3</c:v>
                </c:pt>
                <c:pt idx="94936" formatCode="0.00E+00">
                  <c:v>1.74E-3</c:v>
                </c:pt>
                <c:pt idx="94937" formatCode="0.00E+00">
                  <c:v>1.74E-3</c:v>
                </c:pt>
                <c:pt idx="94938" formatCode="0.00E+00">
                  <c:v>1.74E-3</c:v>
                </c:pt>
                <c:pt idx="94939" formatCode="0.00E+00">
                  <c:v>1.74E-3</c:v>
                </c:pt>
                <c:pt idx="94940" formatCode="0.00E+00">
                  <c:v>1.74E-3</c:v>
                </c:pt>
                <c:pt idx="94941" formatCode="0.00E+00">
                  <c:v>1.74E-3</c:v>
                </c:pt>
                <c:pt idx="94942" formatCode="0.00E+00">
                  <c:v>1.74E-3</c:v>
                </c:pt>
                <c:pt idx="94943" formatCode="0.00E+00">
                  <c:v>1.74E-3</c:v>
                </c:pt>
                <c:pt idx="94944" formatCode="0.00E+00">
                  <c:v>1.74E-3</c:v>
                </c:pt>
                <c:pt idx="94945" formatCode="0.00E+00">
                  <c:v>1.74E-3</c:v>
                </c:pt>
                <c:pt idx="94946" formatCode="0.00E+00">
                  <c:v>1.74E-3</c:v>
                </c:pt>
                <c:pt idx="94947" formatCode="0.00E+00">
                  <c:v>1.74E-3</c:v>
                </c:pt>
                <c:pt idx="94948" formatCode="0.00E+00">
                  <c:v>1.74E-3</c:v>
                </c:pt>
                <c:pt idx="94949" formatCode="0.00E+00">
                  <c:v>1.74E-3</c:v>
                </c:pt>
                <c:pt idx="94950" formatCode="0.00E+00">
                  <c:v>1.74E-3</c:v>
                </c:pt>
                <c:pt idx="94951" formatCode="0.00E+00">
                  <c:v>1.74E-3</c:v>
                </c:pt>
                <c:pt idx="94952" formatCode="0.00E+00">
                  <c:v>1.74E-3</c:v>
                </c:pt>
                <c:pt idx="94953" formatCode="0.00E+00">
                  <c:v>1.74E-3</c:v>
                </c:pt>
                <c:pt idx="94954" formatCode="0.00E+00">
                  <c:v>1.74E-3</c:v>
                </c:pt>
                <c:pt idx="94955" formatCode="0.00E+00">
                  <c:v>1.74E-3</c:v>
                </c:pt>
                <c:pt idx="94956" formatCode="0.00E+00">
                  <c:v>1.74E-3</c:v>
                </c:pt>
                <c:pt idx="94957" formatCode="0.00E+00">
                  <c:v>1.74E-3</c:v>
                </c:pt>
                <c:pt idx="94958" formatCode="0.00E+00">
                  <c:v>1.74E-3</c:v>
                </c:pt>
                <c:pt idx="94959" formatCode="0.00E+00">
                  <c:v>1.74E-3</c:v>
                </c:pt>
                <c:pt idx="94960" formatCode="0.00E+00">
                  <c:v>1.74E-3</c:v>
                </c:pt>
                <c:pt idx="94961" formatCode="0.00E+00">
                  <c:v>1.74E-3</c:v>
                </c:pt>
                <c:pt idx="94962" formatCode="0.00E+00">
                  <c:v>1.74E-3</c:v>
                </c:pt>
                <c:pt idx="94963" formatCode="0.00E+00">
                  <c:v>1.74E-3</c:v>
                </c:pt>
                <c:pt idx="94964" formatCode="0.00E+00">
                  <c:v>1.74E-3</c:v>
                </c:pt>
                <c:pt idx="94965" formatCode="0.00E+00">
                  <c:v>1.74E-3</c:v>
                </c:pt>
                <c:pt idx="94966" formatCode="0.00E+00">
                  <c:v>1.74E-3</c:v>
                </c:pt>
                <c:pt idx="94967" formatCode="0.00E+00">
                  <c:v>1.74E-3</c:v>
                </c:pt>
                <c:pt idx="94968" formatCode="0.00E+00">
                  <c:v>1.74E-3</c:v>
                </c:pt>
                <c:pt idx="94969" formatCode="0.00E+00">
                  <c:v>1.74E-3</c:v>
                </c:pt>
                <c:pt idx="94970" formatCode="0.00E+00">
                  <c:v>1.74E-3</c:v>
                </c:pt>
                <c:pt idx="94971" formatCode="0.00E+00">
                  <c:v>1.74E-3</c:v>
                </c:pt>
                <c:pt idx="94972" formatCode="0.00E+00">
                  <c:v>1.74E-3</c:v>
                </c:pt>
                <c:pt idx="94973" formatCode="0.00E+00">
                  <c:v>1.74E-3</c:v>
                </c:pt>
                <c:pt idx="94974" formatCode="0.00E+00">
                  <c:v>1.74E-3</c:v>
                </c:pt>
                <c:pt idx="94975" formatCode="0.00E+00">
                  <c:v>1.74E-3</c:v>
                </c:pt>
                <c:pt idx="94976" formatCode="0.00E+00">
                  <c:v>1.74E-3</c:v>
                </c:pt>
                <c:pt idx="94977" formatCode="0.00E+00">
                  <c:v>1.74E-3</c:v>
                </c:pt>
                <c:pt idx="94978" formatCode="0.00E+00">
                  <c:v>1.74E-3</c:v>
                </c:pt>
                <c:pt idx="94979" formatCode="0.00E+00">
                  <c:v>1.74E-3</c:v>
                </c:pt>
                <c:pt idx="94980" formatCode="0.00E+00">
                  <c:v>1.74E-3</c:v>
                </c:pt>
                <c:pt idx="94981" formatCode="0.00E+00">
                  <c:v>1.74E-3</c:v>
                </c:pt>
                <c:pt idx="94982" formatCode="0.00E+00">
                  <c:v>1.74E-3</c:v>
                </c:pt>
                <c:pt idx="94983" formatCode="0.00E+00">
                  <c:v>1.74E-3</c:v>
                </c:pt>
                <c:pt idx="94984" formatCode="0.00E+00">
                  <c:v>1.74E-3</c:v>
                </c:pt>
                <c:pt idx="94985" formatCode="0.00E+00">
                  <c:v>1.74E-3</c:v>
                </c:pt>
                <c:pt idx="94986" formatCode="0.00E+00">
                  <c:v>1.74E-3</c:v>
                </c:pt>
                <c:pt idx="94987" formatCode="0.00E+00">
                  <c:v>1.74E-3</c:v>
                </c:pt>
                <c:pt idx="94988" formatCode="0.00E+00">
                  <c:v>1.74E-3</c:v>
                </c:pt>
                <c:pt idx="94989" formatCode="0.00E+00">
                  <c:v>1.74E-3</c:v>
                </c:pt>
                <c:pt idx="94990" formatCode="0.00E+00">
                  <c:v>1.74E-3</c:v>
                </c:pt>
                <c:pt idx="94991" formatCode="0.00E+00">
                  <c:v>1.74E-3</c:v>
                </c:pt>
                <c:pt idx="94992" formatCode="0.00E+00">
                  <c:v>1.74E-3</c:v>
                </c:pt>
                <c:pt idx="94993" formatCode="0.00E+00">
                  <c:v>1.74E-3</c:v>
                </c:pt>
                <c:pt idx="94994" formatCode="0.00E+00">
                  <c:v>1.74E-3</c:v>
                </c:pt>
                <c:pt idx="94995" formatCode="0.00E+00">
                  <c:v>1.74E-3</c:v>
                </c:pt>
                <c:pt idx="94996" formatCode="0.00E+00">
                  <c:v>1.74E-3</c:v>
                </c:pt>
                <c:pt idx="94997" formatCode="0.00E+00">
                  <c:v>1.74E-3</c:v>
                </c:pt>
                <c:pt idx="94998" formatCode="0.00E+00">
                  <c:v>1.74E-3</c:v>
                </c:pt>
                <c:pt idx="94999" formatCode="0.00E+00">
                  <c:v>1.74E-3</c:v>
                </c:pt>
                <c:pt idx="95000" formatCode="0.00E+00">
                  <c:v>1.74E-3</c:v>
                </c:pt>
                <c:pt idx="95001" formatCode="0.00E+00">
                  <c:v>1.74E-3</c:v>
                </c:pt>
                <c:pt idx="95002" formatCode="0.00E+00">
                  <c:v>1.74E-3</c:v>
                </c:pt>
                <c:pt idx="95003" formatCode="0.00E+00">
                  <c:v>1.74E-3</c:v>
                </c:pt>
                <c:pt idx="95004" formatCode="0.00E+00">
                  <c:v>1.74E-3</c:v>
                </c:pt>
                <c:pt idx="95005" formatCode="0.00E+00">
                  <c:v>1.74E-3</c:v>
                </c:pt>
                <c:pt idx="95006" formatCode="0.00E+00">
                  <c:v>1.74E-3</c:v>
                </c:pt>
                <c:pt idx="95007" formatCode="0.00E+00">
                  <c:v>1.74E-3</c:v>
                </c:pt>
                <c:pt idx="95008" formatCode="0.00E+00">
                  <c:v>1.74E-3</c:v>
                </c:pt>
                <c:pt idx="95009" formatCode="0.00E+00">
                  <c:v>1.74E-3</c:v>
                </c:pt>
                <c:pt idx="95010" formatCode="0.00E+00">
                  <c:v>1.74E-3</c:v>
                </c:pt>
                <c:pt idx="95011" formatCode="0.00E+00">
                  <c:v>1.74E-3</c:v>
                </c:pt>
                <c:pt idx="95012" formatCode="0.00E+00">
                  <c:v>1.74E-3</c:v>
                </c:pt>
                <c:pt idx="95013" formatCode="0.00E+00">
                  <c:v>1.74E-3</c:v>
                </c:pt>
                <c:pt idx="95014" formatCode="0.00E+00">
                  <c:v>1.74E-3</c:v>
                </c:pt>
                <c:pt idx="95015" formatCode="0.00E+00">
                  <c:v>1.74E-3</c:v>
                </c:pt>
                <c:pt idx="95016" formatCode="0.00E+00">
                  <c:v>1.74E-3</c:v>
                </c:pt>
                <c:pt idx="95017" formatCode="0.00E+00">
                  <c:v>1.74E-3</c:v>
                </c:pt>
                <c:pt idx="95018" formatCode="0.00E+00">
                  <c:v>1.74E-3</c:v>
                </c:pt>
                <c:pt idx="95019" formatCode="0.00E+00">
                  <c:v>1.74E-3</c:v>
                </c:pt>
                <c:pt idx="95020" formatCode="0.00E+00">
                  <c:v>1.74E-3</c:v>
                </c:pt>
                <c:pt idx="95021" formatCode="0.00E+00">
                  <c:v>1.74E-3</c:v>
                </c:pt>
                <c:pt idx="95022" formatCode="0.00E+00">
                  <c:v>1.74E-3</c:v>
                </c:pt>
                <c:pt idx="95023" formatCode="0.00E+00">
                  <c:v>1.74E-3</c:v>
                </c:pt>
                <c:pt idx="95024" formatCode="0.00E+00">
                  <c:v>1.74E-3</c:v>
                </c:pt>
                <c:pt idx="95025" formatCode="0.00E+00">
                  <c:v>1.74E-3</c:v>
                </c:pt>
                <c:pt idx="95026" formatCode="0.00E+00">
                  <c:v>1.74E-3</c:v>
                </c:pt>
                <c:pt idx="95027" formatCode="0.00E+00">
                  <c:v>1.74E-3</c:v>
                </c:pt>
                <c:pt idx="95028" formatCode="0.00E+00">
                  <c:v>1.74E-3</c:v>
                </c:pt>
                <c:pt idx="95029" formatCode="0.00E+00">
                  <c:v>1.74E-3</c:v>
                </c:pt>
                <c:pt idx="95030" formatCode="0.00E+00">
                  <c:v>1.74E-3</c:v>
                </c:pt>
                <c:pt idx="95031" formatCode="0.00E+00">
                  <c:v>1.74E-3</c:v>
                </c:pt>
                <c:pt idx="95032" formatCode="0.00E+00">
                  <c:v>1.74E-3</c:v>
                </c:pt>
                <c:pt idx="95033" formatCode="0.00E+00">
                  <c:v>1.74E-3</c:v>
                </c:pt>
                <c:pt idx="95034" formatCode="0.00E+00">
                  <c:v>1.74E-3</c:v>
                </c:pt>
                <c:pt idx="95035" formatCode="0.00E+00">
                  <c:v>1.74E-3</c:v>
                </c:pt>
                <c:pt idx="95036" formatCode="0.00E+00">
                  <c:v>1.74E-3</c:v>
                </c:pt>
                <c:pt idx="95037" formatCode="0.00E+00">
                  <c:v>1.74E-3</c:v>
                </c:pt>
                <c:pt idx="95038" formatCode="0.00E+00">
                  <c:v>1.74E-3</c:v>
                </c:pt>
                <c:pt idx="95039" formatCode="0.00E+00">
                  <c:v>1.74E-3</c:v>
                </c:pt>
                <c:pt idx="95040" formatCode="0.00E+00">
                  <c:v>1.74E-3</c:v>
                </c:pt>
                <c:pt idx="95041" formatCode="0.00E+00">
                  <c:v>1.74E-3</c:v>
                </c:pt>
                <c:pt idx="95042" formatCode="0.00E+00">
                  <c:v>1.74E-3</c:v>
                </c:pt>
                <c:pt idx="95043" formatCode="0.00E+00">
                  <c:v>1.74E-3</c:v>
                </c:pt>
                <c:pt idx="95044" formatCode="0.00E+00">
                  <c:v>1.74E-3</c:v>
                </c:pt>
                <c:pt idx="95045" formatCode="0.00E+00">
                  <c:v>1.74E-3</c:v>
                </c:pt>
                <c:pt idx="95046" formatCode="0.00E+00">
                  <c:v>1.74E-3</c:v>
                </c:pt>
                <c:pt idx="95047" formatCode="0.00E+00">
                  <c:v>1.74E-3</c:v>
                </c:pt>
                <c:pt idx="95048" formatCode="0.00E+00">
                  <c:v>1.74E-3</c:v>
                </c:pt>
                <c:pt idx="95049" formatCode="0.00E+00">
                  <c:v>1.74E-3</c:v>
                </c:pt>
                <c:pt idx="95050" formatCode="0.00E+00">
                  <c:v>1.74E-3</c:v>
                </c:pt>
                <c:pt idx="95051" formatCode="0.00E+00">
                  <c:v>1.74E-3</c:v>
                </c:pt>
                <c:pt idx="95052" formatCode="0.00E+00">
                  <c:v>1.74E-3</c:v>
                </c:pt>
                <c:pt idx="95053" formatCode="0.00E+00">
                  <c:v>1.74E-3</c:v>
                </c:pt>
                <c:pt idx="95054" formatCode="0.00E+00">
                  <c:v>1.74E-3</c:v>
                </c:pt>
                <c:pt idx="95055" formatCode="0.00E+00">
                  <c:v>1.74E-3</c:v>
                </c:pt>
                <c:pt idx="95056" formatCode="0.00E+00">
                  <c:v>1.74E-3</c:v>
                </c:pt>
                <c:pt idx="95057" formatCode="0.00E+00">
                  <c:v>1.74E-3</c:v>
                </c:pt>
                <c:pt idx="95058" formatCode="0.00E+00">
                  <c:v>1.74E-3</c:v>
                </c:pt>
                <c:pt idx="95059" formatCode="0.00E+00">
                  <c:v>1.74E-3</c:v>
                </c:pt>
                <c:pt idx="95060" formatCode="0.00E+00">
                  <c:v>1.74E-3</c:v>
                </c:pt>
                <c:pt idx="95061" formatCode="0.00E+00">
                  <c:v>1.74E-3</c:v>
                </c:pt>
                <c:pt idx="95062" formatCode="0.00E+00">
                  <c:v>1.74E-3</c:v>
                </c:pt>
                <c:pt idx="95063" formatCode="0.00E+00">
                  <c:v>1.74E-3</c:v>
                </c:pt>
                <c:pt idx="95064" formatCode="0.00E+00">
                  <c:v>1.74E-3</c:v>
                </c:pt>
                <c:pt idx="95065" formatCode="0.00E+00">
                  <c:v>1.74E-3</c:v>
                </c:pt>
                <c:pt idx="95066" formatCode="0.00E+00">
                  <c:v>1.74E-3</c:v>
                </c:pt>
                <c:pt idx="95067" formatCode="0.00E+00">
                  <c:v>1.74E-3</c:v>
                </c:pt>
                <c:pt idx="95068" formatCode="0.00E+00">
                  <c:v>1.74E-3</c:v>
                </c:pt>
                <c:pt idx="95069" formatCode="0.00E+00">
                  <c:v>1.74E-3</c:v>
                </c:pt>
                <c:pt idx="95070" formatCode="0.00E+00">
                  <c:v>1.74E-3</c:v>
                </c:pt>
                <c:pt idx="95071" formatCode="0.00E+00">
                  <c:v>1.74E-3</c:v>
                </c:pt>
                <c:pt idx="95072" formatCode="0.00E+00">
                  <c:v>1.74E-3</c:v>
                </c:pt>
                <c:pt idx="95073" formatCode="0.00E+00">
                  <c:v>1.74E-3</c:v>
                </c:pt>
                <c:pt idx="95074" formatCode="0.00E+00">
                  <c:v>1.74E-3</c:v>
                </c:pt>
                <c:pt idx="95075" formatCode="0.00E+00">
                  <c:v>1.74E-3</c:v>
                </c:pt>
                <c:pt idx="95076" formatCode="0.00E+00">
                  <c:v>1.74E-3</c:v>
                </c:pt>
                <c:pt idx="95077" formatCode="0.00E+00">
                  <c:v>1.74E-3</c:v>
                </c:pt>
                <c:pt idx="95078" formatCode="0.00E+00">
                  <c:v>1.74E-3</c:v>
                </c:pt>
                <c:pt idx="95079" formatCode="0.00E+00">
                  <c:v>1.74E-3</c:v>
                </c:pt>
                <c:pt idx="95080" formatCode="0.00E+00">
                  <c:v>1.74E-3</c:v>
                </c:pt>
                <c:pt idx="95081" formatCode="0.00E+00">
                  <c:v>1.74E-3</c:v>
                </c:pt>
                <c:pt idx="95082" formatCode="0.00E+00">
                  <c:v>1.74E-3</c:v>
                </c:pt>
                <c:pt idx="95083" formatCode="0.00E+00">
                  <c:v>1.74E-3</c:v>
                </c:pt>
                <c:pt idx="95084" formatCode="0.00E+00">
                  <c:v>1.74E-3</c:v>
                </c:pt>
                <c:pt idx="95085" formatCode="0.00E+00">
                  <c:v>1.74E-3</c:v>
                </c:pt>
                <c:pt idx="95086" formatCode="0.00E+00">
                  <c:v>1.74E-3</c:v>
                </c:pt>
                <c:pt idx="95087" formatCode="0.00E+00">
                  <c:v>1.74E-3</c:v>
                </c:pt>
                <c:pt idx="95088" formatCode="0.00E+00">
                  <c:v>1.74E-3</c:v>
                </c:pt>
                <c:pt idx="95089" formatCode="0.00E+00">
                  <c:v>1.74E-3</c:v>
                </c:pt>
                <c:pt idx="95090" formatCode="0.00E+00">
                  <c:v>1.74E-3</c:v>
                </c:pt>
                <c:pt idx="95091" formatCode="0.00E+00">
                  <c:v>1.74E-3</c:v>
                </c:pt>
                <c:pt idx="95092" formatCode="0.00E+00">
                  <c:v>1.74E-3</c:v>
                </c:pt>
                <c:pt idx="95093" formatCode="0.00E+00">
                  <c:v>1.74E-3</c:v>
                </c:pt>
                <c:pt idx="95094" formatCode="0.00E+00">
                  <c:v>1.74E-3</c:v>
                </c:pt>
                <c:pt idx="95095" formatCode="0.00E+00">
                  <c:v>1.74E-3</c:v>
                </c:pt>
                <c:pt idx="95096" formatCode="0.00E+00">
                  <c:v>1.74E-3</c:v>
                </c:pt>
                <c:pt idx="95097" formatCode="0.00E+00">
                  <c:v>1.74E-3</c:v>
                </c:pt>
                <c:pt idx="95098" formatCode="0.00E+00">
                  <c:v>1.74E-3</c:v>
                </c:pt>
                <c:pt idx="95099" formatCode="0.00E+00">
                  <c:v>1.74E-3</c:v>
                </c:pt>
                <c:pt idx="95100" formatCode="0.00E+00">
                  <c:v>1.74E-3</c:v>
                </c:pt>
                <c:pt idx="95101" formatCode="0.00E+00">
                  <c:v>1.74E-3</c:v>
                </c:pt>
                <c:pt idx="95102" formatCode="0.00E+00">
                  <c:v>1.74E-3</c:v>
                </c:pt>
                <c:pt idx="95103" formatCode="0.00E+00">
                  <c:v>1.74E-3</c:v>
                </c:pt>
                <c:pt idx="95104" formatCode="0.00E+00">
                  <c:v>1.74E-3</c:v>
                </c:pt>
                <c:pt idx="95105" formatCode="0.00E+00">
                  <c:v>1.74E-3</c:v>
                </c:pt>
                <c:pt idx="95106" formatCode="0.00E+00">
                  <c:v>1.74E-3</c:v>
                </c:pt>
                <c:pt idx="95107" formatCode="0.00E+00">
                  <c:v>1.74E-3</c:v>
                </c:pt>
                <c:pt idx="95108" formatCode="0.00E+00">
                  <c:v>1.74E-3</c:v>
                </c:pt>
                <c:pt idx="95109" formatCode="0.00E+00">
                  <c:v>1.74E-3</c:v>
                </c:pt>
                <c:pt idx="95110" formatCode="0.00E+00">
                  <c:v>1.74E-3</c:v>
                </c:pt>
                <c:pt idx="95111" formatCode="0.00E+00">
                  <c:v>1.74E-3</c:v>
                </c:pt>
                <c:pt idx="95112" formatCode="0.00E+00">
                  <c:v>1.74E-3</c:v>
                </c:pt>
                <c:pt idx="95113" formatCode="0.00E+00">
                  <c:v>1.74E-3</c:v>
                </c:pt>
                <c:pt idx="95114" formatCode="0.00E+00">
                  <c:v>1.74E-3</c:v>
                </c:pt>
                <c:pt idx="95115" formatCode="0.00E+00">
                  <c:v>1.74E-3</c:v>
                </c:pt>
                <c:pt idx="95116" formatCode="0.00E+00">
                  <c:v>1.74E-3</c:v>
                </c:pt>
                <c:pt idx="95117" formatCode="0.00E+00">
                  <c:v>1.74E-3</c:v>
                </c:pt>
                <c:pt idx="95118" formatCode="0.00E+00">
                  <c:v>1.74E-3</c:v>
                </c:pt>
                <c:pt idx="95119" formatCode="0.00E+00">
                  <c:v>1.74E-3</c:v>
                </c:pt>
                <c:pt idx="95120" formatCode="0.00E+00">
                  <c:v>1.74E-3</c:v>
                </c:pt>
                <c:pt idx="95121" formatCode="0.00E+00">
                  <c:v>1.74E-3</c:v>
                </c:pt>
                <c:pt idx="95122" formatCode="0.00E+00">
                  <c:v>1.74E-3</c:v>
                </c:pt>
                <c:pt idx="95123" formatCode="0.00E+00">
                  <c:v>1.74E-3</c:v>
                </c:pt>
                <c:pt idx="95124" formatCode="0.00E+00">
                  <c:v>1.74E-3</c:v>
                </c:pt>
                <c:pt idx="95125" formatCode="0.00E+00">
                  <c:v>1.74E-3</c:v>
                </c:pt>
                <c:pt idx="95126" formatCode="0.00E+00">
                  <c:v>1.74E-3</c:v>
                </c:pt>
                <c:pt idx="95127" formatCode="0.00E+00">
                  <c:v>1.74E-3</c:v>
                </c:pt>
                <c:pt idx="95128" formatCode="0.00E+00">
                  <c:v>1.74E-3</c:v>
                </c:pt>
                <c:pt idx="95129" formatCode="0.00E+00">
                  <c:v>1.74E-3</c:v>
                </c:pt>
                <c:pt idx="95130" formatCode="0.00E+00">
                  <c:v>1.74E-3</c:v>
                </c:pt>
                <c:pt idx="95131" formatCode="0.00E+00">
                  <c:v>1.74E-3</c:v>
                </c:pt>
                <c:pt idx="95132" formatCode="0.00E+00">
                  <c:v>1.74E-3</c:v>
                </c:pt>
                <c:pt idx="95133" formatCode="0.00E+00">
                  <c:v>1.74E-3</c:v>
                </c:pt>
                <c:pt idx="95134" formatCode="0.00E+00">
                  <c:v>1.74E-3</c:v>
                </c:pt>
                <c:pt idx="95135" formatCode="0.00E+00">
                  <c:v>1.74E-3</c:v>
                </c:pt>
                <c:pt idx="95136" formatCode="0.00E+00">
                  <c:v>1.74E-3</c:v>
                </c:pt>
                <c:pt idx="95137" formatCode="0.00E+00">
                  <c:v>1.74E-3</c:v>
                </c:pt>
                <c:pt idx="95138" formatCode="0.00E+00">
                  <c:v>1.74E-3</c:v>
                </c:pt>
                <c:pt idx="95139" formatCode="0.00E+00">
                  <c:v>1.74E-3</c:v>
                </c:pt>
                <c:pt idx="95140" formatCode="0.00E+00">
                  <c:v>1.74E-3</c:v>
                </c:pt>
                <c:pt idx="95141" formatCode="0.00E+00">
                  <c:v>1.74E-3</c:v>
                </c:pt>
                <c:pt idx="95142" formatCode="0.00E+00">
                  <c:v>1.74E-3</c:v>
                </c:pt>
                <c:pt idx="95143" formatCode="0.00E+00">
                  <c:v>1.74E-3</c:v>
                </c:pt>
                <c:pt idx="95144" formatCode="0.00E+00">
                  <c:v>1.74E-3</c:v>
                </c:pt>
                <c:pt idx="95145" formatCode="0.00E+00">
                  <c:v>1.74E-3</c:v>
                </c:pt>
                <c:pt idx="95146" formatCode="0.00E+00">
                  <c:v>1.74E-3</c:v>
                </c:pt>
                <c:pt idx="95147" formatCode="0.00E+00">
                  <c:v>1.74E-3</c:v>
                </c:pt>
                <c:pt idx="95148" formatCode="0.00E+00">
                  <c:v>1.74E-3</c:v>
                </c:pt>
                <c:pt idx="95149" formatCode="0.00E+00">
                  <c:v>1.74E-3</c:v>
                </c:pt>
                <c:pt idx="95150" formatCode="0.00E+00">
                  <c:v>1.74E-3</c:v>
                </c:pt>
                <c:pt idx="95151" formatCode="0.00E+00">
                  <c:v>1.74E-3</c:v>
                </c:pt>
                <c:pt idx="95152" formatCode="0.00E+00">
                  <c:v>1.74E-3</c:v>
                </c:pt>
                <c:pt idx="95153" formatCode="0.00E+00">
                  <c:v>1.74E-3</c:v>
                </c:pt>
                <c:pt idx="95154" formatCode="0.00E+00">
                  <c:v>1.74E-3</c:v>
                </c:pt>
                <c:pt idx="95155" formatCode="0.00E+00">
                  <c:v>1.74E-3</c:v>
                </c:pt>
                <c:pt idx="95156" formatCode="0.00E+00">
                  <c:v>1.74E-3</c:v>
                </c:pt>
                <c:pt idx="95157" formatCode="0.00E+00">
                  <c:v>1.74E-3</c:v>
                </c:pt>
                <c:pt idx="95158" formatCode="0.00E+00">
                  <c:v>1.74E-3</c:v>
                </c:pt>
                <c:pt idx="95159" formatCode="0.00E+00">
                  <c:v>1.74E-3</c:v>
                </c:pt>
                <c:pt idx="95160" formatCode="0.00E+00">
                  <c:v>1.74E-3</c:v>
                </c:pt>
                <c:pt idx="95161" formatCode="0.00E+00">
                  <c:v>1.74E-3</c:v>
                </c:pt>
                <c:pt idx="95162" formatCode="0.00E+00">
                  <c:v>1.74E-3</c:v>
                </c:pt>
                <c:pt idx="95163" formatCode="0.00E+00">
                  <c:v>1.74E-3</c:v>
                </c:pt>
                <c:pt idx="95164" formatCode="0.00E+00">
                  <c:v>1.74E-3</c:v>
                </c:pt>
                <c:pt idx="95165" formatCode="0.00E+00">
                  <c:v>1.74E-3</c:v>
                </c:pt>
                <c:pt idx="95166" formatCode="0.00E+00">
                  <c:v>1.74E-3</c:v>
                </c:pt>
                <c:pt idx="95167" formatCode="0.00E+00">
                  <c:v>1.74E-3</c:v>
                </c:pt>
                <c:pt idx="95168" formatCode="0.00E+00">
                  <c:v>1.74E-3</c:v>
                </c:pt>
                <c:pt idx="95169" formatCode="0.00E+00">
                  <c:v>1.74E-3</c:v>
                </c:pt>
                <c:pt idx="95170" formatCode="0.00E+00">
                  <c:v>1.74E-3</c:v>
                </c:pt>
                <c:pt idx="95171" formatCode="0.00E+00">
                  <c:v>1.74E-3</c:v>
                </c:pt>
                <c:pt idx="95172" formatCode="0.00E+00">
                  <c:v>1.74E-3</c:v>
                </c:pt>
                <c:pt idx="95173" formatCode="0.00E+00">
                  <c:v>1.74E-3</c:v>
                </c:pt>
                <c:pt idx="95174" formatCode="0.00E+00">
                  <c:v>1.74E-3</c:v>
                </c:pt>
                <c:pt idx="95175" formatCode="0.00E+00">
                  <c:v>1.74E-3</c:v>
                </c:pt>
                <c:pt idx="95176" formatCode="0.00E+00">
                  <c:v>1.74E-3</c:v>
                </c:pt>
                <c:pt idx="95177" formatCode="0.00E+00">
                  <c:v>1.74E-3</c:v>
                </c:pt>
                <c:pt idx="95178" formatCode="0.00E+00">
                  <c:v>1.74E-3</c:v>
                </c:pt>
                <c:pt idx="95179" formatCode="0.00E+00">
                  <c:v>1.74E-3</c:v>
                </c:pt>
                <c:pt idx="95180" formatCode="0.00E+00">
                  <c:v>1.74E-3</c:v>
                </c:pt>
                <c:pt idx="95181" formatCode="0.00E+00">
                  <c:v>1.74E-3</c:v>
                </c:pt>
                <c:pt idx="95182" formatCode="0.00E+00">
                  <c:v>1.74E-3</c:v>
                </c:pt>
                <c:pt idx="95183" formatCode="0.00E+00">
                  <c:v>1.74E-3</c:v>
                </c:pt>
                <c:pt idx="95184" formatCode="0.00E+00">
                  <c:v>1.74E-3</c:v>
                </c:pt>
                <c:pt idx="95185" formatCode="0.00E+00">
                  <c:v>1.74E-3</c:v>
                </c:pt>
                <c:pt idx="95186" formatCode="0.00E+00">
                  <c:v>1.74E-3</c:v>
                </c:pt>
                <c:pt idx="95187" formatCode="0.00E+00">
                  <c:v>1.74E-3</c:v>
                </c:pt>
                <c:pt idx="95188" formatCode="0.00E+00">
                  <c:v>1.74E-3</c:v>
                </c:pt>
                <c:pt idx="95189" formatCode="0.00E+00">
                  <c:v>1.74E-3</c:v>
                </c:pt>
                <c:pt idx="95190" formatCode="0.00E+00">
                  <c:v>1.74E-3</c:v>
                </c:pt>
                <c:pt idx="95191" formatCode="0.00E+00">
                  <c:v>1.74E-3</c:v>
                </c:pt>
                <c:pt idx="95192" formatCode="0.00E+00">
                  <c:v>1.74E-3</c:v>
                </c:pt>
                <c:pt idx="95193" formatCode="0.00E+00">
                  <c:v>1.74E-3</c:v>
                </c:pt>
                <c:pt idx="95194" formatCode="0.00E+00">
                  <c:v>1.74E-3</c:v>
                </c:pt>
                <c:pt idx="95195" formatCode="0.00E+00">
                  <c:v>1.74E-3</c:v>
                </c:pt>
                <c:pt idx="95196" formatCode="0.00E+00">
                  <c:v>1.74E-3</c:v>
                </c:pt>
                <c:pt idx="95197" formatCode="0.00E+00">
                  <c:v>1.75E-3</c:v>
                </c:pt>
                <c:pt idx="95198" formatCode="0.00E+00">
                  <c:v>1.9E-3</c:v>
                </c:pt>
                <c:pt idx="95199" formatCode="0.00E+00">
                  <c:v>2.9499999999999999E-3</c:v>
                </c:pt>
                <c:pt idx="95200" formatCode="0.00E+00">
                  <c:v>5.0899999999999999E-3</c:v>
                </c:pt>
                <c:pt idx="95201" formatCode="0.00E+00">
                  <c:v>6.3800000000000003E-3</c:v>
                </c:pt>
                <c:pt idx="95202" formatCode="0.00E+00">
                  <c:v>6.0800000000000003E-3</c:v>
                </c:pt>
                <c:pt idx="95203" formatCode="0.00E+00">
                  <c:v>5.5199999999999997E-3</c:v>
                </c:pt>
                <c:pt idx="95204" formatCode="0.00E+00">
                  <c:v>5.3299999999999997E-3</c:v>
                </c:pt>
                <c:pt idx="95205" formatCode="0.00E+00">
                  <c:v>5.0699999999999999E-3</c:v>
                </c:pt>
                <c:pt idx="95206" formatCode="0.00E+00">
                  <c:v>4.8300000000000001E-3</c:v>
                </c:pt>
                <c:pt idx="95207" formatCode="0.00E+00">
                  <c:v>4.6800000000000001E-3</c:v>
                </c:pt>
                <c:pt idx="95208" formatCode="0.00E+00">
                  <c:v>4.4799999999999996E-3</c:v>
                </c:pt>
                <c:pt idx="95209" formatCode="0.00E+00">
                  <c:v>4.3600000000000002E-3</c:v>
                </c:pt>
                <c:pt idx="95210" formatCode="0.00E+00">
                  <c:v>4.2199999999999998E-3</c:v>
                </c:pt>
                <c:pt idx="95211" formatCode="0.00E+00">
                  <c:v>4.1000000000000003E-3</c:v>
                </c:pt>
                <c:pt idx="95212" formatCode="0.00E+00">
                  <c:v>4.0000000000000001E-3</c:v>
                </c:pt>
                <c:pt idx="95213" formatCode="0.00E+00">
                  <c:v>3.8999999999999998E-3</c:v>
                </c:pt>
                <c:pt idx="95214" formatCode="0.00E+00">
                  <c:v>3.82E-3</c:v>
                </c:pt>
                <c:pt idx="95215" formatCode="0.00E+00">
                  <c:v>3.7299999999999998E-3</c:v>
                </c:pt>
                <c:pt idx="95216" formatCode="0.00E+00">
                  <c:v>3.6600000000000001E-3</c:v>
                </c:pt>
                <c:pt idx="95217" formatCode="0.00E+00">
                  <c:v>3.5899999999999999E-3</c:v>
                </c:pt>
                <c:pt idx="95218" formatCode="0.00E+00">
                  <c:v>3.5200000000000001E-3</c:v>
                </c:pt>
                <c:pt idx="95219" formatCode="0.00E+00">
                  <c:v>3.47E-3</c:v>
                </c:pt>
                <c:pt idx="95220" formatCode="0.00E+00">
                  <c:v>3.4099999999999998E-3</c:v>
                </c:pt>
                <c:pt idx="95221" formatCode="0.00E+00">
                  <c:v>3.3600000000000001E-3</c:v>
                </c:pt>
                <c:pt idx="95222" formatCode="0.00E+00">
                  <c:v>3.31E-3</c:v>
                </c:pt>
                <c:pt idx="95223" formatCode="0.00E+00">
                  <c:v>3.2699999999999999E-3</c:v>
                </c:pt>
                <c:pt idx="95224" formatCode="0.00E+00">
                  <c:v>3.2299999999999998E-3</c:v>
                </c:pt>
                <c:pt idx="95225" formatCode="0.00E+00">
                  <c:v>3.1900000000000001E-3</c:v>
                </c:pt>
                <c:pt idx="95226" formatCode="0.00E+00">
                  <c:v>3.16E-3</c:v>
                </c:pt>
                <c:pt idx="95227" formatCode="0.00E+00">
                  <c:v>3.1199999999999999E-3</c:v>
                </c:pt>
                <c:pt idx="95228" formatCode="0.00E+00">
                  <c:v>3.0899999999999999E-3</c:v>
                </c:pt>
                <c:pt idx="95229" formatCode="0.00E+00">
                  <c:v>3.0599999999999998E-3</c:v>
                </c:pt>
                <c:pt idx="95230" formatCode="0.00E+00">
                  <c:v>3.0400000000000002E-3</c:v>
                </c:pt>
                <c:pt idx="95231" formatCode="0.00E+00">
                  <c:v>3.0100000000000001E-3</c:v>
                </c:pt>
                <c:pt idx="95232" formatCode="0.00E+00">
                  <c:v>2.99E-3</c:v>
                </c:pt>
                <c:pt idx="95233" formatCode="0.00E+00">
                  <c:v>2.96E-3</c:v>
                </c:pt>
                <c:pt idx="95234" formatCode="0.00E+00">
                  <c:v>2.9399999999999999E-3</c:v>
                </c:pt>
                <c:pt idx="95235" formatCode="0.00E+00">
                  <c:v>2.9199999999999999E-3</c:v>
                </c:pt>
                <c:pt idx="95236" formatCode="0.00E+00">
                  <c:v>2.8999999999999998E-3</c:v>
                </c:pt>
                <c:pt idx="95237" formatCode="0.00E+00">
                  <c:v>2.8800000000000002E-3</c:v>
                </c:pt>
                <c:pt idx="95238" formatCode="0.00E+00">
                  <c:v>2.8600000000000001E-3</c:v>
                </c:pt>
                <c:pt idx="95239" formatCode="0.00E+00">
                  <c:v>2.8500000000000001E-3</c:v>
                </c:pt>
                <c:pt idx="95240" formatCode="0.00E+00">
                  <c:v>2.8300000000000001E-3</c:v>
                </c:pt>
                <c:pt idx="95241" formatCode="0.00E+00">
                  <c:v>2.81E-3</c:v>
                </c:pt>
                <c:pt idx="95242" formatCode="0.00E+00">
                  <c:v>2.8E-3</c:v>
                </c:pt>
                <c:pt idx="95243" formatCode="0.00E+00">
                  <c:v>2.7899999999999999E-3</c:v>
                </c:pt>
                <c:pt idx="95244" formatCode="0.00E+00">
                  <c:v>2.7699999999999999E-3</c:v>
                </c:pt>
                <c:pt idx="95245" formatCode="0.00E+00">
                  <c:v>2.7599999999999999E-3</c:v>
                </c:pt>
                <c:pt idx="95246" formatCode="0.00E+00">
                  <c:v>2.7499999999999998E-3</c:v>
                </c:pt>
                <c:pt idx="95247" formatCode="0.00E+00">
                  <c:v>2.7399999999999998E-3</c:v>
                </c:pt>
                <c:pt idx="95248" formatCode="0.00E+00">
                  <c:v>2.7299999999999998E-3</c:v>
                </c:pt>
                <c:pt idx="95249" formatCode="0.00E+00">
                  <c:v>2.7100000000000002E-3</c:v>
                </c:pt>
                <c:pt idx="95250" formatCode="0.00E+00">
                  <c:v>2.7000000000000001E-3</c:v>
                </c:pt>
                <c:pt idx="95251" formatCode="0.00E+00">
                  <c:v>2.6900000000000001E-3</c:v>
                </c:pt>
                <c:pt idx="95252" formatCode="0.00E+00">
                  <c:v>2.6800000000000001E-3</c:v>
                </c:pt>
                <c:pt idx="95253" formatCode="0.00E+00">
                  <c:v>2.6700000000000001E-3</c:v>
                </c:pt>
                <c:pt idx="95254" formatCode="0.00E+00">
                  <c:v>2.6700000000000001E-3</c:v>
                </c:pt>
                <c:pt idx="95255" formatCode="0.00E+00">
                  <c:v>2.66E-3</c:v>
                </c:pt>
                <c:pt idx="95256" formatCode="0.00E+00">
                  <c:v>2.65E-3</c:v>
                </c:pt>
                <c:pt idx="95257" formatCode="0.00E+00">
                  <c:v>2.64E-3</c:v>
                </c:pt>
                <c:pt idx="95258" formatCode="0.00E+00">
                  <c:v>2.63E-3</c:v>
                </c:pt>
                <c:pt idx="95259" formatCode="0.00E+00">
                  <c:v>2.63E-3</c:v>
                </c:pt>
                <c:pt idx="95260" formatCode="0.00E+00">
                  <c:v>2.6199999999999999E-3</c:v>
                </c:pt>
                <c:pt idx="95261" formatCode="0.00E+00">
                  <c:v>2.6099999999999999E-3</c:v>
                </c:pt>
                <c:pt idx="95262" formatCode="0.00E+00">
                  <c:v>2.5999999999999999E-3</c:v>
                </c:pt>
                <c:pt idx="95263" formatCode="0.00E+00">
                  <c:v>2.5999999999999999E-3</c:v>
                </c:pt>
                <c:pt idx="95264" formatCode="0.00E+00">
                  <c:v>2.5899999999999999E-3</c:v>
                </c:pt>
                <c:pt idx="95265" formatCode="0.00E+00">
                  <c:v>2.5799999999999998E-3</c:v>
                </c:pt>
                <c:pt idx="95266" formatCode="0.00E+00">
                  <c:v>2.5799999999999998E-3</c:v>
                </c:pt>
                <c:pt idx="95267" formatCode="0.00E+00">
                  <c:v>2.5699999999999998E-3</c:v>
                </c:pt>
                <c:pt idx="95268" formatCode="0.00E+00">
                  <c:v>2.5600000000000002E-3</c:v>
                </c:pt>
                <c:pt idx="95269" formatCode="0.00E+00">
                  <c:v>2.5600000000000002E-3</c:v>
                </c:pt>
                <c:pt idx="95270" formatCode="0.00E+00">
                  <c:v>2.5500000000000002E-3</c:v>
                </c:pt>
                <c:pt idx="95271" formatCode="0.00E+00">
                  <c:v>2.5500000000000002E-3</c:v>
                </c:pt>
                <c:pt idx="95272" formatCode="0.00E+00">
                  <c:v>2.5400000000000002E-3</c:v>
                </c:pt>
                <c:pt idx="95273" formatCode="0.00E+00">
                  <c:v>2.5400000000000002E-3</c:v>
                </c:pt>
                <c:pt idx="95274" formatCode="0.00E+00">
                  <c:v>2.5300000000000001E-3</c:v>
                </c:pt>
                <c:pt idx="95275" formatCode="0.00E+00">
                  <c:v>2.5300000000000001E-3</c:v>
                </c:pt>
                <c:pt idx="95276" formatCode="0.00E+00">
                  <c:v>2.5200000000000001E-3</c:v>
                </c:pt>
                <c:pt idx="95277" formatCode="0.00E+00">
                  <c:v>2.5200000000000001E-3</c:v>
                </c:pt>
                <c:pt idx="95278" formatCode="0.00E+00">
                  <c:v>2.5100000000000001E-3</c:v>
                </c:pt>
                <c:pt idx="95279" formatCode="0.00E+00">
                  <c:v>2.5000000000000001E-3</c:v>
                </c:pt>
                <c:pt idx="95280" formatCode="0.00E+00">
                  <c:v>2.5000000000000001E-3</c:v>
                </c:pt>
                <c:pt idx="95281" formatCode="0.00E+00">
                  <c:v>2.5000000000000001E-3</c:v>
                </c:pt>
                <c:pt idx="95282" formatCode="0.00E+00">
                  <c:v>2.49E-3</c:v>
                </c:pt>
                <c:pt idx="95283" formatCode="0.00E+00">
                  <c:v>2.49E-3</c:v>
                </c:pt>
                <c:pt idx="95284" formatCode="0.00E+00">
                  <c:v>2.48E-3</c:v>
                </c:pt>
                <c:pt idx="95285" formatCode="0.00E+00">
                  <c:v>2.48E-3</c:v>
                </c:pt>
                <c:pt idx="95286" formatCode="0.00E+00">
                  <c:v>2.47E-3</c:v>
                </c:pt>
                <c:pt idx="95287" formatCode="0.00E+00">
                  <c:v>2.47E-3</c:v>
                </c:pt>
                <c:pt idx="95288" formatCode="0.00E+00">
                  <c:v>2.47E-3</c:v>
                </c:pt>
                <c:pt idx="95289" formatCode="0.00E+00">
                  <c:v>2.4599999999999999E-3</c:v>
                </c:pt>
                <c:pt idx="95290" formatCode="0.00E+00">
                  <c:v>2.4599999999999999E-3</c:v>
                </c:pt>
                <c:pt idx="95291" formatCode="0.00E+00">
                  <c:v>2.4599999999999999E-3</c:v>
                </c:pt>
                <c:pt idx="95292" formatCode="0.00E+00">
                  <c:v>2.4499999999999999E-3</c:v>
                </c:pt>
                <c:pt idx="95293" formatCode="0.00E+00">
                  <c:v>2.4499999999999999E-3</c:v>
                </c:pt>
                <c:pt idx="95294" formatCode="0.00E+00">
                  <c:v>2.4399999999999999E-3</c:v>
                </c:pt>
                <c:pt idx="95295" formatCode="0.00E+00">
                  <c:v>2.4399999999999999E-3</c:v>
                </c:pt>
                <c:pt idx="95296" formatCode="0.00E+00">
                  <c:v>2.4399999999999999E-3</c:v>
                </c:pt>
                <c:pt idx="95297" formatCode="0.00E+00">
                  <c:v>2.4299999999999999E-3</c:v>
                </c:pt>
                <c:pt idx="95298" formatCode="0.00E+00">
                  <c:v>2.4299999999999999E-3</c:v>
                </c:pt>
                <c:pt idx="95299" formatCode="0.00E+00">
                  <c:v>2.4299999999999999E-3</c:v>
                </c:pt>
                <c:pt idx="95300" formatCode="0.00E+00">
                  <c:v>2.4199999999999998E-3</c:v>
                </c:pt>
                <c:pt idx="95301" formatCode="0.00E+00">
                  <c:v>2.4199999999999998E-3</c:v>
                </c:pt>
                <c:pt idx="95302" formatCode="0.00E+00">
                  <c:v>2.4099999999999998E-3</c:v>
                </c:pt>
                <c:pt idx="95303" formatCode="0.00E+00">
                  <c:v>2.4099999999999998E-3</c:v>
                </c:pt>
                <c:pt idx="95304" formatCode="0.00E+00">
                  <c:v>2.4099999999999998E-3</c:v>
                </c:pt>
                <c:pt idx="95305" formatCode="0.00E+00">
                  <c:v>2.3999999999999998E-3</c:v>
                </c:pt>
                <c:pt idx="95306" formatCode="0.00E+00">
                  <c:v>2.3999999999999998E-3</c:v>
                </c:pt>
                <c:pt idx="95307" formatCode="0.00E+00">
                  <c:v>2.3999999999999998E-3</c:v>
                </c:pt>
                <c:pt idx="95308" formatCode="0.00E+00">
                  <c:v>2.3999999999999998E-3</c:v>
                </c:pt>
                <c:pt idx="95309" formatCode="0.00E+00">
                  <c:v>2.3900000000000002E-3</c:v>
                </c:pt>
                <c:pt idx="95310" formatCode="0.00E+00">
                  <c:v>2.3900000000000002E-3</c:v>
                </c:pt>
                <c:pt idx="95311" formatCode="0.00E+00">
                  <c:v>2.3900000000000002E-3</c:v>
                </c:pt>
                <c:pt idx="95312" formatCode="0.00E+00">
                  <c:v>2.3800000000000002E-3</c:v>
                </c:pt>
                <c:pt idx="95313" formatCode="0.00E+00">
                  <c:v>2.3800000000000002E-3</c:v>
                </c:pt>
                <c:pt idx="95314" formatCode="0.00E+00">
                  <c:v>2.3800000000000002E-3</c:v>
                </c:pt>
                <c:pt idx="95315" formatCode="0.00E+00">
                  <c:v>2.3700000000000001E-3</c:v>
                </c:pt>
                <c:pt idx="95316" formatCode="0.00E+00">
                  <c:v>2.3700000000000001E-3</c:v>
                </c:pt>
                <c:pt idx="95317" formatCode="0.00E+00">
                  <c:v>2.3700000000000001E-3</c:v>
                </c:pt>
                <c:pt idx="95318" formatCode="0.00E+00">
                  <c:v>2.3600000000000001E-3</c:v>
                </c:pt>
                <c:pt idx="95319" formatCode="0.00E+00">
                  <c:v>2.3600000000000001E-3</c:v>
                </c:pt>
                <c:pt idx="95320" formatCode="0.00E+00">
                  <c:v>2.3600000000000001E-3</c:v>
                </c:pt>
                <c:pt idx="95321" formatCode="0.00E+00">
                  <c:v>2.3600000000000001E-3</c:v>
                </c:pt>
                <c:pt idx="95322" formatCode="0.00E+00">
                  <c:v>2.3500000000000001E-3</c:v>
                </c:pt>
                <c:pt idx="95323" formatCode="0.00E+00">
                  <c:v>2.3500000000000001E-3</c:v>
                </c:pt>
                <c:pt idx="95324" formatCode="0.00E+00">
                  <c:v>2.3500000000000001E-3</c:v>
                </c:pt>
                <c:pt idx="95325" formatCode="0.00E+00">
                  <c:v>2.3400000000000001E-3</c:v>
                </c:pt>
                <c:pt idx="95326" formatCode="0.00E+00">
                  <c:v>2.3400000000000001E-3</c:v>
                </c:pt>
                <c:pt idx="95327" formatCode="0.00E+00">
                  <c:v>2.3400000000000001E-3</c:v>
                </c:pt>
                <c:pt idx="95328" formatCode="0.00E+00">
                  <c:v>2.3400000000000001E-3</c:v>
                </c:pt>
                <c:pt idx="95329" formatCode="0.00E+00">
                  <c:v>2.33E-3</c:v>
                </c:pt>
                <c:pt idx="95330" formatCode="0.00E+00">
                  <c:v>2.33E-3</c:v>
                </c:pt>
                <c:pt idx="95331" formatCode="0.00E+00">
                  <c:v>2.33E-3</c:v>
                </c:pt>
                <c:pt idx="95332" formatCode="0.00E+00">
                  <c:v>2.33E-3</c:v>
                </c:pt>
                <c:pt idx="95333" formatCode="0.00E+00">
                  <c:v>2.32E-3</c:v>
                </c:pt>
                <c:pt idx="95334" formatCode="0.00E+00">
                  <c:v>2.32E-3</c:v>
                </c:pt>
                <c:pt idx="95335" formatCode="0.00E+00">
                  <c:v>2.32E-3</c:v>
                </c:pt>
                <c:pt idx="95336" formatCode="0.00E+00">
                  <c:v>2.32E-3</c:v>
                </c:pt>
                <c:pt idx="95337" formatCode="0.00E+00">
                  <c:v>2.31E-3</c:v>
                </c:pt>
                <c:pt idx="95338" formatCode="0.00E+00">
                  <c:v>2.31E-3</c:v>
                </c:pt>
                <c:pt idx="95339" formatCode="0.00E+00">
                  <c:v>2.31E-3</c:v>
                </c:pt>
                <c:pt idx="95340" formatCode="0.00E+00">
                  <c:v>2.31E-3</c:v>
                </c:pt>
                <c:pt idx="95341" formatCode="0.00E+00">
                  <c:v>2.3E-3</c:v>
                </c:pt>
                <c:pt idx="95342" formatCode="0.00E+00">
                  <c:v>2.3E-3</c:v>
                </c:pt>
                <c:pt idx="95343" formatCode="0.00E+00">
                  <c:v>2.3E-3</c:v>
                </c:pt>
                <c:pt idx="95344" formatCode="0.00E+00">
                  <c:v>2.3E-3</c:v>
                </c:pt>
                <c:pt idx="95345" formatCode="0.00E+00">
                  <c:v>2.2899999999999999E-3</c:v>
                </c:pt>
                <c:pt idx="95346" formatCode="0.00E+00">
                  <c:v>2.2899999999999999E-3</c:v>
                </c:pt>
                <c:pt idx="95347" formatCode="0.00E+00">
                  <c:v>2.2899999999999999E-3</c:v>
                </c:pt>
                <c:pt idx="95348" formatCode="0.00E+00">
                  <c:v>2.2899999999999999E-3</c:v>
                </c:pt>
                <c:pt idx="95349" formatCode="0.00E+00">
                  <c:v>2.2899999999999999E-3</c:v>
                </c:pt>
                <c:pt idx="95350" formatCode="0.00E+00">
                  <c:v>2.2799999999999999E-3</c:v>
                </c:pt>
                <c:pt idx="95351" formatCode="0.00E+00">
                  <c:v>2.2799999999999999E-3</c:v>
                </c:pt>
                <c:pt idx="95352" formatCode="0.00E+00">
                  <c:v>2.2799999999999999E-3</c:v>
                </c:pt>
                <c:pt idx="95353" formatCode="0.00E+00">
                  <c:v>2.2799999999999999E-3</c:v>
                </c:pt>
                <c:pt idx="95354" formatCode="0.00E+00">
                  <c:v>2.2699999999999999E-3</c:v>
                </c:pt>
                <c:pt idx="95355" formatCode="0.00E+00">
                  <c:v>2.2699999999999999E-3</c:v>
                </c:pt>
                <c:pt idx="95356" formatCode="0.00E+00">
                  <c:v>2.2699999999999999E-3</c:v>
                </c:pt>
                <c:pt idx="95357" formatCode="0.00E+00">
                  <c:v>2.2699999999999999E-3</c:v>
                </c:pt>
                <c:pt idx="95358" formatCode="0.00E+00">
                  <c:v>2.2699999999999999E-3</c:v>
                </c:pt>
                <c:pt idx="95359" formatCode="0.00E+00">
                  <c:v>2.2599999999999999E-3</c:v>
                </c:pt>
                <c:pt idx="95360" formatCode="0.00E+00">
                  <c:v>2.2599999999999999E-3</c:v>
                </c:pt>
                <c:pt idx="95361" formatCode="0.00E+00">
                  <c:v>2.2599999999999999E-3</c:v>
                </c:pt>
                <c:pt idx="95362" formatCode="0.00E+00">
                  <c:v>2.2599999999999999E-3</c:v>
                </c:pt>
                <c:pt idx="95363" formatCode="0.00E+00">
                  <c:v>2.2599999999999999E-3</c:v>
                </c:pt>
                <c:pt idx="95364" formatCode="0.00E+00">
                  <c:v>2.2499999999999998E-3</c:v>
                </c:pt>
                <c:pt idx="95365" formatCode="0.00E+00">
                  <c:v>2.2499999999999998E-3</c:v>
                </c:pt>
                <c:pt idx="95366" formatCode="0.00E+00">
                  <c:v>2.2499999999999998E-3</c:v>
                </c:pt>
                <c:pt idx="95367" formatCode="0.00E+00">
                  <c:v>2.2499999999999998E-3</c:v>
                </c:pt>
                <c:pt idx="95368" formatCode="0.00E+00">
                  <c:v>2.2499999999999998E-3</c:v>
                </c:pt>
                <c:pt idx="95369" formatCode="0.00E+00">
                  <c:v>2.2399999999999998E-3</c:v>
                </c:pt>
                <c:pt idx="95370" formatCode="0.00E+00">
                  <c:v>2.2399999999999998E-3</c:v>
                </c:pt>
                <c:pt idx="95371" formatCode="0.00E+00">
                  <c:v>2.2399999999999998E-3</c:v>
                </c:pt>
                <c:pt idx="95372" formatCode="0.00E+00">
                  <c:v>2.2399999999999998E-3</c:v>
                </c:pt>
                <c:pt idx="95373" formatCode="0.00E+00">
                  <c:v>2.2399999999999998E-3</c:v>
                </c:pt>
                <c:pt idx="95374" formatCode="0.00E+00">
                  <c:v>2.2300000000000002E-3</c:v>
                </c:pt>
                <c:pt idx="95375" formatCode="0.00E+00">
                  <c:v>2.2300000000000002E-3</c:v>
                </c:pt>
                <c:pt idx="95376" formatCode="0.00E+00">
                  <c:v>2.2300000000000002E-3</c:v>
                </c:pt>
                <c:pt idx="95377" formatCode="0.00E+00">
                  <c:v>2.2300000000000002E-3</c:v>
                </c:pt>
                <c:pt idx="95378" formatCode="0.00E+00">
                  <c:v>2.2300000000000002E-3</c:v>
                </c:pt>
                <c:pt idx="95379" formatCode="0.00E+00">
                  <c:v>2.2200000000000002E-3</c:v>
                </c:pt>
                <c:pt idx="95380" formatCode="0.00E+00">
                  <c:v>2.2200000000000002E-3</c:v>
                </c:pt>
                <c:pt idx="95381" formatCode="0.00E+00">
                  <c:v>2.2200000000000002E-3</c:v>
                </c:pt>
                <c:pt idx="95382" formatCode="0.00E+00">
                  <c:v>2.2200000000000002E-3</c:v>
                </c:pt>
                <c:pt idx="95383" formatCode="0.00E+00">
                  <c:v>2.2200000000000002E-3</c:v>
                </c:pt>
                <c:pt idx="95384" formatCode="0.00E+00">
                  <c:v>2.2200000000000002E-3</c:v>
                </c:pt>
                <c:pt idx="95385" formatCode="0.00E+00">
                  <c:v>2.2200000000000002E-3</c:v>
                </c:pt>
                <c:pt idx="95386" formatCode="0.00E+00">
                  <c:v>2.2100000000000002E-3</c:v>
                </c:pt>
                <c:pt idx="95387" formatCode="0.00E+00">
                  <c:v>2.2100000000000002E-3</c:v>
                </c:pt>
                <c:pt idx="95388" formatCode="0.00E+00">
                  <c:v>2.2100000000000002E-3</c:v>
                </c:pt>
                <c:pt idx="95389" formatCode="0.00E+00">
                  <c:v>2.2100000000000002E-3</c:v>
                </c:pt>
                <c:pt idx="95390" formatCode="0.00E+00">
                  <c:v>2.2100000000000002E-3</c:v>
                </c:pt>
                <c:pt idx="95391" formatCode="0.00E+00">
                  <c:v>2.2000000000000001E-3</c:v>
                </c:pt>
                <c:pt idx="95392" formatCode="0.00E+00">
                  <c:v>2.2000000000000001E-3</c:v>
                </c:pt>
                <c:pt idx="95393" formatCode="0.00E+00">
                  <c:v>2.2000000000000001E-3</c:v>
                </c:pt>
                <c:pt idx="95394" formatCode="0.00E+00">
                  <c:v>2.2000000000000001E-3</c:v>
                </c:pt>
                <c:pt idx="95395" formatCode="0.00E+00">
                  <c:v>2.2000000000000001E-3</c:v>
                </c:pt>
                <c:pt idx="95396" formatCode="0.00E+00">
                  <c:v>2.2000000000000001E-3</c:v>
                </c:pt>
                <c:pt idx="95397" formatCode="0.00E+00">
                  <c:v>2.1900000000000001E-3</c:v>
                </c:pt>
                <c:pt idx="95398" formatCode="0.00E+00">
                  <c:v>2.1900000000000001E-3</c:v>
                </c:pt>
                <c:pt idx="95399" formatCode="0.00E+00">
                  <c:v>2.1900000000000001E-3</c:v>
                </c:pt>
                <c:pt idx="95400" formatCode="0.00E+00">
                  <c:v>2.1900000000000001E-3</c:v>
                </c:pt>
                <c:pt idx="95401" formatCode="0.00E+00">
                  <c:v>2.1900000000000001E-3</c:v>
                </c:pt>
                <c:pt idx="95402" formatCode="0.00E+00">
                  <c:v>2.1900000000000001E-3</c:v>
                </c:pt>
                <c:pt idx="95403" formatCode="0.00E+00">
                  <c:v>2.1800000000000001E-3</c:v>
                </c:pt>
                <c:pt idx="95404" formatCode="0.00E+00">
                  <c:v>2.1800000000000001E-3</c:v>
                </c:pt>
                <c:pt idx="95405" formatCode="0.00E+00">
                  <c:v>2.1800000000000001E-3</c:v>
                </c:pt>
                <c:pt idx="95406" formatCode="0.00E+00">
                  <c:v>2.1800000000000001E-3</c:v>
                </c:pt>
                <c:pt idx="95407" formatCode="0.00E+00">
                  <c:v>2.1800000000000001E-3</c:v>
                </c:pt>
                <c:pt idx="95408" formatCode="0.00E+00">
                  <c:v>2.1800000000000001E-3</c:v>
                </c:pt>
                <c:pt idx="95409" formatCode="0.00E+00">
                  <c:v>2.1700000000000001E-3</c:v>
                </c:pt>
                <c:pt idx="95410" formatCode="0.00E+00">
                  <c:v>2.1700000000000001E-3</c:v>
                </c:pt>
                <c:pt idx="95411" formatCode="0.00E+00">
                  <c:v>2.1700000000000001E-3</c:v>
                </c:pt>
                <c:pt idx="95412" formatCode="0.00E+00">
                  <c:v>2.1700000000000001E-3</c:v>
                </c:pt>
                <c:pt idx="95413" formatCode="0.00E+00">
                  <c:v>2.1700000000000001E-3</c:v>
                </c:pt>
                <c:pt idx="95414" formatCode="0.00E+00">
                  <c:v>2.1700000000000001E-3</c:v>
                </c:pt>
                <c:pt idx="95415" formatCode="0.00E+00">
                  <c:v>2.1700000000000001E-3</c:v>
                </c:pt>
                <c:pt idx="95416" formatCode="0.00E+00">
                  <c:v>2.16E-3</c:v>
                </c:pt>
                <c:pt idx="95417" formatCode="0.00E+00">
                  <c:v>2.16E-3</c:v>
                </c:pt>
                <c:pt idx="95418" formatCode="0.00E+00">
                  <c:v>2.16E-3</c:v>
                </c:pt>
                <c:pt idx="95419" formatCode="0.00E+00">
                  <c:v>2.16E-3</c:v>
                </c:pt>
                <c:pt idx="95420" formatCode="0.00E+00">
                  <c:v>2.16E-3</c:v>
                </c:pt>
                <c:pt idx="95421" formatCode="0.00E+00">
                  <c:v>2.16E-3</c:v>
                </c:pt>
                <c:pt idx="95422" formatCode="0.00E+00">
                  <c:v>2.16E-3</c:v>
                </c:pt>
                <c:pt idx="95423" formatCode="0.00E+00">
                  <c:v>2.16E-3</c:v>
                </c:pt>
                <c:pt idx="95424" formatCode="0.00E+00">
                  <c:v>2.15E-3</c:v>
                </c:pt>
                <c:pt idx="95425" formatCode="0.00E+00">
                  <c:v>2.15E-3</c:v>
                </c:pt>
                <c:pt idx="95426" formatCode="0.00E+00">
                  <c:v>2.15E-3</c:v>
                </c:pt>
                <c:pt idx="95427" formatCode="0.00E+00">
                  <c:v>2.15E-3</c:v>
                </c:pt>
                <c:pt idx="95428" formatCode="0.00E+00">
                  <c:v>2.15E-3</c:v>
                </c:pt>
                <c:pt idx="95429" formatCode="0.00E+00">
                  <c:v>2.15E-3</c:v>
                </c:pt>
                <c:pt idx="95430" formatCode="0.00E+00">
                  <c:v>2.15E-3</c:v>
                </c:pt>
                <c:pt idx="95431" formatCode="0.00E+00">
                  <c:v>2.14E-3</c:v>
                </c:pt>
                <c:pt idx="95432" formatCode="0.00E+00">
                  <c:v>2.14E-3</c:v>
                </c:pt>
                <c:pt idx="95433" formatCode="0.00E+00">
                  <c:v>2.14E-3</c:v>
                </c:pt>
                <c:pt idx="95434" formatCode="0.00E+00">
                  <c:v>2.14E-3</c:v>
                </c:pt>
                <c:pt idx="95435" formatCode="0.00E+00">
                  <c:v>2.14E-3</c:v>
                </c:pt>
                <c:pt idx="95436" formatCode="0.00E+00">
                  <c:v>2.14E-3</c:v>
                </c:pt>
                <c:pt idx="95437" formatCode="0.00E+00">
                  <c:v>2.14E-3</c:v>
                </c:pt>
                <c:pt idx="95438" formatCode="0.00E+00">
                  <c:v>2.1299999999999999E-3</c:v>
                </c:pt>
                <c:pt idx="95439" formatCode="0.00E+00">
                  <c:v>2.1299999999999999E-3</c:v>
                </c:pt>
                <c:pt idx="95440" formatCode="0.00E+00">
                  <c:v>2.1299999999999999E-3</c:v>
                </c:pt>
                <c:pt idx="95441" formatCode="0.00E+00">
                  <c:v>2.1299999999999999E-3</c:v>
                </c:pt>
                <c:pt idx="95442" formatCode="0.00E+00">
                  <c:v>2.1299999999999999E-3</c:v>
                </c:pt>
                <c:pt idx="95443" formatCode="0.00E+00">
                  <c:v>2.1299999999999999E-3</c:v>
                </c:pt>
                <c:pt idx="95444" formatCode="0.00E+00">
                  <c:v>2.1299999999999999E-3</c:v>
                </c:pt>
                <c:pt idx="95445" formatCode="0.00E+00">
                  <c:v>2.1299999999999999E-3</c:v>
                </c:pt>
                <c:pt idx="95446" formatCode="0.00E+00">
                  <c:v>2.1199999999999999E-3</c:v>
                </c:pt>
                <c:pt idx="95447" formatCode="0.00E+00">
                  <c:v>2.1199999999999999E-3</c:v>
                </c:pt>
                <c:pt idx="95448" formatCode="0.00E+00">
                  <c:v>2.1199999999999999E-3</c:v>
                </c:pt>
                <c:pt idx="95449" formatCode="0.00E+00">
                  <c:v>2.1199999999999999E-3</c:v>
                </c:pt>
                <c:pt idx="95450" formatCode="0.00E+00">
                  <c:v>2.1199999999999999E-3</c:v>
                </c:pt>
                <c:pt idx="95451" formatCode="0.00E+00">
                  <c:v>2.1199999999999999E-3</c:v>
                </c:pt>
                <c:pt idx="95452" formatCode="0.00E+00">
                  <c:v>2.1199999999999999E-3</c:v>
                </c:pt>
                <c:pt idx="95453" formatCode="0.00E+00">
                  <c:v>2.1199999999999999E-3</c:v>
                </c:pt>
                <c:pt idx="95454" formatCode="0.00E+00">
                  <c:v>2.1099999999999999E-3</c:v>
                </c:pt>
                <c:pt idx="95455" formatCode="0.00E+00">
                  <c:v>2.1099999999999999E-3</c:v>
                </c:pt>
                <c:pt idx="95456" formatCode="0.00E+00">
                  <c:v>2.1099999999999999E-3</c:v>
                </c:pt>
                <c:pt idx="95457" formatCode="0.00E+00">
                  <c:v>2.1099999999999999E-3</c:v>
                </c:pt>
                <c:pt idx="95458" formatCode="0.00E+00">
                  <c:v>2.1099999999999999E-3</c:v>
                </c:pt>
                <c:pt idx="95459" formatCode="0.00E+00">
                  <c:v>2.1099999999999999E-3</c:v>
                </c:pt>
                <c:pt idx="95460" formatCode="0.00E+00">
                  <c:v>2.1099999999999999E-3</c:v>
                </c:pt>
                <c:pt idx="95461" formatCode="0.00E+00">
                  <c:v>2.1099999999999999E-3</c:v>
                </c:pt>
                <c:pt idx="95462" formatCode="0.00E+00">
                  <c:v>2.1099999999999999E-3</c:v>
                </c:pt>
                <c:pt idx="95463" formatCode="0.00E+00">
                  <c:v>2.0999999999999999E-3</c:v>
                </c:pt>
                <c:pt idx="95464" formatCode="0.00E+00">
                  <c:v>2.0999999999999999E-3</c:v>
                </c:pt>
                <c:pt idx="95465" formatCode="0.00E+00">
                  <c:v>2.0999999999999999E-3</c:v>
                </c:pt>
                <c:pt idx="95466" formatCode="0.00E+00">
                  <c:v>2.0999999999999999E-3</c:v>
                </c:pt>
                <c:pt idx="95467" formatCode="0.00E+00">
                  <c:v>2.0999999999999999E-3</c:v>
                </c:pt>
                <c:pt idx="95468" formatCode="0.00E+00">
                  <c:v>2.0999999999999999E-3</c:v>
                </c:pt>
                <c:pt idx="95469" formatCode="0.00E+00">
                  <c:v>2.0999999999999999E-3</c:v>
                </c:pt>
                <c:pt idx="95470" formatCode="0.00E+00">
                  <c:v>2.0999999999999999E-3</c:v>
                </c:pt>
                <c:pt idx="95471" formatCode="0.00E+00">
                  <c:v>2.0999999999999999E-3</c:v>
                </c:pt>
                <c:pt idx="95472" formatCode="0.00E+00">
                  <c:v>2.0999999999999999E-3</c:v>
                </c:pt>
                <c:pt idx="95473" formatCode="0.00E+00">
                  <c:v>2.0899999999999998E-3</c:v>
                </c:pt>
                <c:pt idx="95474" formatCode="0.00E+00">
                  <c:v>2.0899999999999998E-3</c:v>
                </c:pt>
                <c:pt idx="95475" formatCode="0.00E+00">
                  <c:v>2.0899999999999998E-3</c:v>
                </c:pt>
                <c:pt idx="95476" formatCode="0.00E+00">
                  <c:v>2.0899999999999998E-3</c:v>
                </c:pt>
                <c:pt idx="95477" formatCode="0.00E+00">
                  <c:v>2.0899999999999998E-3</c:v>
                </c:pt>
                <c:pt idx="95478" formatCode="0.00E+00">
                  <c:v>2.0899999999999998E-3</c:v>
                </c:pt>
                <c:pt idx="95479" formatCode="0.00E+00">
                  <c:v>2.0899999999999998E-3</c:v>
                </c:pt>
                <c:pt idx="95480" formatCode="0.00E+00">
                  <c:v>2.0899999999999998E-3</c:v>
                </c:pt>
                <c:pt idx="95481" formatCode="0.00E+00">
                  <c:v>2.0899999999999998E-3</c:v>
                </c:pt>
                <c:pt idx="95482" formatCode="0.00E+00">
                  <c:v>2.0899999999999998E-3</c:v>
                </c:pt>
                <c:pt idx="95483" formatCode="0.00E+00">
                  <c:v>2.0899999999999998E-3</c:v>
                </c:pt>
                <c:pt idx="95484" formatCode="0.00E+00">
                  <c:v>2.0799999999999998E-3</c:v>
                </c:pt>
                <c:pt idx="95485" formatCode="0.00E+00">
                  <c:v>2.0799999999999998E-3</c:v>
                </c:pt>
                <c:pt idx="95486" formatCode="0.00E+00">
                  <c:v>2.0799999999999998E-3</c:v>
                </c:pt>
                <c:pt idx="95487" formatCode="0.00E+00">
                  <c:v>2.0799999999999998E-3</c:v>
                </c:pt>
                <c:pt idx="95488" formatCode="0.00E+00">
                  <c:v>2.0799999999999998E-3</c:v>
                </c:pt>
                <c:pt idx="95489" formatCode="0.00E+00">
                  <c:v>2.0799999999999998E-3</c:v>
                </c:pt>
                <c:pt idx="95490" formatCode="0.00E+00">
                  <c:v>2.0799999999999998E-3</c:v>
                </c:pt>
                <c:pt idx="95491" formatCode="0.00E+00">
                  <c:v>2.0799999999999998E-3</c:v>
                </c:pt>
                <c:pt idx="95492" formatCode="0.00E+00">
                  <c:v>2.0799999999999998E-3</c:v>
                </c:pt>
                <c:pt idx="95493" formatCode="0.00E+00">
                  <c:v>2.0699999999999998E-3</c:v>
                </c:pt>
                <c:pt idx="95494" formatCode="0.00E+00">
                  <c:v>2.0699999999999998E-3</c:v>
                </c:pt>
                <c:pt idx="95495" formatCode="0.00E+00">
                  <c:v>2.0699999999999998E-3</c:v>
                </c:pt>
                <c:pt idx="95496" formatCode="0.00E+00">
                  <c:v>2.0699999999999998E-3</c:v>
                </c:pt>
                <c:pt idx="95497" formatCode="0.00E+00">
                  <c:v>2.0699999999999998E-3</c:v>
                </c:pt>
                <c:pt idx="95498" formatCode="0.00E+00">
                  <c:v>2.0699999999999998E-3</c:v>
                </c:pt>
                <c:pt idx="95499" formatCode="0.00E+00">
                  <c:v>2.0699999999999998E-3</c:v>
                </c:pt>
                <c:pt idx="95500" formatCode="0.00E+00">
                  <c:v>2.0699999999999998E-3</c:v>
                </c:pt>
                <c:pt idx="95501" formatCode="0.00E+00">
                  <c:v>2.0699999999999998E-3</c:v>
                </c:pt>
                <c:pt idx="95502" formatCode="0.00E+00">
                  <c:v>2.0699999999999998E-3</c:v>
                </c:pt>
                <c:pt idx="95503" formatCode="0.00E+00">
                  <c:v>2.0699999999999998E-3</c:v>
                </c:pt>
                <c:pt idx="95504" formatCode="0.00E+00">
                  <c:v>2.0699999999999998E-3</c:v>
                </c:pt>
                <c:pt idx="95505" formatCode="0.00E+00">
                  <c:v>2.0600000000000002E-3</c:v>
                </c:pt>
                <c:pt idx="95506" formatCode="0.00E+00">
                  <c:v>2.0600000000000002E-3</c:v>
                </c:pt>
                <c:pt idx="95507" formatCode="0.00E+00">
                  <c:v>2.0600000000000002E-3</c:v>
                </c:pt>
                <c:pt idx="95508" formatCode="0.00E+00">
                  <c:v>2.0600000000000002E-3</c:v>
                </c:pt>
                <c:pt idx="95509" formatCode="0.00E+00">
                  <c:v>2.0600000000000002E-3</c:v>
                </c:pt>
                <c:pt idx="95510" formatCode="0.00E+00">
                  <c:v>2.0600000000000002E-3</c:v>
                </c:pt>
                <c:pt idx="95511" formatCode="0.00E+00">
                  <c:v>2.0600000000000002E-3</c:v>
                </c:pt>
                <c:pt idx="95512" formatCode="0.00E+00">
                  <c:v>2.0600000000000002E-3</c:v>
                </c:pt>
                <c:pt idx="95513" formatCode="0.00E+00">
                  <c:v>2.0600000000000002E-3</c:v>
                </c:pt>
                <c:pt idx="95514" formatCode="0.00E+00">
                  <c:v>2.0600000000000002E-3</c:v>
                </c:pt>
                <c:pt idx="95515" formatCode="0.00E+00">
                  <c:v>2.0600000000000002E-3</c:v>
                </c:pt>
                <c:pt idx="95516" formatCode="0.00E+00">
                  <c:v>2.0500000000000002E-3</c:v>
                </c:pt>
                <c:pt idx="95517" formatCode="0.00E+00">
                  <c:v>2.0500000000000002E-3</c:v>
                </c:pt>
                <c:pt idx="95518" formatCode="0.00E+00">
                  <c:v>2.0500000000000002E-3</c:v>
                </c:pt>
                <c:pt idx="95519" formatCode="0.00E+00">
                  <c:v>2.0500000000000002E-3</c:v>
                </c:pt>
                <c:pt idx="95520" formatCode="0.00E+00">
                  <c:v>2.0500000000000002E-3</c:v>
                </c:pt>
                <c:pt idx="95521" formatCode="0.00E+00">
                  <c:v>2.0500000000000002E-3</c:v>
                </c:pt>
                <c:pt idx="95522" formatCode="0.00E+00">
                  <c:v>2.0500000000000002E-3</c:v>
                </c:pt>
                <c:pt idx="95523" formatCode="0.00E+00">
                  <c:v>2.0500000000000002E-3</c:v>
                </c:pt>
                <c:pt idx="95524" formatCode="0.00E+00">
                  <c:v>2.0500000000000002E-3</c:v>
                </c:pt>
                <c:pt idx="95525" formatCode="0.00E+00">
                  <c:v>2.0500000000000002E-3</c:v>
                </c:pt>
                <c:pt idx="95526" formatCode="0.00E+00">
                  <c:v>2.0500000000000002E-3</c:v>
                </c:pt>
                <c:pt idx="95527" formatCode="0.00E+00">
                  <c:v>2.0500000000000002E-3</c:v>
                </c:pt>
                <c:pt idx="95528" formatCode="0.00E+00">
                  <c:v>2.0400000000000001E-3</c:v>
                </c:pt>
                <c:pt idx="95529" formatCode="0.00E+00">
                  <c:v>2.0400000000000001E-3</c:v>
                </c:pt>
                <c:pt idx="95530" formatCode="0.00E+00">
                  <c:v>2.0400000000000001E-3</c:v>
                </c:pt>
                <c:pt idx="95531" formatCode="0.00E+00">
                  <c:v>2.0400000000000001E-3</c:v>
                </c:pt>
                <c:pt idx="95532" formatCode="0.00E+00">
                  <c:v>2.0400000000000001E-3</c:v>
                </c:pt>
                <c:pt idx="95533" formatCode="0.00E+00">
                  <c:v>2.0400000000000001E-3</c:v>
                </c:pt>
                <c:pt idx="95534" formatCode="0.00E+00">
                  <c:v>2.0400000000000001E-3</c:v>
                </c:pt>
                <c:pt idx="95535" formatCode="0.00E+00">
                  <c:v>2.0400000000000001E-3</c:v>
                </c:pt>
                <c:pt idx="95536" formatCode="0.00E+00">
                  <c:v>2.0400000000000001E-3</c:v>
                </c:pt>
                <c:pt idx="95537" formatCode="0.00E+00">
                  <c:v>2.0400000000000001E-3</c:v>
                </c:pt>
                <c:pt idx="95538" formatCode="0.00E+00">
                  <c:v>2.0400000000000001E-3</c:v>
                </c:pt>
                <c:pt idx="95539" formatCode="0.00E+00">
                  <c:v>2.0400000000000001E-3</c:v>
                </c:pt>
                <c:pt idx="95540" formatCode="0.00E+00">
                  <c:v>2.0400000000000001E-3</c:v>
                </c:pt>
                <c:pt idx="95541" formatCode="0.00E+00">
                  <c:v>2.0400000000000001E-3</c:v>
                </c:pt>
                <c:pt idx="95542" formatCode="0.00E+00">
                  <c:v>2.0300000000000001E-3</c:v>
                </c:pt>
                <c:pt idx="95543" formatCode="0.00E+00">
                  <c:v>2.0300000000000001E-3</c:v>
                </c:pt>
                <c:pt idx="95544" formatCode="0.00E+00">
                  <c:v>2.0300000000000001E-3</c:v>
                </c:pt>
                <c:pt idx="95545" formatCode="0.00E+00">
                  <c:v>2.0300000000000001E-3</c:v>
                </c:pt>
                <c:pt idx="95546" formatCode="0.00E+00">
                  <c:v>2.0300000000000001E-3</c:v>
                </c:pt>
                <c:pt idx="95547" formatCode="0.00E+00">
                  <c:v>2.0300000000000001E-3</c:v>
                </c:pt>
                <c:pt idx="95548" formatCode="0.00E+00">
                  <c:v>2.0300000000000001E-3</c:v>
                </c:pt>
                <c:pt idx="95549" formatCode="0.00E+00">
                  <c:v>2.0300000000000001E-3</c:v>
                </c:pt>
                <c:pt idx="95550" formatCode="0.00E+00">
                  <c:v>2.0300000000000001E-3</c:v>
                </c:pt>
                <c:pt idx="95551" formatCode="0.00E+00">
                  <c:v>2.0300000000000001E-3</c:v>
                </c:pt>
                <c:pt idx="95552" formatCode="0.00E+00">
                  <c:v>2.0300000000000001E-3</c:v>
                </c:pt>
                <c:pt idx="95553" formatCode="0.00E+00">
                  <c:v>2.0300000000000001E-3</c:v>
                </c:pt>
                <c:pt idx="95554" formatCode="0.00E+00">
                  <c:v>2.0300000000000001E-3</c:v>
                </c:pt>
                <c:pt idx="95555" formatCode="0.00E+00">
                  <c:v>2.0300000000000001E-3</c:v>
                </c:pt>
                <c:pt idx="95556" formatCode="0.00E+00">
                  <c:v>2.0300000000000001E-3</c:v>
                </c:pt>
                <c:pt idx="95557" formatCode="0.00E+00">
                  <c:v>2.0200000000000001E-3</c:v>
                </c:pt>
                <c:pt idx="95558" formatCode="0.00E+00">
                  <c:v>2.0200000000000001E-3</c:v>
                </c:pt>
                <c:pt idx="95559" formatCode="0.00E+00">
                  <c:v>2.0200000000000001E-3</c:v>
                </c:pt>
                <c:pt idx="95560" formatCode="0.00E+00">
                  <c:v>2.0200000000000001E-3</c:v>
                </c:pt>
                <c:pt idx="95561" formatCode="0.00E+00">
                  <c:v>2.0200000000000001E-3</c:v>
                </c:pt>
                <c:pt idx="95562" formatCode="0.00E+00">
                  <c:v>2.0200000000000001E-3</c:v>
                </c:pt>
                <c:pt idx="95563" formatCode="0.00E+00">
                  <c:v>2.0200000000000001E-3</c:v>
                </c:pt>
                <c:pt idx="95564" formatCode="0.00E+00">
                  <c:v>2.0200000000000001E-3</c:v>
                </c:pt>
                <c:pt idx="95565" formatCode="0.00E+00">
                  <c:v>2.0200000000000001E-3</c:v>
                </c:pt>
                <c:pt idx="95566" formatCode="0.00E+00">
                  <c:v>2.0200000000000001E-3</c:v>
                </c:pt>
                <c:pt idx="95567" formatCode="0.00E+00">
                  <c:v>2.0200000000000001E-3</c:v>
                </c:pt>
                <c:pt idx="95568" formatCode="0.00E+00">
                  <c:v>2.0200000000000001E-3</c:v>
                </c:pt>
                <c:pt idx="95569" formatCode="0.00E+00">
                  <c:v>2.0200000000000001E-3</c:v>
                </c:pt>
                <c:pt idx="95570" formatCode="0.00E+00">
                  <c:v>2.0200000000000001E-3</c:v>
                </c:pt>
                <c:pt idx="95571" formatCode="0.00E+00">
                  <c:v>2.0200000000000001E-3</c:v>
                </c:pt>
                <c:pt idx="95572" formatCode="0.00E+00">
                  <c:v>2.0200000000000001E-3</c:v>
                </c:pt>
                <c:pt idx="95573" formatCode="0.00E+00">
                  <c:v>2.0100000000000001E-3</c:v>
                </c:pt>
                <c:pt idx="95574" formatCode="0.00E+00">
                  <c:v>2.0100000000000001E-3</c:v>
                </c:pt>
                <c:pt idx="95575" formatCode="0.00E+00">
                  <c:v>2.0100000000000001E-3</c:v>
                </c:pt>
                <c:pt idx="95576" formatCode="0.00E+00">
                  <c:v>2.0100000000000001E-3</c:v>
                </c:pt>
                <c:pt idx="95577" formatCode="0.00E+00">
                  <c:v>2.0100000000000001E-3</c:v>
                </c:pt>
                <c:pt idx="95578" formatCode="0.00E+00">
                  <c:v>2.0100000000000001E-3</c:v>
                </c:pt>
                <c:pt idx="95579" formatCode="0.00E+00">
                  <c:v>2.0100000000000001E-3</c:v>
                </c:pt>
                <c:pt idx="95580" formatCode="0.00E+00">
                  <c:v>2.0100000000000001E-3</c:v>
                </c:pt>
                <c:pt idx="95581" formatCode="0.00E+00">
                  <c:v>2.0100000000000001E-3</c:v>
                </c:pt>
                <c:pt idx="95582" formatCode="0.00E+00">
                  <c:v>2.0100000000000001E-3</c:v>
                </c:pt>
                <c:pt idx="95583" formatCode="0.00E+00">
                  <c:v>2.0100000000000001E-3</c:v>
                </c:pt>
                <c:pt idx="95584" formatCode="0.00E+00">
                  <c:v>2.0100000000000001E-3</c:v>
                </c:pt>
                <c:pt idx="95585" formatCode="0.00E+00">
                  <c:v>2.0100000000000001E-3</c:v>
                </c:pt>
                <c:pt idx="95586" formatCode="0.00E+00">
                  <c:v>2.0100000000000001E-3</c:v>
                </c:pt>
                <c:pt idx="95587" formatCode="0.00E+00">
                  <c:v>2.0100000000000001E-3</c:v>
                </c:pt>
                <c:pt idx="95588" formatCode="0.00E+00">
                  <c:v>2.0100000000000001E-3</c:v>
                </c:pt>
                <c:pt idx="95589" formatCode="0.00E+00">
                  <c:v>2.0100000000000001E-3</c:v>
                </c:pt>
                <c:pt idx="95590" formatCode="0.00E+00">
                  <c:v>2E-3</c:v>
                </c:pt>
                <c:pt idx="95591" formatCode="0.00E+00">
                  <c:v>2E-3</c:v>
                </c:pt>
                <c:pt idx="95592" formatCode="0.00E+00">
                  <c:v>2E-3</c:v>
                </c:pt>
                <c:pt idx="95593" formatCode="0.00E+00">
                  <c:v>2E-3</c:v>
                </c:pt>
                <c:pt idx="95594" formatCode="0.00E+00">
                  <c:v>2E-3</c:v>
                </c:pt>
                <c:pt idx="95595" formatCode="0.00E+00">
                  <c:v>2E-3</c:v>
                </c:pt>
                <c:pt idx="95596" formatCode="0.00E+00">
                  <c:v>2E-3</c:v>
                </c:pt>
                <c:pt idx="95597" formatCode="0.00E+00">
                  <c:v>2E-3</c:v>
                </c:pt>
                <c:pt idx="95598" formatCode="0.00E+00">
                  <c:v>2E-3</c:v>
                </c:pt>
                <c:pt idx="95599" formatCode="0.00E+00">
                  <c:v>2E-3</c:v>
                </c:pt>
                <c:pt idx="95600" formatCode="0.00E+00">
                  <c:v>2E-3</c:v>
                </c:pt>
                <c:pt idx="95601" formatCode="0.00E+00">
                  <c:v>2E-3</c:v>
                </c:pt>
                <c:pt idx="95602" formatCode="0.00E+00">
                  <c:v>2E-3</c:v>
                </c:pt>
                <c:pt idx="95603" formatCode="0.00E+00">
                  <c:v>2E-3</c:v>
                </c:pt>
                <c:pt idx="95604" formatCode="0.00E+00">
                  <c:v>2E-3</c:v>
                </c:pt>
                <c:pt idx="95605" formatCode="0.00E+00">
                  <c:v>2E-3</c:v>
                </c:pt>
                <c:pt idx="95606" formatCode="0.00E+00">
                  <c:v>2E-3</c:v>
                </c:pt>
                <c:pt idx="95607" formatCode="0.00E+00">
                  <c:v>2E-3</c:v>
                </c:pt>
                <c:pt idx="95608" formatCode="0.00E+00">
                  <c:v>1.99E-3</c:v>
                </c:pt>
                <c:pt idx="95609" formatCode="0.00E+00">
                  <c:v>1.99E-3</c:v>
                </c:pt>
                <c:pt idx="95610" formatCode="0.00E+00">
                  <c:v>1.99E-3</c:v>
                </c:pt>
                <c:pt idx="95611" formatCode="0.00E+00">
                  <c:v>1.99E-3</c:v>
                </c:pt>
                <c:pt idx="95612" formatCode="0.00E+00">
                  <c:v>1.99E-3</c:v>
                </c:pt>
                <c:pt idx="95613" formatCode="0.00E+00">
                  <c:v>1.99E-3</c:v>
                </c:pt>
                <c:pt idx="95614" formatCode="0.00E+00">
                  <c:v>1.99E-3</c:v>
                </c:pt>
                <c:pt idx="95615" formatCode="0.00E+00">
                  <c:v>1.99E-3</c:v>
                </c:pt>
                <c:pt idx="95616" formatCode="0.00E+00">
                  <c:v>1.99E-3</c:v>
                </c:pt>
                <c:pt idx="95617" formatCode="0.00E+00">
                  <c:v>1.99E-3</c:v>
                </c:pt>
                <c:pt idx="95618" formatCode="0.00E+00">
                  <c:v>1.99E-3</c:v>
                </c:pt>
                <c:pt idx="95619" formatCode="0.00E+00">
                  <c:v>1.99E-3</c:v>
                </c:pt>
                <c:pt idx="95620" formatCode="0.00E+00">
                  <c:v>1.99E-3</c:v>
                </c:pt>
                <c:pt idx="95621" formatCode="0.00E+00">
                  <c:v>1.99E-3</c:v>
                </c:pt>
                <c:pt idx="95622" formatCode="0.00E+00">
                  <c:v>1.99E-3</c:v>
                </c:pt>
                <c:pt idx="95623" formatCode="0.00E+00">
                  <c:v>1.99E-3</c:v>
                </c:pt>
                <c:pt idx="95624" formatCode="0.00E+00">
                  <c:v>1.99E-3</c:v>
                </c:pt>
                <c:pt idx="95625" formatCode="0.00E+00">
                  <c:v>1.99E-3</c:v>
                </c:pt>
                <c:pt idx="95626" formatCode="0.00E+00">
                  <c:v>1.99E-3</c:v>
                </c:pt>
                <c:pt idx="95627" formatCode="0.00E+00">
                  <c:v>1.99E-3</c:v>
                </c:pt>
                <c:pt idx="95628" formatCode="0.00E+00">
                  <c:v>1.99E-3</c:v>
                </c:pt>
                <c:pt idx="95629" formatCode="0.00E+00">
                  <c:v>1.98E-3</c:v>
                </c:pt>
                <c:pt idx="95630" formatCode="0.00E+00">
                  <c:v>1.98E-3</c:v>
                </c:pt>
                <c:pt idx="95631" formatCode="0.00E+00">
                  <c:v>1.98E-3</c:v>
                </c:pt>
                <c:pt idx="95632" formatCode="0.00E+00">
                  <c:v>1.98E-3</c:v>
                </c:pt>
                <c:pt idx="95633" formatCode="0.00E+00">
                  <c:v>1.98E-3</c:v>
                </c:pt>
                <c:pt idx="95634" formatCode="0.00E+00">
                  <c:v>1.98E-3</c:v>
                </c:pt>
                <c:pt idx="95635" formatCode="0.00E+00">
                  <c:v>1.98E-3</c:v>
                </c:pt>
                <c:pt idx="95636" formatCode="0.00E+00">
                  <c:v>1.98E-3</c:v>
                </c:pt>
                <c:pt idx="95637" formatCode="0.00E+00">
                  <c:v>1.98E-3</c:v>
                </c:pt>
                <c:pt idx="95638" formatCode="0.00E+00">
                  <c:v>1.98E-3</c:v>
                </c:pt>
                <c:pt idx="95639" formatCode="0.00E+00">
                  <c:v>1.98E-3</c:v>
                </c:pt>
                <c:pt idx="95640" formatCode="0.00E+00">
                  <c:v>1.98E-3</c:v>
                </c:pt>
                <c:pt idx="95641" formatCode="0.00E+00">
                  <c:v>1.98E-3</c:v>
                </c:pt>
                <c:pt idx="95642" formatCode="0.00E+00">
                  <c:v>1.98E-3</c:v>
                </c:pt>
                <c:pt idx="95643" formatCode="0.00E+00">
                  <c:v>1.98E-3</c:v>
                </c:pt>
                <c:pt idx="95644" formatCode="0.00E+00">
                  <c:v>1.98E-3</c:v>
                </c:pt>
                <c:pt idx="95645" formatCode="0.00E+00">
                  <c:v>1.98E-3</c:v>
                </c:pt>
                <c:pt idx="95646" formatCode="0.00E+00">
                  <c:v>1.98E-3</c:v>
                </c:pt>
                <c:pt idx="95647" formatCode="0.00E+00">
                  <c:v>1.98E-3</c:v>
                </c:pt>
                <c:pt idx="95648" formatCode="0.00E+00">
                  <c:v>1.98E-3</c:v>
                </c:pt>
                <c:pt idx="95649" formatCode="0.00E+00">
                  <c:v>1.98E-3</c:v>
                </c:pt>
                <c:pt idx="95650" formatCode="0.00E+00">
                  <c:v>1.98E-3</c:v>
                </c:pt>
                <c:pt idx="95651" formatCode="0.00E+00">
                  <c:v>1.98E-3</c:v>
                </c:pt>
                <c:pt idx="95652" formatCode="0.00E+00">
                  <c:v>1.98E-3</c:v>
                </c:pt>
                <c:pt idx="95653" formatCode="0.00E+00">
                  <c:v>1.98E-3</c:v>
                </c:pt>
                <c:pt idx="95654" formatCode="0.00E+00">
                  <c:v>1.97E-3</c:v>
                </c:pt>
                <c:pt idx="95655" formatCode="0.00E+00">
                  <c:v>1.97E-3</c:v>
                </c:pt>
                <c:pt idx="95656" formatCode="0.00E+00">
                  <c:v>1.97E-3</c:v>
                </c:pt>
                <c:pt idx="95657" formatCode="0.00E+00">
                  <c:v>1.97E-3</c:v>
                </c:pt>
                <c:pt idx="95658" formatCode="0.00E+00">
                  <c:v>1.97E-3</c:v>
                </c:pt>
                <c:pt idx="95659" formatCode="0.00E+00">
                  <c:v>1.97E-3</c:v>
                </c:pt>
                <c:pt idx="95660" formatCode="0.00E+00">
                  <c:v>1.97E-3</c:v>
                </c:pt>
                <c:pt idx="95661" formatCode="0.00E+00">
                  <c:v>1.97E-3</c:v>
                </c:pt>
                <c:pt idx="95662" formatCode="0.00E+00">
                  <c:v>1.97E-3</c:v>
                </c:pt>
                <c:pt idx="95663" formatCode="0.00E+00">
                  <c:v>1.97E-3</c:v>
                </c:pt>
                <c:pt idx="95664" formatCode="0.00E+00">
                  <c:v>1.97E-3</c:v>
                </c:pt>
                <c:pt idx="95665" formatCode="0.00E+00">
                  <c:v>1.97E-3</c:v>
                </c:pt>
                <c:pt idx="95666" formatCode="0.00E+00">
                  <c:v>1.97E-3</c:v>
                </c:pt>
                <c:pt idx="95667" formatCode="0.00E+00">
                  <c:v>1.97E-3</c:v>
                </c:pt>
                <c:pt idx="95668" formatCode="0.00E+00">
                  <c:v>1.97E-3</c:v>
                </c:pt>
                <c:pt idx="95669" formatCode="0.00E+00">
                  <c:v>1.97E-3</c:v>
                </c:pt>
                <c:pt idx="95670" formatCode="0.00E+00">
                  <c:v>1.97E-3</c:v>
                </c:pt>
                <c:pt idx="95671" formatCode="0.00E+00">
                  <c:v>1.97E-3</c:v>
                </c:pt>
                <c:pt idx="95672" formatCode="0.00E+00">
                  <c:v>1.97E-3</c:v>
                </c:pt>
                <c:pt idx="95673" formatCode="0.00E+00">
                  <c:v>1.97E-3</c:v>
                </c:pt>
                <c:pt idx="95674" formatCode="0.00E+00">
                  <c:v>1.97E-3</c:v>
                </c:pt>
                <c:pt idx="95675" formatCode="0.00E+00">
                  <c:v>1.97E-3</c:v>
                </c:pt>
                <c:pt idx="95676" formatCode="0.00E+00">
                  <c:v>1.97E-3</c:v>
                </c:pt>
                <c:pt idx="95677" formatCode="0.00E+00">
                  <c:v>1.97E-3</c:v>
                </c:pt>
                <c:pt idx="95678" formatCode="0.00E+00">
                  <c:v>1.9599999999999999E-3</c:v>
                </c:pt>
                <c:pt idx="95679" formatCode="0.00E+00">
                  <c:v>1.9599999999999999E-3</c:v>
                </c:pt>
                <c:pt idx="95680" formatCode="0.00E+00">
                  <c:v>1.9599999999999999E-3</c:v>
                </c:pt>
                <c:pt idx="95681" formatCode="0.00E+00">
                  <c:v>1.9599999999999999E-3</c:v>
                </c:pt>
                <c:pt idx="95682" formatCode="0.00E+00">
                  <c:v>1.9599999999999999E-3</c:v>
                </c:pt>
                <c:pt idx="95683" formatCode="0.00E+00">
                  <c:v>1.9599999999999999E-3</c:v>
                </c:pt>
                <c:pt idx="95684" formatCode="0.00E+00">
                  <c:v>1.9599999999999999E-3</c:v>
                </c:pt>
                <c:pt idx="95685" formatCode="0.00E+00">
                  <c:v>1.9599999999999999E-3</c:v>
                </c:pt>
                <c:pt idx="95686" formatCode="0.00E+00">
                  <c:v>1.9599999999999999E-3</c:v>
                </c:pt>
                <c:pt idx="95687" formatCode="0.00E+00">
                  <c:v>1.9599999999999999E-3</c:v>
                </c:pt>
                <c:pt idx="95688" formatCode="0.00E+00">
                  <c:v>1.9599999999999999E-3</c:v>
                </c:pt>
                <c:pt idx="95689" formatCode="0.00E+00">
                  <c:v>1.9599999999999999E-3</c:v>
                </c:pt>
                <c:pt idx="95690" formatCode="0.00E+00">
                  <c:v>1.9599999999999999E-3</c:v>
                </c:pt>
                <c:pt idx="95691" formatCode="0.00E+00">
                  <c:v>1.9599999999999999E-3</c:v>
                </c:pt>
                <c:pt idx="95692" formatCode="0.00E+00">
                  <c:v>1.9599999999999999E-3</c:v>
                </c:pt>
                <c:pt idx="95693" formatCode="0.00E+00">
                  <c:v>1.9599999999999999E-3</c:v>
                </c:pt>
                <c:pt idx="95694" formatCode="0.00E+00">
                  <c:v>1.9599999999999999E-3</c:v>
                </c:pt>
                <c:pt idx="95695" formatCode="0.00E+00">
                  <c:v>1.9599999999999999E-3</c:v>
                </c:pt>
                <c:pt idx="95696" formatCode="0.00E+00">
                  <c:v>1.9599999999999999E-3</c:v>
                </c:pt>
                <c:pt idx="95697" formatCode="0.00E+00">
                  <c:v>1.9599999999999999E-3</c:v>
                </c:pt>
                <c:pt idx="95698" formatCode="0.00E+00">
                  <c:v>1.9599999999999999E-3</c:v>
                </c:pt>
                <c:pt idx="95699" formatCode="0.00E+00">
                  <c:v>1.9599999999999999E-3</c:v>
                </c:pt>
                <c:pt idx="95700" formatCode="0.00E+00">
                  <c:v>1.9599999999999999E-3</c:v>
                </c:pt>
                <c:pt idx="95701" formatCode="0.00E+00">
                  <c:v>1.9599999999999999E-3</c:v>
                </c:pt>
                <c:pt idx="95702" formatCode="0.00E+00">
                  <c:v>1.9599999999999999E-3</c:v>
                </c:pt>
                <c:pt idx="95703" formatCode="0.00E+00">
                  <c:v>1.9599999999999999E-3</c:v>
                </c:pt>
                <c:pt idx="95704" formatCode="0.00E+00">
                  <c:v>1.9599999999999999E-3</c:v>
                </c:pt>
                <c:pt idx="95705" formatCode="0.00E+00">
                  <c:v>1.9599999999999999E-3</c:v>
                </c:pt>
                <c:pt idx="95706" formatCode="0.00E+00">
                  <c:v>1.9599999999999999E-3</c:v>
                </c:pt>
                <c:pt idx="95707" formatCode="0.00E+00">
                  <c:v>1.9599999999999999E-3</c:v>
                </c:pt>
                <c:pt idx="95708" formatCode="0.00E+00">
                  <c:v>1.9499999999999999E-3</c:v>
                </c:pt>
                <c:pt idx="95709" formatCode="0.00E+00">
                  <c:v>1.9499999999999999E-3</c:v>
                </c:pt>
                <c:pt idx="95710" formatCode="0.00E+00">
                  <c:v>1.9499999999999999E-3</c:v>
                </c:pt>
                <c:pt idx="95711" formatCode="0.00E+00">
                  <c:v>1.9499999999999999E-3</c:v>
                </c:pt>
                <c:pt idx="95712" formatCode="0.00E+00">
                  <c:v>1.9499999999999999E-3</c:v>
                </c:pt>
                <c:pt idx="95713" formatCode="0.00E+00">
                  <c:v>1.9499999999999999E-3</c:v>
                </c:pt>
                <c:pt idx="95714" formatCode="0.00E+00">
                  <c:v>1.9499999999999999E-3</c:v>
                </c:pt>
                <c:pt idx="95715" formatCode="0.00E+00">
                  <c:v>1.9499999999999999E-3</c:v>
                </c:pt>
                <c:pt idx="95716" formatCode="0.00E+00">
                  <c:v>1.9499999999999999E-3</c:v>
                </c:pt>
                <c:pt idx="95717" formatCode="0.00E+00">
                  <c:v>1.9499999999999999E-3</c:v>
                </c:pt>
                <c:pt idx="95718" formatCode="0.00E+00">
                  <c:v>1.9499999999999999E-3</c:v>
                </c:pt>
                <c:pt idx="95719" formatCode="0.00E+00">
                  <c:v>1.9499999999999999E-3</c:v>
                </c:pt>
                <c:pt idx="95720" formatCode="0.00E+00">
                  <c:v>1.9499999999999999E-3</c:v>
                </c:pt>
                <c:pt idx="95721" formatCode="0.00E+00">
                  <c:v>1.9499999999999999E-3</c:v>
                </c:pt>
                <c:pt idx="95722" formatCode="0.00E+00">
                  <c:v>1.9499999999999999E-3</c:v>
                </c:pt>
                <c:pt idx="95723" formatCode="0.00E+00">
                  <c:v>1.9499999999999999E-3</c:v>
                </c:pt>
                <c:pt idx="95724" formatCode="0.00E+00">
                  <c:v>1.9499999999999999E-3</c:v>
                </c:pt>
                <c:pt idx="95725" formatCode="0.00E+00">
                  <c:v>1.9499999999999999E-3</c:v>
                </c:pt>
                <c:pt idx="95726" formatCode="0.00E+00">
                  <c:v>1.9499999999999999E-3</c:v>
                </c:pt>
                <c:pt idx="95727" formatCode="0.00E+00">
                  <c:v>1.9499999999999999E-3</c:v>
                </c:pt>
                <c:pt idx="95728" formatCode="0.00E+00">
                  <c:v>1.9499999999999999E-3</c:v>
                </c:pt>
                <c:pt idx="95729" formatCode="0.00E+00">
                  <c:v>1.9499999999999999E-3</c:v>
                </c:pt>
                <c:pt idx="95730" formatCode="0.00E+00">
                  <c:v>1.9499999999999999E-3</c:v>
                </c:pt>
                <c:pt idx="95731" formatCode="0.00E+00">
                  <c:v>1.9499999999999999E-3</c:v>
                </c:pt>
                <c:pt idx="95732" formatCode="0.00E+00">
                  <c:v>1.9499999999999999E-3</c:v>
                </c:pt>
                <c:pt idx="95733" formatCode="0.00E+00">
                  <c:v>1.9499999999999999E-3</c:v>
                </c:pt>
                <c:pt idx="95734" formatCode="0.00E+00">
                  <c:v>1.9499999999999999E-3</c:v>
                </c:pt>
                <c:pt idx="95735" formatCode="0.00E+00">
                  <c:v>1.9499999999999999E-3</c:v>
                </c:pt>
                <c:pt idx="95736" formatCode="0.00E+00">
                  <c:v>1.9499999999999999E-3</c:v>
                </c:pt>
                <c:pt idx="95737" formatCode="0.00E+00">
                  <c:v>1.9499999999999999E-3</c:v>
                </c:pt>
                <c:pt idx="95738" formatCode="0.00E+00">
                  <c:v>1.9499999999999999E-3</c:v>
                </c:pt>
                <c:pt idx="95739" formatCode="0.00E+00">
                  <c:v>1.9499999999999999E-3</c:v>
                </c:pt>
                <c:pt idx="95740" formatCode="0.00E+00">
                  <c:v>1.9400000000000001E-3</c:v>
                </c:pt>
                <c:pt idx="95741" formatCode="0.00E+00">
                  <c:v>1.9400000000000001E-3</c:v>
                </c:pt>
                <c:pt idx="95742" formatCode="0.00E+00">
                  <c:v>1.9400000000000001E-3</c:v>
                </c:pt>
                <c:pt idx="95743" formatCode="0.00E+00">
                  <c:v>1.9400000000000001E-3</c:v>
                </c:pt>
                <c:pt idx="95744" formatCode="0.00E+00">
                  <c:v>1.9400000000000001E-3</c:v>
                </c:pt>
                <c:pt idx="95745" formatCode="0.00E+00">
                  <c:v>1.9400000000000001E-3</c:v>
                </c:pt>
                <c:pt idx="95746" formatCode="0.00E+00">
                  <c:v>1.9400000000000001E-3</c:v>
                </c:pt>
                <c:pt idx="95747" formatCode="0.00E+00">
                  <c:v>1.9400000000000001E-3</c:v>
                </c:pt>
                <c:pt idx="95748" formatCode="0.00E+00">
                  <c:v>1.9400000000000001E-3</c:v>
                </c:pt>
                <c:pt idx="95749" formatCode="0.00E+00">
                  <c:v>1.9400000000000001E-3</c:v>
                </c:pt>
                <c:pt idx="95750" formatCode="0.00E+00">
                  <c:v>1.9400000000000001E-3</c:v>
                </c:pt>
                <c:pt idx="95751" formatCode="0.00E+00">
                  <c:v>1.9400000000000001E-3</c:v>
                </c:pt>
                <c:pt idx="95752" formatCode="0.00E+00">
                  <c:v>1.9400000000000001E-3</c:v>
                </c:pt>
                <c:pt idx="95753" formatCode="0.00E+00">
                  <c:v>1.9400000000000001E-3</c:v>
                </c:pt>
                <c:pt idx="95754" formatCode="0.00E+00">
                  <c:v>1.9400000000000001E-3</c:v>
                </c:pt>
                <c:pt idx="95755" formatCode="0.00E+00">
                  <c:v>1.9400000000000001E-3</c:v>
                </c:pt>
                <c:pt idx="95756" formatCode="0.00E+00">
                  <c:v>1.9400000000000001E-3</c:v>
                </c:pt>
                <c:pt idx="95757" formatCode="0.00E+00">
                  <c:v>1.9400000000000001E-3</c:v>
                </c:pt>
                <c:pt idx="95758" formatCode="0.00E+00">
                  <c:v>1.9400000000000001E-3</c:v>
                </c:pt>
                <c:pt idx="95759" formatCode="0.00E+00">
                  <c:v>1.9400000000000001E-3</c:v>
                </c:pt>
                <c:pt idx="95760" formatCode="0.00E+00">
                  <c:v>1.9400000000000001E-3</c:v>
                </c:pt>
                <c:pt idx="95761" formatCode="0.00E+00">
                  <c:v>1.9400000000000001E-3</c:v>
                </c:pt>
                <c:pt idx="95762" formatCode="0.00E+00">
                  <c:v>1.9400000000000001E-3</c:v>
                </c:pt>
                <c:pt idx="95763" formatCode="0.00E+00">
                  <c:v>1.9400000000000001E-3</c:v>
                </c:pt>
                <c:pt idx="95764" formatCode="0.00E+00">
                  <c:v>1.9400000000000001E-3</c:v>
                </c:pt>
                <c:pt idx="95765" formatCode="0.00E+00">
                  <c:v>1.9400000000000001E-3</c:v>
                </c:pt>
                <c:pt idx="95766" formatCode="0.00E+00">
                  <c:v>1.9400000000000001E-3</c:v>
                </c:pt>
                <c:pt idx="95767" formatCode="0.00E+00">
                  <c:v>1.9400000000000001E-3</c:v>
                </c:pt>
                <c:pt idx="95768" formatCode="0.00E+00">
                  <c:v>1.9400000000000001E-3</c:v>
                </c:pt>
                <c:pt idx="95769" formatCode="0.00E+00">
                  <c:v>1.9400000000000001E-3</c:v>
                </c:pt>
                <c:pt idx="95770" formatCode="0.00E+00">
                  <c:v>1.9400000000000001E-3</c:v>
                </c:pt>
                <c:pt idx="95771" formatCode="0.00E+00">
                  <c:v>1.9400000000000001E-3</c:v>
                </c:pt>
                <c:pt idx="95772" formatCode="0.00E+00">
                  <c:v>1.9400000000000001E-3</c:v>
                </c:pt>
                <c:pt idx="95773" formatCode="0.00E+00">
                  <c:v>1.9400000000000001E-3</c:v>
                </c:pt>
                <c:pt idx="95774" formatCode="0.00E+00">
                  <c:v>1.9400000000000001E-3</c:v>
                </c:pt>
                <c:pt idx="95775" formatCode="0.00E+00">
                  <c:v>1.9400000000000001E-3</c:v>
                </c:pt>
                <c:pt idx="95776" formatCode="0.00E+00">
                  <c:v>1.9400000000000001E-3</c:v>
                </c:pt>
                <c:pt idx="95777" formatCode="0.00E+00">
                  <c:v>1.9400000000000001E-3</c:v>
                </c:pt>
                <c:pt idx="95778" formatCode="0.00E+00">
                  <c:v>1.9400000000000001E-3</c:v>
                </c:pt>
                <c:pt idx="95779" formatCode="0.00E+00">
                  <c:v>1.9400000000000001E-3</c:v>
                </c:pt>
                <c:pt idx="95780" formatCode="0.00E+00">
                  <c:v>1.9300000000000001E-3</c:v>
                </c:pt>
                <c:pt idx="95781" formatCode="0.00E+00">
                  <c:v>1.9400000000000001E-3</c:v>
                </c:pt>
                <c:pt idx="95782" formatCode="0.00E+00">
                  <c:v>1.9400000000000001E-3</c:v>
                </c:pt>
                <c:pt idx="95783" formatCode="0.00E+00">
                  <c:v>1.9300000000000001E-3</c:v>
                </c:pt>
                <c:pt idx="95784" formatCode="0.00E+00">
                  <c:v>1.9300000000000001E-3</c:v>
                </c:pt>
                <c:pt idx="95785" formatCode="0.00E+00">
                  <c:v>1.9300000000000001E-3</c:v>
                </c:pt>
                <c:pt idx="95786" formatCode="0.00E+00">
                  <c:v>1.9300000000000001E-3</c:v>
                </c:pt>
                <c:pt idx="95787" formatCode="0.00E+00">
                  <c:v>1.9300000000000001E-3</c:v>
                </c:pt>
                <c:pt idx="95788" formatCode="0.00E+00">
                  <c:v>1.9300000000000001E-3</c:v>
                </c:pt>
                <c:pt idx="95789" formatCode="0.00E+00">
                  <c:v>1.9300000000000001E-3</c:v>
                </c:pt>
                <c:pt idx="95790" formatCode="0.00E+00">
                  <c:v>1.9300000000000001E-3</c:v>
                </c:pt>
                <c:pt idx="95791" formatCode="0.00E+00">
                  <c:v>1.9300000000000001E-3</c:v>
                </c:pt>
                <c:pt idx="95792" formatCode="0.00E+00">
                  <c:v>1.9300000000000001E-3</c:v>
                </c:pt>
                <c:pt idx="95793" formatCode="0.00E+00">
                  <c:v>1.9300000000000001E-3</c:v>
                </c:pt>
                <c:pt idx="95794" formatCode="0.00E+00">
                  <c:v>1.9300000000000001E-3</c:v>
                </c:pt>
                <c:pt idx="95795" formatCode="0.00E+00">
                  <c:v>1.9300000000000001E-3</c:v>
                </c:pt>
                <c:pt idx="95796" formatCode="0.00E+00">
                  <c:v>1.9300000000000001E-3</c:v>
                </c:pt>
                <c:pt idx="95797" formatCode="0.00E+00">
                  <c:v>1.9300000000000001E-3</c:v>
                </c:pt>
                <c:pt idx="95798" formatCode="0.00E+00">
                  <c:v>1.9300000000000001E-3</c:v>
                </c:pt>
                <c:pt idx="95799" formatCode="0.00E+00">
                  <c:v>1.9300000000000001E-3</c:v>
                </c:pt>
                <c:pt idx="95800" formatCode="0.00E+00">
                  <c:v>1.9300000000000001E-3</c:v>
                </c:pt>
                <c:pt idx="95801" formatCode="0.00E+00">
                  <c:v>1.9300000000000001E-3</c:v>
                </c:pt>
                <c:pt idx="95802" formatCode="0.00E+00">
                  <c:v>1.9300000000000001E-3</c:v>
                </c:pt>
                <c:pt idx="95803" formatCode="0.00E+00">
                  <c:v>1.9300000000000001E-3</c:v>
                </c:pt>
                <c:pt idx="95804" formatCode="0.00E+00">
                  <c:v>1.9300000000000001E-3</c:v>
                </c:pt>
                <c:pt idx="95805" formatCode="0.00E+00">
                  <c:v>1.9300000000000001E-3</c:v>
                </c:pt>
                <c:pt idx="95806" formatCode="0.00E+00">
                  <c:v>1.9300000000000001E-3</c:v>
                </c:pt>
                <c:pt idx="95807" formatCode="0.00E+00">
                  <c:v>1.9300000000000001E-3</c:v>
                </c:pt>
                <c:pt idx="95808" formatCode="0.00E+00">
                  <c:v>1.9300000000000001E-3</c:v>
                </c:pt>
                <c:pt idx="95809" formatCode="0.00E+00">
                  <c:v>1.9300000000000001E-3</c:v>
                </c:pt>
                <c:pt idx="95810" formatCode="0.00E+00">
                  <c:v>1.9300000000000001E-3</c:v>
                </c:pt>
                <c:pt idx="95811" formatCode="0.00E+00">
                  <c:v>1.9300000000000001E-3</c:v>
                </c:pt>
                <c:pt idx="95812" formatCode="0.00E+00">
                  <c:v>1.9300000000000001E-3</c:v>
                </c:pt>
                <c:pt idx="95813" formatCode="0.00E+00">
                  <c:v>1.9300000000000001E-3</c:v>
                </c:pt>
                <c:pt idx="95814" formatCode="0.00E+00">
                  <c:v>1.9300000000000001E-3</c:v>
                </c:pt>
                <c:pt idx="95815" formatCode="0.00E+00">
                  <c:v>1.9300000000000001E-3</c:v>
                </c:pt>
                <c:pt idx="95816" formatCode="0.00E+00">
                  <c:v>1.9300000000000001E-3</c:v>
                </c:pt>
                <c:pt idx="95817" formatCode="0.00E+00">
                  <c:v>1.9300000000000001E-3</c:v>
                </c:pt>
                <c:pt idx="95818" formatCode="0.00E+00">
                  <c:v>1.9300000000000001E-3</c:v>
                </c:pt>
                <c:pt idx="95819" formatCode="0.00E+00">
                  <c:v>1.9300000000000001E-3</c:v>
                </c:pt>
                <c:pt idx="95820" formatCode="0.00E+00">
                  <c:v>1.9300000000000001E-3</c:v>
                </c:pt>
                <c:pt idx="95821" formatCode="0.00E+00">
                  <c:v>1.9300000000000001E-3</c:v>
                </c:pt>
                <c:pt idx="95822" formatCode="0.00E+00">
                  <c:v>1.9300000000000001E-3</c:v>
                </c:pt>
                <c:pt idx="95823" formatCode="0.00E+00">
                  <c:v>1.9300000000000001E-3</c:v>
                </c:pt>
                <c:pt idx="95824" formatCode="0.00E+00">
                  <c:v>1.9300000000000001E-3</c:v>
                </c:pt>
                <c:pt idx="95825" formatCode="0.00E+00">
                  <c:v>1.9300000000000001E-3</c:v>
                </c:pt>
                <c:pt idx="95826" formatCode="0.00E+00">
                  <c:v>1.9300000000000001E-3</c:v>
                </c:pt>
                <c:pt idx="95827" formatCode="0.00E+00">
                  <c:v>1.9300000000000001E-3</c:v>
                </c:pt>
                <c:pt idx="95828" formatCode="0.00E+00">
                  <c:v>1.9300000000000001E-3</c:v>
                </c:pt>
                <c:pt idx="95829" formatCode="0.00E+00">
                  <c:v>1.92E-3</c:v>
                </c:pt>
                <c:pt idx="95830" formatCode="0.00E+00">
                  <c:v>1.92E-3</c:v>
                </c:pt>
                <c:pt idx="95831" formatCode="0.00E+00">
                  <c:v>1.92E-3</c:v>
                </c:pt>
                <c:pt idx="95832" formatCode="0.00E+00">
                  <c:v>1.92E-3</c:v>
                </c:pt>
                <c:pt idx="95833" formatCode="0.00E+00">
                  <c:v>1.92E-3</c:v>
                </c:pt>
                <c:pt idx="95834" formatCode="0.00E+00">
                  <c:v>1.92E-3</c:v>
                </c:pt>
                <c:pt idx="95835" formatCode="0.00E+00">
                  <c:v>1.92E-3</c:v>
                </c:pt>
                <c:pt idx="95836" formatCode="0.00E+00">
                  <c:v>1.92E-3</c:v>
                </c:pt>
                <c:pt idx="95837" formatCode="0.00E+00">
                  <c:v>1.92E-3</c:v>
                </c:pt>
                <c:pt idx="95838" formatCode="0.00E+00">
                  <c:v>1.92E-3</c:v>
                </c:pt>
                <c:pt idx="95839" formatCode="0.00E+00">
                  <c:v>1.92E-3</c:v>
                </c:pt>
                <c:pt idx="95840" formatCode="0.00E+00">
                  <c:v>1.92E-3</c:v>
                </c:pt>
                <c:pt idx="95841" formatCode="0.00E+00">
                  <c:v>1.92E-3</c:v>
                </c:pt>
                <c:pt idx="95842" formatCode="0.00E+00">
                  <c:v>1.92E-3</c:v>
                </c:pt>
                <c:pt idx="95843" formatCode="0.00E+00">
                  <c:v>1.92E-3</c:v>
                </c:pt>
                <c:pt idx="95844" formatCode="0.00E+00">
                  <c:v>1.92E-3</c:v>
                </c:pt>
                <c:pt idx="95845" formatCode="0.00E+00">
                  <c:v>1.92E-3</c:v>
                </c:pt>
                <c:pt idx="95846" formatCode="0.00E+00">
                  <c:v>1.92E-3</c:v>
                </c:pt>
                <c:pt idx="95847" formatCode="0.00E+00">
                  <c:v>1.92E-3</c:v>
                </c:pt>
                <c:pt idx="95848" formatCode="0.00E+00">
                  <c:v>1.92E-3</c:v>
                </c:pt>
                <c:pt idx="95849" formatCode="0.00E+00">
                  <c:v>1.92E-3</c:v>
                </c:pt>
                <c:pt idx="95850" formatCode="0.00E+00">
                  <c:v>1.92E-3</c:v>
                </c:pt>
                <c:pt idx="95851" formatCode="0.00E+00">
                  <c:v>1.92E-3</c:v>
                </c:pt>
                <c:pt idx="95852" formatCode="0.00E+00">
                  <c:v>1.92E-3</c:v>
                </c:pt>
                <c:pt idx="95853" formatCode="0.00E+00">
                  <c:v>1.92E-3</c:v>
                </c:pt>
                <c:pt idx="95854" formatCode="0.00E+00">
                  <c:v>1.9300000000000001E-3</c:v>
                </c:pt>
                <c:pt idx="95855" formatCode="0.00E+00">
                  <c:v>1.92E-3</c:v>
                </c:pt>
                <c:pt idx="95856" formatCode="0.00E+00">
                  <c:v>1.92E-3</c:v>
                </c:pt>
                <c:pt idx="95857" formatCode="0.00E+00">
                  <c:v>1.92E-3</c:v>
                </c:pt>
                <c:pt idx="95858" formatCode="0.00E+00">
                  <c:v>1.92E-3</c:v>
                </c:pt>
                <c:pt idx="95859" formatCode="0.00E+00">
                  <c:v>1.92E-3</c:v>
                </c:pt>
                <c:pt idx="95860" formatCode="0.00E+00">
                  <c:v>1.92E-3</c:v>
                </c:pt>
                <c:pt idx="95861" formatCode="0.00E+00">
                  <c:v>1.92E-3</c:v>
                </c:pt>
                <c:pt idx="95862" formatCode="0.00E+00">
                  <c:v>1.92E-3</c:v>
                </c:pt>
                <c:pt idx="95863" formatCode="0.00E+00">
                  <c:v>1.92E-3</c:v>
                </c:pt>
                <c:pt idx="95864" formatCode="0.00E+00">
                  <c:v>1.92E-3</c:v>
                </c:pt>
                <c:pt idx="95865" formatCode="0.00E+00">
                  <c:v>1.92E-3</c:v>
                </c:pt>
                <c:pt idx="95866" formatCode="0.00E+00">
                  <c:v>1.92E-3</c:v>
                </c:pt>
                <c:pt idx="95867" formatCode="0.00E+00">
                  <c:v>1.92E-3</c:v>
                </c:pt>
                <c:pt idx="95868" formatCode="0.00E+00">
                  <c:v>1.92E-3</c:v>
                </c:pt>
                <c:pt idx="95869" formatCode="0.00E+00">
                  <c:v>1.92E-3</c:v>
                </c:pt>
                <c:pt idx="95870" formatCode="0.00E+00">
                  <c:v>1.92E-3</c:v>
                </c:pt>
                <c:pt idx="95871" formatCode="0.00E+00">
                  <c:v>1.92E-3</c:v>
                </c:pt>
                <c:pt idx="95872" formatCode="0.00E+00">
                  <c:v>1.92E-3</c:v>
                </c:pt>
                <c:pt idx="95873" formatCode="0.00E+00">
                  <c:v>1.92E-3</c:v>
                </c:pt>
                <c:pt idx="95874" formatCode="0.00E+00">
                  <c:v>1.92E-3</c:v>
                </c:pt>
                <c:pt idx="95875" formatCode="0.00E+00">
                  <c:v>1.92E-3</c:v>
                </c:pt>
                <c:pt idx="95876" formatCode="0.00E+00">
                  <c:v>1.92E-3</c:v>
                </c:pt>
                <c:pt idx="95877" formatCode="0.00E+00">
                  <c:v>1.92E-3</c:v>
                </c:pt>
                <c:pt idx="95878" formatCode="0.00E+00">
                  <c:v>1.92E-3</c:v>
                </c:pt>
                <c:pt idx="95879" formatCode="0.00E+00">
                  <c:v>1.92E-3</c:v>
                </c:pt>
                <c:pt idx="95880" formatCode="0.00E+00">
                  <c:v>1.92E-3</c:v>
                </c:pt>
                <c:pt idx="95881" formatCode="0.00E+00">
                  <c:v>1.92E-3</c:v>
                </c:pt>
                <c:pt idx="95882" formatCode="0.00E+00">
                  <c:v>1.92E-3</c:v>
                </c:pt>
                <c:pt idx="95883" formatCode="0.00E+00">
                  <c:v>1.92E-3</c:v>
                </c:pt>
                <c:pt idx="95884" formatCode="0.00E+00">
                  <c:v>1.92E-3</c:v>
                </c:pt>
                <c:pt idx="95885" formatCode="0.00E+00">
                  <c:v>1.92E-3</c:v>
                </c:pt>
                <c:pt idx="95886" formatCode="0.00E+00">
                  <c:v>1.92E-3</c:v>
                </c:pt>
                <c:pt idx="95887" formatCode="0.00E+00">
                  <c:v>1.91E-3</c:v>
                </c:pt>
                <c:pt idx="95888" formatCode="0.00E+00">
                  <c:v>1.91E-3</c:v>
                </c:pt>
                <c:pt idx="95889" formatCode="0.00E+00">
                  <c:v>1.91E-3</c:v>
                </c:pt>
                <c:pt idx="95890" formatCode="0.00E+00">
                  <c:v>1.91E-3</c:v>
                </c:pt>
                <c:pt idx="95891" formatCode="0.00E+00">
                  <c:v>1.91E-3</c:v>
                </c:pt>
                <c:pt idx="95892" formatCode="0.00E+00">
                  <c:v>1.91E-3</c:v>
                </c:pt>
                <c:pt idx="95893" formatCode="0.00E+00">
                  <c:v>1.91E-3</c:v>
                </c:pt>
                <c:pt idx="95894" formatCode="0.00E+00">
                  <c:v>1.91E-3</c:v>
                </c:pt>
                <c:pt idx="95895" formatCode="0.00E+00">
                  <c:v>1.91E-3</c:v>
                </c:pt>
                <c:pt idx="95896" formatCode="0.00E+00">
                  <c:v>1.91E-3</c:v>
                </c:pt>
                <c:pt idx="95897" formatCode="0.00E+00">
                  <c:v>1.91E-3</c:v>
                </c:pt>
                <c:pt idx="95898" formatCode="0.00E+00">
                  <c:v>1.91E-3</c:v>
                </c:pt>
                <c:pt idx="95899" formatCode="0.00E+00">
                  <c:v>1.91E-3</c:v>
                </c:pt>
                <c:pt idx="95900" formatCode="0.00E+00">
                  <c:v>1.91E-3</c:v>
                </c:pt>
                <c:pt idx="95901" formatCode="0.00E+00">
                  <c:v>1.91E-3</c:v>
                </c:pt>
                <c:pt idx="95902" formatCode="0.00E+00">
                  <c:v>1.91E-3</c:v>
                </c:pt>
                <c:pt idx="95903" formatCode="0.00E+00">
                  <c:v>1.91E-3</c:v>
                </c:pt>
                <c:pt idx="95904" formatCode="0.00E+00">
                  <c:v>1.91E-3</c:v>
                </c:pt>
                <c:pt idx="95905" formatCode="0.00E+00">
                  <c:v>1.91E-3</c:v>
                </c:pt>
                <c:pt idx="95906" formatCode="0.00E+00">
                  <c:v>1.91E-3</c:v>
                </c:pt>
                <c:pt idx="95907" formatCode="0.00E+00">
                  <c:v>1.91E-3</c:v>
                </c:pt>
                <c:pt idx="95908" formatCode="0.00E+00">
                  <c:v>1.91E-3</c:v>
                </c:pt>
                <c:pt idx="95909" formatCode="0.00E+00">
                  <c:v>1.91E-3</c:v>
                </c:pt>
                <c:pt idx="95910" formatCode="0.00E+00">
                  <c:v>1.91E-3</c:v>
                </c:pt>
                <c:pt idx="95911" formatCode="0.00E+00">
                  <c:v>1.91E-3</c:v>
                </c:pt>
                <c:pt idx="95912" formatCode="0.00E+00">
                  <c:v>1.91E-3</c:v>
                </c:pt>
                <c:pt idx="95913" formatCode="0.00E+00">
                  <c:v>1.91E-3</c:v>
                </c:pt>
                <c:pt idx="95914" formatCode="0.00E+00">
                  <c:v>1.91E-3</c:v>
                </c:pt>
                <c:pt idx="95915" formatCode="0.00E+00">
                  <c:v>1.91E-3</c:v>
                </c:pt>
                <c:pt idx="95916" formatCode="0.00E+00">
                  <c:v>1.91E-3</c:v>
                </c:pt>
                <c:pt idx="95917" formatCode="0.00E+00">
                  <c:v>1.91E-3</c:v>
                </c:pt>
                <c:pt idx="95918" formatCode="0.00E+00">
                  <c:v>1.91E-3</c:v>
                </c:pt>
                <c:pt idx="95919" formatCode="0.00E+00">
                  <c:v>1.91E-3</c:v>
                </c:pt>
                <c:pt idx="95920" formatCode="0.00E+00">
                  <c:v>1.91E-3</c:v>
                </c:pt>
                <c:pt idx="95921" formatCode="0.00E+00">
                  <c:v>1.91E-3</c:v>
                </c:pt>
                <c:pt idx="95922" formatCode="0.00E+00">
                  <c:v>1.91E-3</c:v>
                </c:pt>
                <c:pt idx="95923" formatCode="0.00E+00">
                  <c:v>1.91E-3</c:v>
                </c:pt>
                <c:pt idx="95924" formatCode="0.00E+00">
                  <c:v>1.91E-3</c:v>
                </c:pt>
                <c:pt idx="95925" formatCode="0.00E+00">
                  <c:v>1.91E-3</c:v>
                </c:pt>
                <c:pt idx="95926" formatCode="0.00E+00">
                  <c:v>1.91E-3</c:v>
                </c:pt>
                <c:pt idx="95927" formatCode="0.00E+00">
                  <c:v>1.91E-3</c:v>
                </c:pt>
                <c:pt idx="95928" formatCode="0.00E+00">
                  <c:v>1.91E-3</c:v>
                </c:pt>
                <c:pt idx="95929" formatCode="0.00E+00">
                  <c:v>1.91E-3</c:v>
                </c:pt>
                <c:pt idx="95930" formatCode="0.00E+00">
                  <c:v>1.91E-3</c:v>
                </c:pt>
                <c:pt idx="95931" formatCode="0.00E+00">
                  <c:v>1.91E-3</c:v>
                </c:pt>
                <c:pt idx="95932" formatCode="0.00E+00">
                  <c:v>1.91E-3</c:v>
                </c:pt>
                <c:pt idx="95933" formatCode="0.00E+00">
                  <c:v>1.91E-3</c:v>
                </c:pt>
                <c:pt idx="95934" formatCode="0.00E+00">
                  <c:v>1.91E-3</c:v>
                </c:pt>
                <c:pt idx="95935" formatCode="0.00E+00">
                  <c:v>1.91E-3</c:v>
                </c:pt>
                <c:pt idx="95936" formatCode="0.00E+00">
                  <c:v>1.91E-3</c:v>
                </c:pt>
                <c:pt idx="95937" formatCode="0.00E+00">
                  <c:v>1.91E-3</c:v>
                </c:pt>
                <c:pt idx="95938" formatCode="0.00E+00">
                  <c:v>1.91E-3</c:v>
                </c:pt>
                <c:pt idx="95939" formatCode="0.00E+00">
                  <c:v>1.91E-3</c:v>
                </c:pt>
                <c:pt idx="95940" formatCode="0.00E+00">
                  <c:v>1.91E-3</c:v>
                </c:pt>
                <c:pt idx="95941" formatCode="0.00E+00">
                  <c:v>1.91E-3</c:v>
                </c:pt>
                <c:pt idx="95942" formatCode="0.00E+00">
                  <c:v>1.91E-3</c:v>
                </c:pt>
                <c:pt idx="95943" formatCode="0.00E+00">
                  <c:v>1.91E-3</c:v>
                </c:pt>
                <c:pt idx="95944" formatCode="0.00E+00">
                  <c:v>1.91E-3</c:v>
                </c:pt>
                <c:pt idx="95945" formatCode="0.00E+00">
                  <c:v>1.91E-3</c:v>
                </c:pt>
                <c:pt idx="95946" formatCode="0.00E+00">
                  <c:v>1.91E-3</c:v>
                </c:pt>
                <c:pt idx="95947" formatCode="0.00E+00">
                  <c:v>1.91E-3</c:v>
                </c:pt>
                <c:pt idx="95948" formatCode="0.00E+00">
                  <c:v>1.91E-3</c:v>
                </c:pt>
                <c:pt idx="95949" formatCode="0.00E+00">
                  <c:v>1.91E-3</c:v>
                </c:pt>
                <c:pt idx="95950" formatCode="0.00E+00">
                  <c:v>1.91E-3</c:v>
                </c:pt>
                <c:pt idx="95951" formatCode="0.00E+00">
                  <c:v>1.91E-3</c:v>
                </c:pt>
                <c:pt idx="95952" formatCode="0.00E+00">
                  <c:v>1.91E-3</c:v>
                </c:pt>
                <c:pt idx="95953" formatCode="0.00E+00">
                  <c:v>1.91E-3</c:v>
                </c:pt>
                <c:pt idx="95954" formatCode="0.00E+00">
                  <c:v>1.91E-3</c:v>
                </c:pt>
                <c:pt idx="95955" formatCode="0.00E+00">
                  <c:v>1.91E-3</c:v>
                </c:pt>
                <c:pt idx="95956" formatCode="0.00E+00">
                  <c:v>1.91E-3</c:v>
                </c:pt>
                <c:pt idx="95957" formatCode="0.00E+00">
                  <c:v>1.91E-3</c:v>
                </c:pt>
                <c:pt idx="95958" formatCode="0.00E+00">
                  <c:v>1.91E-3</c:v>
                </c:pt>
                <c:pt idx="95959" formatCode="0.00E+00">
                  <c:v>1.9E-3</c:v>
                </c:pt>
                <c:pt idx="95960" formatCode="0.00E+00">
                  <c:v>1.9E-3</c:v>
                </c:pt>
                <c:pt idx="95961" formatCode="0.00E+00">
                  <c:v>1.9E-3</c:v>
                </c:pt>
                <c:pt idx="95962" formatCode="0.00E+00">
                  <c:v>1.9E-3</c:v>
                </c:pt>
                <c:pt idx="95963" formatCode="0.00E+00">
                  <c:v>1.9E-3</c:v>
                </c:pt>
                <c:pt idx="95964" formatCode="0.00E+00">
                  <c:v>1.9E-3</c:v>
                </c:pt>
                <c:pt idx="95965" formatCode="0.00E+00">
                  <c:v>1.9E-3</c:v>
                </c:pt>
                <c:pt idx="95966" formatCode="0.00E+00">
                  <c:v>1.9E-3</c:v>
                </c:pt>
                <c:pt idx="95967" formatCode="0.00E+00">
                  <c:v>1.9E-3</c:v>
                </c:pt>
                <c:pt idx="95968" formatCode="0.00E+00">
                  <c:v>1.9E-3</c:v>
                </c:pt>
                <c:pt idx="95969" formatCode="0.00E+00">
                  <c:v>1.9E-3</c:v>
                </c:pt>
                <c:pt idx="95970" formatCode="0.00E+00">
                  <c:v>1.9E-3</c:v>
                </c:pt>
                <c:pt idx="95971" formatCode="0.00E+00">
                  <c:v>1.9E-3</c:v>
                </c:pt>
                <c:pt idx="95972" formatCode="0.00E+00">
                  <c:v>1.9E-3</c:v>
                </c:pt>
                <c:pt idx="95973" formatCode="0.00E+00">
                  <c:v>1.9E-3</c:v>
                </c:pt>
                <c:pt idx="95974" formatCode="0.00E+00">
                  <c:v>1.9E-3</c:v>
                </c:pt>
                <c:pt idx="95975" formatCode="0.00E+00">
                  <c:v>1.9E-3</c:v>
                </c:pt>
                <c:pt idx="95976" formatCode="0.00E+00">
                  <c:v>1.9E-3</c:v>
                </c:pt>
                <c:pt idx="95977" formatCode="0.00E+00">
                  <c:v>1.9E-3</c:v>
                </c:pt>
                <c:pt idx="95978" formatCode="0.00E+00">
                  <c:v>1.9E-3</c:v>
                </c:pt>
                <c:pt idx="95979" formatCode="0.00E+00">
                  <c:v>1.9E-3</c:v>
                </c:pt>
                <c:pt idx="95980" formatCode="0.00E+00">
                  <c:v>1.9E-3</c:v>
                </c:pt>
                <c:pt idx="95981" formatCode="0.00E+00">
                  <c:v>1.9E-3</c:v>
                </c:pt>
                <c:pt idx="95982" formatCode="0.00E+00">
                  <c:v>1.9E-3</c:v>
                </c:pt>
                <c:pt idx="95983" formatCode="0.00E+00">
                  <c:v>1.9E-3</c:v>
                </c:pt>
                <c:pt idx="95984" formatCode="0.00E+00">
                  <c:v>1.9E-3</c:v>
                </c:pt>
                <c:pt idx="95985" formatCode="0.00E+00">
                  <c:v>1.9E-3</c:v>
                </c:pt>
                <c:pt idx="95986" formatCode="0.00E+00">
                  <c:v>1.9E-3</c:v>
                </c:pt>
                <c:pt idx="95987" formatCode="0.00E+00">
                  <c:v>1.9E-3</c:v>
                </c:pt>
                <c:pt idx="95988" formatCode="0.00E+00">
                  <c:v>1.9E-3</c:v>
                </c:pt>
                <c:pt idx="95989" formatCode="0.00E+00">
                  <c:v>1.9E-3</c:v>
                </c:pt>
                <c:pt idx="95990" formatCode="0.00E+00">
                  <c:v>1.9E-3</c:v>
                </c:pt>
                <c:pt idx="95991" formatCode="0.00E+00">
                  <c:v>1.9E-3</c:v>
                </c:pt>
                <c:pt idx="95992" formatCode="0.00E+00">
                  <c:v>1.9E-3</c:v>
                </c:pt>
                <c:pt idx="95993" formatCode="0.00E+00">
                  <c:v>1.9E-3</c:v>
                </c:pt>
                <c:pt idx="95994" formatCode="0.00E+00">
                  <c:v>1.9E-3</c:v>
                </c:pt>
                <c:pt idx="95995" formatCode="0.00E+00">
                  <c:v>1.9E-3</c:v>
                </c:pt>
                <c:pt idx="95996" formatCode="0.00E+00">
                  <c:v>1.9E-3</c:v>
                </c:pt>
                <c:pt idx="95997" formatCode="0.00E+00">
                  <c:v>1.9E-3</c:v>
                </c:pt>
                <c:pt idx="95998" formatCode="0.00E+00">
                  <c:v>1.9E-3</c:v>
                </c:pt>
                <c:pt idx="95999" formatCode="0.00E+00">
                  <c:v>1.9E-3</c:v>
                </c:pt>
                <c:pt idx="96000" formatCode="0.00E+00">
                  <c:v>1.9E-3</c:v>
                </c:pt>
                <c:pt idx="96001" formatCode="0.00E+00">
                  <c:v>1.9E-3</c:v>
                </c:pt>
                <c:pt idx="96002" formatCode="0.00E+00">
                  <c:v>1.9E-3</c:v>
                </c:pt>
                <c:pt idx="96003" formatCode="0.00E+00">
                  <c:v>1.9E-3</c:v>
                </c:pt>
                <c:pt idx="96004" formatCode="0.00E+00">
                  <c:v>1.9E-3</c:v>
                </c:pt>
                <c:pt idx="96005" formatCode="0.00E+00">
                  <c:v>1.9E-3</c:v>
                </c:pt>
                <c:pt idx="96006" formatCode="0.00E+00">
                  <c:v>1.9E-3</c:v>
                </c:pt>
                <c:pt idx="96007" formatCode="0.00E+00">
                  <c:v>1.9E-3</c:v>
                </c:pt>
                <c:pt idx="96008" formatCode="0.00E+00">
                  <c:v>1.9E-3</c:v>
                </c:pt>
                <c:pt idx="96009" formatCode="0.00E+00">
                  <c:v>1.9E-3</c:v>
                </c:pt>
                <c:pt idx="96010" formatCode="0.00E+00">
                  <c:v>1.9E-3</c:v>
                </c:pt>
                <c:pt idx="96011" formatCode="0.00E+00">
                  <c:v>1.9E-3</c:v>
                </c:pt>
                <c:pt idx="96012" formatCode="0.00E+00">
                  <c:v>1.9E-3</c:v>
                </c:pt>
                <c:pt idx="96013" formatCode="0.00E+00">
                  <c:v>1.9E-3</c:v>
                </c:pt>
                <c:pt idx="96014" formatCode="0.00E+00">
                  <c:v>1.9E-3</c:v>
                </c:pt>
                <c:pt idx="96015" formatCode="0.00E+00">
                  <c:v>1.9E-3</c:v>
                </c:pt>
                <c:pt idx="96016" formatCode="0.00E+00">
                  <c:v>1.9E-3</c:v>
                </c:pt>
                <c:pt idx="96017" formatCode="0.00E+00">
                  <c:v>1.9E-3</c:v>
                </c:pt>
                <c:pt idx="96018" formatCode="0.00E+00">
                  <c:v>1.9E-3</c:v>
                </c:pt>
                <c:pt idx="96019" formatCode="0.00E+00">
                  <c:v>1.9E-3</c:v>
                </c:pt>
                <c:pt idx="96020" formatCode="0.00E+00">
                  <c:v>1.9E-3</c:v>
                </c:pt>
                <c:pt idx="96021" formatCode="0.00E+00">
                  <c:v>1.9E-3</c:v>
                </c:pt>
                <c:pt idx="96022" formatCode="0.00E+00">
                  <c:v>1.9E-3</c:v>
                </c:pt>
                <c:pt idx="96023" formatCode="0.00E+00">
                  <c:v>1.9E-3</c:v>
                </c:pt>
                <c:pt idx="96024" formatCode="0.00E+00">
                  <c:v>1.9E-3</c:v>
                </c:pt>
                <c:pt idx="96025" formatCode="0.00E+00">
                  <c:v>1.9E-3</c:v>
                </c:pt>
                <c:pt idx="96026" formatCode="0.00E+00">
                  <c:v>1.9E-3</c:v>
                </c:pt>
                <c:pt idx="96027" formatCode="0.00E+00">
                  <c:v>1.9E-3</c:v>
                </c:pt>
                <c:pt idx="96028" formatCode="0.00E+00">
                  <c:v>1.9E-3</c:v>
                </c:pt>
                <c:pt idx="96029" formatCode="0.00E+00">
                  <c:v>1.9E-3</c:v>
                </c:pt>
                <c:pt idx="96030" formatCode="0.00E+00">
                  <c:v>1.9E-3</c:v>
                </c:pt>
                <c:pt idx="96031" formatCode="0.00E+00">
                  <c:v>1.9E-3</c:v>
                </c:pt>
                <c:pt idx="96032" formatCode="0.00E+00">
                  <c:v>1.9E-3</c:v>
                </c:pt>
                <c:pt idx="96033" formatCode="0.00E+00">
                  <c:v>1.9E-3</c:v>
                </c:pt>
                <c:pt idx="96034" formatCode="0.00E+00">
                  <c:v>1.9E-3</c:v>
                </c:pt>
                <c:pt idx="96035" formatCode="0.00E+00">
                  <c:v>1.9E-3</c:v>
                </c:pt>
                <c:pt idx="96036" formatCode="0.00E+00">
                  <c:v>1.9E-3</c:v>
                </c:pt>
                <c:pt idx="96037" formatCode="0.00E+00">
                  <c:v>1.9E-3</c:v>
                </c:pt>
                <c:pt idx="96038" formatCode="0.00E+00">
                  <c:v>1.9E-3</c:v>
                </c:pt>
                <c:pt idx="96039" formatCode="0.00E+00">
                  <c:v>1.9E-3</c:v>
                </c:pt>
                <c:pt idx="96040" formatCode="0.00E+00">
                  <c:v>1.9E-3</c:v>
                </c:pt>
                <c:pt idx="96041" formatCode="0.00E+00">
                  <c:v>1.9E-3</c:v>
                </c:pt>
                <c:pt idx="96042" formatCode="0.00E+00">
                  <c:v>1.9E-3</c:v>
                </c:pt>
                <c:pt idx="96043" formatCode="0.00E+00">
                  <c:v>1.9E-3</c:v>
                </c:pt>
                <c:pt idx="96044" formatCode="0.00E+00">
                  <c:v>1.9E-3</c:v>
                </c:pt>
                <c:pt idx="96045" formatCode="0.00E+00">
                  <c:v>1.9E-3</c:v>
                </c:pt>
                <c:pt idx="96046" formatCode="0.00E+00">
                  <c:v>1.9E-3</c:v>
                </c:pt>
                <c:pt idx="96047" formatCode="0.00E+00">
                  <c:v>1.9E-3</c:v>
                </c:pt>
                <c:pt idx="96048" formatCode="0.00E+00">
                  <c:v>1.9E-3</c:v>
                </c:pt>
                <c:pt idx="96049" formatCode="0.00E+00">
                  <c:v>1.9E-3</c:v>
                </c:pt>
                <c:pt idx="96050" formatCode="0.00E+00">
                  <c:v>1.9E-3</c:v>
                </c:pt>
                <c:pt idx="96051" formatCode="0.00E+00">
                  <c:v>1.9E-3</c:v>
                </c:pt>
                <c:pt idx="96052" formatCode="0.00E+00">
                  <c:v>1.9E-3</c:v>
                </c:pt>
                <c:pt idx="96053" formatCode="0.00E+00">
                  <c:v>1.9E-3</c:v>
                </c:pt>
                <c:pt idx="96054" formatCode="0.00E+00">
                  <c:v>1.9E-3</c:v>
                </c:pt>
                <c:pt idx="96055" formatCode="0.00E+00">
                  <c:v>1.89E-3</c:v>
                </c:pt>
                <c:pt idx="96056" formatCode="0.00E+00">
                  <c:v>1.89E-3</c:v>
                </c:pt>
                <c:pt idx="96057" formatCode="0.00E+00">
                  <c:v>1.89E-3</c:v>
                </c:pt>
                <c:pt idx="96058" formatCode="0.00E+00">
                  <c:v>1.89E-3</c:v>
                </c:pt>
                <c:pt idx="96059" formatCode="0.00E+00">
                  <c:v>1.89E-3</c:v>
                </c:pt>
                <c:pt idx="96060" formatCode="0.00E+00">
                  <c:v>1.89E-3</c:v>
                </c:pt>
                <c:pt idx="96061" formatCode="0.00E+00">
                  <c:v>1.89E-3</c:v>
                </c:pt>
                <c:pt idx="96062" formatCode="0.00E+00">
                  <c:v>1.89E-3</c:v>
                </c:pt>
                <c:pt idx="96063" formatCode="0.00E+00">
                  <c:v>1.89E-3</c:v>
                </c:pt>
                <c:pt idx="96064" formatCode="0.00E+00">
                  <c:v>1.89E-3</c:v>
                </c:pt>
                <c:pt idx="96065" formatCode="0.00E+00">
                  <c:v>1.89E-3</c:v>
                </c:pt>
                <c:pt idx="96066" formatCode="0.00E+00">
                  <c:v>1.89E-3</c:v>
                </c:pt>
                <c:pt idx="96067" formatCode="0.00E+00">
                  <c:v>1.89E-3</c:v>
                </c:pt>
                <c:pt idx="96068" formatCode="0.00E+00">
                  <c:v>1.89E-3</c:v>
                </c:pt>
                <c:pt idx="96069" formatCode="0.00E+00">
                  <c:v>1.89E-3</c:v>
                </c:pt>
                <c:pt idx="96070" formatCode="0.00E+00">
                  <c:v>1.89E-3</c:v>
                </c:pt>
                <c:pt idx="96071" formatCode="0.00E+00">
                  <c:v>1.89E-3</c:v>
                </c:pt>
                <c:pt idx="96072" formatCode="0.00E+00">
                  <c:v>1.89E-3</c:v>
                </c:pt>
                <c:pt idx="96073" formatCode="0.00E+00">
                  <c:v>1.89E-3</c:v>
                </c:pt>
                <c:pt idx="96074" formatCode="0.00E+00">
                  <c:v>1.89E-3</c:v>
                </c:pt>
                <c:pt idx="96075" formatCode="0.00E+00">
                  <c:v>1.89E-3</c:v>
                </c:pt>
                <c:pt idx="96076" formatCode="0.00E+00">
                  <c:v>1.89E-3</c:v>
                </c:pt>
                <c:pt idx="96077" formatCode="0.00E+00">
                  <c:v>1.89E-3</c:v>
                </c:pt>
                <c:pt idx="96078" formatCode="0.00E+00">
                  <c:v>1.89E-3</c:v>
                </c:pt>
                <c:pt idx="96079" formatCode="0.00E+00">
                  <c:v>1.89E-3</c:v>
                </c:pt>
                <c:pt idx="96080" formatCode="0.00E+00">
                  <c:v>1.89E-3</c:v>
                </c:pt>
                <c:pt idx="96081" formatCode="0.00E+00">
                  <c:v>1.89E-3</c:v>
                </c:pt>
                <c:pt idx="96082" formatCode="0.00E+00">
                  <c:v>1.89E-3</c:v>
                </c:pt>
                <c:pt idx="96083" formatCode="0.00E+00">
                  <c:v>1.89E-3</c:v>
                </c:pt>
                <c:pt idx="96084" formatCode="0.00E+00">
                  <c:v>1.89E-3</c:v>
                </c:pt>
                <c:pt idx="96085" formatCode="0.00E+00">
                  <c:v>1.89E-3</c:v>
                </c:pt>
                <c:pt idx="96086" formatCode="0.00E+00">
                  <c:v>1.89E-3</c:v>
                </c:pt>
                <c:pt idx="96087" formatCode="0.00E+00">
                  <c:v>1.89E-3</c:v>
                </c:pt>
                <c:pt idx="96088" formatCode="0.00E+00">
                  <c:v>1.89E-3</c:v>
                </c:pt>
                <c:pt idx="96089" formatCode="0.00E+00">
                  <c:v>1.89E-3</c:v>
                </c:pt>
                <c:pt idx="96090" formatCode="0.00E+00">
                  <c:v>1.89E-3</c:v>
                </c:pt>
                <c:pt idx="96091" formatCode="0.00E+00">
                  <c:v>1.89E-3</c:v>
                </c:pt>
                <c:pt idx="96092" formatCode="0.00E+00">
                  <c:v>1.89E-3</c:v>
                </c:pt>
                <c:pt idx="96093" formatCode="0.00E+00">
                  <c:v>1.89E-3</c:v>
                </c:pt>
                <c:pt idx="96094" formatCode="0.00E+00">
                  <c:v>1.89E-3</c:v>
                </c:pt>
                <c:pt idx="96095" formatCode="0.00E+00">
                  <c:v>1.89E-3</c:v>
                </c:pt>
                <c:pt idx="96096" formatCode="0.00E+00">
                  <c:v>1.89E-3</c:v>
                </c:pt>
                <c:pt idx="96097" formatCode="0.00E+00">
                  <c:v>1.89E-3</c:v>
                </c:pt>
                <c:pt idx="96098" formatCode="0.00E+00">
                  <c:v>1.89E-3</c:v>
                </c:pt>
                <c:pt idx="96099" formatCode="0.00E+00">
                  <c:v>1.89E-3</c:v>
                </c:pt>
                <c:pt idx="96100" formatCode="0.00E+00">
                  <c:v>1.89E-3</c:v>
                </c:pt>
                <c:pt idx="96101" formatCode="0.00E+00">
                  <c:v>1.89E-3</c:v>
                </c:pt>
                <c:pt idx="96102" formatCode="0.00E+00">
                  <c:v>1.89E-3</c:v>
                </c:pt>
                <c:pt idx="96103" formatCode="0.00E+00">
                  <c:v>1.89E-3</c:v>
                </c:pt>
                <c:pt idx="96104" formatCode="0.00E+00">
                  <c:v>1.89E-3</c:v>
                </c:pt>
                <c:pt idx="96105" formatCode="0.00E+00">
                  <c:v>1.89E-3</c:v>
                </c:pt>
                <c:pt idx="96106" formatCode="0.00E+00">
                  <c:v>1.89E-3</c:v>
                </c:pt>
                <c:pt idx="96107" formatCode="0.00E+00">
                  <c:v>1.89E-3</c:v>
                </c:pt>
                <c:pt idx="96108" formatCode="0.00E+00">
                  <c:v>1.89E-3</c:v>
                </c:pt>
                <c:pt idx="96109" formatCode="0.00E+00">
                  <c:v>1.89E-3</c:v>
                </c:pt>
                <c:pt idx="96110" formatCode="0.00E+00">
                  <c:v>1.89E-3</c:v>
                </c:pt>
                <c:pt idx="96111" formatCode="0.00E+00">
                  <c:v>1.89E-3</c:v>
                </c:pt>
                <c:pt idx="96112" formatCode="0.00E+00">
                  <c:v>1.89E-3</c:v>
                </c:pt>
                <c:pt idx="96113" formatCode="0.00E+00">
                  <c:v>1.89E-3</c:v>
                </c:pt>
                <c:pt idx="96114" formatCode="0.00E+00">
                  <c:v>1.89E-3</c:v>
                </c:pt>
                <c:pt idx="96115" formatCode="0.00E+00">
                  <c:v>1.89E-3</c:v>
                </c:pt>
                <c:pt idx="96116" formatCode="0.00E+00">
                  <c:v>1.89E-3</c:v>
                </c:pt>
                <c:pt idx="96117" formatCode="0.00E+00">
                  <c:v>1.89E-3</c:v>
                </c:pt>
                <c:pt idx="96118" formatCode="0.00E+00">
                  <c:v>1.89E-3</c:v>
                </c:pt>
                <c:pt idx="96119" formatCode="0.00E+00">
                  <c:v>1.89E-3</c:v>
                </c:pt>
                <c:pt idx="96120" formatCode="0.00E+00">
                  <c:v>1.89E-3</c:v>
                </c:pt>
                <c:pt idx="96121" formatCode="0.00E+00">
                  <c:v>1.89E-3</c:v>
                </c:pt>
                <c:pt idx="96122" formatCode="0.00E+00">
                  <c:v>1.89E-3</c:v>
                </c:pt>
                <c:pt idx="96123" formatCode="0.00E+00">
                  <c:v>1.89E-3</c:v>
                </c:pt>
                <c:pt idx="96124" formatCode="0.00E+00">
                  <c:v>1.89E-3</c:v>
                </c:pt>
                <c:pt idx="96125" formatCode="0.00E+00">
                  <c:v>1.89E-3</c:v>
                </c:pt>
                <c:pt idx="96126" formatCode="0.00E+00">
                  <c:v>1.89E-3</c:v>
                </c:pt>
                <c:pt idx="96127" formatCode="0.00E+00">
                  <c:v>1.89E-3</c:v>
                </c:pt>
                <c:pt idx="96128" formatCode="0.00E+00">
                  <c:v>1.89E-3</c:v>
                </c:pt>
                <c:pt idx="96129" formatCode="0.00E+00">
                  <c:v>1.89E-3</c:v>
                </c:pt>
                <c:pt idx="96130" formatCode="0.00E+00">
                  <c:v>1.89E-3</c:v>
                </c:pt>
                <c:pt idx="96131" formatCode="0.00E+00">
                  <c:v>1.89E-3</c:v>
                </c:pt>
                <c:pt idx="96132" formatCode="0.00E+00">
                  <c:v>1.89E-3</c:v>
                </c:pt>
                <c:pt idx="96133" formatCode="0.00E+00">
                  <c:v>1.89E-3</c:v>
                </c:pt>
                <c:pt idx="96134" formatCode="0.00E+00">
                  <c:v>1.89E-3</c:v>
                </c:pt>
                <c:pt idx="96135" formatCode="0.00E+00">
                  <c:v>1.89E-3</c:v>
                </c:pt>
                <c:pt idx="96136" formatCode="0.00E+00">
                  <c:v>1.89E-3</c:v>
                </c:pt>
                <c:pt idx="96137" formatCode="0.00E+00">
                  <c:v>1.89E-3</c:v>
                </c:pt>
                <c:pt idx="96138" formatCode="0.00E+00">
                  <c:v>1.89E-3</c:v>
                </c:pt>
                <c:pt idx="96139" formatCode="0.00E+00">
                  <c:v>1.89E-3</c:v>
                </c:pt>
                <c:pt idx="96140" formatCode="0.00E+00">
                  <c:v>1.89E-3</c:v>
                </c:pt>
                <c:pt idx="96141" formatCode="0.00E+00">
                  <c:v>1.89E-3</c:v>
                </c:pt>
                <c:pt idx="96142" formatCode="0.00E+00">
                  <c:v>1.89E-3</c:v>
                </c:pt>
                <c:pt idx="96143" formatCode="0.00E+00">
                  <c:v>1.89E-3</c:v>
                </c:pt>
                <c:pt idx="96144" formatCode="0.00E+00">
                  <c:v>1.89E-3</c:v>
                </c:pt>
                <c:pt idx="96145" formatCode="0.00E+00">
                  <c:v>1.89E-3</c:v>
                </c:pt>
                <c:pt idx="96146" formatCode="0.00E+00">
                  <c:v>1.89E-3</c:v>
                </c:pt>
                <c:pt idx="96147" formatCode="0.00E+00">
                  <c:v>1.89E-3</c:v>
                </c:pt>
                <c:pt idx="96148" formatCode="0.00E+00">
                  <c:v>1.89E-3</c:v>
                </c:pt>
                <c:pt idx="96149" formatCode="0.00E+00">
                  <c:v>1.89E-3</c:v>
                </c:pt>
                <c:pt idx="96150" formatCode="0.00E+00">
                  <c:v>1.89E-3</c:v>
                </c:pt>
                <c:pt idx="96151" formatCode="0.00E+00">
                  <c:v>1.89E-3</c:v>
                </c:pt>
                <c:pt idx="96152" formatCode="0.00E+00">
                  <c:v>1.89E-3</c:v>
                </c:pt>
                <c:pt idx="96153" formatCode="0.00E+00">
                  <c:v>1.89E-3</c:v>
                </c:pt>
                <c:pt idx="96154" formatCode="0.00E+00">
                  <c:v>1.89E-3</c:v>
                </c:pt>
                <c:pt idx="96155" formatCode="0.00E+00">
                  <c:v>1.89E-3</c:v>
                </c:pt>
                <c:pt idx="96156" formatCode="0.00E+00">
                  <c:v>1.89E-3</c:v>
                </c:pt>
                <c:pt idx="96157" formatCode="0.00E+00">
                  <c:v>1.89E-3</c:v>
                </c:pt>
                <c:pt idx="96158" formatCode="0.00E+00">
                  <c:v>1.89E-3</c:v>
                </c:pt>
                <c:pt idx="96159" formatCode="0.00E+00">
                  <c:v>1.89E-3</c:v>
                </c:pt>
                <c:pt idx="96160" formatCode="0.00E+00">
                  <c:v>1.89E-3</c:v>
                </c:pt>
                <c:pt idx="96161" formatCode="0.00E+00">
                  <c:v>1.89E-3</c:v>
                </c:pt>
                <c:pt idx="96162" formatCode="0.00E+00">
                  <c:v>1.89E-3</c:v>
                </c:pt>
                <c:pt idx="96163" formatCode="0.00E+00">
                  <c:v>1.89E-3</c:v>
                </c:pt>
                <c:pt idx="96164" formatCode="0.00E+00">
                  <c:v>1.89E-3</c:v>
                </c:pt>
                <c:pt idx="96165" formatCode="0.00E+00">
                  <c:v>1.89E-3</c:v>
                </c:pt>
                <c:pt idx="96166" formatCode="0.00E+00">
                  <c:v>1.89E-3</c:v>
                </c:pt>
                <c:pt idx="96167" formatCode="0.00E+00">
                  <c:v>1.89E-3</c:v>
                </c:pt>
                <c:pt idx="96168" formatCode="0.00E+00">
                  <c:v>1.89E-3</c:v>
                </c:pt>
                <c:pt idx="96169" formatCode="0.00E+00">
                  <c:v>1.89E-3</c:v>
                </c:pt>
                <c:pt idx="96170" formatCode="0.00E+00">
                  <c:v>1.89E-3</c:v>
                </c:pt>
                <c:pt idx="96171" formatCode="0.00E+00">
                  <c:v>1.89E-3</c:v>
                </c:pt>
                <c:pt idx="96172" formatCode="0.00E+00">
                  <c:v>1.89E-3</c:v>
                </c:pt>
                <c:pt idx="96173" formatCode="0.00E+00">
                  <c:v>1.89E-3</c:v>
                </c:pt>
                <c:pt idx="96174" formatCode="0.00E+00">
                  <c:v>1.89E-3</c:v>
                </c:pt>
                <c:pt idx="96175" formatCode="0.00E+00">
                  <c:v>1.89E-3</c:v>
                </c:pt>
                <c:pt idx="96176" formatCode="0.00E+00">
                  <c:v>1.89E-3</c:v>
                </c:pt>
                <c:pt idx="96177" formatCode="0.00E+00">
                  <c:v>1.89E-3</c:v>
                </c:pt>
                <c:pt idx="96178" formatCode="0.00E+00">
                  <c:v>1.89E-3</c:v>
                </c:pt>
                <c:pt idx="96179" formatCode="0.00E+00">
                  <c:v>1.89E-3</c:v>
                </c:pt>
                <c:pt idx="96180" formatCode="0.00E+00">
                  <c:v>1.89E-3</c:v>
                </c:pt>
                <c:pt idx="96181" formatCode="0.00E+00">
                  <c:v>1.89E-3</c:v>
                </c:pt>
                <c:pt idx="96182" formatCode="0.00E+00">
                  <c:v>1.89E-3</c:v>
                </c:pt>
                <c:pt idx="96183" formatCode="0.00E+00">
                  <c:v>1.89E-3</c:v>
                </c:pt>
                <c:pt idx="96184" formatCode="0.00E+00">
                  <c:v>1.89E-3</c:v>
                </c:pt>
                <c:pt idx="96185" formatCode="0.00E+00">
                  <c:v>1.89E-3</c:v>
                </c:pt>
                <c:pt idx="96186" formatCode="0.00E+00">
                  <c:v>1.89E-3</c:v>
                </c:pt>
                <c:pt idx="96187" formatCode="0.00E+00">
                  <c:v>1.89E-3</c:v>
                </c:pt>
                <c:pt idx="96188" formatCode="0.00E+00">
                  <c:v>1.89E-3</c:v>
                </c:pt>
                <c:pt idx="96189" formatCode="0.00E+00">
                  <c:v>1.89E-3</c:v>
                </c:pt>
                <c:pt idx="96190" formatCode="0.00E+00">
                  <c:v>1.89E-3</c:v>
                </c:pt>
                <c:pt idx="96191" formatCode="0.00E+00">
                  <c:v>1.89E-3</c:v>
                </c:pt>
                <c:pt idx="96192" formatCode="0.00E+00">
                  <c:v>1.89E-3</c:v>
                </c:pt>
                <c:pt idx="96193" formatCode="0.00E+00">
                  <c:v>1.89E-3</c:v>
                </c:pt>
                <c:pt idx="96194" formatCode="0.00E+00">
                  <c:v>1.89E-3</c:v>
                </c:pt>
                <c:pt idx="96195" formatCode="0.00E+00">
                  <c:v>1.89E-3</c:v>
                </c:pt>
                <c:pt idx="96196" formatCode="0.00E+00">
                  <c:v>1.89E-3</c:v>
                </c:pt>
                <c:pt idx="96197" formatCode="0.00E+00">
                  <c:v>1.89E-3</c:v>
                </c:pt>
                <c:pt idx="96198" formatCode="0.00E+00">
                  <c:v>1.89E-3</c:v>
                </c:pt>
                <c:pt idx="96199" formatCode="0.00E+00">
                  <c:v>1.89E-3</c:v>
                </c:pt>
                <c:pt idx="96200" formatCode="0.00E+00">
                  <c:v>1.89E-3</c:v>
                </c:pt>
                <c:pt idx="96201" formatCode="0.00E+00">
                  <c:v>1.89E-3</c:v>
                </c:pt>
                <c:pt idx="96202" formatCode="0.00E+00">
                  <c:v>1.89E-3</c:v>
                </c:pt>
                <c:pt idx="96203" formatCode="0.00E+00">
                  <c:v>1.89E-3</c:v>
                </c:pt>
                <c:pt idx="96204" formatCode="0.00E+00">
                  <c:v>1.89E-3</c:v>
                </c:pt>
                <c:pt idx="96205" formatCode="0.00E+00">
                  <c:v>1.89E-3</c:v>
                </c:pt>
                <c:pt idx="96206" formatCode="0.00E+00">
                  <c:v>1.89E-3</c:v>
                </c:pt>
                <c:pt idx="96207" formatCode="0.00E+00">
                  <c:v>1.89E-3</c:v>
                </c:pt>
                <c:pt idx="96208" formatCode="0.00E+00">
                  <c:v>1.89E-3</c:v>
                </c:pt>
                <c:pt idx="96209" formatCode="0.00E+00">
                  <c:v>1.8799999999999999E-3</c:v>
                </c:pt>
                <c:pt idx="96210" formatCode="0.00E+00">
                  <c:v>1.8799999999999999E-3</c:v>
                </c:pt>
                <c:pt idx="96211" formatCode="0.00E+00">
                  <c:v>1.8799999999999999E-3</c:v>
                </c:pt>
                <c:pt idx="96212" formatCode="0.00E+00">
                  <c:v>1.8799999999999999E-3</c:v>
                </c:pt>
                <c:pt idx="96213" formatCode="0.00E+00">
                  <c:v>1.8799999999999999E-3</c:v>
                </c:pt>
                <c:pt idx="96214" formatCode="0.00E+00">
                  <c:v>1.8799999999999999E-3</c:v>
                </c:pt>
                <c:pt idx="96215" formatCode="0.00E+00">
                  <c:v>1.8799999999999999E-3</c:v>
                </c:pt>
                <c:pt idx="96216" formatCode="0.00E+00">
                  <c:v>1.8799999999999999E-3</c:v>
                </c:pt>
                <c:pt idx="96217" formatCode="0.00E+00">
                  <c:v>1.8799999999999999E-3</c:v>
                </c:pt>
                <c:pt idx="96218" formatCode="0.00E+00">
                  <c:v>1.8799999999999999E-3</c:v>
                </c:pt>
                <c:pt idx="96219" formatCode="0.00E+00">
                  <c:v>1.8799999999999999E-3</c:v>
                </c:pt>
                <c:pt idx="96220" formatCode="0.00E+00">
                  <c:v>1.8799999999999999E-3</c:v>
                </c:pt>
                <c:pt idx="96221" formatCode="0.00E+00">
                  <c:v>1.8799999999999999E-3</c:v>
                </c:pt>
                <c:pt idx="96222" formatCode="0.00E+00">
                  <c:v>1.8799999999999999E-3</c:v>
                </c:pt>
                <c:pt idx="96223" formatCode="0.00E+00">
                  <c:v>1.8799999999999999E-3</c:v>
                </c:pt>
                <c:pt idx="96224" formatCode="0.00E+00">
                  <c:v>1.8799999999999999E-3</c:v>
                </c:pt>
                <c:pt idx="96225" formatCode="0.00E+00">
                  <c:v>1.8799999999999999E-3</c:v>
                </c:pt>
                <c:pt idx="96226" formatCode="0.00E+00">
                  <c:v>1.8799999999999999E-3</c:v>
                </c:pt>
                <c:pt idx="96227" formatCode="0.00E+00">
                  <c:v>1.8799999999999999E-3</c:v>
                </c:pt>
                <c:pt idx="96228" formatCode="0.00E+00">
                  <c:v>1.8799999999999999E-3</c:v>
                </c:pt>
                <c:pt idx="96229" formatCode="0.00E+00">
                  <c:v>1.8799999999999999E-3</c:v>
                </c:pt>
                <c:pt idx="96230" formatCode="0.00E+00">
                  <c:v>1.8799999999999999E-3</c:v>
                </c:pt>
                <c:pt idx="96231" formatCode="0.00E+00">
                  <c:v>1.8799999999999999E-3</c:v>
                </c:pt>
                <c:pt idx="96232" formatCode="0.00E+00">
                  <c:v>1.8799999999999999E-3</c:v>
                </c:pt>
                <c:pt idx="96233" formatCode="0.00E+00">
                  <c:v>1.8799999999999999E-3</c:v>
                </c:pt>
                <c:pt idx="96234" formatCode="0.00E+00">
                  <c:v>1.8799999999999999E-3</c:v>
                </c:pt>
                <c:pt idx="96235" formatCode="0.00E+00">
                  <c:v>1.8799999999999999E-3</c:v>
                </c:pt>
                <c:pt idx="96236" formatCode="0.00E+00">
                  <c:v>1.8799999999999999E-3</c:v>
                </c:pt>
                <c:pt idx="96237" formatCode="0.00E+00">
                  <c:v>1.8799999999999999E-3</c:v>
                </c:pt>
                <c:pt idx="96238" formatCode="0.00E+00">
                  <c:v>1.8799999999999999E-3</c:v>
                </c:pt>
                <c:pt idx="96239" formatCode="0.00E+00">
                  <c:v>1.8799999999999999E-3</c:v>
                </c:pt>
                <c:pt idx="96240" formatCode="0.00E+00">
                  <c:v>1.8799999999999999E-3</c:v>
                </c:pt>
                <c:pt idx="96241" formatCode="0.00E+00">
                  <c:v>1.8799999999999999E-3</c:v>
                </c:pt>
                <c:pt idx="96242" formatCode="0.00E+00">
                  <c:v>1.8799999999999999E-3</c:v>
                </c:pt>
                <c:pt idx="96243" formatCode="0.00E+00">
                  <c:v>1.8799999999999999E-3</c:v>
                </c:pt>
                <c:pt idx="96244" formatCode="0.00E+00">
                  <c:v>1.8799999999999999E-3</c:v>
                </c:pt>
                <c:pt idx="96245" formatCode="0.00E+00">
                  <c:v>1.8799999999999999E-3</c:v>
                </c:pt>
                <c:pt idx="96246" formatCode="0.00E+00">
                  <c:v>1.8799999999999999E-3</c:v>
                </c:pt>
                <c:pt idx="96247" formatCode="0.00E+00">
                  <c:v>1.8799999999999999E-3</c:v>
                </c:pt>
                <c:pt idx="96248" formatCode="0.00E+00">
                  <c:v>1.8799999999999999E-3</c:v>
                </c:pt>
                <c:pt idx="96249" formatCode="0.00E+00">
                  <c:v>1.8799999999999999E-3</c:v>
                </c:pt>
                <c:pt idx="96250" formatCode="0.00E+00">
                  <c:v>1.8799999999999999E-3</c:v>
                </c:pt>
                <c:pt idx="96251" formatCode="0.00E+00">
                  <c:v>1.8799999999999999E-3</c:v>
                </c:pt>
                <c:pt idx="96252" formatCode="0.00E+00">
                  <c:v>1.8799999999999999E-3</c:v>
                </c:pt>
                <c:pt idx="96253" formatCode="0.00E+00">
                  <c:v>1.8799999999999999E-3</c:v>
                </c:pt>
                <c:pt idx="96254" formatCode="0.00E+00">
                  <c:v>1.8799999999999999E-3</c:v>
                </c:pt>
                <c:pt idx="96255" formatCode="0.00E+00">
                  <c:v>1.8799999999999999E-3</c:v>
                </c:pt>
                <c:pt idx="96256" formatCode="0.00E+00">
                  <c:v>1.8799999999999999E-3</c:v>
                </c:pt>
                <c:pt idx="96257" formatCode="0.00E+00">
                  <c:v>1.8799999999999999E-3</c:v>
                </c:pt>
                <c:pt idx="96258" formatCode="0.00E+00">
                  <c:v>1.8799999999999999E-3</c:v>
                </c:pt>
                <c:pt idx="96259" formatCode="0.00E+00">
                  <c:v>1.8799999999999999E-3</c:v>
                </c:pt>
                <c:pt idx="96260" formatCode="0.00E+00">
                  <c:v>1.8799999999999999E-3</c:v>
                </c:pt>
                <c:pt idx="96261" formatCode="0.00E+00">
                  <c:v>1.8799999999999999E-3</c:v>
                </c:pt>
                <c:pt idx="96262" formatCode="0.00E+00">
                  <c:v>1.8799999999999999E-3</c:v>
                </c:pt>
                <c:pt idx="96263" formatCode="0.00E+00">
                  <c:v>1.8799999999999999E-3</c:v>
                </c:pt>
                <c:pt idx="96264" formatCode="0.00E+00">
                  <c:v>1.8799999999999999E-3</c:v>
                </c:pt>
                <c:pt idx="96265" formatCode="0.00E+00">
                  <c:v>1.8799999999999999E-3</c:v>
                </c:pt>
                <c:pt idx="96266" formatCode="0.00E+00">
                  <c:v>1.8799999999999999E-3</c:v>
                </c:pt>
                <c:pt idx="96267" formatCode="0.00E+00">
                  <c:v>1.8799999999999999E-3</c:v>
                </c:pt>
                <c:pt idx="96268" formatCode="0.00E+00">
                  <c:v>1.8799999999999999E-3</c:v>
                </c:pt>
                <c:pt idx="96269" formatCode="0.00E+00">
                  <c:v>1.8799999999999999E-3</c:v>
                </c:pt>
                <c:pt idx="96270" formatCode="0.00E+00">
                  <c:v>1.8799999999999999E-3</c:v>
                </c:pt>
                <c:pt idx="96271" formatCode="0.00E+00">
                  <c:v>1.8799999999999999E-3</c:v>
                </c:pt>
                <c:pt idx="96272" formatCode="0.00E+00">
                  <c:v>1.8799999999999999E-3</c:v>
                </c:pt>
                <c:pt idx="96273" formatCode="0.00E+00">
                  <c:v>1.8799999999999999E-3</c:v>
                </c:pt>
                <c:pt idx="96274" formatCode="0.00E+00">
                  <c:v>1.8799999999999999E-3</c:v>
                </c:pt>
                <c:pt idx="96275" formatCode="0.00E+00">
                  <c:v>1.8799999999999999E-3</c:v>
                </c:pt>
                <c:pt idx="96276" formatCode="0.00E+00">
                  <c:v>1.8799999999999999E-3</c:v>
                </c:pt>
                <c:pt idx="96277" formatCode="0.00E+00">
                  <c:v>1.8799999999999999E-3</c:v>
                </c:pt>
                <c:pt idx="96278" formatCode="0.00E+00">
                  <c:v>1.8799999999999999E-3</c:v>
                </c:pt>
                <c:pt idx="96279" formatCode="0.00E+00">
                  <c:v>1.8799999999999999E-3</c:v>
                </c:pt>
                <c:pt idx="96280" formatCode="0.00E+00">
                  <c:v>1.8799999999999999E-3</c:v>
                </c:pt>
                <c:pt idx="96281" formatCode="0.00E+00">
                  <c:v>1.8799999999999999E-3</c:v>
                </c:pt>
                <c:pt idx="96282" formatCode="0.00E+00">
                  <c:v>1.8799999999999999E-3</c:v>
                </c:pt>
                <c:pt idx="96283" formatCode="0.00E+00">
                  <c:v>1.8799999999999999E-3</c:v>
                </c:pt>
                <c:pt idx="96284" formatCode="0.00E+00">
                  <c:v>1.8799999999999999E-3</c:v>
                </c:pt>
                <c:pt idx="96285" formatCode="0.00E+00">
                  <c:v>1.8799999999999999E-3</c:v>
                </c:pt>
                <c:pt idx="96286" formatCode="0.00E+00">
                  <c:v>1.8799999999999999E-3</c:v>
                </c:pt>
                <c:pt idx="96287" formatCode="0.00E+00">
                  <c:v>1.8799999999999999E-3</c:v>
                </c:pt>
                <c:pt idx="96288" formatCode="0.00E+00">
                  <c:v>1.8799999999999999E-3</c:v>
                </c:pt>
                <c:pt idx="96289" formatCode="0.00E+00">
                  <c:v>1.8799999999999999E-3</c:v>
                </c:pt>
                <c:pt idx="96290" formatCode="0.00E+00">
                  <c:v>1.8799999999999999E-3</c:v>
                </c:pt>
                <c:pt idx="96291" formatCode="0.00E+00">
                  <c:v>1.8799999999999999E-3</c:v>
                </c:pt>
                <c:pt idx="96292" formatCode="0.00E+00">
                  <c:v>1.8799999999999999E-3</c:v>
                </c:pt>
                <c:pt idx="96293" formatCode="0.00E+00">
                  <c:v>1.8799999999999999E-3</c:v>
                </c:pt>
                <c:pt idx="96294" formatCode="0.00E+00">
                  <c:v>1.8799999999999999E-3</c:v>
                </c:pt>
                <c:pt idx="96295" formatCode="0.00E+00">
                  <c:v>1.8799999999999999E-3</c:v>
                </c:pt>
                <c:pt idx="96296" formatCode="0.00E+00">
                  <c:v>1.8799999999999999E-3</c:v>
                </c:pt>
                <c:pt idx="96297" formatCode="0.00E+00">
                  <c:v>1.8799999999999999E-3</c:v>
                </c:pt>
                <c:pt idx="96298" formatCode="0.00E+00">
                  <c:v>1.8799999999999999E-3</c:v>
                </c:pt>
                <c:pt idx="96299" formatCode="0.00E+00">
                  <c:v>1.8799999999999999E-3</c:v>
                </c:pt>
                <c:pt idx="96300" formatCode="0.00E+00">
                  <c:v>1.8799999999999999E-3</c:v>
                </c:pt>
                <c:pt idx="96301" formatCode="0.00E+00">
                  <c:v>1.8799999999999999E-3</c:v>
                </c:pt>
                <c:pt idx="96302" formatCode="0.00E+00">
                  <c:v>1.8799999999999999E-3</c:v>
                </c:pt>
                <c:pt idx="96303" formatCode="0.00E+00">
                  <c:v>1.8799999999999999E-3</c:v>
                </c:pt>
                <c:pt idx="96304" formatCode="0.00E+00">
                  <c:v>1.8799999999999999E-3</c:v>
                </c:pt>
                <c:pt idx="96305" formatCode="0.00E+00">
                  <c:v>1.8799999999999999E-3</c:v>
                </c:pt>
                <c:pt idx="96306" formatCode="0.00E+00">
                  <c:v>1.8799999999999999E-3</c:v>
                </c:pt>
                <c:pt idx="96307" formatCode="0.00E+00">
                  <c:v>1.8799999999999999E-3</c:v>
                </c:pt>
                <c:pt idx="96308" formatCode="0.00E+00">
                  <c:v>1.8799999999999999E-3</c:v>
                </c:pt>
                <c:pt idx="96309" formatCode="0.00E+00">
                  <c:v>1.8799999999999999E-3</c:v>
                </c:pt>
                <c:pt idx="96310" formatCode="0.00E+00">
                  <c:v>1.8799999999999999E-3</c:v>
                </c:pt>
                <c:pt idx="96311" formatCode="0.00E+00">
                  <c:v>1.8799999999999999E-3</c:v>
                </c:pt>
                <c:pt idx="96312" formatCode="0.00E+00">
                  <c:v>1.8799999999999999E-3</c:v>
                </c:pt>
                <c:pt idx="96313" formatCode="0.00E+00">
                  <c:v>1.8799999999999999E-3</c:v>
                </c:pt>
                <c:pt idx="96314" formatCode="0.00E+00">
                  <c:v>1.8799999999999999E-3</c:v>
                </c:pt>
                <c:pt idx="96315" formatCode="0.00E+00">
                  <c:v>1.8799999999999999E-3</c:v>
                </c:pt>
                <c:pt idx="96316" formatCode="0.00E+00">
                  <c:v>1.8799999999999999E-3</c:v>
                </c:pt>
                <c:pt idx="96317" formatCode="0.00E+00">
                  <c:v>1.8799999999999999E-3</c:v>
                </c:pt>
                <c:pt idx="96318" formatCode="0.00E+00">
                  <c:v>1.8799999999999999E-3</c:v>
                </c:pt>
                <c:pt idx="96319" formatCode="0.00E+00">
                  <c:v>1.8799999999999999E-3</c:v>
                </c:pt>
                <c:pt idx="96320" formatCode="0.00E+00">
                  <c:v>1.8799999999999999E-3</c:v>
                </c:pt>
                <c:pt idx="96321" formatCode="0.00E+00">
                  <c:v>1.8799999999999999E-3</c:v>
                </c:pt>
                <c:pt idx="96322" formatCode="0.00E+00">
                  <c:v>1.8799999999999999E-3</c:v>
                </c:pt>
                <c:pt idx="96323" formatCode="0.00E+00">
                  <c:v>1.8799999999999999E-3</c:v>
                </c:pt>
                <c:pt idx="96324" formatCode="0.00E+00">
                  <c:v>1.8799999999999999E-3</c:v>
                </c:pt>
                <c:pt idx="96325" formatCode="0.00E+00">
                  <c:v>1.8799999999999999E-3</c:v>
                </c:pt>
                <c:pt idx="96326" formatCode="0.00E+00">
                  <c:v>1.8799999999999999E-3</c:v>
                </c:pt>
                <c:pt idx="96327" formatCode="0.00E+00">
                  <c:v>1.8799999999999999E-3</c:v>
                </c:pt>
                <c:pt idx="96328" formatCode="0.00E+00">
                  <c:v>1.8799999999999999E-3</c:v>
                </c:pt>
                <c:pt idx="96329" formatCode="0.00E+00">
                  <c:v>1.8799999999999999E-3</c:v>
                </c:pt>
                <c:pt idx="96330" formatCode="0.00E+00">
                  <c:v>1.8799999999999999E-3</c:v>
                </c:pt>
                <c:pt idx="96331" formatCode="0.00E+00">
                  <c:v>1.8799999999999999E-3</c:v>
                </c:pt>
                <c:pt idx="96332" formatCode="0.00E+00">
                  <c:v>1.8799999999999999E-3</c:v>
                </c:pt>
                <c:pt idx="96333" formatCode="0.00E+00">
                  <c:v>1.8799999999999999E-3</c:v>
                </c:pt>
                <c:pt idx="96334" formatCode="0.00E+00">
                  <c:v>1.8799999999999999E-3</c:v>
                </c:pt>
                <c:pt idx="96335" formatCode="0.00E+00">
                  <c:v>1.8799999999999999E-3</c:v>
                </c:pt>
                <c:pt idx="96336" formatCode="0.00E+00">
                  <c:v>1.8799999999999999E-3</c:v>
                </c:pt>
                <c:pt idx="96337" formatCode="0.00E+00">
                  <c:v>1.8799999999999999E-3</c:v>
                </c:pt>
                <c:pt idx="96338" formatCode="0.00E+00">
                  <c:v>1.8799999999999999E-3</c:v>
                </c:pt>
                <c:pt idx="96339" formatCode="0.00E+00">
                  <c:v>1.8799999999999999E-3</c:v>
                </c:pt>
                <c:pt idx="96340" formatCode="0.00E+00">
                  <c:v>1.8799999999999999E-3</c:v>
                </c:pt>
                <c:pt idx="96341" formatCode="0.00E+00">
                  <c:v>1.8799999999999999E-3</c:v>
                </c:pt>
                <c:pt idx="96342" formatCode="0.00E+00">
                  <c:v>1.8799999999999999E-3</c:v>
                </c:pt>
                <c:pt idx="96343" formatCode="0.00E+00">
                  <c:v>1.8799999999999999E-3</c:v>
                </c:pt>
                <c:pt idx="96344" formatCode="0.00E+00">
                  <c:v>1.8799999999999999E-3</c:v>
                </c:pt>
                <c:pt idx="96345" formatCode="0.00E+00">
                  <c:v>1.8799999999999999E-3</c:v>
                </c:pt>
                <c:pt idx="96346" formatCode="0.00E+00">
                  <c:v>1.8799999999999999E-3</c:v>
                </c:pt>
                <c:pt idx="96347" formatCode="0.00E+00">
                  <c:v>1.8799999999999999E-3</c:v>
                </c:pt>
                <c:pt idx="96348" formatCode="0.00E+00">
                  <c:v>1.8799999999999999E-3</c:v>
                </c:pt>
                <c:pt idx="96349" formatCode="0.00E+00">
                  <c:v>1.8799999999999999E-3</c:v>
                </c:pt>
                <c:pt idx="96350" formatCode="0.00E+00">
                  <c:v>1.8799999999999999E-3</c:v>
                </c:pt>
                <c:pt idx="96351" formatCode="0.00E+00">
                  <c:v>1.8799999999999999E-3</c:v>
                </c:pt>
                <c:pt idx="96352" formatCode="0.00E+00">
                  <c:v>1.8799999999999999E-3</c:v>
                </c:pt>
                <c:pt idx="96353" formatCode="0.00E+00">
                  <c:v>1.8799999999999999E-3</c:v>
                </c:pt>
                <c:pt idx="96354" formatCode="0.00E+00">
                  <c:v>1.8799999999999999E-3</c:v>
                </c:pt>
                <c:pt idx="96355" formatCode="0.00E+00">
                  <c:v>1.8799999999999999E-3</c:v>
                </c:pt>
                <c:pt idx="96356" formatCode="0.00E+00">
                  <c:v>1.8799999999999999E-3</c:v>
                </c:pt>
                <c:pt idx="96357" formatCode="0.00E+00">
                  <c:v>1.8799999999999999E-3</c:v>
                </c:pt>
                <c:pt idx="96358" formatCode="0.00E+00">
                  <c:v>1.8799999999999999E-3</c:v>
                </c:pt>
                <c:pt idx="96359" formatCode="0.00E+00">
                  <c:v>1.8799999999999999E-3</c:v>
                </c:pt>
                <c:pt idx="96360" formatCode="0.00E+00">
                  <c:v>1.8799999999999999E-3</c:v>
                </c:pt>
                <c:pt idx="96361" formatCode="0.00E+00">
                  <c:v>1.8799999999999999E-3</c:v>
                </c:pt>
                <c:pt idx="96362" formatCode="0.00E+00">
                  <c:v>1.8799999999999999E-3</c:v>
                </c:pt>
                <c:pt idx="96363" formatCode="0.00E+00">
                  <c:v>1.8799999999999999E-3</c:v>
                </c:pt>
                <c:pt idx="96364" formatCode="0.00E+00">
                  <c:v>1.8799999999999999E-3</c:v>
                </c:pt>
                <c:pt idx="96365" formatCode="0.00E+00">
                  <c:v>1.8799999999999999E-3</c:v>
                </c:pt>
                <c:pt idx="96366" formatCode="0.00E+00">
                  <c:v>1.8799999999999999E-3</c:v>
                </c:pt>
                <c:pt idx="96367" formatCode="0.00E+00">
                  <c:v>1.8799999999999999E-3</c:v>
                </c:pt>
                <c:pt idx="96368" formatCode="0.00E+00">
                  <c:v>1.8799999999999999E-3</c:v>
                </c:pt>
                <c:pt idx="96369" formatCode="0.00E+00">
                  <c:v>1.8799999999999999E-3</c:v>
                </c:pt>
                <c:pt idx="96370" formatCode="0.00E+00">
                  <c:v>1.8799999999999999E-3</c:v>
                </c:pt>
                <c:pt idx="96371" formatCode="0.00E+00">
                  <c:v>1.8799999999999999E-3</c:v>
                </c:pt>
                <c:pt idx="96372" formatCode="0.00E+00">
                  <c:v>1.8799999999999999E-3</c:v>
                </c:pt>
                <c:pt idx="96373" formatCode="0.00E+00">
                  <c:v>1.8799999999999999E-3</c:v>
                </c:pt>
                <c:pt idx="96374" formatCode="0.00E+00">
                  <c:v>1.8799999999999999E-3</c:v>
                </c:pt>
                <c:pt idx="96375" formatCode="0.00E+00">
                  <c:v>1.8799999999999999E-3</c:v>
                </c:pt>
                <c:pt idx="96376" formatCode="0.00E+00">
                  <c:v>1.8799999999999999E-3</c:v>
                </c:pt>
                <c:pt idx="96377" formatCode="0.00E+00">
                  <c:v>1.8799999999999999E-3</c:v>
                </c:pt>
                <c:pt idx="96378" formatCode="0.00E+00">
                  <c:v>1.8799999999999999E-3</c:v>
                </c:pt>
                <c:pt idx="96379" formatCode="0.00E+00">
                  <c:v>1.8799999999999999E-3</c:v>
                </c:pt>
                <c:pt idx="96380" formatCode="0.00E+00">
                  <c:v>1.8799999999999999E-3</c:v>
                </c:pt>
                <c:pt idx="96381" formatCode="0.00E+00">
                  <c:v>1.8799999999999999E-3</c:v>
                </c:pt>
                <c:pt idx="96382" formatCode="0.00E+00">
                  <c:v>1.8799999999999999E-3</c:v>
                </c:pt>
                <c:pt idx="96383" formatCode="0.00E+00">
                  <c:v>1.8799999999999999E-3</c:v>
                </c:pt>
                <c:pt idx="96384" formatCode="0.00E+00">
                  <c:v>1.8799999999999999E-3</c:v>
                </c:pt>
                <c:pt idx="96385" formatCode="0.00E+00">
                  <c:v>1.8799999999999999E-3</c:v>
                </c:pt>
                <c:pt idx="96386" formatCode="0.00E+00">
                  <c:v>1.8799999999999999E-3</c:v>
                </c:pt>
                <c:pt idx="96387" formatCode="0.00E+00">
                  <c:v>1.8799999999999999E-3</c:v>
                </c:pt>
                <c:pt idx="96388" formatCode="0.00E+00">
                  <c:v>1.8799999999999999E-3</c:v>
                </c:pt>
                <c:pt idx="96389" formatCode="0.00E+00">
                  <c:v>1.8799999999999999E-3</c:v>
                </c:pt>
                <c:pt idx="96390" formatCode="0.00E+00">
                  <c:v>1.8799999999999999E-3</c:v>
                </c:pt>
                <c:pt idx="96391" formatCode="0.00E+00">
                  <c:v>1.8799999999999999E-3</c:v>
                </c:pt>
                <c:pt idx="96392" formatCode="0.00E+00">
                  <c:v>1.8799999999999999E-3</c:v>
                </c:pt>
                <c:pt idx="96393" formatCode="0.00E+00">
                  <c:v>1.8799999999999999E-3</c:v>
                </c:pt>
                <c:pt idx="96394" formatCode="0.00E+00">
                  <c:v>1.8799999999999999E-3</c:v>
                </c:pt>
                <c:pt idx="96395" formatCode="0.00E+00">
                  <c:v>1.8799999999999999E-3</c:v>
                </c:pt>
                <c:pt idx="96396" formatCode="0.00E+00">
                  <c:v>1.8799999999999999E-3</c:v>
                </c:pt>
                <c:pt idx="96397" formatCode="0.00E+00">
                  <c:v>1.8799999999999999E-3</c:v>
                </c:pt>
                <c:pt idx="96398" formatCode="0.00E+00">
                  <c:v>1.8799999999999999E-3</c:v>
                </c:pt>
                <c:pt idx="96399" formatCode="0.00E+00">
                  <c:v>1.8799999999999999E-3</c:v>
                </c:pt>
                <c:pt idx="96400" formatCode="0.00E+00">
                  <c:v>1.8799999999999999E-3</c:v>
                </c:pt>
                <c:pt idx="96401" formatCode="0.00E+00">
                  <c:v>1.8799999999999999E-3</c:v>
                </c:pt>
                <c:pt idx="96402" formatCode="0.00E+00">
                  <c:v>1.8799999999999999E-3</c:v>
                </c:pt>
                <c:pt idx="96403" formatCode="0.00E+00">
                  <c:v>1.8799999999999999E-3</c:v>
                </c:pt>
                <c:pt idx="96404" formatCode="0.00E+00">
                  <c:v>1.8799999999999999E-3</c:v>
                </c:pt>
                <c:pt idx="96405" formatCode="0.00E+00">
                  <c:v>1.8799999999999999E-3</c:v>
                </c:pt>
                <c:pt idx="96406" formatCode="0.00E+00">
                  <c:v>1.8799999999999999E-3</c:v>
                </c:pt>
                <c:pt idx="96407" formatCode="0.00E+00">
                  <c:v>1.8799999999999999E-3</c:v>
                </c:pt>
                <c:pt idx="96408" formatCode="0.00E+00">
                  <c:v>1.8799999999999999E-3</c:v>
                </c:pt>
                <c:pt idx="96409" formatCode="0.00E+00">
                  <c:v>1.8799999999999999E-3</c:v>
                </c:pt>
                <c:pt idx="96410" formatCode="0.00E+00">
                  <c:v>1.8799999999999999E-3</c:v>
                </c:pt>
                <c:pt idx="96411" formatCode="0.00E+00">
                  <c:v>1.8799999999999999E-3</c:v>
                </c:pt>
                <c:pt idx="96412" formatCode="0.00E+00">
                  <c:v>1.8799999999999999E-3</c:v>
                </c:pt>
                <c:pt idx="96413" formatCode="0.00E+00">
                  <c:v>1.8799999999999999E-3</c:v>
                </c:pt>
                <c:pt idx="96414" formatCode="0.00E+00">
                  <c:v>1.8799999999999999E-3</c:v>
                </c:pt>
                <c:pt idx="96415" formatCode="0.00E+00">
                  <c:v>1.8799999999999999E-3</c:v>
                </c:pt>
                <c:pt idx="96416" formatCode="0.00E+00">
                  <c:v>1.8799999999999999E-3</c:v>
                </c:pt>
                <c:pt idx="96417" formatCode="0.00E+00">
                  <c:v>1.8799999999999999E-3</c:v>
                </c:pt>
                <c:pt idx="96418" formatCode="0.00E+00">
                  <c:v>1.8799999999999999E-3</c:v>
                </c:pt>
                <c:pt idx="96419" formatCode="0.00E+00">
                  <c:v>1.8799999999999999E-3</c:v>
                </c:pt>
                <c:pt idx="96420" formatCode="0.00E+00">
                  <c:v>1.8799999999999999E-3</c:v>
                </c:pt>
                <c:pt idx="96421" formatCode="0.00E+00">
                  <c:v>1.8799999999999999E-3</c:v>
                </c:pt>
                <c:pt idx="96422" formatCode="0.00E+00">
                  <c:v>1.8799999999999999E-3</c:v>
                </c:pt>
                <c:pt idx="96423" formatCode="0.00E+00">
                  <c:v>1.8799999999999999E-3</c:v>
                </c:pt>
                <c:pt idx="96424" formatCode="0.00E+00">
                  <c:v>1.8799999999999999E-3</c:v>
                </c:pt>
                <c:pt idx="96425" formatCode="0.00E+00">
                  <c:v>1.8799999999999999E-3</c:v>
                </c:pt>
                <c:pt idx="96426" formatCode="0.00E+00">
                  <c:v>1.8799999999999999E-3</c:v>
                </c:pt>
                <c:pt idx="96427" formatCode="0.00E+00">
                  <c:v>1.8799999999999999E-3</c:v>
                </c:pt>
                <c:pt idx="96428" formatCode="0.00E+00">
                  <c:v>1.8799999999999999E-3</c:v>
                </c:pt>
                <c:pt idx="96429" formatCode="0.00E+00">
                  <c:v>1.8799999999999999E-3</c:v>
                </c:pt>
                <c:pt idx="96430" formatCode="0.00E+00">
                  <c:v>1.8799999999999999E-3</c:v>
                </c:pt>
                <c:pt idx="96431" formatCode="0.00E+00">
                  <c:v>1.8799999999999999E-3</c:v>
                </c:pt>
                <c:pt idx="96432" formatCode="0.00E+00">
                  <c:v>1.8799999999999999E-3</c:v>
                </c:pt>
                <c:pt idx="96433" formatCode="0.00E+00">
                  <c:v>1.8799999999999999E-3</c:v>
                </c:pt>
                <c:pt idx="96434" formatCode="0.00E+00">
                  <c:v>1.8799999999999999E-3</c:v>
                </c:pt>
                <c:pt idx="96435" formatCode="0.00E+00">
                  <c:v>1.8799999999999999E-3</c:v>
                </c:pt>
                <c:pt idx="96436" formatCode="0.00E+00">
                  <c:v>1.8799999999999999E-3</c:v>
                </c:pt>
                <c:pt idx="96437" formatCode="0.00E+00">
                  <c:v>1.8799999999999999E-3</c:v>
                </c:pt>
                <c:pt idx="96438" formatCode="0.00E+00">
                  <c:v>1.8799999999999999E-3</c:v>
                </c:pt>
                <c:pt idx="96439" formatCode="0.00E+00">
                  <c:v>1.8799999999999999E-3</c:v>
                </c:pt>
                <c:pt idx="96440" formatCode="0.00E+00">
                  <c:v>1.8799999999999999E-3</c:v>
                </c:pt>
                <c:pt idx="96441" formatCode="0.00E+00">
                  <c:v>1.8799999999999999E-3</c:v>
                </c:pt>
                <c:pt idx="96442" formatCode="0.00E+00">
                  <c:v>1.8799999999999999E-3</c:v>
                </c:pt>
                <c:pt idx="96443" formatCode="0.00E+00">
                  <c:v>1.8799999999999999E-3</c:v>
                </c:pt>
                <c:pt idx="96444" formatCode="0.00E+00">
                  <c:v>1.8799999999999999E-3</c:v>
                </c:pt>
                <c:pt idx="96445" formatCode="0.00E+00">
                  <c:v>1.8799999999999999E-3</c:v>
                </c:pt>
                <c:pt idx="96446" formatCode="0.00E+00">
                  <c:v>1.8799999999999999E-3</c:v>
                </c:pt>
                <c:pt idx="96447" formatCode="0.00E+00">
                  <c:v>1.8799999999999999E-3</c:v>
                </c:pt>
                <c:pt idx="96448" formatCode="0.00E+00">
                  <c:v>1.8799999999999999E-3</c:v>
                </c:pt>
                <c:pt idx="96449" formatCode="0.00E+00">
                  <c:v>1.8799999999999999E-3</c:v>
                </c:pt>
                <c:pt idx="96450" formatCode="0.00E+00">
                  <c:v>1.8799999999999999E-3</c:v>
                </c:pt>
                <c:pt idx="96451" formatCode="0.00E+00">
                  <c:v>1.8799999999999999E-3</c:v>
                </c:pt>
                <c:pt idx="96452" formatCode="0.00E+00">
                  <c:v>1.8799999999999999E-3</c:v>
                </c:pt>
                <c:pt idx="96453" formatCode="0.00E+00">
                  <c:v>1.8799999999999999E-3</c:v>
                </c:pt>
                <c:pt idx="96454" formatCode="0.00E+00">
                  <c:v>1.8799999999999999E-3</c:v>
                </c:pt>
                <c:pt idx="96455" formatCode="0.00E+00">
                  <c:v>1.8799999999999999E-3</c:v>
                </c:pt>
                <c:pt idx="96456" formatCode="0.00E+00">
                  <c:v>1.8799999999999999E-3</c:v>
                </c:pt>
                <c:pt idx="96457" formatCode="0.00E+00">
                  <c:v>1.8799999999999999E-3</c:v>
                </c:pt>
                <c:pt idx="96458" formatCode="0.00E+00">
                  <c:v>1.8799999999999999E-3</c:v>
                </c:pt>
                <c:pt idx="96459" formatCode="0.00E+00">
                  <c:v>1.8799999999999999E-3</c:v>
                </c:pt>
                <c:pt idx="96460" formatCode="0.00E+00">
                  <c:v>1.8799999999999999E-3</c:v>
                </c:pt>
                <c:pt idx="96461" formatCode="0.00E+00">
                  <c:v>1.8799999999999999E-3</c:v>
                </c:pt>
                <c:pt idx="96462" formatCode="0.00E+00">
                  <c:v>1.8799999999999999E-3</c:v>
                </c:pt>
                <c:pt idx="96463" formatCode="0.00E+00">
                  <c:v>1.8799999999999999E-3</c:v>
                </c:pt>
                <c:pt idx="96464" formatCode="0.00E+00">
                  <c:v>1.8799999999999999E-3</c:v>
                </c:pt>
                <c:pt idx="96465" formatCode="0.00E+00">
                  <c:v>1.8799999999999999E-3</c:v>
                </c:pt>
                <c:pt idx="96466" formatCode="0.00E+00">
                  <c:v>1.8799999999999999E-3</c:v>
                </c:pt>
                <c:pt idx="96467" formatCode="0.00E+00">
                  <c:v>1.8799999999999999E-3</c:v>
                </c:pt>
                <c:pt idx="96468" formatCode="0.00E+00">
                  <c:v>1.8799999999999999E-3</c:v>
                </c:pt>
                <c:pt idx="96469" formatCode="0.00E+00">
                  <c:v>1.8799999999999999E-3</c:v>
                </c:pt>
                <c:pt idx="96470" formatCode="0.00E+00">
                  <c:v>1.8799999999999999E-3</c:v>
                </c:pt>
                <c:pt idx="96471" formatCode="0.00E+00">
                  <c:v>1.8799999999999999E-3</c:v>
                </c:pt>
                <c:pt idx="96472" formatCode="0.00E+00">
                  <c:v>1.8799999999999999E-3</c:v>
                </c:pt>
                <c:pt idx="96473" formatCode="0.00E+00">
                  <c:v>1.8799999999999999E-3</c:v>
                </c:pt>
                <c:pt idx="96474" formatCode="0.00E+00">
                  <c:v>1.8799999999999999E-3</c:v>
                </c:pt>
                <c:pt idx="96475" formatCode="0.00E+00">
                  <c:v>1.8799999999999999E-3</c:v>
                </c:pt>
                <c:pt idx="96476" formatCode="0.00E+00">
                  <c:v>1.8799999999999999E-3</c:v>
                </c:pt>
                <c:pt idx="96477" formatCode="0.00E+00">
                  <c:v>1.8799999999999999E-3</c:v>
                </c:pt>
                <c:pt idx="96478" formatCode="0.00E+00">
                  <c:v>1.8799999999999999E-3</c:v>
                </c:pt>
                <c:pt idx="96479" formatCode="0.00E+00">
                  <c:v>1.8799999999999999E-3</c:v>
                </c:pt>
                <c:pt idx="96480" formatCode="0.00E+00">
                  <c:v>1.8799999999999999E-3</c:v>
                </c:pt>
                <c:pt idx="96481" formatCode="0.00E+00">
                  <c:v>1.8799999999999999E-3</c:v>
                </c:pt>
                <c:pt idx="96482" formatCode="0.00E+00">
                  <c:v>1.8799999999999999E-3</c:v>
                </c:pt>
                <c:pt idx="96483" formatCode="0.00E+00">
                  <c:v>1.8799999999999999E-3</c:v>
                </c:pt>
                <c:pt idx="96484" formatCode="0.00E+00">
                  <c:v>1.8799999999999999E-3</c:v>
                </c:pt>
                <c:pt idx="96485" formatCode="0.00E+00">
                  <c:v>1.8799999999999999E-3</c:v>
                </c:pt>
                <c:pt idx="96486" formatCode="0.00E+00">
                  <c:v>1.8799999999999999E-3</c:v>
                </c:pt>
                <c:pt idx="96487" formatCode="0.00E+00">
                  <c:v>1.8799999999999999E-3</c:v>
                </c:pt>
                <c:pt idx="96488" formatCode="0.00E+00">
                  <c:v>1.8799999999999999E-3</c:v>
                </c:pt>
                <c:pt idx="96489" formatCode="0.00E+00">
                  <c:v>1.8799999999999999E-3</c:v>
                </c:pt>
                <c:pt idx="96490" formatCode="0.00E+00">
                  <c:v>1.8799999999999999E-3</c:v>
                </c:pt>
                <c:pt idx="96491" formatCode="0.00E+00">
                  <c:v>1.8799999999999999E-3</c:v>
                </c:pt>
                <c:pt idx="96492" formatCode="0.00E+00">
                  <c:v>1.8799999999999999E-3</c:v>
                </c:pt>
                <c:pt idx="96493" formatCode="0.00E+00">
                  <c:v>1.8799999999999999E-3</c:v>
                </c:pt>
                <c:pt idx="96494" formatCode="0.00E+00">
                  <c:v>1.8799999999999999E-3</c:v>
                </c:pt>
                <c:pt idx="96495" formatCode="0.00E+00">
                  <c:v>1.8799999999999999E-3</c:v>
                </c:pt>
                <c:pt idx="96496" formatCode="0.00E+00">
                  <c:v>1.8799999999999999E-3</c:v>
                </c:pt>
                <c:pt idx="96497" formatCode="0.00E+00">
                  <c:v>1.8799999999999999E-3</c:v>
                </c:pt>
                <c:pt idx="96498" formatCode="0.00E+00">
                  <c:v>1.8799999999999999E-3</c:v>
                </c:pt>
                <c:pt idx="96499" formatCode="0.00E+00">
                  <c:v>1.8799999999999999E-3</c:v>
                </c:pt>
                <c:pt idx="96500" formatCode="0.00E+00">
                  <c:v>1.8799999999999999E-3</c:v>
                </c:pt>
                <c:pt idx="96501" formatCode="0.00E+00">
                  <c:v>1.8799999999999999E-3</c:v>
                </c:pt>
                <c:pt idx="96502" formatCode="0.00E+00">
                  <c:v>1.8799999999999999E-3</c:v>
                </c:pt>
                <c:pt idx="96503" formatCode="0.00E+00">
                  <c:v>1.8799999999999999E-3</c:v>
                </c:pt>
                <c:pt idx="96504" formatCode="0.00E+00">
                  <c:v>1.8799999999999999E-3</c:v>
                </c:pt>
                <c:pt idx="96505" formatCode="0.00E+00">
                  <c:v>1.8799999999999999E-3</c:v>
                </c:pt>
                <c:pt idx="96506" formatCode="0.00E+00">
                  <c:v>1.8799999999999999E-3</c:v>
                </c:pt>
                <c:pt idx="96507" formatCode="0.00E+00">
                  <c:v>1.8799999999999999E-3</c:v>
                </c:pt>
                <c:pt idx="96508" formatCode="0.00E+00">
                  <c:v>1.8799999999999999E-3</c:v>
                </c:pt>
                <c:pt idx="96509" formatCode="0.00E+00">
                  <c:v>1.8799999999999999E-3</c:v>
                </c:pt>
                <c:pt idx="96510" formatCode="0.00E+00">
                  <c:v>1.8799999999999999E-3</c:v>
                </c:pt>
                <c:pt idx="96511" formatCode="0.00E+00">
                  <c:v>1.8799999999999999E-3</c:v>
                </c:pt>
                <c:pt idx="96512" formatCode="0.00E+00">
                  <c:v>1.8799999999999999E-3</c:v>
                </c:pt>
                <c:pt idx="96513" formatCode="0.00E+00">
                  <c:v>1.8799999999999999E-3</c:v>
                </c:pt>
                <c:pt idx="96514" formatCode="0.00E+00">
                  <c:v>1.8799999999999999E-3</c:v>
                </c:pt>
                <c:pt idx="96515" formatCode="0.00E+00">
                  <c:v>1.8799999999999999E-3</c:v>
                </c:pt>
                <c:pt idx="96516" formatCode="0.00E+00">
                  <c:v>1.8699999999999999E-3</c:v>
                </c:pt>
                <c:pt idx="96517" formatCode="0.00E+00">
                  <c:v>1.8799999999999999E-3</c:v>
                </c:pt>
                <c:pt idx="96518" formatCode="0.00E+00">
                  <c:v>1.8799999999999999E-3</c:v>
                </c:pt>
                <c:pt idx="96519" formatCode="0.00E+00">
                  <c:v>1.8799999999999999E-3</c:v>
                </c:pt>
                <c:pt idx="96520" formatCode="0.00E+00">
                  <c:v>1.8799999999999999E-3</c:v>
                </c:pt>
                <c:pt idx="96521" formatCode="0.00E+00">
                  <c:v>1.8799999999999999E-3</c:v>
                </c:pt>
                <c:pt idx="96522" formatCode="0.00E+00">
                  <c:v>1.8799999999999999E-3</c:v>
                </c:pt>
                <c:pt idx="96523" formatCode="0.00E+00">
                  <c:v>1.8799999999999999E-3</c:v>
                </c:pt>
                <c:pt idx="96524" formatCode="0.00E+00">
                  <c:v>1.8799999999999999E-3</c:v>
                </c:pt>
                <c:pt idx="96525" formatCode="0.00E+00">
                  <c:v>1.8799999999999999E-3</c:v>
                </c:pt>
                <c:pt idx="96526" formatCode="0.00E+00">
                  <c:v>1.8799999999999999E-3</c:v>
                </c:pt>
                <c:pt idx="96527" formatCode="0.00E+00">
                  <c:v>1.8799999999999999E-3</c:v>
                </c:pt>
                <c:pt idx="96528" formatCode="0.00E+00">
                  <c:v>1.8799999999999999E-3</c:v>
                </c:pt>
                <c:pt idx="96529" formatCode="0.00E+00">
                  <c:v>1.8799999999999999E-3</c:v>
                </c:pt>
                <c:pt idx="96530" formatCode="0.00E+00">
                  <c:v>1.8799999999999999E-3</c:v>
                </c:pt>
                <c:pt idx="96531" formatCode="0.00E+00">
                  <c:v>1.8799999999999999E-3</c:v>
                </c:pt>
                <c:pt idx="96532" formatCode="0.00E+00">
                  <c:v>1.8799999999999999E-3</c:v>
                </c:pt>
                <c:pt idx="96533" formatCode="0.00E+00">
                  <c:v>1.8699999999999999E-3</c:v>
                </c:pt>
                <c:pt idx="96534" formatCode="0.00E+00">
                  <c:v>1.8699999999999999E-3</c:v>
                </c:pt>
                <c:pt idx="96535" formatCode="0.00E+00">
                  <c:v>1.8699999999999999E-3</c:v>
                </c:pt>
                <c:pt idx="96536" formatCode="0.00E+00">
                  <c:v>1.8799999999999999E-3</c:v>
                </c:pt>
                <c:pt idx="96537" formatCode="0.00E+00">
                  <c:v>1.8799999999999999E-3</c:v>
                </c:pt>
                <c:pt idx="96538" formatCode="0.00E+00">
                  <c:v>1.8799999999999999E-3</c:v>
                </c:pt>
                <c:pt idx="96539" formatCode="0.00E+00">
                  <c:v>1.8799999999999999E-3</c:v>
                </c:pt>
                <c:pt idx="96540" formatCode="0.00E+00">
                  <c:v>1.8699999999999999E-3</c:v>
                </c:pt>
                <c:pt idx="96541" formatCode="0.00E+00">
                  <c:v>1.8799999999999999E-3</c:v>
                </c:pt>
                <c:pt idx="96542" formatCode="0.00E+00">
                  <c:v>1.8699999999999999E-3</c:v>
                </c:pt>
                <c:pt idx="96543" formatCode="0.00E+00">
                  <c:v>1.8699999999999999E-3</c:v>
                </c:pt>
                <c:pt idx="96544" formatCode="0.00E+00">
                  <c:v>1.8699999999999999E-3</c:v>
                </c:pt>
                <c:pt idx="96545" formatCode="0.00E+00">
                  <c:v>1.8699999999999999E-3</c:v>
                </c:pt>
                <c:pt idx="96546" formatCode="0.00E+00">
                  <c:v>1.8699999999999999E-3</c:v>
                </c:pt>
                <c:pt idx="96547" formatCode="0.00E+00">
                  <c:v>1.8799999999999999E-3</c:v>
                </c:pt>
                <c:pt idx="96548" formatCode="0.00E+00">
                  <c:v>1.8699999999999999E-3</c:v>
                </c:pt>
                <c:pt idx="96549" formatCode="0.00E+00">
                  <c:v>1.8699999999999999E-3</c:v>
                </c:pt>
                <c:pt idx="96550" formatCode="0.00E+00">
                  <c:v>1.8699999999999999E-3</c:v>
                </c:pt>
                <c:pt idx="96551" formatCode="0.00E+00">
                  <c:v>1.8699999999999999E-3</c:v>
                </c:pt>
                <c:pt idx="96552" formatCode="0.00E+00">
                  <c:v>1.8699999999999999E-3</c:v>
                </c:pt>
                <c:pt idx="96553" formatCode="0.00E+00">
                  <c:v>1.8699999999999999E-3</c:v>
                </c:pt>
                <c:pt idx="96554" formatCode="0.00E+00">
                  <c:v>1.8699999999999999E-3</c:v>
                </c:pt>
                <c:pt idx="96555" formatCode="0.00E+00">
                  <c:v>1.8699999999999999E-3</c:v>
                </c:pt>
                <c:pt idx="96556" formatCode="0.00E+00">
                  <c:v>1.8699999999999999E-3</c:v>
                </c:pt>
                <c:pt idx="96557" formatCode="0.00E+00">
                  <c:v>1.8699999999999999E-3</c:v>
                </c:pt>
                <c:pt idx="96558" formatCode="0.00E+00">
                  <c:v>1.8699999999999999E-3</c:v>
                </c:pt>
                <c:pt idx="96559" formatCode="0.00E+00">
                  <c:v>1.8699999999999999E-3</c:v>
                </c:pt>
                <c:pt idx="96560" formatCode="0.00E+00">
                  <c:v>1.8699999999999999E-3</c:v>
                </c:pt>
                <c:pt idx="96561" formatCode="0.00E+00">
                  <c:v>1.8699999999999999E-3</c:v>
                </c:pt>
                <c:pt idx="96562" formatCode="0.00E+00">
                  <c:v>1.8699999999999999E-3</c:v>
                </c:pt>
                <c:pt idx="96563" formatCode="0.00E+00">
                  <c:v>1.8699999999999999E-3</c:v>
                </c:pt>
                <c:pt idx="96564" formatCode="0.00E+00">
                  <c:v>1.8699999999999999E-3</c:v>
                </c:pt>
                <c:pt idx="96565" formatCode="0.00E+00">
                  <c:v>1.8699999999999999E-3</c:v>
                </c:pt>
                <c:pt idx="96566" formatCode="0.00E+00">
                  <c:v>1.8699999999999999E-3</c:v>
                </c:pt>
                <c:pt idx="96567" formatCode="0.00E+00">
                  <c:v>1.8699999999999999E-3</c:v>
                </c:pt>
                <c:pt idx="96568" formatCode="0.00E+00">
                  <c:v>1.8699999999999999E-3</c:v>
                </c:pt>
                <c:pt idx="96569" formatCode="0.00E+00">
                  <c:v>1.8699999999999999E-3</c:v>
                </c:pt>
                <c:pt idx="96570" formatCode="0.00E+00">
                  <c:v>1.8699999999999999E-3</c:v>
                </c:pt>
                <c:pt idx="96571" formatCode="0.00E+00">
                  <c:v>1.8699999999999999E-3</c:v>
                </c:pt>
                <c:pt idx="96572" formatCode="0.00E+00">
                  <c:v>1.8699999999999999E-3</c:v>
                </c:pt>
                <c:pt idx="96573" formatCode="0.00E+00">
                  <c:v>1.8699999999999999E-3</c:v>
                </c:pt>
                <c:pt idx="96574" formatCode="0.00E+00">
                  <c:v>1.8699999999999999E-3</c:v>
                </c:pt>
                <c:pt idx="96575" formatCode="0.00E+00">
                  <c:v>1.8699999999999999E-3</c:v>
                </c:pt>
                <c:pt idx="96576" formatCode="0.00E+00">
                  <c:v>1.8699999999999999E-3</c:v>
                </c:pt>
                <c:pt idx="96577" formatCode="0.00E+00">
                  <c:v>1.8699999999999999E-3</c:v>
                </c:pt>
                <c:pt idx="96578" formatCode="0.00E+00">
                  <c:v>1.8699999999999999E-3</c:v>
                </c:pt>
                <c:pt idx="96579" formatCode="0.00E+00">
                  <c:v>1.8699999999999999E-3</c:v>
                </c:pt>
                <c:pt idx="96580" formatCode="0.00E+00">
                  <c:v>1.8699999999999999E-3</c:v>
                </c:pt>
                <c:pt idx="96581" formatCode="0.00E+00">
                  <c:v>1.8699999999999999E-3</c:v>
                </c:pt>
                <c:pt idx="96582" formatCode="0.00E+00">
                  <c:v>1.8699999999999999E-3</c:v>
                </c:pt>
                <c:pt idx="96583" formatCode="0.00E+00">
                  <c:v>1.8699999999999999E-3</c:v>
                </c:pt>
                <c:pt idx="96584" formatCode="0.00E+00">
                  <c:v>1.8699999999999999E-3</c:v>
                </c:pt>
                <c:pt idx="96585" formatCode="0.00E+00">
                  <c:v>1.8699999999999999E-3</c:v>
                </c:pt>
                <c:pt idx="96586" formatCode="0.00E+00">
                  <c:v>1.8699999999999999E-3</c:v>
                </c:pt>
                <c:pt idx="96587" formatCode="0.00E+00">
                  <c:v>1.8699999999999999E-3</c:v>
                </c:pt>
                <c:pt idx="96588" formatCode="0.00E+00">
                  <c:v>1.8699999999999999E-3</c:v>
                </c:pt>
                <c:pt idx="96589" formatCode="0.00E+00">
                  <c:v>1.8699999999999999E-3</c:v>
                </c:pt>
                <c:pt idx="96590" formatCode="0.00E+00">
                  <c:v>1.8699999999999999E-3</c:v>
                </c:pt>
                <c:pt idx="96591" formatCode="0.00E+00">
                  <c:v>1.8699999999999999E-3</c:v>
                </c:pt>
                <c:pt idx="96592" formatCode="0.00E+00">
                  <c:v>1.8699999999999999E-3</c:v>
                </c:pt>
                <c:pt idx="96593" formatCode="0.00E+00">
                  <c:v>1.8699999999999999E-3</c:v>
                </c:pt>
                <c:pt idx="96594" formatCode="0.00E+00">
                  <c:v>1.8699999999999999E-3</c:v>
                </c:pt>
                <c:pt idx="96595" formatCode="0.00E+00">
                  <c:v>1.8699999999999999E-3</c:v>
                </c:pt>
                <c:pt idx="96596" formatCode="0.00E+00">
                  <c:v>1.8699999999999999E-3</c:v>
                </c:pt>
                <c:pt idx="96597" formatCode="0.00E+00">
                  <c:v>1.8699999999999999E-3</c:v>
                </c:pt>
                <c:pt idx="96598" formatCode="0.00E+00">
                  <c:v>1.8699999999999999E-3</c:v>
                </c:pt>
                <c:pt idx="96599" formatCode="0.00E+00">
                  <c:v>1.8699999999999999E-3</c:v>
                </c:pt>
                <c:pt idx="96600" formatCode="0.00E+00">
                  <c:v>1.8699999999999999E-3</c:v>
                </c:pt>
                <c:pt idx="96601" formatCode="0.00E+00">
                  <c:v>1.8699999999999999E-3</c:v>
                </c:pt>
                <c:pt idx="96602" formatCode="0.00E+00">
                  <c:v>1.8699999999999999E-3</c:v>
                </c:pt>
                <c:pt idx="96603" formatCode="0.00E+00">
                  <c:v>1.8699999999999999E-3</c:v>
                </c:pt>
                <c:pt idx="96604" formatCode="0.00E+00">
                  <c:v>1.8699999999999999E-3</c:v>
                </c:pt>
                <c:pt idx="96605" formatCode="0.00E+00">
                  <c:v>1.8699999999999999E-3</c:v>
                </c:pt>
                <c:pt idx="96606" formatCode="0.00E+00">
                  <c:v>1.8699999999999999E-3</c:v>
                </c:pt>
                <c:pt idx="96607" formatCode="0.00E+00">
                  <c:v>1.8699999999999999E-3</c:v>
                </c:pt>
                <c:pt idx="96608" formatCode="0.00E+00">
                  <c:v>1.8699999999999999E-3</c:v>
                </c:pt>
                <c:pt idx="96609" formatCode="0.00E+00">
                  <c:v>1.8699999999999999E-3</c:v>
                </c:pt>
                <c:pt idx="96610" formatCode="0.00E+00">
                  <c:v>1.8699999999999999E-3</c:v>
                </c:pt>
                <c:pt idx="96611" formatCode="0.00E+00">
                  <c:v>1.8699999999999999E-3</c:v>
                </c:pt>
                <c:pt idx="96612" formatCode="0.00E+00">
                  <c:v>1.8699999999999999E-3</c:v>
                </c:pt>
                <c:pt idx="96613" formatCode="0.00E+00">
                  <c:v>1.8699999999999999E-3</c:v>
                </c:pt>
                <c:pt idx="96614" formatCode="0.00E+00">
                  <c:v>1.8699999999999999E-3</c:v>
                </c:pt>
                <c:pt idx="96615" formatCode="0.00E+00">
                  <c:v>1.8699999999999999E-3</c:v>
                </c:pt>
                <c:pt idx="96616" formatCode="0.00E+00">
                  <c:v>1.8699999999999999E-3</c:v>
                </c:pt>
                <c:pt idx="96617" formatCode="0.00E+00">
                  <c:v>1.8699999999999999E-3</c:v>
                </c:pt>
                <c:pt idx="96618" formatCode="0.00E+00">
                  <c:v>1.8699999999999999E-3</c:v>
                </c:pt>
                <c:pt idx="96619" formatCode="0.00E+00">
                  <c:v>1.8699999999999999E-3</c:v>
                </c:pt>
                <c:pt idx="96620" formatCode="0.00E+00">
                  <c:v>1.8699999999999999E-3</c:v>
                </c:pt>
                <c:pt idx="96621" formatCode="0.00E+00">
                  <c:v>1.8699999999999999E-3</c:v>
                </c:pt>
                <c:pt idx="96622" formatCode="0.00E+00">
                  <c:v>1.8699999999999999E-3</c:v>
                </c:pt>
                <c:pt idx="96623" formatCode="0.00E+00">
                  <c:v>1.8699999999999999E-3</c:v>
                </c:pt>
                <c:pt idx="96624" formatCode="0.00E+00">
                  <c:v>1.8699999999999999E-3</c:v>
                </c:pt>
                <c:pt idx="96625" formatCode="0.00E+00">
                  <c:v>1.8699999999999999E-3</c:v>
                </c:pt>
                <c:pt idx="96626" formatCode="0.00E+00">
                  <c:v>1.8699999999999999E-3</c:v>
                </c:pt>
                <c:pt idx="96627" formatCode="0.00E+00">
                  <c:v>1.8699999999999999E-3</c:v>
                </c:pt>
                <c:pt idx="96628" formatCode="0.00E+00">
                  <c:v>1.8699999999999999E-3</c:v>
                </c:pt>
                <c:pt idx="96629" formatCode="0.00E+00">
                  <c:v>1.8699999999999999E-3</c:v>
                </c:pt>
                <c:pt idx="96630" formatCode="0.00E+00">
                  <c:v>1.8699999999999999E-3</c:v>
                </c:pt>
                <c:pt idx="96631" formatCode="0.00E+00">
                  <c:v>1.8699999999999999E-3</c:v>
                </c:pt>
                <c:pt idx="96632" formatCode="0.00E+00">
                  <c:v>1.8699999999999999E-3</c:v>
                </c:pt>
                <c:pt idx="96633" formatCode="0.00E+00">
                  <c:v>1.8699999999999999E-3</c:v>
                </c:pt>
                <c:pt idx="96634" formatCode="0.00E+00">
                  <c:v>1.8699999999999999E-3</c:v>
                </c:pt>
                <c:pt idx="96635" formatCode="0.00E+00">
                  <c:v>1.8699999999999999E-3</c:v>
                </c:pt>
                <c:pt idx="96636" formatCode="0.00E+00">
                  <c:v>1.8699999999999999E-3</c:v>
                </c:pt>
                <c:pt idx="96637" formatCode="0.00E+00">
                  <c:v>1.8699999999999999E-3</c:v>
                </c:pt>
                <c:pt idx="96638" formatCode="0.00E+00">
                  <c:v>1.8699999999999999E-3</c:v>
                </c:pt>
                <c:pt idx="96639" formatCode="0.00E+00">
                  <c:v>1.8699999999999999E-3</c:v>
                </c:pt>
                <c:pt idx="96640" formatCode="0.00E+00">
                  <c:v>1.8699999999999999E-3</c:v>
                </c:pt>
                <c:pt idx="96641" formatCode="0.00E+00">
                  <c:v>1.8699999999999999E-3</c:v>
                </c:pt>
                <c:pt idx="96642" formatCode="0.00E+00">
                  <c:v>1.8699999999999999E-3</c:v>
                </c:pt>
                <c:pt idx="96643" formatCode="0.00E+00">
                  <c:v>1.8699999999999999E-3</c:v>
                </c:pt>
                <c:pt idx="96644" formatCode="0.00E+00">
                  <c:v>1.8699999999999999E-3</c:v>
                </c:pt>
                <c:pt idx="96645" formatCode="0.00E+00">
                  <c:v>1.8699999999999999E-3</c:v>
                </c:pt>
                <c:pt idx="96646" formatCode="0.00E+00">
                  <c:v>1.8699999999999999E-3</c:v>
                </c:pt>
                <c:pt idx="96647" formatCode="0.00E+00">
                  <c:v>1.8699999999999999E-3</c:v>
                </c:pt>
                <c:pt idx="96648" formatCode="0.00E+00">
                  <c:v>1.8699999999999999E-3</c:v>
                </c:pt>
                <c:pt idx="96649" formatCode="0.00E+00">
                  <c:v>1.8699999999999999E-3</c:v>
                </c:pt>
                <c:pt idx="96650" formatCode="0.00E+00">
                  <c:v>1.8699999999999999E-3</c:v>
                </c:pt>
                <c:pt idx="96651" formatCode="0.00E+00">
                  <c:v>1.8699999999999999E-3</c:v>
                </c:pt>
                <c:pt idx="96652" formatCode="0.00E+00">
                  <c:v>1.8699999999999999E-3</c:v>
                </c:pt>
                <c:pt idx="96653" formatCode="0.00E+00">
                  <c:v>1.8699999999999999E-3</c:v>
                </c:pt>
                <c:pt idx="96654" formatCode="0.00E+00">
                  <c:v>1.8699999999999999E-3</c:v>
                </c:pt>
                <c:pt idx="96655" formatCode="0.00E+00">
                  <c:v>1.8699999999999999E-3</c:v>
                </c:pt>
                <c:pt idx="96656" formatCode="0.00E+00">
                  <c:v>1.8699999999999999E-3</c:v>
                </c:pt>
                <c:pt idx="96657" formatCode="0.00E+00">
                  <c:v>1.8699999999999999E-3</c:v>
                </c:pt>
                <c:pt idx="96658" formatCode="0.00E+00">
                  <c:v>1.8699999999999999E-3</c:v>
                </c:pt>
                <c:pt idx="96659" formatCode="0.00E+00">
                  <c:v>1.8699999999999999E-3</c:v>
                </c:pt>
                <c:pt idx="96660" formatCode="0.00E+00">
                  <c:v>1.8699999999999999E-3</c:v>
                </c:pt>
                <c:pt idx="96661" formatCode="0.00E+00">
                  <c:v>1.8699999999999999E-3</c:v>
                </c:pt>
                <c:pt idx="96662" formatCode="0.00E+00">
                  <c:v>1.8699999999999999E-3</c:v>
                </c:pt>
                <c:pt idx="96663" formatCode="0.00E+00">
                  <c:v>1.8699999999999999E-3</c:v>
                </c:pt>
                <c:pt idx="96664" formatCode="0.00E+00">
                  <c:v>1.8699999999999999E-3</c:v>
                </c:pt>
                <c:pt idx="96665" formatCode="0.00E+00">
                  <c:v>1.8699999999999999E-3</c:v>
                </c:pt>
                <c:pt idx="96666" formatCode="0.00E+00">
                  <c:v>1.8699999999999999E-3</c:v>
                </c:pt>
                <c:pt idx="96667" formatCode="0.00E+00">
                  <c:v>1.8699999999999999E-3</c:v>
                </c:pt>
                <c:pt idx="96668" formatCode="0.00E+00">
                  <c:v>1.8699999999999999E-3</c:v>
                </c:pt>
                <c:pt idx="96669" formatCode="0.00E+00">
                  <c:v>1.8699999999999999E-3</c:v>
                </c:pt>
                <c:pt idx="96670" formatCode="0.00E+00">
                  <c:v>1.8699999999999999E-3</c:v>
                </c:pt>
                <c:pt idx="96671" formatCode="0.00E+00">
                  <c:v>1.8699999999999999E-3</c:v>
                </c:pt>
                <c:pt idx="96672" formatCode="0.00E+00">
                  <c:v>1.8699999999999999E-3</c:v>
                </c:pt>
                <c:pt idx="96673" formatCode="0.00E+00">
                  <c:v>1.8699999999999999E-3</c:v>
                </c:pt>
                <c:pt idx="96674" formatCode="0.00E+00">
                  <c:v>1.8699999999999999E-3</c:v>
                </c:pt>
                <c:pt idx="96675" formatCode="0.00E+00">
                  <c:v>1.8699999999999999E-3</c:v>
                </c:pt>
                <c:pt idx="96676" formatCode="0.00E+00">
                  <c:v>1.8699999999999999E-3</c:v>
                </c:pt>
                <c:pt idx="96677" formatCode="0.00E+00">
                  <c:v>1.8699999999999999E-3</c:v>
                </c:pt>
                <c:pt idx="96678" formatCode="0.00E+00">
                  <c:v>1.8699999999999999E-3</c:v>
                </c:pt>
                <c:pt idx="96679" formatCode="0.00E+00">
                  <c:v>1.8699999999999999E-3</c:v>
                </c:pt>
                <c:pt idx="96680" formatCode="0.00E+00">
                  <c:v>1.8699999999999999E-3</c:v>
                </c:pt>
                <c:pt idx="96681" formatCode="0.00E+00">
                  <c:v>1.8699999999999999E-3</c:v>
                </c:pt>
                <c:pt idx="96682" formatCode="0.00E+00">
                  <c:v>1.8699999999999999E-3</c:v>
                </c:pt>
                <c:pt idx="96683" formatCode="0.00E+00">
                  <c:v>1.8699999999999999E-3</c:v>
                </c:pt>
                <c:pt idx="96684" formatCode="0.00E+00">
                  <c:v>1.8699999999999999E-3</c:v>
                </c:pt>
                <c:pt idx="96685" formatCode="0.00E+00">
                  <c:v>1.8699999999999999E-3</c:v>
                </c:pt>
                <c:pt idx="96686" formatCode="0.00E+00">
                  <c:v>1.8699999999999999E-3</c:v>
                </c:pt>
                <c:pt idx="96687" formatCode="0.00E+00">
                  <c:v>1.8699999999999999E-3</c:v>
                </c:pt>
                <c:pt idx="96688" formatCode="0.00E+00">
                  <c:v>1.8699999999999999E-3</c:v>
                </c:pt>
                <c:pt idx="96689" formatCode="0.00E+00">
                  <c:v>1.8699999999999999E-3</c:v>
                </c:pt>
                <c:pt idx="96690" formatCode="0.00E+00">
                  <c:v>1.8699999999999999E-3</c:v>
                </c:pt>
                <c:pt idx="96691" formatCode="0.00E+00">
                  <c:v>1.8699999999999999E-3</c:v>
                </c:pt>
                <c:pt idx="96692" formatCode="0.00E+00">
                  <c:v>1.8699999999999999E-3</c:v>
                </c:pt>
                <c:pt idx="96693" formatCode="0.00E+00">
                  <c:v>1.8699999999999999E-3</c:v>
                </c:pt>
                <c:pt idx="96694" formatCode="0.00E+00">
                  <c:v>1.8699999999999999E-3</c:v>
                </c:pt>
                <c:pt idx="96695" formatCode="0.00E+00">
                  <c:v>1.8699999999999999E-3</c:v>
                </c:pt>
                <c:pt idx="96696" formatCode="0.00E+00">
                  <c:v>1.8699999999999999E-3</c:v>
                </c:pt>
                <c:pt idx="96697" formatCode="0.00E+00">
                  <c:v>1.8699999999999999E-3</c:v>
                </c:pt>
                <c:pt idx="96698" formatCode="0.00E+00">
                  <c:v>1.8699999999999999E-3</c:v>
                </c:pt>
                <c:pt idx="96699" formatCode="0.00E+00">
                  <c:v>1.8699999999999999E-3</c:v>
                </c:pt>
                <c:pt idx="96700" formatCode="0.00E+00">
                  <c:v>1.8699999999999999E-3</c:v>
                </c:pt>
                <c:pt idx="96701" formatCode="0.00E+00">
                  <c:v>1.8699999999999999E-3</c:v>
                </c:pt>
                <c:pt idx="96702" formatCode="0.00E+00">
                  <c:v>1.8699999999999999E-3</c:v>
                </c:pt>
                <c:pt idx="96703" formatCode="0.00E+00">
                  <c:v>1.8699999999999999E-3</c:v>
                </c:pt>
                <c:pt idx="96704" formatCode="0.00E+00">
                  <c:v>1.8699999999999999E-3</c:v>
                </c:pt>
                <c:pt idx="96705" formatCode="0.00E+00">
                  <c:v>1.8699999999999999E-3</c:v>
                </c:pt>
                <c:pt idx="96706" formatCode="0.00E+00">
                  <c:v>1.8699999999999999E-3</c:v>
                </c:pt>
                <c:pt idx="96707" formatCode="0.00E+00">
                  <c:v>1.8699999999999999E-3</c:v>
                </c:pt>
                <c:pt idx="96708" formatCode="0.00E+00">
                  <c:v>1.8699999999999999E-3</c:v>
                </c:pt>
                <c:pt idx="96709" formatCode="0.00E+00">
                  <c:v>1.8699999999999999E-3</c:v>
                </c:pt>
                <c:pt idx="96710" formatCode="0.00E+00">
                  <c:v>1.8699999999999999E-3</c:v>
                </c:pt>
                <c:pt idx="96711" formatCode="0.00E+00">
                  <c:v>1.8699999999999999E-3</c:v>
                </c:pt>
                <c:pt idx="96712" formatCode="0.00E+00">
                  <c:v>1.8699999999999999E-3</c:v>
                </c:pt>
                <c:pt idx="96713" formatCode="0.00E+00">
                  <c:v>1.8699999999999999E-3</c:v>
                </c:pt>
                <c:pt idx="96714" formatCode="0.00E+00">
                  <c:v>1.8699999999999999E-3</c:v>
                </c:pt>
                <c:pt idx="96715" formatCode="0.00E+00">
                  <c:v>1.8699999999999999E-3</c:v>
                </c:pt>
                <c:pt idx="96716" formatCode="0.00E+00">
                  <c:v>1.8699999999999999E-3</c:v>
                </c:pt>
                <c:pt idx="96717" formatCode="0.00E+00">
                  <c:v>1.8699999999999999E-3</c:v>
                </c:pt>
                <c:pt idx="96718" formatCode="0.00E+00">
                  <c:v>1.8699999999999999E-3</c:v>
                </c:pt>
                <c:pt idx="96719" formatCode="0.00E+00">
                  <c:v>1.8699999999999999E-3</c:v>
                </c:pt>
                <c:pt idx="96720" formatCode="0.00E+00">
                  <c:v>1.8699999999999999E-3</c:v>
                </c:pt>
                <c:pt idx="96721" formatCode="0.00E+00">
                  <c:v>1.8699999999999999E-3</c:v>
                </c:pt>
                <c:pt idx="96722" formatCode="0.00E+00">
                  <c:v>1.8699999999999999E-3</c:v>
                </c:pt>
                <c:pt idx="96723" formatCode="0.00E+00">
                  <c:v>1.8699999999999999E-3</c:v>
                </c:pt>
                <c:pt idx="96724" formatCode="0.00E+00">
                  <c:v>1.8699999999999999E-3</c:v>
                </c:pt>
                <c:pt idx="96725" formatCode="0.00E+00">
                  <c:v>1.8699999999999999E-3</c:v>
                </c:pt>
                <c:pt idx="96726" formatCode="0.00E+00">
                  <c:v>1.8699999999999999E-3</c:v>
                </c:pt>
                <c:pt idx="96727" formatCode="0.00E+00">
                  <c:v>1.8699999999999999E-3</c:v>
                </c:pt>
                <c:pt idx="96728" formatCode="0.00E+00">
                  <c:v>1.8699999999999999E-3</c:v>
                </c:pt>
                <c:pt idx="96729" formatCode="0.00E+00">
                  <c:v>1.8699999999999999E-3</c:v>
                </c:pt>
                <c:pt idx="96730" formatCode="0.00E+00">
                  <c:v>1.8699999999999999E-3</c:v>
                </c:pt>
                <c:pt idx="96731" formatCode="0.00E+00">
                  <c:v>1.8699999999999999E-3</c:v>
                </c:pt>
                <c:pt idx="96732" formatCode="0.00E+00">
                  <c:v>1.8699999999999999E-3</c:v>
                </c:pt>
                <c:pt idx="96733" formatCode="0.00E+00">
                  <c:v>1.8699999999999999E-3</c:v>
                </c:pt>
                <c:pt idx="96734" formatCode="0.00E+00">
                  <c:v>1.8699999999999999E-3</c:v>
                </c:pt>
                <c:pt idx="96735" formatCode="0.00E+00">
                  <c:v>1.8699999999999999E-3</c:v>
                </c:pt>
                <c:pt idx="96736" formatCode="0.00E+00">
                  <c:v>1.8699999999999999E-3</c:v>
                </c:pt>
                <c:pt idx="96737" formatCode="0.00E+00">
                  <c:v>1.8699999999999999E-3</c:v>
                </c:pt>
                <c:pt idx="96738" formatCode="0.00E+00">
                  <c:v>1.8699999999999999E-3</c:v>
                </c:pt>
                <c:pt idx="96739" formatCode="0.00E+00">
                  <c:v>1.8699999999999999E-3</c:v>
                </c:pt>
                <c:pt idx="96740" formatCode="0.00E+00">
                  <c:v>1.8699999999999999E-3</c:v>
                </c:pt>
                <c:pt idx="96741" formatCode="0.00E+00">
                  <c:v>1.8699999999999999E-3</c:v>
                </c:pt>
                <c:pt idx="96742" formatCode="0.00E+00">
                  <c:v>1.8699999999999999E-3</c:v>
                </c:pt>
                <c:pt idx="96743" formatCode="0.00E+00">
                  <c:v>1.8699999999999999E-3</c:v>
                </c:pt>
                <c:pt idx="96744" formatCode="0.00E+00">
                  <c:v>1.8699999999999999E-3</c:v>
                </c:pt>
                <c:pt idx="96745" formatCode="0.00E+00">
                  <c:v>1.8699999999999999E-3</c:v>
                </c:pt>
                <c:pt idx="96746" formatCode="0.00E+00">
                  <c:v>1.8699999999999999E-3</c:v>
                </c:pt>
                <c:pt idx="96747" formatCode="0.00E+00">
                  <c:v>1.8699999999999999E-3</c:v>
                </c:pt>
                <c:pt idx="96748" formatCode="0.00E+00">
                  <c:v>1.8699999999999999E-3</c:v>
                </c:pt>
                <c:pt idx="96749" formatCode="0.00E+00">
                  <c:v>1.8699999999999999E-3</c:v>
                </c:pt>
                <c:pt idx="96750" formatCode="0.00E+00">
                  <c:v>1.8699999999999999E-3</c:v>
                </c:pt>
                <c:pt idx="96751" formatCode="0.00E+00">
                  <c:v>1.8699999999999999E-3</c:v>
                </c:pt>
                <c:pt idx="96752" formatCode="0.00E+00">
                  <c:v>1.8699999999999999E-3</c:v>
                </c:pt>
                <c:pt idx="96753" formatCode="0.00E+00">
                  <c:v>1.8699999999999999E-3</c:v>
                </c:pt>
                <c:pt idx="96754" formatCode="0.00E+00">
                  <c:v>1.8699999999999999E-3</c:v>
                </c:pt>
                <c:pt idx="96755" formatCode="0.00E+00">
                  <c:v>1.8699999999999999E-3</c:v>
                </c:pt>
                <c:pt idx="96756" formatCode="0.00E+00">
                  <c:v>1.8699999999999999E-3</c:v>
                </c:pt>
                <c:pt idx="96757" formatCode="0.00E+00">
                  <c:v>1.8699999999999999E-3</c:v>
                </c:pt>
                <c:pt idx="96758" formatCode="0.00E+00">
                  <c:v>1.8699999999999999E-3</c:v>
                </c:pt>
                <c:pt idx="96759" formatCode="0.00E+00">
                  <c:v>1.8699999999999999E-3</c:v>
                </c:pt>
                <c:pt idx="96760" formatCode="0.00E+00">
                  <c:v>1.8699999999999999E-3</c:v>
                </c:pt>
                <c:pt idx="96761" formatCode="0.00E+00">
                  <c:v>1.8699999999999999E-3</c:v>
                </c:pt>
                <c:pt idx="96762" formatCode="0.00E+00">
                  <c:v>1.8699999999999999E-3</c:v>
                </c:pt>
                <c:pt idx="96763" formatCode="0.00E+00">
                  <c:v>1.8699999999999999E-3</c:v>
                </c:pt>
                <c:pt idx="96764" formatCode="0.00E+00">
                  <c:v>1.8699999999999999E-3</c:v>
                </c:pt>
                <c:pt idx="96765" formatCode="0.00E+00">
                  <c:v>1.8699999999999999E-3</c:v>
                </c:pt>
                <c:pt idx="96766" formatCode="0.00E+00">
                  <c:v>1.8699999999999999E-3</c:v>
                </c:pt>
                <c:pt idx="96767" formatCode="0.00E+00">
                  <c:v>1.8699999999999999E-3</c:v>
                </c:pt>
                <c:pt idx="96768" formatCode="0.00E+00">
                  <c:v>1.8699999999999999E-3</c:v>
                </c:pt>
                <c:pt idx="96769" formatCode="0.00E+00">
                  <c:v>1.8699999999999999E-3</c:v>
                </c:pt>
                <c:pt idx="96770" formatCode="0.00E+00">
                  <c:v>1.8699999999999999E-3</c:v>
                </c:pt>
                <c:pt idx="96771" formatCode="0.00E+00">
                  <c:v>1.8699999999999999E-3</c:v>
                </c:pt>
                <c:pt idx="96772" formatCode="0.00E+00">
                  <c:v>1.8699999999999999E-3</c:v>
                </c:pt>
                <c:pt idx="96773" formatCode="0.00E+00">
                  <c:v>1.8699999999999999E-3</c:v>
                </c:pt>
                <c:pt idx="96774" formatCode="0.00E+00">
                  <c:v>1.8699999999999999E-3</c:v>
                </c:pt>
                <c:pt idx="96775" formatCode="0.00E+00">
                  <c:v>1.8699999999999999E-3</c:v>
                </c:pt>
                <c:pt idx="96776" formatCode="0.00E+00">
                  <c:v>1.8699999999999999E-3</c:v>
                </c:pt>
                <c:pt idx="96777" formatCode="0.00E+00">
                  <c:v>1.8699999999999999E-3</c:v>
                </c:pt>
                <c:pt idx="96778" formatCode="0.00E+00">
                  <c:v>1.8699999999999999E-3</c:v>
                </c:pt>
                <c:pt idx="96779" formatCode="0.00E+00">
                  <c:v>1.8699999999999999E-3</c:v>
                </c:pt>
                <c:pt idx="96780" formatCode="0.00E+00">
                  <c:v>1.8699999999999999E-3</c:v>
                </c:pt>
                <c:pt idx="96781" formatCode="0.00E+00">
                  <c:v>1.8699999999999999E-3</c:v>
                </c:pt>
                <c:pt idx="96782" formatCode="0.00E+00">
                  <c:v>1.8699999999999999E-3</c:v>
                </c:pt>
                <c:pt idx="96783" formatCode="0.00E+00">
                  <c:v>1.8699999999999999E-3</c:v>
                </c:pt>
                <c:pt idx="96784" formatCode="0.00E+00">
                  <c:v>1.8699999999999999E-3</c:v>
                </c:pt>
                <c:pt idx="96785" formatCode="0.00E+00">
                  <c:v>1.8699999999999999E-3</c:v>
                </c:pt>
                <c:pt idx="96786" formatCode="0.00E+00">
                  <c:v>1.8699999999999999E-3</c:v>
                </c:pt>
                <c:pt idx="96787" formatCode="0.00E+00">
                  <c:v>1.8699999999999999E-3</c:v>
                </c:pt>
                <c:pt idx="96788" formatCode="0.00E+00">
                  <c:v>1.8699999999999999E-3</c:v>
                </c:pt>
                <c:pt idx="96789" formatCode="0.00E+00">
                  <c:v>1.8699999999999999E-3</c:v>
                </c:pt>
                <c:pt idx="96790" formatCode="0.00E+00">
                  <c:v>1.8699999999999999E-3</c:v>
                </c:pt>
                <c:pt idx="96791" formatCode="0.00E+00">
                  <c:v>1.8699999999999999E-3</c:v>
                </c:pt>
                <c:pt idx="96792" formatCode="0.00E+00">
                  <c:v>1.8699999999999999E-3</c:v>
                </c:pt>
                <c:pt idx="96793" formatCode="0.00E+00">
                  <c:v>1.8699999999999999E-3</c:v>
                </c:pt>
                <c:pt idx="96794" formatCode="0.00E+00">
                  <c:v>1.8699999999999999E-3</c:v>
                </c:pt>
                <c:pt idx="96795" formatCode="0.00E+00">
                  <c:v>1.8699999999999999E-3</c:v>
                </c:pt>
                <c:pt idx="96796" formatCode="0.00E+00">
                  <c:v>1.8699999999999999E-3</c:v>
                </c:pt>
                <c:pt idx="96797" formatCode="0.00E+00">
                  <c:v>1.8699999999999999E-3</c:v>
                </c:pt>
                <c:pt idx="96798" formatCode="0.00E+00">
                  <c:v>1.8699999999999999E-3</c:v>
                </c:pt>
                <c:pt idx="96799" formatCode="0.00E+00">
                  <c:v>1.8699999999999999E-3</c:v>
                </c:pt>
                <c:pt idx="96800" formatCode="0.00E+00">
                  <c:v>1.8699999999999999E-3</c:v>
                </c:pt>
                <c:pt idx="96801" formatCode="0.00E+00">
                  <c:v>1.8699999999999999E-3</c:v>
                </c:pt>
                <c:pt idx="96802" formatCode="0.00E+00">
                  <c:v>1.8699999999999999E-3</c:v>
                </c:pt>
                <c:pt idx="96803" formatCode="0.00E+00">
                  <c:v>1.8699999999999999E-3</c:v>
                </c:pt>
                <c:pt idx="96804" formatCode="0.00E+00">
                  <c:v>1.8699999999999999E-3</c:v>
                </c:pt>
                <c:pt idx="96805" formatCode="0.00E+00">
                  <c:v>1.8699999999999999E-3</c:v>
                </c:pt>
                <c:pt idx="96806" formatCode="0.00E+00">
                  <c:v>1.8699999999999999E-3</c:v>
                </c:pt>
                <c:pt idx="96807" formatCode="0.00E+00">
                  <c:v>1.8699999999999999E-3</c:v>
                </c:pt>
                <c:pt idx="96808" formatCode="0.00E+00">
                  <c:v>1.8699999999999999E-3</c:v>
                </c:pt>
                <c:pt idx="96809" formatCode="0.00E+00">
                  <c:v>1.8699999999999999E-3</c:v>
                </c:pt>
                <c:pt idx="96810" formatCode="0.00E+00">
                  <c:v>1.8699999999999999E-3</c:v>
                </c:pt>
                <c:pt idx="96811" formatCode="0.00E+00">
                  <c:v>1.8699999999999999E-3</c:v>
                </c:pt>
                <c:pt idx="96812" formatCode="0.00E+00">
                  <c:v>1.8699999999999999E-3</c:v>
                </c:pt>
                <c:pt idx="96813" formatCode="0.00E+00">
                  <c:v>1.8699999999999999E-3</c:v>
                </c:pt>
                <c:pt idx="96814" formatCode="0.00E+00">
                  <c:v>1.8699999999999999E-3</c:v>
                </c:pt>
                <c:pt idx="96815" formatCode="0.00E+00">
                  <c:v>1.8699999999999999E-3</c:v>
                </c:pt>
                <c:pt idx="96816" formatCode="0.00E+00">
                  <c:v>1.8699999999999999E-3</c:v>
                </c:pt>
                <c:pt idx="96817" formatCode="0.00E+00">
                  <c:v>1.8699999999999999E-3</c:v>
                </c:pt>
                <c:pt idx="96818" formatCode="0.00E+00">
                  <c:v>1.8699999999999999E-3</c:v>
                </c:pt>
                <c:pt idx="96819" formatCode="0.00E+00">
                  <c:v>1.8699999999999999E-3</c:v>
                </c:pt>
                <c:pt idx="96820" formatCode="0.00E+00">
                  <c:v>1.8699999999999999E-3</c:v>
                </c:pt>
                <c:pt idx="96821" formatCode="0.00E+00">
                  <c:v>1.8699999999999999E-3</c:v>
                </c:pt>
                <c:pt idx="96822" formatCode="0.00E+00">
                  <c:v>1.8699999999999999E-3</c:v>
                </c:pt>
                <c:pt idx="96823" formatCode="0.00E+00">
                  <c:v>1.8699999999999999E-3</c:v>
                </c:pt>
                <c:pt idx="96824" formatCode="0.00E+00">
                  <c:v>1.8699999999999999E-3</c:v>
                </c:pt>
                <c:pt idx="96825" formatCode="0.00E+00">
                  <c:v>1.8699999999999999E-3</c:v>
                </c:pt>
                <c:pt idx="96826" formatCode="0.00E+00">
                  <c:v>1.8699999999999999E-3</c:v>
                </c:pt>
                <c:pt idx="96827" formatCode="0.00E+00">
                  <c:v>1.8699999999999999E-3</c:v>
                </c:pt>
                <c:pt idx="96828" formatCode="0.00E+00">
                  <c:v>1.8699999999999999E-3</c:v>
                </c:pt>
                <c:pt idx="96829" formatCode="0.00E+00">
                  <c:v>1.8699999999999999E-3</c:v>
                </c:pt>
                <c:pt idx="96830" formatCode="0.00E+00">
                  <c:v>1.8699999999999999E-3</c:v>
                </c:pt>
                <c:pt idx="96831" formatCode="0.00E+00">
                  <c:v>1.8699999999999999E-3</c:v>
                </c:pt>
                <c:pt idx="96832" formatCode="0.00E+00">
                  <c:v>1.8699999999999999E-3</c:v>
                </c:pt>
                <c:pt idx="96833" formatCode="0.00E+00">
                  <c:v>1.8699999999999999E-3</c:v>
                </c:pt>
                <c:pt idx="96834" formatCode="0.00E+00">
                  <c:v>1.8699999999999999E-3</c:v>
                </c:pt>
                <c:pt idx="96835" formatCode="0.00E+00">
                  <c:v>1.8699999999999999E-3</c:v>
                </c:pt>
                <c:pt idx="96836" formatCode="0.00E+00">
                  <c:v>1.8699999999999999E-3</c:v>
                </c:pt>
                <c:pt idx="96837" formatCode="0.00E+00">
                  <c:v>1.8699999999999999E-3</c:v>
                </c:pt>
                <c:pt idx="96838" formatCode="0.00E+00">
                  <c:v>1.8699999999999999E-3</c:v>
                </c:pt>
                <c:pt idx="96839" formatCode="0.00E+00">
                  <c:v>1.8699999999999999E-3</c:v>
                </c:pt>
                <c:pt idx="96840" formatCode="0.00E+00">
                  <c:v>1.8699999999999999E-3</c:v>
                </c:pt>
                <c:pt idx="96841" formatCode="0.00E+00">
                  <c:v>1.8699999999999999E-3</c:v>
                </c:pt>
                <c:pt idx="96842" formatCode="0.00E+00">
                  <c:v>1.8699999999999999E-3</c:v>
                </c:pt>
                <c:pt idx="96843" formatCode="0.00E+00">
                  <c:v>1.8699999999999999E-3</c:v>
                </c:pt>
                <c:pt idx="96844" formatCode="0.00E+00">
                  <c:v>1.8699999999999999E-3</c:v>
                </c:pt>
                <c:pt idx="96845" formatCode="0.00E+00">
                  <c:v>1.8699999999999999E-3</c:v>
                </c:pt>
                <c:pt idx="96846" formatCode="0.00E+00">
                  <c:v>1.8699999999999999E-3</c:v>
                </c:pt>
                <c:pt idx="96847" formatCode="0.00E+00">
                  <c:v>1.8699999999999999E-3</c:v>
                </c:pt>
                <c:pt idx="96848" formatCode="0.00E+00">
                  <c:v>1.8699999999999999E-3</c:v>
                </c:pt>
                <c:pt idx="96849" formatCode="0.00E+00">
                  <c:v>1.8699999999999999E-3</c:v>
                </c:pt>
                <c:pt idx="96850" formatCode="0.00E+00">
                  <c:v>1.8699999999999999E-3</c:v>
                </c:pt>
                <c:pt idx="96851" formatCode="0.00E+00">
                  <c:v>1.8699999999999999E-3</c:v>
                </c:pt>
                <c:pt idx="96852" formatCode="0.00E+00">
                  <c:v>1.8699999999999999E-3</c:v>
                </c:pt>
                <c:pt idx="96853" formatCode="0.00E+00">
                  <c:v>1.8699999999999999E-3</c:v>
                </c:pt>
                <c:pt idx="96854" formatCode="0.00E+00">
                  <c:v>1.8699999999999999E-3</c:v>
                </c:pt>
                <c:pt idx="96855" formatCode="0.00E+00">
                  <c:v>1.8699999999999999E-3</c:v>
                </c:pt>
                <c:pt idx="96856" formatCode="0.00E+00">
                  <c:v>1.8699999999999999E-3</c:v>
                </c:pt>
                <c:pt idx="96857" formatCode="0.00E+00">
                  <c:v>1.8699999999999999E-3</c:v>
                </c:pt>
                <c:pt idx="96858" formatCode="0.00E+00">
                  <c:v>1.8699999999999999E-3</c:v>
                </c:pt>
                <c:pt idx="96859" formatCode="0.00E+00">
                  <c:v>1.8699999999999999E-3</c:v>
                </c:pt>
                <c:pt idx="96860" formatCode="0.00E+00">
                  <c:v>1.8699999999999999E-3</c:v>
                </c:pt>
                <c:pt idx="96861" formatCode="0.00E+00">
                  <c:v>1.8699999999999999E-3</c:v>
                </c:pt>
                <c:pt idx="96862" formatCode="0.00E+00">
                  <c:v>1.8699999999999999E-3</c:v>
                </c:pt>
                <c:pt idx="96863" formatCode="0.00E+00">
                  <c:v>1.8699999999999999E-3</c:v>
                </c:pt>
                <c:pt idx="96864" formatCode="0.00E+00">
                  <c:v>1.8699999999999999E-3</c:v>
                </c:pt>
                <c:pt idx="96865" formatCode="0.00E+00">
                  <c:v>1.8699999999999999E-3</c:v>
                </c:pt>
                <c:pt idx="96866" formatCode="0.00E+00">
                  <c:v>1.8699999999999999E-3</c:v>
                </c:pt>
                <c:pt idx="96867" formatCode="0.00E+00">
                  <c:v>1.8699999999999999E-3</c:v>
                </c:pt>
                <c:pt idx="96868" formatCode="0.00E+00">
                  <c:v>1.8699999999999999E-3</c:v>
                </c:pt>
                <c:pt idx="96869" formatCode="0.00E+00">
                  <c:v>1.8699999999999999E-3</c:v>
                </c:pt>
                <c:pt idx="96870" formatCode="0.00E+00">
                  <c:v>1.8699999999999999E-3</c:v>
                </c:pt>
                <c:pt idx="96871" formatCode="0.00E+00">
                  <c:v>1.8699999999999999E-3</c:v>
                </c:pt>
                <c:pt idx="96872" formatCode="0.00E+00">
                  <c:v>1.8699999999999999E-3</c:v>
                </c:pt>
                <c:pt idx="96873" formatCode="0.00E+00">
                  <c:v>1.8699999999999999E-3</c:v>
                </c:pt>
                <c:pt idx="96874" formatCode="0.00E+00">
                  <c:v>1.8699999999999999E-3</c:v>
                </c:pt>
                <c:pt idx="96875" formatCode="0.00E+00">
                  <c:v>1.8699999999999999E-3</c:v>
                </c:pt>
                <c:pt idx="96876" formatCode="0.00E+00">
                  <c:v>1.8699999999999999E-3</c:v>
                </c:pt>
                <c:pt idx="96877" formatCode="0.00E+00">
                  <c:v>1.8699999999999999E-3</c:v>
                </c:pt>
                <c:pt idx="96878" formatCode="0.00E+00">
                  <c:v>1.8699999999999999E-3</c:v>
                </c:pt>
                <c:pt idx="96879" formatCode="0.00E+00">
                  <c:v>1.8699999999999999E-3</c:v>
                </c:pt>
                <c:pt idx="96880" formatCode="0.00E+00">
                  <c:v>1.8699999999999999E-3</c:v>
                </c:pt>
                <c:pt idx="96881" formatCode="0.00E+00">
                  <c:v>1.8699999999999999E-3</c:v>
                </c:pt>
                <c:pt idx="96882" formatCode="0.00E+00">
                  <c:v>1.8699999999999999E-3</c:v>
                </c:pt>
                <c:pt idx="96883" formatCode="0.00E+00">
                  <c:v>1.8699999999999999E-3</c:v>
                </c:pt>
                <c:pt idx="96884" formatCode="0.00E+00">
                  <c:v>1.8699999999999999E-3</c:v>
                </c:pt>
                <c:pt idx="96885" formatCode="0.00E+00">
                  <c:v>1.8699999999999999E-3</c:v>
                </c:pt>
                <c:pt idx="96886" formatCode="0.00E+00">
                  <c:v>1.8699999999999999E-3</c:v>
                </c:pt>
                <c:pt idx="96887" formatCode="0.00E+00">
                  <c:v>1.8699999999999999E-3</c:v>
                </c:pt>
                <c:pt idx="96888" formatCode="0.00E+00">
                  <c:v>1.8699999999999999E-3</c:v>
                </c:pt>
                <c:pt idx="96889" formatCode="0.00E+00">
                  <c:v>1.8699999999999999E-3</c:v>
                </c:pt>
                <c:pt idx="96890" formatCode="0.00E+00">
                  <c:v>1.8699999999999999E-3</c:v>
                </c:pt>
                <c:pt idx="96891" formatCode="0.00E+00">
                  <c:v>1.8699999999999999E-3</c:v>
                </c:pt>
                <c:pt idx="96892" formatCode="0.00E+00">
                  <c:v>1.8699999999999999E-3</c:v>
                </c:pt>
                <c:pt idx="96893" formatCode="0.00E+00">
                  <c:v>1.8699999999999999E-3</c:v>
                </c:pt>
                <c:pt idx="96894" formatCode="0.00E+00">
                  <c:v>1.8699999999999999E-3</c:v>
                </c:pt>
                <c:pt idx="96895" formatCode="0.00E+00">
                  <c:v>1.8699999999999999E-3</c:v>
                </c:pt>
                <c:pt idx="96896" formatCode="0.00E+00">
                  <c:v>1.8699999999999999E-3</c:v>
                </c:pt>
                <c:pt idx="96897" formatCode="0.00E+00">
                  <c:v>1.8699999999999999E-3</c:v>
                </c:pt>
                <c:pt idx="96898" formatCode="0.00E+00">
                  <c:v>1.8699999999999999E-3</c:v>
                </c:pt>
                <c:pt idx="96899" formatCode="0.00E+00">
                  <c:v>1.8699999999999999E-3</c:v>
                </c:pt>
                <c:pt idx="96900" formatCode="0.00E+00">
                  <c:v>1.8699999999999999E-3</c:v>
                </c:pt>
                <c:pt idx="96901" formatCode="0.00E+00">
                  <c:v>1.8699999999999999E-3</c:v>
                </c:pt>
                <c:pt idx="96902" formatCode="0.00E+00">
                  <c:v>1.8699999999999999E-3</c:v>
                </c:pt>
                <c:pt idx="96903" formatCode="0.00E+00">
                  <c:v>1.8699999999999999E-3</c:v>
                </c:pt>
                <c:pt idx="96904" formatCode="0.00E+00">
                  <c:v>1.8699999999999999E-3</c:v>
                </c:pt>
                <c:pt idx="96905" formatCode="0.00E+00">
                  <c:v>1.8699999999999999E-3</c:v>
                </c:pt>
                <c:pt idx="96906" formatCode="0.00E+00">
                  <c:v>1.8699999999999999E-3</c:v>
                </c:pt>
                <c:pt idx="96907" formatCode="0.00E+00">
                  <c:v>1.8699999999999999E-3</c:v>
                </c:pt>
                <c:pt idx="96908" formatCode="0.00E+00">
                  <c:v>1.8699999999999999E-3</c:v>
                </c:pt>
                <c:pt idx="96909" formatCode="0.00E+00">
                  <c:v>1.8699999999999999E-3</c:v>
                </c:pt>
                <c:pt idx="96910" formatCode="0.00E+00">
                  <c:v>1.8699999999999999E-3</c:v>
                </c:pt>
                <c:pt idx="96911" formatCode="0.00E+00">
                  <c:v>1.8699999999999999E-3</c:v>
                </c:pt>
                <c:pt idx="96912" formatCode="0.00E+00">
                  <c:v>1.8699999999999999E-3</c:v>
                </c:pt>
                <c:pt idx="96913" formatCode="0.00E+00">
                  <c:v>1.8699999999999999E-3</c:v>
                </c:pt>
                <c:pt idx="96914" formatCode="0.00E+00">
                  <c:v>1.8699999999999999E-3</c:v>
                </c:pt>
                <c:pt idx="96915" formatCode="0.00E+00">
                  <c:v>1.8699999999999999E-3</c:v>
                </c:pt>
                <c:pt idx="96916" formatCode="0.00E+00">
                  <c:v>1.8699999999999999E-3</c:v>
                </c:pt>
                <c:pt idx="96917" formatCode="0.00E+00">
                  <c:v>1.8699999999999999E-3</c:v>
                </c:pt>
                <c:pt idx="96918" formatCode="0.00E+00">
                  <c:v>1.8699999999999999E-3</c:v>
                </c:pt>
                <c:pt idx="96919" formatCode="0.00E+00">
                  <c:v>1.8699999999999999E-3</c:v>
                </c:pt>
                <c:pt idx="96920" formatCode="0.00E+00">
                  <c:v>1.8699999999999999E-3</c:v>
                </c:pt>
                <c:pt idx="96921" formatCode="0.00E+00">
                  <c:v>1.8699999999999999E-3</c:v>
                </c:pt>
                <c:pt idx="96922" formatCode="0.00E+00">
                  <c:v>1.8699999999999999E-3</c:v>
                </c:pt>
                <c:pt idx="96923" formatCode="0.00E+00">
                  <c:v>1.8699999999999999E-3</c:v>
                </c:pt>
                <c:pt idx="96924" formatCode="0.00E+00">
                  <c:v>1.8699999999999999E-3</c:v>
                </c:pt>
                <c:pt idx="96925" formatCode="0.00E+00">
                  <c:v>1.8699999999999999E-3</c:v>
                </c:pt>
                <c:pt idx="96926" formatCode="0.00E+00">
                  <c:v>1.8699999999999999E-3</c:v>
                </c:pt>
                <c:pt idx="96927" formatCode="0.00E+00">
                  <c:v>1.8699999999999999E-3</c:v>
                </c:pt>
                <c:pt idx="96928" formatCode="0.00E+00">
                  <c:v>1.8699999999999999E-3</c:v>
                </c:pt>
                <c:pt idx="96929" formatCode="0.00E+00">
                  <c:v>1.8699999999999999E-3</c:v>
                </c:pt>
                <c:pt idx="96930" formatCode="0.00E+00">
                  <c:v>1.8699999999999999E-3</c:v>
                </c:pt>
                <c:pt idx="96931" formatCode="0.00E+00">
                  <c:v>1.8699999999999999E-3</c:v>
                </c:pt>
                <c:pt idx="96932" formatCode="0.00E+00">
                  <c:v>1.8699999999999999E-3</c:v>
                </c:pt>
                <c:pt idx="96933" formatCode="0.00E+00">
                  <c:v>1.8699999999999999E-3</c:v>
                </c:pt>
                <c:pt idx="96934" formatCode="0.00E+00">
                  <c:v>1.8699999999999999E-3</c:v>
                </c:pt>
                <c:pt idx="96935" formatCode="0.00E+00">
                  <c:v>1.8699999999999999E-3</c:v>
                </c:pt>
                <c:pt idx="96936" formatCode="0.00E+00">
                  <c:v>1.8699999999999999E-3</c:v>
                </c:pt>
                <c:pt idx="96937" formatCode="0.00E+00">
                  <c:v>1.8699999999999999E-3</c:v>
                </c:pt>
                <c:pt idx="96938" formatCode="0.00E+00">
                  <c:v>1.8699999999999999E-3</c:v>
                </c:pt>
                <c:pt idx="96939" formatCode="0.00E+00">
                  <c:v>1.8699999999999999E-3</c:v>
                </c:pt>
                <c:pt idx="96940" formatCode="0.00E+00">
                  <c:v>1.8699999999999999E-3</c:v>
                </c:pt>
                <c:pt idx="96941" formatCode="0.00E+00">
                  <c:v>1.8699999999999999E-3</c:v>
                </c:pt>
                <c:pt idx="96942" formatCode="0.00E+00">
                  <c:v>1.8699999999999999E-3</c:v>
                </c:pt>
                <c:pt idx="96943" formatCode="0.00E+00">
                  <c:v>1.8699999999999999E-3</c:v>
                </c:pt>
                <c:pt idx="96944" formatCode="0.00E+00">
                  <c:v>1.8699999999999999E-3</c:v>
                </c:pt>
                <c:pt idx="96945" formatCode="0.00E+00">
                  <c:v>1.8699999999999999E-3</c:v>
                </c:pt>
                <c:pt idx="96946" formatCode="0.00E+00">
                  <c:v>1.8699999999999999E-3</c:v>
                </c:pt>
                <c:pt idx="96947" formatCode="0.00E+00">
                  <c:v>1.8699999999999999E-3</c:v>
                </c:pt>
                <c:pt idx="96948" formatCode="0.00E+00">
                  <c:v>1.8699999999999999E-3</c:v>
                </c:pt>
                <c:pt idx="96949" formatCode="0.00E+00">
                  <c:v>1.8699999999999999E-3</c:v>
                </c:pt>
                <c:pt idx="96950" formatCode="0.00E+00">
                  <c:v>1.8699999999999999E-3</c:v>
                </c:pt>
                <c:pt idx="96951" formatCode="0.00E+00">
                  <c:v>1.8699999999999999E-3</c:v>
                </c:pt>
                <c:pt idx="96952" formatCode="0.00E+00">
                  <c:v>1.8699999999999999E-3</c:v>
                </c:pt>
                <c:pt idx="96953" formatCode="0.00E+00">
                  <c:v>1.8699999999999999E-3</c:v>
                </c:pt>
                <c:pt idx="96954" formatCode="0.00E+00">
                  <c:v>1.8699999999999999E-3</c:v>
                </c:pt>
                <c:pt idx="96955" formatCode="0.00E+00">
                  <c:v>1.8699999999999999E-3</c:v>
                </c:pt>
                <c:pt idx="96956" formatCode="0.00E+00">
                  <c:v>1.8699999999999999E-3</c:v>
                </c:pt>
                <c:pt idx="96957" formatCode="0.00E+00">
                  <c:v>1.8699999999999999E-3</c:v>
                </c:pt>
                <c:pt idx="96958" formatCode="0.00E+00">
                  <c:v>1.8699999999999999E-3</c:v>
                </c:pt>
                <c:pt idx="96959" formatCode="0.00E+00">
                  <c:v>1.8699999999999999E-3</c:v>
                </c:pt>
                <c:pt idx="96960" formatCode="0.00E+00">
                  <c:v>1.8699999999999999E-3</c:v>
                </c:pt>
                <c:pt idx="96961" formatCode="0.00E+00">
                  <c:v>1.8699999999999999E-3</c:v>
                </c:pt>
                <c:pt idx="96962" formatCode="0.00E+00">
                  <c:v>1.8699999999999999E-3</c:v>
                </c:pt>
                <c:pt idx="96963" formatCode="0.00E+00">
                  <c:v>1.8699999999999999E-3</c:v>
                </c:pt>
                <c:pt idx="96964" formatCode="0.00E+00">
                  <c:v>1.8699999999999999E-3</c:v>
                </c:pt>
                <c:pt idx="96965" formatCode="0.00E+00">
                  <c:v>1.8699999999999999E-3</c:v>
                </c:pt>
                <c:pt idx="96966" formatCode="0.00E+00">
                  <c:v>1.8699999999999999E-3</c:v>
                </c:pt>
                <c:pt idx="96967" formatCode="0.00E+00">
                  <c:v>1.8699999999999999E-3</c:v>
                </c:pt>
                <c:pt idx="96968" formatCode="0.00E+00">
                  <c:v>1.8699999999999999E-3</c:v>
                </c:pt>
                <c:pt idx="96969" formatCode="0.00E+00">
                  <c:v>1.8699999999999999E-3</c:v>
                </c:pt>
                <c:pt idx="96970" formatCode="0.00E+00">
                  <c:v>1.8699999999999999E-3</c:v>
                </c:pt>
                <c:pt idx="96971" formatCode="0.00E+00">
                  <c:v>1.8699999999999999E-3</c:v>
                </c:pt>
                <c:pt idx="96972" formatCode="0.00E+00">
                  <c:v>1.8699999999999999E-3</c:v>
                </c:pt>
                <c:pt idx="96973" formatCode="0.00E+00">
                  <c:v>1.8699999999999999E-3</c:v>
                </c:pt>
                <c:pt idx="96974" formatCode="0.00E+00">
                  <c:v>1.8699999999999999E-3</c:v>
                </c:pt>
                <c:pt idx="96975" formatCode="0.00E+00">
                  <c:v>1.8699999999999999E-3</c:v>
                </c:pt>
                <c:pt idx="96976" formatCode="0.00E+00">
                  <c:v>1.8699999999999999E-3</c:v>
                </c:pt>
                <c:pt idx="96977" formatCode="0.00E+00">
                  <c:v>1.8699999999999999E-3</c:v>
                </c:pt>
                <c:pt idx="96978" formatCode="0.00E+00">
                  <c:v>1.8699999999999999E-3</c:v>
                </c:pt>
                <c:pt idx="96979" formatCode="0.00E+00">
                  <c:v>1.8699999999999999E-3</c:v>
                </c:pt>
                <c:pt idx="96980" formatCode="0.00E+00">
                  <c:v>1.8699999999999999E-3</c:v>
                </c:pt>
                <c:pt idx="96981" formatCode="0.00E+00">
                  <c:v>1.8699999999999999E-3</c:v>
                </c:pt>
                <c:pt idx="96982" formatCode="0.00E+00">
                  <c:v>1.8699999999999999E-3</c:v>
                </c:pt>
                <c:pt idx="96983" formatCode="0.00E+00">
                  <c:v>1.8699999999999999E-3</c:v>
                </c:pt>
                <c:pt idx="96984" formatCode="0.00E+00">
                  <c:v>1.8699999999999999E-3</c:v>
                </c:pt>
                <c:pt idx="96985" formatCode="0.00E+00">
                  <c:v>1.8699999999999999E-3</c:v>
                </c:pt>
                <c:pt idx="96986" formatCode="0.00E+00">
                  <c:v>1.8699999999999999E-3</c:v>
                </c:pt>
                <c:pt idx="96987" formatCode="0.00E+00">
                  <c:v>1.8699999999999999E-3</c:v>
                </c:pt>
                <c:pt idx="96988" formatCode="0.00E+00">
                  <c:v>1.8699999999999999E-3</c:v>
                </c:pt>
                <c:pt idx="96989" formatCode="0.00E+00">
                  <c:v>1.8699999999999999E-3</c:v>
                </c:pt>
                <c:pt idx="96990" formatCode="0.00E+00">
                  <c:v>1.8699999999999999E-3</c:v>
                </c:pt>
                <c:pt idx="96991" formatCode="0.00E+00">
                  <c:v>1.8699999999999999E-3</c:v>
                </c:pt>
                <c:pt idx="96992" formatCode="0.00E+00">
                  <c:v>1.8699999999999999E-3</c:v>
                </c:pt>
                <c:pt idx="96993" formatCode="0.00E+00">
                  <c:v>1.8699999999999999E-3</c:v>
                </c:pt>
                <c:pt idx="96994" formatCode="0.00E+00">
                  <c:v>1.8699999999999999E-3</c:v>
                </c:pt>
                <c:pt idx="96995" formatCode="0.00E+00">
                  <c:v>1.8699999999999999E-3</c:v>
                </c:pt>
                <c:pt idx="96996" formatCode="0.00E+00">
                  <c:v>1.8699999999999999E-3</c:v>
                </c:pt>
                <c:pt idx="96997" formatCode="0.00E+00">
                  <c:v>1.8699999999999999E-3</c:v>
                </c:pt>
                <c:pt idx="96998" formatCode="0.00E+00">
                  <c:v>1.8699999999999999E-3</c:v>
                </c:pt>
                <c:pt idx="96999" formatCode="0.00E+00">
                  <c:v>1.8699999999999999E-3</c:v>
                </c:pt>
                <c:pt idx="97000" formatCode="0.00E+00">
                  <c:v>1.8699999999999999E-3</c:v>
                </c:pt>
                <c:pt idx="97001" formatCode="0.00E+00">
                  <c:v>1.8699999999999999E-3</c:v>
                </c:pt>
                <c:pt idx="97002" formatCode="0.00E+00">
                  <c:v>1.8699999999999999E-3</c:v>
                </c:pt>
                <c:pt idx="97003" formatCode="0.00E+00">
                  <c:v>1.8699999999999999E-3</c:v>
                </c:pt>
                <c:pt idx="97004" formatCode="0.00E+00">
                  <c:v>1.8699999999999999E-3</c:v>
                </c:pt>
                <c:pt idx="97005" formatCode="0.00E+00">
                  <c:v>1.8699999999999999E-3</c:v>
                </c:pt>
                <c:pt idx="97006" formatCode="0.00E+00">
                  <c:v>1.8699999999999999E-3</c:v>
                </c:pt>
                <c:pt idx="97007" formatCode="0.00E+00">
                  <c:v>1.8699999999999999E-3</c:v>
                </c:pt>
                <c:pt idx="97008" formatCode="0.00E+00">
                  <c:v>1.8699999999999999E-3</c:v>
                </c:pt>
                <c:pt idx="97009" formatCode="0.00E+00">
                  <c:v>1.8699999999999999E-3</c:v>
                </c:pt>
                <c:pt idx="97010" formatCode="0.00E+00">
                  <c:v>1.8699999999999999E-3</c:v>
                </c:pt>
                <c:pt idx="97011" formatCode="0.00E+00">
                  <c:v>1.8699999999999999E-3</c:v>
                </c:pt>
                <c:pt idx="97012" formatCode="0.00E+00">
                  <c:v>1.8699999999999999E-3</c:v>
                </c:pt>
                <c:pt idx="97013" formatCode="0.00E+00">
                  <c:v>1.8699999999999999E-3</c:v>
                </c:pt>
                <c:pt idx="97014" formatCode="0.00E+00">
                  <c:v>1.8699999999999999E-3</c:v>
                </c:pt>
                <c:pt idx="97015" formatCode="0.00E+00">
                  <c:v>1.8699999999999999E-3</c:v>
                </c:pt>
                <c:pt idx="97016" formatCode="0.00E+00">
                  <c:v>1.8699999999999999E-3</c:v>
                </c:pt>
                <c:pt idx="97017" formatCode="0.00E+00">
                  <c:v>1.8699999999999999E-3</c:v>
                </c:pt>
                <c:pt idx="97018" formatCode="0.00E+00">
                  <c:v>1.8699999999999999E-3</c:v>
                </c:pt>
                <c:pt idx="97019" formatCode="0.00E+00">
                  <c:v>1.8699999999999999E-3</c:v>
                </c:pt>
                <c:pt idx="97020" formatCode="0.00E+00">
                  <c:v>1.8699999999999999E-3</c:v>
                </c:pt>
                <c:pt idx="97021" formatCode="0.00E+00">
                  <c:v>1.8699999999999999E-3</c:v>
                </c:pt>
                <c:pt idx="97022" formatCode="0.00E+00">
                  <c:v>1.8699999999999999E-3</c:v>
                </c:pt>
                <c:pt idx="97023" formatCode="0.00E+00">
                  <c:v>1.8699999999999999E-3</c:v>
                </c:pt>
                <c:pt idx="97024" formatCode="0.00E+00">
                  <c:v>1.8699999999999999E-3</c:v>
                </c:pt>
                <c:pt idx="97025" formatCode="0.00E+00">
                  <c:v>1.8699999999999999E-3</c:v>
                </c:pt>
                <c:pt idx="97026" formatCode="0.00E+00">
                  <c:v>1.8699999999999999E-3</c:v>
                </c:pt>
                <c:pt idx="97027" formatCode="0.00E+00">
                  <c:v>1.8699999999999999E-3</c:v>
                </c:pt>
                <c:pt idx="97028" formatCode="0.00E+00">
                  <c:v>1.8699999999999999E-3</c:v>
                </c:pt>
                <c:pt idx="97029" formatCode="0.00E+00">
                  <c:v>1.8699999999999999E-3</c:v>
                </c:pt>
                <c:pt idx="97030" formatCode="0.00E+00">
                  <c:v>1.8699999999999999E-3</c:v>
                </c:pt>
                <c:pt idx="97031" formatCode="0.00E+00">
                  <c:v>1.8699999999999999E-3</c:v>
                </c:pt>
                <c:pt idx="97032" formatCode="0.00E+00">
                  <c:v>1.8699999999999999E-3</c:v>
                </c:pt>
                <c:pt idx="97033" formatCode="0.00E+00">
                  <c:v>1.8699999999999999E-3</c:v>
                </c:pt>
                <c:pt idx="97034" formatCode="0.00E+00">
                  <c:v>1.8699999999999999E-3</c:v>
                </c:pt>
                <c:pt idx="97035" formatCode="0.00E+00">
                  <c:v>1.8699999999999999E-3</c:v>
                </c:pt>
                <c:pt idx="97036" formatCode="0.00E+00">
                  <c:v>1.8699999999999999E-3</c:v>
                </c:pt>
                <c:pt idx="97037" formatCode="0.00E+00">
                  <c:v>1.8699999999999999E-3</c:v>
                </c:pt>
                <c:pt idx="97038" formatCode="0.00E+00">
                  <c:v>1.8699999999999999E-3</c:v>
                </c:pt>
                <c:pt idx="97039" formatCode="0.00E+00">
                  <c:v>1.8699999999999999E-3</c:v>
                </c:pt>
                <c:pt idx="97040" formatCode="0.00E+00">
                  <c:v>1.8699999999999999E-3</c:v>
                </c:pt>
                <c:pt idx="97041" formatCode="0.00E+00">
                  <c:v>1.8699999999999999E-3</c:v>
                </c:pt>
                <c:pt idx="97042" formatCode="0.00E+00">
                  <c:v>1.8699999999999999E-3</c:v>
                </c:pt>
                <c:pt idx="97043" formatCode="0.00E+00">
                  <c:v>1.8699999999999999E-3</c:v>
                </c:pt>
                <c:pt idx="97044" formatCode="0.00E+00">
                  <c:v>1.8699999999999999E-3</c:v>
                </c:pt>
                <c:pt idx="97045" formatCode="0.00E+00">
                  <c:v>1.8699999999999999E-3</c:v>
                </c:pt>
                <c:pt idx="97046" formatCode="0.00E+00">
                  <c:v>1.8699999999999999E-3</c:v>
                </c:pt>
                <c:pt idx="97047" formatCode="0.00E+00">
                  <c:v>1.8699999999999999E-3</c:v>
                </c:pt>
                <c:pt idx="97048" formatCode="0.00E+00">
                  <c:v>1.8699999999999999E-3</c:v>
                </c:pt>
                <c:pt idx="97049" formatCode="0.00E+00">
                  <c:v>1.8699999999999999E-3</c:v>
                </c:pt>
                <c:pt idx="97050" formatCode="0.00E+00">
                  <c:v>1.8699999999999999E-3</c:v>
                </c:pt>
                <c:pt idx="97051" formatCode="0.00E+00">
                  <c:v>1.8699999999999999E-3</c:v>
                </c:pt>
                <c:pt idx="97052" formatCode="0.00E+00">
                  <c:v>1.8699999999999999E-3</c:v>
                </c:pt>
                <c:pt idx="97053" formatCode="0.00E+00">
                  <c:v>1.8699999999999999E-3</c:v>
                </c:pt>
                <c:pt idx="97054" formatCode="0.00E+00">
                  <c:v>1.8699999999999999E-3</c:v>
                </c:pt>
                <c:pt idx="97055" formatCode="0.00E+00">
                  <c:v>1.8699999999999999E-3</c:v>
                </c:pt>
                <c:pt idx="97056" formatCode="0.00E+00">
                  <c:v>1.8699999999999999E-3</c:v>
                </c:pt>
                <c:pt idx="97057" formatCode="0.00E+00">
                  <c:v>1.8699999999999999E-3</c:v>
                </c:pt>
                <c:pt idx="97058" formatCode="0.00E+00">
                  <c:v>1.8699999999999999E-3</c:v>
                </c:pt>
                <c:pt idx="97059" formatCode="0.00E+00">
                  <c:v>1.8699999999999999E-3</c:v>
                </c:pt>
                <c:pt idx="97060" formatCode="0.00E+00">
                  <c:v>1.8699999999999999E-3</c:v>
                </c:pt>
                <c:pt idx="97061" formatCode="0.00E+00">
                  <c:v>1.8699999999999999E-3</c:v>
                </c:pt>
                <c:pt idx="97062" formatCode="0.00E+00">
                  <c:v>1.8699999999999999E-3</c:v>
                </c:pt>
                <c:pt idx="97063" formatCode="0.00E+00">
                  <c:v>1.8699999999999999E-3</c:v>
                </c:pt>
                <c:pt idx="97064" formatCode="0.00E+00">
                  <c:v>1.8699999999999999E-3</c:v>
                </c:pt>
                <c:pt idx="97065" formatCode="0.00E+00">
                  <c:v>1.8699999999999999E-3</c:v>
                </c:pt>
                <c:pt idx="97066" formatCode="0.00E+00">
                  <c:v>1.8699999999999999E-3</c:v>
                </c:pt>
                <c:pt idx="97067" formatCode="0.00E+00">
                  <c:v>1.8699999999999999E-3</c:v>
                </c:pt>
                <c:pt idx="97068" formatCode="0.00E+00">
                  <c:v>1.8699999999999999E-3</c:v>
                </c:pt>
                <c:pt idx="97069" formatCode="0.00E+00">
                  <c:v>1.8699999999999999E-3</c:v>
                </c:pt>
                <c:pt idx="97070" formatCode="0.00E+00">
                  <c:v>1.8699999999999999E-3</c:v>
                </c:pt>
                <c:pt idx="97071" formatCode="0.00E+00">
                  <c:v>1.8699999999999999E-3</c:v>
                </c:pt>
                <c:pt idx="97072" formatCode="0.00E+00">
                  <c:v>1.8699999999999999E-3</c:v>
                </c:pt>
                <c:pt idx="97073" formatCode="0.00E+00">
                  <c:v>1.8699999999999999E-3</c:v>
                </c:pt>
                <c:pt idx="97074" formatCode="0.00E+00">
                  <c:v>1.8699999999999999E-3</c:v>
                </c:pt>
                <c:pt idx="97075" formatCode="0.00E+00">
                  <c:v>1.8699999999999999E-3</c:v>
                </c:pt>
                <c:pt idx="97076" formatCode="0.00E+00">
                  <c:v>1.8699999999999999E-3</c:v>
                </c:pt>
                <c:pt idx="97077" formatCode="0.00E+00">
                  <c:v>1.8699999999999999E-3</c:v>
                </c:pt>
                <c:pt idx="97078" formatCode="0.00E+00">
                  <c:v>1.8699999999999999E-3</c:v>
                </c:pt>
                <c:pt idx="97079" formatCode="0.00E+00">
                  <c:v>1.8699999999999999E-3</c:v>
                </c:pt>
                <c:pt idx="97080" formatCode="0.00E+00">
                  <c:v>1.8699999999999999E-3</c:v>
                </c:pt>
                <c:pt idx="97081" formatCode="0.00E+00">
                  <c:v>1.8699999999999999E-3</c:v>
                </c:pt>
                <c:pt idx="97082" formatCode="0.00E+00">
                  <c:v>1.8699999999999999E-3</c:v>
                </c:pt>
                <c:pt idx="97083" formatCode="0.00E+00">
                  <c:v>1.8699999999999999E-3</c:v>
                </c:pt>
                <c:pt idx="97084" formatCode="0.00E+00">
                  <c:v>1.8699999999999999E-3</c:v>
                </c:pt>
                <c:pt idx="97085" formatCode="0.00E+00">
                  <c:v>1.8699999999999999E-3</c:v>
                </c:pt>
                <c:pt idx="97086" formatCode="0.00E+00">
                  <c:v>1.8699999999999999E-3</c:v>
                </c:pt>
                <c:pt idx="97087" formatCode="0.00E+00">
                  <c:v>1.8699999999999999E-3</c:v>
                </c:pt>
                <c:pt idx="97088" formatCode="0.00E+00">
                  <c:v>1.8699999999999999E-3</c:v>
                </c:pt>
                <c:pt idx="97089" formatCode="0.00E+00">
                  <c:v>1.8699999999999999E-3</c:v>
                </c:pt>
                <c:pt idx="97090" formatCode="0.00E+00">
                  <c:v>1.8699999999999999E-3</c:v>
                </c:pt>
                <c:pt idx="97091" formatCode="0.00E+00">
                  <c:v>1.8699999999999999E-3</c:v>
                </c:pt>
                <c:pt idx="97092" formatCode="0.00E+00">
                  <c:v>1.8699999999999999E-3</c:v>
                </c:pt>
                <c:pt idx="97093" formatCode="0.00E+00">
                  <c:v>1.8699999999999999E-3</c:v>
                </c:pt>
                <c:pt idx="97094" formatCode="0.00E+00">
                  <c:v>1.8699999999999999E-3</c:v>
                </c:pt>
                <c:pt idx="97095" formatCode="0.00E+00">
                  <c:v>1.8699999999999999E-3</c:v>
                </c:pt>
                <c:pt idx="97096" formatCode="0.00E+00">
                  <c:v>1.8699999999999999E-3</c:v>
                </c:pt>
                <c:pt idx="97097" formatCode="0.00E+00">
                  <c:v>1.8699999999999999E-3</c:v>
                </c:pt>
                <c:pt idx="97098" formatCode="0.00E+00">
                  <c:v>1.8699999999999999E-3</c:v>
                </c:pt>
                <c:pt idx="97099" formatCode="0.00E+00">
                  <c:v>1.8699999999999999E-3</c:v>
                </c:pt>
                <c:pt idx="97100" formatCode="0.00E+00">
                  <c:v>1.8699999999999999E-3</c:v>
                </c:pt>
                <c:pt idx="97101" formatCode="0.00E+00">
                  <c:v>1.8699999999999999E-3</c:v>
                </c:pt>
                <c:pt idx="97102" formatCode="0.00E+00">
                  <c:v>1.8699999999999999E-3</c:v>
                </c:pt>
                <c:pt idx="97103" formatCode="0.00E+00">
                  <c:v>1.8699999999999999E-3</c:v>
                </c:pt>
                <c:pt idx="97104" formatCode="0.00E+00">
                  <c:v>1.8699999999999999E-3</c:v>
                </c:pt>
                <c:pt idx="97105" formatCode="0.00E+00">
                  <c:v>1.8699999999999999E-3</c:v>
                </c:pt>
                <c:pt idx="97106" formatCode="0.00E+00">
                  <c:v>1.8699999999999999E-3</c:v>
                </c:pt>
                <c:pt idx="97107" formatCode="0.00E+00">
                  <c:v>1.8699999999999999E-3</c:v>
                </c:pt>
                <c:pt idx="97108" formatCode="0.00E+00">
                  <c:v>1.8699999999999999E-3</c:v>
                </c:pt>
                <c:pt idx="97109" formatCode="0.00E+00">
                  <c:v>1.8699999999999999E-3</c:v>
                </c:pt>
                <c:pt idx="97110" formatCode="0.00E+00">
                  <c:v>1.8699999999999999E-3</c:v>
                </c:pt>
                <c:pt idx="97111" formatCode="0.00E+00">
                  <c:v>1.8699999999999999E-3</c:v>
                </c:pt>
                <c:pt idx="97112" formatCode="0.00E+00">
                  <c:v>1.8699999999999999E-3</c:v>
                </c:pt>
                <c:pt idx="97113" formatCode="0.00E+00">
                  <c:v>1.8699999999999999E-3</c:v>
                </c:pt>
                <c:pt idx="97114" formatCode="0.00E+00">
                  <c:v>1.8699999999999999E-3</c:v>
                </c:pt>
                <c:pt idx="97115" formatCode="0.00E+00">
                  <c:v>1.8699999999999999E-3</c:v>
                </c:pt>
                <c:pt idx="97116" formatCode="0.00E+00">
                  <c:v>1.8699999999999999E-3</c:v>
                </c:pt>
                <c:pt idx="97117" formatCode="0.00E+00">
                  <c:v>1.8699999999999999E-3</c:v>
                </c:pt>
                <c:pt idx="97118" formatCode="0.00E+00">
                  <c:v>1.8699999999999999E-3</c:v>
                </c:pt>
                <c:pt idx="97119" formatCode="0.00E+00">
                  <c:v>1.8699999999999999E-3</c:v>
                </c:pt>
                <c:pt idx="97120" formatCode="0.00E+00">
                  <c:v>1.8699999999999999E-3</c:v>
                </c:pt>
                <c:pt idx="97121" formatCode="0.00E+00">
                  <c:v>1.8699999999999999E-3</c:v>
                </c:pt>
                <c:pt idx="97122" formatCode="0.00E+00">
                  <c:v>1.8699999999999999E-3</c:v>
                </c:pt>
                <c:pt idx="97123" formatCode="0.00E+00">
                  <c:v>1.8699999999999999E-3</c:v>
                </c:pt>
                <c:pt idx="97124" formatCode="0.00E+00">
                  <c:v>1.8699999999999999E-3</c:v>
                </c:pt>
                <c:pt idx="97125" formatCode="0.00E+00">
                  <c:v>1.8699999999999999E-3</c:v>
                </c:pt>
                <c:pt idx="97126" formatCode="0.00E+00">
                  <c:v>1.8699999999999999E-3</c:v>
                </c:pt>
                <c:pt idx="97127" formatCode="0.00E+00">
                  <c:v>1.8699999999999999E-3</c:v>
                </c:pt>
                <c:pt idx="97128" formatCode="0.00E+00">
                  <c:v>1.8699999999999999E-3</c:v>
                </c:pt>
                <c:pt idx="97129" formatCode="0.00E+00">
                  <c:v>1.8699999999999999E-3</c:v>
                </c:pt>
                <c:pt idx="97130" formatCode="0.00E+00">
                  <c:v>1.8699999999999999E-3</c:v>
                </c:pt>
                <c:pt idx="97131" formatCode="0.00E+00">
                  <c:v>1.8699999999999999E-3</c:v>
                </c:pt>
                <c:pt idx="97132" formatCode="0.00E+00">
                  <c:v>1.8699999999999999E-3</c:v>
                </c:pt>
                <c:pt idx="97133" formatCode="0.00E+00">
                  <c:v>1.8699999999999999E-3</c:v>
                </c:pt>
                <c:pt idx="97134" formatCode="0.00E+00">
                  <c:v>1.8699999999999999E-3</c:v>
                </c:pt>
                <c:pt idx="97135" formatCode="0.00E+00">
                  <c:v>1.8699999999999999E-3</c:v>
                </c:pt>
                <c:pt idx="97136" formatCode="0.00E+00">
                  <c:v>1.8699999999999999E-3</c:v>
                </c:pt>
                <c:pt idx="97137" formatCode="0.00E+00">
                  <c:v>1.8699999999999999E-3</c:v>
                </c:pt>
                <c:pt idx="97138" formatCode="0.00E+00">
                  <c:v>1.8699999999999999E-3</c:v>
                </c:pt>
                <c:pt idx="97139" formatCode="0.00E+00">
                  <c:v>1.8699999999999999E-3</c:v>
                </c:pt>
                <c:pt idx="97140" formatCode="0.00E+00">
                  <c:v>1.8699999999999999E-3</c:v>
                </c:pt>
                <c:pt idx="97141" formatCode="0.00E+00">
                  <c:v>1.8699999999999999E-3</c:v>
                </c:pt>
                <c:pt idx="97142" formatCode="0.00E+00">
                  <c:v>1.8699999999999999E-3</c:v>
                </c:pt>
                <c:pt idx="97143" formatCode="0.00E+00">
                  <c:v>1.8699999999999999E-3</c:v>
                </c:pt>
                <c:pt idx="97144" formatCode="0.00E+00">
                  <c:v>1.8699999999999999E-3</c:v>
                </c:pt>
                <c:pt idx="97145" formatCode="0.00E+00">
                  <c:v>1.8699999999999999E-3</c:v>
                </c:pt>
                <c:pt idx="97146" formatCode="0.00E+00">
                  <c:v>1.8699999999999999E-3</c:v>
                </c:pt>
                <c:pt idx="97147" formatCode="0.00E+00">
                  <c:v>1.8699999999999999E-3</c:v>
                </c:pt>
                <c:pt idx="97148" formatCode="0.00E+00">
                  <c:v>1.8699999999999999E-3</c:v>
                </c:pt>
                <c:pt idx="97149" formatCode="0.00E+00">
                  <c:v>1.8699999999999999E-3</c:v>
                </c:pt>
                <c:pt idx="97150" formatCode="0.00E+00">
                  <c:v>1.8699999999999999E-3</c:v>
                </c:pt>
                <c:pt idx="97151" formatCode="0.00E+00">
                  <c:v>1.8699999999999999E-3</c:v>
                </c:pt>
                <c:pt idx="97152" formatCode="0.00E+00">
                  <c:v>1.8699999999999999E-3</c:v>
                </c:pt>
                <c:pt idx="97153" formatCode="0.00E+00">
                  <c:v>1.8699999999999999E-3</c:v>
                </c:pt>
                <c:pt idx="97154" formatCode="0.00E+00">
                  <c:v>1.8699999999999999E-3</c:v>
                </c:pt>
                <c:pt idx="97155" formatCode="0.00E+00">
                  <c:v>1.8699999999999999E-3</c:v>
                </c:pt>
                <c:pt idx="97156" formatCode="0.00E+00">
                  <c:v>1.8699999999999999E-3</c:v>
                </c:pt>
                <c:pt idx="97157" formatCode="0.00E+00">
                  <c:v>1.8699999999999999E-3</c:v>
                </c:pt>
                <c:pt idx="97158" formatCode="0.00E+00">
                  <c:v>1.8699999999999999E-3</c:v>
                </c:pt>
                <c:pt idx="97159" formatCode="0.00E+00">
                  <c:v>1.8699999999999999E-3</c:v>
                </c:pt>
                <c:pt idx="97160" formatCode="0.00E+00">
                  <c:v>1.8699999999999999E-3</c:v>
                </c:pt>
                <c:pt idx="97161" formatCode="0.00E+00">
                  <c:v>1.8699999999999999E-3</c:v>
                </c:pt>
                <c:pt idx="97162" formatCode="0.00E+00">
                  <c:v>1.8699999999999999E-3</c:v>
                </c:pt>
                <c:pt idx="97163" formatCode="0.00E+00">
                  <c:v>1.8699999999999999E-3</c:v>
                </c:pt>
                <c:pt idx="97164" formatCode="0.00E+00">
                  <c:v>1.8699999999999999E-3</c:v>
                </c:pt>
                <c:pt idx="97165" formatCode="0.00E+00">
                  <c:v>1.8699999999999999E-3</c:v>
                </c:pt>
                <c:pt idx="97166" formatCode="0.00E+00">
                  <c:v>1.8699999999999999E-3</c:v>
                </c:pt>
                <c:pt idx="97167" formatCode="0.00E+00">
                  <c:v>1.8699999999999999E-3</c:v>
                </c:pt>
                <c:pt idx="97168" formatCode="0.00E+00">
                  <c:v>1.8699999999999999E-3</c:v>
                </c:pt>
                <c:pt idx="97169" formatCode="0.00E+00">
                  <c:v>1.8699999999999999E-3</c:v>
                </c:pt>
                <c:pt idx="97170" formatCode="0.00E+00">
                  <c:v>1.8699999999999999E-3</c:v>
                </c:pt>
                <c:pt idx="97171" formatCode="0.00E+00">
                  <c:v>1.8699999999999999E-3</c:v>
                </c:pt>
                <c:pt idx="97172" formatCode="0.00E+00">
                  <c:v>1.8699999999999999E-3</c:v>
                </c:pt>
                <c:pt idx="97173" formatCode="0.00E+00">
                  <c:v>1.8699999999999999E-3</c:v>
                </c:pt>
                <c:pt idx="97174" formatCode="0.00E+00">
                  <c:v>1.8699999999999999E-3</c:v>
                </c:pt>
                <c:pt idx="97175" formatCode="0.00E+00">
                  <c:v>1.8699999999999999E-3</c:v>
                </c:pt>
                <c:pt idx="97176" formatCode="0.00E+00">
                  <c:v>1.8699999999999999E-3</c:v>
                </c:pt>
                <c:pt idx="97177" formatCode="0.00E+00">
                  <c:v>1.8699999999999999E-3</c:v>
                </c:pt>
                <c:pt idx="97178" formatCode="0.00E+00">
                  <c:v>1.8699999999999999E-3</c:v>
                </c:pt>
                <c:pt idx="97179" formatCode="0.00E+00">
                  <c:v>1.8699999999999999E-3</c:v>
                </c:pt>
                <c:pt idx="97180" formatCode="0.00E+00">
                  <c:v>1.8699999999999999E-3</c:v>
                </c:pt>
                <c:pt idx="97181" formatCode="0.00E+00">
                  <c:v>1.8699999999999999E-3</c:v>
                </c:pt>
                <c:pt idx="97182" formatCode="0.00E+00">
                  <c:v>1.8699999999999999E-3</c:v>
                </c:pt>
                <c:pt idx="97183" formatCode="0.00E+00">
                  <c:v>1.8699999999999999E-3</c:v>
                </c:pt>
                <c:pt idx="97184" formatCode="0.00E+00">
                  <c:v>1.8699999999999999E-3</c:v>
                </c:pt>
                <c:pt idx="97185" formatCode="0.00E+00">
                  <c:v>1.8699999999999999E-3</c:v>
                </c:pt>
                <c:pt idx="97186" formatCode="0.00E+00">
                  <c:v>1.8699999999999999E-3</c:v>
                </c:pt>
                <c:pt idx="97187" formatCode="0.00E+00">
                  <c:v>1.8699999999999999E-3</c:v>
                </c:pt>
                <c:pt idx="97188" formatCode="0.00E+00">
                  <c:v>1.8699999999999999E-3</c:v>
                </c:pt>
                <c:pt idx="97189" formatCode="0.00E+00">
                  <c:v>1.8699999999999999E-3</c:v>
                </c:pt>
                <c:pt idx="97190" formatCode="0.00E+00">
                  <c:v>1.8699999999999999E-3</c:v>
                </c:pt>
                <c:pt idx="97191" formatCode="0.00E+00">
                  <c:v>1.8699999999999999E-3</c:v>
                </c:pt>
                <c:pt idx="97192" formatCode="0.00E+00">
                  <c:v>1.8699999999999999E-3</c:v>
                </c:pt>
                <c:pt idx="97193" formatCode="0.00E+00">
                  <c:v>1.8699999999999999E-3</c:v>
                </c:pt>
                <c:pt idx="97194" formatCode="0.00E+00">
                  <c:v>1.8699999999999999E-3</c:v>
                </c:pt>
                <c:pt idx="97195" formatCode="0.00E+00">
                  <c:v>1.8699999999999999E-3</c:v>
                </c:pt>
                <c:pt idx="97196" formatCode="0.00E+00">
                  <c:v>1.8699999999999999E-3</c:v>
                </c:pt>
                <c:pt idx="97197" formatCode="0.00E+00">
                  <c:v>1.8699999999999999E-3</c:v>
                </c:pt>
                <c:pt idx="97198" formatCode="0.00E+00">
                  <c:v>1.8699999999999999E-3</c:v>
                </c:pt>
                <c:pt idx="97199" formatCode="0.00E+00">
                  <c:v>1.8699999999999999E-3</c:v>
                </c:pt>
                <c:pt idx="97200" formatCode="0.00E+00">
                  <c:v>1.8699999999999999E-3</c:v>
                </c:pt>
                <c:pt idx="97201" formatCode="0.00E+00">
                  <c:v>1.8699999999999999E-3</c:v>
                </c:pt>
                <c:pt idx="97202" formatCode="0.00E+00">
                  <c:v>1.8699999999999999E-3</c:v>
                </c:pt>
                <c:pt idx="97203" formatCode="0.00E+00">
                  <c:v>1.8699999999999999E-3</c:v>
                </c:pt>
                <c:pt idx="97204" formatCode="0.00E+00">
                  <c:v>1.8699999999999999E-3</c:v>
                </c:pt>
                <c:pt idx="97205" formatCode="0.00E+00">
                  <c:v>1.8699999999999999E-3</c:v>
                </c:pt>
                <c:pt idx="97206" formatCode="0.00E+00">
                  <c:v>1.8699999999999999E-3</c:v>
                </c:pt>
                <c:pt idx="97207" formatCode="0.00E+00">
                  <c:v>1.8699999999999999E-3</c:v>
                </c:pt>
                <c:pt idx="97208" formatCode="0.00E+00">
                  <c:v>1.8699999999999999E-3</c:v>
                </c:pt>
                <c:pt idx="97209" formatCode="0.00E+00">
                  <c:v>1.8699999999999999E-3</c:v>
                </c:pt>
                <c:pt idx="97210" formatCode="0.00E+00">
                  <c:v>1.8699999999999999E-3</c:v>
                </c:pt>
                <c:pt idx="97211" formatCode="0.00E+00">
                  <c:v>1.8699999999999999E-3</c:v>
                </c:pt>
                <c:pt idx="97212" formatCode="0.00E+00">
                  <c:v>1.8699999999999999E-3</c:v>
                </c:pt>
                <c:pt idx="97213" formatCode="0.00E+00">
                  <c:v>1.8699999999999999E-3</c:v>
                </c:pt>
                <c:pt idx="97214" formatCode="0.00E+00">
                  <c:v>1.8699999999999999E-3</c:v>
                </c:pt>
                <c:pt idx="97215" formatCode="0.00E+00">
                  <c:v>1.8699999999999999E-3</c:v>
                </c:pt>
                <c:pt idx="97216" formatCode="0.00E+00">
                  <c:v>1.8699999999999999E-3</c:v>
                </c:pt>
                <c:pt idx="97217" formatCode="0.00E+00">
                  <c:v>1.8699999999999999E-3</c:v>
                </c:pt>
                <c:pt idx="97218" formatCode="0.00E+00">
                  <c:v>1.8699999999999999E-3</c:v>
                </c:pt>
                <c:pt idx="97219" formatCode="0.00E+00">
                  <c:v>1.8699999999999999E-3</c:v>
                </c:pt>
                <c:pt idx="97220" formatCode="0.00E+00">
                  <c:v>1.8699999999999999E-3</c:v>
                </c:pt>
                <c:pt idx="97221" formatCode="0.00E+00">
                  <c:v>1.8699999999999999E-3</c:v>
                </c:pt>
                <c:pt idx="97222" formatCode="0.00E+00">
                  <c:v>1.8699999999999999E-3</c:v>
                </c:pt>
                <c:pt idx="97223" formatCode="0.00E+00">
                  <c:v>1.8699999999999999E-3</c:v>
                </c:pt>
                <c:pt idx="97224" formatCode="0.00E+00">
                  <c:v>1.8699999999999999E-3</c:v>
                </c:pt>
                <c:pt idx="97225" formatCode="0.00E+00">
                  <c:v>1.8699999999999999E-3</c:v>
                </c:pt>
                <c:pt idx="97226" formatCode="0.00E+00">
                  <c:v>1.8699999999999999E-3</c:v>
                </c:pt>
                <c:pt idx="97227" formatCode="0.00E+00">
                  <c:v>1.8699999999999999E-3</c:v>
                </c:pt>
                <c:pt idx="97228" formatCode="0.00E+00">
                  <c:v>1.8699999999999999E-3</c:v>
                </c:pt>
                <c:pt idx="97229" formatCode="0.00E+00">
                  <c:v>1.8699999999999999E-3</c:v>
                </c:pt>
                <c:pt idx="97230" formatCode="0.00E+00">
                  <c:v>1.8699999999999999E-3</c:v>
                </c:pt>
                <c:pt idx="97231" formatCode="0.00E+00">
                  <c:v>1.8699999999999999E-3</c:v>
                </c:pt>
                <c:pt idx="97232" formatCode="0.00E+00">
                  <c:v>1.8699999999999999E-3</c:v>
                </c:pt>
                <c:pt idx="97233" formatCode="0.00E+00">
                  <c:v>1.8699999999999999E-3</c:v>
                </c:pt>
                <c:pt idx="97234" formatCode="0.00E+00">
                  <c:v>1.8699999999999999E-3</c:v>
                </c:pt>
                <c:pt idx="97235" formatCode="0.00E+00">
                  <c:v>1.8699999999999999E-3</c:v>
                </c:pt>
                <c:pt idx="97236" formatCode="0.00E+00">
                  <c:v>1.8699999999999999E-3</c:v>
                </c:pt>
                <c:pt idx="97237" formatCode="0.00E+00">
                  <c:v>1.8699999999999999E-3</c:v>
                </c:pt>
                <c:pt idx="97238" formatCode="0.00E+00">
                  <c:v>1.8699999999999999E-3</c:v>
                </c:pt>
                <c:pt idx="97239" formatCode="0.00E+00">
                  <c:v>1.8699999999999999E-3</c:v>
                </c:pt>
                <c:pt idx="97240" formatCode="0.00E+00">
                  <c:v>1.8699999999999999E-3</c:v>
                </c:pt>
                <c:pt idx="97241" formatCode="0.00E+00">
                  <c:v>1.8699999999999999E-3</c:v>
                </c:pt>
                <c:pt idx="97242" formatCode="0.00E+00">
                  <c:v>1.8699999999999999E-3</c:v>
                </c:pt>
                <c:pt idx="97243" formatCode="0.00E+00">
                  <c:v>1.8699999999999999E-3</c:v>
                </c:pt>
                <c:pt idx="97244" formatCode="0.00E+00">
                  <c:v>1.8699999999999999E-3</c:v>
                </c:pt>
                <c:pt idx="97245" formatCode="0.00E+00">
                  <c:v>1.8699999999999999E-3</c:v>
                </c:pt>
                <c:pt idx="97246" formatCode="0.00E+00">
                  <c:v>1.8699999999999999E-3</c:v>
                </c:pt>
                <c:pt idx="97247" formatCode="0.00E+00">
                  <c:v>1.8699999999999999E-3</c:v>
                </c:pt>
                <c:pt idx="97248" formatCode="0.00E+00">
                  <c:v>1.8699999999999999E-3</c:v>
                </c:pt>
                <c:pt idx="97249" formatCode="0.00E+00">
                  <c:v>1.8699999999999999E-3</c:v>
                </c:pt>
                <c:pt idx="97250" formatCode="0.00E+00">
                  <c:v>1.8699999999999999E-3</c:v>
                </c:pt>
                <c:pt idx="97251" formatCode="0.00E+00">
                  <c:v>1.8699999999999999E-3</c:v>
                </c:pt>
                <c:pt idx="97252" formatCode="0.00E+00">
                  <c:v>1.8699999999999999E-3</c:v>
                </c:pt>
                <c:pt idx="97253" formatCode="0.00E+00">
                  <c:v>1.8699999999999999E-3</c:v>
                </c:pt>
                <c:pt idx="97254" formatCode="0.00E+00">
                  <c:v>1.8699999999999999E-3</c:v>
                </c:pt>
                <c:pt idx="97255" formatCode="0.00E+00">
                  <c:v>1.8699999999999999E-3</c:v>
                </c:pt>
                <c:pt idx="97256" formatCode="0.00E+00">
                  <c:v>1.8699999999999999E-3</c:v>
                </c:pt>
                <c:pt idx="97257" formatCode="0.00E+00">
                  <c:v>1.8699999999999999E-3</c:v>
                </c:pt>
                <c:pt idx="97258" formatCode="0.00E+00">
                  <c:v>1.8699999999999999E-3</c:v>
                </c:pt>
                <c:pt idx="97259" formatCode="0.00E+00">
                  <c:v>1.8699999999999999E-3</c:v>
                </c:pt>
                <c:pt idx="97260" formatCode="0.00E+00">
                  <c:v>1.8699999999999999E-3</c:v>
                </c:pt>
                <c:pt idx="97261" formatCode="0.00E+00">
                  <c:v>1.8699999999999999E-3</c:v>
                </c:pt>
                <c:pt idx="97262" formatCode="0.00E+00">
                  <c:v>1.8699999999999999E-3</c:v>
                </c:pt>
                <c:pt idx="97263" formatCode="0.00E+00">
                  <c:v>1.8699999999999999E-3</c:v>
                </c:pt>
                <c:pt idx="97264" formatCode="0.00E+00">
                  <c:v>1.8699999999999999E-3</c:v>
                </c:pt>
                <c:pt idx="97265" formatCode="0.00E+00">
                  <c:v>1.8699999999999999E-3</c:v>
                </c:pt>
                <c:pt idx="97266" formatCode="0.00E+00">
                  <c:v>1.8699999999999999E-3</c:v>
                </c:pt>
                <c:pt idx="97267" formatCode="0.00E+00">
                  <c:v>1.8699999999999999E-3</c:v>
                </c:pt>
                <c:pt idx="97268" formatCode="0.00E+00">
                  <c:v>1.8699999999999999E-3</c:v>
                </c:pt>
                <c:pt idx="97269" formatCode="0.00E+00">
                  <c:v>1.8699999999999999E-3</c:v>
                </c:pt>
                <c:pt idx="97270" formatCode="0.00E+00">
                  <c:v>1.8699999999999999E-3</c:v>
                </c:pt>
                <c:pt idx="97271" formatCode="0.00E+00">
                  <c:v>1.8699999999999999E-3</c:v>
                </c:pt>
                <c:pt idx="97272" formatCode="0.00E+00">
                  <c:v>1.8699999999999999E-3</c:v>
                </c:pt>
                <c:pt idx="97273" formatCode="0.00E+00">
                  <c:v>1.8699999999999999E-3</c:v>
                </c:pt>
                <c:pt idx="97274" formatCode="0.00E+00">
                  <c:v>1.8699999999999999E-3</c:v>
                </c:pt>
                <c:pt idx="97275" formatCode="0.00E+00">
                  <c:v>1.8699999999999999E-3</c:v>
                </c:pt>
                <c:pt idx="97276" formatCode="0.00E+00">
                  <c:v>1.8699999999999999E-3</c:v>
                </c:pt>
                <c:pt idx="97277" formatCode="0.00E+00">
                  <c:v>1.8699999999999999E-3</c:v>
                </c:pt>
                <c:pt idx="97278" formatCode="0.00E+00">
                  <c:v>1.8699999999999999E-3</c:v>
                </c:pt>
                <c:pt idx="97279" formatCode="0.00E+00">
                  <c:v>1.8699999999999999E-3</c:v>
                </c:pt>
                <c:pt idx="97280" formatCode="0.00E+00">
                  <c:v>1.8699999999999999E-3</c:v>
                </c:pt>
                <c:pt idx="97281" formatCode="0.00E+00">
                  <c:v>1.8699999999999999E-3</c:v>
                </c:pt>
                <c:pt idx="97282" formatCode="0.00E+00">
                  <c:v>1.8699999999999999E-3</c:v>
                </c:pt>
                <c:pt idx="97283" formatCode="0.00E+00">
                  <c:v>1.8699999999999999E-3</c:v>
                </c:pt>
                <c:pt idx="97284" formatCode="0.00E+00">
                  <c:v>1.8699999999999999E-3</c:v>
                </c:pt>
                <c:pt idx="97285" formatCode="0.00E+00">
                  <c:v>1.8699999999999999E-3</c:v>
                </c:pt>
                <c:pt idx="97286" formatCode="0.00E+00">
                  <c:v>1.8699999999999999E-3</c:v>
                </c:pt>
                <c:pt idx="97287" formatCode="0.00E+00">
                  <c:v>1.8699999999999999E-3</c:v>
                </c:pt>
                <c:pt idx="97288" formatCode="0.00E+00">
                  <c:v>1.8699999999999999E-3</c:v>
                </c:pt>
                <c:pt idx="97289" formatCode="0.00E+00">
                  <c:v>1.8699999999999999E-3</c:v>
                </c:pt>
                <c:pt idx="97290" formatCode="0.00E+00">
                  <c:v>1.8699999999999999E-3</c:v>
                </c:pt>
                <c:pt idx="97291" formatCode="0.00E+00">
                  <c:v>1.8699999999999999E-3</c:v>
                </c:pt>
                <c:pt idx="97292" formatCode="0.00E+00">
                  <c:v>1.8699999999999999E-3</c:v>
                </c:pt>
                <c:pt idx="97293" formatCode="0.00E+00">
                  <c:v>1.8699999999999999E-3</c:v>
                </c:pt>
                <c:pt idx="97294" formatCode="0.00E+00">
                  <c:v>1.8699999999999999E-3</c:v>
                </c:pt>
                <c:pt idx="97295" formatCode="0.00E+00">
                  <c:v>1.8699999999999999E-3</c:v>
                </c:pt>
                <c:pt idx="97296" formatCode="0.00E+00">
                  <c:v>1.8699999999999999E-3</c:v>
                </c:pt>
                <c:pt idx="97297" formatCode="0.00E+00">
                  <c:v>1.8699999999999999E-3</c:v>
                </c:pt>
                <c:pt idx="97298" formatCode="0.00E+00">
                  <c:v>1.8699999999999999E-3</c:v>
                </c:pt>
                <c:pt idx="97299" formatCode="0.00E+00">
                  <c:v>1.8699999999999999E-3</c:v>
                </c:pt>
                <c:pt idx="97300" formatCode="0.00E+00">
                  <c:v>1.8699999999999999E-3</c:v>
                </c:pt>
                <c:pt idx="97301" formatCode="0.00E+00">
                  <c:v>1.8699999999999999E-3</c:v>
                </c:pt>
                <c:pt idx="97302" formatCode="0.00E+00">
                  <c:v>1.8699999999999999E-3</c:v>
                </c:pt>
                <c:pt idx="97303" formatCode="0.00E+00">
                  <c:v>1.8699999999999999E-3</c:v>
                </c:pt>
                <c:pt idx="97304" formatCode="0.00E+00">
                  <c:v>1.8699999999999999E-3</c:v>
                </c:pt>
                <c:pt idx="97305" formatCode="0.00E+00">
                  <c:v>1.8699999999999999E-3</c:v>
                </c:pt>
                <c:pt idx="97306" formatCode="0.00E+00">
                  <c:v>1.8699999999999999E-3</c:v>
                </c:pt>
                <c:pt idx="97307" formatCode="0.00E+00">
                  <c:v>1.8699999999999999E-3</c:v>
                </c:pt>
                <c:pt idx="97308" formatCode="0.00E+00">
                  <c:v>1.8699999999999999E-3</c:v>
                </c:pt>
                <c:pt idx="97309" formatCode="0.00E+00">
                  <c:v>1.8699999999999999E-3</c:v>
                </c:pt>
                <c:pt idx="97310" formatCode="0.00E+00">
                  <c:v>1.8699999999999999E-3</c:v>
                </c:pt>
                <c:pt idx="97311" formatCode="0.00E+00">
                  <c:v>1.8699999999999999E-3</c:v>
                </c:pt>
                <c:pt idx="97312" formatCode="0.00E+00">
                  <c:v>1.8699999999999999E-3</c:v>
                </c:pt>
                <c:pt idx="97313" formatCode="0.00E+00">
                  <c:v>1.8699999999999999E-3</c:v>
                </c:pt>
                <c:pt idx="97314" formatCode="0.00E+00">
                  <c:v>1.8699999999999999E-3</c:v>
                </c:pt>
                <c:pt idx="97315" formatCode="0.00E+00">
                  <c:v>1.8699999999999999E-3</c:v>
                </c:pt>
                <c:pt idx="97316" formatCode="0.00E+00">
                  <c:v>1.8699999999999999E-3</c:v>
                </c:pt>
                <c:pt idx="97317" formatCode="0.00E+00">
                  <c:v>1.8699999999999999E-3</c:v>
                </c:pt>
                <c:pt idx="97318" formatCode="0.00E+00">
                  <c:v>1.8699999999999999E-3</c:v>
                </c:pt>
                <c:pt idx="97319" formatCode="0.00E+00">
                  <c:v>1.8699999999999999E-3</c:v>
                </c:pt>
                <c:pt idx="97320" formatCode="0.00E+00">
                  <c:v>1.8699999999999999E-3</c:v>
                </c:pt>
                <c:pt idx="97321" formatCode="0.00E+00">
                  <c:v>1.8699999999999999E-3</c:v>
                </c:pt>
                <c:pt idx="97322" formatCode="0.00E+00">
                  <c:v>1.8699999999999999E-3</c:v>
                </c:pt>
                <c:pt idx="97323" formatCode="0.00E+00">
                  <c:v>1.8699999999999999E-3</c:v>
                </c:pt>
                <c:pt idx="97324" formatCode="0.00E+00">
                  <c:v>1.8699999999999999E-3</c:v>
                </c:pt>
                <c:pt idx="97325" formatCode="0.00E+00">
                  <c:v>1.8699999999999999E-3</c:v>
                </c:pt>
                <c:pt idx="97326" formatCode="0.00E+00">
                  <c:v>1.8699999999999999E-3</c:v>
                </c:pt>
                <c:pt idx="97327" formatCode="0.00E+00">
                  <c:v>1.8699999999999999E-3</c:v>
                </c:pt>
                <c:pt idx="97328" formatCode="0.00E+00">
                  <c:v>1.8699999999999999E-3</c:v>
                </c:pt>
                <c:pt idx="97329" formatCode="0.00E+00">
                  <c:v>1.8699999999999999E-3</c:v>
                </c:pt>
                <c:pt idx="97330" formatCode="0.00E+00">
                  <c:v>1.8699999999999999E-3</c:v>
                </c:pt>
                <c:pt idx="97331" formatCode="0.00E+00">
                  <c:v>1.8699999999999999E-3</c:v>
                </c:pt>
                <c:pt idx="97332" formatCode="0.00E+00">
                  <c:v>1.8699999999999999E-3</c:v>
                </c:pt>
                <c:pt idx="97333" formatCode="0.00E+00">
                  <c:v>1.8699999999999999E-3</c:v>
                </c:pt>
                <c:pt idx="97334" formatCode="0.00E+00">
                  <c:v>1.8699999999999999E-3</c:v>
                </c:pt>
                <c:pt idx="97335" formatCode="0.00E+00">
                  <c:v>1.8699999999999999E-3</c:v>
                </c:pt>
                <c:pt idx="97336" formatCode="0.00E+00">
                  <c:v>1.8699999999999999E-3</c:v>
                </c:pt>
                <c:pt idx="97337" formatCode="0.00E+00">
                  <c:v>1.8699999999999999E-3</c:v>
                </c:pt>
                <c:pt idx="97338" formatCode="0.00E+00">
                  <c:v>1.8699999999999999E-3</c:v>
                </c:pt>
                <c:pt idx="97339" formatCode="0.00E+00">
                  <c:v>1.8699999999999999E-3</c:v>
                </c:pt>
                <c:pt idx="97340" formatCode="0.00E+00">
                  <c:v>1.8699999999999999E-3</c:v>
                </c:pt>
                <c:pt idx="97341" formatCode="0.00E+00">
                  <c:v>1.8699999999999999E-3</c:v>
                </c:pt>
                <c:pt idx="97342" formatCode="0.00E+00">
                  <c:v>1.8699999999999999E-3</c:v>
                </c:pt>
                <c:pt idx="97343" formatCode="0.00E+00">
                  <c:v>1.8699999999999999E-3</c:v>
                </c:pt>
                <c:pt idx="97344" formatCode="0.00E+00">
                  <c:v>1.8699999999999999E-3</c:v>
                </c:pt>
                <c:pt idx="97345" formatCode="0.00E+00">
                  <c:v>1.8699999999999999E-3</c:v>
                </c:pt>
                <c:pt idx="97346" formatCode="0.00E+00">
                  <c:v>1.8699999999999999E-3</c:v>
                </c:pt>
                <c:pt idx="97347" formatCode="0.00E+00">
                  <c:v>1.8699999999999999E-3</c:v>
                </c:pt>
                <c:pt idx="97348" formatCode="0.00E+00">
                  <c:v>1.8699999999999999E-3</c:v>
                </c:pt>
                <c:pt idx="97349" formatCode="0.00E+00">
                  <c:v>1.8699999999999999E-3</c:v>
                </c:pt>
                <c:pt idx="97350" formatCode="0.00E+00">
                  <c:v>1.8699999999999999E-3</c:v>
                </c:pt>
                <c:pt idx="97351" formatCode="0.00E+00">
                  <c:v>1.8699999999999999E-3</c:v>
                </c:pt>
                <c:pt idx="97352" formatCode="0.00E+00">
                  <c:v>1.8699999999999999E-3</c:v>
                </c:pt>
                <c:pt idx="97353" formatCode="0.00E+00">
                  <c:v>1.8699999999999999E-3</c:v>
                </c:pt>
                <c:pt idx="97354" formatCode="0.00E+00">
                  <c:v>1.8699999999999999E-3</c:v>
                </c:pt>
                <c:pt idx="97355" formatCode="0.00E+00">
                  <c:v>1.8699999999999999E-3</c:v>
                </c:pt>
                <c:pt idx="97356" formatCode="0.00E+00">
                  <c:v>1.8699999999999999E-3</c:v>
                </c:pt>
                <c:pt idx="97357" formatCode="0.00E+00">
                  <c:v>1.8699999999999999E-3</c:v>
                </c:pt>
                <c:pt idx="97358" formatCode="0.00E+00">
                  <c:v>1.8699999999999999E-3</c:v>
                </c:pt>
                <c:pt idx="97359" formatCode="0.00E+00">
                  <c:v>1.8699999999999999E-3</c:v>
                </c:pt>
                <c:pt idx="97360" formatCode="0.00E+00">
                  <c:v>1.8699999999999999E-3</c:v>
                </c:pt>
                <c:pt idx="97361" formatCode="0.00E+00">
                  <c:v>1.8699999999999999E-3</c:v>
                </c:pt>
                <c:pt idx="97362" formatCode="0.00E+00">
                  <c:v>1.8699999999999999E-3</c:v>
                </c:pt>
                <c:pt idx="97363" formatCode="0.00E+00">
                  <c:v>1.8699999999999999E-3</c:v>
                </c:pt>
                <c:pt idx="97364" formatCode="0.00E+00">
                  <c:v>1.8699999999999999E-3</c:v>
                </c:pt>
                <c:pt idx="97365" formatCode="0.00E+00">
                  <c:v>1.8699999999999999E-3</c:v>
                </c:pt>
                <c:pt idx="97366" formatCode="0.00E+00">
                  <c:v>1.8699999999999999E-3</c:v>
                </c:pt>
                <c:pt idx="97367" formatCode="0.00E+00">
                  <c:v>1.8699999999999999E-3</c:v>
                </c:pt>
                <c:pt idx="97368" formatCode="0.00E+00">
                  <c:v>1.8699999999999999E-3</c:v>
                </c:pt>
                <c:pt idx="97369" formatCode="0.00E+00">
                  <c:v>1.8699999999999999E-3</c:v>
                </c:pt>
                <c:pt idx="97370" formatCode="0.00E+00">
                  <c:v>1.8699999999999999E-3</c:v>
                </c:pt>
                <c:pt idx="97371" formatCode="0.00E+00">
                  <c:v>1.8699999999999999E-3</c:v>
                </c:pt>
                <c:pt idx="97372" formatCode="0.00E+00">
                  <c:v>1.8699999999999999E-3</c:v>
                </c:pt>
                <c:pt idx="97373" formatCode="0.00E+00">
                  <c:v>1.8699999999999999E-3</c:v>
                </c:pt>
                <c:pt idx="97374" formatCode="0.00E+00">
                  <c:v>1.8699999999999999E-3</c:v>
                </c:pt>
                <c:pt idx="97375" formatCode="0.00E+00">
                  <c:v>1.8699999999999999E-3</c:v>
                </c:pt>
                <c:pt idx="97376" formatCode="0.00E+00">
                  <c:v>1.8699999999999999E-3</c:v>
                </c:pt>
                <c:pt idx="97377" formatCode="0.00E+00">
                  <c:v>1.8699999999999999E-3</c:v>
                </c:pt>
                <c:pt idx="97378" formatCode="0.00E+00">
                  <c:v>1.8699999999999999E-3</c:v>
                </c:pt>
                <c:pt idx="97379" formatCode="0.00E+00">
                  <c:v>1.8699999999999999E-3</c:v>
                </c:pt>
                <c:pt idx="97380" formatCode="0.00E+00">
                  <c:v>1.8699999999999999E-3</c:v>
                </c:pt>
                <c:pt idx="97381" formatCode="0.00E+00">
                  <c:v>1.8699999999999999E-3</c:v>
                </c:pt>
                <c:pt idx="97382" formatCode="0.00E+00">
                  <c:v>1.8699999999999999E-3</c:v>
                </c:pt>
                <c:pt idx="97383" formatCode="0.00E+00">
                  <c:v>1.8699999999999999E-3</c:v>
                </c:pt>
                <c:pt idx="97384" formatCode="0.00E+00">
                  <c:v>1.8699999999999999E-3</c:v>
                </c:pt>
                <c:pt idx="97385" formatCode="0.00E+00">
                  <c:v>1.8699999999999999E-3</c:v>
                </c:pt>
                <c:pt idx="97386" formatCode="0.00E+00">
                  <c:v>1.8699999999999999E-3</c:v>
                </c:pt>
                <c:pt idx="97387" formatCode="0.00E+00">
                  <c:v>1.8699999999999999E-3</c:v>
                </c:pt>
                <c:pt idx="97388" formatCode="0.00E+00">
                  <c:v>1.8699999999999999E-3</c:v>
                </c:pt>
                <c:pt idx="97389" formatCode="0.00E+00">
                  <c:v>1.8699999999999999E-3</c:v>
                </c:pt>
                <c:pt idx="97390" formatCode="0.00E+00">
                  <c:v>1.8699999999999999E-3</c:v>
                </c:pt>
                <c:pt idx="97391" formatCode="0.00E+00">
                  <c:v>1.8699999999999999E-3</c:v>
                </c:pt>
                <c:pt idx="97392" formatCode="0.00E+00">
                  <c:v>1.8699999999999999E-3</c:v>
                </c:pt>
                <c:pt idx="97393" formatCode="0.00E+00">
                  <c:v>1.8699999999999999E-3</c:v>
                </c:pt>
                <c:pt idx="97394" formatCode="0.00E+00">
                  <c:v>1.8699999999999999E-3</c:v>
                </c:pt>
                <c:pt idx="97395" formatCode="0.00E+00">
                  <c:v>1.8699999999999999E-3</c:v>
                </c:pt>
                <c:pt idx="97396" formatCode="0.00E+00">
                  <c:v>1.8699999999999999E-3</c:v>
                </c:pt>
                <c:pt idx="97397" formatCode="0.00E+00">
                  <c:v>1.8699999999999999E-3</c:v>
                </c:pt>
                <c:pt idx="97398" formatCode="0.00E+00">
                  <c:v>1.8699999999999999E-3</c:v>
                </c:pt>
                <c:pt idx="97399" formatCode="0.00E+00">
                  <c:v>1.8699999999999999E-3</c:v>
                </c:pt>
                <c:pt idx="97400" formatCode="0.00E+00">
                  <c:v>1.8699999999999999E-3</c:v>
                </c:pt>
                <c:pt idx="97401" formatCode="0.00E+00">
                  <c:v>1.8699999999999999E-3</c:v>
                </c:pt>
                <c:pt idx="97402" formatCode="0.00E+00">
                  <c:v>1.8699999999999999E-3</c:v>
                </c:pt>
                <c:pt idx="97403" formatCode="0.00E+00">
                  <c:v>1.8699999999999999E-3</c:v>
                </c:pt>
                <c:pt idx="97404" formatCode="0.00E+00">
                  <c:v>1.8699999999999999E-3</c:v>
                </c:pt>
                <c:pt idx="97405" formatCode="0.00E+00">
                  <c:v>1.8699999999999999E-3</c:v>
                </c:pt>
                <c:pt idx="97406" formatCode="0.00E+00">
                  <c:v>1.8699999999999999E-3</c:v>
                </c:pt>
                <c:pt idx="97407" formatCode="0.00E+00">
                  <c:v>1.8699999999999999E-3</c:v>
                </c:pt>
                <c:pt idx="97408" formatCode="0.00E+00">
                  <c:v>1.8699999999999999E-3</c:v>
                </c:pt>
                <c:pt idx="97409" formatCode="0.00E+00">
                  <c:v>1.8699999999999999E-3</c:v>
                </c:pt>
                <c:pt idx="97410" formatCode="0.00E+00">
                  <c:v>1.8699999999999999E-3</c:v>
                </c:pt>
                <c:pt idx="97411" formatCode="0.00E+00">
                  <c:v>1.8699999999999999E-3</c:v>
                </c:pt>
                <c:pt idx="97412" formatCode="0.00E+00">
                  <c:v>1.8699999999999999E-3</c:v>
                </c:pt>
                <c:pt idx="97413" formatCode="0.00E+00">
                  <c:v>1.8699999999999999E-3</c:v>
                </c:pt>
                <c:pt idx="97414" formatCode="0.00E+00">
                  <c:v>1.8699999999999999E-3</c:v>
                </c:pt>
                <c:pt idx="97415" formatCode="0.00E+00">
                  <c:v>1.8699999999999999E-3</c:v>
                </c:pt>
                <c:pt idx="97416" formatCode="0.00E+00">
                  <c:v>1.8699999999999999E-3</c:v>
                </c:pt>
                <c:pt idx="97417" formatCode="0.00E+00">
                  <c:v>1.8699999999999999E-3</c:v>
                </c:pt>
                <c:pt idx="97418" formatCode="0.00E+00">
                  <c:v>1.8699999999999999E-3</c:v>
                </c:pt>
                <c:pt idx="97419" formatCode="0.00E+00">
                  <c:v>1.8699999999999999E-3</c:v>
                </c:pt>
                <c:pt idx="97420" formatCode="0.00E+00">
                  <c:v>1.8699999999999999E-3</c:v>
                </c:pt>
                <c:pt idx="97421" formatCode="0.00E+00">
                  <c:v>1.8699999999999999E-3</c:v>
                </c:pt>
                <c:pt idx="97422" formatCode="0.00E+00">
                  <c:v>1.8699999999999999E-3</c:v>
                </c:pt>
                <c:pt idx="97423" formatCode="0.00E+00">
                  <c:v>1.8699999999999999E-3</c:v>
                </c:pt>
                <c:pt idx="97424" formatCode="0.00E+00">
                  <c:v>1.8699999999999999E-3</c:v>
                </c:pt>
                <c:pt idx="97425" formatCode="0.00E+00">
                  <c:v>1.8699999999999999E-3</c:v>
                </c:pt>
                <c:pt idx="97426" formatCode="0.00E+00">
                  <c:v>1.8699999999999999E-3</c:v>
                </c:pt>
                <c:pt idx="97427" formatCode="0.00E+00">
                  <c:v>1.8699999999999999E-3</c:v>
                </c:pt>
                <c:pt idx="97428" formatCode="0.00E+00">
                  <c:v>1.8699999999999999E-3</c:v>
                </c:pt>
                <c:pt idx="97429" formatCode="0.00E+00">
                  <c:v>1.8699999999999999E-3</c:v>
                </c:pt>
                <c:pt idx="97430" formatCode="0.00E+00">
                  <c:v>1.8699999999999999E-3</c:v>
                </c:pt>
                <c:pt idx="97431" formatCode="0.00E+00">
                  <c:v>1.8699999999999999E-3</c:v>
                </c:pt>
                <c:pt idx="97432" formatCode="0.00E+00">
                  <c:v>1.8699999999999999E-3</c:v>
                </c:pt>
                <c:pt idx="97433" formatCode="0.00E+00">
                  <c:v>1.8699999999999999E-3</c:v>
                </c:pt>
                <c:pt idx="97434" formatCode="0.00E+00">
                  <c:v>1.8699999999999999E-3</c:v>
                </c:pt>
                <c:pt idx="97435" formatCode="0.00E+00">
                  <c:v>1.8699999999999999E-3</c:v>
                </c:pt>
                <c:pt idx="97436" formatCode="0.00E+00">
                  <c:v>1.8699999999999999E-3</c:v>
                </c:pt>
                <c:pt idx="97437" formatCode="0.00E+00">
                  <c:v>1.8699999999999999E-3</c:v>
                </c:pt>
                <c:pt idx="97438" formatCode="0.00E+00">
                  <c:v>1.8699999999999999E-3</c:v>
                </c:pt>
                <c:pt idx="97439" formatCode="0.00E+00">
                  <c:v>1.8699999999999999E-3</c:v>
                </c:pt>
                <c:pt idx="97440" formatCode="0.00E+00">
                  <c:v>1.8699999999999999E-3</c:v>
                </c:pt>
                <c:pt idx="97441" formatCode="0.00E+00">
                  <c:v>1.8699999999999999E-3</c:v>
                </c:pt>
                <c:pt idx="97442" formatCode="0.00E+00">
                  <c:v>1.8699999999999999E-3</c:v>
                </c:pt>
                <c:pt idx="97443" formatCode="0.00E+00">
                  <c:v>1.8699999999999999E-3</c:v>
                </c:pt>
                <c:pt idx="97444" formatCode="0.00E+00">
                  <c:v>1.8699999999999999E-3</c:v>
                </c:pt>
                <c:pt idx="97445" formatCode="0.00E+00">
                  <c:v>1.8699999999999999E-3</c:v>
                </c:pt>
                <c:pt idx="97446" formatCode="0.00E+00">
                  <c:v>1.8699999999999999E-3</c:v>
                </c:pt>
                <c:pt idx="97447" formatCode="0.00E+00">
                  <c:v>1.8699999999999999E-3</c:v>
                </c:pt>
                <c:pt idx="97448" formatCode="0.00E+00">
                  <c:v>1.8699999999999999E-3</c:v>
                </c:pt>
                <c:pt idx="97449" formatCode="0.00E+00">
                  <c:v>1.8699999999999999E-3</c:v>
                </c:pt>
                <c:pt idx="97450" formatCode="0.00E+00">
                  <c:v>1.8699999999999999E-3</c:v>
                </c:pt>
                <c:pt idx="97451" formatCode="0.00E+00">
                  <c:v>1.8699999999999999E-3</c:v>
                </c:pt>
                <c:pt idx="97452" formatCode="0.00E+00">
                  <c:v>1.8699999999999999E-3</c:v>
                </c:pt>
                <c:pt idx="97453" formatCode="0.00E+00">
                  <c:v>1.8699999999999999E-3</c:v>
                </c:pt>
                <c:pt idx="97454" formatCode="0.00E+00">
                  <c:v>1.8699999999999999E-3</c:v>
                </c:pt>
                <c:pt idx="97455" formatCode="0.00E+00">
                  <c:v>1.8699999999999999E-3</c:v>
                </c:pt>
                <c:pt idx="97456" formatCode="0.00E+00">
                  <c:v>1.8699999999999999E-3</c:v>
                </c:pt>
                <c:pt idx="97457" formatCode="0.00E+00">
                  <c:v>1.8699999999999999E-3</c:v>
                </c:pt>
                <c:pt idx="97458" formatCode="0.00E+00">
                  <c:v>1.8699999999999999E-3</c:v>
                </c:pt>
                <c:pt idx="97459" formatCode="0.00E+00">
                  <c:v>1.8699999999999999E-3</c:v>
                </c:pt>
                <c:pt idx="97460" formatCode="0.00E+00">
                  <c:v>1.8699999999999999E-3</c:v>
                </c:pt>
                <c:pt idx="97461" formatCode="0.00E+00">
                  <c:v>1.8699999999999999E-3</c:v>
                </c:pt>
                <c:pt idx="97462" formatCode="0.00E+00">
                  <c:v>1.8699999999999999E-3</c:v>
                </c:pt>
                <c:pt idx="97463" formatCode="0.00E+00">
                  <c:v>1.8699999999999999E-3</c:v>
                </c:pt>
                <c:pt idx="97464" formatCode="0.00E+00">
                  <c:v>1.8699999999999999E-3</c:v>
                </c:pt>
                <c:pt idx="97465" formatCode="0.00E+00">
                  <c:v>1.8699999999999999E-3</c:v>
                </c:pt>
                <c:pt idx="97466" formatCode="0.00E+00">
                  <c:v>1.8699999999999999E-3</c:v>
                </c:pt>
                <c:pt idx="97467" formatCode="0.00E+00">
                  <c:v>1.8699999999999999E-3</c:v>
                </c:pt>
                <c:pt idx="97468" formatCode="0.00E+00">
                  <c:v>1.8699999999999999E-3</c:v>
                </c:pt>
                <c:pt idx="97469" formatCode="0.00E+00">
                  <c:v>1.8699999999999999E-3</c:v>
                </c:pt>
                <c:pt idx="97470" formatCode="0.00E+00">
                  <c:v>1.8699999999999999E-3</c:v>
                </c:pt>
                <c:pt idx="97471" formatCode="0.00E+00">
                  <c:v>1.8699999999999999E-3</c:v>
                </c:pt>
                <c:pt idx="97472" formatCode="0.00E+00">
                  <c:v>1.8699999999999999E-3</c:v>
                </c:pt>
                <c:pt idx="97473" formatCode="0.00E+00">
                  <c:v>1.8699999999999999E-3</c:v>
                </c:pt>
                <c:pt idx="97474" formatCode="0.00E+00">
                  <c:v>1.8699999999999999E-3</c:v>
                </c:pt>
                <c:pt idx="97475" formatCode="0.00E+00">
                  <c:v>1.8699999999999999E-3</c:v>
                </c:pt>
                <c:pt idx="97476" formatCode="0.00E+00">
                  <c:v>1.8699999999999999E-3</c:v>
                </c:pt>
                <c:pt idx="97477" formatCode="0.00E+00">
                  <c:v>1.8699999999999999E-3</c:v>
                </c:pt>
                <c:pt idx="97478" formatCode="0.00E+00">
                  <c:v>1.8699999999999999E-3</c:v>
                </c:pt>
                <c:pt idx="97479" formatCode="0.00E+00">
                  <c:v>1.8699999999999999E-3</c:v>
                </c:pt>
                <c:pt idx="97480" formatCode="0.00E+00">
                  <c:v>1.8699999999999999E-3</c:v>
                </c:pt>
                <c:pt idx="97481" formatCode="0.00E+00">
                  <c:v>1.8699999999999999E-3</c:v>
                </c:pt>
                <c:pt idx="97482" formatCode="0.00E+00">
                  <c:v>1.8699999999999999E-3</c:v>
                </c:pt>
                <c:pt idx="97483" formatCode="0.00E+00">
                  <c:v>1.8699999999999999E-3</c:v>
                </c:pt>
                <c:pt idx="97484" formatCode="0.00E+00">
                  <c:v>1.8699999999999999E-3</c:v>
                </c:pt>
                <c:pt idx="97485" formatCode="0.00E+00">
                  <c:v>1.8699999999999999E-3</c:v>
                </c:pt>
                <c:pt idx="97486" formatCode="0.00E+00">
                  <c:v>1.8699999999999999E-3</c:v>
                </c:pt>
                <c:pt idx="97487" formatCode="0.00E+00">
                  <c:v>1.8699999999999999E-3</c:v>
                </c:pt>
                <c:pt idx="97488" formatCode="0.00E+00">
                  <c:v>1.8699999999999999E-3</c:v>
                </c:pt>
                <c:pt idx="97489" formatCode="0.00E+00">
                  <c:v>1.8699999999999999E-3</c:v>
                </c:pt>
                <c:pt idx="97490" formatCode="0.00E+00">
                  <c:v>1.8699999999999999E-3</c:v>
                </c:pt>
                <c:pt idx="97491" formatCode="0.00E+00">
                  <c:v>1.8699999999999999E-3</c:v>
                </c:pt>
                <c:pt idx="97492" formatCode="0.00E+00">
                  <c:v>1.8699999999999999E-3</c:v>
                </c:pt>
                <c:pt idx="97493" formatCode="0.00E+00">
                  <c:v>1.8699999999999999E-3</c:v>
                </c:pt>
                <c:pt idx="97494" formatCode="0.00E+00">
                  <c:v>1.8699999999999999E-3</c:v>
                </c:pt>
                <c:pt idx="97495" formatCode="0.00E+00">
                  <c:v>1.8699999999999999E-3</c:v>
                </c:pt>
                <c:pt idx="97496" formatCode="0.00E+00">
                  <c:v>1.8699999999999999E-3</c:v>
                </c:pt>
                <c:pt idx="97497" formatCode="0.00E+00">
                  <c:v>1.8699999999999999E-3</c:v>
                </c:pt>
                <c:pt idx="97498" formatCode="0.00E+00">
                  <c:v>1.8699999999999999E-3</c:v>
                </c:pt>
                <c:pt idx="97499" formatCode="0.00E+00">
                  <c:v>1.8699999999999999E-3</c:v>
                </c:pt>
                <c:pt idx="97500" formatCode="0.00E+00">
                  <c:v>1.8699999999999999E-3</c:v>
                </c:pt>
                <c:pt idx="97501" formatCode="0.00E+00">
                  <c:v>1.8699999999999999E-3</c:v>
                </c:pt>
                <c:pt idx="97502" formatCode="0.00E+00">
                  <c:v>1.8699999999999999E-3</c:v>
                </c:pt>
                <c:pt idx="97503" formatCode="0.00E+00">
                  <c:v>1.8699999999999999E-3</c:v>
                </c:pt>
                <c:pt idx="97504" formatCode="0.00E+00">
                  <c:v>1.8699999999999999E-3</c:v>
                </c:pt>
                <c:pt idx="97505" formatCode="0.00E+00">
                  <c:v>1.8699999999999999E-3</c:v>
                </c:pt>
                <c:pt idx="97506" formatCode="0.00E+00">
                  <c:v>1.8699999999999999E-3</c:v>
                </c:pt>
                <c:pt idx="97507" formatCode="0.00E+00">
                  <c:v>1.8699999999999999E-3</c:v>
                </c:pt>
                <c:pt idx="97508" formatCode="0.00E+00">
                  <c:v>1.8699999999999999E-3</c:v>
                </c:pt>
                <c:pt idx="97509" formatCode="0.00E+00">
                  <c:v>1.8699999999999999E-3</c:v>
                </c:pt>
                <c:pt idx="97510" formatCode="0.00E+00">
                  <c:v>1.8699999999999999E-3</c:v>
                </c:pt>
                <c:pt idx="97511" formatCode="0.00E+00">
                  <c:v>1.8699999999999999E-3</c:v>
                </c:pt>
                <c:pt idx="97512" formatCode="0.00E+00">
                  <c:v>1.8699999999999999E-3</c:v>
                </c:pt>
                <c:pt idx="97513" formatCode="0.00E+00">
                  <c:v>1.8699999999999999E-3</c:v>
                </c:pt>
                <c:pt idx="97514" formatCode="0.00E+00">
                  <c:v>1.8699999999999999E-3</c:v>
                </c:pt>
                <c:pt idx="97515" formatCode="0.00E+00">
                  <c:v>1.8699999999999999E-3</c:v>
                </c:pt>
                <c:pt idx="97516" formatCode="0.00E+00">
                  <c:v>1.8699999999999999E-3</c:v>
                </c:pt>
                <c:pt idx="97517" formatCode="0.00E+00">
                  <c:v>1.8699999999999999E-3</c:v>
                </c:pt>
                <c:pt idx="97518" formatCode="0.00E+00">
                  <c:v>1.8699999999999999E-3</c:v>
                </c:pt>
                <c:pt idx="97519" formatCode="0.00E+00">
                  <c:v>1.8699999999999999E-3</c:v>
                </c:pt>
                <c:pt idx="97520" formatCode="0.00E+00">
                  <c:v>1.8699999999999999E-3</c:v>
                </c:pt>
                <c:pt idx="97521" formatCode="0.00E+00">
                  <c:v>1.8699999999999999E-3</c:v>
                </c:pt>
                <c:pt idx="97522" formatCode="0.00E+00">
                  <c:v>1.8699999999999999E-3</c:v>
                </c:pt>
                <c:pt idx="97523" formatCode="0.00E+00">
                  <c:v>1.8699999999999999E-3</c:v>
                </c:pt>
                <c:pt idx="97524" formatCode="0.00E+00">
                  <c:v>1.8699999999999999E-3</c:v>
                </c:pt>
                <c:pt idx="97525" formatCode="0.00E+00">
                  <c:v>1.8699999999999999E-3</c:v>
                </c:pt>
                <c:pt idx="97526" formatCode="0.00E+00">
                  <c:v>1.8699999999999999E-3</c:v>
                </c:pt>
                <c:pt idx="97527" formatCode="0.00E+00">
                  <c:v>1.8699999999999999E-3</c:v>
                </c:pt>
                <c:pt idx="97528" formatCode="0.00E+00">
                  <c:v>1.8699999999999999E-3</c:v>
                </c:pt>
                <c:pt idx="97529" formatCode="0.00E+00">
                  <c:v>1.8699999999999999E-3</c:v>
                </c:pt>
                <c:pt idx="97530" formatCode="0.00E+00">
                  <c:v>1.8699999999999999E-3</c:v>
                </c:pt>
                <c:pt idx="97531" formatCode="0.00E+00">
                  <c:v>1.8699999999999999E-3</c:v>
                </c:pt>
                <c:pt idx="97532" formatCode="0.00E+00">
                  <c:v>1.8699999999999999E-3</c:v>
                </c:pt>
                <c:pt idx="97533" formatCode="0.00E+00">
                  <c:v>1.8699999999999999E-3</c:v>
                </c:pt>
                <c:pt idx="97534" formatCode="0.00E+00">
                  <c:v>1.8699999999999999E-3</c:v>
                </c:pt>
                <c:pt idx="97535" formatCode="0.00E+00">
                  <c:v>1.8699999999999999E-3</c:v>
                </c:pt>
                <c:pt idx="97536" formatCode="0.00E+00">
                  <c:v>1.8699999999999999E-3</c:v>
                </c:pt>
                <c:pt idx="97537" formatCode="0.00E+00">
                  <c:v>1.8699999999999999E-3</c:v>
                </c:pt>
                <c:pt idx="97538" formatCode="0.00E+00">
                  <c:v>1.8699999999999999E-3</c:v>
                </c:pt>
                <c:pt idx="97539" formatCode="0.00E+00">
                  <c:v>1.8699999999999999E-3</c:v>
                </c:pt>
                <c:pt idx="97540" formatCode="0.00E+00">
                  <c:v>1.8699999999999999E-3</c:v>
                </c:pt>
                <c:pt idx="97541" formatCode="0.00E+00">
                  <c:v>1.8699999999999999E-3</c:v>
                </c:pt>
                <c:pt idx="97542" formatCode="0.00E+00">
                  <c:v>1.8699999999999999E-3</c:v>
                </c:pt>
                <c:pt idx="97543" formatCode="0.00E+00">
                  <c:v>1.8699999999999999E-3</c:v>
                </c:pt>
                <c:pt idx="97544" formatCode="0.00E+00">
                  <c:v>1.8699999999999999E-3</c:v>
                </c:pt>
                <c:pt idx="97545" formatCode="0.00E+00">
                  <c:v>1.8699999999999999E-3</c:v>
                </c:pt>
                <c:pt idx="97546" formatCode="0.00E+00">
                  <c:v>1.8699999999999999E-3</c:v>
                </c:pt>
                <c:pt idx="97547" formatCode="0.00E+00">
                  <c:v>1.8699999999999999E-3</c:v>
                </c:pt>
                <c:pt idx="97548" formatCode="0.00E+00">
                  <c:v>1.8699999999999999E-3</c:v>
                </c:pt>
                <c:pt idx="97549" formatCode="0.00E+00">
                  <c:v>1.8699999999999999E-3</c:v>
                </c:pt>
                <c:pt idx="97550" formatCode="0.00E+00">
                  <c:v>1.8699999999999999E-3</c:v>
                </c:pt>
                <c:pt idx="97551" formatCode="0.00E+00">
                  <c:v>1.8699999999999999E-3</c:v>
                </c:pt>
                <c:pt idx="97552" formatCode="0.00E+00">
                  <c:v>1.8699999999999999E-3</c:v>
                </c:pt>
                <c:pt idx="97553" formatCode="0.00E+00">
                  <c:v>1.8699999999999999E-3</c:v>
                </c:pt>
                <c:pt idx="97554" formatCode="0.00E+00">
                  <c:v>1.8699999999999999E-3</c:v>
                </c:pt>
                <c:pt idx="97555" formatCode="0.00E+00">
                  <c:v>1.8699999999999999E-3</c:v>
                </c:pt>
                <c:pt idx="97556" formatCode="0.00E+00">
                  <c:v>1.8699999999999999E-3</c:v>
                </c:pt>
                <c:pt idx="97557" formatCode="0.00E+00">
                  <c:v>1.8699999999999999E-3</c:v>
                </c:pt>
                <c:pt idx="97558" formatCode="0.00E+00">
                  <c:v>1.8699999999999999E-3</c:v>
                </c:pt>
                <c:pt idx="97559" formatCode="0.00E+00">
                  <c:v>1.8699999999999999E-3</c:v>
                </c:pt>
                <c:pt idx="97560" formatCode="0.00E+00">
                  <c:v>1.8699999999999999E-3</c:v>
                </c:pt>
                <c:pt idx="97561" formatCode="0.00E+00">
                  <c:v>1.8699999999999999E-3</c:v>
                </c:pt>
                <c:pt idx="97562" formatCode="0.00E+00">
                  <c:v>1.8699999999999999E-3</c:v>
                </c:pt>
                <c:pt idx="97563" formatCode="0.00E+00">
                  <c:v>1.8699999999999999E-3</c:v>
                </c:pt>
                <c:pt idx="97564" formatCode="0.00E+00">
                  <c:v>1.8699999999999999E-3</c:v>
                </c:pt>
                <c:pt idx="97565" formatCode="0.00E+00">
                  <c:v>1.8699999999999999E-3</c:v>
                </c:pt>
                <c:pt idx="97566" formatCode="0.00E+00">
                  <c:v>1.8699999999999999E-3</c:v>
                </c:pt>
                <c:pt idx="97567" formatCode="0.00E+00">
                  <c:v>1.8699999999999999E-3</c:v>
                </c:pt>
                <c:pt idx="97568" formatCode="0.00E+00">
                  <c:v>1.8699999999999999E-3</c:v>
                </c:pt>
                <c:pt idx="97569" formatCode="0.00E+00">
                  <c:v>1.8699999999999999E-3</c:v>
                </c:pt>
                <c:pt idx="97570" formatCode="0.00E+00">
                  <c:v>1.8699999999999999E-3</c:v>
                </c:pt>
                <c:pt idx="97571" formatCode="0.00E+00">
                  <c:v>1.8699999999999999E-3</c:v>
                </c:pt>
                <c:pt idx="97572" formatCode="0.00E+00">
                  <c:v>1.8699999999999999E-3</c:v>
                </c:pt>
                <c:pt idx="97573" formatCode="0.00E+00">
                  <c:v>1.8699999999999999E-3</c:v>
                </c:pt>
                <c:pt idx="97574" formatCode="0.00E+00">
                  <c:v>1.8699999999999999E-3</c:v>
                </c:pt>
                <c:pt idx="97575" formatCode="0.00E+00">
                  <c:v>1.8699999999999999E-3</c:v>
                </c:pt>
                <c:pt idx="97576" formatCode="0.00E+00">
                  <c:v>1.8699999999999999E-3</c:v>
                </c:pt>
                <c:pt idx="97577" formatCode="0.00E+00">
                  <c:v>1.8699999999999999E-3</c:v>
                </c:pt>
                <c:pt idx="97578" formatCode="0.00E+00">
                  <c:v>1.8699999999999999E-3</c:v>
                </c:pt>
                <c:pt idx="97579" formatCode="0.00E+00">
                  <c:v>1.8699999999999999E-3</c:v>
                </c:pt>
                <c:pt idx="97580" formatCode="0.00E+00">
                  <c:v>1.8699999999999999E-3</c:v>
                </c:pt>
                <c:pt idx="97581" formatCode="0.00E+00">
                  <c:v>1.8699999999999999E-3</c:v>
                </c:pt>
                <c:pt idx="97582" formatCode="0.00E+00">
                  <c:v>1.8699999999999999E-3</c:v>
                </c:pt>
                <c:pt idx="97583" formatCode="0.00E+00">
                  <c:v>1.8699999999999999E-3</c:v>
                </c:pt>
                <c:pt idx="97584" formatCode="0.00E+00">
                  <c:v>1.8699999999999999E-3</c:v>
                </c:pt>
                <c:pt idx="97585" formatCode="0.00E+00">
                  <c:v>1.8699999999999999E-3</c:v>
                </c:pt>
                <c:pt idx="97586" formatCode="0.00E+00">
                  <c:v>1.8699999999999999E-3</c:v>
                </c:pt>
                <c:pt idx="97587" formatCode="0.00E+00">
                  <c:v>1.8699999999999999E-3</c:v>
                </c:pt>
                <c:pt idx="97588" formatCode="0.00E+00">
                  <c:v>1.8699999999999999E-3</c:v>
                </c:pt>
                <c:pt idx="97589" formatCode="0.00E+00">
                  <c:v>1.8699999999999999E-3</c:v>
                </c:pt>
                <c:pt idx="97590" formatCode="0.00E+00">
                  <c:v>1.8699999999999999E-3</c:v>
                </c:pt>
                <c:pt idx="97591" formatCode="0.00E+00">
                  <c:v>1.8699999999999999E-3</c:v>
                </c:pt>
                <c:pt idx="97592" formatCode="0.00E+00">
                  <c:v>1.8699999999999999E-3</c:v>
                </c:pt>
                <c:pt idx="97593" formatCode="0.00E+00">
                  <c:v>1.8699999999999999E-3</c:v>
                </c:pt>
                <c:pt idx="97594" formatCode="0.00E+00">
                  <c:v>1.8699999999999999E-3</c:v>
                </c:pt>
                <c:pt idx="97595" formatCode="0.00E+00">
                  <c:v>1.8699999999999999E-3</c:v>
                </c:pt>
                <c:pt idx="97596" formatCode="0.00E+00">
                  <c:v>1.8699999999999999E-3</c:v>
                </c:pt>
                <c:pt idx="97597" formatCode="0.00E+00">
                  <c:v>1.8699999999999999E-3</c:v>
                </c:pt>
                <c:pt idx="97598" formatCode="0.00E+00">
                  <c:v>1.8699999999999999E-3</c:v>
                </c:pt>
                <c:pt idx="97599" formatCode="0.00E+00">
                  <c:v>1.8699999999999999E-3</c:v>
                </c:pt>
                <c:pt idx="97600" formatCode="0.00E+00">
                  <c:v>1.8699999999999999E-3</c:v>
                </c:pt>
                <c:pt idx="97601" formatCode="0.00E+00">
                  <c:v>1.8699999999999999E-3</c:v>
                </c:pt>
                <c:pt idx="97602" formatCode="0.00E+00">
                  <c:v>1.8699999999999999E-3</c:v>
                </c:pt>
                <c:pt idx="97603" formatCode="0.00E+00">
                  <c:v>1.8699999999999999E-3</c:v>
                </c:pt>
                <c:pt idx="97604" formatCode="0.00E+00">
                  <c:v>1.8699999999999999E-3</c:v>
                </c:pt>
                <c:pt idx="97605" formatCode="0.00E+00">
                  <c:v>1.8699999999999999E-3</c:v>
                </c:pt>
                <c:pt idx="97606" formatCode="0.00E+00">
                  <c:v>1.8699999999999999E-3</c:v>
                </c:pt>
                <c:pt idx="97607" formatCode="0.00E+00">
                  <c:v>1.8699999999999999E-3</c:v>
                </c:pt>
                <c:pt idx="97608" formatCode="0.00E+00">
                  <c:v>1.8699999999999999E-3</c:v>
                </c:pt>
                <c:pt idx="97609" formatCode="0.00E+00">
                  <c:v>1.8699999999999999E-3</c:v>
                </c:pt>
                <c:pt idx="97610" formatCode="0.00E+00">
                  <c:v>1.8699999999999999E-3</c:v>
                </c:pt>
                <c:pt idx="97611" formatCode="0.00E+00">
                  <c:v>1.8699999999999999E-3</c:v>
                </c:pt>
                <c:pt idx="97612" formatCode="0.00E+00">
                  <c:v>1.8699999999999999E-3</c:v>
                </c:pt>
                <c:pt idx="97613" formatCode="0.00E+00">
                  <c:v>1.8699999999999999E-3</c:v>
                </c:pt>
                <c:pt idx="97614" formatCode="0.00E+00">
                  <c:v>1.8699999999999999E-3</c:v>
                </c:pt>
                <c:pt idx="97615" formatCode="0.00E+00">
                  <c:v>1.8699999999999999E-3</c:v>
                </c:pt>
                <c:pt idx="97616" formatCode="0.00E+00">
                  <c:v>1.8699999999999999E-3</c:v>
                </c:pt>
                <c:pt idx="97617" formatCode="0.00E+00">
                  <c:v>1.8699999999999999E-3</c:v>
                </c:pt>
                <c:pt idx="97618" formatCode="0.00E+00">
                  <c:v>1.8699999999999999E-3</c:v>
                </c:pt>
                <c:pt idx="97619" formatCode="0.00E+00">
                  <c:v>1.8699999999999999E-3</c:v>
                </c:pt>
                <c:pt idx="97620" formatCode="0.00E+00">
                  <c:v>1.8699999999999999E-3</c:v>
                </c:pt>
                <c:pt idx="97621" formatCode="0.00E+00">
                  <c:v>1.8699999999999999E-3</c:v>
                </c:pt>
                <c:pt idx="97622" formatCode="0.00E+00">
                  <c:v>1.8699999999999999E-3</c:v>
                </c:pt>
                <c:pt idx="97623" formatCode="0.00E+00">
                  <c:v>1.8699999999999999E-3</c:v>
                </c:pt>
                <c:pt idx="97624" formatCode="0.00E+00">
                  <c:v>1.8699999999999999E-3</c:v>
                </c:pt>
                <c:pt idx="97625" formatCode="0.00E+00">
                  <c:v>1.8699999999999999E-3</c:v>
                </c:pt>
                <c:pt idx="97626" formatCode="0.00E+00">
                  <c:v>1.8699999999999999E-3</c:v>
                </c:pt>
                <c:pt idx="97627" formatCode="0.00E+00">
                  <c:v>1.8699999999999999E-3</c:v>
                </c:pt>
                <c:pt idx="97628" formatCode="0.00E+00">
                  <c:v>1.8699999999999999E-3</c:v>
                </c:pt>
                <c:pt idx="97629" formatCode="0.00E+00">
                  <c:v>1.8699999999999999E-3</c:v>
                </c:pt>
                <c:pt idx="97630" formatCode="0.00E+00">
                  <c:v>1.8699999999999999E-3</c:v>
                </c:pt>
                <c:pt idx="97631" formatCode="0.00E+00">
                  <c:v>1.8699999999999999E-3</c:v>
                </c:pt>
                <c:pt idx="97632" formatCode="0.00E+00">
                  <c:v>1.8699999999999999E-3</c:v>
                </c:pt>
                <c:pt idx="97633" formatCode="0.00E+00">
                  <c:v>1.8699999999999999E-3</c:v>
                </c:pt>
                <c:pt idx="97634" formatCode="0.00E+00">
                  <c:v>1.8699999999999999E-3</c:v>
                </c:pt>
                <c:pt idx="97635" formatCode="0.00E+00">
                  <c:v>1.8699999999999999E-3</c:v>
                </c:pt>
                <c:pt idx="97636" formatCode="0.00E+00">
                  <c:v>1.8699999999999999E-3</c:v>
                </c:pt>
                <c:pt idx="97637" formatCode="0.00E+00">
                  <c:v>1.8699999999999999E-3</c:v>
                </c:pt>
                <c:pt idx="97638" formatCode="0.00E+00">
                  <c:v>1.8699999999999999E-3</c:v>
                </c:pt>
                <c:pt idx="97639" formatCode="0.00E+00">
                  <c:v>1.8699999999999999E-3</c:v>
                </c:pt>
                <c:pt idx="97640" formatCode="0.00E+00">
                  <c:v>1.8699999999999999E-3</c:v>
                </c:pt>
                <c:pt idx="97641" formatCode="0.00E+00">
                  <c:v>1.8699999999999999E-3</c:v>
                </c:pt>
                <c:pt idx="97642" formatCode="0.00E+00">
                  <c:v>1.8699999999999999E-3</c:v>
                </c:pt>
                <c:pt idx="97643" formatCode="0.00E+00">
                  <c:v>1.8699999999999999E-3</c:v>
                </c:pt>
                <c:pt idx="97644" formatCode="0.00E+00">
                  <c:v>1.8699999999999999E-3</c:v>
                </c:pt>
                <c:pt idx="97645" formatCode="0.00E+00">
                  <c:v>1.8699999999999999E-3</c:v>
                </c:pt>
                <c:pt idx="97646" formatCode="0.00E+00">
                  <c:v>1.8699999999999999E-3</c:v>
                </c:pt>
                <c:pt idx="97647" formatCode="0.00E+00">
                  <c:v>1.8699999999999999E-3</c:v>
                </c:pt>
                <c:pt idx="97648" formatCode="0.00E+00">
                  <c:v>1.8699999999999999E-3</c:v>
                </c:pt>
                <c:pt idx="97649" formatCode="0.00E+00">
                  <c:v>1.8699999999999999E-3</c:v>
                </c:pt>
                <c:pt idx="97650" formatCode="0.00E+00">
                  <c:v>1.8699999999999999E-3</c:v>
                </c:pt>
                <c:pt idx="97651" formatCode="0.00E+00">
                  <c:v>1.8699999999999999E-3</c:v>
                </c:pt>
                <c:pt idx="97652" formatCode="0.00E+00">
                  <c:v>1.8699999999999999E-3</c:v>
                </c:pt>
                <c:pt idx="97653" formatCode="0.00E+00">
                  <c:v>1.8699999999999999E-3</c:v>
                </c:pt>
                <c:pt idx="97654" formatCode="0.00E+00">
                  <c:v>1.8699999999999999E-3</c:v>
                </c:pt>
                <c:pt idx="97655" formatCode="0.00E+00">
                  <c:v>1.8699999999999999E-3</c:v>
                </c:pt>
                <c:pt idx="97656" formatCode="0.00E+00">
                  <c:v>1.8699999999999999E-3</c:v>
                </c:pt>
                <c:pt idx="97657" formatCode="0.00E+00">
                  <c:v>1.8699999999999999E-3</c:v>
                </c:pt>
                <c:pt idx="97658" formatCode="0.00E+00">
                  <c:v>1.8699999999999999E-3</c:v>
                </c:pt>
                <c:pt idx="97659" formatCode="0.00E+00">
                  <c:v>1.8699999999999999E-3</c:v>
                </c:pt>
                <c:pt idx="97660" formatCode="0.00E+00">
                  <c:v>1.8699999999999999E-3</c:v>
                </c:pt>
                <c:pt idx="97661" formatCode="0.00E+00">
                  <c:v>1.8699999999999999E-3</c:v>
                </c:pt>
                <c:pt idx="97662" formatCode="0.00E+00">
                  <c:v>1.8699999999999999E-3</c:v>
                </c:pt>
                <c:pt idx="97663" formatCode="0.00E+00">
                  <c:v>1.8699999999999999E-3</c:v>
                </c:pt>
                <c:pt idx="97664" formatCode="0.00E+00">
                  <c:v>1.8699999999999999E-3</c:v>
                </c:pt>
                <c:pt idx="97665" formatCode="0.00E+00">
                  <c:v>1.8699999999999999E-3</c:v>
                </c:pt>
                <c:pt idx="97666" formatCode="0.00E+00">
                  <c:v>1.8699999999999999E-3</c:v>
                </c:pt>
                <c:pt idx="97667" formatCode="0.00E+00">
                  <c:v>1.8699999999999999E-3</c:v>
                </c:pt>
                <c:pt idx="97668" formatCode="0.00E+00">
                  <c:v>1.8699999999999999E-3</c:v>
                </c:pt>
                <c:pt idx="97669" formatCode="0.00E+00">
                  <c:v>1.8699999999999999E-3</c:v>
                </c:pt>
                <c:pt idx="97670" formatCode="0.00E+00">
                  <c:v>1.8699999999999999E-3</c:v>
                </c:pt>
                <c:pt idx="97671" formatCode="0.00E+00">
                  <c:v>1.8699999999999999E-3</c:v>
                </c:pt>
                <c:pt idx="97672" formatCode="0.00E+00">
                  <c:v>1.8699999999999999E-3</c:v>
                </c:pt>
                <c:pt idx="97673" formatCode="0.00E+00">
                  <c:v>1.8699999999999999E-3</c:v>
                </c:pt>
                <c:pt idx="97674" formatCode="0.00E+00">
                  <c:v>1.8699999999999999E-3</c:v>
                </c:pt>
                <c:pt idx="97675" formatCode="0.00E+00">
                  <c:v>1.8699999999999999E-3</c:v>
                </c:pt>
                <c:pt idx="97676" formatCode="0.00E+00">
                  <c:v>1.8699999999999999E-3</c:v>
                </c:pt>
                <c:pt idx="97677" formatCode="0.00E+00">
                  <c:v>1.8699999999999999E-3</c:v>
                </c:pt>
                <c:pt idx="97678" formatCode="0.00E+00">
                  <c:v>1.8699999999999999E-3</c:v>
                </c:pt>
                <c:pt idx="97679" formatCode="0.00E+00">
                  <c:v>1.8699999999999999E-3</c:v>
                </c:pt>
                <c:pt idx="97680" formatCode="0.00E+00">
                  <c:v>1.8699999999999999E-3</c:v>
                </c:pt>
                <c:pt idx="97681" formatCode="0.00E+00">
                  <c:v>1.8699999999999999E-3</c:v>
                </c:pt>
                <c:pt idx="97682" formatCode="0.00E+00">
                  <c:v>1.8699999999999999E-3</c:v>
                </c:pt>
                <c:pt idx="97683" formatCode="0.00E+00">
                  <c:v>1.8699999999999999E-3</c:v>
                </c:pt>
                <c:pt idx="97684" formatCode="0.00E+00">
                  <c:v>1.8699999999999999E-3</c:v>
                </c:pt>
                <c:pt idx="97685" formatCode="0.00E+00">
                  <c:v>1.8699999999999999E-3</c:v>
                </c:pt>
                <c:pt idx="97686" formatCode="0.00E+00">
                  <c:v>1.8699999999999999E-3</c:v>
                </c:pt>
                <c:pt idx="97687" formatCode="0.00E+00">
                  <c:v>1.8699999999999999E-3</c:v>
                </c:pt>
                <c:pt idx="97688" formatCode="0.00E+00">
                  <c:v>1.8699999999999999E-3</c:v>
                </c:pt>
                <c:pt idx="97689" formatCode="0.00E+00">
                  <c:v>1.8699999999999999E-3</c:v>
                </c:pt>
                <c:pt idx="97690" formatCode="0.00E+00">
                  <c:v>1.8699999999999999E-3</c:v>
                </c:pt>
                <c:pt idx="97691" formatCode="0.00E+00">
                  <c:v>1.8699999999999999E-3</c:v>
                </c:pt>
                <c:pt idx="97692" formatCode="0.00E+00">
                  <c:v>1.8699999999999999E-3</c:v>
                </c:pt>
                <c:pt idx="97693" formatCode="0.00E+00">
                  <c:v>1.8699999999999999E-3</c:v>
                </c:pt>
                <c:pt idx="97694" formatCode="0.00E+00">
                  <c:v>1.8699999999999999E-3</c:v>
                </c:pt>
                <c:pt idx="97695" formatCode="0.00E+00">
                  <c:v>1.8699999999999999E-3</c:v>
                </c:pt>
                <c:pt idx="97696" formatCode="0.00E+00">
                  <c:v>1.8699999999999999E-3</c:v>
                </c:pt>
                <c:pt idx="97697" formatCode="0.00E+00">
                  <c:v>1.8699999999999999E-3</c:v>
                </c:pt>
                <c:pt idx="97698" formatCode="0.00E+00">
                  <c:v>1.8699999999999999E-3</c:v>
                </c:pt>
                <c:pt idx="97699" formatCode="0.00E+00">
                  <c:v>1.8699999999999999E-3</c:v>
                </c:pt>
                <c:pt idx="97700" formatCode="0.00E+00">
                  <c:v>1.8699999999999999E-3</c:v>
                </c:pt>
                <c:pt idx="97701" formatCode="0.00E+00">
                  <c:v>1.8699999999999999E-3</c:v>
                </c:pt>
                <c:pt idx="97702" formatCode="0.00E+00">
                  <c:v>1.8699999999999999E-3</c:v>
                </c:pt>
                <c:pt idx="97703" formatCode="0.00E+00">
                  <c:v>1.8699999999999999E-3</c:v>
                </c:pt>
                <c:pt idx="97704" formatCode="0.00E+00">
                  <c:v>1.8699999999999999E-3</c:v>
                </c:pt>
                <c:pt idx="97705" formatCode="0.00E+00">
                  <c:v>1.8699999999999999E-3</c:v>
                </c:pt>
                <c:pt idx="97706" formatCode="0.00E+00">
                  <c:v>1.8699999999999999E-3</c:v>
                </c:pt>
                <c:pt idx="97707" formatCode="0.00E+00">
                  <c:v>1.8699999999999999E-3</c:v>
                </c:pt>
                <c:pt idx="97708" formatCode="0.00E+00">
                  <c:v>1.8699999999999999E-3</c:v>
                </c:pt>
                <c:pt idx="97709" formatCode="0.00E+00">
                  <c:v>1.8699999999999999E-3</c:v>
                </c:pt>
                <c:pt idx="97710" formatCode="0.00E+00">
                  <c:v>1.8699999999999999E-3</c:v>
                </c:pt>
                <c:pt idx="97711" formatCode="0.00E+00">
                  <c:v>1.8699999999999999E-3</c:v>
                </c:pt>
                <c:pt idx="97712" formatCode="0.00E+00">
                  <c:v>1.8699999999999999E-3</c:v>
                </c:pt>
                <c:pt idx="97713" formatCode="0.00E+00">
                  <c:v>1.8699999999999999E-3</c:v>
                </c:pt>
                <c:pt idx="97714" formatCode="0.00E+00">
                  <c:v>1.8699999999999999E-3</c:v>
                </c:pt>
                <c:pt idx="97715" formatCode="0.00E+00">
                  <c:v>1.8699999999999999E-3</c:v>
                </c:pt>
                <c:pt idx="97716" formatCode="0.00E+00">
                  <c:v>1.8699999999999999E-3</c:v>
                </c:pt>
                <c:pt idx="97717" formatCode="0.00E+00">
                  <c:v>1.8699999999999999E-3</c:v>
                </c:pt>
                <c:pt idx="97718" formatCode="0.00E+00">
                  <c:v>1.8699999999999999E-3</c:v>
                </c:pt>
                <c:pt idx="97719" formatCode="0.00E+00">
                  <c:v>1.8699999999999999E-3</c:v>
                </c:pt>
                <c:pt idx="97720" formatCode="0.00E+00">
                  <c:v>1.8699999999999999E-3</c:v>
                </c:pt>
                <c:pt idx="97721" formatCode="0.00E+00">
                  <c:v>1.8699999999999999E-3</c:v>
                </c:pt>
                <c:pt idx="97722" formatCode="0.00E+00">
                  <c:v>1.8699999999999999E-3</c:v>
                </c:pt>
                <c:pt idx="97723" formatCode="0.00E+00">
                  <c:v>1.8699999999999999E-3</c:v>
                </c:pt>
                <c:pt idx="97724" formatCode="0.00E+00">
                  <c:v>1.8699999999999999E-3</c:v>
                </c:pt>
                <c:pt idx="97725" formatCode="0.00E+00">
                  <c:v>1.8699999999999999E-3</c:v>
                </c:pt>
                <c:pt idx="97726" formatCode="0.00E+00">
                  <c:v>1.8699999999999999E-3</c:v>
                </c:pt>
                <c:pt idx="97727" formatCode="0.00E+00">
                  <c:v>1.8699999999999999E-3</c:v>
                </c:pt>
                <c:pt idx="97728" formatCode="0.00E+00">
                  <c:v>1.8699999999999999E-3</c:v>
                </c:pt>
                <c:pt idx="97729" formatCode="0.00E+00">
                  <c:v>1.8699999999999999E-3</c:v>
                </c:pt>
                <c:pt idx="97730" formatCode="0.00E+00">
                  <c:v>1.8699999999999999E-3</c:v>
                </c:pt>
                <c:pt idx="97731" formatCode="0.00E+00">
                  <c:v>1.8699999999999999E-3</c:v>
                </c:pt>
                <c:pt idx="97732" formatCode="0.00E+00">
                  <c:v>1.8699999999999999E-3</c:v>
                </c:pt>
                <c:pt idx="97733" formatCode="0.00E+00">
                  <c:v>1.8699999999999999E-3</c:v>
                </c:pt>
                <c:pt idx="97734" formatCode="0.00E+00">
                  <c:v>1.8699999999999999E-3</c:v>
                </c:pt>
                <c:pt idx="97735" formatCode="0.00E+00">
                  <c:v>1.8699999999999999E-3</c:v>
                </c:pt>
                <c:pt idx="97736" formatCode="0.00E+00">
                  <c:v>1.8699999999999999E-3</c:v>
                </c:pt>
                <c:pt idx="97737" formatCode="0.00E+00">
                  <c:v>1.8699999999999999E-3</c:v>
                </c:pt>
                <c:pt idx="97738" formatCode="0.00E+00">
                  <c:v>1.8699999999999999E-3</c:v>
                </c:pt>
                <c:pt idx="97739" formatCode="0.00E+00">
                  <c:v>1.8699999999999999E-3</c:v>
                </c:pt>
                <c:pt idx="97740" formatCode="0.00E+00">
                  <c:v>1.8699999999999999E-3</c:v>
                </c:pt>
                <c:pt idx="97741" formatCode="0.00E+00">
                  <c:v>1.8699999999999999E-3</c:v>
                </c:pt>
                <c:pt idx="97742" formatCode="0.00E+00">
                  <c:v>1.8699999999999999E-3</c:v>
                </c:pt>
                <c:pt idx="97743" formatCode="0.00E+00">
                  <c:v>1.8699999999999999E-3</c:v>
                </c:pt>
                <c:pt idx="97744" formatCode="0.00E+00">
                  <c:v>1.8699999999999999E-3</c:v>
                </c:pt>
                <c:pt idx="97745" formatCode="0.00E+00">
                  <c:v>1.8699999999999999E-3</c:v>
                </c:pt>
                <c:pt idx="97746" formatCode="0.00E+00">
                  <c:v>1.8699999999999999E-3</c:v>
                </c:pt>
                <c:pt idx="97747" formatCode="0.00E+00">
                  <c:v>1.8699999999999999E-3</c:v>
                </c:pt>
                <c:pt idx="97748" formatCode="0.00E+00">
                  <c:v>1.8699999999999999E-3</c:v>
                </c:pt>
                <c:pt idx="97749" formatCode="0.00E+00">
                  <c:v>1.8699999999999999E-3</c:v>
                </c:pt>
                <c:pt idx="97750" formatCode="0.00E+00">
                  <c:v>1.8699999999999999E-3</c:v>
                </c:pt>
                <c:pt idx="97751" formatCode="0.00E+00">
                  <c:v>1.8699999999999999E-3</c:v>
                </c:pt>
                <c:pt idx="97752" formatCode="0.00E+00">
                  <c:v>1.8699999999999999E-3</c:v>
                </c:pt>
                <c:pt idx="97753" formatCode="0.00E+00">
                  <c:v>1.8699999999999999E-3</c:v>
                </c:pt>
                <c:pt idx="97754" formatCode="0.00E+00">
                  <c:v>1.8699999999999999E-3</c:v>
                </c:pt>
                <c:pt idx="97755" formatCode="0.00E+00">
                  <c:v>1.8699999999999999E-3</c:v>
                </c:pt>
                <c:pt idx="97756" formatCode="0.00E+00">
                  <c:v>1.8699999999999999E-3</c:v>
                </c:pt>
                <c:pt idx="97757" formatCode="0.00E+00">
                  <c:v>1.8699999999999999E-3</c:v>
                </c:pt>
                <c:pt idx="97758" formatCode="0.00E+00">
                  <c:v>1.8699999999999999E-3</c:v>
                </c:pt>
                <c:pt idx="97759" formatCode="0.00E+00">
                  <c:v>1.8699999999999999E-3</c:v>
                </c:pt>
                <c:pt idx="97760" formatCode="0.00E+00">
                  <c:v>1.8699999999999999E-3</c:v>
                </c:pt>
                <c:pt idx="97761" formatCode="0.00E+00">
                  <c:v>1.8699999999999999E-3</c:v>
                </c:pt>
                <c:pt idx="97762" formatCode="0.00E+00">
                  <c:v>1.8699999999999999E-3</c:v>
                </c:pt>
                <c:pt idx="97763" formatCode="0.00E+00">
                  <c:v>1.8699999999999999E-3</c:v>
                </c:pt>
                <c:pt idx="97764" formatCode="0.00E+00">
                  <c:v>1.8699999999999999E-3</c:v>
                </c:pt>
                <c:pt idx="97765" formatCode="0.00E+00">
                  <c:v>1.8699999999999999E-3</c:v>
                </c:pt>
                <c:pt idx="97766" formatCode="0.00E+00">
                  <c:v>1.8699999999999999E-3</c:v>
                </c:pt>
                <c:pt idx="97767" formatCode="0.00E+00">
                  <c:v>1.8699999999999999E-3</c:v>
                </c:pt>
                <c:pt idx="97768" formatCode="0.00E+00">
                  <c:v>1.8699999999999999E-3</c:v>
                </c:pt>
                <c:pt idx="97769" formatCode="0.00E+00">
                  <c:v>1.8699999999999999E-3</c:v>
                </c:pt>
                <c:pt idx="97770" formatCode="0.00E+00">
                  <c:v>1.8699999999999999E-3</c:v>
                </c:pt>
                <c:pt idx="97771" formatCode="0.00E+00">
                  <c:v>1.8699999999999999E-3</c:v>
                </c:pt>
                <c:pt idx="97772" formatCode="0.00E+00">
                  <c:v>1.8699999999999999E-3</c:v>
                </c:pt>
                <c:pt idx="97773" formatCode="0.00E+00">
                  <c:v>1.8699999999999999E-3</c:v>
                </c:pt>
                <c:pt idx="97774" formatCode="0.00E+00">
                  <c:v>1.8699999999999999E-3</c:v>
                </c:pt>
                <c:pt idx="97775" formatCode="0.00E+00">
                  <c:v>1.8699999999999999E-3</c:v>
                </c:pt>
                <c:pt idx="97776" formatCode="0.00E+00">
                  <c:v>1.8699999999999999E-3</c:v>
                </c:pt>
                <c:pt idx="97777" formatCode="0.00E+00">
                  <c:v>1.8699999999999999E-3</c:v>
                </c:pt>
                <c:pt idx="97778" formatCode="0.00E+00">
                  <c:v>1.8699999999999999E-3</c:v>
                </c:pt>
                <c:pt idx="97779" formatCode="0.00E+00">
                  <c:v>1.8699999999999999E-3</c:v>
                </c:pt>
                <c:pt idx="97780" formatCode="0.00E+00">
                  <c:v>1.8699999999999999E-3</c:v>
                </c:pt>
                <c:pt idx="97781" formatCode="0.00E+00">
                  <c:v>1.8699999999999999E-3</c:v>
                </c:pt>
                <c:pt idx="97782" formatCode="0.00E+00">
                  <c:v>1.8699999999999999E-3</c:v>
                </c:pt>
                <c:pt idx="97783" formatCode="0.00E+00">
                  <c:v>1.8699999999999999E-3</c:v>
                </c:pt>
                <c:pt idx="97784" formatCode="0.00E+00">
                  <c:v>1.8699999999999999E-3</c:v>
                </c:pt>
                <c:pt idx="97785" formatCode="0.00E+00">
                  <c:v>1.8699999999999999E-3</c:v>
                </c:pt>
                <c:pt idx="97786" formatCode="0.00E+00">
                  <c:v>1.8699999999999999E-3</c:v>
                </c:pt>
                <c:pt idx="97787" formatCode="0.00E+00">
                  <c:v>1.8699999999999999E-3</c:v>
                </c:pt>
                <c:pt idx="97788" formatCode="0.00E+00">
                  <c:v>1.8699999999999999E-3</c:v>
                </c:pt>
                <c:pt idx="97789" formatCode="0.00E+00">
                  <c:v>1.8699999999999999E-3</c:v>
                </c:pt>
                <c:pt idx="97790" formatCode="0.00E+00">
                  <c:v>1.8699999999999999E-3</c:v>
                </c:pt>
                <c:pt idx="97791" formatCode="0.00E+00">
                  <c:v>1.8699999999999999E-3</c:v>
                </c:pt>
                <c:pt idx="97792" formatCode="0.00E+00">
                  <c:v>1.8699999999999999E-3</c:v>
                </c:pt>
                <c:pt idx="97793" formatCode="0.00E+00">
                  <c:v>1.8699999999999999E-3</c:v>
                </c:pt>
                <c:pt idx="97794" formatCode="0.00E+00">
                  <c:v>1.8699999999999999E-3</c:v>
                </c:pt>
                <c:pt idx="97795" formatCode="0.00E+00">
                  <c:v>1.8699999999999999E-3</c:v>
                </c:pt>
                <c:pt idx="97796" formatCode="0.00E+00">
                  <c:v>1.8699999999999999E-3</c:v>
                </c:pt>
                <c:pt idx="97797" formatCode="0.00E+00">
                  <c:v>1.8699999999999999E-3</c:v>
                </c:pt>
                <c:pt idx="97798" formatCode="0.00E+00">
                  <c:v>1.8699999999999999E-3</c:v>
                </c:pt>
                <c:pt idx="97799" formatCode="0.00E+00">
                  <c:v>1.8699999999999999E-3</c:v>
                </c:pt>
                <c:pt idx="97800" formatCode="0.00E+00">
                  <c:v>1.8699999999999999E-3</c:v>
                </c:pt>
                <c:pt idx="97801" formatCode="0.00E+00">
                  <c:v>1.8699999999999999E-3</c:v>
                </c:pt>
                <c:pt idx="97802" formatCode="0.00E+00">
                  <c:v>1.8699999999999999E-3</c:v>
                </c:pt>
                <c:pt idx="97803" formatCode="0.00E+00">
                  <c:v>1.8699999999999999E-3</c:v>
                </c:pt>
                <c:pt idx="97804" formatCode="0.00E+00">
                  <c:v>1.8699999999999999E-3</c:v>
                </c:pt>
                <c:pt idx="97805" formatCode="0.00E+00">
                  <c:v>1.8699999999999999E-3</c:v>
                </c:pt>
                <c:pt idx="97806" formatCode="0.00E+00">
                  <c:v>1.8699999999999999E-3</c:v>
                </c:pt>
                <c:pt idx="97807" formatCode="0.00E+00">
                  <c:v>1.8699999999999999E-3</c:v>
                </c:pt>
                <c:pt idx="97808" formatCode="0.00E+00">
                  <c:v>1.8699999999999999E-3</c:v>
                </c:pt>
                <c:pt idx="97809" formatCode="0.00E+00">
                  <c:v>1.8699999999999999E-3</c:v>
                </c:pt>
                <c:pt idx="97810" formatCode="0.00E+00">
                  <c:v>1.8699999999999999E-3</c:v>
                </c:pt>
                <c:pt idx="97811" formatCode="0.00E+00">
                  <c:v>1.8699999999999999E-3</c:v>
                </c:pt>
                <c:pt idx="97812" formatCode="0.00E+00">
                  <c:v>1.8699999999999999E-3</c:v>
                </c:pt>
                <c:pt idx="97813" formatCode="0.00E+00">
                  <c:v>1.8699999999999999E-3</c:v>
                </c:pt>
                <c:pt idx="97814" formatCode="0.00E+00">
                  <c:v>1.8699999999999999E-3</c:v>
                </c:pt>
                <c:pt idx="97815" formatCode="0.00E+00">
                  <c:v>1.8699999999999999E-3</c:v>
                </c:pt>
                <c:pt idx="97816" formatCode="0.00E+00">
                  <c:v>1.8699999999999999E-3</c:v>
                </c:pt>
                <c:pt idx="97817" formatCode="0.00E+00">
                  <c:v>1.8699999999999999E-3</c:v>
                </c:pt>
                <c:pt idx="97818" formatCode="0.00E+00">
                  <c:v>1.8699999999999999E-3</c:v>
                </c:pt>
                <c:pt idx="97819" formatCode="0.00E+00">
                  <c:v>1.8699999999999999E-3</c:v>
                </c:pt>
                <c:pt idx="97820" formatCode="0.00E+00">
                  <c:v>1.8699999999999999E-3</c:v>
                </c:pt>
                <c:pt idx="97821" formatCode="0.00E+00">
                  <c:v>1.8699999999999999E-3</c:v>
                </c:pt>
                <c:pt idx="97822" formatCode="0.00E+00">
                  <c:v>1.8699999999999999E-3</c:v>
                </c:pt>
                <c:pt idx="97823" formatCode="0.00E+00">
                  <c:v>1.8699999999999999E-3</c:v>
                </c:pt>
                <c:pt idx="97824" formatCode="0.00E+00">
                  <c:v>1.8699999999999999E-3</c:v>
                </c:pt>
                <c:pt idx="97825" formatCode="0.00E+00">
                  <c:v>1.8699999999999999E-3</c:v>
                </c:pt>
                <c:pt idx="97826" formatCode="0.00E+00">
                  <c:v>1.8699999999999999E-3</c:v>
                </c:pt>
                <c:pt idx="97827" formatCode="0.00E+00">
                  <c:v>1.8699999999999999E-3</c:v>
                </c:pt>
                <c:pt idx="97828" formatCode="0.00E+00">
                  <c:v>1.8699999999999999E-3</c:v>
                </c:pt>
                <c:pt idx="97829" formatCode="0.00E+00">
                  <c:v>1.8699999999999999E-3</c:v>
                </c:pt>
                <c:pt idx="97830" formatCode="0.00E+00">
                  <c:v>1.8699999999999999E-3</c:v>
                </c:pt>
                <c:pt idx="97831" formatCode="0.00E+00">
                  <c:v>1.8699999999999999E-3</c:v>
                </c:pt>
                <c:pt idx="97832" formatCode="0.00E+00">
                  <c:v>1.8699999999999999E-3</c:v>
                </c:pt>
                <c:pt idx="97833" formatCode="0.00E+00">
                  <c:v>1.8699999999999999E-3</c:v>
                </c:pt>
                <c:pt idx="97834" formatCode="0.00E+00">
                  <c:v>1.8699999999999999E-3</c:v>
                </c:pt>
                <c:pt idx="97835" formatCode="0.00E+00">
                  <c:v>1.8699999999999999E-3</c:v>
                </c:pt>
                <c:pt idx="97836" formatCode="0.00E+00">
                  <c:v>1.8699999999999999E-3</c:v>
                </c:pt>
                <c:pt idx="97837" formatCode="0.00E+00">
                  <c:v>1.8699999999999999E-3</c:v>
                </c:pt>
                <c:pt idx="97838" formatCode="0.00E+00">
                  <c:v>1.8699999999999999E-3</c:v>
                </c:pt>
                <c:pt idx="97839" formatCode="0.00E+00">
                  <c:v>1.8699999999999999E-3</c:v>
                </c:pt>
                <c:pt idx="97840" formatCode="0.00E+00">
                  <c:v>1.8699999999999999E-3</c:v>
                </c:pt>
                <c:pt idx="97841" formatCode="0.00E+00">
                  <c:v>1.8699999999999999E-3</c:v>
                </c:pt>
                <c:pt idx="97842" formatCode="0.00E+00">
                  <c:v>1.8699999999999999E-3</c:v>
                </c:pt>
                <c:pt idx="97843" formatCode="0.00E+00">
                  <c:v>1.8699999999999999E-3</c:v>
                </c:pt>
                <c:pt idx="97844" formatCode="0.00E+00">
                  <c:v>1.8699999999999999E-3</c:v>
                </c:pt>
                <c:pt idx="97845" formatCode="0.00E+00">
                  <c:v>1.8699999999999999E-3</c:v>
                </c:pt>
                <c:pt idx="97846" formatCode="0.00E+00">
                  <c:v>1.8699999999999999E-3</c:v>
                </c:pt>
                <c:pt idx="97847" formatCode="0.00E+00">
                  <c:v>1.8699999999999999E-3</c:v>
                </c:pt>
                <c:pt idx="97848" formatCode="0.00E+00">
                  <c:v>1.8699999999999999E-3</c:v>
                </c:pt>
                <c:pt idx="97849" formatCode="0.00E+00">
                  <c:v>1.8699999999999999E-3</c:v>
                </c:pt>
                <c:pt idx="97850" formatCode="0.00E+00">
                  <c:v>1.8699999999999999E-3</c:v>
                </c:pt>
                <c:pt idx="97851" formatCode="0.00E+00">
                  <c:v>1.8699999999999999E-3</c:v>
                </c:pt>
                <c:pt idx="97852" formatCode="0.00E+00">
                  <c:v>1.8699999999999999E-3</c:v>
                </c:pt>
                <c:pt idx="97853" formatCode="0.00E+00">
                  <c:v>1.8699999999999999E-3</c:v>
                </c:pt>
                <c:pt idx="97854" formatCode="0.00E+00">
                  <c:v>1.8699999999999999E-3</c:v>
                </c:pt>
                <c:pt idx="97855" formatCode="0.00E+00">
                  <c:v>1.8699999999999999E-3</c:v>
                </c:pt>
                <c:pt idx="97856" formatCode="0.00E+00">
                  <c:v>1.8699999999999999E-3</c:v>
                </c:pt>
                <c:pt idx="97857" formatCode="0.00E+00">
                  <c:v>1.8699999999999999E-3</c:v>
                </c:pt>
                <c:pt idx="97858" formatCode="0.00E+00">
                  <c:v>1.8699999999999999E-3</c:v>
                </c:pt>
                <c:pt idx="97859" formatCode="0.00E+00">
                  <c:v>1.8699999999999999E-3</c:v>
                </c:pt>
                <c:pt idx="97860" formatCode="0.00E+00">
                  <c:v>1.8699999999999999E-3</c:v>
                </c:pt>
                <c:pt idx="97861" formatCode="0.00E+00">
                  <c:v>1.8699999999999999E-3</c:v>
                </c:pt>
                <c:pt idx="97862" formatCode="0.00E+00">
                  <c:v>1.8699999999999999E-3</c:v>
                </c:pt>
                <c:pt idx="97863" formatCode="0.00E+00">
                  <c:v>1.8699999999999999E-3</c:v>
                </c:pt>
                <c:pt idx="97864" formatCode="0.00E+00">
                  <c:v>1.8699999999999999E-3</c:v>
                </c:pt>
                <c:pt idx="97865" formatCode="0.00E+00">
                  <c:v>1.8699999999999999E-3</c:v>
                </c:pt>
                <c:pt idx="97866" formatCode="0.00E+00">
                  <c:v>1.8699999999999999E-3</c:v>
                </c:pt>
                <c:pt idx="97867" formatCode="0.00E+00">
                  <c:v>1.8699999999999999E-3</c:v>
                </c:pt>
                <c:pt idx="97868" formatCode="0.00E+00">
                  <c:v>1.8699999999999999E-3</c:v>
                </c:pt>
                <c:pt idx="97869" formatCode="0.00E+00">
                  <c:v>1.8699999999999999E-3</c:v>
                </c:pt>
                <c:pt idx="97870" formatCode="0.00E+00">
                  <c:v>1.8699999999999999E-3</c:v>
                </c:pt>
                <c:pt idx="97871" formatCode="0.00E+00">
                  <c:v>1.8699999999999999E-3</c:v>
                </c:pt>
                <c:pt idx="97872" formatCode="0.00E+00">
                  <c:v>1.8699999999999999E-3</c:v>
                </c:pt>
                <c:pt idx="97873" formatCode="0.00E+00">
                  <c:v>1.8699999999999999E-3</c:v>
                </c:pt>
                <c:pt idx="97874" formatCode="0.00E+00">
                  <c:v>1.8699999999999999E-3</c:v>
                </c:pt>
                <c:pt idx="97875" formatCode="0.00E+00">
                  <c:v>1.8699999999999999E-3</c:v>
                </c:pt>
                <c:pt idx="97876" formatCode="0.00E+00">
                  <c:v>1.8699999999999999E-3</c:v>
                </c:pt>
                <c:pt idx="97877" formatCode="0.00E+00">
                  <c:v>1.8699999999999999E-3</c:v>
                </c:pt>
                <c:pt idx="97878" formatCode="0.00E+00">
                  <c:v>1.8699999999999999E-3</c:v>
                </c:pt>
                <c:pt idx="97879" formatCode="0.00E+00">
                  <c:v>1.8699999999999999E-3</c:v>
                </c:pt>
                <c:pt idx="97880" formatCode="0.00E+00">
                  <c:v>1.8699999999999999E-3</c:v>
                </c:pt>
                <c:pt idx="97881" formatCode="0.00E+00">
                  <c:v>1.8699999999999999E-3</c:v>
                </c:pt>
                <c:pt idx="97882" formatCode="0.00E+00">
                  <c:v>1.8699999999999999E-3</c:v>
                </c:pt>
                <c:pt idx="97883" formatCode="0.00E+00">
                  <c:v>1.8699999999999999E-3</c:v>
                </c:pt>
                <c:pt idx="97884" formatCode="0.00E+00">
                  <c:v>1.8699999999999999E-3</c:v>
                </c:pt>
                <c:pt idx="97885" formatCode="0.00E+00">
                  <c:v>1.8699999999999999E-3</c:v>
                </c:pt>
                <c:pt idx="97886" formatCode="0.00E+00">
                  <c:v>1.8699999999999999E-3</c:v>
                </c:pt>
                <c:pt idx="97887" formatCode="0.00E+00">
                  <c:v>1.8699999999999999E-3</c:v>
                </c:pt>
                <c:pt idx="97888" formatCode="0.00E+00">
                  <c:v>1.8699999999999999E-3</c:v>
                </c:pt>
                <c:pt idx="97889" formatCode="0.00E+00">
                  <c:v>1.8699999999999999E-3</c:v>
                </c:pt>
                <c:pt idx="97890" formatCode="0.00E+00">
                  <c:v>1.8699999999999999E-3</c:v>
                </c:pt>
                <c:pt idx="97891" formatCode="0.00E+00">
                  <c:v>1.8699999999999999E-3</c:v>
                </c:pt>
                <c:pt idx="97892" formatCode="0.00E+00">
                  <c:v>1.8699999999999999E-3</c:v>
                </c:pt>
                <c:pt idx="97893" formatCode="0.00E+00">
                  <c:v>1.8699999999999999E-3</c:v>
                </c:pt>
                <c:pt idx="97894" formatCode="0.00E+00">
                  <c:v>1.8699999999999999E-3</c:v>
                </c:pt>
                <c:pt idx="97895" formatCode="0.00E+00">
                  <c:v>1.8699999999999999E-3</c:v>
                </c:pt>
                <c:pt idx="97896" formatCode="0.00E+00">
                  <c:v>1.8699999999999999E-3</c:v>
                </c:pt>
                <c:pt idx="97897" formatCode="0.00E+00">
                  <c:v>1.8699999999999999E-3</c:v>
                </c:pt>
                <c:pt idx="97898" formatCode="0.00E+00">
                  <c:v>1.8699999999999999E-3</c:v>
                </c:pt>
                <c:pt idx="97899" formatCode="0.00E+00">
                  <c:v>1.8699999999999999E-3</c:v>
                </c:pt>
                <c:pt idx="97900" formatCode="0.00E+00">
                  <c:v>1.8699999999999999E-3</c:v>
                </c:pt>
                <c:pt idx="97901" formatCode="0.00E+00">
                  <c:v>1.8699999999999999E-3</c:v>
                </c:pt>
                <c:pt idx="97902" formatCode="0.00E+00">
                  <c:v>1.8699999999999999E-3</c:v>
                </c:pt>
                <c:pt idx="97903" formatCode="0.00E+00">
                  <c:v>1.8699999999999999E-3</c:v>
                </c:pt>
                <c:pt idx="97904" formatCode="0.00E+00">
                  <c:v>1.8699999999999999E-3</c:v>
                </c:pt>
                <c:pt idx="97905" formatCode="0.00E+00">
                  <c:v>1.8699999999999999E-3</c:v>
                </c:pt>
                <c:pt idx="97906" formatCode="0.00E+00">
                  <c:v>1.8699999999999999E-3</c:v>
                </c:pt>
                <c:pt idx="97907" formatCode="0.00E+00">
                  <c:v>1.8699999999999999E-3</c:v>
                </c:pt>
                <c:pt idx="97908" formatCode="0.00E+00">
                  <c:v>1.8699999999999999E-3</c:v>
                </c:pt>
                <c:pt idx="97909" formatCode="0.00E+00">
                  <c:v>1.8699999999999999E-3</c:v>
                </c:pt>
                <c:pt idx="97910" formatCode="0.00E+00">
                  <c:v>1.8699999999999999E-3</c:v>
                </c:pt>
                <c:pt idx="97911" formatCode="0.00E+00">
                  <c:v>1.8699999999999999E-3</c:v>
                </c:pt>
                <c:pt idx="97912" formatCode="0.00E+00">
                  <c:v>1.8699999999999999E-3</c:v>
                </c:pt>
                <c:pt idx="97913" formatCode="0.00E+00">
                  <c:v>1.8699999999999999E-3</c:v>
                </c:pt>
                <c:pt idx="97914" formatCode="0.00E+00">
                  <c:v>1.8699999999999999E-3</c:v>
                </c:pt>
                <c:pt idx="97915" formatCode="0.00E+00">
                  <c:v>1.8699999999999999E-3</c:v>
                </c:pt>
                <c:pt idx="97916" formatCode="0.00E+00">
                  <c:v>1.8699999999999999E-3</c:v>
                </c:pt>
                <c:pt idx="97917" formatCode="0.00E+00">
                  <c:v>1.8699999999999999E-3</c:v>
                </c:pt>
                <c:pt idx="97918" formatCode="0.00E+00">
                  <c:v>1.8699999999999999E-3</c:v>
                </c:pt>
                <c:pt idx="97919" formatCode="0.00E+00">
                  <c:v>1.8699999999999999E-3</c:v>
                </c:pt>
                <c:pt idx="97920" formatCode="0.00E+00">
                  <c:v>1.8699999999999999E-3</c:v>
                </c:pt>
                <c:pt idx="97921" formatCode="0.00E+00">
                  <c:v>1.8699999999999999E-3</c:v>
                </c:pt>
                <c:pt idx="97922" formatCode="0.00E+00">
                  <c:v>1.8699999999999999E-3</c:v>
                </c:pt>
                <c:pt idx="97923" formatCode="0.00E+00">
                  <c:v>1.8699999999999999E-3</c:v>
                </c:pt>
                <c:pt idx="97924" formatCode="0.00E+00">
                  <c:v>1.8699999999999999E-3</c:v>
                </c:pt>
                <c:pt idx="97925" formatCode="0.00E+00">
                  <c:v>1.8699999999999999E-3</c:v>
                </c:pt>
                <c:pt idx="97926" formatCode="0.00E+00">
                  <c:v>1.8699999999999999E-3</c:v>
                </c:pt>
                <c:pt idx="97927" formatCode="0.00E+00">
                  <c:v>1.8699999999999999E-3</c:v>
                </c:pt>
                <c:pt idx="97928" formatCode="0.00E+00">
                  <c:v>1.8699999999999999E-3</c:v>
                </c:pt>
                <c:pt idx="97929" formatCode="0.00E+00">
                  <c:v>1.8699999999999999E-3</c:v>
                </c:pt>
                <c:pt idx="97930" formatCode="0.00E+00">
                  <c:v>1.8699999999999999E-3</c:v>
                </c:pt>
                <c:pt idx="97931" formatCode="0.00E+00">
                  <c:v>1.8699999999999999E-3</c:v>
                </c:pt>
                <c:pt idx="97932" formatCode="0.00E+00">
                  <c:v>1.8699999999999999E-3</c:v>
                </c:pt>
                <c:pt idx="97933" formatCode="0.00E+00">
                  <c:v>1.8699999999999999E-3</c:v>
                </c:pt>
                <c:pt idx="97934" formatCode="0.00E+00">
                  <c:v>1.8699999999999999E-3</c:v>
                </c:pt>
                <c:pt idx="97935" formatCode="0.00E+00">
                  <c:v>1.8699999999999999E-3</c:v>
                </c:pt>
                <c:pt idx="97936" formatCode="0.00E+00">
                  <c:v>1.8699999999999999E-3</c:v>
                </c:pt>
                <c:pt idx="97937" formatCode="0.00E+00">
                  <c:v>1.8699999999999999E-3</c:v>
                </c:pt>
                <c:pt idx="97938" formatCode="0.00E+00">
                  <c:v>1.8699999999999999E-3</c:v>
                </c:pt>
                <c:pt idx="97939" formatCode="0.00E+00">
                  <c:v>1.8699999999999999E-3</c:v>
                </c:pt>
                <c:pt idx="97940" formatCode="0.00E+00">
                  <c:v>1.8699999999999999E-3</c:v>
                </c:pt>
                <c:pt idx="97941" formatCode="0.00E+00">
                  <c:v>1.8699999999999999E-3</c:v>
                </c:pt>
                <c:pt idx="97942" formatCode="0.00E+00">
                  <c:v>1.8699999999999999E-3</c:v>
                </c:pt>
                <c:pt idx="97943" formatCode="0.00E+00">
                  <c:v>1.8699999999999999E-3</c:v>
                </c:pt>
                <c:pt idx="97944" formatCode="0.00E+00">
                  <c:v>1.8699999999999999E-3</c:v>
                </c:pt>
                <c:pt idx="97945" formatCode="0.00E+00">
                  <c:v>1.8699999999999999E-3</c:v>
                </c:pt>
                <c:pt idx="97946" formatCode="0.00E+00">
                  <c:v>1.8699999999999999E-3</c:v>
                </c:pt>
                <c:pt idx="97947" formatCode="0.00E+00">
                  <c:v>1.8699999999999999E-3</c:v>
                </c:pt>
                <c:pt idx="97948" formatCode="0.00E+00">
                  <c:v>1.8699999999999999E-3</c:v>
                </c:pt>
                <c:pt idx="97949" formatCode="0.00E+00">
                  <c:v>1.8699999999999999E-3</c:v>
                </c:pt>
                <c:pt idx="97950" formatCode="0.00E+00">
                  <c:v>1.8699999999999999E-3</c:v>
                </c:pt>
                <c:pt idx="97951" formatCode="0.00E+00">
                  <c:v>1.8699999999999999E-3</c:v>
                </c:pt>
                <c:pt idx="97952" formatCode="0.00E+00">
                  <c:v>1.8699999999999999E-3</c:v>
                </c:pt>
                <c:pt idx="97953" formatCode="0.00E+00">
                  <c:v>1.8699999999999999E-3</c:v>
                </c:pt>
                <c:pt idx="97954" formatCode="0.00E+00">
                  <c:v>1.8699999999999999E-3</c:v>
                </c:pt>
                <c:pt idx="97955" formatCode="0.00E+00">
                  <c:v>1.8699999999999999E-3</c:v>
                </c:pt>
                <c:pt idx="97956" formatCode="0.00E+00">
                  <c:v>1.8699999999999999E-3</c:v>
                </c:pt>
                <c:pt idx="97957" formatCode="0.00E+00">
                  <c:v>1.8699999999999999E-3</c:v>
                </c:pt>
                <c:pt idx="97958" formatCode="0.00E+00">
                  <c:v>1.8699999999999999E-3</c:v>
                </c:pt>
                <c:pt idx="97959" formatCode="0.00E+00">
                  <c:v>1.8699999999999999E-3</c:v>
                </c:pt>
                <c:pt idx="97960" formatCode="0.00E+00">
                  <c:v>1.8699999999999999E-3</c:v>
                </c:pt>
                <c:pt idx="97961" formatCode="0.00E+00">
                  <c:v>1.8699999999999999E-3</c:v>
                </c:pt>
                <c:pt idx="97962" formatCode="0.00E+00">
                  <c:v>1.8699999999999999E-3</c:v>
                </c:pt>
                <c:pt idx="97963" formatCode="0.00E+00">
                  <c:v>1.8699999999999999E-3</c:v>
                </c:pt>
                <c:pt idx="97964" formatCode="0.00E+00">
                  <c:v>1.8699999999999999E-3</c:v>
                </c:pt>
                <c:pt idx="97965" formatCode="0.00E+00">
                  <c:v>1.8699999999999999E-3</c:v>
                </c:pt>
                <c:pt idx="97966" formatCode="0.00E+00">
                  <c:v>1.8699999999999999E-3</c:v>
                </c:pt>
                <c:pt idx="97967" formatCode="0.00E+00">
                  <c:v>1.8699999999999999E-3</c:v>
                </c:pt>
                <c:pt idx="97968" formatCode="0.00E+00">
                  <c:v>1.8699999999999999E-3</c:v>
                </c:pt>
                <c:pt idx="97969" formatCode="0.00E+00">
                  <c:v>1.8699999999999999E-3</c:v>
                </c:pt>
                <c:pt idx="97970" formatCode="0.00E+00">
                  <c:v>1.8699999999999999E-3</c:v>
                </c:pt>
                <c:pt idx="97971" formatCode="0.00E+00">
                  <c:v>1.8699999999999999E-3</c:v>
                </c:pt>
                <c:pt idx="97972" formatCode="0.00E+00">
                  <c:v>1.8699999999999999E-3</c:v>
                </c:pt>
                <c:pt idx="97973" formatCode="0.00E+00">
                  <c:v>1.8699999999999999E-3</c:v>
                </c:pt>
                <c:pt idx="97974" formatCode="0.00E+00">
                  <c:v>1.8699999999999999E-3</c:v>
                </c:pt>
                <c:pt idx="97975" formatCode="0.00E+00">
                  <c:v>1.8699999999999999E-3</c:v>
                </c:pt>
                <c:pt idx="97976" formatCode="0.00E+00">
                  <c:v>1.8699999999999999E-3</c:v>
                </c:pt>
                <c:pt idx="97977" formatCode="0.00E+00">
                  <c:v>1.8699999999999999E-3</c:v>
                </c:pt>
                <c:pt idx="97978" formatCode="0.00E+00">
                  <c:v>1.8699999999999999E-3</c:v>
                </c:pt>
                <c:pt idx="97979" formatCode="0.00E+00">
                  <c:v>1.8699999999999999E-3</c:v>
                </c:pt>
                <c:pt idx="97980" formatCode="0.00E+00">
                  <c:v>1.8699999999999999E-3</c:v>
                </c:pt>
                <c:pt idx="97981" formatCode="0.00E+00">
                  <c:v>1.8699999999999999E-3</c:v>
                </c:pt>
                <c:pt idx="97982" formatCode="0.00E+00">
                  <c:v>1.8699999999999999E-3</c:v>
                </c:pt>
                <c:pt idx="97983" formatCode="0.00E+00">
                  <c:v>1.8699999999999999E-3</c:v>
                </c:pt>
                <c:pt idx="97984" formatCode="0.00E+00">
                  <c:v>1.8699999999999999E-3</c:v>
                </c:pt>
                <c:pt idx="97985" formatCode="0.00E+00">
                  <c:v>1.8699999999999999E-3</c:v>
                </c:pt>
                <c:pt idx="97986" formatCode="0.00E+00">
                  <c:v>1.8699999999999999E-3</c:v>
                </c:pt>
                <c:pt idx="97987" formatCode="0.00E+00">
                  <c:v>1.8699999999999999E-3</c:v>
                </c:pt>
                <c:pt idx="97988" formatCode="0.00E+00">
                  <c:v>1.8699999999999999E-3</c:v>
                </c:pt>
                <c:pt idx="97989" formatCode="0.00E+00">
                  <c:v>1.8699999999999999E-3</c:v>
                </c:pt>
                <c:pt idx="97990" formatCode="0.00E+00">
                  <c:v>1.8699999999999999E-3</c:v>
                </c:pt>
                <c:pt idx="97991" formatCode="0.00E+00">
                  <c:v>1.8699999999999999E-3</c:v>
                </c:pt>
                <c:pt idx="97992" formatCode="0.00E+00">
                  <c:v>1.8699999999999999E-3</c:v>
                </c:pt>
                <c:pt idx="97993" formatCode="0.00E+00">
                  <c:v>1.8699999999999999E-3</c:v>
                </c:pt>
                <c:pt idx="97994" formatCode="0.00E+00">
                  <c:v>1.8699999999999999E-3</c:v>
                </c:pt>
                <c:pt idx="97995" formatCode="0.00E+00">
                  <c:v>1.8699999999999999E-3</c:v>
                </c:pt>
                <c:pt idx="97996" formatCode="0.00E+00">
                  <c:v>1.8699999999999999E-3</c:v>
                </c:pt>
                <c:pt idx="97997" formatCode="0.00E+00">
                  <c:v>1.8699999999999999E-3</c:v>
                </c:pt>
                <c:pt idx="97998" formatCode="0.00E+00">
                  <c:v>1.8699999999999999E-3</c:v>
                </c:pt>
                <c:pt idx="97999" formatCode="0.00E+00">
                  <c:v>1.8699999999999999E-3</c:v>
                </c:pt>
                <c:pt idx="98000" formatCode="0.00E+00">
                  <c:v>1.8699999999999999E-3</c:v>
                </c:pt>
                <c:pt idx="98001" formatCode="0.00E+00">
                  <c:v>1.8699999999999999E-3</c:v>
                </c:pt>
                <c:pt idx="98002" formatCode="0.00E+00">
                  <c:v>1.8699999999999999E-3</c:v>
                </c:pt>
                <c:pt idx="98003" formatCode="0.00E+00">
                  <c:v>1.8699999999999999E-3</c:v>
                </c:pt>
                <c:pt idx="98004" formatCode="0.00E+00">
                  <c:v>1.8699999999999999E-3</c:v>
                </c:pt>
                <c:pt idx="98005" formatCode="0.00E+00">
                  <c:v>1.8699999999999999E-3</c:v>
                </c:pt>
                <c:pt idx="98006" formatCode="0.00E+00">
                  <c:v>1.8699999999999999E-3</c:v>
                </c:pt>
                <c:pt idx="98007" formatCode="0.00E+00">
                  <c:v>1.8699999999999999E-3</c:v>
                </c:pt>
                <c:pt idx="98008" formatCode="0.00E+00">
                  <c:v>1.8699999999999999E-3</c:v>
                </c:pt>
                <c:pt idx="98009" formatCode="0.00E+00">
                  <c:v>1.8699999999999999E-3</c:v>
                </c:pt>
                <c:pt idx="98010" formatCode="0.00E+00">
                  <c:v>1.8699999999999999E-3</c:v>
                </c:pt>
                <c:pt idx="98011" formatCode="0.00E+00">
                  <c:v>1.8699999999999999E-3</c:v>
                </c:pt>
                <c:pt idx="98012" formatCode="0.00E+00">
                  <c:v>1.8699999999999999E-3</c:v>
                </c:pt>
                <c:pt idx="98013" formatCode="0.00E+00">
                  <c:v>1.8699999999999999E-3</c:v>
                </c:pt>
                <c:pt idx="98014" formatCode="0.00E+00">
                  <c:v>1.8699999999999999E-3</c:v>
                </c:pt>
                <c:pt idx="98015" formatCode="0.00E+00">
                  <c:v>1.8699999999999999E-3</c:v>
                </c:pt>
                <c:pt idx="98016" formatCode="0.00E+00">
                  <c:v>1.8699999999999999E-3</c:v>
                </c:pt>
                <c:pt idx="98017" formatCode="0.00E+00">
                  <c:v>1.8699999999999999E-3</c:v>
                </c:pt>
                <c:pt idx="98018" formatCode="0.00E+00">
                  <c:v>1.8699999999999999E-3</c:v>
                </c:pt>
                <c:pt idx="98019" formatCode="0.00E+00">
                  <c:v>1.8699999999999999E-3</c:v>
                </c:pt>
                <c:pt idx="98020" formatCode="0.00E+00">
                  <c:v>1.8699999999999999E-3</c:v>
                </c:pt>
                <c:pt idx="98021" formatCode="0.00E+00">
                  <c:v>1.8699999999999999E-3</c:v>
                </c:pt>
                <c:pt idx="98022" formatCode="0.00E+00">
                  <c:v>1.8699999999999999E-3</c:v>
                </c:pt>
                <c:pt idx="98023" formatCode="0.00E+00">
                  <c:v>1.8699999999999999E-3</c:v>
                </c:pt>
                <c:pt idx="98024" formatCode="0.00E+00">
                  <c:v>1.8699999999999999E-3</c:v>
                </c:pt>
                <c:pt idx="98025" formatCode="0.00E+00">
                  <c:v>1.8699999999999999E-3</c:v>
                </c:pt>
                <c:pt idx="98026" formatCode="0.00E+00">
                  <c:v>1.8699999999999999E-3</c:v>
                </c:pt>
                <c:pt idx="98027" formatCode="0.00E+00">
                  <c:v>1.8699999999999999E-3</c:v>
                </c:pt>
                <c:pt idx="98028" formatCode="0.00E+00">
                  <c:v>1.8699999999999999E-3</c:v>
                </c:pt>
                <c:pt idx="98029" formatCode="0.00E+00">
                  <c:v>1.8699999999999999E-3</c:v>
                </c:pt>
                <c:pt idx="98030" formatCode="0.00E+00">
                  <c:v>1.8699999999999999E-3</c:v>
                </c:pt>
                <c:pt idx="98031" formatCode="0.00E+00">
                  <c:v>1.8699999999999999E-3</c:v>
                </c:pt>
                <c:pt idx="98032" formatCode="0.00E+00">
                  <c:v>1.8699999999999999E-3</c:v>
                </c:pt>
                <c:pt idx="98033" formatCode="0.00E+00">
                  <c:v>1.8699999999999999E-3</c:v>
                </c:pt>
                <c:pt idx="98034" formatCode="0.00E+00">
                  <c:v>1.8699999999999999E-3</c:v>
                </c:pt>
                <c:pt idx="98035" formatCode="0.00E+00">
                  <c:v>1.8699999999999999E-3</c:v>
                </c:pt>
                <c:pt idx="98036" formatCode="0.00E+00">
                  <c:v>1.8699999999999999E-3</c:v>
                </c:pt>
                <c:pt idx="98037" formatCode="0.00E+00">
                  <c:v>1.8699999999999999E-3</c:v>
                </c:pt>
                <c:pt idx="98038" formatCode="0.00E+00">
                  <c:v>1.8699999999999999E-3</c:v>
                </c:pt>
                <c:pt idx="98039" formatCode="0.00E+00">
                  <c:v>1.8699999999999999E-3</c:v>
                </c:pt>
                <c:pt idx="98040" formatCode="0.00E+00">
                  <c:v>1.8699999999999999E-3</c:v>
                </c:pt>
                <c:pt idx="98041" formatCode="0.00E+00">
                  <c:v>1.8699999999999999E-3</c:v>
                </c:pt>
                <c:pt idx="98042" formatCode="0.00E+00">
                  <c:v>1.8699999999999999E-3</c:v>
                </c:pt>
                <c:pt idx="98043" formatCode="0.00E+00">
                  <c:v>1.8699999999999999E-3</c:v>
                </c:pt>
                <c:pt idx="98044" formatCode="0.00E+00">
                  <c:v>1.8699999999999999E-3</c:v>
                </c:pt>
                <c:pt idx="98045" formatCode="0.00E+00">
                  <c:v>1.8699999999999999E-3</c:v>
                </c:pt>
                <c:pt idx="98046" formatCode="0.00E+00">
                  <c:v>1.8699999999999999E-3</c:v>
                </c:pt>
                <c:pt idx="98047" formatCode="0.00E+00">
                  <c:v>1.8699999999999999E-3</c:v>
                </c:pt>
                <c:pt idx="98048" formatCode="0.00E+00">
                  <c:v>1.8699999999999999E-3</c:v>
                </c:pt>
                <c:pt idx="98049" formatCode="0.00E+00">
                  <c:v>1.8699999999999999E-3</c:v>
                </c:pt>
                <c:pt idx="98050" formatCode="0.00E+00">
                  <c:v>1.8699999999999999E-3</c:v>
                </c:pt>
                <c:pt idx="98051" formatCode="0.00E+00">
                  <c:v>1.8699999999999999E-3</c:v>
                </c:pt>
                <c:pt idx="98052" formatCode="0.00E+00">
                  <c:v>1.8699999999999999E-3</c:v>
                </c:pt>
                <c:pt idx="98053" formatCode="0.00E+00">
                  <c:v>1.8699999999999999E-3</c:v>
                </c:pt>
                <c:pt idx="98054" formatCode="0.00E+00">
                  <c:v>1.8699999999999999E-3</c:v>
                </c:pt>
                <c:pt idx="98055" formatCode="0.00E+00">
                  <c:v>1.8699999999999999E-3</c:v>
                </c:pt>
                <c:pt idx="98056" formatCode="0.00E+00">
                  <c:v>1.8699999999999999E-3</c:v>
                </c:pt>
                <c:pt idx="98057" formatCode="0.00E+00">
                  <c:v>1.8699999999999999E-3</c:v>
                </c:pt>
                <c:pt idx="98058" formatCode="0.00E+00">
                  <c:v>1.8699999999999999E-3</c:v>
                </c:pt>
                <c:pt idx="98059" formatCode="0.00E+00">
                  <c:v>1.8699999999999999E-3</c:v>
                </c:pt>
                <c:pt idx="98060" formatCode="0.00E+00">
                  <c:v>1.8699999999999999E-3</c:v>
                </c:pt>
                <c:pt idx="98061" formatCode="0.00E+00">
                  <c:v>1.8699999999999999E-3</c:v>
                </c:pt>
                <c:pt idx="98062" formatCode="0.00E+00">
                  <c:v>1.8699999999999999E-3</c:v>
                </c:pt>
                <c:pt idx="98063" formatCode="0.00E+00">
                  <c:v>1.8699999999999999E-3</c:v>
                </c:pt>
                <c:pt idx="98064" formatCode="0.00E+00">
                  <c:v>1.8699999999999999E-3</c:v>
                </c:pt>
                <c:pt idx="98065" formatCode="0.00E+00">
                  <c:v>1.8699999999999999E-3</c:v>
                </c:pt>
                <c:pt idx="98066" formatCode="0.00E+00">
                  <c:v>1.8699999999999999E-3</c:v>
                </c:pt>
                <c:pt idx="98067" formatCode="0.00E+00">
                  <c:v>1.8699999999999999E-3</c:v>
                </c:pt>
                <c:pt idx="98068" formatCode="0.00E+00">
                  <c:v>1.8699999999999999E-3</c:v>
                </c:pt>
                <c:pt idx="98069" formatCode="0.00E+00">
                  <c:v>1.8699999999999999E-3</c:v>
                </c:pt>
                <c:pt idx="98070" formatCode="0.00E+00">
                  <c:v>1.8699999999999999E-3</c:v>
                </c:pt>
                <c:pt idx="98071" formatCode="0.00E+00">
                  <c:v>1.8699999999999999E-3</c:v>
                </c:pt>
                <c:pt idx="98072" formatCode="0.00E+00">
                  <c:v>1.8699999999999999E-3</c:v>
                </c:pt>
                <c:pt idx="98073" formatCode="0.00E+00">
                  <c:v>1.8699999999999999E-3</c:v>
                </c:pt>
                <c:pt idx="98074" formatCode="0.00E+00">
                  <c:v>1.8699999999999999E-3</c:v>
                </c:pt>
                <c:pt idx="98075" formatCode="0.00E+00">
                  <c:v>1.8699999999999999E-3</c:v>
                </c:pt>
                <c:pt idx="98076" formatCode="0.00E+00">
                  <c:v>1.8699999999999999E-3</c:v>
                </c:pt>
                <c:pt idx="98077" formatCode="0.00E+00">
                  <c:v>1.8699999999999999E-3</c:v>
                </c:pt>
                <c:pt idx="98078" formatCode="0.00E+00">
                  <c:v>1.8699999999999999E-3</c:v>
                </c:pt>
                <c:pt idx="98079" formatCode="0.00E+00">
                  <c:v>1.8699999999999999E-3</c:v>
                </c:pt>
                <c:pt idx="98080" formatCode="0.00E+00">
                  <c:v>1.8699999999999999E-3</c:v>
                </c:pt>
                <c:pt idx="98081" formatCode="0.00E+00">
                  <c:v>1.8699999999999999E-3</c:v>
                </c:pt>
                <c:pt idx="98082" formatCode="0.00E+00">
                  <c:v>1.8699999999999999E-3</c:v>
                </c:pt>
                <c:pt idx="98083" formatCode="0.00E+00">
                  <c:v>1.8699999999999999E-3</c:v>
                </c:pt>
                <c:pt idx="98084" formatCode="0.00E+00">
                  <c:v>1.8699999999999999E-3</c:v>
                </c:pt>
                <c:pt idx="98085" formatCode="0.00E+00">
                  <c:v>1.8699999999999999E-3</c:v>
                </c:pt>
                <c:pt idx="98086" formatCode="0.00E+00">
                  <c:v>1.8699999999999999E-3</c:v>
                </c:pt>
                <c:pt idx="98087" formatCode="0.00E+00">
                  <c:v>1.8699999999999999E-3</c:v>
                </c:pt>
                <c:pt idx="98088" formatCode="0.00E+00">
                  <c:v>1.8699999999999999E-3</c:v>
                </c:pt>
                <c:pt idx="98089" formatCode="0.00E+00">
                  <c:v>1.8699999999999999E-3</c:v>
                </c:pt>
                <c:pt idx="98090" formatCode="0.00E+00">
                  <c:v>1.8699999999999999E-3</c:v>
                </c:pt>
                <c:pt idx="98091" formatCode="0.00E+00">
                  <c:v>1.8699999999999999E-3</c:v>
                </c:pt>
                <c:pt idx="98092" formatCode="0.00E+00">
                  <c:v>1.8699999999999999E-3</c:v>
                </c:pt>
                <c:pt idx="98093" formatCode="0.00E+00">
                  <c:v>1.8699999999999999E-3</c:v>
                </c:pt>
                <c:pt idx="98094" formatCode="0.00E+00">
                  <c:v>1.8699999999999999E-3</c:v>
                </c:pt>
                <c:pt idx="98095" formatCode="0.00E+00">
                  <c:v>1.8699999999999999E-3</c:v>
                </c:pt>
                <c:pt idx="98096" formatCode="0.00E+00">
                  <c:v>1.8699999999999999E-3</c:v>
                </c:pt>
                <c:pt idx="98097" formatCode="0.00E+00">
                  <c:v>1.8699999999999999E-3</c:v>
                </c:pt>
                <c:pt idx="98098" formatCode="0.00E+00">
                  <c:v>1.8699999999999999E-3</c:v>
                </c:pt>
                <c:pt idx="98099" formatCode="0.00E+00">
                  <c:v>1.8699999999999999E-3</c:v>
                </c:pt>
                <c:pt idx="98100" formatCode="0.00E+00">
                  <c:v>1.8699999999999999E-3</c:v>
                </c:pt>
                <c:pt idx="98101" formatCode="0.00E+00">
                  <c:v>1.8699999999999999E-3</c:v>
                </c:pt>
                <c:pt idx="98102" formatCode="0.00E+00">
                  <c:v>1.8699999999999999E-3</c:v>
                </c:pt>
                <c:pt idx="98103" formatCode="0.00E+00">
                  <c:v>1.8699999999999999E-3</c:v>
                </c:pt>
                <c:pt idx="98104" formatCode="0.00E+00">
                  <c:v>1.8699999999999999E-3</c:v>
                </c:pt>
                <c:pt idx="98105" formatCode="0.00E+00">
                  <c:v>1.8699999999999999E-3</c:v>
                </c:pt>
                <c:pt idx="98106" formatCode="0.00E+00">
                  <c:v>1.8699999999999999E-3</c:v>
                </c:pt>
                <c:pt idx="98107" formatCode="0.00E+00">
                  <c:v>1.8699999999999999E-3</c:v>
                </c:pt>
                <c:pt idx="98108" formatCode="0.00E+00">
                  <c:v>1.8699999999999999E-3</c:v>
                </c:pt>
                <c:pt idx="98109" formatCode="0.00E+00">
                  <c:v>1.8699999999999999E-3</c:v>
                </c:pt>
                <c:pt idx="98110" formatCode="0.00E+00">
                  <c:v>1.8699999999999999E-3</c:v>
                </c:pt>
                <c:pt idx="98111" formatCode="0.00E+00">
                  <c:v>1.8699999999999999E-3</c:v>
                </c:pt>
                <c:pt idx="98112" formatCode="0.00E+00">
                  <c:v>1.8699999999999999E-3</c:v>
                </c:pt>
                <c:pt idx="98113" formatCode="0.00E+00">
                  <c:v>1.8699999999999999E-3</c:v>
                </c:pt>
                <c:pt idx="98114" formatCode="0.00E+00">
                  <c:v>1.8699999999999999E-3</c:v>
                </c:pt>
                <c:pt idx="98115" formatCode="0.00E+00">
                  <c:v>1.8699999999999999E-3</c:v>
                </c:pt>
                <c:pt idx="98116" formatCode="0.00E+00">
                  <c:v>1.8699999999999999E-3</c:v>
                </c:pt>
                <c:pt idx="98117" formatCode="0.00E+00">
                  <c:v>1.8699999999999999E-3</c:v>
                </c:pt>
                <c:pt idx="98118" formatCode="0.00E+00">
                  <c:v>1.8699999999999999E-3</c:v>
                </c:pt>
                <c:pt idx="98119" formatCode="0.00E+00">
                  <c:v>1.8699999999999999E-3</c:v>
                </c:pt>
                <c:pt idx="98120" formatCode="0.00E+00">
                  <c:v>1.8699999999999999E-3</c:v>
                </c:pt>
                <c:pt idx="98121" formatCode="0.00E+00">
                  <c:v>1.8699999999999999E-3</c:v>
                </c:pt>
                <c:pt idx="98122" formatCode="0.00E+00">
                  <c:v>1.8699999999999999E-3</c:v>
                </c:pt>
                <c:pt idx="98123" formatCode="0.00E+00">
                  <c:v>1.8699999999999999E-3</c:v>
                </c:pt>
                <c:pt idx="98124" formatCode="0.00E+00">
                  <c:v>1.8699999999999999E-3</c:v>
                </c:pt>
                <c:pt idx="98125" formatCode="0.00E+00">
                  <c:v>1.8699999999999999E-3</c:v>
                </c:pt>
                <c:pt idx="98126" formatCode="0.00E+00">
                  <c:v>1.8699999999999999E-3</c:v>
                </c:pt>
                <c:pt idx="98127" formatCode="0.00E+00">
                  <c:v>1.8699999999999999E-3</c:v>
                </c:pt>
                <c:pt idx="98128" formatCode="0.00E+00">
                  <c:v>1.8699999999999999E-3</c:v>
                </c:pt>
                <c:pt idx="98129" formatCode="0.00E+00">
                  <c:v>1.8699999999999999E-3</c:v>
                </c:pt>
                <c:pt idx="98130" formatCode="0.00E+00">
                  <c:v>1.8699999999999999E-3</c:v>
                </c:pt>
                <c:pt idx="98131" formatCode="0.00E+00">
                  <c:v>1.8699999999999999E-3</c:v>
                </c:pt>
                <c:pt idx="98132" formatCode="0.00E+00">
                  <c:v>1.8699999999999999E-3</c:v>
                </c:pt>
                <c:pt idx="98133" formatCode="0.00E+00">
                  <c:v>1.8699999999999999E-3</c:v>
                </c:pt>
                <c:pt idx="98134" formatCode="0.00E+00">
                  <c:v>1.8699999999999999E-3</c:v>
                </c:pt>
                <c:pt idx="98135" formatCode="0.00E+00">
                  <c:v>1.8699999999999999E-3</c:v>
                </c:pt>
                <c:pt idx="98136" formatCode="0.00E+00">
                  <c:v>1.8699999999999999E-3</c:v>
                </c:pt>
                <c:pt idx="98137" formatCode="0.00E+00">
                  <c:v>1.8699999999999999E-3</c:v>
                </c:pt>
                <c:pt idx="98138" formatCode="0.00E+00">
                  <c:v>1.8699999999999999E-3</c:v>
                </c:pt>
                <c:pt idx="98139" formatCode="0.00E+00">
                  <c:v>1.8699999999999999E-3</c:v>
                </c:pt>
                <c:pt idx="98140" formatCode="0.00E+00">
                  <c:v>1.8699999999999999E-3</c:v>
                </c:pt>
                <c:pt idx="98141" formatCode="0.00E+00">
                  <c:v>1.8699999999999999E-3</c:v>
                </c:pt>
                <c:pt idx="98142" formatCode="0.00E+00">
                  <c:v>1.8699999999999999E-3</c:v>
                </c:pt>
                <c:pt idx="98143" formatCode="0.00E+00">
                  <c:v>1.8699999999999999E-3</c:v>
                </c:pt>
                <c:pt idx="98144" formatCode="0.00E+00">
                  <c:v>1.8699999999999999E-3</c:v>
                </c:pt>
                <c:pt idx="98145" formatCode="0.00E+00">
                  <c:v>1.8699999999999999E-3</c:v>
                </c:pt>
                <c:pt idx="98146" formatCode="0.00E+00">
                  <c:v>1.8699999999999999E-3</c:v>
                </c:pt>
                <c:pt idx="98147" formatCode="0.00E+00">
                  <c:v>1.8699999999999999E-3</c:v>
                </c:pt>
                <c:pt idx="98148" formatCode="0.00E+00">
                  <c:v>1.8699999999999999E-3</c:v>
                </c:pt>
                <c:pt idx="98149" formatCode="0.00E+00">
                  <c:v>1.8699999999999999E-3</c:v>
                </c:pt>
                <c:pt idx="98150" formatCode="0.00E+00">
                  <c:v>1.8699999999999999E-3</c:v>
                </c:pt>
                <c:pt idx="98151" formatCode="0.00E+00">
                  <c:v>1.8699999999999999E-3</c:v>
                </c:pt>
                <c:pt idx="98152" formatCode="0.00E+00">
                  <c:v>1.8699999999999999E-3</c:v>
                </c:pt>
                <c:pt idx="98153" formatCode="0.00E+00">
                  <c:v>1.8699999999999999E-3</c:v>
                </c:pt>
                <c:pt idx="98154" formatCode="0.00E+00">
                  <c:v>1.8699999999999999E-3</c:v>
                </c:pt>
                <c:pt idx="98155" formatCode="0.00E+00">
                  <c:v>1.8699999999999999E-3</c:v>
                </c:pt>
                <c:pt idx="98156" formatCode="0.00E+00">
                  <c:v>1.8699999999999999E-3</c:v>
                </c:pt>
                <c:pt idx="98157" formatCode="0.00E+00">
                  <c:v>1.8699999999999999E-3</c:v>
                </c:pt>
                <c:pt idx="98158" formatCode="0.00E+00">
                  <c:v>1.8699999999999999E-3</c:v>
                </c:pt>
                <c:pt idx="98159" formatCode="0.00E+00">
                  <c:v>1.8699999999999999E-3</c:v>
                </c:pt>
                <c:pt idx="98160" formatCode="0.00E+00">
                  <c:v>1.8699999999999999E-3</c:v>
                </c:pt>
                <c:pt idx="98161" formatCode="0.00E+00">
                  <c:v>1.8699999999999999E-3</c:v>
                </c:pt>
                <c:pt idx="98162" formatCode="0.00E+00">
                  <c:v>1.8699999999999999E-3</c:v>
                </c:pt>
                <c:pt idx="98163" formatCode="0.00E+00">
                  <c:v>1.8699999999999999E-3</c:v>
                </c:pt>
                <c:pt idx="98164" formatCode="0.00E+00">
                  <c:v>1.8699999999999999E-3</c:v>
                </c:pt>
                <c:pt idx="98165" formatCode="0.00E+00">
                  <c:v>1.8699999999999999E-3</c:v>
                </c:pt>
                <c:pt idx="98166" formatCode="0.00E+00">
                  <c:v>1.8699999999999999E-3</c:v>
                </c:pt>
                <c:pt idx="98167" formatCode="0.00E+00">
                  <c:v>1.8699999999999999E-3</c:v>
                </c:pt>
                <c:pt idx="98168" formatCode="0.00E+00">
                  <c:v>1.8699999999999999E-3</c:v>
                </c:pt>
                <c:pt idx="98169" formatCode="0.00E+00">
                  <c:v>1.8699999999999999E-3</c:v>
                </c:pt>
                <c:pt idx="98170" formatCode="0.00E+00">
                  <c:v>1.8699999999999999E-3</c:v>
                </c:pt>
                <c:pt idx="98171" formatCode="0.00E+00">
                  <c:v>1.8699999999999999E-3</c:v>
                </c:pt>
                <c:pt idx="98172" formatCode="0.00E+00">
                  <c:v>1.8699999999999999E-3</c:v>
                </c:pt>
                <c:pt idx="98173" formatCode="0.00E+00">
                  <c:v>1.8699999999999999E-3</c:v>
                </c:pt>
                <c:pt idx="98174" formatCode="0.00E+00">
                  <c:v>1.8699999999999999E-3</c:v>
                </c:pt>
                <c:pt idx="98175" formatCode="0.00E+00">
                  <c:v>1.8699999999999999E-3</c:v>
                </c:pt>
                <c:pt idx="98176" formatCode="0.00E+00">
                  <c:v>1.8699999999999999E-3</c:v>
                </c:pt>
                <c:pt idx="98177" formatCode="0.00E+00">
                  <c:v>1.8699999999999999E-3</c:v>
                </c:pt>
                <c:pt idx="98178" formatCode="0.00E+00">
                  <c:v>1.8699999999999999E-3</c:v>
                </c:pt>
                <c:pt idx="98179" formatCode="0.00E+00">
                  <c:v>1.8699999999999999E-3</c:v>
                </c:pt>
                <c:pt idx="98180" formatCode="0.00E+00">
                  <c:v>1.8699999999999999E-3</c:v>
                </c:pt>
                <c:pt idx="98181" formatCode="0.00E+00">
                  <c:v>1.8699999999999999E-3</c:v>
                </c:pt>
                <c:pt idx="98182" formatCode="0.00E+00">
                  <c:v>1.8699999999999999E-3</c:v>
                </c:pt>
                <c:pt idx="98183" formatCode="0.00E+00">
                  <c:v>1.8699999999999999E-3</c:v>
                </c:pt>
                <c:pt idx="98184" formatCode="0.00E+00">
                  <c:v>1.8699999999999999E-3</c:v>
                </c:pt>
                <c:pt idx="98185" formatCode="0.00E+00">
                  <c:v>1.8699999999999999E-3</c:v>
                </c:pt>
                <c:pt idx="98186" formatCode="0.00E+00">
                  <c:v>1.8699999999999999E-3</c:v>
                </c:pt>
                <c:pt idx="98187" formatCode="0.00E+00">
                  <c:v>1.8699999999999999E-3</c:v>
                </c:pt>
                <c:pt idx="98188" formatCode="0.00E+00">
                  <c:v>1.8699999999999999E-3</c:v>
                </c:pt>
                <c:pt idx="98189" formatCode="0.00E+00">
                  <c:v>1.8699999999999999E-3</c:v>
                </c:pt>
                <c:pt idx="98190" formatCode="0.00E+00">
                  <c:v>1.8699999999999999E-3</c:v>
                </c:pt>
                <c:pt idx="98191" formatCode="0.00E+00">
                  <c:v>1.8699999999999999E-3</c:v>
                </c:pt>
                <c:pt idx="98192" formatCode="0.00E+00">
                  <c:v>1.8699999999999999E-3</c:v>
                </c:pt>
                <c:pt idx="98193" formatCode="0.00E+00">
                  <c:v>1.8699999999999999E-3</c:v>
                </c:pt>
                <c:pt idx="98194" formatCode="0.00E+00">
                  <c:v>1.8699999999999999E-3</c:v>
                </c:pt>
                <c:pt idx="98195" formatCode="0.00E+00">
                  <c:v>1.8699999999999999E-3</c:v>
                </c:pt>
                <c:pt idx="98196" formatCode="0.00E+00">
                  <c:v>1.8699999999999999E-3</c:v>
                </c:pt>
                <c:pt idx="98197" formatCode="0.00E+00">
                  <c:v>1.8699999999999999E-3</c:v>
                </c:pt>
                <c:pt idx="98198" formatCode="0.00E+00">
                  <c:v>1.8699999999999999E-3</c:v>
                </c:pt>
                <c:pt idx="98199" formatCode="0.00E+00">
                  <c:v>1.8699999999999999E-3</c:v>
                </c:pt>
                <c:pt idx="98200" formatCode="0.00E+00">
                  <c:v>1.8699999999999999E-3</c:v>
                </c:pt>
                <c:pt idx="98201" formatCode="0.00E+00">
                  <c:v>1.8699999999999999E-3</c:v>
                </c:pt>
                <c:pt idx="98202" formatCode="0.00E+00">
                  <c:v>1.8699999999999999E-3</c:v>
                </c:pt>
                <c:pt idx="98203" formatCode="0.00E+00">
                  <c:v>1.8699999999999999E-3</c:v>
                </c:pt>
                <c:pt idx="98204" formatCode="0.00E+00">
                  <c:v>1.8699999999999999E-3</c:v>
                </c:pt>
                <c:pt idx="98205" formatCode="0.00E+00">
                  <c:v>1.8699999999999999E-3</c:v>
                </c:pt>
                <c:pt idx="98206" formatCode="0.00E+00">
                  <c:v>1.8699999999999999E-3</c:v>
                </c:pt>
                <c:pt idx="98207" formatCode="0.00E+00">
                  <c:v>1.8699999999999999E-3</c:v>
                </c:pt>
                <c:pt idx="98208" formatCode="0.00E+00">
                  <c:v>1.8699999999999999E-3</c:v>
                </c:pt>
                <c:pt idx="98209" formatCode="0.00E+00">
                  <c:v>1.8699999999999999E-3</c:v>
                </c:pt>
                <c:pt idx="98210" formatCode="0.00E+00">
                  <c:v>1.8699999999999999E-3</c:v>
                </c:pt>
                <c:pt idx="98211" formatCode="0.00E+00">
                  <c:v>1.8699999999999999E-3</c:v>
                </c:pt>
                <c:pt idx="98212" formatCode="0.00E+00">
                  <c:v>1.8699999999999999E-3</c:v>
                </c:pt>
                <c:pt idx="98213" formatCode="0.00E+00">
                  <c:v>1.8699999999999999E-3</c:v>
                </c:pt>
                <c:pt idx="98214" formatCode="0.00E+00">
                  <c:v>1.8699999999999999E-3</c:v>
                </c:pt>
                <c:pt idx="98215" formatCode="0.00E+00">
                  <c:v>1.8699999999999999E-3</c:v>
                </c:pt>
                <c:pt idx="98216" formatCode="0.00E+00">
                  <c:v>1.8699999999999999E-3</c:v>
                </c:pt>
                <c:pt idx="98217" formatCode="0.00E+00">
                  <c:v>1.8699999999999999E-3</c:v>
                </c:pt>
                <c:pt idx="98218" formatCode="0.00E+00">
                  <c:v>1.8699999999999999E-3</c:v>
                </c:pt>
                <c:pt idx="98219" formatCode="0.00E+00">
                  <c:v>1.8699999999999999E-3</c:v>
                </c:pt>
                <c:pt idx="98220" formatCode="0.00E+00">
                  <c:v>1.8699999999999999E-3</c:v>
                </c:pt>
                <c:pt idx="98221" formatCode="0.00E+00">
                  <c:v>1.8699999999999999E-3</c:v>
                </c:pt>
                <c:pt idx="98222" formatCode="0.00E+00">
                  <c:v>1.8699999999999999E-3</c:v>
                </c:pt>
                <c:pt idx="98223" formatCode="0.00E+00">
                  <c:v>1.8699999999999999E-3</c:v>
                </c:pt>
                <c:pt idx="98224" formatCode="0.00E+00">
                  <c:v>1.8699999999999999E-3</c:v>
                </c:pt>
                <c:pt idx="98225" formatCode="0.00E+00">
                  <c:v>1.8699999999999999E-3</c:v>
                </c:pt>
                <c:pt idx="98226" formatCode="0.00E+00">
                  <c:v>1.8699999999999999E-3</c:v>
                </c:pt>
                <c:pt idx="98227" formatCode="0.00E+00">
                  <c:v>1.8699999999999999E-3</c:v>
                </c:pt>
                <c:pt idx="98228" formatCode="0.00E+00">
                  <c:v>1.8699999999999999E-3</c:v>
                </c:pt>
                <c:pt idx="98229" formatCode="0.00E+00">
                  <c:v>1.8699999999999999E-3</c:v>
                </c:pt>
                <c:pt idx="98230" formatCode="0.00E+00">
                  <c:v>1.8699999999999999E-3</c:v>
                </c:pt>
                <c:pt idx="98231" formatCode="0.00E+00">
                  <c:v>1.8799999999999999E-3</c:v>
                </c:pt>
                <c:pt idx="98232" formatCode="0.00E+00">
                  <c:v>2.1299999999999999E-3</c:v>
                </c:pt>
                <c:pt idx="98233" formatCode="0.00E+00">
                  <c:v>3.4499999999999999E-3</c:v>
                </c:pt>
                <c:pt idx="98234" formatCode="0.00E+00">
                  <c:v>5.6100000000000004E-3</c:v>
                </c:pt>
                <c:pt idx="98235" formatCode="0.00E+00">
                  <c:v>6.5599999999999999E-3</c:v>
                </c:pt>
                <c:pt idx="98236" formatCode="0.00E+00">
                  <c:v>6.1000000000000004E-3</c:v>
                </c:pt>
                <c:pt idx="98237" formatCode="0.00E+00">
                  <c:v>5.6100000000000004E-3</c:v>
                </c:pt>
                <c:pt idx="98238" formatCode="0.00E+00">
                  <c:v>5.4400000000000004E-3</c:v>
                </c:pt>
                <c:pt idx="98239" formatCode="0.00E+00">
                  <c:v>5.1599999999999997E-3</c:v>
                </c:pt>
                <c:pt idx="98240" formatCode="0.00E+00">
                  <c:v>4.9500000000000004E-3</c:v>
                </c:pt>
                <c:pt idx="98241" formatCode="0.00E+00">
                  <c:v>4.7999999999999996E-3</c:v>
                </c:pt>
                <c:pt idx="98242" formatCode="0.00E+00">
                  <c:v>4.6100000000000004E-3</c:v>
                </c:pt>
                <c:pt idx="98243" formatCode="0.00E+00">
                  <c:v>4.4900000000000001E-3</c:v>
                </c:pt>
                <c:pt idx="98244" formatCode="0.00E+00">
                  <c:v>4.3499999999999997E-3</c:v>
                </c:pt>
                <c:pt idx="98245" formatCode="0.00E+00">
                  <c:v>4.2399999999999998E-3</c:v>
                </c:pt>
                <c:pt idx="98246" formatCode="0.00E+00">
                  <c:v>4.13E-3</c:v>
                </c:pt>
                <c:pt idx="98247" formatCode="0.00E+00">
                  <c:v>4.0299999999999997E-3</c:v>
                </c:pt>
                <c:pt idx="98248" formatCode="0.00E+00">
                  <c:v>3.9500000000000004E-3</c:v>
                </c:pt>
                <c:pt idx="98249" formatCode="0.00E+00">
                  <c:v>3.8600000000000001E-3</c:v>
                </c:pt>
                <c:pt idx="98250" formatCode="0.00E+00">
                  <c:v>3.8E-3</c:v>
                </c:pt>
                <c:pt idx="98251" formatCode="0.00E+00">
                  <c:v>3.7200000000000002E-3</c:v>
                </c:pt>
                <c:pt idx="98252" formatCode="0.00E+00">
                  <c:v>3.6700000000000001E-3</c:v>
                </c:pt>
                <c:pt idx="98253" formatCode="0.00E+00">
                  <c:v>3.6099999999999999E-3</c:v>
                </c:pt>
                <c:pt idx="98254" formatCode="0.00E+00">
                  <c:v>3.5500000000000002E-3</c:v>
                </c:pt>
                <c:pt idx="98255" formatCode="0.00E+00">
                  <c:v>3.5100000000000001E-3</c:v>
                </c:pt>
                <c:pt idx="98256" formatCode="0.00E+00">
                  <c:v>3.46E-3</c:v>
                </c:pt>
                <c:pt idx="98257" formatCode="0.00E+00">
                  <c:v>3.4199999999999999E-3</c:v>
                </c:pt>
                <c:pt idx="98258" formatCode="0.00E+00">
                  <c:v>3.3700000000000002E-3</c:v>
                </c:pt>
                <c:pt idx="98259" formatCode="0.00E+00">
                  <c:v>3.3400000000000001E-3</c:v>
                </c:pt>
                <c:pt idx="98260" formatCode="0.00E+00">
                  <c:v>3.3E-3</c:v>
                </c:pt>
                <c:pt idx="98261" formatCode="0.00E+00">
                  <c:v>3.2699999999999999E-3</c:v>
                </c:pt>
                <c:pt idx="98262" formatCode="0.00E+00">
                  <c:v>3.2399999999999998E-3</c:v>
                </c:pt>
                <c:pt idx="98263" formatCode="0.00E+00">
                  <c:v>3.2100000000000002E-3</c:v>
                </c:pt>
                <c:pt idx="98264" formatCode="0.00E+00">
                  <c:v>3.1800000000000001E-3</c:v>
                </c:pt>
                <c:pt idx="98265" formatCode="0.00E+00">
                  <c:v>3.16E-3</c:v>
                </c:pt>
                <c:pt idx="98266" formatCode="0.00E+00">
                  <c:v>3.13E-3</c:v>
                </c:pt>
                <c:pt idx="98267" formatCode="0.00E+00">
                  <c:v>3.1099999999999999E-3</c:v>
                </c:pt>
                <c:pt idx="98268" formatCode="0.00E+00">
                  <c:v>3.0899999999999999E-3</c:v>
                </c:pt>
                <c:pt idx="98269" formatCode="0.00E+00">
                  <c:v>3.0699999999999998E-3</c:v>
                </c:pt>
                <c:pt idx="98270" formatCode="0.00E+00">
                  <c:v>3.0500000000000002E-3</c:v>
                </c:pt>
                <c:pt idx="98271" formatCode="0.00E+00">
                  <c:v>3.0300000000000001E-3</c:v>
                </c:pt>
                <c:pt idx="98272" formatCode="0.00E+00">
                  <c:v>3.0100000000000001E-3</c:v>
                </c:pt>
                <c:pt idx="98273" formatCode="0.00E+00">
                  <c:v>2.99E-3</c:v>
                </c:pt>
                <c:pt idx="98274" formatCode="0.00E+00">
                  <c:v>2.98E-3</c:v>
                </c:pt>
                <c:pt idx="98275" formatCode="0.00E+00">
                  <c:v>2.96E-3</c:v>
                </c:pt>
                <c:pt idx="98276" formatCode="0.00E+00">
                  <c:v>2.9499999999999999E-3</c:v>
                </c:pt>
                <c:pt idx="98277" formatCode="0.00E+00">
                  <c:v>2.9299999999999999E-3</c:v>
                </c:pt>
                <c:pt idx="98278" formatCode="0.00E+00">
                  <c:v>2.9199999999999999E-3</c:v>
                </c:pt>
                <c:pt idx="98279" formatCode="0.00E+00">
                  <c:v>2.9099999999999998E-3</c:v>
                </c:pt>
                <c:pt idx="98280" formatCode="0.00E+00">
                  <c:v>2.8999999999999998E-3</c:v>
                </c:pt>
                <c:pt idx="98281" formatCode="0.00E+00">
                  <c:v>2.8800000000000002E-3</c:v>
                </c:pt>
                <c:pt idx="98282" formatCode="0.00E+00">
                  <c:v>2.8700000000000002E-3</c:v>
                </c:pt>
                <c:pt idx="98283" formatCode="0.00E+00">
                  <c:v>2.8600000000000001E-3</c:v>
                </c:pt>
                <c:pt idx="98284" formatCode="0.00E+00">
                  <c:v>2.8500000000000001E-3</c:v>
                </c:pt>
                <c:pt idx="98285" formatCode="0.00E+00">
                  <c:v>2.8500000000000001E-3</c:v>
                </c:pt>
                <c:pt idx="98286" formatCode="0.00E+00">
                  <c:v>2.8400000000000001E-3</c:v>
                </c:pt>
                <c:pt idx="98287" formatCode="0.00E+00">
                  <c:v>2.82E-3</c:v>
                </c:pt>
                <c:pt idx="98288" formatCode="0.00E+00">
                  <c:v>2.82E-3</c:v>
                </c:pt>
                <c:pt idx="98289" formatCode="0.00E+00">
                  <c:v>2.81E-3</c:v>
                </c:pt>
                <c:pt idx="98290" formatCode="0.00E+00">
                  <c:v>2.8E-3</c:v>
                </c:pt>
                <c:pt idx="98291" formatCode="0.00E+00">
                  <c:v>2.7899999999999999E-3</c:v>
                </c:pt>
                <c:pt idx="98292" formatCode="0.00E+00">
                  <c:v>2.7799999999999999E-3</c:v>
                </c:pt>
                <c:pt idx="98293" formatCode="0.00E+00">
                  <c:v>2.7699999999999999E-3</c:v>
                </c:pt>
                <c:pt idx="98294" formatCode="0.00E+00">
                  <c:v>2.7699999999999999E-3</c:v>
                </c:pt>
                <c:pt idx="98295" formatCode="0.00E+00">
                  <c:v>2.7599999999999999E-3</c:v>
                </c:pt>
                <c:pt idx="98296" formatCode="0.00E+00">
                  <c:v>2.7499999999999998E-3</c:v>
                </c:pt>
                <c:pt idx="98297" formatCode="0.00E+00">
                  <c:v>2.7499999999999998E-3</c:v>
                </c:pt>
                <c:pt idx="98298" formatCode="0.00E+00">
                  <c:v>2.7399999999999998E-3</c:v>
                </c:pt>
                <c:pt idx="98299" formatCode="0.00E+00">
                  <c:v>2.7299999999999998E-3</c:v>
                </c:pt>
                <c:pt idx="98300" formatCode="0.00E+00">
                  <c:v>2.7299999999999998E-3</c:v>
                </c:pt>
                <c:pt idx="98301" formatCode="0.00E+00">
                  <c:v>2.7200000000000002E-3</c:v>
                </c:pt>
                <c:pt idx="98302" formatCode="0.00E+00">
                  <c:v>2.7100000000000002E-3</c:v>
                </c:pt>
                <c:pt idx="98303" formatCode="0.00E+00">
                  <c:v>2.7100000000000002E-3</c:v>
                </c:pt>
                <c:pt idx="98304" formatCode="0.00E+00">
                  <c:v>2.7000000000000001E-3</c:v>
                </c:pt>
                <c:pt idx="98305" formatCode="0.00E+00">
                  <c:v>2.7000000000000001E-3</c:v>
                </c:pt>
                <c:pt idx="98306" formatCode="0.00E+00">
                  <c:v>2.6900000000000001E-3</c:v>
                </c:pt>
                <c:pt idx="98307" formatCode="0.00E+00">
                  <c:v>2.6900000000000001E-3</c:v>
                </c:pt>
                <c:pt idx="98308" formatCode="0.00E+00">
                  <c:v>2.6800000000000001E-3</c:v>
                </c:pt>
                <c:pt idx="98309" formatCode="0.00E+00">
                  <c:v>2.6800000000000001E-3</c:v>
                </c:pt>
                <c:pt idx="98310" formatCode="0.00E+00">
                  <c:v>2.6700000000000001E-3</c:v>
                </c:pt>
                <c:pt idx="98311" formatCode="0.00E+00">
                  <c:v>2.6700000000000001E-3</c:v>
                </c:pt>
                <c:pt idx="98312" formatCode="0.00E+00">
                  <c:v>2.66E-3</c:v>
                </c:pt>
                <c:pt idx="98313" formatCode="0.00E+00">
                  <c:v>2.66E-3</c:v>
                </c:pt>
                <c:pt idx="98314" formatCode="0.00E+00">
                  <c:v>2.65E-3</c:v>
                </c:pt>
                <c:pt idx="98315" formatCode="0.00E+00">
                  <c:v>2.65E-3</c:v>
                </c:pt>
                <c:pt idx="98316" formatCode="0.00E+00">
                  <c:v>2.64E-3</c:v>
                </c:pt>
                <c:pt idx="98317" formatCode="0.00E+00">
                  <c:v>2.64E-3</c:v>
                </c:pt>
                <c:pt idx="98318" formatCode="0.00E+00">
                  <c:v>2.63E-3</c:v>
                </c:pt>
                <c:pt idx="98319" formatCode="0.00E+00">
                  <c:v>2.63E-3</c:v>
                </c:pt>
                <c:pt idx="98320" formatCode="0.00E+00">
                  <c:v>2.6199999999999999E-3</c:v>
                </c:pt>
                <c:pt idx="98321" formatCode="0.00E+00">
                  <c:v>2.6199999999999999E-3</c:v>
                </c:pt>
                <c:pt idx="98322" formatCode="0.00E+00">
                  <c:v>2.6199999999999999E-3</c:v>
                </c:pt>
                <c:pt idx="98323" formatCode="0.00E+00">
                  <c:v>2.6099999999999999E-3</c:v>
                </c:pt>
                <c:pt idx="98324" formatCode="0.00E+00">
                  <c:v>2.6099999999999999E-3</c:v>
                </c:pt>
                <c:pt idx="98325" formatCode="0.00E+00">
                  <c:v>2.5999999999999999E-3</c:v>
                </c:pt>
                <c:pt idx="98326" formatCode="0.00E+00">
                  <c:v>2.5999999999999999E-3</c:v>
                </c:pt>
                <c:pt idx="98327" formatCode="0.00E+00">
                  <c:v>2.5999999999999999E-3</c:v>
                </c:pt>
                <c:pt idx="98328" formatCode="0.00E+00">
                  <c:v>2.5899999999999999E-3</c:v>
                </c:pt>
                <c:pt idx="98329" formatCode="0.00E+00">
                  <c:v>2.5899999999999999E-3</c:v>
                </c:pt>
                <c:pt idx="98330" formatCode="0.00E+00">
                  <c:v>2.5899999999999999E-3</c:v>
                </c:pt>
                <c:pt idx="98331" formatCode="0.00E+00">
                  <c:v>2.5799999999999998E-3</c:v>
                </c:pt>
                <c:pt idx="98332" formatCode="0.00E+00">
                  <c:v>2.5799999999999998E-3</c:v>
                </c:pt>
                <c:pt idx="98333" formatCode="0.00E+00">
                  <c:v>2.5799999999999998E-3</c:v>
                </c:pt>
                <c:pt idx="98334" formatCode="0.00E+00">
                  <c:v>2.5699999999999998E-3</c:v>
                </c:pt>
                <c:pt idx="98335" formatCode="0.00E+00">
                  <c:v>2.5699999999999998E-3</c:v>
                </c:pt>
                <c:pt idx="98336" formatCode="0.00E+00">
                  <c:v>2.5600000000000002E-3</c:v>
                </c:pt>
                <c:pt idx="98337" formatCode="0.00E+00">
                  <c:v>2.5600000000000002E-3</c:v>
                </c:pt>
                <c:pt idx="98338" formatCode="0.00E+00">
                  <c:v>2.5600000000000002E-3</c:v>
                </c:pt>
                <c:pt idx="98339" formatCode="0.00E+00">
                  <c:v>2.5600000000000002E-3</c:v>
                </c:pt>
                <c:pt idx="98340" formatCode="0.00E+00">
                  <c:v>2.5500000000000002E-3</c:v>
                </c:pt>
                <c:pt idx="98341" formatCode="0.00E+00">
                  <c:v>2.5500000000000002E-3</c:v>
                </c:pt>
                <c:pt idx="98342" formatCode="0.00E+00">
                  <c:v>2.5400000000000002E-3</c:v>
                </c:pt>
                <c:pt idx="98343" formatCode="0.00E+00">
                  <c:v>2.5400000000000002E-3</c:v>
                </c:pt>
                <c:pt idx="98344" formatCode="0.00E+00">
                  <c:v>2.5400000000000002E-3</c:v>
                </c:pt>
                <c:pt idx="98345" formatCode="0.00E+00">
                  <c:v>2.5300000000000001E-3</c:v>
                </c:pt>
                <c:pt idx="98346" formatCode="0.00E+00">
                  <c:v>2.5300000000000001E-3</c:v>
                </c:pt>
                <c:pt idx="98347" formatCode="0.00E+00">
                  <c:v>2.5300000000000001E-3</c:v>
                </c:pt>
                <c:pt idx="98348" formatCode="0.00E+00">
                  <c:v>2.5300000000000001E-3</c:v>
                </c:pt>
                <c:pt idx="98349" formatCode="0.00E+00">
                  <c:v>2.5200000000000001E-3</c:v>
                </c:pt>
                <c:pt idx="98350" formatCode="0.00E+00">
                  <c:v>2.5200000000000001E-3</c:v>
                </c:pt>
                <c:pt idx="98351" formatCode="0.00E+00">
                  <c:v>2.5200000000000001E-3</c:v>
                </c:pt>
                <c:pt idx="98352" formatCode="0.00E+00">
                  <c:v>2.5100000000000001E-3</c:v>
                </c:pt>
                <c:pt idx="98353" formatCode="0.00E+00">
                  <c:v>2.5100000000000001E-3</c:v>
                </c:pt>
                <c:pt idx="98354" formatCode="0.00E+00">
                  <c:v>2.5100000000000001E-3</c:v>
                </c:pt>
                <c:pt idx="98355" formatCode="0.00E+00">
                  <c:v>2.5000000000000001E-3</c:v>
                </c:pt>
                <c:pt idx="98356" formatCode="0.00E+00">
                  <c:v>2.5000000000000001E-3</c:v>
                </c:pt>
                <c:pt idx="98357" formatCode="0.00E+00">
                  <c:v>2.5000000000000001E-3</c:v>
                </c:pt>
                <c:pt idx="98358" formatCode="0.00E+00">
                  <c:v>2.5000000000000001E-3</c:v>
                </c:pt>
                <c:pt idx="98359" formatCode="0.00E+00">
                  <c:v>2.49E-3</c:v>
                </c:pt>
                <c:pt idx="98360" formatCode="0.00E+00">
                  <c:v>2.49E-3</c:v>
                </c:pt>
                <c:pt idx="98361" formatCode="0.00E+00">
                  <c:v>2.49E-3</c:v>
                </c:pt>
                <c:pt idx="98362" formatCode="0.00E+00">
                  <c:v>2.48E-3</c:v>
                </c:pt>
                <c:pt idx="98363" formatCode="0.00E+00">
                  <c:v>2.48E-3</c:v>
                </c:pt>
                <c:pt idx="98364" formatCode="0.00E+00">
                  <c:v>2.48E-3</c:v>
                </c:pt>
                <c:pt idx="98365" formatCode="0.00E+00">
                  <c:v>2.48E-3</c:v>
                </c:pt>
                <c:pt idx="98366" formatCode="0.00E+00">
                  <c:v>2.47E-3</c:v>
                </c:pt>
                <c:pt idx="98367" formatCode="0.00E+00">
                  <c:v>2.47E-3</c:v>
                </c:pt>
                <c:pt idx="98368" formatCode="0.00E+00">
                  <c:v>2.47E-3</c:v>
                </c:pt>
                <c:pt idx="98369" formatCode="0.00E+00">
                  <c:v>2.47E-3</c:v>
                </c:pt>
                <c:pt idx="98370" formatCode="0.00E+00">
                  <c:v>2.4599999999999999E-3</c:v>
                </c:pt>
                <c:pt idx="98371" formatCode="0.00E+00">
                  <c:v>2.4599999999999999E-3</c:v>
                </c:pt>
                <c:pt idx="98372" formatCode="0.00E+00">
                  <c:v>2.4599999999999999E-3</c:v>
                </c:pt>
                <c:pt idx="98373" formatCode="0.00E+00">
                  <c:v>2.4599999999999999E-3</c:v>
                </c:pt>
                <c:pt idx="98374" formatCode="0.00E+00">
                  <c:v>2.4499999999999999E-3</c:v>
                </c:pt>
                <c:pt idx="98375" formatCode="0.00E+00">
                  <c:v>2.4499999999999999E-3</c:v>
                </c:pt>
                <c:pt idx="98376" formatCode="0.00E+00">
                  <c:v>2.4499999999999999E-3</c:v>
                </c:pt>
                <c:pt idx="98377" formatCode="0.00E+00">
                  <c:v>2.4499999999999999E-3</c:v>
                </c:pt>
                <c:pt idx="98378" formatCode="0.00E+00">
                  <c:v>2.4399999999999999E-3</c:v>
                </c:pt>
                <c:pt idx="98379" formatCode="0.00E+00">
                  <c:v>2.4399999999999999E-3</c:v>
                </c:pt>
                <c:pt idx="98380" formatCode="0.00E+00">
                  <c:v>2.4399999999999999E-3</c:v>
                </c:pt>
                <c:pt idx="98381" formatCode="0.00E+00">
                  <c:v>2.4399999999999999E-3</c:v>
                </c:pt>
                <c:pt idx="98382" formatCode="0.00E+00">
                  <c:v>2.4299999999999999E-3</c:v>
                </c:pt>
                <c:pt idx="98383" formatCode="0.00E+00">
                  <c:v>2.4299999999999999E-3</c:v>
                </c:pt>
                <c:pt idx="98384" formatCode="0.00E+00">
                  <c:v>2.4299999999999999E-3</c:v>
                </c:pt>
                <c:pt idx="98385" formatCode="0.00E+00">
                  <c:v>2.4299999999999999E-3</c:v>
                </c:pt>
                <c:pt idx="98386" formatCode="0.00E+00">
                  <c:v>2.4299999999999999E-3</c:v>
                </c:pt>
                <c:pt idx="98387" formatCode="0.00E+00">
                  <c:v>2.4199999999999998E-3</c:v>
                </c:pt>
                <c:pt idx="98388" formatCode="0.00E+00">
                  <c:v>2.4199999999999998E-3</c:v>
                </c:pt>
                <c:pt idx="98389" formatCode="0.00E+00">
                  <c:v>2.4199999999999998E-3</c:v>
                </c:pt>
                <c:pt idx="98390" formatCode="0.00E+00">
                  <c:v>2.4199999999999998E-3</c:v>
                </c:pt>
                <c:pt idx="98391" formatCode="0.00E+00">
                  <c:v>2.4099999999999998E-3</c:v>
                </c:pt>
                <c:pt idx="98392" formatCode="0.00E+00">
                  <c:v>2.4099999999999998E-3</c:v>
                </c:pt>
                <c:pt idx="98393" formatCode="0.00E+00">
                  <c:v>2.4099999999999998E-3</c:v>
                </c:pt>
                <c:pt idx="98394" formatCode="0.00E+00">
                  <c:v>2.4099999999999998E-3</c:v>
                </c:pt>
                <c:pt idx="98395" formatCode="0.00E+00">
                  <c:v>2.4099999999999998E-3</c:v>
                </c:pt>
                <c:pt idx="98396" formatCode="0.00E+00">
                  <c:v>2.3999999999999998E-3</c:v>
                </c:pt>
                <c:pt idx="98397" formatCode="0.00E+00">
                  <c:v>2.3999999999999998E-3</c:v>
                </c:pt>
                <c:pt idx="98398" formatCode="0.00E+00">
                  <c:v>2.3999999999999998E-3</c:v>
                </c:pt>
                <c:pt idx="98399" formatCode="0.00E+00">
                  <c:v>2.3999999999999998E-3</c:v>
                </c:pt>
                <c:pt idx="98400" formatCode="0.00E+00">
                  <c:v>2.3999999999999998E-3</c:v>
                </c:pt>
                <c:pt idx="98401" formatCode="0.00E+00">
                  <c:v>2.3900000000000002E-3</c:v>
                </c:pt>
                <c:pt idx="98402" formatCode="0.00E+00">
                  <c:v>2.3900000000000002E-3</c:v>
                </c:pt>
                <c:pt idx="98403" formatCode="0.00E+00">
                  <c:v>2.3900000000000002E-3</c:v>
                </c:pt>
                <c:pt idx="98404" formatCode="0.00E+00">
                  <c:v>2.3900000000000002E-3</c:v>
                </c:pt>
                <c:pt idx="98405" formatCode="0.00E+00">
                  <c:v>2.3900000000000002E-3</c:v>
                </c:pt>
                <c:pt idx="98406" formatCode="0.00E+00">
                  <c:v>2.3800000000000002E-3</c:v>
                </c:pt>
                <c:pt idx="98407" formatCode="0.00E+00">
                  <c:v>2.3800000000000002E-3</c:v>
                </c:pt>
                <c:pt idx="98408" formatCode="0.00E+00">
                  <c:v>2.3800000000000002E-3</c:v>
                </c:pt>
                <c:pt idx="98409" formatCode="0.00E+00">
                  <c:v>2.3800000000000002E-3</c:v>
                </c:pt>
                <c:pt idx="98410" formatCode="0.00E+00">
                  <c:v>2.3800000000000002E-3</c:v>
                </c:pt>
                <c:pt idx="98411" formatCode="0.00E+00">
                  <c:v>2.3800000000000002E-3</c:v>
                </c:pt>
                <c:pt idx="98412" formatCode="0.00E+00">
                  <c:v>2.3700000000000001E-3</c:v>
                </c:pt>
                <c:pt idx="98413" formatCode="0.00E+00">
                  <c:v>2.3700000000000001E-3</c:v>
                </c:pt>
                <c:pt idx="98414" formatCode="0.00E+00">
                  <c:v>2.3700000000000001E-3</c:v>
                </c:pt>
                <c:pt idx="98415" formatCode="0.00E+00">
                  <c:v>2.3700000000000001E-3</c:v>
                </c:pt>
                <c:pt idx="98416" formatCode="0.00E+00">
                  <c:v>2.3600000000000001E-3</c:v>
                </c:pt>
                <c:pt idx="98417" formatCode="0.00E+00">
                  <c:v>2.3600000000000001E-3</c:v>
                </c:pt>
                <c:pt idx="98418" formatCode="0.00E+00">
                  <c:v>2.3600000000000001E-3</c:v>
                </c:pt>
                <c:pt idx="98419" formatCode="0.00E+00">
                  <c:v>2.3600000000000001E-3</c:v>
                </c:pt>
                <c:pt idx="98420" formatCode="0.00E+00">
                  <c:v>2.3600000000000001E-3</c:v>
                </c:pt>
                <c:pt idx="98421" formatCode="0.00E+00">
                  <c:v>2.3600000000000001E-3</c:v>
                </c:pt>
                <c:pt idx="98422" formatCode="0.00E+00">
                  <c:v>2.3500000000000001E-3</c:v>
                </c:pt>
                <c:pt idx="98423" formatCode="0.00E+00">
                  <c:v>2.3500000000000001E-3</c:v>
                </c:pt>
                <c:pt idx="98424" formatCode="0.00E+00">
                  <c:v>2.3500000000000001E-3</c:v>
                </c:pt>
                <c:pt idx="98425" formatCode="0.00E+00">
                  <c:v>2.3500000000000001E-3</c:v>
                </c:pt>
                <c:pt idx="98426" formatCode="0.00E+00">
                  <c:v>2.3500000000000001E-3</c:v>
                </c:pt>
                <c:pt idx="98427" formatCode="0.00E+00">
                  <c:v>2.3400000000000001E-3</c:v>
                </c:pt>
                <c:pt idx="98428" formatCode="0.00E+00">
                  <c:v>2.3400000000000001E-3</c:v>
                </c:pt>
                <c:pt idx="98429" formatCode="0.00E+00">
                  <c:v>2.3400000000000001E-3</c:v>
                </c:pt>
                <c:pt idx="98430" formatCode="0.00E+00">
                  <c:v>2.3400000000000001E-3</c:v>
                </c:pt>
                <c:pt idx="98431" formatCode="0.00E+00">
                  <c:v>2.3400000000000001E-3</c:v>
                </c:pt>
                <c:pt idx="98432" formatCode="0.00E+00">
                  <c:v>2.3400000000000001E-3</c:v>
                </c:pt>
                <c:pt idx="98433" formatCode="0.00E+00">
                  <c:v>2.33E-3</c:v>
                </c:pt>
                <c:pt idx="98434" formatCode="0.00E+00">
                  <c:v>2.33E-3</c:v>
                </c:pt>
                <c:pt idx="98435" formatCode="0.00E+00">
                  <c:v>2.33E-3</c:v>
                </c:pt>
                <c:pt idx="98436" formatCode="0.00E+00">
                  <c:v>2.33E-3</c:v>
                </c:pt>
                <c:pt idx="98437" formatCode="0.00E+00">
                  <c:v>2.33E-3</c:v>
                </c:pt>
                <c:pt idx="98438" formatCode="0.00E+00">
                  <c:v>2.33E-3</c:v>
                </c:pt>
                <c:pt idx="98439" formatCode="0.00E+00">
                  <c:v>2.32E-3</c:v>
                </c:pt>
                <c:pt idx="98440" formatCode="0.00E+00">
                  <c:v>2.32E-3</c:v>
                </c:pt>
                <c:pt idx="98441" formatCode="0.00E+00">
                  <c:v>2.32E-3</c:v>
                </c:pt>
                <c:pt idx="98442" formatCode="0.00E+00">
                  <c:v>2.32E-3</c:v>
                </c:pt>
                <c:pt idx="98443" formatCode="0.00E+00">
                  <c:v>2.32E-3</c:v>
                </c:pt>
                <c:pt idx="98444" formatCode="0.00E+00">
                  <c:v>2.32E-3</c:v>
                </c:pt>
                <c:pt idx="98445" formatCode="0.00E+00">
                  <c:v>2.31E-3</c:v>
                </c:pt>
                <c:pt idx="98446" formatCode="0.00E+00">
                  <c:v>2.31E-3</c:v>
                </c:pt>
                <c:pt idx="98447" formatCode="0.00E+00">
                  <c:v>2.31E-3</c:v>
                </c:pt>
                <c:pt idx="98448" formatCode="0.00E+00">
                  <c:v>2.31E-3</c:v>
                </c:pt>
                <c:pt idx="98449" formatCode="0.00E+00">
                  <c:v>2.31E-3</c:v>
                </c:pt>
                <c:pt idx="98450" formatCode="0.00E+00">
                  <c:v>2.31E-3</c:v>
                </c:pt>
                <c:pt idx="98451" formatCode="0.00E+00">
                  <c:v>2.31E-3</c:v>
                </c:pt>
                <c:pt idx="98452" formatCode="0.00E+00">
                  <c:v>2.3E-3</c:v>
                </c:pt>
                <c:pt idx="98453" formatCode="0.00E+00">
                  <c:v>2.3E-3</c:v>
                </c:pt>
                <c:pt idx="98454" formatCode="0.00E+00">
                  <c:v>2.3E-3</c:v>
                </c:pt>
                <c:pt idx="98455" formatCode="0.00E+00">
                  <c:v>2.3E-3</c:v>
                </c:pt>
                <c:pt idx="98456" formatCode="0.00E+00">
                  <c:v>2.3E-3</c:v>
                </c:pt>
                <c:pt idx="98457" formatCode="0.00E+00">
                  <c:v>2.3E-3</c:v>
                </c:pt>
                <c:pt idx="98458" formatCode="0.00E+00">
                  <c:v>2.3E-3</c:v>
                </c:pt>
                <c:pt idx="98459" formatCode="0.00E+00">
                  <c:v>2.2899999999999999E-3</c:v>
                </c:pt>
                <c:pt idx="98460" formatCode="0.00E+00">
                  <c:v>2.2899999999999999E-3</c:v>
                </c:pt>
                <c:pt idx="98461" formatCode="0.00E+00">
                  <c:v>2.2899999999999999E-3</c:v>
                </c:pt>
                <c:pt idx="98462" formatCode="0.00E+00">
                  <c:v>2.2899999999999999E-3</c:v>
                </c:pt>
                <c:pt idx="98463" formatCode="0.00E+00">
                  <c:v>2.2899999999999999E-3</c:v>
                </c:pt>
                <c:pt idx="98464" formatCode="0.00E+00">
                  <c:v>2.2899999999999999E-3</c:v>
                </c:pt>
                <c:pt idx="98465" formatCode="0.00E+00">
                  <c:v>2.2899999999999999E-3</c:v>
                </c:pt>
                <c:pt idx="98466" formatCode="0.00E+00">
                  <c:v>2.2799999999999999E-3</c:v>
                </c:pt>
                <c:pt idx="98467" formatCode="0.00E+00">
                  <c:v>2.2799999999999999E-3</c:v>
                </c:pt>
                <c:pt idx="98468" formatCode="0.00E+00">
                  <c:v>2.2799999999999999E-3</c:v>
                </c:pt>
                <c:pt idx="98469" formatCode="0.00E+00">
                  <c:v>2.2799999999999999E-3</c:v>
                </c:pt>
                <c:pt idx="98470" formatCode="0.00E+00">
                  <c:v>2.2799999999999999E-3</c:v>
                </c:pt>
                <c:pt idx="98471" formatCode="0.00E+00">
                  <c:v>2.2799999999999999E-3</c:v>
                </c:pt>
                <c:pt idx="98472" formatCode="0.00E+00">
                  <c:v>2.2799999999999999E-3</c:v>
                </c:pt>
                <c:pt idx="98473" formatCode="0.00E+00">
                  <c:v>2.2799999999999999E-3</c:v>
                </c:pt>
                <c:pt idx="98474" formatCode="0.00E+00">
                  <c:v>2.2699999999999999E-3</c:v>
                </c:pt>
                <c:pt idx="98475" formatCode="0.00E+00">
                  <c:v>2.2699999999999999E-3</c:v>
                </c:pt>
                <c:pt idx="98476" formatCode="0.00E+00">
                  <c:v>2.2699999999999999E-3</c:v>
                </c:pt>
                <c:pt idx="98477" formatCode="0.00E+00">
                  <c:v>2.2699999999999999E-3</c:v>
                </c:pt>
                <c:pt idx="98478" formatCode="0.00E+00">
                  <c:v>2.2699999999999999E-3</c:v>
                </c:pt>
                <c:pt idx="98479" formatCode="0.00E+00">
                  <c:v>2.2699999999999999E-3</c:v>
                </c:pt>
                <c:pt idx="98480" formatCode="0.00E+00">
                  <c:v>2.2699999999999999E-3</c:v>
                </c:pt>
                <c:pt idx="98481" formatCode="0.00E+00">
                  <c:v>2.2699999999999999E-3</c:v>
                </c:pt>
                <c:pt idx="98482" formatCode="0.00E+00">
                  <c:v>2.2599999999999999E-3</c:v>
                </c:pt>
                <c:pt idx="98483" formatCode="0.00E+00">
                  <c:v>2.2599999999999999E-3</c:v>
                </c:pt>
                <c:pt idx="98484" formatCode="0.00E+00">
                  <c:v>2.2599999999999999E-3</c:v>
                </c:pt>
                <c:pt idx="98485" formatCode="0.00E+00">
                  <c:v>2.2599999999999999E-3</c:v>
                </c:pt>
                <c:pt idx="98486" formatCode="0.00E+00">
                  <c:v>2.2599999999999999E-3</c:v>
                </c:pt>
                <c:pt idx="98487" formatCode="0.00E+00">
                  <c:v>2.2599999999999999E-3</c:v>
                </c:pt>
                <c:pt idx="98488" formatCode="0.00E+00">
                  <c:v>2.2599999999999999E-3</c:v>
                </c:pt>
                <c:pt idx="98489" formatCode="0.00E+00">
                  <c:v>2.2599999999999999E-3</c:v>
                </c:pt>
                <c:pt idx="98490" formatCode="0.00E+00">
                  <c:v>2.2499999999999998E-3</c:v>
                </c:pt>
                <c:pt idx="98491" formatCode="0.00E+00">
                  <c:v>2.2499999999999998E-3</c:v>
                </c:pt>
                <c:pt idx="98492" formatCode="0.00E+00">
                  <c:v>2.2499999999999998E-3</c:v>
                </c:pt>
                <c:pt idx="98493" formatCode="0.00E+00">
                  <c:v>2.2499999999999998E-3</c:v>
                </c:pt>
                <c:pt idx="98494" formatCode="0.00E+00">
                  <c:v>2.2499999999999998E-3</c:v>
                </c:pt>
                <c:pt idx="98495" formatCode="0.00E+00">
                  <c:v>2.2499999999999998E-3</c:v>
                </c:pt>
                <c:pt idx="98496" formatCode="0.00E+00">
                  <c:v>2.2499999999999998E-3</c:v>
                </c:pt>
                <c:pt idx="98497" formatCode="0.00E+00">
                  <c:v>2.2499999999999998E-3</c:v>
                </c:pt>
                <c:pt idx="98498" formatCode="0.00E+00">
                  <c:v>2.2399999999999998E-3</c:v>
                </c:pt>
                <c:pt idx="98499" formatCode="0.00E+00">
                  <c:v>2.2399999999999998E-3</c:v>
                </c:pt>
                <c:pt idx="98500" formatCode="0.00E+00">
                  <c:v>2.2399999999999998E-3</c:v>
                </c:pt>
                <c:pt idx="98501" formatCode="0.00E+00">
                  <c:v>2.2399999999999998E-3</c:v>
                </c:pt>
                <c:pt idx="98502" formatCode="0.00E+00">
                  <c:v>2.2399999999999998E-3</c:v>
                </c:pt>
                <c:pt idx="98503" formatCode="0.00E+00">
                  <c:v>2.2399999999999998E-3</c:v>
                </c:pt>
                <c:pt idx="98504" formatCode="0.00E+00">
                  <c:v>2.2399999999999998E-3</c:v>
                </c:pt>
                <c:pt idx="98505" formatCode="0.00E+00">
                  <c:v>2.2399999999999998E-3</c:v>
                </c:pt>
                <c:pt idx="98506" formatCode="0.00E+00">
                  <c:v>2.2399999999999998E-3</c:v>
                </c:pt>
                <c:pt idx="98507" formatCode="0.00E+00">
                  <c:v>2.2300000000000002E-3</c:v>
                </c:pt>
                <c:pt idx="98508" formatCode="0.00E+00">
                  <c:v>2.2300000000000002E-3</c:v>
                </c:pt>
                <c:pt idx="98509" formatCode="0.00E+00">
                  <c:v>2.2300000000000002E-3</c:v>
                </c:pt>
                <c:pt idx="98510" formatCode="0.00E+00">
                  <c:v>2.2300000000000002E-3</c:v>
                </c:pt>
                <c:pt idx="98511" formatCode="0.00E+00">
                  <c:v>2.2300000000000002E-3</c:v>
                </c:pt>
                <c:pt idx="98512" formatCode="0.00E+00">
                  <c:v>2.2300000000000002E-3</c:v>
                </c:pt>
                <c:pt idx="98513" formatCode="0.00E+00">
                  <c:v>2.2300000000000002E-3</c:v>
                </c:pt>
                <c:pt idx="98514" formatCode="0.00E+00">
                  <c:v>2.2300000000000002E-3</c:v>
                </c:pt>
                <c:pt idx="98515" formatCode="0.00E+00">
                  <c:v>2.2300000000000002E-3</c:v>
                </c:pt>
                <c:pt idx="98516" formatCode="0.00E+00">
                  <c:v>2.2300000000000002E-3</c:v>
                </c:pt>
                <c:pt idx="98517" formatCode="0.00E+00">
                  <c:v>2.2300000000000002E-3</c:v>
                </c:pt>
                <c:pt idx="98518" formatCode="0.00E+00">
                  <c:v>2.2200000000000002E-3</c:v>
                </c:pt>
                <c:pt idx="98519" formatCode="0.00E+00">
                  <c:v>2.2200000000000002E-3</c:v>
                </c:pt>
                <c:pt idx="98520" formatCode="0.00E+00">
                  <c:v>2.2200000000000002E-3</c:v>
                </c:pt>
                <c:pt idx="98521" formatCode="0.00E+00">
                  <c:v>2.2200000000000002E-3</c:v>
                </c:pt>
                <c:pt idx="98522" formatCode="0.00E+00">
                  <c:v>2.2200000000000002E-3</c:v>
                </c:pt>
                <c:pt idx="98523" formatCode="0.00E+00">
                  <c:v>2.2200000000000002E-3</c:v>
                </c:pt>
                <c:pt idx="98524" formatCode="0.00E+00">
                  <c:v>2.2200000000000002E-3</c:v>
                </c:pt>
                <c:pt idx="98525" formatCode="0.00E+00">
                  <c:v>2.2200000000000002E-3</c:v>
                </c:pt>
                <c:pt idx="98526" formatCode="0.00E+00">
                  <c:v>2.2200000000000002E-3</c:v>
                </c:pt>
                <c:pt idx="98527" formatCode="0.00E+00">
                  <c:v>2.2200000000000002E-3</c:v>
                </c:pt>
                <c:pt idx="98528" formatCode="0.00E+00">
                  <c:v>2.2100000000000002E-3</c:v>
                </c:pt>
                <c:pt idx="98529" formatCode="0.00E+00">
                  <c:v>2.2100000000000002E-3</c:v>
                </c:pt>
                <c:pt idx="98530" formatCode="0.00E+00">
                  <c:v>2.2100000000000002E-3</c:v>
                </c:pt>
                <c:pt idx="98531" formatCode="0.00E+00">
                  <c:v>2.2100000000000002E-3</c:v>
                </c:pt>
                <c:pt idx="98532" formatCode="0.00E+00">
                  <c:v>2.2100000000000002E-3</c:v>
                </c:pt>
                <c:pt idx="98533" formatCode="0.00E+00">
                  <c:v>2.2100000000000002E-3</c:v>
                </c:pt>
                <c:pt idx="98534" formatCode="0.00E+00">
                  <c:v>2.2100000000000002E-3</c:v>
                </c:pt>
                <c:pt idx="98535" formatCode="0.00E+00">
                  <c:v>2.2100000000000002E-3</c:v>
                </c:pt>
                <c:pt idx="98536" formatCode="0.00E+00">
                  <c:v>2.2100000000000002E-3</c:v>
                </c:pt>
                <c:pt idx="98537" formatCode="0.00E+00">
                  <c:v>2.2100000000000002E-3</c:v>
                </c:pt>
                <c:pt idx="98538" formatCode="0.00E+00">
                  <c:v>2.2100000000000002E-3</c:v>
                </c:pt>
                <c:pt idx="98539" formatCode="0.00E+00">
                  <c:v>2.2000000000000001E-3</c:v>
                </c:pt>
                <c:pt idx="98540" formatCode="0.00E+00">
                  <c:v>2.2000000000000001E-3</c:v>
                </c:pt>
                <c:pt idx="98541" formatCode="0.00E+00">
                  <c:v>2.2000000000000001E-3</c:v>
                </c:pt>
                <c:pt idx="98542" formatCode="0.00E+00">
                  <c:v>2.2000000000000001E-3</c:v>
                </c:pt>
                <c:pt idx="98543" formatCode="0.00E+00">
                  <c:v>2.2000000000000001E-3</c:v>
                </c:pt>
                <c:pt idx="98544" formatCode="0.00E+00">
                  <c:v>2.2000000000000001E-3</c:v>
                </c:pt>
                <c:pt idx="98545" formatCode="0.00E+00">
                  <c:v>2.2000000000000001E-3</c:v>
                </c:pt>
                <c:pt idx="98546" formatCode="0.00E+00">
                  <c:v>2.2000000000000001E-3</c:v>
                </c:pt>
                <c:pt idx="98547" formatCode="0.00E+00">
                  <c:v>2.2000000000000001E-3</c:v>
                </c:pt>
                <c:pt idx="98548" formatCode="0.00E+00">
                  <c:v>2.2000000000000001E-3</c:v>
                </c:pt>
                <c:pt idx="98549" formatCode="0.00E+00">
                  <c:v>2.2000000000000001E-3</c:v>
                </c:pt>
                <c:pt idx="98550" formatCode="0.00E+00">
                  <c:v>2.2000000000000001E-3</c:v>
                </c:pt>
                <c:pt idx="98551" formatCode="0.00E+00">
                  <c:v>2.1900000000000001E-3</c:v>
                </c:pt>
                <c:pt idx="98552" formatCode="0.00E+00">
                  <c:v>2.1900000000000001E-3</c:v>
                </c:pt>
                <c:pt idx="98553" formatCode="0.00E+00">
                  <c:v>2.1900000000000001E-3</c:v>
                </c:pt>
                <c:pt idx="98554" formatCode="0.00E+00">
                  <c:v>2.1900000000000001E-3</c:v>
                </c:pt>
                <c:pt idx="98555" formatCode="0.00E+00">
                  <c:v>2.1900000000000001E-3</c:v>
                </c:pt>
                <c:pt idx="98556" formatCode="0.00E+00">
                  <c:v>2.1900000000000001E-3</c:v>
                </c:pt>
                <c:pt idx="98557" formatCode="0.00E+00">
                  <c:v>2.1900000000000001E-3</c:v>
                </c:pt>
                <c:pt idx="98558" formatCode="0.00E+00">
                  <c:v>2.1900000000000001E-3</c:v>
                </c:pt>
                <c:pt idx="98559" formatCode="0.00E+00">
                  <c:v>2.1900000000000001E-3</c:v>
                </c:pt>
                <c:pt idx="98560" formatCode="0.00E+00">
                  <c:v>2.1900000000000001E-3</c:v>
                </c:pt>
                <c:pt idx="98561" formatCode="0.00E+00">
                  <c:v>2.1900000000000001E-3</c:v>
                </c:pt>
                <c:pt idx="98562" formatCode="0.00E+00">
                  <c:v>2.1900000000000001E-3</c:v>
                </c:pt>
                <c:pt idx="98563" formatCode="0.00E+00">
                  <c:v>2.1800000000000001E-3</c:v>
                </c:pt>
                <c:pt idx="98564" formatCode="0.00E+00">
                  <c:v>2.1800000000000001E-3</c:v>
                </c:pt>
                <c:pt idx="98565" formatCode="0.00E+00">
                  <c:v>2.1800000000000001E-3</c:v>
                </c:pt>
                <c:pt idx="98566" formatCode="0.00E+00">
                  <c:v>2.1800000000000001E-3</c:v>
                </c:pt>
                <c:pt idx="98567" formatCode="0.00E+00">
                  <c:v>2.1800000000000001E-3</c:v>
                </c:pt>
                <c:pt idx="98568" formatCode="0.00E+00">
                  <c:v>2.1800000000000001E-3</c:v>
                </c:pt>
                <c:pt idx="98569" formatCode="0.00E+00">
                  <c:v>2.1800000000000001E-3</c:v>
                </c:pt>
                <c:pt idx="98570" formatCode="0.00E+00">
                  <c:v>2.1800000000000001E-3</c:v>
                </c:pt>
                <c:pt idx="98571" formatCode="0.00E+00">
                  <c:v>2.1800000000000001E-3</c:v>
                </c:pt>
                <c:pt idx="98572" formatCode="0.00E+00">
                  <c:v>2.1800000000000001E-3</c:v>
                </c:pt>
                <c:pt idx="98573" formatCode="0.00E+00">
                  <c:v>2.1800000000000001E-3</c:v>
                </c:pt>
                <c:pt idx="98574" formatCode="0.00E+00">
                  <c:v>2.1800000000000001E-3</c:v>
                </c:pt>
                <c:pt idx="98575" formatCode="0.00E+00">
                  <c:v>2.1800000000000001E-3</c:v>
                </c:pt>
                <c:pt idx="98576" formatCode="0.00E+00">
                  <c:v>2.1800000000000001E-3</c:v>
                </c:pt>
                <c:pt idx="98577" formatCode="0.00E+00">
                  <c:v>2.1700000000000001E-3</c:v>
                </c:pt>
                <c:pt idx="98578" formatCode="0.00E+00">
                  <c:v>2.1700000000000001E-3</c:v>
                </c:pt>
                <c:pt idx="98579" formatCode="0.00E+00">
                  <c:v>2.1700000000000001E-3</c:v>
                </c:pt>
                <c:pt idx="98580" formatCode="0.00E+00">
                  <c:v>2.1700000000000001E-3</c:v>
                </c:pt>
                <c:pt idx="98581" formatCode="0.00E+00">
                  <c:v>2.1700000000000001E-3</c:v>
                </c:pt>
                <c:pt idx="98582" formatCode="0.00E+00">
                  <c:v>2.1700000000000001E-3</c:v>
                </c:pt>
                <c:pt idx="98583" formatCode="0.00E+00">
                  <c:v>2.1700000000000001E-3</c:v>
                </c:pt>
                <c:pt idx="98584" formatCode="0.00E+00">
                  <c:v>2.1700000000000001E-3</c:v>
                </c:pt>
                <c:pt idx="98585" formatCode="0.00E+00">
                  <c:v>2.1700000000000001E-3</c:v>
                </c:pt>
                <c:pt idx="98586" formatCode="0.00E+00">
                  <c:v>2.1700000000000001E-3</c:v>
                </c:pt>
                <c:pt idx="98587" formatCode="0.00E+00">
                  <c:v>2.1700000000000001E-3</c:v>
                </c:pt>
                <c:pt idx="98588" formatCode="0.00E+00">
                  <c:v>2.1700000000000001E-3</c:v>
                </c:pt>
                <c:pt idx="98589" formatCode="0.00E+00">
                  <c:v>2.1700000000000001E-3</c:v>
                </c:pt>
                <c:pt idx="98590" formatCode="0.00E+00">
                  <c:v>2.16E-3</c:v>
                </c:pt>
                <c:pt idx="98591" formatCode="0.00E+00">
                  <c:v>2.16E-3</c:v>
                </c:pt>
                <c:pt idx="98592" formatCode="0.00E+00">
                  <c:v>2.16E-3</c:v>
                </c:pt>
                <c:pt idx="98593" formatCode="0.00E+00">
                  <c:v>2.16E-3</c:v>
                </c:pt>
                <c:pt idx="98594" formatCode="0.00E+00">
                  <c:v>2.16E-3</c:v>
                </c:pt>
                <c:pt idx="98595" formatCode="0.00E+00">
                  <c:v>2.16E-3</c:v>
                </c:pt>
                <c:pt idx="98596" formatCode="0.00E+00">
                  <c:v>2.16E-3</c:v>
                </c:pt>
                <c:pt idx="98597" formatCode="0.00E+00">
                  <c:v>2.16E-3</c:v>
                </c:pt>
                <c:pt idx="98598" formatCode="0.00E+00">
                  <c:v>2.16E-3</c:v>
                </c:pt>
                <c:pt idx="98599" formatCode="0.00E+00">
                  <c:v>2.16E-3</c:v>
                </c:pt>
                <c:pt idx="98600" formatCode="0.00E+00">
                  <c:v>2.16E-3</c:v>
                </c:pt>
                <c:pt idx="98601" formatCode="0.00E+00">
                  <c:v>2.16E-3</c:v>
                </c:pt>
                <c:pt idx="98602" formatCode="0.00E+00">
                  <c:v>2.16E-3</c:v>
                </c:pt>
                <c:pt idx="98603" formatCode="0.00E+00">
                  <c:v>2.16E-3</c:v>
                </c:pt>
                <c:pt idx="98604" formatCode="0.00E+00">
                  <c:v>2.16E-3</c:v>
                </c:pt>
                <c:pt idx="98605" formatCode="0.00E+00">
                  <c:v>2.15E-3</c:v>
                </c:pt>
                <c:pt idx="98606" formatCode="0.00E+00">
                  <c:v>2.15E-3</c:v>
                </c:pt>
                <c:pt idx="98607" formatCode="0.00E+00">
                  <c:v>2.15E-3</c:v>
                </c:pt>
                <c:pt idx="98608" formatCode="0.00E+00">
                  <c:v>2.15E-3</c:v>
                </c:pt>
                <c:pt idx="98609" formatCode="0.00E+00">
                  <c:v>2.15E-3</c:v>
                </c:pt>
                <c:pt idx="98610" formatCode="0.00E+00">
                  <c:v>2.15E-3</c:v>
                </c:pt>
                <c:pt idx="98611" formatCode="0.00E+00">
                  <c:v>2.15E-3</c:v>
                </c:pt>
                <c:pt idx="98612" formatCode="0.00E+00">
                  <c:v>2.15E-3</c:v>
                </c:pt>
                <c:pt idx="98613" formatCode="0.00E+00">
                  <c:v>2.15E-3</c:v>
                </c:pt>
                <c:pt idx="98614" formatCode="0.00E+00">
                  <c:v>2.15E-3</c:v>
                </c:pt>
                <c:pt idx="98615" formatCode="0.00E+00">
                  <c:v>2.15E-3</c:v>
                </c:pt>
                <c:pt idx="98616" formatCode="0.00E+00">
                  <c:v>2.15E-3</c:v>
                </c:pt>
                <c:pt idx="98617" formatCode="0.00E+00">
                  <c:v>2.15E-3</c:v>
                </c:pt>
                <c:pt idx="98618" formatCode="0.00E+00">
                  <c:v>2.15E-3</c:v>
                </c:pt>
                <c:pt idx="98619" formatCode="0.00E+00">
                  <c:v>2.15E-3</c:v>
                </c:pt>
                <c:pt idx="98620" formatCode="0.00E+00">
                  <c:v>2.15E-3</c:v>
                </c:pt>
                <c:pt idx="98621" formatCode="0.00E+00">
                  <c:v>2.15E-3</c:v>
                </c:pt>
                <c:pt idx="98622" formatCode="0.00E+00">
                  <c:v>2.15E-3</c:v>
                </c:pt>
                <c:pt idx="98623" formatCode="0.00E+00">
                  <c:v>2.14E-3</c:v>
                </c:pt>
                <c:pt idx="98624" formatCode="0.00E+00">
                  <c:v>2.14E-3</c:v>
                </c:pt>
                <c:pt idx="98625" formatCode="0.00E+00">
                  <c:v>2.14E-3</c:v>
                </c:pt>
                <c:pt idx="98626" formatCode="0.00E+00">
                  <c:v>2.14E-3</c:v>
                </c:pt>
                <c:pt idx="98627" formatCode="0.00E+00">
                  <c:v>2.14E-3</c:v>
                </c:pt>
                <c:pt idx="98628" formatCode="0.00E+00">
                  <c:v>2.14E-3</c:v>
                </c:pt>
                <c:pt idx="98629" formatCode="0.00E+00">
                  <c:v>2.14E-3</c:v>
                </c:pt>
                <c:pt idx="98630" formatCode="0.00E+00">
                  <c:v>2.14E-3</c:v>
                </c:pt>
                <c:pt idx="98631" formatCode="0.00E+00">
                  <c:v>2.14E-3</c:v>
                </c:pt>
                <c:pt idx="98632" formatCode="0.00E+00">
                  <c:v>2.14E-3</c:v>
                </c:pt>
                <c:pt idx="98633" formatCode="0.00E+00">
                  <c:v>2.14E-3</c:v>
                </c:pt>
                <c:pt idx="98634" formatCode="0.00E+00">
                  <c:v>2.14E-3</c:v>
                </c:pt>
                <c:pt idx="98635" formatCode="0.00E+00">
                  <c:v>2.14E-3</c:v>
                </c:pt>
                <c:pt idx="98636" formatCode="0.00E+00">
                  <c:v>2.14E-3</c:v>
                </c:pt>
                <c:pt idx="98637" formatCode="0.00E+00">
                  <c:v>2.14E-3</c:v>
                </c:pt>
                <c:pt idx="98638" formatCode="0.00E+00">
                  <c:v>2.14E-3</c:v>
                </c:pt>
                <c:pt idx="98639" formatCode="0.00E+00">
                  <c:v>2.14E-3</c:v>
                </c:pt>
                <c:pt idx="98640" formatCode="0.00E+00">
                  <c:v>2.14E-3</c:v>
                </c:pt>
                <c:pt idx="98641" formatCode="0.00E+00">
                  <c:v>2.1299999999999999E-3</c:v>
                </c:pt>
                <c:pt idx="98642" formatCode="0.00E+00">
                  <c:v>2.1299999999999999E-3</c:v>
                </c:pt>
                <c:pt idx="98643" formatCode="0.00E+00">
                  <c:v>2.1299999999999999E-3</c:v>
                </c:pt>
                <c:pt idx="98644" formatCode="0.00E+00">
                  <c:v>2.1299999999999999E-3</c:v>
                </c:pt>
                <c:pt idx="98645" formatCode="0.00E+00">
                  <c:v>2.1299999999999999E-3</c:v>
                </c:pt>
                <c:pt idx="98646" formatCode="0.00E+00">
                  <c:v>2.1299999999999999E-3</c:v>
                </c:pt>
                <c:pt idx="98647" formatCode="0.00E+00">
                  <c:v>2.1299999999999999E-3</c:v>
                </c:pt>
                <c:pt idx="98648" formatCode="0.00E+00">
                  <c:v>2.1299999999999999E-3</c:v>
                </c:pt>
                <c:pt idx="98649" formatCode="0.00E+00">
                  <c:v>2.1299999999999999E-3</c:v>
                </c:pt>
                <c:pt idx="98650" formatCode="0.00E+00">
                  <c:v>2.1299999999999999E-3</c:v>
                </c:pt>
                <c:pt idx="98651" formatCode="0.00E+00">
                  <c:v>2.1299999999999999E-3</c:v>
                </c:pt>
                <c:pt idx="98652" formatCode="0.00E+00">
                  <c:v>2.1299999999999999E-3</c:v>
                </c:pt>
                <c:pt idx="98653" formatCode="0.00E+00">
                  <c:v>2.1299999999999999E-3</c:v>
                </c:pt>
                <c:pt idx="98654" formatCode="0.00E+00">
                  <c:v>2.1299999999999999E-3</c:v>
                </c:pt>
                <c:pt idx="98655" formatCode="0.00E+00">
                  <c:v>2.1299999999999999E-3</c:v>
                </c:pt>
                <c:pt idx="98656" formatCode="0.00E+00">
                  <c:v>2.1299999999999999E-3</c:v>
                </c:pt>
                <c:pt idx="98657" formatCode="0.00E+00">
                  <c:v>2.1299999999999999E-3</c:v>
                </c:pt>
                <c:pt idx="98658" formatCode="0.00E+00">
                  <c:v>2.1299999999999999E-3</c:v>
                </c:pt>
                <c:pt idx="98659" formatCode="0.00E+00">
                  <c:v>2.1299999999999999E-3</c:v>
                </c:pt>
                <c:pt idx="98660" formatCode="0.00E+00">
                  <c:v>2.1299999999999999E-3</c:v>
                </c:pt>
                <c:pt idx="98661" formatCode="0.00E+00">
                  <c:v>2.1199999999999999E-3</c:v>
                </c:pt>
                <c:pt idx="98662" formatCode="0.00E+00">
                  <c:v>2.1199999999999999E-3</c:v>
                </c:pt>
                <c:pt idx="98663" formatCode="0.00E+00">
                  <c:v>2.1199999999999999E-3</c:v>
                </c:pt>
                <c:pt idx="98664" formatCode="0.00E+00">
                  <c:v>2.1199999999999999E-3</c:v>
                </c:pt>
                <c:pt idx="98665" formatCode="0.00E+00">
                  <c:v>2.1199999999999999E-3</c:v>
                </c:pt>
                <c:pt idx="98666" formatCode="0.00E+00">
                  <c:v>2.1199999999999999E-3</c:v>
                </c:pt>
                <c:pt idx="98667" formatCode="0.00E+00">
                  <c:v>2.1199999999999999E-3</c:v>
                </c:pt>
                <c:pt idx="98668" formatCode="0.00E+00">
                  <c:v>2.1199999999999999E-3</c:v>
                </c:pt>
                <c:pt idx="98669" formatCode="0.00E+00">
                  <c:v>2.1199999999999999E-3</c:v>
                </c:pt>
                <c:pt idx="98670" formatCode="0.00E+00">
                  <c:v>2.1199999999999999E-3</c:v>
                </c:pt>
                <c:pt idx="98671" formatCode="0.00E+00">
                  <c:v>2.1199999999999999E-3</c:v>
                </c:pt>
                <c:pt idx="98672" formatCode="0.00E+00">
                  <c:v>2.1199999999999999E-3</c:v>
                </c:pt>
                <c:pt idx="98673" formatCode="0.00E+00">
                  <c:v>2.1199999999999999E-3</c:v>
                </c:pt>
                <c:pt idx="98674" formatCode="0.00E+00">
                  <c:v>2.1199999999999999E-3</c:v>
                </c:pt>
                <c:pt idx="98675" formatCode="0.00E+00">
                  <c:v>2.1199999999999999E-3</c:v>
                </c:pt>
                <c:pt idx="98676" formatCode="0.00E+00">
                  <c:v>2.1199999999999999E-3</c:v>
                </c:pt>
                <c:pt idx="98677" formatCode="0.00E+00">
                  <c:v>2.1199999999999999E-3</c:v>
                </c:pt>
                <c:pt idx="98678" formatCode="0.00E+00">
                  <c:v>2.1199999999999999E-3</c:v>
                </c:pt>
                <c:pt idx="98679" formatCode="0.00E+00">
                  <c:v>2.1199999999999999E-3</c:v>
                </c:pt>
                <c:pt idx="98680" formatCode="0.00E+00">
                  <c:v>2.1199999999999999E-3</c:v>
                </c:pt>
                <c:pt idx="98681" formatCode="0.00E+00">
                  <c:v>2.1199999999999999E-3</c:v>
                </c:pt>
                <c:pt idx="98682" formatCode="0.00E+00">
                  <c:v>2.1199999999999999E-3</c:v>
                </c:pt>
                <c:pt idx="98683" formatCode="0.00E+00">
                  <c:v>2.1199999999999999E-3</c:v>
                </c:pt>
                <c:pt idx="98684" formatCode="0.00E+00">
                  <c:v>2.1199999999999999E-3</c:v>
                </c:pt>
                <c:pt idx="98685" formatCode="0.00E+00">
                  <c:v>2.1099999999999999E-3</c:v>
                </c:pt>
                <c:pt idx="98686" formatCode="0.00E+00">
                  <c:v>2.1099999999999999E-3</c:v>
                </c:pt>
                <c:pt idx="98687" formatCode="0.00E+00">
                  <c:v>2.1099999999999999E-3</c:v>
                </c:pt>
                <c:pt idx="98688" formatCode="0.00E+00">
                  <c:v>2.1099999999999999E-3</c:v>
                </c:pt>
                <c:pt idx="98689" formatCode="0.00E+00">
                  <c:v>2.1099999999999999E-3</c:v>
                </c:pt>
                <c:pt idx="98690" formatCode="0.00E+00">
                  <c:v>2.1099999999999999E-3</c:v>
                </c:pt>
                <c:pt idx="98691" formatCode="0.00E+00">
                  <c:v>2.1099999999999999E-3</c:v>
                </c:pt>
                <c:pt idx="98692" formatCode="0.00E+00">
                  <c:v>2.1099999999999999E-3</c:v>
                </c:pt>
                <c:pt idx="98693" formatCode="0.00E+00">
                  <c:v>2.1099999999999999E-3</c:v>
                </c:pt>
                <c:pt idx="98694" formatCode="0.00E+00">
                  <c:v>2.1099999999999999E-3</c:v>
                </c:pt>
                <c:pt idx="98695" formatCode="0.00E+00">
                  <c:v>2.1099999999999999E-3</c:v>
                </c:pt>
                <c:pt idx="98696" formatCode="0.00E+00">
                  <c:v>2.1099999999999999E-3</c:v>
                </c:pt>
                <c:pt idx="98697" formatCode="0.00E+00">
                  <c:v>2.1099999999999999E-3</c:v>
                </c:pt>
                <c:pt idx="98698" formatCode="0.00E+00">
                  <c:v>2.1099999999999999E-3</c:v>
                </c:pt>
                <c:pt idx="98699" formatCode="0.00E+00">
                  <c:v>2.1099999999999999E-3</c:v>
                </c:pt>
                <c:pt idx="98700" formatCode="0.00E+00">
                  <c:v>2.1099999999999999E-3</c:v>
                </c:pt>
                <c:pt idx="98701" formatCode="0.00E+00">
                  <c:v>2.1099999999999999E-3</c:v>
                </c:pt>
                <c:pt idx="98702" formatCode="0.00E+00">
                  <c:v>2.1099999999999999E-3</c:v>
                </c:pt>
                <c:pt idx="98703" formatCode="0.00E+00">
                  <c:v>2.1099999999999999E-3</c:v>
                </c:pt>
                <c:pt idx="98704" formatCode="0.00E+00">
                  <c:v>2.1099999999999999E-3</c:v>
                </c:pt>
                <c:pt idx="98705" formatCode="0.00E+00">
                  <c:v>2.1099999999999999E-3</c:v>
                </c:pt>
                <c:pt idx="98706" formatCode="0.00E+00">
                  <c:v>2.1099999999999999E-3</c:v>
                </c:pt>
                <c:pt idx="98707" formatCode="0.00E+00">
                  <c:v>2.1099999999999999E-3</c:v>
                </c:pt>
                <c:pt idx="98708" formatCode="0.00E+00">
                  <c:v>2.1099999999999999E-3</c:v>
                </c:pt>
                <c:pt idx="98709" formatCode="0.00E+00">
                  <c:v>2.1099999999999999E-3</c:v>
                </c:pt>
                <c:pt idx="98710" formatCode="0.00E+00">
                  <c:v>2.1099999999999999E-3</c:v>
                </c:pt>
                <c:pt idx="98711" formatCode="0.00E+00">
                  <c:v>2.1099999999999999E-3</c:v>
                </c:pt>
                <c:pt idx="98712" formatCode="0.00E+00">
                  <c:v>2.0999999999999999E-3</c:v>
                </c:pt>
                <c:pt idx="98713" formatCode="0.00E+00">
                  <c:v>2.0999999999999999E-3</c:v>
                </c:pt>
                <c:pt idx="98714" formatCode="0.00E+00">
                  <c:v>2.0999999999999999E-3</c:v>
                </c:pt>
                <c:pt idx="98715" formatCode="0.00E+00">
                  <c:v>2.0999999999999999E-3</c:v>
                </c:pt>
                <c:pt idx="98716" formatCode="0.00E+00">
                  <c:v>2.0999999999999999E-3</c:v>
                </c:pt>
                <c:pt idx="98717" formatCode="0.00E+00">
                  <c:v>2.0999999999999999E-3</c:v>
                </c:pt>
                <c:pt idx="98718" formatCode="0.00E+00">
                  <c:v>2.0999999999999999E-3</c:v>
                </c:pt>
                <c:pt idx="98719" formatCode="0.00E+00">
                  <c:v>2.0999999999999999E-3</c:v>
                </c:pt>
                <c:pt idx="98720" formatCode="0.00E+00">
                  <c:v>2.0999999999999999E-3</c:v>
                </c:pt>
                <c:pt idx="98721" formatCode="0.00E+00">
                  <c:v>2.0999999999999999E-3</c:v>
                </c:pt>
                <c:pt idx="98722" formatCode="0.00E+00">
                  <c:v>2.0999999999999999E-3</c:v>
                </c:pt>
                <c:pt idx="98723" formatCode="0.00E+00">
                  <c:v>2.0999999999999999E-3</c:v>
                </c:pt>
                <c:pt idx="98724" formatCode="0.00E+00">
                  <c:v>2.0999999999999999E-3</c:v>
                </c:pt>
                <c:pt idx="98725" formatCode="0.00E+00">
                  <c:v>2.0999999999999999E-3</c:v>
                </c:pt>
                <c:pt idx="98726" formatCode="0.00E+00">
                  <c:v>2.0999999999999999E-3</c:v>
                </c:pt>
                <c:pt idx="98727" formatCode="0.00E+00">
                  <c:v>2.0999999999999999E-3</c:v>
                </c:pt>
                <c:pt idx="98728" formatCode="0.00E+00">
                  <c:v>2.0999999999999999E-3</c:v>
                </c:pt>
                <c:pt idx="98729" formatCode="0.00E+00">
                  <c:v>2.0999999999999999E-3</c:v>
                </c:pt>
                <c:pt idx="98730" formatCode="0.00E+00">
                  <c:v>2.0999999999999999E-3</c:v>
                </c:pt>
                <c:pt idx="98731" formatCode="0.00E+00">
                  <c:v>2.0999999999999999E-3</c:v>
                </c:pt>
                <c:pt idx="98732" formatCode="0.00E+00">
                  <c:v>2.0999999999999999E-3</c:v>
                </c:pt>
                <c:pt idx="98733" formatCode="0.00E+00">
                  <c:v>2.0999999999999999E-3</c:v>
                </c:pt>
                <c:pt idx="98734" formatCode="0.00E+00">
                  <c:v>2.0999999999999999E-3</c:v>
                </c:pt>
                <c:pt idx="98735" formatCode="0.00E+00">
                  <c:v>2.0999999999999999E-3</c:v>
                </c:pt>
                <c:pt idx="98736" formatCode="0.00E+00">
                  <c:v>2.0999999999999999E-3</c:v>
                </c:pt>
                <c:pt idx="98737" formatCode="0.00E+00">
                  <c:v>2.0999999999999999E-3</c:v>
                </c:pt>
                <c:pt idx="98738" formatCode="0.00E+00">
                  <c:v>2.0999999999999999E-3</c:v>
                </c:pt>
                <c:pt idx="98739" formatCode="0.00E+00">
                  <c:v>2.0999999999999999E-3</c:v>
                </c:pt>
                <c:pt idx="98740" formatCode="0.00E+00">
                  <c:v>2.0999999999999999E-3</c:v>
                </c:pt>
                <c:pt idx="98741" formatCode="0.00E+00">
                  <c:v>2.0899999999999998E-3</c:v>
                </c:pt>
                <c:pt idx="98742" formatCode="0.00E+00">
                  <c:v>2.0899999999999998E-3</c:v>
                </c:pt>
                <c:pt idx="98743" formatCode="0.00E+00">
                  <c:v>2.0899999999999998E-3</c:v>
                </c:pt>
                <c:pt idx="98744" formatCode="0.00E+00">
                  <c:v>2.0899999999999998E-3</c:v>
                </c:pt>
                <c:pt idx="98745" formatCode="0.00E+00">
                  <c:v>2.0899999999999998E-3</c:v>
                </c:pt>
                <c:pt idx="98746" formatCode="0.00E+00">
                  <c:v>2.0899999999999998E-3</c:v>
                </c:pt>
                <c:pt idx="98747" formatCode="0.00E+00">
                  <c:v>2.0899999999999998E-3</c:v>
                </c:pt>
                <c:pt idx="98748" formatCode="0.00E+00">
                  <c:v>2.0899999999999998E-3</c:v>
                </c:pt>
                <c:pt idx="98749" formatCode="0.00E+00">
                  <c:v>2.0899999999999998E-3</c:v>
                </c:pt>
                <c:pt idx="98750" formatCode="0.00E+00">
                  <c:v>2.0899999999999998E-3</c:v>
                </c:pt>
                <c:pt idx="98751" formatCode="0.00E+00">
                  <c:v>2.0899999999999998E-3</c:v>
                </c:pt>
                <c:pt idx="98752" formatCode="0.00E+00">
                  <c:v>2.0899999999999998E-3</c:v>
                </c:pt>
                <c:pt idx="98753" formatCode="0.00E+00">
                  <c:v>2.0899999999999998E-3</c:v>
                </c:pt>
                <c:pt idx="98754" formatCode="0.00E+00">
                  <c:v>2.0899999999999998E-3</c:v>
                </c:pt>
                <c:pt idx="98755" formatCode="0.00E+00">
                  <c:v>2.0899999999999998E-3</c:v>
                </c:pt>
                <c:pt idx="98756" formatCode="0.00E+00">
                  <c:v>2.0899999999999998E-3</c:v>
                </c:pt>
                <c:pt idx="98757" formatCode="0.00E+00">
                  <c:v>2.0899999999999998E-3</c:v>
                </c:pt>
                <c:pt idx="98758" formatCode="0.00E+00">
                  <c:v>2.0899999999999998E-3</c:v>
                </c:pt>
                <c:pt idx="98759" formatCode="0.00E+00">
                  <c:v>2.0899999999999998E-3</c:v>
                </c:pt>
                <c:pt idx="98760" formatCode="0.00E+00">
                  <c:v>2.0899999999999998E-3</c:v>
                </c:pt>
                <c:pt idx="98761" formatCode="0.00E+00">
                  <c:v>2.0899999999999998E-3</c:v>
                </c:pt>
                <c:pt idx="98762" formatCode="0.00E+00">
                  <c:v>2.0899999999999998E-3</c:v>
                </c:pt>
                <c:pt idx="98763" formatCode="0.00E+00">
                  <c:v>2.0899999999999998E-3</c:v>
                </c:pt>
                <c:pt idx="98764" formatCode="0.00E+00">
                  <c:v>2.0899999999999998E-3</c:v>
                </c:pt>
                <c:pt idx="98765" formatCode="0.00E+00">
                  <c:v>2.0899999999999998E-3</c:v>
                </c:pt>
                <c:pt idx="98766" formatCode="0.00E+00">
                  <c:v>2.0899999999999998E-3</c:v>
                </c:pt>
                <c:pt idx="98767" formatCode="0.00E+00">
                  <c:v>2.0899999999999998E-3</c:v>
                </c:pt>
                <c:pt idx="98768" formatCode="0.00E+00">
                  <c:v>2.0899999999999998E-3</c:v>
                </c:pt>
                <c:pt idx="98769" formatCode="0.00E+00">
                  <c:v>2.0899999999999998E-3</c:v>
                </c:pt>
                <c:pt idx="98770" formatCode="0.00E+00">
                  <c:v>2.0899999999999998E-3</c:v>
                </c:pt>
                <c:pt idx="98771" formatCode="0.00E+00">
                  <c:v>2.0899999999999998E-3</c:v>
                </c:pt>
                <c:pt idx="98772" formatCode="0.00E+00">
                  <c:v>2.0899999999999998E-3</c:v>
                </c:pt>
                <c:pt idx="98773" formatCode="0.00E+00">
                  <c:v>2.0899999999999998E-3</c:v>
                </c:pt>
                <c:pt idx="98774" formatCode="0.00E+00">
                  <c:v>2.0899999999999998E-3</c:v>
                </c:pt>
                <c:pt idx="98775" formatCode="0.00E+00">
                  <c:v>2.0899999999999998E-3</c:v>
                </c:pt>
                <c:pt idx="98776" formatCode="0.00E+00">
                  <c:v>2.0799999999999998E-3</c:v>
                </c:pt>
                <c:pt idx="98777" formatCode="0.00E+00">
                  <c:v>2.0799999999999998E-3</c:v>
                </c:pt>
                <c:pt idx="98778" formatCode="0.00E+00">
                  <c:v>2.0799999999999998E-3</c:v>
                </c:pt>
                <c:pt idx="98779" formatCode="0.00E+00">
                  <c:v>2.0799999999999998E-3</c:v>
                </c:pt>
                <c:pt idx="98780" formatCode="0.00E+00">
                  <c:v>2.0799999999999998E-3</c:v>
                </c:pt>
                <c:pt idx="98781" formatCode="0.00E+00">
                  <c:v>2.0799999999999998E-3</c:v>
                </c:pt>
                <c:pt idx="98782" formatCode="0.00E+00">
                  <c:v>2.0799999999999998E-3</c:v>
                </c:pt>
                <c:pt idx="98783" formatCode="0.00E+00">
                  <c:v>2.0799999999999998E-3</c:v>
                </c:pt>
                <c:pt idx="98784" formatCode="0.00E+00">
                  <c:v>2.0799999999999998E-3</c:v>
                </c:pt>
                <c:pt idx="98785" formatCode="0.00E+00">
                  <c:v>2.0799999999999998E-3</c:v>
                </c:pt>
                <c:pt idx="98786" formatCode="0.00E+00">
                  <c:v>2.0799999999999998E-3</c:v>
                </c:pt>
                <c:pt idx="98787" formatCode="0.00E+00">
                  <c:v>2.0799999999999998E-3</c:v>
                </c:pt>
                <c:pt idx="98788" formatCode="0.00E+00">
                  <c:v>2.0799999999999998E-3</c:v>
                </c:pt>
                <c:pt idx="98789" formatCode="0.00E+00">
                  <c:v>2.0799999999999998E-3</c:v>
                </c:pt>
                <c:pt idx="98790" formatCode="0.00E+00">
                  <c:v>2.0799999999999998E-3</c:v>
                </c:pt>
                <c:pt idx="98791" formatCode="0.00E+00">
                  <c:v>2.0799999999999998E-3</c:v>
                </c:pt>
                <c:pt idx="98792" formatCode="0.00E+00">
                  <c:v>2.0799999999999998E-3</c:v>
                </c:pt>
                <c:pt idx="98793" formatCode="0.00E+00">
                  <c:v>2.0799999999999998E-3</c:v>
                </c:pt>
                <c:pt idx="98794" formatCode="0.00E+00">
                  <c:v>2.0799999999999998E-3</c:v>
                </c:pt>
                <c:pt idx="98795" formatCode="0.00E+00">
                  <c:v>2.0799999999999998E-3</c:v>
                </c:pt>
                <c:pt idx="98796" formatCode="0.00E+00">
                  <c:v>2.0799999999999998E-3</c:v>
                </c:pt>
                <c:pt idx="98797" formatCode="0.00E+00">
                  <c:v>2.0799999999999998E-3</c:v>
                </c:pt>
                <c:pt idx="98798" formatCode="0.00E+00">
                  <c:v>2.0799999999999998E-3</c:v>
                </c:pt>
                <c:pt idx="98799" formatCode="0.00E+00">
                  <c:v>2.0799999999999998E-3</c:v>
                </c:pt>
                <c:pt idx="98800" formatCode="0.00E+00">
                  <c:v>2.0799999999999998E-3</c:v>
                </c:pt>
                <c:pt idx="98801" formatCode="0.00E+00">
                  <c:v>2.0799999999999998E-3</c:v>
                </c:pt>
                <c:pt idx="98802" formatCode="0.00E+00">
                  <c:v>2.0799999999999998E-3</c:v>
                </c:pt>
                <c:pt idx="98803" formatCode="0.00E+00">
                  <c:v>2.0799999999999998E-3</c:v>
                </c:pt>
                <c:pt idx="98804" formatCode="0.00E+00">
                  <c:v>2.0799999999999998E-3</c:v>
                </c:pt>
                <c:pt idx="98805" formatCode="0.00E+00">
                  <c:v>2.0799999999999998E-3</c:v>
                </c:pt>
                <c:pt idx="98806" formatCode="0.00E+00">
                  <c:v>2.0799999999999998E-3</c:v>
                </c:pt>
                <c:pt idx="98807" formatCode="0.00E+00">
                  <c:v>2.0799999999999998E-3</c:v>
                </c:pt>
                <c:pt idx="98808" formatCode="0.00E+00">
                  <c:v>2.0799999999999998E-3</c:v>
                </c:pt>
                <c:pt idx="98809" formatCode="0.00E+00">
                  <c:v>2.0799999999999998E-3</c:v>
                </c:pt>
                <c:pt idx="98810" formatCode="0.00E+00">
                  <c:v>2.0799999999999998E-3</c:v>
                </c:pt>
                <c:pt idx="98811" formatCode="0.00E+00">
                  <c:v>2.0799999999999998E-3</c:v>
                </c:pt>
                <c:pt idx="98812" formatCode="0.00E+00">
                  <c:v>2.0799999999999998E-3</c:v>
                </c:pt>
                <c:pt idx="98813" formatCode="0.00E+00">
                  <c:v>2.0799999999999998E-3</c:v>
                </c:pt>
                <c:pt idx="98814" formatCode="0.00E+00">
                  <c:v>2.0799999999999998E-3</c:v>
                </c:pt>
                <c:pt idx="98815" formatCode="0.00E+00">
                  <c:v>2.0799999999999998E-3</c:v>
                </c:pt>
                <c:pt idx="98816" formatCode="0.00E+00">
                  <c:v>2.0699999999999998E-3</c:v>
                </c:pt>
                <c:pt idx="98817" formatCode="0.00E+00">
                  <c:v>2.0699999999999998E-3</c:v>
                </c:pt>
                <c:pt idx="98818" formatCode="0.00E+00">
                  <c:v>2.0699999999999998E-3</c:v>
                </c:pt>
                <c:pt idx="98819" formatCode="0.00E+00">
                  <c:v>2.0699999999999998E-3</c:v>
                </c:pt>
                <c:pt idx="98820" formatCode="0.00E+00">
                  <c:v>2.0699999999999998E-3</c:v>
                </c:pt>
                <c:pt idx="98821" formatCode="0.00E+00">
                  <c:v>2.0699999999999998E-3</c:v>
                </c:pt>
                <c:pt idx="98822" formatCode="0.00E+00">
                  <c:v>2.0699999999999998E-3</c:v>
                </c:pt>
                <c:pt idx="98823" formatCode="0.00E+00">
                  <c:v>2.0699999999999998E-3</c:v>
                </c:pt>
                <c:pt idx="98824" formatCode="0.00E+00">
                  <c:v>2.0699999999999998E-3</c:v>
                </c:pt>
                <c:pt idx="98825" formatCode="0.00E+00">
                  <c:v>2.0699999999999998E-3</c:v>
                </c:pt>
                <c:pt idx="98826" formatCode="0.00E+00">
                  <c:v>2.0699999999999998E-3</c:v>
                </c:pt>
                <c:pt idx="98827" formatCode="0.00E+00">
                  <c:v>2.0699999999999998E-3</c:v>
                </c:pt>
                <c:pt idx="98828" formatCode="0.00E+00">
                  <c:v>2.0699999999999998E-3</c:v>
                </c:pt>
                <c:pt idx="98829" formatCode="0.00E+00">
                  <c:v>2.0699999999999998E-3</c:v>
                </c:pt>
                <c:pt idx="98830" formatCode="0.00E+00">
                  <c:v>2.0699999999999998E-3</c:v>
                </c:pt>
                <c:pt idx="98831" formatCode="0.00E+00">
                  <c:v>2.0699999999999998E-3</c:v>
                </c:pt>
                <c:pt idx="98832" formatCode="0.00E+00">
                  <c:v>2.0699999999999998E-3</c:v>
                </c:pt>
                <c:pt idx="98833" formatCode="0.00E+00">
                  <c:v>2.0699999999999998E-3</c:v>
                </c:pt>
                <c:pt idx="98834" formatCode="0.00E+00">
                  <c:v>2.0699999999999998E-3</c:v>
                </c:pt>
                <c:pt idx="98835" formatCode="0.00E+00">
                  <c:v>2.0699999999999998E-3</c:v>
                </c:pt>
                <c:pt idx="98836" formatCode="0.00E+00">
                  <c:v>2.0699999999999998E-3</c:v>
                </c:pt>
                <c:pt idx="98837" formatCode="0.00E+00">
                  <c:v>2.0699999999999998E-3</c:v>
                </c:pt>
                <c:pt idx="98838" formatCode="0.00E+00">
                  <c:v>2.0699999999999998E-3</c:v>
                </c:pt>
                <c:pt idx="98839" formatCode="0.00E+00">
                  <c:v>2.0699999999999998E-3</c:v>
                </c:pt>
                <c:pt idx="98840" formatCode="0.00E+00">
                  <c:v>2.0699999999999998E-3</c:v>
                </c:pt>
                <c:pt idx="98841" formatCode="0.00E+00">
                  <c:v>2.0699999999999998E-3</c:v>
                </c:pt>
                <c:pt idx="98842" formatCode="0.00E+00">
                  <c:v>2.0699999999999998E-3</c:v>
                </c:pt>
                <c:pt idx="98843" formatCode="0.00E+00">
                  <c:v>2.0699999999999998E-3</c:v>
                </c:pt>
                <c:pt idx="98844" formatCode="0.00E+00">
                  <c:v>2.0699999999999998E-3</c:v>
                </c:pt>
                <c:pt idx="98845" formatCode="0.00E+00">
                  <c:v>2.0699999999999998E-3</c:v>
                </c:pt>
                <c:pt idx="98846" formatCode="0.00E+00">
                  <c:v>2.0699999999999998E-3</c:v>
                </c:pt>
                <c:pt idx="98847" formatCode="0.00E+00">
                  <c:v>2.0699999999999998E-3</c:v>
                </c:pt>
                <c:pt idx="98848" formatCode="0.00E+00">
                  <c:v>2.0699999999999998E-3</c:v>
                </c:pt>
                <c:pt idx="98849" formatCode="0.00E+00">
                  <c:v>2.0699999999999998E-3</c:v>
                </c:pt>
                <c:pt idx="98850" formatCode="0.00E+00">
                  <c:v>2.0699999999999998E-3</c:v>
                </c:pt>
                <c:pt idx="98851" formatCode="0.00E+00">
                  <c:v>2.0699999999999998E-3</c:v>
                </c:pt>
                <c:pt idx="98852" formatCode="0.00E+00">
                  <c:v>2.0699999999999998E-3</c:v>
                </c:pt>
                <c:pt idx="98853" formatCode="0.00E+00">
                  <c:v>2.0699999999999998E-3</c:v>
                </c:pt>
                <c:pt idx="98854" formatCode="0.00E+00">
                  <c:v>2.0699999999999998E-3</c:v>
                </c:pt>
                <c:pt idx="98855" formatCode="0.00E+00">
                  <c:v>2.0699999999999998E-3</c:v>
                </c:pt>
                <c:pt idx="98856" formatCode="0.00E+00">
                  <c:v>2.0699999999999998E-3</c:v>
                </c:pt>
                <c:pt idx="98857" formatCode="0.00E+00">
                  <c:v>2.0699999999999998E-3</c:v>
                </c:pt>
                <c:pt idx="98858" formatCode="0.00E+00">
                  <c:v>2.0699999999999998E-3</c:v>
                </c:pt>
                <c:pt idx="98859" formatCode="0.00E+00">
                  <c:v>2.0699999999999998E-3</c:v>
                </c:pt>
                <c:pt idx="98860" formatCode="0.00E+00">
                  <c:v>2.0699999999999998E-3</c:v>
                </c:pt>
                <c:pt idx="98861" formatCode="0.00E+00">
                  <c:v>2.0699999999999998E-3</c:v>
                </c:pt>
                <c:pt idx="98862" formatCode="0.00E+00">
                  <c:v>2.0699999999999998E-3</c:v>
                </c:pt>
                <c:pt idx="98863" formatCode="0.00E+00">
                  <c:v>2.0699999999999998E-3</c:v>
                </c:pt>
                <c:pt idx="98864" formatCode="0.00E+00">
                  <c:v>2.0699999999999998E-3</c:v>
                </c:pt>
                <c:pt idx="98865" formatCode="0.00E+00">
                  <c:v>2.0699999999999998E-3</c:v>
                </c:pt>
                <c:pt idx="98866" formatCode="0.00E+00">
                  <c:v>2.0600000000000002E-3</c:v>
                </c:pt>
                <c:pt idx="98867" formatCode="0.00E+00">
                  <c:v>2.0600000000000002E-3</c:v>
                </c:pt>
                <c:pt idx="98868" formatCode="0.00E+00">
                  <c:v>2.0600000000000002E-3</c:v>
                </c:pt>
                <c:pt idx="98869" formatCode="0.00E+00">
                  <c:v>2.0600000000000002E-3</c:v>
                </c:pt>
                <c:pt idx="98870" formatCode="0.00E+00">
                  <c:v>2.0600000000000002E-3</c:v>
                </c:pt>
                <c:pt idx="98871" formatCode="0.00E+00">
                  <c:v>2.0600000000000002E-3</c:v>
                </c:pt>
                <c:pt idx="98872" formatCode="0.00E+00">
                  <c:v>2.0600000000000002E-3</c:v>
                </c:pt>
                <c:pt idx="98873" formatCode="0.00E+00">
                  <c:v>2.0600000000000002E-3</c:v>
                </c:pt>
                <c:pt idx="98874" formatCode="0.00E+00">
                  <c:v>2.0600000000000002E-3</c:v>
                </c:pt>
                <c:pt idx="98875" formatCode="0.00E+00">
                  <c:v>2.0600000000000002E-3</c:v>
                </c:pt>
                <c:pt idx="98876" formatCode="0.00E+00">
                  <c:v>2.0600000000000002E-3</c:v>
                </c:pt>
                <c:pt idx="98877" formatCode="0.00E+00">
                  <c:v>2.0600000000000002E-3</c:v>
                </c:pt>
                <c:pt idx="98878" formatCode="0.00E+00">
                  <c:v>2.0600000000000002E-3</c:v>
                </c:pt>
                <c:pt idx="98879" formatCode="0.00E+00">
                  <c:v>2.0600000000000002E-3</c:v>
                </c:pt>
                <c:pt idx="98880" formatCode="0.00E+00">
                  <c:v>2.0600000000000002E-3</c:v>
                </c:pt>
                <c:pt idx="98881" formatCode="0.00E+00">
                  <c:v>2.0600000000000002E-3</c:v>
                </c:pt>
                <c:pt idx="98882" formatCode="0.00E+00">
                  <c:v>2.0600000000000002E-3</c:v>
                </c:pt>
                <c:pt idx="98883" formatCode="0.00E+00">
                  <c:v>2.0600000000000002E-3</c:v>
                </c:pt>
                <c:pt idx="98884" formatCode="0.00E+00">
                  <c:v>2.0600000000000002E-3</c:v>
                </c:pt>
                <c:pt idx="98885" formatCode="0.00E+00">
                  <c:v>2.0600000000000002E-3</c:v>
                </c:pt>
                <c:pt idx="98886" formatCode="0.00E+00">
                  <c:v>2.0600000000000002E-3</c:v>
                </c:pt>
                <c:pt idx="98887" formatCode="0.00E+00">
                  <c:v>2.0600000000000002E-3</c:v>
                </c:pt>
                <c:pt idx="98888" formatCode="0.00E+00">
                  <c:v>2.0600000000000002E-3</c:v>
                </c:pt>
                <c:pt idx="98889" formatCode="0.00E+00">
                  <c:v>2.0600000000000002E-3</c:v>
                </c:pt>
                <c:pt idx="98890" formatCode="0.00E+00">
                  <c:v>2.0600000000000002E-3</c:v>
                </c:pt>
                <c:pt idx="98891" formatCode="0.00E+00">
                  <c:v>2.0600000000000002E-3</c:v>
                </c:pt>
                <c:pt idx="98892" formatCode="0.00E+00">
                  <c:v>2.0600000000000002E-3</c:v>
                </c:pt>
                <c:pt idx="98893" formatCode="0.00E+00">
                  <c:v>2.0600000000000002E-3</c:v>
                </c:pt>
                <c:pt idx="98894" formatCode="0.00E+00">
                  <c:v>2.0600000000000002E-3</c:v>
                </c:pt>
                <c:pt idx="98895" formatCode="0.00E+00">
                  <c:v>2.0600000000000002E-3</c:v>
                </c:pt>
                <c:pt idx="98896" formatCode="0.00E+00">
                  <c:v>2.0600000000000002E-3</c:v>
                </c:pt>
                <c:pt idx="98897" formatCode="0.00E+00">
                  <c:v>2.0600000000000002E-3</c:v>
                </c:pt>
                <c:pt idx="98898" formatCode="0.00E+00">
                  <c:v>2.0600000000000002E-3</c:v>
                </c:pt>
                <c:pt idx="98899" formatCode="0.00E+00">
                  <c:v>2.0600000000000002E-3</c:v>
                </c:pt>
                <c:pt idx="98900" formatCode="0.00E+00">
                  <c:v>2.0600000000000002E-3</c:v>
                </c:pt>
                <c:pt idx="98901" formatCode="0.00E+00">
                  <c:v>2.0600000000000002E-3</c:v>
                </c:pt>
                <c:pt idx="98902" formatCode="0.00E+00">
                  <c:v>2.0600000000000002E-3</c:v>
                </c:pt>
                <c:pt idx="98903" formatCode="0.00E+00">
                  <c:v>2.0600000000000002E-3</c:v>
                </c:pt>
                <c:pt idx="98904" formatCode="0.00E+00">
                  <c:v>2.0600000000000002E-3</c:v>
                </c:pt>
                <c:pt idx="98905" formatCode="0.00E+00">
                  <c:v>2.0600000000000002E-3</c:v>
                </c:pt>
                <c:pt idx="98906" formatCode="0.00E+00">
                  <c:v>2.0600000000000002E-3</c:v>
                </c:pt>
                <c:pt idx="98907" formatCode="0.00E+00">
                  <c:v>2.0600000000000002E-3</c:v>
                </c:pt>
                <c:pt idx="98908" formatCode="0.00E+00">
                  <c:v>2.0600000000000002E-3</c:v>
                </c:pt>
                <c:pt idx="98909" formatCode="0.00E+00">
                  <c:v>2.0600000000000002E-3</c:v>
                </c:pt>
                <c:pt idx="98910" formatCode="0.00E+00">
                  <c:v>2.0600000000000002E-3</c:v>
                </c:pt>
                <c:pt idx="98911" formatCode="0.00E+00">
                  <c:v>2.0600000000000002E-3</c:v>
                </c:pt>
                <c:pt idx="98912" formatCode="0.00E+00">
                  <c:v>2.0600000000000002E-3</c:v>
                </c:pt>
                <c:pt idx="98913" formatCode="0.00E+00">
                  <c:v>2.0600000000000002E-3</c:v>
                </c:pt>
                <c:pt idx="98914" formatCode="0.00E+00">
                  <c:v>2.0600000000000002E-3</c:v>
                </c:pt>
                <c:pt idx="98915" formatCode="0.00E+00">
                  <c:v>2.0600000000000002E-3</c:v>
                </c:pt>
                <c:pt idx="98916" formatCode="0.00E+00">
                  <c:v>2.0600000000000002E-3</c:v>
                </c:pt>
                <c:pt idx="98917" formatCode="0.00E+00">
                  <c:v>2.0600000000000002E-3</c:v>
                </c:pt>
                <c:pt idx="98918" formatCode="0.00E+00">
                  <c:v>2.0600000000000002E-3</c:v>
                </c:pt>
                <c:pt idx="98919" formatCode="0.00E+00">
                  <c:v>2.0600000000000002E-3</c:v>
                </c:pt>
                <c:pt idx="98920" formatCode="0.00E+00">
                  <c:v>2.0600000000000002E-3</c:v>
                </c:pt>
                <c:pt idx="98921" formatCode="0.00E+00">
                  <c:v>2.0600000000000002E-3</c:v>
                </c:pt>
                <c:pt idx="98922" formatCode="0.00E+00">
                  <c:v>2.0600000000000002E-3</c:v>
                </c:pt>
                <c:pt idx="98923" formatCode="0.00E+00">
                  <c:v>2.0600000000000002E-3</c:v>
                </c:pt>
                <c:pt idx="98924" formatCode="0.00E+00">
                  <c:v>2.0500000000000002E-3</c:v>
                </c:pt>
                <c:pt idx="98925" formatCode="0.00E+00">
                  <c:v>2.0500000000000002E-3</c:v>
                </c:pt>
                <c:pt idx="98926" formatCode="0.00E+00">
                  <c:v>2.0500000000000002E-3</c:v>
                </c:pt>
                <c:pt idx="98927" formatCode="0.00E+00">
                  <c:v>2.0500000000000002E-3</c:v>
                </c:pt>
                <c:pt idx="98928" formatCode="0.00E+00">
                  <c:v>2.0500000000000002E-3</c:v>
                </c:pt>
                <c:pt idx="98929" formatCode="0.00E+00">
                  <c:v>2.0500000000000002E-3</c:v>
                </c:pt>
                <c:pt idx="98930" formatCode="0.00E+00">
                  <c:v>2.0500000000000002E-3</c:v>
                </c:pt>
                <c:pt idx="98931" formatCode="0.00E+00">
                  <c:v>2.0500000000000002E-3</c:v>
                </c:pt>
                <c:pt idx="98932" formatCode="0.00E+00">
                  <c:v>2.0500000000000002E-3</c:v>
                </c:pt>
                <c:pt idx="98933" formatCode="0.00E+00">
                  <c:v>2.0500000000000002E-3</c:v>
                </c:pt>
                <c:pt idx="98934" formatCode="0.00E+00">
                  <c:v>2.0500000000000002E-3</c:v>
                </c:pt>
                <c:pt idx="98935" formatCode="0.00E+00">
                  <c:v>2.0500000000000002E-3</c:v>
                </c:pt>
                <c:pt idx="98936" formatCode="0.00E+00">
                  <c:v>2.0500000000000002E-3</c:v>
                </c:pt>
                <c:pt idx="98937" formatCode="0.00E+00">
                  <c:v>2.0500000000000002E-3</c:v>
                </c:pt>
                <c:pt idx="98938" formatCode="0.00E+00">
                  <c:v>2.0500000000000002E-3</c:v>
                </c:pt>
                <c:pt idx="98939" formatCode="0.00E+00">
                  <c:v>2.0500000000000002E-3</c:v>
                </c:pt>
                <c:pt idx="98940" formatCode="0.00E+00">
                  <c:v>2.0500000000000002E-3</c:v>
                </c:pt>
                <c:pt idx="98941" formatCode="0.00E+00">
                  <c:v>2.0500000000000002E-3</c:v>
                </c:pt>
                <c:pt idx="98942" formatCode="0.00E+00">
                  <c:v>2.0500000000000002E-3</c:v>
                </c:pt>
                <c:pt idx="98943" formatCode="0.00E+00">
                  <c:v>2.0500000000000002E-3</c:v>
                </c:pt>
                <c:pt idx="98944" formatCode="0.00E+00">
                  <c:v>2.0500000000000002E-3</c:v>
                </c:pt>
                <c:pt idx="98945" formatCode="0.00E+00">
                  <c:v>2.0500000000000002E-3</c:v>
                </c:pt>
                <c:pt idx="98946" formatCode="0.00E+00">
                  <c:v>2.0500000000000002E-3</c:v>
                </c:pt>
                <c:pt idx="98947" formatCode="0.00E+00">
                  <c:v>2.0500000000000002E-3</c:v>
                </c:pt>
                <c:pt idx="98948" formatCode="0.00E+00">
                  <c:v>2.0500000000000002E-3</c:v>
                </c:pt>
                <c:pt idx="98949" formatCode="0.00E+00">
                  <c:v>2.0500000000000002E-3</c:v>
                </c:pt>
                <c:pt idx="98950" formatCode="0.00E+00">
                  <c:v>2.0500000000000002E-3</c:v>
                </c:pt>
                <c:pt idx="98951" formatCode="0.00E+00">
                  <c:v>2.0500000000000002E-3</c:v>
                </c:pt>
                <c:pt idx="98952" formatCode="0.00E+00">
                  <c:v>2.0500000000000002E-3</c:v>
                </c:pt>
                <c:pt idx="98953" formatCode="0.00E+00">
                  <c:v>2.0600000000000002E-3</c:v>
                </c:pt>
                <c:pt idx="98954" formatCode="0.00E+00">
                  <c:v>2.0500000000000002E-3</c:v>
                </c:pt>
                <c:pt idx="98955" formatCode="0.00E+00">
                  <c:v>2.0500000000000002E-3</c:v>
                </c:pt>
                <c:pt idx="98956" formatCode="0.00E+00">
                  <c:v>2.0500000000000002E-3</c:v>
                </c:pt>
                <c:pt idx="98957" formatCode="0.00E+00">
                  <c:v>2.0500000000000002E-3</c:v>
                </c:pt>
                <c:pt idx="98958" formatCode="0.00E+00">
                  <c:v>2.0500000000000002E-3</c:v>
                </c:pt>
                <c:pt idx="98959" formatCode="0.00E+00">
                  <c:v>2.0500000000000002E-3</c:v>
                </c:pt>
                <c:pt idx="98960" formatCode="0.00E+00">
                  <c:v>2.0500000000000002E-3</c:v>
                </c:pt>
                <c:pt idx="98961" formatCode="0.00E+00">
                  <c:v>2.0500000000000002E-3</c:v>
                </c:pt>
                <c:pt idx="98962" formatCode="0.00E+00">
                  <c:v>2.0500000000000002E-3</c:v>
                </c:pt>
                <c:pt idx="98963" formatCode="0.00E+00">
                  <c:v>2.0500000000000002E-3</c:v>
                </c:pt>
                <c:pt idx="98964" formatCode="0.00E+00">
                  <c:v>2.0500000000000002E-3</c:v>
                </c:pt>
                <c:pt idx="98965" formatCode="0.00E+00">
                  <c:v>2.0500000000000002E-3</c:v>
                </c:pt>
                <c:pt idx="98966" formatCode="0.00E+00">
                  <c:v>2.0500000000000002E-3</c:v>
                </c:pt>
                <c:pt idx="98967" formatCode="0.00E+00">
                  <c:v>2.0500000000000002E-3</c:v>
                </c:pt>
                <c:pt idx="98968" formatCode="0.00E+00">
                  <c:v>2.0500000000000002E-3</c:v>
                </c:pt>
                <c:pt idx="98969" formatCode="0.00E+00">
                  <c:v>2.0500000000000002E-3</c:v>
                </c:pt>
                <c:pt idx="98970" formatCode="0.00E+00">
                  <c:v>2.0500000000000002E-3</c:v>
                </c:pt>
                <c:pt idx="98971" formatCode="0.00E+00">
                  <c:v>2.0500000000000002E-3</c:v>
                </c:pt>
                <c:pt idx="98972" formatCode="0.00E+00">
                  <c:v>2.0500000000000002E-3</c:v>
                </c:pt>
                <c:pt idx="98973" formatCode="0.00E+00">
                  <c:v>2.0500000000000002E-3</c:v>
                </c:pt>
                <c:pt idx="98974" formatCode="0.00E+00">
                  <c:v>2.0500000000000002E-3</c:v>
                </c:pt>
                <c:pt idx="98975" formatCode="0.00E+00">
                  <c:v>2.0500000000000002E-3</c:v>
                </c:pt>
                <c:pt idx="98976" formatCode="0.00E+00">
                  <c:v>2.0500000000000002E-3</c:v>
                </c:pt>
                <c:pt idx="98977" formatCode="0.00E+00">
                  <c:v>2.0500000000000002E-3</c:v>
                </c:pt>
                <c:pt idx="98978" formatCode="0.00E+00">
                  <c:v>2.0500000000000002E-3</c:v>
                </c:pt>
                <c:pt idx="98979" formatCode="0.00E+00">
                  <c:v>2.0500000000000002E-3</c:v>
                </c:pt>
                <c:pt idx="98980" formatCode="0.00E+00">
                  <c:v>2.0500000000000002E-3</c:v>
                </c:pt>
                <c:pt idx="98981" formatCode="0.00E+00">
                  <c:v>2.0500000000000002E-3</c:v>
                </c:pt>
                <c:pt idx="98982" formatCode="0.00E+00">
                  <c:v>2.0500000000000002E-3</c:v>
                </c:pt>
                <c:pt idx="98983" formatCode="0.00E+00">
                  <c:v>2.0500000000000002E-3</c:v>
                </c:pt>
                <c:pt idx="98984" formatCode="0.00E+00">
                  <c:v>2.0500000000000002E-3</c:v>
                </c:pt>
                <c:pt idx="98985" formatCode="0.00E+00">
                  <c:v>2.0500000000000002E-3</c:v>
                </c:pt>
                <c:pt idx="98986" formatCode="0.00E+00">
                  <c:v>2.0500000000000002E-3</c:v>
                </c:pt>
                <c:pt idx="98987" formatCode="0.00E+00">
                  <c:v>2.0500000000000002E-3</c:v>
                </c:pt>
                <c:pt idx="98988" formatCode="0.00E+00">
                  <c:v>2.0500000000000002E-3</c:v>
                </c:pt>
                <c:pt idx="98989" formatCode="0.00E+00">
                  <c:v>2.0500000000000002E-3</c:v>
                </c:pt>
                <c:pt idx="98990" formatCode="0.00E+00">
                  <c:v>2.0500000000000002E-3</c:v>
                </c:pt>
                <c:pt idx="98991" formatCode="0.00E+00">
                  <c:v>2.0500000000000002E-3</c:v>
                </c:pt>
                <c:pt idx="98992" formatCode="0.00E+00">
                  <c:v>2.0500000000000002E-3</c:v>
                </c:pt>
                <c:pt idx="98993" formatCode="0.00E+00">
                  <c:v>2.0500000000000002E-3</c:v>
                </c:pt>
                <c:pt idx="98994" formatCode="0.00E+00">
                  <c:v>2.0500000000000002E-3</c:v>
                </c:pt>
                <c:pt idx="98995" formatCode="0.00E+00">
                  <c:v>2.0500000000000002E-3</c:v>
                </c:pt>
                <c:pt idx="98996" formatCode="0.00E+00">
                  <c:v>2.0500000000000002E-3</c:v>
                </c:pt>
                <c:pt idx="98997" formatCode="0.00E+00">
                  <c:v>2.0500000000000002E-3</c:v>
                </c:pt>
                <c:pt idx="98998" formatCode="0.00E+00">
                  <c:v>2.0500000000000002E-3</c:v>
                </c:pt>
                <c:pt idx="98999" formatCode="0.00E+00">
                  <c:v>2.0500000000000002E-3</c:v>
                </c:pt>
                <c:pt idx="99000" formatCode="0.00E+00">
                  <c:v>2.0500000000000002E-3</c:v>
                </c:pt>
                <c:pt idx="99001" formatCode="0.00E+00">
                  <c:v>2.0400000000000001E-3</c:v>
                </c:pt>
                <c:pt idx="99002" formatCode="0.00E+00">
                  <c:v>2.0400000000000001E-3</c:v>
                </c:pt>
                <c:pt idx="99003" formatCode="0.00E+00">
                  <c:v>2.0400000000000001E-3</c:v>
                </c:pt>
                <c:pt idx="99004" formatCode="0.00E+00">
                  <c:v>2.0400000000000001E-3</c:v>
                </c:pt>
                <c:pt idx="99005" formatCode="0.00E+00">
                  <c:v>2.0400000000000001E-3</c:v>
                </c:pt>
                <c:pt idx="99006" formatCode="0.00E+00">
                  <c:v>2.0400000000000001E-3</c:v>
                </c:pt>
                <c:pt idx="99007" formatCode="0.00E+00">
                  <c:v>2.0400000000000001E-3</c:v>
                </c:pt>
                <c:pt idx="99008" formatCode="0.00E+00">
                  <c:v>2.0400000000000001E-3</c:v>
                </c:pt>
                <c:pt idx="99009" formatCode="0.00E+00">
                  <c:v>2.0400000000000001E-3</c:v>
                </c:pt>
                <c:pt idx="99010" formatCode="0.00E+00">
                  <c:v>2.0400000000000001E-3</c:v>
                </c:pt>
                <c:pt idx="99011" formatCode="0.00E+00">
                  <c:v>2.0400000000000001E-3</c:v>
                </c:pt>
                <c:pt idx="99012" formatCode="0.00E+00">
                  <c:v>2.0400000000000001E-3</c:v>
                </c:pt>
                <c:pt idx="99013" formatCode="0.00E+00">
                  <c:v>2.0400000000000001E-3</c:v>
                </c:pt>
                <c:pt idx="99014" formatCode="0.00E+00">
                  <c:v>2.0400000000000001E-3</c:v>
                </c:pt>
                <c:pt idx="99015" formatCode="0.00E+00">
                  <c:v>2.0400000000000001E-3</c:v>
                </c:pt>
                <c:pt idx="99016" formatCode="0.00E+00">
                  <c:v>2.0400000000000001E-3</c:v>
                </c:pt>
                <c:pt idx="99017" formatCode="0.00E+00">
                  <c:v>2.0400000000000001E-3</c:v>
                </c:pt>
                <c:pt idx="99018" formatCode="0.00E+00">
                  <c:v>2.0400000000000001E-3</c:v>
                </c:pt>
                <c:pt idx="99019" formatCode="0.00E+00">
                  <c:v>2.0400000000000001E-3</c:v>
                </c:pt>
                <c:pt idx="99020" formatCode="0.00E+00">
                  <c:v>2.0400000000000001E-3</c:v>
                </c:pt>
                <c:pt idx="99021" formatCode="0.00E+00">
                  <c:v>2.0400000000000001E-3</c:v>
                </c:pt>
                <c:pt idx="99022" formatCode="0.00E+00">
                  <c:v>2.0400000000000001E-3</c:v>
                </c:pt>
                <c:pt idx="99023" formatCode="0.00E+00">
                  <c:v>2.0400000000000001E-3</c:v>
                </c:pt>
                <c:pt idx="99024" formatCode="0.00E+00">
                  <c:v>2.0400000000000001E-3</c:v>
                </c:pt>
                <c:pt idx="99025" formatCode="0.00E+00">
                  <c:v>2.0400000000000001E-3</c:v>
                </c:pt>
                <c:pt idx="99026" formatCode="0.00E+00">
                  <c:v>2.0400000000000001E-3</c:v>
                </c:pt>
                <c:pt idx="99027" formatCode="0.00E+00">
                  <c:v>2.0400000000000001E-3</c:v>
                </c:pt>
                <c:pt idx="99028" formatCode="0.00E+00">
                  <c:v>2.0400000000000001E-3</c:v>
                </c:pt>
                <c:pt idx="99029" formatCode="0.00E+00">
                  <c:v>2.0400000000000001E-3</c:v>
                </c:pt>
                <c:pt idx="99030" formatCode="0.00E+00">
                  <c:v>2.0400000000000001E-3</c:v>
                </c:pt>
                <c:pt idx="99031" formatCode="0.00E+00">
                  <c:v>2.0400000000000001E-3</c:v>
                </c:pt>
                <c:pt idx="99032" formatCode="0.00E+00">
                  <c:v>2.0400000000000001E-3</c:v>
                </c:pt>
                <c:pt idx="99033" formatCode="0.00E+00">
                  <c:v>2.0400000000000001E-3</c:v>
                </c:pt>
                <c:pt idx="99034" formatCode="0.00E+00">
                  <c:v>2.0400000000000001E-3</c:v>
                </c:pt>
                <c:pt idx="99035" formatCode="0.00E+00">
                  <c:v>2.0400000000000001E-3</c:v>
                </c:pt>
                <c:pt idx="99036" formatCode="0.00E+00">
                  <c:v>2.0400000000000001E-3</c:v>
                </c:pt>
                <c:pt idx="99037" formatCode="0.00E+00">
                  <c:v>2.0400000000000001E-3</c:v>
                </c:pt>
                <c:pt idx="99038" formatCode="0.00E+00">
                  <c:v>2.0400000000000001E-3</c:v>
                </c:pt>
                <c:pt idx="99039" formatCode="0.00E+00">
                  <c:v>2.0400000000000001E-3</c:v>
                </c:pt>
                <c:pt idx="99040" formatCode="0.00E+00">
                  <c:v>2.0400000000000001E-3</c:v>
                </c:pt>
                <c:pt idx="99041" formatCode="0.00E+00">
                  <c:v>2.0400000000000001E-3</c:v>
                </c:pt>
                <c:pt idx="99042" formatCode="0.00E+00">
                  <c:v>2.0400000000000001E-3</c:v>
                </c:pt>
                <c:pt idx="99043" formatCode="0.00E+00">
                  <c:v>2.0400000000000001E-3</c:v>
                </c:pt>
                <c:pt idx="99044" formatCode="0.00E+00">
                  <c:v>2.0400000000000001E-3</c:v>
                </c:pt>
                <c:pt idx="99045" formatCode="0.00E+00">
                  <c:v>2.0400000000000001E-3</c:v>
                </c:pt>
                <c:pt idx="99046" formatCode="0.00E+00">
                  <c:v>2.0400000000000001E-3</c:v>
                </c:pt>
                <c:pt idx="99047" formatCode="0.00E+00">
                  <c:v>2.0400000000000001E-3</c:v>
                </c:pt>
                <c:pt idx="99048" formatCode="0.00E+00">
                  <c:v>2.0400000000000001E-3</c:v>
                </c:pt>
                <c:pt idx="99049" formatCode="0.00E+00">
                  <c:v>2.0400000000000001E-3</c:v>
                </c:pt>
                <c:pt idx="99050" formatCode="0.00E+00">
                  <c:v>2.0400000000000001E-3</c:v>
                </c:pt>
                <c:pt idx="99051" formatCode="0.00E+00">
                  <c:v>2.0400000000000001E-3</c:v>
                </c:pt>
                <c:pt idx="99052" formatCode="0.00E+00">
                  <c:v>2.0400000000000001E-3</c:v>
                </c:pt>
                <c:pt idx="99053" formatCode="0.00E+00">
                  <c:v>2.0400000000000001E-3</c:v>
                </c:pt>
                <c:pt idx="99054" formatCode="0.00E+00">
                  <c:v>2.0400000000000001E-3</c:v>
                </c:pt>
                <c:pt idx="99055" formatCode="0.00E+00">
                  <c:v>2.0400000000000001E-3</c:v>
                </c:pt>
                <c:pt idx="99056" formatCode="0.00E+00">
                  <c:v>2.0400000000000001E-3</c:v>
                </c:pt>
                <c:pt idx="99057" formatCode="0.00E+00">
                  <c:v>2.0400000000000001E-3</c:v>
                </c:pt>
                <c:pt idx="99058" formatCode="0.00E+00">
                  <c:v>2.0400000000000001E-3</c:v>
                </c:pt>
                <c:pt idx="99059" formatCode="0.00E+00">
                  <c:v>2.0400000000000001E-3</c:v>
                </c:pt>
                <c:pt idx="99060" formatCode="0.00E+00">
                  <c:v>2.0400000000000001E-3</c:v>
                </c:pt>
                <c:pt idx="99061" formatCode="0.00E+00">
                  <c:v>2.0400000000000001E-3</c:v>
                </c:pt>
                <c:pt idx="99062" formatCode="0.00E+00">
                  <c:v>2.0400000000000001E-3</c:v>
                </c:pt>
                <c:pt idx="99063" formatCode="0.00E+00">
                  <c:v>2.0400000000000001E-3</c:v>
                </c:pt>
                <c:pt idx="99064" formatCode="0.00E+00">
                  <c:v>2.0400000000000001E-3</c:v>
                </c:pt>
                <c:pt idx="99065" formatCode="0.00E+00">
                  <c:v>2.0400000000000001E-3</c:v>
                </c:pt>
                <c:pt idx="99066" formatCode="0.00E+00">
                  <c:v>2.0400000000000001E-3</c:v>
                </c:pt>
                <c:pt idx="99067" formatCode="0.00E+00">
                  <c:v>2.0400000000000001E-3</c:v>
                </c:pt>
                <c:pt idx="99068" formatCode="0.00E+00">
                  <c:v>2.0400000000000001E-3</c:v>
                </c:pt>
                <c:pt idx="99069" formatCode="0.00E+00">
                  <c:v>2.0400000000000001E-3</c:v>
                </c:pt>
                <c:pt idx="99070" formatCode="0.00E+00">
                  <c:v>2.0400000000000001E-3</c:v>
                </c:pt>
                <c:pt idx="99071" formatCode="0.00E+00">
                  <c:v>2.0400000000000001E-3</c:v>
                </c:pt>
                <c:pt idx="99072" formatCode="0.00E+00">
                  <c:v>2.0400000000000001E-3</c:v>
                </c:pt>
                <c:pt idx="99073" formatCode="0.00E+00">
                  <c:v>2.0400000000000001E-3</c:v>
                </c:pt>
                <c:pt idx="99074" formatCode="0.00E+00">
                  <c:v>2.0400000000000001E-3</c:v>
                </c:pt>
                <c:pt idx="99075" formatCode="0.00E+00">
                  <c:v>2.0400000000000001E-3</c:v>
                </c:pt>
                <c:pt idx="99076" formatCode="0.00E+00">
                  <c:v>2.0400000000000001E-3</c:v>
                </c:pt>
                <c:pt idx="99077" formatCode="0.00E+00">
                  <c:v>2.0400000000000001E-3</c:v>
                </c:pt>
                <c:pt idx="99078" formatCode="0.00E+00">
                  <c:v>2.0400000000000001E-3</c:v>
                </c:pt>
                <c:pt idx="99079" formatCode="0.00E+00">
                  <c:v>2.0400000000000001E-3</c:v>
                </c:pt>
                <c:pt idx="99080" formatCode="0.00E+00">
                  <c:v>2.0400000000000001E-3</c:v>
                </c:pt>
                <c:pt idx="99081" formatCode="0.00E+00">
                  <c:v>2.0400000000000001E-3</c:v>
                </c:pt>
                <c:pt idx="99082" formatCode="0.00E+00">
                  <c:v>2.0400000000000001E-3</c:v>
                </c:pt>
                <c:pt idx="99083" formatCode="0.00E+00">
                  <c:v>2.0400000000000001E-3</c:v>
                </c:pt>
                <c:pt idx="99084" formatCode="0.00E+00">
                  <c:v>2.0400000000000001E-3</c:v>
                </c:pt>
                <c:pt idx="99085" formatCode="0.00E+00">
                  <c:v>2.0400000000000001E-3</c:v>
                </c:pt>
                <c:pt idx="99086" formatCode="0.00E+00">
                  <c:v>2.0400000000000001E-3</c:v>
                </c:pt>
                <c:pt idx="99087" formatCode="0.00E+00">
                  <c:v>2.0400000000000001E-3</c:v>
                </c:pt>
                <c:pt idx="99088" formatCode="0.00E+00">
                  <c:v>2.0400000000000001E-3</c:v>
                </c:pt>
                <c:pt idx="99089" formatCode="0.00E+00">
                  <c:v>2.0400000000000001E-3</c:v>
                </c:pt>
                <c:pt idx="99090" formatCode="0.00E+00">
                  <c:v>2.0400000000000001E-3</c:v>
                </c:pt>
                <c:pt idx="99091" formatCode="0.00E+00">
                  <c:v>2.0400000000000001E-3</c:v>
                </c:pt>
                <c:pt idx="99092" formatCode="0.00E+00">
                  <c:v>2.0400000000000001E-3</c:v>
                </c:pt>
                <c:pt idx="99093" formatCode="0.00E+00">
                  <c:v>2.0400000000000001E-3</c:v>
                </c:pt>
                <c:pt idx="99094" formatCode="0.00E+00">
                  <c:v>2.0400000000000001E-3</c:v>
                </c:pt>
                <c:pt idx="99095" formatCode="0.00E+00">
                  <c:v>2.0400000000000001E-3</c:v>
                </c:pt>
                <c:pt idx="99096" formatCode="0.00E+00">
                  <c:v>2.0400000000000001E-3</c:v>
                </c:pt>
                <c:pt idx="99097" formatCode="0.00E+00">
                  <c:v>2.0400000000000001E-3</c:v>
                </c:pt>
                <c:pt idx="99098" formatCode="0.00E+00">
                  <c:v>2.0400000000000001E-3</c:v>
                </c:pt>
                <c:pt idx="99099" formatCode="0.00E+00">
                  <c:v>2.0400000000000001E-3</c:v>
                </c:pt>
                <c:pt idx="99100" formatCode="0.00E+00">
                  <c:v>2.0300000000000001E-3</c:v>
                </c:pt>
                <c:pt idx="99101" formatCode="0.00E+00">
                  <c:v>2.0300000000000001E-3</c:v>
                </c:pt>
                <c:pt idx="99102" formatCode="0.00E+00">
                  <c:v>2.0300000000000001E-3</c:v>
                </c:pt>
                <c:pt idx="99103" formatCode="0.00E+00">
                  <c:v>2.0300000000000001E-3</c:v>
                </c:pt>
                <c:pt idx="99104" formatCode="0.00E+00">
                  <c:v>2.0300000000000001E-3</c:v>
                </c:pt>
                <c:pt idx="99105" formatCode="0.00E+00">
                  <c:v>2.0300000000000001E-3</c:v>
                </c:pt>
                <c:pt idx="99106" formatCode="0.00E+00">
                  <c:v>2.0300000000000001E-3</c:v>
                </c:pt>
                <c:pt idx="99107" formatCode="0.00E+00">
                  <c:v>2.0300000000000001E-3</c:v>
                </c:pt>
                <c:pt idx="99108" formatCode="0.00E+00">
                  <c:v>2.0300000000000001E-3</c:v>
                </c:pt>
                <c:pt idx="99109" formatCode="0.00E+00">
                  <c:v>2.0300000000000001E-3</c:v>
                </c:pt>
                <c:pt idx="99110" formatCode="0.00E+00">
                  <c:v>2.0300000000000001E-3</c:v>
                </c:pt>
                <c:pt idx="99111" formatCode="0.00E+00">
                  <c:v>2.0300000000000001E-3</c:v>
                </c:pt>
                <c:pt idx="99112" formatCode="0.00E+00">
                  <c:v>2.0300000000000001E-3</c:v>
                </c:pt>
                <c:pt idx="99113" formatCode="0.00E+00">
                  <c:v>2.0300000000000001E-3</c:v>
                </c:pt>
                <c:pt idx="99114" formatCode="0.00E+00">
                  <c:v>2.0300000000000001E-3</c:v>
                </c:pt>
                <c:pt idx="99115" formatCode="0.00E+00">
                  <c:v>2.0300000000000001E-3</c:v>
                </c:pt>
                <c:pt idx="99116" formatCode="0.00E+00">
                  <c:v>2.0300000000000001E-3</c:v>
                </c:pt>
                <c:pt idx="99117" formatCode="0.00E+00">
                  <c:v>2.0300000000000001E-3</c:v>
                </c:pt>
                <c:pt idx="99118" formatCode="0.00E+00">
                  <c:v>2.0300000000000001E-3</c:v>
                </c:pt>
                <c:pt idx="99119" formatCode="0.00E+00">
                  <c:v>2.0300000000000001E-3</c:v>
                </c:pt>
                <c:pt idx="99120" formatCode="0.00E+00">
                  <c:v>2.0300000000000001E-3</c:v>
                </c:pt>
                <c:pt idx="99121" formatCode="0.00E+00">
                  <c:v>2.0300000000000001E-3</c:v>
                </c:pt>
                <c:pt idx="99122" formatCode="0.00E+00">
                  <c:v>2.0300000000000001E-3</c:v>
                </c:pt>
                <c:pt idx="99123" formatCode="0.00E+00">
                  <c:v>2.0300000000000001E-3</c:v>
                </c:pt>
                <c:pt idx="99124" formatCode="0.00E+00">
                  <c:v>2.0300000000000001E-3</c:v>
                </c:pt>
                <c:pt idx="99125" formatCode="0.00E+00">
                  <c:v>2.0300000000000001E-3</c:v>
                </c:pt>
                <c:pt idx="99126" formatCode="0.00E+00">
                  <c:v>2.0300000000000001E-3</c:v>
                </c:pt>
                <c:pt idx="99127" formatCode="0.00E+00">
                  <c:v>2.0300000000000001E-3</c:v>
                </c:pt>
                <c:pt idx="99128" formatCode="0.00E+00">
                  <c:v>2.0300000000000001E-3</c:v>
                </c:pt>
                <c:pt idx="99129" formatCode="0.00E+00">
                  <c:v>2.0300000000000001E-3</c:v>
                </c:pt>
                <c:pt idx="99130" formatCode="0.00E+00">
                  <c:v>2.0300000000000001E-3</c:v>
                </c:pt>
                <c:pt idx="99131" formatCode="0.00E+00">
                  <c:v>2.0300000000000001E-3</c:v>
                </c:pt>
                <c:pt idx="99132" formatCode="0.00E+00">
                  <c:v>2.0300000000000001E-3</c:v>
                </c:pt>
                <c:pt idx="99133" formatCode="0.00E+00">
                  <c:v>2.0300000000000001E-3</c:v>
                </c:pt>
                <c:pt idx="99134" formatCode="0.00E+00">
                  <c:v>2.0300000000000001E-3</c:v>
                </c:pt>
                <c:pt idx="99135" formatCode="0.00E+00">
                  <c:v>2.0300000000000001E-3</c:v>
                </c:pt>
                <c:pt idx="99136" formatCode="0.00E+00">
                  <c:v>2.0300000000000001E-3</c:v>
                </c:pt>
                <c:pt idx="99137" formatCode="0.00E+00">
                  <c:v>2.0300000000000001E-3</c:v>
                </c:pt>
                <c:pt idx="99138" formatCode="0.00E+00">
                  <c:v>2.0300000000000001E-3</c:v>
                </c:pt>
                <c:pt idx="99139" formatCode="0.00E+00">
                  <c:v>2.0300000000000001E-3</c:v>
                </c:pt>
                <c:pt idx="99140" formatCode="0.00E+00">
                  <c:v>2.0300000000000001E-3</c:v>
                </c:pt>
                <c:pt idx="99141" formatCode="0.00E+00">
                  <c:v>2.0300000000000001E-3</c:v>
                </c:pt>
                <c:pt idx="99142" formatCode="0.00E+00">
                  <c:v>2.0300000000000001E-3</c:v>
                </c:pt>
                <c:pt idx="99143" formatCode="0.00E+00">
                  <c:v>2.0300000000000001E-3</c:v>
                </c:pt>
                <c:pt idx="99144" formatCode="0.00E+00">
                  <c:v>2.0300000000000001E-3</c:v>
                </c:pt>
                <c:pt idx="99145" formatCode="0.00E+00">
                  <c:v>2.0300000000000001E-3</c:v>
                </c:pt>
                <c:pt idx="99146" formatCode="0.00E+00">
                  <c:v>2.0300000000000001E-3</c:v>
                </c:pt>
                <c:pt idx="99147" formatCode="0.00E+00">
                  <c:v>2.0300000000000001E-3</c:v>
                </c:pt>
                <c:pt idx="99148" formatCode="0.00E+00">
                  <c:v>2.0300000000000001E-3</c:v>
                </c:pt>
                <c:pt idx="99149" formatCode="0.00E+00">
                  <c:v>2.0300000000000001E-3</c:v>
                </c:pt>
                <c:pt idx="99150" formatCode="0.00E+00">
                  <c:v>2.0300000000000001E-3</c:v>
                </c:pt>
                <c:pt idx="99151" formatCode="0.00E+00">
                  <c:v>2.0300000000000001E-3</c:v>
                </c:pt>
                <c:pt idx="99152" formatCode="0.00E+00">
                  <c:v>2.0300000000000001E-3</c:v>
                </c:pt>
                <c:pt idx="99153" formatCode="0.00E+00">
                  <c:v>2.0300000000000001E-3</c:v>
                </c:pt>
                <c:pt idx="99154" formatCode="0.00E+00">
                  <c:v>2.0300000000000001E-3</c:v>
                </c:pt>
                <c:pt idx="99155" formatCode="0.00E+00">
                  <c:v>2.0300000000000001E-3</c:v>
                </c:pt>
                <c:pt idx="99156" formatCode="0.00E+00">
                  <c:v>2.0300000000000001E-3</c:v>
                </c:pt>
                <c:pt idx="99157" formatCode="0.00E+00">
                  <c:v>2.0300000000000001E-3</c:v>
                </c:pt>
                <c:pt idx="99158" formatCode="0.00E+00">
                  <c:v>2.0300000000000001E-3</c:v>
                </c:pt>
                <c:pt idx="99159" formatCode="0.00E+00">
                  <c:v>2.0300000000000001E-3</c:v>
                </c:pt>
                <c:pt idx="99160" formatCode="0.00E+00">
                  <c:v>2.0300000000000001E-3</c:v>
                </c:pt>
                <c:pt idx="99161" formatCode="0.00E+00">
                  <c:v>2.0300000000000001E-3</c:v>
                </c:pt>
                <c:pt idx="99162" formatCode="0.00E+00">
                  <c:v>2.0300000000000001E-3</c:v>
                </c:pt>
                <c:pt idx="99163" formatCode="0.00E+00">
                  <c:v>2.0300000000000001E-3</c:v>
                </c:pt>
                <c:pt idx="99164" formatCode="0.00E+00">
                  <c:v>2.0300000000000001E-3</c:v>
                </c:pt>
                <c:pt idx="99165" formatCode="0.00E+00">
                  <c:v>2.0300000000000001E-3</c:v>
                </c:pt>
                <c:pt idx="99166" formatCode="0.00E+00">
                  <c:v>2.0300000000000001E-3</c:v>
                </c:pt>
                <c:pt idx="99167" formatCode="0.00E+00">
                  <c:v>2.0300000000000001E-3</c:v>
                </c:pt>
                <c:pt idx="99168" formatCode="0.00E+00">
                  <c:v>2.0300000000000001E-3</c:v>
                </c:pt>
                <c:pt idx="99169" formatCode="0.00E+00">
                  <c:v>2.0300000000000001E-3</c:v>
                </c:pt>
                <c:pt idx="99170" formatCode="0.00E+00">
                  <c:v>2.0300000000000001E-3</c:v>
                </c:pt>
                <c:pt idx="99171" formatCode="0.00E+00">
                  <c:v>2.0300000000000001E-3</c:v>
                </c:pt>
                <c:pt idx="99172" formatCode="0.00E+00">
                  <c:v>2.0300000000000001E-3</c:v>
                </c:pt>
                <c:pt idx="99173" formatCode="0.00E+00">
                  <c:v>2.0300000000000001E-3</c:v>
                </c:pt>
                <c:pt idx="99174" formatCode="0.00E+00">
                  <c:v>2.0300000000000001E-3</c:v>
                </c:pt>
                <c:pt idx="99175" formatCode="0.00E+00">
                  <c:v>2.0300000000000001E-3</c:v>
                </c:pt>
                <c:pt idx="99176" formatCode="0.00E+00">
                  <c:v>2.0300000000000001E-3</c:v>
                </c:pt>
                <c:pt idx="99177" formatCode="0.00E+00">
                  <c:v>2.0300000000000001E-3</c:v>
                </c:pt>
                <c:pt idx="99178" formatCode="0.00E+00">
                  <c:v>2.0300000000000001E-3</c:v>
                </c:pt>
                <c:pt idx="99179" formatCode="0.00E+00">
                  <c:v>2.0300000000000001E-3</c:v>
                </c:pt>
                <c:pt idx="99180" formatCode="0.00E+00">
                  <c:v>2.0300000000000001E-3</c:v>
                </c:pt>
                <c:pt idx="99181" formatCode="0.00E+00">
                  <c:v>2.0300000000000001E-3</c:v>
                </c:pt>
                <c:pt idx="99182" formatCode="0.00E+00">
                  <c:v>2.0300000000000001E-3</c:v>
                </c:pt>
                <c:pt idx="99183" formatCode="0.00E+00">
                  <c:v>2.0300000000000001E-3</c:v>
                </c:pt>
                <c:pt idx="99184" formatCode="0.00E+00">
                  <c:v>2.0300000000000001E-3</c:v>
                </c:pt>
                <c:pt idx="99185" formatCode="0.00E+00">
                  <c:v>2.0300000000000001E-3</c:v>
                </c:pt>
                <c:pt idx="99186" formatCode="0.00E+00">
                  <c:v>2.0300000000000001E-3</c:v>
                </c:pt>
                <c:pt idx="99187" formatCode="0.00E+00">
                  <c:v>2.0300000000000001E-3</c:v>
                </c:pt>
                <c:pt idx="99188" formatCode="0.00E+00">
                  <c:v>2.0300000000000001E-3</c:v>
                </c:pt>
                <c:pt idx="99189" formatCode="0.00E+00">
                  <c:v>2.0300000000000001E-3</c:v>
                </c:pt>
                <c:pt idx="99190" formatCode="0.00E+00">
                  <c:v>2.0300000000000001E-3</c:v>
                </c:pt>
                <c:pt idx="99191" formatCode="0.00E+00">
                  <c:v>2.0300000000000001E-3</c:v>
                </c:pt>
                <c:pt idx="99192" formatCode="0.00E+00">
                  <c:v>2.0300000000000001E-3</c:v>
                </c:pt>
                <c:pt idx="99193" formatCode="0.00E+00">
                  <c:v>2.0300000000000001E-3</c:v>
                </c:pt>
                <c:pt idx="99194" formatCode="0.00E+00">
                  <c:v>2.0300000000000001E-3</c:v>
                </c:pt>
                <c:pt idx="99195" formatCode="0.00E+00">
                  <c:v>2.0300000000000001E-3</c:v>
                </c:pt>
                <c:pt idx="99196" formatCode="0.00E+00">
                  <c:v>2.0300000000000001E-3</c:v>
                </c:pt>
                <c:pt idx="99197" formatCode="0.00E+00">
                  <c:v>2.0300000000000001E-3</c:v>
                </c:pt>
                <c:pt idx="99198" formatCode="0.00E+00">
                  <c:v>2.0300000000000001E-3</c:v>
                </c:pt>
                <c:pt idx="99199" formatCode="0.00E+00">
                  <c:v>2.0300000000000001E-3</c:v>
                </c:pt>
                <c:pt idx="99200" formatCode="0.00E+00">
                  <c:v>2.0300000000000001E-3</c:v>
                </c:pt>
                <c:pt idx="99201" formatCode="0.00E+00">
                  <c:v>2.0300000000000001E-3</c:v>
                </c:pt>
                <c:pt idx="99202" formatCode="0.00E+00">
                  <c:v>2.0300000000000001E-3</c:v>
                </c:pt>
                <c:pt idx="99203" formatCode="0.00E+00">
                  <c:v>2.0300000000000001E-3</c:v>
                </c:pt>
                <c:pt idx="99204" formatCode="0.00E+00">
                  <c:v>2.0300000000000001E-3</c:v>
                </c:pt>
                <c:pt idx="99205" formatCode="0.00E+00">
                  <c:v>2.0300000000000001E-3</c:v>
                </c:pt>
                <c:pt idx="99206" formatCode="0.00E+00">
                  <c:v>2.0300000000000001E-3</c:v>
                </c:pt>
                <c:pt idx="99207" formatCode="0.00E+00">
                  <c:v>2.0300000000000001E-3</c:v>
                </c:pt>
                <c:pt idx="99208" formatCode="0.00E+00">
                  <c:v>2.0300000000000001E-3</c:v>
                </c:pt>
                <c:pt idx="99209" formatCode="0.00E+00">
                  <c:v>2.0300000000000001E-3</c:v>
                </c:pt>
                <c:pt idx="99210" formatCode="0.00E+00">
                  <c:v>2.0300000000000001E-3</c:v>
                </c:pt>
                <c:pt idx="99211" formatCode="0.00E+00">
                  <c:v>2.0300000000000001E-3</c:v>
                </c:pt>
                <c:pt idx="99212" formatCode="0.00E+00">
                  <c:v>2.0300000000000001E-3</c:v>
                </c:pt>
                <c:pt idx="99213" formatCode="0.00E+00">
                  <c:v>2.0300000000000001E-3</c:v>
                </c:pt>
                <c:pt idx="99214" formatCode="0.00E+00">
                  <c:v>2.0300000000000001E-3</c:v>
                </c:pt>
                <c:pt idx="99215" formatCode="0.00E+00">
                  <c:v>2.0300000000000001E-3</c:v>
                </c:pt>
                <c:pt idx="99216" formatCode="0.00E+00">
                  <c:v>2.0300000000000001E-3</c:v>
                </c:pt>
                <c:pt idx="99217" formatCode="0.00E+00">
                  <c:v>2.0300000000000001E-3</c:v>
                </c:pt>
                <c:pt idx="99218" formatCode="0.00E+00">
                  <c:v>2.0300000000000001E-3</c:v>
                </c:pt>
                <c:pt idx="99219" formatCode="0.00E+00">
                  <c:v>2.0300000000000001E-3</c:v>
                </c:pt>
                <c:pt idx="99220" formatCode="0.00E+00">
                  <c:v>2.0300000000000001E-3</c:v>
                </c:pt>
                <c:pt idx="99221" formatCode="0.00E+00">
                  <c:v>2.0300000000000001E-3</c:v>
                </c:pt>
                <c:pt idx="99222" formatCode="0.00E+00">
                  <c:v>2.0300000000000001E-3</c:v>
                </c:pt>
                <c:pt idx="99223" formatCode="0.00E+00">
                  <c:v>2.0300000000000001E-3</c:v>
                </c:pt>
                <c:pt idx="99224" formatCode="0.00E+00">
                  <c:v>2.0300000000000001E-3</c:v>
                </c:pt>
                <c:pt idx="99225" formatCode="0.00E+00">
                  <c:v>2.0300000000000001E-3</c:v>
                </c:pt>
                <c:pt idx="99226" formatCode="0.00E+00">
                  <c:v>2.0300000000000001E-3</c:v>
                </c:pt>
                <c:pt idx="99227" formatCode="0.00E+00">
                  <c:v>2.0300000000000001E-3</c:v>
                </c:pt>
                <c:pt idx="99228" formatCode="0.00E+00">
                  <c:v>2.0300000000000001E-3</c:v>
                </c:pt>
                <c:pt idx="99229" formatCode="0.00E+00">
                  <c:v>2.0300000000000001E-3</c:v>
                </c:pt>
                <c:pt idx="99230" formatCode="0.00E+00">
                  <c:v>2.0300000000000001E-3</c:v>
                </c:pt>
                <c:pt idx="99231" formatCode="0.00E+00">
                  <c:v>2.0300000000000001E-3</c:v>
                </c:pt>
                <c:pt idx="99232" formatCode="0.00E+00">
                  <c:v>2.0300000000000001E-3</c:v>
                </c:pt>
                <c:pt idx="99233" formatCode="0.00E+00">
                  <c:v>2.0300000000000001E-3</c:v>
                </c:pt>
                <c:pt idx="99234" formatCode="0.00E+00">
                  <c:v>2.0300000000000001E-3</c:v>
                </c:pt>
                <c:pt idx="99235" formatCode="0.00E+00">
                  <c:v>2.0300000000000001E-3</c:v>
                </c:pt>
                <c:pt idx="99236" formatCode="0.00E+00">
                  <c:v>2.0300000000000001E-3</c:v>
                </c:pt>
                <c:pt idx="99237" formatCode="0.00E+00">
                  <c:v>2.0300000000000001E-3</c:v>
                </c:pt>
                <c:pt idx="99238" formatCode="0.00E+00">
                  <c:v>2.0300000000000001E-3</c:v>
                </c:pt>
                <c:pt idx="99239" formatCode="0.00E+00">
                  <c:v>2.0300000000000001E-3</c:v>
                </c:pt>
                <c:pt idx="99240" formatCode="0.00E+00">
                  <c:v>2.0300000000000001E-3</c:v>
                </c:pt>
                <c:pt idx="99241" formatCode="0.00E+00">
                  <c:v>2.0300000000000001E-3</c:v>
                </c:pt>
                <c:pt idx="99242" formatCode="0.00E+00">
                  <c:v>2.0300000000000001E-3</c:v>
                </c:pt>
                <c:pt idx="99243" formatCode="0.00E+00">
                  <c:v>2.0300000000000001E-3</c:v>
                </c:pt>
                <c:pt idx="99244" formatCode="0.00E+00">
                  <c:v>2.0300000000000001E-3</c:v>
                </c:pt>
                <c:pt idx="99245" formatCode="0.00E+00">
                  <c:v>2.0300000000000001E-3</c:v>
                </c:pt>
                <c:pt idx="99246" formatCode="0.00E+00">
                  <c:v>2.0300000000000001E-3</c:v>
                </c:pt>
                <c:pt idx="99247" formatCode="0.00E+00">
                  <c:v>2.0300000000000001E-3</c:v>
                </c:pt>
                <c:pt idx="99248" formatCode="0.00E+00">
                  <c:v>2.0300000000000001E-3</c:v>
                </c:pt>
                <c:pt idx="99249" formatCode="0.00E+00">
                  <c:v>2.0300000000000001E-3</c:v>
                </c:pt>
                <c:pt idx="99250" formatCode="0.00E+00">
                  <c:v>2.0300000000000001E-3</c:v>
                </c:pt>
                <c:pt idx="99251" formatCode="0.00E+00">
                  <c:v>2.0300000000000001E-3</c:v>
                </c:pt>
                <c:pt idx="99252" formatCode="0.00E+00">
                  <c:v>2.0300000000000001E-3</c:v>
                </c:pt>
                <c:pt idx="99253" formatCode="0.00E+00">
                  <c:v>2.0300000000000001E-3</c:v>
                </c:pt>
                <c:pt idx="99254" formatCode="0.00E+00">
                  <c:v>2.0300000000000001E-3</c:v>
                </c:pt>
                <c:pt idx="99255" formatCode="0.00E+00">
                  <c:v>2.0300000000000001E-3</c:v>
                </c:pt>
                <c:pt idx="99256" formatCode="0.00E+00">
                  <c:v>2.0200000000000001E-3</c:v>
                </c:pt>
                <c:pt idx="99257" formatCode="0.00E+00">
                  <c:v>2.0200000000000001E-3</c:v>
                </c:pt>
                <c:pt idx="99258" formatCode="0.00E+00">
                  <c:v>2.0200000000000001E-3</c:v>
                </c:pt>
                <c:pt idx="99259" formatCode="0.00E+00">
                  <c:v>2.0200000000000001E-3</c:v>
                </c:pt>
                <c:pt idx="99260" formatCode="0.00E+00">
                  <c:v>2.0200000000000001E-3</c:v>
                </c:pt>
                <c:pt idx="99261" formatCode="0.00E+00">
                  <c:v>2.0200000000000001E-3</c:v>
                </c:pt>
                <c:pt idx="99262" formatCode="0.00E+00">
                  <c:v>2.0200000000000001E-3</c:v>
                </c:pt>
                <c:pt idx="99263" formatCode="0.00E+00">
                  <c:v>2.0200000000000001E-3</c:v>
                </c:pt>
                <c:pt idx="99264" formatCode="0.00E+00">
                  <c:v>2.0200000000000001E-3</c:v>
                </c:pt>
                <c:pt idx="99265" formatCode="0.00E+00">
                  <c:v>2.0200000000000001E-3</c:v>
                </c:pt>
                <c:pt idx="99266" formatCode="0.00E+00">
                  <c:v>2.0200000000000001E-3</c:v>
                </c:pt>
                <c:pt idx="99267" formatCode="0.00E+00">
                  <c:v>2.0200000000000001E-3</c:v>
                </c:pt>
                <c:pt idx="99268" formatCode="0.00E+00">
                  <c:v>2.0200000000000001E-3</c:v>
                </c:pt>
                <c:pt idx="99269" formatCode="0.00E+00">
                  <c:v>2.0200000000000001E-3</c:v>
                </c:pt>
                <c:pt idx="99270" formatCode="0.00E+00">
                  <c:v>2.0200000000000001E-3</c:v>
                </c:pt>
                <c:pt idx="99271" formatCode="0.00E+00">
                  <c:v>2.0200000000000001E-3</c:v>
                </c:pt>
                <c:pt idx="99272" formatCode="0.00E+00">
                  <c:v>2.0200000000000001E-3</c:v>
                </c:pt>
                <c:pt idx="99273" formatCode="0.00E+00">
                  <c:v>2.0200000000000001E-3</c:v>
                </c:pt>
                <c:pt idx="99274" formatCode="0.00E+00">
                  <c:v>2.0200000000000001E-3</c:v>
                </c:pt>
                <c:pt idx="99275" formatCode="0.00E+00">
                  <c:v>2.0200000000000001E-3</c:v>
                </c:pt>
                <c:pt idx="99276" formatCode="0.00E+00">
                  <c:v>2.0200000000000001E-3</c:v>
                </c:pt>
                <c:pt idx="99277" formatCode="0.00E+00">
                  <c:v>2.0200000000000001E-3</c:v>
                </c:pt>
                <c:pt idx="99278" formatCode="0.00E+00">
                  <c:v>2.0200000000000001E-3</c:v>
                </c:pt>
                <c:pt idx="99279" formatCode="0.00E+00">
                  <c:v>2.0200000000000001E-3</c:v>
                </c:pt>
                <c:pt idx="99280" formatCode="0.00E+00">
                  <c:v>2.0200000000000001E-3</c:v>
                </c:pt>
                <c:pt idx="99281" formatCode="0.00E+00">
                  <c:v>2.0200000000000001E-3</c:v>
                </c:pt>
                <c:pt idx="99282" formatCode="0.00E+00">
                  <c:v>2.0200000000000001E-3</c:v>
                </c:pt>
                <c:pt idx="99283" formatCode="0.00E+00">
                  <c:v>2.0200000000000001E-3</c:v>
                </c:pt>
                <c:pt idx="99284" formatCode="0.00E+00">
                  <c:v>2.0200000000000001E-3</c:v>
                </c:pt>
                <c:pt idx="99285" formatCode="0.00E+00">
                  <c:v>2.0200000000000001E-3</c:v>
                </c:pt>
                <c:pt idx="99286" formatCode="0.00E+00">
                  <c:v>2.0200000000000001E-3</c:v>
                </c:pt>
                <c:pt idx="99287" formatCode="0.00E+00">
                  <c:v>2.0200000000000001E-3</c:v>
                </c:pt>
                <c:pt idx="99288" formatCode="0.00E+00">
                  <c:v>2.0200000000000001E-3</c:v>
                </c:pt>
                <c:pt idx="99289" formatCode="0.00E+00">
                  <c:v>2.0200000000000001E-3</c:v>
                </c:pt>
                <c:pt idx="99290" formatCode="0.00E+00">
                  <c:v>2.0200000000000001E-3</c:v>
                </c:pt>
                <c:pt idx="99291" formatCode="0.00E+00">
                  <c:v>2.0200000000000001E-3</c:v>
                </c:pt>
                <c:pt idx="99292" formatCode="0.00E+00">
                  <c:v>2.0200000000000001E-3</c:v>
                </c:pt>
                <c:pt idx="99293" formatCode="0.00E+00">
                  <c:v>2.0200000000000001E-3</c:v>
                </c:pt>
                <c:pt idx="99294" formatCode="0.00E+00">
                  <c:v>2.0200000000000001E-3</c:v>
                </c:pt>
                <c:pt idx="99295" formatCode="0.00E+00">
                  <c:v>2.0200000000000001E-3</c:v>
                </c:pt>
                <c:pt idx="99296" formatCode="0.00E+00">
                  <c:v>2.0200000000000001E-3</c:v>
                </c:pt>
                <c:pt idx="99297" formatCode="0.00E+00">
                  <c:v>2.0200000000000001E-3</c:v>
                </c:pt>
                <c:pt idx="99298" formatCode="0.00E+00">
                  <c:v>2.0200000000000001E-3</c:v>
                </c:pt>
                <c:pt idx="99299" formatCode="0.00E+00">
                  <c:v>2.0200000000000001E-3</c:v>
                </c:pt>
                <c:pt idx="99300" formatCode="0.00E+00">
                  <c:v>2.0200000000000001E-3</c:v>
                </c:pt>
                <c:pt idx="99301" formatCode="0.00E+00">
                  <c:v>2.0200000000000001E-3</c:v>
                </c:pt>
                <c:pt idx="99302" formatCode="0.00E+00">
                  <c:v>2.0200000000000001E-3</c:v>
                </c:pt>
                <c:pt idx="99303" formatCode="0.00E+00">
                  <c:v>2.0200000000000001E-3</c:v>
                </c:pt>
                <c:pt idx="99304" formatCode="0.00E+00">
                  <c:v>2.0200000000000001E-3</c:v>
                </c:pt>
                <c:pt idx="99305" formatCode="0.00E+00">
                  <c:v>2.0200000000000001E-3</c:v>
                </c:pt>
                <c:pt idx="99306" formatCode="0.00E+00">
                  <c:v>2.0200000000000001E-3</c:v>
                </c:pt>
                <c:pt idx="99307" formatCode="0.00E+00">
                  <c:v>2.0200000000000001E-3</c:v>
                </c:pt>
                <c:pt idx="99308" formatCode="0.00E+00">
                  <c:v>2.0200000000000001E-3</c:v>
                </c:pt>
                <c:pt idx="99309" formatCode="0.00E+00">
                  <c:v>2.0200000000000001E-3</c:v>
                </c:pt>
                <c:pt idx="99310" formatCode="0.00E+00">
                  <c:v>2.0200000000000001E-3</c:v>
                </c:pt>
                <c:pt idx="99311" formatCode="0.00E+00">
                  <c:v>2.0200000000000001E-3</c:v>
                </c:pt>
                <c:pt idx="99312" formatCode="0.00E+00">
                  <c:v>2.0200000000000001E-3</c:v>
                </c:pt>
                <c:pt idx="99313" formatCode="0.00E+00">
                  <c:v>2.0200000000000001E-3</c:v>
                </c:pt>
                <c:pt idx="99314" formatCode="0.00E+00">
                  <c:v>2.0200000000000001E-3</c:v>
                </c:pt>
                <c:pt idx="99315" formatCode="0.00E+00">
                  <c:v>2.0200000000000001E-3</c:v>
                </c:pt>
                <c:pt idx="99316" formatCode="0.00E+00">
                  <c:v>2.0200000000000001E-3</c:v>
                </c:pt>
                <c:pt idx="99317" formatCode="0.00E+00">
                  <c:v>2.0200000000000001E-3</c:v>
                </c:pt>
                <c:pt idx="99318" formatCode="0.00E+00">
                  <c:v>2.0200000000000001E-3</c:v>
                </c:pt>
                <c:pt idx="99319" formatCode="0.00E+00">
                  <c:v>2.0200000000000001E-3</c:v>
                </c:pt>
                <c:pt idx="99320" formatCode="0.00E+00">
                  <c:v>2.0200000000000001E-3</c:v>
                </c:pt>
                <c:pt idx="99321" formatCode="0.00E+00">
                  <c:v>2.0200000000000001E-3</c:v>
                </c:pt>
                <c:pt idx="99322" formatCode="0.00E+00">
                  <c:v>2.0200000000000001E-3</c:v>
                </c:pt>
                <c:pt idx="99323" formatCode="0.00E+00">
                  <c:v>2.0200000000000001E-3</c:v>
                </c:pt>
                <c:pt idx="99324" formatCode="0.00E+00">
                  <c:v>2.0200000000000001E-3</c:v>
                </c:pt>
                <c:pt idx="99325" formatCode="0.00E+00">
                  <c:v>2.0200000000000001E-3</c:v>
                </c:pt>
                <c:pt idx="99326" formatCode="0.00E+00">
                  <c:v>2.0200000000000001E-3</c:v>
                </c:pt>
                <c:pt idx="99327" formatCode="0.00E+00">
                  <c:v>2.0200000000000001E-3</c:v>
                </c:pt>
                <c:pt idx="99328" formatCode="0.00E+00">
                  <c:v>2.0200000000000001E-3</c:v>
                </c:pt>
                <c:pt idx="99329" formatCode="0.00E+00">
                  <c:v>2.0200000000000001E-3</c:v>
                </c:pt>
                <c:pt idx="99330" formatCode="0.00E+00">
                  <c:v>2.0200000000000001E-3</c:v>
                </c:pt>
                <c:pt idx="99331" formatCode="0.00E+00">
                  <c:v>2.0200000000000001E-3</c:v>
                </c:pt>
                <c:pt idx="99332" formatCode="0.00E+00">
                  <c:v>2.0200000000000001E-3</c:v>
                </c:pt>
                <c:pt idx="99333" formatCode="0.00E+00">
                  <c:v>2.0200000000000001E-3</c:v>
                </c:pt>
                <c:pt idx="99334" formatCode="0.00E+00">
                  <c:v>2.0200000000000001E-3</c:v>
                </c:pt>
                <c:pt idx="99335" formatCode="0.00E+00">
                  <c:v>2.0200000000000001E-3</c:v>
                </c:pt>
                <c:pt idx="99336" formatCode="0.00E+00">
                  <c:v>2.0200000000000001E-3</c:v>
                </c:pt>
                <c:pt idx="99337" formatCode="0.00E+00">
                  <c:v>2.0200000000000001E-3</c:v>
                </c:pt>
                <c:pt idx="99338" formatCode="0.00E+00">
                  <c:v>2.0200000000000001E-3</c:v>
                </c:pt>
                <c:pt idx="99339" formatCode="0.00E+00">
                  <c:v>2.0200000000000001E-3</c:v>
                </c:pt>
                <c:pt idx="99340" formatCode="0.00E+00">
                  <c:v>2.0200000000000001E-3</c:v>
                </c:pt>
                <c:pt idx="99341" formatCode="0.00E+00">
                  <c:v>2.0200000000000001E-3</c:v>
                </c:pt>
                <c:pt idx="99342" formatCode="0.00E+00">
                  <c:v>2.0200000000000001E-3</c:v>
                </c:pt>
                <c:pt idx="99343" formatCode="0.00E+00">
                  <c:v>2.0200000000000001E-3</c:v>
                </c:pt>
                <c:pt idx="99344" formatCode="0.00E+00">
                  <c:v>2.0200000000000001E-3</c:v>
                </c:pt>
                <c:pt idx="99345" formatCode="0.00E+00">
                  <c:v>2.0200000000000001E-3</c:v>
                </c:pt>
                <c:pt idx="99346" formatCode="0.00E+00">
                  <c:v>2.0200000000000001E-3</c:v>
                </c:pt>
                <c:pt idx="99347" formatCode="0.00E+00">
                  <c:v>2.0200000000000001E-3</c:v>
                </c:pt>
                <c:pt idx="99348" formatCode="0.00E+00">
                  <c:v>2.0200000000000001E-3</c:v>
                </c:pt>
                <c:pt idx="99349" formatCode="0.00E+00">
                  <c:v>2.0200000000000001E-3</c:v>
                </c:pt>
                <c:pt idx="99350" formatCode="0.00E+00">
                  <c:v>2.0200000000000001E-3</c:v>
                </c:pt>
                <c:pt idx="99351" formatCode="0.00E+00">
                  <c:v>2.0200000000000001E-3</c:v>
                </c:pt>
                <c:pt idx="99352" formatCode="0.00E+00">
                  <c:v>2.0200000000000001E-3</c:v>
                </c:pt>
                <c:pt idx="99353" formatCode="0.00E+00">
                  <c:v>2.0200000000000001E-3</c:v>
                </c:pt>
                <c:pt idx="99354" formatCode="0.00E+00">
                  <c:v>2.0200000000000001E-3</c:v>
                </c:pt>
                <c:pt idx="99355" formatCode="0.00E+00">
                  <c:v>2.0200000000000001E-3</c:v>
                </c:pt>
                <c:pt idx="99356" formatCode="0.00E+00">
                  <c:v>2.0200000000000001E-3</c:v>
                </c:pt>
                <c:pt idx="99357" formatCode="0.00E+00">
                  <c:v>2.0200000000000001E-3</c:v>
                </c:pt>
                <c:pt idx="99358" formatCode="0.00E+00">
                  <c:v>2.0200000000000001E-3</c:v>
                </c:pt>
                <c:pt idx="99359" formatCode="0.00E+00">
                  <c:v>2.0200000000000001E-3</c:v>
                </c:pt>
                <c:pt idx="99360" formatCode="0.00E+00">
                  <c:v>2.0200000000000001E-3</c:v>
                </c:pt>
                <c:pt idx="99361" formatCode="0.00E+00">
                  <c:v>2.0200000000000001E-3</c:v>
                </c:pt>
                <c:pt idx="99362" formatCode="0.00E+00">
                  <c:v>2.0200000000000001E-3</c:v>
                </c:pt>
                <c:pt idx="99363" formatCode="0.00E+00">
                  <c:v>2.0200000000000001E-3</c:v>
                </c:pt>
                <c:pt idx="99364" formatCode="0.00E+00">
                  <c:v>2.0200000000000001E-3</c:v>
                </c:pt>
                <c:pt idx="99365" formatCode="0.00E+00">
                  <c:v>2.0200000000000001E-3</c:v>
                </c:pt>
                <c:pt idx="99366" formatCode="0.00E+00">
                  <c:v>2.0200000000000001E-3</c:v>
                </c:pt>
                <c:pt idx="99367" formatCode="0.00E+00">
                  <c:v>2.0200000000000001E-3</c:v>
                </c:pt>
                <c:pt idx="99368" formatCode="0.00E+00">
                  <c:v>2.0200000000000001E-3</c:v>
                </c:pt>
                <c:pt idx="99369" formatCode="0.00E+00">
                  <c:v>2.0200000000000001E-3</c:v>
                </c:pt>
                <c:pt idx="99370" formatCode="0.00E+00">
                  <c:v>2.0200000000000001E-3</c:v>
                </c:pt>
                <c:pt idx="99371" formatCode="0.00E+00">
                  <c:v>2.0200000000000001E-3</c:v>
                </c:pt>
                <c:pt idx="99372" formatCode="0.00E+00">
                  <c:v>2.0200000000000001E-3</c:v>
                </c:pt>
                <c:pt idx="99373" formatCode="0.00E+00">
                  <c:v>2.0200000000000001E-3</c:v>
                </c:pt>
                <c:pt idx="99374" formatCode="0.00E+00">
                  <c:v>2.0200000000000001E-3</c:v>
                </c:pt>
                <c:pt idx="99375" formatCode="0.00E+00">
                  <c:v>2.0200000000000001E-3</c:v>
                </c:pt>
                <c:pt idx="99376" formatCode="0.00E+00">
                  <c:v>2.0200000000000001E-3</c:v>
                </c:pt>
                <c:pt idx="99377" formatCode="0.00E+00">
                  <c:v>2.0200000000000001E-3</c:v>
                </c:pt>
                <c:pt idx="99378" formatCode="0.00E+00">
                  <c:v>2.0200000000000001E-3</c:v>
                </c:pt>
                <c:pt idx="99379" formatCode="0.00E+00">
                  <c:v>2.0200000000000001E-3</c:v>
                </c:pt>
                <c:pt idx="99380" formatCode="0.00E+00">
                  <c:v>2.0200000000000001E-3</c:v>
                </c:pt>
                <c:pt idx="99381" formatCode="0.00E+00">
                  <c:v>2.0200000000000001E-3</c:v>
                </c:pt>
                <c:pt idx="99382" formatCode="0.00E+00">
                  <c:v>2.0200000000000001E-3</c:v>
                </c:pt>
                <c:pt idx="99383" formatCode="0.00E+00">
                  <c:v>2.0200000000000001E-3</c:v>
                </c:pt>
                <c:pt idx="99384" formatCode="0.00E+00">
                  <c:v>2.0200000000000001E-3</c:v>
                </c:pt>
                <c:pt idx="99385" formatCode="0.00E+00">
                  <c:v>2.0200000000000001E-3</c:v>
                </c:pt>
                <c:pt idx="99386" formatCode="0.00E+00">
                  <c:v>2.0200000000000001E-3</c:v>
                </c:pt>
                <c:pt idx="99387" formatCode="0.00E+00">
                  <c:v>2.0200000000000001E-3</c:v>
                </c:pt>
                <c:pt idx="99388" formatCode="0.00E+00">
                  <c:v>2.0200000000000001E-3</c:v>
                </c:pt>
                <c:pt idx="99389" formatCode="0.00E+00">
                  <c:v>2.0200000000000001E-3</c:v>
                </c:pt>
                <c:pt idx="99390" formatCode="0.00E+00">
                  <c:v>2.0200000000000001E-3</c:v>
                </c:pt>
                <c:pt idx="99391" formatCode="0.00E+00">
                  <c:v>2.0200000000000001E-3</c:v>
                </c:pt>
                <c:pt idx="99392" formatCode="0.00E+00">
                  <c:v>2.0200000000000001E-3</c:v>
                </c:pt>
                <c:pt idx="99393" formatCode="0.00E+00">
                  <c:v>2.0200000000000001E-3</c:v>
                </c:pt>
                <c:pt idx="99394" formatCode="0.00E+00">
                  <c:v>2.0200000000000001E-3</c:v>
                </c:pt>
                <c:pt idx="99395" formatCode="0.00E+00">
                  <c:v>2.0200000000000001E-3</c:v>
                </c:pt>
                <c:pt idx="99396" formatCode="0.00E+00">
                  <c:v>2.0200000000000001E-3</c:v>
                </c:pt>
                <c:pt idx="99397" formatCode="0.00E+00">
                  <c:v>2.0200000000000001E-3</c:v>
                </c:pt>
                <c:pt idx="99398" formatCode="0.00E+00">
                  <c:v>2.0200000000000001E-3</c:v>
                </c:pt>
                <c:pt idx="99399" formatCode="0.00E+00">
                  <c:v>2.0200000000000001E-3</c:v>
                </c:pt>
                <c:pt idx="99400" formatCode="0.00E+00">
                  <c:v>2.0200000000000001E-3</c:v>
                </c:pt>
                <c:pt idx="99401" formatCode="0.00E+00">
                  <c:v>2.0200000000000001E-3</c:v>
                </c:pt>
                <c:pt idx="99402" formatCode="0.00E+00">
                  <c:v>2.0200000000000001E-3</c:v>
                </c:pt>
                <c:pt idx="99403" formatCode="0.00E+00">
                  <c:v>2.0200000000000001E-3</c:v>
                </c:pt>
                <c:pt idx="99404" formatCode="0.00E+00">
                  <c:v>2.0200000000000001E-3</c:v>
                </c:pt>
                <c:pt idx="99405" formatCode="0.00E+00">
                  <c:v>2.0200000000000001E-3</c:v>
                </c:pt>
                <c:pt idx="99406" formatCode="0.00E+00">
                  <c:v>2.0200000000000001E-3</c:v>
                </c:pt>
                <c:pt idx="99407" formatCode="0.00E+00">
                  <c:v>2.0200000000000001E-3</c:v>
                </c:pt>
                <c:pt idx="99408" formatCode="0.00E+00">
                  <c:v>2.0200000000000001E-3</c:v>
                </c:pt>
                <c:pt idx="99409" formatCode="0.00E+00">
                  <c:v>2.0200000000000001E-3</c:v>
                </c:pt>
                <c:pt idx="99410" formatCode="0.00E+00">
                  <c:v>2.0200000000000001E-3</c:v>
                </c:pt>
                <c:pt idx="99411" formatCode="0.00E+00">
                  <c:v>2.0200000000000001E-3</c:v>
                </c:pt>
                <c:pt idx="99412" formatCode="0.00E+00">
                  <c:v>2.0200000000000001E-3</c:v>
                </c:pt>
                <c:pt idx="99413" formatCode="0.00E+00">
                  <c:v>2.0200000000000001E-3</c:v>
                </c:pt>
                <c:pt idx="99414" formatCode="0.00E+00">
                  <c:v>2.0200000000000001E-3</c:v>
                </c:pt>
                <c:pt idx="99415" formatCode="0.00E+00">
                  <c:v>2.0200000000000001E-3</c:v>
                </c:pt>
                <c:pt idx="99416" formatCode="0.00E+00">
                  <c:v>2.0200000000000001E-3</c:v>
                </c:pt>
                <c:pt idx="99417" formatCode="0.00E+00">
                  <c:v>2.0200000000000001E-3</c:v>
                </c:pt>
                <c:pt idx="99418" formatCode="0.00E+00">
                  <c:v>2.0200000000000001E-3</c:v>
                </c:pt>
                <c:pt idx="99419" formatCode="0.00E+00">
                  <c:v>2.0200000000000001E-3</c:v>
                </c:pt>
                <c:pt idx="99420" formatCode="0.00E+00">
                  <c:v>2.0200000000000001E-3</c:v>
                </c:pt>
                <c:pt idx="99421" formatCode="0.00E+00">
                  <c:v>2.0200000000000001E-3</c:v>
                </c:pt>
                <c:pt idx="99422" formatCode="0.00E+00">
                  <c:v>2.0200000000000001E-3</c:v>
                </c:pt>
                <c:pt idx="99423" formatCode="0.00E+00">
                  <c:v>2.0200000000000001E-3</c:v>
                </c:pt>
                <c:pt idx="99424" formatCode="0.00E+00">
                  <c:v>2.0200000000000001E-3</c:v>
                </c:pt>
                <c:pt idx="99425" formatCode="0.00E+00">
                  <c:v>2.0200000000000001E-3</c:v>
                </c:pt>
                <c:pt idx="99426" formatCode="0.00E+00">
                  <c:v>2.0200000000000001E-3</c:v>
                </c:pt>
                <c:pt idx="99427" formatCode="0.00E+00">
                  <c:v>2.0200000000000001E-3</c:v>
                </c:pt>
                <c:pt idx="99428" formatCode="0.00E+00">
                  <c:v>2.0200000000000001E-3</c:v>
                </c:pt>
                <c:pt idx="99429" formatCode="0.00E+00">
                  <c:v>2.0200000000000001E-3</c:v>
                </c:pt>
                <c:pt idx="99430" formatCode="0.00E+00">
                  <c:v>2.0200000000000001E-3</c:v>
                </c:pt>
                <c:pt idx="99431" formatCode="0.00E+00">
                  <c:v>2.0200000000000001E-3</c:v>
                </c:pt>
                <c:pt idx="99432" formatCode="0.00E+00">
                  <c:v>2.0200000000000001E-3</c:v>
                </c:pt>
                <c:pt idx="99433" formatCode="0.00E+00">
                  <c:v>2.0200000000000001E-3</c:v>
                </c:pt>
                <c:pt idx="99434" formatCode="0.00E+00">
                  <c:v>2.0200000000000001E-3</c:v>
                </c:pt>
                <c:pt idx="99435" formatCode="0.00E+00">
                  <c:v>2.0200000000000001E-3</c:v>
                </c:pt>
                <c:pt idx="99436" formatCode="0.00E+00">
                  <c:v>2.0200000000000001E-3</c:v>
                </c:pt>
                <c:pt idx="99437" formatCode="0.00E+00">
                  <c:v>2.0200000000000001E-3</c:v>
                </c:pt>
                <c:pt idx="99438" formatCode="0.00E+00">
                  <c:v>2.0200000000000001E-3</c:v>
                </c:pt>
                <c:pt idx="99439" formatCode="0.00E+00">
                  <c:v>2.0200000000000001E-3</c:v>
                </c:pt>
                <c:pt idx="99440" formatCode="0.00E+00">
                  <c:v>2.0200000000000001E-3</c:v>
                </c:pt>
                <c:pt idx="99441" formatCode="0.00E+00">
                  <c:v>2.0200000000000001E-3</c:v>
                </c:pt>
                <c:pt idx="99442" formatCode="0.00E+00">
                  <c:v>2.0200000000000001E-3</c:v>
                </c:pt>
                <c:pt idx="99443" formatCode="0.00E+00">
                  <c:v>2.0200000000000001E-3</c:v>
                </c:pt>
                <c:pt idx="99444" formatCode="0.00E+00">
                  <c:v>2.0200000000000001E-3</c:v>
                </c:pt>
                <c:pt idx="99445" formatCode="0.00E+00">
                  <c:v>2.0200000000000001E-3</c:v>
                </c:pt>
                <c:pt idx="99446" formatCode="0.00E+00">
                  <c:v>2.0200000000000001E-3</c:v>
                </c:pt>
                <c:pt idx="99447" formatCode="0.00E+00">
                  <c:v>2.0200000000000001E-3</c:v>
                </c:pt>
                <c:pt idx="99448" formatCode="0.00E+00">
                  <c:v>2.0200000000000001E-3</c:v>
                </c:pt>
                <c:pt idx="99449" formatCode="0.00E+00">
                  <c:v>2.0200000000000001E-3</c:v>
                </c:pt>
                <c:pt idx="99450" formatCode="0.00E+00">
                  <c:v>2.0200000000000001E-3</c:v>
                </c:pt>
                <c:pt idx="99451" formatCode="0.00E+00">
                  <c:v>2.0200000000000001E-3</c:v>
                </c:pt>
                <c:pt idx="99452" formatCode="0.00E+00">
                  <c:v>2.0200000000000001E-3</c:v>
                </c:pt>
                <c:pt idx="99453" formatCode="0.00E+00">
                  <c:v>2.0200000000000001E-3</c:v>
                </c:pt>
                <c:pt idx="99454" formatCode="0.00E+00">
                  <c:v>2.0200000000000001E-3</c:v>
                </c:pt>
                <c:pt idx="99455" formatCode="0.00E+00">
                  <c:v>2.0200000000000001E-3</c:v>
                </c:pt>
                <c:pt idx="99456" formatCode="0.00E+00">
                  <c:v>2.0200000000000001E-3</c:v>
                </c:pt>
                <c:pt idx="99457" formatCode="0.00E+00">
                  <c:v>2.0200000000000001E-3</c:v>
                </c:pt>
                <c:pt idx="99458" formatCode="0.00E+00">
                  <c:v>2.0200000000000001E-3</c:v>
                </c:pt>
                <c:pt idx="99459" formatCode="0.00E+00">
                  <c:v>2.0200000000000001E-3</c:v>
                </c:pt>
                <c:pt idx="99460" formatCode="0.00E+00">
                  <c:v>2.0200000000000001E-3</c:v>
                </c:pt>
                <c:pt idx="99461" formatCode="0.00E+00">
                  <c:v>2.0200000000000001E-3</c:v>
                </c:pt>
                <c:pt idx="99462" formatCode="0.00E+00">
                  <c:v>2.0200000000000001E-3</c:v>
                </c:pt>
                <c:pt idx="99463" formatCode="0.00E+00">
                  <c:v>2.0200000000000001E-3</c:v>
                </c:pt>
                <c:pt idx="99464" formatCode="0.00E+00">
                  <c:v>2.0200000000000001E-3</c:v>
                </c:pt>
                <c:pt idx="99465" formatCode="0.00E+00">
                  <c:v>2.0200000000000001E-3</c:v>
                </c:pt>
                <c:pt idx="99466" formatCode="0.00E+00">
                  <c:v>2.0200000000000001E-3</c:v>
                </c:pt>
                <c:pt idx="99467" formatCode="0.00E+00">
                  <c:v>2.0200000000000001E-3</c:v>
                </c:pt>
                <c:pt idx="99468" formatCode="0.00E+00">
                  <c:v>2.0200000000000001E-3</c:v>
                </c:pt>
                <c:pt idx="99469" formatCode="0.00E+00">
                  <c:v>2.0200000000000001E-3</c:v>
                </c:pt>
                <c:pt idx="99470" formatCode="0.00E+00">
                  <c:v>2.0200000000000001E-3</c:v>
                </c:pt>
                <c:pt idx="99471" formatCode="0.00E+00">
                  <c:v>2.0200000000000001E-3</c:v>
                </c:pt>
                <c:pt idx="99472" formatCode="0.00E+00">
                  <c:v>2.0200000000000001E-3</c:v>
                </c:pt>
                <c:pt idx="99473" formatCode="0.00E+00">
                  <c:v>2.0200000000000001E-3</c:v>
                </c:pt>
                <c:pt idx="99474" formatCode="0.00E+00">
                  <c:v>2.0200000000000001E-3</c:v>
                </c:pt>
                <c:pt idx="99475" formatCode="0.00E+00">
                  <c:v>2.0200000000000001E-3</c:v>
                </c:pt>
                <c:pt idx="99476" formatCode="0.00E+00">
                  <c:v>2.0200000000000001E-3</c:v>
                </c:pt>
                <c:pt idx="99477" formatCode="0.00E+00">
                  <c:v>2.0200000000000001E-3</c:v>
                </c:pt>
                <c:pt idx="99478" formatCode="0.00E+00">
                  <c:v>2.0200000000000001E-3</c:v>
                </c:pt>
                <c:pt idx="99479" formatCode="0.00E+00">
                  <c:v>2.0200000000000001E-3</c:v>
                </c:pt>
                <c:pt idx="99480" formatCode="0.00E+00">
                  <c:v>2.0200000000000001E-3</c:v>
                </c:pt>
                <c:pt idx="99481" formatCode="0.00E+00">
                  <c:v>2.0200000000000001E-3</c:v>
                </c:pt>
                <c:pt idx="99482" formatCode="0.00E+00">
                  <c:v>2.0200000000000001E-3</c:v>
                </c:pt>
                <c:pt idx="99483" formatCode="0.00E+00">
                  <c:v>2.0200000000000001E-3</c:v>
                </c:pt>
                <c:pt idx="99484" formatCode="0.00E+00">
                  <c:v>2.0200000000000001E-3</c:v>
                </c:pt>
                <c:pt idx="99485" formatCode="0.00E+00">
                  <c:v>2.0200000000000001E-3</c:v>
                </c:pt>
                <c:pt idx="99486" formatCode="0.00E+00">
                  <c:v>2.0200000000000001E-3</c:v>
                </c:pt>
                <c:pt idx="99487" formatCode="0.00E+00">
                  <c:v>2.0200000000000001E-3</c:v>
                </c:pt>
                <c:pt idx="99488" formatCode="0.00E+00">
                  <c:v>2.0200000000000001E-3</c:v>
                </c:pt>
                <c:pt idx="99489" formatCode="0.00E+00">
                  <c:v>2.0200000000000001E-3</c:v>
                </c:pt>
                <c:pt idx="99490" formatCode="0.00E+00">
                  <c:v>2.0200000000000001E-3</c:v>
                </c:pt>
                <c:pt idx="99491" formatCode="0.00E+00">
                  <c:v>2.0200000000000001E-3</c:v>
                </c:pt>
                <c:pt idx="99492" formatCode="0.00E+00">
                  <c:v>2.0200000000000001E-3</c:v>
                </c:pt>
                <c:pt idx="99493" formatCode="0.00E+00">
                  <c:v>2.0200000000000001E-3</c:v>
                </c:pt>
                <c:pt idx="99494" formatCode="0.00E+00">
                  <c:v>2.0200000000000001E-3</c:v>
                </c:pt>
                <c:pt idx="99495" formatCode="0.00E+00">
                  <c:v>2.0200000000000001E-3</c:v>
                </c:pt>
                <c:pt idx="99496" formatCode="0.00E+00">
                  <c:v>2.0200000000000001E-3</c:v>
                </c:pt>
                <c:pt idx="99497" formatCode="0.00E+00">
                  <c:v>2.0200000000000001E-3</c:v>
                </c:pt>
                <c:pt idx="99498" formatCode="0.00E+00">
                  <c:v>2.0200000000000001E-3</c:v>
                </c:pt>
                <c:pt idx="99499" formatCode="0.00E+00">
                  <c:v>2.0200000000000001E-3</c:v>
                </c:pt>
                <c:pt idx="99500" formatCode="0.00E+00">
                  <c:v>2.0200000000000001E-3</c:v>
                </c:pt>
                <c:pt idx="99501" formatCode="0.00E+00">
                  <c:v>2.0200000000000001E-3</c:v>
                </c:pt>
                <c:pt idx="99502" formatCode="0.00E+00">
                  <c:v>2.0200000000000001E-3</c:v>
                </c:pt>
                <c:pt idx="99503" formatCode="0.00E+00">
                  <c:v>2.0200000000000001E-3</c:v>
                </c:pt>
                <c:pt idx="99504" formatCode="0.00E+00">
                  <c:v>2.0200000000000001E-3</c:v>
                </c:pt>
                <c:pt idx="99505" formatCode="0.00E+00">
                  <c:v>2.0200000000000001E-3</c:v>
                </c:pt>
                <c:pt idx="99506" formatCode="0.00E+00">
                  <c:v>2.0200000000000001E-3</c:v>
                </c:pt>
                <c:pt idx="99507" formatCode="0.00E+00">
                  <c:v>2.0200000000000001E-3</c:v>
                </c:pt>
                <c:pt idx="99508" formatCode="0.00E+00">
                  <c:v>2.0200000000000001E-3</c:v>
                </c:pt>
                <c:pt idx="99509" formatCode="0.00E+00">
                  <c:v>2.0200000000000001E-3</c:v>
                </c:pt>
                <c:pt idx="99510" formatCode="0.00E+00">
                  <c:v>2.0200000000000001E-3</c:v>
                </c:pt>
                <c:pt idx="99511" formatCode="0.00E+00">
                  <c:v>2.0200000000000001E-3</c:v>
                </c:pt>
                <c:pt idx="99512" formatCode="0.00E+00">
                  <c:v>2.0200000000000001E-3</c:v>
                </c:pt>
                <c:pt idx="99513" formatCode="0.00E+00">
                  <c:v>2.0200000000000001E-3</c:v>
                </c:pt>
                <c:pt idx="99514" formatCode="0.00E+00">
                  <c:v>2.0200000000000001E-3</c:v>
                </c:pt>
                <c:pt idx="99515" formatCode="0.00E+00">
                  <c:v>2.0200000000000001E-3</c:v>
                </c:pt>
                <c:pt idx="99516" formatCode="0.00E+00">
                  <c:v>2.0200000000000001E-3</c:v>
                </c:pt>
                <c:pt idx="99517" formatCode="0.00E+00">
                  <c:v>2.0200000000000001E-3</c:v>
                </c:pt>
                <c:pt idx="99518" formatCode="0.00E+00">
                  <c:v>2.0200000000000001E-3</c:v>
                </c:pt>
                <c:pt idx="99519" formatCode="0.00E+00">
                  <c:v>2.0200000000000001E-3</c:v>
                </c:pt>
                <c:pt idx="99520" formatCode="0.00E+00">
                  <c:v>2.0200000000000001E-3</c:v>
                </c:pt>
                <c:pt idx="99521" formatCode="0.00E+00">
                  <c:v>2.0200000000000001E-3</c:v>
                </c:pt>
                <c:pt idx="99522" formatCode="0.00E+00">
                  <c:v>2.0200000000000001E-3</c:v>
                </c:pt>
                <c:pt idx="99523" formatCode="0.00E+00">
                  <c:v>2.0200000000000001E-3</c:v>
                </c:pt>
                <c:pt idx="99524" formatCode="0.00E+00">
                  <c:v>2.0200000000000001E-3</c:v>
                </c:pt>
                <c:pt idx="99525" formatCode="0.00E+00">
                  <c:v>2.0200000000000001E-3</c:v>
                </c:pt>
                <c:pt idx="99526" formatCode="0.00E+00">
                  <c:v>2.0200000000000001E-3</c:v>
                </c:pt>
                <c:pt idx="99527" formatCode="0.00E+00">
                  <c:v>2.0200000000000001E-3</c:v>
                </c:pt>
                <c:pt idx="99528" formatCode="0.00E+00">
                  <c:v>2.0200000000000001E-3</c:v>
                </c:pt>
                <c:pt idx="99529" formatCode="0.00E+00">
                  <c:v>2.0200000000000001E-3</c:v>
                </c:pt>
                <c:pt idx="99530" formatCode="0.00E+00">
                  <c:v>2.0200000000000001E-3</c:v>
                </c:pt>
                <c:pt idx="99531" formatCode="0.00E+00">
                  <c:v>2.0200000000000001E-3</c:v>
                </c:pt>
                <c:pt idx="99532" formatCode="0.00E+00">
                  <c:v>2.0200000000000001E-3</c:v>
                </c:pt>
                <c:pt idx="99533" formatCode="0.00E+00">
                  <c:v>2.0200000000000001E-3</c:v>
                </c:pt>
                <c:pt idx="99534" formatCode="0.00E+00">
                  <c:v>2.0200000000000001E-3</c:v>
                </c:pt>
                <c:pt idx="99535" formatCode="0.00E+00">
                  <c:v>2.0200000000000001E-3</c:v>
                </c:pt>
                <c:pt idx="99536" formatCode="0.00E+00">
                  <c:v>2.0200000000000001E-3</c:v>
                </c:pt>
                <c:pt idx="99537" formatCode="0.00E+00">
                  <c:v>2.0200000000000001E-3</c:v>
                </c:pt>
                <c:pt idx="99538" formatCode="0.00E+00">
                  <c:v>2.0200000000000001E-3</c:v>
                </c:pt>
                <c:pt idx="99539" formatCode="0.00E+00">
                  <c:v>2.0200000000000001E-3</c:v>
                </c:pt>
                <c:pt idx="99540" formatCode="0.00E+00">
                  <c:v>2.0200000000000001E-3</c:v>
                </c:pt>
                <c:pt idx="99541" formatCode="0.00E+00">
                  <c:v>2.0200000000000001E-3</c:v>
                </c:pt>
                <c:pt idx="99542" formatCode="0.00E+00">
                  <c:v>2.0200000000000001E-3</c:v>
                </c:pt>
                <c:pt idx="99543" formatCode="0.00E+00">
                  <c:v>2.0200000000000001E-3</c:v>
                </c:pt>
                <c:pt idx="99544" formatCode="0.00E+00">
                  <c:v>2.0200000000000001E-3</c:v>
                </c:pt>
                <c:pt idx="99545" formatCode="0.00E+00">
                  <c:v>2.0200000000000001E-3</c:v>
                </c:pt>
                <c:pt idx="99546" formatCode="0.00E+00">
                  <c:v>2.0200000000000001E-3</c:v>
                </c:pt>
                <c:pt idx="99547" formatCode="0.00E+00">
                  <c:v>2.0200000000000001E-3</c:v>
                </c:pt>
                <c:pt idx="99548" formatCode="0.00E+00">
                  <c:v>2.0200000000000001E-3</c:v>
                </c:pt>
                <c:pt idx="99549" formatCode="0.00E+00">
                  <c:v>2.0200000000000001E-3</c:v>
                </c:pt>
                <c:pt idx="99550" formatCode="0.00E+00">
                  <c:v>2.0200000000000001E-3</c:v>
                </c:pt>
                <c:pt idx="99551" formatCode="0.00E+00">
                  <c:v>2.0200000000000001E-3</c:v>
                </c:pt>
                <c:pt idx="99552" formatCode="0.00E+00">
                  <c:v>2.0200000000000001E-3</c:v>
                </c:pt>
                <c:pt idx="99553" formatCode="0.00E+00">
                  <c:v>2.0200000000000001E-3</c:v>
                </c:pt>
                <c:pt idx="99554" formatCode="0.00E+00">
                  <c:v>2.0200000000000001E-3</c:v>
                </c:pt>
                <c:pt idx="99555" formatCode="0.00E+00">
                  <c:v>2.0200000000000001E-3</c:v>
                </c:pt>
                <c:pt idx="99556" formatCode="0.00E+00">
                  <c:v>2.0200000000000001E-3</c:v>
                </c:pt>
                <c:pt idx="99557" formatCode="0.00E+00">
                  <c:v>2.0200000000000001E-3</c:v>
                </c:pt>
                <c:pt idx="99558" formatCode="0.00E+00">
                  <c:v>2.0200000000000001E-3</c:v>
                </c:pt>
                <c:pt idx="99559" formatCode="0.00E+00">
                  <c:v>2.0200000000000001E-3</c:v>
                </c:pt>
                <c:pt idx="99560" formatCode="0.00E+00">
                  <c:v>2.0200000000000001E-3</c:v>
                </c:pt>
                <c:pt idx="99561" formatCode="0.00E+00">
                  <c:v>2.0200000000000001E-3</c:v>
                </c:pt>
                <c:pt idx="99562" formatCode="0.00E+00">
                  <c:v>2.0200000000000001E-3</c:v>
                </c:pt>
                <c:pt idx="99563" formatCode="0.00E+00">
                  <c:v>2.0200000000000001E-3</c:v>
                </c:pt>
                <c:pt idx="99564" formatCode="0.00E+00">
                  <c:v>2.0200000000000001E-3</c:v>
                </c:pt>
                <c:pt idx="99565" formatCode="0.00E+00">
                  <c:v>2.0200000000000001E-3</c:v>
                </c:pt>
                <c:pt idx="99566" formatCode="0.00E+00">
                  <c:v>2.0200000000000001E-3</c:v>
                </c:pt>
                <c:pt idx="99567" formatCode="0.00E+00">
                  <c:v>2.0200000000000001E-3</c:v>
                </c:pt>
                <c:pt idx="99568" formatCode="0.00E+00">
                  <c:v>2.0200000000000001E-3</c:v>
                </c:pt>
                <c:pt idx="99569" formatCode="0.00E+00">
                  <c:v>2.0200000000000001E-3</c:v>
                </c:pt>
                <c:pt idx="99570" formatCode="0.00E+00">
                  <c:v>2.0200000000000001E-3</c:v>
                </c:pt>
                <c:pt idx="99571" formatCode="0.00E+00">
                  <c:v>2.0200000000000001E-3</c:v>
                </c:pt>
                <c:pt idx="99572" formatCode="0.00E+00">
                  <c:v>2.0200000000000001E-3</c:v>
                </c:pt>
                <c:pt idx="99573" formatCode="0.00E+00">
                  <c:v>2.0200000000000001E-3</c:v>
                </c:pt>
                <c:pt idx="99574" formatCode="0.00E+00">
                  <c:v>2.0200000000000001E-3</c:v>
                </c:pt>
                <c:pt idx="99575" formatCode="0.00E+00">
                  <c:v>2.0200000000000001E-3</c:v>
                </c:pt>
                <c:pt idx="99576" formatCode="0.00E+00">
                  <c:v>2.0200000000000001E-3</c:v>
                </c:pt>
                <c:pt idx="99577" formatCode="0.00E+00">
                  <c:v>2.0200000000000001E-3</c:v>
                </c:pt>
                <c:pt idx="99578" formatCode="0.00E+00">
                  <c:v>2.0200000000000001E-3</c:v>
                </c:pt>
                <c:pt idx="99579" formatCode="0.00E+00">
                  <c:v>2.0200000000000001E-3</c:v>
                </c:pt>
                <c:pt idx="99580" formatCode="0.00E+00">
                  <c:v>2.0200000000000001E-3</c:v>
                </c:pt>
                <c:pt idx="99581" formatCode="0.00E+00">
                  <c:v>2.0200000000000001E-3</c:v>
                </c:pt>
                <c:pt idx="99582" formatCode="0.00E+00">
                  <c:v>2.0200000000000001E-3</c:v>
                </c:pt>
                <c:pt idx="99583" formatCode="0.00E+00">
                  <c:v>2.0200000000000001E-3</c:v>
                </c:pt>
                <c:pt idx="99584" formatCode="0.00E+00">
                  <c:v>2.0200000000000001E-3</c:v>
                </c:pt>
                <c:pt idx="99585" formatCode="0.00E+00">
                  <c:v>2.0200000000000001E-3</c:v>
                </c:pt>
                <c:pt idx="99586" formatCode="0.00E+00">
                  <c:v>2.0200000000000001E-3</c:v>
                </c:pt>
                <c:pt idx="99587" formatCode="0.00E+00">
                  <c:v>2.0200000000000001E-3</c:v>
                </c:pt>
                <c:pt idx="99588" formatCode="0.00E+00">
                  <c:v>2.0200000000000001E-3</c:v>
                </c:pt>
                <c:pt idx="99589" formatCode="0.00E+00">
                  <c:v>2.0200000000000001E-3</c:v>
                </c:pt>
                <c:pt idx="99590" formatCode="0.00E+00">
                  <c:v>2.0200000000000001E-3</c:v>
                </c:pt>
                <c:pt idx="99591" formatCode="0.00E+00">
                  <c:v>2.0200000000000001E-3</c:v>
                </c:pt>
                <c:pt idx="99592" formatCode="0.00E+00">
                  <c:v>2.0200000000000001E-3</c:v>
                </c:pt>
                <c:pt idx="99593" formatCode="0.00E+00">
                  <c:v>2.0200000000000001E-3</c:v>
                </c:pt>
                <c:pt idx="99594" formatCode="0.00E+00">
                  <c:v>2.0200000000000001E-3</c:v>
                </c:pt>
                <c:pt idx="99595" formatCode="0.00E+00">
                  <c:v>2.0200000000000001E-3</c:v>
                </c:pt>
                <c:pt idx="99596" formatCode="0.00E+00">
                  <c:v>2.0200000000000001E-3</c:v>
                </c:pt>
                <c:pt idx="99597" formatCode="0.00E+00">
                  <c:v>2.0200000000000001E-3</c:v>
                </c:pt>
                <c:pt idx="99598" formatCode="0.00E+00">
                  <c:v>2.0200000000000001E-3</c:v>
                </c:pt>
                <c:pt idx="99599" formatCode="0.00E+00">
                  <c:v>2.0200000000000001E-3</c:v>
                </c:pt>
                <c:pt idx="99600" formatCode="0.00E+00">
                  <c:v>2.0200000000000001E-3</c:v>
                </c:pt>
                <c:pt idx="99601" formatCode="0.00E+00">
                  <c:v>2.0200000000000001E-3</c:v>
                </c:pt>
                <c:pt idx="99602" formatCode="0.00E+00">
                  <c:v>2.0200000000000001E-3</c:v>
                </c:pt>
                <c:pt idx="99603" formatCode="0.00E+00">
                  <c:v>2.0100000000000001E-3</c:v>
                </c:pt>
                <c:pt idx="99604" formatCode="0.00E+00">
                  <c:v>2.0200000000000001E-3</c:v>
                </c:pt>
                <c:pt idx="99605" formatCode="0.00E+00">
                  <c:v>2.0200000000000001E-3</c:v>
                </c:pt>
                <c:pt idx="99606" formatCode="0.00E+00">
                  <c:v>2.0200000000000001E-3</c:v>
                </c:pt>
                <c:pt idx="99607" formatCode="0.00E+00">
                  <c:v>2.0100000000000001E-3</c:v>
                </c:pt>
                <c:pt idx="99608" formatCode="0.00E+00">
                  <c:v>2.0100000000000001E-3</c:v>
                </c:pt>
                <c:pt idx="99609" formatCode="0.00E+00">
                  <c:v>2.0100000000000001E-3</c:v>
                </c:pt>
                <c:pt idx="99610" formatCode="0.00E+00">
                  <c:v>2.0100000000000001E-3</c:v>
                </c:pt>
                <c:pt idx="99611" formatCode="0.00E+00">
                  <c:v>2.0200000000000001E-3</c:v>
                </c:pt>
                <c:pt idx="99612" formatCode="0.00E+00">
                  <c:v>2.0100000000000001E-3</c:v>
                </c:pt>
                <c:pt idx="99613" formatCode="0.00E+00">
                  <c:v>2.0100000000000001E-3</c:v>
                </c:pt>
                <c:pt idx="99614" formatCode="0.00E+00">
                  <c:v>2.0100000000000001E-3</c:v>
                </c:pt>
                <c:pt idx="99615" formatCode="0.00E+00">
                  <c:v>2.0100000000000001E-3</c:v>
                </c:pt>
                <c:pt idx="99616" formatCode="0.00E+00">
                  <c:v>2.0100000000000001E-3</c:v>
                </c:pt>
                <c:pt idx="99617" formatCode="0.00E+00">
                  <c:v>2.0100000000000001E-3</c:v>
                </c:pt>
                <c:pt idx="99618" formatCode="0.00E+00">
                  <c:v>2.0100000000000001E-3</c:v>
                </c:pt>
                <c:pt idx="99619" formatCode="0.00E+00">
                  <c:v>2.0100000000000001E-3</c:v>
                </c:pt>
                <c:pt idx="99620" formatCode="0.00E+00">
                  <c:v>2.0100000000000001E-3</c:v>
                </c:pt>
                <c:pt idx="99621" formatCode="0.00E+00">
                  <c:v>2.0100000000000001E-3</c:v>
                </c:pt>
                <c:pt idx="99622" formatCode="0.00E+00">
                  <c:v>2.0100000000000001E-3</c:v>
                </c:pt>
                <c:pt idx="99623" formatCode="0.00E+00">
                  <c:v>2.0100000000000001E-3</c:v>
                </c:pt>
                <c:pt idx="99624" formatCode="0.00E+00">
                  <c:v>2.0100000000000001E-3</c:v>
                </c:pt>
                <c:pt idx="99625" formatCode="0.00E+00">
                  <c:v>2.0100000000000001E-3</c:v>
                </c:pt>
                <c:pt idx="99626" formatCode="0.00E+00">
                  <c:v>2.0100000000000001E-3</c:v>
                </c:pt>
                <c:pt idx="99627" formatCode="0.00E+00">
                  <c:v>2.0100000000000001E-3</c:v>
                </c:pt>
                <c:pt idx="99628" formatCode="0.00E+00">
                  <c:v>2.0100000000000001E-3</c:v>
                </c:pt>
                <c:pt idx="99629" formatCode="0.00E+00">
                  <c:v>2.0100000000000001E-3</c:v>
                </c:pt>
                <c:pt idx="99630" formatCode="0.00E+00">
                  <c:v>2.0100000000000001E-3</c:v>
                </c:pt>
                <c:pt idx="99631" formatCode="0.00E+00">
                  <c:v>2.0100000000000001E-3</c:v>
                </c:pt>
                <c:pt idx="99632" formatCode="0.00E+00">
                  <c:v>2.0100000000000001E-3</c:v>
                </c:pt>
                <c:pt idx="99633" formatCode="0.00E+00">
                  <c:v>2.0100000000000001E-3</c:v>
                </c:pt>
                <c:pt idx="99634" formatCode="0.00E+00">
                  <c:v>2.0100000000000001E-3</c:v>
                </c:pt>
                <c:pt idx="99635" formatCode="0.00E+00">
                  <c:v>2.0100000000000001E-3</c:v>
                </c:pt>
                <c:pt idx="99636" formatCode="0.00E+00">
                  <c:v>2.0200000000000001E-3</c:v>
                </c:pt>
                <c:pt idx="99637" formatCode="0.00E+00">
                  <c:v>2.0100000000000001E-3</c:v>
                </c:pt>
                <c:pt idx="99638" formatCode="0.00E+00">
                  <c:v>2.0100000000000001E-3</c:v>
                </c:pt>
                <c:pt idx="99639" formatCode="0.00E+00">
                  <c:v>2.0100000000000001E-3</c:v>
                </c:pt>
                <c:pt idx="99640" formatCode="0.00E+00">
                  <c:v>2.0100000000000001E-3</c:v>
                </c:pt>
                <c:pt idx="99641" formatCode="0.00E+00">
                  <c:v>2.0100000000000001E-3</c:v>
                </c:pt>
                <c:pt idx="99642" formatCode="0.00E+00">
                  <c:v>2.0100000000000001E-3</c:v>
                </c:pt>
                <c:pt idx="99643" formatCode="0.00E+00">
                  <c:v>2.0100000000000001E-3</c:v>
                </c:pt>
                <c:pt idx="99644" formatCode="0.00E+00">
                  <c:v>2.0100000000000001E-3</c:v>
                </c:pt>
                <c:pt idx="99645" formatCode="0.00E+00">
                  <c:v>2.0100000000000001E-3</c:v>
                </c:pt>
                <c:pt idx="99646" formatCode="0.00E+00">
                  <c:v>2.0100000000000001E-3</c:v>
                </c:pt>
                <c:pt idx="99647" formatCode="0.00E+00">
                  <c:v>2.0100000000000001E-3</c:v>
                </c:pt>
                <c:pt idx="99648" formatCode="0.00E+00">
                  <c:v>2.0100000000000001E-3</c:v>
                </c:pt>
                <c:pt idx="99649" formatCode="0.00E+00">
                  <c:v>2.0100000000000001E-3</c:v>
                </c:pt>
                <c:pt idx="99650" formatCode="0.00E+00">
                  <c:v>2.0100000000000001E-3</c:v>
                </c:pt>
                <c:pt idx="99651" formatCode="0.00E+00">
                  <c:v>2.0100000000000001E-3</c:v>
                </c:pt>
                <c:pt idx="99652" formatCode="0.00E+00">
                  <c:v>2.0100000000000001E-3</c:v>
                </c:pt>
                <c:pt idx="99653" formatCode="0.00E+00">
                  <c:v>2.0100000000000001E-3</c:v>
                </c:pt>
                <c:pt idx="99654" formatCode="0.00E+00">
                  <c:v>2.0100000000000001E-3</c:v>
                </c:pt>
                <c:pt idx="99655" formatCode="0.00E+00">
                  <c:v>2.0100000000000001E-3</c:v>
                </c:pt>
                <c:pt idx="99656" formatCode="0.00E+00">
                  <c:v>2.0100000000000001E-3</c:v>
                </c:pt>
                <c:pt idx="99657" formatCode="0.00E+00">
                  <c:v>2.0100000000000001E-3</c:v>
                </c:pt>
                <c:pt idx="99658" formatCode="0.00E+00">
                  <c:v>2.0100000000000001E-3</c:v>
                </c:pt>
                <c:pt idx="99659" formatCode="0.00E+00">
                  <c:v>2.0100000000000001E-3</c:v>
                </c:pt>
                <c:pt idx="99660" formatCode="0.00E+00">
                  <c:v>2.0100000000000001E-3</c:v>
                </c:pt>
                <c:pt idx="99661" formatCode="0.00E+00">
                  <c:v>2.0100000000000001E-3</c:v>
                </c:pt>
                <c:pt idx="99662" formatCode="0.00E+00">
                  <c:v>2.0100000000000001E-3</c:v>
                </c:pt>
                <c:pt idx="99663" formatCode="0.00E+00">
                  <c:v>2.0100000000000001E-3</c:v>
                </c:pt>
                <c:pt idx="99664" formatCode="0.00E+00">
                  <c:v>2.0100000000000001E-3</c:v>
                </c:pt>
                <c:pt idx="99665" formatCode="0.00E+00">
                  <c:v>2.0100000000000001E-3</c:v>
                </c:pt>
                <c:pt idx="99666" formatCode="0.00E+00">
                  <c:v>2.0100000000000001E-3</c:v>
                </c:pt>
                <c:pt idx="99667" formatCode="0.00E+00">
                  <c:v>2.0100000000000001E-3</c:v>
                </c:pt>
                <c:pt idx="99668" formatCode="0.00E+00">
                  <c:v>2.0100000000000001E-3</c:v>
                </c:pt>
                <c:pt idx="99669" formatCode="0.00E+00">
                  <c:v>2.0100000000000001E-3</c:v>
                </c:pt>
                <c:pt idx="99670" formatCode="0.00E+00">
                  <c:v>2.0100000000000001E-3</c:v>
                </c:pt>
                <c:pt idx="99671" formatCode="0.00E+00">
                  <c:v>2.0100000000000001E-3</c:v>
                </c:pt>
                <c:pt idx="99672" formatCode="0.00E+00">
                  <c:v>2.0100000000000001E-3</c:v>
                </c:pt>
                <c:pt idx="99673" formatCode="0.00E+00">
                  <c:v>2.0100000000000001E-3</c:v>
                </c:pt>
                <c:pt idx="99674" formatCode="0.00E+00">
                  <c:v>2.0100000000000001E-3</c:v>
                </c:pt>
                <c:pt idx="99675" formatCode="0.00E+00">
                  <c:v>2.0100000000000001E-3</c:v>
                </c:pt>
                <c:pt idx="99676" formatCode="0.00E+00">
                  <c:v>2.0100000000000001E-3</c:v>
                </c:pt>
                <c:pt idx="99677" formatCode="0.00E+00">
                  <c:v>2.0100000000000001E-3</c:v>
                </c:pt>
                <c:pt idx="99678" formatCode="0.00E+00">
                  <c:v>2.0100000000000001E-3</c:v>
                </c:pt>
                <c:pt idx="99679" formatCode="0.00E+00">
                  <c:v>2.0100000000000001E-3</c:v>
                </c:pt>
                <c:pt idx="99680" formatCode="0.00E+00">
                  <c:v>2.0100000000000001E-3</c:v>
                </c:pt>
                <c:pt idx="99681" formatCode="0.00E+00">
                  <c:v>2.0100000000000001E-3</c:v>
                </c:pt>
                <c:pt idx="99682" formatCode="0.00E+00">
                  <c:v>2.0100000000000001E-3</c:v>
                </c:pt>
                <c:pt idx="99683" formatCode="0.00E+00">
                  <c:v>2.0100000000000001E-3</c:v>
                </c:pt>
                <c:pt idx="99684" formatCode="0.00E+00">
                  <c:v>2.0100000000000001E-3</c:v>
                </c:pt>
                <c:pt idx="99685" formatCode="0.00E+00">
                  <c:v>2.0100000000000001E-3</c:v>
                </c:pt>
                <c:pt idx="99686" formatCode="0.00E+00">
                  <c:v>2.0100000000000001E-3</c:v>
                </c:pt>
                <c:pt idx="99687" formatCode="0.00E+00">
                  <c:v>2.0100000000000001E-3</c:v>
                </c:pt>
                <c:pt idx="99688" formatCode="0.00E+00">
                  <c:v>2.0100000000000001E-3</c:v>
                </c:pt>
                <c:pt idx="99689" formatCode="0.00E+00">
                  <c:v>2.0100000000000001E-3</c:v>
                </c:pt>
                <c:pt idx="99690" formatCode="0.00E+00">
                  <c:v>2.0100000000000001E-3</c:v>
                </c:pt>
                <c:pt idx="99691" formatCode="0.00E+00">
                  <c:v>2.0100000000000001E-3</c:v>
                </c:pt>
                <c:pt idx="99692" formatCode="0.00E+00">
                  <c:v>2.0100000000000001E-3</c:v>
                </c:pt>
                <c:pt idx="99693" formatCode="0.00E+00">
                  <c:v>2.0100000000000001E-3</c:v>
                </c:pt>
                <c:pt idx="99694" formatCode="0.00E+00">
                  <c:v>2.0100000000000001E-3</c:v>
                </c:pt>
                <c:pt idx="99695" formatCode="0.00E+00">
                  <c:v>2.0100000000000001E-3</c:v>
                </c:pt>
                <c:pt idx="99696" formatCode="0.00E+00">
                  <c:v>2.0100000000000001E-3</c:v>
                </c:pt>
                <c:pt idx="99697" formatCode="0.00E+00">
                  <c:v>2.0100000000000001E-3</c:v>
                </c:pt>
                <c:pt idx="99698" formatCode="0.00E+00">
                  <c:v>2.0100000000000001E-3</c:v>
                </c:pt>
                <c:pt idx="99699" formatCode="0.00E+00">
                  <c:v>2.0100000000000001E-3</c:v>
                </c:pt>
                <c:pt idx="99700" formatCode="0.00E+00">
                  <c:v>2.0100000000000001E-3</c:v>
                </c:pt>
                <c:pt idx="99701" formatCode="0.00E+00">
                  <c:v>2.0100000000000001E-3</c:v>
                </c:pt>
                <c:pt idx="99702" formatCode="0.00E+00">
                  <c:v>2.0100000000000001E-3</c:v>
                </c:pt>
                <c:pt idx="99703" formatCode="0.00E+00">
                  <c:v>2.0100000000000001E-3</c:v>
                </c:pt>
                <c:pt idx="99704" formatCode="0.00E+00">
                  <c:v>2.0100000000000001E-3</c:v>
                </c:pt>
                <c:pt idx="99705" formatCode="0.00E+00">
                  <c:v>2.0100000000000001E-3</c:v>
                </c:pt>
                <c:pt idx="99706" formatCode="0.00E+00">
                  <c:v>2.0100000000000001E-3</c:v>
                </c:pt>
                <c:pt idx="99707" formatCode="0.00E+00">
                  <c:v>2.0100000000000001E-3</c:v>
                </c:pt>
                <c:pt idx="99708" formatCode="0.00E+00">
                  <c:v>2.0100000000000001E-3</c:v>
                </c:pt>
                <c:pt idx="99709" formatCode="0.00E+00">
                  <c:v>2.0100000000000001E-3</c:v>
                </c:pt>
                <c:pt idx="99710" formatCode="0.00E+00">
                  <c:v>2.0100000000000001E-3</c:v>
                </c:pt>
                <c:pt idx="99711" formatCode="0.00E+00">
                  <c:v>2.0100000000000001E-3</c:v>
                </c:pt>
                <c:pt idx="99712" formatCode="0.00E+00">
                  <c:v>2.0100000000000001E-3</c:v>
                </c:pt>
                <c:pt idx="99713" formatCode="0.00E+00">
                  <c:v>2.0100000000000001E-3</c:v>
                </c:pt>
                <c:pt idx="99714" formatCode="0.00E+00">
                  <c:v>2.0100000000000001E-3</c:v>
                </c:pt>
                <c:pt idx="99715" formatCode="0.00E+00">
                  <c:v>2.0100000000000001E-3</c:v>
                </c:pt>
                <c:pt idx="99716" formatCode="0.00E+00">
                  <c:v>2.0100000000000001E-3</c:v>
                </c:pt>
                <c:pt idx="99717" formatCode="0.00E+00">
                  <c:v>2.0100000000000001E-3</c:v>
                </c:pt>
                <c:pt idx="99718" formatCode="0.00E+00">
                  <c:v>2.0100000000000001E-3</c:v>
                </c:pt>
                <c:pt idx="99719" formatCode="0.00E+00">
                  <c:v>2.0100000000000001E-3</c:v>
                </c:pt>
                <c:pt idx="99720" formatCode="0.00E+00">
                  <c:v>2.0100000000000001E-3</c:v>
                </c:pt>
                <c:pt idx="99721" formatCode="0.00E+00">
                  <c:v>2.0100000000000001E-3</c:v>
                </c:pt>
                <c:pt idx="99722" formatCode="0.00E+00">
                  <c:v>2.0100000000000001E-3</c:v>
                </c:pt>
                <c:pt idx="99723" formatCode="0.00E+00">
                  <c:v>2.0100000000000001E-3</c:v>
                </c:pt>
                <c:pt idx="99724" formatCode="0.00E+00">
                  <c:v>2.0100000000000001E-3</c:v>
                </c:pt>
                <c:pt idx="99725" formatCode="0.00E+00">
                  <c:v>2.0100000000000001E-3</c:v>
                </c:pt>
                <c:pt idx="99726" formatCode="0.00E+00">
                  <c:v>2.0100000000000001E-3</c:v>
                </c:pt>
                <c:pt idx="99727" formatCode="0.00E+00">
                  <c:v>2.0100000000000001E-3</c:v>
                </c:pt>
                <c:pt idx="99728" formatCode="0.00E+00">
                  <c:v>2.0100000000000001E-3</c:v>
                </c:pt>
                <c:pt idx="99729" formatCode="0.00E+00">
                  <c:v>2.0100000000000001E-3</c:v>
                </c:pt>
                <c:pt idx="99730" formatCode="0.00E+00">
                  <c:v>2.0100000000000001E-3</c:v>
                </c:pt>
                <c:pt idx="99731" formatCode="0.00E+00">
                  <c:v>2.0100000000000001E-3</c:v>
                </c:pt>
                <c:pt idx="99732" formatCode="0.00E+00">
                  <c:v>2.0100000000000001E-3</c:v>
                </c:pt>
                <c:pt idx="99733" formatCode="0.00E+00">
                  <c:v>2.0100000000000001E-3</c:v>
                </c:pt>
                <c:pt idx="99734" formatCode="0.00E+00">
                  <c:v>2.0100000000000001E-3</c:v>
                </c:pt>
                <c:pt idx="99735" formatCode="0.00E+00">
                  <c:v>2.0100000000000001E-3</c:v>
                </c:pt>
                <c:pt idx="99736" formatCode="0.00E+00">
                  <c:v>2.0100000000000001E-3</c:v>
                </c:pt>
                <c:pt idx="99737" formatCode="0.00E+00">
                  <c:v>2.0100000000000001E-3</c:v>
                </c:pt>
                <c:pt idx="99738" formatCode="0.00E+00">
                  <c:v>2.0100000000000001E-3</c:v>
                </c:pt>
                <c:pt idx="99739" formatCode="0.00E+00">
                  <c:v>2.0100000000000001E-3</c:v>
                </c:pt>
                <c:pt idx="99740" formatCode="0.00E+00">
                  <c:v>2.0100000000000001E-3</c:v>
                </c:pt>
                <c:pt idx="99741" formatCode="0.00E+00">
                  <c:v>2.0100000000000001E-3</c:v>
                </c:pt>
                <c:pt idx="99742" formatCode="0.00E+00">
                  <c:v>2.0100000000000001E-3</c:v>
                </c:pt>
                <c:pt idx="99743" formatCode="0.00E+00">
                  <c:v>2.0100000000000001E-3</c:v>
                </c:pt>
                <c:pt idx="99744" formatCode="0.00E+00">
                  <c:v>2.0100000000000001E-3</c:v>
                </c:pt>
                <c:pt idx="99745" formatCode="0.00E+00">
                  <c:v>2.0100000000000001E-3</c:v>
                </c:pt>
                <c:pt idx="99746" formatCode="0.00E+00">
                  <c:v>2.0100000000000001E-3</c:v>
                </c:pt>
                <c:pt idx="99747" formatCode="0.00E+00">
                  <c:v>2.0100000000000001E-3</c:v>
                </c:pt>
                <c:pt idx="99748" formatCode="0.00E+00">
                  <c:v>2.0100000000000001E-3</c:v>
                </c:pt>
                <c:pt idx="99749" formatCode="0.00E+00">
                  <c:v>2.0100000000000001E-3</c:v>
                </c:pt>
                <c:pt idx="99750" formatCode="0.00E+00">
                  <c:v>2.0100000000000001E-3</c:v>
                </c:pt>
                <c:pt idx="99751" formatCode="0.00E+00">
                  <c:v>2.0100000000000001E-3</c:v>
                </c:pt>
                <c:pt idx="99752" formatCode="0.00E+00">
                  <c:v>2.0100000000000001E-3</c:v>
                </c:pt>
                <c:pt idx="99753" formatCode="0.00E+00">
                  <c:v>2.0100000000000001E-3</c:v>
                </c:pt>
                <c:pt idx="99754" formatCode="0.00E+00">
                  <c:v>2.0100000000000001E-3</c:v>
                </c:pt>
                <c:pt idx="99755" formatCode="0.00E+00">
                  <c:v>2.0100000000000001E-3</c:v>
                </c:pt>
                <c:pt idx="99756" formatCode="0.00E+00">
                  <c:v>2.0100000000000001E-3</c:v>
                </c:pt>
                <c:pt idx="99757" formatCode="0.00E+00">
                  <c:v>2.0100000000000001E-3</c:v>
                </c:pt>
                <c:pt idx="99758" formatCode="0.00E+00">
                  <c:v>2.0100000000000001E-3</c:v>
                </c:pt>
                <c:pt idx="99759" formatCode="0.00E+00">
                  <c:v>2.0100000000000001E-3</c:v>
                </c:pt>
                <c:pt idx="99760" formatCode="0.00E+00">
                  <c:v>2.0100000000000001E-3</c:v>
                </c:pt>
                <c:pt idx="99761" formatCode="0.00E+00">
                  <c:v>2.0100000000000001E-3</c:v>
                </c:pt>
                <c:pt idx="99762" formatCode="0.00E+00">
                  <c:v>2.0100000000000001E-3</c:v>
                </c:pt>
                <c:pt idx="99763" formatCode="0.00E+00">
                  <c:v>2.0100000000000001E-3</c:v>
                </c:pt>
                <c:pt idx="99764" formatCode="0.00E+00">
                  <c:v>2.0100000000000001E-3</c:v>
                </c:pt>
                <c:pt idx="99765" formatCode="0.00E+00">
                  <c:v>2.0100000000000001E-3</c:v>
                </c:pt>
                <c:pt idx="99766" formatCode="0.00E+00">
                  <c:v>2.0100000000000001E-3</c:v>
                </c:pt>
                <c:pt idx="99767" formatCode="0.00E+00">
                  <c:v>2.0100000000000001E-3</c:v>
                </c:pt>
                <c:pt idx="99768" formatCode="0.00E+00">
                  <c:v>2.0100000000000001E-3</c:v>
                </c:pt>
                <c:pt idx="99769" formatCode="0.00E+00">
                  <c:v>2.0100000000000001E-3</c:v>
                </c:pt>
                <c:pt idx="99770" formatCode="0.00E+00">
                  <c:v>2.0100000000000001E-3</c:v>
                </c:pt>
                <c:pt idx="99771" formatCode="0.00E+00">
                  <c:v>2.0100000000000001E-3</c:v>
                </c:pt>
                <c:pt idx="99772" formatCode="0.00E+00">
                  <c:v>2.0100000000000001E-3</c:v>
                </c:pt>
                <c:pt idx="99773" formatCode="0.00E+00">
                  <c:v>2.0100000000000001E-3</c:v>
                </c:pt>
                <c:pt idx="99774" formatCode="0.00E+00">
                  <c:v>2.0100000000000001E-3</c:v>
                </c:pt>
                <c:pt idx="99775" formatCode="0.00E+00">
                  <c:v>2.0100000000000001E-3</c:v>
                </c:pt>
                <c:pt idx="99776" formatCode="0.00E+00">
                  <c:v>2.0100000000000001E-3</c:v>
                </c:pt>
                <c:pt idx="99777" formatCode="0.00E+00">
                  <c:v>2.0100000000000001E-3</c:v>
                </c:pt>
                <c:pt idx="99778" formatCode="0.00E+00">
                  <c:v>2.0100000000000001E-3</c:v>
                </c:pt>
                <c:pt idx="99779" formatCode="0.00E+00">
                  <c:v>2.0100000000000001E-3</c:v>
                </c:pt>
                <c:pt idx="99780" formatCode="0.00E+00">
                  <c:v>2.0100000000000001E-3</c:v>
                </c:pt>
                <c:pt idx="99781" formatCode="0.00E+00">
                  <c:v>2.0100000000000001E-3</c:v>
                </c:pt>
                <c:pt idx="99782" formatCode="0.00E+00">
                  <c:v>2.0100000000000001E-3</c:v>
                </c:pt>
                <c:pt idx="99783" formatCode="0.00E+00">
                  <c:v>2.0100000000000001E-3</c:v>
                </c:pt>
                <c:pt idx="99784" formatCode="0.00E+00">
                  <c:v>2.0100000000000001E-3</c:v>
                </c:pt>
                <c:pt idx="99785" formatCode="0.00E+00">
                  <c:v>2.0100000000000001E-3</c:v>
                </c:pt>
                <c:pt idx="99786" formatCode="0.00E+00">
                  <c:v>2.0100000000000001E-3</c:v>
                </c:pt>
                <c:pt idx="99787" formatCode="0.00E+00">
                  <c:v>2.0100000000000001E-3</c:v>
                </c:pt>
                <c:pt idx="99788" formatCode="0.00E+00">
                  <c:v>2.0100000000000001E-3</c:v>
                </c:pt>
                <c:pt idx="99789" formatCode="0.00E+00">
                  <c:v>2.0100000000000001E-3</c:v>
                </c:pt>
                <c:pt idx="99790" formatCode="0.00E+00">
                  <c:v>2.0100000000000001E-3</c:v>
                </c:pt>
                <c:pt idx="99791" formatCode="0.00E+00">
                  <c:v>2.0100000000000001E-3</c:v>
                </c:pt>
                <c:pt idx="99792" formatCode="0.00E+00">
                  <c:v>2.0100000000000001E-3</c:v>
                </c:pt>
                <c:pt idx="99793" formatCode="0.00E+00">
                  <c:v>2.0100000000000001E-3</c:v>
                </c:pt>
                <c:pt idx="99794" formatCode="0.00E+00">
                  <c:v>2.0100000000000001E-3</c:v>
                </c:pt>
                <c:pt idx="99795" formatCode="0.00E+00">
                  <c:v>2.0100000000000001E-3</c:v>
                </c:pt>
                <c:pt idx="99796" formatCode="0.00E+00">
                  <c:v>2.0100000000000001E-3</c:v>
                </c:pt>
                <c:pt idx="99797" formatCode="0.00E+00">
                  <c:v>2.0100000000000001E-3</c:v>
                </c:pt>
                <c:pt idx="99798" formatCode="0.00E+00">
                  <c:v>2.0100000000000001E-3</c:v>
                </c:pt>
                <c:pt idx="99799" formatCode="0.00E+00">
                  <c:v>2.0100000000000001E-3</c:v>
                </c:pt>
                <c:pt idx="99800" formatCode="0.00E+00">
                  <c:v>2.0100000000000001E-3</c:v>
                </c:pt>
                <c:pt idx="99801" formatCode="0.00E+00">
                  <c:v>2.0100000000000001E-3</c:v>
                </c:pt>
                <c:pt idx="99802" formatCode="0.00E+00">
                  <c:v>2.0100000000000001E-3</c:v>
                </c:pt>
                <c:pt idx="99803" formatCode="0.00E+00">
                  <c:v>2.0100000000000001E-3</c:v>
                </c:pt>
                <c:pt idx="99804" formatCode="0.00E+00">
                  <c:v>2.0100000000000001E-3</c:v>
                </c:pt>
                <c:pt idx="99805" formatCode="0.00E+00">
                  <c:v>2.0100000000000001E-3</c:v>
                </c:pt>
                <c:pt idx="99806" formatCode="0.00E+00">
                  <c:v>2.0100000000000001E-3</c:v>
                </c:pt>
                <c:pt idx="99807" formatCode="0.00E+00">
                  <c:v>2.0100000000000001E-3</c:v>
                </c:pt>
                <c:pt idx="99808" formatCode="0.00E+00">
                  <c:v>2.0100000000000001E-3</c:v>
                </c:pt>
                <c:pt idx="99809" formatCode="0.00E+00">
                  <c:v>2.0100000000000001E-3</c:v>
                </c:pt>
                <c:pt idx="99810" formatCode="0.00E+00">
                  <c:v>2.0100000000000001E-3</c:v>
                </c:pt>
                <c:pt idx="99811" formatCode="0.00E+00">
                  <c:v>2.0100000000000001E-3</c:v>
                </c:pt>
                <c:pt idx="99812" formatCode="0.00E+00">
                  <c:v>2.0100000000000001E-3</c:v>
                </c:pt>
                <c:pt idx="99813" formatCode="0.00E+00">
                  <c:v>2.0100000000000001E-3</c:v>
                </c:pt>
                <c:pt idx="99814" formatCode="0.00E+00">
                  <c:v>2.0100000000000001E-3</c:v>
                </c:pt>
                <c:pt idx="99815" formatCode="0.00E+00">
                  <c:v>2.0100000000000001E-3</c:v>
                </c:pt>
                <c:pt idx="99816" formatCode="0.00E+00">
                  <c:v>2.0100000000000001E-3</c:v>
                </c:pt>
                <c:pt idx="99817" formatCode="0.00E+00">
                  <c:v>2.0100000000000001E-3</c:v>
                </c:pt>
                <c:pt idx="99818" formatCode="0.00E+00">
                  <c:v>2.0100000000000001E-3</c:v>
                </c:pt>
                <c:pt idx="99819" formatCode="0.00E+00">
                  <c:v>2.0100000000000001E-3</c:v>
                </c:pt>
                <c:pt idx="99820" formatCode="0.00E+00">
                  <c:v>2.0100000000000001E-3</c:v>
                </c:pt>
                <c:pt idx="99821" formatCode="0.00E+00">
                  <c:v>2.0100000000000001E-3</c:v>
                </c:pt>
                <c:pt idx="99822" formatCode="0.00E+00">
                  <c:v>2.0100000000000001E-3</c:v>
                </c:pt>
                <c:pt idx="99823" formatCode="0.00E+00">
                  <c:v>2.0100000000000001E-3</c:v>
                </c:pt>
                <c:pt idx="99824" formatCode="0.00E+00">
                  <c:v>2.0100000000000001E-3</c:v>
                </c:pt>
                <c:pt idx="99825" formatCode="0.00E+00">
                  <c:v>2.0100000000000001E-3</c:v>
                </c:pt>
                <c:pt idx="99826" formatCode="0.00E+00">
                  <c:v>2.0100000000000001E-3</c:v>
                </c:pt>
                <c:pt idx="99827" formatCode="0.00E+00">
                  <c:v>2.0100000000000001E-3</c:v>
                </c:pt>
                <c:pt idx="99828" formatCode="0.00E+00">
                  <c:v>2.0100000000000001E-3</c:v>
                </c:pt>
                <c:pt idx="99829" formatCode="0.00E+00">
                  <c:v>2.0100000000000001E-3</c:v>
                </c:pt>
                <c:pt idx="99830" formatCode="0.00E+00">
                  <c:v>2.0100000000000001E-3</c:v>
                </c:pt>
                <c:pt idx="99831" formatCode="0.00E+00">
                  <c:v>2.0100000000000001E-3</c:v>
                </c:pt>
                <c:pt idx="99832" formatCode="0.00E+00">
                  <c:v>2.0100000000000001E-3</c:v>
                </c:pt>
                <c:pt idx="99833" formatCode="0.00E+00">
                  <c:v>2.0100000000000001E-3</c:v>
                </c:pt>
                <c:pt idx="99834" formatCode="0.00E+00">
                  <c:v>2.0100000000000001E-3</c:v>
                </c:pt>
                <c:pt idx="99835" formatCode="0.00E+00">
                  <c:v>2.0100000000000001E-3</c:v>
                </c:pt>
                <c:pt idx="99836" formatCode="0.00E+00">
                  <c:v>2.0100000000000001E-3</c:v>
                </c:pt>
                <c:pt idx="99837" formatCode="0.00E+00">
                  <c:v>2.0100000000000001E-3</c:v>
                </c:pt>
                <c:pt idx="99838" formatCode="0.00E+00">
                  <c:v>2.0100000000000001E-3</c:v>
                </c:pt>
                <c:pt idx="99839" formatCode="0.00E+00">
                  <c:v>2.0100000000000001E-3</c:v>
                </c:pt>
                <c:pt idx="99840" formatCode="0.00E+00">
                  <c:v>2.0100000000000001E-3</c:v>
                </c:pt>
                <c:pt idx="99841" formatCode="0.00E+00">
                  <c:v>2.0100000000000001E-3</c:v>
                </c:pt>
                <c:pt idx="99842" formatCode="0.00E+00">
                  <c:v>2.0100000000000001E-3</c:v>
                </c:pt>
                <c:pt idx="99843" formatCode="0.00E+00">
                  <c:v>2.0100000000000001E-3</c:v>
                </c:pt>
                <c:pt idx="99844" formatCode="0.00E+00">
                  <c:v>2.0100000000000001E-3</c:v>
                </c:pt>
                <c:pt idx="99845" formatCode="0.00E+00">
                  <c:v>2.0100000000000001E-3</c:v>
                </c:pt>
                <c:pt idx="99846" formatCode="0.00E+00">
                  <c:v>2.0100000000000001E-3</c:v>
                </c:pt>
                <c:pt idx="99847" formatCode="0.00E+00">
                  <c:v>2.0100000000000001E-3</c:v>
                </c:pt>
                <c:pt idx="99848" formatCode="0.00E+00">
                  <c:v>2.0100000000000001E-3</c:v>
                </c:pt>
                <c:pt idx="99849" formatCode="0.00E+00">
                  <c:v>2.0100000000000001E-3</c:v>
                </c:pt>
                <c:pt idx="99850" formatCode="0.00E+00">
                  <c:v>2.0100000000000001E-3</c:v>
                </c:pt>
                <c:pt idx="99851" formatCode="0.00E+00">
                  <c:v>2.0100000000000001E-3</c:v>
                </c:pt>
                <c:pt idx="99852" formatCode="0.00E+00">
                  <c:v>2.0100000000000001E-3</c:v>
                </c:pt>
                <c:pt idx="99853" formatCode="0.00E+00">
                  <c:v>2.0100000000000001E-3</c:v>
                </c:pt>
                <c:pt idx="99854" formatCode="0.00E+00">
                  <c:v>2.0100000000000001E-3</c:v>
                </c:pt>
                <c:pt idx="99855" formatCode="0.00E+00">
                  <c:v>2.0100000000000001E-3</c:v>
                </c:pt>
                <c:pt idx="99856" formatCode="0.00E+00">
                  <c:v>2.0100000000000001E-3</c:v>
                </c:pt>
                <c:pt idx="99857" formatCode="0.00E+00">
                  <c:v>2.0100000000000001E-3</c:v>
                </c:pt>
                <c:pt idx="99858" formatCode="0.00E+00">
                  <c:v>2.0100000000000001E-3</c:v>
                </c:pt>
                <c:pt idx="99859" formatCode="0.00E+00">
                  <c:v>2.0100000000000001E-3</c:v>
                </c:pt>
                <c:pt idx="99860" formatCode="0.00E+00">
                  <c:v>2.0100000000000001E-3</c:v>
                </c:pt>
                <c:pt idx="99861" formatCode="0.00E+00">
                  <c:v>2.0100000000000001E-3</c:v>
                </c:pt>
                <c:pt idx="99862" formatCode="0.00E+00">
                  <c:v>2.0100000000000001E-3</c:v>
                </c:pt>
                <c:pt idx="99863" formatCode="0.00E+00">
                  <c:v>2.0100000000000001E-3</c:v>
                </c:pt>
                <c:pt idx="99864" formatCode="0.00E+00">
                  <c:v>2.0100000000000001E-3</c:v>
                </c:pt>
                <c:pt idx="99865" formatCode="0.00E+00">
                  <c:v>2.0100000000000001E-3</c:v>
                </c:pt>
                <c:pt idx="99866" formatCode="0.00E+00">
                  <c:v>2.0100000000000001E-3</c:v>
                </c:pt>
                <c:pt idx="99867" formatCode="0.00E+00">
                  <c:v>2.0100000000000001E-3</c:v>
                </c:pt>
                <c:pt idx="99868" formatCode="0.00E+00">
                  <c:v>2.0100000000000001E-3</c:v>
                </c:pt>
                <c:pt idx="99869" formatCode="0.00E+00">
                  <c:v>2.0100000000000001E-3</c:v>
                </c:pt>
                <c:pt idx="99870" formatCode="0.00E+00">
                  <c:v>2.0100000000000001E-3</c:v>
                </c:pt>
                <c:pt idx="99871" formatCode="0.00E+00">
                  <c:v>2.0100000000000001E-3</c:v>
                </c:pt>
                <c:pt idx="99872" formatCode="0.00E+00">
                  <c:v>2.0100000000000001E-3</c:v>
                </c:pt>
                <c:pt idx="99873" formatCode="0.00E+00">
                  <c:v>2.0100000000000001E-3</c:v>
                </c:pt>
                <c:pt idx="99874" formatCode="0.00E+00">
                  <c:v>2.0100000000000001E-3</c:v>
                </c:pt>
                <c:pt idx="99875" formatCode="0.00E+00">
                  <c:v>2.0100000000000001E-3</c:v>
                </c:pt>
                <c:pt idx="99876" formatCode="0.00E+00">
                  <c:v>2.0100000000000001E-3</c:v>
                </c:pt>
                <c:pt idx="99877" formatCode="0.00E+00">
                  <c:v>2.0100000000000001E-3</c:v>
                </c:pt>
                <c:pt idx="99878" formatCode="0.00E+00">
                  <c:v>2.0100000000000001E-3</c:v>
                </c:pt>
                <c:pt idx="99879" formatCode="0.00E+00">
                  <c:v>2.0100000000000001E-3</c:v>
                </c:pt>
                <c:pt idx="99880" formatCode="0.00E+00">
                  <c:v>2.0100000000000001E-3</c:v>
                </c:pt>
                <c:pt idx="99881" formatCode="0.00E+00">
                  <c:v>2.0100000000000001E-3</c:v>
                </c:pt>
                <c:pt idx="99882" formatCode="0.00E+00">
                  <c:v>2.0100000000000001E-3</c:v>
                </c:pt>
                <c:pt idx="99883" formatCode="0.00E+00">
                  <c:v>2.0100000000000001E-3</c:v>
                </c:pt>
                <c:pt idx="99884" formatCode="0.00E+00">
                  <c:v>2.0100000000000001E-3</c:v>
                </c:pt>
                <c:pt idx="99885" formatCode="0.00E+00">
                  <c:v>2.0100000000000001E-3</c:v>
                </c:pt>
                <c:pt idx="99886" formatCode="0.00E+00">
                  <c:v>2.0100000000000001E-3</c:v>
                </c:pt>
                <c:pt idx="99887" formatCode="0.00E+00">
                  <c:v>2.0100000000000001E-3</c:v>
                </c:pt>
                <c:pt idx="99888" formatCode="0.00E+00">
                  <c:v>2.0100000000000001E-3</c:v>
                </c:pt>
                <c:pt idx="99889" formatCode="0.00E+00">
                  <c:v>2.0100000000000001E-3</c:v>
                </c:pt>
                <c:pt idx="99890" formatCode="0.00E+00">
                  <c:v>2.0100000000000001E-3</c:v>
                </c:pt>
                <c:pt idx="99891" formatCode="0.00E+00">
                  <c:v>2.0100000000000001E-3</c:v>
                </c:pt>
                <c:pt idx="99892" formatCode="0.00E+00">
                  <c:v>2.0100000000000001E-3</c:v>
                </c:pt>
                <c:pt idx="99893" formatCode="0.00E+00">
                  <c:v>2.0100000000000001E-3</c:v>
                </c:pt>
                <c:pt idx="99894" formatCode="0.00E+00">
                  <c:v>2.0100000000000001E-3</c:v>
                </c:pt>
                <c:pt idx="99895" formatCode="0.00E+00">
                  <c:v>2.0100000000000001E-3</c:v>
                </c:pt>
                <c:pt idx="99896" formatCode="0.00E+00">
                  <c:v>2.0100000000000001E-3</c:v>
                </c:pt>
                <c:pt idx="99897" formatCode="0.00E+00">
                  <c:v>2.0100000000000001E-3</c:v>
                </c:pt>
                <c:pt idx="99898" formatCode="0.00E+00">
                  <c:v>2.0100000000000001E-3</c:v>
                </c:pt>
                <c:pt idx="99899" formatCode="0.00E+00">
                  <c:v>2.0100000000000001E-3</c:v>
                </c:pt>
                <c:pt idx="99900" formatCode="0.00E+00">
                  <c:v>2.0100000000000001E-3</c:v>
                </c:pt>
                <c:pt idx="99901" formatCode="0.00E+00">
                  <c:v>2.0100000000000001E-3</c:v>
                </c:pt>
                <c:pt idx="99902" formatCode="0.00E+00">
                  <c:v>2.0100000000000001E-3</c:v>
                </c:pt>
                <c:pt idx="99903" formatCode="0.00E+00">
                  <c:v>2.0100000000000001E-3</c:v>
                </c:pt>
                <c:pt idx="99904" formatCode="0.00E+00">
                  <c:v>2.0100000000000001E-3</c:v>
                </c:pt>
                <c:pt idx="99905" formatCode="0.00E+00">
                  <c:v>2.0100000000000001E-3</c:v>
                </c:pt>
                <c:pt idx="99906" formatCode="0.00E+00">
                  <c:v>2.0100000000000001E-3</c:v>
                </c:pt>
                <c:pt idx="99907" formatCode="0.00E+00">
                  <c:v>2.0100000000000001E-3</c:v>
                </c:pt>
                <c:pt idx="99908" formatCode="0.00E+00">
                  <c:v>2.0100000000000001E-3</c:v>
                </c:pt>
                <c:pt idx="99909" formatCode="0.00E+00">
                  <c:v>2.0100000000000001E-3</c:v>
                </c:pt>
                <c:pt idx="99910" formatCode="0.00E+00">
                  <c:v>2.0100000000000001E-3</c:v>
                </c:pt>
                <c:pt idx="99911" formatCode="0.00E+00">
                  <c:v>2.0100000000000001E-3</c:v>
                </c:pt>
                <c:pt idx="99912" formatCode="0.00E+00">
                  <c:v>2.0100000000000001E-3</c:v>
                </c:pt>
                <c:pt idx="99913" formatCode="0.00E+00">
                  <c:v>2.0100000000000001E-3</c:v>
                </c:pt>
                <c:pt idx="99914" formatCode="0.00E+00">
                  <c:v>2.0100000000000001E-3</c:v>
                </c:pt>
                <c:pt idx="99915" formatCode="0.00E+00">
                  <c:v>2.0100000000000001E-3</c:v>
                </c:pt>
                <c:pt idx="99916" formatCode="0.00E+00">
                  <c:v>2.0100000000000001E-3</c:v>
                </c:pt>
                <c:pt idx="99917" formatCode="0.00E+00">
                  <c:v>2.0100000000000001E-3</c:v>
                </c:pt>
                <c:pt idx="99918" formatCode="0.00E+00">
                  <c:v>2.0100000000000001E-3</c:v>
                </c:pt>
                <c:pt idx="99919" formatCode="0.00E+00">
                  <c:v>2.0100000000000001E-3</c:v>
                </c:pt>
                <c:pt idx="99920" formatCode="0.00E+00">
                  <c:v>2.0100000000000001E-3</c:v>
                </c:pt>
                <c:pt idx="99921" formatCode="0.00E+00">
                  <c:v>2.0100000000000001E-3</c:v>
                </c:pt>
                <c:pt idx="99922" formatCode="0.00E+00">
                  <c:v>2.0100000000000001E-3</c:v>
                </c:pt>
                <c:pt idx="99923" formatCode="0.00E+00">
                  <c:v>2.0100000000000001E-3</c:v>
                </c:pt>
                <c:pt idx="99924" formatCode="0.00E+00">
                  <c:v>2.0100000000000001E-3</c:v>
                </c:pt>
                <c:pt idx="99925" formatCode="0.00E+00">
                  <c:v>2.0100000000000001E-3</c:v>
                </c:pt>
                <c:pt idx="99926" formatCode="0.00E+00">
                  <c:v>2.0100000000000001E-3</c:v>
                </c:pt>
                <c:pt idx="99927" formatCode="0.00E+00">
                  <c:v>2.0100000000000001E-3</c:v>
                </c:pt>
                <c:pt idx="99928" formatCode="0.00E+00">
                  <c:v>2.0100000000000001E-3</c:v>
                </c:pt>
                <c:pt idx="99929" formatCode="0.00E+00">
                  <c:v>2.0100000000000001E-3</c:v>
                </c:pt>
                <c:pt idx="99930" formatCode="0.00E+00">
                  <c:v>2.0100000000000001E-3</c:v>
                </c:pt>
                <c:pt idx="99931" formatCode="0.00E+00">
                  <c:v>2.0100000000000001E-3</c:v>
                </c:pt>
                <c:pt idx="99932" formatCode="0.00E+00">
                  <c:v>2.0100000000000001E-3</c:v>
                </c:pt>
                <c:pt idx="99933" formatCode="0.00E+00">
                  <c:v>2.0100000000000001E-3</c:v>
                </c:pt>
                <c:pt idx="99934" formatCode="0.00E+00">
                  <c:v>2.0100000000000001E-3</c:v>
                </c:pt>
                <c:pt idx="99935" formatCode="0.00E+00">
                  <c:v>2.0100000000000001E-3</c:v>
                </c:pt>
                <c:pt idx="99936" formatCode="0.00E+00">
                  <c:v>2.0100000000000001E-3</c:v>
                </c:pt>
                <c:pt idx="99937" formatCode="0.00E+00">
                  <c:v>2.0100000000000001E-3</c:v>
                </c:pt>
                <c:pt idx="99938" formatCode="0.00E+00">
                  <c:v>2.0100000000000001E-3</c:v>
                </c:pt>
                <c:pt idx="99939" formatCode="0.00E+00">
                  <c:v>2.0100000000000001E-3</c:v>
                </c:pt>
                <c:pt idx="99940" formatCode="0.00E+00">
                  <c:v>2.0100000000000001E-3</c:v>
                </c:pt>
                <c:pt idx="99941" formatCode="0.00E+00">
                  <c:v>2.0100000000000001E-3</c:v>
                </c:pt>
                <c:pt idx="99942" formatCode="0.00E+00">
                  <c:v>2.0100000000000001E-3</c:v>
                </c:pt>
                <c:pt idx="99943" formatCode="0.00E+00">
                  <c:v>2.0100000000000001E-3</c:v>
                </c:pt>
                <c:pt idx="99944" formatCode="0.00E+00">
                  <c:v>2.0100000000000001E-3</c:v>
                </c:pt>
                <c:pt idx="99945" formatCode="0.00E+00">
                  <c:v>2.0100000000000001E-3</c:v>
                </c:pt>
                <c:pt idx="99946" formatCode="0.00E+00">
                  <c:v>2.0100000000000001E-3</c:v>
                </c:pt>
                <c:pt idx="99947" formatCode="0.00E+00">
                  <c:v>2.0100000000000001E-3</c:v>
                </c:pt>
                <c:pt idx="99948" formatCode="0.00E+00">
                  <c:v>2.0100000000000001E-3</c:v>
                </c:pt>
                <c:pt idx="99949" formatCode="0.00E+00">
                  <c:v>2.0100000000000001E-3</c:v>
                </c:pt>
                <c:pt idx="99950" formatCode="0.00E+00">
                  <c:v>2.0100000000000001E-3</c:v>
                </c:pt>
                <c:pt idx="99951" formatCode="0.00E+00">
                  <c:v>2.0100000000000001E-3</c:v>
                </c:pt>
                <c:pt idx="99952" formatCode="0.00E+00">
                  <c:v>2.0100000000000001E-3</c:v>
                </c:pt>
                <c:pt idx="99953" formatCode="0.00E+00">
                  <c:v>2.0100000000000001E-3</c:v>
                </c:pt>
                <c:pt idx="99954" formatCode="0.00E+00">
                  <c:v>2.0100000000000001E-3</c:v>
                </c:pt>
                <c:pt idx="99955" formatCode="0.00E+00">
                  <c:v>2.0100000000000001E-3</c:v>
                </c:pt>
                <c:pt idx="99956" formatCode="0.00E+00">
                  <c:v>2.0100000000000001E-3</c:v>
                </c:pt>
                <c:pt idx="99957" formatCode="0.00E+00">
                  <c:v>2.0100000000000001E-3</c:v>
                </c:pt>
                <c:pt idx="99958" formatCode="0.00E+00">
                  <c:v>2.0100000000000001E-3</c:v>
                </c:pt>
                <c:pt idx="99959" formatCode="0.00E+00">
                  <c:v>2.0100000000000001E-3</c:v>
                </c:pt>
                <c:pt idx="99960" formatCode="0.00E+00">
                  <c:v>2.0100000000000001E-3</c:v>
                </c:pt>
                <c:pt idx="99961" formatCode="0.00E+00">
                  <c:v>2.0100000000000001E-3</c:v>
                </c:pt>
                <c:pt idx="99962" formatCode="0.00E+00">
                  <c:v>2.0100000000000001E-3</c:v>
                </c:pt>
                <c:pt idx="99963" formatCode="0.00E+00">
                  <c:v>2.0100000000000001E-3</c:v>
                </c:pt>
                <c:pt idx="99964" formatCode="0.00E+00">
                  <c:v>2.0100000000000001E-3</c:v>
                </c:pt>
                <c:pt idx="99965" formatCode="0.00E+00">
                  <c:v>2.0100000000000001E-3</c:v>
                </c:pt>
                <c:pt idx="99966" formatCode="0.00E+00">
                  <c:v>2.0100000000000001E-3</c:v>
                </c:pt>
                <c:pt idx="99967" formatCode="0.00E+00">
                  <c:v>2.0100000000000001E-3</c:v>
                </c:pt>
                <c:pt idx="99968" formatCode="0.00E+00">
                  <c:v>2.0100000000000001E-3</c:v>
                </c:pt>
                <c:pt idx="99969" formatCode="0.00E+00">
                  <c:v>2.0100000000000001E-3</c:v>
                </c:pt>
                <c:pt idx="99970" formatCode="0.00E+00">
                  <c:v>2.0100000000000001E-3</c:v>
                </c:pt>
                <c:pt idx="99971" formatCode="0.00E+00">
                  <c:v>2.0100000000000001E-3</c:v>
                </c:pt>
                <c:pt idx="99972" formatCode="0.00E+00">
                  <c:v>2.0100000000000001E-3</c:v>
                </c:pt>
                <c:pt idx="99973" formatCode="0.00E+00">
                  <c:v>2.0100000000000001E-3</c:v>
                </c:pt>
                <c:pt idx="99974" formatCode="0.00E+00">
                  <c:v>2.0100000000000001E-3</c:v>
                </c:pt>
                <c:pt idx="99975" formatCode="0.00E+00">
                  <c:v>2.0100000000000001E-3</c:v>
                </c:pt>
                <c:pt idx="99976" formatCode="0.00E+00">
                  <c:v>2.0100000000000001E-3</c:v>
                </c:pt>
                <c:pt idx="99977" formatCode="0.00E+00">
                  <c:v>2.0100000000000001E-3</c:v>
                </c:pt>
                <c:pt idx="99978" formatCode="0.00E+00">
                  <c:v>2.0100000000000001E-3</c:v>
                </c:pt>
                <c:pt idx="99979" formatCode="0.00E+00">
                  <c:v>2.0100000000000001E-3</c:v>
                </c:pt>
                <c:pt idx="99980" formatCode="0.00E+00">
                  <c:v>2.0100000000000001E-3</c:v>
                </c:pt>
                <c:pt idx="99981" formatCode="0.00E+00">
                  <c:v>2.0100000000000001E-3</c:v>
                </c:pt>
                <c:pt idx="99982" formatCode="0.00E+00">
                  <c:v>2.0100000000000001E-3</c:v>
                </c:pt>
                <c:pt idx="99983" formatCode="0.00E+00">
                  <c:v>2.0100000000000001E-3</c:v>
                </c:pt>
                <c:pt idx="99984" formatCode="0.00E+00">
                  <c:v>2.0100000000000001E-3</c:v>
                </c:pt>
                <c:pt idx="99985" formatCode="0.00E+00">
                  <c:v>2.0100000000000001E-3</c:v>
                </c:pt>
                <c:pt idx="99986" formatCode="0.00E+00">
                  <c:v>2.0100000000000001E-3</c:v>
                </c:pt>
                <c:pt idx="99987" formatCode="0.00E+00">
                  <c:v>2.0100000000000001E-3</c:v>
                </c:pt>
                <c:pt idx="99988" formatCode="0.00E+00">
                  <c:v>2.0100000000000001E-3</c:v>
                </c:pt>
                <c:pt idx="99989" formatCode="0.00E+00">
                  <c:v>2.0100000000000001E-3</c:v>
                </c:pt>
                <c:pt idx="99990" formatCode="0.00E+00">
                  <c:v>2.0100000000000001E-3</c:v>
                </c:pt>
                <c:pt idx="99991" formatCode="0.00E+00">
                  <c:v>2.0100000000000001E-3</c:v>
                </c:pt>
                <c:pt idx="99992" formatCode="0.00E+00">
                  <c:v>2.0100000000000001E-3</c:v>
                </c:pt>
                <c:pt idx="99993" formatCode="0.00E+00">
                  <c:v>2.0100000000000001E-3</c:v>
                </c:pt>
                <c:pt idx="99994" formatCode="0.00E+00">
                  <c:v>2.0100000000000001E-3</c:v>
                </c:pt>
                <c:pt idx="99995" formatCode="0.00E+00">
                  <c:v>2.0100000000000001E-3</c:v>
                </c:pt>
                <c:pt idx="99996" formatCode="0.00E+00">
                  <c:v>2.0100000000000001E-3</c:v>
                </c:pt>
                <c:pt idx="99997" formatCode="0.00E+00">
                  <c:v>2.0100000000000001E-3</c:v>
                </c:pt>
                <c:pt idx="99998" formatCode="0.00E+00">
                  <c:v>2.0100000000000001E-3</c:v>
                </c:pt>
                <c:pt idx="99999" formatCode="0.00E+00">
                  <c:v>2.0100000000000001E-3</c:v>
                </c:pt>
                <c:pt idx="100000" formatCode="0.00E+00">
                  <c:v>2.0100000000000001E-3</c:v>
                </c:pt>
                <c:pt idx="100001" formatCode="0.00E+00">
                  <c:v>2.0100000000000001E-3</c:v>
                </c:pt>
                <c:pt idx="100002" formatCode="0.00E+00">
                  <c:v>2.0100000000000001E-3</c:v>
                </c:pt>
                <c:pt idx="100003" formatCode="0.00E+00">
                  <c:v>2.0100000000000001E-3</c:v>
                </c:pt>
                <c:pt idx="100004" formatCode="0.00E+00">
                  <c:v>2.0100000000000001E-3</c:v>
                </c:pt>
                <c:pt idx="100005" formatCode="0.00E+00">
                  <c:v>2.0100000000000001E-3</c:v>
                </c:pt>
                <c:pt idx="100006" formatCode="0.00E+00">
                  <c:v>2.0100000000000001E-3</c:v>
                </c:pt>
                <c:pt idx="100007" formatCode="0.00E+00">
                  <c:v>2.0100000000000001E-3</c:v>
                </c:pt>
                <c:pt idx="100008" formatCode="0.00E+00">
                  <c:v>2.0100000000000001E-3</c:v>
                </c:pt>
                <c:pt idx="100009" formatCode="0.00E+00">
                  <c:v>2.0100000000000001E-3</c:v>
                </c:pt>
                <c:pt idx="100010" formatCode="0.00E+00">
                  <c:v>2.0100000000000001E-3</c:v>
                </c:pt>
                <c:pt idx="100011" formatCode="0.00E+00">
                  <c:v>2.0100000000000001E-3</c:v>
                </c:pt>
                <c:pt idx="100012" formatCode="0.00E+00">
                  <c:v>2.0100000000000001E-3</c:v>
                </c:pt>
                <c:pt idx="100013" formatCode="0.00E+00">
                  <c:v>2.0100000000000001E-3</c:v>
                </c:pt>
                <c:pt idx="100014" formatCode="0.00E+00">
                  <c:v>2.0100000000000001E-3</c:v>
                </c:pt>
                <c:pt idx="100015" formatCode="0.00E+00">
                  <c:v>2.0100000000000001E-3</c:v>
                </c:pt>
                <c:pt idx="100016" formatCode="0.00E+00">
                  <c:v>2.0100000000000001E-3</c:v>
                </c:pt>
                <c:pt idx="100017" formatCode="0.00E+00">
                  <c:v>2.0100000000000001E-3</c:v>
                </c:pt>
                <c:pt idx="100018" formatCode="0.00E+00">
                  <c:v>2.0100000000000001E-3</c:v>
                </c:pt>
                <c:pt idx="100019" formatCode="0.00E+00">
                  <c:v>2.0100000000000001E-3</c:v>
                </c:pt>
                <c:pt idx="100020" formatCode="0.00E+00">
                  <c:v>2.0100000000000001E-3</c:v>
                </c:pt>
                <c:pt idx="100021" formatCode="0.00E+00">
                  <c:v>2.0100000000000001E-3</c:v>
                </c:pt>
                <c:pt idx="100022" formatCode="0.00E+00">
                  <c:v>2.0100000000000001E-3</c:v>
                </c:pt>
                <c:pt idx="100023" formatCode="0.00E+00">
                  <c:v>2.0100000000000001E-3</c:v>
                </c:pt>
                <c:pt idx="100024" formatCode="0.00E+00">
                  <c:v>2.0100000000000001E-3</c:v>
                </c:pt>
                <c:pt idx="100025" formatCode="0.00E+00">
                  <c:v>2.0100000000000001E-3</c:v>
                </c:pt>
                <c:pt idx="100026" formatCode="0.00E+00">
                  <c:v>2.0100000000000001E-3</c:v>
                </c:pt>
                <c:pt idx="100027" formatCode="0.00E+00">
                  <c:v>2.0100000000000001E-3</c:v>
                </c:pt>
                <c:pt idx="100028" formatCode="0.00E+00">
                  <c:v>2.0100000000000001E-3</c:v>
                </c:pt>
                <c:pt idx="100029" formatCode="0.00E+00">
                  <c:v>2.0100000000000001E-3</c:v>
                </c:pt>
                <c:pt idx="100030" formatCode="0.00E+00">
                  <c:v>2.0100000000000001E-3</c:v>
                </c:pt>
                <c:pt idx="100031" formatCode="0.00E+00">
                  <c:v>2.0100000000000001E-3</c:v>
                </c:pt>
                <c:pt idx="100032" formatCode="0.00E+00">
                  <c:v>2.0100000000000001E-3</c:v>
                </c:pt>
                <c:pt idx="100033" formatCode="0.00E+00">
                  <c:v>2.0100000000000001E-3</c:v>
                </c:pt>
                <c:pt idx="100034" formatCode="0.00E+00">
                  <c:v>2.0100000000000001E-3</c:v>
                </c:pt>
                <c:pt idx="100035" formatCode="0.00E+00">
                  <c:v>2.0100000000000001E-3</c:v>
                </c:pt>
                <c:pt idx="100036" formatCode="0.00E+00">
                  <c:v>2.0100000000000001E-3</c:v>
                </c:pt>
                <c:pt idx="100037" formatCode="0.00E+00">
                  <c:v>2.0100000000000001E-3</c:v>
                </c:pt>
                <c:pt idx="100038" formatCode="0.00E+00">
                  <c:v>2.0100000000000001E-3</c:v>
                </c:pt>
                <c:pt idx="100039" formatCode="0.00E+00">
                  <c:v>2.0100000000000001E-3</c:v>
                </c:pt>
                <c:pt idx="100040" formatCode="0.00E+00">
                  <c:v>2.0100000000000001E-3</c:v>
                </c:pt>
                <c:pt idx="100041" formatCode="0.00E+00">
                  <c:v>2.0100000000000001E-3</c:v>
                </c:pt>
                <c:pt idx="100042" formatCode="0.00E+00">
                  <c:v>2.0100000000000001E-3</c:v>
                </c:pt>
                <c:pt idx="100043" formatCode="0.00E+00">
                  <c:v>2.0100000000000001E-3</c:v>
                </c:pt>
                <c:pt idx="100044" formatCode="0.00E+00">
                  <c:v>2.0100000000000001E-3</c:v>
                </c:pt>
                <c:pt idx="100045" formatCode="0.00E+00">
                  <c:v>2.0100000000000001E-3</c:v>
                </c:pt>
                <c:pt idx="100046" formatCode="0.00E+00">
                  <c:v>2.0100000000000001E-3</c:v>
                </c:pt>
                <c:pt idx="100047" formatCode="0.00E+00">
                  <c:v>2.0100000000000001E-3</c:v>
                </c:pt>
                <c:pt idx="100048" formatCode="0.00E+00">
                  <c:v>2.0100000000000001E-3</c:v>
                </c:pt>
                <c:pt idx="100049" formatCode="0.00E+00">
                  <c:v>2.0100000000000001E-3</c:v>
                </c:pt>
                <c:pt idx="100050" formatCode="0.00E+00">
                  <c:v>2.0100000000000001E-3</c:v>
                </c:pt>
                <c:pt idx="100051" formatCode="0.00E+00">
                  <c:v>2.0100000000000001E-3</c:v>
                </c:pt>
                <c:pt idx="100052" formatCode="0.00E+00">
                  <c:v>2.0100000000000001E-3</c:v>
                </c:pt>
                <c:pt idx="100053" formatCode="0.00E+00">
                  <c:v>2.0100000000000001E-3</c:v>
                </c:pt>
                <c:pt idx="100054" formatCode="0.00E+00">
                  <c:v>2.0100000000000001E-3</c:v>
                </c:pt>
                <c:pt idx="100055" formatCode="0.00E+00">
                  <c:v>2.0100000000000001E-3</c:v>
                </c:pt>
                <c:pt idx="100056" formatCode="0.00E+00">
                  <c:v>2.0100000000000001E-3</c:v>
                </c:pt>
                <c:pt idx="100057" formatCode="0.00E+00">
                  <c:v>2.0100000000000001E-3</c:v>
                </c:pt>
                <c:pt idx="100058" formatCode="0.00E+00">
                  <c:v>2.0100000000000001E-3</c:v>
                </c:pt>
                <c:pt idx="100059" formatCode="0.00E+00">
                  <c:v>2.0100000000000001E-3</c:v>
                </c:pt>
                <c:pt idx="100060" formatCode="0.00E+00">
                  <c:v>2.0100000000000001E-3</c:v>
                </c:pt>
                <c:pt idx="100061" formatCode="0.00E+00">
                  <c:v>2.0100000000000001E-3</c:v>
                </c:pt>
                <c:pt idx="100062" formatCode="0.00E+00">
                  <c:v>2.0100000000000001E-3</c:v>
                </c:pt>
                <c:pt idx="100063" formatCode="0.00E+00">
                  <c:v>2.0100000000000001E-3</c:v>
                </c:pt>
                <c:pt idx="100064" formatCode="0.00E+00">
                  <c:v>2.0100000000000001E-3</c:v>
                </c:pt>
                <c:pt idx="100065" formatCode="0.00E+00">
                  <c:v>2.0100000000000001E-3</c:v>
                </c:pt>
                <c:pt idx="100066" formatCode="0.00E+00">
                  <c:v>2.0100000000000001E-3</c:v>
                </c:pt>
                <c:pt idx="100067" formatCode="0.00E+00">
                  <c:v>2.0100000000000001E-3</c:v>
                </c:pt>
                <c:pt idx="100068" formatCode="0.00E+00">
                  <c:v>2.0100000000000001E-3</c:v>
                </c:pt>
                <c:pt idx="100069" formatCode="0.00E+00">
                  <c:v>2.0100000000000001E-3</c:v>
                </c:pt>
                <c:pt idx="100070" formatCode="0.00E+00">
                  <c:v>2.0100000000000001E-3</c:v>
                </c:pt>
                <c:pt idx="100071" formatCode="0.00E+00">
                  <c:v>2.0100000000000001E-3</c:v>
                </c:pt>
                <c:pt idx="100072" formatCode="0.00E+00">
                  <c:v>2.0100000000000001E-3</c:v>
                </c:pt>
                <c:pt idx="100073" formatCode="0.00E+00">
                  <c:v>2.0100000000000001E-3</c:v>
                </c:pt>
                <c:pt idx="100074" formatCode="0.00E+00">
                  <c:v>2.0100000000000001E-3</c:v>
                </c:pt>
                <c:pt idx="100075" formatCode="0.00E+00">
                  <c:v>2.0100000000000001E-3</c:v>
                </c:pt>
                <c:pt idx="100076" formatCode="0.00E+00">
                  <c:v>2.0100000000000001E-3</c:v>
                </c:pt>
                <c:pt idx="100077" formatCode="0.00E+00">
                  <c:v>2.0100000000000001E-3</c:v>
                </c:pt>
                <c:pt idx="100078" formatCode="0.00E+00">
                  <c:v>2.0100000000000001E-3</c:v>
                </c:pt>
                <c:pt idx="100079" formatCode="0.00E+00">
                  <c:v>2.0100000000000001E-3</c:v>
                </c:pt>
                <c:pt idx="100080" formatCode="0.00E+00">
                  <c:v>2.0100000000000001E-3</c:v>
                </c:pt>
                <c:pt idx="100081" formatCode="0.00E+00">
                  <c:v>2.0100000000000001E-3</c:v>
                </c:pt>
                <c:pt idx="100082" formatCode="0.00E+00">
                  <c:v>2.0100000000000001E-3</c:v>
                </c:pt>
                <c:pt idx="100083" formatCode="0.00E+00">
                  <c:v>2.0100000000000001E-3</c:v>
                </c:pt>
                <c:pt idx="100084" formatCode="0.00E+00">
                  <c:v>2.0100000000000001E-3</c:v>
                </c:pt>
                <c:pt idx="100085" formatCode="0.00E+00">
                  <c:v>2.0100000000000001E-3</c:v>
                </c:pt>
                <c:pt idx="100086" formatCode="0.00E+00">
                  <c:v>2.0100000000000001E-3</c:v>
                </c:pt>
                <c:pt idx="100087" formatCode="0.00E+00">
                  <c:v>2.0100000000000001E-3</c:v>
                </c:pt>
                <c:pt idx="100088" formatCode="0.00E+00">
                  <c:v>2.0100000000000001E-3</c:v>
                </c:pt>
                <c:pt idx="100089" formatCode="0.00E+00">
                  <c:v>2.0100000000000001E-3</c:v>
                </c:pt>
                <c:pt idx="100090" formatCode="0.00E+00">
                  <c:v>2.0100000000000001E-3</c:v>
                </c:pt>
                <c:pt idx="100091" formatCode="0.00E+00">
                  <c:v>2.0100000000000001E-3</c:v>
                </c:pt>
                <c:pt idx="100092" formatCode="0.00E+00">
                  <c:v>2.0100000000000001E-3</c:v>
                </c:pt>
                <c:pt idx="100093" formatCode="0.00E+00">
                  <c:v>2.0100000000000001E-3</c:v>
                </c:pt>
                <c:pt idx="100094" formatCode="0.00E+00">
                  <c:v>2.0100000000000001E-3</c:v>
                </c:pt>
                <c:pt idx="100095" formatCode="0.00E+00">
                  <c:v>2.0100000000000001E-3</c:v>
                </c:pt>
                <c:pt idx="100096" formatCode="0.00E+00">
                  <c:v>2.0100000000000001E-3</c:v>
                </c:pt>
                <c:pt idx="100097" formatCode="0.00E+00">
                  <c:v>2.0100000000000001E-3</c:v>
                </c:pt>
                <c:pt idx="100098" formatCode="0.00E+00">
                  <c:v>2.0100000000000001E-3</c:v>
                </c:pt>
                <c:pt idx="100099" formatCode="0.00E+00">
                  <c:v>2.0100000000000001E-3</c:v>
                </c:pt>
                <c:pt idx="100100" formatCode="0.00E+00">
                  <c:v>2.0100000000000001E-3</c:v>
                </c:pt>
                <c:pt idx="100101" formatCode="0.00E+00">
                  <c:v>2.0100000000000001E-3</c:v>
                </c:pt>
                <c:pt idx="100102" formatCode="0.00E+00">
                  <c:v>2.0100000000000001E-3</c:v>
                </c:pt>
                <c:pt idx="100103" formatCode="0.00E+00">
                  <c:v>2.0100000000000001E-3</c:v>
                </c:pt>
                <c:pt idx="100104" formatCode="0.00E+00">
                  <c:v>2.0100000000000001E-3</c:v>
                </c:pt>
                <c:pt idx="100105" formatCode="0.00E+00">
                  <c:v>2.0100000000000001E-3</c:v>
                </c:pt>
                <c:pt idx="100106" formatCode="0.00E+00">
                  <c:v>2.0100000000000001E-3</c:v>
                </c:pt>
                <c:pt idx="100107" formatCode="0.00E+00">
                  <c:v>2.0100000000000001E-3</c:v>
                </c:pt>
                <c:pt idx="100108" formatCode="0.00E+00">
                  <c:v>2.0100000000000001E-3</c:v>
                </c:pt>
                <c:pt idx="100109" formatCode="0.00E+00">
                  <c:v>2.0100000000000001E-3</c:v>
                </c:pt>
                <c:pt idx="100110" formatCode="0.00E+00">
                  <c:v>2.0100000000000001E-3</c:v>
                </c:pt>
                <c:pt idx="100111" formatCode="0.00E+00">
                  <c:v>2.0100000000000001E-3</c:v>
                </c:pt>
                <c:pt idx="100112" formatCode="0.00E+00">
                  <c:v>2.0100000000000001E-3</c:v>
                </c:pt>
                <c:pt idx="100113" formatCode="0.00E+00">
                  <c:v>2.0100000000000001E-3</c:v>
                </c:pt>
                <c:pt idx="100114" formatCode="0.00E+00">
                  <c:v>2.0100000000000001E-3</c:v>
                </c:pt>
                <c:pt idx="100115" formatCode="0.00E+00">
                  <c:v>2.0100000000000001E-3</c:v>
                </c:pt>
                <c:pt idx="100116" formatCode="0.00E+00">
                  <c:v>2.0100000000000001E-3</c:v>
                </c:pt>
                <c:pt idx="100117" formatCode="0.00E+00">
                  <c:v>2.0100000000000001E-3</c:v>
                </c:pt>
                <c:pt idx="100118" formatCode="0.00E+00">
                  <c:v>2.0100000000000001E-3</c:v>
                </c:pt>
                <c:pt idx="100119" formatCode="0.00E+00">
                  <c:v>2.0100000000000001E-3</c:v>
                </c:pt>
                <c:pt idx="100120" formatCode="0.00E+00">
                  <c:v>2.0100000000000001E-3</c:v>
                </c:pt>
                <c:pt idx="100121" formatCode="0.00E+00">
                  <c:v>2.0100000000000001E-3</c:v>
                </c:pt>
                <c:pt idx="100122" formatCode="0.00E+00">
                  <c:v>2.0100000000000001E-3</c:v>
                </c:pt>
                <c:pt idx="100123" formatCode="0.00E+00">
                  <c:v>2.0100000000000001E-3</c:v>
                </c:pt>
                <c:pt idx="100124" formatCode="0.00E+00">
                  <c:v>2.0100000000000001E-3</c:v>
                </c:pt>
                <c:pt idx="100125" formatCode="0.00E+00">
                  <c:v>2.0100000000000001E-3</c:v>
                </c:pt>
                <c:pt idx="100126" formatCode="0.00E+00">
                  <c:v>2.0100000000000001E-3</c:v>
                </c:pt>
                <c:pt idx="100127" formatCode="0.00E+00">
                  <c:v>2.0100000000000001E-3</c:v>
                </c:pt>
                <c:pt idx="100128" formatCode="0.00E+00">
                  <c:v>2.0100000000000001E-3</c:v>
                </c:pt>
                <c:pt idx="100129" formatCode="0.00E+00">
                  <c:v>2.0100000000000001E-3</c:v>
                </c:pt>
                <c:pt idx="100130" formatCode="0.00E+00">
                  <c:v>2.0100000000000001E-3</c:v>
                </c:pt>
                <c:pt idx="100131" formatCode="0.00E+00">
                  <c:v>2.0100000000000001E-3</c:v>
                </c:pt>
                <c:pt idx="100132" formatCode="0.00E+00">
                  <c:v>2.0100000000000001E-3</c:v>
                </c:pt>
                <c:pt idx="100133" formatCode="0.00E+00">
                  <c:v>2.0100000000000001E-3</c:v>
                </c:pt>
                <c:pt idx="100134" formatCode="0.00E+00">
                  <c:v>2.0100000000000001E-3</c:v>
                </c:pt>
                <c:pt idx="100135" formatCode="0.00E+00">
                  <c:v>2.0100000000000001E-3</c:v>
                </c:pt>
                <c:pt idx="100136" formatCode="0.00E+00">
                  <c:v>2.0100000000000001E-3</c:v>
                </c:pt>
                <c:pt idx="100137" formatCode="0.00E+00">
                  <c:v>2.0100000000000001E-3</c:v>
                </c:pt>
                <c:pt idx="100138" formatCode="0.00E+00">
                  <c:v>2.0100000000000001E-3</c:v>
                </c:pt>
                <c:pt idx="100139" formatCode="0.00E+00">
                  <c:v>2.0100000000000001E-3</c:v>
                </c:pt>
                <c:pt idx="100140" formatCode="0.00E+00">
                  <c:v>2.0100000000000001E-3</c:v>
                </c:pt>
                <c:pt idx="100141" formatCode="0.00E+00">
                  <c:v>2.0100000000000001E-3</c:v>
                </c:pt>
                <c:pt idx="100142" formatCode="0.00E+00">
                  <c:v>2.0100000000000001E-3</c:v>
                </c:pt>
                <c:pt idx="100143" formatCode="0.00E+00">
                  <c:v>2.0100000000000001E-3</c:v>
                </c:pt>
                <c:pt idx="100144" formatCode="0.00E+00">
                  <c:v>2.0100000000000001E-3</c:v>
                </c:pt>
                <c:pt idx="100145" formatCode="0.00E+00">
                  <c:v>2.0100000000000001E-3</c:v>
                </c:pt>
                <c:pt idx="100146" formatCode="0.00E+00">
                  <c:v>2.0100000000000001E-3</c:v>
                </c:pt>
                <c:pt idx="100147" formatCode="0.00E+00">
                  <c:v>2.0100000000000001E-3</c:v>
                </c:pt>
                <c:pt idx="100148" formatCode="0.00E+00">
                  <c:v>2.0100000000000001E-3</c:v>
                </c:pt>
                <c:pt idx="100149" formatCode="0.00E+00">
                  <c:v>2.0100000000000001E-3</c:v>
                </c:pt>
                <c:pt idx="100150" formatCode="0.00E+00">
                  <c:v>2.0100000000000001E-3</c:v>
                </c:pt>
                <c:pt idx="100151" formatCode="0.00E+00">
                  <c:v>2.0100000000000001E-3</c:v>
                </c:pt>
                <c:pt idx="100152" formatCode="0.00E+00">
                  <c:v>2.0100000000000001E-3</c:v>
                </c:pt>
                <c:pt idx="100153" formatCode="0.00E+00">
                  <c:v>2.0100000000000001E-3</c:v>
                </c:pt>
                <c:pt idx="100154" formatCode="0.00E+00">
                  <c:v>2.0100000000000001E-3</c:v>
                </c:pt>
                <c:pt idx="100155" formatCode="0.00E+00">
                  <c:v>2.0100000000000001E-3</c:v>
                </c:pt>
                <c:pt idx="100156" formatCode="0.00E+00">
                  <c:v>2.0100000000000001E-3</c:v>
                </c:pt>
                <c:pt idx="100157" formatCode="0.00E+00">
                  <c:v>2.0100000000000001E-3</c:v>
                </c:pt>
                <c:pt idx="100158" formatCode="0.00E+00">
                  <c:v>2.0100000000000001E-3</c:v>
                </c:pt>
                <c:pt idx="100159" formatCode="0.00E+00">
                  <c:v>2.0100000000000001E-3</c:v>
                </c:pt>
                <c:pt idx="100160" formatCode="0.00E+00">
                  <c:v>2.0100000000000001E-3</c:v>
                </c:pt>
                <c:pt idx="100161" formatCode="0.00E+00">
                  <c:v>2.0100000000000001E-3</c:v>
                </c:pt>
                <c:pt idx="100162" formatCode="0.00E+00">
                  <c:v>2.0100000000000001E-3</c:v>
                </c:pt>
                <c:pt idx="100163" formatCode="0.00E+00">
                  <c:v>2.0100000000000001E-3</c:v>
                </c:pt>
                <c:pt idx="100164" formatCode="0.00E+00">
                  <c:v>2.0100000000000001E-3</c:v>
                </c:pt>
                <c:pt idx="100165" formatCode="0.00E+00">
                  <c:v>2.0100000000000001E-3</c:v>
                </c:pt>
                <c:pt idx="100166" formatCode="0.00E+00">
                  <c:v>2.0100000000000001E-3</c:v>
                </c:pt>
                <c:pt idx="100167" formatCode="0.00E+00">
                  <c:v>2.0100000000000001E-3</c:v>
                </c:pt>
                <c:pt idx="100168" formatCode="0.00E+00">
                  <c:v>2.0100000000000001E-3</c:v>
                </c:pt>
                <c:pt idx="100169" formatCode="0.00E+00">
                  <c:v>2.0100000000000001E-3</c:v>
                </c:pt>
                <c:pt idx="100170" formatCode="0.00E+00">
                  <c:v>2.0100000000000001E-3</c:v>
                </c:pt>
                <c:pt idx="100171" formatCode="0.00E+00">
                  <c:v>2.0100000000000001E-3</c:v>
                </c:pt>
                <c:pt idx="100172" formatCode="0.00E+00">
                  <c:v>2.0100000000000001E-3</c:v>
                </c:pt>
                <c:pt idx="100173" formatCode="0.00E+00">
                  <c:v>2.0100000000000001E-3</c:v>
                </c:pt>
                <c:pt idx="100174" formatCode="0.00E+00">
                  <c:v>2.0100000000000001E-3</c:v>
                </c:pt>
                <c:pt idx="100175" formatCode="0.00E+00">
                  <c:v>2.0100000000000001E-3</c:v>
                </c:pt>
                <c:pt idx="100176" formatCode="0.00E+00">
                  <c:v>2.0100000000000001E-3</c:v>
                </c:pt>
                <c:pt idx="100177" formatCode="0.00E+00">
                  <c:v>2.0100000000000001E-3</c:v>
                </c:pt>
                <c:pt idx="100178" formatCode="0.00E+00">
                  <c:v>2.0100000000000001E-3</c:v>
                </c:pt>
                <c:pt idx="100179" formatCode="0.00E+00">
                  <c:v>2.0100000000000001E-3</c:v>
                </c:pt>
                <c:pt idx="100180" formatCode="0.00E+00">
                  <c:v>2.0100000000000001E-3</c:v>
                </c:pt>
                <c:pt idx="100181" formatCode="0.00E+00">
                  <c:v>2.0100000000000001E-3</c:v>
                </c:pt>
                <c:pt idx="100182" formatCode="0.00E+00">
                  <c:v>2.0100000000000001E-3</c:v>
                </c:pt>
                <c:pt idx="100183" formatCode="0.00E+00">
                  <c:v>2.0100000000000001E-3</c:v>
                </c:pt>
                <c:pt idx="100184" formatCode="0.00E+00">
                  <c:v>2.0100000000000001E-3</c:v>
                </c:pt>
                <c:pt idx="100185" formatCode="0.00E+00">
                  <c:v>2.0100000000000001E-3</c:v>
                </c:pt>
                <c:pt idx="100186" formatCode="0.00E+00">
                  <c:v>2.0100000000000001E-3</c:v>
                </c:pt>
                <c:pt idx="100187" formatCode="0.00E+00">
                  <c:v>2.0100000000000001E-3</c:v>
                </c:pt>
                <c:pt idx="100188" formatCode="0.00E+00">
                  <c:v>2.0100000000000001E-3</c:v>
                </c:pt>
                <c:pt idx="100189" formatCode="0.00E+00">
                  <c:v>2.0100000000000001E-3</c:v>
                </c:pt>
                <c:pt idx="100190" formatCode="0.00E+00">
                  <c:v>2.0100000000000001E-3</c:v>
                </c:pt>
                <c:pt idx="100191" formatCode="0.00E+00">
                  <c:v>2.0100000000000001E-3</c:v>
                </c:pt>
                <c:pt idx="100192" formatCode="0.00E+00">
                  <c:v>2.0100000000000001E-3</c:v>
                </c:pt>
                <c:pt idx="100193" formatCode="0.00E+00">
                  <c:v>2.0100000000000001E-3</c:v>
                </c:pt>
                <c:pt idx="100194" formatCode="0.00E+00">
                  <c:v>2.0100000000000001E-3</c:v>
                </c:pt>
                <c:pt idx="100195" formatCode="0.00E+00">
                  <c:v>2.0100000000000001E-3</c:v>
                </c:pt>
                <c:pt idx="100196" formatCode="0.00E+00">
                  <c:v>2.0100000000000001E-3</c:v>
                </c:pt>
                <c:pt idx="100197" formatCode="0.00E+00">
                  <c:v>2.0100000000000001E-3</c:v>
                </c:pt>
                <c:pt idx="100198" formatCode="0.00E+00">
                  <c:v>2.0100000000000001E-3</c:v>
                </c:pt>
                <c:pt idx="100199" formatCode="0.00E+00">
                  <c:v>2.0100000000000001E-3</c:v>
                </c:pt>
                <c:pt idx="100200" formatCode="0.00E+00">
                  <c:v>2.0100000000000001E-3</c:v>
                </c:pt>
                <c:pt idx="100201" formatCode="0.00E+00">
                  <c:v>2.0100000000000001E-3</c:v>
                </c:pt>
                <c:pt idx="100202" formatCode="0.00E+00">
                  <c:v>2.0100000000000001E-3</c:v>
                </c:pt>
                <c:pt idx="100203" formatCode="0.00E+00">
                  <c:v>2.0100000000000001E-3</c:v>
                </c:pt>
                <c:pt idx="100204" formatCode="0.00E+00">
                  <c:v>2.0100000000000001E-3</c:v>
                </c:pt>
                <c:pt idx="100205" formatCode="0.00E+00">
                  <c:v>2.0100000000000001E-3</c:v>
                </c:pt>
                <c:pt idx="100206" formatCode="0.00E+00">
                  <c:v>2.0100000000000001E-3</c:v>
                </c:pt>
                <c:pt idx="100207" formatCode="0.00E+00">
                  <c:v>2.0100000000000001E-3</c:v>
                </c:pt>
                <c:pt idx="100208" formatCode="0.00E+00">
                  <c:v>2.0100000000000001E-3</c:v>
                </c:pt>
                <c:pt idx="100209" formatCode="0.00E+00">
                  <c:v>2.0100000000000001E-3</c:v>
                </c:pt>
                <c:pt idx="100210" formatCode="0.00E+00">
                  <c:v>2.0100000000000001E-3</c:v>
                </c:pt>
                <c:pt idx="100211" formatCode="0.00E+00">
                  <c:v>2.0100000000000001E-3</c:v>
                </c:pt>
                <c:pt idx="100212" formatCode="0.00E+00">
                  <c:v>2.0100000000000001E-3</c:v>
                </c:pt>
                <c:pt idx="100213" formatCode="0.00E+00">
                  <c:v>2.0100000000000001E-3</c:v>
                </c:pt>
                <c:pt idx="100214" formatCode="0.00E+00">
                  <c:v>2.0100000000000001E-3</c:v>
                </c:pt>
                <c:pt idx="100215" formatCode="0.00E+00">
                  <c:v>2.0100000000000001E-3</c:v>
                </c:pt>
                <c:pt idx="100216" formatCode="0.00E+00">
                  <c:v>2.0100000000000001E-3</c:v>
                </c:pt>
                <c:pt idx="100217" formatCode="0.00E+00">
                  <c:v>2.0100000000000001E-3</c:v>
                </c:pt>
                <c:pt idx="100218" formatCode="0.00E+00">
                  <c:v>2.0100000000000001E-3</c:v>
                </c:pt>
                <c:pt idx="100219" formatCode="0.00E+00">
                  <c:v>2.0100000000000001E-3</c:v>
                </c:pt>
                <c:pt idx="100220" formatCode="0.00E+00">
                  <c:v>2.0100000000000001E-3</c:v>
                </c:pt>
                <c:pt idx="100221" formatCode="0.00E+00">
                  <c:v>2.0100000000000001E-3</c:v>
                </c:pt>
                <c:pt idx="100222" formatCode="0.00E+00">
                  <c:v>2.0100000000000001E-3</c:v>
                </c:pt>
                <c:pt idx="100223" formatCode="0.00E+00">
                  <c:v>2.0100000000000001E-3</c:v>
                </c:pt>
                <c:pt idx="100224" formatCode="0.00E+00">
                  <c:v>2.0100000000000001E-3</c:v>
                </c:pt>
                <c:pt idx="100225" formatCode="0.00E+00">
                  <c:v>2.0100000000000001E-3</c:v>
                </c:pt>
                <c:pt idx="100226" formatCode="0.00E+00">
                  <c:v>2.0100000000000001E-3</c:v>
                </c:pt>
                <c:pt idx="100227" formatCode="0.00E+00">
                  <c:v>2.0100000000000001E-3</c:v>
                </c:pt>
                <c:pt idx="100228" formatCode="0.00E+00">
                  <c:v>2.0100000000000001E-3</c:v>
                </c:pt>
                <c:pt idx="100229" formatCode="0.00E+00">
                  <c:v>2.0100000000000001E-3</c:v>
                </c:pt>
                <c:pt idx="100230" formatCode="0.00E+00">
                  <c:v>2.0100000000000001E-3</c:v>
                </c:pt>
                <c:pt idx="100231" formatCode="0.00E+00">
                  <c:v>2.0100000000000001E-3</c:v>
                </c:pt>
                <c:pt idx="100232" formatCode="0.00E+00">
                  <c:v>2.0100000000000001E-3</c:v>
                </c:pt>
                <c:pt idx="100233" formatCode="0.00E+00">
                  <c:v>2.0100000000000001E-3</c:v>
                </c:pt>
                <c:pt idx="100234" formatCode="0.00E+00">
                  <c:v>2.0100000000000001E-3</c:v>
                </c:pt>
                <c:pt idx="100235" formatCode="0.00E+00">
                  <c:v>2.0100000000000001E-3</c:v>
                </c:pt>
                <c:pt idx="100236" formatCode="0.00E+00">
                  <c:v>2.0100000000000001E-3</c:v>
                </c:pt>
                <c:pt idx="100237" formatCode="0.00E+00">
                  <c:v>2.0100000000000001E-3</c:v>
                </c:pt>
                <c:pt idx="100238" formatCode="0.00E+00">
                  <c:v>2.0100000000000001E-3</c:v>
                </c:pt>
                <c:pt idx="100239" formatCode="0.00E+00">
                  <c:v>2.0100000000000001E-3</c:v>
                </c:pt>
                <c:pt idx="100240" formatCode="0.00E+00">
                  <c:v>2.0100000000000001E-3</c:v>
                </c:pt>
                <c:pt idx="100241" formatCode="0.00E+00">
                  <c:v>2.0100000000000001E-3</c:v>
                </c:pt>
                <c:pt idx="100242" formatCode="0.00E+00">
                  <c:v>2.0100000000000001E-3</c:v>
                </c:pt>
                <c:pt idx="100243" formatCode="0.00E+00">
                  <c:v>2.0100000000000001E-3</c:v>
                </c:pt>
                <c:pt idx="100244" formatCode="0.00E+00">
                  <c:v>2.0100000000000001E-3</c:v>
                </c:pt>
                <c:pt idx="100245" formatCode="0.00E+00">
                  <c:v>2.0100000000000001E-3</c:v>
                </c:pt>
                <c:pt idx="100246" formatCode="0.00E+00">
                  <c:v>2.0100000000000001E-3</c:v>
                </c:pt>
                <c:pt idx="100247" formatCode="0.00E+00">
                  <c:v>2.0100000000000001E-3</c:v>
                </c:pt>
                <c:pt idx="100248" formatCode="0.00E+00">
                  <c:v>2.0100000000000001E-3</c:v>
                </c:pt>
                <c:pt idx="100249" formatCode="0.00E+00">
                  <c:v>2.0100000000000001E-3</c:v>
                </c:pt>
                <c:pt idx="100250" formatCode="0.00E+00">
                  <c:v>2.0100000000000001E-3</c:v>
                </c:pt>
                <c:pt idx="100251" formatCode="0.00E+00">
                  <c:v>2.0100000000000001E-3</c:v>
                </c:pt>
                <c:pt idx="100252" formatCode="0.00E+00">
                  <c:v>2.0100000000000001E-3</c:v>
                </c:pt>
                <c:pt idx="100253" formatCode="0.00E+00">
                  <c:v>2.0100000000000001E-3</c:v>
                </c:pt>
                <c:pt idx="100254" formatCode="0.00E+00">
                  <c:v>2.0100000000000001E-3</c:v>
                </c:pt>
                <c:pt idx="100255" formatCode="0.00E+00">
                  <c:v>2.0100000000000001E-3</c:v>
                </c:pt>
                <c:pt idx="100256" formatCode="0.00E+00">
                  <c:v>2.0100000000000001E-3</c:v>
                </c:pt>
                <c:pt idx="100257" formatCode="0.00E+00">
                  <c:v>2.0100000000000001E-3</c:v>
                </c:pt>
                <c:pt idx="100258" formatCode="0.00E+00">
                  <c:v>2.0100000000000001E-3</c:v>
                </c:pt>
                <c:pt idx="100259" formatCode="0.00E+00">
                  <c:v>2.0100000000000001E-3</c:v>
                </c:pt>
                <c:pt idx="100260" formatCode="0.00E+00">
                  <c:v>2.0100000000000001E-3</c:v>
                </c:pt>
                <c:pt idx="100261" formatCode="0.00E+00">
                  <c:v>2.0100000000000001E-3</c:v>
                </c:pt>
                <c:pt idx="100262" formatCode="0.00E+00">
                  <c:v>2.0100000000000001E-3</c:v>
                </c:pt>
                <c:pt idx="100263" formatCode="0.00E+00">
                  <c:v>2.0100000000000001E-3</c:v>
                </c:pt>
                <c:pt idx="100264" formatCode="0.00E+00">
                  <c:v>2.0100000000000001E-3</c:v>
                </c:pt>
                <c:pt idx="100265" formatCode="0.00E+00">
                  <c:v>2.0100000000000001E-3</c:v>
                </c:pt>
                <c:pt idx="100266" formatCode="0.00E+00">
                  <c:v>2.0100000000000001E-3</c:v>
                </c:pt>
                <c:pt idx="100267" formatCode="0.00E+00">
                  <c:v>2.0100000000000001E-3</c:v>
                </c:pt>
                <c:pt idx="100268" formatCode="0.00E+00">
                  <c:v>2.0100000000000001E-3</c:v>
                </c:pt>
                <c:pt idx="100269" formatCode="0.00E+00">
                  <c:v>2.0100000000000001E-3</c:v>
                </c:pt>
                <c:pt idx="100270" formatCode="0.00E+00">
                  <c:v>2.0100000000000001E-3</c:v>
                </c:pt>
                <c:pt idx="100271" formatCode="0.00E+00">
                  <c:v>2.0100000000000001E-3</c:v>
                </c:pt>
                <c:pt idx="100272" formatCode="0.00E+00">
                  <c:v>2.0100000000000001E-3</c:v>
                </c:pt>
                <c:pt idx="100273" formatCode="0.00E+00">
                  <c:v>2.0100000000000001E-3</c:v>
                </c:pt>
                <c:pt idx="100274" formatCode="0.00E+00">
                  <c:v>2.0100000000000001E-3</c:v>
                </c:pt>
                <c:pt idx="100275" formatCode="0.00E+00">
                  <c:v>2.0100000000000001E-3</c:v>
                </c:pt>
                <c:pt idx="100276" formatCode="0.00E+00">
                  <c:v>2.0100000000000001E-3</c:v>
                </c:pt>
                <c:pt idx="100277" formatCode="0.00E+00">
                  <c:v>2.0100000000000001E-3</c:v>
                </c:pt>
                <c:pt idx="100278" formatCode="0.00E+00">
                  <c:v>2.0100000000000001E-3</c:v>
                </c:pt>
                <c:pt idx="100279" formatCode="0.00E+00">
                  <c:v>2.0100000000000001E-3</c:v>
                </c:pt>
                <c:pt idx="100280" formatCode="0.00E+00">
                  <c:v>2.0100000000000001E-3</c:v>
                </c:pt>
                <c:pt idx="100281" formatCode="0.00E+00">
                  <c:v>2.0100000000000001E-3</c:v>
                </c:pt>
                <c:pt idx="100282" formatCode="0.00E+00">
                  <c:v>2.0100000000000001E-3</c:v>
                </c:pt>
                <c:pt idx="100283" formatCode="0.00E+00">
                  <c:v>2.0100000000000001E-3</c:v>
                </c:pt>
                <c:pt idx="100284" formatCode="0.00E+00">
                  <c:v>2.0100000000000001E-3</c:v>
                </c:pt>
                <c:pt idx="100285" formatCode="0.00E+00">
                  <c:v>2.0100000000000001E-3</c:v>
                </c:pt>
                <c:pt idx="100286" formatCode="0.00E+00">
                  <c:v>2.0100000000000001E-3</c:v>
                </c:pt>
                <c:pt idx="100287" formatCode="0.00E+00">
                  <c:v>2.0100000000000001E-3</c:v>
                </c:pt>
                <c:pt idx="100288" formatCode="0.00E+00">
                  <c:v>2.0100000000000001E-3</c:v>
                </c:pt>
                <c:pt idx="100289" formatCode="0.00E+00">
                  <c:v>2.0100000000000001E-3</c:v>
                </c:pt>
                <c:pt idx="100290" formatCode="0.00E+00">
                  <c:v>2.0100000000000001E-3</c:v>
                </c:pt>
                <c:pt idx="100291" formatCode="0.00E+00">
                  <c:v>2.0100000000000001E-3</c:v>
                </c:pt>
                <c:pt idx="100292" formatCode="0.00E+00">
                  <c:v>2.0100000000000001E-3</c:v>
                </c:pt>
                <c:pt idx="100293" formatCode="0.00E+00">
                  <c:v>2.0100000000000001E-3</c:v>
                </c:pt>
                <c:pt idx="100294" formatCode="0.00E+00">
                  <c:v>2.0100000000000001E-3</c:v>
                </c:pt>
                <c:pt idx="100295" formatCode="0.00E+00">
                  <c:v>2.0100000000000001E-3</c:v>
                </c:pt>
                <c:pt idx="100296" formatCode="0.00E+00">
                  <c:v>2.0100000000000001E-3</c:v>
                </c:pt>
                <c:pt idx="100297" formatCode="0.00E+00">
                  <c:v>2.0100000000000001E-3</c:v>
                </c:pt>
                <c:pt idx="100298" formatCode="0.00E+00">
                  <c:v>2.0100000000000001E-3</c:v>
                </c:pt>
                <c:pt idx="100299" formatCode="0.00E+00">
                  <c:v>2.0100000000000001E-3</c:v>
                </c:pt>
                <c:pt idx="100300" formatCode="0.00E+00">
                  <c:v>2.0100000000000001E-3</c:v>
                </c:pt>
                <c:pt idx="100301" formatCode="0.00E+00">
                  <c:v>2.0100000000000001E-3</c:v>
                </c:pt>
                <c:pt idx="100302" formatCode="0.00E+00">
                  <c:v>2.0100000000000001E-3</c:v>
                </c:pt>
                <c:pt idx="100303" formatCode="0.00E+00">
                  <c:v>2.0100000000000001E-3</c:v>
                </c:pt>
                <c:pt idx="100304" formatCode="0.00E+00">
                  <c:v>2.0100000000000001E-3</c:v>
                </c:pt>
                <c:pt idx="100305" formatCode="0.00E+00">
                  <c:v>2.0100000000000001E-3</c:v>
                </c:pt>
                <c:pt idx="100306" formatCode="0.00E+00">
                  <c:v>2.0100000000000001E-3</c:v>
                </c:pt>
                <c:pt idx="100307" formatCode="0.00E+00">
                  <c:v>2.0100000000000001E-3</c:v>
                </c:pt>
                <c:pt idx="100308" formatCode="0.00E+00">
                  <c:v>2.0100000000000001E-3</c:v>
                </c:pt>
                <c:pt idx="100309" formatCode="0.00E+00">
                  <c:v>2.0100000000000001E-3</c:v>
                </c:pt>
                <c:pt idx="100310" formatCode="0.00E+00">
                  <c:v>2.0100000000000001E-3</c:v>
                </c:pt>
                <c:pt idx="100311" formatCode="0.00E+00">
                  <c:v>2.0100000000000001E-3</c:v>
                </c:pt>
                <c:pt idx="100312" formatCode="0.00E+00">
                  <c:v>2.0100000000000001E-3</c:v>
                </c:pt>
                <c:pt idx="100313" formatCode="0.00E+00">
                  <c:v>2.0100000000000001E-3</c:v>
                </c:pt>
                <c:pt idx="100314" formatCode="0.00E+00">
                  <c:v>2.0100000000000001E-3</c:v>
                </c:pt>
                <c:pt idx="100315" formatCode="0.00E+00">
                  <c:v>2.0100000000000001E-3</c:v>
                </c:pt>
                <c:pt idx="100316" formatCode="0.00E+00">
                  <c:v>2.0100000000000001E-3</c:v>
                </c:pt>
                <c:pt idx="100317" formatCode="0.00E+00">
                  <c:v>2.0100000000000001E-3</c:v>
                </c:pt>
                <c:pt idx="100318" formatCode="0.00E+00">
                  <c:v>2.0100000000000001E-3</c:v>
                </c:pt>
                <c:pt idx="100319" formatCode="0.00E+00">
                  <c:v>2.0100000000000001E-3</c:v>
                </c:pt>
                <c:pt idx="100320" formatCode="0.00E+00">
                  <c:v>2.0100000000000001E-3</c:v>
                </c:pt>
                <c:pt idx="100321" formatCode="0.00E+00">
                  <c:v>2.0100000000000001E-3</c:v>
                </c:pt>
                <c:pt idx="100322" formatCode="0.00E+00">
                  <c:v>2.0100000000000001E-3</c:v>
                </c:pt>
                <c:pt idx="100323" formatCode="0.00E+00">
                  <c:v>2.0100000000000001E-3</c:v>
                </c:pt>
                <c:pt idx="100324" formatCode="0.00E+00">
                  <c:v>2.0100000000000001E-3</c:v>
                </c:pt>
                <c:pt idx="100325" formatCode="0.00E+00">
                  <c:v>2.0100000000000001E-3</c:v>
                </c:pt>
                <c:pt idx="100326" formatCode="0.00E+00">
                  <c:v>2.0100000000000001E-3</c:v>
                </c:pt>
                <c:pt idx="100327" formatCode="0.00E+00">
                  <c:v>2.0100000000000001E-3</c:v>
                </c:pt>
                <c:pt idx="100328" formatCode="0.00E+00">
                  <c:v>2.0100000000000001E-3</c:v>
                </c:pt>
                <c:pt idx="100329" formatCode="0.00E+00">
                  <c:v>2.0100000000000001E-3</c:v>
                </c:pt>
                <c:pt idx="100330" formatCode="0.00E+00">
                  <c:v>2.0100000000000001E-3</c:v>
                </c:pt>
                <c:pt idx="100331" formatCode="0.00E+00">
                  <c:v>2.0100000000000001E-3</c:v>
                </c:pt>
                <c:pt idx="100332" formatCode="0.00E+00">
                  <c:v>2.0100000000000001E-3</c:v>
                </c:pt>
                <c:pt idx="100333" formatCode="0.00E+00">
                  <c:v>2.0100000000000001E-3</c:v>
                </c:pt>
                <c:pt idx="100334" formatCode="0.00E+00">
                  <c:v>2.0100000000000001E-3</c:v>
                </c:pt>
                <c:pt idx="100335" formatCode="0.00E+00">
                  <c:v>2.0100000000000001E-3</c:v>
                </c:pt>
                <c:pt idx="100336" formatCode="0.00E+00">
                  <c:v>2.0100000000000001E-3</c:v>
                </c:pt>
                <c:pt idx="100337" formatCode="0.00E+00">
                  <c:v>2.0100000000000001E-3</c:v>
                </c:pt>
                <c:pt idx="100338" formatCode="0.00E+00">
                  <c:v>2.0100000000000001E-3</c:v>
                </c:pt>
                <c:pt idx="100339" formatCode="0.00E+00">
                  <c:v>2.0100000000000001E-3</c:v>
                </c:pt>
                <c:pt idx="100340" formatCode="0.00E+00">
                  <c:v>2.0100000000000001E-3</c:v>
                </c:pt>
                <c:pt idx="100341" formatCode="0.00E+00">
                  <c:v>2.0100000000000001E-3</c:v>
                </c:pt>
                <c:pt idx="100342" formatCode="0.00E+00">
                  <c:v>2.0100000000000001E-3</c:v>
                </c:pt>
                <c:pt idx="100343" formatCode="0.00E+00">
                  <c:v>2.0100000000000001E-3</c:v>
                </c:pt>
                <c:pt idx="100344" formatCode="0.00E+00">
                  <c:v>2.0100000000000001E-3</c:v>
                </c:pt>
                <c:pt idx="100345" formatCode="0.00E+00">
                  <c:v>2.0100000000000001E-3</c:v>
                </c:pt>
                <c:pt idx="100346" formatCode="0.00E+00">
                  <c:v>2.0100000000000001E-3</c:v>
                </c:pt>
                <c:pt idx="100347" formatCode="0.00E+00">
                  <c:v>2.0100000000000001E-3</c:v>
                </c:pt>
                <c:pt idx="100348" formatCode="0.00E+00">
                  <c:v>2.0100000000000001E-3</c:v>
                </c:pt>
                <c:pt idx="100349" formatCode="0.00E+00">
                  <c:v>2.0100000000000001E-3</c:v>
                </c:pt>
                <c:pt idx="100350" formatCode="0.00E+00">
                  <c:v>2.0100000000000001E-3</c:v>
                </c:pt>
                <c:pt idx="100351" formatCode="0.00E+00">
                  <c:v>2.0100000000000001E-3</c:v>
                </c:pt>
                <c:pt idx="100352" formatCode="0.00E+00">
                  <c:v>2.0100000000000001E-3</c:v>
                </c:pt>
                <c:pt idx="100353" formatCode="0.00E+00">
                  <c:v>2.0100000000000001E-3</c:v>
                </c:pt>
                <c:pt idx="100354" formatCode="0.00E+00">
                  <c:v>2.0100000000000001E-3</c:v>
                </c:pt>
                <c:pt idx="100355" formatCode="0.00E+00">
                  <c:v>2.0100000000000001E-3</c:v>
                </c:pt>
                <c:pt idx="100356" formatCode="0.00E+00">
                  <c:v>2.0100000000000001E-3</c:v>
                </c:pt>
                <c:pt idx="100357" formatCode="0.00E+00">
                  <c:v>2.0100000000000001E-3</c:v>
                </c:pt>
                <c:pt idx="100358" formatCode="0.00E+00">
                  <c:v>2.0100000000000001E-3</c:v>
                </c:pt>
                <c:pt idx="100359" formatCode="0.00E+00">
                  <c:v>2.0100000000000001E-3</c:v>
                </c:pt>
                <c:pt idx="100360" formatCode="0.00E+00">
                  <c:v>2.0100000000000001E-3</c:v>
                </c:pt>
                <c:pt idx="100361" formatCode="0.00E+00">
                  <c:v>2.0100000000000001E-3</c:v>
                </c:pt>
                <c:pt idx="100362" formatCode="0.00E+00">
                  <c:v>2.0100000000000001E-3</c:v>
                </c:pt>
                <c:pt idx="100363" formatCode="0.00E+00">
                  <c:v>2.0100000000000001E-3</c:v>
                </c:pt>
                <c:pt idx="100364" formatCode="0.00E+00">
                  <c:v>2.0100000000000001E-3</c:v>
                </c:pt>
                <c:pt idx="100365" formatCode="0.00E+00">
                  <c:v>2.0100000000000001E-3</c:v>
                </c:pt>
                <c:pt idx="100366" formatCode="0.00E+00">
                  <c:v>2.0100000000000001E-3</c:v>
                </c:pt>
                <c:pt idx="100367" formatCode="0.00E+00">
                  <c:v>2.0100000000000001E-3</c:v>
                </c:pt>
                <c:pt idx="100368" formatCode="0.00E+00">
                  <c:v>2.0100000000000001E-3</c:v>
                </c:pt>
                <c:pt idx="100369" formatCode="0.00E+00">
                  <c:v>2.0100000000000001E-3</c:v>
                </c:pt>
                <c:pt idx="100370" formatCode="0.00E+00">
                  <c:v>2.0100000000000001E-3</c:v>
                </c:pt>
                <c:pt idx="100371" formatCode="0.00E+00">
                  <c:v>2.0100000000000001E-3</c:v>
                </c:pt>
                <c:pt idx="100372" formatCode="0.00E+00">
                  <c:v>2.0100000000000001E-3</c:v>
                </c:pt>
                <c:pt idx="100373" formatCode="0.00E+00">
                  <c:v>2.0100000000000001E-3</c:v>
                </c:pt>
                <c:pt idx="100374" formatCode="0.00E+00">
                  <c:v>2.0100000000000001E-3</c:v>
                </c:pt>
                <c:pt idx="100375" formatCode="0.00E+00">
                  <c:v>2.0100000000000001E-3</c:v>
                </c:pt>
                <c:pt idx="100376" formatCode="0.00E+00">
                  <c:v>2.0100000000000001E-3</c:v>
                </c:pt>
                <c:pt idx="100377" formatCode="0.00E+00">
                  <c:v>2.0100000000000001E-3</c:v>
                </c:pt>
                <c:pt idx="100378" formatCode="0.00E+00">
                  <c:v>2.0100000000000001E-3</c:v>
                </c:pt>
                <c:pt idx="100379" formatCode="0.00E+00">
                  <c:v>2.0100000000000001E-3</c:v>
                </c:pt>
                <c:pt idx="100380" formatCode="0.00E+00">
                  <c:v>2.0100000000000001E-3</c:v>
                </c:pt>
                <c:pt idx="100381" formatCode="0.00E+00">
                  <c:v>2.0100000000000001E-3</c:v>
                </c:pt>
                <c:pt idx="100382" formatCode="0.00E+00">
                  <c:v>2.0100000000000001E-3</c:v>
                </c:pt>
                <c:pt idx="100383" formatCode="0.00E+00">
                  <c:v>2.0100000000000001E-3</c:v>
                </c:pt>
                <c:pt idx="100384" formatCode="0.00E+00">
                  <c:v>2.0100000000000001E-3</c:v>
                </c:pt>
                <c:pt idx="100385" formatCode="0.00E+00">
                  <c:v>2.0100000000000001E-3</c:v>
                </c:pt>
                <c:pt idx="100386" formatCode="0.00E+00">
                  <c:v>2.0100000000000001E-3</c:v>
                </c:pt>
                <c:pt idx="100387" formatCode="0.00E+00">
                  <c:v>2.0100000000000001E-3</c:v>
                </c:pt>
                <c:pt idx="100388" formatCode="0.00E+00">
                  <c:v>2.0100000000000001E-3</c:v>
                </c:pt>
                <c:pt idx="100389" formatCode="0.00E+00">
                  <c:v>2.0100000000000001E-3</c:v>
                </c:pt>
                <c:pt idx="100390" formatCode="0.00E+00">
                  <c:v>2.0100000000000001E-3</c:v>
                </c:pt>
                <c:pt idx="100391" formatCode="0.00E+00">
                  <c:v>2.0100000000000001E-3</c:v>
                </c:pt>
                <c:pt idx="100392" formatCode="0.00E+00">
                  <c:v>2.0100000000000001E-3</c:v>
                </c:pt>
                <c:pt idx="100393" formatCode="0.00E+00">
                  <c:v>2.0100000000000001E-3</c:v>
                </c:pt>
                <c:pt idx="100394" formatCode="0.00E+00">
                  <c:v>2.0100000000000001E-3</c:v>
                </c:pt>
                <c:pt idx="100395" formatCode="0.00E+00">
                  <c:v>2.0100000000000001E-3</c:v>
                </c:pt>
                <c:pt idx="100396" formatCode="0.00E+00">
                  <c:v>2.0100000000000001E-3</c:v>
                </c:pt>
                <c:pt idx="100397" formatCode="0.00E+00">
                  <c:v>2.0100000000000001E-3</c:v>
                </c:pt>
                <c:pt idx="100398" formatCode="0.00E+00">
                  <c:v>2.0100000000000001E-3</c:v>
                </c:pt>
                <c:pt idx="100399" formatCode="0.00E+00">
                  <c:v>2.0100000000000001E-3</c:v>
                </c:pt>
                <c:pt idx="100400" formatCode="0.00E+00">
                  <c:v>2.0100000000000001E-3</c:v>
                </c:pt>
                <c:pt idx="100401" formatCode="0.00E+00">
                  <c:v>2.0100000000000001E-3</c:v>
                </c:pt>
                <c:pt idx="100402" formatCode="0.00E+00">
                  <c:v>2.0100000000000001E-3</c:v>
                </c:pt>
                <c:pt idx="100403" formatCode="0.00E+00">
                  <c:v>2.0100000000000001E-3</c:v>
                </c:pt>
                <c:pt idx="100404" formatCode="0.00E+00">
                  <c:v>2.0100000000000001E-3</c:v>
                </c:pt>
                <c:pt idx="100405" formatCode="0.00E+00">
                  <c:v>2.0100000000000001E-3</c:v>
                </c:pt>
                <c:pt idx="100406" formatCode="0.00E+00">
                  <c:v>2.0100000000000001E-3</c:v>
                </c:pt>
                <c:pt idx="100407" formatCode="0.00E+00">
                  <c:v>2.0100000000000001E-3</c:v>
                </c:pt>
                <c:pt idx="100408" formatCode="0.00E+00">
                  <c:v>2.0100000000000001E-3</c:v>
                </c:pt>
                <c:pt idx="100409" formatCode="0.00E+00">
                  <c:v>2.0100000000000001E-3</c:v>
                </c:pt>
                <c:pt idx="100410" formatCode="0.00E+00">
                  <c:v>2.0100000000000001E-3</c:v>
                </c:pt>
                <c:pt idx="100411" formatCode="0.00E+00">
                  <c:v>2.0100000000000001E-3</c:v>
                </c:pt>
                <c:pt idx="100412" formatCode="0.00E+00">
                  <c:v>2.0100000000000001E-3</c:v>
                </c:pt>
                <c:pt idx="100413" formatCode="0.00E+00">
                  <c:v>2.0100000000000001E-3</c:v>
                </c:pt>
                <c:pt idx="100414" formatCode="0.00E+00">
                  <c:v>2.0100000000000001E-3</c:v>
                </c:pt>
                <c:pt idx="100415" formatCode="0.00E+00">
                  <c:v>2.0100000000000001E-3</c:v>
                </c:pt>
                <c:pt idx="100416" formatCode="0.00E+00">
                  <c:v>2.0100000000000001E-3</c:v>
                </c:pt>
                <c:pt idx="100417" formatCode="0.00E+00">
                  <c:v>2.0100000000000001E-3</c:v>
                </c:pt>
                <c:pt idx="100418" formatCode="0.00E+00">
                  <c:v>2.0100000000000001E-3</c:v>
                </c:pt>
                <c:pt idx="100419" formatCode="0.00E+00">
                  <c:v>2.0100000000000001E-3</c:v>
                </c:pt>
                <c:pt idx="100420" formatCode="0.00E+00">
                  <c:v>2.0100000000000001E-3</c:v>
                </c:pt>
                <c:pt idx="100421" formatCode="0.00E+00">
                  <c:v>2.0100000000000001E-3</c:v>
                </c:pt>
                <c:pt idx="100422" formatCode="0.00E+00">
                  <c:v>2.0100000000000001E-3</c:v>
                </c:pt>
                <c:pt idx="100423" formatCode="0.00E+00">
                  <c:v>2.0100000000000001E-3</c:v>
                </c:pt>
                <c:pt idx="100424" formatCode="0.00E+00">
                  <c:v>2.0100000000000001E-3</c:v>
                </c:pt>
                <c:pt idx="100425" formatCode="0.00E+00">
                  <c:v>2.0100000000000001E-3</c:v>
                </c:pt>
                <c:pt idx="100426" formatCode="0.00E+00">
                  <c:v>2.0100000000000001E-3</c:v>
                </c:pt>
                <c:pt idx="100427" formatCode="0.00E+00">
                  <c:v>2.0100000000000001E-3</c:v>
                </c:pt>
                <c:pt idx="100428" formatCode="0.00E+00">
                  <c:v>2.0100000000000001E-3</c:v>
                </c:pt>
                <c:pt idx="100429" formatCode="0.00E+00">
                  <c:v>2.0100000000000001E-3</c:v>
                </c:pt>
                <c:pt idx="100430" formatCode="0.00E+00">
                  <c:v>2.0100000000000001E-3</c:v>
                </c:pt>
                <c:pt idx="100431" formatCode="0.00E+00">
                  <c:v>2.0100000000000001E-3</c:v>
                </c:pt>
                <c:pt idx="100432" formatCode="0.00E+00">
                  <c:v>2.0100000000000001E-3</c:v>
                </c:pt>
                <c:pt idx="100433" formatCode="0.00E+00">
                  <c:v>2.0100000000000001E-3</c:v>
                </c:pt>
                <c:pt idx="100434" formatCode="0.00E+00">
                  <c:v>2.0100000000000001E-3</c:v>
                </c:pt>
                <c:pt idx="100435" formatCode="0.00E+00">
                  <c:v>2.0100000000000001E-3</c:v>
                </c:pt>
                <c:pt idx="100436" formatCode="0.00E+00">
                  <c:v>2.0100000000000001E-3</c:v>
                </c:pt>
                <c:pt idx="100437" formatCode="0.00E+00">
                  <c:v>2.0100000000000001E-3</c:v>
                </c:pt>
                <c:pt idx="100438" formatCode="0.00E+00">
                  <c:v>2.0100000000000001E-3</c:v>
                </c:pt>
                <c:pt idx="100439" formatCode="0.00E+00">
                  <c:v>2.0100000000000001E-3</c:v>
                </c:pt>
                <c:pt idx="100440" formatCode="0.00E+00">
                  <c:v>2.0100000000000001E-3</c:v>
                </c:pt>
                <c:pt idx="100441" formatCode="0.00E+00">
                  <c:v>2.0100000000000001E-3</c:v>
                </c:pt>
                <c:pt idx="100442" formatCode="0.00E+00">
                  <c:v>2.0100000000000001E-3</c:v>
                </c:pt>
                <c:pt idx="100443" formatCode="0.00E+00">
                  <c:v>2.0100000000000001E-3</c:v>
                </c:pt>
                <c:pt idx="100444" formatCode="0.00E+00">
                  <c:v>2.0100000000000001E-3</c:v>
                </c:pt>
                <c:pt idx="100445" formatCode="0.00E+00">
                  <c:v>2.0100000000000001E-3</c:v>
                </c:pt>
                <c:pt idx="100446" formatCode="0.00E+00">
                  <c:v>2.0100000000000001E-3</c:v>
                </c:pt>
                <c:pt idx="100447" formatCode="0.00E+00">
                  <c:v>2.0100000000000001E-3</c:v>
                </c:pt>
                <c:pt idx="100448" formatCode="0.00E+00">
                  <c:v>2.0100000000000001E-3</c:v>
                </c:pt>
                <c:pt idx="100449" formatCode="0.00E+00">
                  <c:v>2.0100000000000001E-3</c:v>
                </c:pt>
                <c:pt idx="100450" formatCode="0.00E+00">
                  <c:v>2.0100000000000001E-3</c:v>
                </c:pt>
                <c:pt idx="100451" formatCode="0.00E+00">
                  <c:v>2.0100000000000001E-3</c:v>
                </c:pt>
                <c:pt idx="100452" formatCode="0.00E+00">
                  <c:v>2.0100000000000001E-3</c:v>
                </c:pt>
                <c:pt idx="100453" formatCode="0.00E+00">
                  <c:v>2.0100000000000001E-3</c:v>
                </c:pt>
                <c:pt idx="100454" formatCode="0.00E+00">
                  <c:v>2.0100000000000001E-3</c:v>
                </c:pt>
                <c:pt idx="100455" formatCode="0.00E+00">
                  <c:v>2.0100000000000001E-3</c:v>
                </c:pt>
                <c:pt idx="100456" formatCode="0.00E+00">
                  <c:v>2.0100000000000001E-3</c:v>
                </c:pt>
                <c:pt idx="100457" formatCode="0.00E+00">
                  <c:v>2.0100000000000001E-3</c:v>
                </c:pt>
                <c:pt idx="100458" formatCode="0.00E+00">
                  <c:v>2.0100000000000001E-3</c:v>
                </c:pt>
                <c:pt idx="100459" formatCode="0.00E+00">
                  <c:v>2.0100000000000001E-3</c:v>
                </c:pt>
                <c:pt idx="100460" formatCode="0.00E+00">
                  <c:v>2.0100000000000001E-3</c:v>
                </c:pt>
                <c:pt idx="100461" formatCode="0.00E+00">
                  <c:v>2.0100000000000001E-3</c:v>
                </c:pt>
                <c:pt idx="100462" formatCode="0.00E+00">
                  <c:v>2.0100000000000001E-3</c:v>
                </c:pt>
                <c:pt idx="100463" formatCode="0.00E+00">
                  <c:v>2.0100000000000001E-3</c:v>
                </c:pt>
                <c:pt idx="100464" formatCode="0.00E+00">
                  <c:v>2.0100000000000001E-3</c:v>
                </c:pt>
                <c:pt idx="100465" formatCode="0.00E+00">
                  <c:v>2.0100000000000001E-3</c:v>
                </c:pt>
                <c:pt idx="100466" formatCode="0.00E+00">
                  <c:v>2.0100000000000001E-3</c:v>
                </c:pt>
                <c:pt idx="100467" formatCode="0.00E+00">
                  <c:v>2.0100000000000001E-3</c:v>
                </c:pt>
                <c:pt idx="100468" formatCode="0.00E+00">
                  <c:v>2.0100000000000001E-3</c:v>
                </c:pt>
                <c:pt idx="100469" formatCode="0.00E+00">
                  <c:v>2.0100000000000001E-3</c:v>
                </c:pt>
                <c:pt idx="100470" formatCode="0.00E+00">
                  <c:v>2.0100000000000001E-3</c:v>
                </c:pt>
                <c:pt idx="100471" formatCode="0.00E+00">
                  <c:v>2.0100000000000001E-3</c:v>
                </c:pt>
                <c:pt idx="100472" formatCode="0.00E+00">
                  <c:v>2.0100000000000001E-3</c:v>
                </c:pt>
                <c:pt idx="100473" formatCode="0.00E+00">
                  <c:v>2.0100000000000001E-3</c:v>
                </c:pt>
                <c:pt idx="100474" formatCode="0.00E+00">
                  <c:v>2.0100000000000001E-3</c:v>
                </c:pt>
                <c:pt idx="100475" formatCode="0.00E+00">
                  <c:v>2.0100000000000001E-3</c:v>
                </c:pt>
                <c:pt idx="100476" formatCode="0.00E+00">
                  <c:v>2.0100000000000001E-3</c:v>
                </c:pt>
                <c:pt idx="100477" formatCode="0.00E+00">
                  <c:v>2.0100000000000001E-3</c:v>
                </c:pt>
                <c:pt idx="100478" formatCode="0.00E+00">
                  <c:v>2.0100000000000001E-3</c:v>
                </c:pt>
                <c:pt idx="100479" formatCode="0.00E+00">
                  <c:v>2.0100000000000001E-3</c:v>
                </c:pt>
                <c:pt idx="100480" formatCode="0.00E+00">
                  <c:v>2.0100000000000001E-3</c:v>
                </c:pt>
                <c:pt idx="100481" formatCode="0.00E+00">
                  <c:v>2.0100000000000001E-3</c:v>
                </c:pt>
                <c:pt idx="100482" formatCode="0.00E+00">
                  <c:v>2.0100000000000001E-3</c:v>
                </c:pt>
                <c:pt idx="100483" formatCode="0.00E+00">
                  <c:v>2.0100000000000001E-3</c:v>
                </c:pt>
                <c:pt idx="100484" formatCode="0.00E+00">
                  <c:v>2.0100000000000001E-3</c:v>
                </c:pt>
                <c:pt idx="100485" formatCode="0.00E+00">
                  <c:v>2.0100000000000001E-3</c:v>
                </c:pt>
                <c:pt idx="100486" formatCode="0.00E+00">
                  <c:v>2.0100000000000001E-3</c:v>
                </c:pt>
                <c:pt idx="100487" formatCode="0.00E+00">
                  <c:v>2.0100000000000001E-3</c:v>
                </c:pt>
                <c:pt idx="100488" formatCode="0.00E+00">
                  <c:v>2.0100000000000001E-3</c:v>
                </c:pt>
                <c:pt idx="100489" formatCode="0.00E+00">
                  <c:v>2.0100000000000001E-3</c:v>
                </c:pt>
                <c:pt idx="100490" formatCode="0.00E+00">
                  <c:v>2.0100000000000001E-3</c:v>
                </c:pt>
                <c:pt idx="100491" formatCode="0.00E+00">
                  <c:v>2.0100000000000001E-3</c:v>
                </c:pt>
                <c:pt idx="100492" formatCode="0.00E+00">
                  <c:v>2.0100000000000001E-3</c:v>
                </c:pt>
                <c:pt idx="100493" formatCode="0.00E+00">
                  <c:v>2.0100000000000001E-3</c:v>
                </c:pt>
                <c:pt idx="100494" formatCode="0.00E+00">
                  <c:v>2.0100000000000001E-3</c:v>
                </c:pt>
                <c:pt idx="100495" formatCode="0.00E+00">
                  <c:v>2.0100000000000001E-3</c:v>
                </c:pt>
                <c:pt idx="100496" formatCode="0.00E+00">
                  <c:v>2.0100000000000001E-3</c:v>
                </c:pt>
                <c:pt idx="100497" formatCode="0.00E+00">
                  <c:v>2.0100000000000001E-3</c:v>
                </c:pt>
                <c:pt idx="100498" formatCode="0.00E+00">
                  <c:v>2.0100000000000001E-3</c:v>
                </c:pt>
                <c:pt idx="100499" formatCode="0.00E+00">
                  <c:v>2.0100000000000001E-3</c:v>
                </c:pt>
                <c:pt idx="100500" formatCode="0.00E+00">
                  <c:v>2.0100000000000001E-3</c:v>
                </c:pt>
                <c:pt idx="100501" formatCode="0.00E+00">
                  <c:v>2.0100000000000001E-3</c:v>
                </c:pt>
                <c:pt idx="100502" formatCode="0.00E+00">
                  <c:v>2.0100000000000001E-3</c:v>
                </c:pt>
                <c:pt idx="100503" formatCode="0.00E+00">
                  <c:v>2.0100000000000001E-3</c:v>
                </c:pt>
                <c:pt idx="100504" formatCode="0.00E+00">
                  <c:v>2.0100000000000001E-3</c:v>
                </c:pt>
                <c:pt idx="100505" formatCode="0.00E+00">
                  <c:v>2.0100000000000001E-3</c:v>
                </c:pt>
                <c:pt idx="100506" formatCode="0.00E+00">
                  <c:v>2.0100000000000001E-3</c:v>
                </c:pt>
                <c:pt idx="100507" formatCode="0.00E+00">
                  <c:v>2.0100000000000001E-3</c:v>
                </c:pt>
                <c:pt idx="100508" formatCode="0.00E+00">
                  <c:v>2.0100000000000001E-3</c:v>
                </c:pt>
                <c:pt idx="100509" formatCode="0.00E+00">
                  <c:v>2.0100000000000001E-3</c:v>
                </c:pt>
                <c:pt idx="100510" formatCode="0.00E+00">
                  <c:v>2.0100000000000001E-3</c:v>
                </c:pt>
                <c:pt idx="100511" formatCode="0.00E+00">
                  <c:v>2.0100000000000001E-3</c:v>
                </c:pt>
                <c:pt idx="100512" formatCode="0.00E+00">
                  <c:v>2.0100000000000001E-3</c:v>
                </c:pt>
                <c:pt idx="100513" formatCode="0.00E+00">
                  <c:v>2.0100000000000001E-3</c:v>
                </c:pt>
                <c:pt idx="100514" formatCode="0.00E+00">
                  <c:v>2.0100000000000001E-3</c:v>
                </c:pt>
                <c:pt idx="100515" formatCode="0.00E+00">
                  <c:v>2.0100000000000001E-3</c:v>
                </c:pt>
                <c:pt idx="100516" formatCode="0.00E+00">
                  <c:v>2.0100000000000001E-3</c:v>
                </c:pt>
                <c:pt idx="100517" formatCode="0.00E+00">
                  <c:v>2.0100000000000001E-3</c:v>
                </c:pt>
                <c:pt idx="100518" formatCode="0.00E+00">
                  <c:v>2.0100000000000001E-3</c:v>
                </c:pt>
                <c:pt idx="100519" formatCode="0.00E+00">
                  <c:v>2.0100000000000001E-3</c:v>
                </c:pt>
                <c:pt idx="100520" formatCode="0.00E+00">
                  <c:v>2.0100000000000001E-3</c:v>
                </c:pt>
                <c:pt idx="100521" formatCode="0.00E+00">
                  <c:v>2.0100000000000001E-3</c:v>
                </c:pt>
                <c:pt idx="100522" formatCode="0.00E+00">
                  <c:v>2.0100000000000001E-3</c:v>
                </c:pt>
                <c:pt idx="100523" formatCode="0.00E+00">
                  <c:v>2.0100000000000001E-3</c:v>
                </c:pt>
                <c:pt idx="100524" formatCode="0.00E+00">
                  <c:v>2.0100000000000001E-3</c:v>
                </c:pt>
                <c:pt idx="100525" formatCode="0.00E+00">
                  <c:v>2.0100000000000001E-3</c:v>
                </c:pt>
                <c:pt idx="100526" formatCode="0.00E+00">
                  <c:v>2.0100000000000001E-3</c:v>
                </c:pt>
                <c:pt idx="100527" formatCode="0.00E+00">
                  <c:v>2.0100000000000001E-3</c:v>
                </c:pt>
                <c:pt idx="100528" formatCode="0.00E+00">
                  <c:v>2.0100000000000001E-3</c:v>
                </c:pt>
                <c:pt idx="100529" formatCode="0.00E+00">
                  <c:v>2.0100000000000001E-3</c:v>
                </c:pt>
                <c:pt idx="100530" formatCode="0.00E+00">
                  <c:v>2.0100000000000001E-3</c:v>
                </c:pt>
                <c:pt idx="100531" formatCode="0.00E+00">
                  <c:v>2.0100000000000001E-3</c:v>
                </c:pt>
                <c:pt idx="100532" formatCode="0.00E+00">
                  <c:v>2.0100000000000001E-3</c:v>
                </c:pt>
                <c:pt idx="100533" formatCode="0.00E+00">
                  <c:v>2.0100000000000001E-3</c:v>
                </c:pt>
                <c:pt idx="100534" formatCode="0.00E+00">
                  <c:v>2.0100000000000001E-3</c:v>
                </c:pt>
                <c:pt idx="100535" formatCode="0.00E+00">
                  <c:v>2.0100000000000001E-3</c:v>
                </c:pt>
                <c:pt idx="100536" formatCode="0.00E+00">
                  <c:v>2.0100000000000001E-3</c:v>
                </c:pt>
                <c:pt idx="100537" formatCode="0.00E+00">
                  <c:v>2.0100000000000001E-3</c:v>
                </c:pt>
                <c:pt idx="100538" formatCode="0.00E+00">
                  <c:v>2.0100000000000001E-3</c:v>
                </c:pt>
                <c:pt idx="100539" formatCode="0.00E+00">
                  <c:v>2.0100000000000001E-3</c:v>
                </c:pt>
                <c:pt idx="100540" formatCode="0.00E+00">
                  <c:v>2.0100000000000001E-3</c:v>
                </c:pt>
                <c:pt idx="100541" formatCode="0.00E+00">
                  <c:v>2.0100000000000001E-3</c:v>
                </c:pt>
                <c:pt idx="100542" formatCode="0.00E+00">
                  <c:v>2.0100000000000001E-3</c:v>
                </c:pt>
                <c:pt idx="100543" formatCode="0.00E+00">
                  <c:v>2.0100000000000001E-3</c:v>
                </c:pt>
                <c:pt idx="100544" formatCode="0.00E+00">
                  <c:v>2.0100000000000001E-3</c:v>
                </c:pt>
                <c:pt idx="100545" formatCode="0.00E+00">
                  <c:v>2.0100000000000001E-3</c:v>
                </c:pt>
                <c:pt idx="100546" formatCode="0.00E+00">
                  <c:v>2.0100000000000001E-3</c:v>
                </c:pt>
                <c:pt idx="100547" formatCode="0.00E+00">
                  <c:v>2.0100000000000001E-3</c:v>
                </c:pt>
                <c:pt idx="100548" formatCode="0.00E+00">
                  <c:v>2.0100000000000001E-3</c:v>
                </c:pt>
                <c:pt idx="100549" formatCode="0.00E+00">
                  <c:v>2.0100000000000001E-3</c:v>
                </c:pt>
                <c:pt idx="100550" formatCode="0.00E+00">
                  <c:v>2.0100000000000001E-3</c:v>
                </c:pt>
                <c:pt idx="100551" formatCode="0.00E+00">
                  <c:v>2.0100000000000001E-3</c:v>
                </c:pt>
                <c:pt idx="100552" formatCode="0.00E+00">
                  <c:v>2.0100000000000001E-3</c:v>
                </c:pt>
                <c:pt idx="100553" formatCode="0.00E+00">
                  <c:v>2.0100000000000001E-3</c:v>
                </c:pt>
                <c:pt idx="100554" formatCode="0.00E+00">
                  <c:v>2.0100000000000001E-3</c:v>
                </c:pt>
                <c:pt idx="100555" formatCode="0.00E+00">
                  <c:v>2.0100000000000001E-3</c:v>
                </c:pt>
                <c:pt idx="100556" formatCode="0.00E+00">
                  <c:v>2.0100000000000001E-3</c:v>
                </c:pt>
                <c:pt idx="100557" formatCode="0.00E+00">
                  <c:v>2.0100000000000001E-3</c:v>
                </c:pt>
                <c:pt idx="100558" formatCode="0.00E+00">
                  <c:v>2.0100000000000001E-3</c:v>
                </c:pt>
                <c:pt idx="100559" formatCode="0.00E+00">
                  <c:v>2.0100000000000001E-3</c:v>
                </c:pt>
                <c:pt idx="100560" formatCode="0.00E+00">
                  <c:v>2.0100000000000001E-3</c:v>
                </c:pt>
                <c:pt idx="100561" formatCode="0.00E+00">
                  <c:v>2.0100000000000001E-3</c:v>
                </c:pt>
                <c:pt idx="100562" formatCode="0.00E+00">
                  <c:v>2.0100000000000001E-3</c:v>
                </c:pt>
                <c:pt idx="100563" formatCode="0.00E+00">
                  <c:v>2.0100000000000001E-3</c:v>
                </c:pt>
                <c:pt idx="100564" formatCode="0.00E+00">
                  <c:v>2.0100000000000001E-3</c:v>
                </c:pt>
                <c:pt idx="100565" formatCode="0.00E+00">
                  <c:v>2.0100000000000001E-3</c:v>
                </c:pt>
                <c:pt idx="100566" formatCode="0.00E+00">
                  <c:v>2.0100000000000001E-3</c:v>
                </c:pt>
                <c:pt idx="100567" formatCode="0.00E+00">
                  <c:v>2.0100000000000001E-3</c:v>
                </c:pt>
                <c:pt idx="100568" formatCode="0.00E+00">
                  <c:v>2.0100000000000001E-3</c:v>
                </c:pt>
                <c:pt idx="100569" formatCode="0.00E+00">
                  <c:v>2.0100000000000001E-3</c:v>
                </c:pt>
                <c:pt idx="100570" formatCode="0.00E+00">
                  <c:v>2.0100000000000001E-3</c:v>
                </c:pt>
                <c:pt idx="100571" formatCode="0.00E+00">
                  <c:v>2.0100000000000001E-3</c:v>
                </c:pt>
                <c:pt idx="100572" formatCode="0.00E+00">
                  <c:v>2.0100000000000001E-3</c:v>
                </c:pt>
                <c:pt idx="100573" formatCode="0.00E+00">
                  <c:v>2.0100000000000001E-3</c:v>
                </c:pt>
                <c:pt idx="100574" formatCode="0.00E+00">
                  <c:v>2.0100000000000001E-3</c:v>
                </c:pt>
                <c:pt idx="100575" formatCode="0.00E+00">
                  <c:v>2.0100000000000001E-3</c:v>
                </c:pt>
                <c:pt idx="100576" formatCode="0.00E+00">
                  <c:v>2.0100000000000001E-3</c:v>
                </c:pt>
                <c:pt idx="100577" formatCode="0.00E+00">
                  <c:v>2.0100000000000001E-3</c:v>
                </c:pt>
                <c:pt idx="100578" formatCode="0.00E+00">
                  <c:v>2.0100000000000001E-3</c:v>
                </c:pt>
                <c:pt idx="100579" formatCode="0.00E+00">
                  <c:v>2.0100000000000001E-3</c:v>
                </c:pt>
                <c:pt idx="100580" formatCode="0.00E+00">
                  <c:v>2.0100000000000001E-3</c:v>
                </c:pt>
                <c:pt idx="100581" formatCode="0.00E+00">
                  <c:v>2.0100000000000001E-3</c:v>
                </c:pt>
                <c:pt idx="100582" formatCode="0.00E+00">
                  <c:v>2.0100000000000001E-3</c:v>
                </c:pt>
                <c:pt idx="100583" formatCode="0.00E+00">
                  <c:v>2.0100000000000001E-3</c:v>
                </c:pt>
                <c:pt idx="100584" formatCode="0.00E+00">
                  <c:v>2.0100000000000001E-3</c:v>
                </c:pt>
                <c:pt idx="100585" formatCode="0.00E+00">
                  <c:v>2.0100000000000001E-3</c:v>
                </c:pt>
                <c:pt idx="100586" formatCode="0.00E+00">
                  <c:v>2.0100000000000001E-3</c:v>
                </c:pt>
                <c:pt idx="100587" formatCode="0.00E+00">
                  <c:v>2.0100000000000001E-3</c:v>
                </c:pt>
                <c:pt idx="100588" formatCode="0.00E+00">
                  <c:v>2.0100000000000001E-3</c:v>
                </c:pt>
                <c:pt idx="100589" formatCode="0.00E+00">
                  <c:v>2.0100000000000001E-3</c:v>
                </c:pt>
                <c:pt idx="100590" formatCode="0.00E+00">
                  <c:v>2.0100000000000001E-3</c:v>
                </c:pt>
                <c:pt idx="100591" formatCode="0.00E+00">
                  <c:v>2.0100000000000001E-3</c:v>
                </c:pt>
                <c:pt idx="100592" formatCode="0.00E+00">
                  <c:v>2.0100000000000001E-3</c:v>
                </c:pt>
                <c:pt idx="100593" formatCode="0.00E+00">
                  <c:v>2.0100000000000001E-3</c:v>
                </c:pt>
                <c:pt idx="100594" formatCode="0.00E+00">
                  <c:v>2.0100000000000001E-3</c:v>
                </c:pt>
                <c:pt idx="100595" formatCode="0.00E+00">
                  <c:v>2.0100000000000001E-3</c:v>
                </c:pt>
                <c:pt idx="100596" formatCode="0.00E+00">
                  <c:v>2.0100000000000001E-3</c:v>
                </c:pt>
                <c:pt idx="100597" formatCode="0.00E+00">
                  <c:v>2.0100000000000001E-3</c:v>
                </c:pt>
                <c:pt idx="100598" formatCode="0.00E+00">
                  <c:v>2.0100000000000001E-3</c:v>
                </c:pt>
                <c:pt idx="100599" formatCode="0.00E+00">
                  <c:v>2.0100000000000001E-3</c:v>
                </c:pt>
                <c:pt idx="100600" formatCode="0.00E+00">
                  <c:v>2.0100000000000001E-3</c:v>
                </c:pt>
                <c:pt idx="100601" formatCode="0.00E+00">
                  <c:v>2.0100000000000001E-3</c:v>
                </c:pt>
                <c:pt idx="100602" formatCode="0.00E+00">
                  <c:v>2.0100000000000001E-3</c:v>
                </c:pt>
                <c:pt idx="100603" formatCode="0.00E+00">
                  <c:v>2.0100000000000001E-3</c:v>
                </c:pt>
                <c:pt idx="100604" formatCode="0.00E+00">
                  <c:v>2.0100000000000001E-3</c:v>
                </c:pt>
                <c:pt idx="100605" formatCode="0.00E+00">
                  <c:v>2.0100000000000001E-3</c:v>
                </c:pt>
                <c:pt idx="100606" formatCode="0.00E+00">
                  <c:v>2.0100000000000001E-3</c:v>
                </c:pt>
                <c:pt idx="100607" formatCode="0.00E+00">
                  <c:v>2.0100000000000001E-3</c:v>
                </c:pt>
                <c:pt idx="100608" formatCode="0.00E+00">
                  <c:v>2.0100000000000001E-3</c:v>
                </c:pt>
                <c:pt idx="100609" formatCode="0.00E+00">
                  <c:v>2.0100000000000001E-3</c:v>
                </c:pt>
                <c:pt idx="100610" formatCode="0.00E+00">
                  <c:v>2.0100000000000001E-3</c:v>
                </c:pt>
                <c:pt idx="100611" formatCode="0.00E+00">
                  <c:v>2.0100000000000001E-3</c:v>
                </c:pt>
                <c:pt idx="100612" formatCode="0.00E+00">
                  <c:v>2.0100000000000001E-3</c:v>
                </c:pt>
                <c:pt idx="100613" formatCode="0.00E+00">
                  <c:v>2.0100000000000001E-3</c:v>
                </c:pt>
                <c:pt idx="100614" formatCode="0.00E+00">
                  <c:v>2.0100000000000001E-3</c:v>
                </c:pt>
                <c:pt idx="100615" formatCode="0.00E+00">
                  <c:v>2.0100000000000001E-3</c:v>
                </c:pt>
                <c:pt idx="100616" formatCode="0.00E+00">
                  <c:v>2.0100000000000001E-3</c:v>
                </c:pt>
                <c:pt idx="100617" formatCode="0.00E+00">
                  <c:v>2.0100000000000001E-3</c:v>
                </c:pt>
                <c:pt idx="100618" formatCode="0.00E+00">
                  <c:v>2.0100000000000001E-3</c:v>
                </c:pt>
                <c:pt idx="100619" formatCode="0.00E+00">
                  <c:v>2.0100000000000001E-3</c:v>
                </c:pt>
                <c:pt idx="100620" formatCode="0.00E+00">
                  <c:v>2.0100000000000001E-3</c:v>
                </c:pt>
                <c:pt idx="100621" formatCode="0.00E+00">
                  <c:v>2.0100000000000001E-3</c:v>
                </c:pt>
                <c:pt idx="100622" formatCode="0.00E+00">
                  <c:v>2.0100000000000001E-3</c:v>
                </c:pt>
                <c:pt idx="100623" formatCode="0.00E+00">
                  <c:v>2.0100000000000001E-3</c:v>
                </c:pt>
                <c:pt idx="100624" formatCode="0.00E+00">
                  <c:v>2.0100000000000001E-3</c:v>
                </c:pt>
                <c:pt idx="100625" formatCode="0.00E+00">
                  <c:v>2.0100000000000001E-3</c:v>
                </c:pt>
                <c:pt idx="100626" formatCode="0.00E+00">
                  <c:v>2.0100000000000001E-3</c:v>
                </c:pt>
                <c:pt idx="100627" formatCode="0.00E+00">
                  <c:v>2.0100000000000001E-3</c:v>
                </c:pt>
                <c:pt idx="100628" formatCode="0.00E+00">
                  <c:v>2.0200000000000001E-3</c:v>
                </c:pt>
                <c:pt idx="100629" formatCode="0.00E+00">
                  <c:v>2.0100000000000001E-3</c:v>
                </c:pt>
                <c:pt idx="100630" formatCode="0.00E+00">
                  <c:v>2.0100000000000001E-3</c:v>
                </c:pt>
                <c:pt idx="100631" formatCode="0.00E+00">
                  <c:v>2.0100000000000001E-3</c:v>
                </c:pt>
                <c:pt idx="100632" formatCode="0.00E+00">
                  <c:v>2.0100000000000001E-3</c:v>
                </c:pt>
                <c:pt idx="100633" formatCode="0.00E+00">
                  <c:v>2.0100000000000001E-3</c:v>
                </c:pt>
                <c:pt idx="100634" formatCode="0.00E+00">
                  <c:v>2.0100000000000001E-3</c:v>
                </c:pt>
                <c:pt idx="100635" formatCode="0.00E+00">
                  <c:v>2.0100000000000001E-3</c:v>
                </c:pt>
                <c:pt idx="100636" formatCode="0.00E+00">
                  <c:v>2.0100000000000001E-3</c:v>
                </c:pt>
                <c:pt idx="100637" formatCode="0.00E+00">
                  <c:v>2.0100000000000001E-3</c:v>
                </c:pt>
                <c:pt idx="100638" formatCode="0.00E+00">
                  <c:v>2.0100000000000001E-3</c:v>
                </c:pt>
                <c:pt idx="100639" formatCode="0.00E+00">
                  <c:v>2.0100000000000001E-3</c:v>
                </c:pt>
                <c:pt idx="100640" formatCode="0.00E+00">
                  <c:v>2.0100000000000001E-3</c:v>
                </c:pt>
                <c:pt idx="100641" formatCode="0.00E+00">
                  <c:v>2.0100000000000001E-3</c:v>
                </c:pt>
                <c:pt idx="100642" formatCode="0.00E+00">
                  <c:v>2.0100000000000001E-3</c:v>
                </c:pt>
                <c:pt idx="100643" formatCode="0.00E+00">
                  <c:v>2.0100000000000001E-3</c:v>
                </c:pt>
                <c:pt idx="100644" formatCode="0.00E+00">
                  <c:v>2.0100000000000001E-3</c:v>
                </c:pt>
                <c:pt idx="100645" formatCode="0.00E+00">
                  <c:v>2.0100000000000001E-3</c:v>
                </c:pt>
                <c:pt idx="100646" formatCode="0.00E+00">
                  <c:v>2.0100000000000001E-3</c:v>
                </c:pt>
                <c:pt idx="100647" formatCode="0.00E+00">
                  <c:v>2.0100000000000001E-3</c:v>
                </c:pt>
                <c:pt idx="100648" formatCode="0.00E+00">
                  <c:v>2.0100000000000001E-3</c:v>
                </c:pt>
                <c:pt idx="100649" formatCode="0.00E+00">
                  <c:v>2.0100000000000001E-3</c:v>
                </c:pt>
                <c:pt idx="100650" formatCode="0.00E+00">
                  <c:v>2.0100000000000001E-3</c:v>
                </c:pt>
                <c:pt idx="100651" formatCode="0.00E+00">
                  <c:v>2.0100000000000001E-3</c:v>
                </c:pt>
                <c:pt idx="100652" formatCode="0.00E+00">
                  <c:v>2.0100000000000001E-3</c:v>
                </c:pt>
                <c:pt idx="100653" formatCode="0.00E+00">
                  <c:v>2.0100000000000001E-3</c:v>
                </c:pt>
                <c:pt idx="100654" formatCode="0.00E+00">
                  <c:v>2.0100000000000001E-3</c:v>
                </c:pt>
                <c:pt idx="100655" formatCode="0.00E+00">
                  <c:v>2.0100000000000001E-3</c:v>
                </c:pt>
                <c:pt idx="100656" formatCode="0.00E+00">
                  <c:v>2.0100000000000001E-3</c:v>
                </c:pt>
                <c:pt idx="100657" formatCode="0.00E+00">
                  <c:v>2.0100000000000001E-3</c:v>
                </c:pt>
                <c:pt idx="100658" formatCode="0.00E+00">
                  <c:v>2.0100000000000001E-3</c:v>
                </c:pt>
                <c:pt idx="100659" formatCode="0.00E+00">
                  <c:v>2.0200000000000001E-3</c:v>
                </c:pt>
                <c:pt idx="100660" formatCode="0.00E+00">
                  <c:v>2.0100000000000001E-3</c:v>
                </c:pt>
                <c:pt idx="100661" formatCode="0.00E+00">
                  <c:v>2.0100000000000001E-3</c:v>
                </c:pt>
                <c:pt idx="100662" formatCode="0.00E+00">
                  <c:v>2.0200000000000001E-3</c:v>
                </c:pt>
                <c:pt idx="100663" formatCode="0.00E+00">
                  <c:v>2.0200000000000001E-3</c:v>
                </c:pt>
                <c:pt idx="100664" formatCode="0.00E+00">
                  <c:v>2.0200000000000001E-3</c:v>
                </c:pt>
                <c:pt idx="100665" formatCode="0.00E+00">
                  <c:v>2.0200000000000001E-3</c:v>
                </c:pt>
                <c:pt idx="100666" formatCode="0.00E+00">
                  <c:v>2.0200000000000001E-3</c:v>
                </c:pt>
                <c:pt idx="100667" formatCode="0.00E+00">
                  <c:v>2.0200000000000001E-3</c:v>
                </c:pt>
                <c:pt idx="100668" formatCode="0.00E+00">
                  <c:v>2.0200000000000001E-3</c:v>
                </c:pt>
                <c:pt idx="100669" formatCode="0.00E+00">
                  <c:v>2.0200000000000001E-3</c:v>
                </c:pt>
                <c:pt idx="100670" formatCode="0.00E+00">
                  <c:v>2.0100000000000001E-3</c:v>
                </c:pt>
                <c:pt idx="100671" formatCode="0.00E+00">
                  <c:v>2.0100000000000001E-3</c:v>
                </c:pt>
                <c:pt idx="100672" formatCode="0.00E+00">
                  <c:v>2.0200000000000001E-3</c:v>
                </c:pt>
                <c:pt idx="100673" formatCode="0.00E+00">
                  <c:v>2.0100000000000001E-3</c:v>
                </c:pt>
                <c:pt idx="100674" formatCode="0.00E+00">
                  <c:v>2.0100000000000001E-3</c:v>
                </c:pt>
                <c:pt idx="100675" formatCode="0.00E+00">
                  <c:v>2.0200000000000001E-3</c:v>
                </c:pt>
                <c:pt idx="100676" formatCode="0.00E+00">
                  <c:v>2.0100000000000001E-3</c:v>
                </c:pt>
                <c:pt idx="100677" formatCode="0.00E+00">
                  <c:v>2.0100000000000001E-3</c:v>
                </c:pt>
                <c:pt idx="100678" formatCode="0.00E+00">
                  <c:v>2.0100000000000001E-3</c:v>
                </c:pt>
                <c:pt idx="100679" formatCode="0.00E+00">
                  <c:v>2.0100000000000001E-3</c:v>
                </c:pt>
                <c:pt idx="100680" formatCode="0.00E+00">
                  <c:v>2.0100000000000001E-3</c:v>
                </c:pt>
                <c:pt idx="100681" formatCode="0.00E+00">
                  <c:v>2.0200000000000001E-3</c:v>
                </c:pt>
                <c:pt idx="100682" formatCode="0.00E+00">
                  <c:v>2.0200000000000001E-3</c:v>
                </c:pt>
                <c:pt idx="100683" formatCode="0.00E+00">
                  <c:v>2.0100000000000001E-3</c:v>
                </c:pt>
                <c:pt idx="100684" formatCode="0.00E+00">
                  <c:v>2.0100000000000001E-3</c:v>
                </c:pt>
                <c:pt idx="100685" formatCode="0.00E+00">
                  <c:v>2.0100000000000001E-3</c:v>
                </c:pt>
                <c:pt idx="100686" formatCode="0.00E+00">
                  <c:v>2.0200000000000001E-3</c:v>
                </c:pt>
                <c:pt idx="100687" formatCode="0.00E+00">
                  <c:v>2.0100000000000001E-3</c:v>
                </c:pt>
                <c:pt idx="100688" formatCode="0.00E+00">
                  <c:v>2.0200000000000001E-3</c:v>
                </c:pt>
                <c:pt idx="100689" formatCode="0.00E+00">
                  <c:v>2.0200000000000001E-3</c:v>
                </c:pt>
                <c:pt idx="100690" formatCode="0.00E+00">
                  <c:v>2.0200000000000001E-3</c:v>
                </c:pt>
                <c:pt idx="100691" formatCode="0.00E+00">
                  <c:v>2.0200000000000001E-3</c:v>
                </c:pt>
                <c:pt idx="100692" formatCode="0.00E+00">
                  <c:v>2.0100000000000001E-3</c:v>
                </c:pt>
                <c:pt idx="100693" formatCode="0.00E+00">
                  <c:v>2.0200000000000001E-3</c:v>
                </c:pt>
                <c:pt idx="100694" formatCode="0.00E+00">
                  <c:v>2.0200000000000001E-3</c:v>
                </c:pt>
                <c:pt idx="100695" formatCode="0.00E+00">
                  <c:v>2.0200000000000001E-3</c:v>
                </c:pt>
                <c:pt idx="100696" formatCode="0.00E+00">
                  <c:v>2.0100000000000001E-3</c:v>
                </c:pt>
                <c:pt idx="100697" formatCode="0.00E+00">
                  <c:v>2.0200000000000001E-3</c:v>
                </c:pt>
                <c:pt idx="100698" formatCode="0.00E+00">
                  <c:v>2.0200000000000001E-3</c:v>
                </c:pt>
                <c:pt idx="100699" formatCode="0.00E+00">
                  <c:v>2.0200000000000001E-3</c:v>
                </c:pt>
                <c:pt idx="100700" formatCode="0.00E+00">
                  <c:v>2.0100000000000001E-3</c:v>
                </c:pt>
                <c:pt idx="100701" formatCode="0.00E+00">
                  <c:v>2.0100000000000001E-3</c:v>
                </c:pt>
                <c:pt idx="100702" formatCode="0.00E+00">
                  <c:v>2.0200000000000001E-3</c:v>
                </c:pt>
                <c:pt idx="100703" formatCode="0.00E+00">
                  <c:v>2.0200000000000001E-3</c:v>
                </c:pt>
                <c:pt idx="100704" formatCode="0.00E+00">
                  <c:v>2.0100000000000001E-3</c:v>
                </c:pt>
                <c:pt idx="100705" formatCode="0.00E+00">
                  <c:v>2.0200000000000001E-3</c:v>
                </c:pt>
                <c:pt idx="100706" formatCode="0.00E+00">
                  <c:v>2.0100000000000001E-3</c:v>
                </c:pt>
                <c:pt idx="100707" formatCode="0.00E+00">
                  <c:v>2.0200000000000001E-3</c:v>
                </c:pt>
                <c:pt idx="100708" formatCode="0.00E+00">
                  <c:v>2.0200000000000001E-3</c:v>
                </c:pt>
                <c:pt idx="100709" formatCode="0.00E+00">
                  <c:v>2.0100000000000001E-3</c:v>
                </c:pt>
                <c:pt idx="100710" formatCode="0.00E+00">
                  <c:v>2.0200000000000001E-3</c:v>
                </c:pt>
                <c:pt idx="100711" formatCode="0.00E+00">
                  <c:v>2.0200000000000001E-3</c:v>
                </c:pt>
                <c:pt idx="100712" formatCode="0.00E+00">
                  <c:v>2.0200000000000001E-3</c:v>
                </c:pt>
                <c:pt idx="100713" formatCode="0.00E+00">
                  <c:v>2.0200000000000001E-3</c:v>
                </c:pt>
                <c:pt idx="100714" formatCode="0.00E+00">
                  <c:v>2.0200000000000001E-3</c:v>
                </c:pt>
                <c:pt idx="100715" formatCode="0.00E+00">
                  <c:v>2.0200000000000001E-3</c:v>
                </c:pt>
                <c:pt idx="100716" formatCode="0.00E+00">
                  <c:v>2.0200000000000001E-3</c:v>
                </c:pt>
                <c:pt idx="100717" formatCode="0.00E+00">
                  <c:v>2.0200000000000001E-3</c:v>
                </c:pt>
                <c:pt idx="100718" formatCode="0.00E+00">
                  <c:v>2.0200000000000001E-3</c:v>
                </c:pt>
                <c:pt idx="100719" formatCode="0.00E+00">
                  <c:v>2.0200000000000001E-3</c:v>
                </c:pt>
                <c:pt idx="100720" formatCode="0.00E+00">
                  <c:v>2.0200000000000001E-3</c:v>
                </c:pt>
                <c:pt idx="100721" formatCode="0.00E+00">
                  <c:v>2.0200000000000001E-3</c:v>
                </c:pt>
                <c:pt idx="100722" formatCode="0.00E+00">
                  <c:v>2.0200000000000001E-3</c:v>
                </c:pt>
                <c:pt idx="100723" formatCode="0.00E+00">
                  <c:v>2.0200000000000001E-3</c:v>
                </c:pt>
                <c:pt idx="100724" formatCode="0.00E+00">
                  <c:v>2.0200000000000001E-3</c:v>
                </c:pt>
                <c:pt idx="100725" formatCode="0.00E+00">
                  <c:v>2.0200000000000001E-3</c:v>
                </c:pt>
                <c:pt idx="100726" formatCode="0.00E+00">
                  <c:v>2.0200000000000001E-3</c:v>
                </c:pt>
                <c:pt idx="100727" formatCode="0.00E+00">
                  <c:v>2.0100000000000001E-3</c:v>
                </c:pt>
                <c:pt idx="100728" formatCode="0.00E+00">
                  <c:v>2.0200000000000001E-3</c:v>
                </c:pt>
                <c:pt idx="100729" formatCode="0.00E+00">
                  <c:v>2.0200000000000001E-3</c:v>
                </c:pt>
                <c:pt idx="100730" formatCode="0.00E+00">
                  <c:v>2.0200000000000001E-3</c:v>
                </c:pt>
                <c:pt idx="100731" formatCode="0.00E+00">
                  <c:v>2.0200000000000001E-3</c:v>
                </c:pt>
                <c:pt idx="100732" formatCode="0.00E+00">
                  <c:v>2.0200000000000001E-3</c:v>
                </c:pt>
                <c:pt idx="100733" formatCode="0.00E+00">
                  <c:v>2.0200000000000001E-3</c:v>
                </c:pt>
                <c:pt idx="100734" formatCode="0.00E+00">
                  <c:v>2.0200000000000001E-3</c:v>
                </c:pt>
                <c:pt idx="100735" formatCode="0.00E+00">
                  <c:v>2.0200000000000001E-3</c:v>
                </c:pt>
                <c:pt idx="100736" formatCode="0.00E+00">
                  <c:v>2.0200000000000001E-3</c:v>
                </c:pt>
                <c:pt idx="100737" formatCode="0.00E+00">
                  <c:v>2.0200000000000001E-3</c:v>
                </c:pt>
                <c:pt idx="100738" formatCode="0.00E+00">
                  <c:v>2.0200000000000001E-3</c:v>
                </c:pt>
                <c:pt idx="100739" formatCode="0.00E+00">
                  <c:v>2.0200000000000001E-3</c:v>
                </c:pt>
                <c:pt idx="100740" formatCode="0.00E+00">
                  <c:v>2.0200000000000001E-3</c:v>
                </c:pt>
                <c:pt idx="100741" formatCode="0.00E+00">
                  <c:v>2.0200000000000001E-3</c:v>
                </c:pt>
                <c:pt idx="100742" formatCode="0.00E+00">
                  <c:v>2.0200000000000001E-3</c:v>
                </c:pt>
                <c:pt idx="100743" formatCode="0.00E+00">
                  <c:v>2.0200000000000001E-3</c:v>
                </c:pt>
                <c:pt idx="100744" formatCode="0.00E+00">
                  <c:v>2.0200000000000001E-3</c:v>
                </c:pt>
                <c:pt idx="100745" formatCode="0.00E+00">
                  <c:v>2.0100000000000001E-3</c:v>
                </c:pt>
                <c:pt idx="100746" formatCode="0.00E+00">
                  <c:v>2.0200000000000001E-3</c:v>
                </c:pt>
                <c:pt idx="100747" formatCode="0.00E+00">
                  <c:v>2.0200000000000001E-3</c:v>
                </c:pt>
                <c:pt idx="100748" formatCode="0.00E+00">
                  <c:v>2.0200000000000001E-3</c:v>
                </c:pt>
                <c:pt idx="100749" formatCode="0.00E+00">
                  <c:v>2.0200000000000001E-3</c:v>
                </c:pt>
                <c:pt idx="100750" formatCode="0.00E+00">
                  <c:v>2.0200000000000001E-3</c:v>
                </c:pt>
                <c:pt idx="100751" formatCode="0.00E+00">
                  <c:v>2.0200000000000001E-3</c:v>
                </c:pt>
                <c:pt idx="100752" formatCode="0.00E+00">
                  <c:v>2.0200000000000001E-3</c:v>
                </c:pt>
                <c:pt idx="100753" formatCode="0.00E+00">
                  <c:v>2.0200000000000001E-3</c:v>
                </c:pt>
                <c:pt idx="100754" formatCode="0.00E+00">
                  <c:v>2.0200000000000001E-3</c:v>
                </c:pt>
                <c:pt idx="100755" formatCode="0.00E+00">
                  <c:v>2.0200000000000001E-3</c:v>
                </c:pt>
                <c:pt idx="100756" formatCode="0.00E+00">
                  <c:v>2.0200000000000001E-3</c:v>
                </c:pt>
                <c:pt idx="100757" formatCode="0.00E+00">
                  <c:v>2.0200000000000001E-3</c:v>
                </c:pt>
                <c:pt idx="100758" formatCode="0.00E+00">
                  <c:v>2.0200000000000001E-3</c:v>
                </c:pt>
                <c:pt idx="100759" formatCode="0.00E+00">
                  <c:v>2.0200000000000001E-3</c:v>
                </c:pt>
                <c:pt idx="100760" formatCode="0.00E+00">
                  <c:v>2.0200000000000001E-3</c:v>
                </c:pt>
                <c:pt idx="100761" formatCode="0.00E+00">
                  <c:v>2.0200000000000001E-3</c:v>
                </c:pt>
                <c:pt idx="100762" formatCode="0.00E+00">
                  <c:v>2.0200000000000001E-3</c:v>
                </c:pt>
                <c:pt idx="100763" formatCode="0.00E+00">
                  <c:v>2.0200000000000001E-3</c:v>
                </c:pt>
                <c:pt idx="100764" formatCode="0.00E+00">
                  <c:v>2.0200000000000001E-3</c:v>
                </c:pt>
                <c:pt idx="100765" formatCode="0.00E+00">
                  <c:v>2.0200000000000001E-3</c:v>
                </c:pt>
                <c:pt idx="100766" formatCode="0.00E+00">
                  <c:v>2.0200000000000001E-3</c:v>
                </c:pt>
                <c:pt idx="100767" formatCode="0.00E+00">
                  <c:v>2.0200000000000001E-3</c:v>
                </c:pt>
                <c:pt idx="100768" formatCode="0.00E+00">
                  <c:v>2.0200000000000001E-3</c:v>
                </c:pt>
                <c:pt idx="100769" formatCode="0.00E+00">
                  <c:v>2.0200000000000001E-3</c:v>
                </c:pt>
                <c:pt idx="100770" formatCode="0.00E+00">
                  <c:v>2.0200000000000001E-3</c:v>
                </c:pt>
                <c:pt idx="100771" formatCode="0.00E+00">
                  <c:v>2.0200000000000001E-3</c:v>
                </c:pt>
                <c:pt idx="100772" formatCode="0.00E+00">
                  <c:v>2.0200000000000001E-3</c:v>
                </c:pt>
                <c:pt idx="100773" formatCode="0.00E+00">
                  <c:v>2.0200000000000001E-3</c:v>
                </c:pt>
                <c:pt idx="100774" formatCode="0.00E+00">
                  <c:v>2.0200000000000001E-3</c:v>
                </c:pt>
                <c:pt idx="100775" formatCode="0.00E+00">
                  <c:v>2.0200000000000001E-3</c:v>
                </c:pt>
                <c:pt idx="100776" formatCode="0.00E+00">
                  <c:v>2.0200000000000001E-3</c:v>
                </c:pt>
                <c:pt idx="100777" formatCode="0.00E+00">
                  <c:v>2.0200000000000001E-3</c:v>
                </c:pt>
                <c:pt idx="100778" formatCode="0.00E+00">
                  <c:v>2.0200000000000001E-3</c:v>
                </c:pt>
                <c:pt idx="100779" formatCode="0.00E+00">
                  <c:v>2.0200000000000001E-3</c:v>
                </c:pt>
                <c:pt idx="100780" formatCode="0.00E+00">
                  <c:v>2.0200000000000001E-3</c:v>
                </c:pt>
                <c:pt idx="100781" formatCode="0.00E+00">
                  <c:v>2.0200000000000001E-3</c:v>
                </c:pt>
                <c:pt idx="100782" formatCode="0.00E+00">
                  <c:v>2.0200000000000001E-3</c:v>
                </c:pt>
                <c:pt idx="100783" formatCode="0.00E+00">
                  <c:v>2.0200000000000001E-3</c:v>
                </c:pt>
                <c:pt idx="100784" formatCode="0.00E+00">
                  <c:v>2.0200000000000001E-3</c:v>
                </c:pt>
                <c:pt idx="100785" formatCode="0.00E+00">
                  <c:v>2.0200000000000001E-3</c:v>
                </c:pt>
                <c:pt idx="100786" formatCode="0.00E+00">
                  <c:v>2.0200000000000001E-3</c:v>
                </c:pt>
                <c:pt idx="100787" formatCode="0.00E+00">
                  <c:v>2.0200000000000001E-3</c:v>
                </c:pt>
                <c:pt idx="100788" formatCode="0.00E+00">
                  <c:v>2.0200000000000001E-3</c:v>
                </c:pt>
                <c:pt idx="100789" formatCode="0.00E+00">
                  <c:v>2.0200000000000001E-3</c:v>
                </c:pt>
                <c:pt idx="100790" formatCode="0.00E+00">
                  <c:v>2.0200000000000001E-3</c:v>
                </c:pt>
                <c:pt idx="100791" formatCode="0.00E+00">
                  <c:v>2.0200000000000001E-3</c:v>
                </c:pt>
                <c:pt idx="100792" formatCode="0.00E+00">
                  <c:v>2.0200000000000001E-3</c:v>
                </c:pt>
                <c:pt idx="100793" formatCode="0.00E+00">
                  <c:v>2.0200000000000001E-3</c:v>
                </c:pt>
                <c:pt idx="100794" formatCode="0.00E+00">
                  <c:v>2.0200000000000001E-3</c:v>
                </c:pt>
                <c:pt idx="100795" formatCode="0.00E+00">
                  <c:v>2.0200000000000001E-3</c:v>
                </c:pt>
                <c:pt idx="100796" formatCode="0.00E+00">
                  <c:v>2.0200000000000001E-3</c:v>
                </c:pt>
                <c:pt idx="100797" formatCode="0.00E+00">
                  <c:v>2.0200000000000001E-3</c:v>
                </c:pt>
                <c:pt idx="100798" formatCode="0.00E+00">
                  <c:v>2.0200000000000001E-3</c:v>
                </c:pt>
                <c:pt idx="100799" formatCode="0.00E+00">
                  <c:v>2.0200000000000001E-3</c:v>
                </c:pt>
                <c:pt idx="100800" formatCode="0.00E+00">
                  <c:v>2.0200000000000001E-3</c:v>
                </c:pt>
                <c:pt idx="100801" formatCode="0.00E+00">
                  <c:v>2.0200000000000001E-3</c:v>
                </c:pt>
                <c:pt idx="100802" formatCode="0.00E+00">
                  <c:v>2.0200000000000001E-3</c:v>
                </c:pt>
                <c:pt idx="100803" formatCode="0.00E+00">
                  <c:v>2.0200000000000001E-3</c:v>
                </c:pt>
                <c:pt idx="100804" formatCode="0.00E+00">
                  <c:v>2.0200000000000001E-3</c:v>
                </c:pt>
                <c:pt idx="100805" formatCode="0.00E+00">
                  <c:v>2.0200000000000001E-3</c:v>
                </c:pt>
                <c:pt idx="100806" formatCode="0.00E+00">
                  <c:v>2.0200000000000001E-3</c:v>
                </c:pt>
                <c:pt idx="100807" formatCode="0.00E+00">
                  <c:v>2.0200000000000001E-3</c:v>
                </c:pt>
                <c:pt idx="100808" formatCode="0.00E+00">
                  <c:v>2.0200000000000001E-3</c:v>
                </c:pt>
                <c:pt idx="100809" formatCode="0.00E+00">
                  <c:v>2.0200000000000001E-3</c:v>
                </c:pt>
                <c:pt idx="100810" formatCode="0.00E+00">
                  <c:v>2.0200000000000001E-3</c:v>
                </c:pt>
                <c:pt idx="100811" formatCode="0.00E+00">
                  <c:v>2.0200000000000001E-3</c:v>
                </c:pt>
                <c:pt idx="100812" formatCode="0.00E+00">
                  <c:v>2.0200000000000001E-3</c:v>
                </c:pt>
                <c:pt idx="100813" formatCode="0.00E+00">
                  <c:v>2.0200000000000001E-3</c:v>
                </c:pt>
                <c:pt idx="100814" formatCode="0.00E+00">
                  <c:v>2.0200000000000001E-3</c:v>
                </c:pt>
                <c:pt idx="100815" formatCode="0.00E+00">
                  <c:v>2.0200000000000001E-3</c:v>
                </c:pt>
                <c:pt idx="100816" formatCode="0.00E+00">
                  <c:v>2.0200000000000001E-3</c:v>
                </c:pt>
                <c:pt idx="100817" formatCode="0.00E+00">
                  <c:v>2.0200000000000001E-3</c:v>
                </c:pt>
                <c:pt idx="100818" formatCode="0.00E+00">
                  <c:v>2.0200000000000001E-3</c:v>
                </c:pt>
                <c:pt idx="100819" formatCode="0.00E+00">
                  <c:v>2.0200000000000001E-3</c:v>
                </c:pt>
                <c:pt idx="100820" formatCode="0.00E+00">
                  <c:v>2.0200000000000001E-3</c:v>
                </c:pt>
                <c:pt idx="100821" formatCode="0.00E+00">
                  <c:v>2.0200000000000001E-3</c:v>
                </c:pt>
                <c:pt idx="100822" formatCode="0.00E+00">
                  <c:v>2.0200000000000001E-3</c:v>
                </c:pt>
                <c:pt idx="100823" formatCode="0.00E+00">
                  <c:v>2.0200000000000001E-3</c:v>
                </c:pt>
                <c:pt idx="100824" formatCode="0.00E+00">
                  <c:v>2.0200000000000001E-3</c:v>
                </c:pt>
                <c:pt idx="100825" formatCode="0.00E+00">
                  <c:v>2.0200000000000001E-3</c:v>
                </c:pt>
                <c:pt idx="100826" formatCode="0.00E+00">
                  <c:v>2.0200000000000001E-3</c:v>
                </c:pt>
                <c:pt idx="100827" formatCode="0.00E+00">
                  <c:v>2.0200000000000001E-3</c:v>
                </c:pt>
                <c:pt idx="100828" formatCode="0.00E+00">
                  <c:v>2.0200000000000001E-3</c:v>
                </c:pt>
                <c:pt idx="100829" formatCode="0.00E+00">
                  <c:v>2.0200000000000001E-3</c:v>
                </c:pt>
                <c:pt idx="100830" formatCode="0.00E+00">
                  <c:v>2.0200000000000001E-3</c:v>
                </c:pt>
                <c:pt idx="100831" formatCode="0.00E+00">
                  <c:v>2.0200000000000001E-3</c:v>
                </c:pt>
                <c:pt idx="100832" formatCode="0.00E+00">
                  <c:v>2.0200000000000001E-3</c:v>
                </c:pt>
                <c:pt idx="100833" formatCode="0.00E+00">
                  <c:v>2.0200000000000001E-3</c:v>
                </c:pt>
                <c:pt idx="100834" formatCode="0.00E+00">
                  <c:v>2.0200000000000001E-3</c:v>
                </c:pt>
                <c:pt idx="100835" formatCode="0.00E+00">
                  <c:v>2.0200000000000001E-3</c:v>
                </c:pt>
                <c:pt idx="100836" formatCode="0.00E+00">
                  <c:v>2.0200000000000001E-3</c:v>
                </c:pt>
                <c:pt idx="100837" formatCode="0.00E+00">
                  <c:v>2.0200000000000001E-3</c:v>
                </c:pt>
                <c:pt idx="100838" formatCode="0.00E+00">
                  <c:v>2.0200000000000001E-3</c:v>
                </c:pt>
                <c:pt idx="100839" formatCode="0.00E+00">
                  <c:v>2.0200000000000001E-3</c:v>
                </c:pt>
                <c:pt idx="100840" formatCode="0.00E+00">
                  <c:v>2.0200000000000001E-3</c:v>
                </c:pt>
                <c:pt idx="100841" formatCode="0.00E+00">
                  <c:v>2.0200000000000001E-3</c:v>
                </c:pt>
                <c:pt idx="100842" formatCode="0.00E+00">
                  <c:v>2.0200000000000001E-3</c:v>
                </c:pt>
                <c:pt idx="100843" formatCode="0.00E+00">
                  <c:v>2.0200000000000001E-3</c:v>
                </c:pt>
                <c:pt idx="100844" formatCode="0.00E+00">
                  <c:v>2.0200000000000001E-3</c:v>
                </c:pt>
                <c:pt idx="100845" formatCode="0.00E+00">
                  <c:v>2.0200000000000001E-3</c:v>
                </c:pt>
                <c:pt idx="100846" formatCode="0.00E+00">
                  <c:v>2.0200000000000001E-3</c:v>
                </c:pt>
                <c:pt idx="100847" formatCode="0.00E+00">
                  <c:v>2.0200000000000001E-3</c:v>
                </c:pt>
                <c:pt idx="100848" formatCode="0.00E+00">
                  <c:v>2.0200000000000001E-3</c:v>
                </c:pt>
                <c:pt idx="100849" formatCode="0.00E+00">
                  <c:v>2.0200000000000001E-3</c:v>
                </c:pt>
                <c:pt idx="100850" formatCode="0.00E+00">
                  <c:v>2.0200000000000001E-3</c:v>
                </c:pt>
                <c:pt idx="100851" formatCode="0.00E+00">
                  <c:v>2.0200000000000001E-3</c:v>
                </c:pt>
                <c:pt idx="100852" formatCode="0.00E+00">
                  <c:v>2.0200000000000001E-3</c:v>
                </c:pt>
                <c:pt idx="100853" formatCode="0.00E+00">
                  <c:v>2.0200000000000001E-3</c:v>
                </c:pt>
                <c:pt idx="100854" formatCode="0.00E+00">
                  <c:v>2.0200000000000001E-3</c:v>
                </c:pt>
                <c:pt idx="100855" formatCode="0.00E+00">
                  <c:v>2.0200000000000001E-3</c:v>
                </c:pt>
                <c:pt idx="100856" formatCode="0.00E+00">
                  <c:v>2.0200000000000001E-3</c:v>
                </c:pt>
                <c:pt idx="100857" formatCode="0.00E+00">
                  <c:v>2.0200000000000001E-3</c:v>
                </c:pt>
                <c:pt idx="100858" formatCode="0.00E+00">
                  <c:v>2.0200000000000001E-3</c:v>
                </c:pt>
                <c:pt idx="100859" formatCode="0.00E+00">
                  <c:v>2.0200000000000001E-3</c:v>
                </c:pt>
                <c:pt idx="100860" formatCode="0.00E+00">
                  <c:v>2.0200000000000001E-3</c:v>
                </c:pt>
                <c:pt idx="100861" formatCode="0.00E+00">
                  <c:v>2.0200000000000001E-3</c:v>
                </c:pt>
                <c:pt idx="100862" formatCode="0.00E+00">
                  <c:v>2.0200000000000001E-3</c:v>
                </c:pt>
                <c:pt idx="100863" formatCode="0.00E+00">
                  <c:v>2.0200000000000001E-3</c:v>
                </c:pt>
                <c:pt idx="100864" formatCode="0.00E+00">
                  <c:v>2.0200000000000001E-3</c:v>
                </c:pt>
                <c:pt idx="100865" formatCode="0.00E+00">
                  <c:v>2.0200000000000001E-3</c:v>
                </c:pt>
                <c:pt idx="100866" formatCode="0.00E+00">
                  <c:v>2.0200000000000001E-3</c:v>
                </c:pt>
                <c:pt idx="100867" formatCode="0.00E+00">
                  <c:v>2.0200000000000001E-3</c:v>
                </c:pt>
                <c:pt idx="100868" formatCode="0.00E+00">
                  <c:v>2.0200000000000001E-3</c:v>
                </c:pt>
                <c:pt idx="100869" formatCode="0.00E+00">
                  <c:v>2.0200000000000001E-3</c:v>
                </c:pt>
                <c:pt idx="100870" formatCode="0.00E+00">
                  <c:v>2.0200000000000001E-3</c:v>
                </c:pt>
                <c:pt idx="100871" formatCode="0.00E+00">
                  <c:v>2.0200000000000001E-3</c:v>
                </c:pt>
                <c:pt idx="100872" formatCode="0.00E+00">
                  <c:v>2.0200000000000001E-3</c:v>
                </c:pt>
                <c:pt idx="100873" formatCode="0.00E+00">
                  <c:v>2.0200000000000001E-3</c:v>
                </c:pt>
                <c:pt idx="100874" formatCode="0.00E+00">
                  <c:v>2.0200000000000001E-3</c:v>
                </c:pt>
                <c:pt idx="100875" formatCode="0.00E+00">
                  <c:v>2.0200000000000001E-3</c:v>
                </c:pt>
                <c:pt idx="100876" formatCode="0.00E+00">
                  <c:v>2.0200000000000001E-3</c:v>
                </c:pt>
                <c:pt idx="100877" formatCode="0.00E+00">
                  <c:v>2.0200000000000001E-3</c:v>
                </c:pt>
                <c:pt idx="100878" formatCode="0.00E+00">
                  <c:v>2.0200000000000001E-3</c:v>
                </c:pt>
                <c:pt idx="100879" formatCode="0.00E+00">
                  <c:v>2.0200000000000001E-3</c:v>
                </c:pt>
                <c:pt idx="100880" formatCode="0.00E+00">
                  <c:v>2.0200000000000001E-3</c:v>
                </c:pt>
                <c:pt idx="100881" formatCode="0.00E+00">
                  <c:v>2.0200000000000001E-3</c:v>
                </c:pt>
                <c:pt idx="100882" formatCode="0.00E+00">
                  <c:v>2.0200000000000001E-3</c:v>
                </c:pt>
                <c:pt idx="100883" formatCode="0.00E+00">
                  <c:v>2.0200000000000001E-3</c:v>
                </c:pt>
                <c:pt idx="100884" formatCode="0.00E+00">
                  <c:v>2.0200000000000001E-3</c:v>
                </c:pt>
                <c:pt idx="100885" formatCode="0.00E+00">
                  <c:v>2.0200000000000001E-3</c:v>
                </c:pt>
                <c:pt idx="100886" formatCode="0.00E+00">
                  <c:v>2.0200000000000001E-3</c:v>
                </c:pt>
                <c:pt idx="100887" formatCode="0.00E+00">
                  <c:v>2.0200000000000001E-3</c:v>
                </c:pt>
                <c:pt idx="100888" formatCode="0.00E+00">
                  <c:v>2.0200000000000001E-3</c:v>
                </c:pt>
                <c:pt idx="100889" formatCode="0.00E+00">
                  <c:v>2.0200000000000001E-3</c:v>
                </c:pt>
                <c:pt idx="100890" formatCode="0.00E+00">
                  <c:v>2.0200000000000001E-3</c:v>
                </c:pt>
                <c:pt idx="100891" formatCode="0.00E+00">
                  <c:v>2.0200000000000001E-3</c:v>
                </c:pt>
                <c:pt idx="100892" formatCode="0.00E+00">
                  <c:v>2.0200000000000001E-3</c:v>
                </c:pt>
                <c:pt idx="100893" formatCode="0.00E+00">
                  <c:v>2.0200000000000001E-3</c:v>
                </c:pt>
                <c:pt idx="100894" formatCode="0.00E+00">
                  <c:v>2.0200000000000001E-3</c:v>
                </c:pt>
                <c:pt idx="100895" formatCode="0.00E+00">
                  <c:v>2.0200000000000001E-3</c:v>
                </c:pt>
                <c:pt idx="100896" formatCode="0.00E+00">
                  <c:v>2.0200000000000001E-3</c:v>
                </c:pt>
                <c:pt idx="100897" formatCode="0.00E+00">
                  <c:v>2.0200000000000001E-3</c:v>
                </c:pt>
                <c:pt idx="100898" formatCode="0.00E+00">
                  <c:v>2.0200000000000001E-3</c:v>
                </c:pt>
                <c:pt idx="100899" formatCode="0.00E+00">
                  <c:v>2.0200000000000001E-3</c:v>
                </c:pt>
                <c:pt idx="100900" formatCode="0.00E+00">
                  <c:v>2.0200000000000001E-3</c:v>
                </c:pt>
                <c:pt idx="100901" formatCode="0.00E+00">
                  <c:v>2.0200000000000001E-3</c:v>
                </c:pt>
                <c:pt idx="100902" formatCode="0.00E+00">
                  <c:v>2.0200000000000001E-3</c:v>
                </c:pt>
                <c:pt idx="100903" formatCode="0.00E+00">
                  <c:v>2.0200000000000001E-3</c:v>
                </c:pt>
                <c:pt idx="100904" formatCode="0.00E+00">
                  <c:v>2.0200000000000001E-3</c:v>
                </c:pt>
                <c:pt idx="100905" formatCode="0.00E+00">
                  <c:v>2.0200000000000001E-3</c:v>
                </c:pt>
                <c:pt idx="100906" formatCode="0.00E+00">
                  <c:v>2.0200000000000001E-3</c:v>
                </c:pt>
                <c:pt idx="100907" formatCode="0.00E+00">
                  <c:v>2.0200000000000001E-3</c:v>
                </c:pt>
                <c:pt idx="100908" formatCode="0.00E+00">
                  <c:v>2.0200000000000001E-3</c:v>
                </c:pt>
                <c:pt idx="100909" formatCode="0.00E+00">
                  <c:v>2.0200000000000001E-3</c:v>
                </c:pt>
                <c:pt idx="100910" formatCode="0.00E+00">
                  <c:v>2.0200000000000001E-3</c:v>
                </c:pt>
                <c:pt idx="100911" formatCode="0.00E+00">
                  <c:v>2.0200000000000001E-3</c:v>
                </c:pt>
                <c:pt idx="100912" formatCode="0.00E+00">
                  <c:v>2.0200000000000001E-3</c:v>
                </c:pt>
                <c:pt idx="100913" formatCode="0.00E+00">
                  <c:v>2.0200000000000001E-3</c:v>
                </c:pt>
                <c:pt idx="100914" formatCode="0.00E+00">
                  <c:v>2.0200000000000001E-3</c:v>
                </c:pt>
                <c:pt idx="100915" formatCode="0.00E+00">
                  <c:v>2.0200000000000001E-3</c:v>
                </c:pt>
                <c:pt idx="100916" formatCode="0.00E+00">
                  <c:v>2.0200000000000001E-3</c:v>
                </c:pt>
                <c:pt idx="100917" formatCode="0.00E+00">
                  <c:v>2.0200000000000001E-3</c:v>
                </c:pt>
                <c:pt idx="100918" formatCode="0.00E+00">
                  <c:v>2.0200000000000001E-3</c:v>
                </c:pt>
                <c:pt idx="100919" formatCode="0.00E+00">
                  <c:v>2.0200000000000001E-3</c:v>
                </c:pt>
                <c:pt idx="100920" formatCode="0.00E+00">
                  <c:v>2.0200000000000001E-3</c:v>
                </c:pt>
                <c:pt idx="100921" formatCode="0.00E+00">
                  <c:v>2.0200000000000001E-3</c:v>
                </c:pt>
                <c:pt idx="100922" formatCode="0.00E+00">
                  <c:v>2.0200000000000001E-3</c:v>
                </c:pt>
                <c:pt idx="100923" formatCode="0.00E+00">
                  <c:v>2.0200000000000001E-3</c:v>
                </c:pt>
                <c:pt idx="100924" formatCode="0.00E+00">
                  <c:v>2.0200000000000001E-3</c:v>
                </c:pt>
                <c:pt idx="100925" formatCode="0.00E+00">
                  <c:v>2.0200000000000001E-3</c:v>
                </c:pt>
                <c:pt idx="100926" formatCode="0.00E+00">
                  <c:v>2.0200000000000001E-3</c:v>
                </c:pt>
                <c:pt idx="100927" formatCode="0.00E+00">
                  <c:v>2.0200000000000001E-3</c:v>
                </c:pt>
                <c:pt idx="100928" formatCode="0.00E+00">
                  <c:v>2.0200000000000001E-3</c:v>
                </c:pt>
                <c:pt idx="100929" formatCode="0.00E+00">
                  <c:v>2.0200000000000001E-3</c:v>
                </c:pt>
                <c:pt idx="100930" formatCode="0.00E+00">
                  <c:v>2.0200000000000001E-3</c:v>
                </c:pt>
                <c:pt idx="100931" formatCode="0.00E+00">
                  <c:v>2.0200000000000001E-3</c:v>
                </c:pt>
                <c:pt idx="100932" formatCode="0.00E+00">
                  <c:v>2.0200000000000001E-3</c:v>
                </c:pt>
                <c:pt idx="100933" formatCode="0.00E+00">
                  <c:v>2.0200000000000001E-3</c:v>
                </c:pt>
                <c:pt idx="100934" formatCode="0.00E+00">
                  <c:v>2.0200000000000001E-3</c:v>
                </c:pt>
                <c:pt idx="100935" formatCode="0.00E+00">
                  <c:v>2.0200000000000001E-3</c:v>
                </c:pt>
                <c:pt idx="100936" formatCode="0.00E+00">
                  <c:v>2.0200000000000001E-3</c:v>
                </c:pt>
                <c:pt idx="100937" formatCode="0.00E+00">
                  <c:v>2.0200000000000001E-3</c:v>
                </c:pt>
                <c:pt idx="100938" formatCode="0.00E+00">
                  <c:v>2.0200000000000001E-3</c:v>
                </c:pt>
                <c:pt idx="100939" formatCode="0.00E+00">
                  <c:v>2.0200000000000001E-3</c:v>
                </c:pt>
                <c:pt idx="100940" formatCode="0.00E+00">
                  <c:v>2.0200000000000001E-3</c:v>
                </c:pt>
                <c:pt idx="100941" formatCode="0.00E+00">
                  <c:v>2.0200000000000001E-3</c:v>
                </c:pt>
                <c:pt idx="100942" formatCode="0.00E+00">
                  <c:v>2.0200000000000001E-3</c:v>
                </c:pt>
                <c:pt idx="100943" formatCode="0.00E+00">
                  <c:v>2.0200000000000001E-3</c:v>
                </c:pt>
                <c:pt idx="100944" formatCode="0.00E+00">
                  <c:v>2.0200000000000001E-3</c:v>
                </c:pt>
                <c:pt idx="100945" formatCode="0.00E+00">
                  <c:v>2.0200000000000001E-3</c:v>
                </c:pt>
                <c:pt idx="100946" formatCode="0.00E+00">
                  <c:v>2.0200000000000001E-3</c:v>
                </c:pt>
                <c:pt idx="100947" formatCode="0.00E+00">
                  <c:v>2.0200000000000001E-3</c:v>
                </c:pt>
                <c:pt idx="100948" formatCode="0.00E+00">
                  <c:v>2.0200000000000001E-3</c:v>
                </c:pt>
                <c:pt idx="100949" formatCode="0.00E+00">
                  <c:v>2.0200000000000001E-3</c:v>
                </c:pt>
                <c:pt idx="100950" formatCode="0.00E+00">
                  <c:v>2.0200000000000001E-3</c:v>
                </c:pt>
                <c:pt idx="100951" formatCode="0.00E+00">
                  <c:v>2.0200000000000001E-3</c:v>
                </c:pt>
                <c:pt idx="100952" formatCode="0.00E+00">
                  <c:v>2.0200000000000001E-3</c:v>
                </c:pt>
                <c:pt idx="100953" formatCode="0.00E+00">
                  <c:v>2.0200000000000001E-3</c:v>
                </c:pt>
                <c:pt idx="100954" formatCode="0.00E+00">
                  <c:v>2.0200000000000001E-3</c:v>
                </c:pt>
                <c:pt idx="100955" formatCode="0.00E+00">
                  <c:v>2.0200000000000001E-3</c:v>
                </c:pt>
                <c:pt idx="100956" formatCode="0.00E+00">
                  <c:v>2.0200000000000001E-3</c:v>
                </c:pt>
                <c:pt idx="100957" formatCode="0.00E+00">
                  <c:v>2.0200000000000001E-3</c:v>
                </c:pt>
                <c:pt idx="100958" formatCode="0.00E+00">
                  <c:v>2.0200000000000001E-3</c:v>
                </c:pt>
                <c:pt idx="100959" formatCode="0.00E+00">
                  <c:v>2.0200000000000001E-3</c:v>
                </c:pt>
                <c:pt idx="100960" formatCode="0.00E+00">
                  <c:v>2.0200000000000001E-3</c:v>
                </c:pt>
                <c:pt idx="100961" formatCode="0.00E+00">
                  <c:v>2.0200000000000001E-3</c:v>
                </c:pt>
                <c:pt idx="100962" formatCode="0.00E+00">
                  <c:v>2.0200000000000001E-3</c:v>
                </c:pt>
                <c:pt idx="100963" formatCode="0.00E+00">
                  <c:v>2.0200000000000001E-3</c:v>
                </c:pt>
                <c:pt idx="100964" formatCode="0.00E+00">
                  <c:v>2.0200000000000001E-3</c:v>
                </c:pt>
                <c:pt idx="100965" formatCode="0.00E+00">
                  <c:v>2.0200000000000001E-3</c:v>
                </c:pt>
                <c:pt idx="100966" formatCode="0.00E+00">
                  <c:v>2.0200000000000001E-3</c:v>
                </c:pt>
                <c:pt idx="100967" formatCode="0.00E+00">
                  <c:v>2.0200000000000001E-3</c:v>
                </c:pt>
                <c:pt idx="100968" formatCode="0.00E+00">
                  <c:v>2.0200000000000001E-3</c:v>
                </c:pt>
                <c:pt idx="100969" formatCode="0.00E+00">
                  <c:v>2.0200000000000001E-3</c:v>
                </c:pt>
                <c:pt idx="100970" formatCode="0.00E+00">
                  <c:v>2.0200000000000001E-3</c:v>
                </c:pt>
                <c:pt idx="100971" formatCode="0.00E+00">
                  <c:v>2.0200000000000001E-3</c:v>
                </c:pt>
                <c:pt idx="100972" formatCode="0.00E+00">
                  <c:v>2.0200000000000001E-3</c:v>
                </c:pt>
                <c:pt idx="100973" formatCode="0.00E+00">
                  <c:v>2.0200000000000001E-3</c:v>
                </c:pt>
                <c:pt idx="100974" formatCode="0.00E+00">
                  <c:v>2.0200000000000001E-3</c:v>
                </c:pt>
                <c:pt idx="100975" formatCode="0.00E+00">
                  <c:v>2.0200000000000001E-3</c:v>
                </c:pt>
                <c:pt idx="100976" formatCode="0.00E+00">
                  <c:v>2.0200000000000001E-3</c:v>
                </c:pt>
                <c:pt idx="100977" formatCode="0.00E+00">
                  <c:v>2.0200000000000001E-3</c:v>
                </c:pt>
                <c:pt idx="100978" formatCode="0.00E+00">
                  <c:v>2.0200000000000001E-3</c:v>
                </c:pt>
                <c:pt idx="100979" formatCode="0.00E+00">
                  <c:v>2.0200000000000001E-3</c:v>
                </c:pt>
                <c:pt idx="100980" formatCode="0.00E+00">
                  <c:v>2.0200000000000001E-3</c:v>
                </c:pt>
                <c:pt idx="100981" formatCode="0.00E+00">
                  <c:v>2.0200000000000001E-3</c:v>
                </c:pt>
                <c:pt idx="100982" formatCode="0.00E+00">
                  <c:v>2.0200000000000001E-3</c:v>
                </c:pt>
                <c:pt idx="100983" formatCode="0.00E+00">
                  <c:v>2.0200000000000001E-3</c:v>
                </c:pt>
                <c:pt idx="100984" formatCode="0.00E+00">
                  <c:v>2.0200000000000001E-3</c:v>
                </c:pt>
                <c:pt idx="100985" formatCode="0.00E+00">
                  <c:v>2.0200000000000001E-3</c:v>
                </c:pt>
                <c:pt idx="100986" formatCode="0.00E+00">
                  <c:v>2.0200000000000001E-3</c:v>
                </c:pt>
                <c:pt idx="100987" formatCode="0.00E+00">
                  <c:v>2.0200000000000001E-3</c:v>
                </c:pt>
                <c:pt idx="100988" formatCode="0.00E+00">
                  <c:v>2.0200000000000001E-3</c:v>
                </c:pt>
                <c:pt idx="100989" formatCode="0.00E+00">
                  <c:v>2.0200000000000001E-3</c:v>
                </c:pt>
                <c:pt idx="100990" formatCode="0.00E+00">
                  <c:v>2.0200000000000001E-3</c:v>
                </c:pt>
                <c:pt idx="100991" formatCode="0.00E+00">
                  <c:v>2.0200000000000001E-3</c:v>
                </c:pt>
                <c:pt idx="100992" formatCode="0.00E+00">
                  <c:v>2.0200000000000001E-3</c:v>
                </c:pt>
                <c:pt idx="100993" formatCode="0.00E+00">
                  <c:v>2.0200000000000001E-3</c:v>
                </c:pt>
                <c:pt idx="100994" formatCode="0.00E+00">
                  <c:v>2.0200000000000001E-3</c:v>
                </c:pt>
                <c:pt idx="100995" formatCode="0.00E+00">
                  <c:v>2.0200000000000001E-3</c:v>
                </c:pt>
                <c:pt idx="100996" formatCode="0.00E+00">
                  <c:v>2.0200000000000001E-3</c:v>
                </c:pt>
                <c:pt idx="100997" formatCode="0.00E+00">
                  <c:v>2.0200000000000001E-3</c:v>
                </c:pt>
                <c:pt idx="100998" formatCode="0.00E+00">
                  <c:v>2.0200000000000001E-3</c:v>
                </c:pt>
                <c:pt idx="100999" formatCode="0.00E+00">
                  <c:v>2.0200000000000001E-3</c:v>
                </c:pt>
                <c:pt idx="101000" formatCode="0.00E+00">
                  <c:v>2.0200000000000001E-3</c:v>
                </c:pt>
                <c:pt idx="101001" formatCode="0.00E+00">
                  <c:v>2.0200000000000001E-3</c:v>
                </c:pt>
                <c:pt idx="101002" formatCode="0.00E+00">
                  <c:v>2.0200000000000001E-3</c:v>
                </c:pt>
                <c:pt idx="101003" formatCode="0.00E+00">
                  <c:v>2.0200000000000001E-3</c:v>
                </c:pt>
                <c:pt idx="101004" formatCode="0.00E+00">
                  <c:v>2.0200000000000001E-3</c:v>
                </c:pt>
                <c:pt idx="101005" formatCode="0.00E+00">
                  <c:v>2.0200000000000001E-3</c:v>
                </c:pt>
                <c:pt idx="101006" formatCode="0.00E+00">
                  <c:v>2.0200000000000001E-3</c:v>
                </c:pt>
                <c:pt idx="101007" formatCode="0.00E+00">
                  <c:v>2.0200000000000001E-3</c:v>
                </c:pt>
                <c:pt idx="101008" formatCode="0.00E+00">
                  <c:v>2.0200000000000001E-3</c:v>
                </c:pt>
                <c:pt idx="101009" formatCode="0.00E+00">
                  <c:v>2.0200000000000001E-3</c:v>
                </c:pt>
                <c:pt idx="101010" formatCode="0.00E+00">
                  <c:v>2.0200000000000001E-3</c:v>
                </c:pt>
                <c:pt idx="101011" formatCode="0.00E+00">
                  <c:v>2.0200000000000001E-3</c:v>
                </c:pt>
                <c:pt idx="101012" formatCode="0.00E+00">
                  <c:v>2.0200000000000001E-3</c:v>
                </c:pt>
                <c:pt idx="101013" formatCode="0.00E+00">
                  <c:v>2.0200000000000001E-3</c:v>
                </c:pt>
                <c:pt idx="101014" formatCode="0.00E+00">
                  <c:v>2.0200000000000001E-3</c:v>
                </c:pt>
                <c:pt idx="101015" formatCode="0.00E+00">
                  <c:v>2.0200000000000001E-3</c:v>
                </c:pt>
                <c:pt idx="101016" formatCode="0.00E+00">
                  <c:v>2.0200000000000001E-3</c:v>
                </c:pt>
                <c:pt idx="101017" formatCode="0.00E+00">
                  <c:v>2.0200000000000001E-3</c:v>
                </c:pt>
                <c:pt idx="101018" formatCode="0.00E+00">
                  <c:v>2.0200000000000001E-3</c:v>
                </c:pt>
                <c:pt idx="101019" formatCode="0.00E+00">
                  <c:v>2.0200000000000001E-3</c:v>
                </c:pt>
                <c:pt idx="101020" formatCode="0.00E+00">
                  <c:v>2.0200000000000001E-3</c:v>
                </c:pt>
                <c:pt idx="101021" formatCode="0.00E+00">
                  <c:v>2.0200000000000001E-3</c:v>
                </c:pt>
                <c:pt idx="101022" formatCode="0.00E+00">
                  <c:v>2.0200000000000001E-3</c:v>
                </c:pt>
                <c:pt idx="101023" formatCode="0.00E+00">
                  <c:v>2.0200000000000001E-3</c:v>
                </c:pt>
                <c:pt idx="101024" formatCode="0.00E+00">
                  <c:v>2.0200000000000001E-3</c:v>
                </c:pt>
                <c:pt idx="101025" formatCode="0.00E+00">
                  <c:v>2.0200000000000001E-3</c:v>
                </c:pt>
                <c:pt idx="101026" formatCode="0.00E+00">
                  <c:v>2.0200000000000001E-3</c:v>
                </c:pt>
                <c:pt idx="101027" formatCode="0.00E+00">
                  <c:v>2.0200000000000001E-3</c:v>
                </c:pt>
                <c:pt idx="101028" formatCode="0.00E+00">
                  <c:v>2.0200000000000001E-3</c:v>
                </c:pt>
                <c:pt idx="101029" formatCode="0.00E+00">
                  <c:v>2.0200000000000001E-3</c:v>
                </c:pt>
                <c:pt idx="101030" formatCode="0.00E+00">
                  <c:v>2.0200000000000001E-3</c:v>
                </c:pt>
                <c:pt idx="101031" formatCode="0.00E+00">
                  <c:v>2.0200000000000001E-3</c:v>
                </c:pt>
                <c:pt idx="101032" formatCode="0.00E+00">
                  <c:v>2.0200000000000001E-3</c:v>
                </c:pt>
                <c:pt idx="101033" formatCode="0.00E+00">
                  <c:v>2.0200000000000001E-3</c:v>
                </c:pt>
                <c:pt idx="101034" formatCode="0.00E+00">
                  <c:v>2.0200000000000001E-3</c:v>
                </c:pt>
                <c:pt idx="101035" formatCode="0.00E+00">
                  <c:v>2.0200000000000001E-3</c:v>
                </c:pt>
                <c:pt idx="101036" formatCode="0.00E+00">
                  <c:v>2.0200000000000001E-3</c:v>
                </c:pt>
                <c:pt idx="101037" formatCode="0.00E+00">
                  <c:v>2.0200000000000001E-3</c:v>
                </c:pt>
                <c:pt idx="101038" formatCode="0.00E+00">
                  <c:v>2.0200000000000001E-3</c:v>
                </c:pt>
                <c:pt idx="101039" formatCode="0.00E+00">
                  <c:v>2.0200000000000001E-3</c:v>
                </c:pt>
                <c:pt idx="101040" formatCode="0.00E+00">
                  <c:v>2.0200000000000001E-3</c:v>
                </c:pt>
                <c:pt idx="101041" formatCode="0.00E+00">
                  <c:v>2.0200000000000001E-3</c:v>
                </c:pt>
                <c:pt idx="101042" formatCode="0.00E+00">
                  <c:v>2.0200000000000001E-3</c:v>
                </c:pt>
                <c:pt idx="101043" formatCode="0.00E+00">
                  <c:v>2.0200000000000001E-3</c:v>
                </c:pt>
                <c:pt idx="101044" formatCode="0.00E+00">
                  <c:v>2.0200000000000001E-3</c:v>
                </c:pt>
                <c:pt idx="101045" formatCode="0.00E+00">
                  <c:v>2.0200000000000001E-3</c:v>
                </c:pt>
                <c:pt idx="101046" formatCode="0.00E+00">
                  <c:v>2.0200000000000001E-3</c:v>
                </c:pt>
                <c:pt idx="101047" formatCode="0.00E+00">
                  <c:v>2.0200000000000001E-3</c:v>
                </c:pt>
                <c:pt idx="101048" formatCode="0.00E+00">
                  <c:v>2.0200000000000001E-3</c:v>
                </c:pt>
                <c:pt idx="101049" formatCode="0.00E+00">
                  <c:v>2.0200000000000001E-3</c:v>
                </c:pt>
                <c:pt idx="101050" formatCode="0.00E+00">
                  <c:v>2.0200000000000001E-3</c:v>
                </c:pt>
                <c:pt idx="101051" formatCode="0.00E+00">
                  <c:v>2.0200000000000001E-3</c:v>
                </c:pt>
                <c:pt idx="101052" formatCode="0.00E+00">
                  <c:v>2.0200000000000001E-3</c:v>
                </c:pt>
                <c:pt idx="101053" formatCode="0.00E+00">
                  <c:v>2.0200000000000001E-3</c:v>
                </c:pt>
                <c:pt idx="101054" formatCode="0.00E+00">
                  <c:v>2.0200000000000001E-3</c:v>
                </c:pt>
                <c:pt idx="101055" formatCode="0.00E+00">
                  <c:v>2.0200000000000001E-3</c:v>
                </c:pt>
                <c:pt idx="101056" formatCode="0.00E+00">
                  <c:v>2.0200000000000001E-3</c:v>
                </c:pt>
                <c:pt idx="101057" formatCode="0.00E+00">
                  <c:v>2.0200000000000001E-3</c:v>
                </c:pt>
                <c:pt idx="101058" formatCode="0.00E+00">
                  <c:v>2.0200000000000001E-3</c:v>
                </c:pt>
                <c:pt idx="101059" formatCode="0.00E+00">
                  <c:v>2.0200000000000001E-3</c:v>
                </c:pt>
                <c:pt idx="101060" formatCode="0.00E+00">
                  <c:v>2.0200000000000001E-3</c:v>
                </c:pt>
                <c:pt idx="101061" formatCode="0.00E+00">
                  <c:v>2.0200000000000001E-3</c:v>
                </c:pt>
                <c:pt idx="101062" formatCode="0.00E+00">
                  <c:v>2.0200000000000001E-3</c:v>
                </c:pt>
                <c:pt idx="101063" formatCode="0.00E+00">
                  <c:v>2.0200000000000001E-3</c:v>
                </c:pt>
                <c:pt idx="101064" formatCode="0.00E+00">
                  <c:v>2.0200000000000001E-3</c:v>
                </c:pt>
                <c:pt idx="101065" formatCode="0.00E+00">
                  <c:v>2.0200000000000001E-3</c:v>
                </c:pt>
                <c:pt idx="101066" formatCode="0.00E+00">
                  <c:v>2.0200000000000001E-3</c:v>
                </c:pt>
                <c:pt idx="101067" formatCode="0.00E+00">
                  <c:v>2.0200000000000001E-3</c:v>
                </c:pt>
                <c:pt idx="101068" formatCode="0.00E+00">
                  <c:v>2.0200000000000001E-3</c:v>
                </c:pt>
                <c:pt idx="101069" formatCode="0.00E+00">
                  <c:v>2.0200000000000001E-3</c:v>
                </c:pt>
                <c:pt idx="101070" formatCode="0.00E+00">
                  <c:v>2.0200000000000001E-3</c:v>
                </c:pt>
                <c:pt idx="101071" formatCode="0.00E+00">
                  <c:v>2.0200000000000001E-3</c:v>
                </c:pt>
                <c:pt idx="101072" formatCode="0.00E+00">
                  <c:v>2.0200000000000001E-3</c:v>
                </c:pt>
                <c:pt idx="101073" formatCode="0.00E+00">
                  <c:v>2.0200000000000001E-3</c:v>
                </c:pt>
                <c:pt idx="101074" formatCode="0.00E+00">
                  <c:v>2.0200000000000001E-3</c:v>
                </c:pt>
                <c:pt idx="101075" formatCode="0.00E+00">
                  <c:v>2.0200000000000001E-3</c:v>
                </c:pt>
                <c:pt idx="101076" formatCode="0.00E+00">
                  <c:v>2.0200000000000001E-3</c:v>
                </c:pt>
                <c:pt idx="101077" formatCode="0.00E+00">
                  <c:v>2.0200000000000001E-3</c:v>
                </c:pt>
                <c:pt idx="101078" formatCode="0.00E+00">
                  <c:v>2.0200000000000001E-3</c:v>
                </c:pt>
                <c:pt idx="101079" formatCode="0.00E+00">
                  <c:v>2.0200000000000001E-3</c:v>
                </c:pt>
                <c:pt idx="101080" formatCode="0.00E+00">
                  <c:v>2.0200000000000001E-3</c:v>
                </c:pt>
                <c:pt idx="101081" formatCode="0.00E+00">
                  <c:v>2.0200000000000001E-3</c:v>
                </c:pt>
                <c:pt idx="101082" formatCode="0.00E+00">
                  <c:v>2.0200000000000001E-3</c:v>
                </c:pt>
                <c:pt idx="101083" formatCode="0.00E+00">
                  <c:v>2.0200000000000001E-3</c:v>
                </c:pt>
                <c:pt idx="101084" formatCode="0.00E+00">
                  <c:v>2.0200000000000001E-3</c:v>
                </c:pt>
                <c:pt idx="101085" formatCode="0.00E+00">
                  <c:v>2.0200000000000001E-3</c:v>
                </c:pt>
                <c:pt idx="101086" formatCode="0.00E+00">
                  <c:v>2.0200000000000001E-3</c:v>
                </c:pt>
                <c:pt idx="101087" formatCode="0.00E+00">
                  <c:v>2.0200000000000001E-3</c:v>
                </c:pt>
                <c:pt idx="101088" formatCode="0.00E+00">
                  <c:v>2.0200000000000001E-3</c:v>
                </c:pt>
                <c:pt idx="101089" formatCode="0.00E+00">
                  <c:v>2.0200000000000001E-3</c:v>
                </c:pt>
                <c:pt idx="101090" formatCode="0.00E+00">
                  <c:v>2.0200000000000001E-3</c:v>
                </c:pt>
                <c:pt idx="101091" formatCode="0.00E+00">
                  <c:v>2.0200000000000001E-3</c:v>
                </c:pt>
                <c:pt idx="101092" formatCode="0.00E+00">
                  <c:v>2.0200000000000001E-3</c:v>
                </c:pt>
                <c:pt idx="101093" formatCode="0.00E+00">
                  <c:v>2.0200000000000001E-3</c:v>
                </c:pt>
                <c:pt idx="101094" formatCode="0.00E+00">
                  <c:v>2.0200000000000001E-3</c:v>
                </c:pt>
                <c:pt idx="101095" formatCode="0.00E+00">
                  <c:v>2.0200000000000001E-3</c:v>
                </c:pt>
                <c:pt idx="101096" formatCode="0.00E+00">
                  <c:v>2.0200000000000001E-3</c:v>
                </c:pt>
                <c:pt idx="101097" formatCode="0.00E+00">
                  <c:v>2.0200000000000001E-3</c:v>
                </c:pt>
                <c:pt idx="101098" formatCode="0.00E+00">
                  <c:v>2.0200000000000001E-3</c:v>
                </c:pt>
                <c:pt idx="101099" formatCode="0.00E+00">
                  <c:v>2.0200000000000001E-3</c:v>
                </c:pt>
                <c:pt idx="101100" formatCode="0.00E+00">
                  <c:v>2.0200000000000001E-3</c:v>
                </c:pt>
                <c:pt idx="101101" formatCode="0.00E+00">
                  <c:v>2.0200000000000001E-3</c:v>
                </c:pt>
                <c:pt idx="101102" formatCode="0.00E+00">
                  <c:v>2.0200000000000001E-3</c:v>
                </c:pt>
                <c:pt idx="101103" formatCode="0.00E+00">
                  <c:v>2.0200000000000001E-3</c:v>
                </c:pt>
                <c:pt idx="101104" formatCode="0.00E+00">
                  <c:v>2.0200000000000001E-3</c:v>
                </c:pt>
                <c:pt idx="101105" formatCode="0.00E+00">
                  <c:v>2.0200000000000001E-3</c:v>
                </c:pt>
                <c:pt idx="101106" formatCode="0.00E+00">
                  <c:v>2.0200000000000001E-3</c:v>
                </c:pt>
                <c:pt idx="101107" formatCode="0.00E+00">
                  <c:v>2.0200000000000001E-3</c:v>
                </c:pt>
                <c:pt idx="101108" formatCode="0.00E+00">
                  <c:v>2.0200000000000001E-3</c:v>
                </c:pt>
                <c:pt idx="101109" formatCode="0.00E+00">
                  <c:v>2.0200000000000001E-3</c:v>
                </c:pt>
                <c:pt idx="101110" formatCode="0.00E+00">
                  <c:v>2.0200000000000001E-3</c:v>
                </c:pt>
                <c:pt idx="101111" formatCode="0.00E+00">
                  <c:v>2.0200000000000001E-3</c:v>
                </c:pt>
                <c:pt idx="101112" formatCode="0.00E+00">
                  <c:v>2.0200000000000001E-3</c:v>
                </c:pt>
                <c:pt idx="101113" formatCode="0.00E+00">
                  <c:v>2.0200000000000001E-3</c:v>
                </c:pt>
                <c:pt idx="101114" formatCode="0.00E+00">
                  <c:v>2.0200000000000001E-3</c:v>
                </c:pt>
                <c:pt idx="101115" formatCode="0.00E+00">
                  <c:v>2.0200000000000001E-3</c:v>
                </c:pt>
                <c:pt idx="101116" formatCode="0.00E+00">
                  <c:v>2.0200000000000001E-3</c:v>
                </c:pt>
                <c:pt idx="101117" formatCode="0.00E+00">
                  <c:v>2.0200000000000001E-3</c:v>
                </c:pt>
                <c:pt idx="101118" formatCode="0.00E+00">
                  <c:v>2.0200000000000001E-3</c:v>
                </c:pt>
                <c:pt idx="101119" formatCode="0.00E+00">
                  <c:v>2.0200000000000001E-3</c:v>
                </c:pt>
                <c:pt idx="101120" formatCode="0.00E+00">
                  <c:v>2.0200000000000001E-3</c:v>
                </c:pt>
                <c:pt idx="101121" formatCode="0.00E+00">
                  <c:v>2.0200000000000001E-3</c:v>
                </c:pt>
                <c:pt idx="101122" formatCode="0.00E+00">
                  <c:v>2.0200000000000001E-3</c:v>
                </c:pt>
                <c:pt idx="101123" formatCode="0.00E+00">
                  <c:v>2.0200000000000001E-3</c:v>
                </c:pt>
                <c:pt idx="101124" formatCode="0.00E+00">
                  <c:v>2.0200000000000001E-3</c:v>
                </c:pt>
                <c:pt idx="101125" formatCode="0.00E+00">
                  <c:v>2.0200000000000001E-3</c:v>
                </c:pt>
                <c:pt idx="101126" formatCode="0.00E+00">
                  <c:v>2.0200000000000001E-3</c:v>
                </c:pt>
                <c:pt idx="101127" formatCode="0.00E+00">
                  <c:v>2.0200000000000001E-3</c:v>
                </c:pt>
                <c:pt idx="101128" formatCode="0.00E+00">
                  <c:v>2.0200000000000001E-3</c:v>
                </c:pt>
                <c:pt idx="101129" formatCode="0.00E+00">
                  <c:v>2.0200000000000001E-3</c:v>
                </c:pt>
                <c:pt idx="101130" formatCode="0.00E+00">
                  <c:v>2.0200000000000001E-3</c:v>
                </c:pt>
                <c:pt idx="101131" formatCode="0.00E+00">
                  <c:v>2.0200000000000001E-3</c:v>
                </c:pt>
                <c:pt idx="101132" formatCode="0.00E+00">
                  <c:v>2.0200000000000001E-3</c:v>
                </c:pt>
                <c:pt idx="101133" formatCode="0.00E+00">
                  <c:v>2.0200000000000001E-3</c:v>
                </c:pt>
                <c:pt idx="101134" formatCode="0.00E+00">
                  <c:v>2.0200000000000001E-3</c:v>
                </c:pt>
                <c:pt idx="101135" formatCode="0.00E+00">
                  <c:v>2.0200000000000001E-3</c:v>
                </c:pt>
                <c:pt idx="101136" formatCode="0.00E+00">
                  <c:v>2.0200000000000001E-3</c:v>
                </c:pt>
                <c:pt idx="101137" formatCode="0.00E+00">
                  <c:v>2.0200000000000001E-3</c:v>
                </c:pt>
                <c:pt idx="101138" formatCode="0.00E+00">
                  <c:v>2.0200000000000001E-3</c:v>
                </c:pt>
                <c:pt idx="101139" formatCode="0.00E+00">
                  <c:v>2.0200000000000001E-3</c:v>
                </c:pt>
                <c:pt idx="101140" formatCode="0.00E+00">
                  <c:v>2.0200000000000001E-3</c:v>
                </c:pt>
                <c:pt idx="101141" formatCode="0.00E+00">
                  <c:v>2.0200000000000001E-3</c:v>
                </c:pt>
                <c:pt idx="101142" formatCode="0.00E+00">
                  <c:v>2.0200000000000001E-3</c:v>
                </c:pt>
                <c:pt idx="101143" formatCode="0.00E+00">
                  <c:v>2.0200000000000001E-3</c:v>
                </c:pt>
                <c:pt idx="101144" formatCode="0.00E+00">
                  <c:v>2.0200000000000001E-3</c:v>
                </c:pt>
                <c:pt idx="101145" formatCode="0.00E+00">
                  <c:v>2.0200000000000001E-3</c:v>
                </c:pt>
                <c:pt idx="101146" formatCode="0.00E+00">
                  <c:v>2.0200000000000001E-3</c:v>
                </c:pt>
                <c:pt idx="101147" formatCode="0.00E+00">
                  <c:v>2.0200000000000001E-3</c:v>
                </c:pt>
                <c:pt idx="101148" formatCode="0.00E+00">
                  <c:v>2.0200000000000001E-3</c:v>
                </c:pt>
                <c:pt idx="101149" formatCode="0.00E+00">
                  <c:v>2.0200000000000001E-3</c:v>
                </c:pt>
                <c:pt idx="101150" formatCode="0.00E+00">
                  <c:v>2.0200000000000001E-3</c:v>
                </c:pt>
                <c:pt idx="101151" formatCode="0.00E+00">
                  <c:v>2.0200000000000001E-3</c:v>
                </c:pt>
                <c:pt idx="101152" formatCode="0.00E+00">
                  <c:v>2.0200000000000001E-3</c:v>
                </c:pt>
                <c:pt idx="101153" formatCode="0.00E+00">
                  <c:v>2.0200000000000001E-3</c:v>
                </c:pt>
                <c:pt idx="101154" formatCode="0.00E+00">
                  <c:v>2.0200000000000001E-3</c:v>
                </c:pt>
                <c:pt idx="101155" formatCode="0.00E+00">
                  <c:v>2.0200000000000001E-3</c:v>
                </c:pt>
                <c:pt idx="101156" formatCode="0.00E+00">
                  <c:v>2.0200000000000001E-3</c:v>
                </c:pt>
                <c:pt idx="101157" formatCode="0.00E+00">
                  <c:v>2.0200000000000001E-3</c:v>
                </c:pt>
                <c:pt idx="101158" formatCode="0.00E+00">
                  <c:v>2.0200000000000001E-3</c:v>
                </c:pt>
                <c:pt idx="101159" formatCode="0.00E+00">
                  <c:v>2.0200000000000001E-3</c:v>
                </c:pt>
                <c:pt idx="101160" formatCode="0.00E+00">
                  <c:v>2.0200000000000001E-3</c:v>
                </c:pt>
                <c:pt idx="101161" formatCode="0.00E+00">
                  <c:v>2.0200000000000001E-3</c:v>
                </c:pt>
                <c:pt idx="101162" formatCode="0.00E+00">
                  <c:v>2.0200000000000001E-3</c:v>
                </c:pt>
                <c:pt idx="101163" formatCode="0.00E+00">
                  <c:v>2.0200000000000001E-3</c:v>
                </c:pt>
                <c:pt idx="101164" formatCode="0.00E+00">
                  <c:v>2.0200000000000001E-3</c:v>
                </c:pt>
                <c:pt idx="101165" formatCode="0.00E+00">
                  <c:v>2.0200000000000001E-3</c:v>
                </c:pt>
                <c:pt idx="101166" formatCode="0.00E+00">
                  <c:v>2.0200000000000001E-3</c:v>
                </c:pt>
                <c:pt idx="101167" formatCode="0.00E+00">
                  <c:v>2.0200000000000001E-3</c:v>
                </c:pt>
                <c:pt idx="101168" formatCode="0.00E+00">
                  <c:v>2.0200000000000001E-3</c:v>
                </c:pt>
                <c:pt idx="101169" formatCode="0.00E+00">
                  <c:v>2.0200000000000001E-3</c:v>
                </c:pt>
                <c:pt idx="101170" formatCode="0.00E+00">
                  <c:v>2.0200000000000001E-3</c:v>
                </c:pt>
                <c:pt idx="101171" formatCode="0.00E+00">
                  <c:v>2.0200000000000001E-3</c:v>
                </c:pt>
                <c:pt idx="101172" formatCode="0.00E+00">
                  <c:v>2.0200000000000001E-3</c:v>
                </c:pt>
                <c:pt idx="101173" formatCode="0.00E+00">
                  <c:v>2.0200000000000001E-3</c:v>
                </c:pt>
                <c:pt idx="101174" formatCode="0.00E+00">
                  <c:v>2.0200000000000001E-3</c:v>
                </c:pt>
                <c:pt idx="101175" formatCode="0.00E+00">
                  <c:v>2.0200000000000001E-3</c:v>
                </c:pt>
                <c:pt idx="101176" formatCode="0.00E+00">
                  <c:v>2.0200000000000001E-3</c:v>
                </c:pt>
                <c:pt idx="101177" formatCode="0.00E+00">
                  <c:v>2.0200000000000001E-3</c:v>
                </c:pt>
                <c:pt idx="101178" formatCode="0.00E+00">
                  <c:v>2.0200000000000001E-3</c:v>
                </c:pt>
                <c:pt idx="101179" formatCode="0.00E+00">
                  <c:v>2.0200000000000001E-3</c:v>
                </c:pt>
                <c:pt idx="101180" formatCode="0.00E+00">
                  <c:v>2.0200000000000001E-3</c:v>
                </c:pt>
                <c:pt idx="101181" formatCode="0.00E+00">
                  <c:v>2.0200000000000001E-3</c:v>
                </c:pt>
                <c:pt idx="101182" formatCode="0.00E+00">
                  <c:v>2.0200000000000001E-3</c:v>
                </c:pt>
                <c:pt idx="101183" formatCode="0.00E+00">
                  <c:v>2.0200000000000001E-3</c:v>
                </c:pt>
                <c:pt idx="101184" formatCode="0.00E+00">
                  <c:v>2.0200000000000001E-3</c:v>
                </c:pt>
                <c:pt idx="101185" formatCode="0.00E+00">
                  <c:v>2.0200000000000001E-3</c:v>
                </c:pt>
                <c:pt idx="101186" formatCode="0.00E+00">
                  <c:v>2.0200000000000001E-3</c:v>
                </c:pt>
                <c:pt idx="101187" formatCode="0.00E+00">
                  <c:v>2.0200000000000001E-3</c:v>
                </c:pt>
                <c:pt idx="101188" formatCode="0.00E+00">
                  <c:v>2.0200000000000001E-3</c:v>
                </c:pt>
                <c:pt idx="101189" formatCode="0.00E+00">
                  <c:v>2.0200000000000001E-3</c:v>
                </c:pt>
                <c:pt idx="101190" formatCode="0.00E+00">
                  <c:v>2.0200000000000001E-3</c:v>
                </c:pt>
                <c:pt idx="101191" formatCode="0.00E+00">
                  <c:v>2.0200000000000001E-3</c:v>
                </c:pt>
                <c:pt idx="101192" formatCode="0.00E+00">
                  <c:v>2.0200000000000001E-3</c:v>
                </c:pt>
                <c:pt idx="101193" formatCode="0.00E+00">
                  <c:v>2.0200000000000001E-3</c:v>
                </c:pt>
                <c:pt idx="101194" formatCode="0.00E+00">
                  <c:v>2.0200000000000001E-3</c:v>
                </c:pt>
                <c:pt idx="101195" formatCode="0.00E+00">
                  <c:v>2.0200000000000001E-3</c:v>
                </c:pt>
                <c:pt idx="101196" formatCode="0.00E+00">
                  <c:v>2.0200000000000001E-3</c:v>
                </c:pt>
                <c:pt idx="101197" formatCode="0.00E+00">
                  <c:v>2.0200000000000001E-3</c:v>
                </c:pt>
                <c:pt idx="101198" formatCode="0.00E+00">
                  <c:v>2.0200000000000001E-3</c:v>
                </c:pt>
                <c:pt idx="101199" formatCode="0.00E+00">
                  <c:v>2.0200000000000001E-3</c:v>
                </c:pt>
                <c:pt idx="101200" formatCode="0.00E+00">
                  <c:v>2.0200000000000001E-3</c:v>
                </c:pt>
                <c:pt idx="101201" formatCode="0.00E+00">
                  <c:v>2.0200000000000001E-3</c:v>
                </c:pt>
                <c:pt idx="101202" formatCode="0.00E+00">
                  <c:v>2.0200000000000001E-3</c:v>
                </c:pt>
                <c:pt idx="101203" formatCode="0.00E+00">
                  <c:v>2.0200000000000001E-3</c:v>
                </c:pt>
                <c:pt idx="101204" formatCode="0.00E+00">
                  <c:v>2.0200000000000001E-3</c:v>
                </c:pt>
                <c:pt idx="101205" formatCode="0.00E+00">
                  <c:v>2.0200000000000001E-3</c:v>
                </c:pt>
                <c:pt idx="101206" formatCode="0.00E+00">
                  <c:v>2.0200000000000001E-3</c:v>
                </c:pt>
                <c:pt idx="101207" formatCode="0.00E+00">
                  <c:v>2.0200000000000001E-3</c:v>
                </c:pt>
                <c:pt idx="101208" formatCode="0.00E+00">
                  <c:v>2.0200000000000001E-3</c:v>
                </c:pt>
                <c:pt idx="101209" formatCode="0.00E+00">
                  <c:v>2.0200000000000001E-3</c:v>
                </c:pt>
                <c:pt idx="101210" formatCode="0.00E+00">
                  <c:v>2.0200000000000001E-3</c:v>
                </c:pt>
                <c:pt idx="101211" formatCode="0.00E+00">
                  <c:v>2.0200000000000001E-3</c:v>
                </c:pt>
                <c:pt idx="101212" formatCode="0.00E+00">
                  <c:v>2.0200000000000001E-3</c:v>
                </c:pt>
                <c:pt idx="101213" formatCode="0.00E+00">
                  <c:v>2.0200000000000001E-3</c:v>
                </c:pt>
                <c:pt idx="101214" formatCode="0.00E+00">
                  <c:v>2.0200000000000001E-3</c:v>
                </c:pt>
                <c:pt idx="101215" formatCode="0.00E+00">
                  <c:v>2.0200000000000001E-3</c:v>
                </c:pt>
                <c:pt idx="101216" formatCode="0.00E+00">
                  <c:v>2.0200000000000001E-3</c:v>
                </c:pt>
                <c:pt idx="101217" formatCode="0.00E+00">
                  <c:v>2.0200000000000001E-3</c:v>
                </c:pt>
                <c:pt idx="101218" formatCode="0.00E+00">
                  <c:v>2.0200000000000001E-3</c:v>
                </c:pt>
                <c:pt idx="101219" formatCode="0.00E+00">
                  <c:v>2.0200000000000001E-3</c:v>
                </c:pt>
                <c:pt idx="101220" formatCode="0.00E+00">
                  <c:v>2.0200000000000001E-3</c:v>
                </c:pt>
                <c:pt idx="101221" formatCode="0.00E+00">
                  <c:v>2.0200000000000001E-3</c:v>
                </c:pt>
                <c:pt idx="101222" formatCode="0.00E+00">
                  <c:v>2.0200000000000001E-3</c:v>
                </c:pt>
                <c:pt idx="101223" formatCode="0.00E+00">
                  <c:v>2.0200000000000001E-3</c:v>
                </c:pt>
                <c:pt idx="101224" formatCode="0.00E+00">
                  <c:v>2.0200000000000001E-3</c:v>
                </c:pt>
                <c:pt idx="101225" formatCode="0.00E+00">
                  <c:v>2.0200000000000001E-3</c:v>
                </c:pt>
                <c:pt idx="101226" formatCode="0.00E+00">
                  <c:v>2.0200000000000001E-3</c:v>
                </c:pt>
                <c:pt idx="101227" formatCode="0.00E+00">
                  <c:v>2.0200000000000001E-3</c:v>
                </c:pt>
                <c:pt idx="101228" formatCode="0.00E+00">
                  <c:v>2.0200000000000001E-3</c:v>
                </c:pt>
                <c:pt idx="101229" formatCode="0.00E+00">
                  <c:v>2.0200000000000001E-3</c:v>
                </c:pt>
                <c:pt idx="101230" formatCode="0.00E+00">
                  <c:v>2.0200000000000001E-3</c:v>
                </c:pt>
                <c:pt idx="101231" formatCode="0.00E+00">
                  <c:v>2.0200000000000001E-3</c:v>
                </c:pt>
                <c:pt idx="101232" formatCode="0.00E+00">
                  <c:v>2.0200000000000001E-3</c:v>
                </c:pt>
                <c:pt idx="101233" formatCode="0.00E+00">
                  <c:v>2.0200000000000001E-3</c:v>
                </c:pt>
                <c:pt idx="101234" formatCode="0.00E+00">
                  <c:v>2.0200000000000001E-3</c:v>
                </c:pt>
                <c:pt idx="101235" formatCode="0.00E+00">
                  <c:v>2.14E-3</c:v>
                </c:pt>
                <c:pt idx="101236" formatCode="0.00E+00">
                  <c:v>3.0100000000000001E-3</c:v>
                </c:pt>
                <c:pt idx="101237" formatCode="0.00E+00">
                  <c:v>4.4999999999999997E-3</c:v>
                </c:pt>
                <c:pt idx="101238" formatCode="0.00E+00">
                  <c:v>4.4400000000000004E-3</c:v>
                </c:pt>
                <c:pt idx="101239" formatCode="0.00E+00">
                  <c:v>3.8E-3</c:v>
                </c:pt>
                <c:pt idx="101240" formatCode="0.00E+00">
                  <c:v>3.98E-3</c:v>
                </c:pt>
                <c:pt idx="101241" formatCode="0.00E+00">
                  <c:v>3.65E-3</c:v>
                </c:pt>
                <c:pt idx="101242" formatCode="0.00E+00">
                  <c:v>3.5999999999999999E-3</c:v>
                </c:pt>
                <c:pt idx="101243" formatCode="0.00E+00">
                  <c:v>3.5100000000000001E-3</c:v>
                </c:pt>
                <c:pt idx="101244" formatCode="0.00E+00">
                  <c:v>3.3600000000000001E-3</c:v>
                </c:pt>
                <c:pt idx="101245" formatCode="0.00E+00">
                  <c:v>3.3600000000000001E-3</c:v>
                </c:pt>
                <c:pt idx="101246" formatCode="0.00E+00">
                  <c:v>3.2100000000000002E-3</c:v>
                </c:pt>
                <c:pt idx="101247" formatCode="0.00E+00">
                  <c:v>3.2100000000000002E-3</c:v>
                </c:pt>
                <c:pt idx="101248" formatCode="0.00E+00">
                  <c:v>3.1099999999999999E-3</c:v>
                </c:pt>
                <c:pt idx="101249" formatCode="0.00E+00">
                  <c:v>3.0799999999999998E-3</c:v>
                </c:pt>
                <c:pt idx="101250" formatCode="0.00E+00">
                  <c:v>3.0300000000000001E-3</c:v>
                </c:pt>
                <c:pt idx="101251" formatCode="0.00E+00">
                  <c:v>2.97E-3</c:v>
                </c:pt>
                <c:pt idx="101252" formatCode="0.00E+00">
                  <c:v>2.96E-3</c:v>
                </c:pt>
                <c:pt idx="101253" formatCode="0.00E+00">
                  <c:v>2.8999999999999998E-3</c:v>
                </c:pt>
                <c:pt idx="101254" formatCode="0.00E+00">
                  <c:v>2.8900000000000002E-3</c:v>
                </c:pt>
                <c:pt idx="101255" formatCode="0.00E+00">
                  <c:v>2.8400000000000001E-3</c:v>
                </c:pt>
                <c:pt idx="101256" formatCode="0.00E+00">
                  <c:v>2.82E-3</c:v>
                </c:pt>
                <c:pt idx="101257" formatCode="0.00E+00">
                  <c:v>2.8E-3</c:v>
                </c:pt>
                <c:pt idx="101258" formatCode="0.00E+00">
                  <c:v>2.7699999999999999E-3</c:v>
                </c:pt>
                <c:pt idx="101259" formatCode="0.00E+00">
                  <c:v>2.7499999999999998E-3</c:v>
                </c:pt>
                <c:pt idx="101260" formatCode="0.00E+00">
                  <c:v>2.7299999999999998E-3</c:v>
                </c:pt>
                <c:pt idx="101261" formatCode="0.00E+00">
                  <c:v>2.7100000000000002E-3</c:v>
                </c:pt>
                <c:pt idx="101262" formatCode="0.00E+00">
                  <c:v>2.6900000000000001E-3</c:v>
                </c:pt>
                <c:pt idx="101263" formatCode="0.00E+00">
                  <c:v>2.6800000000000001E-3</c:v>
                </c:pt>
                <c:pt idx="101264" formatCode="0.00E+00">
                  <c:v>2.66E-3</c:v>
                </c:pt>
                <c:pt idx="101265" formatCode="0.00E+00">
                  <c:v>2.65E-3</c:v>
                </c:pt>
                <c:pt idx="101266" formatCode="0.00E+00">
                  <c:v>2.63E-3</c:v>
                </c:pt>
                <c:pt idx="101267" formatCode="0.00E+00">
                  <c:v>2.6199999999999999E-3</c:v>
                </c:pt>
                <c:pt idx="101268" formatCode="0.00E+00">
                  <c:v>2.6099999999999999E-3</c:v>
                </c:pt>
                <c:pt idx="101269" formatCode="0.00E+00">
                  <c:v>2.5999999999999999E-3</c:v>
                </c:pt>
                <c:pt idx="101270" formatCode="0.00E+00">
                  <c:v>2.5899999999999999E-3</c:v>
                </c:pt>
                <c:pt idx="101271" formatCode="0.00E+00">
                  <c:v>2.5699999999999998E-3</c:v>
                </c:pt>
                <c:pt idx="101272" formatCode="0.00E+00">
                  <c:v>2.5600000000000002E-3</c:v>
                </c:pt>
                <c:pt idx="101273" formatCode="0.00E+00">
                  <c:v>2.5600000000000002E-3</c:v>
                </c:pt>
                <c:pt idx="101274" formatCode="0.00E+00">
                  <c:v>2.5500000000000002E-3</c:v>
                </c:pt>
                <c:pt idx="101275" formatCode="0.00E+00">
                  <c:v>2.5400000000000002E-3</c:v>
                </c:pt>
                <c:pt idx="101276" formatCode="0.00E+00">
                  <c:v>2.5300000000000001E-3</c:v>
                </c:pt>
                <c:pt idx="101277" formatCode="0.00E+00">
                  <c:v>2.5200000000000001E-3</c:v>
                </c:pt>
                <c:pt idx="101278" formatCode="0.00E+00">
                  <c:v>2.5200000000000001E-3</c:v>
                </c:pt>
                <c:pt idx="101279" formatCode="0.00E+00">
                  <c:v>2.5100000000000001E-3</c:v>
                </c:pt>
                <c:pt idx="101280" formatCode="0.00E+00">
                  <c:v>2.5000000000000001E-3</c:v>
                </c:pt>
                <c:pt idx="101281" formatCode="0.00E+00">
                  <c:v>2.5000000000000001E-3</c:v>
                </c:pt>
                <c:pt idx="101282" formatCode="0.00E+00">
                  <c:v>2.49E-3</c:v>
                </c:pt>
                <c:pt idx="101283" formatCode="0.00E+00">
                  <c:v>2.49E-3</c:v>
                </c:pt>
                <c:pt idx="101284" formatCode="0.00E+00">
                  <c:v>2.48E-3</c:v>
                </c:pt>
                <c:pt idx="101285" formatCode="0.00E+00">
                  <c:v>2.47E-3</c:v>
                </c:pt>
                <c:pt idx="101286" formatCode="0.00E+00">
                  <c:v>2.47E-3</c:v>
                </c:pt>
                <c:pt idx="101287" formatCode="0.00E+00">
                  <c:v>2.47E-3</c:v>
                </c:pt>
                <c:pt idx="101288" formatCode="0.00E+00">
                  <c:v>2.4599999999999999E-3</c:v>
                </c:pt>
                <c:pt idx="101289" formatCode="0.00E+00">
                  <c:v>2.4599999999999999E-3</c:v>
                </c:pt>
                <c:pt idx="101290" formatCode="0.00E+00">
                  <c:v>2.4499999999999999E-3</c:v>
                </c:pt>
                <c:pt idx="101291" formatCode="0.00E+00">
                  <c:v>2.4499999999999999E-3</c:v>
                </c:pt>
                <c:pt idx="101292" formatCode="0.00E+00">
                  <c:v>2.4399999999999999E-3</c:v>
                </c:pt>
                <c:pt idx="101293" formatCode="0.00E+00">
                  <c:v>2.4399999999999999E-3</c:v>
                </c:pt>
                <c:pt idx="101294" formatCode="0.00E+00">
                  <c:v>2.4399999999999999E-3</c:v>
                </c:pt>
                <c:pt idx="101295" formatCode="0.00E+00">
                  <c:v>2.4299999999999999E-3</c:v>
                </c:pt>
                <c:pt idx="101296" formatCode="0.00E+00">
                  <c:v>2.4299999999999999E-3</c:v>
                </c:pt>
                <c:pt idx="101297" formatCode="0.00E+00">
                  <c:v>2.4199999999999998E-3</c:v>
                </c:pt>
                <c:pt idx="101298" formatCode="0.00E+00">
                  <c:v>2.4199999999999998E-3</c:v>
                </c:pt>
                <c:pt idx="101299" formatCode="0.00E+00">
                  <c:v>2.4199999999999998E-3</c:v>
                </c:pt>
                <c:pt idx="101300" formatCode="0.00E+00">
                  <c:v>2.4099999999999998E-3</c:v>
                </c:pt>
                <c:pt idx="101301" formatCode="0.00E+00">
                  <c:v>2.4099999999999998E-3</c:v>
                </c:pt>
                <c:pt idx="101302" formatCode="0.00E+00">
                  <c:v>2.4099999999999998E-3</c:v>
                </c:pt>
                <c:pt idx="101303" formatCode="0.00E+00">
                  <c:v>2.4099999999999998E-3</c:v>
                </c:pt>
                <c:pt idx="101304" formatCode="0.00E+00">
                  <c:v>2.3999999999999998E-3</c:v>
                </c:pt>
                <c:pt idx="101305" formatCode="0.00E+00">
                  <c:v>2.3999999999999998E-3</c:v>
                </c:pt>
                <c:pt idx="101306" formatCode="0.00E+00">
                  <c:v>2.3999999999999998E-3</c:v>
                </c:pt>
                <c:pt idx="101307" formatCode="0.00E+00">
                  <c:v>2.3900000000000002E-3</c:v>
                </c:pt>
                <c:pt idx="101308" formatCode="0.00E+00">
                  <c:v>2.3900000000000002E-3</c:v>
                </c:pt>
                <c:pt idx="101309" formatCode="0.00E+00">
                  <c:v>2.3900000000000002E-3</c:v>
                </c:pt>
                <c:pt idx="101310" formatCode="0.00E+00">
                  <c:v>2.3900000000000002E-3</c:v>
                </c:pt>
                <c:pt idx="101311" formatCode="0.00E+00">
                  <c:v>2.3800000000000002E-3</c:v>
                </c:pt>
                <c:pt idx="101312" formatCode="0.00E+00">
                  <c:v>2.3800000000000002E-3</c:v>
                </c:pt>
                <c:pt idx="101313" formatCode="0.00E+00">
                  <c:v>2.3800000000000002E-3</c:v>
                </c:pt>
                <c:pt idx="101314" formatCode="0.00E+00">
                  <c:v>2.3800000000000002E-3</c:v>
                </c:pt>
                <c:pt idx="101315" formatCode="0.00E+00">
                  <c:v>2.3800000000000002E-3</c:v>
                </c:pt>
                <c:pt idx="101316" formatCode="0.00E+00">
                  <c:v>2.3800000000000002E-3</c:v>
                </c:pt>
                <c:pt idx="101317" formatCode="0.00E+00">
                  <c:v>2.3800000000000002E-3</c:v>
                </c:pt>
                <c:pt idx="101318" formatCode="0.00E+00">
                  <c:v>2.3700000000000001E-3</c:v>
                </c:pt>
                <c:pt idx="101319" formatCode="0.00E+00">
                  <c:v>2.3700000000000001E-3</c:v>
                </c:pt>
                <c:pt idx="101320" formatCode="0.00E+00">
                  <c:v>2.3700000000000001E-3</c:v>
                </c:pt>
                <c:pt idx="101321" formatCode="0.00E+00">
                  <c:v>2.3600000000000001E-3</c:v>
                </c:pt>
                <c:pt idx="101322" formatCode="0.00E+00">
                  <c:v>2.3600000000000001E-3</c:v>
                </c:pt>
                <c:pt idx="101323" formatCode="0.00E+00">
                  <c:v>2.3600000000000001E-3</c:v>
                </c:pt>
                <c:pt idx="101324" formatCode="0.00E+00">
                  <c:v>2.3600000000000001E-3</c:v>
                </c:pt>
                <c:pt idx="101325" formatCode="0.00E+00">
                  <c:v>2.3600000000000001E-3</c:v>
                </c:pt>
                <c:pt idx="101326" formatCode="0.00E+00">
                  <c:v>2.3500000000000001E-3</c:v>
                </c:pt>
                <c:pt idx="101327" formatCode="0.00E+00">
                  <c:v>2.3500000000000001E-3</c:v>
                </c:pt>
                <c:pt idx="101328" formatCode="0.00E+00">
                  <c:v>2.3500000000000001E-3</c:v>
                </c:pt>
                <c:pt idx="101329" formatCode="0.00E+00">
                  <c:v>2.3500000000000001E-3</c:v>
                </c:pt>
                <c:pt idx="101330" formatCode="0.00E+00">
                  <c:v>2.3500000000000001E-3</c:v>
                </c:pt>
                <c:pt idx="101331" formatCode="0.00E+00">
                  <c:v>2.3400000000000001E-3</c:v>
                </c:pt>
                <c:pt idx="101332" formatCode="0.00E+00">
                  <c:v>2.3400000000000001E-3</c:v>
                </c:pt>
                <c:pt idx="101333" formatCode="0.00E+00">
                  <c:v>2.3400000000000001E-3</c:v>
                </c:pt>
                <c:pt idx="101334" formatCode="0.00E+00">
                  <c:v>2.3400000000000001E-3</c:v>
                </c:pt>
                <c:pt idx="101335" formatCode="0.00E+00">
                  <c:v>2.3400000000000001E-3</c:v>
                </c:pt>
                <c:pt idx="101336" formatCode="0.00E+00">
                  <c:v>2.3400000000000001E-3</c:v>
                </c:pt>
                <c:pt idx="101337" formatCode="0.00E+00">
                  <c:v>2.33E-3</c:v>
                </c:pt>
                <c:pt idx="101338" formatCode="0.00E+00">
                  <c:v>2.33E-3</c:v>
                </c:pt>
                <c:pt idx="101339" formatCode="0.00E+00">
                  <c:v>2.33E-3</c:v>
                </c:pt>
                <c:pt idx="101340" formatCode="0.00E+00">
                  <c:v>2.33E-3</c:v>
                </c:pt>
                <c:pt idx="101341" formatCode="0.00E+00">
                  <c:v>2.33E-3</c:v>
                </c:pt>
                <c:pt idx="101342" formatCode="0.00E+00">
                  <c:v>2.32E-3</c:v>
                </c:pt>
                <c:pt idx="101343" formatCode="0.00E+00">
                  <c:v>2.32E-3</c:v>
                </c:pt>
                <c:pt idx="101344" formatCode="0.00E+00">
                  <c:v>2.32E-3</c:v>
                </c:pt>
                <c:pt idx="101345" formatCode="0.00E+00">
                  <c:v>2.32E-3</c:v>
                </c:pt>
                <c:pt idx="101346" formatCode="0.00E+00">
                  <c:v>2.32E-3</c:v>
                </c:pt>
                <c:pt idx="101347" formatCode="0.00E+00">
                  <c:v>2.32E-3</c:v>
                </c:pt>
                <c:pt idx="101348" formatCode="0.00E+00">
                  <c:v>2.32E-3</c:v>
                </c:pt>
                <c:pt idx="101349" formatCode="0.00E+00">
                  <c:v>2.31E-3</c:v>
                </c:pt>
                <c:pt idx="101350" formatCode="0.00E+00">
                  <c:v>2.31E-3</c:v>
                </c:pt>
                <c:pt idx="101351" formatCode="0.00E+00">
                  <c:v>2.31E-3</c:v>
                </c:pt>
                <c:pt idx="101352" formatCode="0.00E+00">
                  <c:v>2.31E-3</c:v>
                </c:pt>
                <c:pt idx="101353" formatCode="0.00E+00">
                  <c:v>2.31E-3</c:v>
                </c:pt>
                <c:pt idx="101354" formatCode="0.00E+00">
                  <c:v>2.31E-3</c:v>
                </c:pt>
                <c:pt idx="101355" formatCode="0.00E+00">
                  <c:v>2.31E-3</c:v>
                </c:pt>
                <c:pt idx="101356" formatCode="0.00E+00">
                  <c:v>2.3E-3</c:v>
                </c:pt>
                <c:pt idx="101357" formatCode="0.00E+00">
                  <c:v>2.3E-3</c:v>
                </c:pt>
                <c:pt idx="101358" formatCode="0.00E+00">
                  <c:v>2.3E-3</c:v>
                </c:pt>
                <c:pt idx="101359" formatCode="0.00E+00">
                  <c:v>2.3E-3</c:v>
                </c:pt>
                <c:pt idx="101360" formatCode="0.00E+00">
                  <c:v>2.3E-3</c:v>
                </c:pt>
                <c:pt idx="101361" formatCode="0.00E+00">
                  <c:v>2.3E-3</c:v>
                </c:pt>
                <c:pt idx="101362" formatCode="0.00E+00">
                  <c:v>2.3E-3</c:v>
                </c:pt>
                <c:pt idx="101363" formatCode="0.00E+00">
                  <c:v>2.2899999999999999E-3</c:v>
                </c:pt>
                <c:pt idx="101364" formatCode="0.00E+00">
                  <c:v>2.2899999999999999E-3</c:v>
                </c:pt>
                <c:pt idx="101365" formatCode="0.00E+00">
                  <c:v>2.2899999999999999E-3</c:v>
                </c:pt>
                <c:pt idx="101366" formatCode="0.00E+00">
                  <c:v>2.2899999999999999E-3</c:v>
                </c:pt>
                <c:pt idx="101367" formatCode="0.00E+00">
                  <c:v>2.2899999999999999E-3</c:v>
                </c:pt>
                <c:pt idx="101368" formatCode="0.00E+00">
                  <c:v>2.2899999999999999E-3</c:v>
                </c:pt>
                <c:pt idx="101369" formatCode="0.00E+00">
                  <c:v>2.2899999999999999E-3</c:v>
                </c:pt>
                <c:pt idx="101370" formatCode="0.00E+00">
                  <c:v>2.2799999999999999E-3</c:v>
                </c:pt>
                <c:pt idx="101371" formatCode="0.00E+00">
                  <c:v>2.2799999999999999E-3</c:v>
                </c:pt>
                <c:pt idx="101372" formatCode="0.00E+00">
                  <c:v>2.2799999999999999E-3</c:v>
                </c:pt>
                <c:pt idx="101373" formatCode="0.00E+00">
                  <c:v>2.2799999999999999E-3</c:v>
                </c:pt>
                <c:pt idx="101374" formatCode="0.00E+00">
                  <c:v>2.2799999999999999E-3</c:v>
                </c:pt>
                <c:pt idx="101375" formatCode="0.00E+00">
                  <c:v>2.2799999999999999E-3</c:v>
                </c:pt>
                <c:pt idx="101376" formatCode="0.00E+00">
                  <c:v>2.2799999999999999E-3</c:v>
                </c:pt>
                <c:pt idx="101377" formatCode="0.00E+00">
                  <c:v>2.2799999999999999E-3</c:v>
                </c:pt>
                <c:pt idx="101378" formatCode="0.00E+00">
                  <c:v>2.2699999999999999E-3</c:v>
                </c:pt>
                <c:pt idx="101379" formatCode="0.00E+00">
                  <c:v>2.2699999999999999E-3</c:v>
                </c:pt>
                <c:pt idx="101380" formatCode="0.00E+00">
                  <c:v>2.2799999999999999E-3</c:v>
                </c:pt>
                <c:pt idx="101381" formatCode="0.00E+00">
                  <c:v>2.2799999999999999E-3</c:v>
                </c:pt>
                <c:pt idx="101382" formatCode="0.00E+00">
                  <c:v>2.2699999999999999E-3</c:v>
                </c:pt>
                <c:pt idx="101383" formatCode="0.00E+00">
                  <c:v>2.2699999999999999E-3</c:v>
                </c:pt>
                <c:pt idx="101384" formatCode="0.00E+00">
                  <c:v>2.2699999999999999E-3</c:v>
                </c:pt>
                <c:pt idx="101385" formatCode="0.00E+00">
                  <c:v>2.2699999999999999E-3</c:v>
                </c:pt>
                <c:pt idx="101386" formatCode="0.00E+00">
                  <c:v>2.2699999999999999E-3</c:v>
                </c:pt>
                <c:pt idx="101387" formatCode="0.00E+00">
                  <c:v>2.2699999999999999E-3</c:v>
                </c:pt>
                <c:pt idx="101388" formatCode="0.00E+00">
                  <c:v>2.2599999999999999E-3</c:v>
                </c:pt>
                <c:pt idx="101389" formatCode="0.00E+00">
                  <c:v>2.2599999999999999E-3</c:v>
                </c:pt>
                <c:pt idx="101390" formatCode="0.00E+00">
                  <c:v>2.2599999999999999E-3</c:v>
                </c:pt>
                <c:pt idx="101391" formatCode="0.00E+00">
                  <c:v>2.2599999999999999E-3</c:v>
                </c:pt>
                <c:pt idx="101392" formatCode="0.00E+00">
                  <c:v>2.2599999999999999E-3</c:v>
                </c:pt>
                <c:pt idx="101393" formatCode="0.00E+00">
                  <c:v>2.2599999999999999E-3</c:v>
                </c:pt>
                <c:pt idx="101394" formatCode="0.00E+00">
                  <c:v>2.2599999999999999E-3</c:v>
                </c:pt>
                <c:pt idx="101395" formatCode="0.00E+00">
                  <c:v>2.2599999999999999E-3</c:v>
                </c:pt>
                <c:pt idx="101396" formatCode="0.00E+00">
                  <c:v>2.2599999999999999E-3</c:v>
                </c:pt>
                <c:pt idx="101397" formatCode="0.00E+00">
                  <c:v>2.2499999999999998E-3</c:v>
                </c:pt>
                <c:pt idx="101398" formatCode="0.00E+00">
                  <c:v>2.2499999999999998E-3</c:v>
                </c:pt>
                <c:pt idx="101399" formatCode="0.00E+00">
                  <c:v>2.2499999999999998E-3</c:v>
                </c:pt>
                <c:pt idx="101400" formatCode="0.00E+00">
                  <c:v>2.2499999999999998E-3</c:v>
                </c:pt>
                <c:pt idx="101401" formatCode="0.00E+00">
                  <c:v>2.2499999999999998E-3</c:v>
                </c:pt>
                <c:pt idx="101402" formatCode="0.00E+00">
                  <c:v>2.2499999999999998E-3</c:v>
                </c:pt>
                <c:pt idx="101403" formatCode="0.00E+00">
                  <c:v>2.2499999999999998E-3</c:v>
                </c:pt>
                <c:pt idx="101404" formatCode="0.00E+00">
                  <c:v>2.2499999999999998E-3</c:v>
                </c:pt>
                <c:pt idx="101405" formatCode="0.00E+00">
                  <c:v>2.2499999999999998E-3</c:v>
                </c:pt>
                <c:pt idx="101406" formatCode="0.00E+00">
                  <c:v>2.2499999999999998E-3</c:v>
                </c:pt>
                <c:pt idx="101407" formatCode="0.00E+00">
                  <c:v>2.2399999999999998E-3</c:v>
                </c:pt>
                <c:pt idx="101408" formatCode="0.00E+00">
                  <c:v>2.2399999999999998E-3</c:v>
                </c:pt>
                <c:pt idx="101409" formatCode="0.00E+00">
                  <c:v>2.2399999999999998E-3</c:v>
                </c:pt>
                <c:pt idx="101410" formatCode="0.00E+00">
                  <c:v>2.2399999999999998E-3</c:v>
                </c:pt>
                <c:pt idx="101411" formatCode="0.00E+00">
                  <c:v>2.2399999999999998E-3</c:v>
                </c:pt>
                <c:pt idx="101412" formatCode="0.00E+00">
                  <c:v>2.2399999999999998E-3</c:v>
                </c:pt>
                <c:pt idx="101413" formatCode="0.00E+00">
                  <c:v>2.2399999999999998E-3</c:v>
                </c:pt>
                <c:pt idx="101414" formatCode="0.00E+00">
                  <c:v>2.2399999999999998E-3</c:v>
                </c:pt>
                <c:pt idx="101415" formatCode="0.00E+00">
                  <c:v>2.2399999999999998E-3</c:v>
                </c:pt>
                <c:pt idx="101416" formatCode="0.00E+00">
                  <c:v>2.2399999999999998E-3</c:v>
                </c:pt>
                <c:pt idx="101417" formatCode="0.00E+00">
                  <c:v>2.2399999999999998E-3</c:v>
                </c:pt>
                <c:pt idx="101418" formatCode="0.00E+00">
                  <c:v>2.2300000000000002E-3</c:v>
                </c:pt>
                <c:pt idx="101419" formatCode="0.00E+00">
                  <c:v>2.2300000000000002E-3</c:v>
                </c:pt>
                <c:pt idx="101420" formatCode="0.00E+00">
                  <c:v>2.2300000000000002E-3</c:v>
                </c:pt>
                <c:pt idx="101421" formatCode="0.00E+00">
                  <c:v>2.2300000000000002E-3</c:v>
                </c:pt>
                <c:pt idx="101422" formatCode="0.00E+00">
                  <c:v>2.2300000000000002E-3</c:v>
                </c:pt>
                <c:pt idx="101423" formatCode="0.00E+00">
                  <c:v>2.2300000000000002E-3</c:v>
                </c:pt>
                <c:pt idx="101424" formatCode="0.00E+00">
                  <c:v>2.2300000000000002E-3</c:v>
                </c:pt>
                <c:pt idx="101425" formatCode="0.00E+00">
                  <c:v>2.2300000000000002E-3</c:v>
                </c:pt>
                <c:pt idx="101426" formatCode="0.00E+00">
                  <c:v>2.2300000000000002E-3</c:v>
                </c:pt>
                <c:pt idx="101427" formatCode="0.00E+00">
                  <c:v>2.2300000000000002E-3</c:v>
                </c:pt>
                <c:pt idx="101428" formatCode="0.00E+00">
                  <c:v>2.2300000000000002E-3</c:v>
                </c:pt>
                <c:pt idx="101429" formatCode="0.00E+00">
                  <c:v>2.2300000000000002E-3</c:v>
                </c:pt>
                <c:pt idx="101430" formatCode="0.00E+00">
                  <c:v>2.2200000000000002E-3</c:v>
                </c:pt>
                <c:pt idx="101431" formatCode="0.00E+00">
                  <c:v>2.2200000000000002E-3</c:v>
                </c:pt>
                <c:pt idx="101432" formatCode="0.00E+00">
                  <c:v>2.2200000000000002E-3</c:v>
                </c:pt>
                <c:pt idx="101433" formatCode="0.00E+00">
                  <c:v>2.2200000000000002E-3</c:v>
                </c:pt>
                <c:pt idx="101434" formatCode="0.00E+00">
                  <c:v>2.2200000000000002E-3</c:v>
                </c:pt>
                <c:pt idx="101435" formatCode="0.00E+00">
                  <c:v>2.2200000000000002E-3</c:v>
                </c:pt>
                <c:pt idx="101436" formatCode="0.00E+00">
                  <c:v>2.2200000000000002E-3</c:v>
                </c:pt>
                <c:pt idx="101437" formatCode="0.00E+00">
                  <c:v>2.2200000000000002E-3</c:v>
                </c:pt>
                <c:pt idx="101438" formatCode="0.00E+00">
                  <c:v>2.2200000000000002E-3</c:v>
                </c:pt>
                <c:pt idx="101439" formatCode="0.00E+00">
                  <c:v>2.2200000000000002E-3</c:v>
                </c:pt>
                <c:pt idx="101440" formatCode="0.00E+00">
                  <c:v>2.2200000000000002E-3</c:v>
                </c:pt>
                <c:pt idx="101441" formatCode="0.00E+00">
                  <c:v>2.2200000000000002E-3</c:v>
                </c:pt>
                <c:pt idx="101442" formatCode="0.00E+00">
                  <c:v>2.2200000000000002E-3</c:v>
                </c:pt>
                <c:pt idx="101443" formatCode="0.00E+00">
                  <c:v>2.2100000000000002E-3</c:v>
                </c:pt>
                <c:pt idx="101444" formatCode="0.00E+00">
                  <c:v>2.2100000000000002E-3</c:v>
                </c:pt>
                <c:pt idx="101445" formatCode="0.00E+00">
                  <c:v>2.2100000000000002E-3</c:v>
                </c:pt>
                <c:pt idx="101446" formatCode="0.00E+00">
                  <c:v>2.2100000000000002E-3</c:v>
                </c:pt>
                <c:pt idx="101447" formatCode="0.00E+00">
                  <c:v>2.2100000000000002E-3</c:v>
                </c:pt>
                <c:pt idx="101448" formatCode="0.00E+00">
                  <c:v>2.2100000000000002E-3</c:v>
                </c:pt>
                <c:pt idx="101449" formatCode="0.00E+00">
                  <c:v>2.2100000000000002E-3</c:v>
                </c:pt>
                <c:pt idx="101450" formatCode="0.00E+00">
                  <c:v>2.2100000000000002E-3</c:v>
                </c:pt>
                <c:pt idx="101451" formatCode="0.00E+00">
                  <c:v>2.2100000000000002E-3</c:v>
                </c:pt>
                <c:pt idx="101452" formatCode="0.00E+00">
                  <c:v>2.2100000000000002E-3</c:v>
                </c:pt>
                <c:pt idx="101453" formatCode="0.00E+00">
                  <c:v>2.2100000000000002E-3</c:v>
                </c:pt>
                <c:pt idx="101454" formatCode="0.00E+00">
                  <c:v>2.2100000000000002E-3</c:v>
                </c:pt>
                <c:pt idx="101455" formatCode="0.00E+00">
                  <c:v>2.2100000000000002E-3</c:v>
                </c:pt>
                <c:pt idx="101456" formatCode="0.00E+00">
                  <c:v>2.2100000000000002E-3</c:v>
                </c:pt>
                <c:pt idx="101457" formatCode="0.00E+00">
                  <c:v>2.2000000000000001E-3</c:v>
                </c:pt>
                <c:pt idx="101458" formatCode="0.00E+00">
                  <c:v>2.2000000000000001E-3</c:v>
                </c:pt>
                <c:pt idx="101459" formatCode="0.00E+00">
                  <c:v>2.2000000000000001E-3</c:v>
                </c:pt>
                <c:pt idx="101460" formatCode="0.00E+00">
                  <c:v>2.2000000000000001E-3</c:v>
                </c:pt>
                <c:pt idx="101461" formatCode="0.00E+00">
                  <c:v>2.2000000000000001E-3</c:v>
                </c:pt>
                <c:pt idx="101462" formatCode="0.00E+00">
                  <c:v>2.2000000000000001E-3</c:v>
                </c:pt>
                <c:pt idx="101463" formatCode="0.00E+00">
                  <c:v>2.2000000000000001E-3</c:v>
                </c:pt>
                <c:pt idx="101464" formatCode="0.00E+00">
                  <c:v>2.2000000000000001E-3</c:v>
                </c:pt>
                <c:pt idx="101465" formatCode="0.00E+00">
                  <c:v>2.2000000000000001E-3</c:v>
                </c:pt>
                <c:pt idx="101466" formatCode="0.00E+00">
                  <c:v>2.2000000000000001E-3</c:v>
                </c:pt>
                <c:pt idx="101467" formatCode="0.00E+00">
                  <c:v>2.2000000000000001E-3</c:v>
                </c:pt>
                <c:pt idx="101468" formatCode="0.00E+00">
                  <c:v>2.2000000000000001E-3</c:v>
                </c:pt>
                <c:pt idx="101469" formatCode="0.00E+00">
                  <c:v>2.2000000000000001E-3</c:v>
                </c:pt>
                <c:pt idx="101470" formatCode="0.00E+00">
                  <c:v>2.2000000000000001E-3</c:v>
                </c:pt>
                <c:pt idx="101471" formatCode="0.00E+00">
                  <c:v>2.2000000000000001E-3</c:v>
                </c:pt>
                <c:pt idx="101472" formatCode="0.00E+00">
                  <c:v>2.1900000000000001E-3</c:v>
                </c:pt>
                <c:pt idx="101473" formatCode="0.00E+00">
                  <c:v>2.1900000000000001E-3</c:v>
                </c:pt>
                <c:pt idx="101474" formatCode="0.00E+00">
                  <c:v>2.1900000000000001E-3</c:v>
                </c:pt>
                <c:pt idx="101475" formatCode="0.00E+00">
                  <c:v>2.1900000000000001E-3</c:v>
                </c:pt>
                <c:pt idx="101476" formatCode="0.00E+00">
                  <c:v>2.1900000000000001E-3</c:v>
                </c:pt>
                <c:pt idx="101477" formatCode="0.00E+00">
                  <c:v>2.1900000000000001E-3</c:v>
                </c:pt>
                <c:pt idx="101478" formatCode="0.00E+00">
                  <c:v>2.1900000000000001E-3</c:v>
                </c:pt>
                <c:pt idx="101479" formatCode="0.00E+00">
                  <c:v>2.1900000000000001E-3</c:v>
                </c:pt>
                <c:pt idx="101480" formatCode="0.00E+00">
                  <c:v>2.1900000000000001E-3</c:v>
                </c:pt>
                <c:pt idx="101481" formatCode="0.00E+00">
                  <c:v>2.1900000000000001E-3</c:v>
                </c:pt>
                <c:pt idx="101482" formatCode="0.00E+00">
                  <c:v>2.1900000000000001E-3</c:v>
                </c:pt>
                <c:pt idx="101483" formatCode="0.00E+00">
                  <c:v>2.1900000000000001E-3</c:v>
                </c:pt>
                <c:pt idx="101484" formatCode="0.00E+00">
                  <c:v>2.1900000000000001E-3</c:v>
                </c:pt>
                <c:pt idx="101485" formatCode="0.00E+00">
                  <c:v>2.1900000000000001E-3</c:v>
                </c:pt>
                <c:pt idx="101486" formatCode="0.00E+00">
                  <c:v>2.1900000000000001E-3</c:v>
                </c:pt>
                <c:pt idx="101487" formatCode="0.00E+00">
                  <c:v>2.1900000000000001E-3</c:v>
                </c:pt>
                <c:pt idx="101488" formatCode="0.00E+00">
                  <c:v>2.1800000000000001E-3</c:v>
                </c:pt>
                <c:pt idx="101489" formatCode="0.00E+00">
                  <c:v>2.1800000000000001E-3</c:v>
                </c:pt>
                <c:pt idx="101490" formatCode="0.00E+00">
                  <c:v>2.1800000000000001E-3</c:v>
                </c:pt>
                <c:pt idx="101491" formatCode="0.00E+00">
                  <c:v>2.1800000000000001E-3</c:v>
                </c:pt>
                <c:pt idx="101492" formatCode="0.00E+00">
                  <c:v>2.1800000000000001E-3</c:v>
                </c:pt>
                <c:pt idx="101493" formatCode="0.00E+00">
                  <c:v>2.1800000000000001E-3</c:v>
                </c:pt>
                <c:pt idx="101494" formatCode="0.00E+00">
                  <c:v>2.1800000000000001E-3</c:v>
                </c:pt>
                <c:pt idx="101495" formatCode="0.00E+00">
                  <c:v>2.1800000000000001E-3</c:v>
                </c:pt>
                <c:pt idx="101496" formatCode="0.00E+00">
                  <c:v>2.1800000000000001E-3</c:v>
                </c:pt>
                <c:pt idx="101497" formatCode="0.00E+00">
                  <c:v>2.1800000000000001E-3</c:v>
                </c:pt>
                <c:pt idx="101498" formatCode="0.00E+00">
                  <c:v>2.1800000000000001E-3</c:v>
                </c:pt>
                <c:pt idx="101499" formatCode="0.00E+00">
                  <c:v>2.1800000000000001E-3</c:v>
                </c:pt>
                <c:pt idx="101500" formatCode="0.00E+00">
                  <c:v>2.1800000000000001E-3</c:v>
                </c:pt>
                <c:pt idx="101501" formatCode="0.00E+00">
                  <c:v>2.1800000000000001E-3</c:v>
                </c:pt>
                <c:pt idx="101502" formatCode="0.00E+00">
                  <c:v>2.1800000000000001E-3</c:v>
                </c:pt>
                <c:pt idx="101503" formatCode="0.00E+00">
                  <c:v>2.1800000000000001E-3</c:v>
                </c:pt>
                <c:pt idx="101504" formatCode="0.00E+00">
                  <c:v>2.1800000000000001E-3</c:v>
                </c:pt>
                <c:pt idx="101505" formatCode="0.00E+00">
                  <c:v>2.1800000000000001E-3</c:v>
                </c:pt>
                <c:pt idx="101506" formatCode="0.00E+00">
                  <c:v>2.1800000000000001E-3</c:v>
                </c:pt>
                <c:pt idx="101507" formatCode="0.00E+00">
                  <c:v>2.1700000000000001E-3</c:v>
                </c:pt>
                <c:pt idx="101508" formatCode="0.00E+00">
                  <c:v>2.1700000000000001E-3</c:v>
                </c:pt>
                <c:pt idx="101509" formatCode="0.00E+00">
                  <c:v>2.1700000000000001E-3</c:v>
                </c:pt>
                <c:pt idx="101510" formatCode="0.00E+00">
                  <c:v>2.1700000000000001E-3</c:v>
                </c:pt>
                <c:pt idx="101511" formatCode="0.00E+00">
                  <c:v>2.1700000000000001E-3</c:v>
                </c:pt>
                <c:pt idx="101512" formatCode="0.00E+00">
                  <c:v>2.1700000000000001E-3</c:v>
                </c:pt>
                <c:pt idx="101513" formatCode="0.00E+00">
                  <c:v>2.1700000000000001E-3</c:v>
                </c:pt>
                <c:pt idx="101514" formatCode="0.00E+00">
                  <c:v>2.1700000000000001E-3</c:v>
                </c:pt>
                <c:pt idx="101515" formatCode="0.00E+00">
                  <c:v>2.1700000000000001E-3</c:v>
                </c:pt>
                <c:pt idx="101516" formatCode="0.00E+00">
                  <c:v>2.1700000000000001E-3</c:v>
                </c:pt>
                <c:pt idx="101517" formatCode="0.00E+00">
                  <c:v>2.1700000000000001E-3</c:v>
                </c:pt>
                <c:pt idx="101518" formatCode="0.00E+00">
                  <c:v>2.1700000000000001E-3</c:v>
                </c:pt>
                <c:pt idx="101519" formatCode="0.00E+00">
                  <c:v>2.1700000000000001E-3</c:v>
                </c:pt>
                <c:pt idx="101520" formatCode="0.00E+00">
                  <c:v>2.1700000000000001E-3</c:v>
                </c:pt>
                <c:pt idx="101521" formatCode="0.00E+00">
                  <c:v>2.1700000000000001E-3</c:v>
                </c:pt>
                <c:pt idx="101522" formatCode="0.00E+00">
                  <c:v>2.1700000000000001E-3</c:v>
                </c:pt>
                <c:pt idx="101523" formatCode="0.00E+00">
                  <c:v>2.1700000000000001E-3</c:v>
                </c:pt>
                <c:pt idx="101524" formatCode="0.00E+00">
                  <c:v>2.1700000000000001E-3</c:v>
                </c:pt>
                <c:pt idx="101525" formatCode="0.00E+00">
                  <c:v>2.1700000000000001E-3</c:v>
                </c:pt>
                <c:pt idx="101526" formatCode="0.00E+00">
                  <c:v>2.1700000000000001E-3</c:v>
                </c:pt>
                <c:pt idx="101527" formatCode="0.00E+00">
                  <c:v>2.1700000000000001E-3</c:v>
                </c:pt>
                <c:pt idx="101528" formatCode="0.00E+00">
                  <c:v>2.16E-3</c:v>
                </c:pt>
                <c:pt idx="101529" formatCode="0.00E+00">
                  <c:v>2.16E-3</c:v>
                </c:pt>
                <c:pt idx="101530" formatCode="0.00E+00">
                  <c:v>2.16E-3</c:v>
                </c:pt>
                <c:pt idx="101531" formatCode="0.00E+00">
                  <c:v>2.16E-3</c:v>
                </c:pt>
                <c:pt idx="101532" formatCode="0.00E+00">
                  <c:v>2.16E-3</c:v>
                </c:pt>
                <c:pt idx="101533" formatCode="0.00E+00">
                  <c:v>2.16E-3</c:v>
                </c:pt>
                <c:pt idx="101534" formatCode="0.00E+00">
                  <c:v>2.16E-3</c:v>
                </c:pt>
                <c:pt idx="101535" formatCode="0.00E+00">
                  <c:v>2.16E-3</c:v>
                </c:pt>
                <c:pt idx="101536" formatCode="0.00E+00">
                  <c:v>2.16E-3</c:v>
                </c:pt>
                <c:pt idx="101537" formatCode="0.00E+00">
                  <c:v>2.16E-3</c:v>
                </c:pt>
                <c:pt idx="101538" formatCode="0.00E+00">
                  <c:v>2.16E-3</c:v>
                </c:pt>
                <c:pt idx="101539" formatCode="0.00E+00">
                  <c:v>2.16E-3</c:v>
                </c:pt>
                <c:pt idx="101540" formatCode="0.00E+00">
                  <c:v>2.16E-3</c:v>
                </c:pt>
                <c:pt idx="101541" formatCode="0.00E+00">
                  <c:v>2.16E-3</c:v>
                </c:pt>
                <c:pt idx="101542" formatCode="0.00E+00">
                  <c:v>2.16E-3</c:v>
                </c:pt>
                <c:pt idx="101543" formatCode="0.00E+00">
                  <c:v>2.16E-3</c:v>
                </c:pt>
                <c:pt idx="101544" formatCode="0.00E+00">
                  <c:v>2.16E-3</c:v>
                </c:pt>
                <c:pt idx="101545" formatCode="0.00E+00">
                  <c:v>2.16E-3</c:v>
                </c:pt>
                <c:pt idx="101546" formatCode="0.00E+00">
                  <c:v>2.16E-3</c:v>
                </c:pt>
                <c:pt idx="101547" formatCode="0.00E+00">
                  <c:v>2.16E-3</c:v>
                </c:pt>
                <c:pt idx="101548" formatCode="0.00E+00">
                  <c:v>2.16E-3</c:v>
                </c:pt>
                <c:pt idx="101549" formatCode="0.00E+00">
                  <c:v>2.16E-3</c:v>
                </c:pt>
                <c:pt idx="101550" formatCode="0.00E+00">
                  <c:v>2.16E-3</c:v>
                </c:pt>
                <c:pt idx="101551" formatCode="0.00E+00">
                  <c:v>2.16E-3</c:v>
                </c:pt>
                <c:pt idx="101552" formatCode="0.00E+00">
                  <c:v>2.16E-3</c:v>
                </c:pt>
                <c:pt idx="101553" formatCode="0.00E+00">
                  <c:v>2.15E-3</c:v>
                </c:pt>
                <c:pt idx="101554" formatCode="0.00E+00">
                  <c:v>2.15E-3</c:v>
                </c:pt>
                <c:pt idx="101555" formatCode="0.00E+00">
                  <c:v>2.15E-3</c:v>
                </c:pt>
                <c:pt idx="101556" formatCode="0.00E+00">
                  <c:v>2.15E-3</c:v>
                </c:pt>
                <c:pt idx="101557" formatCode="0.00E+00">
                  <c:v>2.15E-3</c:v>
                </c:pt>
                <c:pt idx="101558" formatCode="0.00E+00">
                  <c:v>2.15E-3</c:v>
                </c:pt>
                <c:pt idx="101559" formatCode="0.00E+00">
                  <c:v>2.15E-3</c:v>
                </c:pt>
                <c:pt idx="101560" formatCode="0.00E+00">
                  <c:v>2.15E-3</c:v>
                </c:pt>
                <c:pt idx="101561" formatCode="0.00E+00">
                  <c:v>2.15E-3</c:v>
                </c:pt>
                <c:pt idx="101562" formatCode="0.00E+00">
                  <c:v>2.15E-3</c:v>
                </c:pt>
                <c:pt idx="101563" formatCode="0.00E+00">
                  <c:v>2.15E-3</c:v>
                </c:pt>
                <c:pt idx="101564" formatCode="0.00E+00">
                  <c:v>2.15E-3</c:v>
                </c:pt>
                <c:pt idx="101565" formatCode="0.00E+00">
                  <c:v>2.15E-3</c:v>
                </c:pt>
                <c:pt idx="101566" formatCode="0.00E+00">
                  <c:v>2.15E-3</c:v>
                </c:pt>
                <c:pt idx="101567" formatCode="0.00E+00">
                  <c:v>2.15E-3</c:v>
                </c:pt>
                <c:pt idx="101568" formatCode="0.00E+00">
                  <c:v>2.15E-3</c:v>
                </c:pt>
                <c:pt idx="101569" formatCode="0.00E+00">
                  <c:v>2.15E-3</c:v>
                </c:pt>
                <c:pt idx="101570" formatCode="0.00E+00">
                  <c:v>2.15E-3</c:v>
                </c:pt>
                <c:pt idx="101571" formatCode="0.00E+00">
                  <c:v>2.15E-3</c:v>
                </c:pt>
                <c:pt idx="101572" formatCode="0.00E+00">
                  <c:v>2.15E-3</c:v>
                </c:pt>
                <c:pt idx="101573" formatCode="0.00E+00">
                  <c:v>2.15E-3</c:v>
                </c:pt>
                <c:pt idx="101574" formatCode="0.00E+00">
                  <c:v>2.15E-3</c:v>
                </c:pt>
                <c:pt idx="101575" formatCode="0.00E+00">
                  <c:v>2.15E-3</c:v>
                </c:pt>
                <c:pt idx="101576" formatCode="0.00E+00">
                  <c:v>2.15E-3</c:v>
                </c:pt>
                <c:pt idx="101577" formatCode="0.00E+00">
                  <c:v>2.15E-3</c:v>
                </c:pt>
                <c:pt idx="101578" formatCode="0.00E+00">
                  <c:v>2.15E-3</c:v>
                </c:pt>
                <c:pt idx="101579" formatCode="0.00E+00">
                  <c:v>2.15E-3</c:v>
                </c:pt>
                <c:pt idx="101580" formatCode="0.00E+00">
                  <c:v>2.14E-3</c:v>
                </c:pt>
                <c:pt idx="101581" formatCode="0.00E+00">
                  <c:v>2.14E-3</c:v>
                </c:pt>
                <c:pt idx="101582" formatCode="0.00E+00">
                  <c:v>2.14E-3</c:v>
                </c:pt>
                <c:pt idx="101583" formatCode="0.00E+00">
                  <c:v>2.14E-3</c:v>
                </c:pt>
                <c:pt idx="101584" formatCode="0.00E+00">
                  <c:v>2.14E-3</c:v>
                </c:pt>
                <c:pt idx="101585" formatCode="0.00E+00">
                  <c:v>2.14E-3</c:v>
                </c:pt>
                <c:pt idx="101586" formatCode="0.00E+00">
                  <c:v>2.14E-3</c:v>
                </c:pt>
                <c:pt idx="101587" formatCode="0.00E+00">
                  <c:v>2.14E-3</c:v>
                </c:pt>
                <c:pt idx="101588" formatCode="0.00E+00">
                  <c:v>2.14E-3</c:v>
                </c:pt>
                <c:pt idx="101589" formatCode="0.00E+00">
                  <c:v>2.14E-3</c:v>
                </c:pt>
                <c:pt idx="101590" formatCode="0.00E+00">
                  <c:v>2.14E-3</c:v>
                </c:pt>
                <c:pt idx="101591" formatCode="0.00E+00">
                  <c:v>2.14E-3</c:v>
                </c:pt>
                <c:pt idx="101592" formatCode="0.00E+00">
                  <c:v>2.14E-3</c:v>
                </c:pt>
                <c:pt idx="101593" formatCode="0.00E+00">
                  <c:v>2.14E-3</c:v>
                </c:pt>
                <c:pt idx="101594" formatCode="0.00E+00">
                  <c:v>2.14E-3</c:v>
                </c:pt>
                <c:pt idx="101595" formatCode="0.00E+00">
                  <c:v>2.14E-3</c:v>
                </c:pt>
                <c:pt idx="101596" formatCode="0.00E+00">
                  <c:v>2.14E-3</c:v>
                </c:pt>
                <c:pt idx="101597" formatCode="0.00E+00">
                  <c:v>2.14E-3</c:v>
                </c:pt>
                <c:pt idx="101598" formatCode="0.00E+00">
                  <c:v>2.14E-3</c:v>
                </c:pt>
                <c:pt idx="101599" formatCode="0.00E+00">
                  <c:v>2.14E-3</c:v>
                </c:pt>
                <c:pt idx="101600" formatCode="0.00E+00">
                  <c:v>2.14E-3</c:v>
                </c:pt>
                <c:pt idx="101601" formatCode="0.00E+00">
                  <c:v>2.14E-3</c:v>
                </c:pt>
                <c:pt idx="101602" formatCode="0.00E+00">
                  <c:v>2.14E-3</c:v>
                </c:pt>
                <c:pt idx="101603" formatCode="0.00E+00">
                  <c:v>2.14E-3</c:v>
                </c:pt>
                <c:pt idx="101604" formatCode="0.00E+00">
                  <c:v>2.14E-3</c:v>
                </c:pt>
                <c:pt idx="101605" formatCode="0.00E+00">
                  <c:v>2.14E-3</c:v>
                </c:pt>
                <c:pt idx="101606" formatCode="0.00E+00">
                  <c:v>2.14E-3</c:v>
                </c:pt>
                <c:pt idx="101607" formatCode="0.00E+00">
                  <c:v>2.14E-3</c:v>
                </c:pt>
                <c:pt idx="101608" formatCode="0.00E+00">
                  <c:v>2.14E-3</c:v>
                </c:pt>
                <c:pt idx="101609" formatCode="0.00E+00">
                  <c:v>2.14E-3</c:v>
                </c:pt>
                <c:pt idx="101610" formatCode="0.00E+00">
                  <c:v>2.14E-3</c:v>
                </c:pt>
                <c:pt idx="101611" formatCode="0.00E+00">
                  <c:v>2.14E-3</c:v>
                </c:pt>
                <c:pt idx="101612" formatCode="0.00E+00">
                  <c:v>2.1299999999999999E-3</c:v>
                </c:pt>
                <c:pt idx="101613" formatCode="0.00E+00">
                  <c:v>2.1299999999999999E-3</c:v>
                </c:pt>
                <c:pt idx="101614" formatCode="0.00E+00">
                  <c:v>2.1299999999999999E-3</c:v>
                </c:pt>
                <c:pt idx="101615" formatCode="0.00E+00">
                  <c:v>2.1299999999999999E-3</c:v>
                </c:pt>
                <c:pt idx="101616" formatCode="0.00E+00">
                  <c:v>2.1299999999999999E-3</c:v>
                </c:pt>
                <c:pt idx="101617" formatCode="0.00E+00">
                  <c:v>2.1299999999999999E-3</c:v>
                </c:pt>
                <c:pt idx="101618" formatCode="0.00E+00">
                  <c:v>2.1299999999999999E-3</c:v>
                </c:pt>
                <c:pt idx="101619" formatCode="0.00E+00">
                  <c:v>2.1299999999999999E-3</c:v>
                </c:pt>
                <c:pt idx="101620" formatCode="0.00E+00">
                  <c:v>2.1299999999999999E-3</c:v>
                </c:pt>
                <c:pt idx="101621" formatCode="0.00E+00">
                  <c:v>2.1299999999999999E-3</c:v>
                </c:pt>
                <c:pt idx="101622" formatCode="0.00E+00">
                  <c:v>2.1299999999999999E-3</c:v>
                </c:pt>
                <c:pt idx="101623" formatCode="0.00E+00">
                  <c:v>2.1299999999999999E-3</c:v>
                </c:pt>
                <c:pt idx="101624" formatCode="0.00E+00">
                  <c:v>2.1299999999999999E-3</c:v>
                </c:pt>
                <c:pt idx="101625" formatCode="0.00E+00">
                  <c:v>2.1299999999999999E-3</c:v>
                </c:pt>
                <c:pt idx="101626" formatCode="0.00E+00">
                  <c:v>2.1299999999999999E-3</c:v>
                </c:pt>
                <c:pt idx="101627" formatCode="0.00E+00">
                  <c:v>2.1299999999999999E-3</c:v>
                </c:pt>
                <c:pt idx="101628" formatCode="0.00E+00">
                  <c:v>2.1299999999999999E-3</c:v>
                </c:pt>
                <c:pt idx="101629" formatCode="0.00E+00">
                  <c:v>2.1299999999999999E-3</c:v>
                </c:pt>
                <c:pt idx="101630" formatCode="0.00E+00">
                  <c:v>2.1299999999999999E-3</c:v>
                </c:pt>
                <c:pt idx="101631" formatCode="0.00E+00">
                  <c:v>2.1299999999999999E-3</c:v>
                </c:pt>
                <c:pt idx="101632" formatCode="0.00E+00">
                  <c:v>2.1299999999999999E-3</c:v>
                </c:pt>
                <c:pt idx="101633" formatCode="0.00E+00">
                  <c:v>2.1299999999999999E-3</c:v>
                </c:pt>
                <c:pt idx="101634" formatCode="0.00E+00">
                  <c:v>2.1299999999999999E-3</c:v>
                </c:pt>
                <c:pt idx="101635" formatCode="0.00E+00">
                  <c:v>2.1299999999999999E-3</c:v>
                </c:pt>
                <c:pt idx="101636" formatCode="0.00E+00">
                  <c:v>2.1299999999999999E-3</c:v>
                </c:pt>
                <c:pt idx="101637" formatCode="0.00E+00">
                  <c:v>2.1299999999999999E-3</c:v>
                </c:pt>
                <c:pt idx="101638" formatCode="0.00E+00">
                  <c:v>2.1299999999999999E-3</c:v>
                </c:pt>
                <c:pt idx="101639" formatCode="0.00E+00">
                  <c:v>2.1299999999999999E-3</c:v>
                </c:pt>
                <c:pt idx="101640" formatCode="0.00E+00">
                  <c:v>2.1299999999999999E-3</c:v>
                </c:pt>
                <c:pt idx="101641" formatCode="0.00E+00">
                  <c:v>2.1299999999999999E-3</c:v>
                </c:pt>
                <c:pt idx="101642" formatCode="0.00E+00">
                  <c:v>2.1299999999999999E-3</c:v>
                </c:pt>
                <c:pt idx="101643" formatCode="0.00E+00">
                  <c:v>2.1299999999999999E-3</c:v>
                </c:pt>
                <c:pt idx="101644" formatCode="0.00E+00">
                  <c:v>2.1299999999999999E-3</c:v>
                </c:pt>
                <c:pt idx="101645" formatCode="0.00E+00">
                  <c:v>2.1299999999999999E-3</c:v>
                </c:pt>
                <c:pt idx="101646" formatCode="0.00E+00">
                  <c:v>2.1299999999999999E-3</c:v>
                </c:pt>
                <c:pt idx="101647" formatCode="0.00E+00">
                  <c:v>2.1299999999999999E-3</c:v>
                </c:pt>
                <c:pt idx="101648" formatCode="0.00E+00">
                  <c:v>2.1299999999999999E-3</c:v>
                </c:pt>
                <c:pt idx="101649" formatCode="0.00E+00">
                  <c:v>2.1299999999999999E-3</c:v>
                </c:pt>
                <c:pt idx="101650" formatCode="0.00E+00">
                  <c:v>2.1299999999999999E-3</c:v>
                </c:pt>
                <c:pt idx="101651" formatCode="0.00E+00">
                  <c:v>2.1299999999999999E-3</c:v>
                </c:pt>
                <c:pt idx="101652" formatCode="0.00E+00">
                  <c:v>2.1299999999999999E-3</c:v>
                </c:pt>
                <c:pt idx="101653" formatCode="0.00E+00">
                  <c:v>2.1199999999999999E-3</c:v>
                </c:pt>
                <c:pt idx="101654" formatCode="0.00E+00">
                  <c:v>2.1199999999999999E-3</c:v>
                </c:pt>
                <c:pt idx="101655" formatCode="0.00E+00">
                  <c:v>2.1199999999999999E-3</c:v>
                </c:pt>
                <c:pt idx="101656" formatCode="0.00E+00">
                  <c:v>2.1199999999999999E-3</c:v>
                </c:pt>
                <c:pt idx="101657" formatCode="0.00E+00">
                  <c:v>2.1199999999999999E-3</c:v>
                </c:pt>
                <c:pt idx="101658" formatCode="0.00E+00">
                  <c:v>2.1199999999999999E-3</c:v>
                </c:pt>
                <c:pt idx="101659" formatCode="0.00E+00">
                  <c:v>2.1199999999999999E-3</c:v>
                </c:pt>
                <c:pt idx="101660" formatCode="0.00E+00">
                  <c:v>2.1199999999999999E-3</c:v>
                </c:pt>
                <c:pt idx="101661" formatCode="0.00E+00">
                  <c:v>2.1199999999999999E-3</c:v>
                </c:pt>
                <c:pt idx="101662" formatCode="0.00E+00">
                  <c:v>2.1199999999999999E-3</c:v>
                </c:pt>
                <c:pt idx="101663" formatCode="0.00E+00">
                  <c:v>2.1199999999999999E-3</c:v>
                </c:pt>
                <c:pt idx="101664" formatCode="0.00E+00">
                  <c:v>2.1199999999999999E-3</c:v>
                </c:pt>
                <c:pt idx="101665" formatCode="0.00E+00">
                  <c:v>2.1199999999999999E-3</c:v>
                </c:pt>
                <c:pt idx="101666" formatCode="0.00E+00">
                  <c:v>2.1199999999999999E-3</c:v>
                </c:pt>
                <c:pt idx="101667" formatCode="0.00E+00">
                  <c:v>2.1199999999999999E-3</c:v>
                </c:pt>
                <c:pt idx="101668" formatCode="0.00E+00">
                  <c:v>2.1199999999999999E-3</c:v>
                </c:pt>
                <c:pt idx="101669" formatCode="0.00E+00">
                  <c:v>2.1199999999999999E-3</c:v>
                </c:pt>
                <c:pt idx="101670" formatCode="0.00E+00">
                  <c:v>2.1199999999999999E-3</c:v>
                </c:pt>
                <c:pt idx="101671" formatCode="0.00E+00">
                  <c:v>2.1199999999999999E-3</c:v>
                </c:pt>
                <c:pt idx="101672" formatCode="0.00E+00">
                  <c:v>2.1199999999999999E-3</c:v>
                </c:pt>
                <c:pt idx="101673" formatCode="0.00E+00">
                  <c:v>2.1199999999999999E-3</c:v>
                </c:pt>
                <c:pt idx="101674" formatCode="0.00E+00">
                  <c:v>2.1199999999999999E-3</c:v>
                </c:pt>
                <c:pt idx="101675" formatCode="0.00E+00">
                  <c:v>2.1199999999999999E-3</c:v>
                </c:pt>
                <c:pt idx="101676" formatCode="0.00E+00">
                  <c:v>2.1199999999999999E-3</c:v>
                </c:pt>
                <c:pt idx="101677" formatCode="0.00E+00">
                  <c:v>2.1199999999999999E-3</c:v>
                </c:pt>
                <c:pt idx="101678" formatCode="0.00E+00">
                  <c:v>2.1199999999999999E-3</c:v>
                </c:pt>
                <c:pt idx="101679" formatCode="0.00E+00">
                  <c:v>2.1199999999999999E-3</c:v>
                </c:pt>
                <c:pt idx="101680" formatCode="0.00E+00">
                  <c:v>2.1199999999999999E-3</c:v>
                </c:pt>
                <c:pt idx="101681" formatCode="0.00E+00">
                  <c:v>2.1199999999999999E-3</c:v>
                </c:pt>
                <c:pt idx="101682" formatCode="0.00E+00">
                  <c:v>2.1199999999999999E-3</c:v>
                </c:pt>
                <c:pt idx="101683" formatCode="0.00E+00">
                  <c:v>2.1199999999999999E-3</c:v>
                </c:pt>
                <c:pt idx="101684" formatCode="0.00E+00">
                  <c:v>2.1199999999999999E-3</c:v>
                </c:pt>
                <c:pt idx="101685" formatCode="0.00E+00">
                  <c:v>2.1199999999999999E-3</c:v>
                </c:pt>
                <c:pt idx="101686" formatCode="0.00E+00">
                  <c:v>2.1199999999999999E-3</c:v>
                </c:pt>
                <c:pt idx="101687" formatCode="0.00E+00">
                  <c:v>2.1199999999999999E-3</c:v>
                </c:pt>
                <c:pt idx="101688" formatCode="0.00E+00">
                  <c:v>2.1199999999999999E-3</c:v>
                </c:pt>
                <c:pt idx="101689" formatCode="0.00E+00">
                  <c:v>2.1199999999999999E-3</c:v>
                </c:pt>
                <c:pt idx="101690" formatCode="0.00E+00">
                  <c:v>2.1199999999999999E-3</c:v>
                </c:pt>
                <c:pt idx="101691" formatCode="0.00E+00">
                  <c:v>2.1199999999999999E-3</c:v>
                </c:pt>
                <c:pt idx="101692" formatCode="0.00E+00">
                  <c:v>2.1199999999999999E-3</c:v>
                </c:pt>
                <c:pt idx="101693" formatCode="0.00E+00">
                  <c:v>2.1199999999999999E-3</c:v>
                </c:pt>
                <c:pt idx="101694" formatCode="0.00E+00">
                  <c:v>2.1199999999999999E-3</c:v>
                </c:pt>
                <c:pt idx="101695" formatCode="0.00E+00">
                  <c:v>2.1199999999999999E-3</c:v>
                </c:pt>
                <c:pt idx="101696" formatCode="0.00E+00">
                  <c:v>2.1199999999999999E-3</c:v>
                </c:pt>
                <c:pt idx="101697" formatCode="0.00E+00">
                  <c:v>2.1199999999999999E-3</c:v>
                </c:pt>
                <c:pt idx="101698" formatCode="0.00E+00">
                  <c:v>2.1199999999999999E-3</c:v>
                </c:pt>
                <c:pt idx="101699" formatCode="0.00E+00">
                  <c:v>2.1199999999999999E-3</c:v>
                </c:pt>
                <c:pt idx="101700" formatCode="0.00E+00">
                  <c:v>2.1199999999999999E-3</c:v>
                </c:pt>
                <c:pt idx="101701" formatCode="0.00E+00">
                  <c:v>2.1199999999999999E-3</c:v>
                </c:pt>
                <c:pt idx="101702" formatCode="0.00E+00">
                  <c:v>2.1199999999999999E-3</c:v>
                </c:pt>
                <c:pt idx="101703" formatCode="0.00E+00">
                  <c:v>2.1099999999999999E-3</c:v>
                </c:pt>
                <c:pt idx="101704" formatCode="0.00E+00">
                  <c:v>2.1099999999999999E-3</c:v>
                </c:pt>
                <c:pt idx="101705" formatCode="0.00E+00">
                  <c:v>2.1099999999999999E-3</c:v>
                </c:pt>
                <c:pt idx="101706" formatCode="0.00E+00">
                  <c:v>2.1099999999999999E-3</c:v>
                </c:pt>
                <c:pt idx="101707" formatCode="0.00E+00">
                  <c:v>2.1099999999999999E-3</c:v>
                </c:pt>
                <c:pt idx="101708" formatCode="0.00E+00">
                  <c:v>2.1099999999999999E-3</c:v>
                </c:pt>
                <c:pt idx="101709" formatCode="0.00E+00">
                  <c:v>2.1099999999999999E-3</c:v>
                </c:pt>
                <c:pt idx="101710" formatCode="0.00E+00">
                  <c:v>2.1099999999999999E-3</c:v>
                </c:pt>
                <c:pt idx="101711" formatCode="0.00E+00">
                  <c:v>2.1099999999999999E-3</c:v>
                </c:pt>
                <c:pt idx="101712" formatCode="0.00E+00">
                  <c:v>2.1099999999999999E-3</c:v>
                </c:pt>
                <c:pt idx="101713" formatCode="0.00E+00">
                  <c:v>2.1099999999999999E-3</c:v>
                </c:pt>
                <c:pt idx="101714" formatCode="0.00E+00">
                  <c:v>2.1099999999999999E-3</c:v>
                </c:pt>
                <c:pt idx="101715" formatCode="0.00E+00">
                  <c:v>2.1099999999999999E-3</c:v>
                </c:pt>
                <c:pt idx="101716" formatCode="0.00E+00">
                  <c:v>2.1099999999999999E-3</c:v>
                </c:pt>
                <c:pt idx="101717" formatCode="0.00E+00">
                  <c:v>2.1099999999999999E-3</c:v>
                </c:pt>
                <c:pt idx="101718" formatCode="0.00E+00">
                  <c:v>2.1099999999999999E-3</c:v>
                </c:pt>
                <c:pt idx="101719" formatCode="0.00E+00">
                  <c:v>2.1099999999999999E-3</c:v>
                </c:pt>
                <c:pt idx="101720" formatCode="0.00E+00">
                  <c:v>2.1099999999999999E-3</c:v>
                </c:pt>
                <c:pt idx="101721" formatCode="0.00E+00">
                  <c:v>2.1099999999999999E-3</c:v>
                </c:pt>
                <c:pt idx="101722" formatCode="0.00E+00">
                  <c:v>2.1099999999999999E-3</c:v>
                </c:pt>
                <c:pt idx="101723" formatCode="0.00E+00">
                  <c:v>2.1099999999999999E-3</c:v>
                </c:pt>
                <c:pt idx="101724" formatCode="0.00E+00">
                  <c:v>2.1099999999999999E-3</c:v>
                </c:pt>
                <c:pt idx="101725" formatCode="0.00E+00">
                  <c:v>2.1099999999999999E-3</c:v>
                </c:pt>
                <c:pt idx="101726" formatCode="0.00E+00">
                  <c:v>2.1099999999999999E-3</c:v>
                </c:pt>
                <c:pt idx="101727" formatCode="0.00E+00">
                  <c:v>2.1099999999999999E-3</c:v>
                </c:pt>
                <c:pt idx="101728" formatCode="0.00E+00">
                  <c:v>2.1099999999999999E-3</c:v>
                </c:pt>
                <c:pt idx="101729" formatCode="0.00E+00">
                  <c:v>2.1099999999999999E-3</c:v>
                </c:pt>
                <c:pt idx="101730" formatCode="0.00E+00">
                  <c:v>2.1099999999999999E-3</c:v>
                </c:pt>
                <c:pt idx="101731" formatCode="0.00E+00">
                  <c:v>2.1099999999999999E-3</c:v>
                </c:pt>
                <c:pt idx="101732" formatCode="0.00E+00">
                  <c:v>2.1099999999999999E-3</c:v>
                </c:pt>
                <c:pt idx="101733" formatCode="0.00E+00">
                  <c:v>2.1099999999999999E-3</c:v>
                </c:pt>
                <c:pt idx="101734" formatCode="0.00E+00">
                  <c:v>2.1099999999999999E-3</c:v>
                </c:pt>
                <c:pt idx="101735" formatCode="0.00E+00">
                  <c:v>2.1099999999999999E-3</c:v>
                </c:pt>
                <c:pt idx="101736" formatCode="0.00E+00">
                  <c:v>2.1099999999999999E-3</c:v>
                </c:pt>
                <c:pt idx="101737" formatCode="0.00E+00">
                  <c:v>2.1099999999999999E-3</c:v>
                </c:pt>
                <c:pt idx="101738" formatCode="0.00E+00">
                  <c:v>2.1099999999999999E-3</c:v>
                </c:pt>
                <c:pt idx="101739" formatCode="0.00E+00">
                  <c:v>2.1099999999999999E-3</c:v>
                </c:pt>
                <c:pt idx="101740" formatCode="0.00E+00">
                  <c:v>2.1099999999999999E-3</c:v>
                </c:pt>
                <c:pt idx="101741" formatCode="0.00E+00">
                  <c:v>2.1099999999999999E-3</c:v>
                </c:pt>
                <c:pt idx="101742" formatCode="0.00E+00">
                  <c:v>2.1099999999999999E-3</c:v>
                </c:pt>
                <c:pt idx="101743" formatCode="0.00E+00">
                  <c:v>2.1099999999999999E-3</c:v>
                </c:pt>
                <c:pt idx="101744" formatCode="0.00E+00">
                  <c:v>2.1099999999999999E-3</c:v>
                </c:pt>
                <c:pt idx="101745" formatCode="0.00E+00">
                  <c:v>2.1099999999999999E-3</c:v>
                </c:pt>
                <c:pt idx="101746" formatCode="0.00E+00">
                  <c:v>2.1099999999999999E-3</c:v>
                </c:pt>
                <c:pt idx="101747" formatCode="0.00E+00">
                  <c:v>2.1099999999999999E-3</c:v>
                </c:pt>
                <c:pt idx="101748" formatCode="0.00E+00">
                  <c:v>2.1099999999999999E-3</c:v>
                </c:pt>
                <c:pt idx="101749" formatCode="0.00E+00">
                  <c:v>2.1099999999999999E-3</c:v>
                </c:pt>
                <c:pt idx="101750" formatCode="0.00E+00">
                  <c:v>2.1099999999999999E-3</c:v>
                </c:pt>
                <c:pt idx="101751" formatCode="0.00E+00">
                  <c:v>2.1099999999999999E-3</c:v>
                </c:pt>
                <c:pt idx="101752" formatCode="0.00E+00">
                  <c:v>2.1099999999999999E-3</c:v>
                </c:pt>
                <c:pt idx="101753" formatCode="0.00E+00">
                  <c:v>2.1099999999999999E-3</c:v>
                </c:pt>
                <c:pt idx="101754" formatCode="0.00E+00">
                  <c:v>2.1099999999999999E-3</c:v>
                </c:pt>
                <c:pt idx="101755" formatCode="0.00E+00">
                  <c:v>2.1099999999999999E-3</c:v>
                </c:pt>
                <c:pt idx="101756" formatCode="0.00E+00">
                  <c:v>2.1099999999999999E-3</c:v>
                </c:pt>
                <c:pt idx="101757" formatCode="0.00E+00">
                  <c:v>2.1099999999999999E-3</c:v>
                </c:pt>
                <c:pt idx="101758" formatCode="0.00E+00">
                  <c:v>2.1099999999999999E-3</c:v>
                </c:pt>
                <c:pt idx="101759" formatCode="0.00E+00">
                  <c:v>2.1099999999999999E-3</c:v>
                </c:pt>
                <c:pt idx="101760" formatCode="0.00E+00">
                  <c:v>2.1099999999999999E-3</c:v>
                </c:pt>
                <c:pt idx="101761" formatCode="0.00E+00">
                  <c:v>2.1099999999999999E-3</c:v>
                </c:pt>
                <c:pt idx="101762" formatCode="0.00E+00">
                  <c:v>2.1099999999999999E-3</c:v>
                </c:pt>
                <c:pt idx="101763" formatCode="0.00E+00">
                  <c:v>2.1099999999999999E-3</c:v>
                </c:pt>
                <c:pt idx="101764" formatCode="0.00E+00">
                  <c:v>2.1099999999999999E-3</c:v>
                </c:pt>
                <c:pt idx="101765" formatCode="0.00E+00">
                  <c:v>2.1099999999999999E-3</c:v>
                </c:pt>
                <c:pt idx="101766" formatCode="0.00E+00">
                  <c:v>2.1099999999999999E-3</c:v>
                </c:pt>
                <c:pt idx="101767" formatCode="0.00E+00">
                  <c:v>2.1099999999999999E-3</c:v>
                </c:pt>
                <c:pt idx="101768" formatCode="0.00E+00">
                  <c:v>2.1099999999999999E-3</c:v>
                </c:pt>
                <c:pt idx="101769" formatCode="0.00E+00">
                  <c:v>2.1099999999999999E-3</c:v>
                </c:pt>
                <c:pt idx="101770" formatCode="0.00E+00">
                  <c:v>2.1099999999999999E-3</c:v>
                </c:pt>
                <c:pt idx="101771" formatCode="0.00E+00">
                  <c:v>2.0999999999999999E-3</c:v>
                </c:pt>
                <c:pt idx="101772" formatCode="0.00E+00">
                  <c:v>2.0999999999999999E-3</c:v>
                </c:pt>
                <c:pt idx="101773" formatCode="0.00E+00">
                  <c:v>2.0999999999999999E-3</c:v>
                </c:pt>
                <c:pt idx="101774" formatCode="0.00E+00">
                  <c:v>2.0999999999999999E-3</c:v>
                </c:pt>
                <c:pt idx="101775" formatCode="0.00E+00">
                  <c:v>2.0999999999999999E-3</c:v>
                </c:pt>
                <c:pt idx="101776" formatCode="0.00E+00">
                  <c:v>2.0999999999999999E-3</c:v>
                </c:pt>
                <c:pt idx="101777" formatCode="0.00E+00">
                  <c:v>2.0999999999999999E-3</c:v>
                </c:pt>
                <c:pt idx="101778" formatCode="0.00E+00">
                  <c:v>2.0999999999999999E-3</c:v>
                </c:pt>
                <c:pt idx="101779" formatCode="0.00E+00">
                  <c:v>2.0999999999999999E-3</c:v>
                </c:pt>
                <c:pt idx="101780" formatCode="0.00E+00">
                  <c:v>2.0999999999999999E-3</c:v>
                </c:pt>
                <c:pt idx="101781" formatCode="0.00E+00">
                  <c:v>2.0999999999999999E-3</c:v>
                </c:pt>
                <c:pt idx="101782" formatCode="0.00E+00">
                  <c:v>2.0999999999999999E-3</c:v>
                </c:pt>
                <c:pt idx="101783" formatCode="0.00E+00">
                  <c:v>2.0999999999999999E-3</c:v>
                </c:pt>
                <c:pt idx="101784" formatCode="0.00E+00">
                  <c:v>2.0999999999999999E-3</c:v>
                </c:pt>
                <c:pt idx="101785" formatCode="0.00E+00">
                  <c:v>2.0999999999999999E-3</c:v>
                </c:pt>
                <c:pt idx="101786" formatCode="0.00E+00">
                  <c:v>2.0999999999999999E-3</c:v>
                </c:pt>
                <c:pt idx="101787" formatCode="0.00E+00">
                  <c:v>2.0999999999999999E-3</c:v>
                </c:pt>
                <c:pt idx="101788" formatCode="0.00E+00">
                  <c:v>2.0999999999999999E-3</c:v>
                </c:pt>
                <c:pt idx="101789" formatCode="0.00E+00">
                  <c:v>2.0999999999999999E-3</c:v>
                </c:pt>
                <c:pt idx="101790" formatCode="0.00E+00">
                  <c:v>2.0999999999999999E-3</c:v>
                </c:pt>
                <c:pt idx="101791" formatCode="0.00E+00">
                  <c:v>2.0999999999999999E-3</c:v>
                </c:pt>
                <c:pt idx="101792" formatCode="0.00E+00">
                  <c:v>2.0999999999999999E-3</c:v>
                </c:pt>
                <c:pt idx="101793" formatCode="0.00E+00">
                  <c:v>2.0999999999999999E-3</c:v>
                </c:pt>
                <c:pt idx="101794" formatCode="0.00E+00">
                  <c:v>2.0999999999999999E-3</c:v>
                </c:pt>
                <c:pt idx="101795" formatCode="0.00E+00">
                  <c:v>2.0999999999999999E-3</c:v>
                </c:pt>
                <c:pt idx="101796" formatCode="0.00E+00">
                  <c:v>2.0999999999999999E-3</c:v>
                </c:pt>
                <c:pt idx="101797" formatCode="0.00E+00">
                  <c:v>2.0999999999999999E-3</c:v>
                </c:pt>
                <c:pt idx="101798" formatCode="0.00E+00">
                  <c:v>2.0999999999999999E-3</c:v>
                </c:pt>
                <c:pt idx="101799" formatCode="0.00E+00">
                  <c:v>2.0999999999999999E-3</c:v>
                </c:pt>
                <c:pt idx="101800" formatCode="0.00E+00">
                  <c:v>2.0999999999999999E-3</c:v>
                </c:pt>
                <c:pt idx="101801" formatCode="0.00E+00">
                  <c:v>2.0999999999999999E-3</c:v>
                </c:pt>
                <c:pt idx="101802" formatCode="0.00E+00">
                  <c:v>2.0999999999999999E-3</c:v>
                </c:pt>
                <c:pt idx="101803" formatCode="0.00E+00">
                  <c:v>2.0999999999999999E-3</c:v>
                </c:pt>
                <c:pt idx="101804" formatCode="0.00E+00">
                  <c:v>2.0999999999999999E-3</c:v>
                </c:pt>
                <c:pt idx="101805" formatCode="0.00E+00">
                  <c:v>2.0999999999999999E-3</c:v>
                </c:pt>
                <c:pt idx="101806" formatCode="0.00E+00">
                  <c:v>2.0999999999999999E-3</c:v>
                </c:pt>
                <c:pt idx="101807" formatCode="0.00E+00">
                  <c:v>2.0999999999999999E-3</c:v>
                </c:pt>
                <c:pt idx="101808" formatCode="0.00E+00">
                  <c:v>2.0999999999999999E-3</c:v>
                </c:pt>
                <c:pt idx="101809" formatCode="0.00E+00">
                  <c:v>2.0999999999999999E-3</c:v>
                </c:pt>
                <c:pt idx="101810" formatCode="0.00E+00">
                  <c:v>2.0999999999999999E-3</c:v>
                </c:pt>
                <c:pt idx="101811" formatCode="0.00E+00">
                  <c:v>2.0999999999999999E-3</c:v>
                </c:pt>
                <c:pt idx="101812" formatCode="0.00E+00">
                  <c:v>2.0999999999999999E-3</c:v>
                </c:pt>
                <c:pt idx="101813" formatCode="0.00E+00">
                  <c:v>2.0999999999999999E-3</c:v>
                </c:pt>
                <c:pt idx="101814" formatCode="0.00E+00">
                  <c:v>2.0999999999999999E-3</c:v>
                </c:pt>
                <c:pt idx="101815" formatCode="0.00E+00">
                  <c:v>2.0999999999999999E-3</c:v>
                </c:pt>
                <c:pt idx="101816" formatCode="0.00E+00">
                  <c:v>2.0999999999999999E-3</c:v>
                </c:pt>
                <c:pt idx="101817" formatCode="0.00E+00">
                  <c:v>2.0999999999999999E-3</c:v>
                </c:pt>
                <c:pt idx="101818" formatCode="0.00E+00">
                  <c:v>2.0999999999999999E-3</c:v>
                </c:pt>
                <c:pt idx="101819" formatCode="0.00E+00">
                  <c:v>2.0999999999999999E-3</c:v>
                </c:pt>
                <c:pt idx="101820" formatCode="0.00E+00">
                  <c:v>2.0999999999999999E-3</c:v>
                </c:pt>
                <c:pt idx="101821" formatCode="0.00E+00">
                  <c:v>2.0999999999999999E-3</c:v>
                </c:pt>
                <c:pt idx="101822" formatCode="0.00E+00">
                  <c:v>2.0999999999999999E-3</c:v>
                </c:pt>
                <c:pt idx="101823" formatCode="0.00E+00">
                  <c:v>2.0999999999999999E-3</c:v>
                </c:pt>
                <c:pt idx="101824" formatCode="0.00E+00">
                  <c:v>2.0999999999999999E-3</c:v>
                </c:pt>
                <c:pt idx="101825" formatCode="0.00E+00">
                  <c:v>2.0999999999999999E-3</c:v>
                </c:pt>
                <c:pt idx="101826" formatCode="0.00E+00">
                  <c:v>2.0999999999999999E-3</c:v>
                </c:pt>
                <c:pt idx="101827" formatCode="0.00E+00">
                  <c:v>2.0999999999999999E-3</c:v>
                </c:pt>
                <c:pt idx="101828" formatCode="0.00E+00">
                  <c:v>2.0999999999999999E-3</c:v>
                </c:pt>
                <c:pt idx="101829" formatCode="0.00E+00">
                  <c:v>2.0999999999999999E-3</c:v>
                </c:pt>
                <c:pt idx="101830" formatCode="0.00E+00">
                  <c:v>2.0999999999999999E-3</c:v>
                </c:pt>
                <c:pt idx="101831" formatCode="0.00E+00">
                  <c:v>2.0999999999999999E-3</c:v>
                </c:pt>
                <c:pt idx="101832" formatCode="0.00E+00">
                  <c:v>2.0999999999999999E-3</c:v>
                </c:pt>
                <c:pt idx="101833" formatCode="0.00E+00">
                  <c:v>2.0999999999999999E-3</c:v>
                </c:pt>
                <c:pt idx="101834" formatCode="0.00E+00">
                  <c:v>2.0999999999999999E-3</c:v>
                </c:pt>
                <c:pt idx="101835" formatCode="0.00E+00">
                  <c:v>2.0999999999999999E-3</c:v>
                </c:pt>
                <c:pt idx="101836" formatCode="0.00E+00">
                  <c:v>2.0999999999999999E-3</c:v>
                </c:pt>
                <c:pt idx="101837" formatCode="0.00E+00">
                  <c:v>2.0999999999999999E-3</c:v>
                </c:pt>
                <c:pt idx="101838" formatCode="0.00E+00">
                  <c:v>2.0999999999999999E-3</c:v>
                </c:pt>
                <c:pt idx="101839" formatCode="0.00E+00">
                  <c:v>2.0999999999999999E-3</c:v>
                </c:pt>
                <c:pt idx="101840" formatCode="0.00E+00">
                  <c:v>2.0999999999999999E-3</c:v>
                </c:pt>
                <c:pt idx="101841" formatCode="0.00E+00">
                  <c:v>2.0999999999999999E-3</c:v>
                </c:pt>
                <c:pt idx="101842" formatCode="0.00E+00">
                  <c:v>2.0999999999999999E-3</c:v>
                </c:pt>
                <c:pt idx="101843" formatCode="0.00E+00">
                  <c:v>2.0999999999999999E-3</c:v>
                </c:pt>
                <c:pt idx="101844" formatCode="0.00E+00">
                  <c:v>2.0999999999999999E-3</c:v>
                </c:pt>
                <c:pt idx="101845" formatCode="0.00E+00">
                  <c:v>2.0999999999999999E-3</c:v>
                </c:pt>
                <c:pt idx="101846" formatCode="0.00E+00">
                  <c:v>2.0999999999999999E-3</c:v>
                </c:pt>
                <c:pt idx="101847" formatCode="0.00E+00">
                  <c:v>2.0999999999999999E-3</c:v>
                </c:pt>
                <c:pt idx="101848" formatCode="0.00E+00">
                  <c:v>2.0999999999999999E-3</c:v>
                </c:pt>
                <c:pt idx="101849" formatCode="0.00E+00">
                  <c:v>2.0999999999999999E-3</c:v>
                </c:pt>
                <c:pt idx="101850" formatCode="0.00E+00">
                  <c:v>2.0999999999999999E-3</c:v>
                </c:pt>
                <c:pt idx="101851" formatCode="0.00E+00">
                  <c:v>2.0999999999999999E-3</c:v>
                </c:pt>
                <c:pt idx="101852" formatCode="0.00E+00">
                  <c:v>2.0999999999999999E-3</c:v>
                </c:pt>
                <c:pt idx="101853" formatCode="0.00E+00">
                  <c:v>2.0999999999999999E-3</c:v>
                </c:pt>
                <c:pt idx="101854" formatCode="0.00E+00">
                  <c:v>2.0999999999999999E-3</c:v>
                </c:pt>
                <c:pt idx="101855" formatCode="0.00E+00">
                  <c:v>2.0999999999999999E-3</c:v>
                </c:pt>
                <c:pt idx="101856" formatCode="0.00E+00">
                  <c:v>2.0999999999999999E-3</c:v>
                </c:pt>
                <c:pt idx="101857" formatCode="0.00E+00">
                  <c:v>2.0999999999999999E-3</c:v>
                </c:pt>
                <c:pt idx="101858" formatCode="0.00E+00">
                  <c:v>2.0999999999999999E-3</c:v>
                </c:pt>
                <c:pt idx="101859" formatCode="0.00E+00">
                  <c:v>2.0999999999999999E-3</c:v>
                </c:pt>
                <c:pt idx="101860" formatCode="0.00E+00">
                  <c:v>2.0999999999999999E-3</c:v>
                </c:pt>
                <c:pt idx="101861" formatCode="0.00E+00">
                  <c:v>2.0999999999999999E-3</c:v>
                </c:pt>
                <c:pt idx="101862" formatCode="0.00E+00">
                  <c:v>2.0999999999999999E-3</c:v>
                </c:pt>
                <c:pt idx="101863" formatCode="0.00E+00">
                  <c:v>2.0999999999999999E-3</c:v>
                </c:pt>
                <c:pt idx="101864" formatCode="0.00E+00">
                  <c:v>2.0999999999999999E-3</c:v>
                </c:pt>
                <c:pt idx="101865" formatCode="0.00E+00">
                  <c:v>2.0999999999999999E-3</c:v>
                </c:pt>
                <c:pt idx="101866" formatCode="0.00E+00">
                  <c:v>2.0999999999999999E-3</c:v>
                </c:pt>
                <c:pt idx="101867" formatCode="0.00E+00">
                  <c:v>2.0999999999999999E-3</c:v>
                </c:pt>
                <c:pt idx="101868" formatCode="0.00E+00">
                  <c:v>2.0999999999999999E-3</c:v>
                </c:pt>
                <c:pt idx="101869" formatCode="0.00E+00">
                  <c:v>2.0999999999999999E-3</c:v>
                </c:pt>
                <c:pt idx="101870" formatCode="0.00E+00">
                  <c:v>2.0999999999999999E-3</c:v>
                </c:pt>
                <c:pt idx="101871" formatCode="0.00E+00">
                  <c:v>2.0899999999999998E-3</c:v>
                </c:pt>
                <c:pt idx="101872" formatCode="0.00E+00">
                  <c:v>2.0899999999999998E-3</c:v>
                </c:pt>
                <c:pt idx="101873" formatCode="0.00E+00">
                  <c:v>2.0899999999999998E-3</c:v>
                </c:pt>
                <c:pt idx="101874" formatCode="0.00E+00">
                  <c:v>2.0999999999999999E-3</c:v>
                </c:pt>
                <c:pt idx="101875" formatCode="0.00E+00">
                  <c:v>2.0899999999999998E-3</c:v>
                </c:pt>
                <c:pt idx="101876" formatCode="0.00E+00">
                  <c:v>2.0899999999999998E-3</c:v>
                </c:pt>
                <c:pt idx="101877" formatCode="0.00E+00">
                  <c:v>2.0899999999999998E-3</c:v>
                </c:pt>
                <c:pt idx="101878" formatCode="0.00E+00">
                  <c:v>2.0899999999999998E-3</c:v>
                </c:pt>
                <c:pt idx="101879" formatCode="0.00E+00">
                  <c:v>2.0899999999999998E-3</c:v>
                </c:pt>
                <c:pt idx="101880" formatCode="0.00E+00">
                  <c:v>2.0899999999999998E-3</c:v>
                </c:pt>
                <c:pt idx="101881" formatCode="0.00E+00">
                  <c:v>2.0899999999999998E-3</c:v>
                </c:pt>
                <c:pt idx="101882" formatCode="0.00E+00">
                  <c:v>2.0899999999999998E-3</c:v>
                </c:pt>
                <c:pt idx="101883" formatCode="0.00E+00">
                  <c:v>2.0899999999999998E-3</c:v>
                </c:pt>
                <c:pt idx="101884" formatCode="0.00E+00">
                  <c:v>2.0899999999999998E-3</c:v>
                </c:pt>
                <c:pt idx="101885" formatCode="0.00E+00">
                  <c:v>2.0899999999999998E-3</c:v>
                </c:pt>
                <c:pt idx="101886" formatCode="0.00E+00">
                  <c:v>2.0899999999999998E-3</c:v>
                </c:pt>
                <c:pt idx="101887" formatCode="0.00E+00">
                  <c:v>2.0899999999999998E-3</c:v>
                </c:pt>
                <c:pt idx="101888" formatCode="0.00E+00">
                  <c:v>2.0899999999999998E-3</c:v>
                </c:pt>
                <c:pt idx="101889" formatCode="0.00E+00">
                  <c:v>2.0899999999999998E-3</c:v>
                </c:pt>
                <c:pt idx="101890" formatCode="0.00E+00">
                  <c:v>2.0899999999999998E-3</c:v>
                </c:pt>
                <c:pt idx="101891" formatCode="0.00E+00">
                  <c:v>2.0899999999999998E-3</c:v>
                </c:pt>
                <c:pt idx="101892" formatCode="0.00E+00">
                  <c:v>2.0899999999999998E-3</c:v>
                </c:pt>
                <c:pt idx="101893" formatCode="0.00E+00">
                  <c:v>2.0899999999999998E-3</c:v>
                </c:pt>
                <c:pt idx="101894" formatCode="0.00E+00">
                  <c:v>2.0899999999999998E-3</c:v>
                </c:pt>
                <c:pt idx="101895" formatCode="0.00E+00">
                  <c:v>2.0899999999999998E-3</c:v>
                </c:pt>
                <c:pt idx="101896" formatCode="0.00E+00">
                  <c:v>2.0899999999999998E-3</c:v>
                </c:pt>
                <c:pt idx="101897" formatCode="0.00E+00">
                  <c:v>2.0899999999999998E-3</c:v>
                </c:pt>
                <c:pt idx="101898" formatCode="0.00E+00">
                  <c:v>2.0899999999999998E-3</c:v>
                </c:pt>
                <c:pt idx="101899" formatCode="0.00E+00">
                  <c:v>2.0899999999999998E-3</c:v>
                </c:pt>
                <c:pt idx="101900" formatCode="0.00E+00">
                  <c:v>2.0899999999999998E-3</c:v>
                </c:pt>
                <c:pt idx="101901" formatCode="0.00E+00">
                  <c:v>2.0899999999999998E-3</c:v>
                </c:pt>
                <c:pt idx="101902" formatCode="0.00E+00">
                  <c:v>2.0899999999999998E-3</c:v>
                </c:pt>
                <c:pt idx="101903" formatCode="0.00E+00">
                  <c:v>2.0899999999999998E-3</c:v>
                </c:pt>
                <c:pt idx="101904" formatCode="0.00E+00">
                  <c:v>2.0899999999999998E-3</c:v>
                </c:pt>
                <c:pt idx="101905" formatCode="0.00E+00">
                  <c:v>2.0899999999999998E-3</c:v>
                </c:pt>
                <c:pt idx="101906" formatCode="0.00E+00">
                  <c:v>2.0899999999999998E-3</c:v>
                </c:pt>
                <c:pt idx="101907" formatCode="0.00E+00">
                  <c:v>2.0899999999999998E-3</c:v>
                </c:pt>
                <c:pt idx="101908" formatCode="0.00E+00">
                  <c:v>2.0899999999999998E-3</c:v>
                </c:pt>
                <c:pt idx="101909" formatCode="0.00E+00">
                  <c:v>2.0899999999999998E-3</c:v>
                </c:pt>
                <c:pt idx="101910" formatCode="0.00E+00">
                  <c:v>2.0899999999999998E-3</c:v>
                </c:pt>
                <c:pt idx="101911" formatCode="0.00E+00">
                  <c:v>2.0899999999999998E-3</c:v>
                </c:pt>
                <c:pt idx="101912" formatCode="0.00E+00">
                  <c:v>2.0899999999999998E-3</c:v>
                </c:pt>
                <c:pt idx="101913" formatCode="0.00E+00">
                  <c:v>2.0899999999999998E-3</c:v>
                </c:pt>
                <c:pt idx="101914" formatCode="0.00E+00">
                  <c:v>2.0899999999999998E-3</c:v>
                </c:pt>
                <c:pt idx="101915" formatCode="0.00E+00">
                  <c:v>2.0899999999999998E-3</c:v>
                </c:pt>
                <c:pt idx="101916" formatCode="0.00E+00">
                  <c:v>2.0899999999999998E-3</c:v>
                </c:pt>
                <c:pt idx="101917" formatCode="0.00E+00">
                  <c:v>2.0899999999999998E-3</c:v>
                </c:pt>
                <c:pt idx="101918" formatCode="0.00E+00">
                  <c:v>2.0899999999999998E-3</c:v>
                </c:pt>
                <c:pt idx="101919" formatCode="0.00E+00">
                  <c:v>2.0899999999999998E-3</c:v>
                </c:pt>
                <c:pt idx="101920" formatCode="0.00E+00">
                  <c:v>2.0899999999999998E-3</c:v>
                </c:pt>
                <c:pt idx="101921" formatCode="0.00E+00">
                  <c:v>2.0899999999999998E-3</c:v>
                </c:pt>
                <c:pt idx="101922" formatCode="0.00E+00">
                  <c:v>2.0899999999999998E-3</c:v>
                </c:pt>
                <c:pt idx="101923" formatCode="0.00E+00">
                  <c:v>2.0899999999999998E-3</c:v>
                </c:pt>
                <c:pt idx="101924" formatCode="0.00E+00">
                  <c:v>2.0899999999999998E-3</c:v>
                </c:pt>
                <c:pt idx="101925" formatCode="0.00E+00">
                  <c:v>2.0899999999999998E-3</c:v>
                </c:pt>
                <c:pt idx="101926" formatCode="0.00E+00">
                  <c:v>2.0899999999999998E-3</c:v>
                </c:pt>
                <c:pt idx="101927" formatCode="0.00E+00">
                  <c:v>2.0899999999999998E-3</c:v>
                </c:pt>
                <c:pt idx="101928" formatCode="0.00E+00">
                  <c:v>2.0899999999999998E-3</c:v>
                </c:pt>
                <c:pt idx="101929" formatCode="0.00E+00">
                  <c:v>2.0899999999999998E-3</c:v>
                </c:pt>
                <c:pt idx="101930" formatCode="0.00E+00">
                  <c:v>2.0899999999999998E-3</c:v>
                </c:pt>
                <c:pt idx="101931" formatCode="0.00E+00">
                  <c:v>2.0899999999999998E-3</c:v>
                </c:pt>
                <c:pt idx="101932" formatCode="0.00E+00">
                  <c:v>2.0899999999999998E-3</c:v>
                </c:pt>
                <c:pt idx="101933" formatCode="0.00E+00">
                  <c:v>2.0899999999999998E-3</c:v>
                </c:pt>
                <c:pt idx="101934" formatCode="0.00E+00">
                  <c:v>2.0899999999999998E-3</c:v>
                </c:pt>
                <c:pt idx="101935" formatCode="0.00E+00">
                  <c:v>2.0899999999999998E-3</c:v>
                </c:pt>
                <c:pt idx="101936" formatCode="0.00E+00">
                  <c:v>2.0899999999999998E-3</c:v>
                </c:pt>
                <c:pt idx="101937" formatCode="0.00E+00">
                  <c:v>2.0899999999999998E-3</c:v>
                </c:pt>
                <c:pt idx="101938" formatCode="0.00E+00">
                  <c:v>2.0899999999999998E-3</c:v>
                </c:pt>
                <c:pt idx="101939" formatCode="0.00E+00">
                  <c:v>2.0899999999999998E-3</c:v>
                </c:pt>
                <c:pt idx="101940" formatCode="0.00E+00">
                  <c:v>2.0899999999999998E-3</c:v>
                </c:pt>
                <c:pt idx="101941" formatCode="0.00E+00">
                  <c:v>2.0899999999999998E-3</c:v>
                </c:pt>
                <c:pt idx="101942" formatCode="0.00E+00">
                  <c:v>2.0899999999999998E-3</c:v>
                </c:pt>
                <c:pt idx="101943" formatCode="0.00E+00">
                  <c:v>2.0899999999999998E-3</c:v>
                </c:pt>
                <c:pt idx="101944" formatCode="0.00E+00">
                  <c:v>2.0899999999999998E-3</c:v>
                </c:pt>
                <c:pt idx="101945" formatCode="0.00E+00">
                  <c:v>2.0899999999999998E-3</c:v>
                </c:pt>
                <c:pt idx="101946" formatCode="0.00E+00">
                  <c:v>2.0899999999999998E-3</c:v>
                </c:pt>
                <c:pt idx="101947" formatCode="0.00E+00">
                  <c:v>2.0899999999999998E-3</c:v>
                </c:pt>
                <c:pt idx="101948" formatCode="0.00E+00">
                  <c:v>2.0899999999999998E-3</c:v>
                </c:pt>
                <c:pt idx="101949" formatCode="0.00E+00">
                  <c:v>2.0899999999999998E-3</c:v>
                </c:pt>
                <c:pt idx="101950" formatCode="0.00E+00">
                  <c:v>2.0899999999999998E-3</c:v>
                </c:pt>
                <c:pt idx="101951" formatCode="0.00E+00">
                  <c:v>2.0899999999999998E-3</c:v>
                </c:pt>
                <c:pt idx="101952" formatCode="0.00E+00">
                  <c:v>2.0899999999999998E-3</c:v>
                </c:pt>
                <c:pt idx="101953" formatCode="0.00E+00">
                  <c:v>2.0899999999999998E-3</c:v>
                </c:pt>
                <c:pt idx="101954" formatCode="0.00E+00">
                  <c:v>2.0899999999999998E-3</c:v>
                </c:pt>
                <c:pt idx="101955" formatCode="0.00E+00">
                  <c:v>2.0899999999999998E-3</c:v>
                </c:pt>
                <c:pt idx="101956" formatCode="0.00E+00">
                  <c:v>2.0899999999999998E-3</c:v>
                </c:pt>
                <c:pt idx="101957" formatCode="0.00E+00">
                  <c:v>2.0899999999999998E-3</c:v>
                </c:pt>
                <c:pt idx="101958" formatCode="0.00E+00">
                  <c:v>2.0899999999999998E-3</c:v>
                </c:pt>
                <c:pt idx="101959" formatCode="0.00E+00">
                  <c:v>2.0899999999999998E-3</c:v>
                </c:pt>
                <c:pt idx="101960" formatCode="0.00E+00">
                  <c:v>2.0899999999999998E-3</c:v>
                </c:pt>
                <c:pt idx="101961" formatCode="0.00E+00">
                  <c:v>2.0899999999999998E-3</c:v>
                </c:pt>
                <c:pt idx="101962" formatCode="0.00E+00">
                  <c:v>2.0899999999999998E-3</c:v>
                </c:pt>
                <c:pt idx="101963" formatCode="0.00E+00">
                  <c:v>2.0899999999999998E-3</c:v>
                </c:pt>
                <c:pt idx="101964" formatCode="0.00E+00">
                  <c:v>2.0899999999999998E-3</c:v>
                </c:pt>
                <c:pt idx="101965" formatCode="0.00E+00">
                  <c:v>2.0899999999999998E-3</c:v>
                </c:pt>
                <c:pt idx="101966" formatCode="0.00E+00">
                  <c:v>2.0899999999999998E-3</c:v>
                </c:pt>
                <c:pt idx="101967" formatCode="0.00E+00">
                  <c:v>2.0899999999999998E-3</c:v>
                </c:pt>
                <c:pt idx="101968" formatCode="0.00E+00">
                  <c:v>2.0899999999999998E-3</c:v>
                </c:pt>
                <c:pt idx="101969" formatCode="0.00E+00">
                  <c:v>2.0899999999999998E-3</c:v>
                </c:pt>
                <c:pt idx="101970" formatCode="0.00E+00">
                  <c:v>2.0899999999999998E-3</c:v>
                </c:pt>
                <c:pt idx="101971" formatCode="0.00E+00">
                  <c:v>2.0899999999999998E-3</c:v>
                </c:pt>
                <c:pt idx="101972" formatCode="0.00E+00">
                  <c:v>2.0899999999999998E-3</c:v>
                </c:pt>
                <c:pt idx="101973" formatCode="0.00E+00">
                  <c:v>2.0899999999999998E-3</c:v>
                </c:pt>
                <c:pt idx="101974" formatCode="0.00E+00">
                  <c:v>2.0899999999999998E-3</c:v>
                </c:pt>
                <c:pt idx="101975" formatCode="0.00E+00">
                  <c:v>2.0899999999999998E-3</c:v>
                </c:pt>
                <c:pt idx="101976" formatCode="0.00E+00">
                  <c:v>2.0899999999999998E-3</c:v>
                </c:pt>
                <c:pt idx="101977" formatCode="0.00E+00">
                  <c:v>2.0899999999999998E-3</c:v>
                </c:pt>
                <c:pt idx="101978" formatCode="0.00E+00">
                  <c:v>2.0899999999999998E-3</c:v>
                </c:pt>
                <c:pt idx="101979" formatCode="0.00E+00">
                  <c:v>2.0899999999999998E-3</c:v>
                </c:pt>
                <c:pt idx="101980" formatCode="0.00E+00">
                  <c:v>2.0899999999999998E-3</c:v>
                </c:pt>
                <c:pt idx="101981" formatCode="0.00E+00">
                  <c:v>2.0899999999999998E-3</c:v>
                </c:pt>
                <c:pt idx="101982" formatCode="0.00E+00">
                  <c:v>2.0899999999999998E-3</c:v>
                </c:pt>
                <c:pt idx="101983" formatCode="0.00E+00">
                  <c:v>2.0899999999999998E-3</c:v>
                </c:pt>
                <c:pt idx="101984" formatCode="0.00E+00">
                  <c:v>2.0899999999999998E-3</c:v>
                </c:pt>
                <c:pt idx="101985" formatCode="0.00E+00">
                  <c:v>2.0899999999999998E-3</c:v>
                </c:pt>
                <c:pt idx="101986" formatCode="0.00E+00">
                  <c:v>2.0899999999999998E-3</c:v>
                </c:pt>
                <c:pt idx="101987" formatCode="0.00E+00">
                  <c:v>2.0899999999999998E-3</c:v>
                </c:pt>
                <c:pt idx="101988" formatCode="0.00E+00">
                  <c:v>2.0899999999999998E-3</c:v>
                </c:pt>
                <c:pt idx="101989" formatCode="0.00E+00">
                  <c:v>2.0899999999999998E-3</c:v>
                </c:pt>
                <c:pt idx="101990" formatCode="0.00E+00">
                  <c:v>2.0899999999999998E-3</c:v>
                </c:pt>
                <c:pt idx="101991" formatCode="0.00E+00">
                  <c:v>2.0899999999999998E-3</c:v>
                </c:pt>
                <c:pt idx="101992" formatCode="0.00E+00">
                  <c:v>2.0899999999999998E-3</c:v>
                </c:pt>
                <c:pt idx="101993" formatCode="0.00E+00">
                  <c:v>2.0899999999999998E-3</c:v>
                </c:pt>
                <c:pt idx="101994" formatCode="0.00E+00">
                  <c:v>2.0899999999999998E-3</c:v>
                </c:pt>
                <c:pt idx="101995" formatCode="0.00E+00">
                  <c:v>2.0899999999999998E-3</c:v>
                </c:pt>
                <c:pt idx="101996" formatCode="0.00E+00">
                  <c:v>2.0899999999999998E-3</c:v>
                </c:pt>
                <c:pt idx="101997" formatCode="0.00E+00">
                  <c:v>2.0899999999999998E-3</c:v>
                </c:pt>
                <c:pt idx="101998" formatCode="0.00E+00">
                  <c:v>2.0899999999999998E-3</c:v>
                </c:pt>
                <c:pt idx="101999" formatCode="0.00E+00">
                  <c:v>2.0899999999999998E-3</c:v>
                </c:pt>
                <c:pt idx="102000" formatCode="0.00E+00">
                  <c:v>2.0899999999999998E-3</c:v>
                </c:pt>
                <c:pt idx="102001" formatCode="0.00E+00">
                  <c:v>2.0899999999999998E-3</c:v>
                </c:pt>
                <c:pt idx="102002" formatCode="0.00E+00">
                  <c:v>2.0899999999999998E-3</c:v>
                </c:pt>
                <c:pt idx="102003" formatCode="0.00E+00">
                  <c:v>2.0899999999999998E-3</c:v>
                </c:pt>
                <c:pt idx="102004" formatCode="0.00E+00">
                  <c:v>2.0899999999999998E-3</c:v>
                </c:pt>
                <c:pt idx="102005" formatCode="0.00E+00">
                  <c:v>2.0899999999999998E-3</c:v>
                </c:pt>
                <c:pt idx="102006" formatCode="0.00E+00">
                  <c:v>2.0899999999999998E-3</c:v>
                </c:pt>
                <c:pt idx="102007" formatCode="0.00E+00">
                  <c:v>2.0899999999999998E-3</c:v>
                </c:pt>
                <c:pt idx="102008" formatCode="0.00E+00">
                  <c:v>2.0899999999999998E-3</c:v>
                </c:pt>
                <c:pt idx="102009" formatCode="0.00E+00">
                  <c:v>2.0899999999999998E-3</c:v>
                </c:pt>
                <c:pt idx="102010" formatCode="0.00E+00">
                  <c:v>2.0899999999999998E-3</c:v>
                </c:pt>
                <c:pt idx="102011" formatCode="0.00E+00">
                  <c:v>2.0899999999999998E-3</c:v>
                </c:pt>
                <c:pt idx="102012" formatCode="0.00E+00">
                  <c:v>2.0899999999999998E-3</c:v>
                </c:pt>
                <c:pt idx="102013" formatCode="0.00E+00">
                  <c:v>2.0899999999999998E-3</c:v>
                </c:pt>
                <c:pt idx="102014" formatCode="0.00E+00">
                  <c:v>2.0899999999999998E-3</c:v>
                </c:pt>
                <c:pt idx="102015" formatCode="0.00E+00">
                  <c:v>2.0899999999999998E-3</c:v>
                </c:pt>
                <c:pt idx="102016" formatCode="0.00E+00">
                  <c:v>2.0899999999999998E-3</c:v>
                </c:pt>
                <c:pt idx="102017" formatCode="0.00E+00">
                  <c:v>2.0899999999999998E-3</c:v>
                </c:pt>
                <c:pt idx="102018" formatCode="0.00E+00">
                  <c:v>2.0899999999999998E-3</c:v>
                </c:pt>
                <c:pt idx="102019" formatCode="0.00E+00">
                  <c:v>2.0899999999999998E-3</c:v>
                </c:pt>
                <c:pt idx="102020" formatCode="0.00E+00">
                  <c:v>2.0899999999999998E-3</c:v>
                </c:pt>
                <c:pt idx="102021" formatCode="0.00E+00">
                  <c:v>2.0899999999999998E-3</c:v>
                </c:pt>
                <c:pt idx="102022" formatCode="0.00E+00">
                  <c:v>2.0899999999999998E-3</c:v>
                </c:pt>
                <c:pt idx="102023" formatCode="0.00E+00">
                  <c:v>2.0899999999999998E-3</c:v>
                </c:pt>
                <c:pt idx="102024" formatCode="0.00E+00">
                  <c:v>2.0899999999999998E-3</c:v>
                </c:pt>
                <c:pt idx="102025" formatCode="0.00E+00">
                  <c:v>2.0899999999999998E-3</c:v>
                </c:pt>
                <c:pt idx="102026" formatCode="0.00E+00">
                  <c:v>2.0899999999999998E-3</c:v>
                </c:pt>
                <c:pt idx="102027" formatCode="0.00E+00">
                  <c:v>2.0899999999999998E-3</c:v>
                </c:pt>
                <c:pt idx="102028" formatCode="0.00E+00">
                  <c:v>2.0899999999999998E-3</c:v>
                </c:pt>
                <c:pt idx="102029" formatCode="0.00E+00">
                  <c:v>2.0899999999999998E-3</c:v>
                </c:pt>
                <c:pt idx="102030" formatCode="0.00E+00">
                  <c:v>2.0899999999999998E-3</c:v>
                </c:pt>
                <c:pt idx="102031" formatCode="0.00E+00">
                  <c:v>2.0899999999999998E-3</c:v>
                </c:pt>
                <c:pt idx="102032" formatCode="0.00E+00">
                  <c:v>2.0899999999999998E-3</c:v>
                </c:pt>
                <c:pt idx="102033" formatCode="0.00E+00">
                  <c:v>2.0899999999999998E-3</c:v>
                </c:pt>
                <c:pt idx="102034" formatCode="0.00E+00">
                  <c:v>2.0899999999999998E-3</c:v>
                </c:pt>
                <c:pt idx="102035" formatCode="0.00E+00">
                  <c:v>2.0899999999999998E-3</c:v>
                </c:pt>
                <c:pt idx="102036" formatCode="0.00E+00">
                  <c:v>2.0899999999999998E-3</c:v>
                </c:pt>
                <c:pt idx="102037" formatCode="0.00E+00">
                  <c:v>2.0899999999999998E-3</c:v>
                </c:pt>
                <c:pt idx="102038" formatCode="0.00E+00">
                  <c:v>2.0899999999999998E-3</c:v>
                </c:pt>
                <c:pt idx="102039" formatCode="0.00E+00">
                  <c:v>2.0899999999999998E-3</c:v>
                </c:pt>
                <c:pt idx="102040" formatCode="0.00E+00">
                  <c:v>2.0899999999999998E-3</c:v>
                </c:pt>
                <c:pt idx="102041" formatCode="0.00E+00">
                  <c:v>2.0899999999999998E-3</c:v>
                </c:pt>
                <c:pt idx="102042" formatCode="0.00E+00">
                  <c:v>2.0899999999999998E-3</c:v>
                </c:pt>
                <c:pt idx="102043" formatCode="0.00E+00">
                  <c:v>2.0899999999999998E-3</c:v>
                </c:pt>
                <c:pt idx="102044" formatCode="0.00E+00">
                  <c:v>2.0899999999999998E-3</c:v>
                </c:pt>
                <c:pt idx="102045" formatCode="0.00E+00">
                  <c:v>2.0899999999999998E-3</c:v>
                </c:pt>
                <c:pt idx="102046" formatCode="0.00E+00">
                  <c:v>2.0899999999999998E-3</c:v>
                </c:pt>
                <c:pt idx="102047" formatCode="0.00E+00">
                  <c:v>2.0899999999999998E-3</c:v>
                </c:pt>
                <c:pt idx="102048" formatCode="0.00E+00">
                  <c:v>2.0899999999999998E-3</c:v>
                </c:pt>
                <c:pt idx="102049" formatCode="0.00E+00">
                  <c:v>2.0899999999999998E-3</c:v>
                </c:pt>
                <c:pt idx="102050" formatCode="0.00E+00">
                  <c:v>2.0899999999999998E-3</c:v>
                </c:pt>
                <c:pt idx="102051" formatCode="0.00E+00">
                  <c:v>2.0899999999999998E-3</c:v>
                </c:pt>
                <c:pt idx="102052" formatCode="0.00E+00">
                  <c:v>2.0899999999999998E-3</c:v>
                </c:pt>
                <c:pt idx="102053" formatCode="0.00E+00">
                  <c:v>2.0799999999999998E-3</c:v>
                </c:pt>
                <c:pt idx="102054" formatCode="0.00E+00">
                  <c:v>2.0799999999999998E-3</c:v>
                </c:pt>
                <c:pt idx="102055" formatCode="0.00E+00">
                  <c:v>2.0899999999999998E-3</c:v>
                </c:pt>
                <c:pt idx="102056" formatCode="0.00E+00">
                  <c:v>2.0799999999999998E-3</c:v>
                </c:pt>
                <c:pt idx="102057" formatCode="0.00E+00">
                  <c:v>2.0799999999999998E-3</c:v>
                </c:pt>
                <c:pt idx="102058" formatCode="0.00E+00">
                  <c:v>2.0799999999999998E-3</c:v>
                </c:pt>
                <c:pt idx="102059" formatCode="0.00E+00">
                  <c:v>2.0799999999999998E-3</c:v>
                </c:pt>
                <c:pt idx="102060" formatCode="0.00E+00">
                  <c:v>2.0899999999999998E-3</c:v>
                </c:pt>
                <c:pt idx="102061" formatCode="0.00E+00">
                  <c:v>2.0799999999999998E-3</c:v>
                </c:pt>
                <c:pt idx="102062" formatCode="0.00E+00">
                  <c:v>2.0799999999999998E-3</c:v>
                </c:pt>
                <c:pt idx="102063" formatCode="0.00E+00">
                  <c:v>2.0799999999999998E-3</c:v>
                </c:pt>
                <c:pt idx="102064" formatCode="0.00E+00">
                  <c:v>2.0799999999999998E-3</c:v>
                </c:pt>
                <c:pt idx="102065" formatCode="0.00E+00">
                  <c:v>2.0799999999999998E-3</c:v>
                </c:pt>
                <c:pt idx="102066" formatCode="0.00E+00">
                  <c:v>2.0799999999999998E-3</c:v>
                </c:pt>
                <c:pt idx="102067" formatCode="0.00E+00">
                  <c:v>2.0799999999999998E-3</c:v>
                </c:pt>
                <c:pt idx="102068" formatCode="0.00E+00">
                  <c:v>2.0799999999999998E-3</c:v>
                </c:pt>
                <c:pt idx="102069" formatCode="0.00E+00">
                  <c:v>2.0799999999999998E-3</c:v>
                </c:pt>
                <c:pt idx="102070" formatCode="0.00E+00">
                  <c:v>2.0799999999999998E-3</c:v>
                </c:pt>
                <c:pt idx="102071" formatCode="0.00E+00">
                  <c:v>2.0799999999999998E-3</c:v>
                </c:pt>
                <c:pt idx="102072" formatCode="0.00E+00">
                  <c:v>2.0799999999999998E-3</c:v>
                </c:pt>
                <c:pt idx="102073" formatCode="0.00E+00">
                  <c:v>2.0799999999999998E-3</c:v>
                </c:pt>
                <c:pt idx="102074" formatCode="0.00E+00">
                  <c:v>2.0799999999999998E-3</c:v>
                </c:pt>
                <c:pt idx="102075" formatCode="0.00E+00">
                  <c:v>2.0799999999999998E-3</c:v>
                </c:pt>
                <c:pt idx="102076" formatCode="0.00E+00">
                  <c:v>2.0799999999999998E-3</c:v>
                </c:pt>
                <c:pt idx="102077" formatCode="0.00E+00">
                  <c:v>2.0799999999999998E-3</c:v>
                </c:pt>
                <c:pt idx="102078" formatCode="0.00E+00">
                  <c:v>2.0799999999999998E-3</c:v>
                </c:pt>
                <c:pt idx="102079" formatCode="0.00E+00">
                  <c:v>2.0799999999999998E-3</c:v>
                </c:pt>
                <c:pt idx="102080" formatCode="0.00E+00">
                  <c:v>2.0799999999999998E-3</c:v>
                </c:pt>
                <c:pt idx="102081" formatCode="0.00E+00">
                  <c:v>2.0799999999999998E-3</c:v>
                </c:pt>
                <c:pt idx="102082" formatCode="0.00E+00">
                  <c:v>2.0799999999999998E-3</c:v>
                </c:pt>
                <c:pt idx="102083" formatCode="0.00E+00">
                  <c:v>2.0799999999999998E-3</c:v>
                </c:pt>
                <c:pt idx="102084" formatCode="0.00E+00">
                  <c:v>2.0799999999999998E-3</c:v>
                </c:pt>
                <c:pt idx="102085" formatCode="0.00E+00">
                  <c:v>2.0799999999999998E-3</c:v>
                </c:pt>
                <c:pt idx="102086" formatCode="0.00E+00">
                  <c:v>2.0799999999999998E-3</c:v>
                </c:pt>
                <c:pt idx="102087" formatCode="0.00E+00">
                  <c:v>2.0799999999999998E-3</c:v>
                </c:pt>
                <c:pt idx="102088" formatCode="0.00E+00">
                  <c:v>2.0799999999999998E-3</c:v>
                </c:pt>
                <c:pt idx="102089" formatCode="0.00E+00">
                  <c:v>2.0799999999999998E-3</c:v>
                </c:pt>
                <c:pt idx="102090" formatCode="0.00E+00">
                  <c:v>2.0799999999999998E-3</c:v>
                </c:pt>
                <c:pt idx="102091" formatCode="0.00E+00">
                  <c:v>2.0799999999999998E-3</c:v>
                </c:pt>
                <c:pt idx="102092" formatCode="0.00E+00">
                  <c:v>2.0799999999999998E-3</c:v>
                </c:pt>
                <c:pt idx="102093" formatCode="0.00E+00">
                  <c:v>2.0799999999999998E-3</c:v>
                </c:pt>
                <c:pt idx="102094" formatCode="0.00E+00">
                  <c:v>2.0799999999999998E-3</c:v>
                </c:pt>
                <c:pt idx="102095" formatCode="0.00E+00">
                  <c:v>2.0799999999999998E-3</c:v>
                </c:pt>
                <c:pt idx="102096" formatCode="0.00E+00">
                  <c:v>2.0799999999999998E-3</c:v>
                </c:pt>
                <c:pt idx="102097" formatCode="0.00E+00">
                  <c:v>2.0799999999999998E-3</c:v>
                </c:pt>
                <c:pt idx="102098" formatCode="0.00E+00">
                  <c:v>2.0799999999999998E-3</c:v>
                </c:pt>
                <c:pt idx="102099" formatCode="0.00E+00">
                  <c:v>2.0799999999999998E-3</c:v>
                </c:pt>
                <c:pt idx="102100" formatCode="0.00E+00">
                  <c:v>2.0799999999999998E-3</c:v>
                </c:pt>
                <c:pt idx="102101" formatCode="0.00E+00">
                  <c:v>2.0799999999999998E-3</c:v>
                </c:pt>
                <c:pt idx="102102" formatCode="0.00E+00">
                  <c:v>2.0799999999999998E-3</c:v>
                </c:pt>
                <c:pt idx="102103" formatCode="0.00E+00">
                  <c:v>2.0799999999999998E-3</c:v>
                </c:pt>
                <c:pt idx="102104" formatCode="0.00E+00">
                  <c:v>2.0799999999999998E-3</c:v>
                </c:pt>
                <c:pt idx="102105" formatCode="0.00E+00">
                  <c:v>2.0799999999999998E-3</c:v>
                </c:pt>
                <c:pt idx="102106" formatCode="0.00E+00">
                  <c:v>2.0799999999999998E-3</c:v>
                </c:pt>
                <c:pt idx="102107" formatCode="0.00E+00">
                  <c:v>2.0799999999999998E-3</c:v>
                </c:pt>
                <c:pt idx="102108" formatCode="0.00E+00">
                  <c:v>2.0799999999999998E-3</c:v>
                </c:pt>
                <c:pt idx="102109" formatCode="0.00E+00">
                  <c:v>2.0799999999999998E-3</c:v>
                </c:pt>
                <c:pt idx="102110" formatCode="0.00E+00">
                  <c:v>2.0799999999999998E-3</c:v>
                </c:pt>
                <c:pt idx="102111" formatCode="0.00E+00">
                  <c:v>2.0799999999999998E-3</c:v>
                </c:pt>
                <c:pt idx="102112" formatCode="0.00E+00">
                  <c:v>2.0799999999999998E-3</c:v>
                </c:pt>
                <c:pt idx="102113" formatCode="0.00E+00">
                  <c:v>2.0799999999999998E-3</c:v>
                </c:pt>
                <c:pt idx="102114" formatCode="0.00E+00">
                  <c:v>2.0799999999999998E-3</c:v>
                </c:pt>
                <c:pt idx="102115" formatCode="0.00E+00">
                  <c:v>2.0799999999999998E-3</c:v>
                </c:pt>
                <c:pt idx="102116" formatCode="0.00E+00">
                  <c:v>2.0799999999999998E-3</c:v>
                </c:pt>
                <c:pt idx="102117" formatCode="0.00E+00">
                  <c:v>2.0799999999999998E-3</c:v>
                </c:pt>
                <c:pt idx="102118" formatCode="0.00E+00">
                  <c:v>2.0799999999999998E-3</c:v>
                </c:pt>
                <c:pt idx="102119" formatCode="0.00E+00">
                  <c:v>2.0799999999999998E-3</c:v>
                </c:pt>
                <c:pt idx="102120" formatCode="0.00E+00">
                  <c:v>2.0799999999999998E-3</c:v>
                </c:pt>
                <c:pt idx="102121" formatCode="0.00E+00">
                  <c:v>2.0799999999999998E-3</c:v>
                </c:pt>
                <c:pt idx="102122" formatCode="0.00E+00">
                  <c:v>2.0799999999999998E-3</c:v>
                </c:pt>
                <c:pt idx="102123" formatCode="0.00E+00">
                  <c:v>2.0799999999999998E-3</c:v>
                </c:pt>
                <c:pt idx="102124" formatCode="0.00E+00">
                  <c:v>2.0799999999999998E-3</c:v>
                </c:pt>
                <c:pt idx="102125" formatCode="0.00E+00">
                  <c:v>2.0799999999999998E-3</c:v>
                </c:pt>
                <c:pt idx="102126" formatCode="0.00E+00">
                  <c:v>2.0799999999999998E-3</c:v>
                </c:pt>
                <c:pt idx="102127" formatCode="0.00E+00">
                  <c:v>2.0799999999999998E-3</c:v>
                </c:pt>
                <c:pt idx="102128" formatCode="0.00E+00">
                  <c:v>2.0799999999999998E-3</c:v>
                </c:pt>
                <c:pt idx="102129" formatCode="0.00E+00">
                  <c:v>2.0799999999999998E-3</c:v>
                </c:pt>
                <c:pt idx="102130" formatCode="0.00E+00">
                  <c:v>2.0799999999999998E-3</c:v>
                </c:pt>
                <c:pt idx="102131" formatCode="0.00E+00">
                  <c:v>2.0799999999999998E-3</c:v>
                </c:pt>
                <c:pt idx="102132" formatCode="0.00E+00">
                  <c:v>2.0799999999999998E-3</c:v>
                </c:pt>
                <c:pt idx="102133" formatCode="0.00E+00">
                  <c:v>2.0799999999999998E-3</c:v>
                </c:pt>
                <c:pt idx="102134" formatCode="0.00E+00">
                  <c:v>2.0799999999999998E-3</c:v>
                </c:pt>
                <c:pt idx="102135" formatCode="0.00E+00">
                  <c:v>2.0799999999999998E-3</c:v>
                </c:pt>
                <c:pt idx="102136" formatCode="0.00E+00">
                  <c:v>2.0799999999999998E-3</c:v>
                </c:pt>
                <c:pt idx="102137" formatCode="0.00E+00">
                  <c:v>2.0799999999999998E-3</c:v>
                </c:pt>
                <c:pt idx="102138" formatCode="0.00E+00">
                  <c:v>2.0799999999999998E-3</c:v>
                </c:pt>
                <c:pt idx="102139" formatCode="0.00E+00">
                  <c:v>2.0799999999999998E-3</c:v>
                </c:pt>
                <c:pt idx="102140" formatCode="0.00E+00">
                  <c:v>2.0799999999999998E-3</c:v>
                </c:pt>
                <c:pt idx="102141" formatCode="0.00E+00">
                  <c:v>2.0799999999999998E-3</c:v>
                </c:pt>
                <c:pt idx="102142" formatCode="0.00E+00">
                  <c:v>2.0799999999999998E-3</c:v>
                </c:pt>
                <c:pt idx="102143" formatCode="0.00E+00">
                  <c:v>2.0799999999999998E-3</c:v>
                </c:pt>
                <c:pt idx="102144" formatCode="0.00E+00">
                  <c:v>2.0799999999999998E-3</c:v>
                </c:pt>
                <c:pt idx="102145" formatCode="0.00E+00">
                  <c:v>2.0799999999999998E-3</c:v>
                </c:pt>
                <c:pt idx="102146" formatCode="0.00E+00">
                  <c:v>2.0799999999999998E-3</c:v>
                </c:pt>
                <c:pt idx="102147" formatCode="0.00E+00">
                  <c:v>2.0799999999999998E-3</c:v>
                </c:pt>
                <c:pt idx="102148" formatCode="0.00E+00">
                  <c:v>2.0799999999999998E-3</c:v>
                </c:pt>
                <c:pt idx="102149" formatCode="0.00E+00">
                  <c:v>2.0799999999999998E-3</c:v>
                </c:pt>
                <c:pt idx="102150" formatCode="0.00E+00">
                  <c:v>2.0799999999999998E-3</c:v>
                </c:pt>
                <c:pt idx="102151" formatCode="0.00E+00">
                  <c:v>2.0799999999999998E-3</c:v>
                </c:pt>
                <c:pt idx="102152" formatCode="0.00E+00">
                  <c:v>2.0799999999999998E-3</c:v>
                </c:pt>
                <c:pt idx="102153" formatCode="0.00E+00">
                  <c:v>2.0799999999999998E-3</c:v>
                </c:pt>
                <c:pt idx="102154" formatCode="0.00E+00">
                  <c:v>2.0799999999999998E-3</c:v>
                </c:pt>
                <c:pt idx="102155" formatCode="0.00E+00">
                  <c:v>2.0799999999999998E-3</c:v>
                </c:pt>
                <c:pt idx="102156" formatCode="0.00E+00">
                  <c:v>2.0799999999999998E-3</c:v>
                </c:pt>
                <c:pt idx="102157" formatCode="0.00E+00">
                  <c:v>2.0799999999999998E-3</c:v>
                </c:pt>
                <c:pt idx="102158" formatCode="0.00E+00">
                  <c:v>2.0799999999999998E-3</c:v>
                </c:pt>
                <c:pt idx="102159" formatCode="0.00E+00">
                  <c:v>2.0799999999999998E-3</c:v>
                </c:pt>
                <c:pt idx="102160" formatCode="0.00E+00">
                  <c:v>2.0799999999999998E-3</c:v>
                </c:pt>
                <c:pt idx="102161" formatCode="0.00E+00">
                  <c:v>2.0799999999999998E-3</c:v>
                </c:pt>
                <c:pt idx="102162" formatCode="0.00E+00">
                  <c:v>2.0799999999999998E-3</c:v>
                </c:pt>
                <c:pt idx="102163" formatCode="0.00E+00">
                  <c:v>2.0799999999999998E-3</c:v>
                </c:pt>
                <c:pt idx="102164" formatCode="0.00E+00">
                  <c:v>2.0799999999999998E-3</c:v>
                </c:pt>
                <c:pt idx="102165" formatCode="0.00E+00">
                  <c:v>2.0799999999999998E-3</c:v>
                </c:pt>
                <c:pt idx="102166" formatCode="0.00E+00">
                  <c:v>2.0799999999999998E-3</c:v>
                </c:pt>
                <c:pt idx="102167" formatCode="0.00E+00">
                  <c:v>2.0799999999999998E-3</c:v>
                </c:pt>
                <c:pt idx="102168" formatCode="0.00E+00">
                  <c:v>2.0799999999999998E-3</c:v>
                </c:pt>
                <c:pt idx="102169" formatCode="0.00E+00">
                  <c:v>2.0799999999999998E-3</c:v>
                </c:pt>
                <c:pt idx="102170" formatCode="0.00E+00">
                  <c:v>2.0799999999999998E-3</c:v>
                </c:pt>
                <c:pt idx="102171" formatCode="0.00E+00">
                  <c:v>2.0799999999999998E-3</c:v>
                </c:pt>
                <c:pt idx="102172" formatCode="0.00E+00">
                  <c:v>2.0799999999999998E-3</c:v>
                </c:pt>
                <c:pt idx="102173" formatCode="0.00E+00">
                  <c:v>2.0799999999999998E-3</c:v>
                </c:pt>
                <c:pt idx="102174" formatCode="0.00E+00">
                  <c:v>2.0799999999999998E-3</c:v>
                </c:pt>
                <c:pt idx="102175" formatCode="0.00E+00">
                  <c:v>2.0799999999999998E-3</c:v>
                </c:pt>
                <c:pt idx="102176" formatCode="0.00E+00">
                  <c:v>2.0799999999999998E-3</c:v>
                </c:pt>
                <c:pt idx="102177" formatCode="0.00E+00">
                  <c:v>2.0799999999999998E-3</c:v>
                </c:pt>
                <c:pt idx="102178" formatCode="0.00E+00">
                  <c:v>2.0799999999999998E-3</c:v>
                </c:pt>
                <c:pt idx="102179" formatCode="0.00E+00">
                  <c:v>2.0799999999999998E-3</c:v>
                </c:pt>
                <c:pt idx="102180" formatCode="0.00E+00">
                  <c:v>2.0799999999999998E-3</c:v>
                </c:pt>
                <c:pt idx="102181" formatCode="0.00E+00">
                  <c:v>2.0799999999999998E-3</c:v>
                </c:pt>
                <c:pt idx="102182" formatCode="0.00E+00">
                  <c:v>2.0799999999999998E-3</c:v>
                </c:pt>
                <c:pt idx="102183" formatCode="0.00E+00">
                  <c:v>2.0799999999999998E-3</c:v>
                </c:pt>
                <c:pt idx="102184" formatCode="0.00E+00">
                  <c:v>2.0799999999999998E-3</c:v>
                </c:pt>
                <c:pt idx="102185" formatCode="0.00E+00">
                  <c:v>2.0799999999999998E-3</c:v>
                </c:pt>
                <c:pt idx="102186" formatCode="0.00E+00">
                  <c:v>2.0799999999999998E-3</c:v>
                </c:pt>
                <c:pt idx="102187" formatCode="0.00E+00">
                  <c:v>2.0799999999999998E-3</c:v>
                </c:pt>
                <c:pt idx="102188" formatCode="0.00E+00">
                  <c:v>2.0799999999999998E-3</c:v>
                </c:pt>
                <c:pt idx="102189" formatCode="0.00E+00">
                  <c:v>2.0799999999999998E-3</c:v>
                </c:pt>
                <c:pt idx="102190" formatCode="0.00E+00">
                  <c:v>2.0799999999999998E-3</c:v>
                </c:pt>
                <c:pt idx="102191" formatCode="0.00E+00">
                  <c:v>2.0799999999999998E-3</c:v>
                </c:pt>
                <c:pt idx="102192" formatCode="0.00E+00">
                  <c:v>2.0799999999999998E-3</c:v>
                </c:pt>
                <c:pt idx="102193" formatCode="0.00E+00">
                  <c:v>2.0799999999999998E-3</c:v>
                </c:pt>
                <c:pt idx="102194" formatCode="0.00E+00">
                  <c:v>2.0799999999999998E-3</c:v>
                </c:pt>
                <c:pt idx="102195" formatCode="0.00E+00">
                  <c:v>2.0799999999999998E-3</c:v>
                </c:pt>
                <c:pt idx="102196" formatCode="0.00E+00">
                  <c:v>2.0799999999999998E-3</c:v>
                </c:pt>
                <c:pt idx="102197" formatCode="0.00E+00">
                  <c:v>2.0799999999999998E-3</c:v>
                </c:pt>
                <c:pt idx="102198" formatCode="0.00E+00">
                  <c:v>2.0799999999999998E-3</c:v>
                </c:pt>
                <c:pt idx="102199" formatCode="0.00E+00">
                  <c:v>2.0799999999999998E-3</c:v>
                </c:pt>
                <c:pt idx="102200" formatCode="0.00E+00">
                  <c:v>2.0799999999999998E-3</c:v>
                </c:pt>
                <c:pt idx="102201" formatCode="0.00E+00">
                  <c:v>2.0799999999999998E-3</c:v>
                </c:pt>
                <c:pt idx="102202" formatCode="0.00E+00">
                  <c:v>2.0799999999999998E-3</c:v>
                </c:pt>
                <c:pt idx="102203" formatCode="0.00E+00">
                  <c:v>2.0799999999999998E-3</c:v>
                </c:pt>
                <c:pt idx="102204" formatCode="0.00E+00">
                  <c:v>2.0799999999999998E-3</c:v>
                </c:pt>
                <c:pt idx="102205" formatCode="0.00E+00">
                  <c:v>2.0799999999999998E-3</c:v>
                </c:pt>
                <c:pt idx="102206" formatCode="0.00E+00">
                  <c:v>2.0799999999999998E-3</c:v>
                </c:pt>
                <c:pt idx="102207" formatCode="0.00E+00">
                  <c:v>2.0799999999999998E-3</c:v>
                </c:pt>
                <c:pt idx="102208" formatCode="0.00E+00">
                  <c:v>2.0799999999999998E-3</c:v>
                </c:pt>
                <c:pt idx="102209" formatCode="0.00E+00">
                  <c:v>2.0799999999999998E-3</c:v>
                </c:pt>
                <c:pt idx="102210" formatCode="0.00E+00">
                  <c:v>2.0799999999999998E-3</c:v>
                </c:pt>
                <c:pt idx="102211" formatCode="0.00E+00">
                  <c:v>2.0799999999999998E-3</c:v>
                </c:pt>
                <c:pt idx="102212" formatCode="0.00E+00">
                  <c:v>2.0799999999999998E-3</c:v>
                </c:pt>
                <c:pt idx="102213" formatCode="0.00E+00">
                  <c:v>2.0799999999999998E-3</c:v>
                </c:pt>
                <c:pt idx="102214" formatCode="0.00E+00">
                  <c:v>2.0799999999999998E-3</c:v>
                </c:pt>
                <c:pt idx="102215" formatCode="0.00E+00">
                  <c:v>2.0799999999999998E-3</c:v>
                </c:pt>
                <c:pt idx="102216" formatCode="0.00E+00">
                  <c:v>2.0799999999999998E-3</c:v>
                </c:pt>
                <c:pt idx="102217" formatCode="0.00E+00">
                  <c:v>2.0799999999999998E-3</c:v>
                </c:pt>
                <c:pt idx="102218" formatCode="0.00E+00">
                  <c:v>2.0799999999999998E-3</c:v>
                </c:pt>
                <c:pt idx="102219" formatCode="0.00E+00">
                  <c:v>2.0799999999999998E-3</c:v>
                </c:pt>
                <c:pt idx="102220" formatCode="0.00E+00">
                  <c:v>2.0799999999999998E-3</c:v>
                </c:pt>
                <c:pt idx="102221" formatCode="0.00E+00">
                  <c:v>2.0799999999999998E-3</c:v>
                </c:pt>
                <c:pt idx="102222" formatCode="0.00E+00">
                  <c:v>2.0799999999999998E-3</c:v>
                </c:pt>
                <c:pt idx="102223" formatCode="0.00E+00">
                  <c:v>2.0799999999999998E-3</c:v>
                </c:pt>
                <c:pt idx="102224" formatCode="0.00E+00">
                  <c:v>2.0799999999999998E-3</c:v>
                </c:pt>
                <c:pt idx="102225" formatCode="0.00E+00">
                  <c:v>2.0799999999999998E-3</c:v>
                </c:pt>
                <c:pt idx="102226" formatCode="0.00E+00">
                  <c:v>2.0799999999999998E-3</c:v>
                </c:pt>
                <c:pt idx="102227" formatCode="0.00E+00">
                  <c:v>2.0799999999999998E-3</c:v>
                </c:pt>
                <c:pt idx="102228" formatCode="0.00E+00">
                  <c:v>2.0799999999999998E-3</c:v>
                </c:pt>
                <c:pt idx="102229" formatCode="0.00E+00">
                  <c:v>2.0799999999999998E-3</c:v>
                </c:pt>
                <c:pt idx="102230" formatCode="0.00E+00">
                  <c:v>2.0799999999999998E-3</c:v>
                </c:pt>
                <c:pt idx="102231" formatCode="0.00E+00">
                  <c:v>2.0799999999999998E-3</c:v>
                </c:pt>
                <c:pt idx="102232" formatCode="0.00E+00">
                  <c:v>2.0799999999999998E-3</c:v>
                </c:pt>
                <c:pt idx="102233" formatCode="0.00E+00">
                  <c:v>2.0799999999999998E-3</c:v>
                </c:pt>
                <c:pt idx="102234" formatCode="0.00E+00">
                  <c:v>2.0799999999999998E-3</c:v>
                </c:pt>
                <c:pt idx="102235" formatCode="0.00E+00">
                  <c:v>2.0799999999999998E-3</c:v>
                </c:pt>
                <c:pt idx="102236" formatCode="0.00E+00">
                  <c:v>2.0799999999999998E-3</c:v>
                </c:pt>
                <c:pt idx="102237" formatCode="0.00E+00">
                  <c:v>2.0799999999999998E-3</c:v>
                </c:pt>
                <c:pt idx="102238" formatCode="0.00E+00">
                  <c:v>2.0799999999999998E-3</c:v>
                </c:pt>
                <c:pt idx="102239" formatCode="0.00E+00">
                  <c:v>2.0799999999999998E-3</c:v>
                </c:pt>
                <c:pt idx="102240" formatCode="0.00E+00">
                  <c:v>2.0799999999999998E-3</c:v>
                </c:pt>
                <c:pt idx="102241" formatCode="0.00E+00">
                  <c:v>2.0799999999999998E-3</c:v>
                </c:pt>
                <c:pt idx="102242" formatCode="0.00E+00">
                  <c:v>2.0799999999999998E-3</c:v>
                </c:pt>
                <c:pt idx="102243" formatCode="0.00E+00">
                  <c:v>2.0799999999999998E-3</c:v>
                </c:pt>
                <c:pt idx="102244" formatCode="0.00E+00">
                  <c:v>2.0799999999999998E-3</c:v>
                </c:pt>
                <c:pt idx="102245" formatCode="0.00E+00">
                  <c:v>2.0799999999999998E-3</c:v>
                </c:pt>
                <c:pt idx="102246" formatCode="0.00E+00">
                  <c:v>2.0799999999999998E-3</c:v>
                </c:pt>
                <c:pt idx="102247" formatCode="0.00E+00">
                  <c:v>2.0799999999999998E-3</c:v>
                </c:pt>
                <c:pt idx="102248" formatCode="0.00E+00">
                  <c:v>2.0799999999999998E-3</c:v>
                </c:pt>
                <c:pt idx="102249" formatCode="0.00E+00">
                  <c:v>2.0799999999999998E-3</c:v>
                </c:pt>
                <c:pt idx="102250" formatCode="0.00E+00">
                  <c:v>2.0799999999999998E-3</c:v>
                </c:pt>
                <c:pt idx="102251" formatCode="0.00E+00">
                  <c:v>2.0799999999999998E-3</c:v>
                </c:pt>
                <c:pt idx="102252" formatCode="0.00E+00">
                  <c:v>2.0799999999999998E-3</c:v>
                </c:pt>
                <c:pt idx="102253" formatCode="0.00E+00">
                  <c:v>2.0799999999999998E-3</c:v>
                </c:pt>
                <c:pt idx="102254" formatCode="0.00E+00">
                  <c:v>2.0799999999999998E-3</c:v>
                </c:pt>
                <c:pt idx="102255" formatCode="0.00E+00">
                  <c:v>2.0799999999999998E-3</c:v>
                </c:pt>
                <c:pt idx="102256" formatCode="0.00E+00">
                  <c:v>2.0799999999999998E-3</c:v>
                </c:pt>
                <c:pt idx="102257" formatCode="0.00E+00">
                  <c:v>2.0799999999999998E-3</c:v>
                </c:pt>
                <c:pt idx="102258" formatCode="0.00E+00">
                  <c:v>2.0799999999999998E-3</c:v>
                </c:pt>
                <c:pt idx="102259" formatCode="0.00E+00">
                  <c:v>2.0799999999999998E-3</c:v>
                </c:pt>
                <c:pt idx="102260" formatCode="0.00E+00">
                  <c:v>2.0799999999999998E-3</c:v>
                </c:pt>
                <c:pt idx="102261" formatCode="0.00E+00">
                  <c:v>2.0799999999999998E-3</c:v>
                </c:pt>
                <c:pt idx="102262" formatCode="0.00E+00">
                  <c:v>2.0799999999999998E-3</c:v>
                </c:pt>
                <c:pt idx="102263" formatCode="0.00E+00">
                  <c:v>2.0799999999999998E-3</c:v>
                </c:pt>
                <c:pt idx="102264" formatCode="0.00E+00">
                  <c:v>2.0799999999999998E-3</c:v>
                </c:pt>
                <c:pt idx="102265" formatCode="0.00E+00">
                  <c:v>2.0799999999999998E-3</c:v>
                </c:pt>
                <c:pt idx="102266" formatCode="0.00E+00">
                  <c:v>2.0799999999999998E-3</c:v>
                </c:pt>
                <c:pt idx="102267" formatCode="0.00E+00">
                  <c:v>2.0799999999999998E-3</c:v>
                </c:pt>
                <c:pt idx="102268" formatCode="0.00E+00">
                  <c:v>2.0799999999999998E-3</c:v>
                </c:pt>
                <c:pt idx="102269" formatCode="0.00E+00">
                  <c:v>2.0799999999999998E-3</c:v>
                </c:pt>
                <c:pt idx="102270" formatCode="0.00E+00">
                  <c:v>2.0799999999999998E-3</c:v>
                </c:pt>
                <c:pt idx="102271" formatCode="0.00E+00">
                  <c:v>2.0799999999999998E-3</c:v>
                </c:pt>
                <c:pt idx="102272" formatCode="0.00E+00">
                  <c:v>2.0799999999999998E-3</c:v>
                </c:pt>
                <c:pt idx="102273" formatCode="0.00E+00">
                  <c:v>2.0799999999999998E-3</c:v>
                </c:pt>
                <c:pt idx="102274" formatCode="0.00E+00">
                  <c:v>2.0799999999999998E-3</c:v>
                </c:pt>
                <c:pt idx="102275" formatCode="0.00E+00">
                  <c:v>2.0799999999999998E-3</c:v>
                </c:pt>
                <c:pt idx="102276" formatCode="0.00E+00">
                  <c:v>2.0799999999999998E-3</c:v>
                </c:pt>
                <c:pt idx="102277" formatCode="0.00E+00">
                  <c:v>2.0799999999999998E-3</c:v>
                </c:pt>
                <c:pt idx="102278" formatCode="0.00E+00">
                  <c:v>2.0799999999999998E-3</c:v>
                </c:pt>
                <c:pt idx="102279" formatCode="0.00E+00">
                  <c:v>2.0799999999999998E-3</c:v>
                </c:pt>
                <c:pt idx="102280" formatCode="0.00E+00">
                  <c:v>2.0799999999999998E-3</c:v>
                </c:pt>
                <c:pt idx="102281" formatCode="0.00E+00">
                  <c:v>2.0799999999999998E-3</c:v>
                </c:pt>
                <c:pt idx="102282" formatCode="0.00E+00">
                  <c:v>2.0799999999999998E-3</c:v>
                </c:pt>
                <c:pt idx="102283" formatCode="0.00E+00">
                  <c:v>2.0799999999999998E-3</c:v>
                </c:pt>
                <c:pt idx="102284" formatCode="0.00E+00">
                  <c:v>2.0799999999999998E-3</c:v>
                </c:pt>
                <c:pt idx="102285" formatCode="0.00E+00">
                  <c:v>2.0799999999999998E-3</c:v>
                </c:pt>
                <c:pt idx="102286" formatCode="0.00E+00">
                  <c:v>2.0799999999999998E-3</c:v>
                </c:pt>
                <c:pt idx="102287" formatCode="0.00E+00">
                  <c:v>2.0799999999999998E-3</c:v>
                </c:pt>
                <c:pt idx="102288" formatCode="0.00E+00">
                  <c:v>2.0799999999999998E-3</c:v>
                </c:pt>
                <c:pt idx="102289" formatCode="0.00E+00">
                  <c:v>2.0799999999999998E-3</c:v>
                </c:pt>
                <c:pt idx="102290" formatCode="0.00E+00">
                  <c:v>2.0799999999999998E-3</c:v>
                </c:pt>
                <c:pt idx="102291" formatCode="0.00E+00">
                  <c:v>2.0799999999999998E-3</c:v>
                </c:pt>
                <c:pt idx="102292" formatCode="0.00E+00">
                  <c:v>2.0799999999999998E-3</c:v>
                </c:pt>
                <c:pt idx="102293" formatCode="0.00E+00">
                  <c:v>2.0799999999999998E-3</c:v>
                </c:pt>
                <c:pt idx="102294" formatCode="0.00E+00">
                  <c:v>2.0799999999999998E-3</c:v>
                </c:pt>
                <c:pt idx="102295" formatCode="0.00E+00">
                  <c:v>2.0799999999999998E-3</c:v>
                </c:pt>
                <c:pt idx="102296" formatCode="0.00E+00">
                  <c:v>2.0799999999999998E-3</c:v>
                </c:pt>
                <c:pt idx="102297" formatCode="0.00E+00">
                  <c:v>2.0799999999999998E-3</c:v>
                </c:pt>
                <c:pt idx="102298" formatCode="0.00E+00">
                  <c:v>2.0799999999999998E-3</c:v>
                </c:pt>
                <c:pt idx="102299" formatCode="0.00E+00">
                  <c:v>2.0799999999999998E-3</c:v>
                </c:pt>
                <c:pt idx="102300" formatCode="0.00E+00">
                  <c:v>2.0799999999999998E-3</c:v>
                </c:pt>
                <c:pt idx="102301" formatCode="0.00E+00">
                  <c:v>2.0799999999999998E-3</c:v>
                </c:pt>
                <c:pt idx="102302" formatCode="0.00E+00">
                  <c:v>2.0799999999999998E-3</c:v>
                </c:pt>
                <c:pt idx="102303" formatCode="0.00E+00">
                  <c:v>2.0799999999999998E-3</c:v>
                </c:pt>
                <c:pt idx="102304" formatCode="0.00E+00">
                  <c:v>2.0799999999999998E-3</c:v>
                </c:pt>
                <c:pt idx="102305" formatCode="0.00E+00">
                  <c:v>2.0799999999999998E-3</c:v>
                </c:pt>
                <c:pt idx="102306" formatCode="0.00E+00">
                  <c:v>2.0799999999999998E-3</c:v>
                </c:pt>
                <c:pt idx="102307" formatCode="0.00E+00">
                  <c:v>2.0799999999999998E-3</c:v>
                </c:pt>
                <c:pt idx="102308" formatCode="0.00E+00">
                  <c:v>2.0799999999999998E-3</c:v>
                </c:pt>
                <c:pt idx="102309" formatCode="0.00E+00">
                  <c:v>2.0799999999999998E-3</c:v>
                </c:pt>
                <c:pt idx="102310" formatCode="0.00E+00">
                  <c:v>2.0799999999999998E-3</c:v>
                </c:pt>
                <c:pt idx="102311" formatCode="0.00E+00">
                  <c:v>2.0799999999999998E-3</c:v>
                </c:pt>
                <c:pt idx="102312" formatCode="0.00E+00">
                  <c:v>2.0799999999999998E-3</c:v>
                </c:pt>
                <c:pt idx="102313" formatCode="0.00E+00">
                  <c:v>2.0799999999999998E-3</c:v>
                </c:pt>
                <c:pt idx="102314" formatCode="0.00E+00">
                  <c:v>2.0799999999999998E-3</c:v>
                </c:pt>
                <c:pt idx="102315" formatCode="0.00E+00">
                  <c:v>2.0799999999999998E-3</c:v>
                </c:pt>
                <c:pt idx="102316" formatCode="0.00E+00">
                  <c:v>2.0799999999999998E-3</c:v>
                </c:pt>
                <c:pt idx="102317" formatCode="0.00E+00">
                  <c:v>2.0799999999999998E-3</c:v>
                </c:pt>
                <c:pt idx="102318" formatCode="0.00E+00">
                  <c:v>2.0799999999999998E-3</c:v>
                </c:pt>
                <c:pt idx="102319" formatCode="0.00E+00">
                  <c:v>2.0799999999999998E-3</c:v>
                </c:pt>
                <c:pt idx="102320" formatCode="0.00E+00">
                  <c:v>2.0799999999999998E-3</c:v>
                </c:pt>
                <c:pt idx="102321" formatCode="0.00E+00">
                  <c:v>2.0799999999999998E-3</c:v>
                </c:pt>
                <c:pt idx="102322" formatCode="0.00E+00">
                  <c:v>2.0799999999999998E-3</c:v>
                </c:pt>
                <c:pt idx="102323" formatCode="0.00E+00">
                  <c:v>2.0799999999999998E-3</c:v>
                </c:pt>
                <c:pt idx="102324" formatCode="0.00E+00">
                  <c:v>2.0799999999999998E-3</c:v>
                </c:pt>
                <c:pt idx="102325" formatCode="0.00E+00">
                  <c:v>2.0799999999999998E-3</c:v>
                </c:pt>
                <c:pt idx="102326" formatCode="0.00E+00">
                  <c:v>2.0799999999999998E-3</c:v>
                </c:pt>
                <c:pt idx="102327" formatCode="0.00E+00">
                  <c:v>2.0799999999999998E-3</c:v>
                </c:pt>
                <c:pt idx="102328" formatCode="0.00E+00">
                  <c:v>2.0799999999999998E-3</c:v>
                </c:pt>
                <c:pt idx="102329" formatCode="0.00E+00">
                  <c:v>2.0799999999999998E-3</c:v>
                </c:pt>
                <c:pt idx="102330" formatCode="0.00E+00">
                  <c:v>2.0799999999999998E-3</c:v>
                </c:pt>
                <c:pt idx="102331" formatCode="0.00E+00">
                  <c:v>2.0799999999999998E-3</c:v>
                </c:pt>
                <c:pt idx="102332" formatCode="0.00E+00">
                  <c:v>2.0799999999999998E-3</c:v>
                </c:pt>
                <c:pt idx="102333" formatCode="0.00E+00">
                  <c:v>2.0799999999999998E-3</c:v>
                </c:pt>
                <c:pt idx="102334" formatCode="0.00E+00">
                  <c:v>2.0799999999999998E-3</c:v>
                </c:pt>
                <c:pt idx="102335" formatCode="0.00E+00">
                  <c:v>2.0799999999999998E-3</c:v>
                </c:pt>
                <c:pt idx="102336" formatCode="0.00E+00">
                  <c:v>2.0799999999999998E-3</c:v>
                </c:pt>
                <c:pt idx="102337" formatCode="0.00E+00">
                  <c:v>2.0799999999999998E-3</c:v>
                </c:pt>
                <c:pt idx="102338" formatCode="0.00E+00">
                  <c:v>2.0799999999999998E-3</c:v>
                </c:pt>
                <c:pt idx="102339" formatCode="0.00E+00">
                  <c:v>2.0799999999999998E-3</c:v>
                </c:pt>
                <c:pt idx="102340" formatCode="0.00E+00">
                  <c:v>2.0799999999999998E-3</c:v>
                </c:pt>
                <c:pt idx="102341" formatCode="0.00E+00">
                  <c:v>2.0799999999999998E-3</c:v>
                </c:pt>
                <c:pt idx="102342" formatCode="0.00E+00">
                  <c:v>2.0799999999999998E-3</c:v>
                </c:pt>
                <c:pt idx="102343" formatCode="0.00E+00">
                  <c:v>2.0799999999999998E-3</c:v>
                </c:pt>
                <c:pt idx="102344" formatCode="0.00E+00">
                  <c:v>2.0799999999999998E-3</c:v>
                </c:pt>
                <c:pt idx="102345" formatCode="0.00E+00">
                  <c:v>2.0799999999999998E-3</c:v>
                </c:pt>
                <c:pt idx="102346" formatCode="0.00E+00">
                  <c:v>2.0799999999999998E-3</c:v>
                </c:pt>
                <c:pt idx="102347" formatCode="0.00E+00">
                  <c:v>2.0799999999999998E-3</c:v>
                </c:pt>
                <c:pt idx="102348" formatCode="0.00E+00">
                  <c:v>2.0799999999999998E-3</c:v>
                </c:pt>
                <c:pt idx="102349" formatCode="0.00E+00">
                  <c:v>2.0799999999999998E-3</c:v>
                </c:pt>
                <c:pt idx="102350" formatCode="0.00E+00">
                  <c:v>2.0799999999999998E-3</c:v>
                </c:pt>
                <c:pt idx="102351" formatCode="0.00E+00">
                  <c:v>2.0799999999999998E-3</c:v>
                </c:pt>
                <c:pt idx="102352" formatCode="0.00E+00">
                  <c:v>2.0799999999999998E-3</c:v>
                </c:pt>
                <c:pt idx="102353" formatCode="0.00E+00">
                  <c:v>2.0799999999999998E-3</c:v>
                </c:pt>
                <c:pt idx="102354" formatCode="0.00E+00">
                  <c:v>2.0799999999999998E-3</c:v>
                </c:pt>
                <c:pt idx="102355" formatCode="0.00E+00">
                  <c:v>2.0799999999999998E-3</c:v>
                </c:pt>
                <c:pt idx="102356" formatCode="0.00E+00">
                  <c:v>2.0799999999999998E-3</c:v>
                </c:pt>
                <c:pt idx="102357" formatCode="0.00E+00">
                  <c:v>2.0799999999999998E-3</c:v>
                </c:pt>
                <c:pt idx="102358" formatCode="0.00E+00">
                  <c:v>2.0799999999999998E-3</c:v>
                </c:pt>
                <c:pt idx="102359" formatCode="0.00E+00">
                  <c:v>2.0799999999999998E-3</c:v>
                </c:pt>
                <c:pt idx="102360" formatCode="0.00E+00">
                  <c:v>2.0799999999999998E-3</c:v>
                </c:pt>
                <c:pt idx="102361" formatCode="0.00E+00">
                  <c:v>2.0799999999999998E-3</c:v>
                </c:pt>
                <c:pt idx="102362" formatCode="0.00E+00">
                  <c:v>2.0799999999999998E-3</c:v>
                </c:pt>
                <c:pt idx="102363" formatCode="0.00E+00">
                  <c:v>2.0799999999999998E-3</c:v>
                </c:pt>
                <c:pt idx="102364" formatCode="0.00E+00">
                  <c:v>2.0799999999999998E-3</c:v>
                </c:pt>
                <c:pt idx="102365" formatCode="0.00E+00">
                  <c:v>2.0799999999999998E-3</c:v>
                </c:pt>
                <c:pt idx="102366" formatCode="0.00E+00">
                  <c:v>2.0799999999999998E-3</c:v>
                </c:pt>
                <c:pt idx="102367" formatCode="0.00E+00">
                  <c:v>2.0799999999999998E-3</c:v>
                </c:pt>
                <c:pt idx="102368" formatCode="0.00E+00">
                  <c:v>2.0799999999999998E-3</c:v>
                </c:pt>
                <c:pt idx="102369" formatCode="0.00E+00">
                  <c:v>2.0799999999999998E-3</c:v>
                </c:pt>
                <c:pt idx="102370" formatCode="0.00E+00">
                  <c:v>2.0799999999999998E-3</c:v>
                </c:pt>
                <c:pt idx="102371" formatCode="0.00E+00">
                  <c:v>2.0799999999999998E-3</c:v>
                </c:pt>
                <c:pt idx="102372" formatCode="0.00E+00">
                  <c:v>2.0799999999999998E-3</c:v>
                </c:pt>
                <c:pt idx="102373" formatCode="0.00E+00">
                  <c:v>2.0799999999999998E-3</c:v>
                </c:pt>
                <c:pt idx="102374" formatCode="0.00E+00">
                  <c:v>2.0799999999999998E-3</c:v>
                </c:pt>
                <c:pt idx="102375" formatCode="0.00E+00">
                  <c:v>2.0799999999999998E-3</c:v>
                </c:pt>
                <c:pt idx="102376" formatCode="0.00E+00">
                  <c:v>2.0799999999999998E-3</c:v>
                </c:pt>
                <c:pt idx="102377" formatCode="0.00E+00">
                  <c:v>2.0799999999999998E-3</c:v>
                </c:pt>
                <c:pt idx="102378" formatCode="0.00E+00">
                  <c:v>2.0799999999999998E-3</c:v>
                </c:pt>
                <c:pt idx="102379" formatCode="0.00E+00">
                  <c:v>2.0799999999999998E-3</c:v>
                </c:pt>
                <c:pt idx="102380" formatCode="0.00E+00">
                  <c:v>2.0799999999999998E-3</c:v>
                </c:pt>
                <c:pt idx="102381" formatCode="0.00E+00">
                  <c:v>2.0799999999999998E-3</c:v>
                </c:pt>
                <c:pt idx="102382" formatCode="0.00E+00">
                  <c:v>2.0799999999999998E-3</c:v>
                </c:pt>
                <c:pt idx="102383" formatCode="0.00E+00">
                  <c:v>2.0799999999999998E-3</c:v>
                </c:pt>
                <c:pt idx="102384" formatCode="0.00E+00">
                  <c:v>2.0799999999999998E-3</c:v>
                </c:pt>
                <c:pt idx="102385" formatCode="0.00E+00">
                  <c:v>2.0799999999999998E-3</c:v>
                </c:pt>
                <c:pt idx="102386" formatCode="0.00E+00">
                  <c:v>2.0799999999999998E-3</c:v>
                </c:pt>
                <c:pt idx="102387" formatCode="0.00E+00">
                  <c:v>2.0799999999999998E-3</c:v>
                </c:pt>
                <c:pt idx="102388" formatCode="0.00E+00">
                  <c:v>2.0799999999999998E-3</c:v>
                </c:pt>
                <c:pt idx="102389" formatCode="0.00E+00">
                  <c:v>2.0799999999999998E-3</c:v>
                </c:pt>
                <c:pt idx="102390" formatCode="0.00E+00">
                  <c:v>2.0799999999999998E-3</c:v>
                </c:pt>
                <c:pt idx="102391" formatCode="0.00E+00">
                  <c:v>2.0799999999999998E-3</c:v>
                </c:pt>
                <c:pt idx="102392" formatCode="0.00E+00">
                  <c:v>2.0799999999999998E-3</c:v>
                </c:pt>
                <c:pt idx="102393" formatCode="0.00E+00">
                  <c:v>2.0799999999999998E-3</c:v>
                </c:pt>
                <c:pt idx="102394" formatCode="0.00E+00">
                  <c:v>2.0799999999999998E-3</c:v>
                </c:pt>
                <c:pt idx="102395" formatCode="0.00E+00">
                  <c:v>2.0799999999999998E-3</c:v>
                </c:pt>
                <c:pt idx="102396" formatCode="0.00E+00">
                  <c:v>2.0799999999999998E-3</c:v>
                </c:pt>
                <c:pt idx="102397" formatCode="0.00E+00">
                  <c:v>2.0799999999999998E-3</c:v>
                </c:pt>
                <c:pt idx="102398" formatCode="0.00E+00">
                  <c:v>2.0799999999999998E-3</c:v>
                </c:pt>
                <c:pt idx="102399" formatCode="0.00E+00">
                  <c:v>2.0799999999999998E-3</c:v>
                </c:pt>
                <c:pt idx="102400" formatCode="0.00E+00">
                  <c:v>2.0799999999999998E-3</c:v>
                </c:pt>
                <c:pt idx="102401" formatCode="0.00E+00">
                  <c:v>2.0799999999999998E-3</c:v>
                </c:pt>
                <c:pt idx="102402" formatCode="0.00E+00">
                  <c:v>2.0799999999999998E-3</c:v>
                </c:pt>
                <c:pt idx="102403" formatCode="0.00E+00">
                  <c:v>2.0799999999999998E-3</c:v>
                </c:pt>
                <c:pt idx="102404" formatCode="0.00E+00">
                  <c:v>2.0799999999999998E-3</c:v>
                </c:pt>
                <c:pt idx="102405" formatCode="0.00E+00">
                  <c:v>2.0799999999999998E-3</c:v>
                </c:pt>
                <c:pt idx="102406" formatCode="0.00E+00">
                  <c:v>2.0799999999999998E-3</c:v>
                </c:pt>
                <c:pt idx="102407" formatCode="0.00E+00">
                  <c:v>2.0799999999999998E-3</c:v>
                </c:pt>
                <c:pt idx="102408" formatCode="0.00E+00">
                  <c:v>2.0799999999999998E-3</c:v>
                </c:pt>
                <c:pt idx="102409" formatCode="0.00E+00">
                  <c:v>2.0799999999999998E-3</c:v>
                </c:pt>
                <c:pt idx="102410" formatCode="0.00E+00">
                  <c:v>2.0799999999999998E-3</c:v>
                </c:pt>
                <c:pt idx="102411" formatCode="0.00E+00">
                  <c:v>2.0799999999999998E-3</c:v>
                </c:pt>
                <c:pt idx="102412" formatCode="0.00E+00">
                  <c:v>2.0799999999999998E-3</c:v>
                </c:pt>
                <c:pt idx="102413" formatCode="0.00E+00">
                  <c:v>2.0799999999999998E-3</c:v>
                </c:pt>
                <c:pt idx="102414" formatCode="0.00E+00">
                  <c:v>2.0799999999999998E-3</c:v>
                </c:pt>
                <c:pt idx="102415" formatCode="0.00E+00">
                  <c:v>2.0799999999999998E-3</c:v>
                </c:pt>
                <c:pt idx="102416" formatCode="0.00E+00">
                  <c:v>2.0799999999999998E-3</c:v>
                </c:pt>
                <c:pt idx="102417" formatCode="0.00E+00">
                  <c:v>2.0799999999999998E-3</c:v>
                </c:pt>
                <c:pt idx="102418" formatCode="0.00E+00">
                  <c:v>2.0799999999999998E-3</c:v>
                </c:pt>
                <c:pt idx="102419" formatCode="0.00E+00">
                  <c:v>2.0799999999999998E-3</c:v>
                </c:pt>
                <c:pt idx="102420" formatCode="0.00E+00">
                  <c:v>2.0799999999999998E-3</c:v>
                </c:pt>
                <c:pt idx="102421" formatCode="0.00E+00">
                  <c:v>2.0799999999999998E-3</c:v>
                </c:pt>
                <c:pt idx="102422" formatCode="0.00E+00">
                  <c:v>2.0799999999999998E-3</c:v>
                </c:pt>
                <c:pt idx="102423" formatCode="0.00E+00">
                  <c:v>2.0799999999999998E-3</c:v>
                </c:pt>
                <c:pt idx="102424" formatCode="0.00E+00">
                  <c:v>2.0799999999999998E-3</c:v>
                </c:pt>
                <c:pt idx="102425" formatCode="0.00E+00">
                  <c:v>2.0799999999999998E-3</c:v>
                </c:pt>
                <c:pt idx="102426" formatCode="0.00E+00">
                  <c:v>2.0799999999999998E-3</c:v>
                </c:pt>
                <c:pt idx="102427" formatCode="0.00E+00">
                  <c:v>2.0799999999999998E-3</c:v>
                </c:pt>
                <c:pt idx="102428" formatCode="0.00E+00">
                  <c:v>2.0799999999999998E-3</c:v>
                </c:pt>
                <c:pt idx="102429" formatCode="0.00E+00">
                  <c:v>2.0799999999999998E-3</c:v>
                </c:pt>
                <c:pt idx="102430" formatCode="0.00E+00">
                  <c:v>2.0799999999999998E-3</c:v>
                </c:pt>
                <c:pt idx="102431" formatCode="0.00E+00">
                  <c:v>2.0799999999999998E-3</c:v>
                </c:pt>
                <c:pt idx="102432" formatCode="0.00E+00">
                  <c:v>2.0799999999999998E-3</c:v>
                </c:pt>
                <c:pt idx="102433" formatCode="0.00E+00">
                  <c:v>2.0799999999999998E-3</c:v>
                </c:pt>
                <c:pt idx="102434" formatCode="0.00E+00">
                  <c:v>2.0799999999999998E-3</c:v>
                </c:pt>
                <c:pt idx="102435" formatCode="0.00E+00">
                  <c:v>2.0799999999999998E-3</c:v>
                </c:pt>
                <c:pt idx="102436" formatCode="0.00E+00">
                  <c:v>2.0799999999999998E-3</c:v>
                </c:pt>
                <c:pt idx="102437" formatCode="0.00E+00">
                  <c:v>2.0799999999999998E-3</c:v>
                </c:pt>
                <c:pt idx="102438" formatCode="0.00E+00">
                  <c:v>2.0799999999999998E-3</c:v>
                </c:pt>
                <c:pt idx="102439" formatCode="0.00E+00">
                  <c:v>2.0799999999999998E-3</c:v>
                </c:pt>
                <c:pt idx="102440" formatCode="0.00E+00">
                  <c:v>2.0799999999999998E-3</c:v>
                </c:pt>
                <c:pt idx="102441" formatCode="0.00E+00">
                  <c:v>2.0799999999999998E-3</c:v>
                </c:pt>
                <c:pt idx="102442" formatCode="0.00E+00">
                  <c:v>2.0799999999999998E-3</c:v>
                </c:pt>
                <c:pt idx="102443" formatCode="0.00E+00">
                  <c:v>2.0799999999999998E-3</c:v>
                </c:pt>
                <c:pt idx="102444" formatCode="0.00E+00">
                  <c:v>2.0799999999999998E-3</c:v>
                </c:pt>
                <c:pt idx="102445" formatCode="0.00E+00">
                  <c:v>2.0799999999999998E-3</c:v>
                </c:pt>
                <c:pt idx="102446" formatCode="0.00E+00">
                  <c:v>2.0799999999999998E-3</c:v>
                </c:pt>
                <c:pt idx="102447" formatCode="0.00E+00">
                  <c:v>2.0799999999999998E-3</c:v>
                </c:pt>
                <c:pt idx="102448" formatCode="0.00E+00">
                  <c:v>2.0799999999999998E-3</c:v>
                </c:pt>
                <c:pt idx="102449" formatCode="0.00E+00">
                  <c:v>2.0799999999999998E-3</c:v>
                </c:pt>
                <c:pt idx="102450" formatCode="0.00E+00">
                  <c:v>2.0799999999999998E-3</c:v>
                </c:pt>
                <c:pt idx="102451" formatCode="0.00E+00">
                  <c:v>2.0799999999999998E-3</c:v>
                </c:pt>
                <c:pt idx="102452" formatCode="0.00E+00">
                  <c:v>2.0799999999999998E-3</c:v>
                </c:pt>
                <c:pt idx="102453" formatCode="0.00E+00">
                  <c:v>2.0799999999999998E-3</c:v>
                </c:pt>
                <c:pt idx="102454" formatCode="0.00E+00">
                  <c:v>2.0799999999999998E-3</c:v>
                </c:pt>
                <c:pt idx="102455" formatCode="0.00E+00">
                  <c:v>2.0799999999999998E-3</c:v>
                </c:pt>
                <c:pt idx="102456" formatCode="0.00E+00">
                  <c:v>2.0799999999999998E-3</c:v>
                </c:pt>
                <c:pt idx="102457" formatCode="0.00E+00">
                  <c:v>2.0799999999999998E-3</c:v>
                </c:pt>
                <c:pt idx="102458" formatCode="0.00E+00">
                  <c:v>2.0799999999999998E-3</c:v>
                </c:pt>
                <c:pt idx="102459" formatCode="0.00E+00">
                  <c:v>2.0799999999999998E-3</c:v>
                </c:pt>
                <c:pt idx="102460" formatCode="0.00E+00">
                  <c:v>2.0799999999999998E-3</c:v>
                </c:pt>
                <c:pt idx="102461" formatCode="0.00E+00">
                  <c:v>2.0799999999999998E-3</c:v>
                </c:pt>
                <c:pt idx="102462" formatCode="0.00E+00">
                  <c:v>2.0799999999999998E-3</c:v>
                </c:pt>
                <c:pt idx="102463" formatCode="0.00E+00">
                  <c:v>2.0799999999999998E-3</c:v>
                </c:pt>
                <c:pt idx="102464" formatCode="0.00E+00">
                  <c:v>2.0799999999999998E-3</c:v>
                </c:pt>
                <c:pt idx="102465" formatCode="0.00E+00">
                  <c:v>2.0799999999999998E-3</c:v>
                </c:pt>
                <c:pt idx="102466" formatCode="0.00E+00">
                  <c:v>2.0799999999999998E-3</c:v>
                </c:pt>
                <c:pt idx="102467" formatCode="0.00E+00">
                  <c:v>2.0799999999999998E-3</c:v>
                </c:pt>
                <c:pt idx="102468" formatCode="0.00E+00">
                  <c:v>2.0799999999999998E-3</c:v>
                </c:pt>
                <c:pt idx="102469" formatCode="0.00E+00">
                  <c:v>2.0799999999999998E-3</c:v>
                </c:pt>
                <c:pt idx="102470" formatCode="0.00E+00">
                  <c:v>2.0799999999999998E-3</c:v>
                </c:pt>
                <c:pt idx="102471" formatCode="0.00E+00">
                  <c:v>2.0799999999999998E-3</c:v>
                </c:pt>
                <c:pt idx="102472" formatCode="0.00E+00">
                  <c:v>2.0799999999999998E-3</c:v>
                </c:pt>
                <c:pt idx="102473" formatCode="0.00E+00">
                  <c:v>2.0799999999999998E-3</c:v>
                </c:pt>
                <c:pt idx="102474" formatCode="0.00E+00">
                  <c:v>2.0799999999999998E-3</c:v>
                </c:pt>
                <c:pt idx="102475" formatCode="0.00E+00">
                  <c:v>2.0799999999999998E-3</c:v>
                </c:pt>
                <c:pt idx="102476" formatCode="0.00E+00">
                  <c:v>2.0799999999999998E-3</c:v>
                </c:pt>
                <c:pt idx="102477" formatCode="0.00E+00">
                  <c:v>2.0799999999999998E-3</c:v>
                </c:pt>
                <c:pt idx="102478" formatCode="0.00E+00">
                  <c:v>2.0799999999999998E-3</c:v>
                </c:pt>
                <c:pt idx="102479" formatCode="0.00E+00">
                  <c:v>2.0799999999999998E-3</c:v>
                </c:pt>
                <c:pt idx="102480" formatCode="0.00E+00">
                  <c:v>2.0799999999999998E-3</c:v>
                </c:pt>
                <c:pt idx="102481" formatCode="0.00E+00">
                  <c:v>2.0799999999999998E-3</c:v>
                </c:pt>
                <c:pt idx="102482" formatCode="0.00E+00">
                  <c:v>2.0799999999999998E-3</c:v>
                </c:pt>
                <c:pt idx="102483" formatCode="0.00E+00">
                  <c:v>2.0799999999999998E-3</c:v>
                </c:pt>
                <c:pt idx="102484" formatCode="0.00E+00">
                  <c:v>2.0799999999999998E-3</c:v>
                </c:pt>
                <c:pt idx="102485" formatCode="0.00E+00">
                  <c:v>2.0799999999999998E-3</c:v>
                </c:pt>
                <c:pt idx="102486" formatCode="0.00E+00">
                  <c:v>2.0799999999999998E-3</c:v>
                </c:pt>
                <c:pt idx="102487" formatCode="0.00E+00">
                  <c:v>2.0799999999999998E-3</c:v>
                </c:pt>
                <c:pt idx="102488" formatCode="0.00E+00">
                  <c:v>2.0799999999999998E-3</c:v>
                </c:pt>
                <c:pt idx="102489" formatCode="0.00E+00">
                  <c:v>2.0799999999999998E-3</c:v>
                </c:pt>
                <c:pt idx="102490" formatCode="0.00E+00">
                  <c:v>2.0799999999999998E-3</c:v>
                </c:pt>
                <c:pt idx="102491" formatCode="0.00E+00">
                  <c:v>2.0799999999999998E-3</c:v>
                </c:pt>
                <c:pt idx="102492" formatCode="0.00E+00">
                  <c:v>2.0799999999999998E-3</c:v>
                </c:pt>
                <c:pt idx="102493" formatCode="0.00E+00">
                  <c:v>2.0799999999999998E-3</c:v>
                </c:pt>
                <c:pt idx="102494" formatCode="0.00E+00">
                  <c:v>2.0799999999999998E-3</c:v>
                </c:pt>
                <c:pt idx="102495" formatCode="0.00E+00">
                  <c:v>2.0799999999999998E-3</c:v>
                </c:pt>
                <c:pt idx="102496" formatCode="0.00E+00">
                  <c:v>2.0799999999999998E-3</c:v>
                </c:pt>
                <c:pt idx="102497" formatCode="0.00E+00">
                  <c:v>2.0799999999999998E-3</c:v>
                </c:pt>
                <c:pt idx="102498" formatCode="0.00E+00">
                  <c:v>2.0799999999999998E-3</c:v>
                </c:pt>
                <c:pt idx="102499" formatCode="0.00E+00">
                  <c:v>2.0799999999999998E-3</c:v>
                </c:pt>
                <c:pt idx="102500" formatCode="0.00E+00">
                  <c:v>2.0799999999999998E-3</c:v>
                </c:pt>
                <c:pt idx="102501" formatCode="0.00E+00">
                  <c:v>2.0799999999999998E-3</c:v>
                </c:pt>
                <c:pt idx="102502" formatCode="0.00E+00">
                  <c:v>2.0799999999999998E-3</c:v>
                </c:pt>
                <c:pt idx="102503" formatCode="0.00E+00">
                  <c:v>2.0799999999999998E-3</c:v>
                </c:pt>
                <c:pt idx="102504" formatCode="0.00E+00">
                  <c:v>2.0799999999999998E-3</c:v>
                </c:pt>
                <c:pt idx="102505" formatCode="0.00E+00">
                  <c:v>2.0799999999999998E-3</c:v>
                </c:pt>
                <c:pt idx="102506" formatCode="0.00E+00">
                  <c:v>2.0799999999999998E-3</c:v>
                </c:pt>
                <c:pt idx="102507" formatCode="0.00E+00">
                  <c:v>2.0799999999999998E-3</c:v>
                </c:pt>
                <c:pt idx="102508" formatCode="0.00E+00">
                  <c:v>2.0799999999999998E-3</c:v>
                </c:pt>
                <c:pt idx="102509" formatCode="0.00E+00">
                  <c:v>2.0799999999999998E-3</c:v>
                </c:pt>
                <c:pt idx="102510" formatCode="0.00E+00">
                  <c:v>2.0799999999999998E-3</c:v>
                </c:pt>
                <c:pt idx="102511" formatCode="0.00E+00">
                  <c:v>2.0799999999999998E-3</c:v>
                </c:pt>
                <c:pt idx="102512" formatCode="0.00E+00">
                  <c:v>2.0799999999999998E-3</c:v>
                </c:pt>
                <c:pt idx="102513" formatCode="0.00E+00">
                  <c:v>2.0799999999999998E-3</c:v>
                </c:pt>
                <c:pt idx="102514" formatCode="0.00E+00">
                  <c:v>2.0799999999999998E-3</c:v>
                </c:pt>
                <c:pt idx="102515" formatCode="0.00E+00">
                  <c:v>2.0799999999999998E-3</c:v>
                </c:pt>
                <c:pt idx="102516" formatCode="0.00E+00">
                  <c:v>2.0799999999999998E-3</c:v>
                </c:pt>
                <c:pt idx="102517" formatCode="0.00E+00">
                  <c:v>2.0799999999999998E-3</c:v>
                </c:pt>
                <c:pt idx="102518" formatCode="0.00E+00">
                  <c:v>2.0799999999999998E-3</c:v>
                </c:pt>
                <c:pt idx="102519" formatCode="0.00E+00">
                  <c:v>2.0799999999999998E-3</c:v>
                </c:pt>
                <c:pt idx="102520" formatCode="0.00E+00">
                  <c:v>2.0799999999999998E-3</c:v>
                </c:pt>
                <c:pt idx="102521" formatCode="0.00E+00">
                  <c:v>2.0799999999999998E-3</c:v>
                </c:pt>
                <c:pt idx="102522" formatCode="0.00E+00">
                  <c:v>2.0799999999999998E-3</c:v>
                </c:pt>
                <c:pt idx="102523" formatCode="0.00E+00">
                  <c:v>2.0799999999999998E-3</c:v>
                </c:pt>
                <c:pt idx="102524" formatCode="0.00E+00">
                  <c:v>2.0799999999999998E-3</c:v>
                </c:pt>
                <c:pt idx="102525" formatCode="0.00E+00">
                  <c:v>2.0799999999999998E-3</c:v>
                </c:pt>
                <c:pt idx="102526" formatCode="0.00E+00">
                  <c:v>2.0799999999999998E-3</c:v>
                </c:pt>
                <c:pt idx="102527" formatCode="0.00E+00">
                  <c:v>2.0799999999999998E-3</c:v>
                </c:pt>
                <c:pt idx="102528" formatCode="0.00E+00">
                  <c:v>2.0799999999999998E-3</c:v>
                </c:pt>
                <c:pt idx="102529" formatCode="0.00E+00">
                  <c:v>2.0799999999999998E-3</c:v>
                </c:pt>
                <c:pt idx="102530" formatCode="0.00E+00">
                  <c:v>2.0799999999999998E-3</c:v>
                </c:pt>
                <c:pt idx="102531" formatCode="0.00E+00">
                  <c:v>2.0799999999999998E-3</c:v>
                </c:pt>
                <c:pt idx="102532" formatCode="0.00E+00">
                  <c:v>2.0799999999999998E-3</c:v>
                </c:pt>
                <c:pt idx="102533" formatCode="0.00E+00">
                  <c:v>2.0799999999999998E-3</c:v>
                </c:pt>
                <c:pt idx="102534" formatCode="0.00E+00">
                  <c:v>2.0799999999999998E-3</c:v>
                </c:pt>
                <c:pt idx="102535" formatCode="0.00E+00">
                  <c:v>2.0799999999999998E-3</c:v>
                </c:pt>
                <c:pt idx="102536" formatCode="0.00E+00">
                  <c:v>2.0799999999999998E-3</c:v>
                </c:pt>
                <c:pt idx="102537" formatCode="0.00E+00">
                  <c:v>2.0799999999999998E-3</c:v>
                </c:pt>
                <c:pt idx="102538" formatCode="0.00E+00">
                  <c:v>2.0799999999999998E-3</c:v>
                </c:pt>
                <c:pt idx="102539" formatCode="0.00E+00">
                  <c:v>2.0799999999999998E-3</c:v>
                </c:pt>
                <c:pt idx="102540" formatCode="0.00E+00">
                  <c:v>2.0799999999999998E-3</c:v>
                </c:pt>
                <c:pt idx="102541" formatCode="0.00E+00">
                  <c:v>2.0799999999999998E-3</c:v>
                </c:pt>
                <c:pt idx="102542" formatCode="0.00E+00">
                  <c:v>2.0799999999999998E-3</c:v>
                </c:pt>
                <c:pt idx="102543" formatCode="0.00E+00">
                  <c:v>2.0799999999999998E-3</c:v>
                </c:pt>
                <c:pt idx="102544" formatCode="0.00E+00">
                  <c:v>2.0799999999999998E-3</c:v>
                </c:pt>
                <c:pt idx="102545" formatCode="0.00E+00">
                  <c:v>2.0799999999999998E-3</c:v>
                </c:pt>
                <c:pt idx="102546" formatCode="0.00E+00">
                  <c:v>2.0799999999999998E-3</c:v>
                </c:pt>
                <c:pt idx="102547" formatCode="0.00E+00">
                  <c:v>2.0799999999999998E-3</c:v>
                </c:pt>
                <c:pt idx="102548" formatCode="0.00E+00">
                  <c:v>2.0799999999999998E-3</c:v>
                </c:pt>
                <c:pt idx="102549" formatCode="0.00E+00">
                  <c:v>2.0799999999999998E-3</c:v>
                </c:pt>
                <c:pt idx="102550" formatCode="0.00E+00">
                  <c:v>2.0799999999999998E-3</c:v>
                </c:pt>
                <c:pt idx="102551" formatCode="0.00E+00">
                  <c:v>2.0799999999999998E-3</c:v>
                </c:pt>
                <c:pt idx="102552" formatCode="0.00E+00">
                  <c:v>2.0799999999999998E-3</c:v>
                </c:pt>
                <c:pt idx="102553" formatCode="0.00E+00">
                  <c:v>2.0799999999999998E-3</c:v>
                </c:pt>
                <c:pt idx="102554" formatCode="0.00E+00">
                  <c:v>2.0799999999999998E-3</c:v>
                </c:pt>
                <c:pt idx="102555" formatCode="0.00E+00">
                  <c:v>2.0799999999999998E-3</c:v>
                </c:pt>
                <c:pt idx="102556" formatCode="0.00E+00">
                  <c:v>2.0799999999999998E-3</c:v>
                </c:pt>
                <c:pt idx="102557" formatCode="0.00E+00">
                  <c:v>2.0799999999999998E-3</c:v>
                </c:pt>
                <c:pt idx="102558" formatCode="0.00E+00">
                  <c:v>2.0799999999999998E-3</c:v>
                </c:pt>
                <c:pt idx="102559" formatCode="0.00E+00">
                  <c:v>2.0799999999999998E-3</c:v>
                </c:pt>
                <c:pt idx="102560" formatCode="0.00E+00">
                  <c:v>2.0799999999999998E-3</c:v>
                </c:pt>
                <c:pt idx="102561" formatCode="0.00E+00">
                  <c:v>2.0799999999999998E-3</c:v>
                </c:pt>
                <c:pt idx="102562" formatCode="0.00E+00">
                  <c:v>2.0799999999999998E-3</c:v>
                </c:pt>
                <c:pt idx="102563" formatCode="0.00E+00">
                  <c:v>2.0799999999999998E-3</c:v>
                </c:pt>
                <c:pt idx="102564" formatCode="0.00E+00">
                  <c:v>2.0799999999999998E-3</c:v>
                </c:pt>
                <c:pt idx="102565" formatCode="0.00E+00">
                  <c:v>2.0799999999999998E-3</c:v>
                </c:pt>
                <c:pt idx="102566" formatCode="0.00E+00">
                  <c:v>2.0799999999999998E-3</c:v>
                </c:pt>
                <c:pt idx="102567" formatCode="0.00E+00">
                  <c:v>2.0799999999999998E-3</c:v>
                </c:pt>
                <c:pt idx="102568" formatCode="0.00E+00">
                  <c:v>2.0799999999999998E-3</c:v>
                </c:pt>
                <c:pt idx="102569" formatCode="0.00E+00">
                  <c:v>2.0799999999999998E-3</c:v>
                </c:pt>
                <c:pt idx="102570" formatCode="0.00E+00">
                  <c:v>2.0799999999999998E-3</c:v>
                </c:pt>
                <c:pt idx="102571" formatCode="0.00E+00">
                  <c:v>2.0799999999999998E-3</c:v>
                </c:pt>
                <c:pt idx="102572" formatCode="0.00E+00">
                  <c:v>2.0799999999999998E-3</c:v>
                </c:pt>
                <c:pt idx="102573" formatCode="0.00E+00">
                  <c:v>2.0799999999999998E-3</c:v>
                </c:pt>
                <c:pt idx="102574" formatCode="0.00E+00">
                  <c:v>2.0799999999999998E-3</c:v>
                </c:pt>
                <c:pt idx="102575" formatCode="0.00E+00">
                  <c:v>2.0799999999999998E-3</c:v>
                </c:pt>
                <c:pt idx="102576" formatCode="0.00E+00">
                  <c:v>2.0799999999999998E-3</c:v>
                </c:pt>
                <c:pt idx="102577" formatCode="0.00E+00">
                  <c:v>2.0799999999999998E-3</c:v>
                </c:pt>
                <c:pt idx="102578" formatCode="0.00E+00">
                  <c:v>2.0799999999999998E-3</c:v>
                </c:pt>
                <c:pt idx="102579" formatCode="0.00E+00">
                  <c:v>2.0799999999999998E-3</c:v>
                </c:pt>
                <c:pt idx="102580" formatCode="0.00E+00">
                  <c:v>2.0799999999999998E-3</c:v>
                </c:pt>
                <c:pt idx="102581" formatCode="0.00E+00">
                  <c:v>2.0799999999999998E-3</c:v>
                </c:pt>
                <c:pt idx="102582" formatCode="0.00E+00">
                  <c:v>2.0799999999999998E-3</c:v>
                </c:pt>
                <c:pt idx="102583" formatCode="0.00E+00">
                  <c:v>2.0799999999999998E-3</c:v>
                </c:pt>
                <c:pt idx="102584" formatCode="0.00E+00">
                  <c:v>2.0799999999999998E-3</c:v>
                </c:pt>
                <c:pt idx="102585" formatCode="0.00E+00">
                  <c:v>2.0799999999999998E-3</c:v>
                </c:pt>
                <c:pt idx="102586" formatCode="0.00E+00">
                  <c:v>2.0799999999999998E-3</c:v>
                </c:pt>
                <c:pt idx="102587" formatCode="0.00E+00">
                  <c:v>2.0799999999999998E-3</c:v>
                </c:pt>
                <c:pt idx="102588" formatCode="0.00E+00">
                  <c:v>2.0799999999999998E-3</c:v>
                </c:pt>
                <c:pt idx="102589" formatCode="0.00E+00">
                  <c:v>2.0799999999999998E-3</c:v>
                </c:pt>
                <c:pt idx="102590" formatCode="0.00E+00">
                  <c:v>2.0799999999999998E-3</c:v>
                </c:pt>
                <c:pt idx="102591" formatCode="0.00E+00">
                  <c:v>2.0799999999999998E-3</c:v>
                </c:pt>
                <c:pt idx="102592" formatCode="0.00E+00">
                  <c:v>2.0799999999999998E-3</c:v>
                </c:pt>
                <c:pt idx="102593" formatCode="0.00E+00">
                  <c:v>2.0799999999999998E-3</c:v>
                </c:pt>
                <c:pt idx="102594" formatCode="0.00E+00">
                  <c:v>2.0799999999999998E-3</c:v>
                </c:pt>
                <c:pt idx="102595" formatCode="0.00E+00">
                  <c:v>2.0799999999999998E-3</c:v>
                </c:pt>
                <c:pt idx="102596" formatCode="0.00E+00">
                  <c:v>2.0799999999999998E-3</c:v>
                </c:pt>
                <c:pt idx="102597" formatCode="0.00E+00">
                  <c:v>2.0799999999999998E-3</c:v>
                </c:pt>
                <c:pt idx="102598" formatCode="0.00E+00">
                  <c:v>2.0799999999999998E-3</c:v>
                </c:pt>
                <c:pt idx="102599" formatCode="0.00E+00">
                  <c:v>2.0799999999999998E-3</c:v>
                </c:pt>
                <c:pt idx="102600" formatCode="0.00E+00">
                  <c:v>2.0799999999999998E-3</c:v>
                </c:pt>
                <c:pt idx="102601" formatCode="0.00E+00">
                  <c:v>2.0799999999999998E-3</c:v>
                </c:pt>
                <c:pt idx="102602" formatCode="0.00E+00">
                  <c:v>2.0799999999999998E-3</c:v>
                </c:pt>
                <c:pt idx="102603" formatCode="0.00E+00">
                  <c:v>2.0799999999999998E-3</c:v>
                </c:pt>
                <c:pt idx="102604" formatCode="0.00E+00">
                  <c:v>2.0799999999999998E-3</c:v>
                </c:pt>
                <c:pt idx="102605" formatCode="0.00E+00">
                  <c:v>2.0799999999999998E-3</c:v>
                </c:pt>
                <c:pt idx="102606" formatCode="0.00E+00">
                  <c:v>2.0799999999999998E-3</c:v>
                </c:pt>
                <c:pt idx="102607" formatCode="0.00E+00">
                  <c:v>2.0799999999999998E-3</c:v>
                </c:pt>
                <c:pt idx="102608" formatCode="0.00E+00">
                  <c:v>2.0799999999999998E-3</c:v>
                </c:pt>
                <c:pt idx="102609" formatCode="0.00E+00">
                  <c:v>2.0799999999999998E-3</c:v>
                </c:pt>
                <c:pt idx="102610" formatCode="0.00E+00">
                  <c:v>2.0799999999999998E-3</c:v>
                </c:pt>
                <c:pt idx="102611" formatCode="0.00E+00">
                  <c:v>2.0799999999999998E-3</c:v>
                </c:pt>
                <c:pt idx="102612" formatCode="0.00E+00">
                  <c:v>2.0799999999999998E-3</c:v>
                </c:pt>
                <c:pt idx="102613" formatCode="0.00E+00">
                  <c:v>2.0799999999999998E-3</c:v>
                </c:pt>
                <c:pt idx="102614" formatCode="0.00E+00">
                  <c:v>2.0799999999999998E-3</c:v>
                </c:pt>
                <c:pt idx="102615" formatCode="0.00E+00">
                  <c:v>2.0799999999999998E-3</c:v>
                </c:pt>
                <c:pt idx="102616" formatCode="0.00E+00">
                  <c:v>2.0799999999999998E-3</c:v>
                </c:pt>
                <c:pt idx="102617" formatCode="0.00E+00">
                  <c:v>2.0799999999999998E-3</c:v>
                </c:pt>
                <c:pt idx="102618" formatCode="0.00E+00">
                  <c:v>2.0799999999999998E-3</c:v>
                </c:pt>
                <c:pt idx="102619" formatCode="0.00E+00">
                  <c:v>2.0799999999999998E-3</c:v>
                </c:pt>
                <c:pt idx="102620" formatCode="0.00E+00">
                  <c:v>2.0799999999999998E-3</c:v>
                </c:pt>
                <c:pt idx="102621" formatCode="0.00E+00">
                  <c:v>2.0799999999999998E-3</c:v>
                </c:pt>
                <c:pt idx="102622" formatCode="0.00E+00">
                  <c:v>2.0799999999999998E-3</c:v>
                </c:pt>
                <c:pt idx="102623" formatCode="0.00E+00">
                  <c:v>2.0799999999999998E-3</c:v>
                </c:pt>
                <c:pt idx="102624" formatCode="0.00E+00">
                  <c:v>2.0799999999999998E-3</c:v>
                </c:pt>
                <c:pt idx="102625" formatCode="0.00E+00">
                  <c:v>2.0799999999999998E-3</c:v>
                </c:pt>
                <c:pt idx="102626" formatCode="0.00E+00">
                  <c:v>2.0799999999999998E-3</c:v>
                </c:pt>
                <c:pt idx="102627" formatCode="0.00E+00">
                  <c:v>2.0799999999999998E-3</c:v>
                </c:pt>
                <c:pt idx="102628" formatCode="0.00E+00">
                  <c:v>2.0799999999999998E-3</c:v>
                </c:pt>
                <c:pt idx="102629" formatCode="0.00E+00">
                  <c:v>2.0799999999999998E-3</c:v>
                </c:pt>
                <c:pt idx="102630" formatCode="0.00E+00">
                  <c:v>2.0799999999999998E-3</c:v>
                </c:pt>
                <c:pt idx="102631" formatCode="0.00E+00">
                  <c:v>2.0799999999999998E-3</c:v>
                </c:pt>
                <c:pt idx="102632" formatCode="0.00E+00">
                  <c:v>2.0799999999999998E-3</c:v>
                </c:pt>
                <c:pt idx="102633" formatCode="0.00E+00">
                  <c:v>2.0799999999999998E-3</c:v>
                </c:pt>
                <c:pt idx="102634" formatCode="0.00E+00">
                  <c:v>2.0799999999999998E-3</c:v>
                </c:pt>
                <c:pt idx="102635" formatCode="0.00E+00">
                  <c:v>2.0799999999999998E-3</c:v>
                </c:pt>
                <c:pt idx="102636" formatCode="0.00E+00">
                  <c:v>2.0799999999999998E-3</c:v>
                </c:pt>
                <c:pt idx="102637" formatCode="0.00E+00">
                  <c:v>2.0799999999999998E-3</c:v>
                </c:pt>
                <c:pt idx="102638" formatCode="0.00E+00">
                  <c:v>2.0799999999999998E-3</c:v>
                </c:pt>
                <c:pt idx="102639" formatCode="0.00E+00">
                  <c:v>2.0799999999999998E-3</c:v>
                </c:pt>
                <c:pt idx="102640" formatCode="0.00E+00">
                  <c:v>2.0799999999999998E-3</c:v>
                </c:pt>
                <c:pt idx="102641" formatCode="0.00E+00">
                  <c:v>2.0799999999999998E-3</c:v>
                </c:pt>
                <c:pt idx="102642" formatCode="0.00E+00">
                  <c:v>2.0799999999999998E-3</c:v>
                </c:pt>
                <c:pt idx="102643" formatCode="0.00E+00">
                  <c:v>2.0799999999999998E-3</c:v>
                </c:pt>
                <c:pt idx="102644" formatCode="0.00E+00">
                  <c:v>2.0799999999999998E-3</c:v>
                </c:pt>
                <c:pt idx="102645" formatCode="0.00E+00">
                  <c:v>2.0799999999999998E-3</c:v>
                </c:pt>
                <c:pt idx="102646" formatCode="0.00E+00">
                  <c:v>2.0799999999999998E-3</c:v>
                </c:pt>
                <c:pt idx="102647" formatCode="0.00E+00">
                  <c:v>2.0799999999999998E-3</c:v>
                </c:pt>
                <c:pt idx="102648" formatCode="0.00E+00">
                  <c:v>2.0799999999999998E-3</c:v>
                </c:pt>
                <c:pt idx="102649" formatCode="0.00E+00">
                  <c:v>2.0799999999999998E-3</c:v>
                </c:pt>
                <c:pt idx="102650" formatCode="0.00E+00">
                  <c:v>2.0799999999999998E-3</c:v>
                </c:pt>
                <c:pt idx="102651" formatCode="0.00E+00">
                  <c:v>2.0799999999999998E-3</c:v>
                </c:pt>
                <c:pt idx="102652" formatCode="0.00E+00">
                  <c:v>2.0799999999999998E-3</c:v>
                </c:pt>
                <c:pt idx="102653" formatCode="0.00E+00">
                  <c:v>2.0799999999999998E-3</c:v>
                </c:pt>
                <c:pt idx="102654" formatCode="0.00E+00">
                  <c:v>2.0799999999999998E-3</c:v>
                </c:pt>
                <c:pt idx="102655" formatCode="0.00E+00">
                  <c:v>2.0799999999999998E-3</c:v>
                </c:pt>
                <c:pt idx="102656" formatCode="0.00E+00">
                  <c:v>2.0799999999999998E-3</c:v>
                </c:pt>
                <c:pt idx="102657" formatCode="0.00E+00">
                  <c:v>2.0799999999999998E-3</c:v>
                </c:pt>
                <c:pt idx="102658" formatCode="0.00E+00">
                  <c:v>2.0799999999999998E-3</c:v>
                </c:pt>
                <c:pt idx="102659" formatCode="0.00E+00">
                  <c:v>2.0799999999999998E-3</c:v>
                </c:pt>
                <c:pt idx="102660" formatCode="0.00E+00">
                  <c:v>2.0799999999999998E-3</c:v>
                </c:pt>
                <c:pt idx="102661" formatCode="0.00E+00">
                  <c:v>2.0799999999999998E-3</c:v>
                </c:pt>
                <c:pt idx="102662" formatCode="0.00E+00">
                  <c:v>2.0799999999999998E-3</c:v>
                </c:pt>
                <c:pt idx="102663" formatCode="0.00E+00">
                  <c:v>2.0799999999999998E-3</c:v>
                </c:pt>
                <c:pt idx="102664" formatCode="0.00E+00">
                  <c:v>2.0799999999999998E-3</c:v>
                </c:pt>
                <c:pt idx="102665" formatCode="0.00E+00">
                  <c:v>2.0799999999999998E-3</c:v>
                </c:pt>
                <c:pt idx="102666" formatCode="0.00E+00">
                  <c:v>2.0799999999999998E-3</c:v>
                </c:pt>
                <c:pt idx="102667" formatCode="0.00E+00">
                  <c:v>2.0799999999999998E-3</c:v>
                </c:pt>
                <c:pt idx="102668" formatCode="0.00E+00">
                  <c:v>2.0799999999999998E-3</c:v>
                </c:pt>
                <c:pt idx="102669" formatCode="0.00E+00">
                  <c:v>2.0799999999999998E-3</c:v>
                </c:pt>
                <c:pt idx="102670" formatCode="0.00E+00">
                  <c:v>2.0799999999999998E-3</c:v>
                </c:pt>
                <c:pt idx="102671" formatCode="0.00E+00">
                  <c:v>2.0799999999999998E-3</c:v>
                </c:pt>
                <c:pt idx="102672" formatCode="0.00E+00">
                  <c:v>2.0799999999999998E-3</c:v>
                </c:pt>
                <c:pt idx="102673" formatCode="0.00E+00">
                  <c:v>2.0799999999999998E-3</c:v>
                </c:pt>
                <c:pt idx="102674" formatCode="0.00E+00">
                  <c:v>2.0799999999999998E-3</c:v>
                </c:pt>
                <c:pt idx="102675" formatCode="0.00E+00">
                  <c:v>2.0799999999999998E-3</c:v>
                </c:pt>
                <c:pt idx="102676" formatCode="0.00E+00">
                  <c:v>2.0799999999999998E-3</c:v>
                </c:pt>
                <c:pt idx="102677" formatCode="0.00E+00">
                  <c:v>2.0799999999999998E-3</c:v>
                </c:pt>
                <c:pt idx="102678" formatCode="0.00E+00">
                  <c:v>2.0799999999999998E-3</c:v>
                </c:pt>
                <c:pt idx="102679" formatCode="0.00E+00">
                  <c:v>2.0799999999999998E-3</c:v>
                </c:pt>
                <c:pt idx="102680" formatCode="0.00E+00">
                  <c:v>2.0799999999999998E-3</c:v>
                </c:pt>
                <c:pt idx="102681" formatCode="0.00E+00">
                  <c:v>2.0799999999999998E-3</c:v>
                </c:pt>
                <c:pt idx="102682" formatCode="0.00E+00">
                  <c:v>2.0799999999999998E-3</c:v>
                </c:pt>
                <c:pt idx="102683" formatCode="0.00E+00">
                  <c:v>2.0799999999999998E-3</c:v>
                </c:pt>
                <c:pt idx="102684" formatCode="0.00E+00">
                  <c:v>2.0799999999999998E-3</c:v>
                </c:pt>
                <c:pt idx="102685" formatCode="0.00E+00">
                  <c:v>2.0799999999999998E-3</c:v>
                </c:pt>
                <c:pt idx="102686" formatCode="0.00E+00">
                  <c:v>2.0799999999999998E-3</c:v>
                </c:pt>
                <c:pt idx="102687" formatCode="0.00E+00">
                  <c:v>2.0799999999999998E-3</c:v>
                </c:pt>
                <c:pt idx="102688" formatCode="0.00E+00">
                  <c:v>2.0799999999999998E-3</c:v>
                </c:pt>
                <c:pt idx="102689" formatCode="0.00E+00">
                  <c:v>2.0799999999999998E-3</c:v>
                </c:pt>
                <c:pt idx="102690" formatCode="0.00E+00">
                  <c:v>2.0799999999999998E-3</c:v>
                </c:pt>
                <c:pt idx="102691" formatCode="0.00E+00">
                  <c:v>2.0799999999999998E-3</c:v>
                </c:pt>
                <c:pt idx="102692" formatCode="0.00E+00">
                  <c:v>2.0799999999999998E-3</c:v>
                </c:pt>
                <c:pt idx="102693" formatCode="0.00E+00">
                  <c:v>2.0799999999999998E-3</c:v>
                </c:pt>
                <c:pt idx="102694" formatCode="0.00E+00">
                  <c:v>2.0799999999999998E-3</c:v>
                </c:pt>
                <c:pt idx="102695" formatCode="0.00E+00">
                  <c:v>2.0799999999999998E-3</c:v>
                </c:pt>
                <c:pt idx="102696" formatCode="0.00E+00">
                  <c:v>2.0799999999999998E-3</c:v>
                </c:pt>
                <c:pt idx="102697" formatCode="0.00E+00">
                  <c:v>2.0799999999999998E-3</c:v>
                </c:pt>
                <c:pt idx="102698" formatCode="0.00E+00">
                  <c:v>2.0799999999999998E-3</c:v>
                </c:pt>
                <c:pt idx="102699" formatCode="0.00E+00">
                  <c:v>2.0799999999999998E-3</c:v>
                </c:pt>
                <c:pt idx="102700" formatCode="0.00E+00">
                  <c:v>2.0799999999999998E-3</c:v>
                </c:pt>
                <c:pt idx="102701" formatCode="0.00E+00">
                  <c:v>2.0799999999999998E-3</c:v>
                </c:pt>
                <c:pt idx="102702" formatCode="0.00E+00">
                  <c:v>2.0799999999999998E-3</c:v>
                </c:pt>
                <c:pt idx="102703" formatCode="0.00E+00">
                  <c:v>2.0799999999999998E-3</c:v>
                </c:pt>
                <c:pt idx="102704" formatCode="0.00E+00">
                  <c:v>2.0799999999999998E-3</c:v>
                </c:pt>
                <c:pt idx="102705" formatCode="0.00E+00">
                  <c:v>2.0799999999999998E-3</c:v>
                </c:pt>
                <c:pt idx="102706" formatCode="0.00E+00">
                  <c:v>2.0799999999999998E-3</c:v>
                </c:pt>
                <c:pt idx="102707" formatCode="0.00E+00">
                  <c:v>2.0799999999999998E-3</c:v>
                </c:pt>
                <c:pt idx="102708" formatCode="0.00E+00">
                  <c:v>2.0799999999999998E-3</c:v>
                </c:pt>
                <c:pt idx="102709" formatCode="0.00E+00">
                  <c:v>2.0799999999999998E-3</c:v>
                </c:pt>
                <c:pt idx="102710" formatCode="0.00E+00">
                  <c:v>2.0799999999999998E-3</c:v>
                </c:pt>
                <c:pt idx="102711" formatCode="0.00E+00">
                  <c:v>2.0799999999999998E-3</c:v>
                </c:pt>
                <c:pt idx="102712" formatCode="0.00E+00">
                  <c:v>2.0799999999999998E-3</c:v>
                </c:pt>
                <c:pt idx="102713" formatCode="0.00E+00">
                  <c:v>2.0799999999999998E-3</c:v>
                </c:pt>
                <c:pt idx="102714" formatCode="0.00E+00">
                  <c:v>2.0799999999999998E-3</c:v>
                </c:pt>
                <c:pt idx="102715" formatCode="0.00E+00">
                  <c:v>2.0799999999999998E-3</c:v>
                </c:pt>
                <c:pt idx="102716" formatCode="0.00E+00">
                  <c:v>2.0799999999999998E-3</c:v>
                </c:pt>
                <c:pt idx="102717" formatCode="0.00E+00">
                  <c:v>2.0799999999999998E-3</c:v>
                </c:pt>
                <c:pt idx="102718" formatCode="0.00E+00">
                  <c:v>2.0799999999999998E-3</c:v>
                </c:pt>
                <c:pt idx="102719" formatCode="0.00E+00">
                  <c:v>2.0799999999999998E-3</c:v>
                </c:pt>
                <c:pt idx="102720" formatCode="0.00E+00">
                  <c:v>2.0799999999999998E-3</c:v>
                </c:pt>
                <c:pt idx="102721" formatCode="0.00E+00">
                  <c:v>2.0799999999999998E-3</c:v>
                </c:pt>
                <c:pt idx="102722" formatCode="0.00E+00">
                  <c:v>2.0799999999999998E-3</c:v>
                </c:pt>
                <c:pt idx="102723" formatCode="0.00E+00">
                  <c:v>2.0799999999999998E-3</c:v>
                </c:pt>
                <c:pt idx="102724" formatCode="0.00E+00">
                  <c:v>2.0799999999999998E-3</c:v>
                </c:pt>
                <c:pt idx="102725" formatCode="0.00E+00">
                  <c:v>2.0799999999999998E-3</c:v>
                </c:pt>
                <c:pt idx="102726" formatCode="0.00E+00">
                  <c:v>2.0799999999999998E-3</c:v>
                </c:pt>
                <c:pt idx="102727" formatCode="0.00E+00">
                  <c:v>2.0799999999999998E-3</c:v>
                </c:pt>
                <c:pt idx="102728" formatCode="0.00E+00">
                  <c:v>2.0799999999999998E-3</c:v>
                </c:pt>
                <c:pt idx="102729" formatCode="0.00E+00">
                  <c:v>2.0799999999999998E-3</c:v>
                </c:pt>
                <c:pt idx="102730" formatCode="0.00E+00">
                  <c:v>2.0799999999999998E-3</c:v>
                </c:pt>
                <c:pt idx="102731" formatCode="0.00E+00">
                  <c:v>2.0799999999999998E-3</c:v>
                </c:pt>
                <c:pt idx="102732" formatCode="0.00E+00">
                  <c:v>2.0799999999999998E-3</c:v>
                </c:pt>
                <c:pt idx="102733" formatCode="0.00E+00">
                  <c:v>2.0799999999999998E-3</c:v>
                </c:pt>
                <c:pt idx="102734" formatCode="0.00E+00">
                  <c:v>2.0799999999999998E-3</c:v>
                </c:pt>
                <c:pt idx="102735" formatCode="0.00E+00">
                  <c:v>2.0799999999999998E-3</c:v>
                </c:pt>
                <c:pt idx="102736" formatCode="0.00E+00">
                  <c:v>2.0799999999999998E-3</c:v>
                </c:pt>
                <c:pt idx="102737" formatCode="0.00E+00">
                  <c:v>2.0799999999999998E-3</c:v>
                </c:pt>
                <c:pt idx="102738" formatCode="0.00E+00">
                  <c:v>2.0799999999999998E-3</c:v>
                </c:pt>
                <c:pt idx="102739" formatCode="0.00E+00">
                  <c:v>2.0799999999999998E-3</c:v>
                </c:pt>
                <c:pt idx="102740" formatCode="0.00E+00">
                  <c:v>2.0799999999999998E-3</c:v>
                </c:pt>
                <c:pt idx="102741" formatCode="0.00E+00">
                  <c:v>2.0799999999999998E-3</c:v>
                </c:pt>
                <c:pt idx="102742" formatCode="0.00E+00">
                  <c:v>2.0799999999999998E-3</c:v>
                </c:pt>
                <c:pt idx="102743" formatCode="0.00E+00">
                  <c:v>2.0799999999999998E-3</c:v>
                </c:pt>
                <c:pt idx="102744" formatCode="0.00E+00">
                  <c:v>2.0799999999999998E-3</c:v>
                </c:pt>
                <c:pt idx="102745" formatCode="0.00E+00">
                  <c:v>2.0799999999999998E-3</c:v>
                </c:pt>
                <c:pt idx="102746" formatCode="0.00E+00">
                  <c:v>2.0799999999999998E-3</c:v>
                </c:pt>
                <c:pt idx="102747" formatCode="0.00E+00">
                  <c:v>2.0799999999999998E-3</c:v>
                </c:pt>
                <c:pt idx="102748" formatCode="0.00E+00">
                  <c:v>2.0799999999999998E-3</c:v>
                </c:pt>
                <c:pt idx="102749" formatCode="0.00E+00">
                  <c:v>2.0799999999999998E-3</c:v>
                </c:pt>
                <c:pt idx="102750" formatCode="0.00E+00">
                  <c:v>2.0799999999999998E-3</c:v>
                </c:pt>
                <c:pt idx="102751" formatCode="0.00E+00">
                  <c:v>2.0799999999999998E-3</c:v>
                </c:pt>
                <c:pt idx="102752" formatCode="0.00E+00">
                  <c:v>2.0799999999999998E-3</c:v>
                </c:pt>
                <c:pt idx="102753" formatCode="0.00E+00">
                  <c:v>2.0799999999999998E-3</c:v>
                </c:pt>
                <c:pt idx="102754" formatCode="0.00E+00">
                  <c:v>2.0799999999999998E-3</c:v>
                </c:pt>
                <c:pt idx="102755" formatCode="0.00E+00">
                  <c:v>2.0799999999999998E-3</c:v>
                </c:pt>
                <c:pt idx="102756" formatCode="0.00E+00">
                  <c:v>2.0799999999999998E-3</c:v>
                </c:pt>
                <c:pt idx="102757" formatCode="0.00E+00">
                  <c:v>2.0799999999999998E-3</c:v>
                </c:pt>
                <c:pt idx="102758" formatCode="0.00E+00">
                  <c:v>2.0799999999999998E-3</c:v>
                </c:pt>
                <c:pt idx="102759" formatCode="0.00E+00">
                  <c:v>2.0799999999999998E-3</c:v>
                </c:pt>
                <c:pt idx="102760" formatCode="0.00E+00">
                  <c:v>2.0799999999999998E-3</c:v>
                </c:pt>
                <c:pt idx="102761" formatCode="0.00E+00">
                  <c:v>2.0799999999999998E-3</c:v>
                </c:pt>
                <c:pt idx="102762" formatCode="0.00E+00">
                  <c:v>2.0799999999999998E-3</c:v>
                </c:pt>
                <c:pt idx="102763" formatCode="0.00E+00">
                  <c:v>2.0799999999999998E-3</c:v>
                </c:pt>
                <c:pt idx="102764" formatCode="0.00E+00">
                  <c:v>2.0799999999999998E-3</c:v>
                </c:pt>
                <c:pt idx="102765" formatCode="0.00E+00">
                  <c:v>2.0799999999999998E-3</c:v>
                </c:pt>
                <c:pt idx="102766" formatCode="0.00E+00">
                  <c:v>2.0799999999999998E-3</c:v>
                </c:pt>
                <c:pt idx="102767" formatCode="0.00E+00">
                  <c:v>2.0799999999999998E-3</c:v>
                </c:pt>
                <c:pt idx="102768" formatCode="0.00E+00">
                  <c:v>2.0799999999999998E-3</c:v>
                </c:pt>
                <c:pt idx="102769" formatCode="0.00E+00">
                  <c:v>2.0799999999999998E-3</c:v>
                </c:pt>
                <c:pt idx="102770" formatCode="0.00E+00">
                  <c:v>2.0799999999999998E-3</c:v>
                </c:pt>
                <c:pt idx="102771" formatCode="0.00E+00">
                  <c:v>2.0799999999999998E-3</c:v>
                </c:pt>
                <c:pt idx="102772" formatCode="0.00E+00">
                  <c:v>2.0799999999999998E-3</c:v>
                </c:pt>
                <c:pt idx="102773" formatCode="0.00E+00">
                  <c:v>2.0799999999999998E-3</c:v>
                </c:pt>
                <c:pt idx="102774" formatCode="0.00E+00">
                  <c:v>2.0799999999999998E-3</c:v>
                </c:pt>
                <c:pt idx="102775" formatCode="0.00E+00">
                  <c:v>2.0799999999999998E-3</c:v>
                </c:pt>
                <c:pt idx="102776" formatCode="0.00E+00">
                  <c:v>2.0799999999999998E-3</c:v>
                </c:pt>
                <c:pt idx="102777" formatCode="0.00E+00">
                  <c:v>2.0799999999999998E-3</c:v>
                </c:pt>
                <c:pt idx="102778" formatCode="0.00E+00">
                  <c:v>2.0799999999999998E-3</c:v>
                </c:pt>
                <c:pt idx="102779" formatCode="0.00E+00">
                  <c:v>2.0799999999999998E-3</c:v>
                </c:pt>
                <c:pt idx="102780" formatCode="0.00E+00">
                  <c:v>2.0799999999999998E-3</c:v>
                </c:pt>
                <c:pt idx="102781" formatCode="0.00E+00">
                  <c:v>2.0799999999999998E-3</c:v>
                </c:pt>
                <c:pt idx="102782" formatCode="0.00E+00">
                  <c:v>2.0799999999999998E-3</c:v>
                </c:pt>
                <c:pt idx="102783" formatCode="0.00E+00">
                  <c:v>2.0799999999999998E-3</c:v>
                </c:pt>
                <c:pt idx="102784" formatCode="0.00E+00">
                  <c:v>2.0799999999999998E-3</c:v>
                </c:pt>
                <c:pt idx="102785" formatCode="0.00E+00">
                  <c:v>2.0799999999999998E-3</c:v>
                </c:pt>
                <c:pt idx="102786" formatCode="0.00E+00">
                  <c:v>2.0799999999999998E-3</c:v>
                </c:pt>
                <c:pt idx="102787" formatCode="0.00E+00">
                  <c:v>2.0799999999999998E-3</c:v>
                </c:pt>
                <c:pt idx="102788" formatCode="0.00E+00">
                  <c:v>2.0799999999999998E-3</c:v>
                </c:pt>
                <c:pt idx="102789" formatCode="0.00E+00">
                  <c:v>2.0799999999999998E-3</c:v>
                </c:pt>
                <c:pt idx="102790" formatCode="0.00E+00">
                  <c:v>2.0799999999999998E-3</c:v>
                </c:pt>
                <c:pt idx="102791" formatCode="0.00E+00">
                  <c:v>2.0799999999999998E-3</c:v>
                </c:pt>
                <c:pt idx="102792" formatCode="0.00E+00">
                  <c:v>2.0799999999999998E-3</c:v>
                </c:pt>
                <c:pt idx="102793" formatCode="0.00E+00">
                  <c:v>2.0799999999999998E-3</c:v>
                </c:pt>
                <c:pt idx="102794" formatCode="0.00E+00">
                  <c:v>2.0799999999999998E-3</c:v>
                </c:pt>
                <c:pt idx="102795" formatCode="0.00E+00">
                  <c:v>2.0799999999999998E-3</c:v>
                </c:pt>
                <c:pt idx="102796" formatCode="0.00E+00">
                  <c:v>2.0799999999999998E-3</c:v>
                </c:pt>
                <c:pt idx="102797" formatCode="0.00E+00">
                  <c:v>2.0799999999999998E-3</c:v>
                </c:pt>
                <c:pt idx="102798" formatCode="0.00E+00">
                  <c:v>2.0799999999999998E-3</c:v>
                </c:pt>
                <c:pt idx="102799" formatCode="0.00E+00">
                  <c:v>2.0799999999999998E-3</c:v>
                </c:pt>
                <c:pt idx="102800" formatCode="0.00E+00">
                  <c:v>2.0799999999999998E-3</c:v>
                </c:pt>
                <c:pt idx="102801" formatCode="0.00E+00">
                  <c:v>2.0799999999999998E-3</c:v>
                </c:pt>
                <c:pt idx="102802" formatCode="0.00E+00">
                  <c:v>2.0799999999999998E-3</c:v>
                </c:pt>
                <c:pt idx="102803" formatCode="0.00E+00">
                  <c:v>2.0799999999999998E-3</c:v>
                </c:pt>
                <c:pt idx="102804" formatCode="0.00E+00">
                  <c:v>2.0799999999999998E-3</c:v>
                </c:pt>
                <c:pt idx="102805" formatCode="0.00E+00">
                  <c:v>2.0799999999999998E-3</c:v>
                </c:pt>
                <c:pt idx="102806" formatCode="0.00E+00">
                  <c:v>2.0799999999999998E-3</c:v>
                </c:pt>
                <c:pt idx="102807" formatCode="0.00E+00">
                  <c:v>2.0799999999999998E-3</c:v>
                </c:pt>
                <c:pt idx="102808" formatCode="0.00E+00">
                  <c:v>2.0799999999999998E-3</c:v>
                </c:pt>
                <c:pt idx="102809" formatCode="0.00E+00">
                  <c:v>2.0799999999999998E-3</c:v>
                </c:pt>
                <c:pt idx="102810" formatCode="0.00E+00">
                  <c:v>2.0799999999999998E-3</c:v>
                </c:pt>
                <c:pt idx="102811" formatCode="0.00E+00">
                  <c:v>2.0799999999999998E-3</c:v>
                </c:pt>
                <c:pt idx="102812" formatCode="0.00E+00">
                  <c:v>2.0799999999999998E-3</c:v>
                </c:pt>
                <c:pt idx="102813" formatCode="0.00E+00">
                  <c:v>2.0799999999999998E-3</c:v>
                </c:pt>
                <c:pt idx="102814" formatCode="0.00E+00">
                  <c:v>2.0799999999999998E-3</c:v>
                </c:pt>
                <c:pt idx="102815" formatCode="0.00E+00">
                  <c:v>2.0799999999999998E-3</c:v>
                </c:pt>
                <c:pt idx="102816" formatCode="0.00E+00">
                  <c:v>2.0799999999999998E-3</c:v>
                </c:pt>
                <c:pt idx="102817" formatCode="0.00E+00">
                  <c:v>2.0799999999999998E-3</c:v>
                </c:pt>
                <c:pt idx="102818" formatCode="0.00E+00">
                  <c:v>2.0799999999999998E-3</c:v>
                </c:pt>
                <c:pt idx="102819" formatCode="0.00E+00">
                  <c:v>2.0799999999999998E-3</c:v>
                </c:pt>
                <c:pt idx="102820" formatCode="0.00E+00">
                  <c:v>2.0799999999999998E-3</c:v>
                </c:pt>
                <c:pt idx="102821" formatCode="0.00E+00">
                  <c:v>2.0799999999999998E-3</c:v>
                </c:pt>
                <c:pt idx="102822" formatCode="0.00E+00">
                  <c:v>2.0799999999999998E-3</c:v>
                </c:pt>
                <c:pt idx="102823" formatCode="0.00E+00">
                  <c:v>2.0799999999999998E-3</c:v>
                </c:pt>
                <c:pt idx="102824" formatCode="0.00E+00">
                  <c:v>2.0799999999999998E-3</c:v>
                </c:pt>
                <c:pt idx="102825" formatCode="0.00E+00">
                  <c:v>2.0799999999999998E-3</c:v>
                </c:pt>
                <c:pt idx="102826" formatCode="0.00E+00">
                  <c:v>2.0799999999999998E-3</c:v>
                </c:pt>
                <c:pt idx="102827" formatCode="0.00E+00">
                  <c:v>2.0799999999999998E-3</c:v>
                </c:pt>
                <c:pt idx="102828" formatCode="0.00E+00">
                  <c:v>2.0799999999999998E-3</c:v>
                </c:pt>
                <c:pt idx="102829" formatCode="0.00E+00">
                  <c:v>2.0799999999999998E-3</c:v>
                </c:pt>
                <c:pt idx="102830" formatCode="0.00E+00">
                  <c:v>2.0799999999999998E-3</c:v>
                </c:pt>
                <c:pt idx="102831" formatCode="0.00E+00">
                  <c:v>2.0799999999999998E-3</c:v>
                </c:pt>
                <c:pt idx="102832" formatCode="0.00E+00">
                  <c:v>2.0799999999999998E-3</c:v>
                </c:pt>
                <c:pt idx="102833" formatCode="0.00E+00">
                  <c:v>2.0799999999999998E-3</c:v>
                </c:pt>
                <c:pt idx="102834" formatCode="0.00E+00">
                  <c:v>2.0799999999999998E-3</c:v>
                </c:pt>
                <c:pt idx="102835" formatCode="0.00E+00">
                  <c:v>2.0799999999999998E-3</c:v>
                </c:pt>
                <c:pt idx="102836" formatCode="0.00E+00">
                  <c:v>2.0799999999999998E-3</c:v>
                </c:pt>
                <c:pt idx="102837" formatCode="0.00E+00">
                  <c:v>2.0799999999999998E-3</c:v>
                </c:pt>
                <c:pt idx="102838" formatCode="0.00E+00">
                  <c:v>2.0799999999999998E-3</c:v>
                </c:pt>
                <c:pt idx="102839" formatCode="0.00E+00">
                  <c:v>2.0799999999999998E-3</c:v>
                </c:pt>
                <c:pt idx="102840" formatCode="0.00E+00">
                  <c:v>2.0799999999999998E-3</c:v>
                </c:pt>
                <c:pt idx="102841" formatCode="0.00E+00">
                  <c:v>2.0799999999999998E-3</c:v>
                </c:pt>
                <c:pt idx="102842" formatCode="0.00E+00">
                  <c:v>2.0799999999999998E-3</c:v>
                </c:pt>
                <c:pt idx="102843" formatCode="0.00E+00">
                  <c:v>2.0799999999999998E-3</c:v>
                </c:pt>
                <c:pt idx="102844" formatCode="0.00E+00">
                  <c:v>2.0799999999999998E-3</c:v>
                </c:pt>
                <c:pt idx="102845" formatCode="0.00E+00">
                  <c:v>2.0799999999999998E-3</c:v>
                </c:pt>
                <c:pt idx="102846" formatCode="0.00E+00">
                  <c:v>2.0799999999999998E-3</c:v>
                </c:pt>
                <c:pt idx="102847" formatCode="0.00E+00">
                  <c:v>2.0799999999999998E-3</c:v>
                </c:pt>
                <c:pt idx="102848" formatCode="0.00E+00">
                  <c:v>2.0799999999999998E-3</c:v>
                </c:pt>
                <c:pt idx="102849" formatCode="0.00E+00">
                  <c:v>2.0799999999999998E-3</c:v>
                </c:pt>
                <c:pt idx="102850" formatCode="0.00E+00">
                  <c:v>2.0799999999999998E-3</c:v>
                </c:pt>
                <c:pt idx="102851" formatCode="0.00E+00">
                  <c:v>2.0799999999999998E-3</c:v>
                </c:pt>
                <c:pt idx="102852" formatCode="0.00E+00">
                  <c:v>2.0799999999999998E-3</c:v>
                </c:pt>
                <c:pt idx="102853" formatCode="0.00E+00">
                  <c:v>2.0799999999999998E-3</c:v>
                </c:pt>
                <c:pt idx="102854" formatCode="0.00E+00">
                  <c:v>2.0799999999999998E-3</c:v>
                </c:pt>
                <c:pt idx="102855" formatCode="0.00E+00">
                  <c:v>2.0799999999999998E-3</c:v>
                </c:pt>
                <c:pt idx="102856" formatCode="0.00E+00">
                  <c:v>2.0799999999999998E-3</c:v>
                </c:pt>
                <c:pt idx="102857" formatCode="0.00E+00">
                  <c:v>2.0799999999999998E-3</c:v>
                </c:pt>
                <c:pt idx="102858" formatCode="0.00E+00">
                  <c:v>2.0799999999999998E-3</c:v>
                </c:pt>
                <c:pt idx="102859" formatCode="0.00E+00">
                  <c:v>2.0799999999999998E-3</c:v>
                </c:pt>
                <c:pt idx="102860" formatCode="0.00E+00">
                  <c:v>2.0799999999999998E-3</c:v>
                </c:pt>
                <c:pt idx="102861" formatCode="0.00E+00">
                  <c:v>2.0799999999999998E-3</c:v>
                </c:pt>
                <c:pt idx="102862" formatCode="0.00E+00">
                  <c:v>2.0799999999999998E-3</c:v>
                </c:pt>
                <c:pt idx="102863" formatCode="0.00E+00">
                  <c:v>2.0799999999999998E-3</c:v>
                </c:pt>
                <c:pt idx="102864" formatCode="0.00E+00">
                  <c:v>2.0799999999999998E-3</c:v>
                </c:pt>
                <c:pt idx="102865" formatCode="0.00E+00">
                  <c:v>2.0799999999999998E-3</c:v>
                </c:pt>
                <c:pt idx="102866" formatCode="0.00E+00">
                  <c:v>2.0799999999999998E-3</c:v>
                </c:pt>
                <c:pt idx="102867" formatCode="0.00E+00">
                  <c:v>2.0799999999999998E-3</c:v>
                </c:pt>
                <c:pt idx="102868" formatCode="0.00E+00">
                  <c:v>2.0799999999999998E-3</c:v>
                </c:pt>
                <c:pt idx="102869" formatCode="0.00E+00">
                  <c:v>2.0799999999999998E-3</c:v>
                </c:pt>
                <c:pt idx="102870" formatCode="0.00E+00">
                  <c:v>2.0799999999999998E-3</c:v>
                </c:pt>
                <c:pt idx="102871" formatCode="0.00E+00">
                  <c:v>2.0799999999999998E-3</c:v>
                </c:pt>
                <c:pt idx="102872" formatCode="0.00E+00">
                  <c:v>2.0799999999999998E-3</c:v>
                </c:pt>
                <c:pt idx="102873" formatCode="0.00E+00">
                  <c:v>2.0799999999999998E-3</c:v>
                </c:pt>
                <c:pt idx="102874" formatCode="0.00E+00">
                  <c:v>2.0799999999999998E-3</c:v>
                </c:pt>
                <c:pt idx="102875" formatCode="0.00E+00">
                  <c:v>2.0799999999999998E-3</c:v>
                </c:pt>
                <c:pt idx="102876" formatCode="0.00E+00">
                  <c:v>2.0799999999999998E-3</c:v>
                </c:pt>
                <c:pt idx="102877" formatCode="0.00E+00">
                  <c:v>2.0799999999999998E-3</c:v>
                </c:pt>
                <c:pt idx="102878" formatCode="0.00E+00">
                  <c:v>2.0799999999999998E-3</c:v>
                </c:pt>
                <c:pt idx="102879" formatCode="0.00E+00">
                  <c:v>2.0799999999999998E-3</c:v>
                </c:pt>
                <c:pt idx="102880" formatCode="0.00E+00">
                  <c:v>2.0799999999999998E-3</c:v>
                </c:pt>
                <c:pt idx="102881" formatCode="0.00E+00">
                  <c:v>2.0799999999999998E-3</c:v>
                </c:pt>
                <c:pt idx="102882" formatCode="0.00E+00">
                  <c:v>2.0799999999999998E-3</c:v>
                </c:pt>
                <c:pt idx="102883" formatCode="0.00E+00">
                  <c:v>2.0799999999999998E-3</c:v>
                </c:pt>
                <c:pt idx="102884" formatCode="0.00E+00">
                  <c:v>2.0799999999999998E-3</c:v>
                </c:pt>
                <c:pt idx="102885" formatCode="0.00E+00">
                  <c:v>2.0799999999999998E-3</c:v>
                </c:pt>
                <c:pt idx="102886" formatCode="0.00E+00">
                  <c:v>2.0799999999999998E-3</c:v>
                </c:pt>
                <c:pt idx="102887" formatCode="0.00E+00">
                  <c:v>2.0799999999999998E-3</c:v>
                </c:pt>
                <c:pt idx="102888" formatCode="0.00E+00">
                  <c:v>2.0799999999999998E-3</c:v>
                </c:pt>
                <c:pt idx="102889" formatCode="0.00E+00">
                  <c:v>2.0799999999999998E-3</c:v>
                </c:pt>
                <c:pt idx="102890" formatCode="0.00E+00">
                  <c:v>2.0799999999999998E-3</c:v>
                </c:pt>
                <c:pt idx="102891" formatCode="0.00E+00">
                  <c:v>2.0799999999999998E-3</c:v>
                </c:pt>
                <c:pt idx="102892" formatCode="0.00E+00">
                  <c:v>2.0799999999999998E-3</c:v>
                </c:pt>
                <c:pt idx="102893" formatCode="0.00E+00">
                  <c:v>2.0799999999999998E-3</c:v>
                </c:pt>
                <c:pt idx="102894" formatCode="0.00E+00">
                  <c:v>2.0799999999999998E-3</c:v>
                </c:pt>
                <c:pt idx="102895" formatCode="0.00E+00">
                  <c:v>2.0799999999999998E-3</c:v>
                </c:pt>
                <c:pt idx="102896" formatCode="0.00E+00">
                  <c:v>2.0799999999999998E-3</c:v>
                </c:pt>
                <c:pt idx="102897" formatCode="0.00E+00">
                  <c:v>2.0799999999999998E-3</c:v>
                </c:pt>
                <c:pt idx="102898" formatCode="0.00E+00">
                  <c:v>2.0799999999999998E-3</c:v>
                </c:pt>
                <c:pt idx="102899" formatCode="0.00E+00">
                  <c:v>2.0799999999999998E-3</c:v>
                </c:pt>
                <c:pt idx="102900" formatCode="0.00E+00">
                  <c:v>2.0799999999999998E-3</c:v>
                </c:pt>
                <c:pt idx="102901" formatCode="0.00E+00">
                  <c:v>2.0799999999999998E-3</c:v>
                </c:pt>
                <c:pt idx="102902" formatCode="0.00E+00">
                  <c:v>2.0799999999999998E-3</c:v>
                </c:pt>
                <c:pt idx="102903" formatCode="0.00E+00">
                  <c:v>2.0799999999999998E-3</c:v>
                </c:pt>
                <c:pt idx="102904" formatCode="0.00E+00">
                  <c:v>2.0799999999999998E-3</c:v>
                </c:pt>
                <c:pt idx="102905" formatCode="0.00E+00">
                  <c:v>2.0799999999999998E-3</c:v>
                </c:pt>
                <c:pt idx="102906" formatCode="0.00E+00">
                  <c:v>2.0799999999999998E-3</c:v>
                </c:pt>
                <c:pt idx="102907" formatCode="0.00E+00">
                  <c:v>2.0799999999999998E-3</c:v>
                </c:pt>
                <c:pt idx="102908" formatCode="0.00E+00">
                  <c:v>2.0799999999999998E-3</c:v>
                </c:pt>
                <c:pt idx="102909" formatCode="0.00E+00">
                  <c:v>2.0799999999999998E-3</c:v>
                </c:pt>
                <c:pt idx="102910" formatCode="0.00E+00">
                  <c:v>2.0799999999999998E-3</c:v>
                </c:pt>
                <c:pt idx="102911" formatCode="0.00E+00">
                  <c:v>2.0799999999999998E-3</c:v>
                </c:pt>
                <c:pt idx="102912" formatCode="0.00E+00">
                  <c:v>2.0799999999999998E-3</c:v>
                </c:pt>
                <c:pt idx="102913" formatCode="0.00E+00">
                  <c:v>2.0799999999999998E-3</c:v>
                </c:pt>
                <c:pt idx="102914" formatCode="0.00E+00">
                  <c:v>2.0799999999999998E-3</c:v>
                </c:pt>
                <c:pt idx="102915" formatCode="0.00E+00">
                  <c:v>2.0799999999999998E-3</c:v>
                </c:pt>
                <c:pt idx="102916" formatCode="0.00E+00">
                  <c:v>2.0799999999999998E-3</c:v>
                </c:pt>
                <c:pt idx="102917" formatCode="0.00E+00">
                  <c:v>2.0799999999999998E-3</c:v>
                </c:pt>
                <c:pt idx="102918" formatCode="0.00E+00">
                  <c:v>2.0799999999999998E-3</c:v>
                </c:pt>
                <c:pt idx="102919" formatCode="0.00E+00">
                  <c:v>2.0799999999999998E-3</c:v>
                </c:pt>
                <c:pt idx="102920" formatCode="0.00E+00">
                  <c:v>2.0799999999999998E-3</c:v>
                </c:pt>
                <c:pt idx="102921" formatCode="0.00E+00">
                  <c:v>2.0799999999999998E-3</c:v>
                </c:pt>
                <c:pt idx="102922" formatCode="0.00E+00">
                  <c:v>2.0799999999999998E-3</c:v>
                </c:pt>
                <c:pt idx="102923" formatCode="0.00E+00">
                  <c:v>2.0799999999999998E-3</c:v>
                </c:pt>
                <c:pt idx="102924" formatCode="0.00E+00">
                  <c:v>2.0799999999999998E-3</c:v>
                </c:pt>
                <c:pt idx="102925" formatCode="0.00E+00">
                  <c:v>2.0799999999999998E-3</c:v>
                </c:pt>
                <c:pt idx="102926" formatCode="0.00E+00">
                  <c:v>2.0799999999999998E-3</c:v>
                </c:pt>
                <c:pt idx="102927" formatCode="0.00E+00">
                  <c:v>2.0799999999999998E-3</c:v>
                </c:pt>
                <c:pt idx="102928" formatCode="0.00E+00">
                  <c:v>2.0799999999999998E-3</c:v>
                </c:pt>
                <c:pt idx="102929" formatCode="0.00E+00">
                  <c:v>2.0799999999999998E-3</c:v>
                </c:pt>
                <c:pt idx="102930" formatCode="0.00E+00">
                  <c:v>2.0799999999999998E-3</c:v>
                </c:pt>
                <c:pt idx="102931" formatCode="0.00E+00">
                  <c:v>2.0799999999999998E-3</c:v>
                </c:pt>
                <c:pt idx="102932" formatCode="0.00E+00">
                  <c:v>2.0799999999999998E-3</c:v>
                </c:pt>
                <c:pt idx="102933" formatCode="0.00E+00">
                  <c:v>2.0799999999999998E-3</c:v>
                </c:pt>
                <c:pt idx="102934" formatCode="0.00E+00">
                  <c:v>2.0799999999999998E-3</c:v>
                </c:pt>
                <c:pt idx="102935" formatCode="0.00E+00">
                  <c:v>2.0799999999999998E-3</c:v>
                </c:pt>
                <c:pt idx="102936" formatCode="0.00E+00">
                  <c:v>2.0799999999999998E-3</c:v>
                </c:pt>
                <c:pt idx="102937" formatCode="0.00E+00">
                  <c:v>2.0799999999999998E-3</c:v>
                </c:pt>
                <c:pt idx="102938" formatCode="0.00E+00">
                  <c:v>2.0799999999999998E-3</c:v>
                </c:pt>
                <c:pt idx="102939" formatCode="0.00E+00">
                  <c:v>2.0799999999999998E-3</c:v>
                </c:pt>
                <c:pt idx="102940" formatCode="0.00E+00">
                  <c:v>2.0799999999999998E-3</c:v>
                </c:pt>
                <c:pt idx="102941" formatCode="0.00E+00">
                  <c:v>2.0799999999999998E-3</c:v>
                </c:pt>
                <c:pt idx="102942" formatCode="0.00E+00">
                  <c:v>2.0799999999999998E-3</c:v>
                </c:pt>
                <c:pt idx="102943" formatCode="0.00E+00">
                  <c:v>2.0799999999999998E-3</c:v>
                </c:pt>
                <c:pt idx="102944" formatCode="0.00E+00">
                  <c:v>2.0799999999999998E-3</c:v>
                </c:pt>
                <c:pt idx="102945" formatCode="0.00E+00">
                  <c:v>2.0799999999999998E-3</c:v>
                </c:pt>
                <c:pt idx="102946" formatCode="0.00E+00">
                  <c:v>2.0799999999999998E-3</c:v>
                </c:pt>
                <c:pt idx="102947" formatCode="0.00E+00">
                  <c:v>2.0799999999999998E-3</c:v>
                </c:pt>
                <c:pt idx="102948" formatCode="0.00E+00">
                  <c:v>2.0799999999999998E-3</c:v>
                </c:pt>
                <c:pt idx="102949" formatCode="0.00E+00">
                  <c:v>2.0799999999999998E-3</c:v>
                </c:pt>
                <c:pt idx="102950" formatCode="0.00E+00">
                  <c:v>2.0799999999999998E-3</c:v>
                </c:pt>
                <c:pt idx="102951" formatCode="0.00E+00">
                  <c:v>2.0799999999999998E-3</c:v>
                </c:pt>
                <c:pt idx="102952" formatCode="0.00E+00">
                  <c:v>2.0799999999999998E-3</c:v>
                </c:pt>
                <c:pt idx="102953" formatCode="0.00E+00">
                  <c:v>2.0799999999999998E-3</c:v>
                </c:pt>
                <c:pt idx="102954" formatCode="0.00E+00">
                  <c:v>2.0799999999999998E-3</c:v>
                </c:pt>
                <c:pt idx="102955" formatCode="0.00E+00">
                  <c:v>2.0799999999999998E-3</c:v>
                </c:pt>
                <c:pt idx="102956" formatCode="0.00E+00">
                  <c:v>2.0799999999999998E-3</c:v>
                </c:pt>
                <c:pt idx="102957" formatCode="0.00E+00">
                  <c:v>2.0799999999999998E-3</c:v>
                </c:pt>
                <c:pt idx="102958" formatCode="0.00E+00">
                  <c:v>2.0799999999999998E-3</c:v>
                </c:pt>
                <c:pt idx="102959" formatCode="0.00E+00">
                  <c:v>2.0799999999999998E-3</c:v>
                </c:pt>
                <c:pt idx="102960" formatCode="0.00E+00">
                  <c:v>2.0799999999999998E-3</c:v>
                </c:pt>
                <c:pt idx="102961" formatCode="0.00E+00">
                  <c:v>2.0799999999999998E-3</c:v>
                </c:pt>
                <c:pt idx="102962" formatCode="0.00E+00">
                  <c:v>2.0799999999999998E-3</c:v>
                </c:pt>
                <c:pt idx="102963" formatCode="0.00E+00">
                  <c:v>2.0799999999999998E-3</c:v>
                </c:pt>
                <c:pt idx="102964" formatCode="0.00E+00">
                  <c:v>2.0799999999999998E-3</c:v>
                </c:pt>
                <c:pt idx="102965" formatCode="0.00E+00">
                  <c:v>2.0799999999999998E-3</c:v>
                </c:pt>
                <c:pt idx="102966" formatCode="0.00E+00">
                  <c:v>2.0799999999999998E-3</c:v>
                </c:pt>
                <c:pt idx="102967" formatCode="0.00E+00">
                  <c:v>2.0799999999999998E-3</c:v>
                </c:pt>
                <c:pt idx="102968" formatCode="0.00E+00">
                  <c:v>2.0799999999999998E-3</c:v>
                </c:pt>
                <c:pt idx="102969" formatCode="0.00E+00">
                  <c:v>2.0799999999999998E-3</c:v>
                </c:pt>
                <c:pt idx="102970" formatCode="0.00E+00">
                  <c:v>2.0799999999999998E-3</c:v>
                </c:pt>
                <c:pt idx="102971" formatCode="0.00E+00">
                  <c:v>2.0799999999999998E-3</c:v>
                </c:pt>
                <c:pt idx="102972" formatCode="0.00E+00">
                  <c:v>2.0799999999999998E-3</c:v>
                </c:pt>
                <c:pt idx="102973" formatCode="0.00E+00">
                  <c:v>2.0799999999999998E-3</c:v>
                </c:pt>
                <c:pt idx="102974" formatCode="0.00E+00">
                  <c:v>2.0799999999999998E-3</c:v>
                </c:pt>
                <c:pt idx="102975" formatCode="0.00E+00">
                  <c:v>2.0799999999999998E-3</c:v>
                </c:pt>
                <c:pt idx="102976" formatCode="0.00E+00">
                  <c:v>2.0799999999999998E-3</c:v>
                </c:pt>
                <c:pt idx="102977" formatCode="0.00E+00">
                  <c:v>2.0799999999999998E-3</c:v>
                </c:pt>
                <c:pt idx="102978" formatCode="0.00E+00">
                  <c:v>2.0799999999999998E-3</c:v>
                </c:pt>
                <c:pt idx="102979" formatCode="0.00E+00">
                  <c:v>2.0799999999999998E-3</c:v>
                </c:pt>
                <c:pt idx="102980" formatCode="0.00E+00">
                  <c:v>2.0799999999999998E-3</c:v>
                </c:pt>
                <c:pt idx="102981" formatCode="0.00E+00">
                  <c:v>2.0799999999999998E-3</c:v>
                </c:pt>
                <c:pt idx="102982" formatCode="0.00E+00">
                  <c:v>2.0799999999999998E-3</c:v>
                </c:pt>
                <c:pt idx="102983" formatCode="0.00E+00">
                  <c:v>2.0799999999999998E-3</c:v>
                </c:pt>
                <c:pt idx="102984" formatCode="0.00E+00">
                  <c:v>2.0799999999999998E-3</c:v>
                </c:pt>
                <c:pt idx="102985" formatCode="0.00E+00">
                  <c:v>2.0799999999999998E-3</c:v>
                </c:pt>
                <c:pt idx="102986" formatCode="0.00E+00">
                  <c:v>2.0799999999999998E-3</c:v>
                </c:pt>
                <c:pt idx="102987" formatCode="0.00E+00">
                  <c:v>2.0799999999999998E-3</c:v>
                </c:pt>
                <c:pt idx="102988" formatCode="0.00E+00">
                  <c:v>2.0799999999999998E-3</c:v>
                </c:pt>
                <c:pt idx="102989" formatCode="0.00E+00">
                  <c:v>2.0799999999999998E-3</c:v>
                </c:pt>
                <c:pt idx="102990" formatCode="0.00E+00">
                  <c:v>2.0799999999999998E-3</c:v>
                </c:pt>
                <c:pt idx="102991" formatCode="0.00E+00">
                  <c:v>2.0799999999999998E-3</c:v>
                </c:pt>
                <c:pt idx="102992" formatCode="0.00E+00">
                  <c:v>2.0799999999999998E-3</c:v>
                </c:pt>
                <c:pt idx="102993" formatCode="0.00E+00">
                  <c:v>2.0799999999999998E-3</c:v>
                </c:pt>
                <c:pt idx="102994" formatCode="0.00E+00">
                  <c:v>2.0799999999999998E-3</c:v>
                </c:pt>
                <c:pt idx="102995" formatCode="0.00E+00">
                  <c:v>2.0799999999999998E-3</c:v>
                </c:pt>
                <c:pt idx="102996" formatCode="0.00E+00">
                  <c:v>2.0799999999999998E-3</c:v>
                </c:pt>
                <c:pt idx="102997" formatCode="0.00E+00">
                  <c:v>2.0799999999999998E-3</c:v>
                </c:pt>
                <c:pt idx="102998" formatCode="0.00E+00">
                  <c:v>2.0799999999999998E-3</c:v>
                </c:pt>
                <c:pt idx="102999" formatCode="0.00E+00">
                  <c:v>2.0799999999999998E-3</c:v>
                </c:pt>
                <c:pt idx="103000" formatCode="0.00E+00">
                  <c:v>2.0799999999999998E-3</c:v>
                </c:pt>
                <c:pt idx="103001" formatCode="0.00E+00">
                  <c:v>2.0799999999999998E-3</c:v>
                </c:pt>
                <c:pt idx="103002" formatCode="0.00E+00">
                  <c:v>2.0799999999999998E-3</c:v>
                </c:pt>
                <c:pt idx="103003" formatCode="0.00E+00">
                  <c:v>2.0799999999999998E-3</c:v>
                </c:pt>
                <c:pt idx="103004" formatCode="0.00E+00">
                  <c:v>2.0799999999999998E-3</c:v>
                </c:pt>
                <c:pt idx="103005" formatCode="0.00E+00">
                  <c:v>2.0799999999999998E-3</c:v>
                </c:pt>
                <c:pt idx="103006" formatCode="0.00E+00">
                  <c:v>2.0799999999999998E-3</c:v>
                </c:pt>
                <c:pt idx="103007" formatCode="0.00E+00">
                  <c:v>2.0799999999999998E-3</c:v>
                </c:pt>
                <c:pt idx="103008" formatCode="0.00E+00">
                  <c:v>2.0799999999999998E-3</c:v>
                </c:pt>
                <c:pt idx="103009" formatCode="0.00E+00">
                  <c:v>2.0799999999999998E-3</c:v>
                </c:pt>
                <c:pt idx="103010" formatCode="0.00E+00">
                  <c:v>2.0799999999999998E-3</c:v>
                </c:pt>
                <c:pt idx="103011" formatCode="0.00E+00">
                  <c:v>2.0799999999999998E-3</c:v>
                </c:pt>
                <c:pt idx="103012" formatCode="0.00E+00">
                  <c:v>2.0799999999999998E-3</c:v>
                </c:pt>
                <c:pt idx="103013" formatCode="0.00E+00">
                  <c:v>2.0799999999999998E-3</c:v>
                </c:pt>
                <c:pt idx="103014" formatCode="0.00E+00">
                  <c:v>2.0799999999999998E-3</c:v>
                </c:pt>
                <c:pt idx="103015" formatCode="0.00E+00">
                  <c:v>2.0799999999999998E-3</c:v>
                </c:pt>
                <c:pt idx="103016" formatCode="0.00E+00">
                  <c:v>2.0799999999999998E-3</c:v>
                </c:pt>
                <c:pt idx="103017" formatCode="0.00E+00">
                  <c:v>2.0799999999999998E-3</c:v>
                </c:pt>
                <c:pt idx="103018" formatCode="0.00E+00">
                  <c:v>2.0799999999999998E-3</c:v>
                </c:pt>
                <c:pt idx="103019" formatCode="0.00E+00">
                  <c:v>2.0799999999999998E-3</c:v>
                </c:pt>
                <c:pt idx="103020" formatCode="0.00E+00">
                  <c:v>2.0799999999999998E-3</c:v>
                </c:pt>
                <c:pt idx="103021" formatCode="0.00E+00">
                  <c:v>2.0799999999999998E-3</c:v>
                </c:pt>
                <c:pt idx="103022" formatCode="0.00E+00">
                  <c:v>2.0799999999999998E-3</c:v>
                </c:pt>
                <c:pt idx="103023" formatCode="0.00E+00">
                  <c:v>2.0799999999999998E-3</c:v>
                </c:pt>
                <c:pt idx="103024" formatCode="0.00E+00">
                  <c:v>2.0799999999999998E-3</c:v>
                </c:pt>
                <c:pt idx="103025" formatCode="0.00E+00">
                  <c:v>2.0799999999999998E-3</c:v>
                </c:pt>
                <c:pt idx="103026" formatCode="0.00E+00">
                  <c:v>2.0799999999999998E-3</c:v>
                </c:pt>
                <c:pt idx="103027" formatCode="0.00E+00">
                  <c:v>2.0799999999999998E-3</c:v>
                </c:pt>
                <c:pt idx="103028" formatCode="0.00E+00">
                  <c:v>2.0799999999999998E-3</c:v>
                </c:pt>
                <c:pt idx="103029" formatCode="0.00E+00">
                  <c:v>2.0799999999999998E-3</c:v>
                </c:pt>
                <c:pt idx="103030" formatCode="0.00E+00">
                  <c:v>2.0799999999999998E-3</c:v>
                </c:pt>
                <c:pt idx="103031" formatCode="0.00E+00">
                  <c:v>2.0799999999999998E-3</c:v>
                </c:pt>
                <c:pt idx="103032" formatCode="0.00E+00">
                  <c:v>2.0799999999999998E-3</c:v>
                </c:pt>
                <c:pt idx="103033" formatCode="0.00E+00">
                  <c:v>2.0799999999999998E-3</c:v>
                </c:pt>
                <c:pt idx="103034" formatCode="0.00E+00">
                  <c:v>2.0799999999999998E-3</c:v>
                </c:pt>
                <c:pt idx="103035" formatCode="0.00E+00">
                  <c:v>2.0799999999999998E-3</c:v>
                </c:pt>
                <c:pt idx="103036" formatCode="0.00E+00">
                  <c:v>2.0799999999999998E-3</c:v>
                </c:pt>
                <c:pt idx="103037" formatCode="0.00E+00">
                  <c:v>2.0799999999999998E-3</c:v>
                </c:pt>
                <c:pt idx="103038" formatCode="0.00E+00">
                  <c:v>2.0799999999999998E-3</c:v>
                </c:pt>
                <c:pt idx="103039" formatCode="0.00E+00">
                  <c:v>2.0799999999999998E-3</c:v>
                </c:pt>
                <c:pt idx="103040" formatCode="0.00E+00">
                  <c:v>2.0799999999999998E-3</c:v>
                </c:pt>
                <c:pt idx="103041" formatCode="0.00E+00">
                  <c:v>2.0799999999999998E-3</c:v>
                </c:pt>
                <c:pt idx="103042" formatCode="0.00E+00">
                  <c:v>2.0799999999999998E-3</c:v>
                </c:pt>
                <c:pt idx="103043" formatCode="0.00E+00">
                  <c:v>2.0799999999999998E-3</c:v>
                </c:pt>
                <c:pt idx="103044" formatCode="0.00E+00">
                  <c:v>2.0799999999999998E-3</c:v>
                </c:pt>
                <c:pt idx="103045" formatCode="0.00E+00">
                  <c:v>2.0799999999999998E-3</c:v>
                </c:pt>
                <c:pt idx="103046" formatCode="0.00E+00">
                  <c:v>2.0799999999999998E-3</c:v>
                </c:pt>
                <c:pt idx="103047" formatCode="0.00E+00">
                  <c:v>2.0799999999999998E-3</c:v>
                </c:pt>
                <c:pt idx="103048" formatCode="0.00E+00">
                  <c:v>2.0799999999999998E-3</c:v>
                </c:pt>
                <c:pt idx="103049" formatCode="0.00E+00">
                  <c:v>2.0799999999999998E-3</c:v>
                </c:pt>
                <c:pt idx="103050" formatCode="0.00E+00">
                  <c:v>2.0799999999999998E-3</c:v>
                </c:pt>
                <c:pt idx="103051" formatCode="0.00E+00">
                  <c:v>2.0799999999999998E-3</c:v>
                </c:pt>
                <c:pt idx="103052" formatCode="0.00E+00">
                  <c:v>2.0799999999999998E-3</c:v>
                </c:pt>
                <c:pt idx="103053" formatCode="0.00E+00">
                  <c:v>2.0799999999999998E-3</c:v>
                </c:pt>
                <c:pt idx="103054" formatCode="0.00E+00">
                  <c:v>2.0799999999999998E-3</c:v>
                </c:pt>
                <c:pt idx="103055" formatCode="0.00E+00">
                  <c:v>2.0799999999999998E-3</c:v>
                </c:pt>
                <c:pt idx="103056" formatCode="0.00E+00">
                  <c:v>2.0799999999999998E-3</c:v>
                </c:pt>
                <c:pt idx="103057" formatCode="0.00E+00">
                  <c:v>2.0799999999999998E-3</c:v>
                </c:pt>
                <c:pt idx="103058" formatCode="0.00E+00">
                  <c:v>2.0799999999999998E-3</c:v>
                </c:pt>
                <c:pt idx="103059" formatCode="0.00E+00">
                  <c:v>2.0799999999999998E-3</c:v>
                </c:pt>
                <c:pt idx="103060" formatCode="0.00E+00">
                  <c:v>2.0799999999999998E-3</c:v>
                </c:pt>
                <c:pt idx="103061" formatCode="0.00E+00">
                  <c:v>2.0799999999999998E-3</c:v>
                </c:pt>
                <c:pt idx="103062" formatCode="0.00E+00">
                  <c:v>2.0799999999999998E-3</c:v>
                </c:pt>
                <c:pt idx="103063" formatCode="0.00E+00">
                  <c:v>2.0799999999999998E-3</c:v>
                </c:pt>
                <c:pt idx="103064" formatCode="0.00E+00">
                  <c:v>2.0799999999999998E-3</c:v>
                </c:pt>
                <c:pt idx="103065" formatCode="0.00E+00">
                  <c:v>2.0799999999999998E-3</c:v>
                </c:pt>
                <c:pt idx="103066" formatCode="0.00E+00">
                  <c:v>2.0799999999999998E-3</c:v>
                </c:pt>
                <c:pt idx="103067" formatCode="0.00E+00">
                  <c:v>2.0799999999999998E-3</c:v>
                </c:pt>
                <c:pt idx="103068" formatCode="0.00E+00">
                  <c:v>2.0799999999999998E-3</c:v>
                </c:pt>
                <c:pt idx="103069" formatCode="0.00E+00">
                  <c:v>2.0799999999999998E-3</c:v>
                </c:pt>
                <c:pt idx="103070" formatCode="0.00E+00">
                  <c:v>2.0799999999999998E-3</c:v>
                </c:pt>
                <c:pt idx="103071" formatCode="0.00E+00">
                  <c:v>2.0799999999999998E-3</c:v>
                </c:pt>
                <c:pt idx="103072" formatCode="0.00E+00">
                  <c:v>2.0799999999999998E-3</c:v>
                </c:pt>
                <c:pt idx="103073" formatCode="0.00E+00">
                  <c:v>2.0799999999999998E-3</c:v>
                </c:pt>
                <c:pt idx="103074" formatCode="0.00E+00">
                  <c:v>2.0799999999999998E-3</c:v>
                </c:pt>
                <c:pt idx="103075" formatCode="0.00E+00">
                  <c:v>2.0799999999999998E-3</c:v>
                </c:pt>
                <c:pt idx="103076" formatCode="0.00E+00">
                  <c:v>2.0799999999999998E-3</c:v>
                </c:pt>
                <c:pt idx="103077" formatCode="0.00E+00">
                  <c:v>2.0799999999999998E-3</c:v>
                </c:pt>
                <c:pt idx="103078" formatCode="0.00E+00">
                  <c:v>2.0799999999999998E-3</c:v>
                </c:pt>
                <c:pt idx="103079" formatCode="0.00E+00">
                  <c:v>2.0799999999999998E-3</c:v>
                </c:pt>
                <c:pt idx="103080" formatCode="0.00E+00">
                  <c:v>2.0799999999999998E-3</c:v>
                </c:pt>
                <c:pt idx="103081" formatCode="0.00E+00">
                  <c:v>2.0799999999999998E-3</c:v>
                </c:pt>
                <c:pt idx="103082" formatCode="0.00E+00">
                  <c:v>2.0799999999999998E-3</c:v>
                </c:pt>
                <c:pt idx="103083" formatCode="0.00E+00">
                  <c:v>2.0799999999999998E-3</c:v>
                </c:pt>
                <c:pt idx="103084" formatCode="0.00E+00">
                  <c:v>2.0799999999999998E-3</c:v>
                </c:pt>
                <c:pt idx="103085" formatCode="0.00E+00">
                  <c:v>2.0799999999999998E-3</c:v>
                </c:pt>
                <c:pt idx="103086" formatCode="0.00E+00">
                  <c:v>2.0799999999999998E-3</c:v>
                </c:pt>
                <c:pt idx="103087" formatCode="0.00E+00">
                  <c:v>2.0799999999999998E-3</c:v>
                </c:pt>
                <c:pt idx="103088" formatCode="0.00E+00">
                  <c:v>2.0799999999999998E-3</c:v>
                </c:pt>
                <c:pt idx="103089" formatCode="0.00E+00">
                  <c:v>2.0799999999999998E-3</c:v>
                </c:pt>
                <c:pt idx="103090" formatCode="0.00E+00">
                  <c:v>2.0799999999999998E-3</c:v>
                </c:pt>
                <c:pt idx="103091" formatCode="0.00E+00">
                  <c:v>2.0799999999999998E-3</c:v>
                </c:pt>
                <c:pt idx="103092" formatCode="0.00E+00">
                  <c:v>2.0799999999999998E-3</c:v>
                </c:pt>
                <c:pt idx="103093" formatCode="0.00E+00">
                  <c:v>2.0799999999999998E-3</c:v>
                </c:pt>
                <c:pt idx="103094" formatCode="0.00E+00">
                  <c:v>2.0799999999999998E-3</c:v>
                </c:pt>
                <c:pt idx="103095" formatCode="0.00E+00">
                  <c:v>2.0799999999999998E-3</c:v>
                </c:pt>
                <c:pt idx="103096" formatCode="0.00E+00">
                  <c:v>2.0799999999999998E-3</c:v>
                </c:pt>
                <c:pt idx="103097" formatCode="0.00E+00">
                  <c:v>2.0799999999999998E-3</c:v>
                </c:pt>
                <c:pt idx="103098" formatCode="0.00E+00">
                  <c:v>2.0799999999999998E-3</c:v>
                </c:pt>
                <c:pt idx="103099" formatCode="0.00E+00">
                  <c:v>2.0799999999999998E-3</c:v>
                </c:pt>
                <c:pt idx="103100" formatCode="0.00E+00">
                  <c:v>2.0799999999999998E-3</c:v>
                </c:pt>
                <c:pt idx="103101" formatCode="0.00E+00">
                  <c:v>2.0799999999999998E-3</c:v>
                </c:pt>
                <c:pt idx="103102" formatCode="0.00E+00">
                  <c:v>2.0799999999999998E-3</c:v>
                </c:pt>
                <c:pt idx="103103" formatCode="0.00E+00">
                  <c:v>2.0799999999999998E-3</c:v>
                </c:pt>
                <c:pt idx="103104" formatCode="0.00E+00">
                  <c:v>2.0799999999999998E-3</c:v>
                </c:pt>
                <c:pt idx="103105" formatCode="0.00E+00">
                  <c:v>2.0799999999999998E-3</c:v>
                </c:pt>
                <c:pt idx="103106" formatCode="0.00E+00">
                  <c:v>2.0799999999999998E-3</c:v>
                </c:pt>
                <c:pt idx="103107" formatCode="0.00E+00">
                  <c:v>2.0799999999999998E-3</c:v>
                </c:pt>
                <c:pt idx="103108" formatCode="0.00E+00">
                  <c:v>2.0799999999999998E-3</c:v>
                </c:pt>
                <c:pt idx="103109" formatCode="0.00E+00">
                  <c:v>2.0799999999999998E-3</c:v>
                </c:pt>
                <c:pt idx="103110" formatCode="0.00E+00">
                  <c:v>2.0799999999999998E-3</c:v>
                </c:pt>
                <c:pt idx="103111" formatCode="0.00E+00">
                  <c:v>2.0799999999999998E-3</c:v>
                </c:pt>
                <c:pt idx="103112" formatCode="0.00E+00">
                  <c:v>2.0799999999999998E-3</c:v>
                </c:pt>
                <c:pt idx="103113" formatCode="0.00E+00">
                  <c:v>2.0799999999999998E-3</c:v>
                </c:pt>
                <c:pt idx="103114" formatCode="0.00E+00">
                  <c:v>2.0799999999999998E-3</c:v>
                </c:pt>
                <c:pt idx="103115" formatCode="0.00E+00">
                  <c:v>2.0799999999999998E-3</c:v>
                </c:pt>
                <c:pt idx="103116" formatCode="0.00E+00">
                  <c:v>2.0799999999999998E-3</c:v>
                </c:pt>
                <c:pt idx="103117" formatCode="0.00E+00">
                  <c:v>2.0799999999999998E-3</c:v>
                </c:pt>
                <c:pt idx="103118" formatCode="0.00E+00">
                  <c:v>2.0799999999999998E-3</c:v>
                </c:pt>
                <c:pt idx="103119" formatCode="0.00E+00">
                  <c:v>2.0799999999999998E-3</c:v>
                </c:pt>
                <c:pt idx="103120" formatCode="0.00E+00">
                  <c:v>2.0799999999999998E-3</c:v>
                </c:pt>
                <c:pt idx="103121" formatCode="0.00E+00">
                  <c:v>2.0799999999999998E-3</c:v>
                </c:pt>
                <c:pt idx="103122" formatCode="0.00E+00">
                  <c:v>2.0799999999999998E-3</c:v>
                </c:pt>
                <c:pt idx="103123" formatCode="0.00E+00">
                  <c:v>2.0799999999999998E-3</c:v>
                </c:pt>
                <c:pt idx="103124" formatCode="0.00E+00">
                  <c:v>2.0799999999999998E-3</c:v>
                </c:pt>
                <c:pt idx="103125" formatCode="0.00E+00">
                  <c:v>2.0799999999999998E-3</c:v>
                </c:pt>
                <c:pt idx="103126" formatCode="0.00E+00">
                  <c:v>2.0799999999999998E-3</c:v>
                </c:pt>
                <c:pt idx="103127" formatCode="0.00E+00">
                  <c:v>2.0799999999999998E-3</c:v>
                </c:pt>
                <c:pt idx="103128" formatCode="0.00E+00">
                  <c:v>2.0799999999999998E-3</c:v>
                </c:pt>
                <c:pt idx="103129" formatCode="0.00E+00">
                  <c:v>2.0799999999999998E-3</c:v>
                </c:pt>
                <c:pt idx="103130" formatCode="0.00E+00">
                  <c:v>2.0799999999999998E-3</c:v>
                </c:pt>
                <c:pt idx="103131" formatCode="0.00E+00">
                  <c:v>2.0799999999999998E-3</c:v>
                </c:pt>
                <c:pt idx="103132" formatCode="0.00E+00">
                  <c:v>2.0799999999999998E-3</c:v>
                </c:pt>
                <c:pt idx="103133" formatCode="0.00E+00">
                  <c:v>2.0799999999999998E-3</c:v>
                </c:pt>
                <c:pt idx="103134" formatCode="0.00E+00">
                  <c:v>2.0799999999999998E-3</c:v>
                </c:pt>
                <c:pt idx="103135" formatCode="0.00E+00">
                  <c:v>2.0799999999999998E-3</c:v>
                </c:pt>
                <c:pt idx="103136" formatCode="0.00E+00">
                  <c:v>2.0799999999999998E-3</c:v>
                </c:pt>
                <c:pt idx="103137" formatCode="0.00E+00">
                  <c:v>2.0799999999999998E-3</c:v>
                </c:pt>
                <c:pt idx="103138" formatCode="0.00E+00">
                  <c:v>2.0799999999999998E-3</c:v>
                </c:pt>
                <c:pt idx="103139" formatCode="0.00E+00">
                  <c:v>2.0799999999999998E-3</c:v>
                </c:pt>
                <c:pt idx="103140" formatCode="0.00E+00">
                  <c:v>2.0799999999999998E-3</c:v>
                </c:pt>
                <c:pt idx="103141" formatCode="0.00E+00">
                  <c:v>2.0799999999999998E-3</c:v>
                </c:pt>
                <c:pt idx="103142" formatCode="0.00E+00">
                  <c:v>2.0799999999999998E-3</c:v>
                </c:pt>
                <c:pt idx="103143" formatCode="0.00E+00">
                  <c:v>2.0799999999999998E-3</c:v>
                </c:pt>
                <c:pt idx="103144" formatCode="0.00E+00">
                  <c:v>2.0799999999999998E-3</c:v>
                </c:pt>
                <c:pt idx="103145" formatCode="0.00E+00">
                  <c:v>2.0799999999999998E-3</c:v>
                </c:pt>
                <c:pt idx="103146" formatCode="0.00E+00">
                  <c:v>2.0799999999999998E-3</c:v>
                </c:pt>
                <c:pt idx="103147" formatCode="0.00E+00">
                  <c:v>2.0799999999999998E-3</c:v>
                </c:pt>
                <c:pt idx="103148" formatCode="0.00E+00">
                  <c:v>2.0799999999999998E-3</c:v>
                </c:pt>
                <c:pt idx="103149" formatCode="0.00E+00">
                  <c:v>2.0799999999999998E-3</c:v>
                </c:pt>
                <c:pt idx="103150" formatCode="0.00E+00">
                  <c:v>2.0799999999999998E-3</c:v>
                </c:pt>
                <c:pt idx="103151" formatCode="0.00E+00">
                  <c:v>2.0799999999999998E-3</c:v>
                </c:pt>
                <c:pt idx="103152" formatCode="0.00E+00">
                  <c:v>2.0799999999999998E-3</c:v>
                </c:pt>
                <c:pt idx="103153" formatCode="0.00E+00">
                  <c:v>2.0799999999999998E-3</c:v>
                </c:pt>
                <c:pt idx="103154" formatCode="0.00E+00">
                  <c:v>2.0799999999999998E-3</c:v>
                </c:pt>
                <c:pt idx="103155" formatCode="0.00E+00">
                  <c:v>2.0799999999999998E-3</c:v>
                </c:pt>
                <c:pt idx="103156" formatCode="0.00E+00">
                  <c:v>2.0799999999999998E-3</c:v>
                </c:pt>
                <c:pt idx="103157" formatCode="0.00E+00">
                  <c:v>2.0799999999999998E-3</c:v>
                </c:pt>
                <c:pt idx="103158" formatCode="0.00E+00">
                  <c:v>2.0799999999999998E-3</c:v>
                </c:pt>
                <c:pt idx="103159" formatCode="0.00E+00">
                  <c:v>2.0799999999999998E-3</c:v>
                </c:pt>
                <c:pt idx="103160" formatCode="0.00E+00">
                  <c:v>2.0799999999999998E-3</c:v>
                </c:pt>
                <c:pt idx="103161" formatCode="0.00E+00">
                  <c:v>2.0799999999999998E-3</c:v>
                </c:pt>
                <c:pt idx="103162" formatCode="0.00E+00">
                  <c:v>2.0799999999999998E-3</c:v>
                </c:pt>
                <c:pt idx="103163" formatCode="0.00E+00">
                  <c:v>2.0799999999999998E-3</c:v>
                </c:pt>
                <c:pt idx="103164" formatCode="0.00E+00">
                  <c:v>2.0799999999999998E-3</c:v>
                </c:pt>
                <c:pt idx="103165" formatCode="0.00E+00">
                  <c:v>2.0799999999999998E-3</c:v>
                </c:pt>
                <c:pt idx="103166" formatCode="0.00E+00">
                  <c:v>2.0799999999999998E-3</c:v>
                </c:pt>
                <c:pt idx="103167" formatCode="0.00E+00">
                  <c:v>2.0799999999999998E-3</c:v>
                </c:pt>
                <c:pt idx="103168" formatCode="0.00E+00">
                  <c:v>2.0799999999999998E-3</c:v>
                </c:pt>
                <c:pt idx="103169" formatCode="0.00E+00">
                  <c:v>2.0799999999999998E-3</c:v>
                </c:pt>
                <c:pt idx="103170" formatCode="0.00E+00">
                  <c:v>2.0799999999999998E-3</c:v>
                </c:pt>
                <c:pt idx="103171" formatCode="0.00E+00">
                  <c:v>2.0799999999999998E-3</c:v>
                </c:pt>
                <c:pt idx="103172" formatCode="0.00E+00">
                  <c:v>2.0799999999999998E-3</c:v>
                </c:pt>
                <c:pt idx="103173" formatCode="0.00E+00">
                  <c:v>2.0799999999999998E-3</c:v>
                </c:pt>
                <c:pt idx="103174" formatCode="0.00E+00">
                  <c:v>2.0799999999999998E-3</c:v>
                </c:pt>
                <c:pt idx="103175" formatCode="0.00E+00">
                  <c:v>2.0799999999999998E-3</c:v>
                </c:pt>
                <c:pt idx="103176" formatCode="0.00E+00">
                  <c:v>2.0799999999999998E-3</c:v>
                </c:pt>
                <c:pt idx="103177" formatCode="0.00E+00">
                  <c:v>2.0799999999999998E-3</c:v>
                </c:pt>
                <c:pt idx="103178" formatCode="0.00E+00">
                  <c:v>2.0799999999999998E-3</c:v>
                </c:pt>
                <c:pt idx="103179" formatCode="0.00E+00">
                  <c:v>2.0799999999999998E-3</c:v>
                </c:pt>
                <c:pt idx="103180" formatCode="0.00E+00">
                  <c:v>2.0799999999999998E-3</c:v>
                </c:pt>
                <c:pt idx="103181" formatCode="0.00E+00">
                  <c:v>2.0799999999999998E-3</c:v>
                </c:pt>
                <c:pt idx="103182" formatCode="0.00E+00">
                  <c:v>2.0799999999999998E-3</c:v>
                </c:pt>
                <c:pt idx="103183" formatCode="0.00E+00">
                  <c:v>2.0799999999999998E-3</c:v>
                </c:pt>
                <c:pt idx="103184" formatCode="0.00E+00">
                  <c:v>2.0799999999999998E-3</c:v>
                </c:pt>
                <c:pt idx="103185" formatCode="0.00E+00">
                  <c:v>2.0799999999999998E-3</c:v>
                </c:pt>
                <c:pt idx="103186" formatCode="0.00E+00">
                  <c:v>2.0799999999999998E-3</c:v>
                </c:pt>
                <c:pt idx="103187" formatCode="0.00E+00">
                  <c:v>2.0799999999999998E-3</c:v>
                </c:pt>
                <c:pt idx="103188" formatCode="0.00E+00">
                  <c:v>2.0799999999999998E-3</c:v>
                </c:pt>
                <c:pt idx="103189" formatCode="0.00E+00">
                  <c:v>2.0799999999999998E-3</c:v>
                </c:pt>
                <c:pt idx="103190" formatCode="0.00E+00">
                  <c:v>2.0799999999999998E-3</c:v>
                </c:pt>
                <c:pt idx="103191" formatCode="0.00E+00">
                  <c:v>2.0799999999999998E-3</c:v>
                </c:pt>
                <c:pt idx="103192" formatCode="0.00E+00">
                  <c:v>2.0799999999999998E-3</c:v>
                </c:pt>
                <c:pt idx="103193" formatCode="0.00E+00">
                  <c:v>2.0799999999999998E-3</c:v>
                </c:pt>
                <c:pt idx="103194" formatCode="0.00E+00">
                  <c:v>2.0799999999999998E-3</c:v>
                </c:pt>
                <c:pt idx="103195" formatCode="0.00E+00">
                  <c:v>2.0799999999999998E-3</c:v>
                </c:pt>
                <c:pt idx="103196" formatCode="0.00E+00">
                  <c:v>2.0799999999999998E-3</c:v>
                </c:pt>
                <c:pt idx="103197" formatCode="0.00E+00">
                  <c:v>2.0799999999999998E-3</c:v>
                </c:pt>
                <c:pt idx="103198" formatCode="0.00E+00">
                  <c:v>2.0799999999999998E-3</c:v>
                </c:pt>
                <c:pt idx="103199" formatCode="0.00E+00">
                  <c:v>2.0799999999999998E-3</c:v>
                </c:pt>
                <c:pt idx="103200" formatCode="0.00E+00">
                  <c:v>2.0799999999999998E-3</c:v>
                </c:pt>
                <c:pt idx="103201" formatCode="0.00E+00">
                  <c:v>2.0799999999999998E-3</c:v>
                </c:pt>
                <c:pt idx="103202" formatCode="0.00E+00">
                  <c:v>2.0799999999999998E-3</c:v>
                </c:pt>
                <c:pt idx="103203" formatCode="0.00E+00">
                  <c:v>2.0799999999999998E-3</c:v>
                </c:pt>
                <c:pt idx="103204" formatCode="0.00E+00">
                  <c:v>2.0799999999999998E-3</c:v>
                </c:pt>
                <c:pt idx="103205" formatCode="0.00E+00">
                  <c:v>2.0799999999999998E-3</c:v>
                </c:pt>
                <c:pt idx="103206" formatCode="0.00E+00">
                  <c:v>2.0799999999999998E-3</c:v>
                </c:pt>
                <c:pt idx="103207" formatCode="0.00E+00">
                  <c:v>2.0799999999999998E-3</c:v>
                </c:pt>
                <c:pt idx="103208" formatCode="0.00E+00">
                  <c:v>2.0799999999999998E-3</c:v>
                </c:pt>
                <c:pt idx="103209" formatCode="0.00E+00">
                  <c:v>2.0799999999999998E-3</c:v>
                </c:pt>
                <c:pt idx="103210" formatCode="0.00E+00">
                  <c:v>2.0799999999999998E-3</c:v>
                </c:pt>
                <c:pt idx="103211" formatCode="0.00E+00">
                  <c:v>2.0799999999999998E-3</c:v>
                </c:pt>
                <c:pt idx="103212" formatCode="0.00E+00">
                  <c:v>2.0799999999999998E-3</c:v>
                </c:pt>
                <c:pt idx="103213" formatCode="0.00E+00">
                  <c:v>2.0799999999999998E-3</c:v>
                </c:pt>
                <c:pt idx="103214" formatCode="0.00E+00">
                  <c:v>2.0799999999999998E-3</c:v>
                </c:pt>
                <c:pt idx="103215" formatCode="0.00E+00">
                  <c:v>2.0799999999999998E-3</c:v>
                </c:pt>
                <c:pt idx="103216" formatCode="0.00E+00">
                  <c:v>2.0799999999999998E-3</c:v>
                </c:pt>
                <c:pt idx="103217" formatCode="0.00E+00">
                  <c:v>2.0799999999999998E-3</c:v>
                </c:pt>
                <c:pt idx="103218" formatCode="0.00E+00">
                  <c:v>2.0799999999999998E-3</c:v>
                </c:pt>
                <c:pt idx="103219" formatCode="0.00E+00">
                  <c:v>2.0799999999999998E-3</c:v>
                </c:pt>
                <c:pt idx="103220" formatCode="0.00E+00">
                  <c:v>2.0799999999999998E-3</c:v>
                </c:pt>
                <c:pt idx="103221" formatCode="0.00E+00">
                  <c:v>2.0799999999999998E-3</c:v>
                </c:pt>
                <c:pt idx="103222" formatCode="0.00E+00">
                  <c:v>2.0799999999999998E-3</c:v>
                </c:pt>
                <c:pt idx="103223" formatCode="0.00E+00">
                  <c:v>2.0799999999999998E-3</c:v>
                </c:pt>
                <c:pt idx="103224" formatCode="0.00E+00">
                  <c:v>2.0799999999999998E-3</c:v>
                </c:pt>
                <c:pt idx="103225" formatCode="0.00E+00">
                  <c:v>2.0799999999999998E-3</c:v>
                </c:pt>
                <c:pt idx="103226" formatCode="0.00E+00">
                  <c:v>2.0799999999999998E-3</c:v>
                </c:pt>
                <c:pt idx="103227" formatCode="0.00E+00">
                  <c:v>2.0799999999999998E-3</c:v>
                </c:pt>
                <c:pt idx="103228" formatCode="0.00E+00">
                  <c:v>2.0799999999999998E-3</c:v>
                </c:pt>
                <c:pt idx="103229" formatCode="0.00E+00">
                  <c:v>2.0799999999999998E-3</c:v>
                </c:pt>
                <c:pt idx="103230" formatCode="0.00E+00">
                  <c:v>2.0799999999999998E-3</c:v>
                </c:pt>
                <c:pt idx="103231" formatCode="0.00E+00">
                  <c:v>2.0799999999999998E-3</c:v>
                </c:pt>
                <c:pt idx="103232" formatCode="0.00E+00">
                  <c:v>2.0799999999999998E-3</c:v>
                </c:pt>
                <c:pt idx="103233" formatCode="0.00E+00">
                  <c:v>2.0799999999999998E-3</c:v>
                </c:pt>
                <c:pt idx="103234" formatCode="0.00E+00">
                  <c:v>2.0799999999999998E-3</c:v>
                </c:pt>
                <c:pt idx="103235" formatCode="0.00E+00">
                  <c:v>2.0799999999999998E-3</c:v>
                </c:pt>
                <c:pt idx="103236" formatCode="0.00E+00">
                  <c:v>2.0799999999999998E-3</c:v>
                </c:pt>
                <c:pt idx="103237" formatCode="0.00E+00">
                  <c:v>2.0799999999999998E-3</c:v>
                </c:pt>
                <c:pt idx="103238" formatCode="0.00E+00">
                  <c:v>2.0799999999999998E-3</c:v>
                </c:pt>
                <c:pt idx="103239" formatCode="0.00E+00">
                  <c:v>2.0799999999999998E-3</c:v>
                </c:pt>
                <c:pt idx="103240" formatCode="0.00E+00">
                  <c:v>2.0799999999999998E-3</c:v>
                </c:pt>
                <c:pt idx="103241" formatCode="0.00E+00">
                  <c:v>2.0799999999999998E-3</c:v>
                </c:pt>
                <c:pt idx="103242" formatCode="0.00E+00">
                  <c:v>2.0799999999999998E-3</c:v>
                </c:pt>
                <c:pt idx="103243" formatCode="0.00E+00">
                  <c:v>2.0799999999999998E-3</c:v>
                </c:pt>
                <c:pt idx="103244" formatCode="0.00E+00">
                  <c:v>2.0799999999999998E-3</c:v>
                </c:pt>
                <c:pt idx="103245" formatCode="0.00E+00">
                  <c:v>2.0799999999999998E-3</c:v>
                </c:pt>
                <c:pt idx="103246" formatCode="0.00E+00">
                  <c:v>2.0799999999999998E-3</c:v>
                </c:pt>
                <c:pt idx="103247" formatCode="0.00E+00">
                  <c:v>2.0799999999999998E-3</c:v>
                </c:pt>
                <c:pt idx="103248" formatCode="0.00E+00">
                  <c:v>2.0799999999999998E-3</c:v>
                </c:pt>
                <c:pt idx="103249" formatCode="0.00E+00">
                  <c:v>2.0799999999999998E-3</c:v>
                </c:pt>
                <c:pt idx="103250" formatCode="0.00E+00">
                  <c:v>2.0799999999999998E-3</c:v>
                </c:pt>
                <c:pt idx="103251" formatCode="0.00E+00">
                  <c:v>2.0799999999999998E-3</c:v>
                </c:pt>
                <c:pt idx="103252" formatCode="0.00E+00">
                  <c:v>2.0799999999999998E-3</c:v>
                </c:pt>
                <c:pt idx="103253" formatCode="0.00E+00">
                  <c:v>2.0799999999999998E-3</c:v>
                </c:pt>
                <c:pt idx="103254" formatCode="0.00E+00">
                  <c:v>2.0799999999999998E-3</c:v>
                </c:pt>
                <c:pt idx="103255" formatCode="0.00E+00">
                  <c:v>2.0799999999999998E-3</c:v>
                </c:pt>
                <c:pt idx="103256" formatCode="0.00E+00">
                  <c:v>2.0799999999999998E-3</c:v>
                </c:pt>
                <c:pt idx="103257" formatCode="0.00E+00">
                  <c:v>2.0799999999999998E-3</c:v>
                </c:pt>
                <c:pt idx="103258" formatCode="0.00E+00">
                  <c:v>2.0799999999999998E-3</c:v>
                </c:pt>
                <c:pt idx="103259" formatCode="0.00E+00">
                  <c:v>2.0799999999999998E-3</c:v>
                </c:pt>
                <c:pt idx="103260" formatCode="0.00E+00">
                  <c:v>2.0799999999999998E-3</c:v>
                </c:pt>
                <c:pt idx="103261" formatCode="0.00E+00">
                  <c:v>2.0799999999999998E-3</c:v>
                </c:pt>
                <c:pt idx="103262" formatCode="0.00E+00">
                  <c:v>2.0799999999999998E-3</c:v>
                </c:pt>
                <c:pt idx="103263" formatCode="0.00E+00">
                  <c:v>2.0799999999999998E-3</c:v>
                </c:pt>
                <c:pt idx="103264" formatCode="0.00E+00">
                  <c:v>2.0799999999999998E-3</c:v>
                </c:pt>
                <c:pt idx="103265" formatCode="0.00E+00">
                  <c:v>2.0799999999999998E-3</c:v>
                </c:pt>
                <c:pt idx="103266" formatCode="0.00E+00">
                  <c:v>2.0799999999999998E-3</c:v>
                </c:pt>
                <c:pt idx="103267" formatCode="0.00E+00">
                  <c:v>2.0799999999999998E-3</c:v>
                </c:pt>
                <c:pt idx="103268" formatCode="0.00E+00">
                  <c:v>2.0799999999999998E-3</c:v>
                </c:pt>
                <c:pt idx="103269" formatCode="0.00E+00">
                  <c:v>2.0799999999999998E-3</c:v>
                </c:pt>
                <c:pt idx="103270" formatCode="0.00E+00">
                  <c:v>2.0799999999999998E-3</c:v>
                </c:pt>
                <c:pt idx="103271" formatCode="0.00E+00">
                  <c:v>2.0799999999999998E-3</c:v>
                </c:pt>
                <c:pt idx="103272" formatCode="0.00E+00">
                  <c:v>2.0799999999999998E-3</c:v>
                </c:pt>
                <c:pt idx="103273" formatCode="0.00E+00">
                  <c:v>2.0799999999999998E-3</c:v>
                </c:pt>
                <c:pt idx="103274" formatCode="0.00E+00">
                  <c:v>2.0799999999999998E-3</c:v>
                </c:pt>
                <c:pt idx="103275" formatCode="0.00E+00">
                  <c:v>2.0799999999999998E-3</c:v>
                </c:pt>
                <c:pt idx="103276" formatCode="0.00E+00">
                  <c:v>2.0799999999999998E-3</c:v>
                </c:pt>
                <c:pt idx="103277" formatCode="0.00E+00">
                  <c:v>2.0799999999999998E-3</c:v>
                </c:pt>
                <c:pt idx="103278" formatCode="0.00E+00">
                  <c:v>2.0799999999999998E-3</c:v>
                </c:pt>
                <c:pt idx="103279" formatCode="0.00E+00">
                  <c:v>2.0799999999999998E-3</c:v>
                </c:pt>
                <c:pt idx="103280" formatCode="0.00E+00">
                  <c:v>2.0799999999999998E-3</c:v>
                </c:pt>
                <c:pt idx="103281" formatCode="0.00E+00">
                  <c:v>2.0799999999999998E-3</c:v>
                </c:pt>
                <c:pt idx="103282" formatCode="0.00E+00">
                  <c:v>2.0799999999999998E-3</c:v>
                </c:pt>
                <c:pt idx="103283" formatCode="0.00E+00">
                  <c:v>2.0799999999999998E-3</c:v>
                </c:pt>
                <c:pt idx="103284" formatCode="0.00E+00">
                  <c:v>2.0799999999999998E-3</c:v>
                </c:pt>
                <c:pt idx="103285" formatCode="0.00E+00">
                  <c:v>2.0799999999999998E-3</c:v>
                </c:pt>
                <c:pt idx="103286" formatCode="0.00E+00">
                  <c:v>2.0799999999999998E-3</c:v>
                </c:pt>
                <c:pt idx="103287" formatCode="0.00E+00">
                  <c:v>2.0799999999999998E-3</c:v>
                </c:pt>
                <c:pt idx="103288" formatCode="0.00E+00">
                  <c:v>2.0799999999999998E-3</c:v>
                </c:pt>
                <c:pt idx="103289" formatCode="0.00E+00">
                  <c:v>2.0799999999999998E-3</c:v>
                </c:pt>
                <c:pt idx="103290" formatCode="0.00E+00">
                  <c:v>2.0799999999999998E-3</c:v>
                </c:pt>
                <c:pt idx="103291" formatCode="0.00E+00">
                  <c:v>2.0799999999999998E-3</c:v>
                </c:pt>
                <c:pt idx="103292" formatCode="0.00E+00">
                  <c:v>2.0799999999999998E-3</c:v>
                </c:pt>
                <c:pt idx="103293" formatCode="0.00E+00">
                  <c:v>2.0799999999999998E-3</c:v>
                </c:pt>
                <c:pt idx="103294" formatCode="0.00E+00">
                  <c:v>2.0799999999999998E-3</c:v>
                </c:pt>
                <c:pt idx="103295" formatCode="0.00E+00">
                  <c:v>2.0799999999999998E-3</c:v>
                </c:pt>
                <c:pt idx="103296" formatCode="0.00E+00">
                  <c:v>2.0799999999999998E-3</c:v>
                </c:pt>
                <c:pt idx="103297" formatCode="0.00E+00">
                  <c:v>2.0799999999999998E-3</c:v>
                </c:pt>
                <c:pt idx="103298" formatCode="0.00E+00">
                  <c:v>2.0799999999999998E-3</c:v>
                </c:pt>
                <c:pt idx="103299" formatCode="0.00E+00">
                  <c:v>2.0799999999999998E-3</c:v>
                </c:pt>
                <c:pt idx="103300" formatCode="0.00E+00">
                  <c:v>2.0799999999999998E-3</c:v>
                </c:pt>
                <c:pt idx="103301" formatCode="0.00E+00">
                  <c:v>2.0799999999999998E-3</c:v>
                </c:pt>
                <c:pt idx="103302" formatCode="0.00E+00">
                  <c:v>2.0799999999999998E-3</c:v>
                </c:pt>
                <c:pt idx="103303" formatCode="0.00E+00">
                  <c:v>2.0799999999999998E-3</c:v>
                </c:pt>
                <c:pt idx="103304" formatCode="0.00E+00">
                  <c:v>2.0799999999999998E-3</c:v>
                </c:pt>
                <c:pt idx="103305" formatCode="0.00E+00">
                  <c:v>2.0799999999999998E-3</c:v>
                </c:pt>
                <c:pt idx="103306" formatCode="0.00E+00">
                  <c:v>2.0799999999999998E-3</c:v>
                </c:pt>
                <c:pt idx="103307" formatCode="0.00E+00">
                  <c:v>2.0799999999999998E-3</c:v>
                </c:pt>
                <c:pt idx="103308" formatCode="0.00E+00">
                  <c:v>2.0799999999999998E-3</c:v>
                </c:pt>
                <c:pt idx="103309" formatCode="0.00E+00">
                  <c:v>2.0799999999999998E-3</c:v>
                </c:pt>
                <c:pt idx="103310" formatCode="0.00E+00">
                  <c:v>2.0799999999999998E-3</c:v>
                </c:pt>
                <c:pt idx="103311" formatCode="0.00E+00">
                  <c:v>2.0799999999999998E-3</c:v>
                </c:pt>
                <c:pt idx="103312" formatCode="0.00E+00">
                  <c:v>2.0799999999999998E-3</c:v>
                </c:pt>
                <c:pt idx="103313" formatCode="0.00E+00">
                  <c:v>2.0799999999999998E-3</c:v>
                </c:pt>
                <c:pt idx="103314" formatCode="0.00E+00">
                  <c:v>2.0799999999999998E-3</c:v>
                </c:pt>
                <c:pt idx="103315" formatCode="0.00E+00">
                  <c:v>2.0799999999999998E-3</c:v>
                </c:pt>
                <c:pt idx="103316" formatCode="0.00E+00">
                  <c:v>2.0799999999999998E-3</c:v>
                </c:pt>
                <c:pt idx="103317" formatCode="0.00E+00">
                  <c:v>2.0799999999999998E-3</c:v>
                </c:pt>
                <c:pt idx="103318" formatCode="0.00E+00">
                  <c:v>2.0799999999999998E-3</c:v>
                </c:pt>
                <c:pt idx="103319" formatCode="0.00E+00">
                  <c:v>2.0799999999999998E-3</c:v>
                </c:pt>
                <c:pt idx="103320" formatCode="0.00E+00">
                  <c:v>2.0799999999999998E-3</c:v>
                </c:pt>
                <c:pt idx="103321" formatCode="0.00E+00">
                  <c:v>2.0799999999999998E-3</c:v>
                </c:pt>
                <c:pt idx="103322" formatCode="0.00E+00">
                  <c:v>2.0799999999999998E-3</c:v>
                </c:pt>
                <c:pt idx="103323" formatCode="0.00E+00">
                  <c:v>2.0799999999999998E-3</c:v>
                </c:pt>
                <c:pt idx="103324" formatCode="0.00E+00">
                  <c:v>2.0799999999999998E-3</c:v>
                </c:pt>
                <c:pt idx="103325" formatCode="0.00E+00">
                  <c:v>2.0799999999999998E-3</c:v>
                </c:pt>
                <c:pt idx="103326" formatCode="0.00E+00">
                  <c:v>2.0799999999999998E-3</c:v>
                </c:pt>
                <c:pt idx="103327" formatCode="0.00E+00">
                  <c:v>2.0799999999999998E-3</c:v>
                </c:pt>
                <c:pt idx="103328" formatCode="0.00E+00">
                  <c:v>2.0799999999999998E-3</c:v>
                </c:pt>
                <c:pt idx="103329" formatCode="0.00E+00">
                  <c:v>2.0799999999999998E-3</c:v>
                </c:pt>
                <c:pt idx="103330" formatCode="0.00E+00">
                  <c:v>2.0799999999999998E-3</c:v>
                </c:pt>
                <c:pt idx="103331" formatCode="0.00E+00">
                  <c:v>2.0799999999999998E-3</c:v>
                </c:pt>
                <c:pt idx="103332" formatCode="0.00E+00">
                  <c:v>2.0799999999999998E-3</c:v>
                </c:pt>
                <c:pt idx="103333" formatCode="0.00E+00">
                  <c:v>2.0799999999999998E-3</c:v>
                </c:pt>
                <c:pt idx="103334" formatCode="0.00E+00">
                  <c:v>2.0799999999999998E-3</c:v>
                </c:pt>
                <c:pt idx="103335" formatCode="0.00E+00">
                  <c:v>2.0799999999999998E-3</c:v>
                </c:pt>
                <c:pt idx="103336" formatCode="0.00E+00">
                  <c:v>2.0799999999999998E-3</c:v>
                </c:pt>
                <c:pt idx="103337" formatCode="0.00E+00">
                  <c:v>2.0799999999999998E-3</c:v>
                </c:pt>
                <c:pt idx="103338" formatCode="0.00E+00">
                  <c:v>2.0799999999999998E-3</c:v>
                </c:pt>
                <c:pt idx="103339" formatCode="0.00E+00">
                  <c:v>2.0799999999999998E-3</c:v>
                </c:pt>
                <c:pt idx="103340" formatCode="0.00E+00">
                  <c:v>2.0799999999999998E-3</c:v>
                </c:pt>
                <c:pt idx="103341" formatCode="0.00E+00">
                  <c:v>2.0799999999999998E-3</c:v>
                </c:pt>
                <c:pt idx="103342" formatCode="0.00E+00">
                  <c:v>2.0799999999999998E-3</c:v>
                </c:pt>
                <c:pt idx="103343" formatCode="0.00E+00">
                  <c:v>2.0799999999999998E-3</c:v>
                </c:pt>
                <c:pt idx="103344" formatCode="0.00E+00">
                  <c:v>2.0799999999999998E-3</c:v>
                </c:pt>
                <c:pt idx="103345" formatCode="0.00E+00">
                  <c:v>2.0799999999999998E-3</c:v>
                </c:pt>
                <c:pt idx="103346" formatCode="0.00E+00">
                  <c:v>2.0799999999999998E-3</c:v>
                </c:pt>
                <c:pt idx="103347" formatCode="0.00E+00">
                  <c:v>2.0799999999999998E-3</c:v>
                </c:pt>
                <c:pt idx="103348" formatCode="0.00E+00">
                  <c:v>2.0799999999999998E-3</c:v>
                </c:pt>
                <c:pt idx="103349" formatCode="0.00E+00">
                  <c:v>2.0799999999999998E-3</c:v>
                </c:pt>
                <c:pt idx="103350" formatCode="0.00E+00">
                  <c:v>2.0799999999999998E-3</c:v>
                </c:pt>
                <c:pt idx="103351" formatCode="0.00E+00">
                  <c:v>2.0799999999999998E-3</c:v>
                </c:pt>
                <c:pt idx="103352" formatCode="0.00E+00">
                  <c:v>2.0799999999999998E-3</c:v>
                </c:pt>
                <c:pt idx="103353" formatCode="0.00E+00">
                  <c:v>2.0799999999999998E-3</c:v>
                </c:pt>
                <c:pt idx="103354" formatCode="0.00E+00">
                  <c:v>2.0799999999999998E-3</c:v>
                </c:pt>
                <c:pt idx="103355" formatCode="0.00E+00">
                  <c:v>2.0799999999999998E-3</c:v>
                </c:pt>
                <c:pt idx="103356" formatCode="0.00E+00">
                  <c:v>2.0799999999999998E-3</c:v>
                </c:pt>
                <c:pt idx="103357" formatCode="0.00E+00">
                  <c:v>2.0799999999999998E-3</c:v>
                </c:pt>
                <c:pt idx="103358" formatCode="0.00E+00">
                  <c:v>2.0799999999999998E-3</c:v>
                </c:pt>
                <c:pt idx="103359" formatCode="0.00E+00">
                  <c:v>2.0799999999999998E-3</c:v>
                </c:pt>
                <c:pt idx="103360" formatCode="0.00E+00">
                  <c:v>2.0799999999999998E-3</c:v>
                </c:pt>
                <c:pt idx="103361" formatCode="0.00E+00">
                  <c:v>2.0799999999999998E-3</c:v>
                </c:pt>
                <c:pt idx="103362" formatCode="0.00E+00">
                  <c:v>2.0799999999999998E-3</c:v>
                </c:pt>
                <c:pt idx="103363" formatCode="0.00E+00">
                  <c:v>2.0799999999999998E-3</c:v>
                </c:pt>
                <c:pt idx="103364" formatCode="0.00E+00">
                  <c:v>2.0799999999999998E-3</c:v>
                </c:pt>
                <c:pt idx="103365" formatCode="0.00E+00">
                  <c:v>2.0799999999999998E-3</c:v>
                </c:pt>
                <c:pt idx="103366" formatCode="0.00E+00">
                  <c:v>2.0799999999999998E-3</c:v>
                </c:pt>
                <c:pt idx="103367" formatCode="0.00E+00">
                  <c:v>2.0799999999999998E-3</c:v>
                </c:pt>
                <c:pt idx="103368" formatCode="0.00E+00">
                  <c:v>2.0799999999999998E-3</c:v>
                </c:pt>
                <c:pt idx="103369" formatCode="0.00E+00">
                  <c:v>2.0799999999999998E-3</c:v>
                </c:pt>
                <c:pt idx="103370" formatCode="0.00E+00">
                  <c:v>2.0799999999999998E-3</c:v>
                </c:pt>
                <c:pt idx="103371" formatCode="0.00E+00">
                  <c:v>2.0799999999999998E-3</c:v>
                </c:pt>
                <c:pt idx="103372" formatCode="0.00E+00">
                  <c:v>2.0799999999999998E-3</c:v>
                </c:pt>
                <c:pt idx="103373" formatCode="0.00E+00">
                  <c:v>2.0799999999999998E-3</c:v>
                </c:pt>
                <c:pt idx="103374" formatCode="0.00E+00">
                  <c:v>2.0799999999999998E-3</c:v>
                </c:pt>
                <c:pt idx="103375" formatCode="0.00E+00">
                  <c:v>2.0799999999999998E-3</c:v>
                </c:pt>
                <c:pt idx="103376" formatCode="0.00E+00">
                  <c:v>2.0799999999999998E-3</c:v>
                </c:pt>
                <c:pt idx="103377" formatCode="0.00E+00">
                  <c:v>2.0799999999999998E-3</c:v>
                </c:pt>
                <c:pt idx="103378" formatCode="0.00E+00">
                  <c:v>2.0799999999999998E-3</c:v>
                </c:pt>
                <c:pt idx="103379" formatCode="0.00E+00">
                  <c:v>2.0799999999999998E-3</c:v>
                </c:pt>
                <c:pt idx="103380" formatCode="0.00E+00">
                  <c:v>2.0799999999999998E-3</c:v>
                </c:pt>
                <c:pt idx="103381" formatCode="0.00E+00">
                  <c:v>2.0799999999999998E-3</c:v>
                </c:pt>
                <c:pt idx="103382" formatCode="0.00E+00">
                  <c:v>2.0799999999999998E-3</c:v>
                </c:pt>
                <c:pt idx="103383" formatCode="0.00E+00">
                  <c:v>2.0799999999999998E-3</c:v>
                </c:pt>
                <c:pt idx="103384" formatCode="0.00E+00">
                  <c:v>2.0799999999999998E-3</c:v>
                </c:pt>
                <c:pt idx="103385" formatCode="0.00E+00">
                  <c:v>2.0799999999999998E-3</c:v>
                </c:pt>
                <c:pt idx="103386" formatCode="0.00E+00">
                  <c:v>2.0799999999999998E-3</c:v>
                </c:pt>
                <c:pt idx="103387" formatCode="0.00E+00">
                  <c:v>2.0799999999999998E-3</c:v>
                </c:pt>
                <c:pt idx="103388" formatCode="0.00E+00">
                  <c:v>2.0799999999999998E-3</c:v>
                </c:pt>
                <c:pt idx="103389" formatCode="0.00E+00">
                  <c:v>2.0799999999999998E-3</c:v>
                </c:pt>
                <c:pt idx="103390" formatCode="0.00E+00">
                  <c:v>2.0799999999999998E-3</c:v>
                </c:pt>
                <c:pt idx="103391" formatCode="0.00E+00">
                  <c:v>2.0799999999999998E-3</c:v>
                </c:pt>
                <c:pt idx="103392" formatCode="0.00E+00">
                  <c:v>2.0799999999999998E-3</c:v>
                </c:pt>
                <c:pt idx="103393" formatCode="0.00E+00">
                  <c:v>2.0799999999999998E-3</c:v>
                </c:pt>
                <c:pt idx="103394" formatCode="0.00E+00">
                  <c:v>2.0799999999999998E-3</c:v>
                </c:pt>
                <c:pt idx="103395" formatCode="0.00E+00">
                  <c:v>2.0799999999999998E-3</c:v>
                </c:pt>
                <c:pt idx="103396" formatCode="0.00E+00">
                  <c:v>2.0799999999999998E-3</c:v>
                </c:pt>
                <c:pt idx="103397" formatCode="0.00E+00">
                  <c:v>2.0799999999999998E-3</c:v>
                </c:pt>
                <c:pt idx="103398" formatCode="0.00E+00">
                  <c:v>2.0799999999999998E-3</c:v>
                </c:pt>
                <c:pt idx="103399" formatCode="0.00E+00">
                  <c:v>2.0799999999999998E-3</c:v>
                </c:pt>
                <c:pt idx="103400" formatCode="0.00E+00">
                  <c:v>2.0799999999999998E-3</c:v>
                </c:pt>
                <c:pt idx="103401" formatCode="0.00E+00">
                  <c:v>2.0799999999999998E-3</c:v>
                </c:pt>
                <c:pt idx="103402" formatCode="0.00E+00">
                  <c:v>2.0799999999999998E-3</c:v>
                </c:pt>
                <c:pt idx="103403" formatCode="0.00E+00">
                  <c:v>2.0799999999999998E-3</c:v>
                </c:pt>
                <c:pt idx="103404" formatCode="0.00E+00">
                  <c:v>2.0799999999999998E-3</c:v>
                </c:pt>
                <c:pt idx="103405" formatCode="0.00E+00">
                  <c:v>2.0799999999999998E-3</c:v>
                </c:pt>
                <c:pt idx="103406" formatCode="0.00E+00">
                  <c:v>2.0799999999999998E-3</c:v>
                </c:pt>
                <c:pt idx="103407" formatCode="0.00E+00">
                  <c:v>2.0799999999999998E-3</c:v>
                </c:pt>
                <c:pt idx="103408" formatCode="0.00E+00">
                  <c:v>2.0799999999999998E-3</c:v>
                </c:pt>
                <c:pt idx="103409" formatCode="0.00E+00">
                  <c:v>2.0799999999999998E-3</c:v>
                </c:pt>
                <c:pt idx="103410" formatCode="0.00E+00">
                  <c:v>2.0799999999999998E-3</c:v>
                </c:pt>
                <c:pt idx="103411" formatCode="0.00E+00">
                  <c:v>2.0799999999999998E-3</c:v>
                </c:pt>
                <c:pt idx="103412" formatCode="0.00E+00">
                  <c:v>2.0799999999999998E-3</c:v>
                </c:pt>
                <c:pt idx="103413" formatCode="0.00E+00">
                  <c:v>2.0799999999999998E-3</c:v>
                </c:pt>
                <c:pt idx="103414" formatCode="0.00E+00">
                  <c:v>2.0799999999999998E-3</c:v>
                </c:pt>
                <c:pt idx="103415" formatCode="0.00E+00">
                  <c:v>2.0799999999999998E-3</c:v>
                </c:pt>
                <c:pt idx="103416" formatCode="0.00E+00">
                  <c:v>2.0799999999999998E-3</c:v>
                </c:pt>
                <c:pt idx="103417" formatCode="0.00E+00">
                  <c:v>2.0799999999999998E-3</c:v>
                </c:pt>
                <c:pt idx="103418" formatCode="0.00E+00">
                  <c:v>2.0799999999999998E-3</c:v>
                </c:pt>
                <c:pt idx="103419" formatCode="0.00E+00">
                  <c:v>2.0799999999999998E-3</c:v>
                </c:pt>
                <c:pt idx="103420" formatCode="0.00E+00">
                  <c:v>2.0799999999999998E-3</c:v>
                </c:pt>
                <c:pt idx="103421" formatCode="0.00E+00">
                  <c:v>2.0799999999999998E-3</c:v>
                </c:pt>
                <c:pt idx="103422" formatCode="0.00E+00">
                  <c:v>2.0799999999999998E-3</c:v>
                </c:pt>
                <c:pt idx="103423" formatCode="0.00E+00">
                  <c:v>2.0799999999999998E-3</c:v>
                </c:pt>
                <c:pt idx="103424" formatCode="0.00E+00">
                  <c:v>2.0799999999999998E-3</c:v>
                </c:pt>
                <c:pt idx="103425" formatCode="0.00E+00">
                  <c:v>2.0799999999999998E-3</c:v>
                </c:pt>
                <c:pt idx="103426" formatCode="0.00E+00">
                  <c:v>2.0799999999999998E-3</c:v>
                </c:pt>
                <c:pt idx="103427" formatCode="0.00E+00">
                  <c:v>2.0799999999999998E-3</c:v>
                </c:pt>
                <c:pt idx="103428" formatCode="0.00E+00">
                  <c:v>2.0799999999999998E-3</c:v>
                </c:pt>
                <c:pt idx="103429" formatCode="0.00E+00">
                  <c:v>2.0799999999999998E-3</c:v>
                </c:pt>
                <c:pt idx="103430" formatCode="0.00E+00">
                  <c:v>2.0799999999999998E-3</c:v>
                </c:pt>
                <c:pt idx="103431" formatCode="0.00E+00">
                  <c:v>2.0799999999999998E-3</c:v>
                </c:pt>
                <c:pt idx="103432" formatCode="0.00E+00">
                  <c:v>2.0799999999999998E-3</c:v>
                </c:pt>
                <c:pt idx="103433" formatCode="0.00E+00">
                  <c:v>2.0799999999999998E-3</c:v>
                </c:pt>
                <c:pt idx="103434" formatCode="0.00E+00">
                  <c:v>2.0799999999999998E-3</c:v>
                </c:pt>
                <c:pt idx="103435" formatCode="0.00E+00">
                  <c:v>2.0799999999999998E-3</c:v>
                </c:pt>
                <c:pt idx="103436" formatCode="0.00E+00">
                  <c:v>2.0799999999999998E-3</c:v>
                </c:pt>
                <c:pt idx="103437" formatCode="0.00E+00">
                  <c:v>2.0799999999999998E-3</c:v>
                </c:pt>
                <c:pt idx="103438" formatCode="0.00E+00">
                  <c:v>2.0799999999999998E-3</c:v>
                </c:pt>
                <c:pt idx="103439" formatCode="0.00E+00">
                  <c:v>2.0799999999999998E-3</c:v>
                </c:pt>
                <c:pt idx="103440" formatCode="0.00E+00">
                  <c:v>2.0799999999999998E-3</c:v>
                </c:pt>
                <c:pt idx="103441" formatCode="0.00E+00">
                  <c:v>2.0799999999999998E-3</c:v>
                </c:pt>
                <c:pt idx="103442" formatCode="0.00E+00">
                  <c:v>2.0799999999999998E-3</c:v>
                </c:pt>
                <c:pt idx="103443" formatCode="0.00E+00">
                  <c:v>2.0799999999999998E-3</c:v>
                </c:pt>
                <c:pt idx="103444" formatCode="0.00E+00">
                  <c:v>2.0799999999999998E-3</c:v>
                </c:pt>
                <c:pt idx="103445" formatCode="0.00E+00">
                  <c:v>2.0799999999999998E-3</c:v>
                </c:pt>
                <c:pt idx="103446" formatCode="0.00E+00">
                  <c:v>2.0799999999999998E-3</c:v>
                </c:pt>
                <c:pt idx="103447" formatCode="0.00E+00">
                  <c:v>2.0799999999999998E-3</c:v>
                </c:pt>
                <c:pt idx="103448" formatCode="0.00E+00">
                  <c:v>2.0799999999999998E-3</c:v>
                </c:pt>
                <c:pt idx="103449" formatCode="0.00E+00">
                  <c:v>2.0799999999999998E-3</c:v>
                </c:pt>
                <c:pt idx="103450" formatCode="0.00E+00">
                  <c:v>2.0799999999999998E-3</c:v>
                </c:pt>
                <c:pt idx="103451" formatCode="0.00E+00">
                  <c:v>2.0799999999999998E-3</c:v>
                </c:pt>
                <c:pt idx="103452" formatCode="0.00E+00">
                  <c:v>2.0799999999999998E-3</c:v>
                </c:pt>
                <c:pt idx="103453" formatCode="0.00E+00">
                  <c:v>2.0799999999999998E-3</c:v>
                </c:pt>
                <c:pt idx="103454" formatCode="0.00E+00">
                  <c:v>2.0799999999999998E-3</c:v>
                </c:pt>
                <c:pt idx="103455" formatCode="0.00E+00">
                  <c:v>2.0799999999999998E-3</c:v>
                </c:pt>
                <c:pt idx="103456" formatCode="0.00E+00">
                  <c:v>2.0799999999999998E-3</c:v>
                </c:pt>
                <c:pt idx="103457" formatCode="0.00E+00">
                  <c:v>2.0799999999999998E-3</c:v>
                </c:pt>
                <c:pt idx="103458" formatCode="0.00E+00">
                  <c:v>2.0799999999999998E-3</c:v>
                </c:pt>
                <c:pt idx="103459" formatCode="0.00E+00">
                  <c:v>2.0799999999999998E-3</c:v>
                </c:pt>
                <c:pt idx="103460" formatCode="0.00E+00">
                  <c:v>2.0799999999999998E-3</c:v>
                </c:pt>
                <c:pt idx="103461" formatCode="0.00E+00">
                  <c:v>2.0799999999999998E-3</c:v>
                </c:pt>
                <c:pt idx="103462" formatCode="0.00E+00">
                  <c:v>2.0799999999999998E-3</c:v>
                </c:pt>
                <c:pt idx="103463" formatCode="0.00E+00">
                  <c:v>2.0799999999999998E-3</c:v>
                </c:pt>
                <c:pt idx="103464" formatCode="0.00E+00">
                  <c:v>2.0799999999999998E-3</c:v>
                </c:pt>
                <c:pt idx="103465" formatCode="0.00E+00">
                  <c:v>2.0799999999999998E-3</c:v>
                </c:pt>
                <c:pt idx="103466" formatCode="0.00E+00">
                  <c:v>2.0799999999999998E-3</c:v>
                </c:pt>
                <c:pt idx="103467" formatCode="0.00E+00">
                  <c:v>2.0799999999999998E-3</c:v>
                </c:pt>
                <c:pt idx="103468" formatCode="0.00E+00">
                  <c:v>2.0799999999999998E-3</c:v>
                </c:pt>
                <c:pt idx="103469" formatCode="0.00E+00">
                  <c:v>2.0799999999999998E-3</c:v>
                </c:pt>
                <c:pt idx="103470" formatCode="0.00E+00">
                  <c:v>2.0799999999999998E-3</c:v>
                </c:pt>
                <c:pt idx="103471" formatCode="0.00E+00">
                  <c:v>2.0799999999999998E-3</c:v>
                </c:pt>
                <c:pt idx="103472" formatCode="0.00E+00">
                  <c:v>2.0799999999999998E-3</c:v>
                </c:pt>
                <c:pt idx="103473" formatCode="0.00E+00">
                  <c:v>2.0799999999999998E-3</c:v>
                </c:pt>
                <c:pt idx="103474" formatCode="0.00E+00">
                  <c:v>2.0799999999999998E-3</c:v>
                </c:pt>
                <c:pt idx="103475" formatCode="0.00E+00">
                  <c:v>2.0799999999999998E-3</c:v>
                </c:pt>
                <c:pt idx="103476" formatCode="0.00E+00">
                  <c:v>2.0799999999999998E-3</c:v>
                </c:pt>
                <c:pt idx="103477" formatCode="0.00E+00">
                  <c:v>2.0799999999999998E-3</c:v>
                </c:pt>
                <c:pt idx="103478" formatCode="0.00E+00">
                  <c:v>2.0799999999999998E-3</c:v>
                </c:pt>
                <c:pt idx="103479" formatCode="0.00E+00">
                  <c:v>2.0799999999999998E-3</c:v>
                </c:pt>
                <c:pt idx="103480" formatCode="0.00E+00">
                  <c:v>2.0799999999999998E-3</c:v>
                </c:pt>
                <c:pt idx="103481" formatCode="0.00E+00">
                  <c:v>2.0799999999999998E-3</c:v>
                </c:pt>
                <c:pt idx="103482" formatCode="0.00E+00">
                  <c:v>2.0799999999999998E-3</c:v>
                </c:pt>
                <c:pt idx="103483" formatCode="0.00E+00">
                  <c:v>2.0799999999999998E-3</c:v>
                </c:pt>
                <c:pt idx="103484" formatCode="0.00E+00">
                  <c:v>2.0799999999999998E-3</c:v>
                </c:pt>
                <c:pt idx="103485" formatCode="0.00E+00">
                  <c:v>2.0799999999999998E-3</c:v>
                </c:pt>
                <c:pt idx="103486" formatCode="0.00E+00">
                  <c:v>2.0799999999999998E-3</c:v>
                </c:pt>
                <c:pt idx="103487" formatCode="0.00E+00">
                  <c:v>2.0799999999999998E-3</c:v>
                </c:pt>
                <c:pt idx="103488" formatCode="0.00E+00">
                  <c:v>2.0799999999999998E-3</c:v>
                </c:pt>
                <c:pt idx="103489" formatCode="0.00E+00">
                  <c:v>2.0799999999999998E-3</c:v>
                </c:pt>
                <c:pt idx="103490" formatCode="0.00E+00">
                  <c:v>2.0799999999999998E-3</c:v>
                </c:pt>
                <c:pt idx="103491" formatCode="0.00E+00">
                  <c:v>2.0799999999999998E-3</c:v>
                </c:pt>
                <c:pt idx="103492" formatCode="0.00E+00">
                  <c:v>2.0799999999999998E-3</c:v>
                </c:pt>
                <c:pt idx="103493" formatCode="0.00E+00">
                  <c:v>2.0799999999999998E-3</c:v>
                </c:pt>
                <c:pt idx="103494" formatCode="0.00E+00">
                  <c:v>2.0799999999999998E-3</c:v>
                </c:pt>
                <c:pt idx="103495" formatCode="0.00E+00">
                  <c:v>2.0799999999999998E-3</c:v>
                </c:pt>
                <c:pt idx="103496" formatCode="0.00E+00">
                  <c:v>2.0799999999999998E-3</c:v>
                </c:pt>
                <c:pt idx="103497" formatCode="0.00E+00">
                  <c:v>2.0799999999999998E-3</c:v>
                </c:pt>
                <c:pt idx="103498" formatCode="0.00E+00">
                  <c:v>2.0799999999999998E-3</c:v>
                </c:pt>
                <c:pt idx="103499" formatCode="0.00E+00">
                  <c:v>2.0799999999999998E-3</c:v>
                </c:pt>
                <c:pt idx="103500" formatCode="0.00E+00">
                  <c:v>2.0799999999999998E-3</c:v>
                </c:pt>
                <c:pt idx="103501" formatCode="0.00E+00">
                  <c:v>2.0799999999999998E-3</c:v>
                </c:pt>
                <c:pt idx="103502" formatCode="0.00E+00">
                  <c:v>2.0799999999999998E-3</c:v>
                </c:pt>
                <c:pt idx="103503" formatCode="0.00E+00">
                  <c:v>2.0799999999999998E-3</c:v>
                </c:pt>
                <c:pt idx="103504" formatCode="0.00E+00">
                  <c:v>2.0799999999999998E-3</c:v>
                </c:pt>
                <c:pt idx="103505" formatCode="0.00E+00">
                  <c:v>2.0799999999999998E-3</c:v>
                </c:pt>
                <c:pt idx="103506" formatCode="0.00E+00">
                  <c:v>2.0799999999999998E-3</c:v>
                </c:pt>
                <c:pt idx="103507" formatCode="0.00E+00">
                  <c:v>2.0799999999999998E-3</c:v>
                </c:pt>
                <c:pt idx="103508" formatCode="0.00E+00">
                  <c:v>2.0799999999999998E-3</c:v>
                </c:pt>
                <c:pt idx="103509" formatCode="0.00E+00">
                  <c:v>2.0799999999999998E-3</c:v>
                </c:pt>
                <c:pt idx="103510" formatCode="0.00E+00">
                  <c:v>2.0799999999999998E-3</c:v>
                </c:pt>
                <c:pt idx="103511" formatCode="0.00E+00">
                  <c:v>2.0799999999999998E-3</c:v>
                </c:pt>
                <c:pt idx="103512" formatCode="0.00E+00">
                  <c:v>2.0799999999999998E-3</c:v>
                </c:pt>
                <c:pt idx="103513" formatCode="0.00E+00">
                  <c:v>2.0799999999999998E-3</c:v>
                </c:pt>
                <c:pt idx="103514" formatCode="0.00E+00">
                  <c:v>2.0799999999999998E-3</c:v>
                </c:pt>
                <c:pt idx="103515" formatCode="0.00E+00">
                  <c:v>2.0799999999999998E-3</c:v>
                </c:pt>
                <c:pt idx="103516" formatCode="0.00E+00">
                  <c:v>2.0799999999999998E-3</c:v>
                </c:pt>
                <c:pt idx="103517" formatCode="0.00E+00">
                  <c:v>2.0799999999999998E-3</c:v>
                </c:pt>
                <c:pt idx="103518" formatCode="0.00E+00">
                  <c:v>2.0799999999999998E-3</c:v>
                </c:pt>
                <c:pt idx="103519" formatCode="0.00E+00">
                  <c:v>2.0799999999999998E-3</c:v>
                </c:pt>
                <c:pt idx="103520" formatCode="0.00E+00">
                  <c:v>2.0799999999999998E-3</c:v>
                </c:pt>
                <c:pt idx="103521" formatCode="0.00E+00">
                  <c:v>2.0799999999999998E-3</c:v>
                </c:pt>
                <c:pt idx="103522" formatCode="0.00E+00">
                  <c:v>2.0799999999999998E-3</c:v>
                </c:pt>
                <c:pt idx="103523" formatCode="0.00E+00">
                  <c:v>2.0799999999999998E-3</c:v>
                </c:pt>
                <c:pt idx="103524" formatCode="0.00E+00">
                  <c:v>2.0799999999999998E-3</c:v>
                </c:pt>
                <c:pt idx="103525" formatCode="0.00E+00">
                  <c:v>2.0799999999999998E-3</c:v>
                </c:pt>
                <c:pt idx="103526" formatCode="0.00E+00">
                  <c:v>2.0799999999999998E-3</c:v>
                </c:pt>
                <c:pt idx="103527" formatCode="0.00E+00">
                  <c:v>2.0799999999999998E-3</c:v>
                </c:pt>
                <c:pt idx="103528" formatCode="0.00E+00">
                  <c:v>2.0799999999999998E-3</c:v>
                </c:pt>
                <c:pt idx="103529" formatCode="0.00E+00">
                  <c:v>2.0799999999999998E-3</c:v>
                </c:pt>
                <c:pt idx="103530" formatCode="0.00E+00">
                  <c:v>2.0799999999999998E-3</c:v>
                </c:pt>
                <c:pt idx="103531" formatCode="0.00E+00">
                  <c:v>2.0799999999999998E-3</c:v>
                </c:pt>
                <c:pt idx="103532" formatCode="0.00E+00">
                  <c:v>2.0799999999999998E-3</c:v>
                </c:pt>
                <c:pt idx="103533" formatCode="0.00E+00">
                  <c:v>2.0799999999999998E-3</c:v>
                </c:pt>
                <c:pt idx="103534" formatCode="0.00E+00">
                  <c:v>2.0799999999999998E-3</c:v>
                </c:pt>
                <c:pt idx="103535" formatCode="0.00E+00">
                  <c:v>2.0799999999999998E-3</c:v>
                </c:pt>
                <c:pt idx="103536" formatCode="0.00E+00">
                  <c:v>2.0799999999999998E-3</c:v>
                </c:pt>
                <c:pt idx="103537" formatCode="0.00E+00">
                  <c:v>2.0799999999999998E-3</c:v>
                </c:pt>
                <c:pt idx="103538" formatCode="0.00E+00">
                  <c:v>2.0799999999999998E-3</c:v>
                </c:pt>
                <c:pt idx="103539" formatCode="0.00E+00">
                  <c:v>2.0799999999999998E-3</c:v>
                </c:pt>
                <c:pt idx="103540" formatCode="0.00E+00">
                  <c:v>2.0799999999999998E-3</c:v>
                </c:pt>
                <c:pt idx="103541" formatCode="0.00E+00">
                  <c:v>2.0799999999999998E-3</c:v>
                </c:pt>
                <c:pt idx="103542" formatCode="0.00E+00">
                  <c:v>2.0799999999999998E-3</c:v>
                </c:pt>
                <c:pt idx="103543" formatCode="0.00E+00">
                  <c:v>2.0799999999999998E-3</c:v>
                </c:pt>
                <c:pt idx="103544" formatCode="0.00E+00">
                  <c:v>2.0799999999999998E-3</c:v>
                </c:pt>
                <c:pt idx="103545" formatCode="0.00E+00">
                  <c:v>2.0799999999999998E-3</c:v>
                </c:pt>
                <c:pt idx="103546" formatCode="0.00E+00">
                  <c:v>2.0799999999999998E-3</c:v>
                </c:pt>
                <c:pt idx="103547" formatCode="0.00E+00">
                  <c:v>2.0799999999999998E-3</c:v>
                </c:pt>
                <c:pt idx="103548" formatCode="0.00E+00">
                  <c:v>2.0799999999999998E-3</c:v>
                </c:pt>
                <c:pt idx="103549" formatCode="0.00E+00">
                  <c:v>2.0799999999999998E-3</c:v>
                </c:pt>
                <c:pt idx="103550" formatCode="0.00E+00">
                  <c:v>2.0799999999999998E-3</c:v>
                </c:pt>
                <c:pt idx="103551" formatCode="0.00E+00">
                  <c:v>2.0799999999999998E-3</c:v>
                </c:pt>
                <c:pt idx="103552" formatCode="0.00E+00">
                  <c:v>2.0799999999999998E-3</c:v>
                </c:pt>
                <c:pt idx="103553" formatCode="0.00E+00">
                  <c:v>2.0799999999999998E-3</c:v>
                </c:pt>
                <c:pt idx="103554" formatCode="0.00E+00">
                  <c:v>2.0799999999999998E-3</c:v>
                </c:pt>
                <c:pt idx="103555" formatCode="0.00E+00">
                  <c:v>2.0799999999999998E-3</c:v>
                </c:pt>
                <c:pt idx="103556" formatCode="0.00E+00">
                  <c:v>2.0799999999999998E-3</c:v>
                </c:pt>
                <c:pt idx="103557" formatCode="0.00E+00">
                  <c:v>2.0799999999999998E-3</c:v>
                </c:pt>
                <c:pt idx="103558" formatCode="0.00E+00">
                  <c:v>2.0799999999999998E-3</c:v>
                </c:pt>
                <c:pt idx="103559" formatCode="0.00E+00">
                  <c:v>2.0799999999999998E-3</c:v>
                </c:pt>
                <c:pt idx="103560" formatCode="0.00E+00">
                  <c:v>2.0799999999999998E-3</c:v>
                </c:pt>
                <c:pt idx="103561" formatCode="0.00E+00">
                  <c:v>2.0799999999999998E-3</c:v>
                </c:pt>
                <c:pt idx="103562" formatCode="0.00E+00">
                  <c:v>2.0799999999999998E-3</c:v>
                </c:pt>
                <c:pt idx="103563" formatCode="0.00E+00">
                  <c:v>2.0799999999999998E-3</c:v>
                </c:pt>
                <c:pt idx="103564" formatCode="0.00E+00">
                  <c:v>2.0799999999999998E-3</c:v>
                </c:pt>
                <c:pt idx="103565" formatCode="0.00E+00">
                  <c:v>2.0799999999999998E-3</c:v>
                </c:pt>
                <c:pt idx="103566" formatCode="0.00E+00">
                  <c:v>2.0799999999999998E-3</c:v>
                </c:pt>
                <c:pt idx="103567" formatCode="0.00E+00">
                  <c:v>2.0799999999999998E-3</c:v>
                </c:pt>
                <c:pt idx="103568" formatCode="0.00E+00">
                  <c:v>2.0799999999999998E-3</c:v>
                </c:pt>
                <c:pt idx="103569" formatCode="0.00E+00">
                  <c:v>2.0799999999999998E-3</c:v>
                </c:pt>
                <c:pt idx="103570" formatCode="0.00E+00">
                  <c:v>2.0799999999999998E-3</c:v>
                </c:pt>
                <c:pt idx="103571" formatCode="0.00E+00">
                  <c:v>2.0799999999999998E-3</c:v>
                </c:pt>
                <c:pt idx="103572" formatCode="0.00E+00">
                  <c:v>2.0799999999999998E-3</c:v>
                </c:pt>
                <c:pt idx="103573" formatCode="0.00E+00">
                  <c:v>2.0799999999999998E-3</c:v>
                </c:pt>
                <c:pt idx="103574" formatCode="0.00E+00">
                  <c:v>2.0799999999999998E-3</c:v>
                </c:pt>
                <c:pt idx="103575" formatCode="0.00E+00">
                  <c:v>2.0799999999999998E-3</c:v>
                </c:pt>
                <c:pt idx="103576" formatCode="0.00E+00">
                  <c:v>2.0799999999999998E-3</c:v>
                </c:pt>
                <c:pt idx="103577" formatCode="0.00E+00">
                  <c:v>2.0799999999999998E-3</c:v>
                </c:pt>
                <c:pt idx="103578" formatCode="0.00E+00">
                  <c:v>2.0799999999999998E-3</c:v>
                </c:pt>
                <c:pt idx="103579" formatCode="0.00E+00">
                  <c:v>2.0799999999999998E-3</c:v>
                </c:pt>
                <c:pt idx="103580" formatCode="0.00E+00">
                  <c:v>2.0799999999999998E-3</c:v>
                </c:pt>
                <c:pt idx="103581" formatCode="0.00E+00">
                  <c:v>2.0799999999999998E-3</c:v>
                </c:pt>
                <c:pt idx="103582" formatCode="0.00E+00">
                  <c:v>2.0799999999999998E-3</c:v>
                </c:pt>
                <c:pt idx="103583" formatCode="0.00E+00">
                  <c:v>2.0799999999999998E-3</c:v>
                </c:pt>
                <c:pt idx="103584" formatCode="0.00E+00">
                  <c:v>2.0799999999999998E-3</c:v>
                </c:pt>
                <c:pt idx="103585" formatCode="0.00E+00">
                  <c:v>2.0799999999999998E-3</c:v>
                </c:pt>
                <c:pt idx="103586" formatCode="0.00E+00">
                  <c:v>2.0799999999999998E-3</c:v>
                </c:pt>
                <c:pt idx="103587" formatCode="0.00E+00">
                  <c:v>2.0799999999999998E-3</c:v>
                </c:pt>
                <c:pt idx="103588" formatCode="0.00E+00">
                  <c:v>2.0799999999999998E-3</c:v>
                </c:pt>
                <c:pt idx="103589" formatCode="0.00E+00">
                  <c:v>2.0799999999999998E-3</c:v>
                </c:pt>
                <c:pt idx="103590" formatCode="0.00E+00">
                  <c:v>2.0799999999999998E-3</c:v>
                </c:pt>
                <c:pt idx="103591" formatCode="0.00E+00">
                  <c:v>2.0799999999999998E-3</c:v>
                </c:pt>
                <c:pt idx="103592" formatCode="0.00E+00">
                  <c:v>2.0799999999999998E-3</c:v>
                </c:pt>
                <c:pt idx="103593" formatCode="0.00E+00">
                  <c:v>2.0799999999999998E-3</c:v>
                </c:pt>
                <c:pt idx="103594" formatCode="0.00E+00">
                  <c:v>2.0799999999999998E-3</c:v>
                </c:pt>
                <c:pt idx="103595" formatCode="0.00E+00">
                  <c:v>2.0799999999999998E-3</c:v>
                </c:pt>
                <c:pt idx="103596" formatCode="0.00E+00">
                  <c:v>2.0799999999999998E-3</c:v>
                </c:pt>
                <c:pt idx="103597" formatCode="0.00E+00">
                  <c:v>2.0799999999999998E-3</c:v>
                </c:pt>
                <c:pt idx="103598" formatCode="0.00E+00">
                  <c:v>2.0799999999999998E-3</c:v>
                </c:pt>
                <c:pt idx="103599" formatCode="0.00E+00">
                  <c:v>2.0799999999999998E-3</c:v>
                </c:pt>
                <c:pt idx="103600" formatCode="0.00E+00">
                  <c:v>2.0799999999999998E-3</c:v>
                </c:pt>
                <c:pt idx="103601" formatCode="0.00E+00">
                  <c:v>2.0799999999999998E-3</c:v>
                </c:pt>
                <c:pt idx="103602" formatCode="0.00E+00">
                  <c:v>2.0799999999999998E-3</c:v>
                </c:pt>
                <c:pt idx="103603" formatCode="0.00E+00">
                  <c:v>2.0799999999999998E-3</c:v>
                </c:pt>
                <c:pt idx="103604" formatCode="0.00E+00">
                  <c:v>2.0799999999999998E-3</c:v>
                </c:pt>
                <c:pt idx="103605" formatCode="0.00E+00">
                  <c:v>2.0799999999999998E-3</c:v>
                </c:pt>
                <c:pt idx="103606" formatCode="0.00E+00">
                  <c:v>2.0799999999999998E-3</c:v>
                </c:pt>
                <c:pt idx="103607" formatCode="0.00E+00">
                  <c:v>2.0799999999999998E-3</c:v>
                </c:pt>
                <c:pt idx="103608" formatCode="0.00E+00">
                  <c:v>2.0799999999999998E-3</c:v>
                </c:pt>
                <c:pt idx="103609" formatCode="0.00E+00">
                  <c:v>2.0799999999999998E-3</c:v>
                </c:pt>
                <c:pt idx="103610" formatCode="0.00E+00">
                  <c:v>2.0799999999999998E-3</c:v>
                </c:pt>
                <c:pt idx="103611" formatCode="0.00E+00">
                  <c:v>2.0799999999999998E-3</c:v>
                </c:pt>
                <c:pt idx="103612" formatCode="0.00E+00">
                  <c:v>2.0799999999999998E-3</c:v>
                </c:pt>
                <c:pt idx="103613" formatCode="0.00E+00">
                  <c:v>2.0799999999999998E-3</c:v>
                </c:pt>
                <c:pt idx="103614" formatCode="0.00E+00">
                  <c:v>2.0799999999999998E-3</c:v>
                </c:pt>
                <c:pt idx="103615" formatCode="0.00E+00">
                  <c:v>2.0799999999999998E-3</c:v>
                </c:pt>
                <c:pt idx="103616" formatCode="0.00E+00">
                  <c:v>2.0799999999999998E-3</c:v>
                </c:pt>
                <c:pt idx="103617" formatCode="0.00E+00">
                  <c:v>2.0799999999999998E-3</c:v>
                </c:pt>
                <c:pt idx="103618" formatCode="0.00E+00">
                  <c:v>2.0799999999999998E-3</c:v>
                </c:pt>
                <c:pt idx="103619" formatCode="0.00E+00">
                  <c:v>2.0799999999999998E-3</c:v>
                </c:pt>
                <c:pt idx="103620" formatCode="0.00E+00">
                  <c:v>2.0799999999999998E-3</c:v>
                </c:pt>
                <c:pt idx="103621" formatCode="0.00E+00">
                  <c:v>2.0799999999999998E-3</c:v>
                </c:pt>
                <c:pt idx="103622" formatCode="0.00E+00">
                  <c:v>2.0799999999999998E-3</c:v>
                </c:pt>
                <c:pt idx="103623" formatCode="0.00E+00">
                  <c:v>2.0799999999999998E-3</c:v>
                </c:pt>
                <c:pt idx="103624" formatCode="0.00E+00">
                  <c:v>2.0799999999999998E-3</c:v>
                </c:pt>
                <c:pt idx="103625" formatCode="0.00E+00">
                  <c:v>2.0799999999999998E-3</c:v>
                </c:pt>
                <c:pt idx="103626" formatCode="0.00E+00">
                  <c:v>2.0799999999999998E-3</c:v>
                </c:pt>
                <c:pt idx="103627" formatCode="0.00E+00">
                  <c:v>2.0799999999999998E-3</c:v>
                </c:pt>
                <c:pt idx="103628" formatCode="0.00E+00">
                  <c:v>2.0799999999999998E-3</c:v>
                </c:pt>
                <c:pt idx="103629" formatCode="0.00E+00">
                  <c:v>2.0799999999999998E-3</c:v>
                </c:pt>
                <c:pt idx="103630" formatCode="0.00E+00">
                  <c:v>2.0799999999999998E-3</c:v>
                </c:pt>
                <c:pt idx="103631" formatCode="0.00E+00">
                  <c:v>2.0799999999999998E-3</c:v>
                </c:pt>
                <c:pt idx="103632" formatCode="0.00E+00">
                  <c:v>2.0799999999999998E-3</c:v>
                </c:pt>
                <c:pt idx="103633" formatCode="0.00E+00">
                  <c:v>2.0799999999999998E-3</c:v>
                </c:pt>
                <c:pt idx="103634" formatCode="0.00E+00">
                  <c:v>2.0799999999999998E-3</c:v>
                </c:pt>
                <c:pt idx="103635" formatCode="0.00E+00">
                  <c:v>2.0799999999999998E-3</c:v>
                </c:pt>
                <c:pt idx="103636" formatCode="0.00E+00">
                  <c:v>2.0799999999999998E-3</c:v>
                </c:pt>
                <c:pt idx="103637" formatCode="0.00E+00">
                  <c:v>2.0799999999999998E-3</c:v>
                </c:pt>
                <c:pt idx="103638" formatCode="0.00E+00">
                  <c:v>2.0799999999999998E-3</c:v>
                </c:pt>
                <c:pt idx="103639" formatCode="0.00E+00">
                  <c:v>2.0799999999999998E-3</c:v>
                </c:pt>
                <c:pt idx="103640" formatCode="0.00E+00">
                  <c:v>2.0799999999999998E-3</c:v>
                </c:pt>
                <c:pt idx="103641" formatCode="0.00E+00">
                  <c:v>2.0799999999999998E-3</c:v>
                </c:pt>
                <c:pt idx="103642" formatCode="0.00E+00">
                  <c:v>2.0799999999999998E-3</c:v>
                </c:pt>
                <c:pt idx="103643" formatCode="0.00E+00">
                  <c:v>2.0799999999999998E-3</c:v>
                </c:pt>
                <c:pt idx="103644" formatCode="0.00E+00">
                  <c:v>2.0799999999999998E-3</c:v>
                </c:pt>
                <c:pt idx="103645" formatCode="0.00E+00">
                  <c:v>2.0799999999999998E-3</c:v>
                </c:pt>
                <c:pt idx="103646" formatCode="0.00E+00">
                  <c:v>2.0799999999999998E-3</c:v>
                </c:pt>
                <c:pt idx="103647" formatCode="0.00E+00">
                  <c:v>2.0799999999999998E-3</c:v>
                </c:pt>
                <c:pt idx="103648" formatCode="0.00E+00">
                  <c:v>2.0799999999999998E-3</c:v>
                </c:pt>
                <c:pt idx="103649" formatCode="0.00E+00">
                  <c:v>2.0799999999999998E-3</c:v>
                </c:pt>
                <c:pt idx="103650" formatCode="0.00E+00">
                  <c:v>2.0799999999999998E-3</c:v>
                </c:pt>
                <c:pt idx="103651" formatCode="0.00E+00">
                  <c:v>2.0799999999999998E-3</c:v>
                </c:pt>
                <c:pt idx="103652" formatCode="0.00E+00">
                  <c:v>2.0799999999999998E-3</c:v>
                </c:pt>
                <c:pt idx="103653" formatCode="0.00E+00">
                  <c:v>2.0799999999999998E-3</c:v>
                </c:pt>
                <c:pt idx="103654" formatCode="0.00E+00">
                  <c:v>2.0799999999999998E-3</c:v>
                </c:pt>
                <c:pt idx="103655" formatCode="0.00E+00">
                  <c:v>2.0799999999999998E-3</c:v>
                </c:pt>
                <c:pt idx="103656" formatCode="0.00E+00">
                  <c:v>2.0799999999999998E-3</c:v>
                </c:pt>
                <c:pt idx="103657" formatCode="0.00E+00">
                  <c:v>2.0799999999999998E-3</c:v>
                </c:pt>
                <c:pt idx="103658" formatCode="0.00E+00">
                  <c:v>2.0799999999999998E-3</c:v>
                </c:pt>
                <c:pt idx="103659" formatCode="0.00E+00">
                  <c:v>2.0799999999999998E-3</c:v>
                </c:pt>
                <c:pt idx="103660" formatCode="0.00E+00">
                  <c:v>2.0799999999999998E-3</c:v>
                </c:pt>
                <c:pt idx="103661" formatCode="0.00E+00">
                  <c:v>2.0799999999999998E-3</c:v>
                </c:pt>
                <c:pt idx="103662" formatCode="0.00E+00">
                  <c:v>2.0799999999999998E-3</c:v>
                </c:pt>
                <c:pt idx="103663" formatCode="0.00E+00">
                  <c:v>2.0799999999999998E-3</c:v>
                </c:pt>
                <c:pt idx="103664" formatCode="0.00E+00">
                  <c:v>2.0799999999999998E-3</c:v>
                </c:pt>
                <c:pt idx="103665" formatCode="0.00E+00">
                  <c:v>2.0799999999999998E-3</c:v>
                </c:pt>
                <c:pt idx="103666" formatCode="0.00E+00">
                  <c:v>2.0799999999999998E-3</c:v>
                </c:pt>
                <c:pt idx="103667" formatCode="0.00E+00">
                  <c:v>2.0799999999999998E-3</c:v>
                </c:pt>
                <c:pt idx="103668" formatCode="0.00E+00">
                  <c:v>2.0799999999999998E-3</c:v>
                </c:pt>
                <c:pt idx="103669" formatCode="0.00E+00">
                  <c:v>2.0799999999999998E-3</c:v>
                </c:pt>
                <c:pt idx="103670" formatCode="0.00E+00">
                  <c:v>2.0799999999999998E-3</c:v>
                </c:pt>
                <c:pt idx="103671" formatCode="0.00E+00">
                  <c:v>2.0799999999999998E-3</c:v>
                </c:pt>
                <c:pt idx="103672" formatCode="0.00E+00">
                  <c:v>2.0799999999999998E-3</c:v>
                </c:pt>
                <c:pt idx="103673" formatCode="0.00E+00">
                  <c:v>2.0799999999999998E-3</c:v>
                </c:pt>
                <c:pt idx="103674" formatCode="0.00E+00">
                  <c:v>2.0799999999999998E-3</c:v>
                </c:pt>
                <c:pt idx="103675" formatCode="0.00E+00">
                  <c:v>2.0799999999999998E-3</c:v>
                </c:pt>
                <c:pt idx="103676" formatCode="0.00E+00">
                  <c:v>2.0799999999999998E-3</c:v>
                </c:pt>
                <c:pt idx="103677" formatCode="0.00E+00">
                  <c:v>2.0799999999999998E-3</c:v>
                </c:pt>
                <c:pt idx="103678" formatCode="0.00E+00">
                  <c:v>2.0799999999999998E-3</c:v>
                </c:pt>
                <c:pt idx="103679" formatCode="0.00E+00">
                  <c:v>2.0799999999999998E-3</c:v>
                </c:pt>
                <c:pt idx="103680" formatCode="0.00E+00">
                  <c:v>2.0799999999999998E-3</c:v>
                </c:pt>
                <c:pt idx="103681" formatCode="0.00E+00">
                  <c:v>2.0799999999999998E-3</c:v>
                </c:pt>
                <c:pt idx="103682" formatCode="0.00E+00">
                  <c:v>2.0799999999999998E-3</c:v>
                </c:pt>
                <c:pt idx="103683" formatCode="0.00E+00">
                  <c:v>2.0799999999999998E-3</c:v>
                </c:pt>
                <c:pt idx="103684" formatCode="0.00E+00">
                  <c:v>2.0799999999999998E-3</c:v>
                </c:pt>
                <c:pt idx="103685" formatCode="0.00E+00">
                  <c:v>2.0799999999999998E-3</c:v>
                </c:pt>
                <c:pt idx="103686" formatCode="0.00E+00">
                  <c:v>2.0799999999999998E-3</c:v>
                </c:pt>
                <c:pt idx="103687" formatCode="0.00E+00">
                  <c:v>2.0799999999999998E-3</c:v>
                </c:pt>
                <c:pt idx="103688" formatCode="0.00E+00">
                  <c:v>2.0799999999999998E-3</c:v>
                </c:pt>
                <c:pt idx="103689" formatCode="0.00E+00">
                  <c:v>2.0799999999999998E-3</c:v>
                </c:pt>
                <c:pt idx="103690" formatCode="0.00E+00">
                  <c:v>2.0799999999999998E-3</c:v>
                </c:pt>
                <c:pt idx="103691" formatCode="0.00E+00">
                  <c:v>2.0799999999999998E-3</c:v>
                </c:pt>
                <c:pt idx="103692" formatCode="0.00E+00">
                  <c:v>2.0799999999999998E-3</c:v>
                </c:pt>
                <c:pt idx="103693" formatCode="0.00E+00">
                  <c:v>2.0799999999999998E-3</c:v>
                </c:pt>
                <c:pt idx="103694" formatCode="0.00E+00">
                  <c:v>2.0799999999999998E-3</c:v>
                </c:pt>
                <c:pt idx="103695" formatCode="0.00E+00">
                  <c:v>2.0799999999999998E-3</c:v>
                </c:pt>
                <c:pt idx="103696" formatCode="0.00E+00">
                  <c:v>2.0799999999999998E-3</c:v>
                </c:pt>
                <c:pt idx="103697" formatCode="0.00E+00">
                  <c:v>2.0799999999999998E-3</c:v>
                </c:pt>
                <c:pt idx="103698" formatCode="0.00E+00">
                  <c:v>2.0799999999999998E-3</c:v>
                </c:pt>
                <c:pt idx="103699" formatCode="0.00E+00">
                  <c:v>2.0799999999999998E-3</c:v>
                </c:pt>
                <c:pt idx="103700" formatCode="0.00E+00">
                  <c:v>2.0799999999999998E-3</c:v>
                </c:pt>
                <c:pt idx="103701" formatCode="0.00E+00">
                  <c:v>2.0799999999999998E-3</c:v>
                </c:pt>
                <c:pt idx="103702" formatCode="0.00E+00">
                  <c:v>2.0799999999999998E-3</c:v>
                </c:pt>
                <c:pt idx="103703" formatCode="0.00E+00">
                  <c:v>2.0799999999999998E-3</c:v>
                </c:pt>
                <c:pt idx="103704" formatCode="0.00E+00">
                  <c:v>2.0799999999999998E-3</c:v>
                </c:pt>
                <c:pt idx="103705" formatCode="0.00E+00">
                  <c:v>2.0799999999999998E-3</c:v>
                </c:pt>
                <c:pt idx="103706" formatCode="0.00E+00">
                  <c:v>2.0799999999999998E-3</c:v>
                </c:pt>
                <c:pt idx="103707" formatCode="0.00E+00">
                  <c:v>2.0799999999999998E-3</c:v>
                </c:pt>
                <c:pt idx="103708" formatCode="0.00E+00">
                  <c:v>2.0799999999999998E-3</c:v>
                </c:pt>
                <c:pt idx="103709" formatCode="0.00E+00">
                  <c:v>2.0799999999999998E-3</c:v>
                </c:pt>
                <c:pt idx="103710" formatCode="0.00E+00">
                  <c:v>2.0799999999999998E-3</c:v>
                </c:pt>
                <c:pt idx="103711" formatCode="0.00E+00">
                  <c:v>2.0799999999999998E-3</c:v>
                </c:pt>
                <c:pt idx="103712" formatCode="0.00E+00">
                  <c:v>2.0799999999999998E-3</c:v>
                </c:pt>
                <c:pt idx="103713" formatCode="0.00E+00">
                  <c:v>2.0799999999999998E-3</c:v>
                </c:pt>
                <c:pt idx="103714" formatCode="0.00E+00">
                  <c:v>2.0799999999999998E-3</c:v>
                </c:pt>
                <c:pt idx="103715" formatCode="0.00E+00">
                  <c:v>2.0799999999999998E-3</c:v>
                </c:pt>
                <c:pt idx="103716" formatCode="0.00E+00">
                  <c:v>2.0799999999999998E-3</c:v>
                </c:pt>
                <c:pt idx="103717" formatCode="0.00E+00">
                  <c:v>2.0799999999999998E-3</c:v>
                </c:pt>
                <c:pt idx="103718" formatCode="0.00E+00">
                  <c:v>2.0799999999999998E-3</c:v>
                </c:pt>
                <c:pt idx="103719" formatCode="0.00E+00">
                  <c:v>2.0799999999999998E-3</c:v>
                </c:pt>
                <c:pt idx="103720" formatCode="0.00E+00">
                  <c:v>2.0799999999999998E-3</c:v>
                </c:pt>
                <c:pt idx="103721" formatCode="0.00E+00">
                  <c:v>2.0799999999999998E-3</c:v>
                </c:pt>
                <c:pt idx="103722" formatCode="0.00E+00">
                  <c:v>2.0799999999999998E-3</c:v>
                </c:pt>
                <c:pt idx="103723" formatCode="0.00E+00">
                  <c:v>2.0799999999999998E-3</c:v>
                </c:pt>
                <c:pt idx="103724" formatCode="0.00E+00">
                  <c:v>2.0799999999999998E-3</c:v>
                </c:pt>
                <c:pt idx="103725" formatCode="0.00E+00">
                  <c:v>2.0799999999999998E-3</c:v>
                </c:pt>
                <c:pt idx="103726" formatCode="0.00E+00">
                  <c:v>2.0799999999999998E-3</c:v>
                </c:pt>
                <c:pt idx="103727" formatCode="0.00E+00">
                  <c:v>2.0799999999999998E-3</c:v>
                </c:pt>
                <c:pt idx="103728" formatCode="0.00E+00">
                  <c:v>2.0799999999999998E-3</c:v>
                </c:pt>
                <c:pt idx="103729" formatCode="0.00E+00">
                  <c:v>2.0799999999999998E-3</c:v>
                </c:pt>
                <c:pt idx="103730" formatCode="0.00E+00">
                  <c:v>2.0799999999999998E-3</c:v>
                </c:pt>
                <c:pt idx="103731" formatCode="0.00E+00">
                  <c:v>2.0799999999999998E-3</c:v>
                </c:pt>
                <c:pt idx="103732" formatCode="0.00E+00">
                  <c:v>2.0799999999999998E-3</c:v>
                </c:pt>
                <c:pt idx="103733" formatCode="0.00E+00">
                  <c:v>2.0799999999999998E-3</c:v>
                </c:pt>
                <c:pt idx="103734" formatCode="0.00E+00">
                  <c:v>2.0799999999999998E-3</c:v>
                </c:pt>
                <c:pt idx="103735" formatCode="0.00E+00">
                  <c:v>2.0799999999999998E-3</c:v>
                </c:pt>
                <c:pt idx="103736" formatCode="0.00E+00">
                  <c:v>2.0799999999999998E-3</c:v>
                </c:pt>
                <c:pt idx="103737" formatCode="0.00E+00">
                  <c:v>2.0799999999999998E-3</c:v>
                </c:pt>
                <c:pt idx="103738" formatCode="0.00E+00">
                  <c:v>2.0799999999999998E-3</c:v>
                </c:pt>
                <c:pt idx="103739" formatCode="0.00E+00">
                  <c:v>2.0799999999999998E-3</c:v>
                </c:pt>
                <c:pt idx="103740" formatCode="0.00E+00">
                  <c:v>2.0799999999999998E-3</c:v>
                </c:pt>
                <c:pt idx="103741" formatCode="0.00E+00">
                  <c:v>2.0799999999999998E-3</c:v>
                </c:pt>
                <c:pt idx="103742" formatCode="0.00E+00">
                  <c:v>2.0799999999999998E-3</c:v>
                </c:pt>
                <c:pt idx="103743" formatCode="0.00E+00">
                  <c:v>2.0799999999999998E-3</c:v>
                </c:pt>
                <c:pt idx="103744" formatCode="0.00E+00">
                  <c:v>2.0799999999999998E-3</c:v>
                </c:pt>
                <c:pt idx="103745" formatCode="0.00E+00">
                  <c:v>2.0799999999999998E-3</c:v>
                </c:pt>
                <c:pt idx="103746" formatCode="0.00E+00">
                  <c:v>2.0799999999999998E-3</c:v>
                </c:pt>
                <c:pt idx="103747" formatCode="0.00E+00">
                  <c:v>2.0799999999999998E-3</c:v>
                </c:pt>
                <c:pt idx="103748" formatCode="0.00E+00">
                  <c:v>2.0799999999999998E-3</c:v>
                </c:pt>
                <c:pt idx="103749" formatCode="0.00E+00">
                  <c:v>2.0799999999999998E-3</c:v>
                </c:pt>
                <c:pt idx="103750" formatCode="0.00E+00">
                  <c:v>2.0799999999999998E-3</c:v>
                </c:pt>
                <c:pt idx="103751" formatCode="0.00E+00">
                  <c:v>2.0799999999999998E-3</c:v>
                </c:pt>
                <c:pt idx="103752" formatCode="0.00E+00">
                  <c:v>2.0799999999999998E-3</c:v>
                </c:pt>
                <c:pt idx="103753" formatCode="0.00E+00">
                  <c:v>2.0799999999999998E-3</c:v>
                </c:pt>
                <c:pt idx="103754" formatCode="0.00E+00">
                  <c:v>2.0799999999999998E-3</c:v>
                </c:pt>
                <c:pt idx="103755" formatCode="0.00E+00">
                  <c:v>2.0799999999999998E-3</c:v>
                </c:pt>
                <c:pt idx="103756" formatCode="0.00E+00">
                  <c:v>2.0799999999999998E-3</c:v>
                </c:pt>
                <c:pt idx="103757" formatCode="0.00E+00">
                  <c:v>2.0799999999999998E-3</c:v>
                </c:pt>
                <c:pt idx="103758" formatCode="0.00E+00">
                  <c:v>2.0799999999999998E-3</c:v>
                </c:pt>
                <c:pt idx="103759" formatCode="0.00E+00">
                  <c:v>2.0799999999999998E-3</c:v>
                </c:pt>
                <c:pt idx="103760" formatCode="0.00E+00">
                  <c:v>2.0799999999999998E-3</c:v>
                </c:pt>
                <c:pt idx="103761" formatCode="0.00E+00">
                  <c:v>2.0799999999999998E-3</c:v>
                </c:pt>
                <c:pt idx="103762" formatCode="0.00E+00">
                  <c:v>2.0799999999999998E-3</c:v>
                </c:pt>
                <c:pt idx="103763" formatCode="0.00E+00">
                  <c:v>2.0799999999999998E-3</c:v>
                </c:pt>
                <c:pt idx="103764" formatCode="0.00E+00">
                  <c:v>2.0799999999999998E-3</c:v>
                </c:pt>
                <c:pt idx="103765" formatCode="0.00E+00">
                  <c:v>2.0799999999999998E-3</c:v>
                </c:pt>
                <c:pt idx="103766" formatCode="0.00E+00">
                  <c:v>2.0799999999999998E-3</c:v>
                </c:pt>
                <c:pt idx="103767" formatCode="0.00E+00">
                  <c:v>2.0799999999999998E-3</c:v>
                </c:pt>
                <c:pt idx="103768" formatCode="0.00E+00">
                  <c:v>2.0799999999999998E-3</c:v>
                </c:pt>
                <c:pt idx="103769" formatCode="0.00E+00">
                  <c:v>2.0799999999999998E-3</c:v>
                </c:pt>
                <c:pt idx="103770" formatCode="0.00E+00">
                  <c:v>2.0799999999999998E-3</c:v>
                </c:pt>
                <c:pt idx="103771" formatCode="0.00E+00">
                  <c:v>2.0799999999999998E-3</c:v>
                </c:pt>
                <c:pt idx="103772" formatCode="0.00E+00">
                  <c:v>2.0799999999999998E-3</c:v>
                </c:pt>
                <c:pt idx="103773" formatCode="0.00E+00">
                  <c:v>2.0799999999999998E-3</c:v>
                </c:pt>
                <c:pt idx="103774" formatCode="0.00E+00">
                  <c:v>2.0799999999999998E-3</c:v>
                </c:pt>
                <c:pt idx="103775" formatCode="0.00E+00">
                  <c:v>2.0799999999999998E-3</c:v>
                </c:pt>
                <c:pt idx="103776" formatCode="0.00E+00">
                  <c:v>2.0799999999999998E-3</c:v>
                </c:pt>
                <c:pt idx="103777" formatCode="0.00E+00">
                  <c:v>2.0799999999999998E-3</c:v>
                </c:pt>
                <c:pt idx="103778" formatCode="0.00E+00">
                  <c:v>2.0799999999999998E-3</c:v>
                </c:pt>
                <c:pt idx="103779" formatCode="0.00E+00">
                  <c:v>2.0799999999999998E-3</c:v>
                </c:pt>
                <c:pt idx="103780" formatCode="0.00E+00">
                  <c:v>2.0799999999999998E-3</c:v>
                </c:pt>
                <c:pt idx="103781" formatCode="0.00E+00">
                  <c:v>2.0799999999999998E-3</c:v>
                </c:pt>
                <c:pt idx="103782" formatCode="0.00E+00">
                  <c:v>2.0799999999999998E-3</c:v>
                </c:pt>
                <c:pt idx="103783" formatCode="0.00E+00">
                  <c:v>2.0799999999999998E-3</c:v>
                </c:pt>
                <c:pt idx="103784" formatCode="0.00E+00">
                  <c:v>2.0799999999999998E-3</c:v>
                </c:pt>
                <c:pt idx="103785" formatCode="0.00E+00">
                  <c:v>2.0799999999999998E-3</c:v>
                </c:pt>
                <c:pt idx="103786" formatCode="0.00E+00">
                  <c:v>2.0799999999999998E-3</c:v>
                </c:pt>
                <c:pt idx="103787" formatCode="0.00E+00">
                  <c:v>2.0799999999999998E-3</c:v>
                </c:pt>
                <c:pt idx="103788" formatCode="0.00E+00">
                  <c:v>2.0799999999999998E-3</c:v>
                </c:pt>
                <c:pt idx="103789" formatCode="0.00E+00">
                  <c:v>2.0799999999999998E-3</c:v>
                </c:pt>
                <c:pt idx="103790" formatCode="0.00E+00">
                  <c:v>2.0799999999999998E-3</c:v>
                </c:pt>
                <c:pt idx="103791" formatCode="0.00E+00">
                  <c:v>2.0799999999999998E-3</c:v>
                </c:pt>
                <c:pt idx="103792" formatCode="0.00E+00">
                  <c:v>2.0799999999999998E-3</c:v>
                </c:pt>
                <c:pt idx="103793" formatCode="0.00E+00">
                  <c:v>2.0799999999999998E-3</c:v>
                </c:pt>
                <c:pt idx="103794" formatCode="0.00E+00">
                  <c:v>2.0799999999999998E-3</c:v>
                </c:pt>
                <c:pt idx="103795" formatCode="0.00E+00">
                  <c:v>2.0799999999999998E-3</c:v>
                </c:pt>
                <c:pt idx="103796" formatCode="0.00E+00">
                  <c:v>2.0799999999999998E-3</c:v>
                </c:pt>
                <c:pt idx="103797" formatCode="0.00E+00">
                  <c:v>2.0799999999999998E-3</c:v>
                </c:pt>
                <c:pt idx="103798" formatCode="0.00E+00">
                  <c:v>2.0799999999999998E-3</c:v>
                </c:pt>
                <c:pt idx="103799" formatCode="0.00E+00">
                  <c:v>2.0799999999999998E-3</c:v>
                </c:pt>
                <c:pt idx="103800" formatCode="0.00E+00">
                  <c:v>2.0799999999999998E-3</c:v>
                </c:pt>
                <c:pt idx="103801" formatCode="0.00E+00">
                  <c:v>2.0799999999999998E-3</c:v>
                </c:pt>
                <c:pt idx="103802" formatCode="0.00E+00">
                  <c:v>2.0799999999999998E-3</c:v>
                </c:pt>
                <c:pt idx="103803" formatCode="0.00E+00">
                  <c:v>2.0799999999999998E-3</c:v>
                </c:pt>
                <c:pt idx="103804" formatCode="0.00E+00">
                  <c:v>2.0799999999999998E-3</c:v>
                </c:pt>
                <c:pt idx="103805" formatCode="0.00E+00">
                  <c:v>2.0799999999999998E-3</c:v>
                </c:pt>
                <c:pt idx="103806" formatCode="0.00E+00">
                  <c:v>2.0799999999999998E-3</c:v>
                </c:pt>
                <c:pt idx="103807" formatCode="0.00E+00">
                  <c:v>2.0799999999999998E-3</c:v>
                </c:pt>
                <c:pt idx="103808" formatCode="0.00E+00">
                  <c:v>2.0799999999999998E-3</c:v>
                </c:pt>
                <c:pt idx="103809" formatCode="0.00E+00">
                  <c:v>2.0799999999999998E-3</c:v>
                </c:pt>
                <c:pt idx="103810" formatCode="0.00E+00">
                  <c:v>2.0799999999999998E-3</c:v>
                </c:pt>
                <c:pt idx="103811" formatCode="0.00E+00">
                  <c:v>2.0799999999999998E-3</c:v>
                </c:pt>
                <c:pt idx="103812" formatCode="0.00E+00">
                  <c:v>2.0799999999999998E-3</c:v>
                </c:pt>
                <c:pt idx="103813" formatCode="0.00E+00">
                  <c:v>2.0799999999999998E-3</c:v>
                </c:pt>
                <c:pt idx="103814" formatCode="0.00E+00">
                  <c:v>2.0799999999999998E-3</c:v>
                </c:pt>
                <c:pt idx="103815" formatCode="0.00E+00">
                  <c:v>2.0799999999999998E-3</c:v>
                </c:pt>
                <c:pt idx="103816" formatCode="0.00E+00">
                  <c:v>2.0799999999999998E-3</c:v>
                </c:pt>
                <c:pt idx="103817" formatCode="0.00E+00">
                  <c:v>2.0799999999999998E-3</c:v>
                </c:pt>
                <c:pt idx="103818" formatCode="0.00E+00">
                  <c:v>2.0799999999999998E-3</c:v>
                </c:pt>
                <c:pt idx="103819" formatCode="0.00E+00">
                  <c:v>2.0799999999999998E-3</c:v>
                </c:pt>
                <c:pt idx="103820" formatCode="0.00E+00">
                  <c:v>2.0799999999999998E-3</c:v>
                </c:pt>
                <c:pt idx="103821" formatCode="0.00E+00">
                  <c:v>2.0799999999999998E-3</c:v>
                </c:pt>
                <c:pt idx="103822" formatCode="0.00E+00">
                  <c:v>2.0799999999999998E-3</c:v>
                </c:pt>
                <c:pt idx="103823" formatCode="0.00E+00">
                  <c:v>2.0799999999999998E-3</c:v>
                </c:pt>
                <c:pt idx="103824" formatCode="0.00E+00">
                  <c:v>2.0799999999999998E-3</c:v>
                </c:pt>
                <c:pt idx="103825" formatCode="0.00E+00">
                  <c:v>2.0799999999999998E-3</c:v>
                </c:pt>
                <c:pt idx="103826" formatCode="0.00E+00">
                  <c:v>2.0799999999999998E-3</c:v>
                </c:pt>
                <c:pt idx="103827" formatCode="0.00E+00">
                  <c:v>2.0799999999999998E-3</c:v>
                </c:pt>
                <c:pt idx="103828" formatCode="0.00E+00">
                  <c:v>2.0799999999999998E-3</c:v>
                </c:pt>
                <c:pt idx="103829" formatCode="0.00E+00">
                  <c:v>2.0799999999999998E-3</c:v>
                </c:pt>
                <c:pt idx="103830" formatCode="0.00E+00">
                  <c:v>2.0799999999999998E-3</c:v>
                </c:pt>
                <c:pt idx="103831" formatCode="0.00E+00">
                  <c:v>2.0799999999999998E-3</c:v>
                </c:pt>
                <c:pt idx="103832" formatCode="0.00E+00">
                  <c:v>2.0799999999999998E-3</c:v>
                </c:pt>
                <c:pt idx="103833" formatCode="0.00E+00">
                  <c:v>2.0799999999999998E-3</c:v>
                </c:pt>
                <c:pt idx="103834" formatCode="0.00E+00">
                  <c:v>2.0799999999999998E-3</c:v>
                </c:pt>
                <c:pt idx="103835" formatCode="0.00E+00">
                  <c:v>2.0799999999999998E-3</c:v>
                </c:pt>
                <c:pt idx="103836" formatCode="0.00E+00">
                  <c:v>2.0799999999999998E-3</c:v>
                </c:pt>
                <c:pt idx="103837" formatCode="0.00E+00">
                  <c:v>2.0799999999999998E-3</c:v>
                </c:pt>
                <c:pt idx="103838" formatCode="0.00E+00">
                  <c:v>2.0799999999999998E-3</c:v>
                </c:pt>
                <c:pt idx="103839" formatCode="0.00E+00">
                  <c:v>2.0799999999999998E-3</c:v>
                </c:pt>
                <c:pt idx="103840" formatCode="0.00E+00">
                  <c:v>2.0799999999999998E-3</c:v>
                </c:pt>
                <c:pt idx="103841" formatCode="0.00E+00">
                  <c:v>2.0799999999999998E-3</c:v>
                </c:pt>
                <c:pt idx="103842" formatCode="0.00E+00">
                  <c:v>2.0799999999999998E-3</c:v>
                </c:pt>
                <c:pt idx="103843" formatCode="0.00E+00">
                  <c:v>2.0799999999999998E-3</c:v>
                </c:pt>
                <c:pt idx="103844" formatCode="0.00E+00">
                  <c:v>2.0799999999999998E-3</c:v>
                </c:pt>
                <c:pt idx="103845" formatCode="0.00E+00">
                  <c:v>2.0799999999999998E-3</c:v>
                </c:pt>
                <c:pt idx="103846" formatCode="0.00E+00">
                  <c:v>2.0799999999999998E-3</c:v>
                </c:pt>
                <c:pt idx="103847" formatCode="0.00E+00">
                  <c:v>2.0799999999999998E-3</c:v>
                </c:pt>
                <c:pt idx="103848" formatCode="0.00E+00">
                  <c:v>2.0799999999999998E-3</c:v>
                </c:pt>
                <c:pt idx="103849" formatCode="0.00E+00">
                  <c:v>2.0799999999999998E-3</c:v>
                </c:pt>
                <c:pt idx="103850" formatCode="0.00E+00">
                  <c:v>2.0799999999999998E-3</c:v>
                </c:pt>
                <c:pt idx="103851" formatCode="0.00E+00">
                  <c:v>2.0799999999999998E-3</c:v>
                </c:pt>
                <c:pt idx="103852" formatCode="0.00E+00">
                  <c:v>2.0799999999999998E-3</c:v>
                </c:pt>
                <c:pt idx="103853" formatCode="0.00E+00">
                  <c:v>2.0799999999999998E-3</c:v>
                </c:pt>
                <c:pt idx="103854" formatCode="0.00E+00">
                  <c:v>2.0799999999999998E-3</c:v>
                </c:pt>
                <c:pt idx="103855" formatCode="0.00E+00">
                  <c:v>2.0799999999999998E-3</c:v>
                </c:pt>
                <c:pt idx="103856" formatCode="0.00E+00">
                  <c:v>2.0799999999999998E-3</c:v>
                </c:pt>
                <c:pt idx="103857" formatCode="0.00E+00">
                  <c:v>2.0799999999999998E-3</c:v>
                </c:pt>
                <c:pt idx="103858" formatCode="0.00E+00">
                  <c:v>2.0799999999999998E-3</c:v>
                </c:pt>
                <c:pt idx="103859" formatCode="0.00E+00">
                  <c:v>2.0799999999999998E-3</c:v>
                </c:pt>
                <c:pt idx="103860" formatCode="0.00E+00">
                  <c:v>2.0799999999999998E-3</c:v>
                </c:pt>
                <c:pt idx="103861" formatCode="0.00E+00">
                  <c:v>2.0799999999999998E-3</c:v>
                </c:pt>
                <c:pt idx="103862" formatCode="0.00E+00">
                  <c:v>2.0799999999999998E-3</c:v>
                </c:pt>
                <c:pt idx="103863" formatCode="0.00E+00">
                  <c:v>2.0799999999999998E-3</c:v>
                </c:pt>
                <c:pt idx="103864" formatCode="0.00E+00">
                  <c:v>2.0799999999999998E-3</c:v>
                </c:pt>
                <c:pt idx="103865" formatCode="0.00E+00">
                  <c:v>2.0799999999999998E-3</c:v>
                </c:pt>
                <c:pt idx="103866" formatCode="0.00E+00">
                  <c:v>2.0799999999999998E-3</c:v>
                </c:pt>
                <c:pt idx="103867" formatCode="0.00E+00">
                  <c:v>2.0799999999999998E-3</c:v>
                </c:pt>
                <c:pt idx="103868" formatCode="0.00E+00">
                  <c:v>2.0799999999999998E-3</c:v>
                </c:pt>
                <c:pt idx="103869" formatCode="0.00E+00">
                  <c:v>2.0799999999999998E-3</c:v>
                </c:pt>
                <c:pt idx="103870" formatCode="0.00E+00">
                  <c:v>2.0799999999999998E-3</c:v>
                </c:pt>
                <c:pt idx="103871" formatCode="0.00E+00">
                  <c:v>2.0799999999999998E-3</c:v>
                </c:pt>
                <c:pt idx="103872" formatCode="0.00E+00">
                  <c:v>2.0799999999999998E-3</c:v>
                </c:pt>
                <c:pt idx="103873" formatCode="0.00E+00">
                  <c:v>2.0799999999999998E-3</c:v>
                </c:pt>
                <c:pt idx="103874" formatCode="0.00E+00">
                  <c:v>2.0799999999999998E-3</c:v>
                </c:pt>
                <c:pt idx="103875" formatCode="0.00E+00">
                  <c:v>2.0799999999999998E-3</c:v>
                </c:pt>
                <c:pt idx="103876" formatCode="0.00E+00">
                  <c:v>2.0799999999999998E-3</c:v>
                </c:pt>
                <c:pt idx="103877" formatCode="0.00E+00">
                  <c:v>2.0799999999999998E-3</c:v>
                </c:pt>
                <c:pt idx="103878" formatCode="0.00E+00">
                  <c:v>2.0799999999999998E-3</c:v>
                </c:pt>
                <c:pt idx="103879" formatCode="0.00E+00">
                  <c:v>2.0799999999999998E-3</c:v>
                </c:pt>
                <c:pt idx="103880" formatCode="0.00E+00">
                  <c:v>2.0799999999999998E-3</c:v>
                </c:pt>
                <c:pt idx="103881" formatCode="0.00E+00">
                  <c:v>2.0799999999999998E-3</c:v>
                </c:pt>
                <c:pt idx="103882" formatCode="0.00E+00">
                  <c:v>2.0799999999999998E-3</c:v>
                </c:pt>
                <c:pt idx="103883" formatCode="0.00E+00">
                  <c:v>2.0799999999999998E-3</c:v>
                </c:pt>
                <c:pt idx="103884" formatCode="0.00E+00">
                  <c:v>2.0799999999999998E-3</c:v>
                </c:pt>
                <c:pt idx="103885" formatCode="0.00E+00">
                  <c:v>2.0799999999999998E-3</c:v>
                </c:pt>
                <c:pt idx="103886" formatCode="0.00E+00">
                  <c:v>2.0799999999999998E-3</c:v>
                </c:pt>
                <c:pt idx="103887" formatCode="0.00E+00">
                  <c:v>2.0799999999999998E-3</c:v>
                </c:pt>
                <c:pt idx="103888" formatCode="0.00E+00">
                  <c:v>2.0799999999999998E-3</c:v>
                </c:pt>
                <c:pt idx="103889" formatCode="0.00E+00">
                  <c:v>2.0799999999999998E-3</c:v>
                </c:pt>
                <c:pt idx="103890" formatCode="0.00E+00">
                  <c:v>2.0799999999999998E-3</c:v>
                </c:pt>
                <c:pt idx="103891" formatCode="0.00E+00">
                  <c:v>2.0799999999999998E-3</c:v>
                </c:pt>
                <c:pt idx="103892" formatCode="0.00E+00">
                  <c:v>2.0799999999999998E-3</c:v>
                </c:pt>
                <c:pt idx="103893" formatCode="0.00E+00">
                  <c:v>2.0799999999999998E-3</c:v>
                </c:pt>
                <c:pt idx="103894" formatCode="0.00E+00">
                  <c:v>2.0799999999999998E-3</c:v>
                </c:pt>
                <c:pt idx="103895" formatCode="0.00E+00">
                  <c:v>2.0799999999999998E-3</c:v>
                </c:pt>
                <c:pt idx="103896" formatCode="0.00E+00">
                  <c:v>2.0799999999999998E-3</c:v>
                </c:pt>
                <c:pt idx="103897" formatCode="0.00E+00">
                  <c:v>2.0799999999999998E-3</c:v>
                </c:pt>
                <c:pt idx="103898" formatCode="0.00E+00">
                  <c:v>2.0799999999999998E-3</c:v>
                </c:pt>
                <c:pt idx="103899" formatCode="0.00E+00">
                  <c:v>2.0799999999999998E-3</c:v>
                </c:pt>
                <c:pt idx="103900" formatCode="0.00E+00">
                  <c:v>2.0799999999999998E-3</c:v>
                </c:pt>
                <c:pt idx="103901" formatCode="0.00E+00">
                  <c:v>2.0799999999999998E-3</c:v>
                </c:pt>
                <c:pt idx="103902" formatCode="0.00E+00">
                  <c:v>2.0799999999999998E-3</c:v>
                </c:pt>
                <c:pt idx="103903" formatCode="0.00E+00">
                  <c:v>2.0799999999999998E-3</c:v>
                </c:pt>
                <c:pt idx="103904" formatCode="0.00E+00">
                  <c:v>2.0799999999999998E-3</c:v>
                </c:pt>
                <c:pt idx="103905" formatCode="0.00E+00">
                  <c:v>2.0799999999999998E-3</c:v>
                </c:pt>
                <c:pt idx="103906" formatCode="0.00E+00">
                  <c:v>2.0799999999999998E-3</c:v>
                </c:pt>
                <c:pt idx="103907" formatCode="0.00E+00">
                  <c:v>2.0799999999999998E-3</c:v>
                </c:pt>
                <c:pt idx="103908" formatCode="0.00E+00">
                  <c:v>2.0799999999999998E-3</c:v>
                </c:pt>
                <c:pt idx="103909" formatCode="0.00E+00">
                  <c:v>2.0799999999999998E-3</c:v>
                </c:pt>
                <c:pt idx="103910" formatCode="0.00E+00">
                  <c:v>2.0799999999999998E-3</c:v>
                </c:pt>
                <c:pt idx="103911" formatCode="0.00E+00">
                  <c:v>2.0799999999999998E-3</c:v>
                </c:pt>
                <c:pt idx="103912" formatCode="0.00E+00">
                  <c:v>2.0799999999999998E-3</c:v>
                </c:pt>
                <c:pt idx="103913" formatCode="0.00E+00">
                  <c:v>2.0799999999999998E-3</c:v>
                </c:pt>
                <c:pt idx="103914" formatCode="0.00E+00">
                  <c:v>2.0799999999999998E-3</c:v>
                </c:pt>
                <c:pt idx="103915" formatCode="0.00E+00">
                  <c:v>2.0799999999999998E-3</c:v>
                </c:pt>
                <c:pt idx="103916" formatCode="0.00E+00">
                  <c:v>2.0799999999999998E-3</c:v>
                </c:pt>
                <c:pt idx="103917" formatCode="0.00E+00">
                  <c:v>2.0799999999999998E-3</c:v>
                </c:pt>
                <c:pt idx="103918" formatCode="0.00E+00">
                  <c:v>2.0799999999999998E-3</c:v>
                </c:pt>
                <c:pt idx="103919" formatCode="0.00E+00">
                  <c:v>2.0799999999999998E-3</c:v>
                </c:pt>
                <c:pt idx="103920" formatCode="0.00E+00">
                  <c:v>2.0799999999999998E-3</c:v>
                </c:pt>
                <c:pt idx="103921" formatCode="0.00E+00">
                  <c:v>2.0799999999999998E-3</c:v>
                </c:pt>
                <c:pt idx="103922" formatCode="0.00E+00">
                  <c:v>2.0799999999999998E-3</c:v>
                </c:pt>
                <c:pt idx="103923" formatCode="0.00E+00">
                  <c:v>2.0799999999999998E-3</c:v>
                </c:pt>
                <c:pt idx="103924" formatCode="0.00E+00">
                  <c:v>2.0799999999999998E-3</c:v>
                </c:pt>
                <c:pt idx="103925" formatCode="0.00E+00">
                  <c:v>2.0799999999999998E-3</c:v>
                </c:pt>
                <c:pt idx="103926" formatCode="0.00E+00">
                  <c:v>2.0799999999999998E-3</c:v>
                </c:pt>
                <c:pt idx="103927" formatCode="0.00E+00">
                  <c:v>2.0799999999999998E-3</c:v>
                </c:pt>
                <c:pt idx="103928" formatCode="0.00E+00">
                  <c:v>2.0799999999999998E-3</c:v>
                </c:pt>
                <c:pt idx="103929" formatCode="0.00E+00">
                  <c:v>2.0799999999999998E-3</c:v>
                </c:pt>
                <c:pt idx="103930" formatCode="0.00E+00">
                  <c:v>2.0799999999999998E-3</c:v>
                </c:pt>
                <c:pt idx="103931" formatCode="0.00E+00">
                  <c:v>2.0799999999999998E-3</c:v>
                </c:pt>
                <c:pt idx="103932" formatCode="0.00E+00">
                  <c:v>2.0799999999999998E-3</c:v>
                </c:pt>
                <c:pt idx="103933" formatCode="0.00E+00">
                  <c:v>2.0799999999999998E-3</c:v>
                </c:pt>
                <c:pt idx="103934" formatCode="0.00E+00">
                  <c:v>2.0799999999999998E-3</c:v>
                </c:pt>
                <c:pt idx="103935" formatCode="0.00E+00">
                  <c:v>2.0799999999999998E-3</c:v>
                </c:pt>
                <c:pt idx="103936" formatCode="0.00E+00">
                  <c:v>2.0799999999999998E-3</c:v>
                </c:pt>
                <c:pt idx="103937" formatCode="0.00E+00">
                  <c:v>2.0799999999999998E-3</c:v>
                </c:pt>
                <c:pt idx="103938" formatCode="0.00E+00">
                  <c:v>2.0799999999999998E-3</c:v>
                </c:pt>
                <c:pt idx="103939" formatCode="0.00E+00">
                  <c:v>2.0799999999999998E-3</c:v>
                </c:pt>
                <c:pt idx="103940" formatCode="0.00E+00">
                  <c:v>2.0799999999999998E-3</c:v>
                </c:pt>
                <c:pt idx="103941" formatCode="0.00E+00">
                  <c:v>2.0799999999999998E-3</c:v>
                </c:pt>
                <c:pt idx="103942" formatCode="0.00E+00">
                  <c:v>2.0799999999999998E-3</c:v>
                </c:pt>
                <c:pt idx="103943" formatCode="0.00E+00">
                  <c:v>2.0799999999999998E-3</c:v>
                </c:pt>
                <c:pt idx="103944" formatCode="0.00E+00">
                  <c:v>2.0799999999999998E-3</c:v>
                </c:pt>
                <c:pt idx="103945" formatCode="0.00E+00">
                  <c:v>2.0799999999999998E-3</c:v>
                </c:pt>
                <c:pt idx="103946" formatCode="0.00E+00">
                  <c:v>2.0799999999999998E-3</c:v>
                </c:pt>
                <c:pt idx="103947" formatCode="0.00E+00">
                  <c:v>2.0799999999999998E-3</c:v>
                </c:pt>
                <c:pt idx="103948" formatCode="0.00E+00">
                  <c:v>2.0799999999999998E-3</c:v>
                </c:pt>
                <c:pt idx="103949" formatCode="0.00E+00">
                  <c:v>2.0799999999999998E-3</c:v>
                </c:pt>
                <c:pt idx="103950" formatCode="0.00E+00">
                  <c:v>2.0799999999999998E-3</c:v>
                </c:pt>
                <c:pt idx="103951" formatCode="0.00E+00">
                  <c:v>2.0799999999999998E-3</c:v>
                </c:pt>
                <c:pt idx="103952" formatCode="0.00E+00">
                  <c:v>2.0799999999999998E-3</c:v>
                </c:pt>
                <c:pt idx="103953" formatCode="0.00E+00">
                  <c:v>2.0799999999999998E-3</c:v>
                </c:pt>
                <c:pt idx="103954" formatCode="0.00E+00">
                  <c:v>2.0799999999999998E-3</c:v>
                </c:pt>
                <c:pt idx="103955" formatCode="0.00E+00">
                  <c:v>2.0799999999999998E-3</c:v>
                </c:pt>
                <c:pt idx="103956" formatCode="0.00E+00">
                  <c:v>2.0799999999999998E-3</c:v>
                </c:pt>
                <c:pt idx="103957" formatCode="0.00E+00">
                  <c:v>2.0799999999999998E-3</c:v>
                </c:pt>
                <c:pt idx="103958" formatCode="0.00E+00">
                  <c:v>2.0799999999999998E-3</c:v>
                </c:pt>
                <c:pt idx="103959" formatCode="0.00E+00">
                  <c:v>2.0799999999999998E-3</c:v>
                </c:pt>
                <c:pt idx="103960" formatCode="0.00E+00">
                  <c:v>2.0799999999999998E-3</c:v>
                </c:pt>
                <c:pt idx="103961" formatCode="0.00E+00">
                  <c:v>2.0799999999999998E-3</c:v>
                </c:pt>
                <c:pt idx="103962" formatCode="0.00E+00">
                  <c:v>2.0799999999999998E-3</c:v>
                </c:pt>
                <c:pt idx="103963" formatCode="0.00E+00">
                  <c:v>2.0799999999999998E-3</c:v>
                </c:pt>
                <c:pt idx="103964" formatCode="0.00E+00">
                  <c:v>2.0799999999999998E-3</c:v>
                </c:pt>
                <c:pt idx="103965" formatCode="0.00E+00">
                  <c:v>2.0799999999999998E-3</c:v>
                </c:pt>
                <c:pt idx="103966" formatCode="0.00E+00">
                  <c:v>2.0799999999999998E-3</c:v>
                </c:pt>
                <c:pt idx="103967" formatCode="0.00E+00">
                  <c:v>2.0799999999999998E-3</c:v>
                </c:pt>
                <c:pt idx="103968" formatCode="0.00E+00">
                  <c:v>2.0799999999999998E-3</c:v>
                </c:pt>
                <c:pt idx="103969" formatCode="0.00E+00">
                  <c:v>2.0799999999999998E-3</c:v>
                </c:pt>
                <c:pt idx="103970" formatCode="0.00E+00">
                  <c:v>2.0799999999999998E-3</c:v>
                </c:pt>
                <c:pt idx="103971" formatCode="0.00E+00">
                  <c:v>2.0799999999999998E-3</c:v>
                </c:pt>
                <c:pt idx="103972" formatCode="0.00E+00">
                  <c:v>2.0799999999999998E-3</c:v>
                </c:pt>
                <c:pt idx="103973" formatCode="0.00E+00">
                  <c:v>2.0799999999999998E-3</c:v>
                </c:pt>
                <c:pt idx="103974" formatCode="0.00E+00">
                  <c:v>2.0799999999999998E-3</c:v>
                </c:pt>
                <c:pt idx="103975" formatCode="0.00E+00">
                  <c:v>2.0799999999999998E-3</c:v>
                </c:pt>
                <c:pt idx="103976" formatCode="0.00E+00">
                  <c:v>2.0799999999999998E-3</c:v>
                </c:pt>
                <c:pt idx="103977" formatCode="0.00E+00">
                  <c:v>2.0799999999999998E-3</c:v>
                </c:pt>
                <c:pt idx="103978" formatCode="0.00E+00">
                  <c:v>2.0799999999999998E-3</c:v>
                </c:pt>
                <c:pt idx="103979" formatCode="0.00E+00">
                  <c:v>2.0799999999999998E-3</c:v>
                </c:pt>
                <c:pt idx="103980" formatCode="0.00E+00">
                  <c:v>2.0799999999999998E-3</c:v>
                </c:pt>
                <c:pt idx="103981" formatCode="0.00E+00">
                  <c:v>2.0799999999999998E-3</c:v>
                </c:pt>
                <c:pt idx="103982" formatCode="0.00E+00">
                  <c:v>2.0799999999999998E-3</c:v>
                </c:pt>
                <c:pt idx="103983" formatCode="0.00E+00">
                  <c:v>2.0799999999999998E-3</c:v>
                </c:pt>
                <c:pt idx="103984" formatCode="0.00E+00">
                  <c:v>2.0799999999999998E-3</c:v>
                </c:pt>
                <c:pt idx="103985" formatCode="0.00E+00">
                  <c:v>2.0799999999999998E-3</c:v>
                </c:pt>
                <c:pt idx="103986" formatCode="0.00E+00">
                  <c:v>2.0799999999999998E-3</c:v>
                </c:pt>
                <c:pt idx="103987" formatCode="0.00E+00">
                  <c:v>2.0799999999999998E-3</c:v>
                </c:pt>
                <c:pt idx="103988" formatCode="0.00E+00">
                  <c:v>2.0799999999999998E-3</c:v>
                </c:pt>
                <c:pt idx="103989" formatCode="0.00E+00">
                  <c:v>2.0799999999999998E-3</c:v>
                </c:pt>
                <c:pt idx="103990" formatCode="0.00E+00">
                  <c:v>2.0799999999999998E-3</c:v>
                </c:pt>
                <c:pt idx="103991" formatCode="0.00E+00">
                  <c:v>2.0799999999999998E-3</c:v>
                </c:pt>
                <c:pt idx="103992" formatCode="0.00E+00">
                  <c:v>2.0799999999999998E-3</c:v>
                </c:pt>
                <c:pt idx="103993" formatCode="0.00E+00">
                  <c:v>2.0799999999999998E-3</c:v>
                </c:pt>
                <c:pt idx="103994" formatCode="0.00E+00">
                  <c:v>2.0799999999999998E-3</c:v>
                </c:pt>
                <c:pt idx="103995" formatCode="0.00E+00">
                  <c:v>2.0799999999999998E-3</c:v>
                </c:pt>
                <c:pt idx="103996" formatCode="0.00E+00">
                  <c:v>2.0799999999999998E-3</c:v>
                </c:pt>
                <c:pt idx="103997" formatCode="0.00E+00">
                  <c:v>2.0799999999999998E-3</c:v>
                </c:pt>
                <c:pt idx="103998" formatCode="0.00E+00">
                  <c:v>2.0799999999999998E-3</c:v>
                </c:pt>
                <c:pt idx="103999" formatCode="0.00E+00">
                  <c:v>2.0799999999999998E-3</c:v>
                </c:pt>
                <c:pt idx="104000" formatCode="0.00E+00">
                  <c:v>2.0799999999999998E-3</c:v>
                </c:pt>
                <c:pt idx="104001" formatCode="0.00E+00">
                  <c:v>2.0799999999999998E-3</c:v>
                </c:pt>
                <c:pt idx="104002" formatCode="0.00E+00">
                  <c:v>2.0799999999999998E-3</c:v>
                </c:pt>
                <c:pt idx="104003" formatCode="0.00E+00">
                  <c:v>2.0799999999999998E-3</c:v>
                </c:pt>
                <c:pt idx="104004" formatCode="0.00E+00">
                  <c:v>2.0799999999999998E-3</c:v>
                </c:pt>
                <c:pt idx="104005" formatCode="0.00E+00">
                  <c:v>2.0799999999999998E-3</c:v>
                </c:pt>
                <c:pt idx="104006" formatCode="0.00E+00">
                  <c:v>2.0799999999999998E-3</c:v>
                </c:pt>
                <c:pt idx="104007" formatCode="0.00E+00">
                  <c:v>2.0799999999999998E-3</c:v>
                </c:pt>
                <c:pt idx="104008" formatCode="0.00E+00">
                  <c:v>2.0799999999999998E-3</c:v>
                </c:pt>
                <c:pt idx="104009" formatCode="0.00E+00">
                  <c:v>2.0799999999999998E-3</c:v>
                </c:pt>
                <c:pt idx="104010" formatCode="0.00E+00">
                  <c:v>2.0799999999999998E-3</c:v>
                </c:pt>
                <c:pt idx="104011" formatCode="0.00E+00">
                  <c:v>2.0799999999999998E-3</c:v>
                </c:pt>
                <c:pt idx="104012" formatCode="0.00E+00">
                  <c:v>2.0799999999999998E-3</c:v>
                </c:pt>
                <c:pt idx="104013" formatCode="0.00E+00">
                  <c:v>2.0799999999999998E-3</c:v>
                </c:pt>
                <c:pt idx="104014" formatCode="0.00E+00">
                  <c:v>2.0799999999999998E-3</c:v>
                </c:pt>
                <c:pt idx="104015" formatCode="0.00E+00">
                  <c:v>2.0799999999999998E-3</c:v>
                </c:pt>
                <c:pt idx="104016" formatCode="0.00E+00">
                  <c:v>2.0799999999999998E-3</c:v>
                </c:pt>
                <c:pt idx="104017" formatCode="0.00E+00">
                  <c:v>2.0799999999999998E-3</c:v>
                </c:pt>
                <c:pt idx="104018" formatCode="0.00E+00">
                  <c:v>2.0799999999999998E-3</c:v>
                </c:pt>
                <c:pt idx="104019" formatCode="0.00E+00">
                  <c:v>2.0799999999999998E-3</c:v>
                </c:pt>
                <c:pt idx="104020" formatCode="0.00E+00">
                  <c:v>2.0799999999999998E-3</c:v>
                </c:pt>
                <c:pt idx="104021" formatCode="0.00E+00">
                  <c:v>2.0799999999999998E-3</c:v>
                </c:pt>
                <c:pt idx="104022" formatCode="0.00E+00">
                  <c:v>2.0799999999999998E-3</c:v>
                </c:pt>
                <c:pt idx="104023" formatCode="0.00E+00">
                  <c:v>2.0799999999999998E-3</c:v>
                </c:pt>
                <c:pt idx="104024" formatCode="0.00E+00">
                  <c:v>2.0799999999999998E-3</c:v>
                </c:pt>
                <c:pt idx="104025" formatCode="0.00E+00">
                  <c:v>2.0799999999999998E-3</c:v>
                </c:pt>
                <c:pt idx="104026" formatCode="0.00E+00">
                  <c:v>2.0799999999999998E-3</c:v>
                </c:pt>
                <c:pt idx="104027" formatCode="0.00E+00">
                  <c:v>2.0799999999999998E-3</c:v>
                </c:pt>
                <c:pt idx="104028" formatCode="0.00E+00">
                  <c:v>2.0799999999999998E-3</c:v>
                </c:pt>
                <c:pt idx="104029" formatCode="0.00E+00">
                  <c:v>2.0799999999999998E-3</c:v>
                </c:pt>
                <c:pt idx="104030" formatCode="0.00E+00">
                  <c:v>2.0799999999999998E-3</c:v>
                </c:pt>
                <c:pt idx="104031" formatCode="0.00E+00">
                  <c:v>2.0799999999999998E-3</c:v>
                </c:pt>
                <c:pt idx="104032" formatCode="0.00E+00">
                  <c:v>2.0799999999999998E-3</c:v>
                </c:pt>
                <c:pt idx="104033" formatCode="0.00E+00">
                  <c:v>2.0799999999999998E-3</c:v>
                </c:pt>
                <c:pt idx="104034" formatCode="0.00E+00">
                  <c:v>2.0799999999999998E-3</c:v>
                </c:pt>
                <c:pt idx="104035" formatCode="0.00E+00">
                  <c:v>2.0799999999999998E-3</c:v>
                </c:pt>
                <c:pt idx="104036" formatCode="0.00E+00">
                  <c:v>2.0799999999999998E-3</c:v>
                </c:pt>
                <c:pt idx="104037" formatCode="0.00E+00">
                  <c:v>2.0799999999999998E-3</c:v>
                </c:pt>
                <c:pt idx="104038" formatCode="0.00E+00">
                  <c:v>2.0799999999999998E-3</c:v>
                </c:pt>
                <c:pt idx="104039" formatCode="0.00E+00">
                  <c:v>2.0799999999999998E-3</c:v>
                </c:pt>
                <c:pt idx="104040" formatCode="0.00E+00">
                  <c:v>2.0799999999999998E-3</c:v>
                </c:pt>
                <c:pt idx="104041" formatCode="0.00E+00">
                  <c:v>2.0799999999999998E-3</c:v>
                </c:pt>
                <c:pt idx="104042" formatCode="0.00E+00">
                  <c:v>2.0799999999999998E-3</c:v>
                </c:pt>
                <c:pt idx="104043" formatCode="0.00E+00">
                  <c:v>2.0799999999999998E-3</c:v>
                </c:pt>
                <c:pt idx="104044" formatCode="0.00E+00">
                  <c:v>2.0799999999999998E-3</c:v>
                </c:pt>
                <c:pt idx="104045" formatCode="0.00E+00">
                  <c:v>2.0799999999999998E-3</c:v>
                </c:pt>
                <c:pt idx="104046" formatCode="0.00E+00">
                  <c:v>2.0799999999999998E-3</c:v>
                </c:pt>
                <c:pt idx="104047" formatCode="0.00E+00">
                  <c:v>2.0799999999999998E-3</c:v>
                </c:pt>
                <c:pt idx="104048" formatCode="0.00E+00">
                  <c:v>2.0799999999999998E-3</c:v>
                </c:pt>
                <c:pt idx="104049" formatCode="0.00E+00">
                  <c:v>2.0799999999999998E-3</c:v>
                </c:pt>
                <c:pt idx="104050" formatCode="0.00E+00">
                  <c:v>2.0799999999999998E-3</c:v>
                </c:pt>
                <c:pt idx="104051" formatCode="0.00E+00">
                  <c:v>2.0799999999999998E-3</c:v>
                </c:pt>
                <c:pt idx="104052" formatCode="0.00E+00">
                  <c:v>2.0799999999999998E-3</c:v>
                </c:pt>
                <c:pt idx="104053" formatCode="0.00E+00">
                  <c:v>2.0799999999999998E-3</c:v>
                </c:pt>
                <c:pt idx="104054" formatCode="0.00E+00">
                  <c:v>2.0799999999999998E-3</c:v>
                </c:pt>
                <c:pt idx="104055" formatCode="0.00E+00">
                  <c:v>2.0799999999999998E-3</c:v>
                </c:pt>
                <c:pt idx="104056" formatCode="0.00E+00">
                  <c:v>2.0799999999999998E-3</c:v>
                </c:pt>
                <c:pt idx="104057" formatCode="0.00E+00">
                  <c:v>2.0799999999999998E-3</c:v>
                </c:pt>
                <c:pt idx="104058" formatCode="0.00E+00">
                  <c:v>2.0799999999999998E-3</c:v>
                </c:pt>
                <c:pt idx="104059" formatCode="0.00E+00">
                  <c:v>2.0799999999999998E-3</c:v>
                </c:pt>
                <c:pt idx="104060" formatCode="0.00E+00">
                  <c:v>2.0799999999999998E-3</c:v>
                </c:pt>
                <c:pt idx="104061" formatCode="0.00E+00">
                  <c:v>2.0799999999999998E-3</c:v>
                </c:pt>
                <c:pt idx="104062" formatCode="0.00E+00">
                  <c:v>2.0799999999999998E-3</c:v>
                </c:pt>
                <c:pt idx="104063" formatCode="0.00E+00">
                  <c:v>2.0799999999999998E-3</c:v>
                </c:pt>
                <c:pt idx="104064" formatCode="0.00E+00">
                  <c:v>2.0799999999999998E-3</c:v>
                </c:pt>
                <c:pt idx="104065" formatCode="0.00E+00">
                  <c:v>2.0799999999999998E-3</c:v>
                </c:pt>
                <c:pt idx="104066" formatCode="0.00E+00">
                  <c:v>2.0799999999999998E-3</c:v>
                </c:pt>
                <c:pt idx="104067" formatCode="0.00E+00">
                  <c:v>2.0799999999999998E-3</c:v>
                </c:pt>
                <c:pt idx="104068" formatCode="0.00E+00">
                  <c:v>2.0799999999999998E-3</c:v>
                </c:pt>
                <c:pt idx="104069" formatCode="0.00E+00">
                  <c:v>2.0799999999999998E-3</c:v>
                </c:pt>
                <c:pt idx="104070" formatCode="0.00E+00">
                  <c:v>2.0799999999999998E-3</c:v>
                </c:pt>
                <c:pt idx="104071" formatCode="0.00E+00">
                  <c:v>2.0799999999999998E-3</c:v>
                </c:pt>
                <c:pt idx="104072" formatCode="0.00E+00">
                  <c:v>2.0799999999999998E-3</c:v>
                </c:pt>
                <c:pt idx="104073" formatCode="0.00E+00">
                  <c:v>2.0799999999999998E-3</c:v>
                </c:pt>
                <c:pt idx="104074" formatCode="0.00E+00">
                  <c:v>2.0799999999999998E-3</c:v>
                </c:pt>
                <c:pt idx="104075" formatCode="0.00E+00">
                  <c:v>2.0799999999999998E-3</c:v>
                </c:pt>
                <c:pt idx="104076" formatCode="0.00E+00">
                  <c:v>2.0799999999999998E-3</c:v>
                </c:pt>
                <c:pt idx="104077" formatCode="0.00E+00">
                  <c:v>2.0799999999999998E-3</c:v>
                </c:pt>
                <c:pt idx="104078" formatCode="0.00E+00">
                  <c:v>2.0799999999999998E-3</c:v>
                </c:pt>
                <c:pt idx="104079" formatCode="0.00E+00">
                  <c:v>2.0799999999999998E-3</c:v>
                </c:pt>
                <c:pt idx="104080" formatCode="0.00E+00">
                  <c:v>2.0799999999999998E-3</c:v>
                </c:pt>
                <c:pt idx="104081" formatCode="0.00E+00">
                  <c:v>2.0799999999999998E-3</c:v>
                </c:pt>
                <c:pt idx="104082" formatCode="0.00E+00">
                  <c:v>2.0799999999999998E-3</c:v>
                </c:pt>
                <c:pt idx="104083" formatCode="0.00E+00">
                  <c:v>2.0799999999999998E-3</c:v>
                </c:pt>
                <c:pt idx="104084" formatCode="0.00E+00">
                  <c:v>2.0799999999999998E-3</c:v>
                </c:pt>
                <c:pt idx="104085" formatCode="0.00E+00">
                  <c:v>2.0799999999999998E-3</c:v>
                </c:pt>
                <c:pt idx="104086" formatCode="0.00E+00">
                  <c:v>2.0799999999999998E-3</c:v>
                </c:pt>
                <c:pt idx="104087" formatCode="0.00E+00">
                  <c:v>2.0799999999999998E-3</c:v>
                </c:pt>
                <c:pt idx="104088" formatCode="0.00E+00">
                  <c:v>2.0799999999999998E-3</c:v>
                </c:pt>
                <c:pt idx="104089" formatCode="0.00E+00">
                  <c:v>2.0799999999999998E-3</c:v>
                </c:pt>
                <c:pt idx="104090" formatCode="0.00E+00">
                  <c:v>2.0799999999999998E-3</c:v>
                </c:pt>
                <c:pt idx="104091" formatCode="0.00E+00">
                  <c:v>2.0799999999999998E-3</c:v>
                </c:pt>
                <c:pt idx="104092" formatCode="0.00E+00">
                  <c:v>2.0799999999999998E-3</c:v>
                </c:pt>
                <c:pt idx="104093" formatCode="0.00E+00">
                  <c:v>2.0799999999999998E-3</c:v>
                </c:pt>
                <c:pt idx="104094" formatCode="0.00E+00">
                  <c:v>2.0799999999999998E-3</c:v>
                </c:pt>
                <c:pt idx="104095" formatCode="0.00E+00">
                  <c:v>2.0799999999999998E-3</c:v>
                </c:pt>
                <c:pt idx="104096" formatCode="0.00E+00">
                  <c:v>2.0799999999999998E-3</c:v>
                </c:pt>
                <c:pt idx="104097" formatCode="0.00E+00">
                  <c:v>2.0799999999999998E-3</c:v>
                </c:pt>
                <c:pt idx="104098" formatCode="0.00E+00">
                  <c:v>2.0799999999999998E-3</c:v>
                </c:pt>
                <c:pt idx="104099" formatCode="0.00E+00">
                  <c:v>2.0799999999999998E-3</c:v>
                </c:pt>
                <c:pt idx="104100" formatCode="0.00E+00">
                  <c:v>2.0799999999999998E-3</c:v>
                </c:pt>
                <c:pt idx="104101" formatCode="0.00E+00">
                  <c:v>2.0799999999999998E-3</c:v>
                </c:pt>
                <c:pt idx="104102" formatCode="0.00E+00">
                  <c:v>2.0799999999999998E-3</c:v>
                </c:pt>
                <c:pt idx="104103" formatCode="0.00E+00">
                  <c:v>2.0799999999999998E-3</c:v>
                </c:pt>
                <c:pt idx="104104" formatCode="0.00E+00">
                  <c:v>2.0799999999999998E-3</c:v>
                </c:pt>
                <c:pt idx="104105" formatCode="0.00E+00">
                  <c:v>2.0799999999999998E-3</c:v>
                </c:pt>
                <c:pt idx="104106" formatCode="0.00E+00">
                  <c:v>2.0799999999999998E-3</c:v>
                </c:pt>
                <c:pt idx="104107" formatCode="0.00E+00">
                  <c:v>2.0799999999999998E-3</c:v>
                </c:pt>
                <c:pt idx="104108" formatCode="0.00E+00">
                  <c:v>2.0799999999999998E-3</c:v>
                </c:pt>
                <c:pt idx="104109" formatCode="0.00E+00">
                  <c:v>2.0799999999999998E-3</c:v>
                </c:pt>
                <c:pt idx="104110" formatCode="0.00E+00">
                  <c:v>2.0799999999999998E-3</c:v>
                </c:pt>
                <c:pt idx="104111" formatCode="0.00E+00">
                  <c:v>2.0799999999999998E-3</c:v>
                </c:pt>
                <c:pt idx="104112" formatCode="0.00E+00">
                  <c:v>2.0799999999999998E-3</c:v>
                </c:pt>
                <c:pt idx="104113" formatCode="0.00E+00">
                  <c:v>2.0799999999999998E-3</c:v>
                </c:pt>
                <c:pt idx="104114" formatCode="0.00E+00">
                  <c:v>2.0799999999999998E-3</c:v>
                </c:pt>
                <c:pt idx="104115" formatCode="0.00E+00">
                  <c:v>2.0799999999999998E-3</c:v>
                </c:pt>
                <c:pt idx="104116" formatCode="0.00E+00">
                  <c:v>2.0799999999999998E-3</c:v>
                </c:pt>
                <c:pt idx="104117" formatCode="0.00E+00">
                  <c:v>2.0799999999999998E-3</c:v>
                </c:pt>
                <c:pt idx="104118" formatCode="0.00E+00">
                  <c:v>2.0799999999999998E-3</c:v>
                </c:pt>
                <c:pt idx="104119" formatCode="0.00E+00">
                  <c:v>2.0799999999999998E-3</c:v>
                </c:pt>
                <c:pt idx="104120" formatCode="0.00E+00">
                  <c:v>2.0799999999999998E-3</c:v>
                </c:pt>
                <c:pt idx="104121" formatCode="0.00E+00">
                  <c:v>2.0799999999999998E-3</c:v>
                </c:pt>
                <c:pt idx="104122" formatCode="0.00E+00">
                  <c:v>2.0799999999999998E-3</c:v>
                </c:pt>
                <c:pt idx="104123" formatCode="0.00E+00">
                  <c:v>2.0799999999999998E-3</c:v>
                </c:pt>
                <c:pt idx="104124" formatCode="0.00E+00">
                  <c:v>2.0799999999999998E-3</c:v>
                </c:pt>
                <c:pt idx="104125" formatCode="0.00E+00">
                  <c:v>2.0799999999999998E-3</c:v>
                </c:pt>
                <c:pt idx="104126" formatCode="0.00E+00">
                  <c:v>2.0799999999999998E-3</c:v>
                </c:pt>
                <c:pt idx="104127" formatCode="0.00E+00">
                  <c:v>2.0799999999999998E-3</c:v>
                </c:pt>
                <c:pt idx="104128" formatCode="0.00E+00">
                  <c:v>2.0799999999999998E-3</c:v>
                </c:pt>
                <c:pt idx="104129" formatCode="0.00E+00">
                  <c:v>2.0799999999999998E-3</c:v>
                </c:pt>
                <c:pt idx="104130" formatCode="0.00E+00">
                  <c:v>2.0799999999999998E-3</c:v>
                </c:pt>
                <c:pt idx="104131" formatCode="0.00E+00">
                  <c:v>2.0799999999999998E-3</c:v>
                </c:pt>
                <c:pt idx="104132" formatCode="0.00E+00">
                  <c:v>2.0799999999999998E-3</c:v>
                </c:pt>
                <c:pt idx="104133" formatCode="0.00E+00">
                  <c:v>2.0799999999999998E-3</c:v>
                </c:pt>
                <c:pt idx="104134" formatCode="0.00E+00">
                  <c:v>2.0799999999999998E-3</c:v>
                </c:pt>
                <c:pt idx="104135" formatCode="0.00E+00">
                  <c:v>2.0799999999999998E-3</c:v>
                </c:pt>
                <c:pt idx="104136" formatCode="0.00E+00">
                  <c:v>2.0799999999999998E-3</c:v>
                </c:pt>
                <c:pt idx="104137" formatCode="0.00E+00">
                  <c:v>2.0799999999999998E-3</c:v>
                </c:pt>
                <c:pt idx="104138" formatCode="0.00E+00">
                  <c:v>2.0799999999999998E-3</c:v>
                </c:pt>
                <c:pt idx="104139" formatCode="0.00E+00">
                  <c:v>2.0799999999999998E-3</c:v>
                </c:pt>
                <c:pt idx="104140" formatCode="0.00E+00">
                  <c:v>2.0799999999999998E-3</c:v>
                </c:pt>
                <c:pt idx="104141" formatCode="0.00E+00">
                  <c:v>2.0799999999999998E-3</c:v>
                </c:pt>
                <c:pt idx="104142" formatCode="0.00E+00">
                  <c:v>2.0799999999999998E-3</c:v>
                </c:pt>
                <c:pt idx="104143" formatCode="0.00E+00">
                  <c:v>2.0799999999999998E-3</c:v>
                </c:pt>
                <c:pt idx="104144" formatCode="0.00E+00">
                  <c:v>2.0799999999999998E-3</c:v>
                </c:pt>
                <c:pt idx="104145" formatCode="0.00E+00">
                  <c:v>2.0799999999999998E-3</c:v>
                </c:pt>
                <c:pt idx="104146" formatCode="0.00E+00">
                  <c:v>2.0799999999999998E-3</c:v>
                </c:pt>
                <c:pt idx="104147" formatCode="0.00E+00">
                  <c:v>2.0799999999999998E-3</c:v>
                </c:pt>
                <c:pt idx="104148" formatCode="0.00E+00">
                  <c:v>2.0799999999999998E-3</c:v>
                </c:pt>
                <c:pt idx="104149" formatCode="0.00E+00">
                  <c:v>2.0799999999999998E-3</c:v>
                </c:pt>
                <c:pt idx="104150" formatCode="0.00E+00">
                  <c:v>2.0799999999999998E-3</c:v>
                </c:pt>
                <c:pt idx="104151" formatCode="0.00E+00">
                  <c:v>2.0799999999999998E-3</c:v>
                </c:pt>
                <c:pt idx="104152" formatCode="0.00E+00">
                  <c:v>2.0799999999999998E-3</c:v>
                </c:pt>
                <c:pt idx="104153" formatCode="0.00E+00">
                  <c:v>2.0799999999999998E-3</c:v>
                </c:pt>
                <c:pt idx="104154" formatCode="0.00E+00">
                  <c:v>2.0799999999999998E-3</c:v>
                </c:pt>
                <c:pt idx="104155" formatCode="0.00E+00">
                  <c:v>2.0799999999999998E-3</c:v>
                </c:pt>
                <c:pt idx="104156" formatCode="0.00E+00">
                  <c:v>2.0799999999999998E-3</c:v>
                </c:pt>
                <c:pt idx="104157" formatCode="0.00E+00">
                  <c:v>2.0799999999999998E-3</c:v>
                </c:pt>
                <c:pt idx="104158" formatCode="0.00E+00">
                  <c:v>2.0799999999999998E-3</c:v>
                </c:pt>
                <c:pt idx="104159" formatCode="0.00E+00">
                  <c:v>2.0799999999999998E-3</c:v>
                </c:pt>
                <c:pt idx="104160" formatCode="0.00E+00">
                  <c:v>2.0799999999999998E-3</c:v>
                </c:pt>
                <c:pt idx="104161" formatCode="0.00E+00">
                  <c:v>2.0799999999999998E-3</c:v>
                </c:pt>
                <c:pt idx="104162" formatCode="0.00E+00">
                  <c:v>2.0799999999999998E-3</c:v>
                </c:pt>
                <c:pt idx="104163" formatCode="0.00E+00">
                  <c:v>2.0799999999999998E-3</c:v>
                </c:pt>
                <c:pt idx="104164" formatCode="0.00E+00">
                  <c:v>2.0799999999999998E-3</c:v>
                </c:pt>
                <c:pt idx="104165" formatCode="0.00E+00">
                  <c:v>2.0799999999999998E-3</c:v>
                </c:pt>
                <c:pt idx="104166" formatCode="0.00E+00">
                  <c:v>2.0799999999999998E-3</c:v>
                </c:pt>
                <c:pt idx="104167" formatCode="0.00E+00">
                  <c:v>2.0799999999999998E-3</c:v>
                </c:pt>
                <c:pt idx="104168" formatCode="0.00E+00">
                  <c:v>2.0799999999999998E-3</c:v>
                </c:pt>
                <c:pt idx="104169" formatCode="0.00E+00">
                  <c:v>2.0799999999999998E-3</c:v>
                </c:pt>
                <c:pt idx="104170" formatCode="0.00E+00">
                  <c:v>2.0799999999999998E-3</c:v>
                </c:pt>
                <c:pt idx="104171" formatCode="0.00E+00">
                  <c:v>2.0799999999999998E-3</c:v>
                </c:pt>
                <c:pt idx="104172" formatCode="0.00E+00">
                  <c:v>2.0799999999999998E-3</c:v>
                </c:pt>
                <c:pt idx="104173" formatCode="0.00E+00">
                  <c:v>2.0799999999999998E-3</c:v>
                </c:pt>
                <c:pt idx="104174" formatCode="0.00E+00">
                  <c:v>2.0799999999999998E-3</c:v>
                </c:pt>
                <c:pt idx="104175" formatCode="0.00E+00">
                  <c:v>2.0799999999999998E-3</c:v>
                </c:pt>
                <c:pt idx="104176" formatCode="0.00E+00">
                  <c:v>2.0799999999999998E-3</c:v>
                </c:pt>
                <c:pt idx="104177" formatCode="0.00E+00">
                  <c:v>2.0799999999999998E-3</c:v>
                </c:pt>
                <c:pt idx="104178" formatCode="0.00E+00">
                  <c:v>2.0799999999999998E-3</c:v>
                </c:pt>
                <c:pt idx="104179" formatCode="0.00E+00">
                  <c:v>2.0799999999999998E-3</c:v>
                </c:pt>
                <c:pt idx="104180" formatCode="0.00E+00">
                  <c:v>2.0799999999999998E-3</c:v>
                </c:pt>
                <c:pt idx="104181" formatCode="0.00E+00">
                  <c:v>2.0799999999999998E-3</c:v>
                </c:pt>
                <c:pt idx="104182" formatCode="0.00E+00">
                  <c:v>2.0799999999999998E-3</c:v>
                </c:pt>
                <c:pt idx="104183" formatCode="0.00E+00">
                  <c:v>2.0799999999999998E-3</c:v>
                </c:pt>
                <c:pt idx="104184" formatCode="0.00E+00">
                  <c:v>2.0799999999999998E-3</c:v>
                </c:pt>
                <c:pt idx="104185" formatCode="0.00E+00">
                  <c:v>2.0799999999999998E-3</c:v>
                </c:pt>
                <c:pt idx="104186" formatCode="0.00E+00">
                  <c:v>2.0799999999999998E-3</c:v>
                </c:pt>
                <c:pt idx="104187" formatCode="0.00E+00">
                  <c:v>2.0799999999999998E-3</c:v>
                </c:pt>
                <c:pt idx="104188" formatCode="0.00E+00">
                  <c:v>2.0799999999999998E-3</c:v>
                </c:pt>
                <c:pt idx="104189" formatCode="0.00E+00">
                  <c:v>2.0799999999999998E-3</c:v>
                </c:pt>
                <c:pt idx="104190" formatCode="0.00E+00">
                  <c:v>2.0799999999999998E-3</c:v>
                </c:pt>
                <c:pt idx="104191" formatCode="0.00E+00">
                  <c:v>2.0799999999999998E-3</c:v>
                </c:pt>
                <c:pt idx="104192" formatCode="0.00E+00">
                  <c:v>2.0799999999999998E-3</c:v>
                </c:pt>
                <c:pt idx="104193" formatCode="0.00E+00">
                  <c:v>2.0799999999999998E-3</c:v>
                </c:pt>
                <c:pt idx="104194" formatCode="0.00E+00">
                  <c:v>2.0799999999999998E-3</c:v>
                </c:pt>
                <c:pt idx="104195" formatCode="0.00E+00">
                  <c:v>2.0799999999999998E-3</c:v>
                </c:pt>
                <c:pt idx="104196" formatCode="0.00E+00">
                  <c:v>2.0799999999999998E-3</c:v>
                </c:pt>
                <c:pt idx="104197" formatCode="0.00E+00">
                  <c:v>2.0799999999999998E-3</c:v>
                </c:pt>
                <c:pt idx="104198" formatCode="0.00E+00">
                  <c:v>2.0799999999999998E-3</c:v>
                </c:pt>
                <c:pt idx="104199" formatCode="0.00E+00">
                  <c:v>2.0799999999999998E-3</c:v>
                </c:pt>
                <c:pt idx="104200" formatCode="0.00E+00">
                  <c:v>2.0799999999999998E-3</c:v>
                </c:pt>
                <c:pt idx="104201" formatCode="0.00E+00">
                  <c:v>2.0799999999999998E-3</c:v>
                </c:pt>
                <c:pt idx="104202" formatCode="0.00E+00">
                  <c:v>2.0799999999999998E-3</c:v>
                </c:pt>
                <c:pt idx="104203" formatCode="0.00E+00">
                  <c:v>2.0799999999999998E-3</c:v>
                </c:pt>
                <c:pt idx="104204" formatCode="0.00E+00">
                  <c:v>2.0799999999999998E-3</c:v>
                </c:pt>
                <c:pt idx="104205" formatCode="0.00E+00">
                  <c:v>2.0799999999999998E-3</c:v>
                </c:pt>
                <c:pt idx="104206" formatCode="0.00E+00">
                  <c:v>2.0799999999999998E-3</c:v>
                </c:pt>
                <c:pt idx="104207" formatCode="0.00E+00">
                  <c:v>2.0799999999999998E-3</c:v>
                </c:pt>
                <c:pt idx="104208" formatCode="0.00E+00">
                  <c:v>2.0799999999999998E-3</c:v>
                </c:pt>
                <c:pt idx="104209" formatCode="0.00E+00">
                  <c:v>2.0799999999999998E-3</c:v>
                </c:pt>
                <c:pt idx="104210" formatCode="0.00E+00">
                  <c:v>2.0799999999999998E-3</c:v>
                </c:pt>
                <c:pt idx="104211" formatCode="0.00E+00">
                  <c:v>2.0799999999999998E-3</c:v>
                </c:pt>
                <c:pt idx="104212" formatCode="0.00E+00">
                  <c:v>2.0799999999999998E-3</c:v>
                </c:pt>
                <c:pt idx="104213" formatCode="0.00E+00">
                  <c:v>2.0799999999999998E-3</c:v>
                </c:pt>
                <c:pt idx="104214" formatCode="0.00E+00">
                  <c:v>2.0799999999999998E-3</c:v>
                </c:pt>
                <c:pt idx="104215" formatCode="0.00E+00">
                  <c:v>2.0799999999999998E-3</c:v>
                </c:pt>
                <c:pt idx="104216" formatCode="0.00E+00">
                  <c:v>2.0799999999999998E-3</c:v>
                </c:pt>
                <c:pt idx="104217" formatCode="0.00E+00">
                  <c:v>2.0799999999999998E-3</c:v>
                </c:pt>
                <c:pt idx="104218" formatCode="0.00E+00">
                  <c:v>2.0799999999999998E-3</c:v>
                </c:pt>
                <c:pt idx="104219" formatCode="0.00E+00">
                  <c:v>2.0799999999999998E-3</c:v>
                </c:pt>
                <c:pt idx="104220" formatCode="0.00E+00">
                  <c:v>2.0799999999999998E-3</c:v>
                </c:pt>
                <c:pt idx="104221" formatCode="0.00E+00">
                  <c:v>2.0799999999999998E-3</c:v>
                </c:pt>
                <c:pt idx="104222" formatCode="0.00E+00">
                  <c:v>2.0799999999999998E-3</c:v>
                </c:pt>
                <c:pt idx="104223" formatCode="0.00E+00">
                  <c:v>2.0799999999999998E-3</c:v>
                </c:pt>
                <c:pt idx="104224" formatCode="0.00E+00">
                  <c:v>2.0799999999999998E-3</c:v>
                </c:pt>
                <c:pt idx="104225" formatCode="0.00E+00">
                  <c:v>2.0799999999999998E-3</c:v>
                </c:pt>
                <c:pt idx="104226" formatCode="0.00E+00">
                  <c:v>2.0799999999999998E-3</c:v>
                </c:pt>
                <c:pt idx="104227" formatCode="0.00E+00">
                  <c:v>2.0799999999999998E-3</c:v>
                </c:pt>
                <c:pt idx="104228" formatCode="0.00E+00">
                  <c:v>2.0799999999999998E-3</c:v>
                </c:pt>
                <c:pt idx="104229" formatCode="0.00E+00">
                  <c:v>2.0799999999999998E-3</c:v>
                </c:pt>
                <c:pt idx="104230" formatCode="0.00E+00">
                  <c:v>2.0799999999999998E-3</c:v>
                </c:pt>
                <c:pt idx="104231" formatCode="0.00E+00">
                  <c:v>2.0799999999999998E-3</c:v>
                </c:pt>
                <c:pt idx="104232" formatCode="0.00E+00">
                  <c:v>2.0799999999999998E-3</c:v>
                </c:pt>
                <c:pt idx="104233" formatCode="0.00E+00">
                  <c:v>2.0799999999999998E-3</c:v>
                </c:pt>
                <c:pt idx="104234" formatCode="0.00E+00">
                  <c:v>2.0799999999999998E-3</c:v>
                </c:pt>
                <c:pt idx="104235" formatCode="0.00E+00">
                  <c:v>2.0799999999999998E-3</c:v>
                </c:pt>
                <c:pt idx="104236" formatCode="0.00E+00">
                  <c:v>2.0799999999999998E-3</c:v>
                </c:pt>
                <c:pt idx="104237" formatCode="0.00E+00">
                  <c:v>2.0799999999999998E-3</c:v>
                </c:pt>
                <c:pt idx="104238" formatCode="0.00E+00">
                  <c:v>2.0799999999999998E-3</c:v>
                </c:pt>
                <c:pt idx="104239" formatCode="0.00E+00">
                  <c:v>2.0799999999999998E-3</c:v>
                </c:pt>
                <c:pt idx="104240" formatCode="0.00E+00">
                  <c:v>2.0799999999999998E-3</c:v>
                </c:pt>
                <c:pt idx="104241" formatCode="0.00E+00">
                  <c:v>2.0799999999999998E-3</c:v>
                </c:pt>
                <c:pt idx="104242" formatCode="0.00E+00">
                  <c:v>2.0799999999999998E-3</c:v>
                </c:pt>
                <c:pt idx="104243" formatCode="0.00E+00">
                  <c:v>2.0799999999999998E-3</c:v>
                </c:pt>
                <c:pt idx="104244" formatCode="0.00E+00">
                  <c:v>2.0799999999999998E-3</c:v>
                </c:pt>
                <c:pt idx="104245" formatCode="0.00E+00">
                  <c:v>2.0799999999999998E-3</c:v>
                </c:pt>
                <c:pt idx="104246" formatCode="0.00E+00">
                  <c:v>2.0799999999999998E-3</c:v>
                </c:pt>
                <c:pt idx="104247" formatCode="0.00E+00">
                  <c:v>2.0799999999999998E-3</c:v>
                </c:pt>
                <c:pt idx="104248" formatCode="0.00E+00">
                  <c:v>2.0799999999999998E-3</c:v>
                </c:pt>
                <c:pt idx="104249" formatCode="0.00E+00">
                  <c:v>2.0799999999999998E-3</c:v>
                </c:pt>
                <c:pt idx="104250" formatCode="0.00E+00">
                  <c:v>2.0799999999999998E-3</c:v>
                </c:pt>
                <c:pt idx="104251" formatCode="0.00E+00">
                  <c:v>2.0799999999999998E-3</c:v>
                </c:pt>
                <c:pt idx="104252" formatCode="0.00E+00">
                  <c:v>2.0799999999999998E-3</c:v>
                </c:pt>
                <c:pt idx="104253" formatCode="0.00E+00">
                  <c:v>2.0799999999999998E-3</c:v>
                </c:pt>
                <c:pt idx="104254" formatCode="0.00E+00">
                  <c:v>2.0799999999999998E-3</c:v>
                </c:pt>
                <c:pt idx="104255" formatCode="0.00E+00">
                  <c:v>2.0799999999999998E-3</c:v>
                </c:pt>
                <c:pt idx="104256" formatCode="0.00E+00">
                  <c:v>2.0799999999999998E-3</c:v>
                </c:pt>
                <c:pt idx="104257" formatCode="0.00E+00">
                  <c:v>2.0799999999999998E-3</c:v>
                </c:pt>
                <c:pt idx="104258" formatCode="0.00E+00">
                  <c:v>2.0799999999999998E-3</c:v>
                </c:pt>
                <c:pt idx="104259" formatCode="0.00E+00">
                  <c:v>2.0799999999999998E-3</c:v>
                </c:pt>
                <c:pt idx="104260" formatCode="0.00E+00">
                  <c:v>2.0799999999999998E-3</c:v>
                </c:pt>
                <c:pt idx="104261" formatCode="0.00E+00">
                  <c:v>2.0799999999999998E-3</c:v>
                </c:pt>
                <c:pt idx="104262" formatCode="0.00E+00">
                  <c:v>2.0799999999999998E-3</c:v>
                </c:pt>
                <c:pt idx="104263" formatCode="0.00E+00">
                  <c:v>2.0799999999999998E-3</c:v>
                </c:pt>
                <c:pt idx="104264" formatCode="0.00E+00">
                  <c:v>2.1299999999999999E-3</c:v>
                </c:pt>
                <c:pt idx="104265" formatCode="0.00E+00">
                  <c:v>2.7000000000000001E-3</c:v>
                </c:pt>
                <c:pt idx="104266" formatCode="0.00E+00">
                  <c:v>4.2100000000000002E-3</c:v>
                </c:pt>
                <c:pt idx="104267" formatCode="0.00E+00">
                  <c:v>4.7299999999999998E-3</c:v>
                </c:pt>
                <c:pt idx="104268" formatCode="0.00E+00">
                  <c:v>3.9500000000000004E-3</c:v>
                </c:pt>
                <c:pt idx="104269" formatCode="0.00E+00">
                  <c:v>4.0200000000000001E-3</c:v>
                </c:pt>
                <c:pt idx="104270" formatCode="0.00E+00">
                  <c:v>3.8400000000000001E-3</c:v>
                </c:pt>
                <c:pt idx="104271" formatCode="0.00E+00">
                  <c:v>3.64E-3</c:v>
                </c:pt>
                <c:pt idx="104272" formatCode="0.00E+00">
                  <c:v>3.65E-3</c:v>
                </c:pt>
                <c:pt idx="104273" formatCode="0.00E+00">
                  <c:v>3.4399999999999999E-3</c:v>
                </c:pt>
                <c:pt idx="104274" formatCode="0.00E+00">
                  <c:v>3.4499999999999999E-3</c:v>
                </c:pt>
                <c:pt idx="104275" formatCode="0.00E+00">
                  <c:v>3.31E-3</c:v>
                </c:pt>
                <c:pt idx="104276" formatCode="0.00E+00">
                  <c:v>3.2799999999999999E-3</c:v>
                </c:pt>
                <c:pt idx="104277" formatCode="0.00E+00">
                  <c:v>3.2100000000000002E-3</c:v>
                </c:pt>
                <c:pt idx="104278" formatCode="0.00E+00">
                  <c:v>3.14E-3</c:v>
                </c:pt>
                <c:pt idx="104279" formatCode="0.00E+00">
                  <c:v>3.1199999999999999E-3</c:v>
                </c:pt>
                <c:pt idx="104280" formatCode="0.00E+00">
                  <c:v>3.0500000000000002E-3</c:v>
                </c:pt>
                <c:pt idx="104281" formatCode="0.00E+00">
                  <c:v>3.0400000000000002E-3</c:v>
                </c:pt>
                <c:pt idx="104282" formatCode="0.00E+00">
                  <c:v>2.98E-3</c:v>
                </c:pt>
                <c:pt idx="104283" formatCode="0.00E+00">
                  <c:v>2.96E-3</c:v>
                </c:pt>
                <c:pt idx="104284" formatCode="0.00E+00">
                  <c:v>2.9299999999999999E-3</c:v>
                </c:pt>
                <c:pt idx="104285" formatCode="0.00E+00">
                  <c:v>2.8900000000000002E-3</c:v>
                </c:pt>
                <c:pt idx="104286" formatCode="0.00E+00">
                  <c:v>2.8800000000000002E-3</c:v>
                </c:pt>
                <c:pt idx="104287" formatCode="0.00E+00">
                  <c:v>2.8400000000000001E-3</c:v>
                </c:pt>
                <c:pt idx="104288" formatCode="0.00E+00">
                  <c:v>2.8300000000000001E-3</c:v>
                </c:pt>
                <c:pt idx="104289" formatCode="0.00E+00">
                  <c:v>2.8E-3</c:v>
                </c:pt>
                <c:pt idx="104290" formatCode="0.00E+00">
                  <c:v>2.7899999999999999E-3</c:v>
                </c:pt>
                <c:pt idx="104291" formatCode="0.00E+00">
                  <c:v>2.7699999999999999E-3</c:v>
                </c:pt>
                <c:pt idx="104292" formatCode="0.00E+00">
                  <c:v>2.7499999999999998E-3</c:v>
                </c:pt>
                <c:pt idx="104293" formatCode="0.00E+00">
                  <c:v>2.7399999999999998E-3</c:v>
                </c:pt>
                <c:pt idx="104294" formatCode="0.00E+00">
                  <c:v>2.7200000000000002E-3</c:v>
                </c:pt>
                <c:pt idx="104295" formatCode="0.00E+00">
                  <c:v>2.7100000000000002E-3</c:v>
                </c:pt>
                <c:pt idx="104296" formatCode="0.00E+00">
                  <c:v>2.6900000000000001E-3</c:v>
                </c:pt>
                <c:pt idx="104297" formatCode="0.00E+00">
                  <c:v>2.6800000000000001E-3</c:v>
                </c:pt>
                <c:pt idx="104298" formatCode="0.00E+00">
                  <c:v>2.6700000000000001E-3</c:v>
                </c:pt>
                <c:pt idx="104299" formatCode="0.00E+00">
                  <c:v>2.66E-3</c:v>
                </c:pt>
                <c:pt idx="104300" formatCode="0.00E+00">
                  <c:v>2.65E-3</c:v>
                </c:pt>
                <c:pt idx="104301" formatCode="0.00E+00">
                  <c:v>2.64E-3</c:v>
                </c:pt>
                <c:pt idx="104302" formatCode="0.00E+00">
                  <c:v>2.63E-3</c:v>
                </c:pt>
                <c:pt idx="104303" formatCode="0.00E+00">
                  <c:v>2.6199999999999999E-3</c:v>
                </c:pt>
                <c:pt idx="104304" formatCode="0.00E+00">
                  <c:v>2.6099999999999999E-3</c:v>
                </c:pt>
                <c:pt idx="104305" formatCode="0.00E+00">
                  <c:v>2.5999999999999999E-3</c:v>
                </c:pt>
                <c:pt idx="104306" formatCode="0.00E+00">
                  <c:v>2.5999999999999999E-3</c:v>
                </c:pt>
                <c:pt idx="104307" formatCode="0.00E+00">
                  <c:v>2.5899999999999999E-3</c:v>
                </c:pt>
                <c:pt idx="104308" formatCode="0.00E+00">
                  <c:v>2.5899999999999999E-3</c:v>
                </c:pt>
                <c:pt idx="104309" formatCode="0.00E+00">
                  <c:v>2.5799999999999998E-3</c:v>
                </c:pt>
                <c:pt idx="104310" formatCode="0.00E+00">
                  <c:v>2.5699999999999998E-3</c:v>
                </c:pt>
                <c:pt idx="104311" formatCode="0.00E+00">
                  <c:v>2.5699999999999998E-3</c:v>
                </c:pt>
                <c:pt idx="104312" formatCode="0.00E+00">
                  <c:v>2.5600000000000002E-3</c:v>
                </c:pt>
                <c:pt idx="104313" formatCode="0.00E+00">
                  <c:v>2.5600000000000002E-3</c:v>
                </c:pt>
                <c:pt idx="104314" formatCode="0.00E+00">
                  <c:v>2.5500000000000002E-3</c:v>
                </c:pt>
                <c:pt idx="104315" formatCode="0.00E+00">
                  <c:v>2.5400000000000002E-3</c:v>
                </c:pt>
                <c:pt idx="104316" formatCode="0.00E+00">
                  <c:v>2.5400000000000002E-3</c:v>
                </c:pt>
                <c:pt idx="104317" formatCode="0.00E+00">
                  <c:v>2.5400000000000002E-3</c:v>
                </c:pt>
                <c:pt idx="104318" formatCode="0.00E+00">
                  <c:v>2.5300000000000001E-3</c:v>
                </c:pt>
                <c:pt idx="104319" formatCode="0.00E+00">
                  <c:v>2.5300000000000001E-3</c:v>
                </c:pt>
                <c:pt idx="104320" formatCode="0.00E+00">
                  <c:v>2.5200000000000001E-3</c:v>
                </c:pt>
                <c:pt idx="104321" formatCode="0.00E+00">
                  <c:v>2.5200000000000001E-3</c:v>
                </c:pt>
                <c:pt idx="104322" formatCode="0.00E+00">
                  <c:v>2.5100000000000001E-3</c:v>
                </c:pt>
                <c:pt idx="104323" formatCode="0.00E+00">
                  <c:v>2.5100000000000001E-3</c:v>
                </c:pt>
                <c:pt idx="104324" formatCode="0.00E+00">
                  <c:v>2.5100000000000001E-3</c:v>
                </c:pt>
                <c:pt idx="104325" formatCode="0.00E+00">
                  <c:v>2.5000000000000001E-3</c:v>
                </c:pt>
                <c:pt idx="104326" formatCode="0.00E+00">
                  <c:v>2.5000000000000001E-3</c:v>
                </c:pt>
                <c:pt idx="104327" formatCode="0.00E+00">
                  <c:v>2.49E-3</c:v>
                </c:pt>
                <c:pt idx="104328" formatCode="0.00E+00">
                  <c:v>2.49E-3</c:v>
                </c:pt>
                <c:pt idx="104329" formatCode="0.00E+00">
                  <c:v>2.49E-3</c:v>
                </c:pt>
                <c:pt idx="104330" formatCode="0.00E+00">
                  <c:v>2.49E-3</c:v>
                </c:pt>
                <c:pt idx="104331" formatCode="0.00E+00">
                  <c:v>2.48E-3</c:v>
                </c:pt>
                <c:pt idx="104332" formatCode="0.00E+00">
                  <c:v>2.48E-3</c:v>
                </c:pt>
                <c:pt idx="104333" formatCode="0.00E+00">
                  <c:v>2.48E-3</c:v>
                </c:pt>
                <c:pt idx="104334" formatCode="0.00E+00">
                  <c:v>2.47E-3</c:v>
                </c:pt>
                <c:pt idx="104335" formatCode="0.00E+00">
                  <c:v>2.47E-3</c:v>
                </c:pt>
                <c:pt idx="104336" formatCode="0.00E+00">
                  <c:v>2.47E-3</c:v>
                </c:pt>
                <c:pt idx="104337" formatCode="0.00E+00">
                  <c:v>2.47E-3</c:v>
                </c:pt>
                <c:pt idx="104338" formatCode="0.00E+00">
                  <c:v>2.4599999999999999E-3</c:v>
                </c:pt>
                <c:pt idx="104339" formatCode="0.00E+00">
                  <c:v>2.4599999999999999E-3</c:v>
                </c:pt>
                <c:pt idx="104340" formatCode="0.00E+00">
                  <c:v>2.4599999999999999E-3</c:v>
                </c:pt>
                <c:pt idx="104341" formatCode="0.00E+00">
                  <c:v>2.4499999999999999E-3</c:v>
                </c:pt>
                <c:pt idx="104342" formatCode="0.00E+00">
                  <c:v>2.4499999999999999E-3</c:v>
                </c:pt>
                <c:pt idx="104343" formatCode="0.00E+00">
                  <c:v>2.4499999999999999E-3</c:v>
                </c:pt>
                <c:pt idx="104344" formatCode="0.00E+00">
                  <c:v>2.4499999999999999E-3</c:v>
                </c:pt>
                <c:pt idx="104345" formatCode="0.00E+00">
                  <c:v>2.4399999999999999E-3</c:v>
                </c:pt>
                <c:pt idx="104346" formatCode="0.00E+00">
                  <c:v>2.4399999999999999E-3</c:v>
                </c:pt>
                <c:pt idx="104347" formatCode="0.00E+00">
                  <c:v>2.4399999999999999E-3</c:v>
                </c:pt>
                <c:pt idx="104348" formatCode="0.00E+00">
                  <c:v>2.4399999999999999E-3</c:v>
                </c:pt>
                <c:pt idx="104349" formatCode="0.00E+00">
                  <c:v>2.4399999999999999E-3</c:v>
                </c:pt>
                <c:pt idx="104350" formatCode="0.00E+00">
                  <c:v>2.4299999999999999E-3</c:v>
                </c:pt>
                <c:pt idx="104351" formatCode="0.00E+00">
                  <c:v>2.4299999999999999E-3</c:v>
                </c:pt>
                <c:pt idx="104352" formatCode="0.00E+00">
                  <c:v>2.4299999999999999E-3</c:v>
                </c:pt>
                <c:pt idx="104353" formatCode="0.00E+00">
                  <c:v>2.4299999999999999E-3</c:v>
                </c:pt>
                <c:pt idx="104354" formatCode="0.00E+00">
                  <c:v>2.4199999999999998E-3</c:v>
                </c:pt>
                <c:pt idx="104355" formatCode="0.00E+00">
                  <c:v>2.4199999999999998E-3</c:v>
                </c:pt>
                <c:pt idx="104356" formatCode="0.00E+00">
                  <c:v>2.4199999999999998E-3</c:v>
                </c:pt>
                <c:pt idx="104357" formatCode="0.00E+00">
                  <c:v>2.4199999999999998E-3</c:v>
                </c:pt>
                <c:pt idx="104358" formatCode="0.00E+00">
                  <c:v>2.4199999999999998E-3</c:v>
                </c:pt>
                <c:pt idx="104359" formatCode="0.00E+00">
                  <c:v>2.4199999999999998E-3</c:v>
                </c:pt>
                <c:pt idx="104360" formatCode="0.00E+00">
                  <c:v>2.4099999999999998E-3</c:v>
                </c:pt>
                <c:pt idx="104361" formatCode="0.00E+00">
                  <c:v>2.4099999999999998E-3</c:v>
                </c:pt>
                <c:pt idx="104362" formatCode="0.00E+00">
                  <c:v>2.4099999999999998E-3</c:v>
                </c:pt>
                <c:pt idx="104363" formatCode="0.00E+00">
                  <c:v>2.4099999999999998E-3</c:v>
                </c:pt>
                <c:pt idx="104364" formatCode="0.00E+00">
                  <c:v>2.4099999999999998E-3</c:v>
                </c:pt>
                <c:pt idx="104365" formatCode="0.00E+00">
                  <c:v>2.3999999999999998E-3</c:v>
                </c:pt>
                <c:pt idx="104366" formatCode="0.00E+00">
                  <c:v>2.3999999999999998E-3</c:v>
                </c:pt>
                <c:pt idx="104367" formatCode="0.00E+00">
                  <c:v>2.3999999999999998E-3</c:v>
                </c:pt>
                <c:pt idx="104368" formatCode="0.00E+00">
                  <c:v>2.3999999999999998E-3</c:v>
                </c:pt>
                <c:pt idx="104369" formatCode="0.00E+00">
                  <c:v>2.3999999999999998E-3</c:v>
                </c:pt>
                <c:pt idx="104370" formatCode="0.00E+00">
                  <c:v>2.3999999999999998E-3</c:v>
                </c:pt>
                <c:pt idx="104371" formatCode="0.00E+00">
                  <c:v>2.3900000000000002E-3</c:v>
                </c:pt>
                <c:pt idx="104372" formatCode="0.00E+00">
                  <c:v>2.3900000000000002E-3</c:v>
                </c:pt>
                <c:pt idx="104373" formatCode="0.00E+00">
                  <c:v>2.3900000000000002E-3</c:v>
                </c:pt>
                <c:pt idx="104374" formatCode="0.00E+00">
                  <c:v>2.3900000000000002E-3</c:v>
                </c:pt>
                <c:pt idx="104375" formatCode="0.00E+00">
                  <c:v>2.3900000000000002E-3</c:v>
                </c:pt>
                <c:pt idx="104376" formatCode="0.00E+00">
                  <c:v>2.3900000000000002E-3</c:v>
                </c:pt>
                <c:pt idx="104377" formatCode="0.00E+00">
                  <c:v>2.3800000000000002E-3</c:v>
                </c:pt>
                <c:pt idx="104378" formatCode="0.00E+00">
                  <c:v>2.3800000000000002E-3</c:v>
                </c:pt>
                <c:pt idx="104379" formatCode="0.00E+00">
                  <c:v>2.3800000000000002E-3</c:v>
                </c:pt>
                <c:pt idx="104380" formatCode="0.00E+00">
                  <c:v>2.3800000000000002E-3</c:v>
                </c:pt>
                <c:pt idx="104381" formatCode="0.00E+00">
                  <c:v>2.3800000000000002E-3</c:v>
                </c:pt>
                <c:pt idx="104382" formatCode="0.00E+00">
                  <c:v>2.3800000000000002E-3</c:v>
                </c:pt>
                <c:pt idx="104383" formatCode="0.00E+00">
                  <c:v>2.3700000000000001E-3</c:v>
                </c:pt>
                <c:pt idx="104384" formatCode="0.00E+00">
                  <c:v>2.3700000000000001E-3</c:v>
                </c:pt>
                <c:pt idx="104385" formatCode="0.00E+00">
                  <c:v>2.3700000000000001E-3</c:v>
                </c:pt>
                <c:pt idx="104386" formatCode="0.00E+00">
                  <c:v>2.3700000000000001E-3</c:v>
                </c:pt>
                <c:pt idx="104387" formatCode="0.00E+00">
                  <c:v>2.3700000000000001E-3</c:v>
                </c:pt>
                <c:pt idx="104388" formatCode="0.00E+00">
                  <c:v>2.3700000000000001E-3</c:v>
                </c:pt>
                <c:pt idx="104389" formatCode="0.00E+00">
                  <c:v>2.3700000000000001E-3</c:v>
                </c:pt>
                <c:pt idx="104390" formatCode="0.00E+00">
                  <c:v>2.3600000000000001E-3</c:v>
                </c:pt>
                <c:pt idx="104391" formatCode="0.00E+00">
                  <c:v>2.3600000000000001E-3</c:v>
                </c:pt>
                <c:pt idx="104392" formatCode="0.00E+00">
                  <c:v>2.3600000000000001E-3</c:v>
                </c:pt>
                <c:pt idx="104393" formatCode="0.00E+00">
                  <c:v>2.3600000000000001E-3</c:v>
                </c:pt>
                <c:pt idx="104394" formatCode="0.00E+00">
                  <c:v>2.3600000000000001E-3</c:v>
                </c:pt>
                <c:pt idx="104395" formatCode="0.00E+00">
                  <c:v>2.3600000000000001E-3</c:v>
                </c:pt>
                <c:pt idx="104396" formatCode="0.00E+00">
                  <c:v>2.3600000000000001E-3</c:v>
                </c:pt>
                <c:pt idx="104397" formatCode="0.00E+00">
                  <c:v>2.3600000000000001E-3</c:v>
                </c:pt>
                <c:pt idx="104398" formatCode="0.00E+00">
                  <c:v>2.3500000000000001E-3</c:v>
                </c:pt>
                <c:pt idx="104399" formatCode="0.00E+00">
                  <c:v>2.3500000000000001E-3</c:v>
                </c:pt>
                <c:pt idx="104400" formatCode="0.00E+00">
                  <c:v>2.3500000000000001E-3</c:v>
                </c:pt>
                <c:pt idx="104401" formatCode="0.00E+00">
                  <c:v>2.3500000000000001E-3</c:v>
                </c:pt>
                <c:pt idx="104402" formatCode="0.00E+00">
                  <c:v>2.3500000000000001E-3</c:v>
                </c:pt>
                <c:pt idx="104403" formatCode="0.00E+00">
                  <c:v>2.3500000000000001E-3</c:v>
                </c:pt>
                <c:pt idx="104404" formatCode="0.00E+00">
                  <c:v>2.3500000000000001E-3</c:v>
                </c:pt>
                <c:pt idx="104405" formatCode="0.00E+00">
                  <c:v>2.3500000000000001E-3</c:v>
                </c:pt>
                <c:pt idx="104406" formatCode="0.00E+00">
                  <c:v>2.3400000000000001E-3</c:v>
                </c:pt>
                <c:pt idx="104407" formatCode="0.00E+00">
                  <c:v>2.3400000000000001E-3</c:v>
                </c:pt>
                <c:pt idx="104408" formatCode="0.00E+00">
                  <c:v>2.3400000000000001E-3</c:v>
                </c:pt>
                <c:pt idx="104409" formatCode="0.00E+00">
                  <c:v>2.3400000000000001E-3</c:v>
                </c:pt>
                <c:pt idx="104410" formatCode="0.00E+00">
                  <c:v>2.3400000000000001E-3</c:v>
                </c:pt>
                <c:pt idx="104411" formatCode="0.00E+00">
                  <c:v>2.3400000000000001E-3</c:v>
                </c:pt>
                <c:pt idx="104412" formatCode="0.00E+00">
                  <c:v>2.3400000000000001E-3</c:v>
                </c:pt>
                <c:pt idx="104413" formatCode="0.00E+00">
                  <c:v>2.3400000000000001E-3</c:v>
                </c:pt>
                <c:pt idx="104414" formatCode="0.00E+00">
                  <c:v>2.3400000000000001E-3</c:v>
                </c:pt>
                <c:pt idx="104415" formatCode="0.00E+00">
                  <c:v>2.33E-3</c:v>
                </c:pt>
                <c:pt idx="104416" formatCode="0.00E+00">
                  <c:v>2.33E-3</c:v>
                </c:pt>
                <c:pt idx="104417" formatCode="0.00E+00">
                  <c:v>2.33E-3</c:v>
                </c:pt>
                <c:pt idx="104418" formatCode="0.00E+00">
                  <c:v>2.33E-3</c:v>
                </c:pt>
                <c:pt idx="104419" formatCode="0.00E+00">
                  <c:v>2.33E-3</c:v>
                </c:pt>
                <c:pt idx="104420" formatCode="0.00E+00">
                  <c:v>2.33E-3</c:v>
                </c:pt>
                <c:pt idx="104421" formatCode="0.00E+00">
                  <c:v>2.33E-3</c:v>
                </c:pt>
                <c:pt idx="104422" formatCode="0.00E+00">
                  <c:v>2.33E-3</c:v>
                </c:pt>
                <c:pt idx="104423" formatCode="0.00E+00">
                  <c:v>2.32E-3</c:v>
                </c:pt>
                <c:pt idx="104424" formatCode="0.00E+00">
                  <c:v>2.32E-3</c:v>
                </c:pt>
                <c:pt idx="104425" formatCode="0.00E+00">
                  <c:v>2.32E-3</c:v>
                </c:pt>
                <c:pt idx="104426" formatCode="0.00E+00">
                  <c:v>2.32E-3</c:v>
                </c:pt>
                <c:pt idx="104427" formatCode="0.00E+00">
                  <c:v>2.32E-3</c:v>
                </c:pt>
                <c:pt idx="104428" formatCode="0.00E+00">
                  <c:v>2.32E-3</c:v>
                </c:pt>
                <c:pt idx="104429" formatCode="0.00E+00">
                  <c:v>2.32E-3</c:v>
                </c:pt>
                <c:pt idx="104430" formatCode="0.00E+00">
                  <c:v>2.32E-3</c:v>
                </c:pt>
                <c:pt idx="104431" formatCode="0.00E+00">
                  <c:v>2.32E-3</c:v>
                </c:pt>
                <c:pt idx="104432" formatCode="0.00E+00">
                  <c:v>2.31E-3</c:v>
                </c:pt>
                <c:pt idx="104433" formatCode="0.00E+00">
                  <c:v>2.31E-3</c:v>
                </c:pt>
                <c:pt idx="104434" formatCode="0.00E+00">
                  <c:v>2.31E-3</c:v>
                </c:pt>
                <c:pt idx="104435" formatCode="0.00E+00">
                  <c:v>2.31E-3</c:v>
                </c:pt>
                <c:pt idx="104436" formatCode="0.00E+00">
                  <c:v>2.31E-3</c:v>
                </c:pt>
                <c:pt idx="104437" formatCode="0.00E+00">
                  <c:v>2.31E-3</c:v>
                </c:pt>
                <c:pt idx="104438" formatCode="0.00E+00">
                  <c:v>2.31E-3</c:v>
                </c:pt>
                <c:pt idx="104439" formatCode="0.00E+00">
                  <c:v>2.31E-3</c:v>
                </c:pt>
                <c:pt idx="104440" formatCode="0.00E+00">
                  <c:v>2.31E-3</c:v>
                </c:pt>
                <c:pt idx="104441" formatCode="0.00E+00">
                  <c:v>2.31E-3</c:v>
                </c:pt>
                <c:pt idx="104442" formatCode="0.00E+00">
                  <c:v>2.31E-3</c:v>
                </c:pt>
                <c:pt idx="104443" formatCode="0.00E+00">
                  <c:v>2.3E-3</c:v>
                </c:pt>
                <c:pt idx="104444" formatCode="0.00E+00">
                  <c:v>2.3E-3</c:v>
                </c:pt>
                <c:pt idx="104445" formatCode="0.00E+00">
                  <c:v>2.3E-3</c:v>
                </c:pt>
                <c:pt idx="104446" formatCode="0.00E+00">
                  <c:v>2.3E-3</c:v>
                </c:pt>
                <c:pt idx="104447" formatCode="0.00E+00">
                  <c:v>2.3E-3</c:v>
                </c:pt>
                <c:pt idx="104448" formatCode="0.00E+00">
                  <c:v>2.3E-3</c:v>
                </c:pt>
                <c:pt idx="104449" formatCode="0.00E+00">
                  <c:v>2.3E-3</c:v>
                </c:pt>
                <c:pt idx="104450" formatCode="0.00E+00">
                  <c:v>2.3E-3</c:v>
                </c:pt>
                <c:pt idx="104451" formatCode="0.00E+00">
                  <c:v>2.3E-3</c:v>
                </c:pt>
                <c:pt idx="104452" formatCode="0.00E+00">
                  <c:v>2.3E-3</c:v>
                </c:pt>
                <c:pt idx="104453" formatCode="0.00E+00">
                  <c:v>2.3E-3</c:v>
                </c:pt>
                <c:pt idx="104454" formatCode="0.00E+00">
                  <c:v>2.2899999999999999E-3</c:v>
                </c:pt>
                <c:pt idx="104455" formatCode="0.00E+00">
                  <c:v>2.2899999999999999E-3</c:v>
                </c:pt>
                <c:pt idx="104456" formatCode="0.00E+00">
                  <c:v>2.2899999999999999E-3</c:v>
                </c:pt>
                <c:pt idx="104457" formatCode="0.00E+00">
                  <c:v>2.2899999999999999E-3</c:v>
                </c:pt>
                <c:pt idx="104458" formatCode="0.00E+00">
                  <c:v>2.2899999999999999E-3</c:v>
                </c:pt>
                <c:pt idx="104459" formatCode="0.00E+00">
                  <c:v>2.2899999999999999E-3</c:v>
                </c:pt>
                <c:pt idx="104460" formatCode="0.00E+00">
                  <c:v>2.2899999999999999E-3</c:v>
                </c:pt>
                <c:pt idx="104461" formatCode="0.00E+00">
                  <c:v>2.2899999999999999E-3</c:v>
                </c:pt>
                <c:pt idx="104462" formatCode="0.00E+00">
                  <c:v>2.2899999999999999E-3</c:v>
                </c:pt>
                <c:pt idx="104463" formatCode="0.00E+00">
                  <c:v>2.2899999999999999E-3</c:v>
                </c:pt>
                <c:pt idx="104464" formatCode="0.00E+00">
                  <c:v>2.2899999999999999E-3</c:v>
                </c:pt>
                <c:pt idx="104465" formatCode="0.00E+00">
                  <c:v>2.2899999999999999E-3</c:v>
                </c:pt>
                <c:pt idx="104466" formatCode="0.00E+00">
                  <c:v>2.2799999999999999E-3</c:v>
                </c:pt>
                <c:pt idx="104467" formatCode="0.00E+00">
                  <c:v>2.2799999999999999E-3</c:v>
                </c:pt>
                <c:pt idx="104468" formatCode="0.00E+00">
                  <c:v>2.2799999999999999E-3</c:v>
                </c:pt>
                <c:pt idx="104469" formatCode="0.00E+00">
                  <c:v>2.2799999999999999E-3</c:v>
                </c:pt>
                <c:pt idx="104470" formatCode="0.00E+00">
                  <c:v>2.2799999999999999E-3</c:v>
                </c:pt>
                <c:pt idx="104471" formatCode="0.00E+00">
                  <c:v>2.2799999999999999E-3</c:v>
                </c:pt>
                <c:pt idx="104472" formatCode="0.00E+00">
                  <c:v>2.2799999999999999E-3</c:v>
                </c:pt>
                <c:pt idx="104473" formatCode="0.00E+00">
                  <c:v>2.2799999999999999E-3</c:v>
                </c:pt>
                <c:pt idx="104474" formatCode="0.00E+00">
                  <c:v>2.2799999999999999E-3</c:v>
                </c:pt>
                <c:pt idx="104475" formatCode="0.00E+00">
                  <c:v>2.2799999999999999E-3</c:v>
                </c:pt>
                <c:pt idx="104476" formatCode="0.00E+00">
                  <c:v>2.2799999999999999E-3</c:v>
                </c:pt>
                <c:pt idx="104477" formatCode="0.00E+00">
                  <c:v>2.2799999999999999E-3</c:v>
                </c:pt>
                <c:pt idx="104478" formatCode="0.00E+00">
                  <c:v>2.2799999999999999E-3</c:v>
                </c:pt>
                <c:pt idx="104479" formatCode="0.00E+00">
                  <c:v>2.2699999999999999E-3</c:v>
                </c:pt>
                <c:pt idx="104480" formatCode="0.00E+00">
                  <c:v>2.2699999999999999E-3</c:v>
                </c:pt>
                <c:pt idx="104481" formatCode="0.00E+00">
                  <c:v>2.2699999999999999E-3</c:v>
                </c:pt>
                <c:pt idx="104482" formatCode="0.00E+00">
                  <c:v>2.2699999999999999E-3</c:v>
                </c:pt>
                <c:pt idx="104483" formatCode="0.00E+00">
                  <c:v>2.2699999999999999E-3</c:v>
                </c:pt>
                <c:pt idx="104484" formatCode="0.00E+00">
                  <c:v>2.2699999999999999E-3</c:v>
                </c:pt>
                <c:pt idx="104485" formatCode="0.00E+00">
                  <c:v>2.2699999999999999E-3</c:v>
                </c:pt>
                <c:pt idx="104486" formatCode="0.00E+00">
                  <c:v>2.2699999999999999E-3</c:v>
                </c:pt>
                <c:pt idx="104487" formatCode="0.00E+00">
                  <c:v>2.2699999999999999E-3</c:v>
                </c:pt>
                <c:pt idx="104488" formatCode="0.00E+00">
                  <c:v>2.2699999999999999E-3</c:v>
                </c:pt>
                <c:pt idx="104489" formatCode="0.00E+00">
                  <c:v>2.2699999999999999E-3</c:v>
                </c:pt>
                <c:pt idx="104490" formatCode="0.00E+00">
                  <c:v>2.2699999999999999E-3</c:v>
                </c:pt>
                <c:pt idx="104491" formatCode="0.00E+00">
                  <c:v>2.2699999999999999E-3</c:v>
                </c:pt>
                <c:pt idx="104492" formatCode="0.00E+00">
                  <c:v>2.2699999999999999E-3</c:v>
                </c:pt>
                <c:pt idx="104493" formatCode="0.00E+00">
                  <c:v>2.2699999999999999E-3</c:v>
                </c:pt>
                <c:pt idx="104494" formatCode="0.00E+00">
                  <c:v>2.2699999999999999E-3</c:v>
                </c:pt>
                <c:pt idx="104495" formatCode="0.00E+00">
                  <c:v>2.2599999999999999E-3</c:v>
                </c:pt>
                <c:pt idx="104496" formatCode="0.00E+00">
                  <c:v>2.2599999999999999E-3</c:v>
                </c:pt>
                <c:pt idx="104497" formatCode="0.00E+00">
                  <c:v>2.2599999999999999E-3</c:v>
                </c:pt>
                <c:pt idx="104498" formatCode="0.00E+00">
                  <c:v>2.2599999999999999E-3</c:v>
                </c:pt>
                <c:pt idx="104499" formatCode="0.00E+00">
                  <c:v>2.2599999999999999E-3</c:v>
                </c:pt>
                <c:pt idx="104500" formatCode="0.00E+00">
                  <c:v>2.2599999999999999E-3</c:v>
                </c:pt>
                <c:pt idx="104501" formatCode="0.00E+00">
                  <c:v>2.2599999999999999E-3</c:v>
                </c:pt>
                <c:pt idx="104502" formatCode="0.00E+00">
                  <c:v>2.2599999999999999E-3</c:v>
                </c:pt>
                <c:pt idx="104503" formatCode="0.00E+00">
                  <c:v>2.2599999999999999E-3</c:v>
                </c:pt>
                <c:pt idx="104504" formatCode="0.00E+00">
                  <c:v>2.2599999999999999E-3</c:v>
                </c:pt>
                <c:pt idx="104505" formatCode="0.00E+00">
                  <c:v>2.2599999999999999E-3</c:v>
                </c:pt>
                <c:pt idx="104506" formatCode="0.00E+00">
                  <c:v>2.2599999999999999E-3</c:v>
                </c:pt>
                <c:pt idx="104507" formatCode="0.00E+00">
                  <c:v>2.2599999999999999E-3</c:v>
                </c:pt>
                <c:pt idx="104508" formatCode="0.00E+00">
                  <c:v>2.2599999999999999E-3</c:v>
                </c:pt>
                <c:pt idx="104509" formatCode="0.00E+00">
                  <c:v>2.2499999999999998E-3</c:v>
                </c:pt>
                <c:pt idx="104510" formatCode="0.00E+00">
                  <c:v>2.2499999999999998E-3</c:v>
                </c:pt>
                <c:pt idx="104511" formatCode="0.00E+00">
                  <c:v>2.2499999999999998E-3</c:v>
                </c:pt>
                <c:pt idx="104512" formatCode="0.00E+00">
                  <c:v>2.2499999999999998E-3</c:v>
                </c:pt>
                <c:pt idx="104513" formatCode="0.00E+00">
                  <c:v>2.2499999999999998E-3</c:v>
                </c:pt>
                <c:pt idx="104514" formatCode="0.00E+00">
                  <c:v>2.2499999999999998E-3</c:v>
                </c:pt>
                <c:pt idx="104515" formatCode="0.00E+00">
                  <c:v>2.2499999999999998E-3</c:v>
                </c:pt>
                <c:pt idx="104516" formatCode="0.00E+00">
                  <c:v>2.2499999999999998E-3</c:v>
                </c:pt>
                <c:pt idx="104517" formatCode="0.00E+00">
                  <c:v>2.2499999999999998E-3</c:v>
                </c:pt>
                <c:pt idx="104518" formatCode="0.00E+00">
                  <c:v>2.2499999999999998E-3</c:v>
                </c:pt>
                <c:pt idx="104519" formatCode="0.00E+00">
                  <c:v>2.2499999999999998E-3</c:v>
                </c:pt>
                <c:pt idx="104520" formatCode="0.00E+00">
                  <c:v>2.2499999999999998E-3</c:v>
                </c:pt>
                <c:pt idx="104521" formatCode="0.00E+00">
                  <c:v>2.2499999999999998E-3</c:v>
                </c:pt>
                <c:pt idx="104522" formatCode="0.00E+00">
                  <c:v>2.2499999999999998E-3</c:v>
                </c:pt>
                <c:pt idx="104523" formatCode="0.00E+00">
                  <c:v>2.2499999999999998E-3</c:v>
                </c:pt>
                <c:pt idx="104524" formatCode="0.00E+00">
                  <c:v>2.2499999999999998E-3</c:v>
                </c:pt>
                <c:pt idx="104525" formatCode="0.00E+00">
                  <c:v>2.2399999999999998E-3</c:v>
                </c:pt>
                <c:pt idx="104526" formatCode="0.00E+00">
                  <c:v>2.2399999999999998E-3</c:v>
                </c:pt>
                <c:pt idx="104527" formatCode="0.00E+00">
                  <c:v>2.2399999999999998E-3</c:v>
                </c:pt>
                <c:pt idx="104528" formatCode="0.00E+00">
                  <c:v>2.2399999999999998E-3</c:v>
                </c:pt>
                <c:pt idx="104529" formatCode="0.00E+00">
                  <c:v>2.2399999999999998E-3</c:v>
                </c:pt>
                <c:pt idx="104530" formatCode="0.00E+00">
                  <c:v>2.2399999999999998E-3</c:v>
                </c:pt>
                <c:pt idx="104531" formatCode="0.00E+00">
                  <c:v>2.2399999999999998E-3</c:v>
                </c:pt>
                <c:pt idx="104532" formatCode="0.00E+00">
                  <c:v>2.2399999999999998E-3</c:v>
                </c:pt>
                <c:pt idx="104533" formatCode="0.00E+00">
                  <c:v>2.2399999999999998E-3</c:v>
                </c:pt>
                <c:pt idx="104534" formatCode="0.00E+00">
                  <c:v>2.2399999999999998E-3</c:v>
                </c:pt>
                <c:pt idx="104535" formatCode="0.00E+00">
                  <c:v>2.2399999999999998E-3</c:v>
                </c:pt>
                <c:pt idx="104536" formatCode="0.00E+00">
                  <c:v>2.2399999999999998E-3</c:v>
                </c:pt>
                <c:pt idx="104537" formatCode="0.00E+00">
                  <c:v>2.2399999999999998E-3</c:v>
                </c:pt>
                <c:pt idx="104538" formatCode="0.00E+00">
                  <c:v>2.2399999999999998E-3</c:v>
                </c:pt>
                <c:pt idx="104539" formatCode="0.00E+00">
                  <c:v>2.2399999999999998E-3</c:v>
                </c:pt>
                <c:pt idx="104540" formatCode="0.00E+00">
                  <c:v>2.2399999999999998E-3</c:v>
                </c:pt>
                <c:pt idx="104541" formatCode="0.00E+00">
                  <c:v>2.2399999999999998E-3</c:v>
                </c:pt>
                <c:pt idx="104542" formatCode="0.00E+00">
                  <c:v>2.2399999999999998E-3</c:v>
                </c:pt>
                <c:pt idx="104543" formatCode="0.00E+00">
                  <c:v>2.2399999999999998E-3</c:v>
                </c:pt>
                <c:pt idx="104544" formatCode="0.00E+00">
                  <c:v>2.2300000000000002E-3</c:v>
                </c:pt>
                <c:pt idx="104545" formatCode="0.00E+00">
                  <c:v>2.2300000000000002E-3</c:v>
                </c:pt>
                <c:pt idx="104546" formatCode="0.00E+00">
                  <c:v>2.2300000000000002E-3</c:v>
                </c:pt>
                <c:pt idx="104547" formatCode="0.00E+00">
                  <c:v>2.2300000000000002E-3</c:v>
                </c:pt>
                <c:pt idx="104548" formatCode="0.00E+00">
                  <c:v>2.2300000000000002E-3</c:v>
                </c:pt>
                <c:pt idx="104549" formatCode="0.00E+00">
                  <c:v>2.2300000000000002E-3</c:v>
                </c:pt>
                <c:pt idx="104550" formatCode="0.00E+00">
                  <c:v>2.2300000000000002E-3</c:v>
                </c:pt>
                <c:pt idx="104551" formatCode="0.00E+00">
                  <c:v>2.2300000000000002E-3</c:v>
                </c:pt>
                <c:pt idx="104552" formatCode="0.00E+00">
                  <c:v>2.2300000000000002E-3</c:v>
                </c:pt>
                <c:pt idx="104553" formatCode="0.00E+00">
                  <c:v>2.2300000000000002E-3</c:v>
                </c:pt>
                <c:pt idx="104554" formatCode="0.00E+00">
                  <c:v>2.2300000000000002E-3</c:v>
                </c:pt>
                <c:pt idx="104555" formatCode="0.00E+00">
                  <c:v>2.2300000000000002E-3</c:v>
                </c:pt>
                <c:pt idx="104556" formatCode="0.00E+00">
                  <c:v>2.2300000000000002E-3</c:v>
                </c:pt>
                <c:pt idx="104557" formatCode="0.00E+00">
                  <c:v>2.2300000000000002E-3</c:v>
                </c:pt>
                <c:pt idx="104558" formatCode="0.00E+00">
                  <c:v>2.2300000000000002E-3</c:v>
                </c:pt>
                <c:pt idx="104559" formatCode="0.00E+00">
                  <c:v>2.2300000000000002E-3</c:v>
                </c:pt>
                <c:pt idx="104560" formatCode="0.00E+00">
                  <c:v>2.2300000000000002E-3</c:v>
                </c:pt>
                <c:pt idx="104561" formatCode="0.00E+00">
                  <c:v>2.2300000000000002E-3</c:v>
                </c:pt>
                <c:pt idx="104562" formatCode="0.00E+00">
                  <c:v>2.2300000000000002E-3</c:v>
                </c:pt>
                <c:pt idx="104563" formatCode="0.00E+00">
                  <c:v>2.2300000000000002E-3</c:v>
                </c:pt>
                <c:pt idx="104564" formatCode="0.00E+00">
                  <c:v>2.2300000000000002E-3</c:v>
                </c:pt>
                <c:pt idx="104565" formatCode="0.00E+00">
                  <c:v>2.2200000000000002E-3</c:v>
                </c:pt>
                <c:pt idx="104566" formatCode="0.00E+00">
                  <c:v>2.2200000000000002E-3</c:v>
                </c:pt>
                <c:pt idx="104567" formatCode="0.00E+00">
                  <c:v>2.2200000000000002E-3</c:v>
                </c:pt>
                <c:pt idx="104568" formatCode="0.00E+00">
                  <c:v>2.2200000000000002E-3</c:v>
                </c:pt>
                <c:pt idx="104569" formatCode="0.00E+00">
                  <c:v>2.2200000000000002E-3</c:v>
                </c:pt>
                <c:pt idx="104570" formatCode="0.00E+00">
                  <c:v>2.2200000000000002E-3</c:v>
                </c:pt>
                <c:pt idx="104571" formatCode="0.00E+00">
                  <c:v>2.2200000000000002E-3</c:v>
                </c:pt>
                <c:pt idx="104572" formatCode="0.00E+00">
                  <c:v>2.2200000000000002E-3</c:v>
                </c:pt>
                <c:pt idx="104573" formatCode="0.00E+00">
                  <c:v>2.2200000000000002E-3</c:v>
                </c:pt>
                <c:pt idx="104574" formatCode="0.00E+00">
                  <c:v>2.2200000000000002E-3</c:v>
                </c:pt>
                <c:pt idx="104575" formatCode="0.00E+00">
                  <c:v>2.2200000000000002E-3</c:v>
                </c:pt>
                <c:pt idx="104576" formatCode="0.00E+00">
                  <c:v>2.2200000000000002E-3</c:v>
                </c:pt>
                <c:pt idx="104577" formatCode="0.00E+00">
                  <c:v>2.2200000000000002E-3</c:v>
                </c:pt>
                <c:pt idx="104578" formatCode="0.00E+00">
                  <c:v>2.2200000000000002E-3</c:v>
                </c:pt>
                <c:pt idx="104579" formatCode="0.00E+00">
                  <c:v>2.2200000000000002E-3</c:v>
                </c:pt>
                <c:pt idx="104580" formatCode="0.00E+00">
                  <c:v>2.2200000000000002E-3</c:v>
                </c:pt>
                <c:pt idx="104581" formatCode="0.00E+00">
                  <c:v>2.2200000000000002E-3</c:v>
                </c:pt>
                <c:pt idx="104582" formatCode="0.00E+00">
                  <c:v>2.2200000000000002E-3</c:v>
                </c:pt>
                <c:pt idx="104583" formatCode="0.00E+00">
                  <c:v>2.2200000000000002E-3</c:v>
                </c:pt>
                <c:pt idx="104584" formatCode="0.00E+00">
                  <c:v>2.2200000000000002E-3</c:v>
                </c:pt>
                <c:pt idx="104585" formatCode="0.00E+00">
                  <c:v>2.2200000000000002E-3</c:v>
                </c:pt>
                <c:pt idx="104586" formatCode="0.00E+00">
                  <c:v>2.2200000000000002E-3</c:v>
                </c:pt>
                <c:pt idx="104587" formatCode="0.00E+00">
                  <c:v>2.2200000000000002E-3</c:v>
                </c:pt>
                <c:pt idx="104588" formatCode="0.00E+00">
                  <c:v>2.2200000000000002E-3</c:v>
                </c:pt>
                <c:pt idx="104589" formatCode="0.00E+00">
                  <c:v>2.2100000000000002E-3</c:v>
                </c:pt>
                <c:pt idx="104590" formatCode="0.00E+00">
                  <c:v>2.2100000000000002E-3</c:v>
                </c:pt>
                <c:pt idx="104591" formatCode="0.00E+00">
                  <c:v>2.2100000000000002E-3</c:v>
                </c:pt>
                <c:pt idx="104592" formatCode="0.00E+00">
                  <c:v>2.2100000000000002E-3</c:v>
                </c:pt>
                <c:pt idx="104593" formatCode="0.00E+00">
                  <c:v>2.2100000000000002E-3</c:v>
                </c:pt>
                <c:pt idx="104594" formatCode="0.00E+00">
                  <c:v>2.2100000000000002E-3</c:v>
                </c:pt>
                <c:pt idx="104595" formatCode="0.00E+00">
                  <c:v>2.2100000000000002E-3</c:v>
                </c:pt>
                <c:pt idx="104596" formatCode="0.00E+00">
                  <c:v>2.2100000000000002E-3</c:v>
                </c:pt>
                <c:pt idx="104597" formatCode="0.00E+00">
                  <c:v>2.2100000000000002E-3</c:v>
                </c:pt>
                <c:pt idx="104598" formatCode="0.00E+00">
                  <c:v>2.2100000000000002E-3</c:v>
                </c:pt>
                <c:pt idx="104599" formatCode="0.00E+00">
                  <c:v>2.2100000000000002E-3</c:v>
                </c:pt>
                <c:pt idx="104600" formatCode="0.00E+00">
                  <c:v>2.2200000000000002E-3</c:v>
                </c:pt>
                <c:pt idx="104601" formatCode="0.00E+00">
                  <c:v>2.2200000000000002E-3</c:v>
                </c:pt>
                <c:pt idx="104602" formatCode="0.00E+00">
                  <c:v>2.2100000000000002E-3</c:v>
                </c:pt>
                <c:pt idx="104603" formatCode="0.00E+00">
                  <c:v>2.2100000000000002E-3</c:v>
                </c:pt>
                <c:pt idx="104604" formatCode="0.00E+00">
                  <c:v>2.2100000000000002E-3</c:v>
                </c:pt>
                <c:pt idx="104605" formatCode="0.00E+00">
                  <c:v>2.2100000000000002E-3</c:v>
                </c:pt>
                <c:pt idx="104606" formatCode="0.00E+00">
                  <c:v>2.2100000000000002E-3</c:v>
                </c:pt>
                <c:pt idx="104607" formatCode="0.00E+00">
                  <c:v>2.2100000000000002E-3</c:v>
                </c:pt>
                <c:pt idx="104608" formatCode="0.00E+00">
                  <c:v>2.2100000000000002E-3</c:v>
                </c:pt>
                <c:pt idx="104609" formatCode="0.00E+00">
                  <c:v>2.2100000000000002E-3</c:v>
                </c:pt>
                <c:pt idx="104610" formatCode="0.00E+00">
                  <c:v>2.2100000000000002E-3</c:v>
                </c:pt>
                <c:pt idx="104611" formatCode="0.00E+00">
                  <c:v>2.2100000000000002E-3</c:v>
                </c:pt>
                <c:pt idx="104612" formatCode="0.00E+00">
                  <c:v>2.2100000000000002E-3</c:v>
                </c:pt>
                <c:pt idx="104613" formatCode="0.00E+00">
                  <c:v>2.2100000000000002E-3</c:v>
                </c:pt>
                <c:pt idx="104614" formatCode="0.00E+00">
                  <c:v>2.2100000000000002E-3</c:v>
                </c:pt>
                <c:pt idx="104615" formatCode="0.00E+00">
                  <c:v>2.2100000000000002E-3</c:v>
                </c:pt>
                <c:pt idx="104616" formatCode="0.00E+00">
                  <c:v>2.2100000000000002E-3</c:v>
                </c:pt>
                <c:pt idx="104617" formatCode="0.00E+00">
                  <c:v>2.2100000000000002E-3</c:v>
                </c:pt>
                <c:pt idx="104618" formatCode="0.00E+00">
                  <c:v>2.2000000000000001E-3</c:v>
                </c:pt>
                <c:pt idx="104619" formatCode="0.00E+00">
                  <c:v>2.2000000000000001E-3</c:v>
                </c:pt>
                <c:pt idx="104620" formatCode="0.00E+00">
                  <c:v>2.2000000000000001E-3</c:v>
                </c:pt>
                <c:pt idx="104621" formatCode="0.00E+00">
                  <c:v>2.2000000000000001E-3</c:v>
                </c:pt>
                <c:pt idx="104622" formatCode="0.00E+00">
                  <c:v>2.2000000000000001E-3</c:v>
                </c:pt>
                <c:pt idx="104623" formatCode="0.00E+00">
                  <c:v>2.2000000000000001E-3</c:v>
                </c:pt>
                <c:pt idx="104624" formatCode="0.00E+00">
                  <c:v>2.2000000000000001E-3</c:v>
                </c:pt>
                <c:pt idx="104625" formatCode="0.00E+00">
                  <c:v>2.2000000000000001E-3</c:v>
                </c:pt>
                <c:pt idx="104626" formatCode="0.00E+00">
                  <c:v>2.2000000000000001E-3</c:v>
                </c:pt>
                <c:pt idx="104627" formatCode="0.00E+00">
                  <c:v>2.2000000000000001E-3</c:v>
                </c:pt>
                <c:pt idx="104628" formatCode="0.00E+00">
                  <c:v>2.2000000000000001E-3</c:v>
                </c:pt>
                <c:pt idx="104629" formatCode="0.00E+00">
                  <c:v>2.2000000000000001E-3</c:v>
                </c:pt>
                <c:pt idx="104630" formatCode="0.00E+00">
                  <c:v>2.2000000000000001E-3</c:v>
                </c:pt>
                <c:pt idx="104631" formatCode="0.00E+00">
                  <c:v>2.2000000000000001E-3</c:v>
                </c:pt>
                <c:pt idx="104632" formatCode="0.00E+00">
                  <c:v>2.2000000000000001E-3</c:v>
                </c:pt>
                <c:pt idx="104633" formatCode="0.00E+00">
                  <c:v>2.2000000000000001E-3</c:v>
                </c:pt>
                <c:pt idx="104634" formatCode="0.00E+00">
                  <c:v>2.2000000000000001E-3</c:v>
                </c:pt>
                <c:pt idx="104635" formatCode="0.00E+00">
                  <c:v>2.2000000000000001E-3</c:v>
                </c:pt>
                <c:pt idx="104636" formatCode="0.00E+00">
                  <c:v>2.2000000000000001E-3</c:v>
                </c:pt>
                <c:pt idx="104637" formatCode="0.00E+00">
                  <c:v>2.2000000000000001E-3</c:v>
                </c:pt>
                <c:pt idx="104638" formatCode="0.00E+00">
                  <c:v>2.2000000000000001E-3</c:v>
                </c:pt>
                <c:pt idx="104639" formatCode="0.00E+00">
                  <c:v>2.2000000000000001E-3</c:v>
                </c:pt>
                <c:pt idx="104640" formatCode="0.00E+00">
                  <c:v>2.2000000000000001E-3</c:v>
                </c:pt>
                <c:pt idx="104641" formatCode="0.00E+00">
                  <c:v>2.2000000000000001E-3</c:v>
                </c:pt>
                <c:pt idx="104642" formatCode="0.00E+00">
                  <c:v>2.2000000000000001E-3</c:v>
                </c:pt>
                <c:pt idx="104643" formatCode="0.00E+00">
                  <c:v>2.2000000000000001E-3</c:v>
                </c:pt>
                <c:pt idx="104644" formatCode="0.00E+00">
                  <c:v>2.2000000000000001E-3</c:v>
                </c:pt>
                <c:pt idx="104645" formatCode="0.00E+00">
                  <c:v>2.2000000000000001E-3</c:v>
                </c:pt>
                <c:pt idx="104646" formatCode="0.00E+00">
                  <c:v>2.2000000000000001E-3</c:v>
                </c:pt>
                <c:pt idx="104647" formatCode="0.00E+00">
                  <c:v>2.2000000000000001E-3</c:v>
                </c:pt>
                <c:pt idx="104648" formatCode="0.00E+00">
                  <c:v>2.2000000000000001E-3</c:v>
                </c:pt>
                <c:pt idx="104649" formatCode="0.00E+00">
                  <c:v>2.2000000000000001E-3</c:v>
                </c:pt>
                <c:pt idx="104650" formatCode="0.00E+00">
                  <c:v>2.2000000000000001E-3</c:v>
                </c:pt>
                <c:pt idx="104651" formatCode="0.00E+00">
                  <c:v>2.1900000000000001E-3</c:v>
                </c:pt>
                <c:pt idx="104652" formatCode="0.00E+00">
                  <c:v>2.1900000000000001E-3</c:v>
                </c:pt>
                <c:pt idx="104653" formatCode="0.00E+00">
                  <c:v>2.1900000000000001E-3</c:v>
                </c:pt>
                <c:pt idx="104654" formatCode="0.00E+00">
                  <c:v>2.1900000000000001E-3</c:v>
                </c:pt>
                <c:pt idx="104655" formatCode="0.00E+00">
                  <c:v>2.1900000000000001E-3</c:v>
                </c:pt>
                <c:pt idx="104656" formatCode="0.00E+00">
                  <c:v>2.1900000000000001E-3</c:v>
                </c:pt>
                <c:pt idx="104657" formatCode="0.00E+00">
                  <c:v>2.1900000000000001E-3</c:v>
                </c:pt>
                <c:pt idx="104658" formatCode="0.00E+00">
                  <c:v>2.1900000000000001E-3</c:v>
                </c:pt>
                <c:pt idx="104659" formatCode="0.00E+00">
                  <c:v>2.1900000000000001E-3</c:v>
                </c:pt>
                <c:pt idx="104660" formatCode="0.00E+00">
                  <c:v>2.1900000000000001E-3</c:v>
                </c:pt>
                <c:pt idx="104661" formatCode="0.00E+00">
                  <c:v>2.1900000000000001E-3</c:v>
                </c:pt>
                <c:pt idx="104662" formatCode="0.00E+00">
                  <c:v>2.1900000000000001E-3</c:v>
                </c:pt>
                <c:pt idx="104663" formatCode="0.00E+00">
                  <c:v>2.1900000000000001E-3</c:v>
                </c:pt>
                <c:pt idx="104664" formatCode="0.00E+00">
                  <c:v>2.1900000000000001E-3</c:v>
                </c:pt>
                <c:pt idx="104665" formatCode="0.00E+00">
                  <c:v>2.1900000000000001E-3</c:v>
                </c:pt>
                <c:pt idx="104666" formatCode="0.00E+00">
                  <c:v>2.1900000000000001E-3</c:v>
                </c:pt>
                <c:pt idx="104667" formatCode="0.00E+00">
                  <c:v>2.1900000000000001E-3</c:v>
                </c:pt>
                <c:pt idx="104668" formatCode="0.00E+00">
                  <c:v>2.1900000000000001E-3</c:v>
                </c:pt>
                <c:pt idx="104669" formatCode="0.00E+00">
                  <c:v>2.1900000000000001E-3</c:v>
                </c:pt>
                <c:pt idx="104670" formatCode="0.00E+00">
                  <c:v>2.1900000000000001E-3</c:v>
                </c:pt>
                <c:pt idx="104671" formatCode="0.00E+00">
                  <c:v>2.1900000000000001E-3</c:v>
                </c:pt>
                <c:pt idx="104672" formatCode="0.00E+00">
                  <c:v>2.1900000000000001E-3</c:v>
                </c:pt>
                <c:pt idx="104673" formatCode="0.00E+00">
                  <c:v>2.1900000000000001E-3</c:v>
                </c:pt>
                <c:pt idx="104674" formatCode="0.00E+00">
                  <c:v>2.1900000000000001E-3</c:v>
                </c:pt>
                <c:pt idx="104675" formatCode="0.00E+00">
                  <c:v>2.1900000000000001E-3</c:v>
                </c:pt>
                <c:pt idx="104676" formatCode="0.00E+00">
                  <c:v>2.1900000000000001E-3</c:v>
                </c:pt>
                <c:pt idx="104677" formatCode="0.00E+00">
                  <c:v>2.1900000000000001E-3</c:v>
                </c:pt>
                <c:pt idx="104678" formatCode="0.00E+00">
                  <c:v>2.1900000000000001E-3</c:v>
                </c:pt>
                <c:pt idx="104679" formatCode="0.00E+00">
                  <c:v>2.1900000000000001E-3</c:v>
                </c:pt>
                <c:pt idx="104680" formatCode="0.00E+00">
                  <c:v>2.1900000000000001E-3</c:v>
                </c:pt>
                <c:pt idx="104681" formatCode="0.00E+00">
                  <c:v>2.1900000000000001E-3</c:v>
                </c:pt>
                <c:pt idx="104682" formatCode="0.00E+00">
                  <c:v>2.1900000000000001E-3</c:v>
                </c:pt>
                <c:pt idx="104683" formatCode="0.00E+00">
                  <c:v>2.1900000000000001E-3</c:v>
                </c:pt>
                <c:pt idx="104684" formatCode="0.00E+00">
                  <c:v>2.1900000000000001E-3</c:v>
                </c:pt>
                <c:pt idx="104685" formatCode="0.00E+00">
                  <c:v>2.1900000000000001E-3</c:v>
                </c:pt>
                <c:pt idx="104686" formatCode="0.00E+00">
                  <c:v>2.1900000000000001E-3</c:v>
                </c:pt>
                <c:pt idx="104687" formatCode="0.00E+00">
                  <c:v>2.1900000000000001E-3</c:v>
                </c:pt>
                <c:pt idx="104688" formatCode="0.00E+00">
                  <c:v>2.1900000000000001E-3</c:v>
                </c:pt>
                <c:pt idx="104689" formatCode="0.00E+00">
                  <c:v>2.1900000000000001E-3</c:v>
                </c:pt>
                <c:pt idx="104690" formatCode="0.00E+00">
                  <c:v>2.1900000000000001E-3</c:v>
                </c:pt>
                <c:pt idx="104691" formatCode="0.00E+00">
                  <c:v>2.1900000000000001E-3</c:v>
                </c:pt>
                <c:pt idx="104692" formatCode="0.00E+00">
                  <c:v>2.1900000000000001E-3</c:v>
                </c:pt>
                <c:pt idx="104693" formatCode="0.00E+00">
                  <c:v>2.1800000000000001E-3</c:v>
                </c:pt>
                <c:pt idx="104694" formatCode="0.00E+00">
                  <c:v>2.1800000000000001E-3</c:v>
                </c:pt>
                <c:pt idx="104695" formatCode="0.00E+00">
                  <c:v>2.1800000000000001E-3</c:v>
                </c:pt>
                <c:pt idx="104696" formatCode="0.00E+00">
                  <c:v>2.1800000000000001E-3</c:v>
                </c:pt>
                <c:pt idx="104697" formatCode="0.00E+00">
                  <c:v>2.1800000000000001E-3</c:v>
                </c:pt>
                <c:pt idx="104698" formatCode="0.00E+00">
                  <c:v>2.1800000000000001E-3</c:v>
                </c:pt>
                <c:pt idx="104699" formatCode="0.00E+00">
                  <c:v>2.1800000000000001E-3</c:v>
                </c:pt>
                <c:pt idx="104700" formatCode="0.00E+00">
                  <c:v>2.1800000000000001E-3</c:v>
                </c:pt>
                <c:pt idx="104701" formatCode="0.00E+00">
                  <c:v>2.1800000000000001E-3</c:v>
                </c:pt>
                <c:pt idx="104702" formatCode="0.00E+00">
                  <c:v>2.1800000000000001E-3</c:v>
                </c:pt>
                <c:pt idx="104703" formatCode="0.00E+00">
                  <c:v>2.1800000000000001E-3</c:v>
                </c:pt>
                <c:pt idx="104704" formatCode="0.00E+00">
                  <c:v>2.1800000000000001E-3</c:v>
                </c:pt>
                <c:pt idx="104705" formatCode="0.00E+00">
                  <c:v>2.1800000000000001E-3</c:v>
                </c:pt>
                <c:pt idx="104706" formatCode="0.00E+00">
                  <c:v>2.1800000000000001E-3</c:v>
                </c:pt>
                <c:pt idx="104707" formatCode="0.00E+00">
                  <c:v>2.1800000000000001E-3</c:v>
                </c:pt>
                <c:pt idx="104708" formatCode="0.00E+00">
                  <c:v>2.1800000000000001E-3</c:v>
                </c:pt>
                <c:pt idx="104709" formatCode="0.00E+00">
                  <c:v>2.1800000000000001E-3</c:v>
                </c:pt>
                <c:pt idx="104710" formatCode="0.00E+00">
                  <c:v>2.1800000000000001E-3</c:v>
                </c:pt>
                <c:pt idx="104711" formatCode="0.00E+00">
                  <c:v>2.1800000000000001E-3</c:v>
                </c:pt>
                <c:pt idx="104712" formatCode="0.00E+00">
                  <c:v>2.1800000000000001E-3</c:v>
                </c:pt>
                <c:pt idx="104713" formatCode="0.00E+00">
                  <c:v>2.1800000000000001E-3</c:v>
                </c:pt>
                <c:pt idx="104714" formatCode="0.00E+00">
                  <c:v>2.1800000000000001E-3</c:v>
                </c:pt>
                <c:pt idx="104715" formatCode="0.00E+00">
                  <c:v>2.1800000000000001E-3</c:v>
                </c:pt>
                <c:pt idx="104716" formatCode="0.00E+00">
                  <c:v>2.1800000000000001E-3</c:v>
                </c:pt>
                <c:pt idx="104717" formatCode="0.00E+00">
                  <c:v>2.1800000000000001E-3</c:v>
                </c:pt>
                <c:pt idx="104718" formatCode="0.00E+00">
                  <c:v>2.1800000000000001E-3</c:v>
                </c:pt>
                <c:pt idx="104719" formatCode="0.00E+00">
                  <c:v>2.1800000000000001E-3</c:v>
                </c:pt>
                <c:pt idx="104720" formatCode="0.00E+00">
                  <c:v>2.1800000000000001E-3</c:v>
                </c:pt>
                <c:pt idx="104721" formatCode="0.00E+00">
                  <c:v>2.1800000000000001E-3</c:v>
                </c:pt>
                <c:pt idx="104722" formatCode="0.00E+00">
                  <c:v>2.1800000000000001E-3</c:v>
                </c:pt>
                <c:pt idx="104723" formatCode="0.00E+00">
                  <c:v>2.1800000000000001E-3</c:v>
                </c:pt>
                <c:pt idx="104724" formatCode="0.00E+00">
                  <c:v>2.1800000000000001E-3</c:v>
                </c:pt>
                <c:pt idx="104725" formatCode="0.00E+00">
                  <c:v>2.1800000000000001E-3</c:v>
                </c:pt>
                <c:pt idx="104726" formatCode="0.00E+00">
                  <c:v>2.1800000000000001E-3</c:v>
                </c:pt>
                <c:pt idx="104727" formatCode="0.00E+00">
                  <c:v>2.1800000000000001E-3</c:v>
                </c:pt>
                <c:pt idx="104728" formatCode="0.00E+00">
                  <c:v>2.1800000000000001E-3</c:v>
                </c:pt>
                <c:pt idx="104729" formatCode="0.00E+00">
                  <c:v>2.1800000000000001E-3</c:v>
                </c:pt>
                <c:pt idx="104730" formatCode="0.00E+00">
                  <c:v>2.1800000000000001E-3</c:v>
                </c:pt>
                <c:pt idx="104731" formatCode="0.00E+00">
                  <c:v>2.1800000000000001E-3</c:v>
                </c:pt>
                <c:pt idx="104732" formatCode="0.00E+00">
                  <c:v>2.1800000000000001E-3</c:v>
                </c:pt>
                <c:pt idx="104733" formatCode="0.00E+00">
                  <c:v>2.1800000000000001E-3</c:v>
                </c:pt>
                <c:pt idx="104734" formatCode="0.00E+00">
                  <c:v>2.1800000000000001E-3</c:v>
                </c:pt>
                <c:pt idx="104735" formatCode="0.00E+00">
                  <c:v>2.1800000000000001E-3</c:v>
                </c:pt>
                <c:pt idx="104736" formatCode="0.00E+00">
                  <c:v>2.1800000000000001E-3</c:v>
                </c:pt>
                <c:pt idx="104737" formatCode="0.00E+00">
                  <c:v>2.1800000000000001E-3</c:v>
                </c:pt>
                <c:pt idx="104738" formatCode="0.00E+00">
                  <c:v>2.1800000000000001E-3</c:v>
                </c:pt>
                <c:pt idx="104739" formatCode="0.00E+00">
                  <c:v>2.1800000000000001E-3</c:v>
                </c:pt>
                <c:pt idx="104740" formatCode="0.00E+00">
                  <c:v>2.1800000000000001E-3</c:v>
                </c:pt>
                <c:pt idx="104741" formatCode="0.00E+00">
                  <c:v>2.1800000000000001E-3</c:v>
                </c:pt>
                <c:pt idx="104742" formatCode="0.00E+00">
                  <c:v>2.1800000000000001E-3</c:v>
                </c:pt>
                <c:pt idx="104743" formatCode="0.00E+00">
                  <c:v>2.1800000000000001E-3</c:v>
                </c:pt>
                <c:pt idx="104744" formatCode="0.00E+00">
                  <c:v>2.1800000000000001E-3</c:v>
                </c:pt>
                <c:pt idx="104745" formatCode="0.00E+00">
                  <c:v>2.1800000000000001E-3</c:v>
                </c:pt>
                <c:pt idx="104746" formatCode="0.00E+00">
                  <c:v>2.1800000000000001E-3</c:v>
                </c:pt>
                <c:pt idx="104747" formatCode="0.00E+00">
                  <c:v>2.1800000000000001E-3</c:v>
                </c:pt>
                <c:pt idx="104748" formatCode="0.00E+00">
                  <c:v>2.1700000000000001E-3</c:v>
                </c:pt>
                <c:pt idx="104749" formatCode="0.00E+00">
                  <c:v>2.1800000000000001E-3</c:v>
                </c:pt>
                <c:pt idx="104750" formatCode="0.00E+00">
                  <c:v>2.1800000000000001E-3</c:v>
                </c:pt>
                <c:pt idx="104751" formatCode="0.00E+00">
                  <c:v>2.1700000000000001E-3</c:v>
                </c:pt>
                <c:pt idx="104752" formatCode="0.00E+00">
                  <c:v>2.1700000000000001E-3</c:v>
                </c:pt>
                <c:pt idx="104753" formatCode="0.00E+00">
                  <c:v>2.1800000000000001E-3</c:v>
                </c:pt>
                <c:pt idx="104754" formatCode="0.00E+00">
                  <c:v>2.1700000000000001E-3</c:v>
                </c:pt>
                <c:pt idx="104755" formatCode="0.00E+00">
                  <c:v>2.1700000000000001E-3</c:v>
                </c:pt>
                <c:pt idx="104756" formatCode="0.00E+00">
                  <c:v>2.1700000000000001E-3</c:v>
                </c:pt>
                <c:pt idx="104757" formatCode="0.00E+00">
                  <c:v>2.1700000000000001E-3</c:v>
                </c:pt>
                <c:pt idx="104758" formatCode="0.00E+00">
                  <c:v>2.1700000000000001E-3</c:v>
                </c:pt>
                <c:pt idx="104759" formatCode="0.00E+00">
                  <c:v>2.1700000000000001E-3</c:v>
                </c:pt>
                <c:pt idx="104760" formatCode="0.00E+00">
                  <c:v>2.1700000000000001E-3</c:v>
                </c:pt>
                <c:pt idx="104761" formatCode="0.00E+00">
                  <c:v>2.1700000000000001E-3</c:v>
                </c:pt>
                <c:pt idx="104762" formatCode="0.00E+00">
                  <c:v>2.1700000000000001E-3</c:v>
                </c:pt>
                <c:pt idx="104763" formatCode="0.00E+00">
                  <c:v>2.1700000000000001E-3</c:v>
                </c:pt>
                <c:pt idx="104764" formatCode="0.00E+00">
                  <c:v>2.1700000000000001E-3</c:v>
                </c:pt>
                <c:pt idx="104765" formatCode="0.00E+00">
                  <c:v>2.1700000000000001E-3</c:v>
                </c:pt>
                <c:pt idx="104766" formatCode="0.00E+00">
                  <c:v>2.1700000000000001E-3</c:v>
                </c:pt>
                <c:pt idx="104767" formatCode="0.00E+00">
                  <c:v>2.1700000000000001E-3</c:v>
                </c:pt>
                <c:pt idx="104768" formatCode="0.00E+00">
                  <c:v>2.1700000000000001E-3</c:v>
                </c:pt>
                <c:pt idx="104769" formatCode="0.00E+00">
                  <c:v>2.1700000000000001E-3</c:v>
                </c:pt>
                <c:pt idx="104770" formatCode="0.00E+00">
                  <c:v>2.1700000000000001E-3</c:v>
                </c:pt>
                <c:pt idx="104771" formatCode="0.00E+00">
                  <c:v>2.1700000000000001E-3</c:v>
                </c:pt>
                <c:pt idx="104772" formatCode="0.00E+00">
                  <c:v>2.1700000000000001E-3</c:v>
                </c:pt>
                <c:pt idx="104773" formatCode="0.00E+00">
                  <c:v>2.1700000000000001E-3</c:v>
                </c:pt>
                <c:pt idx="104774" formatCode="0.00E+00">
                  <c:v>2.1700000000000001E-3</c:v>
                </c:pt>
                <c:pt idx="104775" formatCode="0.00E+00">
                  <c:v>2.1700000000000001E-3</c:v>
                </c:pt>
                <c:pt idx="104776" formatCode="0.00E+00">
                  <c:v>2.1700000000000001E-3</c:v>
                </c:pt>
                <c:pt idx="104777" formatCode="0.00E+00">
                  <c:v>2.1700000000000001E-3</c:v>
                </c:pt>
                <c:pt idx="104778" formatCode="0.00E+00">
                  <c:v>2.1700000000000001E-3</c:v>
                </c:pt>
                <c:pt idx="104779" formatCode="0.00E+00">
                  <c:v>2.1700000000000001E-3</c:v>
                </c:pt>
                <c:pt idx="104780" formatCode="0.00E+00">
                  <c:v>2.1700000000000001E-3</c:v>
                </c:pt>
                <c:pt idx="104781" formatCode="0.00E+00">
                  <c:v>2.1700000000000001E-3</c:v>
                </c:pt>
                <c:pt idx="104782" formatCode="0.00E+00">
                  <c:v>2.1700000000000001E-3</c:v>
                </c:pt>
                <c:pt idx="104783" formatCode="0.00E+00">
                  <c:v>2.1700000000000001E-3</c:v>
                </c:pt>
                <c:pt idx="104784" formatCode="0.00E+00">
                  <c:v>2.1700000000000001E-3</c:v>
                </c:pt>
                <c:pt idx="104785" formatCode="0.00E+00">
                  <c:v>2.1700000000000001E-3</c:v>
                </c:pt>
                <c:pt idx="104786" formatCode="0.00E+00">
                  <c:v>2.1700000000000001E-3</c:v>
                </c:pt>
                <c:pt idx="104787" formatCode="0.00E+00">
                  <c:v>2.1700000000000001E-3</c:v>
                </c:pt>
                <c:pt idx="104788" formatCode="0.00E+00">
                  <c:v>2.1700000000000001E-3</c:v>
                </c:pt>
                <c:pt idx="104789" formatCode="0.00E+00">
                  <c:v>2.1700000000000001E-3</c:v>
                </c:pt>
                <c:pt idx="104790" formatCode="0.00E+00">
                  <c:v>2.1700000000000001E-3</c:v>
                </c:pt>
                <c:pt idx="104791" formatCode="0.00E+00">
                  <c:v>2.1700000000000001E-3</c:v>
                </c:pt>
                <c:pt idx="104792" formatCode="0.00E+00">
                  <c:v>2.1700000000000001E-3</c:v>
                </c:pt>
                <c:pt idx="104793" formatCode="0.00E+00">
                  <c:v>2.1700000000000001E-3</c:v>
                </c:pt>
                <c:pt idx="104794" formatCode="0.00E+00">
                  <c:v>2.1700000000000001E-3</c:v>
                </c:pt>
                <c:pt idx="104795" formatCode="0.00E+00">
                  <c:v>2.1700000000000001E-3</c:v>
                </c:pt>
                <c:pt idx="104796" formatCode="0.00E+00">
                  <c:v>2.1700000000000001E-3</c:v>
                </c:pt>
                <c:pt idx="104797" formatCode="0.00E+00">
                  <c:v>2.1700000000000001E-3</c:v>
                </c:pt>
                <c:pt idx="104798" formatCode="0.00E+00">
                  <c:v>2.1700000000000001E-3</c:v>
                </c:pt>
                <c:pt idx="104799" formatCode="0.00E+00">
                  <c:v>2.1700000000000001E-3</c:v>
                </c:pt>
                <c:pt idx="104800" formatCode="0.00E+00">
                  <c:v>2.1700000000000001E-3</c:v>
                </c:pt>
                <c:pt idx="104801" formatCode="0.00E+00">
                  <c:v>2.1700000000000001E-3</c:v>
                </c:pt>
                <c:pt idx="104802" formatCode="0.00E+00">
                  <c:v>2.1700000000000001E-3</c:v>
                </c:pt>
                <c:pt idx="104803" formatCode="0.00E+00">
                  <c:v>2.1700000000000001E-3</c:v>
                </c:pt>
                <c:pt idx="104804" formatCode="0.00E+00">
                  <c:v>2.1700000000000001E-3</c:v>
                </c:pt>
                <c:pt idx="104805" formatCode="0.00E+00">
                  <c:v>2.1700000000000001E-3</c:v>
                </c:pt>
                <c:pt idx="104806" formatCode="0.00E+00">
                  <c:v>2.1700000000000001E-3</c:v>
                </c:pt>
                <c:pt idx="104807" formatCode="0.00E+00">
                  <c:v>2.1700000000000001E-3</c:v>
                </c:pt>
                <c:pt idx="104808" formatCode="0.00E+00">
                  <c:v>2.1700000000000001E-3</c:v>
                </c:pt>
                <c:pt idx="104809" formatCode="0.00E+00">
                  <c:v>2.1700000000000001E-3</c:v>
                </c:pt>
                <c:pt idx="104810" formatCode="0.00E+00">
                  <c:v>2.1700000000000001E-3</c:v>
                </c:pt>
                <c:pt idx="104811" formatCode="0.00E+00">
                  <c:v>2.1700000000000001E-3</c:v>
                </c:pt>
                <c:pt idx="104812" formatCode="0.00E+00">
                  <c:v>2.1700000000000001E-3</c:v>
                </c:pt>
                <c:pt idx="104813" formatCode="0.00E+00">
                  <c:v>2.1700000000000001E-3</c:v>
                </c:pt>
                <c:pt idx="104814" formatCode="0.00E+00">
                  <c:v>2.1700000000000001E-3</c:v>
                </c:pt>
                <c:pt idx="104815" formatCode="0.00E+00">
                  <c:v>2.1700000000000001E-3</c:v>
                </c:pt>
                <c:pt idx="104816" formatCode="0.00E+00">
                  <c:v>2.1700000000000001E-3</c:v>
                </c:pt>
                <c:pt idx="104817" formatCode="0.00E+00">
                  <c:v>2.1700000000000001E-3</c:v>
                </c:pt>
                <c:pt idx="104818" formatCode="0.00E+00">
                  <c:v>2.1700000000000001E-3</c:v>
                </c:pt>
                <c:pt idx="104819" formatCode="0.00E+00">
                  <c:v>2.1700000000000001E-3</c:v>
                </c:pt>
                <c:pt idx="104820" formatCode="0.00E+00">
                  <c:v>2.1700000000000001E-3</c:v>
                </c:pt>
                <c:pt idx="104821" formatCode="0.00E+00">
                  <c:v>2.1700000000000001E-3</c:v>
                </c:pt>
                <c:pt idx="104822" formatCode="0.00E+00">
                  <c:v>2.1700000000000001E-3</c:v>
                </c:pt>
                <c:pt idx="104823" formatCode="0.00E+00">
                  <c:v>2.1700000000000001E-3</c:v>
                </c:pt>
                <c:pt idx="104824" formatCode="0.00E+00">
                  <c:v>2.1700000000000001E-3</c:v>
                </c:pt>
                <c:pt idx="104825" formatCode="0.00E+00">
                  <c:v>2.1700000000000001E-3</c:v>
                </c:pt>
                <c:pt idx="104826" formatCode="0.00E+00">
                  <c:v>2.1700000000000001E-3</c:v>
                </c:pt>
                <c:pt idx="104827" formatCode="0.00E+00">
                  <c:v>2.1700000000000001E-3</c:v>
                </c:pt>
                <c:pt idx="104828" formatCode="0.00E+00">
                  <c:v>2.1700000000000001E-3</c:v>
                </c:pt>
                <c:pt idx="104829" formatCode="0.00E+00">
                  <c:v>2.1700000000000001E-3</c:v>
                </c:pt>
                <c:pt idx="104830" formatCode="0.00E+00">
                  <c:v>2.1700000000000001E-3</c:v>
                </c:pt>
                <c:pt idx="104831" formatCode="0.00E+00">
                  <c:v>2.16E-3</c:v>
                </c:pt>
                <c:pt idx="104832" formatCode="0.00E+00">
                  <c:v>2.16E-3</c:v>
                </c:pt>
                <c:pt idx="104833" formatCode="0.00E+00">
                  <c:v>2.16E-3</c:v>
                </c:pt>
                <c:pt idx="104834" formatCode="0.00E+00">
                  <c:v>2.16E-3</c:v>
                </c:pt>
                <c:pt idx="104835" formatCode="0.00E+00">
                  <c:v>2.16E-3</c:v>
                </c:pt>
                <c:pt idx="104836" formatCode="0.00E+00">
                  <c:v>2.16E-3</c:v>
                </c:pt>
                <c:pt idx="104837" formatCode="0.00E+00">
                  <c:v>2.16E-3</c:v>
                </c:pt>
                <c:pt idx="104838" formatCode="0.00E+00">
                  <c:v>2.16E-3</c:v>
                </c:pt>
                <c:pt idx="104839" formatCode="0.00E+00">
                  <c:v>2.16E-3</c:v>
                </c:pt>
                <c:pt idx="104840" formatCode="0.00E+00">
                  <c:v>2.16E-3</c:v>
                </c:pt>
                <c:pt idx="104841" formatCode="0.00E+00">
                  <c:v>2.16E-3</c:v>
                </c:pt>
                <c:pt idx="104842" formatCode="0.00E+00">
                  <c:v>2.16E-3</c:v>
                </c:pt>
                <c:pt idx="104843" formatCode="0.00E+00">
                  <c:v>2.16E-3</c:v>
                </c:pt>
                <c:pt idx="104844" formatCode="0.00E+00">
                  <c:v>2.16E-3</c:v>
                </c:pt>
                <c:pt idx="104845" formatCode="0.00E+00">
                  <c:v>2.16E-3</c:v>
                </c:pt>
                <c:pt idx="104846" formatCode="0.00E+00">
                  <c:v>2.16E-3</c:v>
                </c:pt>
                <c:pt idx="104847" formatCode="0.00E+00">
                  <c:v>2.16E-3</c:v>
                </c:pt>
                <c:pt idx="104848" formatCode="0.00E+00">
                  <c:v>2.16E-3</c:v>
                </c:pt>
                <c:pt idx="104849" formatCode="0.00E+00">
                  <c:v>2.16E-3</c:v>
                </c:pt>
                <c:pt idx="104850" formatCode="0.00E+00">
                  <c:v>2.16E-3</c:v>
                </c:pt>
                <c:pt idx="104851" formatCode="0.00E+00">
                  <c:v>2.16E-3</c:v>
                </c:pt>
                <c:pt idx="104852" formatCode="0.00E+00">
                  <c:v>2.16E-3</c:v>
                </c:pt>
                <c:pt idx="104853" formatCode="0.00E+00">
                  <c:v>2.16E-3</c:v>
                </c:pt>
                <c:pt idx="104854" formatCode="0.00E+00">
                  <c:v>2.16E-3</c:v>
                </c:pt>
                <c:pt idx="104855" formatCode="0.00E+00">
                  <c:v>2.16E-3</c:v>
                </c:pt>
                <c:pt idx="104856" formatCode="0.00E+00">
                  <c:v>2.16E-3</c:v>
                </c:pt>
                <c:pt idx="104857" formatCode="0.00E+00">
                  <c:v>2.16E-3</c:v>
                </c:pt>
                <c:pt idx="104858" formatCode="0.00E+00">
                  <c:v>2.16E-3</c:v>
                </c:pt>
                <c:pt idx="104859" formatCode="0.00E+00">
                  <c:v>2.16E-3</c:v>
                </c:pt>
                <c:pt idx="104860" formatCode="0.00E+00">
                  <c:v>2.16E-3</c:v>
                </c:pt>
                <c:pt idx="104861" formatCode="0.00E+00">
                  <c:v>2.16E-3</c:v>
                </c:pt>
                <c:pt idx="104862" formatCode="0.00E+00">
                  <c:v>2.16E-3</c:v>
                </c:pt>
                <c:pt idx="104863" formatCode="0.00E+00">
                  <c:v>2.16E-3</c:v>
                </c:pt>
                <c:pt idx="104864" formatCode="0.00E+00">
                  <c:v>2.16E-3</c:v>
                </c:pt>
                <c:pt idx="104865" formatCode="0.00E+00">
                  <c:v>2.16E-3</c:v>
                </c:pt>
                <c:pt idx="104866" formatCode="0.00E+00">
                  <c:v>2.16E-3</c:v>
                </c:pt>
                <c:pt idx="104867" formatCode="0.00E+00">
                  <c:v>2.16E-3</c:v>
                </c:pt>
                <c:pt idx="104868" formatCode="0.00E+00">
                  <c:v>2.16E-3</c:v>
                </c:pt>
                <c:pt idx="104869" formatCode="0.00E+00">
                  <c:v>2.16E-3</c:v>
                </c:pt>
                <c:pt idx="104870" formatCode="0.00E+00">
                  <c:v>2.16E-3</c:v>
                </c:pt>
                <c:pt idx="104871" formatCode="0.00E+00">
                  <c:v>2.16E-3</c:v>
                </c:pt>
                <c:pt idx="104872" formatCode="0.00E+00">
                  <c:v>2.16E-3</c:v>
                </c:pt>
                <c:pt idx="104873" formatCode="0.00E+00">
                  <c:v>2.16E-3</c:v>
                </c:pt>
                <c:pt idx="104874" formatCode="0.00E+00">
                  <c:v>2.16E-3</c:v>
                </c:pt>
                <c:pt idx="104875" formatCode="0.00E+00">
                  <c:v>2.16E-3</c:v>
                </c:pt>
                <c:pt idx="104876" formatCode="0.00E+00">
                  <c:v>2.16E-3</c:v>
                </c:pt>
                <c:pt idx="104877" formatCode="0.00E+00">
                  <c:v>2.16E-3</c:v>
                </c:pt>
                <c:pt idx="104878" formatCode="0.00E+00">
                  <c:v>2.16E-3</c:v>
                </c:pt>
                <c:pt idx="104879" formatCode="0.00E+00">
                  <c:v>2.16E-3</c:v>
                </c:pt>
                <c:pt idx="104880" formatCode="0.00E+00">
                  <c:v>2.16E-3</c:v>
                </c:pt>
                <c:pt idx="104881" formatCode="0.00E+00">
                  <c:v>2.16E-3</c:v>
                </c:pt>
                <c:pt idx="104882" formatCode="0.00E+00">
                  <c:v>2.16E-3</c:v>
                </c:pt>
                <c:pt idx="104883" formatCode="0.00E+00">
                  <c:v>2.16E-3</c:v>
                </c:pt>
                <c:pt idx="104884" formatCode="0.00E+00">
                  <c:v>2.16E-3</c:v>
                </c:pt>
                <c:pt idx="104885" formatCode="0.00E+00">
                  <c:v>2.16E-3</c:v>
                </c:pt>
                <c:pt idx="104886" formatCode="0.00E+00">
                  <c:v>2.16E-3</c:v>
                </c:pt>
                <c:pt idx="104887" formatCode="0.00E+00">
                  <c:v>2.16E-3</c:v>
                </c:pt>
                <c:pt idx="104888" formatCode="0.00E+00">
                  <c:v>2.16E-3</c:v>
                </c:pt>
                <c:pt idx="104889" formatCode="0.00E+00">
                  <c:v>2.16E-3</c:v>
                </c:pt>
                <c:pt idx="104890" formatCode="0.00E+00">
                  <c:v>2.16E-3</c:v>
                </c:pt>
                <c:pt idx="104891" formatCode="0.00E+00">
                  <c:v>2.16E-3</c:v>
                </c:pt>
                <c:pt idx="104892" formatCode="0.00E+00">
                  <c:v>2.16E-3</c:v>
                </c:pt>
                <c:pt idx="104893" formatCode="0.00E+00">
                  <c:v>2.16E-3</c:v>
                </c:pt>
                <c:pt idx="104894" formatCode="0.00E+00">
                  <c:v>2.16E-3</c:v>
                </c:pt>
                <c:pt idx="104895" formatCode="0.00E+00">
                  <c:v>2.16E-3</c:v>
                </c:pt>
                <c:pt idx="104896" formatCode="0.00E+00">
                  <c:v>2.16E-3</c:v>
                </c:pt>
                <c:pt idx="104897" formatCode="0.00E+00">
                  <c:v>2.16E-3</c:v>
                </c:pt>
                <c:pt idx="104898" formatCode="0.00E+00">
                  <c:v>2.16E-3</c:v>
                </c:pt>
                <c:pt idx="104899" formatCode="0.00E+00">
                  <c:v>2.16E-3</c:v>
                </c:pt>
                <c:pt idx="104900" formatCode="0.00E+00">
                  <c:v>2.16E-3</c:v>
                </c:pt>
                <c:pt idx="104901" formatCode="0.00E+00">
                  <c:v>2.16E-3</c:v>
                </c:pt>
                <c:pt idx="104902" formatCode="0.00E+00">
                  <c:v>2.16E-3</c:v>
                </c:pt>
                <c:pt idx="104903" formatCode="0.00E+00">
                  <c:v>2.16E-3</c:v>
                </c:pt>
                <c:pt idx="104904" formatCode="0.00E+00">
                  <c:v>2.16E-3</c:v>
                </c:pt>
                <c:pt idx="104905" formatCode="0.00E+00">
                  <c:v>2.16E-3</c:v>
                </c:pt>
                <c:pt idx="104906" formatCode="0.00E+00">
                  <c:v>2.16E-3</c:v>
                </c:pt>
                <c:pt idx="104907" formatCode="0.00E+00">
                  <c:v>2.16E-3</c:v>
                </c:pt>
                <c:pt idx="104908" formatCode="0.00E+00">
                  <c:v>2.16E-3</c:v>
                </c:pt>
                <c:pt idx="104909" formatCode="0.00E+00">
                  <c:v>2.16E-3</c:v>
                </c:pt>
                <c:pt idx="104910" formatCode="0.00E+00">
                  <c:v>2.16E-3</c:v>
                </c:pt>
                <c:pt idx="104911" formatCode="0.00E+00">
                  <c:v>2.16E-3</c:v>
                </c:pt>
                <c:pt idx="104912" formatCode="0.00E+00">
                  <c:v>2.16E-3</c:v>
                </c:pt>
                <c:pt idx="104913" formatCode="0.00E+00">
                  <c:v>2.16E-3</c:v>
                </c:pt>
                <c:pt idx="104914" formatCode="0.00E+00">
                  <c:v>2.16E-3</c:v>
                </c:pt>
                <c:pt idx="104915" formatCode="0.00E+00">
                  <c:v>2.16E-3</c:v>
                </c:pt>
                <c:pt idx="104916" formatCode="0.00E+00">
                  <c:v>2.16E-3</c:v>
                </c:pt>
                <c:pt idx="104917" formatCode="0.00E+00">
                  <c:v>2.16E-3</c:v>
                </c:pt>
                <c:pt idx="104918" formatCode="0.00E+00">
                  <c:v>2.16E-3</c:v>
                </c:pt>
                <c:pt idx="104919" formatCode="0.00E+00">
                  <c:v>2.16E-3</c:v>
                </c:pt>
                <c:pt idx="104920" formatCode="0.00E+00">
                  <c:v>2.16E-3</c:v>
                </c:pt>
                <c:pt idx="104921" formatCode="0.00E+00">
                  <c:v>2.16E-3</c:v>
                </c:pt>
                <c:pt idx="104922" formatCode="0.00E+00">
                  <c:v>2.16E-3</c:v>
                </c:pt>
                <c:pt idx="104923" formatCode="0.00E+00">
                  <c:v>2.16E-3</c:v>
                </c:pt>
                <c:pt idx="104924" formatCode="0.00E+00">
                  <c:v>2.16E-3</c:v>
                </c:pt>
                <c:pt idx="104925" formatCode="0.00E+00">
                  <c:v>2.16E-3</c:v>
                </c:pt>
                <c:pt idx="104926" formatCode="0.00E+00">
                  <c:v>2.16E-3</c:v>
                </c:pt>
                <c:pt idx="104927" formatCode="0.00E+00">
                  <c:v>2.16E-3</c:v>
                </c:pt>
                <c:pt idx="104928" formatCode="0.00E+00">
                  <c:v>2.16E-3</c:v>
                </c:pt>
                <c:pt idx="104929" formatCode="0.00E+00">
                  <c:v>2.16E-3</c:v>
                </c:pt>
                <c:pt idx="104930" formatCode="0.00E+00">
                  <c:v>2.16E-3</c:v>
                </c:pt>
                <c:pt idx="104931" formatCode="0.00E+00">
                  <c:v>2.16E-3</c:v>
                </c:pt>
                <c:pt idx="104932" formatCode="0.00E+00">
                  <c:v>2.16E-3</c:v>
                </c:pt>
                <c:pt idx="104933" formatCode="0.00E+00">
                  <c:v>2.16E-3</c:v>
                </c:pt>
                <c:pt idx="104934" formatCode="0.00E+00">
                  <c:v>2.16E-3</c:v>
                </c:pt>
                <c:pt idx="104935" formatCode="0.00E+00">
                  <c:v>2.16E-3</c:v>
                </c:pt>
                <c:pt idx="104936" formatCode="0.00E+00">
                  <c:v>2.16E-3</c:v>
                </c:pt>
                <c:pt idx="104937" formatCode="0.00E+00">
                  <c:v>2.16E-3</c:v>
                </c:pt>
                <c:pt idx="104938" formatCode="0.00E+00">
                  <c:v>2.16E-3</c:v>
                </c:pt>
                <c:pt idx="104939" formatCode="0.00E+00">
                  <c:v>2.16E-3</c:v>
                </c:pt>
                <c:pt idx="104940" formatCode="0.00E+00">
                  <c:v>2.16E-3</c:v>
                </c:pt>
                <c:pt idx="104941" formatCode="0.00E+00">
                  <c:v>2.16E-3</c:v>
                </c:pt>
                <c:pt idx="104942" formatCode="0.00E+00">
                  <c:v>2.16E-3</c:v>
                </c:pt>
                <c:pt idx="104943" formatCode="0.00E+00">
                  <c:v>2.16E-3</c:v>
                </c:pt>
                <c:pt idx="104944" formatCode="0.00E+00">
                  <c:v>2.16E-3</c:v>
                </c:pt>
                <c:pt idx="104945" formatCode="0.00E+00">
                  <c:v>2.16E-3</c:v>
                </c:pt>
                <c:pt idx="104946" formatCode="0.00E+00">
                  <c:v>2.16E-3</c:v>
                </c:pt>
                <c:pt idx="104947" formatCode="0.00E+00">
                  <c:v>2.16E-3</c:v>
                </c:pt>
                <c:pt idx="104948" formatCode="0.00E+00">
                  <c:v>2.16E-3</c:v>
                </c:pt>
                <c:pt idx="104949" formatCode="0.00E+00">
                  <c:v>2.16E-3</c:v>
                </c:pt>
                <c:pt idx="104950" formatCode="0.00E+00">
                  <c:v>2.16E-3</c:v>
                </c:pt>
                <c:pt idx="104951" formatCode="0.00E+00">
                  <c:v>2.16E-3</c:v>
                </c:pt>
                <c:pt idx="104952" formatCode="0.00E+00">
                  <c:v>2.16E-3</c:v>
                </c:pt>
                <c:pt idx="104953" formatCode="0.00E+00">
                  <c:v>2.16E-3</c:v>
                </c:pt>
                <c:pt idx="104954" formatCode="0.00E+00">
                  <c:v>2.16E-3</c:v>
                </c:pt>
                <c:pt idx="104955" formatCode="0.00E+00">
                  <c:v>2.16E-3</c:v>
                </c:pt>
                <c:pt idx="104956" formatCode="0.00E+00">
                  <c:v>2.16E-3</c:v>
                </c:pt>
                <c:pt idx="104957" formatCode="0.00E+00">
                  <c:v>2.16E-3</c:v>
                </c:pt>
                <c:pt idx="104958" formatCode="0.00E+00">
                  <c:v>2.16E-3</c:v>
                </c:pt>
                <c:pt idx="104959" formatCode="0.00E+00">
                  <c:v>2.16E-3</c:v>
                </c:pt>
                <c:pt idx="104960" formatCode="0.00E+00">
                  <c:v>2.16E-3</c:v>
                </c:pt>
                <c:pt idx="104961" formatCode="0.00E+00">
                  <c:v>2.16E-3</c:v>
                </c:pt>
                <c:pt idx="104962" formatCode="0.00E+00">
                  <c:v>2.16E-3</c:v>
                </c:pt>
                <c:pt idx="104963" formatCode="0.00E+00">
                  <c:v>2.16E-3</c:v>
                </c:pt>
                <c:pt idx="104964" formatCode="0.00E+00">
                  <c:v>2.16E-3</c:v>
                </c:pt>
                <c:pt idx="104965" formatCode="0.00E+00">
                  <c:v>2.16E-3</c:v>
                </c:pt>
                <c:pt idx="104966" formatCode="0.00E+00">
                  <c:v>2.16E-3</c:v>
                </c:pt>
                <c:pt idx="104967" formatCode="0.00E+00">
                  <c:v>2.16E-3</c:v>
                </c:pt>
                <c:pt idx="104968" formatCode="0.00E+00">
                  <c:v>2.15E-3</c:v>
                </c:pt>
                <c:pt idx="104969" formatCode="0.00E+00">
                  <c:v>2.15E-3</c:v>
                </c:pt>
                <c:pt idx="104970" formatCode="0.00E+00">
                  <c:v>2.15E-3</c:v>
                </c:pt>
                <c:pt idx="104971" formatCode="0.00E+00">
                  <c:v>2.16E-3</c:v>
                </c:pt>
                <c:pt idx="104972" formatCode="0.00E+00">
                  <c:v>2.15E-3</c:v>
                </c:pt>
                <c:pt idx="104973" formatCode="0.00E+00">
                  <c:v>2.15E-3</c:v>
                </c:pt>
                <c:pt idx="104974" formatCode="0.00E+00">
                  <c:v>2.15E-3</c:v>
                </c:pt>
                <c:pt idx="104975" formatCode="0.00E+00">
                  <c:v>2.15E-3</c:v>
                </c:pt>
                <c:pt idx="104976" formatCode="0.00E+00">
                  <c:v>2.15E-3</c:v>
                </c:pt>
                <c:pt idx="104977" formatCode="0.00E+00">
                  <c:v>2.15E-3</c:v>
                </c:pt>
                <c:pt idx="104978" formatCode="0.00E+00">
                  <c:v>2.15E-3</c:v>
                </c:pt>
                <c:pt idx="104979" formatCode="0.00E+00">
                  <c:v>2.15E-3</c:v>
                </c:pt>
                <c:pt idx="104980" formatCode="0.00E+00">
                  <c:v>2.15E-3</c:v>
                </c:pt>
                <c:pt idx="104981" formatCode="0.00E+00">
                  <c:v>2.15E-3</c:v>
                </c:pt>
                <c:pt idx="104982" formatCode="0.00E+00">
                  <c:v>2.15E-3</c:v>
                </c:pt>
                <c:pt idx="104983" formatCode="0.00E+00">
                  <c:v>2.15E-3</c:v>
                </c:pt>
                <c:pt idx="104984" formatCode="0.00E+00">
                  <c:v>2.15E-3</c:v>
                </c:pt>
                <c:pt idx="104985" formatCode="0.00E+00">
                  <c:v>2.15E-3</c:v>
                </c:pt>
                <c:pt idx="104986" formatCode="0.00E+00">
                  <c:v>2.15E-3</c:v>
                </c:pt>
                <c:pt idx="104987" formatCode="0.00E+00">
                  <c:v>2.15E-3</c:v>
                </c:pt>
                <c:pt idx="104988" formatCode="0.00E+00">
                  <c:v>2.15E-3</c:v>
                </c:pt>
                <c:pt idx="104989" formatCode="0.00E+00">
                  <c:v>2.15E-3</c:v>
                </c:pt>
                <c:pt idx="104990" formatCode="0.00E+00">
                  <c:v>2.15E-3</c:v>
                </c:pt>
                <c:pt idx="104991" formatCode="0.00E+00">
                  <c:v>2.15E-3</c:v>
                </c:pt>
                <c:pt idx="104992" formatCode="0.00E+00">
                  <c:v>2.15E-3</c:v>
                </c:pt>
                <c:pt idx="104993" formatCode="0.00E+00">
                  <c:v>2.15E-3</c:v>
                </c:pt>
                <c:pt idx="104994" formatCode="0.00E+00">
                  <c:v>2.15E-3</c:v>
                </c:pt>
                <c:pt idx="104995" formatCode="0.00E+00">
                  <c:v>2.15E-3</c:v>
                </c:pt>
                <c:pt idx="104996" formatCode="0.00E+00">
                  <c:v>2.15E-3</c:v>
                </c:pt>
                <c:pt idx="104997" formatCode="0.00E+00">
                  <c:v>2.15E-3</c:v>
                </c:pt>
                <c:pt idx="104998" formatCode="0.00E+00">
                  <c:v>2.15E-3</c:v>
                </c:pt>
                <c:pt idx="104999" formatCode="0.00E+00">
                  <c:v>2.15E-3</c:v>
                </c:pt>
                <c:pt idx="105000" formatCode="0.00E+00">
                  <c:v>2.15E-3</c:v>
                </c:pt>
                <c:pt idx="105001" formatCode="0.00E+00">
                  <c:v>2.15E-3</c:v>
                </c:pt>
                <c:pt idx="105002" formatCode="0.00E+00">
                  <c:v>2.15E-3</c:v>
                </c:pt>
                <c:pt idx="105003" formatCode="0.00E+00">
                  <c:v>2.15E-3</c:v>
                </c:pt>
                <c:pt idx="105004" formatCode="0.00E+00">
                  <c:v>2.15E-3</c:v>
                </c:pt>
                <c:pt idx="105005" formatCode="0.00E+00">
                  <c:v>2.15E-3</c:v>
                </c:pt>
                <c:pt idx="105006" formatCode="0.00E+00">
                  <c:v>2.15E-3</c:v>
                </c:pt>
                <c:pt idx="105007" formatCode="0.00E+00">
                  <c:v>2.15E-3</c:v>
                </c:pt>
                <c:pt idx="105008" formatCode="0.00E+00">
                  <c:v>2.15E-3</c:v>
                </c:pt>
                <c:pt idx="105009" formatCode="0.00E+00">
                  <c:v>2.15E-3</c:v>
                </c:pt>
                <c:pt idx="105010" formatCode="0.00E+00">
                  <c:v>2.15E-3</c:v>
                </c:pt>
                <c:pt idx="105011" formatCode="0.00E+00">
                  <c:v>2.15E-3</c:v>
                </c:pt>
                <c:pt idx="105012" formatCode="0.00E+00">
                  <c:v>2.15E-3</c:v>
                </c:pt>
                <c:pt idx="105013" formatCode="0.00E+00">
                  <c:v>2.15E-3</c:v>
                </c:pt>
                <c:pt idx="105014" formatCode="0.00E+00">
                  <c:v>2.15E-3</c:v>
                </c:pt>
                <c:pt idx="105015" formatCode="0.00E+00">
                  <c:v>2.15E-3</c:v>
                </c:pt>
                <c:pt idx="105016" formatCode="0.00E+00">
                  <c:v>2.15E-3</c:v>
                </c:pt>
                <c:pt idx="105017" formatCode="0.00E+00">
                  <c:v>2.15E-3</c:v>
                </c:pt>
                <c:pt idx="105018" formatCode="0.00E+00">
                  <c:v>2.15E-3</c:v>
                </c:pt>
                <c:pt idx="105019" formatCode="0.00E+00">
                  <c:v>2.15E-3</c:v>
                </c:pt>
                <c:pt idx="105020" formatCode="0.00E+00">
                  <c:v>2.15E-3</c:v>
                </c:pt>
                <c:pt idx="105021" formatCode="0.00E+00">
                  <c:v>2.15E-3</c:v>
                </c:pt>
                <c:pt idx="105022" formatCode="0.00E+00">
                  <c:v>2.15E-3</c:v>
                </c:pt>
                <c:pt idx="105023" formatCode="0.00E+00">
                  <c:v>2.15E-3</c:v>
                </c:pt>
                <c:pt idx="105024" formatCode="0.00E+00">
                  <c:v>2.15E-3</c:v>
                </c:pt>
                <c:pt idx="105025" formatCode="0.00E+00">
                  <c:v>2.15E-3</c:v>
                </c:pt>
                <c:pt idx="105026" formatCode="0.00E+00">
                  <c:v>2.15E-3</c:v>
                </c:pt>
                <c:pt idx="105027" formatCode="0.00E+00">
                  <c:v>2.15E-3</c:v>
                </c:pt>
                <c:pt idx="105028" formatCode="0.00E+00">
                  <c:v>2.15E-3</c:v>
                </c:pt>
                <c:pt idx="105029" formatCode="0.00E+00">
                  <c:v>2.15E-3</c:v>
                </c:pt>
                <c:pt idx="105030" formatCode="0.00E+00">
                  <c:v>2.15E-3</c:v>
                </c:pt>
                <c:pt idx="105031" formatCode="0.00E+00">
                  <c:v>2.15E-3</c:v>
                </c:pt>
                <c:pt idx="105032" formatCode="0.00E+00">
                  <c:v>2.15E-3</c:v>
                </c:pt>
                <c:pt idx="105033" formatCode="0.00E+00">
                  <c:v>2.15E-3</c:v>
                </c:pt>
                <c:pt idx="105034" formatCode="0.00E+00">
                  <c:v>2.15E-3</c:v>
                </c:pt>
                <c:pt idx="105035" formatCode="0.00E+00">
                  <c:v>2.15E-3</c:v>
                </c:pt>
                <c:pt idx="105036" formatCode="0.00E+00">
                  <c:v>2.15E-3</c:v>
                </c:pt>
                <c:pt idx="105037" formatCode="0.00E+00">
                  <c:v>2.15E-3</c:v>
                </c:pt>
                <c:pt idx="105038" formatCode="0.00E+00">
                  <c:v>2.15E-3</c:v>
                </c:pt>
                <c:pt idx="105039" formatCode="0.00E+00">
                  <c:v>2.15E-3</c:v>
                </c:pt>
                <c:pt idx="105040" formatCode="0.00E+00">
                  <c:v>2.15E-3</c:v>
                </c:pt>
                <c:pt idx="105041" formatCode="0.00E+00">
                  <c:v>2.15E-3</c:v>
                </c:pt>
                <c:pt idx="105042" formatCode="0.00E+00">
                  <c:v>2.15E-3</c:v>
                </c:pt>
                <c:pt idx="105043" formatCode="0.00E+00">
                  <c:v>2.15E-3</c:v>
                </c:pt>
                <c:pt idx="105044" formatCode="0.00E+00">
                  <c:v>2.15E-3</c:v>
                </c:pt>
                <c:pt idx="105045" formatCode="0.00E+00">
                  <c:v>2.15E-3</c:v>
                </c:pt>
                <c:pt idx="105046" formatCode="0.00E+00">
                  <c:v>2.15E-3</c:v>
                </c:pt>
                <c:pt idx="105047" formatCode="0.00E+00">
                  <c:v>2.15E-3</c:v>
                </c:pt>
                <c:pt idx="105048" formatCode="0.00E+00">
                  <c:v>2.15E-3</c:v>
                </c:pt>
                <c:pt idx="105049" formatCode="0.00E+00">
                  <c:v>2.15E-3</c:v>
                </c:pt>
                <c:pt idx="105050" formatCode="0.00E+00">
                  <c:v>2.15E-3</c:v>
                </c:pt>
                <c:pt idx="105051" formatCode="0.00E+00">
                  <c:v>2.15E-3</c:v>
                </c:pt>
                <c:pt idx="105052" formatCode="0.00E+00">
                  <c:v>2.15E-3</c:v>
                </c:pt>
                <c:pt idx="105053" formatCode="0.00E+00">
                  <c:v>2.15E-3</c:v>
                </c:pt>
                <c:pt idx="105054" formatCode="0.00E+00">
                  <c:v>2.15E-3</c:v>
                </c:pt>
                <c:pt idx="105055" formatCode="0.00E+00">
                  <c:v>2.15E-3</c:v>
                </c:pt>
                <c:pt idx="105056" formatCode="0.00E+00">
                  <c:v>2.15E-3</c:v>
                </c:pt>
                <c:pt idx="105057" formatCode="0.00E+00">
                  <c:v>2.15E-3</c:v>
                </c:pt>
                <c:pt idx="105058" formatCode="0.00E+00">
                  <c:v>2.15E-3</c:v>
                </c:pt>
                <c:pt idx="105059" formatCode="0.00E+00">
                  <c:v>2.15E-3</c:v>
                </c:pt>
                <c:pt idx="105060" formatCode="0.00E+00">
                  <c:v>2.15E-3</c:v>
                </c:pt>
                <c:pt idx="105061" formatCode="0.00E+00">
                  <c:v>2.15E-3</c:v>
                </c:pt>
                <c:pt idx="105062" formatCode="0.00E+00">
                  <c:v>2.15E-3</c:v>
                </c:pt>
                <c:pt idx="105063" formatCode="0.00E+00">
                  <c:v>2.15E-3</c:v>
                </c:pt>
                <c:pt idx="105064" formatCode="0.00E+00">
                  <c:v>2.15E-3</c:v>
                </c:pt>
                <c:pt idx="105065" formatCode="0.00E+00">
                  <c:v>2.15E-3</c:v>
                </c:pt>
                <c:pt idx="105066" formatCode="0.00E+00">
                  <c:v>2.15E-3</c:v>
                </c:pt>
                <c:pt idx="105067" formatCode="0.00E+00">
                  <c:v>2.15E-3</c:v>
                </c:pt>
                <c:pt idx="105068" formatCode="0.00E+00">
                  <c:v>2.15E-3</c:v>
                </c:pt>
                <c:pt idx="105069" formatCode="0.00E+00">
                  <c:v>2.15E-3</c:v>
                </c:pt>
                <c:pt idx="105070" formatCode="0.00E+00">
                  <c:v>2.15E-3</c:v>
                </c:pt>
                <c:pt idx="105071" formatCode="0.00E+00">
                  <c:v>2.15E-3</c:v>
                </c:pt>
                <c:pt idx="105072" formatCode="0.00E+00">
                  <c:v>2.15E-3</c:v>
                </c:pt>
                <c:pt idx="105073" formatCode="0.00E+00">
                  <c:v>2.15E-3</c:v>
                </c:pt>
                <c:pt idx="105074" formatCode="0.00E+00">
                  <c:v>2.15E-3</c:v>
                </c:pt>
                <c:pt idx="105075" formatCode="0.00E+00">
                  <c:v>2.15E-3</c:v>
                </c:pt>
                <c:pt idx="105076" formatCode="0.00E+00">
                  <c:v>2.15E-3</c:v>
                </c:pt>
                <c:pt idx="105077" formatCode="0.00E+00">
                  <c:v>2.15E-3</c:v>
                </c:pt>
                <c:pt idx="105078" formatCode="0.00E+00">
                  <c:v>2.15E-3</c:v>
                </c:pt>
                <c:pt idx="105079" formatCode="0.00E+00">
                  <c:v>2.15E-3</c:v>
                </c:pt>
                <c:pt idx="105080" formatCode="0.00E+00">
                  <c:v>2.15E-3</c:v>
                </c:pt>
                <c:pt idx="105081" formatCode="0.00E+00">
                  <c:v>2.15E-3</c:v>
                </c:pt>
                <c:pt idx="105082" formatCode="0.00E+00">
                  <c:v>2.15E-3</c:v>
                </c:pt>
                <c:pt idx="105083" formatCode="0.00E+00">
                  <c:v>2.15E-3</c:v>
                </c:pt>
                <c:pt idx="105084" formatCode="0.00E+00">
                  <c:v>2.15E-3</c:v>
                </c:pt>
                <c:pt idx="105085" formatCode="0.00E+00">
                  <c:v>2.15E-3</c:v>
                </c:pt>
                <c:pt idx="105086" formatCode="0.00E+00">
                  <c:v>2.15E-3</c:v>
                </c:pt>
                <c:pt idx="105087" formatCode="0.00E+00">
                  <c:v>2.15E-3</c:v>
                </c:pt>
                <c:pt idx="105088" formatCode="0.00E+00">
                  <c:v>2.15E-3</c:v>
                </c:pt>
                <c:pt idx="105089" formatCode="0.00E+00">
                  <c:v>2.15E-3</c:v>
                </c:pt>
                <c:pt idx="105090" formatCode="0.00E+00">
                  <c:v>2.15E-3</c:v>
                </c:pt>
                <c:pt idx="105091" formatCode="0.00E+00">
                  <c:v>2.15E-3</c:v>
                </c:pt>
                <c:pt idx="105092" formatCode="0.00E+00">
                  <c:v>2.15E-3</c:v>
                </c:pt>
                <c:pt idx="105093" formatCode="0.00E+00">
                  <c:v>2.15E-3</c:v>
                </c:pt>
                <c:pt idx="105094" formatCode="0.00E+00">
                  <c:v>2.15E-3</c:v>
                </c:pt>
                <c:pt idx="105095" formatCode="0.00E+00">
                  <c:v>2.15E-3</c:v>
                </c:pt>
                <c:pt idx="105096" formatCode="0.00E+00">
                  <c:v>2.15E-3</c:v>
                </c:pt>
                <c:pt idx="105097" formatCode="0.00E+00">
                  <c:v>2.15E-3</c:v>
                </c:pt>
                <c:pt idx="105098" formatCode="0.00E+00">
                  <c:v>2.15E-3</c:v>
                </c:pt>
                <c:pt idx="105099" formatCode="0.00E+00">
                  <c:v>2.15E-3</c:v>
                </c:pt>
                <c:pt idx="105100" formatCode="0.00E+00">
                  <c:v>2.15E-3</c:v>
                </c:pt>
                <c:pt idx="105101" formatCode="0.00E+00">
                  <c:v>2.15E-3</c:v>
                </c:pt>
                <c:pt idx="105102" formatCode="0.00E+00">
                  <c:v>2.15E-3</c:v>
                </c:pt>
                <c:pt idx="105103" formatCode="0.00E+00">
                  <c:v>2.15E-3</c:v>
                </c:pt>
                <c:pt idx="105104" formatCode="0.00E+00">
                  <c:v>2.15E-3</c:v>
                </c:pt>
                <c:pt idx="105105" formatCode="0.00E+00">
                  <c:v>2.15E-3</c:v>
                </c:pt>
                <c:pt idx="105106" formatCode="0.00E+00">
                  <c:v>2.15E-3</c:v>
                </c:pt>
                <c:pt idx="105107" formatCode="0.00E+00">
                  <c:v>2.15E-3</c:v>
                </c:pt>
                <c:pt idx="105108" formatCode="0.00E+00">
                  <c:v>2.15E-3</c:v>
                </c:pt>
                <c:pt idx="105109" formatCode="0.00E+00">
                  <c:v>2.15E-3</c:v>
                </c:pt>
                <c:pt idx="105110" formatCode="0.00E+00">
                  <c:v>2.15E-3</c:v>
                </c:pt>
                <c:pt idx="105111" formatCode="0.00E+00">
                  <c:v>2.15E-3</c:v>
                </c:pt>
                <c:pt idx="105112" formatCode="0.00E+00">
                  <c:v>2.15E-3</c:v>
                </c:pt>
                <c:pt idx="105113" formatCode="0.00E+00">
                  <c:v>2.15E-3</c:v>
                </c:pt>
                <c:pt idx="105114" formatCode="0.00E+00">
                  <c:v>2.15E-3</c:v>
                </c:pt>
                <c:pt idx="105115" formatCode="0.00E+00">
                  <c:v>2.15E-3</c:v>
                </c:pt>
                <c:pt idx="105116" formatCode="0.00E+00">
                  <c:v>2.15E-3</c:v>
                </c:pt>
                <c:pt idx="105117" formatCode="0.00E+00">
                  <c:v>2.15E-3</c:v>
                </c:pt>
                <c:pt idx="105118" formatCode="0.00E+00">
                  <c:v>2.15E-3</c:v>
                </c:pt>
                <c:pt idx="105119" formatCode="0.00E+00">
                  <c:v>2.15E-3</c:v>
                </c:pt>
                <c:pt idx="105120" formatCode="0.00E+00">
                  <c:v>2.15E-3</c:v>
                </c:pt>
                <c:pt idx="105121" formatCode="0.00E+00">
                  <c:v>2.15E-3</c:v>
                </c:pt>
                <c:pt idx="105122" formatCode="0.00E+00">
                  <c:v>2.15E-3</c:v>
                </c:pt>
                <c:pt idx="105123" formatCode="0.00E+00">
                  <c:v>2.15E-3</c:v>
                </c:pt>
                <c:pt idx="105124" formatCode="0.00E+00">
                  <c:v>2.15E-3</c:v>
                </c:pt>
                <c:pt idx="105125" formatCode="0.00E+00">
                  <c:v>2.15E-3</c:v>
                </c:pt>
                <c:pt idx="105126" formatCode="0.00E+00">
                  <c:v>2.15E-3</c:v>
                </c:pt>
                <c:pt idx="105127" formatCode="0.00E+00">
                  <c:v>2.15E-3</c:v>
                </c:pt>
                <c:pt idx="105128" formatCode="0.00E+00">
                  <c:v>2.15E-3</c:v>
                </c:pt>
                <c:pt idx="105129" formatCode="0.00E+00">
                  <c:v>2.15E-3</c:v>
                </c:pt>
                <c:pt idx="105130" formatCode="0.00E+00">
                  <c:v>2.15E-3</c:v>
                </c:pt>
                <c:pt idx="105131" formatCode="0.00E+00">
                  <c:v>2.15E-3</c:v>
                </c:pt>
                <c:pt idx="105132" formatCode="0.00E+00">
                  <c:v>2.15E-3</c:v>
                </c:pt>
                <c:pt idx="105133" formatCode="0.00E+00">
                  <c:v>2.15E-3</c:v>
                </c:pt>
                <c:pt idx="105134" formatCode="0.00E+00">
                  <c:v>2.15E-3</c:v>
                </c:pt>
                <c:pt idx="105135" formatCode="0.00E+00">
                  <c:v>2.15E-3</c:v>
                </c:pt>
                <c:pt idx="105136" formatCode="0.00E+00">
                  <c:v>2.15E-3</c:v>
                </c:pt>
                <c:pt idx="105137" formatCode="0.00E+00">
                  <c:v>2.15E-3</c:v>
                </c:pt>
                <c:pt idx="105138" formatCode="0.00E+00">
                  <c:v>2.15E-3</c:v>
                </c:pt>
                <c:pt idx="105139" formatCode="0.00E+00">
                  <c:v>2.15E-3</c:v>
                </c:pt>
                <c:pt idx="105140" formatCode="0.00E+00">
                  <c:v>2.15E-3</c:v>
                </c:pt>
                <c:pt idx="105141" formatCode="0.00E+00">
                  <c:v>2.15E-3</c:v>
                </c:pt>
                <c:pt idx="105142" formatCode="0.00E+00">
                  <c:v>2.15E-3</c:v>
                </c:pt>
                <c:pt idx="105143" formatCode="0.00E+00">
                  <c:v>2.15E-3</c:v>
                </c:pt>
                <c:pt idx="105144" formatCode="0.00E+00">
                  <c:v>2.15E-3</c:v>
                </c:pt>
                <c:pt idx="105145" formatCode="0.00E+00">
                  <c:v>2.15E-3</c:v>
                </c:pt>
                <c:pt idx="105146" formatCode="0.00E+00">
                  <c:v>2.15E-3</c:v>
                </c:pt>
                <c:pt idx="105147" formatCode="0.00E+00">
                  <c:v>2.15E-3</c:v>
                </c:pt>
                <c:pt idx="105148" formatCode="0.00E+00">
                  <c:v>2.15E-3</c:v>
                </c:pt>
                <c:pt idx="105149" formatCode="0.00E+00">
                  <c:v>2.15E-3</c:v>
                </c:pt>
                <c:pt idx="105150" formatCode="0.00E+00">
                  <c:v>2.15E-3</c:v>
                </c:pt>
                <c:pt idx="105151" formatCode="0.00E+00">
                  <c:v>2.15E-3</c:v>
                </c:pt>
                <c:pt idx="105152" formatCode="0.00E+00">
                  <c:v>2.15E-3</c:v>
                </c:pt>
                <c:pt idx="105153" formatCode="0.00E+00">
                  <c:v>2.15E-3</c:v>
                </c:pt>
                <c:pt idx="105154" formatCode="0.00E+00">
                  <c:v>2.15E-3</c:v>
                </c:pt>
                <c:pt idx="105155" formatCode="0.00E+00">
                  <c:v>2.15E-3</c:v>
                </c:pt>
                <c:pt idx="105156" formatCode="0.00E+00">
                  <c:v>2.15E-3</c:v>
                </c:pt>
                <c:pt idx="105157" formatCode="0.00E+00">
                  <c:v>2.15E-3</c:v>
                </c:pt>
                <c:pt idx="105158" formatCode="0.00E+00">
                  <c:v>2.15E-3</c:v>
                </c:pt>
                <c:pt idx="105159" formatCode="0.00E+00">
                  <c:v>2.15E-3</c:v>
                </c:pt>
                <c:pt idx="105160" formatCode="0.00E+00">
                  <c:v>2.15E-3</c:v>
                </c:pt>
                <c:pt idx="105161" formatCode="0.00E+00">
                  <c:v>2.15E-3</c:v>
                </c:pt>
                <c:pt idx="105162" formatCode="0.00E+00">
                  <c:v>2.15E-3</c:v>
                </c:pt>
                <c:pt idx="105163" formatCode="0.00E+00">
                  <c:v>2.15E-3</c:v>
                </c:pt>
                <c:pt idx="105164" formatCode="0.00E+00">
                  <c:v>2.15E-3</c:v>
                </c:pt>
                <c:pt idx="105165" formatCode="0.00E+00">
                  <c:v>2.15E-3</c:v>
                </c:pt>
                <c:pt idx="105166" formatCode="0.00E+00">
                  <c:v>2.15E-3</c:v>
                </c:pt>
                <c:pt idx="105167" formatCode="0.00E+00">
                  <c:v>2.15E-3</c:v>
                </c:pt>
                <c:pt idx="105168" formatCode="0.00E+00">
                  <c:v>2.15E-3</c:v>
                </c:pt>
                <c:pt idx="105169" formatCode="0.00E+00">
                  <c:v>2.15E-3</c:v>
                </c:pt>
                <c:pt idx="105170" formatCode="0.00E+00">
                  <c:v>2.15E-3</c:v>
                </c:pt>
                <c:pt idx="105171" formatCode="0.00E+00">
                  <c:v>2.15E-3</c:v>
                </c:pt>
                <c:pt idx="105172" formatCode="0.00E+00">
                  <c:v>2.15E-3</c:v>
                </c:pt>
                <c:pt idx="105173" formatCode="0.00E+00">
                  <c:v>2.15E-3</c:v>
                </c:pt>
                <c:pt idx="105174" formatCode="0.00E+00">
                  <c:v>2.15E-3</c:v>
                </c:pt>
                <c:pt idx="105175" formatCode="0.00E+00">
                  <c:v>2.15E-3</c:v>
                </c:pt>
                <c:pt idx="105176" formatCode="0.00E+00">
                  <c:v>2.15E-3</c:v>
                </c:pt>
                <c:pt idx="105177" formatCode="0.00E+00">
                  <c:v>2.15E-3</c:v>
                </c:pt>
                <c:pt idx="105178" formatCode="0.00E+00">
                  <c:v>2.15E-3</c:v>
                </c:pt>
                <c:pt idx="105179" formatCode="0.00E+00">
                  <c:v>2.15E-3</c:v>
                </c:pt>
                <c:pt idx="105180" formatCode="0.00E+00">
                  <c:v>2.15E-3</c:v>
                </c:pt>
                <c:pt idx="105181" formatCode="0.00E+00">
                  <c:v>2.15E-3</c:v>
                </c:pt>
                <c:pt idx="105182" formatCode="0.00E+00">
                  <c:v>2.15E-3</c:v>
                </c:pt>
                <c:pt idx="105183" formatCode="0.00E+00">
                  <c:v>2.15E-3</c:v>
                </c:pt>
                <c:pt idx="105184" formatCode="0.00E+00">
                  <c:v>2.15E-3</c:v>
                </c:pt>
                <c:pt idx="105185" formatCode="0.00E+00">
                  <c:v>2.15E-3</c:v>
                </c:pt>
                <c:pt idx="105186" formatCode="0.00E+00">
                  <c:v>2.15E-3</c:v>
                </c:pt>
                <c:pt idx="105187" formatCode="0.00E+00">
                  <c:v>2.15E-3</c:v>
                </c:pt>
                <c:pt idx="105188" formatCode="0.00E+00">
                  <c:v>2.15E-3</c:v>
                </c:pt>
                <c:pt idx="105189" formatCode="0.00E+00">
                  <c:v>2.15E-3</c:v>
                </c:pt>
                <c:pt idx="105190" formatCode="0.00E+00">
                  <c:v>2.15E-3</c:v>
                </c:pt>
                <c:pt idx="105191" formatCode="0.00E+00">
                  <c:v>2.15E-3</c:v>
                </c:pt>
                <c:pt idx="105192" formatCode="0.00E+00">
                  <c:v>2.15E-3</c:v>
                </c:pt>
                <c:pt idx="105193" formatCode="0.00E+00">
                  <c:v>2.15E-3</c:v>
                </c:pt>
                <c:pt idx="105194" formatCode="0.00E+00">
                  <c:v>2.15E-3</c:v>
                </c:pt>
                <c:pt idx="105195" formatCode="0.00E+00">
                  <c:v>2.15E-3</c:v>
                </c:pt>
                <c:pt idx="105196" formatCode="0.00E+00">
                  <c:v>2.15E-3</c:v>
                </c:pt>
                <c:pt idx="105197" formatCode="0.00E+00">
                  <c:v>2.15E-3</c:v>
                </c:pt>
                <c:pt idx="105198" formatCode="0.00E+00">
                  <c:v>2.15E-3</c:v>
                </c:pt>
                <c:pt idx="105199" formatCode="0.00E+00">
                  <c:v>2.15E-3</c:v>
                </c:pt>
                <c:pt idx="105200" formatCode="0.00E+00">
                  <c:v>2.15E-3</c:v>
                </c:pt>
                <c:pt idx="105201" formatCode="0.00E+00">
                  <c:v>2.15E-3</c:v>
                </c:pt>
                <c:pt idx="105202" formatCode="0.00E+00">
                  <c:v>2.15E-3</c:v>
                </c:pt>
                <c:pt idx="105203" formatCode="0.00E+00">
                  <c:v>2.15E-3</c:v>
                </c:pt>
                <c:pt idx="105204" formatCode="0.00E+00">
                  <c:v>2.15E-3</c:v>
                </c:pt>
                <c:pt idx="105205" formatCode="0.00E+00">
                  <c:v>2.15E-3</c:v>
                </c:pt>
                <c:pt idx="105206" formatCode="0.00E+00">
                  <c:v>2.15E-3</c:v>
                </c:pt>
                <c:pt idx="105207" formatCode="0.00E+00">
                  <c:v>2.15E-3</c:v>
                </c:pt>
                <c:pt idx="105208" formatCode="0.00E+00">
                  <c:v>2.15E-3</c:v>
                </c:pt>
                <c:pt idx="105209" formatCode="0.00E+00">
                  <c:v>2.15E-3</c:v>
                </c:pt>
                <c:pt idx="105210" formatCode="0.00E+00">
                  <c:v>2.15E-3</c:v>
                </c:pt>
                <c:pt idx="105211" formatCode="0.00E+00">
                  <c:v>2.15E-3</c:v>
                </c:pt>
                <c:pt idx="105212" formatCode="0.00E+00">
                  <c:v>2.15E-3</c:v>
                </c:pt>
                <c:pt idx="105213" formatCode="0.00E+00">
                  <c:v>2.15E-3</c:v>
                </c:pt>
                <c:pt idx="105214" formatCode="0.00E+00">
                  <c:v>2.15E-3</c:v>
                </c:pt>
                <c:pt idx="105215" formatCode="0.00E+00">
                  <c:v>2.15E-3</c:v>
                </c:pt>
                <c:pt idx="105216" formatCode="0.00E+00">
                  <c:v>2.15E-3</c:v>
                </c:pt>
                <c:pt idx="105217" formatCode="0.00E+00">
                  <c:v>2.15E-3</c:v>
                </c:pt>
                <c:pt idx="105218" formatCode="0.00E+00">
                  <c:v>2.15E-3</c:v>
                </c:pt>
                <c:pt idx="105219" formatCode="0.00E+00">
                  <c:v>2.15E-3</c:v>
                </c:pt>
                <c:pt idx="105220" formatCode="0.00E+00">
                  <c:v>2.15E-3</c:v>
                </c:pt>
                <c:pt idx="105221" formatCode="0.00E+00">
                  <c:v>2.15E-3</c:v>
                </c:pt>
                <c:pt idx="105222" formatCode="0.00E+00">
                  <c:v>2.15E-3</c:v>
                </c:pt>
                <c:pt idx="105223" formatCode="0.00E+00">
                  <c:v>2.15E-3</c:v>
                </c:pt>
                <c:pt idx="105224" formatCode="0.00E+00">
                  <c:v>2.15E-3</c:v>
                </c:pt>
                <c:pt idx="105225" formatCode="0.00E+00">
                  <c:v>2.15E-3</c:v>
                </c:pt>
                <c:pt idx="105226" formatCode="0.00E+00">
                  <c:v>2.15E-3</c:v>
                </c:pt>
                <c:pt idx="105227" formatCode="0.00E+00">
                  <c:v>2.15E-3</c:v>
                </c:pt>
                <c:pt idx="105228" formatCode="0.00E+00">
                  <c:v>2.15E-3</c:v>
                </c:pt>
                <c:pt idx="105229" formatCode="0.00E+00">
                  <c:v>2.15E-3</c:v>
                </c:pt>
                <c:pt idx="105230" formatCode="0.00E+00">
                  <c:v>2.15E-3</c:v>
                </c:pt>
                <c:pt idx="105231" formatCode="0.00E+00">
                  <c:v>2.15E-3</c:v>
                </c:pt>
                <c:pt idx="105232" formatCode="0.00E+00">
                  <c:v>2.15E-3</c:v>
                </c:pt>
                <c:pt idx="105233" formatCode="0.00E+00">
                  <c:v>2.15E-3</c:v>
                </c:pt>
                <c:pt idx="105234" formatCode="0.00E+00">
                  <c:v>2.15E-3</c:v>
                </c:pt>
                <c:pt idx="105235" formatCode="0.00E+00">
                  <c:v>2.15E-3</c:v>
                </c:pt>
                <c:pt idx="105236" formatCode="0.00E+00">
                  <c:v>2.15E-3</c:v>
                </c:pt>
                <c:pt idx="105237" formatCode="0.00E+00">
                  <c:v>2.15E-3</c:v>
                </c:pt>
                <c:pt idx="105238" formatCode="0.00E+00">
                  <c:v>2.15E-3</c:v>
                </c:pt>
                <c:pt idx="105239" formatCode="0.00E+00">
                  <c:v>2.15E-3</c:v>
                </c:pt>
                <c:pt idx="105240" formatCode="0.00E+00">
                  <c:v>2.15E-3</c:v>
                </c:pt>
                <c:pt idx="105241" formatCode="0.00E+00">
                  <c:v>2.15E-3</c:v>
                </c:pt>
                <c:pt idx="105242" formatCode="0.00E+00">
                  <c:v>2.15E-3</c:v>
                </c:pt>
                <c:pt idx="105243" formatCode="0.00E+00">
                  <c:v>2.15E-3</c:v>
                </c:pt>
                <c:pt idx="105244" formatCode="0.00E+00">
                  <c:v>2.15E-3</c:v>
                </c:pt>
                <c:pt idx="105245" formatCode="0.00E+00">
                  <c:v>2.15E-3</c:v>
                </c:pt>
                <c:pt idx="105246" formatCode="0.00E+00">
                  <c:v>2.15E-3</c:v>
                </c:pt>
                <c:pt idx="105247" formatCode="0.00E+00">
                  <c:v>2.15E-3</c:v>
                </c:pt>
                <c:pt idx="105248" formatCode="0.00E+00">
                  <c:v>2.15E-3</c:v>
                </c:pt>
                <c:pt idx="105249" formatCode="0.00E+00">
                  <c:v>2.15E-3</c:v>
                </c:pt>
                <c:pt idx="105250" formatCode="0.00E+00">
                  <c:v>2.15E-3</c:v>
                </c:pt>
                <c:pt idx="105251" formatCode="0.00E+00">
                  <c:v>2.15E-3</c:v>
                </c:pt>
                <c:pt idx="105252" formatCode="0.00E+00">
                  <c:v>2.15E-3</c:v>
                </c:pt>
                <c:pt idx="105253" formatCode="0.00E+00">
                  <c:v>2.15E-3</c:v>
                </c:pt>
                <c:pt idx="105254" formatCode="0.00E+00">
                  <c:v>2.15E-3</c:v>
                </c:pt>
                <c:pt idx="105255" formatCode="0.00E+00">
                  <c:v>2.15E-3</c:v>
                </c:pt>
                <c:pt idx="105256" formatCode="0.00E+00">
                  <c:v>2.15E-3</c:v>
                </c:pt>
                <c:pt idx="105257" formatCode="0.00E+00">
                  <c:v>2.15E-3</c:v>
                </c:pt>
                <c:pt idx="105258" formatCode="0.00E+00">
                  <c:v>2.15E-3</c:v>
                </c:pt>
                <c:pt idx="105259" formatCode="0.00E+00">
                  <c:v>2.15E-3</c:v>
                </c:pt>
                <c:pt idx="105260" formatCode="0.00E+00">
                  <c:v>2.15E-3</c:v>
                </c:pt>
                <c:pt idx="105261" formatCode="0.00E+00">
                  <c:v>2.15E-3</c:v>
                </c:pt>
                <c:pt idx="105262" formatCode="0.00E+00">
                  <c:v>2.15E-3</c:v>
                </c:pt>
                <c:pt idx="105263" formatCode="0.00E+00">
                  <c:v>2.15E-3</c:v>
                </c:pt>
                <c:pt idx="105264" formatCode="0.00E+00">
                  <c:v>2.15E-3</c:v>
                </c:pt>
                <c:pt idx="105265" formatCode="0.00E+00">
                  <c:v>2.15E-3</c:v>
                </c:pt>
                <c:pt idx="105266" formatCode="0.00E+00">
                  <c:v>2.15E-3</c:v>
                </c:pt>
                <c:pt idx="105267" formatCode="0.00E+00">
                  <c:v>2.15E-3</c:v>
                </c:pt>
                <c:pt idx="105268" formatCode="0.00E+00">
                  <c:v>2.15E-3</c:v>
                </c:pt>
                <c:pt idx="105269" formatCode="0.00E+00">
                  <c:v>2.15E-3</c:v>
                </c:pt>
                <c:pt idx="105270" formatCode="0.00E+00">
                  <c:v>2.15E-3</c:v>
                </c:pt>
                <c:pt idx="105271" formatCode="0.00E+00">
                  <c:v>2.15E-3</c:v>
                </c:pt>
                <c:pt idx="105272" formatCode="0.00E+00">
                  <c:v>2.15E-3</c:v>
                </c:pt>
                <c:pt idx="105273" formatCode="0.00E+00">
                  <c:v>2.15E-3</c:v>
                </c:pt>
                <c:pt idx="105274" formatCode="0.00E+00">
                  <c:v>2.15E-3</c:v>
                </c:pt>
                <c:pt idx="105275" formatCode="0.00E+00">
                  <c:v>2.15E-3</c:v>
                </c:pt>
                <c:pt idx="105276" formatCode="0.00E+00">
                  <c:v>2.15E-3</c:v>
                </c:pt>
                <c:pt idx="105277" formatCode="0.00E+00">
                  <c:v>2.15E-3</c:v>
                </c:pt>
                <c:pt idx="105278" formatCode="0.00E+00">
                  <c:v>2.15E-3</c:v>
                </c:pt>
                <c:pt idx="105279" formatCode="0.00E+00">
                  <c:v>2.15E-3</c:v>
                </c:pt>
                <c:pt idx="105280" formatCode="0.00E+00">
                  <c:v>2.15E-3</c:v>
                </c:pt>
                <c:pt idx="105281" formatCode="0.00E+00">
                  <c:v>2.15E-3</c:v>
                </c:pt>
                <c:pt idx="105282" formatCode="0.00E+00">
                  <c:v>2.15E-3</c:v>
                </c:pt>
                <c:pt idx="105283" formatCode="0.00E+00">
                  <c:v>2.15E-3</c:v>
                </c:pt>
                <c:pt idx="105284" formatCode="0.00E+00">
                  <c:v>2.15E-3</c:v>
                </c:pt>
                <c:pt idx="105285" formatCode="0.00E+00">
                  <c:v>2.15E-3</c:v>
                </c:pt>
                <c:pt idx="105286" formatCode="0.00E+00">
                  <c:v>2.15E-3</c:v>
                </c:pt>
                <c:pt idx="105287" formatCode="0.00E+00">
                  <c:v>2.15E-3</c:v>
                </c:pt>
                <c:pt idx="105288" formatCode="0.00E+00">
                  <c:v>2.15E-3</c:v>
                </c:pt>
                <c:pt idx="105289" formatCode="0.00E+00">
                  <c:v>2.15E-3</c:v>
                </c:pt>
                <c:pt idx="105290" formatCode="0.00E+00">
                  <c:v>2.15E-3</c:v>
                </c:pt>
                <c:pt idx="105291" formatCode="0.00E+00">
                  <c:v>2.15E-3</c:v>
                </c:pt>
                <c:pt idx="105292" formatCode="0.00E+00">
                  <c:v>2.15E-3</c:v>
                </c:pt>
                <c:pt idx="105293" formatCode="0.00E+00">
                  <c:v>2.15E-3</c:v>
                </c:pt>
                <c:pt idx="105294" formatCode="0.00E+00">
                  <c:v>2.15E-3</c:v>
                </c:pt>
                <c:pt idx="105295" formatCode="0.00E+00">
                  <c:v>2.15E-3</c:v>
                </c:pt>
                <c:pt idx="105296" formatCode="0.00E+00">
                  <c:v>2.15E-3</c:v>
                </c:pt>
                <c:pt idx="105297" formatCode="0.00E+00">
                  <c:v>2.15E-3</c:v>
                </c:pt>
                <c:pt idx="105298" formatCode="0.00E+00">
                  <c:v>2.15E-3</c:v>
                </c:pt>
                <c:pt idx="105299" formatCode="0.00E+00">
                  <c:v>2.15E-3</c:v>
                </c:pt>
                <c:pt idx="105300" formatCode="0.00E+00">
                  <c:v>2.15E-3</c:v>
                </c:pt>
                <c:pt idx="105301" formatCode="0.00E+00">
                  <c:v>2.15E-3</c:v>
                </c:pt>
                <c:pt idx="105302" formatCode="0.00E+00">
                  <c:v>2.15E-3</c:v>
                </c:pt>
                <c:pt idx="105303" formatCode="0.00E+00">
                  <c:v>2.15E-3</c:v>
                </c:pt>
                <c:pt idx="105304" formatCode="0.00E+00">
                  <c:v>2.15E-3</c:v>
                </c:pt>
                <c:pt idx="105305" formatCode="0.00E+00">
                  <c:v>2.15E-3</c:v>
                </c:pt>
                <c:pt idx="105306" formatCode="0.00E+00">
                  <c:v>2.15E-3</c:v>
                </c:pt>
                <c:pt idx="105307" formatCode="0.00E+00">
                  <c:v>2.15E-3</c:v>
                </c:pt>
                <c:pt idx="105308" formatCode="0.00E+00">
                  <c:v>2.15E-3</c:v>
                </c:pt>
                <c:pt idx="105309" formatCode="0.00E+00">
                  <c:v>2.15E-3</c:v>
                </c:pt>
                <c:pt idx="105310" formatCode="0.00E+00">
                  <c:v>2.15E-3</c:v>
                </c:pt>
                <c:pt idx="105311" formatCode="0.00E+00">
                  <c:v>2.15E-3</c:v>
                </c:pt>
                <c:pt idx="105312" formatCode="0.00E+00">
                  <c:v>2.15E-3</c:v>
                </c:pt>
                <c:pt idx="105313" formatCode="0.00E+00">
                  <c:v>2.15E-3</c:v>
                </c:pt>
                <c:pt idx="105314" formatCode="0.00E+00">
                  <c:v>2.15E-3</c:v>
                </c:pt>
                <c:pt idx="105315" formatCode="0.00E+00">
                  <c:v>2.15E-3</c:v>
                </c:pt>
                <c:pt idx="105316" formatCode="0.00E+00">
                  <c:v>2.15E-3</c:v>
                </c:pt>
                <c:pt idx="105317" formatCode="0.00E+00">
                  <c:v>2.15E-3</c:v>
                </c:pt>
                <c:pt idx="105318" formatCode="0.00E+00">
                  <c:v>2.15E-3</c:v>
                </c:pt>
                <c:pt idx="105319" formatCode="0.00E+00">
                  <c:v>2.15E-3</c:v>
                </c:pt>
                <c:pt idx="105320" formatCode="0.00E+00">
                  <c:v>2.15E-3</c:v>
                </c:pt>
                <c:pt idx="105321" formatCode="0.00E+00">
                  <c:v>2.15E-3</c:v>
                </c:pt>
                <c:pt idx="105322" formatCode="0.00E+00">
                  <c:v>2.15E-3</c:v>
                </c:pt>
                <c:pt idx="105323" formatCode="0.00E+00">
                  <c:v>2.15E-3</c:v>
                </c:pt>
                <c:pt idx="105324" formatCode="0.00E+00">
                  <c:v>2.15E-3</c:v>
                </c:pt>
                <c:pt idx="105325" formatCode="0.00E+00">
                  <c:v>2.15E-3</c:v>
                </c:pt>
                <c:pt idx="105326" formatCode="0.00E+00">
                  <c:v>2.15E-3</c:v>
                </c:pt>
                <c:pt idx="105327" formatCode="0.00E+00">
                  <c:v>2.15E-3</c:v>
                </c:pt>
                <c:pt idx="105328" formatCode="0.00E+00">
                  <c:v>2.15E-3</c:v>
                </c:pt>
                <c:pt idx="105329" formatCode="0.00E+00">
                  <c:v>2.15E-3</c:v>
                </c:pt>
                <c:pt idx="105330" formatCode="0.00E+00">
                  <c:v>2.15E-3</c:v>
                </c:pt>
                <c:pt idx="105331" formatCode="0.00E+00">
                  <c:v>2.15E-3</c:v>
                </c:pt>
                <c:pt idx="105332" formatCode="0.00E+00">
                  <c:v>2.15E-3</c:v>
                </c:pt>
                <c:pt idx="105333" formatCode="0.00E+00">
                  <c:v>2.15E-3</c:v>
                </c:pt>
                <c:pt idx="105334" formatCode="0.00E+00">
                  <c:v>2.15E-3</c:v>
                </c:pt>
                <c:pt idx="105335" formatCode="0.00E+00">
                  <c:v>2.15E-3</c:v>
                </c:pt>
                <c:pt idx="105336" formatCode="0.00E+00">
                  <c:v>2.15E-3</c:v>
                </c:pt>
                <c:pt idx="105337" formatCode="0.00E+00">
                  <c:v>2.15E-3</c:v>
                </c:pt>
                <c:pt idx="105338" formatCode="0.00E+00">
                  <c:v>2.15E-3</c:v>
                </c:pt>
                <c:pt idx="105339" formatCode="0.00E+00">
                  <c:v>2.15E-3</c:v>
                </c:pt>
                <c:pt idx="105340" formatCode="0.00E+00">
                  <c:v>2.15E-3</c:v>
                </c:pt>
                <c:pt idx="105341" formatCode="0.00E+00">
                  <c:v>2.15E-3</c:v>
                </c:pt>
                <c:pt idx="105342" formatCode="0.00E+00">
                  <c:v>2.15E-3</c:v>
                </c:pt>
                <c:pt idx="105343" formatCode="0.00E+00">
                  <c:v>2.15E-3</c:v>
                </c:pt>
                <c:pt idx="105344" formatCode="0.00E+00">
                  <c:v>2.15E-3</c:v>
                </c:pt>
                <c:pt idx="105345" formatCode="0.00E+00">
                  <c:v>2.15E-3</c:v>
                </c:pt>
                <c:pt idx="105346" formatCode="0.00E+00">
                  <c:v>2.15E-3</c:v>
                </c:pt>
                <c:pt idx="105347" formatCode="0.00E+00">
                  <c:v>2.15E-3</c:v>
                </c:pt>
                <c:pt idx="105348" formatCode="0.00E+00">
                  <c:v>2.15E-3</c:v>
                </c:pt>
                <c:pt idx="105349" formatCode="0.00E+00">
                  <c:v>2.15E-3</c:v>
                </c:pt>
                <c:pt idx="105350" formatCode="0.00E+00">
                  <c:v>2.15E-3</c:v>
                </c:pt>
                <c:pt idx="105351" formatCode="0.00E+00">
                  <c:v>2.15E-3</c:v>
                </c:pt>
                <c:pt idx="105352" formatCode="0.00E+00">
                  <c:v>2.15E-3</c:v>
                </c:pt>
                <c:pt idx="105353" formatCode="0.00E+00">
                  <c:v>2.15E-3</c:v>
                </c:pt>
                <c:pt idx="105354" formatCode="0.00E+00">
                  <c:v>2.15E-3</c:v>
                </c:pt>
                <c:pt idx="105355" formatCode="0.00E+00">
                  <c:v>2.15E-3</c:v>
                </c:pt>
                <c:pt idx="105356" formatCode="0.00E+00">
                  <c:v>2.15E-3</c:v>
                </c:pt>
                <c:pt idx="105357" formatCode="0.00E+00">
                  <c:v>2.15E-3</c:v>
                </c:pt>
                <c:pt idx="105358" formatCode="0.00E+00">
                  <c:v>2.15E-3</c:v>
                </c:pt>
                <c:pt idx="105359" formatCode="0.00E+00">
                  <c:v>2.15E-3</c:v>
                </c:pt>
                <c:pt idx="105360" formatCode="0.00E+00">
                  <c:v>2.15E-3</c:v>
                </c:pt>
                <c:pt idx="105361" formatCode="0.00E+00">
                  <c:v>2.15E-3</c:v>
                </c:pt>
                <c:pt idx="105362" formatCode="0.00E+00">
                  <c:v>2.15E-3</c:v>
                </c:pt>
                <c:pt idx="105363" formatCode="0.00E+00">
                  <c:v>2.15E-3</c:v>
                </c:pt>
                <c:pt idx="105364" formatCode="0.00E+00">
                  <c:v>2.15E-3</c:v>
                </c:pt>
                <c:pt idx="105365" formatCode="0.00E+00">
                  <c:v>2.15E-3</c:v>
                </c:pt>
                <c:pt idx="105366" formatCode="0.00E+00">
                  <c:v>2.15E-3</c:v>
                </c:pt>
                <c:pt idx="105367" formatCode="0.00E+00">
                  <c:v>2.15E-3</c:v>
                </c:pt>
                <c:pt idx="105368" formatCode="0.00E+00">
                  <c:v>2.15E-3</c:v>
                </c:pt>
                <c:pt idx="105369" formatCode="0.00E+00">
                  <c:v>2.15E-3</c:v>
                </c:pt>
                <c:pt idx="105370" formatCode="0.00E+00">
                  <c:v>2.15E-3</c:v>
                </c:pt>
                <c:pt idx="105371" formatCode="0.00E+00">
                  <c:v>2.15E-3</c:v>
                </c:pt>
                <c:pt idx="105372" formatCode="0.00E+00">
                  <c:v>2.15E-3</c:v>
                </c:pt>
                <c:pt idx="105373" formatCode="0.00E+00">
                  <c:v>2.15E-3</c:v>
                </c:pt>
                <c:pt idx="105374" formatCode="0.00E+00">
                  <c:v>2.15E-3</c:v>
                </c:pt>
                <c:pt idx="105375" formatCode="0.00E+00">
                  <c:v>2.15E-3</c:v>
                </c:pt>
                <c:pt idx="105376" formatCode="0.00E+00">
                  <c:v>2.15E-3</c:v>
                </c:pt>
                <c:pt idx="105377" formatCode="0.00E+00">
                  <c:v>2.15E-3</c:v>
                </c:pt>
                <c:pt idx="105378" formatCode="0.00E+00">
                  <c:v>2.15E-3</c:v>
                </c:pt>
                <c:pt idx="105379" formatCode="0.00E+00">
                  <c:v>2.15E-3</c:v>
                </c:pt>
                <c:pt idx="105380" formatCode="0.00E+00">
                  <c:v>2.15E-3</c:v>
                </c:pt>
                <c:pt idx="105381" formatCode="0.00E+00">
                  <c:v>2.15E-3</c:v>
                </c:pt>
                <c:pt idx="105382" formatCode="0.00E+00">
                  <c:v>2.15E-3</c:v>
                </c:pt>
                <c:pt idx="105383" formatCode="0.00E+00">
                  <c:v>2.15E-3</c:v>
                </c:pt>
                <c:pt idx="105384" formatCode="0.00E+00">
                  <c:v>2.15E-3</c:v>
                </c:pt>
                <c:pt idx="105385" formatCode="0.00E+00">
                  <c:v>2.15E-3</c:v>
                </c:pt>
                <c:pt idx="105386" formatCode="0.00E+00">
                  <c:v>2.15E-3</c:v>
                </c:pt>
                <c:pt idx="105387" formatCode="0.00E+00">
                  <c:v>2.15E-3</c:v>
                </c:pt>
                <c:pt idx="105388" formatCode="0.00E+00">
                  <c:v>2.15E-3</c:v>
                </c:pt>
                <c:pt idx="105389" formatCode="0.00E+00">
                  <c:v>2.14E-3</c:v>
                </c:pt>
                <c:pt idx="105390" formatCode="0.00E+00">
                  <c:v>2.15E-3</c:v>
                </c:pt>
                <c:pt idx="105391" formatCode="0.00E+00">
                  <c:v>2.15E-3</c:v>
                </c:pt>
                <c:pt idx="105392" formatCode="0.00E+00">
                  <c:v>2.15E-3</c:v>
                </c:pt>
                <c:pt idx="105393" formatCode="0.00E+00">
                  <c:v>2.15E-3</c:v>
                </c:pt>
                <c:pt idx="105394" formatCode="0.00E+00">
                  <c:v>2.15E-3</c:v>
                </c:pt>
                <c:pt idx="105395" formatCode="0.00E+00">
                  <c:v>2.15E-3</c:v>
                </c:pt>
                <c:pt idx="105396" formatCode="0.00E+00">
                  <c:v>2.15E-3</c:v>
                </c:pt>
                <c:pt idx="105397" formatCode="0.00E+00">
                  <c:v>2.15E-3</c:v>
                </c:pt>
                <c:pt idx="105398" formatCode="0.00E+00">
                  <c:v>2.15E-3</c:v>
                </c:pt>
                <c:pt idx="105399" formatCode="0.00E+00">
                  <c:v>2.15E-3</c:v>
                </c:pt>
                <c:pt idx="105400" formatCode="0.00E+00">
                  <c:v>2.15E-3</c:v>
                </c:pt>
                <c:pt idx="105401" formatCode="0.00E+00">
                  <c:v>2.14E-3</c:v>
                </c:pt>
                <c:pt idx="105402" formatCode="0.00E+00">
                  <c:v>2.15E-3</c:v>
                </c:pt>
                <c:pt idx="105403" formatCode="0.00E+00">
                  <c:v>2.15E-3</c:v>
                </c:pt>
                <c:pt idx="105404" formatCode="0.00E+00">
                  <c:v>2.15E-3</c:v>
                </c:pt>
                <c:pt idx="105405" formatCode="0.00E+00">
                  <c:v>2.15E-3</c:v>
                </c:pt>
                <c:pt idx="105406" formatCode="0.00E+00">
                  <c:v>2.14E-3</c:v>
                </c:pt>
                <c:pt idx="105407" formatCode="0.00E+00">
                  <c:v>2.15E-3</c:v>
                </c:pt>
                <c:pt idx="105408" formatCode="0.00E+00">
                  <c:v>2.15E-3</c:v>
                </c:pt>
                <c:pt idx="105409" formatCode="0.00E+00">
                  <c:v>2.15E-3</c:v>
                </c:pt>
                <c:pt idx="105410" formatCode="0.00E+00">
                  <c:v>2.14E-3</c:v>
                </c:pt>
                <c:pt idx="105411" formatCode="0.00E+00">
                  <c:v>2.15E-3</c:v>
                </c:pt>
                <c:pt idx="105412" formatCode="0.00E+00">
                  <c:v>2.15E-3</c:v>
                </c:pt>
                <c:pt idx="105413" formatCode="0.00E+00">
                  <c:v>2.15E-3</c:v>
                </c:pt>
                <c:pt idx="105414" formatCode="0.00E+00">
                  <c:v>2.15E-3</c:v>
                </c:pt>
                <c:pt idx="105415" formatCode="0.00E+00">
                  <c:v>2.15E-3</c:v>
                </c:pt>
                <c:pt idx="105416" formatCode="0.00E+00">
                  <c:v>2.15E-3</c:v>
                </c:pt>
                <c:pt idx="105417" formatCode="0.00E+00">
                  <c:v>2.15E-3</c:v>
                </c:pt>
                <c:pt idx="105418" formatCode="0.00E+00">
                  <c:v>2.15E-3</c:v>
                </c:pt>
                <c:pt idx="105419" formatCode="0.00E+00">
                  <c:v>2.15E-3</c:v>
                </c:pt>
                <c:pt idx="105420" formatCode="0.00E+00">
                  <c:v>2.15E-3</c:v>
                </c:pt>
                <c:pt idx="105421" formatCode="0.00E+00">
                  <c:v>2.15E-3</c:v>
                </c:pt>
                <c:pt idx="105422" formatCode="0.00E+00">
                  <c:v>2.15E-3</c:v>
                </c:pt>
                <c:pt idx="105423" formatCode="0.00E+00">
                  <c:v>2.15E-3</c:v>
                </c:pt>
                <c:pt idx="105424" formatCode="0.00E+00">
                  <c:v>2.15E-3</c:v>
                </c:pt>
                <c:pt idx="105425" formatCode="0.00E+00">
                  <c:v>2.15E-3</c:v>
                </c:pt>
                <c:pt idx="105426" formatCode="0.00E+00">
                  <c:v>2.15E-3</c:v>
                </c:pt>
                <c:pt idx="105427" formatCode="0.00E+00">
                  <c:v>2.15E-3</c:v>
                </c:pt>
                <c:pt idx="105428" formatCode="0.00E+00">
                  <c:v>2.15E-3</c:v>
                </c:pt>
                <c:pt idx="105429" formatCode="0.00E+00">
                  <c:v>2.15E-3</c:v>
                </c:pt>
                <c:pt idx="105430" formatCode="0.00E+00">
                  <c:v>2.14E-3</c:v>
                </c:pt>
                <c:pt idx="105431" formatCode="0.00E+00">
                  <c:v>2.15E-3</c:v>
                </c:pt>
                <c:pt idx="105432" formatCode="0.00E+00">
                  <c:v>2.15E-3</c:v>
                </c:pt>
                <c:pt idx="105433" formatCode="0.00E+00">
                  <c:v>2.15E-3</c:v>
                </c:pt>
                <c:pt idx="105434" formatCode="0.00E+00">
                  <c:v>2.15E-3</c:v>
                </c:pt>
                <c:pt idx="105435" formatCode="0.00E+00">
                  <c:v>2.15E-3</c:v>
                </c:pt>
                <c:pt idx="105436" formatCode="0.00E+00">
                  <c:v>2.15E-3</c:v>
                </c:pt>
                <c:pt idx="105437" formatCode="0.00E+00">
                  <c:v>2.15E-3</c:v>
                </c:pt>
                <c:pt idx="105438" formatCode="0.00E+00">
                  <c:v>2.15E-3</c:v>
                </c:pt>
                <c:pt idx="105439" formatCode="0.00E+00">
                  <c:v>2.15E-3</c:v>
                </c:pt>
                <c:pt idx="105440" formatCode="0.00E+00">
                  <c:v>2.15E-3</c:v>
                </c:pt>
                <c:pt idx="105441" formatCode="0.00E+00">
                  <c:v>2.15E-3</c:v>
                </c:pt>
                <c:pt idx="105442" formatCode="0.00E+00">
                  <c:v>2.15E-3</c:v>
                </c:pt>
                <c:pt idx="105443" formatCode="0.00E+00">
                  <c:v>2.15E-3</c:v>
                </c:pt>
                <c:pt idx="105444" formatCode="0.00E+00">
                  <c:v>2.15E-3</c:v>
                </c:pt>
                <c:pt idx="105445" formatCode="0.00E+00">
                  <c:v>2.14E-3</c:v>
                </c:pt>
                <c:pt idx="105446" formatCode="0.00E+00">
                  <c:v>2.15E-3</c:v>
                </c:pt>
                <c:pt idx="105447" formatCode="0.00E+00">
                  <c:v>2.15E-3</c:v>
                </c:pt>
                <c:pt idx="105448" formatCode="0.00E+00">
                  <c:v>2.15E-3</c:v>
                </c:pt>
                <c:pt idx="105449" formatCode="0.00E+00">
                  <c:v>2.14E-3</c:v>
                </c:pt>
                <c:pt idx="105450" formatCode="0.00E+00">
                  <c:v>2.14E-3</c:v>
                </c:pt>
                <c:pt idx="105451" formatCode="0.00E+00">
                  <c:v>2.14E-3</c:v>
                </c:pt>
                <c:pt idx="105452" formatCode="0.00E+00">
                  <c:v>2.14E-3</c:v>
                </c:pt>
                <c:pt idx="105453" formatCode="0.00E+00">
                  <c:v>2.15E-3</c:v>
                </c:pt>
                <c:pt idx="105454" formatCode="0.00E+00">
                  <c:v>2.14E-3</c:v>
                </c:pt>
                <c:pt idx="105455" formatCode="0.00E+00">
                  <c:v>2.14E-3</c:v>
                </c:pt>
                <c:pt idx="105456" formatCode="0.00E+00">
                  <c:v>2.15E-3</c:v>
                </c:pt>
                <c:pt idx="105457" formatCode="0.00E+00">
                  <c:v>2.14E-3</c:v>
                </c:pt>
                <c:pt idx="105458" formatCode="0.00E+00">
                  <c:v>2.15E-3</c:v>
                </c:pt>
                <c:pt idx="105459" formatCode="0.00E+00">
                  <c:v>2.15E-3</c:v>
                </c:pt>
                <c:pt idx="105460" formatCode="0.00E+00">
                  <c:v>2.14E-3</c:v>
                </c:pt>
                <c:pt idx="105461" formatCode="0.00E+00">
                  <c:v>2.14E-3</c:v>
                </c:pt>
                <c:pt idx="105462" formatCode="0.00E+00">
                  <c:v>2.14E-3</c:v>
                </c:pt>
                <c:pt idx="105463" formatCode="0.00E+00">
                  <c:v>2.14E-3</c:v>
                </c:pt>
                <c:pt idx="105464" formatCode="0.00E+00">
                  <c:v>2.15E-3</c:v>
                </c:pt>
                <c:pt idx="105465" formatCode="0.00E+00">
                  <c:v>2.15E-3</c:v>
                </c:pt>
                <c:pt idx="105466" formatCode="0.00E+00">
                  <c:v>2.15E-3</c:v>
                </c:pt>
                <c:pt idx="105467" formatCode="0.00E+00">
                  <c:v>2.14E-3</c:v>
                </c:pt>
                <c:pt idx="105468" formatCode="0.00E+00">
                  <c:v>2.15E-3</c:v>
                </c:pt>
                <c:pt idx="105469" formatCode="0.00E+00">
                  <c:v>2.14E-3</c:v>
                </c:pt>
                <c:pt idx="105470" formatCode="0.00E+00">
                  <c:v>2.14E-3</c:v>
                </c:pt>
                <c:pt idx="105471" formatCode="0.00E+00">
                  <c:v>2.14E-3</c:v>
                </c:pt>
                <c:pt idx="105472" formatCode="0.00E+00">
                  <c:v>2.15E-3</c:v>
                </c:pt>
                <c:pt idx="105473" formatCode="0.00E+00">
                  <c:v>2.15E-3</c:v>
                </c:pt>
                <c:pt idx="105474" formatCode="0.00E+00">
                  <c:v>2.15E-3</c:v>
                </c:pt>
                <c:pt idx="105475" formatCode="0.00E+00">
                  <c:v>2.14E-3</c:v>
                </c:pt>
                <c:pt idx="105476" formatCode="0.00E+00">
                  <c:v>2.14E-3</c:v>
                </c:pt>
                <c:pt idx="105477" formatCode="0.00E+00">
                  <c:v>2.15E-3</c:v>
                </c:pt>
                <c:pt idx="105478" formatCode="0.00E+00">
                  <c:v>2.15E-3</c:v>
                </c:pt>
                <c:pt idx="105479" formatCode="0.00E+00">
                  <c:v>2.15E-3</c:v>
                </c:pt>
                <c:pt idx="105480" formatCode="0.00E+00">
                  <c:v>2.15E-3</c:v>
                </c:pt>
                <c:pt idx="105481" formatCode="0.00E+00">
                  <c:v>2.15E-3</c:v>
                </c:pt>
                <c:pt idx="105482" formatCode="0.00E+00">
                  <c:v>2.14E-3</c:v>
                </c:pt>
                <c:pt idx="105483" formatCode="0.00E+00">
                  <c:v>2.15E-3</c:v>
                </c:pt>
                <c:pt idx="105484" formatCode="0.00E+00">
                  <c:v>2.14E-3</c:v>
                </c:pt>
                <c:pt idx="105485" formatCode="0.00E+00">
                  <c:v>2.14E-3</c:v>
                </c:pt>
                <c:pt idx="105486" formatCode="0.00E+00">
                  <c:v>2.14E-3</c:v>
                </c:pt>
                <c:pt idx="105487" formatCode="0.00E+00">
                  <c:v>2.14E-3</c:v>
                </c:pt>
                <c:pt idx="105488" formatCode="0.00E+00">
                  <c:v>2.14E-3</c:v>
                </c:pt>
                <c:pt idx="105489" formatCode="0.00E+00">
                  <c:v>2.14E-3</c:v>
                </c:pt>
                <c:pt idx="105490" formatCode="0.00E+00">
                  <c:v>2.14E-3</c:v>
                </c:pt>
                <c:pt idx="105491" formatCode="0.00E+00">
                  <c:v>2.14E-3</c:v>
                </c:pt>
                <c:pt idx="105492" formatCode="0.00E+00">
                  <c:v>2.14E-3</c:v>
                </c:pt>
                <c:pt idx="105493" formatCode="0.00E+00">
                  <c:v>2.15E-3</c:v>
                </c:pt>
                <c:pt idx="105494" formatCode="0.00E+00">
                  <c:v>2.14E-3</c:v>
                </c:pt>
                <c:pt idx="105495" formatCode="0.00E+00">
                  <c:v>2.14E-3</c:v>
                </c:pt>
                <c:pt idx="105496" formatCode="0.00E+00">
                  <c:v>2.14E-3</c:v>
                </c:pt>
                <c:pt idx="105497" formatCode="0.00E+00">
                  <c:v>2.14E-3</c:v>
                </c:pt>
                <c:pt idx="105498" formatCode="0.00E+00">
                  <c:v>2.14E-3</c:v>
                </c:pt>
                <c:pt idx="105499" formatCode="0.00E+00">
                  <c:v>2.14E-3</c:v>
                </c:pt>
                <c:pt idx="105500" formatCode="0.00E+00">
                  <c:v>2.14E-3</c:v>
                </c:pt>
                <c:pt idx="105501" formatCode="0.00E+00">
                  <c:v>2.14E-3</c:v>
                </c:pt>
                <c:pt idx="105502" formatCode="0.00E+00">
                  <c:v>2.14E-3</c:v>
                </c:pt>
                <c:pt idx="105503" formatCode="0.00E+00">
                  <c:v>2.14E-3</c:v>
                </c:pt>
                <c:pt idx="105504" formatCode="0.00E+00">
                  <c:v>2.14E-3</c:v>
                </c:pt>
                <c:pt idx="105505" formatCode="0.00E+00">
                  <c:v>2.14E-3</c:v>
                </c:pt>
                <c:pt idx="105506" formatCode="0.00E+00">
                  <c:v>2.14E-3</c:v>
                </c:pt>
                <c:pt idx="105507" formatCode="0.00E+00">
                  <c:v>2.14E-3</c:v>
                </c:pt>
                <c:pt idx="105508" formatCode="0.00E+00">
                  <c:v>2.14E-3</c:v>
                </c:pt>
                <c:pt idx="105509" formatCode="0.00E+00">
                  <c:v>2.14E-3</c:v>
                </c:pt>
                <c:pt idx="105510" formatCode="0.00E+00">
                  <c:v>2.14E-3</c:v>
                </c:pt>
                <c:pt idx="105511" formatCode="0.00E+00">
                  <c:v>2.14E-3</c:v>
                </c:pt>
                <c:pt idx="105512" formatCode="0.00E+00">
                  <c:v>2.14E-3</c:v>
                </c:pt>
                <c:pt idx="105513" formatCode="0.00E+00">
                  <c:v>2.14E-3</c:v>
                </c:pt>
                <c:pt idx="105514" formatCode="0.00E+00">
                  <c:v>2.14E-3</c:v>
                </c:pt>
                <c:pt idx="105515" formatCode="0.00E+00">
                  <c:v>2.14E-3</c:v>
                </c:pt>
                <c:pt idx="105516" formatCode="0.00E+00">
                  <c:v>2.15E-3</c:v>
                </c:pt>
                <c:pt idx="105517" formatCode="0.00E+00">
                  <c:v>2.14E-3</c:v>
                </c:pt>
                <c:pt idx="105518" formatCode="0.00E+00">
                  <c:v>2.14E-3</c:v>
                </c:pt>
                <c:pt idx="105519" formatCode="0.00E+00">
                  <c:v>2.14E-3</c:v>
                </c:pt>
                <c:pt idx="105520" formatCode="0.00E+00">
                  <c:v>2.14E-3</c:v>
                </c:pt>
                <c:pt idx="105521" formatCode="0.00E+00">
                  <c:v>2.15E-3</c:v>
                </c:pt>
                <c:pt idx="105522" formatCode="0.00E+00">
                  <c:v>2.14E-3</c:v>
                </c:pt>
                <c:pt idx="105523" formatCode="0.00E+00">
                  <c:v>2.14E-3</c:v>
                </c:pt>
                <c:pt idx="105524" formatCode="0.00E+00">
                  <c:v>2.14E-3</c:v>
                </c:pt>
                <c:pt idx="105525" formatCode="0.00E+00">
                  <c:v>2.14E-3</c:v>
                </c:pt>
                <c:pt idx="105526" formatCode="0.00E+00">
                  <c:v>2.14E-3</c:v>
                </c:pt>
                <c:pt idx="105527" formatCode="0.00E+00">
                  <c:v>2.14E-3</c:v>
                </c:pt>
                <c:pt idx="105528" formatCode="0.00E+00">
                  <c:v>2.14E-3</c:v>
                </c:pt>
                <c:pt idx="105529" formatCode="0.00E+00">
                  <c:v>2.14E-3</c:v>
                </c:pt>
                <c:pt idx="105530" formatCode="0.00E+00">
                  <c:v>2.14E-3</c:v>
                </c:pt>
                <c:pt idx="105531" formatCode="0.00E+00">
                  <c:v>2.14E-3</c:v>
                </c:pt>
                <c:pt idx="105532" formatCode="0.00E+00">
                  <c:v>2.14E-3</c:v>
                </c:pt>
                <c:pt idx="105533" formatCode="0.00E+00">
                  <c:v>2.14E-3</c:v>
                </c:pt>
                <c:pt idx="105534" formatCode="0.00E+00">
                  <c:v>2.14E-3</c:v>
                </c:pt>
                <c:pt idx="105535" formatCode="0.00E+00">
                  <c:v>2.14E-3</c:v>
                </c:pt>
                <c:pt idx="105536" formatCode="0.00E+00">
                  <c:v>2.15E-3</c:v>
                </c:pt>
                <c:pt idx="105537" formatCode="0.00E+00">
                  <c:v>2.14E-3</c:v>
                </c:pt>
                <c:pt idx="105538" formatCode="0.00E+00">
                  <c:v>2.14E-3</c:v>
                </c:pt>
                <c:pt idx="105539" formatCode="0.00E+00">
                  <c:v>2.15E-3</c:v>
                </c:pt>
                <c:pt idx="105540" formatCode="0.00E+00">
                  <c:v>2.15E-3</c:v>
                </c:pt>
                <c:pt idx="105541" formatCode="0.00E+00">
                  <c:v>2.15E-3</c:v>
                </c:pt>
                <c:pt idx="105542" formatCode="0.00E+00">
                  <c:v>2.15E-3</c:v>
                </c:pt>
                <c:pt idx="105543" formatCode="0.00E+00">
                  <c:v>2.15E-3</c:v>
                </c:pt>
                <c:pt idx="105544" formatCode="0.00E+00">
                  <c:v>2.14E-3</c:v>
                </c:pt>
                <c:pt idx="105545" formatCode="0.00E+00">
                  <c:v>2.15E-3</c:v>
                </c:pt>
                <c:pt idx="105546" formatCode="0.00E+00">
                  <c:v>2.14E-3</c:v>
                </c:pt>
                <c:pt idx="105547" formatCode="0.00E+00">
                  <c:v>2.14E-3</c:v>
                </c:pt>
                <c:pt idx="105548" formatCode="0.00E+00">
                  <c:v>2.14E-3</c:v>
                </c:pt>
                <c:pt idx="105549" formatCode="0.00E+00">
                  <c:v>2.14E-3</c:v>
                </c:pt>
                <c:pt idx="105550" formatCode="0.00E+00">
                  <c:v>2.15E-3</c:v>
                </c:pt>
                <c:pt idx="105551" formatCode="0.00E+00">
                  <c:v>2.14E-3</c:v>
                </c:pt>
                <c:pt idx="105552" formatCode="0.00E+00">
                  <c:v>2.14E-3</c:v>
                </c:pt>
                <c:pt idx="105553" formatCode="0.00E+00">
                  <c:v>2.15E-3</c:v>
                </c:pt>
                <c:pt idx="105554" formatCode="0.00E+00">
                  <c:v>2.15E-3</c:v>
                </c:pt>
                <c:pt idx="105555" formatCode="0.00E+00">
                  <c:v>2.14E-3</c:v>
                </c:pt>
                <c:pt idx="105556" formatCode="0.00E+00">
                  <c:v>2.14E-3</c:v>
                </c:pt>
                <c:pt idx="105557" formatCode="0.00E+00">
                  <c:v>2.15E-3</c:v>
                </c:pt>
                <c:pt idx="105558" formatCode="0.00E+00">
                  <c:v>2.14E-3</c:v>
                </c:pt>
                <c:pt idx="105559" formatCode="0.00E+00">
                  <c:v>2.14E-3</c:v>
                </c:pt>
                <c:pt idx="105560" formatCode="0.00E+00">
                  <c:v>2.14E-3</c:v>
                </c:pt>
                <c:pt idx="105561" formatCode="0.00E+00">
                  <c:v>2.14E-3</c:v>
                </c:pt>
                <c:pt idx="105562" formatCode="0.00E+00">
                  <c:v>2.14E-3</c:v>
                </c:pt>
                <c:pt idx="105563" formatCode="0.00E+00">
                  <c:v>2.14E-3</c:v>
                </c:pt>
                <c:pt idx="105564" formatCode="0.00E+00">
                  <c:v>2.15E-3</c:v>
                </c:pt>
                <c:pt idx="105565" formatCode="0.00E+00">
                  <c:v>2.14E-3</c:v>
                </c:pt>
                <c:pt idx="105566" formatCode="0.00E+00">
                  <c:v>2.14E-3</c:v>
                </c:pt>
                <c:pt idx="105567" formatCode="0.00E+00">
                  <c:v>2.14E-3</c:v>
                </c:pt>
                <c:pt idx="105568" formatCode="0.00E+00">
                  <c:v>2.14E-3</c:v>
                </c:pt>
                <c:pt idx="105569" formatCode="0.00E+00">
                  <c:v>2.14E-3</c:v>
                </c:pt>
                <c:pt idx="105570" formatCode="0.00E+00">
                  <c:v>2.14E-3</c:v>
                </c:pt>
                <c:pt idx="105571" formatCode="0.00E+00">
                  <c:v>2.14E-3</c:v>
                </c:pt>
                <c:pt idx="105572" formatCode="0.00E+00">
                  <c:v>2.15E-3</c:v>
                </c:pt>
                <c:pt idx="105573" formatCode="0.00E+00">
                  <c:v>2.14E-3</c:v>
                </c:pt>
                <c:pt idx="105574" formatCode="0.00E+00">
                  <c:v>2.14E-3</c:v>
                </c:pt>
                <c:pt idx="105575" formatCode="0.00E+00">
                  <c:v>2.14E-3</c:v>
                </c:pt>
                <c:pt idx="105576" formatCode="0.00E+00">
                  <c:v>2.14E-3</c:v>
                </c:pt>
                <c:pt idx="105577" formatCode="0.00E+00">
                  <c:v>2.14E-3</c:v>
                </c:pt>
                <c:pt idx="105578" formatCode="0.00E+00">
                  <c:v>2.14E-3</c:v>
                </c:pt>
                <c:pt idx="105579" formatCode="0.00E+00">
                  <c:v>2.14E-3</c:v>
                </c:pt>
                <c:pt idx="105580" formatCode="0.00E+00">
                  <c:v>2.14E-3</c:v>
                </c:pt>
                <c:pt idx="105581" formatCode="0.00E+00">
                  <c:v>2.14E-3</c:v>
                </c:pt>
                <c:pt idx="105582" formatCode="0.00E+00">
                  <c:v>2.14E-3</c:v>
                </c:pt>
                <c:pt idx="105583" formatCode="0.00E+00">
                  <c:v>2.14E-3</c:v>
                </c:pt>
                <c:pt idx="105584" formatCode="0.00E+00">
                  <c:v>2.14E-3</c:v>
                </c:pt>
                <c:pt idx="105585" formatCode="0.00E+00">
                  <c:v>2.14E-3</c:v>
                </c:pt>
                <c:pt idx="105586" formatCode="0.00E+00">
                  <c:v>2.14E-3</c:v>
                </c:pt>
                <c:pt idx="105587" formatCode="0.00E+00">
                  <c:v>2.14E-3</c:v>
                </c:pt>
                <c:pt idx="105588" formatCode="0.00E+00">
                  <c:v>2.14E-3</c:v>
                </c:pt>
                <c:pt idx="105589" formatCode="0.00E+00">
                  <c:v>2.14E-3</c:v>
                </c:pt>
                <c:pt idx="105590" formatCode="0.00E+00">
                  <c:v>2.14E-3</c:v>
                </c:pt>
                <c:pt idx="105591" formatCode="0.00E+00">
                  <c:v>2.14E-3</c:v>
                </c:pt>
                <c:pt idx="105592" formatCode="0.00E+00">
                  <c:v>2.14E-3</c:v>
                </c:pt>
                <c:pt idx="105593" formatCode="0.00E+00">
                  <c:v>2.14E-3</c:v>
                </c:pt>
                <c:pt idx="105594" formatCode="0.00E+00">
                  <c:v>2.14E-3</c:v>
                </c:pt>
                <c:pt idx="105595" formatCode="0.00E+00">
                  <c:v>2.14E-3</c:v>
                </c:pt>
                <c:pt idx="105596" formatCode="0.00E+00">
                  <c:v>2.14E-3</c:v>
                </c:pt>
                <c:pt idx="105597" formatCode="0.00E+00">
                  <c:v>2.14E-3</c:v>
                </c:pt>
                <c:pt idx="105598" formatCode="0.00E+00">
                  <c:v>2.14E-3</c:v>
                </c:pt>
                <c:pt idx="105599" formatCode="0.00E+00">
                  <c:v>2.14E-3</c:v>
                </c:pt>
                <c:pt idx="105600" formatCode="0.00E+00">
                  <c:v>2.14E-3</c:v>
                </c:pt>
                <c:pt idx="105601" formatCode="0.00E+00">
                  <c:v>2.14E-3</c:v>
                </c:pt>
                <c:pt idx="105602" formatCode="0.00E+00">
                  <c:v>2.14E-3</c:v>
                </c:pt>
                <c:pt idx="105603" formatCode="0.00E+00">
                  <c:v>2.14E-3</c:v>
                </c:pt>
                <c:pt idx="105604" formatCode="0.00E+00">
                  <c:v>2.15E-3</c:v>
                </c:pt>
                <c:pt idx="105605" formatCode="0.00E+00">
                  <c:v>2.14E-3</c:v>
                </c:pt>
                <c:pt idx="105606" formatCode="0.00E+00">
                  <c:v>2.14E-3</c:v>
                </c:pt>
                <c:pt idx="105607" formatCode="0.00E+00">
                  <c:v>2.15E-3</c:v>
                </c:pt>
                <c:pt idx="105608" formatCode="0.00E+00">
                  <c:v>2.14E-3</c:v>
                </c:pt>
                <c:pt idx="105609" formatCode="0.00E+00">
                  <c:v>2.14E-3</c:v>
                </c:pt>
                <c:pt idx="105610" formatCode="0.00E+00">
                  <c:v>2.14E-3</c:v>
                </c:pt>
                <c:pt idx="105611" formatCode="0.00E+00">
                  <c:v>2.14E-3</c:v>
                </c:pt>
                <c:pt idx="105612" formatCode="0.00E+00">
                  <c:v>2.14E-3</c:v>
                </c:pt>
                <c:pt idx="105613" formatCode="0.00E+00">
                  <c:v>2.14E-3</c:v>
                </c:pt>
                <c:pt idx="105614" formatCode="0.00E+00">
                  <c:v>2.14E-3</c:v>
                </c:pt>
                <c:pt idx="105615" formatCode="0.00E+00">
                  <c:v>2.14E-3</c:v>
                </c:pt>
                <c:pt idx="105616" formatCode="0.00E+00">
                  <c:v>2.14E-3</c:v>
                </c:pt>
                <c:pt idx="105617" formatCode="0.00E+00">
                  <c:v>2.14E-3</c:v>
                </c:pt>
                <c:pt idx="105618" formatCode="0.00E+00">
                  <c:v>2.14E-3</c:v>
                </c:pt>
                <c:pt idx="105619" formatCode="0.00E+00">
                  <c:v>2.14E-3</c:v>
                </c:pt>
                <c:pt idx="105620" formatCode="0.00E+00">
                  <c:v>2.14E-3</c:v>
                </c:pt>
                <c:pt idx="105621" formatCode="0.00E+00">
                  <c:v>2.14E-3</c:v>
                </c:pt>
                <c:pt idx="105622" formatCode="0.00E+00">
                  <c:v>2.15E-3</c:v>
                </c:pt>
                <c:pt idx="105623" formatCode="0.00E+00">
                  <c:v>2.15E-3</c:v>
                </c:pt>
                <c:pt idx="105624" formatCode="0.00E+00">
                  <c:v>2.15E-3</c:v>
                </c:pt>
                <c:pt idx="105625" formatCode="0.00E+00">
                  <c:v>2.14E-3</c:v>
                </c:pt>
                <c:pt idx="105626" formatCode="0.00E+00">
                  <c:v>2.14E-3</c:v>
                </c:pt>
                <c:pt idx="105627" formatCode="0.00E+00">
                  <c:v>2.15E-3</c:v>
                </c:pt>
                <c:pt idx="105628" formatCode="0.00E+00">
                  <c:v>2.15E-3</c:v>
                </c:pt>
                <c:pt idx="105629" formatCode="0.00E+00">
                  <c:v>2.15E-3</c:v>
                </c:pt>
                <c:pt idx="105630" formatCode="0.00E+00">
                  <c:v>2.14E-3</c:v>
                </c:pt>
                <c:pt idx="105631" formatCode="0.00E+00">
                  <c:v>2.14E-3</c:v>
                </c:pt>
                <c:pt idx="105632" formatCode="0.00E+00">
                  <c:v>2.15E-3</c:v>
                </c:pt>
                <c:pt idx="105633" formatCode="0.00E+00">
                  <c:v>2.15E-3</c:v>
                </c:pt>
                <c:pt idx="105634" formatCode="0.00E+00">
                  <c:v>2.14E-3</c:v>
                </c:pt>
                <c:pt idx="105635" formatCode="0.00E+00">
                  <c:v>2.14E-3</c:v>
                </c:pt>
                <c:pt idx="105636" formatCode="0.00E+00">
                  <c:v>2.15E-3</c:v>
                </c:pt>
                <c:pt idx="105637" formatCode="0.00E+00">
                  <c:v>2.14E-3</c:v>
                </c:pt>
                <c:pt idx="105638" formatCode="0.00E+00">
                  <c:v>2.14E-3</c:v>
                </c:pt>
                <c:pt idx="105639" formatCode="0.00E+00">
                  <c:v>2.15E-3</c:v>
                </c:pt>
                <c:pt idx="105640" formatCode="0.00E+00">
                  <c:v>2.14E-3</c:v>
                </c:pt>
                <c:pt idx="105641" formatCode="0.00E+00">
                  <c:v>2.14E-3</c:v>
                </c:pt>
                <c:pt idx="105642" formatCode="0.00E+00">
                  <c:v>2.14E-3</c:v>
                </c:pt>
                <c:pt idx="105643" formatCode="0.00E+00">
                  <c:v>2.14E-3</c:v>
                </c:pt>
                <c:pt idx="105644" formatCode="0.00E+00">
                  <c:v>2.14E-3</c:v>
                </c:pt>
                <c:pt idx="105645" formatCode="0.00E+00">
                  <c:v>2.14E-3</c:v>
                </c:pt>
                <c:pt idx="105646" formatCode="0.00E+00">
                  <c:v>2.14E-3</c:v>
                </c:pt>
                <c:pt idx="105647" formatCode="0.00E+00">
                  <c:v>2.15E-3</c:v>
                </c:pt>
                <c:pt idx="105648" formatCode="0.00E+00">
                  <c:v>2.14E-3</c:v>
                </c:pt>
                <c:pt idx="105649" formatCode="0.00E+00">
                  <c:v>2.14E-3</c:v>
                </c:pt>
                <c:pt idx="105650" formatCode="0.00E+00">
                  <c:v>2.14E-3</c:v>
                </c:pt>
                <c:pt idx="105651" formatCode="0.00E+00">
                  <c:v>2.15E-3</c:v>
                </c:pt>
                <c:pt idx="105652" formatCode="0.00E+00">
                  <c:v>2.14E-3</c:v>
                </c:pt>
                <c:pt idx="105653" formatCode="0.00E+00">
                  <c:v>2.14E-3</c:v>
                </c:pt>
                <c:pt idx="105654" formatCode="0.00E+00">
                  <c:v>2.14E-3</c:v>
                </c:pt>
                <c:pt idx="105655" formatCode="0.00E+00">
                  <c:v>2.14E-3</c:v>
                </c:pt>
                <c:pt idx="105656" formatCode="0.00E+00">
                  <c:v>2.14E-3</c:v>
                </c:pt>
                <c:pt idx="105657" formatCode="0.00E+00">
                  <c:v>2.14E-3</c:v>
                </c:pt>
                <c:pt idx="105658" formatCode="0.00E+00">
                  <c:v>2.14E-3</c:v>
                </c:pt>
                <c:pt idx="105659" formatCode="0.00E+00">
                  <c:v>2.15E-3</c:v>
                </c:pt>
                <c:pt idx="105660" formatCode="0.00E+00">
                  <c:v>2.15E-3</c:v>
                </c:pt>
                <c:pt idx="105661" formatCode="0.00E+00">
                  <c:v>2.15E-3</c:v>
                </c:pt>
                <c:pt idx="105662" formatCode="0.00E+00">
                  <c:v>2.15E-3</c:v>
                </c:pt>
                <c:pt idx="105663" formatCode="0.00E+00">
                  <c:v>2.14E-3</c:v>
                </c:pt>
                <c:pt idx="105664" formatCode="0.00E+00">
                  <c:v>2.14E-3</c:v>
                </c:pt>
                <c:pt idx="105665" formatCode="0.00E+00">
                  <c:v>2.14E-3</c:v>
                </c:pt>
                <c:pt idx="105666" formatCode="0.00E+00">
                  <c:v>2.14E-3</c:v>
                </c:pt>
                <c:pt idx="105667" formatCode="0.00E+00">
                  <c:v>2.14E-3</c:v>
                </c:pt>
                <c:pt idx="105668" formatCode="0.00E+00">
                  <c:v>2.15E-3</c:v>
                </c:pt>
                <c:pt idx="105669" formatCode="0.00E+00">
                  <c:v>2.15E-3</c:v>
                </c:pt>
                <c:pt idx="105670" formatCode="0.00E+00">
                  <c:v>2.15E-3</c:v>
                </c:pt>
                <c:pt idx="105671" formatCode="0.00E+00">
                  <c:v>2.15E-3</c:v>
                </c:pt>
                <c:pt idx="105672" formatCode="0.00E+00">
                  <c:v>2.15E-3</c:v>
                </c:pt>
                <c:pt idx="105673" formatCode="0.00E+00">
                  <c:v>2.15E-3</c:v>
                </c:pt>
                <c:pt idx="105674" formatCode="0.00E+00">
                  <c:v>2.14E-3</c:v>
                </c:pt>
                <c:pt idx="105675" formatCode="0.00E+00">
                  <c:v>2.14E-3</c:v>
                </c:pt>
                <c:pt idx="105676" formatCode="0.00E+00">
                  <c:v>2.14E-3</c:v>
                </c:pt>
                <c:pt idx="105677" formatCode="0.00E+00">
                  <c:v>2.15E-3</c:v>
                </c:pt>
                <c:pt idx="105678" formatCode="0.00E+00">
                  <c:v>2.15E-3</c:v>
                </c:pt>
                <c:pt idx="105679" formatCode="0.00E+00">
                  <c:v>2.14E-3</c:v>
                </c:pt>
                <c:pt idx="105680" formatCode="0.00E+00">
                  <c:v>2.15E-3</c:v>
                </c:pt>
                <c:pt idx="105681" formatCode="0.00E+00">
                  <c:v>2.15E-3</c:v>
                </c:pt>
                <c:pt idx="105682" formatCode="0.00E+00">
                  <c:v>2.14E-3</c:v>
                </c:pt>
                <c:pt idx="105683" formatCode="0.00E+00">
                  <c:v>2.14E-3</c:v>
                </c:pt>
                <c:pt idx="105684" formatCode="0.00E+00">
                  <c:v>2.14E-3</c:v>
                </c:pt>
                <c:pt idx="105685" formatCode="0.00E+00">
                  <c:v>2.14E-3</c:v>
                </c:pt>
                <c:pt idx="105686" formatCode="0.00E+00">
                  <c:v>2.15E-3</c:v>
                </c:pt>
                <c:pt idx="105687" formatCode="0.00E+00">
                  <c:v>2.14E-3</c:v>
                </c:pt>
                <c:pt idx="105688" formatCode="0.00E+00">
                  <c:v>2.14E-3</c:v>
                </c:pt>
                <c:pt idx="105689" formatCode="0.00E+00">
                  <c:v>2.14E-3</c:v>
                </c:pt>
                <c:pt idx="105690" formatCode="0.00E+00">
                  <c:v>2.15E-3</c:v>
                </c:pt>
                <c:pt idx="105691" formatCode="0.00E+00">
                  <c:v>2.14E-3</c:v>
                </c:pt>
                <c:pt idx="105692" formatCode="0.00E+00">
                  <c:v>2.14E-3</c:v>
                </c:pt>
                <c:pt idx="105693" formatCode="0.00E+00">
                  <c:v>2.14E-3</c:v>
                </c:pt>
                <c:pt idx="105694" formatCode="0.00E+00">
                  <c:v>2.15E-3</c:v>
                </c:pt>
                <c:pt idx="105695" formatCode="0.00E+00">
                  <c:v>2.14E-3</c:v>
                </c:pt>
                <c:pt idx="105696" formatCode="0.00E+00">
                  <c:v>2.14E-3</c:v>
                </c:pt>
                <c:pt idx="105697" formatCode="0.00E+00">
                  <c:v>2.14E-3</c:v>
                </c:pt>
                <c:pt idx="105698" formatCode="0.00E+00">
                  <c:v>2.14E-3</c:v>
                </c:pt>
                <c:pt idx="105699" formatCode="0.00E+00">
                  <c:v>2.15E-3</c:v>
                </c:pt>
                <c:pt idx="105700" formatCode="0.00E+00">
                  <c:v>2.14E-3</c:v>
                </c:pt>
                <c:pt idx="105701" formatCode="0.00E+00">
                  <c:v>2.14E-3</c:v>
                </c:pt>
                <c:pt idx="105702" formatCode="0.00E+00">
                  <c:v>2.14E-3</c:v>
                </c:pt>
                <c:pt idx="105703" formatCode="0.00E+00">
                  <c:v>2.15E-3</c:v>
                </c:pt>
                <c:pt idx="105704" formatCode="0.00E+00">
                  <c:v>2.15E-3</c:v>
                </c:pt>
                <c:pt idx="105705" formatCode="0.00E+00">
                  <c:v>2.15E-3</c:v>
                </c:pt>
                <c:pt idx="105706" formatCode="0.00E+00">
                  <c:v>2.15E-3</c:v>
                </c:pt>
                <c:pt idx="105707" formatCode="0.00E+00">
                  <c:v>2.15E-3</c:v>
                </c:pt>
                <c:pt idx="105708" formatCode="0.00E+00">
                  <c:v>2.14E-3</c:v>
                </c:pt>
                <c:pt idx="105709" formatCode="0.00E+00">
                  <c:v>2.14E-3</c:v>
                </c:pt>
                <c:pt idx="105710" formatCode="0.00E+00">
                  <c:v>2.14E-3</c:v>
                </c:pt>
                <c:pt idx="105711" formatCode="0.00E+00">
                  <c:v>2.14E-3</c:v>
                </c:pt>
                <c:pt idx="105712" formatCode="0.00E+00">
                  <c:v>2.14E-3</c:v>
                </c:pt>
                <c:pt idx="105713" formatCode="0.00E+00">
                  <c:v>2.15E-3</c:v>
                </c:pt>
                <c:pt idx="105714" formatCode="0.00E+00">
                  <c:v>2.14E-3</c:v>
                </c:pt>
                <c:pt idx="105715" formatCode="0.00E+00">
                  <c:v>2.14E-3</c:v>
                </c:pt>
                <c:pt idx="105716" formatCode="0.00E+00">
                  <c:v>2.14E-3</c:v>
                </c:pt>
                <c:pt idx="105717" formatCode="0.00E+00">
                  <c:v>2.14E-3</c:v>
                </c:pt>
                <c:pt idx="105718" formatCode="0.00E+00">
                  <c:v>2.15E-3</c:v>
                </c:pt>
                <c:pt idx="105719" formatCode="0.00E+00">
                  <c:v>2.14E-3</c:v>
                </c:pt>
                <c:pt idx="105720" formatCode="0.00E+00">
                  <c:v>2.15E-3</c:v>
                </c:pt>
                <c:pt idx="105721" formatCode="0.00E+00">
                  <c:v>2.15E-3</c:v>
                </c:pt>
                <c:pt idx="105722" formatCode="0.00E+00">
                  <c:v>2.15E-3</c:v>
                </c:pt>
                <c:pt idx="105723" formatCode="0.00E+00">
                  <c:v>2.15E-3</c:v>
                </c:pt>
                <c:pt idx="105724" formatCode="0.00E+00">
                  <c:v>2.15E-3</c:v>
                </c:pt>
                <c:pt idx="105725" formatCode="0.00E+00">
                  <c:v>2.15E-3</c:v>
                </c:pt>
                <c:pt idx="105726" formatCode="0.00E+00">
                  <c:v>2.15E-3</c:v>
                </c:pt>
                <c:pt idx="105727" formatCode="0.00E+00">
                  <c:v>2.15E-3</c:v>
                </c:pt>
                <c:pt idx="105728" formatCode="0.00E+00">
                  <c:v>2.14E-3</c:v>
                </c:pt>
                <c:pt idx="105729" formatCode="0.00E+00">
                  <c:v>2.15E-3</c:v>
                </c:pt>
                <c:pt idx="105730" formatCode="0.00E+00">
                  <c:v>2.15E-3</c:v>
                </c:pt>
                <c:pt idx="105731" formatCode="0.00E+00">
                  <c:v>2.14E-3</c:v>
                </c:pt>
                <c:pt idx="105732" formatCode="0.00E+00">
                  <c:v>2.15E-3</c:v>
                </c:pt>
                <c:pt idx="105733" formatCode="0.00E+00">
                  <c:v>2.15E-3</c:v>
                </c:pt>
                <c:pt idx="105734" formatCode="0.00E+00">
                  <c:v>2.15E-3</c:v>
                </c:pt>
                <c:pt idx="105735" formatCode="0.00E+00">
                  <c:v>2.15E-3</c:v>
                </c:pt>
                <c:pt idx="105736" formatCode="0.00E+00">
                  <c:v>2.14E-3</c:v>
                </c:pt>
                <c:pt idx="105737" formatCode="0.00E+00">
                  <c:v>2.14E-3</c:v>
                </c:pt>
                <c:pt idx="105738" formatCode="0.00E+00">
                  <c:v>2.15E-3</c:v>
                </c:pt>
                <c:pt idx="105739" formatCode="0.00E+00">
                  <c:v>2.15E-3</c:v>
                </c:pt>
                <c:pt idx="105740" formatCode="0.00E+00">
                  <c:v>2.15E-3</c:v>
                </c:pt>
                <c:pt idx="105741" formatCode="0.00E+00">
                  <c:v>2.14E-3</c:v>
                </c:pt>
                <c:pt idx="105742" formatCode="0.00E+00">
                  <c:v>2.15E-3</c:v>
                </c:pt>
                <c:pt idx="105743" formatCode="0.00E+00">
                  <c:v>2.15E-3</c:v>
                </c:pt>
                <c:pt idx="105744" formatCode="0.00E+00">
                  <c:v>2.15E-3</c:v>
                </c:pt>
                <c:pt idx="105745" formatCode="0.00E+00">
                  <c:v>2.15E-3</c:v>
                </c:pt>
                <c:pt idx="105746" formatCode="0.00E+00">
                  <c:v>2.15E-3</c:v>
                </c:pt>
                <c:pt idx="105747" formatCode="0.00E+00">
                  <c:v>2.15E-3</c:v>
                </c:pt>
                <c:pt idx="105748" formatCode="0.00E+00">
                  <c:v>2.15E-3</c:v>
                </c:pt>
                <c:pt idx="105749" formatCode="0.00E+00">
                  <c:v>2.14E-3</c:v>
                </c:pt>
                <c:pt idx="105750" formatCode="0.00E+00">
                  <c:v>2.14E-3</c:v>
                </c:pt>
                <c:pt idx="105751" formatCode="0.00E+00">
                  <c:v>2.15E-3</c:v>
                </c:pt>
                <c:pt idx="105752" formatCode="0.00E+00">
                  <c:v>2.15E-3</c:v>
                </c:pt>
                <c:pt idx="105753" formatCode="0.00E+00">
                  <c:v>2.15E-3</c:v>
                </c:pt>
                <c:pt idx="105754" formatCode="0.00E+00">
                  <c:v>2.15E-3</c:v>
                </c:pt>
                <c:pt idx="105755" formatCode="0.00E+00">
                  <c:v>2.15E-3</c:v>
                </c:pt>
                <c:pt idx="105756" formatCode="0.00E+00">
                  <c:v>2.15E-3</c:v>
                </c:pt>
                <c:pt idx="105757" formatCode="0.00E+00">
                  <c:v>2.15E-3</c:v>
                </c:pt>
                <c:pt idx="105758" formatCode="0.00E+00">
                  <c:v>2.15E-3</c:v>
                </c:pt>
                <c:pt idx="105759" formatCode="0.00E+00">
                  <c:v>2.15E-3</c:v>
                </c:pt>
                <c:pt idx="105760" formatCode="0.00E+00">
                  <c:v>2.15E-3</c:v>
                </c:pt>
                <c:pt idx="105761" formatCode="0.00E+00">
                  <c:v>2.15E-3</c:v>
                </c:pt>
                <c:pt idx="105762" formatCode="0.00E+00">
                  <c:v>2.15E-3</c:v>
                </c:pt>
                <c:pt idx="105763" formatCode="0.00E+00">
                  <c:v>2.15E-3</c:v>
                </c:pt>
                <c:pt idx="105764" formatCode="0.00E+00">
                  <c:v>2.15E-3</c:v>
                </c:pt>
                <c:pt idx="105765" formatCode="0.00E+00">
                  <c:v>2.15E-3</c:v>
                </c:pt>
                <c:pt idx="105766" formatCode="0.00E+00">
                  <c:v>2.15E-3</c:v>
                </c:pt>
                <c:pt idx="105767" formatCode="0.00E+00">
                  <c:v>2.15E-3</c:v>
                </c:pt>
                <c:pt idx="105768" formatCode="0.00E+00">
                  <c:v>2.15E-3</c:v>
                </c:pt>
                <c:pt idx="105769" formatCode="0.00E+00">
                  <c:v>2.15E-3</c:v>
                </c:pt>
                <c:pt idx="105770" formatCode="0.00E+00">
                  <c:v>2.15E-3</c:v>
                </c:pt>
                <c:pt idx="105771" formatCode="0.00E+00">
                  <c:v>2.15E-3</c:v>
                </c:pt>
                <c:pt idx="105772" formatCode="0.00E+00">
                  <c:v>2.15E-3</c:v>
                </c:pt>
                <c:pt idx="105773" formatCode="0.00E+00">
                  <c:v>2.15E-3</c:v>
                </c:pt>
                <c:pt idx="105774" formatCode="0.00E+00">
                  <c:v>2.15E-3</c:v>
                </c:pt>
                <c:pt idx="105775" formatCode="0.00E+00">
                  <c:v>2.15E-3</c:v>
                </c:pt>
                <c:pt idx="105776" formatCode="0.00E+00">
                  <c:v>2.15E-3</c:v>
                </c:pt>
                <c:pt idx="105777" formatCode="0.00E+00">
                  <c:v>2.15E-3</c:v>
                </c:pt>
                <c:pt idx="105778" formatCode="0.00E+00">
                  <c:v>2.15E-3</c:v>
                </c:pt>
                <c:pt idx="105779" formatCode="0.00E+00">
                  <c:v>2.15E-3</c:v>
                </c:pt>
                <c:pt idx="105780" formatCode="0.00E+00">
                  <c:v>2.15E-3</c:v>
                </c:pt>
                <c:pt idx="105781" formatCode="0.00E+00">
                  <c:v>2.15E-3</c:v>
                </c:pt>
                <c:pt idx="105782" formatCode="0.00E+00">
                  <c:v>2.15E-3</c:v>
                </c:pt>
                <c:pt idx="105783" formatCode="0.00E+00">
                  <c:v>2.15E-3</c:v>
                </c:pt>
                <c:pt idx="105784" formatCode="0.00E+00">
                  <c:v>2.15E-3</c:v>
                </c:pt>
                <c:pt idx="105785" formatCode="0.00E+00">
                  <c:v>2.15E-3</c:v>
                </c:pt>
                <c:pt idx="105786" formatCode="0.00E+00">
                  <c:v>2.15E-3</c:v>
                </c:pt>
                <c:pt idx="105787" formatCode="0.00E+00">
                  <c:v>2.15E-3</c:v>
                </c:pt>
                <c:pt idx="105788" formatCode="0.00E+00">
                  <c:v>2.15E-3</c:v>
                </c:pt>
                <c:pt idx="105789" formatCode="0.00E+00">
                  <c:v>2.15E-3</c:v>
                </c:pt>
                <c:pt idx="105790" formatCode="0.00E+00">
                  <c:v>2.15E-3</c:v>
                </c:pt>
                <c:pt idx="105791" formatCode="0.00E+00">
                  <c:v>2.15E-3</c:v>
                </c:pt>
                <c:pt idx="105792" formatCode="0.00E+00">
                  <c:v>2.15E-3</c:v>
                </c:pt>
                <c:pt idx="105793" formatCode="0.00E+00">
                  <c:v>2.15E-3</c:v>
                </c:pt>
                <c:pt idx="105794" formatCode="0.00E+00">
                  <c:v>2.15E-3</c:v>
                </c:pt>
                <c:pt idx="105795" formatCode="0.00E+00">
                  <c:v>2.15E-3</c:v>
                </c:pt>
                <c:pt idx="105796" formatCode="0.00E+00">
                  <c:v>2.15E-3</c:v>
                </c:pt>
                <c:pt idx="105797" formatCode="0.00E+00">
                  <c:v>2.15E-3</c:v>
                </c:pt>
                <c:pt idx="105798" formatCode="0.00E+00">
                  <c:v>2.15E-3</c:v>
                </c:pt>
                <c:pt idx="105799" formatCode="0.00E+00">
                  <c:v>2.15E-3</c:v>
                </c:pt>
                <c:pt idx="105800" formatCode="0.00E+00">
                  <c:v>2.15E-3</c:v>
                </c:pt>
                <c:pt idx="105801" formatCode="0.00E+00">
                  <c:v>2.15E-3</c:v>
                </c:pt>
                <c:pt idx="105802" formatCode="0.00E+00">
                  <c:v>2.15E-3</c:v>
                </c:pt>
                <c:pt idx="105803" formatCode="0.00E+00">
                  <c:v>2.15E-3</c:v>
                </c:pt>
                <c:pt idx="105804" formatCode="0.00E+00">
                  <c:v>2.15E-3</c:v>
                </c:pt>
                <c:pt idx="105805" formatCode="0.00E+00">
                  <c:v>2.15E-3</c:v>
                </c:pt>
                <c:pt idx="105806" formatCode="0.00E+00">
                  <c:v>2.15E-3</c:v>
                </c:pt>
                <c:pt idx="105807" formatCode="0.00E+00">
                  <c:v>2.15E-3</c:v>
                </c:pt>
                <c:pt idx="105808" formatCode="0.00E+00">
                  <c:v>2.15E-3</c:v>
                </c:pt>
                <c:pt idx="105809" formatCode="0.00E+00">
                  <c:v>2.15E-3</c:v>
                </c:pt>
                <c:pt idx="105810" formatCode="0.00E+00">
                  <c:v>2.15E-3</c:v>
                </c:pt>
                <c:pt idx="105811" formatCode="0.00E+00">
                  <c:v>2.15E-3</c:v>
                </c:pt>
                <c:pt idx="105812" formatCode="0.00E+00">
                  <c:v>2.15E-3</c:v>
                </c:pt>
                <c:pt idx="105813" formatCode="0.00E+00">
                  <c:v>2.15E-3</c:v>
                </c:pt>
                <c:pt idx="105814" formatCode="0.00E+00">
                  <c:v>2.15E-3</c:v>
                </c:pt>
                <c:pt idx="105815" formatCode="0.00E+00">
                  <c:v>2.15E-3</c:v>
                </c:pt>
                <c:pt idx="105816" formatCode="0.00E+00">
                  <c:v>2.15E-3</c:v>
                </c:pt>
                <c:pt idx="105817" formatCode="0.00E+00">
                  <c:v>2.15E-3</c:v>
                </c:pt>
                <c:pt idx="105818" formatCode="0.00E+00">
                  <c:v>2.15E-3</c:v>
                </c:pt>
                <c:pt idx="105819" formatCode="0.00E+00">
                  <c:v>2.15E-3</c:v>
                </c:pt>
                <c:pt idx="105820" formatCode="0.00E+00">
                  <c:v>2.15E-3</c:v>
                </c:pt>
                <c:pt idx="105821" formatCode="0.00E+00">
                  <c:v>2.15E-3</c:v>
                </c:pt>
                <c:pt idx="105822" formatCode="0.00E+00">
                  <c:v>2.15E-3</c:v>
                </c:pt>
                <c:pt idx="105823" formatCode="0.00E+00">
                  <c:v>2.15E-3</c:v>
                </c:pt>
                <c:pt idx="105824" formatCode="0.00E+00">
                  <c:v>2.15E-3</c:v>
                </c:pt>
                <c:pt idx="105825" formatCode="0.00E+00">
                  <c:v>2.15E-3</c:v>
                </c:pt>
                <c:pt idx="105826" formatCode="0.00E+00">
                  <c:v>2.15E-3</c:v>
                </c:pt>
                <c:pt idx="105827" formatCode="0.00E+00">
                  <c:v>2.15E-3</c:v>
                </c:pt>
                <c:pt idx="105828" formatCode="0.00E+00">
                  <c:v>2.15E-3</c:v>
                </c:pt>
                <c:pt idx="105829" formatCode="0.00E+00">
                  <c:v>2.15E-3</c:v>
                </c:pt>
                <c:pt idx="105830" formatCode="0.00E+00">
                  <c:v>2.15E-3</c:v>
                </c:pt>
                <c:pt idx="105831" formatCode="0.00E+00">
                  <c:v>2.15E-3</c:v>
                </c:pt>
                <c:pt idx="105832" formatCode="0.00E+00">
                  <c:v>2.15E-3</c:v>
                </c:pt>
                <c:pt idx="105833" formatCode="0.00E+00">
                  <c:v>2.15E-3</c:v>
                </c:pt>
                <c:pt idx="105834" formatCode="0.00E+00">
                  <c:v>2.15E-3</c:v>
                </c:pt>
                <c:pt idx="105835" formatCode="0.00E+00">
                  <c:v>2.15E-3</c:v>
                </c:pt>
                <c:pt idx="105836" formatCode="0.00E+00">
                  <c:v>2.15E-3</c:v>
                </c:pt>
                <c:pt idx="105837" formatCode="0.00E+00">
                  <c:v>2.15E-3</c:v>
                </c:pt>
                <c:pt idx="105838" formatCode="0.00E+00">
                  <c:v>2.15E-3</c:v>
                </c:pt>
                <c:pt idx="105839" formatCode="0.00E+00">
                  <c:v>2.15E-3</c:v>
                </c:pt>
                <c:pt idx="105840" formatCode="0.00E+00">
                  <c:v>2.15E-3</c:v>
                </c:pt>
                <c:pt idx="105841" formatCode="0.00E+00">
                  <c:v>2.15E-3</c:v>
                </c:pt>
                <c:pt idx="105842" formatCode="0.00E+00">
                  <c:v>2.15E-3</c:v>
                </c:pt>
                <c:pt idx="105843" formatCode="0.00E+00">
                  <c:v>2.15E-3</c:v>
                </c:pt>
                <c:pt idx="105844" formatCode="0.00E+00">
                  <c:v>2.15E-3</c:v>
                </c:pt>
                <c:pt idx="105845" formatCode="0.00E+00">
                  <c:v>2.15E-3</c:v>
                </c:pt>
                <c:pt idx="105846" formatCode="0.00E+00">
                  <c:v>2.15E-3</c:v>
                </c:pt>
                <c:pt idx="105847" formatCode="0.00E+00">
                  <c:v>2.15E-3</c:v>
                </c:pt>
                <c:pt idx="105848" formatCode="0.00E+00">
                  <c:v>2.15E-3</c:v>
                </c:pt>
                <c:pt idx="105849" formatCode="0.00E+00">
                  <c:v>2.15E-3</c:v>
                </c:pt>
                <c:pt idx="105850" formatCode="0.00E+00">
                  <c:v>2.15E-3</c:v>
                </c:pt>
                <c:pt idx="105851" formatCode="0.00E+00">
                  <c:v>2.15E-3</c:v>
                </c:pt>
                <c:pt idx="105852" formatCode="0.00E+00">
                  <c:v>2.15E-3</c:v>
                </c:pt>
                <c:pt idx="105853" formatCode="0.00E+00">
                  <c:v>2.15E-3</c:v>
                </c:pt>
                <c:pt idx="105854" formatCode="0.00E+00">
                  <c:v>2.15E-3</c:v>
                </c:pt>
                <c:pt idx="105855" formatCode="0.00E+00">
                  <c:v>2.15E-3</c:v>
                </c:pt>
                <c:pt idx="105856" formatCode="0.00E+00">
                  <c:v>2.15E-3</c:v>
                </c:pt>
                <c:pt idx="105857" formatCode="0.00E+00">
                  <c:v>2.15E-3</c:v>
                </c:pt>
                <c:pt idx="105858" formatCode="0.00E+00">
                  <c:v>2.15E-3</c:v>
                </c:pt>
                <c:pt idx="105859" formatCode="0.00E+00">
                  <c:v>2.15E-3</c:v>
                </c:pt>
                <c:pt idx="105860" formatCode="0.00E+00">
                  <c:v>2.15E-3</c:v>
                </c:pt>
                <c:pt idx="105861" formatCode="0.00E+00">
                  <c:v>2.15E-3</c:v>
                </c:pt>
                <c:pt idx="105862" formatCode="0.00E+00">
                  <c:v>2.15E-3</c:v>
                </c:pt>
                <c:pt idx="105863" formatCode="0.00E+00">
                  <c:v>2.15E-3</c:v>
                </c:pt>
                <c:pt idx="105864" formatCode="0.00E+00">
                  <c:v>2.15E-3</c:v>
                </c:pt>
                <c:pt idx="105865" formatCode="0.00E+00">
                  <c:v>2.15E-3</c:v>
                </c:pt>
                <c:pt idx="105866" formatCode="0.00E+00">
                  <c:v>2.15E-3</c:v>
                </c:pt>
                <c:pt idx="105867" formatCode="0.00E+00">
                  <c:v>2.15E-3</c:v>
                </c:pt>
                <c:pt idx="105868" formatCode="0.00E+00">
                  <c:v>2.15E-3</c:v>
                </c:pt>
                <c:pt idx="105869" formatCode="0.00E+00">
                  <c:v>2.15E-3</c:v>
                </c:pt>
                <c:pt idx="105870" formatCode="0.00E+00">
                  <c:v>2.15E-3</c:v>
                </c:pt>
                <c:pt idx="105871" formatCode="0.00E+00">
                  <c:v>2.15E-3</c:v>
                </c:pt>
                <c:pt idx="105872" formatCode="0.00E+00">
                  <c:v>2.15E-3</c:v>
                </c:pt>
                <c:pt idx="105873" formatCode="0.00E+00">
                  <c:v>2.15E-3</c:v>
                </c:pt>
                <c:pt idx="105874" formatCode="0.00E+00">
                  <c:v>2.15E-3</c:v>
                </c:pt>
                <c:pt idx="105875" formatCode="0.00E+00">
                  <c:v>2.15E-3</c:v>
                </c:pt>
                <c:pt idx="105876" formatCode="0.00E+00">
                  <c:v>2.15E-3</c:v>
                </c:pt>
                <c:pt idx="105877" formatCode="0.00E+00">
                  <c:v>2.15E-3</c:v>
                </c:pt>
                <c:pt idx="105878" formatCode="0.00E+00">
                  <c:v>2.15E-3</c:v>
                </c:pt>
                <c:pt idx="105879" formatCode="0.00E+00">
                  <c:v>2.15E-3</c:v>
                </c:pt>
                <c:pt idx="105880" formatCode="0.00E+00">
                  <c:v>2.15E-3</c:v>
                </c:pt>
                <c:pt idx="105881" formatCode="0.00E+00">
                  <c:v>2.15E-3</c:v>
                </c:pt>
                <c:pt idx="105882" formatCode="0.00E+00">
                  <c:v>2.15E-3</c:v>
                </c:pt>
                <c:pt idx="105883" formatCode="0.00E+00">
                  <c:v>2.15E-3</c:v>
                </c:pt>
                <c:pt idx="105884" formatCode="0.00E+00">
                  <c:v>2.15E-3</c:v>
                </c:pt>
                <c:pt idx="105885" formatCode="0.00E+00">
                  <c:v>2.15E-3</c:v>
                </c:pt>
                <c:pt idx="105886" formatCode="0.00E+00">
                  <c:v>2.15E-3</c:v>
                </c:pt>
                <c:pt idx="105887" formatCode="0.00E+00">
                  <c:v>2.15E-3</c:v>
                </c:pt>
                <c:pt idx="105888" formatCode="0.00E+00">
                  <c:v>2.15E-3</c:v>
                </c:pt>
                <c:pt idx="105889" formatCode="0.00E+00">
                  <c:v>2.15E-3</c:v>
                </c:pt>
                <c:pt idx="105890" formatCode="0.00E+00">
                  <c:v>2.15E-3</c:v>
                </c:pt>
                <c:pt idx="105891" formatCode="0.00E+00">
                  <c:v>2.15E-3</c:v>
                </c:pt>
                <c:pt idx="105892" formatCode="0.00E+00">
                  <c:v>2.15E-3</c:v>
                </c:pt>
                <c:pt idx="105893" formatCode="0.00E+00">
                  <c:v>2.15E-3</c:v>
                </c:pt>
                <c:pt idx="105894" formatCode="0.00E+00">
                  <c:v>2.15E-3</c:v>
                </c:pt>
                <c:pt idx="105895" formatCode="0.00E+00">
                  <c:v>2.15E-3</c:v>
                </c:pt>
                <c:pt idx="105896" formatCode="0.00E+00">
                  <c:v>2.15E-3</c:v>
                </c:pt>
                <c:pt idx="105897" formatCode="0.00E+00">
                  <c:v>2.15E-3</c:v>
                </c:pt>
                <c:pt idx="105898" formatCode="0.00E+00">
                  <c:v>2.15E-3</c:v>
                </c:pt>
                <c:pt idx="105899" formatCode="0.00E+00">
                  <c:v>2.15E-3</c:v>
                </c:pt>
                <c:pt idx="105900" formatCode="0.00E+00">
                  <c:v>2.15E-3</c:v>
                </c:pt>
                <c:pt idx="105901" formatCode="0.00E+00">
                  <c:v>2.15E-3</c:v>
                </c:pt>
                <c:pt idx="105902" formatCode="0.00E+00">
                  <c:v>2.15E-3</c:v>
                </c:pt>
                <c:pt idx="105903" formatCode="0.00E+00">
                  <c:v>2.15E-3</c:v>
                </c:pt>
                <c:pt idx="105904" formatCode="0.00E+00">
                  <c:v>2.15E-3</c:v>
                </c:pt>
                <c:pt idx="105905" formatCode="0.00E+00">
                  <c:v>2.15E-3</c:v>
                </c:pt>
                <c:pt idx="105906" formatCode="0.00E+00">
                  <c:v>2.15E-3</c:v>
                </c:pt>
                <c:pt idx="105907" formatCode="0.00E+00">
                  <c:v>2.15E-3</c:v>
                </c:pt>
                <c:pt idx="105908" formatCode="0.00E+00">
                  <c:v>2.15E-3</c:v>
                </c:pt>
                <c:pt idx="105909" formatCode="0.00E+00">
                  <c:v>2.15E-3</c:v>
                </c:pt>
                <c:pt idx="105910" formatCode="0.00E+00">
                  <c:v>2.15E-3</c:v>
                </c:pt>
                <c:pt idx="105911" formatCode="0.00E+00">
                  <c:v>2.15E-3</c:v>
                </c:pt>
                <c:pt idx="105912" formatCode="0.00E+00">
                  <c:v>2.15E-3</c:v>
                </c:pt>
                <c:pt idx="105913" formatCode="0.00E+00">
                  <c:v>2.15E-3</c:v>
                </c:pt>
                <c:pt idx="105914" formatCode="0.00E+00">
                  <c:v>2.15E-3</c:v>
                </c:pt>
                <c:pt idx="105915" formatCode="0.00E+00">
                  <c:v>2.15E-3</c:v>
                </c:pt>
                <c:pt idx="105916" formatCode="0.00E+00">
                  <c:v>2.15E-3</c:v>
                </c:pt>
                <c:pt idx="105917" formatCode="0.00E+00">
                  <c:v>2.15E-3</c:v>
                </c:pt>
                <c:pt idx="105918" formatCode="0.00E+00">
                  <c:v>2.15E-3</c:v>
                </c:pt>
                <c:pt idx="105919" formatCode="0.00E+00">
                  <c:v>2.15E-3</c:v>
                </c:pt>
                <c:pt idx="105920" formatCode="0.00E+00">
                  <c:v>2.15E-3</c:v>
                </c:pt>
                <c:pt idx="105921" formatCode="0.00E+00">
                  <c:v>2.15E-3</c:v>
                </c:pt>
                <c:pt idx="105922" formatCode="0.00E+00">
                  <c:v>2.15E-3</c:v>
                </c:pt>
                <c:pt idx="105923" formatCode="0.00E+00">
                  <c:v>2.15E-3</c:v>
                </c:pt>
                <c:pt idx="105924" formatCode="0.00E+00">
                  <c:v>2.15E-3</c:v>
                </c:pt>
                <c:pt idx="105925" formatCode="0.00E+00">
                  <c:v>2.15E-3</c:v>
                </c:pt>
                <c:pt idx="105926" formatCode="0.00E+00">
                  <c:v>2.15E-3</c:v>
                </c:pt>
                <c:pt idx="105927" formatCode="0.00E+00">
                  <c:v>2.15E-3</c:v>
                </c:pt>
                <c:pt idx="105928" formatCode="0.00E+00">
                  <c:v>2.15E-3</c:v>
                </c:pt>
                <c:pt idx="105929" formatCode="0.00E+00">
                  <c:v>2.15E-3</c:v>
                </c:pt>
                <c:pt idx="105930" formatCode="0.00E+00">
                  <c:v>2.15E-3</c:v>
                </c:pt>
                <c:pt idx="105931" formatCode="0.00E+00">
                  <c:v>2.15E-3</c:v>
                </c:pt>
                <c:pt idx="105932" formatCode="0.00E+00">
                  <c:v>2.15E-3</c:v>
                </c:pt>
                <c:pt idx="105933" formatCode="0.00E+00">
                  <c:v>2.15E-3</c:v>
                </c:pt>
                <c:pt idx="105934" formatCode="0.00E+00">
                  <c:v>2.15E-3</c:v>
                </c:pt>
                <c:pt idx="105935" formatCode="0.00E+00">
                  <c:v>2.15E-3</c:v>
                </c:pt>
                <c:pt idx="105936" formatCode="0.00E+00">
                  <c:v>2.15E-3</c:v>
                </c:pt>
                <c:pt idx="105937" formatCode="0.00E+00">
                  <c:v>2.15E-3</c:v>
                </c:pt>
                <c:pt idx="105938" formatCode="0.00E+00">
                  <c:v>2.15E-3</c:v>
                </c:pt>
                <c:pt idx="105939" formatCode="0.00E+00">
                  <c:v>2.15E-3</c:v>
                </c:pt>
                <c:pt idx="105940" formatCode="0.00E+00">
                  <c:v>2.15E-3</c:v>
                </c:pt>
                <c:pt idx="105941" formatCode="0.00E+00">
                  <c:v>2.15E-3</c:v>
                </c:pt>
                <c:pt idx="105942" formatCode="0.00E+00">
                  <c:v>2.15E-3</c:v>
                </c:pt>
                <c:pt idx="105943" formatCode="0.00E+00">
                  <c:v>2.15E-3</c:v>
                </c:pt>
                <c:pt idx="105944" formatCode="0.00E+00">
                  <c:v>2.15E-3</c:v>
                </c:pt>
                <c:pt idx="105945" formatCode="0.00E+00">
                  <c:v>2.15E-3</c:v>
                </c:pt>
                <c:pt idx="105946" formatCode="0.00E+00">
                  <c:v>2.15E-3</c:v>
                </c:pt>
                <c:pt idx="105947" formatCode="0.00E+00">
                  <c:v>2.15E-3</c:v>
                </c:pt>
                <c:pt idx="105948" formatCode="0.00E+00">
                  <c:v>2.15E-3</c:v>
                </c:pt>
                <c:pt idx="105949" formatCode="0.00E+00">
                  <c:v>2.15E-3</c:v>
                </c:pt>
                <c:pt idx="105950" formatCode="0.00E+00">
                  <c:v>2.15E-3</c:v>
                </c:pt>
                <c:pt idx="105951" formatCode="0.00E+00">
                  <c:v>2.15E-3</c:v>
                </c:pt>
                <c:pt idx="105952" formatCode="0.00E+00">
                  <c:v>2.15E-3</c:v>
                </c:pt>
                <c:pt idx="105953" formatCode="0.00E+00">
                  <c:v>2.15E-3</c:v>
                </c:pt>
                <c:pt idx="105954" formatCode="0.00E+00">
                  <c:v>2.15E-3</c:v>
                </c:pt>
                <c:pt idx="105955" formatCode="0.00E+00">
                  <c:v>2.15E-3</c:v>
                </c:pt>
                <c:pt idx="105956" formatCode="0.00E+00">
                  <c:v>2.15E-3</c:v>
                </c:pt>
                <c:pt idx="105957" formatCode="0.00E+00">
                  <c:v>2.15E-3</c:v>
                </c:pt>
                <c:pt idx="105958" formatCode="0.00E+00">
                  <c:v>2.15E-3</c:v>
                </c:pt>
                <c:pt idx="105959" formatCode="0.00E+00">
                  <c:v>2.15E-3</c:v>
                </c:pt>
                <c:pt idx="105960" formatCode="0.00E+00">
                  <c:v>2.15E-3</c:v>
                </c:pt>
                <c:pt idx="105961" formatCode="0.00E+00">
                  <c:v>2.15E-3</c:v>
                </c:pt>
                <c:pt idx="105962" formatCode="0.00E+00">
                  <c:v>2.15E-3</c:v>
                </c:pt>
                <c:pt idx="105963" formatCode="0.00E+00">
                  <c:v>2.15E-3</c:v>
                </c:pt>
                <c:pt idx="105964" formatCode="0.00E+00">
                  <c:v>2.15E-3</c:v>
                </c:pt>
                <c:pt idx="105965" formatCode="0.00E+00">
                  <c:v>2.15E-3</c:v>
                </c:pt>
                <c:pt idx="105966" formatCode="0.00E+00">
                  <c:v>2.15E-3</c:v>
                </c:pt>
                <c:pt idx="105967" formatCode="0.00E+00">
                  <c:v>2.15E-3</c:v>
                </c:pt>
                <c:pt idx="105968" formatCode="0.00E+00">
                  <c:v>2.15E-3</c:v>
                </c:pt>
                <c:pt idx="105969" formatCode="0.00E+00">
                  <c:v>2.15E-3</c:v>
                </c:pt>
                <c:pt idx="105970" formatCode="0.00E+00">
                  <c:v>2.15E-3</c:v>
                </c:pt>
                <c:pt idx="105971" formatCode="0.00E+00">
                  <c:v>2.15E-3</c:v>
                </c:pt>
                <c:pt idx="105972" formatCode="0.00E+00">
                  <c:v>2.15E-3</c:v>
                </c:pt>
                <c:pt idx="105973" formatCode="0.00E+00">
                  <c:v>2.15E-3</c:v>
                </c:pt>
                <c:pt idx="105974" formatCode="0.00E+00">
                  <c:v>2.15E-3</c:v>
                </c:pt>
                <c:pt idx="105975" formatCode="0.00E+00">
                  <c:v>2.15E-3</c:v>
                </c:pt>
                <c:pt idx="105976" formatCode="0.00E+00">
                  <c:v>2.15E-3</c:v>
                </c:pt>
                <c:pt idx="105977" formatCode="0.00E+00">
                  <c:v>2.15E-3</c:v>
                </c:pt>
                <c:pt idx="105978" formatCode="0.00E+00">
                  <c:v>2.15E-3</c:v>
                </c:pt>
                <c:pt idx="105979" formatCode="0.00E+00">
                  <c:v>2.15E-3</c:v>
                </c:pt>
                <c:pt idx="105980" formatCode="0.00E+00">
                  <c:v>2.15E-3</c:v>
                </c:pt>
                <c:pt idx="105981" formatCode="0.00E+00">
                  <c:v>2.15E-3</c:v>
                </c:pt>
                <c:pt idx="105982" formatCode="0.00E+00">
                  <c:v>2.15E-3</c:v>
                </c:pt>
                <c:pt idx="105983" formatCode="0.00E+00">
                  <c:v>2.15E-3</c:v>
                </c:pt>
                <c:pt idx="105984" formatCode="0.00E+00">
                  <c:v>2.15E-3</c:v>
                </c:pt>
                <c:pt idx="105985" formatCode="0.00E+00">
                  <c:v>2.15E-3</c:v>
                </c:pt>
                <c:pt idx="105986" formatCode="0.00E+00">
                  <c:v>2.15E-3</c:v>
                </c:pt>
                <c:pt idx="105987" formatCode="0.00E+00">
                  <c:v>2.15E-3</c:v>
                </c:pt>
                <c:pt idx="105988" formatCode="0.00E+00">
                  <c:v>2.15E-3</c:v>
                </c:pt>
                <c:pt idx="105989" formatCode="0.00E+00">
                  <c:v>2.15E-3</c:v>
                </c:pt>
                <c:pt idx="105990" formatCode="0.00E+00">
                  <c:v>2.15E-3</c:v>
                </c:pt>
                <c:pt idx="105991" formatCode="0.00E+00">
                  <c:v>2.15E-3</c:v>
                </c:pt>
                <c:pt idx="105992" formatCode="0.00E+00">
                  <c:v>2.15E-3</c:v>
                </c:pt>
                <c:pt idx="105993" formatCode="0.00E+00">
                  <c:v>2.15E-3</c:v>
                </c:pt>
                <c:pt idx="105994" formatCode="0.00E+00">
                  <c:v>2.15E-3</c:v>
                </c:pt>
                <c:pt idx="105995" formatCode="0.00E+00">
                  <c:v>2.15E-3</c:v>
                </c:pt>
                <c:pt idx="105996" formatCode="0.00E+00">
                  <c:v>2.15E-3</c:v>
                </c:pt>
                <c:pt idx="105997" formatCode="0.00E+00">
                  <c:v>2.15E-3</c:v>
                </c:pt>
                <c:pt idx="105998" formatCode="0.00E+00">
                  <c:v>2.15E-3</c:v>
                </c:pt>
                <c:pt idx="105999" formatCode="0.00E+00">
                  <c:v>2.15E-3</c:v>
                </c:pt>
                <c:pt idx="106000" formatCode="0.00E+00">
                  <c:v>2.15E-3</c:v>
                </c:pt>
                <c:pt idx="106001" formatCode="0.00E+00">
                  <c:v>2.15E-3</c:v>
                </c:pt>
                <c:pt idx="106002" formatCode="0.00E+00">
                  <c:v>2.15E-3</c:v>
                </c:pt>
                <c:pt idx="106003" formatCode="0.00E+00">
                  <c:v>2.15E-3</c:v>
                </c:pt>
                <c:pt idx="106004" formatCode="0.00E+00">
                  <c:v>2.15E-3</c:v>
                </c:pt>
                <c:pt idx="106005" formatCode="0.00E+00">
                  <c:v>2.15E-3</c:v>
                </c:pt>
                <c:pt idx="106006" formatCode="0.00E+00">
                  <c:v>2.15E-3</c:v>
                </c:pt>
                <c:pt idx="106007" formatCode="0.00E+00">
                  <c:v>2.15E-3</c:v>
                </c:pt>
                <c:pt idx="106008" formatCode="0.00E+00">
                  <c:v>2.15E-3</c:v>
                </c:pt>
                <c:pt idx="106009" formatCode="0.00E+00">
                  <c:v>2.15E-3</c:v>
                </c:pt>
                <c:pt idx="106010" formatCode="0.00E+00">
                  <c:v>2.15E-3</c:v>
                </c:pt>
                <c:pt idx="106011" formatCode="0.00E+00">
                  <c:v>2.15E-3</c:v>
                </c:pt>
                <c:pt idx="106012" formatCode="0.00E+00">
                  <c:v>2.15E-3</c:v>
                </c:pt>
                <c:pt idx="106013" formatCode="0.00E+00">
                  <c:v>2.15E-3</c:v>
                </c:pt>
                <c:pt idx="106014" formatCode="0.00E+00">
                  <c:v>2.15E-3</c:v>
                </c:pt>
                <c:pt idx="106015" formatCode="0.00E+00">
                  <c:v>2.15E-3</c:v>
                </c:pt>
                <c:pt idx="106016" formatCode="0.00E+00">
                  <c:v>2.15E-3</c:v>
                </c:pt>
                <c:pt idx="106017" formatCode="0.00E+00">
                  <c:v>2.15E-3</c:v>
                </c:pt>
                <c:pt idx="106018" formatCode="0.00E+00">
                  <c:v>2.15E-3</c:v>
                </c:pt>
                <c:pt idx="106019" formatCode="0.00E+00">
                  <c:v>2.15E-3</c:v>
                </c:pt>
                <c:pt idx="106020" formatCode="0.00E+00">
                  <c:v>2.15E-3</c:v>
                </c:pt>
                <c:pt idx="106021" formatCode="0.00E+00">
                  <c:v>2.15E-3</c:v>
                </c:pt>
                <c:pt idx="106022" formatCode="0.00E+00">
                  <c:v>2.15E-3</c:v>
                </c:pt>
                <c:pt idx="106023" formatCode="0.00E+00">
                  <c:v>2.15E-3</c:v>
                </c:pt>
                <c:pt idx="106024" formatCode="0.00E+00">
                  <c:v>2.15E-3</c:v>
                </c:pt>
                <c:pt idx="106025" formatCode="0.00E+00">
                  <c:v>2.15E-3</c:v>
                </c:pt>
                <c:pt idx="106026" formatCode="0.00E+00">
                  <c:v>2.15E-3</c:v>
                </c:pt>
                <c:pt idx="106027" formatCode="0.00E+00">
                  <c:v>2.15E-3</c:v>
                </c:pt>
                <c:pt idx="106028" formatCode="0.00E+00">
                  <c:v>2.15E-3</c:v>
                </c:pt>
                <c:pt idx="106029" formatCode="0.00E+00">
                  <c:v>2.15E-3</c:v>
                </c:pt>
                <c:pt idx="106030" formatCode="0.00E+00">
                  <c:v>2.15E-3</c:v>
                </c:pt>
                <c:pt idx="106031" formatCode="0.00E+00">
                  <c:v>2.15E-3</c:v>
                </c:pt>
                <c:pt idx="106032" formatCode="0.00E+00">
                  <c:v>2.15E-3</c:v>
                </c:pt>
                <c:pt idx="106033" formatCode="0.00E+00">
                  <c:v>2.15E-3</c:v>
                </c:pt>
                <c:pt idx="106034" formatCode="0.00E+00">
                  <c:v>2.15E-3</c:v>
                </c:pt>
                <c:pt idx="106035" formatCode="0.00E+00">
                  <c:v>2.15E-3</c:v>
                </c:pt>
                <c:pt idx="106036" formatCode="0.00E+00">
                  <c:v>2.15E-3</c:v>
                </c:pt>
                <c:pt idx="106037" formatCode="0.00E+00">
                  <c:v>2.15E-3</c:v>
                </c:pt>
                <c:pt idx="106038" formatCode="0.00E+00">
                  <c:v>2.15E-3</c:v>
                </c:pt>
                <c:pt idx="106039" formatCode="0.00E+00">
                  <c:v>2.15E-3</c:v>
                </c:pt>
                <c:pt idx="106040" formatCode="0.00E+00">
                  <c:v>2.15E-3</c:v>
                </c:pt>
                <c:pt idx="106041" formatCode="0.00E+00">
                  <c:v>2.15E-3</c:v>
                </c:pt>
                <c:pt idx="106042" formatCode="0.00E+00">
                  <c:v>2.15E-3</c:v>
                </c:pt>
                <c:pt idx="106043" formatCode="0.00E+00">
                  <c:v>2.15E-3</c:v>
                </c:pt>
                <c:pt idx="106044" formatCode="0.00E+00">
                  <c:v>2.15E-3</c:v>
                </c:pt>
                <c:pt idx="106045" formatCode="0.00E+00">
                  <c:v>2.15E-3</c:v>
                </c:pt>
                <c:pt idx="106046" formatCode="0.00E+00">
                  <c:v>2.15E-3</c:v>
                </c:pt>
                <c:pt idx="106047" formatCode="0.00E+00">
                  <c:v>2.15E-3</c:v>
                </c:pt>
                <c:pt idx="106048" formatCode="0.00E+00">
                  <c:v>2.15E-3</c:v>
                </c:pt>
                <c:pt idx="106049" formatCode="0.00E+00">
                  <c:v>2.15E-3</c:v>
                </c:pt>
                <c:pt idx="106050" formatCode="0.00E+00">
                  <c:v>2.15E-3</c:v>
                </c:pt>
                <c:pt idx="106051" formatCode="0.00E+00">
                  <c:v>2.15E-3</c:v>
                </c:pt>
                <c:pt idx="106052" formatCode="0.00E+00">
                  <c:v>2.15E-3</c:v>
                </c:pt>
                <c:pt idx="106053" formatCode="0.00E+00">
                  <c:v>2.15E-3</c:v>
                </c:pt>
                <c:pt idx="106054" formatCode="0.00E+00">
                  <c:v>2.15E-3</c:v>
                </c:pt>
                <c:pt idx="106055" formatCode="0.00E+00">
                  <c:v>2.15E-3</c:v>
                </c:pt>
                <c:pt idx="106056" formatCode="0.00E+00">
                  <c:v>2.15E-3</c:v>
                </c:pt>
                <c:pt idx="106057" formatCode="0.00E+00">
                  <c:v>2.15E-3</c:v>
                </c:pt>
                <c:pt idx="106058" formatCode="0.00E+00">
                  <c:v>2.15E-3</c:v>
                </c:pt>
                <c:pt idx="106059" formatCode="0.00E+00">
                  <c:v>2.15E-3</c:v>
                </c:pt>
                <c:pt idx="106060" formatCode="0.00E+00">
                  <c:v>2.15E-3</c:v>
                </c:pt>
                <c:pt idx="106061" formatCode="0.00E+00">
                  <c:v>2.15E-3</c:v>
                </c:pt>
                <c:pt idx="106062" formatCode="0.00E+00">
                  <c:v>2.15E-3</c:v>
                </c:pt>
                <c:pt idx="106063" formatCode="0.00E+00">
                  <c:v>2.15E-3</c:v>
                </c:pt>
                <c:pt idx="106064" formatCode="0.00E+00">
                  <c:v>2.15E-3</c:v>
                </c:pt>
                <c:pt idx="106065" formatCode="0.00E+00">
                  <c:v>2.15E-3</c:v>
                </c:pt>
                <c:pt idx="106066" formatCode="0.00E+00">
                  <c:v>2.15E-3</c:v>
                </c:pt>
                <c:pt idx="106067" formatCode="0.00E+00">
                  <c:v>2.15E-3</c:v>
                </c:pt>
                <c:pt idx="106068" formatCode="0.00E+00">
                  <c:v>2.15E-3</c:v>
                </c:pt>
                <c:pt idx="106069" formatCode="0.00E+00">
                  <c:v>2.15E-3</c:v>
                </c:pt>
                <c:pt idx="106070" formatCode="0.00E+00">
                  <c:v>2.15E-3</c:v>
                </c:pt>
                <c:pt idx="106071" formatCode="0.00E+00">
                  <c:v>2.15E-3</c:v>
                </c:pt>
                <c:pt idx="106072" formatCode="0.00E+00">
                  <c:v>2.15E-3</c:v>
                </c:pt>
                <c:pt idx="106073" formatCode="0.00E+00">
                  <c:v>2.15E-3</c:v>
                </c:pt>
                <c:pt idx="106074" formatCode="0.00E+00">
                  <c:v>2.15E-3</c:v>
                </c:pt>
                <c:pt idx="106075" formatCode="0.00E+00">
                  <c:v>2.15E-3</c:v>
                </c:pt>
                <c:pt idx="106076" formatCode="0.00E+00">
                  <c:v>2.15E-3</c:v>
                </c:pt>
                <c:pt idx="106077" formatCode="0.00E+00">
                  <c:v>2.15E-3</c:v>
                </c:pt>
                <c:pt idx="106078" formatCode="0.00E+00">
                  <c:v>2.15E-3</c:v>
                </c:pt>
                <c:pt idx="106079" formatCode="0.00E+00">
                  <c:v>2.15E-3</c:v>
                </c:pt>
                <c:pt idx="106080" formatCode="0.00E+00">
                  <c:v>2.15E-3</c:v>
                </c:pt>
                <c:pt idx="106081" formatCode="0.00E+00">
                  <c:v>2.15E-3</c:v>
                </c:pt>
                <c:pt idx="106082" formatCode="0.00E+00">
                  <c:v>2.15E-3</c:v>
                </c:pt>
                <c:pt idx="106083" formatCode="0.00E+00">
                  <c:v>2.15E-3</c:v>
                </c:pt>
                <c:pt idx="106084" formatCode="0.00E+00">
                  <c:v>2.15E-3</c:v>
                </c:pt>
                <c:pt idx="106085" formatCode="0.00E+00">
                  <c:v>2.15E-3</c:v>
                </c:pt>
                <c:pt idx="106086" formatCode="0.00E+00">
                  <c:v>2.15E-3</c:v>
                </c:pt>
                <c:pt idx="106087" formatCode="0.00E+00">
                  <c:v>2.15E-3</c:v>
                </c:pt>
                <c:pt idx="106088" formatCode="0.00E+00">
                  <c:v>2.15E-3</c:v>
                </c:pt>
                <c:pt idx="106089" formatCode="0.00E+00">
                  <c:v>2.15E-3</c:v>
                </c:pt>
                <c:pt idx="106090" formatCode="0.00E+00">
                  <c:v>2.15E-3</c:v>
                </c:pt>
                <c:pt idx="106091" formatCode="0.00E+00">
                  <c:v>2.15E-3</c:v>
                </c:pt>
                <c:pt idx="106092" formatCode="0.00E+00">
                  <c:v>2.15E-3</c:v>
                </c:pt>
                <c:pt idx="106093" formatCode="0.00E+00">
                  <c:v>2.15E-3</c:v>
                </c:pt>
                <c:pt idx="106094" formatCode="0.00E+00">
                  <c:v>2.15E-3</c:v>
                </c:pt>
                <c:pt idx="106095" formatCode="0.00E+00">
                  <c:v>2.15E-3</c:v>
                </c:pt>
                <c:pt idx="106096" formatCode="0.00E+00">
                  <c:v>2.15E-3</c:v>
                </c:pt>
                <c:pt idx="106097" formatCode="0.00E+00">
                  <c:v>2.15E-3</c:v>
                </c:pt>
                <c:pt idx="106098" formatCode="0.00E+00">
                  <c:v>2.15E-3</c:v>
                </c:pt>
                <c:pt idx="106099" formatCode="0.00E+00">
                  <c:v>2.15E-3</c:v>
                </c:pt>
                <c:pt idx="106100" formatCode="0.00E+00">
                  <c:v>2.15E-3</c:v>
                </c:pt>
                <c:pt idx="106101" formatCode="0.00E+00">
                  <c:v>2.15E-3</c:v>
                </c:pt>
                <c:pt idx="106102" formatCode="0.00E+00">
                  <c:v>2.15E-3</c:v>
                </c:pt>
                <c:pt idx="106103" formatCode="0.00E+00">
                  <c:v>2.15E-3</c:v>
                </c:pt>
                <c:pt idx="106104" formatCode="0.00E+00">
                  <c:v>2.15E-3</c:v>
                </c:pt>
                <c:pt idx="106105" formatCode="0.00E+00">
                  <c:v>2.15E-3</c:v>
                </c:pt>
                <c:pt idx="106106" formatCode="0.00E+00">
                  <c:v>2.15E-3</c:v>
                </c:pt>
                <c:pt idx="106107" formatCode="0.00E+00">
                  <c:v>2.15E-3</c:v>
                </c:pt>
                <c:pt idx="106108" formatCode="0.00E+00">
                  <c:v>2.15E-3</c:v>
                </c:pt>
                <c:pt idx="106109" formatCode="0.00E+00">
                  <c:v>2.15E-3</c:v>
                </c:pt>
                <c:pt idx="106110" formatCode="0.00E+00">
                  <c:v>2.15E-3</c:v>
                </c:pt>
                <c:pt idx="106111" formatCode="0.00E+00">
                  <c:v>2.15E-3</c:v>
                </c:pt>
                <c:pt idx="106112" formatCode="0.00E+00">
                  <c:v>2.15E-3</c:v>
                </c:pt>
                <c:pt idx="106113" formatCode="0.00E+00">
                  <c:v>2.15E-3</c:v>
                </c:pt>
                <c:pt idx="106114" formatCode="0.00E+00">
                  <c:v>2.15E-3</c:v>
                </c:pt>
                <c:pt idx="106115" formatCode="0.00E+00">
                  <c:v>2.15E-3</c:v>
                </c:pt>
                <c:pt idx="106116" formatCode="0.00E+00">
                  <c:v>2.15E-3</c:v>
                </c:pt>
                <c:pt idx="106117" formatCode="0.00E+00">
                  <c:v>2.15E-3</c:v>
                </c:pt>
                <c:pt idx="106118" formatCode="0.00E+00">
                  <c:v>2.15E-3</c:v>
                </c:pt>
                <c:pt idx="106119" formatCode="0.00E+00">
                  <c:v>2.15E-3</c:v>
                </c:pt>
                <c:pt idx="106120" formatCode="0.00E+00">
                  <c:v>2.15E-3</c:v>
                </c:pt>
                <c:pt idx="106121" formatCode="0.00E+00">
                  <c:v>2.15E-3</c:v>
                </c:pt>
                <c:pt idx="106122" formatCode="0.00E+00">
                  <c:v>2.15E-3</c:v>
                </c:pt>
                <c:pt idx="106123" formatCode="0.00E+00">
                  <c:v>2.15E-3</c:v>
                </c:pt>
                <c:pt idx="106124" formatCode="0.00E+00">
                  <c:v>2.15E-3</c:v>
                </c:pt>
                <c:pt idx="106125" formatCode="0.00E+00">
                  <c:v>2.15E-3</c:v>
                </c:pt>
                <c:pt idx="106126" formatCode="0.00E+00">
                  <c:v>2.15E-3</c:v>
                </c:pt>
                <c:pt idx="106127" formatCode="0.00E+00">
                  <c:v>2.15E-3</c:v>
                </c:pt>
                <c:pt idx="106128" formatCode="0.00E+00">
                  <c:v>2.15E-3</c:v>
                </c:pt>
                <c:pt idx="106129" formatCode="0.00E+00">
                  <c:v>2.15E-3</c:v>
                </c:pt>
                <c:pt idx="106130" formatCode="0.00E+00">
                  <c:v>2.15E-3</c:v>
                </c:pt>
                <c:pt idx="106131" formatCode="0.00E+00">
                  <c:v>2.15E-3</c:v>
                </c:pt>
                <c:pt idx="106132" formatCode="0.00E+00">
                  <c:v>2.15E-3</c:v>
                </c:pt>
                <c:pt idx="106133" formatCode="0.00E+00">
                  <c:v>2.15E-3</c:v>
                </c:pt>
                <c:pt idx="106134" formatCode="0.00E+00">
                  <c:v>2.15E-3</c:v>
                </c:pt>
                <c:pt idx="106135" formatCode="0.00E+00">
                  <c:v>2.15E-3</c:v>
                </c:pt>
                <c:pt idx="106136" formatCode="0.00E+00">
                  <c:v>2.15E-3</c:v>
                </c:pt>
                <c:pt idx="106137" formatCode="0.00E+00">
                  <c:v>2.15E-3</c:v>
                </c:pt>
                <c:pt idx="106138" formatCode="0.00E+00">
                  <c:v>2.15E-3</c:v>
                </c:pt>
                <c:pt idx="106139" formatCode="0.00E+00">
                  <c:v>2.15E-3</c:v>
                </c:pt>
                <c:pt idx="106140" formatCode="0.00E+00">
                  <c:v>2.15E-3</c:v>
                </c:pt>
                <c:pt idx="106141" formatCode="0.00E+00">
                  <c:v>2.15E-3</c:v>
                </c:pt>
                <c:pt idx="106142" formatCode="0.00E+00">
                  <c:v>2.15E-3</c:v>
                </c:pt>
                <c:pt idx="106143" formatCode="0.00E+00">
                  <c:v>2.15E-3</c:v>
                </c:pt>
                <c:pt idx="106144" formatCode="0.00E+00">
                  <c:v>2.15E-3</c:v>
                </c:pt>
                <c:pt idx="106145" formatCode="0.00E+00">
                  <c:v>2.15E-3</c:v>
                </c:pt>
                <c:pt idx="106146" formatCode="0.00E+00">
                  <c:v>2.15E-3</c:v>
                </c:pt>
                <c:pt idx="106147" formatCode="0.00E+00">
                  <c:v>2.15E-3</c:v>
                </c:pt>
                <c:pt idx="106148" formatCode="0.00E+00">
                  <c:v>2.15E-3</c:v>
                </c:pt>
                <c:pt idx="106149" formatCode="0.00E+00">
                  <c:v>2.15E-3</c:v>
                </c:pt>
                <c:pt idx="106150" formatCode="0.00E+00">
                  <c:v>2.15E-3</c:v>
                </c:pt>
                <c:pt idx="106151" formatCode="0.00E+00">
                  <c:v>2.15E-3</c:v>
                </c:pt>
                <c:pt idx="106152" formatCode="0.00E+00">
                  <c:v>2.15E-3</c:v>
                </c:pt>
                <c:pt idx="106153" formatCode="0.00E+00">
                  <c:v>2.15E-3</c:v>
                </c:pt>
                <c:pt idx="106154" formatCode="0.00E+00">
                  <c:v>2.15E-3</c:v>
                </c:pt>
                <c:pt idx="106155" formatCode="0.00E+00">
                  <c:v>2.15E-3</c:v>
                </c:pt>
                <c:pt idx="106156" formatCode="0.00E+00">
                  <c:v>2.15E-3</c:v>
                </c:pt>
                <c:pt idx="106157" formatCode="0.00E+00">
                  <c:v>2.15E-3</c:v>
                </c:pt>
                <c:pt idx="106158" formatCode="0.00E+00">
                  <c:v>2.15E-3</c:v>
                </c:pt>
                <c:pt idx="106159" formatCode="0.00E+00">
                  <c:v>2.15E-3</c:v>
                </c:pt>
                <c:pt idx="106160" formatCode="0.00E+00">
                  <c:v>2.15E-3</c:v>
                </c:pt>
                <c:pt idx="106161" formatCode="0.00E+00">
                  <c:v>2.15E-3</c:v>
                </c:pt>
                <c:pt idx="106162" formatCode="0.00E+00">
                  <c:v>2.15E-3</c:v>
                </c:pt>
                <c:pt idx="106163" formatCode="0.00E+00">
                  <c:v>2.15E-3</c:v>
                </c:pt>
                <c:pt idx="106164" formatCode="0.00E+00">
                  <c:v>2.15E-3</c:v>
                </c:pt>
                <c:pt idx="106165" formatCode="0.00E+00">
                  <c:v>2.15E-3</c:v>
                </c:pt>
                <c:pt idx="106166" formatCode="0.00E+00">
                  <c:v>2.15E-3</c:v>
                </c:pt>
                <c:pt idx="106167" formatCode="0.00E+00">
                  <c:v>2.15E-3</c:v>
                </c:pt>
                <c:pt idx="106168" formatCode="0.00E+00">
                  <c:v>2.15E-3</c:v>
                </c:pt>
                <c:pt idx="106169" formatCode="0.00E+00">
                  <c:v>2.15E-3</c:v>
                </c:pt>
                <c:pt idx="106170" formatCode="0.00E+00">
                  <c:v>2.15E-3</c:v>
                </c:pt>
                <c:pt idx="106171" formatCode="0.00E+00">
                  <c:v>2.15E-3</c:v>
                </c:pt>
                <c:pt idx="106172" formatCode="0.00E+00">
                  <c:v>2.15E-3</c:v>
                </c:pt>
                <c:pt idx="106173" formatCode="0.00E+00">
                  <c:v>2.15E-3</c:v>
                </c:pt>
                <c:pt idx="106174" formatCode="0.00E+00">
                  <c:v>2.15E-3</c:v>
                </c:pt>
                <c:pt idx="106175" formatCode="0.00E+00">
                  <c:v>2.15E-3</c:v>
                </c:pt>
                <c:pt idx="106176" formatCode="0.00E+00">
                  <c:v>2.15E-3</c:v>
                </c:pt>
                <c:pt idx="106177" formatCode="0.00E+00">
                  <c:v>2.15E-3</c:v>
                </c:pt>
                <c:pt idx="106178" formatCode="0.00E+00">
                  <c:v>2.15E-3</c:v>
                </c:pt>
                <c:pt idx="106179" formatCode="0.00E+00">
                  <c:v>2.15E-3</c:v>
                </c:pt>
                <c:pt idx="106180" formatCode="0.00E+00">
                  <c:v>2.15E-3</c:v>
                </c:pt>
                <c:pt idx="106181" formatCode="0.00E+00">
                  <c:v>2.15E-3</c:v>
                </c:pt>
                <c:pt idx="106182" formatCode="0.00E+00">
                  <c:v>2.15E-3</c:v>
                </c:pt>
                <c:pt idx="106183" formatCode="0.00E+00">
                  <c:v>2.15E-3</c:v>
                </c:pt>
                <c:pt idx="106184" formatCode="0.00E+00">
                  <c:v>2.15E-3</c:v>
                </c:pt>
                <c:pt idx="106185" formatCode="0.00E+00">
                  <c:v>2.15E-3</c:v>
                </c:pt>
                <c:pt idx="106186" formatCode="0.00E+00">
                  <c:v>2.15E-3</c:v>
                </c:pt>
                <c:pt idx="106187" formatCode="0.00E+00">
                  <c:v>2.15E-3</c:v>
                </c:pt>
                <c:pt idx="106188" formatCode="0.00E+00">
                  <c:v>2.15E-3</c:v>
                </c:pt>
                <c:pt idx="106189" formatCode="0.00E+00">
                  <c:v>2.15E-3</c:v>
                </c:pt>
                <c:pt idx="106190" formatCode="0.00E+00">
                  <c:v>2.15E-3</c:v>
                </c:pt>
                <c:pt idx="106191" formatCode="0.00E+00">
                  <c:v>2.15E-3</c:v>
                </c:pt>
                <c:pt idx="106192" formatCode="0.00E+00">
                  <c:v>2.15E-3</c:v>
                </c:pt>
                <c:pt idx="106193" formatCode="0.00E+00">
                  <c:v>2.15E-3</c:v>
                </c:pt>
                <c:pt idx="106194" formatCode="0.00E+00">
                  <c:v>2.15E-3</c:v>
                </c:pt>
                <c:pt idx="106195" formatCode="0.00E+00">
                  <c:v>2.15E-3</c:v>
                </c:pt>
                <c:pt idx="106196" formatCode="0.00E+00">
                  <c:v>2.15E-3</c:v>
                </c:pt>
                <c:pt idx="106197" formatCode="0.00E+00">
                  <c:v>2.15E-3</c:v>
                </c:pt>
                <c:pt idx="106198" formatCode="0.00E+00">
                  <c:v>2.15E-3</c:v>
                </c:pt>
                <c:pt idx="106199" formatCode="0.00E+00">
                  <c:v>2.15E-3</c:v>
                </c:pt>
                <c:pt idx="106200" formatCode="0.00E+00">
                  <c:v>2.15E-3</c:v>
                </c:pt>
                <c:pt idx="106201" formatCode="0.00E+00">
                  <c:v>2.15E-3</c:v>
                </c:pt>
                <c:pt idx="106202" formatCode="0.00E+00">
                  <c:v>2.15E-3</c:v>
                </c:pt>
                <c:pt idx="106203" formatCode="0.00E+00">
                  <c:v>2.15E-3</c:v>
                </c:pt>
                <c:pt idx="106204" formatCode="0.00E+00">
                  <c:v>2.15E-3</c:v>
                </c:pt>
                <c:pt idx="106205" formatCode="0.00E+00">
                  <c:v>2.15E-3</c:v>
                </c:pt>
                <c:pt idx="106206" formatCode="0.00E+00">
                  <c:v>2.15E-3</c:v>
                </c:pt>
                <c:pt idx="106207" formatCode="0.00E+00">
                  <c:v>2.15E-3</c:v>
                </c:pt>
                <c:pt idx="106208" formatCode="0.00E+00">
                  <c:v>2.15E-3</c:v>
                </c:pt>
                <c:pt idx="106209" formatCode="0.00E+00">
                  <c:v>2.15E-3</c:v>
                </c:pt>
                <c:pt idx="106210" formatCode="0.00E+00">
                  <c:v>2.15E-3</c:v>
                </c:pt>
                <c:pt idx="106211" formatCode="0.00E+00">
                  <c:v>2.15E-3</c:v>
                </c:pt>
                <c:pt idx="106212" formatCode="0.00E+00">
                  <c:v>2.15E-3</c:v>
                </c:pt>
                <c:pt idx="106213" formatCode="0.00E+00">
                  <c:v>2.15E-3</c:v>
                </c:pt>
                <c:pt idx="106214" formatCode="0.00E+00">
                  <c:v>2.15E-3</c:v>
                </c:pt>
                <c:pt idx="106215" formatCode="0.00E+00">
                  <c:v>2.15E-3</c:v>
                </c:pt>
                <c:pt idx="106216" formatCode="0.00E+00">
                  <c:v>2.15E-3</c:v>
                </c:pt>
                <c:pt idx="106217" formatCode="0.00E+00">
                  <c:v>2.15E-3</c:v>
                </c:pt>
                <c:pt idx="106218" formatCode="0.00E+00">
                  <c:v>2.15E-3</c:v>
                </c:pt>
                <c:pt idx="106219" formatCode="0.00E+00">
                  <c:v>2.15E-3</c:v>
                </c:pt>
                <c:pt idx="106220" formatCode="0.00E+00">
                  <c:v>2.15E-3</c:v>
                </c:pt>
                <c:pt idx="106221" formatCode="0.00E+00">
                  <c:v>2.15E-3</c:v>
                </c:pt>
                <c:pt idx="106222" formatCode="0.00E+00">
                  <c:v>2.15E-3</c:v>
                </c:pt>
                <c:pt idx="106223" formatCode="0.00E+00">
                  <c:v>2.15E-3</c:v>
                </c:pt>
                <c:pt idx="106224" formatCode="0.00E+00">
                  <c:v>2.15E-3</c:v>
                </c:pt>
                <c:pt idx="106225" formatCode="0.00E+00">
                  <c:v>2.15E-3</c:v>
                </c:pt>
                <c:pt idx="106226" formatCode="0.00E+00">
                  <c:v>2.15E-3</c:v>
                </c:pt>
                <c:pt idx="106227" formatCode="0.00E+00">
                  <c:v>2.15E-3</c:v>
                </c:pt>
                <c:pt idx="106228" formatCode="0.00E+00">
                  <c:v>2.15E-3</c:v>
                </c:pt>
                <c:pt idx="106229" formatCode="0.00E+00">
                  <c:v>2.15E-3</c:v>
                </c:pt>
                <c:pt idx="106230" formatCode="0.00E+00">
                  <c:v>2.15E-3</c:v>
                </c:pt>
                <c:pt idx="106231" formatCode="0.00E+00">
                  <c:v>2.15E-3</c:v>
                </c:pt>
                <c:pt idx="106232" formatCode="0.00E+00">
                  <c:v>2.15E-3</c:v>
                </c:pt>
                <c:pt idx="106233" formatCode="0.00E+00">
                  <c:v>2.15E-3</c:v>
                </c:pt>
                <c:pt idx="106234" formatCode="0.00E+00">
                  <c:v>2.15E-3</c:v>
                </c:pt>
                <c:pt idx="106235" formatCode="0.00E+00">
                  <c:v>2.15E-3</c:v>
                </c:pt>
                <c:pt idx="106236" formatCode="0.00E+00">
                  <c:v>2.15E-3</c:v>
                </c:pt>
                <c:pt idx="106237" formatCode="0.00E+00">
                  <c:v>2.15E-3</c:v>
                </c:pt>
                <c:pt idx="106238" formatCode="0.00E+00">
                  <c:v>2.15E-3</c:v>
                </c:pt>
                <c:pt idx="106239" formatCode="0.00E+00">
                  <c:v>2.15E-3</c:v>
                </c:pt>
                <c:pt idx="106240" formatCode="0.00E+00">
                  <c:v>2.15E-3</c:v>
                </c:pt>
                <c:pt idx="106241" formatCode="0.00E+00">
                  <c:v>2.15E-3</c:v>
                </c:pt>
                <c:pt idx="106242" formatCode="0.00E+00">
                  <c:v>2.15E-3</c:v>
                </c:pt>
                <c:pt idx="106243" formatCode="0.00E+00">
                  <c:v>2.15E-3</c:v>
                </c:pt>
                <c:pt idx="106244" formatCode="0.00E+00">
                  <c:v>2.15E-3</c:v>
                </c:pt>
                <c:pt idx="106245" formatCode="0.00E+00">
                  <c:v>2.15E-3</c:v>
                </c:pt>
                <c:pt idx="106246" formatCode="0.00E+00">
                  <c:v>2.15E-3</c:v>
                </c:pt>
                <c:pt idx="106247" formatCode="0.00E+00">
                  <c:v>2.15E-3</c:v>
                </c:pt>
                <c:pt idx="106248" formatCode="0.00E+00">
                  <c:v>2.15E-3</c:v>
                </c:pt>
                <c:pt idx="106249" formatCode="0.00E+00">
                  <c:v>2.15E-3</c:v>
                </c:pt>
                <c:pt idx="106250" formatCode="0.00E+00">
                  <c:v>2.15E-3</c:v>
                </c:pt>
                <c:pt idx="106251" formatCode="0.00E+00">
                  <c:v>2.15E-3</c:v>
                </c:pt>
                <c:pt idx="106252" formatCode="0.00E+00">
                  <c:v>2.15E-3</c:v>
                </c:pt>
                <c:pt idx="106253" formatCode="0.00E+00">
                  <c:v>2.15E-3</c:v>
                </c:pt>
                <c:pt idx="106254" formatCode="0.00E+00">
                  <c:v>2.15E-3</c:v>
                </c:pt>
                <c:pt idx="106255" formatCode="0.00E+00">
                  <c:v>2.15E-3</c:v>
                </c:pt>
                <c:pt idx="106256" formatCode="0.00E+00">
                  <c:v>2.15E-3</c:v>
                </c:pt>
                <c:pt idx="106257" formatCode="0.00E+00">
                  <c:v>2.15E-3</c:v>
                </c:pt>
                <c:pt idx="106258" formatCode="0.00E+00">
                  <c:v>2.15E-3</c:v>
                </c:pt>
                <c:pt idx="106259" formatCode="0.00E+00">
                  <c:v>2.15E-3</c:v>
                </c:pt>
                <c:pt idx="106260" formatCode="0.00E+00">
                  <c:v>2.15E-3</c:v>
                </c:pt>
                <c:pt idx="106261" formatCode="0.00E+00">
                  <c:v>2.15E-3</c:v>
                </c:pt>
                <c:pt idx="106262" formatCode="0.00E+00">
                  <c:v>2.15E-3</c:v>
                </c:pt>
                <c:pt idx="106263" formatCode="0.00E+00">
                  <c:v>2.15E-3</c:v>
                </c:pt>
                <c:pt idx="106264" formatCode="0.00E+00">
                  <c:v>2.15E-3</c:v>
                </c:pt>
                <c:pt idx="106265" formatCode="0.00E+00">
                  <c:v>2.15E-3</c:v>
                </c:pt>
                <c:pt idx="106266" formatCode="0.00E+00">
                  <c:v>2.15E-3</c:v>
                </c:pt>
                <c:pt idx="106267" formatCode="0.00E+00">
                  <c:v>2.15E-3</c:v>
                </c:pt>
                <c:pt idx="106268" formatCode="0.00E+00">
                  <c:v>2.15E-3</c:v>
                </c:pt>
                <c:pt idx="106269" formatCode="0.00E+00">
                  <c:v>2.15E-3</c:v>
                </c:pt>
                <c:pt idx="106270" formatCode="0.00E+00">
                  <c:v>2.15E-3</c:v>
                </c:pt>
                <c:pt idx="106271" formatCode="0.00E+00">
                  <c:v>2.15E-3</c:v>
                </c:pt>
                <c:pt idx="106272" formatCode="0.00E+00">
                  <c:v>2.15E-3</c:v>
                </c:pt>
                <c:pt idx="106273" formatCode="0.00E+00">
                  <c:v>2.15E-3</c:v>
                </c:pt>
                <c:pt idx="106274" formatCode="0.00E+00">
                  <c:v>2.15E-3</c:v>
                </c:pt>
                <c:pt idx="106275" formatCode="0.00E+00">
                  <c:v>2.15E-3</c:v>
                </c:pt>
                <c:pt idx="106276" formatCode="0.00E+00">
                  <c:v>2.15E-3</c:v>
                </c:pt>
                <c:pt idx="106277" formatCode="0.00E+00">
                  <c:v>2.15E-3</c:v>
                </c:pt>
                <c:pt idx="106278" formatCode="0.00E+00">
                  <c:v>2.15E-3</c:v>
                </c:pt>
                <c:pt idx="106279" formatCode="0.00E+00">
                  <c:v>2.15E-3</c:v>
                </c:pt>
                <c:pt idx="106280" formatCode="0.00E+00">
                  <c:v>2.15E-3</c:v>
                </c:pt>
                <c:pt idx="106281" formatCode="0.00E+00">
                  <c:v>2.15E-3</c:v>
                </c:pt>
                <c:pt idx="106282" formatCode="0.00E+00">
                  <c:v>2.15E-3</c:v>
                </c:pt>
                <c:pt idx="106283" formatCode="0.00E+00">
                  <c:v>2.15E-3</c:v>
                </c:pt>
                <c:pt idx="106284" formatCode="0.00E+00">
                  <c:v>2.15E-3</c:v>
                </c:pt>
                <c:pt idx="106285" formatCode="0.00E+00">
                  <c:v>2.15E-3</c:v>
                </c:pt>
                <c:pt idx="106286" formatCode="0.00E+00">
                  <c:v>2.15E-3</c:v>
                </c:pt>
                <c:pt idx="106287" formatCode="0.00E+00">
                  <c:v>2.15E-3</c:v>
                </c:pt>
                <c:pt idx="106288" formatCode="0.00E+00">
                  <c:v>2.15E-3</c:v>
                </c:pt>
                <c:pt idx="106289" formatCode="0.00E+00">
                  <c:v>2.15E-3</c:v>
                </c:pt>
                <c:pt idx="106290" formatCode="0.00E+00">
                  <c:v>2.15E-3</c:v>
                </c:pt>
                <c:pt idx="106291" formatCode="0.00E+00">
                  <c:v>2.15E-3</c:v>
                </c:pt>
                <c:pt idx="106292" formatCode="0.00E+00">
                  <c:v>2.15E-3</c:v>
                </c:pt>
                <c:pt idx="106293" formatCode="0.00E+00">
                  <c:v>2.15E-3</c:v>
                </c:pt>
                <c:pt idx="106294" formatCode="0.00E+00">
                  <c:v>2.15E-3</c:v>
                </c:pt>
                <c:pt idx="106295" formatCode="0.00E+00">
                  <c:v>2.15E-3</c:v>
                </c:pt>
                <c:pt idx="106296" formatCode="0.00E+00">
                  <c:v>2.15E-3</c:v>
                </c:pt>
                <c:pt idx="106297" formatCode="0.00E+00">
                  <c:v>2.15E-3</c:v>
                </c:pt>
                <c:pt idx="106298" formatCode="0.00E+00">
                  <c:v>2.15E-3</c:v>
                </c:pt>
                <c:pt idx="106299" formatCode="0.00E+00">
                  <c:v>2.15E-3</c:v>
                </c:pt>
                <c:pt idx="106300" formatCode="0.00E+00">
                  <c:v>2.15E-3</c:v>
                </c:pt>
                <c:pt idx="106301" formatCode="0.00E+00">
                  <c:v>2.15E-3</c:v>
                </c:pt>
                <c:pt idx="106302" formatCode="0.00E+00">
                  <c:v>2.15E-3</c:v>
                </c:pt>
                <c:pt idx="106303" formatCode="0.00E+00">
                  <c:v>2.15E-3</c:v>
                </c:pt>
                <c:pt idx="106304" formatCode="0.00E+00">
                  <c:v>2.15E-3</c:v>
                </c:pt>
                <c:pt idx="106305" formatCode="0.00E+00">
                  <c:v>2.15E-3</c:v>
                </c:pt>
                <c:pt idx="106306" formatCode="0.00E+00">
                  <c:v>2.15E-3</c:v>
                </c:pt>
                <c:pt idx="106307" formatCode="0.00E+00">
                  <c:v>2.15E-3</c:v>
                </c:pt>
                <c:pt idx="106308" formatCode="0.00E+00">
                  <c:v>2.15E-3</c:v>
                </c:pt>
                <c:pt idx="106309" formatCode="0.00E+00">
                  <c:v>2.15E-3</c:v>
                </c:pt>
                <c:pt idx="106310" formatCode="0.00E+00">
                  <c:v>2.15E-3</c:v>
                </c:pt>
                <c:pt idx="106311" formatCode="0.00E+00">
                  <c:v>2.15E-3</c:v>
                </c:pt>
                <c:pt idx="106312" formatCode="0.00E+00">
                  <c:v>2.15E-3</c:v>
                </c:pt>
                <c:pt idx="106313" formatCode="0.00E+00">
                  <c:v>2.15E-3</c:v>
                </c:pt>
                <c:pt idx="106314" formatCode="0.00E+00">
                  <c:v>2.15E-3</c:v>
                </c:pt>
                <c:pt idx="106315" formatCode="0.00E+00">
                  <c:v>2.15E-3</c:v>
                </c:pt>
                <c:pt idx="106316" formatCode="0.00E+00">
                  <c:v>2.15E-3</c:v>
                </c:pt>
                <c:pt idx="106317" formatCode="0.00E+00">
                  <c:v>2.15E-3</c:v>
                </c:pt>
                <c:pt idx="106318" formatCode="0.00E+00">
                  <c:v>2.15E-3</c:v>
                </c:pt>
                <c:pt idx="106319" formatCode="0.00E+00">
                  <c:v>2.15E-3</c:v>
                </c:pt>
                <c:pt idx="106320" formatCode="0.00E+00">
                  <c:v>2.15E-3</c:v>
                </c:pt>
                <c:pt idx="106321" formatCode="0.00E+00">
                  <c:v>2.15E-3</c:v>
                </c:pt>
                <c:pt idx="106322" formatCode="0.00E+00">
                  <c:v>2.15E-3</c:v>
                </c:pt>
                <c:pt idx="106323" formatCode="0.00E+00">
                  <c:v>2.15E-3</c:v>
                </c:pt>
                <c:pt idx="106324" formatCode="0.00E+00">
                  <c:v>2.15E-3</c:v>
                </c:pt>
                <c:pt idx="106325" formatCode="0.00E+00">
                  <c:v>2.15E-3</c:v>
                </c:pt>
                <c:pt idx="106326" formatCode="0.00E+00">
                  <c:v>2.15E-3</c:v>
                </c:pt>
                <c:pt idx="106327" formatCode="0.00E+00">
                  <c:v>2.15E-3</c:v>
                </c:pt>
                <c:pt idx="106328" formatCode="0.00E+00">
                  <c:v>2.15E-3</c:v>
                </c:pt>
                <c:pt idx="106329" formatCode="0.00E+00">
                  <c:v>2.15E-3</c:v>
                </c:pt>
                <c:pt idx="106330" formatCode="0.00E+00">
                  <c:v>2.15E-3</c:v>
                </c:pt>
                <c:pt idx="106331" formatCode="0.00E+00">
                  <c:v>2.15E-3</c:v>
                </c:pt>
                <c:pt idx="106332" formatCode="0.00E+00">
                  <c:v>2.15E-3</c:v>
                </c:pt>
                <c:pt idx="106333" formatCode="0.00E+00">
                  <c:v>2.15E-3</c:v>
                </c:pt>
                <c:pt idx="106334" formatCode="0.00E+00">
                  <c:v>2.15E-3</c:v>
                </c:pt>
                <c:pt idx="106335" formatCode="0.00E+00">
                  <c:v>2.15E-3</c:v>
                </c:pt>
                <c:pt idx="106336" formatCode="0.00E+00">
                  <c:v>2.15E-3</c:v>
                </c:pt>
                <c:pt idx="106337" formatCode="0.00E+00">
                  <c:v>2.15E-3</c:v>
                </c:pt>
                <c:pt idx="106338" formatCode="0.00E+00">
                  <c:v>2.15E-3</c:v>
                </c:pt>
                <c:pt idx="106339" formatCode="0.00E+00">
                  <c:v>2.15E-3</c:v>
                </c:pt>
                <c:pt idx="106340" formatCode="0.00E+00">
                  <c:v>2.15E-3</c:v>
                </c:pt>
                <c:pt idx="106341" formatCode="0.00E+00">
                  <c:v>2.15E-3</c:v>
                </c:pt>
                <c:pt idx="106342" formatCode="0.00E+00">
                  <c:v>2.15E-3</c:v>
                </c:pt>
                <c:pt idx="106343" formatCode="0.00E+00">
                  <c:v>2.15E-3</c:v>
                </c:pt>
                <c:pt idx="106344" formatCode="0.00E+00">
                  <c:v>2.15E-3</c:v>
                </c:pt>
                <c:pt idx="106345" formatCode="0.00E+00">
                  <c:v>2.15E-3</c:v>
                </c:pt>
                <c:pt idx="106346" formatCode="0.00E+00">
                  <c:v>2.15E-3</c:v>
                </c:pt>
                <c:pt idx="106347" formatCode="0.00E+00">
                  <c:v>2.15E-3</c:v>
                </c:pt>
                <c:pt idx="106348" formatCode="0.00E+00">
                  <c:v>2.15E-3</c:v>
                </c:pt>
                <c:pt idx="106349" formatCode="0.00E+00">
                  <c:v>2.15E-3</c:v>
                </c:pt>
                <c:pt idx="106350" formatCode="0.00E+00">
                  <c:v>2.15E-3</c:v>
                </c:pt>
                <c:pt idx="106351" formatCode="0.00E+00">
                  <c:v>2.15E-3</c:v>
                </c:pt>
                <c:pt idx="106352" formatCode="0.00E+00">
                  <c:v>2.15E-3</c:v>
                </c:pt>
                <c:pt idx="106353" formatCode="0.00E+00">
                  <c:v>2.15E-3</c:v>
                </c:pt>
                <c:pt idx="106354" formatCode="0.00E+00">
                  <c:v>2.15E-3</c:v>
                </c:pt>
                <c:pt idx="106355" formatCode="0.00E+00">
                  <c:v>2.15E-3</c:v>
                </c:pt>
                <c:pt idx="106356" formatCode="0.00E+00">
                  <c:v>2.15E-3</c:v>
                </c:pt>
                <c:pt idx="106357" formatCode="0.00E+00">
                  <c:v>2.15E-3</c:v>
                </c:pt>
                <c:pt idx="106358" formatCode="0.00E+00">
                  <c:v>2.15E-3</c:v>
                </c:pt>
                <c:pt idx="106359" formatCode="0.00E+00">
                  <c:v>2.15E-3</c:v>
                </c:pt>
                <c:pt idx="106360" formatCode="0.00E+00">
                  <c:v>2.15E-3</c:v>
                </c:pt>
                <c:pt idx="106361" formatCode="0.00E+00">
                  <c:v>2.15E-3</c:v>
                </c:pt>
                <c:pt idx="106362" formatCode="0.00E+00">
                  <c:v>2.15E-3</c:v>
                </c:pt>
                <c:pt idx="106363" formatCode="0.00E+00">
                  <c:v>2.15E-3</c:v>
                </c:pt>
                <c:pt idx="106364" formatCode="0.00E+00">
                  <c:v>2.15E-3</c:v>
                </c:pt>
                <c:pt idx="106365" formatCode="0.00E+00">
                  <c:v>2.15E-3</c:v>
                </c:pt>
                <c:pt idx="106366" formatCode="0.00E+00">
                  <c:v>2.15E-3</c:v>
                </c:pt>
                <c:pt idx="106367" formatCode="0.00E+00">
                  <c:v>2.15E-3</c:v>
                </c:pt>
                <c:pt idx="106368" formatCode="0.00E+00">
                  <c:v>2.15E-3</c:v>
                </c:pt>
                <c:pt idx="106369" formatCode="0.00E+00">
                  <c:v>2.15E-3</c:v>
                </c:pt>
                <c:pt idx="106370" formatCode="0.00E+00">
                  <c:v>2.15E-3</c:v>
                </c:pt>
                <c:pt idx="106371" formatCode="0.00E+00">
                  <c:v>2.15E-3</c:v>
                </c:pt>
                <c:pt idx="106372" formatCode="0.00E+00">
                  <c:v>2.15E-3</c:v>
                </c:pt>
                <c:pt idx="106373" formatCode="0.00E+00">
                  <c:v>2.15E-3</c:v>
                </c:pt>
                <c:pt idx="106374" formatCode="0.00E+00">
                  <c:v>2.15E-3</c:v>
                </c:pt>
                <c:pt idx="106375" formatCode="0.00E+00">
                  <c:v>2.15E-3</c:v>
                </c:pt>
                <c:pt idx="106376" formatCode="0.00E+00">
                  <c:v>2.15E-3</c:v>
                </c:pt>
                <c:pt idx="106377" formatCode="0.00E+00">
                  <c:v>2.15E-3</c:v>
                </c:pt>
                <c:pt idx="106378" formatCode="0.00E+00">
                  <c:v>2.15E-3</c:v>
                </c:pt>
                <c:pt idx="106379" formatCode="0.00E+00">
                  <c:v>2.15E-3</c:v>
                </c:pt>
                <c:pt idx="106380" formatCode="0.00E+00">
                  <c:v>2.15E-3</c:v>
                </c:pt>
                <c:pt idx="106381" formatCode="0.00E+00">
                  <c:v>2.15E-3</c:v>
                </c:pt>
                <c:pt idx="106382" formatCode="0.00E+00">
                  <c:v>2.15E-3</c:v>
                </c:pt>
                <c:pt idx="106383" formatCode="0.00E+00">
                  <c:v>2.15E-3</c:v>
                </c:pt>
                <c:pt idx="106384" formatCode="0.00E+00">
                  <c:v>2.15E-3</c:v>
                </c:pt>
                <c:pt idx="106385" formatCode="0.00E+00">
                  <c:v>2.15E-3</c:v>
                </c:pt>
                <c:pt idx="106386" formatCode="0.00E+00">
                  <c:v>2.15E-3</c:v>
                </c:pt>
                <c:pt idx="106387" formatCode="0.00E+00">
                  <c:v>2.15E-3</c:v>
                </c:pt>
                <c:pt idx="106388" formatCode="0.00E+00">
                  <c:v>2.15E-3</c:v>
                </c:pt>
                <c:pt idx="106389" formatCode="0.00E+00">
                  <c:v>2.15E-3</c:v>
                </c:pt>
                <c:pt idx="106390" formatCode="0.00E+00">
                  <c:v>2.15E-3</c:v>
                </c:pt>
                <c:pt idx="106391" formatCode="0.00E+00">
                  <c:v>2.15E-3</c:v>
                </c:pt>
                <c:pt idx="106392" formatCode="0.00E+00">
                  <c:v>2.15E-3</c:v>
                </c:pt>
                <c:pt idx="106393" formatCode="0.00E+00">
                  <c:v>2.15E-3</c:v>
                </c:pt>
                <c:pt idx="106394" formatCode="0.00E+00">
                  <c:v>2.15E-3</c:v>
                </c:pt>
                <c:pt idx="106395" formatCode="0.00E+00">
                  <c:v>2.15E-3</c:v>
                </c:pt>
                <c:pt idx="106396" formatCode="0.00E+00">
                  <c:v>2.15E-3</c:v>
                </c:pt>
                <c:pt idx="106397" formatCode="0.00E+00">
                  <c:v>2.15E-3</c:v>
                </c:pt>
                <c:pt idx="106398" formatCode="0.00E+00">
                  <c:v>2.15E-3</c:v>
                </c:pt>
                <c:pt idx="106399" formatCode="0.00E+00">
                  <c:v>2.15E-3</c:v>
                </c:pt>
                <c:pt idx="106400" formatCode="0.00E+00">
                  <c:v>2.15E-3</c:v>
                </c:pt>
                <c:pt idx="106401" formatCode="0.00E+00">
                  <c:v>2.15E-3</c:v>
                </c:pt>
                <c:pt idx="106402" formatCode="0.00E+00">
                  <c:v>2.15E-3</c:v>
                </c:pt>
                <c:pt idx="106403" formatCode="0.00E+00">
                  <c:v>2.15E-3</c:v>
                </c:pt>
                <c:pt idx="106404" formatCode="0.00E+00">
                  <c:v>2.15E-3</c:v>
                </c:pt>
                <c:pt idx="106405" formatCode="0.00E+00">
                  <c:v>2.15E-3</c:v>
                </c:pt>
                <c:pt idx="106406" formatCode="0.00E+00">
                  <c:v>2.15E-3</c:v>
                </c:pt>
                <c:pt idx="106407" formatCode="0.00E+00">
                  <c:v>2.15E-3</c:v>
                </c:pt>
                <c:pt idx="106408" formatCode="0.00E+00">
                  <c:v>2.15E-3</c:v>
                </c:pt>
                <c:pt idx="106409" formatCode="0.00E+00">
                  <c:v>2.15E-3</c:v>
                </c:pt>
                <c:pt idx="106410" formatCode="0.00E+00">
                  <c:v>2.15E-3</c:v>
                </c:pt>
                <c:pt idx="106411" formatCode="0.00E+00">
                  <c:v>2.15E-3</c:v>
                </c:pt>
                <c:pt idx="106412" formatCode="0.00E+00">
                  <c:v>2.15E-3</c:v>
                </c:pt>
                <c:pt idx="106413" formatCode="0.00E+00">
                  <c:v>2.15E-3</c:v>
                </c:pt>
                <c:pt idx="106414" formatCode="0.00E+00">
                  <c:v>2.15E-3</c:v>
                </c:pt>
                <c:pt idx="106415" formatCode="0.00E+00">
                  <c:v>2.15E-3</c:v>
                </c:pt>
                <c:pt idx="106416" formatCode="0.00E+00">
                  <c:v>2.15E-3</c:v>
                </c:pt>
                <c:pt idx="106417" formatCode="0.00E+00">
                  <c:v>2.15E-3</c:v>
                </c:pt>
                <c:pt idx="106418" formatCode="0.00E+00">
                  <c:v>2.15E-3</c:v>
                </c:pt>
                <c:pt idx="106419" formatCode="0.00E+00">
                  <c:v>2.15E-3</c:v>
                </c:pt>
                <c:pt idx="106420" formatCode="0.00E+00">
                  <c:v>2.15E-3</c:v>
                </c:pt>
                <c:pt idx="106421" formatCode="0.00E+00">
                  <c:v>2.15E-3</c:v>
                </c:pt>
                <c:pt idx="106422" formatCode="0.00E+00">
                  <c:v>2.15E-3</c:v>
                </c:pt>
                <c:pt idx="106423" formatCode="0.00E+00">
                  <c:v>2.15E-3</c:v>
                </c:pt>
                <c:pt idx="106424" formatCode="0.00E+00">
                  <c:v>2.15E-3</c:v>
                </c:pt>
                <c:pt idx="106425" formatCode="0.00E+00">
                  <c:v>2.15E-3</c:v>
                </c:pt>
                <c:pt idx="106426" formatCode="0.00E+00">
                  <c:v>2.15E-3</c:v>
                </c:pt>
                <c:pt idx="106427" formatCode="0.00E+00">
                  <c:v>2.15E-3</c:v>
                </c:pt>
                <c:pt idx="106428" formatCode="0.00E+00">
                  <c:v>2.15E-3</c:v>
                </c:pt>
                <c:pt idx="106429" formatCode="0.00E+00">
                  <c:v>2.15E-3</c:v>
                </c:pt>
                <c:pt idx="106430" formatCode="0.00E+00">
                  <c:v>2.15E-3</c:v>
                </c:pt>
                <c:pt idx="106431" formatCode="0.00E+00">
                  <c:v>2.15E-3</c:v>
                </c:pt>
                <c:pt idx="106432" formatCode="0.00E+00">
                  <c:v>2.15E-3</c:v>
                </c:pt>
                <c:pt idx="106433" formatCode="0.00E+00">
                  <c:v>2.15E-3</c:v>
                </c:pt>
                <c:pt idx="106434" formatCode="0.00E+00">
                  <c:v>2.15E-3</c:v>
                </c:pt>
                <c:pt idx="106435" formatCode="0.00E+00">
                  <c:v>2.15E-3</c:v>
                </c:pt>
                <c:pt idx="106436" formatCode="0.00E+00">
                  <c:v>2.15E-3</c:v>
                </c:pt>
                <c:pt idx="106437" formatCode="0.00E+00">
                  <c:v>2.15E-3</c:v>
                </c:pt>
                <c:pt idx="106438" formatCode="0.00E+00">
                  <c:v>2.15E-3</c:v>
                </c:pt>
                <c:pt idx="106439" formatCode="0.00E+00">
                  <c:v>2.15E-3</c:v>
                </c:pt>
                <c:pt idx="106440" formatCode="0.00E+00">
                  <c:v>2.15E-3</c:v>
                </c:pt>
                <c:pt idx="106441" formatCode="0.00E+00">
                  <c:v>2.15E-3</c:v>
                </c:pt>
                <c:pt idx="106442" formatCode="0.00E+00">
                  <c:v>2.15E-3</c:v>
                </c:pt>
                <c:pt idx="106443" formatCode="0.00E+00">
                  <c:v>2.15E-3</c:v>
                </c:pt>
                <c:pt idx="106444" formatCode="0.00E+00">
                  <c:v>2.15E-3</c:v>
                </c:pt>
                <c:pt idx="106445" formatCode="0.00E+00">
                  <c:v>2.15E-3</c:v>
                </c:pt>
                <c:pt idx="106446" formatCode="0.00E+00">
                  <c:v>2.15E-3</c:v>
                </c:pt>
                <c:pt idx="106447" formatCode="0.00E+00">
                  <c:v>2.15E-3</c:v>
                </c:pt>
                <c:pt idx="106448" formatCode="0.00E+00">
                  <c:v>2.15E-3</c:v>
                </c:pt>
                <c:pt idx="106449" formatCode="0.00E+00">
                  <c:v>2.15E-3</c:v>
                </c:pt>
                <c:pt idx="106450" formatCode="0.00E+00">
                  <c:v>2.15E-3</c:v>
                </c:pt>
                <c:pt idx="106451" formatCode="0.00E+00">
                  <c:v>2.15E-3</c:v>
                </c:pt>
                <c:pt idx="106452" formatCode="0.00E+00">
                  <c:v>2.15E-3</c:v>
                </c:pt>
                <c:pt idx="106453" formatCode="0.00E+00">
                  <c:v>2.15E-3</c:v>
                </c:pt>
                <c:pt idx="106454" formatCode="0.00E+00">
                  <c:v>2.15E-3</c:v>
                </c:pt>
                <c:pt idx="106455" formatCode="0.00E+00">
                  <c:v>2.15E-3</c:v>
                </c:pt>
                <c:pt idx="106456" formatCode="0.00E+00">
                  <c:v>2.15E-3</c:v>
                </c:pt>
                <c:pt idx="106457" formatCode="0.00E+00">
                  <c:v>2.15E-3</c:v>
                </c:pt>
                <c:pt idx="106458" formatCode="0.00E+00">
                  <c:v>2.15E-3</c:v>
                </c:pt>
                <c:pt idx="106459" formatCode="0.00E+00">
                  <c:v>2.15E-3</c:v>
                </c:pt>
                <c:pt idx="106460" formatCode="0.00E+00">
                  <c:v>2.15E-3</c:v>
                </c:pt>
                <c:pt idx="106461" formatCode="0.00E+00">
                  <c:v>2.15E-3</c:v>
                </c:pt>
                <c:pt idx="106462" formatCode="0.00E+00">
                  <c:v>2.15E-3</c:v>
                </c:pt>
                <c:pt idx="106463" formatCode="0.00E+00">
                  <c:v>2.15E-3</c:v>
                </c:pt>
                <c:pt idx="106464" formatCode="0.00E+00">
                  <c:v>2.15E-3</c:v>
                </c:pt>
                <c:pt idx="106465" formatCode="0.00E+00">
                  <c:v>2.15E-3</c:v>
                </c:pt>
                <c:pt idx="106466" formatCode="0.00E+00">
                  <c:v>2.15E-3</c:v>
                </c:pt>
                <c:pt idx="106467" formatCode="0.00E+00">
                  <c:v>2.15E-3</c:v>
                </c:pt>
                <c:pt idx="106468" formatCode="0.00E+00">
                  <c:v>2.15E-3</c:v>
                </c:pt>
                <c:pt idx="106469" formatCode="0.00E+00">
                  <c:v>2.15E-3</c:v>
                </c:pt>
                <c:pt idx="106470" formatCode="0.00E+00">
                  <c:v>2.15E-3</c:v>
                </c:pt>
                <c:pt idx="106471" formatCode="0.00E+00">
                  <c:v>2.15E-3</c:v>
                </c:pt>
                <c:pt idx="106472" formatCode="0.00E+00">
                  <c:v>2.15E-3</c:v>
                </c:pt>
                <c:pt idx="106473" formatCode="0.00E+00">
                  <c:v>2.15E-3</c:v>
                </c:pt>
                <c:pt idx="106474" formatCode="0.00E+00">
                  <c:v>2.15E-3</c:v>
                </c:pt>
                <c:pt idx="106475" formatCode="0.00E+00">
                  <c:v>2.15E-3</c:v>
                </c:pt>
                <c:pt idx="106476" formatCode="0.00E+00">
                  <c:v>2.15E-3</c:v>
                </c:pt>
                <c:pt idx="106477" formatCode="0.00E+00">
                  <c:v>2.15E-3</c:v>
                </c:pt>
                <c:pt idx="106478" formatCode="0.00E+00">
                  <c:v>2.15E-3</c:v>
                </c:pt>
                <c:pt idx="106479" formatCode="0.00E+00">
                  <c:v>2.15E-3</c:v>
                </c:pt>
                <c:pt idx="106480" formatCode="0.00E+00">
                  <c:v>2.15E-3</c:v>
                </c:pt>
                <c:pt idx="106481" formatCode="0.00E+00">
                  <c:v>2.15E-3</c:v>
                </c:pt>
                <c:pt idx="106482" formatCode="0.00E+00">
                  <c:v>2.15E-3</c:v>
                </c:pt>
                <c:pt idx="106483" formatCode="0.00E+00">
                  <c:v>2.15E-3</c:v>
                </c:pt>
                <c:pt idx="106484" formatCode="0.00E+00">
                  <c:v>2.15E-3</c:v>
                </c:pt>
                <c:pt idx="106485" formatCode="0.00E+00">
                  <c:v>2.15E-3</c:v>
                </c:pt>
                <c:pt idx="106486" formatCode="0.00E+00">
                  <c:v>2.15E-3</c:v>
                </c:pt>
                <c:pt idx="106487" formatCode="0.00E+00">
                  <c:v>2.15E-3</c:v>
                </c:pt>
                <c:pt idx="106488" formatCode="0.00E+00">
                  <c:v>2.15E-3</c:v>
                </c:pt>
                <c:pt idx="106489" formatCode="0.00E+00">
                  <c:v>2.15E-3</c:v>
                </c:pt>
                <c:pt idx="106490" formatCode="0.00E+00">
                  <c:v>2.15E-3</c:v>
                </c:pt>
                <c:pt idx="106491" formatCode="0.00E+00">
                  <c:v>2.15E-3</c:v>
                </c:pt>
                <c:pt idx="106492" formatCode="0.00E+00">
                  <c:v>2.15E-3</c:v>
                </c:pt>
                <c:pt idx="106493" formatCode="0.00E+00">
                  <c:v>2.15E-3</c:v>
                </c:pt>
                <c:pt idx="106494" formatCode="0.00E+00">
                  <c:v>2.15E-3</c:v>
                </c:pt>
                <c:pt idx="106495" formatCode="0.00E+00">
                  <c:v>2.15E-3</c:v>
                </c:pt>
                <c:pt idx="106496" formatCode="0.00E+00">
                  <c:v>2.15E-3</c:v>
                </c:pt>
                <c:pt idx="106497" formatCode="0.00E+00">
                  <c:v>2.15E-3</c:v>
                </c:pt>
                <c:pt idx="106498" formatCode="0.00E+00">
                  <c:v>2.15E-3</c:v>
                </c:pt>
                <c:pt idx="106499" formatCode="0.00E+00">
                  <c:v>2.15E-3</c:v>
                </c:pt>
                <c:pt idx="106500" formatCode="0.00E+00">
                  <c:v>2.15E-3</c:v>
                </c:pt>
                <c:pt idx="106501" formatCode="0.00E+00">
                  <c:v>2.15E-3</c:v>
                </c:pt>
                <c:pt idx="106502" formatCode="0.00E+00">
                  <c:v>2.15E-3</c:v>
                </c:pt>
                <c:pt idx="106503" formatCode="0.00E+00">
                  <c:v>2.15E-3</c:v>
                </c:pt>
                <c:pt idx="106504" formatCode="0.00E+00">
                  <c:v>2.15E-3</c:v>
                </c:pt>
                <c:pt idx="106505" formatCode="0.00E+00">
                  <c:v>2.15E-3</c:v>
                </c:pt>
                <c:pt idx="106506" formatCode="0.00E+00">
                  <c:v>2.15E-3</c:v>
                </c:pt>
                <c:pt idx="106507" formatCode="0.00E+00">
                  <c:v>2.15E-3</c:v>
                </c:pt>
                <c:pt idx="106508" formatCode="0.00E+00">
                  <c:v>2.15E-3</c:v>
                </c:pt>
                <c:pt idx="106509" formatCode="0.00E+00">
                  <c:v>2.15E-3</c:v>
                </c:pt>
                <c:pt idx="106510" formatCode="0.00E+00">
                  <c:v>2.15E-3</c:v>
                </c:pt>
                <c:pt idx="106511" formatCode="0.00E+00">
                  <c:v>2.15E-3</c:v>
                </c:pt>
                <c:pt idx="106512" formatCode="0.00E+00">
                  <c:v>2.15E-3</c:v>
                </c:pt>
                <c:pt idx="106513" formatCode="0.00E+00">
                  <c:v>2.15E-3</c:v>
                </c:pt>
                <c:pt idx="106514" formatCode="0.00E+00">
                  <c:v>2.15E-3</c:v>
                </c:pt>
                <c:pt idx="106515" formatCode="0.00E+00">
                  <c:v>2.15E-3</c:v>
                </c:pt>
                <c:pt idx="106516" formatCode="0.00E+00">
                  <c:v>2.15E-3</c:v>
                </c:pt>
                <c:pt idx="106517" formatCode="0.00E+00">
                  <c:v>2.15E-3</c:v>
                </c:pt>
                <c:pt idx="106518" formatCode="0.00E+00">
                  <c:v>2.15E-3</c:v>
                </c:pt>
                <c:pt idx="106519" formatCode="0.00E+00">
                  <c:v>2.15E-3</c:v>
                </c:pt>
                <c:pt idx="106520" formatCode="0.00E+00">
                  <c:v>2.15E-3</c:v>
                </c:pt>
                <c:pt idx="106521" formatCode="0.00E+00">
                  <c:v>2.15E-3</c:v>
                </c:pt>
                <c:pt idx="106522" formatCode="0.00E+00">
                  <c:v>2.15E-3</c:v>
                </c:pt>
                <c:pt idx="106523" formatCode="0.00E+00">
                  <c:v>2.15E-3</c:v>
                </c:pt>
                <c:pt idx="106524" formatCode="0.00E+00">
                  <c:v>2.15E-3</c:v>
                </c:pt>
                <c:pt idx="106525" formatCode="0.00E+00">
                  <c:v>2.15E-3</c:v>
                </c:pt>
                <c:pt idx="106526" formatCode="0.00E+00">
                  <c:v>2.15E-3</c:v>
                </c:pt>
                <c:pt idx="106527" formatCode="0.00E+00">
                  <c:v>2.15E-3</c:v>
                </c:pt>
                <c:pt idx="106528" formatCode="0.00E+00">
                  <c:v>2.15E-3</c:v>
                </c:pt>
                <c:pt idx="106529" formatCode="0.00E+00">
                  <c:v>2.15E-3</c:v>
                </c:pt>
                <c:pt idx="106530" formatCode="0.00E+00">
                  <c:v>2.15E-3</c:v>
                </c:pt>
                <c:pt idx="106531" formatCode="0.00E+00">
                  <c:v>2.15E-3</c:v>
                </c:pt>
                <c:pt idx="106532" formatCode="0.00E+00">
                  <c:v>2.15E-3</c:v>
                </c:pt>
                <c:pt idx="106533" formatCode="0.00E+00">
                  <c:v>2.15E-3</c:v>
                </c:pt>
                <c:pt idx="106534" formatCode="0.00E+00">
                  <c:v>2.15E-3</c:v>
                </c:pt>
                <c:pt idx="106535" formatCode="0.00E+00">
                  <c:v>2.15E-3</c:v>
                </c:pt>
                <c:pt idx="106536" formatCode="0.00E+00">
                  <c:v>2.15E-3</c:v>
                </c:pt>
                <c:pt idx="106537" formatCode="0.00E+00">
                  <c:v>2.15E-3</c:v>
                </c:pt>
                <c:pt idx="106538" formatCode="0.00E+00">
                  <c:v>2.15E-3</c:v>
                </c:pt>
                <c:pt idx="106539" formatCode="0.00E+00">
                  <c:v>2.15E-3</c:v>
                </c:pt>
                <c:pt idx="106540" formatCode="0.00E+00">
                  <c:v>2.15E-3</c:v>
                </c:pt>
                <c:pt idx="106541" formatCode="0.00E+00">
                  <c:v>2.15E-3</c:v>
                </c:pt>
                <c:pt idx="106542" formatCode="0.00E+00">
                  <c:v>2.15E-3</c:v>
                </c:pt>
                <c:pt idx="106543" formatCode="0.00E+00">
                  <c:v>2.15E-3</c:v>
                </c:pt>
                <c:pt idx="106544" formatCode="0.00E+00">
                  <c:v>2.15E-3</c:v>
                </c:pt>
                <c:pt idx="106545" formatCode="0.00E+00">
                  <c:v>2.15E-3</c:v>
                </c:pt>
                <c:pt idx="106546" formatCode="0.00E+00">
                  <c:v>2.15E-3</c:v>
                </c:pt>
                <c:pt idx="106547" formatCode="0.00E+00">
                  <c:v>2.15E-3</c:v>
                </c:pt>
                <c:pt idx="106548" formatCode="0.00E+00">
                  <c:v>2.15E-3</c:v>
                </c:pt>
                <c:pt idx="106549" formatCode="0.00E+00">
                  <c:v>2.15E-3</c:v>
                </c:pt>
                <c:pt idx="106550" formatCode="0.00E+00">
                  <c:v>2.15E-3</c:v>
                </c:pt>
                <c:pt idx="106551" formatCode="0.00E+00">
                  <c:v>2.15E-3</c:v>
                </c:pt>
                <c:pt idx="106552" formatCode="0.00E+00">
                  <c:v>2.15E-3</c:v>
                </c:pt>
                <c:pt idx="106553" formatCode="0.00E+00">
                  <c:v>2.15E-3</c:v>
                </c:pt>
                <c:pt idx="106554" formatCode="0.00E+00">
                  <c:v>2.15E-3</c:v>
                </c:pt>
                <c:pt idx="106555" formatCode="0.00E+00">
                  <c:v>2.15E-3</c:v>
                </c:pt>
                <c:pt idx="106556" formatCode="0.00E+00">
                  <c:v>2.15E-3</c:v>
                </c:pt>
                <c:pt idx="106557" formatCode="0.00E+00">
                  <c:v>2.15E-3</c:v>
                </c:pt>
                <c:pt idx="106558" formatCode="0.00E+00">
                  <c:v>2.15E-3</c:v>
                </c:pt>
                <c:pt idx="106559" formatCode="0.00E+00">
                  <c:v>2.15E-3</c:v>
                </c:pt>
                <c:pt idx="106560" formatCode="0.00E+00">
                  <c:v>2.15E-3</c:v>
                </c:pt>
                <c:pt idx="106561" formatCode="0.00E+00">
                  <c:v>2.15E-3</c:v>
                </c:pt>
                <c:pt idx="106562" formatCode="0.00E+00">
                  <c:v>2.15E-3</c:v>
                </c:pt>
                <c:pt idx="106563" formatCode="0.00E+00">
                  <c:v>2.15E-3</c:v>
                </c:pt>
                <c:pt idx="106564" formatCode="0.00E+00">
                  <c:v>2.15E-3</c:v>
                </c:pt>
                <c:pt idx="106565" formatCode="0.00E+00">
                  <c:v>2.15E-3</c:v>
                </c:pt>
                <c:pt idx="106566" formatCode="0.00E+00">
                  <c:v>2.15E-3</c:v>
                </c:pt>
                <c:pt idx="106567" formatCode="0.00E+00">
                  <c:v>2.15E-3</c:v>
                </c:pt>
                <c:pt idx="106568" formatCode="0.00E+00">
                  <c:v>2.15E-3</c:v>
                </c:pt>
                <c:pt idx="106569" formatCode="0.00E+00">
                  <c:v>2.15E-3</c:v>
                </c:pt>
                <c:pt idx="106570" formatCode="0.00E+00">
                  <c:v>2.15E-3</c:v>
                </c:pt>
                <c:pt idx="106571" formatCode="0.00E+00">
                  <c:v>2.15E-3</c:v>
                </c:pt>
                <c:pt idx="106572" formatCode="0.00E+00">
                  <c:v>2.15E-3</c:v>
                </c:pt>
                <c:pt idx="106573" formatCode="0.00E+00">
                  <c:v>2.15E-3</c:v>
                </c:pt>
                <c:pt idx="106574" formatCode="0.00E+00">
                  <c:v>2.15E-3</c:v>
                </c:pt>
                <c:pt idx="106575" formatCode="0.00E+00">
                  <c:v>2.15E-3</c:v>
                </c:pt>
                <c:pt idx="106576" formatCode="0.00E+00">
                  <c:v>2.15E-3</c:v>
                </c:pt>
                <c:pt idx="106577" formatCode="0.00E+00">
                  <c:v>2.15E-3</c:v>
                </c:pt>
                <c:pt idx="106578" formatCode="0.00E+00">
                  <c:v>2.15E-3</c:v>
                </c:pt>
                <c:pt idx="106579" formatCode="0.00E+00">
                  <c:v>2.15E-3</c:v>
                </c:pt>
                <c:pt idx="106580" formatCode="0.00E+00">
                  <c:v>2.15E-3</c:v>
                </c:pt>
                <c:pt idx="106581" formatCode="0.00E+00">
                  <c:v>2.15E-3</c:v>
                </c:pt>
                <c:pt idx="106582" formatCode="0.00E+00">
                  <c:v>2.15E-3</c:v>
                </c:pt>
                <c:pt idx="106583" formatCode="0.00E+00">
                  <c:v>2.15E-3</c:v>
                </c:pt>
                <c:pt idx="106584" formatCode="0.00E+00">
                  <c:v>2.15E-3</c:v>
                </c:pt>
                <c:pt idx="106585" formatCode="0.00E+00">
                  <c:v>2.15E-3</c:v>
                </c:pt>
                <c:pt idx="106586" formatCode="0.00E+00">
                  <c:v>2.15E-3</c:v>
                </c:pt>
                <c:pt idx="106587" formatCode="0.00E+00">
                  <c:v>2.15E-3</c:v>
                </c:pt>
                <c:pt idx="106588" formatCode="0.00E+00">
                  <c:v>2.15E-3</c:v>
                </c:pt>
                <c:pt idx="106589" formatCode="0.00E+00">
                  <c:v>2.15E-3</c:v>
                </c:pt>
                <c:pt idx="106590" formatCode="0.00E+00">
                  <c:v>2.15E-3</c:v>
                </c:pt>
                <c:pt idx="106591" formatCode="0.00E+00">
                  <c:v>2.15E-3</c:v>
                </c:pt>
                <c:pt idx="106592" formatCode="0.00E+00">
                  <c:v>2.15E-3</c:v>
                </c:pt>
                <c:pt idx="106593" formatCode="0.00E+00">
                  <c:v>2.15E-3</c:v>
                </c:pt>
                <c:pt idx="106594" formatCode="0.00E+00">
                  <c:v>2.15E-3</c:v>
                </c:pt>
                <c:pt idx="106595" formatCode="0.00E+00">
                  <c:v>2.15E-3</c:v>
                </c:pt>
                <c:pt idx="106596" formatCode="0.00E+00">
                  <c:v>2.15E-3</c:v>
                </c:pt>
                <c:pt idx="106597" formatCode="0.00E+00">
                  <c:v>2.15E-3</c:v>
                </c:pt>
                <c:pt idx="106598" formatCode="0.00E+00">
                  <c:v>2.15E-3</c:v>
                </c:pt>
                <c:pt idx="106599" formatCode="0.00E+00">
                  <c:v>2.15E-3</c:v>
                </c:pt>
                <c:pt idx="106600" formatCode="0.00E+00">
                  <c:v>2.15E-3</c:v>
                </c:pt>
                <c:pt idx="106601" formatCode="0.00E+00">
                  <c:v>2.15E-3</c:v>
                </c:pt>
                <c:pt idx="106602" formatCode="0.00E+00">
                  <c:v>2.15E-3</c:v>
                </c:pt>
                <c:pt idx="106603" formatCode="0.00E+00">
                  <c:v>2.15E-3</c:v>
                </c:pt>
                <c:pt idx="106604" formatCode="0.00E+00">
                  <c:v>2.15E-3</c:v>
                </c:pt>
                <c:pt idx="106605" formatCode="0.00E+00">
                  <c:v>2.15E-3</c:v>
                </c:pt>
                <c:pt idx="106606" formatCode="0.00E+00">
                  <c:v>2.15E-3</c:v>
                </c:pt>
                <c:pt idx="106607" formatCode="0.00E+00">
                  <c:v>2.15E-3</c:v>
                </c:pt>
                <c:pt idx="106608" formatCode="0.00E+00">
                  <c:v>2.15E-3</c:v>
                </c:pt>
                <c:pt idx="106609" formatCode="0.00E+00">
                  <c:v>2.15E-3</c:v>
                </c:pt>
                <c:pt idx="106610" formatCode="0.00E+00">
                  <c:v>2.15E-3</c:v>
                </c:pt>
                <c:pt idx="106611" formatCode="0.00E+00">
                  <c:v>2.15E-3</c:v>
                </c:pt>
                <c:pt idx="106612" formatCode="0.00E+00">
                  <c:v>2.15E-3</c:v>
                </c:pt>
                <c:pt idx="106613" formatCode="0.00E+00">
                  <c:v>2.15E-3</c:v>
                </c:pt>
                <c:pt idx="106614" formatCode="0.00E+00">
                  <c:v>2.15E-3</c:v>
                </c:pt>
                <c:pt idx="106615" formatCode="0.00E+00">
                  <c:v>2.15E-3</c:v>
                </c:pt>
                <c:pt idx="106616" formatCode="0.00E+00">
                  <c:v>2.15E-3</c:v>
                </c:pt>
                <c:pt idx="106617" formatCode="0.00E+00">
                  <c:v>2.15E-3</c:v>
                </c:pt>
                <c:pt idx="106618" formatCode="0.00E+00">
                  <c:v>2.15E-3</c:v>
                </c:pt>
                <c:pt idx="106619" formatCode="0.00E+00">
                  <c:v>2.15E-3</c:v>
                </c:pt>
                <c:pt idx="106620" formatCode="0.00E+00">
                  <c:v>2.15E-3</c:v>
                </c:pt>
                <c:pt idx="106621" formatCode="0.00E+00">
                  <c:v>2.15E-3</c:v>
                </c:pt>
                <c:pt idx="106622" formatCode="0.00E+00">
                  <c:v>2.15E-3</c:v>
                </c:pt>
                <c:pt idx="106623" formatCode="0.00E+00">
                  <c:v>2.15E-3</c:v>
                </c:pt>
                <c:pt idx="106624" formatCode="0.00E+00">
                  <c:v>2.15E-3</c:v>
                </c:pt>
                <c:pt idx="106625" formatCode="0.00E+00">
                  <c:v>2.15E-3</c:v>
                </c:pt>
                <c:pt idx="106626" formatCode="0.00E+00">
                  <c:v>2.15E-3</c:v>
                </c:pt>
                <c:pt idx="106627" formatCode="0.00E+00">
                  <c:v>2.15E-3</c:v>
                </c:pt>
                <c:pt idx="106628" formatCode="0.00E+00">
                  <c:v>2.15E-3</c:v>
                </c:pt>
                <c:pt idx="106629" formatCode="0.00E+00">
                  <c:v>2.15E-3</c:v>
                </c:pt>
                <c:pt idx="106630" formatCode="0.00E+00">
                  <c:v>2.15E-3</c:v>
                </c:pt>
                <c:pt idx="106631" formatCode="0.00E+00">
                  <c:v>2.15E-3</c:v>
                </c:pt>
                <c:pt idx="106632" formatCode="0.00E+00">
                  <c:v>2.15E-3</c:v>
                </c:pt>
                <c:pt idx="106633" formatCode="0.00E+00">
                  <c:v>2.15E-3</c:v>
                </c:pt>
                <c:pt idx="106634" formatCode="0.00E+00">
                  <c:v>2.15E-3</c:v>
                </c:pt>
                <c:pt idx="106635" formatCode="0.00E+00">
                  <c:v>2.15E-3</c:v>
                </c:pt>
                <c:pt idx="106636" formatCode="0.00E+00">
                  <c:v>2.15E-3</c:v>
                </c:pt>
                <c:pt idx="106637" formatCode="0.00E+00">
                  <c:v>2.15E-3</c:v>
                </c:pt>
                <c:pt idx="106638" formatCode="0.00E+00">
                  <c:v>2.15E-3</c:v>
                </c:pt>
                <c:pt idx="106639" formatCode="0.00E+00">
                  <c:v>2.15E-3</c:v>
                </c:pt>
                <c:pt idx="106640" formatCode="0.00E+00">
                  <c:v>2.15E-3</c:v>
                </c:pt>
                <c:pt idx="106641" formatCode="0.00E+00">
                  <c:v>2.15E-3</c:v>
                </c:pt>
                <c:pt idx="106642" formatCode="0.00E+00">
                  <c:v>2.15E-3</c:v>
                </c:pt>
                <c:pt idx="106643" formatCode="0.00E+00">
                  <c:v>2.15E-3</c:v>
                </c:pt>
                <c:pt idx="106644" formatCode="0.00E+00">
                  <c:v>2.15E-3</c:v>
                </c:pt>
                <c:pt idx="106645" formatCode="0.00E+00">
                  <c:v>2.15E-3</c:v>
                </c:pt>
                <c:pt idx="106646" formatCode="0.00E+00">
                  <c:v>2.15E-3</c:v>
                </c:pt>
                <c:pt idx="106647" formatCode="0.00E+00">
                  <c:v>2.15E-3</c:v>
                </c:pt>
                <c:pt idx="106648" formatCode="0.00E+00">
                  <c:v>2.15E-3</c:v>
                </c:pt>
                <c:pt idx="106649" formatCode="0.00E+00">
                  <c:v>2.15E-3</c:v>
                </c:pt>
                <c:pt idx="106650" formatCode="0.00E+00">
                  <c:v>2.15E-3</c:v>
                </c:pt>
                <c:pt idx="106651" formatCode="0.00E+00">
                  <c:v>2.15E-3</c:v>
                </c:pt>
                <c:pt idx="106652" formatCode="0.00E+00">
                  <c:v>2.15E-3</c:v>
                </c:pt>
                <c:pt idx="106653" formatCode="0.00E+00">
                  <c:v>2.15E-3</c:v>
                </c:pt>
                <c:pt idx="106654" formatCode="0.00E+00">
                  <c:v>2.15E-3</c:v>
                </c:pt>
                <c:pt idx="106655" formatCode="0.00E+00">
                  <c:v>2.15E-3</c:v>
                </c:pt>
                <c:pt idx="106656" formatCode="0.00E+00">
                  <c:v>2.15E-3</c:v>
                </c:pt>
                <c:pt idx="106657" formatCode="0.00E+00">
                  <c:v>2.15E-3</c:v>
                </c:pt>
                <c:pt idx="106658" formatCode="0.00E+00">
                  <c:v>2.15E-3</c:v>
                </c:pt>
                <c:pt idx="106659" formatCode="0.00E+00">
                  <c:v>2.15E-3</c:v>
                </c:pt>
                <c:pt idx="106660" formatCode="0.00E+00">
                  <c:v>2.15E-3</c:v>
                </c:pt>
                <c:pt idx="106661" formatCode="0.00E+00">
                  <c:v>2.15E-3</c:v>
                </c:pt>
                <c:pt idx="106662" formatCode="0.00E+00">
                  <c:v>2.15E-3</c:v>
                </c:pt>
                <c:pt idx="106663" formatCode="0.00E+00">
                  <c:v>2.15E-3</c:v>
                </c:pt>
                <c:pt idx="106664" formatCode="0.00E+00">
                  <c:v>2.15E-3</c:v>
                </c:pt>
                <c:pt idx="106665" formatCode="0.00E+00">
                  <c:v>2.15E-3</c:v>
                </c:pt>
                <c:pt idx="106666" formatCode="0.00E+00">
                  <c:v>2.15E-3</c:v>
                </c:pt>
                <c:pt idx="106667" formatCode="0.00E+00">
                  <c:v>2.15E-3</c:v>
                </c:pt>
                <c:pt idx="106668" formatCode="0.00E+00">
                  <c:v>2.15E-3</c:v>
                </c:pt>
                <c:pt idx="106669" formatCode="0.00E+00">
                  <c:v>2.15E-3</c:v>
                </c:pt>
                <c:pt idx="106670" formatCode="0.00E+00">
                  <c:v>2.15E-3</c:v>
                </c:pt>
                <c:pt idx="106671" formatCode="0.00E+00">
                  <c:v>2.15E-3</c:v>
                </c:pt>
                <c:pt idx="106672" formatCode="0.00E+00">
                  <c:v>2.15E-3</c:v>
                </c:pt>
                <c:pt idx="106673" formatCode="0.00E+00">
                  <c:v>2.15E-3</c:v>
                </c:pt>
                <c:pt idx="106674" formatCode="0.00E+00">
                  <c:v>2.15E-3</c:v>
                </c:pt>
                <c:pt idx="106675" formatCode="0.00E+00">
                  <c:v>2.15E-3</c:v>
                </c:pt>
                <c:pt idx="106676" formatCode="0.00E+00">
                  <c:v>2.15E-3</c:v>
                </c:pt>
                <c:pt idx="106677" formatCode="0.00E+00">
                  <c:v>2.15E-3</c:v>
                </c:pt>
                <c:pt idx="106678" formatCode="0.00E+00">
                  <c:v>2.15E-3</c:v>
                </c:pt>
                <c:pt idx="106679" formatCode="0.00E+00">
                  <c:v>2.15E-3</c:v>
                </c:pt>
                <c:pt idx="106680" formatCode="0.00E+00">
                  <c:v>2.15E-3</c:v>
                </c:pt>
                <c:pt idx="106681" formatCode="0.00E+00">
                  <c:v>2.15E-3</c:v>
                </c:pt>
                <c:pt idx="106682" formatCode="0.00E+00">
                  <c:v>2.15E-3</c:v>
                </c:pt>
                <c:pt idx="106683" formatCode="0.00E+00">
                  <c:v>2.15E-3</c:v>
                </c:pt>
                <c:pt idx="106684" formatCode="0.00E+00">
                  <c:v>2.15E-3</c:v>
                </c:pt>
                <c:pt idx="106685" formatCode="0.00E+00">
                  <c:v>2.15E-3</c:v>
                </c:pt>
                <c:pt idx="106686" formatCode="0.00E+00">
                  <c:v>2.15E-3</c:v>
                </c:pt>
                <c:pt idx="106687" formatCode="0.00E+00">
                  <c:v>2.15E-3</c:v>
                </c:pt>
                <c:pt idx="106688" formatCode="0.00E+00">
                  <c:v>2.15E-3</c:v>
                </c:pt>
                <c:pt idx="106689" formatCode="0.00E+00">
                  <c:v>2.15E-3</c:v>
                </c:pt>
                <c:pt idx="106690" formatCode="0.00E+00">
                  <c:v>2.15E-3</c:v>
                </c:pt>
                <c:pt idx="106691" formatCode="0.00E+00">
                  <c:v>2.15E-3</c:v>
                </c:pt>
                <c:pt idx="106692" formatCode="0.00E+00">
                  <c:v>2.15E-3</c:v>
                </c:pt>
                <c:pt idx="106693" formatCode="0.00E+00">
                  <c:v>2.15E-3</c:v>
                </c:pt>
                <c:pt idx="106694" formatCode="0.00E+00">
                  <c:v>2.15E-3</c:v>
                </c:pt>
                <c:pt idx="106695" formatCode="0.00E+00">
                  <c:v>2.15E-3</c:v>
                </c:pt>
                <c:pt idx="106696" formatCode="0.00E+00">
                  <c:v>2.15E-3</c:v>
                </c:pt>
                <c:pt idx="106697" formatCode="0.00E+00">
                  <c:v>2.15E-3</c:v>
                </c:pt>
                <c:pt idx="106698" formatCode="0.00E+00">
                  <c:v>2.15E-3</c:v>
                </c:pt>
                <c:pt idx="106699" formatCode="0.00E+00">
                  <c:v>2.15E-3</c:v>
                </c:pt>
                <c:pt idx="106700" formatCode="0.00E+00">
                  <c:v>2.15E-3</c:v>
                </c:pt>
                <c:pt idx="106701" formatCode="0.00E+00">
                  <c:v>2.15E-3</c:v>
                </c:pt>
                <c:pt idx="106702" formatCode="0.00E+00">
                  <c:v>2.15E-3</c:v>
                </c:pt>
                <c:pt idx="106703" formatCode="0.00E+00">
                  <c:v>2.15E-3</c:v>
                </c:pt>
                <c:pt idx="106704" formatCode="0.00E+00">
                  <c:v>2.15E-3</c:v>
                </c:pt>
                <c:pt idx="106705" formatCode="0.00E+00">
                  <c:v>2.15E-3</c:v>
                </c:pt>
                <c:pt idx="106706" formatCode="0.00E+00">
                  <c:v>2.15E-3</c:v>
                </c:pt>
                <c:pt idx="106707" formatCode="0.00E+00">
                  <c:v>2.15E-3</c:v>
                </c:pt>
                <c:pt idx="106708" formatCode="0.00E+00">
                  <c:v>2.15E-3</c:v>
                </c:pt>
                <c:pt idx="106709" formatCode="0.00E+00">
                  <c:v>2.15E-3</c:v>
                </c:pt>
                <c:pt idx="106710" formatCode="0.00E+00">
                  <c:v>2.15E-3</c:v>
                </c:pt>
                <c:pt idx="106711" formatCode="0.00E+00">
                  <c:v>2.15E-3</c:v>
                </c:pt>
                <c:pt idx="106712" formatCode="0.00E+00">
                  <c:v>2.15E-3</c:v>
                </c:pt>
                <c:pt idx="106713" formatCode="0.00E+00">
                  <c:v>2.15E-3</c:v>
                </c:pt>
                <c:pt idx="106714" formatCode="0.00E+00">
                  <c:v>2.15E-3</c:v>
                </c:pt>
                <c:pt idx="106715" formatCode="0.00E+00">
                  <c:v>2.15E-3</c:v>
                </c:pt>
                <c:pt idx="106716" formatCode="0.00E+00">
                  <c:v>2.15E-3</c:v>
                </c:pt>
                <c:pt idx="106717" formatCode="0.00E+00">
                  <c:v>2.15E-3</c:v>
                </c:pt>
                <c:pt idx="106718" formatCode="0.00E+00">
                  <c:v>2.15E-3</c:v>
                </c:pt>
                <c:pt idx="106719" formatCode="0.00E+00">
                  <c:v>2.15E-3</c:v>
                </c:pt>
                <c:pt idx="106720" formatCode="0.00E+00">
                  <c:v>2.15E-3</c:v>
                </c:pt>
                <c:pt idx="106721" formatCode="0.00E+00">
                  <c:v>2.15E-3</c:v>
                </c:pt>
                <c:pt idx="106722" formatCode="0.00E+00">
                  <c:v>2.15E-3</c:v>
                </c:pt>
                <c:pt idx="106723" formatCode="0.00E+00">
                  <c:v>2.15E-3</c:v>
                </c:pt>
                <c:pt idx="106724" formatCode="0.00E+00">
                  <c:v>2.15E-3</c:v>
                </c:pt>
                <c:pt idx="106725" formatCode="0.00E+00">
                  <c:v>2.15E-3</c:v>
                </c:pt>
                <c:pt idx="106726" formatCode="0.00E+00">
                  <c:v>2.15E-3</c:v>
                </c:pt>
                <c:pt idx="106727" formatCode="0.00E+00">
                  <c:v>2.15E-3</c:v>
                </c:pt>
                <c:pt idx="106728" formatCode="0.00E+00">
                  <c:v>2.15E-3</c:v>
                </c:pt>
                <c:pt idx="106729" formatCode="0.00E+00">
                  <c:v>2.15E-3</c:v>
                </c:pt>
                <c:pt idx="106730" formatCode="0.00E+00">
                  <c:v>2.15E-3</c:v>
                </c:pt>
                <c:pt idx="106731" formatCode="0.00E+00">
                  <c:v>2.15E-3</c:v>
                </c:pt>
                <c:pt idx="106732" formatCode="0.00E+00">
                  <c:v>2.15E-3</c:v>
                </c:pt>
                <c:pt idx="106733" formatCode="0.00E+00">
                  <c:v>2.15E-3</c:v>
                </c:pt>
                <c:pt idx="106734" formatCode="0.00E+00">
                  <c:v>2.15E-3</c:v>
                </c:pt>
                <c:pt idx="106735" formatCode="0.00E+00">
                  <c:v>2.15E-3</c:v>
                </c:pt>
                <c:pt idx="106736" formatCode="0.00E+00">
                  <c:v>2.15E-3</c:v>
                </c:pt>
                <c:pt idx="106737" formatCode="0.00E+00">
                  <c:v>2.15E-3</c:v>
                </c:pt>
                <c:pt idx="106738" formatCode="0.00E+00">
                  <c:v>2.15E-3</c:v>
                </c:pt>
                <c:pt idx="106739" formatCode="0.00E+00">
                  <c:v>2.15E-3</c:v>
                </c:pt>
                <c:pt idx="106740" formatCode="0.00E+00">
                  <c:v>2.15E-3</c:v>
                </c:pt>
                <c:pt idx="106741" formatCode="0.00E+00">
                  <c:v>2.15E-3</c:v>
                </c:pt>
                <c:pt idx="106742" formatCode="0.00E+00">
                  <c:v>2.15E-3</c:v>
                </c:pt>
                <c:pt idx="106743" formatCode="0.00E+00">
                  <c:v>2.15E-3</c:v>
                </c:pt>
                <c:pt idx="106744" formatCode="0.00E+00">
                  <c:v>2.15E-3</c:v>
                </c:pt>
                <c:pt idx="106745" formatCode="0.00E+00">
                  <c:v>2.15E-3</c:v>
                </c:pt>
                <c:pt idx="106746" formatCode="0.00E+00">
                  <c:v>2.15E-3</c:v>
                </c:pt>
                <c:pt idx="106747" formatCode="0.00E+00">
                  <c:v>2.15E-3</c:v>
                </c:pt>
                <c:pt idx="106748" formatCode="0.00E+00">
                  <c:v>2.15E-3</c:v>
                </c:pt>
                <c:pt idx="106749" formatCode="0.00E+00">
                  <c:v>2.15E-3</c:v>
                </c:pt>
                <c:pt idx="106750" formatCode="0.00E+00">
                  <c:v>2.15E-3</c:v>
                </c:pt>
                <c:pt idx="106751" formatCode="0.00E+00">
                  <c:v>2.15E-3</c:v>
                </c:pt>
                <c:pt idx="106752" formatCode="0.00E+00">
                  <c:v>2.15E-3</c:v>
                </c:pt>
                <c:pt idx="106753" formatCode="0.00E+00">
                  <c:v>2.15E-3</c:v>
                </c:pt>
                <c:pt idx="106754" formatCode="0.00E+00">
                  <c:v>2.15E-3</c:v>
                </c:pt>
                <c:pt idx="106755" formatCode="0.00E+00">
                  <c:v>2.15E-3</c:v>
                </c:pt>
                <c:pt idx="106756" formatCode="0.00E+00">
                  <c:v>2.15E-3</c:v>
                </c:pt>
                <c:pt idx="106757" formatCode="0.00E+00">
                  <c:v>2.15E-3</c:v>
                </c:pt>
                <c:pt idx="106758" formatCode="0.00E+00">
                  <c:v>2.15E-3</c:v>
                </c:pt>
                <c:pt idx="106759" formatCode="0.00E+00">
                  <c:v>2.15E-3</c:v>
                </c:pt>
                <c:pt idx="106760" formatCode="0.00E+00">
                  <c:v>2.15E-3</c:v>
                </c:pt>
                <c:pt idx="106761" formatCode="0.00E+00">
                  <c:v>2.15E-3</c:v>
                </c:pt>
                <c:pt idx="106762" formatCode="0.00E+00">
                  <c:v>2.15E-3</c:v>
                </c:pt>
                <c:pt idx="106763" formatCode="0.00E+00">
                  <c:v>2.15E-3</c:v>
                </c:pt>
                <c:pt idx="106764" formatCode="0.00E+00">
                  <c:v>2.15E-3</c:v>
                </c:pt>
                <c:pt idx="106765" formatCode="0.00E+00">
                  <c:v>2.15E-3</c:v>
                </c:pt>
                <c:pt idx="106766" formatCode="0.00E+00">
                  <c:v>2.15E-3</c:v>
                </c:pt>
                <c:pt idx="106767" formatCode="0.00E+00">
                  <c:v>2.15E-3</c:v>
                </c:pt>
                <c:pt idx="106768" formatCode="0.00E+00">
                  <c:v>2.15E-3</c:v>
                </c:pt>
                <c:pt idx="106769" formatCode="0.00E+00">
                  <c:v>2.15E-3</c:v>
                </c:pt>
                <c:pt idx="106770" formatCode="0.00E+00">
                  <c:v>2.15E-3</c:v>
                </c:pt>
                <c:pt idx="106771" formatCode="0.00E+00">
                  <c:v>2.15E-3</c:v>
                </c:pt>
                <c:pt idx="106772" formatCode="0.00E+00">
                  <c:v>2.15E-3</c:v>
                </c:pt>
                <c:pt idx="106773" formatCode="0.00E+00">
                  <c:v>2.15E-3</c:v>
                </c:pt>
                <c:pt idx="106774" formatCode="0.00E+00">
                  <c:v>2.15E-3</c:v>
                </c:pt>
                <c:pt idx="106775" formatCode="0.00E+00">
                  <c:v>2.15E-3</c:v>
                </c:pt>
                <c:pt idx="106776" formatCode="0.00E+00">
                  <c:v>2.15E-3</c:v>
                </c:pt>
                <c:pt idx="106777" formatCode="0.00E+00">
                  <c:v>2.15E-3</c:v>
                </c:pt>
                <c:pt idx="106778" formatCode="0.00E+00">
                  <c:v>2.15E-3</c:v>
                </c:pt>
                <c:pt idx="106779" formatCode="0.00E+00">
                  <c:v>2.15E-3</c:v>
                </c:pt>
                <c:pt idx="106780" formatCode="0.00E+00">
                  <c:v>2.15E-3</c:v>
                </c:pt>
                <c:pt idx="106781" formatCode="0.00E+00">
                  <c:v>2.15E-3</c:v>
                </c:pt>
                <c:pt idx="106782" formatCode="0.00E+00">
                  <c:v>2.15E-3</c:v>
                </c:pt>
                <c:pt idx="106783" formatCode="0.00E+00">
                  <c:v>2.15E-3</c:v>
                </c:pt>
                <c:pt idx="106784" formatCode="0.00E+00">
                  <c:v>2.15E-3</c:v>
                </c:pt>
                <c:pt idx="106785" formatCode="0.00E+00">
                  <c:v>2.15E-3</c:v>
                </c:pt>
                <c:pt idx="106786" formatCode="0.00E+00">
                  <c:v>2.15E-3</c:v>
                </c:pt>
                <c:pt idx="106787" formatCode="0.00E+00">
                  <c:v>2.15E-3</c:v>
                </c:pt>
                <c:pt idx="106788" formatCode="0.00E+00">
                  <c:v>2.15E-3</c:v>
                </c:pt>
                <c:pt idx="106789" formatCode="0.00E+00">
                  <c:v>2.15E-3</c:v>
                </c:pt>
                <c:pt idx="106790" formatCode="0.00E+00">
                  <c:v>2.15E-3</c:v>
                </c:pt>
                <c:pt idx="106791" formatCode="0.00E+00">
                  <c:v>2.15E-3</c:v>
                </c:pt>
                <c:pt idx="106792" formatCode="0.00E+00">
                  <c:v>2.15E-3</c:v>
                </c:pt>
                <c:pt idx="106793" formatCode="0.00E+00">
                  <c:v>2.15E-3</c:v>
                </c:pt>
                <c:pt idx="106794" formatCode="0.00E+00">
                  <c:v>2.15E-3</c:v>
                </c:pt>
                <c:pt idx="106795" formatCode="0.00E+00">
                  <c:v>2.15E-3</c:v>
                </c:pt>
                <c:pt idx="106796" formatCode="0.00E+00">
                  <c:v>2.15E-3</c:v>
                </c:pt>
                <c:pt idx="106797" formatCode="0.00E+00">
                  <c:v>2.15E-3</c:v>
                </c:pt>
                <c:pt idx="106798" formatCode="0.00E+00">
                  <c:v>2.15E-3</c:v>
                </c:pt>
                <c:pt idx="106799" formatCode="0.00E+00">
                  <c:v>2.15E-3</c:v>
                </c:pt>
                <c:pt idx="106800" formatCode="0.00E+00">
                  <c:v>2.15E-3</c:v>
                </c:pt>
                <c:pt idx="106801" formatCode="0.00E+00">
                  <c:v>2.15E-3</c:v>
                </c:pt>
                <c:pt idx="106802" formatCode="0.00E+00">
                  <c:v>2.15E-3</c:v>
                </c:pt>
                <c:pt idx="106803" formatCode="0.00E+00">
                  <c:v>2.15E-3</c:v>
                </c:pt>
                <c:pt idx="106804" formatCode="0.00E+00">
                  <c:v>2.15E-3</c:v>
                </c:pt>
                <c:pt idx="106805" formatCode="0.00E+00">
                  <c:v>2.15E-3</c:v>
                </c:pt>
                <c:pt idx="106806" formatCode="0.00E+00">
                  <c:v>2.15E-3</c:v>
                </c:pt>
                <c:pt idx="106807" formatCode="0.00E+00">
                  <c:v>2.15E-3</c:v>
                </c:pt>
                <c:pt idx="106808" formatCode="0.00E+00">
                  <c:v>2.15E-3</c:v>
                </c:pt>
                <c:pt idx="106809" formatCode="0.00E+00">
                  <c:v>2.15E-3</c:v>
                </c:pt>
                <c:pt idx="106810" formatCode="0.00E+00">
                  <c:v>2.15E-3</c:v>
                </c:pt>
                <c:pt idx="106811" formatCode="0.00E+00">
                  <c:v>2.15E-3</c:v>
                </c:pt>
                <c:pt idx="106812" formatCode="0.00E+00">
                  <c:v>2.15E-3</c:v>
                </c:pt>
                <c:pt idx="106813" formatCode="0.00E+00">
                  <c:v>2.15E-3</c:v>
                </c:pt>
                <c:pt idx="106814" formatCode="0.00E+00">
                  <c:v>2.15E-3</c:v>
                </c:pt>
                <c:pt idx="106815" formatCode="0.00E+00">
                  <c:v>2.15E-3</c:v>
                </c:pt>
                <c:pt idx="106816" formatCode="0.00E+00">
                  <c:v>2.15E-3</c:v>
                </c:pt>
                <c:pt idx="106817" formatCode="0.00E+00">
                  <c:v>2.15E-3</c:v>
                </c:pt>
                <c:pt idx="106818" formatCode="0.00E+00">
                  <c:v>2.15E-3</c:v>
                </c:pt>
                <c:pt idx="106819" formatCode="0.00E+00">
                  <c:v>2.15E-3</c:v>
                </c:pt>
                <c:pt idx="106820" formatCode="0.00E+00">
                  <c:v>2.15E-3</c:v>
                </c:pt>
                <c:pt idx="106821" formatCode="0.00E+00">
                  <c:v>2.15E-3</c:v>
                </c:pt>
                <c:pt idx="106822" formatCode="0.00E+00">
                  <c:v>2.15E-3</c:v>
                </c:pt>
                <c:pt idx="106823" formatCode="0.00E+00">
                  <c:v>2.15E-3</c:v>
                </c:pt>
                <c:pt idx="106824" formatCode="0.00E+00">
                  <c:v>2.15E-3</c:v>
                </c:pt>
                <c:pt idx="106825" formatCode="0.00E+00">
                  <c:v>2.15E-3</c:v>
                </c:pt>
                <c:pt idx="106826" formatCode="0.00E+00">
                  <c:v>2.15E-3</c:v>
                </c:pt>
                <c:pt idx="106827" formatCode="0.00E+00">
                  <c:v>2.15E-3</c:v>
                </c:pt>
                <c:pt idx="106828" formatCode="0.00E+00">
                  <c:v>2.15E-3</c:v>
                </c:pt>
                <c:pt idx="106829" formatCode="0.00E+00">
                  <c:v>2.15E-3</c:v>
                </c:pt>
                <c:pt idx="106830" formatCode="0.00E+00">
                  <c:v>2.15E-3</c:v>
                </c:pt>
                <c:pt idx="106831" formatCode="0.00E+00">
                  <c:v>2.15E-3</c:v>
                </c:pt>
                <c:pt idx="106832" formatCode="0.00E+00">
                  <c:v>2.15E-3</c:v>
                </c:pt>
                <c:pt idx="106833" formatCode="0.00E+00">
                  <c:v>2.15E-3</c:v>
                </c:pt>
                <c:pt idx="106834" formatCode="0.00E+00">
                  <c:v>2.15E-3</c:v>
                </c:pt>
                <c:pt idx="106835" formatCode="0.00E+00">
                  <c:v>2.15E-3</c:v>
                </c:pt>
                <c:pt idx="106836" formatCode="0.00E+00">
                  <c:v>2.15E-3</c:v>
                </c:pt>
                <c:pt idx="106837" formatCode="0.00E+00">
                  <c:v>2.15E-3</c:v>
                </c:pt>
                <c:pt idx="106838" formatCode="0.00E+00">
                  <c:v>2.15E-3</c:v>
                </c:pt>
                <c:pt idx="106839" formatCode="0.00E+00">
                  <c:v>2.15E-3</c:v>
                </c:pt>
                <c:pt idx="106840" formatCode="0.00E+00">
                  <c:v>2.15E-3</c:v>
                </c:pt>
                <c:pt idx="106841" formatCode="0.00E+00">
                  <c:v>2.15E-3</c:v>
                </c:pt>
                <c:pt idx="106842" formatCode="0.00E+00">
                  <c:v>2.15E-3</c:v>
                </c:pt>
                <c:pt idx="106843" formatCode="0.00E+00">
                  <c:v>2.15E-3</c:v>
                </c:pt>
                <c:pt idx="106844" formatCode="0.00E+00">
                  <c:v>2.15E-3</c:v>
                </c:pt>
                <c:pt idx="106845" formatCode="0.00E+00">
                  <c:v>2.15E-3</c:v>
                </c:pt>
                <c:pt idx="106846" formatCode="0.00E+00">
                  <c:v>2.15E-3</c:v>
                </c:pt>
                <c:pt idx="106847" formatCode="0.00E+00">
                  <c:v>2.15E-3</c:v>
                </c:pt>
                <c:pt idx="106848" formatCode="0.00E+00">
                  <c:v>2.15E-3</c:v>
                </c:pt>
                <c:pt idx="106849" formatCode="0.00E+00">
                  <c:v>2.15E-3</c:v>
                </c:pt>
                <c:pt idx="106850" formatCode="0.00E+00">
                  <c:v>2.15E-3</c:v>
                </c:pt>
                <c:pt idx="106851" formatCode="0.00E+00">
                  <c:v>2.15E-3</c:v>
                </c:pt>
                <c:pt idx="106852" formatCode="0.00E+00">
                  <c:v>2.15E-3</c:v>
                </c:pt>
                <c:pt idx="106853" formatCode="0.00E+00">
                  <c:v>2.15E-3</c:v>
                </c:pt>
                <c:pt idx="106854" formatCode="0.00E+00">
                  <c:v>2.15E-3</c:v>
                </c:pt>
                <c:pt idx="106855" formatCode="0.00E+00">
                  <c:v>2.15E-3</c:v>
                </c:pt>
                <c:pt idx="106856" formatCode="0.00E+00">
                  <c:v>2.15E-3</c:v>
                </c:pt>
                <c:pt idx="106857" formatCode="0.00E+00">
                  <c:v>2.15E-3</c:v>
                </c:pt>
                <c:pt idx="106858" formatCode="0.00E+00">
                  <c:v>2.15E-3</c:v>
                </c:pt>
                <c:pt idx="106859" formatCode="0.00E+00">
                  <c:v>2.15E-3</c:v>
                </c:pt>
                <c:pt idx="106860" formatCode="0.00E+00">
                  <c:v>2.15E-3</c:v>
                </c:pt>
                <c:pt idx="106861" formatCode="0.00E+00">
                  <c:v>2.15E-3</c:v>
                </c:pt>
                <c:pt idx="106862" formatCode="0.00E+00">
                  <c:v>2.15E-3</c:v>
                </c:pt>
                <c:pt idx="106863" formatCode="0.00E+00">
                  <c:v>2.15E-3</c:v>
                </c:pt>
                <c:pt idx="106864" formatCode="0.00E+00">
                  <c:v>2.15E-3</c:v>
                </c:pt>
                <c:pt idx="106865" formatCode="0.00E+00">
                  <c:v>2.15E-3</c:v>
                </c:pt>
                <c:pt idx="106866" formatCode="0.00E+00">
                  <c:v>2.15E-3</c:v>
                </c:pt>
                <c:pt idx="106867" formatCode="0.00E+00">
                  <c:v>2.15E-3</c:v>
                </c:pt>
                <c:pt idx="106868" formatCode="0.00E+00">
                  <c:v>2.15E-3</c:v>
                </c:pt>
                <c:pt idx="106869" formatCode="0.00E+00">
                  <c:v>2.15E-3</c:v>
                </c:pt>
                <c:pt idx="106870" formatCode="0.00E+00">
                  <c:v>2.15E-3</c:v>
                </c:pt>
                <c:pt idx="106871" formatCode="0.00E+00">
                  <c:v>2.15E-3</c:v>
                </c:pt>
                <c:pt idx="106872" formatCode="0.00E+00">
                  <c:v>2.15E-3</c:v>
                </c:pt>
                <c:pt idx="106873" formatCode="0.00E+00">
                  <c:v>2.15E-3</c:v>
                </c:pt>
                <c:pt idx="106874" formatCode="0.00E+00">
                  <c:v>2.15E-3</c:v>
                </c:pt>
                <c:pt idx="106875" formatCode="0.00E+00">
                  <c:v>2.15E-3</c:v>
                </c:pt>
                <c:pt idx="106876" formatCode="0.00E+00">
                  <c:v>2.15E-3</c:v>
                </c:pt>
                <c:pt idx="106877" formatCode="0.00E+00">
                  <c:v>2.15E-3</c:v>
                </c:pt>
                <c:pt idx="106878" formatCode="0.00E+00">
                  <c:v>2.15E-3</c:v>
                </c:pt>
                <c:pt idx="106879" formatCode="0.00E+00">
                  <c:v>2.15E-3</c:v>
                </c:pt>
                <c:pt idx="106880" formatCode="0.00E+00">
                  <c:v>2.15E-3</c:v>
                </c:pt>
                <c:pt idx="106881" formatCode="0.00E+00">
                  <c:v>2.15E-3</c:v>
                </c:pt>
                <c:pt idx="106882" formatCode="0.00E+00">
                  <c:v>2.15E-3</c:v>
                </c:pt>
                <c:pt idx="106883" formatCode="0.00E+00">
                  <c:v>2.15E-3</c:v>
                </c:pt>
                <c:pt idx="106884" formatCode="0.00E+00">
                  <c:v>2.15E-3</c:v>
                </c:pt>
                <c:pt idx="106885" formatCode="0.00E+00">
                  <c:v>2.15E-3</c:v>
                </c:pt>
                <c:pt idx="106886" formatCode="0.00E+00">
                  <c:v>2.15E-3</c:v>
                </c:pt>
                <c:pt idx="106887" formatCode="0.00E+00">
                  <c:v>2.15E-3</c:v>
                </c:pt>
                <c:pt idx="106888" formatCode="0.00E+00">
                  <c:v>2.15E-3</c:v>
                </c:pt>
                <c:pt idx="106889" formatCode="0.00E+00">
                  <c:v>2.15E-3</c:v>
                </c:pt>
                <c:pt idx="106890" formatCode="0.00E+00">
                  <c:v>2.15E-3</c:v>
                </c:pt>
                <c:pt idx="106891" formatCode="0.00E+00">
                  <c:v>2.15E-3</c:v>
                </c:pt>
                <c:pt idx="106892" formatCode="0.00E+00">
                  <c:v>2.15E-3</c:v>
                </c:pt>
                <c:pt idx="106893" formatCode="0.00E+00">
                  <c:v>2.15E-3</c:v>
                </c:pt>
                <c:pt idx="106894" formatCode="0.00E+00">
                  <c:v>2.15E-3</c:v>
                </c:pt>
                <c:pt idx="106895" formatCode="0.00E+00">
                  <c:v>2.15E-3</c:v>
                </c:pt>
                <c:pt idx="106896" formatCode="0.00E+00">
                  <c:v>2.15E-3</c:v>
                </c:pt>
                <c:pt idx="106897" formatCode="0.00E+00">
                  <c:v>2.15E-3</c:v>
                </c:pt>
                <c:pt idx="106898" formatCode="0.00E+00">
                  <c:v>2.15E-3</c:v>
                </c:pt>
                <c:pt idx="106899" formatCode="0.00E+00">
                  <c:v>2.15E-3</c:v>
                </c:pt>
                <c:pt idx="106900" formatCode="0.00E+00">
                  <c:v>2.15E-3</c:v>
                </c:pt>
                <c:pt idx="106901" formatCode="0.00E+00">
                  <c:v>2.15E-3</c:v>
                </c:pt>
                <c:pt idx="106902" formatCode="0.00E+00">
                  <c:v>2.15E-3</c:v>
                </c:pt>
                <c:pt idx="106903" formatCode="0.00E+00">
                  <c:v>2.15E-3</c:v>
                </c:pt>
                <c:pt idx="106904" formatCode="0.00E+00">
                  <c:v>2.15E-3</c:v>
                </c:pt>
                <c:pt idx="106905" formatCode="0.00E+00">
                  <c:v>2.15E-3</c:v>
                </c:pt>
                <c:pt idx="106906" formatCode="0.00E+00">
                  <c:v>2.15E-3</c:v>
                </c:pt>
                <c:pt idx="106907" formatCode="0.00E+00">
                  <c:v>2.15E-3</c:v>
                </c:pt>
                <c:pt idx="106908" formatCode="0.00E+00">
                  <c:v>2.15E-3</c:v>
                </c:pt>
                <c:pt idx="106909" formatCode="0.00E+00">
                  <c:v>2.15E-3</c:v>
                </c:pt>
                <c:pt idx="106910" formatCode="0.00E+00">
                  <c:v>2.15E-3</c:v>
                </c:pt>
                <c:pt idx="106911" formatCode="0.00E+00">
                  <c:v>2.15E-3</c:v>
                </c:pt>
                <c:pt idx="106912" formatCode="0.00E+00">
                  <c:v>2.15E-3</c:v>
                </c:pt>
                <c:pt idx="106913" formatCode="0.00E+00">
                  <c:v>2.15E-3</c:v>
                </c:pt>
                <c:pt idx="106914" formatCode="0.00E+00">
                  <c:v>2.15E-3</c:v>
                </c:pt>
                <c:pt idx="106915" formatCode="0.00E+00">
                  <c:v>2.15E-3</c:v>
                </c:pt>
                <c:pt idx="106916" formatCode="0.00E+00">
                  <c:v>2.15E-3</c:v>
                </c:pt>
                <c:pt idx="106917" formatCode="0.00E+00">
                  <c:v>2.15E-3</c:v>
                </c:pt>
                <c:pt idx="106918" formatCode="0.00E+00">
                  <c:v>2.15E-3</c:v>
                </c:pt>
                <c:pt idx="106919" formatCode="0.00E+00">
                  <c:v>2.15E-3</c:v>
                </c:pt>
                <c:pt idx="106920" formatCode="0.00E+00">
                  <c:v>2.15E-3</c:v>
                </c:pt>
                <c:pt idx="106921" formatCode="0.00E+00">
                  <c:v>2.15E-3</c:v>
                </c:pt>
                <c:pt idx="106922" formatCode="0.00E+00">
                  <c:v>2.15E-3</c:v>
                </c:pt>
                <c:pt idx="106923" formatCode="0.00E+00">
                  <c:v>2.15E-3</c:v>
                </c:pt>
                <c:pt idx="106924" formatCode="0.00E+00">
                  <c:v>2.15E-3</c:v>
                </c:pt>
                <c:pt idx="106925" formatCode="0.00E+00">
                  <c:v>2.15E-3</c:v>
                </c:pt>
                <c:pt idx="106926" formatCode="0.00E+00">
                  <c:v>2.15E-3</c:v>
                </c:pt>
                <c:pt idx="106927" formatCode="0.00E+00">
                  <c:v>2.15E-3</c:v>
                </c:pt>
                <c:pt idx="106928" formatCode="0.00E+00">
                  <c:v>2.15E-3</c:v>
                </c:pt>
                <c:pt idx="106929" formatCode="0.00E+00">
                  <c:v>2.15E-3</c:v>
                </c:pt>
                <c:pt idx="106930" formatCode="0.00E+00">
                  <c:v>2.15E-3</c:v>
                </c:pt>
                <c:pt idx="106931" formatCode="0.00E+00">
                  <c:v>2.15E-3</c:v>
                </c:pt>
                <c:pt idx="106932" formatCode="0.00E+00">
                  <c:v>2.15E-3</c:v>
                </c:pt>
                <c:pt idx="106933" formatCode="0.00E+00">
                  <c:v>2.15E-3</c:v>
                </c:pt>
                <c:pt idx="106934" formatCode="0.00E+00">
                  <c:v>2.15E-3</c:v>
                </c:pt>
                <c:pt idx="106935" formatCode="0.00E+00">
                  <c:v>2.15E-3</c:v>
                </c:pt>
                <c:pt idx="106936" formatCode="0.00E+00">
                  <c:v>2.15E-3</c:v>
                </c:pt>
                <c:pt idx="106937" formatCode="0.00E+00">
                  <c:v>2.15E-3</c:v>
                </c:pt>
                <c:pt idx="106938" formatCode="0.00E+00">
                  <c:v>2.15E-3</c:v>
                </c:pt>
                <c:pt idx="106939" formatCode="0.00E+00">
                  <c:v>2.15E-3</c:v>
                </c:pt>
                <c:pt idx="106940" formatCode="0.00E+00">
                  <c:v>2.15E-3</c:v>
                </c:pt>
                <c:pt idx="106941" formatCode="0.00E+00">
                  <c:v>2.15E-3</c:v>
                </c:pt>
                <c:pt idx="106942" formatCode="0.00E+00">
                  <c:v>2.15E-3</c:v>
                </c:pt>
                <c:pt idx="106943" formatCode="0.00E+00">
                  <c:v>2.15E-3</c:v>
                </c:pt>
                <c:pt idx="106944" formatCode="0.00E+00">
                  <c:v>2.15E-3</c:v>
                </c:pt>
                <c:pt idx="106945" formatCode="0.00E+00">
                  <c:v>2.15E-3</c:v>
                </c:pt>
                <c:pt idx="106946" formatCode="0.00E+00">
                  <c:v>2.15E-3</c:v>
                </c:pt>
                <c:pt idx="106947" formatCode="0.00E+00">
                  <c:v>2.15E-3</c:v>
                </c:pt>
                <c:pt idx="106948" formatCode="0.00E+00">
                  <c:v>2.15E-3</c:v>
                </c:pt>
                <c:pt idx="106949" formatCode="0.00E+00">
                  <c:v>2.15E-3</c:v>
                </c:pt>
                <c:pt idx="106950" formatCode="0.00E+00">
                  <c:v>2.15E-3</c:v>
                </c:pt>
                <c:pt idx="106951" formatCode="0.00E+00">
                  <c:v>2.15E-3</c:v>
                </c:pt>
                <c:pt idx="106952" formatCode="0.00E+00">
                  <c:v>2.15E-3</c:v>
                </c:pt>
                <c:pt idx="106953" formatCode="0.00E+00">
                  <c:v>2.15E-3</c:v>
                </c:pt>
                <c:pt idx="106954" formatCode="0.00E+00">
                  <c:v>2.15E-3</c:v>
                </c:pt>
                <c:pt idx="106955" formatCode="0.00E+00">
                  <c:v>2.15E-3</c:v>
                </c:pt>
                <c:pt idx="106956" formatCode="0.00E+00">
                  <c:v>2.15E-3</c:v>
                </c:pt>
                <c:pt idx="106957" formatCode="0.00E+00">
                  <c:v>2.15E-3</c:v>
                </c:pt>
                <c:pt idx="106958" formatCode="0.00E+00">
                  <c:v>2.15E-3</c:v>
                </c:pt>
                <c:pt idx="106959" formatCode="0.00E+00">
                  <c:v>2.15E-3</c:v>
                </c:pt>
                <c:pt idx="106960" formatCode="0.00E+00">
                  <c:v>2.15E-3</c:v>
                </c:pt>
                <c:pt idx="106961" formatCode="0.00E+00">
                  <c:v>2.15E-3</c:v>
                </c:pt>
                <c:pt idx="106962" formatCode="0.00E+00">
                  <c:v>2.15E-3</c:v>
                </c:pt>
                <c:pt idx="106963" formatCode="0.00E+00">
                  <c:v>2.15E-3</c:v>
                </c:pt>
                <c:pt idx="106964" formatCode="0.00E+00">
                  <c:v>2.15E-3</c:v>
                </c:pt>
                <c:pt idx="106965" formatCode="0.00E+00">
                  <c:v>2.15E-3</c:v>
                </c:pt>
                <c:pt idx="106966" formatCode="0.00E+00">
                  <c:v>2.15E-3</c:v>
                </c:pt>
                <c:pt idx="106967" formatCode="0.00E+00">
                  <c:v>2.15E-3</c:v>
                </c:pt>
                <c:pt idx="106968" formatCode="0.00E+00">
                  <c:v>2.15E-3</c:v>
                </c:pt>
                <c:pt idx="106969" formatCode="0.00E+00">
                  <c:v>2.15E-3</c:v>
                </c:pt>
                <c:pt idx="106970" formatCode="0.00E+00">
                  <c:v>2.15E-3</c:v>
                </c:pt>
                <c:pt idx="106971" formatCode="0.00E+00">
                  <c:v>2.15E-3</c:v>
                </c:pt>
                <c:pt idx="106972" formatCode="0.00E+00">
                  <c:v>2.15E-3</c:v>
                </c:pt>
                <c:pt idx="106973" formatCode="0.00E+00">
                  <c:v>2.15E-3</c:v>
                </c:pt>
                <c:pt idx="106974" formatCode="0.00E+00">
                  <c:v>2.15E-3</c:v>
                </c:pt>
                <c:pt idx="106975" formatCode="0.00E+00">
                  <c:v>2.15E-3</c:v>
                </c:pt>
                <c:pt idx="106976" formatCode="0.00E+00">
                  <c:v>2.15E-3</c:v>
                </c:pt>
                <c:pt idx="106977" formatCode="0.00E+00">
                  <c:v>2.15E-3</c:v>
                </c:pt>
                <c:pt idx="106978" formatCode="0.00E+00">
                  <c:v>2.15E-3</c:v>
                </c:pt>
                <c:pt idx="106979" formatCode="0.00E+00">
                  <c:v>2.15E-3</c:v>
                </c:pt>
                <c:pt idx="106980" formatCode="0.00E+00">
                  <c:v>2.15E-3</c:v>
                </c:pt>
                <c:pt idx="106981" formatCode="0.00E+00">
                  <c:v>2.15E-3</c:v>
                </c:pt>
                <c:pt idx="106982" formatCode="0.00E+00">
                  <c:v>2.15E-3</c:v>
                </c:pt>
                <c:pt idx="106983" formatCode="0.00E+00">
                  <c:v>2.15E-3</c:v>
                </c:pt>
                <c:pt idx="106984" formatCode="0.00E+00">
                  <c:v>2.15E-3</c:v>
                </c:pt>
                <c:pt idx="106985" formatCode="0.00E+00">
                  <c:v>2.15E-3</c:v>
                </c:pt>
                <c:pt idx="106986" formatCode="0.00E+00">
                  <c:v>2.15E-3</c:v>
                </c:pt>
                <c:pt idx="106987" formatCode="0.00E+00">
                  <c:v>2.15E-3</c:v>
                </c:pt>
                <c:pt idx="106988" formatCode="0.00E+00">
                  <c:v>2.15E-3</c:v>
                </c:pt>
                <c:pt idx="106989" formatCode="0.00E+00">
                  <c:v>2.15E-3</c:v>
                </c:pt>
                <c:pt idx="106990" formatCode="0.00E+00">
                  <c:v>2.15E-3</c:v>
                </c:pt>
                <c:pt idx="106991" formatCode="0.00E+00">
                  <c:v>2.15E-3</c:v>
                </c:pt>
                <c:pt idx="106992" formatCode="0.00E+00">
                  <c:v>2.15E-3</c:v>
                </c:pt>
                <c:pt idx="106993" formatCode="0.00E+00">
                  <c:v>2.15E-3</c:v>
                </c:pt>
                <c:pt idx="106994" formatCode="0.00E+00">
                  <c:v>2.15E-3</c:v>
                </c:pt>
                <c:pt idx="106995" formatCode="0.00E+00">
                  <c:v>2.15E-3</c:v>
                </c:pt>
                <c:pt idx="106996" formatCode="0.00E+00">
                  <c:v>2.15E-3</c:v>
                </c:pt>
                <c:pt idx="106997" formatCode="0.00E+00">
                  <c:v>2.15E-3</c:v>
                </c:pt>
                <c:pt idx="106998" formatCode="0.00E+00">
                  <c:v>2.15E-3</c:v>
                </c:pt>
                <c:pt idx="106999" formatCode="0.00E+00">
                  <c:v>2.15E-3</c:v>
                </c:pt>
                <c:pt idx="107000" formatCode="0.00E+00">
                  <c:v>2.15E-3</c:v>
                </c:pt>
                <c:pt idx="107001" formatCode="0.00E+00">
                  <c:v>2.15E-3</c:v>
                </c:pt>
                <c:pt idx="107002" formatCode="0.00E+00">
                  <c:v>2.15E-3</c:v>
                </c:pt>
                <c:pt idx="107003" formatCode="0.00E+00">
                  <c:v>2.15E-3</c:v>
                </c:pt>
                <c:pt idx="107004" formatCode="0.00E+00">
                  <c:v>2.15E-3</c:v>
                </c:pt>
                <c:pt idx="107005" formatCode="0.00E+00">
                  <c:v>2.15E-3</c:v>
                </c:pt>
                <c:pt idx="107006" formatCode="0.00E+00">
                  <c:v>2.15E-3</c:v>
                </c:pt>
                <c:pt idx="107007" formatCode="0.00E+00">
                  <c:v>2.15E-3</c:v>
                </c:pt>
                <c:pt idx="107008" formatCode="0.00E+00">
                  <c:v>2.15E-3</c:v>
                </c:pt>
                <c:pt idx="107009" formatCode="0.00E+00">
                  <c:v>2.15E-3</c:v>
                </c:pt>
                <c:pt idx="107010" formatCode="0.00E+00">
                  <c:v>2.15E-3</c:v>
                </c:pt>
                <c:pt idx="107011" formatCode="0.00E+00">
                  <c:v>2.15E-3</c:v>
                </c:pt>
                <c:pt idx="107012" formatCode="0.00E+00">
                  <c:v>2.15E-3</c:v>
                </c:pt>
                <c:pt idx="107013" formatCode="0.00E+00">
                  <c:v>2.15E-3</c:v>
                </c:pt>
                <c:pt idx="107014" formatCode="0.00E+00">
                  <c:v>2.15E-3</c:v>
                </c:pt>
                <c:pt idx="107015" formatCode="0.00E+00">
                  <c:v>2.15E-3</c:v>
                </c:pt>
                <c:pt idx="107016" formatCode="0.00E+00">
                  <c:v>2.15E-3</c:v>
                </c:pt>
                <c:pt idx="107017" formatCode="0.00E+00">
                  <c:v>2.15E-3</c:v>
                </c:pt>
                <c:pt idx="107018" formatCode="0.00E+00">
                  <c:v>2.15E-3</c:v>
                </c:pt>
                <c:pt idx="107019" formatCode="0.00E+00">
                  <c:v>2.15E-3</c:v>
                </c:pt>
                <c:pt idx="107020" formatCode="0.00E+00">
                  <c:v>2.15E-3</c:v>
                </c:pt>
                <c:pt idx="107021" formatCode="0.00E+00">
                  <c:v>2.15E-3</c:v>
                </c:pt>
                <c:pt idx="107022" formatCode="0.00E+00">
                  <c:v>2.15E-3</c:v>
                </c:pt>
                <c:pt idx="107023" formatCode="0.00E+00">
                  <c:v>2.15E-3</c:v>
                </c:pt>
                <c:pt idx="107024" formatCode="0.00E+00">
                  <c:v>2.15E-3</c:v>
                </c:pt>
                <c:pt idx="107025" formatCode="0.00E+00">
                  <c:v>2.15E-3</c:v>
                </c:pt>
                <c:pt idx="107026" formatCode="0.00E+00">
                  <c:v>2.15E-3</c:v>
                </c:pt>
                <c:pt idx="107027" formatCode="0.00E+00">
                  <c:v>2.15E-3</c:v>
                </c:pt>
                <c:pt idx="107028" formatCode="0.00E+00">
                  <c:v>2.15E-3</c:v>
                </c:pt>
                <c:pt idx="107029" formatCode="0.00E+00">
                  <c:v>2.15E-3</c:v>
                </c:pt>
                <c:pt idx="107030" formatCode="0.00E+00">
                  <c:v>2.15E-3</c:v>
                </c:pt>
                <c:pt idx="107031" formatCode="0.00E+00">
                  <c:v>2.15E-3</c:v>
                </c:pt>
                <c:pt idx="107032" formatCode="0.00E+00">
                  <c:v>2.15E-3</c:v>
                </c:pt>
                <c:pt idx="107033" formatCode="0.00E+00">
                  <c:v>2.15E-3</c:v>
                </c:pt>
                <c:pt idx="107034" formatCode="0.00E+00">
                  <c:v>2.15E-3</c:v>
                </c:pt>
                <c:pt idx="107035" formatCode="0.00E+00">
                  <c:v>2.15E-3</c:v>
                </c:pt>
                <c:pt idx="107036" formatCode="0.00E+00">
                  <c:v>2.15E-3</c:v>
                </c:pt>
                <c:pt idx="107037" formatCode="0.00E+00">
                  <c:v>2.15E-3</c:v>
                </c:pt>
                <c:pt idx="107038" formatCode="0.00E+00">
                  <c:v>2.15E-3</c:v>
                </c:pt>
                <c:pt idx="107039" formatCode="0.00E+00">
                  <c:v>2.15E-3</c:v>
                </c:pt>
                <c:pt idx="107040" formatCode="0.00E+00">
                  <c:v>2.15E-3</c:v>
                </c:pt>
                <c:pt idx="107041" formatCode="0.00E+00">
                  <c:v>2.15E-3</c:v>
                </c:pt>
                <c:pt idx="107042" formatCode="0.00E+00">
                  <c:v>2.15E-3</c:v>
                </c:pt>
                <c:pt idx="107043" formatCode="0.00E+00">
                  <c:v>2.15E-3</c:v>
                </c:pt>
                <c:pt idx="107044" formatCode="0.00E+00">
                  <c:v>2.15E-3</c:v>
                </c:pt>
                <c:pt idx="107045" formatCode="0.00E+00">
                  <c:v>2.15E-3</c:v>
                </c:pt>
                <c:pt idx="107046" formatCode="0.00E+00">
                  <c:v>2.15E-3</c:v>
                </c:pt>
                <c:pt idx="107047" formatCode="0.00E+00">
                  <c:v>2.15E-3</c:v>
                </c:pt>
                <c:pt idx="107048" formatCode="0.00E+00">
                  <c:v>2.15E-3</c:v>
                </c:pt>
                <c:pt idx="107049" formatCode="0.00E+00">
                  <c:v>2.15E-3</c:v>
                </c:pt>
                <c:pt idx="107050" formatCode="0.00E+00">
                  <c:v>2.15E-3</c:v>
                </c:pt>
                <c:pt idx="107051" formatCode="0.00E+00">
                  <c:v>2.15E-3</c:v>
                </c:pt>
                <c:pt idx="107052" formatCode="0.00E+00">
                  <c:v>2.15E-3</c:v>
                </c:pt>
                <c:pt idx="107053" formatCode="0.00E+00">
                  <c:v>2.15E-3</c:v>
                </c:pt>
                <c:pt idx="107054" formatCode="0.00E+00">
                  <c:v>2.15E-3</c:v>
                </c:pt>
                <c:pt idx="107055" formatCode="0.00E+00">
                  <c:v>2.15E-3</c:v>
                </c:pt>
                <c:pt idx="107056" formatCode="0.00E+00">
                  <c:v>2.15E-3</c:v>
                </c:pt>
                <c:pt idx="107057" formatCode="0.00E+00">
                  <c:v>2.15E-3</c:v>
                </c:pt>
                <c:pt idx="107058" formatCode="0.00E+00">
                  <c:v>2.15E-3</c:v>
                </c:pt>
                <c:pt idx="107059" formatCode="0.00E+00">
                  <c:v>2.15E-3</c:v>
                </c:pt>
                <c:pt idx="107060" formatCode="0.00E+00">
                  <c:v>2.15E-3</c:v>
                </c:pt>
                <c:pt idx="107061" formatCode="0.00E+00">
                  <c:v>2.15E-3</c:v>
                </c:pt>
                <c:pt idx="107062" formatCode="0.00E+00">
                  <c:v>2.15E-3</c:v>
                </c:pt>
                <c:pt idx="107063" formatCode="0.00E+00">
                  <c:v>2.15E-3</c:v>
                </c:pt>
                <c:pt idx="107064" formatCode="0.00E+00">
                  <c:v>2.15E-3</c:v>
                </c:pt>
                <c:pt idx="107065" formatCode="0.00E+00">
                  <c:v>2.15E-3</c:v>
                </c:pt>
                <c:pt idx="107066" formatCode="0.00E+00">
                  <c:v>2.15E-3</c:v>
                </c:pt>
                <c:pt idx="107067" formatCode="0.00E+00">
                  <c:v>2.15E-3</c:v>
                </c:pt>
                <c:pt idx="107068" formatCode="0.00E+00">
                  <c:v>2.15E-3</c:v>
                </c:pt>
                <c:pt idx="107069" formatCode="0.00E+00">
                  <c:v>2.15E-3</c:v>
                </c:pt>
                <c:pt idx="107070" formatCode="0.00E+00">
                  <c:v>2.15E-3</c:v>
                </c:pt>
                <c:pt idx="107071" formatCode="0.00E+00">
                  <c:v>2.15E-3</c:v>
                </c:pt>
                <c:pt idx="107072" formatCode="0.00E+00">
                  <c:v>2.15E-3</c:v>
                </c:pt>
                <c:pt idx="107073" formatCode="0.00E+00">
                  <c:v>2.15E-3</c:v>
                </c:pt>
                <c:pt idx="107074" formatCode="0.00E+00">
                  <c:v>2.15E-3</c:v>
                </c:pt>
                <c:pt idx="107075" formatCode="0.00E+00">
                  <c:v>2.15E-3</c:v>
                </c:pt>
                <c:pt idx="107076" formatCode="0.00E+00">
                  <c:v>2.15E-3</c:v>
                </c:pt>
                <c:pt idx="107077" formatCode="0.00E+00">
                  <c:v>2.15E-3</c:v>
                </c:pt>
                <c:pt idx="107078" formatCode="0.00E+00">
                  <c:v>2.15E-3</c:v>
                </c:pt>
                <c:pt idx="107079" formatCode="0.00E+00">
                  <c:v>2.15E-3</c:v>
                </c:pt>
                <c:pt idx="107080" formatCode="0.00E+00">
                  <c:v>2.15E-3</c:v>
                </c:pt>
                <c:pt idx="107081" formatCode="0.00E+00">
                  <c:v>2.15E-3</c:v>
                </c:pt>
                <c:pt idx="107082" formatCode="0.00E+00">
                  <c:v>2.15E-3</c:v>
                </c:pt>
                <c:pt idx="107083" formatCode="0.00E+00">
                  <c:v>2.15E-3</c:v>
                </c:pt>
                <c:pt idx="107084" formatCode="0.00E+00">
                  <c:v>2.15E-3</c:v>
                </c:pt>
                <c:pt idx="107085" formatCode="0.00E+00">
                  <c:v>2.15E-3</c:v>
                </c:pt>
                <c:pt idx="107086" formatCode="0.00E+00">
                  <c:v>2.15E-3</c:v>
                </c:pt>
                <c:pt idx="107087" formatCode="0.00E+00">
                  <c:v>2.15E-3</c:v>
                </c:pt>
                <c:pt idx="107088" formatCode="0.00E+00">
                  <c:v>2.15E-3</c:v>
                </c:pt>
                <c:pt idx="107089" formatCode="0.00E+00">
                  <c:v>2.15E-3</c:v>
                </c:pt>
                <c:pt idx="107090" formatCode="0.00E+00">
                  <c:v>2.15E-3</c:v>
                </c:pt>
                <c:pt idx="107091" formatCode="0.00E+00">
                  <c:v>2.15E-3</c:v>
                </c:pt>
                <c:pt idx="107092" formatCode="0.00E+00">
                  <c:v>2.15E-3</c:v>
                </c:pt>
                <c:pt idx="107093" formatCode="0.00E+00">
                  <c:v>2.15E-3</c:v>
                </c:pt>
                <c:pt idx="107094" formatCode="0.00E+00">
                  <c:v>2.15E-3</c:v>
                </c:pt>
                <c:pt idx="107095" formatCode="0.00E+00">
                  <c:v>2.15E-3</c:v>
                </c:pt>
                <c:pt idx="107096" formatCode="0.00E+00">
                  <c:v>2.15E-3</c:v>
                </c:pt>
                <c:pt idx="107097" formatCode="0.00E+00">
                  <c:v>2.15E-3</c:v>
                </c:pt>
                <c:pt idx="107098" formatCode="0.00E+00">
                  <c:v>2.15E-3</c:v>
                </c:pt>
                <c:pt idx="107099" formatCode="0.00E+00">
                  <c:v>2.15E-3</c:v>
                </c:pt>
                <c:pt idx="107100" formatCode="0.00E+00">
                  <c:v>2.15E-3</c:v>
                </c:pt>
                <c:pt idx="107101" formatCode="0.00E+00">
                  <c:v>2.15E-3</c:v>
                </c:pt>
                <c:pt idx="107102" formatCode="0.00E+00">
                  <c:v>2.15E-3</c:v>
                </c:pt>
                <c:pt idx="107103" formatCode="0.00E+00">
                  <c:v>2.15E-3</c:v>
                </c:pt>
                <c:pt idx="107104" formatCode="0.00E+00">
                  <c:v>2.15E-3</c:v>
                </c:pt>
                <c:pt idx="107105" formatCode="0.00E+00">
                  <c:v>2.15E-3</c:v>
                </c:pt>
                <c:pt idx="107106" formatCode="0.00E+00">
                  <c:v>2.15E-3</c:v>
                </c:pt>
                <c:pt idx="107107" formatCode="0.00E+00">
                  <c:v>2.15E-3</c:v>
                </c:pt>
                <c:pt idx="107108" formatCode="0.00E+00">
                  <c:v>2.15E-3</c:v>
                </c:pt>
                <c:pt idx="107109" formatCode="0.00E+00">
                  <c:v>2.15E-3</c:v>
                </c:pt>
                <c:pt idx="107110" formatCode="0.00E+00">
                  <c:v>2.15E-3</c:v>
                </c:pt>
                <c:pt idx="107111" formatCode="0.00E+00">
                  <c:v>2.15E-3</c:v>
                </c:pt>
                <c:pt idx="107112" formatCode="0.00E+00">
                  <c:v>2.15E-3</c:v>
                </c:pt>
                <c:pt idx="107113" formatCode="0.00E+00">
                  <c:v>2.15E-3</c:v>
                </c:pt>
                <c:pt idx="107114" formatCode="0.00E+00">
                  <c:v>2.15E-3</c:v>
                </c:pt>
                <c:pt idx="107115" formatCode="0.00E+00">
                  <c:v>2.15E-3</c:v>
                </c:pt>
                <c:pt idx="107116" formatCode="0.00E+00">
                  <c:v>2.15E-3</c:v>
                </c:pt>
                <c:pt idx="107117" formatCode="0.00E+00">
                  <c:v>2.15E-3</c:v>
                </c:pt>
                <c:pt idx="107118" formatCode="0.00E+00">
                  <c:v>2.15E-3</c:v>
                </c:pt>
                <c:pt idx="107119" formatCode="0.00E+00">
                  <c:v>2.15E-3</c:v>
                </c:pt>
                <c:pt idx="107120" formatCode="0.00E+00">
                  <c:v>2.15E-3</c:v>
                </c:pt>
                <c:pt idx="107121" formatCode="0.00E+00">
                  <c:v>2.15E-3</c:v>
                </c:pt>
                <c:pt idx="107122" formatCode="0.00E+00">
                  <c:v>2.15E-3</c:v>
                </c:pt>
                <c:pt idx="107123" formatCode="0.00E+00">
                  <c:v>2.15E-3</c:v>
                </c:pt>
                <c:pt idx="107124" formatCode="0.00E+00">
                  <c:v>2.15E-3</c:v>
                </c:pt>
                <c:pt idx="107125" formatCode="0.00E+00">
                  <c:v>2.15E-3</c:v>
                </c:pt>
                <c:pt idx="107126" formatCode="0.00E+00">
                  <c:v>2.15E-3</c:v>
                </c:pt>
                <c:pt idx="107127" formatCode="0.00E+00">
                  <c:v>2.15E-3</c:v>
                </c:pt>
                <c:pt idx="107128" formatCode="0.00E+00">
                  <c:v>2.15E-3</c:v>
                </c:pt>
                <c:pt idx="107129" formatCode="0.00E+00">
                  <c:v>2.15E-3</c:v>
                </c:pt>
                <c:pt idx="107130" formatCode="0.00E+00">
                  <c:v>2.15E-3</c:v>
                </c:pt>
                <c:pt idx="107131" formatCode="0.00E+00">
                  <c:v>2.15E-3</c:v>
                </c:pt>
                <c:pt idx="107132" formatCode="0.00E+00">
                  <c:v>2.15E-3</c:v>
                </c:pt>
                <c:pt idx="107133" formatCode="0.00E+00">
                  <c:v>2.15E-3</c:v>
                </c:pt>
                <c:pt idx="107134" formatCode="0.00E+00">
                  <c:v>2.15E-3</c:v>
                </c:pt>
                <c:pt idx="107135" formatCode="0.00E+00">
                  <c:v>2.15E-3</c:v>
                </c:pt>
                <c:pt idx="107136" formatCode="0.00E+00">
                  <c:v>2.15E-3</c:v>
                </c:pt>
                <c:pt idx="107137" formatCode="0.00E+00">
                  <c:v>2.15E-3</c:v>
                </c:pt>
                <c:pt idx="107138" formatCode="0.00E+00">
                  <c:v>2.15E-3</c:v>
                </c:pt>
                <c:pt idx="107139" formatCode="0.00E+00">
                  <c:v>2.15E-3</c:v>
                </c:pt>
                <c:pt idx="107140" formatCode="0.00E+00">
                  <c:v>2.15E-3</c:v>
                </c:pt>
                <c:pt idx="107141" formatCode="0.00E+00">
                  <c:v>2.15E-3</c:v>
                </c:pt>
                <c:pt idx="107142" formatCode="0.00E+00">
                  <c:v>2.15E-3</c:v>
                </c:pt>
                <c:pt idx="107143" formatCode="0.00E+00">
                  <c:v>2.16E-3</c:v>
                </c:pt>
                <c:pt idx="107144" formatCode="0.00E+00">
                  <c:v>2.15E-3</c:v>
                </c:pt>
                <c:pt idx="107145" formatCode="0.00E+00">
                  <c:v>2.15E-3</c:v>
                </c:pt>
                <c:pt idx="107146" formatCode="0.00E+00">
                  <c:v>2.15E-3</c:v>
                </c:pt>
                <c:pt idx="107147" formatCode="0.00E+00">
                  <c:v>2.15E-3</c:v>
                </c:pt>
                <c:pt idx="107148" formatCode="0.00E+00">
                  <c:v>2.15E-3</c:v>
                </c:pt>
                <c:pt idx="107149" formatCode="0.00E+00">
                  <c:v>2.15E-3</c:v>
                </c:pt>
                <c:pt idx="107150" formatCode="0.00E+00">
                  <c:v>2.15E-3</c:v>
                </c:pt>
                <c:pt idx="107151" formatCode="0.00E+00">
                  <c:v>2.15E-3</c:v>
                </c:pt>
                <c:pt idx="107152" formatCode="0.00E+00">
                  <c:v>2.16E-3</c:v>
                </c:pt>
                <c:pt idx="107153" formatCode="0.00E+00">
                  <c:v>2.16E-3</c:v>
                </c:pt>
                <c:pt idx="107154" formatCode="0.00E+00">
                  <c:v>2.15E-3</c:v>
                </c:pt>
                <c:pt idx="107155" formatCode="0.00E+00">
                  <c:v>2.15E-3</c:v>
                </c:pt>
                <c:pt idx="107156" formatCode="0.00E+00">
                  <c:v>2.15E-3</c:v>
                </c:pt>
                <c:pt idx="107157" formatCode="0.00E+00">
                  <c:v>2.16E-3</c:v>
                </c:pt>
                <c:pt idx="107158" formatCode="0.00E+00">
                  <c:v>2.16E-3</c:v>
                </c:pt>
                <c:pt idx="107159" formatCode="0.00E+00">
                  <c:v>2.16E-3</c:v>
                </c:pt>
                <c:pt idx="107160" formatCode="0.00E+00">
                  <c:v>2.16E-3</c:v>
                </c:pt>
                <c:pt idx="107161" formatCode="0.00E+00">
                  <c:v>2.15E-3</c:v>
                </c:pt>
                <c:pt idx="107162" formatCode="0.00E+00">
                  <c:v>2.16E-3</c:v>
                </c:pt>
                <c:pt idx="107163" formatCode="0.00E+00">
                  <c:v>2.15E-3</c:v>
                </c:pt>
                <c:pt idx="107164" formatCode="0.00E+00">
                  <c:v>2.15E-3</c:v>
                </c:pt>
                <c:pt idx="107165" formatCode="0.00E+00">
                  <c:v>2.16E-3</c:v>
                </c:pt>
                <c:pt idx="107166" formatCode="0.00E+00">
                  <c:v>2.15E-3</c:v>
                </c:pt>
                <c:pt idx="107167" formatCode="0.00E+00">
                  <c:v>2.16E-3</c:v>
                </c:pt>
                <c:pt idx="107168" formatCode="0.00E+00">
                  <c:v>2.16E-3</c:v>
                </c:pt>
                <c:pt idx="107169" formatCode="0.00E+00">
                  <c:v>2.16E-3</c:v>
                </c:pt>
                <c:pt idx="107170" formatCode="0.00E+00">
                  <c:v>2.16E-3</c:v>
                </c:pt>
                <c:pt idx="107171" formatCode="0.00E+00">
                  <c:v>2.16E-3</c:v>
                </c:pt>
                <c:pt idx="107172" formatCode="0.00E+00">
                  <c:v>2.15E-3</c:v>
                </c:pt>
                <c:pt idx="107173" formatCode="0.00E+00">
                  <c:v>2.15E-3</c:v>
                </c:pt>
                <c:pt idx="107174" formatCode="0.00E+00">
                  <c:v>2.16E-3</c:v>
                </c:pt>
                <c:pt idx="107175" formatCode="0.00E+00">
                  <c:v>2.16E-3</c:v>
                </c:pt>
                <c:pt idx="107176" formatCode="0.00E+00">
                  <c:v>2.16E-3</c:v>
                </c:pt>
                <c:pt idx="107177" formatCode="0.00E+00">
                  <c:v>2.16E-3</c:v>
                </c:pt>
                <c:pt idx="107178" formatCode="0.00E+00">
                  <c:v>2.16E-3</c:v>
                </c:pt>
                <c:pt idx="107179" formatCode="0.00E+00">
                  <c:v>2.16E-3</c:v>
                </c:pt>
                <c:pt idx="107180" formatCode="0.00E+00">
                  <c:v>2.16E-3</c:v>
                </c:pt>
                <c:pt idx="107181" formatCode="0.00E+00">
                  <c:v>2.16E-3</c:v>
                </c:pt>
                <c:pt idx="107182" formatCode="0.00E+00">
                  <c:v>2.16E-3</c:v>
                </c:pt>
                <c:pt idx="107183" formatCode="0.00E+00">
                  <c:v>2.16E-3</c:v>
                </c:pt>
                <c:pt idx="107184" formatCode="0.00E+00">
                  <c:v>2.16E-3</c:v>
                </c:pt>
                <c:pt idx="107185" formatCode="0.00E+00">
                  <c:v>2.16E-3</c:v>
                </c:pt>
                <c:pt idx="107186" formatCode="0.00E+00">
                  <c:v>2.16E-3</c:v>
                </c:pt>
                <c:pt idx="107187" formatCode="0.00E+00">
                  <c:v>2.16E-3</c:v>
                </c:pt>
                <c:pt idx="107188" formatCode="0.00E+00">
                  <c:v>2.16E-3</c:v>
                </c:pt>
                <c:pt idx="107189" formatCode="0.00E+00">
                  <c:v>2.16E-3</c:v>
                </c:pt>
                <c:pt idx="107190" formatCode="0.00E+00">
                  <c:v>2.16E-3</c:v>
                </c:pt>
                <c:pt idx="107191" formatCode="0.00E+00">
                  <c:v>2.16E-3</c:v>
                </c:pt>
                <c:pt idx="107192" formatCode="0.00E+00">
                  <c:v>2.16E-3</c:v>
                </c:pt>
                <c:pt idx="107193" formatCode="0.00E+00">
                  <c:v>2.16E-3</c:v>
                </c:pt>
                <c:pt idx="107194" formatCode="0.00E+00">
                  <c:v>2.16E-3</c:v>
                </c:pt>
                <c:pt idx="107195" formatCode="0.00E+00">
                  <c:v>2.16E-3</c:v>
                </c:pt>
                <c:pt idx="107196" formatCode="0.00E+00">
                  <c:v>2.16E-3</c:v>
                </c:pt>
                <c:pt idx="107197" formatCode="0.00E+00">
                  <c:v>2.16E-3</c:v>
                </c:pt>
                <c:pt idx="107198" formatCode="0.00E+00">
                  <c:v>2.16E-3</c:v>
                </c:pt>
                <c:pt idx="107199" formatCode="0.00E+00">
                  <c:v>2.16E-3</c:v>
                </c:pt>
                <c:pt idx="107200" formatCode="0.00E+00">
                  <c:v>2.16E-3</c:v>
                </c:pt>
                <c:pt idx="107201" formatCode="0.00E+00">
                  <c:v>2.16E-3</c:v>
                </c:pt>
                <c:pt idx="107202" formatCode="0.00E+00">
                  <c:v>2.16E-3</c:v>
                </c:pt>
                <c:pt idx="107203" formatCode="0.00E+00">
                  <c:v>2.16E-3</c:v>
                </c:pt>
                <c:pt idx="107204" formatCode="0.00E+00">
                  <c:v>2.16E-3</c:v>
                </c:pt>
                <c:pt idx="107205" formatCode="0.00E+00">
                  <c:v>2.16E-3</c:v>
                </c:pt>
                <c:pt idx="107206" formatCode="0.00E+00">
                  <c:v>2.16E-3</c:v>
                </c:pt>
                <c:pt idx="107207" formatCode="0.00E+00">
                  <c:v>2.16E-3</c:v>
                </c:pt>
                <c:pt idx="107208" formatCode="0.00E+00">
                  <c:v>2.16E-3</c:v>
                </c:pt>
                <c:pt idx="107209" formatCode="0.00E+00">
                  <c:v>2.16E-3</c:v>
                </c:pt>
                <c:pt idx="107210" formatCode="0.00E+00">
                  <c:v>2.16E-3</c:v>
                </c:pt>
                <c:pt idx="107211" formatCode="0.00E+00">
                  <c:v>2.16E-3</c:v>
                </c:pt>
                <c:pt idx="107212" formatCode="0.00E+00">
                  <c:v>2.16E-3</c:v>
                </c:pt>
                <c:pt idx="107213" formatCode="0.00E+00">
                  <c:v>2.16E-3</c:v>
                </c:pt>
                <c:pt idx="107214" formatCode="0.00E+00">
                  <c:v>2.16E-3</c:v>
                </c:pt>
                <c:pt idx="107215" formatCode="0.00E+00">
                  <c:v>2.16E-3</c:v>
                </c:pt>
                <c:pt idx="107216" formatCode="0.00E+00">
                  <c:v>2.16E-3</c:v>
                </c:pt>
                <c:pt idx="107217" formatCode="0.00E+00">
                  <c:v>2.16E-3</c:v>
                </c:pt>
                <c:pt idx="107218" formatCode="0.00E+00">
                  <c:v>2.16E-3</c:v>
                </c:pt>
                <c:pt idx="107219" formatCode="0.00E+00">
                  <c:v>2.16E-3</c:v>
                </c:pt>
                <c:pt idx="107220" formatCode="0.00E+00">
                  <c:v>2.16E-3</c:v>
                </c:pt>
                <c:pt idx="107221" formatCode="0.00E+00">
                  <c:v>2.16E-3</c:v>
                </c:pt>
                <c:pt idx="107222" formatCode="0.00E+00">
                  <c:v>2.16E-3</c:v>
                </c:pt>
                <c:pt idx="107223" formatCode="0.00E+00">
                  <c:v>2.16E-3</c:v>
                </c:pt>
                <c:pt idx="107224" formatCode="0.00E+00">
                  <c:v>2.16E-3</c:v>
                </c:pt>
                <c:pt idx="107225" formatCode="0.00E+00">
                  <c:v>2.16E-3</c:v>
                </c:pt>
                <c:pt idx="107226" formatCode="0.00E+00">
                  <c:v>2.16E-3</c:v>
                </c:pt>
                <c:pt idx="107227" formatCode="0.00E+00">
                  <c:v>2.16E-3</c:v>
                </c:pt>
                <c:pt idx="107228" formatCode="0.00E+00">
                  <c:v>2.16E-3</c:v>
                </c:pt>
                <c:pt idx="107229" formatCode="0.00E+00">
                  <c:v>2.16E-3</c:v>
                </c:pt>
                <c:pt idx="107230" formatCode="0.00E+00">
                  <c:v>2.16E-3</c:v>
                </c:pt>
                <c:pt idx="107231" formatCode="0.00E+00">
                  <c:v>2.16E-3</c:v>
                </c:pt>
                <c:pt idx="107232" formatCode="0.00E+00">
                  <c:v>2.16E-3</c:v>
                </c:pt>
                <c:pt idx="107233" formatCode="0.00E+00">
                  <c:v>2.16E-3</c:v>
                </c:pt>
                <c:pt idx="107234" formatCode="0.00E+00">
                  <c:v>2.16E-3</c:v>
                </c:pt>
                <c:pt idx="107235" formatCode="0.00E+00">
                  <c:v>2.16E-3</c:v>
                </c:pt>
                <c:pt idx="107236" formatCode="0.00E+00">
                  <c:v>2.16E-3</c:v>
                </c:pt>
                <c:pt idx="107237" formatCode="0.00E+00">
                  <c:v>2.16E-3</c:v>
                </c:pt>
                <c:pt idx="107238" formatCode="0.00E+00">
                  <c:v>2.16E-3</c:v>
                </c:pt>
                <c:pt idx="107239" formatCode="0.00E+00">
                  <c:v>2.16E-3</c:v>
                </c:pt>
                <c:pt idx="107240" formatCode="0.00E+00">
                  <c:v>2.16E-3</c:v>
                </c:pt>
                <c:pt idx="107241" formatCode="0.00E+00">
                  <c:v>2.16E-3</c:v>
                </c:pt>
                <c:pt idx="107242" formatCode="0.00E+00">
                  <c:v>2.16E-3</c:v>
                </c:pt>
                <c:pt idx="107243" formatCode="0.00E+00">
                  <c:v>2.16E-3</c:v>
                </c:pt>
                <c:pt idx="107244" formatCode="0.00E+00">
                  <c:v>2.16E-3</c:v>
                </c:pt>
                <c:pt idx="107245" formatCode="0.00E+00">
                  <c:v>2.16E-3</c:v>
                </c:pt>
                <c:pt idx="107246" formatCode="0.00E+00">
                  <c:v>2.16E-3</c:v>
                </c:pt>
                <c:pt idx="107247" formatCode="0.00E+00">
                  <c:v>2.16E-3</c:v>
                </c:pt>
                <c:pt idx="107248" formatCode="0.00E+00">
                  <c:v>2.16E-3</c:v>
                </c:pt>
                <c:pt idx="107249" formatCode="0.00E+00">
                  <c:v>2.16E-3</c:v>
                </c:pt>
                <c:pt idx="107250" formatCode="0.00E+00">
                  <c:v>2.16E-3</c:v>
                </c:pt>
                <c:pt idx="107251" formatCode="0.00E+00">
                  <c:v>2.16E-3</c:v>
                </c:pt>
                <c:pt idx="107252" formatCode="0.00E+00">
                  <c:v>2.16E-3</c:v>
                </c:pt>
                <c:pt idx="107253" formatCode="0.00E+00">
                  <c:v>2.16E-3</c:v>
                </c:pt>
                <c:pt idx="107254" formatCode="0.00E+00">
                  <c:v>2.16E-3</c:v>
                </c:pt>
                <c:pt idx="107255" formatCode="0.00E+00">
                  <c:v>2.16E-3</c:v>
                </c:pt>
                <c:pt idx="107256" formatCode="0.00E+00">
                  <c:v>2.16E-3</c:v>
                </c:pt>
                <c:pt idx="107257" formatCode="0.00E+00">
                  <c:v>2.16E-3</c:v>
                </c:pt>
                <c:pt idx="107258" formatCode="0.00E+00">
                  <c:v>2.16E-3</c:v>
                </c:pt>
                <c:pt idx="107259" formatCode="0.00E+00">
                  <c:v>2.16E-3</c:v>
                </c:pt>
                <c:pt idx="107260" formatCode="0.00E+00">
                  <c:v>2.16E-3</c:v>
                </c:pt>
                <c:pt idx="107261" formatCode="0.00E+00">
                  <c:v>2.16E-3</c:v>
                </c:pt>
                <c:pt idx="107262" formatCode="0.00E+00">
                  <c:v>2.16E-3</c:v>
                </c:pt>
                <c:pt idx="107263" formatCode="0.00E+00">
                  <c:v>2.16E-3</c:v>
                </c:pt>
                <c:pt idx="107264" formatCode="0.00E+00">
                  <c:v>2.16E-3</c:v>
                </c:pt>
                <c:pt idx="107265" formatCode="0.00E+00">
                  <c:v>2.16E-3</c:v>
                </c:pt>
                <c:pt idx="107266" formatCode="0.00E+00">
                  <c:v>2.16E-3</c:v>
                </c:pt>
                <c:pt idx="107267" formatCode="0.00E+00">
                  <c:v>2.16E-3</c:v>
                </c:pt>
                <c:pt idx="107268" formatCode="0.00E+00">
                  <c:v>2.16E-3</c:v>
                </c:pt>
                <c:pt idx="107269" formatCode="0.00E+00">
                  <c:v>2.16E-3</c:v>
                </c:pt>
                <c:pt idx="107270" formatCode="0.00E+00">
                  <c:v>2.16E-3</c:v>
                </c:pt>
                <c:pt idx="107271" formatCode="0.00E+00">
                  <c:v>2.16E-3</c:v>
                </c:pt>
                <c:pt idx="107272" formatCode="0.00E+00">
                  <c:v>2.16E-3</c:v>
                </c:pt>
                <c:pt idx="107273" formatCode="0.00E+00">
                  <c:v>2.1800000000000001E-3</c:v>
                </c:pt>
                <c:pt idx="107274" formatCode="0.00E+00">
                  <c:v>2.5400000000000002E-3</c:v>
                </c:pt>
                <c:pt idx="107275" formatCode="0.00E+00">
                  <c:v>3.9100000000000003E-3</c:v>
                </c:pt>
                <c:pt idx="107276" formatCode="0.00E+00">
                  <c:v>4.8799999999999998E-3</c:v>
                </c:pt>
                <c:pt idx="107277" formatCode="0.00E+00">
                  <c:v>4.1799999999999997E-3</c:v>
                </c:pt>
                <c:pt idx="107278" formatCode="0.00E+00">
                  <c:v>4.0400000000000002E-3</c:v>
                </c:pt>
                <c:pt idx="107279" formatCode="0.00E+00">
                  <c:v>4.0299999999999997E-3</c:v>
                </c:pt>
                <c:pt idx="107280" formatCode="0.00E+00">
                  <c:v>3.7200000000000002E-3</c:v>
                </c:pt>
                <c:pt idx="107281" formatCode="0.00E+00">
                  <c:v>3.7699999999999999E-3</c:v>
                </c:pt>
                <c:pt idx="107282" formatCode="0.00E+00">
                  <c:v>3.5599999999999998E-3</c:v>
                </c:pt>
                <c:pt idx="107283" formatCode="0.00E+00">
                  <c:v>3.5400000000000002E-3</c:v>
                </c:pt>
                <c:pt idx="107284" formatCode="0.00E+00">
                  <c:v>3.4399999999999999E-3</c:v>
                </c:pt>
                <c:pt idx="107285" formatCode="0.00E+00">
                  <c:v>3.3600000000000001E-3</c:v>
                </c:pt>
                <c:pt idx="107286" formatCode="0.00E+00">
                  <c:v>3.3400000000000001E-3</c:v>
                </c:pt>
                <c:pt idx="107287" formatCode="0.00E+00">
                  <c:v>3.2399999999999998E-3</c:v>
                </c:pt>
                <c:pt idx="107288" formatCode="0.00E+00">
                  <c:v>3.2299999999999998E-3</c:v>
                </c:pt>
                <c:pt idx="107289" formatCode="0.00E+00">
                  <c:v>3.15E-3</c:v>
                </c:pt>
                <c:pt idx="107290" formatCode="0.00E+00">
                  <c:v>3.13E-3</c:v>
                </c:pt>
                <c:pt idx="107291" formatCode="0.00E+00">
                  <c:v>3.0899999999999999E-3</c:v>
                </c:pt>
                <c:pt idx="107292" formatCode="0.00E+00">
                  <c:v>3.0500000000000002E-3</c:v>
                </c:pt>
                <c:pt idx="107293" formatCode="0.00E+00">
                  <c:v>3.0300000000000001E-3</c:v>
                </c:pt>
                <c:pt idx="107294" formatCode="0.00E+00">
                  <c:v>2.99E-3</c:v>
                </c:pt>
                <c:pt idx="107295" formatCode="0.00E+00">
                  <c:v>2.98E-3</c:v>
                </c:pt>
                <c:pt idx="107296" formatCode="0.00E+00">
                  <c:v>2.9399999999999999E-3</c:v>
                </c:pt>
                <c:pt idx="107297" formatCode="0.00E+00">
                  <c:v>2.9299999999999999E-3</c:v>
                </c:pt>
                <c:pt idx="107298" formatCode="0.00E+00">
                  <c:v>2.9099999999999998E-3</c:v>
                </c:pt>
                <c:pt idx="107299" formatCode="0.00E+00">
                  <c:v>2.8900000000000002E-3</c:v>
                </c:pt>
                <c:pt idx="107300" formatCode="0.00E+00">
                  <c:v>2.8700000000000002E-3</c:v>
                </c:pt>
                <c:pt idx="107301" formatCode="0.00E+00">
                  <c:v>2.8500000000000001E-3</c:v>
                </c:pt>
                <c:pt idx="107302" formatCode="0.00E+00">
                  <c:v>2.8400000000000001E-3</c:v>
                </c:pt>
                <c:pt idx="107303" formatCode="0.00E+00">
                  <c:v>2.82E-3</c:v>
                </c:pt>
                <c:pt idx="107304" formatCode="0.00E+00">
                  <c:v>2.81E-3</c:v>
                </c:pt>
                <c:pt idx="107305" formatCode="0.00E+00">
                  <c:v>2.7899999999999999E-3</c:v>
                </c:pt>
                <c:pt idx="107306" formatCode="0.00E+00">
                  <c:v>2.7799999999999999E-3</c:v>
                </c:pt>
                <c:pt idx="107307" formatCode="0.00E+00">
                  <c:v>2.7699999999999999E-3</c:v>
                </c:pt>
                <c:pt idx="107308" formatCode="0.00E+00">
                  <c:v>2.7599999999999999E-3</c:v>
                </c:pt>
                <c:pt idx="107309" formatCode="0.00E+00">
                  <c:v>2.7499999999999998E-3</c:v>
                </c:pt>
                <c:pt idx="107310" formatCode="0.00E+00">
                  <c:v>2.7399999999999998E-3</c:v>
                </c:pt>
                <c:pt idx="107311" formatCode="0.00E+00">
                  <c:v>2.7299999999999998E-3</c:v>
                </c:pt>
                <c:pt idx="107312" formatCode="0.00E+00">
                  <c:v>2.7200000000000002E-3</c:v>
                </c:pt>
                <c:pt idx="107313" formatCode="0.00E+00">
                  <c:v>2.7100000000000002E-3</c:v>
                </c:pt>
                <c:pt idx="107314" formatCode="0.00E+00">
                  <c:v>2.7100000000000002E-3</c:v>
                </c:pt>
                <c:pt idx="107315" formatCode="0.00E+00">
                  <c:v>2.7000000000000001E-3</c:v>
                </c:pt>
                <c:pt idx="107316" formatCode="0.00E+00">
                  <c:v>2.6900000000000001E-3</c:v>
                </c:pt>
                <c:pt idx="107317" formatCode="0.00E+00">
                  <c:v>2.6900000000000001E-3</c:v>
                </c:pt>
                <c:pt idx="107318" formatCode="0.00E+00">
                  <c:v>2.6800000000000001E-3</c:v>
                </c:pt>
                <c:pt idx="107319" formatCode="0.00E+00">
                  <c:v>2.6700000000000001E-3</c:v>
                </c:pt>
                <c:pt idx="107320" formatCode="0.00E+00">
                  <c:v>2.6700000000000001E-3</c:v>
                </c:pt>
                <c:pt idx="107321" formatCode="0.00E+00">
                  <c:v>2.66E-3</c:v>
                </c:pt>
                <c:pt idx="107322" formatCode="0.00E+00">
                  <c:v>2.66E-3</c:v>
                </c:pt>
                <c:pt idx="107323" formatCode="0.00E+00">
                  <c:v>2.65E-3</c:v>
                </c:pt>
                <c:pt idx="107324" formatCode="0.00E+00">
                  <c:v>2.65E-3</c:v>
                </c:pt>
                <c:pt idx="107325" formatCode="0.00E+00">
                  <c:v>2.64E-3</c:v>
                </c:pt>
                <c:pt idx="107326" formatCode="0.00E+00">
                  <c:v>2.64E-3</c:v>
                </c:pt>
                <c:pt idx="107327" formatCode="0.00E+00">
                  <c:v>2.63E-3</c:v>
                </c:pt>
                <c:pt idx="107328" formatCode="0.00E+00">
                  <c:v>2.63E-3</c:v>
                </c:pt>
                <c:pt idx="107329" formatCode="0.00E+00">
                  <c:v>2.6199999999999999E-3</c:v>
                </c:pt>
                <c:pt idx="107330" formatCode="0.00E+00">
                  <c:v>2.6199999999999999E-3</c:v>
                </c:pt>
                <c:pt idx="107331" formatCode="0.00E+00">
                  <c:v>2.6099999999999999E-3</c:v>
                </c:pt>
                <c:pt idx="107332" formatCode="0.00E+00">
                  <c:v>2.6099999999999999E-3</c:v>
                </c:pt>
                <c:pt idx="107333" formatCode="0.00E+00">
                  <c:v>2.6099999999999999E-3</c:v>
                </c:pt>
                <c:pt idx="107334" formatCode="0.00E+00">
                  <c:v>2.5999999999999999E-3</c:v>
                </c:pt>
                <c:pt idx="107335" formatCode="0.00E+00">
                  <c:v>2.5999999999999999E-3</c:v>
                </c:pt>
                <c:pt idx="107336" formatCode="0.00E+00">
                  <c:v>2.5999999999999999E-3</c:v>
                </c:pt>
                <c:pt idx="107337" formatCode="0.00E+00">
                  <c:v>2.5899999999999999E-3</c:v>
                </c:pt>
                <c:pt idx="107338" formatCode="0.00E+00">
                  <c:v>2.5899999999999999E-3</c:v>
                </c:pt>
                <c:pt idx="107339" formatCode="0.00E+00">
                  <c:v>2.5899999999999999E-3</c:v>
                </c:pt>
                <c:pt idx="107340" formatCode="0.00E+00">
                  <c:v>2.5799999999999998E-3</c:v>
                </c:pt>
                <c:pt idx="107341" formatCode="0.00E+00">
                  <c:v>2.5799999999999998E-3</c:v>
                </c:pt>
                <c:pt idx="107342" formatCode="0.00E+00">
                  <c:v>2.5799999999999998E-3</c:v>
                </c:pt>
                <c:pt idx="107343" formatCode="0.00E+00">
                  <c:v>2.5699999999999998E-3</c:v>
                </c:pt>
                <c:pt idx="107344" formatCode="0.00E+00">
                  <c:v>2.5699999999999998E-3</c:v>
                </c:pt>
                <c:pt idx="107345" formatCode="0.00E+00">
                  <c:v>2.5699999999999998E-3</c:v>
                </c:pt>
                <c:pt idx="107346" formatCode="0.00E+00">
                  <c:v>2.5699999999999998E-3</c:v>
                </c:pt>
                <c:pt idx="107347" formatCode="0.00E+00">
                  <c:v>2.5600000000000002E-3</c:v>
                </c:pt>
                <c:pt idx="107348" formatCode="0.00E+00">
                  <c:v>2.5600000000000002E-3</c:v>
                </c:pt>
                <c:pt idx="107349" formatCode="0.00E+00">
                  <c:v>2.5600000000000002E-3</c:v>
                </c:pt>
                <c:pt idx="107350" formatCode="0.00E+00">
                  <c:v>2.5600000000000002E-3</c:v>
                </c:pt>
                <c:pt idx="107351" formatCode="0.00E+00">
                  <c:v>2.5500000000000002E-3</c:v>
                </c:pt>
                <c:pt idx="107352" formatCode="0.00E+00">
                  <c:v>2.5500000000000002E-3</c:v>
                </c:pt>
                <c:pt idx="107353" formatCode="0.00E+00">
                  <c:v>2.5500000000000002E-3</c:v>
                </c:pt>
                <c:pt idx="107354" formatCode="0.00E+00">
                  <c:v>2.5400000000000002E-3</c:v>
                </c:pt>
                <c:pt idx="107355" formatCode="0.00E+00">
                  <c:v>2.5400000000000002E-3</c:v>
                </c:pt>
                <c:pt idx="107356" formatCode="0.00E+00">
                  <c:v>2.5400000000000002E-3</c:v>
                </c:pt>
                <c:pt idx="107357" formatCode="0.00E+00">
                  <c:v>2.5400000000000002E-3</c:v>
                </c:pt>
                <c:pt idx="107358" formatCode="0.00E+00">
                  <c:v>2.5400000000000002E-3</c:v>
                </c:pt>
                <c:pt idx="107359" formatCode="0.00E+00">
                  <c:v>2.5300000000000001E-3</c:v>
                </c:pt>
                <c:pt idx="107360" formatCode="0.00E+00">
                  <c:v>2.5300000000000001E-3</c:v>
                </c:pt>
                <c:pt idx="107361" formatCode="0.00E+00">
                  <c:v>2.5300000000000001E-3</c:v>
                </c:pt>
                <c:pt idx="107362" formatCode="0.00E+00">
                  <c:v>2.5300000000000001E-3</c:v>
                </c:pt>
                <c:pt idx="107363" formatCode="0.00E+00">
                  <c:v>2.5200000000000001E-3</c:v>
                </c:pt>
                <c:pt idx="107364" formatCode="0.00E+00">
                  <c:v>2.5200000000000001E-3</c:v>
                </c:pt>
                <c:pt idx="107365" formatCode="0.00E+00">
                  <c:v>2.5200000000000001E-3</c:v>
                </c:pt>
                <c:pt idx="107366" formatCode="0.00E+00">
                  <c:v>2.5200000000000001E-3</c:v>
                </c:pt>
                <c:pt idx="107367" formatCode="0.00E+00">
                  <c:v>2.5200000000000001E-3</c:v>
                </c:pt>
                <c:pt idx="107368" formatCode="0.00E+00">
                  <c:v>2.5100000000000001E-3</c:v>
                </c:pt>
                <c:pt idx="107369" formatCode="0.00E+00">
                  <c:v>2.5100000000000001E-3</c:v>
                </c:pt>
                <c:pt idx="107370" formatCode="0.00E+00">
                  <c:v>2.5100000000000001E-3</c:v>
                </c:pt>
                <c:pt idx="107371" formatCode="0.00E+00">
                  <c:v>2.5100000000000001E-3</c:v>
                </c:pt>
                <c:pt idx="107372" formatCode="0.00E+00">
                  <c:v>2.5100000000000001E-3</c:v>
                </c:pt>
                <c:pt idx="107373" formatCode="0.00E+00">
                  <c:v>2.5000000000000001E-3</c:v>
                </c:pt>
                <c:pt idx="107374" formatCode="0.00E+00">
                  <c:v>2.5000000000000001E-3</c:v>
                </c:pt>
                <c:pt idx="107375" formatCode="0.00E+00">
                  <c:v>2.5000000000000001E-3</c:v>
                </c:pt>
                <c:pt idx="107376" formatCode="0.00E+00">
                  <c:v>2.5000000000000001E-3</c:v>
                </c:pt>
                <c:pt idx="107377" formatCode="0.00E+00">
                  <c:v>2.5000000000000001E-3</c:v>
                </c:pt>
                <c:pt idx="107378" formatCode="0.00E+00">
                  <c:v>2.5000000000000001E-3</c:v>
                </c:pt>
                <c:pt idx="107379" formatCode="0.00E+00">
                  <c:v>2.5000000000000001E-3</c:v>
                </c:pt>
                <c:pt idx="107380" formatCode="0.00E+00">
                  <c:v>2.5000000000000001E-3</c:v>
                </c:pt>
                <c:pt idx="107381" formatCode="0.00E+00">
                  <c:v>2.49E-3</c:v>
                </c:pt>
                <c:pt idx="107382" formatCode="0.00E+00">
                  <c:v>2.49E-3</c:v>
                </c:pt>
                <c:pt idx="107383" formatCode="0.00E+00">
                  <c:v>2.49E-3</c:v>
                </c:pt>
                <c:pt idx="107384" formatCode="0.00E+00">
                  <c:v>2.49E-3</c:v>
                </c:pt>
                <c:pt idx="107385" formatCode="0.00E+00">
                  <c:v>2.48E-3</c:v>
                </c:pt>
                <c:pt idx="107386" formatCode="0.00E+00">
                  <c:v>2.48E-3</c:v>
                </c:pt>
                <c:pt idx="107387" formatCode="0.00E+00">
                  <c:v>2.48E-3</c:v>
                </c:pt>
                <c:pt idx="107388" formatCode="0.00E+00">
                  <c:v>2.48E-3</c:v>
                </c:pt>
                <c:pt idx="107389" formatCode="0.00E+00">
                  <c:v>2.48E-3</c:v>
                </c:pt>
                <c:pt idx="107390" formatCode="0.00E+00">
                  <c:v>2.48E-3</c:v>
                </c:pt>
                <c:pt idx="107391" formatCode="0.00E+00">
                  <c:v>2.47E-3</c:v>
                </c:pt>
                <c:pt idx="107392" formatCode="0.00E+00">
                  <c:v>2.47E-3</c:v>
                </c:pt>
                <c:pt idx="107393" formatCode="0.00E+00">
                  <c:v>2.47E-3</c:v>
                </c:pt>
                <c:pt idx="107394" formatCode="0.00E+00">
                  <c:v>2.47E-3</c:v>
                </c:pt>
                <c:pt idx="107395" formatCode="0.00E+00">
                  <c:v>2.47E-3</c:v>
                </c:pt>
                <c:pt idx="107396" formatCode="0.00E+00">
                  <c:v>2.47E-3</c:v>
                </c:pt>
                <c:pt idx="107397" formatCode="0.00E+00">
                  <c:v>2.47E-3</c:v>
                </c:pt>
                <c:pt idx="107398" formatCode="0.00E+00">
                  <c:v>2.4599999999999999E-3</c:v>
                </c:pt>
                <c:pt idx="107399" formatCode="0.00E+00">
                  <c:v>2.4599999999999999E-3</c:v>
                </c:pt>
                <c:pt idx="107400" formatCode="0.00E+00">
                  <c:v>2.4599999999999999E-3</c:v>
                </c:pt>
                <c:pt idx="107401" formatCode="0.00E+00">
                  <c:v>2.4599999999999999E-3</c:v>
                </c:pt>
                <c:pt idx="107402" formatCode="0.00E+00">
                  <c:v>2.4599999999999999E-3</c:v>
                </c:pt>
                <c:pt idx="107403" formatCode="0.00E+00">
                  <c:v>2.4599999999999999E-3</c:v>
                </c:pt>
                <c:pt idx="107404" formatCode="0.00E+00">
                  <c:v>2.4599999999999999E-3</c:v>
                </c:pt>
                <c:pt idx="107405" formatCode="0.00E+00">
                  <c:v>2.4499999999999999E-3</c:v>
                </c:pt>
                <c:pt idx="107406" formatCode="0.00E+00">
                  <c:v>2.4499999999999999E-3</c:v>
                </c:pt>
                <c:pt idx="107407" formatCode="0.00E+00">
                  <c:v>2.4499999999999999E-3</c:v>
                </c:pt>
                <c:pt idx="107408" formatCode="0.00E+00">
                  <c:v>2.4499999999999999E-3</c:v>
                </c:pt>
                <c:pt idx="107409" formatCode="0.00E+00">
                  <c:v>2.4499999999999999E-3</c:v>
                </c:pt>
                <c:pt idx="107410" formatCode="0.00E+00">
                  <c:v>2.4499999999999999E-3</c:v>
                </c:pt>
                <c:pt idx="107411" formatCode="0.00E+00">
                  <c:v>2.4499999999999999E-3</c:v>
                </c:pt>
                <c:pt idx="107412" formatCode="0.00E+00">
                  <c:v>2.4399999999999999E-3</c:v>
                </c:pt>
                <c:pt idx="107413" formatCode="0.00E+00">
                  <c:v>2.4399999999999999E-3</c:v>
                </c:pt>
                <c:pt idx="107414" formatCode="0.00E+00">
                  <c:v>2.4399999999999999E-3</c:v>
                </c:pt>
                <c:pt idx="107415" formatCode="0.00E+00">
                  <c:v>2.4399999999999999E-3</c:v>
                </c:pt>
                <c:pt idx="107416" formatCode="0.00E+00">
                  <c:v>2.4399999999999999E-3</c:v>
                </c:pt>
                <c:pt idx="107417" formatCode="0.00E+00">
                  <c:v>2.4399999999999999E-3</c:v>
                </c:pt>
                <c:pt idx="107418" formatCode="0.00E+00">
                  <c:v>2.4399999999999999E-3</c:v>
                </c:pt>
                <c:pt idx="107419" formatCode="0.00E+00">
                  <c:v>2.4399999999999999E-3</c:v>
                </c:pt>
                <c:pt idx="107420" formatCode="0.00E+00">
                  <c:v>2.4399999999999999E-3</c:v>
                </c:pt>
                <c:pt idx="107421" formatCode="0.00E+00">
                  <c:v>2.4299999999999999E-3</c:v>
                </c:pt>
                <c:pt idx="107422" formatCode="0.00E+00">
                  <c:v>2.4299999999999999E-3</c:v>
                </c:pt>
                <c:pt idx="107423" formatCode="0.00E+00">
                  <c:v>2.4299999999999999E-3</c:v>
                </c:pt>
                <c:pt idx="107424" formatCode="0.00E+00">
                  <c:v>2.4299999999999999E-3</c:v>
                </c:pt>
                <c:pt idx="107425" formatCode="0.00E+00">
                  <c:v>2.4299999999999999E-3</c:v>
                </c:pt>
                <c:pt idx="107426" formatCode="0.00E+00">
                  <c:v>2.4299999999999999E-3</c:v>
                </c:pt>
                <c:pt idx="107427" formatCode="0.00E+00">
                  <c:v>2.4299999999999999E-3</c:v>
                </c:pt>
                <c:pt idx="107428" formatCode="0.00E+00">
                  <c:v>2.4299999999999999E-3</c:v>
                </c:pt>
                <c:pt idx="107429" formatCode="0.00E+00">
                  <c:v>2.4299999999999999E-3</c:v>
                </c:pt>
                <c:pt idx="107430" formatCode="0.00E+00">
                  <c:v>2.4199999999999998E-3</c:v>
                </c:pt>
                <c:pt idx="107431" formatCode="0.00E+00">
                  <c:v>2.4199999999999998E-3</c:v>
                </c:pt>
                <c:pt idx="107432" formatCode="0.00E+00">
                  <c:v>2.4199999999999998E-3</c:v>
                </c:pt>
                <c:pt idx="107433" formatCode="0.00E+00">
                  <c:v>2.4199999999999998E-3</c:v>
                </c:pt>
                <c:pt idx="107434" formatCode="0.00E+00">
                  <c:v>2.4199999999999998E-3</c:v>
                </c:pt>
                <c:pt idx="107435" formatCode="0.00E+00">
                  <c:v>2.4199999999999998E-3</c:v>
                </c:pt>
                <c:pt idx="107436" formatCode="0.00E+00">
                  <c:v>2.4199999999999998E-3</c:v>
                </c:pt>
                <c:pt idx="107437" formatCode="0.00E+00">
                  <c:v>2.4199999999999998E-3</c:v>
                </c:pt>
                <c:pt idx="107438" formatCode="0.00E+00">
                  <c:v>2.4199999999999998E-3</c:v>
                </c:pt>
                <c:pt idx="107439" formatCode="0.00E+00">
                  <c:v>2.4199999999999998E-3</c:v>
                </c:pt>
                <c:pt idx="107440" formatCode="0.00E+00">
                  <c:v>2.4099999999999998E-3</c:v>
                </c:pt>
                <c:pt idx="107441" formatCode="0.00E+00">
                  <c:v>2.4099999999999998E-3</c:v>
                </c:pt>
                <c:pt idx="107442" formatCode="0.00E+00">
                  <c:v>2.4099999999999998E-3</c:v>
                </c:pt>
                <c:pt idx="107443" formatCode="0.00E+00">
                  <c:v>2.4099999999999998E-3</c:v>
                </c:pt>
                <c:pt idx="107444" formatCode="0.00E+00">
                  <c:v>2.4099999999999998E-3</c:v>
                </c:pt>
                <c:pt idx="107445" formatCode="0.00E+00">
                  <c:v>2.4099999999999998E-3</c:v>
                </c:pt>
                <c:pt idx="107446" formatCode="0.00E+00">
                  <c:v>2.4099999999999998E-3</c:v>
                </c:pt>
                <c:pt idx="107447" formatCode="0.00E+00">
                  <c:v>2.4099999999999998E-3</c:v>
                </c:pt>
                <c:pt idx="107448" formatCode="0.00E+00">
                  <c:v>2.4099999999999998E-3</c:v>
                </c:pt>
                <c:pt idx="107449" formatCode="0.00E+00">
                  <c:v>2.4099999999999998E-3</c:v>
                </c:pt>
                <c:pt idx="107450" formatCode="0.00E+00">
                  <c:v>2.4099999999999998E-3</c:v>
                </c:pt>
                <c:pt idx="107451" formatCode="0.00E+00">
                  <c:v>2.3999999999999998E-3</c:v>
                </c:pt>
                <c:pt idx="107452" formatCode="0.00E+00">
                  <c:v>2.3999999999999998E-3</c:v>
                </c:pt>
                <c:pt idx="107453" formatCode="0.00E+00">
                  <c:v>2.3999999999999998E-3</c:v>
                </c:pt>
                <c:pt idx="107454" formatCode="0.00E+00">
                  <c:v>2.3999999999999998E-3</c:v>
                </c:pt>
                <c:pt idx="107455" formatCode="0.00E+00">
                  <c:v>2.3999999999999998E-3</c:v>
                </c:pt>
                <c:pt idx="107456" formatCode="0.00E+00">
                  <c:v>2.3999999999999998E-3</c:v>
                </c:pt>
                <c:pt idx="107457" formatCode="0.00E+00">
                  <c:v>2.3999999999999998E-3</c:v>
                </c:pt>
                <c:pt idx="107458" formatCode="0.00E+00">
                  <c:v>2.3999999999999998E-3</c:v>
                </c:pt>
                <c:pt idx="107459" formatCode="0.00E+00">
                  <c:v>2.3999999999999998E-3</c:v>
                </c:pt>
                <c:pt idx="107460" formatCode="0.00E+00">
                  <c:v>2.3999999999999998E-3</c:v>
                </c:pt>
                <c:pt idx="107461" formatCode="0.00E+00">
                  <c:v>2.3999999999999998E-3</c:v>
                </c:pt>
                <c:pt idx="107462" formatCode="0.00E+00">
                  <c:v>2.3999999999999998E-3</c:v>
                </c:pt>
                <c:pt idx="107463" formatCode="0.00E+00">
                  <c:v>2.3999999999999998E-3</c:v>
                </c:pt>
                <c:pt idx="107464" formatCode="0.00E+00">
                  <c:v>2.3900000000000002E-3</c:v>
                </c:pt>
                <c:pt idx="107465" formatCode="0.00E+00">
                  <c:v>2.3900000000000002E-3</c:v>
                </c:pt>
                <c:pt idx="107466" formatCode="0.00E+00">
                  <c:v>2.3900000000000002E-3</c:v>
                </c:pt>
                <c:pt idx="107467" formatCode="0.00E+00">
                  <c:v>2.3900000000000002E-3</c:v>
                </c:pt>
                <c:pt idx="107468" formatCode="0.00E+00">
                  <c:v>2.3900000000000002E-3</c:v>
                </c:pt>
                <c:pt idx="107469" formatCode="0.00E+00">
                  <c:v>2.3900000000000002E-3</c:v>
                </c:pt>
                <c:pt idx="107470" formatCode="0.00E+00">
                  <c:v>2.3900000000000002E-3</c:v>
                </c:pt>
                <c:pt idx="107471" formatCode="0.00E+00">
                  <c:v>2.3900000000000002E-3</c:v>
                </c:pt>
                <c:pt idx="107472" formatCode="0.00E+00">
                  <c:v>2.3900000000000002E-3</c:v>
                </c:pt>
                <c:pt idx="107473" formatCode="0.00E+00">
                  <c:v>2.3900000000000002E-3</c:v>
                </c:pt>
                <c:pt idx="107474" formatCode="0.00E+00">
                  <c:v>2.3900000000000002E-3</c:v>
                </c:pt>
                <c:pt idx="107475" formatCode="0.00E+00">
                  <c:v>2.3900000000000002E-3</c:v>
                </c:pt>
                <c:pt idx="107476" formatCode="0.00E+00">
                  <c:v>2.3900000000000002E-3</c:v>
                </c:pt>
                <c:pt idx="107477" formatCode="0.00E+00">
                  <c:v>2.3800000000000002E-3</c:v>
                </c:pt>
                <c:pt idx="107478" formatCode="0.00E+00">
                  <c:v>2.3800000000000002E-3</c:v>
                </c:pt>
                <c:pt idx="107479" formatCode="0.00E+00">
                  <c:v>2.3800000000000002E-3</c:v>
                </c:pt>
                <c:pt idx="107480" formatCode="0.00E+00">
                  <c:v>2.3800000000000002E-3</c:v>
                </c:pt>
                <c:pt idx="107481" formatCode="0.00E+00">
                  <c:v>2.3800000000000002E-3</c:v>
                </c:pt>
                <c:pt idx="107482" formatCode="0.00E+00">
                  <c:v>2.3800000000000002E-3</c:v>
                </c:pt>
                <c:pt idx="107483" formatCode="0.00E+00">
                  <c:v>2.3800000000000002E-3</c:v>
                </c:pt>
                <c:pt idx="107484" formatCode="0.00E+00">
                  <c:v>2.3800000000000002E-3</c:v>
                </c:pt>
                <c:pt idx="107485" formatCode="0.00E+00">
                  <c:v>2.3800000000000002E-3</c:v>
                </c:pt>
                <c:pt idx="107486" formatCode="0.00E+00">
                  <c:v>2.3800000000000002E-3</c:v>
                </c:pt>
                <c:pt idx="107487" formatCode="0.00E+00">
                  <c:v>2.3800000000000002E-3</c:v>
                </c:pt>
                <c:pt idx="107488" formatCode="0.00E+00">
                  <c:v>2.3800000000000002E-3</c:v>
                </c:pt>
                <c:pt idx="107489" formatCode="0.00E+00">
                  <c:v>2.3800000000000002E-3</c:v>
                </c:pt>
                <c:pt idx="107490" formatCode="0.00E+00">
                  <c:v>2.3800000000000002E-3</c:v>
                </c:pt>
                <c:pt idx="107491" formatCode="0.00E+00">
                  <c:v>2.3800000000000002E-3</c:v>
                </c:pt>
                <c:pt idx="107492" formatCode="0.00E+00">
                  <c:v>2.3800000000000002E-3</c:v>
                </c:pt>
                <c:pt idx="107493" formatCode="0.00E+00">
                  <c:v>2.3800000000000002E-3</c:v>
                </c:pt>
                <c:pt idx="107494" formatCode="0.00E+00">
                  <c:v>2.3700000000000001E-3</c:v>
                </c:pt>
                <c:pt idx="107495" formatCode="0.00E+00">
                  <c:v>2.3700000000000001E-3</c:v>
                </c:pt>
                <c:pt idx="107496" formatCode="0.00E+00">
                  <c:v>2.3700000000000001E-3</c:v>
                </c:pt>
                <c:pt idx="107497" formatCode="0.00E+00">
                  <c:v>2.3700000000000001E-3</c:v>
                </c:pt>
                <c:pt idx="107498" formatCode="0.00E+00">
                  <c:v>2.3700000000000001E-3</c:v>
                </c:pt>
                <c:pt idx="107499" formatCode="0.00E+00">
                  <c:v>2.3700000000000001E-3</c:v>
                </c:pt>
                <c:pt idx="107500" formatCode="0.00E+00">
                  <c:v>2.3700000000000001E-3</c:v>
                </c:pt>
                <c:pt idx="107501" formatCode="0.00E+00">
                  <c:v>2.3700000000000001E-3</c:v>
                </c:pt>
                <c:pt idx="107502" formatCode="0.00E+00">
                  <c:v>2.3700000000000001E-3</c:v>
                </c:pt>
                <c:pt idx="107503" formatCode="0.00E+00">
                  <c:v>2.3700000000000001E-3</c:v>
                </c:pt>
                <c:pt idx="107504" formatCode="0.00E+00">
                  <c:v>2.3700000000000001E-3</c:v>
                </c:pt>
                <c:pt idx="107505" formatCode="0.00E+00">
                  <c:v>2.3700000000000001E-3</c:v>
                </c:pt>
                <c:pt idx="107506" formatCode="0.00E+00">
                  <c:v>2.3700000000000001E-3</c:v>
                </c:pt>
                <c:pt idx="107507" formatCode="0.00E+00">
                  <c:v>2.3700000000000001E-3</c:v>
                </c:pt>
                <c:pt idx="107508" formatCode="0.00E+00">
                  <c:v>2.3700000000000001E-3</c:v>
                </c:pt>
                <c:pt idx="107509" formatCode="0.00E+00">
                  <c:v>2.3700000000000001E-3</c:v>
                </c:pt>
                <c:pt idx="107510" formatCode="0.00E+00">
                  <c:v>2.3700000000000001E-3</c:v>
                </c:pt>
                <c:pt idx="107511" formatCode="0.00E+00">
                  <c:v>2.3700000000000001E-3</c:v>
                </c:pt>
                <c:pt idx="107512" formatCode="0.00E+00">
                  <c:v>2.3700000000000001E-3</c:v>
                </c:pt>
                <c:pt idx="107513" formatCode="0.00E+00">
                  <c:v>2.3700000000000001E-3</c:v>
                </c:pt>
                <c:pt idx="107514" formatCode="0.00E+00">
                  <c:v>2.3600000000000001E-3</c:v>
                </c:pt>
                <c:pt idx="107515" formatCode="0.00E+00">
                  <c:v>2.3600000000000001E-3</c:v>
                </c:pt>
                <c:pt idx="107516" formatCode="0.00E+00">
                  <c:v>2.3600000000000001E-3</c:v>
                </c:pt>
                <c:pt idx="107517" formatCode="0.00E+00">
                  <c:v>2.3600000000000001E-3</c:v>
                </c:pt>
                <c:pt idx="107518" formatCode="0.00E+00">
                  <c:v>2.3600000000000001E-3</c:v>
                </c:pt>
                <c:pt idx="107519" formatCode="0.00E+00">
                  <c:v>2.3600000000000001E-3</c:v>
                </c:pt>
                <c:pt idx="107520" formatCode="0.00E+00">
                  <c:v>2.3600000000000001E-3</c:v>
                </c:pt>
                <c:pt idx="107521" formatCode="0.00E+00">
                  <c:v>2.3600000000000001E-3</c:v>
                </c:pt>
                <c:pt idx="107522" formatCode="0.00E+00">
                  <c:v>2.3600000000000001E-3</c:v>
                </c:pt>
                <c:pt idx="107523" formatCode="0.00E+00">
                  <c:v>2.3600000000000001E-3</c:v>
                </c:pt>
                <c:pt idx="107524" formatCode="0.00E+00">
                  <c:v>2.3600000000000001E-3</c:v>
                </c:pt>
                <c:pt idx="107525" formatCode="0.00E+00">
                  <c:v>2.3600000000000001E-3</c:v>
                </c:pt>
                <c:pt idx="107526" formatCode="0.00E+00">
                  <c:v>2.3600000000000001E-3</c:v>
                </c:pt>
                <c:pt idx="107527" formatCode="0.00E+00">
                  <c:v>2.3600000000000001E-3</c:v>
                </c:pt>
                <c:pt idx="107528" formatCode="0.00E+00">
                  <c:v>2.3600000000000001E-3</c:v>
                </c:pt>
                <c:pt idx="107529" formatCode="0.00E+00">
                  <c:v>2.3600000000000001E-3</c:v>
                </c:pt>
                <c:pt idx="107530" formatCode="0.00E+00">
                  <c:v>2.3600000000000001E-3</c:v>
                </c:pt>
                <c:pt idx="107531" formatCode="0.00E+00">
                  <c:v>2.3600000000000001E-3</c:v>
                </c:pt>
                <c:pt idx="107532" formatCode="0.00E+00">
                  <c:v>2.3600000000000001E-3</c:v>
                </c:pt>
                <c:pt idx="107533" formatCode="0.00E+00">
                  <c:v>2.3600000000000001E-3</c:v>
                </c:pt>
                <c:pt idx="107534" formatCode="0.00E+00">
                  <c:v>2.3600000000000001E-3</c:v>
                </c:pt>
                <c:pt idx="107535" formatCode="0.00E+00">
                  <c:v>2.3600000000000001E-3</c:v>
                </c:pt>
                <c:pt idx="107536" formatCode="0.00E+00">
                  <c:v>2.3500000000000001E-3</c:v>
                </c:pt>
                <c:pt idx="107537" formatCode="0.00E+00">
                  <c:v>2.3500000000000001E-3</c:v>
                </c:pt>
                <c:pt idx="107538" formatCode="0.00E+00">
                  <c:v>2.3500000000000001E-3</c:v>
                </c:pt>
                <c:pt idx="107539" formatCode="0.00E+00">
                  <c:v>2.3500000000000001E-3</c:v>
                </c:pt>
                <c:pt idx="107540" formatCode="0.00E+00">
                  <c:v>2.3500000000000001E-3</c:v>
                </c:pt>
                <c:pt idx="107541" formatCode="0.00E+00">
                  <c:v>2.3500000000000001E-3</c:v>
                </c:pt>
                <c:pt idx="107542" formatCode="0.00E+00">
                  <c:v>2.3500000000000001E-3</c:v>
                </c:pt>
                <c:pt idx="107543" formatCode="0.00E+00">
                  <c:v>2.3500000000000001E-3</c:v>
                </c:pt>
                <c:pt idx="107544" formatCode="0.00E+00">
                  <c:v>2.3500000000000001E-3</c:v>
                </c:pt>
                <c:pt idx="107545" formatCode="0.00E+00">
                  <c:v>2.3500000000000001E-3</c:v>
                </c:pt>
                <c:pt idx="107546" formatCode="0.00E+00">
                  <c:v>2.3500000000000001E-3</c:v>
                </c:pt>
                <c:pt idx="107547" formatCode="0.00E+00">
                  <c:v>2.3500000000000001E-3</c:v>
                </c:pt>
                <c:pt idx="107548" formatCode="0.00E+00">
                  <c:v>2.3500000000000001E-3</c:v>
                </c:pt>
                <c:pt idx="107549" formatCode="0.00E+00">
                  <c:v>2.3500000000000001E-3</c:v>
                </c:pt>
                <c:pt idx="107550" formatCode="0.00E+00">
                  <c:v>2.3500000000000001E-3</c:v>
                </c:pt>
                <c:pt idx="107551" formatCode="0.00E+00">
                  <c:v>2.3500000000000001E-3</c:v>
                </c:pt>
                <c:pt idx="107552" formatCode="0.00E+00">
                  <c:v>2.3500000000000001E-3</c:v>
                </c:pt>
                <c:pt idx="107553" formatCode="0.00E+00">
                  <c:v>2.3500000000000001E-3</c:v>
                </c:pt>
                <c:pt idx="107554" formatCode="0.00E+00">
                  <c:v>2.3500000000000001E-3</c:v>
                </c:pt>
                <c:pt idx="107555" formatCode="0.00E+00">
                  <c:v>2.3500000000000001E-3</c:v>
                </c:pt>
                <c:pt idx="107556" formatCode="0.00E+00">
                  <c:v>2.3500000000000001E-3</c:v>
                </c:pt>
                <c:pt idx="107557" formatCode="0.00E+00">
                  <c:v>2.3500000000000001E-3</c:v>
                </c:pt>
                <c:pt idx="107558" formatCode="0.00E+00">
                  <c:v>2.3500000000000001E-3</c:v>
                </c:pt>
                <c:pt idx="107559" formatCode="0.00E+00">
                  <c:v>2.3500000000000001E-3</c:v>
                </c:pt>
                <c:pt idx="107560" formatCode="0.00E+00">
                  <c:v>2.3500000000000001E-3</c:v>
                </c:pt>
                <c:pt idx="107561" formatCode="0.00E+00">
                  <c:v>2.3500000000000001E-3</c:v>
                </c:pt>
                <c:pt idx="107562" formatCode="0.00E+00">
                  <c:v>2.3500000000000001E-3</c:v>
                </c:pt>
                <c:pt idx="107563" formatCode="0.00E+00">
                  <c:v>2.3500000000000001E-3</c:v>
                </c:pt>
                <c:pt idx="107564" formatCode="0.00E+00">
                  <c:v>2.3500000000000001E-3</c:v>
                </c:pt>
                <c:pt idx="107565" formatCode="0.00E+00">
                  <c:v>2.3500000000000001E-3</c:v>
                </c:pt>
                <c:pt idx="107566" formatCode="0.00E+00">
                  <c:v>2.3500000000000001E-3</c:v>
                </c:pt>
                <c:pt idx="107567" formatCode="0.00E+00">
                  <c:v>2.3500000000000001E-3</c:v>
                </c:pt>
                <c:pt idx="107568" formatCode="0.00E+00">
                  <c:v>2.3500000000000001E-3</c:v>
                </c:pt>
                <c:pt idx="107569" formatCode="0.00E+00">
                  <c:v>2.3500000000000001E-3</c:v>
                </c:pt>
                <c:pt idx="107570" formatCode="0.00E+00">
                  <c:v>2.3500000000000001E-3</c:v>
                </c:pt>
                <c:pt idx="107571" formatCode="0.00E+00">
                  <c:v>2.3500000000000001E-3</c:v>
                </c:pt>
                <c:pt idx="107572" formatCode="0.00E+00">
                  <c:v>2.3500000000000001E-3</c:v>
                </c:pt>
                <c:pt idx="107573" formatCode="0.00E+00">
                  <c:v>2.3500000000000001E-3</c:v>
                </c:pt>
                <c:pt idx="107574" formatCode="0.00E+00">
                  <c:v>2.3400000000000001E-3</c:v>
                </c:pt>
                <c:pt idx="107575" formatCode="0.00E+00">
                  <c:v>2.3400000000000001E-3</c:v>
                </c:pt>
                <c:pt idx="107576" formatCode="0.00E+00">
                  <c:v>2.3400000000000001E-3</c:v>
                </c:pt>
                <c:pt idx="107577" formatCode="0.00E+00">
                  <c:v>2.3400000000000001E-3</c:v>
                </c:pt>
                <c:pt idx="107578" formatCode="0.00E+00">
                  <c:v>2.3400000000000001E-3</c:v>
                </c:pt>
                <c:pt idx="107579" formatCode="0.00E+00">
                  <c:v>2.3400000000000001E-3</c:v>
                </c:pt>
                <c:pt idx="107580" formatCode="0.00E+00">
                  <c:v>2.3400000000000001E-3</c:v>
                </c:pt>
                <c:pt idx="107581" formatCode="0.00E+00">
                  <c:v>2.3400000000000001E-3</c:v>
                </c:pt>
                <c:pt idx="107582" formatCode="0.00E+00">
                  <c:v>2.3400000000000001E-3</c:v>
                </c:pt>
                <c:pt idx="107583" formatCode="0.00E+00">
                  <c:v>2.3400000000000001E-3</c:v>
                </c:pt>
                <c:pt idx="107584" formatCode="0.00E+00">
                  <c:v>2.3400000000000001E-3</c:v>
                </c:pt>
                <c:pt idx="107585" formatCode="0.00E+00">
                  <c:v>2.3400000000000001E-3</c:v>
                </c:pt>
                <c:pt idx="107586" formatCode="0.00E+00">
                  <c:v>2.3400000000000001E-3</c:v>
                </c:pt>
                <c:pt idx="107587" formatCode="0.00E+00">
                  <c:v>2.3400000000000001E-3</c:v>
                </c:pt>
                <c:pt idx="107588" formatCode="0.00E+00">
                  <c:v>2.3400000000000001E-3</c:v>
                </c:pt>
                <c:pt idx="107589" formatCode="0.00E+00">
                  <c:v>2.3400000000000001E-3</c:v>
                </c:pt>
                <c:pt idx="107590" formatCode="0.00E+00">
                  <c:v>2.3400000000000001E-3</c:v>
                </c:pt>
                <c:pt idx="107591" formatCode="0.00E+00">
                  <c:v>2.3400000000000001E-3</c:v>
                </c:pt>
                <c:pt idx="107592" formatCode="0.00E+00">
                  <c:v>2.3400000000000001E-3</c:v>
                </c:pt>
                <c:pt idx="107593" formatCode="0.00E+00">
                  <c:v>2.3400000000000001E-3</c:v>
                </c:pt>
                <c:pt idx="107594" formatCode="0.00E+00">
                  <c:v>2.3400000000000001E-3</c:v>
                </c:pt>
                <c:pt idx="107595" formatCode="0.00E+00">
                  <c:v>2.3400000000000001E-3</c:v>
                </c:pt>
                <c:pt idx="107596" formatCode="0.00E+00">
                  <c:v>2.3400000000000001E-3</c:v>
                </c:pt>
                <c:pt idx="107597" formatCode="0.00E+00">
                  <c:v>2.3400000000000001E-3</c:v>
                </c:pt>
                <c:pt idx="107598" formatCode="0.00E+00">
                  <c:v>2.3400000000000001E-3</c:v>
                </c:pt>
                <c:pt idx="107599" formatCode="0.00E+00">
                  <c:v>2.3400000000000001E-3</c:v>
                </c:pt>
                <c:pt idx="107600" formatCode="0.00E+00">
                  <c:v>2.3400000000000001E-3</c:v>
                </c:pt>
                <c:pt idx="107601" formatCode="0.00E+00">
                  <c:v>2.3400000000000001E-3</c:v>
                </c:pt>
                <c:pt idx="107602" formatCode="0.00E+00">
                  <c:v>2.3400000000000001E-3</c:v>
                </c:pt>
                <c:pt idx="107603" formatCode="0.00E+00">
                  <c:v>2.3400000000000001E-3</c:v>
                </c:pt>
                <c:pt idx="107604" formatCode="0.00E+00">
                  <c:v>2.3400000000000001E-3</c:v>
                </c:pt>
                <c:pt idx="107605" formatCode="0.00E+00">
                  <c:v>2.3400000000000001E-3</c:v>
                </c:pt>
                <c:pt idx="107606" formatCode="0.00E+00">
                  <c:v>2.3400000000000001E-3</c:v>
                </c:pt>
                <c:pt idx="107607" formatCode="0.00E+00">
                  <c:v>2.3400000000000001E-3</c:v>
                </c:pt>
                <c:pt idx="107608" formatCode="0.00E+00">
                  <c:v>2.3400000000000001E-3</c:v>
                </c:pt>
                <c:pt idx="107609" formatCode="0.00E+00">
                  <c:v>2.3400000000000001E-3</c:v>
                </c:pt>
                <c:pt idx="107610" formatCode="0.00E+00">
                  <c:v>2.3400000000000001E-3</c:v>
                </c:pt>
                <c:pt idx="107611" formatCode="0.00E+00">
                  <c:v>2.3400000000000001E-3</c:v>
                </c:pt>
                <c:pt idx="107612" formatCode="0.00E+00">
                  <c:v>2.3400000000000001E-3</c:v>
                </c:pt>
                <c:pt idx="107613" formatCode="0.00E+00">
                  <c:v>2.3400000000000001E-3</c:v>
                </c:pt>
                <c:pt idx="107614" formatCode="0.00E+00">
                  <c:v>2.3400000000000001E-3</c:v>
                </c:pt>
                <c:pt idx="107615" formatCode="0.00E+00">
                  <c:v>2.3400000000000001E-3</c:v>
                </c:pt>
                <c:pt idx="107616" formatCode="0.00E+00">
                  <c:v>2.3400000000000001E-3</c:v>
                </c:pt>
                <c:pt idx="107617" formatCode="0.00E+00">
                  <c:v>2.3400000000000001E-3</c:v>
                </c:pt>
                <c:pt idx="107618" formatCode="0.00E+00">
                  <c:v>2.3400000000000001E-3</c:v>
                </c:pt>
                <c:pt idx="107619" formatCode="0.00E+00">
                  <c:v>2.3400000000000001E-3</c:v>
                </c:pt>
                <c:pt idx="107620" formatCode="0.00E+00">
                  <c:v>2.3400000000000001E-3</c:v>
                </c:pt>
                <c:pt idx="107621" formatCode="0.00E+00">
                  <c:v>2.3400000000000001E-3</c:v>
                </c:pt>
                <c:pt idx="107622" formatCode="0.00E+00">
                  <c:v>2.3400000000000001E-3</c:v>
                </c:pt>
                <c:pt idx="107623" formatCode="0.00E+00">
                  <c:v>2.3400000000000001E-3</c:v>
                </c:pt>
                <c:pt idx="107624" formatCode="0.00E+00">
                  <c:v>2.3400000000000001E-3</c:v>
                </c:pt>
                <c:pt idx="107625" formatCode="0.00E+00">
                  <c:v>2.3400000000000001E-3</c:v>
                </c:pt>
                <c:pt idx="107626" formatCode="0.00E+00">
                  <c:v>2.3400000000000001E-3</c:v>
                </c:pt>
                <c:pt idx="107627" formatCode="0.00E+00">
                  <c:v>2.3400000000000001E-3</c:v>
                </c:pt>
                <c:pt idx="107628" formatCode="0.00E+00">
                  <c:v>2.3400000000000001E-3</c:v>
                </c:pt>
                <c:pt idx="107629" formatCode="0.00E+00">
                  <c:v>2.3400000000000001E-3</c:v>
                </c:pt>
                <c:pt idx="107630" formatCode="0.00E+00">
                  <c:v>2.3400000000000001E-3</c:v>
                </c:pt>
                <c:pt idx="107631" formatCode="0.00E+00">
                  <c:v>2.3400000000000001E-3</c:v>
                </c:pt>
                <c:pt idx="107632" formatCode="0.00E+00">
                  <c:v>2.3400000000000001E-3</c:v>
                </c:pt>
                <c:pt idx="107633" formatCode="0.00E+00">
                  <c:v>2.3400000000000001E-3</c:v>
                </c:pt>
                <c:pt idx="107634" formatCode="0.00E+00">
                  <c:v>2.3400000000000001E-3</c:v>
                </c:pt>
                <c:pt idx="107635" formatCode="0.00E+00">
                  <c:v>2.3400000000000001E-3</c:v>
                </c:pt>
                <c:pt idx="107636" formatCode="0.00E+00">
                  <c:v>2.3400000000000001E-3</c:v>
                </c:pt>
                <c:pt idx="107637" formatCode="0.00E+00">
                  <c:v>2.3400000000000001E-3</c:v>
                </c:pt>
                <c:pt idx="107638" formatCode="0.00E+00">
                  <c:v>2.3400000000000001E-3</c:v>
                </c:pt>
                <c:pt idx="107639" formatCode="0.00E+00">
                  <c:v>2.3400000000000001E-3</c:v>
                </c:pt>
                <c:pt idx="107640" formatCode="0.00E+00">
                  <c:v>2.3400000000000001E-3</c:v>
                </c:pt>
                <c:pt idx="107641" formatCode="0.00E+00">
                  <c:v>2.3400000000000001E-3</c:v>
                </c:pt>
                <c:pt idx="107642" formatCode="0.00E+00">
                  <c:v>2.3400000000000001E-3</c:v>
                </c:pt>
                <c:pt idx="107643" formatCode="0.00E+00">
                  <c:v>2.3400000000000001E-3</c:v>
                </c:pt>
                <c:pt idx="107644" formatCode="0.00E+00">
                  <c:v>2.3400000000000001E-3</c:v>
                </c:pt>
                <c:pt idx="107645" formatCode="0.00E+00">
                  <c:v>2.3400000000000001E-3</c:v>
                </c:pt>
                <c:pt idx="107646" formatCode="0.00E+00">
                  <c:v>2.3400000000000001E-3</c:v>
                </c:pt>
                <c:pt idx="107647" formatCode="0.00E+00">
                  <c:v>2.3400000000000001E-3</c:v>
                </c:pt>
                <c:pt idx="107648" formatCode="0.00E+00">
                  <c:v>2.3400000000000001E-3</c:v>
                </c:pt>
                <c:pt idx="107649" formatCode="0.00E+00">
                  <c:v>2.3400000000000001E-3</c:v>
                </c:pt>
                <c:pt idx="107650" formatCode="0.00E+00">
                  <c:v>2.3400000000000001E-3</c:v>
                </c:pt>
                <c:pt idx="107651" formatCode="0.00E+00">
                  <c:v>2.3400000000000001E-3</c:v>
                </c:pt>
                <c:pt idx="107652" formatCode="0.00E+00">
                  <c:v>2.3400000000000001E-3</c:v>
                </c:pt>
                <c:pt idx="107653" formatCode="0.00E+00">
                  <c:v>2.3400000000000001E-3</c:v>
                </c:pt>
                <c:pt idx="107654" formatCode="0.00E+00">
                  <c:v>2.3400000000000001E-3</c:v>
                </c:pt>
                <c:pt idx="107655" formatCode="0.00E+00">
                  <c:v>2.3400000000000001E-3</c:v>
                </c:pt>
                <c:pt idx="107656" formatCode="0.00E+00">
                  <c:v>2.3400000000000001E-3</c:v>
                </c:pt>
                <c:pt idx="107657" formatCode="0.00E+00">
                  <c:v>2.3400000000000001E-3</c:v>
                </c:pt>
                <c:pt idx="107658" formatCode="0.00E+00">
                  <c:v>2.3400000000000001E-3</c:v>
                </c:pt>
                <c:pt idx="107659" formatCode="0.00E+00">
                  <c:v>2.3400000000000001E-3</c:v>
                </c:pt>
                <c:pt idx="107660" formatCode="0.00E+00">
                  <c:v>2.3400000000000001E-3</c:v>
                </c:pt>
                <c:pt idx="107661" formatCode="0.00E+00">
                  <c:v>2.3400000000000001E-3</c:v>
                </c:pt>
                <c:pt idx="107662" formatCode="0.00E+00">
                  <c:v>2.3400000000000001E-3</c:v>
                </c:pt>
                <c:pt idx="107663" formatCode="0.00E+00">
                  <c:v>2.3400000000000001E-3</c:v>
                </c:pt>
                <c:pt idx="107664" formatCode="0.00E+00">
                  <c:v>2.3400000000000001E-3</c:v>
                </c:pt>
                <c:pt idx="107665" formatCode="0.00E+00">
                  <c:v>2.3400000000000001E-3</c:v>
                </c:pt>
                <c:pt idx="107666" formatCode="0.00E+00">
                  <c:v>2.3400000000000001E-3</c:v>
                </c:pt>
                <c:pt idx="107667" formatCode="0.00E+00">
                  <c:v>2.3400000000000001E-3</c:v>
                </c:pt>
                <c:pt idx="107668" formatCode="0.00E+00">
                  <c:v>2.3400000000000001E-3</c:v>
                </c:pt>
                <c:pt idx="107669" formatCode="0.00E+00">
                  <c:v>2.3400000000000001E-3</c:v>
                </c:pt>
                <c:pt idx="107670" formatCode="0.00E+00">
                  <c:v>2.3400000000000001E-3</c:v>
                </c:pt>
                <c:pt idx="107671" formatCode="0.00E+00">
                  <c:v>2.3400000000000001E-3</c:v>
                </c:pt>
                <c:pt idx="107672" formatCode="0.00E+00">
                  <c:v>2.3400000000000001E-3</c:v>
                </c:pt>
                <c:pt idx="107673" formatCode="0.00E+00">
                  <c:v>2.3400000000000001E-3</c:v>
                </c:pt>
                <c:pt idx="107674" formatCode="0.00E+00">
                  <c:v>2.3400000000000001E-3</c:v>
                </c:pt>
                <c:pt idx="107675" formatCode="0.00E+00">
                  <c:v>2.3400000000000001E-3</c:v>
                </c:pt>
                <c:pt idx="107676" formatCode="0.00E+00">
                  <c:v>2.3400000000000001E-3</c:v>
                </c:pt>
                <c:pt idx="107677" formatCode="0.00E+00">
                  <c:v>2.3400000000000001E-3</c:v>
                </c:pt>
                <c:pt idx="107678" formatCode="0.00E+00">
                  <c:v>2.3400000000000001E-3</c:v>
                </c:pt>
                <c:pt idx="107679" formatCode="0.00E+00">
                  <c:v>2.3400000000000001E-3</c:v>
                </c:pt>
                <c:pt idx="107680" formatCode="0.00E+00">
                  <c:v>2.3400000000000001E-3</c:v>
                </c:pt>
                <c:pt idx="107681" formatCode="0.00E+00">
                  <c:v>2.3400000000000001E-3</c:v>
                </c:pt>
                <c:pt idx="107682" formatCode="0.00E+00">
                  <c:v>2.3400000000000001E-3</c:v>
                </c:pt>
                <c:pt idx="107683" formatCode="0.00E+00">
                  <c:v>2.3500000000000001E-3</c:v>
                </c:pt>
                <c:pt idx="107684" formatCode="0.00E+00">
                  <c:v>2.3500000000000001E-3</c:v>
                </c:pt>
                <c:pt idx="107685" formatCode="0.00E+00">
                  <c:v>2.3500000000000001E-3</c:v>
                </c:pt>
                <c:pt idx="107686" formatCode="0.00E+00">
                  <c:v>2.3500000000000001E-3</c:v>
                </c:pt>
                <c:pt idx="107687" formatCode="0.00E+00">
                  <c:v>2.3500000000000001E-3</c:v>
                </c:pt>
                <c:pt idx="107688" formatCode="0.00E+00">
                  <c:v>2.3500000000000001E-3</c:v>
                </c:pt>
                <c:pt idx="107689" formatCode="0.00E+00">
                  <c:v>2.3500000000000001E-3</c:v>
                </c:pt>
                <c:pt idx="107690" formatCode="0.00E+00">
                  <c:v>2.3500000000000001E-3</c:v>
                </c:pt>
                <c:pt idx="107691" formatCode="0.00E+00">
                  <c:v>2.3500000000000001E-3</c:v>
                </c:pt>
                <c:pt idx="107692" formatCode="0.00E+00">
                  <c:v>2.3500000000000001E-3</c:v>
                </c:pt>
                <c:pt idx="107693" formatCode="0.00E+00">
                  <c:v>2.3500000000000001E-3</c:v>
                </c:pt>
                <c:pt idx="107694" formatCode="0.00E+00">
                  <c:v>2.3500000000000001E-3</c:v>
                </c:pt>
                <c:pt idx="107695" formatCode="0.00E+00">
                  <c:v>2.3500000000000001E-3</c:v>
                </c:pt>
                <c:pt idx="107696" formatCode="0.00E+00">
                  <c:v>2.3500000000000001E-3</c:v>
                </c:pt>
                <c:pt idx="107697" formatCode="0.00E+00">
                  <c:v>2.3500000000000001E-3</c:v>
                </c:pt>
                <c:pt idx="107698" formatCode="0.00E+00">
                  <c:v>2.3500000000000001E-3</c:v>
                </c:pt>
                <c:pt idx="107699" formatCode="0.00E+00">
                  <c:v>2.3500000000000001E-3</c:v>
                </c:pt>
                <c:pt idx="107700" formatCode="0.00E+00">
                  <c:v>2.3500000000000001E-3</c:v>
                </c:pt>
                <c:pt idx="107701" formatCode="0.00E+00">
                  <c:v>2.3500000000000001E-3</c:v>
                </c:pt>
                <c:pt idx="107702" formatCode="0.00E+00">
                  <c:v>2.3500000000000001E-3</c:v>
                </c:pt>
                <c:pt idx="107703" formatCode="0.00E+00">
                  <c:v>2.3500000000000001E-3</c:v>
                </c:pt>
                <c:pt idx="107704" formatCode="0.00E+00">
                  <c:v>2.3500000000000001E-3</c:v>
                </c:pt>
                <c:pt idx="107705" formatCode="0.00E+00">
                  <c:v>2.3500000000000001E-3</c:v>
                </c:pt>
                <c:pt idx="107706" formatCode="0.00E+00">
                  <c:v>2.3500000000000001E-3</c:v>
                </c:pt>
                <c:pt idx="107707" formatCode="0.00E+00">
                  <c:v>2.3500000000000001E-3</c:v>
                </c:pt>
                <c:pt idx="107708" formatCode="0.00E+00">
                  <c:v>2.3500000000000001E-3</c:v>
                </c:pt>
                <c:pt idx="107709" formatCode="0.00E+00">
                  <c:v>2.3500000000000001E-3</c:v>
                </c:pt>
                <c:pt idx="107710" formatCode="0.00E+00">
                  <c:v>2.3500000000000001E-3</c:v>
                </c:pt>
                <c:pt idx="107711" formatCode="0.00E+00">
                  <c:v>2.3500000000000001E-3</c:v>
                </c:pt>
                <c:pt idx="107712" formatCode="0.00E+00">
                  <c:v>2.3500000000000001E-3</c:v>
                </c:pt>
                <c:pt idx="107713" formatCode="0.00E+00">
                  <c:v>2.3500000000000001E-3</c:v>
                </c:pt>
                <c:pt idx="107714" formatCode="0.00E+00">
                  <c:v>2.3500000000000001E-3</c:v>
                </c:pt>
                <c:pt idx="107715" formatCode="0.00E+00">
                  <c:v>2.3500000000000001E-3</c:v>
                </c:pt>
                <c:pt idx="107716" formatCode="0.00E+00">
                  <c:v>2.3600000000000001E-3</c:v>
                </c:pt>
                <c:pt idx="107717" formatCode="0.00E+00">
                  <c:v>2.3600000000000001E-3</c:v>
                </c:pt>
                <c:pt idx="107718" formatCode="0.00E+00">
                  <c:v>2.3600000000000001E-3</c:v>
                </c:pt>
                <c:pt idx="107719" formatCode="0.00E+00">
                  <c:v>2.3600000000000001E-3</c:v>
                </c:pt>
                <c:pt idx="107720" formatCode="0.00E+00">
                  <c:v>2.3600000000000001E-3</c:v>
                </c:pt>
                <c:pt idx="107721" formatCode="0.00E+00">
                  <c:v>2.3600000000000001E-3</c:v>
                </c:pt>
                <c:pt idx="107722" formatCode="0.00E+00">
                  <c:v>2.3600000000000001E-3</c:v>
                </c:pt>
                <c:pt idx="107723" formatCode="0.00E+00">
                  <c:v>2.3600000000000001E-3</c:v>
                </c:pt>
                <c:pt idx="107724" formatCode="0.00E+00">
                  <c:v>2.3600000000000001E-3</c:v>
                </c:pt>
                <c:pt idx="107725" formatCode="0.00E+00">
                  <c:v>2.3600000000000001E-3</c:v>
                </c:pt>
                <c:pt idx="107726" formatCode="0.00E+00">
                  <c:v>2.3600000000000001E-3</c:v>
                </c:pt>
                <c:pt idx="107727" formatCode="0.00E+00">
                  <c:v>2.3600000000000001E-3</c:v>
                </c:pt>
                <c:pt idx="107728" formatCode="0.00E+00">
                  <c:v>2.3600000000000001E-3</c:v>
                </c:pt>
                <c:pt idx="107729" formatCode="0.00E+00">
                  <c:v>2.3600000000000001E-3</c:v>
                </c:pt>
                <c:pt idx="107730" formatCode="0.00E+00">
                  <c:v>2.3600000000000001E-3</c:v>
                </c:pt>
                <c:pt idx="107731" formatCode="0.00E+00">
                  <c:v>2.3600000000000001E-3</c:v>
                </c:pt>
                <c:pt idx="107732" formatCode="0.00E+00">
                  <c:v>2.3600000000000001E-3</c:v>
                </c:pt>
                <c:pt idx="107733" formatCode="0.00E+00">
                  <c:v>2.3600000000000001E-3</c:v>
                </c:pt>
                <c:pt idx="107734" formatCode="0.00E+00">
                  <c:v>2.3600000000000001E-3</c:v>
                </c:pt>
                <c:pt idx="107735" formatCode="0.00E+00">
                  <c:v>2.3600000000000001E-3</c:v>
                </c:pt>
                <c:pt idx="107736" formatCode="0.00E+00">
                  <c:v>2.3600000000000001E-3</c:v>
                </c:pt>
                <c:pt idx="107737" formatCode="0.00E+00">
                  <c:v>2.3600000000000001E-3</c:v>
                </c:pt>
                <c:pt idx="107738" formatCode="0.00E+00">
                  <c:v>2.3600000000000001E-3</c:v>
                </c:pt>
                <c:pt idx="107739" formatCode="0.00E+00">
                  <c:v>2.3600000000000001E-3</c:v>
                </c:pt>
                <c:pt idx="107740" formatCode="0.00E+00">
                  <c:v>2.3700000000000001E-3</c:v>
                </c:pt>
                <c:pt idx="107741" formatCode="0.00E+00">
                  <c:v>2.3700000000000001E-3</c:v>
                </c:pt>
                <c:pt idx="107742" formatCode="0.00E+00">
                  <c:v>2.3700000000000001E-3</c:v>
                </c:pt>
                <c:pt idx="107743" formatCode="0.00E+00">
                  <c:v>2.3700000000000001E-3</c:v>
                </c:pt>
                <c:pt idx="107744" formatCode="0.00E+00">
                  <c:v>2.3700000000000001E-3</c:v>
                </c:pt>
                <c:pt idx="107745" formatCode="0.00E+00">
                  <c:v>2.3700000000000001E-3</c:v>
                </c:pt>
                <c:pt idx="107746" formatCode="0.00E+00">
                  <c:v>2.3700000000000001E-3</c:v>
                </c:pt>
                <c:pt idx="107747" formatCode="0.00E+00">
                  <c:v>2.3700000000000001E-3</c:v>
                </c:pt>
                <c:pt idx="107748" formatCode="0.00E+00">
                  <c:v>2.3700000000000001E-3</c:v>
                </c:pt>
                <c:pt idx="107749" formatCode="0.00E+00">
                  <c:v>2.3700000000000001E-3</c:v>
                </c:pt>
                <c:pt idx="107750" formatCode="0.00E+00">
                  <c:v>2.3700000000000001E-3</c:v>
                </c:pt>
                <c:pt idx="107751" formatCode="0.00E+00">
                  <c:v>2.3700000000000001E-3</c:v>
                </c:pt>
                <c:pt idx="107752" formatCode="0.00E+00">
                  <c:v>2.3700000000000001E-3</c:v>
                </c:pt>
                <c:pt idx="107753" formatCode="0.00E+00">
                  <c:v>2.3700000000000001E-3</c:v>
                </c:pt>
                <c:pt idx="107754" formatCode="0.00E+00">
                  <c:v>2.3700000000000001E-3</c:v>
                </c:pt>
                <c:pt idx="107755" formatCode="0.00E+00">
                  <c:v>2.3700000000000001E-3</c:v>
                </c:pt>
                <c:pt idx="107756" formatCode="0.00E+00">
                  <c:v>2.3700000000000001E-3</c:v>
                </c:pt>
                <c:pt idx="107757" formatCode="0.00E+00">
                  <c:v>2.3700000000000001E-3</c:v>
                </c:pt>
                <c:pt idx="107758" formatCode="0.00E+00">
                  <c:v>2.3700000000000001E-3</c:v>
                </c:pt>
                <c:pt idx="107759" formatCode="0.00E+00">
                  <c:v>2.3700000000000001E-3</c:v>
                </c:pt>
                <c:pt idx="107760" formatCode="0.00E+00">
                  <c:v>2.3800000000000002E-3</c:v>
                </c:pt>
                <c:pt idx="107761" formatCode="0.00E+00">
                  <c:v>2.3800000000000002E-3</c:v>
                </c:pt>
                <c:pt idx="107762" formatCode="0.00E+00">
                  <c:v>2.3800000000000002E-3</c:v>
                </c:pt>
                <c:pt idx="107763" formatCode="0.00E+00">
                  <c:v>2.3800000000000002E-3</c:v>
                </c:pt>
                <c:pt idx="107764" formatCode="0.00E+00">
                  <c:v>2.3800000000000002E-3</c:v>
                </c:pt>
                <c:pt idx="107765" formatCode="0.00E+00">
                  <c:v>2.3800000000000002E-3</c:v>
                </c:pt>
                <c:pt idx="107766" formatCode="0.00E+00">
                  <c:v>2.3800000000000002E-3</c:v>
                </c:pt>
                <c:pt idx="107767" formatCode="0.00E+00">
                  <c:v>2.3800000000000002E-3</c:v>
                </c:pt>
                <c:pt idx="107768" formatCode="0.00E+00">
                  <c:v>2.3800000000000002E-3</c:v>
                </c:pt>
                <c:pt idx="107769" formatCode="0.00E+00">
                  <c:v>2.3800000000000002E-3</c:v>
                </c:pt>
                <c:pt idx="107770" formatCode="0.00E+00">
                  <c:v>2.3800000000000002E-3</c:v>
                </c:pt>
                <c:pt idx="107771" formatCode="0.00E+00">
                  <c:v>2.3800000000000002E-3</c:v>
                </c:pt>
                <c:pt idx="107772" formatCode="0.00E+00">
                  <c:v>2.3800000000000002E-3</c:v>
                </c:pt>
                <c:pt idx="107773" formatCode="0.00E+00">
                  <c:v>2.3800000000000002E-3</c:v>
                </c:pt>
                <c:pt idx="107774" formatCode="0.00E+00">
                  <c:v>2.3800000000000002E-3</c:v>
                </c:pt>
                <c:pt idx="107775" formatCode="0.00E+00">
                  <c:v>2.3800000000000002E-3</c:v>
                </c:pt>
                <c:pt idx="107776" formatCode="0.00E+00">
                  <c:v>2.3900000000000002E-3</c:v>
                </c:pt>
                <c:pt idx="107777" formatCode="0.00E+00">
                  <c:v>2.3900000000000002E-3</c:v>
                </c:pt>
                <c:pt idx="107778" formatCode="0.00E+00">
                  <c:v>2.3900000000000002E-3</c:v>
                </c:pt>
                <c:pt idx="107779" formatCode="0.00E+00">
                  <c:v>2.3900000000000002E-3</c:v>
                </c:pt>
                <c:pt idx="107780" formatCode="0.00E+00">
                  <c:v>2.3900000000000002E-3</c:v>
                </c:pt>
                <c:pt idx="107781" formatCode="0.00E+00">
                  <c:v>2.3900000000000002E-3</c:v>
                </c:pt>
                <c:pt idx="107782" formatCode="0.00E+00">
                  <c:v>2.3900000000000002E-3</c:v>
                </c:pt>
                <c:pt idx="107783" formatCode="0.00E+00">
                  <c:v>2.3900000000000002E-3</c:v>
                </c:pt>
                <c:pt idx="107784" formatCode="0.00E+00">
                  <c:v>2.3900000000000002E-3</c:v>
                </c:pt>
                <c:pt idx="107785" formatCode="0.00E+00">
                  <c:v>2.3900000000000002E-3</c:v>
                </c:pt>
                <c:pt idx="107786" formatCode="0.00E+00">
                  <c:v>2.3900000000000002E-3</c:v>
                </c:pt>
                <c:pt idx="107787" formatCode="0.00E+00">
                  <c:v>2.3900000000000002E-3</c:v>
                </c:pt>
                <c:pt idx="107788" formatCode="0.00E+00">
                  <c:v>2.3900000000000002E-3</c:v>
                </c:pt>
                <c:pt idx="107789" formatCode="0.00E+00">
                  <c:v>2.3999999999999998E-3</c:v>
                </c:pt>
                <c:pt idx="107790" formatCode="0.00E+00">
                  <c:v>2.3999999999999998E-3</c:v>
                </c:pt>
                <c:pt idx="107791" formatCode="0.00E+00">
                  <c:v>2.3999999999999998E-3</c:v>
                </c:pt>
                <c:pt idx="107792" formatCode="0.00E+00">
                  <c:v>2.3999999999999998E-3</c:v>
                </c:pt>
                <c:pt idx="107793" formatCode="0.00E+00">
                  <c:v>2.3999999999999998E-3</c:v>
                </c:pt>
                <c:pt idx="107794" formatCode="0.00E+00">
                  <c:v>2.3999999999999998E-3</c:v>
                </c:pt>
                <c:pt idx="107795" formatCode="0.00E+00">
                  <c:v>2.3999999999999998E-3</c:v>
                </c:pt>
                <c:pt idx="107796" formatCode="0.00E+00">
                  <c:v>2.3999999999999998E-3</c:v>
                </c:pt>
                <c:pt idx="107797" formatCode="0.00E+00">
                  <c:v>2.3999999999999998E-3</c:v>
                </c:pt>
                <c:pt idx="107798" formatCode="0.00E+00">
                  <c:v>2.3999999999999998E-3</c:v>
                </c:pt>
                <c:pt idx="107799" formatCode="0.00E+00">
                  <c:v>2.3999999999999998E-3</c:v>
                </c:pt>
                <c:pt idx="107800" formatCode="0.00E+00">
                  <c:v>2.3999999999999998E-3</c:v>
                </c:pt>
                <c:pt idx="107801" formatCode="0.00E+00">
                  <c:v>2.4099999999999998E-3</c:v>
                </c:pt>
                <c:pt idx="107802" formatCode="0.00E+00">
                  <c:v>2.4099999999999998E-3</c:v>
                </c:pt>
                <c:pt idx="107803" formatCode="0.00E+00">
                  <c:v>2.4099999999999998E-3</c:v>
                </c:pt>
                <c:pt idx="107804" formatCode="0.00E+00">
                  <c:v>2.4099999999999998E-3</c:v>
                </c:pt>
                <c:pt idx="107805" formatCode="0.00E+00">
                  <c:v>2.4099999999999998E-3</c:v>
                </c:pt>
                <c:pt idx="107806" formatCode="0.00E+00">
                  <c:v>2.4099999999999998E-3</c:v>
                </c:pt>
                <c:pt idx="107807" formatCode="0.00E+00">
                  <c:v>2.4099999999999998E-3</c:v>
                </c:pt>
                <c:pt idx="107808" formatCode="0.00E+00">
                  <c:v>2.4099999999999998E-3</c:v>
                </c:pt>
                <c:pt idx="107809" formatCode="0.00E+00">
                  <c:v>2.4099999999999998E-3</c:v>
                </c:pt>
                <c:pt idx="107810" formatCode="0.00E+00">
                  <c:v>2.4099999999999998E-3</c:v>
                </c:pt>
                <c:pt idx="107811" formatCode="0.00E+00">
                  <c:v>2.4199999999999998E-3</c:v>
                </c:pt>
                <c:pt idx="107812" formatCode="0.00E+00">
                  <c:v>2.4199999999999998E-3</c:v>
                </c:pt>
                <c:pt idx="107813" formatCode="0.00E+00">
                  <c:v>2.4199999999999998E-3</c:v>
                </c:pt>
                <c:pt idx="107814" formatCode="0.00E+00">
                  <c:v>2.4199999999999998E-3</c:v>
                </c:pt>
                <c:pt idx="107815" formatCode="0.00E+00">
                  <c:v>2.4199999999999998E-3</c:v>
                </c:pt>
                <c:pt idx="107816" formatCode="0.00E+00">
                  <c:v>2.4199999999999998E-3</c:v>
                </c:pt>
                <c:pt idx="107817" formatCode="0.00E+00">
                  <c:v>2.4199999999999998E-3</c:v>
                </c:pt>
                <c:pt idx="107818" formatCode="0.00E+00">
                  <c:v>2.4199999999999998E-3</c:v>
                </c:pt>
                <c:pt idx="107819" formatCode="0.00E+00">
                  <c:v>2.4199999999999998E-3</c:v>
                </c:pt>
                <c:pt idx="107820" formatCode="0.00E+00">
                  <c:v>2.4199999999999998E-3</c:v>
                </c:pt>
                <c:pt idx="107821" formatCode="0.00E+00">
                  <c:v>2.4299999999999999E-3</c:v>
                </c:pt>
                <c:pt idx="107822" formatCode="0.00E+00">
                  <c:v>2.4299999999999999E-3</c:v>
                </c:pt>
                <c:pt idx="107823" formatCode="0.00E+00">
                  <c:v>2.4299999999999999E-3</c:v>
                </c:pt>
                <c:pt idx="107824" formatCode="0.00E+00">
                  <c:v>2.4299999999999999E-3</c:v>
                </c:pt>
                <c:pt idx="107825" formatCode="0.00E+00">
                  <c:v>2.4299999999999999E-3</c:v>
                </c:pt>
                <c:pt idx="107826" formatCode="0.00E+00">
                  <c:v>2.4299999999999999E-3</c:v>
                </c:pt>
                <c:pt idx="107827" formatCode="0.00E+00">
                  <c:v>2.4299999999999999E-3</c:v>
                </c:pt>
                <c:pt idx="107828" formatCode="0.00E+00">
                  <c:v>2.4299999999999999E-3</c:v>
                </c:pt>
                <c:pt idx="107829" formatCode="0.00E+00">
                  <c:v>2.4399999999999999E-3</c:v>
                </c:pt>
                <c:pt idx="107830" formatCode="0.00E+00">
                  <c:v>2.4399999999999999E-3</c:v>
                </c:pt>
                <c:pt idx="107831" formatCode="0.00E+00">
                  <c:v>2.4399999999999999E-3</c:v>
                </c:pt>
                <c:pt idx="107832" formatCode="0.00E+00">
                  <c:v>2.4399999999999999E-3</c:v>
                </c:pt>
                <c:pt idx="107833" formatCode="0.00E+00">
                  <c:v>2.4399999999999999E-3</c:v>
                </c:pt>
                <c:pt idx="107834" formatCode="0.00E+00">
                  <c:v>2.4399999999999999E-3</c:v>
                </c:pt>
                <c:pt idx="107835" formatCode="0.00E+00">
                  <c:v>2.4399999999999999E-3</c:v>
                </c:pt>
                <c:pt idx="107836" formatCode="0.00E+00">
                  <c:v>2.4399999999999999E-3</c:v>
                </c:pt>
                <c:pt idx="107837" formatCode="0.00E+00">
                  <c:v>2.4499999999999999E-3</c:v>
                </c:pt>
                <c:pt idx="107838" formatCode="0.00E+00">
                  <c:v>2.4499999999999999E-3</c:v>
                </c:pt>
                <c:pt idx="107839" formatCode="0.00E+00">
                  <c:v>2.4499999999999999E-3</c:v>
                </c:pt>
                <c:pt idx="107840" formatCode="0.00E+00">
                  <c:v>2.4499999999999999E-3</c:v>
                </c:pt>
                <c:pt idx="107841" formatCode="0.00E+00">
                  <c:v>2.4499999999999999E-3</c:v>
                </c:pt>
                <c:pt idx="107842" formatCode="0.00E+00">
                  <c:v>2.4499999999999999E-3</c:v>
                </c:pt>
                <c:pt idx="107843" formatCode="0.00E+00">
                  <c:v>2.4499999999999999E-3</c:v>
                </c:pt>
                <c:pt idx="107844" formatCode="0.00E+00">
                  <c:v>2.4599999999999999E-3</c:v>
                </c:pt>
                <c:pt idx="107845" formatCode="0.00E+00">
                  <c:v>2.4599999999999999E-3</c:v>
                </c:pt>
                <c:pt idx="107846" formatCode="0.00E+00">
                  <c:v>2.4599999999999999E-3</c:v>
                </c:pt>
                <c:pt idx="107847" formatCode="0.00E+00">
                  <c:v>2.4599999999999999E-3</c:v>
                </c:pt>
                <c:pt idx="107848" formatCode="0.00E+00">
                  <c:v>2.4599999999999999E-3</c:v>
                </c:pt>
                <c:pt idx="107849" formatCode="0.00E+00">
                  <c:v>2.4599999999999999E-3</c:v>
                </c:pt>
                <c:pt idx="107850" formatCode="0.00E+00">
                  <c:v>2.4599999999999999E-3</c:v>
                </c:pt>
                <c:pt idx="107851" formatCode="0.00E+00">
                  <c:v>2.47E-3</c:v>
                </c:pt>
                <c:pt idx="107852" formatCode="0.00E+00">
                  <c:v>2.47E-3</c:v>
                </c:pt>
                <c:pt idx="107853" formatCode="0.00E+00">
                  <c:v>2.47E-3</c:v>
                </c:pt>
                <c:pt idx="107854" formatCode="0.00E+00">
                  <c:v>2.47E-3</c:v>
                </c:pt>
                <c:pt idx="107855" formatCode="0.00E+00">
                  <c:v>2.47E-3</c:v>
                </c:pt>
                <c:pt idx="107856" formatCode="0.00E+00">
                  <c:v>2.47E-3</c:v>
                </c:pt>
                <c:pt idx="107857" formatCode="0.00E+00">
                  <c:v>2.47E-3</c:v>
                </c:pt>
                <c:pt idx="107858" formatCode="0.00E+00">
                  <c:v>2.48E-3</c:v>
                </c:pt>
                <c:pt idx="107859" formatCode="0.00E+00">
                  <c:v>2.48E-3</c:v>
                </c:pt>
                <c:pt idx="107860" formatCode="0.00E+00">
                  <c:v>2.48E-3</c:v>
                </c:pt>
                <c:pt idx="107861" formatCode="0.00E+00">
                  <c:v>2.48E-3</c:v>
                </c:pt>
                <c:pt idx="107862" formatCode="0.00E+00">
                  <c:v>2.48E-3</c:v>
                </c:pt>
                <c:pt idx="107863" formatCode="0.00E+00">
                  <c:v>2.48E-3</c:v>
                </c:pt>
                <c:pt idx="107864" formatCode="0.00E+00">
                  <c:v>2.49E-3</c:v>
                </c:pt>
                <c:pt idx="107865" formatCode="0.00E+00">
                  <c:v>2.49E-3</c:v>
                </c:pt>
                <c:pt idx="107866" formatCode="0.00E+00">
                  <c:v>2.49E-3</c:v>
                </c:pt>
                <c:pt idx="107867" formatCode="0.00E+00">
                  <c:v>2.49E-3</c:v>
                </c:pt>
                <c:pt idx="107868" formatCode="0.00E+00">
                  <c:v>2.49E-3</c:v>
                </c:pt>
                <c:pt idx="107869" formatCode="0.00E+00">
                  <c:v>2.5000000000000001E-3</c:v>
                </c:pt>
                <c:pt idx="107870" formatCode="0.00E+00">
                  <c:v>2.5000000000000001E-3</c:v>
                </c:pt>
                <c:pt idx="107871" formatCode="0.00E+00">
                  <c:v>2.5000000000000001E-3</c:v>
                </c:pt>
                <c:pt idx="107872" formatCode="0.00E+00">
                  <c:v>2.5000000000000001E-3</c:v>
                </c:pt>
                <c:pt idx="107873" formatCode="0.00E+00">
                  <c:v>2.5000000000000001E-3</c:v>
                </c:pt>
                <c:pt idx="107874" formatCode="0.00E+00">
                  <c:v>2.5000000000000001E-3</c:v>
                </c:pt>
                <c:pt idx="107875" formatCode="0.00E+00">
                  <c:v>2.5100000000000001E-3</c:v>
                </c:pt>
                <c:pt idx="107876" formatCode="0.00E+00">
                  <c:v>2.5100000000000001E-3</c:v>
                </c:pt>
                <c:pt idx="107877" formatCode="0.00E+00">
                  <c:v>2.5100000000000001E-3</c:v>
                </c:pt>
                <c:pt idx="107878" formatCode="0.00E+00">
                  <c:v>2.5100000000000001E-3</c:v>
                </c:pt>
                <c:pt idx="107879" formatCode="0.00E+00">
                  <c:v>2.5100000000000001E-3</c:v>
                </c:pt>
                <c:pt idx="107880" formatCode="0.00E+00">
                  <c:v>2.5200000000000001E-3</c:v>
                </c:pt>
                <c:pt idx="107881" formatCode="0.00E+00">
                  <c:v>2.5200000000000001E-3</c:v>
                </c:pt>
                <c:pt idx="107882" formatCode="0.00E+00">
                  <c:v>2.5200000000000001E-3</c:v>
                </c:pt>
                <c:pt idx="107883" formatCode="0.00E+00">
                  <c:v>2.5200000000000001E-3</c:v>
                </c:pt>
                <c:pt idx="107884" formatCode="0.00E+00">
                  <c:v>2.5300000000000001E-3</c:v>
                </c:pt>
                <c:pt idx="107885" formatCode="0.00E+00">
                  <c:v>2.5300000000000001E-3</c:v>
                </c:pt>
                <c:pt idx="107886" formatCode="0.00E+00">
                  <c:v>2.5300000000000001E-3</c:v>
                </c:pt>
                <c:pt idx="107887" formatCode="0.00E+00">
                  <c:v>2.5300000000000001E-3</c:v>
                </c:pt>
                <c:pt idx="107888" formatCode="0.00E+00">
                  <c:v>2.5300000000000001E-3</c:v>
                </c:pt>
                <c:pt idx="107889" formatCode="0.00E+00">
                  <c:v>2.5400000000000002E-3</c:v>
                </c:pt>
                <c:pt idx="107890" formatCode="0.00E+00">
                  <c:v>2.5400000000000002E-3</c:v>
                </c:pt>
                <c:pt idx="107891" formatCode="0.00E+00">
                  <c:v>2.5400000000000002E-3</c:v>
                </c:pt>
                <c:pt idx="107892" formatCode="0.00E+00">
                  <c:v>2.5400000000000002E-3</c:v>
                </c:pt>
                <c:pt idx="107893" formatCode="0.00E+00">
                  <c:v>2.5500000000000002E-3</c:v>
                </c:pt>
                <c:pt idx="107894" formatCode="0.00E+00">
                  <c:v>2.5500000000000002E-3</c:v>
                </c:pt>
                <c:pt idx="107895" formatCode="0.00E+00">
                  <c:v>2.5500000000000002E-3</c:v>
                </c:pt>
                <c:pt idx="107896" formatCode="0.00E+00">
                  <c:v>2.5500000000000002E-3</c:v>
                </c:pt>
                <c:pt idx="107897" formatCode="0.00E+00">
                  <c:v>2.5600000000000002E-3</c:v>
                </c:pt>
                <c:pt idx="107898" formatCode="0.00E+00">
                  <c:v>2.5600000000000002E-3</c:v>
                </c:pt>
                <c:pt idx="107899" formatCode="0.00E+00">
                  <c:v>2.5600000000000002E-3</c:v>
                </c:pt>
                <c:pt idx="107900" formatCode="0.00E+00">
                  <c:v>2.5600000000000002E-3</c:v>
                </c:pt>
                <c:pt idx="107901" formatCode="0.00E+00">
                  <c:v>2.5600000000000002E-3</c:v>
                </c:pt>
                <c:pt idx="107902" formatCode="0.00E+00">
                  <c:v>2.5699999999999998E-3</c:v>
                </c:pt>
                <c:pt idx="107903" formatCode="0.00E+00">
                  <c:v>2.5699999999999998E-3</c:v>
                </c:pt>
                <c:pt idx="107904" formatCode="0.00E+00">
                  <c:v>2.5699999999999998E-3</c:v>
                </c:pt>
                <c:pt idx="107905" formatCode="0.00E+00">
                  <c:v>2.5699999999999998E-3</c:v>
                </c:pt>
                <c:pt idx="107906" formatCode="0.00E+00">
                  <c:v>2.5799999999999998E-3</c:v>
                </c:pt>
                <c:pt idx="107907" formatCode="0.00E+00">
                  <c:v>2.5799999999999998E-3</c:v>
                </c:pt>
                <c:pt idx="107908" formatCode="0.00E+00">
                  <c:v>2.5799999999999998E-3</c:v>
                </c:pt>
                <c:pt idx="107909" formatCode="0.00E+00">
                  <c:v>2.5899999999999999E-3</c:v>
                </c:pt>
                <c:pt idx="107910" formatCode="0.00E+00">
                  <c:v>2.5899999999999999E-3</c:v>
                </c:pt>
                <c:pt idx="107911" formatCode="0.00E+00">
                  <c:v>2.5899999999999999E-3</c:v>
                </c:pt>
                <c:pt idx="107912" formatCode="0.00E+00">
                  <c:v>2.5899999999999999E-3</c:v>
                </c:pt>
                <c:pt idx="107913" formatCode="0.00E+00">
                  <c:v>2.5999999999999999E-3</c:v>
                </c:pt>
                <c:pt idx="107914" formatCode="0.00E+00">
                  <c:v>2.5999999999999999E-3</c:v>
                </c:pt>
                <c:pt idx="107915" formatCode="0.00E+00">
                  <c:v>2.5999999999999999E-3</c:v>
                </c:pt>
                <c:pt idx="107916" formatCode="0.00E+00">
                  <c:v>2.5999999999999999E-3</c:v>
                </c:pt>
                <c:pt idx="107917" formatCode="0.00E+00">
                  <c:v>2.6099999999999999E-3</c:v>
                </c:pt>
                <c:pt idx="107918" formatCode="0.00E+00">
                  <c:v>2.6099999999999999E-3</c:v>
                </c:pt>
                <c:pt idx="107919" formatCode="0.00E+00">
                  <c:v>2.6099999999999999E-3</c:v>
                </c:pt>
                <c:pt idx="107920" formatCode="0.00E+00">
                  <c:v>2.6199999999999999E-3</c:v>
                </c:pt>
                <c:pt idx="107921" formatCode="0.00E+00">
                  <c:v>2.6199999999999999E-3</c:v>
                </c:pt>
                <c:pt idx="107922" formatCode="0.00E+00">
                  <c:v>2.6199999999999999E-3</c:v>
                </c:pt>
                <c:pt idx="107923" formatCode="0.00E+00">
                  <c:v>2.63E-3</c:v>
                </c:pt>
                <c:pt idx="107924" formatCode="0.00E+00">
                  <c:v>2.63E-3</c:v>
                </c:pt>
                <c:pt idx="107925" formatCode="0.00E+00">
                  <c:v>2.63E-3</c:v>
                </c:pt>
                <c:pt idx="107926" formatCode="0.00E+00">
                  <c:v>2.63E-3</c:v>
                </c:pt>
                <c:pt idx="107927" formatCode="0.00E+00">
                  <c:v>2.64E-3</c:v>
                </c:pt>
                <c:pt idx="107928" formatCode="0.00E+00">
                  <c:v>2.64E-3</c:v>
                </c:pt>
                <c:pt idx="107929" formatCode="0.00E+00">
                  <c:v>2.64E-3</c:v>
                </c:pt>
                <c:pt idx="107930" formatCode="0.00E+00">
                  <c:v>2.65E-3</c:v>
                </c:pt>
                <c:pt idx="107931" formatCode="0.00E+00">
                  <c:v>2.65E-3</c:v>
                </c:pt>
                <c:pt idx="107932" formatCode="0.00E+00">
                  <c:v>2.65E-3</c:v>
                </c:pt>
                <c:pt idx="107933" formatCode="0.00E+00">
                  <c:v>2.66E-3</c:v>
                </c:pt>
                <c:pt idx="107934" formatCode="0.00E+00">
                  <c:v>2.66E-3</c:v>
                </c:pt>
                <c:pt idx="107935" formatCode="0.00E+00">
                  <c:v>2.66E-3</c:v>
                </c:pt>
                <c:pt idx="107936" formatCode="0.00E+00">
                  <c:v>2.6700000000000001E-3</c:v>
                </c:pt>
                <c:pt idx="107937" formatCode="0.00E+00">
                  <c:v>2.6700000000000001E-3</c:v>
                </c:pt>
                <c:pt idx="107938" formatCode="0.00E+00">
                  <c:v>2.6700000000000001E-3</c:v>
                </c:pt>
                <c:pt idx="107939" formatCode="0.00E+00">
                  <c:v>2.6700000000000001E-3</c:v>
                </c:pt>
                <c:pt idx="107940" formatCode="0.00E+00">
                  <c:v>2.6800000000000001E-3</c:v>
                </c:pt>
                <c:pt idx="107941" formatCode="0.00E+00">
                  <c:v>2.6800000000000001E-3</c:v>
                </c:pt>
                <c:pt idx="107942" formatCode="0.00E+00">
                  <c:v>2.6800000000000001E-3</c:v>
                </c:pt>
                <c:pt idx="107943" formatCode="0.00E+00">
                  <c:v>2.6900000000000001E-3</c:v>
                </c:pt>
                <c:pt idx="107944" formatCode="0.00E+00">
                  <c:v>2.6900000000000001E-3</c:v>
                </c:pt>
                <c:pt idx="107945" formatCode="0.00E+00">
                  <c:v>2.6900000000000001E-3</c:v>
                </c:pt>
                <c:pt idx="107946" formatCode="0.00E+00">
                  <c:v>2.7000000000000001E-3</c:v>
                </c:pt>
                <c:pt idx="107947" formatCode="0.00E+00">
                  <c:v>2.7000000000000001E-3</c:v>
                </c:pt>
                <c:pt idx="107948" formatCode="0.00E+00">
                  <c:v>2.7000000000000001E-3</c:v>
                </c:pt>
                <c:pt idx="107949" formatCode="0.00E+00">
                  <c:v>2.7100000000000002E-3</c:v>
                </c:pt>
                <c:pt idx="107950" formatCode="0.00E+00">
                  <c:v>2.7100000000000002E-3</c:v>
                </c:pt>
                <c:pt idx="107951" formatCode="0.00E+00">
                  <c:v>2.7200000000000002E-3</c:v>
                </c:pt>
                <c:pt idx="107952" formatCode="0.00E+00">
                  <c:v>2.7200000000000002E-3</c:v>
                </c:pt>
                <c:pt idx="107953" formatCode="0.00E+00">
                  <c:v>2.7200000000000002E-3</c:v>
                </c:pt>
                <c:pt idx="107954" formatCode="0.00E+00">
                  <c:v>2.7299999999999998E-3</c:v>
                </c:pt>
                <c:pt idx="107955" formatCode="0.00E+00">
                  <c:v>2.7299999999999998E-3</c:v>
                </c:pt>
                <c:pt idx="107956" formatCode="0.00E+00">
                  <c:v>2.7299999999999998E-3</c:v>
                </c:pt>
                <c:pt idx="107957" formatCode="0.00E+00">
                  <c:v>2.7399999999999998E-3</c:v>
                </c:pt>
                <c:pt idx="107958" formatCode="0.00E+00">
                  <c:v>2.7399999999999998E-3</c:v>
                </c:pt>
                <c:pt idx="107959" formatCode="0.00E+00">
                  <c:v>2.7399999999999998E-3</c:v>
                </c:pt>
                <c:pt idx="107960" formatCode="0.00E+00">
                  <c:v>2.7499999999999998E-3</c:v>
                </c:pt>
                <c:pt idx="107961" formatCode="0.00E+00">
                  <c:v>2.7499999999999998E-3</c:v>
                </c:pt>
                <c:pt idx="107962" formatCode="0.00E+00">
                  <c:v>2.7499999999999998E-3</c:v>
                </c:pt>
                <c:pt idx="107963" formatCode="0.00E+00">
                  <c:v>2.7599999999999999E-3</c:v>
                </c:pt>
                <c:pt idx="107964" formatCode="0.00E+00">
                  <c:v>2.7599999999999999E-3</c:v>
                </c:pt>
                <c:pt idx="107965" formatCode="0.00E+00">
                  <c:v>2.7699999999999999E-3</c:v>
                </c:pt>
                <c:pt idx="107966" formatCode="0.00E+00">
                  <c:v>2.7699999999999999E-3</c:v>
                </c:pt>
                <c:pt idx="107967" formatCode="0.00E+00">
                  <c:v>2.7699999999999999E-3</c:v>
                </c:pt>
                <c:pt idx="107968" formatCode="0.00E+00">
                  <c:v>2.7799999999999999E-3</c:v>
                </c:pt>
                <c:pt idx="107969" formatCode="0.00E+00">
                  <c:v>2.7799999999999999E-3</c:v>
                </c:pt>
                <c:pt idx="107970" formatCode="0.00E+00">
                  <c:v>2.7799999999999999E-3</c:v>
                </c:pt>
                <c:pt idx="107971" formatCode="0.00E+00">
                  <c:v>2.7899999999999999E-3</c:v>
                </c:pt>
                <c:pt idx="107972" formatCode="0.00E+00">
                  <c:v>2.7899999999999999E-3</c:v>
                </c:pt>
                <c:pt idx="107973" formatCode="0.00E+00">
                  <c:v>2.7899999999999999E-3</c:v>
                </c:pt>
                <c:pt idx="107974" formatCode="0.00E+00">
                  <c:v>2.8E-3</c:v>
                </c:pt>
                <c:pt idx="107975" formatCode="0.00E+00">
                  <c:v>2.8E-3</c:v>
                </c:pt>
                <c:pt idx="107976" formatCode="0.00E+00">
                  <c:v>2.81E-3</c:v>
                </c:pt>
                <c:pt idx="107977" formatCode="0.00E+00">
                  <c:v>2.81E-3</c:v>
                </c:pt>
                <c:pt idx="107978" formatCode="0.00E+00">
                  <c:v>2.81E-3</c:v>
                </c:pt>
                <c:pt idx="107979" formatCode="0.00E+00">
                  <c:v>2.82E-3</c:v>
                </c:pt>
                <c:pt idx="107980" formatCode="0.00E+00">
                  <c:v>2.82E-3</c:v>
                </c:pt>
                <c:pt idx="107981" formatCode="0.00E+00">
                  <c:v>2.82E-3</c:v>
                </c:pt>
                <c:pt idx="107982" formatCode="0.00E+00">
                  <c:v>2.8300000000000001E-3</c:v>
                </c:pt>
                <c:pt idx="107983" formatCode="0.00E+00">
                  <c:v>2.8300000000000001E-3</c:v>
                </c:pt>
                <c:pt idx="107984" formatCode="0.00E+00">
                  <c:v>2.8400000000000001E-3</c:v>
                </c:pt>
                <c:pt idx="107985" formatCode="0.00E+00">
                  <c:v>2.8400000000000001E-3</c:v>
                </c:pt>
                <c:pt idx="107986" formatCode="0.00E+00">
                  <c:v>2.8400000000000001E-3</c:v>
                </c:pt>
                <c:pt idx="107987" formatCode="0.00E+00">
                  <c:v>2.8500000000000001E-3</c:v>
                </c:pt>
                <c:pt idx="107988" formatCode="0.00E+00">
                  <c:v>2.8500000000000001E-3</c:v>
                </c:pt>
                <c:pt idx="107989" formatCode="0.00E+00">
                  <c:v>2.8500000000000001E-3</c:v>
                </c:pt>
                <c:pt idx="107990" formatCode="0.00E+00">
                  <c:v>2.8600000000000001E-3</c:v>
                </c:pt>
                <c:pt idx="107991" formatCode="0.00E+00">
                  <c:v>2.8600000000000001E-3</c:v>
                </c:pt>
                <c:pt idx="107992" formatCode="0.00E+00">
                  <c:v>2.8700000000000002E-3</c:v>
                </c:pt>
                <c:pt idx="107993" formatCode="0.00E+00">
                  <c:v>2.8700000000000002E-3</c:v>
                </c:pt>
                <c:pt idx="107994" formatCode="0.00E+00">
                  <c:v>2.8700000000000002E-3</c:v>
                </c:pt>
                <c:pt idx="107995" formatCode="0.00E+00">
                  <c:v>2.8800000000000002E-3</c:v>
                </c:pt>
                <c:pt idx="107996" formatCode="0.00E+00">
                  <c:v>2.8800000000000002E-3</c:v>
                </c:pt>
                <c:pt idx="107997" formatCode="0.00E+00">
                  <c:v>2.8900000000000002E-3</c:v>
                </c:pt>
                <c:pt idx="107998" formatCode="0.00E+00">
                  <c:v>2.8900000000000002E-3</c:v>
                </c:pt>
                <c:pt idx="107999" formatCode="0.00E+00">
                  <c:v>2.8999999999999998E-3</c:v>
                </c:pt>
                <c:pt idx="108000" formatCode="0.00E+00">
                  <c:v>2.8999999999999998E-3</c:v>
                </c:pt>
                <c:pt idx="108001" formatCode="0.00E+00">
                  <c:v>2.8999999999999998E-3</c:v>
                </c:pt>
                <c:pt idx="108002" formatCode="0.00E+00">
                  <c:v>2.9099999999999998E-3</c:v>
                </c:pt>
                <c:pt idx="108003" formatCode="0.00E+00">
                  <c:v>2.9099999999999998E-3</c:v>
                </c:pt>
                <c:pt idx="108004" formatCode="0.00E+00">
                  <c:v>2.9199999999999999E-3</c:v>
                </c:pt>
                <c:pt idx="108005" formatCode="0.00E+00">
                  <c:v>2.9199999999999999E-3</c:v>
                </c:pt>
                <c:pt idx="108006" formatCode="0.00E+00">
                  <c:v>2.9299999999999999E-3</c:v>
                </c:pt>
                <c:pt idx="108007" formatCode="0.00E+00">
                  <c:v>2.9299999999999999E-3</c:v>
                </c:pt>
                <c:pt idx="108008" formatCode="0.00E+00">
                  <c:v>2.9399999999999999E-3</c:v>
                </c:pt>
                <c:pt idx="108009" formatCode="0.00E+00">
                  <c:v>2.9399999999999999E-3</c:v>
                </c:pt>
                <c:pt idx="108010" formatCode="0.00E+00">
                  <c:v>2.9499999999999999E-3</c:v>
                </c:pt>
                <c:pt idx="108011" formatCode="0.00E+00">
                  <c:v>2.96E-3</c:v>
                </c:pt>
                <c:pt idx="108012" formatCode="0.00E+00">
                  <c:v>2.96E-3</c:v>
                </c:pt>
                <c:pt idx="108013" formatCode="0.00E+00">
                  <c:v>2.97E-3</c:v>
                </c:pt>
                <c:pt idx="108014" formatCode="0.00E+00">
                  <c:v>2.98E-3</c:v>
                </c:pt>
                <c:pt idx="108015" formatCode="0.00E+00">
                  <c:v>2.99E-3</c:v>
                </c:pt>
                <c:pt idx="108016" formatCode="0.00E+00">
                  <c:v>3.0000000000000001E-3</c:v>
                </c:pt>
                <c:pt idx="108017" formatCode="0.00E+00">
                  <c:v>3.0200000000000001E-3</c:v>
                </c:pt>
                <c:pt idx="108018" formatCode="0.00E+00">
                  <c:v>7.5500000000000003E-3</c:v>
                </c:pt>
                <c:pt idx="108019" formatCode="0.00E+00">
                  <c:v>8.2799999999999999E-2</c:v>
                </c:pt>
                <c:pt idx="108020">
                  <c:v>0.29551899999999998</c:v>
                </c:pt>
                <c:pt idx="108021">
                  <c:v>0.362875</c:v>
                </c:pt>
                <c:pt idx="108022">
                  <c:v>0.27957700000000002</c:v>
                </c:pt>
                <c:pt idx="108023">
                  <c:v>0.33054600000000001</c:v>
                </c:pt>
                <c:pt idx="108024">
                  <c:v>0.31104500000000002</c:v>
                </c:pt>
                <c:pt idx="108025">
                  <c:v>0.308946</c:v>
                </c:pt>
                <c:pt idx="108026">
                  <c:v>0.32277400000000001</c:v>
                </c:pt>
                <c:pt idx="108027">
                  <c:v>0.30462299999999998</c:v>
                </c:pt>
                <c:pt idx="108028">
                  <c:v>0.32190200000000002</c:v>
                </c:pt>
                <c:pt idx="108029">
                  <c:v>0.30846800000000002</c:v>
                </c:pt>
                <c:pt idx="108030">
                  <c:v>0.31688899999999998</c:v>
                </c:pt>
                <c:pt idx="108031">
                  <c:v>0.31338300000000002</c:v>
                </c:pt>
                <c:pt idx="108032">
                  <c:v>0.31287199999999998</c:v>
                </c:pt>
                <c:pt idx="108033">
                  <c:v>0.31609199999999998</c:v>
                </c:pt>
                <c:pt idx="108034">
                  <c:v>0.31155300000000002</c:v>
                </c:pt>
                <c:pt idx="108035">
                  <c:v>0.316195</c:v>
                </c:pt>
                <c:pt idx="108036">
                  <c:v>0.31232799999999999</c:v>
                </c:pt>
                <c:pt idx="108037">
                  <c:v>0.31493900000000002</c:v>
                </c:pt>
                <c:pt idx="108038">
                  <c:v>0.313693</c:v>
                </c:pt>
                <c:pt idx="108039">
                  <c:v>0.31374800000000003</c:v>
                </c:pt>
                <c:pt idx="108040">
                  <c:v>0.31454199999999999</c:v>
                </c:pt>
                <c:pt idx="108041">
                  <c:v>0.31329699999999999</c:v>
                </c:pt>
                <c:pt idx="108042">
                  <c:v>0.31463000000000002</c:v>
                </c:pt>
                <c:pt idx="108043">
                  <c:v>0.31348199999999998</c:v>
                </c:pt>
                <c:pt idx="108044">
                  <c:v>0.31428800000000001</c:v>
                </c:pt>
                <c:pt idx="108045">
                  <c:v>0.31387100000000001</c:v>
                </c:pt>
                <c:pt idx="108046">
                  <c:v>0.31393700000000002</c:v>
                </c:pt>
                <c:pt idx="108047">
                  <c:v>0.31413000000000002</c:v>
                </c:pt>
                <c:pt idx="108048">
                  <c:v>0.31379000000000001</c:v>
                </c:pt>
                <c:pt idx="108049">
                  <c:v>0.31417</c:v>
                </c:pt>
                <c:pt idx="108050">
                  <c:v>0.313832</c:v>
                </c:pt>
                <c:pt idx="108051">
                  <c:v>0.31407800000000002</c:v>
                </c:pt>
                <c:pt idx="108052">
                  <c:v>0.313942</c:v>
                </c:pt>
                <c:pt idx="108053">
                  <c:v>0.31397599999999998</c:v>
                </c:pt>
                <c:pt idx="108054">
                  <c:v>0.31402099999999999</c:v>
                </c:pt>
                <c:pt idx="108055">
                  <c:v>0.31392900000000001</c:v>
                </c:pt>
                <c:pt idx="108056">
                  <c:v>0.31403700000000001</c:v>
                </c:pt>
                <c:pt idx="108057">
                  <c:v>0.31393799999999999</c:v>
                </c:pt>
                <c:pt idx="108058">
                  <c:v>0.31401200000000001</c:v>
                </c:pt>
                <c:pt idx="108059">
                  <c:v>0.313969</c:v>
                </c:pt>
                <c:pt idx="108060">
                  <c:v>0.31398300000000001</c:v>
                </c:pt>
                <c:pt idx="108061">
                  <c:v>0.31399199999999999</c:v>
                </c:pt>
                <c:pt idx="108062">
                  <c:v>0.31396800000000002</c:v>
                </c:pt>
                <c:pt idx="108063">
                  <c:v>0.313998</c:v>
                </c:pt>
                <c:pt idx="108064">
                  <c:v>0.313969</c:v>
                </c:pt>
                <c:pt idx="108065">
                  <c:v>0.31399199999999999</c:v>
                </c:pt>
                <c:pt idx="108066">
                  <c:v>0.31397799999999998</c:v>
                </c:pt>
                <c:pt idx="108067">
                  <c:v>0.31398300000000001</c:v>
                </c:pt>
                <c:pt idx="108068">
                  <c:v>0.31398500000000001</c:v>
                </c:pt>
                <c:pt idx="108069">
                  <c:v>0.31397799999999998</c:v>
                </c:pt>
                <c:pt idx="108070">
                  <c:v>0.31398700000000002</c:v>
                </c:pt>
                <c:pt idx="108071">
                  <c:v>0.31397900000000001</c:v>
                </c:pt>
                <c:pt idx="108072">
                  <c:v>0.31398500000000001</c:v>
                </c:pt>
                <c:pt idx="108073">
                  <c:v>0.31398100000000001</c:v>
                </c:pt>
                <c:pt idx="108074">
                  <c:v>0.31398300000000001</c:v>
                </c:pt>
                <c:pt idx="108075">
                  <c:v>0.31398300000000001</c:v>
                </c:pt>
                <c:pt idx="108076">
                  <c:v>0.31398100000000001</c:v>
                </c:pt>
                <c:pt idx="108077">
                  <c:v>0.31398399999999999</c:v>
                </c:pt>
                <c:pt idx="108078">
                  <c:v>0.31398100000000001</c:v>
                </c:pt>
                <c:pt idx="108079">
                  <c:v>0.31398300000000001</c:v>
                </c:pt>
                <c:pt idx="108080">
                  <c:v>0.31398199999999998</c:v>
                </c:pt>
                <c:pt idx="108081">
                  <c:v>0.31398300000000001</c:v>
                </c:pt>
                <c:pt idx="108082">
                  <c:v>0.31398300000000001</c:v>
                </c:pt>
                <c:pt idx="108083">
                  <c:v>0.31398199999999998</c:v>
                </c:pt>
                <c:pt idx="108084">
                  <c:v>0.31398300000000001</c:v>
                </c:pt>
                <c:pt idx="108085">
                  <c:v>0.31398199999999998</c:v>
                </c:pt>
                <c:pt idx="108086">
                  <c:v>0.31398300000000001</c:v>
                </c:pt>
                <c:pt idx="108087">
                  <c:v>0.31398199999999998</c:v>
                </c:pt>
                <c:pt idx="108088">
                  <c:v>0.31398300000000001</c:v>
                </c:pt>
                <c:pt idx="108089">
                  <c:v>0.31398300000000001</c:v>
                </c:pt>
                <c:pt idx="108090">
                  <c:v>0.31398199999999998</c:v>
                </c:pt>
                <c:pt idx="108091">
                  <c:v>0.31398300000000001</c:v>
                </c:pt>
                <c:pt idx="108092">
                  <c:v>0.31398199999999998</c:v>
                </c:pt>
                <c:pt idx="108093">
                  <c:v>0.31398300000000001</c:v>
                </c:pt>
                <c:pt idx="108094">
                  <c:v>0.31398199999999998</c:v>
                </c:pt>
                <c:pt idx="108095">
                  <c:v>0.31398199999999998</c:v>
                </c:pt>
                <c:pt idx="108096">
                  <c:v>0.31398199999999998</c:v>
                </c:pt>
                <c:pt idx="108097">
                  <c:v>0.31398199999999998</c:v>
                </c:pt>
                <c:pt idx="108098">
                  <c:v>0.31398300000000001</c:v>
                </c:pt>
                <c:pt idx="108099">
                  <c:v>0.31398199999999998</c:v>
                </c:pt>
                <c:pt idx="108100">
                  <c:v>0.31398300000000001</c:v>
                </c:pt>
                <c:pt idx="108101">
                  <c:v>0.31398199999999998</c:v>
                </c:pt>
                <c:pt idx="108102">
                  <c:v>0.31398199999999998</c:v>
                </c:pt>
                <c:pt idx="108103">
                  <c:v>0.31398300000000001</c:v>
                </c:pt>
                <c:pt idx="108104">
                  <c:v>0.31398199999999998</c:v>
                </c:pt>
                <c:pt idx="108105">
                  <c:v>0.31398300000000001</c:v>
                </c:pt>
                <c:pt idx="108106">
                  <c:v>0.31398199999999998</c:v>
                </c:pt>
                <c:pt idx="108107">
                  <c:v>0.31398199999999998</c:v>
                </c:pt>
                <c:pt idx="108108">
                  <c:v>0.31398199999999998</c:v>
                </c:pt>
                <c:pt idx="108109">
                  <c:v>0.31398199999999998</c:v>
                </c:pt>
                <c:pt idx="108110">
                  <c:v>0.31398300000000001</c:v>
                </c:pt>
                <c:pt idx="108111">
                  <c:v>0.31398199999999998</c:v>
                </c:pt>
                <c:pt idx="108112">
                  <c:v>0.31398300000000001</c:v>
                </c:pt>
                <c:pt idx="108113">
                  <c:v>0.31398199999999998</c:v>
                </c:pt>
                <c:pt idx="108114">
                  <c:v>0.31398100000000001</c:v>
                </c:pt>
                <c:pt idx="108115">
                  <c:v>0.31364399999999998</c:v>
                </c:pt>
                <c:pt idx="108116">
                  <c:v>0.307917</c:v>
                </c:pt>
                <c:pt idx="108117">
                  <c:v>0.29069200000000001</c:v>
                </c:pt>
                <c:pt idx="108118">
                  <c:v>0.25728299999999998</c:v>
                </c:pt>
                <c:pt idx="108119">
                  <c:v>0.22912199999999999</c:v>
                </c:pt>
                <c:pt idx="108120">
                  <c:v>0.20089099999999999</c:v>
                </c:pt>
                <c:pt idx="108121">
                  <c:v>0.17097999999999999</c:v>
                </c:pt>
                <c:pt idx="108122">
                  <c:v>0.143397</c:v>
                </c:pt>
                <c:pt idx="108123">
                  <c:v>0.11376799999999999</c:v>
                </c:pt>
                <c:pt idx="108124" formatCode="0.00E+00">
                  <c:v>8.5699999999999998E-2</c:v>
                </c:pt>
                <c:pt idx="108125" formatCode="0.00E+00">
                  <c:v>5.6899999999999999E-2</c:v>
                </c:pt>
                <c:pt idx="108126" formatCode="0.00E+00">
                  <c:v>2.8899999999999999E-2</c:v>
                </c:pt>
                <c:pt idx="108127" formatCode="0.00E+00">
                  <c:v>6.2500000000000003E-3</c:v>
                </c:pt>
                <c:pt idx="108128" formatCode="0.00E+00">
                  <c:v>-1.4E-3</c:v>
                </c:pt>
                <c:pt idx="108129" formatCode="0.00E+00">
                  <c:v>2.1299999999999999E-3</c:v>
                </c:pt>
                <c:pt idx="108130" formatCode="0.00E+00">
                  <c:v>6.0999999999999997E-4</c:v>
                </c:pt>
                <c:pt idx="108131" formatCode="0.00E+00">
                  <c:v>4.6000000000000001E-4</c:v>
                </c:pt>
                <c:pt idx="108132" formatCode="0.00E+00">
                  <c:v>8.9700000000000001E-4</c:v>
                </c:pt>
                <c:pt idx="108133" formatCode="0.00E+00">
                  <c:v>1.43E-5</c:v>
                </c:pt>
                <c:pt idx="108134" formatCode="0.00E+00">
                  <c:v>6.1600000000000001E-4</c:v>
                </c:pt>
                <c:pt idx="108135" formatCode="0.00E+00">
                  <c:v>-2.4600000000000002E-5</c:v>
                </c:pt>
                <c:pt idx="108136" formatCode="0.00E+00">
                  <c:v>2.41E-4</c:v>
                </c:pt>
                <c:pt idx="108137" formatCode="0.00E+00">
                  <c:v>4.1900000000000002E-5</c:v>
                </c:pt>
                <c:pt idx="108138" formatCode="0.00E+00">
                  <c:v>-2.7300000000000001E-6</c:v>
                </c:pt>
                <c:pt idx="108139" formatCode="0.00E+00">
                  <c:v>1.0399999999999999E-4</c:v>
                </c:pt>
                <c:pt idx="108140" formatCode="0.00E+00">
                  <c:v>-7.2000000000000002E-5</c:v>
                </c:pt>
                <c:pt idx="108141" formatCode="0.00E+00">
                  <c:v>1.0399999999999999E-4</c:v>
                </c:pt>
                <c:pt idx="108142" formatCode="0.00E+00">
                  <c:v>-4.9100000000000001E-5</c:v>
                </c:pt>
                <c:pt idx="108143" formatCode="0.00E+00">
                  <c:v>5.2800000000000003E-5</c:v>
                </c:pt>
                <c:pt idx="108144" formatCode="0.00E+00">
                  <c:v>-5.6100000000000001E-7</c:v>
                </c:pt>
                <c:pt idx="108145" formatCode="0.00E+00">
                  <c:v>3.2799999999999999E-6</c:v>
                </c:pt>
                <c:pt idx="108146" formatCode="0.00E+00">
                  <c:v>3.0000000000000001E-5</c:v>
                </c:pt>
                <c:pt idx="108147" formatCode="0.00E+00">
                  <c:v>-1.7499999999999998E-5</c:v>
                </c:pt>
                <c:pt idx="108148" formatCode="0.00E+00">
                  <c:v>3.3000000000000003E-5</c:v>
                </c:pt>
                <c:pt idx="108149" formatCode="0.00E+00">
                  <c:v>-1.1800000000000001E-5</c:v>
                </c:pt>
                <c:pt idx="108150" formatCode="0.00E+00">
                  <c:v>2.0400000000000001E-5</c:v>
                </c:pt>
                <c:pt idx="108151" formatCode="0.00E+00">
                  <c:v>3.6200000000000001E-6</c:v>
                </c:pt>
                <c:pt idx="108152" formatCode="0.00E+00">
                  <c:v>7.6299999999999998E-6</c:v>
                </c:pt>
                <c:pt idx="108153" formatCode="0.00E+00">
                  <c:v>1.49E-5</c:v>
                </c:pt>
                <c:pt idx="108154" formatCode="0.00E+00">
                  <c:v>2.5900000000000002E-6</c:v>
                </c:pt>
                <c:pt idx="108155" formatCode="0.00E+00">
                  <c:v>1.7499999999999998E-5</c:v>
                </c:pt>
                <c:pt idx="108156" formatCode="0.00E+00">
                  <c:v>4.9699999999999998E-6</c:v>
                </c:pt>
                <c:pt idx="108157" formatCode="0.00E+00">
                  <c:v>1.5299999999999999E-5</c:v>
                </c:pt>
                <c:pt idx="108158" formatCode="0.00E+00">
                  <c:v>1.0200000000000001E-5</c:v>
                </c:pt>
                <c:pt idx="108159" formatCode="0.00E+00">
                  <c:v>1.2300000000000001E-5</c:v>
                </c:pt>
                <c:pt idx="108160" formatCode="0.00E+00">
                  <c:v>1.43E-5</c:v>
                </c:pt>
                <c:pt idx="108161" formatCode="0.00E+00">
                  <c:v>1.1600000000000001E-5</c:v>
                </c:pt>
                <c:pt idx="108162" formatCode="0.00E+00">
                  <c:v>1.63E-5</c:v>
                </c:pt>
                <c:pt idx="108163" formatCode="0.00E+00">
                  <c:v>1.31E-5</c:v>
                </c:pt>
                <c:pt idx="108164" formatCode="0.00E+00">
                  <c:v>1.6900000000000001E-5</c:v>
                </c:pt>
                <c:pt idx="108165" formatCode="0.00E+00">
                  <c:v>1.56E-5</c:v>
                </c:pt>
                <c:pt idx="108166" formatCode="0.00E+00">
                  <c:v>1.7E-5</c:v>
                </c:pt>
                <c:pt idx="108167" formatCode="0.00E+00">
                  <c:v>1.8099999999999999E-5</c:v>
                </c:pt>
                <c:pt idx="108168" formatCode="0.00E+00">
                  <c:v>1.77E-5</c:v>
                </c:pt>
                <c:pt idx="108169" formatCode="0.00E+00">
                  <c:v>1.9700000000000001E-5</c:v>
                </c:pt>
                <c:pt idx="108170" formatCode="0.00E+00">
                  <c:v>1.9300000000000002E-5</c:v>
                </c:pt>
                <c:pt idx="108171" formatCode="0.00E+00">
                  <c:v>2.09E-5</c:v>
                </c:pt>
                <c:pt idx="108172" formatCode="0.00E+00">
                  <c:v>2.0999999999999999E-5</c:v>
                </c:pt>
                <c:pt idx="108173" formatCode="0.00E+00">
                  <c:v>2.19E-5</c:v>
                </c:pt>
                <c:pt idx="108174" formatCode="0.00E+00">
                  <c:v>2.26E-5</c:v>
                </c:pt>
                <c:pt idx="108175" formatCode="0.00E+00">
                  <c:v>2.3E-5</c:v>
                </c:pt>
                <c:pt idx="108176" formatCode="0.00E+00">
                  <c:v>2.4300000000000001E-5</c:v>
                </c:pt>
                <c:pt idx="108177" formatCode="0.00E+00">
                  <c:v>2.4700000000000001E-5</c:v>
                </c:pt>
                <c:pt idx="108178" formatCode="0.00E+00">
                  <c:v>2.5400000000000001E-5</c:v>
                </c:pt>
                <c:pt idx="108179" formatCode="0.00E+00">
                  <c:v>2.5999999999999998E-5</c:v>
                </c:pt>
                <c:pt idx="108180" formatCode="0.00E+00">
                  <c:v>2.69E-5</c:v>
                </c:pt>
                <c:pt idx="108181" formatCode="0.00E+00">
                  <c:v>2.7399999999999999E-5</c:v>
                </c:pt>
                <c:pt idx="108182" formatCode="0.00E+00">
                  <c:v>2.83E-5</c:v>
                </c:pt>
                <c:pt idx="108183" formatCode="0.00E+00">
                  <c:v>2.9099999999999999E-5</c:v>
                </c:pt>
                <c:pt idx="108184" formatCode="0.00E+00">
                  <c:v>2.9600000000000001E-5</c:v>
                </c:pt>
                <c:pt idx="108185" formatCode="0.00E+00">
                  <c:v>3.04E-5</c:v>
                </c:pt>
                <c:pt idx="108186" formatCode="0.00E+00">
                  <c:v>3.0800000000000003E-5</c:v>
                </c:pt>
                <c:pt idx="108187" formatCode="0.00E+00">
                  <c:v>3.18E-5</c:v>
                </c:pt>
                <c:pt idx="108188" formatCode="0.00E+00">
                  <c:v>3.2400000000000001E-5</c:v>
                </c:pt>
                <c:pt idx="108189" formatCode="0.00E+00">
                  <c:v>3.3000000000000003E-5</c:v>
                </c:pt>
                <c:pt idx="108190" formatCode="0.00E+00">
                  <c:v>3.3899999999999997E-5</c:v>
                </c:pt>
                <c:pt idx="108191" formatCode="0.00E+00">
                  <c:v>3.4400000000000003E-5</c:v>
                </c:pt>
                <c:pt idx="108192" formatCode="0.00E+00">
                  <c:v>3.5200000000000002E-5</c:v>
                </c:pt>
                <c:pt idx="108193" formatCode="0.00E+00">
                  <c:v>3.5899999999999998E-5</c:v>
                </c:pt>
                <c:pt idx="108194" formatCode="0.00E+00">
                  <c:v>3.6600000000000002E-5</c:v>
                </c:pt>
                <c:pt idx="108195" formatCode="0.00E+00">
                  <c:v>3.7400000000000001E-5</c:v>
                </c:pt>
                <c:pt idx="108196" formatCode="0.00E+00">
                  <c:v>3.82E-5</c:v>
                </c:pt>
                <c:pt idx="108197" formatCode="0.00E+00">
                  <c:v>3.8899999999999997E-5</c:v>
                </c:pt>
                <c:pt idx="108198" formatCode="0.00E+00">
                  <c:v>3.96E-5</c:v>
                </c:pt>
                <c:pt idx="108199" formatCode="0.00E+00">
                  <c:v>4.0500000000000002E-5</c:v>
                </c:pt>
                <c:pt idx="108200" formatCode="0.00E+00">
                  <c:v>4.1199999999999999E-5</c:v>
                </c:pt>
                <c:pt idx="108201" formatCode="0.00E+00">
                  <c:v>4.18E-5</c:v>
                </c:pt>
                <c:pt idx="108202" formatCode="0.00E+00">
                  <c:v>4.2599999999999999E-5</c:v>
                </c:pt>
                <c:pt idx="108203" formatCode="0.00E+00">
                  <c:v>4.3099999999999997E-5</c:v>
                </c:pt>
                <c:pt idx="108204" formatCode="0.00E+00">
                  <c:v>4.3800000000000001E-5</c:v>
                </c:pt>
                <c:pt idx="108205" formatCode="0.00E+00">
                  <c:v>4.4400000000000002E-5</c:v>
                </c:pt>
                <c:pt idx="108206" formatCode="0.00E+00">
                  <c:v>4.4799999999999998E-5</c:v>
                </c:pt>
                <c:pt idx="108207" formatCode="0.00E+00">
                  <c:v>4.5399999999999999E-5</c:v>
                </c:pt>
                <c:pt idx="108208" formatCode="0.00E+00">
                  <c:v>4.6199999999999998E-5</c:v>
                </c:pt>
                <c:pt idx="108209" formatCode="0.00E+00">
                  <c:v>4.6699999999999997E-5</c:v>
                </c:pt>
                <c:pt idx="108210" formatCode="0.00E+00">
                  <c:v>4.7299999999999998E-5</c:v>
                </c:pt>
                <c:pt idx="108211" formatCode="0.00E+00">
                  <c:v>4.7899999999999999E-5</c:v>
                </c:pt>
                <c:pt idx="108212" formatCode="0.00E+00">
                  <c:v>4.8399999999999997E-5</c:v>
                </c:pt>
                <c:pt idx="108213" formatCode="0.00E+00">
                  <c:v>4.9100000000000001E-5</c:v>
                </c:pt>
                <c:pt idx="108214" formatCode="0.00E+00">
                  <c:v>4.9599999999999999E-5</c:v>
                </c:pt>
                <c:pt idx="108215" formatCode="0.00E+00">
                  <c:v>5.0099999999999998E-5</c:v>
                </c:pt>
                <c:pt idx="108216" formatCode="0.00E+00">
                  <c:v>5.0599999999999997E-5</c:v>
                </c:pt>
                <c:pt idx="108217" formatCode="0.00E+00">
                  <c:v>5.1E-5</c:v>
                </c:pt>
                <c:pt idx="108218" formatCode="0.00E+00">
                  <c:v>5.1799999999999999E-5</c:v>
                </c:pt>
                <c:pt idx="108219" formatCode="0.00E+00">
                  <c:v>5.24E-5</c:v>
                </c:pt>
                <c:pt idx="108220" formatCode="0.00E+00">
                  <c:v>5.2800000000000003E-5</c:v>
                </c:pt>
                <c:pt idx="108221" formatCode="0.00E+00">
                  <c:v>5.3399999999999997E-5</c:v>
                </c:pt>
                <c:pt idx="108222" formatCode="0.00E+00">
                  <c:v>5.3900000000000002E-5</c:v>
                </c:pt>
                <c:pt idx="108223" formatCode="0.00E+00">
                  <c:v>5.4299999999999998E-5</c:v>
                </c:pt>
                <c:pt idx="108224" formatCode="0.00E+00">
                  <c:v>5.49E-5</c:v>
                </c:pt>
                <c:pt idx="108225" formatCode="0.00E+00">
                  <c:v>5.5500000000000001E-5</c:v>
                </c:pt>
                <c:pt idx="108226" formatCode="0.00E+00">
                  <c:v>5.5800000000000001E-5</c:v>
                </c:pt>
                <c:pt idx="108227" formatCode="0.00E+00">
                  <c:v>5.6400000000000002E-5</c:v>
                </c:pt>
                <c:pt idx="108228" formatCode="0.00E+00">
                  <c:v>5.7000000000000003E-5</c:v>
                </c:pt>
                <c:pt idx="108229" formatCode="0.00E+00">
                  <c:v>5.7399999999999999E-5</c:v>
                </c:pt>
                <c:pt idx="108230" formatCode="0.00E+00">
                  <c:v>5.8100000000000003E-5</c:v>
                </c:pt>
                <c:pt idx="108231" formatCode="0.00E+00">
                  <c:v>5.8600000000000001E-5</c:v>
                </c:pt>
                <c:pt idx="108232" formatCode="0.00E+00">
                  <c:v>5.91E-5</c:v>
                </c:pt>
                <c:pt idx="108233" formatCode="0.00E+00">
                  <c:v>5.9500000000000003E-5</c:v>
                </c:pt>
                <c:pt idx="108234" formatCode="0.00E+00">
                  <c:v>6.0000000000000002E-5</c:v>
                </c:pt>
                <c:pt idx="108235" formatCode="0.00E+00">
                  <c:v>6.0600000000000003E-5</c:v>
                </c:pt>
                <c:pt idx="108236" formatCode="0.00E+00">
                  <c:v>6.1099999999999994E-5</c:v>
                </c:pt>
                <c:pt idx="108237" formatCode="0.00E+00">
                  <c:v>6.1500000000000004E-5</c:v>
                </c:pt>
                <c:pt idx="108238" formatCode="0.00E+00">
                  <c:v>6.2000000000000003E-5</c:v>
                </c:pt>
                <c:pt idx="108239" formatCode="0.00E+00">
                  <c:v>6.2500000000000001E-5</c:v>
                </c:pt>
                <c:pt idx="108240" formatCode="0.00E+00">
                  <c:v>6.2899999999999997E-5</c:v>
                </c:pt>
                <c:pt idx="108241" formatCode="0.00E+00">
                  <c:v>6.3499999999999999E-5</c:v>
                </c:pt>
                <c:pt idx="108242" formatCode="0.00E+00">
                  <c:v>6.3899999999999995E-5</c:v>
                </c:pt>
                <c:pt idx="108243" formatCode="0.00E+00">
                  <c:v>6.4300000000000004E-5</c:v>
                </c:pt>
                <c:pt idx="108244" formatCode="0.00E+00">
                  <c:v>6.4800000000000003E-5</c:v>
                </c:pt>
                <c:pt idx="108245" formatCode="0.00E+00">
                  <c:v>6.5199999999999999E-5</c:v>
                </c:pt>
                <c:pt idx="108246" formatCode="0.00E+00">
                  <c:v>6.5699999999999998E-5</c:v>
                </c:pt>
                <c:pt idx="108247" formatCode="0.00E+00">
                  <c:v>6.5900000000000003E-5</c:v>
                </c:pt>
                <c:pt idx="108248" formatCode="0.00E+00">
                  <c:v>6.6299999999999999E-5</c:v>
                </c:pt>
                <c:pt idx="108249" formatCode="0.00E+00">
                  <c:v>6.69E-5</c:v>
                </c:pt>
                <c:pt idx="108250" formatCode="0.00E+00">
                  <c:v>6.7399999999999998E-5</c:v>
                </c:pt>
                <c:pt idx="108251" formatCode="0.00E+00">
                  <c:v>6.7700000000000006E-5</c:v>
                </c:pt>
                <c:pt idx="108252" formatCode="0.00E+00">
                  <c:v>6.7999999999999999E-5</c:v>
                </c:pt>
                <c:pt idx="108253" formatCode="0.00E+00">
                  <c:v>6.8499999999999998E-5</c:v>
                </c:pt>
                <c:pt idx="108254" formatCode="0.00E+00">
                  <c:v>6.8999999999999997E-5</c:v>
                </c:pt>
                <c:pt idx="108255" formatCode="0.00E+00">
                  <c:v>6.9300000000000004E-5</c:v>
                </c:pt>
                <c:pt idx="108256" formatCode="0.00E+00">
                  <c:v>6.97E-5</c:v>
                </c:pt>
                <c:pt idx="108257" formatCode="0.00E+00">
                  <c:v>6.9900000000000005E-5</c:v>
                </c:pt>
                <c:pt idx="108258" formatCode="0.00E+00">
                  <c:v>7.0400000000000004E-5</c:v>
                </c:pt>
                <c:pt idx="108259" formatCode="0.00E+00">
                  <c:v>7.0900000000000002E-5</c:v>
                </c:pt>
                <c:pt idx="108260" formatCode="0.00E+00">
                  <c:v>7.1299999999999998E-5</c:v>
                </c:pt>
                <c:pt idx="108261" formatCode="0.00E+00">
                  <c:v>7.1500000000000003E-5</c:v>
                </c:pt>
                <c:pt idx="108262" formatCode="0.00E+00">
                  <c:v>7.1600000000000006E-5</c:v>
                </c:pt>
                <c:pt idx="108263" formatCode="0.00E+00">
                  <c:v>7.2100000000000004E-5</c:v>
                </c:pt>
                <c:pt idx="108264" formatCode="0.00E+00">
                  <c:v>7.2299999999999996E-5</c:v>
                </c:pt>
                <c:pt idx="108265" formatCode="0.00E+00">
                  <c:v>7.2600000000000003E-5</c:v>
                </c:pt>
                <c:pt idx="108266" formatCode="0.00E+00">
                  <c:v>7.3200000000000004E-5</c:v>
                </c:pt>
                <c:pt idx="108267" formatCode="0.00E+00">
                  <c:v>7.3399999999999995E-5</c:v>
                </c:pt>
                <c:pt idx="108268" formatCode="0.00E+00">
                  <c:v>7.3399999999999995E-5</c:v>
                </c:pt>
                <c:pt idx="108269" formatCode="0.00E+00">
                  <c:v>7.3899999999999994E-5</c:v>
                </c:pt>
                <c:pt idx="108270" formatCode="0.00E+00">
                  <c:v>7.4099999999999999E-5</c:v>
                </c:pt>
                <c:pt idx="108271" formatCode="0.00E+00">
                  <c:v>7.4300000000000004E-5</c:v>
                </c:pt>
                <c:pt idx="108272" formatCode="0.00E+00">
                  <c:v>7.4499999999999995E-5</c:v>
                </c:pt>
                <c:pt idx="108273" formatCode="0.00E+00">
                  <c:v>7.4800000000000002E-5</c:v>
                </c:pt>
                <c:pt idx="108274" formatCode="0.00E+00">
                  <c:v>7.4900000000000005E-5</c:v>
                </c:pt>
                <c:pt idx="108275" formatCode="0.00E+00">
                  <c:v>7.4999999999999993E-5</c:v>
                </c:pt>
                <c:pt idx="108276" formatCode="0.00E+00">
                  <c:v>7.5199999999999998E-5</c:v>
                </c:pt>
                <c:pt idx="108277" formatCode="0.00E+00">
                  <c:v>7.5400000000000003E-5</c:v>
                </c:pt>
                <c:pt idx="108278" formatCode="0.00E+00">
                  <c:v>7.5599999999999994E-5</c:v>
                </c:pt>
                <c:pt idx="108279" formatCode="0.00E+00">
                  <c:v>7.5699999999999997E-5</c:v>
                </c:pt>
                <c:pt idx="108280" formatCode="0.00E+00">
                  <c:v>7.5799999999999999E-5</c:v>
                </c:pt>
                <c:pt idx="108281" formatCode="0.00E+00">
                  <c:v>7.5799999999999999E-5</c:v>
                </c:pt>
                <c:pt idx="108282" formatCode="0.00E+00">
                  <c:v>7.5900000000000002E-5</c:v>
                </c:pt>
                <c:pt idx="108283" formatCode="0.00E+00">
                  <c:v>7.64E-5</c:v>
                </c:pt>
                <c:pt idx="108284" formatCode="0.00E+00">
                  <c:v>7.64E-5</c:v>
                </c:pt>
                <c:pt idx="108285" formatCode="0.00E+00">
                  <c:v>7.6500000000000003E-5</c:v>
                </c:pt>
                <c:pt idx="108286" formatCode="0.00E+00">
                  <c:v>7.6699999999999994E-5</c:v>
                </c:pt>
                <c:pt idx="108287" formatCode="0.00E+00">
                  <c:v>7.6799999999999997E-5</c:v>
                </c:pt>
                <c:pt idx="108288" formatCode="0.00E+00">
                  <c:v>7.6899999999999999E-5</c:v>
                </c:pt>
                <c:pt idx="108289" formatCode="0.00E+00">
                  <c:v>7.7100000000000004E-5</c:v>
                </c:pt>
                <c:pt idx="108290" formatCode="0.00E+00">
                  <c:v>7.7299999999999995E-5</c:v>
                </c:pt>
                <c:pt idx="108291" formatCode="0.00E+00">
                  <c:v>7.7399999999999998E-5</c:v>
                </c:pt>
                <c:pt idx="108292" formatCode="0.00E+00">
                  <c:v>7.7399999999999998E-5</c:v>
                </c:pt>
                <c:pt idx="108293" formatCode="0.00E+00">
                  <c:v>7.7700000000000005E-5</c:v>
                </c:pt>
                <c:pt idx="108294" formatCode="0.00E+00">
                  <c:v>7.7799999999999994E-5</c:v>
                </c:pt>
                <c:pt idx="108295" formatCode="0.00E+00">
                  <c:v>7.7899999999999996E-5</c:v>
                </c:pt>
                <c:pt idx="108296" formatCode="0.00E+00">
                  <c:v>7.7799999999999994E-5</c:v>
                </c:pt>
                <c:pt idx="108297" formatCode="0.00E+00">
                  <c:v>7.7799999999999994E-5</c:v>
                </c:pt>
                <c:pt idx="108298" formatCode="0.00E+00">
                  <c:v>7.7999999999999999E-5</c:v>
                </c:pt>
                <c:pt idx="108299" formatCode="0.00E+00">
                  <c:v>7.8100000000000001E-5</c:v>
                </c:pt>
                <c:pt idx="108300" formatCode="0.00E+00">
                  <c:v>7.8300000000000006E-5</c:v>
                </c:pt>
                <c:pt idx="108301" formatCode="0.00E+00">
                  <c:v>7.8399999999999995E-5</c:v>
                </c:pt>
                <c:pt idx="108302" formatCode="0.00E+00">
                  <c:v>7.8499999999999997E-5</c:v>
                </c:pt>
                <c:pt idx="108303" formatCode="0.00E+00">
                  <c:v>7.86E-5</c:v>
                </c:pt>
                <c:pt idx="108304" formatCode="0.00E+00">
                  <c:v>7.8800000000000004E-5</c:v>
                </c:pt>
                <c:pt idx="108305" formatCode="0.00E+00">
                  <c:v>7.8899999999999993E-5</c:v>
                </c:pt>
                <c:pt idx="108306" formatCode="0.00E+00">
                  <c:v>7.8899999999999993E-5</c:v>
                </c:pt>
                <c:pt idx="108307" formatCode="0.00E+00">
                  <c:v>7.9200000000000001E-5</c:v>
                </c:pt>
                <c:pt idx="108308" formatCode="0.00E+00">
                  <c:v>7.9099999999999998E-5</c:v>
                </c:pt>
                <c:pt idx="108309" formatCode="0.00E+00">
                  <c:v>7.8999999999999996E-5</c:v>
                </c:pt>
                <c:pt idx="108310" formatCode="0.00E+00">
                  <c:v>7.9200000000000001E-5</c:v>
                </c:pt>
                <c:pt idx="108311" formatCode="0.00E+00">
                  <c:v>7.8999999999999996E-5</c:v>
                </c:pt>
                <c:pt idx="108312" formatCode="0.00E+00">
                  <c:v>7.9099999999999998E-5</c:v>
                </c:pt>
                <c:pt idx="108313" formatCode="0.00E+00">
                  <c:v>7.9400000000000006E-5</c:v>
                </c:pt>
                <c:pt idx="108314" formatCode="0.00E+00">
                  <c:v>7.9400000000000006E-5</c:v>
                </c:pt>
                <c:pt idx="108315" formatCode="0.00E+00">
                  <c:v>7.9400000000000006E-5</c:v>
                </c:pt>
                <c:pt idx="108316" formatCode="0.00E+00">
                  <c:v>7.9400000000000006E-5</c:v>
                </c:pt>
                <c:pt idx="108317" formatCode="0.00E+00">
                  <c:v>7.9499999999999994E-5</c:v>
                </c:pt>
                <c:pt idx="108318" formatCode="0.00E+00">
                  <c:v>7.9599999999999997E-5</c:v>
                </c:pt>
                <c:pt idx="108319" formatCode="0.00E+00">
                  <c:v>7.9400000000000006E-5</c:v>
                </c:pt>
                <c:pt idx="108320" formatCode="0.00E+00">
                  <c:v>7.9400000000000006E-5</c:v>
                </c:pt>
                <c:pt idx="108321" formatCode="0.00E+00">
                  <c:v>7.9400000000000006E-5</c:v>
                </c:pt>
                <c:pt idx="108322" formatCode="0.00E+00">
                  <c:v>7.9400000000000006E-5</c:v>
                </c:pt>
                <c:pt idx="108323" formatCode="0.00E+00">
                  <c:v>7.9699999999999999E-5</c:v>
                </c:pt>
                <c:pt idx="108324" formatCode="0.00E+00">
                  <c:v>7.9599999999999997E-5</c:v>
                </c:pt>
                <c:pt idx="108325" formatCode="0.00E+00">
                  <c:v>7.9599999999999997E-5</c:v>
                </c:pt>
                <c:pt idx="108326" formatCode="0.00E+00">
                  <c:v>7.9699999999999999E-5</c:v>
                </c:pt>
                <c:pt idx="108327" formatCode="0.00E+00">
                  <c:v>7.9599999999999997E-5</c:v>
                </c:pt>
                <c:pt idx="108328" formatCode="0.00E+00">
                  <c:v>7.9699999999999999E-5</c:v>
                </c:pt>
                <c:pt idx="108329" formatCode="0.00E+00">
                  <c:v>7.9900000000000004E-5</c:v>
                </c:pt>
                <c:pt idx="108330" formatCode="0.00E+00">
                  <c:v>7.9900000000000004E-5</c:v>
                </c:pt>
                <c:pt idx="108331" formatCode="0.00E+00">
                  <c:v>7.9800000000000002E-5</c:v>
                </c:pt>
                <c:pt idx="108332" formatCode="0.00E+00">
                  <c:v>8.0000000000000007E-5</c:v>
                </c:pt>
                <c:pt idx="108333" formatCode="0.00E+00">
                  <c:v>8.0000000000000007E-5</c:v>
                </c:pt>
                <c:pt idx="108334" formatCode="0.00E+00">
                  <c:v>8.0000000000000007E-5</c:v>
                </c:pt>
                <c:pt idx="108335" formatCode="0.00E+00">
                  <c:v>8.0099999999999995E-5</c:v>
                </c:pt>
                <c:pt idx="108336" formatCode="0.00E+00">
                  <c:v>7.9800000000000002E-5</c:v>
                </c:pt>
                <c:pt idx="108337" formatCode="0.00E+00">
                  <c:v>7.9699999999999999E-5</c:v>
                </c:pt>
                <c:pt idx="108338" formatCode="0.00E+00">
                  <c:v>8.0000000000000007E-5</c:v>
                </c:pt>
                <c:pt idx="108339" formatCode="0.00E+00">
                  <c:v>7.9699999999999999E-5</c:v>
                </c:pt>
                <c:pt idx="108340" formatCode="0.00E+00">
                  <c:v>7.9499999999999994E-5</c:v>
                </c:pt>
                <c:pt idx="108341" formatCode="0.00E+00">
                  <c:v>7.9400000000000006E-5</c:v>
                </c:pt>
                <c:pt idx="108342" formatCode="0.00E+00">
                  <c:v>7.9400000000000006E-5</c:v>
                </c:pt>
                <c:pt idx="108343" formatCode="0.00E+00">
                  <c:v>7.9499999999999994E-5</c:v>
                </c:pt>
                <c:pt idx="108344" formatCode="0.00E+00">
                  <c:v>7.9200000000000001E-5</c:v>
                </c:pt>
                <c:pt idx="108345" formatCode="0.00E+00">
                  <c:v>7.9099999999999998E-5</c:v>
                </c:pt>
                <c:pt idx="108346" formatCode="0.00E+00">
                  <c:v>7.9099999999999998E-5</c:v>
                </c:pt>
                <c:pt idx="108347" formatCode="0.00E+00">
                  <c:v>7.8899999999999993E-5</c:v>
                </c:pt>
                <c:pt idx="108348" formatCode="0.00E+00">
                  <c:v>7.8800000000000004E-5</c:v>
                </c:pt>
                <c:pt idx="108349" formatCode="0.00E+00">
                  <c:v>7.8999999999999996E-5</c:v>
                </c:pt>
                <c:pt idx="108350" formatCode="0.00E+00">
                  <c:v>7.8800000000000004E-5</c:v>
                </c:pt>
                <c:pt idx="108351" formatCode="0.00E+00">
                  <c:v>7.8700000000000002E-5</c:v>
                </c:pt>
                <c:pt idx="108352" formatCode="0.00E+00">
                  <c:v>7.86E-5</c:v>
                </c:pt>
                <c:pt idx="108353" formatCode="0.00E+00">
                  <c:v>7.8499999999999997E-5</c:v>
                </c:pt>
                <c:pt idx="108354" formatCode="0.00E+00">
                  <c:v>7.86E-5</c:v>
                </c:pt>
                <c:pt idx="108355" formatCode="0.00E+00">
                  <c:v>7.8700000000000002E-5</c:v>
                </c:pt>
                <c:pt idx="108356" formatCode="0.00E+00">
                  <c:v>7.8800000000000004E-5</c:v>
                </c:pt>
                <c:pt idx="108357" formatCode="0.00E+00">
                  <c:v>7.8700000000000002E-5</c:v>
                </c:pt>
                <c:pt idx="108358" formatCode="0.00E+00">
                  <c:v>7.86E-5</c:v>
                </c:pt>
                <c:pt idx="108359" formatCode="0.00E+00">
                  <c:v>7.86E-5</c:v>
                </c:pt>
                <c:pt idx="108360" formatCode="0.00E+00">
                  <c:v>7.8499999999999997E-5</c:v>
                </c:pt>
                <c:pt idx="108361" formatCode="0.00E+00">
                  <c:v>7.8499999999999997E-5</c:v>
                </c:pt>
                <c:pt idx="108362" formatCode="0.00E+00">
                  <c:v>7.86E-5</c:v>
                </c:pt>
                <c:pt idx="108363" formatCode="0.00E+00">
                  <c:v>7.86E-5</c:v>
                </c:pt>
                <c:pt idx="108364" formatCode="0.00E+00">
                  <c:v>7.8499999999999997E-5</c:v>
                </c:pt>
                <c:pt idx="108365" formatCode="0.00E+00">
                  <c:v>7.8499999999999997E-5</c:v>
                </c:pt>
                <c:pt idx="108366" formatCode="0.00E+00">
                  <c:v>7.8700000000000002E-5</c:v>
                </c:pt>
                <c:pt idx="108367" formatCode="0.00E+00">
                  <c:v>7.8700000000000002E-5</c:v>
                </c:pt>
                <c:pt idx="108368" formatCode="0.00E+00">
                  <c:v>7.8700000000000002E-5</c:v>
                </c:pt>
                <c:pt idx="108369" formatCode="0.00E+00">
                  <c:v>7.8700000000000002E-5</c:v>
                </c:pt>
                <c:pt idx="108370" formatCode="0.00E+00">
                  <c:v>7.86E-5</c:v>
                </c:pt>
                <c:pt idx="108371" formatCode="0.00E+00">
                  <c:v>7.8800000000000004E-5</c:v>
                </c:pt>
                <c:pt idx="108372" formatCode="0.00E+00">
                  <c:v>7.8800000000000004E-5</c:v>
                </c:pt>
                <c:pt idx="108373" formatCode="0.00E+00">
                  <c:v>7.8700000000000002E-5</c:v>
                </c:pt>
                <c:pt idx="108374" formatCode="0.00E+00">
                  <c:v>7.8800000000000004E-5</c:v>
                </c:pt>
                <c:pt idx="108375" formatCode="0.00E+00">
                  <c:v>7.86E-5</c:v>
                </c:pt>
                <c:pt idx="108376" formatCode="0.00E+00">
                  <c:v>7.86E-5</c:v>
                </c:pt>
                <c:pt idx="108377" formatCode="0.00E+00">
                  <c:v>7.8399999999999995E-5</c:v>
                </c:pt>
                <c:pt idx="108378" formatCode="0.00E+00">
                  <c:v>7.8200000000000003E-5</c:v>
                </c:pt>
                <c:pt idx="108379" formatCode="0.00E+00">
                  <c:v>7.8200000000000003E-5</c:v>
                </c:pt>
                <c:pt idx="108380" formatCode="0.00E+00">
                  <c:v>7.8200000000000003E-5</c:v>
                </c:pt>
                <c:pt idx="108381" formatCode="0.00E+00">
                  <c:v>7.8200000000000003E-5</c:v>
                </c:pt>
                <c:pt idx="108382" formatCode="0.00E+00">
                  <c:v>7.8200000000000003E-5</c:v>
                </c:pt>
                <c:pt idx="108383" formatCode="0.00E+00">
                  <c:v>7.7799999999999994E-5</c:v>
                </c:pt>
                <c:pt idx="108384" formatCode="0.00E+00">
                  <c:v>7.7799999999999994E-5</c:v>
                </c:pt>
                <c:pt idx="108385" formatCode="0.00E+00">
                  <c:v>7.7899999999999996E-5</c:v>
                </c:pt>
                <c:pt idx="108386" formatCode="0.00E+00">
                  <c:v>7.7799999999999994E-5</c:v>
                </c:pt>
                <c:pt idx="108387" formatCode="0.00E+00">
                  <c:v>7.7700000000000005E-5</c:v>
                </c:pt>
                <c:pt idx="108388" formatCode="0.00E+00">
                  <c:v>7.7399999999999998E-5</c:v>
                </c:pt>
                <c:pt idx="108389" formatCode="0.00E+00">
                  <c:v>7.7399999999999998E-5</c:v>
                </c:pt>
                <c:pt idx="108390" formatCode="0.00E+00">
                  <c:v>7.7299999999999995E-5</c:v>
                </c:pt>
                <c:pt idx="108391" formatCode="0.00E+00">
                  <c:v>7.7200000000000006E-5</c:v>
                </c:pt>
                <c:pt idx="108392" formatCode="0.00E+00">
                  <c:v>7.7200000000000006E-5</c:v>
                </c:pt>
                <c:pt idx="108393" formatCode="0.00E+00">
                  <c:v>7.6899999999999999E-5</c:v>
                </c:pt>
                <c:pt idx="108394" formatCode="0.00E+00">
                  <c:v>7.6699999999999994E-5</c:v>
                </c:pt>
                <c:pt idx="108395" formatCode="0.00E+00">
                  <c:v>7.6600000000000005E-5</c:v>
                </c:pt>
                <c:pt idx="108396" formatCode="0.00E+00">
                  <c:v>7.6699999999999994E-5</c:v>
                </c:pt>
                <c:pt idx="108397" formatCode="0.00E+00">
                  <c:v>7.6500000000000003E-5</c:v>
                </c:pt>
                <c:pt idx="108398" formatCode="0.00E+00">
                  <c:v>7.6199999999999995E-5</c:v>
                </c:pt>
                <c:pt idx="108399" formatCode="0.00E+00">
                  <c:v>7.6000000000000004E-5</c:v>
                </c:pt>
                <c:pt idx="108400" formatCode="0.00E+00">
                  <c:v>7.5900000000000002E-5</c:v>
                </c:pt>
                <c:pt idx="108401" formatCode="0.00E+00">
                  <c:v>7.5900000000000002E-5</c:v>
                </c:pt>
                <c:pt idx="108402" formatCode="0.00E+00">
                  <c:v>7.5699999999999997E-5</c:v>
                </c:pt>
                <c:pt idx="108403" formatCode="0.00E+00">
                  <c:v>7.5599999999999994E-5</c:v>
                </c:pt>
                <c:pt idx="108404" formatCode="0.00E+00">
                  <c:v>7.5400000000000003E-5</c:v>
                </c:pt>
                <c:pt idx="108405" formatCode="0.00E+00">
                  <c:v>7.5099999999999996E-5</c:v>
                </c:pt>
                <c:pt idx="108406" formatCode="0.00E+00">
                  <c:v>7.4999999999999993E-5</c:v>
                </c:pt>
                <c:pt idx="108407" formatCode="0.00E+00">
                  <c:v>7.4800000000000002E-5</c:v>
                </c:pt>
                <c:pt idx="108408" formatCode="0.00E+00">
                  <c:v>7.4499999999999995E-5</c:v>
                </c:pt>
                <c:pt idx="108409" formatCode="0.00E+00">
                  <c:v>7.4300000000000004E-5</c:v>
                </c:pt>
                <c:pt idx="108410" formatCode="0.00E+00">
                  <c:v>7.3899999999999994E-5</c:v>
                </c:pt>
                <c:pt idx="108411" formatCode="0.00E+00">
                  <c:v>7.3899999999999994E-5</c:v>
                </c:pt>
                <c:pt idx="108412" formatCode="0.00E+00">
                  <c:v>7.3700000000000002E-5</c:v>
                </c:pt>
                <c:pt idx="108413" formatCode="0.00E+00">
                  <c:v>7.3399999999999995E-5</c:v>
                </c:pt>
                <c:pt idx="108414" formatCode="0.00E+00">
                  <c:v>7.3200000000000004E-5</c:v>
                </c:pt>
                <c:pt idx="108415" formatCode="0.00E+00">
                  <c:v>7.2899999999999997E-5</c:v>
                </c:pt>
                <c:pt idx="108416" formatCode="0.00E+00">
                  <c:v>7.2999999999999999E-5</c:v>
                </c:pt>
                <c:pt idx="108417" formatCode="0.00E+00">
                  <c:v>7.2899999999999997E-5</c:v>
                </c:pt>
                <c:pt idx="108418" formatCode="0.00E+00">
                  <c:v>7.2600000000000003E-5</c:v>
                </c:pt>
                <c:pt idx="108419" formatCode="0.00E+00">
                  <c:v>7.25E-5</c:v>
                </c:pt>
                <c:pt idx="108420" formatCode="0.00E+00">
                  <c:v>7.2600000000000003E-5</c:v>
                </c:pt>
                <c:pt idx="108421" formatCode="0.00E+00">
                  <c:v>7.2399999999999998E-5</c:v>
                </c:pt>
                <c:pt idx="108422" formatCode="0.00E+00">
                  <c:v>7.2299999999999996E-5</c:v>
                </c:pt>
                <c:pt idx="108423" formatCode="0.00E+00">
                  <c:v>7.2299999999999996E-5</c:v>
                </c:pt>
                <c:pt idx="108424" formatCode="0.00E+00">
                  <c:v>7.2100000000000004E-5</c:v>
                </c:pt>
                <c:pt idx="108425" formatCode="0.00E+00">
                  <c:v>7.2000000000000002E-5</c:v>
                </c:pt>
                <c:pt idx="108426" formatCode="0.00E+00">
                  <c:v>7.2100000000000004E-5</c:v>
                </c:pt>
                <c:pt idx="108427" formatCode="0.00E+00">
                  <c:v>7.2200000000000007E-5</c:v>
                </c:pt>
                <c:pt idx="108428" formatCode="0.00E+00">
                  <c:v>7.2100000000000004E-5</c:v>
                </c:pt>
                <c:pt idx="108429" formatCode="0.00E+00">
                  <c:v>7.2100000000000004E-5</c:v>
                </c:pt>
                <c:pt idx="108430" formatCode="0.00E+00">
                  <c:v>7.2200000000000007E-5</c:v>
                </c:pt>
                <c:pt idx="108431" formatCode="0.00E+00">
                  <c:v>7.2200000000000007E-5</c:v>
                </c:pt>
                <c:pt idx="108432" formatCode="0.00E+00">
                  <c:v>7.2299999999999996E-5</c:v>
                </c:pt>
                <c:pt idx="108433" formatCode="0.00E+00">
                  <c:v>7.2200000000000007E-5</c:v>
                </c:pt>
                <c:pt idx="108434" formatCode="0.00E+00">
                  <c:v>7.2000000000000002E-5</c:v>
                </c:pt>
                <c:pt idx="108435" formatCode="0.00E+00">
                  <c:v>7.1899999999999999E-5</c:v>
                </c:pt>
                <c:pt idx="108436" formatCode="0.00E+00">
                  <c:v>7.1899999999999999E-5</c:v>
                </c:pt>
                <c:pt idx="108437" formatCode="0.00E+00">
                  <c:v>7.1799999999999997E-5</c:v>
                </c:pt>
                <c:pt idx="108438" formatCode="0.00E+00">
                  <c:v>7.1699999999999995E-5</c:v>
                </c:pt>
                <c:pt idx="108439" formatCode="0.00E+00">
                  <c:v>7.1699999999999995E-5</c:v>
                </c:pt>
                <c:pt idx="108440" formatCode="0.00E+00">
                  <c:v>7.1400000000000001E-5</c:v>
                </c:pt>
                <c:pt idx="108441" formatCode="0.00E+00">
                  <c:v>7.1600000000000006E-5</c:v>
                </c:pt>
                <c:pt idx="108442" formatCode="0.00E+00">
                  <c:v>7.1699999999999995E-5</c:v>
                </c:pt>
                <c:pt idx="108443" formatCode="0.00E+00">
                  <c:v>7.1500000000000003E-5</c:v>
                </c:pt>
                <c:pt idx="108444" formatCode="0.00E+00">
                  <c:v>7.1600000000000006E-5</c:v>
                </c:pt>
                <c:pt idx="108445" formatCode="0.00E+00">
                  <c:v>7.1500000000000003E-5</c:v>
                </c:pt>
                <c:pt idx="108446" formatCode="0.00E+00">
                  <c:v>7.1400000000000001E-5</c:v>
                </c:pt>
                <c:pt idx="108447" formatCode="0.00E+00">
                  <c:v>7.1299999999999998E-5</c:v>
                </c:pt>
                <c:pt idx="108448" formatCode="0.00E+00">
                  <c:v>7.1400000000000001E-5</c:v>
                </c:pt>
                <c:pt idx="108449" formatCode="0.00E+00">
                  <c:v>7.1199999999999996E-5</c:v>
                </c:pt>
                <c:pt idx="108450" formatCode="0.00E+00">
                  <c:v>7.1199999999999996E-5</c:v>
                </c:pt>
                <c:pt idx="108451" formatCode="0.00E+00">
                  <c:v>7.1299999999999998E-5</c:v>
                </c:pt>
                <c:pt idx="108452" formatCode="0.00E+00">
                  <c:v>7.1199999999999996E-5</c:v>
                </c:pt>
                <c:pt idx="108453" formatCode="0.00E+00">
                  <c:v>7.1299999999999998E-5</c:v>
                </c:pt>
                <c:pt idx="108454" formatCode="0.00E+00">
                  <c:v>7.1199999999999996E-5</c:v>
                </c:pt>
                <c:pt idx="108455" formatCode="0.00E+00">
                  <c:v>7.1299999999999998E-5</c:v>
                </c:pt>
                <c:pt idx="108456" formatCode="0.00E+00">
                  <c:v>7.1400000000000001E-5</c:v>
                </c:pt>
                <c:pt idx="108457" formatCode="0.00E+00">
                  <c:v>7.1299999999999998E-5</c:v>
                </c:pt>
                <c:pt idx="108458" formatCode="0.00E+00">
                  <c:v>7.1400000000000001E-5</c:v>
                </c:pt>
                <c:pt idx="108459" formatCode="0.00E+00">
                  <c:v>7.1400000000000001E-5</c:v>
                </c:pt>
                <c:pt idx="108460" formatCode="0.00E+00">
                  <c:v>7.1299999999999998E-5</c:v>
                </c:pt>
                <c:pt idx="108461" formatCode="0.00E+00">
                  <c:v>7.1299999999999998E-5</c:v>
                </c:pt>
                <c:pt idx="108462" formatCode="0.00E+00">
                  <c:v>7.1199999999999996E-5</c:v>
                </c:pt>
                <c:pt idx="108463" formatCode="0.00E+00">
                  <c:v>7.1199999999999996E-5</c:v>
                </c:pt>
                <c:pt idx="108464" formatCode="0.00E+00">
                  <c:v>7.1299999999999998E-5</c:v>
                </c:pt>
                <c:pt idx="108465" formatCode="0.00E+00">
                  <c:v>7.1199999999999996E-5</c:v>
                </c:pt>
                <c:pt idx="108466" formatCode="0.00E+00">
                  <c:v>7.1099999999999994E-5</c:v>
                </c:pt>
                <c:pt idx="108467" formatCode="0.00E+00">
                  <c:v>7.1199999999999996E-5</c:v>
                </c:pt>
                <c:pt idx="108468" formatCode="0.00E+00">
                  <c:v>7.1199999999999996E-5</c:v>
                </c:pt>
                <c:pt idx="108469" formatCode="0.00E+00">
                  <c:v>7.1099999999999994E-5</c:v>
                </c:pt>
                <c:pt idx="108470" formatCode="0.00E+00">
                  <c:v>7.1099999999999994E-5</c:v>
                </c:pt>
                <c:pt idx="108471" formatCode="0.00E+00">
                  <c:v>7.1199999999999996E-5</c:v>
                </c:pt>
                <c:pt idx="108472" formatCode="0.00E+00">
                  <c:v>7.1199999999999996E-5</c:v>
                </c:pt>
                <c:pt idx="108473" formatCode="0.00E+00">
                  <c:v>7.1199999999999996E-5</c:v>
                </c:pt>
                <c:pt idx="108474" formatCode="0.00E+00">
                  <c:v>7.1299999999999998E-5</c:v>
                </c:pt>
                <c:pt idx="108475" formatCode="0.00E+00">
                  <c:v>7.1199999999999996E-5</c:v>
                </c:pt>
                <c:pt idx="108476" formatCode="0.00E+00">
                  <c:v>7.0900000000000002E-5</c:v>
                </c:pt>
                <c:pt idx="108477" formatCode="0.00E+00">
                  <c:v>7.1099999999999994E-5</c:v>
                </c:pt>
                <c:pt idx="108478" formatCode="0.00E+00">
                  <c:v>7.1199999999999996E-5</c:v>
                </c:pt>
                <c:pt idx="108479" formatCode="0.00E+00">
                  <c:v>7.1000000000000005E-5</c:v>
                </c:pt>
                <c:pt idx="108480" formatCode="0.00E+00">
                  <c:v>7.1000000000000005E-5</c:v>
                </c:pt>
                <c:pt idx="108481" formatCode="0.00E+00">
                  <c:v>7.1000000000000005E-5</c:v>
                </c:pt>
                <c:pt idx="108482" formatCode="0.00E+00">
                  <c:v>7.1000000000000005E-5</c:v>
                </c:pt>
                <c:pt idx="108483" formatCode="0.00E+00">
                  <c:v>7.1000000000000005E-5</c:v>
                </c:pt>
                <c:pt idx="108484" formatCode="0.00E+00">
                  <c:v>7.1199999999999996E-5</c:v>
                </c:pt>
                <c:pt idx="108485" formatCode="0.00E+00">
                  <c:v>7.1099999999999994E-5</c:v>
                </c:pt>
                <c:pt idx="108486" formatCode="0.00E+00">
                  <c:v>7.0900000000000002E-5</c:v>
                </c:pt>
                <c:pt idx="108487" formatCode="0.00E+00">
                  <c:v>7.1000000000000005E-5</c:v>
                </c:pt>
                <c:pt idx="108488" formatCode="0.00E+00">
                  <c:v>7.1000000000000005E-5</c:v>
                </c:pt>
                <c:pt idx="108489" formatCode="0.00E+00">
                  <c:v>7.1000000000000005E-5</c:v>
                </c:pt>
                <c:pt idx="108490" formatCode="0.00E+00">
                  <c:v>7.0900000000000002E-5</c:v>
                </c:pt>
                <c:pt idx="108491" formatCode="0.00E+00">
                  <c:v>7.08E-5</c:v>
                </c:pt>
                <c:pt idx="108492" formatCode="0.00E+00">
                  <c:v>7.0900000000000002E-5</c:v>
                </c:pt>
                <c:pt idx="108493" formatCode="0.00E+00">
                  <c:v>7.0900000000000002E-5</c:v>
                </c:pt>
                <c:pt idx="108494" formatCode="0.00E+00">
                  <c:v>7.0900000000000002E-5</c:v>
                </c:pt>
                <c:pt idx="108495" formatCode="0.00E+00">
                  <c:v>7.08E-5</c:v>
                </c:pt>
                <c:pt idx="108496" formatCode="0.00E+00">
                  <c:v>7.08E-5</c:v>
                </c:pt>
                <c:pt idx="108497" formatCode="0.00E+00">
                  <c:v>7.08E-5</c:v>
                </c:pt>
                <c:pt idx="108498" formatCode="0.00E+00">
                  <c:v>7.08E-5</c:v>
                </c:pt>
                <c:pt idx="108499" formatCode="0.00E+00">
                  <c:v>7.08E-5</c:v>
                </c:pt>
                <c:pt idx="108500" formatCode="0.00E+00">
                  <c:v>7.0699999999999997E-5</c:v>
                </c:pt>
                <c:pt idx="108501" formatCode="0.00E+00">
                  <c:v>7.0599999999999995E-5</c:v>
                </c:pt>
                <c:pt idx="108502" formatCode="0.00E+00">
                  <c:v>7.0699999999999997E-5</c:v>
                </c:pt>
                <c:pt idx="108503" formatCode="0.00E+00">
                  <c:v>7.0699999999999997E-5</c:v>
                </c:pt>
                <c:pt idx="108504" formatCode="0.00E+00">
                  <c:v>7.0599999999999995E-5</c:v>
                </c:pt>
                <c:pt idx="108505" formatCode="0.00E+00">
                  <c:v>7.0599999999999995E-5</c:v>
                </c:pt>
                <c:pt idx="108506" formatCode="0.00E+00">
                  <c:v>7.0400000000000004E-5</c:v>
                </c:pt>
                <c:pt idx="108507" formatCode="0.00E+00">
                  <c:v>7.0500000000000006E-5</c:v>
                </c:pt>
                <c:pt idx="108508" formatCode="0.00E+00">
                  <c:v>7.0500000000000006E-5</c:v>
                </c:pt>
                <c:pt idx="108509" formatCode="0.00E+00">
                  <c:v>7.0500000000000006E-5</c:v>
                </c:pt>
                <c:pt idx="108510" formatCode="0.00E+00">
                  <c:v>7.0400000000000004E-5</c:v>
                </c:pt>
                <c:pt idx="108511" formatCode="0.00E+00">
                  <c:v>7.0500000000000006E-5</c:v>
                </c:pt>
                <c:pt idx="108512" formatCode="0.00E+00">
                  <c:v>7.0699999999999997E-5</c:v>
                </c:pt>
                <c:pt idx="108513" formatCode="0.00E+00">
                  <c:v>7.0500000000000006E-5</c:v>
                </c:pt>
                <c:pt idx="108514" formatCode="0.00E+00">
                  <c:v>7.0300000000000001E-5</c:v>
                </c:pt>
                <c:pt idx="108515" formatCode="0.00E+00">
                  <c:v>7.0400000000000004E-5</c:v>
                </c:pt>
                <c:pt idx="108516" formatCode="0.00E+00">
                  <c:v>7.0300000000000001E-5</c:v>
                </c:pt>
                <c:pt idx="108517" formatCode="0.00E+00">
                  <c:v>7.0400000000000004E-5</c:v>
                </c:pt>
                <c:pt idx="108518" formatCode="0.00E+00">
                  <c:v>7.0400000000000004E-5</c:v>
                </c:pt>
                <c:pt idx="108519" formatCode="0.00E+00">
                  <c:v>7.0300000000000001E-5</c:v>
                </c:pt>
                <c:pt idx="108520" formatCode="0.00E+00">
                  <c:v>7.0199999999999999E-5</c:v>
                </c:pt>
                <c:pt idx="108521" formatCode="0.00E+00">
                  <c:v>7.0099999999999996E-5</c:v>
                </c:pt>
                <c:pt idx="108522" formatCode="0.00E+00">
                  <c:v>7.0199999999999999E-5</c:v>
                </c:pt>
                <c:pt idx="108523" formatCode="0.00E+00">
                  <c:v>7.0099999999999996E-5</c:v>
                </c:pt>
                <c:pt idx="108524" formatCode="0.00E+00">
                  <c:v>7.0199999999999999E-5</c:v>
                </c:pt>
                <c:pt idx="108525" formatCode="0.00E+00">
                  <c:v>7.0199999999999999E-5</c:v>
                </c:pt>
                <c:pt idx="108526" formatCode="0.00E+00">
                  <c:v>6.9999999999999994E-5</c:v>
                </c:pt>
                <c:pt idx="108527" formatCode="0.00E+00">
                  <c:v>7.0099999999999996E-5</c:v>
                </c:pt>
                <c:pt idx="108528" formatCode="0.00E+00">
                  <c:v>6.9900000000000005E-5</c:v>
                </c:pt>
                <c:pt idx="108529" formatCode="0.00E+00">
                  <c:v>6.9900000000000005E-5</c:v>
                </c:pt>
                <c:pt idx="108530" formatCode="0.00E+00">
                  <c:v>6.9900000000000005E-5</c:v>
                </c:pt>
                <c:pt idx="108531" formatCode="0.00E+00">
                  <c:v>6.9800000000000003E-5</c:v>
                </c:pt>
                <c:pt idx="108532" formatCode="0.00E+00">
                  <c:v>6.9800000000000003E-5</c:v>
                </c:pt>
                <c:pt idx="108533" formatCode="0.00E+00">
                  <c:v>6.97E-5</c:v>
                </c:pt>
                <c:pt idx="108534" formatCode="0.00E+00">
                  <c:v>6.97E-5</c:v>
                </c:pt>
                <c:pt idx="108535" formatCode="0.00E+00">
                  <c:v>6.97E-5</c:v>
                </c:pt>
                <c:pt idx="108536" formatCode="0.00E+00">
                  <c:v>6.9599999999999998E-5</c:v>
                </c:pt>
                <c:pt idx="108537" formatCode="0.00E+00">
                  <c:v>6.97E-5</c:v>
                </c:pt>
                <c:pt idx="108538" formatCode="0.00E+00">
                  <c:v>6.9800000000000003E-5</c:v>
                </c:pt>
                <c:pt idx="108539" formatCode="0.00E+00">
                  <c:v>6.97E-5</c:v>
                </c:pt>
                <c:pt idx="108540" formatCode="0.00E+00">
                  <c:v>6.9599999999999998E-5</c:v>
                </c:pt>
                <c:pt idx="108541" formatCode="0.00E+00">
                  <c:v>6.9499999999999995E-5</c:v>
                </c:pt>
                <c:pt idx="108542" formatCode="0.00E+00">
                  <c:v>6.9499999999999995E-5</c:v>
                </c:pt>
                <c:pt idx="108543" formatCode="0.00E+00">
                  <c:v>6.9499999999999995E-5</c:v>
                </c:pt>
                <c:pt idx="108544" formatCode="0.00E+00">
                  <c:v>6.9400000000000006E-5</c:v>
                </c:pt>
                <c:pt idx="108545" formatCode="0.00E+00">
                  <c:v>6.9400000000000006E-5</c:v>
                </c:pt>
                <c:pt idx="108546" formatCode="0.00E+00">
                  <c:v>6.9200000000000002E-5</c:v>
                </c:pt>
                <c:pt idx="108547" formatCode="0.00E+00">
                  <c:v>6.9400000000000006E-5</c:v>
                </c:pt>
                <c:pt idx="108548" formatCode="0.00E+00">
                  <c:v>6.9300000000000004E-5</c:v>
                </c:pt>
                <c:pt idx="108549" formatCode="0.00E+00">
                  <c:v>6.9099999999999999E-5</c:v>
                </c:pt>
                <c:pt idx="108550" formatCode="0.00E+00">
                  <c:v>6.9099999999999999E-5</c:v>
                </c:pt>
                <c:pt idx="108551" formatCode="0.00E+00">
                  <c:v>6.9099999999999999E-5</c:v>
                </c:pt>
                <c:pt idx="108552" formatCode="0.00E+00">
                  <c:v>6.8999999999999997E-5</c:v>
                </c:pt>
                <c:pt idx="108553" formatCode="0.00E+00">
                  <c:v>6.8899999999999994E-5</c:v>
                </c:pt>
                <c:pt idx="108554" formatCode="0.00E+00">
                  <c:v>6.8899999999999994E-5</c:v>
                </c:pt>
                <c:pt idx="108555" formatCode="0.00E+00">
                  <c:v>6.8800000000000005E-5</c:v>
                </c:pt>
                <c:pt idx="108556" formatCode="0.00E+00">
                  <c:v>6.8899999999999994E-5</c:v>
                </c:pt>
                <c:pt idx="108557" formatCode="0.00E+00">
                  <c:v>6.8700000000000003E-5</c:v>
                </c:pt>
                <c:pt idx="108558" formatCode="0.00E+00">
                  <c:v>6.8700000000000003E-5</c:v>
                </c:pt>
                <c:pt idx="108559" formatCode="0.00E+00">
                  <c:v>6.8899999999999994E-5</c:v>
                </c:pt>
                <c:pt idx="108560" formatCode="0.00E+00">
                  <c:v>6.8800000000000005E-5</c:v>
                </c:pt>
                <c:pt idx="108561" formatCode="0.00E+00">
                  <c:v>6.8700000000000003E-5</c:v>
                </c:pt>
                <c:pt idx="108562" formatCode="0.00E+00">
                  <c:v>6.8499999999999998E-5</c:v>
                </c:pt>
                <c:pt idx="108563" formatCode="0.00E+00">
                  <c:v>6.86E-5</c:v>
                </c:pt>
                <c:pt idx="108564" formatCode="0.00E+00">
                  <c:v>6.86E-5</c:v>
                </c:pt>
                <c:pt idx="108565" formatCode="0.00E+00">
                  <c:v>6.8300000000000007E-5</c:v>
                </c:pt>
                <c:pt idx="108566" formatCode="0.00E+00">
                  <c:v>6.8399999999999996E-5</c:v>
                </c:pt>
                <c:pt idx="108567" formatCode="0.00E+00">
                  <c:v>6.8399999999999996E-5</c:v>
                </c:pt>
                <c:pt idx="108568" formatCode="0.00E+00">
                  <c:v>6.8300000000000007E-5</c:v>
                </c:pt>
                <c:pt idx="108569" formatCode="0.00E+00">
                  <c:v>6.8399999999999996E-5</c:v>
                </c:pt>
                <c:pt idx="108570" formatCode="0.00E+00">
                  <c:v>6.8399999999999996E-5</c:v>
                </c:pt>
                <c:pt idx="108571" formatCode="0.00E+00">
                  <c:v>6.8300000000000007E-5</c:v>
                </c:pt>
                <c:pt idx="108572" formatCode="0.00E+00">
                  <c:v>6.8399999999999996E-5</c:v>
                </c:pt>
                <c:pt idx="108573" formatCode="0.00E+00">
                  <c:v>6.8200000000000004E-5</c:v>
                </c:pt>
                <c:pt idx="108574" formatCode="0.00E+00">
                  <c:v>6.7999999999999999E-5</c:v>
                </c:pt>
                <c:pt idx="108575" formatCode="0.00E+00">
                  <c:v>6.7999999999999999E-5</c:v>
                </c:pt>
                <c:pt idx="108576" formatCode="0.00E+00">
                  <c:v>6.7999999999999999E-5</c:v>
                </c:pt>
                <c:pt idx="108577" formatCode="0.00E+00">
                  <c:v>6.8100000000000002E-5</c:v>
                </c:pt>
                <c:pt idx="108578" formatCode="0.00E+00">
                  <c:v>6.8100000000000002E-5</c:v>
                </c:pt>
                <c:pt idx="108579" formatCode="0.00E+00">
                  <c:v>6.7999999999999999E-5</c:v>
                </c:pt>
                <c:pt idx="108580" formatCode="0.00E+00">
                  <c:v>6.7899999999999997E-5</c:v>
                </c:pt>
                <c:pt idx="108581" formatCode="0.00E+00">
                  <c:v>6.7799999999999995E-5</c:v>
                </c:pt>
                <c:pt idx="108582" formatCode="0.00E+00">
                  <c:v>6.7700000000000006E-5</c:v>
                </c:pt>
                <c:pt idx="108583" formatCode="0.00E+00">
                  <c:v>6.7799999999999995E-5</c:v>
                </c:pt>
                <c:pt idx="108584" formatCode="0.00E+00">
                  <c:v>6.7600000000000003E-5</c:v>
                </c:pt>
                <c:pt idx="108585" formatCode="0.00E+00">
                  <c:v>6.7500000000000001E-5</c:v>
                </c:pt>
                <c:pt idx="108586" formatCode="0.00E+00">
                  <c:v>6.7799999999999995E-5</c:v>
                </c:pt>
                <c:pt idx="108587" formatCode="0.00E+00">
                  <c:v>6.7600000000000003E-5</c:v>
                </c:pt>
                <c:pt idx="108588" formatCode="0.00E+00">
                  <c:v>6.7399999999999998E-5</c:v>
                </c:pt>
                <c:pt idx="108589" formatCode="0.00E+00">
                  <c:v>6.7500000000000001E-5</c:v>
                </c:pt>
                <c:pt idx="108590" formatCode="0.00E+00">
                  <c:v>6.7199999999999994E-5</c:v>
                </c:pt>
                <c:pt idx="108591" formatCode="0.00E+00">
                  <c:v>6.7299999999999996E-5</c:v>
                </c:pt>
                <c:pt idx="108592" formatCode="0.00E+00">
                  <c:v>6.7399999999999998E-5</c:v>
                </c:pt>
                <c:pt idx="108593" formatCode="0.00E+00">
                  <c:v>6.7100000000000005E-5</c:v>
                </c:pt>
                <c:pt idx="108594" formatCode="0.00E+00">
                  <c:v>6.7100000000000005E-5</c:v>
                </c:pt>
                <c:pt idx="108595" formatCode="0.00E+00">
                  <c:v>6.7199999999999994E-5</c:v>
                </c:pt>
                <c:pt idx="108596" formatCode="0.00E+00">
                  <c:v>6.7100000000000005E-5</c:v>
                </c:pt>
                <c:pt idx="108597" formatCode="0.00E+00">
                  <c:v>6.7000000000000002E-5</c:v>
                </c:pt>
                <c:pt idx="108598" formatCode="0.00E+00">
                  <c:v>6.7000000000000002E-5</c:v>
                </c:pt>
                <c:pt idx="108599" formatCode="0.00E+00">
                  <c:v>6.69E-5</c:v>
                </c:pt>
                <c:pt idx="108600" formatCode="0.00E+00">
                  <c:v>6.7000000000000002E-5</c:v>
                </c:pt>
                <c:pt idx="108601" formatCode="0.00E+00">
                  <c:v>6.7000000000000002E-5</c:v>
                </c:pt>
                <c:pt idx="108602" formatCode="0.00E+00">
                  <c:v>6.69E-5</c:v>
                </c:pt>
                <c:pt idx="108603" formatCode="0.00E+00">
                  <c:v>6.6799999999999997E-5</c:v>
                </c:pt>
                <c:pt idx="108604" formatCode="0.00E+00">
                  <c:v>6.6500000000000004E-5</c:v>
                </c:pt>
                <c:pt idx="108605" formatCode="0.00E+00">
                  <c:v>6.6699999999999995E-5</c:v>
                </c:pt>
                <c:pt idx="108606" formatCode="0.00E+00">
                  <c:v>6.6600000000000006E-5</c:v>
                </c:pt>
                <c:pt idx="108607" formatCode="0.00E+00">
                  <c:v>6.6500000000000004E-5</c:v>
                </c:pt>
                <c:pt idx="108608" formatCode="0.00E+00">
                  <c:v>6.6600000000000006E-5</c:v>
                </c:pt>
                <c:pt idx="108609" formatCode="0.00E+00">
                  <c:v>6.6400000000000001E-5</c:v>
                </c:pt>
                <c:pt idx="108610" formatCode="0.00E+00">
                  <c:v>6.6600000000000006E-5</c:v>
                </c:pt>
                <c:pt idx="108611" formatCode="0.00E+00">
                  <c:v>6.6500000000000004E-5</c:v>
                </c:pt>
                <c:pt idx="108612" formatCode="0.00E+00">
                  <c:v>6.6299999999999999E-5</c:v>
                </c:pt>
                <c:pt idx="108613" formatCode="0.00E+00">
                  <c:v>6.6199999999999996E-5</c:v>
                </c:pt>
                <c:pt idx="108614" formatCode="0.00E+00">
                  <c:v>6.6099999999999994E-5</c:v>
                </c:pt>
                <c:pt idx="108615" formatCode="0.00E+00">
                  <c:v>6.6299999999999999E-5</c:v>
                </c:pt>
                <c:pt idx="108616" formatCode="0.00E+00">
                  <c:v>6.6099999999999994E-5</c:v>
                </c:pt>
                <c:pt idx="108617" formatCode="0.00E+00">
                  <c:v>6.6099999999999994E-5</c:v>
                </c:pt>
                <c:pt idx="108618" formatCode="0.00E+00">
                  <c:v>6.6199999999999996E-5</c:v>
                </c:pt>
                <c:pt idx="108619" formatCode="0.00E+00">
                  <c:v>6.6000000000000005E-5</c:v>
                </c:pt>
                <c:pt idx="108620" formatCode="0.00E+00">
                  <c:v>6.6099999999999994E-5</c:v>
                </c:pt>
                <c:pt idx="108621" formatCode="0.00E+00">
                  <c:v>6.6000000000000005E-5</c:v>
                </c:pt>
                <c:pt idx="108622" formatCode="0.00E+00">
                  <c:v>6.58E-5</c:v>
                </c:pt>
                <c:pt idx="108623" formatCode="0.00E+00">
                  <c:v>6.5699999999999998E-5</c:v>
                </c:pt>
                <c:pt idx="108624" formatCode="0.00E+00">
                  <c:v>6.5599999999999995E-5</c:v>
                </c:pt>
                <c:pt idx="108625" formatCode="0.00E+00">
                  <c:v>6.5900000000000003E-5</c:v>
                </c:pt>
                <c:pt idx="108626" formatCode="0.00E+00">
                  <c:v>6.58E-5</c:v>
                </c:pt>
                <c:pt idx="108627" formatCode="0.00E+00">
                  <c:v>6.5599999999999995E-5</c:v>
                </c:pt>
                <c:pt idx="108628" formatCode="0.00E+00">
                  <c:v>6.5500000000000006E-5</c:v>
                </c:pt>
                <c:pt idx="108629" formatCode="0.00E+00">
                  <c:v>6.5400000000000004E-5</c:v>
                </c:pt>
                <c:pt idx="108630" formatCode="0.00E+00">
                  <c:v>6.5400000000000004E-5</c:v>
                </c:pt>
                <c:pt idx="108631" formatCode="0.00E+00">
                  <c:v>6.5300000000000002E-5</c:v>
                </c:pt>
                <c:pt idx="108632" formatCode="0.00E+00">
                  <c:v>6.5199999999999999E-5</c:v>
                </c:pt>
                <c:pt idx="108633" formatCode="0.00E+00">
                  <c:v>6.5199999999999999E-5</c:v>
                </c:pt>
                <c:pt idx="108634" formatCode="0.00E+00">
                  <c:v>6.5199999999999999E-5</c:v>
                </c:pt>
                <c:pt idx="108635" formatCode="0.00E+00">
                  <c:v>6.5400000000000004E-5</c:v>
                </c:pt>
                <c:pt idx="108636" formatCode="0.00E+00">
                  <c:v>6.5099999999999997E-5</c:v>
                </c:pt>
                <c:pt idx="108637" formatCode="0.00E+00">
                  <c:v>6.4999999999999994E-5</c:v>
                </c:pt>
                <c:pt idx="108638" formatCode="0.00E+00">
                  <c:v>6.5099999999999997E-5</c:v>
                </c:pt>
                <c:pt idx="108639" formatCode="0.00E+00">
                  <c:v>6.4999999999999994E-5</c:v>
                </c:pt>
                <c:pt idx="108640" formatCode="0.00E+00">
                  <c:v>6.5099999999999997E-5</c:v>
                </c:pt>
                <c:pt idx="108641" formatCode="0.00E+00">
                  <c:v>6.4999999999999994E-5</c:v>
                </c:pt>
                <c:pt idx="108642" formatCode="0.00E+00">
                  <c:v>6.4800000000000003E-5</c:v>
                </c:pt>
                <c:pt idx="108643" formatCode="0.00E+00">
                  <c:v>6.4800000000000003E-5</c:v>
                </c:pt>
                <c:pt idx="108644" formatCode="0.00E+00">
                  <c:v>6.4599999999999998E-5</c:v>
                </c:pt>
                <c:pt idx="108645" formatCode="0.00E+00">
                  <c:v>6.4700000000000001E-5</c:v>
                </c:pt>
                <c:pt idx="108646" formatCode="0.00E+00">
                  <c:v>6.4700000000000001E-5</c:v>
                </c:pt>
                <c:pt idx="108647" formatCode="0.00E+00">
                  <c:v>6.4499999999999996E-5</c:v>
                </c:pt>
                <c:pt idx="108648" formatCode="0.00E+00">
                  <c:v>6.4499999999999996E-5</c:v>
                </c:pt>
                <c:pt idx="108649" formatCode="0.00E+00">
                  <c:v>6.4599999999999998E-5</c:v>
                </c:pt>
                <c:pt idx="108650" formatCode="0.00E+00">
                  <c:v>6.4499999999999996E-5</c:v>
                </c:pt>
                <c:pt idx="108651" formatCode="0.00E+00">
                  <c:v>6.4300000000000004E-5</c:v>
                </c:pt>
                <c:pt idx="108652" formatCode="0.00E+00">
                  <c:v>6.4200000000000002E-5</c:v>
                </c:pt>
                <c:pt idx="108653" formatCode="0.00E+00">
                  <c:v>6.4200000000000002E-5</c:v>
                </c:pt>
                <c:pt idx="108654" formatCode="0.00E+00">
                  <c:v>6.4300000000000004E-5</c:v>
                </c:pt>
                <c:pt idx="108655" formatCode="0.00E+00">
                  <c:v>6.41E-5</c:v>
                </c:pt>
                <c:pt idx="108656" formatCode="0.00E+00">
                  <c:v>6.3999999999999997E-5</c:v>
                </c:pt>
                <c:pt idx="108657" formatCode="0.00E+00">
                  <c:v>6.41E-5</c:v>
                </c:pt>
                <c:pt idx="108658" formatCode="0.00E+00">
                  <c:v>6.3899999999999995E-5</c:v>
                </c:pt>
                <c:pt idx="108659" formatCode="0.00E+00">
                  <c:v>6.3700000000000003E-5</c:v>
                </c:pt>
                <c:pt idx="108660" formatCode="0.00E+00">
                  <c:v>6.3999999999999997E-5</c:v>
                </c:pt>
                <c:pt idx="108661" formatCode="0.00E+00">
                  <c:v>6.3800000000000006E-5</c:v>
                </c:pt>
                <c:pt idx="108662" formatCode="0.00E+00">
                  <c:v>6.3600000000000001E-5</c:v>
                </c:pt>
                <c:pt idx="108663" formatCode="0.00E+00">
                  <c:v>6.3800000000000006E-5</c:v>
                </c:pt>
                <c:pt idx="108664" formatCode="0.00E+00">
                  <c:v>6.3499999999999999E-5</c:v>
                </c:pt>
                <c:pt idx="108665" formatCode="0.00E+00">
                  <c:v>6.3600000000000001E-5</c:v>
                </c:pt>
                <c:pt idx="108666" formatCode="0.00E+00">
                  <c:v>6.3499999999999999E-5</c:v>
                </c:pt>
                <c:pt idx="108667" formatCode="0.00E+00">
                  <c:v>6.3499999999999999E-5</c:v>
                </c:pt>
                <c:pt idx="108668" formatCode="0.00E+00">
                  <c:v>6.3399999999999996E-5</c:v>
                </c:pt>
                <c:pt idx="108669" formatCode="0.00E+00">
                  <c:v>6.3399999999999996E-5</c:v>
                </c:pt>
                <c:pt idx="108670" formatCode="0.00E+00">
                  <c:v>6.3499999999999999E-5</c:v>
                </c:pt>
                <c:pt idx="108671" formatCode="0.00E+00">
                  <c:v>6.3200000000000005E-5</c:v>
                </c:pt>
                <c:pt idx="108672" formatCode="0.00E+00">
                  <c:v>6.3200000000000005E-5</c:v>
                </c:pt>
                <c:pt idx="108673" formatCode="0.00E+00">
                  <c:v>6.3100000000000002E-5</c:v>
                </c:pt>
                <c:pt idx="108674" formatCode="0.00E+00">
                  <c:v>6.3E-5</c:v>
                </c:pt>
                <c:pt idx="108675" formatCode="0.00E+00">
                  <c:v>6.2899999999999997E-5</c:v>
                </c:pt>
                <c:pt idx="108676" formatCode="0.00E+00">
                  <c:v>6.3E-5</c:v>
                </c:pt>
                <c:pt idx="108677" formatCode="0.00E+00">
                  <c:v>6.3E-5</c:v>
                </c:pt>
                <c:pt idx="108678" formatCode="0.00E+00">
                  <c:v>6.2899999999999997E-5</c:v>
                </c:pt>
                <c:pt idx="108679" formatCode="0.00E+00">
                  <c:v>6.2899999999999997E-5</c:v>
                </c:pt>
                <c:pt idx="108680" formatCode="0.00E+00">
                  <c:v>6.2700000000000006E-5</c:v>
                </c:pt>
                <c:pt idx="108681" formatCode="0.00E+00">
                  <c:v>6.2799999999999995E-5</c:v>
                </c:pt>
                <c:pt idx="108682" formatCode="0.00E+00">
                  <c:v>6.2600000000000004E-5</c:v>
                </c:pt>
                <c:pt idx="108683" formatCode="0.00E+00">
                  <c:v>6.2500000000000001E-5</c:v>
                </c:pt>
                <c:pt idx="108684" formatCode="0.00E+00">
                  <c:v>6.2500000000000001E-5</c:v>
                </c:pt>
                <c:pt idx="108685" formatCode="0.00E+00">
                  <c:v>6.2500000000000001E-5</c:v>
                </c:pt>
                <c:pt idx="108686" formatCode="0.00E+00">
                  <c:v>6.2399999999999999E-5</c:v>
                </c:pt>
                <c:pt idx="108687" formatCode="0.00E+00">
                  <c:v>6.2199999999999994E-5</c:v>
                </c:pt>
                <c:pt idx="108688" formatCode="0.00E+00">
                  <c:v>6.2299999999999996E-5</c:v>
                </c:pt>
                <c:pt idx="108689" formatCode="0.00E+00">
                  <c:v>6.2299999999999996E-5</c:v>
                </c:pt>
                <c:pt idx="108690" formatCode="0.00E+00">
                  <c:v>6.2100000000000005E-5</c:v>
                </c:pt>
                <c:pt idx="108691" formatCode="0.00E+00">
                  <c:v>6.2100000000000005E-5</c:v>
                </c:pt>
                <c:pt idx="108692" formatCode="0.00E+00">
                  <c:v>6.2100000000000005E-5</c:v>
                </c:pt>
                <c:pt idx="108693" formatCode="0.00E+00">
                  <c:v>6.2000000000000003E-5</c:v>
                </c:pt>
                <c:pt idx="108694" formatCode="0.00E+00">
                  <c:v>6.19E-5</c:v>
                </c:pt>
                <c:pt idx="108695" formatCode="0.00E+00">
                  <c:v>6.2000000000000003E-5</c:v>
                </c:pt>
                <c:pt idx="108696" formatCode="0.00E+00">
                  <c:v>6.19E-5</c:v>
                </c:pt>
                <c:pt idx="108697" formatCode="0.00E+00">
                  <c:v>6.19E-5</c:v>
                </c:pt>
                <c:pt idx="108698" formatCode="0.00E+00">
                  <c:v>6.1600000000000007E-5</c:v>
                </c:pt>
                <c:pt idx="108699" formatCode="0.00E+00">
                  <c:v>6.1600000000000007E-5</c:v>
                </c:pt>
                <c:pt idx="108700" formatCode="0.00E+00">
                  <c:v>6.1699999999999995E-5</c:v>
                </c:pt>
                <c:pt idx="108701" formatCode="0.00E+00">
                  <c:v>6.1500000000000004E-5</c:v>
                </c:pt>
                <c:pt idx="108702" formatCode="0.00E+00">
                  <c:v>6.1600000000000007E-5</c:v>
                </c:pt>
                <c:pt idx="108703" formatCode="0.00E+00">
                  <c:v>6.1400000000000002E-5</c:v>
                </c:pt>
                <c:pt idx="108704" formatCode="0.00E+00">
                  <c:v>6.1400000000000002E-5</c:v>
                </c:pt>
                <c:pt idx="108705" formatCode="0.00E+00">
                  <c:v>6.1199999999999997E-5</c:v>
                </c:pt>
                <c:pt idx="108706" formatCode="0.00E+00">
                  <c:v>6.1099999999999994E-5</c:v>
                </c:pt>
                <c:pt idx="108707" formatCode="0.00E+00">
                  <c:v>6.1299999999999999E-5</c:v>
                </c:pt>
                <c:pt idx="108708" formatCode="0.00E+00">
                  <c:v>6.1299999999999999E-5</c:v>
                </c:pt>
                <c:pt idx="108709" formatCode="0.00E+00">
                  <c:v>6.1099999999999994E-5</c:v>
                </c:pt>
                <c:pt idx="108710" formatCode="0.00E+00">
                  <c:v>6.0999999999999999E-5</c:v>
                </c:pt>
                <c:pt idx="108711" formatCode="0.00E+00">
                  <c:v>6.1099999999999994E-5</c:v>
                </c:pt>
                <c:pt idx="108712" formatCode="0.00E+00">
                  <c:v>6.0900000000000003E-5</c:v>
                </c:pt>
                <c:pt idx="108713" formatCode="0.00E+00">
                  <c:v>6.0800000000000001E-5</c:v>
                </c:pt>
                <c:pt idx="108714" formatCode="0.00E+00">
                  <c:v>6.0699999999999998E-5</c:v>
                </c:pt>
                <c:pt idx="108715" formatCode="0.00E+00">
                  <c:v>6.0699999999999998E-5</c:v>
                </c:pt>
                <c:pt idx="108716" formatCode="0.00E+00">
                  <c:v>6.0699999999999998E-5</c:v>
                </c:pt>
                <c:pt idx="108717" formatCode="0.00E+00">
                  <c:v>6.0600000000000003E-5</c:v>
                </c:pt>
                <c:pt idx="108718" formatCode="0.00E+00">
                  <c:v>6.0600000000000003E-5</c:v>
                </c:pt>
                <c:pt idx="108719" formatCode="0.00E+00">
                  <c:v>6.0600000000000003E-5</c:v>
                </c:pt>
                <c:pt idx="108720" formatCode="0.00E+00">
                  <c:v>6.05E-5</c:v>
                </c:pt>
                <c:pt idx="108721" formatCode="0.00E+00">
                  <c:v>6.0300000000000002E-5</c:v>
                </c:pt>
                <c:pt idx="108722" formatCode="0.00E+00">
                  <c:v>6.0399999999999998E-5</c:v>
                </c:pt>
                <c:pt idx="108723" formatCode="0.00E+00">
                  <c:v>6.0399999999999998E-5</c:v>
                </c:pt>
                <c:pt idx="108724" formatCode="0.00E+00">
                  <c:v>6.0099999999999997E-5</c:v>
                </c:pt>
                <c:pt idx="108725" formatCode="0.00E+00">
                  <c:v>6.0099999999999997E-5</c:v>
                </c:pt>
                <c:pt idx="108726" formatCode="0.00E+00">
                  <c:v>6.0000000000000002E-5</c:v>
                </c:pt>
                <c:pt idx="108727" formatCode="0.00E+00">
                  <c:v>6.0099999999999997E-5</c:v>
                </c:pt>
                <c:pt idx="108728" formatCode="0.00E+00">
                  <c:v>6.0000000000000002E-5</c:v>
                </c:pt>
                <c:pt idx="108729" formatCode="0.00E+00">
                  <c:v>5.9799999999999997E-5</c:v>
                </c:pt>
                <c:pt idx="108730" formatCode="0.00E+00">
                  <c:v>5.9899999999999999E-5</c:v>
                </c:pt>
                <c:pt idx="108731" formatCode="0.00E+00">
                  <c:v>5.9799999999999997E-5</c:v>
                </c:pt>
                <c:pt idx="108732" formatCode="0.00E+00">
                  <c:v>5.9700000000000001E-5</c:v>
                </c:pt>
                <c:pt idx="108733" formatCode="0.00E+00">
                  <c:v>5.9799999999999997E-5</c:v>
                </c:pt>
                <c:pt idx="108734" formatCode="0.00E+00">
                  <c:v>5.9599999999999999E-5</c:v>
                </c:pt>
                <c:pt idx="108735" formatCode="0.00E+00">
                  <c:v>5.9599999999999999E-5</c:v>
                </c:pt>
                <c:pt idx="108736" formatCode="0.00E+00">
                  <c:v>5.94E-5</c:v>
                </c:pt>
                <c:pt idx="108737" formatCode="0.00E+00">
                  <c:v>5.9500000000000003E-5</c:v>
                </c:pt>
                <c:pt idx="108738" formatCode="0.00E+00">
                  <c:v>5.9500000000000003E-5</c:v>
                </c:pt>
                <c:pt idx="108739" formatCode="0.00E+00">
                  <c:v>5.9200000000000002E-5</c:v>
                </c:pt>
                <c:pt idx="108740" formatCode="0.00E+00">
                  <c:v>5.9299999999999998E-5</c:v>
                </c:pt>
                <c:pt idx="108741" formatCode="0.00E+00">
                  <c:v>5.9299999999999998E-5</c:v>
                </c:pt>
                <c:pt idx="108742" formatCode="0.00E+00">
                  <c:v>5.9200000000000002E-5</c:v>
                </c:pt>
                <c:pt idx="108743" formatCode="0.00E+00">
                  <c:v>5.91E-5</c:v>
                </c:pt>
                <c:pt idx="108744" formatCode="0.00E+00">
                  <c:v>5.8900000000000002E-5</c:v>
                </c:pt>
                <c:pt idx="108745" formatCode="0.00E+00">
                  <c:v>5.8999999999999998E-5</c:v>
                </c:pt>
                <c:pt idx="108746" formatCode="0.00E+00">
                  <c:v>5.8799999999999999E-5</c:v>
                </c:pt>
                <c:pt idx="108747" formatCode="0.00E+00">
                  <c:v>5.8799999999999999E-5</c:v>
                </c:pt>
                <c:pt idx="108748" formatCode="0.00E+00">
                  <c:v>5.8799999999999999E-5</c:v>
                </c:pt>
                <c:pt idx="108749" formatCode="0.00E+00">
                  <c:v>5.8699999999999997E-5</c:v>
                </c:pt>
                <c:pt idx="108750" formatCode="0.00E+00">
                  <c:v>5.8699999999999997E-5</c:v>
                </c:pt>
                <c:pt idx="108751" formatCode="0.00E+00">
                  <c:v>5.8499999999999999E-5</c:v>
                </c:pt>
                <c:pt idx="108752" formatCode="0.00E+00">
                  <c:v>5.8499999999999999E-5</c:v>
                </c:pt>
                <c:pt idx="108753" formatCode="0.00E+00">
                  <c:v>5.8400000000000003E-5</c:v>
                </c:pt>
                <c:pt idx="108754" formatCode="0.00E+00">
                  <c:v>5.8300000000000001E-5</c:v>
                </c:pt>
                <c:pt idx="108755" formatCode="0.00E+00">
                  <c:v>5.8400000000000003E-5</c:v>
                </c:pt>
                <c:pt idx="108756" formatCode="0.00E+00">
                  <c:v>5.8300000000000001E-5</c:v>
                </c:pt>
                <c:pt idx="108757" formatCode="0.00E+00">
                  <c:v>5.8100000000000003E-5</c:v>
                </c:pt>
                <c:pt idx="108758" formatCode="0.00E+00">
                  <c:v>5.8199999999999998E-5</c:v>
                </c:pt>
                <c:pt idx="108759" formatCode="0.00E+00">
                  <c:v>5.8199999999999998E-5</c:v>
                </c:pt>
                <c:pt idx="108760" formatCode="0.00E+00">
                  <c:v>5.7899999999999998E-5</c:v>
                </c:pt>
                <c:pt idx="108761" formatCode="0.00E+00">
                  <c:v>5.7899999999999998E-5</c:v>
                </c:pt>
                <c:pt idx="108762" formatCode="0.00E+00">
                  <c:v>5.7899999999999998E-5</c:v>
                </c:pt>
                <c:pt idx="108763" formatCode="0.00E+00">
                  <c:v>5.7800000000000002E-5</c:v>
                </c:pt>
                <c:pt idx="108764" formatCode="0.00E+00">
                  <c:v>5.7599999999999997E-5</c:v>
                </c:pt>
                <c:pt idx="108765" formatCode="0.00E+00">
                  <c:v>5.7599999999999997E-5</c:v>
                </c:pt>
                <c:pt idx="108766" formatCode="0.00E+00">
                  <c:v>5.77E-5</c:v>
                </c:pt>
                <c:pt idx="108767" formatCode="0.00E+00">
                  <c:v>5.7399999999999999E-5</c:v>
                </c:pt>
                <c:pt idx="108768" formatCode="0.00E+00">
                  <c:v>5.7599999999999997E-5</c:v>
                </c:pt>
                <c:pt idx="108769" formatCode="0.00E+00">
                  <c:v>5.7599999999999997E-5</c:v>
                </c:pt>
                <c:pt idx="108770" formatCode="0.00E+00">
                  <c:v>5.7399999999999999E-5</c:v>
                </c:pt>
                <c:pt idx="108771" formatCode="0.00E+00">
                  <c:v>5.7399999999999999E-5</c:v>
                </c:pt>
                <c:pt idx="108772" formatCode="0.00E+00">
                  <c:v>5.7299999999999997E-5</c:v>
                </c:pt>
                <c:pt idx="108773" formatCode="0.00E+00">
                  <c:v>5.7299999999999997E-5</c:v>
                </c:pt>
                <c:pt idx="108774" formatCode="0.00E+00">
                  <c:v>5.7299999999999997E-5</c:v>
                </c:pt>
                <c:pt idx="108775" formatCode="0.00E+00">
                  <c:v>5.7099999999999999E-5</c:v>
                </c:pt>
                <c:pt idx="108776" formatCode="0.00E+00">
                  <c:v>5.7000000000000003E-5</c:v>
                </c:pt>
                <c:pt idx="108777" formatCode="0.00E+00">
                  <c:v>5.6900000000000001E-5</c:v>
                </c:pt>
                <c:pt idx="108778" formatCode="0.00E+00">
                  <c:v>5.6900000000000001E-5</c:v>
                </c:pt>
                <c:pt idx="108779" formatCode="0.00E+00">
                  <c:v>5.6799999999999998E-5</c:v>
                </c:pt>
                <c:pt idx="108780" formatCode="0.00E+00">
                  <c:v>5.6700000000000003E-5</c:v>
                </c:pt>
                <c:pt idx="108781" formatCode="0.00E+00">
                  <c:v>5.6799999999999998E-5</c:v>
                </c:pt>
                <c:pt idx="108782" formatCode="0.00E+00">
                  <c:v>5.6700000000000003E-5</c:v>
                </c:pt>
                <c:pt idx="108783" formatCode="0.00E+00">
                  <c:v>5.6499999999999998E-5</c:v>
                </c:pt>
                <c:pt idx="108784" formatCode="0.00E+00">
                  <c:v>5.6400000000000002E-5</c:v>
                </c:pt>
                <c:pt idx="108785" formatCode="0.00E+00">
                  <c:v>5.6400000000000002E-5</c:v>
                </c:pt>
                <c:pt idx="108786" formatCode="0.00E+00">
                  <c:v>5.63E-5</c:v>
                </c:pt>
                <c:pt idx="108787" formatCode="0.00E+00">
                  <c:v>5.6400000000000002E-5</c:v>
                </c:pt>
                <c:pt idx="108788" formatCode="0.00E+00">
                  <c:v>5.63E-5</c:v>
                </c:pt>
                <c:pt idx="108789" formatCode="0.00E+00">
                  <c:v>5.6100000000000002E-5</c:v>
                </c:pt>
                <c:pt idx="108790" formatCode="0.00E+00">
                  <c:v>5.6100000000000002E-5</c:v>
                </c:pt>
                <c:pt idx="108791" formatCode="0.00E+00">
                  <c:v>5.6199999999999997E-5</c:v>
                </c:pt>
                <c:pt idx="108792" formatCode="0.00E+00">
                  <c:v>5.6100000000000002E-5</c:v>
                </c:pt>
                <c:pt idx="108793" formatCode="0.00E+00">
                  <c:v>5.6100000000000002E-5</c:v>
                </c:pt>
                <c:pt idx="108794" formatCode="0.00E+00">
                  <c:v>5.5999999999999999E-5</c:v>
                </c:pt>
                <c:pt idx="108795" formatCode="0.00E+00">
                  <c:v>5.5699999999999999E-5</c:v>
                </c:pt>
                <c:pt idx="108796" formatCode="0.00E+00">
                  <c:v>5.5800000000000001E-5</c:v>
                </c:pt>
                <c:pt idx="108797" formatCode="0.00E+00">
                  <c:v>5.5699999999999999E-5</c:v>
                </c:pt>
                <c:pt idx="108798" formatCode="0.00E+00">
                  <c:v>5.5600000000000003E-5</c:v>
                </c:pt>
                <c:pt idx="108799" formatCode="0.00E+00">
                  <c:v>5.5600000000000003E-5</c:v>
                </c:pt>
                <c:pt idx="108800" formatCode="0.00E+00">
                  <c:v>5.5500000000000001E-5</c:v>
                </c:pt>
                <c:pt idx="108801" formatCode="0.00E+00">
                  <c:v>5.5399999999999998E-5</c:v>
                </c:pt>
                <c:pt idx="108802" formatCode="0.00E+00">
                  <c:v>5.5300000000000002E-5</c:v>
                </c:pt>
                <c:pt idx="108803" formatCode="0.00E+00">
                  <c:v>5.5399999999999998E-5</c:v>
                </c:pt>
                <c:pt idx="108804" formatCode="0.00E+00">
                  <c:v>5.5399999999999998E-5</c:v>
                </c:pt>
                <c:pt idx="108805" formatCode="0.00E+00">
                  <c:v>5.52E-5</c:v>
                </c:pt>
                <c:pt idx="108806" formatCode="0.00E+00">
                  <c:v>5.52E-5</c:v>
                </c:pt>
                <c:pt idx="108807" formatCode="0.00E+00">
                  <c:v>5.52E-5</c:v>
                </c:pt>
                <c:pt idx="108808" formatCode="0.00E+00">
                  <c:v>5.49E-5</c:v>
                </c:pt>
                <c:pt idx="108809" formatCode="0.00E+00">
                  <c:v>5.49E-5</c:v>
                </c:pt>
                <c:pt idx="108810" formatCode="0.00E+00">
                  <c:v>5.49E-5</c:v>
                </c:pt>
                <c:pt idx="108811" formatCode="0.00E+00">
                  <c:v>5.4799999999999997E-5</c:v>
                </c:pt>
                <c:pt idx="108812" formatCode="0.00E+00">
                  <c:v>5.4799999999999997E-5</c:v>
                </c:pt>
                <c:pt idx="108813" formatCode="0.00E+00">
                  <c:v>5.4700000000000001E-5</c:v>
                </c:pt>
                <c:pt idx="108814" formatCode="0.00E+00">
                  <c:v>5.4599999999999999E-5</c:v>
                </c:pt>
                <c:pt idx="108815" formatCode="0.00E+00">
                  <c:v>5.4500000000000003E-5</c:v>
                </c:pt>
                <c:pt idx="108816" formatCode="0.00E+00">
                  <c:v>5.4500000000000003E-5</c:v>
                </c:pt>
                <c:pt idx="108817" formatCode="0.00E+00">
                  <c:v>5.4500000000000003E-5</c:v>
                </c:pt>
                <c:pt idx="108818" formatCode="0.00E+00">
                  <c:v>5.4400000000000001E-5</c:v>
                </c:pt>
                <c:pt idx="108819" formatCode="0.00E+00">
                  <c:v>5.4299999999999998E-5</c:v>
                </c:pt>
                <c:pt idx="108820" formatCode="0.00E+00">
                  <c:v>5.4299999999999998E-5</c:v>
                </c:pt>
                <c:pt idx="108821" formatCode="0.00E+00">
                  <c:v>5.4299999999999998E-5</c:v>
                </c:pt>
                <c:pt idx="108822" formatCode="0.00E+00">
                  <c:v>5.41E-5</c:v>
                </c:pt>
                <c:pt idx="108823" formatCode="0.00E+00">
                  <c:v>5.41E-5</c:v>
                </c:pt>
                <c:pt idx="108824" formatCode="0.00E+00">
                  <c:v>5.41E-5</c:v>
                </c:pt>
                <c:pt idx="108825" formatCode="0.00E+00">
                  <c:v>5.38E-5</c:v>
                </c:pt>
                <c:pt idx="108826" formatCode="0.00E+00">
                  <c:v>5.3999999999999998E-5</c:v>
                </c:pt>
                <c:pt idx="108827" formatCode="0.00E+00">
                  <c:v>5.3900000000000002E-5</c:v>
                </c:pt>
                <c:pt idx="108828" formatCode="0.00E+00">
                  <c:v>5.38E-5</c:v>
                </c:pt>
                <c:pt idx="108829" formatCode="0.00E+00">
                  <c:v>5.3699999999999997E-5</c:v>
                </c:pt>
                <c:pt idx="108830" formatCode="0.00E+00">
                  <c:v>5.3600000000000002E-5</c:v>
                </c:pt>
                <c:pt idx="108831" formatCode="0.00E+00">
                  <c:v>5.3600000000000002E-5</c:v>
                </c:pt>
                <c:pt idx="108832" formatCode="0.00E+00">
                  <c:v>5.3399999999999997E-5</c:v>
                </c:pt>
                <c:pt idx="108833" formatCode="0.00E+00">
                  <c:v>5.3399999999999997E-5</c:v>
                </c:pt>
                <c:pt idx="108834" formatCode="0.00E+00">
                  <c:v>5.3300000000000001E-5</c:v>
                </c:pt>
                <c:pt idx="108835" formatCode="0.00E+00">
                  <c:v>5.3300000000000001E-5</c:v>
                </c:pt>
                <c:pt idx="108836" formatCode="0.00E+00">
                  <c:v>5.3399999999999997E-5</c:v>
                </c:pt>
                <c:pt idx="108837" formatCode="0.00E+00">
                  <c:v>5.3000000000000001E-5</c:v>
                </c:pt>
                <c:pt idx="108838" formatCode="0.00E+00">
                  <c:v>5.3000000000000001E-5</c:v>
                </c:pt>
                <c:pt idx="108839" formatCode="0.00E+00">
                  <c:v>5.2899999999999998E-5</c:v>
                </c:pt>
                <c:pt idx="108840" formatCode="0.00E+00">
                  <c:v>5.2899999999999998E-5</c:v>
                </c:pt>
                <c:pt idx="108841" formatCode="0.00E+00">
                  <c:v>5.27E-5</c:v>
                </c:pt>
                <c:pt idx="108842" formatCode="0.00E+00">
                  <c:v>5.27E-5</c:v>
                </c:pt>
                <c:pt idx="108843" formatCode="0.00E+00">
                  <c:v>5.2899999999999998E-5</c:v>
                </c:pt>
                <c:pt idx="108844" formatCode="0.00E+00">
                  <c:v>5.27E-5</c:v>
                </c:pt>
                <c:pt idx="108845" formatCode="0.00E+00">
                  <c:v>5.27E-5</c:v>
                </c:pt>
                <c:pt idx="108846" formatCode="0.00E+00">
                  <c:v>5.2599999999999998E-5</c:v>
                </c:pt>
                <c:pt idx="108847" formatCode="0.00E+00">
                  <c:v>5.2299999999999997E-5</c:v>
                </c:pt>
                <c:pt idx="108848" formatCode="0.00E+00">
                  <c:v>5.2500000000000002E-5</c:v>
                </c:pt>
                <c:pt idx="108849" formatCode="0.00E+00">
                  <c:v>5.24E-5</c:v>
                </c:pt>
                <c:pt idx="108850" formatCode="0.00E+00">
                  <c:v>5.2099999999999999E-5</c:v>
                </c:pt>
                <c:pt idx="108851" formatCode="0.00E+00">
                  <c:v>5.2099999999999999E-5</c:v>
                </c:pt>
                <c:pt idx="108852" formatCode="0.00E+00">
                  <c:v>5.1999999999999997E-5</c:v>
                </c:pt>
                <c:pt idx="108853" formatCode="0.00E+00">
                  <c:v>5.1999999999999997E-5</c:v>
                </c:pt>
                <c:pt idx="108854" formatCode="0.00E+00">
                  <c:v>5.1999999999999997E-5</c:v>
                </c:pt>
                <c:pt idx="108855" formatCode="0.00E+00">
                  <c:v>5.1999999999999997E-5</c:v>
                </c:pt>
                <c:pt idx="108856" formatCode="0.00E+00">
                  <c:v>5.1900000000000001E-5</c:v>
                </c:pt>
                <c:pt idx="108857" formatCode="0.00E+00">
                  <c:v>5.1700000000000003E-5</c:v>
                </c:pt>
                <c:pt idx="108858" formatCode="0.00E+00">
                  <c:v>5.1799999999999999E-5</c:v>
                </c:pt>
                <c:pt idx="108859" formatCode="0.00E+00">
                  <c:v>5.1499999999999998E-5</c:v>
                </c:pt>
                <c:pt idx="108860" formatCode="0.00E+00">
                  <c:v>5.1600000000000001E-5</c:v>
                </c:pt>
                <c:pt idx="108861" formatCode="0.00E+00">
                  <c:v>5.1600000000000001E-5</c:v>
                </c:pt>
                <c:pt idx="108862" formatCode="0.00E+00">
                  <c:v>5.13E-5</c:v>
                </c:pt>
                <c:pt idx="108863" formatCode="0.00E+00">
                  <c:v>5.13E-5</c:v>
                </c:pt>
                <c:pt idx="108864" formatCode="0.00E+00">
                  <c:v>5.1400000000000003E-5</c:v>
                </c:pt>
                <c:pt idx="108865" formatCode="0.00E+00">
                  <c:v>5.13E-5</c:v>
                </c:pt>
                <c:pt idx="108866" formatCode="0.00E+00">
                  <c:v>5.1100000000000002E-5</c:v>
                </c:pt>
                <c:pt idx="108867" formatCode="0.00E+00">
                  <c:v>5.1199999999999998E-5</c:v>
                </c:pt>
                <c:pt idx="108868" formatCode="0.00E+00">
                  <c:v>5.1100000000000002E-5</c:v>
                </c:pt>
                <c:pt idx="108869" formatCode="0.00E+00">
                  <c:v>5.0800000000000002E-5</c:v>
                </c:pt>
                <c:pt idx="108870" formatCode="0.00E+00">
                  <c:v>5.0899999999999997E-5</c:v>
                </c:pt>
                <c:pt idx="108871" formatCode="0.00E+00">
                  <c:v>5.0899999999999997E-5</c:v>
                </c:pt>
                <c:pt idx="108872" formatCode="0.00E+00">
                  <c:v>5.0800000000000002E-5</c:v>
                </c:pt>
                <c:pt idx="108873" formatCode="0.00E+00">
                  <c:v>5.0800000000000002E-5</c:v>
                </c:pt>
                <c:pt idx="108874" formatCode="0.00E+00">
                  <c:v>5.0599999999999997E-5</c:v>
                </c:pt>
                <c:pt idx="108875" formatCode="0.00E+00">
                  <c:v>5.0699999999999999E-5</c:v>
                </c:pt>
                <c:pt idx="108876" formatCode="0.00E+00">
                  <c:v>5.0599999999999997E-5</c:v>
                </c:pt>
                <c:pt idx="108877" formatCode="0.00E+00">
                  <c:v>5.0500000000000001E-5</c:v>
                </c:pt>
                <c:pt idx="108878" formatCode="0.00E+00">
                  <c:v>5.0500000000000001E-5</c:v>
                </c:pt>
                <c:pt idx="108879" formatCode="0.00E+00">
                  <c:v>5.02E-5</c:v>
                </c:pt>
                <c:pt idx="108880" formatCode="0.00E+00">
                  <c:v>5.02E-5</c:v>
                </c:pt>
                <c:pt idx="108881" formatCode="0.00E+00">
                  <c:v>5.0300000000000003E-5</c:v>
                </c:pt>
                <c:pt idx="108882" formatCode="0.00E+00">
                  <c:v>5.0099999999999998E-5</c:v>
                </c:pt>
                <c:pt idx="108883" formatCode="0.00E+00">
                  <c:v>5.0000000000000002E-5</c:v>
                </c:pt>
                <c:pt idx="108884" formatCode="0.00E+00">
                  <c:v>5.0000000000000002E-5</c:v>
                </c:pt>
                <c:pt idx="108885" formatCode="0.00E+00">
                  <c:v>5.0000000000000002E-5</c:v>
                </c:pt>
                <c:pt idx="108886" formatCode="0.00E+00">
                  <c:v>4.99E-5</c:v>
                </c:pt>
                <c:pt idx="108887" formatCode="0.00E+00">
                  <c:v>4.9700000000000002E-5</c:v>
                </c:pt>
                <c:pt idx="108888" formatCode="0.00E+00">
                  <c:v>4.99E-5</c:v>
                </c:pt>
                <c:pt idx="108889" formatCode="0.00E+00">
                  <c:v>4.9799999999999998E-5</c:v>
                </c:pt>
                <c:pt idx="108890" formatCode="0.00E+00">
                  <c:v>4.9499999999999997E-5</c:v>
                </c:pt>
                <c:pt idx="108891" formatCode="0.00E+00">
                  <c:v>4.9499999999999997E-5</c:v>
                </c:pt>
                <c:pt idx="108892" formatCode="0.00E+00">
                  <c:v>4.9499999999999997E-5</c:v>
                </c:pt>
                <c:pt idx="108893" formatCode="0.00E+00">
                  <c:v>4.9400000000000001E-5</c:v>
                </c:pt>
                <c:pt idx="108894" formatCode="0.00E+00">
                  <c:v>4.9299999999999999E-5</c:v>
                </c:pt>
                <c:pt idx="108895" formatCode="0.00E+00">
                  <c:v>4.9299999999999999E-5</c:v>
                </c:pt>
                <c:pt idx="108896" formatCode="0.00E+00">
                  <c:v>4.9200000000000003E-5</c:v>
                </c:pt>
                <c:pt idx="108897" formatCode="0.00E+00">
                  <c:v>4.9100000000000001E-5</c:v>
                </c:pt>
                <c:pt idx="108898" formatCode="0.00E+00">
                  <c:v>4.8999999999999998E-5</c:v>
                </c:pt>
                <c:pt idx="108899" formatCode="0.00E+00">
                  <c:v>4.8900000000000003E-5</c:v>
                </c:pt>
                <c:pt idx="108900" formatCode="0.00E+00">
                  <c:v>4.88E-5</c:v>
                </c:pt>
                <c:pt idx="108901" formatCode="0.00E+00">
                  <c:v>4.88E-5</c:v>
                </c:pt>
                <c:pt idx="108902" formatCode="0.00E+00">
                  <c:v>4.8699999999999998E-5</c:v>
                </c:pt>
                <c:pt idx="108903" formatCode="0.00E+00">
                  <c:v>4.8600000000000002E-5</c:v>
                </c:pt>
                <c:pt idx="108904" formatCode="0.00E+00">
                  <c:v>4.85E-5</c:v>
                </c:pt>
                <c:pt idx="108905" formatCode="0.00E+00">
                  <c:v>4.8399999999999997E-5</c:v>
                </c:pt>
                <c:pt idx="108906" formatCode="0.00E+00">
                  <c:v>4.85E-5</c:v>
                </c:pt>
                <c:pt idx="108907" formatCode="0.00E+00">
                  <c:v>4.85E-5</c:v>
                </c:pt>
                <c:pt idx="108908" formatCode="0.00E+00">
                  <c:v>4.8300000000000002E-5</c:v>
                </c:pt>
                <c:pt idx="108909" formatCode="0.00E+00">
                  <c:v>4.8300000000000002E-5</c:v>
                </c:pt>
                <c:pt idx="108910" formatCode="0.00E+00">
                  <c:v>4.8199999999999999E-5</c:v>
                </c:pt>
                <c:pt idx="108911" formatCode="0.00E+00">
                  <c:v>4.8099999999999997E-5</c:v>
                </c:pt>
                <c:pt idx="108912" formatCode="0.00E+00">
                  <c:v>4.8199999999999999E-5</c:v>
                </c:pt>
                <c:pt idx="108913" formatCode="0.00E+00">
                  <c:v>4.8000000000000001E-5</c:v>
                </c:pt>
                <c:pt idx="108914" formatCode="0.00E+00">
                  <c:v>4.7800000000000003E-5</c:v>
                </c:pt>
                <c:pt idx="108915" formatCode="0.00E+00">
                  <c:v>4.7899999999999999E-5</c:v>
                </c:pt>
                <c:pt idx="108916" formatCode="0.00E+00">
                  <c:v>4.7700000000000001E-5</c:v>
                </c:pt>
                <c:pt idx="108917" formatCode="0.00E+00">
                  <c:v>4.7500000000000003E-5</c:v>
                </c:pt>
                <c:pt idx="108918" formatCode="0.00E+00">
                  <c:v>4.7700000000000001E-5</c:v>
                </c:pt>
                <c:pt idx="108919" formatCode="0.00E+00">
                  <c:v>4.7700000000000001E-5</c:v>
                </c:pt>
                <c:pt idx="108920" formatCode="0.00E+00">
                  <c:v>4.7500000000000003E-5</c:v>
                </c:pt>
                <c:pt idx="108921" formatCode="0.00E+00">
                  <c:v>4.7500000000000003E-5</c:v>
                </c:pt>
                <c:pt idx="108922" formatCode="0.00E+00">
                  <c:v>4.7299999999999998E-5</c:v>
                </c:pt>
                <c:pt idx="108923" formatCode="0.00E+00">
                  <c:v>4.7200000000000002E-5</c:v>
                </c:pt>
                <c:pt idx="108924" formatCode="0.00E+00">
                  <c:v>4.71E-5</c:v>
                </c:pt>
                <c:pt idx="108925" formatCode="0.00E+00">
                  <c:v>4.71E-5</c:v>
                </c:pt>
                <c:pt idx="108926" formatCode="0.00E+00">
                  <c:v>4.7200000000000002E-5</c:v>
                </c:pt>
                <c:pt idx="108927" formatCode="0.00E+00">
                  <c:v>4.6999999999999997E-5</c:v>
                </c:pt>
                <c:pt idx="108928" formatCode="0.00E+00">
                  <c:v>4.6999999999999997E-5</c:v>
                </c:pt>
                <c:pt idx="108929" formatCode="0.00E+00">
                  <c:v>4.6900000000000002E-5</c:v>
                </c:pt>
                <c:pt idx="108930" formatCode="0.00E+00">
                  <c:v>4.6699999999999997E-5</c:v>
                </c:pt>
                <c:pt idx="108931" formatCode="0.00E+00">
                  <c:v>4.6900000000000002E-5</c:v>
                </c:pt>
                <c:pt idx="108932" formatCode="0.00E+00">
                  <c:v>4.6600000000000001E-5</c:v>
                </c:pt>
                <c:pt idx="108933" formatCode="0.00E+00">
                  <c:v>4.6400000000000003E-5</c:v>
                </c:pt>
                <c:pt idx="108934" formatCode="0.00E+00">
                  <c:v>4.6499999999999999E-5</c:v>
                </c:pt>
                <c:pt idx="108935" formatCode="0.00E+00">
                  <c:v>4.6300000000000001E-5</c:v>
                </c:pt>
                <c:pt idx="108936" formatCode="0.00E+00">
                  <c:v>4.6400000000000003E-5</c:v>
                </c:pt>
                <c:pt idx="108937" formatCode="0.00E+00">
                  <c:v>4.6199999999999998E-5</c:v>
                </c:pt>
                <c:pt idx="108938" formatCode="0.00E+00">
                  <c:v>4.6199999999999998E-5</c:v>
                </c:pt>
                <c:pt idx="108939" formatCode="0.00E+00">
                  <c:v>4.6199999999999998E-5</c:v>
                </c:pt>
                <c:pt idx="108940" formatCode="0.00E+00">
                  <c:v>4.5899999999999998E-5</c:v>
                </c:pt>
                <c:pt idx="108941" formatCode="0.00E+00">
                  <c:v>4.6E-5</c:v>
                </c:pt>
                <c:pt idx="108942" formatCode="0.00E+00">
                  <c:v>4.6E-5</c:v>
                </c:pt>
                <c:pt idx="108943" formatCode="0.00E+00">
                  <c:v>4.57E-5</c:v>
                </c:pt>
                <c:pt idx="108944" formatCode="0.00E+00">
                  <c:v>4.5800000000000002E-5</c:v>
                </c:pt>
                <c:pt idx="108945" formatCode="0.00E+00">
                  <c:v>4.5800000000000002E-5</c:v>
                </c:pt>
                <c:pt idx="108946" formatCode="0.00E+00">
                  <c:v>4.5599999999999997E-5</c:v>
                </c:pt>
                <c:pt idx="108947" formatCode="0.00E+00">
                  <c:v>4.5599999999999997E-5</c:v>
                </c:pt>
                <c:pt idx="108948" formatCode="0.00E+00">
                  <c:v>4.5500000000000001E-5</c:v>
                </c:pt>
                <c:pt idx="108949" formatCode="0.00E+00">
                  <c:v>4.5500000000000001E-5</c:v>
                </c:pt>
                <c:pt idx="108950" formatCode="0.00E+00">
                  <c:v>4.5399999999999999E-5</c:v>
                </c:pt>
                <c:pt idx="108951" formatCode="0.00E+00">
                  <c:v>4.5200000000000001E-5</c:v>
                </c:pt>
                <c:pt idx="108952" formatCode="0.00E+00">
                  <c:v>4.5300000000000003E-5</c:v>
                </c:pt>
                <c:pt idx="108953" formatCode="0.00E+00">
                  <c:v>4.5200000000000001E-5</c:v>
                </c:pt>
                <c:pt idx="108954" formatCode="0.00E+00">
                  <c:v>4.5099999999999998E-5</c:v>
                </c:pt>
                <c:pt idx="108955" formatCode="0.00E+00">
                  <c:v>4.5000000000000003E-5</c:v>
                </c:pt>
                <c:pt idx="108956" formatCode="0.00E+00">
                  <c:v>4.49E-5</c:v>
                </c:pt>
                <c:pt idx="108957" formatCode="0.00E+00">
                  <c:v>4.49E-5</c:v>
                </c:pt>
                <c:pt idx="108958" formatCode="0.00E+00">
                  <c:v>4.49E-5</c:v>
                </c:pt>
                <c:pt idx="108959" formatCode="0.00E+00">
                  <c:v>4.4799999999999998E-5</c:v>
                </c:pt>
                <c:pt idx="108960" formatCode="0.00E+00">
                  <c:v>4.4700000000000002E-5</c:v>
                </c:pt>
                <c:pt idx="108961" formatCode="0.00E+00">
                  <c:v>4.4700000000000002E-5</c:v>
                </c:pt>
                <c:pt idx="108962" formatCode="0.00E+00">
                  <c:v>4.4499999999999997E-5</c:v>
                </c:pt>
                <c:pt idx="108963" formatCode="0.00E+00">
                  <c:v>4.4499999999999997E-5</c:v>
                </c:pt>
                <c:pt idx="108964" formatCode="0.00E+00">
                  <c:v>4.4400000000000002E-5</c:v>
                </c:pt>
                <c:pt idx="108965" formatCode="0.00E+00">
                  <c:v>4.4100000000000001E-5</c:v>
                </c:pt>
                <c:pt idx="108966" formatCode="0.00E+00">
                  <c:v>4.4100000000000001E-5</c:v>
                </c:pt>
                <c:pt idx="108967" formatCode="0.00E+00">
                  <c:v>4.4100000000000001E-5</c:v>
                </c:pt>
                <c:pt idx="108968" formatCode="0.00E+00">
                  <c:v>4.3999999999999999E-5</c:v>
                </c:pt>
                <c:pt idx="108969" formatCode="0.00E+00">
                  <c:v>4.3900000000000003E-5</c:v>
                </c:pt>
                <c:pt idx="108970" formatCode="0.00E+00">
                  <c:v>4.3900000000000003E-5</c:v>
                </c:pt>
                <c:pt idx="108971" formatCode="0.00E+00">
                  <c:v>4.3900000000000003E-5</c:v>
                </c:pt>
                <c:pt idx="108972" formatCode="0.00E+00">
                  <c:v>4.3699999999999998E-5</c:v>
                </c:pt>
                <c:pt idx="108973" formatCode="0.00E+00">
                  <c:v>4.3699999999999998E-5</c:v>
                </c:pt>
                <c:pt idx="108974" formatCode="0.00E+00">
                  <c:v>4.3600000000000003E-5</c:v>
                </c:pt>
                <c:pt idx="108975" formatCode="0.00E+00">
                  <c:v>4.35E-5</c:v>
                </c:pt>
                <c:pt idx="108976" formatCode="0.00E+00">
                  <c:v>4.35E-5</c:v>
                </c:pt>
                <c:pt idx="108977" formatCode="0.00E+00">
                  <c:v>4.3399999999999998E-5</c:v>
                </c:pt>
                <c:pt idx="108978" formatCode="0.00E+00">
                  <c:v>4.3099999999999997E-5</c:v>
                </c:pt>
                <c:pt idx="108979" formatCode="0.00E+00">
                  <c:v>4.32E-5</c:v>
                </c:pt>
                <c:pt idx="108980" formatCode="0.00E+00">
                  <c:v>4.32E-5</c:v>
                </c:pt>
                <c:pt idx="108981" formatCode="0.00E+00">
                  <c:v>4.3000000000000002E-5</c:v>
                </c:pt>
                <c:pt idx="108982" formatCode="0.00E+00">
                  <c:v>4.3000000000000002E-5</c:v>
                </c:pt>
                <c:pt idx="108983" formatCode="0.00E+00">
                  <c:v>4.3000000000000002E-5</c:v>
                </c:pt>
                <c:pt idx="108984" formatCode="0.00E+00">
                  <c:v>4.2799999999999997E-5</c:v>
                </c:pt>
                <c:pt idx="108985" formatCode="0.00E+00">
                  <c:v>4.2799999999999997E-5</c:v>
                </c:pt>
                <c:pt idx="108986" formatCode="0.00E+00">
                  <c:v>4.2700000000000001E-5</c:v>
                </c:pt>
                <c:pt idx="108987" formatCode="0.00E+00">
                  <c:v>4.2599999999999999E-5</c:v>
                </c:pt>
                <c:pt idx="108988" formatCode="0.00E+00">
                  <c:v>4.2599999999999999E-5</c:v>
                </c:pt>
                <c:pt idx="108989" formatCode="0.00E+00">
                  <c:v>4.2500000000000003E-5</c:v>
                </c:pt>
                <c:pt idx="108990" formatCode="0.00E+00">
                  <c:v>4.2400000000000001E-5</c:v>
                </c:pt>
                <c:pt idx="108991" formatCode="0.00E+00">
                  <c:v>4.2400000000000001E-5</c:v>
                </c:pt>
                <c:pt idx="108992" formatCode="0.00E+00">
                  <c:v>4.2299999999999998E-5</c:v>
                </c:pt>
                <c:pt idx="108993" formatCode="0.00E+00">
                  <c:v>4.2200000000000003E-5</c:v>
                </c:pt>
                <c:pt idx="108994" formatCode="0.00E+00">
                  <c:v>4.21E-5</c:v>
                </c:pt>
                <c:pt idx="108995" formatCode="0.00E+00">
                  <c:v>4.21E-5</c:v>
                </c:pt>
                <c:pt idx="108996" formatCode="0.00E+00">
                  <c:v>4.1999999999999998E-5</c:v>
                </c:pt>
                <c:pt idx="108997" formatCode="0.00E+00">
                  <c:v>4.1900000000000002E-5</c:v>
                </c:pt>
                <c:pt idx="108998" formatCode="0.00E+00">
                  <c:v>4.18E-5</c:v>
                </c:pt>
                <c:pt idx="108999" formatCode="0.00E+00">
                  <c:v>4.18E-5</c:v>
                </c:pt>
                <c:pt idx="109000" formatCode="0.00E+00">
                  <c:v>4.1699999999999997E-5</c:v>
                </c:pt>
                <c:pt idx="109001" formatCode="0.00E+00">
                  <c:v>4.1600000000000002E-5</c:v>
                </c:pt>
                <c:pt idx="109002" formatCode="0.00E+00">
                  <c:v>4.1600000000000002E-5</c:v>
                </c:pt>
                <c:pt idx="109003" formatCode="0.00E+00">
                  <c:v>4.1600000000000002E-5</c:v>
                </c:pt>
                <c:pt idx="109004" formatCode="0.00E+00">
                  <c:v>4.1399999999999997E-5</c:v>
                </c:pt>
                <c:pt idx="109005" formatCode="0.00E+00">
                  <c:v>4.1600000000000002E-5</c:v>
                </c:pt>
                <c:pt idx="109006" formatCode="0.00E+00">
                  <c:v>4.1399999999999997E-5</c:v>
                </c:pt>
                <c:pt idx="109007" formatCode="0.00E+00">
                  <c:v>4.1100000000000003E-5</c:v>
                </c:pt>
                <c:pt idx="109008" formatCode="0.00E+00">
                  <c:v>4.1300000000000001E-5</c:v>
                </c:pt>
                <c:pt idx="109009" formatCode="0.00E+00">
                  <c:v>4.1E-5</c:v>
                </c:pt>
                <c:pt idx="109010" formatCode="0.00E+00">
                  <c:v>4.0899999999999998E-5</c:v>
                </c:pt>
                <c:pt idx="109011" formatCode="0.00E+00">
                  <c:v>4.0800000000000002E-5</c:v>
                </c:pt>
                <c:pt idx="109012" formatCode="0.00E+00">
                  <c:v>4.0899999999999998E-5</c:v>
                </c:pt>
                <c:pt idx="109013" formatCode="0.00E+00">
                  <c:v>4.0899999999999998E-5</c:v>
                </c:pt>
                <c:pt idx="109014" formatCode="0.00E+00">
                  <c:v>4.0599999999999998E-5</c:v>
                </c:pt>
                <c:pt idx="109015" formatCode="0.00E+00">
                  <c:v>4.0599999999999998E-5</c:v>
                </c:pt>
                <c:pt idx="109016" formatCode="0.00E+00">
                  <c:v>4.0599999999999998E-5</c:v>
                </c:pt>
                <c:pt idx="109017" formatCode="0.00E+00">
                  <c:v>4.0399999999999999E-5</c:v>
                </c:pt>
                <c:pt idx="109018" formatCode="0.00E+00">
                  <c:v>4.0399999999999999E-5</c:v>
                </c:pt>
                <c:pt idx="109019" formatCode="0.00E+00">
                  <c:v>4.0399999999999999E-5</c:v>
                </c:pt>
                <c:pt idx="109020" formatCode="0.00E+00">
                  <c:v>4.0200000000000001E-5</c:v>
                </c:pt>
                <c:pt idx="109021" formatCode="0.00E+00">
                  <c:v>4.0099999999999999E-5</c:v>
                </c:pt>
                <c:pt idx="109022" formatCode="0.00E+00">
                  <c:v>4.0200000000000001E-5</c:v>
                </c:pt>
                <c:pt idx="109023" formatCode="0.00E+00">
                  <c:v>4.0099999999999999E-5</c:v>
                </c:pt>
                <c:pt idx="109024" formatCode="0.00E+00">
                  <c:v>3.9900000000000001E-5</c:v>
                </c:pt>
                <c:pt idx="109025" formatCode="0.00E+00">
                  <c:v>3.9799999999999998E-5</c:v>
                </c:pt>
                <c:pt idx="109026" formatCode="0.00E+00">
                  <c:v>3.9900000000000001E-5</c:v>
                </c:pt>
                <c:pt idx="109027" formatCode="0.00E+00">
                  <c:v>3.9799999999999998E-5</c:v>
                </c:pt>
                <c:pt idx="109028" formatCode="0.00E+00">
                  <c:v>3.96E-5</c:v>
                </c:pt>
                <c:pt idx="109029" formatCode="0.00E+00">
                  <c:v>3.96E-5</c:v>
                </c:pt>
                <c:pt idx="109030" formatCode="0.00E+00">
                  <c:v>3.9400000000000002E-5</c:v>
                </c:pt>
                <c:pt idx="109031" formatCode="0.00E+00">
                  <c:v>3.9400000000000002E-5</c:v>
                </c:pt>
                <c:pt idx="109032" formatCode="0.00E+00">
                  <c:v>3.93E-5</c:v>
                </c:pt>
                <c:pt idx="109033" formatCode="0.00E+00">
                  <c:v>3.9199999999999997E-5</c:v>
                </c:pt>
                <c:pt idx="109034" formatCode="0.00E+00">
                  <c:v>3.93E-5</c:v>
                </c:pt>
                <c:pt idx="109035" formatCode="0.00E+00">
                  <c:v>3.9100000000000002E-5</c:v>
                </c:pt>
                <c:pt idx="109036" formatCode="0.00E+00">
                  <c:v>3.9100000000000002E-5</c:v>
                </c:pt>
                <c:pt idx="109037" formatCode="0.00E+00">
                  <c:v>3.9100000000000002E-5</c:v>
                </c:pt>
                <c:pt idx="109038" formatCode="0.00E+00">
                  <c:v>3.8800000000000001E-5</c:v>
                </c:pt>
                <c:pt idx="109039" formatCode="0.00E+00">
                  <c:v>3.8899999999999997E-5</c:v>
                </c:pt>
                <c:pt idx="109040" formatCode="0.00E+00">
                  <c:v>3.8800000000000001E-5</c:v>
                </c:pt>
                <c:pt idx="109041" formatCode="0.00E+00">
                  <c:v>3.8500000000000001E-5</c:v>
                </c:pt>
                <c:pt idx="109042" formatCode="0.00E+00">
                  <c:v>3.8300000000000003E-5</c:v>
                </c:pt>
                <c:pt idx="109043" formatCode="0.00E+00">
                  <c:v>3.8500000000000001E-5</c:v>
                </c:pt>
                <c:pt idx="109044" formatCode="0.00E+00">
                  <c:v>3.8600000000000003E-5</c:v>
                </c:pt>
                <c:pt idx="109045" formatCode="0.00E+00">
                  <c:v>3.8399999999999998E-5</c:v>
                </c:pt>
                <c:pt idx="109046" formatCode="0.00E+00">
                  <c:v>3.82E-5</c:v>
                </c:pt>
                <c:pt idx="109047" formatCode="0.00E+00">
                  <c:v>3.82E-5</c:v>
                </c:pt>
                <c:pt idx="109048" formatCode="0.00E+00">
                  <c:v>3.8099999999999998E-5</c:v>
                </c:pt>
                <c:pt idx="109049" formatCode="0.00E+00">
                  <c:v>3.8000000000000002E-5</c:v>
                </c:pt>
                <c:pt idx="109050" formatCode="0.00E+00">
                  <c:v>3.8099999999999998E-5</c:v>
                </c:pt>
                <c:pt idx="109051" formatCode="0.00E+00">
                  <c:v>3.79E-5</c:v>
                </c:pt>
                <c:pt idx="109052" formatCode="0.00E+00">
                  <c:v>3.79E-5</c:v>
                </c:pt>
                <c:pt idx="109053" formatCode="0.00E+00">
                  <c:v>3.7799999999999997E-5</c:v>
                </c:pt>
                <c:pt idx="109054" formatCode="0.00E+00">
                  <c:v>3.7599999999999999E-5</c:v>
                </c:pt>
                <c:pt idx="109055" formatCode="0.00E+00">
                  <c:v>3.7599999999999999E-5</c:v>
                </c:pt>
                <c:pt idx="109056" formatCode="0.00E+00">
                  <c:v>3.7400000000000001E-5</c:v>
                </c:pt>
                <c:pt idx="109057" formatCode="0.00E+00">
                  <c:v>3.7400000000000001E-5</c:v>
                </c:pt>
                <c:pt idx="109058" formatCode="0.00E+00">
                  <c:v>3.7200000000000003E-5</c:v>
                </c:pt>
                <c:pt idx="109059" formatCode="0.00E+00">
                  <c:v>3.7299999999999999E-5</c:v>
                </c:pt>
                <c:pt idx="109060" formatCode="0.00E+00">
                  <c:v>3.7200000000000003E-5</c:v>
                </c:pt>
                <c:pt idx="109061" formatCode="0.00E+00">
                  <c:v>3.6999999999999998E-5</c:v>
                </c:pt>
                <c:pt idx="109062" formatCode="0.00E+00">
                  <c:v>3.6999999999999998E-5</c:v>
                </c:pt>
                <c:pt idx="109063" formatCode="0.00E+00">
                  <c:v>3.68E-5</c:v>
                </c:pt>
                <c:pt idx="109064" formatCode="0.00E+00">
                  <c:v>3.6900000000000002E-5</c:v>
                </c:pt>
                <c:pt idx="109065" formatCode="0.00E+00">
                  <c:v>3.68E-5</c:v>
                </c:pt>
                <c:pt idx="109066" formatCode="0.00E+00">
                  <c:v>3.6699999999999998E-5</c:v>
                </c:pt>
                <c:pt idx="109067" formatCode="0.00E+00">
                  <c:v>3.6600000000000002E-5</c:v>
                </c:pt>
                <c:pt idx="109068" formatCode="0.00E+00">
                  <c:v>3.6600000000000002E-5</c:v>
                </c:pt>
                <c:pt idx="109069" formatCode="0.00E+00">
                  <c:v>3.6600000000000002E-5</c:v>
                </c:pt>
                <c:pt idx="109070" formatCode="0.00E+00">
                  <c:v>3.6399999999999997E-5</c:v>
                </c:pt>
                <c:pt idx="109071" formatCode="0.00E+00">
                  <c:v>3.6300000000000001E-5</c:v>
                </c:pt>
                <c:pt idx="109072" formatCode="0.00E+00">
                  <c:v>3.6300000000000001E-5</c:v>
                </c:pt>
                <c:pt idx="109073" formatCode="0.00E+00">
                  <c:v>3.6199999999999999E-5</c:v>
                </c:pt>
                <c:pt idx="109074" formatCode="0.00E+00">
                  <c:v>3.6000000000000001E-5</c:v>
                </c:pt>
                <c:pt idx="109075" formatCode="0.00E+00">
                  <c:v>3.5899999999999998E-5</c:v>
                </c:pt>
                <c:pt idx="109076" formatCode="0.00E+00">
                  <c:v>3.5899999999999998E-5</c:v>
                </c:pt>
                <c:pt idx="109077" formatCode="0.00E+00">
                  <c:v>3.5800000000000003E-5</c:v>
                </c:pt>
                <c:pt idx="109078" formatCode="0.00E+00">
                  <c:v>3.5800000000000003E-5</c:v>
                </c:pt>
                <c:pt idx="109079" formatCode="0.00E+00">
                  <c:v>3.57E-5</c:v>
                </c:pt>
                <c:pt idx="109080" formatCode="0.00E+00">
                  <c:v>3.5599999999999998E-5</c:v>
                </c:pt>
                <c:pt idx="109081" formatCode="0.00E+00">
                  <c:v>3.54E-5</c:v>
                </c:pt>
                <c:pt idx="109082" formatCode="0.00E+00">
                  <c:v>3.54E-5</c:v>
                </c:pt>
                <c:pt idx="109083" formatCode="0.00E+00">
                  <c:v>3.5299999999999997E-5</c:v>
                </c:pt>
                <c:pt idx="109084" formatCode="0.00E+00">
                  <c:v>3.5299999999999997E-5</c:v>
                </c:pt>
                <c:pt idx="109085" formatCode="0.00E+00">
                  <c:v>3.5299999999999997E-5</c:v>
                </c:pt>
                <c:pt idx="109086" formatCode="0.00E+00">
                  <c:v>3.5200000000000002E-5</c:v>
                </c:pt>
                <c:pt idx="109087" formatCode="0.00E+00">
                  <c:v>3.5200000000000002E-5</c:v>
                </c:pt>
                <c:pt idx="109088" formatCode="0.00E+00">
                  <c:v>3.5200000000000002E-5</c:v>
                </c:pt>
                <c:pt idx="109089" formatCode="0.00E+00">
                  <c:v>3.4900000000000001E-5</c:v>
                </c:pt>
                <c:pt idx="109090" formatCode="0.00E+00">
                  <c:v>3.4600000000000001E-5</c:v>
                </c:pt>
                <c:pt idx="109091" formatCode="0.00E+00">
                  <c:v>3.4600000000000001E-5</c:v>
                </c:pt>
                <c:pt idx="109092" formatCode="0.00E+00">
                  <c:v>3.4600000000000001E-5</c:v>
                </c:pt>
                <c:pt idx="109093" formatCode="0.00E+00">
                  <c:v>3.4600000000000001E-5</c:v>
                </c:pt>
                <c:pt idx="109094" formatCode="0.00E+00">
                  <c:v>3.4499999999999998E-5</c:v>
                </c:pt>
                <c:pt idx="109095" formatCode="0.00E+00">
                  <c:v>3.43E-5</c:v>
                </c:pt>
                <c:pt idx="109096" formatCode="0.00E+00">
                  <c:v>3.4199999999999998E-5</c:v>
                </c:pt>
                <c:pt idx="109097" formatCode="0.00E+00">
                  <c:v>3.4199999999999998E-5</c:v>
                </c:pt>
                <c:pt idx="109098" formatCode="0.00E+00">
                  <c:v>3.43E-5</c:v>
                </c:pt>
                <c:pt idx="109099" formatCode="0.00E+00">
                  <c:v>3.4E-5</c:v>
                </c:pt>
                <c:pt idx="109100" formatCode="0.00E+00">
                  <c:v>3.3899999999999997E-5</c:v>
                </c:pt>
                <c:pt idx="109101" formatCode="0.00E+00">
                  <c:v>3.3899999999999997E-5</c:v>
                </c:pt>
                <c:pt idx="109102" formatCode="0.00E+00">
                  <c:v>3.3800000000000002E-5</c:v>
                </c:pt>
                <c:pt idx="109103" formatCode="0.00E+00">
                  <c:v>3.3800000000000002E-5</c:v>
                </c:pt>
                <c:pt idx="109104" formatCode="0.00E+00">
                  <c:v>3.3699999999999999E-5</c:v>
                </c:pt>
                <c:pt idx="109105" formatCode="0.00E+00">
                  <c:v>3.3599999999999997E-5</c:v>
                </c:pt>
                <c:pt idx="109106" formatCode="0.00E+00">
                  <c:v>3.3500000000000001E-5</c:v>
                </c:pt>
                <c:pt idx="109107" formatCode="0.00E+00">
                  <c:v>3.3500000000000001E-5</c:v>
                </c:pt>
                <c:pt idx="109108" formatCode="0.00E+00">
                  <c:v>3.3399999999999999E-5</c:v>
                </c:pt>
                <c:pt idx="109109" formatCode="0.00E+00">
                  <c:v>3.3200000000000001E-5</c:v>
                </c:pt>
                <c:pt idx="109110" formatCode="0.00E+00">
                  <c:v>3.3200000000000001E-5</c:v>
                </c:pt>
                <c:pt idx="109111" formatCode="0.00E+00">
                  <c:v>3.3200000000000001E-5</c:v>
                </c:pt>
                <c:pt idx="109112" formatCode="0.00E+00">
                  <c:v>3.3000000000000003E-5</c:v>
                </c:pt>
                <c:pt idx="109113" formatCode="0.00E+00">
                  <c:v>3.3099999999999998E-5</c:v>
                </c:pt>
                <c:pt idx="109114" formatCode="0.00E+00">
                  <c:v>3.29E-5</c:v>
                </c:pt>
                <c:pt idx="109115" formatCode="0.00E+00">
                  <c:v>3.29E-5</c:v>
                </c:pt>
                <c:pt idx="109116" formatCode="0.00E+00">
                  <c:v>3.2799999999999998E-5</c:v>
                </c:pt>
                <c:pt idx="109117" formatCode="0.00E+00">
                  <c:v>3.2700000000000002E-5</c:v>
                </c:pt>
                <c:pt idx="109118" formatCode="0.00E+00">
                  <c:v>3.2700000000000002E-5</c:v>
                </c:pt>
                <c:pt idx="109119" formatCode="0.00E+00">
                  <c:v>3.26E-5</c:v>
                </c:pt>
                <c:pt idx="109120" formatCode="0.00E+00">
                  <c:v>3.2499999999999997E-5</c:v>
                </c:pt>
                <c:pt idx="109121" formatCode="0.00E+00">
                  <c:v>3.2299999999999999E-5</c:v>
                </c:pt>
                <c:pt idx="109122" formatCode="0.00E+00">
                  <c:v>3.2199999999999997E-5</c:v>
                </c:pt>
                <c:pt idx="109123" formatCode="0.00E+00">
                  <c:v>3.2199999999999997E-5</c:v>
                </c:pt>
                <c:pt idx="109124" formatCode="0.00E+00">
                  <c:v>3.2199999999999997E-5</c:v>
                </c:pt>
                <c:pt idx="109125" formatCode="0.00E+00">
                  <c:v>3.2199999999999997E-5</c:v>
                </c:pt>
                <c:pt idx="109126" formatCode="0.00E+00">
                  <c:v>3.1999999999999999E-5</c:v>
                </c:pt>
                <c:pt idx="109127" formatCode="0.00E+00">
                  <c:v>3.1900000000000003E-5</c:v>
                </c:pt>
                <c:pt idx="109128" formatCode="0.00E+00">
                  <c:v>3.18E-5</c:v>
                </c:pt>
                <c:pt idx="109129" formatCode="0.00E+00">
                  <c:v>3.18E-5</c:v>
                </c:pt>
                <c:pt idx="109130" formatCode="0.00E+00">
                  <c:v>3.1699999999999998E-5</c:v>
                </c:pt>
                <c:pt idx="109131" formatCode="0.00E+00">
                  <c:v>3.1699999999999998E-5</c:v>
                </c:pt>
                <c:pt idx="109132" formatCode="0.00E+00">
                  <c:v>3.15E-5</c:v>
                </c:pt>
                <c:pt idx="109133" formatCode="0.00E+00">
                  <c:v>3.15E-5</c:v>
                </c:pt>
                <c:pt idx="109134" formatCode="0.00E+00">
                  <c:v>3.1300000000000002E-5</c:v>
                </c:pt>
                <c:pt idx="109135" formatCode="0.00E+00">
                  <c:v>3.1199999999999999E-5</c:v>
                </c:pt>
                <c:pt idx="109136" formatCode="0.00E+00">
                  <c:v>3.1300000000000002E-5</c:v>
                </c:pt>
                <c:pt idx="109137" formatCode="0.00E+00">
                  <c:v>3.1099999999999997E-5</c:v>
                </c:pt>
                <c:pt idx="109138" formatCode="0.00E+00">
                  <c:v>3.1000000000000001E-5</c:v>
                </c:pt>
                <c:pt idx="109139" formatCode="0.00E+00">
                  <c:v>3.1000000000000001E-5</c:v>
                </c:pt>
                <c:pt idx="109140" formatCode="0.00E+00">
                  <c:v>3.0700000000000001E-5</c:v>
                </c:pt>
                <c:pt idx="109141" formatCode="0.00E+00">
                  <c:v>3.0800000000000003E-5</c:v>
                </c:pt>
                <c:pt idx="109142" formatCode="0.00E+00">
                  <c:v>3.0899999999999999E-5</c:v>
                </c:pt>
                <c:pt idx="109143" formatCode="0.00E+00">
                  <c:v>3.0599999999999998E-5</c:v>
                </c:pt>
                <c:pt idx="109144" formatCode="0.00E+00">
                  <c:v>3.0499999999999999E-5</c:v>
                </c:pt>
                <c:pt idx="109145" formatCode="0.00E+00">
                  <c:v>3.0499999999999999E-5</c:v>
                </c:pt>
                <c:pt idx="109146" formatCode="0.00E+00">
                  <c:v>3.0300000000000001E-5</c:v>
                </c:pt>
                <c:pt idx="109147" formatCode="0.00E+00">
                  <c:v>3.0300000000000001E-5</c:v>
                </c:pt>
                <c:pt idx="109148" formatCode="0.00E+00">
                  <c:v>3.0199999999999999E-5</c:v>
                </c:pt>
                <c:pt idx="109149" formatCode="0.00E+00">
                  <c:v>3.0199999999999999E-5</c:v>
                </c:pt>
                <c:pt idx="109150" formatCode="0.00E+00">
                  <c:v>3.0000000000000001E-5</c:v>
                </c:pt>
                <c:pt idx="109151" formatCode="0.00E+00">
                  <c:v>2.9899999999999998E-5</c:v>
                </c:pt>
                <c:pt idx="109152" formatCode="0.00E+00">
                  <c:v>2.9899999999999998E-5</c:v>
                </c:pt>
                <c:pt idx="109153" formatCode="0.00E+00">
                  <c:v>2.9899999999999998E-5</c:v>
                </c:pt>
                <c:pt idx="109154" formatCode="0.00E+00">
                  <c:v>2.9600000000000001E-5</c:v>
                </c:pt>
                <c:pt idx="109155" formatCode="0.00E+00">
                  <c:v>2.9600000000000001E-5</c:v>
                </c:pt>
                <c:pt idx="109156" formatCode="0.00E+00">
                  <c:v>2.9499999999999999E-5</c:v>
                </c:pt>
                <c:pt idx="109157" formatCode="0.00E+00">
                  <c:v>2.94E-5</c:v>
                </c:pt>
                <c:pt idx="109158" formatCode="0.00E+00">
                  <c:v>2.9300000000000001E-5</c:v>
                </c:pt>
                <c:pt idx="109159" formatCode="0.00E+00">
                  <c:v>2.9300000000000001E-5</c:v>
                </c:pt>
                <c:pt idx="109160" formatCode="0.00E+00">
                  <c:v>2.9200000000000002E-5</c:v>
                </c:pt>
                <c:pt idx="109161" formatCode="0.00E+00">
                  <c:v>2.9099999999999999E-5</c:v>
                </c:pt>
                <c:pt idx="109162" formatCode="0.00E+00">
                  <c:v>2.9E-5</c:v>
                </c:pt>
                <c:pt idx="109163" formatCode="0.00E+00">
                  <c:v>2.8900000000000001E-5</c:v>
                </c:pt>
                <c:pt idx="109164" formatCode="0.00E+00">
                  <c:v>2.8900000000000001E-5</c:v>
                </c:pt>
                <c:pt idx="109165" formatCode="0.00E+00">
                  <c:v>2.87E-5</c:v>
                </c:pt>
                <c:pt idx="109166" formatCode="0.00E+00">
                  <c:v>2.87E-5</c:v>
                </c:pt>
                <c:pt idx="109167" formatCode="0.00E+00">
                  <c:v>2.8600000000000001E-5</c:v>
                </c:pt>
                <c:pt idx="109168" formatCode="0.00E+00">
                  <c:v>2.8500000000000002E-5</c:v>
                </c:pt>
                <c:pt idx="109169" formatCode="0.00E+00">
                  <c:v>2.8600000000000001E-5</c:v>
                </c:pt>
                <c:pt idx="109170" formatCode="0.00E+00">
                  <c:v>2.8399999999999999E-5</c:v>
                </c:pt>
                <c:pt idx="109171" formatCode="0.00E+00">
                  <c:v>2.83E-5</c:v>
                </c:pt>
                <c:pt idx="109172" formatCode="0.00E+00">
                  <c:v>2.8200000000000001E-5</c:v>
                </c:pt>
                <c:pt idx="109173" formatCode="0.00E+00">
                  <c:v>2.8099999999999999E-5</c:v>
                </c:pt>
                <c:pt idx="109174" formatCode="0.00E+00">
                  <c:v>2.8E-5</c:v>
                </c:pt>
                <c:pt idx="109175" formatCode="0.00E+00">
                  <c:v>2.8E-5</c:v>
                </c:pt>
                <c:pt idx="109176" formatCode="0.00E+00">
                  <c:v>2.7900000000000001E-5</c:v>
                </c:pt>
                <c:pt idx="109177" formatCode="0.00E+00">
                  <c:v>2.7900000000000001E-5</c:v>
                </c:pt>
                <c:pt idx="109178" formatCode="0.00E+00">
                  <c:v>2.7900000000000001E-5</c:v>
                </c:pt>
                <c:pt idx="109179" formatCode="0.00E+00">
                  <c:v>2.76E-5</c:v>
                </c:pt>
                <c:pt idx="109180" formatCode="0.00E+00">
                  <c:v>2.76E-5</c:v>
                </c:pt>
                <c:pt idx="109181" formatCode="0.00E+00">
                  <c:v>2.7500000000000001E-5</c:v>
                </c:pt>
                <c:pt idx="109182" formatCode="0.00E+00">
                  <c:v>2.7399999999999999E-5</c:v>
                </c:pt>
                <c:pt idx="109183" formatCode="0.00E+00">
                  <c:v>2.73E-5</c:v>
                </c:pt>
                <c:pt idx="109184" formatCode="0.00E+00">
                  <c:v>2.7100000000000001E-5</c:v>
                </c:pt>
                <c:pt idx="109185" formatCode="0.00E+00">
                  <c:v>2.72E-5</c:v>
                </c:pt>
                <c:pt idx="109186" formatCode="0.00E+00">
                  <c:v>2.72E-5</c:v>
                </c:pt>
                <c:pt idx="109187" formatCode="0.00E+00">
                  <c:v>2.69E-5</c:v>
                </c:pt>
                <c:pt idx="109188" formatCode="0.00E+00">
                  <c:v>2.6999999999999999E-5</c:v>
                </c:pt>
                <c:pt idx="109189" formatCode="0.00E+00">
                  <c:v>2.6800000000000001E-5</c:v>
                </c:pt>
                <c:pt idx="109190" formatCode="0.00E+00">
                  <c:v>2.6699999999999998E-5</c:v>
                </c:pt>
                <c:pt idx="109191" formatCode="0.00E+00">
                  <c:v>2.69E-5</c:v>
                </c:pt>
                <c:pt idx="109192" formatCode="0.00E+00">
                  <c:v>2.6599999999999999E-5</c:v>
                </c:pt>
                <c:pt idx="109193" formatCode="0.00E+00">
                  <c:v>2.6599999999999999E-5</c:v>
                </c:pt>
                <c:pt idx="109194" formatCode="0.00E+00">
                  <c:v>2.65E-5</c:v>
                </c:pt>
                <c:pt idx="109195" formatCode="0.00E+00">
                  <c:v>2.62E-5</c:v>
                </c:pt>
                <c:pt idx="109196" formatCode="0.00E+00">
                  <c:v>2.62E-5</c:v>
                </c:pt>
                <c:pt idx="109197" formatCode="0.00E+00">
                  <c:v>2.6100000000000001E-5</c:v>
                </c:pt>
                <c:pt idx="109198" formatCode="0.00E+00">
                  <c:v>2.62E-5</c:v>
                </c:pt>
                <c:pt idx="109199" formatCode="0.00E+00">
                  <c:v>2.5999999999999998E-5</c:v>
                </c:pt>
                <c:pt idx="109200" formatCode="0.00E+00">
                  <c:v>2.5999999999999998E-5</c:v>
                </c:pt>
                <c:pt idx="109201" formatCode="0.00E+00">
                  <c:v>2.58E-5</c:v>
                </c:pt>
                <c:pt idx="109202" formatCode="0.00E+00">
                  <c:v>2.5599999999999999E-5</c:v>
                </c:pt>
                <c:pt idx="109203" formatCode="0.00E+00">
                  <c:v>2.5700000000000001E-5</c:v>
                </c:pt>
                <c:pt idx="109204" formatCode="0.00E+00">
                  <c:v>2.5599999999999999E-5</c:v>
                </c:pt>
                <c:pt idx="109205" formatCode="0.00E+00">
                  <c:v>2.5400000000000001E-5</c:v>
                </c:pt>
                <c:pt idx="109206" formatCode="0.00E+00">
                  <c:v>2.5400000000000001E-5</c:v>
                </c:pt>
                <c:pt idx="109207" formatCode="0.00E+00">
                  <c:v>2.5199999999999999E-5</c:v>
                </c:pt>
                <c:pt idx="109208" formatCode="0.00E+00">
                  <c:v>2.5199999999999999E-5</c:v>
                </c:pt>
                <c:pt idx="109209" formatCode="0.00E+00">
                  <c:v>2.5299999999999998E-5</c:v>
                </c:pt>
                <c:pt idx="109210" formatCode="0.00E+00">
                  <c:v>2.51E-5</c:v>
                </c:pt>
                <c:pt idx="109211" formatCode="0.00E+00">
                  <c:v>2.5000000000000001E-5</c:v>
                </c:pt>
                <c:pt idx="109212" formatCode="0.00E+00">
                  <c:v>2.5000000000000001E-5</c:v>
                </c:pt>
                <c:pt idx="109213" formatCode="0.00E+00">
                  <c:v>2.48E-5</c:v>
                </c:pt>
                <c:pt idx="109214" formatCode="0.00E+00">
                  <c:v>2.4700000000000001E-5</c:v>
                </c:pt>
                <c:pt idx="109215" formatCode="0.00E+00">
                  <c:v>2.4700000000000001E-5</c:v>
                </c:pt>
                <c:pt idx="109216" formatCode="0.00E+00">
                  <c:v>2.4700000000000001E-5</c:v>
                </c:pt>
                <c:pt idx="109217" formatCode="0.00E+00">
                  <c:v>2.44E-5</c:v>
                </c:pt>
                <c:pt idx="109218" formatCode="0.00E+00">
                  <c:v>2.4499999999999999E-5</c:v>
                </c:pt>
                <c:pt idx="109219" formatCode="0.00E+00">
                  <c:v>2.4600000000000002E-5</c:v>
                </c:pt>
                <c:pt idx="109220" formatCode="0.00E+00">
                  <c:v>2.4300000000000001E-5</c:v>
                </c:pt>
                <c:pt idx="109221" formatCode="0.00E+00">
                  <c:v>2.4199999999999999E-5</c:v>
                </c:pt>
                <c:pt idx="109222" formatCode="0.00E+00">
                  <c:v>2.4000000000000001E-5</c:v>
                </c:pt>
                <c:pt idx="109223" formatCode="0.00E+00">
                  <c:v>2.4000000000000001E-5</c:v>
                </c:pt>
                <c:pt idx="109224" formatCode="0.00E+00">
                  <c:v>2.3900000000000002E-5</c:v>
                </c:pt>
                <c:pt idx="109225" formatCode="0.00E+00">
                  <c:v>2.4000000000000001E-5</c:v>
                </c:pt>
                <c:pt idx="109226" formatCode="0.00E+00">
                  <c:v>2.3900000000000002E-5</c:v>
                </c:pt>
                <c:pt idx="109227" formatCode="0.00E+00">
                  <c:v>2.3499999999999999E-5</c:v>
                </c:pt>
                <c:pt idx="109228" formatCode="0.00E+00">
                  <c:v>2.3499999999999999E-5</c:v>
                </c:pt>
                <c:pt idx="109229" formatCode="0.00E+00">
                  <c:v>2.3300000000000001E-5</c:v>
                </c:pt>
                <c:pt idx="109230" formatCode="0.00E+00">
                  <c:v>2.3300000000000001E-5</c:v>
                </c:pt>
                <c:pt idx="109231" formatCode="0.00E+00">
                  <c:v>2.3499999999999999E-5</c:v>
                </c:pt>
                <c:pt idx="109232" formatCode="0.00E+00">
                  <c:v>2.3300000000000001E-5</c:v>
                </c:pt>
                <c:pt idx="109233" formatCode="0.00E+00">
                  <c:v>2.34E-5</c:v>
                </c:pt>
                <c:pt idx="109234" formatCode="0.00E+00">
                  <c:v>2.3200000000000001E-5</c:v>
                </c:pt>
                <c:pt idx="109235" formatCode="0.00E+00">
                  <c:v>2.3E-5</c:v>
                </c:pt>
                <c:pt idx="109236" formatCode="0.00E+00">
                  <c:v>2.2799999999999999E-5</c:v>
                </c:pt>
                <c:pt idx="109237" formatCode="0.00E+00">
                  <c:v>2.27E-5</c:v>
                </c:pt>
                <c:pt idx="109238" formatCode="0.00E+00">
                  <c:v>2.27E-5</c:v>
                </c:pt>
                <c:pt idx="109239" formatCode="0.00E+00">
                  <c:v>2.27E-5</c:v>
                </c:pt>
                <c:pt idx="109240" formatCode="0.00E+00">
                  <c:v>2.26E-5</c:v>
                </c:pt>
                <c:pt idx="109241" formatCode="0.00E+00">
                  <c:v>2.2399999999999999E-5</c:v>
                </c:pt>
                <c:pt idx="109242" formatCode="0.00E+00">
                  <c:v>2.2399999999999999E-5</c:v>
                </c:pt>
                <c:pt idx="109243" formatCode="0.00E+00">
                  <c:v>2.2399999999999999E-5</c:v>
                </c:pt>
                <c:pt idx="109244" formatCode="0.00E+00">
                  <c:v>2.2200000000000001E-5</c:v>
                </c:pt>
                <c:pt idx="109245" formatCode="0.00E+00">
                  <c:v>2.2200000000000001E-5</c:v>
                </c:pt>
                <c:pt idx="109246" formatCode="0.00E+00">
                  <c:v>2.2099999999999998E-5</c:v>
                </c:pt>
                <c:pt idx="109247" formatCode="0.00E+00">
                  <c:v>2.19E-5</c:v>
                </c:pt>
                <c:pt idx="109248" formatCode="0.00E+00">
                  <c:v>2.1999999999999999E-5</c:v>
                </c:pt>
                <c:pt idx="109249" formatCode="0.00E+00">
                  <c:v>2.1999999999999999E-5</c:v>
                </c:pt>
                <c:pt idx="109250" formatCode="0.00E+00">
                  <c:v>2.16E-5</c:v>
                </c:pt>
                <c:pt idx="109251" formatCode="0.00E+00">
                  <c:v>2.16E-5</c:v>
                </c:pt>
                <c:pt idx="109252" formatCode="0.00E+00">
                  <c:v>2.16E-5</c:v>
                </c:pt>
                <c:pt idx="109253" formatCode="0.00E+00">
                  <c:v>2.16E-5</c:v>
                </c:pt>
                <c:pt idx="109254" formatCode="0.00E+00">
                  <c:v>2.1500000000000001E-5</c:v>
                </c:pt>
                <c:pt idx="109255" formatCode="0.00E+00">
                  <c:v>2.1399999999999998E-5</c:v>
                </c:pt>
                <c:pt idx="109256" formatCode="0.00E+00">
                  <c:v>2.1399999999999998E-5</c:v>
                </c:pt>
                <c:pt idx="109257" formatCode="0.00E+00">
                  <c:v>2.12E-5</c:v>
                </c:pt>
                <c:pt idx="109258" formatCode="0.00E+00">
                  <c:v>2.1100000000000001E-5</c:v>
                </c:pt>
                <c:pt idx="109259" formatCode="0.00E+00">
                  <c:v>2.09E-5</c:v>
                </c:pt>
                <c:pt idx="109260" formatCode="0.00E+00">
                  <c:v>2.0699999999999998E-5</c:v>
                </c:pt>
                <c:pt idx="109261" formatCode="0.00E+00">
                  <c:v>2.0800000000000001E-5</c:v>
                </c:pt>
                <c:pt idx="109262" formatCode="0.00E+00">
                  <c:v>2.0699999999999998E-5</c:v>
                </c:pt>
                <c:pt idx="109263" formatCode="0.00E+00">
                  <c:v>2.05E-5</c:v>
                </c:pt>
                <c:pt idx="109264" formatCode="0.00E+00">
                  <c:v>2.05E-5</c:v>
                </c:pt>
                <c:pt idx="109265" formatCode="0.00E+00">
                  <c:v>2.0599999999999999E-5</c:v>
                </c:pt>
                <c:pt idx="109266" formatCode="0.00E+00">
                  <c:v>2.05E-5</c:v>
                </c:pt>
                <c:pt idx="109267" formatCode="0.00E+00">
                  <c:v>2.05E-5</c:v>
                </c:pt>
                <c:pt idx="109268" formatCode="0.00E+00">
                  <c:v>2.0400000000000001E-5</c:v>
                </c:pt>
                <c:pt idx="109269" formatCode="0.00E+00">
                  <c:v>2.0100000000000001E-5</c:v>
                </c:pt>
                <c:pt idx="109270" formatCode="0.00E+00">
                  <c:v>2.0100000000000001E-5</c:v>
                </c:pt>
                <c:pt idx="109271" formatCode="0.00E+00">
                  <c:v>2.0100000000000001E-5</c:v>
                </c:pt>
                <c:pt idx="109272" formatCode="0.00E+00">
                  <c:v>1.9899999999999999E-5</c:v>
                </c:pt>
                <c:pt idx="109273" formatCode="0.00E+00">
                  <c:v>1.9899999999999999E-5</c:v>
                </c:pt>
                <c:pt idx="109274" formatCode="0.00E+00">
                  <c:v>1.98E-5</c:v>
                </c:pt>
                <c:pt idx="109275" formatCode="0.00E+00">
                  <c:v>1.9599999999999999E-5</c:v>
                </c:pt>
                <c:pt idx="109276" formatCode="0.00E+00">
                  <c:v>1.95E-5</c:v>
                </c:pt>
                <c:pt idx="109277" formatCode="0.00E+00">
                  <c:v>1.9400000000000001E-5</c:v>
                </c:pt>
                <c:pt idx="109278" formatCode="0.00E+00">
                  <c:v>1.9300000000000002E-5</c:v>
                </c:pt>
                <c:pt idx="109279" formatCode="0.00E+00">
                  <c:v>1.9300000000000002E-5</c:v>
                </c:pt>
                <c:pt idx="109280" formatCode="0.00E+00">
                  <c:v>1.9300000000000002E-5</c:v>
                </c:pt>
                <c:pt idx="109281" formatCode="0.00E+00">
                  <c:v>1.91E-5</c:v>
                </c:pt>
                <c:pt idx="109282" formatCode="0.00E+00">
                  <c:v>1.91E-5</c:v>
                </c:pt>
                <c:pt idx="109283" formatCode="0.00E+00">
                  <c:v>1.91E-5</c:v>
                </c:pt>
                <c:pt idx="109284" formatCode="0.00E+00">
                  <c:v>1.8899999999999999E-5</c:v>
                </c:pt>
                <c:pt idx="109285" formatCode="0.00E+00">
                  <c:v>1.8899999999999999E-5</c:v>
                </c:pt>
                <c:pt idx="109286" formatCode="0.00E+00">
                  <c:v>1.8899999999999999E-5</c:v>
                </c:pt>
                <c:pt idx="109287" formatCode="0.00E+00">
                  <c:v>1.8700000000000001E-5</c:v>
                </c:pt>
                <c:pt idx="109288" formatCode="0.00E+00">
                  <c:v>1.8499999999999999E-5</c:v>
                </c:pt>
                <c:pt idx="109289" formatCode="0.00E+00">
                  <c:v>1.84E-5</c:v>
                </c:pt>
                <c:pt idx="109290" formatCode="0.00E+00">
                  <c:v>1.8499999999999999E-5</c:v>
                </c:pt>
                <c:pt idx="109291" formatCode="0.00E+00">
                  <c:v>1.84E-5</c:v>
                </c:pt>
                <c:pt idx="109292" formatCode="0.00E+00">
                  <c:v>1.8300000000000001E-5</c:v>
                </c:pt>
                <c:pt idx="109293" formatCode="0.00E+00">
                  <c:v>1.84E-5</c:v>
                </c:pt>
                <c:pt idx="109294" formatCode="0.00E+00">
                  <c:v>1.8199999999999999E-5</c:v>
                </c:pt>
                <c:pt idx="109295" formatCode="0.00E+00">
                  <c:v>1.8E-5</c:v>
                </c:pt>
                <c:pt idx="109296" formatCode="0.00E+00">
                  <c:v>1.7900000000000001E-5</c:v>
                </c:pt>
                <c:pt idx="109297" formatCode="0.00E+00">
                  <c:v>1.7799999999999999E-5</c:v>
                </c:pt>
                <c:pt idx="109298" formatCode="0.00E+00">
                  <c:v>1.7799999999999999E-5</c:v>
                </c:pt>
                <c:pt idx="109299" formatCode="0.00E+00">
                  <c:v>1.77E-5</c:v>
                </c:pt>
                <c:pt idx="109300" formatCode="0.00E+00">
                  <c:v>1.7600000000000001E-5</c:v>
                </c:pt>
                <c:pt idx="109301" formatCode="0.00E+00">
                  <c:v>1.7600000000000001E-5</c:v>
                </c:pt>
                <c:pt idx="109302" formatCode="0.00E+00">
                  <c:v>1.7499999999999998E-5</c:v>
                </c:pt>
                <c:pt idx="109303" formatCode="0.00E+00">
                  <c:v>1.73E-5</c:v>
                </c:pt>
                <c:pt idx="109304" formatCode="0.00E+00">
                  <c:v>1.73E-5</c:v>
                </c:pt>
                <c:pt idx="109305" formatCode="0.00E+00">
                  <c:v>1.73E-5</c:v>
                </c:pt>
                <c:pt idx="109306" formatCode="0.00E+00">
                  <c:v>1.7099999999999999E-5</c:v>
                </c:pt>
                <c:pt idx="109307" formatCode="0.00E+00">
                  <c:v>1.7E-5</c:v>
                </c:pt>
                <c:pt idx="109308" formatCode="0.00E+00">
                  <c:v>1.7E-5</c:v>
                </c:pt>
                <c:pt idx="109309" formatCode="0.00E+00">
                  <c:v>1.7E-5</c:v>
                </c:pt>
                <c:pt idx="109310" formatCode="0.00E+00">
                  <c:v>1.6900000000000001E-5</c:v>
                </c:pt>
                <c:pt idx="109311" formatCode="0.00E+00">
                  <c:v>1.6699999999999999E-5</c:v>
                </c:pt>
                <c:pt idx="109312" formatCode="0.00E+00">
                  <c:v>1.6699999999999999E-5</c:v>
                </c:pt>
                <c:pt idx="109313" formatCode="0.00E+00">
                  <c:v>1.6500000000000001E-5</c:v>
                </c:pt>
                <c:pt idx="109314" formatCode="0.00E+00">
                  <c:v>1.63E-5</c:v>
                </c:pt>
                <c:pt idx="109315" formatCode="0.00E+00">
                  <c:v>1.6399999999999999E-5</c:v>
                </c:pt>
                <c:pt idx="109316" formatCode="0.00E+00">
                  <c:v>1.63E-5</c:v>
                </c:pt>
                <c:pt idx="109317" formatCode="0.00E+00">
                  <c:v>1.6200000000000001E-5</c:v>
                </c:pt>
                <c:pt idx="109318" formatCode="0.00E+00">
                  <c:v>1.63E-5</c:v>
                </c:pt>
                <c:pt idx="109319" formatCode="0.00E+00">
                  <c:v>1.6200000000000001E-5</c:v>
                </c:pt>
                <c:pt idx="109320" formatCode="0.00E+00">
                  <c:v>1.59E-5</c:v>
                </c:pt>
                <c:pt idx="109321" formatCode="0.00E+00">
                  <c:v>1.5999999999999999E-5</c:v>
                </c:pt>
                <c:pt idx="109322" formatCode="0.00E+00">
                  <c:v>1.59E-5</c:v>
                </c:pt>
                <c:pt idx="109323" formatCode="0.00E+00">
                  <c:v>1.5699999999999999E-5</c:v>
                </c:pt>
                <c:pt idx="109324" formatCode="0.00E+00">
                  <c:v>1.5699999999999999E-5</c:v>
                </c:pt>
                <c:pt idx="109325" formatCode="0.00E+00">
                  <c:v>1.5699999999999999E-5</c:v>
                </c:pt>
                <c:pt idx="109326" formatCode="0.00E+00">
                  <c:v>1.5699999999999999E-5</c:v>
                </c:pt>
                <c:pt idx="109327" formatCode="0.00E+00">
                  <c:v>1.5400000000000002E-5</c:v>
                </c:pt>
                <c:pt idx="109328" formatCode="0.00E+00">
                  <c:v>1.5400000000000002E-5</c:v>
                </c:pt>
                <c:pt idx="109329" formatCode="0.00E+00">
                  <c:v>1.5400000000000002E-5</c:v>
                </c:pt>
                <c:pt idx="109330" formatCode="0.00E+00">
                  <c:v>1.5299999999999999E-5</c:v>
                </c:pt>
                <c:pt idx="109331" formatCode="0.00E+00">
                  <c:v>1.5099999999999999E-5</c:v>
                </c:pt>
                <c:pt idx="109332" formatCode="0.00E+00">
                  <c:v>1.5E-5</c:v>
                </c:pt>
                <c:pt idx="109333" formatCode="0.00E+00">
                  <c:v>1.5099999999999999E-5</c:v>
                </c:pt>
                <c:pt idx="109334" formatCode="0.00E+00">
                  <c:v>1.5099999999999999E-5</c:v>
                </c:pt>
                <c:pt idx="109335" formatCode="0.00E+00">
                  <c:v>1.5E-5</c:v>
                </c:pt>
                <c:pt idx="109336" formatCode="0.00E+00">
                  <c:v>1.47E-5</c:v>
                </c:pt>
                <c:pt idx="109337" formatCode="0.00E+00">
                  <c:v>1.47E-5</c:v>
                </c:pt>
                <c:pt idx="109338" formatCode="0.00E+00">
                  <c:v>1.4600000000000001E-5</c:v>
                </c:pt>
                <c:pt idx="109339" formatCode="0.00E+00">
                  <c:v>1.4600000000000001E-5</c:v>
                </c:pt>
                <c:pt idx="109340" formatCode="0.00E+00">
                  <c:v>1.45E-5</c:v>
                </c:pt>
                <c:pt idx="109341" formatCode="0.00E+00">
                  <c:v>1.4399999999999999E-5</c:v>
                </c:pt>
                <c:pt idx="109342" formatCode="0.00E+00">
                  <c:v>1.4399999999999999E-5</c:v>
                </c:pt>
                <c:pt idx="109343" formatCode="0.00E+00">
                  <c:v>1.4100000000000001E-5</c:v>
                </c:pt>
                <c:pt idx="109344" formatCode="0.00E+00">
                  <c:v>1.4100000000000001E-5</c:v>
                </c:pt>
                <c:pt idx="109345" formatCode="0.00E+00">
                  <c:v>1.42E-5</c:v>
                </c:pt>
                <c:pt idx="109346" formatCode="0.00E+00">
                  <c:v>1.4100000000000001E-5</c:v>
                </c:pt>
                <c:pt idx="109347" formatCode="0.00E+00">
                  <c:v>1.4E-5</c:v>
                </c:pt>
                <c:pt idx="109348" formatCode="0.00E+00">
                  <c:v>1.3900000000000001E-5</c:v>
                </c:pt>
                <c:pt idx="109349" formatCode="0.00E+00">
                  <c:v>1.38E-5</c:v>
                </c:pt>
                <c:pt idx="109350" formatCode="0.00E+00">
                  <c:v>1.3699999999999999E-5</c:v>
                </c:pt>
                <c:pt idx="109351" formatCode="0.00E+00">
                  <c:v>1.38E-5</c:v>
                </c:pt>
                <c:pt idx="109352" formatCode="0.00E+00">
                  <c:v>1.36E-5</c:v>
                </c:pt>
                <c:pt idx="109353" formatCode="0.00E+00">
                  <c:v>1.3499999999999999E-5</c:v>
                </c:pt>
                <c:pt idx="109354" formatCode="0.00E+00">
                  <c:v>1.3499999999999999E-5</c:v>
                </c:pt>
                <c:pt idx="109355" formatCode="0.00E+00">
                  <c:v>1.3200000000000001E-5</c:v>
                </c:pt>
                <c:pt idx="109356" formatCode="0.00E+00">
                  <c:v>1.33E-5</c:v>
                </c:pt>
                <c:pt idx="109357" formatCode="0.00E+00">
                  <c:v>1.3200000000000001E-5</c:v>
                </c:pt>
                <c:pt idx="109358" formatCode="0.00E+00">
                  <c:v>1.3200000000000001E-5</c:v>
                </c:pt>
                <c:pt idx="109359" formatCode="0.00E+00">
                  <c:v>1.31E-5</c:v>
                </c:pt>
                <c:pt idx="109360" formatCode="0.00E+00">
                  <c:v>1.2999999999999999E-5</c:v>
                </c:pt>
                <c:pt idx="109361" formatCode="0.00E+00">
                  <c:v>1.3200000000000001E-5</c:v>
                </c:pt>
                <c:pt idx="109362" formatCode="0.00E+00">
                  <c:v>1.29E-5</c:v>
                </c:pt>
                <c:pt idx="109363" formatCode="0.00E+00">
                  <c:v>1.27E-5</c:v>
                </c:pt>
                <c:pt idx="109364" formatCode="0.00E+00">
                  <c:v>1.2799999999999999E-5</c:v>
                </c:pt>
                <c:pt idx="109365" formatCode="0.00E+00">
                  <c:v>1.27E-5</c:v>
                </c:pt>
                <c:pt idx="109366" formatCode="0.00E+00">
                  <c:v>1.26E-5</c:v>
                </c:pt>
                <c:pt idx="109367" formatCode="0.00E+00">
                  <c:v>1.2300000000000001E-5</c:v>
                </c:pt>
                <c:pt idx="109368" formatCode="0.00E+00">
                  <c:v>1.24E-5</c:v>
                </c:pt>
                <c:pt idx="109369" formatCode="0.00E+00">
                  <c:v>1.22E-5</c:v>
                </c:pt>
                <c:pt idx="109370" formatCode="0.00E+00">
                  <c:v>1.2300000000000001E-5</c:v>
                </c:pt>
                <c:pt idx="109371" formatCode="0.00E+00">
                  <c:v>1.24E-5</c:v>
                </c:pt>
                <c:pt idx="109372" formatCode="0.00E+00">
                  <c:v>1.22E-5</c:v>
                </c:pt>
                <c:pt idx="109373" formatCode="0.00E+00">
                  <c:v>1.22E-5</c:v>
                </c:pt>
                <c:pt idx="109374" formatCode="0.00E+00">
                  <c:v>1.19E-5</c:v>
                </c:pt>
                <c:pt idx="109375" formatCode="0.00E+00">
                  <c:v>1.1800000000000001E-5</c:v>
                </c:pt>
                <c:pt idx="109376" formatCode="0.00E+00">
                  <c:v>1.19E-5</c:v>
                </c:pt>
                <c:pt idx="109377" formatCode="0.00E+00">
                  <c:v>1.1800000000000001E-5</c:v>
                </c:pt>
                <c:pt idx="109378" formatCode="0.00E+00">
                  <c:v>1.17E-5</c:v>
                </c:pt>
                <c:pt idx="109379" formatCode="0.00E+00">
                  <c:v>1.1600000000000001E-5</c:v>
                </c:pt>
                <c:pt idx="109380" formatCode="0.00E+00">
                  <c:v>1.17E-5</c:v>
                </c:pt>
                <c:pt idx="109381" formatCode="0.00E+00">
                  <c:v>1.1600000000000001E-5</c:v>
                </c:pt>
                <c:pt idx="109382" formatCode="0.00E+00">
                  <c:v>1.15E-5</c:v>
                </c:pt>
                <c:pt idx="109383" formatCode="0.00E+00">
                  <c:v>1.1600000000000001E-5</c:v>
                </c:pt>
                <c:pt idx="109384" formatCode="0.00E+00">
                  <c:v>1.15E-5</c:v>
                </c:pt>
                <c:pt idx="109385" formatCode="0.00E+00">
                  <c:v>1.1399999999999999E-5</c:v>
                </c:pt>
                <c:pt idx="109386" formatCode="0.00E+00">
                  <c:v>1.1399999999999999E-5</c:v>
                </c:pt>
                <c:pt idx="109387" formatCode="0.00E+00">
                  <c:v>1.13E-5</c:v>
                </c:pt>
                <c:pt idx="109388" formatCode="0.00E+00">
                  <c:v>1.11E-5</c:v>
                </c:pt>
                <c:pt idx="109389" formatCode="0.00E+00">
                  <c:v>1.1199999999999999E-5</c:v>
                </c:pt>
                <c:pt idx="109390" formatCode="0.00E+00">
                  <c:v>1.11E-5</c:v>
                </c:pt>
                <c:pt idx="109391" formatCode="0.00E+00">
                  <c:v>1.0900000000000001E-5</c:v>
                </c:pt>
                <c:pt idx="109392" formatCode="0.00E+00">
                  <c:v>1.0900000000000001E-5</c:v>
                </c:pt>
                <c:pt idx="109393" formatCode="0.00E+00">
                  <c:v>1.1E-5</c:v>
                </c:pt>
                <c:pt idx="109394" formatCode="0.00E+00">
                  <c:v>1.08E-5</c:v>
                </c:pt>
                <c:pt idx="109395" formatCode="0.00E+00">
                  <c:v>1.08E-5</c:v>
                </c:pt>
                <c:pt idx="109396" formatCode="0.00E+00">
                  <c:v>1.08E-5</c:v>
                </c:pt>
                <c:pt idx="109397" formatCode="0.00E+00">
                  <c:v>1.06E-5</c:v>
                </c:pt>
                <c:pt idx="109398" formatCode="0.00E+00">
                  <c:v>1.0499999999999999E-5</c:v>
                </c:pt>
                <c:pt idx="109399" formatCode="0.00E+00">
                  <c:v>1.06E-5</c:v>
                </c:pt>
                <c:pt idx="109400" formatCode="0.00E+00">
                  <c:v>1.0499999999999999E-5</c:v>
                </c:pt>
                <c:pt idx="109401" formatCode="0.00E+00">
                  <c:v>1.04E-5</c:v>
                </c:pt>
                <c:pt idx="109402" formatCode="0.00E+00">
                  <c:v>1.04E-5</c:v>
                </c:pt>
                <c:pt idx="109403" formatCode="0.00E+00">
                  <c:v>1.0200000000000001E-5</c:v>
                </c:pt>
                <c:pt idx="109404" formatCode="0.00E+00">
                  <c:v>1.03E-5</c:v>
                </c:pt>
                <c:pt idx="109405" formatCode="0.00E+00">
                  <c:v>1.03E-5</c:v>
                </c:pt>
                <c:pt idx="109406" formatCode="0.00E+00">
                  <c:v>1.0200000000000001E-5</c:v>
                </c:pt>
                <c:pt idx="109407" formatCode="0.00E+00">
                  <c:v>1.03E-5</c:v>
                </c:pt>
                <c:pt idx="109408" formatCode="0.00E+00">
                  <c:v>9.9699999999999994E-6</c:v>
                </c:pt>
                <c:pt idx="109409" formatCode="0.00E+00">
                  <c:v>1.0000000000000001E-5</c:v>
                </c:pt>
                <c:pt idx="109410" formatCode="0.00E+00">
                  <c:v>1.0000000000000001E-5</c:v>
                </c:pt>
                <c:pt idx="109411" formatCode="0.00E+00">
                  <c:v>9.9899999999999992E-6</c:v>
                </c:pt>
                <c:pt idx="109412" formatCode="0.00E+00">
                  <c:v>9.9799999999999993E-6</c:v>
                </c:pt>
                <c:pt idx="109413" formatCode="0.00E+00">
                  <c:v>9.8300000000000008E-6</c:v>
                </c:pt>
                <c:pt idx="109414" formatCode="0.00E+00">
                  <c:v>9.9499999999999996E-6</c:v>
                </c:pt>
                <c:pt idx="109415" formatCode="0.00E+00">
                  <c:v>9.8600000000000005E-6</c:v>
                </c:pt>
                <c:pt idx="109416" formatCode="0.00E+00">
                  <c:v>9.6600000000000007E-6</c:v>
                </c:pt>
                <c:pt idx="109417" formatCode="0.00E+00">
                  <c:v>9.7100000000000002E-6</c:v>
                </c:pt>
                <c:pt idx="109418" formatCode="0.00E+00">
                  <c:v>9.7599999999999997E-6</c:v>
                </c:pt>
                <c:pt idx="109419" formatCode="0.00E+00">
                  <c:v>9.6500000000000008E-6</c:v>
                </c:pt>
                <c:pt idx="109420" formatCode="0.00E+00">
                  <c:v>9.5699999999999999E-6</c:v>
                </c:pt>
                <c:pt idx="109421" formatCode="0.00E+00">
                  <c:v>9.6299999999999993E-6</c:v>
                </c:pt>
                <c:pt idx="109422" formatCode="0.00E+00">
                  <c:v>9.5100000000000004E-6</c:v>
                </c:pt>
                <c:pt idx="109423" formatCode="0.00E+00">
                  <c:v>9.4099999999999997E-6</c:v>
                </c:pt>
                <c:pt idx="109424" formatCode="0.00E+00">
                  <c:v>9.4900000000000006E-6</c:v>
                </c:pt>
                <c:pt idx="109425" formatCode="0.00E+00">
                  <c:v>9.4800000000000007E-6</c:v>
                </c:pt>
                <c:pt idx="109426" formatCode="0.00E+00">
                  <c:v>9.2799999999999992E-6</c:v>
                </c:pt>
                <c:pt idx="109427" formatCode="0.00E+00">
                  <c:v>9.3600000000000002E-6</c:v>
                </c:pt>
                <c:pt idx="109428" formatCode="0.00E+00">
                  <c:v>9.3999999999999998E-6</c:v>
                </c:pt>
                <c:pt idx="109429" formatCode="0.00E+00">
                  <c:v>9.2199999999999998E-6</c:v>
                </c:pt>
                <c:pt idx="109430" formatCode="0.00E+00">
                  <c:v>9.3100000000000006E-6</c:v>
                </c:pt>
                <c:pt idx="109431" formatCode="0.00E+00">
                  <c:v>9.2699999999999993E-6</c:v>
                </c:pt>
                <c:pt idx="109432" formatCode="0.00E+00">
                  <c:v>9.2599999999999994E-6</c:v>
                </c:pt>
                <c:pt idx="109433" formatCode="0.00E+00">
                  <c:v>9.3500000000000003E-6</c:v>
                </c:pt>
                <c:pt idx="109434" formatCode="0.00E+00">
                  <c:v>9.2299999999999997E-6</c:v>
                </c:pt>
                <c:pt idx="109435" formatCode="0.00E+00">
                  <c:v>9.3000000000000007E-6</c:v>
                </c:pt>
                <c:pt idx="109436" formatCode="0.00E+00">
                  <c:v>9.2199999999999998E-6</c:v>
                </c:pt>
                <c:pt idx="109437" formatCode="0.00E+00">
                  <c:v>9.2399999999999996E-6</c:v>
                </c:pt>
                <c:pt idx="109438" formatCode="0.00E+00">
                  <c:v>9.4199999999999996E-6</c:v>
                </c:pt>
                <c:pt idx="109439" formatCode="0.00E+00">
                  <c:v>9.3999999999999998E-6</c:v>
                </c:pt>
                <c:pt idx="109440" formatCode="0.00E+00">
                  <c:v>9.3400000000000004E-6</c:v>
                </c:pt>
                <c:pt idx="109441" formatCode="0.00E+00">
                  <c:v>9.3300000000000005E-6</c:v>
                </c:pt>
                <c:pt idx="109442" formatCode="0.00E+00">
                  <c:v>9.3000000000000007E-6</c:v>
                </c:pt>
                <c:pt idx="109443" formatCode="0.00E+00">
                  <c:v>9.3200000000000006E-6</c:v>
                </c:pt>
                <c:pt idx="109444" formatCode="0.00E+00">
                  <c:v>9.3999999999999998E-6</c:v>
                </c:pt>
                <c:pt idx="109445" formatCode="0.00E+00">
                  <c:v>9.0100000000000001E-6</c:v>
                </c:pt>
                <c:pt idx="109446" formatCode="0.00E+00">
                  <c:v>9.0799999999999995E-6</c:v>
                </c:pt>
                <c:pt idx="109447" formatCode="0.00E+00">
                  <c:v>9.0699999999999996E-6</c:v>
                </c:pt>
                <c:pt idx="109448" formatCode="0.00E+00">
                  <c:v>8.7700000000000007E-6</c:v>
                </c:pt>
                <c:pt idx="109449" formatCode="0.00E+00">
                  <c:v>8.67E-6</c:v>
                </c:pt>
                <c:pt idx="109450" formatCode="0.00E+00">
                  <c:v>8.3999999999999992E-6</c:v>
                </c:pt>
                <c:pt idx="109451" formatCode="0.00E+00">
                  <c:v>8.3499999999999997E-6</c:v>
                </c:pt>
                <c:pt idx="109452" formatCode="0.00E+00">
                  <c:v>8.1100000000000003E-6</c:v>
                </c:pt>
                <c:pt idx="109453" formatCode="0.00E+00">
                  <c:v>8.1699999999999997E-6</c:v>
                </c:pt>
                <c:pt idx="109454" formatCode="0.00E+00">
                  <c:v>8.1799999999999996E-6</c:v>
                </c:pt>
                <c:pt idx="109455" formatCode="0.00E+00">
                  <c:v>7.9699999999999999E-6</c:v>
                </c:pt>
                <c:pt idx="109456" formatCode="0.00E+00">
                  <c:v>7.9899999999999997E-6</c:v>
                </c:pt>
                <c:pt idx="109457" formatCode="0.00E+00">
                  <c:v>7.8900000000000007E-6</c:v>
                </c:pt>
                <c:pt idx="109458" formatCode="0.00E+00">
                  <c:v>7.9699999999999999E-6</c:v>
                </c:pt>
                <c:pt idx="109459" formatCode="0.00E+00">
                  <c:v>7.8800000000000008E-6</c:v>
                </c:pt>
                <c:pt idx="109460" formatCode="0.00E+00">
                  <c:v>7.8800000000000008E-6</c:v>
                </c:pt>
                <c:pt idx="109461" formatCode="0.00E+00">
                  <c:v>7.7999999999999999E-6</c:v>
                </c:pt>
                <c:pt idx="109462" formatCode="0.00E+00">
                  <c:v>7.6699999999999994E-6</c:v>
                </c:pt>
                <c:pt idx="109463" formatCode="0.00E+00">
                  <c:v>7.9200000000000004E-6</c:v>
                </c:pt>
                <c:pt idx="109464" formatCode="0.00E+00">
                  <c:v>7.8900000000000007E-6</c:v>
                </c:pt>
                <c:pt idx="109465" formatCode="0.00E+00">
                  <c:v>7.9100000000000005E-6</c:v>
                </c:pt>
                <c:pt idx="109466" formatCode="0.00E+00">
                  <c:v>7.96E-6</c:v>
                </c:pt>
                <c:pt idx="109467" formatCode="0.00E+00">
                  <c:v>7.7400000000000004E-6</c:v>
                </c:pt>
                <c:pt idx="109468" formatCode="0.00E+00">
                  <c:v>7.8599999999999993E-6</c:v>
                </c:pt>
                <c:pt idx="109469" formatCode="0.00E+00">
                  <c:v>7.9000000000000006E-6</c:v>
                </c:pt>
                <c:pt idx="109470" formatCode="0.00E+00">
                  <c:v>7.9500000000000001E-6</c:v>
                </c:pt>
                <c:pt idx="109471" formatCode="0.00E+00">
                  <c:v>7.9500000000000001E-6</c:v>
                </c:pt>
                <c:pt idx="109472" formatCode="0.00E+00">
                  <c:v>7.8599999999999993E-6</c:v>
                </c:pt>
                <c:pt idx="109473" formatCode="0.00E+00">
                  <c:v>7.9100000000000005E-6</c:v>
                </c:pt>
                <c:pt idx="109474" formatCode="0.00E+00">
                  <c:v>7.8299999999999996E-6</c:v>
                </c:pt>
                <c:pt idx="109475" formatCode="0.00E+00">
                  <c:v>7.9100000000000005E-6</c:v>
                </c:pt>
                <c:pt idx="109476" formatCode="0.00E+00">
                  <c:v>8.0600000000000008E-6</c:v>
                </c:pt>
                <c:pt idx="109477" formatCode="0.00E+00">
                  <c:v>7.79E-6</c:v>
                </c:pt>
                <c:pt idx="109478" formatCode="0.00E+00">
                  <c:v>7.7700000000000001E-6</c:v>
                </c:pt>
                <c:pt idx="109479" formatCode="0.00E+00">
                  <c:v>7.9500000000000001E-6</c:v>
                </c:pt>
                <c:pt idx="109480" formatCode="0.00E+00">
                  <c:v>7.9200000000000004E-6</c:v>
                </c:pt>
                <c:pt idx="109481" formatCode="0.00E+00">
                  <c:v>7.96E-6</c:v>
                </c:pt>
                <c:pt idx="109482" formatCode="0.00E+00">
                  <c:v>7.8800000000000008E-6</c:v>
                </c:pt>
                <c:pt idx="109483" formatCode="0.00E+00">
                  <c:v>7.8499999999999994E-6</c:v>
                </c:pt>
                <c:pt idx="109484" formatCode="0.00E+00">
                  <c:v>7.9899999999999997E-6</c:v>
                </c:pt>
                <c:pt idx="109485" formatCode="0.00E+00">
                  <c:v>7.9999999999999996E-6</c:v>
                </c:pt>
                <c:pt idx="109486" formatCode="0.00E+00">
                  <c:v>8.0099999999999995E-6</c:v>
                </c:pt>
                <c:pt idx="109487" formatCode="0.00E+00">
                  <c:v>7.9100000000000005E-6</c:v>
                </c:pt>
                <c:pt idx="109488" formatCode="0.00E+00">
                  <c:v>7.9999999999999996E-6</c:v>
                </c:pt>
                <c:pt idx="109489" formatCode="0.00E+00">
                  <c:v>8.0299999999999994E-6</c:v>
                </c:pt>
                <c:pt idx="109490" formatCode="0.00E+00">
                  <c:v>8.1000000000000004E-6</c:v>
                </c:pt>
                <c:pt idx="109491" formatCode="0.00E+00">
                  <c:v>7.9899999999999997E-6</c:v>
                </c:pt>
                <c:pt idx="109492" formatCode="0.00E+00">
                  <c:v>7.9400000000000002E-6</c:v>
                </c:pt>
                <c:pt idx="109493" formatCode="0.00E+00">
                  <c:v>7.9999999999999996E-6</c:v>
                </c:pt>
                <c:pt idx="109494" formatCode="0.00E+00">
                  <c:v>7.9699999999999999E-6</c:v>
                </c:pt>
                <c:pt idx="109495" formatCode="0.00E+00">
                  <c:v>8.1000000000000004E-6</c:v>
                </c:pt>
                <c:pt idx="109496" formatCode="0.00E+00">
                  <c:v>8.0099999999999995E-6</c:v>
                </c:pt>
                <c:pt idx="109497" formatCode="0.00E+00">
                  <c:v>7.9500000000000001E-6</c:v>
                </c:pt>
                <c:pt idx="109498" formatCode="0.00E+00">
                  <c:v>8.0499999999999992E-6</c:v>
                </c:pt>
                <c:pt idx="109499" formatCode="0.00E+00">
                  <c:v>8.1000000000000004E-6</c:v>
                </c:pt>
                <c:pt idx="109500" formatCode="0.00E+00">
                  <c:v>7.8900000000000007E-6</c:v>
                </c:pt>
                <c:pt idx="109501" formatCode="0.00E+00">
                  <c:v>7.9400000000000002E-6</c:v>
                </c:pt>
                <c:pt idx="109502" formatCode="0.00E+00">
                  <c:v>8.0099999999999995E-6</c:v>
                </c:pt>
                <c:pt idx="109503" formatCode="0.00E+00">
                  <c:v>7.9000000000000006E-6</c:v>
                </c:pt>
                <c:pt idx="109504" formatCode="0.00E+00">
                  <c:v>8.0399999999999993E-6</c:v>
                </c:pt>
                <c:pt idx="109505" formatCode="0.00E+00">
                  <c:v>7.9500000000000001E-6</c:v>
                </c:pt>
                <c:pt idx="109506" formatCode="0.00E+00">
                  <c:v>7.96E-6</c:v>
                </c:pt>
                <c:pt idx="109507" formatCode="0.00E+00">
                  <c:v>8.1200000000000002E-6</c:v>
                </c:pt>
                <c:pt idx="109508" formatCode="0.00E+00">
                  <c:v>7.9500000000000001E-6</c:v>
                </c:pt>
                <c:pt idx="109509" formatCode="0.00E+00">
                  <c:v>7.9500000000000001E-6</c:v>
                </c:pt>
                <c:pt idx="109510" formatCode="0.00E+00">
                  <c:v>8.0199999999999994E-6</c:v>
                </c:pt>
                <c:pt idx="109511" formatCode="0.00E+00">
                  <c:v>8.0299999999999994E-6</c:v>
                </c:pt>
                <c:pt idx="109512" formatCode="0.00E+00">
                  <c:v>8.0600000000000008E-6</c:v>
                </c:pt>
                <c:pt idx="109513" formatCode="0.00E+00">
                  <c:v>8.0499999999999992E-6</c:v>
                </c:pt>
                <c:pt idx="109514" formatCode="0.00E+00">
                  <c:v>7.96E-6</c:v>
                </c:pt>
                <c:pt idx="109515" formatCode="0.00E+00">
                  <c:v>7.9999999999999996E-6</c:v>
                </c:pt>
                <c:pt idx="109516" formatCode="0.00E+00">
                  <c:v>8.1999999999999994E-6</c:v>
                </c:pt>
                <c:pt idx="109517" formatCode="0.00E+00">
                  <c:v>8.1100000000000003E-6</c:v>
                </c:pt>
                <c:pt idx="109518" formatCode="0.00E+00">
                  <c:v>7.9400000000000002E-6</c:v>
                </c:pt>
                <c:pt idx="109519" formatCode="0.00E+00">
                  <c:v>7.9799999999999998E-6</c:v>
                </c:pt>
                <c:pt idx="109520" formatCode="0.00E+00">
                  <c:v>7.96E-6</c:v>
                </c:pt>
                <c:pt idx="109521" formatCode="0.00E+00">
                  <c:v>8.0900000000000005E-6</c:v>
                </c:pt>
                <c:pt idx="109522" formatCode="0.00E+00">
                  <c:v>8.1300000000000001E-6</c:v>
                </c:pt>
                <c:pt idx="109523" formatCode="0.00E+00">
                  <c:v>7.9500000000000001E-6</c:v>
                </c:pt>
                <c:pt idx="109524" formatCode="0.00E+00">
                  <c:v>7.9300000000000003E-6</c:v>
                </c:pt>
                <c:pt idx="109525" formatCode="0.00E+00">
                  <c:v>7.9100000000000005E-6</c:v>
                </c:pt>
                <c:pt idx="109526" formatCode="0.00E+00">
                  <c:v>7.9500000000000001E-6</c:v>
                </c:pt>
                <c:pt idx="109527" formatCode="0.00E+00">
                  <c:v>7.9200000000000004E-6</c:v>
                </c:pt>
                <c:pt idx="109528" formatCode="0.00E+00">
                  <c:v>8.1000000000000004E-6</c:v>
                </c:pt>
                <c:pt idx="109529" formatCode="0.00E+00">
                  <c:v>8.0299999999999994E-6</c:v>
                </c:pt>
                <c:pt idx="109530" formatCode="0.00E+00">
                  <c:v>7.96E-6</c:v>
                </c:pt>
                <c:pt idx="109531" formatCode="0.00E+00">
                  <c:v>8.1000000000000004E-6</c:v>
                </c:pt>
                <c:pt idx="109532" formatCode="0.00E+00">
                  <c:v>7.9300000000000003E-6</c:v>
                </c:pt>
                <c:pt idx="109533" formatCode="0.00E+00">
                  <c:v>8.0299999999999994E-6</c:v>
                </c:pt>
                <c:pt idx="109534" formatCode="0.00E+00">
                  <c:v>8.1300000000000001E-6</c:v>
                </c:pt>
                <c:pt idx="109535" formatCode="0.00E+00">
                  <c:v>8.0399999999999993E-6</c:v>
                </c:pt>
                <c:pt idx="109536" formatCode="0.00E+00">
                  <c:v>8.0299999999999994E-6</c:v>
                </c:pt>
                <c:pt idx="109537" formatCode="0.00E+00">
                  <c:v>7.8900000000000007E-6</c:v>
                </c:pt>
                <c:pt idx="109538" formatCode="0.00E+00">
                  <c:v>7.9400000000000002E-6</c:v>
                </c:pt>
                <c:pt idx="109539" formatCode="0.00E+00">
                  <c:v>8.0199999999999994E-6</c:v>
                </c:pt>
                <c:pt idx="109540" formatCode="0.00E+00">
                  <c:v>7.8900000000000007E-6</c:v>
                </c:pt>
                <c:pt idx="109541" formatCode="0.00E+00">
                  <c:v>7.8399999999999995E-6</c:v>
                </c:pt>
                <c:pt idx="109542" formatCode="0.00E+00">
                  <c:v>7.8599999999999993E-6</c:v>
                </c:pt>
                <c:pt idx="109543" formatCode="0.00E+00">
                  <c:v>7.9899999999999997E-6</c:v>
                </c:pt>
                <c:pt idx="109544" formatCode="0.00E+00">
                  <c:v>7.9100000000000005E-6</c:v>
                </c:pt>
                <c:pt idx="109545" formatCode="0.00E+00">
                  <c:v>8.0099999999999995E-6</c:v>
                </c:pt>
                <c:pt idx="109546" formatCode="0.00E+00">
                  <c:v>8.0800000000000006E-6</c:v>
                </c:pt>
                <c:pt idx="109547" formatCode="0.00E+00">
                  <c:v>7.8599999999999993E-6</c:v>
                </c:pt>
                <c:pt idx="109548" formatCode="0.00E+00">
                  <c:v>8.0600000000000008E-6</c:v>
                </c:pt>
                <c:pt idx="109549" formatCode="0.00E+00">
                  <c:v>8.1300000000000001E-6</c:v>
                </c:pt>
                <c:pt idx="109550" formatCode="0.00E+00">
                  <c:v>7.8800000000000008E-6</c:v>
                </c:pt>
                <c:pt idx="109551" formatCode="0.00E+00">
                  <c:v>7.96E-6</c:v>
                </c:pt>
                <c:pt idx="109552" formatCode="0.00E+00">
                  <c:v>7.9100000000000005E-6</c:v>
                </c:pt>
                <c:pt idx="109553" formatCode="0.00E+00">
                  <c:v>7.7700000000000001E-6</c:v>
                </c:pt>
                <c:pt idx="109554" formatCode="0.00E+00">
                  <c:v>7.9400000000000002E-6</c:v>
                </c:pt>
                <c:pt idx="109555" formatCode="0.00E+00">
                  <c:v>7.8900000000000007E-6</c:v>
                </c:pt>
                <c:pt idx="109556" formatCode="0.00E+00">
                  <c:v>8.0199999999999994E-6</c:v>
                </c:pt>
                <c:pt idx="109557" formatCode="0.00E+00">
                  <c:v>7.9200000000000004E-6</c:v>
                </c:pt>
                <c:pt idx="109558" formatCode="0.00E+00">
                  <c:v>7.7400000000000004E-6</c:v>
                </c:pt>
                <c:pt idx="109559" formatCode="0.00E+00">
                  <c:v>8.0499999999999992E-6</c:v>
                </c:pt>
                <c:pt idx="109560" formatCode="0.00E+00">
                  <c:v>8.0299999999999994E-6</c:v>
                </c:pt>
                <c:pt idx="109561" formatCode="0.00E+00">
                  <c:v>7.9699999999999999E-6</c:v>
                </c:pt>
                <c:pt idx="109562" formatCode="0.00E+00">
                  <c:v>7.96E-6</c:v>
                </c:pt>
                <c:pt idx="109563" formatCode="0.00E+00">
                  <c:v>7.7700000000000001E-6</c:v>
                </c:pt>
                <c:pt idx="109564" formatCode="0.00E+00">
                  <c:v>7.8299999999999996E-6</c:v>
                </c:pt>
                <c:pt idx="109565" formatCode="0.00E+00">
                  <c:v>7.9100000000000005E-6</c:v>
                </c:pt>
                <c:pt idx="109566" formatCode="0.00E+00">
                  <c:v>7.7400000000000004E-6</c:v>
                </c:pt>
                <c:pt idx="109567" formatCode="0.00E+00">
                  <c:v>7.7200000000000006E-6</c:v>
                </c:pt>
                <c:pt idx="109568" formatCode="0.00E+00">
                  <c:v>7.8399999999999995E-6</c:v>
                </c:pt>
                <c:pt idx="109569" formatCode="0.00E+00">
                  <c:v>7.8399999999999995E-6</c:v>
                </c:pt>
                <c:pt idx="109570" formatCode="0.00E+00">
                  <c:v>7.7700000000000001E-6</c:v>
                </c:pt>
                <c:pt idx="109571" formatCode="0.00E+00">
                  <c:v>7.8399999999999995E-6</c:v>
                </c:pt>
                <c:pt idx="109572" formatCode="0.00E+00">
                  <c:v>7.8599999999999993E-6</c:v>
                </c:pt>
                <c:pt idx="109573" formatCode="0.00E+00">
                  <c:v>7.7600000000000002E-6</c:v>
                </c:pt>
                <c:pt idx="109574" formatCode="0.00E+00">
                  <c:v>7.8399999999999995E-6</c:v>
                </c:pt>
                <c:pt idx="109575" formatCode="0.00E+00">
                  <c:v>7.8800000000000008E-6</c:v>
                </c:pt>
                <c:pt idx="109576" formatCode="0.00E+00">
                  <c:v>7.8299999999999996E-6</c:v>
                </c:pt>
                <c:pt idx="109577" formatCode="0.00E+00">
                  <c:v>7.8299999999999996E-6</c:v>
                </c:pt>
                <c:pt idx="109578" formatCode="0.00E+00">
                  <c:v>7.8900000000000007E-6</c:v>
                </c:pt>
                <c:pt idx="109579" formatCode="0.00E+00">
                  <c:v>7.8199999999999997E-6</c:v>
                </c:pt>
                <c:pt idx="109580" formatCode="0.00E+00">
                  <c:v>7.6899999999999992E-6</c:v>
                </c:pt>
                <c:pt idx="109581" formatCode="0.00E+00">
                  <c:v>7.6799999999999993E-6</c:v>
                </c:pt>
                <c:pt idx="109582" formatCode="0.00E+00">
                  <c:v>7.7600000000000002E-6</c:v>
                </c:pt>
                <c:pt idx="109583" formatCode="0.00E+00">
                  <c:v>7.9300000000000003E-6</c:v>
                </c:pt>
                <c:pt idx="109584" formatCode="0.00E+00">
                  <c:v>7.7700000000000001E-6</c:v>
                </c:pt>
                <c:pt idx="109585" formatCode="0.00E+00">
                  <c:v>7.5100000000000001E-6</c:v>
                </c:pt>
                <c:pt idx="109586" formatCode="0.00E+00">
                  <c:v>7.79E-6</c:v>
                </c:pt>
                <c:pt idx="109587" formatCode="0.00E+00">
                  <c:v>7.96E-6</c:v>
                </c:pt>
                <c:pt idx="109588" formatCode="0.00E+00">
                  <c:v>7.8199999999999997E-6</c:v>
                </c:pt>
                <c:pt idx="109589" formatCode="0.00E+00">
                  <c:v>7.7100000000000007E-6</c:v>
                </c:pt>
                <c:pt idx="109590" formatCode="0.00E+00">
                  <c:v>7.6899999999999992E-6</c:v>
                </c:pt>
                <c:pt idx="109591" formatCode="0.00E+00">
                  <c:v>7.79E-6</c:v>
                </c:pt>
                <c:pt idx="109592" formatCode="0.00E+00">
                  <c:v>7.6599999999999995E-6</c:v>
                </c:pt>
                <c:pt idx="109593" formatCode="0.00E+00">
                  <c:v>7.8399999999999995E-6</c:v>
                </c:pt>
                <c:pt idx="109594" formatCode="0.00E+00">
                  <c:v>7.8099999999999998E-6</c:v>
                </c:pt>
                <c:pt idx="109595" formatCode="0.00E+00">
                  <c:v>7.6799999999999993E-6</c:v>
                </c:pt>
                <c:pt idx="109596" formatCode="0.00E+00">
                  <c:v>7.8199999999999997E-6</c:v>
                </c:pt>
                <c:pt idx="109597" formatCode="0.00E+00">
                  <c:v>7.5599999999999996E-6</c:v>
                </c:pt>
                <c:pt idx="109598" formatCode="0.00E+00">
                  <c:v>7.6499999999999996E-6</c:v>
                </c:pt>
                <c:pt idx="109599" formatCode="0.00E+00">
                  <c:v>7.6599999999999995E-6</c:v>
                </c:pt>
                <c:pt idx="109600" formatCode="0.00E+00">
                  <c:v>7.6899999999999992E-6</c:v>
                </c:pt>
                <c:pt idx="109601" formatCode="0.00E+00">
                  <c:v>7.8099999999999998E-6</c:v>
                </c:pt>
                <c:pt idx="109602" formatCode="0.00E+00">
                  <c:v>7.6499999999999996E-6</c:v>
                </c:pt>
                <c:pt idx="109603" formatCode="0.00E+00">
                  <c:v>7.6699999999999994E-6</c:v>
                </c:pt>
                <c:pt idx="109604" formatCode="0.00E+00">
                  <c:v>7.6399999999999997E-6</c:v>
                </c:pt>
                <c:pt idx="109605" formatCode="0.00E+00">
                  <c:v>7.6699999999999994E-6</c:v>
                </c:pt>
                <c:pt idx="109606" formatCode="0.00E+00">
                  <c:v>7.7100000000000007E-6</c:v>
                </c:pt>
                <c:pt idx="109607" formatCode="0.00E+00">
                  <c:v>7.7600000000000002E-6</c:v>
                </c:pt>
                <c:pt idx="109608" formatCode="0.00E+00">
                  <c:v>7.7000000000000008E-6</c:v>
                </c:pt>
                <c:pt idx="109609" formatCode="0.00E+00">
                  <c:v>7.6000000000000001E-6</c:v>
                </c:pt>
                <c:pt idx="109610" formatCode="0.00E+00">
                  <c:v>7.7000000000000008E-6</c:v>
                </c:pt>
                <c:pt idx="109611" formatCode="0.00E+00">
                  <c:v>7.6499999999999996E-6</c:v>
                </c:pt>
                <c:pt idx="109612" formatCode="0.00E+00">
                  <c:v>7.52E-6</c:v>
                </c:pt>
                <c:pt idx="109613" formatCode="0.00E+00">
                  <c:v>7.7700000000000001E-6</c:v>
                </c:pt>
                <c:pt idx="109614" formatCode="0.00E+00">
                  <c:v>7.6699999999999994E-6</c:v>
                </c:pt>
                <c:pt idx="109615" formatCode="0.00E+00">
                  <c:v>7.52E-6</c:v>
                </c:pt>
                <c:pt idx="109616" formatCode="0.00E+00">
                  <c:v>7.5900000000000002E-6</c:v>
                </c:pt>
                <c:pt idx="109617" formatCode="0.00E+00">
                  <c:v>7.4399999999999999E-6</c:v>
                </c:pt>
                <c:pt idx="109618" formatCode="0.00E+00">
                  <c:v>7.5800000000000003E-6</c:v>
                </c:pt>
                <c:pt idx="109619" formatCode="0.00E+00">
                  <c:v>7.7400000000000004E-6</c:v>
                </c:pt>
                <c:pt idx="109620" formatCode="0.00E+00">
                  <c:v>7.6000000000000001E-6</c:v>
                </c:pt>
                <c:pt idx="109621" formatCode="0.00E+00">
                  <c:v>7.6000000000000001E-6</c:v>
                </c:pt>
                <c:pt idx="109622" formatCode="0.00E+00">
                  <c:v>7.7600000000000002E-6</c:v>
                </c:pt>
                <c:pt idx="109623" formatCode="0.00E+00">
                  <c:v>7.6499999999999996E-6</c:v>
                </c:pt>
                <c:pt idx="109624" formatCode="0.00E+00">
                  <c:v>7.6199999999999999E-6</c:v>
                </c:pt>
                <c:pt idx="109625" formatCode="0.00E+00">
                  <c:v>7.6299999999999998E-6</c:v>
                </c:pt>
                <c:pt idx="109626" formatCode="0.00E+00">
                  <c:v>7.6399999999999997E-6</c:v>
                </c:pt>
                <c:pt idx="109627" formatCode="0.00E+00">
                  <c:v>7.7200000000000006E-6</c:v>
                </c:pt>
                <c:pt idx="109628" formatCode="0.00E+00">
                  <c:v>7.52E-6</c:v>
                </c:pt>
                <c:pt idx="109629" formatCode="0.00E+00">
                  <c:v>7.5599999999999996E-6</c:v>
                </c:pt>
                <c:pt idx="109630" formatCode="0.00E+00">
                  <c:v>7.6299999999999998E-6</c:v>
                </c:pt>
                <c:pt idx="109631" formatCode="0.00E+00">
                  <c:v>7.4900000000000003E-6</c:v>
                </c:pt>
                <c:pt idx="109632" formatCode="0.00E+00">
                  <c:v>7.5700000000000004E-6</c:v>
                </c:pt>
                <c:pt idx="109633" formatCode="0.00E+00">
                  <c:v>7.5399999999999998E-6</c:v>
                </c:pt>
                <c:pt idx="109634" formatCode="0.00E+00">
                  <c:v>7.5900000000000002E-6</c:v>
                </c:pt>
                <c:pt idx="109635" formatCode="0.00E+00">
                  <c:v>7.6199999999999999E-6</c:v>
                </c:pt>
                <c:pt idx="109636" formatCode="0.00E+00">
                  <c:v>7.5299999999999999E-6</c:v>
                </c:pt>
                <c:pt idx="109637" formatCode="0.00E+00">
                  <c:v>7.5399999999999998E-6</c:v>
                </c:pt>
                <c:pt idx="109638" formatCode="0.00E+00">
                  <c:v>7.6000000000000001E-6</c:v>
                </c:pt>
                <c:pt idx="109639" formatCode="0.00E+00">
                  <c:v>7.5299999999999999E-6</c:v>
                </c:pt>
                <c:pt idx="109640" formatCode="0.00E+00">
                  <c:v>7.4800000000000004E-6</c:v>
                </c:pt>
                <c:pt idx="109641" formatCode="0.00E+00">
                  <c:v>7.5800000000000003E-6</c:v>
                </c:pt>
                <c:pt idx="109642" formatCode="0.00E+00">
                  <c:v>7.4699999999999996E-6</c:v>
                </c:pt>
                <c:pt idx="109643" formatCode="0.00E+00">
                  <c:v>7.5000000000000002E-6</c:v>
                </c:pt>
                <c:pt idx="109644" formatCode="0.00E+00">
                  <c:v>7.5800000000000003E-6</c:v>
                </c:pt>
                <c:pt idx="109645" formatCode="0.00E+00">
                  <c:v>7.5100000000000001E-6</c:v>
                </c:pt>
                <c:pt idx="109646" formatCode="0.00E+00">
                  <c:v>7.6000000000000001E-6</c:v>
                </c:pt>
                <c:pt idx="109647" formatCode="0.00E+00">
                  <c:v>7.5900000000000002E-6</c:v>
                </c:pt>
                <c:pt idx="109648" formatCode="0.00E+00">
                  <c:v>7.5399999999999998E-6</c:v>
                </c:pt>
                <c:pt idx="109649" formatCode="0.00E+00">
                  <c:v>7.5599999999999996E-6</c:v>
                </c:pt>
                <c:pt idx="109650" formatCode="0.00E+00">
                  <c:v>7.5800000000000003E-6</c:v>
                </c:pt>
                <c:pt idx="109651" formatCode="0.00E+00">
                  <c:v>7.5599999999999996E-6</c:v>
                </c:pt>
                <c:pt idx="109652" formatCode="0.00E+00">
                  <c:v>7.4900000000000003E-6</c:v>
                </c:pt>
                <c:pt idx="109653" formatCode="0.00E+00">
                  <c:v>7.4800000000000004E-6</c:v>
                </c:pt>
                <c:pt idx="109654" formatCode="0.00E+00">
                  <c:v>7.4499999999999998E-6</c:v>
                </c:pt>
                <c:pt idx="109655" formatCode="0.00E+00">
                  <c:v>7.4900000000000003E-6</c:v>
                </c:pt>
                <c:pt idx="109656" formatCode="0.00E+00">
                  <c:v>7.5900000000000002E-6</c:v>
                </c:pt>
                <c:pt idx="109657" formatCode="0.00E+00">
                  <c:v>7.4499999999999998E-6</c:v>
                </c:pt>
                <c:pt idx="109658" formatCode="0.00E+00">
                  <c:v>7.4000000000000003E-6</c:v>
                </c:pt>
                <c:pt idx="109659" formatCode="0.00E+00">
                  <c:v>7.5299999999999999E-6</c:v>
                </c:pt>
                <c:pt idx="109660" formatCode="0.00E+00">
                  <c:v>7.43E-6</c:v>
                </c:pt>
                <c:pt idx="109661" formatCode="0.00E+00">
                  <c:v>7.5000000000000002E-6</c:v>
                </c:pt>
                <c:pt idx="109662" formatCode="0.00E+00">
                  <c:v>7.5399999999999998E-6</c:v>
                </c:pt>
                <c:pt idx="109663" formatCode="0.00E+00">
                  <c:v>7.3499999999999999E-6</c:v>
                </c:pt>
                <c:pt idx="109664" formatCode="0.00E+00">
                  <c:v>7.4200000000000001E-6</c:v>
                </c:pt>
                <c:pt idx="109665" formatCode="0.00E+00">
                  <c:v>7.3699999999999997E-6</c:v>
                </c:pt>
                <c:pt idx="109666" formatCode="0.00E+00">
                  <c:v>7.3200000000000002E-6</c:v>
                </c:pt>
                <c:pt idx="109667" formatCode="0.00E+00">
                  <c:v>7.4200000000000001E-6</c:v>
                </c:pt>
                <c:pt idx="109668" formatCode="0.00E+00">
                  <c:v>7.34E-6</c:v>
                </c:pt>
                <c:pt idx="109669" formatCode="0.00E+00">
                  <c:v>7.4100000000000002E-6</c:v>
                </c:pt>
                <c:pt idx="109670" formatCode="0.00E+00">
                  <c:v>7.5000000000000002E-6</c:v>
                </c:pt>
                <c:pt idx="109671" formatCode="0.00E+00">
                  <c:v>7.4699999999999996E-6</c:v>
                </c:pt>
                <c:pt idx="109672" formatCode="0.00E+00">
                  <c:v>7.4200000000000001E-6</c:v>
                </c:pt>
                <c:pt idx="109673" formatCode="0.00E+00">
                  <c:v>7.4200000000000001E-6</c:v>
                </c:pt>
                <c:pt idx="109674" formatCode="0.00E+00">
                  <c:v>7.5399999999999998E-6</c:v>
                </c:pt>
                <c:pt idx="109675" formatCode="0.00E+00">
                  <c:v>7.43E-6</c:v>
                </c:pt>
                <c:pt idx="109676" formatCode="0.00E+00">
                  <c:v>7.3200000000000002E-6</c:v>
                </c:pt>
                <c:pt idx="109677" formatCode="0.00E+00">
                  <c:v>7.34E-6</c:v>
                </c:pt>
                <c:pt idx="109678" formatCode="0.00E+00">
                  <c:v>7.43E-6</c:v>
                </c:pt>
                <c:pt idx="109679" formatCode="0.00E+00">
                  <c:v>7.3499999999999999E-6</c:v>
                </c:pt>
                <c:pt idx="109680" formatCode="0.00E+00">
                  <c:v>7.2400000000000001E-6</c:v>
                </c:pt>
                <c:pt idx="109681" formatCode="0.00E+00">
                  <c:v>7.3699999999999997E-6</c:v>
                </c:pt>
                <c:pt idx="109682" formatCode="0.00E+00">
                  <c:v>7.4000000000000003E-6</c:v>
                </c:pt>
                <c:pt idx="109683" formatCode="0.00E+00">
                  <c:v>7.3900000000000004E-6</c:v>
                </c:pt>
                <c:pt idx="109684" formatCode="0.00E+00">
                  <c:v>7.34E-6</c:v>
                </c:pt>
                <c:pt idx="109685" formatCode="0.00E+00">
                  <c:v>7.4100000000000002E-6</c:v>
                </c:pt>
                <c:pt idx="109686" formatCode="0.00E+00">
                  <c:v>7.5000000000000002E-6</c:v>
                </c:pt>
                <c:pt idx="109687" formatCode="0.00E+00">
                  <c:v>7.3799999999999996E-6</c:v>
                </c:pt>
                <c:pt idx="109688" formatCode="0.00E+00">
                  <c:v>7.3300000000000001E-6</c:v>
                </c:pt>
                <c:pt idx="109689" formatCode="0.00E+00">
                  <c:v>7.1500000000000002E-6</c:v>
                </c:pt>
                <c:pt idx="109690" formatCode="0.00E+00">
                  <c:v>7.3200000000000002E-6</c:v>
                </c:pt>
                <c:pt idx="109691" formatCode="0.00E+00">
                  <c:v>7.4200000000000001E-6</c:v>
                </c:pt>
                <c:pt idx="109692" formatCode="0.00E+00">
                  <c:v>7.2400000000000001E-6</c:v>
                </c:pt>
                <c:pt idx="109693" formatCode="0.00E+00">
                  <c:v>7.34E-6</c:v>
                </c:pt>
                <c:pt idx="109694" formatCode="0.00E+00">
                  <c:v>7.4000000000000003E-6</c:v>
                </c:pt>
                <c:pt idx="109695" formatCode="0.00E+00">
                  <c:v>7.2400000000000001E-6</c:v>
                </c:pt>
                <c:pt idx="109696" formatCode="0.00E+00">
                  <c:v>7.1500000000000002E-6</c:v>
                </c:pt>
                <c:pt idx="109697" formatCode="0.00E+00">
                  <c:v>7.2099999999999996E-6</c:v>
                </c:pt>
                <c:pt idx="109698" formatCode="0.00E+00">
                  <c:v>7.2899999999999997E-6</c:v>
                </c:pt>
                <c:pt idx="109699" formatCode="0.00E+00">
                  <c:v>7.4000000000000003E-6</c:v>
                </c:pt>
                <c:pt idx="109700" formatCode="0.00E+00">
                  <c:v>7.3499999999999999E-6</c:v>
                </c:pt>
                <c:pt idx="109701" formatCode="0.00E+00">
                  <c:v>7.3100000000000003E-6</c:v>
                </c:pt>
                <c:pt idx="109702" formatCode="0.00E+00">
                  <c:v>7.52E-6</c:v>
                </c:pt>
                <c:pt idx="109703" formatCode="0.00E+00">
                  <c:v>7.3200000000000002E-6</c:v>
                </c:pt>
                <c:pt idx="109704" formatCode="0.00E+00">
                  <c:v>7.1300000000000003E-6</c:v>
                </c:pt>
                <c:pt idx="109705" formatCode="0.00E+00">
                  <c:v>7.1300000000000003E-6</c:v>
                </c:pt>
                <c:pt idx="109706" formatCode="0.00E+00">
                  <c:v>7.2200000000000003E-6</c:v>
                </c:pt>
                <c:pt idx="109707" formatCode="0.00E+00">
                  <c:v>7.3200000000000002E-6</c:v>
                </c:pt>
                <c:pt idx="109708" formatCode="0.00E+00">
                  <c:v>7.1999999999999997E-6</c:v>
                </c:pt>
                <c:pt idx="109709" formatCode="0.00E+00">
                  <c:v>7.3599999999999998E-6</c:v>
                </c:pt>
                <c:pt idx="109710" formatCode="0.00E+00">
                  <c:v>7.2699999999999999E-6</c:v>
                </c:pt>
                <c:pt idx="109711" formatCode="0.00E+00">
                  <c:v>7.1799999999999999E-6</c:v>
                </c:pt>
                <c:pt idx="109712" formatCode="0.00E+00">
                  <c:v>7.3100000000000003E-6</c:v>
                </c:pt>
                <c:pt idx="109713" formatCode="0.00E+00">
                  <c:v>7.2099999999999996E-6</c:v>
                </c:pt>
                <c:pt idx="109714" formatCode="0.00E+00">
                  <c:v>7.0600000000000002E-6</c:v>
                </c:pt>
                <c:pt idx="109715" formatCode="0.00E+00">
                  <c:v>7.1300000000000003E-6</c:v>
                </c:pt>
                <c:pt idx="109716" formatCode="0.00E+00">
                  <c:v>7.3100000000000003E-6</c:v>
                </c:pt>
                <c:pt idx="109717" formatCode="0.00E+00">
                  <c:v>7.2200000000000003E-6</c:v>
                </c:pt>
                <c:pt idx="109718" formatCode="0.00E+00">
                  <c:v>7.2200000000000003E-6</c:v>
                </c:pt>
                <c:pt idx="109719" formatCode="0.00E+00">
                  <c:v>7.3200000000000002E-6</c:v>
                </c:pt>
                <c:pt idx="109720" formatCode="0.00E+00">
                  <c:v>7.3000000000000004E-6</c:v>
                </c:pt>
                <c:pt idx="109721" formatCode="0.00E+00">
                  <c:v>7.2200000000000003E-6</c:v>
                </c:pt>
                <c:pt idx="109722" formatCode="0.00E+00">
                  <c:v>7.1799999999999999E-6</c:v>
                </c:pt>
                <c:pt idx="109723" formatCode="0.00E+00">
                  <c:v>7.1899999999999998E-6</c:v>
                </c:pt>
                <c:pt idx="109724" formatCode="0.00E+00">
                  <c:v>7.3000000000000004E-6</c:v>
                </c:pt>
                <c:pt idx="109725" formatCode="0.00E+00">
                  <c:v>7.1600000000000001E-6</c:v>
                </c:pt>
                <c:pt idx="109726" formatCode="0.00E+00">
                  <c:v>7.0700000000000001E-6</c:v>
                </c:pt>
                <c:pt idx="109727" formatCode="0.00E+00">
                  <c:v>7.2599999999999999E-6</c:v>
                </c:pt>
                <c:pt idx="109728" formatCode="0.00E+00">
                  <c:v>7.1099999999999997E-6</c:v>
                </c:pt>
                <c:pt idx="109729" formatCode="0.00E+00">
                  <c:v>7.25E-6</c:v>
                </c:pt>
                <c:pt idx="109730" formatCode="0.00E+00">
                  <c:v>7.2300000000000002E-6</c:v>
                </c:pt>
                <c:pt idx="109731" formatCode="0.00E+00">
                  <c:v>7.0899999999999999E-6</c:v>
                </c:pt>
                <c:pt idx="109732" formatCode="0.00E+00">
                  <c:v>7.2300000000000002E-6</c:v>
                </c:pt>
                <c:pt idx="109733" formatCode="0.00E+00">
                  <c:v>7.08E-6</c:v>
                </c:pt>
                <c:pt idx="109734" formatCode="0.00E+00">
                  <c:v>7.1400000000000002E-6</c:v>
                </c:pt>
                <c:pt idx="109735" formatCode="0.00E+00">
                  <c:v>7.2400000000000001E-6</c:v>
                </c:pt>
                <c:pt idx="109736" formatCode="0.00E+00">
                  <c:v>7.2099999999999996E-6</c:v>
                </c:pt>
                <c:pt idx="109737" formatCode="0.00E+00">
                  <c:v>7.08E-6</c:v>
                </c:pt>
                <c:pt idx="109738" formatCode="0.00E+00">
                  <c:v>7.0500000000000003E-6</c:v>
                </c:pt>
                <c:pt idx="109739" formatCode="0.00E+00">
                  <c:v>7.1899999999999998E-6</c:v>
                </c:pt>
                <c:pt idx="109740" formatCode="0.00E+00">
                  <c:v>7.1899999999999998E-6</c:v>
                </c:pt>
                <c:pt idx="109741" formatCode="0.00E+00">
                  <c:v>7.17E-6</c:v>
                </c:pt>
                <c:pt idx="109742" formatCode="0.00E+00">
                  <c:v>7.0700000000000001E-6</c:v>
                </c:pt>
                <c:pt idx="109743" formatCode="0.00E+00">
                  <c:v>7.0999999999999998E-6</c:v>
                </c:pt>
                <c:pt idx="109744" formatCode="0.00E+00">
                  <c:v>7.2099999999999996E-6</c:v>
                </c:pt>
                <c:pt idx="109745" formatCode="0.00E+00">
                  <c:v>7.2099999999999996E-6</c:v>
                </c:pt>
                <c:pt idx="109746" formatCode="0.00E+00">
                  <c:v>7.0899999999999999E-6</c:v>
                </c:pt>
                <c:pt idx="109747" formatCode="0.00E+00">
                  <c:v>7.0099999999999998E-6</c:v>
                </c:pt>
                <c:pt idx="109748" formatCode="0.00E+00">
                  <c:v>7.0999999999999998E-6</c:v>
                </c:pt>
                <c:pt idx="109749" formatCode="0.00E+00">
                  <c:v>7.1799999999999999E-6</c:v>
                </c:pt>
                <c:pt idx="109750" formatCode="0.00E+00">
                  <c:v>7.0299999999999996E-6</c:v>
                </c:pt>
                <c:pt idx="109751" formatCode="0.00E+00">
                  <c:v>6.9999999999999999E-6</c:v>
                </c:pt>
                <c:pt idx="109752" formatCode="0.00E+00">
                  <c:v>7.1999999999999997E-6</c:v>
                </c:pt>
                <c:pt idx="109753" formatCode="0.00E+00">
                  <c:v>6.9500000000000004E-6</c:v>
                </c:pt>
                <c:pt idx="109754" formatCode="0.00E+00">
                  <c:v>6.9999999999999999E-6</c:v>
                </c:pt>
                <c:pt idx="109755" formatCode="0.00E+00">
                  <c:v>7.1400000000000002E-6</c:v>
                </c:pt>
                <c:pt idx="109756" formatCode="0.00E+00">
                  <c:v>7.1099999999999997E-6</c:v>
                </c:pt>
                <c:pt idx="109757" formatCode="0.00E+00">
                  <c:v>7.1500000000000002E-6</c:v>
                </c:pt>
                <c:pt idx="109758" formatCode="0.00E+00">
                  <c:v>6.99E-6</c:v>
                </c:pt>
                <c:pt idx="109759" formatCode="0.00E+00">
                  <c:v>7.0500000000000003E-6</c:v>
                </c:pt>
                <c:pt idx="109760" formatCode="0.00E+00">
                  <c:v>7.0700000000000001E-6</c:v>
                </c:pt>
                <c:pt idx="109761" formatCode="0.00E+00">
                  <c:v>7.0199999999999997E-6</c:v>
                </c:pt>
                <c:pt idx="109762" formatCode="0.00E+00">
                  <c:v>7.0600000000000002E-6</c:v>
                </c:pt>
                <c:pt idx="109763" formatCode="0.00E+00">
                  <c:v>7.0299999999999996E-6</c:v>
                </c:pt>
                <c:pt idx="109764" formatCode="0.00E+00">
                  <c:v>7.1199999999999996E-6</c:v>
                </c:pt>
                <c:pt idx="109765" formatCode="0.00E+00">
                  <c:v>7.0600000000000002E-6</c:v>
                </c:pt>
                <c:pt idx="109766" formatCode="0.00E+00">
                  <c:v>7.0099999999999998E-6</c:v>
                </c:pt>
                <c:pt idx="109767" formatCode="0.00E+00">
                  <c:v>7.0600000000000002E-6</c:v>
                </c:pt>
                <c:pt idx="109768" formatCode="0.00E+00">
                  <c:v>6.9199999999999998E-6</c:v>
                </c:pt>
                <c:pt idx="109769" formatCode="0.00E+00">
                  <c:v>6.9199999999999998E-6</c:v>
                </c:pt>
                <c:pt idx="109770" formatCode="0.00E+00">
                  <c:v>7.1799999999999999E-6</c:v>
                </c:pt>
                <c:pt idx="109771" formatCode="0.00E+00">
                  <c:v>7.1199999999999996E-6</c:v>
                </c:pt>
                <c:pt idx="109772" formatCode="0.00E+00">
                  <c:v>6.9700000000000002E-6</c:v>
                </c:pt>
                <c:pt idx="109773" formatCode="0.00E+00">
                  <c:v>7.1199999999999996E-6</c:v>
                </c:pt>
                <c:pt idx="109774" formatCode="0.00E+00">
                  <c:v>6.9600000000000003E-6</c:v>
                </c:pt>
                <c:pt idx="109775" formatCode="0.00E+00">
                  <c:v>6.8700000000000003E-6</c:v>
                </c:pt>
                <c:pt idx="109776" formatCode="0.00E+00">
                  <c:v>6.9E-6</c:v>
                </c:pt>
                <c:pt idx="109777" formatCode="0.00E+00">
                  <c:v>7.0199999999999997E-6</c:v>
                </c:pt>
                <c:pt idx="109778" formatCode="0.00E+00">
                  <c:v>7.0299999999999996E-6</c:v>
                </c:pt>
                <c:pt idx="109779" formatCode="0.00E+00">
                  <c:v>6.81E-6</c:v>
                </c:pt>
                <c:pt idx="109780" formatCode="0.00E+00">
                  <c:v>7.08E-6</c:v>
                </c:pt>
                <c:pt idx="109781" formatCode="0.00E+00">
                  <c:v>6.9199999999999998E-6</c:v>
                </c:pt>
                <c:pt idx="109782" formatCode="0.00E+00">
                  <c:v>6.9199999999999998E-6</c:v>
                </c:pt>
                <c:pt idx="109783" formatCode="0.00E+00">
                  <c:v>6.9399999999999996E-6</c:v>
                </c:pt>
                <c:pt idx="109784" formatCode="0.00E+00">
                  <c:v>6.8299999999999998E-6</c:v>
                </c:pt>
                <c:pt idx="109785" formatCode="0.00E+00">
                  <c:v>7.0700000000000001E-6</c:v>
                </c:pt>
                <c:pt idx="109786" formatCode="0.00E+00">
                  <c:v>6.8600000000000004E-6</c:v>
                </c:pt>
                <c:pt idx="109787" formatCode="0.00E+00">
                  <c:v>6.8800000000000002E-6</c:v>
                </c:pt>
                <c:pt idx="109788" formatCode="0.00E+00">
                  <c:v>7.0700000000000001E-6</c:v>
                </c:pt>
                <c:pt idx="109789" formatCode="0.00E+00">
                  <c:v>7.0099999999999998E-6</c:v>
                </c:pt>
                <c:pt idx="109790" formatCode="0.00E+00">
                  <c:v>7.0700000000000001E-6</c:v>
                </c:pt>
                <c:pt idx="109791" formatCode="0.00E+00">
                  <c:v>6.9299999999999997E-6</c:v>
                </c:pt>
                <c:pt idx="109792" formatCode="0.00E+00">
                  <c:v>6.9E-6</c:v>
                </c:pt>
                <c:pt idx="109793" formatCode="0.00E+00">
                  <c:v>7.0299999999999996E-6</c:v>
                </c:pt>
                <c:pt idx="109794" formatCode="0.00E+00">
                  <c:v>6.9800000000000001E-6</c:v>
                </c:pt>
                <c:pt idx="109795" formatCode="0.00E+00">
                  <c:v>6.9299999999999997E-6</c:v>
                </c:pt>
                <c:pt idx="109796" formatCode="0.00E+00">
                  <c:v>6.8900000000000001E-6</c:v>
                </c:pt>
                <c:pt idx="109797" formatCode="0.00E+00">
                  <c:v>6.99E-6</c:v>
                </c:pt>
                <c:pt idx="109798" formatCode="0.00E+00">
                  <c:v>6.9500000000000004E-6</c:v>
                </c:pt>
                <c:pt idx="109799" formatCode="0.00E+00">
                  <c:v>6.8600000000000004E-6</c:v>
                </c:pt>
                <c:pt idx="109800" formatCode="0.00E+00">
                  <c:v>6.99E-6</c:v>
                </c:pt>
                <c:pt idx="109801" formatCode="0.00E+00">
                  <c:v>6.9999999999999999E-6</c:v>
                </c:pt>
                <c:pt idx="109802" formatCode="0.00E+00">
                  <c:v>6.9600000000000003E-6</c:v>
                </c:pt>
                <c:pt idx="109803" formatCode="0.00E+00">
                  <c:v>6.8800000000000002E-6</c:v>
                </c:pt>
                <c:pt idx="109804" formatCode="0.00E+00">
                  <c:v>6.99E-6</c:v>
                </c:pt>
                <c:pt idx="109805" formatCode="0.00E+00">
                  <c:v>6.9700000000000002E-6</c:v>
                </c:pt>
                <c:pt idx="109806" formatCode="0.00E+00">
                  <c:v>6.7599999999999997E-6</c:v>
                </c:pt>
                <c:pt idx="109807" formatCode="0.00E+00">
                  <c:v>6.7499999999999997E-6</c:v>
                </c:pt>
                <c:pt idx="109808" formatCode="0.00E+00">
                  <c:v>6.9E-6</c:v>
                </c:pt>
                <c:pt idx="109809" formatCode="0.00E+00">
                  <c:v>6.9299999999999997E-6</c:v>
                </c:pt>
                <c:pt idx="109810" formatCode="0.00E+00">
                  <c:v>6.8700000000000003E-6</c:v>
                </c:pt>
                <c:pt idx="109811" formatCode="0.00E+00">
                  <c:v>6.8900000000000001E-6</c:v>
                </c:pt>
                <c:pt idx="109812" formatCode="0.00E+00">
                  <c:v>6.9800000000000001E-6</c:v>
                </c:pt>
                <c:pt idx="109813" formatCode="0.00E+00">
                  <c:v>6.7800000000000003E-6</c:v>
                </c:pt>
                <c:pt idx="109814" formatCode="0.00E+00">
                  <c:v>6.7499999999999997E-6</c:v>
                </c:pt>
                <c:pt idx="109815" formatCode="0.00E+00">
                  <c:v>6.8199999999999999E-6</c:v>
                </c:pt>
                <c:pt idx="109816" formatCode="0.00E+00">
                  <c:v>6.7599999999999997E-6</c:v>
                </c:pt>
                <c:pt idx="109817" formatCode="0.00E+00">
                  <c:v>6.8000000000000001E-6</c:v>
                </c:pt>
                <c:pt idx="109818" formatCode="0.00E+00">
                  <c:v>6.7599999999999997E-6</c:v>
                </c:pt>
                <c:pt idx="109819" formatCode="0.00E+00">
                  <c:v>6.8199999999999999E-6</c:v>
                </c:pt>
                <c:pt idx="109820" formatCode="0.00E+00">
                  <c:v>6.7399999999999998E-6</c:v>
                </c:pt>
                <c:pt idx="109821" formatCode="0.00E+00">
                  <c:v>6.8000000000000001E-6</c:v>
                </c:pt>
                <c:pt idx="109822" formatCode="0.00E+00">
                  <c:v>6.9E-6</c:v>
                </c:pt>
                <c:pt idx="109823" formatCode="0.00E+00">
                  <c:v>6.81E-6</c:v>
                </c:pt>
                <c:pt idx="109824" formatCode="0.00E+00">
                  <c:v>6.8399999999999997E-6</c:v>
                </c:pt>
                <c:pt idx="109825" formatCode="0.00E+00">
                  <c:v>6.6599999999999998E-6</c:v>
                </c:pt>
                <c:pt idx="109826" formatCode="0.00E+00">
                  <c:v>6.7499999999999997E-6</c:v>
                </c:pt>
                <c:pt idx="109827" formatCode="0.00E+00">
                  <c:v>6.6900000000000003E-6</c:v>
                </c:pt>
                <c:pt idx="109828" formatCode="0.00E+00">
                  <c:v>6.64E-6</c:v>
                </c:pt>
                <c:pt idx="109829" formatCode="0.00E+00">
                  <c:v>6.8000000000000001E-6</c:v>
                </c:pt>
                <c:pt idx="109830" formatCode="0.00E+00">
                  <c:v>6.7599999999999997E-6</c:v>
                </c:pt>
                <c:pt idx="109831" formatCode="0.00E+00">
                  <c:v>6.7800000000000003E-6</c:v>
                </c:pt>
                <c:pt idx="109832" formatCode="0.00E+00">
                  <c:v>6.6800000000000004E-6</c:v>
                </c:pt>
                <c:pt idx="109833" formatCode="0.00E+00">
                  <c:v>6.6900000000000003E-6</c:v>
                </c:pt>
                <c:pt idx="109834" formatCode="0.00E+00">
                  <c:v>6.8700000000000003E-6</c:v>
                </c:pt>
                <c:pt idx="109835" formatCode="0.00E+00">
                  <c:v>6.8199999999999999E-6</c:v>
                </c:pt>
                <c:pt idx="109836" formatCode="0.00E+00">
                  <c:v>6.7700000000000004E-6</c:v>
                </c:pt>
                <c:pt idx="109837" formatCode="0.00E+00">
                  <c:v>6.7800000000000003E-6</c:v>
                </c:pt>
                <c:pt idx="109838" formatCode="0.00E+00">
                  <c:v>6.63E-6</c:v>
                </c:pt>
                <c:pt idx="109839" formatCode="0.00E+00">
                  <c:v>6.6699999999999997E-6</c:v>
                </c:pt>
                <c:pt idx="109840" formatCode="0.00E+00">
                  <c:v>6.6499999999999999E-6</c:v>
                </c:pt>
                <c:pt idx="109841" formatCode="0.00E+00">
                  <c:v>6.6599999999999998E-6</c:v>
                </c:pt>
                <c:pt idx="109842" formatCode="0.00E+00">
                  <c:v>6.7000000000000002E-6</c:v>
                </c:pt>
                <c:pt idx="109843" formatCode="0.00E+00">
                  <c:v>6.72E-6</c:v>
                </c:pt>
                <c:pt idx="109844" formatCode="0.00E+00">
                  <c:v>6.7499999999999997E-6</c:v>
                </c:pt>
                <c:pt idx="109845" formatCode="0.00E+00">
                  <c:v>6.6900000000000003E-6</c:v>
                </c:pt>
                <c:pt idx="109846" formatCode="0.00E+00">
                  <c:v>6.5899999999999996E-6</c:v>
                </c:pt>
                <c:pt idx="109847" formatCode="0.00E+00">
                  <c:v>6.6599999999999998E-6</c:v>
                </c:pt>
                <c:pt idx="109848" formatCode="0.00E+00">
                  <c:v>6.7599999999999997E-6</c:v>
                </c:pt>
                <c:pt idx="109849" formatCode="0.00E+00">
                  <c:v>6.6100000000000002E-6</c:v>
                </c:pt>
                <c:pt idx="109850" formatCode="0.00E+00">
                  <c:v>6.7000000000000002E-6</c:v>
                </c:pt>
                <c:pt idx="109851" formatCode="0.00E+00">
                  <c:v>6.7800000000000003E-6</c:v>
                </c:pt>
                <c:pt idx="109852" formatCode="0.00E+00">
                  <c:v>6.5899999999999996E-6</c:v>
                </c:pt>
                <c:pt idx="109853" formatCode="0.00E+00">
                  <c:v>6.63E-6</c:v>
                </c:pt>
                <c:pt idx="109854" formatCode="0.00E+00">
                  <c:v>6.64E-6</c:v>
                </c:pt>
                <c:pt idx="109855" formatCode="0.00E+00">
                  <c:v>6.6699999999999997E-6</c:v>
                </c:pt>
                <c:pt idx="109856" formatCode="0.00E+00">
                  <c:v>6.7700000000000004E-6</c:v>
                </c:pt>
                <c:pt idx="109857" formatCode="0.00E+00">
                  <c:v>6.72E-6</c:v>
                </c:pt>
                <c:pt idx="109858" formatCode="0.00E+00">
                  <c:v>6.6699999999999997E-6</c:v>
                </c:pt>
                <c:pt idx="109859" formatCode="0.00E+00">
                  <c:v>6.5300000000000002E-6</c:v>
                </c:pt>
                <c:pt idx="109860" formatCode="0.00E+00">
                  <c:v>6.7000000000000002E-6</c:v>
                </c:pt>
                <c:pt idx="109861" formatCode="0.00E+00">
                  <c:v>6.7100000000000001E-6</c:v>
                </c:pt>
                <c:pt idx="109862" formatCode="0.00E+00">
                  <c:v>6.5300000000000002E-6</c:v>
                </c:pt>
                <c:pt idx="109863" formatCode="0.00E+00">
                  <c:v>6.5400000000000001E-6</c:v>
                </c:pt>
                <c:pt idx="109864" formatCode="0.00E+00">
                  <c:v>6.55E-6</c:v>
                </c:pt>
                <c:pt idx="109865" formatCode="0.00E+00">
                  <c:v>6.8800000000000002E-6</c:v>
                </c:pt>
                <c:pt idx="109866" formatCode="0.00E+00">
                  <c:v>6.5899999999999996E-6</c:v>
                </c:pt>
                <c:pt idx="109867" formatCode="0.00E+00">
                  <c:v>6.5200000000000003E-6</c:v>
                </c:pt>
                <c:pt idx="109868" formatCode="0.00E+00">
                  <c:v>6.8000000000000001E-6</c:v>
                </c:pt>
                <c:pt idx="109869" formatCode="0.00E+00">
                  <c:v>6.5400000000000001E-6</c:v>
                </c:pt>
                <c:pt idx="109870" formatCode="0.00E+00">
                  <c:v>6.7100000000000001E-6</c:v>
                </c:pt>
                <c:pt idx="109871" formatCode="0.00E+00">
                  <c:v>6.63E-6</c:v>
                </c:pt>
                <c:pt idx="109872" formatCode="0.00E+00">
                  <c:v>6.6000000000000003E-6</c:v>
                </c:pt>
                <c:pt idx="109873" formatCode="0.00E+00">
                  <c:v>6.64E-6</c:v>
                </c:pt>
                <c:pt idx="109874" formatCode="0.00E+00">
                  <c:v>6.5699999999999998E-6</c:v>
                </c:pt>
                <c:pt idx="109875" formatCode="0.00E+00">
                  <c:v>6.7100000000000001E-6</c:v>
                </c:pt>
                <c:pt idx="109876" formatCode="0.00E+00">
                  <c:v>6.7000000000000002E-6</c:v>
                </c:pt>
                <c:pt idx="109877" formatCode="0.00E+00">
                  <c:v>6.6100000000000002E-6</c:v>
                </c:pt>
                <c:pt idx="109878" formatCode="0.00E+00">
                  <c:v>6.55E-6</c:v>
                </c:pt>
                <c:pt idx="109879" formatCode="0.00E+00">
                  <c:v>6.5799999999999997E-6</c:v>
                </c:pt>
                <c:pt idx="109880" formatCode="0.00E+00">
                  <c:v>6.4400000000000002E-6</c:v>
                </c:pt>
                <c:pt idx="109881" formatCode="0.00E+00">
                  <c:v>6.5599999999999999E-6</c:v>
                </c:pt>
                <c:pt idx="109882" formatCode="0.00E+00">
                  <c:v>6.64E-6</c:v>
                </c:pt>
                <c:pt idx="109883" formatCode="0.00E+00">
                  <c:v>6.6900000000000003E-6</c:v>
                </c:pt>
                <c:pt idx="109884" formatCode="0.00E+00">
                  <c:v>6.6100000000000002E-6</c:v>
                </c:pt>
                <c:pt idx="109885" formatCode="0.00E+00">
                  <c:v>6.5799999999999997E-6</c:v>
                </c:pt>
                <c:pt idx="109886" formatCode="0.00E+00">
                  <c:v>6.6900000000000003E-6</c:v>
                </c:pt>
                <c:pt idx="109887" formatCode="0.00E+00">
                  <c:v>6.63E-6</c:v>
                </c:pt>
                <c:pt idx="109888" formatCode="0.00E+00">
                  <c:v>6.6100000000000002E-6</c:v>
                </c:pt>
                <c:pt idx="109889" formatCode="0.00E+00">
                  <c:v>6.3500000000000002E-6</c:v>
                </c:pt>
                <c:pt idx="109890" formatCode="0.00E+00">
                  <c:v>6.4699999999999999E-6</c:v>
                </c:pt>
                <c:pt idx="109891" formatCode="0.00E+00">
                  <c:v>6.4699999999999999E-6</c:v>
                </c:pt>
                <c:pt idx="109892" formatCode="0.00E+00">
                  <c:v>6.5300000000000002E-6</c:v>
                </c:pt>
                <c:pt idx="109893" formatCode="0.00E+00">
                  <c:v>6.6900000000000003E-6</c:v>
                </c:pt>
                <c:pt idx="109894" formatCode="0.00E+00">
                  <c:v>6.46E-6</c:v>
                </c:pt>
                <c:pt idx="109895" formatCode="0.00E+00">
                  <c:v>6.4300000000000003E-6</c:v>
                </c:pt>
                <c:pt idx="109896" formatCode="0.00E+00">
                  <c:v>6.4500000000000001E-6</c:v>
                </c:pt>
                <c:pt idx="109897" formatCode="0.00E+00">
                  <c:v>6.4699999999999999E-6</c:v>
                </c:pt>
                <c:pt idx="109898" formatCode="0.00E+00">
                  <c:v>6.5799999999999997E-6</c:v>
                </c:pt>
                <c:pt idx="109899" formatCode="0.00E+00">
                  <c:v>6.6100000000000002E-6</c:v>
                </c:pt>
                <c:pt idx="109900" formatCode="0.00E+00">
                  <c:v>6.4200000000000004E-6</c:v>
                </c:pt>
                <c:pt idx="109901" formatCode="0.00E+00">
                  <c:v>6.4300000000000003E-6</c:v>
                </c:pt>
                <c:pt idx="109902" formatCode="0.00E+00">
                  <c:v>6.6599999999999998E-6</c:v>
                </c:pt>
                <c:pt idx="109903" formatCode="0.00E+00">
                  <c:v>6.4899999999999997E-6</c:v>
                </c:pt>
                <c:pt idx="109904" formatCode="0.00E+00">
                  <c:v>6.4899999999999997E-6</c:v>
                </c:pt>
                <c:pt idx="109905" formatCode="0.00E+00">
                  <c:v>6.5599999999999999E-6</c:v>
                </c:pt>
                <c:pt idx="109906" formatCode="0.00E+00">
                  <c:v>6.5200000000000003E-6</c:v>
                </c:pt>
                <c:pt idx="109907" formatCode="0.00E+00">
                  <c:v>6.5400000000000001E-6</c:v>
                </c:pt>
                <c:pt idx="109908" formatCode="0.00E+00">
                  <c:v>6.3600000000000001E-6</c:v>
                </c:pt>
                <c:pt idx="109909" formatCode="0.00E+00">
                  <c:v>6.4400000000000002E-6</c:v>
                </c:pt>
                <c:pt idx="109910" formatCode="0.00E+00">
                  <c:v>6.55E-6</c:v>
                </c:pt>
                <c:pt idx="109911" formatCode="0.00E+00">
                  <c:v>6.4899999999999997E-6</c:v>
                </c:pt>
                <c:pt idx="109912" formatCode="0.00E+00">
                  <c:v>6.5100000000000004E-6</c:v>
                </c:pt>
                <c:pt idx="109913" formatCode="0.00E+00">
                  <c:v>6.4099999999999996E-6</c:v>
                </c:pt>
                <c:pt idx="109914" formatCode="0.00E+00">
                  <c:v>6.3300000000000004E-6</c:v>
                </c:pt>
                <c:pt idx="109915" formatCode="0.00E+00">
                  <c:v>6.3799999999999999E-6</c:v>
                </c:pt>
                <c:pt idx="109916" formatCode="0.00E+00">
                  <c:v>6.4899999999999997E-6</c:v>
                </c:pt>
                <c:pt idx="109917" formatCode="0.00E+00">
                  <c:v>6.5100000000000004E-6</c:v>
                </c:pt>
                <c:pt idx="109918" formatCode="0.00E+00">
                  <c:v>6.4500000000000001E-6</c:v>
                </c:pt>
                <c:pt idx="109919" formatCode="0.00E+00">
                  <c:v>6.4999999999999996E-6</c:v>
                </c:pt>
                <c:pt idx="109920" formatCode="0.00E+00">
                  <c:v>6.4099999999999996E-6</c:v>
                </c:pt>
                <c:pt idx="109921" formatCode="0.00E+00">
                  <c:v>6.4500000000000001E-6</c:v>
                </c:pt>
                <c:pt idx="109922" formatCode="0.00E+00">
                  <c:v>6.4899999999999997E-6</c:v>
                </c:pt>
                <c:pt idx="109923" formatCode="0.00E+00">
                  <c:v>6.3600000000000001E-6</c:v>
                </c:pt>
                <c:pt idx="109924" formatCode="0.00E+00">
                  <c:v>6.4200000000000004E-6</c:v>
                </c:pt>
                <c:pt idx="109925" formatCode="0.00E+00">
                  <c:v>6.4099999999999996E-6</c:v>
                </c:pt>
                <c:pt idx="109926" formatCode="0.00E+00">
                  <c:v>6.3500000000000002E-6</c:v>
                </c:pt>
                <c:pt idx="109927" formatCode="0.00E+00">
                  <c:v>6.3500000000000002E-6</c:v>
                </c:pt>
                <c:pt idx="109928" formatCode="0.00E+00">
                  <c:v>6.4200000000000004E-6</c:v>
                </c:pt>
                <c:pt idx="109929" formatCode="0.00E+00">
                  <c:v>6.3300000000000004E-6</c:v>
                </c:pt>
                <c:pt idx="109930" formatCode="0.00E+00">
                  <c:v>6.4300000000000003E-6</c:v>
                </c:pt>
                <c:pt idx="109931" formatCode="0.00E+00">
                  <c:v>6.3899999999999998E-6</c:v>
                </c:pt>
                <c:pt idx="109932" formatCode="0.00E+00">
                  <c:v>6.3199999999999996E-6</c:v>
                </c:pt>
                <c:pt idx="109933" formatCode="0.00E+00">
                  <c:v>6.55E-6</c:v>
                </c:pt>
                <c:pt idx="109934" formatCode="0.00E+00">
                  <c:v>6.3600000000000001E-6</c:v>
                </c:pt>
                <c:pt idx="109935" formatCode="0.00E+00">
                  <c:v>6.3799999999999999E-6</c:v>
                </c:pt>
                <c:pt idx="109936" formatCode="0.00E+00">
                  <c:v>6.46E-6</c:v>
                </c:pt>
                <c:pt idx="109937" formatCode="0.00E+00">
                  <c:v>6.3300000000000004E-6</c:v>
                </c:pt>
                <c:pt idx="109938" formatCode="0.00E+00">
                  <c:v>6.2299999999999996E-6</c:v>
                </c:pt>
                <c:pt idx="109939" formatCode="0.00E+00">
                  <c:v>6.2899999999999999E-6</c:v>
                </c:pt>
                <c:pt idx="109940" formatCode="0.00E+00">
                  <c:v>6.37E-6</c:v>
                </c:pt>
                <c:pt idx="109941" formatCode="0.00E+00">
                  <c:v>6.3500000000000002E-6</c:v>
                </c:pt>
                <c:pt idx="109942" formatCode="0.00E+00">
                  <c:v>6.4099999999999996E-6</c:v>
                </c:pt>
                <c:pt idx="109943" formatCode="0.00E+00">
                  <c:v>6.3500000000000002E-6</c:v>
                </c:pt>
                <c:pt idx="109944" formatCode="0.00E+00">
                  <c:v>6.4200000000000004E-6</c:v>
                </c:pt>
                <c:pt idx="109945" formatCode="0.00E+00">
                  <c:v>6.2899999999999999E-6</c:v>
                </c:pt>
                <c:pt idx="109946" formatCode="0.00E+00">
                  <c:v>6.28E-6</c:v>
                </c:pt>
                <c:pt idx="109947" formatCode="0.00E+00">
                  <c:v>6.3999999999999997E-6</c:v>
                </c:pt>
                <c:pt idx="109948" formatCode="0.00E+00">
                  <c:v>6.19E-6</c:v>
                </c:pt>
                <c:pt idx="109949" formatCode="0.00E+00">
                  <c:v>6.2199999999999997E-6</c:v>
                </c:pt>
                <c:pt idx="109950" formatCode="0.00E+00">
                  <c:v>6.1999999999999999E-6</c:v>
                </c:pt>
                <c:pt idx="109951" formatCode="0.00E+00">
                  <c:v>6.2500000000000003E-6</c:v>
                </c:pt>
                <c:pt idx="109952" formatCode="0.00E+00">
                  <c:v>6.3899999999999998E-6</c:v>
                </c:pt>
                <c:pt idx="109953" formatCode="0.00E+00">
                  <c:v>6.3199999999999996E-6</c:v>
                </c:pt>
                <c:pt idx="109954" formatCode="0.00E+00">
                  <c:v>6.2600000000000002E-6</c:v>
                </c:pt>
                <c:pt idx="109955" formatCode="0.00E+00">
                  <c:v>6.3500000000000002E-6</c:v>
                </c:pt>
                <c:pt idx="109956" formatCode="0.00E+00">
                  <c:v>6.3600000000000001E-6</c:v>
                </c:pt>
                <c:pt idx="109957" formatCode="0.00E+00">
                  <c:v>6.2099999999999998E-6</c:v>
                </c:pt>
                <c:pt idx="109958" formatCode="0.00E+00">
                  <c:v>6.2899999999999999E-6</c:v>
                </c:pt>
                <c:pt idx="109959" formatCode="0.00E+00">
                  <c:v>6.2400000000000004E-6</c:v>
                </c:pt>
                <c:pt idx="109960" formatCode="0.00E+00">
                  <c:v>6.19E-6</c:v>
                </c:pt>
                <c:pt idx="109961" formatCode="0.00E+00">
                  <c:v>6.37E-6</c:v>
                </c:pt>
                <c:pt idx="109962" formatCode="0.00E+00">
                  <c:v>6.2999999999999998E-6</c:v>
                </c:pt>
                <c:pt idx="109963" formatCode="0.00E+00">
                  <c:v>6.1700000000000002E-6</c:v>
                </c:pt>
                <c:pt idx="109964" formatCode="0.00E+00">
                  <c:v>6.1800000000000001E-6</c:v>
                </c:pt>
                <c:pt idx="109965" formatCode="0.00E+00">
                  <c:v>6.2500000000000003E-6</c:v>
                </c:pt>
                <c:pt idx="109966" formatCode="0.00E+00">
                  <c:v>6.3099999999999997E-6</c:v>
                </c:pt>
                <c:pt idx="109967" formatCode="0.00E+00">
                  <c:v>6.2400000000000004E-6</c:v>
                </c:pt>
                <c:pt idx="109968" formatCode="0.00E+00">
                  <c:v>6.1999999999999999E-6</c:v>
                </c:pt>
                <c:pt idx="109969" formatCode="0.00E+00">
                  <c:v>6.1999999999999999E-6</c:v>
                </c:pt>
                <c:pt idx="109970" formatCode="0.00E+00">
                  <c:v>6.1500000000000004E-6</c:v>
                </c:pt>
                <c:pt idx="109971" formatCode="0.00E+00">
                  <c:v>6.2500000000000003E-6</c:v>
                </c:pt>
                <c:pt idx="109972" formatCode="0.00E+00">
                  <c:v>6.2700000000000001E-6</c:v>
                </c:pt>
                <c:pt idx="109973" formatCode="0.00E+00">
                  <c:v>6.2600000000000002E-6</c:v>
                </c:pt>
                <c:pt idx="109974" formatCode="0.00E+00">
                  <c:v>6.37E-6</c:v>
                </c:pt>
                <c:pt idx="109975" formatCode="0.00E+00">
                  <c:v>6.2299999999999996E-6</c:v>
                </c:pt>
                <c:pt idx="109976" formatCode="0.00E+00">
                  <c:v>6.2199999999999997E-6</c:v>
                </c:pt>
                <c:pt idx="109977" formatCode="0.00E+00">
                  <c:v>6.1800000000000001E-6</c:v>
                </c:pt>
                <c:pt idx="109978" formatCode="0.00E+00">
                  <c:v>6.1700000000000002E-6</c:v>
                </c:pt>
                <c:pt idx="109979" formatCode="0.00E+00">
                  <c:v>6.3300000000000004E-6</c:v>
                </c:pt>
                <c:pt idx="109980" formatCode="0.00E+00">
                  <c:v>6.2199999999999997E-6</c:v>
                </c:pt>
                <c:pt idx="109981" formatCode="0.00E+00">
                  <c:v>6.0700000000000003E-6</c:v>
                </c:pt>
                <c:pt idx="109982" formatCode="0.00E+00">
                  <c:v>6.1399999999999997E-6</c:v>
                </c:pt>
                <c:pt idx="109983" formatCode="0.00E+00">
                  <c:v>6.3099999999999997E-6</c:v>
                </c:pt>
                <c:pt idx="109984" formatCode="0.00E+00">
                  <c:v>6.37E-6</c:v>
                </c:pt>
                <c:pt idx="109985" formatCode="0.00E+00">
                  <c:v>6.1700000000000002E-6</c:v>
                </c:pt>
                <c:pt idx="109986" formatCode="0.00E+00">
                  <c:v>6.2099999999999998E-6</c:v>
                </c:pt>
                <c:pt idx="109987" formatCode="0.00E+00">
                  <c:v>6.2999999999999998E-6</c:v>
                </c:pt>
                <c:pt idx="109988" formatCode="0.00E+00">
                  <c:v>6.0700000000000003E-6</c:v>
                </c:pt>
                <c:pt idx="109989" formatCode="0.00E+00">
                  <c:v>5.9800000000000003E-6</c:v>
                </c:pt>
                <c:pt idx="109990" formatCode="0.00E+00">
                  <c:v>6.19E-6</c:v>
                </c:pt>
                <c:pt idx="109991" formatCode="0.00E+00">
                  <c:v>6.1399999999999997E-6</c:v>
                </c:pt>
                <c:pt idx="109992" formatCode="0.00E+00">
                  <c:v>6.1199999999999999E-6</c:v>
                </c:pt>
                <c:pt idx="109993" formatCode="0.00E+00">
                  <c:v>6.1500000000000004E-6</c:v>
                </c:pt>
                <c:pt idx="109994" formatCode="0.00E+00">
                  <c:v>6.2299999999999996E-6</c:v>
                </c:pt>
                <c:pt idx="109995" formatCode="0.00E+00">
                  <c:v>6.3600000000000001E-6</c:v>
                </c:pt>
                <c:pt idx="109996" formatCode="0.00E+00">
                  <c:v>6.1800000000000001E-6</c:v>
                </c:pt>
                <c:pt idx="109997" formatCode="0.00E+00">
                  <c:v>6.2500000000000003E-6</c:v>
                </c:pt>
                <c:pt idx="109998" formatCode="0.00E+00">
                  <c:v>6.1299999999999998E-6</c:v>
                </c:pt>
                <c:pt idx="109999" formatCode="0.00E+00">
                  <c:v>6.0800000000000002E-6</c:v>
                </c:pt>
                <c:pt idx="110000" formatCode="0.00E+00">
                  <c:v>6.2400000000000004E-6</c:v>
                </c:pt>
                <c:pt idx="110001" formatCode="0.00E+00">
                  <c:v>6.1E-6</c:v>
                </c:pt>
                <c:pt idx="110002" formatCode="0.00E+00">
                  <c:v>6.1099999999999999E-6</c:v>
                </c:pt>
                <c:pt idx="110003" formatCode="0.00E+00">
                  <c:v>6.1500000000000004E-6</c:v>
                </c:pt>
                <c:pt idx="110004" formatCode="0.00E+00">
                  <c:v>6.1E-6</c:v>
                </c:pt>
                <c:pt idx="110005" formatCode="0.00E+00">
                  <c:v>6.0299999999999999E-6</c:v>
                </c:pt>
                <c:pt idx="110006" formatCode="0.00E+00">
                  <c:v>6.1E-6</c:v>
                </c:pt>
                <c:pt idx="110007" formatCode="0.00E+00">
                  <c:v>6.2099999999999998E-6</c:v>
                </c:pt>
                <c:pt idx="110008" formatCode="0.00E+00">
                  <c:v>5.9900000000000002E-6</c:v>
                </c:pt>
                <c:pt idx="110009" formatCode="0.00E+00">
                  <c:v>6.0399999999999998E-6</c:v>
                </c:pt>
                <c:pt idx="110010" formatCode="0.00E+00">
                  <c:v>6.0399999999999998E-6</c:v>
                </c:pt>
                <c:pt idx="110011" formatCode="0.00E+00">
                  <c:v>5.9699999999999996E-6</c:v>
                </c:pt>
                <c:pt idx="110012" formatCode="0.00E+00">
                  <c:v>6.1299999999999998E-6</c:v>
                </c:pt>
                <c:pt idx="110013" formatCode="0.00E+00">
                  <c:v>6.1099999999999999E-6</c:v>
                </c:pt>
                <c:pt idx="110014" formatCode="0.00E+00">
                  <c:v>6.1E-6</c:v>
                </c:pt>
                <c:pt idx="110015" formatCode="0.00E+00">
                  <c:v>6.02E-6</c:v>
                </c:pt>
                <c:pt idx="110016" formatCode="0.00E+00">
                  <c:v>6.0800000000000002E-6</c:v>
                </c:pt>
                <c:pt idx="110017" formatCode="0.00E+00">
                  <c:v>6.1399999999999997E-6</c:v>
                </c:pt>
                <c:pt idx="110018" formatCode="0.00E+00">
                  <c:v>5.93E-6</c:v>
                </c:pt>
                <c:pt idx="110019" formatCode="0.00E+00">
                  <c:v>6.0100000000000001E-6</c:v>
                </c:pt>
                <c:pt idx="110020" formatCode="0.00E+00">
                  <c:v>5.9599999999999997E-6</c:v>
                </c:pt>
                <c:pt idx="110021" formatCode="0.00E+00">
                  <c:v>5.9399999999999999E-6</c:v>
                </c:pt>
                <c:pt idx="110022" formatCode="0.00E+00">
                  <c:v>6.0900000000000001E-6</c:v>
                </c:pt>
                <c:pt idx="110023" formatCode="0.00E+00">
                  <c:v>5.9000000000000003E-6</c:v>
                </c:pt>
                <c:pt idx="110024" formatCode="0.00E+00">
                  <c:v>6.0000000000000002E-6</c:v>
                </c:pt>
                <c:pt idx="110025" formatCode="0.00E+00">
                  <c:v>6.0900000000000001E-6</c:v>
                </c:pt>
                <c:pt idx="110026" formatCode="0.00E+00">
                  <c:v>6.0299999999999999E-6</c:v>
                </c:pt>
                <c:pt idx="110027" formatCode="0.00E+00">
                  <c:v>6.1399999999999997E-6</c:v>
                </c:pt>
                <c:pt idx="110028" formatCode="0.00E+00">
                  <c:v>6.0700000000000003E-6</c:v>
                </c:pt>
                <c:pt idx="110029" formatCode="0.00E+00">
                  <c:v>5.9800000000000003E-6</c:v>
                </c:pt>
                <c:pt idx="110030" formatCode="0.00E+00">
                  <c:v>6.0499999999999997E-6</c:v>
                </c:pt>
                <c:pt idx="110031" formatCode="0.00E+00">
                  <c:v>6.0499999999999997E-6</c:v>
                </c:pt>
                <c:pt idx="110032" formatCode="0.00E+00">
                  <c:v>6.0900000000000001E-6</c:v>
                </c:pt>
                <c:pt idx="110033" formatCode="0.00E+00">
                  <c:v>6.02E-6</c:v>
                </c:pt>
                <c:pt idx="110034" formatCode="0.00E+00">
                  <c:v>5.93E-6</c:v>
                </c:pt>
                <c:pt idx="110035" formatCode="0.00E+00">
                  <c:v>6.0800000000000002E-6</c:v>
                </c:pt>
                <c:pt idx="110036" formatCode="0.00E+00">
                  <c:v>6.1999999999999999E-6</c:v>
                </c:pt>
                <c:pt idx="110037" formatCode="0.00E+00">
                  <c:v>6.1299999999999998E-6</c:v>
                </c:pt>
                <c:pt idx="110038" formatCode="0.00E+00">
                  <c:v>6.0399999999999998E-6</c:v>
                </c:pt>
                <c:pt idx="110039" formatCode="0.00E+00">
                  <c:v>5.9699999999999996E-6</c:v>
                </c:pt>
                <c:pt idx="110040" formatCode="0.00E+00">
                  <c:v>5.8300000000000001E-6</c:v>
                </c:pt>
                <c:pt idx="110041" formatCode="0.00E+00">
                  <c:v>5.8900000000000004E-6</c:v>
                </c:pt>
                <c:pt idx="110042" formatCode="0.00E+00">
                  <c:v>6.0299999999999999E-6</c:v>
                </c:pt>
                <c:pt idx="110043" formatCode="0.00E+00">
                  <c:v>5.8599999999999998E-6</c:v>
                </c:pt>
                <c:pt idx="110044" formatCode="0.00E+00">
                  <c:v>5.9900000000000002E-6</c:v>
                </c:pt>
                <c:pt idx="110045" formatCode="0.00E+00">
                  <c:v>6.0499999999999997E-6</c:v>
                </c:pt>
                <c:pt idx="110046" formatCode="0.00E+00">
                  <c:v>5.9399999999999999E-6</c:v>
                </c:pt>
                <c:pt idx="110047" formatCode="0.00E+00">
                  <c:v>6.0499999999999997E-6</c:v>
                </c:pt>
                <c:pt idx="110048" formatCode="0.00E+00">
                  <c:v>6.0599999999999996E-6</c:v>
                </c:pt>
                <c:pt idx="110049" formatCode="0.00E+00">
                  <c:v>6.0499999999999997E-6</c:v>
                </c:pt>
                <c:pt idx="110050" formatCode="0.00E+00">
                  <c:v>5.9900000000000002E-6</c:v>
                </c:pt>
                <c:pt idx="110051" formatCode="0.00E+00">
                  <c:v>5.9599999999999997E-6</c:v>
                </c:pt>
                <c:pt idx="110052" formatCode="0.00E+00">
                  <c:v>5.8300000000000001E-6</c:v>
                </c:pt>
                <c:pt idx="110053" formatCode="0.00E+00">
                  <c:v>5.8699999999999997E-6</c:v>
                </c:pt>
                <c:pt idx="110054" formatCode="0.00E+00">
                  <c:v>5.9000000000000003E-6</c:v>
                </c:pt>
                <c:pt idx="110055" formatCode="0.00E+00">
                  <c:v>5.9599999999999997E-6</c:v>
                </c:pt>
                <c:pt idx="110056" formatCode="0.00E+00">
                  <c:v>6.0000000000000002E-6</c:v>
                </c:pt>
                <c:pt idx="110057" formatCode="0.00E+00">
                  <c:v>5.8499999999999999E-6</c:v>
                </c:pt>
                <c:pt idx="110058" formatCode="0.00E+00">
                  <c:v>5.9599999999999997E-6</c:v>
                </c:pt>
                <c:pt idx="110059" formatCode="0.00E+00">
                  <c:v>5.9699999999999996E-6</c:v>
                </c:pt>
                <c:pt idx="110060" formatCode="0.00E+00">
                  <c:v>5.6899999999999997E-6</c:v>
                </c:pt>
                <c:pt idx="110061" formatCode="0.00E+00">
                  <c:v>5.8100000000000003E-6</c:v>
                </c:pt>
                <c:pt idx="110062" formatCode="0.00E+00">
                  <c:v>5.9200000000000001E-6</c:v>
                </c:pt>
                <c:pt idx="110063" formatCode="0.00E+00">
                  <c:v>5.9800000000000003E-6</c:v>
                </c:pt>
                <c:pt idx="110064" formatCode="0.00E+00">
                  <c:v>6.0599999999999996E-6</c:v>
                </c:pt>
                <c:pt idx="110065" formatCode="0.00E+00">
                  <c:v>5.8599999999999998E-6</c:v>
                </c:pt>
                <c:pt idx="110066" formatCode="0.00E+00">
                  <c:v>5.75E-6</c:v>
                </c:pt>
                <c:pt idx="110067" formatCode="0.00E+00">
                  <c:v>5.8000000000000004E-6</c:v>
                </c:pt>
                <c:pt idx="110068" formatCode="0.00E+00">
                  <c:v>5.8699999999999997E-6</c:v>
                </c:pt>
                <c:pt idx="110069" formatCode="0.00E+00">
                  <c:v>5.8000000000000004E-6</c:v>
                </c:pt>
                <c:pt idx="110070" formatCode="0.00E+00">
                  <c:v>5.8499999999999999E-6</c:v>
                </c:pt>
                <c:pt idx="110071" formatCode="0.00E+00">
                  <c:v>6.0000000000000002E-6</c:v>
                </c:pt>
                <c:pt idx="110072" formatCode="0.00E+00">
                  <c:v>5.9499999999999998E-6</c:v>
                </c:pt>
                <c:pt idx="110073" formatCode="0.00E+00">
                  <c:v>5.9100000000000002E-6</c:v>
                </c:pt>
                <c:pt idx="110074" formatCode="0.00E+00">
                  <c:v>5.84E-6</c:v>
                </c:pt>
                <c:pt idx="110075" formatCode="0.00E+00">
                  <c:v>5.7899999999999996E-6</c:v>
                </c:pt>
                <c:pt idx="110076" formatCode="0.00E+00">
                  <c:v>5.9800000000000003E-6</c:v>
                </c:pt>
                <c:pt idx="110077" formatCode="0.00E+00">
                  <c:v>6.0100000000000001E-6</c:v>
                </c:pt>
                <c:pt idx="110078" formatCode="0.00E+00">
                  <c:v>5.9100000000000002E-6</c:v>
                </c:pt>
                <c:pt idx="110079" formatCode="0.00E+00">
                  <c:v>5.8599999999999998E-6</c:v>
                </c:pt>
                <c:pt idx="110080" formatCode="0.00E+00">
                  <c:v>5.7400000000000001E-6</c:v>
                </c:pt>
                <c:pt idx="110081" formatCode="0.00E+00">
                  <c:v>5.7699999999999998E-6</c:v>
                </c:pt>
                <c:pt idx="110082" formatCode="0.00E+00">
                  <c:v>5.8000000000000004E-6</c:v>
                </c:pt>
                <c:pt idx="110083" formatCode="0.00E+00">
                  <c:v>5.8000000000000004E-6</c:v>
                </c:pt>
                <c:pt idx="110084" formatCode="0.00E+00">
                  <c:v>5.9499999999999998E-6</c:v>
                </c:pt>
                <c:pt idx="110085" formatCode="0.00E+00">
                  <c:v>5.8699999999999997E-6</c:v>
                </c:pt>
                <c:pt idx="110086" formatCode="0.00E+00">
                  <c:v>5.7200000000000003E-6</c:v>
                </c:pt>
                <c:pt idx="110087" formatCode="0.00E+00">
                  <c:v>5.8699999999999997E-6</c:v>
                </c:pt>
                <c:pt idx="110088" formatCode="0.00E+00">
                  <c:v>5.8699999999999997E-6</c:v>
                </c:pt>
                <c:pt idx="110089" formatCode="0.00E+00">
                  <c:v>5.7899999999999996E-6</c:v>
                </c:pt>
                <c:pt idx="110090" formatCode="0.00E+00">
                  <c:v>5.8499999999999999E-6</c:v>
                </c:pt>
                <c:pt idx="110091" formatCode="0.00E+00">
                  <c:v>5.8100000000000003E-6</c:v>
                </c:pt>
                <c:pt idx="110092" formatCode="0.00E+00">
                  <c:v>5.7400000000000001E-6</c:v>
                </c:pt>
                <c:pt idx="110093" formatCode="0.00E+00">
                  <c:v>5.6899999999999997E-6</c:v>
                </c:pt>
                <c:pt idx="110094" formatCode="0.00E+00">
                  <c:v>5.84E-6</c:v>
                </c:pt>
                <c:pt idx="110095" formatCode="0.00E+00">
                  <c:v>5.8300000000000001E-6</c:v>
                </c:pt>
                <c:pt idx="110096" formatCode="0.00E+00">
                  <c:v>5.6799999999999998E-6</c:v>
                </c:pt>
                <c:pt idx="110097" formatCode="0.00E+00">
                  <c:v>5.7899999999999996E-6</c:v>
                </c:pt>
                <c:pt idx="110098" formatCode="0.00E+00">
                  <c:v>5.8100000000000003E-6</c:v>
                </c:pt>
                <c:pt idx="110099" formatCode="0.00E+00">
                  <c:v>5.7300000000000002E-6</c:v>
                </c:pt>
                <c:pt idx="110100" formatCode="0.00E+00">
                  <c:v>5.8200000000000002E-6</c:v>
                </c:pt>
                <c:pt idx="110101" formatCode="0.00E+00">
                  <c:v>5.7799999999999997E-6</c:v>
                </c:pt>
                <c:pt idx="110102" formatCode="0.00E+00">
                  <c:v>5.8499999999999999E-6</c:v>
                </c:pt>
                <c:pt idx="110103" formatCode="0.00E+00">
                  <c:v>5.8699999999999997E-6</c:v>
                </c:pt>
                <c:pt idx="110104" formatCode="0.00E+00">
                  <c:v>5.7400000000000001E-6</c:v>
                </c:pt>
                <c:pt idx="110105" formatCode="0.00E+00">
                  <c:v>5.7300000000000002E-6</c:v>
                </c:pt>
                <c:pt idx="110106" formatCode="0.00E+00">
                  <c:v>5.6500000000000001E-6</c:v>
                </c:pt>
                <c:pt idx="110107" formatCode="0.00E+00">
                  <c:v>5.66E-6</c:v>
                </c:pt>
                <c:pt idx="110108" formatCode="0.00E+00">
                  <c:v>5.8100000000000003E-6</c:v>
                </c:pt>
                <c:pt idx="110109" formatCode="0.00E+00">
                  <c:v>5.6799999999999998E-6</c:v>
                </c:pt>
                <c:pt idx="110110" formatCode="0.00E+00">
                  <c:v>5.6799999999999998E-6</c:v>
                </c:pt>
                <c:pt idx="110111" formatCode="0.00E+00">
                  <c:v>5.8100000000000003E-6</c:v>
                </c:pt>
                <c:pt idx="110112" formatCode="0.00E+00">
                  <c:v>5.6699999999999999E-6</c:v>
                </c:pt>
                <c:pt idx="110113" formatCode="0.00E+00">
                  <c:v>5.8499999999999999E-6</c:v>
                </c:pt>
                <c:pt idx="110114" formatCode="0.00E+00">
                  <c:v>5.8699999999999997E-6</c:v>
                </c:pt>
                <c:pt idx="110115" formatCode="0.00E+00">
                  <c:v>5.5999999999999997E-6</c:v>
                </c:pt>
                <c:pt idx="110116" formatCode="0.00E+00">
                  <c:v>5.84E-6</c:v>
                </c:pt>
                <c:pt idx="110117" formatCode="0.00E+00">
                  <c:v>5.7200000000000003E-6</c:v>
                </c:pt>
                <c:pt idx="110118" formatCode="0.00E+00">
                  <c:v>5.5999999999999997E-6</c:v>
                </c:pt>
                <c:pt idx="110119" formatCode="0.00E+00">
                  <c:v>5.7599999999999999E-6</c:v>
                </c:pt>
                <c:pt idx="110120" formatCode="0.00E+00">
                  <c:v>5.6699999999999999E-6</c:v>
                </c:pt>
                <c:pt idx="110121" formatCode="0.00E+00">
                  <c:v>5.7200000000000003E-6</c:v>
                </c:pt>
                <c:pt idx="110122" formatCode="0.00E+00">
                  <c:v>5.8100000000000003E-6</c:v>
                </c:pt>
                <c:pt idx="110123" formatCode="0.00E+00">
                  <c:v>5.7200000000000003E-6</c:v>
                </c:pt>
                <c:pt idx="110124" formatCode="0.00E+00">
                  <c:v>5.8000000000000004E-6</c:v>
                </c:pt>
                <c:pt idx="110125" formatCode="0.00E+00">
                  <c:v>5.8300000000000001E-6</c:v>
                </c:pt>
                <c:pt idx="110126" formatCode="0.00E+00">
                  <c:v>5.7100000000000004E-6</c:v>
                </c:pt>
                <c:pt idx="110127" formatCode="0.00E+00">
                  <c:v>5.7100000000000004E-6</c:v>
                </c:pt>
                <c:pt idx="110128" formatCode="0.00E+00">
                  <c:v>5.8699999999999997E-6</c:v>
                </c:pt>
                <c:pt idx="110129" formatCode="0.00E+00">
                  <c:v>5.7400000000000001E-6</c:v>
                </c:pt>
                <c:pt idx="110130" formatCode="0.00E+00">
                  <c:v>5.6500000000000001E-6</c:v>
                </c:pt>
                <c:pt idx="110131" formatCode="0.00E+00">
                  <c:v>5.7799999999999997E-6</c:v>
                </c:pt>
                <c:pt idx="110132" formatCode="0.00E+00">
                  <c:v>5.6799999999999998E-6</c:v>
                </c:pt>
                <c:pt idx="110133" formatCode="0.00E+00">
                  <c:v>5.7699999999999998E-6</c:v>
                </c:pt>
                <c:pt idx="110134" formatCode="0.00E+00">
                  <c:v>5.66E-6</c:v>
                </c:pt>
                <c:pt idx="110135" formatCode="0.00E+00">
                  <c:v>5.48E-6</c:v>
                </c:pt>
                <c:pt idx="110136" formatCode="0.00E+00">
                  <c:v>5.7400000000000001E-6</c:v>
                </c:pt>
                <c:pt idx="110137" formatCode="0.00E+00">
                  <c:v>5.7200000000000003E-6</c:v>
                </c:pt>
                <c:pt idx="110138" formatCode="0.00E+00">
                  <c:v>5.8699999999999997E-6</c:v>
                </c:pt>
                <c:pt idx="110139" formatCode="0.00E+00">
                  <c:v>5.6200000000000004E-6</c:v>
                </c:pt>
                <c:pt idx="110140" formatCode="0.00E+00">
                  <c:v>5.5600000000000001E-6</c:v>
                </c:pt>
                <c:pt idx="110141" formatCode="0.00E+00">
                  <c:v>5.7100000000000004E-6</c:v>
                </c:pt>
                <c:pt idx="110142" formatCode="0.00E+00">
                  <c:v>5.5300000000000004E-6</c:v>
                </c:pt>
                <c:pt idx="110143" formatCode="0.00E+00">
                  <c:v>5.6699999999999999E-6</c:v>
                </c:pt>
                <c:pt idx="110144" formatCode="0.00E+00">
                  <c:v>5.6099999999999997E-6</c:v>
                </c:pt>
                <c:pt idx="110145" formatCode="0.00E+00">
                  <c:v>5.7699999999999998E-6</c:v>
                </c:pt>
                <c:pt idx="110146" formatCode="0.00E+00">
                  <c:v>5.7300000000000002E-6</c:v>
                </c:pt>
                <c:pt idx="110147" formatCode="0.00E+00">
                  <c:v>5.49E-6</c:v>
                </c:pt>
                <c:pt idx="110148" formatCode="0.00E+00">
                  <c:v>5.6300000000000003E-6</c:v>
                </c:pt>
                <c:pt idx="110149" formatCode="0.00E+00">
                  <c:v>5.6200000000000004E-6</c:v>
                </c:pt>
                <c:pt idx="110150" formatCode="0.00E+00">
                  <c:v>5.6400000000000002E-6</c:v>
                </c:pt>
                <c:pt idx="110151" formatCode="0.00E+00">
                  <c:v>5.6500000000000001E-6</c:v>
                </c:pt>
                <c:pt idx="110152" formatCode="0.00E+00">
                  <c:v>5.6799999999999998E-6</c:v>
                </c:pt>
                <c:pt idx="110153" formatCode="0.00E+00">
                  <c:v>5.5899999999999998E-6</c:v>
                </c:pt>
                <c:pt idx="110154" formatCode="0.00E+00">
                  <c:v>5.5099999999999998E-6</c:v>
                </c:pt>
                <c:pt idx="110155" formatCode="0.00E+00">
                  <c:v>5.5799999999999999E-6</c:v>
                </c:pt>
                <c:pt idx="110156" formatCode="0.00E+00">
                  <c:v>5.6099999999999997E-6</c:v>
                </c:pt>
                <c:pt idx="110157" formatCode="0.00E+00">
                  <c:v>5.7400000000000001E-6</c:v>
                </c:pt>
                <c:pt idx="110158" formatCode="0.00E+00">
                  <c:v>5.6200000000000004E-6</c:v>
                </c:pt>
                <c:pt idx="110159" formatCode="0.00E+00">
                  <c:v>5.4999999999999999E-6</c:v>
                </c:pt>
                <c:pt idx="110160" formatCode="0.00E+00">
                  <c:v>5.6899999999999997E-6</c:v>
                </c:pt>
                <c:pt idx="110161" formatCode="0.00E+00">
                  <c:v>5.7400000000000001E-6</c:v>
                </c:pt>
                <c:pt idx="110162" formatCode="0.00E+00">
                  <c:v>5.6099999999999997E-6</c:v>
                </c:pt>
                <c:pt idx="110163" formatCode="0.00E+00">
                  <c:v>5.48E-6</c:v>
                </c:pt>
                <c:pt idx="110164" formatCode="0.00E+00">
                  <c:v>5.5400000000000003E-6</c:v>
                </c:pt>
                <c:pt idx="110165" formatCode="0.00E+00">
                  <c:v>5.49E-6</c:v>
                </c:pt>
                <c:pt idx="110166" formatCode="0.00E+00">
                  <c:v>5.4099999999999999E-6</c:v>
                </c:pt>
                <c:pt idx="110167" formatCode="0.00E+00">
                  <c:v>5.5600000000000001E-6</c:v>
                </c:pt>
                <c:pt idx="110168" formatCode="0.00E+00">
                  <c:v>5.5199999999999997E-6</c:v>
                </c:pt>
                <c:pt idx="110169" formatCode="0.00E+00">
                  <c:v>5.48E-6</c:v>
                </c:pt>
                <c:pt idx="110170" formatCode="0.00E+00">
                  <c:v>5.5600000000000001E-6</c:v>
                </c:pt>
                <c:pt idx="110171" formatCode="0.00E+00">
                  <c:v>5.49E-6</c:v>
                </c:pt>
                <c:pt idx="110172" formatCode="0.00E+00">
                  <c:v>5.4500000000000003E-6</c:v>
                </c:pt>
                <c:pt idx="110173" formatCode="0.00E+00">
                  <c:v>5.48E-6</c:v>
                </c:pt>
                <c:pt idx="110174" formatCode="0.00E+00">
                  <c:v>5.4500000000000003E-6</c:v>
                </c:pt>
                <c:pt idx="110175" formatCode="0.00E+00">
                  <c:v>5.48E-6</c:v>
                </c:pt>
                <c:pt idx="110176" formatCode="0.00E+00">
                  <c:v>5.5300000000000004E-6</c:v>
                </c:pt>
                <c:pt idx="110177" formatCode="0.00E+00">
                  <c:v>5.5500000000000002E-6</c:v>
                </c:pt>
                <c:pt idx="110178" formatCode="0.00E+00">
                  <c:v>5.5199999999999997E-6</c:v>
                </c:pt>
                <c:pt idx="110179" formatCode="0.00E+00">
                  <c:v>5.57E-6</c:v>
                </c:pt>
                <c:pt idx="110180" formatCode="0.00E+00">
                  <c:v>5.6400000000000002E-6</c:v>
                </c:pt>
                <c:pt idx="110181" formatCode="0.00E+00">
                  <c:v>5.5199999999999997E-6</c:v>
                </c:pt>
                <c:pt idx="110182" formatCode="0.00E+00">
                  <c:v>5.5500000000000002E-6</c:v>
                </c:pt>
                <c:pt idx="110183" formatCode="0.00E+00">
                  <c:v>5.5899999999999998E-6</c:v>
                </c:pt>
                <c:pt idx="110184" formatCode="0.00E+00">
                  <c:v>5.5300000000000004E-6</c:v>
                </c:pt>
                <c:pt idx="110185" formatCode="0.00E+00">
                  <c:v>5.5099999999999998E-6</c:v>
                </c:pt>
                <c:pt idx="110186" formatCode="0.00E+00">
                  <c:v>5.4500000000000003E-6</c:v>
                </c:pt>
                <c:pt idx="110187" formatCode="0.00E+00">
                  <c:v>5.3600000000000004E-6</c:v>
                </c:pt>
                <c:pt idx="110188" formatCode="0.00E+00">
                  <c:v>5.4199999999999998E-6</c:v>
                </c:pt>
                <c:pt idx="110189" formatCode="0.00E+00">
                  <c:v>5.5400000000000003E-6</c:v>
                </c:pt>
                <c:pt idx="110190" formatCode="0.00E+00">
                  <c:v>5.5300000000000004E-6</c:v>
                </c:pt>
                <c:pt idx="110191" formatCode="0.00E+00">
                  <c:v>5.5199999999999997E-6</c:v>
                </c:pt>
                <c:pt idx="110192" formatCode="0.00E+00">
                  <c:v>5.4099999999999999E-6</c:v>
                </c:pt>
                <c:pt idx="110193" formatCode="0.00E+00">
                  <c:v>5.4500000000000003E-6</c:v>
                </c:pt>
                <c:pt idx="110194" formatCode="0.00E+00">
                  <c:v>5.5400000000000003E-6</c:v>
                </c:pt>
                <c:pt idx="110195" formatCode="0.00E+00">
                  <c:v>5.4999999999999999E-6</c:v>
                </c:pt>
                <c:pt idx="110196" formatCode="0.00E+00">
                  <c:v>5.4700000000000001E-6</c:v>
                </c:pt>
                <c:pt idx="110197" formatCode="0.00E+00">
                  <c:v>5.4700000000000001E-6</c:v>
                </c:pt>
                <c:pt idx="110198" formatCode="0.00E+00">
                  <c:v>5.4999999999999999E-6</c:v>
                </c:pt>
                <c:pt idx="110199" formatCode="0.00E+00">
                  <c:v>5.5500000000000002E-6</c:v>
                </c:pt>
                <c:pt idx="110200" formatCode="0.00E+00">
                  <c:v>5.4299999999999997E-6</c:v>
                </c:pt>
                <c:pt idx="110201" formatCode="0.00E+00">
                  <c:v>5.2900000000000002E-6</c:v>
                </c:pt>
                <c:pt idx="110202" formatCode="0.00E+00">
                  <c:v>5.49E-6</c:v>
                </c:pt>
                <c:pt idx="110203" formatCode="0.00E+00">
                  <c:v>5.5300000000000004E-6</c:v>
                </c:pt>
                <c:pt idx="110204" formatCode="0.00E+00">
                  <c:v>5.3900000000000001E-6</c:v>
                </c:pt>
                <c:pt idx="110205" formatCode="0.00E+00">
                  <c:v>5.5199999999999997E-6</c:v>
                </c:pt>
                <c:pt idx="110206" formatCode="0.00E+00">
                  <c:v>5.4299999999999997E-6</c:v>
                </c:pt>
                <c:pt idx="110207" formatCode="0.00E+00">
                  <c:v>5.4199999999999998E-6</c:v>
                </c:pt>
                <c:pt idx="110208" formatCode="0.00E+00">
                  <c:v>5.48E-6</c:v>
                </c:pt>
                <c:pt idx="110209" formatCode="0.00E+00">
                  <c:v>5.3800000000000002E-6</c:v>
                </c:pt>
                <c:pt idx="110210" formatCode="0.00E+00">
                  <c:v>5.4299999999999997E-6</c:v>
                </c:pt>
                <c:pt idx="110211" formatCode="0.00E+00">
                  <c:v>5.5600000000000001E-6</c:v>
                </c:pt>
                <c:pt idx="110212" formatCode="0.00E+00">
                  <c:v>5.4399999999999996E-6</c:v>
                </c:pt>
                <c:pt idx="110213" formatCode="0.00E+00">
                  <c:v>5.3900000000000001E-6</c:v>
                </c:pt>
                <c:pt idx="110214" formatCode="0.00E+00">
                  <c:v>5.48E-6</c:v>
                </c:pt>
                <c:pt idx="110215" formatCode="0.00E+00">
                  <c:v>5.4399999999999996E-6</c:v>
                </c:pt>
                <c:pt idx="110216" formatCode="0.00E+00">
                  <c:v>5.4399999999999996E-6</c:v>
                </c:pt>
                <c:pt idx="110217" formatCode="0.00E+00">
                  <c:v>5.4700000000000001E-6</c:v>
                </c:pt>
                <c:pt idx="110218" formatCode="0.00E+00">
                  <c:v>5.3600000000000004E-6</c:v>
                </c:pt>
                <c:pt idx="110219" formatCode="0.00E+00">
                  <c:v>5.3800000000000002E-6</c:v>
                </c:pt>
                <c:pt idx="110220" formatCode="0.00E+00">
                  <c:v>5.5099999999999998E-6</c:v>
                </c:pt>
                <c:pt idx="110221" formatCode="0.00E+00">
                  <c:v>5.4E-6</c:v>
                </c:pt>
                <c:pt idx="110222" formatCode="0.00E+00">
                  <c:v>5.3399999999999997E-6</c:v>
                </c:pt>
                <c:pt idx="110223" formatCode="0.00E+00">
                  <c:v>5.3399999999999997E-6</c:v>
                </c:pt>
                <c:pt idx="110224" formatCode="0.00E+00">
                  <c:v>5.3000000000000001E-6</c:v>
                </c:pt>
                <c:pt idx="110225" formatCode="0.00E+00">
                  <c:v>5.4399999999999996E-6</c:v>
                </c:pt>
                <c:pt idx="110226" formatCode="0.00E+00">
                  <c:v>5.2900000000000002E-6</c:v>
                </c:pt>
                <c:pt idx="110227" formatCode="0.00E+00">
                  <c:v>5.3800000000000002E-6</c:v>
                </c:pt>
                <c:pt idx="110228" formatCode="0.00E+00">
                  <c:v>5.49E-6</c:v>
                </c:pt>
                <c:pt idx="110229" formatCode="0.00E+00">
                  <c:v>5.2599999999999996E-6</c:v>
                </c:pt>
                <c:pt idx="110230" formatCode="0.00E+00">
                  <c:v>5.31E-6</c:v>
                </c:pt>
                <c:pt idx="110231" formatCode="0.00E+00">
                  <c:v>5.4E-6</c:v>
                </c:pt>
                <c:pt idx="110232" formatCode="0.00E+00">
                  <c:v>5.3600000000000004E-6</c:v>
                </c:pt>
                <c:pt idx="110233" formatCode="0.00E+00">
                  <c:v>5.3399999999999997E-6</c:v>
                </c:pt>
                <c:pt idx="110234" formatCode="0.00E+00">
                  <c:v>5.3900000000000001E-6</c:v>
                </c:pt>
                <c:pt idx="110235" formatCode="0.00E+00">
                  <c:v>5.3499999999999996E-6</c:v>
                </c:pt>
                <c:pt idx="110236" formatCode="0.00E+00">
                  <c:v>5.3700000000000003E-6</c:v>
                </c:pt>
                <c:pt idx="110237" formatCode="0.00E+00">
                  <c:v>5.49E-6</c:v>
                </c:pt>
                <c:pt idx="110238" formatCode="0.00E+00">
                  <c:v>5.2700000000000004E-6</c:v>
                </c:pt>
                <c:pt idx="110239" formatCode="0.00E+00">
                  <c:v>5.31E-6</c:v>
                </c:pt>
                <c:pt idx="110240" formatCode="0.00E+00">
                  <c:v>5.4700000000000001E-6</c:v>
                </c:pt>
                <c:pt idx="110241" formatCode="0.00E+00">
                  <c:v>5.4099999999999999E-6</c:v>
                </c:pt>
                <c:pt idx="110242" formatCode="0.00E+00">
                  <c:v>5.3499999999999996E-6</c:v>
                </c:pt>
                <c:pt idx="110243" formatCode="0.00E+00">
                  <c:v>5.3000000000000001E-6</c:v>
                </c:pt>
                <c:pt idx="110244" formatCode="0.00E+00">
                  <c:v>5.31E-6</c:v>
                </c:pt>
                <c:pt idx="110245" formatCode="0.00E+00">
                  <c:v>5.2299999999999999E-6</c:v>
                </c:pt>
                <c:pt idx="110246" formatCode="0.00E+00">
                  <c:v>5.3499999999999996E-6</c:v>
                </c:pt>
                <c:pt idx="110247" formatCode="0.00E+00">
                  <c:v>5.3800000000000002E-6</c:v>
                </c:pt>
                <c:pt idx="110248" formatCode="0.00E+00">
                  <c:v>5.2499999999999997E-6</c:v>
                </c:pt>
                <c:pt idx="110249" formatCode="0.00E+00">
                  <c:v>5.3800000000000002E-6</c:v>
                </c:pt>
                <c:pt idx="110250" formatCode="0.00E+00">
                  <c:v>5.3499999999999996E-6</c:v>
                </c:pt>
                <c:pt idx="110251" formatCode="0.00E+00">
                  <c:v>5.3499999999999996E-6</c:v>
                </c:pt>
                <c:pt idx="110252" formatCode="0.00E+00">
                  <c:v>5.2700000000000004E-6</c:v>
                </c:pt>
                <c:pt idx="110253" formatCode="0.00E+00">
                  <c:v>5.22E-6</c:v>
                </c:pt>
                <c:pt idx="110254" formatCode="0.00E+00">
                  <c:v>5.48E-6</c:v>
                </c:pt>
                <c:pt idx="110255" formatCode="0.00E+00">
                  <c:v>5.3199999999999999E-6</c:v>
                </c:pt>
                <c:pt idx="110256" formatCode="0.00E+00">
                  <c:v>5.2800000000000003E-6</c:v>
                </c:pt>
                <c:pt idx="110257" formatCode="0.00E+00">
                  <c:v>5.3700000000000003E-6</c:v>
                </c:pt>
                <c:pt idx="110258" formatCode="0.00E+00">
                  <c:v>5.1900000000000003E-6</c:v>
                </c:pt>
                <c:pt idx="110259" formatCode="0.00E+00">
                  <c:v>5.31E-6</c:v>
                </c:pt>
                <c:pt idx="110260" formatCode="0.00E+00">
                  <c:v>5.31E-6</c:v>
                </c:pt>
                <c:pt idx="110261" formatCode="0.00E+00">
                  <c:v>5.1599999999999997E-6</c:v>
                </c:pt>
                <c:pt idx="110262" formatCode="0.00E+00">
                  <c:v>5.2700000000000004E-6</c:v>
                </c:pt>
                <c:pt idx="110263" formatCode="0.00E+00">
                  <c:v>5.2399999999999998E-6</c:v>
                </c:pt>
                <c:pt idx="110264" formatCode="0.00E+00">
                  <c:v>5.2900000000000002E-6</c:v>
                </c:pt>
                <c:pt idx="110265" formatCode="0.00E+00">
                  <c:v>5.3199999999999999E-6</c:v>
                </c:pt>
                <c:pt idx="110266" formatCode="0.00E+00">
                  <c:v>5.2399999999999998E-6</c:v>
                </c:pt>
                <c:pt idx="110267" formatCode="0.00E+00">
                  <c:v>5.3399999999999997E-6</c:v>
                </c:pt>
                <c:pt idx="110268" formatCode="0.00E+00">
                  <c:v>5.2700000000000004E-6</c:v>
                </c:pt>
                <c:pt idx="110269" formatCode="0.00E+00">
                  <c:v>5.13E-6</c:v>
                </c:pt>
                <c:pt idx="110270" formatCode="0.00E+00">
                  <c:v>5.2100000000000001E-6</c:v>
                </c:pt>
                <c:pt idx="110271" formatCode="0.00E+00">
                  <c:v>5.1599999999999997E-6</c:v>
                </c:pt>
                <c:pt idx="110272" formatCode="0.00E+00">
                  <c:v>5.1399999999999999E-6</c:v>
                </c:pt>
                <c:pt idx="110273" formatCode="0.00E+00">
                  <c:v>5.3000000000000001E-6</c:v>
                </c:pt>
                <c:pt idx="110274" formatCode="0.00E+00">
                  <c:v>5.2100000000000001E-6</c:v>
                </c:pt>
                <c:pt idx="110275" formatCode="0.00E+00">
                  <c:v>5.2599999999999996E-6</c:v>
                </c:pt>
                <c:pt idx="110276" formatCode="0.00E+00">
                  <c:v>5.31E-6</c:v>
                </c:pt>
                <c:pt idx="110277" formatCode="0.00E+00">
                  <c:v>5.1100000000000002E-6</c:v>
                </c:pt>
                <c:pt idx="110278" formatCode="0.00E+00">
                  <c:v>5.1900000000000003E-6</c:v>
                </c:pt>
                <c:pt idx="110279" formatCode="0.00E+00">
                  <c:v>5.2900000000000002E-6</c:v>
                </c:pt>
                <c:pt idx="110280" formatCode="0.00E+00">
                  <c:v>5.2399999999999998E-6</c:v>
                </c:pt>
                <c:pt idx="110281" formatCode="0.00E+00">
                  <c:v>5.31E-6</c:v>
                </c:pt>
                <c:pt idx="110282" formatCode="0.00E+00">
                  <c:v>5.1900000000000003E-6</c:v>
                </c:pt>
                <c:pt idx="110283" formatCode="0.00E+00">
                  <c:v>5.2399999999999998E-6</c:v>
                </c:pt>
                <c:pt idx="110284" formatCode="0.00E+00">
                  <c:v>5.2000000000000002E-6</c:v>
                </c:pt>
                <c:pt idx="110285" formatCode="0.00E+00">
                  <c:v>5.2499999999999997E-6</c:v>
                </c:pt>
                <c:pt idx="110286" formatCode="0.00E+00">
                  <c:v>5.3000000000000001E-6</c:v>
                </c:pt>
                <c:pt idx="110287" formatCode="0.00E+00">
                  <c:v>5.1499999999999998E-6</c:v>
                </c:pt>
                <c:pt idx="110288" formatCode="0.00E+00">
                  <c:v>5.2499999999999997E-6</c:v>
                </c:pt>
                <c:pt idx="110289" formatCode="0.00E+00">
                  <c:v>5.2700000000000004E-6</c:v>
                </c:pt>
                <c:pt idx="110290" formatCode="0.00E+00">
                  <c:v>5.2599999999999996E-6</c:v>
                </c:pt>
                <c:pt idx="110291" formatCode="0.00E+00">
                  <c:v>5.2100000000000001E-6</c:v>
                </c:pt>
                <c:pt idx="110292" formatCode="0.00E+00">
                  <c:v>5.2100000000000001E-6</c:v>
                </c:pt>
                <c:pt idx="110293" formatCode="0.00E+00">
                  <c:v>5.1499999999999998E-6</c:v>
                </c:pt>
                <c:pt idx="110294" formatCode="0.00E+00">
                  <c:v>5.1100000000000002E-6</c:v>
                </c:pt>
                <c:pt idx="110295" formatCode="0.00E+00">
                  <c:v>5.22E-6</c:v>
                </c:pt>
                <c:pt idx="110296" formatCode="0.00E+00">
                  <c:v>5.1599999999999997E-6</c:v>
                </c:pt>
                <c:pt idx="110297" formatCode="0.00E+00">
                  <c:v>4.9699999999999998E-6</c:v>
                </c:pt>
                <c:pt idx="110298" formatCode="0.00E+00">
                  <c:v>5.0799999999999996E-6</c:v>
                </c:pt>
                <c:pt idx="110299" formatCode="0.00E+00">
                  <c:v>5.2100000000000001E-6</c:v>
                </c:pt>
                <c:pt idx="110300" formatCode="0.00E+00">
                  <c:v>5.1000000000000003E-6</c:v>
                </c:pt>
                <c:pt idx="110301" formatCode="0.00E+00">
                  <c:v>5.13E-6</c:v>
                </c:pt>
                <c:pt idx="110302" formatCode="0.00E+00">
                  <c:v>5.22E-6</c:v>
                </c:pt>
                <c:pt idx="110303" formatCode="0.00E+00">
                  <c:v>5.1200000000000001E-6</c:v>
                </c:pt>
                <c:pt idx="110304" formatCode="0.00E+00">
                  <c:v>5.0699999999999997E-6</c:v>
                </c:pt>
                <c:pt idx="110305" formatCode="0.00E+00">
                  <c:v>5.0599999999999998E-6</c:v>
                </c:pt>
                <c:pt idx="110306" formatCode="0.00E+00">
                  <c:v>5.1599999999999997E-6</c:v>
                </c:pt>
                <c:pt idx="110307" formatCode="0.00E+00">
                  <c:v>5.2499999999999997E-6</c:v>
                </c:pt>
                <c:pt idx="110308" formatCode="0.00E+00">
                  <c:v>5.0699999999999997E-6</c:v>
                </c:pt>
                <c:pt idx="110309" formatCode="0.00E+00">
                  <c:v>5.0200000000000002E-6</c:v>
                </c:pt>
                <c:pt idx="110310" formatCode="0.00E+00">
                  <c:v>5.0799999999999996E-6</c:v>
                </c:pt>
                <c:pt idx="110311" formatCode="0.00E+00">
                  <c:v>5.1200000000000001E-6</c:v>
                </c:pt>
                <c:pt idx="110312" formatCode="0.00E+00">
                  <c:v>5.0300000000000001E-6</c:v>
                </c:pt>
                <c:pt idx="110313" formatCode="0.00E+00">
                  <c:v>5.0599999999999998E-6</c:v>
                </c:pt>
                <c:pt idx="110314" formatCode="0.00E+00">
                  <c:v>5.0900000000000004E-6</c:v>
                </c:pt>
                <c:pt idx="110315" formatCode="0.00E+00">
                  <c:v>5.0799999999999996E-6</c:v>
                </c:pt>
                <c:pt idx="110316" formatCode="0.00E+00">
                  <c:v>5.2100000000000001E-6</c:v>
                </c:pt>
                <c:pt idx="110317" formatCode="0.00E+00">
                  <c:v>5.1800000000000004E-6</c:v>
                </c:pt>
                <c:pt idx="110318" formatCode="0.00E+00">
                  <c:v>4.9699999999999998E-6</c:v>
                </c:pt>
                <c:pt idx="110319" formatCode="0.00E+00">
                  <c:v>4.9899999999999997E-6</c:v>
                </c:pt>
                <c:pt idx="110320" formatCode="0.00E+00">
                  <c:v>5.2499999999999997E-6</c:v>
                </c:pt>
                <c:pt idx="110321" formatCode="0.00E+00">
                  <c:v>5.3299999999999998E-6</c:v>
                </c:pt>
                <c:pt idx="110322" formatCode="0.00E+00">
                  <c:v>5.1900000000000003E-6</c:v>
                </c:pt>
                <c:pt idx="110323" formatCode="0.00E+00">
                  <c:v>5.1200000000000001E-6</c:v>
                </c:pt>
                <c:pt idx="110324" formatCode="0.00E+00">
                  <c:v>5.0599999999999998E-6</c:v>
                </c:pt>
                <c:pt idx="110325" formatCode="0.00E+00">
                  <c:v>5.0900000000000004E-6</c:v>
                </c:pt>
                <c:pt idx="110326" formatCode="0.00E+00">
                  <c:v>5.1100000000000002E-6</c:v>
                </c:pt>
                <c:pt idx="110327" formatCode="0.00E+00">
                  <c:v>5.0100000000000003E-6</c:v>
                </c:pt>
                <c:pt idx="110328" formatCode="0.00E+00">
                  <c:v>5.0200000000000002E-6</c:v>
                </c:pt>
                <c:pt idx="110329" formatCode="0.00E+00">
                  <c:v>5.0000000000000004E-6</c:v>
                </c:pt>
                <c:pt idx="110330" formatCode="0.00E+00">
                  <c:v>5.1000000000000003E-6</c:v>
                </c:pt>
                <c:pt idx="110331" formatCode="0.00E+00">
                  <c:v>4.9799999999999998E-6</c:v>
                </c:pt>
                <c:pt idx="110332" formatCode="0.00E+00">
                  <c:v>4.9200000000000003E-6</c:v>
                </c:pt>
                <c:pt idx="110333" formatCode="0.00E+00">
                  <c:v>5.1000000000000003E-6</c:v>
                </c:pt>
                <c:pt idx="110334" formatCode="0.00E+00">
                  <c:v>4.9799999999999998E-6</c:v>
                </c:pt>
                <c:pt idx="110335" formatCode="0.00E+00">
                  <c:v>5.2299999999999999E-6</c:v>
                </c:pt>
                <c:pt idx="110336" formatCode="0.00E+00">
                  <c:v>5.22E-6</c:v>
                </c:pt>
                <c:pt idx="110337" formatCode="0.00E+00">
                  <c:v>5.0100000000000003E-6</c:v>
                </c:pt>
                <c:pt idx="110338" formatCode="0.00E+00">
                  <c:v>5.04E-6</c:v>
                </c:pt>
                <c:pt idx="110339" formatCode="0.00E+00">
                  <c:v>5.0100000000000003E-6</c:v>
                </c:pt>
                <c:pt idx="110340" formatCode="0.00E+00">
                  <c:v>5.0599999999999998E-6</c:v>
                </c:pt>
                <c:pt idx="110341" formatCode="0.00E+00">
                  <c:v>5.0100000000000003E-6</c:v>
                </c:pt>
                <c:pt idx="110342" formatCode="0.00E+00">
                  <c:v>5.0100000000000003E-6</c:v>
                </c:pt>
                <c:pt idx="110343" formatCode="0.00E+00">
                  <c:v>5.0699999999999997E-6</c:v>
                </c:pt>
                <c:pt idx="110344" formatCode="0.00E+00">
                  <c:v>5.0300000000000001E-6</c:v>
                </c:pt>
                <c:pt idx="110345" formatCode="0.00E+00">
                  <c:v>5.0200000000000002E-6</c:v>
                </c:pt>
                <c:pt idx="110346" formatCode="0.00E+00">
                  <c:v>5.13E-6</c:v>
                </c:pt>
                <c:pt idx="110347" formatCode="0.00E+00">
                  <c:v>4.95E-6</c:v>
                </c:pt>
                <c:pt idx="110348" formatCode="0.00E+00">
                  <c:v>5.0300000000000001E-6</c:v>
                </c:pt>
                <c:pt idx="110349" formatCode="0.00E+00">
                  <c:v>5.0799999999999996E-6</c:v>
                </c:pt>
                <c:pt idx="110350" formatCode="0.00E+00">
                  <c:v>4.87E-6</c:v>
                </c:pt>
                <c:pt idx="110351" formatCode="0.00E+00">
                  <c:v>5.0499999999999999E-6</c:v>
                </c:pt>
                <c:pt idx="110352" formatCode="0.00E+00">
                  <c:v>5.13E-6</c:v>
                </c:pt>
                <c:pt idx="110353" formatCode="0.00E+00">
                  <c:v>4.9799999999999998E-6</c:v>
                </c:pt>
                <c:pt idx="110354" formatCode="0.00E+00">
                  <c:v>4.9300000000000002E-6</c:v>
                </c:pt>
                <c:pt idx="110355" formatCode="0.00E+00">
                  <c:v>5.0300000000000001E-6</c:v>
                </c:pt>
                <c:pt idx="110356" formatCode="0.00E+00">
                  <c:v>4.9899999999999997E-6</c:v>
                </c:pt>
                <c:pt idx="110357" formatCode="0.00E+00">
                  <c:v>4.9899999999999997E-6</c:v>
                </c:pt>
                <c:pt idx="110358" formatCode="0.00E+00">
                  <c:v>5.0900000000000004E-6</c:v>
                </c:pt>
                <c:pt idx="110359" formatCode="0.00E+00">
                  <c:v>5.0100000000000003E-6</c:v>
                </c:pt>
                <c:pt idx="110360" formatCode="0.00E+00">
                  <c:v>4.8400000000000002E-6</c:v>
                </c:pt>
                <c:pt idx="110361" formatCode="0.00E+00">
                  <c:v>4.8999999999999997E-6</c:v>
                </c:pt>
                <c:pt idx="110362" formatCode="0.00E+00">
                  <c:v>5.0699999999999997E-6</c:v>
                </c:pt>
                <c:pt idx="110363" formatCode="0.00E+00">
                  <c:v>4.95E-6</c:v>
                </c:pt>
                <c:pt idx="110364" formatCode="0.00E+00">
                  <c:v>4.9799999999999998E-6</c:v>
                </c:pt>
                <c:pt idx="110365" formatCode="0.00E+00">
                  <c:v>5.0900000000000004E-6</c:v>
                </c:pt>
                <c:pt idx="110366" formatCode="0.00E+00">
                  <c:v>4.9699999999999998E-6</c:v>
                </c:pt>
                <c:pt idx="110367" formatCode="0.00E+00">
                  <c:v>4.8899999999999998E-6</c:v>
                </c:pt>
                <c:pt idx="110368" formatCode="0.00E+00">
                  <c:v>5.0100000000000003E-6</c:v>
                </c:pt>
                <c:pt idx="110369" formatCode="0.00E+00">
                  <c:v>5.0699999999999997E-6</c:v>
                </c:pt>
                <c:pt idx="110370" formatCode="0.00E+00">
                  <c:v>4.8799999999999999E-6</c:v>
                </c:pt>
                <c:pt idx="110371" formatCode="0.00E+00">
                  <c:v>4.9799999999999998E-6</c:v>
                </c:pt>
                <c:pt idx="110372" formatCode="0.00E+00">
                  <c:v>5.0900000000000004E-6</c:v>
                </c:pt>
                <c:pt idx="110373" formatCode="0.00E+00">
                  <c:v>4.8799999999999999E-6</c:v>
                </c:pt>
                <c:pt idx="110374" formatCode="0.00E+00">
                  <c:v>4.8300000000000003E-6</c:v>
                </c:pt>
                <c:pt idx="110375" formatCode="0.00E+00">
                  <c:v>4.7700000000000001E-6</c:v>
                </c:pt>
                <c:pt idx="110376" formatCode="0.00E+00">
                  <c:v>4.8400000000000002E-6</c:v>
                </c:pt>
                <c:pt idx="110377" formatCode="0.00E+00">
                  <c:v>4.9899999999999997E-6</c:v>
                </c:pt>
                <c:pt idx="110378" formatCode="0.00E+00">
                  <c:v>4.9200000000000003E-6</c:v>
                </c:pt>
                <c:pt idx="110379" formatCode="0.00E+00">
                  <c:v>4.7999999999999998E-6</c:v>
                </c:pt>
                <c:pt idx="110380" formatCode="0.00E+00">
                  <c:v>4.9799999999999998E-6</c:v>
                </c:pt>
                <c:pt idx="110381" formatCode="0.00E+00">
                  <c:v>4.95E-6</c:v>
                </c:pt>
                <c:pt idx="110382" formatCode="0.00E+00">
                  <c:v>4.9300000000000002E-6</c:v>
                </c:pt>
                <c:pt idx="110383" formatCode="0.00E+00">
                  <c:v>4.9899999999999997E-6</c:v>
                </c:pt>
                <c:pt idx="110384" formatCode="0.00E+00">
                  <c:v>4.8600000000000001E-6</c:v>
                </c:pt>
                <c:pt idx="110385" formatCode="0.00E+00">
                  <c:v>5.0000000000000004E-6</c:v>
                </c:pt>
                <c:pt idx="110386" formatCode="0.00E+00">
                  <c:v>4.8899999999999998E-6</c:v>
                </c:pt>
                <c:pt idx="110387" formatCode="0.00E+00">
                  <c:v>4.9200000000000003E-6</c:v>
                </c:pt>
                <c:pt idx="110388" formatCode="0.00E+00">
                  <c:v>4.9899999999999997E-6</c:v>
                </c:pt>
                <c:pt idx="110389" formatCode="0.00E+00">
                  <c:v>4.7199999999999997E-6</c:v>
                </c:pt>
                <c:pt idx="110390" formatCode="0.00E+00">
                  <c:v>4.9100000000000004E-6</c:v>
                </c:pt>
                <c:pt idx="110391" formatCode="0.00E+00">
                  <c:v>4.87E-6</c:v>
                </c:pt>
                <c:pt idx="110392" formatCode="0.00E+00">
                  <c:v>4.6999999999999999E-6</c:v>
                </c:pt>
                <c:pt idx="110393" formatCode="0.00E+00">
                  <c:v>4.9300000000000002E-6</c:v>
                </c:pt>
                <c:pt idx="110394" formatCode="0.00E+00">
                  <c:v>4.8999999999999997E-6</c:v>
                </c:pt>
                <c:pt idx="110395" formatCode="0.00E+00">
                  <c:v>4.9100000000000004E-6</c:v>
                </c:pt>
                <c:pt idx="110396" formatCode="0.00E+00">
                  <c:v>4.9300000000000002E-6</c:v>
                </c:pt>
                <c:pt idx="110397" formatCode="0.00E+00">
                  <c:v>4.8999999999999997E-6</c:v>
                </c:pt>
                <c:pt idx="110398" formatCode="0.00E+00">
                  <c:v>4.7600000000000002E-6</c:v>
                </c:pt>
                <c:pt idx="110399" formatCode="0.00E+00">
                  <c:v>4.8600000000000001E-6</c:v>
                </c:pt>
                <c:pt idx="110400" formatCode="0.00E+00">
                  <c:v>5.0100000000000003E-6</c:v>
                </c:pt>
                <c:pt idx="110401" formatCode="0.00E+00">
                  <c:v>4.8899999999999998E-6</c:v>
                </c:pt>
                <c:pt idx="110402" formatCode="0.00E+00">
                  <c:v>4.95E-6</c:v>
                </c:pt>
                <c:pt idx="110403" formatCode="0.00E+00">
                  <c:v>4.9699999999999998E-6</c:v>
                </c:pt>
                <c:pt idx="110404" formatCode="0.00E+00">
                  <c:v>4.9100000000000004E-6</c:v>
                </c:pt>
                <c:pt idx="110405" formatCode="0.00E+00">
                  <c:v>4.9100000000000004E-6</c:v>
                </c:pt>
                <c:pt idx="110406" formatCode="0.00E+00">
                  <c:v>4.9699999999999998E-6</c:v>
                </c:pt>
                <c:pt idx="110407" formatCode="0.00E+00">
                  <c:v>4.8799999999999999E-6</c:v>
                </c:pt>
                <c:pt idx="110408" formatCode="0.00E+00">
                  <c:v>4.8400000000000002E-6</c:v>
                </c:pt>
                <c:pt idx="110409" formatCode="0.00E+00">
                  <c:v>4.9100000000000004E-6</c:v>
                </c:pt>
                <c:pt idx="110410" formatCode="0.00E+00">
                  <c:v>4.8199999999999996E-6</c:v>
                </c:pt>
                <c:pt idx="110411" formatCode="0.00E+00">
                  <c:v>4.8899999999999998E-6</c:v>
                </c:pt>
                <c:pt idx="110412" formatCode="0.00E+00">
                  <c:v>4.9100000000000004E-6</c:v>
                </c:pt>
                <c:pt idx="110413" formatCode="0.00E+00">
                  <c:v>4.8500000000000002E-6</c:v>
                </c:pt>
                <c:pt idx="110414" formatCode="0.00E+00">
                  <c:v>4.9400000000000001E-6</c:v>
                </c:pt>
                <c:pt idx="110415" formatCode="0.00E+00">
                  <c:v>4.8899999999999998E-6</c:v>
                </c:pt>
                <c:pt idx="110416" formatCode="0.00E+00">
                  <c:v>4.9200000000000003E-6</c:v>
                </c:pt>
                <c:pt idx="110417" formatCode="0.00E+00">
                  <c:v>4.8600000000000001E-6</c:v>
                </c:pt>
                <c:pt idx="110418" formatCode="0.00E+00">
                  <c:v>4.7400000000000004E-6</c:v>
                </c:pt>
                <c:pt idx="110419" formatCode="0.00E+00">
                  <c:v>4.6299999999999997E-6</c:v>
                </c:pt>
                <c:pt idx="110420" formatCode="0.00E+00">
                  <c:v>4.6800000000000001E-6</c:v>
                </c:pt>
                <c:pt idx="110421" formatCode="0.00E+00">
                  <c:v>4.8099999999999997E-6</c:v>
                </c:pt>
                <c:pt idx="110422" formatCode="0.00E+00">
                  <c:v>4.7099999999999998E-6</c:v>
                </c:pt>
                <c:pt idx="110423" formatCode="0.00E+00">
                  <c:v>4.8300000000000003E-6</c:v>
                </c:pt>
                <c:pt idx="110424" formatCode="0.00E+00">
                  <c:v>4.8400000000000002E-6</c:v>
                </c:pt>
                <c:pt idx="110425" formatCode="0.00E+00">
                  <c:v>4.7299999999999996E-6</c:v>
                </c:pt>
                <c:pt idx="110426" formatCode="0.00E+00">
                  <c:v>4.87E-6</c:v>
                </c:pt>
                <c:pt idx="110427" formatCode="0.00E+00">
                  <c:v>4.69E-6</c:v>
                </c:pt>
                <c:pt idx="110428" formatCode="0.00E+00">
                  <c:v>4.7700000000000001E-6</c:v>
                </c:pt>
                <c:pt idx="110429" formatCode="0.00E+00">
                  <c:v>4.7999999999999998E-6</c:v>
                </c:pt>
                <c:pt idx="110430" formatCode="0.00E+00">
                  <c:v>4.8799999999999999E-6</c:v>
                </c:pt>
                <c:pt idx="110431" formatCode="0.00E+00">
                  <c:v>4.78E-6</c:v>
                </c:pt>
                <c:pt idx="110432" formatCode="0.00E+00">
                  <c:v>4.6600000000000003E-6</c:v>
                </c:pt>
                <c:pt idx="110433" formatCode="0.00E+00">
                  <c:v>4.8799999999999999E-6</c:v>
                </c:pt>
                <c:pt idx="110434" formatCode="0.00E+00">
                  <c:v>4.7999999999999998E-6</c:v>
                </c:pt>
                <c:pt idx="110435" formatCode="0.00E+00">
                  <c:v>4.7299999999999996E-6</c:v>
                </c:pt>
                <c:pt idx="110436" formatCode="0.00E+00">
                  <c:v>4.6500000000000004E-6</c:v>
                </c:pt>
                <c:pt idx="110437" formatCode="0.00E+00">
                  <c:v>4.6600000000000003E-6</c:v>
                </c:pt>
                <c:pt idx="110438" formatCode="0.00E+00">
                  <c:v>4.7500000000000003E-6</c:v>
                </c:pt>
                <c:pt idx="110439" formatCode="0.00E+00">
                  <c:v>4.7600000000000002E-6</c:v>
                </c:pt>
                <c:pt idx="110440" formatCode="0.00E+00">
                  <c:v>4.6E-6</c:v>
                </c:pt>
                <c:pt idx="110441" formatCode="0.00E+00">
                  <c:v>4.5800000000000002E-6</c:v>
                </c:pt>
                <c:pt idx="110442" formatCode="0.00E+00">
                  <c:v>4.9100000000000004E-6</c:v>
                </c:pt>
                <c:pt idx="110443" formatCode="0.00E+00">
                  <c:v>4.8899999999999998E-6</c:v>
                </c:pt>
                <c:pt idx="110444" formatCode="0.00E+00">
                  <c:v>4.7500000000000003E-6</c:v>
                </c:pt>
                <c:pt idx="110445" formatCode="0.00E+00">
                  <c:v>4.8300000000000003E-6</c:v>
                </c:pt>
                <c:pt idx="110446" formatCode="0.00E+00">
                  <c:v>4.69E-6</c:v>
                </c:pt>
                <c:pt idx="110447" formatCode="0.00E+00">
                  <c:v>4.6500000000000004E-6</c:v>
                </c:pt>
                <c:pt idx="110448" formatCode="0.00E+00">
                  <c:v>4.8300000000000003E-6</c:v>
                </c:pt>
                <c:pt idx="110449" formatCode="0.00E+00">
                  <c:v>4.78E-6</c:v>
                </c:pt>
                <c:pt idx="110450" formatCode="0.00E+00">
                  <c:v>4.6500000000000004E-6</c:v>
                </c:pt>
                <c:pt idx="110451" formatCode="0.00E+00">
                  <c:v>4.5800000000000002E-6</c:v>
                </c:pt>
                <c:pt idx="110452" formatCode="0.00E+00">
                  <c:v>4.7500000000000003E-6</c:v>
                </c:pt>
                <c:pt idx="110453" formatCode="0.00E+00">
                  <c:v>4.69E-6</c:v>
                </c:pt>
                <c:pt idx="110454" formatCode="0.00E+00">
                  <c:v>4.6500000000000004E-6</c:v>
                </c:pt>
                <c:pt idx="110455" formatCode="0.00E+00">
                  <c:v>4.7400000000000004E-6</c:v>
                </c:pt>
                <c:pt idx="110456" formatCode="0.00E+00">
                  <c:v>4.6800000000000001E-6</c:v>
                </c:pt>
                <c:pt idx="110457" formatCode="0.00E+00">
                  <c:v>4.7299999999999996E-6</c:v>
                </c:pt>
                <c:pt idx="110458" formatCode="0.00E+00">
                  <c:v>4.6399999999999996E-6</c:v>
                </c:pt>
                <c:pt idx="110459" formatCode="0.00E+00">
                  <c:v>4.5299999999999998E-6</c:v>
                </c:pt>
                <c:pt idx="110460" formatCode="0.00E+00">
                  <c:v>4.6299999999999997E-6</c:v>
                </c:pt>
                <c:pt idx="110461" formatCode="0.00E+00">
                  <c:v>4.7199999999999997E-6</c:v>
                </c:pt>
                <c:pt idx="110462" formatCode="0.00E+00">
                  <c:v>4.7299999999999996E-6</c:v>
                </c:pt>
                <c:pt idx="110463" formatCode="0.00E+00">
                  <c:v>4.8099999999999997E-6</c:v>
                </c:pt>
                <c:pt idx="110464" formatCode="0.00E+00">
                  <c:v>4.7600000000000002E-6</c:v>
                </c:pt>
                <c:pt idx="110465" formatCode="0.00E+00">
                  <c:v>4.7999999999999998E-6</c:v>
                </c:pt>
                <c:pt idx="110466" formatCode="0.00E+00">
                  <c:v>4.8099999999999997E-6</c:v>
                </c:pt>
                <c:pt idx="110467" formatCode="0.00E+00">
                  <c:v>4.5800000000000002E-6</c:v>
                </c:pt>
                <c:pt idx="110468" formatCode="0.00E+00">
                  <c:v>4.6299999999999997E-6</c:v>
                </c:pt>
                <c:pt idx="110469" formatCode="0.00E+00">
                  <c:v>4.5900000000000001E-6</c:v>
                </c:pt>
                <c:pt idx="110470" formatCode="0.00E+00">
                  <c:v>4.5399999999999997E-6</c:v>
                </c:pt>
                <c:pt idx="110471" formatCode="0.00E+00">
                  <c:v>4.6199999999999998E-6</c:v>
                </c:pt>
                <c:pt idx="110472" formatCode="0.00E+00">
                  <c:v>4.5600000000000004E-6</c:v>
                </c:pt>
                <c:pt idx="110473" formatCode="0.00E+00">
                  <c:v>4.5900000000000001E-6</c:v>
                </c:pt>
                <c:pt idx="110474" formatCode="0.00E+00">
                  <c:v>4.6800000000000001E-6</c:v>
                </c:pt>
                <c:pt idx="110475" formatCode="0.00E+00">
                  <c:v>4.6299999999999997E-6</c:v>
                </c:pt>
                <c:pt idx="110476" formatCode="0.00E+00">
                  <c:v>4.5000000000000001E-6</c:v>
                </c:pt>
                <c:pt idx="110477" formatCode="0.00E+00">
                  <c:v>4.6E-6</c:v>
                </c:pt>
                <c:pt idx="110478" formatCode="0.00E+00">
                  <c:v>4.7099999999999998E-6</c:v>
                </c:pt>
                <c:pt idx="110479" formatCode="0.00E+00">
                  <c:v>4.69E-6</c:v>
                </c:pt>
                <c:pt idx="110480" formatCode="0.00E+00">
                  <c:v>4.6600000000000003E-6</c:v>
                </c:pt>
                <c:pt idx="110481" formatCode="0.00E+00">
                  <c:v>4.8500000000000002E-6</c:v>
                </c:pt>
                <c:pt idx="110482" formatCode="0.00E+00">
                  <c:v>4.7400000000000004E-6</c:v>
                </c:pt>
                <c:pt idx="110483" formatCode="0.00E+00">
                  <c:v>4.6299999999999997E-6</c:v>
                </c:pt>
                <c:pt idx="110484" formatCode="0.00E+00">
                  <c:v>4.7400000000000004E-6</c:v>
                </c:pt>
                <c:pt idx="110485" formatCode="0.00E+00">
                  <c:v>4.5600000000000004E-6</c:v>
                </c:pt>
                <c:pt idx="110486" formatCode="0.00E+00">
                  <c:v>4.6999999999999999E-6</c:v>
                </c:pt>
                <c:pt idx="110487" formatCode="0.00E+00">
                  <c:v>4.69E-6</c:v>
                </c:pt>
                <c:pt idx="110488" formatCode="0.00E+00">
                  <c:v>4.5600000000000004E-6</c:v>
                </c:pt>
                <c:pt idx="110489" formatCode="0.00E+00">
                  <c:v>4.4900000000000002E-6</c:v>
                </c:pt>
                <c:pt idx="110490" formatCode="0.00E+00">
                  <c:v>4.5800000000000002E-6</c:v>
                </c:pt>
                <c:pt idx="110491" formatCode="0.00E+00">
                  <c:v>4.6099999999999999E-6</c:v>
                </c:pt>
                <c:pt idx="110492" formatCode="0.00E+00">
                  <c:v>4.5199999999999999E-6</c:v>
                </c:pt>
                <c:pt idx="110493" formatCode="0.00E+00">
                  <c:v>4.5499999999999996E-6</c:v>
                </c:pt>
                <c:pt idx="110494" formatCode="0.00E+00">
                  <c:v>4.6E-6</c:v>
                </c:pt>
                <c:pt idx="110495" formatCode="0.00E+00">
                  <c:v>4.6199999999999998E-6</c:v>
                </c:pt>
                <c:pt idx="110496" formatCode="0.00E+00">
                  <c:v>4.6E-6</c:v>
                </c:pt>
                <c:pt idx="110497" formatCode="0.00E+00">
                  <c:v>4.5600000000000004E-6</c:v>
                </c:pt>
                <c:pt idx="110498" formatCode="0.00E+00">
                  <c:v>4.4900000000000002E-6</c:v>
                </c:pt>
                <c:pt idx="110499" formatCode="0.00E+00">
                  <c:v>4.5000000000000001E-6</c:v>
                </c:pt>
                <c:pt idx="110500" formatCode="0.00E+00">
                  <c:v>4.5800000000000002E-6</c:v>
                </c:pt>
                <c:pt idx="110501" formatCode="0.00E+00">
                  <c:v>4.6999999999999999E-6</c:v>
                </c:pt>
                <c:pt idx="110502" formatCode="0.00E+00">
                  <c:v>4.6399999999999996E-6</c:v>
                </c:pt>
                <c:pt idx="110503" formatCode="0.00E+00">
                  <c:v>4.4599999999999996E-6</c:v>
                </c:pt>
                <c:pt idx="110504" formatCode="0.00E+00">
                  <c:v>4.5499999999999996E-6</c:v>
                </c:pt>
                <c:pt idx="110505" formatCode="0.00E+00">
                  <c:v>4.5600000000000004E-6</c:v>
                </c:pt>
                <c:pt idx="110506" formatCode="0.00E+00">
                  <c:v>4.5700000000000003E-6</c:v>
                </c:pt>
                <c:pt idx="110507" formatCode="0.00E+00">
                  <c:v>4.6700000000000002E-6</c:v>
                </c:pt>
                <c:pt idx="110508" formatCode="0.00E+00">
                  <c:v>4.5000000000000001E-6</c:v>
                </c:pt>
                <c:pt idx="110509" formatCode="0.00E+00">
                  <c:v>4.6199999999999998E-6</c:v>
                </c:pt>
                <c:pt idx="110510" formatCode="0.00E+00">
                  <c:v>4.5299999999999998E-6</c:v>
                </c:pt>
                <c:pt idx="110511" formatCode="0.00E+00">
                  <c:v>4.4499999999999997E-6</c:v>
                </c:pt>
                <c:pt idx="110512" formatCode="0.00E+00">
                  <c:v>4.7400000000000004E-6</c:v>
                </c:pt>
                <c:pt idx="110513" formatCode="0.00E+00">
                  <c:v>4.6600000000000003E-6</c:v>
                </c:pt>
                <c:pt idx="110514" formatCode="0.00E+00">
                  <c:v>4.4700000000000004E-6</c:v>
                </c:pt>
                <c:pt idx="110515" formatCode="0.00E+00">
                  <c:v>4.42E-6</c:v>
                </c:pt>
                <c:pt idx="110516" formatCode="0.00E+00">
                  <c:v>4.4900000000000002E-6</c:v>
                </c:pt>
                <c:pt idx="110517" formatCode="0.00E+00">
                  <c:v>4.4499999999999997E-6</c:v>
                </c:pt>
                <c:pt idx="110518" formatCode="0.00E+00">
                  <c:v>4.3900000000000003E-6</c:v>
                </c:pt>
                <c:pt idx="110519" formatCode="0.00E+00">
                  <c:v>4.5499999999999996E-6</c:v>
                </c:pt>
                <c:pt idx="110520" formatCode="0.00E+00">
                  <c:v>4.6999999999999999E-6</c:v>
                </c:pt>
                <c:pt idx="110521" formatCode="0.00E+00">
                  <c:v>4.6199999999999998E-6</c:v>
                </c:pt>
                <c:pt idx="110522" formatCode="0.00E+00">
                  <c:v>4.4900000000000002E-6</c:v>
                </c:pt>
                <c:pt idx="110523" formatCode="0.00E+00">
                  <c:v>4.4299999999999999E-6</c:v>
                </c:pt>
                <c:pt idx="110524" formatCode="0.00E+00">
                  <c:v>4.4800000000000003E-6</c:v>
                </c:pt>
                <c:pt idx="110525" formatCode="0.00E+00">
                  <c:v>4.5299999999999998E-6</c:v>
                </c:pt>
                <c:pt idx="110526" formatCode="0.00E+00">
                  <c:v>4.5199999999999999E-6</c:v>
                </c:pt>
                <c:pt idx="110527" formatCode="0.00E+00">
                  <c:v>4.5000000000000001E-6</c:v>
                </c:pt>
                <c:pt idx="110528" formatCode="0.00E+00">
                  <c:v>4.4700000000000004E-6</c:v>
                </c:pt>
                <c:pt idx="110529" formatCode="0.00E+00">
                  <c:v>4.5800000000000002E-6</c:v>
                </c:pt>
                <c:pt idx="110530" formatCode="0.00E+00">
                  <c:v>4.5900000000000001E-6</c:v>
                </c:pt>
                <c:pt idx="110531" formatCode="0.00E+00">
                  <c:v>4.51E-6</c:v>
                </c:pt>
                <c:pt idx="110532" formatCode="0.00E+00">
                  <c:v>4.5399999999999997E-6</c:v>
                </c:pt>
                <c:pt idx="110533" formatCode="0.00E+00">
                  <c:v>4.6E-6</c:v>
                </c:pt>
                <c:pt idx="110534" formatCode="0.00E+00">
                  <c:v>4.5900000000000001E-6</c:v>
                </c:pt>
                <c:pt idx="110535" formatCode="0.00E+00">
                  <c:v>4.7199999999999997E-6</c:v>
                </c:pt>
                <c:pt idx="110536" formatCode="0.00E+00">
                  <c:v>4.4399999999999998E-6</c:v>
                </c:pt>
                <c:pt idx="110537" formatCode="0.00E+00">
                  <c:v>4.3699999999999997E-6</c:v>
                </c:pt>
                <c:pt idx="110538" formatCode="0.00E+00">
                  <c:v>4.6999999999999999E-6</c:v>
                </c:pt>
                <c:pt idx="110539" formatCode="0.00E+00">
                  <c:v>4.4800000000000003E-6</c:v>
                </c:pt>
                <c:pt idx="110540" formatCode="0.00E+00">
                  <c:v>4.2599999999999999E-6</c:v>
                </c:pt>
                <c:pt idx="110541" formatCode="0.00E+00">
                  <c:v>4.4499999999999997E-6</c:v>
                </c:pt>
                <c:pt idx="110542" formatCode="0.00E+00">
                  <c:v>4.6299999999999997E-6</c:v>
                </c:pt>
                <c:pt idx="110543" formatCode="0.00E+00">
                  <c:v>4.5600000000000004E-6</c:v>
                </c:pt>
                <c:pt idx="110544" formatCode="0.00E+00">
                  <c:v>4.4800000000000003E-6</c:v>
                </c:pt>
                <c:pt idx="110545" formatCode="0.00E+00">
                  <c:v>4.4299999999999999E-6</c:v>
                </c:pt>
                <c:pt idx="110546" formatCode="0.00E+00">
                  <c:v>4.3499999999999999E-6</c:v>
                </c:pt>
                <c:pt idx="110547" formatCode="0.00E+00">
                  <c:v>4.4499999999999997E-6</c:v>
                </c:pt>
                <c:pt idx="110548" formatCode="0.00E+00">
                  <c:v>4.5800000000000002E-6</c:v>
                </c:pt>
                <c:pt idx="110549" formatCode="0.00E+00">
                  <c:v>4.5700000000000003E-6</c:v>
                </c:pt>
                <c:pt idx="110550" formatCode="0.00E+00">
                  <c:v>4.4599999999999996E-6</c:v>
                </c:pt>
                <c:pt idx="110551" formatCode="0.00E+00">
                  <c:v>4.4700000000000004E-6</c:v>
                </c:pt>
                <c:pt idx="110552" formatCode="0.00E+00">
                  <c:v>4.3699999999999997E-6</c:v>
                </c:pt>
                <c:pt idx="110553" formatCode="0.00E+00">
                  <c:v>4.3499999999999999E-6</c:v>
                </c:pt>
                <c:pt idx="110554" formatCode="0.00E+00">
                  <c:v>4.5499999999999996E-6</c:v>
                </c:pt>
                <c:pt idx="110555" formatCode="0.00E+00">
                  <c:v>4.3200000000000001E-6</c:v>
                </c:pt>
                <c:pt idx="110556" formatCode="0.00E+00">
                  <c:v>4.25E-6</c:v>
                </c:pt>
                <c:pt idx="110557" formatCode="0.00E+00">
                  <c:v>4.4000000000000002E-6</c:v>
                </c:pt>
                <c:pt idx="110558" formatCode="0.00E+00">
                  <c:v>4.5399999999999997E-6</c:v>
                </c:pt>
                <c:pt idx="110559" formatCode="0.00E+00">
                  <c:v>4.4800000000000003E-6</c:v>
                </c:pt>
                <c:pt idx="110560" formatCode="0.00E+00">
                  <c:v>4.4700000000000004E-6</c:v>
                </c:pt>
                <c:pt idx="110561" formatCode="0.00E+00">
                  <c:v>4.4499999999999997E-6</c:v>
                </c:pt>
                <c:pt idx="110562" formatCode="0.00E+00">
                  <c:v>4.3699999999999997E-6</c:v>
                </c:pt>
                <c:pt idx="110563" formatCode="0.00E+00">
                  <c:v>4.5399999999999997E-6</c:v>
                </c:pt>
                <c:pt idx="110564" formatCode="0.00E+00">
                  <c:v>4.3200000000000001E-6</c:v>
                </c:pt>
                <c:pt idx="110565" formatCode="0.00E+00">
                  <c:v>4.3499999999999999E-6</c:v>
                </c:pt>
                <c:pt idx="110566" formatCode="0.00E+00">
                  <c:v>4.5199999999999999E-6</c:v>
                </c:pt>
                <c:pt idx="110567" formatCode="0.00E+00">
                  <c:v>4.4700000000000004E-6</c:v>
                </c:pt>
                <c:pt idx="110568" formatCode="0.00E+00">
                  <c:v>4.4399999999999998E-6</c:v>
                </c:pt>
                <c:pt idx="110569" formatCode="0.00E+00">
                  <c:v>4.2799999999999997E-6</c:v>
                </c:pt>
                <c:pt idx="110570" formatCode="0.00E+00">
                  <c:v>4.42E-6</c:v>
                </c:pt>
                <c:pt idx="110571" formatCode="0.00E+00">
                  <c:v>4.4399999999999998E-6</c:v>
                </c:pt>
                <c:pt idx="110572" formatCode="0.00E+00">
                  <c:v>4.4399999999999998E-6</c:v>
                </c:pt>
                <c:pt idx="110573" formatCode="0.00E+00">
                  <c:v>4.4599999999999996E-6</c:v>
                </c:pt>
                <c:pt idx="110574" formatCode="0.00E+00">
                  <c:v>4.34E-6</c:v>
                </c:pt>
                <c:pt idx="110575" formatCode="0.00E+00">
                  <c:v>4.3900000000000003E-6</c:v>
                </c:pt>
                <c:pt idx="110576" formatCode="0.00E+00">
                  <c:v>4.3100000000000002E-6</c:v>
                </c:pt>
                <c:pt idx="110577" formatCode="0.00E+00">
                  <c:v>4.4399999999999998E-6</c:v>
                </c:pt>
                <c:pt idx="110578" formatCode="0.00E+00">
                  <c:v>4.4700000000000004E-6</c:v>
                </c:pt>
                <c:pt idx="110579" formatCode="0.00E+00">
                  <c:v>4.2899999999999996E-6</c:v>
                </c:pt>
                <c:pt idx="110580" formatCode="0.00E+00">
                  <c:v>4.3900000000000003E-6</c:v>
                </c:pt>
                <c:pt idx="110581" formatCode="0.00E+00">
                  <c:v>4.2799999999999997E-6</c:v>
                </c:pt>
                <c:pt idx="110582" formatCode="0.00E+00">
                  <c:v>4.3699999999999997E-6</c:v>
                </c:pt>
                <c:pt idx="110583" formatCode="0.00E+00">
                  <c:v>4.4700000000000004E-6</c:v>
                </c:pt>
                <c:pt idx="110584" formatCode="0.00E+00">
                  <c:v>4.4900000000000002E-6</c:v>
                </c:pt>
                <c:pt idx="110585" formatCode="0.00E+00">
                  <c:v>4.4800000000000003E-6</c:v>
                </c:pt>
                <c:pt idx="110586" formatCode="0.00E+00">
                  <c:v>4.2200000000000003E-6</c:v>
                </c:pt>
                <c:pt idx="110587" formatCode="0.00E+00">
                  <c:v>4.3699999999999997E-6</c:v>
                </c:pt>
                <c:pt idx="110588" formatCode="0.00E+00">
                  <c:v>4.3499999999999999E-6</c:v>
                </c:pt>
                <c:pt idx="110589" formatCode="0.00E+00">
                  <c:v>4.3499999999999999E-6</c:v>
                </c:pt>
                <c:pt idx="110590" formatCode="0.00E+00">
                  <c:v>4.3800000000000004E-6</c:v>
                </c:pt>
                <c:pt idx="110591" formatCode="0.00E+00">
                  <c:v>4.2699999999999998E-6</c:v>
                </c:pt>
                <c:pt idx="110592" formatCode="0.00E+00">
                  <c:v>4.4399999999999998E-6</c:v>
                </c:pt>
                <c:pt idx="110593" formatCode="0.00E+00">
                  <c:v>4.5700000000000003E-6</c:v>
                </c:pt>
                <c:pt idx="110594" formatCode="0.00E+00">
                  <c:v>4.4299999999999999E-6</c:v>
                </c:pt>
                <c:pt idx="110595" formatCode="0.00E+00">
                  <c:v>4.4900000000000002E-6</c:v>
                </c:pt>
                <c:pt idx="110596" formatCode="0.00E+00">
                  <c:v>4.4700000000000004E-6</c:v>
                </c:pt>
                <c:pt idx="110597" formatCode="0.00E+00">
                  <c:v>4.2400000000000001E-6</c:v>
                </c:pt>
                <c:pt idx="110598" formatCode="0.00E+00">
                  <c:v>4.2899999999999996E-6</c:v>
                </c:pt>
                <c:pt idx="110599" formatCode="0.00E+00">
                  <c:v>4.2899999999999996E-6</c:v>
                </c:pt>
                <c:pt idx="110600" formatCode="0.00E+00">
                  <c:v>4.2899999999999996E-6</c:v>
                </c:pt>
                <c:pt idx="110601" formatCode="0.00E+00">
                  <c:v>4.4399999999999998E-6</c:v>
                </c:pt>
                <c:pt idx="110602" formatCode="0.00E+00">
                  <c:v>4.5199999999999999E-6</c:v>
                </c:pt>
                <c:pt idx="110603" formatCode="0.00E+00">
                  <c:v>4.3800000000000004E-6</c:v>
                </c:pt>
                <c:pt idx="110604" formatCode="0.00E+00">
                  <c:v>4.2799999999999997E-6</c:v>
                </c:pt>
                <c:pt idx="110605" formatCode="0.00E+00">
                  <c:v>4.34E-6</c:v>
                </c:pt>
                <c:pt idx="110606" formatCode="0.00E+00">
                  <c:v>4.2200000000000003E-6</c:v>
                </c:pt>
                <c:pt idx="110607" formatCode="0.00E+00">
                  <c:v>4.1899999999999997E-6</c:v>
                </c:pt>
                <c:pt idx="110608" formatCode="0.00E+00">
                  <c:v>4.3499999999999999E-6</c:v>
                </c:pt>
                <c:pt idx="110609" formatCode="0.00E+00">
                  <c:v>4.4100000000000001E-6</c:v>
                </c:pt>
                <c:pt idx="110610" formatCode="0.00E+00">
                  <c:v>4.2300000000000002E-6</c:v>
                </c:pt>
                <c:pt idx="110611" formatCode="0.00E+00">
                  <c:v>4.1799999999999998E-6</c:v>
                </c:pt>
                <c:pt idx="110612" formatCode="0.00E+00">
                  <c:v>4.2799999999999997E-6</c:v>
                </c:pt>
                <c:pt idx="110613" formatCode="0.00E+00">
                  <c:v>4.3599999999999998E-6</c:v>
                </c:pt>
                <c:pt idx="110614" formatCode="0.00E+00">
                  <c:v>4.34E-6</c:v>
                </c:pt>
                <c:pt idx="110615" formatCode="0.00E+00">
                  <c:v>4.1799999999999998E-6</c:v>
                </c:pt>
                <c:pt idx="110616" formatCode="0.00E+00">
                  <c:v>4.2899999999999996E-6</c:v>
                </c:pt>
                <c:pt idx="110617" formatCode="0.00E+00">
                  <c:v>4.33E-6</c:v>
                </c:pt>
                <c:pt idx="110618" formatCode="0.00E+00">
                  <c:v>4.2200000000000003E-6</c:v>
                </c:pt>
                <c:pt idx="110619" formatCode="0.00E+00">
                  <c:v>4.1799999999999998E-6</c:v>
                </c:pt>
                <c:pt idx="110620" formatCode="0.00E+00">
                  <c:v>4.1899999999999997E-6</c:v>
                </c:pt>
                <c:pt idx="110621" formatCode="0.00E+00">
                  <c:v>4.3499999999999999E-6</c:v>
                </c:pt>
                <c:pt idx="110622" formatCode="0.00E+00">
                  <c:v>4.3000000000000003E-6</c:v>
                </c:pt>
                <c:pt idx="110623" formatCode="0.00E+00">
                  <c:v>4.1899999999999997E-6</c:v>
                </c:pt>
                <c:pt idx="110624" formatCode="0.00E+00">
                  <c:v>4.3000000000000003E-6</c:v>
                </c:pt>
                <c:pt idx="110625" formatCode="0.00E+00">
                  <c:v>4.3000000000000003E-6</c:v>
                </c:pt>
                <c:pt idx="110626" formatCode="0.00E+00">
                  <c:v>4.2899999999999996E-6</c:v>
                </c:pt>
                <c:pt idx="110627" formatCode="0.00E+00">
                  <c:v>4.16E-6</c:v>
                </c:pt>
                <c:pt idx="110628" formatCode="0.00E+00">
                  <c:v>4.1999999999999996E-6</c:v>
                </c:pt>
                <c:pt idx="110629" formatCode="0.00E+00">
                  <c:v>4.25E-6</c:v>
                </c:pt>
                <c:pt idx="110630" formatCode="0.00E+00">
                  <c:v>4.2899999999999996E-6</c:v>
                </c:pt>
                <c:pt idx="110631" formatCode="0.00E+00">
                  <c:v>4.34E-6</c:v>
                </c:pt>
                <c:pt idx="110632" formatCode="0.00E+00">
                  <c:v>4.0899999999999998E-6</c:v>
                </c:pt>
                <c:pt idx="110633" formatCode="0.00E+00">
                  <c:v>4.2300000000000002E-6</c:v>
                </c:pt>
                <c:pt idx="110634" formatCode="0.00E+00">
                  <c:v>4.2899999999999996E-6</c:v>
                </c:pt>
                <c:pt idx="110635" formatCode="0.00E+00">
                  <c:v>4.2200000000000003E-6</c:v>
                </c:pt>
                <c:pt idx="110636" formatCode="0.00E+00">
                  <c:v>4.2300000000000002E-6</c:v>
                </c:pt>
                <c:pt idx="110637" formatCode="0.00E+00">
                  <c:v>4.2200000000000003E-6</c:v>
                </c:pt>
                <c:pt idx="110638" formatCode="0.00E+00">
                  <c:v>4.3599999999999998E-6</c:v>
                </c:pt>
                <c:pt idx="110639" formatCode="0.00E+00">
                  <c:v>4.16E-6</c:v>
                </c:pt>
                <c:pt idx="110640" formatCode="0.00E+00">
                  <c:v>4.1999999999999996E-6</c:v>
                </c:pt>
                <c:pt idx="110641" formatCode="0.00E+00">
                  <c:v>4.25E-6</c:v>
                </c:pt>
                <c:pt idx="110642" formatCode="0.00E+00">
                  <c:v>3.9700000000000001E-6</c:v>
                </c:pt>
                <c:pt idx="110643" formatCode="0.00E+00">
                  <c:v>4.1300000000000003E-6</c:v>
                </c:pt>
                <c:pt idx="110644" formatCode="0.00E+00">
                  <c:v>4.2300000000000002E-6</c:v>
                </c:pt>
                <c:pt idx="110645" formatCode="0.00E+00">
                  <c:v>4.1699999999999999E-6</c:v>
                </c:pt>
                <c:pt idx="110646" formatCode="0.00E+00">
                  <c:v>4.1699999999999999E-6</c:v>
                </c:pt>
                <c:pt idx="110647" formatCode="0.00E+00">
                  <c:v>4.1699999999999999E-6</c:v>
                </c:pt>
                <c:pt idx="110648" formatCode="0.00E+00">
                  <c:v>4.2599999999999999E-6</c:v>
                </c:pt>
                <c:pt idx="110649" formatCode="0.00E+00">
                  <c:v>4.1099999999999996E-6</c:v>
                </c:pt>
                <c:pt idx="110650" formatCode="0.00E+00">
                  <c:v>4.0400000000000003E-6</c:v>
                </c:pt>
                <c:pt idx="110651" formatCode="0.00E+00">
                  <c:v>4.2200000000000003E-6</c:v>
                </c:pt>
                <c:pt idx="110652" formatCode="0.00E+00">
                  <c:v>4.2799999999999997E-6</c:v>
                </c:pt>
                <c:pt idx="110653" formatCode="0.00E+00">
                  <c:v>4.3100000000000002E-6</c:v>
                </c:pt>
                <c:pt idx="110654" formatCode="0.00E+00">
                  <c:v>4.2699999999999998E-6</c:v>
                </c:pt>
                <c:pt idx="110655" formatCode="0.00E+00">
                  <c:v>4.2100000000000003E-6</c:v>
                </c:pt>
                <c:pt idx="110656" formatCode="0.00E+00">
                  <c:v>4.2400000000000001E-6</c:v>
                </c:pt>
                <c:pt idx="110657" formatCode="0.00E+00">
                  <c:v>4.2100000000000003E-6</c:v>
                </c:pt>
                <c:pt idx="110658" formatCode="0.00E+00">
                  <c:v>4.0799999999999999E-6</c:v>
                </c:pt>
                <c:pt idx="110659" formatCode="0.00E+00">
                  <c:v>4.16E-6</c:v>
                </c:pt>
                <c:pt idx="110660" formatCode="0.00E+00">
                  <c:v>4.1999999999999996E-6</c:v>
                </c:pt>
                <c:pt idx="110661" formatCode="0.00E+00">
                  <c:v>4.0799999999999999E-6</c:v>
                </c:pt>
                <c:pt idx="110662" formatCode="0.00E+00">
                  <c:v>4.1300000000000003E-6</c:v>
                </c:pt>
                <c:pt idx="110663" formatCode="0.00E+00">
                  <c:v>4.1699999999999999E-6</c:v>
                </c:pt>
                <c:pt idx="110664" formatCode="0.00E+00">
                  <c:v>4.2100000000000003E-6</c:v>
                </c:pt>
                <c:pt idx="110665" formatCode="0.00E+00">
                  <c:v>4.2200000000000003E-6</c:v>
                </c:pt>
                <c:pt idx="110666" formatCode="0.00E+00">
                  <c:v>4.1899999999999997E-6</c:v>
                </c:pt>
                <c:pt idx="110667" formatCode="0.00E+00">
                  <c:v>4.0999999999999997E-6</c:v>
                </c:pt>
                <c:pt idx="110668" formatCode="0.00E+00">
                  <c:v>3.98E-6</c:v>
                </c:pt>
                <c:pt idx="110669" formatCode="0.00E+00">
                  <c:v>4.16E-6</c:v>
                </c:pt>
                <c:pt idx="110670" formatCode="0.00E+00">
                  <c:v>4.2200000000000003E-6</c:v>
                </c:pt>
                <c:pt idx="110671" formatCode="0.00E+00">
                  <c:v>4.2100000000000003E-6</c:v>
                </c:pt>
                <c:pt idx="110672" formatCode="0.00E+00">
                  <c:v>4.1899999999999997E-6</c:v>
                </c:pt>
                <c:pt idx="110673" formatCode="0.00E+00">
                  <c:v>4.1400000000000002E-6</c:v>
                </c:pt>
                <c:pt idx="110674" formatCode="0.00E+00">
                  <c:v>4.07E-6</c:v>
                </c:pt>
                <c:pt idx="110675" formatCode="0.00E+00">
                  <c:v>4.0899999999999998E-6</c:v>
                </c:pt>
                <c:pt idx="110676" formatCode="0.00E+00">
                  <c:v>4.1099999999999996E-6</c:v>
                </c:pt>
                <c:pt idx="110677" formatCode="0.00E+00">
                  <c:v>4.0799999999999999E-6</c:v>
                </c:pt>
                <c:pt idx="110678" formatCode="0.00E+00">
                  <c:v>4.1899999999999997E-6</c:v>
                </c:pt>
                <c:pt idx="110679" formatCode="0.00E+00">
                  <c:v>4.0899999999999998E-6</c:v>
                </c:pt>
                <c:pt idx="110680" formatCode="0.00E+00">
                  <c:v>4.0400000000000003E-6</c:v>
                </c:pt>
                <c:pt idx="110681" formatCode="0.00E+00">
                  <c:v>4.1300000000000003E-6</c:v>
                </c:pt>
                <c:pt idx="110682" formatCode="0.00E+00">
                  <c:v>4.0899999999999998E-6</c:v>
                </c:pt>
                <c:pt idx="110683" formatCode="0.00E+00">
                  <c:v>4.1300000000000003E-6</c:v>
                </c:pt>
                <c:pt idx="110684" formatCode="0.00E+00">
                  <c:v>4.1400000000000002E-6</c:v>
                </c:pt>
                <c:pt idx="110685" formatCode="0.00E+00">
                  <c:v>4.2400000000000001E-6</c:v>
                </c:pt>
                <c:pt idx="110686" formatCode="0.00E+00">
                  <c:v>4.16E-6</c:v>
                </c:pt>
                <c:pt idx="110687" formatCode="0.00E+00">
                  <c:v>3.9500000000000003E-6</c:v>
                </c:pt>
                <c:pt idx="110688" formatCode="0.00E+00">
                  <c:v>4.16E-6</c:v>
                </c:pt>
                <c:pt idx="110689" formatCode="0.00E+00">
                  <c:v>4.0400000000000003E-6</c:v>
                </c:pt>
                <c:pt idx="110690" formatCode="0.00E+00">
                  <c:v>4.0899999999999998E-6</c:v>
                </c:pt>
                <c:pt idx="110691" formatCode="0.00E+00">
                  <c:v>4.2200000000000003E-6</c:v>
                </c:pt>
                <c:pt idx="110692" formatCode="0.00E+00">
                  <c:v>4.0899999999999998E-6</c:v>
                </c:pt>
                <c:pt idx="110693" formatCode="0.00E+00">
                  <c:v>4.1200000000000004E-6</c:v>
                </c:pt>
                <c:pt idx="110694" formatCode="0.00E+00">
                  <c:v>4.0500000000000002E-6</c:v>
                </c:pt>
                <c:pt idx="110695" formatCode="0.00E+00">
                  <c:v>4.16E-6</c:v>
                </c:pt>
                <c:pt idx="110696" formatCode="0.00E+00">
                  <c:v>4.0600000000000001E-6</c:v>
                </c:pt>
                <c:pt idx="110697" formatCode="0.00E+00">
                  <c:v>4.0400000000000003E-6</c:v>
                </c:pt>
                <c:pt idx="110698" formatCode="0.00E+00">
                  <c:v>4.1699999999999999E-6</c:v>
                </c:pt>
                <c:pt idx="110699" formatCode="0.00E+00">
                  <c:v>4.0199999999999996E-6</c:v>
                </c:pt>
                <c:pt idx="110700" formatCode="0.00E+00">
                  <c:v>4.0899999999999998E-6</c:v>
                </c:pt>
                <c:pt idx="110701" formatCode="0.00E+00">
                  <c:v>4.0300000000000004E-6</c:v>
                </c:pt>
                <c:pt idx="110702" formatCode="0.00E+00">
                  <c:v>4.0799999999999999E-6</c:v>
                </c:pt>
                <c:pt idx="110703" formatCode="0.00E+00">
                  <c:v>4.1999999999999996E-6</c:v>
                </c:pt>
                <c:pt idx="110704" formatCode="0.00E+00">
                  <c:v>3.9999999999999998E-6</c:v>
                </c:pt>
                <c:pt idx="110705" formatCode="0.00E+00">
                  <c:v>4.0899999999999998E-6</c:v>
                </c:pt>
                <c:pt idx="110706" formatCode="0.00E+00">
                  <c:v>3.9700000000000001E-6</c:v>
                </c:pt>
                <c:pt idx="110707" formatCode="0.00E+00">
                  <c:v>3.9299999999999996E-6</c:v>
                </c:pt>
                <c:pt idx="110708" formatCode="0.00E+00">
                  <c:v>4.1200000000000004E-6</c:v>
                </c:pt>
                <c:pt idx="110709" formatCode="0.00E+00">
                  <c:v>4.0500000000000002E-6</c:v>
                </c:pt>
                <c:pt idx="110710" formatCode="0.00E+00">
                  <c:v>4.1200000000000004E-6</c:v>
                </c:pt>
                <c:pt idx="110711" formatCode="0.00E+00">
                  <c:v>4.2100000000000003E-6</c:v>
                </c:pt>
                <c:pt idx="110712" formatCode="0.00E+00">
                  <c:v>4.0899999999999998E-6</c:v>
                </c:pt>
                <c:pt idx="110713" formatCode="0.00E+00">
                  <c:v>4.0199999999999996E-6</c:v>
                </c:pt>
                <c:pt idx="110714" formatCode="0.00E+00">
                  <c:v>4.1099999999999996E-6</c:v>
                </c:pt>
                <c:pt idx="110715" formatCode="0.00E+00">
                  <c:v>3.9999999999999998E-6</c:v>
                </c:pt>
                <c:pt idx="110716" formatCode="0.00E+00">
                  <c:v>4.0899999999999998E-6</c:v>
                </c:pt>
                <c:pt idx="110717" formatCode="0.00E+00">
                  <c:v>4.0300000000000004E-6</c:v>
                </c:pt>
                <c:pt idx="110718" formatCode="0.00E+00">
                  <c:v>4.0600000000000001E-6</c:v>
                </c:pt>
                <c:pt idx="110719" formatCode="0.00E+00">
                  <c:v>4.07E-6</c:v>
                </c:pt>
                <c:pt idx="110720" formatCode="0.00E+00">
                  <c:v>3.8999999999999999E-6</c:v>
                </c:pt>
                <c:pt idx="110721" formatCode="0.00E+00">
                  <c:v>4.07E-6</c:v>
                </c:pt>
                <c:pt idx="110722" formatCode="0.00E+00">
                  <c:v>4.0899999999999998E-6</c:v>
                </c:pt>
                <c:pt idx="110723" formatCode="0.00E+00">
                  <c:v>4.0899999999999998E-6</c:v>
                </c:pt>
                <c:pt idx="110724" formatCode="0.00E+00">
                  <c:v>4.07E-6</c:v>
                </c:pt>
                <c:pt idx="110725" formatCode="0.00E+00">
                  <c:v>3.9099999999999998E-6</c:v>
                </c:pt>
                <c:pt idx="110726" formatCode="0.00E+00">
                  <c:v>3.9400000000000004E-6</c:v>
                </c:pt>
                <c:pt idx="110727" formatCode="0.00E+00">
                  <c:v>3.9899999999999999E-6</c:v>
                </c:pt>
                <c:pt idx="110728" formatCode="0.00E+00">
                  <c:v>4.0799999999999999E-6</c:v>
                </c:pt>
                <c:pt idx="110729" formatCode="0.00E+00">
                  <c:v>4.0300000000000004E-6</c:v>
                </c:pt>
                <c:pt idx="110730" formatCode="0.00E+00">
                  <c:v>4.0600000000000001E-6</c:v>
                </c:pt>
                <c:pt idx="110731" formatCode="0.00E+00">
                  <c:v>4.0799999999999999E-6</c:v>
                </c:pt>
                <c:pt idx="110732" formatCode="0.00E+00">
                  <c:v>3.98E-6</c:v>
                </c:pt>
                <c:pt idx="110733" formatCode="0.00E+00">
                  <c:v>4.0600000000000001E-6</c:v>
                </c:pt>
                <c:pt idx="110734" formatCode="0.00E+00">
                  <c:v>4.0300000000000004E-6</c:v>
                </c:pt>
                <c:pt idx="110735" formatCode="0.00E+00">
                  <c:v>3.8600000000000003E-6</c:v>
                </c:pt>
                <c:pt idx="110736" formatCode="0.00E+00">
                  <c:v>4.0199999999999996E-6</c:v>
                </c:pt>
                <c:pt idx="110737" formatCode="0.00E+00">
                  <c:v>4.07E-6</c:v>
                </c:pt>
                <c:pt idx="110738" formatCode="0.00E+00">
                  <c:v>3.9500000000000003E-6</c:v>
                </c:pt>
                <c:pt idx="110739" formatCode="0.00E+00">
                  <c:v>4.0099999999999997E-6</c:v>
                </c:pt>
                <c:pt idx="110740" formatCode="0.00E+00">
                  <c:v>3.7699999999999999E-6</c:v>
                </c:pt>
                <c:pt idx="110741" formatCode="0.00E+00">
                  <c:v>3.76E-6</c:v>
                </c:pt>
                <c:pt idx="110742" formatCode="0.00E+00">
                  <c:v>3.9299999999999996E-6</c:v>
                </c:pt>
                <c:pt idx="110743" formatCode="0.00E+00">
                  <c:v>3.8600000000000003E-6</c:v>
                </c:pt>
                <c:pt idx="110744" formatCode="0.00E+00">
                  <c:v>3.9700000000000001E-6</c:v>
                </c:pt>
                <c:pt idx="110745" formatCode="0.00E+00">
                  <c:v>3.9400000000000004E-6</c:v>
                </c:pt>
                <c:pt idx="110746" formatCode="0.00E+00">
                  <c:v>3.9299999999999996E-6</c:v>
                </c:pt>
                <c:pt idx="110747" formatCode="0.00E+00">
                  <c:v>4.0199999999999996E-6</c:v>
                </c:pt>
                <c:pt idx="110748" formatCode="0.00E+00">
                  <c:v>4.0099999999999997E-6</c:v>
                </c:pt>
                <c:pt idx="110749" formatCode="0.00E+00">
                  <c:v>4.0099999999999997E-6</c:v>
                </c:pt>
                <c:pt idx="110750" formatCode="0.00E+00">
                  <c:v>3.9299999999999996E-6</c:v>
                </c:pt>
                <c:pt idx="110751" formatCode="0.00E+00">
                  <c:v>4.0199999999999996E-6</c:v>
                </c:pt>
                <c:pt idx="110752" formatCode="0.00E+00">
                  <c:v>4.1099999999999996E-6</c:v>
                </c:pt>
                <c:pt idx="110753" formatCode="0.00E+00">
                  <c:v>4.0600000000000001E-6</c:v>
                </c:pt>
                <c:pt idx="110754" formatCode="0.00E+00">
                  <c:v>3.9700000000000001E-6</c:v>
                </c:pt>
                <c:pt idx="110755" formatCode="0.00E+00">
                  <c:v>4.07E-6</c:v>
                </c:pt>
                <c:pt idx="110756" formatCode="0.00E+00">
                  <c:v>3.9899999999999999E-6</c:v>
                </c:pt>
                <c:pt idx="110757" formatCode="0.00E+00">
                  <c:v>3.7299999999999999E-6</c:v>
                </c:pt>
                <c:pt idx="110758" formatCode="0.00E+00">
                  <c:v>3.8299999999999998E-6</c:v>
                </c:pt>
                <c:pt idx="110759" formatCode="0.00E+00">
                  <c:v>3.89E-6</c:v>
                </c:pt>
                <c:pt idx="110760" formatCode="0.00E+00">
                  <c:v>3.8999999999999999E-6</c:v>
                </c:pt>
                <c:pt idx="110761" formatCode="0.00E+00">
                  <c:v>4.0400000000000003E-6</c:v>
                </c:pt>
                <c:pt idx="110762" formatCode="0.00E+00">
                  <c:v>4.0199999999999996E-6</c:v>
                </c:pt>
                <c:pt idx="110763" formatCode="0.00E+00">
                  <c:v>3.9700000000000001E-6</c:v>
                </c:pt>
                <c:pt idx="110764" formatCode="0.00E+00">
                  <c:v>4.0400000000000003E-6</c:v>
                </c:pt>
                <c:pt idx="110765" formatCode="0.00E+00">
                  <c:v>3.9500000000000003E-6</c:v>
                </c:pt>
                <c:pt idx="110766" formatCode="0.00E+00">
                  <c:v>3.8099999999999999E-6</c:v>
                </c:pt>
                <c:pt idx="110767" formatCode="0.00E+00">
                  <c:v>3.8500000000000004E-6</c:v>
                </c:pt>
                <c:pt idx="110768" formatCode="0.00E+00">
                  <c:v>3.8999999999999999E-6</c:v>
                </c:pt>
                <c:pt idx="110769" formatCode="0.00E+00">
                  <c:v>3.8800000000000001E-6</c:v>
                </c:pt>
                <c:pt idx="110770" formatCode="0.00E+00">
                  <c:v>3.9600000000000002E-6</c:v>
                </c:pt>
                <c:pt idx="110771" formatCode="0.00E+00">
                  <c:v>3.9199999999999997E-6</c:v>
                </c:pt>
                <c:pt idx="110772" formatCode="0.00E+00">
                  <c:v>3.89E-6</c:v>
                </c:pt>
                <c:pt idx="110773" formatCode="0.00E+00">
                  <c:v>3.8399999999999997E-6</c:v>
                </c:pt>
                <c:pt idx="110774" formatCode="0.00E+00">
                  <c:v>3.89E-6</c:v>
                </c:pt>
                <c:pt idx="110775" formatCode="0.00E+00">
                  <c:v>3.9899999999999999E-6</c:v>
                </c:pt>
                <c:pt idx="110776" formatCode="0.00E+00">
                  <c:v>3.8299999999999998E-6</c:v>
                </c:pt>
                <c:pt idx="110777" formatCode="0.00E+00">
                  <c:v>3.9400000000000004E-6</c:v>
                </c:pt>
                <c:pt idx="110778" formatCode="0.00E+00">
                  <c:v>3.8999999999999999E-6</c:v>
                </c:pt>
                <c:pt idx="110779" formatCode="0.00E+00">
                  <c:v>3.9199999999999997E-6</c:v>
                </c:pt>
                <c:pt idx="110780" formatCode="0.00E+00">
                  <c:v>3.9999999999999998E-6</c:v>
                </c:pt>
                <c:pt idx="110781" formatCode="0.00E+00">
                  <c:v>4.0300000000000004E-6</c:v>
                </c:pt>
                <c:pt idx="110782" formatCode="0.00E+00">
                  <c:v>4.0300000000000004E-6</c:v>
                </c:pt>
                <c:pt idx="110783" formatCode="0.00E+00">
                  <c:v>3.9500000000000003E-6</c:v>
                </c:pt>
                <c:pt idx="110784" formatCode="0.00E+00">
                  <c:v>3.8800000000000001E-6</c:v>
                </c:pt>
                <c:pt idx="110785" formatCode="0.00E+00">
                  <c:v>3.7500000000000001E-6</c:v>
                </c:pt>
                <c:pt idx="110786" formatCode="0.00E+00">
                  <c:v>3.9199999999999997E-6</c:v>
                </c:pt>
                <c:pt idx="110787" formatCode="0.00E+00">
                  <c:v>3.9899999999999999E-6</c:v>
                </c:pt>
                <c:pt idx="110788" formatCode="0.00E+00">
                  <c:v>3.9299999999999996E-6</c:v>
                </c:pt>
                <c:pt idx="110789" formatCode="0.00E+00">
                  <c:v>3.9299999999999996E-6</c:v>
                </c:pt>
                <c:pt idx="110790" formatCode="0.00E+00">
                  <c:v>3.76E-6</c:v>
                </c:pt>
                <c:pt idx="110791" formatCode="0.00E+00">
                  <c:v>3.8299999999999998E-6</c:v>
                </c:pt>
                <c:pt idx="110792" formatCode="0.00E+00">
                  <c:v>3.8E-6</c:v>
                </c:pt>
                <c:pt idx="110793" formatCode="0.00E+00">
                  <c:v>3.6799999999999999E-6</c:v>
                </c:pt>
                <c:pt idx="110794" formatCode="0.00E+00">
                  <c:v>3.8500000000000004E-6</c:v>
                </c:pt>
                <c:pt idx="110795" formatCode="0.00E+00">
                  <c:v>3.8500000000000004E-6</c:v>
                </c:pt>
                <c:pt idx="110796" formatCode="0.00E+00">
                  <c:v>3.8099999999999999E-6</c:v>
                </c:pt>
                <c:pt idx="110797" formatCode="0.00E+00">
                  <c:v>3.8500000000000004E-6</c:v>
                </c:pt>
                <c:pt idx="110798" formatCode="0.00E+00">
                  <c:v>4.0099999999999997E-6</c:v>
                </c:pt>
                <c:pt idx="110799" formatCode="0.00E+00">
                  <c:v>3.7900000000000001E-6</c:v>
                </c:pt>
                <c:pt idx="110800" formatCode="0.00E+00">
                  <c:v>3.7299999999999999E-6</c:v>
                </c:pt>
                <c:pt idx="110801" formatCode="0.00E+00">
                  <c:v>3.8600000000000003E-6</c:v>
                </c:pt>
                <c:pt idx="110802" formatCode="0.00E+00">
                  <c:v>3.72E-6</c:v>
                </c:pt>
                <c:pt idx="110803" formatCode="0.00E+00">
                  <c:v>3.8E-6</c:v>
                </c:pt>
                <c:pt idx="110804" formatCode="0.00E+00">
                  <c:v>3.8099999999999999E-6</c:v>
                </c:pt>
                <c:pt idx="110805" formatCode="0.00E+00">
                  <c:v>3.8700000000000002E-6</c:v>
                </c:pt>
                <c:pt idx="110806" formatCode="0.00E+00">
                  <c:v>3.8399999999999997E-6</c:v>
                </c:pt>
                <c:pt idx="110807" formatCode="0.00E+00">
                  <c:v>3.7699999999999999E-6</c:v>
                </c:pt>
                <c:pt idx="110808" formatCode="0.00E+00">
                  <c:v>3.8500000000000004E-6</c:v>
                </c:pt>
                <c:pt idx="110809" formatCode="0.00E+00">
                  <c:v>3.72E-6</c:v>
                </c:pt>
                <c:pt idx="110810" formatCode="0.00E+00">
                  <c:v>3.67E-6</c:v>
                </c:pt>
                <c:pt idx="110811" formatCode="0.00E+00">
                  <c:v>3.8199999999999998E-6</c:v>
                </c:pt>
                <c:pt idx="110812" formatCode="0.00E+00">
                  <c:v>3.8700000000000002E-6</c:v>
                </c:pt>
                <c:pt idx="110813" formatCode="0.00E+00">
                  <c:v>3.8199999999999998E-6</c:v>
                </c:pt>
                <c:pt idx="110814" formatCode="0.00E+00">
                  <c:v>3.8199999999999998E-6</c:v>
                </c:pt>
                <c:pt idx="110815" formatCode="0.00E+00">
                  <c:v>3.8600000000000003E-6</c:v>
                </c:pt>
                <c:pt idx="110816" formatCode="0.00E+00">
                  <c:v>3.7500000000000001E-6</c:v>
                </c:pt>
                <c:pt idx="110817" formatCode="0.00E+00">
                  <c:v>3.7799999999999998E-6</c:v>
                </c:pt>
                <c:pt idx="110818" formatCode="0.00E+00">
                  <c:v>3.8199999999999998E-6</c:v>
                </c:pt>
                <c:pt idx="110819" formatCode="0.00E+00">
                  <c:v>3.7400000000000002E-6</c:v>
                </c:pt>
                <c:pt idx="110820" formatCode="0.00E+00">
                  <c:v>3.7100000000000001E-6</c:v>
                </c:pt>
                <c:pt idx="110821" formatCode="0.00E+00">
                  <c:v>3.8E-6</c:v>
                </c:pt>
                <c:pt idx="110822" formatCode="0.00E+00">
                  <c:v>3.8099999999999999E-6</c:v>
                </c:pt>
                <c:pt idx="110823" formatCode="0.00E+00">
                  <c:v>3.7400000000000002E-6</c:v>
                </c:pt>
                <c:pt idx="110824" formatCode="0.00E+00">
                  <c:v>3.7400000000000002E-6</c:v>
                </c:pt>
                <c:pt idx="110825" formatCode="0.00E+00">
                  <c:v>3.67E-6</c:v>
                </c:pt>
                <c:pt idx="110826" formatCode="0.00E+00">
                  <c:v>3.8299999999999998E-6</c:v>
                </c:pt>
                <c:pt idx="110827" formatCode="0.00E+00">
                  <c:v>3.8E-6</c:v>
                </c:pt>
                <c:pt idx="110828" formatCode="0.00E+00">
                  <c:v>3.7000000000000002E-6</c:v>
                </c:pt>
                <c:pt idx="110829" formatCode="0.00E+00">
                  <c:v>3.8999999999999999E-6</c:v>
                </c:pt>
                <c:pt idx="110830" formatCode="0.00E+00">
                  <c:v>3.67E-6</c:v>
                </c:pt>
                <c:pt idx="110831" formatCode="0.00E+00">
                  <c:v>3.6600000000000001E-6</c:v>
                </c:pt>
                <c:pt idx="110832" formatCode="0.00E+00">
                  <c:v>3.89E-6</c:v>
                </c:pt>
                <c:pt idx="110833" formatCode="0.00E+00">
                  <c:v>3.7500000000000001E-6</c:v>
                </c:pt>
                <c:pt idx="110834" formatCode="0.00E+00">
                  <c:v>3.6399999999999999E-6</c:v>
                </c:pt>
                <c:pt idx="110835" formatCode="0.00E+00">
                  <c:v>3.76E-6</c:v>
                </c:pt>
                <c:pt idx="110836" formatCode="0.00E+00">
                  <c:v>3.8700000000000002E-6</c:v>
                </c:pt>
                <c:pt idx="110837" formatCode="0.00E+00">
                  <c:v>3.76E-6</c:v>
                </c:pt>
                <c:pt idx="110838" formatCode="0.00E+00">
                  <c:v>3.7900000000000001E-6</c:v>
                </c:pt>
                <c:pt idx="110839" formatCode="0.00E+00">
                  <c:v>3.7400000000000002E-6</c:v>
                </c:pt>
                <c:pt idx="110840" formatCode="0.00E+00">
                  <c:v>3.6899999999999998E-6</c:v>
                </c:pt>
                <c:pt idx="110841" formatCode="0.00E+00">
                  <c:v>3.6799999999999999E-6</c:v>
                </c:pt>
                <c:pt idx="110842" formatCode="0.00E+00">
                  <c:v>3.7500000000000001E-6</c:v>
                </c:pt>
                <c:pt idx="110843" formatCode="0.00E+00">
                  <c:v>3.7699999999999999E-6</c:v>
                </c:pt>
                <c:pt idx="110844" formatCode="0.00E+00">
                  <c:v>3.6100000000000002E-6</c:v>
                </c:pt>
                <c:pt idx="110845" formatCode="0.00E+00">
                  <c:v>3.6600000000000001E-6</c:v>
                </c:pt>
                <c:pt idx="110846" formatCode="0.00E+00">
                  <c:v>3.7100000000000001E-6</c:v>
                </c:pt>
                <c:pt idx="110847" formatCode="0.00E+00">
                  <c:v>3.7400000000000002E-6</c:v>
                </c:pt>
                <c:pt idx="110848" formatCode="0.00E+00">
                  <c:v>3.8099999999999999E-6</c:v>
                </c:pt>
                <c:pt idx="110849" formatCode="0.00E+00">
                  <c:v>3.76E-6</c:v>
                </c:pt>
                <c:pt idx="110850" formatCode="0.00E+00">
                  <c:v>3.6899999999999998E-6</c:v>
                </c:pt>
                <c:pt idx="110851" formatCode="0.00E+00">
                  <c:v>3.7500000000000001E-6</c:v>
                </c:pt>
                <c:pt idx="110852" formatCode="0.00E+00">
                  <c:v>3.6500000000000002E-6</c:v>
                </c:pt>
                <c:pt idx="110853" formatCode="0.00E+00">
                  <c:v>3.7699999999999999E-6</c:v>
                </c:pt>
                <c:pt idx="110854" formatCode="0.00E+00">
                  <c:v>3.8700000000000002E-6</c:v>
                </c:pt>
                <c:pt idx="110855" formatCode="0.00E+00">
                  <c:v>3.7699999999999999E-6</c:v>
                </c:pt>
                <c:pt idx="110856" formatCode="0.00E+00">
                  <c:v>3.7100000000000001E-6</c:v>
                </c:pt>
                <c:pt idx="110857" formatCode="0.00E+00">
                  <c:v>3.58E-6</c:v>
                </c:pt>
                <c:pt idx="110858" formatCode="0.00E+00">
                  <c:v>3.7400000000000002E-6</c:v>
                </c:pt>
                <c:pt idx="110859" formatCode="0.00E+00">
                  <c:v>3.72E-6</c:v>
                </c:pt>
                <c:pt idx="110860" formatCode="0.00E+00">
                  <c:v>3.63E-6</c:v>
                </c:pt>
                <c:pt idx="110861" formatCode="0.00E+00">
                  <c:v>3.6899999999999998E-6</c:v>
                </c:pt>
                <c:pt idx="110862" formatCode="0.00E+00">
                  <c:v>3.6600000000000001E-6</c:v>
                </c:pt>
                <c:pt idx="110863" formatCode="0.00E+00">
                  <c:v>3.6200000000000001E-6</c:v>
                </c:pt>
                <c:pt idx="110864" formatCode="0.00E+00">
                  <c:v>3.7799999999999998E-6</c:v>
                </c:pt>
                <c:pt idx="110865" formatCode="0.00E+00">
                  <c:v>3.7299999999999999E-6</c:v>
                </c:pt>
                <c:pt idx="110866" formatCode="0.00E+00">
                  <c:v>3.5999999999999998E-6</c:v>
                </c:pt>
                <c:pt idx="110867" formatCode="0.00E+00">
                  <c:v>3.8399999999999997E-6</c:v>
                </c:pt>
                <c:pt idx="110868" formatCode="0.00E+00">
                  <c:v>3.6899999999999998E-6</c:v>
                </c:pt>
                <c:pt idx="110869" formatCode="0.00E+00">
                  <c:v>3.5700000000000001E-6</c:v>
                </c:pt>
                <c:pt idx="110870" formatCode="0.00E+00">
                  <c:v>3.7299999999999999E-6</c:v>
                </c:pt>
                <c:pt idx="110871" formatCode="0.00E+00">
                  <c:v>3.6399999999999999E-6</c:v>
                </c:pt>
                <c:pt idx="110872" formatCode="0.00E+00">
                  <c:v>3.5899999999999999E-6</c:v>
                </c:pt>
                <c:pt idx="110873" formatCode="0.00E+00">
                  <c:v>3.6399999999999999E-6</c:v>
                </c:pt>
                <c:pt idx="110874" formatCode="0.00E+00">
                  <c:v>3.7500000000000001E-6</c:v>
                </c:pt>
                <c:pt idx="110875" formatCode="0.00E+00">
                  <c:v>3.89E-6</c:v>
                </c:pt>
                <c:pt idx="110876" formatCode="0.00E+00">
                  <c:v>3.7299999999999999E-6</c:v>
                </c:pt>
                <c:pt idx="110877" formatCode="0.00E+00">
                  <c:v>3.5300000000000001E-6</c:v>
                </c:pt>
                <c:pt idx="110878" formatCode="0.00E+00">
                  <c:v>3.5599999999999998E-6</c:v>
                </c:pt>
                <c:pt idx="110879" formatCode="0.00E+00">
                  <c:v>3.54E-6</c:v>
                </c:pt>
                <c:pt idx="110880" formatCode="0.00E+00">
                  <c:v>3.6100000000000002E-6</c:v>
                </c:pt>
                <c:pt idx="110881" formatCode="0.00E+00">
                  <c:v>3.6899999999999998E-6</c:v>
                </c:pt>
                <c:pt idx="110882" formatCode="0.00E+00">
                  <c:v>3.5999999999999998E-6</c:v>
                </c:pt>
                <c:pt idx="110883" formatCode="0.00E+00">
                  <c:v>3.5999999999999998E-6</c:v>
                </c:pt>
                <c:pt idx="110884" formatCode="0.00E+00">
                  <c:v>3.8E-6</c:v>
                </c:pt>
                <c:pt idx="110885" formatCode="0.00E+00">
                  <c:v>3.67E-6</c:v>
                </c:pt>
                <c:pt idx="110886" formatCode="0.00E+00">
                  <c:v>3.72E-6</c:v>
                </c:pt>
                <c:pt idx="110887" formatCode="0.00E+00">
                  <c:v>3.7900000000000001E-6</c:v>
                </c:pt>
                <c:pt idx="110888" formatCode="0.00E+00">
                  <c:v>3.63E-6</c:v>
                </c:pt>
                <c:pt idx="110889" formatCode="0.00E+00">
                  <c:v>3.5499999999999999E-6</c:v>
                </c:pt>
                <c:pt idx="110890" formatCode="0.00E+00">
                  <c:v>3.49E-6</c:v>
                </c:pt>
                <c:pt idx="110891" formatCode="0.00E+00">
                  <c:v>3.6200000000000001E-6</c:v>
                </c:pt>
                <c:pt idx="110892" formatCode="0.00E+00">
                  <c:v>3.6100000000000002E-6</c:v>
                </c:pt>
                <c:pt idx="110893" formatCode="0.00E+00">
                  <c:v>3.6500000000000002E-6</c:v>
                </c:pt>
                <c:pt idx="110894" formatCode="0.00E+00">
                  <c:v>3.6899999999999998E-6</c:v>
                </c:pt>
                <c:pt idx="110895" formatCode="0.00E+00">
                  <c:v>3.5200000000000002E-6</c:v>
                </c:pt>
                <c:pt idx="110896" formatCode="0.00E+00">
                  <c:v>3.58E-6</c:v>
                </c:pt>
                <c:pt idx="110897" formatCode="0.00E+00">
                  <c:v>3.6600000000000001E-6</c:v>
                </c:pt>
                <c:pt idx="110898" formatCode="0.00E+00">
                  <c:v>3.6399999999999999E-6</c:v>
                </c:pt>
                <c:pt idx="110899" formatCode="0.00E+00">
                  <c:v>3.4999999999999999E-6</c:v>
                </c:pt>
                <c:pt idx="110900" formatCode="0.00E+00">
                  <c:v>3.5700000000000001E-6</c:v>
                </c:pt>
                <c:pt idx="110901" formatCode="0.00E+00">
                  <c:v>3.67E-6</c:v>
                </c:pt>
                <c:pt idx="110902" formatCode="0.00E+00">
                  <c:v>3.63E-6</c:v>
                </c:pt>
                <c:pt idx="110903" formatCode="0.00E+00">
                  <c:v>3.67E-6</c:v>
                </c:pt>
                <c:pt idx="110904" formatCode="0.00E+00">
                  <c:v>3.5200000000000002E-6</c:v>
                </c:pt>
                <c:pt idx="110905" formatCode="0.00E+00">
                  <c:v>3.54E-6</c:v>
                </c:pt>
                <c:pt idx="110906" formatCode="0.00E+00">
                  <c:v>3.7699999999999999E-6</c:v>
                </c:pt>
                <c:pt idx="110907" formatCode="0.00E+00">
                  <c:v>3.4699999999999998E-6</c:v>
                </c:pt>
                <c:pt idx="110908" formatCode="0.00E+00">
                  <c:v>3.4599999999999999E-6</c:v>
                </c:pt>
                <c:pt idx="110909" formatCode="0.00E+00">
                  <c:v>3.72E-6</c:v>
                </c:pt>
                <c:pt idx="110910" formatCode="0.00E+00">
                  <c:v>3.5300000000000001E-6</c:v>
                </c:pt>
                <c:pt idx="110911" formatCode="0.00E+00">
                  <c:v>3.5599999999999998E-6</c:v>
                </c:pt>
                <c:pt idx="110912" formatCode="0.00E+00">
                  <c:v>3.6200000000000001E-6</c:v>
                </c:pt>
                <c:pt idx="110913" formatCode="0.00E+00">
                  <c:v>3.49E-6</c:v>
                </c:pt>
                <c:pt idx="110914" formatCode="0.00E+00">
                  <c:v>3.4400000000000001E-6</c:v>
                </c:pt>
                <c:pt idx="110915" formatCode="0.00E+00">
                  <c:v>3.45E-6</c:v>
                </c:pt>
                <c:pt idx="110916" formatCode="0.00E+00">
                  <c:v>3.5999999999999998E-6</c:v>
                </c:pt>
                <c:pt idx="110917" formatCode="0.00E+00">
                  <c:v>3.6100000000000002E-6</c:v>
                </c:pt>
                <c:pt idx="110918" formatCode="0.00E+00">
                  <c:v>3.5599999999999998E-6</c:v>
                </c:pt>
                <c:pt idx="110919" formatCode="0.00E+00">
                  <c:v>3.7000000000000002E-6</c:v>
                </c:pt>
                <c:pt idx="110920" formatCode="0.00E+00">
                  <c:v>3.5200000000000002E-6</c:v>
                </c:pt>
                <c:pt idx="110921" formatCode="0.00E+00">
                  <c:v>3.41E-6</c:v>
                </c:pt>
                <c:pt idx="110922" formatCode="0.00E+00">
                  <c:v>3.4999999999999999E-6</c:v>
                </c:pt>
                <c:pt idx="110923" formatCode="0.00E+00">
                  <c:v>3.4800000000000001E-6</c:v>
                </c:pt>
                <c:pt idx="110924" formatCode="0.00E+00">
                  <c:v>3.45E-6</c:v>
                </c:pt>
                <c:pt idx="110925" formatCode="0.00E+00">
                  <c:v>3.5499999999999999E-6</c:v>
                </c:pt>
                <c:pt idx="110926" formatCode="0.00E+00">
                  <c:v>3.5700000000000001E-6</c:v>
                </c:pt>
                <c:pt idx="110927" formatCode="0.00E+00">
                  <c:v>3.5099999999999999E-6</c:v>
                </c:pt>
                <c:pt idx="110928" formatCode="0.00E+00">
                  <c:v>3.4699999999999998E-6</c:v>
                </c:pt>
                <c:pt idx="110929" formatCode="0.00E+00">
                  <c:v>3.5599999999999998E-6</c:v>
                </c:pt>
                <c:pt idx="110930" formatCode="0.00E+00">
                  <c:v>3.6399999999999999E-6</c:v>
                </c:pt>
                <c:pt idx="110931" formatCode="0.00E+00">
                  <c:v>3.5499999999999999E-6</c:v>
                </c:pt>
                <c:pt idx="110932" formatCode="0.00E+00">
                  <c:v>3.5599999999999998E-6</c:v>
                </c:pt>
                <c:pt idx="110933" formatCode="0.00E+00">
                  <c:v>3.4199999999999999E-6</c:v>
                </c:pt>
                <c:pt idx="110934" formatCode="0.00E+00">
                  <c:v>3.4999999999999999E-6</c:v>
                </c:pt>
                <c:pt idx="110935" formatCode="0.00E+00">
                  <c:v>3.4800000000000001E-6</c:v>
                </c:pt>
                <c:pt idx="110936" formatCode="0.00E+00">
                  <c:v>3.3900000000000002E-6</c:v>
                </c:pt>
                <c:pt idx="110937" formatCode="0.00E+00">
                  <c:v>3.5099999999999999E-6</c:v>
                </c:pt>
                <c:pt idx="110938" formatCode="0.00E+00">
                  <c:v>3.4000000000000001E-6</c:v>
                </c:pt>
                <c:pt idx="110939" formatCode="0.00E+00">
                  <c:v>3.4599999999999999E-6</c:v>
                </c:pt>
                <c:pt idx="110940" formatCode="0.00E+00">
                  <c:v>3.5200000000000002E-6</c:v>
                </c:pt>
                <c:pt idx="110941" formatCode="0.00E+00">
                  <c:v>3.5300000000000001E-6</c:v>
                </c:pt>
                <c:pt idx="110942" formatCode="0.00E+00">
                  <c:v>3.4400000000000001E-6</c:v>
                </c:pt>
                <c:pt idx="110943" formatCode="0.00E+00">
                  <c:v>3.36E-6</c:v>
                </c:pt>
                <c:pt idx="110944" formatCode="0.00E+00">
                  <c:v>3.4800000000000001E-6</c:v>
                </c:pt>
                <c:pt idx="110945" formatCode="0.00E+00">
                  <c:v>3.4199999999999999E-6</c:v>
                </c:pt>
                <c:pt idx="110946" formatCode="0.00E+00">
                  <c:v>3.5300000000000001E-6</c:v>
                </c:pt>
                <c:pt idx="110947" formatCode="0.00E+00">
                  <c:v>3.4599999999999999E-6</c:v>
                </c:pt>
                <c:pt idx="110948" formatCode="0.00E+00">
                  <c:v>3.3299999999999999E-6</c:v>
                </c:pt>
                <c:pt idx="110949" formatCode="0.00E+00">
                  <c:v>3.5499999999999999E-6</c:v>
                </c:pt>
                <c:pt idx="110950" formatCode="0.00E+00">
                  <c:v>3.5099999999999999E-6</c:v>
                </c:pt>
                <c:pt idx="110951" formatCode="0.00E+00">
                  <c:v>3.49E-6</c:v>
                </c:pt>
                <c:pt idx="110952" formatCode="0.00E+00">
                  <c:v>3.5899999999999999E-6</c:v>
                </c:pt>
                <c:pt idx="110953" formatCode="0.00E+00">
                  <c:v>3.4699999999999998E-6</c:v>
                </c:pt>
                <c:pt idx="110954" formatCode="0.00E+00">
                  <c:v>3.4400000000000001E-6</c:v>
                </c:pt>
                <c:pt idx="110955" formatCode="0.00E+00">
                  <c:v>3.5099999999999999E-6</c:v>
                </c:pt>
                <c:pt idx="110956" formatCode="0.00E+00">
                  <c:v>3.4000000000000001E-6</c:v>
                </c:pt>
                <c:pt idx="110957" formatCode="0.00E+00">
                  <c:v>3.54E-6</c:v>
                </c:pt>
                <c:pt idx="110958" formatCode="0.00E+00">
                  <c:v>3.5099999999999999E-6</c:v>
                </c:pt>
                <c:pt idx="110959" formatCode="0.00E+00">
                  <c:v>3.4199999999999999E-6</c:v>
                </c:pt>
                <c:pt idx="110960" formatCode="0.00E+00">
                  <c:v>3.3799999999999998E-6</c:v>
                </c:pt>
                <c:pt idx="110961" formatCode="0.00E+00">
                  <c:v>3.4800000000000001E-6</c:v>
                </c:pt>
                <c:pt idx="110962" formatCode="0.00E+00">
                  <c:v>3.49E-6</c:v>
                </c:pt>
                <c:pt idx="110963" formatCode="0.00E+00">
                  <c:v>3.3400000000000002E-6</c:v>
                </c:pt>
                <c:pt idx="110964" formatCode="0.00E+00">
                  <c:v>3.4199999999999999E-6</c:v>
                </c:pt>
                <c:pt idx="110965" formatCode="0.00E+00">
                  <c:v>3.5099999999999999E-6</c:v>
                </c:pt>
                <c:pt idx="110966" formatCode="0.00E+00">
                  <c:v>3.4800000000000001E-6</c:v>
                </c:pt>
                <c:pt idx="110967" formatCode="0.00E+00">
                  <c:v>3.4000000000000001E-6</c:v>
                </c:pt>
                <c:pt idx="110968" formatCode="0.00E+00">
                  <c:v>3.3900000000000002E-6</c:v>
                </c:pt>
                <c:pt idx="110969" formatCode="0.00E+00">
                  <c:v>3.3400000000000002E-6</c:v>
                </c:pt>
                <c:pt idx="110970" formatCode="0.00E+00">
                  <c:v>3.4599999999999999E-6</c:v>
                </c:pt>
                <c:pt idx="110971" formatCode="0.00E+00">
                  <c:v>3.4400000000000001E-6</c:v>
                </c:pt>
                <c:pt idx="110972" formatCode="0.00E+00">
                  <c:v>3.3500000000000001E-6</c:v>
                </c:pt>
                <c:pt idx="110973" formatCode="0.00E+00">
                  <c:v>3.5200000000000002E-6</c:v>
                </c:pt>
                <c:pt idx="110974" formatCode="0.00E+00">
                  <c:v>3.4300000000000002E-6</c:v>
                </c:pt>
                <c:pt idx="110975" formatCode="0.00E+00">
                  <c:v>3.3699999999999999E-6</c:v>
                </c:pt>
                <c:pt idx="110976" formatCode="0.00E+00">
                  <c:v>3.4599999999999999E-6</c:v>
                </c:pt>
                <c:pt idx="110977" formatCode="0.00E+00">
                  <c:v>3.4400000000000001E-6</c:v>
                </c:pt>
                <c:pt idx="110978" formatCode="0.00E+00">
                  <c:v>3.41E-6</c:v>
                </c:pt>
                <c:pt idx="110979" formatCode="0.00E+00">
                  <c:v>3.3400000000000002E-6</c:v>
                </c:pt>
                <c:pt idx="110980" formatCode="0.00E+00">
                  <c:v>3.45E-6</c:v>
                </c:pt>
                <c:pt idx="110981" formatCode="0.00E+00">
                  <c:v>3.4800000000000001E-6</c:v>
                </c:pt>
                <c:pt idx="110982" formatCode="0.00E+00">
                  <c:v>3.4699999999999998E-6</c:v>
                </c:pt>
                <c:pt idx="110983" formatCode="0.00E+00">
                  <c:v>3.4400000000000001E-6</c:v>
                </c:pt>
                <c:pt idx="110984" formatCode="0.00E+00">
                  <c:v>3.32E-6</c:v>
                </c:pt>
                <c:pt idx="110985" formatCode="0.00E+00">
                  <c:v>3.4199999999999999E-6</c:v>
                </c:pt>
                <c:pt idx="110986" formatCode="0.00E+00">
                  <c:v>3.3799999999999998E-6</c:v>
                </c:pt>
                <c:pt idx="110987" formatCode="0.00E+00">
                  <c:v>3.3400000000000002E-6</c:v>
                </c:pt>
                <c:pt idx="110988" formatCode="0.00E+00">
                  <c:v>3.5099999999999999E-6</c:v>
                </c:pt>
                <c:pt idx="110989" formatCode="0.00E+00">
                  <c:v>3.4400000000000001E-6</c:v>
                </c:pt>
                <c:pt idx="110990" formatCode="0.00E+00">
                  <c:v>3.23E-6</c:v>
                </c:pt>
                <c:pt idx="110991" formatCode="0.00E+00">
                  <c:v>3.27E-6</c:v>
                </c:pt>
                <c:pt idx="110992" formatCode="0.00E+00">
                  <c:v>3.5200000000000002E-6</c:v>
                </c:pt>
                <c:pt idx="110993" formatCode="0.00E+00">
                  <c:v>3.36E-6</c:v>
                </c:pt>
                <c:pt idx="110994" formatCode="0.00E+00">
                  <c:v>3.3299999999999999E-6</c:v>
                </c:pt>
                <c:pt idx="110995" formatCode="0.00E+00">
                  <c:v>3.45E-6</c:v>
                </c:pt>
                <c:pt idx="110996" formatCode="0.00E+00">
                  <c:v>3.3000000000000002E-6</c:v>
                </c:pt>
                <c:pt idx="110997" formatCode="0.00E+00">
                  <c:v>3.32E-6</c:v>
                </c:pt>
                <c:pt idx="110998" formatCode="0.00E+00">
                  <c:v>3.2600000000000001E-6</c:v>
                </c:pt>
                <c:pt idx="110999" formatCode="0.00E+00">
                  <c:v>3.3299999999999999E-6</c:v>
                </c:pt>
                <c:pt idx="111000" formatCode="0.00E+00">
                  <c:v>3.4300000000000002E-6</c:v>
                </c:pt>
                <c:pt idx="111001" formatCode="0.00E+00">
                  <c:v>3.4599999999999999E-6</c:v>
                </c:pt>
                <c:pt idx="111002" formatCode="0.00E+00">
                  <c:v>3.3799999999999998E-6</c:v>
                </c:pt>
                <c:pt idx="111003" formatCode="0.00E+00">
                  <c:v>3.23E-6</c:v>
                </c:pt>
                <c:pt idx="111004" formatCode="0.00E+00">
                  <c:v>3.3900000000000002E-6</c:v>
                </c:pt>
                <c:pt idx="111005" formatCode="0.00E+00">
                  <c:v>3.49E-6</c:v>
                </c:pt>
                <c:pt idx="111006" formatCode="0.00E+00">
                  <c:v>3.3699999999999999E-6</c:v>
                </c:pt>
                <c:pt idx="111007" formatCode="0.00E+00">
                  <c:v>3.3500000000000001E-6</c:v>
                </c:pt>
                <c:pt idx="111008" formatCode="0.00E+00">
                  <c:v>3.4800000000000001E-6</c:v>
                </c:pt>
                <c:pt idx="111009" formatCode="0.00E+00">
                  <c:v>3.3500000000000001E-6</c:v>
                </c:pt>
                <c:pt idx="111010" formatCode="0.00E+00">
                  <c:v>3.3000000000000002E-6</c:v>
                </c:pt>
                <c:pt idx="111011" formatCode="0.00E+00">
                  <c:v>3.2799999999999999E-6</c:v>
                </c:pt>
                <c:pt idx="111012" formatCode="0.00E+00">
                  <c:v>3.23E-6</c:v>
                </c:pt>
                <c:pt idx="111013" formatCode="0.00E+00">
                  <c:v>3.3400000000000002E-6</c:v>
                </c:pt>
                <c:pt idx="111014" formatCode="0.00E+00">
                  <c:v>3.2399999999999999E-6</c:v>
                </c:pt>
                <c:pt idx="111015" formatCode="0.00E+00">
                  <c:v>3.3500000000000001E-6</c:v>
                </c:pt>
                <c:pt idx="111016" formatCode="0.00E+00">
                  <c:v>3.36E-6</c:v>
                </c:pt>
                <c:pt idx="111017" formatCode="0.00E+00">
                  <c:v>3.2899999999999998E-6</c:v>
                </c:pt>
                <c:pt idx="111018" formatCode="0.00E+00">
                  <c:v>3.5599999999999998E-6</c:v>
                </c:pt>
                <c:pt idx="111019" formatCode="0.00E+00">
                  <c:v>3.4300000000000002E-6</c:v>
                </c:pt>
                <c:pt idx="111020" formatCode="0.00E+00">
                  <c:v>3.2799999999999999E-6</c:v>
                </c:pt>
                <c:pt idx="111021" formatCode="0.00E+00">
                  <c:v>3.4800000000000001E-6</c:v>
                </c:pt>
                <c:pt idx="111022" formatCode="0.00E+00">
                  <c:v>3.4199999999999999E-6</c:v>
                </c:pt>
                <c:pt idx="111023" formatCode="0.00E+00">
                  <c:v>3.3900000000000002E-6</c:v>
                </c:pt>
                <c:pt idx="111024" formatCode="0.00E+00">
                  <c:v>3.4199999999999999E-6</c:v>
                </c:pt>
                <c:pt idx="111025" formatCode="0.00E+00">
                  <c:v>3.3000000000000002E-6</c:v>
                </c:pt>
                <c:pt idx="111026" formatCode="0.00E+00">
                  <c:v>3.49E-6</c:v>
                </c:pt>
                <c:pt idx="111027" formatCode="0.00E+00">
                  <c:v>3.4199999999999999E-6</c:v>
                </c:pt>
                <c:pt idx="111028" formatCode="0.00E+00">
                  <c:v>3.2600000000000001E-6</c:v>
                </c:pt>
                <c:pt idx="111029" formatCode="0.00E+00">
                  <c:v>3.2899999999999998E-6</c:v>
                </c:pt>
                <c:pt idx="111030" formatCode="0.00E+00">
                  <c:v>3.27E-6</c:v>
                </c:pt>
                <c:pt idx="111031" formatCode="0.00E+00">
                  <c:v>3.3900000000000002E-6</c:v>
                </c:pt>
                <c:pt idx="111032" formatCode="0.00E+00">
                  <c:v>3.3500000000000001E-6</c:v>
                </c:pt>
                <c:pt idx="111033" formatCode="0.00E+00">
                  <c:v>3.3100000000000001E-6</c:v>
                </c:pt>
                <c:pt idx="111034" formatCode="0.00E+00">
                  <c:v>3.3699999999999999E-6</c:v>
                </c:pt>
                <c:pt idx="111035" formatCode="0.00E+00">
                  <c:v>3.3799999999999998E-6</c:v>
                </c:pt>
                <c:pt idx="111036" formatCode="0.00E+00">
                  <c:v>3.3699999999999999E-6</c:v>
                </c:pt>
                <c:pt idx="111037" formatCode="0.00E+00">
                  <c:v>3.27E-6</c:v>
                </c:pt>
                <c:pt idx="111038" formatCode="0.00E+00">
                  <c:v>3.19E-6</c:v>
                </c:pt>
                <c:pt idx="111039" formatCode="0.00E+00">
                  <c:v>3.19E-6</c:v>
                </c:pt>
                <c:pt idx="111040" formatCode="0.00E+00">
                  <c:v>3.3500000000000001E-6</c:v>
                </c:pt>
                <c:pt idx="111041" formatCode="0.00E+00">
                  <c:v>3.32E-6</c:v>
                </c:pt>
                <c:pt idx="111042" formatCode="0.00E+00">
                  <c:v>3.14E-6</c:v>
                </c:pt>
                <c:pt idx="111043" formatCode="0.00E+00">
                  <c:v>3.36E-6</c:v>
                </c:pt>
                <c:pt idx="111044" formatCode="0.00E+00">
                  <c:v>3.4199999999999999E-6</c:v>
                </c:pt>
                <c:pt idx="111045" formatCode="0.00E+00">
                  <c:v>3.2200000000000001E-6</c:v>
                </c:pt>
                <c:pt idx="111046" formatCode="0.00E+00">
                  <c:v>3.3699999999999999E-6</c:v>
                </c:pt>
                <c:pt idx="111047" formatCode="0.00E+00">
                  <c:v>3.3799999999999998E-6</c:v>
                </c:pt>
                <c:pt idx="111048" formatCode="0.00E+00">
                  <c:v>3.41E-6</c:v>
                </c:pt>
                <c:pt idx="111049" formatCode="0.00E+00">
                  <c:v>3.3799999999999998E-6</c:v>
                </c:pt>
                <c:pt idx="111050" formatCode="0.00E+00">
                  <c:v>3.18E-6</c:v>
                </c:pt>
                <c:pt idx="111051" formatCode="0.00E+00">
                  <c:v>3.3400000000000002E-6</c:v>
                </c:pt>
                <c:pt idx="111052" formatCode="0.00E+00">
                  <c:v>3.0699999999999998E-6</c:v>
                </c:pt>
                <c:pt idx="111053" formatCode="0.00E+00">
                  <c:v>3.2399999999999999E-6</c:v>
                </c:pt>
                <c:pt idx="111054" formatCode="0.00E+00">
                  <c:v>3.41E-6</c:v>
                </c:pt>
                <c:pt idx="111055" formatCode="0.00E+00">
                  <c:v>3.18E-6</c:v>
                </c:pt>
                <c:pt idx="111056" formatCode="0.00E+00">
                  <c:v>3.5099999999999999E-6</c:v>
                </c:pt>
                <c:pt idx="111057" formatCode="0.00E+00">
                  <c:v>3.4800000000000001E-6</c:v>
                </c:pt>
                <c:pt idx="111058" formatCode="0.00E+00">
                  <c:v>3.3400000000000002E-6</c:v>
                </c:pt>
                <c:pt idx="111059" formatCode="0.00E+00">
                  <c:v>3.2799999999999999E-6</c:v>
                </c:pt>
                <c:pt idx="111060" formatCode="0.00E+00">
                  <c:v>3.2899999999999998E-6</c:v>
                </c:pt>
                <c:pt idx="111061" formatCode="0.00E+00">
                  <c:v>3.1999999999999999E-6</c:v>
                </c:pt>
                <c:pt idx="111062" formatCode="0.00E+00">
                  <c:v>3.1700000000000001E-6</c:v>
                </c:pt>
                <c:pt idx="111063" formatCode="0.00E+00">
                  <c:v>3.41E-6</c:v>
                </c:pt>
                <c:pt idx="111064" formatCode="0.00E+00">
                  <c:v>3.2200000000000001E-6</c:v>
                </c:pt>
                <c:pt idx="111065" formatCode="0.00E+00">
                  <c:v>3.32E-6</c:v>
                </c:pt>
                <c:pt idx="111066" formatCode="0.00E+00">
                  <c:v>3.3000000000000002E-6</c:v>
                </c:pt>
                <c:pt idx="111067" formatCode="0.00E+00">
                  <c:v>3.1300000000000001E-6</c:v>
                </c:pt>
                <c:pt idx="111068" formatCode="0.00E+00">
                  <c:v>3.3000000000000002E-6</c:v>
                </c:pt>
                <c:pt idx="111069" formatCode="0.00E+00">
                  <c:v>3.23E-6</c:v>
                </c:pt>
                <c:pt idx="111070" formatCode="0.00E+00">
                  <c:v>3.2799999999999999E-6</c:v>
                </c:pt>
                <c:pt idx="111071" formatCode="0.00E+00">
                  <c:v>3.3000000000000002E-6</c:v>
                </c:pt>
                <c:pt idx="111072" formatCode="0.00E+00">
                  <c:v>3.27E-6</c:v>
                </c:pt>
                <c:pt idx="111073" formatCode="0.00E+00">
                  <c:v>3.2799999999999999E-6</c:v>
                </c:pt>
                <c:pt idx="111074" formatCode="0.00E+00">
                  <c:v>3.2100000000000002E-6</c:v>
                </c:pt>
                <c:pt idx="111075" formatCode="0.00E+00">
                  <c:v>3.1999999999999999E-6</c:v>
                </c:pt>
                <c:pt idx="111076" formatCode="0.00E+00">
                  <c:v>3.23E-6</c:v>
                </c:pt>
                <c:pt idx="111077" formatCode="0.00E+00">
                  <c:v>3.3100000000000001E-6</c:v>
                </c:pt>
                <c:pt idx="111078" formatCode="0.00E+00">
                  <c:v>3.2399999999999999E-6</c:v>
                </c:pt>
                <c:pt idx="111079" formatCode="0.00E+00">
                  <c:v>3.2600000000000001E-6</c:v>
                </c:pt>
                <c:pt idx="111080" formatCode="0.00E+00">
                  <c:v>3.3100000000000001E-6</c:v>
                </c:pt>
                <c:pt idx="111081" formatCode="0.00E+00">
                  <c:v>3.2600000000000001E-6</c:v>
                </c:pt>
                <c:pt idx="111082" formatCode="0.00E+00">
                  <c:v>3.27E-6</c:v>
                </c:pt>
                <c:pt idx="111083" formatCode="0.00E+00">
                  <c:v>3.1099999999999999E-6</c:v>
                </c:pt>
                <c:pt idx="111084" formatCode="0.00E+00">
                  <c:v>3.1200000000000002E-6</c:v>
                </c:pt>
                <c:pt idx="111085" formatCode="0.00E+00">
                  <c:v>3.23E-6</c:v>
                </c:pt>
                <c:pt idx="111086" formatCode="0.00E+00">
                  <c:v>3.2200000000000001E-6</c:v>
                </c:pt>
                <c:pt idx="111087" formatCode="0.00E+00">
                  <c:v>3.2100000000000002E-6</c:v>
                </c:pt>
                <c:pt idx="111088" formatCode="0.00E+00">
                  <c:v>3.2899999999999998E-6</c:v>
                </c:pt>
                <c:pt idx="111089" formatCode="0.00E+00">
                  <c:v>3.1999999999999999E-6</c:v>
                </c:pt>
                <c:pt idx="111090" formatCode="0.00E+00">
                  <c:v>3.0199999999999999E-6</c:v>
                </c:pt>
                <c:pt idx="111091" formatCode="0.00E+00">
                  <c:v>3.1999999999999999E-6</c:v>
                </c:pt>
                <c:pt idx="111092" formatCode="0.00E+00">
                  <c:v>3.2499999999999998E-6</c:v>
                </c:pt>
                <c:pt idx="111093" formatCode="0.00E+00">
                  <c:v>3.1099999999999999E-6</c:v>
                </c:pt>
                <c:pt idx="111094" formatCode="0.00E+00">
                  <c:v>3.0199999999999999E-6</c:v>
                </c:pt>
                <c:pt idx="111095" formatCode="0.00E+00">
                  <c:v>3.2600000000000001E-6</c:v>
                </c:pt>
                <c:pt idx="111096" formatCode="0.00E+00">
                  <c:v>3.3100000000000001E-6</c:v>
                </c:pt>
                <c:pt idx="111097" formatCode="0.00E+00">
                  <c:v>3.27E-6</c:v>
                </c:pt>
                <c:pt idx="111098" formatCode="0.00E+00">
                  <c:v>3.2499999999999998E-6</c:v>
                </c:pt>
                <c:pt idx="111099" formatCode="0.00E+00">
                  <c:v>3.14E-6</c:v>
                </c:pt>
                <c:pt idx="111100" formatCode="0.00E+00">
                  <c:v>3.3100000000000001E-6</c:v>
                </c:pt>
                <c:pt idx="111101" formatCode="0.00E+00">
                  <c:v>3.2899999999999998E-6</c:v>
                </c:pt>
                <c:pt idx="111102" formatCode="0.00E+00">
                  <c:v>3.2799999999999999E-6</c:v>
                </c:pt>
                <c:pt idx="111103" formatCode="0.00E+00">
                  <c:v>3.23E-6</c:v>
                </c:pt>
                <c:pt idx="111104" formatCode="0.00E+00">
                  <c:v>3.32E-6</c:v>
                </c:pt>
                <c:pt idx="111105" formatCode="0.00E+00">
                  <c:v>3.4000000000000001E-6</c:v>
                </c:pt>
                <c:pt idx="111106" formatCode="0.00E+00">
                  <c:v>3.2799999999999999E-6</c:v>
                </c:pt>
                <c:pt idx="111107" formatCode="0.00E+00">
                  <c:v>3.3299999999999999E-6</c:v>
                </c:pt>
                <c:pt idx="111108" formatCode="0.00E+00">
                  <c:v>3.18E-6</c:v>
                </c:pt>
                <c:pt idx="111109" formatCode="0.00E+00">
                  <c:v>3.1300000000000001E-6</c:v>
                </c:pt>
                <c:pt idx="111110" formatCode="0.00E+00">
                  <c:v>3.3400000000000002E-6</c:v>
                </c:pt>
                <c:pt idx="111111" formatCode="0.00E+00">
                  <c:v>3.32E-6</c:v>
                </c:pt>
                <c:pt idx="111112" formatCode="0.00E+00">
                  <c:v>3.2499999999999998E-6</c:v>
                </c:pt>
                <c:pt idx="111113" formatCode="0.00E+00">
                  <c:v>3.1999999999999999E-6</c:v>
                </c:pt>
                <c:pt idx="111114" formatCode="0.00E+00">
                  <c:v>3.1E-6</c:v>
                </c:pt>
                <c:pt idx="111115" formatCode="0.00E+00">
                  <c:v>3.2399999999999999E-6</c:v>
                </c:pt>
                <c:pt idx="111116" formatCode="0.00E+00">
                  <c:v>3.41E-6</c:v>
                </c:pt>
                <c:pt idx="111117" formatCode="0.00E+00">
                  <c:v>3.3400000000000002E-6</c:v>
                </c:pt>
                <c:pt idx="111118" formatCode="0.00E+00">
                  <c:v>3.2799999999999999E-6</c:v>
                </c:pt>
                <c:pt idx="111119" formatCode="0.00E+00">
                  <c:v>3.3100000000000001E-6</c:v>
                </c:pt>
                <c:pt idx="111120" formatCode="0.00E+00">
                  <c:v>3.18E-6</c:v>
                </c:pt>
                <c:pt idx="111121" formatCode="0.00E+00">
                  <c:v>3.0800000000000002E-6</c:v>
                </c:pt>
                <c:pt idx="111122" formatCode="0.00E+00">
                  <c:v>3.1E-6</c:v>
                </c:pt>
                <c:pt idx="111123" formatCode="0.00E+00">
                  <c:v>3.1E-6</c:v>
                </c:pt>
                <c:pt idx="111124" formatCode="0.00E+00">
                  <c:v>3.18E-6</c:v>
                </c:pt>
                <c:pt idx="111125" formatCode="0.00E+00">
                  <c:v>3.2200000000000001E-6</c:v>
                </c:pt>
                <c:pt idx="111126" formatCode="0.00E+00">
                  <c:v>3.1999999999999999E-6</c:v>
                </c:pt>
                <c:pt idx="111127" formatCode="0.00E+00">
                  <c:v>3.1599999999999998E-6</c:v>
                </c:pt>
                <c:pt idx="111128" formatCode="0.00E+00">
                  <c:v>3.1099999999999999E-6</c:v>
                </c:pt>
                <c:pt idx="111129" formatCode="0.00E+00">
                  <c:v>3.2200000000000001E-6</c:v>
                </c:pt>
                <c:pt idx="111130" formatCode="0.00E+00">
                  <c:v>3.1300000000000001E-6</c:v>
                </c:pt>
                <c:pt idx="111131" formatCode="0.00E+00">
                  <c:v>3.0299999999999998E-6</c:v>
                </c:pt>
                <c:pt idx="111132" formatCode="0.00E+00">
                  <c:v>3.14E-6</c:v>
                </c:pt>
                <c:pt idx="111133" formatCode="0.00E+00">
                  <c:v>3.0199999999999999E-6</c:v>
                </c:pt>
                <c:pt idx="111134" formatCode="0.00E+00">
                  <c:v>3.0800000000000002E-6</c:v>
                </c:pt>
                <c:pt idx="111135" formatCode="0.00E+00">
                  <c:v>3.2499999999999998E-6</c:v>
                </c:pt>
                <c:pt idx="111136" formatCode="0.00E+00">
                  <c:v>3.1999999999999999E-6</c:v>
                </c:pt>
                <c:pt idx="111137" formatCode="0.00E+00">
                  <c:v>3.1300000000000001E-6</c:v>
                </c:pt>
                <c:pt idx="111138" formatCode="0.00E+00">
                  <c:v>3.1300000000000001E-6</c:v>
                </c:pt>
                <c:pt idx="111139" formatCode="0.00E+00">
                  <c:v>3.1300000000000001E-6</c:v>
                </c:pt>
                <c:pt idx="111140" formatCode="0.00E+00">
                  <c:v>3.18E-6</c:v>
                </c:pt>
                <c:pt idx="111141" formatCode="0.00E+00">
                  <c:v>3.2499999999999998E-6</c:v>
                </c:pt>
                <c:pt idx="111142" formatCode="0.00E+00">
                  <c:v>3.2100000000000002E-6</c:v>
                </c:pt>
                <c:pt idx="111143" formatCode="0.00E+00">
                  <c:v>3.1599999999999998E-6</c:v>
                </c:pt>
                <c:pt idx="111144" formatCode="0.00E+00">
                  <c:v>3.0400000000000001E-6</c:v>
                </c:pt>
                <c:pt idx="111145" formatCode="0.00E+00">
                  <c:v>3.1E-6</c:v>
                </c:pt>
                <c:pt idx="111146" formatCode="0.00E+00">
                  <c:v>3.1499999999999999E-6</c:v>
                </c:pt>
                <c:pt idx="111147" formatCode="0.00E+00">
                  <c:v>3.1499999999999999E-6</c:v>
                </c:pt>
                <c:pt idx="111148" formatCode="0.00E+00">
                  <c:v>3.18E-6</c:v>
                </c:pt>
                <c:pt idx="111149" formatCode="0.00E+00">
                  <c:v>3.18E-6</c:v>
                </c:pt>
                <c:pt idx="111150" formatCode="0.00E+00">
                  <c:v>3.1700000000000001E-6</c:v>
                </c:pt>
                <c:pt idx="111151" formatCode="0.00E+00">
                  <c:v>3.0599999999999999E-6</c:v>
                </c:pt>
                <c:pt idx="111152" formatCode="0.00E+00">
                  <c:v>3.2399999999999999E-6</c:v>
                </c:pt>
                <c:pt idx="111153" formatCode="0.00E+00">
                  <c:v>3.1700000000000001E-6</c:v>
                </c:pt>
                <c:pt idx="111154" formatCode="0.00E+00">
                  <c:v>3.1200000000000002E-6</c:v>
                </c:pt>
                <c:pt idx="111155" formatCode="0.00E+00">
                  <c:v>3.2499999999999998E-6</c:v>
                </c:pt>
                <c:pt idx="111156" formatCode="0.00E+00">
                  <c:v>3.1999999999999999E-6</c:v>
                </c:pt>
                <c:pt idx="111157" formatCode="0.00E+00">
                  <c:v>3.14E-6</c:v>
                </c:pt>
                <c:pt idx="111158" formatCode="0.00E+00">
                  <c:v>3.1300000000000001E-6</c:v>
                </c:pt>
                <c:pt idx="111159" formatCode="0.00E+00">
                  <c:v>3.2200000000000001E-6</c:v>
                </c:pt>
                <c:pt idx="111160" formatCode="0.00E+00">
                  <c:v>3.1E-6</c:v>
                </c:pt>
                <c:pt idx="111161" formatCode="0.00E+00">
                  <c:v>2.9900000000000002E-6</c:v>
                </c:pt>
                <c:pt idx="111162" formatCode="0.00E+00">
                  <c:v>3.0400000000000001E-6</c:v>
                </c:pt>
                <c:pt idx="111163" formatCode="0.00E+00">
                  <c:v>2.9699999999999999E-6</c:v>
                </c:pt>
                <c:pt idx="111164" formatCode="0.00E+00">
                  <c:v>3.0699999999999998E-6</c:v>
                </c:pt>
                <c:pt idx="111165" formatCode="0.00E+00">
                  <c:v>3.1499999999999999E-6</c:v>
                </c:pt>
                <c:pt idx="111166" formatCode="0.00E+00">
                  <c:v>3.1599999999999998E-6</c:v>
                </c:pt>
                <c:pt idx="111167" formatCode="0.00E+00">
                  <c:v>3.2100000000000002E-6</c:v>
                </c:pt>
                <c:pt idx="111168" formatCode="0.00E+00">
                  <c:v>3.1599999999999998E-6</c:v>
                </c:pt>
                <c:pt idx="111169" formatCode="0.00E+00">
                  <c:v>3.14E-6</c:v>
                </c:pt>
                <c:pt idx="111170" formatCode="0.00E+00">
                  <c:v>3.0599999999999999E-6</c:v>
                </c:pt>
                <c:pt idx="111171" formatCode="0.00E+00">
                  <c:v>3.0199999999999999E-6</c:v>
                </c:pt>
                <c:pt idx="111172" formatCode="0.00E+00">
                  <c:v>3.0599999999999999E-6</c:v>
                </c:pt>
                <c:pt idx="111173" formatCode="0.00E+00">
                  <c:v>3.01E-6</c:v>
                </c:pt>
                <c:pt idx="111174" formatCode="0.00E+00">
                  <c:v>3.1499999999999999E-6</c:v>
                </c:pt>
                <c:pt idx="111175" formatCode="0.00E+00">
                  <c:v>3.19E-6</c:v>
                </c:pt>
                <c:pt idx="111176" formatCode="0.00E+00">
                  <c:v>3.14E-6</c:v>
                </c:pt>
                <c:pt idx="111177" formatCode="0.00E+00">
                  <c:v>3.23E-6</c:v>
                </c:pt>
                <c:pt idx="111178" formatCode="0.00E+00">
                  <c:v>3.1E-6</c:v>
                </c:pt>
                <c:pt idx="111179" formatCode="0.00E+00">
                  <c:v>2.9900000000000002E-6</c:v>
                </c:pt>
                <c:pt idx="111180" formatCode="0.00E+00">
                  <c:v>3.0299999999999998E-6</c:v>
                </c:pt>
                <c:pt idx="111181" formatCode="0.00E+00">
                  <c:v>3.0699999999999998E-6</c:v>
                </c:pt>
                <c:pt idx="111182" formatCode="0.00E+00">
                  <c:v>3.05E-6</c:v>
                </c:pt>
                <c:pt idx="111183" formatCode="0.00E+00">
                  <c:v>3.0000000000000001E-6</c:v>
                </c:pt>
                <c:pt idx="111184" formatCode="0.00E+00">
                  <c:v>3.1700000000000001E-6</c:v>
                </c:pt>
                <c:pt idx="111185" formatCode="0.00E+00">
                  <c:v>3.1700000000000001E-6</c:v>
                </c:pt>
                <c:pt idx="111186" formatCode="0.00E+00">
                  <c:v>3.1499999999999999E-6</c:v>
                </c:pt>
                <c:pt idx="111187" formatCode="0.00E+00">
                  <c:v>3.0800000000000002E-6</c:v>
                </c:pt>
                <c:pt idx="111188" formatCode="0.00E+00">
                  <c:v>3.14E-6</c:v>
                </c:pt>
                <c:pt idx="111189" formatCode="0.00E+00">
                  <c:v>3.0599999999999999E-6</c:v>
                </c:pt>
                <c:pt idx="111190" formatCode="0.00E+00">
                  <c:v>2.9299999999999999E-6</c:v>
                </c:pt>
                <c:pt idx="111191" formatCode="0.00E+00">
                  <c:v>3.0299999999999998E-6</c:v>
                </c:pt>
                <c:pt idx="111192" formatCode="0.00E+00">
                  <c:v>3.0800000000000002E-6</c:v>
                </c:pt>
                <c:pt idx="111193" formatCode="0.00E+00">
                  <c:v>3.0900000000000001E-6</c:v>
                </c:pt>
                <c:pt idx="111194" formatCode="0.00E+00">
                  <c:v>2.9699999999999999E-6</c:v>
                </c:pt>
                <c:pt idx="111195" formatCode="0.00E+00">
                  <c:v>2.9100000000000001E-6</c:v>
                </c:pt>
                <c:pt idx="111196" formatCode="0.00E+00">
                  <c:v>2.9500000000000001E-6</c:v>
                </c:pt>
                <c:pt idx="111197" formatCode="0.00E+00">
                  <c:v>3.0699999999999998E-6</c:v>
                </c:pt>
                <c:pt idx="111198" formatCode="0.00E+00">
                  <c:v>3.1599999999999998E-6</c:v>
                </c:pt>
                <c:pt idx="111199" formatCode="0.00E+00">
                  <c:v>3.05E-6</c:v>
                </c:pt>
                <c:pt idx="111200" formatCode="0.00E+00">
                  <c:v>3.18E-6</c:v>
                </c:pt>
                <c:pt idx="111201" formatCode="0.00E+00">
                  <c:v>3.0299999999999998E-6</c:v>
                </c:pt>
                <c:pt idx="111202" formatCode="0.00E+00">
                  <c:v>2.79E-6</c:v>
                </c:pt>
                <c:pt idx="111203" formatCode="0.00E+00">
                  <c:v>3.1200000000000002E-6</c:v>
                </c:pt>
                <c:pt idx="111204" formatCode="0.00E+00">
                  <c:v>2.9399999999999998E-6</c:v>
                </c:pt>
                <c:pt idx="111205" formatCode="0.00E+00">
                  <c:v>2.8100000000000002E-6</c:v>
                </c:pt>
                <c:pt idx="111206" formatCode="0.00E+00">
                  <c:v>3.0000000000000001E-6</c:v>
                </c:pt>
                <c:pt idx="111207" formatCode="0.00E+00">
                  <c:v>2.9699999999999999E-6</c:v>
                </c:pt>
                <c:pt idx="111208" formatCode="0.00E+00">
                  <c:v>3.01E-6</c:v>
                </c:pt>
                <c:pt idx="111209" formatCode="0.00E+00">
                  <c:v>3.0000000000000001E-6</c:v>
                </c:pt>
                <c:pt idx="111210" formatCode="0.00E+00">
                  <c:v>2.9299999999999999E-6</c:v>
                </c:pt>
                <c:pt idx="111211" formatCode="0.00E+00">
                  <c:v>2.9100000000000001E-6</c:v>
                </c:pt>
                <c:pt idx="111212" formatCode="0.00E+00">
                  <c:v>2.9100000000000001E-6</c:v>
                </c:pt>
                <c:pt idx="111213" formatCode="0.00E+00">
                  <c:v>3.1499999999999999E-6</c:v>
                </c:pt>
                <c:pt idx="111214" formatCode="0.00E+00">
                  <c:v>3.1E-6</c:v>
                </c:pt>
                <c:pt idx="111215" formatCode="0.00E+00">
                  <c:v>3.0800000000000002E-6</c:v>
                </c:pt>
                <c:pt idx="111216" formatCode="0.00E+00">
                  <c:v>3.14E-6</c:v>
                </c:pt>
                <c:pt idx="111217" formatCode="0.00E+00">
                  <c:v>2.92E-6</c:v>
                </c:pt>
                <c:pt idx="111218" formatCode="0.00E+00">
                  <c:v>3.0900000000000001E-6</c:v>
                </c:pt>
                <c:pt idx="111219" formatCode="0.00E+00">
                  <c:v>3.0800000000000002E-6</c:v>
                </c:pt>
                <c:pt idx="111220" formatCode="0.00E+00">
                  <c:v>2.92E-6</c:v>
                </c:pt>
                <c:pt idx="111221" formatCode="0.00E+00">
                  <c:v>3.05E-6</c:v>
                </c:pt>
                <c:pt idx="111222" formatCode="0.00E+00">
                  <c:v>3.2100000000000002E-6</c:v>
                </c:pt>
                <c:pt idx="111223" formatCode="0.00E+00">
                  <c:v>3.1499999999999999E-6</c:v>
                </c:pt>
                <c:pt idx="111224" formatCode="0.00E+00">
                  <c:v>2.8600000000000001E-6</c:v>
                </c:pt>
                <c:pt idx="111225" formatCode="0.00E+00">
                  <c:v>2.92E-6</c:v>
                </c:pt>
                <c:pt idx="111226" formatCode="0.00E+00">
                  <c:v>2.9900000000000002E-6</c:v>
                </c:pt>
                <c:pt idx="111227" formatCode="0.00E+00">
                  <c:v>2.9000000000000002E-6</c:v>
                </c:pt>
                <c:pt idx="111228" formatCode="0.00E+00">
                  <c:v>2.8700000000000001E-6</c:v>
                </c:pt>
                <c:pt idx="111229" formatCode="0.00E+00">
                  <c:v>3.0199999999999999E-6</c:v>
                </c:pt>
                <c:pt idx="111230" formatCode="0.00E+00">
                  <c:v>3.0299999999999998E-6</c:v>
                </c:pt>
                <c:pt idx="111231" formatCode="0.00E+00">
                  <c:v>2.8899999999999999E-6</c:v>
                </c:pt>
                <c:pt idx="111232" formatCode="0.00E+00">
                  <c:v>2.9900000000000002E-6</c:v>
                </c:pt>
                <c:pt idx="111233" formatCode="0.00E+00">
                  <c:v>2.9500000000000001E-6</c:v>
                </c:pt>
                <c:pt idx="111234" formatCode="0.00E+00">
                  <c:v>2.8399999999999999E-6</c:v>
                </c:pt>
                <c:pt idx="111235" formatCode="0.00E+00">
                  <c:v>2.96E-6</c:v>
                </c:pt>
                <c:pt idx="111236" formatCode="0.00E+00">
                  <c:v>3.0800000000000002E-6</c:v>
                </c:pt>
                <c:pt idx="111237" formatCode="0.00E+00">
                  <c:v>2.9399999999999998E-6</c:v>
                </c:pt>
                <c:pt idx="111238" formatCode="0.00E+00">
                  <c:v>2.9799999999999998E-6</c:v>
                </c:pt>
                <c:pt idx="111239" formatCode="0.00E+00">
                  <c:v>2.92E-6</c:v>
                </c:pt>
                <c:pt idx="111240" formatCode="0.00E+00">
                  <c:v>2.8499999999999998E-6</c:v>
                </c:pt>
                <c:pt idx="111241" formatCode="0.00E+00">
                  <c:v>3.0800000000000002E-6</c:v>
                </c:pt>
                <c:pt idx="111242" formatCode="0.00E+00">
                  <c:v>2.9299999999999999E-6</c:v>
                </c:pt>
                <c:pt idx="111243" formatCode="0.00E+00">
                  <c:v>2.7999999999999999E-6</c:v>
                </c:pt>
                <c:pt idx="111244" formatCode="0.00E+00">
                  <c:v>2.83E-6</c:v>
                </c:pt>
                <c:pt idx="111245" formatCode="0.00E+00">
                  <c:v>3.0299999999999998E-6</c:v>
                </c:pt>
                <c:pt idx="111246" formatCode="0.00E+00">
                  <c:v>3.0699999999999998E-6</c:v>
                </c:pt>
                <c:pt idx="111247" formatCode="0.00E+00">
                  <c:v>2.8700000000000001E-6</c:v>
                </c:pt>
                <c:pt idx="111248" formatCode="0.00E+00">
                  <c:v>2.9799999999999998E-6</c:v>
                </c:pt>
                <c:pt idx="111249" formatCode="0.00E+00">
                  <c:v>2.9500000000000001E-6</c:v>
                </c:pt>
                <c:pt idx="111250" formatCode="0.00E+00">
                  <c:v>2.96E-6</c:v>
                </c:pt>
                <c:pt idx="111251" formatCode="0.00E+00">
                  <c:v>3.0400000000000001E-6</c:v>
                </c:pt>
                <c:pt idx="111252" formatCode="0.00E+00">
                  <c:v>3.0400000000000001E-6</c:v>
                </c:pt>
                <c:pt idx="111253" formatCode="0.00E+00">
                  <c:v>2.9799999999999998E-6</c:v>
                </c:pt>
                <c:pt idx="111254" formatCode="0.00E+00">
                  <c:v>2.88E-6</c:v>
                </c:pt>
                <c:pt idx="111255" formatCode="0.00E+00">
                  <c:v>2.8600000000000001E-6</c:v>
                </c:pt>
                <c:pt idx="111256" formatCode="0.00E+00">
                  <c:v>2.9399999999999998E-6</c:v>
                </c:pt>
                <c:pt idx="111257" formatCode="0.00E+00">
                  <c:v>3.0400000000000001E-6</c:v>
                </c:pt>
                <c:pt idx="111258" formatCode="0.00E+00">
                  <c:v>2.9699999999999999E-6</c:v>
                </c:pt>
                <c:pt idx="111259" formatCode="0.00E+00">
                  <c:v>2.88E-6</c:v>
                </c:pt>
                <c:pt idx="111260" formatCode="0.00E+00">
                  <c:v>2.9000000000000002E-6</c:v>
                </c:pt>
                <c:pt idx="111261" formatCode="0.00E+00">
                  <c:v>2.9100000000000001E-6</c:v>
                </c:pt>
                <c:pt idx="111262" formatCode="0.00E+00">
                  <c:v>3.0699999999999998E-6</c:v>
                </c:pt>
                <c:pt idx="111263" formatCode="0.00E+00">
                  <c:v>2.8899999999999999E-6</c:v>
                </c:pt>
                <c:pt idx="111264" formatCode="0.00E+00">
                  <c:v>2.8899999999999999E-6</c:v>
                </c:pt>
                <c:pt idx="111265" formatCode="0.00E+00">
                  <c:v>3.0000000000000001E-6</c:v>
                </c:pt>
                <c:pt idx="111266" formatCode="0.00E+00">
                  <c:v>2.88E-6</c:v>
                </c:pt>
                <c:pt idx="111267" formatCode="0.00E+00">
                  <c:v>2.9500000000000001E-6</c:v>
                </c:pt>
                <c:pt idx="111268" formatCode="0.00E+00">
                  <c:v>2.88E-6</c:v>
                </c:pt>
                <c:pt idx="111269" formatCode="0.00E+00">
                  <c:v>2.83E-6</c:v>
                </c:pt>
                <c:pt idx="111270" formatCode="0.00E+00">
                  <c:v>2.8899999999999999E-6</c:v>
                </c:pt>
                <c:pt idx="111271" formatCode="0.00E+00">
                  <c:v>3.01E-6</c:v>
                </c:pt>
                <c:pt idx="111272" formatCode="0.00E+00">
                  <c:v>2.8700000000000001E-6</c:v>
                </c:pt>
                <c:pt idx="111273" formatCode="0.00E+00">
                  <c:v>2.8399999999999999E-6</c:v>
                </c:pt>
                <c:pt idx="111274" formatCode="0.00E+00">
                  <c:v>2.9900000000000002E-6</c:v>
                </c:pt>
                <c:pt idx="111275" formatCode="0.00E+00">
                  <c:v>2.96E-6</c:v>
                </c:pt>
                <c:pt idx="111276" formatCode="0.00E+00">
                  <c:v>2.8899999999999999E-6</c:v>
                </c:pt>
                <c:pt idx="111277" formatCode="0.00E+00">
                  <c:v>2.8899999999999999E-6</c:v>
                </c:pt>
                <c:pt idx="111278" formatCode="0.00E+00">
                  <c:v>2.92E-6</c:v>
                </c:pt>
                <c:pt idx="111279" formatCode="0.00E+00">
                  <c:v>2.9699999999999999E-6</c:v>
                </c:pt>
                <c:pt idx="111280" formatCode="0.00E+00">
                  <c:v>2.9299999999999999E-6</c:v>
                </c:pt>
                <c:pt idx="111281" formatCode="0.00E+00">
                  <c:v>3.0000000000000001E-6</c:v>
                </c:pt>
                <c:pt idx="111282" formatCode="0.00E+00">
                  <c:v>3.0199999999999999E-6</c:v>
                </c:pt>
                <c:pt idx="111283" formatCode="0.00E+00">
                  <c:v>2.8600000000000001E-6</c:v>
                </c:pt>
                <c:pt idx="111284" formatCode="0.00E+00">
                  <c:v>2.83E-6</c:v>
                </c:pt>
                <c:pt idx="111285" formatCode="0.00E+00">
                  <c:v>2.83E-6</c:v>
                </c:pt>
                <c:pt idx="111286" formatCode="0.00E+00">
                  <c:v>2.96E-6</c:v>
                </c:pt>
                <c:pt idx="111287" formatCode="0.00E+00">
                  <c:v>2.8399999999999999E-6</c:v>
                </c:pt>
                <c:pt idx="111288" formatCode="0.00E+00">
                  <c:v>2.8700000000000001E-6</c:v>
                </c:pt>
                <c:pt idx="111289" formatCode="0.00E+00">
                  <c:v>3.0299999999999998E-6</c:v>
                </c:pt>
                <c:pt idx="111290" formatCode="0.00E+00">
                  <c:v>2.83E-6</c:v>
                </c:pt>
                <c:pt idx="111291" formatCode="0.00E+00">
                  <c:v>2.79E-6</c:v>
                </c:pt>
                <c:pt idx="111292" formatCode="0.00E+00">
                  <c:v>2.79E-6</c:v>
                </c:pt>
                <c:pt idx="111293" formatCode="0.00E+00">
                  <c:v>2.8399999999999999E-6</c:v>
                </c:pt>
                <c:pt idx="111294" formatCode="0.00E+00">
                  <c:v>2.96E-6</c:v>
                </c:pt>
                <c:pt idx="111295" formatCode="0.00E+00">
                  <c:v>2.7700000000000002E-6</c:v>
                </c:pt>
                <c:pt idx="111296" formatCode="0.00E+00">
                  <c:v>2.8600000000000001E-6</c:v>
                </c:pt>
                <c:pt idx="111297" formatCode="0.00E+00">
                  <c:v>2.8399999999999999E-6</c:v>
                </c:pt>
                <c:pt idx="111298" formatCode="0.00E+00">
                  <c:v>2.8499999999999998E-6</c:v>
                </c:pt>
                <c:pt idx="111299" formatCode="0.00E+00">
                  <c:v>2.9100000000000001E-6</c:v>
                </c:pt>
                <c:pt idx="111300" formatCode="0.00E+00">
                  <c:v>2.79E-6</c:v>
                </c:pt>
                <c:pt idx="111301" formatCode="0.00E+00">
                  <c:v>2.9799999999999998E-6</c:v>
                </c:pt>
                <c:pt idx="111302" formatCode="0.00E+00">
                  <c:v>3.0000000000000001E-6</c:v>
                </c:pt>
                <c:pt idx="111303" formatCode="0.00E+00">
                  <c:v>2.7999999999999999E-6</c:v>
                </c:pt>
                <c:pt idx="111304" formatCode="0.00E+00">
                  <c:v>2.8399999999999999E-6</c:v>
                </c:pt>
                <c:pt idx="111305" formatCode="0.00E+00">
                  <c:v>2.9100000000000001E-6</c:v>
                </c:pt>
                <c:pt idx="111306" formatCode="0.00E+00">
                  <c:v>2.88E-6</c:v>
                </c:pt>
                <c:pt idx="111307" formatCode="0.00E+00">
                  <c:v>2.92E-6</c:v>
                </c:pt>
                <c:pt idx="111308" formatCode="0.00E+00">
                  <c:v>2.9500000000000001E-6</c:v>
                </c:pt>
                <c:pt idx="111309" formatCode="0.00E+00">
                  <c:v>2.9399999999999998E-6</c:v>
                </c:pt>
                <c:pt idx="111310" formatCode="0.00E+00">
                  <c:v>2.83E-6</c:v>
                </c:pt>
                <c:pt idx="111311" formatCode="0.00E+00">
                  <c:v>2.88E-6</c:v>
                </c:pt>
                <c:pt idx="111312" formatCode="0.00E+00">
                  <c:v>2.8399999999999999E-6</c:v>
                </c:pt>
                <c:pt idx="111313" formatCode="0.00E+00">
                  <c:v>2.6900000000000001E-6</c:v>
                </c:pt>
                <c:pt idx="111314" formatCode="0.00E+00">
                  <c:v>2.6299999999999998E-6</c:v>
                </c:pt>
                <c:pt idx="111315" formatCode="0.00E+00">
                  <c:v>2.8200000000000001E-6</c:v>
                </c:pt>
                <c:pt idx="111316" formatCode="0.00E+00">
                  <c:v>2.92E-6</c:v>
                </c:pt>
                <c:pt idx="111317" formatCode="0.00E+00">
                  <c:v>2.8499999999999998E-6</c:v>
                </c:pt>
                <c:pt idx="111318" formatCode="0.00E+00">
                  <c:v>2.9399999999999998E-6</c:v>
                </c:pt>
                <c:pt idx="111319" formatCode="0.00E+00">
                  <c:v>2.8100000000000002E-6</c:v>
                </c:pt>
                <c:pt idx="111320" formatCode="0.00E+00">
                  <c:v>2.8399999999999999E-6</c:v>
                </c:pt>
                <c:pt idx="111321" formatCode="0.00E+00">
                  <c:v>2.9299999999999999E-6</c:v>
                </c:pt>
                <c:pt idx="111322" formatCode="0.00E+00">
                  <c:v>2.8200000000000001E-6</c:v>
                </c:pt>
                <c:pt idx="111323" formatCode="0.00E+00">
                  <c:v>2.7700000000000002E-6</c:v>
                </c:pt>
                <c:pt idx="111324" formatCode="0.00E+00">
                  <c:v>2.8899999999999999E-6</c:v>
                </c:pt>
                <c:pt idx="111325" formatCode="0.00E+00">
                  <c:v>2.8600000000000001E-6</c:v>
                </c:pt>
                <c:pt idx="111326" formatCode="0.00E+00">
                  <c:v>2.7599999999999998E-6</c:v>
                </c:pt>
                <c:pt idx="111327" formatCode="0.00E+00">
                  <c:v>2.9100000000000001E-6</c:v>
                </c:pt>
                <c:pt idx="111328" formatCode="0.00E+00">
                  <c:v>2.7800000000000001E-6</c:v>
                </c:pt>
                <c:pt idx="111329" formatCode="0.00E+00">
                  <c:v>2.88E-6</c:v>
                </c:pt>
                <c:pt idx="111330" formatCode="0.00E+00">
                  <c:v>2.83E-6</c:v>
                </c:pt>
                <c:pt idx="111331" formatCode="0.00E+00">
                  <c:v>2.6900000000000001E-6</c:v>
                </c:pt>
                <c:pt idx="111332" formatCode="0.00E+00">
                  <c:v>2.92E-6</c:v>
                </c:pt>
                <c:pt idx="111333" formatCode="0.00E+00">
                  <c:v>2.92E-6</c:v>
                </c:pt>
                <c:pt idx="111334" formatCode="0.00E+00">
                  <c:v>2.79E-6</c:v>
                </c:pt>
                <c:pt idx="111335" formatCode="0.00E+00">
                  <c:v>2.7999999999999999E-6</c:v>
                </c:pt>
                <c:pt idx="111336" formatCode="0.00E+00">
                  <c:v>2.7599999999999998E-6</c:v>
                </c:pt>
                <c:pt idx="111337" formatCode="0.00E+00">
                  <c:v>2.8100000000000002E-6</c:v>
                </c:pt>
                <c:pt idx="111338" formatCode="0.00E+00">
                  <c:v>2.8200000000000001E-6</c:v>
                </c:pt>
                <c:pt idx="111339" formatCode="0.00E+00">
                  <c:v>2.61E-6</c:v>
                </c:pt>
                <c:pt idx="111340" formatCode="0.00E+00">
                  <c:v>2.7700000000000002E-6</c:v>
                </c:pt>
                <c:pt idx="111341" formatCode="0.00E+00">
                  <c:v>2.9000000000000002E-6</c:v>
                </c:pt>
                <c:pt idx="111342" formatCode="0.00E+00">
                  <c:v>2.8200000000000001E-6</c:v>
                </c:pt>
                <c:pt idx="111343" formatCode="0.00E+00">
                  <c:v>2.8899999999999999E-6</c:v>
                </c:pt>
                <c:pt idx="111344" formatCode="0.00E+00">
                  <c:v>2.7999999999999999E-6</c:v>
                </c:pt>
                <c:pt idx="111345" formatCode="0.00E+00">
                  <c:v>2.8399999999999999E-6</c:v>
                </c:pt>
                <c:pt idx="111346" formatCode="0.00E+00">
                  <c:v>2.83E-6</c:v>
                </c:pt>
                <c:pt idx="111347" formatCode="0.00E+00">
                  <c:v>2.8100000000000002E-6</c:v>
                </c:pt>
                <c:pt idx="111348" formatCode="0.00E+00">
                  <c:v>2.7700000000000002E-6</c:v>
                </c:pt>
                <c:pt idx="111349" formatCode="0.00E+00">
                  <c:v>2.8399999999999999E-6</c:v>
                </c:pt>
                <c:pt idx="111350" formatCode="0.00E+00">
                  <c:v>2.7999999999999999E-6</c:v>
                </c:pt>
                <c:pt idx="111351" formatCode="0.00E+00">
                  <c:v>2.65E-6</c:v>
                </c:pt>
                <c:pt idx="111352" formatCode="0.00E+00">
                  <c:v>2.7800000000000001E-6</c:v>
                </c:pt>
                <c:pt idx="111353" formatCode="0.00E+00">
                  <c:v>2.74E-6</c:v>
                </c:pt>
                <c:pt idx="111354" formatCode="0.00E+00">
                  <c:v>2.9299999999999999E-6</c:v>
                </c:pt>
                <c:pt idx="111355" formatCode="0.00E+00">
                  <c:v>2.8399999999999999E-6</c:v>
                </c:pt>
                <c:pt idx="111356" formatCode="0.00E+00">
                  <c:v>2.74E-6</c:v>
                </c:pt>
                <c:pt idx="111357" formatCode="0.00E+00">
                  <c:v>2.8899999999999999E-6</c:v>
                </c:pt>
                <c:pt idx="111358" formatCode="0.00E+00">
                  <c:v>2.7499999999999999E-6</c:v>
                </c:pt>
                <c:pt idx="111359" formatCode="0.00E+00">
                  <c:v>2.6900000000000001E-6</c:v>
                </c:pt>
                <c:pt idx="111360" formatCode="0.00E+00">
                  <c:v>2.8100000000000002E-6</c:v>
                </c:pt>
                <c:pt idx="111361" formatCode="0.00E+00">
                  <c:v>2.8499999999999998E-6</c:v>
                </c:pt>
                <c:pt idx="111362" formatCode="0.00E+00">
                  <c:v>2.6699999999999998E-6</c:v>
                </c:pt>
                <c:pt idx="111363" formatCode="0.00E+00">
                  <c:v>2.79E-6</c:v>
                </c:pt>
                <c:pt idx="111364" formatCode="0.00E+00">
                  <c:v>2.8200000000000001E-6</c:v>
                </c:pt>
                <c:pt idx="111365" formatCode="0.00E+00">
                  <c:v>2.8899999999999999E-6</c:v>
                </c:pt>
                <c:pt idx="111366" formatCode="0.00E+00">
                  <c:v>2.7499999999999999E-6</c:v>
                </c:pt>
                <c:pt idx="111367" formatCode="0.00E+00">
                  <c:v>2.6299999999999998E-6</c:v>
                </c:pt>
                <c:pt idx="111368" formatCode="0.00E+00">
                  <c:v>2.88E-6</c:v>
                </c:pt>
                <c:pt idx="111369" formatCode="0.00E+00">
                  <c:v>2.7700000000000002E-6</c:v>
                </c:pt>
                <c:pt idx="111370" formatCode="0.00E+00">
                  <c:v>2.8600000000000001E-6</c:v>
                </c:pt>
                <c:pt idx="111371" formatCode="0.00E+00">
                  <c:v>2.8200000000000001E-6</c:v>
                </c:pt>
                <c:pt idx="111372" formatCode="0.00E+00">
                  <c:v>2.7099999999999999E-6</c:v>
                </c:pt>
                <c:pt idx="111373" formatCode="0.00E+00">
                  <c:v>2.8499999999999998E-6</c:v>
                </c:pt>
                <c:pt idx="111374" formatCode="0.00E+00">
                  <c:v>2.7700000000000002E-6</c:v>
                </c:pt>
                <c:pt idx="111375" formatCode="0.00E+00">
                  <c:v>2.8399999999999999E-6</c:v>
                </c:pt>
                <c:pt idx="111376" formatCode="0.00E+00">
                  <c:v>2.79E-6</c:v>
                </c:pt>
                <c:pt idx="111377" formatCode="0.00E+00">
                  <c:v>2.7599999999999998E-6</c:v>
                </c:pt>
                <c:pt idx="111378" formatCode="0.00E+00">
                  <c:v>2.7499999999999999E-6</c:v>
                </c:pt>
                <c:pt idx="111379" formatCode="0.00E+00">
                  <c:v>2.6199999999999999E-6</c:v>
                </c:pt>
                <c:pt idx="111380" formatCode="0.00E+00">
                  <c:v>2.74E-6</c:v>
                </c:pt>
                <c:pt idx="111381" formatCode="0.00E+00">
                  <c:v>2.7E-6</c:v>
                </c:pt>
                <c:pt idx="111382" formatCode="0.00E+00">
                  <c:v>2.6599999999999999E-6</c:v>
                </c:pt>
                <c:pt idx="111383" formatCode="0.00E+00">
                  <c:v>2.7300000000000001E-6</c:v>
                </c:pt>
                <c:pt idx="111384" formatCode="0.00E+00">
                  <c:v>2.7199999999999998E-6</c:v>
                </c:pt>
                <c:pt idx="111385" formatCode="0.00E+00">
                  <c:v>2.5900000000000002E-6</c:v>
                </c:pt>
                <c:pt idx="111386" formatCode="0.00E+00">
                  <c:v>2.6599999999999999E-6</c:v>
                </c:pt>
                <c:pt idx="111387" formatCode="0.00E+00">
                  <c:v>2.7E-6</c:v>
                </c:pt>
                <c:pt idx="111388" formatCode="0.00E+00">
                  <c:v>2.7300000000000001E-6</c:v>
                </c:pt>
                <c:pt idx="111389" formatCode="0.00E+00">
                  <c:v>2.8100000000000002E-6</c:v>
                </c:pt>
                <c:pt idx="111390" formatCode="0.00E+00">
                  <c:v>2.74E-6</c:v>
                </c:pt>
                <c:pt idx="111391" formatCode="0.00E+00">
                  <c:v>2.7300000000000001E-6</c:v>
                </c:pt>
                <c:pt idx="111392" formatCode="0.00E+00">
                  <c:v>2.6800000000000002E-6</c:v>
                </c:pt>
                <c:pt idx="111393" formatCode="0.00E+00">
                  <c:v>2.65E-6</c:v>
                </c:pt>
                <c:pt idx="111394" formatCode="0.00E+00">
                  <c:v>2.7199999999999998E-6</c:v>
                </c:pt>
                <c:pt idx="111395" formatCode="0.00E+00">
                  <c:v>2.7800000000000001E-6</c:v>
                </c:pt>
                <c:pt idx="111396" formatCode="0.00E+00">
                  <c:v>2.6900000000000001E-6</c:v>
                </c:pt>
                <c:pt idx="111397" formatCode="0.00E+00">
                  <c:v>2.7099999999999999E-6</c:v>
                </c:pt>
                <c:pt idx="111398" formatCode="0.00E+00">
                  <c:v>2.57E-6</c:v>
                </c:pt>
                <c:pt idx="111399" formatCode="0.00E+00">
                  <c:v>2.6699999999999998E-6</c:v>
                </c:pt>
                <c:pt idx="111400" formatCode="0.00E+00">
                  <c:v>2.8499999999999998E-6</c:v>
                </c:pt>
                <c:pt idx="111401" formatCode="0.00E+00">
                  <c:v>2.6699999999999998E-6</c:v>
                </c:pt>
                <c:pt idx="111402" formatCode="0.00E+00">
                  <c:v>2.65E-6</c:v>
                </c:pt>
                <c:pt idx="111403" formatCode="0.00E+00">
                  <c:v>2.6400000000000001E-6</c:v>
                </c:pt>
                <c:pt idx="111404" formatCode="0.00E+00">
                  <c:v>2.6800000000000002E-6</c:v>
                </c:pt>
                <c:pt idx="111405" formatCode="0.00E+00">
                  <c:v>2.6599999999999999E-6</c:v>
                </c:pt>
                <c:pt idx="111406" formatCode="0.00E+00">
                  <c:v>2.6000000000000001E-6</c:v>
                </c:pt>
                <c:pt idx="111407" formatCode="0.00E+00">
                  <c:v>2.52E-6</c:v>
                </c:pt>
                <c:pt idx="111408" formatCode="0.00E+00">
                  <c:v>2.65E-6</c:v>
                </c:pt>
                <c:pt idx="111409" formatCode="0.00E+00">
                  <c:v>2.7599999999999998E-6</c:v>
                </c:pt>
                <c:pt idx="111410" formatCode="0.00E+00">
                  <c:v>2.57E-6</c:v>
                </c:pt>
                <c:pt idx="111411" formatCode="0.00E+00">
                  <c:v>2.6400000000000001E-6</c:v>
                </c:pt>
                <c:pt idx="111412" formatCode="0.00E+00">
                  <c:v>2.7499999999999999E-6</c:v>
                </c:pt>
                <c:pt idx="111413" formatCode="0.00E+00">
                  <c:v>2.61E-6</c:v>
                </c:pt>
                <c:pt idx="111414" formatCode="0.00E+00">
                  <c:v>2.7999999999999999E-6</c:v>
                </c:pt>
                <c:pt idx="111415" formatCode="0.00E+00">
                  <c:v>2.7099999999999999E-6</c:v>
                </c:pt>
                <c:pt idx="111416" formatCode="0.00E+00">
                  <c:v>2.65E-6</c:v>
                </c:pt>
                <c:pt idx="111417" formatCode="0.00E+00">
                  <c:v>2.7700000000000002E-6</c:v>
                </c:pt>
                <c:pt idx="111418" formatCode="0.00E+00">
                  <c:v>2.7999999999999999E-6</c:v>
                </c:pt>
                <c:pt idx="111419" formatCode="0.00E+00">
                  <c:v>2.8399999999999999E-6</c:v>
                </c:pt>
                <c:pt idx="111420" formatCode="0.00E+00">
                  <c:v>2.6400000000000001E-6</c:v>
                </c:pt>
                <c:pt idx="111421" formatCode="0.00E+00">
                  <c:v>2.5799999999999999E-6</c:v>
                </c:pt>
                <c:pt idx="111422" formatCode="0.00E+00">
                  <c:v>2.6199999999999999E-6</c:v>
                </c:pt>
                <c:pt idx="111423" formatCode="0.00E+00">
                  <c:v>2.5500000000000001E-6</c:v>
                </c:pt>
                <c:pt idx="111424" formatCode="0.00E+00">
                  <c:v>2.6800000000000002E-6</c:v>
                </c:pt>
                <c:pt idx="111425" formatCode="0.00E+00">
                  <c:v>2.79E-6</c:v>
                </c:pt>
                <c:pt idx="111426" formatCode="0.00E+00">
                  <c:v>2.5000000000000002E-6</c:v>
                </c:pt>
                <c:pt idx="111427" formatCode="0.00E+00">
                  <c:v>2.4899999999999999E-6</c:v>
                </c:pt>
                <c:pt idx="111428" formatCode="0.00E+00">
                  <c:v>2.6900000000000001E-6</c:v>
                </c:pt>
                <c:pt idx="111429" formatCode="0.00E+00">
                  <c:v>2.5900000000000002E-6</c:v>
                </c:pt>
                <c:pt idx="111430" formatCode="0.00E+00">
                  <c:v>2.5500000000000001E-6</c:v>
                </c:pt>
                <c:pt idx="111431" formatCode="0.00E+00">
                  <c:v>2.7099999999999999E-6</c:v>
                </c:pt>
                <c:pt idx="111432" formatCode="0.00E+00">
                  <c:v>2.6400000000000001E-6</c:v>
                </c:pt>
                <c:pt idx="111433" formatCode="0.00E+00">
                  <c:v>2.6699999999999998E-6</c:v>
                </c:pt>
                <c:pt idx="111434" formatCode="0.00E+00">
                  <c:v>2.8399999999999999E-6</c:v>
                </c:pt>
                <c:pt idx="111435" formatCode="0.00E+00">
                  <c:v>2.6599999999999999E-6</c:v>
                </c:pt>
                <c:pt idx="111436" formatCode="0.00E+00">
                  <c:v>2.7099999999999999E-6</c:v>
                </c:pt>
                <c:pt idx="111437" formatCode="0.00E+00">
                  <c:v>2.7300000000000001E-6</c:v>
                </c:pt>
                <c:pt idx="111438" formatCode="0.00E+00">
                  <c:v>2.5399999999999998E-6</c:v>
                </c:pt>
                <c:pt idx="111439" formatCode="0.00E+00">
                  <c:v>2.5299999999999999E-6</c:v>
                </c:pt>
                <c:pt idx="111440" formatCode="0.00E+00">
                  <c:v>2.79E-6</c:v>
                </c:pt>
                <c:pt idx="111441" formatCode="0.00E+00">
                  <c:v>2.6800000000000002E-6</c:v>
                </c:pt>
                <c:pt idx="111442" formatCode="0.00E+00">
                  <c:v>2.6000000000000001E-6</c:v>
                </c:pt>
                <c:pt idx="111443" formatCode="0.00E+00">
                  <c:v>2.7099999999999999E-6</c:v>
                </c:pt>
                <c:pt idx="111444" formatCode="0.00E+00">
                  <c:v>2.52E-6</c:v>
                </c:pt>
                <c:pt idx="111445" formatCode="0.00E+00">
                  <c:v>2.57E-6</c:v>
                </c:pt>
                <c:pt idx="111446" formatCode="0.00E+00">
                  <c:v>2.65E-6</c:v>
                </c:pt>
                <c:pt idx="111447" formatCode="0.00E+00">
                  <c:v>2.6800000000000002E-6</c:v>
                </c:pt>
                <c:pt idx="111448" formatCode="0.00E+00">
                  <c:v>2.7499999999999999E-6</c:v>
                </c:pt>
                <c:pt idx="111449" formatCode="0.00E+00">
                  <c:v>2.7099999999999999E-6</c:v>
                </c:pt>
                <c:pt idx="111450" formatCode="0.00E+00">
                  <c:v>2.5600000000000001E-6</c:v>
                </c:pt>
                <c:pt idx="111451" formatCode="0.00E+00">
                  <c:v>2.5399999999999998E-6</c:v>
                </c:pt>
                <c:pt idx="111452" formatCode="0.00E+00">
                  <c:v>2.52E-6</c:v>
                </c:pt>
                <c:pt idx="111453" formatCode="0.00E+00">
                  <c:v>2.5900000000000002E-6</c:v>
                </c:pt>
                <c:pt idx="111454" formatCode="0.00E+00">
                  <c:v>2.6199999999999999E-6</c:v>
                </c:pt>
                <c:pt idx="111455" formatCode="0.00E+00">
                  <c:v>2.52E-6</c:v>
                </c:pt>
                <c:pt idx="111456" formatCode="0.00E+00">
                  <c:v>2.5799999999999999E-6</c:v>
                </c:pt>
                <c:pt idx="111457" formatCode="0.00E+00">
                  <c:v>2.5600000000000001E-6</c:v>
                </c:pt>
                <c:pt idx="111458" formatCode="0.00E+00">
                  <c:v>2.5100000000000001E-6</c:v>
                </c:pt>
                <c:pt idx="111459" formatCode="0.00E+00">
                  <c:v>2.5000000000000002E-6</c:v>
                </c:pt>
                <c:pt idx="111460" formatCode="0.00E+00">
                  <c:v>2.5900000000000002E-6</c:v>
                </c:pt>
                <c:pt idx="111461" formatCode="0.00E+00">
                  <c:v>2.65E-6</c:v>
                </c:pt>
                <c:pt idx="111462" formatCode="0.00E+00">
                  <c:v>2.7099999999999999E-6</c:v>
                </c:pt>
                <c:pt idx="111463" formatCode="0.00E+00">
                  <c:v>2.6599999999999999E-6</c:v>
                </c:pt>
                <c:pt idx="111464" formatCode="0.00E+00">
                  <c:v>2.61E-6</c:v>
                </c:pt>
                <c:pt idx="111465" formatCode="0.00E+00">
                  <c:v>2.5799999999999999E-6</c:v>
                </c:pt>
                <c:pt idx="111466" formatCode="0.00E+00">
                  <c:v>2.5900000000000002E-6</c:v>
                </c:pt>
                <c:pt idx="111467" formatCode="0.00E+00">
                  <c:v>2.6199999999999999E-6</c:v>
                </c:pt>
                <c:pt idx="111468" formatCode="0.00E+00">
                  <c:v>2.5600000000000001E-6</c:v>
                </c:pt>
                <c:pt idx="111469" formatCode="0.00E+00">
                  <c:v>2.52E-6</c:v>
                </c:pt>
                <c:pt idx="111470" formatCode="0.00E+00">
                  <c:v>2.65E-6</c:v>
                </c:pt>
                <c:pt idx="111471" formatCode="0.00E+00">
                  <c:v>2.5799999999999999E-6</c:v>
                </c:pt>
                <c:pt idx="111472" formatCode="0.00E+00">
                  <c:v>2.52E-6</c:v>
                </c:pt>
                <c:pt idx="111473" formatCode="0.00E+00">
                  <c:v>2.5900000000000002E-6</c:v>
                </c:pt>
                <c:pt idx="111474" formatCode="0.00E+00">
                  <c:v>2.4899999999999999E-6</c:v>
                </c:pt>
                <c:pt idx="111475" formatCode="0.00E+00">
                  <c:v>2.57E-6</c:v>
                </c:pt>
                <c:pt idx="111476" formatCode="0.00E+00">
                  <c:v>2.5000000000000002E-6</c:v>
                </c:pt>
                <c:pt idx="111477" formatCode="0.00E+00">
                  <c:v>2.5299999999999999E-6</c:v>
                </c:pt>
                <c:pt idx="111478" formatCode="0.00E+00">
                  <c:v>2.7499999999999999E-6</c:v>
                </c:pt>
                <c:pt idx="111479" formatCode="0.00E+00">
                  <c:v>2.61E-6</c:v>
                </c:pt>
                <c:pt idx="111480" formatCode="0.00E+00">
                  <c:v>2.65E-6</c:v>
                </c:pt>
                <c:pt idx="111481" formatCode="0.00E+00">
                  <c:v>2.65E-6</c:v>
                </c:pt>
                <c:pt idx="111482" formatCode="0.00E+00">
                  <c:v>2.6000000000000001E-6</c:v>
                </c:pt>
                <c:pt idx="111483" formatCode="0.00E+00">
                  <c:v>2.7E-6</c:v>
                </c:pt>
                <c:pt idx="111484" formatCode="0.00E+00">
                  <c:v>2.61E-6</c:v>
                </c:pt>
                <c:pt idx="111485" formatCode="0.00E+00">
                  <c:v>2.6800000000000002E-6</c:v>
                </c:pt>
                <c:pt idx="111486" formatCode="0.00E+00">
                  <c:v>2.57E-6</c:v>
                </c:pt>
                <c:pt idx="111487" formatCode="0.00E+00">
                  <c:v>2.52E-6</c:v>
                </c:pt>
                <c:pt idx="111488" formatCode="0.00E+00">
                  <c:v>2.57E-6</c:v>
                </c:pt>
                <c:pt idx="111489" formatCode="0.00E+00">
                  <c:v>2.3800000000000001E-6</c:v>
                </c:pt>
                <c:pt idx="111490" formatCode="0.00E+00">
                  <c:v>2.5299999999999999E-6</c:v>
                </c:pt>
                <c:pt idx="111491" formatCode="0.00E+00">
                  <c:v>2.7E-6</c:v>
                </c:pt>
                <c:pt idx="111492" formatCode="0.00E+00">
                  <c:v>2.7599999999999998E-6</c:v>
                </c:pt>
                <c:pt idx="111493" formatCode="0.00E+00">
                  <c:v>2.5799999999999999E-6</c:v>
                </c:pt>
                <c:pt idx="111494" formatCode="0.00E+00">
                  <c:v>2.4099999999999998E-6</c:v>
                </c:pt>
                <c:pt idx="111495" formatCode="0.00E+00">
                  <c:v>2.6400000000000001E-6</c:v>
                </c:pt>
                <c:pt idx="111496" formatCode="0.00E+00">
                  <c:v>2.57E-6</c:v>
                </c:pt>
                <c:pt idx="111497" formatCode="0.00E+00">
                  <c:v>2.4499999999999998E-6</c:v>
                </c:pt>
                <c:pt idx="111498" formatCode="0.00E+00">
                  <c:v>2.5799999999999999E-6</c:v>
                </c:pt>
                <c:pt idx="111499" formatCode="0.00E+00">
                  <c:v>2.5600000000000001E-6</c:v>
                </c:pt>
                <c:pt idx="111500" formatCode="0.00E+00">
                  <c:v>2.5100000000000001E-6</c:v>
                </c:pt>
                <c:pt idx="111501" formatCode="0.00E+00">
                  <c:v>2.5399999999999998E-6</c:v>
                </c:pt>
                <c:pt idx="111502" formatCode="0.00E+00">
                  <c:v>2.34E-6</c:v>
                </c:pt>
                <c:pt idx="111503" formatCode="0.00E+00">
                  <c:v>2.4399999999999999E-6</c:v>
                </c:pt>
                <c:pt idx="111504" formatCode="0.00E+00">
                  <c:v>2.5799999999999999E-6</c:v>
                </c:pt>
                <c:pt idx="111505" formatCode="0.00E+00">
                  <c:v>2.43E-6</c:v>
                </c:pt>
                <c:pt idx="111506" formatCode="0.00E+00">
                  <c:v>2.4899999999999999E-6</c:v>
                </c:pt>
                <c:pt idx="111507" formatCode="0.00E+00">
                  <c:v>2.4499999999999998E-6</c:v>
                </c:pt>
                <c:pt idx="111508" formatCode="0.00E+00">
                  <c:v>2.5799999999999999E-6</c:v>
                </c:pt>
                <c:pt idx="111509" formatCode="0.00E+00">
                  <c:v>2.57E-6</c:v>
                </c:pt>
                <c:pt idx="111510" formatCode="0.00E+00">
                  <c:v>2.5399999999999998E-6</c:v>
                </c:pt>
                <c:pt idx="111511" formatCode="0.00E+00">
                  <c:v>2.5299999999999999E-6</c:v>
                </c:pt>
                <c:pt idx="111512" formatCode="0.00E+00">
                  <c:v>2.5299999999999999E-6</c:v>
                </c:pt>
                <c:pt idx="111513" formatCode="0.00E+00">
                  <c:v>2.65E-6</c:v>
                </c:pt>
                <c:pt idx="111514" formatCode="0.00E+00">
                  <c:v>2.5399999999999998E-6</c:v>
                </c:pt>
                <c:pt idx="111515" formatCode="0.00E+00">
                  <c:v>2.5000000000000002E-6</c:v>
                </c:pt>
                <c:pt idx="111516" formatCode="0.00E+00">
                  <c:v>2.4399999999999999E-6</c:v>
                </c:pt>
                <c:pt idx="111517" formatCode="0.00E+00">
                  <c:v>2.5399999999999998E-6</c:v>
                </c:pt>
                <c:pt idx="111518" formatCode="0.00E+00">
                  <c:v>2.6699999999999998E-6</c:v>
                </c:pt>
                <c:pt idx="111519" formatCode="0.00E+00">
                  <c:v>2.3999999999999999E-6</c:v>
                </c:pt>
                <c:pt idx="111520" formatCode="0.00E+00">
                  <c:v>2.4499999999999998E-6</c:v>
                </c:pt>
                <c:pt idx="111521" formatCode="0.00E+00">
                  <c:v>2.5100000000000001E-6</c:v>
                </c:pt>
                <c:pt idx="111522" formatCode="0.00E+00">
                  <c:v>2.4600000000000002E-6</c:v>
                </c:pt>
                <c:pt idx="111523" formatCode="0.00E+00">
                  <c:v>2.6800000000000002E-6</c:v>
                </c:pt>
                <c:pt idx="111524" formatCode="0.00E+00">
                  <c:v>2.6800000000000002E-6</c:v>
                </c:pt>
                <c:pt idx="111525" formatCode="0.00E+00">
                  <c:v>2.5000000000000002E-6</c:v>
                </c:pt>
                <c:pt idx="111526" formatCode="0.00E+00">
                  <c:v>2.48E-6</c:v>
                </c:pt>
                <c:pt idx="111527" formatCode="0.00E+00">
                  <c:v>2.6299999999999998E-6</c:v>
                </c:pt>
                <c:pt idx="111528" formatCode="0.00E+00">
                  <c:v>2.5799999999999999E-6</c:v>
                </c:pt>
                <c:pt idx="111529" formatCode="0.00E+00">
                  <c:v>2.5900000000000002E-6</c:v>
                </c:pt>
                <c:pt idx="111530" formatCode="0.00E+00">
                  <c:v>2.5900000000000002E-6</c:v>
                </c:pt>
                <c:pt idx="111531" formatCode="0.00E+00">
                  <c:v>2.4399999999999999E-6</c:v>
                </c:pt>
                <c:pt idx="111532" formatCode="0.00E+00">
                  <c:v>2.4600000000000002E-6</c:v>
                </c:pt>
                <c:pt idx="111533" formatCode="0.00E+00">
                  <c:v>2.4899999999999999E-6</c:v>
                </c:pt>
                <c:pt idx="111534" formatCode="0.00E+00">
                  <c:v>2.6400000000000001E-6</c:v>
                </c:pt>
                <c:pt idx="111535" formatCode="0.00E+00">
                  <c:v>2.52E-6</c:v>
                </c:pt>
                <c:pt idx="111536" formatCode="0.00E+00">
                  <c:v>2.5299999999999999E-6</c:v>
                </c:pt>
                <c:pt idx="111537" formatCode="0.00E+00">
                  <c:v>2.4700000000000001E-6</c:v>
                </c:pt>
                <c:pt idx="111538" formatCode="0.00E+00">
                  <c:v>2.4200000000000001E-6</c:v>
                </c:pt>
                <c:pt idx="111539" formatCode="0.00E+00">
                  <c:v>2.4899999999999999E-6</c:v>
                </c:pt>
                <c:pt idx="111540" formatCode="0.00E+00">
                  <c:v>2.4099999999999998E-6</c:v>
                </c:pt>
                <c:pt idx="111541" formatCode="0.00E+00">
                  <c:v>2.5100000000000001E-6</c:v>
                </c:pt>
                <c:pt idx="111542" formatCode="0.00E+00">
                  <c:v>2.39E-6</c:v>
                </c:pt>
                <c:pt idx="111543" formatCode="0.00E+00">
                  <c:v>2.5100000000000001E-6</c:v>
                </c:pt>
                <c:pt idx="111544" formatCode="0.00E+00">
                  <c:v>2.5000000000000002E-6</c:v>
                </c:pt>
                <c:pt idx="111545" formatCode="0.00E+00">
                  <c:v>2.4200000000000001E-6</c:v>
                </c:pt>
                <c:pt idx="111546" formatCode="0.00E+00">
                  <c:v>2.5799999999999999E-6</c:v>
                </c:pt>
                <c:pt idx="111547" formatCode="0.00E+00">
                  <c:v>2.4499999999999998E-6</c:v>
                </c:pt>
                <c:pt idx="111548" formatCode="0.00E+00">
                  <c:v>2.3499999999999999E-6</c:v>
                </c:pt>
                <c:pt idx="111549" formatCode="0.00E+00">
                  <c:v>2.3300000000000001E-6</c:v>
                </c:pt>
                <c:pt idx="111550" formatCode="0.00E+00">
                  <c:v>2.6199999999999999E-6</c:v>
                </c:pt>
                <c:pt idx="111551" formatCode="0.00E+00">
                  <c:v>2.43E-6</c:v>
                </c:pt>
                <c:pt idx="111552" formatCode="0.00E+00">
                  <c:v>2.43E-6</c:v>
                </c:pt>
                <c:pt idx="111553" formatCode="0.00E+00">
                  <c:v>2.5399999999999998E-6</c:v>
                </c:pt>
                <c:pt idx="111554" formatCode="0.00E+00">
                  <c:v>2.3999999999999999E-6</c:v>
                </c:pt>
                <c:pt idx="111555" formatCode="0.00E+00">
                  <c:v>2.5900000000000002E-6</c:v>
                </c:pt>
                <c:pt idx="111556" formatCode="0.00E+00">
                  <c:v>2.4399999999999999E-6</c:v>
                </c:pt>
                <c:pt idx="111557" formatCode="0.00E+00">
                  <c:v>2.4399999999999999E-6</c:v>
                </c:pt>
                <c:pt idx="111558" formatCode="0.00E+00">
                  <c:v>2.4899999999999999E-6</c:v>
                </c:pt>
                <c:pt idx="111559" formatCode="0.00E+00">
                  <c:v>2.3599999999999999E-6</c:v>
                </c:pt>
                <c:pt idx="111560" formatCode="0.00E+00">
                  <c:v>2.4700000000000001E-6</c:v>
                </c:pt>
                <c:pt idx="111561" formatCode="0.00E+00">
                  <c:v>2.43E-6</c:v>
                </c:pt>
                <c:pt idx="111562" formatCode="0.00E+00">
                  <c:v>2.5399999999999998E-6</c:v>
                </c:pt>
                <c:pt idx="111563" formatCode="0.00E+00">
                  <c:v>2.6400000000000001E-6</c:v>
                </c:pt>
                <c:pt idx="111564" formatCode="0.00E+00">
                  <c:v>2.4600000000000002E-6</c:v>
                </c:pt>
                <c:pt idx="111565" formatCode="0.00E+00">
                  <c:v>2.4399999999999999E-6</c:v>
                </c:pt>
                <c:pt idx="111566" formatCode="0.00E+00">
                  <c:v>2.43E-6</c:v>
                </c:pt>
                <c:pt idx="111567" formatCode="0.00E+00">
                  <c:v>2.4399999999999999E-6</c:v>
                </c:pt>
                <c:pt idx="111568" formatCode="0.00E+00">
                  <c:v>2.5399999999999998E-6</c:v>
                </c:pt>
                <c:pt idx="111569" formatCode="0.00E+00">
                  <c:v>2.39E-6</c:v>
                </c:pt>
                <c:pt idx="111570" formatCode="0.00E+00">
                  <c:v>2.43E-6</c:v>
                </c:pt>
                <c:pt idx="111571" formatCode="0.00E+00">
                  <c:v>2.5500000000000001E-6</c:v>
                </c:pt>
                <c:pt idx="111572" formatCode="0.00E+00">
                  <c:v>2.4399999999999999E-6</c:v>
                </c:pt>
                <c:pt idx="111573" formatCode="0.00E+00">
                  <c:v>2.52E-6</c:v>
                </c:pt>
                <c:pt idx="111574" formatCode="0.00E+00">
                  <c:v>2.3999999999999999E-6</c:v>
                </c:pt>
                <c:pt idx="111575" formatCode="0.00E+00">
                  <c:v>2.5399999999999998E-6</c:v>
                </c:pt>
                <c:pt idx="111576" formatCode="0.00E+00">
                  <c:v>2.65E-6</c:v>
                </c:pt>
                <c:pt idx="111577" formatCode="0.00E+00">
                  <c:v>2.26E-6</c:v>
                </c:pt>
                <c:pt idx="111578" formatCode="0.00E+00">
                  <c:v>2.4499999999999998E-6</c:v>
                </c:pt>
                <c:pt idx="111579" formatCode="0.00E+00">
                  <c:v>2.4399999999999999E-6</c:v>
                </c:pt>
                <c:pt idx="111580" formatCode="0.00E+00">
                  <c:v>2.3599999999999999E-6</c:v>
                </c:pt>
                <c:pt idx="111581" formatCode="0.00E+00">
                  <c:v>2.6000000000000001E-6</c:v>
                </c:pt>
                <c:pt idx="111582" formatCode="0.00E+00">
                  <c:v>2.34E-6</c:v>
                </c:pt>
                <c:pt idx="111583" formatCode="0.00E+00">
                  <c:v>2.39E-6</c:v>
                </c:pt>
                <c:pt idx="111584" formatCode="0.00E+00">
                  <c:v>2.5299999999999999E-6</c:v>
                </c:pt>
                <c:pt idx="111585" formatCode="0.00E+00">
                  <c:v>2.4700000000000001E-6</c:v>
                </c:pt>
                <c:pt idx="111586" formatCode="0.00E+00">
                  <c:v>2.5000000000000002E-6</c:v>
                </c:pt>
                <c:pt idx="111587" formatCode="0.00E+00">
                  <c:v>2.4399999999999999E-6</c:v>
                </c:pt>
                <c:pt idx="111588" formatCode="0.00E+00">
                  <c:v>2.2800000000000002E-6</c:v>
                </c:pt>
                <c:pt idx="111589" formatCode="0.00E+00">
                  <c:v>2.3E-6</c:v>
                </c:pt>
                <c:pt idx="111590" formatCode="0.00E+00">
                  <c:v>2.48E-6</c:v>
                </c:pt>
                <c:pt idx="111591" formatCode="0.00E+00">
                  <c:v>2.4200000000000001E-6</c:v>
                </c:pt>
                <c:pt idx="111592" formatCode="0.00E+00">
                  <c:v>2.3E-6</c:v>
                </c:pt>
                <c:pt idx="111593" formatCode="0.00E+00">
                  <c:v>2.3599999999999999E-6</c:v>
                </c:pt>
                <c:pt idx="111594" formatCode="0.00E+00">
                  <c:v>2.4600000000000002E-6</c:v>
                </c:pt>
                <c:pt idx="111595" formatCode="0.00E+00">
                  <c:v>2.4600000000000002E-6</c:v>
                </c:pt>
                <c:pt idx="111596" formatCode="0.00E+00">
                  <c:v>2.4600000000000002E-6</c:v>
                </c:pt>
                <c:pt idx="111597" formatCode="0.00E+00">
                  <c:v>2.52E-6</c:v>
                </c:pt>
                <c:pt idx="111598" formatCode="0.00E+00">
                  <c:v>2.3300000000000001E-6</c:v>
                </c:pt>
                <c:pt idx="111599" formatCode="0.00E+00">
                  <c:v>2.3800000000000001E-6</c:v>
                </c:pt>
                <c:pt idx="111600" formatCode="0.00E+00">
                  <c:v>2.5299999999999999E-6</c:v>
                </c:pt>
                <c:pt idx="111601" formatCode="0.00E+00">
                  <c:v>2.34E-6</c:v>
                </c:pt>
                <c:pt idx="111602" formatCode="0.00E+00">
                  <c:v>2.3199999999999998E-6</c:v>
                </c:pt>
                <c:pt idx="111603" formatCode="0.00E+00">
                  <c:v>2.3999999999999999E-6</c:v>
                </c:pt>
                <c:pt idx="111604" formatCode="0.00E+00">
                  <c:v>2.3999999999999999E-6</c:v>
                </c:pt>
                <c:pt idx="111605" formatCode="0.00E+00">
                  <c:v>2.3800000000000001E-6</c:v>
                </c:pt>
                <c:pt idx="111606" formatCode="0.00E+00">
                  <c:v>2.3599999999999999E-6</c:v>
                </c:pt>
                <c:pt idx="111607" formatCode="0.00E+00">
                  <c:v>2.4600000000000002E-6</c:v>
                </c:pt>
                <c:pt idx="111608" formatCode="0.00E+00">
                  <c:v>2.4099999999999998E-6</c:v>
                </c:pt>
                <c:pt idx="111609" formatCode="0.00E+00">
                  <c:v>2.2299999999999998E-6</c:v>
                </c:pt>
                <c:pt idx="111610" formatCode="0.00E+00">
                  <c:v>2.4700000000000001E-6</c:v>
                </c:pt>
                <c:pt idx="111611" formatCode="0.00E+00">
                  <c:v>2.3700000000000002E-6</c:v>
                </c:pt>
                <c:pt idx="111612" formatCode="0.00E+00">
                  <c:v>2.4099999999999998E-6</c:v>
                </c:pt>
                <c:pt idx="111613" formatCode="0.00E+00">
                  <c:v>2.5600000000000001E-6</c:v>
                </c:pt>
                <c:pt idx="111614" formatCode="0.00E+00">
                  <c:v>2.2299999999999998E-6</c:v>
                </c:pt>
                <c:pt idx="111615" formatCode="0.00E+00">
                  <c:v>2.26E-6</c:v>
                </c:pt>
                <c:pt idx="111616" formatCode="0.00E+00">
                  <c:v>2.4099999999999998E-6</c:v>
                </c:pt>
                <c:pt idx="111617" formatCode="0.00E+00">
                  <c:v>2.4499999999999998E-6</c:v>
                </c:pt>
                <c:pt idx="111618" formatCode="0.00E+00">
                  <c:v>2.4499999999999998E-6</c:v>
                </c:pt>
                <c:pt idx="111619" formatCode="0.00E+00">
                  <c:v>2.5100000000000001E-6</c:v>
                </c:pt>
                <c:pt idx="111620" formatCode="0.00E+00">
                  <c:v>2.3499999999999999E-6</c:v>
                </c:pt>
                <c:pt idx="111621" formatCode="0.00E+00">
                  <c:v>2.3099999999999999E-6</c:v>
                </c:pt>
                <c:pt idx="111622" formatCode="0.00E+00">
                  <c:v>2.4399999999999999E-6</c:v>
                </c:pt>
                <c:pt idx="111623" formatCode="0.00E+00">
                  <c:v>2.3099999999999999E-6</c:v>
                </c:pt>
                <c:pt idx="111624" formatCode="0.00E+00">
                  <c:v>2.2699999999999999E-6</c:v>
                </c:pt>
                <c:pt idx="111625" formatCode="0.00E+00">
                  <c:v>2.34E-6</c:v>
                </c:pt>
                <c:pt idx="111626" formatCode="0.00E+00">
                  <c:v>2.2500000000000001E-6</c:v>
                </c:pt>
                <c:pt idx="111627" formatCode="0.00E+00">
                  <c:v>2.2299999999999998E-6</c:v>
                </c:pt>
                <c:pt idx="111628" formatCode="0.00E+00">
                  <c:v>2.39E-6</c:v>
                </c:pt>
                <c:pt idx="111629" formatCode="0.00E+00">
                  <c:v>2.3499999999999999E-6</c:v>
                </c:pt>
                <c:pt idx="111630" formatCode="0.00E+00">
                  <c:v>2.2800000000000002E-6</c:v>
                </c:pt>
                <c:pt idx="111631" formatCode="0.00E+00">
                  <c:v>2.3700000000000002E-6</c:v>
                </c:pt>
                <c:pt idx="111632" formatCode="0.00E+00">
                  <c:v>2.3199999999999998E-6</c:v>
                </c:pt>
                <c:pt idx="111633" formatCode="0.00E+00">
                  <c:v>2.3499999999999999E-6</c:v>
                </c:pt>
                <c:pt idx="111634" formatCode="0.00E+00">
                  <c:v>2.3099999999999999E-6</c:v>
                </c:pt>
                <c:pt idx="111635" formatCode="0.00E+00">
                  <c:v>2.2400000000000002E-6</c:v>
                </c:pt>
                <c:pt idx="111636" formatCode="0.00E+00">
                  <c:v>2.34E-6</c:v>
                </c:pt>
                <c:pt idx="111637" formatCode="0.00E+00">
                  <c:v>2.3E-6</c:v>
                </c:pt>
                <c:pt idx="111638" formatCode="0.00E+00">
                  <c:v>2.3499999999999999E-6</c:v>
                </c:pt>
                <c:pt idx="111639" formatCode="0.00E+00">
                  <c:v>2.3800000000000001E-6</c:v>
                </c:pt>
                <c:pt idx="111640" formatCode="0.00E+00">
                  <c:v>2.3300000000000001E-6</c:v>
                </c:pt>
                <c:pt idx="111641" formatCode="0.00E+00">
                  <c:v>2.3199999999999998E-6</c:v>
                </c:pt>
                <c:pt idx="111642" formatCode="0.00E+00">
                  <c:v>2.3199999999999998E-6</c:v>
                </c:pt>
                <c:pt idx="111643" formatCode="0.00E+00">
                  <c:v>2.3E-6</c:v>
                </c:pt>
                <c:pt idx="111644" formatCode="0.00E+00">
                  <c:v>2.1799999999999999E-6</c:v>
                </c:pt>
                <c:pt idx="111645" formatCode="0.00E+00">
                  <c:v>2.26E-6</c:v>
                </c:pt>
                <c:pt idx="111646" formatCode="0.00E+00">
                  <c:v>2.3599999999999999E-6</c:v>
                </c:pt>
                <c:pt idx="111647" formatCode="0.00E+00">
                  <c:v>2.34E-6</c:v>
                </c:pt>
                <c:pt idx="111648" formatCode="0.00E+00">
                  <c:v>2.4399999999999999E-6</c:v>
                </c:pt>
                <c:pt idx="111649" formatCode="0.00E+00">
                  <c:v>2.3300000000000001E-6</c:v>
                </c:pt>
                <c:pt idx="111650" formatCode="0.00E+00">
                  <c:v>2.1399999999999998E-6</c:v>
                </c:pt>
                <c:pt idx="111651" formatCode="0.00E+00">
                  <c:v>2.4099999999999998E-6</c:v>
                </c:pt>
                <c:pt idx="111652" formatCode="0.00E+00">
                  <c:v>2.4499999999999998E-6</c:v>
                </c:pt>
                <c:pt idx="111653" formatCode="0.00E+00">
                  <c:v>2.3599999999999999E-6</c:v>
                </c:pt>
                <c:pt idx="111654" formatCode="0.00E+00">
                  <c:v>2.3599999999999999E-6</c:v>
                </c:pt>
                <c:pt idx="111655" formatCode="0.00E+00">
                  <c:v>2.4099999999999998E-6</c:v>
                </c:pt>
                <c:pt idx="111656" formatCode="0.00E+00">
                  <c:v>2.39E-6</c:v>
                </c:pt>
                <c:pt idx="111657" formatCode="0.00E+00">
                  <c:v>2.3099999999999999E-6</c:v>
                </c:pt>
                <c:pt idx="111658" formatCode="0.00E+00">
                  <c:v>2.2299999999999998E-6</c:v>
                </c:pt>
                <c:pt idx="111659" formatCode="0.00E+00">
                  <c:v>2.1799999999999999E-6</c:v>
                </c:pt>
                <c:pt idx="111660" formatCode="0.00E+00">
                  <c:v>2.21E-6</c:v>
                </c:pt>
                <c:pt idx="111661" formatCode="0.00E+00">
                  <c:v>2.1900000000000002E-6</c:v>
                </c:pt>
                <c:pt idx="111662" formatCode="0.00E+00">
                  <c:v>2.26E-6</c:v>
                </c:pt>
                <c:pt idx="111663" formatCode="0.00E+00">
                  <c:v>2.2500000000000001E-6</c:v>
                </c:pt>
                <c:pt idx="111664" formatCode="0.00E+00">
                  <c:v>2.3099999999999999E-6</c:v>
                </c:pt>
                <c:pt idx="111665" formatCode="0.00E+00">
                  <c:v>2.4099999999999998E-6</c:v>
                </c:pt>
                <c:pt idx="111666" formatCode="0.00E+00">
                  <c:v>2.39E-6</c:v>
                </c:pt>
                <c:pt idx="111667" formatCode="0.00E+00">
                  <c:v>2.34E-6</c:v>
                </c:pt>
                <c:pt idx="111668" formatCode="0.00E+00">
                  <c:v>2.4600000000000002E-6</c:v>
                </c:pt>
                <c:pt idx="111669" formatCode="0.00E+00">
                  <c:v>2.34E-6</c:v>
                </c:pt>
                <c:pt idx="111670" formatCode="0.00E+00">
                  <c:v>2.1799999999999999E-6</c:v>
                </c:pt>
                <c:pt idx="111671" formatCode="0.00E+00">
                  <c:v>2.3800000000000001E-6</c:v>
                </c:pt>
                <c:pt idx="111672" formatCode="0.00E+00">
                  <c:v>2.2299999999999998E-6</c:v>
                </c:pt>
                <c:pt idx="111673" formatCode="0.00E+00">
                  <c:v>2.3700000000000002E-6</c:v>
                </c:pt>
                <c:pt idx="111674" formatCode="0.00E+00">
                  <c:v>2.3999999999999999E-6</c:v>
                </c:pt>
                <c:pt idx="111675" formatCode="0.00E+00">
                  <c:v>2.2400000000000002E-6</c:v>
                </c:pt>
                <c:pt idx="111676" formatCode="0.00E+00">
                  <c:v>2.3599999999999999E-6</c:v>
                </c:pt>
                <c:pt idx="111677" formatCode="0.00E+00">
                  <c:v>2.2199999999999999E-6</c:v>
                </c:pt>
                <c:pt idx="111678" formatCode="0.00E+00">
                  <c:v>2.1299999999999999E-6</c:v>
                </c:pt>
                <c:pt idx="111679" formatCode="0.00E+00">
                  <c:v>2.3199999999999998E-6</c:v>
                </c:pt>
                <c:pt idx="111680" formatCode="0.00E+00">
                  <c:v>2.1799999999999999E-6</c:v>
                </c:pt>
                <c:pt idx="111681" formatCode="0.00E+00">
                  <c:v>2.3199999999999998E-6</c:v>
                </c:pt>
                <c:pt idx="111682" formatCode="0.00E+00">
                  <c:v>2.4700000000000001E-6</c:v>
                </c:pt>
                <c:pt idx="111683" formatCode="0.00E+00">
                  <c:v>2.3800000000000001E-6</c:v>
                </c:pt>
                <c:pt idx="111684" formatCode="0.00E+00">
                  <c:v>2.39E-6</c:v>
                </c:pt>
                <c:pt idx="111685" formatCode="0.00E+00">
                  <c:v>2.1600000000000001E-6</c:v>
                </c:pt>
                <c:pt idx="111686" formatCode="0.00E+00">
                  <c:v>2.2900000000000001E-6</c:v>
                </c:pt>
                <c:pt idx="111687" formatCode="0.00E+00">
                  <c:v>2.3599999999999999E-6</c:v>
                </c:pt>
                <c:pt idx="111688" formatCode="0.00E+00">
                  <c:v>2.2400000000000002E-6</c:v>
                </c:pt>
                <c:pt idx="111689" formatCode="0.00E+00">
                  <c:v>2.3599999999999999E-6</c:v>
                </c:pt>
                <c:pt idx="111690" formatCode="0.00E+00">
                  <c:v>2.26E-6</c:v>
                </c:pt>
                <c:pt idx="111691" formatCode="0.00E+00">
                  <c:v>2.2900000000000001E-6</c:v>
                </c:pt>
                <c:pt idx="111692" formatCode="0.00E+00">
                  <c:v>2.34E-6</c:v>
                </c:pt>
                <c:pt idx="111693" formatCode="0.00E+00">
                  <c:v>2.3E-6</c:v>
                </c:pt>
                <c:pt idx="111694" formatCode="0.00E+00">
                  <c:v>2.3599999999999999E-6</c:v>
                </c:pt>
                <c:pt idx="111695" formatCode="0.00E+00">
                  <c:v>2.2699999999999999E-6</c:v>
                </c:pt>
                <c:pt idx="111696" formatCode="0.00E+00">
                  <c:v>2.3999999999999999E-6</c:v>
                </c:pt>
                <c:pt idx="111697" formatCode="0.00E+00">
                  <c:v>2.21E-6</c:v>
                </c:pt>
                <c:pt idx="111698" formatCode="0.00E+00">
                  <c:v>2.1799999999999999E-6</c:v>
                </c:pt>
                <c:pt idx="111699" formatCode="0.00E+00">
                  <c:v>2.3599999999999999E-6</c:v>
                </c:pt>
                <c:pt idx="111700" formatCode="0.00E+00">
                  <c:v>2.1900000000000002E-6</c:v>
                </c:pt>
                <c:pt idx="111701" formatCode="0.00E+00">
                  <c:v>2.26E-6</c:v>
                </c:pt>
                <c:pt idx="111702" formatCode="0.00E+00">
                  <c:v>2.26E-6</c:v>
                </c:pt>
                <c:pt idx="111703" formatCode="0.00E+00">
                  <c:v>2.3E-6</c:v>
                </c:pt>
                <c:pt idx="111704" formatCode="0.00E+00">
                  <c:v>2.3800000000000001E-6</c:v>
                </c:pt>
                <c:pt idx="111705" formatCode="0.00E+00">
                  <c:v>2.2299999999999998E-6</c:v>
                </c:pt>
                <c:pt idx="111706" formatCode="0.00E+00">
                  <c:v>2.2199999999999999E-6</c:v>
                </c:pt>
                <c:pt idx="111707" formatCode="0.00E+00">
                  <c:v>2.2500000000000001E-6</c:v>
                </c:pt>
                <c:pt idx="111708" formatCode="0.00E+00">
                  <c:v>2.2000000000000001E-6</c:v>
                </c:pt>
                <c:pt idx="111709" formatCode="0.00E+00">
                  <c:v>2.2800000000000002E-6</c:v>
                </c:pt>
                <c:pt idx="111710" formatCode="0.00E+00">
                  <c:v>2.1600000000000001E-6</c:v>
                </c:pt>
                <c:pt idx="111711" formatCode="0.00E+00">
                  <c:v>2.1100000000000001E-6</c:v>
                </c:pt>
                <c:pt idx="111712" formatCode="0.00E+00">
                  <c:v>2.3800000000000001E-6</c:v>
                </c:pt>
                <c:pt idx="111713" formatCode="0.00E+00">
                  <c:v>2.34E-6</c:v>
                </c:pt>
                <c:pt idx="111714" formatCode="0.00E+00">
                  <c:v>2.1799999999999999E-6</c:v>
                </c:pt>
                <c:pt idx="111715" formatCode="0.00E+00">
                  <c:v>2.2900000000000001E-6</c:v>
                </c:pt>
                <c:pt idx="111716" formatCode="0.00E+00">
                  <c:v>2.3099999999999999E-6</c:v>
                </c:pt>
                <c:pt idx="111717" formatCode="0.00E+00">
                  <c:v>2.2400000000000002E-6</c:v>
                </c:pt>
                <c:pt idx="111718" formatCode="0.00E+00">
                  <c:v>2.3800000000000001E-6</c:v>
                </c:pt>
                <c:pt idx="111719" formatCode="0.00E+00">
                  <c:v>2.2900000000000001E-6</c:v>
                </c:pt>
                <c:pt idx="111720" formatCode="0.00E+00">
                  <c:v>2.1100000000000001E-6</c:v>
                </c:pt>
                <c:pt idx="111721" formatCode="0.00E+00">
                  <c:v>2.2400000000000002E-6</c:v>
                </c:pt>
                <c:pt idx="111722" formatCode="0.00E+00">
                  <c:v>2.1900000000000002E-6</c:v>
                </c:pt>
                <c:pt idx="111723" formatCode="0.00E+00">
                  <c:v>2.1299999999999999E-6</c:v>
                </c:pt>
                <c:pt idx="111724" formatCode="0.00E+00">
                  <c:v>2.26E-6</c:v>
                </c:pt>
                <c:pt idx="111725" formatCode="0.00E+00">
                  <c:v>2.2000000000000001E-6</c:v>
                </c:pt>
                <c:pt idx="111726" formatCode="0.00E+00">
                  <c:v>2.2000000000000001E-6</c:v>
                </c:pt>
                <c:pt idx="111727" formatCode="0.00E+00">
                  <c:v>2.2699999999999999E-6</c:v>
                </c:pt>
                <c:pt idx="111728" formatCode="0.00E+00">
                  <c:v>2.2199999999999999E-6</c:v>
                </c:pt>
                <c:pt idx="111729" formatCode="0.00E+00">
                  <c:v>2.2000000000000001E-6</c:v>
                </c:pt>
                <c:pt idx="111730" formatCode="0.00E+00">
                  <c:v>2.21E-6</c:v>
                </c:pt>
                <c:pt idx="111731" formatCode="0.00E+00">
                  <c:v>2.3199999999999998E-6</c:v>
                </c:pt>
                <c:pt idx="111732" formatCode="0.00E+00">
                  <c:v>2.2299999999999998E-6</c:v>
                </c:pt>
                <c:pt idx="111733" formatCode="0.00E+00">
                  <c:v>2.21E-6</c:v>
                </c:pt>
                <c:pt idx="111734" formatCode="0.00E+00">
                  <c:v>2.2000000000000001E-6</c:v>
                </c:pt>
                <c:pt idx="111735" formatCode="0.00E+00">
                  <c:v>2.1500000000000002E-6</c:v>
                </c:pt>
                <c:pt idx="111736" formatCode="0.00E+00">
                  <c:v>2.2699999999999999E-6</c:v>
                </c:pt>
                <c:pt idx="111737" formatCode="0.00E+00">
                  <c:v>2.21E-6</c:v>
                </c:pt>
                <c:pt idx="111738" formatCode="0.00E+00">
                  <c:v>2.2500000000000001E-6</c:v>
                </c:pt>
                <c:pt idx="111739" formatCode="0.00E+00">
                  <c:v>2.2400000000000002E-6</c:v>
                </c:pt>
                <c:pt idx="111740" formatCode="0.00E+00">
                  <c:v>2.1399999999999998E-6</c:v>
                </c:pt>
                <c:pt idx="111741" formatCode="0.00E+00">
                  <c:v>2.2900000000000001E-6</c:v>
                </c:pt>
                <c:pt idx="111742" formatCode="0.00E+00">
                  <c:v>2.1100000000000001E-6</c:v>
                </c:pt>
                <c:pt idx="111743" formatCode="0.00E+00">
                  <c:v>2.1399999999999998E-6</c:v>
                </c:pt>
                <c:pt idx="111744" formatCode="0.00E+00">
                  <c:v>2.3099999999999999E-6</c:v>
                </c:pt>
                <c:pt idx="111745" formatCode="0.00E+00">
                  <c:v>2.1799999999999999E-6</c:v>
                </c:pt>
                <c:pt idx="111746" formatCode="0.00E+00">
                  <c:v>2.1799999999999999E-6</c:v>
                </c:pt>
                <c:pt idx="111747" formatCode="0.00E+00">
                  <c:v>2.1299999999999999E-6</c:v>
                </c:pt>
                <c:pt idx="111748" formatCode="0.00E+00">
                  <c:v>2.1399999999999998E-6</c:v>
                </c:pt>
                <c:pt idx="111749" formatCode="0.00E+00">
                  <c:v>2.2299999999999998E-6</c:v>
                </c:pt>
                <c:pt idx="111750" formatCode="0.00E+00">
                  <c:v>2.17E-6</c:v>
                </c:pt>
                <c:pt idx="111751" formatCode="0.00E+00">
                  <c:v>2.26E-6</c:v>
                </c:pt>
                <c:pt idx="111752" formatCode="0.00E+00">
                  <c:v>2.3E-6</c:v>
                </c:pt>
                <c:pt idx="111753" formatCode="0.00E+00">
                  <c:v>2.1799999999999999E-6</c:v>
                </c:pt>
                <c:pt idx="111754" formatCode="0.00E+00">
                  <c:v>2.2199999999999999E-6</c:v>
                </c:pt>
                <c:pt idx="111755" formatCode="0.00E+00">
                  <c:v>2.2400000000000002E-6</c:v>
                </c:pt>
                <c:pt idx="111756" formatCode="0.00E+00">
                  <c:v>2.3300000000000001E-6</c:v>
                </c:pt>
                <c:pt idx="111757" formatCode="0.00E+00">
                  <c:v>2.2000000000000001E-6</c:v>
                </c:pt>
                <c:pt idx="111758" formatCode="0.00E+00">
                  <c:v>2.26E-6</c:v>
                </c:pt>
                <c:pt idx="111759" formatCode="0.00E+00">
                  <c:v>2.2699999999999999E-6</c:v>
                </c:pt>
                <c:pt idx="111760" formatCode="0.00E+00">
                  <c:v>2.1600000000000001E-6</c:v>
                </c:pt>
                <c:pt idx="111761" formatCode="0.00E+00">
                  <c:v>2.2500000000000001E-6</c:v>
                </c:pt>
                <c:pt idx="111762" formatCode="0.00E+00">
                  <c:v>2.0099999999999998E-6</c:v>
                </c:pt>
                <c:pt idx="111763" formatCode="0.00E+00">
                  <c:v>1.9800000000000001E-6</c:v>
                </c:pt>
                <c:pt idx="111764" formatCode="0.00E+00">
                  <c:v>2.2500000000000001E-6</c:v>
                </c:pt>
                <c:pt idx="111765" formatCode="0.00E+00">
                  <c:v>2.2800000000000002E-6</c:v>
                </c:pt>
                <c:pt idx="111766" formatCode="0.00E+00">
                  <c:v>2.1900000000000002E-6</c:v>
                </c:pt>
                <c:pt idx="111767" formatCode="0.00E+00">
                  <c:v>2.3599999999999999E-6</c:v>
                </c:pt>
                <c:pt idx="111768" formatCode="0.00E+00">
                  <c:v>2.2299999999999998E-6</c:v>
                </c:pt>
                <c:pt idx="111769" formatCode="0.00E+00">
                  <c:v>2.08E-6</c:v>
                </c:pt>
                <c:pt idx="111770" formatCode="0.00E+00">
                  <c:v>2.2800000000000002E-6</c:v>
                </c:pt>
                <c:pt idx="111771" formatCode="0.00E+00">
                  <c:v>2.1600000000000001E-6</c:v>
                </c:pt>
                <c:pt idx="111772" formatCode="0.00E+00">
                  <c:v>2.0700000000000001E-6</c:v>
                </c:pt>
                <c:pt idx="111773" formatCode="0.00E+00">
                  <c:v>2.2699999999999999E-6</c:v>
                </c:pt>
                <c:pt idx="111774" formatCode="0.00E+00">
                  <c:v>2.3700000000000002E-6</c:v>
                </c:pt>
                <c:pt idx="111775" formatCode="0.00E+00">
                  <c:v>2.0700000000000001E-6</c:v>
                </c:pt>
                <c:pt idx="111776" formatCode="0.00E+00">
                  <c:v>2.0999999999999998E-6</c:v>
                </c:pt>
                <c:pt idx="111777" formatCode="0.00E+00">
                  <c:v>2.1900000000000002E-6</c:v>
                </c:pt>
                <c:pt idx="111778" formatCode="0.00E+00">
                  <c:v>2.2000000000000001E-6</c:v>
                </c:pt>
                <c:pt idx="111779" formatCode="0.00E+00">
                  <c:v>2.2900000000000001E-6</c:v>
                </c:pt>
                <c:pt idx="111780" formatCode="0.00E+00">
                  <c:v>2.1100000000000001E-6</c:v>
                </c:pt>
                <c:pt idx="111781" formatCode="0.00E+00">
                  <c:v>2.2000000000000001E-6</c:v>
                </c:pt>
                <c:pt idx="111782" formatCode="0.00E+00">
                  <c:v>2.1100000000000001E-6</c:v>
                </c:pt>
                <c:pt idx="111783" formatCode="0.00E+00">
                  <c:v>2.1799999999999999E-6</c:v>
                </c:pt>
                <c:pt idx="111784" formatCode="0.00E+00">
                  <c:v>2.1900000000000002E-6</c:v>
                </c:pt>
                <c:pt idx="111785" formatCode="0.00E+00">
                  <c:v>2.1100000000000001E-6</c:v>
                </c:pt>
                <c:pt idx="111786" formatCode="0.00E+00">
                  <c:v>2.3599999999999999E-6</c:v>
                </c:pt>
                <c:pt idx="111787" formatCode="0.00E+00">
                  <c:v>2.17E-6</c:v>
                </c:pt>
                <c:pt idx="111788" formatCode="0.00E+00">
                  <c:v>2.1299999999999999E-6</c:v>
                </c:pt>
                <c:pt idx="111789" formatCode="0.00E+00">
                  <c:v>2.2500000000000001E-6</c:v>
                </c:pt>
                <c:pt idx="111790" formatCode="0.00E+00">
                  <c:v>2.2500000000000001E-6</c:v>
                </c:pt>
                <c:pt idx="111791" formatCode="0.00E+00">
                  <c:v>2.1100000000000001E-6</c:v>
                </c:pt>
                <c:pt idx="111792" formatCode="0.00E+00">
                  <c:v>2.2000000000000001E-6</c:v>
                </c:pt>
                <c:pt idx="111793" formatCode="0.00E+00">
                  <c:v>2.2199999999999999E-6</c:v>
                </c:pt>
                <c:pt idx="111794" formatCode="0.00E+00">
                  <c:v>2.17E-6</c:v>
                </c:pt>
                <c:pt idx="111795" formatCode="0.00E+00">
                  <c:v>2.17E-6</c:v>
                </c:pt>
                <c:pt idx="111796" formatCode="0.00E+00">
                  <c:v>2.08E-6</c:v>
                </c:pt>
                <c:pt idx="111797" formatCode="0.00E+00">
                  <c:v>2.1500000000000002E-6</c:v>
                </c:pt>
                <c:pt idx="111798" formatCode="0.00E+00">
                  <c:v>2.1500000000000002E-6</c:v>
                </c:pt>
                <c:pt idx="111799" formatCode="0.00E+00">
                  <c:v>2.1500000000000002E-6</c:v>
                </c:pt>
                <c:pt idx="111800" formatCode="0.00E+00">
                  <c:v>2.2299999999999998E-6</c:v>
                </c:pt>
                <c:pt idx="111801" formatCode="0.00E+00">
                  <c:v>2.2199999999999999E-6</c:v>
                </c:pt>
                <c:pt idx="111802" formatCode="0.00E+00">
                  <c:v>2.1100000000000001E-6</c:v>
                </c:pt>
                <c:pt idx="111803" formatCode="0.00E+00">
                  <c:v>2.0200000000000001E-6</c:v>
                </c:pt>
                <c:pt idx="111804" formatCode="0.00E+00">
                  <c:v>2.2199999999999999E-6</c:v>
                </c:pt>
                <c:pt idx="111805" formatCode="0.00E+00">
                  <c:v>2.2500000000000001E-6</c:v>
                </c:pt>
                <c:pt idx="111806" formatCode="0.00E+00">
                  <c:v>2.0200000000000001E-6</c:v>
                </c:pt>
                <c:pt idx="111807" formatCode="0.00E+00">
                  <c:v>2.0899999999999999E-6</c:v>
                </c:pt>
                <c:pt idx="111808" formatCode="0.00E+00">
                  <c:v>2.3099999999999999E-6</c:v>
                </c:pt>
                <c:pt idx="111809" formatCode="0.00E+00">
                  <c:v>2.1600000000000001E-6</c:v>
                </c:pt>
                <c:pt idx="111810" formatCode="0.00E+00">
                  <c:v>2.12E-6</c:v>
                </c:pt>
                <c:pt idx="111811" formatCode="0.00E+00">
                  <c:v>2.21E-6</c:v>
                </c:pt>
                <c:pt idx="111812" formatCode="0.00E+00">
                  <c:v>2.08E-6</c:v>
                </c:pt>
                <c:pt idx="111813" formatCode="0.00E+00">
                  <c:v>2.1500000000000002E-6</c:v>
                </c:pt>
                <c:pt idx="111814" formatCode="0.00E+00">
                  <c:v>2.2299999999999998E-6</c:v>
                </c:pt>
                <c:pt idx="111815" formatCode="0.00E+00">
                  <c:v>2.1399999999999998E-6</c:v>
                </c:pt>
                <c:pt idx="111816" formatCode="0.00E+00">
                  <c:v>1.9800000000000001E-6</c:v>
                </c:pt>
                <c:pt idx="111817" formatCode="0.00E+00">
                  <c:v>2.2500000000000001E-6</c:v>
                </c:pt>
                <c:pt idx="111818" formatCode="0.00E+00">
                  <c:v>2.26E-6</c:v>
                </c:pt>
                <c:pt idx="111819" formatCode="0.00E+00">
                  <c:v>2.1100000000000001E-6</c:v>
                </c:pt>
                <c:pt idx="111820" formatCode="0.00E+00">
                  <c:v>2.17E-6</c:v>
                </c:pt>
                <c:pt idx="111821" formatCode="0.00E+00">
                  <c:v>2.2299999999999998E-6</c:v>
                </c:pt>
                <c:pt idx="111822" formatCode="0.00E+00">
                  <c:v>2.2000000000000001E-6</c:v>
                </c:pt>
                <c:pt idx="111823" formatCode="0.00E+00">
                  <c:v>2.1100000000000001E-6</c:v>
                </c:pt>
                <c:pt idx="111824" formatCode="0.00E+00">
                  <c:v>2.2299999999999998E-6</c:v>
                </c:pt>
                <c:pt idx="111825" formatCode="0.00E+00">
                  <c:v>2.1299999999999999E-6</c:v>
                </c:pt>
                <c:pt idx="111826" formatCode="0.00E+00">
                  <c:v>1.9999999999999999E-6</c:v>
                </c:pt>
                <c:pt idx="111827" formatCode="0.00E+00">
                  <c:v>2.1299999999999999E-6</c:v>
                </c:pt>
                <c:pt idx="111828" formatCode="0.00E+00">
                  <c:v>2.1399999999999998E-6</c:v>
                </c:pt>
                <c:pt idx="111829" formatCode="0.00E+00">
                  <c:v>2.1900000000000002E-6</c:v>
                </c:pt>
                <c:pt idx="111830" formatCode="0.00E+00">
                  <c:v>2.1900000000000002E-6</c:v>
                </c:pt>
                <c:pt idx="111831" formatCode="0.00E+00">
                  <c:v>2.1900000000000002E-6</c:v>
                </c:pt>
                <c:pt idx="111832" formatCode="0.00E+00">
                  <c:v>2.03E-6</c:v>
                </c:pt>
                <c:pt idx="111833" formatCode="0.00E+00">
                  <c:v>2.0700000000000001E-6</c:v>
                </c:pt>
                <c:pt idx="111834" formatCode="0.00E+00">
                  <c:v>2.1799999999999999E-6</c:v>
                </c:pt>
                <c:pt idx="111835" formatCode="0.00E+00">
                  <c:v>2.1299999999999999E-6</c:v>
                </c:pt>
                <c:pt idx="111836" formatCode="0.00E+00">
                  <c:v>2.04E-6</c:v>
                </c:pt>
                <c:pt idx="111837" formatCode="0.00E+00">
                  <c:v>2.12E-6</c:v>
                </c:pt>
                <c:pt idx="111838" formatCode="0.00E+00">
                  <c:v>2.2299999999999998E-6</c:v>
                </c:pt>
                <c:pt idx="111839" formatCode="0.00E+00">
                  <c:v>2.0999999999999998E-6</c:v>
                </c:pt>
                <c:pt idx="111840" formatCode="0.00E+00">
                  <c:v>2.2500000000000001E-6</c:v>
                </c:pt>
                <c:pt idx="111841" formatCode="0.00E+00">
                  <c:v>2.21E-6</c:v>
                </c:pt>
                <c:pt idx="111842" formatCode="0.00E+00">
                  <c:v>2.1900000000000002E-6</c:v>
                </c:pt>
                <c:pt idx="111843" formatCode="0.00E+00">
                  <c:v>2.08E-6</c:v>
                </c:pt>
                <c:pt idx="111844" formatCode="0.00E+00">
                  <c:v>2.08E-6</c:v>
                </c:pt>
                <c:pt idx="111845" formatCode="0.00E+00">
                  <c:v>2.1399999999999998E-6</c:v>
                </c:pt>
                <c:pt idx="111846" formatCode="0.00E+00">
                  <c:v>2.0999999999999998E-6</c:v>
                </c:pt>
                <c:pt idx="111847" formatCode="0.00E+00">
                  <c:v>2.2299999999999998E-6</c:v>
                </c:pt>
                <c:pt idx="111848" formatCode="0.00E+00">
                  <c:v>2.0499999999999999E-6</c:v>
                </c:pt>
                <c:pt idx="111849" formatCode="0.00E+00">
                  <c:v>2.1500000000000002E-6</c:v>
                </c:pt>
                <c:pt idx="111850" formatCode="0.00E+00">
                  <c:v>2.26E-6</c:v>
                </c:pt>
                <c:pt idx="111851" formatCode="0.00E+00">
                  <c:v>2.12E-6</c:v>
                </c:pt>
                <c:pt idx="111852" formatCode="0.00E+00">
                  <c:v>2.0899999999999999E-6</c:v>
                </c:pt>
                <c:pt idx="111853" formatCode="0.00E+00">
                  <c:v>2.1399999999999998E-6</c:v>
                </c:pt>
                <c:pt idx="111854" formatCode="0.00E+00">
                  <c:v>2.17E-6</c:v>
                </c:pt>
                <c:pt idx="111855" formatCode="0.00E+00">
                  <c:v>2.12E-6</c:v>
                </c:pt>
                <c:pt idx="111856" formatCode="0.00E+00">
                  <c:v>2.08E-6</c:v>
                </c:pt>
                <c:pt idx="111857" formatCode="0.00E+00">
                  <c:v>2.08E-6</c:v>
                </c:pt>
                <c:pt idx="111858" formatCode="0.00E+00">
                  <c:v>2.0099999999999998E-6</c:v>
                </c:pt>
                <c:pt idx="111859" formatCode="0.00E+00">
                  <c:v>2.12E-6</c:v>
                </c:pt>
                <c:pt idx="111860" formatCode="0.00E+00">
                  <c:v>2.1100000000000001E-6</c:v>
                </c:pt>
                <c:pt idx="111861" formatCode="0.00E+00">
                  <c:v>2.0999999999999998E-6</c:v>
                </c:pt>
                <c:pt idx="111862" formatCode="0.00E+00">
                  <c:v>2.1600000000000001E-6</c:v>
                </c:pt>
                <c:pt idx="111863" formatCode="0.00E+00">
                  <c:v>2.03E-6</c:v>
                </c:pt>
                <c:pt idx="111864" formatCode="0.00E+00">
                  <c:v>2.12E-6</c:v>
                </c:pt>
                <c:pt idx="111865" formatCode="0.00E+00">
                  <c:v>2.2000000000000001E-6</c:v>
                </c:pt>
                <c:pt idx="111866" formatCode="0.00E+00">
                  <c:v>2.0899999999999999E-6</c:v>
                </c:pt>
                <c:pt idx="111867" formatCode="0.00E+00">
                  <c:v>2.2000000000000001E-6</c:v>
                </c:pt>
                <c:pt idx="111868" formatCode="0.00E+00">
                  <c:v>2.2500000000000001E-6</c:v>
                </c:pt>
                <c:pt idx="111869" formatCode="0.00E+00">
                  <c:v>2.0700000000000001E-6</c:v>
                </c:pt>
                <c:pt idx="111870" formatCode="0.00E+00">
                  <c:v>2.12E-6</c:v>
                </c:pt>
                <c:pt idx="111871" formatCode="0.00E+00">
                  <c:v>2.1900000000000002E-6</c:v>
                </c:pt>
                <c:pt idx="111872" formatCode="0.00E+00">
                  <c:v>2.1600000000000001E-6</c:v>
                </c:pt>
                <c:pt idx="111873" formatCode="0.00E+00">
                  <c:v>2.12E-6</c:v>
                </c:pt>
                <c:pt idx="111874" formatCode="0.00E+00">
                  <c:v>2.03E-6</c:v>
                </c:pt>
                <c:pt idx="111875" formatCode="0.00E+00">
                  <c:v>2.17E-6</c:v>
                </c:pt>
                <c:pt idx="111876" formatCode="0.00E+00">
                  <c:v>2.1500000000000002E-6</c:v>
                </c:pt>
                <c:pt idx="111877" formatCode="0.00E+00">
                  <c:v>2.08E-6</c:v>
                </c:pt>
                <c:pt idx="111878" formatCode="0.00E+00">
                  <c:v>2.2199999999999999E-6</c:v>
                </c:pt>
                <c:pt idx="111879" formatCode="0.00E+00">
                  <c:v>2.1399999999999998E-6</c:v>
                </c:pt>
                <c:pt idx="111880" formatCode="0.00E+00">
                  <c:v>2.0700000000000001E-6</c:v>
                </c:pt>
                <c:pt idx="111881" formatCode="0.00E+00">
                  <c:v>2.0700000000000001E-6</c:v>
                </c:pt>
                <c:pt idx="111882" formatCode="0.00E+00">
                  <c:v>2.08E-6</c:v>
                </c:pt>
                <c:pt idx="111883" formatCode="0.00E+00">
                  <c:v>2.17E-6</c:v>
                </c:pt>
                <c:pt idx="111884" formatCode="0.00E+00">
                  <c:v>2.0600000000000002E-6</c:v>
                </c:pt>
                <c:pt idx="111885" formatCode="0.00E+00">
                  <c:v>2.0200000000000001E-6</c:v>
                </c:pt>
                <c:pt idx="111886" formatCode="0.00E+00">
                  <c:v>2.0099999999999998E-6</c:v>
                </c:pt>
                <c:pt idx="111887" formatCode="0.00E+00">
                  <c:v>2.04E-6</c:v>
                </c:pt>
                <c:pt idx="111888" formatCode="0.00E+00">
                  <c:v>2.08E-6</c:v>
                </c:pt>
                <c:pt idx="111889" formatCode="0.00E+00">
                  <c:v>1.9E-6</c:v>
                </c:pt>
                <c:pt idx="111890" formatCode="0.00E+00">
                  <c:v>2.0200000000000001E-6</c:v>
                </c:pt>
                <c:pt idx="111891" formatCode="0.00E+00">
                  <c:v>2.1600000000000001E-6</c:v>
                </c:pt>
                <c:pt idx="111892" formatCode="0.00E+00">
                  <c:v>2.03E-6</c:v>
                </c:pt>
                <c:pt idx="111893" formatCode="0.00E+00">
                  <c:v>1.9599999999999999E-6</c:v>
                </c:pt>
                <c:pt idx="111894" formatCode="0.00E+00">
                  <c:v>1.9999999999999999E-6</c:v>
                </c:pt>
                <c:pt idx="111895" formatCode="0.00E+00">
                  <c:v>2.0700000000000001E-6</c:v>
                </c:pt>
                <c:pt idx="111896" formatCode="0.00E+00">
                  <c:v>2.1100000000000001E-6</c:v>
                </c:pt>
                <c:pt idx="111897" formatCode="0.00E+00">
                  <c:v>2.3E-6</c:v>
                </c:pt>
                <c:pt idx="111898" formatCode="0.00E+00">
                  <c:v>2.3E-6</c:v>
                </c:pt>
                <c:pt idx="111899" formatCode="0.00E+00">
                  <c:v>2.1399999999999998E-6</c:v>
                </c:pt>
                <c:pt idx="111900" formatCode="0.00E+00">
                  <c:v>2.1299999999999999E-6</c:v>
                </c:pt>
                <c:pt idx="111901" formatCode="0.00E+00">
                  <c:v>2.0999999999999998E-6</c:v>
                </c:pt>
                <c:pt idx="111902" formatCode="0.00E+00">
                  <c:v>2.08E-6</c:v>
                </c:pt>
                <c:pt idx="111903" formatCode="0.00E+00">
                  <c:v>2.0999999999999998E-6</c:v>
                </c:pt>
                <c:pt idx="111904" formatCode="0.00E+00">
                  <c:v>2.03E-6</c:v>
                </c:pt>
                <c:pt idx="111905" formatCode="0.00E+00">
                  <c:v>1.9800000000000001E-6</c:v>
                </c:pt>
                <c:pt idx="111906" formatCode="0.00E+00">
                  <c:v>2.0600000000000002E-6</c:v>
                </c:pt>
                <c:pt idx="111907" formatCode="0.00E+00">
                  <c:v>2.1500000000000002E-6</c:v>
                </c:pt>
                <c:pt idx="111908" formatCode="0.00E+00">
                  <c:v>1.9199999999999998E-6</c:v>
                </c:pt>
                <c:pt idx="111909" formatCode="0.00E+00">
                  <c:v>1.9199999999999998E-6</c:v>
                </c:pt>
                <c:pt idx="111910" formatCode="0.00E+00">
                  <c:v>1.9400000000000001E-6</c:v>
                </c:pt>
                <c:pt idx="111911" formatCode="0.00E+00">
                  <c:v>1.9199999999999998E-6</c:v>
                </c:pt>
                <c:pt idx="111912" formatCode="0.00E+00">
                  <c:v>2.08E-6</c:v>
                </c:pt>
                <c:pt idx="111913" formatCode="0.00E+00">
                  <c:v>1.99E-6</c:v>
                </c:pt>
                <c:pt idx="111914" formatCode="0.00E+00">
                  <c:v>2.1399999999999998E-6</c:v>
                </c:pt>
                <c:pt idx="111915" formatCode="0.00E+00">
                  <c:v>2.0700000000000001E-6</c:v>
                </c:pt>
                <c:pt idx="111916" formatCode="0.00E+00">
                  <c:v>2.08E-6</c:v>
                </c:pt>
                <c:pt idx="111917" formatCode="0.00E+00">
                  <c:v>2.1299999999999999E-6</c:v>
                </c:pt>
                <c:pt idx="111918" formatCode="0.00E+00">
                  <c:v>1.9700000000000002E-6</c:v>
                </c:pt>
                <c:pt idx="111919" formatCode="0.00E+00">
                  <c:v>2.0200000000000001E-6</c:v>
                </c:pt>
                <c:pt idx="111920" formatCode="0.00E+00">
                  <c:v>1.9800000000000001E-6</c:v>
                </c:pt>
                <c:pt idx="111921" formatCode="0.00E+00">
                  <c:v>2.0099999999999998E-6</c:v>
                </c:pt>
                <c:pt idx="111922" formatCode="0.00E+00">
                  <c:v>2.1500000000000002E-6</c:v>
                </c:pt>
                <c:pt idx="111923" formatCode="0.00E+00">
                  <c:v>2.08E-6</c:v>
                </c:pt>
                <c:pt idx="111924" formatCode="0.00E+00">
                  <c:v>2.0700000000000001E-6</c:v>
                </c:pt>
                <c:pt idx="111925" formatCode="0.00E+00">
                  <c:v>2.12E-6</c:v>
                </c:pt>
                <c:pt idx="111926" formatCode="0.00E+00">
                  <c:v>1.9700000000000002E-6</c:v>
                </c:pt>
                <c:pt idx="111927" formatCode="0.00E+00">
                  <c:v>2.0700000000000001E-6</c:v>
                </c:pt>
                <c:pt idx="111928" formatCode="0.00E+00">
                  <c:v>2.1299999999999999E-6</c:v>
                </c:pt>
                <c:pt idx="111929" formatCode="0.00E+00">
                  <c:v>2.0899999999999999E-6</c:v>
                </c:pt>
                <c:pt idx="111930" formatCode="0.00E+00">
                  <c:v>2.1299999999999999E-6</c:v>
                </c:pt>
                <c:pt idx="111931" formatCode="0.00E+00">
                  <c:v>2.0200000000000001E-6</c:v>
                </c:pt>
                <c:pt idx="111932" formatCode="0.00E+00">
                  <c:v>2.17E-6</c:v>
                </c:pt>
                <c:pt idx="111933" formatCode="0.00E+00">
                  <c:v>2.0700000000000001E-6</c:v>
                </c:pt>
                <c:pt idx="111934" formatCode="0.00E+00">
                  <c:v>2.08E-6</c:v>
                </c:pt>
                <c:pt idx="111935" formatCode="0.00E+00">
                  <c:v>2.12E-6</c:v>
                </c:pt>
                <c:pt idx="111936" formatCode="0.00E+00">
                  <c:v>1.9199999999999998E-6</c:v>
                </c:pt>
                <c:pt idx="111937" formatCode="0.00E+00">
                  <c:v>2.12E-6</c:v>
                </c:pt>
                <c:pt idx="111938" formatCode="0.00E+00">
                  <c:v>2.1399999999999998E-6</c:v>
                </c:pt>
                <c:pt idx="111939" formatCode="0.00E+00">
                  <c:v>1.9099999999999999E-6</c:v>
                </c:pt>
                <c:pt idx="111940" formatCode="0.00E+00">
                  <c:v>2.03E-6</c:v>
                </c:pt>
                <c:pt idx="111941" formatCode="0.00E+00">
                  <c:v>2.1600000000000001E-6</c:v>
                </c:pt>
                <c:pt idx="111942" formatCode="0.00E+00">
                  <c:v>2.0600000000000002E-6</c:v>
                </c:pt>
                <c:pt idx="111943" formatCode="0.00E+00">
                  <c:v>2.1799999999999999E-6</c:v>
                </c:pt>
                <c:pt idx="111944" formatCode="0.00E+00">
                  <c:v>2.17E-6</c:v>
                </c:pt>
                <c:pt idx="111945" formatCode="0.00E+00">
                  <c:v>1.9599999999999999E-6</c:v>
                </c:pt>
                <c:pt idx="111946" formatCode="0.00E+00">
                  <c:v>1.9E-6</c:v>
                </c:pt>
                <c:pt idx="111947" formatCode="0.00E+00">
                  <c:v>1.88E-6</c:v>
                </c:pt>
                <c:pt idx="111948" formatCode="0.00E+00">
                  <c:v>1.95E-6</c:v>
                </c:pt>
                <c:pt idx="111949" formatCode="0.00E+00">
                  <c:v>1.99E-6</c:v>
                </c:pt>
                <c:pt idx="111950" formatCode="0.00E+00">
                  <c:v>2.0099999999999998E-6</c:v>
                </c:pt>
                <c:pt idx="111951" formatCode="0.00E+00">
                  <c:v>2.04E-6</c:v>
                </c:pt>
                <c:pt idx="111952" formatCode="0.00E+00">
                  <c:v>1.9599999999999999E-6</c:v>
                </c:pt>
                <c:pt idx="111953" formatCode="0.00E+00">
                  <c:v>1.99E-6</c:v>
                </c:pt>
                <c:pt idx="111954" formatCode="0.00E+00">
                  <c:v>2.0200000000000001E-6</c:v>
                </c:pt>
                <c:pt idx="111955" formatCode="0.00E+00">
                  <c:v>2.0700000000000001E-6</c:v>
                </c:pt>
                <c:pt idx="111956" formatCode="0.00E+00">
                  <c:v>2.0200000000000001E-6</c:v>
                </c:pt>
                <c:pt idx="111957" formatCode="0.00E+00">
                  <c:v>2.0899999999999999E-6</c:v>
                </c:pt>
                <c:pt idx="111958" formatCode="0.00E+00">
                  <c:v>2.1100000000000001E-6</c:v>
                </c:pt>
                <c:pt idx="111959" formatCode="0.00E+00">
                  <c:v>1.9599999999999999E-6</c:v>
                </c:pt>
                <c:pt idx="111960" formatCode="0.00E+00">
                  <c:v>1.95E-6</c:v>
                </c:pt>
                <c:pt idx="111961" formatCode="0.00E+00">
                  <c:v>1.86E-6</c:v>
                </c:pt>
                <c:pt idx="111962" formatCode="0.00E+00">
                  <c:v>1.9800000000000001E-6</c:v>
                </c:pt>
                <c:pt idx="111963" formatCode="0.00E+00">
                  <c:v>2.0999999999999998E-6</c:v>
                </c:pt>
                <c:pt idx="111964" formatCode="0.00E+00">
                  <c:v>1.9E-6</c:v>
                </c:pt>
                <c:pt idx="111965" formatCode="0.00E+00">
                  <c:v>1.9E-6</c:v>
                </c:pt>
                <c:pt idx="111966" formatCode="0.00E+00">
                  <c:v>1.8899999999999999E-6</c:v>
                </c:pt>
                <c:pt idx="111967" formatCode="0.00E+00">
                  <c:v>1.9099999999999999E-6</c:v>
                </c:pt>
                <c:pt idx="111968" formatCode="0.00E+00">
                  <c:v>2.04E-6</c:v>
                </c:pt>
                <c:pt idx="111969" formatCode="0.00E+00">
                  <c:v>1.8500000000000001E-6</c:v>
                </c:pt>
                <c:pt idx="111970" formatCode="0.00E+00">
                  <c:v>1.9199999999999998E-6</c:v>
                </c:pt>
                <c:pt idx="111971" formatCode="0.00E+00">
                  <c:v>1.99E-6</c:v>
                </c:pt>
                <c:pt idx="111972" formatCode="0.00E+00">
                  <c:v>2.03E-6</c:v>
                </c:pt>
                <c:pt idx="111973" formatCode="0.00E+00">
                  <c:v>2.1100000000000001E-6</c:v>
                </c:pt>
                <c:pt idx="111974" formatCode="0.00E+00">
                  <c:v>1.77E-6</c:v>
                </c:pt>
                <c:pt idx="111975" formatCode="0.00E+00">
                  <c:v>1.9199999999999998E-6</c:v>
                </c:pt>
                <c:pt idx="111976" formatCode="0.00E+00">
                  <c:v>1.99E-6</c:v>
                </c:pt>
                <c:pt idx="111977" formatCode="0.00E+00">
                  <c:v>1.8199999999999999E-6</c:v>
                </c:pt>
                <c:pt idx="111978" formatCode="0.00E+00">
                  <c:v>1.9999999999999999E-6</c:v>
                </c:pt>
                <c:pt idx="111979" formatCode="0.00E+00">
                  <c:v>1.8700000000000001E-6</c:v>
                </c:pt>
                <c:pt idx="111980" formatCode="0.00E+00">
                  <c:v>1.79E-6</c:v>
                </c:pt>
                <c:pt idx="111981" formatCode="0.00E+00">
                  <c:v>1.9599999999999999E-6</c:v>
                </c:pt>
                <c:pt idx="111982" formatCode="0.00E+00">
                  <c:v>1.9300000000000002E-6</c:v>
                </c:pt>
                <c:pt idx="111983" formatCode="0.00E+00">
                  <c:v>1.99E-6</c:v>
                </c:pt>
                <c:pt idx="111984" formatCode="0.00E+00">
                  <c:v>1.9400000000000001E-6</c:v>
                </c:pt>
                <c:pt idx="111985" formatCode="0.00E+00">
                  <c:v>1.9800000000000001E-6</c:v>
                </c:pt>
                <c:pt idx="111986" formatCode="0.00E+00">
                  <c:v>2.04E-6</c:v>
                </c:pt>
                <c:pt idx="111987" formatCode="0.00E+00">
                  <c:v>1.9300000000000002E-6</c:v>
                </c:pt>
                <c:pt idx="111988" formatCode="0.00E+00">
                  <c:v>1.95E-6</c:v>
                </c:pt>
                <c:pt idx="111989" formatCode="0.00E+00">
                  <c:v>1.99E-6</c:v>
                </c:pt>
                <c:pt idx="111990" formatCode="0.00E+00">
                  <c:v>2.0899999999999999E-6</c:v>
                </c:pt>
                <c:pt idx="111991" formatCode="0.00E+00">
                  <c:v>2.0099999999999998E-6</c:v>
                </c:pt>
                <c:pt idx="111992" formatCode="0.00E+00">
                  <c:v>2.1100000000000001E-6</c:v>
                </c:pt>
                <c:pt idx="111993" formatCode="0.00E+00">
                  <c:v>1.9400000000000001E-6</c:v>
                </c:pt>
                <c:pt idx="111994" formatCode="0.00E+00">
                  <c:v>1.8500000000000001E-6</c:v>
                </c:pt>
                <c:pt idx="111995" formatCode="0.00E+00">
                  <c:v>1.9700000000000002E-6</c:v>
                </c:pt>
                <c:pt idx="111996" formatCode="0.00E+00">
                  <c:v>1.7799999999999999E-6</c:v>
                </c:pt>
                <c:pt idx="111997" formatCode="0.00E+00">
                  <c:v>1.9800000000000001E-6</c:v>
                </c:pt>
                <c:pt idx="111998" formatCode="0.00E+00">
                  <c:v>2.03E-6</c:v>
                </c:pt>
                <c:pt idx="111999" formatCode="0.00E+00">
                  <c:v>1.9599999999999999E-6</c:v>
                </c:pt>
                <c:pt idx="112000" formatCode="0.00E+00">
                  <c:v>2.08E-6</c:v>
                </c:pt>
                <c:pt idx="112001" formatCode="0.00E+00">
                  <c:v>1.9E-6</c:v>
                </c:pt>
                <c:pt idx="112002" formatCode="0.00E+00">
                  <c:v>1.8199999999999999E-6</c:v>
                </c:pt>
                <c:pt idx="112003" formatCode="0.00E+00">
                  <c:v>1.9999999999999999E-6</c:v>
                </c:pt>
                <c:pt idx="112004" formatCode="0.00E+00">
                  <c:v>1.9099999999999999E-6</c:v>
                </c:pt>
                <c:pt idx="112005" formatCode="0.00E+00">
                  <c:v>1.86E-6</c:v>
                </c:pt>
                <c:pt idx="112006" formatCode="0.00E+00">
                  <c:v>1.8500000000000001E-6</c:v>
                </c:pt>
                <c:pt idx="112007" formatCode="0.00E+00">
                  <c:v>2.0099999999999998E-6</c:v>
                </c:pt>
                <c:pt idx="112008" formatCode="0.00E+00">
                  <c:v>1.9700000000000002E-6</c:v>
                </c:pt>
                <c:pt idx="112009" formatCode="0.00E+00">
                  <c:v>1.81E-6</c:v>
                </c:pt>
                <c:pt idx="112010" formatCode="0.00E+00">
                  <c:v>1.99E-6</c:v>
                </c:pt>
                <c:pt idx="112011" formatCode="0.00E+00">
                  <c:v>1.95E-6</c:v>
                </c:pt>
                <c:pt idx="112012" formatCode="0.00E+00">
                  <c:v>1.9E-6</c:v>
                </c:pt>
                <c:pt idx="112013" formatCode="0.00E+00">
                  <c:v>2.1100000000000001E-6</c:v>
                </c:pt>
                <c:pt idx="112014" formatCode="0.00E+00">
                  <c:v>1.9999999999999999E-6</c:v>
                </c:pt>
                <c:pt idx="112015" formatCode="0.00E+00">
                  <c:v>1.8700000000000001E-6</c:v>
                </c:pt>
                <c:pt idx="112016" formatCode="0.00E+00">
                  <c:v>2.0099999999999998E-6</c:v>
                </c:pt>
                <c:pt idx="112017" formatCode="0.00E+00">
                  <c:v>1.9300000000000002E-6</c:v>
                </c:pt>
                <c:pt idx="112018" formatCode="0.00E+00">
                  <c:v>1.9800000000000001E-6</c:v>
                </c:pt>
                <c:pt idx="112019" formatCode="0.00E+00">
                  <c:v>2.0200000000000001E-6</c:v>
                </c:pt>
                <c:pt idx="112020" formatCode="0.00E+00">
                  <c:v>1.8300000000000001E-6</c:v>
                </c:pt>
                <c:pt idx="112021" formatCode="0.00E+00">
                  <c:v>1.9199999999999998E-6</c:v>
                </c:pt>
                <c:pt idx="112022" formatCode="0.00E+00">
                  <c:v>2.0200000000000001E-6</c:v>
                </c:pt>
                <c:pt idx="112023" formatCode="0.00E+00">
                  <c:v>1.8700000000000001E-6</c:v>
                </c:pt>
                <c:pt idx="112024" formatCode="0.00E+00">
                  <c:v>1.7999999999999999E-6</c:v>
                </c:pt>
                <c:pt idx="112025" formatCode="0.00E+00">
                  <c:v>1.9599999999999999E-6</c:v>
                </c:pt>
                <c:pt idx="112026" formatCode="0.00E+00">
                  <c:v>2.0600000000000002E-6</c:v>
                </c:pt>
                <c:pt idx="112027" formatCode="0.00E+00">
                  <c:v>1.88E-6</c:v>
                </c:pt>
                <c:pt idx="112028" formatCode="0.00E+00">
                  <c:v>1.95E-6</c:v>
                </c:pt>
                <c:pt idx="112029" formatCode="0.00E+00">
                  <c:v>1.9700000000000002E-6</c:v>
                </c:pt>
                <c:pt idx="112030" formatCode="0.00E+00">
                  <c:v>1.9700000000000002E-6</c:v>
                </c:pt>
                <c:pt idx="112031" formatCode="0.00E+00">
                  <c:v>1.8199999999999999E-6</c:v>
                </c:pt>
                <c:pt idx="112032" formatCode="0.00E+00">
                  <c:v>1.8700000000000001E-6</c:v>
                </c:pt>
                <c:pt idx="112033" formatCode="0.00E+00">
                  <c:v>1.9700000000000002E-6</c:v>
                </c:pt>
                <c:pt idx="112034" formatCode="0.00E+00">
                  <c:v>1.79E-6</c:v>
                </c:pt>
                <c:pt idx="112035" formatCode="0.00E+00">
                  <c:v>1.9099999999999999E-6</c:v>
                </c:pt>
                <c:pt idx="112036" formatCode="0.00E+00">
                  <c:v>1.8899999999999999E-6</c:v>
                </c:pt>
                <c:pt idx="112037" formatCode="0.00E+00">
                  <c:v>1.9099999999999999E-6</c:v>
                </c:pt>
                <c:pt idx="112038" formatCode="0.00E+00">
                  <c:v>1.8199999999999999E-6</c:v>
                </c:pt>
                <c:pt idx="112039" formatCode="0.00E+00">
                  <c:v>1.7999999999999999E-6</c:v>
                </c:pt>
                <c:pt idx="112040" formatCode="0.00E+00">
                  <c:v>1.9700000000000002E-6</c:v>
                </c:pt>
                <c:pt idx="112041" formatCode="0.00E+00">
                  <c:v>1.8500000000000001E-6</c:v>
                </c:pt>
                <c:pt idx="112042" formatCode="0.00E+00">
                  <c:v>1.9E-6</c:v>
                </c:pt>
                <c:pt idx="112043" formatCode="0.00E+00">
                  <c:v>1.8700000000000001E-6</c:v>
                </c:pt>
                <c:pt idx="112044" formatCode="0.00E+00">
                  <c:v>1.8199999999999999E-6</c:v>
                </c:pt>
                <c:pt idx="112045" formatCode="0.00E+00">
                  <c:v>2.0099999999999998E-6</c:v>
                </c:pt>
                <c:pt idx="112046" formatCode="0.00E+00">
                  <c:v>1.8700000000000001E-6</c:v>
                </c:pt>
                <c:pt idx="112047" formatCode="0.00E+00">
                  <c:v>1.7600000000000001E-6</c:v>
                </c:pt>
                <c:pt idx="112048" formatCode="0.00E+00">
                  <c:v>1.9400000000000001E-6</c:v>
                </c:pt>
                <c:pt idx="112049" formatCode="0.00E+00">
                  <c:v>1.84E-6</c:v>
                </c:pt>
                <c:pt idx="112050" formatCode="0.00E+00">
                  <c:v>1.9E-6</c:v>
                </c:pt>
                <c:pt idx="112051" formatCode="0.00E+00">
                  <c:v>1.9700000000000002E-6</c:v>
                </c:pt>
                <c:pt idx="112052" formatCode="0.00E+00">
                  <c:v>1.8700000000000001E-6</c:v>
                </c:pt>
                <c:pt idx="112053" formatCode="0.00E+00">
                  <c:v>1.9400000000000001E-6</c:v>
                </c:pt>
                <c:pt idx="112054" formatCode="0.00E+00">
                  <c:v>1.9099999999999999E-6</c:v>
                </c:pt>
                <c:pt idx="112055" formatCode="0.00E+00">
                  <c:v>1.86E-6</c:v>
                </c:pt>
                <c:pt idx="112056" formatCode="0.00E+00">
                  <c:v>1.9099999999999999E-6</c:v>
                </c:pt>
                <c:pt idx="112057" formatCode="0.00E+00">
                  <c:v>1.84E-6</c:v>
                </c:pt>
                <c:pt idx="112058" formatCode="0.00E+00">
                  <c:v>1.7799999999999999E-6</c:v>
                </c:pt>
                <c:pt idx="112059" formatCode="0.00E+00">
                  <c:v>1.9E-6</c:v>
                </c:pt>
                <c:pt idx="112060" formatCode="0.00E+00">
                  <c:v>1.8899999999999999E-6</c:v>
                </c:pt>
                <c:pt idx="112061" formatCode="0.00E+00">
                  <c:v>1.84E-6</c:v>
                </c:pt>
                <c:pt idx="112062" formatCode="0.00E+00">
                  <c:v>1.81E-6</c:v>
                </c:pt>
                <c:pt idx="112063" formatCode="0.00E+00">
                  <c:v>1.88E-6</c:v>
                </c:pt>
                <c:pt idx="112064" formatCode="0.00E+00">
                  <c:v>1.9300000000000002E-6</c:v>
                </c:pt>
                <c:pt idx="112065" formatCode="0.00E+00">
                  <c:v>1.9700000000000002E-6</c:v>
                </c:pt>
                <c:pt idx="112066" formatCode="0.00E+00">
                  <c:v>1.9199999999999998E-6</c:v>
                </c:pt>
                <c:pt idx="112067" formatCode="0.00E+00">
                  <c:v>1.81E-6</c:v>
                </c:pt>
                <c:pt idx="112068" formatCode="0.00E+00">
                  <c:v>1.9599999999999999E-6</c:v>
                </c:pt>
                <c:pt idx="112069" formatCode="0.00E+00">
                  <c:v>1.9199999999999998E-6</c:v>
                </c:pt>
                <c:pt idx="112070" formatCode="0.00E+00">
                  <c:v>1.73E-6</c:v>
                </c:pt>
                <c:pt idx="112071" formatCode="0.00E+00">
                  <c:v>1.8300000000000001E-6</c:v>
                </c:pt>
                <c:pt idx="112072" formatCode="0.00E+00">
                  <c:v>1.7999999999999999E-6</c:v>
                </c:pt>
                <c:pt idx="112073" formatCode="0.00E+00">
                  <c:v>1.7600000000000001E-6</c:v>
                </c:pt>
                <c:pt idx="112074" formatCode="0.00E+00">
                  <c:v>1.88E-6</c:v>
                </c:pt>
                <c:pt idx="112075" formatCode="0.00E+00">
                  <c:v>1.7799999999999999E-6</c:v>
                </c:pt>
                <c:pt idx="112076" formatCode="0.00E+00">
                  <c:v>1.84E-6</c:v>
                </c:pt>
                <c:pt idx="112077" formatCode="0.00E+00">
                  <c:v>1.8700000000000001E-6</c:v>
                </c:pt>
                <c:pt idx="112078" formatCode="0.00E+00">
                  <c:v>1.7E-6</c:v>
                </c:pt>
                <c:pt idx="112079" formatCode="0.00E+00">
                  <c:v>1.81E-6</c:v>
                </c:pt>
                <c:pt idx="112080" formatCode="0.00E+00">
                  <c:v>1.9700000000000002E-6</c:v>
                </c:pt>
                <c:pt idx="112081" formatCode="0.00E+00">
                  <c:v>1.9099999999999999E-6</c:v>
                </c:pt>
                <c:pt idx="112082" formatCode="0.00E+00">
                  <c:v>1.9700000000000002E-6</c:v>
                </c:pt>
                <c:pt idx="112083" formatCode="0.00E+00">
                  <c:v>1.86E-6</c:v>
                </c:pt>
                <c:pt idx="112084" formatCode="0.00E+00">
                  <c:v>1.86E-6</c:v>
                </c:pt>
                <c:pt idx="112085" formatCode="0.00E+00">
                  <c:v>1.9300000000000002E-6</c:v>
                </c:pt>
                <c:pt idx="112086" formatCode="0.00E+00">
                  <c:v>1.81E-6</c:v>
                </c:pt>
                <c:pt idx="112087" formatCode="0.00E+00">
                  <c:v>1.9099999999999999E-6</c:v>
                </c:pt>
                <c:pt idx="112088" formatCode="0.00E+00">
                  <c:v>1.8700000000000001E-6</c:v>
                </c:pt>
                <c:pt idx="112089" formatCode="0.00E+00">
                  <c:v>1.7099999999999999E-6</c:v>
                </c:pt>
                <c:pt idx="112090" formatCode="0.00E+00">
                  <c:v>1.81E-6</c:v>
                </c:pt>
                <c:pt idx="112091" formatCode="0.00E+00">
                  <c:v>1.81E-6</c:v>
                </c:pt>
                <c:pt idx="112092" formatCode="0.00E+00">
                  <c:v>1.7400000000000001E-6</c:v>
                </c:pt>
                <c:pt idx="112093" formatCode="0.00E+00">
                  <c:v>1.73E-6</c:v>
                </c:pt>
                <c:pt idx="112094" formatCode="0.00E+00">
                  <c:v>1.73E-6</c:v>
                </c:pt>
                <c:pt idx="112095" formatCode="0.00E+00">
                  <c:v>1.72E-6</c:v>
                </c:pt>
                <c:pt idx="112096" formatCode="0.00E+00">
                  <c:v>1.8199999999999999E-6</c:v>
                </c:pt>
                <c:pt idx="112097" formatCode="0.00E+00">
                  <c:v>1.8500000000000001E-6</c:v>
                </c:pt>
                <c:pt idx="112098" formatCode="0.00E+00">
                  <c:v>1.72E-6</c:v>
                </c:pt>
                <c:pt idx="112099" formatCode="0.00E+00">
                  <c:v>1.8500000000000001E-6</c:v>
                </c:pt>
                <c:pt idx="112100" formatCode="0.00E+00">
                  <c:v>1.8500000000000001E-6</c:v>
                </c:pt>
                <c:pt idx="112101" formatCode="0.00E+00">
                  <c:v>1.79E-6</c:v>
                </c:pt>
                <c:pt idx="112102" formatCode="0.00E+00">
                  <c:v>1.8899999999999999E-6</c:v>
                </c:pt>
                <c:pt idx="112103" formatCode="0.00E+00">
                  <c:v>1.9E-6</c:v>
                </c:pt>
                <c:pt idx="112104" formatCode="0.00E+00">
                  <c:v>1.81E-6</c:v>
                </c:pt>
                <c:pt idx="112105" formatCode="0.00E+00">
                  <c:v>1.73E-6</c:v>
                </c:pt>
                <c:pt idx="112106" formatCode="0.00E+00">
                  <c:v>1.9199999999999998E-6</c:v>
                </c:pt>
                <c:pt idx="112107" formatCode="0.00E+00">
                  <c:v>1.73E-6</c:v>
                </c:pt>
                <c:pt idx="112108" formatCode="0.00E+00">
                  <c:v>1.75E-6</c:v>
                </c:pt>
                <c:pt idx="112109" formatCode="0.00E+00">
                  <c:v>1.9999999999999999E-6</c:v>
                </c:pt>
                <c:pt idx="112110" formatCode="0.00E+00">
                  <c:v>1.7999999999999999E-6</c:v>
                </c:pt>
                <c:pt idx="112111" formatCode="0.00E+00">
                  <c:v>1.88E-6</c:v>
                </c:pt>
                <c:pt idx="112112" formatCode="0.00E+00">
                  <c:v>1.88E-6</c:v>
                </c:pt>
                <c:pt idx="112113" formatCode="0.00E+00">
                  <c:v>1.8300000000000001E-6</c:v>
                </c:pt>
                <c:pt idx="112114" formatCode="0.00E+00">
                  <c:v>1.86E-6</c:v>
                </c:pt>
                <c:pt idx="112115" formatCode="0.00E+00">
                  <c:v>1.8199999999999999E-6</c:v>
                </c:pt>
                <c:pt idx="112116" formatCode="0.00E+00">
                  <c:v>1.84E-6</c:v>
                </c:pt>
                <c:pt idx="112117" formatCode="0.00E+00">
                  <c:v>1.8700000000000001E-6</c:v>
                </c:pt>
                <c:pt idx="112118" formatCode="0.00E+00">
                  <c:v>1.9199999999999998E-6</c:v>
                </c:pt>
                <c:pt idx="112119" formatCode="0.00E+00">
                  <c:v>1.7600000000000001E-6</c:v>
                </c:pt>
                <c:pt idx="112120" formatCode="0.00E+00">
                  <c:v>1.77E-6</c:v>
                </c:pt>
                <c:pt idx="112121" formatCode="0.00E+00">
                  <c:v>1.8300000000000001E-6</c:v>
                </c:pt>
                <c:pt idx="112122" formatCode="0.00E+00">
                  <c:v>1.79E-6</c:v>
                </c:pt>
                <c:pt idx="112123" formatCode="0.00E+00">
                  <c:v>1.88E-6</c:v>
                </c:pt>
                <c:pt idx="112124" formatCode="0.00E+00">
                  <c:v>1.81E-6</c:v>
                </c:pt>
                <c:pt idx="112125" formatCode="0.00E+00">
                  <c:v>1.8700000000000001E-6</c:v>
                </c:pt>
                <c:pt idx="112126" formatCode="0.00E+00">
                  <c:v>1.9199999999999998E-6</c:v>
                </c:pt>
                <c:pt idx="112127" formatCode="0.00E+00">
                  <c:v>1.81E-6</c:v>
                </c:pt>
                <c:pt idx="112128" formatCode="0.00E+00">
                  <c:v>1.7999999999999999E-6</c:v>
                </c:pt>
                <c:pt idx="112129" formatCode="0.00E+00">
                  <c:v>1.64E-6</c:v>
                </c:pt>
                <c:pt idx="112130" formatCode="0.00E+00">
                  <c:v>1.68E-6</c:v>
                </c:pt>
                <c:pt idx="112131" formatCode="0.00E+00">
                  <c:v>1.88E-6</c:v>
                </c:pt>
                <c:pt idx="112132" formatCode="0.00E+00">
                  <c:v>1.9E-6</c:v>
                </c:pt>
                <c:pt idx="112133" formatCode="0.00E+00">
                  <c:v>1.9E-6</c:v>
                </c:pt>
                <c:pt idx="112134" formatCode="0.00E+00">
                  <c:v>1.99E-6</c:v>
                </c:pt>
                <c:pt idx="112135" formatCode="0.00E+00">
                  <c:v>1.77E-6</c:v>
                </c:pt>
                <c:pt idx="112136" formatCode="0.00E+00">
                  <c:v>1.6700000000000001E-6</c:v>
                </c:pt>
                <c:pt idx="112137" formatCode="0.00E+00">
                  <c:v>1.88E-6</c:v>
                </c:pt>
                <c:pt idx="112138" formatCode="0.00E+00">
                  <c:v>1.79E-6</c:v>
                </c:pt>
                <c:pt idx="112139" formatCode="0.00E+00">
                  <c:v>1.8500000000000001E-6</c:v>
                </c:pt>
                <c:pt idx="112140" formatCode="0.00E+00">
                  <c:v>1.79E-6</c:v>
                </c:pt>
                <c:pt idx="112141" formatCode="0.00E+00">
                  <c:v>1.6500000000000001E-6</c:v>
                </c:pt>
                <c:pt idx="112142" formatCode="0.00E+00">
                  <c:v>1.7999999999999999E-6</c:v>
                </c:pt>
                <c:pt idx="112143" formatCode="0.00E+00">
                  <c:v>1.75E-6</c:v>
                </c:pt>
                <c:pt idx="112144" formatCode="0.00E+00">
                  <c:v>1.73E-6</c:v>
                </c:pt>
                <c:pt idx="112145" formatCode="0.00E+00">
                  <c:v>1.79E-6</c:v>
                </c:pt>
                <c:pt idx="112146" formatCode="0.00E+00">
                  <c:v>1.79E-6</c:v>
                </c:pt>
                <c:pt idx="112147" formatCode="0.00E+00">
                  <c:v>1.8300000000000001E-6</c:v>
                </c:pt>
                <c:pt idx="112148" formatCode="0.00E+00">
                  <c:v>1.7E-6</c:v>
                </c:pt>
                <c:pt idx="112149" formatCode="0.00E+00">
                  <c:v>1.6899999999999999E-6</c:v>
                </c:pt>
                <c:pt idx="112150" formatCode="0.00E+00">
                  <c:v>1.8899999999999999E-6</c:v>
                </c:pt>
                <c:pt idx="112151" formatCode="0.00E+00">
                  <c:v>1.8300000000000001E-6</c:v>
                </c:pt>
                <c:pt idx="112152" formatCode="0.00E+00">
                  <c:v>1.7E-6</c:v>
                </c:pt>
                <c:pt idx="112153" formatCode="0.00E+00">
                  <c:v>1.6899999999999999E-6</c:v>
                </c:pt>
                <c:pt idx="112154" formatCode="0.00E+00">
                  <c:v>1.6500000000000001E-6</c:v>
                </c:pt>
                <c:pt idx="112155" formatCode="0.00E+00">
                  <c:v>1.95E-6</c:v>
                </c:pt>
                <c:pt idx="112156" formatCode="0.00E+00">
                  <c:v>1.8700000000000001E-6</c:v>
                </c:pt>
                <c:pt idx="112157" formatCode="0.00E+00">
                  <c:v>1.72E-6</c:v>
                </c:pt>
                <c:pt idx="112158" formatCode="0.00E+00">
                  <c:v>1.79E-6</c:v>
                </c:pt>
                <c:pt idx="112159" formatCode="0.00E+00">
                  <c:v>1.64E-6</c:v>
                </c:pt>
                <c:pt idx="112160" formatCode="0.00E+00">
                  <c:v>1.7999999999999999E-6</c:v>
                </c:pt>
                <c:pt idx="112161" formatCode="0.00E+00">
                  <c:v>1.7799999999999999E-6</c:v>
                </c:pt>
                <c:pt idx="112162" formatCode="0.00E+00">
                  <c:v>1.73E-6</c:v>
                </c:pt>
                <c:pt idx="112163" formatCode="0.00E+00">
                  <c:v>1.7999999999999999E-6</c:v>
                </c:pt>
                <c:pt idx="112164" formatCode="0.00E+00">
                  <c:v>1.5999999999999999E-6</c:v>
                </c:pt>
                <c:pt idx="112165" formatCode="0.00E+00">
                  <c:v>1.6199999999999999E-6</c:v>
                </c:pt>
                <c:pt idx="112166" formatCode="0.00E+00">
                  <c:v>1.72E-6</c:v>
                </c:pt>
                <c:pt idx="112167" formatCode="0.00E+00">
                  <c:v>1.7799999999999999E-6</c:v>
                </c:pt>
                <c:pt idx="112168" formatCode="0.00E+00">
                  <c:v>1.7400000000000001E-6</c:v>
                </c:pt>
                <c:pt idx="112169" formatCode="0.00E+00">
                  <c:v>1.9400000000000001E-6</c:v>
                </c:pt>
                <c:pt idx="112170" formatCode="0.00E+00">
                  <c:v>1.88E-6</c:v>
                </c:pt>
                <c:pt idx="112171" formatCode="0.00E+00">
                  <c:v>1.59E-6</c:v>
                </c:pt>
                <c:pt idx="112172" formatCode="0.00E+00">
                  <c:v>1.7099999999999999E-6</c:v>
                </c:pt>
                <c:pt idx="112173" formatCode="0.00E+00">
                  <c:v>1.72E-6</c:v>
                </c:pt>
                <c:pt idx="112174" formatCode="0.00E+00">
                  <c:v>1.81E-6</c:v>
                </c:pt>
                <c:pt idx="112175" formatCode="0.00E+00">
                  <c:v>1.79E-6</c:v>
                </c:pt>
                <c:pt idx="112176" formatCode="0.00E+00">
                  <c:v>1.73E-6</c:v>
                </c:pt>
                <c:pt idx="112177" formatCode="0.00E+00">
                  <c:v>1.84E-6</c:v>
                </c:pt>
                <c:pt idx="112178" formatCode="0.00E+00">
                  <c:v>1.75E-6</c:v>
                </c:pt>
                <c:pt idx="112179" formatCode="0.00E+00">
                  <c:v>1.79E-6</c:v>
                </c:pt>
                <c:pt idx="112180" formatCode="0.00E+00">
                  <c:v>1.8300000000000001E-6</c:v>
                </c:pt>
                <c:pt idx="112181" formatCode="0.00E+00">
                  <c:v>1.57E-6</c:v>
                </c:pt>
                <c:pt idx="112182" formatCode="0.00E+00">
                  <c:v>1.64E-6</c:v>
                </c:pt>
                <c:pt idx="112183" formatCode="0.00E+00">
                  <c:v>1.77E-6</c:v>
                </c:pt>
                <c:pt idx="112184" formatCode="0.00E+00">
                  <c:v>1.5799999999999999E-6</c:v>
                </c:pt>
                <c:pt idx="112185" formatCode="0.00E+00">
                  <c:v>1.75E-6</c:v>
                </c:pt>
                <c:pt idx="112186" formatCode="0.00E+00">
                  <c:v>1.8700000000000001E-6</c:v>
                </c:pt>
                <c:pt idx="112187" formatCode="0.00E+00">
                  <c:v>1.7E-6</c:v>
                </c:pt>
                <c:pt idx="112188" formatCode="0.00E+00">
                  <c:v>1.7099999999999999E-6</c:v>
                </c:pt>
                <c:pt idx="112189" formatCode="0.00E+00">
                  <c:v>1.6700000000000001E-6</c:v>
                </c:pt>
                <c:pt idx="112190" formatCode="0.00E+00">
                  <c:v>1.72E-6</c:v>
                </c:pt>
                <c:pt idx="112191" formatCode="0.00E+00">
                  <c:v>1.8199999999999999E-6</c:v>
                </c:pt>
                <c:pt idx="112192" formatCode="0.00E+00">
                  <c:v>1.77E-6</c:v>
                </c:pt>
                <c:pt idx="112193" formatCode="0.00E+00">
                  <c:v>1.7400000000000001E-6</c:v>
                </c:pt>
                <c:pt idx="112194" formatCode="0.00E+00">
                  <c:v>1.7099999999999999E-6</c:v>
                </c:pt>
                <c:pt idx="112195" formatCode="0.00E+00">
                  <c:v>1.73E-6</c:v>
                </c:pt>
                <c:pt idx="112196" formatCode="0.00E+00">
                  <c:v>1.7E-6</c:v>
                </c:pt>
                <c:pt idx="112197" formatCode="0.00E+00">
                  <c:v>1.66E-6</c:v>
                </c:pt>
                <c:pt idx="112198" formatCode="0.00E+00">
                  <c:v>1.72E-6</c:v>
                </c:pt>
                <c:pt idx="112199" formatCode="0.00E+00">
                  <c:v>1.79E-6</c:v>
                </c:pt>
                <c:pt idx="112200" formatCode="0.00E+00">
                  <c:v>1.7099999999999999E-6</c:v>
                </c:pt>
                <c:pt idx="112201" formatCode="0.00E+00">
                  <c:v>1.72E-6</c:v>
                </c:pt>
                <c:pt idx="112202" formatCode="0.00E+00">
                  <c:v>1.79E-6</c:v>
                </c:pt>
                <c:pt idx="112203" formatCode="0.00E+00">
                  <c:v>1.66E-6</c:v>
                </c:pt>
                <c:pt idx="112204" formatCode="0.00E+00">
                  <c:v>1.6899999999999999E-6</c:v>
                </c:pt>
                <c:pt idx="112205" formatCode="0.00E+00">
                  <c:v>1.7E-6</c:v>
                </c:pt>
                <c:pt idx="112206" formatCode="0.00E+00">
                  <c:v>1.7999999999999999E-6</c:v>
                </c:pt>
                <c:pt idx="112207" formatCode="0.00E+00">
                  <c:v>1.7600000000000001E-6</c:v>
                </c:pt>
                <c:pt idx="112208" formatCode="0.00E+00">
                  <c:v>1.7099999999999999E-6</c:v>
                </c:pt>
                <c:pt idx="112209" formatCode="0.00E+00">
                  <c:v>1.75E-6</c:v>
                </c:pt>
                <c:pt idx="112210" formatCode="0.00E+00">
                  <c:v>1.5200000000000001E-6</c:v>
                </c:pt>
                <c:pt idx="112211" formatCode="0.00E+00">
                  <c:v>1.5799999999999999E-6</c:v>
                </c:pt>
                <c:pt idx="112212" formatCode="0.00E+00">
                  <c:v>1.73E-6</c:v>
                </c:pt>
                <c:pt idx="112213" formatCode="0.00E+00">
                  <c:v>1.77E-6</c:v>
                </c:pt>
                <c:pt idx="112214" formatCode="0.00E+00">
                  <c:v>1.8300000000000001E-6</c:v>
                </c:pt>
                <c:pt idx="112215" formatCode="0.00E+00">
                  <c:v>1.6899999999999999E-6</c:v>
                </c:pt>
                <c:pt idx="112216" formatCode="0.00E+00">
                  <c:v>1.5200000000000001E-6</c:v>
                </c:pt>
                <c:pt idx="112217" formatCode="0.00E+00">
                  <c:v>1.6300000000000001E-6</c:v>
                </c:pt>
                <c:pt idx="112218" formatCode="0.00E+00">
                  <c:v>1.68E-6</c:v>
                </c:pt>
                <c:pt idx="112219" formatCode="0.00E+00">
                  <c:v>1.7400000000000001E-6</c:v>
                </c:pt>
                <c:pt idx="112220" formatCode="0.00E+00">
                  <c:v>1.75E-6</c:v>
                </c:pt>
                <c:pt idx="112221" formatCode="0.00E+00">
                  <c:v>1.7799999999999999E-6</c:v>
                </c:pt>
                <c:pt idx="112222" formatCode="0.00E+00">
                  <c:v>1.75E-6</c:v>
                </c:pt>
                <c:pt idx="112223" formatCode="0.00E+00">
                  <c:v>1.61E-6</c:v>
                </c:pt>
                <c:pt idx="112224" formatCode="0.00E+00">
                  <c:v>1.7400000000000001E-6</c:v>
                </c:pt>
                <c:pt idx="112225" formatCode="0.00E+00">
                  <c:v>1.75E-6</c:v>
                </c:pt>
                <c:pt idx="112226" formatCode="0.00E+00">
                  <c:v>1.5999999999999999E-6</c:v>
                </c:pt>
                <c:pt idx="112227" formatCode="0.00E+00">
                  <c:v>1.6199999999999999E-6</c:v>
                </c:pt>
                <c:pt idx="112228" formatCode="0.00E+00">
                  <c:v>1.7799999999999999E-6</c:v>
                </c:pt>
                <c:pt idx="112229" formatCode="0.00E+00">
                  <c:v>1.7099999999999999E-6</c:v>
                </c:pt>
                <c:pt idx="112230" formatCode="0.00E+00">
                  <c:v>1.5999999999999999E-6</c:v>
                </c:pt>
                <c:pt idx="112231" formatCode="0.00E+00">
                  <c:v>1.75E-6</c:v>
                </c:pt>
                <c:pt idx="112232" formatCode="0.00E+00">
                  <c:v>1.7600000000000001E-6</c:v>
                </c:pt>
                <c:pt idx="112233" formatCode="0.00E+00">
                  <c:v>1.6700000000000001E-6</c:v>
                </c:pt>
                <c:pt idx="112234" formatCode="0.00E+00">
                  <c:v>1.7400000000000001E-6</c:v>
                </c:pt>
                <c:pt idx="112235" formatCode="0.00E+00">
                  <c:v>1.73E-6</c:v>
                </c:pt>
                <c:pt idx="112236" formatCode="0.00E+00">
                  <c:v>1.72E-6</c:v>
                </c:pt>
                <c:pt idx="112237" formatCode="0.00E+00">
                  <c:v>1.7099999999999999E-6</c:v>
                </c:pt>
                <c:pt idx="112238" formatCode="0.00E+00">
                  <c:v>1.6500000000000001E-6</c:v>
                </c:pt>
                <c:pt idx="112239" formatCode="0.00E+00">
                  <c:v>1.73E-6</c:v>
                </c:pt>
                <c:pt idx="112240" formatCode="0.00E+00">
                  <c:v>1.9099999999999999E-6</c:v>
                </c:pt>
                <c:pt idx="112241" formatCode="0.00E+00">
                  <c:v>1.7799999999999999E-6</c:v>
                </c:pt>
                <c:pt idx="112242" formatCode="0.00E+00">
                  <c:v>1.5999999999999999E-6</c:v>
                </c:pt>
                <c:pt idx="112243" formatCode="0.00E+00">
                  <c:v>1.61E-6</c:v>
                </c:pt>
                <c:pt idx="112244" formatCode="0.00E+00">
                  <c:v>1.7099999999999999E-6</c:v>
                </c:pt>
                <c:pt idx="112245" formatCode="0.00E+00">
                  <c:v>1.7400000000000001E-6</c:v>
                </c:pt>
                <c:pt idx="112246" formatCode="0.00E+00">
                  <c:v>1.6899999999999999E-6</c:v>
                </c:pt>
                <c:pt idx="112247" formatCode="0.00E+00">
                  <c:v>1.66E-6</c:v>
                </c:pt>
                <c:pt idx="112248" formatCode="0.00E+00">
                  <c:v>1.7E-6</c:v>
                </c:pt>
                <c:pt idx="112249" formatCode="0.00E+00">
                  <c:v>1.72E-6</c:v>
                </c:pt>
                <c:pt idx="112250" formatCode="0.00E+00">
                  <c:v>1.7799999999999999E-6</c:v>
                </c:pt>
                <c:pt idx="112251" formatCode="0.00E+00">
                  <c:v>1.7E-6</c:v>
                </c:pt>
                <c:pt idx="112252" formatCode="0.00E+00">
                  <c:v>1.5400000000000001E-6</c:v>
                </c:pt>
                <c:pt idx="112253" formatCode="0.00E+00">
                  <c:v>1.7400000000000001E-6</c:v>
                </c:pt>
                <c:pt idx="112254" formatCode="0.00E+00">
                  <c:v>1.7600000000000001E-6</c:v>
                </c:pt>
                <c:pt idx="112255" formatCode="0.00E+00">
                  <c:v>1.6700000000000001E-6</c:v>
                </c:pt>
                <c:pt idx="112256" formatCode="0.00E+00">
                  <c:v>1.73E-6</c:v>
                </c:pt>
                <c:pt idx="112257" formatCode="0.00E+00">
                  <c:v>1.7799999999999999E-6</c:v>
                </c:pt>
                <c:pt idx="112258" formatCode="0.00E+00">
                  <c:v>1.64E-6</c:v>
                </c:pt>
                <c:pt idx="112259" formatCode="0.00E+00">
                  <c:v>1.66E-6</c:v>
                </c:pt>
                <c:pt idx="112260" formatCode="0.00E+00">
                  <c:v>1.6500000000000001E-6</c:v>
                </c:pt>
                <c:pt idx="112261" formatCode="0.00E+00">
                  <c:v>1.5999999999999999E-6</c:v>
                </c:pt>
                <c:pt idx="112262" formatCode="0.00E+00">
                  <c:v>1.81E-6</c:v>
                </c:pt>
                <c:pt idx="112263" formatCode="0.00E+00">
                  <c:v>1.61E-6</c:v>
                </c:pt>
                <c:pt idx="112264" formatCode="0.00E+00">
                  <c:v>1.5799999999999999E-6</c:v>
                </c:pt>
                <c:pt idx="112265" formatCode="0.00E+00">
                  <c:v>1.8500000000000001E-6</c:v>
                </c:pt>
                <c:pt idx="112266" formatCode="0.00E+00">
                  <c:v>1.68E-6</c:v>
                </c:pt>
                <c:pt idx="112267" formatCode="0.00E+00">
                  <c:v>1.5999999999999999E-6</c:v>
                </c:pt>
                <c:pt idx="112268" formatCode="0.00E+00">
                  <c:v>1.7099999999999999E-6</c:v>
                </c:pt>
                <c:pt idx="112269" formatCode="0.00E+00">
                  <c:v>1.7E-6</c:v>
                </c:pt>
                <c:pt idx="112270" formatCode="0.00E+00">
                  <c:v>1.7099999999999999E-6</c:v>
                </c:pt>
                <c:pt idx="112271" formatCode="0.00E+00">
                  <c:v>1.6700000000000001E-6</c:v>
                </c:pt>
                <c:pt idx="112272" formatCode="0.00E+00">
                  <c:v>1.72E-6</c:v>
                </c:pt>
                <c:pt idx="112273" formatCode="0.00E+00">
                  <c:v>1.7799999999999999E-6</c:v>
                </c:pt>
                <c:pt idx="112274" formatCode="0.00E+00">
                  <c:v>1.7400000000000001E-6</c:v>
                </c:pt>
                <c:pt idx="112275" formatCode="0.00E+00">
                  <c:v>1.6700000000000001E-6</c:v>
                </c:pt>
                <c:pt idx="112276" formatCode="0.00E+00">
                  <c:v>1.7E-6</c:v>
                </c:pt>
                <c:pt idx="112277" formatCode="0.00E+00">
                  <c:v>1.7400000000000001E-6</c:v>
                </c:pt>
                <c:pt idx="112278" formatCode="0.00E+00">
                  <c:v>1.64E-6</c:v>
                </c:pt>
                <c:pt idx="112279" formatCode="0.00E+00">
                  <c:v>1.55E-6</c:v>
                </c:pt>
                <c:pt idx="112280" formatCode="0.00E+00">
                  <c:v>1.5E-6</c:v>
                </c:pt>
                <c:pt idx="112281" formatCode="0.00E+00">
                  <c:v>1.6500000000000001E-6</c:v>
                </c:pt>
                <c:pt idx="112282" formatCode="0.00E+00">
                  <c:v>1.73E-6</c:v>
                </c:pt>
                <c:pt idx="112283" formatCode="0.00E+00">
                  <c:v>1.5799999999999999E-6</c:v>
                </c:pt>
                <c:pt idx="112284" formatCode="0.00E+00">
                  <c:v>1.57E-6</c:v>
                </c:pt>
                <c:pt idx="112285" formatCode="0.00E+00">
                  <c:v>1.6199999999999999E-6</c:v>
                </c:pt>
                <c:pt idx="112286" formatCode="0.00E+00">
                  <c:v>1.57E-6</c:v>
                </c:pt>
                <c:pt idx="112287" formatCode="0.00E+00">
                  <c:v>1.66E-6</c:v>
                </c:pt>
                <c:pt idx="112288" formatCode="0.00E+00">
                  <c:v>1.73E-6</c:v>
                </c:pt>
                <c:pt idx="112289" formatCode="0.00E+00">
                  <c:v>1.66E-6</c:v>
                </c:pt>
                <c:pt idx="112290" formatCode="0.00E+00">
                  <c:v>1.5999999999999999E-6</c:v>
                </c:pt>
                <c:pt idx="112291" formatCode="0.00E+00">
                  <c:v>1.6300000000000001E-6</c:v>
                </c:pt>
                <c:pt idx="112292" formatCode="0.00E+00">
                  <c:v>1.77E-6</c:v>
                </c:pt>
                <c:pt idx="112293" formatCode="0.00E+00">
                  <c:v>1.7099999999999999E-6</c:v>
                </c:pt>
                <c:pt idx="112294" formatCode="0.00E+00">
                  <c:v>1.64E-6</c:v>
                </c:pt>
                <c:pt idx="112295" formatCode="0.00E+00">
                  <c:v>1.6500000000000001E-6</c:v>
                </c:pt>
                <c:pt idx="112296" formatCode="0.00E+00">
                  <c:v>1.6300000000000001E-6</c:v>
                </c:pt>
                <c:pt idx="112297" formatCode="0.00E+00">
                  <c:v>1.64E-6</c:v>
                </c:pt>
                <c:pt idx="112298" formatCode="0.00E+00">
                  <c:v>1.6300000000000001E-6</c:v>
                </c:pt>
                <c:pt idx="112299" formatCode="0.00E+00">
                  <c:v>1.5200000000000001E-6</c:v>
                </c:pt>
                <c:pt idx="112300" formatCode="0.00E+00">
                  <c:v>1.4899999999999999E-6</c:v>
                </c:pt>
                <c:pt idx="112301" formatCode="0.00E+00">
                  <c:v>1.84E-6</c:v>
                </c:pt>
                <c:pt idx="112302" formatCode="0.00E+00">
                  <c:v>1.7E-6</c:v>
                </c:pt>
                <c:pt idx="112303" formatCode="0.00E+00">
                  <c:v>1.5200000000000001E-6</c:v>
                </c:pt>
                <c:pt idx="112304" formatCode="0.00E+00">
                  <c:v>1.5999999999999999E-6</c:v>
                </c:pt>
                <c:pt idx="112305" formatCode="0.00E+00">
                  <c:v>1.61E-6</c:v>
                </c:pt>
                <c:pt idx="112306" formatCode="0.00E+00">
                  <c:v>1.72E-6</c:v>
                </c:pt>
                <c:pt idx="112307" formatCode="0.00E+00">
                  <c:v>1.5099999999999999E-6</c:v>
                </c:pt>
                <c:pt idx="112308" formatCode="0.00E+00">
                  <c:v>1.48E-6</c:v>
                </c:pt>
                <c:pt idx="112309" formatCode="0.00E+00">
                  <c:v>1.68E-6</c:v>
                </c:pt>
                <c:pt idx="112310" formatCode="0.00E+00">
                  <c:v>1.6300000000000001E-6</c:v>
                </c:pt>
                <c:pt idx="112311" formatCode="0.00E+00">
                  <c:v>1.55E-6</c:v>
                </c:pt>
                <c:pt idx="112312" formatCode="0.00E+00">
                  <c:v>1.3799999999999999E-6</c:v>
                </c:pt>
                <c:pt idx="112313" formatCode="0.00E+00">
                  <c:v>1.3999999999999999E-6</c:v>
                </c:pt>
                <c:pt idx="112314" formatCode="0.00E+00">
                  <c:v>1.7099999999999999E-6</c:v>
                </c:pt>
                <c:pt idx="112315" formatCode="0.00E+00">
                  <c:v>1.6899999999999999E-6</c:v>
                </c:pt>
                <c:pt idx="112316" formatCode="0.00E+00">
                  <c:v>1.61E-6</c:v>
                </c:pt>
                <c:pt idx="112317" formatCode="0.00E+00">
                  <c:v>1.7E-6</c:v>
                </c:pt>
                <c:pt idx="112318" formatCode="0.00E+00">
                  <c:v>1.5799999999999999E-6</c:v>
                </c:pt>
                <c:pt idx="112319" formatCode="0.00E+00">
                  <c:v>1.6199999999999999E-6</c:v>
                </c:pt>
                <c:pt idx="112320" formatCode="0.00E+00">
                  <c:v>1.66E-6</c:v>
                </c:pt>
                <c:pt idx="112321" formatCode="0.00E+00">
                  <c:v>1.59E-6</c:v>
                </c:pt>
                <c:pt idx="112322" formatCode="0.00E+00">
                  <c:v>1.5799999999999999E-6</c:v>
                </c:pt>
                <c:pt idx="112323" formatCode="0.00E+00">
                  <c:v>1.59E-6</c:v>
                </c:pt>
                <c:pt idx="112324" formatCode="0.00E+00">
                  <c:v>1.7400000000000001E-6</c:v>
                </c:pt>
                <c:pt idx="112325" formatCode="0.00E+00">
                  <c:v>1.75E-6</c:v>
                </c:pt>
                <c:pt idx="112326" formatCode="0.00E+00">
                  <c:v>1.5799999999999999E-6</c:v>
                </c:pt>
                <c:pt idx="112327" formatCode="0.00E+00">
                  <c:v>1.61E-6</c:v>
                </c:pt>
                <c:pt idx="112328" formatCode="0.00E+00">
                  <c:v>1.5400000000000001E-6</c:v>
                </c:pt>
                <c:pt idx="112329" formatCode="0.00E+00">
                  <c:v>1.5099999999999999E-6</c:v>
                </c:pt>
                <c:pt idx="112330" formatCode="0.00E+00">
                  <c:v>1.5799999999999999E-6</c:v>
                </c:pt>
                <c:pt idx="112331" formatCode="0.00E+00">
                  <c:v>1.4699999999999999E-6</c:v>
                </c:pt>
                <c:pt idx="112332" formatCode="0.00E+00">
                  <c:v>1.6199999999999999E-6</c:v>
                </c:pt>
                <c:pt idx="112333" formatCode="0.00E+00">
                  <c:v>1.64E-6</c:v>
                </c:pt>
                <c:pt idx="112334" formatCode="0.00E+00">
                  <c:v>1.46E-6</c:v>
                </c:pt>
                <c:pt idx="112335" formatCode="0.00E+00">
                  <c:v>1.5E-6</c:v>
                </c:pt>
                <c:pt idx="112336" formatCode="0.00E+00">
                  <c:v>1.68E-6</c:v>
                </c:pt>
                <c:pt idx="112337" formatCode="0.00E+00">
                  <c:v>1.7600000000000001E-6</c:v>
                </c:pt>
                <c:pt idx="112338" formatCode="0.00E+00">
                  <c:v>1.4100000000000001E-6</c:v>
                </c:pt>
                <c:pt idx="112339" formatCode="0.00E+00">
                  <c:v>1.59E-6</c:v>
                </c:pt>
                <c:pt idx="112340" formatCode="0.00E+00">
                  <c:v>1.66E-6</c:v>
                </c:pt>
                <c:pt idx="112341" formatCode="0.00E+00">
                  <c:v>1.4500000000000001E-6</c:v>
                </c:pt>
                <c:pt idx="112342" formatCode="0.00E+00">
                  <c:v>1.7400000000000001E-6</c:v>
                </c:pt>
                <c:pt idx="112343" formatCode="0.00E+00">
                  <c:v>1.72E-6</c:v>
                </c:pt>
                <c:pt idx="112344" formatCode="0.00E+00">
                  <c:v>1.5799999999999999E-6</c:v>
                </c:pt>
                <c:pt idx="112345" formatCode="0.00E+00">
                  <c:v>1.5400000000000001E-6</c:v>
                </c:pt>
                <c:pt idx="112346" formatCode="0.00E+00">
                  <c:v>1.5400000000000001E-6</c:v>
                </c:pt>
                <c:pt idx="112347" formatCode="0.00E+00">
                  <c:v>1.44E-6</c:v>
                </c:pt>
                <c:pt idx="112348" formatCode="0.00E+00">
                  <c:v>1.4699999999999999E-6</c:v>
                </c:pt>
                <c:pt idx="112349" formatCode="0.00E+00">
                  <c:v>1.5799999999999999E-6</c:v>
                </c:pt>
                <c:pt idx="112350" formatCode="0.00E+00">
                  <c:v>1.5600000000000001E-6</c:v>
                </c:pt>
                <c:pt idx="112351" formatCode="0.00E+00">
                  <c:v>1.48E-6</c:v>
                </c:pt>
                <c:pt idx="112352" formatCode="0.00E+00">
                  <c:v>1.48E-6</c:v>
                </c:pt>
                <c:pt idx="112353" formatCode="0.00E+00">
                  <c:v>1.4699999999999999E-6</c:v>
                </c:pt>
                <c:pt idx="112354" formatCode="0.00E+00">
                  <c:v>1.59E-6</c:v>
                </c:pt>
                <c:pt idx="112355" formatCode="0.00E+00">
                  <c:v>1.7E-6</c:v>
                </c:pt>
                <c:pt idx="112356" formatCode="0.00E+00">
                  <c:v>1.4899999999999999E-6</c:v>
                </c:pt>
                <c:pt idx="112357" formatCode="0.00E+00">
                  <c:v>1.55E-6</c:v>
                </c:pt>
                <c:pt idx="112358" formatCode="0.00E+00">
                  <c:v>1.5600000000000001E-6</c:v>
                </c:pt>
                <c:pt idx="112359" formatCode="0.00E+00">
                  <c:v>1.5999999999999999E-6</c:v>
                </c:pt>
                <c:pt idx="112360" formatCode="0.00E+00">
                  <c:v>1.6199999999999999E-6</c:v>
                </c:pt>
                <c:pt idx="112361" formatCode="0.00E+00">
                  <c:v>1.4300000000000001E-6</c:v>
                </c:pt>
                <c:pt idx="112362" formatCode="0.00E+00">
                  <c:v>1.5200000000000001E-6</c:v>
                </c:pt>
                <c:pt idx="112363" formatCode="0.00E+00">
                  <c:v>1.4899999999999999E-6</c:v>
                </c:pt>
                <c:pt idx="112364" formatCode="0.00E+00">
                  <c:v>1.55E-6</c:v>
                </c:pt>
                <c:pt idx="112365" formatCode="0.00E+00">
                  <c:v>1.64E-6</c:v>
                </c:pt>
                <c:pt idx="112366" formatCode="0.00E+00">
                  <c:v>1.59E-6</c:v>
                </c:pt>
                <c:pt idx="112367" formatCode="0.00E+00">
                  <c:v>1.68E-6</c:v>
                </c:pt>
                <c:pt idx="112368" formatCode="0.00E+00">
                  <c:v>1.5400000000000001E-6</c:v>
                </c:pt>
                <c:pt idx="112369" formatCode="0.00E+00">
                  <c:v>1.61E-6</c:v>
                </c:pt>
                <c:pt idx="112370" formatCode="0.00E+00">
                  <c:v>1.5400000000000001E-6</c:v>
                </c:pt>
                <c:pt idx="112371" formatCode="0.00E+00">
                  <c:v>1.46E-6</c:v>
                </c:pt>
                <c:pt idx="112372" formatCode="0.00E+00">
                  <c:v>1.5400000000000001E-6</c:v>
                </c:pt>
                <c:pt idx="112373" formatCode="0.00E+00">
                  <c:v>1.53E-6</c:v>
                </c:pt>
                <c:pt idx="112374" formatCode="0.00E+00">
                  <c:v>1.6500000000000001E-6</c:v>
                </c:pt>
                <c:pt idx="112375" formatCode="0.00E+00">
                  <c:v>1.4899999999999999E-6</c:v>
                </c:pt>
                <c:pt idx="112376" formatCode="0.00E+00">
                  <c:v>1.4699999999999999E-6</c:v>
                </c:pt>
                <c:pt idx="112377" formatCode="0.00E+00">
                  <c:v>1.55E-6</c:v>
                </c:pt>
                <c:pt idx="112378" formatCode="0.00E+00">
                  <c:v>1.4500000000000001E-6</c:v>
                </c:pt>
                <c:pt idx="112379" formatCode="0.00E+00">
                  <c:v>1.6199999999999999E-6</c:v>
                </c:pt>
                <c:pt idx="112380" formatCode="0.00E+00">
                  <c:v>1.55E-6</c:v>
                </c:pt>
                <c:pt idx="112381" formatCode="0.00E+00">
                  <c:v>1.42E-6</c:v>
                </c:pt>
                <c:pt idx="112382" formatCode="0.00E+00">
                  <c:v>1.6199999999999999E-6</c:v>
                </c:pt>
                <c:pt idx="112383" formatCode="0.00E+00">
                  <c:v>1.57E-6</c:v>
                </c:pt>
                <c:pt idx="112384" formatCode="0.00E+00">
                  <c:v>1.4500000000000001E-6</c:v>
                </c:pt>
                <c:pt idx="112385" formatCode="0.00E+00">
                  <c:v>1.55E-6</c:v>
                </c:pt>
                <c:pt idx="112386" formatCode="0.00E+00">
                  <c:v>1.5600000000000001E-6</c:v>
                </c:pt>
                <c:pt idx="112387" formatCode="0.00E+00">
                  <c:v>1.7E-6</c:v>
                </c:pt>
                <c:pt idx="112388" formatCode="0.00E+00">
                  <c:v>1.5099999999999999E-6</c:v>
                </c:pt>
                <c:pt idx="112389" formatCode="0.00E+00">
                  <c:v>1.5099999999999999E-6</c:v>
                </c:pt>
                <c:pt idx="112390" formatCode="0.00E+00">
                  <c:v>1.86E-6</c:v>
                </c:pt>
                <c:pt idx="112391" formatCode="0.00E+00">
                  <c:v>1.53E-6</c:v>
                </c:pt>
                <c:pt idx="112392" formatCode="0.00E+00">
                  <c:v>1.5E-6</c:v>
                </c:pt>
                <c:pt idx="112393" formatCode="0.00E+00">
                  <c:v>1.6899999999999999E-6</c:v>
                </c:pt>
                <c:pt idx="112394" formatCode="0.00E+00">
                  <c:v>1.57E-6</c:v>
                </c:pt>
                <c:pt idx="112395" formatCode="0.00E+00">
                  <c:v>1.57E-6</c:v>
                </c:pt>
                <c:pt idx="112396" formatCode="0.00E+00">
                  <c:v>1.4300000000000001E-6</c:v>
                </c:pt>
                <c:pt idx="112397" formatCode="0.00E+00">
                  <c:v>1.5799999999999999E-6</c:v>
                </c:pt>
                <c:pt idx="112398" formatCode="0.00E+00">
                  <c:v>1.57E-6</c:v>
                </c:pt>
                <c:pt idx="112399" formatCode="0.00E+00">
                  <c:v>1.5400000000000001E-6</c:v>
                </c:pt>
                <c:pt idx="112400" formatCode="0.00E+00">
                  <c:v>1.6500000000000001E-6</c:v>
                </c:pt>
                <c:pt idx="112401" formatCode="0.00E+00">
                  <c:v>1.4899999999999999E-6</c:v>
                </c:pt>
                <c:pt idx="112402" formatCode="0.00E+00">
                  <c:v>1.4899999999999999E-6</c:v>
                </c:pt>
                <c:pt idx="112403" formatCode="0.00E+00">
                  <c:v>1.5799999999999999E-6</c:v>
                </c:pt>
                <c:pt idx="112404" formatCode="0.00E+00">
                  <c:v>1.46E-6</c:v>
                </c:pt>
                <c:pt idx="112405" formatCode="0.00E+00">
                  <c:v>1.3999999999999999E-6</c:v>
                </c:pt>
                <c:pt idx="112406" formatCode="0.00E+00">
                  <c:v>1.5200000000000001E-6</c:v>
                </c:pt>
                <c:pt idx="112407" formatCode="0.00E+00">
                  <c:v>1.3999999999999999E-6</c:v>
                </c:pt>
                <c:pt idx="112408" formatCode="0.00E+00">
                  <c:v>1.48E-6</c:v>
                </c:pt>
                <c:pt idx="112409" formatCode="0.00E+00">
                  <c:v>1.57E-6</c:v>
                </c:pt>
                <c:pt idx="112410" formatCode="0.00E+00">
                  <c:v>1.61E-6</c:v>
                </c:pt>
                <c:pt idx="112411" formatCode="0.00E+00">
                  <c:v>1.68E-6</c:v>
                </c:pt>
                <c:pt idx="112412" formatCode="0.00E+00">
                  <c:v>1.53E-6</c:v>
                </c:pt>
                <c:pt idx="112413" formatCode="0.00E+00">
                  <c:v>1.5200000000000001E-6</c:v>
                </c:pt>
                <c:pt idx="112414" formatCode="0.00E+00">
                  <c:v>1.5200000000000001E-6</c:v>
                </c:pt>
                <c:pt idx="112415" formatCode="0.00E+00">
                  <c:v>1.44E-6</c:v>
                </c:pt>
                <c:pt idx="112416" formatCode="0.00E+00">
                  <c:v>1.5099999999999999E-6</c:v>
                </c:pt>
                <c:pt idx="112417" formatCode="0.00E+00">
                  <c:v>1.72E-6</c:v>
                </c:pt>
                <c:pt idx="112418" formatCode="0.00E+00">
                  <c:v>1.5999999999999999E-6</c:v>
                </c:pt>
                <c:pt idx="112419" formatCode="0.00E+00">
                  <c:v>1.5400000000000001E-6</c:v>
                </c:pt>
                <c:pt idx="112420" formatCode="0.00E+00">
                  <c:v>1.5E-6</c:v>
                </c:pt>
                <c:pt idx="112421" formatCode="0.00E+00">
                  <c:v>1.5999999999999999E-6</c:v>
                </c:pt>
                <c:pt idx="112422" formatCode="0.00E+00">
                  <c:v>1.6899999999999999E-6</c:v>
                </c:pt>
                <c:pt idx="112423" formatCode="0.00E+00">
                  <c:v>1.53E-6</c:v>
                </c:pt>
                <c:pt idx="112424" formatCode="0.00E+00">
                  <c:v>1.7E-6</c:v>
                </c:pt>
                <c:pt idx="112425" formatCode="0.00E+00">
                  <c:v>1.61E-6</c:v>
                </c:pt>
                <c:pt idx="112426" formatCode="0.00E+00">
                  <c:v>1.4500000000000001E-6</c:v>
                </c:pt>
                <c:pt idx="112427" formatCode="0.00E+00">
                  <c:v>1.6199999999999999E-6</c:v>
                </c:pt>
                <c:pt idx="112428" formatCode="0.00E+00">
                  <c:v>1.5200000000000001E-6</c:v>
                </c:pt>
                <c:pt idx="112429" formatCode="0.00E+00">
                  <c:v>1.61E-6</c:v>
                </c:pt>
                <c:pt idx="112430" formatCode="0.00E+00">
                  <c:v>1.64E-6</c:v>
                </c:pt>
                <c:pt idx="112431" formatCode="0.00E+00">
                  <c:v>1.5600000000000001E-6</c:v>
                </c:pt>
                <c:pt idx="112432" formatCode="0.00E+00">
                  <c:v>1.72E-6</c:v>
                </c:pt>
                <c:pt idx="112433" formatCode="0.00E+00">
                  <c:v>1.59E-6</c:v>
                </c:pt>
                <c:pt idx="112434" formatCode="0.00E+00">
                  <c:v>1.3799999999999999E-6</c:v>
                </c:pt>
                <c:pt idx="112435" formatCode="0.00E+00">
                  <c:v>1.5200000000000001E-6</c:v>
                </c:pt>
                <c:pt idx="112436" formatCode="0.00E+00">
                  <c:v>1.59E-6</c:v>
                </c:pt>
                <c:pt idx="112437" formatCode="0.00E+00">
                  <c:v>1.6700000000000001E-6</c:v>
                </c:pt>
                <c:pt idx="112438" formatCode="0.00E+00">
                  <c:v>1.5999999999999999E-6</c:v>
                </c:pt>
                <c:pt idx="112439" formatCode="0.00E+00">
                  <c:v>1.55E-6</c:v>
                </c:pt>
                <c:pt idx="112440" formatCode="0.00E+00">
                  <c:v>1.7E-6</c:v>
                </c:pt>
                <c:pt idx="112441" formatCode="0.00E+00">
                  <c:v>1.5200000000000001E-6</c:v>
                </c:pt>
                <c:pt idx="112442" formatCode="0.00E+00">
                  <c:v>1.5400000000000001E-6</c:v>
                </c:pt>
                <c:pt idx="112443" formatCode="0.00E+00">
                  <c:v>1.57E-6</c:v>
                </c:pt>
                <c:pt idx="112444" formatCode="0.00E+00">
                  <c:v>1.44E-6</c:v>
                </c:pt>
                <c:pt idx="112445" formatCode="0.00E+00">
                  <c:v>1.53E-6</c:v>
                </c:pt>
                <c:pt idx="112446" formatCode="0.00E+00">
                  <c:v>1.48E-6</c:v>
                </c:pt>
                <c:pt idx="112447" formatCode="0.00E+00">
                  <c:v>1.48E-6</c:v>
                </c:pt>
                <c:pt idx="112448" formatCode="0.00E+00">
                  <c:v>1.3999999999999999E-6</c:v>
                </c:pt>
                <c:pt idx="112449" formatCode="0.00E+00">
                  <c:v>1.44E-6</c:v>
                </c:pt>
                <c:pt idx="112450" formatCode="0.00E+00">
                  <c:v>1.5200000000000001E-6</c:v>
                </c:pt>
                <c:pt idx="112451" formatCode="0.00E+00">
                  <c:v>1.4100000000000001E-6</c:v>
                </c:pt>
                <c:pt idx="112452" formatCode="0.00E+00">
                  <c:v>1.59E-6</c:v>
                </c:pt>
                <c:pt idx="112453" formatCode="0.00E+00">
                  <c:v>1.53E-6</c:v>
                </c:pt>
                <c:pt idx="112454" formatCode="0.00E+00">
                  <c:v>1.44E-6</c:v>
                </c:pt>
                <c:pt idx="112455" formatCode="0.00E+00">
                  <c:v>1.7799999999999999E-6</c:v>
                </c:pt>
                <c:pt idx="112456" formatCode="0.00E+00">
                  <c:v>1.6500000000000001E-6</c:v>
                </c:pt>
                <c:pt idx="112457" formatCode="0.00E+00">
                  <c:v>1.5E-6</c:v>
                </c:pt>
                <c:pt idx="112458" formatCode="0.00E+00">
                  <c:v>1.55E-6</c:v>
                </c:pt>
                <c:pt idx="112459" formatCode="0.00E+00">
                  <c:v>1.4500000000000001E-6</c:v>
                </c:pt>
                <c:pt idx="112460" formatCode="0.00E+00">
                  <c:v>1.5099999999999999E-6</c:v>
                </c:pt>
                <c:pt idx="112461" formatCode="0.00E+00">
                  <c:v>1.4500000000000001E-6</c:v>
                </c:pt>
                <c:pt idx="112462" formatCode="0.00E+00">
                  <c:v>1.2699999999999999E-6</c:v>
                </c:pt>
                <c:pt idx="112463" formatCode="0.00E+00">
                  <c:v>1.3599999999999999E-6</c:v>
                </c:pt>
                <c:pt idx="112464" formatCode="0.00E+00">
                  <c:v>1.48E-6</c:v>
                </c:pt>
                <c:pt idx="112465" formatCode="0.00E+00">
                  <c:v>1.55E-6</c:v>
                </c:pt>
                <c:pt idx="112466" formatCode="0.00E+00">
                  <c:v>1.5600000000000001E-6</c:v>
                </c:pt>
                <c:pt idx="112467" formatCode="0.00E+00">
                  <c:v>1.48E-6</c:v>
                </c:pt>
                <c:pt idx="112468" formatCode="0.00E+00">
                  <c:v>1.5999999999999999E-6</c:v>
                </c:pt>
                <c:pt idx="112469" formatCode="0.00E+00">
                  <c:v>1.5099999999999999E-6</c:v>
                </c:pt>
                <c:pt idx="112470" formatCode="0.00E+00">
                  <c:v>1.4100000000000001E-6</c:v>
                </c:pt>
                <c:pt idx="112471" formatCode="0.00E+00">
                  <c:v>1.4899999999999999E-6</c:v>
                </c:pt>
                <c:pt idx="112472" formatCode="0.00E+00">
                  <c:v>1.3599999999999999E-6</c:v>
                </c:pt>
                <c:pt idx="112473" formatCode="0.00E+00">
                  <c:v>1.48E-6</c:v>
                </c:pt>
                <c:pt idx="112474" formatCode="0.00E+00">
                  <c:v>1.46E-6</c:v>
                </c:pt>
                <c:pt idx="112475" formatCode="0.00E+00">
                  <c:v>1.3599999999999999E-6</c:v>
                </c:pt>
                <c:pt idx="112476" formatCode="0.00E+00">
                  <c:v>1.4300000000000001E-6</c:v>
                </c:pt>
                <c:pt idx="112477" formatCode="0.00E+00">
                  <c:v>1.3799999999999999E-6</c:v>
                </c:pt>
                <c:pt idx="112478" formatCode="0.00E+00">
                  <c:v>1.4899999999999999E-6</c:v>
                </c:pt>
                <c:pt idx="112479" formatCode="0.00E+00">
                  <c:v>1.4500000000000001E-6</c:v>
                </c:pt>
                <c:pt idx="112480" formatCode="0.00E+00">
                  <c:v>1.44E-6</c:v>
                </c:pt>
                <c:pt idx="112481" formatCode="0.00E+00">
                  <c:v>1.6199999999999999E-6</c:v>
                </c:pt>
                <c:pt idx="112482" formatCode="0.00E+00">
                  <c:v>1.6300000000000001E-6</c:v>
                </c:pt>
                <c:pt idx="112483" formatCode="0.00E+00">
                  <c:v>1.5999999999999999E-6</c:v>
                </c:pt>
                <c:pt idx="112484" formatCode="0.00E+00">
                  <c:v>1.5999999999999999E-6</c:v>
                </c:pt>
                <c:pt idx="112485" formatCode="0.00E+00">
                  <c:v>1.3999999999999999E-6</c:v>
                </c:pt>
                <c:pt idx="112486" formatCode="0.00E+00">
                  <c:v>1.37E-6</c:v>
                </c:pt>
                <c:pt idx="112487" formatCode="0.00E+00">
                  <c:v>1.5200000000000001E-6</c:v>
                </c:pt>
                <c:pt idx="112488" formatCode="0.00E+00">
                  <c:v>1.44E-6</c:v>
                </c:pt>
                <c:pt idx="112489" formatCode="0.00E+00">
                  <c:v>1.39E-6</c:v>
                </c:pt>
                <c:pt idx="112490" formatCode="0.00E+00">
                  <c:v>1.3200000000000001E-6</c:v>
                </c:pt>
                <c:pt idx="112491" formatCode="0.00E+00">
                  <c:v>1.42E-6</c:v>
                </c:pt>
                <c:pt idx="112492" formatCode="0.00E+00">
                  <c:v>1.46E-6</c:v>
                </c:pt>
                <c:pt idx="112493" formatCode="0.00E+00">
                  <c:v>1.4899999999999999E-6</c:v>
                </c:pt>
                <c:pt idx="112494" formatCode="0.00E+00">
                  <c:v>1.6300000000000001E-6</c:v>
                </c:pt>
                <c:pt idx="112495" formatCode="0.00E+00">
                  <c:v>1.46E-6</c:v>
                </c:pt>
                <c:pt idx="112496" formatCode="0.00E+00">
                  <c:v>1.4699999999999999E-6</c:v>
                </c:pt>
                <c:pt idx="112497" formatCode="0.00E+00">
                  <c:v>1.53E-6</c:v>
                </c:pt>
                <c:pt idx="112498" formatCode="0.00E+00">
                  <c:v>1.53E-6</c:v>
                </c:pt>
                <c:pt idx="112499" formatCode="0.00E+00">
                  <c:v>1.5099999999999999E-6</c:v>
                </c:pt>
                <c:pt idx="112500" formatCode="0.00E+00">
                  <c:v>1.44E-6</c:v>
                </c:pt>
                <c:pt idx="112501" formatCode="0.00E+00">
                  <c:v>1.5400000000000001E-6</c:v>
                </c:pt>
                <c:pt idx="112502" formatCode="0.00E+00">
                  <c:v>1.5400000000000001E-6</c:v>
                </c:pt>
                <c:pt idx="112503" formatCode="0.00E+00">
                  <c:v>1.3599999999999999E-6</c:v>
                </c:pt>
                <c:pt idx="112504" formatCode="0.00E+00">
                  <c:v>1.4100000000000001E-6</c:v>
                </c:pt>
                <c:pt idx="112505" formatCode="0.00E+00">
                  <c:v>1.6500000000000001E-6</c:v>
                </c:pt>
                <c:pt idx="112506" formatCode="0.00E+00">
                  <c:v>1.53E-6</c:v>
                </c:pt>
                <c:pt idx="112507" formatCode="0.00E+00">
                  <c:v>1.39E-6</c:v>
                </c:pt>
                <c:pt idx="112508" formatCode="0.00E+00">
                  <c:v>1.5E-6</c:v>
                </c:pt>
                <c:pt idx="112509" formatCode="0.00E+00">
                  <c:v>1.48E-6</c:v>
                </c:pt>
                <c:pt idx="112510" formatCode="0.00E+00">
                  <c:v>1.46E-6</c:v>
                </c:pt>
                <c:pt idx="112511" formatCode="0.00E+00">
                  <c:v>1.48E-6</c:v>
                </c:pt>
                <c:pt idx="112512" formatCode="0.00E+00">
                  <c:v>1.44E-6</c:v>
                </c:pt>
                <c:pt idx="112513" formatCode="0.00E+00">
                  <c:v>1.4100000000000001E-6</c:v>
                </c:pt>
                <c:pt idx="112514" formatCode="0.00E+00">
                  <c:v>1.5E-6</c:v>
                </c:pt>
                <c:pt idx="112515" formatCode="0.00E+00">
                  <c:v>1.5099999999999999E-6</c:v>
                </c:pt>
                <c:pt idx="112516" formatCode="0.00E+00">
                  <c:v>1.3599999999999999E-6</c:v>
                </c:pt>
                <c:pt idx="112517" formatCode="0.00E+00">
                  <c:v>1.4100000000000001E-6</c:v>
                </c:pt>
                <c:pt idx="112518" formatCode="0.00E+00">
                  <c:v>1.4699999999999999E-6</c:v>
                </c:pt>
                <c:pt idx="112519" formatCode="0.00E+00">
                  <c:v>1.5200000000000001E-6</c:v>
                </c:pt>
                <c:pt idx="112520" formatCode="0.00E+00">
                  <c:v>1.46E-6</c:v>
                </c:pt>
                <c:pt idx="112521" formatCode="0.00E+00">
                  <c:v>1.4100000000000001E-6</c:v>
                </c:pt>
                <c:pt idx="112522" formatCode="0.00E+00">
                  <c:v>1.4899999999999999E-6</c:v>
                </c:pt>
                <c:pt idx="112523" formatCode="0.00E+00">
                  <c:v>1.3200000000000001E-6</c:v>
                </c:pt>
                <c:pt idx="112524" formatCode="0.00E+00">
                  <c:v>1.35E-6</c:v>
                </c:pt>
                <c:pt idx="112525" formatCode="0.00E+00">
                  <c:v>1.55E-6</c:v>
                </c:pt>
                <c:pt idx="112526" formatCode="0.00E+00">
                  <c:v>1.5600000000000001E-6</c:v>
                </c:pt>
                <c:pt idx="112527" formatCode="0.00E+00">
                  <c:v>1.4500000000000001E-6</c:v>
                </c:pt>
                <c:pt idx="112528" formatCode="0.00E+00">
                  <c:v>1.4699999999999999E-6</c:v>
                </c:pt>
                <c:pt idx="112529" formatCode="0.00E+00">
                  <c:v>1.44E-6</c:v>
                </c:pt>
                <c:pt idx="112530" formatCode="0.00E+00">
                  <c:v>1.2699999999999999E-6</c:v>
                </c:pt>
                <c:pt idx="112531" formatCode="0.00E+00">
                  <c:v>1.44E-6</c:v>
                </c:pt>
                <c:pt idx="112532" formatCode="0.00E+00">
                  <c:v>1.5E-6</c:v>
                </c:pt>
                <c:pt idx="112533" formatCode="0.00E+00">
                  <c:v>1.2699999999999999E-6</c:v>
                </c:pt>
                <c:pt idx="112534" formatCode="0.00E+00">
                  <c:v>1.44E-6</c:v>
                </c:pt>
                <c:pt idx="112535" formatCode="0.00E+00">
                  <c:v>1.59E-6</c:v>
                </c:pt>
                <c:pt idx="112536" formatCode="0.00E+00">
                  <c:v>1.4699999999999999E-6</c:v>
                </c:pt>
                <c:pt idx="112537" formatCode="0.00E+00">
                  <c:v>1.42E-6</c:v>
                </c:pt>
                <c:pt idx="112538" formatCode="0.00E+00">
                  <c:v>1.42E-6</c:v>
                </c:pt>
                <c:pt idx="112539" formatCode="0.00E+00">
                  <c:v>1.37E-6</c:v>
                </c:pt>
                <c:pt idx="112540" formatCode="0.00E+00">
                  <c:v>1.37E-6</c:v>
                </c:pt>
                <c:pt idx="112541" formatCode="0.00E+00">
                  <c:v>1.5400000000000001E-6</c:v>
                </c:pt>
                <c:pt idx="112542" formatCode="0.00E+00">
                  <c:v>1.46E-6</c:v>
                </c:pt>
                <c:pt idx="112543" formatCode="0.00E+00">
                  <c:v>1.2899999999999999E-6</c:v>
                </c:pt>
                <c:pt idx="112544" formatCode="0.00E+00">
                  <c:v>1.4300000000000001E-6</c:v>
                </c:pt>
                <c:pt idx="112545" formatCode="0.00E+00">
                  <c:v>1.48E-6</c:v>
                </c:pt>
                <c:pt idx="112546" formatCode="0.00E+00">
                  <c:v>1.3999999999999999E-6</c:v>
                </c:pt>
                <c:pt idx="112547" formatCode="0.00E+00">
                  <c:v>1.4699999999999999E-6</c:v>
                </c:pt>
                <c:pt idx="112548" formatCode="0.00E+00">
                  <c:v>1.44E-6</c:v>
                </c:pt>
                <c:pt idx="112549" formatCode="0.00E+00">
                  <c:v>1.35E-6</c:v>
                </c:pt>
                <c:pt idx="112550" formatCode="0.00E+00">
                  <c:v>1.53E-6</c:v>
                </c:pt>
                <c:pt idx="112551" formatCode="0.00E+00">
                  <c:v>1.4500000000000001E-6</c:v>
                </c:pt>
                <c:pt idx="112552" formatCode="0.00E+00">
                  <c:v>1.4500000000000001E-6</c:v>
                </c:pt>
                <c:pt idx="112553" formatCode="0.00E+00">
                  <c:v>1.59E-6</c:v>
                </c:pt>
                <c:pt idx="112554" formatCode="0.00E+00">
                  <c:v>1.42E-6</c:v>
                </c:pt>
                <c:pt idx="112555" formatCode="0.00E+00">
                  <c:v>1.39E-6</c:v>
                </c:pt>
                <c:pt idx="112556" formatCode="0.00E+00">
                  <c:v>1.4500000000000001E-6</c:v>
                </c:pt>
                <c:pt idx="112557" formatCode="0.00E+00">
                  <c:v>1.5E-6</c:v>
                </c:pt>
                <c:pt idx="112558" formatCode="0.00E+00">
                  <c:v>1.4100000000000001E-6</c:v>
                </c:pt>
                <c:pt idx="112559" formatCode="0.00E+00">
                  <c:v>1.4100000000000001E-6</c:v>
                </c:pt>
                <c:pt idx="112560" formatCode="0.00E+00">
                  <c:v>1.42E-6</c:v>
                </c:pt>
                <c:pt idx="112561" formatCode="0.00E+00">
                  <c:v>1.4699999999999999E-6</c:v>
                </c:pt>
                <c:pt idx="112562" formatCode="0.00E+00">
                  <c:v>1.37E-6</c:v>
                </c:pt>
                <c:pt idx="112563" formatCode="0.00E+00">
                  <c:v>1.28E-6</c:v>
                </c:pt>
                <c:pt idx="112564" formatCode="0.00E+00">
                  <c:v>1.3200000000000001E-6</c:v>
                </c:pt>
                <c:pt idx="112565" formatCode="0.00E+00">
                  <c:v>1.2699999999999999E-6</c:v>
                </c:pt>
                <c:pt idx="112566" formatCode="0.00E+00">
                  <c:v>1.48E-6</c:v>
                </c:pt>
                <c:pt idx="112567" formatCode="0.00E+00">
                  <c:v>1.3799999999999999E-6</c:v>
                </c:pt>
                <c:pt idx="112568" formatCode="0.00E+00">
                  <c:v>1.3E-6</c:v>
                </c:pt>
                <c:pt idx="112569" formatCode="0.00E+00">
                  <c:v>1.3799999999999999E-6</c:v>
                </c:pt>
                <c:pt idx="112570" formatCode="0.00E+00">
                  <c:v>1.3200000000000001E-6</c:v>
                </c:pt>
                <c:pt idx="112571" formatCode="0.00E+00">
                  <c:v>1.4300000000000001E-6</c:v>
                </c:pt>
                <c:pt idx="112572" formatCode="0.00E+00">
                  <c:v>1.35E-6</c:v>
                </c:pt>
                <c:pt idx="112573" formatCode="0.00E+00">
                  <c:v>1.39E-6</c:v>
                </c:pt>
                <c:pt idx="112574" formatCode="0.00E+00">
                  <c:v>1.4100000000000001E-6</c:v>
                </c:pt>
                <c:pt idx="112575" formatCode="0.00E+00">
                  <c:v>1.3799999999999999E-6</c:v>
                </c:pt>
                <c:pt idx="112576" formatCode="0.00E+00">
                  <c:v>1.3799999999999999E-6</c:v>
                </c:pt>
                <c:pt idx="112577" formatCode="0.00E+00">
                  <c:v>1.35E-6</c:v>
                </c:pt>
                <c:pt idx="112578" formatCode="0.00E+00">
                  <c:v>1.37E-6</c:v>
                </c:pt>
                <c:pt idx="112579" formatCode="0.00E+00">
                  <c:v>1.3E-6</c:v>
                </c:pt>
                <c:pt idx="112580" formatCode="0.00E+00">
                  <c:v>1.37E-6</c:v>
                </c:pt>
                <c:pt idx="112581" formatCode="0.00E+00">
                  <c:v>1.4300000000000001E-6</c:v>
                </c:pt>
                <c:pt idx="112582" formatCode="0.00E+00">
                  <c:v>1.2899999999999999E-6</c:v>
                </c:pt>
                <c:pt idx="112583" formatCode="0.00E+00">
                  <c:v>1.39E-6</c:v>
                </c:pt>
                <c:pt idx="112584" formatCode="0.00E+00">
                  <c:v>1.5400000000000001E-6</c:v>
                </c:pt>
                <c:pt idx="112585" formatCode="0.00E+00">
                  <c:v>1.48E-6</c:v>
                </c:pt>
                <c:pt idx="112586" formatCode="0.00E+00">
                  <c:v>1.3999999999999999E-6</c:v>
                </c:pt>
                <c:pt idx="112587" formatCode="0.00E+00">
                  <c:v>1.4300000000000001E-6</c:v>
                </c:pt>
                <c:pt idx="112588" formatCode="0.00E+00">
                  <c:v>1.4500000000000001E-6</c:v>
                </c:pt>
                <c:pt idx="112589" formatCode="0.00E+00">
                  <c:v>1.2899999999999999E-6</c:v>
                </c:pt>
                <c:pt idx="112590" formatCode="0.00E+00">
                  <c:v>1.33E-6</c:v>
                </c:pt>
                <c:pt idx="112591" formatCode="0.00E+00">
                  <c:v>1.39E-6</c:v>
                </c:pt>
                <c:pt idx="112592" formatCode="0.00E+00">
                  <c:v>1.26E-6</c:v>
                </c:pt>
                <c:pt idx="112593" formatCode="0.00E+00">
                  <c:v>1.3799999999999999E-6</c:v>
                </c:pt>
                <c:pt idx="112594" formatCode="0.00E+00">
                  <c:v>1.35E-6</c:v>
                </c:pt>
                <c:pt idx="112595" formatCode="0.00E+00">
                  <c:v>1.3400000000000001E-6</c:v>
                </c:pt>
                <c:pt idx="112596" formatCode="0.00E+00">
                  <c:v>1.31E-6</c:v>
                </c:pt>
                <c:pt idx="112597" formatCode="0.00E+00">
                  <c:v>1.28E-6</c:v>
                </c:pt>
                <c:pt idx="112598" formatCode="0.00E+00">
                  <c:v>1.35E-6</c:v>
                </c:pt>
                <c:pt idx="112599" formatCode="0.00E+00">
                  <c:v>1.4300000000000001E-6</c:v>
                </c:pt>
                <c:pt idx="112600" formatCode="0.00E+00">
                  <c:v>1.4100000000000001E-6</c:v>
                </c:pt>
                <c:pt idx="112601" formatCode="0.00E+00">
                  <c:v>1.3E-6</c:v>
                </c:pt>
                <c:pt idx="112602" formatCode="0.00E+00">
                  <c:v>1.35E-6</c:v>
                </c:pt>
                <c:pt idx="112603" formatCode="0.00E+00">
                  <c:v>1.31E-6</c:v>
                </c:pt>
                <c:pt idx="112604" formatCode="0.00E+00">
                  <c:v>1.37E-6</c:v>
                </c:pt>
                <c:pt idx="112605" formatCode="0.00E+00">
                  <c:v>1.59E-6</c:v>
                </c:pt>
                <c:pt idx="112606" formatCode="0.00E+00">
                  <c:v>1.4899999999999999E-6</c:v>
                </c:pt>
                <c:pt idx="112607" formatCode="0.00E+00">
                  <c:v>1.3400000000000001E-6</c:v>
                </c:pt>
                <c:pt idx="112608" formatCode="0.00E+00">
                  <c:v>1.3999999999999999E-6</c:v>
                </c:pt>
                <c:pt idx="112609" formatCode="0.00E+00">
                  <c:v>1.2699999999999999E-6</c:v>
                </c:pt>
                <c:pt idx="112610" formatCode="0.00E+00">
                  <c:v>1.26E-6</c:v>
                </c:pt>
                <c:pt idx="112611" formatCode="0.00E+00">
                  <c:v>1.2899999999999999E-6</c:v>
                </c:pt>
                <c:pt idx="112612" formatCode="0.00E+00">
                  <c:v>1.28E-6</c:v>
                </c:pt>
                <c:pt idx="112613" formatCode="0.00E+00">
                  <c:v>1.4500000000000001E-6</c:v>
                </c:pt>
                <c:pt idx="112614" formatCode="0.00E+00">
                  <c:v>1.48E-6</c:v>
                </c:pt>
                <c:pt idx="112615" formatCode="0.00E+00">
                  <c:v>1.5200000000000001E-6</c:v>
                </c:pt>
                <c:pt idx="112616" formatCode="0.00E+00">
                  <c:v>1.39E-6</c:v>
                </c:pt>
                <c:pt idx="112617" formatCode="0.00E+00">
                  <c:v>1.37E-6</c:v>
                </c:pt>
                <c:pt idx="112618" formatCode="0.00E+00">
                  <c:v>1.33E-6</c:v>
                </c:pt>
                <c:pt idx="112619" formatCode="0.00E+00">
                  <c:v>1.2500000000000001E-6</c:v>
                </c:pt>
                <c:pt idx="112620" formatCode="0.00E+00">
                  <c:v>1.5200000000000001E-6</c:v>
                </c:pt>
                <c:pt idx="112621" formatCode="0.00E+00">
                  <c:v>1.4899999999999999E-6</c:v>
                </c:pt>
                <c:pt idx="112622" formatCode="0.00E+00">
                  <c:v>1.46E-6</c:v>
                </c:pt>
                <c:pt idx="112623" formatCode="0.00E+00">
                  <c:v>1.28E-6</c:v>
                </c:pt>
                <c:pt idx="112624" formatCode="0.00E+00">
                  <c:v>1.2100000000000001E-6</c:v>
                </c:pt>
                <c:pt idx="112625" formatCode="0.00E+00">
                  <c:v>1.37E-6</c:v>
                </c:pt>
                <c:pt idx="112626" formatCode="0.00E+00">
                  <c:v>1.28E-6</c:v>
                </c:pt>
                <c:pt idx="112627" formatCode="0.00E+00">
                  <c:v>1.31E-6</c:v>
                </c:pt>
                <c:pt idx="112628" formatCode="0.00E+00">
                  <c:v>1.35E-6</c:v>
                </c:pt>
                <c:pt idx="112629" formatCode="0.00E+00">
                  <c:v>1.3999999999999999E-6</c:v>
                </c:pt>
                <c:pt idx="112630" formatCode="0.00E+00">
                  <c:v>1.4699999999999999E-6</c:v>
                </c:pt>
                <c:pt idx="112631" formatCode="0.00E+00">
                  <c:v>1.4300000000000001E-6</c:v>
                </c:pt>
                <c:pt idx="112632" formatCode="0.00E+00">
                  <c:v>1.3599999999999999E-6</c:v>
                </c:pt>
                <c:pt idx="112633" formatCode="0.00E+00">
                  <c:v>1.2699999999999999E-6</c:v>
                </c:pt>
                <c:pt idx="112634" formatCode="0.00E+00">
                  <c:v>1.33E-6</c:v>
                </c:pt>
                <c:pt idx="112635" formatCode="0.00E+00">
                  <c:v>1.4100000000000001E-6</c:v>
                </c:pt>
                <c:pt idx="112636" formatCode="0.00E+00">
                  <c:v>1.3799999999999999E-6</c:v>
                </c:pt>
                <c:pt idx="112637" formatCode="0.00E+00">
                  <c:v>1.3200000000000001E-6</c:v>
                </c:pt>
                <c:pt idx="112638" formatCode="0.00E+00">
                  <c:v>1.33E-6</c:v>
                </c:pt>
                <c:pt idx="112639" formatCode="0.00E+00">
                  <c:v>1.2899999999999999E-6</c:v>
                </c:pt>
                <c:pt idx="112640" formatCode="0.00E+00">
                  <c:v>1.2500000000000001E-6</c:v>
                </c:pt>
                <c:pt idx="112641" formatCode="0.00E+00">
                  <c:v>1.2899999999999999E-6</c:v>
                </c:pt>
                <c:pt idx="112642" formatCode="0.00E+00">
                  <c:v>1.2899999999999999E-6</c:v>
                </c:pt>
                <c:pt idx="112643" formatCode="0.00E+00">
                  <c:v>1.3200000000000001E-6</c:v>
                </c:pt>
                <c:pt idx="112644" formatCode="0.00E+00">
                  <c:v>1.39E-6</c:v>
                </c:pt>
                <c:pt idx="112645" formatCode="0.00E+00">
                  <c:v>1.3599999999999999E-6</c:v>
                </c:pt>
                <c:pt idx="112646" formatCode="0.00E+00">
                  <c:v>1.42E-6</c:v>
                </c:pt>
                <c:pt idx="112647" formatCode="0.00E+00">
                  <c:v>1.37E-6</c:v>
                </c:pt>
                <c:pt idx="112648" formatCode="0.00E+00">
                  <c:v>1.2899999999999999E-6</c:v>
                </c:pt>
                <c:pt idx="112649" formatCode="0.00E+00">
                  <c:v>1.3999999999999999E-6</c:v>
                </c:pt>
                <c:pt idx="112650" formatCode="0.00E+00">
                  <c:v>1.26E-6</c:v>
                </c:pt>
                <c:pt idx="112651" formatCode="0.00E+00">
                  <c:v>1.24E-6</c:v>
                </c:pt>
                <c:pt idx="112652" formatCode="0.00E+00">
                  <c:v>1.3E-6</c:v>
                </c:pt>
                <c:pt idx="112653" formatCode="0.00E+00">
                  <c:v>1.3200000000000001E-6</c:v>
                </c:pt>
                <c:pt idx="112654" formatCode="0.00E+00">
                  <c:v>1.35E-6</c:v>
                </c:pt>
                <c:pt idx="112655" formatCode="0.00E+00">
                  <c:v>1.2100000000000001E-6</c:v>
                </c:pt>
                <c:pt idx="112656" formatCode="0.00E+00">
                  <c:v>1.2899999999999999E-6</c:v>
                </c:pt>
                <c:pt idx="112657" formatCode="0.00E+00">
                  <c:v>1.2899999999999999E-6</c:v>
                </c:pt>
                <c:pt idx="112658" formatCode="0.00E+00">
                  <c:v>1.1999999999999999E-6</c:v>
                </c:pt>
                <c:pt idx="112659" formatCode="0.00E+00">
                  <c:v>1.31E-6</c:v>
                </c:pt>
                <c:pt idx="112660" formatCode="0.00E+00">
                  <c:v>1.39E-6</c:v>
                </c:pt>
                <c:pt idx="112661" formatCode="0.00E+00">
                  <c:v>1.44E-6</c:v>
                </c:pt>
                <c:pt idx="112662" formatCode="0.00E+00">
                  <c:v>1.3599999999999999E-6</c:v>
                </c:pt>
                <c:pt idx="112663" formatCode="0.00E+00">
                  <c:v>1.31E-6</c:v>
                </c:pt>
                <c:pt idx="112664" formatCode="0.00E+00">
                  <c:v>1.28E-6</c:v>
                </c:pt>
                <c:pt idx="112665" formatCode="0.00E+00">
                  <c:v>1.24E-6</c:v>
                </c:pt>
                <c:pt idx="112666" formatCode="0.00E+00">
                  <c:v>1.39E-6</c:v>
                </c:pt>
                <c:pt idx="112667" formatCode="0.00E+00">
                  <c:v>1.3200000000000001E-6</c:v>
                </c:pt>
                <c:pt idx="112668" formatCode="0.00E+00">
                  <c:v>1.3400000000000001E-6</c:v>
                </c:pt>
                <c:pt idx="112669" formatCode="0.00E+00">
                  <c:v>1.35E-6</c:v>
                </c:pt>
                <c:pt idx="112670" formatCode="0.00E+00">
                  <c:v>1.2500000000000001E-6</c:v>
                </c:pt>
                <c:pt idx="112671" formatCode="0.00E+00">
                  <c:v>1.26E-6</c:v>
                </c:pt>
                <c:pt idx="112672" formatCode="0.00E+00">
                  <c:v>1.2699999999999999E-6</c:v>
                </c:pt>
                <c:pt idx="112673" formatCode="0.00E+00">
                  <c:v>1.3E-6</c:v>
                </c:pt>
                <c:pt idx="112674" formatCode="0.00E+00">
                  <c:v>1.2300000000000001E-6</c:v>
                </c:pt>
                <c:pt idx="112675" formatCode="0.00E+00">
                  <c:v>1.3200000000000001E-6</c:v>
                </c:pt>
                <c:pt idx="112676" formatCode="0.00E+00">
                  <c:v>1.3999999999999999E-6</c:v>
                </c:pt>
                <c:pt idx="112677" formatCode="0.00E+00">
                  <c:v>1.2500000000000001E-6</c:v>
                </c:pt>
                <c:pt idx="112678" formatCode="0.00E+00">
                  <c:v>1.3E-6</c:v>
                </c:pt>
                <c:pt idx="112679" formatCode="0.00E+00">
                  <c:v>1.35E-6</c:v>
                </c:pt>
                <c:pt idx="112680" formatCode="0.00E+00">
                  <c:v>1.2899999999999999E-6</c:v>
                </c:pt>
                <c:pt idx="112681" formatCode="0.00E+00">
                  <c:v>1.33E-6</c:v>
                </c:pt>
                <c:pt idx="112682" formatCode="0.00E+00">
                  <c:v>1.3599999999999999E-6</c:v>
                </c:pt>
                <c:pt idx="112683" formatCode="0.00E+00">
                  <c:v>1.2899999999999999E-6</c:v>
                </c:pt>
                <c:pt idx="112684" formatCode="0.00E+00">
                  <c:v>1.2899999999999999E-6</c:v>
                </c:pt>
                <c:pt idx="112685" formatCode="0.00E+00">
                  <c:v>1.35E-6</c:v>
                </c:pt>
                <c:pt idx="112686" formatCode="0.00E+00">
                  <c:v>1.3400000000000001E-6</c:v>
                </c:pt>
                <c:pt idx="112687" formatCode="0.00E+00">
                  <c:v>1.42E-6</c:v>
                </c:pt>
                <c:pt idx="112688" formatCode="0.00E+00">
                  <c:v>1.3799999999999999E-6</c:v>
                </c:pt>
                <c:pt idx="112689" formatCode="0.00E+00">
                  <c:v>1.31E-6</c:v>
                </c:pt>
                <c:pt idx="112690" formatCode="0.00E+00">
                  <c:v>1.37E-6</c:v>
                </c:pt>
                <c:pt idx="112691" formatCode="0.00E+00">
                  <c:v>1.33E-6</c:v>
                </c:pt>
                <c:pt idx="112692" formatCode="0.00E+00">
                  <c:v>1.39E-6</c:v>
                </c:pt>
                <c:pt idx="112693" formatCode="0.00E+00">
                  <c:v>1.39E-6</c:v>
                </c:pt>
                <c:pt idx="112694" formatCode="0.00E+00">
                  <c:v>1.3799999999999999E-6</c:v>
                </c:pt>
                <c:pt idx="112695" formatCode="0.00E+00">
                  <c:v>1.3799999999999999E-6</c:v>
                </c:pt>
                <c:pt idx="112696" formatCode="0.00E+00">
                  <c:v>1.33E-6</c:v>
                </c:pt>
                <c:pt idx="112697" formatCode="0.00E+00">
                  <c:v>1.31E-6</c:v>
                </c:pt>
                <c:pt idx="112698" formatCode="0.00E+00">
                  <c:v>1.33E-6</c:v>
                </c:pt>
                <c:pt idx="112699" formatCode="0.00E+00">
                  <c:v>1.3E-6</c:v>
                </c:pt>
                <c:pt idx="112700" formatCode="0.00E+00">
                  <c:v>1.2899999999999999E-6</c:v>
                </c:pt>
                <c:pt idx="112701" formatCode="0.00E+00">
                  <c:v>1.2699999999999999E-6</c:v>
                </c:pt>
                <c:pt idx="112702" formatCode="0.00E+00">
                  <c:v>1.35E-6</c:v>
                </c:pt>
                <c:pt idx="112703" formatCode="0.00E+00">
                  <c:v>1.4100000000000001E-6</c:v>
                </c:pt>
                <c:pt idx="112704" formatCode="0.00E+00">
                  <c:v>1.26E-6</c:v>
                </c:pt>
                <c:pt idx="112705" formatCode="0.00E+00">
                  <c:v>1.3799999999999999E-6</c:v>
                </c:pt>
                <c:pt idx="112706" formatCode="0.00E+00">
                  <c:v>1.3200000000000001E-6</c:v>
                </c:pt>
                <c:pt idx="112707" formatCode="0.00E+00">
                  <c:v>1.28E-6</c:v>
                </c:pt>
                <c:pt idx="112708" formatCode="0.00E+00">
                  <c:v>1.5E-6</c:v>
                </c:pt>
                <c:pt idx="112709" formatCode="0.00E+00">
                  <c:v>1.33E-6</c:v>
                </c:pt>
                <c:pt idx="112710" formatCode="0.00E+00">
                  <c:v>1.3E-6</c:v>
                </c:pt>
                <c:pt idx="112711" formatCode="0.00E+00">
                  <c:v>1.2500000000000001E-6</c:v>
                </c:pt>
                <c:pt idx="112712" formatCode="0.00E+00">
                  <c:v>1.1999999999999999E-6</c:v>
                </c:pt>
                <c:pt idx="112713" formatCode="0.00E+00">
                  <c:v>1.3999999999999999E-6</c:v>
                </c:pt>
                <c:pt idx="112714" formatCode="0.00E+00">
                  <c:v>1.37E-6</c:v>
                </c:pt>
                <c:pt idx="112715" formatCode="0.00E+00">
                  <c:v>1.13E-6</c:v>
                </c:pt>
                <c:pt idx="112716" formatCode="0.00E+00">
                  <c:v>1.0899999999999999E-6</c:v>
                </c:pt>
                <c:pt idx="112717" formatCode="0.00E+00">
                  <c:v>1.2699999999999999E-6</c:v>
                </c:pt>
                <c:pt idx="112718" formatCode="0.00E+00">
                  <c:v>1.2699999999999999E-6</c:v>
                </c:pt>
                <c:pt idx="112719" formatCode="0.00E+00">
                  <c:v>1.22E-6</c:v>
                </c:pt>
                <c:pt idx="112720" formatCode="0.00E+00">
                  <c:v>1.2699999999999999E-6</c:v>
                </c:pt>
                <c:pt idx="112721" formatCode="0.00E+00">
                  <c:v>1.3E-6</c:v>
                </c:pt>
                <c:pt idx="112722" formatCode="0.00E+00">
                  <c:v>1.22E-6</c:v>
                </c:pt>
                <c:pt idx="112723" formatCode="0.00E+00">
                  <c:v>1.26E-6</c:v>
                </c:pt>
                <c:pt idx="112724" formatCode="0.00E+00">
                  <c:v>1.33E-6</c:v>
                </c:pt>
                <c:pt idx="112725" formatCode="0.00E+00">
                  <c:v>1.26E-6</c:v>
                </c:pt>
                <c:pt idx="112726" formatCode="0.00E+00">
                  <c:v>1.2699999999999999E-6</c:v>
                </c:pt>
                <c:pt idx="112727" formatCode="0.00E+00">
                  <c:v>1.22E-6</c:v>
                </c:pt>
                <c:pt idx="112728" formatCode="0.00E+00">
                  <c:v>1.3799999999999999E-6</c:v>
                </c:pt>
                <c:pt idx="112729" formatCode="0.00E+00">
                  <c:v>1.5099999999999999E-6</c:v>
                </c:pt>
                <c:pt idx="112730" formatCode="0.00E+00">
                  <c:v>1.2899999999999999E-6</c:v>
                </c:pt>
                <c:pt idx="112731" formatCode="0.00E+00">
                  <c:v>1.1799999999999999E-6</c:v>
                </c:pt>
                <c:pt idx="112732" formatCode="0.00E+00">
                  <c:v>1.3E-6</c:v>
                </c:pt>
                <c:pt idx="112733" formatCode="0.00E+00">
                  <c:v>1.44E-6</c:v>
                </c:pt>
                <c:pt idx="112734" formatCode="0.00E+00">
                  <c:v>1.3799999999999999E-6</c:v>
                </c:pt>
                <c:pt idx="112735" formatCode="0.00E+00">
                  <c:v>1.35E-6</c:v>
                </c:pt>
                <c:pt idx="112736" formatCode="0.00E+00">
                  <c:v>1.28E-6</c:v>
                </c:pt>
                <c:pt idx="112737" formatCode="0.00E+00">
                  <c:v>1.2699999999999999E-6</c:v>
                </c:pt>
                <c:pt idx="112738" formatCode="0.00E+00">
                  <c:v>1.2899999999999999E-6</c:v>
                </c:pt>
                <c:pt idx="112739" formatCode="0.00E+00">
                  <c:v>1.35E-6</c:v>
                </c:pt>
                <c:pt idx="112740" formatCode="0.00E+00">
                  <c:v>1.2699999999999999E-6</c:v>
                </c:pt>
                <c:pt idx="112741" formatCode="0.00E+00">
                  <c:v>1.31E-6</c:v>
                </c:pt>
                <c:pt idx="112742" formatCode="0.00E+00">
                  <c:v>1.4699999999999999E-6</c:v>
                </c:pt>
                <c:pt idx="112743" formatCode="0.00E+00">
                  <c:v>1.26E-6</c:v>
                </c:pt>
                <c:pt idx="112744" formatCode="0.00E+00">
                  <c:v>1.2699999999999999E-6</c:v>
                </c:pt>
                <c:pt idx="112745" formatCode="0.00E+00">
                  <c:v>1.3400000000000001E-6</c:v>
                </c:pt>
                <c:pt idx="112746" formatCode="0.00E+00">
                  <c:v>1.2699999999999999E-6</c:v>
                </c:pt>
                <c:pt idx="112747" formatCode="0.00E+00">
                  <c:v>1.2500000000000001E-6</c:v>
                </c:pt>
                <c:pt idx="112748" formatCode="0.00E+00">
                  <c:v>1.2300000000000001E-6</c:v>
                </c:pt>
                <c:pt idx="112749" formatCode="0.00E+00">
                  <c:v>1.1000000000000001E-6</c:v>
                </c:pt>
                <c:pt idx="112750" formatCode="0.00E+00">
                  <c:v>1.1999999999999999E-6</c:v>
                </c:pt>
                <c:pt idx="112751" formatCode="0.00E+00">
                  <c:v>1.3400000000000001E-6</c:v>
                </c:pt>
                <c:pt idx="112752" formatCode="0.00E+00">
                  <c:v>1.28E-6</c:v>
                </c:pt>
                <c:pt idx="112753" formatCode="0.00E+00">
                  <c:v>1.26E-6</c:v>
                </c:pt>
                <c:pt idx="112754" formatCode="0.00E+00">
                  <c:v>1.2500000000000001E-6</c:v>
                </c:pt>
                <c:pt idx="112755" formatCode="0.00E+00">
                  <c:v>1.33E-6</c:v>
                </c:pt>
                <c:pt idx="112756" formatCode="0.00E+00">
                  <c:v>1.3599999999999999E-6</c:v>
                </c:pt>
                <c:pt idx="112757" formatCode="0.00E+00">
                  <c:v>1.31E-6</c:v>
                </c:pt>
                <c:pt idx="112758" formatCode="0.00E+00">
                  <c:v>1.37E-6</c:v>
                </c:pt>
                <c:pt idx="112759" formatCode="0.00E+00">
                  <c:v>1.26E-6</c:v>
                </c:pt>
                <c:pt idx="112760" formatCode="0.00E+00">
                  <c:v>1.24E-6</c:v>
                </c:pt>
                <c:pt idx="112761" formatCode="0.00E+00">
                  <c:v>1.2300000000000001E-6</c:v>
                </c:pt>
                <c:pt idx="112762" formatCode="0.00E+00">
                  <c:v>1.2899999999999999E-6</c:v>
                </c:pt>
                <c:pt idx="112763" formatCode="0.00E+00">
                  <c:v>1.33E-6</c:v>
                </c:pt>
                <c:pt idx="112764" formatCode="0.00E+00">
                  <c:v>1.22E-6</c:v>
                </c:pt>
                <c:pt idx="112765" formatCode="0.00E+00">
                  <c:v>1.3200000000000001E-6</c:v>
                </c:pt>
                <c:pt idx="112766" formatCode="0.00E+00">
                  <c:v>1.28E-6</c:v>
                </c:pt>
                <c:pt idx="112767" formatCode="0.00E+00">
                  <c:v>1.26E-6</c:v>
                </c:pt>
                <c:pt idx="112768" formatCode="0.00E+00">
                  <c:v>1.28E-6</c:v>
                </c:pt>
                <c:pt idx="112769" formatCode="0.00E+00">
                  <c:v>1.1400000000000001E-6</c:v>
                </c:pt>
                <c:pt idx="112770" formatCode="0.00E+00">
                  <c:v>1.0899999999999999E-6</c:v>
                </c:pt>
                <c:pt idx="112771" formatCode="0.00E+00">
                  <c:v>1.2699999999999999E-6</c:v>
                </c:pt>
                <c:pt idx="112772" formatCode="0.00E+00">
                  <c:v>1.33E-6</c:v>
                </c:pt>
                <c:pt idx="112773" formatCode="0.00E+00">
                  <c:v>1.3200000000000001E-6</c:v>
                </c:pt>
                <c:pt idx="112774" formatCode="0.00E+00">
                  <c:v>1.3E-6</c:v>
                </c:pt>
                <c:pt idx="112775" formatCode="0.00E+00">
                  <c:v>1.3799999999999999E-6</c:v>
                </c:pt>
                <c:pt idx="112776" formatCode="0.00E+00">
                  <c:v>1.4300000000000001E-6</c:v>
                </c:pt>
                <c:pt idx="112777" formatCode="0.00E+00">
                  <c:v>1.1599999999999999E-6</c:v>
                </c:pt>
                <c:pt idx="112778" formatCode="0.00E+00">
                  <c:v>1.26E-6</c:v>
                </c:pt>
                <c:pt idx="112779" formatCode="0.00E+00">
                  <c:v>1.37E-6</c:v>
                </c:pt>
                <c:pt idx="112780" formatCode="0.00E+00">
                  <c:v>1.2699999999999999E-6</c:v>
                </c:pt>
                <c:pt idx="112781" formatCode="0.00E+00">
                  <c:v>1.37E-6</c:v>
                </c:pt>
                <c:pt idx="112782" formatCode="0.00E+00">
                  <c:v>1.11E-6</c:v>
                </c:pt>
                <c:pt idx="112783" formatCode="0.00E+00">
                  <c:v>1.0899999999999999E-6</c:v>
                </c:pt>
                <c:pt idx="112784" formatCode="0.00E+00">
                  <c:v>1.31E-6</c:v>
                </c:pt>
                <c:pt idx="112785" formatCode="0.00E+00">
                  <c:v>1.31E-6</c:v>
                </c:pt>
                <c:pt idx="112786" formatCode="0.00E+00">
                  <c:v>1.3E-6</c:v>
                </c:pt>
                <c:pt idx="112787" formatCode="0.00E+00">
                  <c:v>1.31E-6</c:v>
                </c:pt>
                <c:pt idx="112788" formatCode="0.00E+00">
                  <c:v>1.1999999999999999E-6</c:v>
                </c:pt>
                <c:pt idx="112789" formatCode="0.00E+00">
                  <c:v>1.04E-6</c:v>
                </c:pt>
                <c:pt idx="112790" formatCode="0.00E+00">
                  <c:v>1.28E-6</c:v>
                </c:pt>
                <c:pt idx="112791" formatCode="0.00E+00">
                  <c:v>1.2899999999999999E-6</c:v>
                </c:pt>
                <c:pt idx="112792" formatCode="0.00E+00">
                  <c:v>1.22E-6</c:v>
                </c:pt>
                <c:pt idx="112793" formatCode="0.00E+00">
                  <c:v>1.3799999999999999E-6</c:v>
                </c:pt>
                <c:pt idx="112794" formatCode="0.00E+00">
                  <c:v>1.28E-6</c:v>
                </c:pt>
                <c:pt idx="112795" formatCode="0.00E+00">
                  <c:v>1.39E-6</c:v>
                </c:pt>
                <c:pt idx="112796" formatCode="0.00E+00">
                  <c:v>1.39E-6</c:v>
                </c:pt>
                <c:pt idx="112797" formatCode="0.00E+00">
                  <c:v>1.2100000000000001E-6</c:v>
                </c:pt>
                <c:pt idx="112798" formatCode="0.00E+00">
                  <c:v>1.22E-6</c:v>
                </c:pt>
                <c:pt idx="112799" formatCode="0.00E+00">
                  <c:v>1.1200000000000001E-6</c:v>
                </c:pt>
                <c:pt idx="112800" formatCode="0.00E+00">
                  <c:v>1.31E-6</c:v>
                </c:pt>
                <c:pt idx="112801" formatCode="0.00E+00">
                  <c:v>1.3799999999999999E-6</c:v>
                </c:pt>
                <c:pt idx="112802" formatCode="0.00E+00">
                  <c:v>1.13E-6</c:v>
                </c:pt>
                <c:pt idx="112803" formatCode="0.00E+00">
                  <c:v>1.2300000000000001E-6</c:v>
                </c:pt>
                <c:pt idx="112804" formatCode="0.00E+00">
                  <c:v>1.15E-6</c:v>
                </c:pt>
                <c:pt idx="112805" formatCode="0.00E+00">
                  <c:v>1.17E-6</c:v>
                </c:pt>
                <c:pt idx="112806" formatCode="0.00E+00">
                  <c:v>1.3999999999999999E-6</c:v>
                </c:pt>
                <c:pt idx="112807" formatCode="0.00E+00">
                  <c:v>1.2500000000000001E-6</c:v>
                </c:pt>
                <c:pt idx="112808" formatCode="0.00E+00">
                  <c:v>1.1599999999999999E-6</c:v>
                </c:pt>
                <c:pt idx="112809" formatCode="0.00E+00">
                  <c:v>1.1999999999999999E-6</c:v>
                </c:pt>
                <c:pt idx="112810" formatCode="0.00E+00">
                  <c:v>1.2500000000000001E-6</c:v>
                </c:pt>
                <c:pt idx="112811" formatCode="0.00E+00">
                  <c:v>1.2500000000000001E-6</c:v>
                </c:pt>
                <c:pt idx="112812" formatCode="0.00E+00">
                  <c:v>1.28E-6</c:v>
                </c:pt>
                <c:pt idx="112813" formatCode="0.00E+00">
                  <c:v>1.44E-6</c:v>
                </c:pt>
                <c:pt idx="112814" formatCode="0.00E+00">
                  <c:v>1.19E-6</c:v>
                </c:pt>
                <c:pt idx="112815" formatCode="0.00E+00">
                  <c:v>1.0699999999999999E-6</c:v>
                </c:pt>
                <c:pt idx="112816" formatCode="0.00E+00">
                  <c:v>1.3200000000000001E-6</c:v>
                </c:pt>
                <c:pt idx="112817" formatCode="0.00E+00">
                  <c:v>1.13E-6</c:v>
                </c:pt>
                <c:pt idx="112818" formatCode="0.00E+00">
                  <c:v>1.1400000000000001E-6</c:v>
                </c:pt>
                <c:pt idx="112819" formatCode="0.00E+00">
                  <c:v>1.3400000000000001E-6</c:v>
                </c:pt>
                <c:pt idx="112820" formatCode="0.00E+00">
                  <c:v>1.1799999999999999E-6</c:v>
                </c:pt>
                <c:pt idx="112821" formatCode="0.00E+00">
                  <c:v>1.31E-6</c:v>
                </c:pt>
                <c:pt idx="112822" formatCode="0.00E+00">
                  <c:v>1.37E-6</c:v>
                </c:pt>
                <c:pt idx="112823" formatCode="0.00E+00">
                  <c:v>1.19E-6</c:v>
                </c:pt>
                <c:pt idx="112824" formatCode="0.00E+00">
                  <c:v>1.11E-6</c:v>
                </c:pt>
                <c:pt idx="112825" formatCode="0.00E+00">
                  <c:v>1.08E-6</c:v>
                </c:pt>
                <c:pt idx="112826" formatCode="0.00E+00">
                  <c:v>1.2100000000000001E-6</c:v>
                </c:pt>
                <c:pt idx="112827" formatCode="0.00E+00">
                  <c:v>1.2699999999999999E-6</c:v>
                </c:pt>
                <c:pt idx="112828" formatCode="0.00E+00">
                  <c:v>1.15E-6</c:v>
                </c:pt>
                <c:pt idx="112829" formatCode="0.00E+00">
                  <c:v>1.15E-6</c:v>
                </c:pt>
                <c:pt idx="112830" formatCode="0.00E+00">
                  <c:v>1.19E-6</c:v>
                </c:pt>
                <c:pt idx="112831" formatCode="0.00E+00">
                  <c:v>1.1599999999999999E-6</c:v>
                </c:pt>
                <c:pt idx="112832" formatCode="0.00E+00">
                  <c:v>1.28E-6</c:v>
                </c:pt>
                <c:pt idx="112833" formatCode="0.00E+00">
                  <c:v>1.35E-6</c:v>
                </c:pt>
                <c:pt idx="112834" formatCode="0.00E+00">
                  <c:v>1.1999999999999999E-6</c:v>
                </c:pt>
                <c:pt idx="112835" formatCode="0.00E+00">
                  <c:v>1.2500000000000001E-6</c:v>
                </c:pt>
                <c:pt idx="112836" formatCode="0.00E+00">
                  <c:v>1.26E-6</c:v>
                </c:pt>
                <c:pt idx="112837" formatCode="0.00E+00">
                  <c:v>1.28E-6</c:v>
                </c:pt>
                <c:pt idx="112838" formatCode="0.00E+00">
                  <c:v>1.3E-6</c:v>
                </c:pt>
                <c:pt idx="112839" formatCode="0.00E+00">
                  <c:v>1.1599999999999999E-6</c:v>
                </c:pt>
                <c:pt idx="112840" formatCode="0.00E+00">
                  <c:v>1.1400000000000001E-6</c:v>
                </c:pt>
                <c:pt idx="112841" formatCode="0.00E+00">
                  <c:v>1.28E-6</c:v>
                </c:pt>
                <c:pt idx="112842" formatCode="0.00E+00">
                  <c:v>1.35E-6</c:v>
                </c:pt>
                <c:pt idx="112843" formatCode="0.00E+00">
                  <c:v>1.2100000000000001E-6</c:v>
                </c:pt>
                <c:pt idx="112844" formatCode="0.00E+00">
                  <c:v>1.1599999999999999E-6</c:v>
                </c:pt>
                <c:pt idx="112845" formatCode="0.00E+00">
                  <c:v>1.1799999999999999E-6</c:v>
                </c:pt>
                <c:pt idx="112846" formatCode="0.00E+00">
                  <c:v>1.3E-6</c:v>
                </c:pt>
                <c:pt idx="112847" formatCode="0.00E+00">
                  <c:v>1.3200000000000001E-6</c:v>
                </c:pt>
                <c:pt idx="112848" formatCode="0.00E+00">
                  <c:v>1.3E-6</c:v>
                </c:pt>
                <c:pt idx="112849" formatCode="0.00E+00">
                  <c:v>1.3599999999999999E-6</c:v>
                </c:pt>
                <c:pt idx="112850" formatCode="0.00E+00">
                  <c:v>1.19E-6</c:v>
                </c:pt>
                <c:pt idx="112851" formatCode="0.00E+00">
                  <c:v>1.19E-6</c:v>
                </c:pt>
                <c:pt idx="112852" formatCode="0.00E+00">
                  <c:v>1.17E-6</c:v>
                </c:pt>
                <c:pt idx="112853" formatCode="0.00E+00">
                  <c:v>1.19E-6</c:v>
                </c:pt>
                <c:pt idx="112854" formatCode="0.00E+00">
                  <c:v>1.2100000000000001E-6</c:v>
                </c:pt>
                <c:pt idx="112855" formatCode="0.00E+00">
                  <c:v>1.0899999999999999E-6</c:v>
                </c:pt>
                <c:pt idx="112856" formatCode="0.00E+00">
                  <c:v>1.22E-6</c:v>
                </c:pt>
                <c:pt idx="112857" formatCode="0.00E+00">
                  <c:v>1.2100000000000001E-6</c:v>
                </c:pt>
                <c:pt idx="112858" formatCode="0.00E+00">
                  <c:v>1.31E-6</c:v>
                </c:pt>
                <c:pt idx="112859" formatCode="0.00E+00">
                  <c:v>1.2300000000000001E-6</c:v>
                </c:pt>
                <c:pt idx="112860" formatCode="0.00E+00">
                  <c:v>1.26E-6</c:v>
                </c:pt>
                <c:pt idx="112861" formatCode="0.00E+00">
                  <c:v>1.33E-6</c:v>
                </c:pt>
                <c:pt idx="112862" formatCode="0.00E+00">
                  <c:v>1.04E-6</c:v>
                </c:pt>
                <c:pt idx="112863" formatCode="0.00E+00">
                  <c:v>1.15E-6</c:v>
                </c:pt>
                <c:pt idx="112864" formatCode="0.00E+00">
                  <c:v>1.2100000000000001E-6</c:v>
                </c:pt>
                <c:pt idx="112865" formatCode="0.00E+00">
                  <c:v>1.2500000000000001E-6</c:v>
                </c:pt>
                <c:pt idx="112866" formatCode="0.00E+00">
                  <c:v>1.2699999999999999E-6</c:v>
                </c:pt>
                <c:pt idx="112867" formatCode="0.00E+00">
                  <c:v>1.19E-6</c:v>
                </c:pt>
                <c:pt idx="112868" formatCode="0.00E+00">
                  <c:v>1.1999999999999999E-6</c:v>
                </c:pt>
                <c:pt idx="112869" formatCode="0.00E+00">
                  <c:v>1.19E-6</c:v>
                </c:pt>
                <c:pt idx="112870" formatCode="0.00E+00">
                  <c:v>1.2899999999999999E-6</c:v>
                </c:pt>
                <c:pt idx="112871" formatCode="0.00E+00">
                  <c:v>1.1799999999999999E-6</c:v>
                </c:pt>
                <c:pt idx="112872" formatCode="0.00E+00">
                  <c:v>1.1999999999999999E-6</c:v>
                </c:pt>
                <c:pt idx="112873" formatCode="0.00E+00">
                  <c:v>1.17E-6</c:v>
                </c:pt>
                <c:pt idx="112874" formatCode="0.00E+00">
                  <c:v>1.17E-6</c:v>
                </c:pt>
                <c:pt idx="112875" formatCode="0.00E+00">
                  <c:v>1.26E-6</c:v>
                </c:pt>
                <c:pt idx="112876" formatCode="0.00E+00">
                  <c:v>1.13E-6</c:v>
                </c:pt>
                <c:pt idx="112877" formatCode="0.00E+00">
                  <c:v>1.2100000000000001E-6</c:v>
                </c:pt>
                <c:pt idx="112878" formatCode="0.00E+00">
                  <c:v>1.06E-6</c:v>
                </c:pt>
                <c:pt idx="112879" formatCode="0.00E+00">
                  <c:v>1.11E-6</c:v>
                </c:pt>
                <c:pt idx="112880" formatCode="0.00E+00">
                  <c:v>1.24E-6</c:v>
                </c:pt>
                <c:pt idx="112881" formatCode="0.00E+00">
                  <c:v>1.1200000000000001E-6</c:v>
                </c:pt>
                <c:pt idx="112882" formatCode="0.00E+00">
                  <c:v>1.2500000000000001E-6</c:v>
                </c:pt>
                <c:pt idx="112883" formatCode="0.00E+00">
                  <c:v>1.1999999999999999E-6</c:v>
                </c:pt>
                <c:pt idx="112884" formatCode="0.00E+00">
                  <c:v>1.17E-6</c:v>
                </c:pt>
                <c:pt idx="112885" formatCode="0.00E+00">
                  <c:v>1.17E-6</c:v>
                </c:pt>
                <c:pt idx="112886" formatCode="0.00E+00">
                  <c:v>1.2500000000000001E-6</c:v>
                </c:pt>
                <c:pt idx="112887" formatCode="0.00E+00">
                  <c:v>1.1599999999999999E-6</c:v>
                </c:pt>
                <c:pt idx="112888" formatCode="0.00E+00">
                  <c:v>1.1200000000000001E-6</c:v>
                </c:pt>
                <c:pt idx="112889" formatCode="0.00E+00">
                  <c:v>1.3200000000000001E-6</c:v>
                </c:pt>
                <c:pt idx="112890" formatCode="0.00E+00">
                  <c:v>1.1799999999999999E-6</c:v>
                </c:pt>
                <c:pt idx="112891" formatCode="0.00E+00">
                  <c:v>1.1999999999999999E-6</c:v>
                </c:pt>
                <c:pt idx="112892" formatCode="0.00E+00">
                  <c:v>1.26E-6</c:v>
                </c:pt>
                <c:pt idx="112893" formatCode="0.00E+00">
                  <c:v>1.15E-6</c:v>
                </c:pt>
                <c:pt idx="112894" formatCode="0.00E+00">
                  <c:v>1.26E-6</c:v>
                </c:pt>
                <c:pt idx="112895" formatCode="0.00E+00">
                  <c:v>1.1599999999999999E-6</c:v>
                </c:pt>
                <c:pt idx="112896" formatCode="0.00E+00">
                  <c:v>1.13E-6</c:v>
                </c:pt>
                <c:pt idx="112897" formatCode="0.00E+00">
                  <c:v>1.24E-6</c:v>
                </c:pt>
                <c:pt idx="112898" formatCode="0.00E+00">
                  <c:v>1.1200000000000001E-6</c:v>
                </c:pt>
                <c:pt idx="112899" formatCode="0.00E+00">
                  <c:v>1.1799999999999999E-6</c:v>
                </c:pt>
                <c:pt idx="112900" formatCode="0.00E+00">
                  <c:v>1.28E-6</c:v>
                </c:pt>
                <c:pt idx="112901" formatCode="0.00E+00">
                  <c:v>1.1999999999999999E-6</c:v>
                </c:pt>
                <c:pt idx="112902" formatCode="0.00E+00">
                  <c:v>1.3E-6</c:v>
                </c:pt>
                <c:pt idx="112903" formatCode="0.00E+00">
                  <c:v>1.2699999999999999E-6</c:v>
                </c:pt>
                <c:pt idx="112904" formatCode="0.00E+00">
                  <c:v>1.0899999999999999E-6</c:v>
                </c:pt>
                <c:pt idx="112905" formatCode="0.00E+00">
                  <c:v>1.1000000000000001E-6</c:v>
                </c:pt>
                <c:pt idx="112906" formatCode="0.00E+00">
                  <c:v>1.1799999999999999E-6</c:v>
                </c:pt>
                <c:pt idx="112907" formatCode="0.00E+00">
                  <c:v>1.24E-6</c:v>
                </c:pt>
                <c:pt idx="112908" formatCode="0.00E+00">
                  <c:v>1.1000000000000001E-6</c:v>
                </c:pt>
                <c:pt idx="112909" formatCode="0.00E+00">
                  <c:v>1.13E-6</c:v>
                </c:pt>
                <c:pt idx="112910" formatCode="0.00E+00">
                  <c:v>1.1400000000000001E-6</c:v>
                </c:pt>
                <c:pt idx="112911" formatCode="0.00E+00">
                  <c:v>1.1200000000000001E-6</c:v>
                </c:pt>
                <c:pt idx="112912" formatCode="0.00E+00">
                  <c:v>1.19E-6</c:v>
                </c:pt>
                <c:pt idx="112913" formatCode="0.00E+00">
                  <c:v>1.0100000000000001E-6</c:v>
                </c:pt>
                <c:pt idx="112914" formatCode="0.00E+00">
                  <c:v>1.17E-6</c:v>
                </c:pt>
                <c:pt idx="112915" formatCode="0.00E+00">
                  <c:v>1.28E-6</c:v>
                </c:pt>
                <c:pt idx="112916" formatCode="0.00E+00">
                  <c:v>1.17E-6</c:v>
                </c:pt>
                <c:pt idx="112917" formatCode="0.00E+00">
                  <c:v>1.1799999999999999E-6</c:v>
                </c:pt>
                <c:pt idx="112918" formatCode="0.00E+00">
                  <c:v>1.2100000000000001E-6</c:v>
                </c:pt>
                <c:pt idx="112919" formatCode="0.00E+00">
                  <c:v>1.2100000000000001E-6</c:v>
                </c:pt>
                <c:pt idx="112920" formatCode="0.00E+00">
                  <c:v>1.1599999999999999E-6</c:v>
                </c:pt>
                <c:pt idx="112921" formatCode="0.00E+00">
                  <c:v>1.2699999999999999E-6</c:v>
                </c:pt>
                <c:pt idx="112922" formatCode="0.00E+00">
                  <c:v>1.1400000000000001E-6</c:v>
                </c:pt>
                <c:pt idx="112923" formatCode="0.00E+00">
                  <c:v>1.0499999999999999E-6</c:v>
                </c:pt>
                <c:pt idx="112924" formatCode="0.00E+00">
                  <c:v>1.15E-6</c:v>
                </c:pt>
                <c:pt idx="112925" formatCode="0.00E+00">
                  <c:v>1.22E-6</c:v>
                </c:pt>
                <c:pt idx="112926" formatCode="0.00E+00">
                  <c:v>1.26E-6</c:v>
                </c:pt>
                <c:pt idx="112927" formatCode="0.00E+00">
                  <c:v>1.1799999999999999E-6</c:v>
                </c:pt>
                <c:pt idx="112928" formatCode="0.00E+00">
                  <c:v>1.19E-6</c:v>
                </c:pt>
                <c:pt idx="112929" formatCode="0.00E+00">
                  <c:v>1.1200000000000001E-6</c:v>
                </c:pt>
                <c:pt idx="112930" formatCode="0.00E+00">
                  <c:v>1.22E-6</c:v>
                </c:pt>
                <c:pt idx="112931" formatCode="0.00E+00">
                  <c:v>1.19E-6</c:v>
                </c:pt>
                <c:pt idx="112932" formatCode="0.00E+00">
                  <c:v>1.1000000000000001E-6</c:v>
                </c:pt>
                <c:pt idx="112933" formatCode="0.00E+00">
                  <c:v>1.08E-6</c:v>
                </c:pt>
                <c:pt idx="112934" formatCode="0.00E+00">
                  <c:v>9.8200000000000008E-7</c:v>
                </c:pt>
                <c:pt idx="112935" formatCode="0.00E+00">
                  <c:v>1.1999999999999999E-6</c:v>
                </c:pt>
                <c:pt idx="112936" formatCode="0.00E+00">
                  <c:v>1.2100000000000001E-6</c:v>
                </c:pt>
                <c:pt idx="112937" formatCode="0.00E+00">
                  <c:v>1.13E-6</c:v>
                </c:pt>
                <c:pt idx="112938" formatCode="0.00E+00">
                  <c:v>1.26E-6</c:v>
                </c:pt>
                <c:pt idx="112939" formatCode="0.00E+00">
                  <c:v>1.26E-6</c:v>
                </c:pt>
                <c:pt idx="112940" formatCode="0.00E+00">
                  <c:v>1.1799999999999999E-6</c:v>
                </c:pt>
                <c:pt idx="112941" formatCode="0.00E+00">
                  <c:v>1.1000000000000001E-6</c:v>
                </c:pt>
                <c:pt idx="112942" formatCode="0.00E+00">
                  <c:v>1.06E-6</c:v>
                </c:pt>
                <c:pt idx="112943" formatCode="0.00E+00">
                  <c:v>1.26E-6</c:v>
                </c:pt>
                <c:pt idx="112944" formatCode="0.00E+00">
                  <c:v>1.33E-6</c:v>
                </c:pt>
                <c:pt idx="112945" formatCode="0.00E+00">
                  <c:v>1.0300000000000001E-6</c:v>
                </c:pt>
                <c:pt idx="112946" formatCode="0.00E+00">
                  <c:v>1.11E-6</c:v>
                </c:pt>
                <c:pt idx="112947" formatCode="0.00E+00">
                  <c:v>1.1799999999999999E-6</c:v>
                </c:pt>
                <c:pt idx="112948" formatCode="0.00E+00">
                  <c:v>1.0699999999999999E-6</c:v>
                </c:pt>
                <c:pt idx="112949" formatCode="0.00E+00">
                  <c:v>1.11E-6</c:v>
                </c:pt>
                <c:pt idx="112950" formatCode="0.00E+00">
                  <c:v>1.1999999999999999E-6</c:v>
                </c:pt>
                <c:pt idx="112951" formatCode="0.00E+00">
                  <c:v>1.15E-6</c:v>
                </c:pt>
                <c:pt idx="112952" formatCode="0.00E+00">
                  <c:v>1.1400000000000001E-6</c:v>
                </c:pt>
                <c:pt idx="112953" formatCode="0.00E+00">
                  <c:v>1.22E-6</c:v>
                </c:pt>
                <c:pt idx="112954" formatCode="0.00E+00">
                  <c:v>1.0499999999999999E-6</c:v>
                </c:pt>
                <c:pt idx="112955" formatCode="0.00E+00">
                  <c:v>1.11E-6</c:v>
                </c:pt>
                <c:pt idx="112956" formatCode="0.00E+00">
                  <c:v>1.2100000000000001E-6</c:v>
                </c:pt>
                <c:pt idx="112957" formatCode="0.00E+00">
                  <c:v>1.1000000000000001E-6</c:v>
                </c:pt>
                <c:pt idx="112958" formatCode="0.00E+00">
                  <c:v>1.26E-6</c:v>
                </c:pt>
                <c:pt idx="112959" formatCode="0.00E+00">
                  <c:v>1.1599999999999999E-6</c:v>
                </c:pt>
                <c:pt idx="112960" formatCode="0.00E+00">
                  <c:v>9.9999999999999995E-7</c:v>
                </c:pt>
                <c:pt idx="112961" formatCode="0.00E+00">
                  <c:v>1.11E-6</c:v>
                </c:pt>
                <c:pt idx="112962" formatCode="0.00E+00">
                  <c:v>1.1599999999999999E-6</c:v>
                </c:pt>
                <c:pt idx="112963" formatCode="0.00E+00">
                  <c:v>1.1000000000000001E-6</c:v>
                </c:pt>
                <c:pt idx="112964" formatCode="0.00E+00">
                  <c:v>1.13E-6</c:v>
                </c:pt>
                <c:pt idx="112965" formatCode="0.00E+00">
                  <c:v>1.1400000000000001E-6</c:v>
                </c:pt>
                <c:pt idx="112966" formatCode="0.00E+00">
                  <c:v>1.02E-6</c:v>
                </c:pt>
                <c:pt idx="112967" formatCode="0.00E+00">
                  <c:v>1.1000000000000001E-6</c:v>
                </c:pt>
                <c:pt idx="112968" formatCode="0.00E+00">
                  <c:v>1.1400000000000001E-6</c:v>
                </c:pt>
                <c:pt idx="112969" formatCode="0.00E+00">
                  <c:v>1.0100000000000001E-6</c:v>
                </c:pt>
                <c:pt idx="112970" formatCode="0.00E+00">
                  <c:v>1.08E-6</c:v>
                </c:pt>
                <c:pt idx="112971" formatCode="0.00E+00">
                  <c:v>1.1999999999999999E-6</c:v>
                </c:pt>
                <c:pt idx="112972" formatCode="0.00E+00">
                  <c:v>1.15E-6</c:v>
                </c:pt>
                <c:pt idx="112973" formatCode="0.00E+00">
                  <c:v>1.1000000000000001E-6</c:v>
                </c:pt>
                <c:pt idx="112974" formatCode="0.00E+00">
                  <c:v>1.04E-6</c:v>
                </c:pt>
                <c:pt idx="112975" formatCode="0.00E+00">
                  <c:v>1.0699999999999999E-6</c:v>
                </c:pt>
                <c:pt idx="112976" formatCode="0.00E+00">
                  <c:v>1.1599999999999999E-6</c:v>
                </c:pt>
                <c:pt idx="112977" formatCode="0.00E+00">
                  <c:v>1.06E-6</c:v>
                </c:pt>
                <c:pt idx="112978" formatCode="0.00E+00">
                  <c:v>1.11E-6</c:v>
                </c:pt>
                <c:pt idx="112979" formatCode="0.00E+00">
                  <c:v>1.2100000000000001E-6</c:v>
                </c:pt>
                <c:pt idx="112980" formatCode="0.00E+00">
                  <c:v>1.11E-6</c:v>
                </c:pt>
                <c:pt idx="112981" formatCode="0.00E+00">
                  <c:v>1.1200000000000001E-6</c:v>
                </c:pt>
                <c:pt idx="112982" formatCode="0.00E+00">
                  <c:v>1.1999999999999999E-6</c:v>
                </c:pt>
                <c:pt idx="112983" formatCode="0.00E+00">
                  <c:v>1.15E-6</c:v>
                </c:pt>
                <c:pt idx="112984" formatCode="0.00E+00">
                  <c:v>1.0499999999999999E-6</c:v>
                </c:pt>
                <c:pt idx="112985" formatCode="0.00E+00">
                  <c:v>1.1799999999999999E-6</c:v>
                </c:pt>
                <c:pt idx="112986" formatCode="0.00E+00">
                  <c:v>1.2100000000000001E-6</c:v>
                </c:pt>
                <c:pt idx="112987" formatCode="0.00E+00">
                  <c:v>1.0300000000000001E-6</c:v>
                </c:pt>
                <c:pt idx="112988" formatCode="0.00E+00">
                  <c:v>9.9399999999999993E-7</c:v>
                </c:pt>
                <c:pt idx="112989" formatCode="0.00E+00">
                  <c:v>1.1799999999999999E-6</c:v>
                </c:pt>
                <c:pt idx="112990" formatCode="0.00E+00">
                  <c:v>1.2899999999999999E-6</c:v>
                </c:pt>
                <c:pt idx="112991" formatCode="0.00E+00">
                  <c:v>1.0699999999999999E-6</c:v>
                </c:pt>
                <c:pt idx="112992" formatCode="0.00E+00">
                  <c:v>1.1799999999999999E-6</c:v>
                </c:pt>
                <c:pt idx="112993" formatCode="0.00E+00">
                  <c:v>1.3799999999999999E-6</c:v>
                </c:pt>
                <c:pt idx="112994" formatCode="0.00E+00">
                  <c:v>1.0699999999999999E-6</c:v>
                </c:pt>
                <c:pt idx="112995" formatCode="0.00E+00">
                  <c:v>1.0100000000000001E-6</c:v>
                </c:pt>
                <c:pt idx="112996" formatCode="0.00E+00">
                  <c:v>1.17E-6</c:v>
                </c:pt>
                <c:pt idx="112997" formatCode="0.00E+00">
                  <c:v>1.0499999999999999E-6</c:v>
                </c:pt>
                <c:pt idx="112998" formatCode="0.00E+00">
                  <c:v>1.0899999999999999E-6</c:v>
                </c:pt>
                <c:pt idx="112999" formatCode="0.00E+00">
                  <c:v>1.2500000000000001E-6</c:v>
                </c:pt>
                <c:pt idx="113000" formatCode="0.00E+00">
                  <c:v>1.15E-6</c:v>
                </c:pt>
                <c:pt idx="113001" formatCode="0.00E+00">
                  <c:v>1.1200000000000001E-6</c:v>
                </c:pt>
                <c:pt idx="113002" formatCode="0.00E+00">
                  <c:v>1.1799999999999999E-6</c:v>
                </c:pt>
                <c:pt idx="113003" formatCode="0.00E+00">
                  <c:v>1.13E-6</c:v>
                </c:pt>
                <c:pt idx="113004" formatCode="0.00E+00">
                  <c:v>1.1400000000000001E-6</c:v>
                </c:pt>
                <c:pt idx="113005" formatCode="0.00E+00">
                  <c:v>1.22E-6</c:v>
                </c:pt>
                <c:pt idx="113006" formatCode="0.00E+00">
                  <c:v>1.13E-6</c:v>
                </c:pt>
                <c:pt idx="113007" formatCode="0.00E+00">
                  <c:v>1.04E-6</c:v>
                </c:pt>
                <c:pt idx="113008" formatCode="0.00E+00">
                  <c:v>1.1599999999999999E-6</c:v>
                </c:pt>
                <c:pt idx="113009" formatCode="0.00E+00">
                  <c:v>1.13E-6</c:v>
                </c:pt>
                <c:pt idx="113010" formatCode="0.00E+00">
                  <c:v>1.1999999999999999E-6</c:v>
                </c:pt>
                <c:pt idx="113011" formatCode="0.00E+00">
                  <c:v>1.2500000000000001E-6</c:v>
                </c:pt>
                <c:pt idx="113012" formatCode="0.00E+00">
                  <c:v>1.0699999999999999E-6</c:v>
                </c:pt>
                <c:pt idx="113013" formatCode="0.00E+00">
                  <c:v>1.1400000000000001E-6</c:v>
                </c:pt>
                <c:pt idx="113014" formatCode="0.00E+00">
                  <c:v>1.19E-6</c:v>
                </c:pt>
                <c:pt idx="113015" formatCode="0.00E+00">
                  <c:v>1.0699999999999999E-6</c:v>
                </c:pt>
                <c:pt idx="113016" formatCode="0.00E+00">
                  <c:v>1.04E-6</c:v>
                </c:pt>
                <c:pt idx="113017" formatCode="0.00E+00">
                  <c:v>1.02E-6</c:v>
                </c:pt>
                <c:pt idx="113018" formatCode="0.00E+00">
                  <c:v>1.0699999999999999E-6</c:v>
                </c:pt>
                <c:pt idx="113019" formatCode="0.00E+00">
                  <c:v>1.0300000000000001E-6</c:v>
                </c:pt>
                <c:pt idx="113020" formatCode="0.00E+00">
                  <c:v>1.0699999999999999E-6</c:v>
                </c:pt>
                <c:pt idx="113021" formatCode="0.00E+00">
                  <c:v>1.24E-6</c:v>
                </c:pt>
                <c:pt idx="113022" formatCode="0.00E+00">
                  <c:v>1.2100000000000001E-6</c:v>
                </c:pt>
                <c:pt idx="113023" formatCode="0.00E+00">
                  <c:v>1.15E-6</c:v>
                </c:pt>
                <c:pt idx="113024" formatCode="0.00E+00">
                  <c:v>1.17E-6</c:v>
                </c:pt>
                <c:pt idx="113025" formatCode="0.00E+00">
                  <c:v>1.08E-6</c:v>
                </c:pt>
                <c:pt idx="113026" formatCode="0.00E+00">
                  <c:v>1.0699999999999999E-6</c:v>
                </c:pt>
                <c:pt idx="113027" formatCode="0.00E+00">
                  <c:v>1.1400000000000001E-6</c:v>
                </c:pt>
                <c:pt idx="113028" formatCode="0.00E+00">
                  <c:v>1.11E-6</c:v>
                </c:pt>
                <c:pt idx="113029" formatCode="0.00E+00">
                  <c:v>1.2300000000000001E-6</c:v>
                </c:pt>
                <c:pt idx="113030" formatCode="0.00E+00">
                  <c:v>1.26E-6</c:v>
                </c:pt>
                <c:pt idx="113031" formatCode="0.00E+00">
                  <c:v>1.0899999999999999E-6</c:v>
                </c:pt>
                <c:pt idx="113032" formatCode="0.00E+00">
                  <c:v>9.7300000000000004E-7</c:v>
                </c:pt>
                <c:pt idx="113033" formatCode="0.00E+00">
                  <c:v>9.3500000000000005E-7</c:v>
                </c:pt>
                <c:pt idx="113034" formatCode="0.00E+00">
                  <c:v>1.0899999999999999E-6</c:v>
                </c:pt>
                <c:pt idx="113035" formatCode="0.00E+00">
                  <c:v>1.13E-6</c:v>
                </c:pt>
                <c:pt idx="113036" formatCode="0.00E+00">
                  <c:v>9.569999999999999E-7</c:v>
                </c:pt>
                <c:pt idx="113037" formatCode="0.00E+00">
                  <c:v>9.9600000000000008E-7</c:v>
                </c:pt>
                <c:pt idx="113038" formatCode="0.00E+00">
                  <c:v>1.1200000000000001E-6</c:v>
                </c:pt>
                <c:pt idx="113039" formatCode="0.00E+00">
                  <c:v>1.0300000000000001E-6</c:v>
                </c:pt>
                <c:pt idx="113040" formatCode="0.00E+00">
                  <c:v>1.1400000000000001E-6</c:v>
                </c:pt>
                <c:pt idx="113041" formatCode="0.00E+00">
                  <c:v>1.1999999999999999E-6</c:v>
                </c:pt>
                <c:pt idx="113042" formatCode="0.00E+00">
                  <c:v>1.06E-6</c:v>
                </c:pt>
                <c:pt idx="113043" formatCode="0.00E+00">
                  <c:v>1.1200000000000001E-6</c:v>
                </c:pt>
                <c:pt idx="113044" formatCode="0.00E+00">
                  <c:v>1.0300000000000001E-6</c:v>
                </c:pt>
                <c:pt idx="113045" formatCode="0.00E+00">
                  <c:v>1.02E-6</c:v>
                </c:pt>
                <c:pt idx="113046" formatCode="0.00E+00">
                  <c:v>9.2099999999999995E-7</c:v>
                </c:pt>
                <c:pt idx="113047" formatCode="0.00E+00">
                  <c:v>9.9900000000000009E-7</c:v>
                </c:pt>
                <c:pt idx="113048" formatCode="0.00E+00">
                  <c:v>1.0300000000000001E-6</c:v>
                </c:pt>
                <c:pt idx="113049" formatCode="0.00E+00">
                  <c:v>1.0300000000000001E-6</c:v>
                </c:pt>
                <c:pt idx="113050" formatCode="0.00E+00">
                  <c:v>1.15E-6</c:v>
                </c:pt>
                <c:pt idx="113051" formatCode="0.00E+00">
                  <c:v>9.8200000000000008E-7</c:v>
                </c:pt>
                <c:pt idx="113052" formatCode="0.00E+00">
                  <c:v>1.1599999999999999E-6</c:v>
                </c:pt>
                <c:pt idx="113053" formatCode="0.00E+00">
                  <c:v>1.1000000000000001E-6</c:v>
                </c:pt>
                <c:pt idx="113054" formatCode="0.00E+00">
                  <c:v>1.1200000000000001E-6</c:v>
                </c:pt>
                <c:pt idx="113055" formatCode="0.00E+00">
                  <c:v>1.15E-6</c:v>
                </c:pt>
                <c:pt idx="113056" formatCode="0.00E+00">
                  <c:v>1.11E-6</c:v>
                </c:pt>
                <c:pt idx="113057" formatCode="0.00E+00">
                  <c:v>1.22E-6</c:v>
                </c:pt>
                <c:pt idx="113058" formatCode="0.00E+00">
                  <c:v>9.2299999999999999E-7</c:v>
                </c:pt>
                <c:pt idx="113059" formatCode="0.00E+00">
                  <c:v>9.78E-7</c:v>
                </c:pt>
                <c:pt idx="113060" formatCode="0.00E+00">
                  <c:v>1.1599999999999999E-6</c:v>
                </c:pt>
                <c:pt idx="113061" formatCode="0.00E+00">
                  <c:v>9.4200000000000004E-7</c:v>
                </c:pt>
                <c:pt idx="113062" formatCode="0.00E+00">
                  <c:v>1.08E-6</c:v>
                </c:pt>
                <c:pt idx="113063" formatCode="0.00E+00">
                  <c:v>1.0100000000000001E-6</c:v>
                </c:pt>
                <c:pt idx="113064" formatCode="0.00E+00">
                  <c:v>1.0300000000000001E-6</c:v>
                </c:pt>
                <c:pt idx="113065" formatCode="0.00E+00">
                  <c:v>1.3E-6</c:v>
                </c:pt>
                <c:pt idx="113066" formatCode="0.00E+00">
                  <c:v>1.13E-6</c:v>
                </c:pt>
                <c:pt idx="113067" formatCode="0.00E+00">
                  <c:v>1.1000000000000001E-6</c:v>
                </c:pt>
                <c:pt idx="113068" formatCode="0.00E+00">
                  <c:v>1.0499999999999999E-6</c:v>
                </c:pt>
                <c:pt idx="113069" formatCode="0.00E+00">
                  <c:v>1.1200000000000001E-6</c:v>
                </c:pt>
                <c:pt idx="113070" formatCode="0.00E+00">
                  <c:v>1.1200000000000001E-6</c:v>
                </c:pt>
                <c:pt idx="113071" formatCode="0.00E+00">
                  <c:v>1.0300000000000001E-6</c:v>
                </c:pt>
                <c:pt idx="113072" formatCode="0.00E+00">
                  <c:v>1.1000000000000001E-6</c:v>
                </c:pt>
                <c:pt idx="113073" formatCode="0.00E+00">
                  <c:v>1.06E-6</c:v>
                </c:pt>
                <c:pt idx="113074" formatCode="0.00E+00">
                  <c:v>1.0499999999999999E-6</c:v>
                </c:pt>
                <c:pt idx="113075" formatCode="0.00E+00">
                  <c:v>1.1000000000000001E-6</c:v>
                </c:pt>
                <c:pt idx="113076" formatCode="0.00E+00">
                  <c:v>1.1400000000000001E-6</c:v>
                </c:pt>
                <c:pt idx="113077" formatCode="0.00E+00">
                  <c:v>1.02E-6</c:v>
                </c:pt>
                <c:pt idx="113078" formatCode="0.00E+00">
                  <c:v>1.0300000000000001E-6</c:v>
                </c:pt>
                <c:pt idx="113079" formatCode="0.00E+00">
                  <c:v>1.2500000000000001E-6</c:v>
                </c:pt>
                <c:pt idx="113080" formatCode="0.00E+00">
                  <c:v>1.13E-6</c:v>
                </c:pt>
                <c:pt idx="113081" formatCode="0.00E+00">
                  <c:v>1.1200000000000001E-6</c:v>
                </c:pt>
                <c:pt idx="113082" formatCode="0.00E+00">
                  <c:v>1.0499999999999999E-6</c:v>
                </c:pt>
                <c:pt idx="113083" formatCode="0.00E+00">
                  <c:v>9.8899999999999998E-7</c:v>
                </c:pt>
                <c:pt idx="113084" formatCode="0.00E+00">
                  <c:v>1.1200000000000001E-6</c:v>
                </c:pt>
                <c:pt idx="113085" formatCode="0.00E+00">
                  <c:v>1.15E-6</c:v>
                </c:pt>
                <c:pt idx="113086" formatCode="0.00E+00">
                  <c:v>1.1000000000000001E-6</c:v>
                </c:pt>
                <c:pt idx="113087" formatCode="0.00E+00">
                  <c:v>9.5300000000000002E-7</c:v>
                </c:pt>
                <c:pt idx="113088" formatCode="0.00E+00">
                  <c:v>1.0100000000000001E-6</c:v>
                </c:pt>
                <c:pt idx="113089" formatCode="0.00E+00">
                  <c:v>1.1000000000000001E-6</c:v>
                </c:pt>
                <c:pt idx="113090" formatCode="0.00E+00">
                  <c:v>1.1000000000000001E-6</c:v>
                </c:pt>
                <c:pt idx="113091" formatCode="0.00E+00">
                  <c:v>1.19E-6</c:v>
                </c:pt>
                <c:pt idx="113092" formatCode="0.00E+00">
                  <c:v>1.15E-6</c:v>
                </c:pt>
                <c:pt idx="113093" formatCode="0.00E+00">
                  <c:v>1.0699999999999999E-6</c:v>
                </c:pt>
                <c:pt idx="113094" formatCode="0.00E+00">
                  <c:v>1.1599999999999999E-6</c:v>
                </c:pt>
                <c:pt idx="113095" formatCode="0.00E+00">
                  <c:v>1.08E-6</c:v>
                </c:pt>
                <c:pt idx="113096" formatCode="0.00E+00">
                  <c:v>9.8899999999999998E-7</c:v>
                </c:pt>
                <c:pt idx="113097" formatCode="0.00E+00">
                  <c:v>1.2100000000000001E-6</c:v>
                </c:pt>
                <c:pt idx="113098" formatCode="0.00E+00">
                  <c:v>1.0899999999999999E-6</c:v>
                </c:pt>
                <c:pt idx="113099" formatCode="0.00E+00">
                  <c:v>9.0400000000000005E-7</c:v>
                </c:pt>
                <c:pt idx="113100" formatCode="0.00E+00">
                  <c:v>1.0699999999999999E-6</c:v>
                </c:pt>
                <c:pt idx="113101" formatCode="0.00E+00">
                  <c:v>9.78E-7</c:v>
                </c:pt>
                <c:pt idx="113102" formatCode="0.00E+00">
                  <c:v>9.9099999999999991E-7</c:v>
                </c:pt>
                <c:pt idx="113103" formatCode="0.00E+00">
                  <c:v>1.04E-6</c:v>
                </c:pt>
                <c:pt idx="113104" formatCode="0.00E+00">
                  <c:v>9.7300000000000004E-7</c:v>
                </c:pt>
                <c:pt idx="113105" formatCode="0.00E+00">
                  <c:v>1.13E-6</c:v>
                </c:pt>
                <c:pt idx="113106" formatCode="0.00E+00">
                  <c:v>1.0499999999999999E-6</c:v>
                </c:pt>
                <c:pt idx="113107" formatCode="0.00E+00">
                  <c:v>9.9399999999999993E-7</c:v>
                </c:pt>
                <c:pt idx="113108" formatCode="0.00E+00">
                  <c:v>1.02E-6</c:v>
                </c:pt>
                <c:pt idx="113109" formatCode="0.00E+00">
                  <c:v>1.0699999999999999E-6</c:v>
                </c:pt>
                <c:pt idx="113110" formatCode="0.00E+00">
                  <c:v>1.13E-6</c:v>
                </c:pt>
                <c:pt idx="113111" formatCode="0.00E+00">
                  <c:v>1.1200000000000001E-6</c:v>
                </c:pt>
                <c:pt idx="113112" formatCode="0.00E+00">
                  <c:v>1.04E-6</c:v>
                </c:pt>
                <c:pt idx="113113" formatCode="0.00E+00">
                  <c:v>1.08E-6</c:v>
                </c:pt>
                <c:pt idx="113114" formatCode="0.00E+00">
                  <c:v>1.1400000000000001E-6</c:v>
                </c:pt>
                <c:pt idx="113115" formatCode="0.00E+00">
                  <c:v>1.06E-6</c:v>
                </c:pt>
                <c:pt idx="113116" formatCode="0.00E+00">
                  <c:v>1.1000000000000001E-6</c:v>
                </c:pt>
                <c:pt idx="113117" formatCode="0.00E+00">
                  <c:v>1.1799999999999999E-6</c:v>
                </c:pt>
                <c:pt idx="113118" formatCode="0.00E+00">
                  <c:v>1.1999999999999999E-6</c:v>
                </c:pt>
                <c:pt idx="113119" formatCode="0.00E+00">
                  <c:v>1.02E-6</c:v>
                </c:pt>
                <c:pt idx="113120" formatCode="0.00E+00">
                  <c:v>1.06E-6</c:v>
                </c:pt>
                <c:pt idx="113121" formatCode="0.00E+00">
                  <c:v>1.0300000000000001E-6</c:v>
                </c:pt>
                <c:pt idx="113122" formatCode="0.00E+00">
                  <c:v>9.9999999999999995E-7</c:v>
                </c:pt>
                <c:pt idx="113123" formatCode="0.00E+00">
                  <c:v>1.11E-6</c:v>
                </c:pt>
                <c:pt idx="113124" formatCode="0.00E+00">
                  <c:v>1.06E-6</c:v>
                </c:pt>
                <c:pt idx="113125" formatCode="0.00E+00">
                  <c:v>1.0899999999999999E-6</c:v>
                </c:pt>
                <c:pt idx="113126" formatCode="0.00E+00">
                  <c:v>1.13E-6</c:v>
                </c:pt>
                <c:pt idx="113127" formatCode="0.00E+00">
                  <c:v>1.0699999999999999E-6</c:v>
                </c:pt>
                <c:pt idx="113128" formatCode="0.00E+00">
                  <c:v>9.7699999999999992E-7</c:v>
                </c:pt>
                <c:pt idx="113129" formatCode="0.00E+00">
                  <c:v>1.04E-6</c:v>
                </c:pt>
                <c:pt idx="113130" formatCode="0.00E+00">
                  <c:v>1.13E-6</c:v>
                </c:pt>
                <c:pt idx="113131" formatCode="0.00E+00">
                  <c:v>1.0100000000000001E-6</c:v>
                </c:pt>
                <c:pt idx="113132" formatCode="0.00E+00">
                  <c:v>1.1000000000000001E-6</c:v>
                </c:pt>
                <c:pt idx="113133" formatCode="0.00E+00">
                  <c:v>1.1799999999999999E-6</c:v>
                </c:pt>
                <c:pt idx="113134" formatCode="0.00E+00">
                  <c:v>9.2399999999999996E-7</c:v>
                </c:pt>
                <c:pt idx="113135" formatCode="0.00E+00">
                  <c:v>9.7100000000000011E-7</c:v>
                </c:pt>
                <c:pt idx="113136" formatCode="0.00E+00">
                  <c:v>1.19E-6</c:v>
                </c:pt>
                <c:pt idx="113137" formatCode="0.00E+00">
                  <c:v>1.11E-6</c:v>
                </c:pt>
                <c:pt idx="113138" formatCode="0.00E+00">
                  <c:v>1.0100000000000001E-6</c:v>
                </c:pt>
                <c:pt idx="113139" formatCode="0.00E+00">
                  <c:v>1.15E-6</c:v>
                </c:pt>
                <c:pt idx="113140" formatCode="0.00E+00">
                  <c:v>1.1000000000000001E-6</c:v>
                </c:pt>
                <c:pt idx="113141" formatCode="0.00E+00">
                  <c:v>1.0300000000000001E-6</c:v>
                </c:pt>
                <c:pt idx="113142" formatCode="0.00E+00">
                  <c:v>1.0300000000000001E-6</c:v>
                </c:pt>
                <c:pt idx="113143" formatCode="0.00E+00">
                  <c:v>1.0699999999999999E-6</c:v>
                </c:pt>
                <c:pt idx="113144" formatCode="0.00E+00">
                  <c:v>1.0300000000000001E-6</c:v>
                </c:pt>
                <c:pt idx="113145" formatCode="0.00E+00">
                  <c:v>9.2299999999999999E-7</c:v>
                </c:pt>
                <c:pt idx="113146" formatCode="0.00E+00">
                  <c:v>9.8599999999999996E-7</c:v>
                </c:pt>
                <c:pt idx="113147" formatCode="0.00E+00">
                  <c:v>1.0300000000000001E-6</c:v>
                </c:pt>
                <c:pt idx="113148" formatCode="0.00E+00">
                  <c:v>1.04E-6</c:v>
                </c:pt>
                <c:pt idx="113149" formatCode="0.00E+00">
                  <c:v>1.0899999999999999E-6</c:v>
                </c:pt>
                <c:pt idx="113150" formatCode="0.00E+00">
                  <c:v>1.1000000000000001E-6</c:v>
                </c:pt>
                <c:pt idx="113151" formatCode="0.00E+00">
                  <c:v>1.0100000000000001E-6</c:v>
                </c:pt>
                <c:pt idx="113152" formatCode="0.00E+00">
                  <c:v>1.04E-6</c:v>
                </c:pt>
                <c:pt idx="113153" formatCode="0.00E+00">
                  <c:v>1.0499999999999999E-6</c:v>
                </c:pt>
                <c:pt idx="113154" formatCode="0.00E+00">
                  <c:v>1.11E-6</c:v>
                </c:pt>
                <c:pt idx="113155" formatCode="0.00E+00">
                  <c:v>1.1000000000000001E-6</c:v>
                </c:pt>
                <c:pt idx="113156" formatCode="0.00E+00">
                  <c:v>1.0499999999999999E-6</c:v>
                </c:pt>
                <c:pt idx="113157" formatCode="0.00E+00">
                  <c:v>1.19E-6</c:v>
                </c:pt>
                <c:pt idx="113158" formatCode="0.00E+00">
                  <c:v>1.1200000000000001E-6</c:v>
                </c:pt>
                <c:pt idx="113159" formatCode="0.00E+00">
                  <c:v>1.0100000000000001E-6</c:v>
                </c:pt>
                <c:pt idx="113160" formatCode="0.00E+00">
                  <c:v>1.0499999999999999E-6</c:v>
                </c:pt>
                <c:pt idx="113161" formatCode="0.00E+00">
                  <c:v>1.02E-6</c:v>
                </c:pt>
                <c:pt idx="113162" formatCode="0.00E+00">
                  <c:v>1.11E-6</c:v>
                </c:pt>
                <c:pt idx="113163" formatCode="0.00E+00">
                  <c:v>1.17E-6</c:v>
                </c:pt>
                <c:pt idx="113164" formatCode="0.00E+00">
                  <c:v>8.4099999999999997E-7</c:v>
                </c:pt>
                <c:pt idx="113165" formatCode="0.00E+00">
                  <c:v>9.2299999999999999E-7</c:v>
                </c:pt>
                <c:pt idx="113166" formatCode="0.00E+00">
                  <c:v>1.0499999999999999E-6</c:v>
                </c:pt>
                <c:pt idx="113167" formatCode="0.00E+00">
                  <c:v>9.3200000000000003E-7</c:v>
                </c:pt>
                <c:pt idx="113168" formatCode="0.00E+00">
                  <c:v>1.1000000000000001E-6</c:v>
                </c:pt>
                <c:pt idx="113169" formatCode="0.00E+00">
                  <c:v>1.0300000000000001E-6</c:v>
                </c:pt>
                <c:pt idx="113170" formatCode="0.00E+00">
                  <c:v>1.0499999999999999E-6</c:v>
                </c:pt>
                <c:pt idx="113171" formatCode="0.00E+00">
                  <c:v>1.04E-6</c:v>
                </c:pt>
                <c:pt idx="113172" formatCode="0.00E+00">
                  <c:v>9.9800000000000002E-7</c:v>
                </c:pt>
                <c:pt idx="113173" formatCode="0.00E+00">
                  <c:v>1.1000000000000001E-6</c:v>
                </c:pt>
                <c:pt idx="113174" formatCode="0.00E+00">
                  <c:v>9.78E-7</c:v>
                </c:pt>
                <c:pt idx="113175" formatCode="0.00E+00">
                  <c:v>9.1200000000000001E-7</c:v>
                </c:pt>
                <c:pt idx="113176" formatCode="0.00E+00">
                  <c:v>9.6200000000000006E-7</c:v>
                </c:pt>
                <c:pt idx="113177" formatCode="0.00E+00">
                  <c:v>1.06E-6</c:v>
                </c:pt>
                <c:pt idx="113178" formatCode="0.00E+00">
                  <c:v>1.1000000000000001E-6</c:v>
                </c:pt>
                <c:pt idx="113179" formatCode="0.00E+00">
                  <c:v>1.0699999999999999E-6</c:v>
                </c:pt>
                <c:pt idx="113180" formatCode="0.00E+00">
                  <c:v>9.8299999999999995E-7</c:v>
                </c:pt>
                <c:pt idx="113181" formatCode="0.00E+00">
                  <c:v>9.9399999999999993E-7</c:v>
                </c:pt>
                <c:pt idx="113182" formatCode="0.00E+00">
                  <c:v>1.1000000000000001E-6</c:v>
                </c:pt>
                <c:pt idx="113183" formatCode="0.00E+00">
                  <c:v>9.8100000000000001E-7</c:v>
                </c:pt>
                <c:pt idx="113184" formatCode="0.00E+00">
                  <c:v>1.0100000000000001E-6</c:v>
                </c:pt>
                <c:pt idx="113185" formatCode="0.00E+00">
                  <c:v>1.1599999999999999E-6</c:v>
                </c:pt>
                <c:pt idx="113186" formatCode="0.00E+00">
                  <c:v>1.0899999999999999E-6</c:v>
                </c:pt>
                <c:pt idx="113187" formatCode="0.00E+00">
                  <c:v>1.02E-6</c:v>
                </c:pt>
                <c:pt idx="113188" formatCode="0.00E+00">
                  <c:v>9.9999999999999995E-7</c:v>
                </c:pt>
                <c:pt idx="113189" formatCode="0.00E+00">
                  <c:v>1.1000000000000001E-6</c:v>
                </c:pt>
                <c:pt idx="113190" formatCode="0.00E+00">
                  <c:v>1.0300000000000001E-6</c:v>
                </c:pt>
                <c:pt idx="113191" formatCode="0.00E+00">
                  <c:v>9.7000000000000003E-7</c:v>
                </c:pt>
                <c:pt idx="113192" formatCode="0.00E+00">
                  <c:v>1.0300000000000001E-6</c:v>
                </c:pt>
                <c:pt idx="113193" formatCode="0.00E+00">
                  <c:v>8.4900000000000005E-7</c:v>
                </c:pt>
                <c:pt idx="113194" formatCode="0.00E+00">
                  <c:v>9.7600000000000006E-7</c:v>
                </c:pt>
                <c:pt idx="113195" formatCode="0.00E+00">
                  <c:v>9.4300000000000001E-7</c:v>
                </c:pt>
                <c:pt idx="113196" formatCode="0.00E+00">
                  <c:v>9.6800000000000009E-7</c:v>
                </c:pt>
                <c:pt idx="113197" formatCode="0.00E+00">
                  <c:v>1.11E-6</c:v>
                </c:pt>
                <c:pt idx="113198" formatCode="0.00E+00">
                  <c:v>9.6700000000000002E-7</c:v>
                </c:pt>
                <c:pt idx="113199" formatCode="0.00E+00">
                  <c:v>9.33E-7</c:v>
                </c:pt>
                <c:pt idx="113200" formatCode="0.00E+00">
                  <c:v>1.0699999999999999E-6</c:v>
                </c:pt>
                <c:pt idx="113201" formatCode="0.00E+00">
                  <c:v>1.0899999999999999E-6</c:v>
                </c:pt>
                <c:pt idx="113202" formatCode="0.00E+00">
                  <c:v>9.569999999999999E-7</c:v>
                </c:pt>
                <c:pt idx="113203" formatCode="0.00E+00">
                  <c:v>9.5799999999999998E-7</c:v>
                </c:pt>
                <c:pt idx="113204" formatCode="0.00E+00">
                  <c:v>1.02E-6</c:v>
                </c:pt>
                <c:pt idx="113205" formatCode="0.00E+00">
                  <c:v>9.6899999999999996E-7</c:v>
                </c:pt>
                <c:pt idx="113206" formatCode="0.00E+00">
                  <c:v>9.5000000000000001E-7</c:v>
                </c:pt>
                <c:pt idx="113207" formatCode="0.00E+00">
                  <c:v>1.04E-6</c:v>
                </c:pt>
                <c:pt idx="113208" formatCode="0.00E+00">
                  <c:v>9.5900000000000005E-7</c:v>
                </c:pt>
                <c:pt idx="113209" formatCode="0.00E+00">
                  <c:v>9.7399999999999991E-7</c:v>
                </c:pt>
                <c:pt idx="113210" formatCode="0.00E+00">
                  <c:v>1.0300000000000001E-6</c:v>
                </c:pt>
                <c:pt idx="113211" formatCode="0.00E+00">
                  <c:v>1.06E-6</c:v>
                </c:pt>
                <c:pt idx="113212" formatCode="0.00E+00">
                  <c:v>1.13E-6</c:v>
                </c:pt>
                <c:pt idx="113213" formatCode="0.00E+00">
                  <c:v>1.0499999999999999E-6</c:v>
                </c:pt>
                <c:pt idx="113214" formatCode="0.00E+00">
                  <c:v>1.1200000000000001E-6</c:v>
                </c:pt>
                <c:pt idx="113215" formatCode="0.00E+00">
                  <c:v>9.8100000000000001E-7</c:v>
                </c:pt>
                <c:pt idx="113216" formatCode="0.00E+00">
                  <c:v>9.4099999999999997E-7</c:v>
                </c:pt>
                <c:pt idx="113217" formatCode="0.00E+00">
                  <c:v>9.9999999999999995E-7</c:v>
                </c:pt>
                <c:pt idx="113218" formatCode="0.00E+00">
                  <c:v>9.5999999999999991E-7</c:v>
                </c:pt>
                <c:pt idx="113219" formatCode="0.00E+00">
                  <c:v>1.13E-6</c:v>
                </c:pt>
                <c:pt idx="113220" formatCode="0.00E+00">
                  <c:v>1.0899999999999999E-6</c:v>
                </c:pt>
                <c:pt idx="113221" formatCode="0.00E+00">
                  <c:v>9.7699999999999992E-7</c:v>
                </c:pt>
                <c:pt idx="113222" formatCode="0.00E+00">
                  <c:v>8.8400000000000003E-7</c:v>
                </c:pt>
                <c:pt idx="113223" formatCode="0.00E+00">
                  <c:v>9.4E-7</c:v>
                </c:pt>
                <c:pt idx="113224" formatCode="0.00E+00">
                  <c:v>9.5499999999999996E-7</c:v>
                </c:pt>
                <c:pt idx="113225" formatCode="0.00E+00">
                  <c:v>9.8700000000000004E-7</c:v>
                </c:pt>
                <c:pt idx="113226" formatCode="0.00E+00">
                  <c:v>1.0899999999999999E-6</c:v>
                </c:pt>
                <c:pt idx="113227" formatCode="0.00E+00">
                  <c:v>1.04E-6</c:v>
                </c:pt>
                <c:pt idx="113228" formatCode="0.00E+00">
                  <c:v>9.7900000000000007E-7</c:v>
                </c:pt>
                <c:pt idx="113229" formatCode="0.00E+00">
                  <c:v>9.569999999999999E-7</c:v>
                </c:pt>
                <c:pt idx="113230" formatCode="0.00E+00">
                  <c:v>9.569999999999999E-7</c:v>
                </c:pt>
                <c:pt idx="113231" formatCode="0.00E+00">
                  <c:v>9.0500000000000002E-7</c:v>
                </c:pt>
                <c:pt idx="113232" formatCode="0.00E+00">
                  <c:v>9.2299999999999999E-7</c:v>
                </c:pt>
                <c:pt idx="113233" formatCode="0.00E+00">
                  <c:v>8.3099999999999996E-7</c:v>
                </c:pt>
                <c:pt idx="113234" formatCode="0.00E+00">
                  <c:v>9.2299999999999999E-7</c:v>
                </c:pt>
                <c:pt idx="113235" formatCode="0.00E+00">
                  <c:v>1.02E-6</c:v>
                </c:pt>
                <c:pt idx="113236" formatCode="0.00E+00">
                  <c:v>9.5199999999999995E-7</c:v>
                </c:pt>
                <c:pt idx="113237" formatCode="0.00E+00">
                  <c:v>1.0699999999999999E-6</c:v>
                </c:pt>
                <c:pt idx="113238" formatCode="0.00E+00">
                  <c:v>9.9199999999999999E-7</c:v>
                </c:pt>
                <c:pt idx="113239" formatCode="0.00E+00">
                  <c:v>8.8299999999999995E-7</c:v>
                </c:pt>
                <c:pt idx="113240" formatCode="0.00E+00">
                  <c:v>9.7900000000000007E-7</c:v>
                </c:pt>
                <c:pt idx="113241" formatCode="0.00E+00">
                  <c:v>9.8599999999999996E-7</c:v>
                </c:pt>
                <c:pt idx="113242" formatCode="0.00E+00">
                  <c:v>9.78E-7</c:v>
                </c:pt>
                <c:pt idx="113243" formatCode="0.00E+00">
                  <c:v>1.0100000000000001E-6</c:v>
                </c:pt>
                <c:pt idx="113244" formatCode="0.00E+00">
                  <c:v>9.4600000000000003E-7</c:v>
                </c:pt>
                <c:pt idx="113245" formatCode="0.00E+00">
                  <c:v>8.9999999999999996E-7</c:v>
                </c:pt>
                <c:pt idx="113246" formatCode="0.00E+00">
                  <c:v>8.0200000000000001E-7</c:v>
                </c:pt>
                <c:pt idx="113247" formatCode="0.00E+00">
                  <c:v>9.47E-7</c:v>
                </c:pt>
                <c:pt idx="113248" formatCode="0.00E+00">
                  <c:v>9.8200000000000008E-7</c:v>
                </c:pt>
                <c:pt idx="113249" formatCode="0.00E+00">
                  <c:v>1.02E-6</c:v>
                </c:pt>
                <c:pt idx="113250" formatCode="0.00E+00">
                  <c:v>1.06E-6</c:v>
                </c:pt>
                <c:pt idx="113251" formatCode="0.00E+00">
                  <c:v>9.0699999999999996E-7</c:v>
                </c:pt>
                <c:pt idx="113252" formatCode="0.00E+00">
                  <c:v>1.08E-6</c:v>
                </c:pt>
                <c:pt idx="113253" formatCode="0.00E+00">
                  <c:v>1.11E-6</c:v>
                </c:pt>
                <c:pt idx="113254" formatCode="0.00E+00">
                  <c:v>9.9199999999999999E-7</c:v>
                </c:pt>
                <c:pt idx="113255" formatCode="0.00E+00">
                  <c:v>9.16E-7</c:v>
                </c:pt>
                <c:pt idx="113256" formatCode="0.00E+00">
                  <c:v>8.9500000000000001E-7</c:v>
                </c:pt>
                <c:pt idx="113257" formatCode="0.00E+00">
                  <c:v>9.9699999999999994E-7</c:v>
                </c:pt>
                <c:pt idx="113258" formatCode="0.00E+00">
                  <c:v>1.1000000000000001E-6</c:v>
                </c:pt>
                <c:pt idx="113259" formatCode="0.00E+00">
                  <c:v>9.7100000000000011E-7</c:v>
                </c:pt>
                <c:pt idx="113260" formatCode="0.00E+00">
                  <c:v>9.3799999999999996E-7</c:v>
                </c:pt>
                <c:pt idx="113261" formatCode="0.00E+00">
                  <c:v>1.06E-6</c:v>
                </c:pt>
                <c:pt idx="113262" formatCode="0.00E+00">
                  <c:v>1.02E-6</c:v>
                </c:pt>
                <c:pt idx="113263" formatCode="0.00E+00">
                  <c:v>8.5300000000000003E-7</c:v>
                </c:pt>
                <c:pt idx="113264" formatCode="0.00E+00">
                  <c:v>9.7000000000000003E-7</c:v>
                </c:pt>
                <c:pt idx="113265" formatCode="0.00E+00">
                  <c:v>9.5199999999999995E-7</c:v>
                </c:pt>
                <c:pt idx="113266" formatCode="0.00E+00">
                  <c:v>8.0699999999999996E-7</c:v>
                </c:pt>
                <c:pt idx="113267" formatCode="0.00E+00">
                  <c:v>1.06E-6</c:v>
                </c:pt>
                <c:pt idx="113268" formatCode="0.00E+00">
                  <c:v>1.02E-6</c:v>
                </c:pt>
                <c:pt idx="113269" formatCode="0.00E+00">
                  <c:v>9.0999999999999997E-7</c:v>
                </c:pt>
                <c:pt idx="113270" formatCode="0.00E+00">
                  <c:v>9.95E-7</c:v>
                </c:pt>
                <c:pt idx="113271" formatCode="0.00E+00">
                  <c:v>9.9999999999999995E-7</c:v>
                </c:pt>
                <c:pt idx="113272" formatCode="0.00E+00">
                  <c:v>9.7399999999999991E-7</c:v>
                </c:pt>
                <c:pt idx="113273" formatCode="0.00E+00">
                  <c:v>1.0100000000000001E-6</c:v>
                </c:pt>
                <c:pt idx="113274" formatCode="0.00E+00">
                  <c:v>1.0300000000000001E-6</c:v>
                </c:pt>
                <c:pt idx="113275" formatCode="0.00E+00">
                  <c:v>8.6899999999999996E-7</c:v>
                </c:pt>
                <c:pt idx="113276" formatCode="0.00E+00">
                  <c:v>8.5799999999999998E-7</c:v>
                </c:pt>
                <c:pt idx="113277" formatCode="0.00E+00">
                  <c:v>1.1200000000000001E-6</c:v>
                </c:pt>
                <c:pt idx="113278" formatCode="0.00E+00">
                  <c:v>1.0300000000000001E-6</c:v>
                </c:pt>
                <c:pt idx="113279" formatCode="0.00E+00">
                  <c:v>9.1900000000000001E-7</c:v>
                </c:pt>
                <c:pt idx="113280" formatCode="0.00E+00">
                  <c:v>9.9300000000000006E-7</c:v>
                </c:pt>
                <c:pt idx="113281" formatCode="0.00E+00">
                  <c:v>1.0899999999999999E-6</c:v>
                </c:pt>
                <c:pt idx="113282" formatCode="0.00E+00">
                  <c:v>1.1400000000000001E-6</c:v>
                </c:pt>
                <c:pt idx="113283" formatCode="0.00E+00">
                  <c:v>1.04E-6</c:v>
                </c:pt>
                <c:pt idx="113284" formatCode="0.00E+00">
                  <c:v>8.85E-7</c:v>
                </c:pt>
                <c:pt idx="113285" formatCode="0.00E+00">
                  <c:v>8.47E-7</c:v>
                </c:pt>
                <c:pt idx="113286" formatCode="0.00E+00">
                  <c:v>9.2099999999999995E-7</c:v>
                </c:pt>
                <c:pt idx="113287" formatCode="0.00E+00">
                  <c:v>8.6499999999999998E-7</c:v>
                </c:pt>
                <c:pt idx="113288" formatCode="0.00E+00">
                  <c:v>1.06E-6</c:v>
                </c:pt>
                <c:pt idx="113289" formatCode="0.00E+00">
                  <c:v>1.08E-6</c:v>
                </c:pt>
                <c:pt idx="113290" formatCode="0.00E+00">
                  <c:v>8.8899999999999998E-7</c:v>
                </c:pt>
                <c:pt idx="113291" formatCode="0.00E+00">
                  <c:v>9.7399999999999991E-7</c:v>
                </c:pt>
                <c:pt idx="113292" formatCode="0.00E+00">
                  <c:v>9.78E-7</c:v>
                </c:pt>
                <c:pt idx="113293" formatCode="0.00E+00">
                  <c:v>9.1900000000000001E-7</c:v>
                </c:pt>
                <c:pt idx="113294" formatCode="0.00E+00">
                  <c:v>9.4300000000000001E-7</c:v>
                </c:pt>
                <c:pt idx="113295" formatCode="0.00E+00">
                  <c:v>9.9800000000000002E-7</c:v>
                </c:pt>
                <c:pt idx="113296" formatCode="0.00E+00">
                  <c:v>9.78E-7</c:v>
                </c:pt>
                <c:pt idx="113297" formatCode="0.00E+00">
                  <c:v>9.5199999999999995E-7</c:v>
                </c:pt>
                <c:pt idx="113298" formatCode="0.00E+00">
                  <c:v>8.8100000000000001E-7</c:v>
                </c:pt>
                <c:pt idx="113299" formatCode="0.00E+00">
                  <c:v>9.2399999999999996E-7</c:v>
                </c:pt>
                <c:pt idx="113300" formatCode="0.00E+00">
                  <c:v>9.9900000000000009E-7</c:v>
                </c:pt>
                <c:pt idx="113301" formatCode="0.00E+00">
                  <c:v>8.7400000000000002E-7</c:v>
                </c:pt>
                <c:pt idx="113302" formatCode="0.00E+00">
                  <c:v>9.2399999999999996E-7</c:v>
                </c:pt>
                <c:pt idx="113303" formatCode="0.00E+00">
                  <c:v>9.3500000000000005E-7</c:v>
                </c:pt>
                <c:pt idx="113304" formatCode="0.00E+00">
                  <c:v>8.5499999999999997E-7</c:v>
                </c:pt>
                <c:pt idx="113305" formatCode="0.00E+00">
                  <c:v>9.7000000000000003E-7</c:v>
                </c:pt>
                <c:pt idx="113306" formatCode="0.00E+00">
                  <c:v>1.08E-6</c:v>
                </c:pt>
                <c:pt idx="113307" formatCode="0.00E+00">
                  <c:v>9.7399999999999991E-7</c:v>
                </c:pt>
                <c:pt idx="113308" formatCode="0.00E+00">
                  <c:v>8.8299999999999995E-7</c:v>
                </c:pt>
                <c:pt idx="113309" formatCode="0.00E+00">
                  <c:v>9.9000000000000005E-7</c:v>
                </c:pt>
                <c:pt idx="113310" formatCode="0.00E+00">
                  <c:v>1.06E-6</c:v>
                </c:pt>
                <c:pt idx="113311" formatCode="0.00E+00">
                  <c:v>9.6500000000000008E-7</c:v>
                </c:pt>
                <c:pt idx="113312" formatCode="0.00E+00">
                  <c:v>9.2699999999999998E-7</c:v>
                </c:pt>
                <c:pt idx="113313" formatCode="0.00E+00">
                  <c:v>9.7699999999999992E-7</c:v>
                </c:pt>
                <c:pt idx="113314" formatCode="0.00E+00">
                  <c:v>9.8299999999999995E-7</c:v>
                </c:pt>
                <c:pt idx="113315" formatCode="0.00E+00">
                  <c:v>1.02E-6</c:v>
                </c:pt>
                <c:pt idx="113316" formatCode="0.00E+00">
                  <c:v>9.9600000000000008E-7</c:v>
                </c:pt>
                <c:pt idx="113317" formatCode="0.00E+00">
                  <c:v>1.0300000000000001E-6</c:v>
                </c:pt>
                <c:pt idx="113318" formatCode="0.00E+00">
                  <c:v>1.02E-6</c:v>
                </c:pt>
                <c:pt idx="113319" formatCode="0.00E+00">
                  <c:v>1.0300000000000001E-6</c:v>
                </c:pt>
                <c:pt idx="113320" formatCode="0.00E+00">
                  <c:v>9.0500000000000002E-7</c:v>
                </c:pt>
                <c:pt idx="113321" formatCode="0.00E+00">
                  <c:v>8.3900000000000004E-7</c:v>
                </c:pt>
                <c:pt idx="113322" formatCode="0.00E+00">
                  <c:v>9.4799999999999997E-7</c:v>
                </c:pt>
                <c:pt idx="113323" formatCode="0.00E+00">
                  <c:v>9.5300000000000002E-7</c:v>
                </c:pt>
                <c:pt idx="113324" formatCode="0.00E+00">
                  <c:v>8.2600000000000001E-7</c:v>
                </c:pt>
                <c:pt idx="113325" formatCode="0.00E+00">
                  <c:v>9.1200000000000001E-7</c:v>
                </c:pt>
                <c:pt idx="113326" formatCode="0.00E+00">
                  <c:v>9.7100000000000011E-7</c:v>
                </c:pt>
                <c:pt idx="113327" formatCode="0.00E+00">
                  <c:v>9.1100000000000004E-7</c:v>
                </c:pt>
                <c:pt idx="113328" formatCode="0.00E+00">
                  <c:v>1.0499999999999999E-6</c:v>
                </c:pt>
                <c:pt idx="113329" formatCode="0.00E+00">
                  <c:v>1.02E-6</c:v>
                </c:pt>
                <c:pt idx="113330" formatCode="0.00E+00">
                  <c:v>9.2900000000000002E-7</c:v>
                </c:pt>
                <c:pt idx="113331" formatCode="0.00E+00">
                  <c:v>9.8700000000000004E-7</c:v>
                </c:pt>
                <c:pt idx="113332" formatCode="0.00E+00">
                  <c:v>9.6200000000000006E-7</c:v>
                </c:pt>
                <c:pt idx="113333" formatCode="0.00E+00">
                  <c:v>7.9500000000000001E-7</c:v>
                </c:pt>
                <c:pt idx="113334" formatCode="0.00E+00">
                  <c:v>8.8599999999999997E-7</c:v>
                </c:pt>
                <c:pt idx="113335" formatCode="0.00E+00">
                  <c:v>9.9999999999999995E-7</c:v>
                </c:pt>
                <c:pt idx="113336" formatCode="0.00E+00">
                  <c:v>9.1299999999999998E-7</c:v>
                </c:pt>
                <c:pt idx="113337" formatCode="0.00E+00">
                  <c:v>8.71E-7</c:v>
                </c:pt>
                <c:pt idx="113338" formatCode="0.00E+00">
                  <c:v>9.09E-7</c:v>
                </c:pt>
                <c:pt idx="113339" formatCode="0.00E+00">
                  <c:v>9.569999999999999E-7</c:v>
                </c:pt>
                <c:pt idx="113340" formatCode="0.00E+00">
                  <c:v>1.0100000000000001E-6</c:v>
                </c:pt>
                <c:pt idx="113341" formatCode="0.00E+00">
                  <c:v>8.8700000000000004E-7</c:v>
                </c:pt>
                <c:pt idx="113342" formatCode="0.00E+00">
                  <c:v>8.2799999999999995E-7</c:v>
                </c:pt>
                <c:pt idx="113343" formatCode="0.00E+00">
                  <c:v>9.2600000000000001E-7</c:v>
                </c:pt>
                <c:pt idx="113344" formatCode="0.00E+00">
                  <c:v>8.4799999999999997E-7</c:v>
                </c:pt>
                <c:pt idx="113345" formatCode="0.00E+00">
                  <c:v>8.0100000000000004E-7</c:v>
                </c:pt>
                <c:pt idx="113346" formatCode="0.00E+00">
                  <c:v>8.5499999999999997E-7</c:v>
                </c:pt>
                <c:pt idx="113347" formatCode="0.00E+00">
                  <c:v>1.0300000000000001E-6</c:v>
                </c:pt>
                <c:pt idx="113348" formatCode="0.00E+00">
                  <c:v>1.0499999999999999E-6</c:v>
                </c:pt>
                <c:pt idx="113349" formatCode="0.00E+00">
                  <c:v>8.3099999999999996E-7</c:v>
                </c:pt>
                <c:pt idx="113350" formatCode="0.00E+00">
                  <c:v>7.9899999999999999E-7</c:v>
                </c:pt>
                <c:pt idx="113351" formatCode="0.00E+00">
                  <c:v>6.9699999999999995E-7</c:v>
                </c:pt>
                <c:pt idx="113352" formatCode="0.00E+00">
                  <c:v>7.6899999999999996E-7</c:v>
                </c:pt>
                <c:pt idx="113353" formatCode="0.00E+00">
                  <c:v>9.3399999999999997E-7</c:v>
                </c:pt>
                <c:pt idx="113354" formatCode="0.00E+00">
                  <c:v>9.9999999999999995E-7</c:v>
                </c:pt>
                <c:pt idx="113355" formatCode="0.00E+00">
                  <c:v>9.3200000000000003E-7</c:v>
                </c:pt>
                <c:pt idx="113356" formatCode="0.00E+00">
                  <c:v>9.9999999999999995E-7</c:v>
                </c:pt>
                <c:pt idx="113357" formatCode="0.00E+00">
                  <c:v>9.4499999999999995E-7</c:v>
                </c:pt>
                <c:pt idx="113358" formatCode="0.00E+00">
                  <c:v>6.9299999999999997E-7</c:v>
                </c:pt>
                <c:pt idx="113359" formatCode="0.00E+00">
                  <c:v>7.4700000000000001E-7</c:v>
                </c:pt>
                <c:pt idx="113360" formatCode="0.00E+00">
                  <c:v>9.6299999999999993E-7</c:v>
                </c:pt>
                <c:pt idx="113361" formatCode="0.00E+00">
                  <c:v>1.0699999999999999E-6</c:v>
                </c:pt>
                <c:pt idx="113362" formatCode="0.00E+00">
                  <c:v>9.4300000000000001E-7</c:v>
                </c:pt>
                <c:pt idx="113363" formatCode="0.00E+00">
                  <c:v>9.3099999999999996E-7</c:v>
                </c:pt>
                <c:pt idx="113364" formatCode="0.00E+00">
                  <c:v>9.9199999999999999E-7</c:v>
                </c:pt>
                <c:pt idx="113365" formatCode="0.00E+00">
                  <c:v>1.0499999999999999E-6</c:v>
                </c:pt>
                <c:pt idx="113366" formatCode="0.00E+00">
                  <c:v>8.7499999999999999E-7</c:v>
                </c:pt>
                <c:pt idx="113367" formatCode="0.00E+00">
                  <c:v>8.4300000000000002E-7</c:v>
                </c:pt>
                <c:pt idx="113368" formatCode="0.00E+00">
                  <c:v>9.0500000000000002E-7</c:v>
                </c:pt>
                <c:pt idx="113369" formatCode="0.00E+00">
                  <c:v>8.4799999999999997E-7</c:v>
                </c:pt>
                <c:pt idx="113370" formatCode="0.00E+00">
                  <c:v>1.0100000000000001E-6</c:v>
                </c:pt>
                <c:pt idx="113371" formatCode="0.00E+00">
                  <c:v>7.9599999999999998E-7</c:v>
                </c:pt>
                <c:pt idx="113372" formatCode="0.00E+00">
                  <c:v>6.4099999999999998E-7</c:v>
                </c:pt>
                <c:pt idx="113373" formatCode="0.00E+00">
                  <c:v>9.1299999999999998E-7</c:v>
                </c:pt>
                <c:pt idx="113374" formatCode="0.00E+00">
                  <c:v>9.2800000000000005E-7</c:v>
                </c:pt>
                <c:pt idx="113375" formatCode="0.00E+00">
                  <c:v>9.0100000000000003E-7</c:v>
                </c:pt>
                <c:pt idx="113376" formatCode="0.00E+00">
                  <c:v>8.6000000000000002E-7</c:v>
                </c:pt>
                <c:pt idx="113377" formatCode="0.00E+00">
                  <c:v>7.3799999999999996E-7</c:v>
                </c:pt>
                <c:pt idx="113378" formatCode="0.00E+00">
                  <c:v>7.8199999999999999E-7</c:v>
                </c:pt>
                <c:pt idx="113379" formatCode="0.00E+00">
                  <c:v>1.06E-6</c:v>
                </c:pt>
                <c:pt idx="113380" formatCode="0.00E+00">
                  <c:v>9.7399999999999991E-7</c:v>
                </c:pt>
                <c:pt idx="113381" formatCode="0.00E+00">
                  <c:v>8.5700000000000001E-7</c:v>
                </c:pt>
                <c:pt idx="113382" formatCode="0.00E+00">
                  <c:v>9.6099999999999999E-7</c:v>
                </c:pt>
                <c:pt idx="113383" formatCode="0.00E+00">
                  <c:v>9.3399999999999997E-7</c:v>
                </c:pt>
                <c:pt idx="113384" formatCode="0.00E+00">
                  <c:v>9.7499999999999998E-7</c:v>
                </c:pt>
                <c:pt idx="113385" formatCode="0.00E+00">
                  <c:v>9.540000000000001E-7</c:v>
                </c:pt>
                <c:pt idx="113386" formatCode="0.00E+00">
                  <c:v>8.8899999999999998E-7</c:v>
                </c:pt>
                <c:pt idx="113387" formatCode="0.00E+00">
                  <c:v>8.4799999999999997E-7</c:v>
                </c:pt>
                <c:pt idx="113388" formatCode="0.00E+00">
                  <c:v>9.2299999999999999E-7</c:v>
                </c:pt>
                <c:pt idx="113389" formatCode="0.00E+00">
                  <c:v>9.5499999999999996E-7</c:v>
                </c:pt>
                <c:pt idx="113390" formatCode="0.00E+00">
                  <c:v>8.0999999999999997E-7</c:v>
                </c:pt>
                <c:pt idx="113391" formatCode="0.00E+00">
                  <c:v>8.3600000000000002E-7</c:v>
                </c:pt>
                <c:pt idx="113392" formatCode="0.00E+00">
                  <c:v>8.6700000000000002E-7</c:v>
                </c:pt>
                <c:pt idx="113393" formatCode="0.00E+00">
                  <c:v>8.7000000000000003E-7</c:v>
                </c:pt>
                <c:pt idx="113394" formatCode="0.00E+00">
                  <c:v>8.9500000000000001E-7</c:v>
                </c:pt>
                <c:pt idx="113395" formatCode="0.00E+00">
                  <c:v>9.0500000000000002E-7</c:v>
                </c:pt>
                <c:pt idx="113396" formatCode="0.00E+00">
                  <c:v>9.1900000000000001E-7</c:v>
                </c:pt>
                <c:pt idx="113397" formatCode="0.00E+00">
                  <c:v>7.7100000000000001E-7</c:v>
                </c:pt>
                <c:pt idx="113398" formatCode="0.00E+00">
                  <c:v>8.1500000000000003E-7</c:v>
                </c:pt>
                <c:pt idx="113399" formatCode="0.00E+00">
                  <c:v>8.6600000000000005E-7</c:v>
                </c:pt>
                <c:pt idx="113400" formatCode="0.00E+00">
                  <c:v>9.0999999999999997E-7</c:v>
                </c:pt>
                <c:pt idx="113401" formatCode="0.00E+00">
                  <c:v>1.1000000000000001E-6</c:v>
                </c:pt>
                <c:pt idx="113402" formatCode="0.00E+00">
                  <c:v>9.6500000000000008E-7</c:v>
                </c:pt>
                <c:pt idx="113403" formatCode="0.00E+00">
                  <c:v>9.0400000000000005E-7</c:v>
                </c:pt>
                <c:pt idx="113404" formatCode="0.00E+00">
                  <c:v>8.8899999999999998E-7</c:v>
                </c:pt>
                <c:pt idx="113405" formatCode="0.00E+00">
                  <c:v>8.71E-7</c:v>
                </c:pt>
                <c:pt idx="113406" formatCode="0.00E+00">
                  <c:v>8.4499999999999996E-7</c:v>
                </c:pt>
                <c:pt idx="113407" formatCode="0.00E+00">
                  <c:v>8.4600000000000003E-7</c:v>
                </c:pt>
                <c:pt idx="113408" formatCode="0.00E+00">
                  <c:v>9.0500000000000002E-7</c:v>
                </c:pt>
                <c:pt idx="113409" formatCode="0.00E+00">
                  <c:v>8.6600000000000005E-7</c:v>
                </c:pt>
                <c:pt idx="113410" formatCode="0.00E+00">
                  <c:v>7.6599999999999995E-7</c:v>
                </c:pt>
                <c:pt idx="113411" formatCode="0.00E+00">
                  <c:v>8.3200000000000004E-7</c:v>
                </c:pt>
                <c:pt idx="113412" formatCode="0.00E+00">
                  <c:v>9.5799999999999998E-7</c:v>
                </c:pt>
                <c:pt idx="113413" formatCode="0.00E+00">
                  <c:v>8.4600000000000003E-7</c:v>
                </c:pt>
                <c:pt idx="113414" formatCode="0.00E+00">
                  <c:v>9.4799999999999997E-7</c:v>
                </c:pt>
                <c:pt idx="113415" formatCode="0.00E+00">
                  <c:v>1.0300000000000001E-6</c:v>
                </c:pt>
                <c:pt idx="113416" formatCode="0.00E+00">
                  <c:v>8.9400000000000004E-7</c:v>
                </c:pt>
                <c:pt idx="113417" formatCode="0.00E+00">
                  <c:v>1.06E-6</c:v>
                </c:pt>
                <c:pt idx="113418" formatCode="0.00E+00">
                  <c:v>9.540000000000001E-7</c:v>
                </c:pt>
                <c:pt idx="113419" formatCode="0.00E+00">
                  <c:v>7.9299999999999997E-7</c:v>
                </c:pt>
                <c:pt idx="113420" formatCode="0.00E+00">
                  <c:v>7.7700000000000004E-7</c:v>
                </c:pt>
                <c:pt idx="113421" formatCode="0.00E+00">
                  <c:v>7.1699999999999997E-7</c:v>
                </c:pt>
                <c:pt idx="113422" formatCode="0.00E+00">
                  <c:v>7.5899999999999995E-7</c:v>
                </c:pt>
                <c:pt idx="113423" formatCode="0.00E+00">
                  <c:v>7.8199999999999999E-7</c:v>
                </c:pt>
                <c:pt idx="113424" formatCode="0.00E+00">
                  <c:v>9.2299999999999999E-7</c:v>
                </c:pt>
                <c:pt idx="113425" formatCode="0.00E+00">
                  <c:v>8.6700000000000002E-7</c:v>
                </c:pt>
                <c:pt idx="113426" formatCode="0.00E+00">
                  <c:v>8.8999999999999995E-7</c:v>
                </c:pt>
                <c:pt idx="113427" formatCode="0.00E+00">
                  <c:v>9.78E-7</c:v>
                </c:pt>
                <c:pt idx="113428" formatCode="0.00E+00">
                  <c:v>8.1699999999999997E-7</c:v>
                </c:pt>
                <c:pt idx="113429" formatCode="0.00E+00">
                  <c:v>8.5199999999999995E-7</c:v>
                </c:pt>
                <c:pt idx="113430" formatCode="0.00E+00">
                  <c:v>9.5000000000000001E-7</c:v>
                </c:pt>
                <c:pt idx="113431" formatCode="0.00E+00">
                  <c:v>9.4399999999999998E-7</c:v>
                </c:pt>
                <c:pt idx="113432" formatCode="0.00E+00">
                  <c:v>1.0499999999999999E-6</c:v>
                </c:pt>
                <c:pt idx="113433" formatCode="0.00E+00">
                  <c:v>8.9999999999999996E-7</c:v>
                </c:pt>
                <c:pt idx="113434" formatCode="0.00E+00">
                  <c:v>9.3799999999999996E-7</c:v>
                </c:pt>
                <c:pt idx="113435" formatCode="0.00E+00">
                  <c:v>8.6400000000000001E-7</c:v>
                </c:pt>
                <c:pt idx="113436" formatCode="0.00E+00">
                  <c:v>6.8999999999999996E-7</c:v>
                </c:pt>
                <c:pt idx="113437" formatCode="0.00E+00">
                  <c:v>8.5799999999999998E-7</c:v>
                </c:pt>
                <c:pt idx="113438" formatCode="0.00E+00">
                  <c:v>1.02E-6</c:v>
                </c:pt>
                <c:pt idx="113439" formatCode="0.00E+00">
                  <c:v>9.64E-7</c:v>
                </c:pt>
                <c:pt idx="113440" formatCode="0.00E+00">
                  <c:v>9.4099999999999997E-7</c:v>
                </c:pt>
                <c:pt idx="113441" formatCode="0.00E+00">
                  <c:v>8.6600000000000005E-7</c:v>
                </c:pt>
                <c:pt idx="113442" formatCode="0.00E+00">
                  <c:v>6.61E-7</c:v>
                </c:pt>
                <c:pt idx="113443" formatCode="0.00E+00">
                  <c:v>8.9100000000000002E-7</c:v>
                </c:pt>
                <c:pt idx="113444" formatCode="0.00E+00">
                  <c:v>7.6899999999999996E-7</c:v>
                </c:pt>
                <c:pt idx="113445" formatCode="0.00E+00">
                  <c:v>7.3300000000000001E-7</c:v>
                </c:pt>
                <c:pt idx="113446" formatCode="0.00E+00">
                  <c:v>1.02E-6</c:v>
                </c:pt>
                <c:pt idx="113447" formatCode="0.00E+00">
                  <c:v>6.9800000000000003E-7</c:v>
                </c:pt>
                <c:pt idx="113448" formatCode="0.00E+00">
                  <c:v>7.0500000000000003E-7</c:v>
                </c:pt>
                <c:pt idx="113449" formatCode="0.00E+00">
                  <c:v>7.7100000000000001E-7</c:v>
                </c:pt>
                <c:pt idx="113450" formatCode="0.00E+00">
                  <c:v>7.4399999999999999E-7</c:v>
                </c:pt>
                <c:pt idx="113451" formatCode="0.00E+00">
                  <c:v>9.33E-7</c:v>
                </c:pt>
                <c:pt idx="113452" formatCode="0.00E+00">
                  <c:v>9.4E-7</c:v>
                </c:pt>
                <c:pt idx="113453" formatCode="0.00E+00">
                  <c:v>9.3900000000000003E-7</c:v>
                </c:pt>
                <c:pt idx="113454" formatCode="0.00E+00">
                  <c:v>8.0999999999999997E-7</c:v>
                </c:pt>
                <c:pt idx="113455" formatCode="0.00E+00">
                  <c:v>9.4399999999999998E-7</c:v>
                </c:pt>
                <c:pt idx="113456" formatCode="0.00E+00">
                  <c:v>9.9099999999999991E-7</c:v>
                </c:pt>
                <c:pt idx="113457" formatCode="0.00E+00">
                  <c:v>8.8599999999999997E-7</c:v>
                </c:pt>
                <c:pt idx="113458" formatCode="0.00E+00">
                  <c:v>9.2500000000000004E-7</c:v>
                </c:pt>
                <c:pt idx="113459" formatCode="0.00E+00">
                  <c:v>8.6300000000000004E-7</c:v>
                </c:pt>
                <c:pt idx="113460" formatCode="0.00E+00">
                  <c:v>8.9800000000000002E-7</c:v>
                </c:pt>
                <c:pt idx="113461" formatCode="0.00E+00">
                  <c:v>7.9299999999999997E-7</c:v>
                </c:pt>
                <c:pt idx="113462" formatCode="0.00E+00">
                  <c:v>8.3099999999999996E-7</c:v>
                </c:pt>
                <c:pt idx="113463" formatCode="0.00E+00">
                  <c:v>8.0200000000000001E-7</c:v>
                </c:pt>
                <c:pt idx="113464" formatCode="0.00E+00">
                  <c:v>7.37E-7</c:v>
                </c:pt>
                <c:pt idx="113465" formatCode="0.00E+00">
                  <c:v>9.1699999999999997E-7</c:v>
                </c:pt>
                <c:pt idx="113466" formatCode="0.00E+00">
                  <c:v>9.2399999999999996E-7</c:v>
                </c:pt>
                <c:pt idx="113467" formatCode="0.00E+00">
                  <c:v>8.5600000000000004E-7</c:v>
                </c:pt>
                <c:pt idx="113468" formatCode="0.00E+00">
                  <c:v>9.7699999999999992E-7</c:v>
                </c:pt>
                <c:pt idx="113469" formatCode="0.00E+00">
                  <c:v>8.8100000000000001E-7</c:v>
                </c:pt>
                <c:pt idx="113470" formatCode="0.00E+00">
                  <c:v>7.1500000000000004E-7</c:v>
                </c:pt>
                <c:pt idx="113471" formatCode="0.00E+00">
                  <c:v>8.6099999999999999E-7</c:v>
                </c:pt>
                <c:pt idx="113472" formatCode="0.00E+00">
                  <c:v>8.9100000000000002E-7</c:v>
                </c:pt>
                <c:pt idx="113473" formatCode="0.00E+00">
                  <c:v>8.9599999999999998E-7</c:v>
                </c:pt>
                <c:pt idx="113474" formatCode="0.00E+00">
                  <c:v>8.4600000000000003E-7</c:v>
                </c:pt>
                <c:pt idx="113475" formatCode="0.00E+00">
                  <c:v>8.7000000000000003E-7</c:v>
                </c:pt>
                <c:pt idx="113476" formatCode="0.00E+00">
                  <c:v>8.7300000000000005E-7</c:v>
                </c:pt>
                <c:pt idx="113477" formatCode="0.00E+00">
                  <c:v>9.1399999999999995E-7</c:v>
                </c:pt>
                <c:pt idx="113478" formatCode="0.00E+00">
                  <c:v>9.5300000000000002E-7</c:v>
                </c:pt>
                <c:pt idx="113479" formatCode="0.00E+00">
                  <c:v>8.5199999999999995E-7</c:v>
                </c:pt>
                <c:pt idx="113480" formatCode="0.00E+00">
                  <c:v>9.09E-7</c:v>
                </c:pt>
                <c:pt idx="113481" formatCode="0.00E+00">
                  <c:v>7.9800000000000003E-7</c:v>
                </c:pt>
                <c:pt idx="113482" formatCode="0.00E+00">
                  <c:v>7.6199999999999997E-7</c:v>
                </c:pt>
                <c:pt idx="113483" formatCode="0.00E+00">
                  <c:v>8.7599999999999996E-7</c:v>
                </c:pt>
                <c:pt idx="113484" formatCode="0.00E+00">
                  <c:v>9.569999999999999E-7</c:v>
                </c:pt>
                <c:pt idx="113485" formatCode="0.00E+00">
                  <c:v>9.9600000000000008E-7</c:v>
                </c:pt>
                <c:pt idx="113486" formatCode="0.00E+00">
                  <c:v>8.9800000000000002E-7</c:v>
                </c:pt>
                <c:pt idx="113487" formatCode="0.00E+00">
                  <c:v>8.9500000000000001E-7</c:v>
                </c:pt>
                <c:pt idx="113488" formatCode="0.00E+00">
                  <c:v>8.6000000000000002E-7</c:v>
                </c:pt>
                <c:pt idx="113489" formatCode="0.00E+00">
                  <c:v>7.0500000000000003E-7</c:v>
                </c:pt>
                <c:pt idx="113490" formatCode="0.00E+00">
                  <c:v>6.7800000000000001E-7</c:v>
                </c:pt>
                <c:pt idx="113491" formatCode="0.00E+00">
                  <c:v>7.9800000000000003E-7</c:v>
                </c:pt>
                <c:pt idx="113492" formatCode="0.00E+00">
                  <c:v>9.5000000000000001E-7</c:v>
                </c:pt>
                <c:pt idx="113493" formatCode="0.00E+00">
                  <c:v>7.9400000000000004E-7</c:v>
                </c:pt>
                <c:pt idx="113494" formatCode="0.00E+00">
                  <c:v>8.3399999999999998E-7</c:v>
                </c:pt>
                <c:pt idx="113495" formatCode="0.00E+00">
                  <c:v>9.8200000000000008E-7</c:v>
                </c:pt>
                <c:pt idx="113496" formatCode="0.00E+00">
                  <c:v>7.8700000000000005E-7</c:v>
                </c:pt>
                <c:pt idx="113497" formatCode="0.00E+00">
                  <c:v>7.3200000000000004E-7</c:v>
                </c:pt>
                <c:pt idx="113498" formatCode="0.00E+00">
                  <c:v>8.2500000000000004E-7</c:v>
                </c:pt>
                <c:pt idx="113499" formatCode="0.00E+00">
                  <c:v>7.7000000000000004E-7</c:v>
                </c:pt>
                <c:pt idx="113500" formatCode="0.00E+00">
                  <c:v>8.7000000000000003E-7</c:v>
                </c:pt>
                <c:pt idx="113501" formatCode="0.00E+00">
                  <c:v>1.0499999999999999E-6</c:v>
                </c:pt>
                <c:pt idx="113502" formatCode="0.00E+00">
                  <c:v>8.0200000000000001E-7</c:v>
                </c:pt>
                <c:pt idx="113503" formatCode="0.00E+00">
                  <c:v>6.37E-7</c:v>
                </c:pt>
                <c:pt idx="113504" formatCode="0.00E+00">
                  <c:v>8.4E-7</c:v>
                </c:pt>
                <c:pt idx="113505" formatCode="0.00E+00">
                  <c:v>8.5799999999999998E-7</c:v>
                </c:pt>
                <c:pt idx="113506" formatCode="0.00E+00">
                  <c:v>7.8599999999999997E-7</c:v>
                </c:pt>
                <c:pt idx="113507" formatCode="0.00E+00">
                  <c:v>7.8800000000000002E-7</c:v>
                </c:pt>
                <c:pt idx="113508" formatCode="0.00E+00">
                  <c:v>8.4200000000000005E-7</c:v>
                </c:pt>
                <c:pt idx="113509" formatCode="0.00E+00">
                  <c:v>7.7000000000000004E-7</c:v>
                </c:pt>
                <c:pt idx="113510" formatCode="0.00E+00">
                  <c:v>7.1500000000000004E-7</c:v>
                </c:pt>
                <c:pt idx="113511" formatCode="0.00E+00">
                  <c:v>7.9800000000000003E-7</c:v>
                </c:pt>
                <c:pt idx="113512" formatCode="0.00E+00">
                  <c:v>8.3699999999999999E-7</c:v>
                </c:pt>
                <c:pt idx="113513" formatCode="0.00E+00">
                  <c:v>9.16E-7</c:v>
                </c:pt>
                <c:pt idx="113514" formatCode="0.00E+00">
                  <c:v>8.23E-7</c:v>
                </c:pt>
                <c:pt idx="113515" formatCode="0.00E+00">
                  <c:v>7.1800000000000005E-7</c:v>
                </c:pt>
                <c:pt idx="113516" formatCode="0.00E+00">
                  <c:v>8.0500000000000002E-7</c:v>
                </c:pt>
                <c:pt idx="113517" formatCode="0.00E+00">
                  <c:v>8.8599999999999997E-7</c:v>
                </c:pt>
                <c:pt idx="113518" formatCode="0.00E+00">
                  <c:v>7.85E-7</c:v>
                </c:pt>
                <c:pt idx="113519" formatCode="0.00E+00">
                  <c:v>8.0400000000000005E-7</c:v>
                </c:pt>
                <c:pt idx="113520" formatCode="0.00E+00">
                  <c:v>8.6899999999999996E-7</c:v>
                </c:pt>
                <c:pt idx="113521" formatCode="0.00E+00">
                  <c:v>7.6000000000000003E-7</c:v>
                </c:pt>
                <c:pt idx="113522" formatCode="0.00E+00">
                  <c:v>7.3799999999999996E-7</c:v>
                </c:pt>
                <c:pt idx="113523" formatCode="0.00E+00">
                  <c:v>8.2099999999999995E-7</c:v>
                </c:pt>
                <c:pt idx="113524" formatCode="0.00E+00">
                  <c:v>8.2399999999999997E-7</c:v>
                </c:pt>
                <c:pt idx="113525" formatCode="0.00E+00">
                  <c:v>8.4300000000000002E-7</c:v>
                </c:pt>
                <c:pt idx="113526" formatCode="0.00E+00">
                  <c:v>8.3500000000000005E-7</c:v>
                </c:pt>
                <c:pt idx="113527" formatCode="0.00E+00">
                  <c:v>8.2600000000000001E-7</c:v>
                </c:pt>
                <c:pt idx="113528" formatCode="0.00E+00">
                  <c:v>8.6899999999999996E-7</c:v>
                </c:pt>
                <c:pt idx="113529" formatCode="0.00E+00">
                  <c:v>9.4200000000000004E-7</c:v>
                </c:pt>
                <c:pt idx="113530" formatCode="0.00E+00">
                  <c:v>8.9999999999999996E-7</c:v>
                </c:pt>
                <c:pt idx="113531" formatCode="0.00E+00">
                  <c:v>7.3099999999999997E-7</c:v>
                </c:pt>
                <c:pt idx="113532" formatCode="0.00E+00">
                  <c:v>8.2999999999999999E-7</c:v>
                </c:pt>
                <c:pt idx="113533" formatCode="0.00E+00">
                  <c:v>8.1399999999999996E-7</c:v>
                </c:pt>
                <c:pt idx="113534" formatCode="0.00E+00">
                  <c:v>7.2900000000000003E-7</c:v>
                </c:pt>
                <c:pt idx="113535" formatCode="0.00E+00">
                  <c:v>8.7400000000000002E-7</c:v>
                </c:pt>
                <c:pt idx="113536" formatCode="0.00E+00">
                  <c:v>8.3099999999999996E-7</c:v>
                </c:pt>
                <c:pt idx="113537" formatCode="0.00E+00">
                  <c:v>8.0100000000000004E-7</c:v>
                </c:pt>
                <c:pt idx="113538" formatCode="0.00E+00">
                  <c:v>5.8999999999999996E-7</c:v>
                </c:pt>
                <c:pt idx="113539" formatCode="0.00E+00">
                  <c:v>7.5899999999999995E-7</c:v>
                </c:pt>
                <c:pt idx="113540" formatCode="0.00E+00">
                  <c:v>8.5199999999999995E-7</c:v>
                </c:pt>
                <c:pt idx="113541" formatCode="0.00E+00">
                  <c:v>7.61E-7</c:v>
                </c:pt>
                <c:pt idx="113542" formatCode="0.00E+00">
                  <c:v>9.02E-7</c:v>
                </c:pt>
                <c:pt idx="113543" formatCode="0.00E+00">
                  <c:v>7.4700000000000001E-7</c:v>
                </c:pt>
                <c:pt idx="113544" formatCode="0.00E+00">
                  <c:v>8.6000000000000002E-7</c:v>
                </c:pt>
                <c:pt idx="113545" formatCode="0.00E+00">
                  <c:v>9.4E-7</c:v>
                </c:pt>
                <c:pt idx="113546" formatCode="0.00E+00">
                  <c:v>8.4799999999999997E-7</c:v>
                </c:pt>
                <c:pt idx="113547" formatCode="0.00E+00">
                  <c:v>8.1699999999999997E-7</c:v>
                </c:pt>
                <c:pt idx="113548" formatCode="0.00E+00">
                  <c:v>8.0500000000000002E-7</c:v>
                </c:pt>
                <c:pt idx="113549" formatCode="0.00E+00">
                  <c:v>8.0500000000000002E-7</c:v>
                </c:pt>
                <c:pt idx="113550" formatCode="0.00E+00">
                  <c:v>7.5000000000000002E-7</c:v>
                </c:pt>
                <c:pt idx="113551" formatCode="0.00E+00">
                  <c:v>7.3099999999999997E-7</c:v>
                </c:pt>
                <c:pt idx="113552" formatCode="0.00E+00">
                  <c:v>6.8100000000000002E-7</c:v>
                </c:pt>
                <c:pt idx="113553" formatCode="0.00E+00">
                  <c:v>8.2600000000000001E-7</c:v>
                </c:pt>
                <c:pt idx="113554" formatCode="0.00E+00">
                  <c:v>7.7000000000000004E-7</c:v>
                </c:pt>
                <c:pt idx="113555" formatCode="0.00E+00">
                  <c:v>7.7100000000000001E-7</c:v>
                </c:pt>
                <c:pt idx="113556" formatCode="0.00E+00">
                  <c:v>8.2099999999999995E-7</c:v>
                </c:pt>
                <c:pt idx="113557" formatCode="0.00E+00">
                  <c:v>7.5700000000000002E-7</c:v>
                </c:pt>
                <c:pt idx="113558" formatCode="0.00E+00">
                  <c:v>7.8700000000000005E-7</c:v>
                </c:pt>
                <c:pt idx="113559" formatCode="0.00E+00">
                  <c:v>7.6400000000000001E-7</c:v>
                </c:pt>
                <c:pt idx="113560" formatCode="0.00E+00">
                  <c:v>9.0299999999999997E-7</c:v>
                </c:pt>
                <c:pt idx="113561" formatCode="0.00E+00">
                  <c:v>8.5600000000000004E-7</c:v>
                </c:pt>
                <c:pt idx="113562" formatCode="0.00E+00">
                  <c:v>8.16E-7</c:v>
                </c:pt>
                <c:pt idx="113563" formatCode="0.00E+00">
                  <c:v>8.6400000000000001E-7</c:v>
                </c:pt>
                <c:pt idx="113564" formatCode="0.00E+00">
                  <c:v>8.0599999999999999E-7</c:v>
                </c:pt>
                <c:pt idx="113565" formatCode="0.00E+00">
                  <c:v>7.7000000000000004E-7</c:v>
                </c:pt>
                <c:pt idx="113566" formatCode="0.00E+00">
                  <c:v>8.16E-7</c:v>
                </c:pt>
                <c:pt idx="113567" formatCode="0.00E+00">
                  <c:v>7.8000000000000005E-7</c:v>
                </c:pt>
                <c:pt idx="113568" formatCode="0.00E+00">
                  <c:v>7.7100000000000001E-7</c:v>
                </c:pt>
                <c:pt idx="113569" formatCode="0.00E+00">
                  <c:v>9.95E-7</c:v>
                </c:pt>
                <c:pt idx="113570" formatCode="0.00E+00">
                  <c:v>7.92E-7</c:v>
                </c:pt>
                <c:pt idx="113571" formatCode="0.00E+00">
                  <c:v>7.8800000000000002E-7</c:v>
                </c:pt>
                <c:pt idx="113572" formatCode="0.00E+00">
                  <c:v>9.9300000000000006E-7</c:v>
                </c:pt>
                <c:pt idx="113573" formatCode="0.00E+00">
                  <c:v>7.9100000000000003E-7</c:v>
                </c:pt>
                <c:pt idx="113574" formatCode="0.00E+00">
                  <c:v>7.6799999999999999E-7</c:v>
                </c:pt>
                <c:pt idx="113575" formatCode="0.00E+00">
                  <c:v>7.7400000000000002E-7</c:v>
                </c:pt>
                <c:pt idx="113576" formatCode="0.00E+00">
                  <c:v>8.8000000000000004E-7</c:v>
                </c:pt>
                <c:pt idx="113577" formatCode="0.00E+00">
                  <c:v>8.3099999999999996E-7</c:v>
                </c:pt>
                <c:pt idx="113578" formatCode="0.00E+00">
                  <c:v>6.7400000000000003E-7</c:v>
                </c:pt>
                <c:pt idx="113579" formatCode="0.00E+00">
                  <c:v>8.3399999999999998E-7</c:v>
                </c:pt>
                <c:pt idx="113580" formatCode="0.00E+00">
                  <c:v>9.1200000000000001E-7</c:v>
                </c:pt>
                <c:pt idx="113581" formatCode="0.00E+00">
                  <c:v>8.6899999999999996E-7</c:v>
                </c:pt>
                <c:pt idx="113582" formatCode="0.00E+00">
                  <c:v>7.8999999999999995E-7</c:v>
                </c:pt>
                <c:pt idx="113583" formatCode="0.00E+00">
                  <c:v>8.1399999999999996E-7</c:v>
                </c:pt>
                <c:pt idx="113584" formatCode="0.00E+00">
                  <c:v>8.4200000000000005E-7</c:v>
                </c:pt>
                <c:pt idx="113585" formatCode="0.00E+00">
                  <c:v>8.4399999999999999E-7</c:v>
                </c:pt>
                <c:pt idx="113586" formatCode="0.00E+00">
                  <c:v>7.6300000000000004E-7</c:v>
                </c:pt>
                <c:pt idx="113587" formatCode="0.00E+00">
                  <c:v>7.9800000000000003E-7</c:v>
                </c:pt>
                <c:pt idx="113588" formatCode="0.00E+00">
                  <c:v>8.1500000000000003E-7</c:v>
                </c:pt>
                <c:pt idx="113589" formatCode="0.00E+00">
                  <c:v>7.4700000000000001E-7</c:v>
                </c:pt>
                <c:pt idx="113590" formatCode="0.00E+00">
                  <c:v>9.2699999999999998E-7</c:v>
                </c:pt>
                <c:pt idx="113591" formatCode="0.00E+00">
                  <c:v>7.9500000000000001E-7</c:v>
                </c:pt>
                <c:pt idx="113592" formatCode="0.00E+00">
                  <c:v>8.3900000000000004E-7</c:v>
                </c:pt>
                <c:pt idx="113593" formatCode="0.00E+00">
                  <c:v>9.3699999999999999E-7</c:v>
                </c:pt>
                <c:pt idx="113594" formatCode="0.00E+00">
                  <c:v>8.4499999999999996E-7</c:v>
                </c:pt>
                <c:pt idx="113595" formatCode="0.00E+00">
                  <c:v>8.8800000000000001E-7</c:v>
                </c:pt>
                <c:pt idx="113596" formatCode="0.00E+00">
                  <c:v>8.6000000000000002E-7</c:v>
                </c:pt>
                <c:pt idx="113597" formatCode="0.00E+00">
                  <c:v>8.4600000000000003E-7</c:v>
                </c:pt>
                <c:pt idx="113598" formatCode="0.00E+00">
                  <c:v>8.4200000000000005E-7</c:v>
                </c:pt>
                <c:pt idx="113599" formatCode="0.00E+00">
                  <c:v>7.6499999999999998E-7</c:v>
                </c:pt>
                <c:pt idx="113600" formatCode="0.00E+00">
                  <c:v>7.85E-7</c:v>
                </c:pt>
                <c:pt idx="113601" formatCode="0.00E+00">
                  <c:v>8.3900000000000004E-7</c:v>
                </c:pt>
                <c:pt idx="113602" formatCode="0.00E+00">
                  <c:v>7.4900000000000005E-7</c:v>
                </c:pt>
                <c:pt idx="113603" formatCode="0.00E+00">
                  <c:v>8.5300000000000003E-7</c:v>
                </c:pt>
                <c:pt idx="113604" formatCode="0.00E+00">
                  <c:v>8.2099999999999995E-7</c:v>
                </c:pt>
                <c:pt idx="113605" formatCode="0.00E+00">
                  <c:v>8.5300000000000003E-7</c:v>
                </c:pt>
                <c:pt idx="113606" formatCode="0.00E+00">
                  <c:v>8.9500000000000001E-7</c:v>
                </c:pt>
                <c:pt idx="113607" formatCode="0.00E+00">
                  <c:v>7.23E-7</c:v>
                </c:pt>
                <c:pt idx="113608" formatCode="0.00E+00">
                  <c:v>9.1299999999999998E-7</c:v>
                </c:pt>
                <c:pt idx="113609" formatCode="0.00E+00">
                  <c:v>7.9100000000000003E-7</c:v>
                </c:pt>
                <c:pt idx="113610" formatCode="0.00E+00">
                  <c:v>8.9999999999999996E-7</c:v>
                </c:pt>
                <c:pt idx="113611" formatCode="0.00E+00">
                  <c:v>9.7000000000000003E-7</c:v>
                </c:pt>
                <c:pt idx="113612" formatCode="0.00E+00">
                  <c:v>7.5899999999999995E-7</c:v>
                </c:pt>
                <c:pt idx="113613" formatCode="0.00E+00">
                  <c:v>9.1900000000000001E-7</c:v>
                </c:pt>
                <c:pt idx="113614" formatCode="0.00E+00">
                  <c:v>8.7400000000000002E-7</c:v>
                </c:pt>
                <c:pt idx="113615" formatCode="0.00E+00">
                  <c:v>7.5499999999999997E-7</c:v>
                </c:pt>
                <c:pt idx="113616" formatCode="0.00E+00">
                  <c:v>8.23E-7</c:v>
                </c:pt>
                <c:pt idx="113617" formatCode="0.00E+00">
                  <c:v>8.2999999999999999E-7</c:v>
                </c:pt>
                <c:pt idx="113618" formatCode="0.00E+00">
                  <c:v>6.4199999999999995E-7</c:v>
                </c:pt>
                <c:pt idx="113619" formatCode="0.00E+00">
                  <c:v>8.0400000000000005E-7</c:v>
                </c:pt>
                <c:pt idx="113620" formatCode="0.00E+00">
                  <c:v>9.4E-7</c:v>
                </c:pt>
                <c:pt idx="113621" formatCode="0.00E+00">
                  <c:v>7.7000000000000004E-7</c:v>
                </c:pt>
                <c:pt idx="113622" formatCode="0.00E+00">
                  <c:v>7.9299999999999997E-7</c:v>
                </c:pt>
                <c:pt idx="113623" formatCode="0.00E+00">
                  <c:v>7.2799999999999995E-7</c:v>
                </c:pt>
                <c:pt idx="113624" formatCode="0.00E+00">
                  <c:v>7.5899999999999995E-7</c:v>
                </c:pt>
                <c:pt idx="113625" formatCode="0.00E+00">
                  <c:v>7.6700000000000003E-7</c:v>
                </c:pt>
                <c:pt idx="113626" formatCode="0.00E+00">
                  <c:v>8.1100000000000005E-7</c:v>
                </c:pt>
                <c:pt idx="113627" formatCode="0.00E+00">
                  <c:v>7.8899999999999998E-7</c:v>
                </c:pt>
                <c:pt idx="113628" formatCode="0.00E+00">
                  <c:v>7.0699999999999996E-7</c:v>
                </c:pt>
                <c:pt idx="113629" formatCode="0.00E+00">
                  <c:v>8.2699999999999998E-7</c:v>
                </c:pt>
                <c:pt idx="113630" formatCode="0.00E+00">
                  <c:v>8.5700000000000001E-7</c:v>
                </c:pt>
                <c:pt idx="113631" formatCode="0.00E+00">
                  <c:v>7.5000000000000002E-7</c:v>
                </c:pt>
                <c:pt idx="113632" formatCode="0.00E+00">
                  <c:v>8.0200000000000001E-7</c:v>
                </c:pt>
                <c:pt idx="113633" formatCode="0.00E+00">
                  <c:v>7.3799999999999996E-7</c:v>
                </c:pt>
                <c:pt idx="113634" formatCode="0.00E+00">
                  <c:v>6.5700000000000002E-7</c:v>
                </c:pt>
                <c:pt idx="113635" formatCode="0.00E+00">
                  <c:v>7.61E-7</c:v>
                </c:pt>
                <c:pt idx="113636" formatCode="0.00E+00">
                  <c:v>8.1100000000000005E-7</c:v>
                </c:pt>
                <c:pt idx="113637" formatCode="0.00E+00">
                  <c:v>7.5499999999999997E-7</c:v>
                </c:pt>
                <c:pt idx="113638" formatCode="0.00E+00">
                  <c:v>6.5499999999999998E-7</c:v>
                </c:pt>
                <c:pt idx="113639" formatCode="0.00E+00">
                  <c:v>7.9100000000000003E-7</c:v>
                </c:pt>
                <c:pt idx="113640" formatCode="0.00E+00">
                  <c:v>7.3099999999999997E-7</c:v>
                </c:pt>
                <c:pt idx="113641" formatCode="0.00E+00">
                  <c:v>6.5099999999999999E-7</c:v>
                </c:pt>
                <c:pt idx="113642" formatCode="0.00E+00">
                  <c:v>8.7199999999999997E-7</c:v>
                </c:pt>
                <c:pt idx="113643" formatCode="0.00E+00">
                  <c:v>7.8599999999999997E-7</c:v>
                </c:pt>
                <c:pt idx="113644" formatCode="0.00E+00">
                  <c:v>8.47E-7</c:v>
                </c:pt>
                <c:pt idx="113645" formatCode="0.00E+00">
                  <c:v>9.0500000000000002E-7</c:v>
                </c:pt>
                <c:pt idx="113646" formatCode="0.00E+00">
                  <c:v>6.8599999999999998E-7</c:v>
                </c:pt>
                <c:pt idx="113647" formatCode="0.00E+00">
                  <c:v>7.8899999999999998E-7</c:v>
                </c:pt>
                <c:pt idx="113648" formatCode="0.00E+00">
                  <c:v>7.1900000000000002E-7</c:v>
                </c:pt>
                <c:pt idx="113649" formatCode="0.00E+00">
                  <c:v>7.6000000000000003E-7</c:v>
                </c:pt>
                <c:pt idx="113650" formatCode="0.00E+00">
                  <c:v>8.1399999999999996E-7</c:v>
                </c:pt>
                <c:pt idx="113651" formatCode="0.00E+00">
                  <c:v>8.3399999999999998E-7</c:v>
                </c:pt>
                <c:pt idx="113652" formatCode="0.00E+00">
                  <c:v>8.6899999999999996E-7</c:v>
                </c:pt>
                <c:pt idx="113653" formatCode="0.00E+00">
                  <c:v>6.5099999999999999E-7</c:v>
                </c:pt>
                <c:pt idx="113654" formatCode="0.00E+00">
                  <c:v>7.9400000000000004E-7</c:v>
                </c:pt>
                <c:pt idx="113655" formatCode="0.00E+00">
                  <c:v>8.0100000000000004E-7</c:v>
                </c:pt>
                <c:pt idx="113656" formatCode="0.00E+00">
                  <c:v>6.8999999999999996E-7</c:v>
                </c:pt>
                <c:pt idx="113657" formatCode="0.00E+00">
                  <c:v>8.23E-7</c:v>
                </c:pt>
                <c:pt idx="113658" formatCode="0.00E+00">
                  <c:v>8.1800000000000005E-7</c:v>
                </c:pt>
                <c:pt idx="113659" formatCode="0.00E+00">
                  <c:v>8.1699999999999997E-7</c:v>
                </c:pt>
                <c:pt idx="113660" formatCode="0.00E+00">
                  <c:v>7.1500000000000004E-7</c:v>
                </c:pt>
                <c:pt idx="113661" formatCode="0.00E+00">
                  <c:v>7.5199999999999996E-7</c:v>
                </c:pt>
                <c:pt idx="113662" formatCode="0.00E+00">
                  <c:v>8.5499999999999997E-7</c:v>
                </c:pt>
                <c:pt idx="113663" formatCode="0.00E+00">
                  <c:v>7.1399999999999996E-7</c:v>
                </c:pt>
                <c:pt idx="113664" formatCode="0.00E+00">
                  <c:v>8.8800000000000001E-7</c:v>
                </c:pt>
                <c:pt idx="113665" formatCode="0.00E+00">
                  <c:v>7.4499999999999996E-7</c:v>
                </c:pt>
                <c:pt idx="113666" formatCode="0.00E+00">
                  <c:v>7.0299999999999998E-7</c:v>
                </c:pt>
                <c:pt idx="113667" formatCode="0.00E+00">
                  <c:v>9.5799999999999998E-7</c:v>
                </c:pt>
                <c:pt idx="113668" formatCode="0.00E+00">
                  <c:v>8.6499999999999998E-7</c:v>
                </c:pt>
                <c:pt idx="113669" formatCode="0.00E+00">
                  <c:v>8.0599999999999999E-7</c:v>
                </c:pt>
                <c:pt idx="113670" formatCode="0.00E+00">
                  <c:v>8.4900000000000005E-7</c:v>
                </c:pt>
                <c:pt idx="113671" formatCode="0.00E+00">
                  <c:v>7.7599999999999996E-7</c:v>
                </c:pt>
                <c:pt idx="113672" formatCode="0.00E+00">
                  <c:v>6.9500000000000002E-7</c:v>
                </c:pt>
                <c:pt idx="113673" formatCode="0.00E+00">
                  <c:v>7.2900000000000003E-7</c:v>
                </c:pt>
                <c:pt idx="113674" formatCode="0.00E+00">
                  <c:v>7.5300000000000003E-7</c:v>
                </c:pt>
                <c:pt idx="113675" formatCode="0.00E+00">
                  <c:v>8.1399999999999996E-7</c:v>
                </c:pt>
                <c:pt idx="113676" formatCode="0.00E+00">
                  <c:v>5.9999999999999997E-7</c:v>
                </c:pt>
                <c:pt idx="113677" formatCode="0.00E+00">
                  <c:v>7.0900000000000001E-7</c:v>
                </c:pt>
                <c:pt idx="113678" formatCode="0.00E+00">
                  <c:v>9.3099999999999996E-7</c:v>
                </c:pt>
                <c:pt idx="113679" formatCode="0.00E+00">
                  <c:v>7.54E-7</c:v>
                </c:pt>
                <c:pt idx="113680" formatCode="0.00E+00">
                  <c:v>7.61E-7</c:v>
                </c:pt>
                <c:pt idx="113681" formatCode="0.00E+00">
                  <c:v>7.9299999999999997E-7</c:v>
                </c:pt>
                <c:pt idx="113682" formatCode="0.00E+00">
                  <c:v>7.7599999999999996E-7</c:v>
                </c:pt>
                <c:pt idx="113683" formatCode="0.00E+00">
                  <c:v>7.37E-7</c:v>
                </c:pt>
                <c:pt idx="113684" formatCode="0.00E+00">
                  <c:v>7.6700000000000003E-7</c:v>
                </c:pt>
                <c:pt idx="113685" formatCode="0.00E+00">
                  <c:v>8.7700000000000003E-7</c:v>
                </c:pt>
                <c:pt idx="113686" formatCode="0.00E+00">
                  <c:v>9.2800000000000005E-7</c:v>
                </c:pt>
                <c:pt idx="113687" formatCode="0.00E+00">
                  <c:v>7.9999999999999996E-7</c:v>
                </c:pt>
                <c:pt idx="113688" formatCode="0.00E+00">
                  <c:v>5.9400000000000005E-7</c:v>
                </c:pt>
                <c:pt idx="113689" formatCode="0.00E+00">
                  <c:v>8.1100000000000005E-7</c:v>
                </c:pt>
                <c:pt idx="113690" formatCode="0.00E+00">
                  <c:v>7.8199999999999999E-7</c:v>
                </c:pt>
                <c:pt idx="113691" formatCode="0.00E+00">
                  <c:v>8.3799999999999996E-7</c:v>
                </c:pt>
                <c:pt idx="113692" formatCode="0.00E+00">
                  <c:v>8.1699999999999997E-7</c:v>
                </c:pt>
                <c:pt idx="113693" formatCode="0.00E+00">
                  <c:v>6.9599999999999999E-7</c:v>
                </c:pt>
                <c:pt idx="113694" formatCode="0.00E+00">
                  <c:v>8.3399999999999998E-7</c:v>
                </c:pt>
                <c:pt idx="113695" formatCode="0.00E+00">
                  <c:v>6.8700000000000005E-7</c:v>
                </c:pt>
                <c:pt idx="113696" formatCode="0.00E+00">
                  <c:v>8.4099999999999997E-7</c:v>
                </c:pt>
                <c:pt idx="113697" formatCode="0.00E+00">
                  <c:v>7.3499999999999995E-7</c:v>
                </c:pt>
                <c:pt idx="113698" formatCode="0.00E+00">
                  <c:v>7.92E-7</c:v>
                </c:pt>
                <c:pt idx="113699" formatCode="0.00E+00">
                  <c:v>9.4900000000000004E-7</c:v>
                </c:pt>
                <c:pt idx="113700" formatCode="0.00E+00">
                  <c:v>6.9500000000000002E-7</c:v>
                </c:pt>
                <c:pt idx="113701" formatCode="0.00E+00">
                  <c:v>7.9100000000000003E-7</c:v>
                </c:pt>
                <c:pt idx="113702" formatCode="0.00E+00">
                  <c:v>8.6099999999999999E-7</c:v>
                </c:pt>
                <c:pt idx="113703" formatCode="0.00E+00">
                  <c:v>7.4399999999999999E-7</c:v>
                </c:pt>
                <c:pt idx="113704" formatCode="0.00E+00">
                  <c:v>7.4700000000000001E-7</c:v>
                </c:pt>
                <c:pt idx="113705" formatCode="0.00E+00">
                  <c:v>7.4900000000000005E-7</c:v>
                </c:pt>
                <c:pt idx="113706" formatCode="0.00E+00">
                  <c:v>7.8599999999999997E-7</c:v>
                </c:pt>
                <c:pt idx="113707" formatCode="0.00E+00">
                  <c:v>7.6599999999999995E-7</c:v>
                </c:pt>
                <c:pt idx="113708" formatCode="0.00E+00">
                  <c:v>7.4600000000000004E-7</c:v>
                </c:pt>
                <c:pt idx="113709" formatCode="0.00E+00">
                  <c:v>8.2099999999999995E-7</c:v>
                </c:pt>
                <c:pt idx="113710" formatCode="0.00E+00">
                  <c:v>6.7999999999999995E-7</c:v>
                </c:pt>
                <c:pt idx="113711" formatCode="0.00E+00">
                  <c:v>6.8899999999999999E-7</c:v>
                </c:pt>
                <c:pt idx="113712" formatCode="0.00E+00">
                  <c:v>7.85E-7</c:v>
                </c:pt>
                <c:pt idx="113713" formatCode="0.00E+00">
                  <c:v>6.5199999999999996E-7</c:v>
                </c:pt>
                <c:pt idx="113714" formatCode="0.00E+00">
                  <c:v>7.0200000000000001E-7</c:v>
                </c:pt>
                <c:pt idx="113715" formatCode="0.00E+00">
                  <c:v>8.1800000000000005E-7</c:v>
                </c:pt>
                <c:pt idx="113716" formatCode="0.00E+00">
                  <c:v>7.5799999999999998E-7</c:v>
                </c:pt>
                <c:pt idx="113717" formatCode="0.00E+00">
                  <c:v>6.1099999999999995E-7</c:v>
                </c:pt>
                <c:pt idx="113718" formatCode="0.00E+00">
                  <c:v>7.7400000000000002E-7</c:v>
                </c:pt>
                <c:pt idx="113719" formatCode="0.00E+00">
                  <c:v>9.4600000000000003E-7</c:v>
                </c:pt>
                <c:pt idx="113720" formatCode="0.00E+00">
                  <c:v>6.75E-7</c:v>
                </c:pt>
                <c:pt idx="113721" formatCode="0.00E+00">
                  <c:v>6.8899999999999999E-7</c:v>
                </c:pt>
                <c:pt idx="113722" formatCode="0.00E+00">
                  <c:v>8.2200000000000003E-7</c:v>
                </c:pt>
                <c:pt idx="113723" formatCode="0.00E+00">
                  <c:v>7.7400000000000002E-7</c:v>
                </c:pt>
                <c:pt idx="113724" formatCode="0.00E+00">
                  <c:v>8.7000000000000003E-7</c:v>
                </c:pt>
                <c:pt idx="113725" formatCode="0.00E+00">
                  <c:v>7.1500000000000004E-7</c:v>
                </c:pt>
                <c:pt idx="113726" formatCode="0.00E+00">
                  <c:v>6.2699999999999999E-7</c:v>
                </c:pt>
                <c:pt idx="113727" formatCode="0.00E+00">
                  <c:v>8.6799999999999999E-7</c:v>
                </c:pt>
                <c:pt idx="113728" formatCode="0.00E+00">
                  <c:v>8.78E-7</c:v>
                </c:pt>
                <c:pt idx="113729" formatCode="0.00E+00">
                  <c:v>7.4199999999999995E-7</c:v>
                </c:pt>
                <c:pt idx="113730" formatCode="0.00E+00">
                  <c:v>6.9599999999999999E-7</c:v>
                </c:pt>
                <c:pt idx="113731" formatCode="0.00E+00">
                  <c:v>7.6799999999999999E-7</c:v>
                </c:pt>
                <c:pt idx="113732" formatCode="0.00E+00">
                  <c:v>8.4200000000000005E-7</c:v>
                </c:pt>
                <c:pt idx="113733" formatCode="0.00E+00">
                  <c:v>7.4199999999999995E-7</c:v>
                </c:pt>
                <c:pt idx="113734" formatCode="0.00E+00">
                  <c:v>8.1399999999999996E-7</c:v>
                </c:pt>
                <c:pt idx="113735" formatCode="0.00E+00">
                  <c:v>9.3799999999999996E-7</c:v>
                </c:pt>
                <c:pt idx="113736" formatCode="0.00E+00">
                  <c:v>8.2099999999999995E-7</c:v>
                </c:pt>
                <c:pt idx="113737" formatCode="0.00E+00">
                  <c:v>7.5000000000000002E-7</c:v>
                </c:pt>
                <c:pt idx="113738" formatCode="0.00E+00">
                  <c:v>7.85E-7</c:v>
                </c:pt>
                <c:pt idx="113739" formatCode="0.00E+00">
                  <c:v>7.6499999999999998E-7</c:v>
                </c:pt>
                <c:pt idx="113740" formatCode="0.00E+00">
                  <c:v>6.5400000000000001E-7</c:v>
                </c:pt>
                <c:pt idx="113741" formatCode="0.00E+00">
                  <c:v>7.1800000000000005E-7</c:v>
                </c:pt>
                <c:pt idx="113742" formatCode="0.00E+00">
                  <c:v>8.6199999999999996E-7</c:v>
                </c:pt>
                <c:pt idx="113743" formatCode="0.00E+00">
                  <c:v>6.2900000000000003E-7</c:v>
                </c:pt>
                <c:pt idx="113744" formatCode="0.00E+00">
                  <c:v>6.9400000000000005E-7</c:v>
                </c:pt>
                <c:pt idx="113745" formatCode="0.00E+00">
                  <c:v>8.2900000000000002E-7</c:v>
                </c:pt>
                <c:pt idx="113746" formatCode="0.00E+00">
                  <c:v>5.6100000000000001E-7</c:v>
                </c:pt>
                <c:pt idx="113747" formatCode="0.00E+00">
                  <c:v>7.1099999999999995E-7</c:v>
                </c:pt>
                <c:pt idx="113748" formatCode="0.00E+00">
                  <c:v>8.2200000000000003E-7</c:v>
                </c:pt>
                <c:pt idx="113749" formatCode="0.00E+00">
                  <c:v>7.3499999999999995E-7</c:v>
                </c:pt>
                <c:pt idx="113750" formatCode="0.00E+00">
                  <c:v>7.8299999999999996E-7</c:v>
                </c:pt>
                <c:pt idx="113751" formatCode="0.00E+00">
                  <c:v>7.3200000000000004E-7</c:v>
                </c:pt>
                <c:pt idx="113752" formatCode="0.00E+00">
                  <c:v>7.0500000000000003E-7</c:v>
                </c:pt>
                <c:pt idx="113753" formatCode="0.00E+00">
                  <c:v>7.5300000000000003E-7</c:v>
                </c:pt>
                <c:pt idx="113754" formatCode="0.00E+00">
                  <c:v>6.99E-7</c:v>
                </c:pt>
                <c:pt idx="113755" formatCode="0.00E+00">
                  <c:v>7.3499999999999995E-7</c:v>
                </c:pt>
                <c:pt idx="113756" formatCode="0.00E+00">
                  <c:v>6.3099999999999997E-7</c:v>
                </c:pt>
                <c:pt idx="113757" formatCode="0.00E+00">
                  <c:v>6.7800000000000001E-7</c:v>
                </c:pt>
                <c:pt idx="113758" formatCode="0.00E+00">
                  <c:v>8.3300000000000001E-7</c:v>
                </c:pt>
                <c:pt idx="113759" formatCode="0.00E+00">
                  <c:v>5.8999999999999996E-7</c:v>
                </c:pt>
                <c:pt idx="113760" formatCode="0.00E+00">
                  <c:v>6.2900000000000003E-7</c:v>
                </c:pt>
                <c:pt idx="113761" formatCode="0.00E+00">
                  <c:v>7.1200000000000002E-7</c:v>
                </c:pt>
                <c:pt idx="113762" formatCode="0.00E+00">
                  <c:v>6.8500000000000001E-7</c:v>
                </c:pt>
                <c:pt idx="113763" formatCode="0.00E+00">
                  <c:v>7.9999999999999996E-7</c:v>
                </c:pt>
                <c:pt idx="113764" formatCode="0.00E+00">
                  <c:v>7.5600000000000005E-7</c:v>
                </c:pt>
                <c:pt idx="113765" formatCode="0.00E+00">
                  <c:v>5.8699999999999995E-7</c:v>
                </c:pt>
                <c:pt idx="113766" formatCode="0.00E+00">
                  <c:v>6.7800000000000001E-7</c:v>
                </c:pt>
                <c:pt idx="113767" formatCode="0.00E+00">
                  <c:v>8.8000000000000004E-7</c:v>
                </c:pt>
                <c:pt idx="113768" formatCode="0.00E+00">
                  <c:v>6.3200000000000005E-7</c:v>
                </c:pt>
                <c:pt idx="113769" formatCode="0.00E+00">
                  <c:v>7.3099999999999997E-7</c:v>
                </c:pt>
                <c:pt idx="113770" formatCode="0.00E+00">
                  <c:v>8.78E-7</c:v>
                </c:pt>
                <c:pt idx="113771" formatCode="0.00E+00">
                  <c:v>6.3399999999999999E-7</c:v>
                </c:pt>
                <c:pt idx="113772" formatCode="0.00E+00">
                  <c:v>6.8100000000000002E-7</c:v>
                </c:pt>
                <c:pt idx="113773" formatCode="0.00E+00">
                  <c:v>8.0800000000000004E-7</c:v>
                </c:pt>
                <c:pt idx="113774" formatCode="0.00E+00">
                  <c:v>9.3099999999999996E-7</c:v>
                </c:pt>
                <c:pt idx="113775" formatCode="0.00E+00">
                  <c:v>7.1600000000000001E-7</c:v>
                </c:pt>
                <c:pt idx="113776" formatCode="0.00E+00">
                  <c:v>7.2500000000000005E-7</c:v>
                </c:pt>
                <c:pt idx="113777" formatCode="0.00E+00">
                  <c:v>8.4300000000000002E-7</c:v>
                </c:pt>
                <c:pt idx="113778" formatCode="0.00E+00">
                  <c:v>6.3099999999999997E-7</c:v>
                </c:pt>
                <c:pt idx="113779" formatCode="0.00E+00">
                  <c:v>7.37E-7</c:v>
                </c:pt>
                <c:pt idx="113780" formatCode="0.00E+00">
                  <c:v>7.9400000000000004E-7</c:v>
                </c:pt>
                <c:pt idx="113781" formatCode="0.00E+00">
                  <c:v>7.3799999999999996E-7</c:v>
                </c:pt>
                <c:pt idx="113782" formatCode="0.00E+00">
                  <c:v>6.4600000000000004E-7</c:v>
                </c:pt>
                <c:pt idx="113783" formatCode="0.00E+00">
                  <c:v>6.9100000000000003E-7</c:v>
                </c:pt>
                <c:pt idx="113784" formatCode="0.00E+00">
                  <c:v>9.3699999999999999E-7</c:v>
                </c:pt>
                <c:pt idx="113785" formatCode="0.00E+00">
                  <c:v>7.0500000000000003E-7</c:v>
                </c:pt>
                <c:pt idx="113786" formatCode="0.00E+00">
                  <c:v>8.5199999999999995E-7</c:v>
                </c:pt>
                <c:pt idx="113787" formatCode="0.00E+00">
                  <c:v>8.09E-7</c:v>
                </c:pt>
                <c:pt idx="113788" formatCode="0.00E+00">
                  <c:v>6.2399999999999998E-7</c:v>
                </c:pt>
                <c:pt idx="113789" formatCode="0.00E+00">
                  <c:v>8.0100000000000004E-7</c:v>
                </c:pt>
                <c:pt idx="113790" formatCode="0.00E+00">
                  <c:v>6.7899999999999998E-7</c:v>
                </c:pt>
                <c:pt idx="113791" formatCode="0.00E+00">
                  <c:v>6.2500000000000005E-7</c:v>
                </c:pt>
                <c:pt idx="113792" formatCode="0.00E+00">
                  <c:v>6.4199999999999995E-7</c:v>
                </c:pt>
                <c:pt idx="113793" formatCode="0.00E+00">
                  <c:v>6.9500000000000002E-7</c:v>
                </c:pt>
                <c:pt idx="113794" formatCode="0.00E+00">
                  <c:v>6.8599999999999998E-7</c:v>
                </c:pt>
                <c:pt idx="113795" formatCode="0.00E+00">
                  <c:v>7.3E-7</c:v>
                </c:pt>
                <c:pt idx="113796" formatCode="0.00E+00">
                  <c:v>7.9899999999999999E-7</c:v>
                </c:pt>
                <c:pt idx="113797" formatCode="0.00E+00">
                  <c:v>7.8299999999999996E-7</c:v>
                </c:pt>
                <c:pt idx="113798" formatCode="0.00E+00">
                  <c:v>7.8400000000000003E-7</c:v>
                </c:pt>
                <c:pt idx="113799" formatCode="0.00E+00">
                  <c:v>7.9800000000000003E-7</c:v>
                </c:pt>
                <c:pt idx="113800" formatCode="0.00E+00">
                  <c:v>8.1399999999999996E-7</c:v>
                </c:pt>
                <c:pt idx="113801" formatCode="0.00E+00">
                  <c:v>6.3499999999999996E-7</c:v>
                </c:pt>
                <c:pt idx="113802" formatCode="0.00E+00">
                  <c:v>7.0100000000000004E-7</c:v>
                </c:pt>
                <c:pt idx="113803" formatCode="0.00E+00">
                  <c:v>7.2699999999999999E-7</c:v>
                </c:pt>
                <c:pt idx="113804" formatCode="0.00E+00">
                  <c:v>7.2699999999999999E-7</c:v>
                </c:pt>
                <c:pt idx="113805" formatCode="0.00E+00">
                  <c:v>6.8800000000000002E-7</c:v>
                </c:pt>
                <c:pt idx="113806" formatCode="0.00E+00">
                  <c:v>7.5499999999999997E-7</c:v>
                </c:pt>
                <c:pt idx="113807" formatCode="0.00E+00">
                  <c:v>9.16E-7</c:v>
                </c:pt>
                <c:pt idx="113808" formatCode="0.00E+00">
                  <c:v>6.7700000000000004E-7</c:v>
                </c:pt>
                <c:pt idx="113809" formatCode="0.00E+00">
                  <c:v>6.8700000000000005E-7</c:v>
                </c:pt>
                <c:pt idx="113810" formatCode="0.00E+00">
                  <c:v>8.6700000000000002E-7</c:v>
                </c:pt>
                <c:pt idx="113811" formatCode="0.00E+00">
                  <c:v>7.4399999999999999E-7</c:v>
                </c:pt>
                <c:pt idx="113812" formatCode="0.00E+00">
                  <c:v>8.3699999999999999E-7</c:v>
                </c:pt>
                <c:pt idx="113813" formatCode="0.00E+00">
                  <c:v>8.7000000000000003E-7</c:v>
                </c:pt>
                <c:pt idx="113814" formatCode="0.00E+00">
                  <c:v>8.4099999999999997E-7</c:v>
                </c:pt>
                <c:pt idx="113815" formatCode="0.00E+00">
                  <c:v>8.6499999999999998E-7</c:v>
                </c:pt>
                <c:pt idx="113816" formatCode="0.00E+00">
                  <c:v>8.1800000000000005E-7</c:v>
                </c:pt>
                <c:pt idx="113817" formatCode="0.00E+00">
                  <c:v>7.7100000000000001E-7</c:v>
                </c:pt>
                <c:pt idx="113818" formatCode="0.00E+00">
                  <c:v>7.4399999999999999E-7</c:v>
                </c:pt>
                <c:pt idx="113819" formatCode="0.00E+00">
                  <c:v>7.0500000000000003E-7</c:v>
                </c:pt>
                <c:pt idx="113820" formatCode="0.00E+00">
                  <c:v>5.9500000000000002E-7</c:v>
                </c:pt>
                <c:pt idx="113821" formatCode="0.00E+00">
                  <c:v>6.6300000000000005E-7</c:v>
                </c:pt>
                <c:pt idx="113822" formatCode="0.00E+00">
                  <c:v>5.5899999999999996E-7</c:v>
                </c:pt>
                <c:pt idx="113823" formatCode="0.00E+00">
                  <c:v>6.3200000000000005E-7</c:v>
                </c:pt>
                <c:pt idx="113824" formatCode="0.00E+00">
                  <c:v>7.3799999999999996E-7</c:v>
                </c:pt>
                <c:pt idx="113825" formatCode="0.00E+00">
                  <c:v>6.3499999999999996E-7</c:v>
                </c:pt>
                <c:pt idx="113826" formatCode="0.00E+00">
                  <c:v>8.09E-7</c:v>
                </c:pt>
                <c:pt idx="113827" formatCode="0.00E+00">
                  <c:v>7.6700000000000003E-7</c:v>
                </c:pt>
                <c:pt idx="113828" formatCode="0.00E+00">
                  <c:v>6.8899999999999999E-7</c:v>
                </c:pt>
                <c:pt idx="113829" formatCode="0.00E+00">
                  <c:v>6.92E-7</c:v>
                </c:pt>
                <c:pt idx="113830" formatCode="0.00E+00">
                  <c:v>5.9999999999999997E-7</c:v>
                </c:pt>
                <c:pt idx="113831" formatCode="0.00E+00">
                  <c:v>6.3300000000000002E-7</c:v>
                </c:pt>
                <c:pt idx="113832" formatCode="0.00E+00">
                  <c:v>6.2399999999999998E-7</c:v>
                </c:pt>
                <c:pt idx="113833" formatCode="0.00E+00">
                  <c:v>6.7199999999999998E-7</c:v>
                </c:pt>
                <c:pt idx="113834" formatCode="0.00E+00">
                  <c:v>8.0400000000000005E-7</c:v>
                </c:pt>
                <c:pt idx="113835" formatCode="0.00E+00">
                  <c:v>6.8100000000000002E-7</c:v>
                </c:pt>
                <c:pt idx="113836" formatCode="0.00E+00">
                  <c:v>6.5700000000000002E-7</c:v>
                </c:pt>
                <c:pt idx="113837" formatCode="0.00E+00">
                  <c:v>6.8899999999999999E-7</c:v>
                </c:pt>
                <c:pt idx="113838" formatCode="0.00E+00">
                  <c:v>6.4000000000000001E-7</c:v>
                </c:pt>
                <c:pt idx="113839" formatCode="0.00E+00">
                  <c:v>6.4499999999999997E-7</c:v>
                </c:pt>
                <c:pt idx="113840" formatCode="0.00E+00">
                  <c:v>8.1500000000000003E-7</c:v>
                </c:pt>
                <c:pt idx="113841" formatCode="0.00E+00">
                  <c:v>8.0200000000000001E-7</c:v>
                </c:pt>
                <c:pt idx="113842" formatCode="0.00E+00">
                  <c:v>8.2399999999999997E-7</c:v>
                </c:pt>
                <c:pt idx="113843" formatCode="0.00E+00">
                  <c:v>8.78E-7</c:v>
                </c:pt>
                <c:pt idx="113844" formatCode="0.00E+00">
                  <c:v>7.1900000000000002E-7</c:v>
                </c:pt>
                <c:pt idx="113845" formatCode="0.00E+00">
                  <c:v>7.1200000000000002E-7</c:v>
                </c:pt>
                <c:pt idx="113846" formatCode="0.00E+00">
                  <c:v>6.4099999999999998E-7</c:v>
                </c:pt>
                <c:pt idx="113847" formatCode="0.00E+00">
                  <c:v>6.4499999999999997E-7</c:v>
                </c:pt>
                <c:pt idx="113848" formatCode="0.00E+00">
                  <c:v>6.3499999999999996E-7</c:v>
                </c:pt>
                <c:pt idx="113849" formatCode="0.00E+00">
                  <c:v>6.44E-7</c:v>
                </c:pt>
                <c:pt idx="113850" formatCode="0.00E+00">
                  <c:v>8.7300000000000005E-7</c:v>
                </c:pt>
                <c:pt idx="113851" formatCode="0.00E+00">
                  <c:v>8.0699999999999996E-7</c:v>
                </c:pt>
                <c:pt idx="113852" formatCode="0.00E+00">
                  <c:v>6.5799999999999999E-7</c:v>
                </c:pt>
                <c:pt idx="113853" formatCode="0.00E+00">
                  <c:v>7.3600000000000003E-7</c:v>
                </c:pt>
                <c:pt idx="113854" formatCode="0.00E+00">
                  <c:v>7.1600000000000001E-7</c:v>
                </c:pt>
                <c:pt idx="113855" formatCode="0.00E+00">
                  <c:v>6.1600000000000001E-7</c:v>
                </c:pt>
                <c:pt idx="113856" formatCode="0.00E+00">
                  <c:v>6.8999999999999996E-7</c:v>
                </c:pt>
                <c:pt idx="113857" formatCode="0.00E+00">
                  <c:v>8.23E-7</c:v>
                </c:pt>
                <c:pt idx="113858" formatCode="0.00E+00">
                  <c:v>6.7100000000000001E-7</c:v>
                </c:pt>
                <c:pt idx="113859" formatCode="0.00E+00">
                  <c:v>6.3E-7</c:v>
                </c:pt>
                <c:pt idx="113860" formatCode="0.00E+00">
                  <c:v>5.5599999999999995E-7</c:v>
                </c:pt>
                <c:pt idx="113861" formatCode="0.00E+00">
                  <c:v>7.7599999999999996E-7</c:v>
                </c:pt>
                <c:pt idx="113862" formatCode="0.00E+00">
                  <c:v>7.7800000000000001E-7</c:v>
                </c:pt>
                <c:pt idx="113863" formatCode="0.00E+00">
                  <c:v>5.7999999999999995E-7</c:v>
                </c:pt>
                <c:pt idx="113864" formatCode="0.00E+00">
                  <c:v>7.2799999999999995E-7</c:v>
                </c:pt>
                <c:pt idx="113865" formatCode="0.00E+00">
                  <c:v>6.8400000000000004E-7</c:v>
                </c:pt>
                <c:pt idx="113866" formatCode="0.00E+00">
                  <c:v>7.9299999999999997E-7</c:v>
                </c:pt>
                <c:pt idx="113867" formatCode="0.00E+00">
                  <c:v>5.8299999999999997E-7</c:v>
                </c:pt>
                <c:pt idx="113868" formatCode="0.00E+00">
                  <c:v>6.3600000000000003E-7</c:v>
                </c:pt>
                <c:pt idx="113869" formatCode="0.00E+00">
                  <c:v>8.1399999999999996E-7</c:v>
                </c:pt>
                <c:pt idx="113870" formatCode="0.00E+00">
                  <c:v>6.7299999999999995E-7</c:v>
                </c:pt>
                <c:pt idx="113871" formatCode="0.00E+00">
                  <c:v>7.4799999999999997E-7</c:v>
                </c:pt>
                <c:pt idx="113872" formatCode="0.00E+00">
                  <c:v>7.5700000000000002E-7</c:v>
                </c:pt>
                <c:pt idx="113873" formatCode="0.00E+00">
                  <c:v>6.68E-7</c:v>
                </c:pt>
                <c:pt idx="113874" formatCode="0.00E+00">
                  <c:v>6.0999999999999998E-7</c:v>
                </c:pt>
                <c:pt idx="113875" formatCode="0.00E+00">
                  <c:v>7.3600000000000003E-7</c:v>
                </c:pt>
                <c:pt idx="113876" formatCode="0.00E+00">
                  <c:v>7.37E-7</c:v>
                </c:pt>
                <c:pt idx="113877" formatCode="0.00E+00">
                  <c:v>5.9299999999999998E-7</c:v>
                </c:pt>
                <c:pt idx="113878" formatCode="0.00E+00">
                  <c:v>5.7999999999999995E-7</c:v>
                </c:pt>
                <c:pt idx="113879" formatCode="0.00E+00">
                  <c:v>6.9500000000000002E-7</c:v>
                </c:pt>
                <c:pt idx="113880" formatCode="0.00E+00">
                  <c:v>7.3399999999999998E-7</c:v>
                </c:pt>
                <c:pt idx="113881" formatCode="0.00E+00">
                  <c:v>6.9800000000000003E-7</c:v>
                </c:pt>
                <c:pt idx="113882" formatCode="0.00E+00">
                  <c:v>7.4799999999999997E-7</c:v>
                </c:pt>
                <c:pt idx="113883" formatCode="0.00E+00">
                  <c:v>7.3399999999999998E-7</c:v>
                </c:pt>
                <c:pt idx="113884" formatCode="0.00E+00">
                  <c:v>7.0900000000000001E-7</c:v>
                </c:pt>
                <c:pt idx="113885" formatCode="0.00E+00">
                  <c:v>6.5700000000000002E-7</c:v>
                </c:pt>
                <c:pt idx="113886" formatCode="0.00E+00">
                  <c:v>7.0100000000000004E-7</c:v>
                </c:pt>
                <c:pt idx="113887" formatCode="0.00E+00">
                  <c:v>7.37E-7</c:v>
                </c:pt>
                <c:pt idx="113888" formatCode="0.00E+00">
                  <c:v>6.7800000000000001E-7</c:v>
                </c:pt>
                <c:pt idx="113889" formatCode="0.00E+00">
                  <c:v>6.9699999999999995E-7</c:v>
                </c:pt>
                <c:pt idx="113890" formatCode="0.00E+00">
                  <c:v>7.0999999999999998E-7</c:v>
                </c:pt>
                <c:pt idx="113891" formatCode="0.00E+00">
                  <c:v>8.1500000000000003E-7</c:v>
                </c:pt>
                <c:pt idx="113892" formatCode="0.00E+00">
                  <c:v>7.4600000000000004E-7</c:v>
                </c:pt>
                <c:pt idx="113893" formatCode="0.00E+00">
                  <c:v>4.7800000000000002E-7</c:v>
                </c:pt>
                <c:pt idx="113894" formatCode="0.00E+00">
                  <c:v>5.5300000000000004E-7</c:v>
                </c:pt>
                <c:pt idx="113895" formatCode="0.00E+00">
                  <c:v>7.3E-7</c:v>
                </c:pt>
                <c:pt idx="113896" formatCode="0.00E+00">
                  <c:v>6.1399999999999997E-7</c:v>
                </c:pt>
                <c:pt idx="113897" formatCode="0.00E+00">
                  <c:v>6.1600000000000001E-7</c:v>
                </c:pt>
                <c:pt idx="113898" formatCode="0.00E+00">
                  <c:v>6.92E-7</c:v>
                </c:pt>
                <c:pt idx="113899" formatCode="0.00E+00">
                  <c:v>6.6499999999999999E-7</c:v>
                </c:pt>
                <c:pt idx="113900" formatCode="0.00E+00">
                  <c:v>6.68E-7</c:v>
                </c:pt>
                <c:pt idx="113901" formatCode="0.00E+00">
                  <c:v>7.3499999999999995E-7</c:v>
                </c:pt>
                <c:pt idx="113902" formatCode="0.00E+00">
                  <c:v>6.7299999999999995E-7</c:v>
                </c:pt>
                <c:pt idx="113903" formatCode="0.00E+00">
                  <c:v>6.5400000000000001E-7</c:v>
                </c:pt>
                <c:pt idx="113904" formatCode="0.00E+00">
                  <c:v>6.8299999999999996E-7</c:v>
                </c:pt>
                <c:pt idx="113905" formatCode="0.00E+00">
                  <c:v>5.8699999999999995E-7</c:v>
                </c:pt>
                <c:pt idx="113906" formatCode="0.00E+00">
                  <c:v>6.1699999999999998E-7</c:v>
                </c:pt>
                <c:pt idx="113907" formatCode="0.00E+00">
                  <c:v>8.1100000000000005E-7</c:v>
                </c:pt>
                <c:pt idx="113908" formatCode="0.00E+00">
                  <c:v>6.6400000000000002E-7</c:v>
                </c:pt>
                <c:pt idx="113909" formatCode="0.00E+00">
                  <c:v>6.75E-7</c:v>
                </c:pt>
                <c:pt idx="113910" formatCode="0.00E+00">
                  <c:v>8.0800000000000004E-7</c:v>
                </c:pt>
                <c:pt idx="113911" formatCode="0.00E+00">
                  <c:v>6.6000000000000003E-7</c:v>
                </c:pt>
                <c:pt idx="113912" formatCode="0.00E+00">
                  <c:v>8.1900000000000001E-7</c:v>
                </c:pt>
                <c:pt idx="113913" formatCode="0.00E+00">
                  <c:v>7.4499999999999996E-7</c:v>
                </c:pt>
                <c:pt idx="113914" formatCode="0.00E+00">
                  <c:v>7.1200000000000002E-7</c:v>
                </c:pt>
                <c:pt idx="113915" formatCode="0.00E+00">
                  <c:v>8.8800000000000001E-7</c:v>
                </c:pt>
                <c:pt idx="113916" formatCode="0.00E+00">
                  <c:v>7.9699999999999995E-7</c:v>
                </c:pt>
                <c:pt idx="113917" formatCode="0.00E+00">
                  <c:v>5.1600000000000001E-7</c:v>
                </c:pt>
                <c:pt idx="113918" formatCode="0.00E+00">
                  <c:v>6.06E-7</c:v>
                </c:pt>
                <c:pt idx="113919" formatCode="0.00E+00">
                  <c:v>8.0599999999999999E-7</c:v>
                </c:pt>
                <c:pt idx="113920" formatCode="0.00E+00">
                  <c:v>7.0999999999999998E-7</c:v>
                </c:pt>
                <c:pt idx="113921" formatCode="0.00E+00">
                  <c:v>7.92E-7</c:v>
                </c:pt>
                <c:pt idx="113922" formatCode="0.00E+00">
                  <c:v>7.8000000000000005E-7</c:v>
                </c:pt>
                <c:pt idx="113923" formatCode="0.00E+00">
                  <c:v>7.0699999999999996E-7</c:v>
                </c:pt>
                <c:pt idx="113924" formatCode="0.00E+00">
                  <c:v>7.7599999999999996E-7</c:v>
                </c:pt>
                <c:pt idx="113925" formatCode="0.00E+00">
                  <c:v>7.6400000000000001E-7</c:v>
                </c:pt>
                <c:pt idx="113926" formatCode="0.00E+00">
                  <c:v>7.4799999999999997E-7</c:v>
                </c:pt>
                <c:pt idx="113927" formatCode="0.00E+00">
                  <c:v>6.6700000000000003E-7</c:v>
                </c:pt>
                <c:pt idx="113928" formatCode="0.00E+00">
                  <c:v>5.6199999999999998E-7</c:v>
                </c:pt>
                <c:pt idx="113929" formatCode="0.00E+00">
                  <c:v>5.8400000000000004E-7</c:v>
                </c:pt>
                <c:pt idx="113930" formatCode="0.00E+00">
                  <c:v>6.9599999999999999E-7</c:v>
                </c:pt>
                <c:pt idx="113931" formatCode="0.00E+00">
                  <c:v>7.7000000000000004E-7</c:v>
                </c:pt>
                <c:pt idx="113932" formatCode="0.00E+00">
                  <c:v>6.9400000000000005E-7</c:v>
                </c:pt>
                <c:pt idx="113933" formatCode="0.00E+00">
                  <c:v>5.8100000000000003E-7</c:v>
                </c:pt>
                <c:pt idx="113934" formatCode="0.00E+00">
                  <c:v>6.3900000000000004E-7</c:v>
                </c:pt>
                <c:pt idx="113935" formatCode="0.00E+00">
                  <c:v>6.5700000000000002E-7</c:v>
                </c:pt>
                <c:pt idx="113936" formatCode="0.00E+00">
                  <c:v>6.4199999999999995E-7</c:v>
                </c:pt>
                <c:pt idx="113937" formatCode="0.00E+00">
                  <c:v>6.1600000000000001E-7</c:v>
                </c:pt>
                <c:pt idx="113938" formatCode="0.00E+00">
                  <c:v>6.0800000000000004E-7</c:v>
                </c:pt>
                <c:pt idx="113939" formatCode="0.00E+00">
                  <c:v>7.1999999999999999E-7</c:v>
                </c:pt>
                <c:pt idx="113940" formatCode="0.00E+00">
                  <c:v>7.5799999999999998E-7</c:v>
                </c:pt>
                <c:pt idx="113941" formatCode="0.00E+00">
                  <c:v>7.0100000000000004E-7</c:v>
                </c:pt>
                <c:pt idx="113942" formatCode="0.00E+00">
                  <c:v>6.3399999999999999E-7</c:v>
                </c:pt>
                <c:pt idx="113943" formatCode="0.00E+00">
                  <c:v>6.5400000000000001E-7</c:v>
                </c:pt>
                <c:pt idx="113944" formatCode="0.00E+00">
                  <c:v>6.9400000000000005E-7</c:v>
                </c:pt>
                <c:pt idx="113945" formatCode="0.00E+00">
                  <c:v>6.4199999999999995E-7</c:v>
                </c:pt>
                <c:pt idx="113946" formatCode="0.00E+00">
                  <c:v>7.3600000000000003E-7</c:v>
                </c:pt>
                <c:pt idx="113947" formatCode="0.00E+00">
                  <c:v>6.1099999999999995E-7</c:v>
                </c:pt>
                <c:pt idx="113948" formatCode="0.00E+00">
                  <c:v>6.2300000000000001E-7</c:v>
                </c:pt>
                <c:pt idx="113949" formatCode="0.00E+00">
                  <c:v>6.5899999999999996E-7</c:v>
                </c:pt>
                <c:pt idx="113950" formatCode="0.00E+00">
                  <c:v>5.9800000000000003E-7</c:v>
                </c:pt>
                <c:pt idx="113951" formatCode="0.00E+00">
                  <c:v>7.1299999999999999E-7</c:v>
                </c:pt>
                <c:pt idx="113952" formatCode="0.00E+00">
                  <c:v>5.6199999999999998E-7</c:v>
                </c:pt>
                <c:pt idx="113953" formatCode="0.00E+00">
                  <c:v>6.7700000000000004E-7</c:v>
                </c:pt>
                <c:pt idx="113954" formatCode="0.00E+00">
                  <c:v>6.4899999999999995E-7</c:v>
                </c:pt>
                <c:pt idx="113955" formatCode="0.00E+00">
                  <c:v>6.0999999999999998E-7</c:v>
                </c:pt>
                <c:pt idx="113956" formatCode="0.00E+00">
                  <c:v>8.1100000000000005E-7</c:v>
                </c:pt>
                <c:pt idx="113957" formatCode="0.00E+00">
                  <c:v>6.99E-7</c:v>
                </c:pt>
                <c:pt idx="113958" formatCode="0.00E+00">
                  <c:v>5.6700000000000003E-7</c:v>
                </c:pt>
                <c:pt idx="113959" formatCode="0.00E+00">
                  <c:v>6.1999999999999999E-7</c:v>
                </c:pt>
                <c:pt idx="113960" formatCode="0.00E+00">
                  <c:v>7.1900000000000002E-7</c:v>
                </c:pt>
                <c:pt idx="113961" formatCode="0.00E+00">
                  <c:v>5.7599999999999997E-7</c:v>
                </c:pt>
                <c:pt idx="113962" formatCode="0.00E+00">
                  <c:v>7.2099999999999996E-7</c:v>
                </c:pt>
                <c:pt idx="113963" formatCode="0.00E+00">
                  <c:v>7.5199999999999996E-7</c:v>
                </c:pt>
                <c:pt idx="113964" formatCode="0.00E+00">
                  <c:v>6.7000000000000004E-7</c:v>
                </c:pt>
                <c:pt idx="113965" formatCode="0.00E+00">
                  <c:v>8.16E-7</c:v>
                </c:pt>
                <c:pt idx="113966" formatCode="0.00E+00">
                  <c:v>7.37E-7</c:v>
                </c:pt>
                <c:pt idx="113967" formatCode="0.00E+00">
                  <c:v>7.0699999999999996E-7</c:v>
                </c:pt>
                <c:pt idx="113968" formatCode="0.00E+00">
                  <c:v>6.9400000000000005E-7</c:v>
                </c:pt>
                <c:pt idx="113969" formatCode="0.00E+00">
                  <c:v>7.2099999999999996E-7</c:v>
                </c:pt>
                <c:pt idx="113970" formatCode="0.00E+00">
                  <c:v>7.5300000000000003E-7</c:v>
                </c:pt>
                <c:pt idx="113971" formatCode="0.00E+00">
                  <c:v>6.8599999999999998E-7</c:v>
                </c:pt>
                <c:pt idx="113972" formatCode="0.00E+00">
                  <c:v>6.5700000000000002E-7</c:v>
                </c:pt>
                <c:pt idx="113973" formatCode="0.00E+00">
                  <c:v>7.2099999999999996E-7</c:v>
                </c:pt>
                <c:pt idx="113974" formatCode="0.00E+00">
                  <c:v>7.0800000000000004E-7</c:v>
                </c:pt>
                <c:pt idx="113975" formatCode="0.00E+00">
                  <c:v>6.0999999999999998E-7</c:v>
                </c:pt>
                <c:pt idx="113976" formatCode="0.00E+00">
                  <c:v>5.2099999999999997E-7</c:v>
                </c:pt>
                <c:pt idx="113977" formatCode="0.00E+00">
                  <c:v>4.82E-7</c:v>
                </c:pt>
                <c:pt idx="113978" formatCode="0.00E+00">
                  <c:v>6.5499999999999998E-7</c:v>
                </c:pt>
                <c:pt idx="113979" formatCode="0.00E+00">
                  <c:v>7.0100000000000004E-7</c:v>
                </c:pt>
                <c:pt idx="113980" formatCode="0.00E+00">
                  <c:v>7.2699999999999999E-7</c:v>
                </c:pt>
                <c:pt idx="113981" formatCode="0.00E+00">
                  <c:v>5.75E-7</c:v>
                </c:pt>
                <c:pt idx="113982" formatCode="0.00E+00">
                  <c:v>6.2099999999999996E-7</c:v>
                </c:pt>
                <c:pt idx="113983" formatCode="0.00E+00">
                  <c:v>8.0400000000000005E-7</c:v>
                </c:pt>
                <c:pt idx="113984" formatCode="0.00E+00">
                  <c:v>6.3499999999999996E-7</c:v>
                </c:pt>
                <c:pt idx="113985" formatCode="0.00E+00">
                  <c:v>6.44E-7</c:v>
                </c:pt>
                <c:pt idx="113986" formatCode="0.00E+00">
                  <c:v>6.0100000000000005E-7</c:v>
                </c:pt>
                <c:pt idx="113987" formatCode="0.00E+00">
                  <c:v>6.37E-7</c:v>
                </c:pt>
                <c:pt idx="113988" formatCode="0.00E+00">
                  <c:v>6.4899999999999995E-7</c:v>
                </c:pt>
                <c:pt idx="113989" formatCode="0.00E+00">
                  <c:v>5.6599999999999996E-7</c:v>
                </c:pt>
                <c:pt idx="113990" formatCode="0.00E+00">
                  <c:v>6.0200000000000002E-7</c:v>
                </c:pt>
                <c:pt idx="113991" formatCode="0.00E+00">
                  <c:v>6.44E-7</c:v>
                </c:pt>
                <c:pt idx="113992" formatCode="0.00E+00">
                  <c:v>7.1900000000000002E-7</c:v>
                </c:pt>
                <c:pt idx="113993" formatCode="0.00E+00">
                  <c:v>6.3099999999999997E-7</c:v>
                </c:pt>
                <c:pt idx="113994" formatCode="0.00E+00">
                  <c:v>6.8999999999999996E-7</c:v>
                </c:pt>
                <c:pt idx="113995" formatCode="0.00E+00">
                  <c:v>7.0699999999999996E-7</c:v>
                </c:pt>
                <c:pt idx="113996" formatCode="0.00E+00">
                  <c:v>6.5700000000000002E-7</c:v>
                </c:pt>
                <c:pt idx="113997" formatCode="0.00E+00">
                  <c:v>7.1699999999999997E-7</c:v>
                </c:pt>
                <c:pt idx="113998" formatCode="0.00E+00">
                  <c:v>7.0299999999999998E-7</c:v>
                </c:pt>
                <c:pt idx="113999" formatCode="0.00E+00">
                  <c:v>6.7400000000000003E-7</c:v>
                </c:pt>
                <c:pt idx="114000" formatCode="0.00E+00">
                  <c:v>5.3900000000000005E-7</c:v>
                </c:pt>
                <c:pt idx="114001" formatCode="0.00E+00">
                  <c:v>6.5700000000000002E-7</c:v>
                </c:pt>
                <c:pt idx="114002" formatCode="0.00E+00">
                  <c:v>7.3099999999999997E-7</c:v>
                </c:pt>
                <c:pt idx="114003" formatCode="0.00E+00">
                  <c:v>6.1900000000000002E-7</c:v>
                </c:pt>
                <c:pt idx="114004" formatCode="0.00E+00">
                  <c:v>6.5700000000000002E-7</c:v>
                </c:pt>
                <c:pt idx="114005" formatCode="0.00E+00">
                  <c:v>5.8299999999999997E-7</c:v>
                </c:pt>
                <c:pt idx="114006" formatCode="0.00E+00">
                  <c:v>5.3399999999999999E-7</c:v>
                </c:pt>
                <c:pt idx="114007" formatCode="0.00E+00">
                  <c:v>5.8599999999999998E-7</c:v>
                </c:pt>
                <c:pt idx="114008" formatCode="0.00E+00">
                  <c:v>6.1999999999999999E-7</c:v>
                </c:pt>
                <c:pt idx="114009" formatCode="0.00E+00">
                  <c:v>6.5000000000000002E-7</c:v>
                </c:pt>
                <c:pt idx="114010" formatCode="0.00E+00">
                  <c:v>6.3200000000000005E-7</c:v>
                </c:pt>
                <c:pt idx="114011" formatCode="0.00E+00">
                  <c:v>6.6300000000000005E-7</c:v>
                </c:pt>
                <c:pt idx="114012" formatCode="0.00E+00">
                  <c:v>7.0900000000000001E-7</c:v>
                </c:pt>
                <c:pt idx="114013" formatCode="0.00E+00">
                  <c:v>8.0599999999999999E-7</c:v>
                </c:pt>
                <c:pt idx="114014" formatCode="0.00E+00">
                  <c:v>5.8500000000000001E-7</c:v>
                </c:pt>
                <c:pt idx="114015" formatCode="0.00E+00">
                  <c:v>5.7400000000000003E-7</c:v>
                </c:pt>
                <c:pt idx="114016" formatCode="0.00E+00">
                  <c:v>6.2300000000000001E-7</c:v>
                </c:pt>
                <c:pt idx="114017" formatCode="0.00E+00">
                  <c:v>5.7899999999999998E-7</c:v>
                </c:pt>
                <c:pt idx="114018" formatCode="0.00E+00">
                  <c:v>5.82E-7</c:v>
                </c:pt>
                <c:pt idx="114019" formatCode="0.00E+00">
                  <c:v>5.8500000000000001E-7</c:v>
                </c:pt>
                <c:pt idx="114020" formatCode="0.00E+00">
                  <c:v>6.13E-7</c:v>
                </c:pt>
                <c:pt idx="114021" formatCode="0.00E+00">
                  <c:v>6.5400000000000001E-7</c:v>
                </c:pt>
                <c:pt idx="114022" formatCode="0.00E+00">
                  <c:v>8.4799999999999997E-7</c:v>
                </c:pt>
                <c:pt idx="114023" formatCode="0.00E+00">
                  <c:v>7.8100000000000002E-7</c:v>
                </c:pt>
                <c:pt idx="114024" formatCode="0.00E+00">
                  <c:v>6.7599999999999997E-7</c:v>
                </c:pt>
                <c:pt idx="114025" formatCode="0.00E+00">
                  <c:v>5.6000000000000004E-7</c:v>
                </c:pt>
                <c:pt idx="114026" formatCode="0.00E+00">
                  <c:v>6.1900000000000002E-7</c:v>
                </c:pt>
                <c:pt idx="114027" formatCode="0.00E+00">
                  <c:v>6.2300000000000001E-7</c:v>
                </c:pt>
                <c:pt idx="114028" formatCode="0.00E+00">
                  <c:v>6.13E-7</c:v>
                </c:pt>
                <c:pt idx="114029" formatCode="0.00E+00">
                  <c:v>6.3300000000000002E-7</c:v>
                </c:pt>
                <c:pt idx="114030" formatCode="0.00E+00">
                  <c:v>4.9100000000000004E-7</c:v>
                </c:pt>
                <c:pt idx="114031" formatCode="0.00E+00">
                  <c:v>5.7299999999999996E-7</c:v>
                </c:pt>
                <c:pt idx="114032" formatCode="0.00E+00">
                  <c:v>6.2399999999999998E-7</c:v>
                </c:pt>
                <c:pt idx="114033" formatCode="0.00E+00">
                  <c:v>6.5099999999999999E-7</c:v>
                </c:pt>
                <c:pt idx="114034" formatCode="0.00E+00">
                  <c:v>6.8299999999999996E-7</c:v>
                </c:pt>
                <c:pt idx="114035" formatCode="0.00E+00">
                  <c:v>6.5700000000000002E-7</c:v>
                </c:pt>
                <c:pt idx="114036" formatCode="0.00E+00">
                  <c:v>6.3E-7</c:v>
                </c:pt>
                <c:pt idx="114037" formatCode="0.00E+00">
                  <c:v>6.3399999999999999E-7</c:v>
                </c:pt>
                <c:pt idx="114038" formatCode="0.00E+00">
                  <c:v>6.7299999999999995E-7</c:v>
                </c:pt>
                <c:pt idx="114039" formatCode="0.00E+00">
                  <c:v>5.2200000000000004E-7</c:v>
                </c:pt>
                <c:pt idx="114040" formatCode="0.00E+00">
                  <c:v>5.6599999999999996E-7</c:v>
                </c:pt>
                <c:pt idx="114041" formatCode="0.00E+00">
                  <c:v>6.2600000000000002E-7</c:v>
                </c:pt>
                <c:pt idx="114042" formatCode="0.00E+00">
                  <c:v>7.1600000000000001E-7</c:v>
                </c:pt>
                <c:pt idx="114043" formatCode="0.00E+00">
                  <c:v>5.8899999999999999E-7</c:v>
                </c:pt>
                <c:pt idx="114044" formatCode="0.00E+00">
                  <c:v>5.1799999999999995E-7</c:v>
                </c:pt>
                <c:pt idx="114045" formatCode="0.00E+00">
                  <c:v>7.2799999999999995E-7</c:v>
                </c:pt>
                <c:pt idx="114046" formatCode="0.00E+00">
                  <c:v>7.0200000000000001E-7</c:v>
                </c:pt>
                <c:pt idx="114047" formatCode="0.00E+00">
                  <c:v>6.4099999999999998E-7</c:v>
                </c:pt>
                <c:pt idx="114048" formatCode="0.00E+00">
                  <c:v>6.5700000000000002E-7</c:v>
                </c:pt>
                <c:pt idx="114049" formatCode="0.00E+00">
                  <c:v>5.6199999999999998E-7</c:v>
                </c:pt>
                <c:pt idx="114050" formatCode="0.00E+00">
                  <c:v>5.1900000000000003E-7</c:v>
                </c:pt>
                <c:pt idx="114051" formatCode="0.00E+00">
                  <c:v>6.3099999999999997E-7</c:v>
                </c:pt>
                <c:pt idx="114052" formatCode="0.00E+00">
                  <c:v>5.0999999999999999E-7</c:v>
                </c:pt>
                <c:pt idx="114053" formatCode="0.00E+00">
                  <c:v>5.8299999999999997E-7</c:v>
                </c:pt>
                <c:pt idx="114054" formatCode="0.00E+00">
                  <c:v>6.5000000000000002E-7</c:v>
                </c:pt>
                <c:pt idx="114055" formatCode="0.00E+00">
                  <c:v>5.9599999999999999E-7</c:v>
                </c:pt>
                <c:pt idx="114056" formatCode="0.00E+00">
                  <c:v>5.1399999999999997E-7</c:v>
                </c:pt>
                <c:pt idx="114057" formatCode="0.00E+00">
                  <c:v>4.9800000000000004E-7</c:v>
                </c:pt>
                <c:pt idx="114058" formatCode="0.00E+00">
                  <c:v>7.1299999999999999E-7</c:v>
                </c:pt>
                <c:pt idx="114059" formatCode="0.00E+00">
                  <c:v>4.9200000000000001E-7</c:v>
                </c:pt>
                <c:pt idx="114060" formatCode="0.00E+00">
                  <c:v>5.5899999999999996E-7</c:v>
                </c:pt>
                <c:pt idx="114061" formatCode="0.00E+00">
                  <c:v>6.2799999999999996E-7</c:v>
                </c:pt>
                <c:pt idx="114062" formatCode="0.00E+00">
                  <c:v>5.8500000000000001E-7</c:v>
                </c:pt>
                <c:pt idx="114063" formatCode="0.00E+00">
                  <c:v>6.5700000000000002E-7</c:v>
                </c:pt>
                <c:pt idx="114064" formatCode="0.00E+00">
                  <c:v>6.1699999999999998E-7</c:v>
                </c:pt>
                <c:pt idx="114065" formatCode="0.00E+00">
                  <c:v>7.4900000000000005E-7</c:v>
                </c:pt>
                <c:pt idx="114066" formatCode="0.00E+00">
                  <c:v>5.0299999999999999E-7</c:v>
                </c:pt>
                <c:pt idx="114067" formatCode="0.00E+00">
                  <c:v>6.0900000000000001E-7</c:v>
                </c:pt>
                <c:pt idx="114068" formatCode="0.00E+00">
                  <c:v>6.2699999999999999E-7</c:v>
                </c:pt>
                <c:pt idx="114069" formatCode="0.00E+00">
                  <c:v>5.7299999999999996E-7</c:v>
                </c:pt>
                <c:pt idx="114070" formatCode="0.00E+00">
                  <c:v>7.5199999999999996E-7</c:v>
                </c:pt>
                <c:pt idx="114071" formatCode="0.00E+00">
                  <c:v>5.6000000000000004E-7</c:v>
                </c:pt>
                <c:pt idx="114072" formatCode="0.00E+00">
                  <c:v>6.44E-7</c:v>
                </c:pt>
                <c:pt idx="114073" formatCode="0.00E+00">
                  <c:v>6.4899999999999995E-7</c:v>
                </c:pt>
                <c:pt idx="114074" formatCode="0.00E+00">
                  <c:v>6.6300000000000005E-7</c:v>
                </c:pt>
                <c:pt idx="114075" formatCode="0.00E+00">
                  <c:v>5.5899999999999996E-7</c:v>
                </c:pt>
                <c:pt idx="114076" formatCode="0.00E+00">
                  <c:v>5.5300000000000004E-7</c:v>
                </c:pt>
                <c:pt idx="114077" formatCode="0.00E+00">
                  <c:v>8.0699999999999996E-7</c:v>
                </c:pt>
                <c:pt idx="114078" formatCode="0.00E+00">
                  <c:v>5.37E-7</c:v>
                </c:pt>
                <c:pt idx="114079" formatCode="0.00E+00">
                  <c:v>6.6499999999999999E-7</c:v>
                </c:pt>
                <c:pt idx="114080" formatCode="0.00E+00">
                  <c:v>6.7700000000000004E-7</c:v>
                </c:pt>
                <c:pt idx="114081" formatCode="0.00E+00">
                  <c:v>5.7700000000000004E-7</c:v>
                </c:pt>
                <c:pt idx="114082" formatCode="0.00E+00">
                  <c:v>7.1200000000000002E-7</c:v>
                </c:pt>
                <c:pt idx="114083" formatCode="0.00E+00">
                  <c:v>4.7800000000000002E-7</c:v>
                </c:pt>
                <c:pt idx="114084" formatCode="0.00E+00">
                  <c:v>5.2799999999999996E-7</c:v>
                </c:pt>
                <c:pt idx="114085" formatCode="0.00E+00">
                  <c:v>5.2300000000000001E-7</c:v>
                </c:pt>
                <c:pt idx="114086" formatCode="0.00E+00">
                  <c:v>6.0699999999999997E-7</c:v>
                </c:pt>
                <c:pt idx="114087" formatCode="0.00E+00">
                  <c:v>7.1699999999999997E-7</c:v>
                </c:pt>
                <c:pt idx="114088" formatCode="0.00E+00">
                  <c:v>6.9999999999999997E-7</c:v>
                </c:pt>
                <c:pt idx="114089" formatCode="0.00E+00">
                  <c:v>7.0299999999999998E-7</c:v>
                </c:pt>
                <c:pt idx="114090" formatCode="0.00E+00">
                  <c:v>6.6899999999999997E-7</c:v>
                </c:pt>
                <c:pt idx="114091" formatCode="0.00E+00">
                  <c:v>6.8899999999999999E-7</c:v>
                </c:pt>
                <c:pt idx="114092" formatCode="0.00E+00">
                  <c:v>5.8400000000000004E-7</c:v>
                </c:pt>
                <c:pt idx="114093" formatCode="0.00E+00">
                  <c:v>6.7700000000000004E-7</c:v>
                </c:pt>
                <c:pt idx="114094" formatCode="0.00E+00">
                  <c:v>5.51E-7</c:v>
                </c:pt>
                <c:pt idx="114095" formatCode="0.00E+00">
                  <c:v>5.2600000000000002E-7</c:v>
                </c:pt>
                <c:pt idx="114096" formatCode="0.00E+00">
                  <c:v>6.9800000000000003E-7</c:v>
                </c:pt>
                <c:pt idx="114097" formatCode="0.00E+00">
                  <c:v>7.0200000000000001E-7</c:v>
                </c:pt>
                <c:pt idx="114098" formatCode="0.00E+00">
                  <c:v>6.5799999999999999E-7</c:v>
                </c:pt>
                <c:pt idx="114099" formatCode="0.00E+00">
                  <c:v>7.0100000000000004E-7</c:v>
                </c:pt>
                <c:pt idx="114100" formatCode="0.00E+00">
                  <c:v>6.7100000000000001E-7</c:v>
                </c:pt>
                <c:pt idx="114101" formatCode="0.00E+00">
                  <c:v>5.3900000000000005E-7</c:v>
                </c:pt>
                <c:pt idx="114102" formatCode="0.00E+00">
                  <c:v>5.37E-7</c:v>
                </c:pt>
                <c:pt idx="114103" formatCode="0.00E+00">
                  <c:v>5.5199999999999997E-7</c:v>
                </c:pt>
                <c:pt idx="114104" formatCode="0.00E+00">
                  <c:v>7.2200000000000003E-7</c:v>
                </c:pt>
                <c:pt idx="114105" formatCode="0.00E+00">
                  <c:v>6.5400000000000001E-7</c:v>
                </c:pt>
                <c:pt idx="114106" formatCode="0.00E+00">
                  <c:v>6.3200000000000005E-7</c:v>
                </c:pt>
                <c:pt idx="114107" formatCode="0.00E+00">
                  <c:v>6.7999999999999995E-7</c:v>
                </c:pt>
                <c:pt idx="114108" formatCode="0.00E+00">
                  <c:v>6.1799999999999995E-7</c:v>
                </c:pt>
                <c:pt idx="114109" formatCode="0.00E+00">
                  <c:v>8.0699999999999996E-7</c:v>
                </c:pt>
                <c:pt idx="114110" formatCode="0.00E+00">
                  <c:v>6.7299999999999995E-7</c:v>
                </c:pt>
                <c:pt idx="114111" formatCode="0.00E+00">
                  <c:v>5.4700000000000001E-7</c:v>
                </c:pt>
                <c:pt idx="114112" formatCode="0.00E+00">
                  <c:v>6.6400000000000002E-7</c:v>
                </c:pt>
                <c:pt idx="114113" formatCode="0.00E+00">
                  <c:v>5.9599999999999999E-7</c:v>
                </c:pt>
                <c:pt idx="114114" formatCode="0.00E+00">
                  <c:v>6.2600000000000002E-7</c:v>
                </c:pt>
                <c:pt idx="114115" formatCode="0.00E+00">
                  <c:v>7.7800000000000001E-7</c:v>
                </c:pt>
                <c:pt idx="114116" formatCode="0.00E+00">
                  <c:v>6.7000000000000004E-7</c:v>
                </c:pt>
                <c:pt idx="114117" formatCode="0.00E+00">
                  <c:v>5.5199999999999997E-7</c:v>
                </c:pt>
                <c:pt idx="114118" formatCode="0.00E+00">
                  <c:v>6.7599999999999997E-7</c:v>
                </c:pt>
                <c:pt idx="114119" formatCode="0.00E+00">
                  <c:v>6.5199999999999996E-7</c:v>
                </c:pt>
                <c:pt idx="114120" formatCode="0.00E+00">
                  <c:v>4.3300000000000003E-7</c:v>
                </c:pt>
                <c:pt idx="114121" formatCode="0.00E+00">
                  <c:v>5.3200000000000005E-7</c:v>
                </c:pt>
                <c:pt idx="114122" formatCode="0.00E+00">
                  <c:v>6.4799999999999998E-7</c:v>
                </c:pt>
                <c:pt idx="114123" formatCode="0.00E+00">
                  <c:v>4.7800000000000002E-7</c:v>
                </c:pt>
                <c:pt idx="114124" formatCode="0.00E+00">
                  <c:v>5.5799999999999999E-7</c:v>
                </c:pt>
                <c:pt idx="114125" formatCode="0.00E+00">
                  <c:v>7.1699999999999997E-7</c:v>
                </c:pt>
                <c:pt idx="114126" formatCode="0.00E+00">
                  <c:v>6.7999999999999995E-7</c:v>
                </c:pt>
                <c:pt idx="114127" formatCode="0.00E+00">
                  <c:v>5.99E-7</c:v>
                </c:pt>
                <c:pt idx="114128" formatCode="0.00E+00">
                  <c:v>7.5600000000000005E-7</c:v>
                </c:pt>
                <c:pt idx="114129" formatCode="0.00E+00">
                  <c:v>7.1200000000000002E-7</c:v>
                </c:pt>
                <c:pt idx="114130" formatCode="0.00E+00">
                  <c:v>5.51E-7</c:v>
                </c:pt>
                <c:pt idx="114131" formatCode="0.00E+00">
                  <c:v>7.0299999999999998E-7</c:v>
                </c:pt>
                <c:pt idx="114132" formatCode="0.00E+00">
                  <c:v>6.6700000000000003E-7</c:v>
                </c:pt>
                <c:pt idx="114133" formatCode="0.00E+00">
                  <c:v>6.75E-7</c:v>
                </c:pt>
                <c:pt idx="114134" formatCode="0.00E+00">
                  <c:v>6.3099999999999997E-7</c:v>
                </c:pt>
                <c:pt idx="114135" formatCode="0.00E+00">
                  <c:v>6.0900000000000001E-7</c:v>
                </c:pt>
                <c:pt idx="114136" formatCode="0.00E+00">
                  <c:v>5.6700000000000003E-7</c:v>
                </c:pt>
                <c:pt idx="114137" formatCode="0.00E+00">
                  <c:v>4.9900000000000001E-7</c:v>
                </c:pt>
                <c:pt idx="114138" formatCode="0.00E+00">
                  <c:v>6.4000000000000001E-7</c:v>
                </c:pt>
                <c:pt idx="114139" formatCode="0.00E+00">
                  <c:v>6.5099999999999999E-7</c:v>
                </c:pt>
                <c:pt idx="114140" formatCode="0.00E+00">
                  <c:v>5.5599999999999995E-7</c:v>
                </c:pt>
                <c:pt idx="114141" formatCode="0.00E+00">
                  <c:v>5.1699999999999998E-7</c:v>
                </c:pt>
                <c:pt idx="114142" formatCode="0.00E+00">
                  <c:v>5.13E-7</c:v>
                </c:pt>
                <c:pt idx="114143" formatCode="0.00E+00">
                  <c:v>5.6599999999999996E-7</c:v>
                </c:pt>
                <c:pt idx="114144" formatCode="0.00E+00">
                  <c:v>5.6199999999999998E-7</c:v>
                </c:pt>
                <c:pt idx="114145" formatCode="0.00E+00">
                  <c:v>5.8800000000000002E-7</c:v>
                </c:pt>
                <c:pt idx="114146" formatCode="0.00E+00">
                  <c:v>6.1900000000000002E-7</c:v>
                </c:pt>
                <c:pt idx="114147" formatCode="0.00E+00">
                  <c:v>6.2600000000000002E-7</c:v>
                </c:pt>
                <c:pt idx="114148" formatCode="0.00E+00">
                  <c:v>5.8699999999999995E-7</c:v>
                </c:pt>
                <c:pt idx="114149" formatCode="0.00E+00">
                  <c:v>6.0399999999999996E-7</c:v>
                </c:pt>
                <c:pt idx="114150" formatCode="0.00E+00">
                  <c:v>6.2399999999999998E-7</c:v>
                </c:pt>
                <c:pt idx="114151" formatCode="0.00E+00">
                  <c:v>5.7899999999999998E-7</c:v>
                </c:pt>
                <c:pt idx="114152" formatCode="0.00E+00">
                  <c:v>5.5899999999999996E-7</c:v>
                </c:pt>
                <c:pt idx="114153" formatCode="0.00E+00">
                  <c:v>6.8599999999999998E-7</c:v>
                </c:pt>
                <c:pt idx="114154" formatCode="0.00E+00">
                  <c:v>6.9299999999999997E-7</c:v>
                </c:pt>
                <c:pt idx="114155" formatCode="0.00E+00">
                  <c:v>6.0399999999999996E-7</c:v>
                </c:pt>
                <c:pt idx="114156" formatCode="0.00E+00">
                  <c:v>6.3799999999999997E-7</c:v>
                </c:pt>
                <c:pt idx="114157" formatCode="0.00E+00">
                  <c:v>5.7599999999999997E-7</c:v>
                </c:pt>
                <c:pt idx="114158" formatCode="0.00E+00">
                  <c:v>4.0699999999999998E-7</c:v>
                </c:pt>
                <c:pt idx="114159" formatCode="0.00E+00">
                  <c:v>5.3000000000000001E-7</c:v>
                </c:pt>
                <c:pt idx="114160" formatCode="0.00E+00">
                  <c:v>7.2600000000000002E-7</c:v>
                </c:pt>
                <c:pt idx="114161" formatCode="0.00E+00">
                  <c:v>7.61E-7</c:v>
                </c:pt>
                <c:pt idx="114162" formatCode="0.00E+00">
                  <c:v>5.7400000000000003E-7</c:v>
                </c:pt>
                <c:pt idx="114163" formatCode="0.00E+00">
                  <c:v>4.0900000000000002E-7</c:v>
                </c:pt>
                <c:pt idx="114164" formatCode="0.00E+00">
                  <c:v>6.2900000000000003E-7</c:v>
                </c:pt>
                <c:pt idx="114165" formatCode="0.00E+00">
                  <c:v>5.3200000000000005E-7</c:v>
                </c:pt>
                <c:pt idx="114166" formatCode="0.00E+00">
                  <c:v>5.6100000000000001E-7</c:v>
                </c:pt>
                <c:pt idx="114167" formatCode="0.00E+00">
                  <c:v>8.1100000000000005E-7</c:v>
                </c:pt>
                <c:pt idx="114168" formatCode="0.00E+00">
                  <c:v>4.9100000000000004E-7</c:v>
                </c:pt>
                <c:pt idx="114169" formatCode="0.00E+00">
                  <c:v>4.9900000000000001E-7</c:v>
                </c:pt>
                <c:pt idx="114170" formatCode="0.00E+00">
                  <c:v>7.37E-7</c:v>
                </c:pt>
                <c:pt idx="114171" formatCode="0.00E+00">
                  <c:v>6.6700000000000003E-7</c:v>
                </c:pt>
                <c:pt idx="114172" formatCode="0.00E+00">
                  <c:v>5.6100000000000001E-7</c:v>
                </c:pt>
                <c:pt idx="114173" formatCode="0.00E+00">
                  <c:v>5.44E-7</c:v>
                </c:pt>
                <c:pt idx="114174" formatCode="0.00E+00">
                  <c:v>4.9699999999999996E-7</c:v>
                </c:pt>
                <c:pt idx="114175" formatCode="0.00E+00">
                  <c:v>5.0399999999999996E-7</c:v>
                </c:pt>
                <c:pt idx="114176" formatCode="0.00E+00">
                  <c:v>6.4000000000000001E-7</c:v>
                </c:pt>
                <c:pt idx="114177" formatCode="0.00E+00">
                  <c:v>4.5299999999999999E-7</c:v>
                </c:pt>
                <c:pt idx="114178" formatCode="0.00E+00">
                  <c:v>4.8500000000000002E-7</c:v>
                </c:pt>
                <c:pt idx="114179" formatCode="0.00E+00">
                  <c:v>4.9900000000000001E-7</c:v>
                </c:pt>
                <c:pt idx="114180" formatCode="0.00E+00">
                  <c:v>5.4199999999999996E-7</c:v>
                </c:pt>
                <c:pt idx="114181" formatCode="0.00E+00">
                  <c:v>6.6899999999999997E-7</c:v>
                </c:pt>
                <c:pt idx="114182" formatCode="0.00E+00">
                  <c:v>5.6599999999999996E-7</c:v>
                </c:pt>
                <c:pt idx="114183" formatCode="0.00E+00">
                  <c:v>5.2200000000000004E-7</c:v>
                </c:pt>
                <c:pt idx="114184" formatCode="0.00E+00">
                  <c:v>5.5499999999999998E-7</c:v>
                </c:pt>
                <c:pt idx="114185" formatCode="0.00E+00">
                  <c:v>4.8599999999999998E-7</c:v>
                </c:pt>
                <c:pt idx="114186" formatCode="0.00E+00">
                  <c:v>5.0900000000000002E-7</c:v>
                </c:pt>
                <c:pt idx="114187" formatCode="0.00E+00">
                  <c:v>6.6000000000000003E-7</c:v>
                </c:pt>
                <c:pt idx="114188" formatCode="0.00E+00">
                  <c:v>5.1099999999999996E-7</c:v>
                </c:pt>
                <c:pt idx="114189" formatCode="0.00E+00">
                  <c:v>4.5900000000000002E-7</c:v>
                </c:pt>
                <c:pt idx="114190" formatCode="0.00E+00">
                  <c:v>5.8299999999999997E-7</c:v>
                </c:pt>
                <c:pt idx="114191" formatCode="0.00E+00">
                  <c:v>5.9699999999999996E-7</c:v>
                </c:pt>
                <c:pt idx="114192" formatCode="0.00E+00">
                  <c:v>5.9299999999999998E-7</c:v>
                </c:pt>
                <c:pt idx="114193" formatCode="0.00E+00">
                  <c:v>5.0900000000000002E-7</c:v>
                </c:pt>
                <c:pt idx="114194" formatCode="0.00E+00">
                  <c:v>5.1900000000000003E-7</c:v>
                </c:pt>
                <c:pt idx="114195" formatCode="0.00E+00">
                  <c:v>6.7800000000000001E-7</c:v>
                </c:pt>
                <c:pt idx="114196" formatCode="0.00E+00">
                  <c:v>6.5700000000000002E-7</c:v>
                </c:pt>
                <c:pt idx="114197" formatCode="0.00E+00">
                  <c:v>5.5000000000000003E-7</c:v>
                </c:pt>
                <c:pt idx="114198" formatCode="0.00E+00">
                  <c:v>6.0399999999999996E-7</c:v>
                </c:pt>
                <c:pt idx="114199" formatCode="0.00E+00">
                  <c:v>6.8999999999999996E-7</c:v>
                </c:pt>
                <c:pt idx="114200" formatCode="0.00E+00">
                  <c:v>5.4700000000000001E-7</c:v>
                </c:pt>
                <c:pt idx="114201" formatCode="0.00E+00">
                  <c:v>5.8800000000000002E-7</c:v>
                </c:pt>
                <c:pt idx="114202" formatCode="0.00E+00">
                  <c:v>6.13E-7</c:v>
                </c:pt>
                <c:pt idx="114203" formatCode="0.00E+00">
                  <c:v>3.8500000000000002E-7</c:v>
                </c:pt>
                <c:pt idx="114204" formatCode="0.00E+00">
                  <c:v>5.2200000000000004E-7</c:v>
                </c:pt>
                <c:pt idx="114205" formatCode="0.00E+00">
                  <c:v>6.6899999999999997E-7</c:v>
                </c:pt>
                <c:pt idx="114206" formatCode="0.00E+00">
                  <c:v>5.8999999999999996E-7</c:v>
                </c:pt>
                <c:pt idx="114207" formatCode="0.00E+00">
                  <c:v>6.61E-7</c:v>
                </c:pt>
                <c:pt idx="114208" formatCode="0.00E+00">
                  <c:v>6.9699999999999995E-7</c:v>
                </c:pt>
                <c:pt idx="114209" formatCode="0.00E+00">
                  <c:v>6.3E-7</c:v>
                </c:pt>
                <c:pt idx="114210" formatCode="0.00E+00">
                  <c:v>5.5000000000000003E-7</c:v>
                </c:pt>
                <c:pt idx="114211" formatCode="0.00E+00">
                  <c:v>4.6499999999999999E-7</c:v>
                </c:pt>
                <c:pt idx="114212" formatCode="0.00E+00">
                  <c:v>7.1500000000000004E-7</c:v>
                </c:pt>
                <c:pt idx="114213" formatCode="0.00E+00">
                  <c:v>5.99E-7</c:v>
                </c:pt>
                <c:pt idx="114214" formatCode="0.00E+00">
                  <c:v>4.9399999999999995E-7</c:v>
                </c:pt>
                <c:pt idx="114215" formatCode="0.00E+00">
                  <c:v>6.7100000000000001E-7</c:v>
                </c:pt>
                <c:pt idx="114216" formatCode="0.00E+00">
                  <c:v>6.6000000000000003E-7</c:v>
                </c:pt>
                <c:pt idx="114217" formatCode="0.00E+00">
                  <c:v>7.0800000000000004E-7</c:v>
                </c:pt>
                <c:pt idx="114218" formatCode="0.00E+00">
                  <c:v>6.0200000000000002E-7</c:v>
                </c:pt>
                <c:pt idx="114219" formatCode="0.00E+00">
                  <c:v>5.2399999999999998E-7</c:v>
                </c:pt>
                <c:pt idx="114220" formatCode="0.00E+00">
                  <c:v>5.6400000000000002E-7</c:v>
                </c:pt>
                <c:pt idx="114221" formatCode="0.00E+00">
                  <c:v>5.3499999999999996E-7</c:v>
                </c:pt>
                <c:pt idx="114222" formatCode="0.00E+00">
                  <c:v>4.4700000000000002E-7</c:v>
                </c:pt>
                <c:pt idx="114223" formatCode="0.00E+00">
                  <c:v>4.9900000000000001E-7</c:v>
                </c:pt>
                <c:pt idx="114224" formatCode="0.00E+00">
                  <c:v>6.5300000000000004E-7</c:v>
                </c:pt>
                <c:pt idx="114225" formatCode="0.00E+00">
                  <c:v>6.7400000000000003E-7</c:v>
                </c:pt>
                <c:pt idx="114226" formatCode="0.00E+00">
                  <c:v>4.7999999999999996E-7</c:v>
                </c:pt>
                <c:pt idx="114227" formatCode="0.00E+00">
                  <c:v>4.5900000000000002E-7</c:v>
                </c:pt>
                <c:pt idx="114228" formatCode="0.00E+00">
                  <c:v>5.6199999999999998E-7</c:v>
                </c:pt>
                <c:pt idx="114229" formatCode="0.00E+00">
                  <c:v>5.7400000000000003E-7</c:v>
                </c:pt>
                <c:pt idx="114230" formatCode="0.00E+00">
                  <c:v>5.2799999999999996E-7</c:v>
                </c:pt>
                <c:pt idx="114231" formatCode="0.00E+00">
                  <c:v>4.6100000000000001E-7</c:v>
                </c:pt>
                <c:pt idx="114232" formatCode="0.00E+00">
                  <c:v>5.9699999999999996E-7</c:v>
                </c:pt>
                <c:pt idx="114233" formatCode="0.00E+00">
                  <c:v>6.5199999999999996E-7</c:v>
                </c:pt>
                <c:pt idx="114234" formatCode="0.00E+00">
                  <c:v>7.06E-7</c:v>
                </c:pt>
                <c:pt idx="114235" formatCode="0.00E+00">
                  <c:v>6.1500000000000004E-7</c:v>
                </c:pt>
                <c:pt idx="114236" formatCode="0.00E+00">
                  <c:v>4.2300000000000002E-7</c:v>
                </c:pt>
                <c:pt idx="114237" formatCode="0.00E+00">
                  <c:v>5.9699999999999996E-7</c:v>
                </c:pt>
                <c:pt idx="114238" formatCode="0.00E+00">
                  <c:v>6.0699999999999997E-7</c:v>
                </c:pt>
                <c:pt idx="114239" formatCode="0.00E+00">
                  <c:v>5.5700000000000002E-7</c:v>
                </c:pt>
                <c:pt idx="114240" formatCode="0.00E+00">
                  <c:v>5.8500000000000001E-7</c:v>
                </c:pt>
                <c:pt idx="114241" formatCode="0.00E+00">
                  <c:v>5.3900000000000005E-7</c:v>
                </c:pt>
                <c:pt idx="114242" formatCode="0.00E+00">
                  <c:v>4.82E-7</c:v>
                </c:pt>
                <c:pt idx="114243" formatCode="0.00E+00">
                  <c:v>5.51E-7</c:v>
                </c:pt>
                <c:pt idx="114244" formatCode="0.00E+00">
                  <c:v>5.37E-7</c:v>
                </c:pt>
                <c:pt idx="114245" formatCode="0.00E+00">
                  <c:v>5.4700000000000001E-7</c:v>
                </c:pt>
                <c:pt idx="114246" formatCode="0.00E+00">
                  <c:v>6.6000000000000003E-7</c:v>
                </c:pt>
                <c:pt idx="114247" formatCode="0.00E+00">
                  <c:v>5.7400000000000003E-7</c:v>
                </c:pt>
                <c:pt idx="114248" formatCode="0.00E+00">
                  <c:v>5.7800000000000001E-7</c:v>
                </c:pt>
                <c:pt idx="114249" formatCode="0.00E+00">
                  <c:v>5.1799999999999995E-7</c:v>
                </c:pt>
                <c:pt idx="114250" formatCode="0.00E+00">
                  <c:v>4.34E-7</c:v>
                </c:pt>
                <c:pt idx="114251" formatCode="0.00E+00">
                  <c:v>5.9999999999999997E-7</c:v>
                </c:pt>
                <c:pt idx="114252" formatCode="0.00E+00">
                  <c:v>5.7700000000000004E-7</c:v>
                </c:pt>
                <c:pt idx="114253" formatCode="0.00E+00">
                  <c:v>6.0999999999999998E-7</c:v>
                </c:pt>
                <c:pt idx="114254" formatCode="0.00E+00">
                  <c:v>7.0500000000000003E-7</c:v>
                </c:pt>
                <c:pt idx="114255" formatCode="0.00E+00">
                  <c:v>5.5899999999999996E-7</c:v>
                </c:pt>
                <c:pt idx="114256" formatCode="0.00E+00">
                  <c:v>3.9499999999999998E-7</c:v>
                </c:pt>
                <c:pt idx="114257" formatCode="0.00E+00">
                  <c:v>5.1699999999999998E-7</c:v>
                </c:pt>
                <c:pt idx="114258" formatCode="0.00E+00">
                  <c:v>6.3799999999999997E-7</c:v>
                </c:pt>
                <c:pt idx="114259" formatCode="0.00E+00">
                  <c:v>5.7199999999999999E-7</c:v>
                </c:pt>
                <c:pt idx="114260" formatCode="0.00E+00">
                  <c:v>5.2399999999999998E-7</c:v>
                </c:pt>
                <c:pt idx="114261" formatCode="0.00E+00">
                  <c:v>5.0399999999999996E-7</c:v>
                </c:pt>
                <c:pt idx="114262" formatCode="0.00E+00">
                  <c:v>5.7000000000000005E-7</c:v>
                </c:pt>
                <c:pt idx="114263" formatCode="0.00E+00">
                  <c:v>5.7299999999999996E-7</c:v>
                </c:pt>
                <c:pt idx="114264" formatCode="0.00E+00">
                  <c:v>5.5799999999999999E-7</c:v>
                </c:pt>
                <c:pt idx="114265" formatCode="0.00E+00">
                  <c:v>5.9599999999999999E-7</c:v>
                </c:pt>
                <c:pt idx="114266" formatCode="0.00E+00">
                  <c:v>5.7999999999999995E-7</c:v>
                </c:pt>
                <c:pt idx="114267" formatCode="0.00E+00">
                  <c:v>5.3900000000000005E-7</c:v>
                </c:pt>
                <c:pt idx="114268" formatCode="0.00E+00">
                  <c:v>5.4799999999999998E-7</c:v>
                </c:pt>
                <c:pt idx="114269" formatCode="0.00E+00">
                  <c:v>6.5099999999999999E-7</c:v>
                </c:pt>
                <c:pt idx="114270" formatCode="0.00E+00">
                  <c:v>5.6199999999999998E-7</c:v>
                </c:pt>
                <c:pt idx="114271" formatCode="0.00E+00">
                  <c:v>5.4000000000000002E-7</c:v>
                </c:pt>
                <c:pt idx="114272" formatCode="0.00E+00">
                  <c:v>4.9500000000000003E-7</c:v>
                </c:pt>
                <c:pt idx="114273" formatCode="0.00E+00">
                  <c:v>5.9200000000000001E-7</c:v>
                </c:pt>
                <c:pt idx="114274" formatCode="0.00E+00">
                  <c:v>6.6000000000000003E-7</c:v>
                </c:pt>
                <c:pt idx="114275" formatCode="0.00E+00">
                  <c:v>5.99E-7</c:v>
                </c:pt>
                <c:pt idx="114276" formatCode="0.00E+00">
                  <c:v>6.06E-7</c:v>
                </c:pt>
                <c:pt idx="114277" formatCode="0.00E+00">
                  <c:v>4.2500000000000001E-7</c:v>
                </c:pt>
                <c:pt idx="114278" formatCode="0.00E+00">
                  <c:v>5.2200000000000004E-7</c:v>
                </c:pt>
                <c:pt idx="114279" formatCode="0.00E+00">
                  <c:v>6.3399999999999999E-7</c:v>
                </c:pt>
                <c:pt idx="114280" formatCode="0.00E+00">
                  <c:v>4.8299999999999997E-7</c:v>
                </c:pt>
                <c:pt idx="114281" formatCode="0.00E+00">
                  <c:v>5.1699999999999998E-7</c:v>
                </c:pt>
                <c:pt idx="114282" formatCode="0.00E+00">
                  <c:v>5.3600000000000004E-7</c:v>
                </c:pt>
                <c:pt idx="114283" formatCode="0.00E+00">
                  <c:v>4.51E-7</c:v>
                </c:pt>
                <c:pt idx="114284" formatCode="0.00E+00">
                  <c:v>5.3600000000000004E-7</c:v>
                </c:pt>
                <c:pt idx="114285" formatCode="0.00E+00">
                  <c:v>6.6400000000000002E-7</c:v>
                </c:pt>
                <c:pt idx="114286" formatCode="0.00E+00">
                  <c:v>6.0299999999999999E-7</c:v>
                </c:pt>
                <c:pt idx="114287" formatCode="0.00E+00">
                  <c:v>5.37E-7</c:v>
                </c:pt>
                <c:pt idx="114288" formatCode="0.00E+00">
                  <c:v>6.0800000000000004E-7</c:v>
                </c:pt>
                <c:pt idx="114289" formatCode="0.00E+00">
                  <c:v>5.51E-7</c:v>
                </c:pt>
                <c:pt idx="114290" formatCode="0.00E+00">
                  <c:v>6.2600000000000002E-7</c:v>
                </c:pt>
                <c:pt idx="114291" formatCode="0.00E+00">
                  <c:v>7.4099999999999998E-7</c:v>
                </c:pt>
                <c:pt idx="114292" formatCode="0.00E+00">
                  <c:v>5.99E-7</c:v>
                </c:pt>
                <c:pt idx="114293" formatCode="0.00E+00">
                  <c:v>5.4099999999999999E-7</c:v>
                </c:pt>
                <c:pt idx="114294" formatCode="0.00E+00">
                  <c:v>5.7000000000000005E-7</c:v>
                </c:pt>
                <c:pt idx="114295" formatCode="0.00E+00">
                  <c:v>5.6199999999999998E-7</c:v>
                </c:pt>
                <c:pt idx="114296" formatCode="0.00E+00">
                  <c:v>5.4000000000000002E-7</c:v>
                </c:pt>
                <c:pt idx="114297" formatCode="0.00E+00">
                  <c:v>6.0500000000000003E-7</c:v>
                </c:pt>
                <c:pt idx="114298" formatCode="0.00E+00">
                  <c:v>6.6599999999999996E-7</c:v>
                </c:pt>
                <c:pt idx="114299" formatCode="0.00E+00">
                  <c:v>5.2300000000000001E-7</c:v>
                </c:pt>
                <c:pt idx="114300" formatCode="0.00E+00">
                  <c:v>5.2799999999999996E-7</c:v>
                </c:pt>
                <c:pt idx="114301" formatCode="0.00E+00">
                  <c:v>5.5599999999999995E-7</c:v>
                </c:pt>
                <c:pt idx="114302" formatCode="0.00E+00">
                  <c:v>6.0699999999999997E-7</c:v>
                </c:pt>
                <c:pt idx="114303" formatCode="0.00E+00">
                  <c:v>6.1900000000000002E-7</c:v>
                </c:pt>
                <c:pt idx="114304" formatCode="0.00E+00">
                  <c:v>4.7199999999999999E-7</c:v>
                </c:pt>
                <c:pt idx="114305" formatCode="0.00E+00">
                  <c:v>6.2099999999999996E-7</c:v>
                </c:pt>
                <c:pt idx="114306" formatCode="0.00E+00">
                  <c:v>6.0299999999999999E-7</c:v>
                </c:pt>
                <c:pt idx="114307" formatCode="0.00E+00">
                  <c:v>4.89E-7</c:v>
                </c:pt>
                <c:pt idx="114308" formatCode="0.00E+00">
                  <c:v>6.5799999999999999E-7</c:v>
                </c:pt>
                <c:pt idx="114309" formatCode="0.00E+00">
                  <c:v>5.5700000000000002E-7</c:v>
                </c:pt>
                <c:pt idx="114310" formatCode="0.00E+00">
                  <c:v>6.6599999999999996E-7</c:v>
                </c:pt>
                <c:pt idx="114311" formatCode="0.00E+00">
                  <c:v>5.8599999999999998E-7</c:v>
                </c:pt>
                <c:pt idx="114312" formatCode="0.00E+00">
                  <c:v>4.89E-7</c:v>
                </c:pt>
                <c:pt idx="114313" formatCode="0.00E+00">
                  <c:v>6.3900000000000004E-7</c:v>
                </c:pt>
                <c:pt idx="114314" formatCode="0.00E+00">
                  <c:v>5.5799999999999999E-7</c:v>
                </c:pt>
                <c:pt idx="114315" formatCode="0.00E+00">
                  <c:v>5.0500000000000004E-7</c:v>
                </c:pt>
                <c:pt idx="114316" formatCode="0.00E+00">
                  <c:v>5.2399999999999998E-7</c:v>
                </c:pt>
                <c:pt idx="114317" formatCode="0.00E+00">
                  <c:v>5.4700000000000001E-7</c:v>
                </c:pt>
                <c:pt idx="114318" formatCode="0.00E+00">
                  <c:v>4.9699999999999996E-7</c:v>
                </c:pt>
                <c:pt idx="114319" formatCode="0.00E+00">
                  <c:v>4.7599999999999997E-7</c:v>
                </c:pt>
                <c:pt idx="114320" formatCode="0.00E+00">
                  <c:v>5.6400000000000002E-7</c:v>
                </c:pt>
                <c:pt idx="114321" formatCode="0.00E+00">
                  <c:v>4.9999999999999998E-7</c:v>
                </c:pt>
                <c:pt idx="114322" formatCode="0.00E+00">
                  <c:v>6.0200000000000002E-7</c:v>
                </c:pt>
                <c:pt idx="114323" formatCode="0.00E+00">
                  <c:v>5.4799999999999998E-7</c:v>
                </c:pt>
                <c:pt idx="114324" formatCode="0.00E+00">
                  <c:v>3.9799999999999999E-7</c:v>
                </c:pt>
                <c:pt idx="114325" formatCode="0.00E+00">
                  <c:v>5.1399999999999997E-7</c:v>
                </c:pt>
                <c:pt idx="114326" formatCode="0.00E+00">
                  <c:v>5.3600000000000004E-7</c:v>
                </c:pt>
                <c:pt idx="114327" formatCode="0.00E+00">
                  <c:v>5.1200000000000003E-7</c:v>
                </c:pt>
                <c:pt idx="114328" formatCode="0.00E+00">
                  <c:v>6.6499999999999999E-7</c:v>
                </c:pt>
                <c:pt idx="114329" formatCode="0.00E+00">
                  <c:v>6.8299999999999996E-7</c:v>
                </c:pt>
                <c:pt idx="114330" formatCode="0.00E+00">
                  <c:v>6.7999999999999995E-7</c:v>
                </c:pt>
                <c:pt idx="114331" formatCode="0.00E+00">
                  <c:v>6.2799999999999996E-7</c:v>
                </c:pt>
                <c:pt idx="114332" formatCode="0.00E+00">
                  <c:v>4.2500000000000001E-7</c:v>
                </c:pt>
                <c:pt idx="114333" formatCode="0.00E+00">
                  <c:v>6.1500000000000004E-7</c:v>
                </c:pt>
                <c:pt idx="114334" formatCode="0.00E+00">
                  <c:v>6.1699999999999998E-7</c:v>
                </c:pt>
                <c:pt idx="114335" formatCode="0.00E+00">
                  <c:v>5.5000000000000003E-7</c:v>
                </c:pt>
                <c:pt idx="114336" formatCode="0.00E+00">
                  <c:v>6.2799999999999996E-7</c:v>
                </c:pt>
                <c:pt idx="114337" formatCode="0.00E+00">
                  <c:v>6.8599999999999998E-7</c:v>
                </c:pt>
                <c:pt idx="114338" formatCode="0.00E+00">
                  <c:v>5.6400000000000002E-7</c:v>
                </c:pt>
                <c:pt idx="114339" formatCode="0.00E+00">
                  <c:v>5.3200000000000005E-7</c:v>
                </c:pt>
                <c:pt idx="114340" formatCode="0.00E+00">
                  <c:v>5.6700000000000003E-7</c:v>
                </c:pt>
                <c:pt idx="114341" formatCode="0.00E+00">
                  <c:v>5.2300000000000001E-7</c:v>
                </c:pt>
                <c:pt idx="114342" formatCode="0.00E+00">
                  <c:v>6.68E-7</c:v>
                </c:pt>
                <c:pt idx="114343" formatCode="0.00E+00">
                  <c:v>5.8100000000000003E-7</c:v>
                </c:pt>
                <c:pt idx="114344" formatCode="0.00E+00">
                  <c:v>5.13E-7</c:v>
                </c:pt>
                <c:pt idx="114345" formatCode="0.00E+00">
                  <c:v>4.2399999999999999E-7</c:v>
                </c:pt>
                <c:pt idx="114346" formatCode="0.00E+00">
                  <c:v>4.9900000000000001E-7</c:v>
                </c:pt>
                <c:pt idx="114347" formatCode="0.00E+00">
                  <c:v>6.8299999999999996E-7</c:v>
                </c:pt>
                <c:pt idx="114348" formatCode="0.00E+00">
                  <c:v>5.6000000000000004E-7</c:v>
                </c:pt>
                <c:pt idx="114349" formatCode="0.00E+00">
                  <c:v>6.37E-7</c:v>
                </c:pt>
                <c:pt idx="114350" formatCode="0.00E+00">
                  <c:v>5.68E-7</c:v>
                </c:pt>
                <c:pt idx="114351" formatCode="0.00E+00">
                  <c:v>5.3000000000000001E-7</c:v>
                </c:pt>
                <c:pt idx="114352" formatCode="0.00E+00">
                  <c:v>5.7899999999999998E-7</c:v>
                </c:pt>
                <c:pt idx="114353" formatCode="0.00E+00">
                  <c:v>4.9299999999999998E-7</c:v>
                </c:pt>
                <c:pt idx="114354" formatCode="0.00E+00">
                  <c:v>6.4300000000000003E-7</c:v>
                </c:pt>
                <c:pt idx="114355" formatCode="0.00E+00">
                  <c:v>5.9599999999999999E-7</c:v>
                </c:pt>
                <c:pt idx="114356" formatCode="0.00E+00">
                  <c:v>4.7800000000000002E-7</c:v>
                </c:pt>
                <c:pt idx="114357" formatCode="0.00E+00">
                  <c:v>5.0699999999999997E-7</c:v>
                </c:pt>
                <c:pt idx="114358" formatCode="0.00E+00">
                  <c:v>5.7400000000000003E-7</c:v>
                </c:pt>
                <c:pt idx="114359" formatCode="0.00E+00">
                  <c:v>6.7700000000000004E-7</c:v>
                </c:pt>
                <c:pt idx="114360" formatCode="0.00E+00">
                  <c:v>4.3700000000000001E-7</c:v>
                </c:pt>
                <c:pt idx="114361" formatCode="0.00E+00">
                  <c:v>4.4000000000000002E-7</c:v>
                </c:pt>
                <c:pt idx="114362" formatCode="0.00E+00">
                  <c:v>7.0200000000000001E-7</c:v>
                </c:pt>
                <c:pt idx="114363" formatCode="0.00E+00">
                  <c:v>4.6899999999999998E-7</c:v>
                </c:pt>
                <c:pt idx="114364" formatCode="0.00E+00">
                  <c:v>4.15E-7</c:v>
                </c:pt>
                <c:pt idx="114365" formatCode="0.00E+00">
                  <c:v>4.7899999999999999E-7</c:v>
                </c:pt>
                <c:pt idx="114366" formatCode="0.00E+00">
                  <c:v>5.37E-7</c:v>
                </c:pt>
                <c:pt idx="114367" formatCode="0.00E+00">
                  <c:v>5.6300000000000005E-7</c:v>
                </c:pt>
                <c:pt idx="114368" formatCode="0.00E+00">
                  <c:v>4.58E-7</c:v>
                </c:pt>
                <c:pt idx="114369" formatCode="0.00E+00">
                  <c:v>6.7999999999999995E-7</c:v>
                </c:pt>
                <c:pt idx="114370" formatCode="0.00E+00">
                  <c:v>6.0500000000000003E-7</c:v>
                </c:pt>
                <c:pt idx="114371" formatCode="0.00E+00">
                  <c:v>5.6199999999999998E-7</c:v>
                </c:pt>
                <c:pt idx="114372" formatCode="0.00E+00">
                  <c:v>6.6599999999999996E-7</c:v>
                </c:pt>
                <c:pt idx="114373" formatCode="0.00E+00">
                  <c:v>5.2099999999999997E-7</c:v>
                </c:pt>
                <c:pt idx="114374" formatCode="0.00E+00">
                  <c:v>5.0399999999999996E-7</c:v>
                </c:pt>
                <c:pt idx="114375" formatCode="0.00E+00">
                  <c:v>5.3099999999999998E-7</c:v>
                </c:pt>
                <c:pt idx="114376" formatCode="0.00E+00">
                  <c:v>4.82E-7</c:v>
                </c:pt>
                <c:pt idx="114377" formatCode="0.00E+00">
                  <c:v>4.5299999999999999E-7</c:v>
                </c:pt>
                <c:pt idx="114378" formatCode="0.00E+00">
                  <c:v>5.7100000000000002E-7</c:v>
                </c:pt>
                <c:pt idx="114379" formatCode="0.00E+00">
                  <c:v>5.5700000000000002E-7</c:v>
                </c:pt>
                <c:pt idx="114380" formatCode="0.00E+00">
                  <c:v>4.7E-7</c:v>
                </c:pt>
                <c:pt idx="114381" formatCode="0.00E+00">
                  <c:v>4.58E-7</c:v>
                </c:pt>
                <c:pt idx="114382" formatCode="0.00E+00">
                  <c:v>5.5400000000000001E-7</c:v>
                </c:pt>
                <c:pt idx="114383" formatCode="0.00E+00">
                  <c:v>4.8299999999999997E-7</c:v>
                </c:pt>
                <c:pt idx="114384" formatCode="0.00E+00">
                  <c:v>6.4799999999999998E-7</c:v>
                </c:pt>
                <c:pt idx="114385" formatCode="0.00E+00">
                  <c:v>6.9400000000000005E-7</c:v>
                </c:pt>
                <c:pt idx="114386" formatCode="0.00E+00">
                  <c:v>4.9699999999999996E-7</c:v>
                </c:pt>
                <c:pt idx="114387" formatCode="0.00E+00">
                  <c:v>5.3499999999999996E-7</c:v>
                </c:pt>
                <c:pt idx="114388" formatCode="0.00E+00">
                  <c:v>6.44E-7</c:v>
                </c:pt>
                <c:pt idx="114389" formatCode="0.00E+00">
                  <c:v>6.0299999999999999E-7</c:v>
                </c:pt>
                <c:pt idx="114390" formatCode="0.00E+00">
                  <c:v>4.3799999999999998E-7</c:v>
                </c:pt>
                <c:pt idx="114391" formatCode="0.00E+00">
                  <c:v>5.0699999999999997E-7</c:v>
                </c:pt>
                <c:pt idx="114392" formatCode="0.00E+00">
                  <c:v>4.4400000000000001E-7</c:v>
                </c:pt>
                <c:pt idx="114393" formatCode="0.00E+00">
                  <c:v>5.4000000000000002E-7</c:v>
                </c:pt>
                <c:pt idx="114394" formatCode="0.00E+00">
                  <c:v>5.0100000000000005E-7</c:v>
                </c:pt>
                <c:pt idx="114395" formatCode="0.00E+00">
                  <c:v>3.8099999999999998E-7</c:v>
                </c:pt>
                <c:pt idx="114396" formatCode="0.00E+00">
                  <c:v>5.1099999999999996E-7</c:v>
                </c:pt>
                <c:pt idx="114397" formatCode="0.00E+00">
                  <c:v>4.82E-7</c:v>
                </c:pt>
                <c:pt idx="114398" formatCode="0.00E+00">
                  <c:v>5.1600000000000001E-7</c:v>
                </c:pt>
                <c:pt idx="114399" formatCode="0.00E+00">
                  <c:v>4.8500000000000002E-7</c:v>
                </c:pt>
                <c:pt idx="114400" formatCode="0.00E+00">
                  <c:v>5.4600000000000005E-7</c:v>
                </c:pt>
                <c:pt idx="114401" formatCode="0.00E+00">
                  <c:v>5.7899999999999998E-7</c:v>
                </c:pt>
                <c:pt idx="114402" formatCode="0.00E+00">
                  <c:v>4.3300000000000003E-7</c:v>
                </c:pt>
                <c:pt idx="114403" formatCode="0.00E+00">
                  <c:v>4.4999999999999998E-7</c:v>
                </c:pt>
                <c:pt idx="114404" formatCode="0.00E+00">
                  <c:v>4.4099999999999999E-7</c:v>
                </c:pt>
                <c:pt idx="114405" formatCode="0.00E+00">
                  <c:v>5.3600000000000004E-7</c:v>
                </c:pt>
                <c:pt idx="114406" formatCode="0.00E+00">
                  <c:v>6.0399999999999996E-7</c:v>
                </c:pt>
                <c:pt idx="114407" formatCode="0.00E+00">
                  <c:v>4.4099999999999999E-7</c:v>
                </c:pt>
                <c:pt idx="114408" formatCode="0.00E+00">
                  <c:v>4.8800000000000003E-7</c:v>
                </c:pt>
                <c:pt idx="114409" formatCode="0.00E+00">
                  <c:v>5.8699999999999995E-7</c:v>
                </c:pt>
                <c:pt idx="114410" formatCode="0.00E+00">
                  <c:v>5.8800000000000002E-7</c:v>
                </c:pt>
                <c:pt idx="114411" formatCode="0.00E+00">
                  <c:v>5.1500000000000005E-7</c:v>
                </c:pt>
                <c:pt idx="114412" formatCode="0.00E+00">
                  <c:v>4.6499999999999999E-7</c:v>
                </c:pt>
                <c:pt idx="114413" formatCode="0.00E+00">
                  <c:v>5.7400000000000003E-7</c:v>
                </c:pt>
                <c:pt idx="114414" formatCode="0.00E+00">
                  <c:v>5.5799999999999999E-7</c:v>
                </c:pt>
                <c:pt idx="114415" formatCode="0.00E+00">
                  <c:v>4.1199999999999998E-7</c:v>
                </c:pt>
                <c:pt idx="114416" formatCode="0.00E+00">
                  <c:v>4.9299999999999998E-7</c:v>
                </c:pt>
                <c:pt idx="114417" formatCode="0.00E+00">
                  <c:v>6.4199999999999995E-7</c:v>
                </c:pt>
                <c:pt idx="114418" formatCode="0.00E+00">
                  <c:v>4.5699999999999998E-7</c:v>
                </c:pt>
                <c:pt idx="114419" formatCode="0.00E+00">
                  <c:v>5.51E-7</c:v>
                </c:pt>
                <c:pt idx="114420" formatCode="0.00E+00">
                  <c:v>6.8599999999999998E-7</c:v>
                </c:pt>
                <c:pt idx="114421" formatCode="0.00E+00">
                  <c:v>5.7299999999999996E-7</c:v>
                </c:pt>
                <c:pt idx="114422" formatCode="0.00E+00">
                  <c:v>5.5799999999999999E-7</c:v>
                </c:pt>
                <c:pt idx="114423" formatCode="0.00E+00">
                  <c:v>5.7000000000000005E-7</c:v>
                </c:pt>
                <c:pt idx="114424" formatCode="0.00E+00">
                  <c:v>6.9699999999999995E-7</c:v>
                </c:pt>
                <c:pt idx="114425" formatCode="0.00E+00">
                  <c:v>6.5099999999999999E-7</c:v>
                </c:pt>
                <c:pt idx="114426" formatCode="0.00E+00">
                  <c:v>5.7800000000000001E-7</c:v>
                </c:pt>
                <c:pt idx="114427" formatCode="0.00E+00">
                  <c:v>4.89E-7</c:v>
                </c:pt>
                <c:pt idx="114428" formatCode="0.00E+00">
                  <c:v>5.2900000000000004E-7</c:v>
                </c:pt>
                <c:pt idx="114429" formatCode="0.00E+00">
                  <c:v>6.6199999999999997E-7</c:v>
                </c:pt>
                <c:pt idx="114430" formatCode="0.00E+00">
                  <c:v>5.5400000000000001E-7</c:v>
                </c:pt>
                <c:pt idx="114431" formatCode="0.00E+00">
                  <c:v>4.0699999999999998E-7</c:v>
                </c:pt>
                <c:pt idx="114432" formatCode="0.00E+00">
                  <c:v>5.2E-7</c:v>
                </c:pt>
                <c:pt idx="114433" formatCode="0.00E+00">
                  <c:v>5.1200000000000003E-7</c:v>
                </c:pt>
                <c:pt idx="114434" formatCode="0.00E+00">
                  <c:v>4.5299999999999999E-7</c:v>
                </c:pt>
                <c:pt idx="114435" formatCode="0.00E+00">
                  <c:v>6.1699999999999998E-7</c:v>
                </c:pt>
                <c:pt idx="114436" formatCode="0.00E+00">
                  <c:v>6.2099999999999996E-7</c:v>
                </c:pt>
                <c:pt idx="114437" formatCode="0.00E+00">
                  <c:v>4.3599999999999999E-7</c:v>
                </c:pt>
                <c:pt idx="114438" formatCode="0.00E+00">
                  <c:v>4.2599999999999998E-7</c:v>
                </c:pt>
                <c:pt idx="114439" formatCode="0.00E+00">
                  <c:v>7.1399999999999996E-7</c:v>
                </c:pt>
                <c:pt idx="114440" formatCode="0.00E+00">
                  <c:v>5.8999999999999996E-7</c:v>
                </c:pt>
                <c:pt idx="114441" formatCode="0.00E+00">
                  <c:v>4.9299999999999998E-7</c:v>
                </c:pt>
                <c:pt idx="114442" formatCode="0.00E+00">
                  <c:v>5.7800000000000001E-7</c:v>
                </c:pt>
                <c:pt idx="114443" formatCode="0.00E+00">
                  <c:v>5.7599999999999997E-7</c:v>
                </c:pt>
                <c:pt idx="114444" formatCode="0.00E+00">
                  <c:v>6.4499999999999997E-7</c:v>
                </c:pt>
                <c:pt idx="114445" formatCode="0.00E+00">
                  <c:v>5.4300000000000003E-7</c:v>
                </c:pt>
                <c:pt idx="114446" formatCode="0.00E+00">
                  <c:v>5.4700000000000001E-7</c:v>
                </c:pt>
                <c:pt idx="114447" formatCode="0.00E+00">
                  <c:v>4.8400000000000005E-7</c:v>
                </c:pt>
                <c:pt idx="114448" formatCode="0.00E+00">
                  <c:v>4.9100000000000004E-7</c:v>
                </c:pt>
                <c:pt idx="114449" formatCode="0.00E+00">
                  <c:v>5.5499999999999998E-7</c:v>
                </c:pt>
                <c:pt idx="114450" formatCode="0.00E+00">
                  <c:v>4.8299999999999997E-7</c:v>
                </c:pt>
                <c:pt idx="114451" formatCode="0.00E+00">
                  <c:v>5.6000000000000004E-7</c:v>
                </c:pt>
                <c:pt idx="114452" formatCode="0.00E+00">
                  <c:v>5.1699999999999998E-7</c:v>
                </c:pt>
                <c:pt idx="114453" formatCode="0.00E+00">
                  <c:v>5.2799999999999996E-7</c:v>
                </c:pt>
                <c:pt idx="114454" formatCode="0.00E+00">
                  <c:v>6.1600000000000001E-7</c:v>
                </c:pt>
                <c:pt idx="114455" formatCode="0.00E+00">
                  <c:v>3.7899999999999999E-7</c:v>
                </c:pt>
                <c:pt idx="114456" formatCode="0.00E+00">
                  <c:v>5.2300000000000001E-7</c:v>
                </c:pt>
                <c:pt idx="114457" formatCode="0.00E+00">
                  <c:v>5.1500000000000005E-7</c:v>
                </c:pt>
                <c:pt idx="114458" formatCode="0.00E+00">
                  <c:v>4.4200000000000001E-7</c:v>
                </c:pt>
                <c:pt idx="114459" formatCode="0.00E+00">
                  <c:v>5.4499999999999997E-7</c:v>
                </c:pt>
                <c:pt idx="114460" formatCode="0.00E+00">
                  <c:v>4.46E-7</c:v>
                </c:pt>
                <c:pt idx="114461" formatCode="0.00E+00">
                  <c:v>4.6199999999999998E-7</c:v>
                </c:pt>
                <c:pt idx="114462" formatCode="0.00E+00">
                  <c:v>3.4900000000000001E-7</c:v>
                </c:pt>
                <c:pt idx="114463" formatCode="0.00E+00">
                  <c:v>6.2200000000000004E-7</c:v>
                </c:pt>
                <c:pt idx="114464" formatCode="0.00E+00">
                  <c:v>5.8800000000000002E-7</c:v>
                </c:pt>
                <c:pt idx="114465" formatCode="0.00E+00">
                  <c:v>3.7899999999999999E-7</c:v>
                </c:pt>
                <c:pt idx="114466" formatCode="0.00E+00">
                  <c:v>4.27E-7</c:v>
                </c:pt>
                <c:pt idx="114467" formatCode="0.00E+00">
                  <c:v>5.4199999999999996E-7</c:v>
                </c:pt>
                <c:pt idx="114468" formatCode="0.00E+00">
                  <c:v>6.9699999999999995E-7</c:v>
                </c:pt>
                <c:pt idx="114469" formatCode="0.00E+00">
                  <c:v>5.5599999999999995E-7</c:v>
                </c:pt>
                <c:pt idx="114470" formatCode="0.00E+00">
                  <c:v>5.4499999999999997E-7</c:v>
                </c:pt>
                <c:pt idx="114471" formatCode="0.00E+00">
                  <c:v>6.1999999999999999E-7</c:v>
                </c:pt>
                <c:pt idx="114472" formatCode="0.00E+00">
                  <c:v>5.0900000000000002E-7</c:v>
                </c:pt>
                <c:pt idx="114473" formatCode="0.00E+00">
                  <c:v>6.2200000000000004E-7</c:v>
                </c:pt>
                <c:pt idx="114474" formatCode="0.00E+00">
                  <c:v>7.1299999999999999E-7</c:v>
                </c:pt>
                <c:pt idx="114475" formatCode="0.00E+00">
                  <c:v>5.4700000000000001E-7</c:v>
                </c:pt>
                <c:pt idx="114476" formatCode="0.00E+00">
                  <c:v>4.7E-7</c:v>
                </c:pt>
                <c:pt idx="114477" formatCode="0.00E+00">
                  <c:v>5.68E-7</c:v>
                </c:pt>
                <c:pt idx="114478" formatCode="0.00E+00">
                  <c:v>4.6499999999999999E-7</c:v>
                </c:pt>
                <c:pt idx="114479" formatCode="0.00E+00">
                  <c:v>4.0600000000000001E-7</c:v>
                </c:pt>
                <c:pt idx="114480" formatCode="0.00E+00">
                  <c:v>5.1699999999999998E-7</c:v>
                </c:pt>
                <c:pt idx="114481" formatCode="0.00E+00">
                  <c:v>4.7300000000000001E-7</c:v>
                </c:pt>
                <c:pt idx="114482" formatCode="0.00E+00">
                  <c:v>4.5600000000000001E-7</c:v>
                </c:pt>
                <c:pt idx="114483" formatCode="0.00E+00">
                  <c:v>3.9700000000000002E-7</c:v>
                </c:pt>
                <c:pt idx="114484" formatCode="0.00E+00">
                  <c:v>4.6100000000000001E-7</c:v>
                </c:pt>
                <c:pt idx="114485" formatCode="0.00E+00">
                  <c:v>5.4099999999999999E-7</c:v>
                </c:pt>
                <c:pt idx="114486" formatCode="0.00E+00">
                  <c:v>5.7800000000000001E-7</c:v>
                </c:pt>
                <c:pt idx="114487" formatCode="0.00E+00">
                  <c:v>6.4099999999999998E-7</c:v>
                </c:pt>
                <c:pt idx="114488" formatCode="0.00E+00">
                  <c:v>5.1200000000000003E-7</c:v>
                </c:pt>
                <c:pt idx="114489" formatCode="0.00E+00">
                  <c:v>5.9500000000000002E-7</c:v>
                </c:pt>
                <c:pt idx="114490" formatCode="0.00E+00">
                  <c:v>6.5000000000000002E-7</c:v>
                </c:pt>
                <c:pt idx="114491" formatCode="0.00E+00">
                  <c:v>5.4700000000000001E-7</c:v>
                </c:pt>
                <c:pt idx="114492" formatCode="0.00E+00">
                  <c:v>5.5300000000000004E-7</c:v>
                </c:pt>
                <c:pt idx="114493" formatCode="0.00E+00">
                  <c:v>5.9200000000000001E-7</c:v>
                </c:pt>
                <c:pt idx="114494" formatCode="0.00E+00">
                  <c:v>4.7899999999999999E-7</c:v>
                </c:pt>
                <c:pt idx="114495" formatCode="0.00E+00">
                  <c:v>5.0399999999999996E-7</c:v>
                </c:pt>
                <c:pt idx="114496" formatCode="0.00E+00">
                  <c:v>5.3900000000000005E-7</c:v>
                </c:pt>
                <c:pt idx="114497" formatCode="0.00E+00">
                  <c:v>3.9400000000000001E-7</c:v>
                </c:pt>
                <c:pt idx="114498" formatCode="0.00E+00">
                  <c:v>4.32E-7</c:v>
                </c:pt>
                <c:pt idx="114499" formatCode="0.00E+00">
                  <c:v>5.2300000000000001E-7</c:v>
                </c:pt>
                <c:pt idx="114500" formatCode="0.00E+00">
                  <c:v>5.1500000000000005E-7</c:v>
                </c:pt>
                <c:pt idx="114501" formatCode="0.00E+00">
                  <c:v>5.5899999999999996E-7</c:v>
                </c:pt>
                <c:pt idx="114502" formatCode="0.00E+00">
                  <c:v>3.6699999999999999E-7</c:v>
                </c:pt>
                <c:pt idx="114503" formatCode="0.00E+00">
                  <c:v>3.2500000000000001E-7</c:v>
                </c:pt>
                <c:pt idx="114504" formatCode="0.00E+00">
                  <c:v>5.9400000000000005E-7</c:v>
                </c:pt>
                <c:pt idx="114505" formatCode="0.00E+00">
                  <c:v>5.2900000000000004E-7</c:v>
                </c:pt>
                <c:pt idx="114506" formatCode="0.00E+00">
                  <c:v>5.6499999999999999E-7</c:v>
                </c:pt>
                <c:pt idx="114507" formatCode="0.00E+00">
                  <c:v>5.2200000000000004E-7</c:v>
                </c:pt>
                <c:pt idx="114508" formatCode="0.00E+00">
                  <c:v>5.1799999999999995E-7</c:v>
                </c:pt>
                <c:pt idx="114509" formatCode="0.00E+00">
                  <c:v>5.7800000000000001E-7</c:v>
                </c:pt>
                <c:pt idx="114510" formatCode="0.00E+00">
                  <c:v>3.0499999999999999E-7</c:v>
                </c:pt>
                <c:pt idx="114511" formatCode="0.00E+00">
                  <c:v>4.7599999999999997E-7</c:v>
                </c:pt>
                <c:pt idx="114512" formatCode="0.00E+00">
                  <c:v>4.6699999999999999E-7</c:v>
                </c:pt>
                <c:pt idx="114513" formatCode="0.00E+00">
                  <c:v>4.5299999999999999E-7</c:v>
                </c:pt>
                <c:pt idx="114514" formatCode="0.00E+00">
                  <c:v>5.8500000000000001E-7</c:v>
                </c:pt>
                <c:pt idx="114515" formatCode="0.00E+00">
                  <c:v>6.8700000000000005E-7</c:v>
                </c:pt>
                <c:pt idx="114516" formatCode="0.00E+00">
                  <c:v>6.9400000000000005E-7</c:v>
                </c:pt>
                <c:pt idx="114517" formatCode="0.00E+00">
                  <c:v>4.6600000000000002E-7</c:v>
                </c:pt>
                <c:pt idx="114518" formatCode="0.00E+00">
                  <c:v>4.5699999999999998E-7</c:v>
                </c:pt>
                <c:pt idx="114519" formatCode="0.00E+00">
                  <c:v>3.6899999999999998E-7</c:v>
                </c:pt>
                <c:pt idx="114520" formatCode="0.00E+00">
                  <c:v>4.5400000000000002E-7</c:v>
                </c:pt>
                <c:pt idx="114521" formatCode="0.00E+00">
                  <c:v>5.5400000000000001E-7</c:v>
                </c:pt>
                <c:pt idx="114522" formatCode="0.00E+00">
                  <c:v>4.9599999999999999E-7</c:v>
                </c:pt>
                <c:pt idx="114523" formatCode="0.00E+00">
                  <c:v>4.5999999999999999E-7</c:v>
                </c:pt>
                <c:pt idx="114524" formatCode="0.00E+00">
                  <c:v>5.5199999999999997E-7</c:v>
                </c:pt>
                <c:pt idx="114525" formatCode="0.00E+00">
                  <c:v>4.3599999999999999E-7</c:v>
                </c:pt>
                <c:pt idx="114526" formatCode="0.00E+00">
                  <c:v>2.8999999999999998E-7</c:v>
                </c:pt>
                <c:pt idx="114527" formatCode="0.00E+00">
                  <c:v>6.0399999999999996E-7</c:v>
                </c:pt>
                <c:pt idx="114528" formatCode="0.00E+00">
                  <c:v>5.4099999999999999E-7</c:v>
                </c:pt>
                <c:pt idx="114529" formatCode="0.00E+00">
                  <c:v>4.4999999999999998E-7</c:v>
                </c:pt>
                <c:pt idx="114530" formatCode="0.00E+00">
                  <c:v>4.9599999999999999E-7</c:v>
                </c:pt>
                <c:pt idx="114531" formatCode="0.00E+00">
                  <c:v>5.0699999999999997E-7</c:v>
                </c:pt>
                <c:pt idx="114532" formatCode="0.00E+00">
                  <c:v>6.4799999999999998E-7</c:v>
                </c:pt>
                <c:pt idx="114533" formatCode="0.00E+00">
                  <c:v>5.1799999999999995E-7</c:v>
                </c:pt>
                <c:pt idx="114534" formatCode="0.00E+00">
                  <c:v>5.3399999999999999E-7</c:v>
                </c:pt>
                <c:pt idx="114535" formatCode="0.00E+00">
                  <c:v>5.5799999999999999E-7</c:v>
                </c:pt>
                <c:pt idx="114536" formatCode="0.00E+00">
                  <c:v>4.8299999999999997E-7</c:v>
                </c:pt>
                <c:pt idx="114537" formatCode="0.00E+00">
                  <c:v>5.8500000000000001E-7</c:v>
                </c:pt>
                <c:pt idx="114538" formatCode="0.00E+00">
                  <c:v>6.3300000000000002E-7</c:v>
                </c:pt>
                <c:pt idx="114539" formatCode="0.00E+00">
                  <c:v>5.7299999999999996E-7</c:v>
                </c:pt>
                <c:pt idx="114540" formatCode="0.00E+00">
                  <c:v>4.3799999999999998E-7</c:v>
                </c:pt>
                <c:pt idx="114541" formatCode="0.00E+00">
                  <c:v>5.9299999999999998E-7</c:v>
                </c:pt>
                <c:pt idx="114542" formatCode="0.00E+00">
                  <c:v>5.3099999999999998E-7</c:v>
                </c:pt>
                <c:pt idx="114543" formatCode="0.00E+00">
                  <c:v>4.4400000000000001E-7</c:v>
                </c:pt>
                <c:pt idx="114544" formatCode="0.00E+00">
                  <c:v>6.5499999999999998E-7</c:v>
                </c:pt>
                <c:pt idx="114545" formatCode="0.00E+00">
                  <c:v>4.5900000000000002E-7</c:v>
                </c:pt>
                <c:pt idx="114546" formatCode="0.00E+00">
                  <c:v>4.7199999999999999E-7</c:v>
                </c:pt>
                <c:pt idx="114547" formatCode="0.00E+00">
                  <c:v>5.6400000000000002E-7</c:v>
                </c:pt>
                <c:pt idx="114548" formatCode="0.00E+00">
                  <c:v>4.08E-7</c:v>
                </c:pt>
                <c:pt idx="114549" formatCode="0.00E+00">
                  <c:v>4.4900000000000001E-7</c:v>
                </c:pt>
                <c:pt idx="114550" formatCode="0.00E+00">
                  <c:v>3.6300000000000001E-7</c:v>
                </c:pt>
                <c:pt idx="114551" formatCode="0.00E+00">
                  <c:v>4.82E-7</c:v>
                </c:pt>
                <c:pt idx="114552" formatCode="0.00E+00">
                  <c:v>5.6899999999999997E-7</c:v>
                </c:pt>
                <c:pt idx="114553" formatCode="0.00E+00">
                  <c:v>4.3799999999999998E-7</c:v>
                </c:pt>
                <c:pt idx="114554" formatCode="0.00E+00">
                  <c:v>6.2099999999999996E-7</c:v>
                </c:pt>
                <c:pt idx="114555" formatCode="0.00E+00">
                  <c:v>5.7899999999999998E-7</c:v>
                </c:pt>
                <c:pt idx="114556" formatCode="0.00E+00">
                  <c:v>4.6400000000000003E-7</c:v>
                </c:pt>
                <c:pt idx="114557" formatCode="0.00E+00">
                  <c:v>5.6000000000000004E-7</c:v>
                </c:pt>
                <c:pt idx="114558" formatCode="0.00E+00">
                  <c:v>4.5999999999999999E-7</c:v>
                </c:pt>
                <c:pt idx="114559" formatCode="0.00E+00">
                  <c:v>4.7199999999999999E-7</c:v>
                </c:pt>
                <c:pt idx="114560" formatCode="0.00E+00">
                  <c:v>5.0999999999999999E-7</c:v>
                </c:pt>
                <c:pt idx="114561" formatCode="0.00E+00">
                  <c:v>5.3099999999999998E-7</c:v>
                </c:pt>
                <c:pt idx="114562" formatCode="0.00E+00">
                  <c:v>5.1699999999999998E-7</c:v>
                </c:pt>
                <c:pt idx="114563" formatCode="0.00E+00">
                  <c:v>6.0200000000000002E-7</c:v>
                </c:pt>
                <c:pt idx="114564" formatCode="0.00E+00">
                  <c:v>5.99E-7</c:v>
                </c:pt>
                <c:pt idx="114565" formatCode="0.00E+00">
                  <c:v>4.82E-7</c:v>
                </c:pt>
                <c:pt idx="114566" formatCode="0.00E+00">
                  <c:v>4.0600000000000001E-7</c:v>
                </c:pt>
                <c:pt idx="114567" formatCode="0.00E+00">
                  <c:v>4.0900000000000002E-7</c:v>
                </c:pt>
                <c:pt idx="114568" formatCode="0.00E+00">
                  <c:v>5.8400000000000004E-7</c:v>
                </c:pt>
                <c:pt idx="114569" formatCode="0.00E+00">
                  <c:v>5.5700000000000002E-7</c:v>
                </c:pt>
                <c:pt idx="114570" formatCode="0.00E+00">
                  <c:v>3.9900000000000001E-7</c:v>
                </c:pt>
                <c:pt idx="114571" formatCode="0.00E+00">
                  <c:v>4.2300000000000002E-7</c:v>
                </c:pt>
                <c:pt idx="114572" formatCode="0.00E+00">
                  <c:v>5.37E-7</c:v>
                </c:pt>
                <c:pt idx="114573" formatCode="0.00E+00">
                  <c:v>5.0999999999999999E-7</c:v>
                </c:pt>
                <c:pt idx="114574" formatCode="0.00E+00">
                  <c:v>4.8699999999999995E-7</c:v>
                </c:pt>
                <c:pt idx="114575" formatCode="0.00E+00">
                  <c:v>5.82E-7</c:v>
                </c:pt>
                <c:pt idx="114576" formatCode="0.00E+00">
                  <c:v>5.6000000000000004E-7</c:v>
                </c:pt>
                <c:pt idx="114577" formatCode="0.00E+00">
                  <c:v>4.7E-7</c:v>
                </c:pt>
                <c:pt idx="114578" formatCode="0.00E+00">
                  <c:v>5.2E-7</c:v>
                </c:pt>
                <c:pt idx="114579" formatCode="0.00E+00">
                  <c:v>6.3799999999999997E-7</c:v>
                </c:pt>
                <c:pt idx="114580" formatCode="0.00E+00">
                  <c:v>6.4600000000000004E-7</c:v>
                </c:pt>
                <c:pt idx="114581" formatCode="0.00E+00">
                  <c:v>4.9100000000000004E-7</c:v>
                </c:pt>
                <c:pt idx="114582" formatCode="0.00E+00">
                  <c:v>4.0699999999999998E-7</c:v>
                </c:pt>
                <c:pt idx="114583" formatCode="0.00E+00">
                  <c:v>5.2699999999999999E-7</c:v>
                </c:pt>
                <c:pt idx="114584" formatCode="0.00E+00">
                  <c:v>5.4799999999999998E-7</c:v>
                </c:pt>
                <c:pt idx="114585" formatCode="0.00E+00">
                  <c:v>3.9900000000000001E-7</c:v>
                </c:pt>
                <c:pt idx="114586" formatCode="0.00E+00">
                  <c:v>4.7300000000000001E-7</c:v>
                </c:pt>
                <c:pt idx="114587" formatCode="0.00E+00">
                  <c:v>4.34E-7</c:v>
                </c:pt>
                <c:pt idx="114588" formatCode="0.00E+00">
                  <c:v>3.53E-7</c:v>
                </c:pt>
                <c:pt idx="114589" formatCode="0.00E+00">
                  <c:v>4.7999999999999996E-7</c:v>
                </c:pt>
                <c:pt idx="114590" formatCode="0.00E+00">
                  <c:v>4.5400000000000002E-7</c:v>
                </c:pt>
                <c:pt idx="114591" formatCode="0.00E+00">
                  <c:v>3.5499999999999999E-7</c:v>
                </c:pt>
                <c:pt idx="114592" formatCode="0.00E+00">
                  <c:v>5.13E-7</c:v>
                </c:pt>
                <c:pt idx="114593" formatCode="0.00E+00">
                  <c:v>5.8599999999999998E-7</c:v>
                </c:pt>
                <c:pt idx="114594" formatCode="0.00E+00">
                  <c:v>4.39E-7</c:v>
                </c:pt>
                <c:pt idx="114595" formatCode="0.00E+00">
                  <c:v>3.9499999999999998E-7</c:v>
                </c:pt>
                <c:pt idx="114596" formatCode="0.00E+00">
                  <c:v>6.1200000000000003E-7</c:v>
                </c:pt>
                <c:pt idx="114597" formatCode="0.00E+00">
                  <c:v>3.8799999999999998E-7</c:v>
                </c:pt>
                <c:pt idx="114598" formatCode="0.00E+00">
                  <c:v>3.2899999999999999E-7</c:v>
                </c:pt>
                <c:pt idx="114599" formatCode="0.00E+00">
                  <c:v>5.0900000000000002E-7</c:v>
                </c:pt>
                <c:pt idx="114600" formatCode="0.00E+00">
                  <c:v>4.03E-7</c:v>
                </c:pt>
                <c:pt idx="114601" formatCode="0.00E+00">
                  <c:v>4.0900000000000002E-7</c:v>
                </c:pt>
                <c:pt idx="114602" formatCode="0.00E+00">
                  <c:v>3.7500000000000001E-7</c:v>
                </c:pt>
                <c:pt idx="114603" formatCode="0.00E+00">
                  <c:v>3.7099999999999997E-7</c:v>
                </c:pt>
                <c:pt idx="114604" formatCode="0.00E+00">
                  <c:v>4.7999999999999996E-7</c:v>
                </c:pt>
                <c:pt idx="114605" formatCode="0.00E+00">
                  <c:v>5.7700000000000004E-7</c:v>
                </c:pt>
                <c:pt idx="114606" formatCode="0.00E+00">
                  <c:v>5.2099999999999997E-7</c:v>
                </c:pt>
                <c:pt idx="114607" formatCode="0.00E+00">
                  <c:v>4.3799999999999998E-7</c:v>
                </c:pt>
                <c:pt idx="114608" formatCode="0.00E+00">
                  <c:v>4.9200000000000001E-7</c:v>
                </c:pt>
                <c:pt idx="114609" formatCode="0.00E+00">
                  <c:v>4.5600000000000001E-7</c:v>
                </c:pt>
                <c:pt idx="114610" formatCode="0.00E+00">
                  <c:v>5.2200000000000004E-7</c:v>
                </c:pt>
                <c:pt idx="114611" formatCode="0.00E+00">
                  <c:v>5.9500000000000002E-7</c:v>
                </c:pt>
                <c:pt idx="114612" formatCode="0.00E+00">
                  <c:v>4.1399999999999997E-7</c:v>
                </c:pt>
                <c:pt idx="114613" formatCode="0.00E+00">
                  <c:v>5.9999999999999997E-7</c:v>
                </c:pt>
                <c:pt idx="114614" formatCode="0.00E+00">
                  <c:v>4.63E-7</c:v>
                </c:pt>
                <c:pt idx="114615" formatCode="0.00E+00">
                  <c:v>3.5400000000000002E-7</c:v>
                </c:pt>
                <c:pt idx="114616" formatCode="0.00E+00">
                  <c:v>4.3599999999999999E-7</c:v>
                </c:pt>
                <c:pt idx="114617" formatCode="0.00E+00">
                  <c:v>4.5600000000000001E-7</c:v>
                </c:pt>
                <c:pt idx="114618" formatCode="0.00E+00">
                  <c:v>4.5699999999999998E-7</c:v>
                </c:pt>
                <c:pt idx="114619" formatCode="0.00E+00">
                  <c:v>4.46E-7</c:v>
                </c:pt>
                <c:pt idx="114620" formatCode="0.00E+00">
                  <c:v>4.32E-7</c:v>
                </c:pt>
                <c:pt idx="114621" formatCode="0.00E+00">
                  <c:v>3.27E-7</c:v>
                </c:pt>
                <c:pt idx="114622" formatCode="0.00E+00">
                  <c:v>4.7199999999999999E-7</c:v>
                </c:pt>
                <c:pt idx="114623" formatCode="0.00E+00">
                  <c:v>5.6300000000000005E-7</c:v>
                </c:pt>
                <c:pt idx="114624" formatCode="0.00E+00">
                  <c:v>6.2500000000000005E-7</c:v>
                </c:pt>
                <c:pt idx="114625" formatCode="0.00E+00">
                  <c:v>4.9800000000000004E-7</c:v>
                </c:pt>
                <c:pt idx="114626" formatCode="0.00E+00">
                  <c:v>3.7599999999999998E-7</c:v>
                </c:pt>
                <c:pt idx="114627" formatCode="0.00E+00">
                  <c:v>4.0900000000000002E-7</c:v>
                </c:pt>
                <c:pt idx="114628" formatCode="0.00E+00">
                  <c:v>3.3299999999999998E-7</c:v>
                </c:pt>
                <c:pt idx="114629" formatCode="0.00E+00">
                  <c:v>5.0100000000000005E-7</c:v>
                </c:pt>
                <c:pt idx="114630" formatCode="0.00E+00">
                  <c:v>6.3399999999999999E-7</c:v>
                </c:pt>
                <c:pt idx="114631" formatCode="0.00E+00">
                  <c:v>6.13E-7</c:v>
                </c:pt>
                <c:pt idx="114632" formatCode="0.00E+00">
                  <c:v>5.4099999999999999E-7</c:v>
                </c:pt>
                <c:pt idx="114633" formatCode="0.00E+00">
                  <c:v>4.39E-7</c:v>
                </c:pt>
                <c:pt idx="114634" formatCode="0.00E+00">
                  <c:v>3.9099999999999999E-7</c:v>
                </c:pt>
                <c:pt idx="114635" formatCode="0.00E+00">
                  <c:v>3.8599999999999999E-7</c:v>
                </c:pt>
                <c:pt idx="114636" formatCode="0.00E+00">
                  <c:v>3.9200000000000002E-7</c:v>
                </c:pt>
                <c:pt idx="114637" formatCode="0.00E+00">
                  <c:v>5.1600000000000001E-7</c:v>
                </c:pt>
                <c:pt idx="114638" formatCode="0.00E+00">
                  <c:v>5.3200000000000005E-7</c:v>
                </c:pt>
                <c:pt idx="114639" formatCode="0.00E+00">
                  <c:v>3.8200000000000001E-7</c:v>
                </c:pt>
                <c:pt idx="114640" formatCode="0.00E+00">
                  <c:v>3.9299999999999999E-7</c:v>
                </c:pt>
                <c:pt idx="114641" formatCode="0.00E+00">
                  <c:v>4.7399999999999998E-7</c:v>
                </c:pt>
                <c:pt idx="114642" formatCode="0.00E+00">
                  <c:v>4.8100000000000003E-7</c:v>
                </c:pt>
                <c:pt idx="114643" formatCode="0.00E+00">
                  <c:v>4.2599999999999998E-7</c:v>
                </c:pt>
                <c:pt idx="114644" formatCode="0.00E+00">
                  <c:v>4.2800000000000002E-7</c:v>
                </c:pt>
                <c:pt idx="114645" formatCode="0.00E+00">
                  <c:v>4.6400000000000003E-7</c:v>
                </c:pt>
                <c:pt idx="114646" formatCode="0.00E+00">
                  <c:v>5.0500000000000004E-7</c:v>
                </c:pt>
                <c:pt idx="114647" formatCode="0.00E+00">
                  <c:v>4.8999999999999997E-7</c:v>
                </c:pt>
                <c:pt idx="114648" formatCode="0.00E+00">
                  <c:v>4.7700000000000005E-7</c:v>
                </c:pt>
                <c:pt idx="114649" formatCode="0.00E+00">
                  <c:v>4.75E-7</c:v>
                </c:pt>
                <c:pt idx="114650" formatCode="0.00E+00">
                  <c:v>5.1200000000000003E-7</c:v>
                </c:pt>
                <c:pt idx="114651" formatCode="0.00E+00">
                  <c:v>4.9900000000000001E-7</c:v>
                </c:pt>
                <c:pt idx="114652" formatCode="0.00E+00">
                  <c:v>4.2500000000000001E-7</c:v>
                </c:pt>
                <c:pt idx="114653" formatCode="0.00E+00">
                  <c:v>4.89E-7</c:v>
                </c:pt>
                <c:pt idx="114654" formatCode="0.00E+00">
                  <c:v>5.1200000000000003E-7</c:v>
                </c:pt>
                <c:pt idx="114655" formatCode="0.00E+00">
                  <c:v>4.8299999999999997E-7</c:v>
                </c:pt>
                <c:pt idx="114656" formatCode="0.00E+00">
                  <c:v>4.9100000000000004E-7</c:v>
                </c:pt>
                <c:pt idx="114657" formatCode="0.00E+00">
                  <c:v>4.2100000000000002E-7</c:v>
                </c:pt>
                <c:pt idx="114658" formatCode="0.00E+00">
                  <c:v>5.1500000000000005E-7</c:v>
                </c:pt>
                <c:pt idx="114659" formatCode="0.00E+00">
                  <c:v>4.5499999999999998E-7</c:v>
                </c:pt>
                <c:pt idx="114660" formatCode="0.00E+00">
                  <c:v>4.3700000000000001E-7</c:v>
                </c:pt>
                <c:pt idx="114661" formatCode="0.00E+00">
                  <c:v>6.2200000000000004E-7</c:v>
                </c:pt>
                <c:pt idx="114662" formatCode="0.00E+00">
                  <c:v>4.89E-7</c:v>
                </c:pt>
                <c:pt idx="114663" formatCode="0.00E+00">
                  <c:v>4.4099999999999999E-7</c:v>
                </c:pt>
                <c:pt idx="114664" formatCode="0.00E+00">
                  <c:v>5.2900000000000004E-7</c:v>
                </c:pt>
                <c:pt idx="114665" formatCode="0.00E+00">
                  <c:v>5.2699999999999999E-7</c:v>
                </c:pt>
                <c:pt idx="114666" formatCode="0.00E+00">
                  <c:v>5.8299999999999997E-7</c:v>
                </c:pt>
                <c:pt idx="114667" formatCode="0.00E+00">
                  <c:v>4.7300000000000001E-7</c:v>
                </c:pt>
                <c:pt idx="114668" formatCode="0.00E+00">
                  <c:v>4.6499999999999999E-7</c:v>
                </c:pt>
                <c:pt idx="114669" formatCode="0.00E+00">
                  <c:v>3.8099999999999998E-7</c:v>
                </c:pt>
                <c:pt idx="114670" formatCode="0.00E+00">
                  <c:v>4.2E-7</c:v>
                </c:pt>
                <c:pt idx="114671" formatCode="0.00E+00">
                  <c:v>6.2799999999999996E-7</c:v>
                </c:pt>
                <c:pt idx="114672" formatCode="0.00E+00">
                  <c:v>4.2100000000000002E-7</c:v>
                </c:pt>
                <c:pt idx="114673" formatCode="0.00E+00">
                  <c:v>4.4999999999999998E-7</c:v>
                </c:pt>
                <c:pt idx="114674" formatCode="0.00E+00">
                  <c:v>4.63E-7</c:v>
                </c:pt>
                <c:pt idx="114675" formatCode="0.00E+00">
                  <c:v>4.6800000000000001E-7</c:v>
                </c:pt>
                <c:pt idx="114676" formatCode="0.00E+00">
                  <c:v>5.2399999999999998E-7</c:v>
                </c:pt>
                <c:pt idx="114677" formatCode="0.00E+00">
                  <c:v>5.7599999999999997E-7</c:v>
                </c:pt>
                <c:pt idx="114678" formatCode="0.00E+00">
                  <c:v>6.1500000000000004E-7</c:v>
                </c:pt>
                <c:pt idx="114679" formatCode="0.00E+00">
                  <c:v>3.27E-7</c:v>
                </c:pt>
                <c:pt idx="114680" formatCode="0.00E+00">
                  <c:v>4.5499999999999998E-7</c:v>
                </c:pt>
                <c:pt idx="114681" formatCode="0.00E+00">
                  <c:v>6.1200000000000003E-7</c:v>
                </c:pt>
                <c:pt idx="114682" formatCode="0.00E+00">
                  <c:v>4.7899999999999999E-7</c:v>
                </c:pt>
                <c:pt idx="114683" formatCode="0.00E+00">
                  <c:v>4.7899999999999999E-7</c:v>
                </c:pt>
                <c:pt idx="114684" formatCode="0.00E+00">
                  <c:v>4.1399999999999997E-7</c:v>
                </c:pt>
                <c:pt idx="114685" formatCode="0.00E+00">
                  <c:v>4.9699999999999996E-7</c:v>
                </c:pt>
                <c:pt idx="114686" formatCode="0.00E+00">
                  <c:v>4.1899999999999998E-7</c:v>
                </c:pt>
                <c:pt idx="114687" formatCode="0.00E+00">
                  <c:v>3.9799999999999999E-7</c:v>
                </c:pt>
                <c:pt idx="114688" formatCode="0.00E+00">
                  <c:v>6.3099999999999997E-7</c:v>
                </c:pt>
                <c:pt idx="114689" formatCode="0.00E+00">
                  <c:v>4.2899999999999999E-7</c:v>
                </c:pt>
                <c:pt idx="114690" formatCode="0.00E+00">
                  <c:v>3.96E-7</c:v>
                </c:pt>
                <c:pt idx="114691" formatCode="0.00E+00">
                  <c:v>4.9599999999999999E-7</c:v>
                </c:pt>
                <c:pt idx="114692" formatCode="0.00E+00">
                  <c:v>4.1399999999999997E-7</c:v>
                </c:pt>
                <c:pt idx="114693" formatCode="0.00E+00">
                  <c:v>4.9100000000000004E-7</c:v>
                </c:pt>
                <c:pt idx="114694" formatCode="0.00E+00">
                  <c:v>5.2499999999999995E-7</c:v>
                </c:pt>
                <c:pt idx="114695" formatCode="0.00E+00">
                  <c:v>4.9200000000000001E-7</c:v>
                </c:pt>
                <c:pt idx="114696" formatCode="0.00E+00">
                  <c:v>4.2399999999999999E-7</c:v>
                </c:pt>
                <c:pt idx="114697" formatCode="0.00E+00">
                  <c:v>4.8800000000000003E-7</c:v>
                </c:pt>
                <c:pt idx="114698" formatCode="0.00E+00">
                  <c:v>5.7199999999999999E-7</c:v>
                </c:pt>
                <c:pt idx="114699" formatCode="0.00E+00">
                  <c:v>4.3099999999999998E-7</c:v>
                </c:pt>
                <c:pt idx="114700" formatCode="0.00E+00">
                  <c:v>4.0999999999999999E-7</c:v>
                </c:pt>
                <c:pt idx="114701" formatCode="0.00E+00">
                  <c:v>4.2E-7</c:v>
                </c:pt>
                <c:pt idx="114702" formatCode="0.00E+00">
                  <c:v>4.0499999999999999E-7</c:v>
                </c:pt>
                <c:pt idx="114703" formatCode="0.00E+00">
                  <c:v>4.9900000000000001E-7</c:v>
                </c:pt>
                <c:pt idx="114704" formatCode="0.00E+00">
                  <c:v>4.2300000000000002E-7</c:v>
                </c:pt>
                <c:pt idx="114705" formatCode="0.00E+00">
                  <c:v>5.13E-7</c:v>
                </c:pt>
                <c:pt idx="114706" formatCode="0.00E+00">
                  <c:v>6.1500000000000004E-7</c:v>
                </c:pt>
                <c:pt idx="114707" formatCode="0.00E+00">
                  <c:v>3.5900000000000003E-7</c:v>
                </c:pt>
                <c:pt idx="114708" formatCode="0.00E+00">
                  <c:v>4.15E-7</c:v>
                </c:pt>
                <c:pt idx="114709" formatCode="0.00E+00">
                  <c:v>4.9299999999999998E-7</c:v>
                </c:pt>
                <c:pt idx="114710" formatCode="0.00E+00">
                  <c:v>4.2399999999999999E-7</c:v>
                </c:pt>
                <c:pt idx="114711" formatCode="0.00E+00">
                  <c:v>4.8699999999999995E-7</c:v>
                </c:pt>
                <c:pt idx="114712" formatCode="0.00E+00">
                  <c:v>2.6800000000000002E-7</c:v>
                </c:pt>
                <c:pt idx="114713" formatCode="0.00E+00">
                  <c:v>3.9999999999999998E-7</c:v>
                </c:pt>
                <c:pt idx="114714" formatCode="0.00E+00">
                  <c:v>4.6499999999999999E-7</c:v>
                </c:pt>
                <c:pt idx="114715" formatCode="0.00E+00">
                  <c:v>3.03E-7</c:v>
                </c:pt>
                <c:pt idx="114716" formatCode="0.00E+00">
                  <c:v>5.5499999999999998E-7</c:v>
                </c:pt>
                <c:pt idx="114717" formatCode="0.00E+00">
                  <c:v>4.9999999999999998E-7</c:v>
                </c:pt>
                <c:pt idx="114718" formatCode="0.00E+00">
                  <c:v>3.7599999999999998E-7</c:v>
                </c:pt>
                <c:pt idx="114719" formatCode="0.00E+00">
                  <c:v>5.5499999999999998E-7</c:v>
                </c:pt>
                <c:pt idx="114720" formatCode="0.00E+00">
                  <c:v>5.2300000000000001E-7</c:v>
                </c:pt>
                <c:pt idx="114721" formatCode="0.00E+00">
                  <c:v>4.0499999999999999E-7</c:v>
                </c:pt>
                <c:pt idx="114722" formatCode="0.00E+00">
                  <c:v>4.5999999999999999E-7</c:v>
                </c:pt>
                <c:pt idx="114723" formatCode="0.00E+00">
                  <c:v>4.9299999999999998E-7</c:v>
                </c:pt>
                <c:pt idx="114724" formatCode="0.00E+00">
                  <c:v>5.51E-7</c:v>
                </c:pt>
                <c:pt idx="114725" formatCode="0.00E+00">
                  <c:v>5.3000000000000001E-7</c:v>
                </c:pt>
                <c:pt idx="114726" formatCode="0.00E+00">
                  <c:v>4.3000000000000001E-7</c:v>
                </c:pt>
                <c:pt idx="114727" formatCode="0.00E+00">
                  <c:v>4.8299999999999997E-7</c:v>
                </c:pt>
                <c:pt idx="114728" formatCode="0.00E+00">
                  <c:v>3.5199999999999998E-7</c:v>
                </c:pt>
                <c:pt idx="114729" formatCode="0.00E+00">
                  <c:v>5.4700000000000001E-7</c:v>
                </c:pt>
                <c:pt idx="114730" formatCode="0.00E+00">
                  <c:v>6.8899999999999999E-7</c:v>
                </c:pt>
                <c:pt idx="114731" formatCode="0.00E+00">
                  <c:v>3.6600000000000002E-7</c:v>
                </c:pt>
                <c:pt idx="114732" formatCode="0.00E+00">
                  <c:v>3.6699999999999999E-7</c:v>
                </c:pt>
                <c:pt idx="114733" formatCode="0.00E+00">
                  <c:v>4.0400000000000002E-7</c:v>
                </c:pt>
                <c:pt idx="114734" formatCode="0.00E+00">
                  <c:v>4.01E-7</c:v>
                </c:pt>
                <c:pt idx="114735" formatCode="0.00E+00">
                  <c:v>4.7100000000000002E-7</c:v>
                </c:pt>
                <c:pt idx="114736" formatCode="0.00E+00">
                  <c:v>4.9399999999999995E-7</c:v>
                </c:pt>
                <c:pt idx="114737" formatCode="0.00E+00">
                  <c:v>5.2799999999999996E-7</c:v>
                </c:pt>
                <c:pt idx="114738" formatCode="0.00E+00">
                  <c:v>4.4000000000000002E-7</c:v>
                </c:pt>
                <c:pt idx="114739" formatCode="0.00E+00">
                  <c:v>5.0500000000000004E-7</c:v>
                </c:pt>
                <c:pt idx="114740" formatCode="0.00E+00">
                  <c:v>5.2200000000000004E-7</c:v>
                </c:pt>
                <c:pt idx="114741" formatCode="0.00E+00">
                  <c:v>4.2E-7</c:v>
                </c:pt>
                <c:pt idx="114742" formatCode="0.00E+00">
                  <c:v>4.89E-7</c:v>
                </c:pt>
                <c:pt idx="114743" formatCode="0.00E+00">
                  <c:v>4.4900000000000001E-7</c:v>
                </c:pt>
                <c:pt idx="114744" formatCode="0.00E+00">
                  <c:v>4.8299999999999997E-7</c:v>
                </c:pt>
                <c:pt idx="114745" formatCode="0.00E+00">
                  <c:v>6.3399999999999999E-7</c:v>
                </c:pt>
                <c:pt idx="114746" formatCode="0.00E+00">
                  <c:v>5.2699999999999999E-7</c:v>
                </c:pt>
                <c:pt idx="114747" formatCode="0.00E+00">
                  <c:v>4.9999999999999998E-7</c:v>
                </c:pt>
                <c:pt idx="114748" formatCode="0.00E+00">
                  <c:v>3.0699999999999998E-7</c:v>
                </c:pt>
                <c:pt idx="114749" formatCode="0.00E+00">
                  <c:v>2.7799999999999997E-7</c:v>
                </c:pt>
                <c:pt idx="114750" formatCode="0.00E+00">
                  <c:v>4.0200000000000003E-7</c:v>
                </c:pt>
                <c:pt idx="114751" formatCode="0.00E+00">
                  <c:v>2.5600000000000002E-7</c:v>
                </c:pt>
                <c:pt idx="114752" formatCode="0.00E+00">
                  <c:v>3.6800000000000001E-7</c:v>
                </c:pt>
                <c:pt idx="114753" formatCode="0.00E+00">
                  <c:v>3.1199999999999999E-7</c:v>
                </c:pt>
                <c:pt idx="114754" formatCode="0.00E+00">
                  <c:v>3.1300000000000001E-7</c:v>
                </c:pt>
                <c:pt idx="114755" formatCode="0.00E+00">
                  <c:v>5.8299999999999997E-7</c:v>
                </c:pt>
                <c:pt idx="114756" formatCode="0.00E+00">
                  <c:v>4.4099999999999999E-7</c:v>
                </c:pt>
                <c:pt idx="114757" formatCode="0.00E+00">
                  <c:v>5.1799999999999995E-7</c:v>
                </c:pt>
                <c:pt idx="114758" formatCode="0.00E+00">
                  <c:v>4.82E-7</c:v>
                </c:pt>
                <c:pt idx="114759" formatCode="0.00E+00">
                  <c:v>3.4400000000000001E-7</c:v>
                </c:pt>
                <c:pt idx="114760" formatCode="0.00E+00">
                  <c:v>4.9900000000000001E-7</c:v>
                </c:pt>
                <c:pt idx="114761" formatCode="0.00E+00">
                  <c:v>4.4299999999999998E-7</c:v>
                </c:pt>
                <c:pt idx="114762" formatCode="0.00E+00">
                  <c:v>5.4199999999999996E-7</c:v>
                </c:pt>
                <c:pt idx="114763" formatCode="0.00E+00">
                  <c:v>5.4300000000000003E-7</c:v>
                </c:pt>
                <c:pt idx="114764" formatCode="0.00E+00">
                  <c:v>4.6400000000000003E-7</c:v>
                </c:pt>
                <c:pt idx="114765" formatCode="0.00E+00">
                  <c:v>4.82E-7</c:v>
                </c:pt>
                <c:pt idx="114766" formatCode="0.00E+00">
                  <c:v>4.0600000000000001E-7</c:v>
                </c:pt>
                <c:pt idx="114767" formatCode="0.00E+00">
                  <c:v>5.1200000000000003E-7</c:v>
                </c:pt>
                <c:pt idx="114768" formatCode="0.00E+00">
                  <c:v>6.4199999999999995E-7</c:v>
                </c:pt>
                <c:pt idx="114769" formatCode="0.00E+00">
                  <c:v>4.8299999999999997E-7</c:v>
                </c:pt>
                <c:pt idx="114770" formatCode="0.00E+00">
                  <c:v>3.0100000000000001E-7</c:v>
                </c:pt>
                <c:pt idx="114771" formatCode="0.00E+00">
                  <c:v>5.4199999999999996E-7</c:v>
                </c:pt>
                <c:pt idx="114772" formatCode="0.00E+00">
                  <c:v>5.1500000000000005E-7</c:v>
                </c:pt>
                <c:pt idx="114773" formatCode="0.00E+00">
                  <c:v>3.9000000000000002E-7</c:v>
                </c:pt>
                <c:pt idx="114774" formatCode="0.00E+00">
                  <c:v>6.6599999999999996E-7</c:v>
                </c:pt>
                <c:pt idx="114775" formatCode="0.00E+00">
                  <c:v>5.5899999999999996E-7</c:v>
                </c:pt>
                <c:pt idx="114776" formatCode="0.00E+00">
                  <c:v>4.5900000000000002E-7</c:v>
                </c:pt>
                <c:pt idx="114777" formatCode="0.00E+00">
                  <c:v>5.6300000000000005E-7</c:v>
                </c:pt>
                <c:pt idx="114778" formatCode="0.00E+00">
                  <c:v>5.6499999999999999E-7</c:v>
                </c:pt>
                <c:pt idx="114779" formatCode="0.00E+00">
                  <c:v>5.1799999999999995E-7</c:v>
                </c:pt>
                <c:pt idx="114780" formatCode="0.00E+00">
                  <c:v>4.5999999999999999E-7</c:v>
                </c:pt>
                <c:pt idx="114781" formatCode="0.00E+00">
                  <c:v>4.75E-7</c:v>
                </c:pt>
                <c:pt idx="114782" formatCode="0.00E+00">
                  <c:v>4.9399999999999995E-7</c:v>
                </c:pt>
                <c:pt idx="114783" formatCode="0.00E+00">
                  <c:v>4.2800000000000002E-7</c:v>
                </c:pt>
                <c:pt idx="114784" formatCode="0.00E+00">
                  <c:v>4.9299999999999998E-7</c:v>
                </c:pt>
                <c:pt idx="114785" formatCode="0.00E+00">
                  <c:v>5.6000000000000004E-7</c:v>
                </c:pt>
                <c:pt idx="114786" formatCode="0.00E+00">
                  <c:v>3.0400000000000002E-7</c:v>
                </c:pt>
                <c:pt idx="114787" formatCode="0.00E+00">
                  <c:v>3.5400000000000002E-7</c:v>
                </c:pt>
                <c:pt idx="114788" formatCode="0.00E+00">
                  <c:v>6.6499999999999999E-7</c:v>
                </c:pt>
                <c:pt idx="114789" formatCode="0.00E+00">
                  <c:v>5.1099999999999996E-7</c:v>
                </c:pt>
                <c:pt idx="114790" formatCode="0.00E+00">
                  <c:v>3.2899999999999999E-7</c:v>
                </c:pt>
                <c:pt idx="114791" formatCode="0.00E+00">
                  <c:v>4.2100000000000002E-7</c:v>
                </c:pt>
                <c:pt idx="114792" formatCode="0.00E+00">
                  <c:v>4.6699999999999999E-7</c:v>
                </c:pt>
                <c:pt idx="114793" formatCode="0.00E+00">
                  <c:v>5.3900000000000005E-7</c:v>
                </c:pt>
                <c:pt idx="114794" formatCode="0.00E+00">
                  <c:v>4.4900000000000001E-7</c:v>
                </c:pt>
                <c:pt idx="114795" formatCode="0.00E+00">
                  <c:v>3.7500000000000001E-7</c:v>
                </c:pt>
                <c:pt idx="114796" formatCode="0.00E+00">
                  <c:v>5.2E-7</c:v>
                </c:pt>
                <c:pt idx="114797" formatCode="0.00E+00">
                  <c:v>3.7899999999999999E-7</c:v>
                </c:pt>
                <c:pt idx="114798" formatCode="0.00E+00">
                  <c:v>3.5499999999999999E-7</c:v>
                </c:pt>
                <c:pt idx="114799" formatCode="0.00E+00">
                  <c:v>4.5600000000000001E-7</c:v>
                </c:pt>
                <c:pt idx="114800" formatCode="0.00E+00">
                  <c:v>4.75E-7</c:v>
                </c:pt>
                <c:pt idx="114801" formatCode="0.00E+00">
                  <c:v>4.5200000000000002E-7</c:v>
                </c:pt>
                <c:pt idx="114802" formatCode="0.00E+00">
                  <c:v>4.5900000000000002E-7</c:v>
                </c:pt>
                <c:pt idx="114803" formatCode="0.00E+00">
                  <c:v>3.7399999999999999E-7</c:v>
                </c:pt>
                <c:pt idx="114804" formatCode="0.00E+00">
                  <c:v>2.9400000000000001E-7</c:v>
                </c:pt>
                <c:pt idx="114805" formatCode="0.00E+00">
                  <c:v>3.5699999999999998E-7</c:v>
                </c:pt>
                <c:pt idx="114806" formatCode="0.00E+00">
                  <c:v>4.63E-7</c:v>
                </c:pt>
                <c:pt idx="114807" formatCode="0.00E+00">
                  <c:v>5.3300000000000002E-7</c:v>
                </c:pt>
                <c:pt idx="114808" formatCode="0.00E+00">
                  <c:v>4.4799999999999999E-7</c:v>
                </c:pt>
                <c:pt idx="114809" formatCode="0.00E+00">
                  <c:v>5.2300000000000001E-7</c:v>
                </c:pt>
                <c:pt idx="114810" formatCode="0.00E+00">
                  <c:v>4.4400000000000001E-7</c:v>
                </c:pt>
                <c:pt idx="114811" formatCode="0.00E+00">
                  <c:v>4.2300000000000002E-7</c:v>
                </c:pt>
                <c:pt idx="114812" formatCode="0.00E+00">
                  <c:v>4.3799999999999998E-7</c:v>
                </c:pt>
                <c:pt idx="114813" formatCode="0.00E+00">
                  <c:v>3.6600000000000002E-7</c:v>
                </c:pt>
                <c:pt idx="114814" formatCode="0.00E+00">
                  <c:v>2.9900000000000002E-7</c:v>
                </c:pt>
                <c:pt idx="114815" formatCode="0.00E+00">
                  <c:v>3.9700000000000002E-7</c:v>
                </c:pt>
                <c:pt idx="114816" formatCode="0.00E+00">
                  <c:v>5.1099999999999996E-7</c:v>
                </c:pt>
                <c:pt idx="114817" formatCode="0.00E+00">
                  <c:v>4.6800000000000001E-7</c:v>
                </c:pt>
                <c:pt idx="114818" formatCode="0.00E+00">
                  <c:v>4.6600000000000002E-7</c:v>
                </c:pt>
                <c:pt idx="114819" formatCode="0.00E+00">
                  <c:v>3.6899999999999998E-7</c:v>
                </c:pt>
                <c:pt idx="114820" formatCode="0.00E+00">
                  <c:v>5.5000000000000003E-7</c:v>
                </c:pt>
                <c:pt idx="114821" formatCode="0.00E+00">
                  <c:v>4.5299999999999999E-7</c:v>
                </c:pt>
                <c:pt idx="114822" formatCode="0.00E+00">
                  <c:v>3.65E-7</c:v>
                </c:pt>
                <c:pt idx="114823" formatCode="0.00E+00">
                  <c:v>4.0900000000000002E-7</c:v>
                </c:pt>
                <c:pt idx="114824" formatCode="0.00E+00">
                  <c:v>2.7000000000000001E-7</c:v>
                </c:pt>
                <c:pt idx="114825" formatCode="0.00E+00">
                  <c:v>3.6699999999999999E-7</c:v>
                </c:pt>
                <c:pt idx="114826" formatCode="0.00E+00">
                  <c:v>4.27E-7</c:v>
                </c:pt>
                <c:pt idx="114827" formatCode="0.00E+00">
                  <c:v>4.3300000000000003E-7</c:v>
                </c:pt>
                <c:pt idx="114828" formatCode="0.00E+00">
                  <c:v>4.2899999999999999E-7</c:v>
                </c:pt>
                <c:pt idx="114829" formatCode="0.00E+00">
                  <c:v>4.2199999999999999E-7</c:v>
                </c:pt>
                <c:pt idx="114830" formatCode="0.00E+00">
                  <c:v>4.2399999999999999E-7</c:v>
                </c:pt>
                <c:pt idx="114831" formatCode="0.00E+00">
                  <c:v>3.9299999999999999E-7</c:v>
                </c:pt>
                <c:pt idx="114832" formatCode="0.00E+00">
                  <c:v>4.4900000000000001E-7</c:v>
                </c:pt>
                <c:pt idx="114833" formatCode="0.00E+00">
                  <c:v>5.1799999999999995E-7</c:v>
                </c:pt>
                <c:pt idx="114834" formatCode="0.00E+00">
                  <c:v>4.5999999999999999E-7</c:v>
                </c:pt>
                <c:pt idx="114835" formatCode="0.00E+00">
                  <c:v>4.7800000000000002E-7</c:v>
                </c:pt>
                <c:pt idx="114836" formatCode="0.00E+00">
                  <c:v>6.0299999999999999E-7</c:v>
                </c:pt>
                <c:pt idx="114837" formatCode="0.00E+00">
                  <c:v>3.9400000000000001E-7</c:v>
                </c:pt>
                <c:pt idx="114838" formatCode="0.00E+00">
                  <c:v>2.36E-7</c:v>
                </c:pt>
                <c:pt idx="114839" formatCode="0.00E+00">
                  <c:v>4.75E-7</c:v>
                </c:pt>
                <c:pt idx="114840" formatCode="0.00E+00">
                  <c:v>5.1399999999999997E-7</c:v>
                </c:pt>
                <c:pt idx="114841" formatCode="0.00E+00">
                  <c:v>4.5400000000000002E-7</c:v>
                </c:pt>
                <c:pt idx="114842" formatCode="0.00E+00">
                  <c:v>4.39E-7</c:v>
                </c:pt>
                <c:pt idx="114843" formatCode="0.00E+00">
                  <c:v>3.9099999999999999E-7</c:v>
                </c:pt>
                <c:pt idx="114844" formatCode="0.00E+00">
                  <c:v>4.3000000000000001E-7</c:v>
                </c:pt>
                <c:pt idx="114845" formatCode="0.00E+00">
                  <c:v>4.8400000000000005E-7</c:v>
                </c:pt>
                <c:pt idx="114846" formatCode="0.00E+00">
                  <c:v>4.9599999999999999E-7</c:v>
                </c:pt>
                <c:pt idx="114847" formatCode="0.00E+00">
                  <c:v>4.0900000000000002E-7</c:v>
                </c:pt>
                <c:pt idx="114848" formatCode="0.00E+00">
                  <c:v>5.0900000000000002E-7</c:v>
                </c:pt>
                <c:pt idx="114849" formatCode="0.00E+00">
                  <c:v>5.6599999999999996E-7</c:v>
                </c:pt>
                <c:pt idx="114850" formatCode="0.00E+00">
                  <c:v>4.7199999999999999E-7</c:v>
                </c:pt>
                <c:pt idx="114851" formatCode="0.00E+00">
                  <c:v>5.3900000000000005E-7</c:v>
                </c:pt>
                <c:pt idx="114852" formatCode="0.00E+00">
                  <c:v>4.3300000000000003E-7</c:v>
                </c:pt>
                <c:pt idx="114853" formatCode="0.00E+00">
                  <c:v>5.0500000000000004E-7</c:v>
                </c:pt>
                <c:pt idx="114854" formatCode="0.00E+00">
                  <c:v>4.6899999999999998E-7</c:v>
                </c:pt>
                <c:pt idx="114855" formatCode="0.00E+00">
                  <c:v>4.4499999999999997E-7</c:v>
                </c:pt>
                <c:pt idx="114856" formatCode="0.00E+00">
                  <c:v>5.3499999999999996E-7</c:v>
                </c:pt>
                <c:pt idx="114857" formatCode="0.00E+00">
                  <c:v>3.7599999999999998E-7</c:v>
                </c:pt>
                <c:pt idx="114858" formatCode="0.00E+00">
                  <c:v>5.2E-7</c:v>
                </c:pt>
                <c:pt idx="114859" formatCode="0.00E+00">
                  <c:v>4.7100000000000002E-7</c:v>
                </c:pt>
                <c:pt idx="114860" formatCode="0.00E+00">
                  <c:v>3.9799999999999999E-7</c:v>
                </c:pt>
                <c:pt idx="114861" formatCode="0.00E+00">
                  <c:v>5.06E-7</c:v>
                </c:pt>
                <c:pt idx="114862" formatCode="0.00E+00">
                  <c:v>4.7E-7</c:v>
                </c:pt>
                <c:pt idx="114863" formatCode="0.00E+00">
                  <c:v>3.5999999999999999E-7</c:v>
                </c:pt>
                <c:pt idx="114864" formatCode="0.00E+00">
                  <c:v>3.9200000000000002E-7</c:v>
                </c:pt>
                <c:pt idx="114865" formatCode="0.00E+00">
                  <c:v>4.7100000000000002E-7</c:v>
                </c:pt>
                <c:pt idx="114866" formatCode="0.00E+00">
                  <c:v>5.0200000000000002E-7</c:v>
                </c:pt>
                <c:pt idx="114867" formatCode="0.00E+00">
                  <c:v>5.0999999999999999E-7</c:v>
                </c:pt>
                <c:pt idx="114868" formatCode="0.00E+00">
                  <c:v>2.3200000000000001E-7</c:v>
                </c:pt>
                <c:pt idx="114869" formatCode="0.00E+00">
                  <c:v>2.8999999999999998E-7</c:v>
                </c:pt>
                <c:pt idx="114870" formatCode="0.00E+00">
                  <c:v>5.0699999999999997E-7</c:v>
                </c:pt>
                <c:pt idx="114871" formatCode="0.00E+00">
                  <c:v>5.0800000000000005E-7</c:v>
                </c:pt>
                <c:pt idx="114872" formatCode="0.00E+00">
                  <c:v>4.5299999999999999E-7</c:v>
                </c:pt>
                <c:pt idx="114873" formatCode="0.00E+00">
                  <c:v>4.4700000000000002E-7</c:v>
                </c:pt>
                <c:pt idx="114874" formatCode="0.00E+00">
                  <c:v>4.4900000000000001E-7</c:v>
                </c:pt>
                <c:pt idx="114875" formatCode="0.00E+00">
                  <c:v>5.0100000000000005E-7</c:v>
                </c:pt>
                <c:pt idx="114876" formatCode="0.00E+00">
                  <c:v>5.7599999999999997E-7</c:v>
                </c:pt>
                <c:pt idx="114877" formatCode="0.00E+00">
                  <c:v>3.1899999999999998E-7</c:v>
                </c:pt>
                <c:pt idx="114878" formatCode="0.00E+00">
                  <c:v>2.4299999999999999E-7</c:v>
                </c:pt>
                <c:pt idx="114879" formatCode="0.00E+00">
                  <c:v>4.34E-7</c:v>
                </c:pt>
                <c:pt idx="114880" formatCode="0.00E+00">
                  <c:v>4.0699999999999998E-7</c:v>
                </c:pt>
                <c:pt idx="114881" formatCode="0.00E+00">
                  <c:v>3.7800000000000002E-7</c:v>
                </c:pt>
                <c:pt idx="114882" formatCode="0.00E+00">
                  <c:v>3.2599999999999998E-7</c:v>
                </c:pt>
                <c:pt idx="114883" formatCode="0.00E+00">
                  <c:v>4.0400000000000002E-7</c:v>
                </c:pt>
                <c:pt idx="114884" formatCode="0.00E+00">
                  <c:v>6.2300000000000001E-7</c:v>
                </c:pt>
                <c:pt idx="114885" formatCode="0.00E+00">
                  <c:v>4.9999999999999998E-7</c:v>
                </c:pt>
                <c:pt idx="114886" formatCode="0.00E+00">
                  <c:v>4.0200000000000003E-7</c:v>
                </c:pt>
                <c:pt idx="114887" formatCode="0.00E+00">
                  <c:v>3.8500000000000002E-7</c:v>
                </c:pt>
                <c:pt idx="114888" formatCode="0.00E+00">
                  <c:v>4.2E-7</c:v>
                </c:pt>
                <c:pt idx="114889" formatCode="0.00E+00">
                  <c:v>4.1199999999999998E-7</c:v>
                </c:pt>
                <c:pt idx="114890" formatCode="0.00E+00">
                  <c:v>4.03E-7</c:v>
                </c:pt>
                <c:pt idx="114891" formatCode="0.00E+00">
                  <c:v>5.1500000000000005E-7</c:v>
                </c:pt>
                <c:pt idx="114892" formatCode="0.00E+00">
                  <c:v>4.5699999999999998E-7</c:v>
                </c:pt>
                <c:pt idx="114893" formatCode="0.00E+00">
                  <c:v>4.34E-7</c:v>
                </c:pt>
                <c:pt idx="114894" formatCode="0.00E+00">
                  <c:v>4.75E-7</c:v>
                </c:pt>
                <c:pt idx="114895" formatCode="0.00E+00">
                  <c:v>5.1900000000000003E-7</c:v>
                </c:pt>
                <c:pt idx="114896" formatCode="0.00E+00">
                  <c:v>5.6300000000000005E-7</c:v>
                </c:pt>
                <c:pt idx="114897" formatCode="0.00E+00">
                  <c:v>3.3599999999999999E-7</c:v>
                </c:pt>
                <c:pt idx="114898" formatCode="0.00E+00">
                  <c:v>3.6699999999999999E-7</c:v>
                </c:pt>
                <c:pt idx="114899" formatCode="0.00E+00">
                  <c:v>5.0299999999999999E-7</c:v>
                </c:pt>
                <c:pt idx="114900" formatCode="0.00E+00">
                  <c:v>5.75E-7</c:v>
                </c:pt>
                <c:pt idx="114901" formatCode="0.00E+00">
                  <c:v>5.1200000000000003E-7</c:v>
                </c:pt>
                <c:pt idx="114902" formatCode="0.00E+00">
                  <c:v>4.5299999999999999E-7</c:v>
                </c:pt>
                <c:pt idx="114903" formatCode="0.00E+00">
                  <c:v>5.8299999999999997E-7</c:v>
                </c:pt>
                <c:pt idx="114904" formatCode="0.00E+00">
                  <c:v>3.84E-7</c:v>
                </c:pt>
                <c:pt idx="114905" formatCode="0.00E+00">
                  <c:v>3.5900000000000003E-7</c:v>
                </c:pt>
                <c:pt idx="114906" formatCode="0.00E+00">
                  <c:v>3.9999999999999998E-7</c:v>
                </c:pt>
                <c:pt idx="114907" formatCode="0.00E+00">
                  <c:v>4.4099999999999999E-7</c:v>
                </c:pt>
                <c:pt idx="114908" formatCode="0.00E+00">
                  <c:v>5.1099999999999996E-7</c:v>
                </c:pt>
                <c:pt idx="114909" formatCode="0.00E+00">
                  <c:v>3.4799999999999999E-7</c:v>
                </c:pt>
                <c:pt idx="114910" formatCode="0.00E+00">
                  <c:v>4.27E-7</c:v>
                </c:pt>
                <c:pt idx="114911" formatCode="0.00E+00">
                  <c:v>4.6499999999999999E-7</c:v>
                </c:pt>
                <c:pt idx="114912" formatCode="0.00E+00">
                  <c:v>4.7399999999999998E-7</c:v>
                </c:pt>
                <c:pt idx="114913" formatCode="0.00E+00">
                  <c:v>5.9500000000000002E-7</c:v>
                </c:pt>
                <c:pt idx="114914" formatCode="0.00E+00">
                  <c:v>5.6400000000000002E-7</c:v>
                </c:pt>
                <c:pt idx="114915" formatCode="0.00E+00">
                  <c:v>4.7399999999999998E-7</c:v>
                </c:pt>
                <c:pt idx="114916" formatCode="0.00E+00">
                  <c:v>4.6400000000000003E-7</c:v>
                </c:pt>
                <c:pt idx="114917" formatCode="0.00E+00">
                  <c:v>3.6699999999999999E-7</c:v>
                </c:pt>
                <c:pt idx="114918" formatCode="0.00E+00">
                  <c:v>3.7E-7</c:v>
                </c:pt>
                <c:pt idx="114919" formatCode="0.00E+00">
                  <c:v>6.3099999999999997E-7</c:v>
                </c:pt>
                <c:pt idx="114920" formatCode="0.00E+00">
                  <c:v>3.9400000000000001E-7</c:v>
                </c:pt>
                <c:pt idx="114921" formatCode="0.00E+00">
                  <c:v>2.28E-7</c:v>
                </c:pt>
                <c:pt idx="114922" formatCode="0.00E+00">
                  <c:v>5.2900000000000004E-7</c:v>
                </c:pt>
                <c:pt idx="114923" formatCode="0.00E+00">
                  <c:v>4.0699999999999998E-7</c:v>
                </c:pt>
                <c:pt idx="114924" formatCode="0.00E+00">
                  <c:v>1.5699999999999999E-7</c:v>
                </c:pt>
                <c:pt idx="114925" formatCode="0.00E+00">
                  <c:v>4.3099999999999998E-7</c:v>
                </c:pt>
                <c:pt idx="114926" formatCode="0.00E+00">
                  <c:v>5.6499999999999999E-7</c:v>
                </c:pt>
                <c:pt idx="114927" formatCode="0.00E+00">
                  <c:v>4.5499999999999998E-7</c:v>
                </c:pt>
                <c:pt idx="114928" formatCode="0.00E+00">
                  <c:v>4.9100000000000004E-7</c:v>
                </c:pt>
                <c:pt idx="114929" formatCode="0.00E+00">
                  <c:v>4.0900000000000002E-7</c:v>
                </c:pt>
                <c:pt idx="114930" formatCode="0.00E+00">
                  <c:v>3.4700000000000002E-7</c:v>
                </c:pt>
                <c:pt idx="114931" formatCode="0.00E+00">
                  <c:v>3.7800000000000002E-7</c:v>
                </c:pt>
                <c:pt idx="114932" formatCode="0.00E+00">
                  <c:v>4.2300000000000002E-7</c:v>
                </c:pt>
                <c:pt idx="114933" formatCode="0.00E+00">
                  <c:v>3.0400000000000002E-7</c:v>
                </c:pt>
                <c:pt idx="114934" formatCode="0.00E+00">
                  <c:v>3.0800000000000001E-7</c:v>
                </c:pt>
                <c:pt idx="114935" formatCode="0.00E+00">
                  <c:v>4.9399999999999995E-7</c:v>
                </c:pt>
                <c:pt idx="114936" formatCode="0.00E+00">
                  <c:v>5.5499999999999998E-7</c:v>
                </c:pt>
                <c:pt idx="114937" formatCode="0.00E+00">
                  <c:v>5.1200000000000003E-7</c:v>
                </c:pt>
                <c:pt idx="114938" formatCode="0.00E+00">
                  <c:v>3.8000000000000001E-7</c:v>
                </c:pt>
                <c:pt idx="114939" formatCode="0.00E+00">
                  <c:v>5.0699999999999997E-7</c:v>
                </c:pt>
                <c:pt idx="114940" formatCode="0.00E+00">
                  <c:v>4.3000000000000001E-7</c:v>
                </c:pt>
                <c:pt idx="114941" formatCode="0.00E+00">
                  <c:v>4.2599999999999998E-7</c:v>
                </c:pt>
                <c:pt idx="114942" formatCode="0.00E+00">
                  <c:v>4.9800000000000004E-7</c:v>
                </c:pt>
                <c:pt idx="114943" formatCode="0.00E+00">
                  <c:v>4.1699999999999999E-7</c:v>
                </c:pt>
                <c:pt idx="114944" formatCode="0.00E+00">
                  <c:v>4.4799999999999999E-7</c:v>
                </c:pt>
                <c:pt idx="114945" formatCode="0.00E+00">
                  <c:v>4.82E-7</c:v>
                </c:pt>
                <c:pt idx="114946" formatCode="0.00E+00">
                  <c:v>5.5899999999999996E-7</c:v>
                </c:pt>
                <c:pt idx="114947" formatCode="0.00E+00">
                  <c:v>3.1899999999999998E-7</c:v>
                </c:pt>
                <c:pt idx="114948" formatCode="0.00E+00">
                  <c:v>4.1199999999999998E-7</c:v>
                </c:pt>
                <c:pt idx="114949" formatCode="0.00E+00">
                  <c:v>3.2800000000000003E-7</c:v>
                </c:pt>
                <c:pt idx="114950" formatCode="0.00E+00">
                  <c:v>1.7800000000000001E-7</c:v>
                </c:pt>
                <c:pt idx="114951" formatCode="0.00E+00">
                  <c:v>5.4300000000000003E-7</c:v>
                </c:pt>
                <c:pt idx="114952" formatCode="0.00E+00">
                  <c:v>4.3099999999999998E-7</c:v>
                </c:pt>
                <c:pt idx="114953" formatCode="0.00E+00">
                  <c:v>4.3799999999999998E-7</c:v>
                </c:pt>
                <c:pt idx="114954" formatCode="0.00E+00">
                  <c:v>4.9399999999999995E-7</c:v>
                </c:pt>
                <c:pt idx="114955" formatCode="0.00E+00">
                  <c:v>4.4900000000000001E-7</c:v>
                </c:pt>
                <c:pt idx="114956" formatCode="0.00E+00">
                  <c:v>4.32E-7</c:v>
                </c:pt>
                <c:pt idx="114957" formatCode="0.00E+00">
                  <c:v>3.15E-7</c:v>
                </c:pt>
                <c:pt idx="114958" formatCode="0.00E+00">
                  <c:v>3.6899999999999998E-7</c:v>
                </c:pt>
                <c:pt idx="114959" formatCode="0.00E+00">
                  <c:v>3.2000000000000001E-7</c:v>
                </c:pt>
                <c:pt idx="114960" formatCode="0.00E+00">
                  <c:v>4.9100000000000004E-7</c:v>
                </c:pt>
                <c:pt idx="114961" formatCode="0.00E+00">
                  <c:v>4.9699999999999996E-7</c:v>
                </c:pt>
                <c:pt idx="114962" formatCode="0.00E+00">
                  <c:v>4.9800000000000004E-7</c:v>
                </c:pt>
                <c:pt idx="114963" formatCode="0.00E+00">
                  <c:v>5.13E-7</c:v>
                </c:pt>
                <c:pt idx="114964" formatCode="0.00E+00">
                  <c:v>4.82E-7</c:v>
                </c:pt>
                <c:pt idx="114965" formatCode="0.00E+00">
                  <c:v>4.2199999999999999E-7</c:v>
                </c:pt>
                <c:pt idx="114966" formatCode="0.00E+00">
                  <c:v>3.6100000000000002E-7</c:v>
                </c:pt>
                <c:pt idx="114967" formatCode="0.00E+00">
                  <c:v>4.6100000000000001E-7</c:v>
                </c:pt>
                <c:pt idx="114968" formatCode="0.00E+00">
                  <c:v>3.77E-7</c:v>
                </c:pt>
                <c:pt idx="114969" formatCode="0.00E+00">
                  <c:v>4.9999999999999998E-7</c:v>
                </c:pt>
                <c:pt idx="114970" formatCode="0.00E+00">
                  <c:v>4.8400000000000005E-7</c:v>
                </c:pt>
                <c:pt idx="114971" formatCode="0.00E+00">
                  <c:v>4.46E-7</c:v>
                </c:pt>
                <c:pt idx="114972" formatCode="0.00E+00">
                  <c:v>4.5499999999999998E-7</c:v>
                </c:pt>
                <c:pt idx="114973" formatCode="0.00E+00">
                  <c:v>4.4700000000000002E-7</c:v>
                </c:pt>
                <c:pt idx="114974" formatCode="0.00E+00">
                  <c:v>4.7800000000000002E-7</c:v>
                </c:pt>
                <c:pt idx="114975" formatCode="0.00E+00">
                  <c:v>4.8599999999999998E-7</c:v>
                </c:pt>
                <c:pt idx="114976" formatCode="0.00E+00">
                  <c:v>5.6899999999999997E-7</c:v>
                </c:pt>
                <c:pt idx="114977" formatCode="0.00E+00">
                  <c:v>4.1300000000000001E-7</c:v>
                </c:pt>
                <c:pt idx="114978" formatCode="0.00E+00">
                  <c:v>4.1800000000000001E-7</c:v>
                </c:pt>
                <c:pt idx="114979" formatCode="0.00E+00">
                  <c:v>4.15E-7</c:v>
                </c:pt>
                <c:pt idx="114980" formatCode="0.00E+00">
                  <c:v>3.53E-7</c:v>
                </c:pt>
                <c:pt idx="114981" formatCode="0.00E+00">
                  <c:v>3.3700000000000001E-7</c:v>
                </c:pt>
                <c:pt idx="114982" formatCode="0.00E+00">
                  <c:v>3.0800000000000001E-7</c:v>
                </c:pt>
                <c:pt idx="114983" formatCode="0.00E+00">
                  <c:v>3.7899999999999999E-7</c:v>
                </c:pt>
                <c:pt idx="114984" formatCode="0.00E+00">
                  <c:v>3.5100000000000001E-7</c:v>
                </c:pt>
                <c:pt idx="114985" formatCode="0.00E+00">
                  <c:v>4.4999999999999998E-7</c:v>
                </c:pt>
                <c:pt idx="114986" formatCode="0.00E+00">
                  <c:v>4.82E-7</c:v>
                </c:pt>
                <c:pt idx="114987" formatCode="0.00E+00">
                  <c:v>3.3299999999999998E-7</c:v>
                </c:pt>
                <c:pt idx="114988" formatCode="0.00E+00">
                  <c:v>3.5199999999999998E-7</c:v>
                </c:pt>
                <c:pt idx="114989" formatCode="0.00E+00">
                  <c:v>4.3700000000000001E-7</c:v>
                </c:pt>
                <c:pt idx="114990" formatCode="0.00E+00">
                  <c:v>3.8200000000000001E-7</c:v>
                </c:pt>
                <c:pt idx="114991" formatCode="0.00E+00">
                  <c:v>4.27E-7</c:v>
                </c:pt>
                <c:pt idx="114992" formatCode="0.00E+00">
                  <c:v>4.0699999999999998E-7</c:v>
                </c:pt>
                <c:pt idx="114993" formatCode="0.00E+00">
                  <c:v>4.2599999999999998E-7</c:v>
                </c:pt>
                <c:pt idx="114994" formatCode="0.00E+00">
                  <c:v>4.3300000000000003E-7</c:v>
                </c:pt>
                <c:pt idx="114995" formatCode="0.00E+00">
                  <c:v>4.1399999999999997E-7</c:v>
                </c:pt>
                <c:pt idx="114996" formatCode="0.00E+00">
                  <c:v>5.6499999999999999E-7</c:v>
                </c:pt>
                <c:pt idx="114997" formatCode="0.00E+00">
                  <c:v>4.9200000000000001E-7</c:v>
                </c:pt>
                <c:pt idx="114998" formatCode="0.00E+00">
                  <c:v>3.8500000000000002E-7</c:v>
                </c:pt>
                <c:pt idx="114999" formatCode="0.00E+00">
                  <c:v>4.4400000000000001E-7</c:v>
                </c:pt>
                <c:pt idx="115000" formatCode="0.00E+00">
                  <c:v>4.01E-7</c:v>
                </c:pt>
                <c:pt idx="115001" formatCode="0.00E+00">
                  <c:v>3.7E-7</c:v>
                </c:pt>
                <c:pt idx="115002" formatCode="0.00E+00">
                  <c:v>4.8599999999999998E-7</c:v>
                </c:pt>
                <c:pt idx="115003" formatCode="0.00E+00">
                  <c:v>4.2E-7</c:v>
                </c:pt>
                <c:pt idx="115004" formatCode="0.00E+00">
                  <c:v>2.7599999999999998E-7</c:v>
                </c:pt>
                <c:pt idx="115005" formatCode="0.00E+00">
                  <c:v>6.3799999999999997E-7</c:v>
                </c:pt>
                <c:pt idx="115006" formatCode="0.00E+00">
                  <c:v>5.2099999999999997E-7</c:v>
                </c:pt>
                <c:pt idx="115007" formatCode="0.00E+00">
                  <c:v>2.0100000000000001E-7</c:v>
                </c:pt>
                <c:pt idx="115008" formatCode="0.00E+00">
                  <c:v>3.5900000000000003E-7</c:v>
                </c:pt>
                <c:pt idx="115009" formatCode="0.00E+00">
                  <c:v>3.9900000000000001E-7</c:v>
                </c:pt>
                <c:pt idx="115010" formatCode="0.00E+00">
                  <c:v>4.7700000000000005E-7</c:v>
                </c:pt>
                <c:pt idx="115011" formatCode="0.00E+00">
                  <c:v>4.6800000000000001E-7</c:v>
                </c:pt>
                <c:pt idx="115012" formatCode="0.00E+00">
                  <c:v>3.9700000000000002E-7</c:v>
                </c:pt>
                <c:pt idx="115013" formatCode="0.00E+00">
                  <c:v>3.3000000000000002E-7</c:v>
                </c:pt>
                <c:pt idx="115014" formatCode="0.00E+00">
                  <c:v>3.5999999999999999E-7</c:v>
                </c:pt>
                <c:pt idx="115015" formatCode="0.00E+00">
                  <c:v>3.9499999999999998E-7</c:v>
                </c:pt>
                <c:pt idx="115016" formatCode="0.00E+00">
                  <c:v>3.7300000000000002E-7</c:v>
                </c:pt>
                <c:pt idx="115017" formatCode="0.00E+00">
                  <c:v>4.3799999999999998E-7</c:v>
                </c:pt>
                <c:pt idx="115018" formatCode="0.00E+00">
                  <c:v>4.7199999999999999E-7</c:v>
                </c:pt>
                <c:pt idx="115019" formatCode="0.00E+00">
                  <c:v>3.4799999999999999E-7</c:v>
                </c:pt>
                <c:pt idx="115020" formatCode="0.00E+00">
                  <c:v>2.6399999999999998E-7</c:v>
                </c:pt>
                <c:pt idx="115021" formatCode="0.00E+00">
                  <c:v>3.72E-7</c:v>
                </c:pt>
                <c:pt idx="115022" formatCode="0.00E+00">
                  <c:v>4.5999999999999999E-7</c:v>
                </c:pt>
                <c:pt idx="115023" formatCode="0.00E+00">
                  <c:v>4.9500000000000003E-7</c:v>
                </c:pt>
                <c:pt idx="115024" formatCode="0.00E+00">
                  <c:v>5.2E-7</c:v>
                </c:pt>
                <c:pt idx="115025" formatCode="0.00E+00">
                  <c:v>3.6699999999999999E-7</c:v>
                </c:pt>
                <c:pt idx="115026" formatCode="0.00E+00">
                  <c:v>4.1800000000000001E-7</c:v>
                </c:pt>
                <c:pt idx="115027" formatCode="0.00E+00">
                  <c:v>4.3300000000000003E-7</c:v>
                </c:pt>
                <c:pt idx="115028" formatCode="0.00E+00">
                  <c:v>4.32E-7</c:v>
                </c:pt>
                <c:pt idx="115029" formatCode="0.00E+00">
                  <c:v>4.2500000000000001E-7</c:v>
                </c:pt>
                <c:pt idx="115030" formatCode="0.00E+00">
                  <c:v>3.6600000000000002E-7</c:v>
                </c:pt>
                <c:pt idx="115031" formatCode="0.00E+00">
                  <c:v>4.8699999999999995E-7</c:v>
                </c:pt>
                <c:pt idx="115032" formatCode="0.00E+00">
                  <c:v>4.3099999999999998E-7</c:v>
                </c:pt>
                <c:pt idx="115033" formatCode="0.00E+00">
                  <c:v>2.8999999999999998E-7</c:v>
                </c:pt>
                <c:pt idx="115034" formatCode="0.00E+00">
                  <c:v>4.4700000000000002E-7</c:v>
                </c:pt>
                <c:pt idx="115035" formatCode="0.00E+00">
                  <c:v>6.4899999999999995E-7</c:v>
                </c:pt>
                <c:pt idx="115036" formatCode="0.00E+00">
                  <c:v>5.37E-7</c:v>
                </c:pt>
                <c:pt idx="115037" formatCode="0.00E+00">
                  <c:v>3.6399999999999998E-7</c:v>
                </c:pt>
                <c:pt idx="115038" formatCode="0.00E+00">
                  <c:v>3.1899999999999998E-7</c:v>
                </c:pt>
                <c:pt idx="115039" formatCode="0.00E+00">
                  <c:v>3.6600000000000002E-7</c:v>
                </c:pt>
                <c:pt idx="115040" formatCode="0.00E+00">
                  <c:v>3.2099999999999998E-7</c:v>
                </c:pt>
                <c:pt idx="115041" formatCode="0.00E+00">
                  <c:v>3.2300000000000002E-7</c:v>
                </c:pt>
                <c:pt idx="115042" formatCode="0.00E+00">
                  <c:v>5.1500000000000005E-7</c:v>
                </c:pt>
                <c:pt idx="115043" formatCode="0.00E+00">
                  <c:v>5.1500000000000005E-7</c:v>
                </c:pt>
                <c:pt idx="115044" formatCode="0.00E+00">
                  <c:v>4.0600000000000001E-7</c:v>
                </c:pt>
                <c:pt idx="115045" formatCode="0.00E+00">
                  <c:v>4.7100000000000002E-7</c:v>
                </c:pt>
                <c:pt idx="115046" formatCode="0.00E+00">
                  <c:v>3.72E-7</c:v>
                </c:pt>
                <c:pt idx="115047" formatCode="0.00E+00">
                  <c:v>4.5699999999999998E-7</c:v>
                </c:pt>
                <c:pt idx="115048" formatCode="0.00E+00">
                  <c:v>5.2600000000000002E-7</c:v>
                </c:pt>
                <c:pt idx="115049" formatCode="0.00E+00">
                  <c:v>3.46E-7</c:v>
                </c:pt>
                <c:pt idx="115050" formatCode="0.00E+00">
                  <c:v>4.1199999999999998E-7</c:v>
                </c:pt>
                <c:pt idx="115051" formatCode="0.00E+00">
                  <c:v>2.8500000000000002E-7</c:v>
                </c:pt>
                <c:pt idx="115052" formatCode="0.00E+00">
                  <c:v>4.4999999999999998E-7</c:v>
                </c:pt>
                <c:pt idx="115053" formatCode="0.00E+00">
                  <c:v>6.2699999999999999E-7</c:v>
                </c:pt>
                <c:pt idx="115054" formatCode="0.00E+00">
                  <c:v>4.5400000000000002E-7</c:v>
                </c:pt>
                <c:pt idx="115055" formatCode="0.00E+00">
                  <c:v>3.5400000000000002E-7</c:v>
                </c:pt>
                <c:pt idx="115056" formatCode="0.00E+00">
                  <c:v>5.5499999999999998E-7</c:v>
                </c:pt>
                <c:pt idx="115057" formatCode="0.00E+00">
                  <c:v>5.3300000000000002E-7</c:v>
                </c:pt>
                <c:pt idx="115058" formatCode="0.00E+00">
                  <c:v>3.1800000000000002E-7</c:v>
                </c:pt>
                <c:pt idx="115059" formatCode="0.00E+00">
                  <c:v>4.4900000000000001E-7</c:v>
                </c:pt>
                <c:pt idx="115060" formatCode="0.00E+00">
                  <c:v>3.27E-7</c:v>
                </c:pt>
                <c:pt idx="115061" formatCode="0.00E+00">
                  <c:v>3.5699999999999998E-7</c:v>
                </c:pt>
                <c:pt idx="115062" formatCode="0.00E+00">
                  <c:v>2.9400000000000001E-7</c:v>
                </c:pt>
                <c:pt idx="115063" formatCode="0.00E+00">
                  <c:v>2.3900000000000001E-7</c:v>
                </c:pt>
                <c:pt idx="115064" formatCode="0.00E+00">
                  <c:v>4.0999999999999999E-7</c:v>
                </c:pt>
                <c:pt idx="115065" formatCode="0.00E+00">
                  <c:v>3.8299999999999998E-7</c:v>
                </c:pt>
                <c:pt idx="115066" formatCode="0.00E+00">
                  <c:v>3.4200000000000002E-7</c:v>
                </c:pt>
                <c:pt idx="115067" formatCode="0.00E+00">
                  <c:v>3.7300000000000002E-7</c:v>
                </c:pt>
                <c:pt idx="115068" formatCode="0.00E+00">
                  <c:v>4.6400000000000003E-7</c:v>
                </c:pt>
                <c:pt idx="115069" formatCode="0.00E+00">
                  <c:v>3.9299999999999999E-7</c:v>
                </c:pt>
                <c:pt idx="115070" formatCode="0.00E+00">
                  <c:v>3.4900000000000001E-7</c:v>
                </c:pt>
                <c:pt idx="115071" formatCode="0.00E+00">
                  <c:v>2.5400000000000002E-7</c:v>
                </c:pt>
                <c:pt idx="115072" formatCode="0.00E+00">
                  <c:v>3.15E-7</c:v>
                </c:pt>
                <c:pt idx="115073" formatCode="0.00E+00">
                  <c:v>4.9800000000000004E-7</c:v>
                </c:pt>
                <c:pt idx="115074" formatCode="0.00E+00">
                  <c:v>4.4700000000000002E-7</c:v>
                </c:pt>
                <c:pt idx="115075" formatCode="0.00E+00">
                  <c:v>4.08E-7</c:v>
                </c:pt>
                <c:pt idx="115076" formatCode="0.00E+00">
                  <c:v>3.2399999999999999E-7</c:v>
                </c:pt>
                <c:pt idx="115077" formatCode="0.00E+00">
                  <c:v>3.89E-7</c:v>
                </c:pt>
                <c:pt idx="115078" formatCode="0.00E+00">
                  <c:v>4.0600000000000001E-7</c:v>
                </c:pt>
                <c:pt idx="115079" formatCode="0.00E+00">
                  <c:v>2.84E-7</c:v>
                </c:pt>
                <c:pt idx="115080" formatCode="0.00E+00">
                  <c:v>3.6800000000000001E-7</c:v>
                </c:pt>
                <c:pt idx="115081" formatCode="0.00E+00">
                  <c:v>4.32E-7</c:v>
                </c:pt>
                <c:pt idx="115082" formatCode="0.00E+00">
                  <c:v>4.4200000000000001E-7</c:v>
                </c:pt>
                <c:pt idx="115083" formatCode="0.00E+00">
                  <c:v>4.1899999999999998E-7</c:v>
                </c:pt>
                <c:pt idx="115084" formatCode="0.00E+00">
                  <c:v>2.9400000000000001E-7</c:v>
                </c:pt>
                <c:pt idx="115085" formatCode="0.00E+00">
                  <c:v>2.9999999999999999E-7</c:v>
                </c:pt>
                <c:pt idx="115086" formatCode="0.00E+00">
                  <c:v>4.3000000000000001E-7</c:v>
                </c:pt>
                <c:pt idx="115087" formatCode="0.00E+00">
                  <c:v>4.8100000000000003E-7</c:v>
                </c:pt>
                <c:pt idx="115088" formatCode="0.00E+00">
                  <c:v>4.0699999999999998E-7</c:v>
                </c:pt>
                <c:pt idx="115089" formatCode="0.00E+00">
                  <c:v>3.6199999999999999E-7</c:v>
                </c:pt>
                <c:pt idx="115090" formatCode="0.00E+00">
                  <c:v>3.96E-7</c:v>
                </c:pt>
                <c:pt idx="115091" formatCode="0.00E+00">
                  <c:v>3.3099999999999999E-7</c:v>
                </c:pt>
                <c:pt idx="115092" formatCode="0.00E+00">
                  <c:v>4.15E-7</c:v>
                </c:pt>
                <c:pt idx="115093" formatCode="0.00E+00">
                  <c:v>4.2599999999999998E-7</c:v>
                </c:pt>
                <c:pt idx="115094" formatCode="0.00E+00">
                  <c:v>3.5100000000000001E-7</c:v>
                </c:pt>
                <c:pt idx="115095" formatCode="0.00E+00">
                  <c:v>4.4000000000000002E-7</c:v>
                </c:pt>
                <c:pt idx="115096" formatCode="0.00E+00">
                  <c:v>3.39E-7</c:v>
                </c:pt>
                <c:pt idx="115097" formatCode="0.00E+00">
                  <c:v>3.3299999999999998E-7</c:v>
                </c:pt>
                <c:pt idx="115098" formatCode="0.00E+00">
                  <c:v>4.7800000000000002E-7</c:v>
                </c:pt>
                <c:pt idx="115099" formatCode="0.00E+00">
                  <c:v>3.8700000000000001E-7</c:v>
                </c:pt>
                <c:pt idx="115100" formatCode="0.00E+00">
                  <c:v>4.75E-7</c:v>
                </c:pt>
                <c:pt idx="115101" formatCode="0.00E+00">
                  <c:v>4.5999999999999999E-7</c:v>
                </c:pt>
                <c:pt idx="115102" formatCode="0.00E+00">
                  <c:v>3.7899999999999999E-7</c:v>
                </c:pt>
                <c:pt idx="115103" formatCode="0.00E+00">
                  <c:v>3.0699999999999998E-7</c:v>
                </c:pt>
                <c:pt idx="115104" formatCode="0.00E+00">
                  <c:v>3.7399999999999999E-7</c:v>
                </c:pt>
                <c:pt idx="115105" formatCode="0.00E+00">
                  <c:v>4.2100000000000002E-7</c:v>
                </c:pt>
                <c:pt idx="115106" formatCode="0.00E+00">
                  <c:v>3.3200000000000001E-7</c:v>
                </c:pt>
                <c:pt idx="115107" formatCode="0.00E+00">
                  <c:v>4.2500000000000001E-7</c:v>
                </c:pt>
                <c:pt idx="115108" formatCode="0.00E+00">
                  <c:v>3.1600000000000002E-7</c:v>
                </c:pt>
                <c:pt idx="115109" formatCode="0.00E+00">
                  <c:v>3.2000000000000001E-7</c:v>
                </c:pt>
                <c:pt idx="115110" formatCode="0.00E+00">
                  <c:v>3.4999999999999998E-7</c:v>
                </c:pt>
                <c:pt idx="115111" formatCode="0.00E+00">
                  <c:v>3.1E-7</c:v>
                </c:pt>
                <c:pt idx="115112" formatCode="0.00E+00">
                  <c:v>2.9499999999999998E-7</c:v>
                </c:pt>
                <c:pt idx="115113" formatCode="0.00E+00">
                  <c:v>5.2200000000000004E-7</c:v>
                </c:pt>
                <c:pt idx="115114" formatCode="0.00E+00">
                  <c:v>5.3200000000000005E-7</c:v>
                </c:pt>
                <c:pt idx="115115" formatCode="0.00E+00">
                  <c:v>3.4400000000000001E-7</c:v>
                </c:pt>
                <c:pt idx="115116" formatCode="0.00E+00">
                  <c:v>4.0999999999999999E-7</c:v>
                </c:pt>
                <c:pt idx="115117" formatCode="0.00E+00">
                  <c:v>3.39E-7</c:v>
                </c:pt>
                <c:pt idx="115118" formatCode="0.00E+00">
                  <c:v>6.2600000000000002E-7</c:v>
                </c:pt>
                <c:pt idx="115119" formatCode="0.00E+00">
                  <c:v>5.1500000000000005E-7</c:v>
                </c:pt>
                <c:pt idx="115120" formatCode="0.00E+00">
                  <c:v>3.0699999999999998E-7</c:v>
                </c:pt>
                <c:pt idx="115121" formatCode="0.00E+00">
                  <c:v>4.4799999999999999E-7</c:v>
                </c:pt>
                <c:pt idx="115122" formatCode="0.00E+00">
                  <c:v>2.5800000000000001E-7</c:v>
                </c:pt>
                <c:pt idx="115123" formatCode="0.00E+00">
                  <c:v>2.8299999999999998E-7</c:v>
                </c:pt>
                <c:pt idx="115124" formatCode="0.00E+00">
                  <c:v>4.15E-7</c:v>
                </c:pt>
                <c:pt idx="115125" formatCode="0.00E+00">
                  <c:v>3.8299999999999998E-7</c:v>
                </c:pt>
                <c:pt idx="115126" formatCode="0.00E+00">
                  <c:v>4.1800000000000001E-7</c:v>
                </c:pt>
                <c:pt idx="115127" formatCode="0.00E+00">
                  <c:v>4.4700000000000002E-7</c:v>
                </c:pt>
                <c:pt idx="115128" formatCode="0.00E+00">
                  <c:v>3.3099999999999999E-7</c:v>
                </c:pt>
                <c:pt idx="115129" formatCode="0.00E+00">
                  <c:v>2.65E-7</c:v>
                </c:pt>
                <c:pt idx="115130" formatCode="0.00E+00">
                  <c:v>2.28E-7</c:v>
                </c:pt>
                <c:pt idx="115131" formatCode="0.00E+00">
                  <c:v>2.2100000000000001E-7</c:v>
                </c:pt>
                <c:pt idx="115132" formatCode="0.00E+00">
                  <c:v>4.5200000000000002E-7</c:v>
                </c:pt>
                <c:pt idx="115133" formatCode="0.00E+00">
                  <c:v>4.0499999999999999E-7</c:v>
                </c:pt>
                <c:pt idx="115134" formatCode="0.00E+00">
                  <c:v>2.65E-7</c:v>
                </c:pt>
                <c:pt idx="115135" formatCode="0.00E+00">
                  <c:v>3.41E-7</c:v>
                </c:pt>
                <c:pt idx="115136" formatCode="0.00E+00">
                  <c:v>3.8099999999999998E-7</c:v>
                </c:pt>
                <c:pt idx="115137" formatCode="0.00E+00">
                  <c:v>5.1699999999999998E-7</c:v>
                </c:pt>
                <c:pt idx="115138" formatCode="0.00E+00">
                  <c:v>4.9399999999999995E-7</c:v>
                </c:pt>
                <c:pt idx="115139" formatCode="0.00E+00">
                  <c:v>4.9200000000000001E-7</c:v>
                </c:pt>
                <c:pt idx="115140" formatCode="0.00E+00">
                  <c:v>4.7E-7</c:v>
                </c:pt>
                <c:pt idx="115141" formatCode="0.00E+00">
                  <c:v>4.1699999999999999E-7</c:v>
                </c:pt>
                <c:pt idx="115142" formatCode="0.00E+00">
                  <c:v>4.4999999999999998E-7</c:v>
                </c:pt>
                <c:pt idx="115143" formatCode="0.00E+00">
                  <c:v>3.5199999999999998E-7</c:v>
                </c:pt>
                <c:pt idx="115144" formatCode="0.00E+00">
                  <c:v>4.2100000000000002E-7</c:v>
                </c:pt>
                <c:pt idx="115145" formatCode="0.00E+00">
                  <c:v>2.8000000000000002E-7</c:v>
                </c:pt>
                <c:pt idx="115146" formatCode="0.00E+00">
                  <c:v>2.2600000000000001E-7</c:v>
                </c:pt>
                <c:pt idx="115147" formatCode="0.00E+00">
                  <c:v>3.8099999999999998E-7</c:v>
                </c:pt>
                <c:pt idx="115148" formatCode="0.00E+00">
                  <c:v>4.3500000000000002E-7</c:v>
                </c:pt>
                <c:pt idx="115149" formatCode="0.00E+00">
                  <c:v>4.9599999999999999E-7</c:v>
                </c:pt>
                <c:pt idx="115150" formatCode="0.00E+00">
                  <c:v>3.2800000000000003E-7</c:v>
                </c:pt>
                <c:pt idx="115151" formatCode="0.00E+00">
                  <c:v>3.4799999999999999E-7</c:v>
                </c:pt>
                <c:pt idx="115152" formatCode="0.00E+00">
                  <c:v>4.1199999999999998E-7</c:v>
                </c:pt>
                <c:pt idx="115153" formatCode="0.00E+00">
                  <c:v>2.9900000000000002E-7</c:v>
                </c:pt>
                <c:pt idx="115154" formatCode="0.00E+00">
                  <c:v>2.9499999999999998E-7</c:v>
                </c:pt>
                <c:pt idx="115155" formatCode="0.00E+00">
                  <c:v>3.3500000000000002E-7</c:v>
                </c:pt>
                <c:pt idx="115156" formatCode="0.00E+00">
                  <c:v>4.6600000000000002E-7</c:v>
                </c:pt>
                <c:pt idx="115157" formatCode="0.00E+00">
                  <c:v>3.6100000000000002E-7</c:v>
                </c:pt>
                <c:pt idx="115158" formatCode="0.00E+00">
                  <c:v>2.05E-7</c:v>
                </c:pt>
                <c:pt idx="115159" formatCode="0.00E+00">
                  <c:v>2.7799999999999997E-7</c:v>
                </c:pt>
                <c:pt idx="115160" formatCode="0.00E+00">
                  <c:v>4.5400000000000002E-7</c:v>
                </c:pt>
                <c:pt idx="115161" formatCode="0.00E+00">
                  <c:v>4.7199999999999999E-7</c:v>
                </c:pt>
                <c:pt idx="115162" formatCode="0.00E+00">
                  <c:v>4.5499999999999998E-7</c:v>
                </c:pt>
                <c:pt idx="115163" formatCode="0.00E+00">
                  <c:v>3.9299999999999999E-7</c:v>
                </c:pt>
                <c:pt idx="115164" formatCode="0.00E+00">
                  <c:v>4.3500000000000002E-7</c:v>
                </c:pt>
                <c:pt idx="115165" formatCode="0.00E+00">
                  <c:v>6.3600000000000003E-7</c:v>
                </c:pt>
                <c:pt idx="115166" formatCode="0.00E+00">
                  <c:v>3.8599999999999999E-7</c:v>
                </c:pt>
                <c:pt idx="115167" formatCode="0.00E+00">
                  <c:v>2.1E-7</c:v>
                </c:pt>
                <c:pt idx="115168" formatCode="0.00E+00">
                  <c:v>3.0199999999999998E-7</c:v>
                </c:pt>
                <c:pt idx="115169" formatCode="0.00E+00">
                  <c:v>4.01E-7</c:v>
                </c:pt>
                <c:pt idx="115170" formatCode="0.00E+00">
                  <c:v>3.2599999999999998E-7</c:v>
                </c:pt>
                <c:pt idx="115171" formatCode="0.00E+00">
                  <c:v>2.8299999999999998E-7</c:v>
                </c:pt>
                <c:pt idx="115172" formatCode="0.00E+00">
                  <c:v>5.1900000000000003E-7</c:v>
                </c:pt>
                <c:pt idx="115173" formatCode="0.00E+00">
                  <c:v>3.9000000000000002E-7</c:v>
                </c:pt>
                <c:pt idx="115174" formatCode="0.00E+00">
                  <c:v>3.5699999999999998E-7</c:v>
                </c:pt>
                <c:pt idx="115175" formatCode="0.00E+00">
                  <c:v>5.3600000000000004E-7</c:v>
                </c:pt>
                <c:pt idx="115176" formatCode="0.00E+00">
                  <c:v>3.1600000000000002E-7</c:v>
                </c:pt>
                <c:pt idx="115177" formatCode="0.00E+00">
                  <c:v>2.5400000000000002E-7</c:v>
                </c:pt>
                <c:pt idx="115178" formatCode="0.00E+00">
                  <c:v>4.4299999999999998E-7</c:v>
                </c:pt>
                <c:pt idx="115179" formatCode="0.00E+00">
                  <c:v>4.7199999999999999E-7</c:v>
                </c:pt>
                <c:pt idx="115180" formatCode="0.00E+00">
                  <c:v>4.5900000000000002E-7</c:v>
                </c:pt>
                <c:pt idx="115181" formatCode="0.00E+00">
                  <c:v>3.7800000000000002E-7</c:v>
                </c:pt>
                <c:pt idx="115182" formatCode="0.00E+00">
                  <c:v>3.39E-7</c:v>
                </c:pt>
                <c:pt idx="115183" formatCode="0.00E+00">
                  <c:v>3.58E-7</c:v>
                </c:pt>
                <c:pt idx="115184" formatCode="0.00E+00">
                  <c:v>4.6699999999999999E-7</c:v>
                </c:pt>
                <c:pt idx="115185" formatCode="0.00E+00">
                  <c:v>3.6899999999999998E-7</c:v>
                </c:pt>
                <c:pt idx="115186" formatCode="0.00E+00">
                  <c:v>3.34E-7</c:v>
                </c:pt>
                <c:pt idx="115187" formatCode="0.00E+00">
                  <c:v>5.7400000000000003E-7</c:v>
                </c:pt>
                <c:pt idx="115188" formatCode="0.00E+00">
                  <c:v>3.8000000000000001E-7</c:v>
                </c:pt>
                <c:pt idx="115189" formatCode="0.00E+00">
                  <c:v>1.72E-7</c:v>
                </c:pt>
                <c:pt idx="115190" formatCode="0.00E+00">
                  <c:v>4.2300000000000002E-7</c:v>
                </c:pt>
                <c:pt idx="115191" formatCode="0.00E+00">
                  <c:v>4.7399999999999998E-7</c:v>
                </c:pt>
                <c:pt idx="115192" formatCode="0.00E+00">
                  <c:v>1.92E-7</c:v>
                </c:pt>
                <c:pt idx="115193" formatCode="0.00E+00">
                  <c:v>3.1699999999999999E-7</c:v>
                </c:pt>
                <c:pt idx="115194" formatCode="0.00E+00">
                  <c:v>5.3099999999999998E-7</c:v>
                </c:pt>
                <c:pt idx="115195" formatCode="0.00E+00">
                  <c:v>4.4499999999999997E-7</c:v>
                </c:pt>
                <c:pt idx="115196" formatCode="0.00E+00">
                  <c:v>4.3000000000000001E-7</c:v>
                </c:pt>
                <c:pt idx="115197" formatCode="0.00E+00">
                  <c:v>4.2800000000000002E-7</c:v>
                </c:pt>
                <c:pt idx="115198" formatCode="0.00E+00">
                  <c:v>4.2E-7</c:v>
                </c:pt>
                <c:pt idx="115199" formatCode="0.00E+00">
                  <c:v>3.8200000000000001E-7</c:v>
                </c:pt>
                <c:pt idx="115200" formatCode="0.00E+00">
                  <c:v>3.7300000000000002E-7</c:v>
                </c:pt>
                <c:pt idx="115201" formatCode="0.00E+00">
                  <c:v>2.8799999999999998E-7</c:v>
                </c:pt>
                <c:pt idx="115202" formatCode="0.00E+00">
                  <c:v>3.6699999999999999E-7</c:v>
                </c:pt>
                <c:pt idx="115203" formatCode="0.00E+00">
                  <c:v>4.9100000000000004E-7</c:v>
                </c:pt>
                <c:pt idx="115204" formatCode="0.00E+00">
                  <c:v>3.0499999999999999E-7</c:v>
                </c:pt>
                <c:pt idx="115205" formatCode="0.00E+00">
                  <c:v>3.58E-7</c:v>
                </c:pt>
                <c:pt idx="115206" formatCode="0.00E+00">
                  <c:v>4.6499999999999999E-7</c:v>
                </c:pt>
                <c:pt idx="115207" formatCode="0.00E+00">
                  <c:v>3.4299999999999999E-7</c:v>
                </c:pt>
                <c:pt idx="115208" formatCode="0.00E+00">
                  <c:v>2.6399999999999998E-7</c:v>
                </c:pt>
                <c:pt idx="115209" formatCode="0.00E+00">
                  <c:v>3.9499999999999998E-7</c:v>
                </c:pt>
                <c:pt idx="115210" formatCode="0.00E+00">
                  <c:v>4.3799999999999998E-7</c:v>
                </c:pt>
                <c:pt idx="115211" formatCode="0.00E+00">
                  <c:v>3.3099999999999999E-7</c:v>
                </c:pt>
                <c:pt idx="115212" formatCode="0.00E+00">
                  <c:v>4.08E-7</c:v>
                </c:pt>
                <c:pt idx="115213" formatCode="0.00E+00">
                  <c:v>4.4900000000000001E-7</c:v>
                </c:pt>
                <c:pt idx="115214" formatCode="0.00E+00">
                  <c:v>4.8699999999999995E-7</c:v>
                </c:pt>
                <c:pt idx="115215" formatCode="0.00E+00">
                  <c:v>3.1300000000000001E-7</c:v>
                </c:pt>
                <c:pt idx="115216" formatCode="0.00E+00">
                  <c:v>2.8599999999999999E-7</c:v>
                </c:pt>
                <c:pt idx="115217" formatCode="0.00E+00">
                  <c:v>3.3099999999999999E-7</c:v>
                </c:pt>
                <c:pt idx="115218" formatCode="0.00E+00">
                  <c:v>2.1400000000000001E-7</c:v>
                </c:pt>
                <c:pt idx="115219" formatCode="0.00E+00">
                  <c:v>5.0200000000000002E-7</c:v>
                </c:pt>
                <c:pt idx="115220" formatCode="0.00E+00">
                  <c:v>4.3799999999999998E-7</c:v>
                </c:pt>
                <c:pt idx="115221" formatCode="0.00E+00">
                  <c:v>4.1699999999999999E-7</c:v>
                </c:pt>
                <c:pt idx="115222" formatCode="0.00E+00">
                  <c:v>5.5400000000000001E-7</c:v>
                </c:pt>
                <c:pt idx="115223" formatCode="0.00E+00">
                  <c:v>3.9700000000000002E-7</c:v>
                </c:pt>
                <c:pt idx="115224" formatCode="0.00E+00">
                  <c:v>3.39E-7</c:v>
                </c:pt>
                <c:pt idx="115225" formatCode="0.00E+00">
                  <c:v>2.7700000000000001E-7</c:v>
                </c:pt>
                <c:pt idx="115226" formatCode="0.00E+00">
                  <c:v>3.3200000000000001E-7</c:v>
                </c:pt>
                <c:pt idx="115227" formatCode="0.00E+00">
                  <c:v>4.6699999999999999E-7</c:v>
                </c:pt>
                <c:pt idx="115228" formatCode="0.00E+00">
                  <c:v>4.4900000000000001E-7</c:v>
                </c:pt>
                <c:pt idx="115229" formatCode="0.00E+00">
                  <c:v>4.34E-7</c:v>
                </c:pt>
                <c:pt idx="115230" formatCode="0.00E+00">
                  <c:v>5.2900000000000004E-7</c:v>
                </c:pt>
                <c:pt idx="115231" formatCode="0.00E+00">
                  <c:v>5.6599999999999996E-7</c:v>
                </c:pt>
                <c:pt idx="115232" formatCode="0.00E+00">
                  <c:v>4.3300000000000003E-7</c:v>
                </c:pt>
                <c:pt idx="115233" formatCode="0.00E+00">
                  <c:v>4.82E-7</c:v>
                </c:pt>
                <c:pt idx="115234" formatCode="0.00E+00">
                  <c:v>4.2899999999999999E-7</c:v>
                </c:pt>
                <c:pt idx="115235" formatCode="0.00E+00">
                  <c:v>4.3000000000000001E-7</c:v>
                </c:pt>
                <c:pt idx="115236" formatCode="0.00E+00">
                  <c:v>5.7100000000000002E-7</c:v>
                </c:pt>
                <c:pt idx="115237" formatCode="0.00E+00">
                  <c:v>2.6800000000000002E-7</c:v>
                </c:pt>
                <c:pt idx="115238" formatCode="0.00E+00">
                  <c:v>2.3900000000000001E-7</c:v>
                </c:pt>
                <c:pt idx="115239" formatCode="0.00E+00">
                  <c:v>3.2800000000000003E-7</c:v>
                </c:pt>
                <c:pt idx="115240" formatCode="0.00E+00">
                  <c:v>3.5900000000000003E-7</c:v>
                </c:pt>
                <c:pt idx="115241" formatCode="0.00E+00">
                  <c:v>4.6899999999999998E-7</c:v>
                </c:pt>
                <c:pt idx="115242" formatCode="0.00E+00">
                  <c:v>3.7899999999999999E-7</c:v>
                </c:pt>
                <c:pt idx="115243" formatCode="0.00E+00">
                  <c:v>3.3799999999999998E-7</c:v>
                </c:pt>
                <c:pt idx="115244" formatCode="0.00E+00">
                  <c:v>2.9999999999999999E-7</c:v>
                </c:pt>
                <c:pt idx="115245" formatCode="0.00E+00">
                  <c:v>4.03E-7</c:v>
                </c:pt>
                <c:pt idx="115246" formatCode="0.00E+00">
                  <c:v>4.2E-7</c:v>
                </c:pt>
                <c:pt idx="115247" formatCode="0.00E+00">
                  <c:v>4.03E-7</c:v>
                </c:pt>
                <c:pt idx="115248" formatCode="0.00E+00">
                  <c:v>5.0500000000000004E-7</c:v>
                </c:pt>
                <c:pt idx="115249" formatCode="0.00E+00">
                  <c:v>3.2399999999999999E-7</c:v>
                </c:pt>
                <c:pt idx="115250" formatCode="0.00E+00">
                  <c:v>4.2199999999999999E-7</c:v>
                </c:pt>
                <c:pt idx="115251" formatCode="0.00E+00">
                  <c:v>4.39E-7</c:v>
                </c:pt>
                <c:pt idx="115252" formatCode="0.00E+00">
                  <c:v>3.2500000000000001E-7</c:v>
                </c:pt>
                <c:pt idx="115253" formatCode="0.00E+00">
                  <c:v>3.6199999999999999E-7</c:v>
                </c:pt>
                <c:pt idx="115254" formatCode="0.00E+00">
                  <c:v>3.15E-7</c:v>
                </c:pt>
                <c:pt idx="115255" formatCode="0.00E+00">
                  <c:v>3.5499999999999999E-7</c:v>
                </c:pt>
                <c:pt idx="115256" formatCode="0.00E+00">
                  <c:v>3.0400000000000002E-7</c:v>
                </c:pt>
                <c:pt idx="115257" formatCode="0.00E+00">
                  <c:v>3.8099999999999998E-7</c:v>
                </c:pt>
                <c:pt idx="115258" formatCode="0.00E+00">
                  <c:v>4.1199999999999998E-7</c:v>
                </c:pt>
                <c:pt idx="115259" formatCode="0.00E+00">
                  <c:v>4.34E-7</c:v>
                </c:pt>
                <c:pt idx="115260" formatCode="0.00E+00">
                  <c:v>2.4499999999999998E-7</c:v>
                </c:pt>
                <c:pt idx="115261" formatCode="0.00E+00">
                  <c:v>4.58E-7</c:v>
                </c:pt>
                <c:pt idx="115262" formatCode="0.00E+00">
                  <c:v>4.3099999999999998E-7</c:v>
                </c:pt>
                <c:pt idx="115263" formatCode="0.00E+00">
                  <c:v>1.7499999999999999E-7</c:v>
                </c:pt>
                <c:pt idx="115264" formatCode="0.00E+00">
                  <c:v>4.7100000000000002E-7</c:v>
                </c:pt>
                <c:pt idx="115265" formatCode="0.00E+00">
                  <c:v>4.0499999999999999E-7</c:v>
                </c:pt>
                <c:pt idx="115266" formatCode="0.00E+00">
                  <c:v>2.9799999999999999E-7</c:v>
                </c:pt>
                <c:pt idx="115267" formatCode="0.00E+00">
                  <c:v>3.5699999999999998E-7</c:v>
                </c:pt>
                <c:pt idx="115268" formatCode="0.00E+00">
                  <c:v>4.46E-7</c:v>
                </c:pt>
                <c:pt idx="115269" formatCode="0.00E+00">
                  <c:v>2.6899999999999999E-7</c:v>
                </c:pt>
                <c:pt idx="115270" formatCode="0.00E+00">
                  <c:v>2.8200000000000001E-7</c:v>
                </c:pt>
                <c:pt idx="115271" formatCode="0.00E+00">
                  <c:v>4.39E-7</c:v>
                </c:pt>
                <c:pt idx="115272" formatCode="0.00E+00">
                  <c:v>4.01E-7</c:v>
                </c:pt>
                <c:pt idx="115273" formatCode="0.00E+00">
                  <c:v>5.2E-7</c:v>
                </c:pt>
                <c:pt idx="115274" formatCode="0.00E+00">
                  <c:v>4.6199999999999998E-7</c:v>
                </c:pt>
                <c:pt idx="115275" formatCode="0.00E+00">
                  <c:v>4.2300000000000002E-7</c:v>
                </c:pt>
                <c:pt idx="115276" formatCode="0.00E+00">
                  <c:v>3.58E-7</c:v>
                </c:pt>
                <c:pt idx="115277" formatCode="0.00E+00">
                  <c:v>2.6899999999999999E-7</c:v>
                </c:pt>
                <c:pt idx="115278" formatCode="0.00E+00">
                  <c:v>4.7300000000000001E-7</c:v>
                </c:pt>
                <c:pt idx="115279" formatCode="0.00E+00">
                  <c:v>3.9000000000000002E-7</c:v>
                </c:pt>
                <c:pt idx="115280" formatCode="0.00E+00">
                  <c:v>3.9799999999999999E-7</c:v>
                </c:pt>
                <c:pt idx="115281" formatCode="0.00E+00">
                  <c:v>3.8099999999999998E-7</c:v>
                </c:pt>
                <c:pt idx="115282" formatCode="0.00E+00">
                  <c:v>2.8299999999999998E-7</c:v>
                </c:pt>
                <c:pt idx="115283" formatCode="0.00E+00">
                  <c:v>3.7399999999999999E-7</c:v>
                </c:pt>
                <c:pt idx="115284" formatCode="0.00E+00">
                  <c:v>2.9499999999999998E-7</c:v>
                </c:pt>
                <c:pt idx="115285" formatCode="0.00E+00">
                  <c:v>3.3200000000000001E-7</c:v>
                </c:pt>
                <c:pt idx="115286" formatCode="0.00E+00">
                  <c:v>2.8500000000000002E-7</c:v>
                </c:pt>
                <c:pt idx="115287" formatCode="0.00E+00">
                  <c:v>2.8700000000000002E-7</c:v>
                </c:pt>
                <c:pt idx="115288" formatCode="0.00E+00">
                  <c:v>4.7899999999999999E-7</c:v>
                </c:pt>
                <c:pt idx="115289" formatCode="0.00E+00">
                  <c:v>2.7799999999999997E-7</c:v>
                </c:pt>
                <c:pt idx="115290" formatCode="0.00E+00">
                  <c:v>3.6399999999999998E-7</c:v>
                </c:pt>
                <c:pt idx="115291" formatCode="0.00E+00">
                  <c:v>3.4999999999999998E-7</c:v>
                </c:pt>
                <c:pt idx="115292" formatCode="0.00E+00">
                  <c:v>2.7099999999999998E-7</c:v>
                </c:pt>
                <c:pt idx="115293" formatCode="0.00E+00">
                  <c:v>4.0400000000000002E-7</c:v>
                </c:pt>
                <c:pt idx="115294" formatCode="0.00E+00">
                  <c:v>3.8099999999999998E-7</c:v>
                </c:pt>
                <c:pt idx="115295" formatCode="0.00E+00">
                  <c:v>4.0900000000000002E-7</c:v>
                </c:pt>
                <c:pt idx="115296" formatCode="0.00E+00">
                  <c:v>3.5999999999999999E-7</c:v>
                </c:pt>
                <c:pt idx="115297" formatCode="0.00E+00">
                  <c:v>3.7899999999999999E-7</c:v>
                </c:pt>
                <c:pt idx="115298" formatCode="0.00E+00">
                  <c:v>3.8099999999999998E-7</c:v>
                </c:pt>
                <c:pt idx="115299" formatCode="0.00E+00">
                  <c:v>3.2599999999999998E-7</c:v>
                </c:pt>
                <c:pt idx="115300" formatCode="0.00E+00">
                  <c:v>3.96E-7</c:v>
                </c:pt>
                <c:pt idx="115301" formatCode="0.00E+00">
                  <c:v>3.6699999999999999E-7</c:v>
                </c:pt>
                <c:pt idx="115302" formatCode="0.00E+00">
                  <c:v>3.77E-7</c:v>
                </c:pt>
                <c:pt idx="115303" formatCode="0.00E+00">
                  <c:v>4.2399999999999999E-7</c:v>
                </c:pt>
                <c:pt idx="115304" formatCode="0.00E+00">
                  <c:v>3.9499999999999998E-7</c:v>
                </c:pt>
                <c:pt idx="115305" formatCode="0.00E+00">
                  <c:v>3.77E-7</c:v>
                </c:pt>
                <c:pt idx="115306" formatCode="0.00E+00">
                  <c:v>4.9900000000000001E-7</c:v>
                </c:pt>
                <c:pt idx="115307" formatCode="0.00E+00">
                  <c:v>4.4299999999999998E-7</c:v>
                </c:pt>
                <c:pt idx="115308" formatCode="0.00E+00">
                  <c:v>3.2800000000000003E-7</c:v>
                </c:pt>
                <c:pt idx="115309" formatCode="0.00E+00">
                  <c:v>4.6199999999999998E-7</c:v>
                </c:pt>
                <c:pt idx="115310" formatCode="0.00E+00">
                  <c:v>5.4899999999999995E-7</c:v>
                </c:pt>
                <c:pt idx="115311" formatCode="0.00E+00">
                  <c:v>3.3700000000000001E-7</c:v>
                </c:pt>
                <c:pt idx="115312" formatCode="0.00E+00">
                  <c:v>3.0199999999999998E-7</c:v>
                </c:pt>
                <c:pt idx="115313" formatCode="0.00E+00">
                  <c:v>2.6899999999999999E-7</c:v>
                </c:pt>
                <c:pt idx="115314" formatCode="0.00E+00">
                  <c:v>3.0199999999999998E-7</c:v>
                </c:pt>
                <c:pt idx="115315" formatCode="0.00E+00">
                  <c:v>4.0200000000000003E-7</c:v>
                </c:pt>
                <c:pt idx="115316" formatCode="0.00E+00">
                  <c:v>3.27E-7</c:v>
                </c:pt>
                <c:pt idx="115317" formatCode="0.00E+00">
                  <c:v>3.8099999999999998E-7</c:v>
                </c:pt>
                <c:pt idx="115318" formatCode="0.00E+00">
                  <c:v>3.2399999999999999E-7</c:v>
                </c:pt>
                <c:pt idx="115319" formatCode="0.00E+00">
                  <c:v>3.3500000000000002E-7</c:v>
                </c:pt>
                <c:pt idx="115320" formatCode="0.00E+00">
                  <c:v>3.5699999999999998E-7</c:v>
                </c:pt>
                <c:pt idx="115321" formatCode="0.00E+00">
                  <c:v>3.4700000000000002E-7</c:v>
                </c:pt>
                <c:pt idx="115322" formatCode="0.00E+00">
                  <c:v>4.2100000000000002E-7</c:v>
                </c:pt>
                <c:pt idx="115323" formatCode="0.00E+00">
                  <c:v>4.46E-7</c:v>
                </c:pt>
                <c:pt idx="115324" formatCode="0.00E+00">
                  <c:v>4.4799999999999999E-7</c:v>
                </c:pt>
                <c:pt idx="115325" formatCode="0.00E+00">
                  <c:v>3.2300000000000002E-7</c:v>
                </c:pt>
                <c:pt idx="115326" formatCode="0.00E+00">
                  <c:v>3.1699999999999999E-7</c:v>
                </c:pt>
                <c:pt idx="115327" formatCode="0.00E+00">
                  <c:v>3.3200000000000001E-7</c:v>
                </c:pt>
                <c:pt idx="115328" formatCode="0.00E+00">
                  <c:v>3.9299999999999999E-7</c:v>
                </c:pt>
                <c:pt idx="115329" formatCode="0.00E+00">
                  <c:v>5.0699999999999997E-7</c:v>
                </c:pt>
                <c:pt idx="115330" formatCode="0.00E+00">
                  <c:v>3.1199999999999999E-7</c:v>
                </c:pt>
                <c:pt idx="115331" formatCode="0.00E+00">
                  <c:v>2.5800000000000001E-7</c:v>
                </c:pt>
                <c:pt idx="115332" formatCode="0.00E+00">
                  <c:v>3.7099999999999997E-7</c:v>
                </c:pt>
                <c:pt idx="115333" formatCode="0.00E+00">
                  <c:v>3.15E-7</c:v>
                </c:pt>
                <c:pt idx="115334" formatCode="0.00E+00">
                  <c:v>3.15E-7</c:v>
                </c:pt>
                <c:pt idx="115335" formatCode="0.00E+00">
                  <c:v>3.3799999999999998E-7</c:v>
                </c:pt>
                <c:pt idx="115336" formatCode="0.00E+00">
                  <c:v>2.5600000000000002E-7</c:v>
                </c:pt>
                <c:pt idx="115337" formatCode="0.00E+00">
                  <c:v>3.7E-7</c:v>
                </c:pt>
                <c:pt idx="115338" formatCode="0.00E+00">
                  <c:v>3.9999999999999998E-7</c:v>
                </c:pt>
                <c:pt idx="115339" formatCode="0.00E+00">
                  <c:v>3.46E-7</c:v>
                </c:pt>
                <c:pt idx="115340" formatCode="0.00E+00">
                  <c:v>2.9499999999999998E-7</c:v>
                </c:pt>
                <c:pt idx="115341" formatCode="0.00E+00">
                  <c:v>3.9200000000000002E-7</c:v>
                </c:pt>
                <c:pt idx="115342" formatCode="0.00E+00">
                  <c:v>3.8299999999999998E-7</c:v>
                </c:pt>
                <c:pt idx="115343" formatCode="0.00E+00">
                  <c:v>2.5400000000000002E-7</c:v>
                </c:pt>
                <c:pt idx="115344" formatCode="0.00E+00">
                  <c:v>4.8699999999999995E-7</c:v>
                </c:pt>
                <c:pt idx="115345" formatCode="0.00E+00">
                  <c:v>5.2399999999999998E-7</c:v>
                </c:pt>
                <c:pt idx="115346" formatCode="0.00E+00">
                  <c:v>4.4700000000000002E-7</c:v>
                </c:pt>
                <c:pt idx="115347" formatCode="0.00E+00">
                  <c:v>4.9399999999999995E-7</c:v>
                </c:pt>
                <c:pt idx="115348" formatCode="0.00E+00">
                  <c:v>3.9200000000000002E-7</c:v>
                </c:pt>
                <c:pt idx="115349" formatCode="0.00E+00">
                  <c:v>3.1800000000000002E-7</c:v>
                </c:pt>
                <c:pt idx="115350" formatCode="0.00E+00">
                  <c:v>2.9400000000000001E-7</c:v>
                </c:pt>
                <c:pt idx="115351" formatCode="0.00E+00">
                  <c:v>3.6100000000000002E-7</c:v>
                </c:pt>
                <c:pt idx="115352" formatCode="0.00E+00">
                  <c:v>5.5300000000000004E-7</c:v>
                </c:pt>
                <c:pt idx="115353" formatCode="0.00E+00">
                  <c:v>4.39E-7</c:v>
                </c:pt>
                <c:pt idx="115354" formatCode="0.00E+00">
                  <c:v>2.65E-7</c:v>
                </c:pt>
                <c:pt idx="115355" formatCode="0.00E+00">
                  <c:v>3.8099999999999998E-7</c:v>
                </c:pt>
                <c:pt idx="115356" formatCode="0.00E+00">
                  <c:v>4.2800000000000002E-7</c:v>
                </c:pt>
                <c:pt idx="115357" formatCode="0.00E+00">
                  <c:v>2.8900000000000001E-7</c:v>
                </c:pt>
                <c:pt idx="115358" formatCode="0.00E+00">
                  <c:v>2.84E-7</c:v>
                </c:pt>
                <c:pt idx="115359" formatCode="0.00E+00">
                  <c:v>3.4900000000000001E-7</c:v>
                </c:pt>
                <c:pt idx="115360" formatCode="0.00E+00">
                  <c:v>4.2199999999999999E-7</c:v>
                </c:pt>
                <c:pt idx="115361" formatCode="0.00E+00">
                  <c:v>4.4999999999999998E-7</c:v>
                </c:pt>
                <c:pt idx="115362" formatCode="0.00E+00">
                  <c:v>3.8000000000000001E-7</c:v>
                </c:pt>
                <c:pt idx="115363" formatCode="0.00E+00">
                  <c:v>3.41E-7</c:v>
                </c:pt>
                <c:pt idx="115364" formatCode="0.00E+00">
                  <c:v>3.53E-7</c:v>
                </c:pt>
                <c:pt idx="115365" formatCode="0.00E+00">
                  <c:v>4.27E-7</c:v>
                </c:pt>
                <c:pt idx="115366" formatCode="0.00E+00">
                  <c:v>3.6300000000000001E-7</c:v>
                </c:pt>
                <c:pt idx="115367" formatCode="0.00E+00">
                  <c:v>3.3099999999999999E-7</c:v>
                </c:pt>
                <c:pt idx="115368" formatCode="0.00E+00">
                  <c:v>3.46E-7</c:v>
                </c:pt>
                <c:pt idx="115369" formatCode="0.00E+00">
                  <c:v>3.03E-7</c:v>
                </c:pt>
                <c:pt idx="115370" formatCode="0.00E+00">
                  <c:v>2.2600000000000001E-7</c:v>
                </c:pt>
                <c:pt idx="115371" formatCode="0.00E+00">
                  <c:v>2.8200000000000001E-7</c:v>
                </c:pt>
                <c:pt idx="115372" formatCode="0.00E+00">
                  <c:v>3.7399999999999999E-7</c:v>
                </c:pt>
                <c:pt idx="115373" formatCode="0.00E+00">
                  <c:v>4.4200000000000001E-7</c:v>
                </c:pt>
                <c:pt idx="115374" formatCode="0.00E+00">
                  <c:v>3.8700000000000001E-7</c:v>
                </c:pt>
                <c:pt idx="115375" formatCode="0.00E+00">
                  <c:v>2.96E-7</c:v>
                </c:pt>
                <c:pt idx="115376" formatCode="0.00E+00">
                  <c:v>4.6499999999999999E-7</c:v>
                </c:pt>
                <c:pt idx="115377" formatCode="0.00E+00">
                  <c:v>4.1699999999999999E-7</c:v>
                </c:pt>
                <c:pt idx="115378" formatCode="0.00E+00">
                  <c:v>3.6399999999999998E-7</c:v>
                </c:pt>
                <c:pt idx="115379" formatCode="0.00E+00">
                  <c:v>4.4299999999999998E-7</c:v>
                </c:pt>
                <c:pt idx="115380" formatCode="0.00E+00">
                  <c:v>3.8299999999999998E-7</c:v>
                </c:pt>
                <c:pt idx="115381" formatCode="0.00E+00">
                  <c:v>4.08E-7</c:v>
                </c:pt>
                <c:pt idx="115382" formatCode="0.00E+00">
                  <c:v>4.03E-7</c:v>
                </c:pt>
                <c:pt idx="115383" formatCode="0.00E+00">
                  <c:v>3.9099999999999999E-7</c:v>
                </c:pt>
                <c:pt idx="115384" formatCode="0.00E+00">
                  <c:v>1.4000000000000001E-7</c:v>
                </c:pt>
                <c:pt idx="115385" formatCode="0.00E+00">
                  <c:v>2.2399999999999999E-7</c:v>
                </c:pt>
                <c:pt idx="115386" formatCode="0.00E+00">
                  <c:v>4.3599999999999999E-7</c:v>
                </c:pt>
                <c:pt idx="115387" formatCode="0.00E+00">
                  <c:v>7.0200000000000007E-8</c:v>
                </c:pt>
                <c:pt idx="115388" formatCode="0.00E+00">
                  <c:v>1.6400000000000001E-7</c:v>
                </c:pt>
                <c:pt idx="115389" formatCode="0.00E+00">
                  <c:v>3.5699999999999998E-7</c:v>
                </c:pt>
                <c:pt idx="115390" formatCode="0.00E+00">
                  <c:v>3.39E-7</c:v>
                </c:pt>
                <c:pt idx="115391" formatCode="0.00E+00">
                  <c:v>4.5200000000000002E-7</c:v>
                </c:pt>
                <c:pt idx="115392" formatCode="0.00E+00">
                  <c:v>3.41E-7</c:v>
                </c:pt>
                <c:pt idx="115393" formatCode="0.00E+00">
                  <c:v>3.3700000000000001E-7</c:v>
                </c:pt>
                <c:pt idx="115394" formatCode="0.00E+00">
                  <c:v>2.7099999999999998E-7</c:v>
                </c:pt>
                <c:pt idx="115395" formatCode="0.00E+00">
                  <c:v>3.4700000000000002E-7</c:v>
                </c:pt>
                <c:pt idx="115396" formatCode="0.00E+00">
                  <c:v>3.6100000000000002E-7</c:v>
                </c:pt>
                <c:pt idx="115397" formatCode="0.00E+00">
                  <c:v>2.3799999999999999E-7</c:v>
                </c:pt>
                <c:pt idx="115398" formatCode="0.00E+00">
                  <c:v>2.5899999999999998E-7</c:v>
                </c:pt>
                <c:pt idx="115399" formatCode="0.00E+00">
                  <c:v>2.7099999999999998E-7</c:v>
                </c:pt>
                <c:pt idx="115400" formatCode="0.00E+00">
                  <c:v>3.6199999999999999E-7</c:v>
                </c:pt>
                <c:pt idx="115401" formatCode="0.00E+00">
                  <c:v>3.9099999999999999E-7</c:v>
                </c:pt>
                <c:pt idx="115402" formatCode="0.00E+00">
                  <c:v>2.8200000000000001E-7</c:v>
                </c:pt>
                <c:pt idx="115403" formatCode="0.00E+00">
                  <c:v>2.9299999999999999E-7</c:v>
                </c:pt>
                <c:pt idx="115404" formatCode="0.00E+00">
                  <c:v>2.8900000000000001E-7</c:v>
                </c:pt>
                <c:pt idx="115405" formatCode="0.00E+00">
                  <c:v>4.08E-7</c:v>
                </c:pt>
                <c:pt idx="115406" formatCode="0.00E+00">
                  <c:v>4.6100000000000001E-7</c:v>
                </c:pt>
                <c:pt idx="115407" formatCode="0.00E+00">
                  <c:v>3.5100000000000001E-7</c:v>
                </c:pt>
                <c:pt idx="115408" formatCode="0.00E+00">
                  <c:v>4.3599999999999999E-7</c:v>
                </c:pt>
                <c:pt idx="115409" formatCode="0.00E+00">
                  <c:v>3.6100000000000002E-7</c:v>
                </c:pt>
                <c:pt idx="115410" formatCode="0.00E+00">
                  <c:v>3.9299999999999999E-7</c:v>
                </c:pt>
                <c:pt idx="115411" formatCode="0.00E+00">
                  <c:v>4.3099999999999998E-7</c:v>
                </c:pt>
                <c:pt idx="115412" formatCode="0.00E+00">
                  <c:v>3.8799999999999998E-7</c:v>
                </c:pt>
                <c:pt idx="115413" formatCode="0.00E+00">
                  <c:v>4.2899999999999999E-7</c:v>
                </c:pt>
                <c:pt idx="115414" formatCode="0.00E+00">
                  <c:v>3.9000000000000002E-7</c:v>
                </c:pt>
                <c:pt idx="115415" formatCode="0.00E+00">
                  <c:v>3.4799999999999999E-7</c:v>
                </c:pt>
                <c:pt idx="115416" formatCode="0.00E+00">
                  <c:v>2.72E-7</c:v>
                </c:pt>
                <c:pt idx="115417" formatCode="0.00E+00">
                  <c:v>2.5100000000000001E-7</c:v>
                </c:pt>
                <c:pt idx="115418" formatCode="0.00E+00">
                  <c:v>3.0800000000000001E-7</c:v>
                </c:pt>
                <c:pt idx="115419" formatCode="0.00E+00">
                  <c:v>3.4400000000000001E-7</c:v>
                </c:pt>
                <c:pt idx="115420" formatCode="0.00E+00">
                  <c:v>2.6399999999999998E-7</c:v>
                </c:pt>
                <c:pt idx="115421" formatCode="0.00E+00">
                  <c:v>3.96E-7</c:v>
                </c:pt>
                <c:pt idx="115422" formatCode="0.00E+00">
                  <c:v>3.6100000000000002E-7</c:v>
                </c:pt>
                <c:pt idx="115423" formatCode="0.00E+00">
                  <c:v>2.5100000000000001E-7</c:v>
                </c:pt>
                <c:pt idx="115424" formatCode="0.00E+00">
                  <c:v>4.5999999999999999E-7</c:v>
                </c:pt>
                <c:pt idx="115425" formatCode="0.00E+00">
                  <c:v>3.4999999999999998E-7</c:v>
                </c:pt>
                <c:pt idx="115426" formatCode="0.00E+00">
                  <c:v>3.6199999999999999E-7</c:v>
                </c:pt>
                <c:pt idx="115427" formatCode="0.00E+00">
                  <c:v>4.0699999999999998E-7</c:v>
                </c:pt>
                <c:pt idx="115428" formatCode="0.00E+00">
                  <c:v>3.9000000000000002E-7</c:v>
                </c:pt>
                <c:pt idx="115429" formatCode="0.00E+00">
                  <c:v>3.3599999999999999E-7</c:v>
                </c:pt>
                <c:pt idx="115430" formatCode="0.00E+00">
                  <c:v>3.0499999999999999E-7</c:v>
                </c:pt>
                <c:pt idx="115431" formatCode="0.00E+00">
                  <c:v>4.1199999999999998E-7</c:v>
                </c:pt>
                <c:pt idx="115432" formatCode="0.00E+00">
                  <c:v>2.8599999999999999E-7</c:v>
                </c:pt>
                <c:pt idx="115433" formatCode="0.00E+00">
                  <c:v>2.8599999999999999E-7</c:v>
                </c:pt>
                <c:pt idx="115434" formatCode="0.00E+00">
                  <c:v>2.96E-7</c:v>
                </c:pt>
                <c:pt idx="115435" formatCode="0.00E+00">
                  <c:v>1.8799999999999999E-7</c:v>
                </c:pt>
                <c:pt idx="115436" formatCode="0.00E+00">
                  <c:v>2.91E-7</c:v>
                </c:pt>
                <c:pt idx="115437" formatCode="0.00E+00">
                  <c:v>1.7800000000000001E-7</c:v>
                </c:pt>
                <c:pt idx="115438" formatCode="0.00E+00">
                  <c:v>4.2899999999999999E-7</c:v>
                </c:pt>
                <c:pt idx="115439" formatCode="0.00E+00">
                  <c:v>4.2300000000000002E-7</c:v>
                </c:pt>
                <c:pt idx="115440" formatCode="0.00E+00">
                  <c:v>2.23E-7</c:v>
                </c:pt>
                <c:pt idx="115441" formatCode="0.00E+00">
                  <c:v>4.3500000000000002E-7</c:v>
                </c:pt>
                <c:pt idx="115442" formatCode="0.00E+00">
                  <c:v>3.4299999999999999E-7</c:v>
                </c:pt>
                <c:pt idx="115443" formatCode="0.00E+00">
                  <c:v>3.89E-7</c:v>
                </c:pt>
                <c:pt idx="115444" formatCode="0.00E+00">
                  <c:v>3.9499999999999998E-7</c:v>
                </c:pt>
                <c:pt idx="115445" formatCode="0.00E+00">
                  <c:v>2.4499999999999998E-7</c:v>
                </c:pt>
                <c:pt idx="115446" formatCode="0.00E+00">
                  <c:v>4.1300000000000001E-7</c:v>
                </c:pt>
                <c:pt idx="115447" formatCode="0.00E+00">
                  <c:v>3.58E-7</c:v>
                </c:pt>
                <c:pt idx="115448" formatCode="0.00E+00">
                  <c:v>2.8700000000000002E-7</c:v>
                </c:pt>
                <c:pt idx="115449" formatCode="0.00E+00">
                  <c:v>3.1300000000000001E-7</c:v>
                </c:pt>
                <c:pt idx="115450" formatCode="0.00E+00">
                  <c:v>2.04E-7</c:v>
                </c:pt>
                <c:pt idx="115451" formatCode="0.00E+00">
                  <c:v>2.53E-7</c:v>
                </c:pt>
                <c:pt idx="115452" formatCode="0.00E+00">
                  <c:v>2.96E-7</c:v>
                </c:pt>
                <c:pt idx="115453" formatCode="0.00E+00">
                  <c:v>3.8599999999999999E-7</c:v>
                </c:pt>
                <c:pt idx="115454" formatCode="0.00E+00">
                  <c:v>2.6899999999999999E-7</c:v>
                </c:pt>
                <c:pt idx="115455" formatCode="0.00E+00">
                  <c:v>3.4799999999999999E-7</c:v>
                </c:pt>
                <c:pt idx="115456" formatCode="0.00E+00">
                  <c:v>4.5600000000000001E-7</c:v>
                </c:pt>
                <c:pt idx="115457" formatCode="0.00E+00">
                  <c:v>2.6600000000000003E-7</c:v>
                </c:pt>
                <c:pt idx="115458" formatCode="0.00E+00">
                  <c:v>3.5999999999999999E-7</c:v>
                </c:pt>
                <c:pt idx="115459" formatCode="0.00E+00">
                  <c:v>5.3600000000000004E-7</c:v>
                </c:pt>
                <c:pt idx="115460" formatCode="0.00E+00">
                  <c:v>4.2599999999999998E-7</c:v>
                </c:pt>
                <c:pt idx="115461" formatCode="0.00E+00">
                  <c:v>1.3199999999999999E-7</c:v>
                </c:pt>
                <c:pt idx="115462" formatCode="0.00E+00">
                  <c:v>2.0200000000000001E-7</c:v>
                </c:pt>
                <c:pt idx="115463" formatCode="0.00E+00">
                  <c:v>3.41E-7</c:v>
                </c:pt>
                <c:pt idx="115464" formatCode="0.00E+00">
                  <c:v>1.9299999999999999E-7</c:v>
                </c:pt>
                <c:pt idx="115465" formatCode="0.00E+00">
                  <c:v>3.3099999999999999E-7</c:v>
                </c:pt>
                <c:pt idx="115466" formatCode="0.00E+00">
                  <c:v>4.32E-7</c:v>
                </c:pt>
                <c:pt idx="115467" formatCode="0.00E+00">
                  <c:v>3.9499999999999998E-7</c:v>
                </c:pt>
                <c:pt idx="115468" formatCode="0.00E+00">
                  <c:v>3.2399999999999999E-7</c:v>
                </c:pt>
                <c:pt idx="115469" formatCode="0.00E+00">
                  <c:v>2.6199999999999999E-7</c:v>
                </c:pt>
                <c:pt idx="115470" formatCode="0.00E+00">
                  <c:v>3.65E-7</c:v>
                </c:pt>
                <c:pt idx="115471" formatCode="0.00E+00">
                  <c:v>3.0199999999999998E-7</c:v>
                </c:pt>
                <c:pt idx="115472" formatCode="0.00E+00">
                  <c:v>3.1199999999999999E-7</c:v>
                </c:pt>
                <c:pt idx="115473" formatCode="0.00E+00">
                  <c:v>4.1800000000000001E-7</c:v>
                </c:pt>
                <c:pt idx="115474" formatCode="0.00E+00">
                  <c:v>2.65E-7</c:v>
                </c:pt>
                <c:pt idx="115475" formatCode="0.00E+00">
                  <c:v>4.2599999999999998E-7</c:v>
                </c:pt>
                <c:pt idx="115476" formatCode="0.00E+00">
                  <c:v>5.4099999999999999E-7</c:v>
                </c:pt>
                <c:pt idx="115477" formatCode="0.00E+00">
                  <c:v>3.89E-7</c:v>
                </c:pt>
                <c:pt idx="115478" formatCode="0.00E+00">
                  <c:v>3.8799999999999998E-7</c:v>
                </c:pt>
                <c:pt idx="115479" formatCode="0.00E+00">
                  <c:v>2.8599999999999999E-7</c:v>
                </c:pt>
                <c:pt idx="115480" formatCode="0.00E+00">
                  <c:v>3.8799999999999998E-7</c:v>
                </c:pt>
                <c:pt idx="115481" formatCode="0.00E+00">
                  <c:v>4.2399999999999999E-7</c:v>
                </c:pt>
                <c:pt idx="115482" formatCode="0.00E+00">
                  <c:v>2.5400000000000002E-7</c:v>
                </c:pt>
                <c:pt idx="115483" formatCode="0.00E+00">
                  <c:v>4.08E-7</c:v>
                </c:pt>
                <c:pt idx="115484" formatCode="0.00E+00">
                  <c:v>3.6600000000000002E-7</c:v>
                </c:pt>
                <c:pt idx="115485" formatCode="0.00E+00">
                  <c:v>3.9499999999999998E-7</c:v>
                </c:pt>
                <c:pt idx="115486" formatCode="0.00E+00">
                  <c:v>4.4900000000000001E-7</c:v>
                </c:pt>
                <c:pt idx="115487" formatCode="0.00E+00">
                  <c:v>2.5699999999999999E-7</c:v>
                </c:pt>
                <c:pt idx="115488" formatCode="0.00E+00">
                  <c:v>3.8799999999999998E-7</c:v>
                </c:pt>
                <c:pt idx="115489" formatCode="0.00E+00">
                  <c:v>4.5999999999999999E-7</c:v>
                </c:pt>
                <c:pt idx="115490" formatCode="0.00E+00">
                  <c:v>2.5899999999999998E-7</c:v>
                </c:pt>
                <c:pt idx="115491" formatCode="0.00E+00">
                  <c:v>2.2000000000000001E-7</c:v>
                </c:pt>
                <c:pt idx="115492" formatCode="0.00E+00">
                  <c:v>4.58E-7</c:v>
                </c:pt>
                <c:pt idx="115493" formatCode="0.00E+00">
                  <c:v>2.6300000000000001E-7</c:v>
                </c:pt>
                <c:pt idx="115494" formatCode="0.00E+00">
                  <c:v>2.5699999999999999E-7</c:v>
                </c:pt>
                <c:pt idx="115495" formatCode="0.00E+00">
                  <c:v>3.58E-7</c:v>
                </c:pt>
                <c:pt idx="115496" formatCode="0.00E+00">
                  <c:v>9.4300000000000004E-8</c:v>
                </c:pt>
                <c:pt idx="115497" formatCode="0.00E+00">
                  <c:v>3.3299999999999998E-7</c:v>
                </c:pt>
                <c:pt idx="115498" formatCode="0.00E+00">
                  <c:v>4.9399999999999995E-7</c:v>
                </c:pt>
                <c:pt idx="115499" formatCode="0.00E+00">
                  <c:v>3.3599999999999999E-7</c:v>
                </c:pt>
                <c:pt idx="115500" formatCode="0.00E+00">
                  <c:v>4.9599999999999999E-7</c:v>
                </c:pt>
                <c:pt idx="115501" formatCode="0.00E+00">
                  <c:v>4.0999999999999999E-7</c:v>
                </c:pt>
                <c:pt idx="115502" formatCode="0.00E+00">
                  <c:v>3.2000000000000001E-7</c:v>
                </c:pt>
                <c:pt idx="115503" formatCode="0.00E+00">
                  <c:v>3.6199999999999999E-7</c:v>
                </c:pt>
                <c:pt idx="115504" formatCode="0.00E+00">
                  <c:v>2.9799999999999999E-7</c:v>
                </c:pt>
                <c:pt idx="115505" formatCode="0.00E+00">
                  <c:v>3.22E-7</c:v>
                </c:pt>
                <c:pt idx="115506" formatCode="0.00E+00">
                  <c:v>1.79E-7</c:v>
                </c:pt>
                <c:pt idx="115507" formatCode="0.00E+00">
                  <c:v>3.1100000000000002E-7</c:v>
                </c:pt>
                <c:pt idx="115508" formatCode="0.00E+00">
                  <c:v>5.0500000000000004E-7</c:v>
                </c:pt>
                <c:pt idx="115509" formatCode="0.00E+00">
                  <c:v>4.75E-7</c:v>
                </c:pt>
                <c:pt idx="115510" formatCode="0.00E+00">
                  <c:v>4.3599999999999999E-7</c:v>
                </c:pt>
                <c:pt idx="115511" formatCode="0.00E+00">
                  <c:v>3.3599999999999999E-7</c:v>
                </c:pt>
                <c:pt idx="115512" formatCode="0.00E+00">
                  <c:v>2.9999999999999999E-7</c:v>
                </c:pt>
                <c:pt idx="115513" formatCode="0.00E+00">
                  <c:v>4.27E-7</c:v>
                </c:pt>
                <c:pt idx="115514" formatCode="0.00E+00">
                  <c:v>4.2399999999999999E-7</c:v>
                </c:pt>
                <c:pt idx="115515" formatCode="0.00E+00">
                  <c:v>2.8999999999999998E-7</c:v>
                </c:pt>
                <c:pt idx="115516" formatCode="0.00E+00">
                  <c:v>2.6300000000000001E-7</c:v>
                </c:pt>
                <c:pt idx="115517" formatCode="0.00E+00">
                  <c:v>3.7899999999999999E-7</c:v>
                </c:pt>
                <c:pt idx="115518" formatCode="0.00E+00">
                  <c:v>3.9900000000000001E-7</c:v>
                </c:pt>
                <c:pt idx="115519" formatCode="0.00E+00">
                  <c:v>3.8000000000000001E-7</c:v>
                </c:pt>
                <c:pt idx="115520" formatCode="0.00E+00">
                  <c:v>2.3999999999999998E-7</c:v>
                </c:pt>
                <c:pt idx="115521" formatCode="0.00E+00">
                  <c:v>2.4299999999999999E-7</c:v>
                </c:pt>
                <c:pt idx="115522" formatCode="0.00E+00">
                  <c:v>4.0699999999999998E-7</c:v>
                </c:pt>
                <c:pt idx="115523" formatCode="0.00E+00">
                  <c:v>3.39E-7</c:v>
                </c:pt>
                <c:pt idx="115524" formatCode="0.00E+00">
                  <c:v>3.2500000000000001E-7</c:v>
                </c:pt>
                <c:pt idx="115525" formatCode="0.00E+00">
                  <c:v>3.0199999999999998E-7</c:v>
                </c:pt>
                <c:pt idx="115526" formatCode="0.00E+00">
                  <c:v>2.48E-7</c:v>
                </c:pt>
                <c:pt idx="115527" formatCode="0.00E+00">
                  <c:v>3.3999999999999997E-7</c:v>
                </c:pt>
                <c:pt idx="115528" formatCode="0.00E+00">
                  <c:v>2.6199999999999999E-7</c:v>
                </c:pt>
                <c:pt idx="115529" formatCode="0.00E+00">
                  <c:v>3.41E-7</c:v>
                </c:pt>
                <c:pt idx="115530" formatCode="0.00E+00">
                  <c:v>3.0600000000000001E-7</c:v>
                </c:pt>
                <c:pt idx="115531" formatCode="0.00E+00">
                  <c:v>3.1600000000000002E-7</c:v>
                </c:pt>
                <c:pt idx="115532" formatCode="0.00E+00">
                  <c:v>4.08E-7</c:v>
                </c:pt>
                <c:pt idx="115533" formatCode="0.00E+00">
                  <c:v>2.1400000000000001E-7</c:v>
                </c:pt>
                <c:pt idx="115534" formatCode="0.00E+00">
                  <c:v>3.65E-7</c:v>
                </c:pt>
                <c:pt idx="115535" formatCode="0.00E+00">
                  <c:v>3.1899999999999998E-7</c:v>
                </c:pt>
                <c:pt idx="115536" formatCode="0.00E+00">
                  <c:v>2.4200000000000002E-7</c:v>
                </c:pt>
                <c:pt idx="115537" formatCode="0.00E+00">
                  <c:v>4.6199999999999998E-7</c:v>
                </c:pt>
                <c:pt idx="115538" formatCode="0.00E+00">
                  <c:v>2.9999999999999999E-7</c:v>
                </c:pt>
                <c:pt idx="115539" formatCode="0.00E+00">
                  <c:v>3.3999999999999997E-7</c:v>
                </c:pt>
                <c:pt idx="115540" formatCode="0.00E+00">
                  <c:v>3.0400000000000002E-7</c:v>
                </c:pt>
                <c:pt idx="115541" formatCode="0.00E+00">
                  <c:v>2.5199999999999998E-7</c:v>
                </c:pt>
                <c:pt idx="115542" formatCode="0.00E+00">
                  <c:v>2.3900000000000001E-7</c:v>
                </c:pt>
                <c:pt idx="115543" formatCode="0.00E+00">
                  <c:v>2.8700000000000002E-7</c:v>
                </c:pt>
                <c:pt idx="115544" formatCode="0.00E+00">
                  <c:v>3.5400000000000002E-7</c:v>
                </c:pt>
                <c:pt idx="115545" formatCode="0.00E+00">
                  <c:v>3.1800000000000002E-7</c:v>
                </c:pt>
                <c:pt idx="115546" formatCode="0.00E+00">
                  <c:v>3.8299999999999998E-7</c:v>
                </c:pt>
                <c:pt idx="115547" formatCode="0.00E+00">
                  <c:v>2.7700000000000001E-7</c:v>
                </c:pt>
                <c:pt idx="115548" formatCode="0.00E+00">
                  <c:v>2.7599999999999998E-7</c:v>
                </c:pt>
                <c:pt idx="115549" formatCode="0.00E+00">
                  <c:v>2.67E-7</c:v>
                </c:pt>
                <c:pt idx="115550" formatCode="0.00E+00">
                  <c:v>3.1E-7</c:v>
                </c:pt>
                <c:pt idx="115551" formatCode="0.00E+00">
                  <c:v>2.6199999999999999E-7</c:v>
                </c:pt>
                <c:pt idx="115552" formatCode="0.00E+00">
                  <c:v>2.2600000000000001E-7</c:v>
                </c:pt>
                <c:pt idx="115553" formatCode="0.00E+00">
                  <c:v>4.1699999999999999E-7</c:v>
                </c:pt>
                <c:pt idx="115554" formatCode="0.00E+00">
                  <c:v>3.9499999999999998E-7</c:v>
                </c:pt>
                <c:pt idx="115555" formatCode="0.00E+00">
                  <c:v>4.1800000000000001E-7</c:v>
                </c:pt>
                <c:pt idx="115556" formatCode="0.00E+00">
                  <c:v>3.5999999999999999E-7</c:v>
                </c:pt>
                <c:pt idx="115557" formatCode="0.00E+00">
                  <c:v>2.79E-7</c:v>
                </c:pt>
                <c:pt idx="115558" formatCode="0.00E+00">
                  <c:v>3.1199999999999999E-7</c:v>
                </c:pt>
                <c:pt idx="115559" formatCode="0.00E+00">
                  <c:v>2.3999999999999998E-7</c:v>
                </c:pt>
                <c:pt idx="115560" formatCode="0.00E+00">
                  <c:v>3.5999999999999999E-7</c:v>
                </c:pt>
                <c:pt idx="115561" formatCode="0.00E+00">
                  <c:v>2.79E-7</c:v>
                </c:pt>
                <c:pt idx="115562" formatCode="0.00E+00">
                  <c:v>2.9999999999999999E-7</c:v>
                </c:pt>
                <c:pt idx="115563" formatCode="0.00E+00">
                  <c:v>3.4200000000000002E-7</c:v>
                </c:pt>
                <c:pt idx="115564" formatCode="0.00E+00">
                  <c:v>1.86E-7</c:v>
                </c:pt>
                <c:pt idx="115565" formatCode="0.00E+00">
                  <c:v>1.8199999999999999E-7</c:v>
                </c:pt>
                <c:pt idx="115566" formatCode="0.00E+00">
                  <c:v>2.65E-7</c:v>
                </c:pt>
                <c:pt idx="115567" formatCode="0.00E+00">
                  <c:v>3.3500000000000002E-7</c:v>
                </c:pt>
                <c:pt idx="115568" formatCode="0.00E+00">
                  <c:v>4.4000000000000002E-7</c:v>
                </c:pt>
                <c:pt idx="115569" formatCode="0.00E+00">
                  <c:v>3.8599999999999999E-7</c:v>
                </c:pt>
                <c:pt idx="115570" formatCode="0.00E+00">
                  <c:v>3.4499999999999998E-7</c:v>
                </c:pt>
                <c:pt idx="115571" formatCode="0.00E+00">
                  <c:v>5.3799999999999997E-7</c:v>
                </c:pt>
                <c:pt idx="115572" formatCode="0.00E+00">
                  <c:v>2.79E-7</c:v>
                </c:pt>
                <c:pt idx="115573" formatCode="0.00E+00">
                  <c:v>2.8900000000000001E-7</c:v>
                </c:pt>
                <c:pt idx="115574" formatCode="0.00E+00">
                  <c:v>3.7800000000000002E-7</c:v>
                </c:pt>
                <c:pt idx="115575" formatCode="0.00E+00">
                  <c:v>4.0699999999999998E-7</c:v>
                </c:pt>
                <c:pt idx="115576" formatCode="0.00E+00">
                  <c:v>4.8299999999999997E-7</c:v>
                </c:pt>
                <c:pt idx="115577" formatCode="0.00E+00">
                  <c:v>4.1600000000000002E-7</c:v>
                </c:pt>
                <c:pt idx="115578" formatCode="0.00E+00">
                  <c:v>3.4799999999999999E-7</c:v>
                </c:pt>
                <c:pt idx="115579" formatCode="0.00E+00">
                  <c:v>2.1899999999999999E-7</c:v>
                </c:pt>
                <c:pt idx="115580" formatCode="0.00E+00">
                  <c:v>3.0499999999999999E-7</c:v>
                </c:pt>
                <c:pt idx="115581" formatCode="0.00E+00">
                  <c:v>2.79E-7</c:v>
                </c:pt>
                <c:pt idx="115582" formatCode="0.00E+00">
                  <c:v>2.1500000000000001E-7</c:v>
                </c:pt>
                <c:pt idx="115583" formatCode="0.00E+00">
                  <c:v>2.7399999999999999E-7</c:v>
                </c:pt>
                <c:pt idx="115584" formatCode="0.00E+00">
                  <c:v>2.6899999999999999E-7</c:v>
                </c:pt>
                <c:pt idx="115585" formatCode="0.00E+00">
                  <c:v>3.4400000000000001E-7</c:v>
                </c:pt>
                <c:pt idx="115586" formatCode="0.00E+00">
                  <c:v>1.5599999999999999E-7</c:v>
                </c:pt>
                <c:pt idx="115587" formatCode="0.00E+00">
                  <c:v>1.73E-7</c:v>
                </c:pt>
                <c:pt idx="115588" formatCode="0.00E+00">
                  <c:v>3.8700000000000001E-7</c:v>
                </c:pt>
                <c:pt idx="115589" formatCode="0.00E+00">
                  <c:v>2.05E-7</c:v>
                </c:pt>
                <c:pt idx="115590" formatCode="0.00E+00">
                  <c:v>2.5800000000000001E-7</c:v>
                </c:pt>
                <c:pt idx="115591" formatCode="0.00E+00">
                  <c:v>2.67E-7</c:v>
                </c:pt>
                <c:pt idx="115592" formatCode="0.00E+00">
                  <c:v>3.2800000000000003E-7</c:v>
                </c:pt>
                <c:pt idx="115593" formatCode="0.00E+00">
                  <c:v>2.6899999999999999E-7</c:v>
                </c:pt>
                <c:pt idx="115594" formatCode="0.00E+00">
                  <c:v>3.27E-7</c:v>
                </c:pt>
                <c:pt idx="115595" formatCode="0.00E+00">
                  <c:v>5.1699999999999998E-7</c:v>
                </c:pt>
                <c:pt idx="115596" formatCode="0.00E+00">
                  <c:v>2.3699999999999999E-7</c:v>
                </c:pt>
                <c:pt idx="115597" formatCode="0.00E+00">
                  <c:v>2.5800000000000001E-7</c:v>
                </c:pt>
                <c:pt idx="115598" formatCode="0.00E+00">
                  <c:v>2.8000000000000002E-7</c:v>
                </c:pt>
                <c:pt idx="115599" formatCode="0.00E+00">
                  <c:v>3.1800000000000002E-7</c:v>
                </c:pt>
                <c:pt idx="115600" formatCode="0.00E+00">
                  <c:v>3.1300000000000001E-7</c:v>
                </c:pt>
                <c:pt idx="115601" formatCode="0.00E+00">
                  <c:v>2.5699999999999999E-7</c:v>
                </c:pt>
                <c:pt idx="115602" formatCode="0.00E+00">
                  <c:v>3.6800000000000001E-7</c:v>
                </c:pt>
                <c:pt idx="115603" formatCode="0.00E+00">
                  <c:v>3.22E-7</c:v>
                </c:pt>
                <c:pt idx="115604" formatCode="0.00E+00">
                  <c:v>3.3299999999999998E-7</c:v>
                </c:pt>
                <c:pt idx="115605" formatCode="0.00E+00">
                  <c:v>2.3999999999999998E-7</c:v>
                </c:pt>
                <c:pt idx="115606" formatCode="0.00E+00">
                  <c:v>2.7000000000000001E-7</c:v>
                </c:pt>
                <c:pt idx="115607" formatCode="0.00E+00">
                  <c:v>5.0100000000000005E-7</c:v>
                </c:pt>
                <c:pt idx="115608" formatCode="0.00E+00">
                  <c:v>4.51E-7</c:v>
                </c:pt>
                <c:pt idx="115609" formatCode="0.00E+00">
                  <c:v>3.4299999999999999E-7</c:v>
                </c:pt>
                <c:pt idx="115610" formatCode="0.00E+00">
                  <c:v>3.6199999999999999E-7</c:v>
                </c:pt>
                <c:pt idx="115611" formatCode="0.00E+00">
                  <c:v>3.6600000000000002E-7</c:v>
                </c:pt>
                <c:pt idx="115612" formatCode="0.00E+00">
                  <c:v>2.9400000000000001E-7</c:v>
                </c:pt>
                <c:pt idx="115613" formatCode="0.00E+00">
                  <c:v>3.5600000000000001E-7</c:v>
                </c:pt>
                <c:pt idx="115614" formatCode="0.00E+00">
                  <c:v>3.27E-7</c:v>
                </c:pt>
                <c:pt idx="115615" formatCode="0.00E+00">
                  <c:v>2.1299999999999999E-7</c:v>
                </c:pt>
                <c:pt idx="115616" formatCode="0.00E+00">
                  <c:v>3.6100000000000002E-7</c:v>
                </c:pt>
                <c:pt idx="115617" formatCode="0.00E+00">
                  <c:v>3.58E-7</c:v>
                </c:pt>
                <c:pt idx="115618" formatCode="0.00E+00">
                  <c:v>3.1800000000000002E-7</c:v>
                </c:pt>
                <c:pt idx="115619" formatCode="0.00E+00">
                  <c:v>2.41E-7</c:v>
                </c:pt>
                <c:pt idx="115620" formatCode="0.00E+00">
                  <c:v>2.9999999999999999E-7</c:v>
                </c:pt>
                <c:pt idx="115621" formatCode="0.00E+00">
                  <c:v>3.4400000000000001E-7</c:v>
                </c:pt>
                <c:pt idx="115622" formatCode="0.00E+00">
                  <c:v>3.1E-7</c:v>
                </c:pt>
                <c:pt idx="115623" formatCode="0.00E+00">
                  <c:v>4.6199999999999998E-7</c:v>
                </c:pt>
                <c:pt idx="115624" formatCode="0.00E+00">
                  <c:v>3.4400000000000001E-7</c:v>
                </c:pt>
                <c:pt idx="115625" formatCode="0.00E+00">
                  <c:v>3.3200000000000001E-7</c:v>
                </c:pt>
                <c:pt idx="115626" formatCode="0.00E+00">
                  <c:v>3.1300000000000001E-7</c:v>
                </c:pt>
                <c:pt idx="115627" formatCode="0.00E+00">
                  <c:v>3.3200000000000001E-7</c:v>
                </c:pt>
                <c:pt idx="115628" formatCode="0.00E+00">
                  <c:v>2.8599999999999999E-7</c:v>
                </c:pt>
                <c:pt idx="115629" formatCode="0.00E+00">
                  <c:v>2.2000000000000001E-7</c:v>
                </c:pt>
                <c:pt idx="115630" formatCode="0.00E+00">
                  <c:v>4.5900000000000002E-7</c:v>
                </c:pt>
                <c:pt idx="115631" formatCode="0.00E+00">
                  <c:v>2.9999999999999999E-7</c:v>
                </c:pt>
                <c:pt idx="115632" formatCode="0.00E+00">
                  <c:v>2.05E-7</c:v>
                </c:pt>
                <c:pt idx="115633" formatCode="0.00E+00">
                  <c:v>3.7300000000000002E-7</c:v>
                </c:pt>
                <c:pt idx="115634" formatCode="0.00E+00">
                  <c:v>3.7099999999999997E-7</c:v>
                </c:pt>
                <c:pt idx="115635" formatCode="0.00E+00">
                  <c:v>3.9999999999999998E-7</c:v>
                </c:pt>
                <c:pt idx="115636" formatCode="0.00E+00">
                  <c:v>3.1399999999999998E-7</c:v>
                </c:pt>
                <c:pt idx="115637" formatCode="0.00E+00">
                  <c:v>1.8099999999999999E-7</c:v>
                </c:pt>
                <c:pt idx="115638" formatCode="0.00E+00">
                  <c:v>2.11E-7</c:v>
                </c:pt>
                <c:pt idx="115639" formatCode="0.00E+00">
                  <c:v>4.4999999999999998E-7</c:v>
                </c:pt>
                <c:pt idx="115640" formatCode="0.00E+00">
                  <c:v>4.6899999999999998E-7</c:v>
                </c:pt>
                <c:pt idx="115641" formatCode="0.00E+00">
                  <c:v>2.8099999999999999E-7</c:v>
                </c:pt>
                <c:pt idx="115642" formatCode="0.00E+00">
                  <c:v>3.7800000000000002E-7</c:v>
                </c:pt>
                <c:pt idx="115643" formatCode="0.00E+00">
                  <c:v>2.3900000000000001E-7</c:v>
                </c:pt>
                <c:pt idx="115644" formatCode="0.00E+00">
                  <c:v>2.9999999999999999E-7</c:v>
                </c:pt>
                <c:pt idx="115645" formatCode="0.00E+00">
                  <c:v>4.5499999999999998E-7</c:v>
                </c:pt>
                <c:pt idx="115646" formatCode="0.00E+00">
                  <c:v>3.8599999999999999E-7</c:v>
                </c:pt>
                <c:pt idx="115647" formatCode="0.00E+00">
                  <c:v>3.1100000000000002E-7</c:v>
                </c:pt>
                <c:pt idx="115648" formatCode="0.00E+00">
                  <c:v>2.3300000000000001E-7</c:v>
                </c:pt>
                <c:pt idx="115649" formatCode="0.00E+00">
                  <c:v>1.5599999999999999E-7</c:v>
                </c:pt>
                <c:pt idx="115650" formatCode="0.00E+00">
                  <c:v>2.8999999999999998E-7</c:v>
                </c:pt>
                <c:pt idx="115651" formatCode="0.00E+00">
                  <c:v>3.5199999999999998E-7</c:v>
                </c:pt>
                <c:pt idx="115652" formatCode="0.00E+00">
                  <c:v>3.1800000000000002E-7</c:v>
                </c:pt>
                <c:pt idx="115653" formatCode="0.00E+00">
                  <c:v>3.8299999999999998E-7</c:v>
                </c:pt>
                <c:pt idx="115654" formatCode="0.00E+00">
                  <c:v>2.8799999999999998E-7</c:v>
                </c:pt>
                <c:pt idx="115655" formatCode="0.00E+00">
                  <c:v>3.8099999999999998E-7</c:v>
                </c:pt>
                <c:pt idx="115656" formatCode="0.00E+00">
                  <c:v>2.53E-7</c:v>
                </c:pt>
                <c:pt idx="115657" formatCode="0.00E+00">
                  <c:v>1.37E-7</c:v>
                </c:pt>
                <c:pt idx="115658" formatCode="0.00E+00">
                  <c:v>2.7599999999999998E-7</c:v>
                </c:pt>
                <c:pt idx="115659" formatCode="0.00E+00">
                  <c:v>3.0600000000000001E-7</c:v>
                </c:pt>
                <c:pt idx="115660" formatCode="0.00E+00">
                  <c:v>3.1199999999999999E-7</c:v>
                </c:pt>
                <c:pt idx="115661" formatCode="0.00E+00">
                  <c:v>1.02E-7</c:v>
                </c:pt>
                <c:pt idx="115662" formatCode="0.00E+00">
                  <c:v>2.3799999999999999E-7</c:v>
                </c:pt>
                <c:pt idx="115663" formatCode="0.00E+00">
                  <c:v>2.9900000000000002E-7</c:v>
                </c:pt>
                <c:pt idx="115664" formatCode="0.00E+00">
                  <c:v>3.0199999999999998E-7</c:v>
                </c:pt>
                <c:pt idx="115665" formatCode="0.00E+00">
                  <c:v>3.6100000000000002E-7</c:v>
                </c:pt>
                <c:pt idx="115666" formatCode="0.00E+00">
                  <c:v>2.6399999999999998E-7</c:v>
                </c:pt>
                <c:pt idx="115667" formatCode="0.00E+00">
                  <c:v>3.3799999999999998E-7</c:v>
                </c:pt>
                <c:pt idx="115668" formatCode="0.00E+00">
                  <c:v>3.0400000000000002E-7</c:v>
                </c:pt>
                <c:pt idx="115669" formatCode="0.00E+00">
                  <c:v>3.0600000000000001E-7</c:v>
                </c:pt>
                <c:pt idx="115670" formatCode="0.00E+00">
                  <c:v>3.7E-7</c:v>
                </c:pt>
                <c:pt idx="115671" formatCode="0.00E+00">
                  <c:v>3.0899999999999997E-7</c:v>
                </c:pt>
                <c:pt idx="115672" formatCode="0.00E+00">
                  <c:v>3.7399999999999999E-7</c:v>
                </c:pt>
                <c:pt idx="115673" formatCode="0.00E+00">
                  <c:v>3.65E-7</c:v>
                </c:pt>
                <c:pt idx="115674" formatCode="0.00E+00">
                  <c:v>3.7300000000000002E-7</c:v>
                </c:pt>
                <c:pt idx="115675" formatCode="0.00E+00">
                  <c:v>5.1099999999999996E-7</c:v>
                </c:pt>
                <c:pt idx="115676" formatCode="0.00E+00">
                  <c:v>3.6100000000000002E-7</c:v>
                </c:pt>
                <c:pt idx="115677" formatCode="0.00E+00">
                  <c:v>3.03E-7</c:v>
                </c:pt>
                <c:pt idx="115678" formatCode="0.00E+00">
                  <c:v>3.0600000000000001E-7</c:v>
                </c:pt>
                <c:pt idx="115679" formatCode="0.00E+00">
                  <c:v>3.5600000000000001E-7</c:v>
                </c:pt>
                <c:pt idx="115680" formatCode="0.00E+00">
                  <c:v>2.1799999999999999E-7</c:v>
                </c:pt>
                <c:pt idx="115681" formatCode="0.00E+00">
                  <c:v>2.2100000000000001E-7</c:v>
                </c:pt>
                <c:pt idx="115682" formatCode="0.00E+00">
                  <c:v>4.3500000000000002E-7</c:v>
                </c:pt>
                <c:pt idx="115683" formatCode="0.00E+00">
                  <c:v>2.96E-7</c:v>
                </c:pt>
                <c:pt idx="115684" formatCode="0.00E+00">
                  <c:v>3.2300000000000002E-7</c:v>
                </c:pt>
                <c:pt idx="115685" formatCode="0.00E+00">
                  <c:v>2.4600000000000001E-7</c:v>
                </c:pt>
                <c:pt idx="115686" formatCode="0.00E+00">
                  <c:v>2.4200000000000002E-7</c:v>
                </c:pt>
                <c:pt idx="115687" formatCode="0.00E+00">
                  <c:v>3.89E-7</c:v>
                </c:pt>
                <c:pt idx="115688" formatCode="0.00E+00">
                  <c:v>2.41E-7</c:v>
                </c:pt>
                <c:pt idx="115689" formatCode="0.00E+00">
                  <c:v>3.8799999999999998E-7</c:v>
                </c:pt>
                <c:pt idx="115690" formatCode="0.00E+00">
                  <c:v>2.8999999999999998E-7</c:v>
                </c:pt>
                <c:pt idx="115691" formatCode="0.00E+00">
                  <c:v>2.6399999999999998E-7</c:v>
                </c:pt>
                <c:pt idx="115692" formatCode="0.00E+00">
                  <c:v>3.7300000000000002E-7</c:v>
                </c:pt>
                <c:pt idx="115693" formatCode="0.00E+00">
                  <c:v>3.3099999999999999E-7</c:v>
                </c:pt>
                <c:pt idx="115694" formatCode="0.00E+00">
                  <c:v>3.7599999999999998E-7</c:v>
                </c:pt>
                <c:pt idx="115695" formatCode="0.00E+00">
                  <c:v>2.3300000000000001E-7</c:v>
                </c:pt>
                <c:pt idx="115696" formatCode="0.00E+00">
                  <c:v>3.6699999999999999E-7</c:v>
                </c:pt>
                <c:pt idx="115697" formatCode="0.00E+00">
                  <c:v>3.9200000000000002E-7</c:v>
                </c:pt>
                <c:pt idx="115698" formatCode="0.00E+00">
                  <c:v>1.7700000000000001E-7</c:v>
                </c:pt>
                <c:pt idx="115699" formatCode="0.00E+00">
                  <c:v>2.04E-7</c:v>
                </c:pt>
                <c:pt idx="115700" formatCode="0.00E+00">
                  <c:v>2.23E-7</c:v>
                </c:pt>
                <c:pt idx="115701" formatCode="0.00E+00">
                  <c:v>2.4699999999999998E-7</c:v>
                </c:pt>
                <c:pt idx="115702" formatCode="0.00E+00">
                  <c:v>4.2199999999999999E-7</c:v>
                </c:pt>
                <c:pt idx="115703" formatCode="0.00E+00">
                  <c:v>3.6699999999999999E-7</c:v>
                </c:pt>
                <c:pt idx="115704" formatCode="0.00E+00">
                  <c:v>2.48E-7</c:v>
                </c:pt>
                <c:pt idx="115705" formatCode="0.00E+00">
                  <c:v>3.46E-7</c:v>
                </c:pt>
                <c:pt idx="115706" formatCode="0.00E+00">
                  <c:v>2.8999999999999998E-7</c:v>
                </c:pt>
                <c:pt idx="115707" formatCode="0.00E+00">
                  <c:v>1.5699999999999999E-7</c:v>
                </c:pt>
                <c:pt idx="115708" formatCode="0.00E+00">
                  <c:v>2.84E-7</c:v>
                </c:pt>
                <c:pt idx="115709" formatCode="0.00E+00">
                  <c:v>3.5999999999999999E-7</c:v>
                </c:pt>
                <c:pt idx="115710" formatCode="0.00E+00">
                  <c:v>2.36E-7</c:v>
                </c:pt>
                <c:pt idx="115711" formatCode="0.00E+00">
                  <c:v>2.2700000000000001E-7</c:v>
                </c:pt>
                <c:pt idx="115712" formatCode="0.00E+00">
                  <c:v>2.8599999999999999E-7</c:v>
                </c:pt>
                <c:pt idx="115713" formatCode="0.00E+00">
                  <c:v>2.4699999999999998E-7</c:v>
                </c:pt>
                <c:pt idx="115714" formatCode="0.00E+00">
                  <c:v>3.2399999999999999E-7</c:v>
                </c:pt>
                <c:pt idx="115715" formatCode="0.00E+00">
                  <c:v>3.2899999999999999E-7</c:v>
                </c:pt>
                <c:pt idx="115716" formatCode="0.00E+00">
                  <c:v>2.5899999999999998E-7</c:v>
                </c:pt>
                <c:pt idx="115717" formatCode="0.00E+00">
                  <c:v>2.8900000000000001E-7</c:v>
                </c:pt>
                <c:pt idx="115718" formatCode="0.00E+00">
                  <c:v>2.9999999999999999E-7</c:v>
                </c:pt>
                <c:pt idx="115719" formatCode="0.00E+00">
                  <c:v>5.0999999999999999E-7</c:v>
                </c:pt>
                <c:pt idx="115720" formatCode="0.00E+00">
                  <c:v>3.1399999999999998E-7</c:v>
                </c:pt>
                <c:pt idx="115721" formatCode="0.00E+00">
                  <c:v>1.42E-7</c:v>
                </c:pt>
                <c:pt idx="115722" formatCode="0.00E+00">
                  <c:v>3.5999999999999999E-7</c:v>
                </c:pt>
                <c:pt idx="115723" formatCode="0.00E+00">
                  <c:v>1.8300000000000001E-7</c:v>
                </c:pt>
                <c:pt idx="115724" formatCode="0.00E+00">
                  <c:v>3.4799999999999999E-7</c:v>
                </c:pt>
                <c:pt idx="115725" formatCode="0.00E+00">
                  <c:v>4.9800000000000004E-7</c:v>
                </c:pt>
                <c:pt idx="115726" formatCode="0.00E+00">
                  <c:v>3.72E-7</c:v>
                </c:pt>
                <c:pt idx="115727" formatCode="0.00E+00">
                  <c:v>2.9799999999999999E-7</c:v>
                </c:pt>
                <c:pt idx="115728" formatCode="0.00E+00">
                  <c:v>2.84E-7</c:v>
                </c:pt>
                <c:pt idx="115729" formatCode="0.00E+00">
                  <c:v>4.2E-7</c:v>
                </c:pt>
                <c:pt idx="115730" formatCode="0.00E+00">
                  <c:v>3.3000000000000002E-7</c:v>
                </c:pt>
                <c:pt idx="115731" formatCode="0.00E+00">
                  <c:v>3.2800000000000003E-7</c:v>
                </c:pt>
                <c:pt idx="115732" formatCode="0.00E+00">
                  <c:v>3.3200000000000001E-7</c:v>
                </c:pt>
                <c:pt idx="115733" formatCode="0.00E+00">
                  <c:v>2.8500000000000002E-7</c:v>
                </c:pt>
                <c:pt idx="115734" formatCode="0.00E+00">
                  <c:v>4.5600000000000001E-7</c:v>
                </c:pt>
                <c:pt idx="115735" formatCode="0.00E+00">
                  <c:v>4.1100000000000001E-7</c:v>
                </c:pt>
                <c:pt idx="115736" formatCode="0.00E+00">
                  <c:v>3.0199999999999998E-7</c:v>
                </c:pt>
                <c:pt idx="115737" formatCode="0.00E+00">
                  <c:v>2.8500000000000002E-7</c:v>
                </c:pt>
                <c:pt idx="115738" formatCode="0.00E+00">
                  <c:v>3.58E-7</c:v>
                </c:pt>
                <c:pt idx="115739" formatCode="0.00E+00">
                  <c:v>3.8500000000000002E-7</c:v>
                </c:pt>
                <c:pt idx="115740" formatCode="0.00E+00">
                  <c:v>3.6800000000000001E-7</c:v>
                </c:pt>
                <c:pt idx="115741" formatCode="0.00E+00">
                  <c:v>2.9900000000000002E-7</c:v>
                </c:pt>
                <c:pt idx="115742" formatCode="0.00E+00">
                  <c:v>1.9999999999999999E-7</c:v>
                </c:pt>
                <c:pt idx="115743" formatCode="0.00E+00">
                  <c:v>3.0699999999999998E-7</c:v>
                </c:pt>
                <c:pt idx="115744" formatCode="0.00E+00">
                  <c:v>3.5100000000000001E-7</c:v>
                </c:pt>
                <c:pt idx="115745" formatCode="0.00E+00">
                  <c:v>2.9900000000000002E-7</c:v>
                </c:pt>
                <c:pt idx="115746" formatCode="0.00E+00">
                  <c:v>2.5100000000000001E-7</c:v>
                </c:pt>
                <c:pt idx="115747" formatCode="0.00E+00">
                  <c:v>1.09E-7</c:v>
                </c:pt>
                <c:pt idx="115748" formatCode="0.00E+00">
                  <c:v>1.7800000000000001E-7</c:v>
                </c:pt>
                <c:pt idx="115749" formatCode="0.00E+00">
                  <c:v>1.12E-7</c:v>
                </c:pt>
                <c:pt idx="115750" formatCode="0.00E+00">
                  <c:v>1.4499999999999999E-7</c:v>
                </c:pt>
                <c:pt idx="115751" formatCode="0.00E+00">
                  <c:v>3.03E-7</c:v>
                </c:pt>
                <c:pt idx="115752" formatCode="0.00E+00">
                  <c:v>2.3099999999999999E-7</c:v>
                </c:pt>
                <c:pt idx="115753" formatCode="0.00E+00">
                  <c:v>2.7500000000000001E-7</c:v>
                </c:pt>
                <c:pt idx="115754" formatCode="0.00E+00">
                  <c:v>3.1199999999999999E-7</c:v>
                </c:pt>
                <c:pt idx="115755" formatCode="0.00E+00">
                  <c:v>2.2499999999999999E-7</c:v>
                </c:pt>
                <c:pt idx="115756" formatCode="0.00E+00">
                  <c:v>2.65E-7</c:v>
                </c:pt>
                <c:pt idx="115757" formatCode="0.00E+00">
                  <c:v>4.1699999999999999E-7</c:v>
                </c:pt>
                <c:pt idx="115758" formatCode="0.00E+00">
                  <c:v>4.1100000000000001E-7</c:v>
                </c:pt>
                <c:pt idx="115759" formatCode="0.00E+00">
                  <c:v>3.9299999999999999E-7</c:v>
                </c:pt>
                <c:pt idx="115760" formatCode="0.00E+00">
                  <c:v>3.2099999999999998E-7</c:v>
                </c:pt>
                <c:pt idx="115761" formatCode="0.00E+00">
                  <c:v>2.48E-7</c:v>
                </c:pt>
                <c:pt idx="115762" formatCode="0.00E+00">
                  <c:v>3.0800000000000001E-7</c:v>
                </c:pt>
                <c:pt idx="115763" formatCode="0.00E+00">
                  <c:v>2.6399999999999998E-7</c:v>
                </c:pt>
                <c:pt idx="115764" formatCode="0.00E+00">
                  <c:v>3.1E-7</c:v>
                </c:pt>
                <c:pt idx="115765" formatCode="0.00E+00">
                  <c:v>3.2899999999999999E-7</c:v>
                </c:pt>
                <c:pt idx="115766" formatCode="0.00E+00">
                  <c:v>1.29E-7</c:v>
                </c:pt>
                <c:pt idx="115767" formatCode="0.00E+00">
                  <c:v>1.74E-7</c:v>
                </c:pt>
                <c:pt idx="115768" formatCode="0.00E+00">
                  <c:v>3.2899999999999999E-7</c:v>
                </c:pt>
                <c:pt idx="115769" formatCode="0.00E+00">
                  <c:v>2.03E-7</c:v>
                </c:pt>
                <c:pt idx="115770" formatCode="0.00E+00">
                  <c:v>2.3300000000000001E-7</c:v>
                </c:pt>
                <c:pt idx="115771" formatCode="0.00E+00">
                  <c:v>2.53E-7</c:v>
                </c:pt>
                <c:pt idx="115772" formatCode="0.00E+00">
                  <c:v>1.5900000000000001E-7</c:v>
                </c:pt>
                <c:pt idx="115773" formatCode="0.00E+00">
                  <c:v>2.72E-7</c:v>
                </c:pt>
                <c:pt idx="115774" formatCode="0.00E+00">
                  <c:v>3.5900000000000003E-7</c:v>
                </c:pt>
                <c:pt idx="115775" formatCode="0.00E+00">
                  <c:v>2.7700000000000001E-7</c:v>
                </c:pt>
                <c:pt idx="115776" formatCode="0.00E+00">
                  <c:v>2.4699999999999998E-7</c:v>
                </c:pt>
                <c:pt idx="115777" formatCode="0.00E+00">
                  <c:v>3.1600000000000002E-7</c:v>
                </c:pt>
                <c:pt idx="115778" formatCode="0.00E+00">
                  <c:v>2.2100000000000001E-7</c:v>
                </c:pt>
                <c:pt idx="115779" formatCode="0.00E+00">
                  <c:v>1.9299999999999999E-7</c:v>
                </c:pt>
                <c:pt idx="115780" formatCode="0.00E+00">
                  <c:v>2.3099999999999999E-7</c:v>
                </c:pt>
                <c:pt idx="115781" formatCode="0.00E+00">
                  <c:v>1.86E-7</c:v>
                </c:pt>
                <c:pt idx="115782" formatCode="0.00E+00">
                  <c:v>2.3900000000000001E-7</c:v>
                </c:pt>
                <c:pt idx="115783" formatCode="0.00E+00">
                  <c:v>3.58E-7</c:v>
                </c:pt>
                <c:pt idx="115784" formatCode="0.00E+00">
                  <c:v>2.8900000000000001E-7</c:v>
                </c:pt>
                <c:pt idx="115785" formatCode="0.00E+00">
                  <c:v>3.0800000000000001E-7</c:v>
                </c:pt>
                <c:pt idx="115786" formatCode="0.00E+00">
                  <c:v>3.5999999999999999E-7</c:v>
                </c:pt>
                <c:pt idx="115787" formatCode="0.00E+00">
                  <c:v>1.2499999999999999E-7</c:v>
                </c:pt>
                <c:pt idx="115788" formatCode="0.00E+00">
                  <c:v>3.1E-8</c:v>
                </c:pt>
                <c:pt idx="115789" formatCode="0.00E+00">
                  <c:v>2.6800000000000002E-7</c:v>
                </c:pt>
                <c:pt idx="115790" formatCode="0.00E+00">
                  <c:v>4.7E-7</c:v>
                </c:pt>
                <c:pt idx="115791" formatCode="0.00E+00">
                  <c:v>2.5800000000000001E-7</c:v>
                </c:pt>
                <c:pt idx="115792" formatCode="0.00E+00">
                  <c:v>3.1600000000000002E-7</c:v>
                </c:pt>
                <c:pt idx="115793" formatCode="0.00E+00">
                  <c:v>3.9499999999999998E-7</c:v>
                </c:pt>
                <c:pt idx="115794" formatCode="0.00E+00">
                  <c:v>3.1300000000000001E-7</c:v>
                </c:pt>
                <c:pt idx="115795" formatCode="0.00E+00">
                  <c:v>3.5499999999999999E-7</c:v>
                </c:pt>
                <c:pt idx="115796" formatCode="0.00E+00">
                  <c:v>2.6399999999999998E-7</c:v>
                </c:pt>
                <c:pt idx="115797" formatCode="0.00E+00">
                  <c:v>1.9000000000000001E-7</c:v>
                </c:pt>
                <c:pt idx="115798" formatCode="0.00E+00">
                  <c:v>2.7500000000000001E-7</c:v>
                </c:pt>
                <c:pt idx="115799" formatCode="0.00E+00">
                  <c:v>4.7399999999999998E-7</c:v>
                </c:pt>
                <c:pt idx="115800" formatCode="0.00E+00">
                  <c:v>2.4900000000000002E-7</c:v>
                </c:pt>
                <c:pt idx="115801" formatCode="0.00E+00">
                  <c:v>3.2399999999999999E-7</c:v>
                </c:pt>
                <c:pt idx="115802" formatCode="0.00E+00">
                  <c:v>3.9000000000000002E-7</c:v>
                </c:pt>
                <c:pt idx="115803" formatCode="0.00E+00">
                  <c:v>2.5199999999999998E-7</c:v>
                </c:pt>
                <c:pt idx="115804" formatCode="0.00E+00">
                  <c:v>3.5400000000000002E-7</c:v>
                </c:pt>
                <c:pt idx="115805" formatCode="0.00E+00">
                  <c:v>3.7399999999999999E-7</c:v>
                </c:pt>
                <c:pt idx="115806" formatCode="0.00E+00">
                  <c:v>2.5699999999999999E-7</c:v>
                </c:pt>
                <c:pt idx="115807" formatCode="0.00E+00">
                  <c:v>2.03E-7</c:v>
                </c:pt>
                <c:pt idx="115808" formatCode="0.00E+00">
                  <c:v>3.9299999999999999E-7</c:v>
                </c:pt>
                <c:pt idx="115809" formatCode="0.00E+00">
                  <c:v>3.9400000000000001E-7</c:v>
                </c:pt>
                <c:pt idx="115810" formatCode="0.00E+00">
                  <c:v>2.8000000000000002E-7</c:v>
                </c:pt>
                <c:pt idx="115811" formatCode="0.00E+00">
                  <c:v>1.6400000000000001E-7</c:v>
                </c:pt>
                <c:pt idx="115812" formatCode="0.00E+00">
                  <c:v>3.4499999999999998E-7</c:v>
                </c:pt>
                <c:pt idx="115813" formatCode="0.00E+00">
                  <c:v>3.3200000000000001E-7</c:v>
                </c:pt>
                <c:pt idx="115814" formatCode="0.00E+00">
                  <c:v>2.5400000000000002E-7</c:v>
                </c:pt>
                <c:pt idx="115815" formatCode="0.00E+00">
                  <c:v>2.9900000000000002E-7</c:v>
                </c:pt>
                <c:pt idx="115816" formatCode="0.00E+00">
                  <c:v>1.55E-7</c:v>
                </c:pt>
                <c:pt idx="115817" formatCode="0.00E+00">
                  <c:v>2.28E-7</c:v>
                </c:pt>
                <c:pt idx="115818" formatCode="0.00E+00">
                  <c:v>2.03E-7</c:v>
                </c:pt>
                <c:pt idx="115819" formatCode="0.00E+00">
                  <c:v>2.84E-7</c:v>
                </c:pt>
                <c:pt idx="115820" formatCode="0.00E+00">
                  <c:v>3.6899999999999998E-7</c:v>
                </c:pt>
                <c:pt idx="115821" formatCode="0.00E+00">
                  <c:v>4.7100000000000002E-7</c:v>
                </c:pt>
                <c:pt idx="115822" formatCode="0.00E+00">
                  <c:v>3.8799999999999998E-7</c:v>
                </c:pt>
                <c:pt idx="115823" formatCode="0.00E+00">
                  <c:v>1.9500000000000001E-7</c:v>
                </c:pt>
                <c:pt idx="115824" formatCode="0.00E+00">
                  <c:v>3.1100000000000002E-7</c:v>
                </c:pt>
                <c:pt idx="115825" formatCode="0.00E+00">
                  <c:v>2.9400000000000001E-7</c:v>
                </c:pt>
                <c:pt idx="115826" formatCode="0.00E+00">
                  <c:v>1.8E-7</c:v>
                </c:pt>
                <c:pt idx="115827" formatCode="0.00E+00">
                  <c:v>1.5200000000000001E-7</c:v>
                </c:pt>
                <c:pt idx="115828" formatCode="0.00E+00">
                  <c:v>3.0100000000000001E-7</c:v>
                </c:pt>
                <c:pt idx="115829" formatCode="0.00E+00">
                  <c:v>3.34E-7</c:v>
                </c:pt>
                <c:pt idx="115830" formatCode="0.00E+00">
                  <c:v>3.5499999999999999E-7</c:v>
                </c:pt>
                <c:pt idx="115831" formatCode="0.00E+00">
                  <c:v>3.6199999999999999E-7</c:v>
                </c:pt>
                <c:pt idx="115832" formatCode="0.00E+00">
                  <c:v>2.7000000000000001E-7</c:v>
                </c:pt>
                <c:pt idx="115833" formatCode="0.00E+00">
                  <c:v>2.4900000000000002E-7</c:v>
                </c:pt>
                <c:pt idx="115834" formatCode="0.00E+00">
                  <c:v>2.5600000000000002E-7</c:v>
                </c:pt>
                <c:pt idx="115835" formatCode="0.00E+00">
                  <c:v>3.3000000000000002E-7</c:v>
                </c:pt>
                <c:pt idx="115836" formatCode="0.00E+00">
                  <c:v>3.53E-7</c:v>
                </c:pt>
                <c:pt idx="115837" formatCode="0.00E+00">
                  <c:v>1.66E-7</c:v>
                </c:pt>
                <c:pt idx="115838" formatCode="0.00E+00">
                  <c:v>3.9700000000000002E-7</c:v>
                </c:pt>
                <c:pt idx="115839" formatCode="0.00E+00">
                  <c:v>4.0999999999999999E-7</c:v>
                </c:pt>
                <c:pt idx="115840" formatCode="0.00E+00">
                  <c:v>3.7399999999999999E-7</c:v>
                </c:pt>
                <c:pt idx="115841" formatCode="0.00E+00">
                  <c:v>5.2399999999999998E-7</c:v>
                </c:pt>
                <c:pt idx="115842" formatCode="0.00E+00">
                  <c:v>1.7499999999999999E-7</c:v>
                </c:pt>
                <c:pt idx="115843" formatCode="0.00E+00">
                  <c:v>2.9900000000000002E-7</c:v>
                </c:pt>
                <c:pt idx="115844" formatCode="0.00E+00">
                  <c:v>3.2599999999999998E-7</c:v>
                </c:pt>
                <c:pt idx="115845" formatCode="0.00E+00">
                  <c:v>2.3300000000000001E-7</c:v>
                </c:pt>
                <c:pt idx="115846" formatCode="0.00E+00">
                  <c:v>4.32E-7</c:v>
                </c:pt>
                <c:pt idx="115847" formatCode="0.00E+00">
                  <c:v>4.03E-7</c:v>
                </c:pt>
                <c:pt idx="115848" formatCode="0.00E+00">
                  <c:v>2.53E-7</c:v>
                </c:pt>
                <c:pt idx="115849" formatCode="0.00E+00">
                  <c:v>1.97E-7</c:v>
                </c:pt>
                <c:pt idx="115850" formatCode="0.00E+00">
                  <c:v>2.9499999999999998E-7</c:v>
                </c:pt>
                <c:pt idx="115851" formatCode="0.00E+00">
                  <c:v>1.7599999999999999E-7</c:v>
                </c:pt>
                <c:pt idx="115852" formatCode="0.00E+00">
                  <c:v>1.74E-7</c:v>
                </c:pt>
                <c:pt idx="115853" formatCode="0.00E+00">
                  <c:v>2.7700000000000001E-7</c:v>
                </c:pt>
                <c:pt idx="115854" formatCode="0.00E+00">
                  <c:v>2.8799999999999998E-7</c:v>
                </c:pt>
                <c:pt idx="115855" formatCode="0.00E+00">
                  <c:v>3.0699999999999998E-7</c:v>
                </c:pt>
                <c:pt idx="115856" formatCode="0.00E+00">
                  <c:v>3.34E-7</c:v>
                </c:pt>
                <c:pt idx="115857" formatCode="0.00E+00">
                  <c:v>2.2700000000000001E-7</c:v>
                </c:pt>
                <c:pt idx="115858" formatCode="0.00E+00">
                  <c:v>2.1500000000000001E-7</c:v>
                </c:pt>
                <c:pt idx="115859" formatCode="0.00E+00">
                  <c:v>3.1699999999999999E-7</c:v>
                </c:pt>
                <c:pt idx="115860" formatCode="0.00E+00">
                  <c:v>3.4200000000000002E-7</c:v>
                </c:pt>
                <c:pt idx="115861" formatCode="0.00E+00">
                  <c:v>4.2E-7</c:v>
                </c:pt>
                <c:pt idx="115862" formatCode="0.00E+00">
                  <c:v>2.8999999999999998E-7</c:v>
                </c:pt>
                <c:pt idx="115863" formatCode="0.00E+00">
                  <c:v>2.8999999999999998E-7</c:v>
                </c:pt>
                <c:pt idx="115864" formatCode="0.00E+00">
                  <c:v>3.3000000000000002E-7</c:v>
                </c:pt>
                <c:pt idx="115865" formatCode="0.00E+00">
                  <c:v>2.7399999999999999E-7</c:v>
                </c:pt>
                <c:pt idx="115866" formatCode="0.00E+00">
                  <c:v>4.0200000000000003E-7</c:v>
                </c:pt>
                <c:pt idx="115867" formatCode="0.00E+00">
                  <c:v>3.2399999999999999E-7</c:v>
                </c:pt>
                <c:pt idx="115868" formatCode="0.00E+00">
                  <c:v>1.8E-7</c:v>
                </c:pt>
                <c:pt idx="115869" formatCode="0.00E+00">
                  <c:v>3.2300000000000002E-7</c:v>
                </c:pt>
                <c:pt idx="115870" formatCode="0.00E+00">
                  <c:v>3.3500000000000002E-7</c:v>
                </c:pt>
                <c:pt idx="115871" formatCode="0.00E+00">
                  <c:v>2.65E-7</c:v>
                </c:pt>
                <c:pt idx="115872" formatCode="0.00E+00">
                  <c:v>3.8000000000000001E-7</c:v>
                </c:pt>
                <c:pt idx="115873" formatCode="0.00E+00">
                  <c:v>3.2099999999999998E-7</c:v>
                </c:pt>
                <c:pt idx="115874" formatCode="0.00E+00">
                  <c:v>3.0899999999999997E-7</c:v>
                </c:pt>
                <c:pt idx="115875" formatCode="0.00E+00">
                  <c:v>3.4700000000000002E-7</c:v>
                </c:pt>
                <c:pt idx="115876" formatCode="0.00E+00">
                  <c:v>2.9799999999999999E-7</c:v>
                </c:pt>
                <c:pt idx="115877" formatCode="0.00E+00">
                  <c:v>3.8099999999999998E-7</c:v>
                </c:pt>
                <c:pt idx="115878" formatCode="0.00E+00">
                  <c:v>3.6800000000000001E-7</c:v>
                </c:pt>
                <c:pt idx="115879" formatCode="0.00E+00">
                  <c:v>1.97E-7</c:v>
                </c:pt>
                <c:pt idx="115880" formatCode="0.00E+00">
                  <c:v>2.28E-7</c:v>
                </c:pt>
                <c:pt idx="115881" formatCode="0.00E+00">
                  <c:v>4.63E-7</c:v>
                </c:pt>
                <c:pt idx="115882" formatCode="0.00E+00">
                  <c:v>4.7300000000000001E-7</c:v>
                </c:pt>
                <c:pt idx="115883" formatCode="0.00E+00">
                  <c:v>2.9299999999999999E-7</c:v>
                </c:pt>
                <c:pt idx="115884" formatCode="0.00E+00">
                  <c:v>2.7599999999999998E-7</c:v>
                </c:pt>
                <c:pt idx="115885" formatCode="0.00E+00">
                  <c:v>3.39E-7</c:v>
                </c:pt>
                <c:pt idx="115886" formatCode="0.00E+00">
                  <c:v>3.4299999999999999E-7</c:v>
                </c:pt>
                <c:pt idx="115887" formatCode="0.00E+00">
                  <c:v>2.9700000000000003E-7</c:v>
                </c:pt>
                <c:pt idx="115888" formatCode="0.00E+00">
                  <c:v>2.6600000000000003E-7</c:v>
                </c:pt>
                <c:pt idx="115889" formatCode="0.00E+00">
                  <c:v>3.5999999999999999E-7</c:v>
                </c:pt>
                <c:pt idx="115890" formatCode="0.00E+00">
                  <c:v>2.7099999999999998E-7</c:v>
                </c:pt>
                <c:pt idx="115891" formatCode="0.00E+00">
                  <c:v>3.4499999999999998E-7</c:v>
                </c:pt>
                <c:pt idx="115892" formatCode="0.00E+00">
                  <c:v>5.2399999999999998E-7</c:v>
                </c:pt>
                <c:pt idx="115893" formatCode="0.00E+00">
                  <c:v>2.2999999999999999E-7</c:v>
                </c:pt>
                <c:pt idx="115894" formatCode="0.00E+00">
                  <c:v>1.85E-7</c:v>
                </c:pt>
                <c:pt idx="115895" formatCode="0.00E+00">
                  <c:v>2.7300000000000002E-7</c:v>
                </c:pt>
                <c:pt idx="115896" formatCode="0.00E+00">
                  <c:v>2.7700000000000001E-7</c:v>
                </c:pt>
                <c:pt idx="115897" formatCode="0.00E+00">
                  <c:v>3.53E-7</c:v>
                </c:pt>
                <c:pt idx="115898" formatCode="0.00E+00">
                  <c:v>2.4600000000000001E-7</c:v>
                </c:pt>
                <c:pt idx="115899" formatCode="0.00E+00">
                  <c:v>3.3599999999999999E-7</c:v>
                </c:pt>
                <c:pt idx="115900" formatCode="0.00E+00">
                  <c:v>1.7499999999999999E-7</c:v>
                </c:pt>
                <c:pt idx="115901" formatCode="0.00E+00">
                  <c:v>1.73E-7</c:v>
                </c:pt>
                <c:pt idx="115902" formatCode="0.00E+00">
                  <c:v>3.7800000000000002E-7</c:v>
                </c:pt>
                <c:pt idx="115903" formatCode="0.00E+00">
                  <c:v>2.6199999999999999E-7</c:v>
                </c:pt>
                <c:pt idx="115904" formatCode="0.00E+00">
                  <c:v>2.5100000000000001E-7</c:v>
                </c:pt>
                <c:pt idx="115905" formatCode="0.00E+00">
                  <c:v>2.6199999999999999E-7</c:v>
                </c:pt>
                <c:pt idx="115906" formatCode="0.00E+00">
                  <c:v>3.0899999999999997E-7</c:v>
                </c:pt>
                <c:pt idx="115907" formatCode="0.00E+00">
                  <c:v>2.6899999999999999E-7</c:v>
                </c:pt>
                <c:pt idx="115908" formatCode="0.00E+00">
                  <c:v>3.1100000000000002E-7</c:v>
                </c:pt>
                <c:pt idx="115909" formatCode="0.00E+00">
                  <c:v>2.84E-7</c:v>
                </c:pt>
                <c:pt idx="115910" formatCode="0.00E+00">
                  <c:v>2.91E-7</c:v>
                </c:pt>
                <c:pt idx="115911" formatCode="0.00E+00">
                  <c:v>3.3099999999999999E-7</c:v>
                </c:pt>
                <c:pt idx="115912" formatCode="0.00E+00">
                  <c:v>2.1500000000000001E-7</c:v>
                </c:pt>
                <c:pt idx="115913" formatCode="0.00E+00">
                  <c:v>3.4400000000000001E-7</c:v>
                </c:pt>
                <c:pt idx="115914" formatCode="0.00E+00">
                  <c:v>3.7E-7</c:v>
                </c:pt>
                <c:pt idx="115915" formatCode="0.00E+00">
                  <c:v>2.2700000000000001E-7</c:v>
                </c:pt>
                <c:pt idx="115916" formatCode="0.00E+00">
                  <c:v>2.7599999999999998E-7</c:v>
                </c:pt>
                <c:pt idx="115917" formatCode="0.00E+00">
                  <c:v>3.4400000000000001E-7</c:v>
                </c:pt>
                <c:pt idx="115918" formatCode="0.00E+00">
                  <c:v>3.84E-7</c:v>
                </c:pt>
                <c:pt idx="115919" formatCode="0.00E+00">
                  <c:v>2.3900000000000001E-7</c:v>
                </c:pt>
                <c:pt idx="115920" formatCode="0.00E+00">
                  <c:v>2.29E-7</c:v>
                </c:pt>
                <c:pt idx="115921" formatCode="0.00E+00">
                  <c:v>3.39E-7</c:v>
                </c:pt>
                <c:pt idx="115922" formatCode="0.00E+00">
                  <c:v>3.0400000000000002E-7</c:v>
                </c:pt>
                <c:pt idx="115923" formatCode="0.00E+00">
                  <c:v>3.7599999999999998E-7</c:v>
                </c:pt>
                <c:pt idx="115924" formatCode="0.00E+00">
                  <c:v>2.65E-7</c:v>
                </c:pt>
                <c:pt idx="115925" formatCode="0.00E+00">
                  <c:v>1.85E-7</c:v>
                </c:pt>
                <c:pt idx="115926" formatCode="0.00E+00">
                  <c:v>3.0400000000000002E-7</c:v>
                </c:pt>
                <c:pt idx="115927" formatCode="0.00E+00">
                  <c:v>2.6800000000000002E-7</c:v>
                </c:pt>
                <c:pt idx="115928" formatCode="0.00E+00">
                  <c:v>4.15E-7</c:v>
                </c:pt>
                <c:pt idx="115929" formatCode="0.00E+00">
                  <c:v>3.46E-7</c:v>
                </c:pt>
                <c:pt idx="115930" formatCode="0.00E+00">
                  <c:v>2.5400000000000002E-7</c:v>
                </c:pt>
                <c:pt idx="115931" formatCode="0.00E+00">
                  <c:v>3.2800000000000003E-7</c:v>
                </c:pt>
                <c:pt idx="115932" formatCode="0.00E+00">
                  <c:v>1.74E-7</c:v>
                </c:pt>
                <c:pt idx="115933" formatCode="0.00E+00">
                  <c:v>2.96E-7</c:v>
                </c:pt>
                <c:pt idx="115934" formatCode="0.00E+00">
                  <c:v>5.8599999999999998E-7</c:v>
                </c:pt>
                <c:pt idx="115935" formatCode="0.00E+00">
                  <c:v>2.5800000000000001E-7</c:v>
                </c:pt>
                <c:pt idx="115936" formatCode="0.00E+00">
                  <c:v>2.4400000000000001E-7</c:v>
                </c:pt>
                <c:pt idx="115937" formatCode="0.00E+00">
                  <c:v>4.1600000000000002E-7</c:v>
                </c:pt>
                <c:pt idx="115938" formatCode="0.00E+00">
                  <c:v>8.6400000000000006E-8</c:v>
                </c:pt>
                <c:pt idx="115939" formatCode="0.00E+00">
                  <c:v>2.96E-7</c:v>
                </c:pt>
                <c:pt idx="115940" formatCode="0.00E+00">
                  <c:v>4.2E-7</c:v>
                </c:pt>
                <c:pt idx="115941" formatCode="0.00E+00">
                  <c:v>2.7599999999999998E-7</c:v>
                </c:pt>
                <c:pt idx="115942" formatCode="0.00E+00">
                  <c:v>2.6300000000000001E-7</c:v>
                </c:pt>
                <c:pt idx="115943" formatCode="0.00E+00">
                  <c:v>2.05E-7</c:v>
                </c:pt>
                <c:pt idx="115944" formatCode="0.00E+00">
                  <c:v>3.3000000000000002E-7</c:v>
                </c:pt>
                <c:pt idx="115945" formatCode="0.00E+00">
                  <c:v>2.5199999999999998E-7</c:v>
                </c:pt>
                <c:pt idx="115946" formatCode="0.00E+00">
                  <c:v>1.9299999999999999E-7</c:v>
                </c:pt>
                <c:pt idx="115947" formatCode="0.00E+00">
                  <c:v>3.0199999999999998E-7</c:v>
                </c:pt>
                <c:pt idx="115948" formatCode="0.00E+00">
                  <c:v>1.8900000000000001E-7</c:v>
                </c:pt>
                <c:pt idx="115949" formatCode="0.00E+00">
                  <c:v>3.3099999999999999E-7</c:v>
                </c:pt>
                <c:pt idx="115950" formatCode="0.00E+00">
                  <c:v>2.2499999999999999E-7</c:v>
                </c:pt>
                <c:pt idx="115951" formatCode="0.00E+00">
                  <c:v>7.7999999999999997E-8</c:v>
                </c:pt>
                <c:pt idx="115952" formatCode="0.00E+00">
                  <c:v>3.6399999999999998E-7</c:v>
                </c:pt>
                <c:pt idx="115953" formatCode="0.00E+00">
                  <c:v>3.6899999999999998E-7</c:v>
                </c:pt>
                <c:pt idx="115954" formatCode="0.00E+00">
                  <c:v>2.3799999999999999E-7</c:v>
                </c:pt>
                <c:pt idx="115955" formatCode="0.00E+00">
                  <c:v>3.0800000000000001E-7</c:v>
                </c:pt>
                <c:pt idx="115956" formatCode="0.00E+00">
                  <c:v>3.4200000000000002E-7</c:v>
                </c:pt>
                <c:pt idx="115957" formatCode="0.00E+00">
                  <c:v>2.7500000000000001E-7</c:v>
                </c:pt>
                <c:pt idx="115958" formatCode="0.00E+00">
                  <c:v>2.9799999999999999E-7</c:v>
                </c:pt>
                <c:pt idx="115959" formatCode="0.00E+00">
                  <c:v>2.9200000000000002E-7</c:v>
                </c:pt>
                <c:pt idx="115960" formatCode="0.00E+00">
                  <c:v>2.84E-7</c:v>
                </c:pt>
                <c:pt idx="115961" formatCode="0.00E+00">
                  <c:v>3.34E-7</c:v>
                </c:pt>
                <c:pt idx="115962" formatCode="0.00E+00">
                  <c:v>2.9200000000000002E-7</c:v>
                </c:pt>
                <c:pt idx="115963" formatCode="0.00E+00">
                  <c:v>2.3999999999999998E-7</c:v>
                </c:pt>
                <c:pt idx="115964" formatCode="0.00E+00">
                  <c:v>2.35E-7</c:v>
                </c:pt>
                <c:pt idx="115965" formatCode="0.00E+00">
                  <c:v>1.8699999999999999E-7</c:v>
                </c:pt>
                <c:pt idx="115966" formatCode="0.00E+00">
                  <c:v>2.9299999999999999E-7</c:v>
                </c:pt>
                <c:pt idx="115967" formatCode="0.00E+00">
                  <c:v>3.2300000000000002E-7</c:v>
                </c:pt>
                <c:pt idx="115968" formatCode="0.00E+00">
                  <c:v>2.5499999999999999E-7</c:v>
                </c:pt>
                <c:pt idx="115969" formatCode="0.00E+00">
                  <c:v>2.8999999999999998E-7</c:v>
                </c:pt>
                <c:pt idx="115970" formatCode="0.00E+00">
                  <c:v>2.1400000000000001E-7</c:v>
                </c:pt>
                <c:pt idx="115971" formatCode="0.00E+00">
                  <c:v>2.0200000000000001E-7</c:v>
                </c:pt>
                <c:pt idx="115972" formatCode="0.00E+00">
                  <c:v>2.8599999999999999E-7</c:v>
                </c:pt>
                <c:pt idx="115973" formatCode="0.00E+00">
                  <c:v>1.9000000000000001E-7</c:v>
                </c:pt>
                <c:pt idx="115974" formatCode="0.00E+00">
                  <c:v>2.2499999999999999E-7</c:v>
                </c:pt>
                <c:pt idx="115975" formatCode="0.00E+00">
                  <c:v>3.7399999999999999E-7</c:v>
                </c:pt>
                <c:pt idx="115976" formatCode="0.00E+00">
                  <c:v>3.3799999999999998E-7</c:v>
                </c:pt>
                <c:pt idx="115977" formatCode="0.00E+00">
                  <c:v>3.5699999999999998E-7</c:v>
                </c:pt>
                <c:pt idx="115978" formatCode="0.00E+00">
                  <c:v>3.3999999999999997E-7</c:v>
                </c:pt>
                <c:pt idx="115979" formatCode="0.00E+00">
                  <c:v>3.0100000000000001E-7</c:v>
                </c:pt>
                <c:pt idx="115980" formatCode="0.00E+00">
                  <c:v>2.3699999999999999E-7</c:v>
                </c:pt>
                <c:pt idx="115981" formatCode="0.00E+00">
                  <c:v>2.9299999999999999E-7</c:v>
                </c:pt>
                <c:pt idx="115982" formatCode="0.00E+00">
                  <c:v>2.9900000000000002E-7</c:v>
                </c:pt>
                <c:pt idx="115983" formatCode="0.00E+00">
                  <c:v>1.67E-7</c:v>
                </c:pt>
                <c:pt idx="115984" formatCode="0.00E+00">
                  <c:v>3.9400000000000001E-7</c:v>
                </c:pt>
                <c:pt idx="115985" formatCode="0.00E+00">
                  <c:v>4.1399999999999997E-7</c:v>
                </c:pt>
                <c:pt idx="115986" formatCode="0.00E+00">
                  <c:v>2.4200000000000002E-7</c:v>
                </c:pt>
                <c:pt idx="115987" formatCode="0.00E+00">
                  <c:v>2.41E-7</c:v>
                </c:pt>
                <c:pt idx="115988" formatCode="0.00E+00">
                  <c:v>1.8799999999999999E-7</c:v>
                </c:pt>
                <c:pt idx="115989" formatCode="0.00E+00">
                  <c:v>2.2100000000000001E-7</c:v>
                </c:pt>
                <c:pt idx="115990" formatCode="0.00E+00">
                  <c:v>3.34E-7</c:v>
                </c:pt>
                <c:pt idx="115991" formatCode="0.00E+00">
                  <c:v>2.6300000000000001E-7</c:v>
                </c:pt>
                <c:pt idx="115992" formatCode="0.00E+00">
                  <c:v>2.5199999999999998E-7</c:v>
                </c:pt>
                <c:pt idx="115993" formatCode="0.00E+00">
                  <c:v>3.9200000000000002E-7</c:v>
                </c:pt>
                <c:pt idx="115994" formatCode="0.00E+00">
                  <c:v>2.5899999999999998E-7</c:v>
                </c:pt>
                <c:pt idx="115995" formatCode="0.00E+00">
                  <c:v>1.8400000000000001E-7</c:v>
                </c:pt>
                <c:pt idx="115996" formatCode="0.00E+00">
                  <c:v>3.2300000000000002E-7</c:v>
                </c:pt>
                <c:pt idx="115997" formatCode="0.00E+00">
                  <c:v>3.5699999999999998E-7</c:v>
                </c:pt>
                <c:pt idx="115998" formatCode="0.00E+00">
                  <c:v>2.1E-7</c:v>
                </c:pt>
                <c:pt idx="115999" formatCode="0.00E+00">
                  <c:v>2.5600000000000002E-7</c:v>
                </c:pt>
                <c:pt idx="116000" formatCode="0.00E+00">
                  <c:v>3.2099999999999998E-7</c:v>
                </c:pt>
                <c:pt idx="116001" formatCode="0.00E+00">
                  <c:v>1.79E-7</c:v>
                </c:pt>
                <c:pt idx="116002" formatCode="0.00E+00">
                  <c:v>2.7500000000000001E-7</c:v>
                </c:pt>
                <c:pt idx="116003" formatCode="0.00E+00">
                  <c:v>2.9499999999999998E-7</c:v>
                </c:pt>
                <c:pt idx="116004" formatCode="0.00E+00">
                  <c:v>2.3900000000000001E-7</c:v>
                </c:pt>
                <c:pt idx="116005" formatCode="0.00E+00">
                  <c:v>2.16E-7</c:v>
                </c:pt>
                <c:pt idx="116006" formatCode="0.00E+00">
                  <c:v>2.29E-7</c:v>
                </c:pt>
                <c:pt idx="116007" formatCode="0.00E+00">
                  <c:v>2.53E-7</c:v>
                </c:pt>
                <c:pt idx="116008" formatCode="0.00E+00">
                  <c:v>3.15E-7</c:v>
                </c:pt>
                <c:pt idx="116009" formatCode="0.00E+00">
                  <c:v>3.2500000000000001E-7</c:v>
                </c:pt>
                <c:pt idx="116010" formatCode="0.00E+00">
                  <c:v>3.0600000000000001E-7</c:v>
                </c:pt>
                <c:pt idx="116011" formatCode="0.00E+00">
                  <c:v>3.4499999999999998E-7</c:v>
                </c:pt>
                <c:pt idx="116012" formatCode="0.00E+00">
                  <c:v>1.4399999999999999E-7</c:v>
                </c:pt>
                <c:pt idx="116013" formatCode="0.00E+00">
                  <c:v>2.8799999999999998E-7</c:v>
                </c:pt>
                <c:pt idx="116014" formatCode="0.00E+00">
                  <c:v>4.5699999999999998E-7</c:v>
                </c:pt>
                <c:pt idx="116015" formatCode="0.00E+00">
                  <c:v>3.5600000000000001E-7</c:v>
                </c:pt>
                <c:pt idx="116016" formatCode="0.00E+00">
                  <c:v>4.3799999999999998E-7</c:v>
                </c:pt>
                <c:pt idx="116017" formatCode="0.00E+00">
                  <c:v>3.9299999999999999E-7</c:v>
                </c:pt>
                <c:pt idx="116018" formatCode="0.00E+00">
                  <c:v>2.7799999999999997E-7</c:v>
                </c:pt>
                <c:pt idx="116019" formatCode="0.00E+00">
                  <c:v>3.41E-7</c:v>
                </c:pt>
                <c:pt idx="116020" formatCode="0.00E+00">
                  <c:v>2.7399999999999999E-7</c:v>
                </c:pt>
                <c:pt idx="116021" formatCode="0.00E+00">
                  <c:v>2.5699999999999999E-7</c:v>
                </c:pt>
                <c:pt idx="116022" formatCode="0.00E+00">
                  <c:v>3.4700000000000002E-7</c:v>
                </c:pt>
                <c:pt idx="116023" formatCode="0.00E+00">
                  <c:v>3.5499999999999999E-7</c:v>
                </c:pt>
                <c:pt idx="116024" formatCode="0.00E+00">
                  <c:v>3.0499999999999999E-7</c:v>
                </c:pt>
                <c:pt idx="116025" formatCode="0.00E+00">
                  <c:v>2.3300000000000001E-7</c:v>
                </c:pt>
                <c:pt idx="116026" formatCode="0.00E+00">
                  <c:v>1.9399999999999999E-7</c:v>
                </c:pt>
                <c:pt idx="116027" formatCode="0.00E+00">
                  <c:v>2.8900000000000001E-7</c:v>
                </c:pt>
                <c:pt idx="116028" formatCode="0.00E+00">
                  <c:v>2.8099999999999999E-7</c:v>
                </c:pt>
                <c:pt idx="116029" formatCode="0.00E+00">
                  <c:v>2.5100000000000001E-7</c:v>
                </c:pt>
                <c:pt idx="116030" formatCode="0.00E+00">
                  <c:v>4.5999999999999999E-7</c:v>
                </c:pt>
                <c:pt idx="116031" formatCode="0.00E+00">
                  <c:v>2.8500000000000002E-7</c:v>
                </c:pt>
                <c:pt idx="116032" formatCode="0.00E+00">
                  <c:v>2.11E-7</c:v>
                </c:pt>
                <c:pt idx="116033" formatCode="0.00E+00">
                  <c:v>3.5400000000000002E-7</c:v>
                </c:pt>
                <c:pt idx="116034" formatCode="0.00E+00">
                  <c:v>2.9700000000000003E-7</c:v>
                </c:pt>
                <c:pt idx="116035" formatCode="0.00E+00">
                  <c:v>1.7499999999999999E-7</c:v>
                </c:pt>
                <c:pt idx="116036" formatCode="0.00E+00">
                  <c:v>3.1600000000000002E-7</c:v>
                </c:pt>
                <c:pt idx="116037" formatCode="0.00E+00">
                  <c:v>3.3000000000000002E-7</c:v>
                </c:pt>
                <c:pt idx="116038" formatCode="0.00E+00">
                  <c:v>1.6199999999999999E-7</c:v>
                </c:pt>
                <c:pt idx="116039" formatCode="0.00E+00">
                  <c:v>2.79E-7</c:v>
                </c:pt>
                <c:pt idx="116040" formatCode="0.00E+00">
                  <c:v>2.1400000000000001E-7</c:v>
                </c:pt>
                <c:pt idx="116041" formatCode="0.00E+00">
                  <c:v>2.8599999999999999E-7</c:v>
                </c:pt>
                <c:pt idx="116042" formatCode="0.00E+00">
                  <c:v>4.3099999999999998E-7</c:v>
                </c:pt>
                <c:pt idx="116043" formatCode="0.00E+00">
                  <c:v>2.8000000000000002E-7</c:v>
                </c:pt>
                <c:pt idx="116044" formatCode="0.00E+00">
                  <c:v>4.1199999999999998E-7</c:v>
                </c:pt>
                <c:pt idx="116045" formatCode="0.00E+00">
                  <c:v>2.8500000000000002E-7</c:v>
                </c:pt>
                <c:pt idx="116046" formatCode="0.00E+00">
                  <c:v>2.8500000000000002E-7</c:v>
                </c:pt>
                <c:pt idx="116047" formatCode="0.00E+00">
                  <c:v>4.4400000000000001E-7</c:v>
                </c:pt>
                <c:pt idx="116048" formatCode="0.00E+00">
                  <c:v>1.8300000000000001E-7</c:v>
                </c:pt>
                <c:pt idx="116049" formatCode="0.00E+00">
                  <c:v>2.2000000000000001E-7</c:v>
                </c:pt>
                <c:pt idx="116050" formatCode="0.00E+00">
                  <c:v>2.8999999999999998E-7</c:v>
                </c:pt>
                <c:pt idx="116051" formatCode="0.00E+00">
                  <c:v>3.2300000000000002E-7</c:v>
                </c:pt>
                <c:pt idx="116052" formatCode="0.00E+00">
                  <c:v>4.1399999999999997E-7</c:v>
                </c:pt>
                <c:pt idx="116053" formatCode="0.00E+00">
                  <c:v>2.8599999999999999E-7</c:v>
                </c:pt>
                <c:pt idx="116054" formatCode="0.00E+00">
                  <c:v>3.5199999999999998E-7</c:v>
                </c:pt>
                <c:pt idx="116055" formatCode="0.00E+00">
                  <c:v>3.0400000000000002E-7</c:v>
                </c:pt>
                <c:pt idx="116056" formatCode="0.00E+00">
                  <c:v>1.1999999999999999E-7</c:v>
                </c:pt>
                <c:pt idx="116057" formatCode="0.00E+00">
                  <c:v>2.84E-7</c:v>
                </c:pt>
                <c:pt idx="116058" formatCode="0.00E+00">
                  <c:v>3.6699999999999999E-7</c:v>
                </c:pt>
                <c:pt idx="116059" formatCode="0.00E+00">
                  <c:v>2.8200000000000001E-7</c:v>
                </c:pt>
                <c:pt idx="116060" formatCode="0.00E+00">
                  <c:v>3.41E-7</c:v>
                </c:pt>
                <c:pt idx="116061" formatCode="0.00E+00">
                  <c:v>3.8500000000000002E-7</c:v>
                </c:pt>
                <c:pt idx="116062" formatCode="0.00E+00">
                  <c:v>3.39E-7</c:v>
                </c:pt>
                <c:pt idx="116063" formatCode="0.00E+00">
                  <c:v>2.9700000000000003E-7</c:v>
                </c:pt>
                <c:pt idx="116064" formatCode="0.00E+00">
                  <c:v>2.9700000000000003E-7</c:v>
                </c:pt>
                <c:pt idx="116065" formatCode="0.00E+00">
                  <c:v>2.35E-7</c:v>
                </c:pt>
                <c:pt idx="116066" formatCode="0.00E+00">
                  <c:v>2.8900000000000001E-7</c:v>
                </c:pt>
                <c:pt idx="116067" formatCode="0.00E+00">
                  <c:v>2.8900000000000001E-7</c:v>
                </c:pt>
                <c:pt idx="116068" formatCode="0.00E+00">
                  <c:v>3.53E-7</c:v>
                </c:pt>
                <c:pt idx="116069" formatCode="0.00E+00">
                  <c:v>2.9999999999999999E-7</c:v>
                </c:pt>
                <c:pt idx="116070" formatCode="0.00E+00">
                  <c:v>1.36E-7</c:v>
                </c:pt>
                <c:pt idx="116071" formatCode="0.00E+00">
                  <c:v>2.7000000000000001E-7</c:v>
                </c:pt>
                <c:pt idx="116072" formatCode="0.00E+00">
                  <c:v>1.86E-7</c:v>
                </c:pt>
                <c:pt idx="116073" formatCode="0.00E+00">
                  <c:v>2.0200000000000001E-7</c:v>
                </c:pt>
                <c:pt idx="116074" formatCode="0.00E+00">
                  <c:v>4.7300000000000001E-7</c:v>
                </c:pt>
                <c:pt idx="116075" formatCode="0.00E+00">
                  <c:v>3.1399999999999998E-7</c:v>
                </c:pt>
                <c:pt idx="116076" formatCode="0.00E+00">
                  <c:v>2.04E-7</c:v>
                </c:pt>
                <c:pt idx="116077" formatCode="0.00E+00">
                  <c:v>3.1300000000000001E-7</c:v>
                </c:pt>
                <c:pt idx="116078" formatCode="0.00E+00">
                  <c:v>2.1199999999999999E-7</c:v>
                </c:pt>
                <c:pt idx="116079" formatCode="0.00E+00">
                  <c:v>2.4400000000000001E-7</c:v>
                </c:pt>
                <c:pt idx="116080" formatCode="0.00E+00">
                  <c:v>3.5699999999999998E-7</c:v>
                </c:pt>
                <c:pt idx="116081" formatCode="0.00E+00">
                  <c:v>2.8099999999999999E-7</c:v>
                </c:pt>
                <c:pt idx="116082" formatCode="0.00E+00">
                  <c:v>2.2600000000000001E-7</c:v>
                </c:pt>
                <c:pt idx="116083" formatCode="0.00E+00">
                  <c:v>2.9200000000000002E-7</c:v>
                </c:pt>
                <c:pt idx="116084" formatCode="0.00E+00">
                  <c:v>3.3000000000000002E-7</c:v>
                </c:pt>
                <c:pt idx="116085" formatCode="0.00E+00">
                  <c:v>2.5199999999999998E-7</c:v>
                </c:pt>
                <c:pt idx="116086" formatCode="0.00E+00">
                  <c:v>3.41E-7</c:v>
                </c:pt>
                <c:pt idx="116087" formatCode="0.00E+00">
                  <c:v>2.9799999999999999E-7</c:v>
                </c:pt>
                <c:pt idx="116088" formatCode="0.00E+00">
                  <c:v>2.17E-7</c:v>
                </c:pt>
                <c:pt idx="116089" formatCode="0.00E+00">
                  <c:v>1.9399999999999999E-7</c:v>
                </c:pt>
                <c:pt idx="116090" formatCode="0.00E+00">
                  <c:v>3.8700000000000001E-7</c:v>
                </c:pt>
                <c:pt idx="116091" formatCode="0.00E+00">
                  <c:v>3.9700000000000002E-7</c:v>
                </c:pt>
                <c:pt idx="116092" formatCode="0.00E+00">
                  <c:v>2.16E-7</c:v>
                </c:pt>
                <c:pt idx="116093" formatCode="0.00E+00">
                  <c:v>2.7399999999999999E-7</c:v>
                </c:pt>
                <c:pt idx="116094" formatCode="0.00E+00">
                  <c:v>3.41E-7</c:v>
                </c:pt>
                <c:pt idx="116095" formatCode="0.00E+00">
                  <c:v>2.67E-7</c:v>
                </c:pt>
                <c:pt idx="116096" formatCode="0.00E+00">
                  <c:v>3.1100000000000002E-7</c:v>
                </c:pt>
                <c:pt idx="116097" formatCode="0.00E+00">
                  <c:v>2.8299999999999998E-7</c:v>
                </c:pt>
                <c:pt idx="116098" formatCode="0.00E+00">
                  <c:v>1.2200000000000001E-7</c:v>
                </c:pt>
                <c:pt idx="116099" formatCode="0.00E+00">
                  <c:v>2.8099999999999999E-7</c:v>
                </c:pt>
                <c:pt idx="116100" formatCode="0.00E+00">
                  <c:v>3.0699999999999998E-7</c:v>
                </c:pt>
                <c:pt idx="116101" formatCode="0.00E+00">
                  <c:v>2.17E-7</c:v>
                </c:pt>
                <c:pt idx="116102" formatCode="0.00E+00">
                  <c:v>4.51E-7</c:v>
                </c:pt>
                <c:pt idx="116103" formatCode="0.00E+00">
                  <c:v>4.7399999999999998E-7</c:v>
                </c:pt>
                <c:pt idx="116104" formatCode="0.00E+00">
                  <c:v>3.0499999999999999E-7</c:v>
                </c:pt>
                <c:pt idx="116105" formatCode="0.00E+00">
                  <c:v>2.3799999999999999E-7</c:v>
                </c:pt>
                <c:pt idx="116106" formatCode="0.00E+00">
                  <c:v>1.9399999999999999E-7</c:v>
                </c:pt>
                <c:pt idx="116107" formatCode="0.00E+00">
                  <c:v>2.7099999999999998E-7</c:v>
                </c:pt>
                <c:pt idx="116108" formatCode="0.00E+00">
                  <c:v>1.5300000000000001E-7</c:v>
                </c:pt>
                <c:pt idx="116109" formatCode="0.00E+00">
                  <c:v>3.9299999999999999E-7</c:v>
                </c:pt>
                <c:pt idx="116110" formatCode="0.00E+00">
                  <c:v>3.58E-7</c:v>
                </c:pt>
                <c:pt idx="116111" formatCode="0.00E+00">
                  <c:v>-4.8999999999999996E-10</c:v>
                </c:pt>
                <c:pt idx="116112" formatCode="0.00E+00">
                  <c:v>4.15E-7</c:v>
                </c:pt>
                <c:pt idx="116113" formatCode="0.00E+00">
                  <c:v>3.1E-7</c:v>
                </c:pt>
                <c:pt idx="116114" formatCode="0.00E+00">
                  <c:v>1.3799999999999999E-7</c:v>
                </c:pt>
                <c:pt idx="116115" formatCode="0.00E+00">
                  <c:v>4.0699999999999998E-7</c:v>
                </c:pt>
                <c:pt idx="116116" formatCode="0.00E+00">
                  <c:v>4.6499999999999999E-7</c:v>
                </c:pt>
                <c:pt idx="116117" formatCode="0.00E+00">
                  <c:v>3.4400000000000001E-7</c:v>
                </c:pt>
                <c:pt idx="116118" formatCode="0.00E+00">
                  <c:v>3.3500000000000002E-7</c:v>
                </c:pt>
                <c:pt idx="116119" formatCode="0.00E+00">
                  <c:v>3.0699999999999998E-7</c:v>
                </c:pt>
                <c:pt idx="116120" formatCode="0.00E+00">
                  <c:v>1.98E-7</c:v>
                </c:pt>
                <c:pt idx="116121" formatCode="0.00E+00">
                  <c:v>1.9999999999999999E-7</c:v>
                </c:pt>
                <c:pt idx="116122" formatCode="0.00E+00">
                  <c:v>3.3200000000000001E-7</c:v>
                </c:pt>
                <c:pt idx="116123" formatCode="0.00E+00">
                  <c:v>4.7E-7</c:v>
                </c:pt>
                <c:pt idx="116124" formatCode="0.00E+00">
                  <c:v>2.4999999999999999E-7</c:v>
                </c:pt>
                <c:pt idx="116125" formatCode="0.00E+00">
                  <c:v>2.3900000000000001E-7</c:v>
                </c:pt>
                <c:pt idx="116126" formatCode="0.00E+00">
                  <c:v>3.15E-7</c:v>
                </c:pt>
                <c:pt idx="116127" formatCode="0.00E+00">
                  <c:v>1.1600000000000001E-7</c:v>
                </c:pt>
                <c:pt idx="116128" formatCode="0.00E+00">
                  <c:v>2.9900000000000002E-7</c:v>
                </c:pt>
                <c:pt idx="116129" formatCode="0.00E+00">
                  <c:v>3.4999999999999998E-7</c:v>
                </c:pt>
                <c:pt idx="116130" formatCode="0.00E+00">
                  <c:v>2.8000000000000002E-7</c:v>
                </c:pt>
                <c:pt idx="116131" formatCode="0.00E+00">
                  <c:v>4.1800000000000001E-7</c:v>
                </c:pt>
                <c:pt idx="116132" formatCode="0.00E+00">
                  <c:v>2.4999999999999999E-7</c:v>
                </c:pt>
                <c:pt idx="116133" formatCode="0.00E+00">
                  <c:v>9.3400000000000003E-8</c:v>
                </c:pt>
                <c:pt idx="116134" formatCode="0.00E+00">
                  <c:v>3.0199999999999998E-7</c:v>
                </c:pt>
                <c:pt idx="116135" formatCode="0.00E+00">
                  <c:v>4.1100000000000001E-7</c:v>
                </c:pt>
                <c:pt idx="116136" formatCode="0.00E+00">
                  <c:v>1.67E-7</c:v>
                </c:pt>
                <c:pt idx="116137" formatCode="0.00E+00">
                  <c:v>3.4999999999999998E-7</c:v>
                </c:pt>
                <c:pt idx="116138" formatCode="0.00E+00">
                  <c:v>3.4499999999999998E-7</c:v>
                </c:pt>
                <c:pt idx="116139" formatCode="0.00E+00">
                  <c:v>2.1500000000000001E-7</c:v>
                </c:pt>
                <c:pt idx="116140" formatCode="0.00E+00">
                  <c:v>3.9000000000000002E-7</c:v>
                </c:pt>
                <c:pt idx="116141" formatCode="0.00E+00">
                  <c:v>1.85E-7</c:v>
                </c:pt>
                <c:pt idx="116142" formatCode="0.00E+00">
                  <c:v>2.4699999999999998E-7</c:v>
                </c:pt>
                <c:pt idx="116143" formatCode="0.00E+00">
                  <c:v>2.2999999999999999E-7</c:v>
                </c:pt>
                <c:pt idx="116144" formatCode="0.00E+00">
                  <c:v>4.3000000000000001E-8</c:v>
                </c:pt>
                <c:pt idx="116145" formatCode="0.00E+00">
                  <c:v>1.61E-7</c:v>
                </c:pt>
                <c:pt idx="116146" formatCode="0.00E+00">
                  <c:v>1.8699999999999999E-7</c:v>
                </c:pt>
                <c:pt idx="116147" formatCode="0.00E+00">
                  <c:v>2.3799999999999999E-7</c:v>
                </c:pt>
                <c:pt idx="116148" formatCode="0.00E+00">
                  <c:v>3.6600000000000002E-7</c:v>
                </c:pt>
                <c:pt idx="116149" formatCode="0.00E+00">
                  <c:v>3.2399999999999999E-7</c:v>
                </c:pt>
                <c:pt idx="116150" formatCode="0.00E+00">
                  <c:v>2.3799999999999999E-7</c:v>
                </c:pt>
                <c:pt idx="116151" formatCode="0.00E+00">
                  <c:v>1.9299999999999999E-7</c:v>
                </c:pt>
                <c:pt idx="116152" formatCode="0.00E+00">
                  <c:v>2.3099999999999999E-7</c:v>
                </c:pt>
                <c:pt idx="116153" formatCode="0.00E+00">
                  <c:v>2.48E-7</c:v>
                </c:pt>
                <c:pt idx="116154" formatCode="0.00E+00">
                  <c:v>2.8700000000000002E-7</c:v>
                </c:pt>
                <c:pt idx="116155" formatCode="0.00E+00">
                  <c:v>2.3799999999999999E-7</c:v>
                </c:pt>
                <c:pt idx="116156" formatCode="0.00E+00">
                  <c:v>7.0000000000000005E-8</c:v>
                </c:pt>
                <c:pt idx="116157" formatCode="0.00E+00">
                  <c:v>2.2600000000000001E-7</c:v>
                </c:pt>
                <c:pt idx="116158" formatCode="0.00E+00">
                  <c:v>4.5900000000000002E-7</c:v>
                </c:pt>
                <c:pt idx="116159" formatCode="0.00E+00">
                  <c:v>4.2100000000000002E-7</c:v>
                </c:pt>
                <c:pt idx="116160" formatCode="0.00E+00">
                  <c:v>3.03E-7</c:v>
                </c:pt>
                <c:pt idx="116161" formatCode="0.00E+00">
                  <c:v>2.6E-7</c:v>
                </c:pt>
                <c:pt idx="116162" formatCode="0.00E+00">
                  <c:v>2.29E-7</c:v>
                </c:pt>
                <c:pt idx="116163" formatCode="0.00E+00">
                  <c:v>2.0699999999999999E-7</c:v>
                </c:pt>
                <c:pt idx="116164" formatCode="0.00E+00">
                  <c:v>1.79E-7</c:v>
                </c:pt>
                <c:pt idx="116165" formatCode="0.00E+00">
                  <c:v>2.4699999999999998E-7</c:v>
                </c:pt>
                <c:pt idx="116166" formatCode="0.00E+00">
                  <c:v>2.4299999999999999E-7</c:v>
                </c:pt>
                <c:pt idx="116167" formatCode="0.00E+00">
                  <c:v>1.8400000000000001E-7</c:v>
                </c:pt>
                <c:pt idx="116168" formatCode="0.00E+00">
                  <c:v>3.41E-7</c:v>
                </c:pt>
                <c:pt idx="116169" formatCode="0.00E+00">
                  <c:v>2.22E-7</c:v>
                </c:pt>
                <c:pt idx="116170" formatCode="0.00E+00">
                  <c:v>2.36E-7</c:v>
                </c:pt>
                <c:pt idx="116171" formatCode="0.00E+00">
                  <c:v>2.9200000000000002E-7</c:v>
                </c:pt>
                <c:pt idx="116172" formatCode="0.00E+00">
                  <c:v>1.01E-7</c:v>
                </c:pt>
                <c:pt idx="116173" formatCode="0.00E+00">
                  <c:v>3.2500000000000001E-7</c:v>
                </c:pt>
                <c:pt idx="116174" formatCode="0.00E+00">
                  <c:v>1.37E-7</c:v>
                </c:pt>
                <c:pt idx="116175" formatCode="0.00E+00">
                  <c:v>1.2499999999999999E-7</c:v>
                </c:pt>
                <c:pt idx="116176" formatCode="0.00E+00">
                  <c:v>2.7799999999999997E-7</c:v>
                </c:pt>
                <c:pt idx="116177" formatCode="0.00E+00">
                  <c:v>7.4700000000000001E-8</c:v>
                </c:pt>
                <c:pt idx="116178" formatCode="0.00E+00">
                  <c:v>1.3799999999999999E-7</c:v>
                </c:pt>
                <c:pt idx="116179" formatCode="0.00E+00">
                  <c:v>1.8300000000000001E-7</c:v>
                </c:pt>
                <c:pt idx="116180" formatCode="0.00E+00">
                  <c:v>3.1600000000000002E-7</c:v>
                </c:pt>
                <c:pt idx="116181" formatCode="0.00E+00">
                  <c:v>2.1E-7</c:v>
                </c:pt>
                <c:pt idx="116182" formatCode="0.00E+00">
                  <c:v>2.36E-7</c:v>
                </c:pt>
                <c:pt idx="116183" formatCode="0.00E+00">
                  <c:v>3.3799999999999998E-7</c:v>
                </c:pt>
                <c:pt idx="116184" formatCode="0.00E+00">
                  <c:v>3.5900000000000003E-7</c:v>
                </c:pt>
                <c:pt idx="116185" formatCode="0.00E+00">
                  <c:v>3.39E-7</c:v>
                </c:pt>
                <c:pt idx="116186" formatCode="0.00E+00">
                  <c:v>1.8799999999999999E-7</c:v>
                </c:pt>
                <c:pt idx="116187" formatCode="0.00E+00">
                  <c:v>2.4600000000000001E-7</c:v>
                </c:pt>
                <c:pt idx="116188" formatCode="0.00E+00">
                  <c:v>3.1800000000000002E-7</c:v>
                </c:pt>
                <c:pt idx="116189" formatCode="0.00E+00">
                  <c:v>3.8599999999999999E-7</c:v>
                </c:pt>
                <c:pt idx="116190" formatCode="0.00E+00">
                  <c:v>4.1899999999999998E-7</c:v>
                </c:pt>
                <c:pt idx="116191" formatCode="0.00E+00">
                  <c:v>2.9900000000000002E-7</c:v>
                </c:pt>
                <c:pt idx="116192" formatCode="0.00E+00">
                  <c:v>3.9999999999999998E-7</c:v>
                </c:pt>
                <c:pt idx="116193" formatCode="0.00E+00">
                  <c:v>3.2599999999999998E-7</c:v>
                </c:pt>
                <c:pt idx="116194" formatCode="0.00E+00">
                  <c:v>2.1799999999999999E-7</c:v>
                </c:pt>
                <c:pt idx="116195" formatCode="0.00E+00">
                  <c:v>3.4400000000000001E-7</c:v>
                </c:pt>
                <c:pt idx="116196" formatCode="0.00E+00">
                  <c:v>2.11E-7</c:v>
                </c:pt>
                <c:pt idx="116197" formatCode="0.00E+00">
                  <c:v>3.2300000000000002E-7</c:v>
                </c:pt>
                <c:pt idx="116198" formatCode="0.00E+00">
                  <c:v>3.7300000000000002E-7</c:v>
                </c:pt>
                <c:pt idx="116199" formatCode="0.00E+00">
                  <c:v>2.2700000000000001E-7</c:v>
                </c:pt>
                <c:pt idx="116200" formatCode="0.00E+00">
                  <c:v>2.53E-7</c:v>
                </c:pt>
                <c:pt idx="116201" formatCode="0.00E+00">
                  <c:v>3.27E-7</c:v>
                </c:pt>
                <c:pt idx="116202" formatCode="0.00E+00">
                  <c:v>3.2300000000000002E-7</c:v>
                </c:pt>
                <c:pt idx="116203" formatCode="0.00E+00">
                  <c:v>2.65E-7</c:v>
                </c:pt>
                <c:pt idx="116204" formatCode="0.00E+00">
                  <c:v>2.8799999999999998E-7</c:v>
                </c:pt>
                <c:pt idx="116205" formatCode="0.00E+00">
                  <c:v>3.4900000000000001E-7</c:v>
                </c:pt>
                <c:pt idx="116206" formatCode="0.00E+00">
                  <c:v>4.3000000000000001E-7</c:v>
                </c:pt>
                <c:pt idx="116207" formatCode="0.00E+00">
                  <c:v>2.65E-7</c:v>
                </c:pt>
                <c:pt idx="116208" formatCode="0.00E+00">
                  <c:v>3.34E-7</c:v>
                </c:pt>
                <c:pt idx="116209" formatCode="0.00E+00">
                  <c:v>3.1899999999999998E-7</c:v>
                </c:pt>
                <c:pt idx="116210" formatCode="0.00E+00">
                  <c:v>7.7700000000000001E-8</c:v>
                </c:pt>
                <c:pt idx="116211" formatCode="0.00E+00">
                  <c:v>2.7700000000000001E-7</c:v>
                </c:pt>
                <c:pt idx="116212" formatCode="0.00E+00">
                  <c:v>3.0899999999999997E-7</c:v>
                </c:pt>
                <c:pt idx="116213" formatCode="0.00E+00">
                  <c:v>3.3200000000000001E-7</c:v>
                </c:pt>
                <c:pt idx="116214" formatCode="0.00E+00">
                  <c:v>4.51E-7</c:v>
                </c:pt>
                <c:pt idx="116215" formatCode="0.00E+00">
                  <c:v>4.2800000000000002E-7</c:v>
                </c:pt>
                <c:pt idx="116216" formatCode="0.00E+00">
                  <c:v>3.1399999999999998E-7</c:v>
                </c:pt>
                <c:pt idx="116217" formatCode="0.00E+00">
                  <c:v>2.3099999999999999E-7</c:v>
                </c:pt>
                <c:pt idx="116218" formatCode="0.00E+00">
                  <c:v>3.3799999999999998E-7</c:v>
                </c:pt>
                <c:pt idx="116219" formatCode="0.00E+00">
                  <c:v>2.6E-7</c:v>
                </c:pt>
                <c:pt idx="116220" formatCode="0.00E+00">
                  <c:v>3.4299999999999999E-7</c:v>
                </c:pt>
                <c:pt idx="116221" formatCode="0.00E+00">
                  <c:v>2.9700000000000003E-7</c:v>
                </c:pt>
                <c:pt idx="116222" formatCode="0.00E+00">
                  <c:v>1.37E-7</c:v>
                </c:pt>
                <c:pt idx="116223" formatCode="0.00E+00">
                  <c:v>3.3299999999999998E-7</c:v>
                </c:pt>
                <c:pt idx="116224" formatCode="0.00E+00">
                  <c:v>2.4600000000000001E-7</c:v>
                </c:pt>
                <c:pt idx="116225" formatCode="0.00E+00">
                  <c:v>2.7000000000000001E-7</c:v>
                </c:pt>
                <c:pt idx="116226" formatCode="0.00E+00">
                  <c:v>3.1199999999999999E-7</c:v>
                </c:pt>
                <c:pt idx="116227" formatCode="0.00E+00">
                  <c:v>1.06E-7</c:v>
                </c:pt>
                <c:pt idx="116228" formatCode="0.00E+00">
                  <c:v>2.4999999999999999E-7</c:v>
                </c:pt>
                <c:pt idx="116229" formatCode="0.00E+00">
                  <c:v>2.1500000000000001E-7</c:v>
                </c:pt>
                <c:pt idx="116230" formatCode="0.00E+00">
                  <c:v>3.0800000000000001E-7</c:v>
                </c:pt>
                <c:pt idx="116231" formatCode="0.00E+00">
                  <c:v>4.08E-7</c:v>
                </c:pt>
                <c:pt idx="116232" formatCode="0.00E+00">
                  <c:v>2.9200000000000002E-7</c:v>
                </c:pt>
                <c:pt idx="116233" formatCode="0.00E+00">
                  <c:v>2.8099999999999999E-7</c:v>
                </c:pt>
                <c:pt idx="116234" formatCode="0.00E+00">
                  <c:v>1.3199999999999999E-7</c:v>
                </c:pt>
                <c:pt idx="116235" formatCode="0.00E+00">
                  <c:v>2.7000000000000001E-7</c:v>
                </c:pt>
                <c:pt idx="116236" formatCode="0.00E+00">
                  <c:v>2.2999999999999999E-7</c:v>
                </c:pt>
                <c:pt idx="116237" formatCode="0.00E+00">
                  <c:v>2.0900000000000001E-7</c:v>
                </c:pt>
                <c:pt idx="116238" formatCode="0.00E+00">
                  <c:v>3.0899999999999997E-7</c:v>
                </c:pt>
                <c:pt idx="116239" formatCode="0.00E+00">
                  <c:v>1.3300000000000001E-7</c:v>
                </c:pt>
                <c:pt idx="116240" formatCode="0.00E+00">
                  <c:v>3.0699999999999998E-7</c:v>
                </c:pt>
                <c:pt idx="116241" formatCode="0.00E+00">
                  <c:v>1.67E-7</c:v>
                </c:pt>
                <c:pt idx="116242" formatCode="0.00E+00">
                  <c:v>6.43E-8</c:v>
                </c:pt>
                <c:pt idx="116243" formatCode="0.00E+00">
                  <c:v>2.7500000000000001E-7</c:v>
                </c:pt>
                <c:pt idx="116244" formatCode="0.00E+00">
                  <c:v>2.84E-7</c:v>
                </c:pt>
                <c:pt idx="116245" formatCode="0.00E+00">
                  <c:v>2.03E-7</c:v>
                </c:pt>
                <c:pt idx="116246" formatCode="0.00E+00">
                  <c:v>1.7100000000000001E-7</c:v>
                </c:pt>
                <c:pt idx="116247" formatCode="0.00E+00">
                  <c:v>1.85E-7</c:v>
                </c:pt>
                <c:pt idx="116248" formatCode="0.00E+00">
                  <c:v>1.48E-7</c:v>
                </c:pt>
                <c:pt idx="116249" formatCode="0.00E+00">
                  <c:v>2.5600000000000002E-7</c:v>
                </c:pt>
                <c:pt idx="116250" formatCode="0.00E+00">
                  <c:v>1.8699999999999999E-7</c:v>
                </c:pt>
                <c:pt idx="116251" formatCode="0.00E+00">
                  <c:v>1.8400000000000001E-7</c:v>
                </c:pt>
                <c:pt idx="116252" formatCode="0.00E+00">
                  <c:v>2.5800000000000001E-7</c:v>
                </c:pt>
                <c:pt idx="116253" formatCode="0.00E+00">
                  <c:v>1.4999999999999999E-7</c:v>
                </c:pt>
                <c:pt idx="116254" formatCode="0.00E+00">
                  <c:v>1.7100000000000001E-7</c:v>
                </c:pt>
                <c:pt idx="116255" formatCode="0.00E+00">
                  <c:v>2.84E-7</c:v>
                </c:pt>
                <c:pt idx="116256" formatCode="0.00E+00">
                  <c:v>4.2599999999999998E-7</c:v>
                </c:pt>
                <c:pt idx="116257" formatCode="0.00E+00">
                  <c:v>4.4299999999999998E-7</c:v>
                </c:pt>
                <c:pt idx="116258" formatCode="0.00E+00">
                  <c:v>2.2999999999999999E-7</c:v>
                </c:pt>
                <c:pt idx="116259" formatCode="0.00E+00">
                  <c:v>1.9299999999999999E-7</c:v>
                </c:pt>
                <c:pt idx="116260" formatCode="0.00E+00">
                  <c:v>3.2899999999999999E-7</c:v>
                </c:pt>
                <c:pt idx="116261" formatCode="0.00E+00">
                  <c:v>3.4499999999999998E-7</c:v>
                </c:pt>
                <c:pt idx="116262" formatCode="0.00E+00">
                  <c:v>3.4900000000000001E-7</c:v>
                </c:pt>
                <c:pt idx="116263" formatCode="0.00E+00">
                  <c:v>1.9000000000000001E-7</c:v>
                </c:pt>
                <c:pt idx="116264" formatCode="0.00E+00">
                  <c:v>2.8500000000000002E-7</c:v>
                </c:pt>
                <c:pt idx="116265" formatCode="0.00E+00">
                  <c:v>3.5499999999999999E-7</c:v>
                </c:pt>
                <c:pt idx="116266" formatCode="0.00E+00">
                  <c:v>1.48E-7</c:v>
                </c:pt>
                <c:pt idx="116267" formatCode="0.00E+00">
                  <c:v>2.48E-7</c:v>
                </c:pt>
                <c:pt idx="116268" formatCode="0.00E+00">
                  <c:v>2.28E-7</c:v>
                </c:pt>
                <c:pt idx="116269" formatCode="0.00E+00">
                  <c:v>1.8900000000000001E-7</c:v>
                </c:pt>
                <c:pt idx="116270" formatCode="0.00E+00">
                  <c:v>2.6800000000000002E-7</c:v>
                </c:pt>
                <c:pt idx="116271" formatCode="0.00E+00">
                  <c:v>2.91E-7</c:v>
                </c:pt>
                <c:pt idx="116272" formatCode="0.00E+00">
                  <c:v>3.22E-7</c:v>
                </c:pt>
                <c:pt idx="116273" formatCode="0.00E+00">
                  <c:v>2.9299999999999999E-7</c:v>
                </c:pt>
                <c:pt idx="116274" formatCode="0.00E+00">
                  <c:v>1.7499999999999999E-7</c:v>
                </c:pt>
                <c:pt idx="116275" formatCode="0.00E+00">
                  <c:v>3.0699999999999998E-7</c:v>
                </c:pt>
                <c:pt idx="116276" formatCode="0.00E+00">
                  <c:v>3.3599999999999999E-7</c:v>
                </c:pt>
                <c:pt idx="116277" formatCode="0.00E+00">
                  <c:v>2.5400000000000002E-7</c:v>
                </c:pt>
                <c:pt idx="116278" formatCode="0.00E+00">
                  <c:v>2.0599999999999999E-7</c:v>
                </c:pt>
                <c:pt idx="116279" formatCode="0.00E+00">
                  <c:v>2.9299999999999999E-7</c:v>
                </c:pt>
                <c:pt idx="116280" formatCode="0.00E+00">
                  <c:v>3.5400000000000002E-7</c:v>
                </c:pt>
                <c:pt idx="116281" formatCode="0.00E+00">
                  <c:v>2.11E-7</c:v>
                </c:pt>
                <c:pt idx="116282" formatCode="0.00E+00">
                  <c:v>1.4600000000000001E-7</c:v>
                </c:pt>
                <c:pt idx="116283" formatCode="0.00E+00">
                  <c:v>2.79E-7</c:v>
                </c:pt>
                <c:pt idx="116284" formatCode="0.00E+00">
                  <c:v>2.9400000000000001E-7</c:v>
                </c:pt>
                <c:pt idx="116285" formatCode="0.00E+00">
                  <c:v>2.8200000000000001E-7</c:v>
                </c:pt>
                <c:pt idx="116286" formatCode="0.00E+00">
                  <c:v>2.4299999999999999E-7</c:v>
                </c:pt>
                <c:pt idx="116287" formatCode="0.00E+00">
                  <c:v>1.9299999999999999E-7</c:v>
                </c:pt>
                <c:pt idx="116288" formatCode="0.00E+00">
                  <c:v>2.8900000000000001E-7</c:v>
                </c:pt>
                <c:pt idx="116289" formatCode="0.00E+00">
                  <c:v>2.2100000000000001E-7</c:v>
                </c:pt>
                <c:pt idx="116290" formatCode="0.00E+00">
                  <c:v>2.0200000000000001E-7</c:v>
                </c:pt>
                <c:pt idx="116291" formatCode="0.00E+00">
                  <c:v>2.2000000000000001E-7</c:v>
                </c:pt>
                <c:pt idx="116292" formatCode="0.00E+00">
                  <c:v>1.1300000000000001E-7</c:v>
                </c:pt>
                <c:pt idx="116293" formatCode="0.00E+00">
                  <c:v>7.0300000000000001E-8</c:v>
                </c:pt>
                <c:pt idx="116294" formatCode="0.00E+00">
                  <c:v>2.0200000000000001E-7</c:v>
                </c:pt>
                <c:pt idx="116295" formatCode="0.00E+00">
                  <c:v>3.5199999999999998E-7</c:v>
                </c:pt>
                <c:pt idx="116296" formatCode="0.00E+00">
                  <c:v>2.1299999999999999E-7</c:v>
                </c:pt>
                <c:pt idx="116297" formatCode="0.00E+00">
                  <c:v>6.2999999999999995E-8</c:v>
                </c:pt>
                <c:pt idx="116298" formatCode="0.00E+00">
                  <c:v>1.91E-7</c:v>
                </c:pt>
                <c:pt idx="116299" formatCode="0.00E+00">
                  <c:v>2.5499999999999999E-7</c:v>
                </c:pt>
                <c:pt idx="116300" formatCode="0.00E+00">
                  <c:v>3.6399999999999998E-7</c:v>
                </c:pt>
                <c:pt idx="116301" formatCode="0.00E+00">
                  <c:v>2.7500000000000001E-7</c:v>
                </c:pt>
                <c:pt idx="116302" formatCode="0.00E+00">
                  <c:v>2.0800000000000001E-7</c:v>
                </c:pt>
                <c:pt idx="116303" formatCode="0.00E+00">
                  <c:v>3.22E-7</c:v>
                </c:pt>
                <c:pt idx="116304" formatCode="0.00E+00">
                  <c:v>1.8099999999999999E-7</c:v>
                </c:pt>
                <c:pt idx="116305" formatCode="0.00E+00">
                  <c:v>2.72E-7</c:v>
                </c:pt>
                <c:pt idx="116306" formatCode="0.00E+00">
                  <c:v>1.8900000000000001E-7</c:v>
                </c:pt>
                <c:pt idx="116307" formatCode="0.00E+00">
                  <c:v>2.1799999999999999E-7</c:v>
                </c:pt>
                <c:pt idx="116308" formatCode="0.00E+00">
                  <c:v>3.2500000000000001E-7</c:v>
                </c:pt>
                <c:pt idx="116309" formatCode="0.00E+00">
                  <c:v>2.2700000000000001E-7</c:v>
                </c:pt>
                <c:pt idx="116310" formatCode="0.00E+00">
                  <c:v>3.5400000000000002E-7</c:v>
                </c:pt>
                <c:pt idx="116311" formatCode="0.00E+00">
                  <c:v>3.0600000000000001E-7</c:v>
                </c:pt>
                <c:pt idx="116312" formatCode="0.00E+00">
                  <c:v>2.67E-7</c:v>
                </c:pt>
                <c:pt idx="116313" formatCode="0.00E+00">
                  <c:v>1.9299999999999999E-7</c:v>
                </c:pt>
                <c:pt idx="116314" formatCode="0.00E+00">
                  <c:v>2.4499999999999998E-7</c:v>
                </c:pt>
                <c:pt idx="116315" formatCode="0.00E+00">
                  <c:v>2.6600000000000003E-7</c:v>
                </c:pt>
                <c:pt idx="116316" formatCode="0.00E+00">
                  <c:v>2.17E-7</c:v>
                </c:pt>
                <c:pt idx="116317" formatCode="0.00E+00">
                  <c:v>2.6199999999999999E-7</c:v>
                </c:pt>
                <c:pt idx="116318" formatCode="0.00E+00">
                  <c:v>2.34E-7</c:v>
                </c:pt>
                <c:pt idx="116319" formatCode="0.00E+00">
                  <c:v>4.5200000000000002E-7</c:v>
                </c:pt>
                <c:pt idx="116320" formatCode="0.00E+00">
                  <c:v>4.15E-7</c:v>
                </c:pt>
                <c:pt idx="116321" formatCode="0.00E+00">
                  <c:v>3.5600000000000001E-7</c:v>
                </c:pt>
                <c:pt idx="116322" formatCode="0.00E+00">
                  <c:v>3.3999999999999997E-7</c:v>
                </c:pt>
                <c:pt idx="116323" formatCode="0.00E+00">
                  <c:v>3.0800000000000001E-7</c:v>
                </c:pt>
                <c:pt idx="116324" formatCode="0.00E+00">
                  <c:v>2.6300000000000001E-7</c:v>
                </c:pt>
                <c:pt idx="116325" formatCode="0.00E+00">
                  <c:v>1.9999999999999999E-7</c:v>
                </c:pt>
                <c:pt idx="116326" formatCode="0.00E+00">
                  <c:v>2.1799999999999999E-7</c:v>
                </c:pt>
                <c:pt idx="116327" formatCode="0.00E+00">
                  <c:v>2.3099999999999999E-7</c:v>
                </c:pt>
                <c:pt idx="116328" formatCode="0.00E+00">
                  <c:v>2.3900000000000001E-7</c:v>
                </c:pt>
                <c:pt idx="116329" formatCode="0.00E+00">
                  <c:v>1.9500000000000001E-7</c:v>
                </c:pt>
                <c:pt idx="116330" formatCode="0.00E+00">
                  <c:v>2.96E-7</c:v>
                </c:pt>
                <c:pt idx="116331" formatCode="0.00E+00">
                  <c:v>3.84E-7</c:v>
                </c:pt>
                <c:pt idx="116332" formatCode="0.00E+00">
                  <c:v>2.5600000000000002E-7</c:v>
                </c:pt>
                <c:pt idx="116333" formatCode="0.00E+00">
                  <c:v>2.17E-7</c:v>
                </c:pt>
                <c:pt idx="116334" formatCode="0.00E+00">
                  <c:v>2.2999999999999999E-7</c:v>
                </c:pt>
                <c:pt idx="116335" formatCode="0.00E+00">
                  <c:v>2.2000000000000001E-7</c:v>
                </c:pt>
                <c:pt idx="116336" formatCode="0.00E+00">
                  <c:v>3.1899999999999998E-7</c:v>
                </c:pt>
                <c:pt idx="116337" formatCode="0.00E+00">
                  <c:v>3.6300000000000001E-7</c:v>
                </c:pt>
                <c:pt idx="116338" formatCode="0.00E+00">
                  <c:v>2.4900000000000002E-7</c:v>
                </c:pt>
                <c:pt idx="116339" formatCode="0.00E+00">
                  <c:v>3.15E-7</c:v>
                </c:pt>
                <c:pt idx="116340" formatCode="0.00E+00">
                  <c:v>3.7099999999999997E-7</c:v>
                </c:pt>
                <c:pt idx="116341" formatCode="0.00E+00">
                  <c:v>2.6600000000000003E-7</c:v>
                </c:pt>
                <c:pt idx="116342" formatCode="0.00E+00">
                  <c:v>1.6199999999999999E-7</c:v>
                </c:pt>
                <c:pt idx="116343" formatCode="0.00E+00">
                  <c:v>1.72E-7</c:v>
                </c:pt>
                <c:pt idx="116344" formatCode="0.00E+00">
                  <c:v>2.9200000000000002E-7</c:v>
                </c:pt>
                <c:pt idx="116345" formatCode="0.00E+00">
                  <c:v>3.1399999999999998E-7</c:v>
                </c:pt>
                <c:pt idx="116346" formatCode="0.00E+00">
                  <c:v>2.8200000000000001E-7</c:v>
                </c:pt>
                <c:pt idx="116347" formatCode="0.00E+00">
                  <c:v>1.8699999999999999E-7</c:v>
                </c:pt>
                <c:pt idx="116348" formatCode="0.00E+00">
                  <c:v>2.6600000000000003E-7</c:v>
                </c:pt>
                <c:pt idx="116349" formatCode="0.00E+00">
                  <c:v>2.5699999999999999E-7</c:v>
                </c:pt>
                <c:pt idx="116350" formatCode="0.00E+00">
                  <c:v>2.17E-7</c:v>
                </c:pt>
                <c:pt idx="116351" formatCode="0.00E+00">
                  <c:v>2.8700000000000002E-7</c:v>
                </c:pt>
                <c:pt idx="116352" formatCode="0.00E+00">
                  <c:v>1.23E-7</c:v>
                </c:pt>
                <c:pt idx="116353" formatCode="0.00E+00">
                  <c:v>1.6999999999999999E-7</c:v>
                </c:pt>
                <c:pt idx="116354" formatCode="0.00E+00">
                  <c:v>2.4299999999999999E-7</c:v>
                </c:pt>
                <c:pt idx="116355" formatCode="0.00E+00">
                  <c:v>3.1E-7</c:v>
                </c:pt>
                <c:pt idx="116356" formatCode="0.00E+00">
                  <c:v>3.7099999999999997E-7</c:v>
                </c:pt>
                <c:pt idx="116357" formatCode="0.00E+00">
                  <c:v>2.91E-7</c:v>
                </c:pt>
                <c:pt idx="116358" formatCode="0.00E+00">
                  <c:v>2.4499999999999998E-7</c:v>
                </c:pt>
                <c:pt idx="116359" formatCode="0.00E+00">
                  <c:v>1.6899999999999999E-7</c:v>
                </c:pt>
                <c:pt idx="116360" formatCode="0.00E+00">
                  <c:v>1.86E-7</c:v>
                </c:pt>
                <c:pt idx="116361" formatCode="0.00E+00">
                  <c:v>2.1899999999999999E-7</c:v>
                </c:pt>
                <c:pt idx="116362" formatCode="0.00E+00">
                  <c:v>2.8999999999999998E-7</c:v>
                </c:pt>
                <c:pt idx="116363" formatCode="0.00E+00">
                  <c:v>3.4499999999999998E-7</c:v>
                </c:pt>
                <c:pt idx="116364" formatCode="0.00E+00">
                  <c:v>8.7100000000000006E-8</c:v>
                </c:pt>
                <c:pt idx="116365" formatCode="0.00E+00">
                  <c:v>2.1299999999999999E-7</c:v>
                </c:pt>
                <c:pt idx="116366" formatCode="0.00E+00">
                  <c:v>2.48E-7</c:v>
                </c:pt>
                <c:pt idx="116367" formatCode="0.00E+00">
                  <c:v>1.66E-7</c:v>
                </c:pt>
                <c:pt idx="116368" formatCode="0.00E+00">
                  <c:v>2.4600000000000001E-7</c:v>
                </c:pt>
                <c:pt idx="116369" formatCode="0.00E+00">
                  <c:v>8.5500000000000005E-8</c:v>
                </c:pt>
                <c:pt idx="116370" formatCode="0.00E+00">
                  <c:v>1.4100000000000001E-7</c:v>
                </c:pt>
                <c:pt idx="116371" formatCode="0.00E+00">
                  <c:v>3.0699999999999998E-7</c:v>
                </c:pt>
                <c:pt idx="116372" formatCode="0.00E+00">
                  <c:v>3.1399999999999998E-7</c:v>
                </c:pt>
                <c:pt idx="116373" formatCode="0.00E+00">
                  <c:v>2.2999999999999999E-7</c:v>
                </c:pt>
                <c:pt idx="116374" formatCode="0.00E+00">
                  <c:v>2.5600000000000002E-7</c:v>
                </c:pt>
                <c:pt idx="116375" formatCode="0.00E+00">
                  <c:v>2.7700000000000001E-7</c:v>
                </c:pt>
                <c:pt idx="116376" formatCode="0.00E+00">
                  <c:v>2.0200000000000001E-7</c:v>
                </c:pt>
                <c:pt idx="116377" formatCode="0.00E+00">
                  <c:v>3.4900000000000001E-7</c:v>
                </c:pt>
                <c:pt idx="116378" formatCode="0.00E+00">
                  <c:v>2.9400000000000001E-7</c:v>
                </c:pt>
                <c:pt idx="116379" formatCode="0.00E+00">
                  <c:v>1.31E-7</c:v>
                </c:pt>
                <c:pt idx="116380" formatCode="0.00E+00">
                  <c:v>2.7399999999999999E-7</c:v>
                </c:pt>
                <c:pt idx="116381" formatCode="0.00E+00">
                  <c:v>3.2300000000000002E-7</c:v>
                </c:pt>
                <c:pt idx="116382" formatCode="0.00E+00">
                  <c:v>2.6300000000000001E-7</c:v>
                </c:pt>
                <c:pt idx="116383" formatCode="0.00E+00">
                  <c:v>3.2000000000000001E-7</c:v>
                </c:pt>
                <c:pt idx="116384" formatCode="0.00E+00">
                  <c:v>2.9499999999999998E-7</c:v>
                </c:pt>
                <c:pt idx="116385" formatCode="0.00E+00">
                  <c:v>2.9700000000000003E-7</c:v>
                </c:pt>
                <c:pt idx="116386" formatCode="0.00E+00">
                  <c:v>1.8E-7</c:v>
                </c:pt>
                <c:pt idx="116387" formatCode="0.00E+00">
                  <c:v>1.06E-7</c:v>
                </c:pt>
                <c:pt idx="116388" formatCode="0.00E+00">
                  <c:v>1.17E-7</c:v>
                </c:pt>
                <c:pt idx="116389" formatCode="0.00E+00">
                  <c:v>3.84E-8</c:v>
                </c:pt>
                <c:pt idx="116390" formatCode="0.00E+00">
                  <c:v>1.66E-7</c:v>
                </c:pt>
                <c:pt idx="116391" formatCode="0.00E+00">
                  <c:v>1.7599999999999999E-7</c:v>
                </c:pt>
                <c:pt idx="116392" formatCode="0.00E+00">
                  <c:v>2.53E-7</c:v>
                </c:pt>
                <c:pt idx="116393" formatCode="0.00E+00">
                  <c:v>2.36E-7</c:v>
                </c:pt>
                <c:pt idx="116394" formatCode="0.00E+00">
                  <c:v>2.5600000000000002E-7</c:v>
                </c:pt>
                <c:pt idx="116395" formatCode="0.00E+00">
                  <c:v>2.7500000000000001E-7</c:v>
                </c:pt>
                <c:pt idx="116396" formatCode="0.00E+00">
                  <c:v>1.49E-7</c:v>
                </c:pt>
                <c:pt idx="116397" formatCode="0.00E+00">
                  <c:v>3.58E-7</c:v>
                </c:pt>
                <c:pt idx="116398" formatCode="0.00E+00">
                  <c:v>1.12E-7</c:v>
                </c:pt>
                <c:pt idx="116399" formatCode="0.00E+00">
                  <c:v>1.86E-7</c:v>
                </c:pt>
                <c:pt idx="116400" formatCode="0.00E+00">
                  <c:v>3.1E-7</c:v>
                </c:pt>
                <c:pt idx="116401" formatCode="0.00E+00">
                  <c:v>6.2499999999999997E-8</c:v>
                </c:pt>
                <c:pt idx="116402" formatCode="0.00E+00">
                  <c:v>1.8900000000000001E-7</c:v>
                </c:pt>
                <c:pt idx="116403" formatCode="0.00E+00">
                  <c:v>1.9999999999999999E-7</c:v>
                </c:pt>
                <c:pt idx="116404" formatCode="0.00E+00">
                  <c:v>2.35E-7</c:v>
                </c:pt>
                <c:pt idx="116405" formatCode="0.00E+00">
                  <c:v>1.4700000000000001E-7</c:v>
                </c:pt>
                <c:pt idx="116406" formatCode="0.00E+00">
                  <c:v>1.3400000000000001E-7</c:v>
                </c:pt>
                <c:pt idx="116407" formatCode="0.00E+00">
                  <c:v>2.84E-7</c:v>
                </c:pt>
                <c:pt idx="116408" formatCode="0.00E+00">
                  <c:v>1.9999999999999999E-7</c:v>
                </c:pt>
                <c:pt idx="116409" formatCode="0.00E+00">
                  <c:v>2.5400000000000002E-7</c:v>
                </c:pt>
                <c:pt idx="116410" formatCode="0.00E+00">
                  <c:v>3.6800000000000001E-7</c:v>
                </c:pt>
                <c:pt idx="116411" formatCode="0.00E+00">
                  <c:v>2.8700000000000002E-7</c:v>
                </c:pt>
                <c:pt idx="116412" formatCode="0.00E+00">
                  <c:v>2.65E-7</c:v>
                </c:pt>
                <c:pt idx="116413" formatCode="0.00E+00">
                  <c:v>1.99E-7</c:v>
                </c:pt>
                <c:pt idx="116414" formatCode="0.00E+00">
                  <c:v>1.4399999999999999E-7</c:v>
                </c:pt>
                <c:pt idx="116415" formatCode="0.00E+00">
                  <c:v>2.7000000000000001E-7</c:v>
                </c:pt>
                <c:pt idx="116416" formatCode="0.00E+00">
                  <c:v>2.3699999999999999E-7</c:v>
                </c:pt>
                <c:pt idx="116417" formatCode="0.00E+00">
                  <c:v>1.85E-7</c:v>
                </c:pt>
                <c:pt idx="116418" formatCode="0.00E+00">
                  <c:v>1.4000000000000001E-7</c:v>
                </c:pt>
                <c:pt idx="116419" formatCode="0.00E+00">
                  <c:v>2.23E-7</c:v>
                </c:pt>
                <c:pt idx="116420" formatCode="0.00E+00">
                  <c:v>2.8799999999999998E-7</c:v>
                </c:pt>
                <c:pt idx="116421" formatCode="0.00E+00">
                  <c:v>2.5100000000000001E-7</c:v>
                </c:pt>
                <c:pt idx="116422" formatCode="0.00E+00">
                  <c:v>3.1E-7</c:v>
                </c:pt>
                <c:pt idx="116423" formatCode="0.00E+00">
                  <c:v>1.99E-7</c:v>
                </c:pt>
                <c:pt idx="116424" formatCode="0.00E+00">
                  <c:v>2.1899999999999999E-7</c:v>
                </c:pt>
                <c:pt idx="116425" formatCode="0.00E+00">
                  <c:v>2.3099999999999999E-7</c:v>
                </c:pt>
                <c:pt idx="116426" formatCode="0.00E+00">
                  <c:v>2.96E-7</c:v>
                </c:pt>
                <c:pt idx="116427" formatCode="0.00E+00">
                  <c:v>3.0400000000000002E-7</c:v>
                </c:pt>
                <c:pt idx="116428" formatCode="0.00E+00">
                  <c:v>2.0599999999999999E-7</c:v>
                </c:pt>
                <c:pt idx="116429" formatCode="0.00E+00">
                  <c:v>4.1899999999999998E-7</c:v>
                </c:pt>
                <c:pt idx="116430" formatCode="0.00E+00">
                  <c:v>2.9200000000000002E-7</c:v>
                </c:pt>
                <c:pt idx="116431" formatCode="0.00E+00">
                  <c:v>9.4699999999999994E-8</c:v>
                </c:pt>
                <c:pt idx="116432" formatCode="0.00E+00">
                  <c:v>2.2499999999999999E-7</c:v>
                </c:pt>
                <c:pt idx="116433" formatCode="0.00E+00">
                  <c:v>1.4499999999999999E-7</c:v>
                </c:pt>
                <c:pt idx="116434" formatCode="0.00E+00">
                  <c:v>1.4999999999999999E-7</c:v>
                </c:pt>
                <c:pt idx="116435" formatCode="0.00E+00">
                  <c:v>2.5400000000000002E-7</c:v>
                </c:pt>
                <c:pt idx="116436" formatCode="0.00E+00">
                  <c:v>2.9400000000000001E-7</c:v>
                </c:pt>
                <c:pt idx="116437" formatCode="0.00E+00">
                  <c:v>2.8500000000000002E-7</c:v>
                </c:pt>
                <c:pt idx="116438" formatCode="0.00E+00">
                  <c:v>2.7700000000000001E-7</c:v>
                </c:pt>
                <c:pt idx="116439" formatCode="0.00E+00">
                  <c:v>2.6399999999999998E-7</c:v>
                </c:pt>
                <c:pt idx="116440" formatCode="0.00E+00">
                  <c:v>2.28E-7</c:v>
                </c:pt>
                <c:pt idx="116441" formatCode="0.00E+00">
                  <c:v>3.1100000000000002E-7</c:v>
                </c:pt>
                <c:pt idx="116442" formatCode="0.00E+00">
                  <c:v>3.3000000000000002E-7</c:v>
                </c:pt>
                <c:pt idx="116443" formatCode="0.00E+00">
                  <c:v>2.7500000000000001E-7</c:v>
                </c:pt>
                <c:pt idx="116444" formatCode="0.00E+00">
                  <c:v>2.6899999999999999E-7</c:v>
                </c:pt>
                <c:pt idx="116445" formatCode="0.00E+00">
                  <c:v>3.4900000000000001E-7</c:v>
                </c:pt>
                <c:pt idx="116446" formatCode="0.00E+00">
                  <c:v>2.3200000000000001E-7</c:v>
                </c:pt>
                <c:pt idx="116447" formatCode="0.00E+00">
                  <c:v>3.4700000000000002E-7</c:v>
                </c:pt>
                <c:pt idx="116448" formatCode="0.00E+00">
                  <c:v>2.5199999999999998E-7</c:v>
                </c:pt>
                <c:pt idx="116449" formatCode="0.00E+00">
                  <c:v>1.4100000000000001E-7</c:v>
                </c:pt>
                <c:pt idx="116450" formatCode="0.00E+00">
                  <c:v>4.1100000000000001E-7</c:v>
                </c:pt>
                <c:pt idx="116451" formatCode="0.00E+00">
                  <c:v>3.1800000000000002E-7</c:v>
                </c:pt>
                <c:pt idx="116452" formatCode="0.00E+00">
                  <c:v>2.7500000000000001E-7</c:v>
                </c:pt>
                <c:pt idx="116453" formatCode="0.00E+00">
                  <c:v>2.0800000000000001E-7</c:v>
                </c:pt>
                <c:pt idx="116454" formatCode="0.00E+00">
                  <c:v>1.8199999999999999E-7</c:v>
                </c:pt>
                <c:pt idx="116455" formatCode="0.00E+00">
                  <c:v>2.9999999999999999E-7</c:v>
                </c:pt>
                <c:pt idx="116456" formatCode="0.00E+00">
                  <c:v>2.5199999999999998E-7</c:v>
                </c:pt>
                <c:pt idx="116457" formatCode="0.00E+00">
                  <c:v>3.3500000000000002E-7</c:v>
                </c:pt>
                <c:pt idx="116458" formatCode="0.00E+00">
                  <c:v>2.2000000000000001E-7</c:v>
                </c:pt>
                <c:pt idx="116459" formatCode="0.00E+00">
                  <c:v>2.3099999999999999E-7</c:v>
                </c:pt>
                <c:pt idx="116460" formatCode="0.00E+00">
                  <c:v>2.6300000000000001E-7</c:v>
                </c:pt>
                <c:pt idx="116461" formatCode="0.00E+00">
                  <c:v>1.05E-7</c:v>
                </c:pt>
                <c:pt idx="116462" formatCode="0.00E+00">
                  <c:v>2.3099999999999999E-7</c:v>
                </c:pt>
                <c:pt idx="116463" formatCode="0.00E+00">
                  <c:v>2.2700000000000001E-7</c:v>
                </c:pt>
                <c:pt idx="116464" formatCode="0.00E+00">
                  <c:v>3.4299999999999999E-7</c:v>
                </c:pt>
                <c:pt idx="116465" formatCode="0.00E+00">
                  <c:v>3.0800000000000001E-7</c:v>
                </c:pt>
                <c:pt idx="116466" formatCode="0.00E+00">
                  <c:v>1.98E-7</c:v>
                </c:pt>
                <c:pt idx="116467" formatCode="0.00E+00">
                  <c:v>2.3300000000000001E-7</c:v>
                </c:pt>
                <c:pt idx="116468" formatCode="0.00E+00">
                  <c:v>1.4399999999999999E-7</c:v>
                </c:pt>
                <c:pt idx="116469" formatCode="0.00E+00">
                  <c:v>2.41E-7</c:v>
                </c:pt>
                <c:pt idx="116470" formatCode="0.00E+00">
                  <c:v>1.8300000000000001E-7</c:v>
                </c:pt>
                <c:pt idx="116471" formatCode="0.00E+00">
                  <c:v>2.28E-7</c:v>
                </c:pt>
                <c:pt idx="116472" formatCode="0.00E+00">
                  <c:v>1.37E-7</c:v>
                </c:pt>
                <c:pt idx="116473" formatCode="0.00E+00">
                  <c:v>1.29E-7</c:v>
                </c:pt>
                <c:pt idx="116474" formatCode="0.00E+00">
                  <c:v>3.89E-7</c:v>
                </c:pt>
                <c:pt idx="116475" formatCode="0.00E+00">
                  <c:v>1.48E-7</c:v>
                </c:pt>
                <c:pt idx="116476" formatCode="0.00E+00">
                  <c:v>3.1399999999999998E-7</c:v>
                </c:pt>
                <c:pt idx="116477" formatCode="0.00E+00">
                  <c:v>3.3200000000000001E-7</c:v>
                </c:pt>
                <c:pt idx="116478" formatCode="0.00E+00">
                  <c:v>1.14E-7</c:v>
                </c:pt>
                <c:pt idx="116479" formatCode="0.00E+00">
                  <c:v>2.35E-7</c:v>
                </c:pt>
                <c:pt idx="116480" formatCode="0.00E+00">
                  <c:v>2.0900000000000001E-7</c:v>
                </c:pt>
                <c:pt idx="116481" formatCode="0.00E+00">
                  <c:v>1.03E-7</c:v>
                </c:pt>
                <c:pt idx="116482" formatCode="0.00E+00">
                  <c:v>2.41E-7</c:v>
                </c:pt>
                <c:pt idx="116483" formatCode="0.00E+00">
                  <c:v>3.1100000000000002E-7</c:v>
                </c:pt>
                <c:pt idx="116484" formatCode="0.00E+00">
                  <c:v>1.8799999999999999E-7</c:v>
                </c:pt>
                <c:pt idx="116485" formatCode="0.00E+00">
                  <c:v>2.0200000000000001E-7</c:v>
                </c:pt>
                <c:pt idx="116486" formatCode="0.00E+00">
                  <c:v>1.85E-7</c:v>
                </c:pt>
                <c:pt idx="116487" formatCode="0.00E+00">
                  <c:v>2.67E-7</c:v>
                </c:pt>
                <c:pt idx="116488" formatCode="0.00E+00">
                  <c:v>3.9799999999999999E-7</c:v>
                </c:pt>
                <c:pt idx="116489" formatCode="0.00E+00">
                  <c:v>1.9500000000000001E-7</c:v>
                </c:pt>
                <c:pt idx="116490" formatCode="0.00E+00">
                  <c:v>2.7300000000000002E-7</c:v>
                </c:pt>
                <c:pt idx="116491" formatCode="0.00E+00">
                  <c:v>2.04E-7</c:v>
                </c:pt>
                <c:pt idx="116492" formatCode="0.00E+00">
                  <c:v>2.4299999999999999E-7</c:v>
                </c:pt>
                <c:pt idx="116493" formatCode="0.00E+00">
                  <c:v>4.9599999999999999E-7</c:v>
                </c:pt>
                <c:pt idx="116494" formatCode="0.00E+00">
                  <c:v>2.65E-7</c:v>
                </c:pt>
                <c:pt idx="116495" formatCode="0.00E+00">
                  <c:v>2.2700000000000001E-7</c:v>
                </c:pt>
                <c:pt idx="116496" formatCode="0.00E+00">
                  <c:v>2.41E-7</c:v>
                </c:pt>
                <c:pt idx="116497" formatCode="0.00E+00">
                  <c:v>3.15E-7</c:v>
                </c:pt>
                <c:pt idx="116498" formatCode="0.00E+00">
                  <c:v>2.22E-7</c:v>
                </c:pt>
                <c:pt idx="116499" formatCode="0.00E+00">
                  <c:v>3.0499999999999999E-7</c:v>
                </c:pt>
                <c:pt idx="116500" formatCode="0.00E+00">
                  <c:v>4.2899999999999999E-7</c:v>
                </c:pt>
                <c:pt idx="116501" formatCode="0.00E+00">
                  <c:v>1.12E-7</c:v>
                </c:pt>
                <c:pt idx="116502" formatCode="0.00E+00">
                  <c:v>3.1899999999999998E-7</c:v>
                </c:pt>
                <c:pt idx="116503" formatCode="0.00E+00">
                  <c:v>3.2899999999999999E-7</c:v>
                </c:pt>
                <c:pt idx="116504" formatCode="0.00E+00">
                  <c:v>1.8699999999999999E-7</c:v>
                </c:pt>
                <c:pt idx="116505" formatCode="0.00E+00">
                  <c:v>3.0699999999999998E-7</c:v>
                </c:pt>
                <c:pt idx="116506" formatCode="0.00E+00">
                  <c:v>3.1699999999999999E-7</c:v>
                </c:pt>
                <c:pt idx="116507" formatCode="0.00E+00">
                  <c:v>9.6400000000000003E-8</c:v>
                </c:pt>
                <c:pt idx="116508" formatCode="0.00E+00">
                  <c:v>1.5900000000000001E-7</c:v>
                </c:pt>
                <c:pt idx="116509" formatCode="0.00E+00">
                  <c:v>3.3700000000000001E-7</c:v>
                </c:pt>
                <c:pt idx="116510" formatCode="0.00E+00">
                  <c:v>2.7300000000000002E-7</c:v>
                </c:pt>
                <c:pt idx="116511" formatCode="0.00E+00">
                  <c:v>2.6600000000000003E-7</c:v>
                </c:pt>
                <c:pt idx="116512" formatCode="0.00E+00">
                  <c:v>1.73E-7</c:v>
                </c:pt>
                <c:pt idx="116513" formatCode="0.00E+00">
                  <c:v>2.17E-7</c:v>
                </c:pt>
                <c:pt idx="116514" formatCode="0.00E+00">
                  <c:v>2.1E-7</c:v>
                </c:pt>
                <c:pt idx="116515" formatCode="0.00E+00">
                  <c:v>1.6899999999999999E-7</c:v>
                </c:pt>
                <c:pt idx="116516" formatCode="0.00E+00">
                  <c:v>2.8500000000000002E-7</c:v>
                </c:pt>
                <c:pt idx="116517" formatCode="0.00E+00">
                  <c:v>2.1400000000000001E-7</c:v>
                </c:pt>
                <c:pt idx="116518" formatCode="0.00E+00">
                  <c:v>1.54E-7</c:v>
                </c:pt>
                <c:pt idx="116519" formatCode="0.00E+00">
                  <c:v>2.9200000000000002E-7</c:v>
                </c:pt>
                <c:pt idx="116520" formatCode="0.00E+00">
                  <c:v>1.73E-7</c:v>
                </c:pt>
                <c:pt idx="116521" formatCode="0.00E+00">
                  <c:v>9.3200000000000001E-8</c:v>
                </c:pt>
                <c:pt idx="116522" formatCode="0.00E+00">
                  <c:v>3.0100000000000001E-7</c:v>
                </c:pt>
                <c:pt idx="116523" formatCode="0.00E+00">
                  <c:v>2.0699999999999999E-7</c:v>
                </c:pt>
                <c:pt idx="116524" formatCode="0.00E+00">
                  <c:v>3.1100000000000002E-7</c:v>
                </c:pt>
                <c:pt idx="116525" formatCode="0.00E+00">
                  <c:v>2.5499999999999999E-7</c:v>
                </c:pt>
                <c:pt idx="116526" formatCode="0.00E+00">
                  <c:v>1.7800000000000001E-7</c:v>
                </c:pt>
                <c:pt idx="116527" formatCode="0.00E+00">
                  <c:v>2.8099999999999999E-7</c:v>
                </c:pt>
                <c:pt idx="116528" formatCode="0.00E+00">
                  <c:v>1.8900000000000001E-7</c:v>
                </c:pt>
                <c:pt idx="116529" formatCode="0.00E+00">
                  <c:v>2.67E-7</c:v>
                </c:pt>
                <c:pt idx="116530" formatCode="0.00E+00">
                  <c:v>1.7700000000000001E-7</c:v>
                </c:pt>
                <c:pt idx="116531" formatCode="0.00E+00">
                  <c:v>2.7599999999999998E-7</c:v>
                </c:pt>
                <c:pt idx="116532" formatCode="0.00E+00">
                  <c:v>2.4299999999999999E-7</c:v>
                </c:pt>
                <c:pt idx="116533" formatCode="0.00E+00">
                  <c:v>8.0999999999999997E-8</c:v>
                </c:pt>
                <c:pt idx="116534" formatCode="0.00E+00">
                  <c:v>1.3300000000000001E-7</c:v>
                </c:pt>
                <c:pt idx="116535" formatCode="0.00E+00">
                  <c:v>1.8799999999999999E-7</c:v>
                </c:pt>
                <c:pt idx="116536" formatCode="0.00E+00">
                  <c:v>2.4400000000000001E-7</c:v>
                </c:pt>
                <c:pt idx="116537" formatCode="0.00E+00">
                  <c:v>1.6299999999999999E-7</c:v>
                </c:pt>
                <c:pt idx="116538" formatCode="0.00E+00">
                  <c:v>2.7500000000000001E-7</c:v>
                </c:pt>
                <c:pt idx="116539" formatCode="0.00E+00">
                  <c:v>2.5100000000000001E-7</c:v>
                </c:pt>
                <c:pt idx="116540" formatCode="0.00E+00">
                  <c:v>2.1899999999999999E-7</c:v>
                </c:pt>
                <c:pt idx="116541" formatCode="0.00E+00">
                  <c:v>2.3999999999999998E-7</c:v>
                </c:pt>
                <c:pt idx="116542" formatCode="0.00E+00">
                  <c:v>5.6099999999999999E-8</c:v>
                </c:pt>
                <c:pt idx="116543" formatCode="0.00E+00">
                  <c:v>2.4400000000000001E-7</c:v>
                </c:pt>
                <c:pt idx="116544" formatCode="0.00E+00">
                  <c:v>2.9200000000000002E-7</c:v>
                </c:pt>
                <c:pt idx="116545" formatCode="0.00E+00">
                  <c:v>2.8200000000000001E-7</c:v>
                </c:pt>
                <c:pt idx="116546" formatCode="0.00E+00">
                  <c:v>1.8400000000000001E-7</c:v>
                </c:pt>
                <c:pt idx="116547" formatCode="0.00E+00">
                  <c:v>2.3200000000000001E-7</c:v>
                </c:pt>
                <c:pt idx="116548" formatCode="0.00E+00">
                  <c:v>2.84E-7</c:v>
                </c:pt>
                <c:pt idx="116549" formatCode="0.00E+00">
                  <c:v>1.01E-7</c:v>
                </c:pt>
                <c:pt idx="116550" formatCode="0.00E+00">
                  <c:v>2.8900000000000001E-7</c:v>
                </c:pt>
                <c:pt idx="116551" formatCode="0.00E+00">
                  <c:v>3.41E-7</c:v>
                </c:pt>
                <c:pt idx="116552" formatCode="0.00E+00">
                  <c:v>2.35E-7</c:v>
                </c:pt>
                <c:pt idx="116553" formatCode="0.00E+00">
                  <c:v>3.6400000000000002E-8</c:v>
                </c:pt>
                <c:pt idx="116554" formatCode="0.00E+00">
                  <c:v>1.4100000000000001E-7</c:v>
                </c:pt>
                <c:pt idx="116555" formatCode="0.00E+00">
                  <c:v>1.4100000000000001E-7</c:v>
                </c:pt>
                <c:pt idx="116556" formatCode="0.00E+00">
                  <c:v>1.3899999999999999E-7</c:v>
                </c:pt>
                <c:pt idx="116557" formatCode="0.00E+00">
                  <c:v>3.4299999999999999E-7</c:v>
                </c:pt>
                <c:pt idx="116558" formatCode="0.00E+00">
                  <c:v>1.1600000000000001E-7</c:v>
                </c:pt>
                <c:pt idx="116559" formatCode="0.00E+00">
                  <c:v>2.5800000000000001E-7</c:v>
                </c:pt>
                <c:pt idx="116560" formatCode="0.00E+00">
                  <c:v>3.1E-7</c:v>
                </c:pt>
                <c:pt idx="116561" formatCode="0.00E+00">
                  <c:v>2.3099999999999999E-7</c:v>
                </c:pt>
                <c:pt idx="116562" formatCode="0.00E+00">
                  <c:v>2.6600000000000003E-7</c:v>
                </c:pt>
                <c:pt idx="116563" formatCode="0.00E+00">
                  <c:v>1.4000000000000001E-7</c:v>
                </c:pt>
                <c:pt idx="116564" formatCode="0.00E+00">
                  <c:v>2.1E-7</c:v>
                </c:pt>
                <c:pt idx="116565" formatCode="0.00E+00">
                  <c:v>2.91E-7</c:v>
                </c:pt>
                <c:pt idx="116566" formatCode="0.00E+00">
                  <c:v>3.0699999999999998E-7</c:v>
                </c:pt>
                <c:pt idx="116567" formatCode="0.00E+00">
                  <c:v>2.72E-7</c:v>
                </c:pt>
                <c:pt idx="116568" formatCode="0.00E+00">
                  <c:v>1.9500000000000001E-7</c:v>
                </c:pt>
                <c:pt idx="116569" formatCode="0.00E+00">
                  <c:v>2.0599999999999999E-7</c:v>
                </c:pt>
                <c:pt idx="116570" formatCode="0.00E+00">
                  <c:v>2.5699999999999999E-7</c:v>
                </c:pt>
                <c:pt idx="116571" formatCode="0.00E+00">
                  <c:v>2.3799999999999999E-7</c:v>
                </c:pt>
                <c:pt idx="116572" formatCode="0.00E+00">
                  <c:v>2.48E-7</c:v>
                </c:pt>
                <c:pt idx="116573" formatCode="0.00E+00">
                  <c:v>3.1199999999999999E-7</c:v>
                </c:pt>
                <c:pt idx="116574" formatCode="0.00E+00">
                  <c:v>1.6400000000000001E-7</c:v>
                </c:pt>
                <c:pt idx="116575" formatCode="0.00E+00">
                  <c:v>2.6300000000000001E-7</c:v>
                </c:pt>
                <c:pt idx="116576" formatCode="0.00E+00">
                  <c:v>3.39E-7</c:v>
                </c:pt>
                <c:pt idx="116577" formatCode="0.00E+00">
                  <c:v>1.2100000000000001E-7</c:v>
                </c:pt>
                <c:pt idx="116578" formatCode="0.00E+00">
                  <c:v>9.6200000000000001E-8</c:v>
                </c:pt>
                <c:pt idx="116579" formatCode="0.00E+00">
                  <c:v>2.16E-7</c:v>
                </c:pt>
                <c:pt idx="116580" formatCode="0.00E+00">
                  <c:v>2.5100000000000001E-7</c:v>
                </c:pt>
                <c:pt idx="116581" formatCode="0.00E+00">
                  <c:v>3.0899999999999997E-7</c:v>
                </c:pt>
                <c:pt idx="116582" formatCode="0.00E+00">
                  <c:v>1.35E-7</c:v>
                </c:pt>
                <c:pt idx="116583" formatCode="0.00E+00">
                  <c:v>1.1600000000000001E-7</c:v>
                </c:pt>
                <c:pt idx="116584" formatCode="0.00E+00">
                  <c:v>3.2899999999999999E-7</c:v>
                </c:pt>
                <c:pt idx="116585" formatCode="0.00E+00">
                  <c:v>2.5400000000000002E-7</c:v>
                </c:pt>
                <c:pt idx="116586" formatCode="0.00E+00">
                  <c:v>2.4499999999999998E-7</c:v>
                </c:pt>
                <c:pt idx="116587" formatCode="0.00E+00">
                  <c:v>2.11E-7</c:v>
                </c:pt>
                <c:pt idx="116588" formatCode="0.00E+00">
                  <c:v>1.12E-7</c:v>
                </c:pt>
                <c:pt idx="116589" formatCode="0.00E+00">
                  <c:v>2.6399999999999998E-7</c:v>
                </c:pt>
                <c:pt idx="116590" formatCode="0.00E+00">
                  <c:v>3.2899999999999999E-7</c:v>
                </c:pt>
                <c:pt idx="116591" formatCode="0.00E+00">
                  <c:v>1.4600000000000001E-7</c:v>
                </c:pt>
                <c:pt idx="116592" formatCode="0.00E+00">
                  <c:v>2.3099999999999999E-7</c:v>
                </c:pt>
                <c:pt idx="116593" formatCode="0.00E+00">
                  <c:v>2.0699999999999999E-7</c:v>
                </c:pt>
                <c:pt idx="116594" formatCode="0.00E+00">
                  <c:v>2.3699999999999999E-7</c:v>
                </c:pt>
                <c:pt idx="116595" formatCode="0.00E+00">
                  <c:v>3.1E-7</c:v>
                </c:pt>
                <c:pt idx="116596" formatCode="0.00E+00">
                  <c:v>5.8700000000000003E-8</c:v>
                </c:pt>
                <c:pt idx="116597" formatCode="0.00E+00">
                  <c:v>2.1299999999999999E-7</c:v>
                </c:pt>
                <c:pt idx="116598" formatCode="0.00E+00">
                  <c:v>1.6999999999999999E-7</c:v>
                </c:pt>
                <c:pt idx="116599" formatCode="0.00E+00">
                  <c:v>2.5800000000000001E-7</c:v>
                </c:pt>
                <c:pt idx="116600" formatCode="0.00E+00">
                  <c:v>2.7700000000000001E-7</c:v>
                </c:pt>
                <c:pt idx="116601" formatCode="0.00E+00">
                  <c:v>9.2500000000000001E-8</c:v>
                </c:pt>
                <c:pt idx="116602" formatCode="0.00E+00">
                  <c:v>3.5100000000000001E-7</c:v>
                </c:pt>
                <c:pt idx="116603" formatCode="0.00E+00">
                  <c:v>1.9999999999999999E-7</c:v>
                </c:pt>
                <c:pt idx="116604" formatCode="0.00E+00">
                  <c:v>2.3999999999999998E-7</c:v>
                </c:pt>
                <c:pt idx="116605" formatCode="0.00E+00">
                  <c:v>4.3000000000000001E-7</c:v>
                </c:pt>
                <c:pt idx="116606" formatCode="0.00E+00">
                  <c:v>1.91E-7</c:v>
                </c:pt>
                <c:pt idx="116607" formatCode="0.00E+00">
                  <c:v>1.01E-7</c:v>
                </c:pt>
                <c:pt idx="116608" formatCode="0.00E+00">
                  <c:v>2.65E-7</c:v>
                </c:pt>
                <c:pt idx="116609" formatCode="0.00E+00">
                  <c:v>2.04E-7</c:v>
                </c:pt>
                <c:pt idx="116610" formatCode="0.00E+00">
                  <c:v>1.48E-7</c:v>
                </c:pt>
                <c:pt idx="116611" formatCode="0.00E+00">
                  <c:v>2.8299999999999998E-7</c:v>
                </c:pt>
                <c:pt idx="116612" formatCode="0.00E+00">
                  <c:v>2.5199999999999998E-7</c:v>
                </c:pt>
                <c:pt idx="116613" formatCode="0.00E+00">
                  <c:v>1.8E-7</c:v>
                </c:pt>
                <c:pt idx="116614" formatCode="0.00E+00">
                  <c:v>3.0100000000000001E-7</c:v>
                </c:pt>
                <c:pt idx="116615" formatCode="0.00E+00">
                  <c:v>2.35E-7</c:v>
                </c:pt>
                <c:pt idx="116616" formatCode="0.00E+00">
                  <c:v>3.2999999999999998E-8</c:v>
                </c:pt>
                <c:pt idx="116617" formatCode="0.00E+00">
                  <c:v>2.28E-7</c:v>
                </c:pt>
                <c:pt idx="116618" formatCode="0.00E+00">
                  <c:v>2.79E-7</c:v>
                </c:pt>
                <c:pt idx="116619" formatCode="0.00E+00">
                  <c:v>1.79E-7</c:v>
                </c:pt>
                <c:pt idx="116620" formatCode="0.00E+00">
                  <c:v>3.41E-7</c:v>
                </c:pt>
                <c:pt idx="116621" formatCode="0.00E+00">
                  <c:v>2.23E-7</c:v>
                </c:pt>
                <c:pt idx="116622" formatCode="0.00E+00">
                  <c:v>1.04E-7</c:v>
                </c:pt>
                <c:pt idx="116623" formatCode="0.00E+00">
                  <c:v>2.3900000000000001E-7</c:v>
                </c:pt>
                <c:pt idx="116624" formatCode="0.00E+00">
                  <c:v>2.84E-7</c:v>
                </c:pt>
                <c:pt idx="116625" formatCode="0.00E+00">
                  <c:v>2.6899999999999999E-7</c:v>
                </c:pt>
                <c:pt idx="116626" formatCode="0.00E+00">
                  <c:v>3.5499999999999999E-7</c:v>
                </c:pt>
                <c:pt idx="116627" formatCode="0.00E+00">
                  <c:v>2.79E-7</c:v>
                </c:pt>
                <c:pt idx="116628" formatCode="0.00E+00">
                  <c:v>2.2499999999999999E-7</c:v>
                </c:pt>
                <c:pt idx="116629" formatCode="0.00E+00">
                  <c:v>2.9999999999999999E-7</c:v>
                </c:pt>
                <c:pt idx="116630" formatCode="0.00E+00">
                  <c:v>1.4999999999999999E-7</c:v>
                </c:pt>
                <c:pt idx="116631" formatCode="0.00E+00">
                  <c:v>2.3099999999999999E-7</c:v>
                </c:pt>
                <c:pt idx="116632" formatCode="0.00E+00">
                  <c:v>1.9000000000000001E-7</c:v>
                </c:pt>
                <c:pt idx="116633" formatCode="0.00E+00">
                  <c:v>1.98E-7</c:v>
                </c:pt>
                <c:pt idx="116634" formatCode="0.00E+00">
                  <c:v>3.3299999999999998E-7</c:v>
                </c:pt>
                <c:pt idx="116635" formatCode="0.00E+00">
                  <c:v>1.5300000000000001E-7</c:v>
                </c:pt>
                <c:pt idx="116636" formatCode="0.00E+00">
                  <c:v>1.4999999999999999E-7</c:v>
                </c:pt>
                <c:pt idx="116637" formatCode="0.00E+00">
                  <c:v>2.1799999999999999E-7</c:v>
                </c:pt>
                <c:pt idx="116638" formatCode="0.00E+00">
                  <c:v>2.2399999999999999E-7</c:v>
                </c:pt>
                <c:pt idx="116639" formatCode="0.00E+00">
                  <c:v>8.0000000000000002E-8</c:v>
                </c:pt>
                <c:pt idx="116640" formatCode="0.00E+00">
                  <c:v>7.1999999999999996E-8</c:v>
                </c:pt>
                <c:pt idx="116641" formatCode="0.00E+00">
                  <c:v>2.0699999999999999E-7</c:v>
                </c:pt>
                <c:pt idx="116642" formatCode="0.00E+00">
                  <c:v>1.2200000000000001E-7</c:v>
                </c:pt>
                <c:pt idx="116643" formatCode="0.00E+00">
                  <c:v>1.5800000000000001E-7</c:v>
                </c:pt>
                <c:pt idx="116644" formatCode="0.00E+00">
                  <c:v>2.3099999999999999E-7</c:v>
                </c:pt>
                <c:pt idx="116645" formatCode="0.00E+00">
                  <c:v>2.16E-7</c:v>
                </c:pt>
                <c:pt idx="116646" formatCode="0.00E+00">
                  <c:v>1.9999999999999999E-7</c:v>
                </c:pt>
                <c:pt idx="116647" formatCode="0.00E+00">
                  <c:v>3.27E-7</c:v>
                </c:pt>
                <c:pt idx="116648" formatCode="0.00E+00">
                  <c:v>2.8299999999999998E-7</c:v>
                </c:pt>
                <c:pt idx="116649" formatCode="0.00E+00">
                  <c:v>2.79E-7</c:v>
                </c:pt>
                <c:pt idx="116650" formatCode="0.00E+00">
                  <c:v>2.7799999999999997E-7</c:v>
                </c:pt>
                <c:pt idx="116651" formatCode="0.00E+00">
                  <c:v>1.42E-7</c:v>
                </c:pt>
                <c:pt idx="116652" formatCode="0.00E+00">
                  <c:v>1.9500000000000001E-7</c:v>
                </c:pt>
                <c:pt idx="116653" formatCode="0.00E+00">
                  <c:v>2.7099999999999998E-7</c:v>
                </c:pt>
                <c:pt idx="116654" formatCode="0.00E+00">
                  <c:v>2.23E-7</c:v>
                </c:pt>
                <c:pt idx="116655" formatCode="0.00E+00">
                  <c:v>2.91E-7</c:v>
                </c:pt>
                <c:pt idx="116656" formatCode="0.00E+00">
                  <c:v>4.1699999999999999E-7</c:v>
                </c:pt>
                <c:pt idx="116657" formatCode="0.00E+00">
                  <c:v>2.11E-7</c:v>
                </c:pt>
                <c:pt idx="116658" formatCode="0.00E+00">
                  <c:v>2.16E-7</c:v>
                </c:pt>
                <c:pt idx="116659" formatCode="0.00E+00">
                  <c:v>2.5800000000000001E-7</c:v>
                </c:pt>
                <c:pt idx="116660" formatCode="0.00E+00">
                  <c:v>2.36E-7</c:v>
                </c:pt>
                <c:pt idx="116661" formatCode="0.00E+00">
                  <c:v>3.1E-7</c:v>
                </c:pt>
                <c:pt idx="116662" formatCode="0.00E+00">
                  <c:v>3.6699999999999999E-7</c:v>
                </c:pt>
                <c:pt idx="116663" formatCode="0.00E+00">
                  <c:v>3.89E-7</c:v>
                </c:pt>
                <c:pt idx="116664" formatCode="0.00E+00">
                  <c:v>7.5699999999999996E-8</c:v>
                </c:pt>
                <c:pt idx="116665" formatCode="0.00E+00">
                  <c:v>1.42E-7</c:v>
                </c:pt>
                <c:pt idx="116666" formatCode="0.00E+00">
                  <c:v>2.4200000000000002E-7</c:v>
                </c:pt>
                <c:pt idx="116667" formatCode="0.00E+00">
                  <c:v>1.4000000000000001E-7</c:v>
                </c:pt>
                <c:pt idx="116668" formatCode="0.00E+00">
                  <c:v>6.8099999999999994E-8</c:v>
                </c:pt>
                <c:pt idx="116669" formatCode="0.00E+00">
                  <c:v>2.67E-7</c:v>
                </c:pt>
                <c:pt idx="116670" formatCode="0.00E+00">
                  <c:v>3.9200000000000002E-7</c:v>
                </c:pt>
                <c:pt idx="116671" formatCode="0.00E+00">
                  <c:v>6.9100000000000003E-8</c:v>
                </c:pt>
                <c:pt idx="116672" formatCode="0.00E+00">
                  <c:v>1.8E-7</c:v>
                </c:pt>
                <c:pt idx="116673" formatCode="0.00E+00">
                  <c:v>3.2399999999999999E-7</c:v>
                </c:pt>
                <c:pt idx="116674" formatCode="0.00E+00">
                  <c:v>1.2800000000000001E-7</c:v>
                </c:pt>
                <c:pt idx="116675" formatCode="0.00E+00">
                  <c:v>2.6E-7</c:v>
                </c:pt>
                <c:pt idx="116676" formatCode="0.00E+00">
                  <c:v>3.8000000000000001E-7</c:v>
                </c:pt>
                <c:pt idx="116677" formatCode="0.00E+00">
                  <c:v>3.9900000000000001E-7</c:v>
                </c:pt>
                <c:pt idx="116678" formatCode="0.00E+00">
                  <c:v>2.2399999999999999E-7</c:v>
                </c:pt>
                <c:pt idx="116679" formatCode="0.00E+00">
                  <c:v>2.4900000000000002E-7</c:v>
                </c:pt>
                <c:pt idx="116680" formatCode="0.00E+00">
                  <c:v>2.9999999999999999E-7</c:v>
                </c:pt>
                <c:pt idx="116681" formatCode="0.00E+00">
                  <c:v>1.7499999999999999E-7</c:v>
                </c:pt>
                <c:pt idx="116682" formatCode="0.00E+00">
                  <c:v>2.6800000000000002E-7</c:v>
                </c:pt>
                <c:pt idx="116683" formatCode="0.00E+00">
                  <c:v>2.2100000000000001E-7</c:v>
                </c:pt>
                <c:pt idx="116684" formatCode="0.00E+00">
                  <c:v>2.36E-7</c:v>
                </c:pt>
                <c:pt idx="116685" formatCode="0.00E+00">
                  <c:v>2.8000000000000002E-7</c:v>
                </c:pt>
                <c:pt idx="116686" formatCode="0.00E+00">
                  <c:v>2.23E-7</c:v>
                </c:pt>
                <c:pt idx="116687" formatCode="0.00E+00">
                  <c:v>1.37E-7</c:v>
                </c:pt>
                <c:pt idx="116688" formatCode="0.00E+00">
                  <c:v>2.0100000000000001E-7</c:v>
                </c:pt>
                <c:pt idx="116689" formatCode="0.00E+00">
                  <c:v>3.1699999999999999E-7</c:v>
                </c:pt>
                <c:pt idx="116690" formatCode="0.00E+00">
                  <c:v>1.8400000000000001E-7</c:v>
                </c:pt>
                <c:pt idx="116691" formatCode="0.00E+00">
                  <c:v>2.2399999999999999E-7</c:v>
                </c:pt>
                <c:pt idx="116692" formatCode="0.00E+00">
                  <c:v>3.6600000000000002E-7</c:v>
                </c:pt>
                <c:pt idx="116693" formatCode="0.00E+00">
                  <c:v>2.6199999999999999E-7</c:v>
                </c:pt>
                <c:pt idx="116694" formatCode="0.00E+00">
                  <c:v>1.9600000000000001E-7</c:v>
                </c:pt>
                <c:pt idx="116695" formatCode="0.00E+00">
                  <c:v>2.53E-7</c:v>
                </c:pt>
                <c:pt idx="116696" formatCode="0.00E+00">
                  <c:v>1.4999999999999999E-7</c:v>
                </c:pt>
                <c:pt idx="116697" formatCode="0.00E+00">
                  <c:v>8.4699999999999997E-8</c:v>
                </c:pt>
                <c:pt idx="116698" formatCode="0.00E+00">
                  <c:v>2.2700000000000001E-7</c:v>
                </c:pt>
                <c:pt idx="116699" formatCode="0.00E+00">
                  <c:v>2.11E-7</c:v>
                </c:pt>
                <c:pt idx="116700" formatCode="0.00E+00">
                  <c:v>1.9600000000000001E-7</c:v>
                </c:pt>
                <c:pt idx="116701" formatCode="0.00E+00">
                  <c:v>2.3799999999999999E-7</c:v>
                </c:pt>
                <c:pt idx="116702" formatCode="0.00E+00">
                  <c:v>1.9600000000000001E-7</c:v>
                </c:pt>
                <c:pt idx="116703" formatCode="0.00E+00">
                  <c:v>2.03E-7</c:v>
                </c:pt>
                <c:pt idx="116704" formatCode="0.00E+00">
                  <c:v>2.2399999999999999E-7</c:v>
                </c:pt>
                <c:pt idx="116705" formatCode="0.00E+00">
                  <c:v>2.72E-7</c:v>
                </c:pt>
                <c:pt idx="116706" formatCode="0.00E+00">
                  <c:v>2.36E-7</c:v>
                </c:pt>
                <c:pt idx="116707" formatCode="0.00E+00">
                  <c:v>2.2000000000000001E-7</c:v>
                </c:pt>
                <c:pt idx="116708" formatCode="0.00E+00">
                  <c:v>1.42E-7</c:v>
                </c:pt>
                <c:pt idx="116709" formatCode="0.00E+00">
                  <c:v>1.4999999999999999E-7</c:v>
                </c:pt>
                <c:pt idx="116710" formatCode="0.00E+00">
                  <c:v>1.3899999999999999E-7</c:v>
                </c:pt>
                <c:pt idx="116711" formatCode="0.00E+00">
                  <c:v>8.9799999999999997E-8</c:v>
                </c:pt>
                <c:pt idx="116712" formatCode="0.00E+00">
                  <c:v>1.9299999999999999E-7</c:v>
                </c:pt>
                <c:pt idx="116713" formatCode="0.00E+00">
                  <c:v>1.67E-7</c:v>
                </c:pt>
                <c:pt idx="116714" formatCode="0.00E+00">
                  <c:v>2.8599999999999999E-7</c:v>
                </c:pt>
                <c:pt idx="116715" formatCode="0.00E+00">
                  <c:v>2.8599999999999999E-7</c:v>
                </c:pt>
                <c:pt idx="116716" formatCode="0.00E+00">
                  <c:v>2.5100000000000001E-7</c:v>
                </c:pt>
                <c:pt idx="116717" formatCode="0.00E+00">
                  <c:v>3.03E-7</c:v>
                </c:pt>
                <c:pt idx="116718" formatCode="0.00E+00">
                  <c:v>2.5699999999999999E-7</c:v>
                </c:pt>
                <c:pt idx="116719" formatCode="0.00E+00">
                  <c:v>1.9999999999999999E-7</c:v>
                </c:pt>
                <c:pt idx="116720" formatCode="0.00E+00">
                  <c:v>1.54E-7</c:v>
                </c:pt>
                <c:pt idx="116721" formatCode="0.00E+00">
                  <c:v>3.0899999999999997E-7</c:v>
                </c:pt>
                <c:pt idx="116722" formatCode="0.00E+00">
                  <c:v>2.04E-7</c:v>
                </c:pt>
                <c:pt idx="116723" formatCode="0.00E+00">
                  <c:v>1.4499999999999999E-7</c:v>
                </c:pt>
                <c:pt idx="116724" formatCode="0.00E+00">
                  <c:v>1.67E-7</c:v>
                </c:pt>
                <c:pt idx="116725" formatCode="0.00E+00">
                  <c:v>2.2000000000000001E-7</c:v>
                </c:pt>
                <c:pt idx="116726" formatCode="0.00E+00">
                  <c:v>2.9499999999999998E-7</c:v>
                </c:pt>
                <c:pt idx="116727" formatCode="0.00E+00">
                  <c:v>1.1999999999999999E-7</c:v>
                </c:pt>
                <c:pt idx="116728" formatCode="0.00E+00">
                  <c:v>2.7799999999999997E-7</c:v>
                </c:pt>
                <c:pt idx="116729" formatCode="0.00E+00">
                  <c:v>2.1799999999999999E-7</c:v>
                </c:pt>
                <c:pt idx="116730" formatCode="0.00E+00">
                  <c:v>6.6300000000000005E-8</c:v>
                </c:pt>
                <c:pt idx="116731" formatCode="0.00E+00">
                  <c:v>2.5199999999999998E-7</c:v>
                </c:pt>
                <c:pt idx="116732" formatCode="0.00E+00">
                  <c:v>1.7499999999999999E-7</c:v>
                </c:pt>
                <c:pt idx="116733" formatCode="0.00E+00">
                  <c:v>1.3199999999999999E-7</c:v>
                </c:pt>
                <c:pt idx="116734" formatCode="0.00E+00">
                  <c:v>1.4499999999999999E-7</c:v>
                </c:pt>
                <c:pt idx="116735" formatCode="0.00E+00">
                  <c:v>3.0699999999999998E-7</c:v>
                </c:pt>
                <c:pt idx="116736" formatCode="0.00E+00">
                  <c:v>2.3999999999999998E-7</c:v>
                </c:pt>
                <c:pt idx="116737" formatCode="0.00E+00">
                  <c:v>9.1699999999999994E-8</c:v>
                </c:pt>
                <c:pt idx="116738" formatCode="0.00E+00">
                  <c:v>8.8300000000000003E-8</c:v>
                </c:pt>
                <c:pt idx="116739" formatCode="0.00E+00">
                  <c:v>2.35E-7</c:v>
                </c:pt>
                <c:pt idx="116740" formatCode="0.00E+00">
                  <c:v>3.1699999999999999E-7</c:v>
                </c:pt>
                <c:pt idx="116741" formatCode="0.00E+00">
                  <c:v>1.04E-7</c:v>
                </c:pt>
                <c:pt idx="116742" formatCode="0.00E+00">
                  <c:v>1.48E-7</c:v>
                </c:pt>
                <c:pt idx="116743" formatCode="0.00E+00">
                  <c:v>1.74E-7</c:v>
                </c:pt>
                <c:pt idx="116744" formatCode="0.00E+00">
                  <c:v>1.01E-7</c:v>
                </c:pt>
                <c:pt idx="116745" formatCode="0.00E+00">
                  <c:v>7.4299999999999997E-8</c:v>
                </c:pt>
                <c:pt idx="116746" formatCode="0.00E+00">
                  <c:v>2.9900000000000002E-7</c:v>
                </c:pt>
                <c:pt idx="116747" formatCode="0.00E+00">
                  <c:v>3.41E-7</c:v>
                </c:pt>
                <c:pt idx="116748" formatCode="0.00E+00">
                  <c:v>1.9999999999999999E-7</c:v>
                </c:pt>
                <c:pt idx="116749" formatCode="0.00E+00">
                  <c:v>1.7599999999999999E-7</c:v>
                </c:pt>
                <c:pt idx="116750" formatCode="0.00E+00">
                  <c:v>1.3400000000000001E-7</c:v>
                </c:pt>
                <c:pt idx="116751" formatCode="0.00E+00">
                  <c:v>2.34E-7</c:v>
                </c:pt>
                <c:pt idx="116752" formatCode="0.00E+00">
                  <c:v>1.8099999999999999E-7</c:v>
                </c:pt>
                <c:pt idx="116753" formatCode="0.00E+00">
                  <c:v>2.41E-7</c:v>
                </c:pt>
                <c:pt idx="116754" formatCode="0.00E+00">
                  <c:v>1.5300000000000001E-7</c:v>
                </c:pt>
                <c:pt idx="116755" formatCode="0.00E+00">
                  <c:v>2.7700000000000001E-7</c:v>
                </c:pt>
                <c:pt idx="116756" formatCode="0.00E+00">
                  <c:v>3.9499999999999998E-7</c:v>
                </c:pt>
                <c:pt idx="116757" formatCode="0.00E+00">
                  <c:v>9.3400000000000003E-8</c:v>
                </c:pt>
                <c:pt idx="116758" formatCode="0.00E+00">
                  <c:v>3.0800000000000001E-7</c:v>
                </c:pt>
                <c:pt idx="116759" formatCode="0.00E+00">
                  <c:v>2.5800000000000001E-7</c:v>
                </c:pt>
                <c:pt idx="116760" formatCode="0.00E+00">
                  <c:v>1.36E-7</c:v>
                </c:pt>
                <c:pt idx="116761" formatCode="0.00E+00">
                  <c:v>2.7399999999999999E-7</c:v>
                </c:pt>
                <c:pt idx="116762" formatCode="0.00E+00">
                  <c:v>1.6899999999999999E-7</c:v>
                </c:pt>
                <c:pt idx="116763" formatCode="0.00E+00">
                  <c:v>1.8799999999999999E-7</c:v>
                </c:pt>
                <c:pt idx="116764" formatCode="0.00E+00">
                  <c:v>2.7000000000000001E-7</c:v>
                </c:pt>
                <c:pt idx="116765" formatCode="0.00E+00">
                  <c:v>1.42E-7</c:v>
                </c:pt>
                <c:pt idx="116766" formatCode="0.00E+00">
                  <c:v>2.23E-7</c:v>
                </c:pt>
                <c:pt idx="116767" formatCode="0.00E+00">
                  <c:v>1.12E-7</c:v>
                </c:pt>
                <c:pt idx="116768" formatCode="0.00E+00">
                  <c:v>1.3899999999999999E-7</c:v>
                </c:pt>
                <c:pt idx="116769" formatCode="0.00E+00">
                  <c:v>3.3599999999999999E-7</c:v>
                </c:pt>
                <c:pt idx="116770" formatCode="0.00E+00">
                  <c:v>1.24E-7</c:v>
                </c:pt>
                <c:pt idx="116771" formatCode="0.00E+00">
                  <c:v>9.9999999999999995E-8</c:v>
                </c:pt>
                <c:pt idx="116772" formatCode="0.00E+00">
                  <c:v>2.91E-7</c:v>
                </c:pt>
                <c:pt idx="116773" formatCode="0.00E+00">
                  <c:v>2.8700000000000002E-7</c:v>
                </c:pt>
                <c:pt idx="116774" formatCode="0.00E+00">
                  <c:v>1.8400000000000001E-7</c:v>
                </c:pt>
                <c:pt idx="116775" formatCode="0.00E+00">
                  <c:v>1.68E-7</c:v>
                </c:pt>
                <c:pt idx="116776" formatCode="0.00E+00">
                  <c:v>1.23E-7</c:v>
                </c:pt>
                <c:pt idx="116777" formatCode="0.00E+00">
                  <c:v>1.2499999999999999E-7</c:v>
                </c:pt>
                <c:pt idx="116778" formatCode="0.00E+00">
                  <c:v>1.2599999999999999E-7</c:v>
                </c:pt>
                <c:pt idx="116779" formatCode="0.00E+00">
                  <c:v>2.3900000000000001E-7</c:v>
                </c:pt>
                <c:pt idx="116780" formatCode="0.00E+00">
                  <c:v>1.4499999999999999E-7</c:v>
                </c:pt>
                <c:pt idx="116781" formatCode="0.00E+00">
                  <c:v>1.97E-7</c:v>
                </c:pt>
                <c:pt idx="116782" formatCode="0.00E+00">
                  <c:v>3.0800000000000001E-7</c:v>
                </c:pt>
                <c:pt idx="116783" formatCode="0.00E+00">
                  <c:v>9.09E-8</c:v>
                </c:pt>
                <c:pt idx="116784" formatCode="0.00E+00">
                  <c:v>6.8799999999999994E-8</c:v>
                </c:pt>
                <c:pt idx="116785" formatCode="0.00E+00">
                  <c:v>2.2100000000000001E-7</c:v>
                </c:pt>
                <c:pt idx="116786" formatCode="0.00E+00">
                  <c:v>2.23E-7</c:v>
                </c:pt>
                <c:pt idx="116787" formatCode="0.00E+00">
                  <c:v>1.6299999999999999E-7</c:v>
                </c:pt>
                <c:pt idx="116788" formatCode="0.00E+00">
                  <c:v>3.0199999999999998E-7</c:v>
                </c:pt>
                <c:pt idx="116789" formatCode="0.00E+00">
                  <c:v>1.55E-7</c:v>
                </c:pt>
                <c:pt idx="116790" formatCode="0.00E+00">
                  <c:v>1.9000000000000001E-7</c:v>
                </c:pt>
                <c:pt idx="116791" formatCode="0.00E+00">
                  <c:v>3.3299999999999998E-7</c:v>
                </c:pt>
                <c:pt idx="116792" formatCode="0.00E+00">
                  <c:v>1.0700000000000001E-7</c:v>
                </c:pt>
                <c:pt idx="116793" formatCode="0.00E+00">
                  <c:v>1.8400000000000001E-7</c:v>
                </c:pt>
                <c:pt idx="116794" formatCode="0.00E+00">
                  <c:v>3.0899999999999997E-7</c:v>
                </c:pt>
                <c:pt idx="116795" formatCode="0.00E+00">
                  <c:v>1.7800000000000001E-7</c:v>
                </c:pt>
                <c:pt idx="116796" formatCode="0.00E+00">
                  <c:v>1.43E-7</c:v>
                </c:pt>
                <c:pt idx="116797" formatCode="0.00E+00">
                  <c:v>1.8199999999999999E-7</c:v>
                </c:pt>
                <c:pt idx="116798" formatCode="0.00E+00">
                  <c:v>2.2100000000000001E-7</c:v>
                </c:pt>
                <c:pt idx="116799" formatCode="0.00E+00">
                  <c:v>6.9899999999999997E-8</c:v>
                </c:pt>
                <c:pt idx="116800" formatCode="0.00E+00">
                  <c:v>8.9000000000000003E-8</c:v>
                </c:pt>
                <c:pt idx="116801" formatCode="0.00E+00">
                  <c:v>2.9299999999999999E-7</c:v>
                </c:pt>
                <c:pt idx="116802" formatCode="0.00E+00">
                  <c:v>1.9399999999999999E-7</c:v>
                </c:pt>
                <c:pt idx="116803" formatCode="0.00E+00">
                  <c:v>1.5599999999999999E-7</c:v>
                </c:pt>
                <c:pt idx="116804" formatCode="0.00E+00">
                  <c:v>2.3799999999999999E-7</c:v>
                </c:pt>
                <c:pt idx="116805" formatCode="0.00E+00">
                  <c:v>3.0400000000000002E-7</c:v>
                </c:pt>
                <c:pt idx="116806" formatCode="0.00E+00">
                  <c:v>1.9500000000000001E-7</c:v>
                </c:pt>
                <c:pt idx="116807" formatCode="0.00E+00">
                  <c:v>1.23E-7</c:v>
                </c:pt>
                <c:pt idx="116808" formatCode="0.00E+00">
                  <c:v>2.5400000000000002E-7</c:v>
                </c:pt>
                <c:pt idx="116809" formatCode="0.00E+00">
                  <c:v>2.7300000000000002E-7</c:v>
                </c:pt>
                <c:pt idx="116810" formatCode="0.00E+00">
                  <c:v>1.8799999999999999E-7</c:v>
                </c:pt>
                <c:pt idx="116811" formatCode="0.00E+00">
                  <c:v>1.91E-7</c:v>
                </c:pt>
                <c:pt idx="116812" formatCode="0.00E+00">
                  <c:v>1.2100000000000001E-7</c:v>
                </c:pt>
                <c:pt idx="116813" formatCode="0.00E+00">
                  <c:v>1.5800000000000001E-7</c:v>
                </c:pt>
                <c:pt idx="116814" formatCode="0.00E+00">
                  <c:v>5.76E-8</c:v>
                </c:pt>
                <c:pt idx="116815" formatCode="0.00E+00">
                  <c:v>4.6700000000000001E-8</c:v>
                </c:pt>
                <c:pt idx="116816" formatCode="0.00E+00">
                  <c:v>3.5900000000000003E-7</c:v>
                </c:pt>
                <c:pt idx="116817" formatCode="0.00E+00">
                  <c:v>2.6399999999999998E-7</c:v>
                </c:pt>
                <c:pt idx="116818" formatCode="0.00E+00">
                  <c:v>2.48E-7</c:v>
                </c:pt>
                <c:pt idx="116819" formatCode="0.00E+00">
                  <c:v>1.43E-7</c:v>
                </c:pt>
                <c:pt idx="116820" formatCode="0.00E+00">
                  <c:v>1.6199999999999999E-7</c:v>
                </c:pt>
                <c:pt idx="116821" formatCode="0.00E+00">
                  <c:v>2.5400000000000002E-7</c:v>
                </c:pt>
                <c:pt idx="116822" formatCode="0.00E+00">
                  <c:v>-2.8400000000000001E-9</c:v>
                </c:pt>
                <c:pt idx="116823" formatCode="0.00E+00">
                  <c:v>2.8299999999999998E-7</c:v>
                </c:pt>
                <c:pt idx="116824" formatCode="0.00E+00">
                  <c:v>2.4999999999999999E-7</c:v>
                </c:pt>
                <c:pt idx="116825" formatCode="0.00E+00">
                  <c:v>1.42E-7</c:v>
                </c:pt>
                <c:pt idx="116826" formatCode="0.00E+00">
                  <c:v>3.15E-7</c:v>
                </c:pt>
                <c:pt idx="116827" formatCode="0.00E+00">
                  <c:v>1.5200000000000001E-7</c:v>
                </c:pt>
                <c:pt idx="116828" formatCode="0.00E+00">
                  <c:v>2.7700000000000001E-7</c:v>
                </c:pt>
                <c:pt idx="116829" formatCode="0.00E+00">
                  <c:v>2.2499999999999999E-7</c:v>
                </c:pt>
                <c:pt idx="116830" formatCode="0.00E+00">
                  <c:v>1.4700000000000001E-7</c:v>
                </c:pt>
                <c:pt idx="116831" formatCode="0.00E+00">
                  <c:v>7.8800000000000004E-8</c:v>
                </c:pt>
                <c:pt idx="116832" formatCode="0.00E+00">
                  <c:v>2.6300000000000001E-7</c:v>
                </c:pt>
                <c:pt idx="116833" formatCode="0.00E+00">
                  <c:v>3.9099999999999999E-7</c:v>
                </c:pt>
                <c:pt idx="116834" formatCode="0.00E+00">
                  <c:v>8.9200000000000005E-8</c:v>
                </c:pt>
                <c:pt idx="116835" formatCode="0.00E+00">
                  <c:v>2.28E-7</c:v>
                </c:pt>
                <c:pt idx="116836" formatCode="0.00E+00">
                  <c:v>2.7700000000000001E-7</c:v>
                </c:pt>
                <c:pt idx="116837" formatCode="0.00E+00">
                  <c:v>1.23E-7</c:v>
                </c:pt>
                <c:pt idx="116838" formatCode="0.00E+00">
                  <c:v>1.5599999999999999E-7</c:v>
                </c:pt>
                <c:pt idx="116839" formatCode="0.00E+00">
                  <c:v>3.6099999999999999E-8</c:v>
                </c:pt>
                <c:pt idx="116840" formatCode="0.00E+00">
                  <c:v>2.3300000000000001E-7</c:v>
                </c:pt>
                <c:pt idx="116841" formatCode="0.00E+00">
                  <c:v>3.8700000000000002E-8</c:v>
                </c:pt>
                <c:pt idx="116842" formatCode="0.00E+00">
                  <c:v>1.55E-7</c:v>
                </c:pt>
                <c:pt idx="116843" formatCode="0.00E+00">
                  <c:v>3.6399999999999998E-7</c:v>
                </c:pt>
                <c:pt idx="116844" formatCode="0.00E+00">
                  <c:v>1.5599999999999999E-7</c:v>
                </c:pt>
                <c:pt idx="116845" formatCode="0.00E+00">
                  <c:v>2.1799999999999999E-7</c:v>
                </c:pt>
                <c:pt idx="116846" formatCode="0.00E+00">
                  <c:v>1.54E-7</c:v>
                </c:pt>
                <c:pt idx="116847" formatCode="0.00E+00">
                  <c:v>1.24E-7</c:v>
                </c:pt>
                <c:pt idx="116848" formatCode="0.00E+00">
                  <c:v>1.91E-7</c:v>
                </c:pt>
                <c:pt idx="116849" formatCode="0.00E+00">
                  <c:v>2.5199999999999998E-7</c:v>
                </c:pt>
                <c:pt idx="116850" formatCode="0.00E+00">
                  <c:v>2.4499999999999998E-7</c:v>
                </c:pt>
                <c:pt idx="116851" formatCode="0.00E+00">
                  <c:v>1.99E-7</c:v>
                </c:pt>
                <c:pt idx="116852" formatCode="0.00E+00">
                  <c:v>2.0200000000000001E-7</c:v>
                </c:pt>
                <c:pt idx="116853" formatCode="0.00E+00">
                  <c:v>2.9400000000000001E-7</c:v>
                </c:pt>
                <c:pt idx="116854" formatCode="0.00E+00">
                  <c:v>1.3899999999999999E-7</c:v>
                </c:pt>
                <c:pt idx="116855" formatCode="0.00E+00">
                  <c:v>1.97E-7</c:v>
                </c:pt>
                <c:pt idx="116856" formatCode="0.00E+00">
                  <c:v>4.1800000000000001E-7</c:v>
                </c:pt>
                <c:pt idx="116857" formatCode="0.00E+00">
                  <c:v>2.29E-7</c:v>
                </c:pt>
                <c:pt idx="116858" formatCode="0.00E+00">
                  <c:v>2.17E-7</c:v>
                </c:pt>
                <c:pt idx="116859" formatCode="0.00E+00">
                  <c:v>2.7000000000000001E-7</c:v>
                </c:pt>
                <c:pt idx="116860" formatCode="0.00E+00">
                  <c:v>3.7899999999999999E-7</c:v>
                </c:pt>
                <c:pt idx="116861" formatCode="0.00E+00">
                  <c:v>2.91E-7</c:v>
                </c:pt>
                <c:pt idx="116862" formatCode="0.00E+00">
                  <c:v>1.9999999999999999E-7</c:v>
                </c:pt>
                <c:pt idx="116863" formatCode="0.00E+00">
                  <c:v>1.85E-7</c:v>
                </c:pt>
                <c:pt idx="116864" formatCode="0.00E+00">
                  <c:v>7.8100000000000005E-8</c:v>
                </c:pt>
                <c:pt idx="116865" formatCode="0.00E+00">
                  <c:v>3.9700000000000002E-7</c:v>
                </c:pt>
                <c:pt idx="116866" formatCode="0.00E+00">
                  <c:v>2.9499999999999998E-7</c:v>
                </c:pt>
                <c:pt idx="116867" formatCode="0.00E+00">
                  <c:v>1.3899999999999999E-7</c:v>
                </c:pt>
                <c:pt idx="116868" formatCode="0.00E+00">
                  <c:v>2.4999999999999999E-7</c:v>
                </c:pt>
                <c:pt idx="116869" formatCode="0.00E+00">
                  <c:v>6.3300000000000004E-8</c:v>
                </c:pt>
                <c:pt idx="116870" formatCode="0.00E+00">
                  <c:v>1.91E-7</c:v>
                </c:pt>
                <c:pt idx="116871" formatCode="0.00E+00">
                  <c:v>3.7899999999999999E-7</c:v>
                </c:pt>
                <c:pt idx="116872" formatCode="0.00E+00">
                  <c:v>1.9000000000000001E-7</c:v>
                </c:pt>
                <c:pt idx="116873" formatCode="0.00E+00">
                  <c:v>1.15E-7</c:v>
                </c:pt>
                <c:pt idx="116874" formatCode="0.00E+00">
                  <c:v>1.5800000000000001E-7</c:v>
                </c:pt>
                <c:pt idx="116875" formatCode="0.00E+00">
                  <c:v>1.4399999999999999E-7</c:v>
                </c:pt>
                <c:pt idx="116876" formatCode="0.00E+00">
                  <c:v>2.8099999999999999E-7</c:v>
                </c:pt>
                <c:pt idx="116877" formatCode="0.00E+00">
                  <c:v>2.7000000000000001E-7</c:v>
                </c:pt>
                <c:pt idx="116878" formatCode="0.00E+00">
                  <c:v>1.54E-7</c:v>
                </c:pt>
                <c:pt idx="116879" formatCode="0.00E+00">
                  <c:v>2.0599999999999999E-7</c:v>
                </c:pt>
                <c:pt idx="116880" formatCode="0.00E+00">
                  <c:v>1.8300000000000001E-7</c:v>
                </c:pt>
                <c:pt idx="116881" formatCode="0.00E+00">
                  <c:v>1.54E-7</c:v>
                </c:pt>
                <c:pt idx="116882" formatCode="0.00E+00">
                  <c:v>1.98E-7</c:v>
                </c:pt>
                <c:pt idx="116883" formatCode="0.00E+00">
                  <c:v>2.2999999999999999E-7</c:v>
                </c:pt>
                <c:pt idx="116884" formatCode="0.00E+00">
                  <c:v>8.72E-8</c:v>
                </c:pt>
                <c:pt idx="116885" formatCode="0.00E+00">
                  <c:v>9.2500000000000001E-8</c:v>
                </c:pt>
                <c:pt idx="116886" formatCode="0.00E+00">
                  <c:v>2.6899999999999999E-7</c:v>
                </c:pt>
                <c:pt idx="116887" formatCode="0.00E+00">
                  <c:v>2.34E-7</c:v>
                </c:pt>
                <c:pt idx="116888" formatCode="0.00E+00">
                  <c:v>2.4200000000000002E-7</c:v>
                </c:pt>
                <c:pt idx="116889" formatCode="0.00E+00">
                  <c:v>1.7800000000000001E-7</c:v>
                </c:pt>
                <c:pt idx="116890" formatCode="0.00E+00">
                  <c:v>2.9200000000000002E-7</c:v>
                </c:pt>
                <c:pt idx="116891" formatCode="0.00E+00">
                  <c:v>2.0100000000000001E-7</c:v>
                </c:pt>
                <c:pt idx="116892" formatCode="0.00E+00">
                  <c:v>1.74E-7</c:v>
                </c:pt>
                <c:pt idx="116893" formatCode="0.00E+00">
                  <c:v>3.9499999999999998E-7</c:v>
                </c:pt>
                <c:pt idx="116894" formatCode="0.00E+00">
                  <c:v>1.3400000000000001E-7</c:v>
                </c:pt>
                <c:pt idx="116895" formatCode="0.00E+00">
                  <c:v>4.8699999999999999E-8</c:v>
                </c:pt>
                <c:pt idx="116896" formatCode="0.00E+00">
                  <c:v>1.23E-7</c:v>
                </c:pt>
                <c:pt idx="116897" formatCode="0.00E+00">
                  <c:v>1.2499999999999999E-7</c:v>
                </c:pt>
                <c:pt idx="116898" formatCode="0.00E+00">
                  <c:v>1.4700000000000001E-7</c:v>
                </c:pt>
                <c:pt idx="116899" formatCode="0.00E+00">
                  <c:v>5.69E-8</c:v>
                </c:pt>
                <c:pt idx="116900" formatCode="0.00E+00">
                  <c:v>1.4999999999999999E-7</c:v>
                </c:pt>
                <c:pt idx="116901" formatCode="0.00E+00">
                  <c:v>9.8000000000000004E-8</c:v>
                </c:pt>
                <c:pt idx="116902" formatCode="0.00E+00">
                  <c:v>2.0900000000000001E-7</c:v>
                </c:pt>
                <c:pt idx="116903" formatCode="0.00E+00">
                  <c:v>1.4600000000000001E-7</c:v>
                </c:pt>
                <c:pt idx="116904" formatCode="0.00E+00">
                  <c:v>1.55E-7</c:v>
                </c:pt>
                <c:pt idx="116905" formatCode="0.00E+00">
                  <c:v>3.03E-7</c:v>
                </c:pt>
                <c:pt idx="116906" formatCode="0.00E+00">
                  <c:v>1.29E-7</c:v>
                </c:pt>
                <c:pt idx="116907" formatCode="0.00E+00">
                  <c:v>3.8599999999999999E-7</c:v>
                </c:pt>
                <c:pt idx="116908" formatCode="0.00E+00">
                  <c:v>2.7500000000000001E-7</c:v>
                </c:pt>
                <c:pt idx="116909" formatCode="0.00E+00">
                  <c:v>1.11E-7</c:v>
                </c:pt>
                <c:pt idx="116910" formatCode="0.00E+00">
                  <c:v>2.8200000000000001E-7</c:v>
                </c:pt>
                <c:pt idx="116911" formatCode="0.00E+00">
                  <c:v>1.31E-7</c:v>
                </c:pt>
                <c:pt idx="116912" formatCode="0.00E+00">
                  <c:v>1.4700000000000001E-7</c:v>
                </c:pt>
                <c:pt idx="116913" formatCode="0.00E+00">
                  <c:v>1.11E-7</c:v>
                </c:pt>
                <c:pt idx="116914" formatCode="0.00E+00">
                  <c:v>1.99E-9</c:v>
                </c:pt>
                <c:pt idx="116915" formatCode="0.00E+00">
                  <c:v>2.2700000000000001E-7</c:v>
                </c:pt>
                <c:pt idx="116916" formatCode="0.00E+00">
                  <c:v>1.49E-7</c:v>
                </c:pt>
                <c:pt idx="116917" formatCode="0.00E+00">
                  <c:v>3.7900000000000002E-8</c:v>
                </c:pt>
                <c:pt idx="116918" formatCode="0.00E+00">
                  <c:v>2.3200000000000001E-7</c:v>
                </c:pt>
                <c:pt idx="116919" formatCode="0.00E+00">
                  <c:v>1.8300000000000001E-7</c:v>
                </c:pt>
                <c:pt idx="116920" formatCode="0.00E+00">
                  <c:v>1.6400000000000001E-7</c:v>
                </c:pt>
                <c:pt idx="116921" formatCode="0.00E+00">
                  <c:v>1.7100000000000001E-7</c:v>
                </c:pt>
                <c:pt idx="116922" formatCode="0.00E+00">
                  <c:v>1.14E-7</c:v>
                </c:pt>
                <c:pt idx="116923" formatCode="0.00E+00">
                  <c:v>1.3300000000000001E-7</c:v>
                </c:pt>
                <c:pt idx="116924" formatCode="0.00E+00">
                  <c:v>1.5699999999999999E-7</c:v>
                </c:pt>
                <c:pt idx="116925" formatCode="0.00E+00">
                  <c:v>2.8299999999999998E-7</c:v>
                </c:pt>
                <c:pt idx="116926" formatCode="0.00E+00">
                  <c:v>1.48E-7</c:v>
                </c:pt>
                <c:pt idx="116927" formatCode="0.00E+00">
                  <c:v>-4.9000000000000002E-8</c:v>
                </c:pt>
                <c:pt idx="116928" formatCode="0.00E+00">
                  <c:v>1.11E-7</c:v>
                </c:pt>
                <c:pt idx="116929" formatCode="0.00E+00">
                  <c:v>1.4399999999999999E-7</c:v>
                </c:pt>
                <c:pt idx="116930" formatCode="0.00E+00">
                  <c:v>2.5199999999999998E-7</c:v>
                </c:pt>
                <c:pt idx="116931" formatCode="0.00E+00">
                  <c:v>3.8599999999999999E-7</c:v>
                </c:pt>
                <c:pt idx="116932" formatCode="0.00E+00">
                  <c:v>1.6400000000000001E-7</c:v>
                </c:pt>
                <c:pt idx="116933" formatCode="0.00E+00">
                  <c:v>1.42E-7</c:v>
                </c:pt>
                <c:pt idx="116934" formatCode="0.00E+00">
                  <c:v>2.0900000000000001E-7</c:v>
                </c:pt>
                <c:pt idx="116935" formatCode="0.00E+00">
                  <c:v>2.5899999999999998E-7</c:v>
                </c:pt>
                <c:pt idx="116936" formatCode="0.00E+00">
                  <c:v>2.3099999999999999E-7</c:v>
                </c:pt>
                <c:pt idx="116937" formatCode="0.00E+00">
                  <c:v>1.3300000000000001E-7</c:v>
                </c:pt>
                <c:pt idx="116938" formatCode="0.00E+00">
                  <c:v>2.4499999999999998E-7</c:v>
                </c:pt>
                <c:pt idx="116939" formatCode="0.00E+00">
                  <c:v>2.3699999999999999E-7</c:v>
                </c:pt>
                <c:pt idx="116940" formatCode="0.00E+00">
                  <c:v>1.67E-7</c:v>
                </c:pt>
                <c:pt idx="116941" formatCode="0.00E+00">
                  <c:v>2.6899999999999999E-7</c:v>
                </c:pt>
                <c:pt idx="116942" formatCode="0.00E+00">
                  <c:v>2.16E-7</c:v>
                </c:pt>
                <c:pt idx="116943" formatCode="0.00E+00">
                  <c:v>2.7599999999999998E-7</c:v>
                </c:pt>
                <c:pt idx="116944" formatCode="0.00E+00">
                  <c:v>1.98E-7</c:v>
                </c:pt>
                <c:pt idx="116945" formatCode="0.00E+00">
                  <c:v>-2.9099999999999999E-8</c:v>
                </c:pt>
                <c:pt idx="116946" formatCode="0.00E+00">
                  <c:v>1.4399999999999999E-7</c:v>
                </c:pt>
                <c:pt idx="116947" formatCode="0.00E+00">
                  <c:v>1.36E-7</c:v>
                </c:pt>
                <c:pt idx="116948" formatCode="0.00E+00">
                  <c:v>1.6E-7</c:v>
                </c:pt>
                <c:pt idx="116949" formatCode="0.00E+00">
                  <c:v>2.6E-7</c:v>
                </c:pt>
                <c:pt idx="116950" formatCode="0.00E+00">
                  <c:v>2.0800000000000001E-7</c:v>
                </c:pt>
                <c:pt idx="116951" formatCode="0.00E+00">
                  <c:v>1.9500000000000001E-7</c:v>
                </c:pt>
                <c:pt idx="116952" formatCode="0.00E+00">
                  <c:v>1.14E-7</c:v>
                </c:pt>
                <c:pt idx="116953" formatCode="0.00E+00">
                  <c:v>1.9299999999999999E-7</c:v>
                </c:pt>
                <c:pt idx="116954" formatCode="0.00E+00">
                  <c:v>2.4900000000000002E-7</c:v>
                </c:pt>
                <c:pt idx="116955" formatCode="0.00E+00">
                  <c:v>1.6999999999999999E-7</c:v>
                </c:pt>
                <c:pt idx="116956" formatCode="0.00E+00">
                  <c:v>1.3300000000000001E-7</c:v>
                </c:pt>
                <c:pt idx="116957" formatCode="0.00E+00">
                  <c:v>2.7000000000000001E-7</c:v>
                </c:pt>
                <c:pt idx="116958" formatCode="0.00E+00">
                  <c:v>2.1400000000000001E-7</c:v>
                </c:pt>
                <c:pt idx="116959" formatCode="0.00E+00">
                  <c:v>3.0600000000000001E-7</c:v>
                </c:pt>
                <c:pt idx="116960" formatCode="0.00E+00">
                  <c:v>3.5199999999999998E-7</c:v>
                </c:pt>
                <c:pt idx="116961" formatCode="0.00E+00">
                  <c:v>5.4499999999999998E-8</c:v>
                </c:pt>
                <c:pt idx="116962" formatCode="0.00E+00">
                  <c:v>1.86E-7</c:v>
                </c:pt>
                <c:pt idx="116963" formatCode="0.00E+00">
                  <c:v>1.9299999999999999E-7</c:v>
                </c:pt>
                <c:pt idx="116964" formatCode="0.00E+00">
                  <c:v>2.7000000000000001E-7</c:v>
                </c:pt>
                <c:pt idx="116965" formatCode="0.00E+00">
                  <c:v>2.29E-7</c:v>
                </c:pt>
                <c:pt idx="116966" formatCode="0.00E+00">
                  <c:v>1.9399999999999999E-7</c:v>
                </c:pt>
                <c:pt idx="116967" formatCode="0.00E+00">
                  <c:v>2.9799999999999999E-7</c:v>
                </c:pt>
                <c:pt idx="116968" formatCode="0.00E+00">
                  <c:v>7.3099999999999999E-8</c:v>
                </c:pt>
                <c:pt idx="116969" formatCode="0.00E+00">
                  <c:v>2.03E-7</c:v>
                </c:pt>
                <c:pt idx="116970" formatCode="0.00E+00">
                  <c:v>1.8699999999999999E-7</c:v>
                </c:pt>
                <c:pt idx="116971" formatCode="0.00E+00">
                  <c:v>6.43E-8</c:v>
                </c:pt>
                <c:pt idx="116972" formatCode="0.00E+00">
                  <c:v>1.8E-7</c:v>
                </c:pt>
                <c:pt idx="116973" formatCode="0.00E+00">
                  <c:v>2.36E-7</c:v>
                </c:pt>
                <c:pt idx="116974" formatCode="0.00E+00">
                  <c:v>3.5999999999999999E-7</c:v>
                </c:pt>
                <c:pt idx="116975" formatCode="0.00E+00">
                  <c:v>1.5200000000000001E-7</c:v>
                </c:pt>
                <c:pt idx="116976" formatCode="0.00E+00">
                  <c:v>1.0700000000000001E-7</c:v>
                </c:pt>
                <c:pt idx="116977" formatCode="0.00E+00">
                  <c:v>2.2999999999999999E-7</c:v>
                </c:pt>
                <c:pt idx="116978" formatCode="0.00E+00">
                  <c:v>5.1499999999999998E-8</c:v>
                </c:pt>
                <c:pt idx="116979" formatCode="0.00E+00">
                  <c:v>1.3199999999999999E-7</c:v>
                </c:pt>
                <c:pt idx="116980" formatCode="0.00E+00">
                  <c:v>1.36E-7</c:v>
                </c:pt>
                <c:pt idx="116981" formatCode="0.00E+00">
                  <c:v>2.6800000000000002E-7</c:v>
                </c:pt>
                <c:pt idx="116982" formatCode="0.00E+00">
                  <c:v>2.05E-7</c:v>
                </c:pt>
                <c:pt idx="116983" formatCode="0.00E+00">
                  <c:v>6.7500000000000001E-9</c:v>
                </c:pt>
                <c:pt idx="116984" formatCode="0.00E+00">
                  <c:v>9.9699999999999999E-8</c:v>
                </c:pt>
                <c:pt idx="116985" formatCode="0.00E+00">
                  <c:v>1.31E-7</c:v>
                </c:pt>
                <c:pt idx="116986" formatCode="0.00E+00">
                  <c:v>2.6800000000000002E-7</c:v>
                </c:pt>
                <c:pt idx="116987" formatCode="0.00E+00">
                  <c:v>3.0199999999999998E-7</c:v>
                </c:pt>
                <c:pt idx="116988" formatCode="0.00E+00">
                  <c:v>2.17E-7</c:v>
                </c:pt>
                <c:pt idx="116989" formatCode="0.00E+00">
                  <c:v>2.9400000000000001E-7</c:v>
                </c:pt>
                <c:pt idx="116990" formatCode="0.00E+00">
                  <c:v>3.1100000000000002E-7</c:v>
                </c:pt>
                <c:pt idx="116991" formatCode="0.00E+00">
                  <c:v>3.1899999999999998E-7</c:v>
                </c:pt>
                <c:pt idx="116992" formatCode="0.00E+00">
                  <c:v>3.7800000000000002E-7</c:v>
                </c:pt>
                <c:pt idx="116993" formatCode="0.00E+00">
                  <c:v>1.4999999999999999E-7</c:v>
                </c:pt>
                <c:pt idx="116994" formatCode="0.00E+00">
                  <c:v>9.7899999999999997E-8</c:v>
                </c:pt>
                <c:pt idx="116995" formatCode="0.00E+00">
                  <c:v>2.5499999999999999E-7</c:v>
                </c:pt>
                <c:pt idx="116996" formatCode="0.00E+00">
                  <c:v>2.11E-7</c:v>
                </c:pt>
                <c:pt idx="116997" formatCode="0.00E+00">
                  <c:v>3.65E-7</c:v>
                </c:pt>
                <c:pt idx="116998" formatCode="0.00E+00">
                  <c:v>2.2000000000000001E-7</c:v>
                </c:pt>
                <c:pt idx="116999" formatCode="0.00E+00">
                  <c:v>7.61E-8</c:v>
                </c:pt>
                <c:pt idx="117000" formatCode="0.00E+00">
                  <c:v>2.7500000000000001E-7</c:v>
                </c:pt>
                <c:pt idx="117001" formatCode="0.00E+00">
                  <c:v>1.4700000000000001E-7</c:v>
                </c:pt>
                <c:pt idx="117002" formatCode="0.00E+00">
                  <c:v>2.5600000000000002E-7</c:v>
                </c:pt>
                <c:pt idx="117003" formatCode="0.00E+00">
                  <c:v>2.28E-7</c:v>
                </c:pt>
                <c:pt idx="117004" formatCode="0.00E+00">
                  <c:v>1.54E-7</c:v>
                </c:pt>
                <c:pt idx="117005" formatCode="0.00E+00">
                  <c:v>2.65E-7</c:v>
                </c:pt>
                <c:pt idx="117006" formatCode="0.00E+00">
                  <c:v>2.72E-7</c:v>
                </c:pt>
                <c:pt idx="117007" formatCode="0.00E+00">
                  <c:v>1.8099999999999999E-7</c:v>
                </c:pt>
                <c:pt idx="117008" formatCode="0.00E+00">
                  <c:v>1.7100000000000001E-7</c:v>
                </c:pt>
                <c:pt idx="117009" formatCode="0.00E+00">
                  <c:v>2.6600000000000003E-7</c:v>
                </c:pt>
                <c:pt idx="117010" formatCode="0.00E+00">
                  <c:v>1.9399999999999999E-7</c:v>
                </c:pt>
                <c:pt idx="117011" formatCode="0.00E+00">
                  <c:v>2.9900000000000002E-7</c:v>
                </c:pt>
                <c:pt idx="117012" formatCode="0.00E+00">
                  <c:v>2.1500000000000001E-7</c:v>
                </c:pt>
                <c:pt idx="117013" formatCode="0.00E+00">
                  <c:v>2.2999999999999999E-7</c:v>
                </c:pt>
                <c:pt idx="117014" formatCode="0.00E+00">
                  <c:v>2.4299999999999999E-7</c:v>
                </c:pt>
                <c:pt idx="117015" formatCode="0.00E+00">
                  <c:v>1.4000000000000001E-7</c:v>
                </c:pt>
                <c:pt idx="117016" formatCode="0.00E+00">
                  <c:v>1.9299999999999999E-7</c:v>
                </c:pt>
                <c:pt idx="117017" formatCode="0.00E+00">
                  <c:v>2.4100000000000001E-8</c:v>
                </c:pt>
                <c:pt idx="117018" formatCode="0.00E+00">
                  <c:v>1.74E-7</c:v>
                </c:pt>
                <c:pt idx="117019" formatCode="0.00E+00">
                  <c:v>2.5899999999999998E-7</c:v>
                </c:pt>
                <c:pt idx="117020" formatCode="0.00E+00">
                  <c:v>1.8799999999999999E-7</c:v>
                </c:pt>
                <c:pt idx="117021" formatCode="0.00E+00">
                  <c:v>2.6800000000000002E-7</c:v>
                </c:pt>
                <c:pt idx="117022" formatCode="0.00E+00">
                  <c:v>2.2999999999999999E-7</c:v>
                </c:pt>
                <c:pt idx="117023" formatCode="0.00E+00">
                  <c:v>1.1899999999999999E-7</c:v>
                </c:pt>
                <c:pt idx="117024" formatCode="0.00E+00">
                  <c:v>1.54E-7</c:v>
                </c:pt>
                <c:pt idx="117025" formatCode="0.00E+00">
                  <c:v>2.79E-7</c:v>
                </c:pt>
                <c:pt idx="117026" formatCode="0.00E+00">
                  <c:v>2.5100000000000001E-7</c:v>
                </c:pt>
                <c:pt idx="117027" formatCode="0.00E+00">
                  <c:v>1.9600000000000001E-7</c:v>
                </c:pt>
                <c:pt idx="117028" formatCode="0.00E+00">
                  <c:v>1.5200000000000001E-7</c:v>
                </c:pt>
                <c:pt idx="117029" formatCode="0.00E+00">
                  <c:v>2.8999999999999998E-7</c:v>
                </c:pt>
                <c:pt idx="117030" formatCode="0.00E+00">
                  <c:v>2.8700000000000002E-7</c:v>
                </c:pt>
                <c:pt idx="117031" formatCode="0.00E+00">
                  <c:v>2.0200000000000001E-7</c:v>
                </c:pt>
                <c:pt idx="117032" formatCode="0.00E+00">
                  <c:v>2.04E-7</c:v>
                </c:pt>
                <c:pt idx="117033" formatCode="0.00E+00">
                  <c:v>1.37E-7</c:v>
                </c:pt>
                <c:pt idx="117034" formatCode="0.00E+00">
                  <c:v>2.79E-7</c:v>
                </c:pt>
                <c:pt idx="117035" formatCode="0.00E+00">
                  <c:v>3.0400000000000002E-7</c:v>
                </c:pt>
                <c:pt idx="117036" formatCode="0.00E+00">
                  <c:v>8.2199999999999995E-8</c:v>
                </c:pt>
                <c:pt idx="117037" formatCode="0.00E+00">
                  <c:v>1.12E-7</c:v>
                </c:pt>
                <c:pt idx="117038" formatCode="0.00E+00">
                  <c:v>2.1799999999999999E-7</c:v>
                </c:pt>
                <c:pt idx="117039" formatCode="0.00E+00">
                  <c:v>2.4999999999999999E-7</c:v>
                </c:pt>
                <c:pt idx="117040" formatCode="0.00E+00">
                  <c:v>2.7599999999999998E-7</c:v>
                </c:pt>
                <c:pt idx="117041" formatCode="0.00E+00">
                  <c:v>2.0699999999999999E-7</c:v>
                </c:pt>
                <c:pt idx="117042" formatCode="0.00E+00">
                  <c:v>1.68E-7</c:v>
                </c:pt>
                <c:pt idx="117043" formatCode="0.00E+00">
                  <c:v>2.36E-7</c:v>
                </c:pt>
                <c:pt idx="117044" formatCode="0.00E+00">
                  <c:v>2.2000000000000001E-7</c:v>
                </c:pt>
                <c:pt idx="117045" formatCode="0.00E+00">
                  <c:v>8.4699999999999997E-8</c:v>
                </c:pt>
                <c:pt idx="117046" formatCode="0.00E+00">
                  <c:v>9.9999999999999995E-8</c:v>
                </c:pt>
                <c:pt idx="117047" formatCode="0.00E+00">
                  <c:v>1.5599999999999999E-7</c:v>
                </c:pt>
                <c:pt idx="117048" formatCode="0.00E+00">
                  <c:v>2.2499999999999999E-7</c:v>
                </c:pt>
                <c:pt idx="117049" formatCode="0.00E+00">
                  <c:v>2.7399999999999999E-7</c:v>
                </c:pt>
                <c:pt idx="117050" formatCode="0.00E+00">
                  <c:v>2.5100000000000001E-7</c:v>
                </c:pt>
                <c:pt idx="117051" formatCode="0.00E+00">
                  <c:v>2.4499999999999998E-7</c:v>
                </c:pt>
                <c:pt idx="117052" formatCode="0.00E+00">
                  <c:v>2.1899999999999999E-7</c:v>
                </c:pt>
                <c:pt idx="117053" formatCode="0.00E+00">
                  <c:v>2.79E-7</c:v>
                </c:pt>
                <c:pt idx="117054" formatCode="0.00E+00">
                  <c:v>3.1199999999999999E-7</c:v>
                </c:pt>
                <c:pt idx="117055" formatCode="0.00E+00">
                  <c:v>2.6800000000000002E-7</c:v>
                </c:pt>
                <c:pt idx="117056" formatCode="0.00E+00">
                  <c:v>1.6400000000000001E-7</c:v>
                </c:pt>
                <c:pt idx="117057" formatCode="0.00E+00">
                  <c:v>1.98E-7</c:v>
                </c:pt>
                <c:pt idx="117058" formatCode="0.00E+00">
                  <c:v>1.3899999999999999E-7</c:v>
                </c:pt>
                <c:pt idx="117059" formatCode="0.00E+00">
                  <c:v>1.54E-7</c:v>
                </c:pt>
                <c:pt idx="117060" formatCode="0.00E+00">
                  <c:v>2.3099999999999999E-7</c:v>
                </c:pt>
                <c:pt idx="117061" formatCode="0.00E+00">
                  <c:v>1.68E-7</c:v>
                </c:pt>
                <c:pt idx="117062" formatCode="0.00E+00">
                  <c:v>5.6699999999999998E-8</c:v>
                </c:pt>
                <c:pt idx="117063" formatCode="0.00E+00">
                  <c:v>9.8500000000000002E-8</c:v>
                </c:pt>
                <c:pt idx="117064" formatCode="0.00E+00">
                  <c:v>2.6300000000000001E-7</c:v>
                </c:pt>
                <c:pt idx="117065" formatCode="0.00E+00">
                  <c:v>2.28E-7</c:v>
                </c:pt>
                <c:pt idx="117066" formatCode="0.00E+00">
                  <c:v>3.1199999999999999E-7</c:v>
                </c:pt>
                <c:pt idx="117067" formatCode="0.00E+00">
                  <c:v>1.4499999999999999E-7</c:v>
                </c:pt>
                <c:pt idx="117068" formatCode="0.00E+00">
                  <c:v>2.5800000000000001E-7</c:v>
                </c:pt>
                <c:pt idx="117069" formatCode="0.00E+00">
                  <c:v>3.5199999999999998E-7</c:v>
                </c:pt>
                <c:pt idx="117070" formatCode="0.00E+00">
                  <c:v>1.1600000000000001E-7</c:v>
                </c:pt>
                <c:pt idx="117071" formatCode="0.00E+00">
                  <c:v>1.2700000000000001E-7</c:v>
                </c:pt>
                <c:pt idx="117072" formatCode="0.00E+00">
                  <c:v>1.2499999999999999E-7</c:v>
                </c:pt>
                <c:pt idx="117073" formatCode="0.00E+00">
                  <c:v>2.6100000000000002E-7</c:v>
                </c:pt>
                <c:pt idx="117074" formatCode="0.00E+00">
                  <c:v>1.09E-7</c:v>
                </c:pt>
                <c:pt idx="117075" formatCode="0.00E+00">
                  <c:v>1.4700000000000001E-7</c:v>
                </c:pt>
                <c:pt idx="117076" formatCode="0.00E+00">
                  <c:v>1.9999999999999999E-7</c:v>
                </c:pt>
                <c:pt idx="117077" formatCode="0.00E+00">
                  <c:v>3.2100000000000003E-8</c:v>
                </c:pt>
                <c:pt idx="117078" formatCode="0.00E+00">
                  <c:v>1.92E-7</c:v>
                </c:pt>
                <c:pt idx="117079" formatCode="0.00E+00">
                  <c:v>1.72E-7</c:v>
                </c:pt>
                <c:pt idx="117080" formatCode="0.00E+00">
                  <c:v>9.9999999999999995E-8</c:v>
                </c:pt>
                <c:pt idx="117081" formatCode="0.00E+00">
                  <c:v>2.2999999999999999E-7</c:v>
                </c:pt>
                <c:pt idx="117082" formatCode="0.00E+00">
                  <c:v>2.9799999999999999E-7</c:v>
                </c:pt>
                <c:pt idx="117083" formatCode="0.00E+00">
                  <c:v>1.6E-7</c:v>
                </c:pt>
                <c:pt idx="117084" formatCode="0.00E+00">
                  <c:v>1.4100000000000001E-7</c:v>
                </c:pt>
                <c:pt idx="117085" formatCode="0.00E+00">
                  <c:v>2.79E-7</c:v>
                </c:pt>
                <c:pt idx="117086" formatCode="0.00E+00">
                  <c:v>2.6100000000000002E-7</c:v>
                </c:pt>
                <c:pt idx="117087" formatCode="0.00E+00">
                  <c:v>1.9600000000000001E-7</c:v>
                </c:pt>
                <c:pt idx="117088" formatCode="0.00E+00">
                  <c:v>1.66E-7</c:v>
                </c:pt>
                <c:pt idx="117089" formatCode="0.00E+00">
                  <c:v>8.6200000000000004E-8</c:v>
                </c:pt>
                <c:pt idx="117090" formatCode="0.00E+00">
                  <c:v>1.6299999999999999E-7</c:v>
                </c:pt>
                <c:pt idx="117091" formatCode="0.00E+00">
                  <c:v>2.2100000000000001E-7</c:v>
                </c:pt>
                <c:pt idx="117092" formatCode="0.00E+00">
                  <c:v>2.65E-7</c:v>
                </c:pt>
                <c:pt idx="117093" formatCode="0.00E+00">
                  <c:v>2.96E-7</c:v>
                </c:pt>
                <c:pt idx="117094" formatCode="0.00E+00">
                  <c:v>9.5099999999999998E-8</c:v>
                </c:pt>
                <c:pt idx="117095" formatCode="0.00E+00">
                  <c:v>2.5699999999999999E-7</c:v>
                </c:pt>
                <c:pt idx="117096" formatCode="0.00E+00">
                  <c:v>2.1E-7</c:v>
                </c:pt>
                <c:pt idx="117097" formatCode="0.00E+00">
                  <c:v>1.14E-7</c:v>
                </c:pt>
                <c:pt idx="117098" formatCode="0.00E+00">
                  <c:v>3.0400000000000002E-7</c:v>
                </c:pt>
                <c:pt idx="117099" formatCode="0.00E+00">
                  <c:v>2.5100000000000001E-7</c:v>
                </c:pt>
                <c:pt idx="117100" formatCode="0.00E+00">
                  <c:v>2.1899999999999999E-7</c:v>
                </c:pt>
                <c:pt idx="117101" formatCode="0.00E+00">
                  <c:v>2.2399999999999999E-7</c:v>
                </c:pt>
                <c:pt idx="117102" formatCode="0.00E+00">
                  <c:v>1.2200000000000001E-7</c:v>
                </c:pt>
                <c:pt idx="117103" formatCode="0.00E+00">
                  <c:v>8.0799999999999996E-8</c:v>
                </c:pt>
                <c:pt idx="117104" formatCode="0.00E+00">
                  <c:v>2.8999999999999998E-7</c:v>
                </c:pt>
                <c:pt idx="117105" formatCode="0.00E+00">
                  <c:v>2.8099999999999999E-7</c:v>
                </c:pt>
                <c:pt idx="117106" formatCode="0.00E+00">
                  <c:v>2.0699999999999999E-7</c:v>
                </c:pt>
                <c:pt idx="117107" formatCode="0.00E+00">
                  <c:v>2.8299999999999998E-7</c:v>
                </c:pt>
                <c:pt idx="117108" formatCode="0.00E+00">
                  <c:v>9.1800000000000001E-8</c:v>
                </c:pt>
                <c:pt idx="117109" formatCode="0.00E+00">
                  <c:v>1.2700000000000001E-7</c:v>
                </c:pt>
                <c:pt idx="117110" formatCode="0.00E+00">
                  <c:v>2.4999999999999999E-7</c:v>
                </c:pt>
                <c:pt idx="117111" formatCode="0.00E+00">
                  <c:v>2.5800000000000001E-7</c:v>
                </c:pt>
                <c:pt idx="117112" formatCode="0.00E+00">
                  <c:v>2.7799999999999997E-7</c:v>
                </c:pt>
                <c:pt idx="117113" formatCode="0.00E+00">
                  <c:v>1.7700000000000001E-7</c:v>
                </c:pt>
                <c:pt idx="117114" formatCode="0.00E+00">
                  <c:v>1.31E-7</c:v>
                </c:pt>
                <c:pt idx="117115" formatCode="0.00E+00">
                  <c:v>9.9299999999999996E-8</c:v>
                </c:pt>
                <c:pt idx="117116" formatCode="0.00E+00">
                  <c:v>1.79E-7</c:v>
                </c:pt>
                <c:pt idx="117117" formatCode="0.00E+00">
                  <c:v>2.4999999999999999E-7</c:v>
                </c:pt>
                <c:pt idx="117118" formatCode="0.00E+00">
                  <c:v>2.0200000000000001E-7</c:v>
                </c:pt>
                <c:pt idx="117119" formatCode="0.00E+00">
                  <c:v>1.23E-7</c:v>
                </c:pt>
                <c:pt idx="117120" formatCode="0.00E+00">
                  <c:v>3.34E-7</c:v>
                </c:pt>
                <c:pt idx="117121" formatCode="0.00E+00">
                  <c:v>3.8599999999999999E-7</c:v>
                </c:pt>
                <c:pt idx="117122" formatCode="0.00E+00">
                  <c:v>1.9999999999999999E-7</c:v>
                </c:pt>
                <c:pt idx="117123" formatCode="0.00E+00">
                  <c:v>2.9400000000000001E-7</c:v>
                </c:pt>
                <c:pt idx="117124" formatCode="0.00E+00">
                  <c:v>3.46E-7</c:v>
                </c:pt>
                <c:pt idx="117125" formatCode="0.00E+00">
                  <c:v>2.9299999999999999E-7</c:v>
                </c:pt>
                <c:pt idx="117126" formatCode="0.00E+00">
                  <c:v>2.4900000000000002E-7</c:v>
                </c:pt>
                <c:pt idx="117127" formatCode="0.00E+00">
                  <c:v>1.74E-7</c:v>
                </c:pt>
                <c:pt idx="117128" formatCode="0.00E+00">
                  <c:v>1.4100000000000001E-7</c:v>
                </c:pt>
                <c:pt idx="117129" formatCode="0.00E+00">
                  <c:v>2.11E-7</c:v>
                </c:pt>
                <c:pt idx="117130" formatCode="0.00E+00">
                  <c:v>2.7399999999999999E-7</c:v>
                </c:pt>
                <c:pt idx="117131" formatCode="0.00E+00">
                  <c:v>1.08E-7</c:v>
                </c:pt>
                <c:pt idx="117132" formatCode="0.00E+00">
                  <c:v>6.0699999999999994E-8</c:v>
                </c:pt>
                <c:pt idx="117133" formatCode="0.00E+00">
                  <c:v>3.0199999999999998E-7</c:v>
                </c:pt>
                <c:pt idx="117134" formatCode="0.00E+00">
                  <c:v>3.2399999999999999E-7</c:v>
                </c:pt>
                <c:pt idx="117135" formatCode="0.00E+00">
                  <c:v>2.1799999999999999E-7</c:v>
                </c:pt>
                <c:pt idx="117136" formatCode="0.00E+00">
                  <c:v>2.7399999999999999E-7</c:v>
                </c:pt>
                <c:pt idx="117137" formatCode="0.00E+00">
                  <c:v>2.3999999999999998E-7</c:v>
                </c:pt>
                <c:pt idx="117138" formatCode="0.00E+00">
                  <c:v>9.5900000000000005E-8</c:v>
                </c:pt>
                <c:pt idx="117139" formatCode="0.00E+00">
                  <c:v>1.68E-7</c:v>
                </c:pt>
                <c:pt idx="117140" formatCode="0.00E+00">
                  <c:v>2.41E-7</c:v>
                </c:pt>
                <c:pt idx="117141" formatCode="0.00E+00">
                  <c:v>2.4999999999999999E-7</c:v>
                </c:pt>
                <c:pt idx="117142" formatCode="0.00E+00">
                  <c:v>2.5699999999999999E-7</c:v>
                </c:pt>
                <c:pt idx="117143" formatCode="0.00E+00">
                  <c:v>2.0100000000000001E-7</c:v>
                </c:pt>
                <c:pt idx="117144" formatCode="0.00E+00">
                  <c:v>1.7599999999999999E-7</c:v>
                </c:pt>
                <c:pt idx="117145" formatCode="0.00E+00">
                  <c:v>2.1E-7</c:v>
                </c:pt>
                <c:pt idx="117146" formatCode="0.00E+00">
                  <c:v>1.72E-7</c:v>
                </c:pt>
                <c:pt idx="117147" formatCode="0.00E+00">
                  <c:v>1.3300000000000001E-7</c:v>
                </c:pt>
                <c:pt idx="117148" formatCode="0.00E+00">
                  <c:v>1.0700000000000001E-7</c:v>
                </c:pt>
                <c:pt idx="117149" formatCode="0.00E+00">
                  <c:v>2.7300000000000002E-7</c:v>
                </c:pt>
                <c:pt idx="117150" formatCode="0.00E+00">
                  <c:v>1.9999999999999999E-7</c:v>
                </c:pt>
                <c:pt idx="117151" formatCode="0.00E+00">
                  <c:v>1.1600000000000001E-7</c:v>
                </c:pt>
                <c:pt idx="117152" formatCode="0.00E+00">
                  <c:v>3.1300000000000001E-7</c:v>
                </c:pt>
                <c:pt idx="117153" formatCode="0.00E+00">
                  <c:v>2.8999999999999998E-7</c:v>
                </c:pt>
                <c:pt idx="117154" formatCode="0.00E+00">
                  <c:v>2.2600000000000001E-7</c:v>
                </c:pt>
                <c:pt idx="117155" formatCode="0.00E+00">
                  <c:v>2.3799999999999999E-7</c:v>
                </c:pt>
                <c:pt idx="117156" formatCode="0.00E+00">
                  <c:v>1.1999999999999999E-7</c:v>
                </c:pt>
                <c:pt idx="117157" formatCode="0.00E+00">
                  <c:v>2.3300000000000001E-7</c:v>
                </c:pt>
                <c:pt idx="117158" formatCode="0.00E+00">
                  <c:v>1.7499999999999999E-7</c:v>
                </c:pt>
                <c:pt idx="117159" formatCode="0.00E+00">
                  <c:v>4.7199999999999999E-8</c:v>
                </c:pt>
                <c:pt idx="117160" formatCode="0.00E+00">
                  <c:v>2.2700000000000001E-7</c:v>
                </c:pt>
                <c:pt idx="117161" formatCode="0.00E+00">
                  <c:v>1.92E-7</c:v>
                </c:pt>
                <c:pt idx="117162" formatCode="0.00E+00">
                  <c:v>1.5200000000000001E-7</c:v>
                </c:pt>
                <c:pt idx="117163" formatCode="0.00E+00">
                  <c:v>2.1299999999999999E-7</c:v>
                </c:pt>
                <c:pt idx="117164" formatCode="0.00E+00">
                  <c:v>6.8400000000000004E-8</c:v>
                </c:pt>
                <c:pt idx="117165" formatCode="0.00E+00">
                  <c:v>1.4100000000000001E-7</c:v>
                </c:pt>
                <c:pt idx="117166" formatCode="0.00E+00">
                  <c:v>1.37E-7</c:v>
                </c:pt>
                <c:pt idx="117167" formatCode="0.00E+00">
                  <c:v>1.68E-7</c:v>
                </c:pt>
                <c:pt idx="117168" formatCode="0.00E+00">
                  <c:v>2.9400000000000001E-7</c:v>
                </c:pt>
                <c:pt idx="117169" formatCode="0.00E+00">
                  <c:v>1.35E-7</c:v>
                </c:pt>
                <c:pt idx="117170" formatCode="0.00E+00">
                  <c:v>1.97E-7</c:v>
                </c:pt>
                <c:pt idx="117171" formatCode="0.00E+00">
                  <c:v>2.29E-7</c:v>
                </c:pt>
                <c:pt idx="117172" formatCode="0.00E+00">
                  <c:v>2.5499999999999999E-7</c:v>
                </c:pt>
                <c:pt idx="117173" formatCode="0.00E+00">
                  <c:v>3.8000000000000001E-7</c:v>
                </c:pt>
                <c:pt idx="117174" formatCode="0.00E+00">
                  <c:v>1.6999999999999999E-7</c:v>
                </c:pt>
                <c:pt idx="117175" formatCode="0.00E+00">
                  <c:v>1.8199999999999999E-7</c:v>
                </c:pt>
                <c:pt idx="117176" formatCode="0.00E+00">
                  <c:v>3.39E-7</c:v>
                </c:pt>
                <c:pt idx="117177" formatCode="0.00E+00">
                  <c:v>2.41E-7</c:v>
                </c:pt>
                <c:pt idx="117178" formatCode="0.00E+00">
                  <c:v>1.12E-7</c:v>
                </c:pt>
                <c:pt idx="117179" formatCode="0.00E+00">
                  <c:v>1.3799999999999999E-7</c:v>
                </c:pt>
                <c:pt idx="117180" formatCode="0.00E+00">
                  <c:v>2.23E-7</c:v>
                </c:pt>
                <c:pt idx="117181" formatCode="0.00E+00">
                  <c:v>8.6900000000000004E-8</c:v>
                </c:pt>
                <c:pt idx="117182" formatCode="0.00E+00">
                  <c:v>1.6199999999999999E-7</c:v>
                </c:pt>
                <c:pt idx="117183" formatCode="0.00E+00">
                  <c:v>2.6399999999999998E-7</c:v>
                </c:pt>
                <c:pt idx="117184" formatCode="0.00E+00">
                  <c:v>1.3300000000000001E-7</c:v>
                </c:pt>
                <c:pt idx="117185" formatCode="0.00E+00">
                  <c:v>2.8999999999999998E-7</c:v>
                </c:pt>
                <c:pt idx="117186" formatCode="0.00E+00">
                  <c:v>2.1500000000000001E-7</c:v>
                </c:pt>
                <c:pt idx="117187" formatCode="0.00E+00">
                  <c:v>1.5900000000000001E-7</c:v>
                </c:pt>
                <c:pt idx="117188" formatCode="0.00E+00">
                  <c:v>1.3300000000000001E-7</c:v>
                </c:pt>
                <c:pt idx="117189" formatCode="0.00E+00">
                  <c:v>4.9399999999999999E-8</c:v>
                </c:pt>
                <c:pt idx="117190" formatCode="0.00E+00">
                  <c:v>2.79E-7</c:v>
                </c:pt>
                <c:pt idx="117191" formatCode="0.00E+00">
                  <c:v>2.0800000000000001E-7</c:v>
                </c:pt>
                <c:pt idx="117192" formatCode="0.00E+00">
                  <c:v>1.4999999999999999E-7</c:v>
                </c:pt>
                <c:pt idx="117193" formatCode="0.00E+00">
                  <c:v>1.3799999999999999E-7</c:v>
                </c:pt>
                <c:pt idx="117194" formatCode="0.00E+00">
                  <c:v>1.2100000000000001E-7</c:v>
                </c:pt>
                <c:pt idx="117195" formatCode="0.00E+00">
                  <c:v>1.3799999999999999E-7</c:v>
                </c:pt>
                <c:pt idx="117196" formatCode="0.00E+00">
                  <c:v>-1.42E-8</c:v>
                </c:pt>
                <c:pt idx="117197" formatCode="0.00E+00">
                  <c:v>2.7700000000000001E-7</c:v>
                </c:pt>
                <c:pt idx="117198" formatCode="0.00E+00">
                  <c:v>2.5699999999999999E-7</c:v>
                </c:pt>
                <c:pt idx="117199" formatCode="0.00E+00">
                  <c:v>1.4100000000000001E-7</c:v>
                </c:pt>
                <c:pt idx="117200" formatCode="0.00E+00">
                  <c:v>2.5800000000000001E-7</c:v>
                </c:pt>
                <c:pt idx="117201" formatCode="0.00E+00">
                  <c:v>1.73E-7</c:v>
                </c:pt>
                <c:pt idx="117202" formatCode="0.00E+00">
                  <c:v>1.3899999999999999E-7</c:v>
                </c:pt>
                <c:pt idx="117203" formatCode="0.00E+00">
                  <c:v>1.73E-7</c:v>
                </c:pt>
                <c:pt idx="117204" formatCode="0.00E+00">
                  <c:v>1.2700000000000001E-7</c:v>
                </c:pt>
                <c:pt idx="117205" formatCode="0.00E+00">
                  <c:v>1.8699999999999999E-7</c:v>
                </c:pt>
                <c:pt idx="117206" formatCode="0.00E+00">
                  <c:v>2.3999999999999998E-7</c:v>
                </c:pt>
                <c:pt idx="117207" formatCode="0.00E+00">
                  <c:v>2.1199999999999999E-7</c:v>
                </c:pt>
                <c:pt idx="117208" formatCode="0.00E+00">
                  <c:v>3.0800000000000001E-7</c:v>
                </c:pt>
                <c:pt idx="117209" formatCode="0.00E+00">
                  <c:v>3.5100000000000001E-7</c:v>
                </c:pt>
                <c:pt idx="117210" formatCode="0.00E+00">
                  <c:v>2.67E-7</c:v>
                </c:pt>
                <c:pt idx="117211" formatCode="0.00E+00">
                  <c:v>3.34E-7</c:v>
                </c:pt>
                <c:pt idx="117212" formatCode="0.00E+00">
                  <c:v>2.84E-7</c:v>
                </c:pt>
                <c:pt idx="117213" formatCode="0.00E+00">
                  <c:v>3.1699999999999999E-7</c:v>
                </c:pt>
                <c:pt idx="117214" formatCode="0.00E+00">
                  <c:v>2.34E-7</c:v>
                </c:pt>
                <c:pt idx="117215" formatCode="0.00E+00">
                  <c:v>7.7000000000000001E-8</c:v>
                </c:pt>
                <c:pt idx="117216" formatCode="0.00E+00">
                  <c:v>1.3E-7</c:v>
                </c:pt>
                <c:pt idx="117217" formatCode="0.00E+00">
                  <c:v>1.73E-7</c:v>
                </c:pt>
                <c:pt idx="117218" formatCode="0.00E+00">
                  <c:v>2.5499999999999999E-7</c:v>
                </c:pt>
                <c:pt idx="117219" formatCode="0.00E+00">
                  <c:v>1.86E-7</c:v>
                </c:pt>
                <c:pt idx="117220" formatCode="0.00E+00">
                  <c:v>2.7599999999999998E-7</c:v>
                </c:pt>
                <c:pt idx="117221" formatCode="0.00E+00">
                  <c:v>9.8399999999999994E-8</c:v>
                </c:pt>
                <c:pt idx="117222" formatCode="0.00E+00">
                  <c:v>4.6100000000000003E-8</c:v>
                </c:pt>
                <c:pt idx="117223" formatCode="0.00E+00">
                  <c:v>1.8799999999999999E-7</c:v>
                </c:pt>
                <c:pt idx="117224" formatCode="0.00E+00">
                  <c:v>2.5199999999999998E-7</c:v>
                </c:pt>
                <c:pt idx="117225" formatCode="0.00E+00">
                  <c:v>3.4799999999999999E-7</c:v>
                </c:pt>
                <c:pt idx="117226" formatCode="0.00E+00">
                  <c:v>1.8300000000000001E-7</c:v>
                </c:pt>
                <c:pt idx="117227" formatCode="0.00E+00">
                  <c:v>1.17E-7</c:v>
                </c:pt>
                <c:pt idx="117228" formatCode="0.00E+00">
                  <c:v>2.22E-7</c:v>
                </c:pt>
                <c:pt idx="117229" formatCode="0.00E+00">
                  <c:v>1.92E-7</c:v>
                </c:pt>
                <c:pt idx="117230" formatCode="0.00E+00">
                  <c:v>7.6599999999999998E-8</c:v>
                </c:pt>
                <c:pt idx="117231" formatCode="0.00E+00">
                  <c:v>2.0900000000000001E-7</c:v>
                </c:pt>
                <c:pt idx="117232" formatCode="0.00E+00">
                  <c:v>2.1E-7</c:v>
                </c:pt>
                <c:pt idx="117233" formatCode="0.00E+00">
                  <c:v>1.9000000000000001E-7</c:v>
                </c:pt>
                <c:pt idx="117234" formatCode="0.00E+00">
                  <c:v>1.36E-7</c:v>
                </c:pt>
                <c:pt idx="117235" formatCode="0.00E+00">
                  <c:v>1.5699999999999999E-7</c:v>
                </c:pt>
                <c:pt idx="117236" formatCode="0.00E+00">
                  <c:v>2.7700000000000001E-7</c:v>
                </c:pt>
                <c:pt idx="117237" formatCode="0.00E+00">
                  <c:v>7.9700000000000006E-8</c:v>
                </c:pt>
                <c:pt idx="117238" formatCode="0.00E+00">
                  <c:v>1.8199999999999999E-7</c:v>
                </c:pt>
                <c:pt idx="117239" formatCode="0.00E+00">
                  <c:v>3.22E-7</c:v>
                </c:pt>
                <c:pt idx="117240" formatCode="0.00E+00">
                  <c:v>2.23E-7</c:v>
                </c:pt>
                <c:pt idx="117241" formatCode="0.00E+00">
                  <c:v>2.48E-7</c:v>
                </c:pt>
                <c:pt idx="117242" formatCode="0.00E+00">
                  <c:v>7.7099999999999996E-8</c:v>
                </c:pt>
                <c:pt idx="117243" formatCode="0.00E+00">
                  <c:v>4.9999999999999998E-8</c:v>
                </c:pt>
                <c:pt idx="117244" formatCode="0.00E+00">
                  <c:v>1.6199999999999999E-7</c:v>
                </c:pt>
                <c:pt idx="117245" formatCode="0.00E+00">
                  <c:v>2.6899999999999999E-7</c:v>
                </c:pt>
                <c:pt idx="117246" formatCode="0.00E+00">
                  <c:v>2.1400000000000001E-7</c:v>
                </c:pt>
                <c:pt idx="117247" formatCode="0.00E+00">
                  <c:v>1.1000000000000001E-7</c:v>
                </c:pt>
                <c:pt idx="117248" formatCode="0.00E+00">
                  <c:v>1.8199999999999999E-7</c:v>
                </c:pt>
                <c:pt idx="117249" formatCode="0.00E+00">
                  <c:v>2.2600000000000001E-7</c:v>
                </c:pt>
                <c:pt idx="117250" formatCode="0.00E+00">
                  <c:v>1.03E-7</c:v>
                </c:pt>
                <c:pt idx="117251" formatCode="0.00E+00">
                  <c:v>9.6699999999999999E-9</c:v>
                </c:pt>
                <c:pt idx="117252" formatCode="0.00E+00">
                  <c:v>2.3099999999999999E-7</c:v>
                </c:pt>
                <c:pt idx="117253" formatCode="0.00E+00">
                  <c:v>1.4499999999999999E-7</c:v>
                </c:pt>
                <c:pt idx="117254" formatCode="0.00E+00">
                  <c:v>-2.7599999999999999E-8</c:v>
                </c:pt>
                <c:pt idx="117255" formatCode="0.00E+00">
                  <c:v>2.4699999999999998E-7</c:v>
                </c:pt>
                <c:pt idx="117256" formatCode="0.00E+00">
                  <c:v>2.2600000000000001E-7</c:v>
                </c:pt>
                <c:pt idx="117257" formatCode="0.00E+00">
                  <c:v>8.0099999999999996E-8</c:v>
                </c:pt>
                <c:pt idx="117258" formatCode="0.00E+00">
                  <c:v>1.3799999999999999E-7</c:v>
                </c:pt>
                <c:pt idx="117259" formatCode="0.00E+00">
                  <c:v>1.4700000000000001E-7</c:v>
                </c:pt>
                <c:pt idx="117260" formatCode="0.00E+00">
                  <c:v>1.86E-7</c:v>
                </c:pt>
                <c:pt idx="117261" formatCode="0.00E+00">
                  <c:v>1.1600000000000001E-7</c:v>
                </c:pt>
                <c:pt idx="117262" formatCode="0.00E+00">
                  <c:v>9.5900000000000005E-8</c:v>
                </c:pt>
                <c:pt idx="117263" formatCode="0.00E+00">
                  <c:v>2.3900000000000001E-7</c:v>
                </c:pt>
                <c:pt idx="117264" formatCode="0.00E+00">
                  <c:v>2.67E-7</c:v>
                </c:pt>
                <c:pt idx="117265" formatCode="0.00E+00">
                  <c:v>2.7700000000000001E-7</c:v>
                </c:pt>
                <c:pt idx="117266" formatCode="0.00E+00">
                  <c:v>2.4999999999999999E-7</c:v>
                </c:pt>
                <c:pt idx="117267" formatCode="0.00E+00">
                  <c:v>2.05E-7</c:v>
                </c:pt>
                <c:pt idx="117268" formatCode="0.00E+00">
                  <c:v>2.6399999999999998E-7</c:v>
                </c:pt>
                <c:pt idx="117269" formatCode="0.00E+00">
                  <c:v>1.85E-7</c:v>
                </c:pt>
                <c:pt idx="117270" formatCode="0.00E+00">
                  <c:v>1.85E-7</c:v>
                </c:pt>
                <c:pt idx="117271" formatCode="0.00E+00">
                  <c:v>2.04E-7</c:v>
                </c:pt>
                <c:pt idx="117272" formatCode="0.00E+00">
                  <c:v>1.3300000000000001E-7</c:v>
                </c:pt>
                <c:pt idx="117273" formatCode="0.00E+00">
                  <c:v>8.1499999999999995E-8</c:v>
                </c:pt>
                <c:pt idx="117274" formatCode="0.00E+00">
                  <c:v>1.3799999999999999E-7</c:v>
                </c:pt>
                <c:pt idx="117275" formatCode="0.00E+00">
                  <c:v>2.5800000000000001E-7</c:v>
                </c:pt>
                <c:pt idx="117276" formatCode="0.00E+00">
                  <c:v>9.6600000000000005E-8</c:v>
                </c:pt>
                <c:pt idx="117277" formatCode="0.00E+00">
                  <c:v>1.3199999999999999E-7</c:v>
                </c:pt>
                <c:pt idx="117278" formatCode="0.00E+00">
                  <c:v>2.0699999999999999E-7</c:v>
                </c:pt>
                <c:pt idx="117279" formatCode="0.00E+00">
                  <c:v>7.7799999999999995E-8</c:v>
                </c:pt>
                <c:pt idx="117280" formatCode="0.00E+00">
                  <c:v>1.7100000000000001E-7</c:v>
                </c:pt>
                <c:pt idx="117281" formatCode="0.00E+00">
                  <c:v>3.6399999999999998E-7</c:v>
                </c:pt>
                <c:pt idx="117282" formatCode="0.00E+00">
                  <c:v>1.8900000000000001E-7</c:v>
                </c:pt>
                <c:pt idx="117283" formatCode="0.00E+00">
                  <c:v>1.3799999999999999E-7</c:v>
                </c:pt>
                <c:pt idx="117284" formatCode="0.00E+00">
                  <c:v>1.55E-7</c:v>
                </c:pt>
                <c:pt idx="117285" formatCode="0.00E+00">
                  <c:v>8.5500000000000005E-8</c:v>
                </c:pt>
                <c:pt idx="117286" formatCode="0.00E+00">
                  <c:v>8.7299999999999994E-8</c:v>
                </c:pt>
                <c:pt idx="117287" formatCode="0.00E+00">
                  <c:v>5.2399999999999999E-8</c:v>
                </c:pt>
                <c:pt idx="117288" formatCode="0.00E+00">
                  <c:v>2.8000000000000002E-7</c:v>
                </c:pt>
                <c:pt idx="117289" formatCode="0.00E+00">
                  <c:v>2.7099999999999998E-7</c:v>
                </c:pt>
                <c:pt idx="117290" formatCode="0.00E+00">
                  <c:v>1.8400000000000001E-7</c:v>
                </c:pt>
                <c:pt idx="117291" formatCode="0.00E+00">
                  <c:v>1.02E-7</c:v>
                </c:pt>
                <c:pt idx="117292" formatCode="0.00E+00">
                  <c:v>1.66E-7</c:v>
                </c:pt>
                <c:pt idx="117293" formatCode="0.00E+00">
                  <c:v>2.1400000000000001E-7</c:v>
                </c:pt>
                <c:pt idx="117294" formatCode="0.00E+00">
                  <c:v>8.4800000000000005E-8</c:v>
                </c:pt>
                <c:pt idx="117295" formatCode="0.00E+00">
                  <c:v>9.16E-8</c:v>
                </c:pt>
                <c:pt idx="117296" formatCode="0.00E+00">
                  <c:v>1.5900000000000001E-7</c:v>
                </c:pt>
                <c:pt idx="117297" formatCode="0.00E+00">
                  <c:v>1.4399999999999999E-7</c:v>
                </c:pt>
                <c:pt idx="117298" formatCode="0.00E+00">
                  <c:v>1.72E-7</c:v>
                </c:pt>
                <c:pt idx="117299" formatCode="0.00E+00">
                  <c:v>2.4900000000000002E-7</c:v>
                </c:pt>
                <c:pt idx="117300" formatCode="0.00E+00">
                  <c:v>1.17E-7</c:v>
                </c:pt>
                <c:pt idx="117301" formatCode="0.00E+00">
                  <c:v>1.66E-7</c:v>
                </c:pt>
                <c:pt idx="117302" formatCode="0.00E+00">
                  <c:v>2.9700000000000003E-7</c:v>
                </c:pt>
                <c:pt idx="117303" formatCode="0.00E+00">
                  <c:v>3.1E-7</c:v>
                </c:pt>
                <c:pt idx="117304" formatCode="0.00E+00">
                  <c:v>1.7499999999999999E-7</c:v>
                </c:pt>
                <c:pt idx="117305" formatCode="0.00E+00">
                  <c:v>1.2100000000000001E-7</c:v>
                </c:pt>
                <c:pt idx="117306" formatCode="0.00E+00">
                  <c:v>2.0200000000000001E-7</c:v>
                </c:pt>
                <c:pt idx="117307" formatCode="0.00E+00">
                  <c:v>1.91E-7</c:v>
                </c:pt>
                <c:pt idx="117308" formatCode="0.00E+00">
                  <c:v>1.18E-7</c:v>
                </c:pt>
                <c:pt idx="117309" formatCode="0.00E+00">
                  <c:v>1.79E-7</c:v>
                </c:pt>
                <c:pt idx="117310" formatCode="0.00E+00">
                  <c:v>2.0200000000000001E-7</c:v>
                </c:pt>
                <c:pt idx="117311" formatCode="0.00E+00">
                  <c:v>1.6299999999999999E-7</c:v>
                </c:pt>
                <c:pt idx="117312" formatCode="0.00E+00">
                  <c:v>2.5400000000000002E-7</c:v>
                </c:pt>
                <c:pt idx="117313" formatCode="0.00E+00">
                  <c:v>1.8799999999999999E-7</c:v>
                </c:pt>
                <c:pt idx="117314" formatCode="0.00E+00">
                  <c:v>1.54E-7</c:v>
                </c:pt>
                <c:pt idx="117315" formatCode="0.00E+00">
                  <c:v>1.9399999999999999E-7</c:v>
                </c:pt>
                <c:pt idx="117316" formatCode="0.00E+00">
                  <c:v>2.5600000000000002E-7</c:v>
                </c:pt>
                <c:pt idx="117317" formatCode="0.00E+00">
                  <c:v>1.92E-7</c:v>
                </c:pt>
                <c:pt idx="117318" formatCode="0.00E+00">
                  <c:v>1.6500000000000001E-7</c:v>
                </c:pt>
                <c:pt idx="117319" formatCode="0.00E+00">
                  <c:v>3.1E-7</c:v>
                </c:pt>
                <c:pt idx="117320" formatCode="0.00E+00">
                  <c:v>7.7000000000000001E-8</c:v>
                </c:pt>
                <c:pt idx="117321" formatCode="0.00E+00">
                  <c:v>-1.9099999999999999E-8</c:v>
                </c:pt>
                <c:pt idx="117322" formatCode="0.00E+00">
                  <c:v>1.8799999999999999E-7</c:v>
                </c:pt>
                <c:pt idx="117323" formatCode="0.00E+00">
                  <c:v>1.4399999999999999E-7</c:v>
                </c:pt>
                <c:pt idx="117324" formatCode="0.00E+00">
                  <c:v>2.28E-7</c:v>
                </c:pt>
                <c:pt idx="117325" formatCode="0.00E+00">
                  <c:v>2.9900000000000002E-7</c:v>
                </c:pt>
                <c:pt idx="117326" formatCode="0.00E+00">
                  <c:v>2.11E-7</c:v>
                </c:pt>
                <c:pt idx="117327" formatCode="0.00E+00">
                  <c:v>2.3099999999999999E-7</c:v>
                </c:pt>
                <c:pt idx="117328" formatCode="0.00E+00">
                  <c:v>1.03E-7</c:v>
                </c:pt>
                <c:pt idx="117329" formatCode="0.00E+00">
                  <c:v>1.7499999999999999E-7</c:v>
                </c:pt>
                <c:pt idx="117330" formatCode="0.00E+00">
                  <c:v>2.0100000000000001E-7</c:v>
                </c:pt>
                <c:pt idx="117331" formatCode="0.00E+00">
                  <c:v>1.3400000000000001E-7</c:v>
                </c:pt>
                <c:pt idx="117332" formatCode="0.00E+00">
                  <c:v>2.6899999999999999E-7</c:v>
                </c:pt>
                <c:pt idx="117333" formatCode="0.00E+00">
                  <c:v>1.6E-7</c:v>
                </c:pt>
                <c:pt idx="117334" formatCode="0.00E+00">
                  <c:v>8.6300000000000002E-9</c:v>
                </c:pt>
                <c:pt idx="117335" formatCode="0.00E+00">
                  <c:v>3.8600000000000002E-8</c:v>
                </c:pt>
                <c:pt idx="117336" formatCode="0.00E+00">
                  <c:v>1.9399999999999999E-7</c:v>
                </c:pt>
                <c:pt idx="117337" formatCode="0.00E+00">
                  <c:v>1.8699999999999999E-7</c:v>
                </c:pt>
                <c:pt idx="117338" formatCode="0.00E+00">
                  <c:v>1.3199999999999999E-7</c:v>
                </c:pt>
                <c:pt idx="117339" formatCode="0.00E+00">
                  <c:v>7.0300000000000001E-8</c:v>
                </c:pt>
                <c:pt idx="117340" formatCode="0.00E+00">
                  <c:v>1.5200000000000001E-7</c:v>
                </c:pt>
                <c:pt idx="117341" formatCode="0.00E+00">
                  <c:v>2.84E-7</c:v>
                </c:pt>
                <c:pt idx="117342" formatCode="0.00E+00">
                  <c:v>7.3900000000000007E-8</c:v>
                </c:pt>
                <c:pt idx="117343" formatCode="0.00E+00">
                  <c:v>1.6400000000000001E-7</c:v>
                </c:pt>
                <c:pt idx="117344" formatCode="0.00E+00">
                  <c:v>2.7599999999999998E-7</c:v>
                </c:pt>
                <c:pt idx="117345" formatCode="0.00E+00">
                  <c:v>2.3699999999999999E-7</c:v>
                </c:pt>
                <c:pt idx="117346" formatCode="0.00E+00">
                  <c:v>2.4400000000000001E-7</c:v>
                </c:pt>
                <c:pt idx="117347" formatCode="0.00E+00">
                  <c:v>3.3099999999999999E-7</c:v>
                </c:pt>
                <c:pt idx="117348" formatCode="0.00E+00">
                  <c:v>2.28E-7</c:v>
                </c:pt>
                <c:pt idx="117349" formatCode="0.00E+00">
                  <c:v>9.5500000000000002E-8</c:v>
                </c:pt>
                <c:pt idx="117350" formatCode="0.00E+00">
                  <c:v>2.9299999999999999E-7</c:v>
                </c:pt>
                <c:pt idx="117351" formatCode="0.00E+00">
                  <c:v>1.5300000000000001E-7</c:v>
                </c:pt>
                <c:pt idx="117352" formatCode="0.00E+00">
                  <c:v>1.92E-7</c:v>
                </c:pt>
                <c:pt idx="117353" formatCode="0.00E+00">
                  <c:v>1.9600000000000001E-7</c:v>
                </c:pt>
                <c:pt idx="117354" formatCode="0.00E+00">
                  <c:v>1.36E-7</c:v>
                </c:pt>
                <c:pt idx="117355" formatCode="0.00E+00">
                  <c:v>1.8300000000000001E-7</c:v>
                </c:pt>
                <c:pt idx="117356" formatCode="0.00E+00">
                  <c:v>1.8400000000000001E-7</c:v>
                </c:pt>
                <c:pt idx="117357" formatCode="0.00E+00">
                  <c:v>2.29E-7</c:v>
                </c:pt>
                <c:pt idx="117358" formatCode="0.00E+00">
                  <c:v>1.2499999999999999E-7</c:v>
                </c:pt>
                <c:pt idx="117359" formatCode="0.00E+00">
                  <c:v>8.3900000000000004E-8</c:v>
                </c:pt>
                <c:pt idx="117360" formatCode="0.00E+00">
                  <c:v>1.02E-7</c:v>
                </c:pt>
                <c:pt idx="117361" formatCode="0.00E+00">
                  <c:v>1.67E-7</c:v>
                </c:pt>
                <c:pt idx="117362" formatCode="0.00E+00">
                  <c:v>7.8800000000000004E-8</c:v>
                </c:pt>
                <c:pt idx="117363" formatCode="0.00E+00">
                  <c:v>5.8600000000000002E-8</c:v>
                </c:pt>
                <c:pt idx="117364" formatCode="0.00E+00">
                  <c:v>1.4499999999999999E-7</c:v>
                </c:pt>
                <c:pt idx="117365" formatCode="0.00E+00">
                  <c:v>7.0700000000000004E-8</c:v>
                </c:pt>
                <c:pt idx="117366" formatCode="0.00E+00">
                  <c:v>2.0800000000000001E-7</c:v>
                </c:pt>
                <c:pt idx="117367" formatCode="0.00E+00">
                  <c:v>2.84E-7</c:v>
                </c:pt>
                <c:pt idx="117368" formatCode="0.00E+00">
                  <c:v>1.9999999999999999E-7</c:v>
                </c:pt>
                <c:pt idx="117369" formatCode="0.00E+00">
                  <c:v>1.98E-7</c:v>
                </c:pt>
                <c:pt idx="117370" formatCode="0.00E+00">
                  <c:v>1.24E-7</c:v>
                </c:pt>
                <c:pt idx="117371" formatCode="0.00E+00">
                  <c:v>4.4600000000000002E-8</c:v>
                </c:pt>
                <c:pt idx="117372" formatCode="0.00E+00">
                  <c:v>1.3400000000000001E-7</c:v>
                </c:pt>
                <c:pt idx="117373" formatCode="0.00E+00">
                  <c:v>2.3200000000000001E-7</c:v>
                </c:pt>
                <c:pt idx="117374" formatCode="0.00E+00">
                  <c:v>1.8699999999999999E-7</c:v>
                </c:pt>
                <c:pt idx="117375" formatCode="0.00E+00">
                  <c:v>2.0800000000000001E-7</c:v>
                </c:pt>
                <c:pt idx="117376" formatCode="0.00E+00">
                  <c:v>2.05E-7</c:v>
                </c:pt>
                <c:pt idx="117377" formatCode="0.00E+00">
                  <c:v>8.7499999999999996E-8</c:v>
                </c:pt>
                <c:pt idx="117378" formatCode="0.00E+00">
                  <c:v>1.22E-8</c:v>
                </c:pt>
                <c:pt idx="117379" formatCode="0.00E+00">
                  <c:v>9.5999999999999999E-8</c:v>
                </c:pt>
                <c:pt idx="117380" formatCode="0.00E+00">
                  <c:v>1.9600000000000001E-7</c:v>
                </c:pt>
                <c:pt idx="117381" formatCode="0.00E+00">
                  <c:v>1.66E-7</c:v>
                </c:pt>
                <c:pt idx="117382" formatCode="0.00E+00">
                  <c:v>2.84E-7</c:v>
                </c:pt>
                <c:pt idx="117383" formatCode="0.00E+00">
                  <c:v>3.6600000000000002E-7</c:v>
                </c:pt>
                <c:pt idx="117384" formatCode="0.00E+00">
                  <c:v>1.3799999999999999E-7</c:v>
                </c:pt>
                <c:pt idx="117385" formatCode="0.00E+00">
                  <c:v>1.2100000000000001E-7</c:v>
                </c:pt>
                <c:pt idx="117386" formatCode="0.00E+00">
                  <c:v>1.5900000000000001E-7</c:v>
                </c:pt>
                <c:pt idx="117387" formatCode="0.00E+00">
                  <c:v>2.17E-7</c:v>
                </c:pt>
                <c:pt idx="117388" formatCode="0.00E+00">
                  <c:v>1.86E-7</c:v>
                </c:pt>
                <c:pt idx="117389" formatCode="0.00E+00">
                  <c:v>1.4600000000000001E-7</c:v>
                </c:pt>
                <c:pt idx="117390" formatCode="0.00E+00">
                  <c:v>2.7799999999999997E-7</c:v>
                </c:pt>
                <c:pt idx="117391" formatCode="0.00E+00">
                  <c:v>2.8600000000000001E-8</c:v>
                </c:pt>
                <c:pt idx="117392" formatCode="0.00E+00">
                  <c:v>1.6299999999999999E-7</c:v>
                </c:pt>
                <c:pt idx="117393" formatCode="0.00E+00">
                  <c:v>3.3200000000000001E-7</c:v>
                </c:pt>
                <c:pt idx="117394" formatCode="0.00E+00">
                  <c:v>-1.44E-8</c:v>
                </c:pt>
                <c:pt idx="117395" formatCode="0.00E+00">
                  <c:v>6.4399999999999994E-8</c:v>
                </c:pt>
                <c:pt idx="117396" formatCode="0.00E+00">
                  <c:v>1.7100000000000001E-7</c:v>
                </c:pt>
                <c:pt idx="117397" formatCode="0.00E+00">
                  <c:v>1.6500000000000001E-7</c:v>
                </c:pt>
                <c:pt idx="117398" formatCode="0.00E+00">
                  <c:v>2.3799999999999999E-7</c:v>
                </c:pt>
                <c:pt idx="117399" formatCode="0.00E+00">
                  <c:v>2.8700000000000002E-7</c:v>
                </c:pt>
                <c:pt idx="117400" formatCode="0.00E+00">
                  <c:v>2.0699999999999999E-7</c:v>
                </c:pt>
                <c:pt idx="117401" formatCode="0.00E+00">
                  <c:v>1.5300000000000001E-7</c:v>
                </c:pt>
                <c:pt idx="117402" formatCode="0.00E+00">
                  <c:v>2.8900000000000001E-7</c:v>
                </c:pt>
                <c:pt idx="117403" formatCode="0.00E+00">
                  <c:v>1.4499999999999999E-7</c:v>
                </c:pt>
                <c:pt idx="117404" formatCode="0.00E+00">
                  <c:v>1.35E-7</c:v>
                </c:pt>
                <c:pt idx="117405" formatCode="0.00E+00">
                  <c:v>2.8700000000000002E-7</c:v>
                </c:pt>
                <c:pt idx="117406" formatCode="0.00E+00">
                  <c:v>2.2499999999999999E-7</c:v>
                </c:pt>
                <c:pt idx="117407" formatCode="0.00E+00">
                  <c:v>1.18E-7</c:v>
                </c:pt>
                <c:pt idx="117408" formatCode="0.00E+00">
                  <c:v>2.2000000000000001E-7</c:v>
                </c:pt>
                <c:pt idx="117409" formatCode="0.00E+00">
                  <c:v>1.3400000000000001E-7</c:v>
                </c:pt>
                <c:pt idx="117410" formatCode="0.00E+00">
                  <c:v>1.48E-7</c:v>
                </c:pt>
                <c:pt idx="117411" formatCode="0.00E+00">
                  <c:v>2.8299999999999998E-7</c:v>
                </c:pt>
                <c:pt idx="117412" formatCode="0.00E+00">
                  <c:v>1.4600000000000001E-7</c:v>
                </c:pt>
                <c:pt idx="117413" formatCode="0.00E+00">
                  <c:v>2.1199999999999999E-7</c:v>
                </c:pt>
                <c:pt idx="117414" formatCode="0.00E+00">
                  <c:v>3.2000000000000001E-7</c:v>
                </c:pt>
                <c:pt idx="117415" formatCode="0.00E+00">
                  <c:v>2.0800000000000001E-7</c:v>
                </c:pt>
                <c:pt idx="117416" formatCode="0.00E+00">
                  <c:v>1.86E-7</c:v>
                </c:pt>
                <c:pt idx="117417" formatCode="0.00E+00">
                  <c:v>1.99E-7</c:v>
                </c:pt>
                <c:pt idx="117418" formatCode="0.00E+00">
                  <c:v>1.2100000000000001E-7</c:v>
                </c:pt>
                <c:pt idx="117419" formatCode="0.00E+00">
                  <c:v>1.1999999999999999E-7</c:v>
                </c:pt>
                <c:pt idx="117420" formatCode="0.00E+00">
                  <c:v>1.24E-7</c:v>
                </c:pt>
                <c:pt idx="117421" formatCode="0.00E+00">
                  <c:v>1.6999999999999999E-7</c:v>
                </c:pt>
                <c:pt idx="117422" formatCode="0.00E+00">
                  <c:v>1.02E-7</c:v>
                </c:pt>
                <c:pt idx="117423" formatCode="0.00E+00">
                  <c:v>5.5799999999999997E-8</c:v>
                </c:pt>
                <c:pt idx="117424" formatCode="0.00E+00">
                  <c:v>1.85E-7</c:v>
                </c:pt>
                <c:pt idx="117425" formatCode="0.00E+00">
                  <c:v>2.48E-7</c:v>
                </c:pt>
                <c:pt idx="117426" formatCode="0.00E+00">
                  <c:v>2.3300000000000001E-7</c:v>
                </c:pt>
                <c:pt idx="117427" formatCode="0.00E+00">
                  <c:v>1.1000000000000001E-7</c:v>
                </c:pt>
                <c:pt idx="117428" formatCode="0.00E+00">
                  <c:v>9.53E-8</c:v>
                </c:pt>
                <c:pt idx="117429" formatCode="0.00E+00">
                  <c:v>9.2900000000000005E-8</c:v>
                </c:pt>
                <c:pt idx="117430" formatCode="0.00E+00">
                  <c:v>6.0300000000000004E-8</c:v>
                </c:pt>
                <c:pt idx="117431" formatCode="0.00E+00">
                  <c:v>2.35E-7</c:v>
                </c:pt>
                <c:pt idx="117432" formatCode="0.00E+00">
                  <c:v>1.0700000000000001E-7</c:v>
                </c:pt>
                <c:pt idx="117433" formatCode="0.00E+00">
                  <c:v>1.01E-7</c:v>
                </c:pt>
                <c:pt idx="117434" formatCode="0.00E+00">
                  <c:v>2.7799999999999997E-7</c:v>
                </c:pt>
                <c:pt idx="117435" formatCode="0.00E+00">
                  <c:v>2.3099999999999999E-7</c:v>
                </c:pt>
                <c:pt idx="117436" formatCode="0.00E+00">
                  <c:v>2.8799999999999998E-7</c:v>
                </c:pt>
                <c:pt idx="117437" formatCode="0.00E+00">
                  <c:v>2.8200000000000001E-7</c:v>
                </c:pt>
                <c:pt idx="117438" formatCode="0.00E+00">
                  <c:v>1.5300000000000001E-7</c:v>
                </c:pt>
                <c:pt idx="117439" formatCode="0.00E+00">
                  <c:v>8.0799999999999996E-8</c:v>
                </c:pt>
                <c:pt idx="117440" formatCode="0.00E+00">
                  <c:v>1.02E-7</c:v>
                </c:pt>
                <c:pt idx="117441" formatCode="0.00E+00">
                  <c:v>2.03E-7</c:v>
                </c:pt>
                <c:pt idx="117442" formatCode="0.00E+00">
                  <c:v>1.54E-7</c:v>
                </c:pt>
                <c:pt idx="117443" formatCode="0.00E+00">
                  <c:v>1.72E-7</c:v>
                </c:pt>
                <c:pt idx="117444" formatCode="0.00E+00">
                  <c:v>3.8000000000000001E-7</c:v>
                </c:pt>
                <c:pt idx="117445" formatCode="0.00E+00">
                  <c:v>2.0100000000000001E-7</c:v>
                </c:pt>
                <c:pt idx="117446" formatCode="0.00E+00">
                  <c:v>9.53E-8</c:v>
                </c:pt>
                <c:pt idx="117447" formatCode="0.00E+00">
                  <c:v>2.05E-7</c:v>
                </c:pt>
                <c:pt idx="117448" formatCode="0.00E+00">
                  <c:v>2.3600000000000001E-9</c:v>
                </c:pt>
                <c:pt idx="117449" formatCode="0.00E+00">
                  <c:v>1.48E-7</c:v>
                </c:pt>
                <c:pt idx="117450" formatCode="0.00E+00">
                  <c:v>2.7700000000000001E-7</c:v>
                </c:pt>
                <c:pt idx="117451" formatCode="0.00E+00">
                  <c:v>8.0900000000000003E-8</c:v>
                </c:pt>
                <c:pt idx="117452" formatCode="0.00E+00">
                  <c:v>8.2199999999999995E-8</c:v>
                </c:pt>
                <c:pt idx="117453" formatCode="0.00E+00">
                  <c:v>2.4499999999999998E-7</c:v>
                </c:pt>
                <c:pt idx="117454" formatCode="0.00E+00">
                  <c:v>3.1199999999999999E-7</c:v>
                </c:pt>
                <c:pt idx="117455" formatCode="0.00E+00">
                  <c:v>2.5899999999999998E-7</c:v>
                </c:pt>
                <c:pt idx="117456" formatCode="0.00E+00">
                  <c:v>2.0699999999999999E-7</c:v>
                </c:pt>
                <c:pt idx="117457" formatCode="0.00E+00">
                  <c:v>2.4900000000000002E-7</c:v>
                </c:pt>
                <c:pt idx="117458" formatCode="0.00E+00">
                  <c:v>1.5099999999999999E-7</c:v>
                </c:pt>
                <c:pt idx="117459" formatCode="0.00E+00">
                  <c:v>1.5800000000000001E-7</c:v>
                </c:pt>
                <c:pt idx="117460" formatCode="0.00E+00">
                  <c:v>2.1400000000000001E-7</c:v>
                </c:pt>
                <c:pt idx="117461" formatCode="0.00E+00">
                  <c:v>7.9599999999999998E-8</c:v>
                </c:pt>
                <c:pt idx="117462" formatCode="0.00E+00">
                  <c:v>1.4999999999999999E-7</c:v>
                </c:pt>
                <c:pt idx="117463" formatCode="0.00E+00">
                  <c:v>1.37E-7</c:v>
                </c:pt>
                <c:pt idx="117464" formatCode="0.00E+00">
                  <c:v>1.91E-7</c:v>
                </c:pt>
                <c:pt idx="117465" formatCode="0.00E+00">
                  <c:v>1.6899999999999999E-7</c:v>
                </c:pt>
                <c:pt idx="117466" formatCode="0.00E+00">
                  <c:v>6.1999999999999999E-8</c:v>
                </c:pt>
                <c:pt idx="117467" formatCode="0.00E+00">
                  <c:v>3.2500000000000001E-7</c:v>
                </c:pt>
                <c:pt idx="117468" formatCode="0.00E+00">
                  <c:v>1.99E-7</c:v>
                </c:pt>
                <c:pt idx="117469" formatCode="0.00E+00">
                  <c:v>1.29E-7</c:v>
                </c:pt>
                <c:pt idx="117470" formatCode="0.00E+00">
                  <c:v>1.8E-7</c:v>
                </c:pt>
                <c:pt idx="117471" formatCode="0.00E+00">
                  <c:v>1.5599999999999999E-7</c:v>
                </c:pt>
                <c:pt idx="117472" formatCode="0.00E+00">
                  <c:v>1.98E-7</c:v>
                </c:pt>
                <c:pt idx="117473" formatCode="0.00E+00">
                  <c:v>3.3899999999999999E-8</c:v>
                </c:pt>
                <c:pt idx="117474" formatCode="0.00E+00">
                  <c:v>8.2399999999999997E-8</c:v>
                </c:pt>
                <c:pt idx="117475" formatCode="0.00E+00">
                  <c:v>2.67E-7</c:v>
                </c:pt>
                <c:pt idx="117476" formatCode="0.00E+00">
                  <c:v>1.99E-7</c:v>
                </c:pt>
                <c:pt idx="117477" formatCode="0.00E+00">
                  <c:v>1.28E-8</c:v>
                </c:pt>
                <c:pt idx="117478" formatCode="0.00E+00">
                  <c:v>1.2499999999999999E-7</c:v>
                </c:pt>
                <c:pt idx="117479" formatCode="0.00E+00">
                  <c:v>1.9600000000000001E-7</c:v>
                </c:pt>
                <c:pt idx="117480" formatCode="0.00E+00">
                  <c:v>2.0200000000000001E-7</c:v>
                </c:pt>
                <c:pt idx="117481" formatCode="0.00E+00">
                  <c:v>2.22E-7</c:v>
                </c:pt>
                <c:pt idx="117482" formatCode="0.00E+00">
                  <c:v>1.73E-7</c:v>
                </c:pt>
                <c:pt idx="117483" formatCode="0.00E+00">
                  <c:v>1.7599999999999999E-7</c:v>
                </c:pt>
                <c:pt idx="117484" formatCode="0.00E+00">
                  <c:v>5.8700000000000003E-8</c:v>
                </c:pt>
                <c:pt idx="117485" formatCode="0.00E+00">
                  <c:v>1.6899999999999999E-7</c:v>
                </c:pt>
                <c:pt idx="117486" formatCode="0.00E+00">
                  <c:v>1.42E-7</c:v>
                </c:pt>
                <c:pt idx="117487" formatCode="0.00E+00">
                  <c:v>1.0700000000000001E-7</c:v>
                </c:pt>
                <c:pt idx="117488" formatCode="0.00E+00">
                  <c:v>1.9600000000000001E-7</c:v>
                </c:pt>
                <c:pt idx="117489" formatCode="0.00E+00">
                  <c:v>8.9799999999999997E-8</c:v>
                </c:pt>
                <c:pt idx="117490" formatCode="0.00E+00">
                  <c:v>7.6799999999999996E-11</c:v>
                </c:pt>
                <c:pt idx="117491" formatCode="0.00E+00">
                  <c:v>1.23E-7</c:v>
                </c:pt>
                <c:pt idx="117492" formatCode="0.00E+00">
                  <c:v>1.4000000000000001E-7</c:v>
                </c:pt>
                <c:pt idx="117493" formatCode="0.00E+00">
                  <c:v>-8.2999999999999999E-9</c:v>
                </c:pt>
                <c:pt idx="117494" formatCode="0.00E+00">
                  <c:v>1.31E-7</c:v>
                </c:pt>
                <c:pt idx="117495" formatCode="0.00E+00">
                  <c:v>1.4700000000000001E-7</c:v>
                </c:pt>
                <c:pt idx="117496" formatCode="0.00E+00">
                  <c:v>1.12E-7</c:v>
                </c:pt>
                <c:pt idx="117497" formatCode="0.00E+00">
                  <c:v>-4.8100000000000001E-8</c:v>
                </c:pt>
                <c:pt idx="117498" formatCode="0.00E+00">
                  <c:v>9.0100000000000006E-8</c:v>
                </c:pt>
                <c:pt idx="117499" formatCode="0.00E+00">
                  <c:v>3.0199999999999998E-7</c:v>
                </c:pt>
                <c:pt idx="117500" formatCode="0.00E+00">
                  <c:v>6.0800000000000002E-8</c:v>
                </c:pt>
                <c:pt idx="117501" formatCode="0.00E+00">
                  <c:v>1.79E-7</c:v>
                </c:pt>
                <c:pt idx="117502" formatCode="0.00E+00">
                  <c:v>1.7700000000000001E-7</c:v>
                </c:pt>
                <c:pt idx="117503" formatCode="0.00E+00">
                  <c:v>1.6400000000000001E-7</c:v>
                </c:pt>
                <c:pt idx="117504" formatCode="0.00E+00">
                  <c:v>1.54E-7</c:v>
                </c:pt>
                <c:pt idx="117505" formatCode="0.00E+00">
                  <c:v>5.2299999999999998E-8</c:v>
                </c:pt>
                <c:pt idx="117506" formatCode="0.00E+00">
                  <c:v>2.5800000000000001E-7</c:v>
                </c:pt>
                <c:pt idx="117507" formatCode="0.00E+00">
                  <c:v>2.2700000000000001E-7</c:v>
                </c:pt>
                <c:pt idx="117508" formatCode="0.00E+00">
                  <c:v>7.3099999999999999E-8</c:v>
                </c:pt>
                <c:pt idx="117509" formatCode="0.00E+00">
                  <c:v>1.06E-7</c:v>
                </c:pt>
                <c:pt idx="117510" formatCode="0.00E+00">
                  <c:v>1.12E-7</c:v>
                </c:pt>
                <c:pt idx="117511" formatCode="0.00E+00">
                  <c:v>6.3300000000000004E-8</c:v>
                </c:pt>
                <c:pt idx="117512" formatCode="0.00E+00">
                  <c:v>1.1999999999999999E-7</c:v>
                </c:pt>
                <c:pt idx="117513" formatCode="0.00E+00">
                  <c:v>2.3799999999999999E-7</c:v>
                </c:pt>
                <c:pt idx="117514" formatCode="0.00E+00">
                  <c:v>2.1299999999999999E-7</c:v>
                </c:pt>
                <c:pt idx="117515" formatCode="0.00E+00">
                  <c:v>1.01E-7</c:v>
                </c:pt>
                <c:pt idx="117516" formatCode="0.00E+00">
                  <c:v>8.6200000000000004E-8</c:v>
                </c:pt>
                <c:pt idx="117517" formatCode="0.00E+00">
                  <c:v>1.85E-7</c:v>
                </c:pt>
                <c:pt idx="117518" formatCode="0.00E+00">
                  <c:v>1.42E-7</c:v>
                </c:pt>
                <c:pt idx="117519" formatCode="0.00E+00">
                  <c:v>5.8299999999999999E-8</c:v>
                </c:pt>
                <c:pt idx="117520" formatCode="0.00E+00">
                  <c:v>1.92E-7</c:v>
                </c:pt>
                <c:pt idx="117521" formatCode="0.00E+00">
                  <c:v>9.6400000000000003E-8</c:v>
                </c:pt>
                <c:pt idx="117522" formatCode="0.00E+00">
                  <c:v>8.4999999999999994E-8</c:v>
                </c:pt>
                <c:pt idx="117523" formatCode="0.00E+00">
                  <c:v>2.36E-7</c:v>
                </c:pt>
                <c:pt idx="117524" formatCode="0.00E+00">
                  <c:v>1.2599999999999999E-7</c:v>
                </c:pt>
                <c:pt idx="117525" formatCode="0.00E+00">
                  <c:v>1.68E-7</c:v>
                </c:pt>
                <c:pt idx="117526" formatCode="0.00E+00">
                  <c:v>1.5599999999999999E-7</c:v>
                </c:pt>
                <c:pt idx="117527" formatCode="0.00E+00">
                  <c:v>1.43E-7</c:v>
                </c:pt>
                <c:pt idx="117528" formatCode="0.00E+00">
                  <c:v>8.1600000000000003E-8</c:v>
                </c:pt>
                <c:pt idx="117529" formatCode="0.00E+00">
                  <c:v>7.8499999999999995E-8</c:v>
                </c:pt>
                <c:pt idx="117530" formatCode="0.00E+00">
                  <c:v>1.7599999999999999E-7</c:v>
                </c:pt>
                <c:pt idx="117531" formatCode="0.00E+00">
                  <c:v>1.3300000000000001E-7</c:v>
                </c:pt>
                <c:pt idx="117532" formatCode="0.00E+00">
                  <c:v>1.43E-7</c:v>
                </c:pt>
                <c:pt idx="117533" formatCode="0.00E+00">
                  <c:v>2.3999999999999998E-7</c:v>
                </c:pt>
                <c:pt idx="117534" formatCode="0.00E+00">
                  <c:v>2.1899999999999999E-7</c:v>
                </c:pt>
                <c:pt idx="117535" formatCode="0.00E+00">
                  <c:v>1.73E-7</c:v>
                </c:pt>
                <c:pt idx="117536" formatCode="0.00E+00">
                  <c:v>2.34E-7</c:v>
                </c:pt>
                <c:pt idx="117537" formatCode="0.00E+00">
                  <c:v>1.74E-7</c:v>
                </c:pt>
                <c:pt idx="117538" formatCode="0.00E+00">
                  <c:v>2.9700000000000001E-8</c:v>
                </c:pt>
                <c:pt idx="117539" formatCode="0.00E+00">
                  <c:v>1.42E-7</c:v>
                </c:pt>
                <c:pt idx="117540" formatCode="0.00E+00">
                  <c:v>1.8900000000000001E-7</c:v>
                </c:pt>
                <c:pt idx="117541" formatCode="0.00E+00">
                  <c:v>1.43E-7</c:v>
                </c:pt>
                <c:pt idx="117542" formatCode="0.00E+00">
                  <c:v>1.9000000000000001E-7</c:v>
                </c:pt>
                <c:pt idx="117543" formatCode="0.00E+00">
                  <c:v>2.1899999999999999E-7</c:v>
                </c:pt>
                <c:pt idx="117544" formatCode="0.00E+00">
                  <c:v>2.4900000000000002E-7</c:v>
                </c:pt>
                <c:pt idx="117545" formatCode="0.00E+00">
                  <c:v>1.17E-7</c:v>
                </c:pt>
                <c:pt idx="117546" formatCode="0.00E+00">
                  <c:v>2.2000000000000001E-7</c:v>
                </c:pt>
                <c:pt idx="117547" formatCode="0.00E+00">
                  <c:v>3.1600000000000002E-7</c:v>
                </c:pt>
                <c:pt idx="117548" formatCode="0.00E+00">
                  <c:v>2.36E-7</c:v>
                </c:pt>
                <c:pt idx="117549" formatCode="0.00E+00">
                  <c:v>1.4000000000000001E-7</c:v>
                </c:pt>
                <c:pt idx="117550" formatCode="0.00E+00">
                  <c:v>8.8599999999999999E-8</c:v>
                </c:pt>
                <c:pt idx="117551" formatCode="0.00E+00">
                  <c:v>2.2499999999999999E-7</c:v>
                </c:pt>
                <c:pt idx="117552" formatCode="0.00E+00">
                  <c:v>1.5599999999999999E-7</c:v>
                </c:pt>
                <c:pt idx="117553" formatCode="0.00E+00">
                  <c:v>2.3900000000000001E-7</c:v>
                </c:pt>
                <c:pt idx="117554" formatCode="0.00E+00">
                  <c:v>1.9500000000000001E-7</c:v>
                </c:pt>
                <c:pt idx="117555" formatCode="0.00E+00">
                  <c:v>-1.16E-8</c:v>
                </c:pt>
                <c:pt idx="117556" formatCode="0.00E+00">
                  <c:v>1.79E-7</c:v>
                </c:pt>
                <c:pt idx="117557" formatCode="0.00E+00">
                  <c:v>1.5300000000000001E-7</c:v>
                </c:pt>
                <c:pt idx="117558" formatCode="0.00E+00">
                  <c:v>1.5300000000000001E-7</c:v>
                </c:pt>
                <c:pt idx="117559" formatCode="0.00E+00">
                  <c:v>3.1899999999999998E-7</c:v>
                </c:pt>
                <c:pt idx="117560" formatCode="0.00E+00">
                  <c:v>2.1299999999999999E-7</c:v>
                </c:pt>
                <c:pt idx="117561" formatCode="0.00E+00">
                  <c:v>8.1299999999999993E-8</c:v>
                </c:pt>
                <c:pt idx="117562" formatCode="0.00E+00">
                  <c:v>2.1299999999999999E-7</c:v>
                </c:pt>
                <c:pt idx="117563" formatCode="0.00E+00">
                  <c:v>2.4299999999999999E-7</c:v>
                </c:pt>
                <c:pt idx="117564" formatCode="0.00E+00">
                  <c:v>1.9500000000000001E-7</c:v>
                </c:pt>
                <c:pt idx="117565" formatCode="0.00E+00">
                  <c:v>1.55E-7</c:v>
                </c:pt>
                <c:pt idx="117566" formatCode="0.00E+00">
                  <c:v>1.09E-7</c:v>
                </c:pt>
                <c:pt idx="117567" formatCode="0.00E+00">
                  <c:v>1.08E-7</c:v>
                </c:pt>
                <c:pt idx="117568" formatCode="0.00E+00">
                  <c:v>1.2700000000000001E-7</c:v>
                </c:pt>
                <c:pt idx="117569" formatCode="0.00E+00">
                  <c:v>1.85E-7</c:v>
                </c:pt>
                <c:pt idx="117570" formatCode="0.00E+00">
                  <c:v>9.2999999999999999E-8</c:v>
                </c:pt>
                <c:pt idx="117571" formatCode="0.00E+00">
                  <c:v>1.14E-7</c:v>
                </c:pt>
                <c:pt idx="117572" formatCode="0.00E+00">
                  <c:v>1.1300000000000001E-7</c:v>
                </c:pt>
                <c:pt idx="117573" formatCode="0.00E+00">
                  <c:v>7.5300000000000006E-8</c:v>
                </c:pt>
                <c:pt idx="117574" formatCode="0.00E+00">
                  <c:v>1.1300000000000001E-7</c:v>
                </c:pt>
                <c:pt idx="117575" formatCode="0.00E+00">
                  <c:v>3.4499999999999998E-7</c:v>
                </c:pt>
                <c:pt idx="117576" formatCode="0.00E+00">
                  <c:v>1.35E-7</c:v>
                </c:pt>
                <c:pt idx="117577" formatCode="0.00E+00">
                  <c:v>6.3100000000000003E-8</c:v>
                </c:pt>
                <c:pt idx="117578" formatCode="0.00E+00">
                  <c:v>3.0199999999999998E-7</c:v>
                </c:pt>
                <c:pt idx="117579" formatCode="0.00E+00">
                  <c:v>5.8600000000000002E-8</c:v>
                </c:pt>
                <c:pt idx="117580" formatCode="0.00E+00">
                  <c:v>1.7999999999999999E-8</c:v>
                </c:pt>
                <c:pt idx="117581" formatCode="0.00E+00">
                  <c:v>1.7800000000000001E-7</c:v>
                </c:pt>
                <c:pt idx="117582" formatCode="0.00E+00">
                  <c:v>2.11E-7</c:v>
                </c:pt>
                <c:pt idx="117583" formatCode="0.00E+00">
                  <c:v>1.24E-7</c:v>
                </c:pt>
                <c:pt idx="117584" formatCode="0.00E+00">
                  <c:v>1.6999999999999999E-7</c:v>
                </c:pt>
                <c:pt idx="117585" formatCode="0.00E+00">
                  <c:v>3.6699999999999999E-7</c:v>
                </c:pt>
                <c:pt idx="117586" formatCode="0.00E+00">
                  <c:v>1.2200000000000001E-7</c:v>
                </c:pt>
                <c:pt idx="117587" formatCode="0.00E+00">
                  <c:v>1.05E-7</c:v>
                </c:pt>
                <c:pt idx="117588" formatCode="0.00E+00">
                  <c:v>1.92E-7</c:v>
                </c:pt>
                <c:pt idx="117589" formatCode="0.00E+00">
                  <c:v>2.73E-8</c:v>
                </c:pt>
                <c:pt idx="117590" formatCode="0.00E+00">
                  <c:v>6.3399999999999999E-8</c:v>
                </c:pt>
                <c:pt idx="117591" formatCode="0.00E+00">
                  <c:v>4.3000000000000001E-8</c:v>
                </c:pt>
                <c:pt idx="117592" formatCode="0.00E+00">
                  <c:v>1.3199999999999999E-7</c:v>
                </c:pt>
                <c:pt idx="117593" formatCode="0.00E+00">
                  <c:v>1.7599999999999999E-7</c:v>
                </c:pt>
                <c:pt idx="117594" formatCode="0.00E+00">
                  <c:v>9.7199999999999997E-8</c:v>
                </c:pt>
                <c:pt idx="117595" formatCode="0.00E+00">
                  <c:v>2.2499999999999999E-7</c:v>
                </c:pt>
                <c:pt idx="117596" formatCode="0.00E+00">
                  <c:v>2.11E-7</c:v>
                </c:pt>
                <c:pt idx="117597" formatCode="0.00E+00">
                  <c:v>5.5099999999999997E-8</c:v>
                </c:pt>
                <c:pt idx="117598" formatCode="0.00E+00">
                  <c:v>9.5499999999999995E-9</c:v>
                </c:pt>
                <c:pt idx="117599" formatCode="0.00E+00">
                  <c:v>8.2000000000000006E-8</c:v>
                </c:pt>
                <c:pt idx="117600" formatCode="0.00E+00">
                  <c:v>-2.0400000000000001E-8</c:v>
                </c:pt>
                <c:pt idx="117601" formatCode="0.00E+00">
                  <c:v>1.6E-7</c:v>
                </c:pt>
                <c:pt idx="117602" formatCode="0.00E+00">
                  <c:v>3.27E-7</c:v>
                </c:pt>
                <c:pt idx="117603" formatCode="0.00E+00">
                  <c:v>2.2799999999999999E-8</c:v>
                </c:pt>
                <c:pt idx="117604" formatCode="0.00E+00">
                  <c:v>3.0799999999999998E-8</c:v>
                </c:pt>
                <c:pt idx="117605" formatCode="0.00E+00">
                  <c:v>9.4699999999999994E-8</c:v>
                </c:pt>
                <c:pt idx="117606" formatCode="0.00E+00">
                  <c:v>2.1899999999999999E-7</c:v>
                </c:pt>
                <c:pt idx="117607" formatCode="0.00E+00">
                  <c:v>1.99E-7</c:v>
                </c:pt>
                <c:pt idx="117608" formatCode="0.00E+00">
                  <c:v>4.49E-9</c:v>
                </c:pt>
                <c:pt idx="117609" formatCode="0.00E+00">
                  <c:v>1.97E-7</c:v>
                </c:pt>
                <c:pt idx="117610" formatCode="0.00E+00">
                  <c:v>2.1199999999999999E-7</c:v>
                </c:pt>
                <c:pt idx="117611" formatCode="0.00E+00">
                  <c:v>6.5699999999999999E-8</c:v>
                </c:pt>
                <c:pt idx="117612" formatCode="0.00E+00">
                  <c:v>1.6899999999999999E-7</c:v>
                </c:pt>
                <c:pt idx="117613" formatCode="0.00E+00">
                  <c:v>1.7599999999999999E-7</c:v>
                </c:pt>
                <c:pt idx="117614" formatCode="0.00E+00">
                  <c:v>8.1199999999999999E-8</c:v>
                </c:pt>
                <c:pt idx="117615" formatCode="0.00E+00">
                  <c:v>1.1600000000000001E-7</c:v>
                </c:pt>
                <c:pt idx="117616" formatCode="0.00E+00">
                  <c:v>1.8400000000000001E-7</c:v>
                </c:pt>
                <c:pt idx="117617" formatCode="0.00E+00">
                  <c:v>1.92E-7</c:v>
                </c:pt>
                <c:pt idx="117618" formatCode="0.00E+00">
                  <c:v>2.5399999999999999E-8</c:v>
                </c:pt>
                <c:pt idx="117619" formatCode="0.00E+00">
                  <c:v>2.6700000000000001E-8</c:v>
                </c:pt>
                <c:pt idx="117620" formatCode="0.00E+00">
                  <c:v>1.5200000000000001E-7</c:v>
                </c:pt>
                <c:pt idx="117621" formatCode="0.00E+00">
                  <c:v>1.4300000000000001E-8</c:v>
                </c:pt>
                <c:pt idx="117622" formatCode="0.00E+00">
                  <c:v>8.7800000000000005E-8</c:v>
                </c:pt>
                <c:pt idx="117623" formatCode="0.00E+00">
                  <c:v>1.15E-7</c:v>
                </c:pt>
                <c:pt idx="117624" formatCode="0.00E+00">
                  <c:v>3.47E-8</c:v>
                </c:pt>
                <c:pt idx="117625" formatCode="0.00E+00">
                  <c:v>1.97E-7</c:v>
                </c:pt>
                <c:pt idx="117626" formatCode="0.00E+00">
                  <c:v>3.7099999999999997E-7</c:v>
                </c:pt>
                <c:pt idx="117627" formatCode="0.00E+00">
                  <c:v>2.5199999999999998E-7</c:v>
                </c:pt>
                <c:pt idx="117628" formatCode="0.00E+00">
                  <c:v>1.91E-7</c:v>
                </c:pt>
                <c:pt idx="117629" formatCode="0.00E+00">
                  <c:v>2.5600000000000002E-7</c:v>
                </c:pt>
                <c:pt idx="117630" formatCode="0.00E+00">
                  <c:v>2.36E-7</c:v>
                </c:pt>
                <c:pt idx="117631" formatCode="0.00E+00">
                  <c:v>1.9999999999999999E-7</c:v>
                </c:pt>
                <c:pt idx="117632" formatCode="0.00E+00">
                  <c:v>2.6800000000000002E-7</c:v>
                </c:pt>
                <c:pt idx="117633" formatCode="0.00E+00">
                  <c:v>4.3200000000000003E-8</c:v>
                </c:pt>
                <c:pt idx="117634" formatCode="0.00E+00">
                  <c:v>-2.0400000000000001E-8</c:v>
                </c:pt>
                <c:pt idx="117635" formatCode="0.00E+00">
                  <c:v>2.1E-7</c:v>
                </c:pt>
                <c:pt idx="117636" formatCode="0.00E+00">
                  <c:v>1.8699999999999999E-7</c:v>
                </c:pt>
                <c:pt idx="117637" formatCode="0.00E+00">
                  <c:v>4.73E-8</c:v>
                </c:pt>
                <c:pt idx="117638" formatCode="0.00E+00">
                  <c:v>5.9699999999999999E-8</c:v>
                </c:pt>
                <c:pt idx="117639" formatCode="0.00E+00">
                  <c:v>2.4699999999999998E-7</c:v>
                </c:pt>
                <c:pt idx="117640" formatCode="0.00E+00">
                  <c:v>1.31E-7</c:v>
                </c:pt>
                <c:pt idx="117641" formatCode="0.00E+00">
                  <c:v>7.0900000000000006E-8</c:v>
                </c:pt>
                <c:pt idx="117642" formatCode="0.00E+00">
                  <c:v>1.7700000000000001E-7</c:v>
                </c:pt>
                <c:pt idx="117643" formatCode="0.00E+00">
                  <c:v>6.4700000000000004E-8</c:v>
                </c:pt>
                <c:pt idx="117644" formatCode="0.00E+00">
                  <c:v>1.6299999999999999E-7</c:v>
                </c:pt>
                <c:pt idx="117645" formatCode="0.00E+00">
                  <c:v>3.0699999999999998E-7</c:v>
                </c:pt>
                <c:pt idx="117646" formatCode="0.00E+00">
                  <c:v>2.1500000000000001E-7</c:v>
                </c:pt>
                <c:pt idx="117647" formatCode="0.00E+00">
                  <c:v>1.4999999999999999E-7</c:v>
                </c:pt>
                <c:pt idx="117648" formatCode="0.00E+00">
                  <c:v>1.4499999999999999E-7</c:v>
                </c:pt>
                <c:pt idx="117649" formatCode="0.00E+00">
                  <c:v>3.9300000000000001E-8</c:v>
                </c:pt>
                <c:pt idx="117650" formatCode="0.00E+00">
                  <c:v>1.7700000000000001E-7</c:v>
                </c:pt>
                <c:pt idx="117651" formatCode="0.00E+00">
                  <c:v>4.01E-7</c:v>
                </c:pt>
                <c:pt idx="117652" formatCode="0.00E+00">
                  <c:v>1.14E-7</c:v>
                </c:pt>
                <c:pt idx="117653" formatCode="0.00E+00">
                  <c:v>6.7900000000000006E-8</c:v>
                </c:pt>
                <c:pt idx="117654" formatCode="0.00E+00">
                  <c:v>2.4900000000000002E-7</c:v>
                </c:pt>
                <c:pt idx="117655" formatCode="0.00E+00">
                  <c:v>2.22E-7</c:v>
                </c:pt>
                <c:pt idx="117656" formatCode="0.00E+00">
                  <c:v>6.8999999999999996E-8</c:v>
                </c:pt>
                <c:pt idx="117657" formatCode="0.00E+00">
                  <c:v>9.1300000000000004E-8</c:v>
                </c:pt>
                <c:pt idx="117658" formatCode="0.00E+00">
                  <c:v>2.3099999999999999E-7</c:v>
                </c:pt>
                <c:pt idx="117659" formatCode="0.00E+00">
                  <c:v>1.3199999999999999E-7</c:v>
                </c:pt>
                <c:pt idx="117660" formatCode="0.00E+00">
                  <c:v>2.1400000000000001E-7</c:v>
                </c:pt>
                <c:pt idx="117661" formatCode="0.00E+00">
                  <c:v>2.0200000000000001E-7</c:v>
                </c:pt>
                <c:pt idx="117662" formatCode="0.00E+00">
                  <c:v>1.43E-7</c:v>
                </c:pt>
                <c:pt idx="117663" formatCode="0.00E+00">
                  <c:v>1.4499999999999999E-7</c:v>
                </c:pt>
                <c:pt idx="117664" formatCode="0.00E+00">
                  <c:v>1.8699999999999999E-7</c:v>
                </c:pt>
                <c:pt idx="117665" formatCode="0.00E+00">
                  <c:v>1.4499999999999999E-7</c:v>
                </c:pt>
                <c:pt idx="117666" formatCode="0.00E+00">
                  <c:v>7.61E-8</c:v>
                </c:pt>
                <c:pt idx="117667" formatCode="0.00E+00">
                  <c:v>2.2700000000000001E-7</c:v>
                </c:pt>
                <c:pt idx="117668" formatCode="0.00E+00">
                  <c:v>1.6199999999999999E-7</c:v>
                </c:pt>
                <c:pt idx="117669" formatCode="0.00E+00">
                  <c:v>2.0599999999999999E-7</c:v>
                </c:pt>
                <c:pt idx="117670" formatCode="0.00E+00">
                  <c:v>1.18E-7</c:v>
                </c:pt>
                <c:pt idx="117671" formatCode="0.00E+00">
                  <c:v>9.9900000000000001E-8</c:v>
                </c:pt>
                <c:pt idx="117672" formatCode="0.00E+00">
                  <c:v>2.5699999999999999E-7</c:v>
                </c:pt>
                <c:pt idx="117673" formatCode="0.00E+00">
                  <c:v>2.2999999999999999E-7</c:v>
                </c:pt>
                <c:pt idx="117674" formatCode="0.00E+00">
                  <c:v>2.9900000000000002E-7</c:v>
                </c:pt>
                <c:pt idx="117675" formatCode="0.00E+00">
                  <c:v>1.7800000000000001E-7</c:v>
                </c:pt>
                <c:pt idx="117676" formatCode="0.00E+00">
                  <c:v>1.42E-7</c:v>
                </c:pt>
                <c:pt idx="117677" formatCode="0.00E+00">
                  <c:v>2.7799999999999997E-7</c:v>
                </c:pt>
                <c:pt idx="117678" formatCode="0.00E+00">
                  <c:v>2.16E-7</c:v>
                </c:pt>
                <c:pt idx="117679" formatCode="0.00E+00">
                  <c:v>2.96E-7</c:v>
                </c:pt>
                <c:pt idx="117680" formatCode="0.00E+00">
                  <c:v>3.4499999999999998E-7</c:v>
                </c:pt>
                <c:pt idx="117681" formatCode="0.00E+00">
                  <c:v>1.8699999999999999E-7</c:v>
                </c:pt>
                <c:pt idx="117682" formatCode="0.00E+00">
                  <c:v>2.3699999999999999E-7</c:v>
                </c:pt>
                <c:pt idx="117683" formatCode="0.00E+00">
                  <c:v>3.2599999999999998E-7</c:v>
                </c:pt>
                <c:pt idx="117684" formatCode="0.00E+00">
                  <c:v>1.2800000000000001E-7</c:v>
                </c:pt>
                <c:pt idx="117685" formatCode="0.00E+00">
                  <c:v>9.4800000000000002E-8</c:v>
                </c:pt>
                <c:pt idx="117686" formatCode="0.00E+00">
                  <c:v>1.01E-7</c:v>
                </c:pt>
                <c:pt idx="117687" formatCode="0.00E+00">
                  <c:v>2.4600000000000001E-7</c:v>
                </c:pt>
                <c:pt idx="117688" formatCode="0.00E+00">
                  <c:v>1.8300000000000001E-7</c:v>
                </c:pt>
                <c:pt idx="117689" formatCode="0.00E+00">
                  <c:v>6.3800000000000002E-8</c:v>
                </c:pt>
                <c:pt idx="117690" formatCode="0.00E+00">
                  <c:v>2.0100000000000001E-7</c:v>
                </c:pt>
                <c:pt idx="117691" formatCode="0.00E+00">
                  <c:v>2.7300000000000002E-7</c:v>
                </c:pt>
                <c:pt idx="117692" formatCode="0.00E+00">
                  <c:v>2.4400000000000001E-7</c:v>
                </c:pt>
                <c:pt idx="117693" formatCode="0.00E+00">
                  <c:v>8.79E-8</c:v>
                </c:pt>
                <c:pt idx="117694" formatCode="0.00E+00">
                  <c:v>1.03E-7</c:v>
                </c:pt>
                <c:pt idx="117695" formatCode="0.00E+00">
                  <c:v>1.1300000000000001E-7</c:v>
                </c:pt>
                <c:pt idx="117696" formatCode="0.00E+00">
                  <c:v>6.9800000000000003E-8</c:v>
                </c:pt>
                <c:pt idx="117697" formatCode="0.00E+00">
                  <c:v>5.5099999999999997E-8</c:v>
                </c:pt>
                <c:pt idx="117698" formatCode="0.00E+00">
                  <c:v>9.9200000000000002E-8</c:v>
                </c:pt>
                <c:pt idx="117699" formatCode="0.00E+00">
                  <c:v>1.4499999999999999E-7</c:v>
                </c:pt>
                <c:pt idx="117700" formatCode="0.00E+00">
                  <c:v>1.8199999999999999E-7</c:v>
                </c:pt>
                <c:pt idx="117701" formatCode="0.00E+00">
                  <c:v>2.9400000000000001E-7</c:v>
                </c:pt>
                <c:pt idx="117702" formatCode="0.00E+00">
                  <c:v>1.8300000000000001E-7</c:v>
                </c:pt>
                <c:pt idx="117703" formatCode="0.00E+00">
                  <c:v>6.6699999999999995E-8</c:v>
                </c:pt>
                <c:pt idx="117704" formatCode="0.00E+00">
                  <c:v>1.88E-8</c:v>
                </c:pt>
                <c:pt idx="117705" formatCode="0.00E+00">
                  <c:v>1.42E-7</c:v>
                </c:pt>
                <c:pt idx="117706" formatCode="0.00E+00">
                  <c:v>1.8799999999999999E-7</c:v>
                </c:pt>
                <c:pt idx="117707" formatCode="0.00E+00">
                  <c:v>5.69E-8</c:v>
                </c:pt>
                <c:pt idx="117708" formatCode="0.00E+00">
                  <c:v>2.1899999999999999E-7</c:v>
                </c:pt>
                <c:pt idx="117709" formatCode="0.00E+00">
                  <c:v>2.0699999999999999E-7</c:v>
                </c:pt>
                <c:pt idx="117710" formatCode="0.00E+00">
                  <c:v>1.91E-7</c:v>
                </c:pt>
                <c:pt idx="117711" formatCode="0.00E+00">
                  <c:v>1.68E-7</c:v>
                </c:pt>
                <c:pt idx="117712" formatCode="0.00E+00">
                  <c:v>9.5500000000000002E-8</c:v>
                </c:pt>
                <c:pt idx="117713" formatCode="0.00E+00">
                  <c:v>2.6600000000000003E-7</c:v>
                </c:pt>
                <c:pt idx="117714" formatCode="0.00E+00">
                  <c:v>1.5599999999999999E-7</c:v>
                </c:pt>
                <c:pt idx="117715" formatCode="0.00E+00">
                  <c:v>2.0100000000000001E-7</c:v>
                </c:pt>
                <c:pt idx="117716" formatCode="0.00E+00">
                  <c:v>2.4299999999999999E-7</c:v>
                </c:pt>
                <c:pt idx="117717" formatCode="0.00E+00">
                  <c:v>8.8800000000000001E-8</c:v>
                </c:pt>
                <c:pt idx="117718" formatCode="0.00E+00">
                  <c:v>1.3899999999999999E-7</c:v>
                </c:pt>
                <c:pt idx="117719" formatCode="0.00E+00">
                  <c:v>8.9299999999999999E-8</c:v>
                </c:pt>
                <c:pt idx="117720" formatCode="0.00E+00">
                  <c:v>8.8300000000000003E-8</c:v>
                </c:pt>
                <c:pt idx="117721" formatCode="0.00E+00">
                  <c:v>1.6199999999999999E-7</c:v>
                </c:pt>
                <c:pt idx="117722" formatCode="0.00E+00">
                  <c:v>1.7499999999999999E-7</c:v>
                </c:pt>
                <c:pt idx="117723" formatCode="0.00E+00">
                  <c:v>1.35E-7</c:v>
                </c:pt>
                <c:pt idx="117724" formatCode="0.00E+00">
                  <c:v>2.7500000000000001E-7</c:v>
                </c:pt>
                <c:pt idx="117725" formatCode="0.00E+00">
                  <c:v>2.65E-7</c:v>
                </c:pt>
                <c:pt idx="117726" formatCode="0.00E+00">
                  <c:v>2.3900000000000001E-7</c:v>
                </c:pt>
                <c:pt idx="117727" formatCode="0.00E+00">
                  <c:v>2.6300000000000001E-7</c:v>
                </c:pt>
                <c:pt idx="117728" formatCode="0.00E+00">
                  <c:v>1.3199999999999999E-7</c:v>
                </c:pt>
                <c:pt idx="117729" formatCode="0.00E+00">
                  <c:v>2.4699999999999998E-7</c:v>
                </c:pt>
                <c:pt idx="117730" formatCode="0.00E+00">
                  <c:v>7.9700000000000006E-8</c:v>
                </c:pt>
                <c:pt idx="117731" formatCode="0.00E+00">
                  <c:v>1.5200000000000001E-7</c:v>
                </c:pt>
                <c:pt idx="117732" formatCode="0.00E+00">
                  <c:v>1.9500000000000001E-7</c:v>
                </c:pt>
                <c:pt idx="117733" formatCode="0.00E+00">
                  <c:v>3.8799999999999997E-8</c:v>
                </c:pt>
                <c:pt idx="117734" formatCode="0.00E+00">
                  <c:v>1.6899999999999999E-7</c:v>
                </c:pt>
                <c:pt idx="117735" formatCode="0.00E+00">
                  <c:v>1.08E-7</c:v>
                </c:pt>
                <c:pt idx="117736" formatCode="0.00E+00">
                  <c:v>6.8299999999999996E-8</c:v>
                </c:pt>
                <c:pt idx="117737" formatCode="0.00E+00">
                  <c:v>1.2599999999999999E-7</c:v>
                </c:pt>
                <c:pt idx="117738" formatCode="0.00E+00">
                  <c:v>1.15E-7</c:v>
                </c:pt>
                <c:pt idx="117739" formatCode="0.00E+00">
                  <c:v>2.3099999999999999E-7</c:v>
                </c:pt>
                <c:pt idx="117740" formatCode="0.00E+00">
                  <c:v>1.4499999999999999E-7</c:v>
                </c:pt>
                <c:pt idx="117741" formatCode="0.00E+00">
                  <c:v>8.6799999999999996E-8</c:v>
                </c:pt>
                <c:pt idx="117742" formatCode="0.00E+00">
                  <c:v>1.1600000000000001E-7</c:v>
                </c:pt>
                <c:pt idx="117743" formatCode="0.00E+00">
                  <c:v>5.76E-8</c:v>
                </c:pt>
                <c:pt idx="117744" formatCode="0.00E+00">
                  <c:v>1.4399999999999999E-7</c:v>
                </c:pt>
                <c:pt idx="117745" formatCode="0.00E+00">
                  <c:v>2.5899999999999998E-7</c:v>
                </c:pt>
                <c:pt idx="117746" formatCode="0.00E+00">
                  <c:v>1.61E-7</c:v>
                </c:pt>
                <c:pt idx="117747" formatCode="0.00E+00">
                  <c:v>5.9300000000000002E-8</c:v>
                </c:pt>
                <c:pt idx="117748" formatCode="0.00E+00">
                  <c:v>9.7699999999999995E-8</c:v>
                </c:pt>
                <c:pt idx="117749" formatCode="0.00E+00">
                  <c:v>1.01E-7</c:v>
                </c:pt>
                <c:pt idx="117750" formatCode="0.00E+00">
                  <c:v>1.15E-7</c:v>
                </c:pt>
                <c:pt idx="117751" formatCode="0.00E+00">
                  <c:v>1.3400000000000001E-7</c:v>
                </c:pt>
                <c:pt idx="117752" formatCode="0.00E+00">
                  <c:v>1.04E-7</c:v>
                </c:pt>
                <c:pt idx="117753" formatCode="0.00E+00">
                  <c:v>1.8199999999999999E-7</c:v>
                </c:pt>
                <c:pt idx="117754" formatCode="0.00E+00">
                  <c:v>1.7599999999999999E-7</c:v>
                </c:pt>
                <c:pt idx="117755" formatCode="0.00E+00">
                  <c:v>1.03E-7</c:v>
                </c:pt>
                <c:pt idx="117756" formatCode="0.00E+00">
                  <c:v>2.16E-7</c:v>
                </c:pt>
                <c:pt idx="117757" formatCode="0.00E+00">
                  <c:v>1.7700000000000001E-7</c:v>
                </c:pt>
                <c:pt idx="117758" formatCode="0.00E+00">
                  <c:v>1.12E-7</c:v>
                </c:pt>
                <c:pt idx="117759" formatCode="0.00E+00">
                  <c:v>1.8E-7</c:v>
                </c:pt>
                <c:pt idx="117760" formatCode="0.00E+00">
                  <c:v>2.35E-7</c:v>
                </c:pt>
                <c:pt idx="117761" formatCode="0.00E+00">
                  <c:v>3.77E-7</c:v>
                </c:pt>
                <c:pt idx="117762" formatCode="0.00E+00">
                  <c:v>1.09E-7</c:v>
                </c:pt>
                <c:pt idx="117763" formatCode="0.00E+00">
                  <c:v>1.5600000000000001E-8</c:v>
                </c:pt>
                <c:pt idx="117764" formatCode="0.00E+00">
                  <c:v>5.52E-9</c:v>
                </c:pt>
                <c:pt idx="117765" formatCode="0.00E+00">
                  <c:v>3.03E-8</c:v>
                </c:pt>
                <c:pt idx="117766" formatCode="0.00E+00">
                  <c:v>2.2700000000000001E-7</c:v>
                </c:pt>
                <c:pt idx="117767" formatCode="0.00E+00">
                  <c:v>1.14E-7</c:v>
                </c:pt>
                <c:pt idx="117768" formatCode="0.00E+00">
                  <c:v>6.9699999999999995E-8</c:v>
                </c:pt>
                <c:pt idx="117769" formatCode="0.00E+00">
                  <c:v>1.74E-7</c:v>
                </c:pt>
                <c:pt idx="117770" formatCode="0.00E+00">
                  <c:v>2.9499999999999998E-7</c:v>
                </c:pt>
                <c:pt idx="117771" formatCode="0.00E+00">
                  <c:v>1.4700000000000001E-7</c:v>
                </c:pt>
                <c:pt idx="117772" formatCode="0.00E+00">
                  <c:v>7.4200000000000003E-8</c:v>
                </c:pt>
                <c:pt idx="117773" formatCode="0.00E+00">
                  <c:v>2.3300000000000001E-7</c:v>
                </c:pt>
                <c:pt idx="117774" formatCode="0.00E+00">
                  <c:v>3.1100000000000002E-7</c:v>
                </c:pt>
                <c:pt idx="117775" formatCode="0.00E+00">
                  <c:v>3.1E-7</c:v>
                </c:pt>
                <c:pt idx="117776" formatCode="0.00E+00">
                  <c:v>2.5800000000000001E-7</c:v>
                </c:pt>
                <c:pt idx="117777" formatCode="0.00E+00">
                  <c:v>1.6E-7</c:v>
                </c:pt>
                <c:pt idx="117778" formatCode="0.00E+00">
                  <c:v>4.1099999999999997E-8</c:v>
                </c:pt>
                <c:pt idx="117779" formatCode="0.00E+00">
                  <c:v>1.7800000000000001E-7</c:v>
                </c:pt>
                <c:pt idx="117780" formatCode="0.00E+00">
                  <c:v>3.1399999999999998E-7</c:v>
                </c:pt>
                <c:pt idx="117781" formatCode="0.00E+00">
                  <c:v>1.5699999999999999E-7</c:v>
                </c:pt>
                <c:pt idx="117782" formatCode="0.00E+00">
                  <c:v>1.8E-7</c:v>
                </c:pt>
                <c:pt idx="117783" formatCode="0.00E+00">
                  <c:v>1.9399999999999999E-7</c:v>
                </c:pt>
                <c:pt idx="117784" formatCode="0.00E+00">
                  <c:v>7.9899999999999994E-8</c:v>
                </c:pt>
                <c:pt idx="117785" formatCode="0.00E+00">
                  <c:v>4.4199999999999999E-8</c:v>
                </c:pt>
                <c:pt idx="117786" formatCode="0.00E+00">
                  <c:v>1.49E-7</c:v>
                </c:pt>
                <c:pt idx="117787" formatCode="0.00E+00">
                  <c:v>2.7099999999999998E-7</c:v>
                </c:pt>
                <c:pt idx="117788" formatCode="0.00E+00">
                  <c:v>1.8699999999999999E-7</c:v>
                </c:pt>
                <c:pt idx="117789" formatCode="0.00E+00">
                  <c:v>1.3300000000000001E-7</c:v>
                </c:pt>
                <c:pt idx="117790" formatCode="0.00E+00">
                  <c:v>1.97E-7</c:v>
                </c:pt>
                <c:pt idx="117791" formatCode="0.00E+00">
                  <c:v>2.34E-7</c:v>
                </c:pt>
                <c:pt idx="117792" formatCode="0.00E+00">
                  <c:v>1.3799999999999999E-7</c:v>
                </c:pt>
                <c:pt idx="117793" formatCode="0.00E+00">
                  <c:v>1.37E-7</c:v>
                </c:pt>
                <c:pt idx="117794" formatCode="0.00E+00">
                  <c:v>2.96E-8</c:v>
                </c:pt>
                <c:pt idx="117795" formatCode="0.00E+00">
                  <c:v>1.17E-7</c:v>
                </c:pt>
                <c:pt idx="117796" formatCode="0.00E+00">
                  <c:v>1.8900000000000001E-7</c:v>
                </c:pt>
                <c:pt idx="117797" formatCode="0.00E+00">
                  <c:v>-3.9400000000000002E-8</c:v>
                </c:pt>
                <c:pt idx="117798" formatCode="0.00E+00">
                  <c:v>1.3E-7</c:v>
                </c:pt>
                <c:pt idx="117799" formatCode="0.00E+00">
                  <c:v>1.17E-7</c:v>
                </c:pt>
                <c:pt idx="117800" formatCode="0.00E+00">
                  <c:v>1.6299999999999999E-7</c:v>
                </c:pt>
                <c:pt idx="117801" formatCode="0.00E+00">
                  <c:v>1.86E-7</c:v>
                </c:pt>
                <c:pt idx="117802" formatCode="0.00E+00">
                  <c:v>6.5E-8</c:v>
                </c:pt>
                <c:pt idx="117803" formatCode="0.00E+00">
                  <c:v>1.73E-7</c:v>
                </c:pt>
                <c:pt idx="117804" formatCode="0.00E+00">
                  <c:v>1.55E-7</c:v>
                </c:pt>
                <c:pt idx="117805" formatCode="0.00E+00">
                  <c:v>2.0599999999999999E-7</c:v>
                </c:pt>
                <c:pt idx="117806" formatCode="0.00E+00">
                  <c:v>2.04E-7</c:v>
                </c:pt>
                <c:pt idx="117807" formatCode="0.00E+00">
                  <c:v>1.3199999999999999E-7</c:v>
                </c:pt>
                <c:pt idx="117808" formatCode="0.00E+00">
                  <c:v>1.2200000000000001E-7</c:v>
                </c:pt>
                <c:pt idx="117809" formatCode="0.00E+00">
                  <c:v>1.5599999999999999E-7</c:v>
                </c:pt>
                <c:pt idx="117810" formatCode="0.00E+00">
                  <c:v>3.8600000000000002E-8</c:v>
                </c:pt>
                <c:pt idx="117811" formatCode="0.00E+00">
                  <c:v>1.37E-7</c:v>
                </c:pt>
                <c:pt idx="117812" formatCode="0.00E+00">
                  <c:v>2.1799999999999999E-7</c:v>
                </c:pt>
                <c:pt idx="117813" formatCode="0.00E+00">
                  <c:v>5.0400000000000001E-8</c:v>
                </c:pt>
                <c:pt idx="117814" formatCode="0.00E+00">
                  <c:v>1.5300000000000001E-7</c:v>
                </c:pt>
                <c:pt idx="117815" formatCode="0.00E+00">
                  <c:v>2.0599999999999999E-7</c:v>
                </c:pt>
                <c:pt idx="117816" formatCode="0.00E+00">
                  <c:v>1.35E-7</c:v>
                </c:pt>
                <c:pt idx="117817" formatCode="0.00E+00">
                  <c:v>3.9099999999999999E-8</c:v>
                </c:pt>
                <c:pt idx="117818" formatCode="0.00E+00">
                  <c:v>1.6500000000000001E-7</c:v>
                </c:pt>
                <c:pt idx="117819" formatCode="0.00E+00">
                  <c:v>2.4900000000000002E-7</c:v>
                </c:pt>
                <c:pt idx="117820" formatCode="0.00E+00">
                  <c:v>4.88E-8</c:v>
                </c:pt>
                <c:pt idx="117821" formatCode="0.00E+00">
                  <c:v>2.0599999999999999E-7</c:v>
                </c:pt>
                <c:pt idx="117822" formatCode="0.00E+00">
                  <c:v>2.5499999999999999E-7</c:v>
                </c:pt>
                <c:pt idx="117823" formatCode="0.00E+00">
                  <c:v>6.9399999999999999E-8</c:v>
                </c:pt>
                <c:pt idx="117824" formatCode="0.00E+00">
                  <c:v>3.0600000000000001E-7</c:v>
                </c:pt>
                <c:pt idx="117825" formatCode="0.00E+00">
                  <c:v>2.7099999999999998E-7</c:v>
                </c:pt>
                <c:pt idx="117826" formatCode="0.00E+00">
                  <c:v>1.9000000000000001E-7</c:v>
                </c:pt>
                <c:pt idx="117827" formatCode="0.00E+00">
                  <c:v>2.8700000000000002E-7</c:v>
                </c:pt>
                <c:pt idx="117828" formatCode="0.00E+00">
                  <c:v>1.3400000000000001E-7</c:v>
                </c:pt>
                <c:pt idx="117829" formatCode="0.00E+00">
                  <c:v>1.99E-7</c:v>
                </c:pt>
                <c:pt idx="117830" formatCode="0.00E+00">
                  <c:v>3.0899999999999999E-8</c:v>
                </c:pt>
                <c:pt idx="117831" formatCode="0.00E+00">
                  <c:v>7.8600000000000002E-8</c:v>
                </c:pt>
                <c:pt idx="117832" formatCode="0.00E+00">
                  <c:v>1.9600000000000001E-7</c:v>
                </c:pt>
                <c:pt idx="117833" formatCode="0.00E+00">
                  <c:v>1.1999999999999999E-7</c:v>
                </c:pt>
                <c:pt idx="117834" formatCode="0.00E+00">
                  <c:v>2.3099999999999999E-7</c:v>
                </c:pt>
                <c:pt idx="117835" formatCode="0.00E+00">
                  <c:v>1.3300000000000001E-7</c:v>
                </c:pt>
                <c:pt idx="117836" formatCode="0.00E+00">
                  <c:v>4.4600000000000002E-8</c:v>
                </c:pt>
                <c:pt idx="117837" formatCode="0.00E+00">
                  <c:v>5.3400000000000002E-8</c:v>
                </c:pt>
                <c:pt idx="117838" formatCode="0.00E+00">
                  <c:v>1.01E-7</c:v>
                </c:pt>
                <c:pt idx="117839" formatCode="0.00E+00">
                  <c:v>5.2399999999999999E-8</c:v>
                </c:pt>
                <c:pt idx="117840" formatCode="0.00E+00">
                  <c:v>-3.7399999999999997E-8</c:v>
                </c:pt>
                <c:pt idx="117841" formatCode="0.00E+00">
                  <c:v>1.97E-7</c:v>
                </c:pt>
                <c:pt idx="117842" formatCode="0.00E+00">
                  <c:v>2.8999999999999998E-7</c:v>
                </c:pt>
                <c:pt idx="117843" formatCode="0.00E+00">
                  <c:v>4.8600000000000002E-9</c:v>
                </c:pt>
                <c:pt idx="117844" formatCode="0.00E+00">
                  <c:v>-1.37E-8</c:v>
                </c:pt>
                <c:pt idx="117845" formatCode="0.00E+00">
                  <c:v>2.2700000000000001E-7</c:v>
                </c:pt>
                <c:pt idx="117846" formatCode="0.00E+00">
                  <c:v>2.7099999999999998E-7</c:v>
                </c:pt>
                <c:pt idx="117847" formatCode="0.00E+00">
                  <c:v>2.1500000000000001E-7</c:v>
                </c:pt>
                <c:pt idx="117848" formatCode="0.00E+00">
                  <c:v>5.1100000000000001E-8</c:v>
                </c:pt>
                <c:pt idx="117849" formatCode="0.00E+00">
                  <c:v>-1.37E-8</c:v>
                </c:pt>
                <c:pt idx="117850" formatCode="0.00E+00">
                  <c:v>1.4499999999999999E-7</c:v>
                </c:pt>
                <c:pt idx="117851" formatCode="0.00E+00">
                  <c:v>1.4600000000000001E-7</c:v>
                </c:pt>
                <c:pt idx="117852" formatCode="0.00E+00">
                  <c:v>8.2500000000000004E-8</c:v>
                </c:pt>
                <c:pt idx="117853" formatCode="0.00E+00">
                  <c:v>9.1500000000000005E-8</c:v>
                </c:pt>
                <c:pt idx="117854" formatCode="0.00E+00">
                  <c:v>8.4499999999999996E-8</c:v>
                </c:pt>
                <c:pt idx="117855" formatCode="0.00E+00">
                  <c:v>1.6199999999999999E-7</c:v>
                </c:pt>
                <c:pt idx="117856" formatCode="0.00E+00">
                  <c:v>2.29E-7</c:v>
                </c:pt>
                <c:pt idx="117857" formatCode="0.00E+00">
                  <c:v>2.34E-7</c:v>
                </c:pt>
                <c:pt idx="117858" formatCode="0.00E+00">
                  <c:v>1.17E-7</c:v>
                </c:pt>
                <c:pt idx="117859" formatCode="0.00E+00">
                  <c:v>3.0699999999999997E-8</c:v>
                </c:pt>
                <c:pt idx="117860" formatCode="0.00E+00">
                  <c:v>1.1600000000000001E-7</c:v>
                </c:pt>
                <c:pt idx="117861" formatCode="0.00E+00">
                  <c:v>1.66E-7</c:v>
                </c:pt>
                <c:pt idx="117862" formatCode="0.00E+00">
                  <c:v>1.68E-7</c:v>
                </c:pt>
                <c:pt idx="117863" formatCode="0.00E+00">
                  <c:v>1.01E-7</c:v>
                </c:pt>
                <c:pt idx="117864" formatCode="0.00E+00">
                  <c:v>3.7399999999999999E-9</c:v>
                </c:pt>
                <c:pt idx="117865" formatCode="0.00E+00">
                  <c:v>1.12E-7</c:v>
                </c:pt>
                <c:pt idx="117866" formatCode="0.00E+00">
                  <c:v>1.9500000000000001E-7</c:v>
                </c:pt>
                <c:pt idx="117867" formatCode="0.00E+00">
                  <c:v>1.2599999999999999E-7</c:v>
                </c:pt>
                <c:pt idx="117868" formatCode="0.00E+00">
                  <c:v>2.0100000000000001E-7</c:v>
                </c:pt>
                <c:pt idx="117869" formatCode="0.00E+00">
                  <c:v>1.98E-7</c:v>
                </c:pt>
                <c:pt idx="117870" formatCode="0.00E+00">
                  <c:v>4.9600000000000001E-8</c:v>
                </c:pt>
                <c:pt idx="117871" formatCode="0.00E+00">
                  <c:v>4.73E-8</c:v>
                </c:pt>
                <c:pt idx="117872" formatCode="0.00E+00">
                  <c:v>6.8600000000000005E-8</c:v>
                </c:pt>
                <c:pt idx="117873" formatCode="0.00E+00">
                  <c:v>1.49E-7</c:v>
                </c:pt>
                <c:pt idx="117874" formatCode="0.00E+00">
                  <c:v>2.2000000000000001E-7</c:v>
                </c:pt>
                <c:pt idx="117875" formatCode="0.00E+00">
                  <c:v>1.8300000000000001E-7</c:v>
                </c:pt>
                <c:pt idx="117876" formatCode="0.00E+00">
                  <c:v>1.6E-7</c:v>
                </c:pt>
                <c:pt idx="117877" formatCode="0.00E+00">
                  <c:v>9.0800000000000006E-8</c:v>
                </c:pt>
                <c:pt idx="117878" formatCode="0.00E+00">
                  <c:v>6.1200000000000005E-8</c:v>
                </c:pt>
                <c:pt idx="117879" formatCode="0.00E+00">
                  <c:v>1.8199999999999999E-7</c:v>
                </c:pt>
                <c:pt idx="117880" formatCode="0.00E+00">
                  <c:v>2.9999999999999999E-7</c:v>
                </c:pt>
                <c:pt idx="117881" formatCode="0.00E+00">
                  <c:v>1.7599999999999999E-7</c:v>
                </c:pt>
                <c:pt idx="117882" formatCode="0.00E+00">
                  <c:v>1.2800000000000001E-7</c:v>
                </c:pt>
                <c:pt idx="117883" formatCode="0.00E+00">
                  <c:v>2.48E-7</c:v>
                </c:pt>
                <c:pt idx="117884" formatCode="0.00E+00">
                  <c:v>1.6500000000000001E-7</c:v>
                </c:pt>
                <c:pt idx="117885" formatCode="0.00E+00">
                  <c:v>1.23E-7</c:v>
                </c:pt>
                <c:pt idx="117886" formatCode="0.00E+00">
                  <c:v>2.16E-7</c:v>
                </c:pt>
                <c:pt idx="117887" formatCode="0.00E+00">
                  <c:v>2.2499999999999999E-7</c:v>
                </c:pt>
                <c:pt idx="117888" formatCode="0.00E+00">
                  <c:v>1.61E-7</c:v>
                </c:pt>
                <c:pt idx="117889" formatCode="0.00E+00">
                  <c:v>1.4999999999999999E-7</c:v>
                </c:pt>
                <c:pt idx="117890" formatCode="0.00E+00">
                  <c:v>5.9300000000000002E-8</c:v>
                </c:pt>
                <c:pt idx="117891" formatCode="0.00E+00">
                  <c:v>3.2899999999999997E-8</c:v>
                </c:pt>
                <c:pt idx="117892" formatCode="0.00E+00">
                  <c:v>2.5699999999999999E-7</c:v>
                </c:pt>
                <c:pt idx="117893" formatCode="0.00E+00">
                  <c:v>1.8799999999999999E-7</c:v>
                </c:pt>
                <c:pt idx="117894" formatCode="0.00E+00">
                  <c:v>5.4300000000000003E-8</c:v>
                </c:pt>
                <c:pt idx="117895" formatCode="0.00E+00">
                  <c:v>2.1E-7</c:v>
                </c:pt>
                <c:pt idx="117896" formatCode="0.00E+00">
                  <c:v>9.3499999999999997E-8</c:v>
                </c:pt>
                <c:pt idx="117897" formatCode="0.00E+00">
                  <c:v>1.23E-7</c:v>
                </c:pt>
                <c:pt idx="117898" formatCode="0.00E+00">
                  <c:v>1.7800000000000001E-7</c:v>
                </c:pt>
                <c:pt idx="117899" formatCode="0.00E+00">
                  <c:v>8.0400000000000005E-8</c:v>
                </c:pt>
                <c:pt idx="117900" formatCode="0.00E+00">
                  <c:v>1.5800000000000001E-7</c:v>
                </c:pt>
                <c:pt idx="117901" formatCode="0.00E+00">
                  <c:v>2.05E-7</c:v>
                </c:pt>
                <c:pt idx="117902" formatCode="0.00E+00">
                  <c:v>2.0599999999999999E-7</c:v>
                </c:pt>
                <c:pt idx="117903" formatCode="0.00E+00">
                  <c:v>1.2100000000000001E-7</c:v>
                </c:pt>
                <c:pt idx="117904" formatCode="0.00E+00">
                  <c:v>1.3E-7</c:v>
                </c:pt>
                <c:pt idx="117905" formatCode="0.00E+00">
                  <c:v>2.2700000000000001E-7</c:v>
                </c:pt>
                <c:pt idx="117906" formatCode="0.00E+00">
                  <c:v>2.7799999999999997E-7</c:v>
                </c:pt>
                <c:pt idx="117907" formatCode="0.00E+00">
                  <c:v>2.1400000000000001E-7</c:v>
                </c:pt>
                <c:pt idx="117908" formatCode="0.00E+00">
                  <c:v>5.5099999999999997E-8</c:v>
                </c:pt>
                <c:pt idx="117909" formatCode="0.00E+00">
                  <c:v>1.2499999999999999E-7</c:v>
                </c:pt>
                <c:pt idx="117910" formatCode="0.00E+00">
                  <c:v>1.4000000000000001E-7</c:v>
                </c:pt>
                <c:pt idx="117911" formatCode="0.00E+00">
                  <c:v>1.03E-7</c:v>
                </c:pt>
                <c:pt idx="117912" formatCode="0.00E+00">
                  <c:v>1.7499999999999999E-7</c:v>
                </c:pt>
                <c:pt idx="117913" formatCode="0.00E+00">
                  <c:v>1.8699999999999999E-7</c:v>
                </c:pt>
                <c:pt idx="117914" formatCode="0.00E+00">
                  <c:v>2.4200000000000002E-7</c:v>
                </c:pt>
                <c:pt idx="117915" formatCode="0.00E+00">
                  <c:v>2.6600000000000003E-7</c:v>
                </c:pt>
                <c:pt idx="117916" formatCode="0.00E+00">
                  <c:v>1.73E-7</c:v>
                </c:pt>
                <c:pt idx="117917" formatCode="0.00E+00">
                  <c:v>1.66E-7</c:v>
                </c:pt>
                <c:pt idx="117918" formatCode="0.00E+00">
                  <c:v>1.3400000000000001E-7</c:v>
                </c:pt>
                <c:pt idx="117919" formatCode="0.00E+00">
                  <c:v>1.8300000000000001E-7</c:v>
                </c:pt>
                <c:pt idx="117920" formatCode="0.00E+00">
                  <c:v>3.6300000000000001E-7</c:v>
                </c:pt>
                <c:pt idx="117921" formatCode="0.00E+00">
                  <c:v>2.6899999999999999E-7</c:v>
                </c:pt>
                <c:pt idx="117922" formatCode="0.00E+00">
                  <c:v>1.86E-7</c:v>
                </c:pt>
                <c:pt idx="117923" formatCode="0.00E+00">
                  <c:v>2.7799999999999997E-7</c:v>
                </c:pt>
                <c:pt idx="117924" formatCode="0.00E+00">
                  <c:v>1.2800000000000001E-7</c:v>
                </c:pt>
                <c:pt idx="117925" formatCode="0.00E+00">
                  <c:v>9.3200000000000001E-9</c:v>
                </c:pt>
                <c:pt idx="117926" formatCode="0.00E+00">
                  <c:v>1.48E-7</c:v>
                </c:pt>
                <c:pt idx="117927" formatCode="0.00E+00">
                  <c:v>2.05E-7</c:v>
                </c:pt>
                <c:pt idx="117928" formatCode="0.00E+00">
                  <c:v>1.4100000000000001E-7</c:v>
                </c:pt>
                <c:pt idx="117929" formatCode="0.00E+00">
                  <c:v>9.02E-8</c:v>
                </c:pt>
                <c:pt idx="117930" formatCode="0.00E+00">
                  <c:v>2.6600000000000003E-7</c:v>
                </c:pt>
                <c:pt idx="117931" formatCode="0.00E+00">
                  <c:v>1.37E-7</c:v>
                </c:pt>
                <c:pt idx="117932" formatCode="0.00E+00">
                  <c:v>1.3E-7</c:v>
                </c:pt>
                <c:pt idx="117933" formatCode="0.00E+00">
                  <c:v>2.4900000000000002E-7</c:v>
                </c:pt>
                <c:pt idx="117934" formatCode="0.00E+00">
                  <c:v>1.6199999999999999E-7</c:v>
                </c:pt>
                <c:pt idx="117935" formatCode="0.00E+00">
                  <c:v>1.92E-7</c:v>
                </c:pt>
                <c:pt idx="117936" formatCode="0.00E+00">
                  <c:v>1.4399999999999999E-7</c:v>
                </c:pt>
                <c:pt idx="117937" formatCode="0.00E+00">
                  <c:v>1.7499999999999999E-7</c:v>
                </c:pt>
                <c:pt idx="117938" formatCode="0.00E+00">
                  <c:v>1.74E-7</c:v>
                </c:pt>
                <c:pt idx="117939" formatCode="0.00E+00">
                  <c:v>1.8E-7</c:v>
                </c:pt>
                <c:pt idx="117940" formatCode="0.00E+00">
                  <c:v>1.2499999999999999E-7</c:v>
                </c:pt>
                <c:pt idx="117941" formatCode="0.00E+00">
                  <c:v>1.2800000000000001E-7</c:v>
                </c:pt>
                <c:pt idx="117942" formatCode="0.00E+00">
                  <c:v>1.2100000000000001E-7</c:v>
                </c:pt>
                <c:pt idx="117943" formatCode="0.00E+00">
                  <c:v>1.5099999999999999E-7</c:v>
                </c:pt>
                <c:pt idx="117944" formatCode="0.00E+00">
                  <c:v>1.29E-7</c:v>
                </c:pt>
                <c:pt idx="117945" formatCode="0.00E+00">
                  <c:v>1.8300000000000001E-7</c:v>
                </c:pt>
                <c:pt idx="117946" formatCode="0.00E+00">
                  <c:v>2.2399999999999999E-7</c:v>
                </c:pt>
                <c:pt idx="117947" formatCode="0.00E+00">
                  <c:v>7.3000000000000005E-8</c:v>
                </c:pt>
                <c:pt idx="117948" formatCode="0.00E+00">
                  <c:v>7.6599999999999998E-8</c:v>
                </c:pt>
                <c:pt idx="117949" formatCode="0.00E+00">
                  <c:v>1.1000000000000001E-7</c:v>
                </c:pt>
                <c:pt idx="117950" formatCode="0.00E+00">
                  <c:v>2.6899999999999999E-7</c:v>
                </c:pt>
                <c:pt idx="117951" formatCode="0.00E+00">
                  <c:v>2.3200000000000001E-7</c:v>
                </c:pt>
                <c:pt idx="117952" formatCode="0.00E+00">
                  <c:v>9.7399999999999999E-8</c:v>
                </c:pt>
                <c:pt idx="117953" formatCode="0.00E+00">
                  <c:v>1.98E-7</c:v>
                </c:pt>
                <c:pt idx="117954" formatCode="0.00E+00">
                  <c:v>1.8E-7</c:v>
                </c:pt>
                <c:pt idx="117955" formatCode="0.00E+00">
                  <c:v>1.3799999999999999E-7</c:v>
                </c:pt>
                <c:pt idx="117956" formatCode="0.00E+00">
                  <c:v>1.7100000000000001E-7</c:v>
                </c:pt>
                <c:pt idx="117957" formatCode="0.00E+00">
                  <c:v>9.7100000000000003E-8</c:v>
                </c:pt>
                <c:pt idx="117958" formatCode="0.00E+00">
                  <c:v>1.15E-7</c:v>
                </c:pt>
                <c:pt idx="117959" formatCode="0.00E+00">
                  <c:v>2.8599999999999999E-7</c:v>
                </c:pt>
                <c:pt idx="117960" formatCode="0.00E+00">
                  <c:v>1.5699999999999999E-7</c:v>
                </c:pt>
                <c:pt idx="117961" formatCode="0.00E+00">
                  <c:v>2.7800000000000001E-8</c:v>
                </c:pt>
                <c:pt idx="117962" formatCode="0.00E+00">
                  <c:v>2.5800000000000001E-7</c:v>
                </c:pt>
                <c:pt idx="117963" formatCode="0.00E+00">
                  <c:v>2.41E-7</c:v>
                </c:pt>
                <c:pt idx="117964" formatCode="0.00E+00">
                  <c:v>1.3799999999999999E-7</c:v>
                </c:pt>
                <c:pt idx="117965" formatCode="0.00E+00">
                  <c:v>2.05E-7</c:v>
                </c:pt>
                <c:pt idx="117966" formatCode="0.00E+00">
                  <c:v>2.1299999999999999E-7</c:v>
                </c:pt>
                <c:pt idx="117967" formatCode="0.00E+00">
                  <c:v>1.5599999999999999E-7</c:v>
                </c:pt>
                <c:pt idx="117968" formatCode="0.00E+00">
                  <c:v>6.7799999999999998E-8</c:v>
                </c:pt>
                <c:pt idx="117969" formatCode="0.00E+00">
                  <c:v>1.11E-7</c:v>
                </c:pt>
                <c:pt idx="117970" formatCode="0.00E+00">
                  <c:v>1.4399999999999999E-7</c:v>
                </c:pt>
                <c:pt idx="117971" formatCode="0.00E+00">
                  <c:v>1.4000000000000001E-7</c:v>
                </c:pt>
                <c:pt idx="117972" formatCode="0.00E+00">
                  <c:v>1.2700000000000001E-7</c:v>
                </c:pt>
                <c:pt idx="117973" formatCode="0.00E+00">
                  <c:v>1.3199999999999999E-7</c:v>
                </c:pt>
                <c:pt idx="117974" formatCode="0.00E+00">
                  <c:v>1.54E-7</c:v>
                </c:pt>
                <c:pt idx="117975" formatCode="0.00E+00">
                  <c:v>1.8900000000000001E-7</c:v>
                </c:pt>
                <c:pt idx="117976" formatCode="0.00E+00">
                  <c:v>2.48E-7</c:v>
                </c:pt>
                <c:pt idx="117977" formatCode="0.00E+00">
                  <c:v>2.0100000000000001E-7</c:v>
                </c:pt>
                <c:pt idx="117978" formatCode="0.00E+00">
                  <c:v>1.8699999999999999E-7</c:v>
                </c:pt>
                <c:pt idx="117979" formatCode="0.00E+00">
                  <c:v>2.1799999999999999E-7</c:v>
                </c:pt>
                <c:pt idx="117980" formatCode="0.00E+00">
                  <c:v>2.3900000000000001E-7</c:v>
                </c:pt>
                <c:pt idx="117981" formatCode="0.00E+00">
                  <c:v>1.3799999999999999E-7</c:v>
                </c:pt>
                <c:pt idx="117982" formatCode="0.00E+00">
                  <c:v>9.1300000000000004E-8</c:v>
                </c:pt>
                <c:pt idx="117983" formatCode="0.00E+00">
                  <c:v>1.74E-7</c:v>
                </c:pt>
                <c:pt idx="117984" formatCode="0.00E+00">
                  <c:v>9.3299999999999995E-8</c:v>
                </c:pt>
                <c:pt idx="117985" formatCode="0.00E+00">
                  <c:v>-5.6799999999999999E-8</c:v>
                </c:pt>
                <c:pt idx="117986" formatCode="0.00E+00">
                  <c:v>1.4000000000000001E-7</c:v>
                </c:pt>
                <c:pt idx="117987" formatCode="0.00E+00">
                  <c:v>2.0900000000000001E-7</c:v>
                </c:pt>
                <c:pt idx="117988" formatCode="0.00E+00">
                  <c:v>1.6299999999999999E-7</c:v>
                </c:pt>
                <c:pt idx="117989" formatCode="0.00E+00">
                  <c:v>1.6500000000000001E-7</c:v>
                </c:pt>
                <c:pt idx="117990" formatCode="0.00E+00">
                  <c:v>1.11E-7</c:v>
                </c:pt>
                <c:pt idx="117991" formatCode="0.00E+00">
                  <c:v>2.9799999999999999E-7</c:v>
                </c:pt>
                <c:pt idx="117992" formatCode="0.00E+00">
                  <c:v>2.8299999999999998E-7</c:v>
                </c:pt>
                <c:pt idx="117993" formatCode="0.00E+00">
                  <c:v>2.0100000000000001E-7</c:v>
                </c:pt>
                <c:pt idx="117994" formatCode="0.00E+00">
                  <c:v>9.9999999999999995E-8</c:v>
                </c:pt>
                <c:pt idx="117995" formatCode="0.00E+00">
                  <c:v>2.18E-8</c:v>
                </c:pt>
                <c:pt idx="117996" formatCode="0.00E+00">
                  <c:v>1.1600000000000001E-7</c:v>
                </c:pt>
                <c:pt idx="117997" formatCode="0.00E+00">
                  <c:v>1.6299999999999999E-7</c:v>
                </c:pt>
                <c:pt idx="117998" formatCode="0.00E+00">
                  <c:v>1.7800000000000001E-7</c:v>
                </c:pt>
                <c:pt idx="117999" formatCode="0.00E+00">
                  <c:v>2.7099999999999998E-7</c:v>
                </c:pt>
                <c:pt idx="118000" formatCode="0.00E+00">
                  <c:v>2.05E-7</c:v>
                </c:pt>
                <c:pt idx="118001" formatCode="0.00E+00">
                  <c:v>8.5399999999999997E-8</c:v>
                </c:pt>
                <c:pt idx="118002" formatCode="0.00E+00">
                  <c:v>2.8200000000000001E-7</c:v>
                </c:pt>
                <c:pt idx="118003" formatCode="0.00E+00">
                  <c:v>2.11E-7</c:v>
                </c:pt>
                <c:pt idx="118004" formatCode="0.00E+00">
                  <c:v>1.4600000000000001E-7</c:v>
                </c:pt>
                <c:pt idx="118005" formatCode="0.00E+00">
                  <c:v>1.3400000000000001E-7</c:v>
                </c:pt>
                <c:pt idx="118006" formatCode="0.00E+00">
                  <c:v>1.8300000000000001E-7</c:v>
                </c:pt>
                <c:pt idx="118007" formatCode="0.00E+00">
                  <c:v>1.3899999999999999E-7</c:v>
                </c:pt>
                <c:pt idx="118008" formatCode="0.00E+00">
                  <c:v>1.2499999999999999E-7</c:v>
                </c:pt>
                <c:pt idx="118009" formatCode="0.00E+00">
                  <c:v>3.1399999999999998E-7</c:v>
                </c:pt>
                <c:pt idx="118010" formatCode="0.00E+00">
                  <c:v>8.4899999999999999E-8</c:v>
                </c:pt>
                <c:pt idx="118011" formatCode="0.00E+00">
                  <c:v>1.3899999999999999E-7</c:v>
                </c:pt>
                <c:pt idx="118012" formatCode="0.00E+00">
                  <c:v>3.0499999999999999E-7</c:v>
                </c:pt>
                <c:pt idx="118013" formatCode="0.00E+00">
                  <c:v>1.6899999999999999E-7</c:v>
                </c:pt>
                <c:pt idx="118014" formatCode="0.00E+00">
                  <c:v>1.2599999999999999E-7</c:v>
                </c:pt>
                <c:pt idx="118015" formatCode="0.00E+00">
                  <c:v>1.03E-7</c:v>
                </c:pt>
                <c:pt idx="118016" formatCode="0.00E+00">
                  <c:v>1.02E-7</c:v>
                </c:pt>
                <c:pt idx="118017" formatCode="0.00E+00">
                  <c:v>1.6999999999999999E-7</c:v>
                </c:pt>
                <c:pt idx="118018" formatCode="0.00E+00">
                  <c:v>1.9600000000000001E-7</c:v>
                </c:pt>
                <c:pt idx="118019" formatCode="0.00E+00">
                  <c:v>1.5099999999999999E-7</c:v>
                </c:pt>
                <c:pt idx="118020" formatCode="0.00E+00">
                  <c:v>3.6800000000000001E-7</c:v>
                </c:pt>
                <c:pt idx="118021" formatCode="0.00E+00">
                  <c:v>2.8200000000000001E-7</c:v>
                </c:pt>
                <c:pt idx="118022" formatCode="0.00E+00">
                  <c:v>7.7999999999999997E-8</c:v>
                </c:pt>
                <c:pt idx="118023" formatCode="0.00E+00">
                  <c:v>3.1800000000000002E-7</c:v>
                </c:pt>
                <c:pt idx="118024" formatCode="0.00E+00">
                  <c:v>2.91E-7</c:v>
                </c:pt>
                <c:pt idx="118025" formatCode="0.00E+00">
                  <c:v>2.36E-7</c:v>
                </c:pt>
                <c:pt idx="118026" formatCode="0.00E+00">
                  <c:v>1.29E-7</c:v>
                </c:pt>
                <c:pt idx="118027" formatCode="0.00E+00">
                  <c:v>-2.1900000000000001E-8</c:v>
                </c:pt>
                <c:pt idx="118028" formatCode="0.00E+00">
                  <c:v>1.7100000000000001E-7</c:v>
                </c:pt>
                <c:pt idx="118029" formatCode="0.00E+00">
                  <c:v>1.7599999999999999E-7</c:v>
                </c:pt>
                <c:pt idx="118030" formatCode="0.00E+00">
                  <c:v>1.9500000000000001E-7</c:v>
                </c:pt>
                <c:pt idx="118031" formatCode="0.00E+00">
                  <c:v>2.11E-7</c:v>
                </c:pt>
                <c:pt idx="118032" formatCode="0.00E+00">
                  <c:v>1.18E-7</c:v>
                </c:pt>
                <c:pt idx="118033" formatCode="0.00E+00">
                  <c:v>8.3799999999999996E-8</c:v>
                </c:pt>
                <c:pt idx="118034" formatCode="0.00E+00">
                  <c:v>1.3899999999999999E-7</c:v>
                </c:pt>
                <c:pt idx="118035" formatCode="0.00E+00">
                  <c:v>1.12E-7</c:v>
                </c:pt>
                <c:pt idx="118036" formatCode="0.00E+00">
                  <c:v>4.6000000000000002E-8</c:v>
                </c:pt>
                <c:pt idx="118037" formatCode="0.00E+00">
                  <c:v>8.2700000000000006E-8</c:v>
                </c:pt>
                <c:pt idx="118038" formatCode="0.00E+00">
                  <c:v>4.8200000000000001E-8</c:v>
                </c:pt>
                <c:pt idx="118039" formatCode="0.00E+00">
                  <c:v>1.31E-7</c:v>
                </c:pt>
                <c:pt idx="118040" formatCode="0.00E+00">
                  <c:v>1.06E-7</c:v>
                </c:pt>
                <c:pt idx="118041" formatCode="0.00E+00">
                  <c:v>1.9000000000000001E-8</c:v>
                </c:pt>
                <c:pt idx="118042" formatCode="0.00E+00">
                  <c:v>1.49E-7</c:v>
                </c:pt>
                <c:pt idx="118043" formatCode="0.00E+00">
                  <c:v>3.05E-9</c:v>
                </c:pt>
                <c:pt idx="118044" formatCode="0.00E+00">
                  <c:v>2.2399999999999999E-8</c:v>
                </c:pt>
                <c:pt idx="118045" formatCode="0.00E+00">
                  <c:v>1.6E-7</c:v>
                </c:pt>
                <c:pt idx="118046" formatCode="0.00E+00">
                  <c:v>2.0599999999999999E-7</c:v>
                </c:pt>
                <c:pt idx="118047" formatCode="0.00E+00">
                  <c:v>1.23E-7</c:v>
                </c:pt>
                <c:pt idx="118048" formatCode="0.00E+00">
                  <c:v>7.3000000000000005E-8</c:v>
                </c:pt>
                <c:pt idx="118049" formatCode="0.00E+00">
                  <c:v>2.3699999999999999E-7</c:v>
                </c:pt>
                <c:pt idx="118050" formatCode="0.00E+00">
                  <c:v>9.7699999999999995E-8</c:v>
                </c:pt>
                <c:pt idx="118051" formatCode="0.00E+00">
                  <c:v>6.87E-8</c:v>
                </c:pt>
                <c:pt idx="118052" formatCode="0.00E+00">
                  <c:v>1.23E-7</c:v>
                </c:pt>
                <c:pt idx="118053" formatCode="0.00E+00">
                  <c:v>7.3399999999999996E-8</c:v>
                </c:pt>
                <c:pt idx="118054" formatCode="0.00E+00">
                  <c:v>1.5599999999999999E-7</c:v>
                </c:pt>
                <c:pt idx="118055" formatCode="0.00E+00">
                  <c:v>1.9600000000000001E-7</c:v>
                </c:pt>
                <c:pt idx="118056" formatCode="0.00E+00">
                  <c:v>1.2599999999999999E-7</c:v>
                </c:pt>
                <c:pt idx="118057" formatCode="0.00E+00">
                  <c:v>1.6400000000000001E-7</c:v>
                </c:pt>
                <c:pt idx="118058" formatCode="0.00E+00">
                  <c:v>2.34E-7</c:v>
                </c:pt>
                <c:pt idx="118059" formatCode="0.00E+00">
                  <c:v>1.8E-7</c:v>
                </c:pt>
                <c:pt idx="118060" formatCode="0.00E+00">
                  <c:v>7.3500000000000003E-8</c:v>
                </c:pt>
                <c:pt idx="118061" formatCode="0.00E+00">
                  <c:v>9.5700000000000003E-8</c:v>
                </c:pt>
                <c:pt idx="118062" formatCode="0.00E+00">
                  <c:v>1.5300000000000001E-7</c:v>
                </c:pt>
                <c:pt idx="118063" formatCode="0.00E+00">
                  <c:v>1.2100000000000001E-7</c:v>
                </c:pt>
                <c:pt idx="118064" formatCode="0.00E+00">
                  <c:v>1.2100000000000001E-7</c:v>
                </c:pt>
                <c:pt idx="118065" formatCode="0.00E+00">
                  <c:v>9.6099999999999994E-8</c:v>
                </c:pt>
                <c:pt idx="118066" formatCode="0.00E+00">
                  <c:v>3.0899999999999999E-8</c:v>
                </c:pt>
                <c:pt idx="118067" formatCode="0.00E+00">
                  <c:v>1.79E-7</c:v>
                </c:pt>
                <c:pt idx="118068" formatCode="0.00E+00">
                  <c:v>2.04E-7</c:v>
                </c:pt>
                <c:pt idx="118069" formatCode="0.00E+00">
                  <c:v>3.8600000000000002E-8</c:v>
                </c:pt>
                <c:pt idx="118070" formatCode="0.00E+00">
                  <c:v>1.0700000000000001E-7</c:v>
                </c:pt>
                <c:pt idx="118071" formatCode="0.00E+00">
                  <c:v>1.97E-7</c:v>
                </c:pt>
                <c:pt idx="118072" formatCode="0.00E+00">
                  <c:v>1.8300000000000001E-7</c:v>
                </c:pt>
                <c:pt idx="118073" formatCode="0.00E+00">
                  <c:v>7.0700000000000004E-8</c:v>
                </c:pt>
                <c:pt idx="118074" formatCode="0.00E+00">
                  <c:v>2.2100000000000001E-7</c:v>
                </c:pt>
                <c:pt idx="118075" formatCode="0.00E+00">
                  <c:v>7.4900000000000002E-8</c:v>
                </c:pt>
                <c:pt idx="118076" formatCode="0.00E+00">
                  <c:v>-4.7600000000000003E-8</c:v>
                </c:pt>
                <c:pt idx="118077" formatCode="0.00E+00">
                  <c:v>1.37E-7</c:v>
                </c:pt>
                <c:pt idx="118078" formatCode="0.00E+00">
                  <c:v>2.59E-8</c:v>
                </c:pt>
                <c:pt idx="118079" formatCode="0.00E+00">
                  <c:v>4.2799999999999999E-8</c:v>
                </c:pt>
                <c:pt idx="118080" formatCode="0.00E+00">
                  <c:v>1.12E-7</c:v>
                </c:pt>
                <c:pt idx="118081" formatCode="0.00E+00">
                  <c:v>1.6E-7</c:v>
                </c:pt>
                <c:pt idx="118082" formatCode="0.00E+00">
                  <c:v>1.1999999999999999E-7</c:v>
                </c:pt>
                <c:pt idx="118083" formatCode="0.00E+00">
                  <c:v>1.91E-7</c:v>
                </c:pt>
                <c:pt idx="118084" formatCode="0.00E+00">
                  <c:v>2.7799999999999997E-7</c:v>
                </c:pt>
                <c:pt idx="118085" formatCode="0.00E+00">
                  <c:v>2.5800000000000001E-7</c:v>
                </c:pt>
                <c:pt idx="118086" formatCode="0.00E+00">
                  <c:v>2.2999999999999999E-7</c:v>
                </c:pt>
                <c:pt idx="118087" formatCode="0.00E+00">
                  <c:v>7.5100000000000004E-8</c:v>
                </c:pt>
                <c:pt idx="118088" formatCode="0.00E+00">
                  <c:v>3.55E-8</c:v>
                </c:pt>
                <c:pt idx="118089" formatCode="0.00E+00">
                  <c:v>2.48E-7</c:v>
                </c:pt>
                <c:pt idx="118090" formatCode="0.00E+00">
                  <c:v>1.2700000000000001E-7</c:v>
                </c:pt>
                <c:pt idx="118091" formatCode="0.00E+00">
                  <c:v>6.4799999999999998E-8</c:v>
                </c:pt>
                <c:pt idx="118092" formatCode="0.00E+00">
                  <c:v>1.79E-7</c:v>
                </c:pt>
                <c:pt idx="118093" formatCode="0.00E+00">
                  <c:v>1.49E-7</c:v>
                </c:pt>
                <c:pt idx="118094" formatCode="0.00E+00">
                  <c:v>1.4499999999999999E-7</c:v>
                </c:pt>
                <c:pt idx="118095" formatCode="0.00E+00">
                  <c:v>8.3000000000000002E-8</c:v>
                </c:pt>
                <c:pt idx="118096" formatCode="0.00E+00">
                  <c:v>1.3400000000000001E-7</c:v>
                </c:pt>
                <c:pt idx="118097" formatCode="0.00E+00">
                  <c:v>8.7299999999999994E-8</c:v>
                </c:pt>
                <c:pt idx="118098" formatCode="0.00E+00">
                  <c:v>8.1699999999999997E-8</c:v>
                </c:pt>
                <c:pt idx="118099" formatCode="0.00E+00">
                  <c:v>9.1300000000000004E-8</c:v>
                </c:pt>
                <c:pt idx="118100" formatCode="0.00E+00">
                  <c:v>8.4100000000000005E-8</c:v>
                </c:pt>
                <c:pt idx="118101" formatCode="0.00E+00">
                  <c:v>1.66E-7</c:v>
                </c:pt>
                <c:pt idx="118102" formatCode="0.00E+00">
                  <c:v>8.3700000000000002E-8</c:v>
                </c:pt>
                <c:pt idx="118103" formatCode="0.00E+00">
                  <c:v>1.2700000000000001E-7</c:v>
                </c:pt>
                <c:pt idx="118104" formatCode="0.00E+00">
                  <c:v>7.3300000000000001E-8</c:v>
                </c:pt>
                <c:pt idx="118105" formatCode="0.00E+00">
                  <c:v>9.4699999999999994E-8</c:v>
                </c:pt>
                <c:pt idx="118106" formatCode="0.00E+00">
                  <c:v>1.4000000000000001E-7</c:v>
                </c:pt>
                <c:pt idx="118107" formatCode="0.00E+00">
                  <c:v>8.0000000000000002E-8</c:v>
                </c:pt>
                <c:pt idx="118108" formatCode="0.00E+00">
                  <c:v>8.1800000000000005E-8</c:v>
                </c:pt>
                <c:pt idx="118109" formatCode="0.00E+00">
                  <c:v>1.36E-7</c:v>
                </c:pt>
                <c:pt idx="118110" formatCode="0.00E+00">
                  <c:v>1.9999999999999999E-7</c:v>
                </c:pt>
                <c:pt idx="118111" formatCode="0.00E+00">
                  <c:v>1.97E-7</c:v>
                </c:pt>
                <c:pt idx="118112" formatCode="0.00E+00">
                  <c:v>2.2999999999999999E-7</c:v>
                </c:pt>
                <c:pt idx="118113" formatCode="0.00E+00">
                  <c:v>9.1399999999999998E-8</c:v>
                </c:pt>
                <c:pt idx="118114" formatCode="0.00E+00">
                  <c:v>3.2199999999999997E-8</c:v>
                </c:pt>
                <c:pt idx="118115" formatCode="0.00E+00">
                  <c:v>1.6299999999999999E-7</c:v>
                </c:pt>
                <c:pt idx="118116" formatCode="0.00E+00">
                  <c:v>1.92E-7</c:v>
                </c:pt>
                <c:pt idx="118117" formatCode="0.00E+00">
                  <c:v>1.73E-7</c:v>
                </c:pt>
                <c:pt idx="118118" formatCode="0.00E+00">
                  <c:v>9.0100000000000006E-8</c:v>
                </c:pt>
                <c:pt idx="118119" formatCode="0.00E+00">
                  <c:v>1.01E-7</c:v>
                </c:pt>
                <c:pt idx="118120" formatCode="0.00E+00">
                  <c:v>1.91E-7</c:v>
                </c:pt>
                <c:pt idx="118121" formatCode="0.00E+00">
                  <c:v>1.8099999999999999E-7</c:v>
                </c:pt>
                <c:pt idx="118122" formatCode="0.00E+00">
                  <c:v>9.2900000000000005E-8</c:v>
                </c:pt>
                <c:pt idx="118123" formatCode="0.00E+00">
                  <c:v>5.5099999999999997E-8</c:v>
                </c:pt>
                <c:pt idx="118124" formatCode="0.00E+00">
                  <c:v>2.2100000000000001E-7</c:v>
                </c:pt>
                <c:pt idx="118125" formatCode="0.00E+00">
                  <c:v>2.41E-7</c:v>
                </c:pt>
                <c:pt idx="118126" formatCode="0.00E+00">
                  <c:v>1.08E-7</c:v>
                </c:pt>
                <c:pt idx="118127" formatCode="0.00E+00">
                  <c:v>1.79E-7</c:v>
                </c:pt>
                <c:pt idx="118128" formatCode="0.00E+00">
                  <c:v>1.72E-7</c:v>
                </c:pt>
                <c:pt idx="118129" formatCode="0.00E+00">
                  <c:v>9.9699999999999999E-8</c:v>
                </c:pt>
                <c:pt idx="118130" formatCode="0.00E+00">
                  <c:v>-1.28E-8</c:v>
                </c:pt>
                <c:pt idx="118131" formatCode="0.00E+00">
                  <c:v>1.1899999999999999E-7</c:v>
                </c:pt>
                <c:pt idx="118132" formatCode="0.00E+00">
                  <c:v>1.43E-7</c:v>
                </c:pt>
                <c:pt idx="118133" formatCode="0.00E+00">
                  <c:v>-3.5600000000000001E-9</c:v>
                </c:pt>
                <c:pt idx="118134" formatCode="0.00E+00">
                  <c:v>2.11E-7</c:v>
                </c:pt>
                <c:pt idx="118135" formatCode="0.00E+00">
                  <c:v>2.1199999999999999E-7</c:v>
                </c:pt>
                <c:pt idx="118136" formatCode="0.00E+00">
                  <c:v>1.98E-7</c:v>
                </c:pt>
                <c:pt idx="118137" formatCode="0.00E+00">
                  <c:v>1.86E-7</c:v>
                </c:pt>
                <c:pt idx="118138" formatCode="0.00E+00">
                  <c:v>1.42E-7</c:v>
                </c:pt>
                <c:pt idx="118139" formatCode="0.00E+00">
                  <c:v>2.8000000000000002E-7</c:v>
                </c:pt>
                <c:pt idx="118140" formatCode="0.00E+00">
                  <c:v>1.61E-7</c:v>
                </c:pt>
                <c:pt idx="118141" formatCode="0.00E+00">
                  <c:v>1.4999999999999999E-7</c:v>
                </c:pt>
                <c:pt idx="118142" formatCode="0.00E+00">
                  <c:v>1.01E-7</c:v>
                </c:pt>
                <c:pt idx="118143" formatCode="0.00E+00">
                  <c:v>3.8099999999999997E-8</c:v>
                </c:pt>
                <c:pt idx="118144" formatCode="0.00E+00">
                  <c:v>1.6500000000000001E-7</c:v>
                </c:pt>
                <c:pt idx="118145" formatCode="0.00E+00">
                  <c:v>5.1E-8</c:v>
                </c:pt>
                <c:pt idx="118146" formatCode="0.00E+00">
                  <c:v>1.4100000000000001E-7</c:v>
                </c:pt>
                <c:pt idx="118147" formatCode="0.00E+00">
                  <c:v>1.98E-7</c:v>
                </c:pt>
                <c:pt idx="118148" formatCode="0.00E+00">
                  <c:v>8.35E-8</c:v>
                </c:pt>
                <c:pt idx="118149" formatCode="0.00E+00">
                  <c:v>1.1999999999999999E-7</c:v>
                </c:pt>
                <c:pt idx="118150" formatCode="0.00E+00">
                  <c:v>1.4399999999999999E-7</c:v>
                </c:pt>
                <c:pt idx="118151" formatCode="0.00E+00">
                  <c:v>2.6199999999999999E-7</c:v>
                </c:pt>
                <c:pt idx="118152" formatCode="0.00E+00">
                  <c:v>1.14E-7</c:v>
                </c:pt>
                <c:pt idx="118153" formatCode="0.00E+00">
                  <c:v>4.8499999999999998E-8</c:v>
                </c:pt>
                <c:pt idx="118154" formatCode="0.00E+00">
                  <c:v>7.3199999999999994E-8</c:v>
                </c:pt>
                <c:pt idx="118155" formatCode="0.00E+00">
                  <c:v>6.6500000000000007E-8</c:v>
                </c:pt>
                <c:pt idx="118156" formatCode="0.00E+00">
                  <c:v>2.11E-7</c:v>
                </c:pt>
                <c:pt idx="118157" formatCode="0.00E+00">
                  <c:v>1.23E-7</c:v>
                </c:pt>
                <c:pt idx="118158" formatCode="0.00E+00">
                  <c:v>8.2300000000000002E-8</c:v>
                </c:pt>
                <c:pt idx="118159" formatCode="0.00E+00">
                  <c:v>-3.1E-9</c:v>
                </c:pt>
                <c:pt idx="118160" formatCode="0.00E+00">
                  <c:v>3.0699999999999997E-8</c:v>
                </c:pt>
                <c:pt idx="118161" formatCode="0.00E+00">
                  <c:v>2.7099999999999998E-7</c:v>
                </c:pt>
                <c:pt idx="118162" formatCode="0.00E+00">
                  <c:v>9.0800000000000006E-8</c:v>
                </c:pt>
                <c:pt idx="118163" formatCode="0.00E+00">
                  <c:v>1.42E-7</c:v>
                </c:pt>
                <c:pt idx="118164" formatCode="0.00E+00">
                  <c:v>1.8699999999999999E-7</c:v>
                </c:pt>
                <c:pt idx="118165" formatCode="0.00E+00">
                  <c:v>3.2100000000000003E-8</c:v>
                </c:pt>
                <c:pt idx="118166" formatCode="0.00E+00">
                  <c:v>2.3999999999999998E-7</c:v>
                </c:pt>
                <c:pt idx="118167" formatCode="0.00E+00">
                  <c:v>1.97E-7</c:v>
                </c:pt>
                <c:pt idx="118168" formatCode="0.00E+00">
                  <c:v>3.1300000000000002E-8</c:v>
                </c:pt>
                <c:pt idx="118169" formatCode="0.00E+00">
                  <c:v>2.9499999999999999E-8</c:v>
                </c:pt>
                <c:pt idx="118170" formatCode="0.00E+00">
                  <c:v>1.9299999999999999E-7</c:v>
                </c:pt>
                <c:pt idx="118171" formatCode="0.00E+00">
                  <c:v>9.0999999999999994E-8</c:v>
                </c:pt>
                <c:pt idx="118172" formatCode="0.00E+00">
                  <c:v>1.4000000000000001E-7</c:v>
                </c:pt>
                <c:pt idx="118173" formatCode="0.00E+00">
                  <c:v>3.4299999999999999E-7</c:v>
                </c:pt>
                <c:pt idx="118174" formatCode="0.00E+00">
                  <c:v>1.67E-7</c:v>
                </c:pt>
                <c:pt idx="118175" formatCode="0.00E+00">
                  <c:v>1.98E-7</c:v>
                </c:pt>
                <c:pt idx="118176" formatCode="0.00E+00">
                  <c:v>9.9999999999999995E-8</c:v>
                </c:pt>
                <c:pt idx="118177" formatCode="0.00E+00">
                  <c:v>-1.4999999999999999E-8</c:v>
                </c:pt>
                <c:pt idx="118178" formatCode="0.00E+00">
                  <c:v>4.3499999999999999E-8</c:v>
                </c:pt>
                <c:pt idx="118179" formatCode="0.00E+00">
                  <c:v>2.3200000000000001E-7</c:v>
                </c:pt>
                <c:pt idx="118180" formatCode="0.00E+00">
                  <c:v>3.27E-7</c:v>
                </c:pt>
                <c:pt idx="118181" formatCode="0.00E+00">
                  <c:v>1.7199999999999999E-8</c:v>
                </c:pt>
                <c:pt idx="118182" formatCode="0.00E+00">
                  <c:v>1.1000000000000001E-7</c:v>
                </c:pt>
                <c:pt idx="118183" formatCode="0.00E+00">
                  <c:v>3.3999999999999997E-7</c:v>
                </c:pt>
                <c:pt idx="118184" formatCode="0.00E+00">
                  <c:v>3.9299999999999999E-10</c:v>
                </c:pt>
                <c:pt idx="118185" formatCode="0.00E+00">
                  <c:v>-2.4800000000000001E-9</c:v>
                </c:pt>
                <c:pt idx="118186" formatCode="0.00E+00">
                  <c:v>1.8E-7</c:v>
                </c:pt>
                <c:pt idx="118187" formatCode="0.00E+00">
                  <c:v>1.8099999999999999E-7</c:v>
                </c:pt>
                <c:pt idx="118188" formatCode="0.00E+00">
                  <c:v>9.9099999999999994E-8</c:v>
                </c:pt>
                <c:pt idx="118189" formatCode="0.00E+00">
                  <c:v>1.4000000000000001E-7</c:v>
                </c:pt>
                <c:pt idx="118190" formatCode="0.00E+00">
                  <c:v>1.36E-7</c:v>
                </c:pt>
                <c:pt idx="118191" formatCode="0.00E+00">
                  <c:v>7.8899999999999998E-8</c:v>
                </c:pt>
                <c:pt idx="118192" formatCode="0.00E+00">
                  <c:v>2.53E-7</c:v>
                </c:pt>
                <c:pt idx="118193" formatCode="0.00E+00">
                  <c:v>1.8900000000000001E-7</c:v>
                </c:pt>
                <c:pt idx="118194" formatCode="0.00E+00">
                  <c:v>7.9399999999999996E-8</c:v>
                </c:pt>
                <c:pt idx="118195" formatCode="0.00E+00">
                  <c:v>1.4100000000000001E-7</c:v>
                </c:pt>
                <c:pt idx="118196" formatCode="0.00E+00">
                  <c:v>4.1999999999999999E-8</c:v>
                </c:pt>
                <c:pt idx="118197" formatCode="0.00E+00">
                  <c:v>5.7399999999999998E-8</c:v>
                </c:pt>
                <c:pt idx="118198" formatCode="0.00E+00">
                  <c:v>1.4000000000000001E-7</c:v>
                </c:pt>
                <c:pt idx="118199" formatCode="0.00E+00">
                  <c:v>8.1699999999999997E-8</c:v>
                </c:pt>
                <c:pt idx="118200" formatCode="0.00E+00">
                  <c:v>2.04E-7</c:v>
                </c:pt>
                <c:pt idx="118201" formatCode="0.00E+00">
                  <c:v>1.36E-7</c:v>
                </c:pt>
                <c:pt idx="118202" formatCode="0.00E+00">
                  <c:v>9.6999999999999995E-8</c:v>
                </c:pt>
                <c:pt idx="118203" formatCode="0.00E+00">
                  <c:v>1.4399999999999999E-7</c:v>
                </c:pt>
                <c:pt idx="118204" formatCode="0.00E+00">
                  <c:v>1.8699999999999999E-7</c:v>
                </c:pt>
                <c:pt idx="118205" formatCode="0.00E+00">
                  <c:v>1.8300000000000001E-7</c:v>
                </c:pt>
                <c:pt idx="118206" formatCode="0.00E+00">
                  <c:v>7.8300000000000006E-8</c:v>
                </c:pt>
                <c:pt idx="118207" formatCode="0.00E+00">
                  <c:v>1.2200000000000001E-7</c:v>
                </c:pt>
                <c:pt idx="118208" formatCode="0.00E+00">
                  <c:v>9.6999999999999995E-8</c:v>
                </c:pt>
                <c:pt idx="118209" formatCode="0.00E+00">
                  <c:v>5.5299999999999999E-8</c:v>
                </c:pt>
                <c:pt idx="118210" formatCode="0.00E+00">
                  <c:v>1.08E-7</c:v>
                </c:pt>
                <c:pt idx="118211" formatCode="0.00E+00">
                  <c:v>2.4900000000000002E-7</c:v>
                </c:pt>
                <c:pt idx="118212" formatCode="0.00E+00">
                  <c:v>9.3600000000000004E-8</c:v>
                </c:pt>
                <c:pt idx="118213" formatCode="0.00E+00">
                  <c:v>5.3400000000000002E-8</c:v>
                </c:pt>
                <c:pt idx="118214" formatCode="0.00E+00">
                  <c:v>1.9500000000000001E-7</c:v>
                </c:pt>
                <c:pt idx="118215" formatCode="0.00E+00">
                  <c:v>1.6E-7</c:v>
                </c:pt>
                <c:pt idx="118216" formatCode="0.00E+00">
                  <c:v>1.54E-7</c:v>
                </c:pt>
                <c:pt idx="118217" formatCode="0.00E+00">
                  <c:v>1.61E-7</c:v>
                </c:pt>
                <c:pt idx="118218" formatCode="0.00E+00">
                  <c:v>1.36E-7</c:v>
                </c:pt>
                <c:pt idx="118219" formatCode="0.00E+00">
                  <c:v>1.14E-7</c:v>
                </c:pt>
                <c:pt idx="118220" formatCode="0.00E+00">
                  <c:v>6.7700000000000004E-8</c:v>
                </c:pt>
                <c:pt idx="118221" formatCode="0.00E+00">
                  <c:v>7.3700000000000005E-8</c:v>
                </c:pt>
                <c:pt idx="118222" formatCode="0.00E+00">
                  <c:v>1.06E-7</c:v>
                </c:pt>
                <c:pt idx="118223" formatCode="0.00E+00">
                  <c:v>1.6500000000000001E-7</c:v>
                </c:pt>
                <c:pt idx="118224" formatCode="0.00E+00">
                  <c:v>1.36E-7</c:v>
                </c:pt>
                <c:pt idx="118225" formatCode="0.00E+00">
                  <c:v>1.72E-7</c:v>
                </c:pt>
                <c:pt idx="118226" formatCode="0.00E+00">
                  <c:v>1.12E-7</c:v>
                </c:pt>
                <c:pt idx="118227" formatCode="0.00E+00">
                  <c:v>1.02E-7</c:v>
                </c:pt>
                <c:pt idx="118228" formatCode="0.00E+00">
                  <c:v>1.05E-7</c:v>
                </c:pt>
                <c:pt idx="118229" formatCode="0.00E+00">
                  <c:v>4.07E-8</c:v>
                </c:pt>
                <c:pt idx="118230" formatCode="0.00E+00">
                  <c:v>1.36E-7</c:v>
                </c:pt>
                <c:pt idx="118231" formatCode="0.00E+00">
                  <c:v>2.28E-7</c:v>
                </c:pt>
                <c:pt idx="118232" formatCode="0.00E+00">
                  <c:v>1.2800000000000001E-7</c:v>
                </c:pt>
                <c:pt idx="118233" formatCode="0.00E+00">
                  <c:v>4.5900000000000001E-8</c:v>
                </c:pt>
                <c:pt idx="118234" formatCode="0.00E+00">
                  <c:v>5.4100000000000001E-8</c:v>
                </c:pt>
                <c:pt idx="118235" formatCode="0.00E+00">
                  <c:v>4.0299999999999997E-8</c:v>
                </c:pt>
                <c:pt idx="118236" formatCode="0.00E+00">
                  <c:v>1.4499999999999999E-7</c:v>
                </c:pt>
                <c:pt idx="118237" formatCode="0.00E+00">
                  <c:v>1.42E-7</c:v>
                </c:pt>
                <c:pt idx="118238" formatCode="0.00E+00">
                  <c:v>7.7999999999999997E-8</c:v>
                </c:pt>
                <c:pt idx="118239" formatCode="0.00E+00">
                  <c:v>7.0200000000000007E-8</c:v>
                </c:pt>
                <c:pt idx="118240" formatCode="0.00E+00">
                  <c:v>4.4899999999999998E-8</c:v>
                </c:pt>
                <c:pt idx="118241" formatCode="0.00E+00">
                  <c:v>1.9500000000000001E-7</c:v>
                </c:pt>
                <c:pt idx="118242" formatCode="0.00E+00">
                  <c:v>1.61E-7</c:v>
                </c:pt>
                <c:pt idx="118243" formatCode="0.00E+00">
                  <c:v>2.04E-7</c:v>
                </c:pt>
                <c:pt idx="118244" formatCode="0.00E+00">
                  <c:v>2.5400000000000002E-7</c:v>
                </c:pt>
                <c:pt idx="118245" formatCode="0.00E+00">
                  <c:v>1.01E-7</c:v>
                </c:pt>
                <c:pt idx="118246" formatCode="0.00E+00">
                  <c:v>8.9299999999999999E-8</c:v>
                </c:pt>
                <c:pt idx="118247" formatCode="0.00E+00">
                  <c:v>1.01E-7</c:v>
                </c:pt>
                <c:pt idx="118248" formatCode="0.00E+00">
                  <c:v>1.6999999999999999E-7</c:v>
                </c:pt>
                <c:pt idx="118249" formatCode="0.00E+00">
                  <c:v>5.8299999999999999E-8</c:v>
                </c:pt>
                <c:pt idx="118250" formatCode="0.00E+00">
                  <c:v>1.15E-7</c:v>
                </c:pt>
                <c:pt idx="118251" formatCode="0.00E+00">
                  <c:v>1.8099999999999999E-7</c:v>
                </c:pt>
                <c:pt idx="118252" formatCode="0.00E+00">
                  <c:v>1.74E-7</c:v>
                </c:pt>
                <c:pt idx="118253" formatCode="0.00E+00">
                  <c:v>1.8300000000000001E-7</c:v>
                </c:pt>
                <c:pt idx="118254" formatCode="0.00E+00">
                  <c:v>9.6800000000000007E-8</c:v>
                </c:pt>
                <c:pt idx="118255" formatCode="0.00E+00">
                  <c:v>6.1400000000000005E-10</c:v>
                </c:pt>
                <c:pt idx="118256" formatCode="0.00E+00">
                  <c:v>1.92E-7</c:v>
                </c:pt>
                <c:pt idx="118257" formatCode="0.00E+00">
                  <c:v>1.1600000000000001E-7</c:v>
                </c:pt>
                <c:pt idx="118258" formatCode="0.00E+00">
                  <c:v>-8.9599999999999995E-8</c:v>
                </c:pt>
                <c:pt idx="118259" formatCode="0.00E+00">
                  <c:v>1.36E-7</c:v>
                </c:pt>
                <c:pt idx="118260" formatCode="0.00E+00">
                  <c:v>1.1999999999999999E-7</c:v>
                </c:pt>
                <c:pt idx="118261" formatCode="0.00E+00">
                  <c:v>3.2999999999999998E-8</c:v>
                </c:pt>
                <c:pt idx="118262" formatCode="0.00E+00">
                  <c:v>5.5100000000000002E-9</c:v>
                </c:pt>
                <c:pt idx="118263" formatCode="0.00E+00">
                  <c:v>9.9200000000000002E-8</c:v>
                </c:pt>
                <c:pt idx="118264" formatCode="0.00E+00">
                  <c:v>1.5099999999999999E-7</c:v>
                </c:pt>
                <c:pt idx="118265" formatCode="0.00E+00">
                  <c:v>1.54E-7</c:v>
                </c:pt>
                <c:pt idx="118266" formatCode="0.00E+00">
                  <c:v>9.2200000000000005E-8</c:v>
                </c:pt>
                <c:pt idx="118267" formatCode="0.00E+00">
                  <c:v>9.5599999999999992E-9</c:v>
                </c:pt>
                <c:pt idx="118268" formatCode="0.00E+00">
                  <c:v>6.4799999999999998E-8</c:v>
                </c:pt>
                <c:pt idx="118269" formatCode="0.00E+00">
                  <c:v>7.4799999999999995E-8</c:v>
                </c:pt>
                <c:pt idx="118270" formatCode="0.00E+00">
                  <c:v>1.7100000000000001E-7</c:v>
                </c:pt>
                <c:pt idx="118271" formatCode="0.00E+00">
                  <c:v>2.3200000000000001E-7</c:v>
                </c:pt>
                <c:pt idx="118272" formatCode="0.00E+00">
                  <c:v>2.4499999999999998E-7</c:v>
                </c:pt>
                <c:pt idx="118273" formatCode="0.00E+00">
                  <c:v>5.5000000000000003E-8</c:v>
                </c:pt>
                <c:pt idx="118274" formatCode="0.00E+00">
                  <c:v>-3.4300000000000003E-8</c:v>
                </c:pt>
                <c:pt idx="118275" formatCode="0.00E+00">
                  <c:v>2.4999999999999999E-7</c:v>
                </c:pt>
                <c:pt idx="118276" formatCode="0.00E+00">
                  <c:v>1.6500000000000001E-7</c:v>
                </c:pt>
                <c:pt idx="118277" formatCode="0.00E+00">
                  <c:v>1.48E-7</c:v>
                </c:pt>
                <c:pt idx="118278" formatCode="0.00E+00">
                  <c:v>2.5600000000000002E-7</c:v>
                </c:pt>
                <c:pt idx="118279" formatCode="0.00E+00">
                  <c:v>2.3900000000000001E-7</c:v>
                </c:pt>
                <c:pt idx="118280" formatCode="0.00E+00">
                  <c:v>2.2399999999999999E-7</c:v>
                </c:pt>
                <c:pt idx="118281" formatCode="0.00E+00">
                  <c:v>1.1300000000000001E-7</c:v>
                </c:pt>
                <c:pt idx="118282" formatCode="0.00E+00">
                  <c:v>9.9499999999999998E-8</c:v>
                </c:pt>
                <c:pt idx="118283" formatCode="0.00E+00">
                  <c:v>1.2800000000000001E-7</c:v>
                </c:pt>
                <c:pt idx="118284" formatCode="0.00E+00">
                  <c:v>1.61E-7</c:v>
                </c:pt>
                <c:pt idx="118285" formatCode="0.00E+00">
                  <c:v>1.11E-7</c:v>
                </c:pt>
                <c:pt idx="118286" formatCode="0.00E+00">
                  <c:v>6.9499999999999994E-8</c:v>
                </c:pt>
                <c:pt idx="118287" formatCode="0.00E+00">
                  <c:v>1.73E-7</c:v>
                </c:pt>
                <c:pt idx="118288" formatCode="0.00E+00">
                  <c:v>1.67E-7</c:v>
                </c:pt>
                <c:pt idx="118289" formatCode="0.00E+00">
                  <c:v>9.0699999999999998E-8</c:v>
                </c:pt>
                <c:pt idx="118290" formatCode="0.00E+00">
                  <c:v>1.4999999999999999E-7</c:v>
                </c:pt>
                <c:pt idx="118291" formatCode="0.00E+00">
                  <c:v>1.85E-7</c:v>
                </c:pt>
                <c:pt idx="118292" formatCode="0.00E+00">
                  <c:v>1.12E-7</c:v>
                </c:pt>
                <c:pt idx="118293" formatCode="0.00E+00">
                  <c:v>2.03E-8</c:v>
                </c:pt>
                <c:pt idx="118294" formatCode="0.00E+00">
                  <c:v>2.7599999999999999E-8</c:v>
                </c:pt>
                <c:pt idx="118295" formatCode="0.00E+00">
                  <c:v>1.92E-7</c:v>
                </c:pt>
                <c:pt idx="118296" formatCode="0.00E+00">
                  <c:v>1.3400000000000001E-7</c:v>
                </c:pt>
                <c:pt idx="118297" formatCode="0.00E+00">
                  <c:v>-6.9800000000000003E-8</c:v>
                </c:pt>
                <c:pt idx="118298" formatCode="0.00E+00">
                  <c:v>1.54E-7</c:v>
                </c:pt>
                <c:pt idx="118299" formatCode="0.00E+00">
                  <c:v>1.29E-7</c:v>
                </c:pt>
                <c:pt idx="118300" formatCode="0.00E+00">
                  <c:v>-2.6099999999999999E-9</c:v>
                </c:pt>
                <c:pt idx="118301" formatCode="0.00E+00">
                  <c:v>3.6800000000000001E-7</c:v>
                </c:pt>
                <c:pt idx="118302" formatCode="0.00E+00">
                  <c:v>2.35E-7</c:v>
                </c:pt>
                <c:pt idx="118303" formatCode="0.00E+00">
                  <c:v>4.4600000000000002E-8</c:v>
                </c:pt>
                <c:pt idx="118304" formatCode="0.00E+00">
                  <c:v>1.23E-7</c:v>
                </c:pt>
                <c:pt idx="118305" formatCode="0.00E+00">
                  <c:v>1.1000000000000001E-7</c:v>
                </c:pt>
                <c:pt idx="118306" formatCode="0.00E+00">
                  <c:v>4.51E-8</c:v>
                </c:pt>
                <c:pt idx="118307" formatCode="0.00E+00">
                  <c:v>4.4199999999999999E-8</c:v>
                </c:pt>
                <c:pt idx="118308" formatCode="0.00E+00">
                  <c:v>7.5699999999999996E-8</c:v>
                </c:pt>
                <c:pt idx="118309" formatCode="0.00E+00">
                  <c:v>1.3199999999999999E-7</c:v>
                </c:pt>
                <c:pt idx="118310" formatCode="0.00E+00">
                  <c:v>1.6899999999999999E-7</c:v>
                </c:pt>
                <c:pt idx="118311" formatCode="0.00E+00">
                  <c:v>1.79E-7</c:v>
                </c:pt>
                <c:pt idx="118312" formatCode="0.00E+00">
                  <c:v>2.3900000000000001E-7</c:v>
                </c:pt>
                <c:pt idx="118313" formatCode="0.00E+00">
                  <c:v>1.3E-7</c:v>
                </c:pt>
                <c:pt idx="118314" formatCode="0.00E+00">
                  <c:v>1.4000000000000001E-7</c:v>
                </c:pt>
                <c:pt idx="118315" formatCode="0.00E+00">
                  <c:v>2.4400000000000001E-7</c:v>
                </c:pt>
                <c:pt idx="118316" formatCode="0.00E+00">
                  <c:v>2.1199999999999999E-7</c:v>
                </c:pt>
                <c:pt idx="118317" formatCode="0.00E+00">
                  <c:v>1.6E-7</c:v>
                </c:pt>
                <c:pt idx="118318" formatCode="0.00E+00">
                  <c:v>1.8099999999999999E-7</c:v>
                </c:pt>
                <c:pt idx="118319" formatCode="0.00E+00">
                  <c:v>1.1600000000000001E-7</c:v>
                </c:pt>
                <c:pt idx="118320" formatCode="0.00E+00">
                  <c:v>1.7599999999999999E-8</c:v>
                </c:pt>
                <c:pt idx="118321" formatCode="0.00E+00">
                  <c:v>8.0000000000000002E-8</c:v>
                </c:pt>
                <c:pt idx="118322" formatCode="0.00E+00">
                  <c:v>2.88E-8</c:v>
                </c:pt>
                <c:pt idx="118323" formatCode="0.00E+00">
                  <c:v>8.8399999999999997E-8</c:v>
                </c:pt>
                <c:pt idx="118324" formatCode="0.00E+00">
                  <c:v>2.4900000000000002E-7</c:v>
                </c:pt>
                <c:pt idx="118325" formatCode="0.00E+00">
                  <c:v>1.5900000000000001E-7</c:v>
                </c:pt>
                <c:pt idx="118326" formatCode="0.00E+00">
                  <c:v>9.9999999999999995E-8</c:v>
                </c:pt>
                <c:pt idx="118327" formatCode="0.00E+00">
                  <c:v>2.1500000000000001E-7</c:v>
                </c:pt>
                <c:pt idx="118328" formatCode="0.00E+00">
                  <c:v>1.11E-7</c:v>
                </c:pt>
                <c:pt idx="118329" formatCode="0.00E+00">
                  <c:v>8.7400000000000002E-8</c:v>
                </c:pt>
                <c:pt idx="118330" formatCode="0.00E+00">
                  <c:v>1.1999999999999999E-7</c:v>
                </c:pt>
                <c:pt idx="118331" formatCode="0.00E+00">
                  <c:v>8.5100000000000001E-8</c:v>
                </c:pt>
                <c:pt idx="118332" formatCode="0.00E+00">
                  <c:v>5.4399999999999997E-8</c:v>
                </c:pt>
                <c:pt idx="118333" formatCode="0.00E+00">
                  <c:v>1.2E-8</c:v>
                </c:pt>
                <c:pt idx="118334" formatCode="0.00E+00">
                  <c:v>7.0000000000000005E-8</c:v>
                </c:pt>
                <c:pt idx="118335" formatCode="0.00E+00">
                  <c:v>6.1999999999999999E-8</c:v>
                </c:pt>
                <c:pt idx="118336" formatCode="0.00E+00">
                  <c:v>1.9099999999999999E-8</c:v>
                </c:pt>
                <c:pt idx="118337" formatCode="0.00E+00">
                  <c:v>8.8100000000000001E-8</c:v>
                </c:pt>
                <c:pt idx="118338" formatCode="0.00E+00">
                  <c:v>2.22E-7</c:v>
                </c:pt>
                <c:pt idx="118339" formatCode="0.00E+00">
                  <c:v>6.2499999999999997E-8</c:v>
                </c:pt>
                <c:pt idx="118340" formatCode="0.00E+00">
                  <c:v>-5.4899999999999999E-9</c:v>
                </c:pt>
                <c:pt idx="118341" formatCode="0.00E+00">
                  <c:v>1.43E-7</c:v>
                </c:pt>
                <c:pt idx="118342" formatCode="0.00E+00">
                  <c:v>6.9899999999999997E-8</c:v>
                </c:pt>
                <c:pt idx="118343" formatCode="0.00E+00">
                  <c:v>2.4600000000000001E-7</c:v>
                </c:pt>
                <c:pt idx="118344" formatCode="0.00E+00">
                  <c:v>1.7499999999999999E-7</c:v>
                </c:pt>
                <c:pt idx="118345" formatCode="0.00E+00">
                  <c:v>-3.1599999999999998E-8</c:v>
                </c:pt>
                <c:pt idx="118346" formatCode="0.00E+00">
                  <c:v>1.3E-7</c:v>
                </c:pt>
                <c:pt idx="118347" formatCode="0.00E+00">
                  <c:v>1.4000000000000001E-7</c:v>
                </c:pt>
                <c:pt idx="118348" formatCode="0.00E+00">
                  <c:v>1.1999999999999999E-7</c:v>
                </c:pt>
                <c:pt idx="118349" formatCode="0.00E+00">
                  <c:v>9.2999999999999999E-8</c:v>
                </c:pt>
                <c:pt idx="118350" formatCode="0.00E+00">
                  <c:v>1.3899999999999999E-7</c:v>
                </c:pt>
                <c:pt idx="118351" formatCode="0.00E+00">
                  <c:v>4.8900000000000001E-8</c:v>
                </c:pt>
                <c:pt idx="118352" formatCode="0.00E+00">
                  <c:v>2.6800000000000002E-7</c:v>
                </c:pt>
                <c:pt idx="118353" formatCode="0.00E+00">
                  <c:v>2.5899999999999998E-7</c:v>
                </c:pt>
                <c:pt idx="118354" formatCode="0.00E+00">
                  <c:v>-1.2299999999999999E-8</c:v>
                </c:pt>
                <c:pt idx="118355" formatCode="0.00E+00">
                  <c:v>2.9200000000000002E-7</c:v>
                </c:pt>
                <c:pt idx="118356" formatCode="0.00E+00">
                  <c:v>1.92E-7</c:v>
                </c:pt>
                <c:pt idx="118357" formatCode="0.00E+00">
                  <c:v>7.3599999999999997E-8</c:v>
                </c:pt>
                <c:pt idx="118358" formatCode="0.00E+00">
                  <c:v>9.6600000000000005E-8</c:v>
                </c:pt>
                <c:pt idx="118359" formatCode="0.00E+00">
                  <c:v>1.05E-7</c:v>
                </c:pt>
                <c:pt idx="118360" formatCode="0.00E+00">
                  <c:v>8.72E-8</c:v>
                </c:pt>
                <c:pt idx="118361" formatCode="0.00E+00">
                  <c:v>9.0499999999999996E-8</c:v>
                </c:pt>
                <c:pt idx="118362" formatCode="0.00E+00">
                  <c:v>1.9500000000000001E-7</c:v>
                </c:pt>
                <c:pt idx="118363" formatCode="0.00E+00">
                  <c:v>1.7100000000000001E-7</c:v>
                </c:pt>
                <c:pt idx="118364" formatCode="0.00E+00">
                  <c:v>2.0100000000000001E-7</c:v>
                </c:pt>
                <c:pt idx="118365" formatCode="0.00E+00">
                  <c:v>4.4999999999999999E-8</c:v>
                </c:pt>
                <c:pt idx="118366" formatCode="0.00E+00">
                  <c:v>1.99E-7</c:v>
                </c:pt>
                <c:pt idx="118367" formatCode="0.00E+00">
                  <c:v>1.8E-7</c:v>
                </c:pt>
                <c:pt idx="118368" formatCode="0.00E+00">
                  <c:v>1.4700000000000001E-7</c:v>
                </c:pt>
                <c:pt idx="118369" formatCode="0.00E+00">
                  <c:v>2.5199999999999998E-7</c:v>
                </c:pt>
                <c:pt idx="118370" formatCode="0.00E+00">
                  <c:v>-2.4E-9</c:v>
                </c:pt>
                <c:pt idx="118371" formatCode="0.00E+00">
                  <c:v>3.4499999999999998E-7</c:v>
                </c:pt>
                <c:pt idx="118372" formatCode="0.00E+00">
                  <c:v>2.1500000000000001E-7</c:v>
                </c:pt>
                <c:pt idx="118373" formatCode="0.00E+00">
                  <c:v>-4.7400000000000001E-8</c:v>
                </c:pt>
                <c:pt idx="118374" formatCode="0.00E+00">
                  <c:v>1.3899999999999999E-7</c:v>
                </c:pt>
                <c:pt idx="118375" formatCode="0.00E+00">
                  <c:v>9.9600000000000005E-8</c:v>
                </c:pt>
                <c:pt idx="118376" formatCode="0.00E+00">
                  <c:v>1.72E-7</c:v>
                </c:pt>
                <c:pt idx="118377" formatCode="0.00E+00">
                  <c:v>2.2399999999999999E-8</c:v>
                </c:pt>
                <c:pt idx="118378" formatCode="0.00E+00">
                  <c:v>1.8199999999999999E-7</c:v>
                </c:pt>
                <c:pt idx="118379" formatCode="0.00E+00">
                  <c:v>1.68E-7</c:v>
                </c:pt>
                <c:pt idx="118380" formatCode="0.00E+00">
                  <c:v>1.3799999999999999E-7</c:v>
                </c:pt>
                <c:pt idx="118381" formatCode="0.00E+00">
                  <c:v>3.5600000000000001E-7</c:v>
                </c:pt>
                <c:pt idx="118382" formatCode="0.00E+00">
                  <c:v>7.5899999999999998E-8</c:v>
                </c:pt>
                <c:pt idx="118383" formatCode="0.00E+00">
                  <c:v>1.4600000000000001E-7</c:v>
                </c:pt>
                <c:pt idx="118384" formatCode="0.00E+00">
                  <c:v>1.4100000000000001E-7</c:v>
                </c:pt>
                <c:pt idx="118385" formatCode="0.00E+00">
                  <c:v>5.0799999999999998E-8</c:v>
                </c:pt>
                <c:pt idx="118386" formatCode="0.00E+00">
                  <c:v>6.7200000000000006E-8</c:v>
                </c:pt>
                <c:pt idx="118387" formatCode="0.00E+00">
                  <c:v>5.8000000000000003E-8</c:v>
                </c:pt>
                <c:pt idx="118388" formatCode="0.00E+00">
                  <c:v>1.9299999999999999E-7</c:v>
                </c:pt>
                <c:pt idx="118389" formatCode="0.00E+00">
                  <c:v>8.7400000000000002E-8</c:v>
                </c:pt>
                <c:pt idx="118390" formatCode="0.00E+00">
                  <c:v>5.69E-8</c:v>
                </c:pt>
                <c:pt idx="118391" formatCode="0.00E+00">
                  <c:v>1.2499999999999999E-7</c:v>
                </c:pt>
                <c:pt idx="118392" formatCode="0.00E+00">
                  <c:v>1.24E-7</c:v>
                </c:pt>
                <c:pt idx="118393" formatCode="0.00E+00">
                  <c:v>1.6E-7</c:v>
                </c:pt>
                <c:pt idx="118394" formatCode="0.00E+00">
                  <c:v>2.2499999999999999E-7</c:v>
                </c:pt>
                <c:pt idx="118395" formatCode="0.00E+00">
                  <c:v>1.79E-7</c:v>
                </c:pt>
                <c:pt idx="118396" formatCode="0.00E+00">
                  <c:v>1.01E-7</c:v>
                </c:pt>
                <c:pt idx="118397" formatCode="0.00E+00">
                  <c:v>1.17E-7</c:v>
                </c:pt>
                <c:pt idx="118398" formatCode="0.00E+00">
                  <c:v>4.8200000000000001E-8</c:v>
                </c:pt>
                <c:pt idx="118399" formatCode="0.00E+00">
                  <c:v>-8.2900000000000001E-9</c:v>
                </c:pt>
                <c:pt idx="118400" formatCode="0.00E+00">
                  <c:v>-4.4600000000000002E-8</c:v>
                </c:pt>
                <c:pt idx="118401" formatCode="0.00E+00">
                  <c:v>-1.2800000000000001E-7</c:v>
                </c:pt>
                <c:pt idx="118402" formatCode="0.00E+00">
                  <c:v>-4.0800000000000001E-8</c:v>
                </c:pt>
                <c:pt idx="118403" formatCode="0.00E+00">
                  <c:v>8.2300000000000002E-8</c:v>
                </c:pt>
                <c:pt idx="118404" formatCode="0.00E+00">
                  <c:v>1.48E-7</c:v>
                </c:pt>
                <c:pt idx="118405" formatCode="0.00E+00">
                  <c:v>-5.4399999999999997E-8</c:v>
                </c:pt>
                <c:pt idx="118406" formatCode="0.00E+00">
                  <c:v>1.9399999999999999E-7</c:v>
                </c:pt>
                <c:pt idx="118407" formatCode="0.00E+00">
                  <c:v>2.8000000000000002E-7</c:v>
                </c:pt>
                <c:pt idx="118408" formatCode="0.00E+00">
                  <c:v>3.0400000000000001E-8</c:v>
                </c:pt>
                <c:pt idx="118409" formatCode="0.00E+00">
                  <c:v>1.73E-7</c:v>
                </c:pt>
                <c:pt idx="118410" formatCode="0.00E+00">
                  <c:v>1.43E-7</c:v>
                </c:pt>
                <c:pt idx="118411" formatCode="0.00E+00">
                  <c:v>2.1500000000000001E-7</c:v>
                </c:pt>
                <c:pt idx="118412" formatCode="0.00E+00">
                  <c:v>1.6299999999999999E-7</c:v>
                </c:pt>
                <c:pt idx="118413" formatCode="0.00E+00">
                  <c:v>1.3899999999999999E-7</c:v>
                </c:pt>
                <c:pt idx="118414" formatCode="0.00E+00">
                  <c:v>6.9499999999999994E-8</c:v>
                </c:pt>
                <c:pt idx="118415" formatCode="0.00E+00">
                  <c:v>9.6299999999999995E-8</c:v>
                </c:pt>
                <c:pt idx="118416" formatCode="0.00E+00">
                  <c:v>2.7000000000000001E-7</c:v>
                </c:pt>
                <c:pt idx="118417" formatCode="0.00E+00">
                  <c:v>1.7599999999999999E-7</c:v>
                </c:pt>
                <c:pt idx="118418" formatCode="0.00E+00">
                  <c:v>1.0700000000000001E-7</c:v>
                </c:pt>
                <c:pt idx="118419" formatCode="0.00E+00">
                  <c:v>1.9399999999999999E-7</c:v>
                </c:pt>
                <c:pt idx="118420" formatCode="0.00E+00">
                  <c:v>2.1400000000000001E-7</c:v>
                </c:pt>
                <c:pt idx="118421" formatCode="0.00E+00">
                  <c:v>1.06E-7</c:v>
                </c:pt>
                <c:pt idx="118422" formatCode="0.00E+00">
                  <c:v>9.9200000000000002E-8</c:v>
                </c:pt>
                <c:pt idx="118423" formatCode="0.00E+00">
                  <c:v>1.5099999999999999E-7</c:v>
                </c:pt>
                <c:pt idx="118424" formatCode="0.00E+00">
                  <c:v>6.4900000000000005E-8</c:v>
                </c:pt>
                <c:pt idx="118425" formatCode="0.00E+00">
                  <c:v>1.08E-7</c:v>
                </c:pt>
                <c:pt idx="118426" formatCode="0.00E+00">
                  <c:v>2.4400000000000001E-7</c:v>
                </c:pt>
                <c:pt idx="118427" formatCode="0.00E+00">
                  <c:v>1.49E-7</c:v>
                </c:pt>
                <c:pt idx="118428" formatCode="0.00E+00">
                  <c:v>2.4499999999999998E-7</c:v>
                </c:pt>
                <c:pt idx="118429" formatCode="0.00E+00">
                  <c:v>1.97E-7</c:v>
                </c:pt>
                <c:pt idx="118430" formatCode="0.00E+00">
                  <c:v>1.31E-7</c:v>
                </c:pt>
                <c:pt idx="118431" formatCode="0.00E+00">
                  <c:v>2.6399999999999998E-7</c:v>
                </c:pt>
                <c:pt idx="118432" formatCode="0.00E+00">
                  <c:v>7.3900000000000007E-8</c:v>
                </c:pt>
                <c:pt idx="118433" formatCode="0.00E+00">
                  <c:v>-3.0799999999999998E-8</c:v>
                </c:pt>
                <c:pt idx="118434" formatCode="0.00E+00">
                  <c:v>1.8099999999999999E-7</c:v>
                </c:pt>
                <c:pt idx="118435" formatCode="0.00E+00">
                  <c:v>1.61E-7</c:v>
                </c:pt>
                <c:pt idx="118436" formatCode="0.00E+00">
                  <c:v>-7.2099999999999997E-9</c:v>
                </c:pt>
                <c:pt idx="118437" formatCode="0.00E+00">
                  <c:v>1.6E-7</c:v>
                </c:pt>
                <c:pt idx="118438" formatCode="0.00E+00">
                  <c:v>3.2500000000000001E-7</c:v>
                </c:pt>
                <c:pt idx="118439" formatCode="0.00E+00">
                  <c:v>1.31E-7</c:v>
                </c:pt>
                <c:pt idx="118440" formatCode="0.00E+00">
                  <c:v>1.6400000000000001E-8</c:v>
                </c:pt>
                <c:pt idx="118441" formatCode="0.00E+00">
                  <c:v>1.54E-7</c:v>
                </c:pt>
                <c:pt idx="118442" formatCode="0.00E+00">
                  <c:v>3.2399999999999999E-7</c:v>
                </c:pt>
                <c:pt idx="118443" formatCode="0.00E+00">
                  <c:v>9.83E-8</c:v>
                </c:pt>
                <c:pt idx="118444" formatCode="0.00E+00">
                  <c:v>4.7500000000000002E-8</c:v>
                </c:pt>
                <c:pt idx="118445" formatCode="0.00E+00">
                  <c:v>2.2700000000000001E-7</c:v>
                </c:pt>
                <c:pt idx="118446" formatCode="0.00E+00">
                  <c:v>1.15E-7</c:v>
                </c:pt>
                <c:pt idx="118447" formatCode="0.00E+00">
                  <c:v>1.5599999999999999E-7</c:v>
                </c:pt>
                <c:pt idx="118448" formatCode="0.00E+00">
                  <c:v>2.8000000000000002E-7</c:v>
                </c:pt>
                <c:pt idx="118449" formatCode="0.00E+00">
                  <c:v>7.4000000000000001E-8</c:v>
                </c:pt>
                <c:pt idx="118450" formatCode="0.00E+00">
                  <c:v>-6.2099999999999999E-9</c:v>
                </c:pt>
                <c:pt idx="118451" formatCode="0.00E+00">
                  <c:v>1.3899999999999999E-7</c:v>
                </c:pt>
                <c:pt idx="118452" formatCode="0.00E+00">
                  <c:v>1.55E-7</c:v>
                </c:pt>
                <c:pt idx="118453" formatCode="0.00E+00">
                  <c:v>9.6400000000000003E-8</c:v>
                </c:pt>
                <c:pt idx="118454" formatCode="0.00E+00">
                  <c:v>5.47E-8</c:v>
                </c:pt>
                <c:pt idx="118455" formatCode="0.00E+00">
                  <c:v>2.0200000000000001E-7</c:v>
                </c:pt>
                <c:pt idx="118456" formatCode="0.00E+00">
                  <c:v>1.4399999999999999E-7</c:v>
                </c:pt>
                <c:pt idx="118457" formatCode="0.00E+00">
                  <c:v>9.1500000000000005E-8</c:v>
                </c:pt>
                <c:pt idx="118458" formatCode="0.00E+00">
                  <c:v>6.3300000000000004E-8</c:v>
                </c:pt>
                <c:pt idx="118459" formatCode="0.00E+00">
                  <c:v>-2.14E-8</c:v>
                </c:pt>
                <c:pt idx="118460" formatCode="0.00E+00">
                  <c:v>1.88E-10</c:v>
                </c:pt>
                <c:pt idx="118461" formatCode="0.00E+00">
                  <c:v>9.5799999999999998E-8</c:v>
                </c:pt>
                <c:pt idx="118462" formatCode="0.00E+00">
                  <c:v>1.08E-7</c:v>
                </c:pt>
                <c:pt idx="118463" formatCode="0.00E+00">
                  <c:v>5.6500000000000003E-8</c:v>
                </c:pt>
                <c:pt idx="118464" formatCode="0.00E+00">
                  <c:v>1.8400000000000001E-7</c:v>
                </c:pt>
                <c:pt idx="118465" formatCode="0.00E+00">
                  <c:v>1.3199999999999999E-7</c:v>
                </c:pt>
                <c:pt idx="118466" formatCode="0.00E+00">
                  <c:v>1.8900000000000001E-7</c:v>
                </c:pt>
                <c:pt idx="118467" formatCode="0.00E+00">
                  <c:v>2.5199999999999998E-7</c:v>
                </c:pt>
                <c:pt idx="118468" formatCode="0.00E+00">
                  <c:v>1.2800000000000001E-7</c:v>
                </c:pt>
                <c:pt idx="118469" formatCode="0.00E+00">
                  <c:v>2.0699999999999999E-7</c:v>
                </c:pt>
                <c:pt idx="118470" formatCode="0.00E+00">
                  <c:v>1.3400000000000001E-7</c:v>
                </c:pt>
                <c:pt idx="118471" formatCode="0.00E+00">
                  <c:v>2.9700000000000001E-8</c:v>
                </c:pt>
                <c:pt idx="118472" formatCode="0.00E+00">
                  <c:v>1.74E-7</c:v>
                </c:pt>
                <c:pt idx="118473" formatCode="0.00E+00">
                  <c:v>1.5099999999999999E-7</c:v>
                </c:pt>
                <c:pt idx="118474" formatCode="0.00E+00">
                  <c:v>9.2900000000000005E-8</c:v>
                </c:pt>
                <c:pt idx="118475" formatCode="0.00E+00">
                  <c:v>1.09E-7</c:v>
                </c:pt>
                <c:pt idx="118476" formatCode="0.00E+00">
                  <c:v>1.02E-7</c:v>
                </c:pt>
                <c:pt idx="118477" formatCode="0.00E+00">
                  <c:v>1.98E-7</c:v>
                </c:pt>
                <c:pt idx="118478" formatCode="0.00E+00">
                  <c:v>1.5599999999999999E-7</c:v>
                </c:pt>
                <c:pt idx="118479" formatCode="0.00E+00">
                  <c:v>1.7800000000000001E-7</c:v>
                </c:pt>
                <c:pt idx="118480" formatCode="0.00E+00">
                  <c:v>2.0800000000000001E-7</c:v>
                </c:pt>
                <c:pt idx="118481" formatCode="0.00E+00">
                  <c:v>2.0200000000000001E-7</c:v>
                </c:pt>
                <c:pt idx="118482" formatCode="0.00E+00">
                  <c:v>2.6899999999999999E-7</c:v>
                </c:pt>
                <c:pt idx="118483" formatCode="0.00E+00">
                  <c:v>2.9999999999999999E-7</c:v>
                </c:pt>
                <c:pt idx="118484" formatCode="0.00E+00">
                  <c:v>1.66E-7</c:v>
                </c:pt>
                <c:pt idx="118485" formatCode="0.00E+00">
                  <c:v>1.2200000000000001E-7</c:v>
                </c:pt>
                <c:pt idx="118486" formatCode="0.00E+00">
                  <c:v>1.8900000000000001E-7</c:v>
                </c:pt>
                <c:pt idx="118487" formatCode="0.00E+00">
                  <c:v>1.43E-7</c:v>
                </c:pt>
                <c:pt idx="118488" formatCode="0.00E+00">
                  <c:v>1.43E-7</c:v>
                </c:pt>
                <c:pt idx="118489" formatCode="0.00E+00">
                  <c:v>1.04E-7</c:v>
                </c:pt>
                <c:pt idx="118490" formatCode="0.00E+00">
                  <c:v>8.5599999999999999E-8</c:v>
                </c:pt>
                <c:pt idx="118491" formatCode="0.00E+00">
                  <c:v>1.4600000000000001E-7</c:v>
                </c:pt>
                <c:pt idx="118492" formatCode="0.00E+00">
                  <c:v>2.2700000000000001E-7</c:v>
                </c:pt>
                <c:pt idx="118493" formatCode="0.00E+00">
                  <c:v>1.92E-7</c:v>
                </c:pt>
                <c:pt idx="118494" formatCode="0.00E+00">
                  <c:v>1.37E-8</c:v>
                </c:pt>
                <c:pt idx="118495" formatCode="0.00E+00">
                  <c:v>1.3300000000000001E-7</c:v>
                </c:pt>
                <c:pt idx="118496" formatCode="0.00E+00">
                  <c:v>2.7700000000000001E-7</c:v>
                </c:pt>
                <c:pt idx="118497" formatCode="0.00E+00">
                  <c:v>7.7200000000000003E-8</c:v>
                </c:pt>
                <c:pt idx="118498" formatCode="0.00E+00">
                  <c:v>1.3199999999999999E-7</c:v>
                </c:pt>
                <c:pt idx="118499" formatCode="0.00E+00">
                  <c:v>2.23E-7</c:v>
                </c:pt>
                <c:pt idx="118500" formatCode="0.00E+00">
                  <c:v>1.92E-7</c:v>
                </c:pt>
                <c:pt idx="118501" formatCode="0.00E+00">
                  <c:v>7.5499999999999994E-8</c:v>
                </c:pt>
                <c:pt idx="118502" formatCode="0.00E+00">
                  <c:v>8.1199999999999999E-8</c:v>
                </c:pt>
                <c:pt idx="118503" formatCode="0.00E+00">
                  <c:v>1.2700000000000001E-7</c:v>
                </c:pt>
                <c:pt idx="118504" formatCode="0.00E+00">
                  <c:v>6.2900000000000001E-8</c:v>
                </c:pt>
                <c:pt idx="118505" formatCode="0.00E+00">
                  <c:v>1.7499999999999999E-7</c:v>
                </c:pt>
                <c:pt idx="118506" formatCode="0.00E+00">
                  <c:v>1.0700000000000001E-7</c:v>
                </c:pt>
                <c:pt idx="118507" formatCode="0.00E+00">
                  <c:v>1.92E-7</c:v>
                </c:pt>
                <c:pt idx="118508" formatCode="0.00E+00">
                  <c:v>3.8099999999999998E-7</c:v>
                </c:pt>
                <c:pt idx="118509" formatCode="0.00E+00">
                  <c:v>2.5600000000000002E-7</c:v>
                </c:pt>
                <c:pt idx="118510" formatCode="0.00E+00">
                  <c:v>4.1299999999999999E-8</c:v>
                </c:pt>
                <c:pt idx="118511" formatCode="0.00E+00">
                  <c:v>1.09E-7</c:v>
                </c:pt>
                <c:pt idx="118512" formatCode="0.00E+00">
                  <c:v>1.06E-7</c:v>
                </c:pt>
                <c:pt idx="118513" formatCode="0.00E+00">
                  <c:v>3.1E-8</c:v>
                </c:pt>
                <c:pt idx="118514" formatCode="0.00E+00">
                  <c:v>8.6299999999999999E-8</c:v>
                </c:pt>
                <c:pt idx="118515" formatCode="0.00E+00">
                  <c:v>1.31E-7</c:v>
                </c:pt>
                <c:pt idx="118516" formatCode="0.00E+00">
                  <c:v>1.3400000000000001E-7</c:v>
                </c:pt>
                <c:pt idx="118517" formatCode="0.00E+00">
                  <c:v>1.9500000000000001E-7</c:v>
                </c:pt>
                <c:pt idx="118518" formatCode="0.00E+00">
                  <c:v>1.68E-7</c:v>
                </c:pt>
                <c:pt idx="118519" formatCode="0.00E+00">
                  <c:v>6.8099999999999994E-8</c:v>
                </c:pt>
                <c:pt idx="118520" formatCode="0.00E+00">
                  <c:v>1.48E-7</c:v>
                </c:pt>
                <c:pt idx="118521" formatCode="0.00E+00">
                  <c:v>1.03E-7</c:v>
                </c:pt>
                <c:pt idx="118522" formatCode="0.00E+00">
                  <c:v>3.1100000000000002E-7</c:v>
                </c:pt>
                <c:pt idx="118523" formatCode="0.00E+00">
                  <c:v>1.2499999999999999E-7</c:v>
                </c:pt>
                <c:pt idx="118524" formatCode="0.00E+00">
                  <c:v>1.87E-9</c:v>
                </c:pt>
                <c:pt idx="118525" formatCode="0.00E+00">
                  <c:v>2.2499999999999999E-7</c:v>
                </c:pt>
                <c:pt idx="118526" formatCode="0.00E+00">
                  <c:v>1.33E-8</c:v>
                </c:pt>
                <c:pt idx="118527" formatCode="0.00E+00">
                  <c:v>1.8400000000000001E-7</c:v>
                </c:pt>
                <c:pt idx="118528" formatCode="0.00E+00">
                  <c:v>2.4600000000000001E-7</c:v>
                </c:pt>
                <c:pt idx="118529" formatCode="0.00E+00">
                  <c:v>4.88E-8</c:v>
                </c:pt>
                <c:pt idx="118530" formatCode="0.00E+00">
                  <c:v>2.9400000000000001E-7</c:v>
                </c:pt>
                <c:pt idx="118531" formatCode="0.00E+00">
                  <c:v>1.4600000000000001E-7</c:v>
                </c:pt>
                <c:pt idx="118532" formatCode="0.00E+00">
                  <c:v>1.3E-7</c:v>
                </c:pt>
                <c:pt idx="118533" formatCode="0.00E+00">
                  <c:v>2.2100000000000001E-7</c:v>
                </c:pt>
                <c:pt idx="118534" formatCode="0.00E+00">
                  <c:v>3.18E-8</c:v>
                </c:pt>
                <c:pt idx="118535" formatCode="0.00E+00">
                  <c:v>1.35E-7</c:v>
                </c:pt>
                <c:pt idx="118536" formatCode="0.00E+00">
                  <c:v>1.4499999999999999E-7</c:v>
                </c:pt>
                <c:pt idx="118537" formatCode="0.00E+00">
                  <c:v>2.03E-7</c:v>
                </c:pt>
                <c:pt idx="118538" formatCode="0.00E+00">
                  <c:v>2.2700000000000001E-7</c:v>
                </c:pt>
                <c:pt idx="118539" formatCode="0.00E+00">
                  <c:v>1.3899999999999999E-7</c:v>
                </c:pt>
                <c:pt idx="118540" formatCode="0.00E+00">
                  <c:v>8.5599999999999999E-8</c:v>
                </c:pt>
                <c:pt idx="118541" formatCode="0.00E+00">
                  <c:v>9.4100000000000002E-8</c:v>
                </c:pt>
                <c:pt idx="118542" formatCode="0.00E+00">
                  <c:v>2.3900000000000001E-7</c:v>
                </c:pt>
                <c:pt idx="118543" formatCode="0.00E+00">
                  <c:v>5.1200000000000002E-8</c:v>
                </c:pt>
                <c:pt idx="118544" formatCode="0.00E+00">
                  <c:v>8.5199999999999995E-8</c:v>
                </c:pt>
                <c:pt idx="118545" formatCode="0.00E+00">
                  <c:v>1.7100000000000001E-7</c:v>
                </c:pt>
                <c:pt idx="118546" formatCode="0.00E+00">
                  <c:v>7.7599999999999993E-8</c:v>
                </c:pt>
                <c:pt idx="118547" formatCode="0.00E+00">
                  <c:v>1.05E-7</c:v>
                </c:pt>
                <c:pt idx="118548" formatCode="0.00E+00">
                  <c:v>7.3900000000000007E-8</c:v>
                </c:pt>
                <c:pt idx="118549" formatCode="0.00E+00">
                  <c:v>1.37E-7</c:v>
                </c:pt>
                <c:pt idx="118550" formatCode="0.00E+00">
                  <c:v>8.8300000000000003E-8</c:v>
                </c:pt>
                <c:pt idx="118551" formatCode="0.00E+00">
                  <c:v>1.3300000000000001E-7</c:v>
                </c:pt>
                <c:pt idx="118552" formatCode="0.00E+00">
                  <c:v>1.09E-7</c:v>
                </c:pt>
                <c:pt idx="118553" formatCode="0.00E+00">
                  <c:v>-1.1199999999999999E-8</c:v>
                </c:pt>
                <c:pt idx="118554" formatCode="0.00E+00">
                  <c:v>2.23E-7</c:v>
                </c:pt>
                <c:pt idx="118555" formatCode="0.00E+00">
                  <c:v>8.5700000000000006E-8</c:v>
                </c:pt>
                <c:pt idx="118556" formatCode="0.00E+00">
                  <c:v>1.4200000000000001E-9</c:v>
                </c:pt>
                <c:pt idx="118557" formatCode="0.00E+00">
                  <c:v>1.5900000000000001E-7</c:v>
                </c:pt>
                <c:pt idx="118558" formatCode="0.00E+00">
                  <c:v>8.6300000000000002E-9</c:v>
                </c:pt>
                <c:pt idx="118559" formatCode="0.00E+00">
                  <c:v>2.4E-8</c:v>
                </c:pt>
                <c:pt idx="118560" formatCode="0.00E+00">
                  <c:v>2.2399999999999999E-7</c:v>
                </c:pt>
                <c:pt idx="118561" formatCode="0.00E+00">
                  <c:v>2.3400000000000001E-8</c:v>
                </c:pt>
                <c:pt idx="118562" formatCode="0.00E+00">
                  <c:v>9.5200000000000005E-8</c:v>
                </c:pt>
                <c:pt idx="118563" formatCode="0.00E+00">
                  <c:v>1.8799999999999999E-7</c:v>
                </c:pt>
                <c:pt idx="118564" formatCode="0.00E+00">
                  <c:v>5.7499999999999999E-8</c:v>
                </c:pt>
                <c:pt idx="118565" formatCode="0.00E+00">
                  <c:v>2.8599999999999999E-7</c:v>
                </c:pt>
                <c:pt idx="118566" formatCode="0.00E+00">
                  <c:v>2.9799999999999999E-7</c:v>
                </c:pt>
                <c:pt idx="118567" formatCode="0.00E+00">
                  <c:v>6.0199999999999996E-8</c:v>
                </c:pt>
                <c:pt idx="118568" formatCode="0.00E+00">
                  <c:v>1.35E-7</c:v>
                </c:pt>
                <c:pt idx="118569" formatCode="0.00E+00">
                  <c:v>1.92E-7</c:v>
                </c:pt>
                <c:pt idx="118570" formatCode="0.00E+00">
                  <c:v>1.4600000000000001E-7</c:v>
                </c:pt>
                <c:pt idx="118571" formatCode="0.00E+00">
                  <c:v>1.15E-7</c:v>
                </c:pt>
                <c:pt idx="118572" formatCode="0.00E+00">
                  <c:v>1.0700000000000001E-7</c:v>
                </c:pt>
                <c:pt idx="118573" formatCode="0.00E+00">
                  <c:v>1.8699999999999999E-7</c:v>
                </c:pt>
                <c:pt idx="118574" formatCode="0.00E+00">
                  <c:v>9.53E-8</c:v>
                </c:pt>
                <c:pt idx="118575" formatCode="0.00E+00">
                  <c:v>1.74E-7</c:v>
                </c:pt>
                <c:pt idx="118576" formatCode="0.00E+00">
                  <c:v>2.1899999999999999E-7</c:v>
                </c:pt>
                <c:pt idx="118577" formatCode="0.00E+00">
                  <c:v>1.7700000000000001E-7</c:v>
                </c:pt>
                <c:pt idx="118578" formatCode="0.00E+00">
                  <c:v>2.1899999999999999E-7</c:v>
                </c:pt>
                <c:pt idx="118579" formatCode="0.00E+00">
                  <c:v>1.92E-7</c:v>
                </c:pt>
                <c:pt idx="118580" formatCode="0.00E+00">
                  <c:v>1.7499999999999999E-7</c:v>
                </c:pt>
                <c:pt idx="118581" formatCode="0.00E+00">
                  <c:v>2.0100000000000001E-7</c:v>
                </c:pt>
                <c:pt idx="118582" formatCode="0.00E+00">
                  <c:v>1.9600000000000001E-7</c:v>
                </c:pt>
                <c:pt idx="118583" formatCode="0.00E+00">
                  <c:v>1.09E-7</c:v>
                </c:pt>
                <c:pt idx="118584" formatCode="0.00E+00">
                  <c:v>2.4299999999999999E-7</c:v>
                </c:pt>
                <c:pt idx="118585" formatCode="0.00E+00">
                  <c:v>1.7700000000000001E-7</c:v>
                </c:pt>
                <c:pt idx="118586" formatCode="0.00E+00">
                  <c:v>1.8799999999999999E-7</c:v>
                </c:pt>
                <c:pt idx="118587" formatCode="0.00E+00">
                  <c:v>2.5899999999999998E-7</c:v>
                </c:pt>
                <c:pt idx="118588" formatCode="0.00E+00">
                  <c:v>3.8899999999999998E-8</c:v>
                </c:pt>
                <c:pt idx="118589" formatCode="0.00E+00">
                  <c:v>8.4699999999999997E-8</c:v>
                </c:pt>
                <c:pt idx="118590" formatCode="0.00E+00">
                  <c:v>1.5800000000000001E-7</c:v>
                </c:pt>
                <c:pt idx="118591" formatCode="0.00E+00">
                  <c:v>1.4999999999999999E-7</c:v>
                </c:pt>
                <c:pt idx="118592" formatCode="0.00E+00">
                  <c:v>1.74E-7</c:v>
                </c:pt>
                <c:pt idx="118593" formatCode="0.00E+00">
                  <c:v>9.7899999999999997E-8</c:v>
                </c:pt>
                <c:pt idx="118594" formatCode="0.00E+00">
                  <c:v>8.3700000000000002E-8</c:v>
                </c:pt>
                <c:pt idx="118595" formatCode="0.00E+00">
                  <c:v>1.2700000000000001E-7</c:v>
                </c:pt>
                <c:pt idx="118596" formatCode="0.00E+00">
                  <c:v>6.6699999999999995E-8</c:v>
                </c:pt>
                <c:pt idx="118597" formatCode="0.00E+00">
                  <c:v>8.9099999999999997E-8</c:v>
                </c:pt>
                <c:pt idx="118598" formatCode="0.00E+00">
                  <c:v>9.1699999999999994E-8</c:v>
                </c:pt>
                <c:pt idx="118599" formatCode="0.00E+00">
                  <c:v>1.4399999999999999E-7</c:v>
                </c:pt>
                <c:pt idx="118600" formatCode="0.00E+00">
                  <c:v>9.3699999999999999E-8</c:v>
                </c:pt>
                <c:pt idx="118601" formatCode="0.00E+00">
                  <c:v>9.09E-8</c:v>
                </c:pt>
                <c:pt idx="118602" formatCode="0.00E+00">
                  <c:v>2.29E-7</c:v>
                </c:pt>
                <c:pt idx="118603" formatCode="0.00E+00">
                  <c:v>8.8599999999999999E-8</c:v>
                </c:pt>
                <c:pt idx="118604" formatCode="0.00E+00">
                  <c:v>1.1999999999999999E-7</c:v>
                </c:pt>
                <c:pt idx="118605" formatCode="0.00E+00">
                  <c:v>1.3199999999999999E-7</c:v>
                </c:pt>
                <c:pt idx="118606" formatCode="0.00E+00">
                  <c:v>1.5399999999999999E-8</c:v>
                </c:pt>
                <c:pt idx="118607" formatCode="0.00E+00">
                  <c:v>1.18E-7</c:v>
                </c:pt>
                <c:pt idx="118608" formatCode="0.00E+00">
                  <c:v>1.9600000000000001E-7</c:v>
                </c:pt>
                <c:pt idx="118609" formatCode="0.00E+00">
                  <c:v>6.5899999999999998E-9</c:v>
                </c:pt>
                <c:pt idx="118610" formatCode="0.00E+00">
                  <c:v>-8.8300000000000003E-9</c:v>
                </c:pt>
                <c:pt idx="118611" formatCode="0.00E+00">
                  <c:v>4.6900000000000003E-8</c:v>
                </c:pt>
                <c:pt idx="118612" formatCode="0.00E+00">
                  <c:v>5.5899999999999998E-8</c:v>
                </c:pt>
                <c:pt idx="118613" formatCode="0.00E+00">
                  <c:v>1.55E-7</c:v>
                </c:pt>
                <c:pt idx="118614" formatCode="0.00E+00">
                  <c:v>2.6899999999999999E-7</c:v>
                </c:pt>
                <c:pt idx="118615" formatCode="0.00E+00">
                  <c:v>2.7599999999999998E-7</c:v>
                </c:pt>
                <c:pt idx="118616" formatCode="0.00E+00">
                  <c:v>9.4899999999999996E-8</c:v>
                </c:pt>
                <c:pt idx="118617" formatCode="0.00E+00">
                  <c:v>1.4100000000000001E-7</c:v>
                </c:pt>
                <c:pt idx="118618" formatCode="0.00E+00">
                  <c:v>2.96E-7</c:v>
                </c:pt>
                <c:pt idx="118619" formatCode="0.00E+00">
                  <c:v>1.0800000000000001E-8</c:v>
                </c:pt>
                <c:pt idx="118620" formatCode="0.00E+00">
                  <c:v>-1.3599999999999999E-8</c:v>
                </c:pt>
                <c:pt idx="118621" formatCode="0.00E+00">
                  <c:v>1.8300000000000001E-7</c:v>
                </c:pt>
                <c:pt idx="118622" formatCode="0.00E+00">
                  <c:v>9.2599999999999995E-8</c:v>
                </c:pt>
                <c:pt idx="118623" formatCode="0.00E+00">
                  <c:v>1.18E-7</c:v>
                </c:pt>
                <c:pt idx="118624" formatCode="0.00E+00">
                  <c:v>1.7800000000000001E-7</c:v>
                </c:pt>
                <c:pt idx="118625" formatCode="0.00E+00">
                  <c:v>1.5699999999999999E-7</c:v>
                </c:pt>
                <c:pt idx="118626" formatCode="0.00E+00">
                  <c:v>1.2800000000000001E-7</c:v>
                </c:pt>
                <c:pt idx="118627" formatCode="0.00E+00">
                  <c:v>1.7499999999999999E-7</c:v>
                </c:pt>
                <c:pt idx="118628" formatCode="0.00E+00">
                  <c:v>1.12E-7</c:v>
                </c:pt>
                <c:pt idx="118629" formatCode="0.00E+00">
                  <c:v>1.2200000000000001E-7</c:v>
                </c:pt>
                <c:pt idx="118630" formatCode="0.00E+00">
                  <c:v>8.5399999999999997E-8</c:v>
                </c:pt>
                <c:pt idx="118631" formatCode="0.00E+00">
                  <c:v>7.8600000000000002E-8</c:v>
                </c:pt>
                <c:pt idx="118632" formatCode="0.00E+00">
                  <c:v>2.34E-7</c:v>
                </c:pt>
                <c:pt idx="118633" formatCode="0.00E+00">
                  <c:v>1.4999999999999999E-7</c:v>
                </c:pt>
                <c:pt idx="118634" formatCode="0.00E+00">
                  <c:v>2.3699999999999999E-7</c:v>
                </c:pt>
                <c:pt idx="118635" formatCode="0.00E+00">
                  <c:v>1.2499999999999999E-7</c:v>
                </c:pt>
                <c:pt idx="118636" formatCode="0.00E+00">
                  <c:v>7.2699999999999996E-8</c:v>
                </c:pt>
                <c:pt idx="118637" formatCode="0.00E+00">
                  <c:v>1.29E-7</c:v>
                </c:pt>
                <c:pt idx="118638" formatCode="0.00E+00">
                  <c:v>1.7599999999999999E-7</c:v>
                </c:pt>
                <c:pt idx="118639" formatCode="0.00E+00">
                  <c:v>1.8400000000000001E-7</c:v>
                </c:pt>
                <c:pt idx="118640" formatCode="0.00E+00">
                  <c:v>1.0700000000000001E-7</c:v>
                </c:pt>
                <c:pt idx="118641" formatCode="0.00E+00">
                  <c:v>-1.0600000000000001E-8</c:v>
                </c:pt>
                <c:pt idx="118642" formatCode="0.00E+00">
                  <c:v>6.7799999999999998E-8</c:v>
                </c:pt>
                <c:pt idx="118643" formatCode="0.00E+00">
                  <c:v>2.5699999999999999E-7</c:v>
                </c:pt>
                <c:pt idx="118644" formatCode="0.00E+00">
                  <c:v>3.0799999999999998E-8</c:v>
                </c:pt>
                <c:pt idx="118645" formatCode="0.00E+00">
                  <c:v>1.01E-7</c:v>
                </c:pt>
                <c:pt idx="118646" formatCode="0.00E+00">
                  <c:v>1.1999999999999999E-7</c:v>
                </c:pt>
                <c:pt idx="118647" formatCode="0.00E+00">
                  <c:v>9.3100000000000006E-8</c:v>
                </c:pt>
                <c:pt idx="118648" formatCode="0.00E+00">
                  <c:v>1.3799999999999999E-7</c:v>
                </c:pt>
                <c:pt idx="118649" formatCode="0.00E+00">
                  <c:v>1.54E-7</c:v>
                </c:pt>
                <c:pt idx="118650" formatCode="0.00E+00">
                  <c:v>1.6500000000000001E-7</c:v>
                </c:pt>
                <c:pt idx="118651" formatCode="0.00E+00">
                  <c:v>1.05E-7</c:v>
                </c:pt>
                <c:pt idx="118652" formatCode="0.00E+00">
                  <c:v>1.8400000000000001E-7</c:v>
                </c:pt>
                <c:pt idx="118653" formatCode="0.00E+00">
                  <c:v>1.68E-7</c:v>
                </c:pt>
                <c:pt idx="118654" formatCode="0.00E+00">
                  <c:v>1.91E-7</c:v>
                </c:pt>
                <c:pt idx="118655" formatCode="0.00E+00">
                  <c:v>1.48E-7</c:v>
                </c:pt>
                <c:pt idx="118656" formatCode="0.00E+00">
                  <c:v>1.7499999999999999E-7</c:v>
                </c:pt>
                <c:pt idx="118657" formatCode="0.00E+00">
                  <c:v>2.5699999999999999E-7</c:v>
                </c:pt>
                <c:pt idx="118658" formatCode="0.00E+00">
                  <c:v>7.7200000000000003E-8</c:v>
                </c:pt>
                <c:pt idx="118659" formatCode="0.00E+00">
                  <c:v>1.66E-7</c:v>
                </c:pt>
                <c:pt idx="118660" formatCode="0.00E+00">
                  <c:v>2.2700000000000001E-7</c:v>
                </c:pt>
                <c:pt idx="118661" formatCode="0.00E+00">
                  <c:v>2.2700000000000001E-8</c:v>
                </c:pt>
                <c:pt idx="118662" formatCode="0.00E+00">
                  <c:v>1.9000000000000001E-7</c:v>
                </c:pt>
                <c:pt idx="118663" formatCode="0.00E+00">
                  <c:v>2.2999999999999999E-7</c:v>
                </c:pt>
                <c:pt idx="118664" formatCode="0.00E+00">
                  <c:v>1.23E-7</c:v>
                </c:pt>
                <c:pt idx="118665" formatCode="0.00E+00">
                  <c:v>2.16E-7</c:v>
                </c:pt>
                <c:pt idx="118666" formatCode="0.00E+00">
                  <c:v>2.7700000000000001E-7</c:v>
                </c:pt>
                <c:pt idx="118667" formatCode="0.00E+00">
                  <c:v>1.1600000000000001E-7</c:v>
                </c:pt>
                <c:pt idx="118668" formatCode="0.00E+00">
                  <c:v>8.1600000000000003E-8</c:v>
                </c:pt>
                <c:pt idx="118669" formatCode="0.00E+00">
                  <c:v>2.29E-7</c:v>
                </c:pt>
                <c:pt idx="118670" formatCode="0.00E+00">
                  <c:v>2.2499999999999999E-7</c:v>
                </c:pt>
                <c:pt idx="118671" formatCode="0.00E+00">
                  <c:v>1.3199999999999999E-7</c:v>
                </c:pt>
                <c:pt idx="118672" formatCode="0.00E+00">
                  <c:v>6.6399999999999999E-8</c:v>
                </c:pt>
                <c:pt idx="118673" formatCode="0.00E+00">
                  <c:v>1.2499999999999999E-7</c:v>
                </c:pt>
                <c:pt idx="118674" formatCode="0.00E+00">
                  <c:v>4.7199999999999999E-8</c:v>
                </c:pt>
                <c:pt idx="118675" formatCode="0.00E+00">
                  <c:v>2.0200000000000001E-7</c:v>
                </c:pt>
                <c:pt idx="118676" formatCode="0.00E+00">
                  <c:v>2.2999999999999999E-7</c:v>
                </c:pt>
                <c:pt idx="118677" formatCode="0.00E+00">
                  <c:v>2.8699999999999999E-8</c:v>
                </c:pt>
                <c:pt idx="118678" formatCode="0.00E+00">
                  <c:v>6.5999999999999995E-8</c:v>
                </c:pt>
                <c:pt idx="118679" formatCode="0.00E+00">
                  <c:v>3.1E-8</c:v>
                </c:pt>
                <c:pt idx="118680" formatCode="0.00E+00">
                  <c:v>2.53E-7</c:v>
                </c:pt>
                <c:pt idx="118681" formatCode="0.00E+00">
                  <c:v>1.03E-7</c:v>
                </c:pt>
                <c:pt idx="118682" formatCode="0.00E+00">
                  <c:v>-1.6400000000000001E-8</c:v>
                </c:pt>
                <c:pt idx="118683" formatCode="0.00E+00">
                  <c:v>2.11E-7</c:v>
                </c:pt>
                <c:pt idx="118684" formatCode="0.00E+00">
                  <c:v>1.3199999999999999E-7</c:v>
                </c:pt>
                <c:pt idx="118685" formatCode="0.00E+00">
                  <c:v>1.4999999999999999E-7</c:v>
                </c:pt>
                <c:pt idx="118686" formatCode="0.00E+00">
                  <c:v>1.3400000000000001E-7</c:v>
                </c:pt>
                <c:pt idx="118687" formatCode="0.00E+00">
                  <c:v>1.3E-7</c:v>
                </c:pt>
                <c:pt idx="118688" formatCode="0.00E+00">
                  <c:v>1.37E-7</c:v>
                </c:pt>
                <c:pt idx="118689" formatCode="0.00E+00">
                  <c:v>1.7100000000000001E-7</c:v>
                </c:pt>
                <c:pt idx="118690" formatCode="0.00E+00">
                  <c:v>1.6400000000000001E-7</c:v>
                </c:pt>
                <c:pt idx="118691" formatCode="0.00E+00">
                  <c:v>1.2700000000000001E-7</c:v>
                </c:pt>
                <c:pt idx="118692" formatCode="0.00E+00">
                  <c:v>9.9400000000000003E-8</c:v>
                </c:pt>
                <c:pt idx="118693" formatCode="0.00E+00">
                  <c:v>5.4499999999999998E-8</c:v>
                </c:pt>
                <c:pt idx="118694" formatCode="0.00E+00">
                  <c:v>1.67E-7</c:v>
                </c:pt>
                <c:pt idx="118695" formatCode="0.00E+00">
                  <c:v>1.9500000000000001E-7</c:v>
                </c:pt>
                <c:pt idx="118696" formatCode="0.00E+00">
                  <c:v>2.2600000000000001E-7</c:v>
                </c:pt>
                <c:pt idx="118697" formatCode="0.00E+00">
                  <c:v>1.03E-7</c:v>
                </c:pt>
                <c:pt idx="118698" formatCode="0.00E+00">
                  <c:v>1.1300000000000001E-7</c:v>
                </c:pt>
                <c:pt idx="118699" formatCode="0.00E+00">
                  <c:v>3.6199999999999999E-7</c:v>
                </c:pt>
                <c:pt idx="118700" formatCode="0.00E+00">
                  <c:v>2.1299999999999999E-7</c:v>
                </c:pt>
                <c:pt idx="118701" formatCode="0.00E+00">
                  <c:v>9.8000000000000004E-8</c:v>
                </c:pt>
                <c:pt idx="118702" formatCode="0.00E+00">
                  <c:v>1.3E-7</c:v>
                </c:pt>
                <c:pt idx="118703" formatCode="0.00E+00">
                  <c:v>-5.69E-8</c:v>
                </c:pt>
                <c:pt idx="118704" formatCode="0.00E+00">
                  <c:v>1.15E-7</c:v>
                </c:pt>
                <c:pt idx="118705" formatCode="0.00E+00">
                  <c:v>2.8500000000000002E-7</c:v>
                </c:pt>
                <c:pt idx="118706" formatCode="0.00E+00">
                  <c:v>1.15E-7</c:v>
                </c:pt>
                <c:pt idx="118707" formatCode="0.00E+00">
                  <c:v>-3.0600000000000002E-9</c:v>
                </c:pt>
                <c:pt idx="118708" formatCode="0.00E+00">
                  <c:v>9.2099999999999998E-8</c:v>
                </c:pt>
                <c:pt idx="118709" formatCode="0.00E+00">
                  <c:v>1.91E-7</c:v>
                </c:pt>
                <c:pt idx="118710" formatCode="0.00E+00">
                  <c:v>1.6E-7</c:v>
                </c:pt>
                <c:pt idx="118711" formatCode="0.00E+00">
                  <c:v>1.17E-7</c:v>
                </c:pt>
                <c:pt idx="118712" formatCode="0.00E+00">
                  <c:v>2.6E-7</c:v>
                </c:pt>
                <c:pt idx="118713" formatCode="0.00E+00">
                  <c:v>1.7599999999999999E-7</c:v>
                </c:pt>
                <c:pt idx="118714" formatCode="0.00E+00">
                  <c:v>9.5700000000000003E-8</c:v>
                </c:pt>
                <c:pt idx="118715" formatCode="0.00E+00">
                  <c:v>2.5899999999999998E-7</c:v>
                </c:pt>
                <c:pt idx="118716" formatCode="0.00E+00">
                  <c:v>3.1600000000000002E-7</c:v>
                </c:pt>
                <c:pt idx="118717" formatCode="0.00E+00">
                  <c:v>2.72E-7</c:v>
                </c:pt>
                <c:pt idx="118718" formatCode="0.00E+00">
                  <c:v>1.9000000000000001E-7</c:v>
                </c:pt>
                <c:pt idx="118719" formatCode="0.00E+00">
                  <c:v>2.05E-7</c:v>
                </c:pt>
                <c:pt idx="118720" formatCode="0.00E+00">
                  <c:v>1.6199999999999999E-7</c:v>
                </c:pt>
                <c:pt idx="118721" formatCode="0.00E+00">
                  <c:v>1.1999999999999999E-7</c:v>
                </c:pt>
                <c:pt idx="118722" formatCode="0.00E+00">
                  <c:v>1.4999999999999999E-7</c:v>
                </c:pt>
                <c:pt idx="118723" formatCode="0.00E+00">
                  <c:v>9.6299999999999995E-8</c:v>
                </c:pt>
                <c:pt idx="118724" formatCode="0.00E+00">
                  <c:v>2.4900000000000002E-7</c:v>
                </c:pt>
                <c:pt idx="118725" formatCode="0.00E+00">
                  <c:v>2.41E-7</c:v>
                </c:pt>
                <c:pt idx="118726" formatCode="0.00E+00">
                  <c:v>6.1900000000000005E-8</c:v>
                </c:pt>
                <c:pt idx="118727" formatCode="0.00E+00">
                  <c:v>1.1899999999999999E-7</c:v>
                </c:pt>
                <c:pt idx="118728" formatCode="0.00E+00">
                  <c:v>1.15E-7</c:v>
                </c:pt>
                <c:pt idx="118729" formatCode="0.00E+00">
                  <c:v>2.5600000000000002E-7</c:v>
                </c:pt>
                <c:pt idx="118730" formatCode="0.00E+00">
                  <c:v>2.8700000000000002E-7</c:v>
                </c:pt>
                <c:pt idx="118731" formatCode="0.00E+00">
                  <c:v>1.14E-7</c:v>
                </c:pt>
                <c:pt idx="118732" formatCode="0.00E+00">
                  <c:v>6.3699999999999995E-8</c:v>
                </c:pt>
                <c:pt idx="118733" formatCode="0.00E+00">
                  <c:v>9.0600000000000004E-8</c:v>
                </c:pt>
                <c:pt idx="118734" formatCode="0.00E+00">
                  <c:v>1.11E-7</c:v>
                </c:pt>
                <c:pt idx="118735" formatCode="0.00E+00">
                  <c:v>1.1000000000000001E-7</c:v>
                </c:pt>
                <c:pt idx="118736" formatCode="0.00E+00">
                  <c:v>2.17E-7</c:v>
                </c:pt>
                <c:pt idx="118737" formatCode="0.00E+00">
                  <c:v>2.5800000000000001E-7</c:v>
                </c:pt>
                <c:pt idx="118738" formatCode="0.00E+00">
                  <c:v>8.2000000000000006E-8</c:v>
                </c:pt>
                <c:pt idx="118739" formatCode="0.00E+00">
                  <c:v>8.4899999999999999E-8</c:v>
                </c:pt>
                <c:pt idx="118740" formatCode="0.00E+00">
                  <c:v>2.6100000000000002E-7</c:v>
                </c:pt>
                <c:pt idx="118741" formatCode="0.00E+00">
                  <c:v>1.15E-7</c:v>
                </c:pt>
                <c:pt idx="118742" formatCode="0.00E+00">
                  <c:v>1.4700000000000001E-7</c:v>
                </c:pt>
                <c:pt idx="118743" formatCode="0.00E+00">
                  <c:v>2.0699999999999999E-7</c:v>
                </c:pt>
                <c:pt idx="118744" formatCode="0.00E+00">
                  <c:v>1.5599999999999999E-7</c:v>
                </c:pt>
                <c:pt idx="118745" formatCode="0.00E+00">
                  <c:v>1.74E-7</c:v>
                </c:pt>
                <c:pt idx="118746" formatCode="0.00E+00">
                  <c:v>1.8400000000000001E-7</c:v>
                </c:pt>
                <c:pt idx="118747" formatCode="0.00E+00">
                  <c:v>7.5300000000000006E-8</c:v>
                </c:pt>
                <c:pt idx="118748" formatCode="0.00E+00">
                  <c:v>2.37E-8</c:v>
                </c:pt>
                <c:pt idx="118749" formatCode="0.00E+00">
                  <c:v>8.0000000000000002E-8</c:v>
                </c:pt>
                <c:pt idx="118750" formatCode="0.00E+00">
                  <c:v>9.2200000000000005E-8</c:v>
                </c:pt>
                <c:pt idx="118751" formatCode="0.00E+00">
                  <c:v>1.08E-7</c:v>
                </c:pt>
                <c:pt idx="118752" formatCode="0.00E+00">
                  <c:v>8.9900000000000004E-8</c:v>
                </c:pt>
                <c:pt idx="118753" formatCode="0.00E+00">
                  <c:v>1.8E-7</c:v>
                </c:pt>
                <c:pt idx="118754" formatCode="0.00E+00">
                  <c:v>1.73E-7</c:v>
                </c:pt>
                <c:pt idx="118755" formatCode="0.00E+00">
                  <c:v>1.09E-7</c:v>
                </c:pt>
                <c:pt idx="118756" formatCode="0.00E+00">
                  <c:v>2.5899999999999998E-7</c:v>
                </c:pt>
                <c:pt idx="118757" formatCode="0.00E+00">
                  <c:v>1.31E-7</c:v>
                </c:pt>
                <c:pt idx="118758" formatCode="0.00E+00">
                  <c:v>1.4499999999999999E-7</c:v>
                </c:pt>
                <c:pt idx="118759" formatCode="0.00E+00">
                  <c:v>1.9299999999999999E-7</c:v>
                </c:pt>
                <c:pt idx="118760" formatCode="0.00E+00">
                  <c:v>-2.11E-8</c:v>
                </c:pt>
                <c:pt idx="118761" formatCode="0.00E+00">
                  <c:v>8.0000000000000002E-8</c:v>
                </c:pt>
                <c:pt idx="118762" formatCode="0.00E+00">
                  <c:v>3.0600000000000001E-7</c:v>
                </c:pt>
                <c:pt idx="118763" formatCode="0.00E+00">
                  <c:v>1.09E-7</c:v>
                </c:pt>
                <c:pt idx="118764" formatCode="0.00E+00">
                  <c:v>-9.3699999999999999E-8</c:v>
                </c:pt>
                <c:pt idx="118765" formatCode="0.00E+00">
                  <c:v>2.4600000000000001E-7</c:v>
                </c:pt>
                <c:pt idx="118766" formatCode="0.00E+00">
                  <c:v>2.23E-7</c:v>
                </c:pt>
                <c:pt idx="118767" formatCode="0.00E+00">
                  <c:v>6.3199999999999997E-8</c:v>
                </c:pt>
                <c:pt idx="118768" formatCode="0.00E+00">
                  <c:v>1.04E-7</c:v>
                </c:pt>
                <c:pt idx="118769" formatCode="0.00E+00">
                  <c:v>1.5200000000000001E-7</c:v>
                </c:pt>
                <c:pt idx="118770" formatCode="0.00E+00">
                  <c:v>8.6299999999999999E-8</c:v>
                </c:pt>
                <c:pt idx="118771" formatCode="0.00E+00">
                  <c:v>9.8099999999999998E-9</c:v>
                </c:pt>
                <c:pt idx="118772" formatCode="0.00E+00">
                  <c:v>1.36E-7</c:v>
                </c:pt>
                <c:pt idx="118773" formatCode="0.00E+00">
                  <c:v>9.76E-8</c:v>
                </c:pt>
                <c:pt idx="118774" formatCode="0.00E+00">
                  <c:v>7.9500000000000004E-8</c:v>
                </c:pt>
                <c:pt idx="118775" formatCode="0.00E+00">
                  <c:v>9.8700000000000004E-8</c:v>
                </c:pt>
                <c:pt idx="118776" formatCode="0.00E+00">
                  <c:v>1.24E-7</c:v>
                </c:pt>
                <c:pt idx="118777" formatCode="0.00E+00">
                  <c:v>1.5099999999999999E-7</c:v>
                </c:pt>
                <c:pt idx="118778" formatCode="0.00E+00">
                  <c:v>1.9600000000000001E-7</c:v>
                </c:pt>
                <c:pt idx="118779" formatCode="0.00E+00">
                  <c:v>1.43E-7</c:v>
                </c:pt>
                <c:pt idx="118780" formatCode="0.00E+00">
                  <c:v>1.3300000000000001E-7</c:v>
                </c:pt>
                <c:pt idx="118781" formatCode="0.00E+00">
                  <c:v>2.2600000000000001E-7</c:v>
                </c:pt>
                <c:pt idx="118782" formatCode="0.00E+00">
                  <c:v>1.3799999999999999E-7</c:v>
                </c:pt>
                <c:pt idx="118783" formatCode="0.00E+00">
                  <c:v>-2.6700000000000001E-8</c:v>
                </c:pt>
                <c:pt idx="118784" formatCode="0.00E+00">
                  <c:v>7.8999999999999996E-9</c:v>
                </c:pt>
                <c:pt idx="118785" formatCode="0.00E+00">
                  <c:v>2.41E-7</c:v>
                </c:pt>
                <c:pt idx="118786" formatCode="0.00E+00">
                  <c:v>1.9600000000000001E-7</c:v>
                </c:pt>
                <c:pt idx="118787" formatCode="0.00E+00">
                  <c:v>2.1799999999999999E-7</c:v>
                </c:pt>
                <c:pt idx="118788" formatCode="0.00E+00">
                  <c:v>2.9799999999999999E-7</c:v>
                </c:pt>
                <c:pt idx="118789" formatCode="0.00E+00">
                  <c:v>1.67E-7</c:v>
                </c:pt>
                <c:pt idx="118790" formatCode="0.00E+00">
                  <c:v>2.3300000000000001E-7</c:v>
                </c:pt>
                <c:pt idx="118791" formatCode="0.00E+00">
                  <c:v>2.0699999999999999E-7</c:v>
                </c:pt>
                <c:pt idx="118792" formatCode="0.00E+00">
                  <c:v>1.79E-7</c:v>
                </c:pt>
                <c:pt idx="118793" formatCode="0.00E+00">
                  <c:v>1.4600000000000001E-7</c:v>
                </c:pt>
                <c:pt idx="118794" formatCode="0.00E+00">
                  <c:v>9.3699999999999999E-8</c:v>
                </c:pt>
                <c:pt idx="118795" formatCode="0.00E+00">
                  <c:v>7.1400000000000004E-8</c:v>
                </c:pt>
                <c:pt idx="118796" formatCode="0.00E+00">
                  <c:v>1.72E-7</c:v>
                </c:pt>
                <c:pt idx="118797" formatCode="0.00E+00">
                  <c:v>1.54E-7</c:v>
                </c:pt>
                <c:pt idx="118798" formatCode="0.00E+00">
                  <c:v>3.84E-8</c:v>
                </c:pt>
                <c:pt idx="118799" formatCode="0.00E+00">
                  <c:v>1.4000000000000001E-7</c:v>
                </c:pt>
                <c:pt idx="118800" formatCode="0.00E+00">
                  <c:v>1.14E-7</c:v>
                </c:pt>
                <c:pt idx="118801" formatCode="0.00E+00">
                  <c:v>8.7800000000000005E-8</c:v>
                </c:pt>
                <c:pt idx="118802" formatCode="0.00E+00">
                  <c:v>4.14E-8</c:v>
                </c:pt>
                <c:pt idx="118803" formatCode="0.00E+00">
                  <c:v>1.7199999999999999E-8</c:v>
                </c:pt>
                <c:pt idx="118804" formatCode="0.00E+00">
                  <c:v>5.6699999999999998E-8</c:v>
                </c:pt>
                <c:pt idx="118805" formatCode="0.00E+00">
                  <c:v>7.98E-8</c:v>
                </c:pt>
                <c:pt idx="118806" formatCode="0.00E+00">
                  <c:v>3.3600000000000003E-8</c:v>
                </c:pt>
                <c:pt idx="118807" formatCode="0.00E+00">
                  <c:v>8.1600000000000003E-8</c:v>
                </c:pt>
                <c:pt idx="118808" formatCode="0.00E+00">
                  <c:v>1.14E-7</c:v>
                </c:pt>
                <c:pt idx="118809" formatCode="0.00E+00">
                  <c:v>1.05E-7</c:v>
                </c:pt>
                <c:pt idx="118810" formatCode="0.00E+00">
                  <c:v>1.7599999999999999E-7</c:v>
                </c:pt>
                <c:pt idx="118811" formatCode="0.00E+00">
                  <c:v>6.3300000000000004E-8</c:v>
                </c:pt>
                <c:pt idx="118812" formatCode="0.00E+00">
                  <c:v>6.2299999999999995E-8</c:v>
                </c:pt>
                <c:pt idx="118813" formatCode="0.00E+00">
                  <c:v>1.6400000000000001E-7</c:v>
                </c:pt>
                <c:pt idx="118814" formatCode="0.00E+00">
                  <c:v>2.1400000000000001E-7</c:v>
                </c:pt>
                <c:pt idx="118815" formatCode="0.00E+00">
                  <c:v>1.7100000000000001E-7</c:v>
                </c:pt>
                <c:pt idx="118816" formatCode="0.00E+00">
                  <c:v>1.9999999999999999E-7</c:v>
                </c:pt>
                <c:pt idx="118817" formatCode="0.00E+00">
                  <c:v>1.9399999999999999E-7</c:v>
                </c:pt>
                <c:pt idx="118818" formatCode="0.00E+00">
                  <c:v>1.3E-7</c:v>
                </c:pt>
                <c:pt idx="118819" formatCode="0.00E+00">
                  <c:v>2.11E-7</c:v>
                </c:pt>
                <c:pt idx="118820" formatCode="0.00E+00">
                  <c:v>1.54E-7</c:v>
                </c:pt>
                <c:pt idx="118821" formatCode="0.00E+00">
                  <c:v>1.6999999999999999E-7</c:v>
                </c:pt>
                <c:pt idx="118822" formatCode="0.00E+00">
                  <c:v>4.9000000000000002E-8</c:v>
                </c:pt>
                <c:pt idx="118823" formatCode="0.00E+00">
                  <c:v>-1.28E-8</c:v>
                </c:pt>
                <c:pt idx="118824" formatCode="0.00E+00">
                  <c:v>2.4699999999999998E-7</c:v>
                </c:pt>
                <c:pt idx="118825" formatCode="0.00E+00">
                  <c:v>2.4900000000000002E-7</c:v>
                </c:pt>
                <c:pt idx="118826" formatCode="0.00E+00">
                  <c:v>2.03E-7</c:v>
                </c:pt>
                <c:pt idx="118827" formatCode="0.00E+00">
                  <c:v>3.5100000000000001E-7</c:v>
                </c:pt>
                <c:pt idx="118828" formatCode="0.00E+00">
                  <c:v>1.3899999999999999E-7</c:v>
                </c:pt>
                <c:pt idx="118829" formatCode="0.00E+00">
                  <c:v>-1.15E-8</c:v>
                </c:pt>
                <c:pt idx="118830" formatCode="0.00E+00">
                  <c:v>1.01E-7</c:v>
                </c:pt>
                <c:pt idx="118831" formatCode="0.00E+00">
                  <c:v>5.2999999999999998E-8</c:v>
                </c:pt>
                <c:pt idx="118832" formatCode="0.00E+00">
                  <c:v>1.5699999999999999E-7</c:v>
                </c:pt>
                <c:pt idx="118833" formatCode="0.00E+00">
                  <c:v>2.4200000000000002E-7</c:v>
                </c:pt>
                <c:pt idx="118834" formatCode="0.00E+00">
                  <c:v>7.7400000000000005E-8</c:v>
                </c:pt>
                <c:pt idx="118835" formatCode="0.00E+00">
                  <c:v>1.66E-7</c:v>
                </c:pt>
                <c:pt idx="118836" formatCode="0.00E+00">
                  <c:v>2.2399999999999999E-7</c:v>
                </c:pt>
                <c:pt idx="118837" formatCode="0.00E+00">
                  <c:v>8.3000000000000002E-8</c:v>
                </c:pt>
                <c:pt idx="118838" formatCode="0.00E+00">
                  <c:v>2.6700000000000001E-8</c:v>
                </c:pt>
                <c:pt idx="118839" formatCode="0.00E+00">
                  <c:v>7.9199999999999995E-8</c:v>
                </c:pt>
                <c:pt idx="118840" formatCode="0.00E+00">
                  <c:v>1.9299999999999999E-7</c:v>
                </c:pt>
                <c:pt idx="118841" formatCode="0.00E+00">
                  <c:v>1.7100000000000001E-7</c:v>
                </c:pt>
                <c:pt idx="118842" formatCode="0.00E+00">
                  <c:v>1.24E-7</c:v>
                </c:pt>
                <c:pt idx="118843" formatCode="0.00E+00">
                  <c:v>1.2700000000000001E-7</c:v>
                </c:pt>
                <c:pt idx="118844" formatCode="0.00E+00">
                  <c:v>1.09E-7</c:v>
                </c:pt>
                <c:pt idx="118845" formatCode="0.00E+00">
                  <c:v>5.9800000000000006E-8</c:v>
                </c:pt>
                <c:pt idx="118846" formatCode="0.00E+00">
                  <c:v>7.4700000000000001E-8</c:v>
                </c:pt>
                <c:pt idx="118847" formatCode="0.00E+00">
                  <c:v>5.1900000000000002E-8</c:v>
                </c:pt>
                <c:pt idx="118848" formatCode="0.00E+00">
                  <c:v>1.79E-7</c:v>
                </c:pt>
                <c:pt idx="118849" formatCode="0.00E+00">
                  <c:v>3.0600000000000001E-7</c:v>
                </c:pt>
                <c:pt idx="118850" formatCode="0.00E+00">
                  <c:v>1.7100000000000001E-7</c:v>
                </c:pt>
                <c:pt idx="118851" formatCode="0.00E+00">
                  <c:v>2.0599999999999999E-7</c:v>
                </c:pt>
                <c:pt idx="118852" formatCode="0.00E+00">
                  <c:v>1.72E-7</c:v>
                </c:pt>
                <c:pt idx="118853" formatCode="0.00E+00">
                  <c:v>2.9000000000000002E-8</c:v>
                </c:pt>
                <c:pt idx="118854" formatCode="0.00E+00">
                  <c:v>1.7800000000000001E-7</c:v>
                </c:pt>
                <c:pt idx="118855" formatCode="0.00E+00">
                  <c:v>1.79E-7</c:v>
                </c:pt>
                <c:pt idx="118856" formatCode="0.00E+00">
                  <c:v>7.3599999999999997E-8</c:v>
                </c:pt>
                <c:pt idx="118857" formatCode="0.00E+00">
                  <c:v>2.8200000000000001E-7</c:v>
                </c:pt>
                <c:pt idx="118858" formatCode="0.00E+00">
                  <c:v>1.8799999999999999E-7</c:v>
                </c:pt>
                <c:pt idx="118859" formatCode="0.00E+00">
                  <c:v>4.95E-8</c:v>
                </c:pt>
                <c:pt idx="118860" formatCode="0.00E+00">
                  <c:v>1.02E-7</c:v>
                </c:pt>
                <c:pt idx="118861" formatCode="0.00E+00">
                  <c:v>6.1099999999999998E-8</c:v>
                </c:pt>
                <c:pt idx="118862" formatCode="0.00E+00">
                  <c:v>1.3199999999999999E-7</c:v>
                </c:pt>
                <c:pt idx="118863" formatCode="0.00E+00">
                  <c:v>3.6099999999999999E-8</c:v>
                </c:pt>
                <c:pt idx="118864" formatCode="0.00E+00">
                  <c:v>1.11E-7</c:v>
                </c:pt>
                <c:pt idx="118865" formatCode="0.00E+00">
                  <c:v>2.23E-7</c:v>
                </c:pt>
                <c:pt idx="118866" formatCode="0.00E+00">
                  <c:v>2.0200000000000001E-7</c:v>
                </c:pt>
                <c:pt idx="118867" formatCode="0.00E+00">
                  <c:v>2.3799999999999999E-7</c:v>
                </c:pt>
                <c:pt idx="118868" formatCode="0.00E+00">
                  <c:v>1.05E-7</c:v>
                </c:pt>
                <c:pt idx="118869" formatCode="0.00E+00">
                  <c:v>1.06E-7</c:v>
                </c:pt>
                <c:pt idx="118870" formatCode="0.00E+00">
                  <c:v>1.49E-7</c:v>
                </c:pt>
                <c:pt idx="118871" formatCode="0.00E+00">
                  <c:v>5.2399999999999999E-8</c:v>
                </c:pt>
                <c:pt idx="118872" formatCode="0.00E+00">
                  <c:v>1.4100000000000001E-7</c:v>
                </c:pt>
                <c:pt idx="118873" formatCode="0.00E+00">
                  <c:v>1.3799999999999999E-7</c:v>
                </c:pt>
                <c:pt idx="118874" formatCode="0.00E+00">
                  <c:v>1.2800000000000001E-7</c:v>
                </c:pt>
                <c:pt idx="118875" formatCode="0.00E+00">
                  <c:v>2.03E-7</c:v>
                </c:pt>
                <c:pt idx="118876" formatCode="0.00E+00">
                  <c:v>1.24E-7</c:v>
                </c:pt>
                <c:pt idx="118877" formatCode="0.00E+00">
                  <c:v>1.85E-7</c:v>
                </c:pt>
                <c:pt idx="118878" formatCode="0.00E+00">
                  <c:v>5.69E-8</c:v>
                </c:pt>
                <c:pt idx="118879" formatCode="0.00E+00">
                  <c:v>-7.0500000000000003E-8</c:v>
                </c:pt>
                <c:pt idx="118880" formatCode="0.00E+00">
                  <c:v>2.1899999999999999E-7</c:v>
                </c:pt>
                <c:pt idx="118881" formatCode="0.00E+00">
                  <c:v>2.0900000000000001E-7</c:v>
                </c:pt>
                <c:pt idx="118882" formatCode="0.00E+00">
                  <c:v>1.03E-8</c:v>
                </c:pt>
                <c:pt idx="118883" formatCode="0.00E+00">
                  <c:v>1.4600000000000001E-7</c:v>
                </c:pt>
                <c:pt idx="118884" formatCode="0.00E+00">
                  <c:v>2.1500000000000001E-7</c:v>
                </c:pt>
                <c:pt idx="118885" formatCode="0.00E+00">
                  <c:v>1.09E-7</c:v>
                </c:pt>
                <c:pt idx="118886" formatCode="0.00E+00">
                  <c:v>2.0900000000000001E-7</c:v>
                </c:pt>
                <c:pt idx="118887" formatCode="0.00E+00">
                  <c:v>2.4200000000000002E-7</c:v>
                </c:pt>
                <c:pt idx="118888" formatCode="0.00E+00">
                  <c:v>8.0200000000000003E-8</c:v>
                </c:pt>
                <c:pt idx="118889" formatCode="0.00E+00">
                  <c:v>1.4399999999999999E-7</c:v>
                </c:pt>
                <c:pt idx="118890" formatCode="0.00E+00">
                  <c:v>1.4100000000000001E-7</c:v>
                </c:pt>
                <c:pt idx="118891" formatCode="0.00E+00">
                  <c:v>5.5099999999999997E-8</c:v>
                </c:pt>
                <c:pt idx="118892" formatCode="0.00E+00">
                  <c:v>8.4499999999999996E-8</c:v>
                </c:pt>
                <c:pt idx="118893" formatCode="0.00E+00">
                  <c:v>6.0699999999999994E-8</c:v>
                </c:pt>
                <c:pt idx="118894" formatCode="0.00E+00">
                  <c:v>5.7399999999999998E-8</c:v>
                </c:pt>
                <c:pt idx="118895" formatCode="0.00E+00">
                  <c:v>1.08E-7</c:v>
                </c:pt>
                <c:pt idx="118896" formatCode="0.00E+00">
                  <c:v>2.23E-7</c:v>
                </c:pt>
                <c:pt idx="118897" formatCode="0.00E+00">
                  <c:v>2.0800000000000001E-7</c:v>
                </c:pt>
                <c:pt idx="118898" formatCode="0.00E+00">
                  <c:v>-2.8699999999999999E-8</c:v>
                </c:pt>
                <c:pt idx="118899" formatCode="0.00E+00">
                  <c:v>9.3299999999999995E-8</c:v>
                </c:pt>
                <c:pt idx="118900" formatCode="0.00E+00">
                  <c:v>1.97E-7</c:v>
                </c:pt>
                <c:pt idx="118901" formatCode="0.00E+00">
                  <c:v>1.3400000000000001E-7</c:v>
                </c:pt>
                <c:pt idx="118902" formatCode="0.00E+00">
                  <c:v>1.3400000000000001E-7</c:v>
                </c:pt>
                <c:pt idx="118903" formatCode="0.00E+00">
                  <c:v>1.1300000000000001E-7</c:v>
                </c:pt>
                <c:pt idx="118904" formatCode="0.00E+00">
                  <c:v>2.5199999999999998E-7</c:v>
                </c:pt>
                <c:pt idx="118905" formatCode="0.00E+00">
                  <c:v>1.4300000000000001E-8</c:v>
                </c:pt>
                <c:pt idx="118906" formatCode="0.00E+00">
                  <c:v>-4.9399999999999999E-8</c:v>
                </c:pt>
                <c:pt idx="118907" formatCode="0.00E+00">
                  <c:v>1.92E-7</c:v>
                </c:pt>
                <c:pt idx="118908" formatCode="0.00E+00">
                  <c:v>1.5800000000000001E-7</c:v>
                </c:pt>
                <c:pt idx="118909" formatCode="0.00E+00">
                  <c:v>5.0400000000000001E-8</c:v>
                </c:pt>
                <c:pt idx="118910" formatCode="0.00E+00">
                  <c:v>7.8800000000000004E-8</c:v>
                </c:pt>
                <c:pt idx="118911" formatCode="0.00E+00">
                  <c:v>1.9500000000000001E-7</c:v>
                </c:pt>
                <c:pt idx="118912" formatCode="0.00E+00">
                  <c:v>2.1899999999999999E-7</c:v>
                </c:pt>
                <c:pt idx="118913" formatCode="0.00E+00">
                  <c:v>1.12E-7</c:v>
                </c:pt>
                <c:pt idx="118914" formatCode="0.00E+00">
                  <c:v>-1.5700000000000002E-8</c:v>
                </c:pt>
                <c:pt idx="118915" formatCode="0.00E+00">
                  <c:v>1.2700000000000001E-7</c:v>
                </c:pt>
                <c:pt idx="118916" formatCode="0.00E+00">
                  <c:v>1.37E-7</c:v>
                </c:pt>
                <c:pt idx="118917" formatCode="0.00E+00">
                  <c:v>-1.2100000000000001E-8</c:v>
                </c:pt>
                <c:pt idx="118918" formatCode="0.00E+00">
                  <c:v>1.2700000000000001E-7</c:v>
                </c:pt>
                <c:pt idx="118919" formatCode="0.00E+00">
                  <c:v>6.9600000000000001E-8</c:v>
                </c:pt>
                <c:pt idx="118920" formatCode="0.00E+00">
                  <c:v>7.3700000000000005E-8</c:v>
                </c:pt>
                <c:pt idx="118921" formatCode="0.00E+00">
                  <c:v>1.11E-7</c:v>
                </c:pt>
                <c:pt idx="118922" formatCode="0.00E+00">
                  <c:v>1.49E-7</c:v>
                </c:pt>
                <c:pt idx="118923" formatCode="0.00E+00">
                  <c:v>9.6299999999999995E-8</c:v>
                </c:pt>
                <c:pt idx="118924" formatCode="0.00E+00">
                  <c:v>5.2399999999999999E-8</c:v>
                </c:pt>
                <c:pt idx="118925" formatCode="0.00E+00">
                  <c:v>1.8E-7</c:v>
                </c:pt>
                <c:pt idx="118926" formatCode="0.00E+00">
                  <c:v>1.66E-7</c:v>
                </c:pt>
                <c:pt idx="118927" formatCode="0.00E+00">
                  <c:v>1.17E-7</c:v>
                </c:pt>
                <c:pt idx="118928" formatCode="0.00E+00">
                  <c:v>1.79E-7</c:v>
                </c:pt>
                <c:pt idx="118929" formatCode="0.00E+00">
                  <c:v>2.5199999999999998E-7</c:v>
                </c:pt>
                <c:pt idx="118930" formatCode="0.00E+00">
                  <c:v>1.5599999999999999E-7</c:v>
                </c:pt>
                <c:pt idx="118931" formatCode="0.00E+00">
                  <c:v>1.14E-8</c:v>
                </c:pt>
                <c:pt idx="118932" formatCode="0.00E+00">
                  <c:v>1.5300000000000001E-8</c:v>
                </c:pt>
                <c:pt idx="118933" formatCode="0.00E+00">
                  <c:v>1.99E-7</c:v>
                </c:pt>
                <c:pt idx="118934" formatCode="0.00E+00">
                  <c:v>3.1199999999999999E-7</c:v>
                </c:pt>
                <c:pt idx="118935" formatCode="0.00E+00">
                  <c:v>1.99E-7</c:v>
                </c:pt>
                <c:pt idx="118936" formatCode="0.00E+00">
                  <c:v>2.9999999999999997E-8</c:v>
                </c:pt>
                <c:pt idx="118937" formatCode="0.00E+00">
                  <c:v>2.55E-8</c:v>
                </c:pt>
                <c:pt idx="118938" formatCode="0.00E+00">
                  <c:v>1.3300000000000001E-7</c:v>
                </c:pt>
                <c:pt idx="118939" formatCode="0.00E+00">
                  <c:v>1.18E-7</c:v>
                </c:pt>
                <c:pt idx="118940" formatCode="0.00E+00">
                  <c:v>1.4100000000000001E-7</c:v>
                </c:pt>
                <c:pt idx="118941" formatCode="0.00E+00">
                  <c:v>2.34E-7</c:v>
                </c:pt>
                <c:pt idx="118942" formatCode="0.00E+00">
                  <c:v>1.24E-7</c:v>
                </c:pt>
                <c:pt idx="118943" formatCode="0.00E+00">
                  <c:v>1.05E-7</c:v>
                </c:pt>
                <c:pt idx="118944" formatCode="0.00E+00">
                  <c:v>1.1600000000000001E-7</c:v>
                </c:pt>
                <c:pt idx="118945" formatCode="0.00E+00">
                  <c:v>1.68E-7</c:v>
                </c:pt>
                <c:pt idx="118946" formatCode="0.00E+00">
                  <c:v>2.7000000000000001E-7</c:v>
                </c:pt>
                <c:pt idx="118947" formatCode="0.00E+00">
                  <c:v>2.28E-7</c:v>
                </c:pt>
                <c:pt idx="118948" formatCode="0.00E+00">
                  <c:v>2.29E-7</c:v>
                </c:pt>
                <c:pt idx="118949" formatCode="0.00E+00">
                  <c:v>3.3299999999999998E-7</c:v>
                </c:pt>
                <c:pt idx="118950" formatCode="0.00E+00">
                  <c:v>1.4499999999999999E-7</c:v>
                </c:pt>
                <c:pt idx="118951" formatCode="0.00E+00">
                  <c:v>2.0699999999999999E-7</c:v>
                </c:pt>
                <c:pt idx="118952" formatCode="0.00E+00">
                  <c:v>1.35E-7</c:v>
                </c:pt>
                <c:pt idx="118953" formatCode="0.00E+00">
                  <c:v>-7.1999999999999996E-8</c:v>
                </c:pt>
                <c:pt idx="118954" formatCode="0.00E+00">
                  <c:v>2.3999999999999998E-7</c:v>
                </c:pt>
                <c:pt idx="118955" formatCode="0.00E+00">
                  <c:v>1.8E-7</c:v>
                </c:pt>
                <c:pt idx="118956" formatCode="0.00E+00">
                  <c:v>1.73E-7</c:v>
                </c:pt>
                <c:pt idx="118957" formatCode="0.00E+00">
                  <c:v>2.17E-7</c:v>
                </c:pt>
                <c:pt idx="118958" formatCode="0.00E+00">
                  <c:v>1.85E-7</c:v>
                </c:pt>
                <c:pt idx="118959" formatCode="0.00E+00">
                  <c:v>6.7599999999999997E-8</c:v>
                </c:pt>
                <c:pt idx="118960" formatCode="0.00E+00">
                  <c:v>1.1300000000000001E-7</c:v>
                </c:pt>
                <c:pt idx="118961" formatCode="0.00E+00">
                  <c:v>2.17E-7</c:v>
                </c:pt>
                <c:pt idx="118962" formatCode="0.00E+00">
                  <c:v>-4.66E-8</c:v>
                </c:pt>
                <c:pt idx="118963" formatCode="0.00E+00">
                  <c:v>1.14E-7</c:v>
                </c:pt>
                <c:pt idx="118964" formatCode="0.00E+00">
                  <c:v>1.7700000000000001E-7</c:v>
                </c:pt>
                <c:pt idx="118965" formatCode="0.00E+00">
                  <c:v>1.01E-7</c:v>
                </c:pt>
                <c:pt idx="118966" formatCode="0.00E+00">
                  <c:v>9.7899999999999997E-8</c:v>
                </c:pt>
                <c:pt idx="118967" formatCode="0.00E+00">
                  <c:v>1.1600000000000001E-7</c:v>
                </c:pt>
                <c:pt idx="118968" formatCode="0.00E+00">
                  <c:v>2.3799999999999999E-7</c:v>
                </c:pt>
                <c:pt idx="118969" formatCode="0.00E+00">
                  <c:v>1.6400000000000001E-7</c:v>
                </c:pt>
                <c:pt idx="118970" formatCode="0.00E+00">
                  <c:v>1.05E-7</c:v>
                </c:pt>
                <c:pt idx="118971" formatCode="0.00E+00">
                  <c:v>1.31E-7</c:v>
                </c:pt>
                <c:pt idx="118972" formatCode="0.00E+00">
                  <c:v>2.4699999999999998E-7</c:v>
                </c:pt>
                <c:pt idx="118973" formatCode="0.00E+00">
                  <c:v>2.2499999999999999E-7</c:v>
                </c:pt>
                <c:pt idx="118974" formatCode="0.00E+00">
                  <c:v>-4.2200000000000001E-8</c:v>
                </c:pt>
                <c:pt idx="118975" formatCode="0.00E+00">
                  <c:v>4.1000000000000003E-8</c:v>
                </c:pt>
                <c:pt idx="118976" formatCode="0.00E+00">
                  <c:v>2.1299999999999999E-7</c:v>
                </c:pt>
                <c:pt idx="118977" formatCode="0.00E+00">
                  <c:v>1.8900000000000001E-7</c:v>
                </c:pt>
                <c:pt idx="118978" formatCode="0.00E+00">
                  <c:v>1.5099999999999999E-7</c:v>
                </c:pt>
                <c:pt idx="118979" formatCode="0.00E+00">
                  <c:v>2.3799999999999999E-7</c:v>
                </c:pt>
                <c:pt idx="118980" formatCode="0.00E+00">
                  <c:v>1.8400000000000001E-7</c:v>
                </c:pt>
                <c:pt idx="118981" formatCode="0.00E+00">
                  <c:v>1.3799999999999999E-7</c:v>
                </c:pt>
                <c:pt idx="118982" formatCode="0.00E+00">
                  <c:v>2.22E-7</c:v>
                </c:pt>
                <c:pt idx="118983" formatCode="0.00E+00">
                  <c:v>1.74E-7</c:v>
                </c:pt>
                <c:pt idx="118984" formatCode="0.00E+00">
                  <c:v>1.1000000000000001E-7</c:v>
                </c:pt>
                <c:pt idx="118985" formatCode="0.00E+00">
                  <c:v>8.9799999999999997E-8</c:v>
                </c:pt>
                <c:pt idx="118986" formatCode="0.00E+00">
                  <c:v>7.0799999999999999E-8</c:v>
                </c:pt>
                <c:pt idx="118987" formatCode="0.00E+00">
                  <c:v>9.5900000000000005E-8</c:v>
                </c:pt>
                <c:pt idx="118988" formatCode="0.00E+00">
                  <c:v>4.0100000000000002E-8</c:v>
                </c:pt>
                <c:pt idx="118989" formatCode="0.00E+00">
                  <c:v>1.1600000000000001E-7</c:v>
                </c:pt>
                <c:pt idx="118990" formatCode="0.00E+00">
                  <c:v>2.8299999999999998E-7</c:v>
                </c:pt>
                <c:pt idx="118991" formatCode="0.00E+00">
                  <c:v>1.2100000000000001E-7</c:v>
                </c:pt>
                <c:pt idx="118992" formatCode="0.00E+00">
                  <c:v>-2.4200000000000002E-8</c:v>
                </c:pt>
                <c:pt idx="118993" formatCode="0.00E+00">
                  <c:v>6.2699999999999999E-8</c:v>
                </c:pt>
                <c:pt idx="118994" formatCode="0.00E+00">
                  <c:v>1.6500000000000001E-7</c:v>
                </c:pt>
                <c:pt idx="118995" formatCode="0.00E+00">
                  <c:v>1.8699999999999999E-7</c:v>
                </c:pt>
                <c:pt idx="118996" formatCode="0.00E+00">
                  <c:v>1.73E-7</c:v>
                </c:pt>
                <c:pt idx="118997" formatCode="0.00E+00">
                  <c:v>9.7699999999999995E-8</c:v>
                </c:pt>
                <c:pt idx="118998" formatCode="0.00E+00">
                  <c:v>2.05E-7</c:v>
                </c:pt>
                <c:pt idx="118999" formatCode="0.00E+00">
                  <c:v>2.1E-7</c:v>
                </c:pt>
                <c:pt idx="119000" formatCode="0.00E+00">
                  <c:v>6.4700000000000004E-8</c:v>
                </c:pt>
                <c:pt idx="119001" formatCode="0.00E+00">
                  <c:v>1.3E-7</c:v>
                </c:pt>
                <c:pt idx="119002" formatCode="0.00E+00">
                  <c:v>4.8599999999999998E-8</c:v>
                </c:pt>
                <c:pt idx="119003" formatCode="0.00E+00">
                  <c:v>7.5300000000000006E-8</c:v>
                </c:pt>
                <c:pt idx="119004" formatCode="0.00E+00">
                  <c:v>1.0700000000000001E-7</c:v>
                </c:pt>
                <c:pt idx="119005" formatCode="0.00E+00">
                  <c:v>6.4900000000000005E-8</c:v>
                </c:pt>
                <c:pt idx="119006" formatCode="0.00E+00">
                  <c:v>1.86E-7</c:v>
                </c:pt>
                <c:pt idx="119007" formatCode="0.00E+00">
                  <c:v>1.9399999999999999E-7</c:v>
                </c:pt>
                <c:pt idx="119008" formatCode="0.00E+00">
                  <c:v>9.8900000000000005E-8</c:v>
                </c:pt>
                <c:pt idx="119009" formatCode="0.00E+00">
                  <c:v>1.5200000000000001E-7</c:v>
                </c:pt>
                <c:pt idx="119010" formatCode="0.00E+00">
                  <c:v>2.7399999999999999E-7</c:v>
                </c:pt>
                <c:pt idx="119011" formatCode="0.00E+00">
                  <c:v>1.92E-7</c:v>
                </c:pt>
                <c:pt idx="119012" formatCode="0.00E+00">
                  <c:v>7.7900000000000003E-8</c:v>
                </c:pt>
                <c:pt idx="119013" formatCode="0.00E+00">
                  <c:v>3.1E-8</c:v>
                </c:pt>
                <c:pt idx="119014" formatCode="0.00E+00">
                  <c:v>1.2499999999999999E-7</c:v>
                </c:pt>
                <c:pt idx="119015" formatCode="0.00E+00">
                  <c:v>2.2499999999999999E-7</c:v>
                </c:pt>
                <c:pt idx="119016" formatCode="0.00E+00">
                  <c:v>-2.5200000000000001E-8</c:v>
                </c:pt>
                <c:pt idx="119017" formatCode="0.00E+00">
                  <c:v>1.03E-7</c:v>
                </c:pt>
                <c:pt idx="119018" formatCode="0.00E+00">
                  <c:v>2.0699999999999999E-7</c:v>
                </c:pt>
                <c:pt idx="119019" formatCode="0.00E+00">
                  <c:v>1.7100000000000001E-7</c:v>
                </c:pt>
                <c:pt idx="119020" formatCode="0.00E+00">
                  <c:v>3.4900000000000001E-7</c:v>
                </c:pt>
                <c:pt idx="119021" formatCode="0.00E+00">
                  <c:v>1.3300000000000001E-7</c:v>
                </c:pt>
                <c:pt idx="119022" formatCode="0.00E+00">
                  <c:v>8.3299999999999998E-8</c:v>
                </c:pt>
                <c:pt idx="119023" formatCode="0.00E+00">
                  <c:v>5.1800000000000001E-8</c:v>
                </c:pt>
                <c:pt idx="119024" formatCode="0.00E+00">
                  <c:v>1.1300000000000001E-7</c:v>
                </c:pt>
                <c:pt idx="119025" formatCode="0.00E+00">
                  <c:v>1.35E-7</c:v>
                </c:pt>
                <c:pt idx="119026" formatCode="0.00E+00">
                  <c:v>6.13E-8</c:v>
                </c:pt>
                <c:pt idx="119027" formatCode="0.00E+00">
                  <c:v>1.8799999999999999E-7</c:v>
                </c:pt>
                <c:pt idx="119028" formatCode="0.00E+00">
                  <c:v>1.2700000000000001E-7</c:v>
                </c:pt>
                <c:pt idx="119029" formatCode="0.00E+00">
                  <c:v>1.7599999999999999E-7</c:v>
                </c:pt>
                <c:pt idx="119030" formatCode="0.00E+00">
                  <c:v>9.5599999999999996E-8</c:v>
                </c:pt>
                <c:pt idx="119031" formatCode="0.00E+00">
                  <c:v>6.7000000000000004E-8</c:v>
                </c:pt>
                <c:pt idx="119032" formatCode="0.00E+00">
                  <c:v>1.74E-7</c:v>
                </c:pt>
                <c:pt idx="119033" formatCode="0.00E+00">
                  <c:v>1.7700000000000001E-7</c:v>
                </c:pt>
                <c:pt idx="119034" formatCode="0.00E+00">
                  <c:v>1.5800000000000001E-7</c:v>
                </c:pt>
                <c:pt idx="119035" formatCode="0.00E+00">
                  <c:v>1.2100000000000001E-7</c:v>
                </c:pt>
                <c:pt idx="119036" formatCode="0.00E+00">
                  <c:v>5.32E-8</c:v>
                </c:pt>
                <c:pt idx="119037" formatCode="0.00E+00">
                  <c:v>1.85E-7</c:v>
                </c:pt>
                <c:pt idx="119038" formatCode="0.00E+00">
                  <c:v>2.41E-7</c:v>
                </c:pt>
                <c:pt idx="119039" formatCode="0.00E+00">
                  <c:v>9.9499999999999998E-8</c:v>
                </c:pt>
                <c:pt idx="119040" formatCode="0.00E+00">
                  <c:v>1.5099999999999999E-7</c:v>
                </c:pt>
                <c:pt idx="119041" formatCode="0.00E+00">
                  <c:v>1.48E-7</c:v>
                </c:pt>
                <c:pt idx="119042" formatCode="0.00E+00">
                  <c:v>1.5599999999999999E-7</c:v>
                </c:pt>
                <c:pt idx="119043" formatCode="0.00E+00">
                  <c:v>1.4700000000000001E-7</c:v>
                </c:pt>
                <c:pt idx="119044" formatCode="0.00E+00">
                  <c:v>8.2100000000000001E-8</c:v>
                </c:pt>
                <c:pt idx="119045" formatCode="0.00E+00">
                  <c:v>1.02E-7</c:v>
                </c:pt>
                <c:pt idx="119046" formatCode="0.00E+00">
                  <c:v>1.15E-7</c:v>
                </c:pt>
                <c:pt idx="119047" formatCode="0.00E+00">
                  <c:v>2.0900000000000001E-7</c:v>
                </c:pt>
                <c:pt idx="119048" formatCode="0.00E+00">
                  <c:v>1.14E-7</c:v>
                </c:pt>
                <c:pt idx="119049" formatCode="0.00E+00">
                  <c:v>9.8399999999999994E-8</c:v>
                </c:pt>
                <c:pt idx="119050" formatCode="0.00E+00">
                  <c:v>2.1799999999999999E-7</c:v>
                </c:pt>
                <c:pt idx="119051" formatCode="0.00E+00">
                  <c:v>1.3E-7</c:v>
                </c:pt>
                <c:pt idx="119052" formatCode="0.00E+00">
                  <c:v>-4.1799999999999997E-8</c:v>
                </c:pt>
                <c:pt idx="119053" formatCode="0.00E+00">
                  <c:v>1.8900000000000001E-7</c:v>
                </c:pt>
                <c:pt idx="119054" formatCode="0.00E+00">
                  <c:v>3.0400000000000002E-7</c:v>
                </c:pt>
                <c:pt idx="119055" formatCode="0.00E+00">
                  <c:v>7.9399999999999996E-8</c:v>
                </c:pt>
                <c:pt idx="119056" formatCode="0.00E+00">
                  <c:v>5.84E-8</c:v>
                </c:pt>
                <c:pt idx="119057" formatCode="0.00E+00">
                  <c:v>1.68E-7</c:v>
                </c:pt>
                <c:pt idx="119058" formatCode="0.00E+00">
                  <c:v>1.1899999999999999E-7</c:v>
                </c:pt>
                <c:pt idx="119059" formatCode="0.00E+00">
                  <c:v>-1.88E-8</c:v>
                </c:pt>
                <c:pt idx="119060" formatCode="0.00E+00">
                  <c:v>2.0599999999999999E-7</c:v>
                </c:pt>
                <c:pt idx="119061" formatCode="0.00E+00">
                  <c:v>1.3300000000000001E-7</c:v>
                </c:pt>
                <c:pt idx="119062" formatCode="0.00E+00">
                  <c:v>9.6299999999999995E-8</c:v>
                </c:pt>
                <c:pt idx="119063" formatCode="0.00E+00">
                  <c:v>2.3900000000000001E-7</c:v>
                </c:pt>
                <c:pt idx="119064" formatCode="0.00E+00">
                  <c:v>1.04E-7</c:v>
                </c:pt>
                <c:pt idx="119065" formatCode="0.00E+00">
                  <c:v>1.29E-7</c:v>
                </c:pt>
                <c:pt idx="119066" formatCode="0.00E+00">
                  <c:v>2.03E-7</c:v>
                </c:pt>
                <c:pt idx="119067" formatCode="0.00E+00">
                  <c:v>1.7599999999999999E-7</c:v>
                </c:pt>
                <c:pt idx="119068" formatCode="0.00E+00">
                  <c:v>8.4100000000000005E-8</c:v>
                </c:pt>
                <c:pt idx="119069" formatCode="0.00E+00">
                  <c:v>1.3899999999999999E-7</c:v>
                </c:pt>
                <c:pt idx="119070" formatCode="0.00E+00">
                  <c:v>2.4900000000000002E-7</c:v>
                </c:pt>
                <c:pt idx="119071" formatCode="0.00E+00">
                  <c:v>3.55E-8</c:v>
                </c:pt>
                <c:pt idx="119072" formatCode="0.00E+00">
                  <c:v>9.0299999999999995E-8</c:v>
                </c:pt>
                <c:pt idx="119073" formatCode="0.00E+00">
                  <c:v>2.8900000000000001E-7</c:v>
                </c:pt>
                <c:pt idx="119074" formatCode="0.00E+00">
                  <c:v>1.8699999999999999E-7</c:v>
                </c:pt>
                <c:pt idx="119075" formatCode="0.00E+00">
                  <c:v>2.11E-7</c:v>
                </c:pt>
                <c:pt idx="119076" formatCode="0.00E+00">
                  <c:v>5.84E-8</c:v>
                </c:pt>
                <c:pt idx="119077" formatCode="0.00E+00">
                  <c:v>-1.8199999999999999E-9</c:v>
                </c:pt>
                <c:pt idx="119078" formatCode="0.00E+00">
                  <c:v>1.2499999999999999E-7</c:v>
                </c:pt>
                <c:pt idx="119079" formatCode="0.00E+00">
                  <c:v>1.7700000000000001E-7</c:v>
                </c:pt>
                <c:pt idx="119080" formatCode="0.00E+00">
                  <c:v>2.41E-7</c:v>
                </c:pt>
                <c:pt idx="119081" formatCode="0.00E+00">
                  <c:v>9.2200000000000005E-8</c:v>
                </c:pt>
                <c:pt idx="119082" formatCode="0.00E+00">
                  <c:v>2.22E-7</c:v>
                </c:pt>
                <c:pt idx="119083" formatCode="0.00E+00">
                  <c:v>7.91E-8</c:v>
                </c:pt>
                <c:pt idx="119084" formatCode="0.00E+00">
                  <c:v>3.7399999999999997E-8</c:v>
                </c:pt>
                <c:pt idx="119085" formatCode="0.00E+00">
                  <c:v>2.36E-7</c:v>
                </c:pt>
                <c:pt idx="119086" formatCode="0.00E+00">
                  <c:v>-3.05E-9</c:v>
                </c:pt>
                <c:pt idx="119087" formatCode="0.00E+00">
                  <c:v>7.2100000000000004E-8</c:v>
                </c:pt>
                <c:pt idx="119088" formatCode="0.00E+00">
                  <c:v>1.5900000000000001E-7</c:v>
                </c:pt>
                <c:pt idx="119089" formatCode="0.00E+00">
                  <c:v>1.43E-7</c:v>
                </c:pt>
                <c:pt idx="119090" formatCode="0.00E+00">
                  <c:v>7.6899999999999994E-8</c:v>
                </c:pt>
                <c:pt idx="119091" formatCode="0.00E+00">
                  <c:v>5.3699999999999998E-8</c:v>
                </c:pt>
                <c:pt idx="119092" formatCode="0.00E+00">
                  <c:v>8.9799999999999997E-8</c:v>
                </c:pt>
                <c:pt idx="119093" formatCode="0.00E+00">
                  <c:v>7.8199999999999999E-8</c:v>
                </c:pt>
                <c:pt idx="119094" formatCode="0.00E+00">
                  <c:v>1.5599999999999999E-7</c:v>
                </c:pt>
                <c:pt idx="119095" formatCode="0.00E+00">
                  <c:v>4.9800000000000003E-8</c:v>
                </c:pt>
                <c:pt idx="119096" formatCode="0.00E+00">
                  <c:v>1.4500000000000001E-8</c:v>
                </c:pt>
                <c:pt idx="119097" formatCode="0.00E+00">
                  <c:v>1.68E-7</c:v>
                </c:pt>
                <c:pt idx="119098" formatCode="0.00E+00">
                  <c:v>1.5599999999999999E-7</c:v>
                </c:pt>
                <c:pt idx="119099" formatCode="0.00E+00">
                  <c:v>2.5800000000000001E-7</c:v>
                </c:pt>
                <c:pt idx="119100" formatCode="0.00E+00">
                  <c:v>1.8099999999999999E-7</c:v>
                </c:pt>
                <c:pt idx="119101" formatCode="0.00E+00">
                  <c:v>2.4200000000000002E-7</c:v>
                </c:pt>
                <c:pt idx="119102" formatCode="0.00E+00">
                  <c:v>1.6E-7</c:v>
                </c:pt>
                <c:pt idx="119103" formatCode="0.00E+00">
                  <c:v>-5.5500000000000001E-8</c:v>
                </c:pt>
                <c:pt idx="119104" formatCode="0.00E+00">
                  <c:v>2.6899999999999999E-7</c:v>
                </c:pt>
                <c:pt idx="119105" formatCode="0.00E+00">
                  <c:v>1.8900000000000001E-7</c:v>
                </c:pt>
                <c:pt idx="119106" formatCode="0.00E+00">
                  <c:v>1.74E-7</c:v>
                </c:pt>
                <c:pt idx="119107" formatCode="0.00E+00">
                  <c:v>9.7800000000000002E-8</c:v>
                </c:pt>
                <c:pt idx="119108" formatCode="0.00E+00">
                  <c:v>-3.9400000000000002E-8</c:v>
                </c:pt>
                <c:pt idx="119109" formatCode="0.00E+00">
                  <c:v>1.4600000000000001E-7</c:v>
                </c:pt>
                <c:pt idx="119110" formatCode="0.00E+00">
                  <c:v>8.6700000000000002E-8</c:v>
                </c:pt>
                <c:pt idx="119111" formatCode="0.00E+00">
                  <c:v>2.2499999999999999E-7</c:v>
                </c:pt>
                <c:pt idx="119112" formatCode="0.00E+00">
                  <c:v>4.8200000000000001E-8</c:v>
                </c:pt>
                <c:pt idx="119113" formatCode="0.00E+00">
                  <c:v>-5.4E-8</c:v>
                </c:pt>
                <c:pt idx="119114" formatCode="0.00E+00">
                  <c:v>1.42E-7</c:v>
                </c:pt>
                <c:pt idx="119115" formatCode="0.00E+00">
                  <c:v>3.99E-8</c:v>
                </c:pt>
                <c:pt idx="119116" formatCode="0.00E+00">
                  <c:v>8.2700000000000006E-8</c:v>
                </c:pt>
                <c:pt idx="119117" formatCode="0.00E+00">
                  <c:v>1.66E-7</c:v>
                </c:pt>
                <c:pt idx="119118" formatCode="0.00E+00">
                  <c:v>2.3900000000000001E-7</c:v>
                </c:pt>
                <c:pt idx="119119" formatCode="0.00E+00">
                  <c:v>1.8900000000000001E-7</c:v>
                </c:pt>
                <c:pt idx="119120" formatCode="0.00E+00">
                  <c:v>-6.7500000000000002E-8</c:v>
                </c:pt>
                <c:pt idx="119121" formatCode="0.00E+00">
                  <c:v>3.9500000000000003E-8</c:v>
                </c:pt>
                <c:pt idx="119122" formatCode="0.00E+00">
                  <c:v>8.9500000000000001E-8</c:v>
                </c:pt>
                <c:pt idx="119123" formatCode="0.00E+00">
                  <c:v>2.6100000000000002E-7</c:v>
                </c:pt>
                <c:pt idx="119124" formatCode="0.00E+00">
                  <c:v>4.0600000000000001E-7</c:v>
                </c:pt>
                <c:pt idx="119125" formatCode="0.00E+00">
                  <c:v>1.5699999999999999E-7</c:v>
                </c:pt>
                <c:pt idx="119126" formatCode="0.00E+00">
                  <c:v>1.8400000000000001E-7</c:v>
                </c:pt>
                <c:pt idx="119127" formatCode="0.00E+00">
                  <c:v>2.8500000000000002E-7</c:v>
                </c:pt>
                <c:pt idx="119128" formatCode="0.00E+00">
                  <c:v>9.1800000000000001E-8</c:v>
                </c:pt>
                <c:pt idx="119129" formatCode="0.00E+00">
                  <c:v>-6.3000000000000002E-9</c:v>
                </c:pt>
                <c:pt idx="119130" formatCode="0.00E+00">
                  <c:v>2.0100000000000001E-7</c:v>
                </c:pt>
                <c:pt idx="119131" formatCode="0.00E+00">
                  <c:v>2.0900000000000001E-7</c:v>
                </c:pt>
                <c:pt idx="119132" formatCode="0.00E+00">
                  <c:v>1.3799999999999999E-7</c:v>
                </c:pt>
                <c:pt idx="119133" formatCode="0.00E+00">
                  <c:v>2.2600000000000001E-7</c:v>
                </c:pt>
                <c:pt idx="119134" formatCode="0.00E+00">
                  <c:v>1.1899999999999999E-7</c:v>
                </c:pt>
                <c:pt idx="119135" formatCode="0.00E+00">
                  <c:v>2.5600000000000001E-8</c:v>
                </c:pt>
                <c:pt idx="119136" formatCode="0.00E+00">
                  <c:v>2.0100000000000001E-7</c:v>
                </c:pt>
                <c:pt idx="119137" formatCode="0.00E+00">
                  <c:v>1.4300000000000001E-8</c:v>
                </c:pt>
                <c:pt idx="119138" formatCode="0.00E+00">
                  <c:v>4.66E-8</c:v>
                </c:pt>
                <c:pt idx="119139" formatCode="0.00E+00">
                  <c:v>1.92E-7</c:v>
                </c:pt>
                <c:pt idx="119140" formatCode="0.00E+00">
                  <c:v>8.3400000000000006E-8</c:v>
                </c:pt>
                <c:pt idx="119141" formatCode="0.00E+00">
                  <c:v>1.4000000000000001E-7</c:v>
                </c:pt>
                <c:pt idx="119142" formatCode="0.00E+00">
                  <c:v>1.9500000000000001E-7</c:v>
                </c:pt>
                <c:pt idx="119143" formatCode="0.00E+00">
                  <c:v>1.1600000000000001E-7</c:v>
                </c:pt>
                <c:pt idx="119144" formatCode="0.00E+00">
                  <c:v>8.0400000000000005E-8</c:v>
                </c:pt>
                <c:pt idx="119145" formatCode="0.00E+00">
                  <c:v>1.85E-7</c:v>
                </c:pt>
                <c:pt idx="119146" formatCode="0.00E+00">
                  <c:v>2.2499999999999999E-7</c:v>
                </c:pt>
                <c:pt idx="119147" formatCode="0.00E+00">
                  <c:v>2.2700000000000001E-7</c:v>
                </c:pt>
                <c:pt idx="119148" formatCode="0.00E+00">
                  <c:v>8.5199999999999995E-8</c:v>
                </c:pt>
                <c:pt idx="119149" formatCode="0.00E+00">
                  <c:v>1.6999999999999999E-7</c:v>
                </c:pt>
                <c:pt idx="119150" formatCode="0.00E+00">
                  <c:v>2.5600000000000002E-7</c:v>
                </c:pt>
                <c:pt idx="119151" formatCode="0.00E+00">
                  <c:v>-4.8699999999999999E-8</c:v>
                </c:pt>
                <c:pt idx="119152" formatCode="0.00E+00">
                  <c:v>-6.65E-9</c:v>
                </c:pt>
                <c:pt idx="119153" formatCode="0.00E+00">
                  <c:v>1.9500000000000001E-7</c:v>
                </c:pt>
                <c:pt idx="119154" formatCode="0.00E+00">
                  <c:v>1.8400000000000001E-7</c:v>
                </c:pt>
                <c:pt idx="119155" formatCode="0.00E+00">
                  <c:v>-6.5200000000000001E-8</c:v>
                </c:pt>
                <c:pt idx="119156" formatCode="0.00E+00">
                  <c:v>-8.5099999999999998E-9</c:v>
                </c:pt>
                <c:pt idx="119157" formatCode="0.00E+00">
                  <c:v>6.1200000000000005E-8</c:v>
                </c:pt>
                <c:pt idx="119158" formatCode="0.00E+00">
                  <c:v>6.1999999999999999E-8</c:v>
                </c:pt>
                <c:pt idx="119159" formatCode="0.00E+00">
                  <c:v>3.0199999999999998E-7</c:v>
                </c:pt>
                <c:pt idx="119160" formatCode="0.00E+00">
                  <c:v>-1.15E-8</c:v>
                </c:pt>
                <c:pt idx="119161" formatCode="0.00E+00">
                  <c:v>-5.76E-8</c:v>
                </c:pt>
                <c:pt idx="119162" formatCode="0.00E+00">
                  <c:v>1.24E-7</c:v>
                </c:pt>
                <c:pt idx="119163" formatCode="0.00E+00">
                  <c:v>1.18E-7</c:v>
                </c:pt>
                <c:pt idx="119164" formatCode="0.00E+00">
                  <c:v>1.6E-7</c:v>
                </c:pt>
                <c:pt idx="119165" formatCode="0.00E+00">
                  <c:v>1.3199999999999999E-7</c:v>
                </c:pt>
                <c:pt idx="119166" formatCode="0.00E+00">
                  <c:v>1.05E-7</c:v>
                </c:pt>
                <c:pt idx="119167" formatCode="0.00E+00">
                  <c:v>3.1200000000000001E-8</c:v>
                </c:pt>
                <c:pt idx="119168" formatCode="0.00E+00">
                  <c:v>1.6199999999999999E-7</c:v>
                </c:pt>
                <c:pt idx="119169" formatCode="0.00E+00">
                  <c:v>1.74E-7</c:v>
                </c:pt>
                <c:pt idx="119170" formatCode="0.00E+00">
                  <c:v>-3.8099999999999999E-9</c:v>
                </c:pt>
                <c:pt idx="119171" formatCode="0.00E+00">
                  <c:v>9.3800000000000006E-8</c:v>
                </c:pt>
                <c:pt idx="119172" formatCode="0.00E+00">
                  <c:v>9.9999999999999995E-8</c:v>
                </c:pt>
                <c:pt idx="119173" formatCode="0.00E+00">
                  <c:v>5.3799999999999999E-8</c:v>
                </c:pt>
                <c:pt idx="119174" formatCode="0.00E+00">
                  <c:v>2.03E-7</c:v>
                </c:pt>
                <c:pt idx="119175" formatCode="0.00E+00">
                  <c:v>2.16E-7</c:v>
                </c:pt>
                <c:pt idx="119176" formatCode="0.00E+00">
                  <c:v>1.8799999999999999E-7</c:v>
                </c:pt>
                <c:pt idx="119177" formatCode="0.00E+00">
                  <c:v>7.3599999999999997E-8</c:v>
                </c:pt>
                <c:pt idx="119178" formatCode="0.00E+00">
                  <c:v>1.7100000000000001E-7</c:v>
                </c:pt>
                <c:pt idx="119179" formatCode="0.00E+00">
                  <c:v>2.65E-7</c:v>
                </c:pt>
                <c:pt idx="119180" formatCode="0.00E+00">
                  <c:v>2.1600000000000002E-8</c:v>
                </c:pt>
                <c:pt idx="119181" formatCode="0.00E+00">
                  <c:v>1.37E-7</c:v>
                </c:pt>
                <c:pt idx="119182" formatCode="0.00E+00">
                  <c:v>1.67E-7</c:v>
                </c:pt>
                <c:pt idx="119183" formatCode="0.00E+00">
                  <c:v>1.05E-7</c:v>
                </c:pt>
                <c:pt idx="119184" formatCode="0.00E+00">
                  <c:v>2.04E-7</c:v>
                </c:pt>
                <c:pt idx="119185" formatCode="0.00E+00">
                  <c:v>2.2499999999999999E-7</c:v>
                </c:pt>
                <c:pt idx="119186" formatCode="0.00E+00">
                  <c:v>8.35E-8</c:v>
                </c:pt>
                <c:pt idx="119187" formatCode="0.00E+00">
                  <c:v>6.9399999999999999E-8</c:v>
                </c:pt>
                <c:pt idx="119188" formatCode="0.00E+00">
                  <c:v>2.3099999999999999E-7</c:v>
                </c:pt>
                <c:pt idx="119189" formatCode="0.00E+00">
                  <c:v>1.6199999999999999E-7</c:v>
                </c:pt>
                <c:pt idx="119190" formatCode="0.00E+00">
                  <c:v>7.3099999999999999E-8</c:v>
                </c:pt>
                <c:pt idx="119191" formatCode="0.00E+00">
                  <c:v>9.9200000000000002E-8</c:v>
                </c:pt>
                <c:pt idx="119192" formatCode="0.00E+00">
                  <c:v>2.1500000000000001E-7</c:v>
                </c:pt>
                <c:pt idx="119193" formatCode="0.00E+00">
                  <c:v>1.8199999999999999E-7</c:v>
                </c:pt>
                <c:pt idx="119194" formatCode="0.00E+00">
                  <c:v>5.8500000000000001E-8</c:v>
                </c:pt>
                <c:pt idx="119195" formatCode="0.00E+00">
                  <c:v>1.9000000000000001E-7</c:v>
                </c:pt>
                <c:pt idx="119196" formatCode="0.00E+00">
                  <c:v>9.83E-8</c:v>
                </c:pt>
                <c:pt idx="119197" formatCode="0.00E+00">
                  <c:v>3.5399999999999999E-8</c:v>
                </c:pt>
                <c:pt idx="119198" formatCode="0.00E+00">
                  <c:v>1.03E-7</c:v>
                </c:pt>
                <c:pt idx="119199" formatCode="0.00E+00">
                  <c:v>9.6800000000000007E-8</c:v>
                </c:pt>
                <c:pt idx="119200" formatCode="0.00E+00">
                  <c:v>2.67E-7</c:v>
                </c:pt>
                <c:pt idx="119201" formatCode="0.00E+00">
                  <c:v>1.5099999999999999E-7</c:v>
                </c:pt>
                <c:pt idx="119202" formatCode="0.00E+00">
                  <c:v>3.2600000000000001E-8</c:v>
                </c:pt>
                <c:pt idx="119203" formatCode="0.00E+00">
                  <c:v>8.9700000000000003E-8</c:v>
                </c:pt>
                <c:pt idx="119204" formatCode="0.00E+00">
                  <c:v>1.4000000000000001E-7</c:v>
                </c:pt>
                <c:pt idx="119205" formatCode="0.00E+00">
                  <c:v>2.4499999999999998E-7</c:v>
                </c:pt>
                <c:pt idx="119206" formatCode="0.00E+00">
                  <c:v>3.6099999999999999E-8</c:v>
                </c:pt>
                <c:pt idx="119207" formatCode="0.00E+00">
                  <c:v>7.4200000000000003E-8</c:v>
                </c:pt>
                <c:pt idx="119208" formatCode="0.00E+00">
                  <c:v>1.73E-7</c:v>
                </c:pt>
                <c:pt idx="119209" formatCode="0.00E+00">
                  <c:v>1.2800000000000001E-7</c:v>
                </c:pt>
                <c:pt idx="119210" formatCode="0.00E+00">
                  <c:v>1.79E-7</c:v>
                </c:pt>
                <c:pt idx="119211" formatCode="0.00E+00">
                  <c:v>8.0000000000000002E-8</c:v>
                </c:pt>
                <c:pt idx="119212" formatCode="0.00E+00">
                  <c:v>7.4799999999999995E-8</c:v>
                </c:pt>
                <c:pt idx="119213" formatCode="0.00E+00">
                  <c:v>8.6200000000000004E-8</c:v>
                </c:pt>
                <c:pt idx="119214" formatCode="0.00E+00">
                  <c:v>9.3499999999999997E-8</c:v>
                </c:pt>
                <c:pt idx="119215" formatCode="0.00E+00">
                  <c:v>4.8200000000000001E-8</c:v>
                </c:pt>
                <c:pt idx="119216" formatCode="0.00E+00">
                  <c:v>1.3300000000000001E-7</c:v>
                </c:pt>
                <c:pt idx="119217" formatCode="0.00E+00">
                  <c:v>2.8799999999999998E-7</c:v>
                </c:pt>
                <c:pt idx="119218" formatCode="0.00E+00">
                  <c:v>2.6800000000000002E-7</c:v>
                </c:pt>
                <c:pt idx="119219" formatCode="0.00E+00">
                  <c:v>2.5100000000000001E-7</c:v>
                </c:pt>
                <c:pt idx="119220" formatCode="0.00E+00">
                  <c:v>1.11E-7</c:v>
                </c:pt>
                <c:pt idx="119221" formatCode="0.00E+00">
                  <c:v>2.2700000000000001E-8</c:v>
                </c:pt>
                <c:pt idx="119222" formatCode="0.00E+00">
                  <c:v>5.8299999999999999E-8</c:v>
                </c:pt>
                <c:pt idx="119223" formatCode="0.00E+00">
                  <c:v>1.02E-7</c:v>
                </c:pt>
                <c:pt idx="119224" formatCode="0.00E+00">
                  <c:v>1.01E-7</c:v>
                </c:pt>
                <c:pt idx="119225" formatCode="0.00E+00">
                  <c:v>1.68E-7</c:v>
                </c:pt>
                <c:pt idx="119226" formatCode="0.00E+00">
                  <c:v>2.9200000000000002E-7</c:v>
                </c:pt>
                <c:pt idx="119227" formatCode="0.00E+00">
                  <c:v>7.3799999999999999E-8</c:v>
                </c:pt>
                <c:pt idx="119228" formatCode="0.00E+00">
                  <c:v>6.8200000000000002E-8</c:v>
                </c:pt>
                <c:pt idx="119229" formatCode="0.00E+00">
                  <c:v>2.8200000000000001E-7</c:v>
                </c:pt>
                <c:pt idx="119230" formatCode="0.00E+00">
                  <c:v>2.8699999999999999E-8</c:v>
                </c:pt>
                <c:pt idx="119231" formatCode="0.00E+00">
                  <c:v>5.2199999999999998E-8</c:v>
                </c:pt>
                <c:pt idx="119232" formatCode="0.00E+00">
                  <c:v>1.66E-7</c:v>
                </c:pt>
                <c:pt idx="119233" formatCode="0.00E+00">
                  <c:v>9.0100000000000006E-8</c:v>
                </c:pt>
                <c:pt idx="119234" formatCode="0.00E+00">
                  <c:v>8.5600000000000002E-9</c:v>
                </c:pt>
                <c:pt idx="119235" formatCode="0.00E+00">
                  <c:v>1.5800000000000001E-7</c:v>
                </c:pt>
                <c:pt idx="119236" formatCode="0.00E+00">
                  <c:v>4.2599999999999998E-7</c:v>
                </c:pt>
                <c:pt idx="119237" formatCode="0.00E+00">
                  <c:v>5.4900000000000002E-8</c:v>
                </c:pt>
                <c:pt idx="119238" formatCode="0.00E+00">
                  <c:v>2.8400000000000001E-9</c:v>
                </c:pt>
                <c:pt idx="119239" formatCode="0.00E+00">
                  <c:v>2.2000000000000001E-7</c:v>
                </c:pt>
                <c:pt idx="119240" formatCode="0.00E+00">
                  <c:v>1.37E-7</c:v>
                </c:pt>
                <c:pt idx="119241" formatCode="0.00E+00">
                  <c:v>8.2399999999999997E-8</c:v>
                </c:pt>
                <c:pt idx="119242" formatCode="0.00E+00">
                  <c:v>2.6100000000000002E-7</c:v>
                </c:pt>
                <c:pt idx="119243" formatCode="0.00E+00">
                  <c:v>2.1199999999999999E-7</c:v>
                </c:pt>
                <c:pt idx="119244" formatCode="0.00E+00">
                  <c:v>-3.5199999999999998E-8</c:v>
                </c:pt>
                <c:pt idx="119245" formatCode="0.00E+00">
                  <c:v>9.5799999999999998E-8</c:v>
                </c:pt>
                <c:pt idx="119246" formatCode="0.00E+00">
                  <c:v>1.73E-7</c:v>
                </c:pt>
                <c:pt idx="119247" formatCode="0.00E+00">
                  <c:v>1.4100000000000001E-7</c:v>
                </c:pt>
                <c:pt idx="119248" formatCode="0.00E+00">
                  <c:v>1.8300000000000001E-7</c:v>
                </c:pt>
                <c:pt idx="119249" formatCode="0.00E+00">
                  <c:v>1.3E-7</c:v>
                </c:pt>
                <c:pt idx="119250" formatCode="0.00E+00">
                  <c:v>1.4000000000000001E-7</c:v>
                </c:pt>
                <c:pt idx="119251" formatCode="0.00E+00">
                  <c:v>1.1300000000000001E-7</c:v>
                </c:pt>
                <c:pt idx="119252" formatCode="0.00E+00">
                  <c:v>1.68E-7</c:v>
                </c:pt>
                <c:pt idx="119253" formatCode="0.00E+00">
                  <c:v>8.1800000000000005E-8</c:v>
                </c:pt>
                <c:pt idx="119254" formatCode="0.00E+00">
                  <c:v>9.8500000000000002E-8</c:v>
                </c:pt>
                <c:pt idx="119255" formatCode="0.00E+00">
                  <c:v>-1.8299999999999998E-8</c:v>
                </c:pt>
                <c:pt idx="119256" formatCode="0.00E+00">
                  <c:v>6.4500000000000002E-8</c:v>
                </c:pt>
                <c:pt idx="119257" formatCode="0.00E+00">
                  <c:v>1.9600000000000001E-7</c:v>
                </c:pt>
                <c:pt idx="119258" formatCode="0.00E+00">
                  <c:v>1.8199999999999999E-7</c:v>
                </c:pt>
                <c:pt idx="119259" formatCode="0.00E+00">
                  <c:v>2.4499999999999998E-7</c:v>
                </c:pt>
                <c:pt idx="119260" formatCode="0.00E+00">
                  <c:v>2.0100000000000001E-7</c:v>
                </c:pt>
                <c:pt idx="119261" formatCode="0.00E+00">
                  <c:v>2.5899999999999998E-7</c:v>
                </c:pt>
                <c:pt idx="119262" formatCode="0.00E+00">
                  <c:v>5.4200000000000002E-8</c:v>
                </c:pt>
                <c:pt idx="119263" formatCode="0.00E+00">
                  <c:v>4.6199999999999997E-8</c:v>
                </c:pt>
                <c:pt idx="119264" formatCode="0.00E+00">
                  <c:v>5.1399999999999997E-8</c:v>
                </c:pt>
                <c:pt idx="119265" formatCode="0.00E+00">
                  <c:v>4.07E-8</c:v>
                </c:pt>
                <c:pt idx="119266" formatCode="0.00E+00">
                  <c:v>2.96E-8</c:v>
                </c:pt>
                <c:pt idx="119267" formatCode="0.00E+00">
                  <c:v>5.6099999999999999E-8</c:v>
                </c:pt>
                <c:pt idx="119268" formatCode="0.00E+00">
                  <c:v>2.16E-7</c:v>
                </c:pt>
                <c:pt idx="119269" formatCode="0.00E+00">
                  <c:v>1.05E-7</c:v>
                </c:pt>
                <c:pt idx="119270" formatCode="0.00E+00">
                  <c:v>1.6199999999999999E-7</c:v>
                </c:pt>
                <c:pt idx="119271" formatCode="0.00E+00">
                  <c:v>1.0700000000000001E-7</c:v>
                </c:pt>
                <c:pt idx="119272" formatCode="0.00E+00">
                  <c:v>1.29E-7</c:v>
                </c:pt>
                <c:pt idx="119273" formatCode="0.00E+00">
                  <c:v>1.3199999999999999E-7</c:v>
                </c:pt>
                <c:pt idx="119274" formatCode="0.00E+00">
                  <c:v>5.9300000000000002E-8</c:v>
                </c:pt>
                <c:pt idx="119275" formatCode="0.00E+00">
                  <c:v>1.7499999999999999E-7</c:v>
                </c:pt>
                <c:pt idx="119276" formatCode="0.00E+00">
                  <c:v>1.2800000000000001E-7</c:v>
                </c:pt>
                <c:pt idx="119277" formatCode="0.00E+00">
                  <c:v>2.2499999999999999E-7</c:v>
                </c:pt>
                <c:pt idx="119278" formatCode="0.00E+00">
                  <c:v>1.7499999999999999E-7</c:v>
                </c:pt>
                <c:pt idx="119279" formatCode="0.00E+00">
                  <c:v>1.37E-8</c:v>
                </c:pt>
                <c:pt idx="119280" formatCode="0.00E+00">
                  <c:v>1.5900000000000001E-7</c:v>
                </c:pt>
                <c:pt idx="119281" formatCode="0.00E+00">
                  <c:v>2.0900000000000001E-7</c:v>
                </c:pt>
                <c:pt idx="119282" formatCode="0.00E+00">
                  <c:v>1.14E-7</c:v>
                </c:pt>
                <c:pt idx="119283" formatCode="0.00E+00">
                  <c:v>1.31E-7</c:v>
                </c:pt>
                <c:pt idx="119284" formatCode="0.00E+00">
                  <c:v>2.48E-7</c:v>
                </c:pt>
                <c:pt idx="119285" formatCode="0.00E+00">
                  <c:v>5.0099999999999999E-8</c:v>
                </c:pt>
                <c:pt idx="119286" formatCode="0.00E+00">
                  <c:v>1.15E-7</c:v>
                </c:pt>
                <c:pt idx="119287" formatCode="0.00E+00">
                  <c:v>1.8799999999999999E-7</c:v>
                </c:pt>
                <c:pt idx="119288" formatCode="0.00E+00">
                  <c:v>1.7499999999999999E-7</c:v>
                </c:pt>
                <c:pt idx="119289" formatCode="0.00E+00">
                  <c:v>1.9600000000000001E-7</c:v>
                </c:pt>
                <c:pt idx="119290" formatCode="0.00E+00">
                  <c:v>1.15E-7</c:v>
                </c:pt>
                <c:pt idx="119291" formatCode="0.00E+00">
                  <c:v>1.48E-7</c:v>
                </c:pt>
                <c:pt idx="119292" formatCode="0.00E+00">
                  <c:v>4.4700000000000003E-8</c:v>
                </c:pt>
                <c:pt idx="119293" formatCode="0.00E+00">
                  <c:v>2.4900000000000002E-7</c:v>
                </c:pt>
                <c:pt idx="119294" formatCode="0.00E+00">
                  <c:v>1.91E-7</c:v>
                </c:pt>
                <c:pt idx="119295" formatCode="0.00E+00">
                  <c:v>4.7099999999999998E-8</c:v>
                </c:pt>
                <c:pt idx="119296" formatCode="0.00E+00">
                  <c:v>1.09E-7</c:v>
                </c:pt>
                <c:pt idx="119297" formatCode="0.00E+00">
                  <c:v>5.7900000000000002E-8</c:v>
                </c:pt>
                <c:pt idx="119298" formatCode="0.00E+00">
                  <c:v>1.4600000000000001E-7</c:v>
                </c:pt>
                <c:pt idx="119299" formatCode="0.00E+00">
                  <c:v>1.79E-7</c:v>
                </c:pt>
                <c:pt idx="119300" formatCode="0.00E+00">
                  <c:v>1.4399999999999999E-7</c:v>
                </c:pt>
                <c:pt idx="119301" formatCode="0.00E+00">
                  <c:v>7.17E-8</c:v>
                </c:pt>
                <c:pt idx="119302" formatCode="0.00E+00">
                  <c:v>9.9799999999999994E-8</c:v>
                </c:pt>
                <c:pt idx="119303" formatCode="0.00E+00">
                  <c:v>1.9500000000000001E-7</c:v>
                </c:pt>
                <c:pt idx="119304" formatCode="0.00E+00">
                  <c:v>4.6900000000000003E-8</c:v>
                </c:pt>
                <c:pt idx="119305" formatCode="0.00E+00">
                  <c:v>-2.33E-8</c:v>
                </c:pt>
                <c:pt idx="119306" formatCode="0.00E+00">
                  <c:v>5.99E-8</c:v>
                </c:pt>
                <c:pt idx="119307" formatCode="0.00E+00">
                  <c:v>2.03E-7</c:v>
                </c:pt>
                <c:pt idx="119308" formatCode="0.00E+00">
                  <c:v>2.7500000000000001E-7</c:v>
                </c:pt>
                <c:pt idx="119309" formatCode="0.00E+00">
                  <c:v>7.9599999999999998E-8</c:v>
                </c:pt>
                <c:pt idx="119310" formatCode="0.00E+00">
                  <c:v>9.3100000000000006E-8</c:v>
                </c:pt>
                <c:pt idx="119311" formatCode="0.00E+00">
                  <c:v>1.6400000000000001E-7</c:v>
                </c:pt>
                <c:pt idx="119312" formatCode="0.00E+00">
                  <c:v>1.7800000000000001E-7</c:v>
                </c:pt>
                <c:pt idx="119313" formatCode="0.00E+00">
                  <c:v>1.3199999999999999E-7</c:v>
                </c:pt>
                <c:pt idx="119314" formatCode="0.00E+00">
                  <c:v>7.54E-8</c:v>
                </c:pt>
                <c:pt idx="119315" formatCode="0.00E+00">
                  <c:v>2.3999999999999998E-7</c:v>
                </c:pt>
                <c:pt idx="119316" formatCode="0.00E+00">
                  <c:v>1.4100000000000001E-7</c:v>
                </c:pt>
                <c:pt idx="119317" formatCode="0.00E+00">
                  <c:v>4.1099999999999997E-8</c:v>
                </c:pt>
                <c:pt idx="119318" formatCode="0.00E+00">
                  <c:v>1.1899999999999999E-7</c:v>
                </c:pt>
                <c:pt idx="119319" formatCode="0.00E+00">
                  <c:v>2.17E-7</c:v>
                </c:pt>
                <c:pt idx="119320" formatCode="0.00E+00">
                  <c:v>-8.7500000000000006E-9</c:v>
                </c:pt>
                <c:pt idx="119321" formatCode="0.00E+00">
                  <c:v>9.76E-8</c:v>
                </c:pt>
                <c:pt idx="119322" formatCode="0.00E+00">
                  <c:v>2.0699999999999999E-7</c:v>
                </c:pt>
                <c:pt idx="119323" formatCode="0.00E+00">
                  <c:v>-6.2099999999999999E-9</c:v>
                </c:pt>
                <c:pt idx="119324" formatCode="0.00E+00">
                  <c:v>1.1300000000000001E-7</c:v>
                </c:pt>
                <c:pt idx="119325" formatCode="0.00E+00">
                  <c:v>1.2100000000000001E-7</c:v>
                </c:pt>
                <c:pt idx="119326" formatCode="0.00E+00">
                  <c:v>1.1600000000000001E-7</c:v>
                </c:pt>
                <c:pt idx="119327" formatCode="0.00E+00">
                  <c:v>1.1899999999999999E-7</c:v>
                </c:pt>
                <c:pt idx="119328" formatCode="0.00E+00">
                  <c:v>1.8400000000000001E-7</c:v>
                </c:pt>
                <c:pt idx="119329" formatCode="0.00E+00">
                  <c:v>2.2600000000000001E-7</c:v>
                </c:pt>
                <c:pt idx="119330" formatCode="0.00E+00">
                  <c:v>1.17E-7</c:v>
                </c:pt>
                <c:pt idx="119331" formatCode="0.00E+00">
                  <c:v>1.4499999999999999E-7</c:v>
                </c:pt>
                <c:pt idx="119332" formatCode="0.00E+00">
                  <c:v>1.8400000000000001E-7</c:v>
                </c:pt>
                <c:pt idx="119333" formatCode="0.00E+00">
                  <c:v>1.4000000000000001E-7</c:v>
                </c:pt>
                <c:pt idx="119334" formatCode="0.00E+00">
                  <c:v>1.89E-8</c:v>
                </c:pt>
                <c:pt idx="119335" formatCode="0.00E+00">
                  <c:v>1.35E-7</c:v>
                </c:pt>
                <c:pt idx="119336" formatCode="0.00E+00">
                  <c:v>1.29E-7</c:v>
                </c:pt>
                <c:pt idx="119337" formatCode="0.00E+00">
                  <c:v>1.9600000000000001E-7</c:v>
                </c:pt>
                <c:pt idx="119338" formatCode="0.00E+00">
                  <c:v>3.0899999999999997E-7</c:v>
                </c:pt>
                <c:pt idx="119339" formatCode="0.00E+00">
                  <c:v>1.3000000000000001E-8</c:v>
                </c:pt>
                <c:pt idx="119340" formatCode="0.00E+00">
                  <c:v>-5.1E-8</c:v>
                </c:pt>
                <c:pt idx="119341" formatCode="0.00E+00">
                  <c:v>7.9599999999999998E-8</c:v>
                </c:pt>
                <c:pt idx="119342" formatCode="0.00E+00">
                  <c:v>7.1999999999999996E-8</c:v>
                </c:pt>
                <c:pt idx="119343" formatCode="0.00E+00">
                  <c:v>1.67E-7</c:v>
                </c:pt>
                <c:pt idx="119344" formatCode="0.00E+00">
                  <c:v>1.6199999999999999E-8</c:v>
                </c:pt>
                <c:pt idx="119345" formatCode="0.00E+00">
                  <c:v>7.2100000000000004E-8</c:v>
                </c:pt>
                <c:pt idx="119346" formatCode="0.00E+00">
                  <c:v>7.0599999999999997E-8</c:v>
                </c:pt>
                <c:pt idx="119347" formatCode="0.00E+00">
                  <c:v>5.8999999999999999E-8</c:v>
                </c:pt>
                <c:pt idx="119348" formatCode="0.00E+00">
                  <c:v>2.5400000000000002E-7</c:v>
                </c:pt>
                <c:pt idx="119349" formatCode="0.00E+00">
                  <c:v>1.6999999999999999E-7</c:v>
                </c:pt>
                <c:pt idx="119350" formatCode="0.00E+00">
                  <c:v>1.72E-7</c:v>
                </c:pt>
                <c:pt idx="119351" formatCode="0.00E+00">
                  <c:v>8.8199999999999996E-8</c:v>
                </c:pt>
                <c:pt idx="119352" formatCode="0.00E+00">
                  <c:v>2.7999999999999999E-8</c:v>
                </c:pt>
                <c:pt idx="119353" formatCode="0.00E+00">
                  <c:v>1.8799999999999999E-7</c:v>
                </c:pt>
                <c:pt idx="119354" formatCode="0.00E+00">
                  <c:v>3.2600000000000001E-8</c:v>
                </c:pt>
                <c:pt idx="119355" formatCode="0.00E+00">
                  <c:v>6.3800000000000002E-8</c:v>
                </c:pt>
                <c:pt idx="119356" formatCode="0.00E+00">
                  <c:v>1.43E-7</c:v>
                </c:pt>
                <c:pt idx="119357" formatCode="0.00E+00">
                  <c:v>1.35E-7</c:v>
                </c:pt>
                <c:pt idx="119358" formatCode="0.00E+00">
                  <c:v>2.4999999999999999E-7</c:v>
                </c:pt>
                <c:pt idx="119359" formatCode="0.00E+00">
                  <c:v>1.9600000000000001E-7</c:v>
                </c:pt>
                <c:pt idx="119360" formatCode="0.00E+00">
                  <c:v>1.8099999999999999E-7</c:v>
                </c:pt>
                <c:pt idx="119361" formatCode="0.00E+00">
                  <c:v>2.0900000000000001E-7</c:v>
                </c:pt>
                <c:pt idx="119362" formatCode="0.00E+00">
                  <c:v>1.17E-7</c:v>
                </c:pt>
                <c:pt idx="119363" formatCode="0.00E+00">
                  <c:v>9.3200000000000001E-8</c:v>
                </c:pt>
                <c:pt idx="119364" formatCode="0.00E+00">
                  <c:v>1.2700000000000001E-7</c:v>
                </c:pt>
                <c:pt idx="119365" formatCode="0.00E+00">
                  <c:v>1.3300000000000001E-7</c:v>
                </c:pt>
                <c:pt idx="119366" formatCode="0.00E+00">
                  <c:v>2.04E-7</c:v>
                </c:pt>
                <c:pt idx="119367" formatCode="0.00E+00">
                  <c:v>1.29E-7</c:v>
                </c:pt>
                <c:pt idx="119368" formatCode="0.00E+00">
                  <c:v>2.2099999999999999E-8</c:v>
                </c:pt>
                <c:pt idx="119369" formatCode="0.00E+00">
                  <c:v>1.42E-7</c:v>
                </c:pt>
                <c:pt idx="119370" formatCode="0.00E+00">
                  <c:v>1.8400000000000001E-7</c:v>
                </c:pt>
                <c:pt idx="119371" formatCode="0.00E+00">
                  <c:v>9.6400000000000003E-8</c:v>
                </c:pt>
                <c:pt idx="119372" formatCode="0.00E+00">
                  <c:v>9.1100000000000002E-8</c:v>
                </c:pt>
                <c:pt idx="119373" formatCode="0.00E+00">
                  <c:v>1.4600000000000001E-7</c:v>
                </c:pt>
                <c:pt idx="119374" formatCode="0.00E+00">
                  <c:v>1.5599999999999999E-7</c:v>
                </c:pt>
                <c:pt idx="119375" formatCode="0.00E+00">
                  <c:v>1.1000000000000001E-7</c:v>
                </c:pt>
                <c:pt idx="119376" formatCode="0.00E+00">
                  <c:v>1.2100000000000001E-7</c:v>
                </c:pt>
                <c:pt idx="119377" formatCode="0.00E+00">
                  <c:v>9.5999999999999999E-8</c:v>
                </c:pt>
                <c:pt idx="119378" formatCode="0.00E+00">
                  <c:v>5.2899999999999997E-8</c:v>
                </c:pt>
                <c:pt idx="119379" formatCode="0.00E+00">
                  <c:v>1.04E-7</c:v>
                </c:pt>
                <c:pt idx="119380" formatCode="0.00E+00">
                  <c:v>9.8200000000000006E-8</c:v>
                </c:pt>
                <c:pt idx="119381" formatCode="0.00E+00">
                  <c:v>7.1900000000000002E-8</c:v>
                </c:pt>
                <c:pt idx="119382" formatCode="0.00E+00">
                  <c:v>1.48E-7</c:v>
                </c:pt>
                <c:pt idx="119383" formatCode="0.00E+00">
                  <c:v>5.03E-8</c:v>
                </c:pt>
                <c:pt idx="119384" formatCode="0.00E+00">
                  <c:v>8.3000000000000002E-8</c:v>
                </c:pt>
                <c:pt idx="119385" formatCode="0.00E+00">
                  <c:v>1.42E-7</c:v>
                </c:pt>
                <c:pt idx="119386" formatCode="0.00E+00">
                  <c:v>1.11E-7</c:v>
                </c:pt>
                <c:pt idx="119387" formatCode="0.00E+00">
                  <c:v>3.0600000000000003E-8</c:v>
                </c:pt>
                <c:pt idx="119388" formatCode="0.00E+00">
                  <c:v>5.2899999999999997E-8</c:v>
                </c:pt>
                <c:pt idx="119389" formatCode="0.00E+00">
                  <c:v>1.7100000000000001E-7</c:v>
                </c:pt>
                <c:pt idx="119390" formatCode="0.00E+00">
                  <c:v>1.74E-7</c:v>
                </c:pt>
                <c:pt idx="119391" formatCode="0.00E+00">
                  <c:v>1.3199999999999999E-7</c:v>
                </c:pt>
                <c:pt idx="119392" formatCode="0.00E+00">
                  <c:v>6.13E-8</c:v>
                </c:pt>
                <c:pt idx="119393" formatCode="0.00E+00">
                  <c:v>1.5699999999999999E-7</c:v>
                </c:pt>
                <c:pt idx="119394" formatCode="0.00E+00">
                  <c:v>6.1500000000000001E-8</c:v>
                </c:pt>
                <c:pt idx="119395" formatCode="0.00E+00">
                  <c:v>8.7100000000000006E-8</c:v>
                </c:pt>
                <c:pt idx="119396" formatCode="0.00E+00">
                  <c:v>2.2600000000000001E-7</c:v>
                </c:pt>
                <c:pt idx="119397" formatCode="0.00E+00">
                  <c:v>4.9899999999999997E-8</c:v>
                </c:pt>
                <c:pt idx="119398" formatCode="0.00E+00">
                  <c:v>2.3099999999999999E-7</c:v>
                </c:pt>
                <c:pt idx="119399" formatCode="0.00E+00">
                  <c:v>1.49E-7</c:v>
                </c:pt>
                <c:pt idx="119400" formatCode="0.00E+00">
                  <c:v>1.2700000000000001E-7</c:v>
                </c:pt>
                <c:pt idx="119401" formatCode="0.00E+00">
                  <c:v>2.3699999999999999E-7</c:v>
                </c:pt>
                <c:pt idx="119402" formatCode="0.00E+00">
                  <c:v>-2.4100000000000001E-8</c:v>
                </c:pt>
                <c:pt idx="119403" formatCode="0.00E+00">
                  <c:v>1.1899999999999999E-7</c:v>
                </c:pt>
                <c:pt idx="119404" formatCode="0.00E+00">
                  <c:v>1.05E-7</c:v>
                </c:pt>
                <c:pt idx="119405" formatCode="0.00E+00">
                  <c:v>1.04E-7</c:v>
                </c:pt>
                <c:pt idx="119406" formatCode="0.00E+00">
                  <c:v>2.9200000000000002E-7</c:v>
                </c:pt>
                <c:pt idx="119407" formatCode="0.00E+00">
                  <c:v>1.54E-7</c:v>
                </c:pt>
                <c:pt idx="119408" formatCode="0.00E+00">
                  <c:v>1.3300000000000001E-7</c:v>
                </c:pt>
                <c:pt idx="119409" formatCode="0.00E+00">
                  <c:v>1.17E-7</c:v>
                </c:pt>
                <c:pt idx="119410" formatCode="0.00E+00">
                  <c:v>1.4000000000000001E-7</c:v>
                </c:pt>
                <c:pt idx="119411" formatCode="0.00E+00">
                  <c:v>2.0800000000000001E-7</c:v>
                </c:pt>
                <c:pt idx="119412" formatCode="0.00E+00">
                  <c:v>6.4599999999999996E-8</c:v>
                </c:pt>
                <c:pt idx="119413" formatCode="0.00E+00">
                  <c:v>1.42E-7</c:v>
                </c:pt>
                <c:pt idx="119414" formatCode="0.00E+00">
                  <c:v>1.2100000000000001E-7</c:v>
                </c:pt>
                <c:pt idx="119415" formatCode="0.00E+00">
                  <c:v>1.9999999999999999E-7</c:v>
                </c:pt>
                <c:pt idx="119416" formatCode="0.00E+00">
                  <c:v>2.0200000000000001E-7</c:v>
                </c:pt>
                <c:pt idx="119417" formatCode="0.00E+00">
                  <c:v>1.39E-8</c:v>
                </c:pt>
                <c:pt idx="119418" formatCode="0.00E+00">
                  <c:v>2.0200000000000001E-7</c:v>
                </c:pt>
                <c:pt idx="119419" formatCode="0.00E+00">
                  <c:v>2.0900000000000001E-7</c:v>
                </c:pt>
                <c:pt idx="119420" formatCode="0.00E+00">
                  <c:v>1.8300000000000001E-7</c:v>
                </c:pt>
                <c:pt idx="119421" formatCode="0.00E+00">
                  <c:v>2.7000000000000001E-7</c:v>
                </c:pt>
                <c:pt idx="119422" formatCode="0.00E+00">
                  <c:v>1.6299999999999999E-7</c:v>
                </c:pt>
                <c:pt idx="119423" formatCode="0.00E+00">
                  <c:v>1.79E-7</c:v>
                </c:pt>
                <c:pt idx="119424" formatCode="0.00E+00">
                  <c:v>6.2400000000000003E-8</c:v>
                </c:pt>
                <c:pt idx="119425" formatCode="0.00E+00">
                  <c:v>7.9199999999999995E-8</c:v>
                </c:pt>
                <c:pt idx="119426" formatCode="0.00E+00">
                  <c:v>1.06E-7</c:v>
                </c:pt>
                <c:pt idx="119427" formatCode="0.00E+00">
                  <c:v>1.1899999999999999E-7</c:v>
                </c:pt>
                <c:pt idx="119428" formatCode="0.00E+00">
                  <c:v>2.41E-7</c:v>
                </c:pt>
                <c:pt idx="119429" formatCode="0.00E+00">
                  <c:v>-7.4700000000000001E-9</c:v>
                </c:pt>
                <c:pt idx="119430" formatCode="0.00E+00">
                  <c:v>1.06E-7</c:v>
                </c:pt>
                <c:pt idx="119431" formatCode="0.00E+00">
                  <c:v>2.3300000000000001E-7</c:v>
                </c:pt>
                <c:pt idx="119432" formatCode="0.00E+00">
                  <c:v>6.2400000000000003E-8</c:v>
                </c:pt>
                <c:pt idx="119433" formatCode="0.00E+00">
                  <c:v>1.31E-9</c:v>
                </c:pt>
                <c:pt idx="119434" formatCode="0.00E+00">
                  <c:v>2.7599999999999999E-8</c:v>
                </c:pt>
                <c:pt idx="119435" formatCode="0.00E+00">
                  <c:v>4.6700000000000001E-8</c:v>
                </c:pt>
                <c:pt idx="119436" formatCode="0.00E+00">
                  <c:v>1.6899999999999999E-8</c:v>
                </c:pt>
                <c:pt idx="119437" formatCode="0.00E+00">
                  <c:v>2.53E-7</c:v>
                </c:pt>
                <c:pt idx="119438" formatCode="0.00E+00">
                  <c:v>1.7599999999999999E-7</c:v>
                </c:pt>
                <c:pt idx="119439" formatCode="0.00E+00">
                  <c:v>1.6199999999999999E-8</c:v>
                </c:pt>
                <c:pt idx="119440" formatCode="0.00E+00">
                  <c:v>1.68E-7</c:v>
                </c:pt>
                <c:pt idx="119441" formatCode="0.00E+00">
                  <c:v>1.4399999999999999E-7</c:v>
                </c:pt>
                <c:pt idx="119442" formatCode="0.00E+00">
                  <c:v>5.03E-8</c:v>
                </c:pt>
                <c:pt idx="119443" formatCode="0.00E+00">
                  <c:v>1.2100000000000001E-7</c:v>
                </c:pt>
                <c:pt idx="119444" formatCode="0.00E+00">
                  <c:v>1.42E-7</c:v>
                </c:pt>
                <c:pt idx="119445" formatCode="0.00E+00">
                  <c:v>2.6600000000000003E-7</c:v>
                </c:pt>
                <c:pt idx="119446" formatCode="0.00E+00">
                  <c:v>2.2600000000000001E-7</c:v>
                </c:pt>
                <c:pt idx="119447" formatCode="0.00E+00">
                  <c:v>2.5400000000000002E-7</c:v>
                </c:pt>
                <c:pt idx="119448" formatCode="0.00E+00">
                  <c:v>2.22E-7</c:v>
                </c:pt>
                <c:pt idx="119449" formatCode="0.00E+00">
                  <c:v>3.3699999999999997E-8</c:v>
                </c:pt>
                <c:pt idx="119450" formatCode="0.00E+00">
                  <c:v>2.1299999999999999E-7</c:v>
                </c:pt>
                <c:pt idx="119451" formatCode="0.00E+00">
                  <c:v>1.3300000000000001E-7</c:v>
                </c:pt>
                <c:pt idx="119452" formatCode="0.00E+00">
                  <c:v>5.14E-9</c:v>
                </c:pt>
                <c:pt idx="119453" formatCode="0.00E+00">
                  <c:v>1.2800000000000001E-7</c:v>
                </c:pt>
                <c:pt idx="119454" formatCode="0.00E+00">
                  <c:v>1.8199999999999999E-7</c:v>
                </c:pt>
                <c:pt idx="119455" formatCode="0.00E+00">
                  <c:v>1.4000000000000001E-7</c:v>
                </c:pt>
                <c:pt idx="119456" formatCode="0.00E+00">
                  <c:v>9.2999999999999999E-8</c:v>
                </c:pt>
                <c:pt idx="119457" formatCode="0.00E+00">
                  <c:v>1.68E-7</c:v>
                </c:pt>
                <c:pt idx="119458" formatCode="0.00E+00">
                  <c:v>1.1600000000000001E-7</c:v>
                </c:pt>
                <c:pt idx="119459" formatCode="0.00E+00">
                  <c:v>1.9299999999999999E-7</c:v>
                </c:pt>
                <c:pt idx="119460" formatCode="0.00E+00">
                  <c:v>1.17E-7</c:v>
                </c:pt>
                <c:pt idx="119461" formatCode="0.00E+00">
                  <c:v>1.31E-7</c:v>
                </c:pt>
                <c:pt idx="119462" formatCode="0.00E+00">
                  <c:v>3.2800000000000003E-7</c:v>
                </c:pt>
                <c:pt idx="119463" formatCode="0.00E+00">
                  <c:v>1.04E-7</c:v>
                </c:pt>
                <c:pt idx="119464" formatCode="0.00E+00">
                  <c:v>1.5800000000000001E-7</c:v>
                </c:pt>
                <c:pt idx="119465" formatCode="0.00E+00">
                  <c:v>1.6899999999999999E-7</c:v>
                </c:pt>
                <c:pt idx="119466" formatCode="0.00E+00">
                  <c:v>5.3599999999999997E-8</c:v>
                </c:pt>
                <c:pt idx="119467" formatCode="0.00E+00">
                  <c:v>1.6999999999999999E-7</c:v>
                </c:pt>
                <c:pt idx="119468" formatCode="0.00E+00">
                  <c:v>9.7500000000000006E-8</c:v>
                </c:pt>
                <c:pt idx="119469" formatCode="0.00E+00">
                  <c:v>2.0100000000000001E-7</c:v>
                </c:pt>
                <c:pt idx="119470" formatCode="0.00E+00">
                  <c:v>2.8099999999999999E-7</c:v>
                </c:pt>
                <c:pt idx="119471" formatCode="0.00E+00">
                  <c:v>1.8699999999999999E-8</c:v>
                </c:pt>
                <c:pt idx="119472" formatCode="0.00E+00">
                  <c:v>1.7700000000000001E-7</c:v>
                </c:pt>
                <c:pt idx="119473" formatCode="0.00E+00">
                  <c:v>2.2499999999999999E-7</c:v>
                </c:pt>
                <c:pt idx="119474" formatCode="0.00E+00">
                  <c:v>1.2100000000000001E-7</c:v>
                </c:pt>
                <c:pt idx="119475" formatCode="0.00E+00">
                  <c:v>1.97E-7</c:v>
                </c:pt>
                <c:pt idx="119476" formatCode="0.00E+00">
                  <c:v>1.8400000000000001E-7</c:v>
                </c:pt>
                <c:pt idx="119477" formatCode="0.00E+00">
                  <c:v>2.04E-7</c:v>
                </c:pt>
                <c:pt idx="119478" formatCode="0.00E+00">
                  <c:v>6.4900000000000005E-8</c:v>
                </c:pt>
                <c:pt idx="119479" formatCode="0.00E+00">
                  <c:v>1.5300000000000001E-7</c:v>
                </c:pt>
                <c:pt idx="119480" formatCode="0.00E+00">
                  <c:v>1.4700000000000001E-7</c:v>
                </c:pt>
                <c:pt idx="119481" formatCode="0.00E+00">
                  <c:v>1.4999999999999999E-7</c:v>
                </c:pt>
                <c:pt idx="119482" formatCode="0.00E+00">
                  <c:v>3.2000000000000001E-7</c:v>
                </c:pt>
                <c:pt idx="119483" formatCode="0.00E+00">
                  <c:v>1.5600000000000001E-8</c:v>
                </c:pt>
                <c:pt idx="119484" formatCode="0.00E+00">
                  <c:v>3.3500000000000002E-8</c:v>
                </c:pt>
                <c:pt idx="119485" formatCode="0.00E+00">
                  <c:v>2.16E-7</c:v>
                </c:pt>
                <c:pt idx="119486" formatCode="0.00E+00">
                  <c:v>1.7800000000000001E-7</c:v>
                </c:pt>
                <c:pt idx="119487" formatCode="0.00E+00">
                  <c:v>2.34E-7</c:v>
                </c:pt>
                <c:pt idx="119488" formatCode="0.00E+00">
                  <c:v>8.9500000000000001E-8</c:v>
                </c:pt>
                <c:pt idx="119489" formatCode="0.00E+00">
                  <c:v>5.0500000000000002E-8</c:v>
                </c:pt>
                <c:pt idx="119490" formatCode="0.00E+00">
                  <c:v>1.11E-7</c:v>
                </c:pt>
                <c:pt idx="119491" formatCode="0.00E+00">
                  <c:v>1.18E-7</c:v>
                </c:pt>
                <c:pt idx="119492" formatCode="0.00E+00">
                  <c:v>2.28E-7</c:v>
                </c:pt>
                <c:pt idx="119493" formatCode="0.00E+00">
                  <c:v>2.0699999999999999E-7</c:v>
                </c:pt>
                <c:pt idx="119494" formatCode="0.00E+00">
                  <c:v>1.98E-7</c:v>
                </c:pt>
                <c:pt idx="119495" formatCode="0.00E+00">
                  <c:v>1.6199999999999999E-7</c:v>
                </c:pt>
                <c:pt idx="119496" formatCode="0.00E+00">
                  <c:v>5.1300000000000003E-8</c:v>
                </c:pt>
                <c:pt idx="119497" formatCode="0.00E+00">
                  <c:v>1.3899999999999999E-7</c:v>
                </c:pt>
                <c:pt idx="119498" formatCode="0.00E+00">
                  <c:v>2.5199999999999998E-7</c:v>
                </c:pt>
                <c:pt idx="119499" formatCode="0.00E+00">
                  <c:v>1.15E-7</c:v>
                </c:pt>
                <c:pt idx="119500" formatCode="0.00E+00">
                  <c:v>2.55E-8</c:v>
                </c:pt>
                <c:pt idx="119501" formatCode="0.00E+00">
                  <c:v>1.9500000000000001E-7</c:v>
                </c:pt>
                <c:pt idx="119502" formatCode="0.00E+00">
                  <c:v>4.95E-8</c:v>
                </c:pt>
                <c:pt idx="119503" formatCode="0.00E+00">
                  <c:v>7.6199999999999994E-8</c:v>
                </c:pt>
                <c:pt idx="119504" formatCode="0.00E+00">
                  <c:v>2.04E-7</c:v>
                </c:pt>
                <c:pt idx="119505" formatCode="0.00E+00">
                  <c:v>6.7500000000000002E-8</c:v>
                </c:pt>
                <c:pt idx="119506" formatCode="0.00E+00">
                  <c:v>-4.5100000000000003E-9</c:v>
                </c:pt>
                <c:pt idx="119507" formatCode="0.00E+00">
                  <c:v>8.9400000000000006E-8</c:v>
                </c:pt>
                <c:pt idx="119508" formatCode="0.00E+00">
                  <c:v>1.4100000000000001E-7</c:v>
                </c:pt>
                <c:pt idx="119509" formatCode="0.00E+00">
                  <c:v>1.3199999999999999E-7</c:v>
                </c:pt>
                <c:pt idx="119510" formatCode="0.00E+00">
                  <c:v>2.2100000000000001E-7</c:v>
                </c:pt>
                <c:pt idx="119511" formatCode="0.00E+00">
                  <c:v>1.8300000000000001E-7</c:v>
                </c:pt>
                <c:pt idx="119512" formatCode="0.00E+00">
                  <c:v>2.1899999999999999E-7</c:v>
                </c:pt>
                <c:pt idx="119513" formatCode="0.00E+00">
                  <c:v>2.5199999999999998E-7</c:v>
                </c:pt>
                <c:pt idx="119514" formatCode="0.00E+00">
                  <c:v>1.18E-7</c:v>
                </c:pt>
                <c:pt idx="119515" formatCode="0.00E+00">
                  <c:v>1.4399999999999999E-7</c:v>
                </c:pt>
                <c:pt idx="119516" formatCode="0.00E+00">
                  <c:v>6.1700000000000003E-8</c:v>
                </c:pt>
                <c:pt idx="119517" formatCode="0.00E+00">
                  <c:v>6.8400000000000004E-8</c:v>
                </c:pt>
                <c:pt idx="119518" formatCode="0.00E+00">
                  <c:v>2.9400000000000001E-7</c:v>
                </c:pt>
                <c:pt idx="119519" formatCode="0.00E+00">
                  <c:v>1.18E-7</c:v>
                </c:pt>
                <c:pt idx="119520" formatCode="0.00E+00">
                  <c:v>1.5200000000000001E-7</c:v>
                </c:pt>
                <c:pt idx="119521" formatCode="0.00E+00">
                  <c:v>1.8400000000000001E-7</c:v>
                </c:pt>
                <c:pt idx="119522" formatCode="0.00E+00">
                  <c:v>6.9800000000000003E-8</c:v>
                </c:pt>
                <c:pt idx="119523" formatCode="0.00E+00">
                  <c:v>1.0700000000000001E-7</c:v>
                </c:pt>
                <c:pt idx="119524" formatCode="0.00E+00">
                  <c:v>5.1200000000000002E-8</c:v>
                </c:pt>
                <c:pt idx="119525" formatCode="0.00E+00">
                  <c:v>1.3400000000000001E-7</c:v>
                </c:pt>
                <c:pt idx="119526" formatCode="0.00E+00">
                  <c:v>6.87E-8</c:v>
                </c:pt>
                <c:pt idx="119527" formatCode="0.00E+00">
                  <c:v>1.73E-7</c:v>
                </c:pt>
                <c:pt idx="119528" formatCode="0.00E+00">
                  <c:v>2.6800000000000002E-7</c:v>
                </c:pt>
                <c:pt idx="119529" formatCode="0.00E+00">
                  <c:v>-4.06E-8</c:v>
                </c:pt>
                <c:pt idx="119530" formatCode="0.00E+00">
                  <c:v>1.0700000000000001E-7</c:v>
                </c:pt>
                <c:pt idx="119531" formatCode="0.00E+00">
                  <c:v>1.3400000000000001E-7</c:v>
                </c:pt>
                <c:pt idx="119532" formatCode="0.00E+00">
                  <c:v>5.2899999999999997E-9</c:v>
                </c:pt>
                <c:pt idx="119533" formatCode="0.00E+00">
                  <c:v>8.1400000000000001E-8</c:v>
                </c:pt>
                <c:pt idx="119534" formatCode="0.00E+00">
                  <c:v>7.0799999999999999E-8</c:v>
                </c:pt>
                <c:pt idx="119535" formatCode="0.00E+00">
                  <c:v>1.6199999999999999E-7</c:v>
                </c:pt>
                <c:pt idx="119536" formatCode="0.00E+00">
                  <c:v>1.3400000000000001E-7</c:v>
                </c:pt>
                <c:pt idx="119537" formatCode="0.00E+00">
                  <c:v>1.3899999999999999E-7</c:v>
                </c:pt>
                <c:pt idx="119538" formatCode="0.00E+00">
                  <c:v>1.8E-7</c:v>
                </c:pt>
                <c:pt idx="119539" formatCode="0.00E+00">
                  <c:v>2.67E-7</c:v>
                </c:pt>
                <c:pt idx="119540" formatCode="0.00E+00">
                  <c:v>2.6800000000000002E-7</c:v>
                </c:pt>
                <c:pt idx="119541" formatCode="0.00E+00">
                  <c:v>1.4499999999999999E-7</c:v>
                </c:pt>
                <c:pt idx="119542" formatCode="0.00E+00">
                  <c:v>1.4100000000000001E-7</c:v>
                </c:pt>
                <c:pt idx="119543" formatCode="0.00E+00">
                  <c:v>4.1099999999999997E-8</c:v>
                </c:pt>
                <c:pt idx="119544" formatCode="0.00E+00">
                  <c:v>9.5399999999999994E-8</c:v>
                </c:pt>
                <c:pt idx="119545" formatCode="0.00E+00">
                  <c:v>1.6500000000000001E-7</c:v>
                </c:pt>
                <c:pt idx="119546" formatCode="0.00E+00">
                  <c:v>1.49E-7</c:v>
                </c:pt>
                <c:pt idx="119547" formatCode="0.00E+00">
                  <c:v>1.4399999999999999E-7</c:v>
                </c:pt>
                <c:pt idx="119548" formatCode="0.00E+00">
                  <c:v>1.4399999999999999E-7</c:v>
                </c:pt>
                <c:pt idx="119549" formatCode="0.00E+00">
                  <c:v>9.4399999999999998E-8</c:v>
                </c:pt>
                <c:pt idx="119550" formatCode="0.00E+00">
                  <c:v>2.7399999999999999E-7</c:v>
                </c:pt>
                <c:pt idx="119551" formatCode="0.00E+00">
                  <c:v>1.97E-7</c:v>
                </c:pt>
                <c:pt idx="119552" formatCode="0.00E+00">
                  <c:v>3.7200000000000002E-8</c:v>
                </c:pt>
                <c:pt idx="119553" formatCode="0.00E+00">
                  <c:v>1.6299999999999999E-7</c:v>
                </c:pt>
                <c:pt idx="119554" formatCode="0.00E+00">
                  <c:v>3.7200000000000002E-8</c:v>
                </c:pt>
                <c:pt idx="119555" formatCode="0.00E+00">
                  <c:v>9.9999999999999995E-8</c:v>
                </c:pt>
                <c:pt idx="119556" formatCode="0.00E+00">
                  <c:v>4.9999999999999998E-8</c:v>
                </c:pt>
                <c:pt idx="119557" formatCode="0.00E+00">
                  <c:v>2.7199999999999999E-8</c:v>
                </c:pt>
                <c:pt idx="119558" formatCode="0.00E+00">
                  <c:v>1.0700000000000001E-7</c:v>
                </c:pt>
                <c:pt idx="119559" formatCode="0.00E+00">
                  <c:v>1.7700000000000001E-7</c:v>
                </c:pt>
                <c:pt idx="119560" formatCode="0.00E+00">
                  <c:v>1.36E-7</c:v>
                </c:pt>
                <c:pt idx="119561" formatCode="0.00E+00">
                  <c:v>9.1800000000000001E-8</c:v>
                </c:pt>
                <c:pt idx="119562" formatCode="0.00E+00">
                  <c:v>2.3099999999999999E-7</c:v>
                </c:pt>
                <c:pt idx="119563" formatCode="0.00E+00">
                  <c:v>2.03E-8</c:v>
                </c:pt>
                <c:pt idx="119564" formatCode="0.00E+00">
                  <c:v>1.1000000000000001E-7</c:v>
                </c:pt>
                <c:pt idx="119565" formatCode="0.00E+00">
                  <c:v>2.7399999999999999E-7</c:v>
                </c:pt>
                <c:pt idx="119566" formatCode="0.00E+00">
                  <c:v>4.8300000000000002E-8</c:v>
                </c:pt>
                <c:pt idx="119567" formatCode="0.00E+00">
                  <c:v>1.9999999999999999E-7</c:v>
                </c:pt>
                <c:pt idx="119568" formatCode="0.00E+00">
                  <c:v>2.2600000000000001E-7</c:v>
                </c:pt>
                <c:pt idx="119569" formatCode="0.00E+00">
                  <c:v>3.1899999999999999E-9</c:v>
                </c:pt>
                <c:pt idx="119570" formatCode="0.00E+00">
                  <c:v>1.3300000000000001E-7</c:v>
                </c:pt>
                <c:pt idx="119571" formatCode="0.00E+00">
                  <c:v>2.1299999999999999E-8</c:v>
                </c:pt>
                <c:pt idx="119572" formatCode="0.00E+00">
                  <c:v>1.2900000000000001E-9</c:v>
                </c:pt>
                <c:pt idx="119573" formatCode="0.00E+00">
                  <c:v>8.7299999999999994E-8</c:v>
                </c:pt>
                <c:pt idx="119574" formatCode="0.00E+00">
                  <c:v>7.8899999999999998E-9</c:v>
                </c:pt>
                <c:pt idx="119575" formatCode="0.00E+00">
                  <c:v>2.5400000000000002E-7</c:v>
                </c:pt>
                <c:pt idx="119576" formatCode="0.00E+00">
                  <c:v>2.4900000000000002E-7</c:v>
                </c:pt>
                <c:pt idx="119577" formatCode="0.00E+00">
                  <c:v>3.1200000000000001E-8</c:v>
                </c:pt>
                <c:pt idx="119578" formatCode="0.00E+00">
                  <c:v>1.7499999999999999E-7</c:v>
                </c:pt>
                <c:pt idx="119579" formatCode="0.00E+00">
                  <c:v>2.4200000000000002E-7</c:v>
                </c:pt>
                <c:pt idx="119580" formatCode="0.00E+00">
                  <c:v>1.17E-7</c:v>
                </c:pt>
                <c:pt idx="119581" formatCode="0.00E+00">
                  <c:v>1.3400000000000001E-7</c:v>
                </c:pt>
                <c:pt idx="119582" formatCode="0.00E+00">
                  <c:v>1.4499999999999999E-7</c:v>
                </c:pt>
                <c:pt idx="119583" formatCode="0.00E+00">
                  <c:v>3.5000000000000002E-8</c:v>
                </c:pt>
                <c:pt idx="119584" formatCode="0.00E+00">
                  <c:v>1.92E-7</c:v>
                </c:pt>
                <c:pt idx="119585" formatCode="0.00E+00">
                  <c:v>2.2499999999999999E-7</c:v>
                </c:pt>
                <c:pt idx="119586" formatCode="0.00E+00">
                  <c:v>6.4500000000000002E-8</c:v>
                </c:pt>
                <c:pt idx="119587" formatCode="0.00E+00">
                  <c:v>1.48E-7</c:v>
                </c:pt>
                <c:pt idx="119588" formatCode="0.00E+00">
                  <c:v>1.3199999999999999E-7</c:v>
                </c:pt>
                <c:pt idx="119589" formatCode="0.00E+00">
                  <c:v>3.8899999999999998E-8</c:v>
                </c:pt>
                <c:pt idx="119590" formatCode="0.00E+00">
                  <c:v>1.18E-7</c:v>
                </c:pt>
                <c:pt idx="119591" formatCode="0.00E+00">
                  <c:v>1.05E-7</c:v>
                </c:pt>
                <c:pt idx="119592" formatCode="0.00E+00">
                  <c:v>5.4399999999999997E-8</c:v>
                </c:pt>
                <c:pt idx="119593" formatCode="0.00E+00">
                  <c:v>1.4399999999999999E-7</c:v>
                </c:pt>
                <c:pt idx="119594" formatCode="0.00E+00">
                  <c:v>2.6100000000000002E-7</c:v>
                </c:pt>
                <c:pt idx="119595" formatCode="0.00E+00">
                  <c:v>1.5599999999999999E-7</c:v>
                </c:pt>
                <c:pt idx="119596" formatCode="0.00E+00">
                  <c:v>8.7100000000000006E-8</c:v>
                </c:pt>
                <c:pt idx="119597" formatCode="0.00E+00">
                  <c:v>1.5599999999999999E-7</c:v>
                </c:pt>
                <c:pt idx="119598" formatCode="0.00E+00">
                  <c:v>1.7100000000000001E-7</c:v>
                </c:pt>
                <c:pt idx="119599" formatCode="0.00E+00">
                  <c:v>2.9499999999999998E-7</c:v>
                </c:pt>
                <c:pt idx="119600" formatCode="0.00E+00">
                  <c:v>1.2599999999999999E-7</c:v>
                </c:pt>
                <c:pt idx="119601" formatCode="0.00E+00">
                  <c:v>1.01E-7</c:v>
                </c:pt>
                <c:pt idx="119602" formatCode="0.00E+00">
                  <c:v>1.9600000000000001E-7</c:v>
                </c:pt>
                <c:pt idx="119603" formatCode="0.00E+00">
                  <c:v>7.6000000000000006E-8</c:v>
                </c:pt>
                <c:pt idx="119604" formatCode="0.00E+00">
                  <c:v>1.1999999999999999E-7</c:v>
                </c:pt>
                <c:pt idx="119605" formatCode="0.00E+00">
                  <c:v>4.2799999999999999E-8</c:v>
                </c:pt>
                <c:pt idx="119606" formatCode="0.00E+00">
                  <c:v>1.5599999999999999E-7</c:v>
                </c:pt>
                <c:pt idx="119607" formatCode="0.00E+00">
                  <c:v>2.8000000000000002E-7</c:v>
                </c:pt>
                <c:pt idx="119608" formatCode="0.00E+00">
                  <c:v>-2.5399999999999999E-8</c:v>
                </c:pt>
                <c:pt idx="119609" formatCode="0.00E+00">
                  <c:v>1.5099999999999999E-7</c:v>
                </c:pt>
                <c:pt idx="119610" formatCode="0.00E+00">
                  <c:v>1.6500000000000001E-7</c:v>
                </c:pt>
                <c:pt idx="119611" formatCode="0.00E+00">
                  <c:v>5.0799999999999998E-8</c:v>
                </c:pt>
                <c:pt idx="119612" formatCode="0.00E+00">
                  <c:v>1.85E-7</c:v>
                </c:pt>
                <c:pt idx="119613" formatCode="0.00E+00">
                  <c:v>7.6000000000000006E-8</c:v>
                </c:pt>
                <c:pt idx="119614" formatCode="0.00E+00">
                  <c:v>9.7399999999999999E-8</c:v>
                </c:pt>
                <c:pt idx="119615" formatCode="0.00E+00">
                  <c:v>2.6100000000000002E-7</c:v>
                </c:pt>
                <c:pt idx="119616" formatCode="0.00E+00">
                  <c:v>1.6899999999999999E-7</c:v>
                </c:pt>
                <c:pt idx="119617" formatCode="0.00E+00">
                  <c:v>2.11E-7</c:v>
                </c:pt>
                <c:pt idx="119618" formatCode="0.00E+00">
                  <c:v>1.74E-7</c:v>
                </c:pt>
                <c:pt idx="119619" formatCode="0.00E+00">
                  <c:v>2.9999999999999997E-8</c:v>
                </c:pt>
                <c:pt idx="119620" formatCode="0.00E+00">
                  <c:v>2.9999999999999997E-8</c:v>
                </c:pt>
                <c:pt idx="119621" formatCode="0.00E+00">
                  <c:v>1.1999999999999999E-7</c:v>
                </c:pt>
                <c:pt idx="119622" formatCode="0.00E+00">
                  <c:v>2.1E-7</c:v>
                </c:pt>
                <c:pt idx="119623" formatCode="0.00E+00">
                  <c:v>1.1600000000000001E-7</c:v>
                </c:pt>
                <c:pt idx="119624" formatCode="0.00E+00">
                  <c:v>1.97E-7</c:v>
                </c:pt>
                <c:pt idx="119625" formatCode="0.00E+00">
                  <c:v>3.3700000000000001E-7</c:v>
                </c:pt>
                <c:pt idx="119626" formatCode="0.00E+00">
                  <c:v>1.4100000000000001E-7</c:v>
                </c:pt>
                <c:pt idx="119627" formatCode="0.00E+00">
                  <c:v>-4.1199999999999998E-8</c:v>
                </c:pt>
                <c:pt idx="119628" formatCode="0.00E+00">
                  <c:v>1.55E-7</c:v>
                </c:pt>
                <c:pt idx="119629" formatCode="0.00E+00">
                  <c:v>1.7700000000000001E-7</c:v>
                </c:pt>
                <c:pt idx="119630" formatCode="0.00E+00">
                  <c:v>2.0200000000000001E-7</c:v>
                </c:pt>
                <c:pt idx="119631" formatCode="0.00E+00">
                  <c:v>1.4700000000000001E-7</c:v>
                </c:pt>
                <c:pt idx="119632" formatCode="0.00E+00">
                  <c:v>1.06E-7</c:v>
                </c:pt>
                <c:pt idx="119633" formatCode="0.00E+00">
                  <c:v>1.1999999999999999E-7</c:v>
                </c:pt>
                <c:pt idx="119634" formatCode="0.00E+00">
                  <c:v>1.05E-7</c:v>
                </c:pt>
                <c:pt idx="119635" formatCode="0.00E+00">
                  <c:v>1.2800000000000001E-7</c:v>
                </c:pt>
                <c:pt idx="119636" formatCode="0.00E+00">
                  <c:v>-1.8699999999999999E-8</c:v>
                </c:pt>
                <c:pt idx="119637" formatCode="0.00E+00">
                  <c:v>3.62E-8</c:v>
                </c:pt>
                <c:pt idx="119638" formatCode="0.00E+00">
                  <c:v>9.4500000000000006E-8</c:v>
                </c:pt>
                <c:pt idx="119639" formatCode="0.00E+00">
                  <c:v>1.4999999999999999E-7</c:v>
                </c:pt>
                <c:pt idx="119640" formatCode="0.00E+00">
                  <c:v>2.91E-7</c:v>
                </c:pt>
                <c:pt idx="119641" formatCode="0.00E+00">
                  <c:v>1.8400000000000001E-7</c:v>
                </c:pt>
                <c:pt idx="119642" formatCode="0.00E+00">
                  <c:v>5.6699999999999998E-8</c:v>
                </c:pt>
                <c:pt idx="119643" formatCode="0.00E+00">
                  <c:v>1.42E-7</c:v>
                </c:pt>
                <c:pt idx="119644" formatCode="0.00E+00">
                  <c:v>5.76E-8</c:v>
                </c:pt>
                <c:pt idx="119645" formatCode="0.00E+00">
                  <c:v>1.2100000000000001E-7</c:v>
                </c:pt>
                <c:pt idx="119646" formatCode="0.00E+00">
                  <c:v>1.7599999999999999E-7</c:v>
                </c:pt>
                <c:pt idx="119647" formatCode="0.00E+00">
                  <c:v>1.5699999999999999E-7</c:v>
                </c:pt>
                <c:pt idx="119648" formatCode="0.00E+00">
                  <c:v>2.28E-7</c:v>
                </c:pt>
                <c:pt idx="119649" formatCode="0.00E+00">
                  <c:v>1.4999999999999999E-7</c:v>
                </c:pt>
                <c:pt idx="119650" formatCode="0.00E+00">
                  <c:v>7.0599999999999997E-8</c:v>
                </c:pt>
                <c:pt idx="119651" formatCode="0.00E+00">
                  <c:v>4.9600000000000001E-8</c:v>
                </c:pt>
                <c:pt idx="119652" formatCode="0.00E+00">
                  <c:v>1.74E-7</c:v>
                </c:pt>
                <c:pt idx="119653" formatCode="0.00E+00">
                  <c:v>2.11E-7</c:v>
                </c:pt>
                <c:pt idx="119654" formatCode="0.00E+00">
                  <c:v>5.5999999999999999E-8</c:v>
                </c:pt>
                <c:pt idx="119655" formatCode="0.00E+00">
                  <c:v>-9.3299999999999998E-9</c:v>
                </c:pt>
                <c:pt idx="119656" formatCode="0.00E+00">
                  <c:v>1.37E-7</c:v>
                </c:pt>
                <c:pt idx="119657" formatCode="0.00E+00">
                  <c:v>6.73E-8</c:v>
                </c:pt>
                <c:pt idx="119658" formatCode="0.00E+00">
                  <c:v>4.6000000000000002E-8</c:v>
                </c:pt>
                <c:pt idx="119659" formatCode="0.00E+00">
                  <c:v>2.53E-7</c:v>
                </c:pt>
                <c:pt idx="119660" formatCode="0.00E+00">
                  <c:v>1.6400000000000001E-7</c:v>
                </c:pt>
                <c:pt idx="119661" formatCode="0.00E+00">
                  <c:v>8.4400000000000001E-8</c:v>
                </c:pt>
                <c:pt idx="119662" formatCode="0.00E+00">
                  <c:v>2.4299999999999999E-7</c:v>
                </c:pt>
                <c:pt idx="119663" formatCode="0.00E+00">
                  <c:v>1.5800000000000001E-7</c:v>
                </c:pt>
                <c:pt idx="119664" formatCode="0.00E+00">
                  <c:v>6.5499999999999998E-8</c:v>
                </c:pt>
                <c:pt idx="119665" formatCode="0.00E+00">
                  <c:v>1.85E-7</c:v>
                </c:pt>
                <c:pt idx="119666" formatCode="0.00E+00">
                  <c:v>1.9500000000000001E-7</c:v>
                </c:pt>
                <c:pt idx="119667" formatCode="0.00E+00">
                  <c:v>1.02E-7</c:v>
                </c:pt>
                <c:pt idx="119668" formatCode="0.00E+00">
                  <c:v>1.1000000000000001E-7</c:v>
                </c:pt>
                <c:pt idx="119669" formatCode="0.00E+00">
                  <c:v>1.5900000000000001E-7</c:v>
                </c:pt>
                <c:pt idx="119670" formatCode="0.00E+00">
                  <c:v>2.9099999999999999E-8</c:v>
                </c:pt>
                <c:pt idx="119671" formatCode="0.00E+00">
                  <c:v>8.5500000000000005E-8</c:v>
                </c:pt>
                <c:pt idx="119672" formatCode="0.00E+00">
                  <c:v>1.91E-7</c:v>
                </c:pt>
                <c:pt idx="119673" formatCode="0.00E+00">
                  <c:v>1.55E-7</c:v>
                </c:pt>
                <c:pt idx="119674" formatCode="0.00E+00">
                  <c:v>2.3200000000000001E-7</c:v>
                </c:pt>
                <c:pt idx="119675" formatCode="0.00E+00">
                  <c:v>3.4900000000000001E-7</c:v>
                </c:pt>
                <c:pt idx="119676" formatCode="0.00E+00">
                  <c:v>1.8400000000000001E-7</c:v>
                </c:pt>
                <c:pt idx="119677" formatCode="0.00E+00">
                  <c:v>8.1600000000000003E-8</c:v>
                </c:pt>
                <c:pt idx="119678" formatCode="0.00E+00">
                  <c:v>2.2600000000000001E-7</c:v>
                </c:pt>
                <c:pt idx="119679" formatCode="0.00E+00">
                  <c:v>9.2500000000000001E-8</c:v>
                </c:pt>
                <c:pt idx="119680" formatCode="0.00E+00">
                  <c:v>1.4700000000000001E-7</c:v>
                </c:pt>
                <c:pt idx="119681" formatCode="0.00E+00">
                  <c:v>2.48E-7</c:v>
                </c:pt>
                <c:pt idx="119682" formatCode="0.00E+00">
                  <c:v>-5.1499999999999998E-8</c:v>
                </c:pt>
                <c:pt idx="119683" formatCode="0.00E+00">
                  <c:v>2.3099999999999999E-7</c:v>
                </c:pt>
                <c:pt idx="119684" formatCode="0.00E+00">
                  <c:v>2.5899999999999998E-7</c:v>
                </c:pt>
                <c:pt idx="119685" formatCode="0.00E+00">
                  <c:v>1.16E-8</c:v>
                </c:pt>
                <c:pt idx="119686" formatCode="0.00E+00">
                  <c:v>2.03E-7</c:v>
                </c:pt>
                <c:pt idx="119687" formatCode="0.00E+00">
                  <c:v>2.35E-7</c:v>
                </c:pt>
                <c:pt idx="119688" formatCode="0.00E+00">
                  <c:v>2.22E-7</c:v>
                </c:pt>
                <c:pt idx="119689" formatCode="0.00E+00">
                  <c:v>1.17E-7</c:v>
                </c:pt>
                <c:pt idx="119690" formatCode="0.00E+00">
                  <c:v>1.0700000000000001E-7</c:v>
                </c:pt>
                <c:pt idx="119691" formatCode="0.00E+00">
                  <c:v>1.5900000000000001E-7</c:v>
                </c:pt>
                <c:pt idx="119692" formatCode="0.00E+00">
                  <c:v>1.49E-7</c:v>
                </c:pt>
                <c:pt idx="119693" formatCode="0.00E+00">
                  <c:v>1.55E-7</c:v>
                </c:pt>
                <c:pt idx="119694" formatCode="0.00E+00">
                  <c:v>2.9300000000000001E-8</c:v>
                </c:pt>
                <c:pt idx="119695" formatCode="0.00E+00">
                  <c:v>2.2999999999999999E-9</c:v>
                </c:pt>
                <c:pt idx="119696" formatCode="0.00E+00">
                  <c:v>6.9800000000000003E-8</c:v>
                </c:pt>
                <c:pt idx="119697" formatCode="0.00E+00">
                  <c:v>5.1900000000000002E-8</c:v>
                </c:pt>
                <c:pt idx="119698" formatCode="0.00E+00">
                  <c:v>7.3300000000000001E-8</c:v>
                </c:pt>
                <c:pt idx="119699" formatCode="0.00E+00">
                  <c:v>2.3900000000000001E-7</c:v>
                </c:pt>
                <c:pt idx="119700" formatCode="0.00E+00">
                  <c:v>1.0700000000000001E-7</c:v>
                </c:pt>
                <c:pt idx="119701" formatCode="0.00E+00">
                  <c:v>7.5300000000000006E-8</c:v>
                </c:pt>
                <c:pt idx="119702" formatCode="0.00E+00">
                  <c:v>1.1999999999999999E-7</c:v>
                </c:pt>
                <c:pt idx="119703" formatCode="0.00E+00">
                  <c:v>3.2999999999999998E-8</c:v>
                </c:pt>
                <c:pt idx="119704" formatCode="0.00E+00">
                  <c:v>1.06E-7</c:v>
                </c:pt>
                <c:pt idx="119705" formatCode="0.00E+00">
                  <c:v>1.24E-7</c:v>
                </c:pt>
                <c:pt idx="119706" formatCode="0.00E+00">
                  <c:v>4.2799999999999999E-8</c:v>
                </c:pt>
                <c:pt idx="119707" formatCode="0.00E+00">
                  <c:v>1.4100000000000001E-9</c:v>
                </c:pt>
                <c:pt idx="119708" formatCode="0.00E+00">
                  <c:v>1.9500000000000001E-7</c:v>
                </c:pt>
                <c:pt idx="119709" formatCode="0.00E+00">
                  <c:v>3.2800000000000003E-7</c:v>
                </c:pt>
                <c:pt idx="119710" formatCode="0.00E+00">
                  <c:v>2.72E-7</c:v>
                </c:pt>
                <c:pt idx="119711" formatCode="0.00E+00">
                  <c:v>1.23E-7</c:v>
                </c:pt>
                <c:pt idx="119712" formatCode="0.00E+00">
                  <c:v>2.67E-7</c:v>
                </c:pt>
                <c:pt idx="119713" formatCode="0.00E+00">
                  <c:v>2.4600000000000001E-7</c:v>
                </c:pt>
                <c:pt idx="119714" formatCode="0.00E+00">
                  <c:v>8.05E-8</c:v>
                </c:pt>
                <c:pt idx="119715" formatCode="0.00E+00">
                  <c:v>1.97E-7</c:v>
                </c:pt>
                <c:pt idx="119716" formatCode="0.00E+00">
                  <c:v>1.43E-7</c:v>
                </c:pt>
                <c:pt idx="119717" formatCode="0.00E+00">
                  <c:v>1.43E-7</c:v>
                </c:pt>
                <c:pt idx="119718" formatCode="0.00E+00">
                  <c:v>1.23E-7</c:v>
                </c:pt>
                <c:pt idx="119719" formatCode="0.00E+00">
                  <c:v>1.18E-7</c:v>
                </c:pt>
                <c:pt idx="119720" formatCode="0.00E+00">
                  <c:v>1.4999999999999999E-7</c:v>
                </c:pt>
                <c:pt idx="119721" formatCode="0.00E+00">
                  <c:v>2.1699999999999999E-8</c:v>
                </c:pt>
                <c:pt idx="119722" formatCode="0.00E+00">
                  <c:v>1.3199999999999999E-7</c:v>
                </c:pt>
                <c:pt idx="119723" formatCode="0.00E+00">
                  <c:v>9.4500000000000006E-8</c:v>
                </c:pt>
                <c:pt idx="119724" formatCode="0.00E+00">
                  <c:v>1.99E-7</c:v>
                </c:pt>
                <c:pt idx="119725" formatCode="0.00E+00">
                  <c:v>2.84E-7</c:v>
                </c:pt>
                <c:pt idx="119726" formatCode="0.00E+00">
                  <c:v>-1.5300000000000001E-8</c:v>
                </c:pt>
                <c:pt idx="119727" formatCode="0.00E+00">
                  <c:v>6.1799999999999998E-8</c:v>
                </c:pt>
                <c:pt idx="119728" formatCode="0.00E+00">
                  <c:v>1.9299999999999999E-7</c:v>
                </c:pt>
                <c:pt idx="119729" formatCode="0.00E+00">
                  <c:v>-3.0700000000000003E-10</c:v>
                </c:pt>
                <c:pt idx="119730" formatCode="0.00E+00">
                  <c:v>1.9500000000000001E-7</c:v>
                </c:pt>
                <c:pt idx="119731" formatCode="0.00E+00">
                  <c:v>2.8999999999999998E-7</c:v>
                </c:pt>
                <c:pt idx="119732" formatCode="0.00E+00">
                  <c:v>2.05E-7</c:v>
                </c:pt>
                <c:pt idx="119733" formatCode="0.00E+00">
                  <c:v>1.5300000000000001E-7</c:v>
                </c:pt>
                <c:pt idx="119734" formatCode="0.00E+00">
                  <c:v>7.0099999999999999E-8</c:v>
                </c:pt>
                <c:pt idx="119735" formatCode="0.00E+00">
                  <c:v>1.17E-7</c:v>
                </c:pt>
                <c:pt idx="119736" formatCode="0.00E+00">
                  <c:v>2.05E-7</c:v>
                </c:pt>
                <c:pt idx="119737" formatCode="0.00E+00">
                  <c:v>1.55E-7</c:v>
                </c:pt>
                <c:pt idx="119738" formatCode="0.00E+00">
                  <c:v>7.9500000000000004E-8</c:v>
                </c:pt>
                <c:pt idx="119739" formatCode="0.00E+00">
                  <c:v>9.3800000000000003E-9</c:v>
                </c:pt>
                <c:pt idx="119740" formatCode="0.00E+00">
                  <c:v>7.6300000000000002E-8</c:v>
                </c:pt>
                <c:pt idx="119741" formatCode="0.00E+00">
                  <c:v>1.4999999999999999E-7</c:v>
                </c:pt>
                <c:pt idx="119742" formatCode="0.00E+00">
                  <c:v>1.4399999999999999E-7</c:v>
                </c:pt>
                <c:pt idx="119743" formatCode="0.00E+00">
                  <c:v>1.54E-7</c:v>
                </c:pt>
                <c:pt idx="119744" formatCode="0.00E+00">
                  <c:v>1.86E-7</c:v>
                </c:pt>
                <c:pt idx="119745" formatCode="0.00E+00">
                  <c:v>1.8099999999999999E-7</c:v>
                </c:pt>
                <c:pt idx="119746" formatCode="0.00E+00">
                  <c:v>9.4899999999999996E-8</c:v>
                </c:pt>
                <c:pt idx="119747" formatCode="0.00E+00">
                  <c:v>1.98E-7</c:v>
                </c:pt>
                <c:pt idx="119748" formatCode="0.00E+00">
                  <c:v>1.9000000000000001E-7</c:v>
                </c:pt>
                <c:pt idx="119749" formatCode="0.00E+00">
                  <c:v>6.5299999999999996E-8</c:v>
                </c:pt>
                <c:pt idx="119750" formatCode="0.00E+00">
                  <c:v>8.2700000000000006E-8</c:v>
                </c:pt>
                <c:pt idx="119751" formatCode="0.00E+00">
                  <c:v>1.68E-7</c:v>
                </c:pt>
                <c:pt idx="119752" formatCode="0.00E+00">
                  <c:v>7.4000000000000001E-8</c:v>
                </c:pt>
                <c:pt idx="119753" formatCode="0.00E+00">
                  <c:v>-2.44E-8</c:v>
                </c:pt>
                <c:pt idx="119754" formatCode="0.00E+00">
                  <c:v>9.6900000000000001E-8</c:v>
                </c:pt>
                <c:pt idx="119755" formatCode="0.00E+00">
                  <c:v>1.7499999999999999E-7</c:v>
                </c:pt>
                <c:pt idx="119756" formatCode="0.00E+00">
                  <c:v>1.7599999999999999E-7</c:v>
                </c:pt>
                <c:pt idx="119757" formatCode="0.00E+00">
                  <c:v>1.5200000000000001E-7</c:v>
                </c:pt>
                <c:pt idx="119758" formatCode="0.00E+00">
                  <c:v>9.9799999999999994E-8</c:v>
                </c:pt>
                <c:pt idx="119759" formatCode="0.00E+00">
                  <c:v>1.04E-7</c:v>
                </c:pt>
                <c:pt idx="119760" formatCode="0.00E+00">
                  <c:v>1.4399999999999999E-7</c:v>
                </c:pt>
                <c:pt idx="119761" formatCode="0.00E+00">
                  <c:v>1.79E-7</c:v>
                </c:pt>
                <c:pt idx="119762" formatCode="0.00E+00">
                  <c:v>1.9299999999999999E-7</c:v>
                </c:pt>
                <c:pt idx="119763" formatCode="0.00E+00">
                  <c:v>1.42E-7</c:v>
                </c:pt>
                <c:pt idx="119764" formatCode="0.00E+00">
                  <c:v>2.5400000000000002E-7</c:v>
                </c:pt>
                <c:pt idx="119765" formatCode="0.00E+00">
                  <c:v>2.04E-7</c:v>
                </c:pt>
                <c:pt idx="119766" formatCode="0.00E+00">
                  <c:v>1.81E-9</c:v>
                </c:pt>
                <c:pt idx="119767" formatCode="0.00E+00">
                  <c:v>1.8099999999999999E-7</c:v>
                </c:pt>
                <c:pt idx="119768" formatCode="0.00E+00">
                  <c:v>3.1600000000000002E-7</c:v>
                </c:pt>
                <c:pt idx="119769" formatCode="0.00E+00">
                  <c:v>1.79E-7</c:v>
                </c:pt>
                <c:pt idx="119770" formatCode="0.00E+00">
                  <c:v>1.1000000000000001E-7</c:v>
                </c:pt>
                <c:pt idx="119771" formatCode="0.00E+00">
                  <c:v>1.2599999999999999E-7</c:v>
                </c:pt>
                <c:pt idx="119772" formatCode="0.00E+00">
                  <c:v>1.14E-7</c:v>
                </c:pt>
                <c:pt idx="119773" formatCode="0.00E+00">
                  <c:v>1.23E-7</c:v>
                </c:pt>
                <c:pt idx="119774" formatCode="0.00E+00">
                  <c:v>1.03E-7</c:v>
                </c:pt>
                <c:pt idx="119775" formatCode="0.00E+00">
                  <c:v>1.02E-7</c:v>
                </c:pt>
                <c:pt idx="119776" formatCode="0.00E+00">
                  <c:v>1.35E-7</c:v>
                </c:pt>
                <c:pt idx="119777" formatCode="0.00E+00">
                  <c:v>8.4600000000000003E-8</c:v>
                </c:pt>
                <c:pt idx="119778" formatCode="0.00E+00">
                  <c:v>1.3300000000000001E-7</c:v>
                </c:pt>
                <c:pt idx="119779" formatCode="0.00E+00">
                  <c:v>1.2700000000000001E-7</c:v>
                </c:pt>
                <c:pt idx="119780" formatCode="0.00E+00">
                  <c:v>1.3999999999999999E-9</c:v>
                </c:pt>
                <c:pt idx="119781" formatCode="0.00E+00">
                  <c:v>8.2399999999999997E-8</c:v>
                </c:pt>
                <c:pt idx="119782" formatCode="0.00E+00">
                  <c:v>1.15E-7</c:v>
                </c:pt>
                <c:pt idx="119783" formatCode="0.00E+00">
                  <c:v>1.01E-7</c:v>
                </c:pt>
                <c:pt idx="119784" formatCode="0.00E+00">
                  <c:v>5.2299999999999998E-8</c:v>
                </c:pt>
                <c:pt idx="119785" formatCode="0.00E+00">
                  <c:v>3.4300000000000003E-8</c:v>
                </c:pt>
                <c:pt idx="119786" formatCode="0.00E+00">
                  <c:v>8.5199999999999995E-9</c:v>
                </c:pt>
                <c:pt idx="119787" formatCode="0.00E+00">
                  <c:v>6.0300000000000004E-8</c:v>
                </c:pt>
                <c:pt idx="119788" formatCode="0.00E+00">
                  <c:v>3.4900000000000001E-7</c:v>
                </c:pt>
                <c:pt idx="119789" formatCode="0.00E+00">
                  <c:v>1.66E-7</c:v>
                </c:pt>
                <c:pt idx="119790" formatCode="0.00E+00">
                  <c:v>-2.85E-8</c:v>
                </c:pt>
                <c:pt idx="119791" formatCode="0.00E+00">
                  <c:v>5.4399999999999997E-8</c:v>
                </c:pt>
                <c:pt idx="119792" formatCode="0.00E+00">
                  <c:v>1.11E-7</c:v>
                </c:pt>
                <c:pt idx="119793" formatCode="0.00E+00">
                  <c:v>1.36E-7</c:v>
                </c:pt>
                <c:pt idx="119794" formatCode="0.00E+00">
                  <c:v>1.54E-7</c:v>
                </c:pt>
                <c:pt idx="119795" formatCode="0.00E+00">
                  <c:v>2.6199999999999999E-7</c:v>
                </c:pt>
                <c:pt idx="119796" formatCode="0.00E+00">
                  <c:v>8.2100000000000001E-8</c:v>
                </c:pt>
                <c:pt idx="119797" formatCode="0.00E+00">
                  <c:v>1.2300000000000001E-9</c:v>
                </c:pt>
                <c:pt idx="119798" formatCode="0.00E+00">
                  <c:v>2.7000000000000001E-7</c:v>
                </c:pt>
                <c:pt idx="119799" formatCode="0.00E+00">
                  <c:v>8.2899999999999995E-8</c:v>
                </c:pt>
                <c:pt idx="119800" formatCode="0.00E+00">
                  <c:v>9.7500000000000006E-8</c:v>
                </c:pt>
                <c:pt idx="119801" formatCode="0.00E+00">
                  <c:v>2.4999999999999999E-7</c:v>
                </c:pt>
                <c:pt idx="119802" formatCode="0.00E+00">
                  <c:v>1.05E-7</c:v>
                </c:pt>
                <c:pt idx="119803" formatCode="0.00E+00">
                  <c:v>1.3400000000000001E-7</c:v>
                </c:pt>
                <c:pt idx="119804" formatCode="0.00E+00">
                  <c:v>9.1399999999999998E-8</c:v>
                </c:pt>
                <c:pt idx="119805" formatCode="0.00E+00">
                  <c:v>1.37E-7</c:v>
                </c:pt>
                <c:pt idx="119806" formatCode="0.00E+00">
                  <c:v>2.5899999999999998E-7</c:v>
                </c:pt>
                <c:pt idx="119807" formatCode="0.00E+00">
                  <c:v>1.72E-7</c:v>
                </c:pt>
                <c:pt idx="119808" formatCode="0.00E+00">
                  <c:v>1.3899999999999999E-7</c:v>
                </c:pt>
                <c:pt idx="119809" formatCode="0.00E+00">
                  <c:v>2.0900000000000001E-7</c:v>
                </c:pt>
                <c:pt idx="119810" formatCode="0.00E+00">
                  <c:v>1.09E-7</c:v>
                </c:pt>
                <c:pt idx="119811" formatCode="0.00E+00">
                  <c:v>3.5199999999999998E-8</c:v>
                </c:pt>
                <c:pt idx="119812" formatCode="0.00E+00">
                  <c:v>2.5799999999999999E-8</c:v>
                </c:pt>
                <c:pt idx="119813" formatCode="0.00E+00">
                  <c:v>2.1199999999999999E-7</c:v>
                </c:pt>
                <c:pt idx="119814" formatCode="0.00E+00">
                  <c:v>2.2499999999999999E-7</c:v>
                </c:pt>
                <c:pt idx="119815" formatCode="0.00E+00">
                  <c:v>1.2499999999999999E-7</c:v>
                </c:pt>
                <c:pt idx="119816" formatCode="0.00E+00">
                  <c:v>2.03E-7</c:v>
                </c:pt>
                <c:pt idx="119817" formatCode="0.00E+00">
                  <c:v>5.8199999999999998E-8</c:v>
                </c:pt>
                <c:pt idx="119818" formatCode="0.00E+00">
                  <c:v>1.49E-7</c:v>
                </c:pt>
                <c:pt idx="119819" formatCode="0.00E+00">
                  <c:v>9.6800000000000007E-8</c:v>
                </c:pt>
                <c:pt idx="119820" formatCode="0.00E+00">
                  <c:v>5.4E-8</c:v>
                </c:pt>
                <c:pt idx="119821" formatCode="0.00E+00">
                  <c:v>2.1199999999999999E-7</c:v>
                </c:pt>
                <c:pt idx="119822" formatCode="0.00E+00">
                  <c:v>1.4100000000000001E-8</c:v>
                </c:pt>
                <c:pt idx="119823" formatCode="0.00E+00">
                  <c:v>8.8500000000000005E-8</c:v>
                </c:pt>
                <c:pt idx="119824" formatCode="0.00E+00">
                  <c:v>2.03E-7</c:v>
                </c:pt>
                <c:pt idx="119825" formatCode="0.00E+00">
                  <c:v>-4.4400000000000001E-8</c:v>
                </c:pt>
                <c:pt idx="119826" formatCode="0.00E+00">
                  <c:v>-4.66E-8</c:v>
                </c:pt>
                <c:pt idx="119827" formatCode="0.00E+00">
                  <c:v>1.8900000000000001E-7</c:v>
                </c:pt>
                <c:pt idx="119828" formatCode="0.00E+00">
                  <c:v>2.4200000000000002E-7</c:v>
                </c:pt>
                <c:pt idx="119829" formatCode="0.00E+00">
                  <c:v>1.18E-7</c:v>
                </c:pt>
                <c:pt idx="119830" formatCode="0.00E+00">
                  <c:v>4.1500000000000001E-8</c:v>
                </c:pt>
                <c:pt idx="119831" formatCode="0.00E+00">
                  <c:v>1.5699999999999999E-7</c:v>
                </c:pt>
                <c:pt idx="119832" formatCode="0.00E+00">
                  <c:v>1.6999999999999999E-7</c:v>
                </c:pt>
                <c:pt idx="119833" formatCode="0.00E+00">
                  <c:v>1.79E-7</c:v>
                </c:pt>
                <c:pt idx="119834" formatCode="0.00E+00">
                  <c:v>2.4200000000000002E-7</c:v>
                </c:pt>
                <c:pt idx="119835" formatCode="0.00E+00">
                  <c:v>1.68E-7</c:v>
                </c:pt>
                <c:pt idx="119836" formatCode="0.00E+00">
                  <c:v>1.55E-7</c:v>
                </c:pt>
                <c:pt idx="119837" formatCode="0.00E+00">
                  <c:v>1.98E-7</c:v>
                </c:pt>
                <c:pt idx="119838" formatCode="0.00E+00">
                  <c:v>2.3900000000000001E-7</c:v>
                </c:pt>
                <c:pt idx="119839" formatCode="0.00E+00">
                  <c:v>3.03E-8</c:v>
                </c:pt>
                <c:pt idx="119840" formatCode="0.00E+00">
                  <c:v>6.13E-8</c:v>
                </c:pt>
                <c:pt idx="119841" formatCode="0.00E+00">
                  <c:v>2.7799999999999997E-7</c:v>
                </c:pt>
                <c:pt idx="119842" formatCode="0.00E+00">
                  <c:v>1.37E-7</c:v>
                </c:pt>
                <c:pt idx="119843" formatCode="0.00E+00">
                  <c:v>1.12E-7</c:v>
                </c:pt>
                <c:pt idx="119844" formatCode="0.00E+00">
                  <c:v>1.1600000000000001E-7</c:v>
                </c:pt>
                <c:pt idx="119845" formatCode="0.00E+00">
                  <c:v>1.06E-7</c:v>
                </c:pt>
                <c:pt idx="119846" formatCode="0.00E+00">
                  <c:v>1.15E-7</c:v>
                </c:pt>
                <c:pt idx="119847" formatCode="0.00E+00">
                  <c:v>9.6999999999999995E-8</c:v>
                </c:pt>
                <c:pt idx="119848" formatCode="0.00E+00">
                  <c:v>1.3E-7</c:v>
                </c:pt>
                <c:pt idx="119849" formatCode="0.00E+00">
                  <c:v>1.23E-7</c:v>
                </c:pt>
                <c:pt idx="119850" formatCode="0.00E+00">
                  <c:v>2.4600000000000001E-7</c:v>
                </c:pt>
                <c:pt idx="119851" formatCode="0.00E+00">
                  <c:v>2.1799999999999999E-7</c:v>
                </c:pt>
                <c:pt idx="119852" formatCode="0.00E+00">
                  <c:v>1.67E-7</c:v>
                </c:pt>
                <c:pt idx="119853" formatCode="0.00E+00">
                  <c:v>1.98E-7</c:v>
                </c:pt>
                <c:pt idx="119854" formatCode="0.00E+00">
                  <c:v>1.8300000000000001E-7</c:v>
                </c:pt>
                <c:pt idx="119855" formatCode="0.00E+00">
                  <c:v>1.85E-7</c:v>
                </c:pt>
                <c:pt idx="119856" formatCode="0.00E+00">
                  <c:v>1.8E-7</c:v>
                </c:pt>
                <c:pt idx="119857" formatCode="0.00E+00">
                  <c:v>2.1E-7</c:v>
                </c:pt>
                <c:pt idx="119858" formatCode="0.00E+00">
                  <c:v>6.8200000000000002E-8</c:v>
                </c:pt>
                <c:pt idx="119859" formatCode="0.00E+00">
                  <c:v>2.34E-7</c:v>
                </c:pt>
                <c:pt idx="119860" formatCode="0.00E+00">
                  <c:v>1.18E-7</c:v>
                </c:pt>
                <c:pt idx="119861" formatCode="0.00E+00">
                  <c:v>-6.7200000000000006E-8</c:v>
                </c:pt>
                <c:pt idx="119862" formatCode="0.00E+00">
                  <c:v>1.43E-7</c:v>
                </c:pt>
                <c:pt idx="119863" formatCode="0.00E+00">
                  <c:v>8.2599999999999998E-8</c:v>
                </c:pt>
                <c:pt idx="119864" formatCode="0.00E+00">
                  <c:v>7.3900000000000007E-8</c:v>
                </c:pt>
                <c:pt idx="119865" formatCode="0.00E+00">
                  <c:v>4.8699999999999999E-8</c:v>
                </c:pt>
                <c:pt idx="119866" formatCode="0.00E+00">
                  <c:v>1.1899999999999999E-7</c:v>
                </c:pt>
                <c:pt idx="119867" formatCode="0.00E+00">
                  <c:v>2.53E-7</c:v>
                </c:pt>
                <c:pt idx="119868" formatCode="0.00E+00">
                  <c:v>1.4700000000000001E-7</c:v>
                </c:pt>
                <c:pt idx="119869" formatCode="0.00E+00">
                  <c:v>1.7800000000000001E-7</c:v>
                </c:pt>
                <c:pt idx="119870" formatCode="0.00E+00">
                  <c:v>2.48E-7</c:v>
                </c:pt>
                <c:pt idx="119871" formatCode="0.00E+00">
                  <c:v>1.8E-7</c:v>
                </c:pt>
                <c:pt idx="119872" formatCode="0.00E+00">
                  <c:v>2.6300000000000001E-8</c:v>
                </c:pt>
                <c:pt idx="119873" formatCode="0.00E+00">
                  <c:v>1.59E-8</c:v>
                </c:pt>
                <c:pt idx="119874" formatCode="0.00E+00">
                  <c:v>9.7899999999999997E-8</c:v>
                </c:pt>
                <c:pt idx="119875" formatCode="0.00E+00">
                  <c:v>-4.3200000000000003E-8</c:v>
                </c:pt>
                <c:pt idx="119876" formatCode="0.00E+00">
                  <c:v>5.2999999999999998E-8</c:v>
                </c:pt>
                <c:pt idx="119877" formatCode="0.00E+00">
                  <c:v>1.0700000000000001E-7</c:v>
                </c:pt>
                <c:pt idx="119878" formatCode="0.00E+00">
                  <c:v>2.1199999999999999E-7</c:v>
                </c:pt>
                <c:pt idx="119879" formatCode="0.00E+00">
                  <c:v>2.7399999999999999E-7</c:v>
                </c:pt>
                <c:pt idx="119880" formatCode="0.00E+00">
                  <c:v>2.2200000000000002E-9</c:v>
                </c:pt>
                <c:pt idx="119881" formatCode="0.00E+00">
                  <c:v>2.11E-8</c:v>
                </c:pt>
                <c:pt idx="119882" formatCode="0.00E+00">
                  <c:v>1.6299999999999999E-7</c:v>
                </c:pt>
                <c:pt idx="119883" formatCode="0.00E+00">
                  <c:v>4.3800000000000002E-8</c:v>
                </c:pt>
                <c:pt idx="119884" formatCode="0.00E+00">
                  <c:v>5.6799999999999999E-8</c:v>
                </c:pt>
                <c:pt idx="119885" formatCode="0.00E+00">
                  <c:v>3.2599999999999998E-7</c:v>
                </c:pt>
                <c:pt idx="119886" formatCode="0.00E+00">
                  <c:v>2.2700000000000001E-7</c:v>
                </c:pt>
                <c:pt idx="119887" formatCode="0.00E+00">
                  <c:v>1.5300000000000001E-7</c:v>
                </c:pt>
                <c:pt idx="119888" formatCode="0.00E+00">
                  <c:v>2.9900000000000002E-7</c:v>
                </c:pt>
                <c:pt idx="119889" formatCode="0.00E+00">
                  <c:v>1.2499999999999999E-7</c:v>
                </c:pt>
                <c:pt idx="119890" formatCode="0.00E+00">
                  <c:v>4.0800000000000001E-8</c:v>
                </c:pt>
                <c:pt idx="119891" formatCode="0.00E+00">
                  <c:v>1.73E-7</c:v>
                </c:pt>
                <c:pt idx="119892" formatCode="0.00E+00">
                  <c:v>1.4999999999999999E-7</c:v>
                </c:pt>
                <c:pt idx="119893" formatCode="0.00E+00">
                  <c:v>1.3300000000000001E-7</c:v>
                </c:pt>
                <c:pt idx="119894" formatCode="0.00E+00">
                  <c:v>2.0800000000000001E-7</c:v>
                </c:pt>
                <c:pt idx="119895" formatCode="0.00E+00">
                  <c:v>3.1899999999999998E-7</c:v>
                </c:pt>
                <c:pt idx="119896" formatCode="0.00E+00">
                  <c:v>1.5699999999999999E-7</c:v>
                </c:pt>
                <c:pt idx="119897" formatCode="0.00E+00">
                  <c:v>-4.6900000000000001E-9</c:v>
                </c:pt>
                <c:pt idx="119898" formatCode="0.00E+00">
                  <c:v>1.9500000000000001E-7</c:v>
                </c:pt>
                <c:pt idx="119899" formatCode="0.00E+00">
                  <c:v>6.5799999999999994E-8</c:v>
                </c:pt>
                <c:pt idx="119900" formatCode="0.00E+00">
                  <c:v>-1.2499999999999999E-7</c:v>
                </c:pt>
                <c:pt idx="119901" formatCode="0.00E+00">
                  <c:v>2.5600000000000001E-8</c:v>
                </c:pt>
                <c:pt idx="119902" formatCode="0.00E+00">
                  <c:v>1.7700000000000001E-7</c:v>
                </c:pt>
                <c:pt idx="119903" formatCode="0.00E+00">
                  <c:v>1.06E-7</c:v>
                </c:pt>
                <c:pt idx="119904" formatCode="0.00E+00">
                  <c:v>2.3000000000000001E-8</c:v>
                </c:pt>
                <c:pt idx="119905" formatCode="0.00E+00">
                  <c:v>9.2999999999999999E-8</c:v>
                </c:pt>
                <c:pt idx="119906" formatCode="0.00E+00">
                  <c:v>1.42E-7</c:v>
                </c:pt>
                <c:pt idx="119907" formatCode="0.00E+00">
                  <c:v>2.65E-7</c:v>
                </c:pt>
                <c:pt idx="119908" formatCode="0.00E+00">
                  <c:v>1.68E-7</c:v>
                </c:pt>
                <c:pt idx="119909" formatCode="0.00E+00">
                  <c:v>1.33E-8</c:v>
                </c:pt>
                <c:pt idx="119910" formatCode="0.00E+00">
                  <c:v>1.7100000000000001E-7</c:v>
                </c:pt>
                <c:pt idx="119911" formatCode="0.00E+00">
                  <c:v>1.4399999999999999E-7</c:v>
                </c:pt>
                <c:pt idx="119912" formatCode="0.00E+00">
                  <c:v>6.4799999999999998E-8</c:v>
                </c:pt>
                <c:pt idx="119913" formatCode="0.00E+00">
                  <c:v>1.8E-7</c:v>
                </c:pt>
                <c:pt idx="119914" formatCode="0.00E+00">
                  <c:v>2.4400000000000001E-7</c:v>
                </c:pt>
                <c:pt idx="119915" formatCode="0.00E+00">
                  <c:v>1.85E-7</c:v>
                </c:pt>
                <c:pt idx="119916" formatCode="0.00E+00">
                  <c:v>1.4700000000000001E-7</c:v>
                </c:pt>
                <c:pt idx="119917" formatCode="0.00E+00">
                  <c:v>5.6300000000000001E-8</c:v>
                </c:pt>
                <c:pt idx="119918" formatCode="0.00E+00">
                  <c:v>4.88E-8</c:v>
                </c:pt>
                <c:pt idx="119919" formatCode="0.00E+00">
                  <c:v>3.4200000000000002E-8</c:v>
                </c:pt>
                <c:pt idx="119920" formatCode="0.00E+00">
                  <c:v>1.3E-7</c:v>
                </c:pt>
                <c:pt idx="119921" formatCode="0.00E+00">
                  <c:v>1.68E-7</c:v>
                </c:pt>
                <c:pt idx="119922" formatCode="0.00E+00">
                  <c:v>-1.8699999999999999E-8</c:v>
                </c:pt>
                <c:pt idx="119923" formatCode="0.00E+00">
                  <c:v>-8.1199999999999999E-8</c:v>
                </c:pt>
                <c:pt idx="119924" formatCode="0.00E+00">
                  <c:v>-2.4699999999999999E-8</c:v>
                </c:pt>
                <c:pt idx="119925" formatCode="0.00E+00">
                  <c:v>3.4800000000000001E-8</c:v>
                </c:pt>
                <c:pt idx="119926" formatCode="0.00E+00">
                  <c:v>1.24E-7</c:v>
                </c:pt>
                <c:pt idx="119927" formatCode="0.00E+00">
                  <c:v>2.8099999999999999E-7</c:v>
                </c:pt>
                <c:pt idx="119928" formatCode="0.00E+00">
                  <c:v>6.0100000000000002E-8</c:v>
                </c:pt>
                <c:pt idx="119929" formatCode="0.00E+00">
                  <c:v>1.12E-7</c:v>
                </c:pt>
                <c:pt idx="119930" formatCode="0.00E+00">
                  <c:v>1.6899999999999999E-7</c:v>
                </c:pt>
                <c:pt idx="119931" formatCode="0.00E+00">
                  <c:v>3.25E-8</c:v>
                </c:pt>
                <c:pt idx="119932" formatCode="0.00E+00">
                  <c:v>1.48E-7</c:v>
                </c:pt>
                <c:pt idx="119933" formatCode="0.00E+00">
                  <c:v>1.09E-7</c:v>
                </c:pt>
                <c:pt idx="119934" formatCode="0.00E+00">
                  <c:v>1.99E-7</c:v>
                </c:pt>
                <c:pt idx="119935" formatCode="0.00E+00">
                  <c:v>2.11E-7</c:v>
                </c:pt>
                <c:pt idx="119936" formatCode="0.00E+00">
                  <c:v>2.4200000000000002E-7</c:v>
                </c:pt>
                <c:pt idx="119937" formatCode="0.00E+00">
                  <c:v>2.1299999999999999E-7</c:v>
                </c:pt>
                <c:pt idx="119938" formatCode="0.00E+00">
                  <c:v>3.9300000000000001E-8</c:v>
                </c:pt>
                <c:pt idx="119939" formatCode="0.00E+00">
                  <c:v>1.5300000000000001E-7</c:v>
                </c:pt>
                <c:pt idx="119940" formatCode="0.00E+00">
                  <c:v>1.2599999999999999E-7</c:v>
                </c:pt>
                <c:pt idx="119941" formatCode="0.00E+00">
                  <c:v>1.2200000000000001E-7</c:v>
                </c:pt>
                <c:pt idx="119942" formatCode="0.00E+00">
                  <c:v>1.8099999999999999E-7</c:v>
                </c:pt>
                <c:pt idx="119943" formatCode="0.00E+00">
                  <c:v>1.89E-8</c:v>
                </c:pt>
                <c:pt idx="119944" formatCode="0.00E+00">
                  <c:v>8.9599999999999995E-8</c:v>
                </c:pt>
                <c:pt idx="119945" formatCode="0.00E+00">
                  <c:v>1.15E-7</c:v>
                </c:pt>
                <c:pt idx="119946" formatCode="0.00E+00">
                  <c:v>1.3899999999999999E-7</c:v>
                </c:pt>
                <c:pt idx="119947" formatCode="0.00E+00">
                  <c:v>1.91E-7</c:v>
                </c:pt>
                <c:pt idx="119948" formatCode="0.00E+00">
                  <c:v>-6.0800000000000002E-8</c:v>
                </c:pt>
                <c:pt idx="119949" formatCode="0.00E+00">
                  <c:v>2.7800000000000001E-8</c:v>
                </c:pt>
                <c:pt idx="119950" formatCode="0.00E+00">
                  <c:v>1.9999999999999999E-7</c:v>
                </c:pt>
                <c:pt idx="119951" formatCode="0.00E+00">
                  <c:v>9.9999999999999995E-8</c:v>
                </c:pt>
                <c:pt idx="119952" formatCode="0.00E+00">
                  <c:v>8.1800000000000005E-8</c:v>
                </c:pt>
                <c:pt idx="119953" formatCode="0.00E+00">
                  <c:v>2.0599999999999999E-7</c:v>
                </c:pt>
                <c:pt idx="119954" formatCode="0.00E+00">
                  <c:v>1.5800000000000001E-7</c:v>
                </c:pt>
                <c:pt idx="119955" formatCode="0.00E+00">
                  <c:v>8.5399999999999997E-8</c:v>
                </c:pt>
                <c:pt idx="119956" formatCode="0.00E+00">
                  <c:v>1.92E-7</c:v>
                </c:pt>
                <c:pt idx="119957" formatCode="0.00E+00">
                  <c:v>1.12E-7</c:v>
                </c:pt>
                <c:pt idx="119958" formatCode="0.00E+00">
                  <c:v>-4.36E-8</c:v>
                </c:pt>
                <c:pt idx="119959" formatCode="0.00E+00">
                  <c:v>1.54E-7</c:v>
                </c:pt>
                <c:pt idx="119960" formatCode="0.00E+00">
                  <c:v>3.1100000000000002E-7</c:v>
                </c:pt>
                <c:pt idx="119961" formatCode="0.00E+00">
                  <c:v>8.1400000000000001E-8</c:v>
                </c:pt>
                <c:pt idx="119962" formatCode="0.00E+00">
                  <c:v>1.6999999999999999E-7</c:v>
                </c:pt>
                <c:pt idx="119963" formatCode="0.00E+00">
                  <c:v>9.9999999999999995E-8</c:v>
                </c:pt>
                <c:pt idx="119964" formatCode="0.00E+00">
                  <c:v>-3.25E-8</c:v>
                </c:pt>
                <c:pt idx="119965" formatCode="0.00E+00">
                  <c:v>1.6899999999999999E-7</c:v>
                </c:pt>
                <c:pt idx="119966" formatCode="0.00E+00">
                  <c:v>1.79E-7</c:v>
                </c:pt>
                <c:pt idx="119967" formatCode="0.00E+00">
                  <c:v>1.98E-7</c:v>
                </c:pt>
                <c:pt idx="119968" formatCode="0.00E+00">
                  <c:v>1.55E-7</c:v>
                </c:pt>
                <c:pt idx="119969" formatCode="0.00E+00">
                  <c:v>1.4000000000000001E-7</c:v>
                </c:pt>
                <c:pt idx="119970" formatCode="0.00E+00">
                  <c:v>7.3399999999999996E-8</c:v>
                </c:pt>
                <c:pt idx="119971" formatCode="0.00E+00">
                  <c:v>1.3300000000000001E-7</c:v>
                </c:pt>
                <c:pt idx="119972" formatCode="0.00E+00">
                  <c:v>3.0800000000000001E-7</c:v>
                </c:pt>
                <c:pt idx="119973" formatCode="0.00E+00">
                  <c:v>-1.37E-8</c:v>
                </c:pt>
                <c:pt idx="119974" formatCode="0.00E+00">
                  <c:v>1.6899999999999999E-8</c:v>
                </c:pt>
                <c:pt idx="119975" formatCode="0.00E+00">
                  <c:v>1.67E-7</c:v>
                </c:pt>
                <c:pt idx="119976" formatCode="0.00E+00">
                  <c:v>-1.07E-8</c:v>
                </c:pt>
                <c:pt idx="119977" formatCode="0.00E+00">
                  <c:v>-3.7200000000000002E-8</c:v>
                </c:pt>
                <c:pt idx="119978" formatCode="0.00E+00">
                  <c:v>5.1499999999999998E-8</c:v>
                </c:pt>
                <c:pt idx="119979" formatCode="0.00E+00">
                  <c:v>7.4999999999999997E-8</c:v>
                </c:pt>
                <c:pt idx="119980" formatCode="0.00E+00">
                  <c:v>8.3799999999999996E-8</c:v>
                </c:pt>
                <c:pt idx="119981" formatCode="0.00E+00">
                  <c:v>8.4100000000000005E-8</c:v>
                </c:pt>
                <c:pt idx="119982" formatCode="0.00E+00">
                  <c:v>1.06E-7</c:v>
                </c:pt>
                <c:pt idx="119983" formatCode="0.00E+00">
                  <c:v>7.9399999999999996E-8</c:v>
                </c:pt>
                <c:pt idx="119984" formatCode="0.00E+00">
                  <c:v>3.5600000000000001E-8</c:v>
                </c:pt>
                <c:pt idx="119985" formatCode="0.00E+00">
                  <c:v>1.74E-7</c:v>
                </c:pt>
                <c:pt idx="119986" formatCode="0.00E+00">
                  <c:v>1.54E-7</c:v>
                </c:pt>
                <c:pt idx="119987" formatCode="0.00E+00">
                  <c:v>7.8199999999999999E-8</c:v>
                </c:pt>
                <c:pt idx="119988" formatCode="0.00E+00">
                  <c:v>1.4000000000000001E-7</c:v>
                </c:pt>
                <c:pt idx="119989" formatCode="0.00E+00">
                  <c:v>1.2100000000000001E-7</c:v>
                </c:pt>
                <c:pt idx="119990" formatCode="0.00E+00">
                  <c:v>8.6700000000000002E-8</c:v>
                </c:pt>
                <c:pt idx="119991" formatCode="0.00E+00">
                  <c:v>9.9699999999999999E-8</c:v>
                </c:pt>
                <c:pt idx="119992" formatCode="0.00E+00">
                  <c:v>1.54E-7</c:v>
                </c:pt>
                <c:pt idx="119993" formatCode="0.00E+00">
                  <c:v>7.1999999999999996E-8</c:v>
                </c:pt>
                <c:pt idx="119994" formatCode="0.00E+00">
                  <c:v>9.4100000000000002E-8</c:v>
                </c:pt>
                <c:pt idx="119995" formatCode="0.00E+00">
                  <c:v>1.9399999999999999E-7</c:v>
                </c:pt>
                <c:pt idx="119996" formatCode="0.00E+00">
                  <c:v>7.1E-8</c:v>
                </c:pt>
                <c:pt idx="119997" formatCode="0.00E+00">
                  <c:v>1.04E-7</c:v>
                </c:pt>
                <c:pt idx="119998" formatCode="0.00E+00">
                  <c:v>1.4600000000000001E-7</c:v>
                </c:pt>
                <c:pt idx="119999" formatCode="0.00E+00">
                  <c:v>-6.7600000000000004E-10</c:v>
                </c:pt>
                <c:pt idx="120000" formatCode="0.00E+00">
                  <c:v>8.8100000000000001E-8</c:v>
                </c:pt>
                <c:pt idx="120001" formatCode="0.00E+00">
                  <c:v>1.92E-7</c:v>
                </c:pt>
                <c:pt idx="120002" formatCode="0.00E+00">
                  <c:v>1.24E-7</c:v>
                </c:pt>
                <c:pt idx="120003" formatCode="0.00E+00">
                  <c:v>1.2599999999999999E-7</c:v>
                </c:pt>
                <c:pt idx="120004" formatCode="0.00E+00">
                  <c:v>1.73E-7</c:v>
                </c:pt>
                <c:pt idx="120005" formatCode="0.00E+00">
                  <c:v>1.01E-7</c:v>
                </c:pt>
                <c:pt idx="120006" formatCode="0.00E+00">
                  <c:v>3.03E-8</c:v>
                </c:pt>
                <c:pt idx="120007" formatCode="0.00E+00">
                  <c:v>4.29E-8</c:v>
                </c:pt>
                <c:pt idx="120008" formatCode="0.00E+00">
                  <c:v>1.48E-7</c:v>
                </c:pt>
                <c:pt idx="120009" formatCode="0.00E+00">
                  <c:v>2.2100000000000001E-7</c:v>
                </c:pt>
                <c:pt idx="120010" formatCode="0.00E+00">
                  <c:v>2.2600000000000001E-8</c:v>
                </c:pt>
                <c:pt idx="120011" formatCode="0.00E+00">
                  <c:v>9.3400000000000003E-8</c:v>
                </c:pt>
                <c:pt idx="120012" formatCode="0.00E+00">
                  <c:v>1.43E-7</c:v>
                </c:pt>
                <c:pt idx="120013" formatCode="0.00E+00">
                  <c:v>1.3799999999999999E-7</c:v>
                </c:pt>
                <c:pt idx="120014" formatCode="0.00E+00">
                  <c:v>1.7100000000000001E-7</c:v>
                </c:pt>
                <c:pt idx="120015" formatCode="0.00E+00">
                  <c:v>-2.7900000000000001E-9</c:v>
                </c:pt>
                <c:pt idx="120016" formatCode="0.00E+00">
                  <c:v>1.1899999999999999E-7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2B4-4766-B4DE-7889B2333F9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96541648"/>
        <c:axId val="696537384"/>
      </c:scatterChart>
      <c:valAx>
        <c:axId val="696541648"/>
        <c:scaling>
          <c:orientation val="minMax"/>
          <c:max val="11000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696537384"/>
        <c:crosses val="autoZero"/>
        <c:crossBetween val="midCat"/>
        <c:majorUnit val="5000"/>
      </c:valAx>
      <c:valAx>
        <c:axId val="696537384"/>
        <c:scaling>
          <c:orientation val="minMax"/>
          <c:max val="4.000000000000001E-3"/>
          <c:min val="-5.0000000000000023E-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69654164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de-DE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169920" cy="480060"/>
          </a:xfrm>
          <a:prstGeom prst="rect">
            <a:avLst/>
          </a:prstGeom>
        </p:spPr>
        <p:txBody>
          <a:bodyPr vert="horz" lIns="96661" tIns="48331" rIns="96661" bIns="48331" rtlCol="0"/>
          <a:lstStyle>
            <a:lvl1pPr algn="l">
              <a:defRPr sz="13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4143587" y="0"/>
            <a:ext cx="3169920" cy="480060"/>
          </a:xfrm>
          <a:prstGeom prst="rect">
            <a:avLst/>
          </a:prstGeom>
        </p:spPr>
        <p:txBody>
          <a:bodyPr vert="horz" lIns="96661" tIns="48331" rIns="96661" bIns="48331" rtlCol="0"/>
          <a:lstStyle>
            <a:lvl1pPr algn="r">
              <a:defRPr sz="1300"/>
            </a:lvl1pPr>
          </a:lstStyle>
          <a:p>
            <a:fld id="{F7DA8CDB-4CDB-0047-B0A3-926A8FE44A35}" type="datetimeFigureOut">
              <a:rPr lang="fr-FR" smtClean="0"/>
              <a:t>30/06/2022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457200" y="720725"/>
            <a:ext cx="6400800" cy="36004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6661" tIns="48331" rIns="96661" bIns="48331" rtlCol="0" anchor="ctr"/>
          <a:lstStyle/>
          <a:p>
            <a:endParaRPr lang="fr-FR"/>
          </a:p>
        </p:txBody>
      </p:sp>
      <p:sp>
        <p:nvSpPr>
          <p:cNvPr id="5" name="Espace réservé des commentaires 4"/>
          <p:cNvSpPr>
            <a:spLocks noGrp="1"/>
          </p:cNvSpPr>
          <p:nvPr>
            <p:ph type="body" sz="quarter" idx="3"/>
          </p:nvPr>
        </p:nvSpPr>
        <p:spPr>
          <a:xfrm>
            <a:off x="731520" y="4560570"/>
            <a:ext cx="5852160" cy="4320540"/>
          </a:xfrm>
          <a:prstGeom prst="rect">
            <a:avLst/>
          </a:prstGeom>
        </p:spPr>
        <p:txBody>
          <a:bodyPr vert="horz" lIns="96661" tIns="48331" rIns="96661" bIns="48331" rtlCol="0"/>
          <a:lstStyle/>
          <a:p>
            <a:pPr lvl="0"/>
            <a:r>
              <a:rPr lang="fr-CH"/>
              <a:t>Cliquez pour modifier les styles du texte du masque</a:t>
            </a:r>
          </a:p>
          <a:p>
            <a:pPr lvl="1"/>
            <a:r>
              <a:rPr lang="fr-CH"/>
              <a:t>Deuxième niveau</a:t>
            </a:r>
          </a:p>
          <a:p>
            <a:pPr lvl="2"/>
            <a:r>
              <a:rPr lang="fr-CH"/>
              <a:t>Troisième niveau</a:t>
            </a:r>
          </a:p>
          <a:p>
            <a:pPr lvl="3"/>
            <a:r>
              <a:rPr lang="fr-CH"/>
              <a:t>Quatrième niveau</a:t>
            </a:r>
          </a:p>
          <a:p>
            <a:pPr lvl="4"/>
            <a:r>
              <a:rPr lang="fr-CH"/>
              <a:t>Cinquième niveau</a:t>
            </a:r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9119474"/>
            <a:ext cx="3169920" cy="480060"/>
          </a:xfrm>
          <a:prstGeom prst="rect">
            <a:avLst/>
          </a:prstGeom>
        </p:spPr>
        <p:txBody>
          <a:bodyPr vert="horz" lIns="96661" tIns="48331" rIns="96661" bIns="48331" rtlCol="0" anchor="b"/>
          <a:lstStyle>
            <a:lvl1pPr algn="l">
              <a:defRPr sz="13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4143587" y="9119474"/>
            <a:ext cx="3169920" cy="480060"/>
          </a:xfrm>
          <a:prstGeom prst="rect">
            <a:avLst/>
          </a:prstGeom>
        </p:spPr>
        <p:txBody>
          <a:bodyPr vert="horz" lIns="96661" tIns="48331" rIns="96661" bIns="48331" rtlCol="0" anchor="b"/>
          <a:lstStyle>
            <a:lvl1pPr algn="r">
              <a:defRPr sz="1300"/>
            </a:lvl1pPr>
          </a:lstStyle>
          <a:p>
            <a:fld id="{E460EA63-43D2-E842-92EA-B304A8820AD7}" type="slidenum">
              <a:rPr lang="fr-FR" smtClean="0"/>
              <a:t>‹Nr.›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791205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7875" y="1200150"/>
            <a:ext cx="5759450" cy="3240088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7EC3D6-3837-4AE4-B9C6-CB720D6FB99F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874651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460EA63-43D2-E842-92EA-B304A8820AD7}" type="slidenum">
              <a:rPr lang="fr-FR" smtClean="0"/>
              <a:t>28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5375934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460EA63-43D2-E842-92EA-B304A8820AD7}" type="slidenum">
              <a:rPr lang="fr-FR" smtClean="0"/>
              <a:t>30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2440414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460EA63-43D2-E842-92EA-B304A8820AD7}" type="slidenum">
              <a:rPr lang="fr-FR" smtClean="0"/>
              <a:t>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2157993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460EA63-43D2-E842-92EA-B304A8820AD7}" type="slidenum">
              <a:rPr lang="fr-FR" smtClean="0"/>
              <a:t>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7024821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460EA63-43D2-E842-92EA-B304A8820AD7}" type="slidenum">
              <a:rPr lang="fr-FR" smtClean="0"/>
              <a:t>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068203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460EA63-43D2-E842-92EA-B304A8820AD7}" type="slidenum">
              <a:rPr lang="fr-FR" smtClean="0"/>
              <a:t>16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2901796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460EA63-43D2-E842-92EA-B304A8820AD7}" type="slidenum">
              <a:rPr lang="fr-FR" smtClean="0"/>
              <a:t>22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3215363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460EA63-43D2-E842-92EA-B304A8820AD7}" type="slidenum">
              <a:rPr lang="fr-FR" smtClean="0"/>
              <a:t>23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4262859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460EA63-43D2-E842-92EA-B304A8820AD7}" type="slidenum">
              <a:rPr lang="fr-FR" smtClean="0"/>
              <a:t>24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7260539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460EA63-43D2-E842-92EA-B304A8820AD7}" type="slidenum">
              <a:rPr lang="fr-FR" smtClean="0"/>
              <a:t>26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84686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apositive de titre">
    <p:bg>
      <p:bgPr>
        <a:solidFill>
          <a:srgbClr val="10428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 descr="logooutline.eps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09355" y="1327799"/>
            <a:ext cx="2520000" cy="2494674"/>
          </a:xfrm>
          <a:prstGeom prst="rect">
            <a:avLst/>
          </a:prstGeom>
        </p:spPr>
      </p:pic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Date Placeholder 1"/>
          <p:cNvSpPr>
            <a:spLocks noGrp="1"/>
          </p:cNvSpPr>
          <p:nvPr>
            <p:ph type="dt" sz="half" idx="2"/>
          </p:nvPr>
        </p:nvSpPr>
        <p:spPr>
          <a:xfrm>
            <a:off x="2969335" y="4875381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9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5102935" y="4870861"/>
            <a:ext cx="2975421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10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185376" y="4870861"/>
            <a:ext cx="501424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7918391-D411-FE40-AAD7-861AE5233E0E}" type="slidenum">
              <a:rPr lang="en-US" smtClean="0"/>
              <a:pPr/>
              <a:t>‹Nr.›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889146"/>
            <a:ext cx="3200400" cy="547688"/>
          </a:xfrm>
        </p:spPr>
        <p:txBody>
          <a:bodyPr tIns="0" bIns="0" anchor="t"/>
          <a:lstStyle>
            <a:lvl1pPr algn="l">
              <a:buNone/>
              <a:defRPr sz="1800" b="1">
                <a:solidFill>
                  <a:schemeClr val="tx1"/>
                </a:solidFill>
              </a:defRPr>
            </a:lvl1pPr>
          </a:lstStyle>
          <a:p>
            <a:r>
              <a:rPr kumimoji="0" lang="fr-CH"/>
              <a:t>Click to edit Master title style</a:t>
            </a:r>
            <a:endParaRPr kumimoji="0" lang="en-US" dirty="0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1"/>
          </p:nvPr>
        </p:nvSpPr>
        <p:spPr>
          <a:xfrm>
            <a:off x="457200" y="1485900"/>
            <a:ext cx="7086600" cy="27622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200"/>
            </a:lvl3pPr>
            <a:lvl4pPr>
              <a:defRPr sz="2000"/>
            </a:lvl4pPr>
            <a:lvl5pPr>
              <a:defRPr sz="2000"/>
            </a:lvl5pPr>
          </a:lstStyle>
          <a:p>
            <a:pPr lvl="0" eaLnBrk="1" latinLnBrk="0" hangingPunct="1"/>
            <a:r>
              <a:rPr lang="fr-CH"/>
              <a:t>Click to edit Master text styles</a:t>
            </a:r>
          </a:p>
          <a:p>
            <a:pPr lvl="1" eaLnBrk="1" latinLnBrk="0" hangingPunct="1"/>
            <a:r>
              <a:rPr lang="fr-CH"/>
              <a:t>Second level</a:t>
            </a:r>
          </a:p>
          <a:p>
            <a:pPr lvl="2" eaLnBrk="1" latinLnBrk="0" hangingPunct="1"/>
            <a:r>
              <a:rPr lang="fr-CH"/>
              <a:t>Third level</a:t>
            </a:r>
          </a:p>
          <a:p>
            <a:pPr lvl="3" eaLnBrk="1" latinLnBrk="0" hangingPunct="1"/>
            <a:r>
              <a:rPr lang="fr-CH"/>
              <a:t>Fourth level</a:t>
            </a:r>
          </a:p>
          <a:p>
            <a:pPr lvl="4" eaLnBrk="1" latinLnBrk="0" hangingPunct="1"/>
            <a:r>
              <a:rPr lang="fr-CH"/>
              <a:t>Fifth level</a:t>
            </a:r>
            <a:endParaRPr kumimoji="0" lang="en-US"/>
          </a:p>
        </p:txBody>
      </p:sp>
      <p:sp>
        <p:nvSpPr>
          <p:cNvPr id="7" name="Date Placeholder 1"/>
          <p:cNvSpPr>
            <a:spLocks noGrp="1"/>
          </p:cNvSpPr>
          <p:nvPr>
            <p:ph type="dt" sz="half" idx="2"/>
          </p:nvPr>
        </p:nvSpPr>
        <p:spPr>
          <a:xfrm>
            <a:off x="2969335" y="4875381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11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5102935" y="4870861"/>
            <a:ext cx="2975421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12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185376" y="4870861"/>
            <a:ext cx="501424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7918391-D411-FE40-AAD7-861AE5233E0E}" type="slidenum">
              <a:rPr lang="en-US" smtClean="0"/>
              <a:pPr/>
              <a:t>‹Nr.›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5556732" y="1279282"/>
            <a:ext cx="3053868" cy="940356"/>
          </a:xfrm>
        </p:spPr>
        <p:txBody>
          <a:bodyPr anchor="b"/>
          <a:lstStyle>
            <a:lvl1pPr algn="l">
              <a:buNone/>
              <a:defRPr sz="2200" b="1">
                <a:solidFill>
                  <a:schemeClr val="tx1"/>
                </a:solidFill>
              </a:defRPr>
            </a:lvl1pPr>
          </a:lstStyle>
          <a:p>
            <a:r>
              <a:rPr kumimoji="0" lang="fr-CH"/>
              <a:t>Click to edit Master title style</a:t>
            </a:r>
            <a:endParaRPr kumimoji="0" lang="en-US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558797" y="601648"/>
            <a:ext cx="4759514" cy="3569636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none"/>
        </p:style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fr-CH"/>
              <a:t>Drag picture to placeholder or click icon to add</a:t>
            </a:r>
            <a:endParaRPr kumimoji="0" lang="en-US" dirty="0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5556734" y="2249074"/>
            <a:ext cx="3053866" cy="1997612"/>
          </a:xfrm>
        </p:spPr>
        <p:txBody>
          <a:bodyPr lIns="45720" rIns="45720"/>
          <a:lstStyle>
            <a:lvl1pPr marL="0" indent="0">
              <a:buFontTx/>
              <a:buNone/>
              <a:defRPr sz="1200"/>
            </a:lvl1pPr>
            <a:lvl2pPr>
              <a:buFontTx/>
              <a:buNone/>
              <a:defRPr sz="1200"/>
            </a:lvl2pPr>
            <a:lvl3pPr>
              <a:buFontTx/>
              <a:buNone/>
              <a:defRPr sz="1000"/>
            </a:lvl3pPr>
            <a:lvl4pPr>
              <a:buFontTx/>
              <a:buNone/>
              <a:defRPr sz="900"/>
            </a:lvl4pPr>
            <a:lvl5pPr>
              <a:buFontTx/>
              <a:buNone/>
              <a:defRPr sz="900"/>
            </a:lvl5pPr>
          </a:lstStyle>
          <a:p>
            <a:pPr lvl="0" eaLnBrk="1" latinLnBrk="0" hangingPunct="1"/>
            <a:r>
              <a:rPr kumimoji="0" lang="fr-CH"/>
              <a:t>Click to edit Master text styles</a:t>
            </a:r>
          </a:p>
        </p:txBody>
      </p:sp>
      <p:sp>
        <p:nvSpPr>
          <p:cNvPr id="11" name="Date Placeholder 1"/>
          <p:cNvSpPr>
            <a:spLocks noGrp="1"/>
          </p:cNvSpPr>
          <p:nvPr>
            <p:ph type="dt" sz="half" idx="10"/>
          </p:nvPr>
        </p:nvSpPr>
        <p:spPr>
          <a:xfrm>
            <a:off x="2969335" y="4875381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12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5102935" y="4870861"/>
            <a:ext cx="2975421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13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185376" y="4870861"/>
            <a:ext cx="501424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7918391-D411-FE40-AAD7-861AE5233E0E}" type="slidenum">
              <a:rPr lang="en-US" smtClean="0"/>
              <a:pPr/>
              <a:t>‹Nr.›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Diapositive de titre">
    <p:bg>
      <p:bgPr>
        <a:solidFill>
          <a:srgbClr val="10428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itre 8"/>
          <p:cNvSpPr>
            <a:spLocks noGrp="1"/>
          </p:cNvSpPr>
          <p:nvPr>
            <p:ph type="title" hasCustomPrompt="1"/>
          </p:nvPr>
        </p:nvSpPr>
        <p:spPr>
          <a:xfrm>
            <a:off x="457200" y="4616450"/>
            <a:ext cx="8226854" cy="226402"/>
          </a:xfrm>
          <a:prstGeom prst="rect">
            <a:avLst/>
          </a:prstGeom>
        </p:spPr>
        <p:txBody>
          <a:bodyPr vert="horz" lIns="45720" rIns="45720" anchor="ctr">
            <a:noAutofit/>
          </a:bodyPr>
          <a:lstStyle>
            <a:lvl1pPr algn="ctr">
              <a:defRPr sz="1400">
                <a:latin typeface="Optima"/>
                <a:cs typeface="Optima"/>
              </a:defRPr>
            </a:lvl1pPr>
          </a:lstStyle>
          <a:p>
            <a:r>
              <a:rPr kumimoji="0" lang="fr-CH" dirty="0"/>
              <a:t>home.cern</a:t>
            </a:r>
            <a:endParaRPr kumimoji="0" lang="en-US" dirty="0"/>
          </a:p>
        </p:txBody>
      </p:sp>
      <p:pic>
        <p:nvPicPr>
          <p:cNvPr id="5" name="Image 2" descr="logooutline.eps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99171" y="1806688"/>
            <a:ext cx="1545657" cy="15301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684979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05740"/>
            <a:ext cx="7470648" cy="857250"/>
          </a:xfrm>
        </p:spPr>
        <p:txBody>
          <a:bodyPr anchor="ctr"/>
          <a:lstStyle>
            <a:lvl1pPr algn="l">
              <a:defRPr sz="3450"/>
            </a:lvl1pPr>
          </a:lstStyle>
          <a:p>
            <a:r>
              <a:rPr kumimoji="0" lang="fr-CH" dirty="0"/>
              <a:t>Click to </a:t>
            </a:r>
            <a:r>
              <a:rPr kumimoji="0" lang="fr-CH" dirty="0" err="1"/>
              <a:t>edit</a:t>
            </a:r>
            <a:r>
              <a:rPr kumimoji="0" lang="fr-CH" dirty="0"/>
              <a:t> Master </a:t>
            </a:r>
            <a:r>
              <a:rPr kumimoji="0" lang="fr-CH" dirty="0" err="1"/>
              <a:t>title</a:t>
            </a:r>
            <a:r>
              <a:rPr kumimoji="0" lang="fr-CH" dirty="0"/>
              <a:t> style</a:t>
            </a:r>
            <a:endParaRPr kumimoji="0" lang="en-US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t>‹Nr.›</a:t>
            </a:fld>
            <a:endParaRPr lang="en-US" dirty="0"/>
          </a:p>
        </p:txBody>
      </p:sp>
      <p:cxnSp>
        <p:nvCxnSpPr>
          <p:cNvPr id="11" name="Gerade Verbindung 29"/>
          <p:cNvCxnSpPr/>
          <p:nvPr userDrawn="1"/>
        </p:nvCxnSpPr>
        <p:spPr>
          <a:xfrm>
            <a:off x="0" y="627534"/>
            <a:ext cx="9144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31874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Diapositive de titre">
    <p:bg>
      <p:bgPr>
        <a:solidFill>
          <a:srgbClr val="10428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itre 8"/>
          <p:cNvSpPr>
            <a:spLocks noGrp="1"/>
          </p:cNvSpPr>
          <p:nvPr>
            <p:ph type="title" hasCustomPrompt="1"/>
          </p:nvPr>
        </p:nvSpPr>
        <p:spPr>
          <a:xfrm>
            <a:off x="457200" y="4616450"/>
            <a:ext cx="8226854" cy="226402"/>
          </a:xfrm>
          <a:prstGeom prst="rect">
            <a:avLst/>
          </a:prstGeom>
        </p:spPr>
        <p:txBody>
          <a:bodyPr vert="horz" lIns="45720" rIns="45720" anchor="ctr">
            <a:noAutofit/>
          </a:bodyPr>
          <a:lstStyle>
            <a:lvl1pPr algn="ctr">
              <a:defRPr sz="1400">
                <a:latin typeface="Optima"/>
                <a:cs typeface="Optima"/>
              </a:defRPr>
            </a:lvl1pPr>
          </a:lstStyle>
          <a:p>
            <a:r>
              <a:rPr kumimoji="0" lang="fr-CH" dirty="0"/>
              <a:t>home.cern</a:t>
            </a:r>
            <a:endParaRPr kumimoji="0" lang="en-US" dirty="0"/>
          </a:p>
        </p:txBody>
      </p:sp>
      <p:pic>
        <p:nvPicPr>
          <p:cNvPr id="5" name="Image 2" descr="logooutline.eps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99171" y="1806688"/>
            <a:ext cx="1545657" cy="15301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946121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Diapositive de titr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1" descr="LogoOutline.ai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12000" y="1315400"/>
            <a:ext cx="2520000" cy="25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59186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Diapositive de titr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2" descr="logoBadgeWeb.eps"/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17835"/>
          <a:stretch/>
        </p:blipFill>
        <p:spPr>
          <a:xfrm>
            <a:off x="3959440" y="1940784"/>
            <a:ext cx="1221946" cy="1261931"/>
          </a:xfrm>
          <a:prstGeom prst="rect">
            <a:avLst/>
          </a:prstGeom>
        </p:spPr>
      </p:pic>
      <p:sp>
        <p:nvSpPr>
          <p:cNvPr id="7" name="Espace réservé du titre 8"/>
          <p:cNvSpPr>
            <a:spLocks noGrp="1"/>
          </p:cNvSpPr>
          <p:nvPr>
            <p:ph type="title" hasCustomPrompt="1"/>
          </p:nvPr>
        </p:nvSpPr>
        <p:spPr>
          <a:xfrm>
            <a:off x="457200" y="4616450"/>
            <a:ext cx="8226854" cy="226402"/>
          </a:xfrm>
          <a:prstGeom prst="rect">
            <a:avLst/>
          </a:prstGeom>
        </p:spPr>
        <p:txBody>
          <a:bodyPr vert="horz" lIns="45720" rIns="45720" anchor="ctr">
            <a:noAutofit/>
          </a:bodyPr>
          <a:lstStyle>
            <a:lvl1pPr algn="ctr">
              <a:defRPr sz="1400">
                <a:latin typeface="Optima"/>
                <a:cs typeface="Optima"/>
              </a:defRPr>
            </a:lvl1pPr>
          </a:lstStyle>
          <a:p>
            <a:r>
              <a:rPr kumimoji="0" lang="fr-CH" dirty="0"/>
              <a:t>home.cern</a:t>
            </a:r>
            <a:endParaRPr kumimoji="0" lang="en-US" dirty="0"/>
          </a:p>
        </p:txBody>
      </p:sp>
    </p:spTree>
    <p:extLst>
      <p:ext uri="{BB962C8B-B14F-4D97-AF65-F5344CB8AC3E}">
        <p14:creationId xmlns:p14="http://schemas.microsoft.com/office/powerpoint/2010/main" val="280332507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1833611"/>
            <a:ext cx="8226854" cy="705332"/>
          </a:xfrm>
        </p:spPr>
        <p:txBody>
          <a:bodyPr/>
          <a:lstStyle>
            <a:lvl1pPr algn="l">
              <a:defRPr/>
            </a:lvl1pPr>
          </a:lstStyle>
          <a:p>
            <a:r>
              <a:rPr kumimoji="0" lang="fr-CH"/>
              <a:t>Click to edit Master title style</a:t>
            </a:r>
            <a:endParaRPr kumimoji="0" lang="en-US"/>
          </a:p>
        </p:txBody>
      </p:sp>
      <p:sp>
        <p:nvSpPr>
          <p:cNvPr id="7" name="Date Placeholder 1"/>
          <p:cNvSpPr>
            <a:spLocks noGrp="1"/>
          </p:cNvSpPr>
          <p:nvPr>
            <p:ph type="dt" sz="half" idx="2"/>
          </p:nvPr>
        </p:nvSpPr>
        <p:spPr>
          <a:xfrm>
            <a:off x="2969335" y="4875381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8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5182756" y="4870861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9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185376" y="4870861"/>
            <a:ext cx="501424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7918391-D411-FE40-AAD7-861AE5233E0E}" type="slidenum">
              <a:rPr lang="en-US" smtClean="0"/>
              <a:pPr/>
              <a:t>‹Nr.›</a:t>
            </a:fld>
            <a:endParaRPr lang="en-US" dirty="0"/>
          </a:p>
        </p:txBody>
      </p:sp>
      <p:sp>
        <p:nvSpPr>
          <p:cNvPr id="11" name="Espace réservé du texte 2"/>
          <p:cNvSpPr>
            <a:spLocks noGrp="1"/>
          </p:cNvSpPr>
          <p:nvPr>
            <p:ph type="body" idx="10"/>
          </p:nvPr>
        </p:nvSpPr>
        <p:spPr>
          <a:xfrm>
            <a:off x="457200" y="2543343"/>
            <a:ext cx="2743200" cy="314740"/>
          </a:xfrm>
        </p:spPr>
        <p:txBody>
          <a:bodyPr lIns="45720" tIns="0" rIns="45720" bIns="0" anchor="b"/>
          <a:lstStyle>
            <a:lvl1pPr marL="0" indent="0" algn="l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 eaLnBrk="1" latinLnBrk="0" hangingPunct="1"/>
            <a:r>
              <a:rPr kumimoji="0" lang="fr-CH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702255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1833611"/>
            <a:ext cx="8226854" cy="705332"/>
          </a:xfrm>
        </p:spPr>
        <p:txBody>
          <a:bodyPr/>
          <a:lstStyle>
            <a:lvl1pPr algn="l">
              <a:defRPr/>
            </a:lvl1pPr>
          </a:lstStyle>
          <a:p>
            <a:r>
              <a:rPr kumimoji="0" lang="fr-CH"/>
              <a:t>Click to edit Master title style</a:t>
            </a:r>
            <a:endParaRPr kumimoji="0" lang="en-US"/>
          </a:p>
        </p:txBody>
      </p:sp>
      <p:sp>
        <p:nvSpPr>
          <p:cNvPr id="11" name="Espace réservé du texte 2"/>
          <p:cNvSpPr>
            <a:spLocks noGrp="1"/>
          </p:cNvSpPr>
          <p:nvPr>
            <p:ph type="body" idx="10"/>
          </p:nvPr>
        </p:nvSpPr>
        <p:spPr>
          <a:xfrm>
            <a:off x="457200" y="2543343"/>
            <a:ext cx="2743200" cy="314740"/>
          </a:xfrm>
        </p:spPr>
        <p:txBody>
          <a:bodyPr lIns="45720" tIns="0" rIns="45720" bIns="0" anchor="b"/>
          <a:lstStyle>
            <a:lvl1pPr marL="0" indent="0" algn="l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 eaLnBrk="1" latinLnBrk="0" hangingPunct="1"/>
            <a:r>
              <a:rPr kumimoji="0" lang="fr-CH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5763721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/>
            </a:lvl1pPr>
          </a:lstStyle>
          <a:p>
            <a:r>
              <a:rPr kumimoji="0" lang="fr-CH"/>
              <a:t>Click to edit Master title style</a:t>
            </a:r>
            <a:endParaRPr kumimoji="0" lang="en-US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eaLnBrk="1" latinLnBrk="0" hangingPunct="1"/>
            <a:r>
              <a:rPr lang="fr-CH"/>
              <a:t>Click to edit Master text styles</a:t>
            </a:r>
          </a:p>
          <a:p>
            <a:pPr lvl="1" eaLnBrk="1" latinLnBrk="0" hangingPunct="1"/>
            <a:r>
              <a:rPr lang="fr-CH"/>
              <a:t>Second level</a:t>
            </a:r>
          </a:p>
          <a:p>
            <a:pPr lvl="2" eaLnBrk="1" latinLnBrk="0" hangingPunct="1"/>
            <a:r>
              <a:rPr lang="fr-CH"/>
              <a:t>Third level</a:t>
            </a:r>
          </a:p>
          <a:p>
            <a:pPr lvl="3" eaLnBrk="1" latinLnBrk="0" hangingPunct="1"/>
            <a:r>
              <a:rPr lang="fr-CH"/>
              <a:t>Fourth level</a:t>
            </a:r>
          </a:p>
          <a:p>
            <a:pPr lvl="4" eaLnBrk="1" latinLnBrk="0" hangingPunct="1"/>
            <a:r>
              <a:rPr lang="fr-CH"/>
              <a:t>Fifth level</a:t>
            </a:r>
            <a:endParaRPr kumimoji="0" lang="en-US" dirty="0"/>
          </a:p>
        </p:txBody>
      </p:sp>
      <p:sp>
        <p:nvSpPr>
          <p:cNvPr id="10" name="Date Placeholder 1"/>
          <p:cNvSpPr>
            <a:spLocks noGrp="1"/>
          </p:cNvSpPr>
          <p:nvPr>
            <p:ph type="dt" sz="half" idx="2"/>
          </p:nvPr>
        </p:nvSpPr>
        <p:spPr>
          <a:xfrm>
            <a:off x="2969335" y="4875381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11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5102935" y="4870861"/>
            <a:ext cx="2975421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12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185376" y="4870861"/>
            <a:ext cx="501424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7918391-D411-FE40-AAD7-861AE5233E0E}" type="slidenum">
              <a:rPr lang="en-US" smtClean="0"/>
              <a:pPr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7132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7467600" cy="857250"/>
          </a:xfrm>
        </p:spPr>
        <p:txBody>
          <a:bodyPr/>
          <a:lstStyle/>
          <a:p>
            <a:r>
              <a:rPr kumimoji="0" lang="fr-CH"/>
              <a:t>Click to edit Master title style</a:t>
            </a:r>
            <a:endParaRPr kumimoji="0" lang="en-US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3657600" cy="3262788"/>
          </a:xfrm>
        </p:spPr>
        <p:txBody>
          <a:bodyPr/>
          <a:lstStyle>
            <a:lvl1pPr>
              <a:defRPr sz="26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fr-CH"/>
              <a:t>Click to edit Master text styles</a:t>
            </a:r>
          </a:p>
          <a:p>
            <a:pPr lvl="1" eaLnBrk="1" latinLnBrk="0" hangingPunct="1"/>
            <a:r>
              <a:rPr lang="fr-CH"/>
              <a:t>Second level</a:t>
            </a:r>
          </a:p>
          <a:p>
            <a:pPr lvl="2" eaLnBrk="1" latinLnBrk="0" hangingPunct="1"/>
            <a:r>
              <a:rPr lang="fr-CH"/>
              <a:t>Third level</a:t>
            </a:r>
          </a:p>
          <a:p>
            <a:pPr lvl="3" eaLnBrk="1" latinLnBrk="0" hangingPunct="1"/>
            <a:r>
              <a:rPr lang="fr-CH"/>
              <a:t>Fourth level</a:t>
            </a:r>
          </a:p>
          <a:p>
            <a:pPr lvl="4" eaLnBrk="1" latinLnBrk="0" hangingPunct="1"/>
            <a:r>
              <a:rPr lang="fr-CH"/>
              <a:t>Fifth level</a:t>
            </a:r>
            <a:endParaRPr kumimoji="0" lang="en-US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267200" y="1200150"/>
            <a:ext cx="3657600" cy="3262789"/>
          </a:xfrm>
        </p:spPr>
        <p:txBody>
          <a:bodyPr/>
          <a:lstStyle>
            <a:lvl1pPr>
              <a:defRPr sz="26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fr-CH"/>
              <a:t>Click to edit Master text styles</a:t>
            </a:r>
          </a:p>
          <a:p>
            <a:pPr lvl="1" eaLnBrk="1" latinLnBrk="0" hangingPunct="1"/>
            <a:r>
              <a:rPr lang="fr-CH"/>
              <a:t>Second level</a:t>
            </a:r>
          </a:p>
          <a:p>
            <a:pPr lvl="2" eaLnBrk="1" latinLnBrk="0" hangingPunct="1"/>
            <a:r>
              <a:rPr lang="fr-CH"/>
              <a:t>Third level</a:t>
            </a:r>
          </a:p>
          <a:p>
            <a:pPr lvl="3" eaLnBrk="1" latinLnBrk="0" hangingPunct="1"/>
            <a:r>
              <a:rPr lang="fr-CH"/>
              <a:t>Fourth level</a:t>
            </a:r>
          </a:p>
          <a:p>
            <a:pPr lvl="4" eaLnBrk="1" latinLnBrk="0" hangingPunct="1"/>
            <a:r>
              <a:rPr lang="fr-CH"/>
              <a:t>Fifth level</a:t>
            </a:r>
            <a:endParaRPr kumimoji="0" lang="en-US"/>
          </a:p>
        </p:txBody>
      </p:sp>
      <p:sp>
        <p:nvSpPr>
          <p:cNvPr id="11" name="Date Placeholder 1"/>
          <p:cNvSpPr>
            <a:spLocks noGrp="1"/>
          </p:cNvSpPr>
          <p:nvPr>
            <p:ph type="dt" sz="half" idx="10"/>
          </p:nvPr>
        </p:nvSpPr>
        <p:spPr>
          <a:xfrm>
            <a:off x="2969335" y="4875381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12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5102935" y="4870861"/>
            <a:ext cx="2975421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13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185376" y="4870861"/>
            <a:ext cx="501424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7918391-D411-FE40-AAD7-861AE5233E0E}" type="slidenum">
              <a:rPr lang="en-US" smtClean="0"/>
              <a:pPr/>
              <a:t>‹Nr.›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04788"/>
            <a:ext cx="8229600" cy="670483"/>
          </a:xfrm>
        </p:spPr>
        <p:txBody>
          <a:bodyPr anchor="ctr"/>
          <a:lstStyle>
            <a:lvl1pPr>
              <a:defRPr/>
            </a:lvl1pPr>
          </a:lstStyle>
          <a:p>
            <a:r>
              <a:rPr kumimoji="0" lang="fr-CH"/>
              <a:t>Click to edit Master title style</a:t>
            </a:r>
            <a:endParaRPr kumimoji="0" lang="en-US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3"/>
          </p:nvPr>
        </p:nvSpPr>
        <p:spPr>
          <a:xfrm>
            <a:off x="455613" y="3826475"/>
            <a:ext cx="8231187" cy="447075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fr-CH"/>
              <a:t>Click to edit Master text styles</a:t>
            </a:r>
          </a:p>
        </p:txBody>
      </p:sp>
      <p:sp>
        <p:nvSpPr>
          <p:cNvPr id="5" name="Espace réservé du contenu 4"/>
          <p:cNvSpPr>
            <a:spLocks noGrp="1"/>
          </p:cNvSpPr>
          <p:nvPr>
            <p:ph sz="quarter" idx="2"/>
          </p:nvPr>
        </p:nvSpPr>
        <p:spPr>
          <a:xfrm>
            <a:off x="457200" y="952333"/>
            <a:ext cx="4040188" cy="2764991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fr-CH"/>
              <a:t>Click to edit Master text styles</a:t>
            </a:r>
          </a:p>
          <a:p>
            <a:pPr lvl="1" eaLnBrk="1" latinLnBrk="0" hangingPunct="1"/>
            <a:r>
              <a:rPr lang="fr-CH"/>
              <a:t>Second level</a:t>
            </a:r>
          </a:p>
          <a:p>
            <a:pPr lvl="2" eaLnBrk="1" latinLnBrk="0" hangingPunct="1"/>
            <a:r>
              <a:rPr lang="fr-CH"/>
              <a:t>Third level</a:t>
            </a:r>
          </a:p>
          <a:p>
            <a:pPr lvl="3" eaLnBrk="1" latinLnBrk="0" hangingPunct="1"/>
            <a:r>
              <a:rPr lang="fr-CH"/>
              <a:t>Fourth level</a:t>
            </a:r>
          </a:p>
          <a:p>
            <a:pPr lvl="4" eaLnBrk="1" latinLnBrk="0" hangingPunct="1"/>
            <a:r>
              <a:rPr lang="fr-CH"/>
              <a:t>Fifth level</a:t>
            </a:r>
            <a:endParaRPr kumimoji="0" lang="en-US" dirty="0"/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26" y="952333"/>
            <a:ext cx="4041775" cy="2764991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fr-CH"/>
              <a:t>Click to edit Master text styles</a:t>
            </a:r>
          </a:p>
          <a:p>
            <a:pPr lvl="1" eaLnBrk="1" latinLnBrk="0" hangingPunct="1"/>
            <a:r>
              <a:rPr lang="fr-CH"/>
              <a:t>Second level</a:t>
            </a:r>
          </a:p>
          <a:p>
            <a:pPr lvl="2" eaLnBrk="1" latinLnBrk="0" hangingPunct="1"/>
            <a:r>
              <a:rPr lang="fr-CH"/>
              <a:t>Third level</a:t>
            </a:r>
          </a:p>
          <a:p>
            <a:pPr lvl="3" eaLnBrk="1" latinLnBrk="0" hangingPunct="1"/>
            <a:r>
              <a:rPr lang="fr-CH"/>
              <a:t>Fourth level</a:t>
            </a:r>
          </a:p>
          <a:p>
            <a:pPr lvl="4" eaLnBrk="1" latinLnBrk="0" hangingPunct="1"/>
            <a:r>
              <a:rPr lang="fr-CH"/>
              <a:t>Fifth level</a:t>
            </a:r>
            <a:endParaRPr kumimoji="0" lang="en-US"/>
          </a:p>
        </p:txBody>
      </p: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>
          <a:xfrm>
            <a:off x="2969335" y="4875381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1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5102935" y="4870861"/>
            <a:ext cx="2975421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1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185376" y="4870861"/>
            <a:ext cx="501424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7918391-D411-FE40-AAD7-861AE5233E0E}" type="slidenum">
              <a:rPr lang="en-US" smtClean="0"/>
              <a:pPr/>
              <a:t>‹Nr.›</a:t>
            </a:fld>
            <a:endParaRPr lang="en-US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2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emf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 userDrawn="1"/>
        </p:nvGrpSpPr>
        <p:grpSpPr>
          <a:xfrm>
            <a:off x="2142" y="4545557"/>
            <a:ext cx="8243343" cy="615950"/>
            <a:chOff x="6648" y="3914949"/>
            <a:chExt cx="8243343" cy="615950"/>
          </a:xfrm>
        </p:grpSpPr>
        <p:pic>
          <p:nvPicPr>
            <p:cNvPr id="11" name="Image 10" descr="bande-02.eps"/>
            <p:cNvPicPr>
              <a:picLocks noChangeAspect="1"/>
            </p:cNvPicPr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648" y="3914949"/>
              <a:ext cx="8243343" cy="615950"/>
            </a:xfrm>
            <a:prstGeom prst="rect">
              <a:avLst/>
            </a:prstGeom>
          </p:spPr>
        </p:pic>
        <p:pic>
          <p:nvPicPr>
            <p:cNvPr id="8" name="Picture 13" descr="KIT-Logo-rgb_en"/>
            <p:cNvPicPr>
              <a:picLocks noChangeAspect="1" noChangeArrowheads="1"/>
            </p:cNvPicPr>
            <p:nvPr userDrawn="1"/>
          </p:nvPicPr>
          <p:blipFill>
            <a:blip r:embed="rId17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9366" y="4023434"/>
              <a:ext cx="950511" cy="43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" name="Espace réservé du titre 8"/>
          <p:cNvSpPr>
            <a:spLocks noGrp="1"/>
          </p:cNvSpPr>
          <p:nvPr>
            <p:ph type="title"/>
          </p:nvPr>
        </p:nvSpPr>
        <p:spPr>
          <a:xfrm>
            <a:off x="457200" y="175120"/>
            <a:ext cx="8226854" cy="705332"/>
          </a:xfrm>
          <a:prstGeom prst="rect">
            <a:avLst/>
          </a:prstGeom>
        </p:spPr>
        <p:txBody>
          <a:bodyPr vert="horz" lIns="45720" rIns="45720" anchor="ctr">
            <a:normAutofit/>
          </a:bodyPr>
          <a:lstStyle/>
          <a:p>
            <a:r>
              <a:rPr kumimoji="0" lang="fr-CH" dirty="0"/>
              <a:t>Cliquez et modifiez le titre</a:t>
            </a:r>
            <a:endParaRPr kumimoji="0" lang="en-US" dirty="0"/>
          </a:p>
        </p:txBody>
      </p:sp>
      <p:sp>
        <p:nvSpPr>
          <p:cNvPr id="30" name="Espace réservé du texte 29"/>
          <p:cNvSpPr>
            <a:spLocks noGrp="1"/>
          </p:cNvSpPr>
          <p:nvPr>
            <p:ph type="body" idx="1"/>
          </p:nvPr>
        </p:nvSpPr>
        <p:spPr>
          <a:xfrm>
            <a:off x="457200" y="994205"/>
            <a:ext cx="8229600" cy="3203145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fr-CH" dirty="0"/>
              <a:t>Cliquez pour modifier les styles du texte du masque</a:t>
            </a:r>
          </a:p>
          <a:p>
            <a:pPr lvl="1" eaLnBrk="1" latinLnBrk="0" hangingPunct="1"/>
            <a:r>
              <a:rPr kumimoji="0" lang="fr-CH" dirty="0"/>
              <a:t>Deuxième niveau</a:t>
            </a:r>
          </a:p>
          <a:p>
            <a:pPr lvl="2" eaLnBrk="1" latinLnBrk="0" hangingPunct="1"/>
            <a:r>
              <a:rPr kumimoji="0" lang="fr-CH" dirty="0"/>
              <a:t>Troisième niveau</a:t>
            </a:r>
          </a:p>
          <a:p>
            <a:pPr lvl="3" eaLnBrk="1" latinLnBrk="0" hangingPunct="1"/>
            <a:r>
              <a:rPr kumimoji="0" lang="fr-CH" dirty="0"/>
              <a:t>Quatrième niveau</a:t>
            </a:r>
          </a:p>
          <a:p>
            <a:pPr lvl="4" eaLnBrk="1" latinLnBrk="0" hangingPunct="1"/>
            <a:r>
              <a:rPr kumimoji="0" lang="fr-CH" dirty="0"/>
              <a:t>Cinquième niveau</a:t>
            </a:r>
            <a:endParaRPr kumimoji="0"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2"/>
          </p:nvPr>
        </p:nvSpPr>
        <p:spPr>
          <a:xfrm>
            <a:off x="2942136" y="4870861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4775365" y="4870861"/>
            <a:ext cx="3302991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GB" sz="1000"/>
              <a:t>S.C. Richter – HTS undulators</a:t>
            </a:r>
            <a:endParaRPr lang="en-US" sz="1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185376" y="4870861"/>
            <a:ext cx="501424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7918391-D411-FE40-AAD7-861AE5233E0E}" type="slidenum">
              <a:rPr lang="en-US" smtClean="0"/>
              <a:pPr/>
              <a:t>‹Nr.›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76" r:id="rId2"/>
    <p:sldLayoutId id="2147483677" r:id="rId3"/>
    <p:sldLayoutId id="2147483678" r:id="rId4"/>
    <p:sldLayoutId id="2147483681" r:id="rId5"/>
    <p:sldLayoutId id="2147483680" r:id="rId6"/>
    <p:sldLayoutId id="2147483679" r:id="rId7"/>
    <p:sldLayoutId id="2147483664" r:id="rId8"/>
    <p:sldLayoutId id="2147483665" r:id="rId9"/>
    <p:sldLayoutId id="2147483667" r:id="rId10"/>
    <p:sldLayoutId id="2147483668" r:id="rId11"/>
    <p:sldLayoutId id="2147483669" r:id="rId12"/>
    <p:sldLayoutId id="2147483674" r:id="rId13"/>
    <p:sldLayoutId id="2147483682" r:id="rId14"/>
  </p:sldLayoutIdLst>
  <p:hf hdr="0"/>
  <p:txStyles>
    <p:titleStyle>
      <a:lvl1pPr algn="l" rtl="0" eaLnBrk="1" latinLnBrk="0" hangingPunct="1">
        <a:spcBef>
          <a:spcPct val="0"/>
        </a:spcBef>
        <a:buNone/>
        <a:defRPr kumimoji="0" sz="4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93776" indent="-457200" algn="l" rtl="0" eaLnBrk="1" latinLnBrk="0" hangingPunct="1">
        <a:spcBef>
          <a:spcPct val="20000"/>
        </a:spcBef>
        <a:buClr>
          <a:schemeClr val="tx1"/>
        </a:buClr>
        <a:buSzPct val="80000"/>
        <a:buFont typeface="Arial"/>
        <a:buChar char="•"/>
        <a:defRPr kumimoji="0" sz="3000" kern="1200">
          <a:solidFill>
            <a:schemeClr val="tx1"/>
          </a:solidFill>
          <a:latin typeface="+mn-lt"/>
          <a:ea typeface="+mn-ea"/>
          <a:cs typeface="+mn-cs"/>
        </a:defRPr>
      </a:lvl1pPr>
      <a:lvl2pPr marL="905256" indent="-457200" algn="l" rtl="0" eaLnBrk="1" latinLnBrk="0" hangingPunct="1">
        <a:spcBef>
          <a:spcPct val="20000"/>
        </a:spcBef>
        <a:buClr>
          <a:schemeClr val="tx1"/>
        </a:buClr>
        <a:buSzPct val="90000"/>
        <a:buFont typeface="Arial"/>
        <a:buChar char="•"/>
        <a:defRPr kumimoji="0" sz="2600" kern="1200">
          <a:solidFill>
            <a:schemeClr val="tx1"/>
          </a:solidFill>
          <a:latin typeface="+mn-lt"/>
          <a:ea typeface="+mn-ea"/>
          <a:cs typeface="+mn-cs"/>
        </a:defRPr>
      </a:lvl2pPr>
      <a:lvl3pPr marL="1092708" indent="-342900" algn="l" rtl="0" eaLnBrk="1" latinLnBrk="0" hangingPunct="1">
        <a:spcBef>
          <a:spcPct val="20000"/>
        </a:spcBef>
        <a:buClr>
          <a:schemeClr val="tx1"/>
        </a:buClr>
        <a:buSzPct val="85000"/>
        <a:buFont typeface="Arial"/>
        <a:buChar char="•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385316" indent="-342900" algn="l" rtl="0" eaLnBrk="1" latinLnBrk="0" hangingPunct="1">
        <a:spcBef>
          <a:spcPct val="20000"/>
        </a:spcBef>
        <a:buClr>
          <a:schemeClr val="tx1"/>
        </a:buClr>
        <a:buSzPct val="90000"/>
        <a:buFont typeface="Arial"/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650492" indent="-342900" algn="l" rtl="0" eaLnBrk="1" latinLnBrk="0" hangingPunct="1">
        <a:spcBef>
          <a:spcPct val="20000"/>
        </a:spcBef>
        <a:buClr>
          <a:schemeClr val="tx1"/>
        </a:buClr>
        <a:buSzPct val="100000"/>
        <a:buFont typeface="Arial"/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700784" indent="-182880" algn="l" rtl="0" eaLnBrk="1" latinLnBrk="0" hangingPunct="1">
        <a:spcBef>
          <a:spcPct val="20000"/>
        </a:spcBef>
        <a:buClr>
          <a:schemeClr val="accent5"/>
        </a:buClr>
        <a:buFont typeface="Arial"/>
        <a:buChar char="-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6"/>
        </a:buClr>
        <a:buSzPct val="100000"/>
        <a:buFont typeface="Arial"/>
        <a:buChar char="•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39696" indent="-182880" algn="l" rtl="0" eaLnBrk="1" latinLnBrk="0" hangingPunct="1">
        <a:spcBef>
          <a:spcPct val="20000"/>
        </a:spcBef>
        <a:buClr>
          <a:schemeClr val="accent6"/>
        </a:buClr>
        <a:buFont typeface="Arial"/>
        <a:buChar char="▪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331720" indent="-182880" algn="l" rtl="0" eaLnBrk="1" latinLnBrk="0" hangingPunct="1">
        <a:spcBef>
          <a:spcPct val="20000"/>
        </a:spcBef>
        <a:buClr>
          <a:schemeClr val="accent6"/>
        </a:buClr>
        <a:buFont typeface="Arial"/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png"/><Relationship Id="rId11" Type="http://schemas.openxmlformats.org/officeDocument/2006/relationships/image" Target="../media/image33.png"/><Relationship Id="rId5" Type="http://schemas.openxmlformats.org/officeDocument/2006/relationships/image" Target="../media/image30.png"/><Relationship Id="rId10" Type="http://schemas.openxmlformats.org/officeDocument/2006/relationships/image" Target="../media/image32.png"/><Relationship Id="rId4" Type="http://schemas.openxmlformats.org/officeDocument/2006/relationships/image" Target="../media/image29.png"/><Relationship Id="rId9" Type="http://schemas.openxmlformats.org/officeDocument/2006/relationships/image" Target="../media/image3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png"/><Relationship Id="rId4" Type="http://schemas.openxmlformats.org/officeDocument/2006/relationships/image" Target="../media/image36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jp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0.jp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3" Type="http://schemas.openxmlformats.org/officeDocument/2006/relationships/image" Target="../media/image46.png"/><Relationship Id="rId7" Type="http://schemas.openxmlformats.org/officeDocument/2006/relationships/image" Target="../media/image50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9.jpeg"/><Relationship Id="rId5" Type="http://schemas.openxmlformats.org/officeDocument/2006/relationships/image" Target="../media/image48.jpeg"/><Relationship Id="rId10" Type="http://schemas.openxmlformats.org/officeDocument/2006/relationships/image" Target="../media/image9.JPG"/><Relationship Id="rId4" Type="http://schemas.openxmlformats.org/officeDocument/2006/relationships/image" Target="../media/image47.png"/><Relationship Id="rId9" Type="http://schemas.openxmlformats.org/officeDocument/2006/relationships/image" Target="../media/image5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.png"/><Relationship Id="rId5" Type="http://schemas.openxmlformats.org/officeDocument/2006/relationships/image" Target="../media/image8.png"/><Relationship Id="rId4" Type="http://schemas.openxmlformats.org/officeDocument/2006/relationships/image" Target="../media/image7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jpe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60.png"/><Relationship Id="rId4" Type="http://schemas.openxmlformats.org/officeDocument/2006/relationships/image" Target="../media/image59.JP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62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image" Target="../media/image44.png"/><Relationship Id="rId7" Type="http://schemas.openxmlformats.org/officeDocument/2006/relationships/image" Target="../media/image6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63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7" Type="http://schemas.openxmlformats.org/officeDocument/2006/relationships/image" Target="../media/image7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71.png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JPG"/><Relationship Id="rId2" Type="http://schemas.openxmlformats.org/officeDocument/2006/relationships/image" Target="../media/image73.JP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4.png"/><Relationship Id="rId5" Type="http://schemas.openxmlformats.org/officeDocument/2006/relationships/image" Target="../media/image76.JPG"/><Relationship Id="rId4" Type="http://schemas.openxmlformats.org/officeDocument/2006/relationships/image" Target="../media/image75.JP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78.png"/><Relationship Id="rId4" Type="http://schemas.openxmlformats.org/officeDocument/2006/relationships/image" Target="../media/image77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80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44.png"/><Relationship Id="rId4" Type="http://schemas.openxmlformats.org/officeDocument/2006/relationships/image" Target="../media/image82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5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9.png"/><Relationship Id="rId4" Type="http://schemas.openxmlformats.org/officeDocument/2006/relationships/image" Target="../media/image88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6.jpeg"/><Relationship Id="rId3" Type="http://schemas.openxmlformats.org/officeDocument/2006/relationships/image" Target="../media/image91.jpeg"/><Relationship Id="rId7" Type="http://schemas.openxmlformats.org/officeDocument/2006/relationships/image" Target="../media/image95.jpeg"/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4.png"/><Relationship Id="rId5" Type="http://schemas.openxmlformats.org/officeDocument/2006/relationships/image" Target="../media/image93.jpeg"/><Relationship Id="rId4" Type="http://schemas.openxmlformats.org/officeDocument/2006/relationships/image" Target="../media/image92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3" Type="http://schemas.openxmlformats.org/officeDocument/2006/relationships/image" Target="../media/image98.png"/><Relationship Id="rId7" Type="http://schemas.openxmlformats.org/officeDocument/2006/relationships/image" Target="../media/image101.pn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40.png"/><Relationship Id="rId11" Type="http://schemas.microsoft.com/office/2007/relationships/hdphoto" Target="../media/hdphoto3.wdp"/><Relationship Id="rId5" Type="http://schemas.openxmlformats.org/officeDocument/2006/relationships/image" Target="../media/image100.png"/><Relationship Id="rId10" Type="http://schemas.openxmlformats.org/officeDocument/2006/relationships/image" Target="../media/image104.png"/><Relationship Id="rId4" Type="http://schemas.openxmlformats.org/officeDocument/2006/relationships/image" Target="../media/image99.png"/><Relationship Id="rId9" Type="http://schemas.openxmlformats.org/officeDocument/2006/relationships/image" Target="../media/image103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8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10.png"/><Relationship Id="rId7" Type="http://schemas.openxmlformats.org/officeDocument/2006/relationships/image" Target="../media/image13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0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Relationship Id="rId9" Type="http://schemas.openxmlformats.org/officeDocument/2006/relationships/image" Target="../media/image15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8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hyperlink" Target="http://www.compactlight.eu/Main/HomePage" TargetMode="Externa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5.jpeg"/><Relationship Id="rId4" Type="http://schemas.openxmlformats.org/officeDocument/2006/relationships/image" Target="../media/image14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fcc.web.cern.ch/Pages/default.aspx" TargetMode="External"/><Relationship Id="rId5" Type="http://schemas.openxmlformats.org/officeDocument/2006/relationships/hyperlink" Target="https://clicdp.web.cern.ch/" TargetMode="External"/><Relationship Id="rId4" Type="http://schemas.openxmlformats.org/officeDocument/2006/relationships/image" Target="../media/image16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0.png"/><Relationship Id="rId3" Type="http://schemas.openxmlformats.org/officeDocument/2006/relationships/image" Target="../media/image18.png"/><Relationship Id="rId7" Type="http://schemas.openxmlformats.org/officeDocument/2006/relationships/image" Target="../media/image200.png"/><Relationship Id="rId2" Type="http://schemas.openxmlformats.org/officeDocument/2006/relationships/image" Target="../media/image17.gif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1.png"/><Relationship Id="rId5" Type="http://schemas.openxmlformats.org/officeDocument/2006/relationships/image" Target="../media/image20.gif"/><Relationship Id="rId4" Type="http://schemas.openxmlformats.org/officeDocument/2006/relationships/image" Target="../media/image19.png"/><Relationship Id="rId9" Type="http://schemas.openxmlformats.org/officeDocument/2006/relationships/hyperlink" Target="https://fs.magnet.fsu.edu/~lee/plot/plot.htm" TargetMode="Externa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0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0.png"/><Relationship Id="rId3" Type="http://schemas.openxmlformats.org/officeDocument/2006/relationships/image" Target="../media/image23.png"/><Relationship Id="rId7" Type="http://schemas.openxmlformats.org/officeDocument/2006/relationships/image" Target="../media/image25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6" Type="http://schemas.microsoft.com/office/2007/relationships/hdphoto" Target="../media/hdphoto2.wdp"/><Relationship Id="rId5" Type="http://schemas.openxmlformats.org/officeDocument/2006/relationships/image" Target="../media/image24.png"/><Relationship Id="rId4" Type="http://schemas.microsoft.com/office/2007/relationships/hdphoto" Target="../media/hdphoto1.wdp"/><Relationship Id="rId9" Type="http://schemas.openxmlformats.org/officeDocument/2006/relationships/image" Target="../media/image29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4481148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5" name="Tabelle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757192778"/>
                  </p:ext>
                </p:extLst>
              </p:nvPr>
            </p:nvGraphicFramePr>
            <p:xfrm>
              <a:off x="1595959" y="1023198"/>
              <a:ext cx="5952082" cy="3388932"/>
            </p:xfrm>
            <a:graphic>
              <a:graphicData uri="http://schemas.openxmlformats.org/drawingml/2006/table">
                <a:tbl>
                  <a:tblPr firstRow="1" bandRow="1">
                    <a:tableStyleId>{073A0DAA-6AF3-43AB-8588-CEC1D06C72B9}</a:tableStyleId>
                  </a:tblPr>
                  <a:tblGrid>
                    <a:gridCol w="1042606">
                      <a:extLst>
                        <a:ext uri="{9D8B030D-6E8A-4147-A177-3AD203B41FA5}">
                          <a16:colId xmlns:a16="http://schemas.microsoft.com/office/drawing/2014/main" val="3742292680"/>
                        </a:ext>
                      </a:extLst>
                    </a:gridCol>
                    <a:gridCol w="3339323">
                      <a:extLst>
                        <a:ext uri="{9D8B030D-6E8A-4147-A177-3AD203B41FA5}">
                          <a16:colId xmlns:a16="http://schemas.microsoft.com/office/drawing/2014/main" val="1974863403"/>
                        </a:ext>
                      </a:extLst>
                    </a:gridCol>
                    <a:gridCol w="1570153">
                      <a:extLst>
                        <a:ext uri="{9D8B030D-6E8A-4147-A177-3AD203B41FA5}">
                          <a16:colId xmlns:a16="http://schemas.microsoft.com/office/drawing/2014/main" val="2763136967"/>
                        </a:ext>
                      </a:extLst>
                    </a:gridCol>
                  </a:tblGrid>
                  <a:tr h="25374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Parameter</a:t>
                          </a:r>
                        </a:p>
                      </a:txBody>
                      <a:tcPr marL="61722" marR="61722" marT="30861" marB="30861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Description</a:t>
                          </a:r>
                        </a:p>
                      </a:txBody>
                      <a:tcPr marL="61722" marR="61722" marT="30861" marB="30861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Range of interest</a:t>
                          </a:r>
                        </a:p>
                      </a:txBody>
                      <a:tcPr marL="61722" marR="61722" marT="30861" marB="30861"/>
                    </a:tc>
                    <a:extLst>
                      <a:ext uri="{0D108BD9-81ED-4DB2-BD59-A6C34878D82A}">
                        <a16:rowId xmlns:a16="http://schemas.microsoft.com/office/drawing/2014/main" val="873261947"/>
                      </a:ext>
                    </a:extLst>
                  </a:tr>
                  <a:tr h="253746"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300" i="1" dirty="0"/>
                            <a:t>Targets</a:t>
                          </a:r>
                          <a:endParaRPr lang="en-US" sz="1300" b="1" i="1" dirty="0"/>
                        </a:p>
                      </a:txBody>
                      <a:tcPr marL="61722" marR="61722" marT="30861" marB="30861" anchor="ctr"/>
                    </a:tc>
                    <a:tc hMerge="1">
                      <a:txBody>
                        <a:bodyPr/>
                        <a:lstStyle/>
                        <a:p>
                          <a:pPr marL="285750" indent="-285750">
                            <a:buFont typeface="Arial" panose="020B0604020202020204" pitchFamily="34" charset="0"/>
                            <a:buChar char="•"/>
                          </a:pPr>
                          <a:endParaRPr lang="en-US" dirty="0"/>
                        </a:p>
                      </a:txBody>
                      <a:tcPr anchor="ctr"/>
                    </a:tc>
                    <a:tc hMerge="1"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792815771"/>
                      </a:ext>
                    </a:extLst>
                  </a:tr>
                  <a:tr h="25374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300" dirty="0"/>
                            <a:t>E</a:t>
                          </a:r>
                          <a:endParaRPr lang="en-US" sz="1300" b="1" dirty="0"/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300" dirty="0"/>
                            <a:t>Electron energy</a:t>
                          </a:r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300" dirty="0"/>
                            <a:t>3</a:t>
                          </a:r>
                          <a:r>
                            <a:rPr lang="en-US" sz="1300" baseline="0" dirty="0"/>
                            <a:t> to 8 GeV</a:t>
                          </a:r>
                          <a:endParaRPr lang="en-US" sz="1300" dirty="0"/>
                        </a:p>
                      </a:txBody>
                      <a:tcPr marL="61722" marR="61722" marT="30861" marB="30861" anchor="ctr"/>
                    </a:tc>
                    <a:extLst>
                      <a:ext uri="{0D108BD9-81ED-4DB2-BD59-A6C34878D82A}">
                        <a16:rowId xmlns:a16="http://schemas.microsoft.com/office/drawing/2014/main" val="3579146475"/>
                      </a:ext>
                    </a:extLst>
                  </a:tr>
                  <a:tr h="387763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l-GR" sz="130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l-GR" sz="1300">
                                        <a:latin typeface="Cambria Math" panose="02040503050406030204" pitchFamily="18" charset="0"/>
                                      </a:rPr>
                                      <m:t>𝛌</m:t>
                                    </m:r>
                                  </m:e>
                                  <m:sub>
                                    <m:r>
                                      <a:rPr lang="de-DE" sz="1300" smtClean="0">
                                        <a:latin typeface="Cambria Math" panose="02040503050406030204" pitchFamily="18" charset="0"/>
                                      </a:rPr>
                                      <m:t>𝐫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en-US" sz="1300" b="1" dirty="0"/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300" dirty="0"/>
                            <a:t>Radiation wavelength  </a:t>
                          </a:r>
                          <a14:m>
                            <m:oMath xmlns:m="http://schemas.openxmlformats.org/officeDocument/2006/math">
                              <m:sSub>
                                <m:sSubPr>
                                  <m:ctrlPr>
                                    <a:rPr lang="el-GR" sz="13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sty m:val="p"/>
                                    </m:rPr>
                                    <a:rPr lang="el-GR" sz="1300">
                                      <a:latin typeface="Cambria Math" panose="02040503050406030204" pitchFamily="18" charset="0"/>
                                    </a:rPr>
                                    <m:t>λ</m:t>
                                  </m:r>
                                </m:e>
                                <m:sub>
                                  <m:r>
                                    <m:rPr>
                                      <m:sty m:val="p"/>
                                    </m:rPr>
                                    <a:rPr lang="de-DE" sz="1300">
                                      <a:latin typeface="Cambria Math" panose="02040503050406030204" pitchFamily="18" charset="0"/>
                                    </a:rPr>
                                    <m:t>r</m:t>
                                  </m:r>
                                </m:sub>
                              </m:sSub>
                              <m:r>
                                <a:rPr lang="de-DE" sz="1300" smtClean="0">
                                  <a:latin typeface="Cambria Math" panose="02040503050406030204" pitchFamily="18" charset="0"/>
                                </a:rPr>
                                <m:t>= </m:t>
                              </m:r>
                              <m:f>
                                <m:fPr>
                                  <m:ctrlPr>
                                    <a:rPr lang="de-DE" sz="13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sSub>
                                    <m:sSubPr>
                                      <m:ctrlPr>
                                        <a:rPr lang="el-GR" sz="13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el-GR" sz="1300">
                                          <a:latin typeface="Cambria Math" panose="02040503050406030204" pitchFamily="18" charset="0"/>
                                        </a:rPr>
                                        <m:t>λ</m:t>
                                      </m:r>
                                    </m:e>
                                    <m:sub>
                                      <m:r>
                                        <m:rPr>
                                          <m:sty m:val="p"/>
                                        </m:rPr>
                                        <a:rPr lang="de-DE" sz="1300">
                                          <a:latin typeface="Cambria Math" panose="02040503050406030204" pitchFamily="18" charset="0"/>
                                        </a:rPr>
                                        <m:t>u</m:t>
                                      </m:r>
                                    </m:sub>
                                  </m:sSub>
                                </m:num>
                                <m:den>
                                  <m:r>
                                    <a:rPr lang="de-DE" sz="1300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  <m:sSubSup>
                                    <m:sSubSupPr>
                                      <m:ctrlPr>
                                        <a:rPr lang="de-DE" sz="13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Sup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el-GR" sz="1300">
                                          <a:latin typeface="Cambria Math" panose="02040503050406030204" pitchFamily="18" charset="0"/>
                                        </a:rPr>
                                        <m:t>γ</m:t>
                                      </m:r>
                                    </m:e>
                                    <m:sub>
                                      <m:r>
                                        <m:rPr>
                                          <m:sty m:val="p"/>
                                        </m:rPr>
                                        <a:rPr lang="de-DE" sz="1300" smtClean="0">
                                          <a:latin typeface="Cambria Math" panose="02040503050406030204" pitchFamily="18" charset="0"/>
                                        </a:rPr>
                                        <m:t>r</m:t>
                                      </m:r>
                                    </m:sub>
                                    <m:sup>
                                      <m:r>
                                        <a:rPr lang="de-DE" sz="1300" smtClean="0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</m:sup>
                                  </m:sSubSup>
                                </m:den>
                              </m:f>
                              <m:r>
                                <a:rPr lang="de-DE" sz="1300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d>
                                <m:dPr>
                                  <m:ctrlPr>
                                    <a:rPr lang="de-DE" sz="13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de-DE" sz="1300">
                                      <a:latin typeface="Cambria Math" panose="02040503050406030204" pitchFamily="18" charset="0"/>
                                    </a:rPr>
                                    <m:t>1+ </m:t>
                                  </m:r>
                                  <m:f>
                                    <m:fPr>
                                      <m:ctrlPr>
                                        <a:rPr lang="de-DE" sz="13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fPr>
                                    <m:num>
                                      <m:sSup>
                                        <m:sSupPr>
                                          <m:ctrlPr>
                                            <a:rPr lang="de-DE" sz="1300" i="1" smtClean="0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pPr>
                                        <m:e>
                                          <m:r>
                                            <m:rPr>
                                              <m:sty m:val="p"/>
                                            </m:rPr>
                                            <a:rPr lang="de-DE" sz="1300" smtClean="0">
                                              <a:latin typeface="Cambria Math" panose="02040503050406030204" pitchFamily="18" charset="0"/>
                                            </a:rPr>
                                            <m:t>K</m:t>
                                          </m:r>
                                        </m:e>
                                        <m:sup>
                                          <m:r>
                                            <a:rPr lang="de-DE" sz="1300" smtClean="0">
                                              <a:latin typeface="Cambria Math" panose="02040503050406030204" pitchFamily="18" charset="0"/>
                                            </a:rPr>
                                            <m:t>2</m:t>
                                          </m:r>
                                        </m:sup>
                                      </m:sSup>
                                    </m:num>
                                    <m:den>
                                      <m:r>
                                        <a:rPr lang="de-DE" sz="1300" smtClean="0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</m:den>
                                  </m:f>
                                </m:e>
                              </m:d>
                            </m:oMath>
                          </a14:m>
                          <a:endParaRPr lang="en-US" sz="1300" dirty="0"/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300" dirty="0"/>
                            <a:t>hard X-ray (</a:t>
                          </a:r>
                          <a:r>
                            <a:rPr lang="en-US" sz="1400" dirty="0"/>
                            <a:t>≤</a:t>
                          </a:r>
                          <a:r>
                            <a:rPr lang="en-US" sz="1300" dirty="0"/>
                            <a:t> </a:t>
                          </a:r>
                          <a:r>
                            <a:rPr lang="en-US" sz="1300" baseline="0" dirty="0"/>
                            <a:t>1 nm)</a:t>
                          </a:r>
                          <a:endParaRPr lang="en-US" sz="1300" dirty="0"/>
                        </a:p>
                      </a:txBody>
                      <a:tcPr marL="61722" marR="61722" marT="30861" marB="30861" anchor="ctr"/>
                    </a:tc>
                    <a:extLst>
                      <a:ext uri="{0D108BD9-81ED-4DB2-BD59-A6C34878D82A}">
                        <a16:rowId xmlns:a16="http://schemas.microsoft.com/office/drawing/2014/main" val="1621405299"/>
                      </a:ext>
                    </a:extLst>
                  </a:tr>
                  <a:tr h="367589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300" dirty="0"/>
                            <a:t>K</a:t>
                          </a:r>
                          <a:endParaRPr lang="en-US" sz="1300" b="1" dirty="0"/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300" dirty="0"/>
                            <a:t>Undulator strength parameter:  </a:t>
                          </a:r>
                          <a14:m>
                            <m:oMath xmlns:m="http://schemas.openxmlformats.org/officeDocument/2006/math">
                              <m:r>
                                <m:rPr>
                                  <m:sty m:val="p"/>
                                </m:rPr>
                                <a:rPr lang="de-DE" sz="1300" smtClean="0">
                                  <a:latin typeface="Cambria Math" panose="02040503050406030204" pitchFamily="18" charset="0"/>
                                </a:rPr>
                                <m:t>K</m:t>
                              </m:r>
                              <m:r>
                                <a:rPr lang="en-US" sz="1300" smtClean="0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f>
                                <m:fPr>
                                  <m:ctrlPr>
                                    <a:rPr lang="el-GR" sz="13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de-DE" sz="1300" smtClean="0"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  <m:r>
                                    <a:rPr lang="de-DE" sz="1300" smtClean="0">
                                      <a:latin typeface="Cambria Math" panose="02040503050406030204" pitchFamily="18" charset="0"/>
                                    </a:rPr>
                                    <m:t> ∙ </m:t>
                                  </m:r>
                                  <m:r>
                                    <a:rPr lang="de-DE" sz="1300" smtClean="0">
                                      <a:latin typeface="Cambria Math" panose="02040503050406030204" pitchFamily="18" charset="0"/>
                                    </a:rPr>
                                    <m:t>𝐵</m:t>
                                  </m:r>
                                  <m:sSub>
                                    <m:sSubPr>
                                      <m:ctrlPr>
                                        <a:rPr lang="el-GR" sz="13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el-GR" sz="1300">
                                          <a:latin typeface="Cambria Math" panose="02040503050406030204" pitchFamily="18" charset="0"/>
                                        </a:rPr>
                                        <m:t>λ</m:t>
                                      </m:r>
                                    </m:e>
                                    <m:sub>
                                      <m:r>
                                        <m:rPr>
                                          <m:sty m:val="p"/>
                                        </m:rPr>
                                        <a:rPr lang="de-DE" sz="1300" smtClean="0">
                                          <a:latin typeface="Cambria Math" panose="02040503050406030204" pitchFamily="18" charset="0"/>
                                        </a:rPr>
                                        <m:t>u</m:t>
                                      </m:r>
                                    </m:sub>
                                  </m:sSub>
                                </m:num>
                                <m:den>
                                  <m:r>
                                    <a:rPr lang="de-DE" sz="1300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  <m:r>
                                    <a:rPr lang="el-GR" sz="1300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  <m:sSub>
                                    <m:sSubPr>
                                      <m:ctrlPr>
                                        <a:rPr lang="el-GR" sz="13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de-DE" sz="1300" smtClean="0">
                                          <a:latin typeface="Cambria Math" panose="02040503050406030204" pitchFamily="18" charset="0"/>
                                        </a:rPr>
                                        <m:t>𝑚</m:t>
                                      </m:r>
                                    </m:e>
                                    <m:sub>
                                      <m:r>
                                        <a:rPr lang="de-DE" sz="1300" smtClean="0">
                                          <a:latin typeface="Cambria Math" panose="02040503050406030204" pitchFamily="18" charset="0"/>
                                        </a:rPr>
                                        <m:t>𝑒</m:t>
                                      </m:r>
                                    </m:sub>
                                  </m:sSub>
                                  <m:r>
                                    <a:rPr lang="de-DE" sz="1300" smtClean="0">
                                      <a:latin typeface="Cambria Math" panose="02040503050406030204" pitchFamily="18" charset="0"/>
                                    </a:rPr>
                                    <m:t>𝑐</m:t>
                                  </m:r>
                                </m:den>
                              </m:f>
                            </m:oMath>
                          </a14:m>
                          <a:endParaRPr lang="en-US" sz="1300" dirty="0"/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300" dirty="0"/>
                            <a:t>(1 ≤ K ≤ 3)</a:t>
                          </a:r>
                        </a:p>
                      </a:txBody>
                      <a:tcPr marL="61722" marR="61722" marT="30861" marB="30861" anchor="ctr"/>
                    </a:tc>
                    <a:extLst>
                      <a:ext uri="{0D108BD9-81ED-4DB2-BD59-A6C34878D82A}">
                        <a16:rowId xmlns:a16="http://schemas.microsoft.com/office/drawing/2014/main" val="872924677"/>
                      </a:ext>
                    </a:extLst>
                  </a:tr>
                  <a:tr h="253746"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300" i="1" dirty="0"/>
                            <a:t>Design</a:t>
                          </a:r>
                          <a:endParaRPr lang="en-US" sz="1300" b="1" i="1" dirty="0"/>
                        </a:p>
                      </a:txBody>
                      <a:tcPr marL="61722" marR="61722" marT="30861" marB="30861" anchor="ctr"/>
                    </a:tc>
                    <a:tc hMerge="1">
                      <a:txBody>
                        <a:bodyPr/>
                        <a:lstStyle/>
                        <a:p>
                          <a:pPr marL="285750" indent="-285750">
                            <a:buFont typeface="Arial" panose="020B0604020202020204" pitchFamily="34" charset="0"/>
                            <a:buChar char="•"/>
                          </a:pPr>
                          <a:endParaRPr lang="en-US" dirty="0"/>
                        </a:p>
                      </a:txBody>
                      <a:tcPr anchor="ctr"/>
                    </a:tc>
                    <a:tc hMerge="1"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367783977"/>
                      </a:ext>
                    </a:extLst>
                  </a:tr>
                  <a:tr h="253746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l-GR" sz="130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l-GR" sz="1300">
                                        <a:latin typeface="Cambria Math" panose="02040503050406030204" pitchFamily="18" charset="0"/>
                                      </a:rPr>
                                      <m:t>𝝀</m:t>
                                    </m:r>
                                  </m:e>
                                  <m:sub>
                                    <m:r>
                                      <a:rPr lang="de-DE" sz="1300" smtClean="0">
                                        <a:latin typeface="Cambria Math" panose="02040503050406030204" pitchFamily="18" charset="0"/>
                                      </a:rPr>
                                      <m:t>𝐮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en-US" sz="1300" b="1" dirty="0"/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300" dirty="0"/>
                            <a:t>Undulator period</a:t>
                          </a:r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300" b="1" dirty="0"/>
                            <a:t>13 mm</a:t>
                          </a:r>
                          <a:endParaRPr lang="en-US" sz="1300" b="1" dirty="0">
                            <a:solidFill>
                              <a:schemeClr val="accent6"/>
                            </a:solidFill>
                          </a:endParaRPr>
                        </a:p>
                      </a:txBody>
                      <a:tcPr marL="61722" marR="61722" marT="30861" marB="30861" anchor="ctr"/>
                    </a:tc>
                    <a:extLst>
                      <a:ext uri="{0D108BD9-81ED-4DB2-BD59-A6C34878D82A}">
                        <a16:rowId xmlns:a16="http://schemas.microsoft.com/office/drawing/2014/main" val="369531922"/>
                      </a:ext>
                    </a:extLst>
                  </a:tr>
                  <a:tr h="25374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300" dirty="0"/>
                            <a:t>g</a:t>
                          </a:r>
                          <a:endParaRPr lang="en-US" sz="1300" b="1" i="1" dirty="0"/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300" dirty="0"/>
                            <a:t>Gap between magnetic poles</a:t>
                          </a:r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300" b="1" dirty="0"/>
                            <a:t>≤ 6 mm</a:t>
                          </a:r>
                          <a:endParaRPr lang="en-US" sz="1300" b="1" dirty="0">
                            <a:solidFill>
                              <a:schemeClr val="accent6"/>
                            </a:solidFill>
                          </a:endParaRPr>
                        </a:p>
                      </a:txBody>
                      <a:tcPr marL="61722" marR="61722" marT="30861" marB="30861" anchor="ctr"/>
                    </a:tc>
                    <a:extLst>
                      <a:ext uri="{0D108BD9-81ED-4DB2-BD59-A6C34878D82A}">
                        <a16:rowId xmlns:a16="http://schemas.microsoft.com/office/drawing/2014/main" val="4122514376"/>
                      </a:ext>
                    </a:extLst>
                  </a:tr>
                  <a:tr h="25374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300" i="1" dirty="0"/>
                            <a:t>B</a:t>
                          </a:r>
                          <a:endParaRPr lang="en-US" sz="1300" b="1" i="1" dirty="0"/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300" dirty="0"/>
                            <a:t>Magnetic field (amplitude)</a:t>
                          </a:r>
                          <a:r>
                            <a:rPr lang="en-US" sz="1300" baseline="0" dirty="0"/>
                            <a:t> </a:t>
                          </a:r>
                          <a:r>
                            <a:rPr lang="en-US" sz="1300" dirty="0"/>
                            <a:t>on beam axis</a:t>
                          </a:r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300" dirty="0"/>
                            <a:t>to be maximized</a:t>
                          </a:r>
                        </a:p>
                      </a:txBody>
                      <a:tcPr marL="61722" marR="61722" marT="30861" marB="30861" anchor="ctr"/>
                    </a:tc>
                    <a:extLst>
                      <a:ext uri="{0D108BD9-81ED-4DB2-BD59-A6C34878D82A}">
                        <a16:rowId xmlns:a16="http://schemas.microsoft.com/office/drawing/2014/main" val="1489331164"/>
                      </a:ext>
                    </a:extLst>
                  </a:tr>
                  <a:tr h="253746"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300" i="1" dirty="0"/>
                            <a:t>Limits</a:t>
                          </a:r>
                          <a:endParaRPr lang="en-US" sz="1300" b="1" i="1" dirty="0"/>
                        </a:p>
                      </a:txBody>
                      <a:tcPr marL="61722" marR="61722" marT="30861" marB="30861" anchor="ctr"/>
                    </a:tc>
                    <a:tc hMerge="1"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dirty="0"/>
                        </a:p>
                      </a:txBody>
                      <a:tcPr anchor="ctr"/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aseline="-25000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700932839"/>
                      </a:ext>
                    </a:extLst>
                  </a:tr>
                  <a:tr h="25374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300" i="1" dirty="0" err="1"/>
                            <a:t>J</a:t>
                          </a:r>
                          <a:r>
                            <a:rPr lang="en-US" sz="1300" baseline="-25000" dirty="0" err="1"/>
                            <a:t>c</a:t>
                          </a:r>
                          <a:endParaRPr lang="en-US" sz="1300" b="1" dirty="0"/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300" dirty="0"/>
                            <a:t>Critical current density in the conductor</a:t>
                          </a:r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sz="1300" dirty="0"/>
                        </a:p>
                      </a:txBody>
                      <a:tcPr marL="61722" marR="61722" marT="30861" marB="30861" anchor="ctr"/>
                    </a:tc>
                    <a:extLst>
                      <a:ext uri="{0D108BD9-81ED-4DB2-BD59-A6C34878D82A}">
                        <a16:rowId xmlns:a16="http://schemas.microsoft.com/office/drawing/2014/main" val="2012248392"/>
                      </a:ext>
                    </a:extLst>
                  </a:tr>
                  <a:tr h="25374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300" i="1" dirty="0"/>
                            <a:t>B</a:t>
                          </a:r>
                          <a:r>
                            <a:rPr lang="en-US" sz="1300" baseline="-25000" dirty="0"/>
                            <a:t>conductor</a:t>
                          </a:r>
                          <a:endParaRPr lang="en-US" sz="1300" b="1" i="1" dirty="0"/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300" dirty="0"/>
                            <a:t>Magnetic flux density at the conductor</a:t>
                          </a:r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300" dirty="0"/>
                        </a:p>
                      </a:txBody>
                      <a:tcPr marL="61722" marR="61722" marT="30861" marB="30861" anchor="ctr"/>
                    </a:tc>
                    <a:extLst>
                      <a:ext uri="{0D108BD9-81ED-4DB2-BD59-A6C34878D82A}">
                        <a16:rowId xmlns:a16="http://schemas.microsoft.com/office/drawing/2014/main" val="2016240377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5" name="Tabelle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757192778"/>
                  </p:ext>
                </p:extLst>
              </p:nvPr>
            </p:nvGraphicFramePr>
            <p:xfrm>
              <a:off x="1595959" y="1023198"/>
              <a:ext cx="5952082" cy="3388932"/>
            </p:xfrm>
            <a:graphic>
              <a:graphicData uri="http://schemas.openxmlformats.org/drawingml/2006/table">
                <a:tbl>
                  <a:tblPr firstRow="1" bandRow="1">
                    <a:tableStyleId>{073A0DAA-6AF3-43AB-8588-CEC1D06C72B9}</a:tableStyleId>
                  </a:tblPr>
                  <a:tblGrid>
                    <a:gridCol w="1042606">
                      <a:extLst>
                        <a:ext uri="{9D8B030D-6E8A-4147-A177-3AD203B41FA5}">
                          <a16:colId xmlns:a16="http://schemas.microsoft.com/office/drawing/2014/main" val="3742292680"/>
                        </a:ext>
                      </a:extLst>
                    </a:gridCol>
                    <a:gridCol w="3339323">
                      <a:extLst>
                        <a:ext uri="{9D8B030D-6E8A-4147-A177-3AD203B41FA5}">
                          <a16:colId xmlns:a16="http://schemas.microsoft.com/office/drawing/2014/main" val="1974863403"/>
                        </a:ext>
                      </a:extLst>
                    </a:gridCol>
                    <a:gridCol w="1570153">
                      <a:extLst>
                        <a:ext uri="{9D8B030D-6E8A-4147-A177-3AD203B41FA5}">
                          <a16:colId xmlns:a16="http://schemas.microsoft.com/office/drawing/2014/main" val="2763136967"/>
                        </a:ext>
                      </a:extLst>
                    </a:gridCol>
                  </a:tblGrid>
                  <a:tr h="27508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Parameter</a:t>
                          </a:r>
                        </a:p>
                      </a:txBody>
                      <a:tcPr marL="61722" marR="61722" marT="30861" marB="30861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Description</a:t>
                          </a:r>
                        </a:p>
                      </a:txBody>
                      <a:tcPr marL="61722" marR="61722" marT="30861" marB="30861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Range of interest</a:t>
                          </a:r>
                        </a:p>
                      </a:txBody>
                      <a:tcPr marL="61722" marR="61722" marT="30861" marB="30861"/>
                    </a:tc>
                    <a:extLst>
                      <a:ext uri="{0D108BD9-81ED-4DB2-BD59-A6C34878D82A}">
                        <a16:rowId xmlns:a16="http://schemas.microsoft.com/office/drawing/2014/main" val="873261947"/>
                      </a:ext>
                    </a:extLst>
                  </a:tr>
                  <a:tr h="259842"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300" i="1" dirty="0"/>
                            <a:t>Targets</a:t>
                          </a:r>
                          <a:endParaRPr lang="en-US" sz="1300" b="1" i="1" dirty="0"/>
                        </a:p>
                      </a:txBody>
                      <a:tcPr marL="61722" marR="61722" marT="30861" marB="30861" anchor="ctr"/>
                    </a:tc>
                    <a:tc hMerge="1">
                      <a:txBody>
                        <a:bodyPr/>
                        <a:lstStyle/>
                        <a:p>
                          <a:pPr marL="285750" indent="-285750">
                            <a:buFont typeface="Arial" panose="020B0604020202020204" pitchFamily="34" charset="0"/>
                            <a:buChar char="•"/>
                          </a:pPr>
                          <a:endParaRPr lang="en-US" dirty="0"/>
                        </a:p>
                      </a:txBody>
                      <a:tcPr anchor="ctr"/>
                    </a:tc>
                    <a:tc hMerge="1"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792815771"/>
                      </a:ext>
                    </a:extLst>
                  </a:tr>
                  <a:tr h="25984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300" dirty="0"/>
                            <a:t>E</a:t>
                          </a:r>
                          <a:endParaRPr lang="en-US" sz="1300" b="1" dirty="0"/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300" dirty="0"/>
                            <a:t>Electron energy</a:t>
                          </a:r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300" dirty="0"/>
                            <a:t>3</a:t>
                          </a:r>
                          <a:r>
                            <a:rPr lang="en-US" sz="1300" baseline="0" dirty="0"/>
                            <a:t> to 8 GeV</a:t>
                          </a:r>
                          <a:endParaRPr lang="en-US" sz="1300" dirty="0"/>
                        </a:p>
                      </a:txBody>
                      <a:tcPr marL="61722" marR="61722" marT="30861" marB="30861" anchor="ctr"/>
                    </a:tc>
                    <a:extLst>
                      <a:ext uri="{0D108BD9-81ED-4DB2-BD59-A6C34878D82A}">
                        <a16:rowId xmlns:a16="http://schemas.microsoft.com/office/drawing/2014/main" val="3579146475"/>
                      </a:ext>
                    </a:extLst>
                  </a:tr>
                  <a:tr h="397955">
                    <a:tc>
                      <a:txBody>
                        <a:bodyPr/>
                        <a:lstStyle/>
                        <a:p>
                          <a:endParaRPr lang="de-DE"/>
                        </a:p>
                      </a:txBody>
                      <a:tcPr marL="61722" marR="61722" marT="30861" marB="30861" anchor="ctr">
                        <a:blipFill>
                          <a:blip r:embed="rId2"/>
                          <a:stretch>
                            <a:fillRect l="-585" t="-206154" r="-474269" b="-57230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de-DE"/>
                        </a:p>
                      </a:txBody>
                      <a:tcPr marL="61722" marR="61722" marT="30861" marB="30861" anchor="ctr">
                        <a:blipFill>
                          <a:blip r:embed="rId2"/>
                          <a:stretch>
                            <a:fillRect l="-31330" t="-206154" r="-47723" b="-57230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300" dirty="0"/>
                            <a:t>hard X-ray (</a:t>
                          </a:r>
                          <a:r>
                            <a:rPr lang="en-US" sz="1400" dirty="0"/>
                            <a:t>≤</a:t>
                          </a:r>
                          <a:r>
                            <a:rPr lang="en-US" sz="1300" dirty="0"/>
                            <a:t> </a:t>
                          </a:r>
                          <a:r>
                            <a:rPr lang="en-US" sz="1300" baseline="0" dirty="0"/>
                            <a:t>1 nm)</a:t>
                          </a:r>
                          <a:endParaRPr lang="en-US" sz="1300" dirty="0"/>
                        </a:p>
                      </a:txBody>
                      <a:tcPr marL="61722" marR="61722" marT="30861" marB="30861" anchor="ctr"/>
                    </a:tc>
                    <a:extLst>
                      <a:ext uri="{0D108BD9-81ED-4DB2-BD59-A6C34878D82A}">
                        <a16:rowId xmlns:a16="http://schemas.microsoft.com/office/drawing/2014/main" val="1621405299"/>
                      </a:ext>
                    </a:extLst>
                  </a:tr>
                  <a:tr h="377317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300" dirty="0"/>
                            <a:t>K</a:t>
                          </a:r>
                          <a:endParaRPr lang="en-US" sz="1300" b="1" dirty="0"/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endParaRPr lang="de-DE"/>
                        </a:p>
                      </a:txBody>
                      <a:tcPr marL="61722" marR="61722" marT="30861" marB="30861" anchor="ctr">
                        <a:blipFill>
                          <a:blip r:embed="rId2"/>
                          <a:stretch>
                            <a:fillRect l="-31330" t="-320968" r="-47723" b="-50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300" dirty="0"/>
                            <a:t>(1 ≤ K ≤ 3)</a:t>
                          </a:r>
                        </a:p>
                      </a:txBody>
                      <a:tcPr marL="61722" marR="61722" marT="30861" marB="30861" anchor="ctr"/>
                    </a:tc>
                    <a:extLst>
                      <a:ext uri="{0D108BD9-81ED-4DB2-BD59-A6C34878D82A}">
                        <a16:rowId xmlns:a16="http://schemas.microsoft.com/office/drawing/2014/main" val="872924677"/>
                      </a:ext>
                    </a:extLst>
                  </a:tr>
                  <a:tr h="259842"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300" i="1" dirty="0"/>
                            <a:t>Design</a:t>
                          </a:r>
                          <a:endParaRPr lang="en-US" sz="1300" b="1" i="1" dirty="0"/>
                        </a:p>
                      </a:txBody>
                      <a:tcPr marL="61722" marR="61722" marT="30861" marB="30861" anchor="ctr"/>
                    </a:tc>
                    <a:tc hMerge="1">
                      <a:txBody>
                        <a:bodyPr/>
                        <a:lstStyle/>
                        <a:p>
                          <a:pPr marL="285750" indent="-285750">
                            <a:buFont typeface="Arial" panose="020B0604020202020204" pitchFamily="34" charset="0"/>
                            <a:buChar char="•"/>
                          </a:pPr>
                          <a:endParaRPr lang="en-US" dirty="0"/>
                        </a:p>
                      </a:txBody>
                      <a:tcPr anchor="ctr"/>
                    </a:tc>
                    <a:tc hMerge="1"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367783977"/>
                      </a:ext>
                    </a:extLst>
                  </a:tr>
                  <a:tr h="259842">
                    <a:tc>
                      <a:txBody>
                        <a:bodyPr/>
                        <a:lstStyle/>
                        <a:p>
                          <a:endParaRPr lang="de-DE"/>
                        </a:p>
                      </a:txBody>
                      <a:tcPr marL="61722" marR="61722" marT="30861" marB="30861" anchor="ctr">
                        <a:blipFill>
                          <a:blip r:embed="rId2"/>
                          <a:stretch>
                            <a:fillRect l="-585" t="-723810" r="-474269" b="-53571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300" dirty="0"/>
                            <a:t>Undulator period</a:t>
                          </a:r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300" b="1" dirty="0"/>
                            <a:t>13 mm</a:t>
                          </a:r>
                          <a:endParaRPr lang="en-US" sz="1300" b="1" dirty="0">
                            <a:solidFill>
                              <a:schemeClr val="accent6"/>
                            </a:solidFill>
                          </a:endParaRPr>
                        </a:p>
                      </a:txBody>
                      <a:tcPr marL="61722" marR="61722" marT="30861" marB="30861" anchor="ctr"/>
                    </a:tc>
                    <a:extLst>
                      <a:ext uri="{0D108BD9-81ED-4DB2-BD59-A6C34878D82A}">
                        <a16:rowId xmlns:a16="http://schemas.microsoft.com/office/drawing/2014/main" val="369531922"/>
                      </a:ext>
                    </a:extLst>
                  </a:tr>
                  <a:tr h="25984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300" dirty="0"/>
                            <a:t>g</a:t>
                          </a:r>
                          <a:endParaRPr lang="en-US" sz="1300" b="1" i="1" dirty="0"/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300" dirty="0"/>
                            <a:t>Gap between magnetic poles</a:t>
                          </a:r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300" b="1" dirty="0"/>
                            <a:t>≤ 6 mm</a:t>
                          </a:r>
                          <a:endParaRPr lang="en-US" sz="1300" b="1" dirty="0">
                            <a:solidFill>
                              <a:schemeClr val="accent6"/>
                            </a:solidFill>
                          </a:endParaRPr>
                        </a:p>
                      </a:txBody>
                      <a:tcPr marL="61722" marR="61722" marT="30861" marB="30861" anchor="ctr"/>
                    </a:tc>
                    <a:extLst>
                      <a:ext uri="{0D108BD9-81ED-4DB2-BD59-A6C34878D82A}">
                        <a16:rowId xmlns:a16="http://schemas.microsoft.com/office/drawing/2014/main" val="4122514376"/>
                      </a:ext>
                    </a:extLst>
                  </a:tr>
                  <a:tr h="25984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300" i="1" dirty="0"/>
                            <a:t>B</a:t>
                          </a:r>
                          <a:endParaRPr lang="en-US" sz="1300" b="1" i="1" dirty="0"/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300" dirty="0"/>
                            <a:t>Magnetic field (amplitude)</a:t>
                          </a:r>
                          <a:r>
                            <a:rPr lang="en-US" sz="1300" baseline="0" dirty="0"/>
                            <a:t> </a:t>
                          </a:r>
                          <a:r>
                            <a:rPr lang="en-US" sz="1300" dirty="0"/>
                            <a:t>on beam axis</a:t>
                          </a:r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300" dirty="0"/>
                            <a:t>to be maximized</a:t>
                          </a:r>
                        </a:p>
                      </a:txBody>
                      <a:tcPr marL="61722" marR="61722" marT="30861" marB="30861" anchor="ctr"/>
                    </a:tc>
                    <a:extLst>
                      <a:ext uri="{0D108BD9-81ED-4DB2-BD59-A6C34878D82A}">
                        <a16:rowId xmlns:a16="http://schemas.microsoft.com/office/drawing/2014/main" val="1489331164"/>
                      </a:ext>
                    </a:extLst>
                  </a:tr>
                  <a:tr h="259842"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300" i="1" dirty="0"/>
                            <a:t>Limits</a:t>
                          </a:r>
                          <a:endParaRPr lang="en-US" sz="1300" b="1" i="1" dirty="0"/>
                        </a:p>
                      </a:txBody>
                      <a:tcPr marL="61722" marR="61722" marT="30861" marB="30861" anchor="ctr"/>
                    </a:tc>
                    <a:tc hMerge="1"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dirty="0"/>
                        </a:p>
                      </a:txBody>
                      <a:tcPr anchor="ctr"/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aseline="-25000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700932839"/>
                      </a:ext>
                    </a:extLst>
                  </a:tr>
                  <a:tr h="25984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300" i="1" dirty="0" err="1"/>
                            <a:t>J</a:t>
                          </a:r>
                          <a:r>
                            <a:rPr lang="en-US" sz="1300" baseline="-25000" dirty="0" err="1"/>
                            <a:t>c</a:t>
                          </a:r>
                          <a:endParaRPr lang="en-US" sz="1300" b="1" dirty="0"/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300" dirty="0"/>
                            <a:t>Critical current density in the conductor</a:t>
                          </a:r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sz="1300" dirty="0"/>
                        </a:p>
                      </a:txBody>
                      <a:tcPr marL="61722" marR="61722" marT="30861" marB="30861" anchor="ctr"/>
                    </a:tc>
                    <a:extLst>
                      <a:ext uri="{0D108BD9-81ED-4DB2-BD59-A6C34878D82A}">
                        <a16:rowId xmlns:a16="http://schemas.microsoft.com/office/drawing/2014/main" val="2012248392"/>
                      </a:ext>
                    </a:extLst>
                  </a:tr>
                  <a:tr h="25984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300" i="1" dirty="0"/>
                            <a:t>B</a:t>
                          </a:r>
                          <a:r>
                            <a:rPr lang="en-US" sz="1300" baseline="-25000" dirty="0"/>
                            <a:t>conductor</a:t>
                          </a:r>
                          <a:endParaRPr lang="en-US" sz="1300" b="1" i="1" dirty="0"/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300" dirty="0"/>
                            <a:t>Magnetic flux density at the conductor</a:t>
                          </a:r>
                        </a:p>
                      </a:txBody>
                      <a:tcPr marL="61722" marR="61722" marT="30861" marB="30861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300" dirty="0"/>
                        </a:p>
                      </a:txBody>
                      <a:tcPr marL="61722" marR="61722" marT="30861" marB="30861" anchor="ctr"/>
                    </a:tc>
                    <a:extLst>
                      <a:ext uri="{0D108BD9-81ED-4DB2-BD59-A6C34878D82A}">
                        <a16:rowId xmlns:a16="http://schemas.microsoft.com/office/drawing/2014/main" val="2016240377"/>
                      </a:ext>
                    </a:extLst>
                  </a:tr>
                </a:tbl>
              </a:graphicData>
            </a:graphic>
          </p:graphicFrame>
        </mc:Fallback>
      </mc:AlternateContent>
      <p:grpSp>
        <p:nvGrpSpPr>
          <p:cNvPr id="10" name="Group 9"/>
          <p:cNvGrpSpPr/>
          <p:nvPr/>
        </p:nvGrpSpPr>
        <p:grpSpPr>
          <a:xfrm rot="16200000">
            <a:off x="-87364" y="2493787"/>
            <a:ext cx="1595682" cy="432514"/>
            <a:chOff x="886684" y="4976180"/>
            <a:chExt cx="1739389" cy="457200"/>
          </a:xfrm>
        </p:grpSpPr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64073" y="4976180"/>
              <a:ext cx="762000" cy="457200"/>
            </a:xfrm>
            <a:prstGeom prst="rect">
              <a:avLst/>
            </a:prstGeom>
          </p:spPr>
        </p:pic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6684" y="4976180"/>
              <a:ext cx="963169" cy="365760"/>
            </a:xfrm>
            <a:prstGeom prst="rect">
              <a:avLst/>
            </a:prstGeom>
          </p:spPr>
        </p:pic>
      </p:grpSp>
      <p:sp>
        <p:nvSpPr>
          <p:cNvPr id="4" name="Footer Placeholder 3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11" name="Titel 1"/>
          <p:cNvSpPr>
            <a:spLocks noGrp="1"/>
          </p:cNvSpPr>
          <p:nvPr>
            <p:ph type="title"/>
          </p:nvPr>
        </p:nvSpPr>
        <p:spPr>
          <a:xfrm>
            <a:off x="457200" y="175120"/>
            <a:ext cx="8226854" cy="705332"/>
          </a:xfrm>
        </p:spPr>
        <p:txBody>
          <a:bodyPr anchor="ctr">
            <a:normAutofit/>
          </a:bodyPr>
          <a:lstStyle/>
          <a:p>
            <a:r>
              <a:rPr lang="en-US" sz="3600" dirty="0"/>
              <a:t>Undulator parameter and ranges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274312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1072411" y="873137"/>
            <a:ext cx="5154484" cy="362207"/>
          </a:xfrm>
        </p:spPr>
        <p:txBody>
          <a:bodyPr>
            <a:normAutofit/>
          </a:bodyPr>
          <a:lstStyle/>
          <a:p>
            <a:pPr marL="228600" indent="-192088"/>
            <a:r>
              <a:rPr lang="en-US" sz="1400" dirty="0"/>
              <a:t>Example: HR coil, 13 mm period, 6 mm gap (at 4.2 K)</a:t>
            </a:r>
          </a:p>
        </p:txBody>
      </p:sp>
      <p:sp>
        <p:nvSpPr>
          <p:cNvPr id="17" name="Rechteck 16"/>
          <p:cNvSpPr/>
          <p:nvPr/>
        </p:nvSpPr>
        <p:spPr>
          <a:xfrm>
            <a:off x="6916266" y="4574124"/>
            <a:ext cx="2090032" cy="3105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709" dirty="0">
                <a:solidFill>
                  <a:schemeClr val="accent3"/>
                </a:solidFill>
              </a:rPr>
              <a:t>Adapted from Peter J. Lee</a:t>
            </a:r>
          </a:p>
          <a:p>
            <a:pPr algn="r"/>
            <a:r>
              <a:rPr lang="en-US" sz="709" dirty="0">
                <a:solidFill>
                  <a:schemeClr val="accent3"/>
                </a:solidFill>
              </a:rPr>
              <a:t>http://fs.magnet.fsu.edu/~lee/plot/plot.htm</a:t>
            </a:r>
          </a:p>
        </p:txBody>
      </p:sp>
      <p:graphicFrame>
        <p:nvGraphicFramePr>
          <p:cNvPr id="11" name="Chart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194031"/>
              </p:ext>
            </p:extLst>
          </p:nvPr>
        </p:nvGraphicFramePr>
        <p:xfrm>
          <a:off x="1072411" y="1130143"/>
          <a:ext cx="6675142" cy="36371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376233" y="175120"/>
            <a:ext cx="8720138" cy="705332"/>
          </a:xfrm>
        </p:spPr>
        <p:txBody>
          <a:bodyPr>
            <a:noAutofit/>
          </a:bodyPr>
          <a:lstStyle/>
          <a:p>
            <a:r>
              <a:rPr lang="en-US" sz="3600" dirty="0"/>
              <a:t>Simulations of superconducting undulators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4"/>
          </p:nvPr>
        </p:nvSpPr>
        <p:spPr>
          <a:xfrm>
            <a:off x="8185376" y="4870861"/>
            <a:ext cx="577624" cy="273844"/>
          </a:xfrm>
        </p:spPr>
        <p:txBody>
          <a:bodyPr/>
          <a:lstStyle/>
          <a:p>
            <a:fld id="{17918391-D411-FE40-AAD7-861AE5233E0E}" type="slidenum">
              <a:rPr lang="en-US" smtClean="0"/>
              <a:pPr/>
              <a:t>10</a:t>
            </a:fld>
            <a:r>
              <a:rPr lang="en-US" dirty="0"/>
              <a:t>/34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021756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feld 13"/>
          <p:cNvSpPr txBox="1"/>
          <p:nvPr/>
        </p:nvSpPr>
        <p:spPr>
          <a:xfrm>
            <a:off x="6651405" y="802191"/>
            <a:ext cx="59508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solidFill>
                  <a:schemeClr val="bg1"/>
                </a:solidFill>
              </a:rPr>
              <a:t>x (mm)</a:t>
            </a:r>
          </a:p>
        </p:txBody>
      </p:sp>
      <p:pic>
        <p:nvPicPr>
          <p:cNvPr id="29" name="Grafik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700" y="1658290"/>
            <a:ext cx="2252906" cy="2377440"/>
          </a:xfrm>
          <a:prstGeom prst="rect">
            <a:avLst/>
          </a:prstGeom>
        </p:spPr>
      </p:pic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376233" y="175120"/>
            <a:ext cx="8720138" cy="705332"/>
          </a:xfrm>
        </p:spPr>
        <p:txBody>
          <a:bodyPr>
            <a:noAutofit/>
          </a:bodyPr>
          <a:lstStyle/>
          <a:p>
            <a:r>
              <a:rPr lang="en-US" sz="3600" dirty="0"/>
              <a:t>Simulations of superconducting undulators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6114857" y="841749"/>
            <a:ext cx="3310857" cy="4114555"/>
            <a:chOff x="6114857" y="841749"/>
            <a:chExt cx="3310857" cy="4114555"/>
          </a:xfrm>
        </p:grpSpPr>
        <p:sp>
          <p:nvSpPr>
            <p:cNvPr id="2" name="Rectangle 1"/>
            <p:cNvSpPr/>
            <p:nvPr/>
          </p:nvSpPr>
          <p:spPr>
            <a:xfrm>
              <a:off x="6513466" y="4702388"/>
              <a:ext cx="2646081" cy="25391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050" dirty="0"/>
                <a:t>HR, 13 mm period, 6 mm gap (at 4.2 K)</a:t>
              </a:r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6114857" y="841749"/>
              <a:ext cx="3310857" cy="3872592"/>
              <a:chOff x="6114857" y="841749"/>
              <a:chExt cx="3310857" cy="3872592"/>
            </a:xfrm>
          </p:grpSpPr>
          <p:grpSp>
            <p:nvGrpSpPr>
              <p:cNvPr id="12" name="Group 11"/>
              <p:cNvGrpSpPr/>
              <p:nvPr/>
            </p:nvGrpSpPr>
            <p:grpSpPr>
              <a:xfrm>
                <a:off x="6114857" y="841749"/>
                <a:ext cx="3310857" cy="3872592"/>
                <a:chOff x="6114857" y="841749"/>
                <a:chExt cx="3310857" cy="3872592"/>
              </a:xfrm>
            </p:grpSpPr>
            <p:grpSp>
              <p:nvGrpSpPr>
                <p:cNvPr id="15" name="Group 14"/>
                <p:cNvGrpSpPr/>
                <p:nvPr/>
              </p:nvGrpSpPr>
              <p:grpSpPr>
                <a:xfrm>
                  <a:off x="6114857" y="841749"/>
                  <a:ext cx="2867293" cy="3872592"/>
                  <a:chOff x="6114857" y="841749"/>
                  <a:chExt cx="2867293" cy="3872592"/>
                </a:xfrm>
              </p:grpSpPr>
              <p:pic>
                <p:nvPicPr>
                  <p:cNvPr id="17" name="Grafik 3"/>
                  <p:cNvPicPr>
                    <a:picLocks noChangeAspect="1"/>
                  </p:cNvPicPr>
                  <p:nvPr/>
                </p:nvPicPr>
                <p:blipFill>
                  <a:blip r:embed="rId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rot="16200000">
                    <a:off x="5297877" y="2813376"/>
                    <a:ext cx="2597707" cy="120978"/>
                  </a:xfrm>
                  <a:prstGeom prst="rect">
                    <a:avLst/>
                  </a:prstGeom>
                </p:spPr>
              </p:pic>
              <p:sp>
                <p:nvSpPr>
                  <p:cNvPr id="18" name="Textfeld 7"/>
                  <p:cNvSpPr txBox="1"/>
                  <p:nvPr/>
                </p:nvSpPr>
                <p:spPr>
                  <a:xfrm>
                    <a:off x="6175591" y="1332634"/>
                    <a:ext cx="638071" cy="307777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400" dirty="0"/>
                      <a:t>3 T</a:t>
                    </a:r>
                  </a:p>
                </p:txBody>
              </p:sp>
              <p:pic>
                <p:nvPicPr>
                  <p:cNvPr id="19" name="Grafik 4"/>
                  <p:cNvPicPr>
                    <a:picLocks noChangeAspect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6695758" y="1192877"/>
                    <a:ext cx="2130299" cy="909637"/>
                  </a:xfrm>
                  <a:prstGeom prst="rect">
                    <a:avLst/>
                  </a:prstGeom>
                </p:spPr>
              </p:pic>
              <p:pic>
                <p:nvPicPr>
                  <p:cNvPr id="20" name="Grafik 19"/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6703640" y="2409585"/>
                    <a:ext cx="2130299" cy="916945"/>
                  </a:xfrm>
                  <a:prstGeom prst="rect">
                    <a:avLst/>
                  </a:prstGeom>
                </p:spPr>
              </p:pic>
              <p:pic>
                <p:nvPicPr>
                  <p:cNvPr id="21" name="Grafik 21"/>
                  <p:cNvPicPr>
                    <a:picLocks noChangeAspect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6696339" y="3800746"/>
                    <a:ext cx="2130299" cy="913595"/>
                  </a:xfrm>
                  <a:prstGeom prst="rect">
                    <a:avLst/>
                  </a:prstGeom>
                </p:spPr>
              </p:pic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22" name="Textfeld 22"/>
                      <p:cNvSpPr txBox="1"/>
                      <p:nvPr/>
                    </p:nvSpPr>
                    <p:spPr>
                      <a:xfrm>
                        <a:off x="6960130" y="867175"/>
                        <a:ext cx="1942431" cy="276999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pPr algn="r"/>
                        <a:r>
                          <a:rPr lang="en-US" sz="1200" dirty="0"/>
                          <a:t>1.5 kA/</a:t>
                        </a:r>
                        <a14:m>
                          <m:oMath xmlns:m="http://schemas.openxmlformats.org/officeDocument/2006/math">
                            <m:sSup>
                              <m:sSupPr>
                                <m:ctrlPr>
                                  <a:rPr lang="en-US" sz="120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m:rPr>
                                    <m:sty m:val="p"/>
                                  </m:rPr>
                                  <a:rPr lang="en-US" sz="1200" b="0" i="0" smtClean="0">
                                    <a:latin typeface="Cambria Math" panose="02040503050406030204" pitchFamily="18" charset="0"/>
                                  </a:rPr>
                                  <m:t>mm</m:t>
                                </m:r>
                              </m:e>
                              <m:sup>
                                <m:r>
                                  <a:rPr lang="en-US" sz="1200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oMath>
                        </a14:m>
                        <a:r>
                          <a:rPr lang="en-US" sz="1200" dirty="0"/>
                          <a:t>, </a:t>
                        </a:r>
                        <a:r>
                          <a:rPr lang="en-US" sz="1200" b="1" dirty="0"/>
                          <a:t>B</a:t>
                        </a:r>
                        <a:r>
                          <a:rPr lang="en-US" sz="1200" b="1" baseline="-25000" dirty="0"/>
                          <a:t>conductor</a:t>
                        </a:r>
                      </a:p>
                    </p:txBody>
                  </p:sp>
                </mc:Choice>
                <mc:Fallback xmlns="">
                  <p:sp>
                    <p:nvSpPr>
                      <p:cNvPr id="17" name="Textfeld 22"/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>
                      <a:xfrm>
                        <a:off x="6960130" y="867175"/>
                        <a:ext cx="1942431" cy="276999"/>
                      </a:xfrm>
                      <a:prstGeom prst="rect">
                        <a:avLst/>
                      </a:prstGeom>
                      <a:blipFill>
                        <a:blip r:embed="rId9"/>
                        <a:stretch>
                          <a:fillRect t="-2174" b="-13043"/>
                        </a:stretch>
                      </a:blipFill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p:sp>
                <p:nvSpPr>
                  <p:cNvPr id="23" name="Textfeld 26"/>
                  <p:cNvSpPr txBox="1"/>
                  <p:nvPr/>
                </p:nvSpPr>
                <p:spPr>
                  <a:xfrm>
                    <a:off x="6114857" y="4115380"/>
                    <a:ext cx="702486" cy="307777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400" dirty="0"/>
                      <a:t>-3 T</a:t>
                    </a:r>
                  </a:p>
                </p:txBody>
              </p:sp>
              <p:cxnSp>
                <p:nvCxnSpPr>
                  <p:cNvPr id="24" name="Gerade Verbindung mit Pfeil 24"/>
                  <p:cNvCxnSpPr/>
                  <p:nvPr/>
                </p:nvCxnSpPr>
                <p:spPr>
                  <a:xfrm>
                    <a:off x="7425889" y="1386067"/>
                    <a:ext cx="685800" cy="0"/>
                  </a:xfrm>
                  <a:prstGeom prst="straightConnector1">
                    <a:avLst/>
                  </a:prstGeom>
                  <a:ln>
                    <a:solidFill>
                      <a:schemeClr val="accent2"/>
                    </a:solidFill>
                    <a:headEnd type="triangle"/>
                    <a:tailEnd type="triangle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" name="Textfeld 7"/>
                  <p:cNvSpPr txBox="1"/>
                  <p:nvPr/>
                </p:nvSpPr>
                <p:spPr>
                  <a:xfrm>
                    <a:off x="7534304" y="1157818"/>
                    <a:ext cx="645319" cy="246221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000" dirty="0">
                        <a:solidFill>
                          <a:srgbClr val="B2B2B2"/>
                        </a:solidFill>
                      </a:rPr>
                      <a:t>4 mm</a:t>
                    </a:r>
                  </a:p>
                </p:txBody>
              </p:sp>
              <p:sp>
                <p:nvSpPr>
                  <p:cNvPr id="26" name="TextBox 25"/>
                  <p:cNvSpPr txBox="1"/>
                  <p:nvPr/>
                </p:nvSpPr>
                <p:spPr>
                  <a:xfrm>
                    <a:off x="6763563" y="841749"/>
                    <a:ext cx="685455" cy="276999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dirty="0">
                        <a:solidFill>
                          <a:srgbClr val="0000FF"/>
                        </a:solidFill>
                      </a:rPr>
                      <a:t>iron</a:t>
                    </a:r>
                  </a:p>
                </p:txBody>
              </p:sp>
              <p:cxnSp>
                <p:nvCxnSpPr>
                  <p:cNvPr id="28" name="Straight Connector 27"/>
                  <p:cNvCxnSpPr/>
                  <p:nvPr/>
                </p:nvCxnSpPr>
                <p:spPr>
                  <a:xfrm>
                    <a:off x="6960130" y="1063563"/>
                    <a:ext cx="137012" cy="156058"/>
                  </a:xfrm>
                  <a:prstGeom prst="line">
                    <a:avLst/>
                  </a:prstGeom>
                  <a:ln>
                    <a:solidFill>
                      <a:srgbClr val="00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0" name="TextBox 29"/>
                  <p:cNvSpPr txBox="1"/>
                  <p:nvPr/>
                </p:nvSpPr>
                <p:spPr>
                  <a:xfrm>
                    <a:off x="6713420" y="2118942"/>
                    <a:ext cx="827985" cy="276999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dirty="0">
                        <a:solidFill>
                          <a:srgbClr val="B2B2B2"/>
                        </a:solidFill>
                      </a:rPr>
                      <a:t>vacuum</a:t>
                    </a:r>
                  </a:p>
                </p:txBody>
              </p:sp>
              <p:cxnSp>
                <p:nvCxnSpPr>
                  <p:cNvPr id="32" name="Gerade Verbindung mit Pfeil 24"/>
                  <p:cNvCxnSpPr/>
                  <p:nvPr/>
                </p:nvCxnSpPr>
                <p:spPr>
                  <a:xfrm>
                    <a:off x="8799270" y="2360775"/>
                    <a:ext cx="182880" cy="0"/>
                  </a:xfrm>
                  <a:prstGeom prst="straightConnector1">
                    <a:avLst/>
                  </a:prstGeom>
                  <a:ln>
                    <a:solidFill>
                      <a:srgbClr val="0055A0"/>
                    </a:solidFill>
                    <a:tailEnd type="triangle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" name="Gerade Verbindung mit Pfeil 24"/>
                  <p:cNvCxnSpPr/>
                  <p:nvPr/>
                </p:nvCxnSpPr>
                <p:spPr>
                  <a:xfrm rot="16200000">
                    <a:off x="8795162" y="3766780"/>
                    <a:ext cx="182880" cy="0"/>
                  </a:xfrm>
                  <a:prstGeom prst="straightConnector1">
                    <a:avLst/>
                  </a:prstGeom>
                  <a:ln>
                    <a:solidFill>
                      <a:srgbClr val="0055A0"/>
                    </a:solidFill>
                    <a:tailEnd type="triangle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5" name="Textfeld 23"/>
                  <p:cNvSpPr txBox="1"/>
                  <p:nvPr/>
                </p:nvSpPr>
                <p:spPr>
                  <a:xfrm>
                    <a:off x="6858061" y="3418980"/>
                    <a:ext cx="1285717" cy="307777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r"/>
                    <a:r>
                      <a:rPr lang="en-US" sz="1400" dirty="0">
                        <a:solidFill>
                          <a:schemeClr val="accent6">
                            <a:lumMod val="50000"/>
                          </a:schemeClr>
                        </a:solidFill>
                      </a:rPr>
                      <a:t>Beam axis</a:t>
                    </a:r>
                    <a:endParaRPr lang="en-US" sz="1400" b="1" baseline="-25000" dirty="0">
                      <a:solidFill>
                        <a:schemeClr val="accent6">
                          <a:lumMod val="50000"/>
                        </a:schemeClr>
                      </a:solidFill>
                    </a:endParaRPr>
                  </a:p>
                </p:txBody>
              </p:sp>
              <p:cxnSp>
                <p:nvCxnSpPr>
                  <p:cNvPr id="36" name="Gerade Verbindung mit Pfeil 24"/>
                  <p:cNvCxnSpPr/>
                  <p:nvPr/>
                </p:nvCxnSpPr>
                <p:spPr>
                  <a:xfrm>
                    <a:off x="7240565" y="3670770"/>
                    <a:ext cx="822960" cy="0"/>
                  </a:xfrm>
                  <a:prstGeom prst="straightConnector1">
                    <a:avLst/>
                  </a:prstGeom>
                  <a:ln>
                    <a:solidFill>
                      <a:schemeClr val="accent6">
                        <a:lumMod val="50000"/>
                      </a:schemeClr>
                    </a:solidFill>
                    <a:tailEnd type="triangle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" name="Straight Connector 36"/>
                  <p:cNvCxnSpPr/>
                  <p:nvPr/>
                </p:nvCxnSpPr>
                <p:spPr>
                  <a:xfrm>
                    <a:off x="8688887" y="1483137"/>
                    <a:ext cx="2079" cy="548640"/>
                  </a:xfrm>
                  <a:prstGeom prst="line">
                    <a:avLst/>
                  </a:prstGeom>
                  <a:ln>
                    <a:solidFill>
                      <a:srgbClr val="7030A0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" name="TextBox 15"/>
                <p:cNvSpPr txBox="1"/>
                <p:nvPr/>
              </p:nvSpPr>
              <p:spPr>
                <a:xfrm>
                  <a:off x="8740259" y="1361797"/>
                  <a:ext cx="685455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200" dirty="0">
                      <a:solidFill>
                        <a:srgbClr val="7030A0"/>
                      </a:solidFill>
                    </a:rPr>
                    <a:t>tape</a:t>
                  </a:r>
                </a:p>
              </p:txBody>
            </p:sp>
          </p:grpSp>
          <p:sp>
            <p:nvSpPr>
              <p:cNvPr id="38" name="Textfeld 18"/>
              <p:cNvSpPr txBox="1"/>
              <p:nvPr/>
            </p:nvSpPr>
            <p:spPr>
              <a:xfrm>
                <a:off x="6188660" y="2745121"/>
                <a:ext cx="554879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/>
                  <a:t>0 T</a:t>
                </a:r>
              </a:p>
            </p:txBody>
          </p:sp>
        </p:grpSp>
      </p:grpSp>
      <p:grpSp>
        <p:nvGrpSpPr>
          <p:cNvPr id="41" name="Group 40"/>
          <p:cNvGrpSpPr/>
          <p:nvPr/>
        </p:nvGrpSpPr>
        <p:grpSpPr>
          <a:xfrm>
            <a:off x="1964755" y="1660085"/>
            <a:ext cx="2252906" cy="2377440"/>
            <a:chOff x="2036673" y="1660085"/>
            <a:chExt cx="2252906" cy="2377440"/>
          </a:xfrm>
        </p:grpSpPr>
        <p:pic>
          <p:nvPicPr>
            <p:cNvPr id="31" name="Grafik 7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36673" y="1660085"/>
              <a:ext cx="2252906" cy="2377440"/>
            </a:xfrm>
            <a:prstGeom prst="rect">
              <a:avLst/>
            </a:prstGeom>
          </p:spPr>
        </p:pic>
        <p:sp>
          <p:nvSpPr>
            <p:cNvPr id="39" name="Rectangle 38"/>
            <p:cNvSpPr/>
            <p:nvPr/>
          </p:nvSpPr>
          <p:spPr>
            <a:xfrm>
              <a:off x="2081212" y="1920416"/>
              <a:ext cx="161926" cy="166687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3753309" y="1660085"/>
            <a:ext cx="2330149" cy="2377440"/>
            <a:chOff x="3825227" y="1660085"/>
            <a:chExt cx="2330149" cy="2377440"/>
          </a:xfrm>
        </p:grpSpPr>
        <p:pic>
          <p:nvPicPr>
            <p:cNvPr id="33" name="Grafik 7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02470" y="1660085"/>
              <a:ext cx="2252906" cy="2377440"/>
            </a:xfrm>
            <a:prstGeom prst="rect">
              <a:avLst/>
            </a:prstGeom>
          </p:spPr>
        </p:pic>
        <p:sp>
          <p:nvSpPr>
            <p:cNvPr id="43" name="Rectangle 42"/>
            <p:cNvSpPr/>
            <p:nvPr/>
          </p:nvSpPr>
          <p:spPr>
            <a:xfrm>
              <a:off x="3825227" y="1988049"/>
              <a:ext cx="293136" cy="1744397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1009650" y="1063563"/>
            <a:ext cx="37369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2D parameter space investigations</a:t>
            </a: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27" name="Rectangle 26"/>
          <p:cNvSpPr/>
          <p:nvPr/>
        </p:nvSpPr>
        <p:spPr>
          <a:xfrm>
            <a:off x="8594865" y="2151217"/>
            <a:ext cx="29527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b="1" dirty="0"/>
              <a:t>B</a:t>
            </a:r>
            <a:endParaRPr lang="en-US" sz="1200" dirty="0"/>
          </a:p>
        </p:txBody>
      </p:sp>
      <p:sp>
        <p:nvSpPr>
          <p:cNvPr id="45" name="Rectangle 44"/>
          <p:cNvSpPr/>
          <p:nvPr/>
        </p:nvSpPr>
        <p:spPr>
          <a:xfrm>
            <a:off x="8607287" y="3537208"/>
            <a:ext cx="29527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b="1" dirty="0"/>
              <a:t>B</a:t>
            </a:r>
            <a:endParaRPr lang="en-US" sz="1200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296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feld 13"/>
          <p:cNvSpPr txBox="1"/>
          <p:nvPr/>
        </p:nvSpPr>
        <p:spPr>
          <a:xfrm>
            <a:off x="6651405" y="802191"/>
            <a:ext cx="59508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solidFill>
                  <a:schemeClr val="bg1"/>
                </a:solidFill>
              </a:rPr>
              <a:t>x (mm)</a:t>
            </a:r>
          </a:p>
        </p:txBody>
      </p:sp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376233" y="175120"/>
            <a:ext cx="8720138" cy="705332"/>
          </a:xfrm>
        </p:spPr>
        <p:txBody>
          <a:bodyPr>
            <a:noAutofit/>
          </a:bodyPr>
          <a:lstStyle/>
          <a:p>
            <a:r>
              <a:rPr lang="en-US" sz="3600" dirty="0"/>
              <a:t>Simulations of superconducting undulators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84" t="25152" b="13217"/>
          <a:stretch/>
        </p:blipFill>
        <p:spPr>
          <a:xfrm>
            <a:off x="3975292" y="857462"/>
            <a:ext cx="4656507" cy="1638235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267" r="1711"/>
          <a:stretch/>
        </p:blipFill>
        <p:spPr>
          <a:xfrm>
            <a:off x="105431" y="1053020"/>
            <a:ext cx="2945994" cy="3389569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487" t="5400" r="926" b="4010"/>
          <a:stretch/>
        </p:blipFill>
        <p:spPr>
          <a:xfrm>
            <a:off x="4602413" y="2583645"/>
            <a:ext cx="3743693" cy="2115841"/>
          </a:xfrm>
          <a:prstGeom prst="rect">
            <a:avLst/>
          </a:prstGeom>
        </p:spPr>
      </p:pic>
      <p:pic>
        <p:nvPicPr>
          <p:cNvPr id="11" name="Grafik 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7679128" y="3496747"/>
            <a:ext cx="2597707" cy="120978"/>
          </a:xfrm>
          <a:prstGeom prst="rect">
            <a:avLst/>
          </a:prstGeom>
        </p:spPr>
      </p:pic>
      <p:sp>
        <p:nvSpPr>
          <p:cNvPr id="12" name="Textfeld 18"/>
          <p:cNvSpPr txBox="1"/>
          <p:nvPr/>
        </p:nvSpPr>
        <p:spPr>
          <a:xfrm>
            <a:off x="8536568" y="4615157"/>
            <a:ext cx="55487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0 T</a:t>
            </a:r>
          </a:p>
        </p:txBody>
      </p:sp>
      <p:sp>
        <p:nvSpPr>
          <p:cNvPr id="13" name="Textfeld 7"/>
          <p:cNvSpPr txBox="1"/>
          <p:nvPr/>
        </p:nvSpPr>
        <p:spPr>
          <a:xfrm>
            <a:off x="8436088" y="2104493"/>
            <a:ext cx="5706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/>
              <a:t>B</a:t>
            </a:r>
            <a:r>
              <a:rPr lang="en-US" sz="1400" baseline="-25000" dirty="0" err="1"/>
              <a:t>max</a:t>
            </a:r>
            <a:endParaRPr lang="en-US" sz="1400" baseline="-25000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846462" y="2170432"/>
            <a:ext cx="258275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/>
              <a:t>3D</a:t>
            </a:r>
          </a:p>
          <a:p>
            <a:pPr algn="ctr"/>
            <a:endParaRPr lang="en-US" b="1" dirty="0"/>
          </a:p>
          <a:p>
            <a:pPr algn="ctr"/>
            <a:r>
              <a:rPr lang="en-US" dirty="0"/>
              <a:t>→ later more specific…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364862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/>
        </p:nvSpPr>
        <p:spPr>
          <a:xfrm>
            <a:off x="6063985" y="2507734"/>
            <a:ext cx="424543" cy="126479"/>
          </a:xfrm>
          <a:prstGeom prst="rect">
            <a:avLst/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12" name="Content Placeholder 2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935817758"/>
                  </p:ext>
                </p:extLst>
              </p:nvPr>
            </p:nvGraphicFramePr>
            <p:xfrm>
              <a:off x="538728" y="1555532"/>
              <a:ext cx="8063797" cy="2262060"/>
            </p:xfrm>
            <a:graphic>
              <a:graphicData uri="http://schemas.openxmlformats.org/drawingml/2006/table">
                <a:tbl>
                  <a:tblPr firstRow="1" bandRow="1">
                    <a:tableStyleId>{073A0DAA-6AF3-43AB-8588-CEC1D06C72B9}</a:tableStyleId>
                  </a:tblPr>
                  <a:tblGrid>
                    <a:gridCol w="1950316">
                      <a:extLst>
                        <a:ext uri="{9D8B030D-6E8A-4147-A177-3AD203B41FA5}">
                          <a16:colId xmlns:a16="http://schemas.microsoft.com/office/drawing/2014/main" val="1261223461"/>
                        </a:ext>
                      </a:extLst>
                    </a:gridCol>
                    <a:gridCol w="2145076">
                      <a:extLst>
                        <a:ext uri="{9D8B030D-6E8A-4147-A177-3AD203B41FA5}">
                          <a16:colId xmlns:a16="http://schemas.microsoft.com/office/drawing/2014/main" val="4131879213"/>
                        </a:ext>
                      </a:extLst>
                    </a:gridCol>
                    <a:gridCol w="1990460">
                      <a:extLst>
                        <a:ext uri="{9D8B030D-6E8A-4147-A177-3AD203B41FA5}">
                          <a16:colId xmlns:a16="http://schemas.microsoft.com/office/drawing/2014/main" val="1788588600"/>
                        </a:ext>
                      </a:extLst>
                    </a:gridCol>
                    <a:gridCol w="1977945">
                      <a:extLst>
                        <a:ext uri="{9D8B030D-6E8A-4147-A177-3AD203B41FA5}">
                          <a16:colId xmlns:a16="http://schemas.microsoft.com/office/drawing/2014/main" val="3421821451"/>
                        </a:ext>
                      </a:extLst>
                    </a:gridCol>
                  </a:tblGrid>
                  <a:tr h="427843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b="1" i="1" dirty="0"/>
                            <a:t>coil at 4.2 K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600" b="1" dirty="0"/>
                            <a:t>Horizontal racetrack</a:t>
                          </a:r>
                          <a:br>
                            <a:rPr lang="en-US" sz="1600" b="1" dirty="0"/>
                          </a:br>
                          <a:r>
                            <a:rPr lang="en-US" sz="800" dirty="0"/>
                            <a:t>(3D, with iron poles)</a:t>
                          </a:r>
                          <a:endParaRPr lang="en-US" sz="1100" b="1" i="1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600" b="1" dirty="0"/>
                            <a:t>Vertical racetrack</a:t>
                          </a:r>
                          <a:br>
                            <a:rPr lang="en-US" sz="1600" b="1" dirty="0"/>
                          </a:br>
                          <a:r>
                            <a:rPr lang="en-US" sz="800" dirty="0"/>
                            <a:t>(3D, with iron poles)</a:t>
                          </a:r>
                          <a:endParaRPr lang="en-US" sz="1600" b="1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600" b="1" dirty="0"/>
                            <a:t>Helical</a:t>
                          </a:r>
                          <a:r>
                            <a:rPr lang="en-US" sz="1600" b="1" baseline="0" dirty="0"/>
                            <a:t> undulator</a:t>
                          </a:r>
                          <a:br>
                            <a:rPr lang="en-US" sz="1600" b="1" baseline="0" dirty="0"/>
                          </a:br>
                          <a:r>
                            <a:rPr lang="en-US" sz="800" dirty="0"/>
                            <a:t>(3D, without iron poles)</a:t>
                          </a:r>
                          <a:endParaRPr lang="en-US" sz="1600" b="1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2851721187"/>
                      </a:ext>
                    </a:extLst>
                  </a:tr>
                  <a:tr h="313895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14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undulator period </a:t>
                          </a:r>
                          <a14:m>
                            <m:oMath xmlns:m="http://schemas.openxmlformats.org/officeDocument/2006/math">
                              <m:sSub>
                                <m:sSubPr>
                                  <m:ctrlPr>
                                    <a:rPr lang="el-GR" sz="1400" b="1" i="1" smtClean="0">
                                      <a:solidFill>
                                        <a:schemeClr val="accent6">
                                          <a:lumMod val="50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l-GR" sz="1400" b="1" i="1">
                                      <a:solidFill>
                                        <a:schemeClr val="accent6">
                                          <a:lumMod val="50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𝝀</m:t>
                                  </m:r>
                                </m:e>
                                <m:sub>
                                  <m:r>
                                    <a:rPr lang="de-DE" sz="1400" b="1" i="0" smtClean="0">
                                      <a:solidFill>
                                        <a:schemeClr val="accent6">
                                          <a:lumMod val="50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𝐮</m:t>
                                  </m:r>
                                </m:sub>
                              </m:sSub>
                            </m:oMath>
                          </a14:m>
                          <a:endParaRPr lang="en-US" sz="1400" b="1" dirty="0">
                            <a:solidFill>
                              <a:schemeClr val="accent6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400" b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13 mm</a:t>
                          </a:r>
                        </a:p>
                      </a:txBody>
                      <a:tcPr marL="68580" marR="68580" marT="34290" marB="34290" anchor="ctr"/>
                    </a:tc>
                    <a:tc hMerge="1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sz="1100" b="1" dirty="0">
                            <a:solidFill>
                              <a:schemeClr val="accent6"/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 hMerge="1"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sz="1100" b="1" dirty="0">
                            <a:solidFill>
                              <a:schemeClr val="accent6"/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extLst>
                      <a:ext uri="{0D108BD9-81ED-4DB2-BD59-A6C34878D82A}">
                        <a16:rowId xmlns:a16="http://schemas.microsoft.com/office/drawing/2014/main" val="950081537"/>
                      </a:ext>
                    </a:extLst>
                  </a:tr>
                  <a:tr h="313895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gap size </a:t>
                          </a:r>
                          <a:r>
                            <a:rPr lang="en-US" sz="1400" b="1" i="1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g</a:t>
                          </a:r>
                        </a:p>
                      </a:txBody>
                      <a:tcPr marL="68580" marR="68580" marT="34290" marB="34290" anchor="ctr"/>
                    </a:tc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6 mm</a:t>
                          </a:r>
                        </a:p>
                      </a:txBody>
                      <a:tcPr marL="68580" marR="68580" marT="34290" marB="34290" anchor="ctr"/>
                    </a:tc>
                    <a:tc hMerge="1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sz="1400" b="0" i="0" dirty="0">
                            <a:solidFill>
                              <a:schemeClr val="accent6"/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sz="1400" b="0" dirty="0">
                            <a:solidFill>
                              <a:schemeClr val="accent2"/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extLst>
                      <a:ext uri="{0D108BD9-81ED-4DB2-BD59-A6C34878D82A}">
                        <a16:rowId xmlns:a16="http://schemas.microsoft.com/office/drawing/2014/main" val="4218390080"/>
                      </a:ext>
                    </a:extLst>
                  </a:tr>
                  <a:tr h="391939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1" i="1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B</a:t>
                          </a:r>
                          <a:r>
                            <a:rPr lang="en-US" sz="1400" b="1" i="0" baseline="-25000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max</a:t>
                          </a:r>
                          <a:r>
                            <a:rPr lang="en-US" sz="1400" b="1" i="1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</a:t>
                          </a:r>
                          <a:r>
                            <a:rPr lang="en-US" sz="14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on axis</a:t>
                          </a:r>
                          <a:endParaRPr lang="en-US" sz="1100" b="1" i="1" dirty="0">
                            <a:solidFill>
                              <a:schemeClr val="accent6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2.2 T</a:t>
                          </a: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1.7 T</a:t>
                          </a: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2.3 T</a:t>
                          </a:r>
                          <a:endParaRPr lang="en-US" sz="1400" b="0" i="0" dirty="0">
                            <a:solidFill>
                              <a:schemeClr val="accent6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extLst>
                      <a:ext uri="{0D108BD9-81ED-4DB2-BD59-A6C34878D82A}">
                        <a16:rowId xmlns:a16="http://schemas.microsoft.com/office/drawing/2014/main" val="1492583219"/>
                      </a:ext>
                    </a:extLst>
                  </a:tr>
                  <a:tr h="391939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operating </a:t>
                          </a:r>
                          <a:r>
                            <a:rPr lang="en-US" sz="1400" b="1" i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J</a:t>
                          </a:r>
                          <a:r>
                            <a:rPr lang="en-US" sz="1400" b="1" i="1" baseline="-2500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c</a:t>
                          </a:r>
                          <a:endParaRPr lang="en-US" sz="1400" b="1" i="0" baseline="0" dirty="0">
                            <a:solidFill>
                              <a:schemeClr val="accent6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2.6 kA/mm</a:t>
                          </a:r>
                          <a:r>
                            <a:rPr lang="en-US" sz="1400" b="0" i="0" baseline="300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</a:t>
                          </a: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2.3 kA/mm</a:t>
                          </a:r>
                          <a:r>
                            <a:rPr lang="en-US" sz="1400" b="0" i="0" baseline="300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</a:t>
                          </a: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2.3</a:t>
                          </a:r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kA/mm</a:t>
                          </a:r>
                          <a:r>
                            <a:rPr lang="en-US" sz="1400" b="0" i="0" baseline="300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</a:t>
                          </a:r>
                        </a:p>
                      </a:txBody>
                      <a:tcPr marL="68580" marR="68580" marT="34290" marB="34290" anchor="ctr"/>
                    </a:tc>
                    <a:extLst>
                      <a:ext uri="{0D108BD9-81ED-4DB2-BD59-A6C34878D82A}">
                        <a16:rowId xmlns:a16="http://schemas.microsoft.com/office/drawing/2014/main" val="4226266771"/>
                      </a:ext>
                    </a:extLst>
                  </a:tr>
                  <a:tr h="393192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1" i="1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B</a:t>
                          </a:r>
                          <a:r>
                            <a:rPr lang="en-US" sz="1400" baseline="-25000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⊥</a:t>
                          </a:r>
                          <a:r>
                            <a:rPr lang="en-US" sz="1400" b="1" i="0" baseline="-25000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max</a:t>
                          </a:r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</a:t>
                          </a:r>
                          <a:r>
                            <a:rPr lang="en-US" sz="14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at conductor</a:t>
                          </a:r>
                          <a:endParaRPr lang="en-US" sz="1400" b="1" i="1" dirty="0">
                            <a:solidFill>
                              <a:schemeClr val="accent6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5.6 T </a:t>
                          </a:r>
                          <a:endParaRPr lang="en-US" sz="1400" b="0" i="0" dirty="0">
                            <a:solidFill>
                              <a:schemeClr val="tx1">
                                <a:lumMod val="60000"/>
                                <a:lumOff val="4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5.6 T </a:t>
                          </a:r>
                          <a:endParaRPr lang="en-US" sz="1400" b="0" i="0" dirty="0">
                            <a:solidFill>
                              <a:schemeClr val="tx1">
                                <a:lumMod val="60000"/>
                                <a:lumOff val="4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5.6</a:t>
                          </a:r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T</a:t>
                          </a:r>
                          <a:endParaRPr lang="en-US" sz="1400" b="0" i="0" dirty="0">
                            <a:solidFill>
                              <a:schemeClr val="tx1">
                                <a:lumMod val="60000"/>
                                <a:lumOff val="4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extLst>
                      <a:ext uri="{0D108BD9-81ED-4DB2-BD59-A6C34878D82A}">
                        <a16:rowId xmlns:a16="http://schemas.microsoft.com/office/drawing/2014/main" val="3101492747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12" name="Content Placeholder 2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935817758"/>
                  </p:ext>
                </p:extLst>
              </p:nvPr>
            </p:nvGraphicFramePr>
            <p:xfrm>
              <a:off x="538728" y="1555532"/>
              <a:ext cx="8063797" cy="2262060"/>
            </p:xfrm>
            <a:graphic>
              <a:graphicData uri="http://schemas.openxmlformats.org/drawingml/2006/table">
                <a:tbl>
                  <a:tblPr firstRow="1" bandRow="1">
                    <a:tableStyleId>{073A0DAA-6AF3-43AB-8588-CEC1D06C72B9}</a:tableStyleId>
                  </a:tblPr>
                  <a:tblGrid>
                    <a:gridCol w="1950316">
                      <a:extLst>
                        <a:ext uri="{9D8B030D-6E8A-4147-A177-3AD203B41FA5}">
                          <a16:colId xmlns:a16="http://schemas.microsoft.com/office/drawing/2014/main" val="1261223461"/>
                        </a:ext>
                      </a:extLst>
                    </a:gridCol>
                    <a:gridCol w="2145076">
                      <a:extLst>
                        <a:ext uri="{9D8B030D-6E8A-4147-A177-3AD203B41FA5}">
                          <a16:colId xmlns:a16="http://schemas.microsoft.com/office/drawing/2014/main" val="4131879213"/>
                        </a:ext>
                      </a:extLst>
                    </a:gridCol>
                    <a:gridCol w="1990460">
                      <a:extLst>
                        <a:ext uri="{9D8B030D-6E8A-4147-A177-3AD203B41FA5}">
                          <a16:colId xmlns:a16="http://schemas.microsoft.com/office/drawing/2014/main" val="1788588600"/>
                        </a:ext>
                      </a:extLst>
                    </a:gridCol>
                    <a:gridCol w="1977945">
                      <a:extLst>
                        <a:ext uri="{9D8B030D-6E8A-4147-A177-3AD203B41FA5}">
                          <a16:colId xmlns:a16="http://schemas.microsoft.com/office/drawing/2014/main" val="3421821451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b="1" i="1" dirty="0"/>
                            <a:t>coil at 4.2 K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600" b="1" dirty="0"/>
                            <a:t>Horizontal racetrack</a:t>
                          </a:r>
                          <a:br>
                            <a:rPr lang="en-US" sz="1600" b="1" dirty="0"/>
                          </a:br>
                          <a:r>
                            <a:rPr lang="en-US" sz="800" dirty="0"/>
                            <a:t>(3D, with iron poles)</a:t>
                          </a:r>
                          <a:endParaRPr lang="en-US" sz="1100" b="1" i="1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600" b="1" dirty="0"/>
                            <a:t>Vertical racetrack</a:t>
                          </a:r>
                          <a:br>
                            <a:rPr lang="en-US" sz="1600" b="1" dirty="0"/>
                          </a:br>
                          <a:r>
                            <a:rPr lang="en-US" sz="800" dirty="0"/>
                            <a:t>(3D, with iron poles)</a:t>
                          </a:r>
                          <a:endParaRPr lang="en-US" sz="1600" b="1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600" b="1" dirty="0"/>
                            <a:t>Helical</a:t>
                          </a:r>
                          <a:r>
                            <a:rPr lang="en-US" sz="1600" b="1" baseline="0" dirty="0"/>
                            <a:t> undulator</a:t>
                          </a:r>
                          <a:br>
                            <a:rPr lang="en-US" sz="1600" b="1" baseline="0" dirty="0"/>
                          </a:br>
                          <a:r>
                            <a:rPr lang="en-US" sz="800" dirty="0"/>
                            <a:t>(3D, without iron poles)</a:t>
                          </a:r>
                          <a:endParaRPr lang="en-US" sz="1600" b="1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2851721187"/>
                      </a:ext>
                    </a:extLst>
                  </a:tr>
                  <a:tr h="313895">
                    <a:tc>
                      <a:txBody>
                        <a:bodyPr/>
                        <a:lstStyle/>
                        <a:p>
                          <a:endParaRPr lang="de-DE"/>
                        </a:p>
                      </a:txBody>
                      <a:tcPr marL="68580" marR="68580" marT="34290" marB="34290" anchor="ctr">
                        <a:blipFill>
                          <a:blip r:embed="rId2"/>
                          <a:stretch>
                            <a:fillRect l="-313" t="-150000" r="-315000" b="-475000"/>
                          </a:stretch>
                        </a:blipFill>
                      </a:tcPr>
                    </a:tc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400" b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13 mm</a:t>
                          </a:r>
                        </a:p>
                      </a:txBody>
                      <a:tcPr marL="68580" marR="68580" marT="34290" marB="34290" anchor="ctr"/>
                    </a:tc>
                    <a:tc hMerge="1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sz="1100" b="1" dirty="0">
                            <a:solidFill>
                              <a:schemeClr val="accent6"/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 hMerge="1"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sz="1100" b="1" dirty="0">
                            <a:solidFill>
                              <a:schemeClr val="accent6"/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extLst>
                      <a:ext uri="{0D108BD9-81ED-4DB2-BD59-A6C34878D82A}">
                        <a16:rowId xmlns:a16="http://schemas.microsoft.com/office/drawing/2014/main" val="950081537"/>
                      </a:ext>
                    </a:extLst>
                  </a:tr>
                  <a:tr h="313895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gap size </a:t>
                          </a:r>
                          <a:r>
                            <a:rPr lang="en-US" sz="1400" b="1" i="1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g</a:t>
                          </a:r>
                        </a:p>
                      </a:txBody>
                      <a:tcPr marL="68580" marR="68580" marT="34290" marB="34290" anchor="ctr"/>
                    </a:tc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6 mm</a:t>
                          </a:r>
                        </a:p>
                      </a:txBody>
                      <a:tcPr marL="68580" marR="68580" marT="34290" marB="34290" anchor="ctr"/>
                    </a:tc>
                    <a:tc hMerge="1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sz="1400" b="0" i="0" dirty="0">
                            <a:solidFill>
                              <a:schemeClr val="accent6"/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sz="1400" b="0" dirty="0">
                            <a:solidFill>
                              <a:schemeClr val="accent2"/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extLst>
                      <a:ext uri="{0D108BD9-81ED-4DB2-BD59-A6C34878D82A}">
                        <a16:rowId xmlns:a16="http://schemas.microsoft.com/office/drawing/2014/main" val="4218390080"/>
                      </a:ext>
                    </a:extLst>
                  </a:tr>
                  <a:tr h="391939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1" i="1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B</a:t>
                          </a:r>
                          <a:r>
                            <a:rPr lang="en-US" sz="1400" b="1" i="0" baseline="-25000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max</a:t>
                          </a:r>
                          <a:r>
                            <a:rPr lang="en-US" sz="1400" b="1" i="1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</a:t>
                          </a:r>
                          <a:r>
                            <a:rPr lang="en-US" sz="14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on axis</a:t>
                          </a:r>
                          <a:endParaRPr lang="en-US" sz="1100" b="1" i="1" dirty="0">
                            <a:solidFill>
                              <a:schemeClr val="accent6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2.2 T</a:t>
                          </a: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1.7 T</a:t>
                          </a: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2.3 T</a:t>
                          </a:r>
                          <a:endParaRPr lang="en-US" sz="1400" b="0" i="0" dirty="0">
                            <a:solidFill>
                              <a:schemeClr val="accent6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extLst>
                      <a:ext uri="{0D108BD9-81ED-4DB2-BD59-A6C34878D82A}">
                        <a16:rowId xmlns:a16="http://schemas.microsoft.com/office/drawing/2014/main" val="1492583219"/>
                      </a:ext>
                    </a:extLst>
                  </a:tr>
                  <a:tr h="391939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operating </a:t>
                          </a:r>
                          <a:r>
                            <a:rPr lang="en-US" sz="1400" b="1" i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J</a:t>
                          </a:r>
                          <a:r>
                            <a:rPr lang="en-US" sz="1400" b="1" i="1" baseline="-2500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c</a:t>
                          </a:r>
                          <a:endParaRPr lang="en-US" sz="1400" b="1" i="0" baseline="0" dirty="0">
                            <a:solidFill>
                              <a:schemeClr val="accent6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2.6 kA/mm</a:t>
                          </a:r>
                          <a:r>
                            <a:rPr lang="en-US" sz="1400" b="0" i="0" baseline="300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</a:t>
                          </a: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2.3 kA/mm</a:t>
                          </a:r>
                          <a:r>
                            <a:rPr lang="en-US" sz="1400" b="0" i="0" baseline="300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</a:t>
                          </a: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2.3</a:t>
                          </a:r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kA/mm</a:t>
                          </a:r>
                          <a:r>
                            <a:rPr lang="en-US" sz="1400" b="0" i="0" baseline="300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</a:t>
                          </a:r>
                        </a:p>
                      </a:txBody>
                      <a:tcPr marL="68580" marR="68580" marT="34290" marB="34290" anchor="ctr"/>
                    </a:tc>
                    <a:extLst>
                      <a:ext uri="{0D108BD9-81ED-4DB2-BD59-A6C34878D82A}">
                        <a16:rowId xmlns:a16="http://schemas.microsoft.com/office/drawing/2014/main" val="4226266771"/>
                      </a:ext>
                    </a:extLst>
                  </a:tr>
                  <a:tr h="393192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1" i="1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B</a:t>
                          </a:r>
                          <a:r>
                            <a:rPr lang="en-US" sz="1400" baseline="-25000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⊥</a:t>
                          </a:r>
                          <a:r>
                            <a:rPr lang="en-US" sz="1400" b="1" i="0" baseline="-25000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max</a:t>
                          </a:r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</a:t>
                          </a:r>
                          <a:r>
                            <a:rPr lang="en-US" sz="14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at conductor</a:t>
                          </a:r>
                          <a:endParaRPr lang="en-US" sz="1400" b="1" i="1" dirty="0">
                            <a:solidFill>
                              <a:schemeClr val="accent6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5.6 T </a:t>
                          </a:r>
                          <a:endParaRPr lang="en-US" sz="1400" b="0" i="0" dirty="0">
                            <a:solidFill>
                              <a:schemeClr val="tx1">
                                <a:lumMod val="60000"/>
                                <a:lumOff val="4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5.6 T </a:t>
                          </a:r>
                          <a:endParaRPr lang="en-US" sz="1400" b="0" i="0" dirty="0">
                            <a:solidFill>
                              <a:schemeClr val="tx1">
                                <a:lumMod val="60000"/>
                                <a:lumOff val="4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5.6</a:t>
                          </a:r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T</a:t>
                          </a:r>
                          <a:endParaRPr lang="en-US" sz="1400" b="0" i="0" dirty="0">
                            <a:solidFill>
                              <a:schemeClr val="tx1">
                                <a:lumMod val="60000"/>
                                <a:lumOff val="4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extLst>
                      <a:ext uri="{0D108BD9-81ED-4DB2-BD59-A6C34878D82A}">
                        <a16:rowId xmlns:a16="http://schemas.microsoft.com/office/drawing/2014/main" val="3101492747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376233" y="175120"/>
            <a:ext cx="8720138" cy="705332"/>
          </a:xfrm>
          <a:prstGeom prst="rect">
            <a:avLst/>
          </a:prstGeom>
        </p:spPr>
        <p:txBody>
          <a:bodyPr vert="horz" lIns="45720" rIns="45720" anchor="ctr">
            <a:noAutofit/>
          </a:bodyPr>
          <a:lstStyle>
            <a:lvl1pPr algn="l" rtl="0" eaLnBrk="1" latinLnBrk="0" hangingPunct="1">
              <a:spcBef>
                <a:spcPct val="0"/>
              </a:spcBef>
              <a:buNone/>
              <a:defRPr kumimoji="0" sz="4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600" dirty="0"/>
              <a:t>Simulated undulator coil parameters (3D)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399079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400" dirty="0"/>
              <a:t>Contents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994205"/>
            <a:ext cx="8229600" cy="3487308"/>
          </a:xfrm>
        </p:spPr>
        <p:txBody>
          <a:bodyPr>
            <a:noAutofit/>
          </a:bodyPr>
          <a:lstStyle/>
          <a:p>
            <a:r>
              <a:rPr lang="en-US" sz="2400" dirty="0">
                <a:solidFill>
                  <a:schemeClr val="tx1">
                    <a:alpha val="15000"/>
                  </a:schemeClr>
                </a:solidFill>
              </a:rPr>
              <a:t>Background and Motivation</a:t>
            </a:r>
          </a:p>
          <a:p>
            <a:r>
              <a:rPr lang="en-US" sz="2400" dirty="0">
                <a:solidFill>
                  <a:schemeClr val="tx1">
                    <a:alpha val="15000"/>
                  </a:schemeClr>
                </a:solidFill>
              </a:rPr>
              <a:t>About the Project</a:t>
            </a:r>
          </a:p>
          <a:p>
            <a:r>
              <a:rPr lang="en-US" sz="2400" dirty="0">
                <a:solidFill>
                  <a:schemeClr val="tx1">
                    <a:alpha val="15000"/>
                  </a:schemeClr>
                </a:solidFill>
              </a:rPr>
              <a:t>Simulations of Superconducting Undulators</a:t>
            </a:r>
          </a:p>
          <a:p>
            <a:r>
              <a:rPr lang="en-US" sz="2400" dirty="0"/>
              <a:t>Experimental work</a:t>
            </a:r>
          </a:p>
          <a:p>
            <a:pPr lvl="1">
              <a:lnSpc>
                <a:spcPct val="120000"/>
              </a:lnSpc>
            </a:pPr>
            <a:r>
              <a:rPr lang="en-US" sz="2000" dirty="0"/>
              <a:t>REBCO Tape Bending Experiment</a:t>
            </a:r>
          </a:p>
          <a:p>
            <a:pPr lvl="1">
              <a:lnSpc>
                <a:spcPct val="120000"/>
              </a:lnSpc>
            </a:pPr>
            <a:r>
              <a:rPr lang="en-US" sz="2000" dirty="0"/>
              <a:t>Vertical Racetrack Undulator</a:t>
            </a:r>
          </a:p>
          <a:p>
            <a:pPr lvl="1">
              <a:lnSpc>
                <a:spcPct val="120000"/>
              </a:lnSpc>
            </a:pPr>
            <a:r>
              <a:rPr lang="en-US" sz="2000" dirty="0"/>
              <a:t>Helical Undulator</a:t>
            </a:r>
          </a:p>
          <a:p>
            <a:r>
              <a:rPr lang="en-US" sz="2400" dirty="0">
                <a:solidFill>
                  <a:schemeClr val="tx1">
                    <a:alpha val="15000"/>
                  </a:schemeClr>
                </a:solidFill>
              </a:rPr>
              <a:t>Conclusion and Outlook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185376" y="4870861"/>
            <a:ext cx="572862" cy="273844"/>
          </a:xfrm>
        </p:spPr>
        <p:txBody>
          <a:bodyPr/>
          <a:lstStyle/>
          <a:p>
            <a:fld id="{17918391-D411-FE40-AAD7-861AE5233E0E}" type="slidenum">
              <a:rPr lang="en-US" smtClean="0"/>
              <a:pPr/>
              <a:t>14</a:t>
            </a:fld>
            <a:r>
              <a:rPr lang="en-US" dirty="0"/>
              <a:t>/34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25919" y="2799571"/>
            <a:ext cx="2252562" cy="2071290"/>
          </a:xfrm>
          <a:prstGeom prst="rect">
            <a:avLst/>
          </a:prstGeom>
        </p:spPr>
      </p:pic>
      <p:sp>
        <p:nvSpPr>
          <p:cNvPr id="7" name="Date Placeholder 6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03786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32148"/>
            <a:ext cx="7467600" cy="857250"/>
          </a:xfrm>
        </p:spPr>
        <p:txBody>
          <a:bodyPr>
            <a:normAutofit/>
          </a:bodyPr>
          <a:lstStyle/>
          <a:p>
            <a:r>
              <a:rPr lang="en-US" sz="3200" dirty="0"/>
              <a:t>REBCO tape bending experiments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-1" y="810737"/>
            <a:ext cx="7355163" cy="3824565"/>
          </a:xfrm>
        </p:spPr>
        <p:txBody>
          <a:bodyPr>
            <a:noAutofit/>
          </a:bodyPr>
          <a:lstStyle/>
          <a:p>
            <a:pPr marL="36512" indent="0">
              <a:spcBef>
                <a:spcPts val="500"/>
              </a:spcBef>
              <a:buNone/>
            </a:pPr>
            <a:r>
              <a:rPr lang="en-US" sz="1800" i="1" dirty="0">
                <a:solidFill>
                  <a:schemeClr val="accent6">
                    <a:lumMod val="50000"/>
                  </a:schemeClr>
                </a:solidFill>
              </a:rPr>
              <a:t>Are bending radii &lt; 5 mm even feasible?!</a:t>
            </a:r>
          </a:p>
          <a:p>
            <a:pPr marL="228600" indent="-192088">
              <a:spcBef>
                <a:spcPts val="500"/>
              </a:spcBef>
            </a:pPr>
            <a:r>
              <a:rPr lang="en-US" sz="1800" dirty="0">
                <a:solidFill>
                  <a:schemeClr val="accent6">
                    <a:lumMod val="50000"/>
                  </a:schemeClr>
                </a:solidFill>
              </a:rPr>
              <a:t>Bending experiment @KIT</a:t>
            </a:r>
          </a:p>
          <a:p>
            <a:pPr marL="628650" lvl="1" indent="-247650">
              <a:spcBef>
                <a:spcPts val="500"/>
              </a:spcBef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Bending radii </a:t>
            </a:r>
            <a:r>
              <a:rPr lang="de-DE" sz="1600" dirty="0">
                <a:solidFill>
                  <a:schemeClr val="accent6">
                    <a:lumMod val="50000"/>
                  </a:schemeClr>
                </a:solidFill>
              </a:rPr>
              <a:t>R = {10, 8, 6, 5, 4, 3, 2.5, 2, 1.25, 0.75} mm,</a:t>
            </a:r>
            <a:endParaRPr lang="en-US" sz="1600" dirty="0">
              <a:solidFill>
                <a:schemeClr val="accent6">
                  <a:lumMod val="50000"/>
                </a:schemeClr>
              </a:solidFill>
            </a:endParaRPr>
          </a:p>
          <a:p>
            <a:pPr marL="628650" lvl="1" indent="-247650">
              <a:spcBef>
                <a:spcPts val="500"/>
              </a:spcBef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Optional: half helix twist,</a:t>
            </a:r>
          </a:p>
          <a:p>
            <a:pPr marL="628650" lvl="1" indent="-247650">
              <a:spcBef>
                <a:spcPts val="500"/>
              </a:spcBef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Bending in RT, then LN2 cool-down.</a:t>
            </a:r>
          </a:p>
          <a:p>
            <a:pPr marL="228600" indent="-192088">
              <a:spcBef>
                <a:spcPts val="500"/>
              </a:spcBef>
            </a:pPr>
            <a:endParaRPr lang="en-US" sz="2400" dirty="0">
              <a:solidFill>
                <a:schemeClr val="accent6">
                  <a:lumMod val="50000"/>
                </a:schemeClr>
              </a:solidFill>
            </a:endParaRPr>
          </a:p>
          <a:p>
            <a:pPr marL="228600" indent="-192088">
              <a:spcBef>
                <a:spcPts val="500"/>
              </a:spcBef>
            </a:pPr>
            <a:r>
              <a:rPr lang="en-US" sz="1800" dirty="0">
                <a:solidFill>
                  <a:schemeClr val="accent6">
                    <a:lumMod val="50000"/>
                  </a:schemeClr>
                </a:solidFill>
              </a:rPr>
              <a:t>Cross-check: </a:t>
            </a:r>
            <a:br>
              <a:rPr lang="en-US" sz="1800" dirty="0">
                <a:solidFill>
                  <a:schemeClr val="accent6">
                    <a:lumMod val="50000"/>
                  </a:schemeClr>
                </a:solidFill>
              </a:rPr>
            </a:br>
            <a:r>
              <a:rPr lang="en-US" sz="1800" dirty="0">
                <a:solidFill>
                  <a:schemeClr val="accent6">
                    <a:lumMod val="50000"/>
                  </a:schemeClr>
                </a:solidFill>
              </a:rPr>
              <a:t>Helical bending @CERN</a:t>
            </a:r>
          </a:p>
          <a:p>
            <a:pPr marL="628650" lvl="1" indent="-228600">
              <a:spcBef>
                <a:spcPts val="500"/>
              </a:spcBef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Same procedure and</a:t>
            </a:r>
          </a:p>
          <a:p>
            <a:pPr marL="628650" lvl="1" indent="-228600">
              <a:spcBef>
                <a:spcPts val="500"/>
              </a:spcBef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Same radii as above.</a:t>
            </a:r>
          </a:p>
          <a:p>
            <a:pPr marL="628650" lvl="1" indent="-228600">
              <a:spcBef>
                <a:spcPts val="500"/>
              </a:spcBef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Different winding bodies.</a:t>
            </a: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088" t="16425" r="25733" b="8519"/>
          <a:stretch/>
        </p:blipFill>
        <p:spPr>
          <a:xfrm rot="5400000">
            <a:off x="7340438" y="701911"/>
            <a:ext cx="1689876" cy="1788836"/>
          </a:xfrm>
          <a:prstGeom prst="rect">
            <a:avLst/>
          </a:prstGeom>
        </p:spPr>
      </p:pic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15</a:t>
            </a:fld>
            <a:endParaRPr lang="en-US" dirty="0"/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5669"/>
          <a:stretch/>
        </p:blipFill>
        <p:spPr>
          <a:xfrm>
            <a:off x="3876884" y="2590800"/>
            <a:ext cx="5267114" cy="2103848"/>
          </a:xfrm>
          <a:prstGeom prst="rect">
            <a:avLst/>
          </a:prstGeom>
        </p:spPr>
      </p:pic>
      <p:sp>
        <p:nvSpPr>
          <p:cNvPr id="9" name="Rectangle 1"/>
          <p:cNvSpPr>
            <a:spLocks noChangeArrowheads="1"/>
          </p:cNvSpPr>
          <p:nvPr/>
        </p:nvSpPr>
        <p:spPr bwMode="auto">
          <a:xfrm>
            <a:off x="5102935" y="4644273"/>
            <a:ext cx="3999413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S. C. Richter </a:t>
            </a:r>
            <a:r>
              <a:rPr kumimoji="0" lang="en-US" altLang="en-US" sz="800" b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et al.</a:t>
            </a: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, “Bending Radius Limits of Different Coated REBCO Conductor Tapes - An Experimental Investigation with Regard to HTS Undulators”, IPAC</a:t>
            </a:r>
            <a:r>
              <a:rPr kumimoji="0" lang="en-US" altLang="en-US" sz="800" b="0" i="0" u="none" strike="noStrike" cap="none" normalizeH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 </a:t>
            </a: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2021.</a:t>
            </a:r>
            <a:endParaRPr kumimoji="0" lang="en-US" altLang="en-US" sz="1400" b="0" i="0" u="none" strike="noStrike" cap="none" normalizeH="0" baseline="0" dirty="0">
              <a:ln>
                <a:noFill/>
              </a:ln>
              <a:solidFill>
                <a:schemeClr val="accent4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631" t="27011" r="25531" b="16659"/>
          <a:stretch/>
        </p:blipFill>
        <p:spPr>
          <a:xfrm flipH="1">
            <a:off x="3876884" y="2586280"/>
            <a:ext cx="2618146" cy="2101262"/>
          </a:xfrm>
          <a:prstGeom prst="rect">
            <a:avLst/>
          </a:prstGeom>
        </p:spPr>
      </p:pic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5428863" y="2328888"/>
            <a:ext cx="19943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tabLst>
                <a:tab pos="1084263" algn="l"/>
              </a:tabLst>
            </a:pPr>
            <a:r>
              <a:rPr lang="en-US" sz="1200" dirty="0">
                <a:solidFill>
                  <a:schemeClr val="accent6">
                    <a:lumMod val="50000"/>
                  </a:schemeClr>
                </a:solidFill>
              </a:rPr>
              <a:t>CERN setup 	KIT setup</a:t>
            </a:r>
          </a:p>
        </p:txBody>
      </p:sp>
    </p:spTree>
    <p:extLst>
      <p:ext uri="{BB962C8B-B14F-4D97-AF65-F5344CB8AC3E}">
        <p14:creationId xmlns:p14="http://schemas.microsoft.com/office/powerpoint/2010/main" val="2989630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199" y="-32148"/>
            <a:ext cx="8386764" cy="857250"/>
          </a:xfrm>
        </p:spPr>
        <p:txBody>
          <a:bodyPr>
            <a:noAutofit/>
          </a:bodyPr>
          <a:lstStyle/>
          <a:p>
            <a:r>
              <a:rPr lang="en-US" sz="3200" dirty="0"/>
              <a:t>REBCO tape bending experiment: </a:t>
            </a:r>
            <a:r>
              <a:rPr lang="en-US" sz="2800" dirty="0"/>
              <a:t>results</a:t>
            </a:r>
            <a:endParaRPr lang="en-US" sz="3200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16</a:t>
            </a:fld>
            <a:endParaRPr lang="en-US" dirty="0"/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53" y="1132433"/>
            <a:ext cx="2963722" cy="182880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53" y="2728794"/>
            <a:ext cx="2963722" cy="1828800"/>
          </a:xfrm>
          <a:prstGeom prst="rect">
            <a:avLst/>
          </a:prstGeom>
        </p:spPr>
      </p:pic>
      <p:sp>
        <p:nvSpPr>
          <p:cNvPr id="25" name="TextBox 24"/>
          <p:cNvSpPr txBox="1"/>
          <p:nvPr/>
        </p:nvSpPr>
        <p:spPr>
          <a:xfrm>
            <a:off x="727197" y="814241"/>
            <a:ext cx="166263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sz="1600" dirty="0">
                <a:solidFill>
                  <a:schemeClr val="accent6">
                    <a:lumMod val="50000"/>
                  </a:schemeClr>
                </a:solidFill>
              </a:rPr>
              <a:t>50 μ</a:t>
            </a: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m substrate</a:t>
            </a:r>
          </a:p>
        </p:txBody>
      </p:sp>
      <p:grpSp>
        <p:nvGrpSpPr>
          <p:cNvPr id="34" name="Group 33"/>
          <p:cNvGrpSpPr/>
          <p:nvPr/>
        </p:nvGrpSpPr>
        <p:grpSpPr>
          <a:xfrm>
            <a:off x="4529179" y="951057"/>
            <a:ext cx="4092572" cy="1828800"/>
            <a:chOff x="59946" y="2931674"/>
            <a:chExt cx="4092572" cy="1828800"/>
          </a:xfrm>
        </p:grpSpPr>
        <p:pic>
          <p:nvPicPr>
            <p:cNvPr id="23" name="Picture 22"/>
            <p:cNvPicPr>
              <a:picLocks noChangeAspect="1"/>
            </p:cNvPicPr>
            <p:nvPr/>
          </p:nvPicPr>
          <p:blipFill>
            <a:blip r:embed="rId5" cstate="hq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946" y="2931674"/>
              <a:ext cx="2963722" cy="1828800"/>
            </a:xfrm>
            <a:prstGeom prst="rect">
              <a:avLst/>
            </a:prstGeom>
          </p:spPr>
        </p:pic>
        <p:grpSp>
          <p:nvGrpSpPr>
            <p:cNvPr id="27" name="Group 26"/>
            <p:cNvGrpSpPr/>
            <p:nvPr/>
          </p:nvGrpSpPr>
          <p:grpSpPr>
            <a:xfrm>
              <a:off x="2789516" y="3294422"/>
              <a:ext cx="1363002" cy="1077218"/>
              <a:chOff x="4020830" y="3484922"/>
              <a:chExt cx="1703619" cy="1077218"/>
            </a:xfrm>
          </p:grpSpPr>
          <p:sp>
            <p:nvSpPr>
              <p:cNvPr id="28" name="TextBox 27"/>
              <p:cNvSpPr txBox="1"/>
              <p:nvPr/>
            </p:nvSpPr>
            <p:spPr>
              <a:xfrm>
                <a:off x="4342229" y="3484922"/>
                <a:ext cx="1382220" cy="1077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schemeClr val="accent6">
                        <a:lumMod val="50000"/>
                      </a:schemeClr>
                    </a:solidFill>
                  </a:rPr>
                  <a:t>6</a:t>
                </a:r>
                <a:r>
                  <a:rPr lang="el-GR" sz="1600" dirty="0">
                    <a:solidFill>
                      <a:schemeClr val="accent6">
                        <a:lumMod val="50000"/>
                      </a:schemeClr>
                    </a:solidFill>
                  </a:rPr>
                  <a:t>0 μ</a:t>
                </a:r>
                <a:r>
                  <a:rPr lang="en-US" sz="1600" dirty="0">
                    <a:solidFill>
                      <a:schemeClr val="accent6">
                        <a:lumMod val="50000"/>
                      </a:schemeClr>
                    </a:solidFill>
                  </a:rPr>
                  <a:t>m,</a:t>
                </a:r>
                <a:br>
                  <a:rPr lang="en-US" sz="1600" dirty="0">
                    <a:solidFill>
                      <a:schemeClr val="accent6">
                        <a:lumMod val="50000"/>
                      </a:schemeClr>
                    </a:solidFill>
                  </a:rPr>
                </a:br>
                <a:r>
                  <a:rPr lang="en-US" sz="1600" dirty="0">
                    <a:solidFill>
                      <a:schemeClr val="accent6">
                        <a:lumMod val="50000"/>
                      </a:schemeClr>
                    </a:solidFill>
                  </a:rPr>
                  <a:t>30 </a:t>
                </a:r>
                <a:r>
                  <a:rPr lang="el-GR" sz="1600" dirty="0">
                    <a:solidFill>
                      <a:schemeClr val="accent6">
                        <a:lumMod val="50000"/>
                      </a:schemeClr>
                    </a:solidFill>
                  </a:rPr>
                  <a:t>μ</a:t>
                </a:r>
                <a:r>
                  <a:rPr lang="en-US" sz="1600" dirty="0">
                    <a:solidFill>
                      <a:schemeClr val="accent6">
                        <a:lumMod val="50000"/>
                      </a:schemeClr>
                    </a:solidFill>
                  </a:rPr>
                  <a:t>m,</a:t>
                </a:r>
                <a:br>
                  <a:rPr lang="en-US" sz="1600" dirty="0">
                    <a:solidFill>
                      <a:schemeClr val="accent6">
                        <a:lumMod val="50000"/>
                      </a:schemeClr>
                    </a:solidFill>
                  </a:rPr>
                </a:br>
                <a:r>
                  <a:rPr lang="en-US" sz="1600" dirty="0">
                    <a:solidFill>
                      <a:schemeClr val="accent6">
                        <a:lumMod val="50000"/>
                      </a:schemeClr>
                    </a:solidFill>
                  </a:rPr>
                  <a:t>25 </a:t>
                </a:r>
                <a:r>
                  <a:rPr lang="el-GR" sz="1600" dirty="0">
                    <a:solidFill>
                      <a:schemeClr val="accent6">
                        <a:lumMod val="50000"/>
                      </a:schemeClr>
                    </a:solidFill>
                  </a:rPr>
                  <a:t>μ</a:t>
                </a:r>
                <a:r>
                  <a:rPr lang="en-US" sz="1600" dirty="0">
                    <a:solidFill>
                      <a:schemeClr val="accent6">
                        <a:lumMod val="50000"/>
                      </a:schemeClr>
                    </a:solidFill>
                  </a:rPr>
                  <a:t>m </a:t>
                </a:r>
                <a:br>
                  <a:rPr lang="en-US" sz="1600" dirty="0">
                    <a:solidFill>
                      <a:schemeClr val="accent6">
                        <a:lumMod val="50000"/>
                      </a:schemeClr>
                    </a:solidFill>
                  </a:rPr>
                </a:br>
                <a:r>
                  <a:rPr lang="en-US" sz="1600" dirty="0">
                    <a:solidFill>
                      <a:schemeClr val="accent6">
                        <a:lumMod val="50000"/>
                      </a:schemeClr>
                    </a:solidFill>
                  </a:rPr>
                  <a:t>substrate</a:t>
                </a:r>
              </a:p>
            </p:txBody>
          </p:sp>
          <p:cxnSp>
            <p:nvCxnSpPr>
              <p:cNvPr id="29" name="Straight Arrow Connector 28"/>
              <p:cNvCxnSpPr/>
              <p:nvPr/>
            </p:nvCxnSpPr>
            <p:spPr>
              <a:xfrm flipH="1" flipV="1">
                <a:off x="4020830" y="3609488"/>
                <a:ext cx="352422" cy="41537"/>
              </a:xfrm>
              <a:prstGeom prst="straightConnector1">
                <a:avLst/>
              </a:prstGeom>
              <a:ln>
                <a:solidFill>
                  <a:schemeClr val="accent6">
                    <a:lumMod val="50000"/>
                  </a:schemeClr>
                </a:solidFill>
                <a:tailEnd type="triangle"/>
              </a:ln>
              <a:effectLst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0" name="Straight Arrow Connector 29"/>
              <p:cNvCxnSpPr/>
              <p:nvPr/>
            </p:nvCxnSpPr>
            <p:spPr>
              <a:xfrm flipH="1">
                <a:off x="4211088" y="3904394"/>
                <a:ext cx="211100" cy="0"/>
              </a:xfrm>
              <a:prstGeom prst="straightConnector1">
                <a:avLst/>
              </a:prstGeom>
              <a:ln>
                <a:solidFill>
                  <a:schemeClr val="accent6">
                    <a:lumMod val="50000"/>
                  </a:schemeClr>
                </a:solidFill>
                <a:tailEnd type="triangle"/>
              </a:ln>
              <a:effectLst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1" name="Straight Arrow Connector 30"/>
              <p:cNvCxnSpPr/>
              <p:nvPr/>
            </p:nvCxnSpPr>
            <p:spPr>
              <a:xfrm flipH="1">
                <a:off x="4199346" y="4166988"/>
                <a:ext cx="203135" cy="50875"/>
              </a:xfrm>
              <a:prstGeom prst="straightConnector1">
                <a:avLst/>
              </a:prstGeom>
              <a:ln>
                <a:solidFill>
                  <a:schemeClr val="accent6">
                    <a:lumMod val="50000"/>
                  </a:schemeClr>
                </a:solidFill>
                <a:tailEnd type="triangle"/>
              </a:ln>
              <a:effectLst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32" name="Rectangle 3"/>
          <p:cNvSpPr txBox="1">
            <a:spLocks noChangeArrowheads="1"/>
          </p:cNvSpPr>
          <p:nvPr/>
        </p:nvSpPr>
        <p:spPr bwMode="auto">
          <a:xfrm>
            <a:off x="3308928" y="3008012"/>
            <a:ext cx="5793420" cy="1316666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marL="609600" indent="-609600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6"/>
              </a:buBlip>
              <a:defRPr sz="40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1447800" indent="-6588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6"/>
              </a:buBlip>
              <a:defRPr sz="40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2247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6"/>
              </a:buBlip>
              <a:defRPr sz="40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30480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6"/>
              </a:buBlip>
              <a:defRPr sz="40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38481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6"/>
              </a:buBlip>
              <a:defRPr sz="40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43053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6"/>
              </a:buBlip>
              <a:defRPr sz="40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47625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6"/>
              </a:buBlip>
              <a:defRPr sz="40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52197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6"/>
              </a:buBlip>
              <a:defRPr sz="40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5676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6"/>
              </a:buBlip>
              <a:defRPr sz="40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98437" indent="-171450">
              <a:spcBef>
                <a:spcPts val="500"/>
              </a:spcBef>
              <a:spcAft>
                <a:spcPts val="0"/>
              </a:spcAft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altLang="de-DE" sz="1600" kern="0" dirty="0">
                <a:solidFill>
                  <a:schemeClr val="accent6">
                    <a:lumMod val="50000"/>
                  </a:schemeClr>
                </a:solidFill>
              </a:rPr>
              <a:t>Besides SSTC ST1911-78 all samples showed no or reversible degradation down to </a:t>
            </a:r>
            <a:r>
              <a:rPr lang="en-US" altLang="de-DE" sz="1600" i="1" kern="0" dirty="0">
                <a:solidFill>
                  <a:schemeClr val="accent6">
                    <a:lumMod val="50000"/>
                  </a:schemeClr>
                </a:solidFill>
              </a:rPr>
              <a:t>R</a:t>
            </a:r>
            <a:r>
              <a:rPr lang="en-US" altLang="de-DE" sz="1600" kern="0" dirty="0">
                <a:solidFill>
                  <a:schemeClr val="accent6">
                    <a:lumMod val="50000"/>
                  </a:schemeClr>
                </a:solidFill>
              </a:rPr>
              <a:t> = 5 mm. </a:t>
            </a:r>
          </a:p>
          <a:p>
            <a:pPr marL="198437" indent="-17145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US" altLang="de-DE" sz="1600" kern="0" dirty="0">
                <a:solidFill>
                  <a:schemeClr val="accent6">
                    <a:lumMod val="50000"/>
                  </a:schemeClr>
                </a:solidFill>
              </a:rPr>
              <a:t>SSTC tape behaved significantly different for different widths.</a:t>
            </a:r>
          </a:p>
          <a:p>
            <a:pPr marL="198437" indent="-17145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US" altLang="de-DE" sz="1600" kern="0" dirty="0">
                <a:solidFill>
                  <a:schemeClr val="accent6">
                    <a:lumMod val="50000"/>
                  </a:schemeClr>
                </a:solidFill>
              </a:rPr>
              <a:t>The thinnest substrate conductors (30 </a:t>
            </a:r>
            <a:r>
              <a:rPr lang="en-GB" sz="1600" kern="800" dirty="0">
                <a:solidFill>
                  <a:schemeClr val="accent6">
                    <a:lumMod val="50000"/>
                  </a:schemeClr>
                </a:solidFill>
              </a:rPr>
              <a:t>μm</a:t>
            </a:r>
            <a:r>
              <a:rPr lang="en-US" altLang="de-DE" sz="1600" kern="0" dirty="0">
                <a:solidFill>
                  <a:schemeClr val="accent6">
                    <a:lumMod val="50000"/>
                  </a:schemeClr>
                </a:solidFill>
              </a:rPr>
              <a:t> and 25 </a:t>
            </a:r>
            <a:r>
              <a:rPr lang="en-GB" sz="1600" kern="800" dirty="0">
                <a:solidFill>
                  <a:schemeClr val="accent6">
                    <a:lumMod val="50000"/>
                  </a:schemeClr>
                </a:solidFill>
              </a:rPr>
              <a:t>μm</a:t>
            </a:r>
            <a:r>
              <a:rPr lang="en-US" altLang="de-DE" sz="1600" kern="0" dirty="0">
                <a:solidFill>
                  <a:schemeClr val="accent6">
                    <a:lumMod val="50000"/>
                  </a:schemeClr>
                </a:solidFill>
              </a:rPr>
              <a:t>) reached the smallest R</a:t>
            </a:r>
            <a:r>
              <a:rPr lang="en-US" altLang="de-DE" sz="1600" kern="0" baseline="-25000" dirty="0">
                <a:solidFill>
                  <a:schemeClr val="accent6">
                    <a:lumMod val="50000"/>
                  </a:schemeClr>
                </a:solidFill>
              </a:rPr>
              <a:t>min</a:t>
            </a:r>
            <a:r>
              <a:rPr lang="en-US" altLang="de-DE" sz="1600" kern="0" dirty="0">
                <a:solidFill>
                  <a:schemeClr val="accent6">
                    <a:lumMod val="50000"/>
                  </a:schemeClr>
                </a:solidFill>
              </a:rPr>
              <a:t> = 2 mm.</a:t>
            </a:r>
          </a:p>
        </p:txBody>
      </p:sp>
      <p:sp>
        <p:nvSpPr>
          <p:cNvPr id="26" name="Rectangle 1"/>
          <p:cNvSpPr>
            <a:spLocks noChangeArrowheads="1"/>
          </p:cNvSpPr>
          <p:nvPr/>
        </p:nvSpPr>
        <p:spPr bwMode="auto">
          <a:xfrm>
            <a:off x="5102935" y="4629033"/>
            <a:ext cx="3999413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S. C. Richter </a:t>
            </a:r>
            <a:r>
              <a:rPr kumimoji="0" lang="en-US" altLang="en-US" sz="800" b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et al.</a:t>
            </a: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, “Bending Radius Limits of Different Coated REBCO Conductor Tapes - An Experimental Investigation with Regard to HTS Undulators”, IPAC</a:t>
            </a:r>
            <a:r>
              <a:rPr kumimoji="0" lang="en-US" altLang="en-US" sz="800" b="0" i="0" u="none" strike="noStrike" cap="none" normalizeH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 </a:t>
            </a: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2021.</a:t>
            </a:r>
            <a:endParaRPr kumimoji="0" lang="en-US" altLang="en-US" sz="1400" b="0" i="0" u="none" strike="noStrike" cap="none" normalizeH="0" baseline="0" dirty="0">
              <a:ln>
                <a:noFill/>
              </a:ln>
              <a:solidFill>
                <a:schemeClr val="accent4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290714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367" y="935061"/>
            <a:ext cx="2928236" cy="1920240"/>
          </a:xfrm>
          <a:prstGeom prst="rect">
            <a:avLst/>
          </a:prstGeom>
        </p:spPr>
      </p:pic>
      <p:pic>
        <p:nvPicPr>
          <p:cNvPr id="11" name="Content Placeholder 7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114"/>
          <a:stretch/>
        </p:blipFill>
        <p:spPr>
          <a:xfrm>
            <a:off x="12095" y="3084298"/>
            <a:ext cx="1997426" cy="1454957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446" t="6004" r="11293" b="19979"/>
          <a:stretch/>
        </p:blipFill>
        <p:spPr>
          <a:xfrm>
            <a:off x="1971426" y="2865328"/>
            <a:ext cx="2077915" cy="1596299"/>
          </a:xfrm>
          <a:prstGeom prst="rect">
            <a:avLst/>
          </a:prstGeom>
        </p:spPr>
      </p:pic>
      <p:grpSp>
        <p:nvGrpSpPr>
          <p:cNvPr id="17" name="Group 16"/>
          <p:cNvGrpSpPr>
            <a:grpSpLocks noChangeAspect="1"/>
          </p:cNvGrpSpPr>
          <p:nvPr/>
        </p:nvGrpSpPr>
        <p:grpSpPr>
          <a:xfrm>
            <a:off x="4768938" y="2865328"/>
            <a:ext cx="2340328" cy="1972021"/>
            <a:chOff x="4539518" y="918637"/>
            <a:chExt cx="2172323" cy="1808308"/>
          </a:xfrm>
        </p:grpSpPr>
        <p:pic>
          <p:nvPicPr>
            <p:cNvPr id="18" name="Picture 17"/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267" t="28066" r="41362" b="33727"/>
            <a:stretch/>
          </p:blipFill>
          <p:spPr>
            <a:xfrm>
              <a:off x="5426415" y="918637"/>
              <a:ext cx="1285426" cy="1808308"/>
            </a:xfrm>
            <a:prstGeom prst="rect">
              <a:avLst/>
            </a:prstGeom>
          </p:spPr>
        </p:pic>
        <p:pic>
          <p:nvPicPr>
            <p:cNvPr id="20" name="Picture 19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 flipH="1">
              <a:off x="4078813" y="1379342"/>
              <a:ext cx="1808307" cy="886898"/>
            </a:xfrm>
            <a:prstGeom prst="rect">
              <a:avLst/>
            </a:prstGeom>
          </p:spPr>
        </p:pic>
      </p:grpSp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9817"/>
          <a:stretch/>
        </p:blipFill>
        <p:spPr>
          <a:xfrm>
            <a:off x="7137844" y="2865328"/>
            <a:ext cx="1928885" cy="1124834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331" r="5278"/>
          <a:stretch/>
        </p:blipFill>
        <p:spPr>
          <a:xfrm>
            <a:off x="7137844" y="3986759"/>
            <a:ext cx="1928885" cy="850590"/>
          </a:xfrm>
          <a:prstGeom prst="rect">
            <a:avLst/>
          </a:prstGeom>
        </p:spPr>
      </p:pic>
      <p:cxnSp>
        <p:nvCxnSpPr>
          <p:cNvPr id="22" name="Straight Arrow Connector 21"/>
          <p:cNvCxnSpPr/>
          <p:nvPr/>
        </p:nvCxnSpPr>
        <p:spPr>
          <a:xfrm flipH="1" flipV="1">
            <a:off x="2340880" y="2396171"/>
            <a:ext cx="319049" cy="477268"/>
          </a:xfrm>
          <a:prstGeom prst="straightConnector1">
            <a:avLst/>
          </a:prstGeom>
          <a:ln w="19050" cap="flat" cmpd="sng" algn="ctr">
            <a:solidFill>
              <a:schemeClr val="dk1"/>
            </a:solidFill>
            <a:prstDash val="solid"/>
            <a:round/>
            <a:headEnd type="arrow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2682417" y="796007"/>
            <a:ext cx="4421176" cy="22595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>
              <a:spcBef>
                <a:spcPts val="500"/>
              </a:spcBef>
            </a:pPr>
            <a:r>
              <a:rPr lang="en-US" dirty="0">
                <a:solidFill>
                  <a:schemeClr val="accent6">
                    <a:lumMod val="50000"/>
                  </a:schemeClr>
                </a:solidFill>
              </a:rPr>
              <a:t>HR design on hold:</a:t>
            </a:r>
          </a:p>
          <a:p>
            <a:pPr marL="571500" indent="-285750">
              <a:spcBef>
                <a:spcPts val="500"/>
              </a:spcBef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Bending radius (1.25 mm) is too tight.</a:t>
            </a:r>
          </a:p>
          <a:p>
            <a:pPr marL="285750">
              <a:spcBef>
                <a:spcPts val="500"/>
              </a:spcBef>
              <a:buClr>
                <a:schemeClr val="tx2"/>
              </a:buClr>
            </a:pPr>
            <a:endParaRPr lang="en-US" sz="200" dirty="0">
              <a:solidFill>
                <a:schemeClr val="accent6">
                  <a:lumMod val="50000"/>
                </a:schemeClr>
              </a:solidFill>
            </a:endParaRPr>
          </a:p>
          <a:p>
            <a:pPr marL="285750">
              <a:spcBef>
                <a:spcPts val="500"/>
              </a:spcBef>
            </a:pPr>
            <a:r>
              <a:rPr lang="en-US" dirty="0">
                <a:solidFill>
                  <a:schemeClr val="accent6">
                    <a:lumMod val="50000"/>
                  </a:schemeClr>
                </a:solidFill>
              </a:rPr>
              <a:t>First VR dummy coils with copper tape</a:t>
            </a:r>
          </a:p>
          <a:p>
            <a:pPr marL="571500" lvl="2" indent="-285750">
              <a:spcBef>
                <a:spcPts val="500"/>
              </a:spcBef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fully soldered and dry wound,</a:t>
            </a:r>
          </a:p>
          <a:p>
            <a:pPr marL="571500" lvl="2" indent="-285750">
              <a:spcBef>
                <a:spcPts val="500"/>
              </a:spcBef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investigation of solder paste quality </a:t>
            </a:r>
            <a:br>
              <a:rPr lang="en-US" sz="1600" dirty="0">
                <a:solidFill>
                  <a:schemeClr val="accent6">
                    <a:lumMod val="50000"/>
                  </a:schemeClr>
                </a:solidFill>
              </a:rPr>
            </a:br>
            <a:r>
              <a:rPr lang="en-US" sz="1600" dirty="0">
                <a:solidFill>
                  <a:schemeClr val="accent6">
                    <a:lumMod val="50000"/>
                  </a:schemeClr>
                </a:solidFill>
                <a:sym typeface="Wingdings" panose="05000000000000000000" pitchFamily="2" charset="2"/>
              </a:rPr>
              <a:t> improved by vertical winding.</a:t>
            </a:r>
            <a:endParaRPr lang="en-US" sz="1600" dirty="0">
              <a:solidFill>
                <a:schemeClr val="accent6">
                  <a:lumMod val="50000"/>
                </a:schemeClr>
              </a:solidFill>
            </a:endParaRPr>
          </a:p>
          <a:p>
            <a:pPr marL="285750"/>
            <a:endParaRPr lang="en-US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17</a:t>
            </a:fld>
            <a:endParaRPr lang="en-US" dirty="0"/>
          </a:p>
        </p:txBody>
      </p:sp>
      <p:grpSp>
        <p:nvGrpSpPr>
          <p:cNvPr id="2" name="Group 1"/>
          <p:cNvGrpSpPr/>
          <p:nvPr/>
        </p:nvGrpSpPr>
        <p:grpSpPr>
          <a:xfrm>
            <a:off x="6990964" y="154272"/>
            <a:ext cx="2138747" cy="1192490"/>
            <a:chOff x="6990964" y="154272"/>
            <a:chExt cx="2138747" cy="1192490"/>
          </a:xfrm>
        </p:grpSpPr>
        <p:pic>
          <p:nvPicPr>
            <p:cNvPr id="44" name="Picture 43"/>
            <p:cNvPicPr>
              <a:picLocks noChangeAspect="1"/>
            </p:cNvPicPr>
            <p:nvPr/>
          </p:nvPicPr>
          <p:blipFill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667"/>
            <a:stretch/>
          </p:blipFill>
          <p:spPr>
            <a:xfrm>
              <a:off x="6990964" y="154272"/>
              <a:ext cx="2138747" cy="1146569"/>
            </a:xfrm>
            <a:prstGeom prst="rect">
              <a:avLst/>
            </a:prstGeom>
          </p:spPr>
        </p:pic>
        <p:cxnSp>
          <p:nvCxnSpPr>
            <p:cNvPr id="24" name="Straight Arrow Connector 23"/>
            <p:cNvCxnSpPr/>
            <p:nvPr/>
          </p:nvCxnSpPr>
          <p:spPr>
            <a:xfrm flipH="1">
              <a:off x="8060337" y="999549"/>
              <a:ext cx="859826" cy="191957"/>
            </a:xfrm>
            <a:prstGeom prst="straightConnector1">
              <a:avLst/>
            </a:prstGeom>
            <a:ln w="12700">
              <a:headEnd type="arrow" w="med" len="med"/>
              <a:tailEnd type="arrow" w="med" len="med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sp>
          <p:nvSpPr>
            <p:cNvPr id="19" name="TextBox 18"/>
            <p:cNvSpPr txBox="1"/>
            <p:nvPr/>
          </p:nvSpPr>
          <p:spPr>
            <a:xfrm>
              <a:off x="8359627" y="1069763"/>
              <a:ext cx="65434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chemeClr val="accent6">
                      <a:lumMod val="50000"/>
                    </a:schemeClr>
                  </a:solidFill>
                </a:rPr>
                <a:t>75 mm</a:t>
              </a:r>
            </a:p>
          </p:txBody>
        </p:sp>
      </p:grpSp>
      <p:sp>
        <p:nvSpPr>
          <p:cNvPr id="25" name="Title 1"/>
          <p:cNvSpPr>
            <a:spLocks noGrp="1"/>
          </p:cNvSpPr>
          <p:nvPr>
            <p:ph type="title"/>
          </p:nvPr>
        </p:nvSpPr>
        <p:spPr>
          <a:xfrm>
            <a:off x="457200" y="-32148"/>
            <a:ext cx="7467600" cy="857250"/>
          </a:xfrm>
        </p:spPr>
        <p:txBody>
          <a:bodyPr>
            <a:normAutofit/>
          </a:bodyPr>
          <a:lstStyle/>
          <a:p>
            <a:r>
              <a:rPr lang="en-US" sz="3200" dirty="0"/>
              <a:t>(HR and) VR undulator coil</a:t>
            </a: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762"/>
          <a:stretch/>
        </p:blipFill>
        <p:spPr>
          <a:xfrm>
            <a:off x="7137844" y="1306383"/>
            <a:ext cx="1928885" cy="1532340"/>
          </a:xfrm>
          <a:prstGeom prst="rect">
            <a:avLst/>
          </a:prstGeom>
        </p:spPr>
      </p:pic>
      <p:cxnSp>
        <p:nvCxnSpPr>
          <p:cNvPr id="27" name="Straight Arrow Connector 26"/>
          <p:cNvCxnSpPr/>
          <p:nvPr/>
        </p:nvCxnSpPr>
        <p:spPr>
          <a:xfrm flipH="1">
            <a:off x="361007" y="4024313"/>
            <a:ext cx="1310621" cy="483719"/>
          </a:xfrm>
          <a:prstGeom prst="straightConnector1">
            <a:avLst/>
          </a:prstGeom>
          <a:ln w="12700">
            <a:headEnd type="arrow" w="med" len="med"/>
            <a:tailEnd type="arrow" w="med" len="med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774149" y="4273554"/>
            <a:ext cx="6543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accent6">
                    <a:lumMod val="50000"/>
                  </a:schemeClr>
                </a:solidFill>
              </a:rPr>
              <a:t>75 mm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5796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32148"/>
            <a:ext cx="7467600" cy="857250"/>
          </a:xfrm>
        </p:spPr>
        <p:txBody>
          <a:bodyPr>
            <a:normAutofit/>
          </a:bodyPr>
          <a:lstStyle/>
          <a:p>
            <a:r>
              <a:rPr lang="en-US" sz="3200" dirty="0"/>
              <a:t>VR undulator coil: design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18</a:t>
            </a:fld>
            <a:endParaRPr lang="en-US" dirty="0"/>
          </a:p>
        </p:txBody>
      </p:sp>
      <p:pic>
        <p:nvPicPr>
          <p:cNvPr id="1026" name="Picture 2" descr="Figure3_green22"/>
          <p:cNvPicPr>
            <a:picLocks noChangeAspect="1" noChangeArrowheads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088" y="2555609"/>
            <a:ext cx="4275654" cy="2101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57150" y="817123"/>
            <a:ext cx="8743949" cy="1868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marL="609600" indent="-609600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  <a:lvl2pPr marL="1447800" indent="-6588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2pPr>
            <a:lvl3pPr marL="2247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3pPr>
            <a:lvl4pPr marL="30480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4pPr>
            <a:lvl5pPr marL="38481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5pPr>
            <a:lvl6pPr marL="43053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6pPr>
            <a:lvl7pPr marL="47625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7pPr>
            <a:lvl8pPr marL="52197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8pPr>
            <a:lvl9pPr marL="5676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9pPr>
          </a:lstStyle>
          <a:p>
            <a:pPr marL="419100" indent="-28575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GB" altLang="de-DE" sz="1600" kern="0" dirty="0">
                <a:sym typeface="Wingdings" panose="05000000000000000000" pitchFamily="2" charset="2"/>
              </a:rPr>
              <a:t>Two non-insulated (NI) sub-coils with opposite current direction and </a:t>
            </a:r>
            <a:r>
              <a:rPr lang="en-GB" altLang="de-DE" sz="1600" dirty="0">
                <a:sym typeface="Wingdings" panose="05000000000000000000" pitchFamily="2" charset="2"/>
              </a:rPr>
              <a:t>separated by insulator.</a:t>
            </a:r>
            <a:endParaRPr lang="en-GB" altLang="de-DE" sz="1600" kern="0" dirty="0">
              <a:sym typeface="Wingdings" panose="05000000000000000000" pitchFamily="2" charset="2"/>
            </a:endParaRPr>
          </a:p>
          <a:p>
            <a:pPr marL="419100" indent="-28575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GB" altLang="de-DE" sz="1600" kern="0" dirty="0">
                <a:sym typeface="Wingdings" panose="05000000000000000000" pitchFamily="2" charset="2"/>
              </a:rPr>
              <a:t>Innermost turns of both sub-coils are soldered along the curved side (D-shape) to a </a:t>
            </a:r>
            <a:br>
              <a:rPr lang="en-GB" altLang="de-DE" sz="1600" kern="0" dirty="0">
                <a:sym typeface="Wingdings" panose="05000000000000000000" pitchFamily="2" charset="2"/>
              </a:rPr>
            </a:br>
            <a:r>
              <a:rPr lang="en-GB" altLang="de-DE" sz="1600" kern="0" dirty="0">
                <a:sym typeface="Wingdings" panose="05000000000000000000" pitchFamily="2" charset="2"/>
              </a:rPr>
              <a:t>10 mm wide coated REBCO tape that connects them electrically. </a:t>
            </a:r>
          </a:p>
          <a:p>
            <a:pPr marL="419100" indent="-28575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GB" altLang="de-DE" sz="1600" dirty="0">
                <a:sym typeface="Wingdings" panose="05000000000000000000" pitchFamily="2" charset="2"/>
              </a:rPr>
              <a:t>Magnet current flow: sub-coil 1, spiral to its </a:t>
            </a:r>
            <a:r>
              <a:rPr lang="en-US" altLang="de-DE" sz="1600" dirty="0">
                <a:sym typeface="Wingdings" panose="05000000000000000000" pitchFamily="2" charset="2"/>
              </a:rPr>
              <a:t>center</a:t>
            </a:r>
            <a:r>
              <a:rPr lang="en-GB" altLang="de-DE" sz="1600" dirty="0">
                <a:sym typeface="Wingdings" panose="05000000000000000000" pitchFamily="2" charset="2"/>
              </a:rPr>
              <a:t>,</a:t>
            </a:r>
            <a:br>
              <a:rPr lang="en-GB" altLang="de-DE" sz="1600" dirty="0">
                <a:sym typeface="Wingdings" panose="05000000000000000000" pitchFamily="2" charset="2"/>
              </a:rPr>
            </a:br>
            <a:r>
              <a:rPr lang="en-GB" altLang="de-DE" sz="1600" dirty="0">
                <a:sym typeface="Wingdings" panose="05000000000000000000" pitchFamily="2" charset="2"/>
              </a:rPr>
              <a:t>bridge to the innermost turn of sub-coil 2, spiral out.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5924" y="2826894"/>
            <a:ext cx="2568435" cy="2073960"/>
          </a:xfrm>
          <a:prstGeom prst="rect">
            <a:avLst/>
          </a:prstGeom>
          <a:ln w="12700">
            <a:solidFill>
              <a:schemeClr val="accent6">
                <a:lumMod val="50000"/>
              </a:schemeClr>
            </a:solidFill>
          </a:ln>
        </p:spPr>
      </p:pic>
      <p:sp>
        <p:nvSpPr>
          <p:cNvPr id="4" name="Footer Placeholder 3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10" name="Rectangle 1"/>
          <p:cNvSpPr>
            <a:spLocks noChangeArrowheads="1"/>
          </p:cNvSpPr>
          <p:nvPr/>
        </p:nvSpPr>
        <p:spPr bwMode="auto">
          <a:xfrm rot="16200000">
            <a:off x="7300484" y="3094827"/>
            <a:ext cx="321351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S. C. Richter </a:t>
            </a:r>
            <a:r>
              <a:rPr kumimoji="0" lang="en-US" altLang="en-US" sz="800" b="0" i="1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et al.</a:t>
            </a: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, “</a:t>
            </a:r>
            <a:r>
              <a:rPr lang="en-GB" altLang="en-US" sz="800" dirty="0">
                <a:solidFill>
                  <a:schemeClr val="accent4"/>
                </a:solidFill>
                <a:latin typeface="Arial Unicode MS"/>
              </a:rPr>
              <a:t>Progress on HTS undulator prototype coils for compact FEL designs</a:t>
            </a: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”,</a:t>
            </a:r>
            <a:r>
              <a:rPr kumimoji="0" lang="en-US" altLang="en-US" sz="800" b="0" i="0" u="none" strike="noStrike" cap="none" normalizeH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 in </a:t>
            </a:r>
            <a:r>
              <a:rPr kumimoji="0" lang="en-US" altLang="en-US" sz="800" b="0" i="1" u="none" strike="noStrike" cap="none" normalizeH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IEEE Trans. on Appl. </a:t>
            </a:r>
            <a:r>
              <a:rPr kumimoji="0" lang="en-US" altLang="en-US" sz="800" b="0" i="1" u="none" strike="noStrike" cap="none" normalizeH="0" dirty="0" err="1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Supercond</a:t>
            </a:r>
            <a:r>
              <a:rPr kumimoji="0" lang="en-US" altLang="en-US" sz="800" b="0" i="1" u="none" strike="noStrike" cap="none" normalizeH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.</a:t>
            </a: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,</a:t>
            </a:r>
            <a:r>
              <a:rPr kumimoji="0" lang="en-US" altLang="en-US" sz="800" b="0" i="0" u="none" strike="noStrike" cap="none" normalizeH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 </a:t>
            </a: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2021.</a:t>
            </a:r>
            <a:endParaRPr kumimoji="0" lang="en-US" altLang="en-US" sz="1400" b="0" i="0" u="none" strike="noStrike" cap="none" normalizeH="0" baseline="0" dirty="0">
              <a:ln>
                <a:noFill/>
              </a:ln>
              <a:solidFill>
                <a:schemeClr val="accent4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 flipH="1">
            <a:off x="4071992" y="2820073"/>
            <a:ext cx="1583932" cy="83880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H="1" flipV="1">
            <a:off x="4071992" y="3008618"/>
            <a:ext cx="1583932" cy="1899057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 flipH="1" flipV="1">
            <a:off x="3893398" y="2881689"/>
            <a:ext cx="178594" cy="22264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4071992" y="2903953"/>
            <a:ext cx="0" cy="104663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flipH="1">
            <a:off x="3888690" y="2870882"/>
            <a:ext cx="4708" cy="91440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 flipV="1">
            <a:off x="3893398" y="2968402"/>
            <a:ext cx="178594" cy="33395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pic>
        <p:nvPicPr>
          <p:cNvPr id="36" name="Picture 4" descr="CircuitDiagramme"/>
          <p:cNvPicPr>
            <a:picLocks noChangeAspect="1" noChangeArrowheads="1"/>
          </p:cNvPicPr>
          <p:nvPr/>
        </p:nvPicPr>
        <p:blipFill>
          <a:blip r:embed="rId5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937" y="1824477"/>
            <a:ext cx="2448408" cy="9988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327799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4930" y="1624269"/>
            <a:ext cx="8554177" cy="1404937"/>
          </a:xfrm>
        </p:spPr>
        <p:txBody>
          <a:bodyPr>
            <a:noAutofit/>
          </a:bodyPr>
          <a:lstStyle/>
          <a:p>
            <a:r>
              <a:rPr lang="en-US" sz="3200" dirty="0"/>
              <a:t>High-temperature superconducting undulators </a:t>
            </a:r>
            <a:r>
              <a:rPr lang="en-US" sz="2800" dirty="0"/>
              <a:t>for compact free electron lasers, CLIC and FCC-</a:t>
            </a:r>
            <a:r>
              <a:rPr lang="en-US" sz="2800" dirty="0" err="1"/>
              <a:t>ee</a:t>
            </a:r>
            <a:endParaRPr lang="en-US" sz="2800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idx="10"/>
          </p:nvPr>
        </p:nvSpPr>
        <p:spPr>
          <a:xfrm>
            <a:off x="354930" y="3058556"/>
            <a:ext cx="8289759" cy="659200"/>
          </a:xfrm>
        </p:spPr>
        <p:txBody>
          <a:bodyPr>
            <a:noAutofit/>
          </a:bodyPr>
          <a:lstStyle/>
          <a:p>
            <a:pPr>
              <a:lnSpc>
                <a:spcPct val="120000"/>
              </a:lnSpc>
              <a:spcBef>
                <a:spcPts val="0"/>
              </a:spcBef>
            </a:pPr>
            <a:r>
              <a:rPr lang="en-US" sz="1200" u="sng" dirty="0"/>
              <a:t>Sebastian C. Richter</a:t>
            </a:r>
            <a:r>
              <a:rPr lang="en-US" sz="1200" baseline="30000" dirty="0"/>
              <a:t>1,2 (PhD candidate)</a:t>
            </a:r>
          </a:p>
          <a:p>
            <a:pPr>
              <a:lnSpc>
                <a:spcPct val="120000"/>
              </a:lnSpc>
              <a:spcBef>
                <a:spcPts val="0"/>
              </a:spcBef>
            </a:pPr>
            <a:endParaRPr lang="en-US" sz="1200" dirty="0"/>
          </a:p>
          <a:p>
            <a:pPr>
              <a:lnSpc>
                <a:spcPct val="120000"/>
              </a:lnSpc>
              <a:spcBef>
                <a:spcPts val="0"/>
              </a:spcBef>
            </a:pPr>
            <a:r>
              <a:rPr lang="en-US" sz="1200" dirty="0"/>
              <a:t>supervised by Amalia Ballarino</a:t>
            </a:r>
            <a:r>
              <a:rPr lang="en-US" sz="1200" baseline="30000" dirty="0"/>
              <a:t>1</a:t>
            </a:r>
            <a:r>
              <a:rPr lang="en-US" sz="1200" dirty="0"/>
              <a:t>, Daniel Schörling</a:t>
            </a:r>
            <a:r>
              <a:rPr lang="en-US" sz="1200" baseline="30000" dirty="0"/>
              <a:t>1</a:t>
            </a:r>
            <a:r>
              <a:rPr lang="en-US" sz="1200" dirty="0"/>
              <a:t>, Axel Bernhard</a:t>
            </a:r>
            <a:r>
              <a:rPr lang="en-US" sz="1200" baseline="30000" dirty="0"/>
              <a:t>2</a:t>
            </a:r>
            <a:r>
              <a:rPr lang="en-US" sz="1200" dirty="0"/>
              <a:t> and Anke-Susanne Müller</a:t>
            </a:r>
            <a:r>
              <a:rPr lang="en-US" sz="1200" baseline="30000" dirty="0"/>
              <a:t>2</a:t>
            </a:r>
            <a:r>
              <a:rPr lang="en-US" sz="1200" dirty="0"/>
              <a:t>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665217" y="3685599"/>
            <a:ext cx="5863276" cy="855914"/>
            <a:chOff x="696287" y="4914124"/>
            <a:chExt cx="7817701" cy="1141216"/>
          </a:xfrm>
        </p:grpSpPr>
        <p:grpSp>
          <p:nvGrpSpPr>
            <p:cNvPr id="22" name="Group 21"/>
            <p:cNvGrpSpPr/>
            <p:nvPr/>
          </p:nvGrpSpPr>
          <p:grpSpPr>
            <a:xfrm>
              <a:off x="696287" y="4914124"/>
              <a:ext cx="7817701" cy="1138566"/>
              <a:chOff x="696287" y="4489256"/>
              <a:chExt cx="7817701" cy="1138566"/>
            </a:xfrm>
          </p:grpSpPr>
          <p:pic>
            <p:nvPicPr>
              <p:cNvPr id="7" name="Picture 6"/>
              <p:cNvPicPr>
                <a:picLocks noChangeAspect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696287" y="4804862"/>
                <a:ext cx="822960" cy="822960"/>
              </a:xfrm>
              <a:prstGeom prst="rect">
                <a:avLst/>
              </a:prstGeom>
            </p:spPr>
          </p:pic>
          <p:pic>
            <p:nvPicPr>
              <p:cNvPr id="14" name="Picture 13"/>
              <p:cNvPicPr>
                <a:picLocks noChangeAspect="1"/>
              </p:cNvPicPr>
              <p:nvPr/>
            </p:nvPicPr>
            <p:blipFill>
              <a:blip r:embed="rId4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7213203" y="4804862"/>
                <a:ext cx="1300785" cy="822960"/>
              </a:xfrm>
              <a:prstGeom prst="rect">
                <a:avLst/>
              </a:prstGeom>
            </p:spPr>
          </p:pic>
          <p:sp>
            <p:nvSpPr>
              <p:cNvPr id="15" name="TextBox 14"/>
              <p:cNvSpPr txBox="1"/>
              <p:nvPr/>
            </p:nvSpPr>
            <p:spPr>
              <a:xfrm>
                <a:off x="924819" y="4489256"/>
                <a:ext cx="36589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200" b="1" dirty="0"/>
                  <a:t>1</a:t>
                </a:r>
                <a:endParaRPr lang="en-US" sz="1500" b="1" dirty="0"/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3152518" y="4489256"/>
                <a:ext cx="36589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200" b="1" dirty="0"/>
                  <a:t>2</a:t>
                </a:r>
                <a:endParaRPr lang="en-US" sz="1500" b="1" dirty="0"/>
              </a:p>
            </p:txBody>
          </p:sp>
          <p:sp>
            <p:nvSpPr>
              <p:cNvPr id="20" name="TextBox 19"/>
              <p:cNvSpPr txBox="1"/>
              <p:nvPr/>
            </p:nvSpPr>
            <p:spPr>
              <a:xfrm>
                <a:off x="5380216" y="4489256"/>
                <a:ext cx="36589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200" b="1" dirty="0"/>
                  <a:t>*</a:t>
                </a:r>
                <a:endParaRPr lang="en-US" sz="1500" b="1" dirty="0"/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7607915" y="4489256"/>
                <a:ext cx="47563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200" b="1" dirty="0"/>
                  <a:t>**</a:t>
                </a:r>
                <a:endParaRPr lang="en-US" sz="1500" b="1" dirty="0"/>
              </a:p>
            </p:txBody>
          </p:sp>
        </p:grpSp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290" t="7268" r="28625" b="27146"/>
            <a:stretch/>
          </p:blipFill>
          <p:spPr>
            <a:xfrm>
              <a:off x="4985505" y="5225509"/>
              <a:ext cx="1142243" cy="829831"/>
            </a:xfrm>
            <a:prstGeom prst="rect">
              <a:avLst/>
            </a:prstGeom>
          </p:spPr>
        </p:pic>
        <p:pic>
          <p:nvPicPr>
            <p:cNvPr id="17" name="Picture 13" descr="KIT-Logo-rgb_en"/>
            <p:cNvPicPr>
              <a:picLocks noChangeAspect="1" noChangeArrowheads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39079" y="5229730"/>
              <a:ext cx="1782206" cy="8229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" name="Rectangle 4"/>
          <p:cNvSpPr/>
          <p:nvPr/>
        </p:nvSpPr>
        <p:spPr>
          <a:xfrm>
            <a:off x="23810" y="4606574"/>
            <a:ext cx="1955535" cy="5178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TextBox 22"/>
          <p:cNvSpPr txBox="1"/>
          <p:nvPr/>
        </p:nvSpPr>
        <p:spPr>
          <a:xfrm>
            <a:off x="1364711" y="4624119"/>
            <a:ext cx="641457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/>
              <a:t>This work is supported by:</a:t>
            </a:r>
          </a:p>
          <a:p>
            <a:pPr>
              <a:tabLst>
                <a:tab pos="130969" algn="l"/>
              </a:tabLst>
            </a:pPr>
            <a:r>
              <a:rPr lang="en-GB" sz="900" b="1" dirty="0"/>
              <a:t>*	</a:t>
            </a:r>
            <a:r>
              <a:rPr lang="en-GB" sz="900" dirty="0"/>
              <a:t>The Wolfgang Gentner Programme of the German Federal Ministry of Education and Research (grant no. 05E15CHA),</a:t>
            </a:r>
          </a:p>
          <a:p>
            <a:pPr>
              <a:tabLst>
                <a:tab pos="130969" algn="l"/>
              </a:tabLst>
            </a:pPr>
            <a:r>
              <a:rPr lang="en-GB" sz="900" dirty="0"/>
              <a:t>**	</a:t>
            </a:r>
            <a:r>
              <a:rPr lang="en-US" sz="900" dirty="0"/>
              <a:t>The </a:t>
            </a:r>
            <a:r>
              <a:rPr lang="en-GB" sz="900" dirty="0"/>
              <a:t>DFG-funded Doctoral School „Karlsruhe School of Elementary and Astroparticle Physics: Science and Technology“.</a:t>
            </a:r>
            <a:endParaRPr lang="en-US" sz="900" dirty="0"/>
          </a:p>
        </p:txBody>
      </p:sp>
      <p:sp>
        <p:nvSpPr>
          <p:cNvPr id="18" name="TextBox 17"/>
          <p:cNvSpPr txBox="1"/>
          <p:nvPr/>
        </p:nvSpPr>
        <p:spPr>
          <a:xfrm>
            <a:off x="2865604" y="185519"/>
            <a:ext cx="3412793" cy="73866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400" dirty="0"/>
              <a:t>MSC group seminar</a:t>
            </a:r>
          </a:p>
          <a:p>
            <a:pPr algn="ctr"/>
            <a:r>
              <a:rPr lang="en-US" dirty="0"/>
              <a:t>30 June 2022</a:t>
            </a:r>
          </a:p>
        </p:txBody>
      </p:sp>
      <p:sp>
        <p:nvSpPr>
          <p:cNvPr id="28" name="Slide Number Placeholder 27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1</a:t>
            </a:fld>
            <a:r>
              <a:rPr lang="en-US" dirty="0"/>
              <a:t>/34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542736" y="3935491"/>
            <a:ext cx="1149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/>
              <a:t>TE-MSC-SCD</a:t>
            </a:r>
          </a:p>
          <a:p>
            <a:pPr algn="r"/>
            <a:r>
              <a:rPr lang="en-US" sz="1200" dirty="0"/>
              <a:t>-MDT</a:t>
            </a:r>
          </a:p>
          <a:p>
            <a:pPr algn="r"/>
            <a:r>
              <a:rPr lang="en-US" sz="1200" dirty="0"/>
              <a:t>-SMT</a:t>
            </a:r>
          </a:p>
        </p:txBody>
      </p:sp>
    </p:spTree>
    <p:extLst>
      <p:ext uri="{BB962C8B-B14F-4D97-AF65-F5344CB8AC3E}">
        <p14:creationId xmlns:p14="http://schemas.microsoft.com/office/powerpoint/2010/main" val="261813163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19</a:t>
            </a:fld>
            <a:endParaRPr lang="en-US" dirty="0"/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61914" y="918727"/>
            <a:ext cx="8910636" cy="12577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marL="609600" indent="-609600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  <a:lvl2pPr marL="1447800" indent="-6588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2pPr>
            <a:lvl3pPr marL="2247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3pPr>
            <a:lvl4pPr marL="30480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4pPr>
            <a:lvl5pPr marL="38481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5pPr>
            <a:lvl6pPr marL="43053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6pPr>
            <a:lvl7pPr marL="47625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7pPr>
            <a:lvl8pPr marL="52197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8pPr>
            <a:lvl9pPr marL="5676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9pPr>
          </a:lstStyle>
          <a:p>
            <a:pPr marL="457198" indent="-328611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GB" altLang="de-DE" sz="1600" dirty="0">
                <a:sym typeface="Wingdings" panose="05000000000000000000" pitchFamily="2" charset="2"/>
              </a:rPr>
              <a:t>The </a:t>
            </a:r>
            <a:r>
              <a:rPr lang="en-GB" altLang="de-DE" sz="1600" i="1" dirty="0" err="1">
                <a:sym typeface="Wingdings" panose="05000000000000000000" pitchFamily="2" charset="2"/>
              </a:rPr>
              <a:t>J</a:t>
            </a:r>
            <a:r>
              <a:rPr lang="en-GB" altLang="de-DE" sz="1600" baseline="-25000" dirty="0" err="1">
                <a:sym typeface="Wingdings" panose="05000000000000000000" pitchFamily="2" charset="2"/>
              </a:rPr>
              <a:t>c</a:t>
            </a:r>
            <a:r>
              <a:rPr lang="en-GB" altLang="de-DE" sz="1600" dirty="0">
                <a:sym typeface="Wingdings" panose="05000000000000000000" pitchFamily="2" charset="2"/>
              </a:rPr>
              <a:t>(</a:t>
            </a:r>
            <a:r>
              <a:rPr lang="en-GB" altLang="de-DE" sz="1600" i="1" dirty="0">
                <a:sym typeface="Wingdings" panose="05000000000000000000" pitchFamily="2" charset="2"/>
              </a:rPr>
              <a:t>B</a:t>
            </a:r>
            <a:r>
              <a:rPr lang="en-GB" altLang="de-DE" sz="1600" dirty="0">
                <a:sym typeface="Wingdings" panose="05000000000000000000" pitchFamily="2" charset="2"/>
              </a:rPr>
              <a:t>,</a:t>
            </a:r>
            <a:r>
              <a:rPr lang="en-GB" altLang="de-DE" sz="1600" i="1" dirty="0">
                <a:sym typeface="Wingdings" panose="05000000000000000000" pitchFamily="2" charset="2"/>
              </a:rPr>
              <a:t>T,</a:t>
            </a:r>
            <a:r>
              <a:rPr lang="en-GB" altLang="de-DE" sz="1600" dirty="0">
                <a:sym typeface="Wingdings" panose="05000000000000000000" pitchFamily="2" charset="2"/>
              </a:rPr>
              <a:t>Ʇ) surface of REBCO superconductors was based on fits.</a:t>
            </a:r>
          </a:p>
          <a:p>
            <a:pPr marL="457198" indent="-328611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GB" altLang="de-DE" sz="1600" dirty="0">
                <a:sym typeface="Wingdings" panose="05000000000000000000" pitchFamily="2" charset="2"/>
              </a:rPr>
              <a:t>The critical current density </a:t>
            </a:r>
            <a:r>
              <a:rPr lang="en-GB" altLang="de-DE" sz="1600" i="1" dirty="0" err="1">
                <a:sym typeface="Wingdings" panose="05000000000000000000" pitchFamily="2" charset="2"/>
              </a:rPr>
              <a:t>J</a:t>
            </a:r>
            <a:r>
              <a:rPr lang="en-GB" altLang="de-DE" sz="1600" baseline="-25000" dirty="0" err="1">
                <a:sym typeface="Wingdings" panose="05000000000000000000" pitchFamily="2" charset="2"/>
              </a:rPr>
              <a:t>c</a:t>
            </a:r>
            <a:r>
              <a:rPr lang="en-GB" altLang="de-DE" sz="1600" dirty="0">
                <a:sym typeface="Wingdings" panose="05000000000000000000" pitchFamily="2" charset="2"/>
              </a:rPr>
              <a:t> was defined by considering the worst case scenario: </a:t>
            </a:r>
            <a:br>
              <a:rPr lang="en-GB" altLang="de-DE" sz="1600" dirty="0">
                <a:sym typeface="Wingdings" panose="05000000000000000000" pitchFamily="2" charset="2"/>
              </a:rPr>
            </a:br>
            <a:r>
              <a:rPr lang="en-GB" altLang="de-DE" sz="1600" dirty="0">
                <a:sym typeface="Wingdings" panose="05000000000000000000" pitchFamily="2" charset="2"/>
              </a:rPr>
              <a:t>the maximum magnetic field on the conductor </a:t>
            </a:r>
            <a:r>
              <a:rPr lang="en-GB" altLang="de-DE" sz="1600" b="1" i="1" dirty="0" err="1">
                <a:sym typeface="Wingdings" panose="05000000000000000000" pitchFamily="2" charset="2"/>
              </a:rPr>
              <a:t>B</a:t>
            </a:r>
            <a:r>
              <a:rPr lang="en-GB" altLang="de-DE" sz="1600" b="1" baseline="-25000" dirty="0" err="1">
                <a:sym typeface="Wingdings" panose="05000000000000000000" pitchFamily="2" charset="2"/>
              </a:rPr>
              <a:t>cond</a:t>
            </a:r>
            <a:r>
              <a:rPr lang="en-GB" altLang="de-DE" sz="1600" dirty="0">
                <a:sym typeface="Wingdings" panose="05000000000000000000" pitchFamily="2" charset="2"/>
              </a:rPr>
              <a:t> perpendicular to the tape plane,</a:t>
            </a:r>
          </a:p>
          <a:p>
            <a:pPr marL="914400" lvl="1" indent="-327025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At 4.2 K: maximum </a:t>
            </a:r>
            <a:r>
              <a:rPr lang="en-US" sz="1600" b="1" i="1" dirty="0">
                <a:solidFill>
                  <a:schemeClr val="accent6">
                    <a:lumMod val="50000"/>
                  </a:schemeClr>
                </a:solidFill>
              </a:rPr>
              <a:t>B</a:t>
            </a:r>
            <a:r>
              <a:rPr lang="en-US" sz="1600" baseline="-25000" dirty="0">
                <a:solidFill>
                  <a:schemeClr val="accent6">
                    <a:lumMod val="50000"/>
                  </a:schemeClr>
                </a:solidFill>
                <a:sym typeface="Symbol" panose="05050102010706020507" pitchFamily="18" charset="2"/>
              </a:rPr>
              <a:t></a:t>
            </a: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 = 99.95% </a:t>
            </a:r>
            <a:r>
              <a:rPr lang="en-US" sz="1600" b="1" i="1" dirty="0" err="1">
                <a:solidFill>
                  <a:schemeClr val="accent6">
                    <a:lumMod val="50000"/>
                  </a:schemeClr>
                </a:solidFill>
              </a:rPr>
              <a:t>B</a:t>
            </a:r>
            <a:r>
              <a:rPr lang="en-US" sz="1600" b="1" baseline="-25000" dirty="0" err="1">
                <a:solidFill>
                  <a:schemeClr val="accent6">
                    <a:lumMod val="50000"/>
                  </a:schemeClr>
                </a:solidFill>
              </a:rPr>
              <a:t>cond</a:t>
            </a:r>
            <a:r>
              <a:rPr lang="en-US" sz="1600" b="1" baseline="-25000" dirty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.</a:t>
            </a:r>
            <a:endParaRPr lang="en-GB" altLang="de-DE" sz="1600" dirty="0">
              <a:solidFill>
                <a:schemeClr val="accent6">
                  <a:lumMod val="50000"/>
                </a:schemeClr>
              </a:solidFill>
              <a:sym typeface="Wingdings" panose="05000000000000000000" pitchFamily="2" charset="2"/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57200" y="-32148"/>
            <a:ext cx="8091488" cy="857250"/>
          </a:xfrm>
        </p:spPr>
        <p:txBody>
          <a:bodyPr>
            <a:normAutofit/>
          </a:bodyPr>
          <a:lstStyle/>
          <a:p>
            <a:r>
              <a:rPr lang="en-US" sz="3200" dirty="0"/>
              <a:t>VR undulator coil: 3D modelling</a:t>
            </a:r>
          </a:p>
        </p:txBody>
      </p:sp>
      <p:pic>
        <p:nvPicPr>
          <p:cNvPr id="1027" name="Picture 3" descr="Figure2_v2"/>
          <p:cNvPicPr>
            <a:picLocks noChangeAspect="1" noChangeArrowheads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69981" y="2247900"/>
            <a:ext cx="5430326" cy="22725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3274036" y="4496268"/>
            <a:ext cx="182889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200" i="1" dirty="0">
                <a:solidFill>
                  <a:srgbClr val="000000"/>
                </a:solidFill>
              </a:rPr>
              <a:t>J</a:t>
            </a:r>
            <a:r>
              <a:rPr lang="en-GB" sz="1200" baseline="-25000" dirty="0">
                <a:solidFill>
                  <a:srgbClr val="000000"/>
                </a:solidFill>
              </a:rPr>
              <a:t>e</a:t>
            </a:r>
            <a:r>
              <a:rPr lang="en-GB" sz="1200" dirty="0">
                <a:solidFill>
                  <a:srgbClr val="000000"/>
                </a:solidFill>
              </a:rPr>
              <a:t>(4.2 K) = 2071 A/mm</a:t>
            </a:r>
            <a:r>
              <a:rPr lang="en-GB" sz="1200" baseline="30000" dirty="0">
                <a:solidFill>
                  <a:srgbClr val="000000"/>
                </a:solidFill>
              </a:rPr>
              <a:t>2</a:t>
            </a:r>
            <a:r>
              <a:rPr lang="en-GB" sz="1200" dirty="0">
                <a:solidFill>
                  <a:srgbClr val="000000"/>
                </a:solidFill>
              </a:rPr>
              <a:t> </a:t>
            </a:r>
            <a:endParaRPr lang="en-US" sz="1200" dirty="0"/>
          </a:p>
        </p:txBody>
      </p:sp>
      <p:sp>
        <p:nvSpPr>
          <p:cNvPr id="5" name="Rectangle 4"/>
          <p:cNvSpPr/>
          <p:nvPr/>
        </p:nvSpPr>
        <p:spPr>
          <a:xfrm>
            <a:off x="6077976" y="4496269"/>
            <a:ext cx="162749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200" i="1" dirty="0">
                <a:solidFill>
                  <a:srgbClr val="000000"/>
                </a:solidFill>
              </a:rPr>
              <a:t>J</a:t>
            </a:r>
            <a:r>
              <a:rPr lang="en-GB" sz="1200" baseline="-25000" dirty="0">
                <a:solidFill>
                  <a:srgbClr val="000000"/>
                </a:solidFill>
              </a:rPr>
              <a:t>e</a:t>
            </a:r>
            <a:r>
              <a:rPr lang="en-GB" sz="1200" dirty="0">
                <a:solidFill>
                  <a:srgbClr val="000000"/>
                </a:solidFill>
              </a:rPr>
              <a:t>(77 K) = 75 A/mm</a:t>
            </a:r>
            <a:r>
              <a:rPr lang="en-GB" sz="1200" baseline="30000" dirty="0">
                <a:solidFill>
                  <a:srgbClr val="000000"/>
                </a:solidFill>
              </a:rPr>
              <a:t>2</a:t>
            </a:r>
            <a:endParaRPr lang="en-US" sz="1200" dirty="0"/>
          </a:p>
        </p:txBody>
      </p:sp>
      <p:sp>
        <p:nvSpPr>
          <p:cNvPr id="6" name="TextBox 5"/>
          <p:cNvSpPr txBox="1"/>
          <p:nvPr/>
        </p:nvSpPr>
        <p:spPr>
          <a:xfrm rot="16200000">
            <a:off x="375607" y="3236866"/>
            <a:ext cx="21980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accent6">
                    <a:lumMod val="50000"/>
                  </a:schemeClr>
                </a:solidFill>
              </a:rPr>
              <a:t>Opera 2020 </a:t>
            </a:r>
            <a:br>
              <a:rPr lang="en-US" sz="1200" dirty="0">
                <a:solidFill>
                  <a:schemeClr val="accent6">
                    <a:lumMod val="50000"/>
                  </a:schemeClr>
                </a:solidFill>
              </a:rPr>
            </a:br>
            <a:r>
              <a:rPr lang="en-US" sz="1200" dirty="0">
                <a:solidFill>
                  <a:schemeClr val="accent6">
                    <a:lumMod val="50000"/>
                  </a:schemeClr>
                </a:solidFill>
              </a:rPr>
              <a:t>Based on the </a:t>
            </a:r>
            <a:r>
              <a:rPr lang="en-US" sz="1200" dirty="0" err="1">
                <a:solidFill>
                  <a:schemeClr val="accent6">
                    <a:lumMod val="50000"/>
                  </a:schemeClr>
                </a:solidFill>
              </a:rPr>
              <a:t>Biot</a:t>
            </a:r>
            <a:r>
              <a:rPr lang="en-US" sz="1200" dirty="0">
                <a:solidFill>
                  <a:schemeClr val="accent6">
                    <a:lumMod val="50000"/>
                  </a:schemeClr>
                </a:solidFill>
              </a:rPr>
              <a:t>–Savart law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12" name="Rectangle 1"/>
          <p:cNvSpPr>
            <a:spLocks noChangeArrowheads="1"/>
          </p:cNvSpPr>
          <p:nvPr/>
        </p:nvSpPr>
        <p:spPr bwMode="auto">
          <a:xfrm rot="16200000">
            <a:off x="7300484" y="3094827"/>
            <a:ext cx="321351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S. C. Richter </a:t>
            </a:r>
            <a:r>
              <a:rPr kumimoji="0" lang="en-US" altLang="en-US" sz="800" b="0" i="1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et al.</a:t>
            </a: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, “</a:t>
            </a:r>
            <a:r>
              <a:rPr lang="en-GB" altLang="en-US" sz="800" dirty="0">
                <a:solidFill>
                  <a:schemeClr val="accent4"/>
                </a:solidFill>
                <a:latin typeface="Arial Unicode MS"/>
              </a:rPr>
              <a:t>Progress on HTS undulator prototype coils for compact FEL designs</a:t>
            </a: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”,</a:t>
            </a:r>
            <a:r>
              <a:rPr kumimoji="0" lang="en-US" altLang="en-US" sz="800" b="0" i="0" u="none" strike="noStrike" cap="none" normalizeH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 in </a:t>
            </a:r>
            <a:r>
              <a:rPr kumimoji="0" lang="en-US" altLang="en-US" sz="800" b="0" i="1" u="none" strike="noStrike" cap="none" normalizeH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IEEE Trans. on Appl. </a:t>
            </a:r>
            <a:r>
              <a:rPr kumimoji="0" lang="en-US" altLang="en-US" sz="800" b="0" i="1" u="none" strike="noStrike" cap="none" normalizeH="0" dirty="0" err="1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Supercond</a:t>
            </a:r>
            <a:r>
              <a:rPr kumimoji="0" lang="en-US" altLang="en-US" sz="800" b="0" i="1" u="none" strike="noStrike" cap="none" normalizeH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.</a:t>
            </a: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,</a:t>
            </a:r>
            <a:r>
              <a:rPr kumimoji="0" lang="en-US" altLang="en-US" sz="800" b="0" i="0" u="none" strike="noStrike" cap="none" normalizeH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 </a:t>
            </a: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2021.</a:t>
            </a:r>
            <a:endParaRPr kumimoji="0" lang="en-US" altLang="en-US" sz="1400" b="0" i="0" u="none" strike="noStrike" cap="none" normalizeH="0" baseline="0" dirty="0">
              <a:ln>
                <a:noFill/>
              </a:ln>
              <a:solidFill>
                <a:schemeClr val="accent4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982446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38100" y="942534"/>
            <a:ext cx="5639136" cy="33008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marL="609600" indent="-609600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  <a:lvl2pPr marL="1447800" indent="-6588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2pPr>
            <a:lvl3pPr marL="2247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3pPr>
            <a:lvl4pPr marL="30480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4pPr>
            <a:lvl5pPr marL="38481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5pPr>
            <a:lvl6pPr marL="43053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6pPr>
            <a:lvl7pPr marL="47625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7pPr>
            <a:lvl8pPr marL="52197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8pPr>
            <a:lvl9pPr marL="5676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9pPr>
          </a:lstStyle>
          <a:p>
            <a:pPr marL="342900" indent="-214313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GB" altLang="de-DE" sz="1600" dirty="0">
                <a:sym typeface="Wingdings" panose="05000000000000000000" pitchFamily="2" charset="2"/>
              </a:rPr>
              <a:t>4 mm wide and </a:t>
            </a:r>
          </a:p>
          <a:p>
            <a:pPr marL="628650" lvl="1" indent="-28575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GB" altLang="de-DE" sz="1600" dirty="0">
                <a:solidFill>
                  <a:schemeClr val="accent6">
                    <a:lumMod val="50000"/>
                  </a:schemeClr>
                </a:solidFill>
                <a:sym typeface="Wingdings" panose="05000000000000000000" pitchFamily="2" charset="2"/>
              </a:rPr>
              <a:t>100 µm thick Bruker HTS tape (VR coil #1 and #2),</a:t>
            </a:r>
          </a:p>
          <a:p>
            <a:pPr marL="628650" lvl="1" indent="-28575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GB" altLang="de-DE" sz="1600" dirty="0">
                <a:solidFill>
                  <a:schemeClr val="accent6">
                    <a:lumMod val="50000"/>
                  </a:schemeClr>
                </a:solidFill>
                <a:sym typeface="Wingdings" panose="05000000000000000000" pitchFamily="2" charset="2"/>
              </a:rPr>
              <a:t>45 µm thick SuperPower tape (VR coil #3).</a:t>
            </a:r>
            <a:endParaRPr lang="en-GB" altLang="de-DE" sz="1600" dirty="0">
              <a:sym typeface="Wingdings" panose="05000000000000000000" pitchFamily="2" charset="2"/>
            </a:endParaRPr>
          </a:p>
          <a:p>
            <a:pPr marL="342900" indent="-214313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GB" altLang="de-DE" sz="1600" dirty="0">
                <a:sym typeface="Wingdings" panose="05000000000000000000" pitchFamily="2" charset="2"/>
              </a:rPr>
              <a:t>The first turn of each tape was fixed by a pin</a:t>
            </a:r>
            <a:br>
              <a:rPr lang="en-GB" altLang="de-DE" sz="1600" dirty="0">
                <a:sym typeface="Wingdings" panose="05000000000000000000" pitchFamily="2" charset="2"/>
              </a:rPr>
            </a:br>
            <a:r>
              <a:rPr lang="en-GB" altLang="de-DE" sz="1600" dirty="0">
                <a:sym typeface="Wingdings" panose="05000000000000000000" pitchFamily="2" charset="2"/>
              </a:rPr>
              <a:t>and soldered along the curved side to the c-tape,</a:t>
            </a:r>
          </a:p>
          <a:p>
            <a:pPr marL="628650" lvl="1" indent="-28575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GB" altLang="de-DE" sz="1600" dirty="0">
                <a:solidFill>
                  <a:schemeClr val="accent6">
                    <a:lumMod val="50000"/>
                  </a:schemeClr>
                </a:solidFill>
                <a:sym typeface="Wingdings" panose="05000000000000000000" pitchFamily="2" charset="2"/>
              </a:rPr>
              <a:t>Sn62Pb36Ag2 solder paste @ 185 °C for 5 min.</a:t>
            </a:r>
          </a:p>
          <a:p>
            <a:pPr marL="342900" indent="-214313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GB" altLang="de-DE" sz="1600" dirty="0">
                <a:solidFill>
                  <a:schemeClr val="accent6">
                    <a:lumMod val="50000"/>
                  </a:schemeClr>
                </a:solidFill>
                <a:sym typeface="Wingdings" panose="05000000000000000000" pitchFamily="2" charset="2"/>
              </a:rPr>
              <a:t>Winding with controlled winding tension {30 N, 25 N}.</a:t>
            </a:r>
            <a:endParaRPr lang="en-GB" altLang="de-DE" sz="1600" dirty="0">
              <a:sym typeface="Wingdings" panose="05000000000000000000" pitchFamily="2" charset="2"/>
            </a:endParaRPr>
          </a:p>
          <a:p>
            <a:pPr marL="342900" indent="-214313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GB" altLang="de-DE" sz="1600" dirty="0">
                <a:sym typeface="Wingdings" panose="05000000000000000000" pitchFamily="2" charset="2"/>
              </a:rPr>
              <a:t>The last turn of each tape was soldered to its penultimate </a:t>
            </a:r>
            <a:br>
              <a:rPr lang="en-GB" altLang="de-DE" sz="1600" dirty="0">
                <a:sym typeface="Wingdings" panose="05000000000000000000" pitchFamily="2" charset="2"/>
              </a:rPr>
            </a:br>
            <a:r>
              <a:rPr lang="en-GB" altLang="de-DE" sz="1600" dirty="0">
                <a:sym typeface="Wingdings" panose="05000000000000000000" pitchFamily="2" charset="2"/>
              </a:rPr>
              <a:t>turn along the curved sides,</a:t>
            </a:r>
          </a:p>
          <a:p>
            <a:pPr marL="628650" lvl="1" indent="-28575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GB" altLang="de-DE" sz="1600" dirty="0">
                <a:solidFill>
                  <a:schemeClr val="accent6">
                    <a:lumMod val="50000"/>
                  </a:schemeClr>
                </a:solidFill>
                <a:sym typeface="Wingdings" panose="05000000000000000000" pitchFamily="2" charset="2"/>
              </a:rPr>
              <a:t>97In3Ag solder paste @ 155 °C for 5 min.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32148"/>
            <a:ext cx="7467600" cy="857250"/>
          </a:xfrm>
        </p:spPr>
        <p:txBody>
          <a:bodyPr>
            <a:normAutofit/>
          </a:bodyPr>
          <a:lstStyle/>
          <a:p>
            <a:r>
              <a:rPr lang="en-US" sz="3200" dirty="0"/>
              <a:t>VR undulator coil: manufacturing (I)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4"/>
          </p:nvPr>
        </p:nvSpPr>
        <p:spPr>
          <a:xfrm>
            <a:off x="8185376" y="4870861"/>
            <a:ext cx="572862" cy="273844"/>
          </a:xfrm>
        </p:spPr>
        <p:txBody>
          <a:bodyPr/>
          <a:lstStyle/>
          <a:p>
            <a:fld id="{17918391-D411-FE40-AAD7-861AE5233E0E}" type="slidenum">
              <a:rPr lang="en-US" smtClean="0"/>
              <a:pPr/>
              <a:t>20</a:t>
            </a:fld>
            <a:r>
              <a:rPr lang="en-US" dirty="0"/>
              <a:t>/34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pic>
        <p:nvPicPr>
          <p:cNvPr id="16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77236" y="949161"/>
            <a:ext cx="3364509" cy="35436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9" name="Rectangle 1"/>
          <p:cNvSpPr>
            <a:spLocks noChangeArrowheads="1"/>
          </p:cNvSpPr>
          <p:nvPr/>
        </p:nvSpPr>
        <p:spPr bwMode="auto">
          <a:xfrm>
            <a:off x="5852684" y="4504543"/>
            <a:ext cx="321351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S. C. Richter </a:t>
            </a:r>
            <a:r>
              <a:rPr kumimoji="0" lang="en-US" altLang="en-US" sz="800" b="0" i="1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et al.</a:t>
            </a: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, “</a:t>
            </a:r>
            <a:r>
              <a:rPr lang="en-GB" altLang="en-US" sz="800" dirty="0">
                <a:solidFill>
                  <a:schemeClr val="accent4"/>
                </a:solidFill>
                <a:latin typeface="Arial Unicode MS"/>
              </a:rPr>
              <a:t>Progress on HTS undulator prototype coils for compact FEL designs</a:t>
            </a: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”,</a:t>
            </a:r>
            <a:r>
              <a:rPr kumimoji="0" lang="en-US" altLang="en-US" sz="800" b="0" i="0" u="none" strike="noStrike" cap="none" normalizeH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 in </a:t>
            </a:r>
            <a:r>
              <a:rPr kumimoji="0" lang="en-US" altLang="en-US" sz="800" b="0" i="1" u="none" strike="noStrike" cap="none" normalizeH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IEEE Trans. on Appl. </a:t>
            </a:r>
            <a:r>
              <a:rPr kumimoji="0" lang="en-US" altLang="en-US" sz="800" b="0" i="1" u="none" strike="noStrike" cap="none" normalizeH="0" dirty="0" err="1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Supercond</a:t>
            </a:r>
            <a:r>
              <a:rPr kumimoji="0" lang="en-US" altLang="en-US" sz="800" b="0" i="1" u="none" strike="noStrike" cap="none" normalizeH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.</a:t>
            </a: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,</a:t>
            </a:r>
            <a:r>
              <a:rPr kumimoji="0" lang="en-US" altLang="en-US" sz="800" b="0" i="0" u="none" strike="noStrike" cap="none" normalizeH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 </a:t>
            </a: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2021.</a:t>
            </a:r>
            <a:endParaRPr kumimoji="0" lang="en-US" altLang="en-US" sz="1400" b="0" i="0" u="none" strike="noStrike" cap="none" normalizeH="0" baseline="0" dirty="0">
              <a:ln>
                <a:noFill/>
              </a:ln>
              <a:solidFill>
                <a:schemeClr val="accent4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0394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38100" y="895623"/>
            <a:ext cx="6019800" cy="15105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marL="609600" indent="-609600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  <a:lvl2pPr marL="1447800" indent="-6588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2pPr>
            <a:lvl3pPr marL="2247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3pPr>
            <a:lvl4pPr marL="30480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4pPr>
            <a:lvl5pPr marL="38481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5pPr>
            <a:lvl6pPr marL="43053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6pPr>
            <a:lvl7pPr marL="47625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7pPr>
            <a:lvl8pPr marL="52197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8pPr>
            <a:lvl9pPr marL="5676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9pPr>
          </a:lstStyle>
          <a:p>
            <a:pPr marL="457198" indent="-328611">
              <a:spcBef>
                <a:spcPts val="400"/>
              </a:spcBef>
              <a:spcAft>
                <a:spcPts val="40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GB" altLang="de-DE" sz="1600" dirty="0">
                <a:sym typeface="Wingdings" panose="05000000000000000000" pitchFamily="2" charset="2"/>
              </a:rPr>
              <a:t>A copper lead was pressed on the curved side </a:t>
            </a:r>
            <a:br>
              <a:rPr lang="en-GB" altLang="de-DE" sz="1600" dirty="0">
                <a:sym typeface="Wingdings" panose="05000000000000000000" pitchFamily="2" charset="2"/>
              </a:rPr>
            </a:br>
            <a:r>
              <a:rPr lang="en-GB" altLang="de-DE" sz="1600" dirty="0">
                <a:sym typeface="Wingdings" panose="05000000000000000000" pitchFamily="2" charset="2"/>
              </a:rPr>
              <a:t>of each sub-coil with a thin indium foil in between.</a:t>
            </a:r>
          </a:p>
          <a:p>
            <a:pPr marL="457198" indent="-328611">
              <a:spcBef>
                <a:spcPts val="400"/>
              </a:spcBef>
              <a:spcAft>
                <a:spcPts val="40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GB" altLang="de-DE" sz="1600" dirty="0">
                <a:sym typeface="Wingdings" panose="05000000000000000000" pitchFamily="2" charset="2"/>
              </a:rPr>
              <a:t>Six voltage taps (red points) and two temperature sensors:</a:t>
            </a:r>
          </a:p>
          <a:p>
            <a:pPr marL="914400" lvl="1" indent="-327025">
              <a:spcBef>
                <a:spcPts val="0"/>
              </a:spcBef>
              <a:spcAft>
                <a:spcPts val="40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GB" altLang="de-DE" sz="1600" dirty="0">
                <a:solidFill>
                  <a:schemeClr val="accent6">
                    <a:lumMod val="50000"/>
                  </a:schemeClr>
                </a:solidFill>
                <a:sym typeface="Wingdings" panose="05000000000000000000" pitchFamily="2" charset="2"/>
              </a:rPr>
              <a:t>temperature sensors (PT1000) on the </a:t>
            </a:r>
            <a:br>
              <a:rPr lang="en-GB" altLang="de-DE" sz="1600" dirty="0">
                <a:solidFill>
                  <a:schemeClr val="accent6">
                    <a:lumMod val="50000"/>
                  </a:schemeClr>
                </a:solidFill>
                <a:sym typeface="Wingdings" panose="05000000000000000000" pitchFamily="2" charset="2"/>
              </a:rPr>
            </a:br>
            <a:r>
              <a:rPr lang="en-GB" altLang="de-DE" sz="1600" dirty="0">
                <a:solidFill>
                  <a:schemeClr val="accent6">
                    <a:lumMod val="50000"/>
                  </a:schemeClr>
                </a:solidFill>
                <a:sym typeface="Wingdings" panose="05000000000000000000" pitchFamily="2" charset="2"/>
              </a:rPr>
              <a:t>outermost turn of each sub-coil.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32148"/>
            <a:ext cx="7467600" cy="857250"/>
          </a:xfrm>
        </p:spPr>
        <p:txBody>
          <a:bodyPr>
            <a:normAutofit/>
          </a:bodyPr>
          <a:lstStyle/>
          <a:p>
            <a:r>
              <a:rPr lang="en-US" sz="3200" dirty="0"/>
              <a:t>VR undulator coil: manufacturing (II)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grpSp>
        <p:nvGrpSpPr>
          <p:cNvPr id="12" name="Group 11"/>
          <p:cNvGrpSpPr/>
          <p:nvPr/>
        </p:nvGrpSpPr>
        <p:grpSpPr>
          <a:xfrm>
            <a:off x="6700253" y="2652897"/>
            <a:ext cx="2174117" cy="1866527"/>
            <a:chOff x="2312273" y="1158540"/>
            <a:chExt cx="2174117" cy="1866527"/>
          </a:xfrm>
        </p:grpSpPr>
        <p:pic>
          <p:nvPicPr>
            <p:cNvPr id="17" name="Picture 16"/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433" t="43168" b="92"/>
            <a:stretch/>
          </p:blipFill>
          <p:spPr>
            <a:xfrm rot="10800000">
              <a:off x="2312273" y="1158540"/>
              <a:ext cx="2174117" cy="1866527"/>
            </a:xfrm>
            <a:prstGeom prst="rect">
              <a:avLst/>
            </a:prstGeom>
          </p:spPr>
        </p:pic>
        <p:sp>
          <p:nvSpPr>
            <p:cNvPr id="18" name="Rectangle 17"/>
            <p:cNvSpPr/>
            <p:nvPr/>
          </p:nvSpPr>
          <p:spPr>
            <a:xfrm>
              <a:off x="2421762" y="2755795"/>
              <a:ext cx="845428" cy="2616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GB" sz="1100" dirty="0">
                  <a:solidFill>
                    <a:srgbClr val="DDDDDD"/>
                  </a:solidFill>
                </a:rPr>
                <a:t>Indium foil</a:t>
              </a:r>
              <a:endParaRPr lang="en-US" sz="1100" dirty="0">
                <a:solidFill>
                  <a:srgbClr val="DDDDDD"/>
                </a:solidFill>
              </a:endParaRPr>
            </a:p>
          </p:txBody>
        </p:sp>
        <p:cxnSp>
          <p:nvCxnSpPr>
            <p:cNvPr id="19" name="Straight Arrow Connector 18"/>
            <p:cNvCxnSpPr/>
            <p:nvPr/>
          </p:nvCxnSpPr>
          <p:spPr>
            <a:xfrm flipV="1">
              <a:off x="3086215" y="2469122"/>
              <a:ext cx="180975" cy="315383"/>
            </a:xfrm>
            <a:prstGeom prst="straightConnector1">
              <a:avLst/>
            </a:prstGeom>
            <a:ln w="19050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arrow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</p:grpSp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44" r="13177"/>
          <a:stretch/>
        </p:blipFill>
        <p:spPr>
          <a:xfrm>
            <a:off x="7085439" y="489404"/>
            <a:ext cx="1788931" cy="2110260"/>
          </a:xfrm>
          <a:prstGeom prst="rect">
            <a:avLst/>
          </a:prstGeom>
        </p:spPr>
      </p:pic>
      <p:grpSp>
        <p:nvGrpSpPr>
          <p:cNvPr id="32" name="Group 31"/>
          <p:cNvGrpSpPr/>
          <p:nvPr/>
        </p:nvGrpSpPr>
        <p:grpSpPr>
          <a:xfrm>
            <a:off x="670609" y="2652897"/>
            <a:ext cx="1625312" cy="646331"/>
            <a:chOff x="670609" y="2652897"/>
            <a:chExt cx="1625312" cy="646331"/>
          </a:xfrm>
        </p:grpSpPr>
        <p:cxnSp>
          <p:nvCxnSpPr>
            <p:cNvPr id="22" name="Straight Arrow Connector 21"/>
            <p:cNvCxnSpPr/>
            <p:nvPr/>
          </p:nvCxnSpPr>
          <p:spPr>
            <a:xfrm>
              <a:off x="670609" y="3159919"/>
              <a:ext cx="485256" cy="0"/>
            </a:xfrm>
            <a:prstGeom prst="straightConnector1">
              <a:avLst/>
            </a:prstGeom>
            <a:ln w="12700">
              <a:solidFill>
                <a:srgbClr val="FF0000"/>
              </a:solidFill>
              <a:prstDash val="dash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/>
            <p:cNvCxnSpPr/>
            <p:nvPr/>
          </p:nvCxnSpPr>
          <p:spPr>
            <a:xfrm>
              <a:off x="670609" y="2772569"/>
              <a:ext cx="485256" cy="0"/>
            </a:xfrm>
            <a:prstGeom prst="straightConnector1">
              <a:avLst/>
            </a:prstGeom>
            <a:ln w="12700">
              <a:solidFill>
                <a:srgbClr val="FF0000"/>
              </a:solidFill>
              <a:prstDash val="solid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TextBox 24"/>
            <p:cNvSpPr txBox="1"/>
            <p:nvPr/>
          </p:nvSpPr>
          <p:spPr>
            <a:xfrm>
              <a:off x="1155865" y="2652897"/>
              <a:ext cx="114005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chemeClr val="accent6">
                      <a:lumMod val="50000"/>
                    </a:schemeClr>
                  </a:solidFill>
                </a:rPr>
                <a:t>VR coil #1</a:t>
              </a:r>
            </a:p>
            <a:p>
              <a:endParaRPr lang="en-US" sz="1200" dirty="0">
                <a:solidFill>
                  <a:schemeClr val="accent6">
                    <a:lumMod val="50000"/>
                  </a:schemeClr>
                </a:solidFill>
              </a:endParaRPr>
            </a:p>
            <a:p>
              <a:r>
                <a:rPr lang="en-US" sz="1200" dirty="0">
                  <a:solidFill>
                    <a:schemeClr val="accent6">
                      <a:lumMod val="50000"/>
                    </a:schemeClr>
                  </a:solidFill>
                </a:rPr>
                <a:t>VR coil #2, #3</a:t>
              </a: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2702380" y="2370291"/>
            <a:ext cx="3720391" cy="2266677"/>
            <a:chOff x="2702380" y="2370291"/>
            <a:chExt cx="3720391" cy="2266677"/>
          </a:xfrm>
        </p:grpSpPr>
        <p:grpSp>
          <p:nvGrpSpPr>
            <p:cNvPr id="11" name="Group 10"/>
            <p:cNvGrpSpPr/>
            <p:nvPr/>
          </p:nvGrpSpPr>
          <p:grpSpPr>
            <a:xfrm>
              <a:off x="2702380" y="2370291"/>
              <a:ext cx="3720391" cy="2266677"/>
              <a:chOff x="5122156" y="2479012"/>
              <a:chExt cx="4005807" cy="2448762"/>
            </a:xfrm>
          </p:grpSpPr>
          <p:pic>
            <p:nvPicPr>
              <p:cNvPr id="8" name="Picture 2" descr="Vtaps3"/>
              <p:cNvPicPr>
                <a:picLocks noChangeAspect="1" noChangeArrowheads="1"/>
              </p:cNvPicPr>
              <p:nvPr/>
            </p:nvPicPr>
            <p:blipFill>
              <a:blip r:embed="rId5" cstate="hq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22156" y="2536521"/>
                <a:ext cx="4005807" cy="23912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" name="Rectangle 8"/>
              <p:cNvSpPr/>
              <p:nvPr/>
            </p:nvSpPr>
            <p:spPr>
              <a:xfrm>
                <a:off x="5569744" y="2479012"/>
                <a:ext cx="914399" cy="2616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just"/>
                <a:r>
                  <a:rPr lang="en-GB" sz="1100" dirty="0">
                    <a:solidFill>
                      <a:srgbClr val="000000"/>
                    </a:solidFill>
                  </a:rPr>
                  <a:t>current flow</a:t>
                </a:r>
                <a:endParaRPr lang="en-US" sz="1100" dirty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" name="Oval 2"/>
            <p:cNvSpPr/>
            <p:nvPr/>
          </p:nvSpPr>
          <p:spPr>
            <a:xfrm>
              <a:off x="4489231" y="3521673"/>
              <a:ext cx="45720" cy="4572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4489231" y="3615759"/>
              <a:ext cx="45720" cy="4572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" name="Straight Arrow Connector 12"/>
            <p:cNvCxnSpPr/>
            <p:nvPr/>
          </p:nvCxnSpPr>
          <p:spPr>
            <a:xfrm flipH="1">
              <a:off x="4512092" y="2817019"/>
              <a:ext cx="381377" cy="683419"/>
            </a:xfrm>
            <a:prstGeom prst="straightConnector1">
              <a:avLst/>
            </a:prstGeom>
            <a:ln w="12700">
              <a:solidFill>
                <a:srgbClr val="FF0000"/>
              </a:solidFill>
              <a:prstDash val="dash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Arrow Connector 25"/>
            <p:cNvCxnSpPr>
              <a:cxnSpLocks/>
            </p:cNvCxnSpPr>
            <p:nvPr/>
          </p:nvCxnSpPr>
          <p:spPr>
            <a:xfrm flipH="1" flipV="1">
              <a:off x="4702780" y="3738851"/>
              <a:ext cx="238631" cy="697977"/>
            </a:xfrm>
            <a:prstGeom prst="straightConnector1">
              <a:avLst/>
            </a:prstGeom>
            <a:ln w="12700">
              <a:solidFill>
                <a:srgbClr val="FF0000"/>
              </a:solidFill>
              <a:prstDash val="dash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" name="Date Placeholder 3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27" name="Rectangle 1"/>
          <p:cNvSpPr>
            <a:spLocks noChangeArrowheads="1"/>
          </p:cNvSpPr>
          <p:nvPr/>
        </p:nvSpPr>
        <p:spPr bwMode="auto">
          <a:xfrm>
            <a:off x="5852684" y="4580746"/>
            <a:ext cx="321351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S. C. Richter </a:t>
            </a:r>
            <a:r>
              <a:rPr kumimoji="0" lang="en-US" altLang="en-US" sz="800" b="0" i="1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et al.</a:t>
            </a: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, “</a:t>
            </a:r>
            <a:r>
              <a:rPr lang="en-GB" altLang="en-US" sz="800" dirty="0">
                <a:solidFill>
                  <a:schemeClr val="accent4"/>
                </a:solidFill>
                <a:latin typeface="Arial Unicode MS"/>
              </a:rPr>
              <a:t>Progress on HTS undulator prototype coils for compact FEL designs</a:t>
            </a: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”,</a:t>
            </a:r>
            <a:r>
              <a:rPr kumimoji="0" lang="en-US" altLang="en-US" sz="800" b="0" i="0" u="none" strike="noStrike" cap="none" normalizeH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 in </a:t>
            </a:r>
            <a:r>
              <a:rPr kumimoji="0" lang="en-US" altLang="en-US" sz="800" b="0" i="1" u="none" strike="noStrike" cap="none" normalizeH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IEEE Trans. on Appl. </a:t>
            </a:r>
            <a:r>
              <a:rPr kumimoji="0" lang="en-US" altLang="en-US" sz="800" b="0" i="1" u="none" strike="noStrike" cap="none" normalizeH="0" dirty="0" err="1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Supercond</a:t>
            </a:r>
            <a:r>
              <a:rPr kumimoji="0" lang="en-US" altLang="en-US" sz="800" b="0" i="1" u="none" strike="noStrike" cap="none" normalizeH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.</a:t>
            </a: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,</a:t>
            </a:r>
            <a:r>
              <a:rPr kumimoji="0" lang="en-US" altLang="en-US" sz="800" b="0" i="0" u="none" strike="noStrike" cap="none" normalizeH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 </a:t>
            </a: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accent4"/>
                </a:solidFill>
                <a:effectLst/>
                <a:latin typeface="Arial Unicode MS"/>
              </a:rPr>
              <a:t>2021.</a:t>
            </a:r>
            <a:endParaRPr kumimoji="0" lang="en-US" altLang="en-US" sz="1400" b="0" i="0" u="none" strike="noStrike" cap="none" normalizeH="0" baseline="0" dirty="0">
              <a:ln>
                <a:noFill/>
              </a:ln>
              <a:solidFill>
                <a:schemeClr val="accent4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6360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199" y="-32148"/>
            <a:ext cx="8601075" cy="857250"/>
          </a:xfrm>
        </p:spPr>
        <p:txBody>
          <a:bodyPr>
            <a:normAutofit/>
          </a:bodyPr>
          <a:lstStyle/>
          <a:p>
            <a:r>
              <a:rPr lang="en-US" sz="3200" dirty="0"/>
              <a:t>VR undulator coils: parameters for LN2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 dirty="0"/>
              <a:t>S.C. Richter – HTS undulators</a:t>
            </a:r>
            <a:endParaRPr lang="en-US" dirty="0"/>
          </a:p>
        </p:txBody>
      </p:sp>
      <p:sp>
        <p:nvSpPr>
          <p:cNvPr id="10" name="Rectangle 1"/>
          <p:cNvSpPr>
            <a:spLocks noChangeArrowheads="1"/>
          </p:cNvSpPr>
          <p:nvPr/>
        </p:nvSpPr>
        <p:spPr bwMode="auto">
          <a:xfrm>
            <a:off x="6256524" y="4487886"/>
            <a:ext cx="288747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chemeClr val="accent4"/>
                </a:solidFill>
                <a:latin typeface="Arial Unicode MS"/>
              </a:rPr>
              <a:t>S. C. Richter </a:t>
            </a:r>
            <a:r>
              <a:rPr lang="en-US" altLang="en-US" sz="800" i="1" dirty="0">
                <a:solidFill>
                  <a:schemeClr val="accent4"/>
                </a:solidFill>
                <a:latin typeface="Arial Unicode MS"/>
              </a:rPr>
              <a:t>et al.</a:t>
            </a:r>
            <a:r>
              <a:rPr lang="en-US" altLang="en-US" sz="800" dirty="0">
                <a:solidFill>
                  <a:schemeClr val="accent4"/>
                </a:solidFill>
                <a:latin typeface="Arial Unicode MS"/>
              </a:rPr>
              <a:t>, “</a:t>
            </a:r>
            <a:r>
              <a:rPr lang="en-GB" altLang="en-US" sz="800" dirty="0">
                <a:solidFill>
                  <a:schemeClr val="accent4"/>
                </a:solidFill>
                <a:latin typeface="Arial Unicode MS"/>
              </a:rPr>
              <a:t>Powering Test Results of HTS Undulator Coils at 77K for Compact FEL Designs”, IPAC’22</a:t>
            </a:r>
          </a:p>
        </p:txBody>
      </p:sp>
      <p:graphicFrame>
        <p:nvGraphicFramePr>
          <p:cNvPr id="13" name="Table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7712536"/>
              </p:ext>
            </p:extLst>
          </p:nvPr>
        </p:nvGraphicFramePr>
        <p:xfrm>
          <a:off x="1784509" y="1112413"/>
          <a:ext cx="5574982" cy="2387343"/>
        </p:xfrm>
        <a:graphic>
          <a:graphicData uri="http://schemas.openxmlformats.org/drawingml/2006/table">
            <a:tbl>
              <a:tblPr>
                <a:tableStyleId>{D27102A9-8310-4765-A935-A1911B00CA55}</a:tableStyleId>
              </a:tblPr>
              <a:tblGrid>
                <a:gridCol w="1877060">
                  <a:extLst>
                    <a:ext uri="{9D8B030D-6E8A-4147-A177-3AD203B41FA5}">
                      <a16:colId xmlns:a16="http://schemas.microsoft.com/office/drawing/2014/main" val="1748164856"/>
                    </a:ext>
                  </a:extLst>
                </a:gridCol>
                <a:gridCol w="1905317">
                  <a:extLst>
                    <a:ext uri="{9D8B030D-6E8A-4147-A177-3AD203B41FA5}">
                      <a16:colId xmlns:a16="http://schemas.microsoft.com/office/drawing/2014/main" val="1300090051"/>
                    </a:ext>
                  </a:extLst>
                </a:gridCol>
                <a:gridCol w="1792605">
                  <a:extLst>
                    <a:ext uri="{9D8B030D-6E8A-4147-A177-3AD203B41FA5}">
                      <a16:colId xmlns:a16="http://schemas.microsoft.com/office/drawing/2014/main" val="2545720374"/>
                    </a:ext>
                  </a:extLst>
                </a:gridCol>
              </a:tblGrid>
              <a:tr h="265339">
                <a:tc>
                  <a:txBody>
                    <a:bodyPr/>
                    <a:lstStyle/>
                    <a:p>
                      <a:pPr marL="0" marR="0" algn="l">
                        <a:spcBef>
                          <a:spcPts val="200"/>
                        </a:spcBef>
                        <a:spcAft>
                          <a:spcPts val="200"/>
                        </a:spcAft>
                      </a:pPr>
                      <a:endParaRPr lang="en-US" sz="1600" b="1" kern="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200"/>
                        </a:spcBef>
                        <a:spcAft>
                          <a:spcPts val="200"/>
                        </a:spcAft>
                      </a:pPr>
                      <a:r>
                        <a:rPr lang="en-US" sz="1600" b="1" kern="800" dirty="0">
                          <a:effectLst/>
                        </a:rPr>
                        <a:t>VR coil #1, #2</a:t>
                      </a:r>
                      <a:endParaRPr lang="en-US" sz="1600" b="1" kern="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200"/>
                        </a:spcBef>
                        <a:spcAft>
                          <a:spcPts val="200"/>
                        </a:spcAft>
                      </a:pPr>
                      <a:r>
                        <a:rPr lang="en-US" sz="1600" b="1" kern="800" dirty="0">
                          <a:effectLst/>
                        </a:rPr>
                        <a:t>VR coil #3</a:t>
                      </a:r>
                      <a:endParaRPr lang="en-US" sz="1600" b="1" kern="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1629013"/>
                  </a:ext>
                </a:extLst>
              </a:tr>
              <a:tr h="265339">
                <a:tc>
                  <a:txBody>
                    <a:bodyPr/>
                    <a:lstStyle/>
                    <a:p>
                      <a:pPr marL="0" marR="0" algn="l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Undulator period </a:t>
                      </a:r>
                      <a:r>
                        <a:rPr lang="en-US" sz="1600" i="0" kern="8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λ</a:t>
                      </a:r>
                      <a:r>
                        <a:rPr lang="en-US" sz="1600" kern="800" baseline="-250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u</a:t>
                      </a:r>
                      <a:endParaRPr lang="en-US" sz="1600" kern="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13 mm </a:t>
                      </a:r>
                      <a:endParaRPr lang="en-US" sz="1600" b="1" kern="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377825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hMerge="1">
                  <a:txBody>
                    <a:bodyPr/>
                    <a:lstStyle/>
                    <a:p>
                      <a:pPr marL="0" marR="0" algn="ctr">
                        <a:spcBef>
                          <a:spcPts val="100"/>
                        </a:spcBef>
                        <a:spcAft>
                          <a:spcPts val="100"/>
                        </a:spcAft>
                      </a:pPr>
                      <a:endParaRPr lang="en-US" sz="1600" kern="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801874473"/>
                  </a:ext>
                </a:extLst>
              </a:tr>
              <a:tr h="265339">
                <a:tc>
                  <a:txBody>
                    <a:bodyPr/>
                    <a:lstStyle/>
                    <a:p>
                      <a:pPr marL="0" marR="0" algn="l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Sub-coil x-section</a:t>
                      </a:r>
                      <a:endParaRPr lang="en-US" sz="1600" kern="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4 mm </a:t>
                      </a: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sym typeface="Symbol" panose="05050102010706020507" pitchFamily="18" charset="2"/>
                        </a:rPr>
                        <a:t></a:t>
                      </a: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 5 mm</a:t>
                      </a:r>
                      <a:endParaRPr lang="en-US" sz="1600" kern="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377825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4 mm </a:t>
                      </a: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sym typeface="Symbol" panose="05050102010706020507" pitchFamily="18" charset="2"/>
                        </a:rPr>
                        <a:t></a:t>
                      </a: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 4.6 mm</a:t>
                      </a:r>
                      <a:endParaRPr lang="en-US" sz="1600" kern="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575331251"/>
                  </a:ext>
                </a:extLst>
              </a:tr>
              <a:tr h="529970">
                <a:tc>
                  <a:txBody>
                    <a:bodyPr/>
                    <a:lstStyle/>
                    <a:p>
                      <a:pPr marL="0" marR="0" algn="l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HTS conductor</a:t>
                      </a:r>
                      <a:b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</a:b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with dimensions</a:t>
                      </a:r>
                      <a:endParaRPr lang="en-US" sz="1600" kern="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de-DE" sz="1600" kern="8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Bruker</a:t>
                      </a:r>
                      <a:r>
                        <a:rPr lang="de-DE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 HTS</a:t>
                      </a:r>
                      <a:br>
                        <a:rPr lang="de-DE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</a:br>
                      <a:r>
                        <a:rPr lang="de-DE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4 mm x 100 </a:t>
                      </a: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μ</a:t>
                      </a:r>
                      <a:r>
                        <a:rPr lang="de-DE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m</a:t>
                      </a:r>
                      <a:endParaRPr lang="en-US" sz="1600" kern="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377825" marT="0" marB="0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SuperPower</a:t>
                      </a:r>
                      <a:b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</a:b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4 mm x 45 μm</a:t>
                      </a:r>
                      <a:endParaRPr lang="en-US" sz="1600" kern="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377825" marT="0" marB="0"/>
                </a:tc>
                <a:extLst>
                  <a:ext uri="{0D108BD9-81ED-4DB2-BD59-A6C34878D82A}">
                    <a16:rowId xmlns:a16="http://schemas.microsoft.com/office/drawing/2014/main" val="1249617448"/>
                  </a:ext>
                </a:extLst>
              </a:tr>
              <a:tr h="265339">
                <a:tc>
                  <a:txBody>
                    <a:bodyPr/>
                    <a:lstStyle/>
                    <a:p>
                      <a:pPr marL="0" marR="0" algn="l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Number of turns</a:t>
                      </a:r>
                      <a:endParaRPr lang="en-US" sz="1600" kern="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51</a:t>
                      </a:r>
                      <a:endParaRPr lang="en-US" sz="1600" kern="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377825" marT="0" marB="0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102</a:t>
                      </a:r>
                      <a:endParaRPr lang="en-US" sz="1600" kern="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377825" marT="0" marB="0"/>
                </a:tc>
                <a:extLst>
                  <a:ext uri="{0D108BD9-81ED-4DB2-BD59-A6C34878D82A}">
                    <a16:rowId xmlns:a16="http://schemas.microsoft.com/office/drawing/2014/main" val="4138100122"/>
                  </a:ext>
                </a:extLst>
              </a:tr>
              <a:tr h="265339">
                <a:tc>
                  <a:txBody>
                    <a:bodyPr/>
                    <a:lstStyle/>
                    <a:p>
                      <a:pPr marL="0" marR="0" algn="l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en-US" sz="1600" i="1" kern="8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J</a:t>
                      </a:r>
                      <a:r>
                        <a:rPr lang="en-US" sz="1600" kern="800" baseline="-250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ec</a:t>
                      </a:r>
                      <a:r>
                        <a:rPr lang="en-US" sz="1600" kern="800" baseline="-250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, sim</a:t>
                      </a: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 (0.6 T, 77 K)</a:t>
                      </a:r>
                      <a:endParaRPr lang="en-US" sz="1600" kern="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75 A/mm</a:t>
                      </a:r>
                      <a:r>
                        <a:rPr lang="en-US" sz="1600" kern="800" baseline="300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2</a:t>
                      </a:r>
                      <a:endParaRPr lang="en-US" sz="1600" kern="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377825" marT="0" marB="0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222 A/mm</a:t>
                      </a:r>
                      <a:r>
                        <a:rPr lang="en-US" sz="1600" kern="800" baseline="300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2</a:t>
                      </a:r>
                      <a:endParaRPr lang="en-US" sz="1600" kern="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377825" marT="0" marB="0"/>
                </a:tc>
                <a:extLst>
                  <a:ext uri="{0D108BD9-81ED-4DB2-BD59-A6C34878D82A}">
                    <a16:rowId xmlns:a16="http://schemas.microsoft.com/office/drawing/2014/main" val="2343927576"/>
                  </a:ext>
                </a:extLst>
              </a:tr>
              <a:tr h="265339">
                <a:tc>
                  <a:txBody>
                    <a:bodyPr/>
                    <a:lstStyle/>
                    <a:p>
                      <a:pPr marL="0" marR="0" algn="l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en-US" sz="1600" i="1" kern="8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I</a:t>
                      </a:r>
                      <a:r>
                        <a:rPr lang="en-US" sz="1600" kern="800" baseline="-250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c</a:t>
                      </a:r>
                      <a:r>
                        <a:rPr lang="en-US" sz="1600" kern="800" baseline="-250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, sim </a:t>
                      </a: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(0.6 T, 77 K)</a:t>
                      </a:r>
                      <a:endParaRPr lang="en-US" sz="1600" kern="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30 A</a:t>
                      </a:r>
                      <a:endParaRPr lang="en-US" sz="1600" kern="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377825" marT="0" marB="0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40 A</a:t>
                      </a:r>
                      <a:endParaRPr lang="en-US" sz="1600" kern="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377825" marT="0" marB="0"/>
                </a:tc>
                <a:extLst>
                  <a:ext uri="{0D108BD9-81ED-4DB2-BD59-A6C34878D82A}">
                    <a16:rowId xmlns:a16="http://schemas.microsoft.com/office/drawing/2014/main" val="2883027479"/>
                  </a:ext>
                </a:extLst>
              </a:tr>
              <a:tr h="265339">
                <a:tc>
                  <a:txBody>
                    <a:bodyPr/>
                    <a:lstStyle/>
                    <a:p>
                      <a:pPr marL="0" marR="0" algn="l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en-US" sz="1600" i="1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B</a:t>
                      </a:r>
                      <a:r>
                        <a:rPr lang="en-US" sz="1600" kern="800" baseline="-250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0</a:t>
                      </a: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(</a:t>
                      </a:r>
                      <a:r>
                        <a:rPr lang="en-US" sz="1600" i="1" kern="8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I</a:t>
                      </a:r>
                      <a:r>
                        <a:rPr lang="en-US" sz="1600" kern="800" baseline="-250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c,sim</a:t>
                      </a:r>
                      <a:r>
                        <a:rPr lang="en-US" sz="1600" kern="8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,</a:t>
                      </a:r>
                      <a:r>
                        <a:rPr lang="en-US" sz="1600" i="1" kern="8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d</a:t>
                      </a: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=3.5mm) </a:t>
                      </a:r>
                      <a:endParaRPr lang="en-US" sz="1600" kern="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0.14 T</a:t>
                      </a:r>
                      <a:endParaRPr lang="en-US" sz="1600" kern="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377825" marT="0" marB="0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en-US" sz="1600" kern="8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</a:rPr>
                        <a:t>0.28 T</a:t>
                      </a:r>
                      <a:endParaRPr lang="en-US" sz="1600" kern="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377825" marT="0" marB="0"/>
                </a:tc>
                <a:extLst>
                  <a:ext uri="{0D108BD9-81ED-4DB2-BD59-A6C34878D82A}">
                    <a16:rowId xmlns:a16="http://schemas.microsoft.com/office/drawing/2014/main" val="782979736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66395" y="3703754"/>
            <a:ext cx="3611210" cy="866691"/>
          </a:xfrm>
          <a:prstGeom prst="rect">
            <a:avLst/>
          </a:prstGeom>
        </p:spPr>
      </p:pic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82212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14480" y="994925"/>
            <a:ext cx="8654854" cy="331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marL="609600" indent="-609600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  <a:lvl2pPr marL="1447800" indent="-6588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2pPr>
            <a:lvl3pPr marL="2247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3pPr>
            <a:lvl4pPr marL="30480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4pPr>
            <a:lvl5pPr marL="38481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5pPr>
            <a:lvl6pPr marL="43053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6pPr>
            <a:lvl7pPr marL="47625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7pPr>
            <a:lvl8pPr marL="52197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8pPr>
            <a:lvl9pPr marL="5676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9pPr>
          </a:lstStyle>
          <a:p>
            <a:pPr marL="128587" indent="0">
              <a:spcBef>
                <a:spcPts val="500"/>
              </a:spcBef>
              <a:spcAft>
                <a:spcPts val="0"/>
              </a:spcAft>
              <a:buNone/>
            </a:pPr>
            <a:r>
              <a:rPr lang="en-GB" altLang="de-DE" sz="1800" dirty="0">
                <a:sym typeface="Wingdings" panose="05000000000000000000" pitchFamily="2" charset="2"/>
              </a:rPr>
              <a:t>VR coils powering tests: </a:t>
            </a:r>
          </a:p>
          <a:p>
            <a:pPr marL="514350" indent="-227013">
              <a:spcBef>
                <a:spcPts val="50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altLang="de-DE" sz="1600" dirty="0">
                <a:sym typeface="Wingdings" panose="05000000000000000000" pitchFamily="2" charset="2"/>
              </a:rPr>
              <a:t>V-I curve of single Bruker HTS tape for 1 </a:t>
            </a:r>
            <a:r>
              <a:rPr lang="el-GR" altLang="de-DE" sz="1600" dirty="0">
                <a:sym typeface="Wingdings" panose="05000000000000000000" pitchFamily="2" charset="2"/>
              </a:rPr>
              <a:t>μ</a:t>
            </a:r>
            <a:r>
              <a:rPr lang="en-US" altLang="de-DE" sz="1600" dirty="0">
                <a:sym typeface="Wingdings" panose="05000000000000000000" pitchFamily="2" charset="2"/>
              </a:rPr>
              <a:t>V/cm</a:t>
            </a:r>
            <a:r>
              <a:rPr lang="en-GB" altLang="de-DE" sz="1600" dirty="0">
                <a:sym typeface="Wingdings" panose="05000000000000000000" pitchFamily="2" charset="2"/>
              </a:rPr>
              <a:t>: </a:t>
            </a:r>
            <a:r>
              <a:rPr lang="en-GB" altLang="de-DE" sz="1600" i="1" dirty="0" err="1">
                <a:sym typeface="Wingdings" panose="05000000000000000000" pitchFamily="2" charset="2"/>
              </a:rPr>
              <a:t>I</a:t>
            </a:r>
            <a:r>
              <a:rPr lang="en-GB" altLang="de-DE" sz="1600" baseline="-25000" dirty="0" err="1">
                <a:sym typeface="Wingdings" panose="05000000000000000000" pitchFamily="2" charset="2"/>
              </a:rPr>
              <a:t>c</a:t>
            </a:r>
            <a:r>
              <a:rPr lang="en-GB" altLang="de-DE" sz="1600" dirty="0">
                <a:sym typeface="Wingdings" panose="05000000000000000000" pitchFamily="2" charset="2"/>
              </a:rPr>
              <a:t>(77 K, 0.6 T) = 34.3 A</a:t>
            </a:r>
            <a:r>
              <a:rPr lang="en-US" altLang="de-DE" sz="1600" dirty="0">
                <a:sym typeface="Wingdings" panose="05000000000000000000" pitchFamily="2" charset="2"/>
              </a:rPr>
              <a:t>.</a:t>
            </a:r>
          </a:p>
          <a:p>
            <a:pPr marL="1028700" lvl="1" indent="-227013">
              <a:spcBef>
                <a:spcPts val="50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altLang="de-DE" sz="1600" dirty="0">
                <a:sym typeface="Wingdings" panose="05000000000000000000" pitchFamily="2" charset="2"/>
              </a:rPr>
              <a:t>Outermost turn length of 30 cm x 1 </a:t>
            </a:r>
            <a:r>
              <a:rPr lang="el-GR" altLang="de-DE" sz="1600" dirty="0">
                <a:sym typeface="Wingdings" panose="05000000000000000000" pitchFamily="2" charset="2"/>
              </a:rPr>
              <a:t>μ</a:t>
            </a:r>
            <a:r>
              <a:rPr lang="en-US" altLang="de-DE" sz="1600" dirty="0">
                <a:sym typeface="Wingdings" panose="05000000000000000000" pitchFamily="2" charset="2"/>
              </a:rPr>
              <a:t>V/cm</a:t>
            </a:r>
            <a:r>
              <a:rPr lang="en-GB" altLang="de-DE" sz="1600" dirty="0">
                <a:sym typeface="Wingdings" panose="05000000000000000000" pitchFamily="2" charset="2"/>
              </a:rPr>
              <a:t>: 30 </a:t>
            </a:r>
            <a:r>
              <a:rPr lang="el-GR" altLang="de-DE" sz="1600" dirty="0">
                <a:sym typeface="Wingdings" panose="05000000000000000000" pitchFamily="2" charset="2"/>
              </a:rPr>
              <a:t>μ</a:t>
            </a:r>
            <a:r>
              <a:rPr lang="en-US" altLang="de-DE" sz="1600" dirty="0">
                <a:sym typeface="Wingdings" panose="05000000000000000000" pitchFamily="2" charset="2"/>
              </a:rPr>
              <a:t>V becomes the criterion.</a:t>
            </a:r>
          </a:p>
          <a:p>
            <a:pPr marL="1028700" lvl="1" indent="-285750">
              <a:spcBef>
                <a:spcPts val="500"/>
              </a:spcBef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en-GB" altLang="de-DE" sz="1600" i="1" dirty="0" err="1">
                <a:sym typeface="Wingdings" panose="05000000000000000000" pitchFamily="2" charset="2"/>
              </a:rPr>
              <a:t>I</a:t>
            </a:r>
            <a:r>
              <a:rPr lang="en-GB" altLang="de-DE" sz="1600" baseline="-25000" dirty="0" err="1">
                <a:sym typeface="Wingdings" panose="05000000000000000000" pitchFamily="2" charset="2"/>
              </a:rPr>
              <a:t>c</a:t>
            </a:r>
            <a:r>
              <a:rPr lang="en-GB" altLang="de-DE" sz="1600" dirty="0">
                <a:sym typeface="Wingdings" panose="05000000000000000000" pitchFamily="2" charset="2"/>
              </a:rPr>
              <a:t> ↔ </a:t>
            </a:r>
            <a:r>
              <a:rPr lang="en-GB" altLang="de-DE" sz="1600" i="1" dirty="0">
                <a:sym typeface="Wingdings" panose="05000000000000000000" pitchFamily="2" charset="2"/>
              </a:rPr>
              <a:t>U</a:t>
            </a:r>
            <a:r>
              <a:rPr lang="en-GB" altLang="de-DE" sz="1600" dirty="0">
                <a:sym typeface="Wingdings" panose="05000000000000000000" pitchFamily="2" charset="2"/>
              </a:rPr>
              <a:t> = 30 </a:t>
            </a:r>
            <a:r>
              <a:rPr lang="el-GR" altLang="de-DE" sz="1600" dirty="0">
                <a:sym typeface="Wingdings" panose="05000000000000000000" pitchFamily="2" charset="2"/>
              </a:rPr>
              <a:t>μ</a:t>
            </a:r>
            <a:r>
              <a:rPr lang="en-US" altLang="de-DE" sz="1600" dirty="0">
                <a:sym typeface="Wingdings" panose="05000000000000000000" pitchFamily="2" charset="2"/>
              </a:rPr>
              <a:t>V</a:t>
            </a:r>
          </a:p>
          <a:p>
            <a:pPr marL="514350" indent="-227013">
              <a:spcBef>
                <a:spcPts val="50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altLang="de-DE" sz="1600" dirty="0">
                <a:sym typeface="Wingdings" panose="05000000000000000000" pitchFamily="2" charset="2"/>
              </a:rPr>
              <a:t>Transfer to HTS undulator VR coils:</a:t>
            </a:r>
          </a:p>
          <a:p>
            <a:pPr marL="1031875" lvl="1" indent="-227013">
              <a:spcBef>
                <a:spcPts val="50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altLang="de-DE" sz="1600" dirty="0">
                <a:sym typeface="Wingdings" panose="05000000000000000000" pitchFamily="2" charset="2"/>
              </a:rPr>
              <a:t>30 </a:t>
            </a:r>
            <a:r>
              <a:rPr lang="el-GR" altLang="de-DE" sz="1600" dirty="0">
                <a:sym typeface="Wingdings" panose="05000000000000000000" pitchFamily="2" charset="2"/>
              </a:rPr>
              <a:t>μ</a:t>
            </a:r>
            <a:r>
              <a:rPr lang="en-US" altLang="de-DE" sz="1600" dirty="0">
                <a:sym typeface="Wingdings" panose="05000000000000000000" pitchFamily="2" charset="2"/>
              </a:rPr>
              <a:t>V / 15 m = 0.02</a:t>
            </a:r>
            <a:r>
              <a:rPr lang="en-GB" altLang="de-DE" sz="1600" dirty="0">
                <a:sym typeface="Wingdings" panose="05000000000000000000" pitchFamily="2" charset="2"/>
              </a:rPr>
              <a:t> </a:t>
            </a:r>
            <a:r>
              <a:rPr lang="el-GR" altLang="de-DE" sz="1600" dirty="0">
                <a:sym typeface="Wingdings" panose="05000000000000000000" pitchFamily="2" charset="2"/>
              </a:rPr>
              <a:t>μ</a:t>
            </a:r>
            <a:r>
              <a:rPr lang="en-US" altLang="de-DE" sz="1600" dirty="0">
                <a:sym typeface="Wingdings" panose="05000000000000000000" pitchFamily="2" charset="2"/>
              </a:rPr>
              <a:t>V/cm</a:t>
            </a:r>
          </a:p>
          <a:p>
            <a:pPr marL="1031875" lvl="1" indent="-227013">
              <a:spcBef>
                <a:spcPts val="50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altLang="de-DE" sz="1600" dirty="0">
                <a:sym typeface="Wingdings" panose="05000000000000000000" pitchFamily="2" charset="2"/>
              </a:rPr>
              <a:t>30 </a:t>
            </a:r>
            <a:r>
              <a:rPr lang="el-GR" altLang="de-DE" sz="1600" dirty="0">
                <a:sym typeface="Wingdings" panose="05000000000000000000" pitchFamily="2" charset="2"/>
              </a:rPr>
              <a:t>μ</a:t>
            </a:r>
            <a:r>
              <a:rPr lang="en-US" altLang="de-DE" sz="1600" dirty="0">
                <a:sym typeface="Wingdings" panose="05000000000000000000" pitchFamily="2" charset="2"/>
              </a:rPr>
              <a:t>V / 30 m = 0.01</a:t>
            </a:r>
            <a:r>
              <a:rPr lang="en-GB" altLang="de-DE" sz="1600" dirty="0">
                <a:sym typeface="Wingdings" panose="05000000000000000000" pitchFamily="2" charset="2"/>
              </a:rPr>
              <a:t> </a:t>
            </a:r>
            <a:r>
              <a:rPr lang="el-GR" altLang="de-DE" sz="1600" dirty="0">
                <a:sym typeface="Wingdings" panose="05000000000000000000" pitchFamily="2" charset="2"/>
              </a:rPr>
              <a:t>μ</a:t>
            </a:r>
            <a:r>
              <a:rPr lang="en-US" altLang="de-DE" sz="1600" dirty="0">
                <a:sym typeface="Wingdings" panose="05000000000000000000" pitchFamily="2" charset="2"/>
              </a:rPr>
              <a:t>V/cm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0351" y="1882080"/>
            <a:ext cx="4993514" cy="2990786"/>
          </a:xfrm>
          <a:prstGeom prst="rect">
            <a:avLst/>
          </a:prstGeom>
        </p:spPr>
      </p:pic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457199" y="-32148"/>
            <a:ext cx="8601075" cy="857250"/>
          </a:xfrm>
        </p:spPr>
        <p:txBody>
          <a:bodyPr>
            <a:normAutofit/>
          </a:bodyPr>
          <a:lstStyle/>
          <a:p>
            <a:r>
              <a:rPr lang="en-US" sz="3200" dirty="0"/>
              <a:t>Determination of the experimental </a:t>
            </a:r>
            <a:r>
              <a:rPr lang="en-US" sz="3200" i="1" dirty="0" err="1"/>
              <a:t>I</a:t>
            </a:r>
            <a:r>
              <a:rPr lang="en-US" sz="3200" baseline="-25000" dirty="0" err="1"/>
              <a:t>c</a:t>
            </a:r>
            <a:r>
              <a:rPr lang="en-US" sz="3200" dirty="0"/>
              <a:t> criterion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102935" y="4870861"/>
            <a:ext cx="2975421" cy="273844"/>
          </a:xfrm>
        </p:spPr>
        <p:txBody>
          <a:bodyPr/>
          <a:lstStyle/>
          <a:p>
            <a:r>
              <a:rPr lang="en-GB" dirty="0"/>
              <a:t>S.C. Richter – HTS undulators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3044965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199" y="-32148"/>
            <a:ext cx="8601075" cy="857250"/>
          </a:xfrm>
        </p:spPr>
        <p:txBody>
          <a:bodyPr>
            <a:normAutofit/>
          </a:bodyPr>
          <a:lstStyle/>
          <a:p>
            <a:r>
              <a:rPr lang="en-US" sz="3200" dirty="0"/>
              <a:t>VR undulator coils: experimental results LN2 I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24</a:t>
            </a:fld>
            <a:endParaRPr lang="en-US" dirty="0"/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38098" y="1067944"/>
            <a:ext cx="5075055" cy="8370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marL="609600" indent="-609600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  <a:lvl2pPr marL="1447800" indent="-6588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2pPr>
            <a:lvl3pPr marL="2247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3pPr>
            <a:lvl4pPr marL="30480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4pPr>
            <a:lvl5pPr marL="38481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5pPr>
            <a:lvl6pPr marL="43053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6pPr>
            <a:lvl7pPr marL="47625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7pPr>
            <a:lvl8pPr marL="52197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8pPr>
            <a:lvl9pPr marL="5676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9pPr>
          </a:lstStyle>
          <a:p>
            <a:pPr marL="128587" indent="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None/>
            </a:pPr>
            <a:r>
              <a:rPr lang="en-GB" altLang="de-DE" sz="1800" dirty="0">
                <a:sym typeface="Wingdings" panose="05000000000000000000" pitchFamily="2" charset="2"/>
              </a:rPr>
              <a:t>Powering tests of VR coil #1, #2, and #3: </a:t>
            </a:r>
            <a:endParaRPr lang="en-US" sz="1800" dirty="0">
              <a:solidFill>
                <a:schemeClr val="accent6">
                  <a:lumMod val="50000"/>
                </a:schemeClr>
              </a:solidFill>
            </a:endParaRPr>
          </a:p>
          <a:p>
            <a:pPr marL="471487" indent="-34290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+mj-lt"/>
              <a:buAutoNum type="arabicParenR"/>
            </a:pPr>
            <a:r>
              <a:rPr lang="en-GB" altLang="de-DE" sz="1600" dirty="0">
                <a:sym typeface="Wingdings" panose="05000000000000000000" pitchFamily="2" charset="2"/>
              </a:rPr>
              <a:t>current ramping with 0.05 A/s and 0.5 A/s</a:t>
            </a:r>
            <a:br>
              <a:rPr lang="en-GB" altLang="de-DE" sz="1600" dirty="0">
                <a:sym typeface="Wingdings" panose="05000000000000000000" pitchFamily="2" charset="2"/>
              </a:rPr>
            </a:br>
            <a:r>
              <a:rPr lang="en-GB" altLang="de-DE" sz="1600" dirty="0">
                <a:sym typeface="Wingdings" panose="05000000000000000000" pitchFamily="2" charset="2"/>
              </a:rPr>
              <a:t>until a drift in voltage was measured.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1464" y="2226020"/>
            <a:ext cx="4057039" cy="2286000"/>
          </a:xfrm>
          <a:prstGeom prst="rect">
            <a:avLst/>
          </a:prstGeom>
        </p:spPr>
      </p:pic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 dirty="0"/>
              <a:t>S.C. Richter – HTS undulators</a:t>
            </a:r>
            <a:endParaRPr lang="en-US" dirty="0"/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9571" y="2226020"/>
            <a:ext cx="4007052" cy="2286000"/>
          </a:xfrm>
          <a:prstGeom prst="rect">
            <a:avLst/>
          </a:prstGeom>
        </p:spPr>
      </p:pic>
      <p:grpSp>
        <p:nvGrpSpPr>
          <p:cNvPr id="13" name="Group 12"/>
          <p:cNvGrpSpPr/>
          <p:nvPr/>
        </p:nvGrpSpPr>
        <p:grpSpPr>
          <a:xfrm>
            <a:off x="4924360" y="844569"/>
            <a:ext cx="4041060" cy="1154744"/>
            <a:chOff x="1307993" y="33920441"/>
            <a:chExt cx="9122905" cy="2606897"/>
          </a:xfrm>
        </p:grpSpPr>
        <p:pic>
          <p:nvPicPr>
            <p:cNvPr id="14" name="Picture 206"/>
            <p:cNvPicPr>
              <a:picLocks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1307993" y="34774739"/>
              <a:ext cx="2919983" cy="1554480"/>
            </a:xfrm>
            <a:prstGeom prst="rect">
              <a:avLst/>
            </a:prstGeom>
            <a:noFill/>
          </p:spPr>
        </p:pic>
        <p:pic>
          <p:nvPicPr>
            <p:cNvPr id="15" name="Picture 207"/>
            <p:cNvPicPr>
              <a:picLocks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4307225" y="34774738"/>
              <a:ext cx="2956560" cy="1737360"/>
            </a:xfrm>
            <a:prstGeom prst="rect">
              <a:avLst/>
            </a:prstGeom>
            <a:noFill/>
          </p:spPr>
        </p:pic>
        <p:pic>
          <p:nvPicPr>
            <p:cNvPr id="16" name="Picture 208"/>
            <p:cNvPicPr>
              <a:picLocks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7356749" y="34789978"/>
              <a:ext cx="2939795" cy="1737360"/>
            </a:xfrm>
            <a:prstGeom prst="rect">
              <a:avLst/>
            </a:prstGeom>
            <a:noFill/>
          </p:spPr>
        </p:pic>
        <p:sp>
          <p:nvSpPr>
            <p:cNvPr id="17" name="Rectangle 274"/>
            <p:cNvSpPr/>
            <p:nvPr/>
          </p:nvSpPr>
          <p:spPr>
            <a:xfrm>
              <a:off x="1410312" y="33920441"/>
              <a:ext cx="9020586" cy="833787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>
                <a:tabLst>
                  <a:tab pos="1428750" algn="l"/>
                  <a:tab pos="2686050" algn="l"/>
                  <a:tab pos="5600700" algn="l"/>
                </a:tabLst>
              </a:pPr>
              <a:r>
                <a:rPr lang="en-US" sz="1200" i="0" spc="0" baseline="0" dirty="0">
                  <a:solidFill>
                    <a:srgbClr val="000000"/>
                  </a:solidFill>
                  <a:latin typeface="+mj-lt"/>
                </a:rPr>
                <a:t>charging:		discharging</a:t>
              </a:r>
              <a:r>
                <a:rPr lang="en-US" sz="1200" spc="597" dirty="0">
                  <a:solidFill>
                    <a:srgbClr val="000000"/>
                  </a:solidFill>
                  <a:latin typeface="+mj-lt"/>
                </a:rPr>
                <a:t>:</a:t>
              </a:r>
              <a:br>
                <a:rPr lang="en-US" sz="1200" i="0" spc="597" baseline="0" dirty="0">
                  <a:solidFill>
                    <a:srgbClr val="000000"/>
                  </a:solidFill>
                  <a:latin typeface="+mj-lt"/>
                </a:rPr>
              </a:br>
              <a:r>
                <a:rPr lang="en-US" sz="1200" i="0" spc="0" baseline="0" dirty="0">
                  <a:solidFill>
                    <a:srgbClr val="40B040"/>
                  </a:solidFill>
                  <a:latin typeface="+mj-lt"/>
                </a:rPr>
                <a:t>transversal </a:t>
              </a:r>
              <a:r>
                <a:rPr lang="en-US" sz="1200" i="0" spc="0" baseline="0" dirty="0">
                  <a:solidFill>
                    <a:srgbClr val="000000"/>
                  </a:solidFill>
                  <a:latin typeface="+mj-lt"/>
                </a:rPr>
                <a:t>cur</a:t>
              </a:r>
              <a:r>
                <a:rPr lang="en-US" sz="1200" i="0" spc="-44" baseline="0" dirty="0">
                  <a:solidFill>
                    <a:srgbClr val="000000"/>
                  </a:solidFill>
                  <a:latin typeface="+mj-lt"/>
                </a:rPr>
                <a:t>r</a:t>
              </a:r>
              <a:r>
                <a:rPr lang="en-US" sz="1200" i="0" spc="0" baseline="0" dirty="0">
                  <a:solidFill>
                    <a:srgbClr val="000000"/>
                  </a:solidFill>
                  <a:latin typeface="+mj-lt"/>
                </a:rPr>
                <a:t>ent</a:t>
              </a:r>
              <a:r>
                <a:rPr lang="en-US" sz="1200" dirty="0">
                  <a:solidFill>
                    <a:srgbClr val="000000"/>
                  </a:solidFill>
                  <a:latin typeface="+mj-lt"/>
                </a:rPr>
                <a:t>	</a:t>
              </a:r>
              <a:r>
                <a:rPr lang="en-US" sz="1200" i="0" spc="0" baseline="0" dirty="0">
                  <a:solidFill>
                    <a:srgbClr val="FF1603"/>
                  </a:solidFill>
                  <a:latin typeface="+mj-lt"/>
                </a:rPr>
                <a:t>hotspot</a:t>
              </a:r>
              <a:r>
                <a:rPr lang="en-US" sz="1200" i="0" spc="0" dirty="0">
                  <a:solidFill>
                    <a:srgbClr val="FF1603"/>
                  </a:solidFill>
                  <a:latin typeface="+mj-lt"/>
                </a:rPr>
                <a:t> </a:t>
              </a:r>
              <a:r>
                <a:rPr lang="en-US" sz="1200" i="0" spc="0" baseline="0" dirty="0">
                  <a:solidFill>
                    <a:srgbClr val="FCC51F"/>
                  </a:solidFill>
                  <a:latin typeface="+mj-lt"/>
                </a:rPr>
                <a:t>heating	</a:t>
              </a:r>
              <a:r>
                <a:rPr lang="en-US" sz="1200" i="0" spc="0" baseline="0" dirty="0">
                  <a:solidFill>
                    <a:srgbClr val="40B040"/>
                  </a:solidFill>
                  <a:latin typeface="+mj-lt"/>
                </a:rPr>
                <a:t>transversal </a:t>
              </a:r>
              <a:r>
                <a:rPr lang="en-US" sz="1200" i="0" spc="0" baseline="0" dirty="0">
                  <a:solidFill>
                    <a:srgbClr val="000000"/>
                  </a:solidFill>
                  <a:latin typeface="+mj-lt"/>
                </a:rPr>
                <a:t>cur</a:t>
              </a:r>
              <a:r>
                <a:rPr lang="en-US" sz="1200" i="0" spc="-44" baseline="0" dirty="0">
                  <a:solidFill>
                    <a:srgbClr val="000000"/>
                  </a:solidFill>
                  <a:latin typeface="+mj-lt"/>
                </a:rPr>
                <a:t>r</a:t>
              </a:r>
              <a:r>
                <a:rPr lang="en-US" sz="1200" i="0" spc="0" baseline="0" dirty="0">
                  <a:solidFill>
                    <a:srgbClr val="000000"/>
                  </a:solidFill>
                  <a:latin typeface="+mj-lt"/>
                </a:rPr>
                <a:t>ent</a:t>
              </a:r>
            </a:p>
          </p:txBody>
        </p:sp>
      </p:grp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30-June-22</a:t>
            </a:r>
          </a:p>
        </p:txBody>
      </p:sp>
      <p:sp>
        <p:nvSpPr>
          <p:cNvPr id="18" name="Rectangle 1"/>
          <p:cNvSpPr>
            <a:spLocks noChangeArrowheads="1"/>
          </p:cNvSpPr>
          <p:nvPr/>
        </p:nvSpPr>
        <p:spPr bwMode="auto">
          <a:xfrm>
            <a:off x="6256524" y="4487886"/>
            <a:ext cx="288747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chemeClr val="accent4"/>
                </a:solidFill>
                <a:latin typeface="Arial Unicode MS"/>
              </a:rPr>
              <a:t>S. C. Richter </a:t>
            </a:r>
            <a:r>
              <a:rPr lang="en-US" altLang="en-US" sz="800" i="1" dirty="0">
                <a:solidFill>
                  <a:schemeClr val="accent4"/>
                </a:solidFill>
                <a:latin typeface="Arial Unicode MS"/>
              </a:rPr>
              <a:t>et al.</a:t>
            </a:r>
            <a:r>
              <a:rPr lang="en-US" altLang="en-US" sz="800" dirty="0">
                <a:solidFill>
                  <a:schemeClr val="accent4"/>
                </a:solidFill>
                <a:latin typeface="Arial Unicode MS"/>
              </a:rPr>
              <a:t>, “</a:t>
            </a:r>
            <a:r>
              <a:rPr lang="en-GB" altLang="en-US" sz="800" dirty="0">
                <a:solidFill>
                  <a:schemeClr val="accent4"/>
                </a:solidFill>
                <a:latin typeface="Arial Unicode MS"/>
              </a:rPr>
              <a:t>Powering Test Results of HTS Undulator Coils at 77K for Compact FEL Designs”, IPAC’22</a:t>
            </a:r>
          </a:p>
        </p:txBody>
      </p:sp>
    </p:spTree>
    <p:extLst>
      <p:ext uri="{BB962C8B-B14F-4D97-AF65-F5344CB8AC3E}">
        <p14:creationId xmlns:p14="http://schemas.microsoft.com/office/powerpoint/2010/main" val="3431931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3"/>
          <p:cNvSpPr txBox="1">
            <a:spLocks noChangeArrowheads="1"/>
          </p:cNvSpPr>
          <p:nvPr/>
        </p:nvSpPr>
        <p:spPr bwMode="auto">
          <a:xfrm>
            <a:off x="38099" y="813945"/>
            <a:ext cx="6024564" cy="31770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marL="609600" indent="-609600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  <a:lvl2pPr marL="1447800" indent="-6588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2pPr>
            <a:lvl3pPr marL="2247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3pPr>
            <a:lvl4pPr marL="30480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4pPr>
            <a:lvl5pPr marL="38481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5pPr>
            <a:lvl6pPr marL="43053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6pPr>
            <a:lvl7pPr marL="47625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7pPr>
            <a:lvl8pPr marL="52197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8pPr>
            <a:lvl9pPr marL="5676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9pPr>
          </a:lstStyle>
          <a:p>
            <a:pPr marL="471487" indent="-342900">
              <a:spcBef>
                <a:spcPts val="0"/>
              </a:spcBef>
              <a:spcAft>
                <a:spcPts val="0"/>
              </a:spcAft>
              <a:buClr>
                <a:srgbClr val="0055A0"/>
              </a:buClr>
              <a:buFont typeface="+mj-lt"/>
              <a:buAutoNum type="arabicParenR" startAt="2"/>
            </a:pPr>
            <a:r>
              <a:rPr lang="en-GB" altLang="de-DE" sz="1800" dirty="0">
                <a:sym typeface="Wingdings" panose="05000000000000000000" pitchFamily="2" charset="2"/>
              </a:rPr>
              <a:t>Effective time constant </a:t>
            </a:r>
            <a:r>
              <a:rPr lang="en-US" sz="1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τ</a:t>
            </a:r>
            <a:r>
              <a:rPr lang="en-GB" altLang="de-DE" sz="1800" dirty="0">
                <a:sym typeface="Wingdings" panose="05000000000000000000" pitchFamily="2" charset="2"/>
              </a:rPr>
              <a:t>:</a:t>
            </a:r>
          </a:p>
          <a:p>
            <a:pPr marL="742950" indent="-28575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  <a:tabLst>
                <a:tab pos="1143000" algn="l"/>
              </a:tabLst>
            </a:pPr>
            <a:r>
              <a:rPr lang="en-GB" altLang="de-DE" sz="1600" dirty="0">
                <a:sym typeface="Wingdings" panose="05000000000000000000" pitchFamily="2" charset="2"/>
              </a:rPr>
              <a:t>voltage over time while applying a step function current (plateau 10 A).</a:t>
            </a:r>
          </a:p>
          <a:p>
            <a:pPr marL="742950" indent="-28575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  <a:tabLst>
                <a:tab pos="1143000" algn="l"/>
              </a:tabLst>
            </a:pPr>
            <a:r>
              <a:rPr lang="en-GB" altLang="de-DE" sz="1600" dirty="0">
                <a:sym typeface="Wingdings" panose="05000000000000000000" pitchFamily="2" charset="2"/>
              </a:rPr>
              <a:t>The voltage U can be described as:</a:t>
            </a:r>
            <a:br>
              <a:rPr lang="en-US" altLang="de-DE" sz="1600" dirty="0">
                <a:sym typeface="Wingdings" panose="05000000000000000000" pitchFamily="2" charset="2"/>
              </a:rPr>
            </a:br>
            <a:r>
              <a:rPr lang="en-US" altLang="de-DE" sz="1600" dirty="0">
                <a:sym typeface="Wingdings" panose="05000000000000000000" pitchFamily="2" charset="2"/>
              </a:rPr>
              <a:t>	</a:t>
            </a:r>
            <a:r>
              <a:rPr lang="en-US" sz="1600" i="1" dirty="0">
                <a:solidFill>
                  <a:schemeClr val="tx1"/>
                </a:solidFill>
              </a:rPr>
              <a:t>U = (I</a:t>
            </a:r>
            <a:r>
              <a:rPr lang="en-US" sz="1600" baseline="-25000" dirty="0">
                <a:solidFill>
                  <a:schemeClr val="tx1"/>
                </a:solidFill>
              </a:rPr>
              <a:t>SC</a:t>
            </a:r>
            <a:r>
              <a:rPr lang="en-US" sz="1600" i="1" dirty="0">
                <a:solidFill>
                  <a:schemeClr val="tx1"/>
                </a:solidFill>
              </a:rPr>
              <a:t> - I</a:t>
            </a:r>
            <a:r>
              <a:rPr lang="en-US" sz="1600" baseline="-25000" dirty="0">
                <a:solidFill>
                  <a:schemeClr val="tx1"/>
                </a:solidFill>
              </a:rPr>
              <a:t>R</a:t>
            </a:r>
            <a:r>
              <a:rPr lang="en-US" sz="1600" dirty="0">
                <a:solidFill>
                  <a:schemeClr val="tx1"/>
                </a:solidFill>
              </a:rPr>
              <a:t>)</a:t>
            </a:r>
            <a:r>
              <a:rPr lang="en-US" sz="1600" i="1" dirty="0">
                <a:solidFill>
                  <a:schemeClr val="tx1"/>
                </a:solidFill>
              </a:rPr>
              <a:t> ∙ R + L ∙ </a:t>
            </a:r>
            <a:r>
              <a:rPr lang="en-US" sz="1600" dirty="0" err="1">
                <a:solidFill>
                  <a:schemeClr val="tx1"/>
                </a:solidFill>
              </a:rPr>
              <a:t>d</a:t>
            </a:r>
            <a:r>
              <a:rPr lang="en-US" sz="1600" i="1" dirty="0" err="1">
                <a:solidFill>
                  <a:schemeClr val="tx1"/>
                </a:solidFill>
              </a:rPr>
              <a:t>I</a:t>
            </a:r>
            <a:r>
              <a:rPr lang="en-US" sz="1600" baseline="-25000" dirty="0" err="1">
                <a:solidFill>
                  <a:schemeClr val="tx1"/>
                </a:solidFill>
              </a:rPr>
              <a:t>SC</a:t>
            </a:r>
            <a:r>
              <a:rPr lang="en-US" sz="1600" i="1" dirty="0">
                <a:solidFill>
                  <a:schemeClr val="tx1"/>
                </a:solidFill>
              </a:rPr>
              <a:t>/</a:t>
            </a:r>
            <a:r>
              <a:rPr lang="en-US" sz="1600" dirty="0" err="1">
                <a:solidFill>
                  <a:schemeClr val="tx1"/>
                </a:solidFill>
              </a:rPr>
              <a:t>d</a:t>
            </a:r>
            <a:r>
              <a:rPr lang="en-US" sz="1600" i="1" dirty="0" err="1">
                <a:solidFill>
                  <a:schemeClr val="tx1"/>
                </a:solidFill>
              </a:rPr>
              <a:t>t</a:t>
            </a:r>
            <a:r>
              <a:rPr lang="en-US" sz="1600" i="1" dirty="0">
                <a:solidFill>
                  <a:schemeClr val="tx1"/>
                </a:solidFill>
              </a:rPr>
              <a:t> </a:t>
            </a:r>
            <a:r>
              <a:rPr lang="en-US" sz="1600" dirty="0">
                <a:solidFill>
                  <a:schemeClr val="tx1"/>
                </a:solidFill>
              </a:rPr>
              <a:t>.</a:t>
            </a:r>
          </a:p>
          <a:p>
            <a:pPr marL="742950" indent="-28575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  <a:tabLst>
                <a:tab pos="1143000" algn="l"/>
                <a:tab pos="1657350" algn="l"/>
              </a:tabLst>
            </a:pPr>
            <a:r>
              <a:rPr lang="en-US" sz="1600" dirty="0"/>
              <a:t>For U→0 V: </a:t>
            </a:r>
            <a:br>
              <a:rPr lang="en-US" sz="1600" dirty="0"/>
            </a:br>
            <a:r>
              <a:rPr lang="en-US" sz="1600" dirty="0"/>
              <a:t>	</a:t>
            </a:r>
            <a:r>
              <a:rPr lang="de-DE" sz="1600" dirty="0" err="1">
                <a:solidFill>
                  <a:schemeClr val="tx1"/>
                </a:solidFill>
              </a:rPr>
              <a:t>d</a:t>
            </a:r>
            <a:r>
              <a:rPr lang="de-DE" sz="1600" i="1" dirty="0" err="1">
                <a:solidFill>
                  <a:schemeClr val="tx1"/>
                </a:solidFill>
              </a:rPr>
              <a:t>I</a:t>
            </a:r>
            <a:r>
              <a:rPr lang="de-DE" sz="1600" baseline="-25000" dirty="0" err="1">
                <a:solidFill>
                  <a:schemeClr val="tx1"/>
                </a:solidFill>
              </a:rPr>
              <a:t>SC</a:t>
            </a:r>
            <a:r>
              <a:rPr lang="de-DE" sz="1600" i="1" dirty="0">
                <a:solidFill>
                  <a:schemeClr val="tx1"/>
                </a:solidFill>
              </a:rPr>
              <a:t>/</a:t>
            </a:r>
            <a:r>
              <a:rPr lang="de-DE" sz="1600" dirty="0" err="1">
                <a:solidFill>
                  <a:schemeClr val="tx1"/>
                </a:solidFill>
              </a:rPr>
              <a:t>d</a:t>
            </a:r>
            <a:r>
              <a:rPr lang="de-DE" sz="1600" i="1" dirty="0" err="1">
                <a:solidFill>
                  <a:schemeClr val="tx1"/>
                </a:solidFill>
              </a:rPr>
              <a:t>t</a:t>
            </a:r>
            <a:r>
              <a:rPr lang="de-DE" sz="1600" i="1" dirty="0">
                <a:solidFill>
                  <a:schemeClr val="tx1"/>
                </a:solidFill>
              </a:rPr>
              <a:t> = (I</a:t>
            </a:r>
            <a:r>
              <a:rPr lang="de-DE" sz="1600" baseline="-25000" dirty="0">
                <a:solidFill>
                  <a:schemeClr val="tx1"/>
                </a:solidFill>
              </a:rPr>
              <a:t>R</a:t>
            </a:r>
            <a:r>
              <a:rPr lang="de-DE" sz="1600" i="1" dirty="0">
                <a:solidFill>
                  <a:schemeClr val="tx1"/>
                </a:solidFill>
              </a:rPr>
              <a:t> - I</a:t>
            </a:r>
            <a:r>
              <a:rPr lang="de-DE" sz="1600" baseline="-25000" dirty="0">
                <a:solidFill>
                  <a:schemeClr val="tx1"/>
                </a:solidFill>
              </a:rPr>
              <a:t>SC</a:t>
            </a:r>
            <a:r>
              <a:rPr lang="de-DE" sz="1600" dirty="0">
                <a:solidFill>
                  <a:schemeClr val="tx1"/>
                </a:solidFill>
              </a:rPr>
              <a:t>)</a:t>
            </a:r>
            <a:r>
              <a:rPr lang="de-DE" sz="1600" i="1" dirty="0">
                <a:solidFill>
                  <a:schemeClr val="tx1"/>
                </a:solidFill>
              </a:rPr>
              <a:t> ∙ R/L</a:t>
            </a:r>
            <a:r>
              <a:rPr lang="de-DE" sz="1600" dirty="0">
                <a:solidFill>
                  <a:schemeClr val="tx1"/>
                </a:solidFill>
              </a:rPr>
              <a:t>  ⇒  </a:t>
            </a:r>
            <a:r>
              <a:rPr lang="de-DE" sz="1600" i="1" dirty="0">
                <a:solidFill>
                  <a:schemeClr val="tx1"/>
                </a:solidFill>
              </a:rPr>
              <a:t>I </a:t>
            </a:r>
            <a:r>
              <a:rPr lang="de-DE" sz="1600" dirty="0">
                <a:solidFill>
                  <a:schemeClr val="tx1"/>
                </a:solidFill>
              </a:rPr>
              <a:t>(</a:t>
            </a:r>
            <a:r>
              <a:rPr lang="de-DE" sz="1600" i="1" dirty="0">
                <a:solidFill>
                  <a:schemeClr val="tx1"/>
                </a:solidFill>
              </a:rPr>
              <a:t>t</a:t>
            </a:r>
            <a:r>
              <a:rPr lang="de-DE" sz="1600" dirty="0">
                <a:solidFill>
                  <a:schemeClr val="tx1"/>
                </a:solidFill>
              </a:rPr>
              <a:t>) = </a:t>
            </a:r>
            <a:r>
              <a:rPr lang="de-DE" sz="1600" i="1" dirty="0">
                <a:solidFill>
                  <a:schemeClr val="tx1"/>
                </a:solidFill>
              </a:rPr>
              <a:t>I ∙ </a:t>
            </a:r>
            <a:r>
              <a:rPr lang="de-DE" sz="1600" dirty="0">
                <a:solidFill>
                  <a:schemeClr val="tx1"/>
                </a:solidFill>
              </a:rPr>
              <a:t>e</a:t>
            </a:r>
            <a:r>
              <a:rPr lang="de-DE" sz="1600" i="1" baseline="30000" dirty="0">
                <a:solidFill>
                  <a:schemeClr val="tx1"/>
                </a:solidFill>
              </a:rPr>
              <a:t>- t</a:t>
            </a:r>
            <a:r>
              <a:rPr lang="de-DE" sz="1600" baseline="30000" dirty="0">
                <a:solidFill>
                  <a:schemeClr val="tx1"/>
                </a:solidFill>
              </a:rPr>
              <a:t>/</a:t>
            </a:r>
            <a:r>
              <a:rPr lang="en-US" sz="1600" i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τ</a:t>
            </a:r>
            <a:r>
              <a:rPr lang="de-DE" sz="1600" baseline="-25000" dirty="0">
                <a:solidFill>
                  <a:schemeClr val="tx1"/>
                </a:solidFill>
              </a:rPr>
              <a:t> .</a:t>
            </a:r>
            <a:endParaRPr lang="en-US" sz="1600" dirty="0">
              <a:solidFill>
                <a:schemeClr val="tx1"/>
              </a:solidFill>
            </a:endParaRPr>
          </a:p>
          <a:p>
            <a:pPr marL="742950" indent="-28575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  <a:tabLst>
                <a:tab pos="1143000" algn="l"/>
                <a:tab pos="1657350" algn="l"/>
              </a:tabLst>
            </a:pPr>
            <a:r>
              <a:rPr lang="en-US" sz="1600" dirty="0"/>
              <a:t>Analog solution: </a:t>
            </a:r>
            <a:br>
              <a:rPr lang="en-US" sz="1600" dirty="0"/>
            </a:br>
            <a:r>
              <a:rPr lang="en-US" sz="1600" dirty="0"/>
              <a:t>	</a:t>
            </a:r>
            <a:r>
              <a:rPr lang="en-US" sz="1600" i="1" dirty="0">
                <a:solidFill>
                  <a:schemeClr val="tx1"/>
                </a:solidFill>
              </a:rPr>
              <a:t>U = a ∙ </a:t>
            </a:r>
            <a:r>
              <a:rPr lang="en-US" sz="1600" dirty="0">
                <a:solidFill>
                  <a:schemeClr val="tx1"/>
                </a:solidFill>
              </a:rPr>
              <a:t>e</a:t>
            </a:r>
            <a:r>
              <a:rPr lang="en-US" sz="1600" i="1" baseline="30000" dirty="0">
                <a:solidFill>
                  <a:schemeClr val="tx1"/>
                </a:solidFill>
              </a:rPr>
              <a:t>-t</a:t>
            </a:r>
            <a:r>
              <a:rPr lang="en-US" sz="1600" baseline="30000" dirty="0">
                <a:solidFill>
                  <a:schemeClr val="tx1"/>
                </a:solidFill>
              </a:rPr>
              <a:t>/</a:t>
            </a:r>
            <a:r>
              <a:rPr lang="en-US" sz="1600" i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τ</a:t>
            </a:r>
            <a:r>
              <a:rPr lang="en-US" sz="1600" dirty="0">
                <a:solidFill>
                  <a:schemeClr val="tx1"/>
                </a:solidFill>
              </a:rPr>
              <a:t>, with </a:t>
            </a:r>
            <a:r>
              <a:rPr lang="en-US" sz="16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τ</a:t>
            </a:r>
            <a:r>
              <a:rPr lang="en-US" sz="1600" i="1" dirty="0">
                <a:solidFill>
                  <a:schemeClr val="tx1"/>
                </a:solidFill>
              </a:rPr>
              <a:t> </a:t>
            </a:r>
            <a:r>
              <a:rPr lang="en-US" sz="1600" dirty="0">
                <a:solidFill>
                  <a:schemeClr val="tx1"/>
                </a:solidFill>
              </a:rPr>
              <a:t>= </a:t>
            </a:r>
            <a:r>
              <a:rPr lang="en-US" sz="1600" i="1" dirty="0">
                <a:solidFill>
                  <a:schemeClr val="tx1"/>
                </a:solidFill>
              </a:rPr>
              <a:t>L/R</a:t>
            </a:r>
            <a:r>
              <a:rPr lang="en-US" sz="1600" dirty="0">
                <a:solidFill>
                  <a:schemeClr val="tx1"/>
                </a:solidFill>
              </a:rPr>
              <a:t> and </a:t>
            </a:r>
            <a:r>
              <a:rPr lang="en-US" sz="1600" i="1" dirty="0">
                <a:solidFill>
                  <a:schemeClr val="tx1"/>
                </a:solidFill>
              </a:rPr>
              <a:t>a </a:t>
            </a:r>
            <a:r>
              <a:rPr lang="en-US" sz="1600" dirty="0">
                <a:solidFill>
                  <a:schemeClr val="tx1"/>
                </a:solidFill>
              </a:rPr>
              <a:t>= constant.</a:t>
            </a:r>
          </a:p>
          <a:p>
            <a:pPr marL="742950" indent="-28575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  <a:tabLst>
                <a:tab pos="1143000" algn="l"/>
              </a:tabLst>
            </a:pPr>
            <a:r>
              <a:rPr lang="en-US" sz="1600" dirty="0"/>
              <a:t>Effective time constants could be measured: </a:t>
            </a:r>
            <a:endParaRPr lang="en-GB" altLang="de-DE" sz="1600" dirty="0">
              <a:solidFill>
                <a:schemeClr val="tx1"/>
              </a:solidFill>
              <a:sym typeface="Wingdings" panose="05000000000000000000" pitchFamily="2" charset="2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4"/>
          </p:nvPr>
        </p:nvSpPr>
        <p:spPr>
          <a:xfrm>
            <a:off x="5523129" y="4870861"/>
            <a:ext cx="501424" cy="273844"/>
          </a:xfrm>
        </p:spPr>
        <p:txBody>
          <a:bodyPr/>
          <a:lstStyle/>
          <a:p>
            <a:fld id="{17918391-D411-FE40-AAD7-861AE5233E0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457199" y="-32148"/>
            <a:ext cx="8782051" cy="857250"/>
          </a:xfrm>
        </p:spPr>
        <p:txBody>
          <a:bodyPr>
            <a:normAutofit/>
          </a:bodyPr>
          <a:lstStyle/>
          <a:p>
            <a:r>
              <a:rPr lang="en-US" sz="3200" dirty="0"/>
              <a:t>VR undulator coils: experimental results LN2 II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0286" y="571500"/>
            <a:ext cx="2991224" cy="4572000"/>
          </a:xfrm>
          <a:prstGeom prst="rect">
            <a:avLst/>
          </a:prstGeom>
        </p:spPr>
      </p:pic>
      <p:graphicFrame>
        <p:nvGraphicFramePr>
          <p:cNvPr id="15" name="Table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2301770"/>
              </p:ext>
            </p:extLst>
          </p:nvPr>
        </p:nvGraphicFramePr>
        <p:xfrm>
          <a:off x="1211911" y="3828585"/>
          <a:ext cx="3980551" cy="510540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435349">
                  <a:extLst>
                    <a:ext uri="{9D8B030D-6E8A-4147-A177-3AD203B41FA5}">
                      <a16:colId xmlns:a16="http://schemas.microsoft.com/office/drawing/2014/main" val="4112166166"/>
                    </a:ext>
                  </a:extLst>
                </a:gridCol>
                <a:gridCol w="590867">
                  <a:extLst>
                    <a:ext uri="{9D8B030D-6E8A-4147-A177-3AD203B41FA5}">
                      <a16:colId xmlns:a16="http://schemas.microsoft.com/office/drawing/2014/main" val="3757080653"/>
                    </a:ext>
                  </a:extLst>
                </a:gridCol>
                <a:gridCol w="590867">
                  <a:extLst>
                    <a:ext uri="{9D8B030D-6E8A-4147-A177-3AD203B41FA5}">
                      <a16:colId xmlns:a16="http://schemas.microsoft.com/office/drawing/2014/main" val="3829006308"/>
                    </a:ext>
                  </a:extLst>
                </a:gridCol>
                <a:gridCol w="590867">
                  <a:extLst>
                    <a:ext uri="{9D8B030D-6E8A-4147-A177-3AD203B41FA5}">
                      <a16:colId xmlns:a16="http://schemas.microsoft.com/office/drawing/2014/main" val="1363505437"/>
                    </a:ext>
                  </a:extLst>
                </a:gridCol>
                <a:gridCol w="590867">
                  <a:extLst>
                    <a:ext uri="{9D8B030D-6E8A-4147-A177-3AD203B41FA5}">
                      <a16:colId xmlns:a16="http://schemas.microsoft.com/office/drawing/2014/main" val="1062772958"/>
                    </a:ext>
                  </a:extLst>
                </a:gridCol>
                <a:gridCol w="590867">
                  <a:extLst>
                    <a:ext uri="{9D8B030D-6E8A-4147-A177-3AD203B41FA5}">
                      <a16:colId xmlns:a16="http://schemas.microsoft.com/office/drawing/2014/main" val="529221998"/>
                    </a:ext>
                  </a:extLst>
                </a:gridCol>
                <a:gridCol w="590867">
                  <a:extLst>
                    <a:ext uri="{9D8B030D-6E8A-4147-A177-3AD203B41FA5}">
                      <a16:colId xmlns:a16="http://schemas.microsoft.com/office/drawing/2014/main" val="2202812860"/>
                    </a:ext>
                  </a:extLst>
                </a:gridCol>
              </a:tblGrid>
              <a:tr h="171863">
                <a:tc>
                  <a:txBody>
                    <a:bodyPr/>
                    <a:lstStyle/>
                    <a:p>
                      <a:pPr algn="ctr"/>
                      <a:endParaRPr lang="en-US" sz="1050" dirty="0"/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VR coil #1</a:t>
                      </a:r>
                    </a:p>
                  </a:txBody>
                  <a:tcP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50" dirty="0"/>
                    </a:p>
                  </a:txBody>
                  <a:tcP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VR coil #2</a:t>
                      </a:r>
                    </a:p>
                  </a:txBody>
                  <a:tcP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VR</a:t>
                      </a:r>
                      <a:r>
                        <a:rPr lang="en-US" sz="110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 coil #3</a:t>
                      </a:r>
                      <a:endParaRPr lang="en-US" sz="11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5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8145289"/>
                  </a:ext>
                </a:extLst>
              </a:tr>
              <a:tr h="171863">
                <a:tc>
                  <a:txBody>
                    <a:bodyPr/>
                    <a:lstStyle/>
                    <a:p>
                      <a:pPr algn="ctr"/>
                      <a:r>
                        <a:rPr lang="el-GR" altLang="de-DE" sz="1050" b="1" i="1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Wingdings" panose="05000000000000000000" pitchFamily="2" charset="2"/>
                        </a:rPr>
                        <a:t>τ</a:t>
                      </a:r>
                      <a:endParaRPr lang="en-US" sz="105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26 s</a:t>
                      </a:r>
                    </a:p>
                  </a:txBody>
                  <a:tcPr>
                    <a:solidFill>
                      <a:srgbClr val="0055A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42 s</a:t>
                      </a:r>
                    </a:p>
                  </a:txBody>
                  <a:tcPr>
                    <a:solidFill>
                      <a:srgbClr val="FF7F0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32 s</a:t>
                      </a:r>
                    </a:p>
                  </a:txBody>
                  <a:tcPr>
                    <a:solidFill>
                      <a:srgbClr val="0055A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46 s</a:t>
                      </a:r>
                    </a:p>
                  </a:txBody>
                  <a:tcPr>
                    <a:solidFill>
                      <a:srgbClr val="FF7F0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(4 s)</a:t>
                      </a:r>
                    </a:p>
                  </a:txBody>
                  <a:tcPr>
                    <a:solidFill>
                      <a:srgbClr val="0055A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90 s</a:t>
                      </a:r>
                    </a:p>
                  </a:txBody>
                  <a:tcPr>
                    <a:solidFill>
                      <a:srgbClr val="FF7F0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38168828"/>
                  </a:ext>
                </a:extLst>
              </a:tr>
            </a:tbl>
          </a:graphicData>
        </a:graphic>
      </p:graphicFrame>
      <p:sp>
        <p:nvSpPr>
          <p:cNvPr id="13" name="Date Placeholder 5"/>
          <p:cNvSpPr>
            <a:spLocks noGrp="1"/>
          </p:cNvSpPr>
          <p:nvPr>
            <p:ph type="dt" sz="half" idx="10"/>
          </p:nvPr>
        </p:nvSpPr>
        <p:spPr>
          <a:xfrm>
            <a:off x="2969335" y="4875381"/>
            <a:ext cx="2133600" cy="273844"/>
          </a:xfrm>
        </p:spPr>
        <p:txBody>
          <a:bodyPr/>
          <a:lstStyle/>
          <a:p>
            <a:r>
              <a:rPr lang="en-US" dirty="0"/>
              <a:t>30-June-22</a:t>
            </a:r>
          </a:p>
        </p:txBody>
      </p:sp>
      <p:sp>
        <p:nvSpPr>
          <p:cNvPr id="1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738562" y="4870861"/>
            <a:ext cx="1947863" cy="273844"/>
          </a:xfrm>
        </p:spPr>
        <p:txBody>
          <a:bodyPr/>
          <a:lstStyle/>
          <a:p>
            <a:r>
              <a:rPr lang="en-GB" dirty="0"/>
              <a:t>S.C. Richter – HTS undulators</a:t>
            </a:r>
            <a:endParaRPr lang="en-US" dirty="0"/>
          </a:p>
        </p:txBody>
      </p:sp>
      <p:sp>
        <p:nvSpPr>
          <p:cNvPr id="9" name="Rectangle 1"/>
          <p:cNvSpPr>
            <a:spLocks noChangeArrowheads="1"/>
          </p:cNvSpPr>
          <p:nvPr/>
        </p:nvSpPr>
        <p:spPr bwMode="auto">
          <a:xfrm>
            <a:off x="3037066" y="4621240"/>
            <a:ext cx="288747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chemeClr val="accent4"/>
                </a:solidFill>
                <a:latin typeface="Arial Unicode MS"/>
              </a:rPr>
              <a:t>S. C. Richter </a:t>
            </a:r>
            <a:r>
              <a:rPr lang="en-US" altLang="en-US" sz="800" i="1" dirty="0">
                <a:solidFill>
                  <a:schemeClr val="accent4"/>
                </a:solidFill>
                <a:latin typeface="Arial Unicode MS"/>
              </a:rPr>
              <a:t>et al.</a:t>
            </a:r>
            <a:r>
              <a:rPr lang="en-US" altLang="en-US" sz="800" dirty="0">
                <a:solidFill>
                  <a:schemeClr val="accent4"/>
                </a:solidFill>
                <a:latin typeface="Arial Unicode MS"/>
              </a:rPr>
              <a:t>, “</a:t>
            </a:r>
            <a:r>
              <a:rPr lang="en-GB" altLang="en-US" sz="800" dirty="0">
                <a:solidFill>
                  <a:schemeClr val="accent4"/>
                </a:solidFill>
                <a:latin typeface="Arial Unicode MS"/>
              </a:rPr>
              <a:t>Powering Test Results of HTS Undulator Coils at 77K for Compact FEL Designs”, IPAC’22</a:t>
            </a:r>
          </a:p>
        </p:txBody>
      </p:sp>
    </p:spTree>
    <p:extLst>
      <p:ext uri="{BB962C8B-B14F-4D97-AF65-F5344CB8AC3E}">
        <p14:creationId xmlns:p14="http://schemas.microsoft.com/office/powerpoint/2010/main" val="4264859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199" y="-32148"/>
            <a:ext cx="8601075" cy="857250"/>
          </a:xfrm>
        </p:spPr>
        <p:txBody>
          <a:bodyPr>
            <a:normAutofit/>
          </a:bodyPr>
          <a:lstStyle/>
          <a:p>
            <a:r>
              <a:rPr lang="en-US" sz="3200" dirty="0"/>
              <a:t>VR undulator coils: experimental results LN2 III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26</a:t>
            </a:fld>
            <a:endParaRPr lang="en-US" dirty="0"/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38099" y="813944"/>
            <a:ext cx="7024689" cy="9243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marL="609600" indent="-609600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  <a:lvl2pPr marL="1447800" indent="-6588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2pPr>
            <a:lvl3pPr marL="2247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3pPr>
            <a:lvl4pPr marL="30480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4pPr>
            <a:lvl5pPr marL="38481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5pPr>
            <a:lvl6pPr marL="43053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6pPr>
            <a:lvl7pPr marL="47625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7pPr>
            <a:lvl8pPr marL="52197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8pPr>
            <a:lvl9pPr marL="5676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9pPr>
          </a:lstStyle>
          <a:p>
            <a:pPr marL="471487" indent="-34290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+mj-lt"/>
              <a:buAutoNum type="arabicParenR" startAt="3"/>
            </a:pPr>
            <a:r>
              <a:rPr lang="en-US" sz="1800" dirty="0">
                <a:solidFill>
                  <a:schemeClr val="accent6">
                    <a:lumMod val="50000"/>
                  </a:schemeClr>
                </a:solidFill>
              </a:rPr>
              <a:t>Current steps and overflow</a:t>
            </a:r>
          </a:p>
          <a:p>
            <a:pPr marL="742950" indent="-28575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Current steps of 2 A with a 300 s decay time up to 112 A (&gt;&gt; </a:t>
            </a:r>
            <a:r>
              <a:rPr lang="en-US" sz="1600" i="1" dirty="0" err="1">
                <a:solidFill>
                  <a:schemeClr val="accent6">
                    <a:lumMod val="50000"/>
                  </a:schemeClr>
                </a:solidFill>
              </a:rPr>
              <a:t>I</a:t>
            </a:r>
            <a:r>
              <a:rPr lang="en-US" sz="1600" baseline="-25000" dirty="0" err="1">
                <a:solidFill>
                  <a:schemeClr val="accent6">
                    <a:lumMod val="50000"/>
                  </a:schemeClr>
                </a:solidFill>
              </a:rPr>
              <a:t>c</a:t>
            </a: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 (!)) ,</a:t>
            </a:r>
          </a:p>
          <a:p>
            <a:pPr marL="742950" indent="-28575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For </a:t>
            </a:r>
            <a:r>
              <a:rPr lang="en-US" sz="1600" i="1" dirty="0">
                <a:solidFill>
                  <a:schemeClr val="accent6">
                    <a:lumMod val="50000"/>
                  </a:schemeClr>
                </a:solidFill>
              </a:rPr>
              <a:t>I</a:t>
            </a: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 &gt; 70 A all sub-coils showed a stable (transversal) resistance </a:t>
            </a:r>
            <a:r>
              <a:rPr lang="en-US" sz="1600" i="1" dirty="0">
                <a:solidFill>
                  <a:schemeClr val="accent6">
                    <a:lumMod val="50000"/>
                  </a:schemeClr>
                </a:solidFill>
              </a:rPr>
              <a:t>R</a:t>
            </a:r>
            <a:r>
              <a:rPr lang="en-US" sz="1600" baseline="-25000" dirty="0">
                <a:solidFill>
                  <a:schemeClr val="accent6">
                    <a:lumMod val="50000"/>
                  </a:schemeClr>
                </a:solidFill>
              </a:rPr>
              <a:t>r</a:t>
            </a: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 dirty="0"/>
              <a:t>S.C. Richter – HTS undulators</a:t>
            </a:r>
            <a:endParaRPr lang="en-US" dirty="0"/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9345221"/>
              </p:ext>
            </p:extLst>
          </p:nvPr>
        </p:nvGraphicFramePr>
        <p:xfrm>
          <a:off x="62000" y="2388373"/>
          <a:ext cx="1863512" cy="502920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465878">
                  <a:extLst>
                    <a:ext uri="{9D8B030D-6E8A-4147-A177-3AD203B41FA5}">
                      <a16:colId xmlns:a16="http://schemas.microsoft.com/office/drawing/2014/main" val="4112166166"/>
                    </a:ext>
                  </a:extLst>
                </a:gridCol>
                <a:gridCol w="698817">
                  <a:extLst>
                    <a:ext uri="{9D8B030D-6E8A-4147-A177-3AD203B41FA5}">
                      <a16:colId xmlns:a16="http://schemas.microsoft.com/office/drawing/2014/main" val="3757080653"/>
                    </a:ext>
                  </a:extLst>
                </a:gridCol>
                <a:gridCol w="698817">
                  <a:extLst>
                    <a:ext uri="{9D8B030D-6E8A-4147-A177-3AD203B41FA5}">
                      <a16:colId xmlns:a16="http://schemas.microsoft.com/office/drawing/2014/main" val="3829006308"/>
                    </a:ext>
                  </a:extLst>
                </a:gridCol>
              </a:tblGrid>
              <a:tr h="171863">
                <a:tc>
                  <a:txBody>
                    <a:bodyPr/>
                    <a:lstStyle/>
                    <a:p>
                      <a:pPr algn="ctr"/>
                      <a:r>
                        <a:rPr lang="en-GB" altLang="de-DE" sz="1050" i="1" dirty="0">
                          <a:sym typeface="Wingdings" panose="05000000000000000000" pitchFamily="2" charset="2"/>
                        </a:rPr>
                        <a:t>R</a:t>
                      </a:r>
                      <a:r>
                        <a:rPr lang="en-GB" altLang="de-DE" sz="1050" baseline="-25000" dirty="0">
                          <a:sym typeface="Wingdings" panose="05000000000000000000" pitchFamily="2" charset="2"/>
                        </a:rPr>
                        <a:t>r</a:t>
                      </a:r>
                      <a:endParaRPr lang="en-US" sz="1050" dirty="0"/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/>
                        <a:t>58 µΩ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/>
                        <a:t>48 µΩ</a:t>
                      </a:r>
                    </a:p>
                  </a:txBody>
                  <a:tcPr>
                    <a:solidFill>
                      <a:srgbClr val="FF7F0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8145289"/>
                  </a:ext>
                </a:extLst>
              </a:tr>
              <a:tr h="171863">
                <a:tc>
                  <a:txBody>
                    <a:bodyPr/>
                    <a:lstStyle/>
                    <a:p>
                      <a:pPr algn="ctr"/>
                      <a:r>
                        <a:rPr lang="en-GB" altLang="de-DE" sz="1050" b="1" i="1" dirty="0" err="1">
                          <a:solidFill>
                            <a:schemeClr val="bg1"/>
                          </a:solidFill>
                          <a:sym typeface="Wingdings" panose="05000000000000000000" pitchFamily="2" charset="2"/>
                        </a:rPr>
                        <a:t>I</a:t>
                      </a:r>
                      <a:r>
                        <a:rPr lang="en-GB" altLang="de-DE" sz="1050" b="1" i="0" baseline="-25000" dirty="0" err="1">
                          <a:solidFill>
                            <a:schemeClr val="bg1"/>
                          </a:solidFill>
                          <a:sym typeface="Wingdings" panose="05000000000000000000" pitchFamily="2" charset="2"/>
                        </a:rPr>
                        <a:t>c</a:t>
                      </a:r>
                      <a:endParaRPr lang="en-US" sz="1050" b="1" i="0" baseline="-250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40 A</a:t>
                      </a:r>
                    </a:p>
                  </a:txBody>
                  <a:tcP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30.5 A</a:t>
                      </a:r>
                    </a:p>
                  </a:txBody>
                  <a:tcPr>
                    <a:solidFill>
                      <a:srgbClr val="FF7F0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060057"/>
                  </a:ext>
                </a:extLst>
              </a:tr>
            </a:tbl>
          </a:graphicData>
        </a:graphic>
      </p:graphicFrame>
      <p:graphicFrame>
        <p:nvGraphicFramePr>
          <p:cNvPr id="17" name="Table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946286"/>
              </p:ext>
            </p:extLst>
          </p:nvPr>
        </p:nvGraphicFramePr>
        <p:xfrm>
          <a:off x="62000" y="3848137"/>
          <a:ext cx="1863512" cy="502920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465878">
                  <a:extLst>
                    <a:ext uri="{9D8B030D-6E8A-4147-A177-3AD203B41FA5}">
                      <a16:colId xmlns:a16="http://schemas.microsoft.com/office/drawing/2014/main" val="4112166166"/>
                    </a:ext>
                  </a:extLst>
                </a:gridCol>
                <a:gridCol w="698817">
                  <a:extLst>
                    <a:ext uri="{9D8B030D-6E8A-4147-A177-3AD203B41FA5}">
                      <a16:colId xmlns:a16="http://schemas.microsoft.com/office/drawing/2014/main" val="3757080653"/>
                    </a:ext>
                  </a:extLst>
                </a:gridCol>
                <a:gridCol w="698817">
                  <a:extLst>
                    <a:ext uri="{9D8B030D-6E8A-4147-A177-3AD203B41FA5}">
                      <a16:colId xmlns:a16="http://schemas.microsoft.com/office/drawing/2014/main" val="3829006308"/>
                    </a:ext>
                  </a:extLst>
                </a:gridCol>
              </a:tblGrid>
              <a:tr h="171863">
                <a:tc>
                  <a:txBody>
                    <a:bodyPr/>
                    <a:lstStyle/>
                    <a:p>
                      <a:pPr algn="ctr"/>
                      <a:r>
                        <a:rPr lang="en-GB" altLang="de-DE" sz="1050" i="1" dirty="0">
                          <a:sym typeface="Wingdings" panose="05000000000000000000" pitchFamily="2" charset="2"/>
                        </a:rPr>
                        <a:t>R</a:t>
                      </a:r>
                      <a:r>
                        <a:rPr lang="en-GB" altLang="de-DE" sz="1050" baseline="-25000" dirty="0">
                          <a:sym typeface="Wingdings" panose="05000000000000000000" pitchFamily="2" charset="2"/>
                        </a:rPr>
                        <a:t>r</a:t>
                      </a:r>
                      <a:endParaRPr lang="en-US" sz="1050" dirty="0"/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/>
                        <a:t>29 µΩ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/>
                        <a:t>19 µΩ</a:t>
                      </a:r>
                    </a:p>
                  </a:txBody>
                  <a:tcPr>
                    <a:solidFill>
                      <a:srgbClr val="FF7F0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8145289"/>
                  </a:ext>
                </a:extLst>
              </a:tr>
              <a:tr h="171863">
                <a:tc>
                  <a:txBody>
                    <a:bodyPr/>
                    <a:lstStyle/>
                    <a:p>
                      <a:pPr algn="ctr"/>
                      <a:r>
                        <a:rPr lang="en-GB" altLang="de-DE" sz="1050" b="1" i="1" dirty="0" err="1">
                          <a:solidFill>
                            <a:schemeClr val="bg1"/>
                          </a:solidFill>
                          <a:sym typeface="Wingdings" panose="05000000000000000000" pitchFamily="2" charset="2"/>
                        </a:rPr>
                        <a:t>I</a:t>
                      </a:r>
                      <a:r>
                        <a:rPr lang="en-GB" altLang="de-DE" sz="1050" b="1" i="0" baseline="-25000" dirty="0" err="1">
                          <a:solidFill>
                            <a:schemeClr val="bg1"/>
                          </a:solidFill>
                          <a:sym typeface="Wingdings" panose="05000000000000000000" pitchFamily="2" charset="2"/>
                        </a:rPr>
                        <a:t>c</a:t>
                      </a:r>
                      <a:endParaRPr lang="en-US" sz="1050" b="1" i="0" baseline="-250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39 A</a:t>
                      </a:r>
                    </a:p>
                  </a:txBody>
                  <a:tcP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35</a:t>
                      </a:r>
                      <a:r>
                        <a:rPr lang="en-US" sz="1050" b="1" baseline="0" dirty="0">
                          <a:solidFill>
                            <a:schemeClr val="bg1"/>
                          </a:solidFill>
                        </a:rPr>
                        <a:t> A</a:t>
                      </a:r>
                      <a:endParaRPr lang="en-US" sz="105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rgbClr val="FF7F0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060057"/>
                  </a:ext>
                </a:extLst>
              </a:tr>
            </a:tbl>
          </a:graphicData>
        </a:graphic>
      </p:graphicFrame>
      <p:pic>
        <p:nvPicPr>
          <p:cNvPr id="12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808183" y="2768857"/>
            <a:ext cx="3197871" cy="17373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127597" y="663325"/>
            <a:ext cx="930677" cy="1051665"/>
          </a:xfrm>
          <a:prstGeom prst="rect">
            <a:avLst/>
          </a:prstGeom>
        </p:spPr>
      </p:pic>
      <p:pic>
        <p:nvPicPr>
          <p:cNvPr id="21" name="Picture 3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041068" y="1745429"/>
            <a:ext cx="3197868" cy="17373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hteck 2">
            <a:extLst>
              <a:ext uri="{FF2B5EF4-FFF2-40B4-BE49-F238E27FC236}">
                <a16:creationId xmlns:a16="http://schemas.microsoft.com/office/drawing/2014/main" id="{47B88276-FBD7-A57C-8C79-24714CFF92D4}"/>
              </a:ext>
            </a:extLst>
          </p:cNvPr>
          <p:cNvSpPr/>
          <p:nvPr/>
        </p:nvSpPr>
        <p:spPr>
          <a:xfrm>
            <a:off x="2420418" y="3279775"/>
            <a:ext cx="2369489" cy="86211"/>
          </a:xfrm>
          <a:prstGeom prst="rect">
            <a:avLst/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8243" y="3270423"/>
            <a:ext cx="3227198" cy="1737360"/>
          </a:xfrm>
          <a:prstGeom prst="rect">
            <a:avLst/>
          </a:prstGeom>
        </p:spPr>
      </p:pic>
      <p:graphicFrame>
        <p:nvGraphicFramePr>
          <p:cNvPr id="22" name="Table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2857487"/>
              </p:ext>
            </p:extLst>
          </p:nvPr>
        </p:nvGraphicFramePr>
        <p:xfrm>
          <a:off x="6475362" y="2074316"/>
          <a:ext cx="1863512" cy="502920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465878">
                  <a:extLst>
                    <a:ext uri="{9D8B030D-6E8A-4147-A177-3AD203B41FA5}">
                      <a16:colId xmlns:a16="http://schemas.microsoft.com/office/drawing/2014/main" val="4112166166"/>
                    </a:ext>
                  </a:extLst>
                </a:gridCol>
                <a:gridCol w="698817">
                  <a:extLst>
                    <a:ext uri="{9D8B030D-6E8A-4147-A177-3AD203B41FA5}">
                      <a16:colId xmlns:a16="http://schemas.microsoft.com/office/drawing/2014/main" val="3757080653"/>
                    </a:ext>
                  </a:extLst>
                </a:gridCol>
                <a:gridCol w="698817">
                  <a:extLst>
                    <a:ext uri="{9D8B030D-6E8A-4147-A177-3AD203B41FA5}">
                      <a16:colId xmlns:a16="http://schemas.microsoft.com/office/drawing/2014/main" val="3829006308"/>
                    </a:ext>
                  </a:extLst>
                </a:gridCol>
              </a:tblGrid>
              <a:tr h="171863">
                <a:tc>
                  <a:txBody>
                    <a:bodyPr/>
                    <a:lstStyle/>
                    <a:p>
                      <a:pPr algn="ctr"/>
                      <a:r>
                        <a:rPr lang="en-GB" altLang="de-DE" sz="1050" i="1" dirty="0">
                          <a:sym typeface="Wingdings" panose="05000000000000000000" pitchFamily="2" charset="2"/>
                        </a:rPr>
                        <a:t>R</a:t>
                      </a:r>
                      <a:r>
                        <a:rPr lang="en-GB" altLang="de-DE" sz="1050" baseline="-25000" dirty="0">
                          <a:sym typeface="Wingdings" panose="05000000000000000000" pitchFamily="2" charset="2"/>
                        </a:rPr>
                        <a:t>r</a:t>
                      </a:r>
                      <a:endParaRPr lang="en-US" sz="1050" dirty="0"/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/>
                        <a:t>400 µΩ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/>
                        <a:t>58 µΩ</a:t>
                      </a:r>
                    </a:p>
                  </a:txBody>
                  <a:tcPr>
                    <a:solidFill>
                      <a:srgbClr val="FF7F0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8145289"/>
                  </a:ext>
                </a:extLst>
              </a:tr>
              <a:tr h="171863">
                <a:tc>
                  <a:txBody>
                    <a:bodyPr/>
                    <a:lstStyle/>
                    <a:p>
                      <a:pPr algn="ctr"/>
                      <a:r>
                        <a:rPr lang="en-GB" altLang="de-DE" sz="1050" b="1" i="1" dirty="0" err="1">
                          <a:solidFill>
                            <a:schemeClr val="bg1"/>
                          </a:solidFill>
                          <a:sym typeface="Wingdings" panose="05000000000000000000" pitchFamily="2" charset="2"/>
                        </a:rPr>
                        <a:t>I</a:t>
                      </a:r>
                      <a:r>
                        <a:rPr lang="en-GB" altLang="de-DE" sz="1050" b="1" i="0" baseline="-25000" dirty="0" err="1">
                          <a:solidFill>
                            <a:schemeClr val="bg1"/>
                          </a:solidFill>
                          <a:sym typeface="Wingdings" panose="05000000000000000000" pitchFamily="2" charset="2"/>
                        </a:rPr>
                        <a:t>c</a:t>
                      </a:r>
                      <a:endParaRPr lang="en-US" sz="1050" b="1" i="0" baseline="-250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47 A</a:t>
                      </a:r>
                    </a:p>
                  </a:txBody>
                  <a:tcP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41 A</a:t>
                      </a:r>
                    </a:p>
                  </a:txBody>
                  <a:tcPr>
                    <a:solidFill>
                      <a:srgbClr val="FF7F0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060057"/>
                  </a:ext>
                </a:extLst>
              </a:tr>
            </a:tbl>
          </a:graphicData>
        </a:graphic>
      </p:graphicFrame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988252" y="4875381"/>
            <a:ext cx="2133600" cy="273844"/>
          </a:xfrm>
        </p:spPr>
        <p:txBody>
          <a:bodyPr/>
          <a:lstStyle/>
          <a:p>
            <a:r>
              <a:rPr lang="en-US" dirty="0"/>
              <a:t>30-June-22</a:t>
            </a:r>
          </a:p>
        </p:txBody>
      </p:sp>
      <p:sp>
        <p:nvSpPr>
          <p:cNvPr id="15" name="Rectangle 1"/>
          <p:cNvSpPr>
            <a:spLocks noChangeArrowheads="1"/>
          </p:cNvSpPr>
          <p:nvPr/>
        </p:nvSpPr>
        <p:spPr bwMode="auto">
          <a:xfrm>
            <a:off x="6256524" y="4549802"/>
            <a:ext cx="288747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chemeClr val="accent4"/>
                </a:solidFill>
                <a:latin typeface="Arial Unicode MS"/>
              </a:rPr>
              <a:t>S. C. Richter </a:t>
            </a:r>
            <a:r>
              <a:rPr lang="en-US" altLang="en-US" sz="800" i="1" dirty="0">
                <a:solidFill>
                  <a:schemeClr val="accent4"/>
                </a:solidFill>
                <a:latin typeface="Arial Unicode MS"/>
              </a:rPr>
              <a:t>et al.</a:t>
            </a:r>
            <a:r>
              <a:rPr lang="en-US" altLang="en-US" sz="800" dirty="0">
                <a:solidFill>
                  <a:schemeClr val="accent4"/>
                </a:solidFill>
                <a:latin typeface="Arial Unicode MS"/>
              </a:rPr>
              <a:t>, “</a:t>
            </a:r>
            <a:r>
              <a:rPr lang="en-GB" altLang="en-US" sz="800" dirty="0">
                <a:solidFill>
                  <a:schemeClr val="accent4"/>
                </a:solidFill>
                <a:latin typeface="Arial Unicode MS"/>
              </a:rPr>
              <a:t>Powering Test Results of HTS Undulator Coils at 77K for Compact FEL Designs”, IPAC’22</a:t>
            </a:r>
          </a:p>
        </p:txBody>
      </p:sp>
    </p:spTree>
    <p:extLst>
      <p:ext uri="{BB962C8B-B14F-4D97-AF65-F5344CB8AC3E}">
        <p14:creationId xmlns:p14="http://schemas.microsoft.com/office/powerpoint/2010/main" val="643439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110" t="28826" r="22904" b="10668"/>
          <a:stretch/>
        </p:blipFill>
        <p:spPr>
          <a:xfrm rot="5400000">
            <a:off x="3949923" y="2084678"/>
            <a:ext cx="2459325" cy="259629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569"/>
          <a:stretch/>
        </p:blipFill>
        <p:spPr>
          <a:xfrm rot="5400000">
            <a:off x="5951966" y="1506181"/>
            <a:ext cx="4006237" cy="2206379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73" r="7063"/>
          <a:stretch/>
        </p:blipFill>
        <p:spPr>
          <a:xfrm rot="5400000">
            <a:off x="377666" y="2232697"/>
            <a:ext cx="2425370" cy="226630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91" t="24668"/>
          <a:stretch/>
        </p:blipFill>
        <p:spPr>
          <a:xfrm rot="5400000">
            <a:off x="2708751" y="2976832"/>
            <a:ext cx="1266402" cy="773448"/>
          </a:xfrm>
          <a:prstGeom prst="rect">
            <a:avLst/>
          </a:prstGeom>
        </p:spPr>
      </p:pic>
      <p:sp>
        <p:nvSpPr>
          <p:cNvPr id="27" name="Rectangle 3"/>
          <p:cNvSpPr txBox="1">
            <a:spLocks noChangeArrowheads="1"/>
          </p:cNvSpPr>
          <p:nvPr/>
        </p:nvSpPr>
        <p:spPr bwMode="auto">
          <a:xfrm>
            <a:off x="38099" y="812949"/>
            <a:ext cx="6024564" cy="13482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marL="609600" indent="-609600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6"/>
              </a:buBlip>
              <a:defRPr sz="40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  <a:lvl2pPr marL="1447800" indent="-6588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6"/>
              </a:buBlip>
              <a:defRPr sz="4000">
                <a:solidFill>
                  <a:schemeClr val="tx1"/>
                </a:solidFill>
                <a:latin typeface="+mn-lt"/>
              </a:defRPr>
            </a:lvl2pPr>
            <a:lvl3pPr marL="2247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6"/>
              </a:buBlip>
              <a:defRPr sz="4000">
                <a:solidFill>
                  <a:schemeClr val="tx1"/>
                </a:solidFill>
                <a:latin typeface="+mn-lt"/>
              </a:defRPr>
            </a:lvl3pPr>
            <a:lvl4pPr marL="30480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6"/>
              </a:buBlip>
              <a:defRPr sz="4000">
                <a:solidFill>
                  <a:schemeClr val="tx1"/>
                </a:solidFill>
                <a:latin typeface="+mn-lt"/>
              </a:defRPr>
            </a:lvl4pPr>
            <a:lvl5pPr marL="38481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6"/>
              </a:buBlip>
              <a:defRPr sz="4000">
                <a:solidFill>
                  <a:schemeClr val="tx1"/>
                </a:solidFill>
                <a:latin typeface="+mn-lt"/>
              </a:defRPr>
            </a:lvl5pPr>
            <a:lvl6pPr marL="43053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6"/>
              </a:buBlip>
              <a:defRPr sz="4000">
                <a:solidFill>
                  <a:schemeClr val="tx1"/>
                </a:solidFill>
                <a:latin typeface="+mn-lt"/>
              </a:defRPr>
            </a:lvl6pPr>
            <a:lvl7pPr marL="47625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6"/>
              </a:buBlip>
              <a:defRPr sz="4000">
                <a:solidFill>
                  <a:schemeClr val="tx1"/>
                </a:solidFill>
                <a:latin typeface="+mn-lt"/>
              </a:defRPr>
            </a:lvl7pPr>
            <a:lvl8pPr marL="52197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6"/>
              </a:buBlip>
              <a:defRPr sz="4000">
                <a:solidFill>
                  <a:schemeClr val="tx1"/>
                </a:solidFill>
                <a:latin typeface="+mn-lt"/>
              </a:defRPr>
            </a:lvl8pPr>
            <a:lvl9pPr marL="5676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6"/>
              </a:buBlip>
              <a:defRPr sz="4000">
                <a:solidFill>
                  <a:schemeClr val="tx1"/>
                </a:solidFill>
                <a:latin typeface="+mn-lt"/>
              </a:defRPr>
            </a:lvl9pPr>
          </a:lstStyle>
          <a:p>
            <a:pPr marL="128587" indent="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None/>
            </a:pPr>
            <a:r>
              <a:rPr lang="en-GB" altLang="de-DE" sz="1800" dirty="0">
                <a:sym typeface="Wingdings" panose="05000000000000000000" pitchFamily="2" charset="2"/>
              </a:rPr>
              <a:t>Powering tests of VR coil #2 and #3 at 4.2 K: </a:t>
            </a:r>
            <a:endParaRPr lang="en-US" sz="1800" dirty="0">
              <a:solidFill>
                <a:schemeClr val="accent6">
                  <a:lumMod val="50000"/>
                </a:schemeClr>
              </a:solidFill>
            </a:endParaRPr>
          </a:p>
          <a:p>
            <a:pPr marL="455613" indent="-280988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US" altLang="de-DE" sz="1600" dirty="0">
                <a:sym typeface="Wingdings" panose="05000000000000000000" pitchFamily="2" charset="2"/>
              </a:rPr>
              <a:t>Current leads: up to 1500 A</a:t>
            </a:r>
            <a:endParaRPr lang="en-GB" altLang="de-DE" sz="1600" dirty="0">
              <a:sym typeface="Wingdings" panose="05000000000000000000" pitchFamily="2" charset="2"/>
            </a:endParaRPr>
          </a:p>
          <a:p>
            <a:pPr marL="455613" indent="-280988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  <a:tabLst>
                <a:tab pos="1143000" algn="l"/>
              </a:tabLst>
            </a:pPr>
            <a:r>
              <a:rPr lang="en-US" sz="1600" dirty="0"/>
              <a:t>Quench protection: 1 mV (later 4 mV)</a:t>
            </a:r>
          </a:p>
          <a:p>
            <a:pPr marL="455613" indent="-280988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  <a:tabLst>
                <a:tab pos="1143000" algn="l"/>
              </a:tabLst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  <a:sym typeface="Wingdings" panose="05000000000000000000" pitchFamily="2" charset="2"/>
              </a:rPr>
              <a:t>DAQ time: 10 Hz</a:t>
            </a:r>
            <a:endParaRPr lang="en-US" sz="1600" dirty="0"/>
          </a:p>
        </p:txBody>
      </p:sp>
      <p:sp>
        <p:nvSpPr>
          <p:cNvPr id="29" name="Title 1"/>
          <p:cNvSpPr>
            <a:spLocks noGrp="1"/>
          </p:cNvSpPr>
          <p:nvPr>
            <p:ph type="title"/>
          </p:nvPr>
        </p:nvSpPr>
        <p:spPr>
          <a:xfrm>
            <a:off x="457199" y="-32148"/>
            <a:ext cx="8601075" cy="857250"/>
          </a:xfrm>
        </p:spPr>
        <p:txBody>
          <a:bodyPr>
            <a:normAutofit/>
          </a:bodyPr>
          <a:lstStyle/>
          <a:p>
            <a:r>
              <a:rPr lang="en-US" sz="3200" dirty="0"/>
              <a:t>VR undulator coils: </a:t>
            </a:r>
            <a:r>
              <a:rPr lang="en-US" sz="3200" dirty="0" err="1"/>
              <a:t>LHe</a:t>
            </a:r>
            <a:r>
              <a:rPr lang="en-US" sz="3200" dirty="0"/>
              <a:t> setup @ KIT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102935" y="4870861"/>
            <a:ext cx="2975421" cy="273844"/>
          </a:xfrm>
        </p:spPr>
        <p:txBody>
          <a:bodyPr/>
          <a:lstStyle/>
          <a:p>
            <a:r>
              <a:rPr lang="en-GB" dirty="0"/>
              <a:t>S.C. Richter – HTS undulators</a:t>
            </a:r>
            <a:endParaRPr lang="en-US" dirty="0"/>
          </a:p>
        </p:txBody>
      </p:sp>
      <p:sp>
        <p:nvSpPr>
          <p:cNvPr id="12" name="Slide Number Placeholder 6"/>
          <p:cNvSpPr>
            <a:spLocks noGrp="1"/>
          </p:cNvSpPr>
          <p:nvPr>
            <p:ph type="sldNum" sz="quarter" idx="4"/>
          </p:nvPr>
        </p:nvSpPr>
        <p:spPr>
          <a:xfrm>
            <a:off x="8185376" y="4870861"/>
            <a:ext cx="501424" cy="273844"/>
          </a:xfrm>
        </p:spPr>
        <p:txBody>
          <a:bodyPr/>
          <a:lstStyle/>
          <a:p>
            <a:fld id="{17918391-D411-FE40-AAD7-861AE5233E0E}" type="slidenum">
              <a:rPr lang="en-US" smtClean="0"/>
              <a:pPr/>
              <a:t>27</a:t>
            </a:fld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8115732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199" y="-32148"/>
            <a:ext cx="8601075" cy="857250"/>
          </a:xfrm>
        </p:spPr>
        <p:txBody>
          <a:bodyPr>
            <a:normAutofit/>
          </a:bodyPr>
          <a:lstStyle/>
          <a:p>
            <a:r>
              <a:rPr lang="en-US" sz="3200" dirty="0"/>
              <a:t>VR undulator coils: experimental results </a:t>
            </a:r>
            <a:r>
              <a:rPr lang="en-US" sz="3200" dirty="0" err="1"/>
              <a:t>LHe</a:t>
            </a:r>
            <a:r>
              <a:rPr lang="en-US" sz="3200" dirty="0"/>
              <a:t> I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28</a:t>
            </a:fld>
            <a:endParaRPr lang="en-US" dirty="0"/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38098" y="1067944"/>
            <a:ext cx="6648451" cy="8370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marL="609600" indent="-609600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  <a:lvl2pPr marL="1447800" indent="-6588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2pPr>
            <a:lvl3pPr marL="2247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3pPr>
            <a:lvl4pPr marL="30480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4pPr>
            <a:lvl5pPr marL="38481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5pPr>
            <a:lvl6pPr marL="43053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6pPr>
            <a:lvl7pPr marL="47625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7pPr>
            <a:lvl8pPr marL="52197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8pPr>
            <a:lvl9pPr marL="5676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4000">
                <a:solidFill>
                  <a:schemeClr val="tx1"/>
                </a:solidFill>
                <a:latin typeface="+mn-lt"/>
              </a:defRPr>
            </a:lvl9pPr>
          </a:lstStyle>
          <a:p>
            <a:pPr marL="128587" indent="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None/>
            </a:pPr>
            <a:r>
              <a:rPr lang="en-GB" altLang="de-DE" sz="1800" dirty="0">
                <a:sym typeface="Wingdings" panose="05000000000000000000" pitchFamily="2" charset="2"/>
              </a:rPr>
              <a:t>Powering tests of VR coil #2 and #3 at 4.2 K: </a:t>
            </a:r>
            <a:endParaRPr lang="en-US" sz="1800" dirty="0">
              <a:solidFill>
                <a:schemeClr val="accent6">
                  <a:lumMod val="50000"/>
                </a:schemeClr>
              </a:solidFill>
            </a:endParaRPr>
          </a:p>
          <a:p>
            <a:pPr marL="471487" indent="-34290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+mj-lt"/>
              <a:buAutoNum type="arabicParenR"/>
            </a:pPr>
            <a:r>
              <a:rPr lang="en-GB" altLang="de-DE" sz="1600" dirty="0">
                <a:sym typeface="Wingdings" panose="05000000000000000000" pitchFamily="2" charset="2"/>
              </a:rPr>
              <a:t>current ramping with 0.25 A/s until a drift in voltage was measured.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 dirty="0"/>
              <a:t>S.C. Richter – HTS undulators</a:t>
            </a:r>
            <a:endParaRPr lang="en-US" dirty="0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98" y="2155955"/>
            <a:ext cx="4243571" cy="2286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7736" y="2155956"/>
            <a:ext cx="4243570" cy="2285999"/>
          </a:xfrm>
          <a:prstGeom prst="rect">
            <a:avLst/>
          </a:prstGeom>
        </p:spPr>
      </p:pic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11" name="Rectangle 1"/>
          <p:cNvSpPr>
            <a:spLocks noChangeArrowheads="1"/>
          </p:cNvSpPr>
          <p:nvPr/>
        </p:nvSpPr>
        <p:spPr bwMode="auto">
          <a:xfrm>
            <a:off x="5757863" y="4626006"/>
            <a:ext cx="338613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chemeClr val="accent4"/>
                </a:solidFill>
                <a:latin typeface="Arial Unicode MS"/>
              </a:rPr>
              <a:t>S. C. Richter </a:t>
            </a:r>
            <a:r>
              <a:rPr lang="en-US" altLang="en-US" sz="800" i="1" dirty="0">
                <a:solidFill>
                  <a:schemeClr val="accent4"/>
                </a:solidFill>
                <a:latin typeface="Arial Unicode MS"/>
              </a:rPr>
              <a:t>et al.</a:t>
            </a:r>
            <a:r>
              <a:rPr lang="en-US" altLang="en-US" sz="800" dirty="0">
                <a:solidFill>
                  <a:schemeClr val="accent4"/>
                </a:solidFill>
                <a:latin typeface="Arial Unicode MS"/>
              </a:rPr>
              <a:t>, “</a:t>
            </a:r>
            <a:r>
              <a:rPr lang="en-GB" altLang="en-US" sz="800" dirty="0">
                <a:solidFill>
                  <a:schemeClr val="accent4"/>
                </a:solidFill>
                <a:latin typeface="Arial Unicode MS"/>
              </a:rPr>
              <a:t>Powering test results of HTS undulator prototype coils for compact FELs at 4.2 K”, to be presented at ASC 2022.</a:t>
            </a:r>
          </a:p>
        </p:txBody>
      </p:sp>
    </p:spTree>
    <p:extLst>
      <p:ext uri="{BB962C8B-B14F-4D97-AF65-F5344CB8AC3E}">
        <p14:creationId xmlns:p14="http://schemas.microsoft.com/office/powerpoint/2010/main" val="401968934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/>
              <a:t>Contents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994205"/>
            <a:ext cx="7429500" cy="3487308"/>
          </a:xfrm>
        </p:spPr>
        <p:txBody>
          <a:bodyPr>
            <a:normAutofit/>
          </a:bodyPr>
          <a:lstStyle/>
          <a:p>
            <a:r>
              <a:rPr lang="en-US" sz="2400" dirty="0"/>
              <a:t>Background and Motivation</a:t>
            </a:r>
          </a:p>
          <a:p>
            <a:r>
              <a:rPr lang="en-US" sz="2400" dirty="0"/>
              <a:t>About the Project</a:t>
            </a:r>
          </a:p>
          <a:p>
            <a:r>
              <a:rPr lang="en-US" sz="2400" dirty="0"/>
              <a:t>Simulations of Superconducting Undulators</a:t>
            </a:r>
          </a:p>
          <a:p>
            <a:r>
              <a:rPr lang="en-US" sz="2400" dirty="0"/>
              <a:t>Experimental Work</a:t>
            </a:r>
          </a:p>
          <a:p>
            <a:pPr lvl="1">
              <a:lnSpc>
                <a:spcPct val="110000"/>
              </a:lnSpc>
              <a:spcBef>
                <a:spcPts val="0"/>
              </a:spcBef>
            </a:pPr>
            <a:r>
              <a:rPr lang="en-US" sz="2000" dirty="0"/>
              <a:t>REBCO Tape Bending Experiment</a:t>
            </a:r>
          </a:p>
          <a:p>
            <a:pPr lvl="1">
              <a:lnSpc>
                <a:spcPct val="110000"/>
              </a:lnSpc>
              <a:spcBef>
                <a:spcPts val="0"/>
              </a:spcBef>
            </a:pPr>
            <a:r>
              <a:rPr lang="en-US" sz="2000" dirty="0"/>
              <a:t>Vertical Racetrack Undulator</a:t>
            </a:r>
          </a:p>
          <a:p>
            <a:pPr lvl="1">
              <a:lnSpc>
                <a:spcPct val="110000"/>
              </a:lnSpc>
              <a:spcBef>
                <a:spcPts val="0"/>
              </a:spcBef>
            </a:pPr>
            <a:r>
              <a:rPr lang="en-US" sz="2000" dirty="0"/>
              <a:t>Helical Undulator</a:t>
            </a:r>
          </a:p>
          <a:p>
            <a:r>
              <a:rPr lang="en-US" sz="2400" dirty="0"/>
              <a:t>Conclusion and Outlook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2</a:t>
            </a:fld>
            <a:r>
              <a:rPr lang="en-US" dirty="0"/>
              <a:t>/34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25919" y="2799571"/>
            <a:ext cx="2252562" cy="2071290"/>
          </a:xfrm>
          <a:prstGeom prst="rect">
            <a:avLst/>
          </a:prstGeom>
        </p:spPr>
      </p:pic>
      <p:sp>
        <p:nvSpPr>
          <p:cNvPr id="9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5102935" y="4870861"/>
            <a:ext cx="2975421" cy="273844"/>
          </a:xfrm>
        </p:spPr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156413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3"/>
          <p:cNvSpPr txBox="1">
            <a:spLocks noChangeArrowheads="1"/>
          </p:cNvSpPr>
          <p:nvPr/>
        </p:nvSpPr>
        <p:spPr bwMode="auto">
          <a:xfrm>
            <a:off x="38099" y="1213996"/>
            <a:ext cx="6024564" cy="14244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marL="609600" indent="-609600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  <a:lvl2pPr marL="1447800" indent="-6588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2pPr>
            <a:lvl3pPr marL="2247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3pPr>
            <a:lvl4pPr marL="30480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4pPr>
            <a:lvl5pPr marL="38481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5pPr>
            <a:lvl6pPr marL="43053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6pPr>
            <a:lvl7pPr marL="47625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7pPr>
            <a:lvl8pPr marL="52197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8pPr>
            <a:lvl9pPr marL="5676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4000">
                <a:solidFill>
                  <a:schemeClr val="tx1"/>
                </a:solidFill>
                <a:latin typeface="+mn-lt"/>
              </a:defRPr>
            </a:lvl9pPr>
          </a:lstStyle>
          <a:p>
            <a:pPr marL="471487" indent="-34290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+mj-lt"/>
              <a:buAutoNum type="arabicParenR" startAt="2"/>
            </a:pPr>
            <a:r>
              <a:rPr lang="en-GB" altLang="de-DE" sz="1800" dirty="0">
                <a:sym typeface="Wingdings" panose="05000000000000000000" pitchFamily="2" charset="2"/>
              </a:rPr>
              <a:t>Effective time constant </a:t>
            </a:r>
            <a:r>
              <a:rPr lang="en-US" sz="1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τ</a:t>
            </a:r>
            <a:r>
              <a:rPr lang="en-GB" altLang="de-DE" sz="1800" dirty="0">
                <a:sym typeface="Wingdings" panose="05000000000000000000" pitchFamily="2" charset="2"/>
              </a:rPr>
              <a:t>:</a:t>
            </a:r>
          </a:p>
          <a:p>
            <a:pPr marL="742950" indent="-28575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  <a:tabLst>
                <a:tab pos="1143000" algn="l"/>
              </a:tabLst>
            </a:pPr>
            <a:r>
              <a:rPr lang="en-GB" altLang="de-DE" sz="1600" dirty="0">
                <a:sym typeface="Wingdings" panose="05000000000000000000" pitchFamily="2" charset="2"/>
              </a:rPr>
              <a:t> voltage over time while applying a step function current (plateau 200 A).</a:t>
            </a:r>
            <a:endParaRPr lang="en-US" sz="1600" dirty="0"/>
          </a:p>
          <a:p>
            <a:pPr marL="742950" indent="-28575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  <a:tabLst>
                <a:tab pos="1143000" algn="l"/>
              </a:tabLst>
            </a:pPr>
            <a:r>
              <a:rPr lang="en-US" sz="1600" dirty="0"/>
              <a:t>Effective time constants could be measured: </a:t>
            </a:r>
            <a:endParaRPr lang="en-GB" altLang="de-DE" sz="1600" dirty="0">
              <a:solidFill>
                <a:schemeClr val="tx1"/>
              </a:solidFill>
              <a:sym typeface="Wingdings" panose="05000000000000000000" pitchFamily="2" charset="2"/>
            </a:endParaRP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457199" y="-32148"/>
            <a:ext cx="8782051" cy="857250"/>
          </a:xfrm>
        </p:spPr>
        <p:txBody>
          <a:bodyPr>
            <a:normAutofit/>
          </a:bodyPr>
          <a:lstStyle/>
          <a:p>
            <a:r>
              <a:rPr lang="en-US" sz="3200" dirty="0"/>
              <a:t>VR undulator coils: experimental results </a:t>
            </a:r>
            <a:r>
              <a:rPr lang="en-US" sz="3200" dirty="0" err="1"/>
              <a:t>LHe</a:t>
            </a:r>
            <a:r>
              <a:rPr lang="en-US" sz="3200" dirty="0"/>
              <a:t> II</a:t>
            </a:r>
          </a:p>
        </p:txBody>
      </p:sp>
      <p:graphicFrame>
        <p:nvGraphicFramePr>
          <p:cNvPr id="15" name="Table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0410348"/>
              </p:ext>
            </p:extLst>
          </p:nvPr>
        </p:nvGraphicFramePr>
        <p:xfrm>
          <a:off x="1555630" y="2688441"/>
          <a:ext cx="2798817" cy="510540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435349">
                  <a:extLst>
                    <a:ext uri="{9D8B030D-6E8A-4147-A177-3AD203B41FA5}">
                      <a16:colId xmlns:a16="http://schemas.microsoft.com/office/drawing/2014/main" val="4112166166"/>
                    </a:ext>
                  </a:extLst>
                </a:gridCol>
                <a:gridCol w="590867">
                  <a:extLst>
                    <a:ext uri="{9D8B030D-6E8A-4147-A177-3AD203B41FA5}">
                      <a16:colId xmlns:a16="http://schemas.microsoft.com/office/drawing/2014/main" val="1363505437"/>
                    </a:ext>
                  </a:extLst>
                </a:gridCol>
                <a:gridCol w="590867">
                  <a:extLst>
                    <a:ext uri="{9D8B030D-6E8A-4147-A177-3AD203B41FA5}">
                      <a16:colId xmlns:a16="http://schemas.microsoft.com/office/drawing/2014/main" val="1062772958"/>
                    </a:ext>
                  </a:extLst>
                </a:gridCol>
                <a:gridCol w="590867">
                  <a:extLst>
                    <a:ext uri="{9D8B030D-6E8A-4147-A177-3AD203B41FA5}">
                      <a16:colId xmlns:a16="http://schemas.microsoft.com/office/drawing/2014/main" val="529221998"/>
                    </a:ext>
                  </a:extLst>
                </a:gridCol>
                <a:gridCol w="590867">
                  <a:extLst>
                    <a:ext uri="{9D8B030D-6E8A-4147-A177-3AD203B41FA5}">
                      <a16:colId xmlns:a16="http://schemas.microsoft.com/office/drawing/2014/main" val="2202812860"/>
                    </a:ext>
                  </a:extLst>
                </a:gridCol>
              </a:tblGrid>
              <a:tr h="171863">
                <a:tc>
                  <a:txBody>
                    <a:bodyPr/>
                    <a:lstStyle/>
                    <a:p>
                      <a:pPr algn="ctr"/>
                      <a:endParaRPr lang="en-US" sz="1050" dirty="0"/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VR coil #2</a:t>
                      </a:r>
                    </a:p>
                  </a:txBody>
                  <a:tcP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VR</a:t>
                      </a:r>
                      <a:r>
                        <a:rPr lang="en-US" sz="110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 coil #3</a:t>
                      </a:r>
                      <a:endParaRPr lang="en-US" sz="11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5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8145289"/>
                  </a:ext>
                </a:extLst>
              </a:tr>
              <a:tr h="171863">
                <a:tc>
                  <a:txBody>
                    <a:bodyPr/>
                    <a:lstStyle/>
                    <a:p>
                      <a:pPr algn="ctr"/>
                      <a:r>
                        <a:rPr lang="el-GR" altLang="de-DE" sz="1050" b="1" i="1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Wingdings" panose="05000000000000000000" pitchFamily="2" charset="2"/>
                        </a:rPr>
                        <a:t>τ</a:t>
                      </a:r>
                      <a:endParaRPr lang="en-US" sz="105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74 s</a:t>
                      </a:r>
                    </a:p>
                  </a:txBody>
                  <a:tcPr>
                    <a:solidFill>
                      <a:srgbClr val="0055A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88 s</a:t>
                      </a:r>
                    </a:p>
                  </a:txBody>
                  <a:tcPr>
                    <a:solidFill>
                      <a:srgbClr val="FF7F0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(5 s)</a:t>
                      </a:r>
                    </a:p>
                  </a:txBody>
                  <a:tcPr>
                    <a:solidFill>
                      <a:srgbClr val="0055A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121 s</a:t>
                      </a:r>
                    </a:p>
                  </a:txBody>
                  <a:tcPr>
                    <a:solidFill>
                      <a:srgbClr val="FF7F0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38168828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5451" y="1274446"/>
            <a:ext cx="2869486" cy="155448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5451" y="3106964"/>
            <a:ext cx="2869490" cy="1554480"/>
          </a:xfrm>
          <a:prstGeom prst="rect">
            <a:avLst/>
          </a:prstGeom>
        </p:spPr>
      </p:pic>
      <p:sp>
        <p:nvSpPr>
          <p:cNvPr id="12" name="Slide Number Placeholder 6"/>
          <p:cNvSpPr>
            <a:spLocks noGrp="1"/>
          </p:cNvSpPr>
          <p:nvPr>
            <p:ph type="sldNum" sz="quarter" idx="4"/>
          </p:nvPr>
        </p:nvSpPr>
        <p:spPr>
          <a:xfrm>
            <a:off x="8185376" y="4870861"/>
            <a:ext cx="501424" cy="273844"/>
          </a:xfrm>
        </p:spPr>
        <p:txBody>
          <a:bodyPr/>
          <a:lstStyle/>
          <a:p>
            <a:fld id="{17918391-D411-FE40-AAD7-861AE5233E0E}" type="slidenum">
              <a:rPr lang="en-US" smtClean="0"/>
              <a:pPr/>
              <a:t>29</a:t>
            </a:fld>
            <a:endParaRPr lang="en-US" dirty="0"/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102935" y="4870861"/>
            <a:ext cx="2975421" cy="273844"/>
          </a:xfrm>
        </p:spPr>
        <p:txBody>
          <a:bodyPr/>
          <a:lstStyle/>
          <a:p>
            <a:r>
              <a:rPr lang="en-GB" dirty="0"/>
              <a:t>S.C. Richter – HTS undulators</a:t>
            </a:r>
            <a:endParaRPr lang="en-US" dirty="0"/>
          </a:p>
        </p:txBody>
      </p:sp>
      <p:sp>
        <p:nvSpPr>
          <p:cNvPr id="16" name="Date Placeholder 2"/>
          <p:cNvSpPr txBox="1">
            <a:spLocks/>
          </p:cNvSpPr>
          <p:nvPr/>
        </p:nvSpPr>
        <p:spPr>
          <a:xfrm>
            <a:off x="2969335" y="4875381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9" name="Date Placeholder 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11" name="Rectangle 1"/>
          <p:cNvSpPr>
            <a:spLocks noChangeArrowheads="1"/>
          </p:cNvSpPr>
          <p:nvPr/>
        </p:nvSpPr>
        <p:spPr bwMode="auto">
          <a:xfrm>
            <a:off x="5757863" y="4626006"/>
            <a:ext cx="338613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chemeClr val="accent4"/>
                </a:solidFill>
                <a:latin typeface="Arial Unicode MS"/>
              </a:rPr>
              <a:t>S. C. Richter </a:t>
            </a:r>
            <a:r>
              <a:rPr lang="en-US" altLang="en-US" sz="800" i="1" dirty="0">
                <a:solidFill>
                  <a:schemeClr val="accent4"/>
                </a:solidFill>
                <a:latin typeface="Arial Unicode MS"/>
              </a:rPr>
              <a:t>et al.</a:t>
            </a:r>
            <a:r>
              <a:rPr lang="en-US" altLang="en-US" sz="800" dirty="0">
                <a:solidFill>
                  <a:schemeClr val="accent4"/>
                </a:solidFill>
                <a:latin typeface="Arial Unicode MS"/>
              </a:rPr>
              <a:t>, “</a:t>
            </a:r>
            <a:r>
              <a:rPr lang="en-GB" altLang="en-US" sz="800" dirty="0">
                <a:solidFill>
                  <a:schemeClr val="accent4"/>
                </a:solidFill>
                <a:latin typeface="Arial Unicode MS"/>
              </a:rPr>
              <a:t>Powering test results of HTS undulator prototype coils for compact FELs at 4.2 K”, to be presented at ASC 2022.</a:t>
            </a:r>
          </a:p>
        </p:txBody>
      </p:sp>
    </p:spTree>
    <p:extLst>
      <p:ext uri="{BB962C8B-B14F-4D97-AF65-F5344CB8AC3E}">
        <p14:creationId xmlns:p14="http://schemas.microsoft.com/office/powerpoint/2010/main" val="42946951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199" y="-32148"/>
            <a:ext cx="8601075" cy="857250"/>
          </a:xfrm>
        </p:spPr>
        <p:txBody>
          <a:bodyPr>
            <a:normAutofit/>
          </a:bodyPr>
          <a:lstStyle/>
          <a:p>
            <a:r>
              <a:rPr lang="en-US" sz="3200" dirty="0"/>
              <a:t>VR undulator coils: experimental results </a:t>
            </a:r>
            <a:r>
              <a:rPr lang="en-US" sz="3200" dirty="0" err="1"/>
              <a:t>LHe</a:t>
            </a:r>
            <a:r>
              <a:rPr lang="en-US" sz="3200" dirty="0"/>
              <a:t> III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30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 dirty="0"/>
              <a:t>S.C. Richter – HTS undulators</a:t>
            </a:r>
            <a:endParaRPr lang="en-US" dirty="0"/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041033"/>
              </p:ext>
            </p:extLst>
          </p:nvPr>
        </p:nvGraphicFramePr>
        <p:xfrm>
          <a:off x="2067948" y="2044662"/>
          <a:ext cx="1863512" cy="251460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465878">
                  <a:extLst>
                    <a:ext uri="{9D8B030D-6E8A-4147-A177-3AD203B41FA5}">
                      <a16:colId xmlns:a16="http://schemas.microsoft.com/office/drawing/2014/main" val="4112166166"/>
                    </a:ext>
                  </a:extLst>
                </a:gridCol>
                <a:gridCol w="698817">
                  <a:extLst>
                    <a:ext uri="{9D8B030D-6E8A-4147-A177-3AD203B41FA5}">
                      <a16:colId xmlns:a16="http://schemas.microsoft.com/office/drawing/2014/main" val="3757080653"/>
                    </a:ext>
                  </a:extLst>
                </a:gridCol>
                <a:gridCol w="698817">
                  <a:extLst>
                    <a:ext uri="{9D8B030D-6E8A-4147-A177-3AD203B41FA5}">
                      <a16:colId xmlns:a16="http://schemas.microsoft.com/office/drawing/2014/main" val="3829006308"/>
                    </a:ext>
                  </a:extLst>
                </a:gridCol>
              </a:tblGrid>
              <a:tr h="171863">
                <a:tc>
                  <a:txBody>
                    <a:bodyPr/>
                    <a:lstStyle/>
                    <a:p>
                      <a:pPr algn="ctr"/>
                      <a:r>
                        <a:rPr lang="en-GB" altLang="de-DE" sz="1050" b="1" i="1" dirty="0" err="1">
                          <a:solidFill>
                            <a:schemeClr val="bg1"/>
                          </a:solidFill>
                          <a:sym typeface="Wingdings" panose="05000000000000000000" pitchFamily="2" charset="2"/>
                        </a:rPr>
                        <a:t>I</a:t>
                      </a:r>
                      <a:r>
                        <a:rPr lang="en-GB" altLang="de-DE" sz="1050" b="1" i="0" baseline="-25000" dirty="0" err="1">
                          <a:solidFill>
                            <a:schemeClr val="bg1"/>
                          </a:solidFill>
                          <a:sym typeface="Wingdings" panose="05000000000000000000" pitchFamily="2" charset="2"/>
                        </a:rPr>
                        <a:t>c</a:t>
                      </a:r>
                      <a:endParaRPr lang="en-US" sz="1050" b="1" i="0" baseline="-250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930 A</a:t>
                      </a:r>
                    </a:p>
                  </a:txBody>
                  <a:tcP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930 A</a:t>
                      </a:r>
                    </a:p>
                  </a:txBody>
                  <a:tcPr>
                    <a:solidFill>
                      <a:srgbClr val="FF7F0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060057"/>
                  </a:ext>
                </a:extLst>
              </a:tr>
            </a:tbl>
          </a:graphicData>
        </a:graphic>
      </p:graphicFrame>
      <p:graphicFrame>
        <p:nvGraphicFramePr>
          <p:cNvPr id="17" name="Table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26138"/>
              </p:ext>
            </p:extLst>
          </p:nvPr>
        </p:nvGraphicFramePr>
        <p:xfrm>
          <a:off x="6268212" y="2044662"/>
          <a:ext cx="1863512" cy="251460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465878">
                  <a:extLst>
                    <a:ext uri="{9D8B030D-6E8A-4147-A177-3AD203B41FA5}">
                      <a16:colId xmlns:a16="http://schemas.microsoft.com/office/drawing/2014/main" val="4112166166"/>
                    </a:ext>
                  </a:extLst>
                </a:gridCol>
                <a:gridCol w="698817">
                  <a:extLst>
                    <a:ext uri="{9D8B030D-6E8A-4147-A177-3AD203B41FA5}">
                      <a16:colId xmlns:a16="http://schemas.microsoft.com/office/drawing/2014/main" val="3757080653"/>
                    </a:ext>
                  </a:extLst>
                </a:gridCol>
                <a:gridCol w="698817">
                  <a:extLst>
                    <a:ext uri="{9D8B030D-6E8A-4147-A177-3AD203B41FA5}">
                      <a16:colId xmlns:a16="http://schemas.microsoft.com/office/drawing/2014/main" val="3829006308"/>
                    </a:ext>
                  </a:extLst>
                </a:gridCol>
              </a:tblGrid>
              <a:tr h="171863">
                <a:tc>
                  <a:txBody>
                    <a:bodyPr/>
                    <a:lstStyle/>
                    <a:p>
                      <a:pPr algn="ctr"/>
                      <a:r>
                        <a:rPr lang="en-GB" altLang="de-DE" sz="1050" b="1" i="1" dirty="0" err="1">
                          <a:solidFill>
                            <a:schemeClr val="bg1"/>
                          </a:solidFill>
                          <a:sym typeface="Wingdings" panose="05000000000000000000" pitchFamily="2" charset="2"/>
                        </a:rPr>
                        <a:t>I</a:t>
                      </a:r>
                      <a:r>
                        <a:rPr lang="en-GB" altLang="de-DE" sz="1050" b="1" i="0" baseline="-25000" dirty="0" err="1">
                          <a:solidFill>
                            <a:schemeClr val="bg1"/>
                          </a:solidFill>
                          <a:sym typeface="Wingdings" panose="05000000000000000000" pitchFamily="2" charset="2"/>
                        </a:rPr>
                        <a:t>c</a:t>
                      </a:r>
                      <a:endParaRPr lang="en-US" sz="1050" b="1" i="0" baseline="-250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520 A</a:t>
                      </a:r>
                    </a:p>
                  </a:txBody>
                  <a:tcP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400</a:t>
                      </a:r>
                      <a:r>
                        <a:rPr lang="en-US" sz="1050" b="1" baseline="0" dirty="0">
                          <a:solidFill>
                            <a:schemeClr val="bg1"/>
                          </a:solidFill>
                        </a:rPr>
                        <a:t> A</a:t>
                      </a:r>
                      <a:endParaRPr lang="en-US" sz="105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rgbClr val="FF7F0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060057"/>
                  </a:ext>
                </a:extLst>
              </a:tr>
            </a:tbl>
          </a:graphicData>
        </a:graphic>
      </p:graphicFrame>
      <p:sp>
        <p:nvSpPr>
          <p:cNvPr id="4" name="Rectangle 3"/>
          <p:cNvSpPr/>
          <p:nvPr/>
        </p:nvSpPr>
        <p:spPr>
          <a:xfrm>
            <a:off x="1965251" y="3271778"/>
            <a:ext cx="2989821" cy="211574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437" y="2625278"/>
            <a:ext cx="3712303" cy="201168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5701" y="2625278"/>
            <a:ext cx="3712303" cy="2011680"/>
          </a:xfrm>
          <a:prstGeom prst="rect">
            <a:avLst/>
          </a:prstGeom>
        </p:spPr>
      </p:pic>
      <p:sp>
        <p:nvSpPr>
          <p:cNvPr id="20" name="TextBox 19"/>
          <p:cNvSpPr txBox="1"/>
          <p:nvPr/>
        </p:nvSpPr>
        <p:spPr>
          <a:xfrm>
            <a:off x="2131517" y="2251785"/>
            <a:ext cx="173637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ym typeface="Wingdings" panose="05000000000000000000" pitchFamily="2" charset="2"/>
              </a:rPr>
              <a:t>  ~2.3 kA/mm</a:t>
            </a:r>
            <a:r>
              <a:rPr lang="en-US" sz="1600" baseline="30000" dirty="0">
                <a:sym typeface="Wingdings" panose="05000000000000000000" pitchFamily="2" charset="2"/>
              </a:rPr>
              <a:t>2</a:t>
            </a:r>
            <a:r>
              <a:rPr lang="en-US" sz="1600" dirty="0">
                <a:sym typeface="Wingdings" panose="05000000000000000000" pitchFamily="2" charset="2"/>
              </a:rPr>
              <a:t> </a:t>
            </a:r>
            <a:endParaRPr lang="en-US" sz="1600" dirty="0"/>
          </a:p>
        </p:txBody>
      </p:sp>
      <p:sp>
        <p:nvSpPr>
          <p:cNvPr id="23" name="TextBox 22"/>
          <p:cNvSpPr txBox="1"/>
          <p:nvPr/>
        </p:nvSpPr>
        <p:spPr>
          <a:xfrm>
            <a:off x="6391224" y="2251785"/>
            <a:ext cx="173637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ym typeface="Wingdings" panose="05000000000000000000" pitchFamily="2" charset="2"/>
              </a:rPr>
              <a:t>  ~2.3 kA/mm</a:t>
            </a:r>
            <a:r>
              <a:rPr lang="en-US" sz="1600" baseline="30000" dirty="0">
                <a:sym typeface="Wingdings" panose="05000000000000000000" pitchFamily="2" charset="2"/>
              </a:rPr>
              <a:t>2</a:t>
            </a:r>
            <a:r>
              <a:rPr lang="en-US" sz="1600" dirty="0">
                <a:sym typeface="Wingdings" panose="05000000000000000000" pitchFamily="2" charset="2"/>
              </a:rPr>
              <a:t> </a:t>
            </a:r>
            <a:endParaRPr lang="en-US" sz="1600" dirty="0"/>
          </a:p>
        </p:txBody>
      </p:sp>
      <p:sp>
        <p:nvSpPr>
          <p:cNvPr id="18" name="Rectangle 3"/>
          <p:cNvSpPr txBox="1">
            <a:spLocks noChangeArrowheads="1"/>
          </p:cNvSpPr>
          <p:nvPr/>
        </p:nvSpPr>
        <p:spPr bwMode="auto">
          <a:xfrm>
            <a:off x="42862" y="1204477"/>
            <a:ext cx="7367589" cy="8100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marL="609600" indent="-609600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5"/>
              </a:buBlip>
              <a:defRPr sz="40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  <a:lvl2pPr marL="1447800" indent="-6588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5"/>
              </a:buBlip>
              <a:defRPr sz="4000">
                <a:solidFill>
                  <a:schemeClr val="tx1"/>
                </a:solidFill>
                <a:latin typeface="+mn-lt"/>
              </a:defRPr>
            </a:lvl2pPr>
            <a:lvl3pPr marL="2247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5"/>
              </a:buBlip>
              <a:defRPr sz="4000">
                <a:solidFill>
                  <a:schemeClr val="tx1"/>
                </a:solidFill>
                <a:latin typeface="+mn-lt"/>
              </a:defRPr>
            </a:lvl3pPr>
            <a:lvl4pPr marL="30480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5"/>
              </a:buBlip>
              <a:defRPr sz="4000">
                <a:solidFill>
                  <a:schemeClr val="tx1"/>
                </a:solidFill>
                <a:latin typeface="+mn-lt"/>
              </a:defRPr>
            </a:lvl4pPr>
            <a:lvl5pPr marL="38481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5"/>
              </a:buBlip>
              <a:defRPr sz="4000">
                <a:solidFill>
                  <a:schemeClr val="tx1"/>
                </a:solidFill>
                <a:latin typeface="+mn-lt"/>
              </a:defRPr>
            </a:lvl5pPr>
            <a:lvl6pPr marL="43053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5"/>
              </a:buBlip>
              <a:defRPr sz="4000">
                <a:solidFill>
                  <a:schemeClr val="tx1"/>
                </a:solidFill>
                <a:latin typeface="+mn-lt"/>
              </a:defRPr>
            </a:lvl6pPr>
            <a:lvl7pPr marL="47625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5"/>
              </a:buBlip>
              <a:defRPr sz="4000">
                <a:solidFill>
                  <a:schemeClr val="tx1"/>
                </a:solidFill>
                <a:latin typeface="+mn-lt"/>
              </a:defRPr>
            </a:lvl7pPr>
            <a:lvl8pPr marL="52197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5"/>
              </a:buBlip>
              <a:defRPr sz="4000">
                <a:solidFill>
                  <a:schemeClr val="tx1"/>
                </a:solidFill>
                <a:latin typeface="+mn-lt"/>
              </a:defRPr>
            </a:lvl8pPr>
            <a:lvl9pPr marL="5676900" indent="-620713" algn="l" defTabSz="4176713" rtl="0" fontAlgn="base">
              <a:spcBef>
                <a:spcPct val="20000"/>
              </a:spcBef>
              <a:spcAft>
                <a:spcPct val="0"/>
              </a:spcAft>
              <a:buBlip>
                <a:blip r:embed="rId5"/>
              </a:buBlip>
              <a:defRPr sz="4000">
                <a:solidFill>
                  <a:schemeClr val="tx1"/>
                </a:solidFill>
                <a:latin typeface="+mn-lt"/>
              </a:defRPr>
            </a:lvl9pPr>
          </a:lstStyle>
          <a:p>
            <a:pPr marL="471487" indent="-34290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+mj-lt"/>
              <a:buAutoNum type="arabicParenR" startAt="3"/>
            </a:pPr>
            <a:r>
              <a:rPr lang="en-US" sz="1800" dirty="0">
                <a:solidFill>
                  <a:schemeClr val="accent6">
                    <a:lumMod val="50000"/>
                  </a:schemeClr>
                </a:solidFill>
              </a:rPr>
              <a:t>Current steps and overflow</a:t>
            </a:r>
          </a:p>
          <a:p>
            <a:pPr marL="742950" indent="-285750">
              <a:spcBef>
                <a:spcPts val="500"/>
              </a:spcBef>
              <a:spcAft>
                <a:spcPts val="0"/>
              </a:spcAft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Current steps of 20 A or 40 A with a 300 s decay time up to </a:t>
            </a:r>
            <a:r>
              <a:rPr lang="en-US" sz="1600" i="1" dirty="0">
                <a:solidFill>
                  <a:schemeClr val="accent6">
                    <a:lumMod val="50000"/>
                  </a:schemeClr>
                </a:solidFill>
              </a:rPr>
              <a:t>U</a:t>
            </a: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 runaway,</a:t>
            </a:r>
          </a:p>
        </p:txBody>
      </p:sp>
      <p:sp>
        <p:nvSpPr>
          <p:cNvPr id="24" name="Date Placeholder 2"/>
          <p:cNvSpPr txBox="1">
            <a:spLocks/>
          </p:cNvSpPr>
          <p:nvPr/>
        </p:nvSpPr>
        <p:spPr>
          <a:xfrm>
            <a:off x="2969335" y="4875381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15" name="Rectangle 1"/>
          <p:cNvSpPr>
            <a:spLocks noChangeArrowheads="1"/>
          </p:cNvSpPr>
          <p:nvPr/>
        </p:nvSpPr>
        <p:spPr bwMode="auto">
          <a:xfrm>
            <a:off x="5757863" y="4626006"/>
            <a:ext cx="338613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chemeClr val="accent4"/>
                </a:solidFill>
                <a:latin typeface="Arial Unicode MS"/>
              </a:rPr>
              <a:t>S. C. Richter </a:t>
            </a:r>
            <a:r>
              <a:rPr lang="en-US" altLang="en-US" sz="800" i="1" dirty="0">
                <a:solidFill>
                  <a:schemeClr val="accent4"/>
                </a:solidFill>
                <a:latin typeface="Arial Unicode MS"/>
              </a:rPr>
              <a:t>et al.</a:t>
            </a:r>
            <a:r>
              <a:rPr lang="en-US" altLang="en-US" sz="800" dirty="0">
                <a:solidFill>
                  <a:schemeClr val="accent4"/>
                </a:solidFill>
                <a:latin typeface="Arial Unicode MS"/>
              </a:rPr>
              <a:t>, “</a:t>
            </a:r>
            <a:r>
              <a:rPr lang="en-GB" altLang="en-US" sz="800" dirty="0">
                <a:solidFill>
                  <a:schemeClr val="accent4"/>
                </a:solidFill>
                <a:latin typeface="Arial Unicode MS"/>
              </a:rPr>
              <a:t>Powering test results of HTS undulator prototype coils for compact FELs at 4.2 K”, to be presented at ASC 2022.</a:t>
            </a:r>
          </a:p>
        </p:txBody>
      </p:sp>
    </p:spTree>
    <p:extLst>
      <p:ext uri="{BB962C8B-B14F-4D97-AF65-F5344CB8AC3E}">
        <p14:creationId xmlns:p14="http://schemas.microsoft.com/office/powerpoint/2010/main" val="606506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457199" y="-32148"/>
            <a:ext cx="8601075" cy="857250"/>
          </a:xfrm>
        </p:spPr>
        <p:txBody>
          <a:bodyPr>
            <a:normAutofit/>
          </a:bodyPr>
          <a:lstStyle/>
          <a:p>
            <a:r>
              <a:rPr lang="en-US" sz="3200" dirty="0"/>
              <a:t>Helical undulator design</a:t>
            </a:r>
          </a:p>
        </p:txBody>
      </p:sp>
      <p:sp>
        <p:nvSpPr>
          <p:cNvPr id="2" name="Rectangle 1"/>
          <p:cNvSpPr/>
          <p:nvPr/>
        </p:nvSpPr>
        <p:spPr>
          <a:xfrm>
            <a:off x="109726" y="811295"/>
            <a:ext cx="527189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500"/>
              </a:spcBef>
              <a:buClr>
                <a:srgbClr val="0055A0"/>
              </a:buClr>
              <a:tabLst>
                <a:tab pos="628650" algn="l"/>
              </a:tabLst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Why a helical undulator? </a:t>
            </a:r>
            <a:br>
              <a:rPr lang="en-US" sz="1600" dirty="0">
                <a:solidFill>
                  <a:schemeClr val="accent6">
                    <a:lumMod val="50000"/>
                  </a:schemeClr>
                </a:solidFill>
              </a:rPr>
            </a:b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	→ More compact and efficient.</a:t>
            </a:r>
          </a:p>
          <a:p>
            <a:pPr>
              <a:spcBef>
                <a:spcPts val="500"/>
              </a:spcBef>
              <a:buClr>
                <a:srgbClr val="0055A0"/>
              </a:buClr>
            </a:pPr>
            <a:endParaRPr lang="en-US" sz="100" dirty="0">
              <a:solidFill>
                <a:schemeClr val="accent6">
                  <a:lumMod val="50000"/>
                </a:schemeClr>
              </a:solidFill>
            </a:endParaRPr>
          </a:p>
          <a:p>
            <a:pPr marL="171450" indent="-171450">
              <a:spcBef>
                <a:spcPts val="500"/>
              </a:spcBef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Helical undulator coil with period </a:t>
            </a:r>
            <a:r>
              <a:rPr lang="en-US" sz="1600" dirty="0">
                <a:solidFill>
                  <a:schemeClr val="accent6">
                    <a:lumMod val="50000"/>
                  </a:schemeClr>
                </a:solidFill>
                <a:sym typeface="Symbol" panose="05050102010706020507" pitchFamily="18" charset="2"/>
              </a:rPr>
              <a:t></a:t>
            </a:r>
            <a:r>
              <a:rPr lang="en-US" sz="1600" baseline="-25000" dirty="0">
                <a:solidFill>
                  <a:schemeClr val="accent6">
                    <a:lumMod val="50000"/>
                  </a:schemeClr>
                </a:solidFill>
              </a:rPr>
              <a:t>u</a:t>
            </a: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= 13 mm,</a:t>
            </a:r>
          </a:p>
          <a:p>
            <a:pPr marL="342900" lvl="1" indent="-171450">
              <a:spcBef>
                <a:spcPts val="500"/>
              </a:spcBef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4 mm wide coated REBCO tape superconductor,</a:t>
            </a:r>
          </a:p>
          <a:p>
            <a:pPr marL="342900" lvl="1" indent="-171450">
              <a:spcBef>
                <a:spcPts val="500"/>
              </a:spcBef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Bifilar helix, dry-wound, non-insulated (NI) design,</a:t>
            </a:r>
          </a:p>
          <a:p>
            <a:pPr marL="342900" lvl="1" indent="-171450">
              <a:spcBef>
                <a:spcPts val="500"/>
              </a:spcBef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Gap ≥ 5 mm, w.r.t. the tapes min. bending radius,</a:t>
            </a:r>
          </a:p>
          <a:p>
            <a:pPr marL="342900" lvl="1" indent="-171450">
              <a:spcBef>
                <a:spcPts val="500"/>
              </a:spcBef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REBCO always under compression (facing the gap).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8185375" y="4870861"/>
            <a:ext cx="587149" cy="273844"/>
          </a:xfrm>
        </p:spPr>
        <p:txBody>
          <a:bodyPr/>
          <a:lstStyle/>
          <a:p>
            <a:fld id="{17918391-D411-FE40-AAD7-861AE5233E0E}" type="slidenum">
              <a:rPr lang="en-US" smtClean="0"/>
              <a:pPr/>
              <a:t>31</a:t>
            </a:fld>
            <a:r>
              <a:rPr lang="en-US" dirty="0"/>
              <a:t>/34</a:t>
            </a: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9627" y="1959468"/>
            <a:ext cx="2680334" cy="137300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8107" y="3058064"/>
            <a:ext cx="3473871" cy="1771776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94" t="11679" r="22475" b="13256"/>
          <a:stretch/>
        </p:blipFill>
        <p:spPr>
          <a:xfrm>
            <a:off x="5739223" y="580447"/>
            <a:ext cx="2947577" cy="1146553"/>
          </a:xfrm>
          <a:prstGeom prst="rect">
            <a:avLst/>
          </a:prstGeom>
        </p:spPr>
      </p:pic>
      <p:sp>
        <p:nvSpPr>
          <p:cNvPr id="31" name="Rectangle 30"/>
          <p:cNvSpPr/>
          <p:nvPr/>
        </p:nvSpPr>
        <p:spPr>
          <a:xfrm>
            <a:off x="5781675" y="3419037"/>
            <a:ext cx="3257550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algn="just">
              <a:spcBef>
                <a:spcPts val="300"/>
              </a:spcBef>
              <a:spcAft>
                <a:spcPts val="300"/>
              </a:spcAft>
            </a:pPr>
            <a:r>
              <a:rPr lang="en-US" sz="1100" dirty="0">
                <a:ea typeface="Times New Roman" panose="02020603050405020304" pitchFamily="18" charset="0"/>
              </a:rPr>
              <a:t>Tape fan endings due to different winding angles: </a:t>
            </a:r>
            <a:r>
              <a:rPr lang="el-GR" sz="1100" dirty="0">
                <a:ea typeface="Times New Roman" panose="02020603050405020304" pitchFamily="18" charset="0"/>
              </a:rPr>
              <a:t>α</a:t>
            </a:r>
            <a:r>
              <a:rPr lang="en-US" sz="1100" dirty="0">
                <a:ea typeface="Times New Roman" panose="02020603050405020304" pitchFamily="18" charset="0"/>
              </a:rPr>
              <a:t> &lt; </a:t>
            </a:r>
            <a:r>
              <a:rPr lang="el-GR" sz="1100" dirty="0">
                <a:ea typeface="Times New Roman" panose="02020603050405020304" pitchFamily="18" charset="0"/>
              </a:rPr>
              <a:t>β</a:t>
            </a:r>
            <a:r>
              <a:rPr lang="en-US" sz="1100" dirty="0">
                <a:ea typeface="Times New Roman" panose="02020603050405020304" pitchFamily="18" charset="0"/>
              </a:rPr>
              <a:t>, with a constant undulator period/pitch </a:t>
            </a:r>
            <a:br>
              <a:rPr lang="en-US" sz="1100" dirty="0">
                <a:ea typeface="Times New Roman" panose="02020603050405020304" pitchFamily="18" charset="0"/>
              </a:rPr>
            </a:br>
            <a:r>
              <a:rPr lang="en-US" sz="1100" dirty="0">
                <a:ea typeface="Times New Roman" panose="02020603050405020304" pitchFamily="18" charset="0"/>
              </a:rPr>
              <a:t>→ non-quadratic cross-section.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861559" y="4322634"/>
            <a:ext cx="4213679" cy="461665"/>
          </a:xfrm>
          <a:prstGeom prst="rect">
            <a:avLst/>
          </a:prstGeom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1200" b="1" dirty="0"/>
              <a:t>Very first helical undulator with superconducting tapes</a:t>
            </a:r>
            <a:br>
              <a:rPr lang="en-US" sz="1200" b="1" dirty="0"/>
            </a:br>
            <a:r>
              <a:rPr lang="en-US" sz="1200" b="1" dirty="0"/>
              <a:t>→ novel winding scheme.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12" name="Rectangle 1"/>
          <p:cNvSpPr>
            <a:spLocks noChangeArrowheads="1"/>
          </p:cNvSpPr>
          <p:nvPr/>
        </p:nvSpPr>
        <p:spPr bwMode="auto">
          <a:xfrm>
            <a:off x="6013629" y="125659"/>
            <a:ext cx="288747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chemeClr val="accent4"/>
                </a:solidFill>
                <a:latin typeface="Arial Unicode MS"/>
              </a:rPr>
              <a:t>S. C. Richter </a:t>
            </a:r>
            <a:r>
              <a:rPr lang="en-US" altLang="en-US" sz="800" i="1" dirty="0">
                <a:solidFill>
                  <a:schemeClr val="accent4"/>
                </a:solidFill>
                <a:latin typeface="Arial Unicode MS"/>
              </a:rPr>
              <a:t>et al.</a:t>
            </a:r>
            <a:r>
              <a:rPr lang="en-US" altLang="en-US" sz="800" dirty="0">
                <a:solidFill>
                  <a:schemeClr val="accent4"/>
                </a:solidFill>
                <a:latin typeface="Arial Unicode MS"/>
              </a:rPr>
              <a:t>, “</a:t>
            </a:r>
            <a:r>
              <a:rPr lang="en-GB" altLang="en-US" sz="800" dirty="0">
                <a:solidFill>
                  <a:schemeClr val="accent4"/>
                </a:solidFill>
                <a:latin typeface="Arial Unicode MS"/>
              </a:rPr>
              <a:t>Status of a Prototype HTS Helical Undulator Coil for Compact FELs”, IPAC’22</a:t>
            </a:r>
          </a:p>
        </p:txBody>
      </p:sp>
    </p:spTree>
    <p:extLst>
      <p:ext uri="{BB962C8B-B14F-4D97-AF65-F5344CB8AC3E}">
        <p14:creationId xmlns:p14="http://schemas.microsoft.com/office/powerpoint/2010/main" val="3967773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09726" y="894632"/>
            <a:ext cx="5271899" cy="12695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spcBef>
                <a:spcPts val="500"/>
              </a:spcBef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Electromagnetic simulations: Opera 2020,</a:t>
            </a:r>
          </a:p>
          <a:p>
            <a:pPr marL="342900" lvl="1" indent="-171450">
              <a:spcBef>
                <a:spcPts val="500"/>
              </a:spcBef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Worst case B ⊥ tape with </a:t>
            </a:r>
            <a:r>
              <a:rPr lang="en-US" sz="1600" i="1" dirty="0" err="1">
                <a:solidFill>
                  <a:schemeClr val="accent6">
                    <a:lumMod val="50000"/>
                  </a:schemeClr>
                </a:solidFill>
              </a:rPr>
              <a:t>J</a:t>
            </a:r>
            <a:r>
              <a:rPr lang="en-US" sz="1600" baseline="-25000" dirty="0" err="1">
                <a:solidFill>
                  <a:schemeClr val="accent6">
                    <a:lumMod val="50000"/>
                  </a:schemeClr>
                </a:solidFill>
              </a:rPr>
              <a:t>c</a:t>
            </a: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(</a:t>
            </a:r>
            <a:r>
              <a:rPr lang="en-US" sz="1600" i="1" dirty="0">
                <a:solidFill>
                  <a:schemeClr val="accent6">
                    <a:lumMod val="50000"/>
                  </a:schemeClr>
                </a:solidFill>
              </a:rPr>
              <a:t>B</a:t>
            </a: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,</a:t>
            </a:r>
            <a:r>
              <a:rPr lang="en-US" sz="1600" i="1" dirty="0">
                <a:solidFill>
                  <a:schemeClr val="accent6">
                    <a:lumMod val="50000"/>
                  </a:schemeClr>
                </a:solidFill>
              </a:rPr>
              <a:t>T</a:t>
            </a: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,⊥) fits.</a:t>
            </a:r>
          </a:p>
          <a:p>
            <a:pPr marL="171450" indent="-171450">
              <a:spcBef>
                <a:spcPts val="500"/>
              </a:spcBef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Mechanical simulations: Opera 2020 + ANSYS 2020,</a:t>
            </a:r>
          </a:p>
          <a:p>
            <a:pPr marL="342900" lvl="1" indent="-171450">
              <a:spcBef>
                <a:spcPts val="500"/>
              </a:spcBef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Lorentz forces + thermal shrinking.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32</a:t>
            </a:fld>
            <a:endParaRPr lang="en-US" dirty="0"/>
          </a:p>
        </p:txBody>
      </p:sp>
      <p:sp>
        <p:nvSpPr>
          <p:cNvPr id="23" name="Title 1"/>
          <p:cNvSpPr>
            <a:spLocks noGrp="1"/>
          </p:cNvSpPr>
          <p:nvPr>
            <p:ph type="title"/>
          </p:nvPr>
        </p:nvSpPr>
        <p:spPr>
          <a:xfrm>
            <a:off x="457200" y="-32148"/>
            <a:ext cx="5443538" cy="857250"/>
          </a:xfrm>
        </p:spPr>
        <p:txBody>
          <a:bodyPr>
            <a:noAutofit/>
          </a:bodyPr>
          <a:lstStyle/>
          <a:p>
            <a:r>
              <a:rPr lang="en-US" sz="3200" dirty="0"/>
              <a:t>Helical undulator simulations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109727" y="2714011"/>
            <a:ext cx="3902861" cy="1802417"/>
            <a:chOff x="7950285" y="25977788"/>
            <a:chExt cx="8419328" cy="4110202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153364" y="25977788"/>
              <a:ext cx="8216249" cy="3083614"/>
            </a:xfrm>
            <a:prstGeom prst="rect">
              <a:avLst/>
            </a:prstGeom>
          </p:spPr>
        </p:pic>
        <p:sp>
          <p:nvSpPr>
            <p:cNvPr id="28" name="Rectangle 27"/>
            <p:cNvSpPr/>
            <p:nvPr/>
          </p:nvSpPr>
          <p:spPr>
            <a:xfrm>
              <a:off x="7950285" y="29035217"/>
              <a:ext cx="8064491" cy="105277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algn="just">
                <a:spcBef>
                  <a:spcPts val="300"/>
                </a:spcBef>
                <a:spcAft>
                  <a:spcPts val="300"/>
                </a:spcAft>
              </a:pPr>
              <a:r>
                <a:rPr lang="en-US" sz="1200" dirty="0">
                  <a:ea typeface="Times New Roman" panose="02020603050405020304" pitchFamily="18" charset="0"/>
                </a:rPr>
                <a:t>Lorentz forces on the superconducting tape stacks</a:t>
              </a:r>
              <a:r>
                <a:rPr lang="en-GB" sz="1200" dirty="0">
                  <a:ea typeface="Times New Roman" panose="02020603050405020304" pitchFamily="18" charset="0"/>
                </a:rPr>
                <a:t> (</a:t>
              </a:r>
              <a:r>
                <a:rPr lang="en-GB" sz="1200" i="1" dirty="0">
                  <a:ea typeface="Times New Roman" panose="02020603050405020304" pitchFamily="18" charset="0"/>
                </a:rPr>
                <a:t>J</a:t>
              </a:r>
              <a:r>
                <a:rPr lang="en-GB" sz="1200" i="1" baseline="-25000" dirty="0">
                  <a:ea typeface="Times New Roman" panose="02020603050405020304" pitchFamily="18" charset="0"/>
                </a:rPr>
                <a:t> </a:t>
              </a:r>
              <a:r>
                <a:rPr lang="en-GB" sz="1200" dirty="0">
                  <a:ea typeface="Times New Roman" panose="02020603050405020304" pitchFamily="18" charset="0"/>
                </a:rPr>
                <a:t>=</a:t>
              </a:r>
              <a:r>
                <a:rPr lang="en-GB" sz="1200" baseline="-25000" dirty="0">
                  <a:ea typeface="Times New Roman" panose="02020603050405020304" pitchFamily="18" charset="0"/>
                </a:rPr>
                <a:t> </a:t>
              </a:r>
              <a:r>
                <a:rPr lang="en-GB" sz="1200" dirty="0">
                  <a:ea typeface="Times New Roman" panose="02020603050405020304" pitchFamily="18" charset="0"/>
                </a:rPr>
                <a:t>2</a:t>
              </a:r>
              <a:r>
                <a:rPr lang="en-GB" sz="1200" baseline="-25000" dirty="0">
                  <a:ea typeface="Times New Roman" panose="02020603050405020304" pitchFamily="18" charset="0"/>
                </a:rPr>
                <a:t> </a:t>
              </a:r>
              <a:r>
                <a:rPr lang="en-GB" sz="1200" dirty="0">
                  <a:ea typeface="Times New Roman" panose="02020603050405020304" pitchFamily="18" charset="0"/>
                </a:rPr>
                <a:t>kA/mm</a:t>
              </a:r>
              <a:r>
                <a:rPr lang="en-GB" sz="1200" baseline="30000" dirty="0">
                  <a:ea typeface="Times New Roman" panose="02020603050405020304" pitchFamily="18" charset="0"/>
                </a:rPr>
                <a:t>2</a:t>
              </a:r>
              <a:r>
                <a:rPr lang="en-GB" sz="1200" dirty="0">
                  <a:ea typeface="Times New Roman" panose="02020603050405020304" pitchFamily="18" charset="0"/>
                </a:rPr>
                <a:t>) are counterbalanced and controllable.</a:t>
              </a:r>
              <a:endParaRPr lang="en-US" sz="1200" dirty="0">
                <a:ea typeface="Times New Roman" panose="02020603050405020304" pitchFamily="18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191054" y="2419952"/>
            <a:ext cx="4900246" cy="2096346"/>
            <a:chOff x="17303617" y="25516811"/>
            <a:chExt cx="11544154" cy="4938638"/>
          </a:xfrm>
        </p:grpSpPr>
        <p:grpSp>
          <p:nvGrpSpPr>
            <p:cNvPr id="12" name="Group 11"/>
            <p:cNvGrpSpPr/>
            <p:nvPr/>
          </p:nvGrpSpPr>
          <p:grpSpPr>
            <a:xfrm>
              <a:off x="17303617" y="26379860"/>
              <a:ext cx="11544154" cy="4075589"/>
              <a:chOff x="8348541" y="24698865"/>
              <a:chExt cx="11544154" cy="4075589"/>
            </a:xfrm>
          </p:grpSpPr>
          <p:sp>
            <p:nvSpPr>
              <p:cNvPr id="18" name="Rectangle 17"/>
              <p:cNvSpPr/>
              <p:nvPr/>
            </p:nvSpPr>
            <p:spPr>
              <a:xfrm>
                <a:off x="8975527" y="27686849"/>
                <a:ext cx="10801023" cy="108760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algn="just">
                  <a:spcBef>
                    <a:spcPts val="300"/>
                  </a:spcBef>
                  <a:spcAft>
                    <a:spcPts val="300"/>
                  </a:spcAft>
                </a:pPr>
                <a:r>
                  <a:rPr lang="en-US" sz="1200" dirty="0">
                    <a:ea typeface="Times New Roman" panose="02020603050405020304" pitchFamily="18" charset="0"/>
                  </a:rPr>
                  <a:t>Cross</a:t>
                </a:r>
                <a:r>
                  <a:rPr lang="en-GB" sz="1200" dirty="0">
                    <a:ea typeface="Times New Roman" panose="02020603050405020304" pitchFamily="18" charset="0"/>
                  </a:rPr>
                  <a:t>-section in the y-z plane of the superconducting tape stacks with </a:t>
                </a:r>
                <a:r>
                  <a:rPr lang="en-GB" sz="1200" i="1" dirty="0">
                    <a:ea typeface="Times New Roman" panose="02020603050405020304" pitchFamily="18" charset="0"/>
                  </a:rPr>
                  <a:t>B</a:t>
                </a:r>
                <a:r>
                  <a:rPr lang="en-GB" sz="1200" baseline="-25000" dirty="0">
                    <a:ea typeface="Times New Roman" panose="02020603050405020304" pitchFamily="18" charset="0"/>
                  </a:rPr>
                  <a:t>y</a:t>
                </a:r>
                <a:r>
                  <a:rPr lang="en-GB" sz="1200" dirty="0">
                    <a:ea typeface="Times New Roman" panose="02020603050405020304" pitchFamily="18" charset="0"/>
                  </a:rPr>
                  <a:t> displayed (</a:t>
                </a:r>
                <a:r>
                  <a:rPr lang="en-GB" sz="1200" i="1" dirty="0">
                    <a:ea typeface="Times New Roman" panose="02020603050405020304" pitchFamily="18" charset="0"/>
                  </a:rPr>
                  <a:t>J</a:t>
                </a:r>
                <a:r>
                  <a:rPr lang="en-GB" sz="1200" i="1" baseline="-25000" dirty="0">
                    <a:ea typeface="Times New Roman" panose="02020603050405020304" pitchFamily="18" charset="0"/>
                  </a:rPr>
                  <a:t> </a:t>
                </a:r>
                <a:r>
                  <a:rPr lang="en-GB" sz="1200" dirty="0">
                    <a:ea typeface="Times New Roman" panose="02020603050405020304" pitchFamily="18" charset="0"/>
                  </a:rPr>
                  <a:t>=</a:t>
                </a:r>
                <a:r>
                  <a:rPr lang="en-GB" sz="1200" baseline="-25000" dirty="0">
                    <a:ea typeface="Times New Roman" panose="02020603050405020304" pitchFamily="18" charset="0"/>
                  </a:rPr>
                  <a:t> </a:t>
                </a:r>
                <a:r>
                  <a:rPr lang="en-GB" sz="1200" dirty="0">
                    <a:ea typeface="Times New Roman" panose="02020603050405020304" pitchFamily="18" charset="0"/>
                  </a:rPr>
                  <a:t>2</a:t>
                </a:r>
                <a:r>
                  <a:rPr lang="en-GB" sz="1200" baseline="-25000" dirty="0">
                    <a:ea typeface="Times New Roman" panose="02020603050405020304" pitchFamily="18" charset="0"/>
                  </a:rPr>
                  <a:t> </a:t>
                </a:r>
                <a:r>
                  <a:rPr lang="en-GB" sz="1200" dirty="0">
                    <a:ea typeface="Times New Roman" panose="02020603050405020304" pitchFamily="18" charset="0"/>
                  </a:rPr>
                  <a:t>kA/mm</a:t>
                </a:r>
                <a:r>
                  <a:rPr lang="en-GB" sz="1200" baseline="30000" dirty="0">
                    <a:ea typeface="Times New Roman" panose="02020603050405020304" pitchFamily="18" charset="0"/>
                  </a:rPr>
                  <a:t>2</a:t>
                </a:r>
                <a:r>
                  <a:rPr lang="en-GB" sz="1200" dirty="0">
                    <a:ea typeface="Times New Roman" panose="02020603050405020304" pitchFamily="18" charset="0"/>
                  </a:rPr>
                  <a:t>) as </a:t>
                </a:r>
                <a:r>
                  <a:rPr lang="en-US" sz="1200" dirty="0">
                    <a:ea typeface="Times New Roman" panose="02020603050405020304" pitchFamily="18" charset="0"/>
                  </a:rPr>
                  <a:t>color</a:t>
                </a:r>
                <a:r>
                  <a:rPr lang="en-GB" sz="1200" dirty="0">
                    <a:ea typeface="Times New Roman" panose="02020603050405020304" pitchFamily="18" charset="0"/>
                  </a:rPr>
                  <a:t> map. Scale in mm.</a:t>
                </a:r>
                <a:endParaRPr lang="en-US" sz="1200" dirty="0">
                  <a:ea typeface="Times New Roman" panose="02020603050405020304" pitchFamily="18" charset="0"/>
                </a:endParaRPr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8348541" y="24698865"/>
                <a:ext cx="11544154" cy="2563713"/>
                <a:chOff x="10574741" y="24968515"/>
                <a:chExt cx="11544154" cy="2563713"/>
              </a:xfrm>
            </p:grpSpPr>
            <p:pic>
              <p:nvPicPr>
                <p:cNvPr id="21" name="Picture 20"/>
                <p:cNvPicPr>
                  <a:picLocks noChangeAspect="1"/>
                </p:cNvPicPr>
                <p:nvPr/>
              </p:nvPicPr>
              <p:blipFill rotWithShape="1">
                <a:blip r:embed="rId3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7514" t="33208" r="30580" b="34581"/>
                <a:stretch/>
              </p:blipFill>
              <p:spPr>
                <a:xfrm>
                  <a:off x="10574741" y="25269825"/>
                  <a:ext cx="11342284" cy="2257425"/>
                </a:xfrm>
                <a:prstGeom prst="rect">
                  <a:avLst/>
                </a:prstGeom>
              </p:spPr>
            </p:pic>
            <p:sp>
              <p:nvSpPr>
                <p:cNvPr id="22" name="TextBox 21"/>
                <p:cNvSpPr txBox="1"/>
                <p:nvPr/>
              </p:nvSpPr>
              <p:spPr>
                <a:xfrm>
                  <a:off x="16556989" y="24968515"/>
                  <a:ext cx="657852" cy="6163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050" dirty="0">
                      <a:solidFill>
                        <a:schemeClr val="accent6">
                          <a:lumMod val="50000"/>
                        </a:schemeClr>
                      </a:solidFill>
                    </a:rPr>
                    <a:t>Y</a:t>
                  </a:r>
                </a:p>
              </p:txBody>
            </p:sp>
            <p:sp>
              <p:nvSpPr>
                <p:cNvPr id="24" name="TextBox 23"/>
                <p:cNvSpPr txBox="1"/>
                <p:nvPr/>
              </p:nvSpPr>
              <p:spPr>
                <a:xfrm>
                  <a:off x="21535923" y="26529388"/>
                  <a:ext cx="582972" cy="61630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50" dirty="0">
                      <a:solidFill>
                        <a:schemeClr val="accent6">
                          <a:lumMod val="50000"/>
                        </a:schemeClr>
                      </a:solidFill>
                    </a:rPr>
                    <a:t>Z</a:t>
                  </a:r>
                </a:p>
              </p:txBody>
            </p:sp>
            <p:cxnSp>
              <p:nvCxnSpPr>
                <p:cNvPr id="25" name="Straight Arrow Connector 24"/>
                <p:cNvCxnSpPr/>
                <p:nvPr/>
              </p:nvCxnSpPr>
              <p:spPr bwMode="auto">
                <a:xfrm>
                  <a:off x="10979944" y="26430287"/>
                  <a:ext cx="11022808" cy="30164"/>
                </a:xfrm>
                <a:prstGeom prst="straightConnector1">
                  <a:avLst/>
                </a:prstGeom>
                <a:ln>
                  <a:headEnd type="none" w="med" len="med"/>
                  <a:tailEnd type="triangle"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  <p:cxnSp>
              <p:nvCxnSpPr>
                <p:cNvPr id="29" name="Straight Arrow Connector 28"/>
                <p:cNvCxnSpPr/>
                <p:nvPr/>
              </p:nvCxnSpPr>
              <p:spPr bwMode="auto">
                <a:xfrm flipV="1">
                  <a:off x="16612047" y="25251115"/>
                  <a:ext cx="15428" cy="2281113"/>
                </a:xfrm>
                <a:prstGeom prst="straightConnector1">
                  <a:avLst/>
                </a:prstGeom>
                <a:ln>
                  <a:headEnd type="none" w="med" len="med"/>
                  <a:tailEnd type="triangle"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3" name="Group 12"/>
            <p:cNvGrpSpPr/>
            <p:nvPr/>
          </p:nvGrpSpPr>
          <p:grpSpPr>
            <a:xfrm>
              <a:off x="18051373" y="25516811"/>
              <a:ext cx="9206491" cy="1232617"/>
              <a:chOff x="18051373" y="25516811"/>
              <a:chExt cx="9206491" cy="1232617"/>
            </a:xfrm>
          </p:grpSpPr>
          <p:pic>
            <p:nvPicPr>
              <p:cNvPr id="14" name="Picture 13"/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048" r="75793"/>
              <a:stretch/>
            </p:blipFill>
            <p:spPr>
              <a:xfrm rot="16200000">
                <a:off x="22928305" y="22574784"/>
                <a:ext cx="438149" cy="7467602"/>
              </a:xfrm>
              <a:prstGeom prst="rect">
                <a:avLst/>
              </a:prstGeom>
            </p:spPr>
          </p:pic>
          <p:sp>
            <p:nvSpPr>
              <p:cNvPr id="15" name="TextBox 14"/>
              <p:cNvSpPr txBox="1"/>
              <p:nvPr/>
            </p:nvSpPr>
            <p:spPr>
              <a:xfrm>
                <a:off x="18640691" y="25518298"/>
                <a:ext cx="1369788" cy="72507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>
                    <a:solidFill>
                      <a:schemeClr val="accent6">
                        <a:lumMod val="50000"/>
                      </a:schemeClr>
                    </a:solidFill>
                  </a:rPr>
                  <a:t>4.3</a:t>
                </a:r>
              </a:p>
            </p:txBody>
          </p:sp>
          <p:sp>
            <p:nvSpPr>
              <p:cNvPr id="16" name="TextBox 15"/>
              <p:cNvSpPr txBox="1"/>
              <p:nvPr/>
            </p:nvSpPr>
            <p:spPr>
              <a:xfrm>
                <a:off x="18051373" y="26015962"/>
                <a:ext cx="1555340" cy="72507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i="1" dirty="0">
                    <a:solidFill>
                      <a:schemeClr val="accent6">
                        <a:lumMod val="50000"/>
                      </a:schemeClr>
                    </a:solidFill>
                  </a:rPr>
                  <a:t>B</a:t>
                </a:r>
                <a:r>
                  <a:rPr lang="en-US" sz="1400" baseline="-25000" dirty="0">
                    <a:solidFill>
                      <a:schemeClr val="accent6">
                        <a:lumMod val="50000"/>
                      </a:schemeClr>
                    </a:solidFill>
                  </a:rPr>
                  <a:t>y</a:t>
                </a:r>
                <a:r>
                  <a:rPr lang="en-US" sz="1400" dirty="0">
                    <a:solidFill>
                      <a:schemeClr val="accent6">
                        <a:lumMod val="50000"/>
                      </a:schemeClr>
                    </a:solidFill>
                  </a:rPr>
                  <a:t> (T)</a:t>
                </a:r>
              </a:p>
            </p:txBody>
          </p:sp>
          <p:sp>
            <p:nvSpPr>
              <p:cNvPr id="17" name="Rectangle 16"/>
              <p:cNvSpPr/>
              <p:nvPr/>
            </p:nvSpPr>
            <p:spPr>
              <a:xfrm>
                <a:off x="19313868" y="25516811"/>
                <a:ext cx="7943996" cy="123261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spcBef>
                    <a:spcPts val="1200"/>
                  </a:spcBef>
                  <a:tabLst>
                    <a:tab pos="342900" algn="l"/>
                    <a:tab pos="742950" algn="l"/>
                    <a:tab pos="1085850" algn="l"/>
                    <a:tab pos="1428750" algn="l"/>
                    <a:tab pos="1714500" algn="l"/>
                    <a:tab pos="2114550" algn="l"/>
                    <a:tab pos="2457450" algn="l"/>
                    <a:tab pos="2857500" algn="l"/>
                  </a:tabLst>
                </a:pPr>
                <a:r>
                  <a:rPr lang="en-US" sz="1400" dirty="0">
                    <a:solidFill>
                      <a:schemeClr val="accent6">
                        <a:lumMod val="50000"/>
                      </a:schemeClr>
                    </a:solidFill>
                  </a:rPr>
                  <a:t>4.0	3.0	2.0	1.0	0.0	-1.0	-2.0	-3.0	-4.1	</a:t>
                </a:r>
              </a:p>
            </p:txBody>
          </p:sp>
        </p:grp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4045" y="709402"/>
            <a:ext cx="3249696" cy="1415190"/>
          </a:xfrm>
          <a:prstGeom prst="rect">
            <a:avLst/>
          </a:prstGeom>
        </p:spPr>
      </p:pic>
      <p:sp>
        <p:nvSpPr>
          <p:cNvPr id="6" name="Date Placeholder 5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30" name="Rectangle 1"/>
          <p:cNvSpPr>
            <a:spLocks noChangeArrowheads="1"/>
          </p:cNvSpPr>
          <p:nvPr/>
        </p:nvSpPr>
        <p:spPr bwMode="auto">
          <a:xfrm>
            <a:off x="6013629" y="125659"/>
            <a:ext cx="288747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chemeClr val="accent4"/>
                </a:solidFill>
                <a:latin typeface="Arial Unicode MS"/>
              </a:rPr>
              <a:t>S. C. Richter </a:t>
            </a:r>
            <a:r>
              <a:rPr lang="en-US" altLang="en-US" sz="800" i="1" dirty="0">
                <a:solidFill>
                  <a:schemeClr val="accent4"/>
                </a:solidFill>
                <a:latin typeface="Arial Unicode MS"/>
              </a:rPr>
              <a:t>et al.</a:t>
            </a:r>
            <a:r>
              <a:rPr lang="en-US" altLang="en-US" sz="800" dirty="0">
                <a:solidFill>
                  <a:schemeClr val="accent4"/>
                </a:solidFill>
                <a:latin typeface="Arial Unicode MS"/>
              </a:rPr>
              <a:t>, “</a:t>
            </a:r>
            <a:r>
              <a:rPr lang="en-GB" altLang="en-US" sz="800" dirty="0">
                <a:solidFill>
                  <a:schemeClr val="accent4"/>
                </a:solidFill>
                <a:latin typeface="Arial Unicode MS"/>
              </a:rPr>
              <a:t>Status of a Prototype HTS Helical Undulator Coil for Compact FELs”, IPAC’22</a:t>
            </a:r>
          </a:p>
        </p:txBody>
      </p:sp>
    </p:spTree>
    <p:extLst>
      <p:ext uri="{BB962C8B-B14F-4D97-AF65-F5344CB8AC3E}">
        <p14:creationId xmlns:p14="http://schemas.microsoft.com/office/powerpoint/2010/main" val="319343192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051" b="26016"/>
          <a:stretch/>
        </p:blipFill>
        <p:spPr>
          <a:xfrm>
            <a:off x="186062" y="2921446"/>
            <a:ext cx="5080533" cy="1661626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109726" y="837481"/>
            <a:ext cx="4729301" cy="12054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spcBef>
                <a:spcPts val="500"/>
              </a:spcBef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Creation of a winding body for helical tape design including coil ends</a:t>
            </a:r>
          </a:p>
          <a:p>
            <a:pPr marL="171450" indent="-171450">
              <a:spcBef>
                <a:spcPts val="500"/>
              </a:spcBef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Multiple test winding on 3D printed formers,</a:t>
            </a:r>
          </a:p>
          <a:p>
            <a:pPr marL="400050" lvl="1" indent="-171450">
              <a:spcBef>
                <a:spcPts val="500"/>
              </a:spcBef>
              <a:buClr>
                <a:srgbClr val="0055A0"/>
              </a:buClr>
              <a:buFont typeface="Arial" panose="020B0604020202020204" pitchFamily="34" charset="0"/>
              <a:buChar char="•"/>
            </a:pP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0.1 mm thick stainless steel and copper tape.</a:t>
            </a:r>
            <a:endParaRPr lang="en-US" sz="1600" dirty="0">
              <a:solidFill>
                <a:schemeClr val="accent6">
                  <a:lumMod val="50000"/>
                </a:schemeClr>
              </a:solidFill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86062" y="2055308"/>
            <a:ext cx="2380926" cy="95010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579" b="8732"/>
          <a:stretch/>
        </p:blipFill>
        <p:spPr>
          <a:xfrm>
            <a:off x="2566988" y="2054155"/>
            <a:ext cx="2699607" cy="951258"/>
          </a:xfrm>
          <a:prstGeom prst="rect">
            <a:avLst/>
          </a:prstGeom>
        </p:spPr>
      </p:pic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23" name="Title 1"/>
          <p:cNvSpPr>
            <a:spLocks noGrp="1"/>
          </p:cNvSpPr>
          <p:nvPr>
            <p:ph type="title"/>
          </p:nvPr>
        </p:nvSpPr>
        <p:spPr>
          <a:xfrm>
            <a:off x="457200" y="-32148"/>
            <a:ext cx="5700713" cy="857250"/>
          </a:xfrm>
        </p:spPr>
        <p:txBody>
          <a:bodyPr>
            <a:noAutofit/>
          </a:bodyPr>
          <a:lstStyle/>
          <a:p>
            <a:r>
              <a:rPr lang="en-US" sz="3200" dirty="0"/>
              <a:t>Helical undulator winding</a:t>
            </a:r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09584" y="2061990"/>
            <a:ext cx="2721173" cy="2525319"/>
          </a:xfrm>
          <a:prstGeom prst="rect">
            <a:avLst/>
          </a:prstGeom>
          <a:ln>
            <a:noFill/>
          </a:ln>
          <a:effectLst/>
        </p:spPr>
      </p:pic>
      <p:cxnSp>
        <p:nvCxnSpPr>
          <p:cNvPr id="24" name="Straight Arrow Connector 23"/>
          <p:cNvCxnSpPr/>
          <p:nvPr/>
        </p:nvCxnSpPr>
        <p:spPr>
          <a:xfrm flipH="1">
            <a:off x="5757772" y="3383723"/>
            <a:ext cx="1927132" cy="0"/>
          </a:xfrm>
          <a:prstGeom prst="straightConnector1">
            <a:avLst/>
          </a:prstGeom>
          <a:ln w="12700">
            <a:headEnd type="arrow" w="med" len="med"/>
            <a:tailEnd type="arrow" w="med" len="med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5266595" y="3135373"/>
            <a:ext cx="73930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accent6">
                    <a:lumMod val="50000"/>
                  </a:schemeClr>
                </a:solidFill>
              </a:rPr>
              <a:t>150 mm</a:t>
            </a: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5400000" flipH="1">
            <a:off x="7331758" y="2813594"/>
            <a:ext cx="2520738" cy="1027545"/>
          </a:xfrm>
          <a:prstGeom prst="rect">
            <a:avLst/>
          </a:prstGeom>
          <a:ln>
            <a:solidFill>
              <a:schemeClr val="accent1"/>
            </a:solidFill>
          </a:ln>
        </p:spPr>
      </p:pic>
      <p:cxnSp>
        <p:nvCxnSpPr>
          <p:cNvPr id="26" name="Straight Arrow Connector 25"/>
          <p:cNvCxnSpPr/>
          <p:nvPr/>
        </p:nvCxnSpPr>
        <p:spPr>
          <a:xfrm>
            <a:off x="2557798" y="4244343"/>
            <a:ext cx="1685713" cy="0"/>
          </a:xfrm>
          <a:prstGeom prst="straightConnector1">
            <a:avLst/>
          </a:prstGeom>
          <a:ln w="19050" cap="flat" cmpd="sng" algn="ctr">
            <a:solidFill>
              <a:schemeClr val="dk1"/>
            </a:solidFill>
            <a:prstDash val="solid"/>
            <a:round/>
            <a:headEnd type="arrow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074282" y="4244343"/>
            <a:ext cx="66877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/>
              <a:t>4.2 mm</a:t>
            </a:r>
          </a:p>
        </p:txBody>
      </p:sp>
      <p:cxnSp>
        <p:nvCxnSpPr>
          <p:cNvPr id="28" name="Straight Arrow Connector 27"/>
          <p:cNvCxnSpPr/>
          <p:nvPr/>
        </p:nvCxnSpPr>
        <p:spPr>
          <a:xfrm flipH="1">
            <a:off x="4256316" y="4160665"/>
            <a:ext cx="200740" cy="0"/>
          </a:xfrm>
          <a:prstGeom prst="straightConnector1">
            <a:avLst/>
          </a:prstGeom>
          <a:ln w="19050" cap="flat" cmpd="sng" algn="ctr">
            <a:solidFill>
              <a:schemeClr val="dk1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4391386" y="4029860"/>
            <a:ext cx="66877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/>
              <a:t>0.1 mm</a:t>
            </a: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90" t="38318" r="47228" b="33057"/>
          <a:stretch/>
        </p:blipFill>
        <p:spPr>
          <a:xfrm>
            <a:off x="6630209" y="2067000"/>
            <a:ext cx="1400548" cy="677316"/>
          </a:xfrm>
          <a:prstGeom prst="rect">
            <a:avLst/>
          </a:prstGeom>
          <a:solidFill>
            <a:srgbClr val="FFFFFF">
              <a:shade val="85000"/>
            </a:srgbClr>
          </a:solidFill>
          <a:ln w="63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20" t="24495" r="12318" b="29120"/>
          <a:stretch/>
        </p:blipFill>
        <p:spPr>
          <a:xfrm>
            <a:off x="5078612" y="185615"/>
            <a:ext cx="4027288" cy="1837110"/>
          </a:xfrm>
          <a:prstGeom prst="rect">
            <a:avLst/>
          </a:prstGeom>
          <a:ln w="38100">
            <a:noFill/>
          </a:ln>
        </p:spPr>
      </p:pic>
      <p:sp>
        <p:nvSpPr>
          <p:cNvPr id="3" name="Bent Arrow 2"/>
          <p:cNvSpPr/>
          <p:nvPr/>
        </p:nvSpPr>
        <p:spPr>
          <a:xfrm rot="5400000" flipH="1">
            <a:off x="5325639" y="861375"/>
            <a:ext cx="2873507" cy="4771204"/>
          </a:xfrm>
          <a:prstGeom prst="bentArrow">
            <a:avLst>
              <a:gd name="adj1" fmla="val 8195"/>
              <a:gd name="adj2" fmla="val 10273"/>
              <a:gd name="adj3" fmla="val 18922"/>
              <a:gd name="adj4" fmla="val 20867"/>
            </a:avLst>
          </a:prstGeom>
          <a:solidFill>
            <a:schemeClr val="tx1">
              <a:alpha val="4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22" name="Rectangle 1"/>
          <p:cNvSpPr>
            <a:spLocks noChangeArrowheads="1"/>
          </p:cNvSpPr>
          <p:nvPr/>
        </p:nvSpPr>
        <p:spPr bwMode="auto">
          <a:xfrm>
            <a:off x="6013629" y="4630967"/>
            <a:ext cx="288747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chemeClr val="accent4"/>
                </a:solidFill>
                <a:latin typeface="Arial Unicode MS"/>
              </a:rPr>
              <a:t>S. C. Richter </a:t>
            </a:r>
            <a:r>
              <a:rPr lang="en-US" altLang="en-US" sz="800" i="1" dirty="0">
                <a:solidFill>
                  <a:schemeClr val="accent4"/>
                </a:solidFill>
                <a:latin typeface="Arial Unicode MS"/>
              </a:rPr>
              <a:t>et al.</a:t>
            </a:r>
            <a:r>
              <a:rPr lang="en-US" altLang="en-US" sz="800" dirty="0">
                <a:solidFill>
                  <a:schemeClr val="accent4"/>
                </a:solidFill>
                <a:latin typeface="Arial Unicode MS"/>
              </a:rPr>
              <a:t>, “</a:t>
            </a:r>
            <a:r>
              <a:rPr lang="en-GB" altLang="en-US" sz="800" dirty="0">
                <a:solidFill>
                  <a:schemeClr val="accent4"/>
                </a:solidFill>
                <a:latin typeface="Arial Unicode MS"/>
              </a:rPr>
              <a:t>Status of a Prototype HTS Helical Undulator Coil for Compact FELs”, IPAC’22</a:t>
            </a:r>
          </a:p>
        </p:txBody>
      </p:sp>
    </p:spTree>
    <p:extLst>
      <p:ext uri="{BB962C8B-B14F-4D97-AF65-F5344CB8AC3E}">
        <p14:creationId xmlns:p14="http://schemas.microsoft.com/office/powerpoint/2010/main" val="146058784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457200" y="175120"/>
            <a:ext cx="8226854" cy="705332"/>
          </a:xfrm>
        </p:spPr>
        <p:txBody>
          <a:bodyPr>
            <a:normAutofit/>
          </a:bodyPr>
          <a:lstStyle/>
          <a:p>
            <a:r>
              <a:rPr lang="en-US" sz="3600" dirty="0"/>
              <a:t>Conclusion &amp; Outlook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410151" y="968201"/>
            <a:ext cx="8662411" cy="3170412"/>
          </a:xfrm>
        </p:spPr>
        <p:txBody>
          <a:bodyPr>
            <a:noAutofit/>
          </a:bodyPr>
          <a:lstStyle/>
          <a:p>
            <a:pPr marL="227013" indent="-227013">
              <a:spcBef>
                <a:spcPts val="500"/>
              </a:spcBef>
            </a:pPr>
            <a:r>
              <a:rPr lang="en-US" sz="2000" dirty="0">
                <a:solidFill>
                  <a:schemeClr val="accent6">
                    <a:lumMod val="50000"/>
                  </a:schemeClr>
                </a:solidFill>
              </a:rPr>
              <a:t>The technical potential of HTS for undulators has been demonstrated.</a:t>
            </a:r>
          </a:p>
          <a:p>
            <a:pPr marL="227013" indent="-227013">
              <a:spcBef>
                <a:spcPts val="500"/>
              </a:spcBef>
            </a:pPr>
            <a:r>
              <a:rPr lang="en-US" sz="2000" dirty="0">
                <a:solidFill>
                  <a:schemeClr val="accent6">
                    <a:lumMod val="50000"/>
                  </a:schemeClr>
                </a:solidFill>
              </a:rPr>
              <a:t>3 VR prototype coils manufactured and </a:t>
            </a:r>
            <a:r>
              <a:rPr lang="en-US" sz="2000" i="1" dirty="0">
                <a:solidFill>
                  <a:schemeClr val="accent6">
                    <a:lumMod val="50000"/>
                  </a:schemeClr>
                </a:solidFill>
              </a:rPr>
              <a:t>successfully</a:t>
            </a:r>
            <a:r>
              <a:rPr lang="en-US" sz="2000" dirty="0">
                <a:solidFill>
                  <a:schemeClr val="accent6">
                    <a:lumMod val="50000"/>
                  </a:schemeClr>
                </a:solidFill>
              </a:rPr>
              <a:t> tested in LN2/</a:t>
            </a:r>
            <a:r>
              <a:rPr lang="en-US" sz="2000" dirty="0" err="1">
                <a:solidFill>
                  <a:schemeClr val="accent6">
                    <a:lumMod val="50000"/>
                  </a:schemeClr>
                </a:solidFill>
              </a:rPr>
              <a:t>LHe</a:t>
            </a:r>
            <a:r>
              <a:rPr lang="en-US" sz="2000" dirty="0">
                <a:solidFill>
                  <a:schemeClr val="accent6">
                    <a:lumMod val="50000"/>
                  </a:schemeClr>
                </a:solidFill>
              </a:rPr>
              <a:t>.</a:t>
            </a:r>
          </a:p>
          <a:p>
            <a:pPr marL="638493" lvl="1" indent="-227013">
              <a:spcBef>
                <a:spcPts val="500"/>
              </a:spcBef>
            </a:pP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Stable up to </a:t>
            </a:r>
            <a:r>
              <a:rPr lang="en-GB" sz="1600" i="1" dirty="0" err="1">
                <a:solidFill>
                  <a:schemeClr val="accent6">
                    <a:lumMod val="50000"/>
                  </a:schemeClr>
                </a:solidFill>
              </a:rPr>
              <a:t>I</a:t>
            </a:r>
            <a:r>
              <a:rPr lang="en-GB" sz="1600" baseline="-25000" dirty="0" err="1">
                <a:solidFill>
                  <a:schemeClr val="accent6">
                    <a:lumMod val="50000"/>
                  </a:schemeClr>
                </a:solidFill>
              </a:rPr>
              <a:t>c</a:t>
            </a: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 and well beyond the design current without any degradation.</a:t>
            </a:r>
          </a:p>
          <a:p>
            <a:pPr marL="638493" lvl="1" indent="-227013">
              <a:spcBef>
                <a:spcPts val="500"/>
              </a:spcBef>
            </a:pP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Reasonable time constants maybe suitable for </a:t>
            </a:r>
            <a:r>
              <a:rPr lang="en-GB" sz="1600" dirty="0" err="1">
                <a:solidFill>
                  <a:schemeClr val="accent6">
                    <a:lumMod val="50000"/>
                  </a:schemeClr>
                </a:solidFill>
              </a:rPr>
              <a:t>tunable</a:t>
            </a: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 undulators.</a:t>
            </a: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3"/>
          </p:nvPr>
        </p:nvSpPr>
        <p:spPr/>
        <p:txBody>
          <a:bodyPr anchor="b"/>
          <a:lstStyle/>
          <a:p>
            <a:r>
              <a:rPr lang="en-GB" dirty="0"/>
              <a:t>S.C. Richter – HTS undulators</a:t>
            </a:r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4"/>
          </p:nvPr>
        </p:nvSpPr>
        <p:spPr>
          <a:xfrm>
            <a:off x="8185375" y="4870861"/>
            <a:ext cx="630013" cy="273844"/>
          </a:xfrm>
        </p:spPr>
        <p:txBody>
          <a:bodyPr/>
          <a:lstStyle/>
          <a:p>
            <a:fld id="{17918391-D411-FE40-AAD7-861AE5233E0E}" type="slidenum">
              <a:rPr lang="en-US" smtClean="0"/>
              <a:pPr/>
              <a:t>34</a:t>
            </a:fld>
            <a:r>
              <a:rPr lang="en-US" dirty="0"/>
              <a:t>/34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2713180"/>
              </p:ext>
            </p:extLst>
          </p:nvPr>
        </p:nvGraphicFramePr>
        <p:xfrm>
          <a:off x="405388" y="2419955"/>
          <a:ext cx="7929622" cy="17255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900037">
                  <a:extLst>
                    <a:ext uri="{9D8B030D-6E8A-4147-A177-3AD203B41FA5}">
                      <a16:colId xmlns:a16="http://schemas.microsoft.com/office/drawing/2014/main" val="3795932566"/>
                    </a:ext>
                  </a:extLst>
                </a:gridCol>
                <a:gridCol w="3029585">
                  <a:extLst>
                    <a:ext uri="{9D8B030D-6E8A-4147-A177-3AD203B41FA5}">
                      <a16:colId xmlns:a16="http://schemas.microsoft.com/office/drawing/2014/main" val="1782382262"/>
                    </a:ext>
                  </a:extLst>
                </a:gridCol>
              </a:tblGrid>
              <a:tr h="261842">
                <a:tc>
                  <a:txBody>
                    <a:bodyPr/>
                    <a:lstStyle/>
                    <a:p>
                      <a:pPr marL="285750" indent="-285750">
                        <a:spcBef>
                          <a:spcPts val="500"/>
                        </a:spcBef>
                        <a:buSzPct val="90000"/>
                        <a:buFont typeface="Arial" panose="020B0604020202020204" pitchFamily="34" charset="0"/>
                        <a:buChar char="•"/>
                      </a:pPr>
                      <a:r>
                        <a:rPr lang="en-US" sz="2000" i="1" dirty="0"/>
                        <a:t>Next steps: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230188" indent="-230188">
                        <a:spcBef>
                          <a:spcPts val="500"/>
                        </a:spcBef>
                        <a:buSzPct val="90000"/>
                        <a:buFont typeface="Arial" panose="020B0604020202020204" pitchFamily="34" charset="0"/>
                        <a:buChar char="•"/>
                      </a:pPr>
                      <a:r>
                        <a:rPr lang="en-US" sz="2000" i="1" dirty="0"/>
                        <a:t>Future goals: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5820699"/>
                  </a:ext>
                </a:extLst>
              </a:tr>
              <a:tr h="1329351">
                <a:tc>
                  <a:txBody>
                    <a:bodyPr/>
                    <a:lstStyle/>
                    <a:p>
                      <a:pPr marL="687388" lvl="1" indent="-288925">
                        <a:spcBef>
                          <a:spcPts val="500"/>
                        </a:spcBef>
                        <a:buSzPct val="90000"/>
                        <a:buFont typeface="Arial" panose="020B0604020202020204" pitchFamily="34" charset="0"/>
                        <a:buChar char="•"/>
                      </a:pPr>
                      <a:r>
                        <a:rPr lang="en-US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Finalize technical design and </a:t>
                      </a:r>
                      <a:br>
                        <a:rPr lang="en-US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</a:br>
                      <a:r>
                        <a:rPr lang="en-US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drawing for a helical undulator.</a:t>
                      </a:r>
                    </a:p>
                    <a:p>
                      <a:pPr marL="687388" lvl="1" indent="-288925">
                        <a:spcBef>
                          <a:spcPts val="500"/>
                        </a:spcBef>
                        <a:buSzPct val="90000"/>
                        <a:buFont typeface="Arial" panose="020B0604020202020204" pitchFamily="34" charset="0"/>
                        <a:buChar char="•"/>
                      </a:pPr>
                      <a:r>
                        <a:rPr lang="en-US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Manufacture the world's first helical undulator from ReBCO tape.</a:t>
                      </a:r>
                      <a:endParaRPr lang="en-US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687388" lvl="1" indent="-342900">
                        <a:spcBef>
                          <a:spcPts val="500"/>
                        </a:spcBef>
                        <a:buSzPct val="90000"/>
                        <a:buFont typeface="Arial" panose="020B0604020202020204" pitchFamily="34" charset="0"/>
                        <a:buChar char="•"/>
                      </a:pPr>
                      <a:r>
                        <a:rPr lang="en-US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Field quality,</a:t>
                      </a:r>
                    </a:p>
                    <a:p>
                      <a:pPr marL="687388" lvl="1" indent="-342900">
                        <a:spcBef>
                          <a:spcPts val="500"/>
                        </a:spcBef>
                        <a:buSzPct val="90000"/>
                        <a:buFont typeface="Arial" panose="020B0604020202020204" pitchFamily="34" charset="0"/>
                        <a:buChar char="•"/>
                      </a:pPr>
                      <a:r>
                        <a:rPr lang="en-US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Mechanical margins,</a:t>
                      </a:r>
                    </a:p>
                    <a:p>
                      <a:pPr marL="687388" lvl="1" indent="-342900">
                        <a:spcBef>
                          <a:spcPts val="500"/>
                        </a:spcBef>
                        <a:buSzPct val="90000"/>
                        <a:buFont typeface="Arial" panose="020B0604020202020204" pitchFamily="34" charset="0"/>
                        <a:buChar char="•"/>
                      </a:pPr>
                      <a:r>
                        <a:rPr lang="en-US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Beam</a:t>
                      </a:r>
                      <a:r>
                        <a:rPr lang="en-US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 tracking.</a:t>
                      </a:r>
                      <a:endParaRPr lang="en-US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08978762"/>
                  </a:ext>
                </a:extLst>
              </a:tr>
            </a:tbl>
          </a:graphicData>
        </a:graphic>
      </p:graphicFrame>
      <p:cxnSp>
        <p:nvCxnSpPr>
          <p:cNvPr id="14" name="Straight Connector 13"/>
          <p:cNvCxnSpPr/>
          <p:nvPr/>
        </p:nvCxnSpPr>
        <p:spPr>
          <a:xfrm>
            <a:off x="4963067" y="2386616"/>
            <a:ext cx="0" cy="1828800"/>
          </a:xfrm>
          <a:prstGeom prst="line">
            <a:avLst/>
          </a:prstGeom>
          <a:effectLst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5239820" y="2440133"/>
            <a:ext cx="2992448" cy="1725590"/>
          </a:xfrm>
          <a:prstGeom prst="rect">
            <a:avLst/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 anchor="b"/>
          <a:lstStyle/>
          <a:p>
            <a:r>
              <a:rPr lang="en-US" dirty="0"/>
              <a:t>30-June-22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-4187" y="4188906"/>
            <a:ext cx="914818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tabLst>
                <a:tab pos="1828800" algn="l"/>
                <a:tab pos="3143250" algn="l"/>
              </a:tabLst>
            </a:pPr>
            <a:r>
              <a:rPr lang="en-US" sz="1200" b="1" dirty="0"/>
              <a:t>Many thanks </a:t>
            </a:r>
            <a:r>
              <a:rPr lang="en-US" sz="1200" dirty="0"/>
              <a:t>to C. Fernandes, J. Mazet, F. Garnier, T. H. Nes, F.-O. Pincot, P.-A. Contat, N. Bourcey, S. Clement, P. Martin Vazquez, </a:t>
            </a:r>
            <a:br>
              <a:rPr lang="en-US" sz="1200" dirty="0"/>
            </a:br>
            <a:r>
              <a:rPr lang="en-US" sz="1200" dirty="0"/>
              <a:t>P. Rizzo, J. C. Perez, H. Felice, G. de Rijk, D. Standen, G. Lenoir, P. Koziol, C. Barth, G. Succi, F. Pillon, R. Betemps, G. Kirby, </a:t>
            </a:r>
            <a:br>
              <a:rPr lang="en-US" sz="1200" dirty="0"/>
            </a:br>
            <a:r>
              <a:rPr lang="en-US" sz="1200" dirty="0"/>
              <a:t>	A. Grau, D. Saez de Jauregui, N. Glamann, B. Krasch, J. Gethmann, K. Damminsek, … </a:t>
            </a:r>
            <a:br>
              <a:rPr lang="en-US" sz="1200" dirty="0"/>
            </a:br>
            <a:r>
              <a:rPr lang="en-US" sz="1200" dirty="0"/>
              <a:t>		and all other colleagues following and supporting this work!</a:t>
            </a:r>
          </a:p>
        </p:txBody>
      </p:sp>
      <p:sp>
        <p:nvSpPr>
          <p:cNvPr id="3" name="Rechteck 2">
            <a:extLst>
              <a:ext uri="{FF2B5EF4-FFF2-40B4-BE49-F238E27FC236}">
                <a16:creationId xmlns:a16="http://schemas.microsoft.com/office/drawing/2014/main" id="{73B46ECF-4F24-A13B-9973-73684D1D702B}"/>
              </a:ext>
            </a:extLst>
          </p:cNvPr>
          <p:cNvSpPr/>
          <p:nvPr/>
        </p:nvSpPr>
        <p:spPr>
          <a:xfrm>
            <a:off x="5148998" y="11492"/>
            <a:ext cx="3995003" cy="461665"/>
          </a:xfrm>
          <a:prstGeom prst="rect">
            <a:avLst/>
          </a:prstGeom>
          <a:noFill/>
          <a:effectLst>
            <a:softEdge rad="0"/>
          </a:effectLst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de-DE" sz="2400" b="1" dirty="0" err="1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Thanks</a:t>
            </a:r>
            <a:r>
              <a:rPr lang="de-DE" sz="2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 </a:t>
            </a:r>
            <a:r>
              <a:rPr lang="de-DE" sz="2400" b="1" dirty="0" err="1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for</a:t>
            </a:r>
            <a:r>
              <a:rPr lang="de-DE" sz="2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 </a:t>
            </a:r>
            <a:r>
              <a:rPr lang="de-DE" sz="2400" b="1" dirty="0" err="1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your</a:t>
            </a:r>
            <a:r>
              <a:rPr lang="de-DE" sz="2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 </a:t>
            </a:r>
            <a:r>
              <a:rPr lang="de-DE" sz="2400" b="1" dirty="0" err="1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attention</a:t>
            </a:r>
            <a:r>
              <a:rPr lang="de-DE" sz="2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24783086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7124902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3" name="Inhaltsplatzhalter 4"/>
              <p:cNvSpPr txBox="1">
                <a:spLocks/>
              </p:cNvSpPr>
              <p:nvPr/>
            </p:nvSpPr>
            <p:spPr bwMode="auto">
              <a:xfrm>
                <a:off x="394166" y="935037"/>
                <a:ext cx="6335663" cy="31369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>
                <a:lvl1pPr marL="314325" indent="-314325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Blip>
                    <a:blip r:embed="rId2"/>
                  </a:buBlip>
                  <a:defRPr sz="20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90575" indent="-314325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Blip>
                    <a:blip r:embed="rId3"/>
                  </a:buBlip>
                  <a:defRPr>
                    <a:solidFill>
                      <a:schemeClr val="tx1"/>
                    </a:solidFill>
                    <a:latin typeface="+mn-lt"/>
                  </a:defRPr>
                </a:lvl2pPr>
                <a:lvl3pPr marL="1209675" indent="-276225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Blip>
                    <a:blip r:embed="rId4"/>
                  </a:buBlip>
                  <a:defRPr sz="1600">
                    <a:solidFill>
                      <a:schemeClr val="tx1"/>
                    </a:solidFill>
                    <a:latin typeface="+mn-lt"/>
                  </a:defRPr>
                </a:lvl3pPr>
                <a:lvl4pPr marL="1657350" indent="-276225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Blip>
                    <a:blip r:embed="rId4"/>
                  </a:buBlip>
                  <a:defRPr sz="1600">
                    <a:solidFill>
                      <a:schemeClr val="tx1"/>
                    </a:solidFill>
                    <a:latin typeface="+mn-lt"/>
                  </a:defRPr>
                </a:lvl4pPr>
                <a:lvl5pPr marL="2095500" indent="-276225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Blip>
                    <a:blip r:embed="rId4"/>
                  </a:buBlip>
                  <a:defRPr sz="1600">
                    <a:solidFill>
                      <a:schemeClr val="tx1"/>
                    </a:solidFill>
                    <a:latin typeface="+mn-lt"/>
                  </a:defRPr>
                </a:lvl5pPr>
                <a:lvl6pPr marL="25146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SzPct val="60000"/>
                  <a:buBlip>
                    <a:blip r:embed="rId5"/>
                  </a:buBlip>
                  <a:defRPr sz="1400">
                    <a:solidFill>
                      <a:schemeClr val="tx1"/>
                    </a:solidFill>
                    <a:latin typeface="+mn-lt"/>
                  </a:defRPr>
                </a:lvl6pPr>
                <a:lvl7pPr marL="29718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SzPct val="60000"/>
                  <a:buBlip>
                    <a:blip r:embed="rId5"/>
                  </a:buBlip>
                  <a:defRPr sz="1400">
                    <a:solidFill>
                      <a:schemeClr val="tx1"/>
                    </a:solidFill>
                    <a:latin typeface="+mn-lt"/>
                  </a:defRPr>
                </a:lvl7pPr>
                <a:lvl8pPr marL="34290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SzPct val="60000"/>
                  <a:buBlip>
                    <a:blip r:embed="rId5"/>
                  </a:buBlip>
                  <a:defRPr sz="1400">
                    <a:solidFill>
                      <a:schemeClr val="tx1"/>
                    </a:solidFill>
                    <a:latin typeface="+mn-lt"/>
                  </a:defRPr>
                </a:lvl8pPr>
                <a:lvl9pPr marL="38862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SzPct val="60000"/>
                  <a:buBlip>
                    <a:blip r:embed="rId5"/>
                  </a:buBlip>
                  <a:defRPr sz="1400">
                    <a:solidFill>
                      <a:schemeClr val="tx1"/>
                    </a:solidFill>
                    <a:latin typeface="+mn-lt"/>
                  </a:defRPr>
                </a:lvl9pPr>
              </a:lstStyle>
              <a:p>
                <a:pPr marL="228600" indent="-228600">
                  <a:spcBef>
                    <a:spcPts val="500"/>
                  </a:spcBef>
                  <a:buClr>
                    <a:schemeClr val="tx2"/>
                  </a:buClr>
                  <a:buFont typeface="Arial" panose="020B0604020202020204" pitchFamily="34" charset="0"/>
                  <a:buChar char="•"/>
                </a:pPr>
                <a:r>
                  <a:rPr lang="en-US" sz="1600" dirty="0">
                    <a:solidFill>
                      <a:schemeClr val="accent6">
                        <a:lumMod val="50000"/>
                      </a:schemeClr>
                    </a:solidFill>
                  </a:rPr>
                  <a:t>Energy transfer between particle and light: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de-DE" sz="1600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  <m:sub>
                        <m:r>
                          <a:rPr lang="de-DE" sz="1600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sub>
                    </m:sSub>
                    <m:sSub>
                      <m:sSubPr>
                        <m:ctrlPr>
                          <a:rPr lang="en-US" sz="1600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∥</m:t>
                        </m:r>
                        <m:acc>
                          <m:accPr>
                            <m:chr m:val="⃗"/>
                            <m:ctrlPr>
                              <a:rPr lang="en-US" sz="1600" i="1">
                                <a:solidFill>
                                  <a:schemeClr val="accent6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de-DE" sz="1600" i="1">
                                <a:solidFill>
                                  <a:schemeClr val="accent6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</m:acc>
                      </m:e>
                      <m:sub>
                        <m:r>
                          <m:rPr>
                            <m:sty m:val="p"/>
                          </m:rPr>
                          <a:rPr lang="de-DE" sz="1600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light</m:t>
                        </m:r>
                      </m:sub>
                    </m:sSub>
                  </m:oMath>
                </a14:m>
                <a:r>
                  <a:rPr lang="en-US" sz="1600" dirty="0">
                    <a:solidFill>
                      <a:schemeClr val="accent6">
                        <a:lumMod val="50000"/>
                      </a:schemeClr>
                    </a:solidFill>
                  </a:rPr>
                  <a:t> ,</a:t>
                </a:r>
              </a:p>
              <a:p>
                <a:pPr marL="685800" lvl="1" indent="-228600">
                  <a:spcBef>
                    <a:spcPts val="500"/>
                  </a:spcBef>
                  <a:buClr>
                    <a:schemeClr val="tx2"/>
                  </a:buClr>
                  <a:buFont typeface="Arial" panose="020B0604020202020204" pitchFamily="34" charset="0"/>
                  <a:buChar char="•"/>
                </a:pPr>
                <a:r>
                  <a:rPr lang="en-US" sz="1400" dirty="0">
                    <a:solidFill>
                      <a:schemeClr val="accent6">
                        <a:lumMod val="50000"/>
                      </a:schemeClr>
                    </a:solidFill>
                  </a:rPr>
                  <a:t>Continuous: Fixed phase relation between electron motion and field oscillation.</a:t>
                </a:r>
                <a:endParaRPr lang="en-US" sz="720" dirty="0">
                  <a:solidFill>
                    <a:schemeClr val="accent6">
                      <a:lumMod val="50000"/>
                    </a:schemeClr>
                  </a:solidFill>
                </a:endParaRPr>
              </a:p>
              <a:p>
                <a:pPr marL="228600" indent="-228600">
                  <a:spcBef>
                    <a:spcPts val="500"/>
                  </a:spcBef>
                  <a:buClr>
                    <a:schemeClr val="tx2"/>
                  </a:buClr>
                  <a:buFont typeface="Arial" panose="020B0604020202020204" pitchFamily="34" charset="0"/>
                  <a:buChar char="•"/>
                </a:pPr>
                <a:r>
                  <a:rPr lang="en-US" sz="1600" kern="0" dirty="0">
                    <a:solidFill>
                      <a:schemeClr val="accent6">
                        <a:lumMod val="50000"/>
                      </a:schemeClr>
                    </a:solidFill>
                  </a:rPr>
                  <a:t>Modulation of particle energy and drift velocity:</a:t>
                </a:r>
              </a:p>
              <a:p>
                <a:pPr marL="685800" lvl="1" indent="-228600">
                  <a:spcBef>
                    <a:spcPts val="500"/>
                  </a:spcBef>
                  <a:buClr>
                    <a:schemeClr val="tx2"/>
                  </a:buClr>
                  <a:buFont typeface="Arial" panose="020B0604020202020204" pitchFamily="34" charset="0"/>
                  <a:buChar char="•"/>
                </a:pPr>
                <a:r>
                  <a:rPr lang="en-US" sz="1400" kern="0" dirty="0">
                    <a:solidFill>
                      <a:schemeClr val="accent6">
                        <a:lumMod val="50000"/>
                      </a:schemeClr>
                    </a:solidFill>
                  </a:rPr>
                  <a:t>“</a:t>
                </a:r>
                <a:r>
                  <a:rPr lang="en-US" sz="1400" kern="0" dirty="0" err="1">
                    <a:solidFill>
                      <a:schemeClr val="accent6">
                        <a:lumMod val="50000"/>
                      </a:schemeClr>
                    </a:solidFill>
                  </a:rPr>
                  <a:t>Microbunching</a:t>
                </a:r>
                <a:r>
                  <a:rPr lang="en-US" sz="1400" kern="0" dirty="0">
                    <a:solidFill>
                      <a:schemeClr val="accent6">
                        <a:lumMod val="50000"/>
                      </a:schemeClr>
                    </a:solidFill>
                  </a:rPr>
                  <a:t>”,</a:t>
                </a:r>
              </a:p>
              <a:p>
                <a:pPr marL="685800" lvl="1" indent="-228600">
                  <a:spcBef>
                    <a:spcPts val="500"/>
                  </a:spcBef>
                  <a:buClr>
                    <a:schemeClr val="tx2"/>
                  </a:buClr>
                  <a:buFont typeface="Arial" panose="020B0604020202020204" pitchFamily="34" charset="0"/>
                  <a:buChar char="•"/>
                </a:pPr>
                <a:r>
                  <a:rPr lang="en-US" sz="1400" kern="0" dirty="0">
                    <a:solidFill>
                      <a:schemeClr val="accent6">
                        <a:lumMod val="50000"/>
                      </a:schemeClr>
                    </a:solidFill>
                  </a:rPr>
                  <a:t>All particles radiate coherently.</a:t>
                </a:r>
              </a:p>
              <a:p>
                <a:pPr marL="228600" indent="-228600">
                  <a:spcBef>
                    <a:spcPts val="500"/>
                  </a:spcBef>
                  <a:buClr>
                    <a:schemeClr val="tx2"/>
                  </a:buClr>
                  <a:buFont typeface="Arial" panose="020B0604020202020204" pitchFamily="34" charset="0"/>
                  <a:buChar char="•"/>
                </a:pPr>
                <a:r>
                  <a:rPr lang="en-US" sz="1600" dirty="0">
                    <a:solidFill>
                      <a:schemeClr val="accent6">
                        <a:lumMod val="50000"/>
                      </a:schemeClr>
                    </a:solidFill>
                  </a:rPr>
                  <a:t>Radiation wavelength: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l-GR" sz="1600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l-GR" sz="1600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λ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de-DE" sz="1600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r</m:t>
                        </m:r>
                      </m:sub>
                    </m:sSub>
                    <m:r>
                      <a:rPr lang="de-DE" sz="1600" b="1" i="1">
                        <a:solidFill>
                          <a:schemeClr val="accent6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= </m:t>
                    </m:r>
                    <m:f>
                      <m:fPr>
                        <m:ctrlPr>
                          <a:rPr lang="de-DE" sz="1600" b="1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l-GR" sz="1600" i="1">
                                <a:solidFill>
                                  <a:schemeClr val="accent6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sty m:val="p"/>
                              </m:rPr>
                              <a:rPr lang="el-GR" sz="1600" i="1">
                                <a:solidFill>
                                  <a:schemeClr val="accent6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λ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de-DE" sz="1600">
                                <a:solidFill>
                                  <a:schemeClr val="accent6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u</m:t>
                            </m:r>
                          </m:sub>
                        </m:sSub>
                      </m:num>
                      <m:den>
                        <m:r>
                          <a:rPr lang="de-DE" sz="1600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  <m:sSubSup>
                          <m:sSubSupPr>
                            <m:ctrlPr>
                              <a:rPr lang="de-DE" sz="1600" i="1">
                                <a:solidFill>
                                  <a:schemeClr val="accent6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m:rPr>
                                <m:sty m:val="p"/>
                              </m:rPr>
                              <a:rPr lang="el-GR" sz="1600" b="1" i="1">
                                <a:solidFill>
                                  <a:schemeClr val="accent6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γ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de-DE" sz="1600">
                                <a:solidFill>
                                  <a:schemeClr val="accent6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r</m:t>
                            </m:r>
                          </m:sub>
                          <m:sup>
                            <m:r>
                              <a:rPr lang="de-DE" sz="1600" i="1">
                                <a:solidFill>
                                  <a:schemeClr val="accent6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bSup>
                      </m:den>
                    </m:f>
                    <m:r>
                      <a:rPr lang="de-DE" sz="1600" i="1">
                        <a:solidFill>
                          <a:schemeClr val="accent6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 </m:t>
                    </m:r>
                    <m:d>
                      <m:dPr>
                        <m:ctrlPr>
                          <a:rPr lang="de-DE" sz="1600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1600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1+ </m:t>
                        </m:r>
                        <m:f>
                          <m:fPr>
                            <m:ctrlPr>
                              <a:rPr lang="de-DE" sz="1600" i="1">
                                <a:solidFill>
                                  <a:schemeClr val="accent6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de-DE" sz="1600" i="1">
                                    <a:solidFill>
                                      <a:schemeClr val="accent6">
                                        <a:lumMod val="5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m:rPr>
                                    <m:sty m:val="p"/>
                                  </m:rPr>
                                  <a:rPr lang="de-DE" sz="1600">
                                    <a:solidFill>
                                      <a:schemeClr val="accent6">
                                        <a:lumMod val="5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K</m:t>
                                </m:r>
                              </m:e>
                              <m:sup>
                                <m:r>
                                  <a:rPr lang="de-DE" sz="1600" i="1">
                                    <a:solidFill>
                                      <a:schemeClr val="accent6">
                                        <a:lumMod val="5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de-DE" sz="1600" i="1">
                                <a:solidFill>
                                  <a:schemeClr val="accent6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e>
                    </m:d>
                  </m:oMath>
                </a14:m>
                <a:r>
                  <a:rPr lang="en-US" sz="1600" kern="0" dirty="0">
                    <a:solidFill>
                      <a:schemeClr val="accent6">
                        <a:lumMod val="50000"/>
                      </a:schemeClr>
                    </a:solidFill>
                  </a:rPr>
                  <a:t>,</a:t>
                </a:r>
              </a:p>
              <a:p>
                <a:pPr marL="685800" lvl="1" indent="-228600">
                  <a:spcBef>
                    <a:spcPts val="500"/>
                  </a:spcBef>
                  <a:buClr>
                    <a:schemeClr val="tx2"/>
                  </a:buClr>
                  <a:buFont typeface="Arial" panose="020B0604020202020204" pitchFamily="34" charset="0"/>
                  <a:buChar char="•"/>
                </a:pPr>
                <a:r>
                  <a:rPr lang="de-DE" sz="1400" dirty="0">
                    <a:solidFill>
                      <a:schemeClr val="accent6">
                        <a:lumMod val="50000"/>
                      </a:schemeClr>
                    </a:solidFill>
                  </a:rPr>
                  <a:t>Undulator </a:t>
                </a:r>
                <a:r>
                  <a:rPr lang="en-US" sz="1400" dirty="0">
                    <a:solidFill>
                      <a:schemeClr val="accent6">
                        <a:lumMod val="50000"/>
                      </a:schemeClr>
                    </a:solidFill>
                  </a:rPr>
                  <a:t>parameter</a:t>
                </a:r>
                <a:r>
                  <a:rPr lang="de-DE" sz="1400" dirty="0">
                    <a:solidFill>
                      <a:schemeClr val="accent6">
                        <a:lumMod val="50000"/>
                      </a:schemeClr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de-DE" sz="1400">
                        <a:solidFill>
                          <a:schemeClr val="accent6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K</m:t>
                    </m:r>
                    <m:r>
                      <a:rPr lang="en-US" sz="1400" i="1">
                        <a:solidFill>
                          <a:schemeClr val="accent6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l-GR" sz="1400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de-DE" sz="1400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de-DE" sz="1400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 ∙ </m:t>
                        </m:r>
                        <m:r>
                          <a:rPr lang="de-DE" sz="1400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𝐵</m:t>
                        </m:r>
                        <m:sSub>
                          <m:sSubPr>
                            <m:ctrlPr>
                              <a:rPr lang="el-GR" sz="1400" i="1">
                                <a:solidFill>
                                  <a:schemeClr val="accent6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sty m:val="p"/>
                              </m:rPr>
                              <a:rPr lang="el-GR" sz="1400" i="1">
                                <a:solidFill>
                                  <a:schemeClr val="accent6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λ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de-DE" sz="1400">
                                <a:solidFill>
                                  <a:schemeClr val="accent6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u</m:t>
                            </m:r>
                          </m:sub>
                        </m:sSub>
                      </m:num>
                      <m:den>
                        <m:r>
                          <a:rPr lang="de-DE" sz="1400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  <m:r>
                          <a:rPr lang="el-GR" sz="1400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𝜋</m:t>
                        </m:r>
                        <m:sSub>
                          <m:sSubPr>
                            <m:ctrlPr>
                              <a:rPr lang="el-GR" sz="1400" i="1">
                                <a:solidFill>
                                  <a:schemeClr val="accent6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de-DE" sz="1400" i="1">
                                <a:solidFill>
                                  <a:schemeClr val="accent6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𝑚</m:t>
                            </m:r>
                          </m:e>
                          <m:sub>
                            <m:r>
                              <a:rPr lang="de-DE" sz="1400" i="1">
                                <a:solidFill>
                                  <a:schemeClr val="accent6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𝑒</m:t>
                            </m:r>
                          </m:sub>
                        </m:sSub>
                        <m:r>
                          <a:rPr lang="de-DE" sz="1400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den>
                    </m:f>
                  </m:oMath>
                </a14:m>
                <a:r>
                  <a:rPr lang="en-US" sz="1400" kern="0" dirty="0">
                    <a:solidFill>
                      <a:schemeClr val="accent6">
                        <a:lumMod val="50000"/>
                      </a:schemeClr>
                    </a:solidFill>
                  </a:rPr>
                  <a:t> .</a:t>
                </a:r>
                <a:endParaRPr lang="en-US" sz="1260" kern="0" dirty="0">
                  <a:solidFill>
                    <a:schemeClr val="accent6">
                      <a:lumMod val="50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3" name="Inhaltsplatzhalter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94166" y="935037"/>
                <a:ext cx="6335663" cy="3136901"/>
              </a:xfrm>
              <a:prstGeom prst="rect">
                <a:avLst/>
              </a:prstGeom>
              <a:blipFill>
                <a:blip r:embed="rId6"/>
                <a:stretch>
                  <a:fillRect l="-1829" t="-971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6" name="Inhaltsplatzhalter 15"/>
          <p:cNvPicPr>
            <a:picLocks noGrp="1" noChangeAspect="1"/>
          </p:cNvPicPr>
          <p:nvPr>
            <p:ph idx="1"/>
          </p:nvPr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416"/>
          <a:stretch/>
        </p:blipFill>
        <p:spPr>
          <a:xfrm>
            <a:off x="5803337" y="1599642"/>
            <a:ext cx="2642550" cy="618223"/>
          </a:xfrm>
        </p:spPr>
      </p:pic>
      <p:sp>
        <p:nvSpPr>
          <p:cNvPr id="3" name="Rechteck 2"/>
          <p:cNvSpPr/>
          <p:nvPr/>
        </p:nvSpPr>
        <p:spPr>
          <a:xfrm>
            <a:off x="5157188" y="4481961"/>
            <a:ext cx="3949392" cy="3105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709" dirty="0" err="1">
                <a:solidFill>
                  <a:schemeClr val="accent3"/>
                </a:solidFill>
              </a:rPr>
              <a:t>Schmüser</a:t>
            </a:r>
            <a:r>
              <a:rPr lang="en-US" sz="709" dirty="0">
                <a:solidFill>
                  <a:schemeClr val="accent3"/>
                </a:solidFill>
              </a:rPr>
              <a:t>, </a:t>
            </a:r>
            <a:r>
              <a:rPr lang="en-US" sz="709" dirty="0" err="1">
                <a:solidFill>
                  <a:schemeClr val="accent3"/>
                </a:solidFill>
              </a:rPr>
              <a:t>Dohlus</a:t>
            </a:r>
            <a:r>
              <a:rPr lang="en-US" sz="709" dirty="0">
                <a:solidFill>
                  <a:schemeClr val="accent3"/>
                </a:solidFill>
              </a:rPr>
              <a:t>, </a:t>
            </a:r>
            <a:r>
              <a:rPr lang="en-US" sz="709" dirty="0" err="1">
                <a:solidFill>
                  <a:schemeClr val="accent3"/>
                </a:solidFill>
              </a:rPr>
              <a:t>Rossbach</a:t>
            </a:r>
            <a:r>
              <a:rPr lang="en-US" sz="709" dirty="0">
                <a:solidFill>
                  <a:schemeClr val="accent3"/>
                </a:solidFill>
              </a:rPr>
              <a:t>; Ultraviolet and Soft X-Ray Free Electron Lasers, Springer (2008)</a:t>
            </a:r>
          </a:p>
        </p:txBody>
      </p:sp>
      <p:grpSp>
        <p:nvGrpSpPr>
          <p:cNvPr id="14" name="Gruppieren 16"/>
          <p:cNvGrpSpPr>
            <a:grpSpLocks noChangeAspect="1"/>
          </p:cNvGrpSpPr>
          <p:nvPr/>
        </p:nvGrpSpPr>
        <p:grpSpPr>
          <a:xfrm>
            <a:off x="5803337" y="2294592"/>
            <a:ext cx="2657095" cy="2110642"/>
            <a:chOff x="6219510" y="2632678"/>
            <a:chExt cx="4536504" cy="3512592"/>
          </a:xfrm>
        </p:grpSpPr>
        <p:pic>
          <p:nvPicPr>
            <p:cNvPr id="15" name="Grafik 2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19510" y="2632678"/>
              <a:ext cx="4536504" cy="3512592"/>
            </a:xfrm>
            <a:prstGeom prst="rect">
              <a:avLst/>
            </a:prstGeom>
          </p:spPr>
        </p:pic>
        <p:cxnSp>
          <p:nvCxnSpPr>
            <p:cNvPr id="17" name="Gerade Verbindung mit Pfeil 10"/>
            <p:cNvCxnSpPr/>
            <p:nvPr/>
          </p:nvCxnSpPr>
          <p:spPr>
            <a:xfrm>
              <a:off x="10058517" y="5085183"/>
              <a:ext cx="0" cy="432047"/>
            </a:xfrm>
            <a:prstGeom prst="straightConnector1">
              <a:avLst/>
            </a:prstGeom>
            <a:ln w="381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extfeld 12"/>
            <p:cNvSpPr txBox="1"/>
            <p:nvPr/>
          </p:nvSpPr>
          <p:spPr>
            <a:xfrm>
              <a:off x="9421841" y="4508289"/>
              <a:ext cx="1231070" cy="56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810" dirty="0">
                  <a:solidFill>
                    <a:schemeClr val="accent6">
                      <a:lumMod val="50000"/>
                    </a:schemeClr>
                  </a:solidFill>
                </a:rPr>
                <a:t>saturation length</a:t>
              </a:r>
              <a:endParaRPr lang="en-US" sz="810" baseline="-25000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  <p:cxnSp>
          <p:nvCxnSpPr>
            <p:cNvPr id="20" name="Gerade Verbindung mit Pfeil 14"/>
            <p:cNvCxnSpPr/>
            <p:nvPr/>
          </p:nvCxnSpPr>
          <p:spPr>
            <a:xfrm>
              <a:off x="10058517" y="3633708"/>
              <a:ext cx="0" cy="874583"/>
            </a:xfrm>
            <a:prstGeom prst="straightConnector1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feld 3"/>
            <p:cNvSpPr txBox="1"/>
            <p:nvPr/>
          </p:nvSpPr>
          <p:spPr>
            <a:xfrm>
              <a:off x="6933341" y="2773052"/>
              <a:ext cx="1912084" cy="3956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45" dirty="0">
                  <a:solidFill>
                    <a:schemeClr val="accent6">
                      <a:lumMod val="50000"/>
                    </a:schemeClr>
                  </a:solidFill>
                </a:rPr>
                <a:t>E = 245 MeV</a:t>
              </a:r>
            </a:p>
          </p:txBody>
        </p:sp>
      </p:grpSp>
      <p:grpSp>
        <p:nvGrpSpPr>
          <p:cNvPr id="26" name="Gruppieren 8"/>
          <p:cNvGrpSpPr>
            <a:grpSpLocks noChangeAspect="1"/>
          </p:cNvGrpSpPr>
          <p:nvPr/>
        </p:nvGrpSpPr>
        <p:grpSpPr>
          <a:xfrm>
            <a:off x="1015400" y="3559797"/>
            <a:ext cx="2546598" cy="1174726"/>
            <a:chOff x="251519" y="4445023"/>
            <a:chExt cx="3729265" cy="1720281"/>
          </a:xfrm>
        </p:grpSpPr>
        <p:pic>
          <p:nvPicPr>
            <p:cNvPr id="27" name="Grafik 9"/>
            <p:cNvPicPr>
              <a:picLocks noChangeAspect="1"/>
            </p:cNvPicPr>
            <p:nvPr/>
          </p:nvPicPr>
          <p:blipFill>
            <a:blip r:embed="rId9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1519" y="4445023"/>
              <a:ext cx="3729265" cy="1720281"/>
            </a:xfrm>
            <a:prstGeom prst="rect">
              <a:avLst/>
            </a:prstGeom>
          </p:spPr>
        </p:pic>
        <p:sp>
          <p:nvSpPr>
            <p:cNvPr id="28" name="Rechteck 15"/>
            <p:cNvSpPr/>
            <p:nvPr/>
          </p:nvSpPr>
          <p:spPr>
            <a:xfrm>
              <a:off x="500101" y="5345697"/>
              <a:ext cx="216024" cy="28731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20"/>
            </a:p>
          </p:txBody>
        </p:sp>
      </p:grpSp>
      <p:pic>
        <p:nvPicPr>
          <p:cNvPr id="25" name="Grafik 6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6488" y="3643095"/>
            <a:ext cx="1647863" cy="709155"/>
          </a:xfrm>
          <a:prstGeom prst="rect">
            <a:avLst/>
          </a:prstGeom>
        </p:spPr>
      </p:pic>
      <p:sp>
        <p:nvSpPr>
          <p:cNvPr id="10" name="Rechteck 9"/>
          <p:cNvSpPr/>
          <p:nvPr/>
        </p:nvSpPr>
        <p:spPr>
          <a:xfrm>
            <a:off x="5828635" y="1613584"/>
            <a:ext cx="392804" cy="158405"/>
          </a:xfrm>
          <a:prstGeom prst="rect">
            <a:avLst/>
          </a:prstGeom>
          <a:solidFill>
            <a:srgbClr val="BFEAFB"/>
          </a:solidFill>
          <a:ln>
            <a:solidFill>
              <a:srgbClr val="BFEAFB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743" b="1" dirty="0"/>
              <a:t>FEL</a:t>
            </a:r>
          </a:p>
        </p:txBody>
      </p:sp>
      <p:cxnSp>
        <p:nvCxnSpPr>
          <p:cNvPr id="5" name="Straight Arrow Connector 4"/>
          <p:cNvCxnSpPr/>
          <p:nvPr/>
        </p:nvCxnSpPr>
        <p:spPr>
          <a:xfrm>
            <a:off x="6710638" y="2131584"/>
            <a:ext cx="82629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7436190" y="1988485"/>
            <a:ext cx="223138" cy="1858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8" dirty="0">
                <a:solidFill>
                  <a:schemeClr val="accent1"/>
                </a:solidFill>
              </a:rPr>
              <a:t>z</a:t>
            </a:r>
            <a:endParaRPr lang="en-US" sz="1620" dirty="0">
              <a:solidFill>
                <a:schemeClr val="accent1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title"/>
          </p:nvPr>
        </p:nvSpPr>
        <p:spPr>
          <a:xfrm>
            <a:off x="457200" y="175120"/>
            <a:ext cx="8226854" cy="705332"/>
          </a:xfrm>
        </p:spPr>
        <p:txBody>
          <a:bodyPr>
            <a:normAutofit/>
          </a:bodyPr>
          <a:lstStyle/>
          <a:p>
            <a:r>
              <a:rPr lang="en-US" sz="3600" dirty="0"/>
              <a:t>Background: free electron laser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36</a:t>
            </a:fld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8112949" y="2350"/>
            <a:ext cx="10310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Back-up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402898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1072410" y="873137"/>
            <a:ext cx="7071465" cy="362207"/>
          </a:xfrm>
        </p:spPr>
        <p:txBody>
          <a:bodyPr>
            <a:noAutofit/>
          </a:bodyPr>
          <a:lstStyle/>
          <a:p>
            <a:pPr marL="228600" indent="-192088"/>
            <a:r>
              <a:rPr lang="en-US" sz="1600" dirty="0"/>
              <a:t>Example: 13 mm period short models, 5 periods, 6 mm gap (at 4.2 K)</a:t>
            </a: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376233" y="175120"/>
            <a:ext cx="8720138" cy="705332"/>
          </a:xfrm>
        </p:spPr>
        <p:txBody>
          <a:bodyPr>
            <a:noAutofit/>
          </a:bodyPr>
          <a:lstStyle/>
          <a:p>
            <a:r>
              <a:rPr lang="en-US" sz="3600" dirty="0"/>
              <a:t>Simulations of superconducting undulators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37</a:t>
            </a:fld>
            <a:endParaRPr lang="en-US" dirty="0"/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2825" y="1274767"/>
            <a:ext cx="4898351" cy="3413131"/>
          </a:xfrm>
          <a:prstGeom prst="rect">
            <a:avLst/>
          </a:prstGeom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8112949" y="2350"/>
            <a:ext cx="10310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Back-up</a:t>
            </a:r>
          </a:p>
        </p:txBody>
      </p:sp>
    </p:spTree>
    <p:extLst>
      <p:ext uri="{BB962C8B-B14F-4D97-AF65-F5344CB8AC3E}">
        <p14:creationId xmlns:p14="http://schemas.microsoft.com/office/powerpoint/2010/main" val="35269580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/>
        </p:nvSpPr>
        <p:spPr>
          <a:xfrm>
            <a:off x="6063985" y="2507734"/>
            <a:ext cx="424543" cy="126479"/>
          </a:xfrm>
          <a:prstGeom prst="rect">
            <a:avLst/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" name="Titel 1"/>
          <p:cNvSpPr>
            <a:spLocks noGrp="1"/>
          </p:cNvSpPr>
          <p:nvPr>
            <p:ph type="title"/>
          </p:nvPr>
        </p:nvSpPr>
        <p:spPr>
          <a:xfrm>
            <a:off x="457200" y="175120"/>
            <a:ext cx="8477250" cy="705332"/>
          </a:xfrm>
        </p:spPr>
        <p:txBody>
          <a:bodyPr anchor="ctr">
            <a:noAutofit/>
          </a:bodyPr>
          <a:lstStyle/>
          <a:p>
            <a:r>
              <a:rPr lang="en-US" sz="3600" dirty="0"/>
              <a:t>Simulated undulator coil parameters (3D)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12" name="Content Placeholder 2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325192713"/>
                  </p:ext>
                </p:extLst>
              </p:nvPr>
            </p:nvGraphicFramePr>
            <p:xfrm>
              <a:off x="538728" y="1555532"/>
              <a:ext cx="8063797" cy="2372352"/>
            </p:xfrm>
            <a:graphic>
              <a:graphicData uri="http://schemas.openxmlformats.org/drawingml/2006/table">
                <a:tbl>
                  <a:tblPr firstRow="1" bandRow="1">
                    <a:tableStyleId>{073A0DAA-6AF3-43AB-8588-CEC1D06C72B9}</a:tableStyleId>
                  </a:tblPr>
                  <a:tblGrid>
                    <a:gridCol w="1950316">
                      <a:extLst>
                        <a:ext uri="{9D8B030D-6E8A-4147-A177-3AD203B41FA5}">
                          <a16:colId xmlns:a16="http://schemas.microsoft.com/office/drawing/2014/main" val="1261223461"/>
                        </a:ext>
                      </a:extLst>
                    </a:gridCol>
                    <a:gridCol w="2145076">
                      <a:extLst>
                        <a:ext uri="{9D8B030D-6E8A-4147-A177-3AD203B41FA5}">
                          <a16:colId xmlns:a16="http://schemas.microsoft.com/office/drawing/2014/main" val="4131879213"/>
                        </a:ext>
                      </a:extLst>
                    </a:gridCol>
                    <a:gridCol w="1990460">
                      <a:extLst>
                        <a:ext uri="{9D8B030D-6E8A-4147-A177-3AD203B41FA5}">
                          <a16:colId xmlns:a16="http://schemas.microsoft.com/office/drawing/2014/main" val="1788588600"/>
                        </a:ext>
                      </a:extLst>
                    </a:gridCol>
                    <a:gridCol w="1977945">
                      <a:extLst>
                        <a:ext uri="{9D8B030D-6E8A-4147-A177-3AD203B41FA5}">
                          <a16:colId xmlns:a16="http://schemas.microsoft.com/office/drawing/2014/main" val="3421821451"/>
                        </a:ext>
                      </a:extLst>
                    </a:gridCol>
                  </a:tblGrid>
                  <a:tr h="427843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b="1" i="1" dirty="0"/>
                            <a:t>coil at 4.2 K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600" b="1" dirty="0"/>
                            <a:t>Horizontal racetrack</a:t>
                          </a:r>
                          <a:br>
                            <a:rPr lang="en-US" sz="1600" b="1" dirty="0"/>
                          </a:br>
                          <a:r>
                            <a:rPr lang="en-US" sz="800" dirty="0"/>
                            <a:t>(3D, with iron poles)</a:t>
                          </a:r>
                          <a:endParaRPr lang="en-US" sz="1100" b="1" i="1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600" b="1" dirty="0"/>
                            <a:t>Vertical racetrack</a:t>
                          </a:r>
                          <a:br>
                            <a:rPr lang="en-US" sz="1600" b="1" dirty="0"/>
                          </a:br>
                          <a:r>
                            <a:rPr lang="en-US" sz="800" dirty="0"/>
                            <a:t>(3D, with iron poles)</a:t>
                          </a:r>
                          <a:endParaRPr lang="en-US" sz="1600" b="1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600" b="1" dirty="0"/>
                            <a:t>Helical</a:t>
                          </a:r>
                          <a:r>
                            <a:rPr lang="en-US" sz="1600" b="1" baseline="0" dirty="0"/>
                            <a:t> undulator</a:t>
                          </a:r>
                          <a:br>
                            <a:rPr lang="en-US" sz="1600" b="1" baseline="0" dirty="0"/>
                          </a:br>
                          <a:r>
                            <a:rPr lang="en-US" sz="800" dirty="0"/>
                            <a:t>(3D, without iron poles)</a:t>
                          </a:r>
                          <a:endParaRPr lang="en-US" sz="1600" b="1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2851721187"/>
                      </a:ext>
                    </a:extLst>
                  </a:tr>
                  <a:tr h="313895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14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undulator period </a:t>
                          </a:r>
                          <a14:m>
                            <m:oMath xmlns:m="http://schemas.openxmlformats.org/officeDocument/2006/math">
                              <m:sSub>
                                <m:sSubPr>
                                  <m:ctrlPr>
                                    <a:rPr lang="el-GR" sz="1400" b="1" i="1" smtClean="0">
                                      <a:solidFill>
                                        <a:schemeClr val="accent6">
                                          <a:lumMod val="50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l-GR" sz="1400" b="1" i="1">
                                      <a:solidFill>
                                        <a:schemeClr val="accent6">
                                          <a:lumMod val="50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𝝀</m:t>
                                  </m:r>
                                </m:e>
                                <m:sub>
                                  <m:r>
                                    <a:rPr lang="de-DE" sz="1400" b="1" i="0" smtClean="0">
                                      <a:solidFill>
                                        <a:schemeClr val="accent6">
                                          <a:lumMod val="50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𝐮</m:t>
                                  </m:r>
                                </m:sub>
                              </m:sSub>
                            </m:oMath>
                          </a14:m>
                          <a:endParaRPr lang="en-US" sz="1400" b="1" dirty="0">
                            <a:solidFill>
                              <a:schemeClr val="accent6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400" b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13 mm</a:t>
                          </a:r>
                        </a:p>
                      </a:txBody>
                      <a:tcPr marL="68580" marR="68580" marT="34290" marB="34290" anchor="ctr"/>
                    </a:tc>
                    <a:tc hMerge="1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sz="1100" b="1" dirty="0">
                            <a:solidFill>
                              <a:schemeClr val="accent6"/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 hMerge="1"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sz="1100" b="1" dirty="0">
                            <a:solidFill>
                              <a:schemeClr val="accent6"/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extLst>
                      <a:ext uri="{0D108BD9-81ED-4DB2-BD59-A6C34878D82A}">
                        <a16:rowId xmlns:a16="http://schemas.microsoft.com/office/drawing/2014/main" val="950081537"/>
                      </a:ext>
                    </a:extLst>
                  </a:tr>
                  <a:tr h="313895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gap size </a:t>
                          </a:r>
                          <a:r>
                            <a:rPr lang="en-US" sz="1400" b="1" i="1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g</a:t>
                          </a:r>
                        </a:p>
                      </a:txBody>
                      <a:tcPr marL="68580" marR="68580" marT="34290" marB="34290" anchor="ctr"/>
                    </a:tc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6 mm</a:t>
                          </a:r>
                        </a:p>
                      </a:txBody>
                      <a:tcPr marL="68580" marR="68580" marT="34290" marB="34290" anchor="ctr"/>
                    </a:tc>
                    <a:tc hMerge="1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sz="1400" b="0" i="0" dirty="0">
                            <a:solidFill>
                              <a:schemeClr val="accent6"/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sz="1400" b="0" dirty="0">
                            <a:solidFill>
                              <a:schemeClr val="accent2"/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extLst>
                      <a:ext uri="{0D108BD9-81ED-4DB2-BD59-A6C34878D82A}">
                        <a16:rowId xmlns:a16="http://schemas.microsoft.com/office/drawing/2014/main" val="4218390080"/>
                      </a:ext>
                    </a:extLst>
                  </a:tr>
                  <a:tr h="391939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1" i="1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B</a:t>
                          </a:r>
                          <a:r>
                            <a:rPr lang="en-US" sz="1400" b="1" i="0" baseline="-25000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max</a:t>
                          </a:r>
                          <a:r>
                            <a:rPr lang="en-US" sz="1400" b="1" i="1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</a:t>
                          </a:r>
                          <a:r>
                            <a:rPr lang="en-US" sz="14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on axis</a:t>
                          </a:r>
                          <a:endParaRPr lang="en-US" sz="1100" b="1" i="1" dirty="0">
                            <a:solidFill>
                              <a:schemeClr val="accent6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2.2 T</a:t>
                          </a: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1.7 T</a:t>
                          </a: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2.3 T</a:t>
                          </a:r>
                          <a:endParaRPr lang="en-US" sz="1400" b="0" i="0" dirty="0">
                            <a:solidFill>
                              <a:schemeClr val="accent6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extLst>
                      <a:ext uri="{0D108BD9-81ED-4DB2-BD59-A6C34878D82A}">
                        <a16:rowId xmlns:a16="http://schemas.microsoft.com/office/drawing/2014/main" val="1492583219"/>
                      </a:ext>
                    </a:extLst>
                  </a:tr>
                  <a:tr h="391939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operating </a:t>
                          </a:r>
                          <a:r>
                            <a:rPr lang="en-US" sz="1400" b="1" i="1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J</a:t>
                          </a:r>
                          <a:r>
                            <a:rPr lang="en-US" sz="1400" b="1" baseline="-25000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c</a:t>
                          </a:r>
                          <a:endParaRPr lang="en-US" sz="1400" b="1" i="0" baseline="0" dirty="0">
                            <a:solidFill>
                              <a:schemeClr val="accent6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2.6 kA/mm</a:t>
                          </a:r>
                          <a:r>
                            <a:rPr lang="en-US" sz="1400" b="0" i="0" baseline="300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</a:t>
                          </a: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2.3 kA/mm</a:t>
                          </a:r>
                          <a:r>
                            <a:rPr lang="en-US" sz="1400" b="0" i="0" baseline="300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</a:t>
                          </a: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2.3</a:t>
                          </a:r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kA/mm</a:t>
                          </a:r>
                          <a:r>
                            <a:rPr lang="en-US" sz="1400" b="0" i="0" baseline="300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</a:t>
                          </a:r>
                        </a:p>
                      </a:txBody>
                      <a:tcPr marL="68580" marR="68580" marT="34290" marB="34290" anchor="ctr"/>
                    </a:tc>
                    <a:extLst>
                      <a:ext uri="{0D108BD9-81ED-4DB2-BD59-A6C34878D82A}">
                        <a16:rowId xmlns:a16="http://schemas.microsoft.com/office/drawing/2014/main" val="4226266771"/>
                      </a:ext>
                    </a:extLst>
                  </a:tr>
                  <a:tr h="503484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1" i="1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B</a:t>
                          </a:r>
                          <a:r>
                            <a:rPr lang="en-US" sz="1400" baseline="-25000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⊥</a:t>
                          </a:r>
                          <a:r>
                            <a:rPr lang="en-US" sz="1400" b="1" i="0" baseline="-25000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max</a:t>
                          </a:r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</a:t>
                          </a:r>
                          <a:r>
                            <a:rPr lang="en-US" sz="14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at conductor</a:t>
                          </a:r>
                          <a:r>
                            <a:rPr lang="en-US" sz="140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(</a:t>
                          </a:r>
                          <a:r>
                            <a:rPr lang="en-US" sz="1400" baseline="0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B</a:t>
                          </a:r>
                          <a:r>
                            <a:rPr lang="en-US" sz="1400" baseline="-25000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max</a:t>
                          </a:r>
                          <a:r>
                            <a:rPr lang="en-US" sz="1400" baseline="-250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mod</a:t>
                          </a:r>
                          <a:r>
                            <a:rPr lang="en-US" sz="140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)</a:t>
                          </a:r>
                          <a:endParaRPr lang="en-US" sz="1400" b="1" i="1" dirty="0">
                            <a:solidFill>
                              <a:schemeClr val="accent6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5.6 T </a:t>
                          </a:r>
                          <a:b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</a:br>
                          <a:r>
                            <a:rPr lang="en-US" sz="1400" b="0" i="0" dirty="0">
                              <a:solidFill>
                                <a:schemeClr val="tx1">
                                  <a:lumMod val="60000"/>
                                  <a:lumOff val="40000"/>
                                </a:schemeClr>
                              </a:solidFill>
                            </a:rPr>
                            <a:t>(7.4</a:t>
                          </a:r>
                          <a:r>
                            <a:rPr lang="en-US" sz="1400" b="0" i="0" baseline="0" dirty="0">
                              <a:solidFill>
                                <a:schemeClr val="tx1">
                                  <a:lumMod val="60000"/>
                                  <a:lumOff val="40000"/>
                                </a:schemeClr>
                              </a:solidFill>
                            </a:rPr>
                            <a:t> T)</a:t>
                          </a:r>
                          <a:endParaRPr lang="en-US" sz="1400" b="0" i="0" dirty="0">
                            <a:solidFill>
                              <a:schemeClr val="tx1">
                                <a:lumMod val="60000"/>
                                <a:lumOff val="4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5.6 T </a:t>
                          </a:r>
                          <a:b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</a:br>
                          <a:r>
                            <a:rPr lang="en-US" sz="1400" b="0" i="0" dirty="0">
                              <a:solidFill>
                                <a:schemeClr val="tx1">
                                  <a:lumMod val="60000"/>
                                  <a:lumOff val="40000"/>
                                </a:schemeClr>
                              </a:solidFill>
                            </a:rPr>
                            <a:t>(5.8</a:t>
                          </a:r>
                          <a:r>
                            <a:rPr lang="en-US" sz="1400" b="0" i="0" baseline="0" dirty="0">
                              <a:solidFill>
                                <a:schemeClr val="tx1">
                                  <a:lumMod val="60000"/>
                                  <a:lumOff val="40000"/>
                                </a:schemeClr>
                              </a:solidFill>
                            </a:rPr>
                            <a:t> T)</a:t>
                          </a:r>
                          <a:endParaRPr lang="en-US" sz="1400" b="0" i="0" dirty="0">
                            <a:solidFill>
                              <a:schemeClr val="tx1">
                                <a:lumMod val="60000"/>
                                <a:lumOff val="4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5.6</a:t>
                          </a:r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T</a:t>
                          </a:r>
                          <a:b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</a:br>
                          <a:r>
                            <a:rPr lang="en-US" sz="1400" b="0" i="0" dirty="0">
                              <a:solidFill>
                                <a:schemeClr val="tx1">
                                  <a:lumMod val="60000"/>
                                  <a:lumOff val="40000"/>
                                </a:schemeClr>
                              </a:solidFill>
                            </a:rPr>
                            <a:t>(6.4</a:t>
                          </a:r>
                          <a:r>
                            <a:rPr lang="en-US" sz="1400" b="0" i="0" baseline="0" dirty="0">
                              <a:solidFill>
                                <a:schemeClr val="tx1">
                                  <a:lumMod val="60000"/>
                                  <a:lumOff val="40000"/>
                                </a:schemeClr>
                              </a:solidFill>
                            </a:rPr>
                            <a:t> T)</a:t>
                          </a:r>
                          <a:endParaRPr lang="en-US" sz="1400" b="0" i="0" dirty="0">
                            <a:solidFill>
                              <a:schemeClr val="tx1">
                                <a:lumMod val="60000"/>
                                <a:lumOff val="4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extLst>
                      <a:ext uri="{0D108BD9-81ED-4DB2-BD59-A6C34878D82A}">
                        <a16:rowId xmlns:a16="http://schemas.microsoft.com/office/drawing/2014/main" val="3101492747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12" name="Content Placeholder 2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325192713"/>
                  </p:ext>
                </p:extLst>
              </p:nvPr>
            </p:nvGraphicFramePr>
            <p:xfrm>
              <a:off x="538728" y="1555532"/>
              <a:ext cx="8063797" cy="2372352"/>
            </p:xfrm>
            <a:graphic>
              <a:graphicData uri="http://schemas.openxmlformats.org/drawingml/2006/table">
                <a:tbl>
                  <a:tblPr firstRow="1" bandRow="1">
                    <a:tableStyleId>{073A0DAA-6AF3-43AB-8588-CEC1D06C72B9}</a:tableStyleId>
                  </a:tblPr>
                  <a:tblGrid>
                    <a:gridCol w="1950316">
                      <a:extLst>
                        <a:ext uri="{9D8B030D-6E8A-4147-A177-3AD203B41FA5}">
                          <a16:colId xmlns:a16="http://schemas.microsoft.com/office/drawing/2014/main" val="1261223461"/>
                        </a:ext>
                      </a:extLst>
                    </a:gridCol>
                    <a:gridCol w="2145076">
                      <a:extLst>
                        <a:ext uri="{9D8B030D-6E8A-4147-A177-3AD203B41FA5}">
                          <a16:colId xmlns:a16="http://schemas.microsoft.com/office/drawing/2014/main" val="4131879213"/>
                        </a:ext>
                      </a:extLst>
                    </a:gridCol>
                    <a:gridCol w="1990460">
                      <a:extLst>
                        <a:ext uri="{9D8B030D-6E8A-4147-A177-3AD203B41FA5}">
                          <a16:colId xmlns:a16="http://schemas.microsoft.com/office/drawing/2014/main" val="1788588600"/>
                        </a:ext>
                      </a:extLst>
                    </a:gridCol>
                    <a:gridCol w="1977945">
                      <a:extLst>
                        <a:ext uri="{9D8B030D-6E8A-4147-A177-3AD203B41FA5}">
                          <a16:colId xmlns:a16="http://schemas.microsoft.com/office/drawing/2014/main" val="3421821451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b="1" i="1" dirty="0"/>
                            <a:t>coil at 4.2 K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600" b="1" dirty="0"/>
                            <a:t>Horizontal racetrack</a:t>
                          </a:r>
                          <a:br>
                            <a:rPr lang="en-US" sz="1600" b="1" dirty="0"/>
                          </a:br>
                          <a:r>
                            <a:rPr lang="en-US" sz="800" dirty="0"/>
                            <a:t>(3D, with iron poles)</a:t>
                          </a:r>
                          <a:endParaRPr lang="en-US" sz="1100" b="1" i="1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600" b="1" dirty="0"/>
                            <a:t>Vertical racetrack</a:t>
                          </a:r>
                          <a:br>
                            <a:rPr lang="en-US" sz="1600" b="1" dirty="0"/>
                          </a:br>
                          <a:r>
                            <a:rPr lang="en-US" sz="800" dirty="0"/>
                            <a:t>(3D, with iron poles)</a:t>
                          </a:r>
                          <a:endParaRPr lang="en-US" sz="1600" b="1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600" b="1" dirty="0"/>
                            <a:t>Helical</a:t>
                          </a:r>
                          <a:r>
                            <a:rPr lang="en-US" sz="1600" b="1" baseline="0" dirty="0"/>
                            <a:t> undulator</a:t>
                          </a:r>
                          <a:br>
                            <a:rPr lang="en-US" sz="1600" b="1" baseline="0" dirty="0"/>
                          </a:br>
                          <a:r>
                            <a:rPr lang="en-US" sz="800" dirty="0"/>
                            <a:t>(3D, without iron poles)</a:t>
                          </a:r>
                          <a:endParaRPr lang="en-US" sz="1600" b="1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2851721187"/>
                      </a:ext>
                    </a:extLst>
                  </a:tr>
                  <a:tr h="313895">
                    <a:tc>
                      <a:txBody>
                        <a:bodyPr/>
                        <a:lstStyle/>
                        <a:p>
                          <a:endParaRPr lang="de-DE"/>
                        </a:p>
                      </a:txBody>
                      <a:tcPr marL="68580" marR="68580" marT="34290" marB="34290" anchor="ctr">
                        <a:blipFill>
                          <a:blip r:embed="rId2"/>
                          <a:stretch>
                            <a:fillRect l="-313" t="-150000" r="-315000" b="-526923"/>
                          </a:stretch>
                        </a:blipFill>
                      </a:tcPr>
                    </a:tc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400" b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13 mm</a:t>
                          </a:r>
                        </a:p>
                      </a:txBody>
                      <a:tcPr marL="68580" marR="68580" marT="34290" marB="34290" anchor="ctr"/>
                    </a:tc>
                    <a:tc hMerge="1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sz="1100" b="1" dirty="0">
                            <a:solidFill>
                              <a:schemeClr val="accent6"/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 hMerge="1"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sz="1100" b="1" dirty="0">
                            <a:solidFill>
                              <a:schemeClr val="accent6"/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extLst>
                      <a:ext uri="{0D108BD9-81ED-4DB2-BD59-A6C34878D82A}">
                        <a16:rowId xmlns:a16="http://schemas.microsoft.com/office/drawing/2014/main" val="950081537"/>
                      </a:ext>
                    </a:extLst>
                  </a:tr>
                  <a:tr h="313895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gap size </a:t>
                          </a:r>
                          <a:r>
                            <a:rPr lang="en-US" sz="1400" b="1" i="1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g</a:t>
                          </a:r>
                        </a:p>
                      </a:txBody>
                      <a:tcPr marL="68580" marR="68580" marT="34290" marB="34290" anchor="ctr"/>
                    </a:tc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6 mm</a:t>
                          </a:r>
                        </a:p>
                      </a:txBody>
                      <a:tcPr marL="68580" marR="68580" marT="34290" marB="34290" anchor="ctr"/>
                    </a:tc>
                    <a:tc hMerge="1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sz="1400" b="0" i="0" dirty="0">
                            <a:solidFill>
                              <a:schemeClr val="accent6"/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sz="1400" b="0" dirty="0">
                            <a:solidFill>
                              <a:schemeClr val="accent2"/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extLst>
                      <a:ext uri="{0D108BD9-81ED-4DB2-BD59-A6C34878D82A}">
                        <a16:rowId xmlns:a16="http://schemas.microsoft.com/office/drawing/2014/main" val="4218390080"/>
                      </a:ext>
                    </a:extLst>
                  </a:tr>
                  <a:tr h="391939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1" i="1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B</a:t>
                          </a:r>
                          <a:r>
                            <a:rPr lang="en-US" sz="1400" b="1" i="0" baseline="-25000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max</a:t>
                          </a:r>
                          <a:r>
                            <a:rPr lang="en-US" sz="1400" b="1" i="1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</a:t>
                          </a:r>
                          <a:r>
                            <a:rPr lang="en-US" sz="14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on axis</a:t>
                          </a:r>
                          <a:endParaRPr lang="en-US" sz="1100" b="1" i="1" dirty="0">
                            <a:solidFill>
                              <a:schemeClr val="accent6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2.2 T</a:t>
                          </a: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1.7 T</a:t>
                          </a: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2.3 T</a:t>
                          </a:r>
                          <a:endParaRPr lang="en-US" sz="1400" b="0" i="0" dirty="0">
                            <a:solidFill>
                              <a:schemeClr val="accent6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extLst>
                      <a:ext uri="{0D108BD9-81ED-4DB2-BD59-A6C34878D82A}">
                        <a16:rowId xmlns:a16="http://schemas.microsoft.com/office/drawing/2014/main" val="1492583219"/>
                      </a:ext>
                    </a:extLst>
                  </a:tr>
                  <a:tr h="391939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operating </a:t>
                          </a:r>
                          <a:r>
                            <a:rPr lang="en-US" sz="1400" b="1" i="1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J</a:t>
                          </a:r>
                          <a:r>
                            <a:rPr lang="en-US" sz="1400" b="1" baseline="-25000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c</a:t>
                          </a:r>
                          <a:endParaRPr lang="en-US" sz="1400" b="1" i="0" baseline="0" dirty="0">
                            <a:solidFill>
                              <a:schemeClr val="accent6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2.6 kA/mm</a:t>
                          </a:r>
                          <a:r>
                            <a:rPr lang="en-US" sz="1400" b="0" i="0" baseline="300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</a:t>
                          </a: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2.3 kA/mm</a:t>
                          </a:r>
                          <a:r>
                            <a:rPr lang="en-US" sz="1400" b="0" i="0" baseline="300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</a:t>
                          </a: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2.3</a:t>
                          </a:r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kA/mm</a:t>
                          </a:r>
                          <a:r>
                            <a:rPr lang="en-US" sz="1400" b="0" i="0" baseline="300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2</a:t>
                          </a:r>
                        </a:p>
                      </a:txBody>
                      <a:tcPr marL="68580" marR="68580" marT="34290" marB="34290" anchor="ctr"/>
                    </a:tc>
                    <a:extLst>
                      <a:ext uri="{0D108BD9-81ED-4DB2-BD59-A6C34878D82A}">
                        <a16:rowId xmlns:a16="http://schemas.microsoft.com/office/drawing/2014/main" val="4226266771"/>
                      </a:ext>
                    </a:extLst>
                  </a:tr>
                  <a:tr h="503484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1" i="1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B</a:t>
                          </a:r>
                          <a:r>
                            <a:rPr lang="en-US" sz="1400" baseline="-25000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⊥</a:t>
                          </a:r>
                          <a:r>
                            <a:rPr lang="en-US" sz="1400" b="1" i="0" baseline="-25000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max</a:t>
                          </a:r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</a:t>
                          </a:r>
                          <a:r>
                            <a:rPr lang="en-US" sz="14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at conductor</a:t>
                          </a:r>
                          <a:r>
                            <a:rPr lang="en-US" sz="140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(</a:t>
                          </a:r>
                          <a:r>
                            <a:rPr lang="en-US" sz="1400" baseline="0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B</a:t>
                          </a:r>
                          <a:r>
                            <a:rPr lang="en-US" sz="1400" baseline="-25000" dirty="0" err="1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max</a:t>
                          </a:r>
                          <a:r>
                            <a:rPr lang="en-US" sz="1400" baseline="-2500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mod</a:t>
                          </a:r>
                          <a:r>
                            <a:rPr lang="en-US" sz="140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)</a:t>
                          </a:r>
                          <a:endParaRPr lang="en-US" sz="1400" b="1" i="1" dirty="0">
                            <a:solidFill>
                              <a:schemeClr val="accent6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5.6 T </a:t>
                          </a:r>
                          <a:b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</a:br>
                          <a:r>
                            <a:rPr lang="en-US" sz="1400" b="0" i="0" dirty="0">
                              <a:solidFill>
                                <a:schemeClr val="tx1">
                                  <a:lumMod val="60000"/>
                                  <a:lumOff val="40000"/>
                                </a:schemeClr>
                              </a:solidFill>
                            </a:rPr>
                            <a:t>(7.4</a:t>
                          </a:r>
                          <a:r>
                            <a:rPr lang="en-US" sz="1400" b="0" i="0" baseline="0" dirty="0">
                              <a:solidFill>
                                <a:schemeClr val="tx1">
                                  <a:lumMod val="60000"/>
                                  <a:lumOff val="40000"/>
                                </a:schemeClr>
                              </a:solidFill>
                            </a:rPr>
                            <a:t> T)</a:t>
                          </a:r>
                          <a:endParaRPr lang="en-US" sz="1400" b="0" i="0" dirty="0">
                            <a:solidFill>
                              <a:schemeClr val="tx1">
                                <a:lumMod val="60000"/>
                                <a:lumOff val="4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5.6 T </a:t>
                          </a:r>
                          <a:b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</a:br>
                          <a:r>
                            <a:rPr lang="en-US" sz="1400" b="0" i="0" dirty="0">
                              <a:solidFill>
                                <a:schemeClr val="tx1">
                                  <a:lumMod val="60000"/>
                                  <a:lumOff val="40000"/>
                                </a:schemeClr>
                              </a:solidFill>
                            </a:rPr>
                            <a:t>(5.8</a:t>
                          </a:r>
                          <a:r>
                            <a:rPr lang="en-US" sz="1400" b="0" i="0" baseline="0" dirty="0">
                              <a:solidFill>
                                <a:schemeClr val="tx1">
                                  <a:lumMod val="60000"/>
                                  <a:lumOff val="40000"/>
                                </a:schemeClr>
                              </a:solidFill>
                            </a:rPr>
                            <a:t> T)</a:t>
                          </a:r>
                          <a:endParaRPr lang="en-US" sz="1400" b="0" i="0" dirty="0">
                            <a:solidFill>
                              <a:schemeClr val="tx1">
                                <a:lumMod val="60000"/>
                                <a:lumOff val="4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b="0" i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5.6</a:t>
                          </a:r>
                          <a: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  <a:t> T</a:t>
                          </a:r>
                          <a:br>
                            <a:rPr lang="en-US" sz="1400" b="0" i="0" baseline="0" dirty="0">
                              <a:solidFill>
                                <a:schemeClr val="accent6">
                                  <a:lumMod val="50000"/>
                                </a:schemeClr>
                              </a:solidFill>
                            </a:rPr>
                          </a:br>
                          <a:r>
                            <a:rPr lang="en-US" sz="1400" b="0" i="0" dirty="0">
                              <a:solidFill>
                                <a:schemeClr val="tx1">
                                  <a:lumMod val="60000"/>
                                  <a:lumOff val="40000"/>
                                </a:schemeClr>
                              </a:solidFill>
                            </a:rPr>
                            <a:t>(6.4</a:t>
                          </a:r>
                          <a:r>
                            <a:rPr lang="en-US" sz="1400" b="0" i="0" baseline="0" dirty="0">
                              <a:solidFill>
                                <a:schemeClr val="tx1">
                                  <a:lumMod val="60000"/>
                                  <a:lumOff val="40000"/>
                                </a:schemeClr>
                              </a:solidFill>
                            </a:rPr>
                            <a:t> T)</a:t>
                          </a:r>
                          <a:endParaRPr lang="en-US" sz="1400" b="0" i="0" dirty="0">
                            <a:solidFill>
                              <a:schemeClr val="tx1">
                                <a:lumMod val="60000"/>
                                <a:lumOff val="40000"/>
                              </a:schemeClr>
                            </a:solidFill>
                          </a:endParaRPr>
                        </a:p>
                      </a:txBody>
                      <a:tcPr marL="68580" marR="68580" marT="34290" marB="34290" anchor="ctr"/>
                    </a:tc>
                    <a:extLst>
                      <a:ext uri="{0D108BD9-81ED-4DB2-BD59-A6C34878D82A}">
                        <a16:rowId xmlns:a16="http://schemas.microsoft.com/office/drawing/2014/main" val="3101492747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8112949" y="2350"/>
            <a:ext cx="10310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Back-up</a:t>
            </a:r>
          </a:p>
        </p:txBody>
      </p:sp>
    </p:spTree>
    <p:extLst>
      <p:ext uri="{BB962C8B-B14F-4D97-AF65-F5344CB8AC3E}">
        <p14:creationId xmlns:p14="http://schemas.microsoft.com/office/powerpoint/2010/main" val="186801319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dirty="0"/>
              <a:t>Background: free electron laser</a:t>
            </a:r>
          </a:p>
        </p:txBody>
      </p:sp>
      <p:pic>
        <p:nvPicPr>
          <p:cNvPr id="17" name="Inhaltsplatzhalter 15"/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715" y="953343"/>
            <a:ext cx="4746696" cy="3630924"/>
          </a:xfrm>
        </p:spPr>
      </p:pic>
      <p:sp>
        <p:nvSpPr>
          <p:cNvPr id="18" name="Rechteck 2"/>
          <p:cNvSpPr/>
          <p:nvPr/>
        </p:nvSpPr>
        <p:spPr>
          <a:xfrm>
            <a:off x="4525571" y="4731690"/>
            <a:ext cx="4619996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800" dirty="0">
                <a:solidFill>
                  <a:schemeClr val="accent3"/>
                </a:solidFill>
              </a:rPr>
              <a:t>* </a:t>
            </a:r>
            <a:r>
              <a:rPr lang="en-US" sz="800" dirty="0" err="1">
                <a:solidFill>
                  <a:schemeClr val="accent3"/>
                </a:solidFill>
              </a:rPr>
              <a:t>Schmüser</a:t>
            </a:r>
            <a:r>
              <a:rPr lang="en-US" sz="800" dirty="0">
                <a:solidFill>
                  <a:schemeClr val="accent3"/>
                </a:solidFill>
              </a:rPr>
              <a:t>, </a:t>
            </a:r>
            <a:r>
              <a:rPr lang="en-US" sz="800" dirty="0" err="1">
                <a:solidFill>
                  <a:schemeClr val="accent3"/>
                </a:solidFill>
              </a:rPr>
              <a:t>Dohlus</a:t>
            </a:r>
            <a:r>
              <a:rPr lang="en-US" sz="800" dirty="0">
                <a:solidFill>
                  <a:schemeClr val="accent3"/>
                </a:solidFill>
              </a:rPr>
              <a:t>, </a:t>
            </a:r>
            <a:r>
              <a:rPr lang="en-US" sz="800" dirty="0" err="1">
                <a:solidFill>
                  <a:schemeClr val="accent3"/>
                </a:solidFill>
              </a:rPr>
              <a:t>Rossbach</a:t>
            </a:r>
            <a:r>
              <a:rPr lang="en-US" sz="800" dirty="0">
                <a:solidFill>
                  <a:schemeClr val="accent3"/>
                </a:solidFill>
              </a:rPr>
              <a:t>; Ultraviolet and Soft X-Ray Free Electron Lasers, Springer (2008).</a:t>
            </a:r>
          </a:p>
        </p:txBody>
      </p:sp>
      <p:sp>
        <p:nvSpPr>
          <p:cNvPr id="19" name="Rechteck 4"/>
          <p:cNvSpPr/>
          <p:nvPr/>
        </p:nvSpPr>
        <p:spPr>
          <a:xfrm>
            <a:off x="577726" y="1040223"/>
            <a:ext cx="4191097" cy="2394978"/>
          </a:xfrm>
          <a:prstGeom prst="rect">
            <a:avLst/>
          </a:prstGeom>
          <a:solidFill>
            <a:srgbClr val="BFEAFB"/>
          </a:solidFill>
          <a:ln>
            <a:solidFill>
              <a:srgbClr val="BFEAF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20" name="Grafik 7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3707"/>
          <a:stretch/>
        </p:blipFill>
        <p:spPr>
          <a:xfrm>
            <a:off x="1355421" y="953343"/>
            <a:ext cx="3245325" cy="899267"/>
          </a:xfrm>
          <a:prstGeom prst="rect">
            <a:avLst/>
          </a:prstGeom>
        </p:spPr>
      </p:pic>
      <p:sp>
        <p:nvSpPr>
          <p:cNvPr id="21" name="Rechteck 17"/>
          <p:cNvSpPr/>
          <p:nvPr/>
        </p:nvSpPr>
        <p:spPr>
          <a:xfrm>
            <a:off x="177715" y="959395"/>
            <a:ext cx="1200150" cy="28014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1400" b="1" dirty="0"/>
              <a:t>(a) Laser</a:t>
            </a:r>
          </a:p>
        </p:txBody>
      </p:sp>
      <p:sp>
        <p:nvSpPr>
          <p:cNvPr id="22" name="Rechteck 9"/>
          <p:cNvSpPr/>
          <p:nvPr/>
        </p:nvSpPr>
        <p:spPr>
          <a:xfrm>
            <a:off x="179026" y="3286197"/>
            <a:ext cx="2202441" cy="23213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1400" b="1" dirty="0"/>
              <a:t>(b) Free electron laser</a:t>
            </a:r>
          </a:p>
        </p:txBody>
      </p:sp>
      <p:pic>
        <p:nvPicPr>
          <p:cNvPr id="23" name="Grafik 7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324"/>
          <a:stretch/>
        </p:blipFill>
        <p:spPr>
          <a:xfrm>
            <a:off x="1280246" y="1847854"/>
            <a:ext cx="3245325" cy="1230879"/>
          </a:xfrm>
          <a:prstGeom prst="rect">
            <a:avLst/>
          </a:prstGeom>
        </p:spPr>
      </p:pic>
      <p:sp>
        <p:nvSpPr>
          <p:cNvPr id="31" name="TextBox 30"/>
          <p:cNvSpPr txBox="1"/>
          <p:nvPr/>
        </p:nvSpPr>
        <p:spPr>
          <a:xfrm>
            <a:off x="4741244" y="918824"/>
            <a:ext cx="37882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solidFill>
                  <a:schemeClr val="bg2">
                    <a:lumMod val="75000"/>
                  </a:schemeClr>
                </a:solidFill>
              </a:rPr>
              <a:t>*</a:t>
            </a:r>
            <a:endParaRPr lang="en-US" sz="2400" dirty="0"/>
          </a:p>
        </p:txBody>
      </p:sp>
      <p:sp>
        <p:nvSpPr>
          <p:cNvPr id="3" name="Rectangle 2"/>
          <p:cNvSpPr/>
          <p:nvPr/>
        </p:nvSpPr>
        <p:spPr>
          <a:xfrm>
            <a:off x="5379119" y="778613"/>
            <a:ext cx="301076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chemeClr val="accent6">
                    <a:lumMod val="50000"/>
                  </a:schemeClr>
                </a:solidFill>
              </a:rPr>
              <a:t>The plane undulator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058920" y="3477475"/>
            <a:ext cx="1274708" cy="369332"/>
          </a:xfrm>
          <a:prstGeom prst="rect">
            <a:avLst/>
          </a:prstGeom>
          <a:solidFill>
            <a:srgbClr val="BFEAFB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>
                    <a:lumMod val="50000"/>
                  </a:schemeClr>
                </a:solidFill>
              </a:rPr>
              <a:t>Undulator</a:t>
            </a:r>
          </a:p>
        </p:txBody>
      </p:sp>
      <p:grpSp>
        <p:nvGrpSpPr>
          <p:cNvPr id="24" name="Group 23"/>
          <p:cNvGrpSpPr/>
          <p:nvPr/>
        </p:nvGrpSpPr>
        <p:grpSpPr>
          <a:xfrm>
            <a:off x="4948257" y="1199869"/>
            <a:ext cx="4155448" cy="2797018"/>
            <a:chOff x="619419" y="1264816"/>
            <a:chExt cx="7769005" cy="5044504"/>
          </a:xfrm>
        </p:grpSpPr>
        <p:pic>
          <p:nvPicPr>
            <p:cNvPr id="25" name="Grafik 4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6110" y="1264816"/>
              <a:ext cx="7372314" cy="5044504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" name="Rechteck 6"/>
                <p:cNvSpPr/>
                <p:nvPr/>
              </p:nvSpPr>
              <p:spPr>
                <a:xfrm>
                  <a:off x="1180542" y="5012840"/>
                  <a:ext cx="464510" cy="492443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l-GR" i="1" smtClean="0">
                                <a:solidFill>
                                  <a:schemeClr val="accent6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sty m:val="p"/>
                              </m:rPr>
                              <a:rPr lang="el-GR" i="1">
                                <a:solidFill>
                                  <a:schemeClr val="accent6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λ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de-DE">
                                <a:solidFill>
                                  <a:schemeClr val="accent6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u</m:t>
                            </m:r>
                          </m:sub>
                        </m:sSub>
                      </m:oMath>
                    </m:oMathPara>
                  </a14:m>
                  <a:endParaRPr lang="en-US" dirty="0">
                    <a:solidFill>
                      <a:schemeClr val="accent6">
                        <a:lumMod val="5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26" name="Rechteck 6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80542" y="5012840"/>
                  <a:ext cx="464510" cy="492443"/>
                </a:xfrm>
                <a:prstGeom prst="rect">
                  <a:avLst/>
                </a:prstGeom>
                <a:blipFill>
                  <a:blip r:embed="rId6"/>
                  <a:stretch>
                    <a:fillRect r="-41463" b="-3111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7" name="Gerade Verbindung mit Pfeil 7"/>
            <p:cNvCxnSpPr/>
            <p:nvPr/>
          </p:nvCxnSpPr>
          <p:spPr>
            <a:xfrm flipV="1">
              <a:off x="1907704" y="2708920"/>
              <a:ext cx="1" cy="1152128"/>
            </a:xfrm>
            <a:prstGeom prst="straightConnector1">
              <a:avLst/>
            </a:prstGeom>
            <a:ln>
              <a:headEnd type="triangle"/>
              <a:tailEnd type="triangle"/>
            </a:ln>
            <a:effectLst/>
          </p:spPr>
          <p:style>
            <a:lnRef idx="2">
              <a:schemeClr val="accent5"/>
            </a:lnRef>
            <a:fillRef idx="0">
              <a:schemeClr val="accent5"/>
            </a:fillRef>
            <a:effectRef idx="1">
              <a:schemeClr val="accent5"/>
            </a:effectRef>
            <a:fontRef idx="minor">
              <a:schemeClr val="tx1"/>
            </a:fontRef>
          </p:style>
        </p:cxnSp>
        <p:sp>
          <p:nvSpPr>
            <p:cNvPr id="28" name="Rechteck 8"/>
            <p:cNvSpPr/>
            <p:nvPr/>
          </p:nvSpPr>
          <p:spPr>
            <a:xfrm>
              <a:off x="619419" y="3038762"/>
              <a:ext cx="793379" cy="4924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b="1" dirty="0">
                  <a:solidFill>
                    <a:schemeClr val="accent5"/>
                  </a:solidFill>
                </a:rPr>
                <a:t>gap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Rechteck 4"/>
              <p:cNvSpPr/>
              <p:nvPr/>
            </p:nvSpPr>
            <p:spPr>
              <a:xfrm>
                <a:off x="4908816" y="3869928"/>
                <a:ext cx="2813655" cy="72032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righ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l-GR" i="1" smtClean="0">
                              <a:solidFill>
                                <a:srgbClr val="FBC70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l-GR" b="0" i="1">
                              <a:solidFill>
                                <a:srgbClr val="FBC707"/>
                              </a:solidFill>
                              <a:latin typeface="Cambria Math" panose="02040503050406030204" pitchFamily="18" charset="0"/>
                            </a:rPr>
                            <m:t>λ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de-DE" b="0" i="1">
                              <a:solidFill>
                                <a:srgbClr val="FBC707"/>
                              </a:solidFill>
                              <a:latin typeface="Cambria Math" panose="02040503050406030204" pitchFamily="18" charset="0"/>
                            </a:rPr>
                            <m:t>r</m:t>
                          </m:r>
                        </m:sub>
                      </m:sSub>
                      <m:r>
                        <a:rPr lang="en-US" b="1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de-DE" b="1" i="1">
                          <a:latin typeface="Cambria Math" panose="02040503050406030204" pitchFamily="18" charset="0"/>
                        </a:rPr>
                        <m:t> </m:t>
                      </m:r>
                      <m:f>
                        <m:fPr>
                          <m:ctrlPr>
                            <a:rPr lang="de-DE" b="1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de-DE" b="1" i="1" smtClean="0">
                                  <a:solidFill>
                                    <a:schemeClr val="accent6">
                                      <a:lumMod val="5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m:rPr>
                                  <m:sty m:val="p"/>
                                </m:rPr>
                                <a:rPr lang="el-GR" i="1">
                                  <a:solidFill>
                                    <a:schemeClr val="accent6">
                                      <a:lumMod val="5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λ</m:t>
                              </m:r>
                            </m:e>
                            <m:sub>
                              <m:r>
                                <m:rPr>
                                  <m:sty m:val="p"/>
                                </m:rPr>
                                <a:rPr lang="en-US" b="0" i="0" smtClean="0">
                                  <a:solidFill>
                                    <a:schemeClr val="accent6">
                                      <a:lumMod val="5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u</m:t>
                              </m:r>
                            </m:sub>
                          </m:sSub>
                        </m:num>
                        <m:den>
                          <m:r>
                            <a:rPr lang="de-DE" b="0" i="1">
                              <a:latin typeface="Cambria Math" panose="02040503050406030204" pitchFamily="18" charset="0"/>
                            </a:rPr>
                            <m:t>2</m:t>
                          </m:r>
                          <m:sSubSup>
                            <m:sSubSupPr>
                              <m:ctrlPr>
                                <a:rPr lang="de-DE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l-GR" b="1" i="1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γ</m:t>
                              </m:r>
                            </m:e>
                            <m:sub>
                              <m:r>
                                <m:rPr>
                                  <m:sty m:val="p"/>
                                </m:rPr>
                                <a:rPr lang="de-DE" b="0" i="0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r</m:t>
                              </m:r>
                            </m:sub>
                            <m:sup>
                              <m:r>
                                <a:rPr lang="de-DE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bSup>
                        </m:den>
                      </m:f>
                      <m:d>
                        <m:dPr>
                          <m:ctrlPr>
                            <a:rPr lang="de-DE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>
                              <a:latin typeface="Cambria Math" panose="02040503050406030204" pitchFamily="18" charset="0"/>
                            </a:rPr>
                            <m:t>1+ </m:t>
                          </m:r>
                          <m:f>
                            <m:fPr>
                              <m:ctrlPr>
                                <a:rPr lang="de-DE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p>
                                <m:sSupPr>
                                  <m:ctrlPr>
                                    <a:rPr lang="de-DE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m:rPr>
                                      <m:sty m:val="p"/>
                                    </m:rPr>
                                    <a:rPr lang="de-DE">
                                      <a:latin typeface="Cambria Math" panose="02040503050406030204" pitchFamily="18" charset="0"/>
                                    </a:rPr>
                                    <m:t>K</m:t>
                                  </m:r>
                                  <m:r>
                                    <a:rPr lang="en-US" b="0" i="0" smtClean="0">
                                      <a:latin typeface="Cambria Math" panose="02040503050406030204" pitchFamily="18" charset="0"/>
                                    </a:rPr>
                                    <m:t>(</m:t>
                                  </m:r>
                                  <m:r>
                                    <m:rPr>
                                      <m:sty m:val="p"/>
                                    </m:rPr>
                                    <a:rPr lang="en-US" b="0" i="0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B</m:t>
                                  </m:r>
                                  <m:r>
                                    <a:rPr lang="en-US" b="0" i="0" smtClean="0"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sSub>
                                    <m:sSubPr>
                                      <m:ctrlPr>
                                        <a:rPr lang="de-DE" b="1" i="1" smtClean="0">
                                          <a:solidFill>
                                            <a:schemeClr val="accent6">
                                              <a:lumMod val="50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el-GR" i="1">
                                          <a:solidFill>
                                            <a:schemeClr val="accent6">
                                              <a:lumMod val="50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λ</m:t>
                                      </m:r>
                                    </m:e>
                                    <m:sub>
                                      <m:r>
                                        <m:rPr>
                                          <m:sty m:val="p"/>
                                        </m:rPr>
                                        <a:rPr lang="en-US">
                                          <a:solidFill>
                                            <a:schemeClr val="accent6">
                                              <a:lumMod val="50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u</m:t>
                                      </m:r>
                                    </m:sub>
                                  </m:sSub>
                                  <m:r>
                                    <a:rPr lang="en-US" b="0" i="0" smtClean="0">
                                      <a:latin typeface="Cambria Math" panose="02040503050406030204" pitchFamily="18" charset="0"/>
                                    </a:rPr>
                                    <m:t>)</m:t>
                                  </m:r>
                                </m:e>
                                <m:sup>
                                  <m:r>
                                    <a:rPr lang="de-DE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num>
                            <m:den>
                              <m:r>
                                <a:rPr lang="de-DE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den>
                          </m:f>
                        </m:e>
                      </m:d>
                    </m:oMath>
                  </m:oMathPara>
                </a14:m>
                <a:endParaRPr lang="de-DE" dirty="0"/>
              </a:p>
            </p:txBody>
          </p:sp>
        </mc:Choice>
        <mc:Fallback xmlns="">
          <p:sp>
            <p:nvSpPr>
              <p:cNvPr id="30" name="Rechteck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08816" y="3869928"/>
                <a:ext cx="2813655" cy="72032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/>
              <p:cNvSpPr txBox="1"/>
              <p:nvPr/>
            </p:nvSpPr>
            <p:spPr>
              <a:xfrm>
                <a:off x="4202052" y="3570633"/>
                <a:ext cx="293285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l-GR" b="1" i="1">
                              <a:solidFill>
                                <a:srgbClr val="FBC70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l-GR" b="1" i="0">
                              <a:solidFill>
                                <a:srgbClr val="FBC707"/>
                              </a:solidFill>
                              <a:latin typeface="Cambria Math" panose="02040503050406030204" pitchFamily="18" charset="0"/>
                            </a:rPr>
                            <m:t>𝛌</m:t>
                          </m:r>
                        </m:e>
                        <m:sub>
                          <m:r>
                            <a:rPr lang="de-DE" b="1" i="0">
                              <a:solidFill>
                                <a:srgbClr val="FBC707"/>
                              </a:solidFill>
                              <a:latin typeface="Cambria Math" panose="02040503050406030204" pitchFamily="18" charset="0"/>
                            </a:rPr>
                            <m:t>𝐫</m:t>
                          </m:r>
                        </m:sub>
                      </m:sSub>
                    </m:oMath>
                  </m:oMathPara>
                </a14:m>
                <a:endParaRPr lang="en-US" b="1" dirty="0"/>
              </a:p>
            </p:txBody>
          </p:sp>
        </mc:Choice>
        <mc:Fallback xmlns="">
          <p:sp>
            <p:nvSpPr>
              <p:cNvPr id="10" name="TextBox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02052" y="3570633"/>
                <a:ext cx="293285" cy="276999"/>
              </a:xfrm>
              <a:prstGeom prst="rect">
                <a:avLst/>
              </a:prstGeom>
              <a:blipFill>
                <a:blip r:embed="rId8"/>
                <a:stretch>
                  <a:fillRect l="-16667" r="-2083" b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/>
              <p:cNvSpPr txBox="1"/>
              <p:nvPr/>
            </p:nvSpPr>
            <p:spPr>
              <a:xfrm>
                <a:off x="825032" y="3642665"/>
                <a:ext cx="293285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de-DE" b="1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l-GR" b="1" i="1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𝜸</m:t>
                          </m:r>
                        </m:e>
                        <m:sub>
                          <m:r>
                            <a:rPr lang="en-US" b="1" i="0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𝐫</m:t>
                          </m:r>
                        </m:sub>
                      </m:sSub>
                    </m:oMath>
                  </m:oMathPara>
                </a14:m>
                <a:endParaRPr lang="en-US" b="1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11" name="TextBox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5032" y="3642665"/>
                <a:ext cx="293285" cy="276999"/>
              </a:xfrm>
              <a:prstGeom prst="rect">
                <a:avLst/>
              </a:prstGeom>
              <a:blipFill>
                <a:blip r:embed="rId9"/>
                <a:stretch>
                  <a:fillRect l="-16667" r="-2083" b="-244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Slide Number Placeholder 11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3</a:t>
            </a:fld>
            <a:endParaRPr lang="en-US" dirty="0"/>
          </a:p>
        </p:txBody>
      </p:sp>
      <p:sp>
        <p:nvSpPr>
          <p:cNvPr id="29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5102935" y="4870861"/>
            <a:ext cx="2975421" cy="273844"/>
          </a:xfrm>
        </p:spPr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5566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0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39</a:t>
            </a:fld>
            <a:endParaRPr lang="en-US" dirty="0"/>
          </a:p>
        </p:txBody>
      </p:sp>
      <p:sp>
        <p:nvSpPr>
          <p:cNvPr id="21" name="Footer Placeholder 5"/>
          <p:cNvSpPr>
            <a:spLocks noGrp="1"/>
          </p:cNvSpPr>
          <p:nvPr>
            <p:ph type="ftr" sz="quarter" idx="3"/>
          </p:nvPr>
        </p:nvSpPr>
        <p:spPr>
          <a:xfrm>
            <a:off x="3686175" y="4870861"/>
            <a:ext cx="4681538" cy="273844"/>
          </a:xfrm>
        </p:spPr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57200" y="-32148"/>
            <a:ext cx="8510588" cy="857250"/>
          </a:xfrm>
        </p:spPr>
        <p:txBody>
          <a:bodyPr>
            <a:normAutofit/>
          </a:bodyPr>
          <a:lstStyle/>
          <a:p>
            <a:r>
              <a:rPr lang="en-US" sz="3600" dirty="0"/>
              <a:t>VR coil #3 – investigation in raw data</a:t>
            </a:r>
          </a:p>
        </p:txBody>
      </p:sp>
      <p:graphicFrame>
        <p:nvGraphicFramePr>
          <p:cNvPr id="18" name="Chart 17"/>
          <p:cNvGraphicFramePr>
            <a:graphicFrameLocks/>
          </p:cNvGraphicFramePr>
          <p:nvPr/>
        </p:nvGraphicFramePr>
        <p:xfrm>
          <a:off x="0" y="2477985"/>
          <a:ext cx="9144000" cy="21739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2" name="TextBox 11"/>
          <p:cNvSpPr txBox="1"/>
          <p:nvPr/>
        </p:nvSpPr>
        <p:spPr>
          <a:xfrm rot="16200000">
            <a:off x="-390501" y="2674882"/>
            <a:ext cx="13260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Voltage (V)</a:t>
            </a:r>
          </a:p>
        </p:txBody>
      </p:sp>
      <p:graphicFrame>
        <p:nvGraphicFramePr>
          <p:cNvPr id="19" name="Chart 1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9731974"/>
              </p:ext>
            </p:extLst>
          </p:nvPr>
        </p:nvGraphicFramePr>
        <p:xfrm>
          <a:off x="1" y="858773"/>
          <a:ext cx="9144000" cy="228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4360175" y="4558632"/>
            <a:ext cx="10224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Time (s)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8112949" y="2350"/>
            <a:ext cx="10310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Back-up</a:t>
            </a:r>
          </a:p>
        </p:txBody>
      </p:sp>
    </p:spTree>
    <p:extLst>
      <p:ext uri="{BB962C8B-B14F-4D97-AF65-F5344CB8AC3E}">
        <p14:creationId xmlns:p14="http://schemas.microsoft.com/office/powerpoint/2010/main" val="244134303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3600" dirty="0"/>
              <a:t>HTS undulator - flowchart</a:t>
            </a:r>
            <a:endParaRPr lang="en-US" sz="3600" dirty="0"/>
          </a:p>
        </p:txBody>
      </p:sp>
      <p:sp>
        <p:nvSpPr>
          <p:cNvPr id="6" name="Rectangle 5"/>
          <p:cNvSpPr/>
          <p:nvPr/>
        </p:nvSpPr>
        <p:spPr>
          <a:xfrm>
            <a:off x="1118581" y="1897458"/>
            <a:ext cx="1572251" cy="409575"/>
          </a:xfrm>
          <a:prstGeom prst="rect">
            <a:avLst/>
          </a:prstGeom>
          <a:noFill/>
          <a:ln>
            <a:solidFill>
              <a:srgbClr val="FFC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25" dirty="0">
                <a:solidFill>
                  <a:srgbClr val="FFC000"/>
                </a:solidFill>
              </a:rPr>
              <a:t>Horizontal Undulator, Test coil</a:t>
            </a:r>
            <a:endParaRPr lang="en-GB" sz="1125" dirty="0">
              <a:solidFill>
                <a:srgbClr val="FFC000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6726" y="2750770"/>
            <a:ext cx="1574106" cy="409575"/>
          </a:xfrm>
          <a:prstGeom prst="rect">
            <a:avLst/>
          </a:prstGeom>
          <a:noFill/>
          <a:ln>
            <a:solidFill>
              <a:srgbClr val="FFC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25" dirty="0">
                <a:solidFill>
                  <a:srgbClr val="FFC000"/>
                </a:solidFill>
              </a:rPr>
              <a:t>Vertical Undulator,     Test coil</a:t>
            </a:r>
            <a:endParaRPr lang="en-GB" sz="1125" dirty="0">
              <a:solidFill>
                <a:srgbClr val="FFC000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31514" y="3630900"/>
            <a:ext cx="1546385" cy="409575"/>
          </a:xfrm>
          <a:prstGeom prst="rect">
            <a:avLst/>
          </a:prstGeom>
          <a:noFill/>
          <a:ln>
            <a:solidFill>
              <a:srgbClr val="FFC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25" dirty="0">
                <a:solidFill>
                  <a:srgbClr val="FFC000"/>
                </a:solidFill>
              </a:rPr>
              <a:t>Helical Undulator,     Test coil(s)</a:t>
            </a:r>
            <a:endParaRPr lang="en-GB" sz="1125" dirty="0">
              <a:solidFill>
                <a:srgbClr val="FFC000"/>
              </a:solidFill>
            </a:endParaRPr>
          </a:p>
        </p:txBody>
      </p:sp>
      <p:cxnSp>
        <p:nvCxnSpPr>
          <p:cNvPr id="12" name="Straight Arrow Connector 11"/>
          <p:cNvCxnSpPr/>
          <p:nvPr/>
        </p:nvCxnSpPr>
        <p:spPr>
          <a:xfrm>
            <a:off x="3569353" y="2102245"/>
            <a:ext cx="0" cy="667373"/>
          </a:xfrm>
          <a:prstGeom prst="straightConnector1">
            <a:avLst/>
          </a:prstGeom>
          <a:ln>
            <a:solidFill>
              <a:srgbClr val="FFC000"/>
            </a:solidFill>
            <a:headEnd w="lg" len="sm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>
            <a:stCxn id="6" idx="3"/>
          </p:cNvCxnSpPr>
          <p:nvPr/>
        </p:nvCxnSpPr>
        <p:spPr>
          <a:xfrm>
            <a:off x="2690832" y="2102245"/>
            <a:ext cx="878521" cy="3743"/>
          </a:xfrm>
          <a:prstGeom prst="line">
            <a:avLst/>
          </a:prstGeom>
          <a:ln>
            <a:solidFill>
              <a:srgbClr val="FFC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/>
          <p:cNvCxnSpPr>
            <a:stCxn id="7" idx="3"/>
            <a:endCxn id="20" idx="1"/>
          </p:cNvCxnSpPr>
          <p:nvPr/>
        </p:nvCxnSpPr>
        <p:spPr>
          <a:xfrm>
            <a:off x="2690832" y="2955558"/>
            <a:ext cx="735646" cy="3648"/>
          </a:xfrm>
          <a:prstGeom prst="straightConnector1">
            <a:avLst/>
          </a:prstGeom>
          <a:ln>
            <a:solidFill>
              <a:srgbClr val="FFC000"/>
            </a:solidFill>
            <a:headEnd w="lg" len="sm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stCxn id="8" idx="3"/>
          </p:cNvCxnSpPr>
          <p:nvPr/>
        </p:nvCxnSpPr>
        <p:spPr>
          <a:xfrm flipV="1">
            <a:off x="2677898" y="3829114"/>
            <a:ext cx="891455" cy="6573"/>
          </a:xfrm>
          <a:prstGeom prst="line">
            <a:avLst/>
          </a:prstGeom>
          <a:ln>
            <a:solidFill>
              <a:srgbClr val="FFC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Diamond 19"/>
          <p:cNvSpPr/>
          <p:nvPr/>
        </p:nvSpPr>
        <p:spPr>
          <a:xfrm>
            <a:off x="3426478" y="2769618"/>
            <a:ext cx="285750" cy="379176"/>
          </a:xfrm>
          <a:prstGeom prst="diamond">
            <a:avLst/>
          </a:prstGeom>
          <a:solidFill>
            <a:srgbClr val="FFC000"/>
          </a:solidFill>
          <a:ln>
            <a:solidFill>
              <a:srgbClr val="FFC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125">
              <a:solidFill>
                <a:srgbClr val="FFC000"/>
              </a:solidFill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 flipV="1">
            <a:off x="858316" y="2583697"/>
            <a:ext cx="2184383" cy="1986"/>
          </a:xfrm>
          <a:prstGeom prst="line">
            <a:avLst/>
          </a:prstGeom>
          <a:ln>
            <a:solidFill>
              <a:srgbClr val="FFC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/>
          <p:cNvCxnSpPr/>
          <p:nvPr/>
        </p:nvCxnSpPr>
        <p:spPr>
          <a:xfrm>
            <a:off x="3712228" y="2954671"/>
            <a:ext cx="518564" cy="0"/>
          </a:xfrm>
          <a:prstGeom prst="straightConnector1">
            <a:avLst/>
          </a:prstGeom>
          <a:ln>
            <a:solidFill>
              <a:srgbClr val="FFC000"/>
            </a:solidFill>
            <a:headEnd w="lg" len="sm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 flipV="1">
            <a:off x="3569353" y="3161741"/>
            <a:ext cx="0" cy="676656"/>
          </a:xfrm>
          <a:prstGeom prst="straightConnector1">
            <a:avLst/>
          </a:prstGeom>
          <a:ln>
            <a:solidFill>
              <a:srgbClr val="FFC000"/>
            </a:solidFill>
            <a:headEnd w="lg" len="sm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flipV="1">
            <a:off x="3042699" y="2101684"/>
            <a:ext cx="0" cy="483999"/>
          </a:xfrm>
          <a:prstGeom prst="line">
            <a:avLst/>
          </a:prstGeom>
          <a:ln>
            <a:solidFill>
              <a:srgbClr val="FFC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" name="Rectangle 43"/>
          <p:cNvSpPr/>
          <p:nvPr/>
        </p:nvSpPr>
        <p:spPr>
          <a:xfrm>
            <a:off x="1470267" y="2343684"/>
            <a:ext cx="925253" cy="30008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350" dirty="0">
                <a:solidFill>
                  <a:srgbClr val="FFC000"/>
                </a:solidFill>
              </a:rPr>
              <a:t>Coil 1-#n </a:t>
            </a:r>
            <a:endParaRPr lang="en-GB" sz="1350" dirty="0"/>
          </a:p>
        </p:txBody>
      </p:sp>
      <p:cxnSp>
        <p:nvCxnSpPr>
          <p:cNvPr id="45" name="Straight Connector 44"/>
          <p:cNvCxnSpPr/>
          <p:nvPr/>
        </p:nvCxnSpPr>
        <p:spPr>
          <a:xfrm>
            <a:off x="840800" y="3441219"/>
            <a:ext cx="2194982" cy="0"/>
          </a:xfrm>
          <a:prstGeom prst="line">
            <a:avLst/>
          </a:prstGeom>
          <a:ln>
            <a:solidFill>
              <a:srgbClr val="FFC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/>
        </p:nvCxnSpPr>
        <p:spPr>
          <a:xfrm flipV="1">
            <a:off x="3035782" y="2959206"/>
            <a:ext cx="0" cy="483999"/>
          </a:xfrm>
          <a:prstGeom prst="line">
            <a:avLst/>
          </a:prstGeom>
          <a:ln>
            <a:solidFill>
              <a:srgbClr val="FFC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9" name="Rectangle 48"/>
          <p:cNvSpPr/>
          <p:nvPr/>
        </p:nvSpPr>
        <p:spPr>
          <a:xfrm>
            <a:off x="1463350" y="3201205"/>
            <a:ext cx="925253" cy="30008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350" dirty="0">
                <a:solidFill>
                  <a:srgbClr val="FFC000"/>
                </a:solidFill>
              </a:rPr>
              <a:t>Coil 1-#n </a:t>
            </a:r>
            <a:endParaRPr lang="en-GB" sz="1350" dirty="0"/>
          </a:p>
        </p:txBody>
      </p:sp>
      <p:cxnSp>
        <p:nvCxnSpPr>
          <p:cNvPr id="50" name="Straight Connector 49"/>
          <p:cNvCxnSpPr/>
          <p:nvPr/>
        </p:nvCxnSpPr>
        <p:spPr>
          <a:xfrm flipV="1">
            <a:off x="858316" y="4322679"/>
            <a:ext cx="2184383" cy="1986"/>
          </a:xfrm>
          <a:prstGeom prst="line">
            <a:avLst/>
          </a:prstGeom>
          <a:ln>
            <a:solidFill>
              <a:srgbClr val="FFC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 flipV="1">
            <a:off x="3042699" y="3840666"/>
            <a:ext cx="0" cy="483999"/>
          </a:xfrm>
          <a:prstGeom prst="line">
            <a:avLst/>
          </a:prstGeom>
          <a:ln>
            <a:solidFill>
              <a:srgbClr val="FFC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Straight Arrow Connector 52"/>
          <p:cNvCxnSpPr/>
          <p:nvPr/>
        </p:nvCxnSpPr>
        <p:spPr>
          <a:xfrm flipV="1">
            <a:off x="869616" y="3837484"/>
            <a:ext cx="248965" cy="7485"/>
          </a:xfrm>
          <a:prstGeom prst="straightConnector1">
            <a:avLst/>
          </a:prstGeom>
          <a:ln>
            <a:solidFill>
              <a:srgbClr val="FFC000"/>
            </a:solidFill>
            <a:headEnd w="lg" len="sm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4" name="Rectangle 53"/>
          <p:cNvSpPr/>
          <p:nvPr/>
        </p:nvSpPr>
        <p:spPr>
          <a:xfrm>
            <a:off x="1470267" y="4082665"/>
            <a:ext cx="925253" cy="30008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350" dirty="0">
                <a:solidFill>
                  <a:srgbClr val="FFC000"/>
                </a:solidFill>
              </a:rPr>
              <a:t>Coil 1-#n </a:t>
            </a:r>
            <a:endParaRPr lang="en-GB" sz="1350" dirty="0"/>
          </a:p>
        </p:txBody>
      </p:sp>
      <p:sp>
        <p:nvSpPr>
          <p:cNvPr id="56" name="Rectangle 55"/>
          <p:cNvSpPr/>
          <p:nvPr/>
        </p:nvSpPr>
        <p:spPr>
          <a:xfrm>
            <a:off x="4219550" y="2758722"/>
            <a:ext cx="1572251" cy="409575"/>
          </a:xfrm>
          <a:prstGeom prst="rect">
            <a:avLst/>
          </a:prstGeom>
          <a:noFill/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25" dirty="0">
                <a:solidFill>
                  <a:srgbClr val="FF0000"/>
                </a:solidFill>
              </a:rPr>
              <a:t>Wiggler/</a:t>
            </a:r>
            <a:r>
              <a:rPr lang="en-US" sz="1125" dirty="0" err="1">
                <a:solidFill>
                  <a:srgbClr val="FF0000"/>
                </a:solidFill>
              </a:rPr>
              <a:t>undulator</a:t>
            </a:r>
            <a:r>
              <a:rPr lang="en-US" sz="1125" dirty="0">
                <a:solidFill>
                  <a:srgbClr val="FF0000"/>
                </a:solidFill>
              </a:rPr>
              <a:t>, short model (0.1 m)</a:t>
            </a:r>
            <a:endParaRPr lang="en-GB" sz="1125" dirty="0">
              <a:solidFill>
                <a:srgbClr val="FF0000"/>
              </a:solidFill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6353443" y="2752416"/>
            <a:ext cx="1572251" cy="409575"/>
          </a:xfrm>
          <a:prstGeom prst="rect">
            <a:avLst/>
          </a:prstGeom>
          <a:noFill/>
          <a:ln>
            <a:solidFill>
              <a:srgbClr val="FF0000"/>
            </a:solidFill>
            <a:prstDash val="sys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25" dirty="0">
                <a:solidFill>
                  <a:srgbClr val="FF0000"/>
                </a:solidFill>
              </a:rPr>
              <a:t>Wiggler/</a:t>
            </a:r>
            <a:r>
              <a:rPr lang="en-US" sz="1125" dirty="0" err="1">
                <a:solidFill>
                  <a:srgbClr val="FF0000"/>
                </a:solidFill>
              </a:rPr>
              <a:t>undulator</a:t>
            </a:r>
            <a:r>
              <a:rPr lang="en-US" sz="1125" dirty="0">
                <a:solidFill>
                  <a:srgbClr val="FF0000"/>
                </a:solidFill>
              </a:rPr>
              <a:t>, long model (0.5 m)</a:t>
            </a:r>
            <a:endParaRPr lang="en-GB" sz="1125" dirty="0">
              <a:solidFill>
                <a:srgbClr val="FF0000"/>
              </a:solidFill>
            </a:endParaRPr>
          </a:p>
        </p:txBody>
      </p:sp>
      <p:cxnSp>
        <p:nvCxnSpPr>
          <p:cNvPr id="58" name="Straight Arrow Connector 57"/>
          <p:cNvCxnSpPr>
            <a:endCxn id="57" idx="1"/>
          </p:cNvCxnSpPr>
          <p:nvPr/>
        </p:nvCxnSpPr>
        <p:spPr>
          <a:xfrm>
            <a:off x="5791801" y="2954671"/>
            <a:ext cx="561642" cy="2532"/>
          </a:xfrm>
          <a:prstGeom prst="straightConnector1">
            <a:avLst/>
          </a:prstGeom>
          <a:ln>
            <a:solidFill>
              <a:srgbClr val="FF0000"/>
            </a:solidFill>
            <a:prstDash val="sysDash"/>
            <a:headEnd w="lg" len="sm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 flipH="1">
            <a:off x="5989486" y="895543"/>
            <a:ext cx="18964" cy="3907958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 rot="16200000">
            <a:off x="5630561" y="4494640"/>
            <a:ext cx="505267" cy="2654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25" b="1" dirty="0">
                <a:solidFill>
                  <a:schemeClr val="accent6">
                    <a:lumMod val="50000"/>
                  </a:schemeClr>
                </a:solidFill>
              </a:rPr>
              <a:t>2023</a:t>
            </a:r>
            <a:endParaRPr lang="en-GB" sz="1125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cxnSp>
        <p:nvCxnSpPr>
          <p:cNvPr id="35" name="Straight Connector 34"/>
          <p:cNvCxnSpPr/>
          <p:nvPr/>
        </p:nvCxnSpPr>
        <p:spPr>
          <a:xfrm flipH="1">
            <a:off x="8156804" y="895543"/>
            <a:ext cx="18964" cy="3907958"/>
          </a:xfrm>
          <a:prstGeom prst="line">
            <a:avLst/>
          </a:prstGeom>
          <a:ln>
            <a:solidFill>
              <a:schemeClr val="accent6">
                <a:lumMod val="50000"/>
              </a:schemeClr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 rot="16200000">
            <a:off x="7797879" y="4494640"/>
            <a:ext cx="505267" cy="2654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25" b="1" dirty="0">
                <a:solidFill>
                  <a:schemeClr val="accent6">
                    <a:lumMod val="50000"/>
                  </a:schemeClr>
                </a:solidFill>
              </a:rPr>
              <a:t>2028</a:t>
            </a:r>
            <a:endParaRPr lang="en-GB" sz="1125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1118581" y="1322330"/>
            <a:ext cx="1572251" cy="409575"/>
          </a:xfrm>
          <a:prstGeom prst="rect">
            <a:avLst/>
          </a:prstGeom>
          <a:noFill/>
          <a:ln>
            <a:solidFill>
              <a:srgbClr val="FFC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25" dirty="0">
                <a:solidFill>
                  <a:srgbClr val="FFC000"/>
                </a:solidFill>
              </a:rPr>
              <a:t>Small coil program</a:t>
            </a:r>
            <a:endParaRPr lang="en-GB" sz="1125" dirty="0">
              <a:solidFill>
                <a:srgbClr val="FFC000"/>
              </a:solidFill>
            </a:endParaRPr>
          </a:p>
        </p:txBody>
      </p:sp>
      <p:cxnSp>
        <p:nvCxnSpPr>
          <p:cNvPr id="40" name="Straight Connector 39"/>
          <p:cNvCxnSpPr/>
          <p:nvPr/>
        </p:nvCxnSpPr>
        <p:spPr>
          <a:xfrm>
            <a:off x="2692356" y="1520754"/>
            <a:ext cx="878521" cy="3743"/>
          </a:xfrm>
          <a:prstGeom prst="line">
            <a:avLst/>
          </a:prstGeom>
          <a:ln>
            <a:solidFill>
              <a:srgbClr val="FFC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 flipV="1">
            <a:off x="3567701" y="1514418"/>
            <a:ext cx="0" cy="640080"/>
          </a:xfrm>
          <a:prstGeom prst="line">
            <a:avLst/>
          </a:prstGeom>
          <a:ln>
            <a:solidFill>
              <a:srgbClr val="FFC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 flipV="1">
            <a:off x="862699" y="3840666"/>
            <a:ext cx="0" cy="483999"/>
          </a:xfrm>
          <a:prstGeom prst="line">
            <a:avLst/>
          </a:prstGeom>
          <a:ln>
            <a:solidFill>
              <a:srgbClr val="FFC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Arrow Connector 54"/>
          <p:cNvCxnSpPr/>
          <p:nvPr/>
        </p:nvCxnSpPr>
        <p:spPr>
          <a:xfrm flipV="1">
            <a:off x="847718" y="2963509"/>
            <a:ext cx="248965" cy="7485"/>
          </a:xfrm>
          <a:prstGeom prst="straightConnector1">
            <a:avLst/>
          </a:prstGeom>
          <a:ln>
            <a:solidFill>
              <a:srgbClr val="FFC000"/>
            </a:solidFill>
            <a:headEnd w="lg" len="sm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/>
        </p:nvCxnSpPr>
        <p:spPr>
          <a:xfrm flipV="1">
            <a:off x="840800" y="2963227"/>
            <a:ext cx="0" cy="483999"/>
          </a:xfrm>
          <a:prstGeom prst="line">
            <a:avLst/>
          </a:prstGeom>
          <a:ln>
            <a:solidFill>
              <a:srgbClr val="FFC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Straight Arrow Connector 59"/>
          <p:cNvCxnSpPr/>
          <p:nvPr/>
        </p:nvCxnSpPr>
        <p:spPr>
          <a:xfrm flipV="1">
            <a:off x="863728" y="2102029"/>
            <a:ext cx="248965" cy="7485"/>
          </a:xfrm>
          <a:prstGeom prst="straightConnector1">
            <a:avLst/>
          </a:prstGeom>
          <a:ln>
            <a:solidFill>
              <a:srgbClr val="FFC000"/>
            </a:solidFill>
            <a:headEnd w="lg" len="sm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/>
          <p:cNvCxnSpPr/>
          <p:nvPr/>
        </p:nvCxnSpPr>
        <p:spPr>
          <a:xfrm flipV="1">
            <a:off x="856811" y="2105210"/>
            <a:ext cx="0" cy="483999"/>
          </a:xfrm>
          <a:prstGeom prst="line">
            <a:avLst/>
          </a:prstGeom>
          <a:ln>
            <a:solidFill>
              <a:srgbClr val="FFC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40</a:t>
            </a:fld>
            <a:endParaRPr lang="en-US" dirty="0"/>
          </a:p>
        </p:txBody>
      </p:sp>
      <p:sp>
        <p:nvSpPr>
          <p:cNvPr id="41" name="TextBox 40"/>
          <p:cNvSpPr txBox="1"/>
          <p:nvPr/>
        </p:nvSpPr>
        <p:spPr>
          <a:xfrm>
            <a:off x="8112949" y="2350"/>
            <a:ext cx="10310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Back-up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620215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Inhaltsplatzhalter 2"/>
          <p:cNvSpPr>
            <a:spLocks noGrp="1"/>
          </p:cNvSpPr>
          <p:nvPr>
            <p:ph idx="1"/>
          </p:nvPr>
        </p:nvSpPr>
        <p:spPr>
          <a:xfrm>
            <a:off x="168428" y="942971"/>
            <a:ext cx="8861272" cy="3590925"/>
          </a:xfrm>
        </p:spPr>
        <p:txBody>
          <a:bodyPr>
            <a:noAutofit/>
          </a:bodyPr>
          <a:lstStyle/>
          <a:p>
            <a:pPr marL="285750" indent="-228600">
              <a:spcBef>
                <a:spcPts val="500"/>
              </a:spcBef>
            </a:pPr>
            <a:r>
              <a:rPr lang="en-GB" sz="1800" dirty="0">
                <a:solidFill>
                  <a:schemeClr val="accent6">
                    <a:lumMod val="50000"/>
                  </a:schemeClr>
                </a:solidFill>
              </a:rPr>
              <a:t>Employing high-temperature superconductors (HTS) to undulators for the next generation of compact, highly brilliant light sources:</a:t>
            </a:r>
          </a:p>
          <a:p>
            <a:pPr marL="685800" lvl="1" indent="-228600">
              <a:spcBef>
                <a:spcPts val="500"/>
              </a:spcBef>
            </a:pP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Potential </a:t>
            </a:r>
            <a:r>
              <a:rPr lang="en-GB" sz="1600" i="1" dirty="0">
                <a:solidFill>
                  <a:schemeClr val="accent6">
                    <a:lumMod val="50000"/>
                  </a:schemeClr>
                </a:solidFill>
              </a:rPr>
              <a:t>enhancement of undulator parameters</a:t>
            </a: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,</a:t>
            </a:r>
            <a:br>
              <a:rPr lang="en-GB" sz="1600" dirty="0">
                <a:solidFill>
                  <a:schemeClr val="accent6">
                    <a:lumMod val="50000"/>
                  </a:schemeClr>
                </a:solidFill>
              </a:rPr>
            </a:b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e.g. </a:t>
            </a:r>
            <a:r>
              <a:rPr lang="en-GB" sz="1600" i="1" dirty="0">
                <a:solidFill>
                  <a:schemeClr val="accent6">
                    <a:lumMod val="50000"/>
                  </a:schemeClr>
                </a:solidFill>
              </a:rPr>
              <a:t>B</a:t>
            </a: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 amplitude for given undulator period length (</a:t>
            </a:r>
            <a:r>
              <a:rPr lang="el-GR" sz="1600" dirty="0">
                <a:solidFill>
                  <a:schemeClr val="accent6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λ</a:t>
            </a:r>
            <a:r>
              <a:rPr lang="de-DE" sz="1600" baseline="-25000" dirty="0">
                <a:solidFill>
                  <a:schemeClr val="accent6">
                    <a:lumMod val="50000"/>
                  </a:schemeClr>
                </a:solidFill>
              </a:rPr>
              <a:t>u</a:t>
            </a:r>
            <a:r>
              <a:rPr lang="de-DE" sz="1600" dirty="0">
                <a:solidFill>
                  <a:schemeClr val="accent6">
                    <a:lumMod val="50000"/>
                  </a:schemeClr>
                </a:solidFill>
              </a:rPr>
              <a:t>)</a:t>
            </a: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 </a:t>
            </a:r>
          </a:p>
          <a:p>
            <a:pPr marL="685800" lvl="1" indent="-228600">
              <a:spcBef>
                <a:spcPts val="500"/>
              </a:spcBef>
            </a:pPr>
            <a:r>
              <a:rPr lang="en-GB" sz="1600" i="1" dirty="0">
                <a:solidFill>
                  <a:schemeClr val="accent6">
                    <a:lumMod val="50000"/>
                  </a:schemeClr>
                </a:solidFill>
              </a:rPr>
              <a:t>Relaxed cryogenic requirements </a:t>
            </a: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(lower costs), larger margins, </a:t>
            </a:r>
            <a:br>
              <a:rPr lang="en-GB" sz="1600" dirty="0">
                <a:solidFill>
                  <a:schemeClr val="accent6">
                    <a:lumMod val="50000"/>
                  </a:schemeClr>
                </a:solidFill>
              </a:rPr>
            </a:b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compared to LTS, like Nb-Ti or Nb</a:t>
            </a:r>
            <a:r>
              <a:rPr lang="en-GB" sz="1600" baseline="-25000" dirty="0">
                <a:solidFill>
                  <a:schemeClr val="accent6">
                    <a:lumMod val="50000"/>
                  </a:schemeClr>
                </a:solidFill>
              </a:rPr>
              <a:t>3</a:t>
            </a: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Sn</a:t>
            </a:r>
            <a:br>
              <a:rPr lang="en-GB" sz="1600" dirty="0">
                <a:solidFill>
                  <a:schemeClr val="accent6">
                    <a:lumMod val="50000"/>
                  </a:schemeClr>
                </a:solidFill>
              </a:rPr>
            </a:br>
            <a:endParaRPr lang="en-GB" sz="1000" dirty="0">
              <a:solidFill>
                <a:schemeClr val="accent6">
                  <a:lumMod val="50000"/>
                </a:schemeClr>
              </a:solidFill>
            </a:endParaRPr>
          </a:p>
          <a:p>
            <a:pPr marL="285750" indent="-249238">
              <a:spcBef>
                <a:spcPts val="500"/>
              </a:spcBef>
            </a:pPr>
            <a:r>
              <a:rPr lang="en-GB" sz="1800" dirty="0">
                <a:solidFill>
                  <a:schemeClr val="accent6">
                    <a:lumMod val="50000"/>
                  </a:schemeClr>
                </a:solidFill>
              </a:rPr>
              <a:t>Link to </a:t>
            </a:r>
            <a:r>
              <a:rPr lang="en-GB" sz="1800" dirty="0">
                <a:solidFill>
                  <a:schemeClr val="accent6">
                    <a:lumMod val="50000"/>
                  </a:schemeClr>
                </a:solidFill>
                <a:hlinkClick r:id="rId2"/>
              </a:rPr>
              <a:t>CompactLight</a:t>
            </a:r>
            <a:r>
              <a:rPr lang="en-GB" sz="1800" dirty="0">
                <a:solidFill>
                  <a:schemeClr val="accent6">
                    <a:lumMod val="50000"/>
                  </a:schemeClr>
                </a:solidFill>
              </a:rPr>
              <a:t>:</a:t>
            </a:r>
            <a:endParaRPr lang="en-GB" sz="2000" dirty="0">
              <a:solidFill>
                <a:schemeClr val="accent6">
                  <a:lumMod val="50000"/>
                </a:schemeClr>
              </a:solidFill>
            </a:endParaRPr>
          </a:p>
          <a:p>
            <a:pPr lvl="2">
              <a:spcBef>
                <a:spcPts val="500"/>
              </a:spcBef>
            </a:pP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Hard X-ray FEL (≤ 1 nm),</a:t>
            </a:r>
          </a:p>
          <a:p>
            <a:pPr lvl="2">
              <a:spcBef>
                <a:spcPts val="500"/>
              </a:spcBef>
            </a:pP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Short period undulators (&lt; 20 mm, </a:t>
            </a:r>
            <a:r>
              <a:rPr lang="en-US" sz="1600" dirty="0">
                <a:solidFill>
                  <a:schemeClr val="accent6">
                    <a:lumMod val="50000"/>
                  </a:schemeClr>
                </a:solidFill>
              </a:rPr>
              <a:t>1 ≤ K ≤ 3</a:t>
            </a: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),</a:t>
            </a:r>
          </a:p>
          <a:p>
            <a:pPr lvl="2">
              <a:spcBef>
                <a:spcPts val="500"/>
              </a:spcBef>
            </a:pP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Lower electron beam energy.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 anchor="ctr">
            <a:normAutofit/>
          </a:bodyPr>
          <a:lstStyle/>
          <a:p>
            <a:r>
              <a:rPr lang="en-US" sz="3600" dirty="0"/>
              <a:t>Background: use case</a:t>
            </a:r>
          </a:p>
        </p:txBody>
      </p:sp>
      <p:sp>
        <p:nvSpPr>
          <p:cNvPr id="11" name="Rechteck 10"/>
          <p:cNvSpPr/>
          <p:nvPr/>
        </p:nvSpPr>
        <p:spPr>
          <a:xfrm>
            <a:off x="8330818" y="4256737"/>
            <a:ext cx="243027" cy="10951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20"/>
          </a:p>
        </p:txBody>
      </p:sp>
      <p:grpSp>
        <p:nvGrpSpPr>
          <p:cNvPr id="8" name="Group 7"/>
          <p:cNvGrpSpPr/>
          <p:nvPr/>
        </p:nvGrpSpPr>
        <p:grpSpPr>
          <a:xfrm>
            <a:off x="5519738" y="2641452"/>
            <a:ext cx="3570634" cy="2316478"/>
            <a:chOff x="5005136" y="2406557"/>
            <a:chExt cx="3870921" cy="2511291"/>
          </a:xfrm>
        </p:grpSpPr>
        <p:pic>
          <p:nvPicPr>
            <p:cNvPr id="5" name="Grafik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05029" y="2406557"/>
              <a:ext cx="2980240" cy="2222303"/>
            </a:xfrm>
            <a:prstGeom prst="rect">
              <a:avLst/>
            </a:prstGeom>
          </p:spPr>
        </p:pic>
        <p:sp>
          <p:nvSpPr>
            <p:cNvPr id="9" name="Rechteck 8"/>
            <p:cNvSpPr/>
            <p:nvPr/>
          </p:nvSpPr>
          <p:spPr>
            <a:xfrm>
              <a:off x="5005136" y="4581129"/>
              <a:ext cx="3870921" cy="33671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709" dirty="0">
                  <a:solidFill>
                    <a:schemeClr val="accent3"/>
                  </a:solidFill>
                </a:rPr>
                <a:t>A. </a:t>
              </a:r>
              <a:r>
                <a:rPr lang="en-US" sz="709" dirty="0" err="1">
                  <a:solidFill>
                    <a:schemeClr val="accent3"/>
                  </a:solidFill>
                </a:rPr>
                <a:t>Mak</a:t>
              </a:r>
              <a:r>
                <a:rPr lang="en-US" sz="709" dirty="0">
                  <a:solidFill>
                    <a:schemeClr val="accent3"/>
                  </a:solidFill>
                </a:rPr>
                <a:t>, P. </a:t>
              </a:r>
              <a:r>
                <a:rPr lang="en-US" sz="709" dirty="0" err="1">
                  <a:solidFill>
                    <a:schemeClr val="accent3"/>
                  </a:solidFill>
                </a:rPr>
                <a:t>Salen</a:t>
              </a:r>
              <a:r>
                <a:rPr lang="en-US" sz="709" dirty="0">
                  <a:solidFill>
                    <a:schemeClr val="accent3"/>
                  </a:solidFill>
                </a:rPr>
                <a:t>, V. </a:t>
              </a:r>
              <a:r>
                <a:rPr lang="en-US" sz="709" dirty="0" err="1">
                  <a:solidFill>
                    <a:schemeClr val="accent3"/>
                  </a:solidFill>
                </a:rPr>
                <a:t>Goryashko</a:t>
              </a:r>
              <a:r>
                <a:rPr lang="en-US" sz="709" dirty="0">
                  <a:solidFill>
                    <a:schemeClr val="accent3"/>
                  </a:solidFill>
                </a:rPr>
                <a:t>, Undulator Considerations in the Baseline Design of the MAX IV Soft X-Ray Laser, FREIA Report Series 2018 (http://uu.diva-portal.org)</a:t>
              </a:r>
            </a:p>
          </p:txBody>
        </p:sp>
        <p:sp>
          <p:nvSpPr>
            <p:cNvPr id="10" name="Rechteck 9"/>
            <p:cNvSpPr/>
            <p:nvPr/>
          </p:nvSpPr>
          <p:spPr>
            <a:xfrm>
              <a:off x="6219025" y="2432698"/>
              <a:ext cx="243027" cy="10951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20"/>
            </a:p>
          </p:txBody>
        </p:sp>
        <p:sp>
          <p:nvSpPr>
            <p:cNvPr id="12" name="Rad 11"/>
            <p:cNvSpPr/>
            <p:nvPr/>
          </p:nvSpPr>
          <p:spPr>
            <a:xfrm>
              <a:off x="5545881" y="3580665"/>
              <a:ext cx="535828" cy="405548"/>
            </a:xfrm>
            <a:prstGeom prst="donut">
              <a:avLst>
                <a:gd name="adj" fmla="val 0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20">
                <a:solidFill>
                  <a:schemeClr val="tx1"/>
                </a:solidFill>
              </a:endParaRPr>
            </a:p>
          </p:txBody>
        </p:sp>
        <p:cxnSp>
          <p:nvCxnSpPr>
            <p:cNvPr id="14" name="Gerade Verbindung mit Pfeil 13"/>
            <p:cNvCxnSpPr/>
            <p:nvPr/>
          </p:nvCxnSpPr>
          <p:spPr>
            <a:xfrm flipV="1">
              <a:off x="5221529" y="3912054"/>
              <a:ext cx="291632" cy="201802"/>
            </a:xfrm>
            <a:prstGeom prst="straightConnector1">
              <a:avLst/>
            </a:prstGeom>
            <a:ln>
              <a:tailEnd type="triangle"/>
            </a:ln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/>
          <p:cNvGrpSpPr/>
          <p:nvPr/>
        </p:nvGrpSpPr>
        <p:grpSpPr>
          <a:xfrm>
            <a:off x="2341463" y="4275503"/>
            <a:ext cx="2067020" cy="560272"/>
            <a:chOff x="886684" y="4976180"/>
            <a:chExt cx="1739389" cy="457200"/>
          </a:xfrm>
        </p:grpSpPr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64073" y="4976180"/>
              <a:ext cx="762000" cy="457200"/>
            </a:xfrm>
            <a:prstGeom prst="rect">
              <a:avLst/>
            </a:prstGeom>
          </p:spPr>
        </p:pic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6684" y="4976180"/>
              <a:ext cx="963169" cy="365760"/>
            </a:xfrm>
            <a:prstGeom prst="rect">
              <a:avLst/>
            </a:prstGeom>
          </p:spPr>
        </p:pic>
      </p:grpSp>
      <p:sp>
        <p:nvSpPr>
          <p:cNvPr id="4" name="Footer Placeholder 3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35557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uiExpand="1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dirty="0"/>
              <a:t>Background: damping undulator/wiggler</a:t>
            </a: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29" name="Inhaltsplatzhalter 2"/>
          <p:cNvSpPr>
            <a:spLocks noGrp="1"/>
          </p:cNvSpPr>
          <p:nvPr>
            <p:ph idx="1"/>
          </p:nvPr>
        </p:nvSpPr>
        <p:spPr>
          <a:xfrm>
            <a:off x="168428" y="942971"/>
            <a:ext cx="8515626" cy="3590925"/>
          </a:xfrm>
        </p:spPr>
        <p:txBody>
          <a:bodyPr>
            <a:noAutofit/>
          </a:bodyPr>
          <a:lstStyle/>
          <a:p>
            <a:pPr marL="285750" indent="-228600">
              <a:spcBef>
                <a:spcPts val="500"/>
              </a:spcBef>
            </a:pP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Definition </a:t>
            </a:r>
            <a:r>
              <a:rPr lang="en-GB" sz="1600" i="1" dirty="0">
                <a:solidFill>
                  <a:schemeClr val="accent6">
                    <a:lumMod val="50000"/>
                  </a:schemeClr>
                </a:solidFill>
              </a:rPr>
              <a:t>undulator</a:t>
            </a: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 vs. </a:t>
            </a:r>
            <a:r>
              <a:rPr lang="en-GB" sz="1600" i="1" dirty="0">
                <a:solidFill>
                  <a:schemeClr val="accent6">
                    <a:lumMod val="50000"/>
                  </a:schemeClr>
                </a:solidFill>
              </a:rPr>
              <a:t>wiggler</a:t>
            </a: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: K parameter and radiation spectrum</a:t>
            </a:r>
          </a:p>
          <a:p>
            <a:pPr marL="697230" lvl="1" indent="-228600">
              <a:spcBef>
                <a:spcPts val="500"/>
              </a:spcBef>
            </a:pPr>
            <a:r>
              <a:rPr lang="en-GB" sz="1600" i="1" dirty="0" err="1">
                <a:solidFill>
                  <a:schemeClr val="accent6">
                    <a:lumMod val="50000"/>
                  </a:schemeClr>
                </a:solidFill>
              </a:rPr>
              <a:t>K</a:t>
            </a:r>
            <a:r>
              <a:rPr lang="en-GB" sz="1600" baseline="-25000" dirty="0" err="1">
                <a:solidFill>
                  <a:schemeClr val="accent6">
                    <a:lumMod val="50000"/>
                  </a:schemeClr>
                </a:solidFill>
              </a:rPr>
              <a:t>undulator</a:t>
            </a: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 ≲ 1 and </a:t>
            </a:r>
            <a:r>
              <a:rPr lang="en-GB" sz="1600" i="1" dirty="0" err="1">
                <a:solidFill>
                  <a:schemeClr val="accent6">
                    <a:lumMod val="50000"/>
                  </a:schemeClr>
                </a:solidFill>
              </a:rPr>
              <a:t>K</a:t>
            </a:r>
            <a:r>
              <a:rPr lang="en-GB" sz="1600" baseline="-25000" dirty="0" err="1">
                <a:solidFill>
                  <a:schemeClr val="accent6">
                    <a:lumMod val="50000"/>
                  </a:schemeClr>
                </a:solidFill>
              </a:rPr>
              <a:t>wiggler</a:t>
            </a: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 &gt;&gt; 1</a:t>
            </a:r>
          </a:p>
          <a:p>
            <a:pPr marL="697230" lvl="1" indent="-228600">
              <a:spcBef>
                <a:spcPts val="500"/>
              </a:spcBef>
            </a:pPr>
            <a:endParaRPr lang="en-GB" sz="1600" dirty="0">
              <a:solidFill>
                <a:schemeClr val="accent6">
                  <a:lumMod val="50000"/>
                </a:schemeClr>
              </a:solidFill>
            </a:endParaRPr>
          </a:p>
          <a:p>
            <a:pPr marL="697230" lvl="1" indent="-228600">
              <a:spcBef>
                <a:spcPts val="500"/>
              </a:spcBef>
            </a:pPr>
            <a:endParaRPr lang="en-GB" sz="1600" dirty="0">
              <a:solidFill>
                <a:schemeClr val="accent6">
                  <a:lumMod val="50000"/>
                </a:schemeClr>
              </a:solidFill>
            </a:endParaRPr>
          </a:p>
          <a:p>
            <a:pPr marL="697230" lvl="1" indent="-228600">
              <a:spcBef>
                <a:spcPts val="500"/>
              </a:spcBef>
            </a:pPr>
            <a:endParaRPr lang="en-GB" sz="1600" dirty="0">
              <a:solidFill>
                <a:schemeClr val="accent6">
                  <a:lumMod val="50000"/>
                </a:schemeClr>
              </a:solidFill>
            </a:endParaRPr>
          </a:p>
          <a:p>
            <a:pPr marL="697230" lvl="1" indent="-228600">
              <a:spcBef>
                <a:spcPts val="500"/>
              </a:spcBef>
            </a:pPr>
            <a:endParaRPr lang="en-GB" sz="1600" dirty="0">
              <a:solidFill>
                <a:schemeClr val="accent6">
                  <a:lumMod val="50000"/>
                </a:schemeClr>
              </a:solidFill>
            </a:endParaRPr>
          </a:p>
          <a:p>
            <a:pPr marL="285750" indent="-228600">
              <a:spcBef>
                <a:spcPts val="500"/>
              </a:spcBef>
            </a:pP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Energy loss via synchrotron radiation </a:t>
            </a:r>
            <a:br>
              <a:rPr lang="en-GB" sz="1600" dirty="0">
                <a:solidFill>
                  <a:schemeClr val="accent6">
                    <a:lumMod val="50000"/>
                  </a:schemeClr>
                </a:solidFill>
              </a:rPr>
            </a:b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by additional dipole fields.</a:t>
            </a:r>
          </a:p>
          <a:p>
            <a:pPr marL="285750" indent="-228600">
              <a:spcBef>
                <a:spcPts val="500"/>
              </a:spcBef>
            </a:pP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Wiggler in straight section of a ring:</a:t>
            </a:r>
          </a:p>
          <a:p>
            <a:pPr marL="57150" indent="0">
              <a:spcBef>
                <a:spcPts val="500"/>
              </a:spcBef>
              <a:buNone/>
            </a:pP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	       ∫ </a:t>
            </a:r>
            <a:r>
              <a:rPr lang="en-GB" sz="1600" i="1" dirty="0">
                <a:solidFill>
                  <a:schemeClr val="accent6">
                    <a:lumMod val="50000"/>
                  </a:schemeClr>
                </a:solidFill>
              </a:rPr>
              <a:t>B </a:t>
            </a: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d</a:t>
            </a:r>
            <a:r>
              <a:rPr lang="en-GB" sz="1600" i="1" dirty="0">
                <a:solidFill>
                  <a:schemeClr val="accent6">
                    <a:lumMod val="50000"/>
                  </a:schemeClr>
                </a:solidFill>
              </a:rPr>
              <a:t>s = </a:t>
            </a: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0</a:t>
            </a:r>
          </a:p>
          <a:p>
            <a:pPr marL="285750" indent="-228600">
              <a:spcBef>
                <a:spcPts val="500"/>
              </a:spcBef>
            </a:pPr>
            <a:endParaRPr lang="en-GB" sz="1600" dirty="0">
              <a:solidFill>
                <a:schemeClr val="accent6">
                  <a:lumMod val="50000"/>
                </a:schemeClr>
              </a:solidFill>
            </a:endParaRPr>
          </a:p>
          <a:p>
            <a:pPr marL="285750" indent="-228600">
              <a:spcBef>
                <a:spcPts val="500"/>
              </a:spcBef>
            </a:pPr>
            <a:endParaRPr lang="en-GB" sz="1600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32" name="Rechteck 2"/>
          <p:cNvSpPr/>
          <p:nvPr/>
        </p:nvSpPr>
        <p:spPr>
          <a:xfrm>
            <a:off x="4570627" y="4322617"/>
            <a:ext cx="448151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GB" sz="800" dirty="0">
                <a:solidFill>
                  <a:schemeClr val="accent3"/>
                </a:solidFill>
              </a:rPr>
              <a:t>* P. </a:t>
            </a:r>
            <a:r>
              <a:rPr lang="en-GB" sz="800" dirty="0" err="1">
                <a:solidFill>
                  <a:schemeClr val="accent3"/>
                </a:solidFill>
              </a:rPr>
              <a:t>Peiffer</a:t>
            </a:r>
            <a:r>
              <a:rPr lang="en-GB" sz="800" dirty="0">
                <a:solidFill>
                  <a:schemeClr val="accent3"/>
                </a:solidFill>
              </a:rPr>
              <a:t>, “The Status of the Damping Wiggler Project for the CLIC Damping Rings”, The 16th Pan-American Synchrotron Radiation Instrumentation Conference, Chicago (2010).</a:t>
            </a:r>
            <a:endParaRPr lang="en-US" sz="800" dirty="0">
              <a:solidFill>
                <a:schemeClr val="accent3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82048" y="1688127"/>
            <a:ext cx="4820887" cy="1036266"/>
          </a:xfrm>
          <a:prstGeom prst="rect">
            <a:avLst/>
          </a:prstGeom>
        </p:spPr>
      </p:pic>
      <p:sp>
        <p:nvSpPr>
          <p:cNvPr id="33" name="TextBox 32"/>
          <p:cNvSpPr txBox="1"/>
          <p:nvPr/>
        </p:nvSpPr>
        <p:spPr>
          <a:xfrm>
            <a:off x="4272324" y="1840293"/>
            <a:ext cx="2502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2">
                    <a:lumMod val="75000"/>
                  </a:schemeClr>
                </a:solidFill>
              </a:rPr>
              <a:t>*</a:t>
            </a:r>
            <a:endParaRPr lang="en-US" sz="48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Rectangle 12"/>
              <p:cNvSpPr/>
              <p:nvPr/>
            </p:nvSpPr>
            <p:spPr>
              <a:xfrm>
                <a:off x="5545204" y="1433302"/>
                <a:ext cx="1493294" cy="665118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i="1">
                          <a:latin typeface="Cambria Math" panose="02040503050406030204" pitchFamily="18" charset="0"/>
                        </a:rPr>
                        <m:t>𝐾</m:t>
                      </m:r>
                      <m:r>
                        <a:rPr lang="en-US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l-GR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>
                              <a:latin typeface="Cambria Math" panose="02040503050406030204" pitchFamily="18" charset="0"/>
                            </a:rPr>
                            <m:t>𝑒</m:t>
                          </m:r>
                          <m:r>
                            <a:rPr lang="de-DE">
                              <a:latin typeface="Cambria Math" panose="02040503050406030204" pitchFamily="18" charset="0"/>
                            </a:rPr>
                            <m:t> ∙ </m:t>
                          </m:r>
                          <m:r>
                            <a:rPr lang="de-DE">
                              <a:latin typeface="Cambria Math" panose="02040503050406030204" pitchFamily="18" charset="0"/>
                            </a:rPr>
                            <m:t>𝐵</m:t>
                          </m:r>
                          <m:sSub>
                            <m:sSubPr>
                              <m:ctrlPr>
                                <a:rPr lang="el-GR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m:rPr>
                                  <m:sty m:val="p"/>
                                </m:rPr>
                                <a:rPr lang="el-GR">
                                  <a:latin typeface="Cambria Math" panose="02040503050406030204" pitchFamily="18" charset="0"/>
                                </a:rPr>
                                <m:t>λ</m:t>
                              </m:r>
                            </m:e>
                            <m:sub>
                              <m:r>
                                <m:rPr>
                                  <m:sty m:val="p"/>
                                </m:rPr>
                                <a:rPr lang="de-DE">
                                  <a:latin typeface="Cambria Math" panose="02040503050406030204" pitchFamily="18" charset="0"/>
                                </a:rPr>
                                <m:t>u</m:t>
                              </m:r>
                            </m:sub>
                          </m:sSub>
                        </m:num>
                        <m:den>
                          <m:r>
                            <a:rPr lang="de-DE"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l-GR">
                              <a:latin typeface="Cambria Math" panose="02040503050406030204" pitchFamily="18" charset="0"/>
                            </a:rPr>
                            <m:t>𝜋</m:t>
                          </m:r>
                          <m:sSub>
                            <m:sSubPr>
                              <m:ctrlPr>
                                <a:rPr lang="el-GR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e-DE">
                                  <a:latin typeface="Cambria Math" panose="02040503050406030204" pitchFamily="18" charset="0"/>
                                </a:rPr>
                                <m:t>𝑚</m:t>
                              </m:r>
                            </m:e>
                            <m:sub>
                              <m:r>
                                <a:rPr lang="de-DE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sub>
                          </m:sSub>
                          <m:r>
                            <a:rPr lang="de-DE">
                              <a:latin typeface="Cambria Math" panose="02040503050406030204" pitchFamily="18" charset="0"/>
                            </a:rPr>
                            <m:t>𝑐</m:t>
                          </m:r>
                        </m:den>
                      </m:f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3" name="Rectangle 1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45204" y="1433302"/>
                <a:ext cx="1493294" cy="665118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Date Placeholder 2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11" name="Rechteck 2"/>
          <p:cNvSpPr/>
          <p:nvPr/>
        </p:nvSpPr>
        <p:spPr>
          <a:xfrm>
            <a:off x="4570627" y="4590907"/>
            <a:ext cx="448151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GB" sz="800" dirty="0">
                <a:solidFill>
                  <a:schemeClr val="accent3"/>
                </a:solidFill>
              </a:rPr>
              <a:t>** D. Schoerling </a:t>
            </a:r>
            <a:r>
              <a:rPr lang="en-GB" sz="800" i="1" dirty="0">
                <a:solidFill>
                  <a:schemeClr val="accent3"/>
                </a:solidFill>
              </a:rPr>
              <a:t>et al.</a:t>
            </a:r>
            <a:r>
              <a:rPr lang="en-GB" sz="800" dirty="0">
                <a:solidFill>
                  <a:schemeClr val="accent3"/>
                </a:solidFill>
              </a:rPr>
              <a:t>, “Design and system integration of the superconducting wiggler magnets for the Compact Linear Collider damping rings”, Phys. Rev. ST </a:t>
            </a:r>
            <a:r>
              <a:rPr lang="en-GB" sz="800" dirty="0" err="1">
                <a:solidFill>
                  <a:schemeClr val="accent3"/>
                </a:solidFill>
              </a:rPr>
              <a:t>Accel</a:t>
            </a:r>
            <a:r>
              <a:rPr lang="en-GB" sz="800" dirty="0">
                <a:solidFill>
                  <a:schemeClr val="accent3"/>
                </a:solidFill>
              </a:rPr>
              <a:t>. Beams (2012).</a:t>
            </a:r>
            <a:endParaRPr lang="en-US" sz="800" dirty="0">
              <a:solidFill>
                <a:schemeClr val="accent3"/>
              </a:solidFill>
            </a:endParaRPr>
          </a:p>
        </p:txBody>
      </p:sp>
      <p:sp>
        <p:nvSpPr>
          <p:cNvPr id="14" name="Inhaltsplatzhalter 2"/>
          <p:cNvSpPr txBox="1">
            <a:spLocks/>
          </p:cNvSpPr>
          <p:nvPr/>
        </p:nvSpPr>
        <p:spPr>
          <a:xfrm>
            <a:off x="4840451" y="2776898"/>
            <a:ext cx="4301456" cy="1448923"/>
          </a:xfrm>
          <a:prstGeom prst="rect">
            <a:avLst/>
          </a:prstGeom>
        </p:spPr>
        <p:txBody>
          <a:bodyPr vert="horz">
            <a:noAutofit/>
          </a:bodyPr>
          <a:lstStyle>
            <a:lvl1pPr marL="493776" indent="-457200" algn="l" rtl="0" eaLnBrk="1" latinLnBrk="0" hangingPunct="1">
              <a:spcBef>
                <a:spcPct val="20000"/>
              </a:spcBef>
              <a:buClr>
                <a:schemeClr val="tx1"/>
              </a:buClr>
              <a:buSzPct val="80000"/>
              <a:buFont typeface="Arial"/>
              <a:buChar char="•"/>
              <a:defRPr kumimoji="0" sz="3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05256" indent="-457200" algn="l" rtl="0" eaLnBrk="1" latinLnBrk="0" hangingPunct="1">
              <a:spcBef>
                <a:spcPct val="20000"/>
              </a:spcBef>
              <a:buClr>
                <a:schemeClr val="tx1"/>
              </a:buClr>
              <a:buSzPct val="90000"/>
              <a:buFont typeface="Arial"/>
              <a:buChar char="•"/>
              <a:defRPr kumimoji="0"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92708" indent="-342900" algn="l" rtl="0" eaLnBrk="1" latinLnBrk="0" hangingPunct="1">
              <a:spcBef>
                <a:spcPct val="20000"/>
              </a:spcBef>
              <a:buClr>
                <a:schemeClr val="tx1"/>
              </a:buClr>
              <a:buSzPct val="85000"/>
              <a:buFont typeface="Arial"/>
              <a:buChar char="•"/>
              <a:defRPr kumimoji="0"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85316" indent="-342900" algn="l" rtl="0" eaLnBrk="1" latinLnBrk="0" hangingPunct="1">
              <a:spcBef>
                <a:spcPct val="20000"/>
              </a:spcBef>
              <a:buClr>
                <a:schemeClr val="tx1"/>
              </a:buClr>
              <a:buSzPct val="90000"/>
              <a:buFont typeface="Arial"/>
              <a:buChar char="•"/>
              <a:defRPr kumimoji="0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0492" indent="-342900" algn="l" rtl="0" eaLnBrk="1" latinLnBrk="0" hangingPunct="1">
              <a:spcBef>
                <a:spcPct val="20000"/>
              </a:spcBef>
              <a:buClr>
                <a:schemeClr val="tx1"/>
              </a:buClr>
              <a:buSzPct val="100000"/>
              <a:buFont typeface="Arial"/>
              <a:buChar char="•"/>
              <a:defRPr kumimoji="0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00784" indent="-182880" algn="l" rtl="0" eaLnBrk="1" latinLnBrk="0" hangingPunct="1">
              <a:spcBef>
                <a:spcPct val="20000"/>
              </a:spcBef>
              <a:buClr>
                <a:schemeClr val="accent5"/>
              </a:buClr>
              <a:buFont typeface="Arial"/>
              <a:buChar char="-"/>
              <a:defRPr kumimoji="0" sz="20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20240" indent="-182880" algn="l" rtl="0" eaLnBrk="1" latinLnBrk="0" hangingPunct="1">
              <a:spcBef>
                <a:spcPct val="20000"/>
              </a:spcBef>
              <a:buClr>
                <a:schemeClr val="accent6"/>
              </a:buClr>
              <a:buSzPct val="100000"/>
              <a:buFont typeface="Arial"/>
              <a:buChar char="•"/>
              <a:defRPr kumimoji="0" sz="18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9696" indent="-182880" algn="l" rtl="0" eaLnBrk="1" latinLnBrk="0" hangingPunct="1">
              <a:spcBef>
                <a:spcPct val="20000"/>
              </a:spcBef>
              <a:buClr>
                <a:schemeClr val="accent6"/>
              </a:buClr>
              <a:buFont typeface="Arial"/>
              <a:buChar char="▪"/>
              <a:defRPr kumimoji="0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331720" indent="-182880" algn="l" rtl="0" eaLnBrk="1" latinLnBrk="0" hangingPunct="1">
              <a:spcBef>
                <a:spcPct val="20000"/>
              </a:spcBef>
              <a:buClr>
                <a:schemeClr val="accent6"/>
              </a:buClr>
              <a:buFont typeface="Arial"/>
              <a:buChar char="•"/>
              <a:defRPr kumimoji="0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28600">
              <a:spcBef>
                <a:spcPts val="500"/>
              </a:spcBef>
            </a:pPr>
            <a:r>
              <a:rPr lang="en-GB" sz="1800" dirty="0">
                <a:solidFill>
                  <a:schemeClr val="accent6">
                    <a:lumMod val="50000"/>
                  </a:schemeClr>
                </a:solidFill>
              </a:rPr>
              <a:t>Link to </a:t>
            </a:r>
            <a:r>
              <a:rPr lang="en-GB" sz="1800" dirty="0">
                <a:solidFill>
                  <a:schemeClr val="accent6">
                    <a:lumMod val="50000"/>
                  </a:schemeClr>
                </a:solidFill>
                <a:hlinkClick r:id="rId5"/>
              </a:rPr>
              <a:t>CLIC</a:t>
            </a:r>
            <a:r>
              <a:rPr lang="en-GB" sz="1800" dirty="0">
                <a:solidFill>
                  <a:schemeClr val="accent6">
                    <a:lumMod val="50000"/>
                  </a:schemeClr>
                </a:solidFill>
              </a:rPr>
              <a:t> and </a:t>
            </a:r>
            <a:r>
              <a:rPr lang="en-GB" sz="1800" dirty="0">
                <a:solidFill>
                  <a:schemeClr val="accent6">
                    <a:lumMod val="50000"/>
                  </a:schemeClr>
                </a:solidFill>
                <a:hlinkClick r:id="rId6"/>
              </a:rPr>
              <a:t>FCC-</a:t>
            </a:r>
            <a:r>
              <a:rPr lang="en-GB" sz="1800" dirty="0" err="1">
                <a:solidFill>
                  <a:schemeClr val="accent6">
                    <a:lumMod val="50000"/>
                  </a:schemeClr>
                </a:solidFill>
                <a:hlinkClick r:id="rId6"/>
              </a:rPr>
              <a:t>ee</a:t>
            </a:r>
            <a:r>
              <a:rPr lang="en-GB" sz="1800" dirty="0">
                <a:solidFill>
                  <a:schemeClr val="accent6">
                    <a:lumMod val="50000"/>
                  </a:schemeClr>
                </a:solidFill>
              </a:rPr>
              <a:t>:</a:t>
            </a:r>
            <a:endParaRPr lang="en-GB" sz="2000" dirty="0">
              <a:solidFill>
                <a:schemeClr val="accent6">
                  <a:lumMod val="50000"/>
                </a:schemeClr>
              </a:solidFill>
            </a:endParaRPr>
          </a:p>
          <a:p>
            <a:pPr marL="685800" lvl="2" indent="-228600">
              <a:spcBef>
                <a:spcPts val="500"/>
              </a:spcBef>
            </a:pP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High wiggler B-fields (&gt; 2 T),</a:t>
            </a:r>
          </a:p>
          <a:p>
            <a:pPr marL="685800" lvl="2" indent="-228600">
              <a:spcBef>
                <a:spcPts val="500"/>
              </a:spcBef>
            </a:pP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rather long period lengths (&gt; 40 mm).</a:t>
            </a:r>
          </a:p>
          <a:p>
            <a:pPr marL="685800" lvl="2" indent="-228600">
              <a:spcBef>
                <a:spcPts val="500"/>
              </a:spcBef>
            </a:pPr>
            <a:r>
              <a:rPr lang="en-GB" sz="1600" i="1" dirty="0">
                <a:solidFill>
                  <a:schemeClr val="accent6">
                    <a:lumMod val="50000"/>
                  </a:schemeClr>
                </a:solidFill>
              </a:rPr>
              <a:t>K</a:t>
            </a:r>
            <a:r>
              <a:rPr lang="en-GB" sz="1600" dirty="0">
                <a:solidFill>
                  <a:schemeClr val="accent6">
                    <a:lumMod val="50000"/>
                  </a:schemeClr>
                </a:solidFill>
              </a:rPr>
              <a:t> ~ 15 to 20 </a:t>
            </a:r>
            <a:r>
              <a:rPr lang="en-GB" sz="1600" dirty="0">
                <a:solidFill>
                  <a:schemeClr val="accent3"/>
                </a:solidFill>
              </a:rPr>
              <a:t>**</a:t>
            </a:r>
            <a:endParaRPr lang="en-GB" sz="1600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79968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Content Placeholder 14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938415668"/>
              </p:ext>
            </p:extLst>
          </p:nvPr>
        </p:nvGraphicFramePr>
        <p:xfrm>
          <a:off x="4829366" y="983216"/>
          <a:ext cx="3981258" cy="3366042"/>
        </p:xfrm>
        <a:graphic>
          <a:graphicData uri="http://schemas.openxmlformats.org/drawingml/2006/table">
            <a:tbl>
              <a:tblPr firstRow="1" bandRow="1">
                <a:tableStyleId>{69012ECD-51FC-41F1-AA8D-1B2483CD663E}</a:tableStyleId>
              </a:tblPr>
              <a:tblGrid>
                <a:gridCol w="1990629">
                  <a:extLst>
                    <a:ext uri="{9D8B030D-6E8A-4147-A177-3AD203B41FA5}">
                      <a16:colId xmlns:a16="http://schemas.microsoft.com/office/drawing/2014/main" val="2800269974"/>
                    </a:ext>
                  </a:extLst>
                </a:gridCol>
                <a:gridCol w="1990629">
                  <a:extLst>
                    <a:ext uri="{9D8B030D-6E8A-4147-A177-3AD203B41FA5}">
                      <a16:colId xmlns:a16="http://schemas.microsoft.com/office/drawing/2014/main" val="783941291"/>
                    </a:ext>
                  </a:extLst>
                </a:gridCol>
              </a:tblGrid>
              <a:tr h="359424">
                <a:tc gridSpan="2"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US" sz="1400" u="none" dirty="0">
                          <a:solidFill>
                            <a:schemeClr val="tx2"/>
                          </a:solidFill>
                        </a:rPr>
                        <a:t>High-Temperature Superconductor (HTS)</a:t>
                      </a:r>
                    </a:p>
                  </a:txBody>
                  <a:tcPr marL="109690" marR="109690" marT="30861" marB="30861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53641974"/>
                  </a:ext>
                </a:extLst>
              </a:tr>
              <a:tr h="1729397">
                <a:tc gridSpan="2"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Here: REBCO</a:t>
                      </a:r>
                      <a:r>
                        <a:rPr lang="en-US" sz="140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         </a:t>
                      </a:r>
                      <a:r>
                        <a:rPr lang="en-US" sz="1200" u="none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(</a:t>
                      </a:r>
                      <a:r>
                        <a:rPr lang="en-US" sz="1200" u="sng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r</a:t>
                      </a:r>
                      <a:r>
                        <a:rPr lang="en-US" sz="12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are-</a:t>
                      </a:r>
                      <a:r>
                        <a:rPr lang="en-US" sz="1200" u="sng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e</a:t>
                      </a:r>
                      <a:r>
                        <a:rPr lang="en-US" sz="12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arth </a:t>
                      </a:r>
                      <a:r>
                        <a:rPr lang="en-US" sz="1200" u="sng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b</a:t>
                      </a:r>
                      <a:r>
                        <a:rPr lang="en-US" sz="12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arium </a:t>
                      </a:r>
                      <a:r>
                        <a:rPr lang="en-US" sz="1200" u="sng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c</a:t>
                      </a:r>
                      <a:r>
                        <a:rPr lang="en-US" sz="12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opper </a:t>
                      </a:r>
                      <a:r>
                        <a:rPr lang="en-US" sz="1200" u="sng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o</a:t>
                      </a:r>
                      <a:r>
                        <a:rPr lang="en-US" sz="12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xide)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T</a:t>
                      </a:r>
                      <a:r>
                        <a:rPr lang="en-US" sz="1400" baseline="-250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c</a:t>
                      </a:r>
                      <a:r>
                        <a:rPr lang="en-US" sz="140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 </a:t>
                      </a:r>
                      <a:r>
                        <a:rPr lang="en-US" sz="14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≈</a:t>
                      </a:r>
                      <a:r>
                        <a:rPr lang="en-US" sz="140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 92 K</a:t>
                      </a:r>
                      <a:br>
                        <a:rPr lang="en-US" sz="140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</a:br>
                      <a:r>
                        <a:rPr lang="en-US" sz="140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B</a:t>
                      </a:r>
                      <a:r>
                        <a:rPr lang="en-US" sz="1400" baseline="-250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c2</a:t>
                      </a:r>
                      <a:r>
                        <a:rPr kumimoji="0" lang="en-US" sz="1400" kern="1200" baseline="-250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⊥</a:t>
                      </a:r>
                      <a:r>
                        <a:rPr lang="en-US" sz="140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 </a:t>
                      </a:r>
                      <a:r>
                        <a:rPr lang="en-US" sz="14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≈ 110 T, </a:t>
                      </a:r>
                      <a:r>
                        <a:rPr lang="en-US" sz="140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B</a:t>
                      </a:r>
                      <a:r>
                        <a:rPr lang="en-US" sz="1400" baseline="-250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c2</a:t>
                      </a:r>
                      <a:r>
                        <a:rPr kumimoji="0" lang="en-US" sz="1400" kern="1200" baseline="-250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‖</a:t>
                      </a:r>
                      <a:r>
                        <a:rPr lang="en-US" sz="140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 </a:t>
                      </a:r>
                      <a:r>
                        <a:rPr lang="en-US" sz="14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&gt; 240 T</a:t>
                      </a:r>
                    </a:p>
                    <a:p>
                      <a:endParaRPr lang="en-US" sz="1400" dirty="0"/>
                    </a:p>
                    <a:p>
                      <a:endParaRPr lang="en-US" sz="1400" dirty="0"/>
                    </a:p>
                    <a:p>
                      <a:endParaRPr lang="en-US" sz="1400" dirty="0"/>
                    </a:p>
                    <a:p>
                      <a:pPr algn="ctr"/>
                      <a:endParaRPr lang="en-US" sz="1400" dirty="0"/>
                    </a:p>
                    <a:p>
                      <a:pPr algn="ctr"/>
                      <a:r>
                        <a:rPr lang="en-US" sz="1400" dirty="0"/>
                        <a:t>tape</a:t>
                      </a:r>
                    </a:p>
                  </a:txBody>
                  <a:tcPr marL="109690" marR="109690" marT="30861" marB="30861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87021776"/>
                  </a:ext>
                </a:extLst>
              </a:tr>
              <a:tr h="123801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/>
                        <a:t>B</a:t>
                      </a:r>
                      <a:r>
                        <a:rPr lang="en-US" sz="1400" b="1" baseline="-25000" dirty="0"/>
                        <a:t>Ʇ</a:t>
                      </a:r>
                    </a:p>
                    <a:p>
                      <a:pPr algn="ctr"/>
                      <a:endParaRPr lang="en-US" sz="1400" dirty="0"/>
                    </a:p>
                  </a:txBody>
                  <a:tcPr marL="109690" marR="109690" marT="30861" marB="30861"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/>
                        <a:t>B</a:t>
                      </a:r>
                      <a:r>
                        <a:rPr lang="en-US" sz="1400" b="1" baseline="-2500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∥</a:t>
                      </a:r>
                      <a:endParaRPr lang="en-US" sz="1400" b="1" baseline="-25000" dirty="0"/>
                    </a:p>
                    <a:p>
                      <a:pPr algn="ctr"/>
                      <a:endParaRPr lang="en-US" sz="1400" dirty="0"/>
                    </a:p>
                  </a:txBody>
                  <a:tcPr marL="109690" marR="109690" marT="30861" marB="3086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407004288"/>
                  </a:ext>
                </a:extLst>
              </a:tr>
            </a:tbl>
          </a:graphicData>
        </a:graphic>
      </p:graphicFrame>
      <p:graphicFrame>
        <p:nvGraphicFramePr>
          <p:cNvPr id="15" name="Content Placeholder 14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66926816"/>
              </p:ext>
            </p:extLst>
          </p:nvPr>
        </p:nvGraphicFramePr>
        <p:xfrm>
          <a:off x="640056" y="988368"/>
          <a:ext cx="3657600" cy="3366042"/>
        </p:xfrm>
        <a:graphic>
          <a:graphicData uri="http://schemas.openxmlformats.org/drawingml/2006/table">
            <a:tbl>
              <a:tblPr firstRow="1" bandRow="1">
                <a:tableStyleId>{69012ECD-51FC-41F1-AA8D-1B2483CD663E}</a:tableStyleId>
              </a:tblPr>
              <a:tblGrid>
                <a:gridCol w="3657600">
                  <a:extLst>
                    <a:ext uri="{9D8B030D-6E8A-4147-A177-3AD203B41FA5}">
                      <a16:colId xmlns:a16="http://schemas.microsoft.com/office/drawing/2014/main" val="2800269974"/>
                    </a:ext>
                  </a:extLst>
                </a:gridCol>
              </a:tblGrid>
              <a:tr h="359424"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US" sz="1400" u="none" dirty="0">
                          <a:solidFill>
                            <a:schemeClr val="tx2"/>
                          </a:solidFill>
                        </a:rPr>
                        <a:t>Low-Temperature</a:t>
                      </a:r>
                      <a:r>
                        <a:rPr lang="en-US" sz="1400" u="none" baseline="0" dirty="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en-US" sz="1400" u="none" dirty="0">
                          <a:solidFill>
                            <a:schemeClr val="tx2"/>
                          </a:solidFill>
                        </a:rPr>
                        <a:t>Superconductor (LTS)</a:t>
                      </a:r>
                    </a:p>
                  </a:txBody>
                  <a:tcPr marL="109690" marR="109690" marT="30861" marB="30861" anchor="ctr"/>
                </a:tc>
                <a:extLst>
                  <a:ext uri="{0D108BD9-81ED-4DB2-BD59-A6C34878D82A}">
                    <a16:rowId xmlns:a16="http://schemas.microsoft.com/office/drawing/2014/main" val="3153641974"/>
                  </a:ext>
                </a:extLst>
              </a:tr>
              <a:tr h="1729397">
                <a:tc>
                  <a:txBody>
                    <a:bodyPr/>
                    <a:lstStyle/>
                    <a:p>
                      <a:pPr algn="ctr">
                        <a:tabLst>
                          <a:tab pos="1655763" algn="l"/>
                        </a:tabLst>
                      </a:pPr>
                      <a:r>
                        <a:rPr lang="en-US" sz="14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State-of-the-art: Nb-Ti</a:t>
                      </a:r>
                      <a:r>
                        <a:rPr lang="en-US" sz="140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          </a:t>
                      </a:r>
                      <a:r>
                        <a:rPr lang="en-US" sz="12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(niobium-t</a:t>
                      </a:r>
                      <a:r>
                        <a:rPr lang="en-US" sz="120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itanium</a:t>
                      </a:r>
                      <a:r>
                        <a:rPr lang="en-US" sz="12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)</a:t>
                      </a:r>
                    </a:p>
                    <a:p>
                      <a:pPr algn="l"/>
                      <a:r>
                        <a:rPr lang="en-US" sz="14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T</a:t>
                      </a:r>
                      <a:r>
                        <a:rPr lang="en-US" sz="1400" baseline="-250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c</a:t>
                      </a:r>
                      <a:r>
                        <a:rPr lang="en-US" sz="14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 ≈ 10 K</a:t>
                      </a:r>
                      <a:br>
                        <a:rPr lang="en-US" sz="140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</a:br>
                      <a:r>
                        <a:rPr lang="en-US" sz="140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B</a:t>
                      </a:r>
                      <a:r>
                        <a:rPr lang="en-US" sz="1400" baseline="-250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c2</a:t>
                      </a:r>
                      <a:r>
                        <a:rPr lang="en-US" sz="140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 </a:t>
                      </a:r>
                      <a:r>
                        <a:rPr lang="en-US" sz="140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≈ 14.5 T</a:t>
                      </a:r>
                    </a:p>
                    <a:p>
                      <a:endParaRPr lang="en-US" sz="1400" dirty="0"/>
                    </a:p>
                    <a:p>
                      <a:endParaRPr lang="en-US" sz="1400" dirty="0"/>
                    </a:p>
                    <a:p>
                      <a:endParaRPr lang="en-US" sz="1400" dirty="0"/>
                    </a:p>
                    <a:p>
                      <a:pPr algn="ctr"/>
                      <a:endParaRPr lang="en-US" sz="1400" dirty="0"/>
                    </a:p>
                    <a:p>
                      <a:pPr algn="ctr"/>
                      <a:r>
                        <a:rPr lang="en-US" sz="1400" dirty="0"/>
                        <a:t>strand                           cable</a:t>
                      </a:r>
                    </a:p>
                  </a:txBody>
                  <a:tcPr marL="109690" marR="109690" marT="30861" marB="30861"/>
                </a:tc>
                <a:extLst>
                  <a:ext uri="{0D108BD9-81ED-4DB2-BD59-A6C34878D82A}">
                    <a16:rowId xmlns:a16="http://schemas.microsoft.com/office/drawing/2014/main" val="487021776"/>
                  </a:ext>
                </a:extLst>
              </a:tr>
              <a:tr h="1238016">
                <a:tc>
                  <a:txBody>
                    <a:bodyPr/>
                    <a:lstStyle/>
                    <a:p>
                      <a:pPr algn="ctr"/>
                      <a:r>
                        <a:rPr lang="en-US" sz="1300" b="1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B</a:t>
                      </a:r>
                      <a:r>
                        <a:rPr lang="en-US" sz="130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 to strand/cable orientation</a:t>
                      </a:r>
                      <a:br>
                        <a:rPr lang="en-US" sz="130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</a:br>
                      <a:r>
                        <a:rPr lang="en-US" sz="130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is not relevant.</a:t>
                      </a:r>
                    </a:p>
                    <a:p>
                      <a:pPr algn="ctr"/>
                      <a:br>
                        <a:rPr lang="en-US" sz="130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</a:br>
                      <a:r>
                        <a:rPr lang="en-US" sz="1300" baseline="0" dirty="0">
                          <a:solidFill>
                            <a:schemeClr val="accent6">
                              <a:lumMod val="50000"/>
                            </a:schemeClr>
                          </a:solidFill>
                        </a:rPr>
                        <a:t>Critical current is given by:</a:t>
                      </a:r>
                      <a:endParaRPr lang="en-US" sz="13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 marL="109690" marR="109690" marT="30861" marB="30861"/>
                </a:tc>
                <a:extLst>
                  <a:ext uri="{0D108BD9-81ED-4DB2-BD59-A6C34878D82A}">
                    <a16:rowId xmlns:a16="http://schemas.microsoft.com/office/drawing/2014/main" val="407004288"/>
                  </a:ext>
                </a:extLst>
              </a:tr>
            </a:tbl>
          </a:graphicData>
        </a:graphic>
      </p:graphicFrame>
      <p:pic>
        <p:nvPicPr>
          <p:cNvPr id="17" name="Picture 1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5149" y="2067627"/>
            <a:ext cx="818835" cy="815181"/>
          </a:xfrm>
          <a:prstGeom prst="rect">
            <a:avLst/>
          </a:prstGeom>
        </p:spPr>
      </p:pic>
      <p:grpSp>
        <p:nvGrpSpPr>
          <p:cNvPr id="11" name="Group 10"/>
          <p:cNvGrpSpPr/>
          <p:nvPr/>
        </p:nvGrpSpPr>
        <p:grpSpPr>
          <a:xfrm>
            <a:off x="5197879" y="3410407"/>
            <a:ext cx="1246773" cy="276999"/>
            <a:chOff x="5189418" y="3570312"/>
            <a:chExt cx="1246773" cy="276999"/>
          </a:xfrm>
        </p:grpSpPr>
        <p:grpSp>
          <p:nvGrpSpPr>
            <p:cNvPr id="10" name="Group 9"/>
            <p:cNvGrpSpPr/>
            <p:nvPr/>
          </p:nvGrpSpPr>
          <p:grpSpPr>
            <a:xfrm>
              <a:off x="5189418" y="3570312"/>
              <a:ext cx="1246773" cy="276999"/>
              <a:chOff x="5189418" y="3570312"/>
              <a:chExt cx="1246773" cy="276999"/>
            </a:xfrm>
          </p:grpSpPr>
          <p:sp>
            <p:nvSpPr>
              <p:cNvPr id="37" name="Rectangle 36"/>
              <p:cNvSpPr/>
              <p:nvPr/>
            </p:nvSpPr>
            <p:spPr>
              <a:xfrm>
                <a:off x="5206058" y="3603448"/>
                <a:ext cx="1230133" cy="22860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5189418" y="3570312"/>
                <a:ext cx="1166530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>
                    <a:solidFill>
                      <a:schemeClr val="tx2"/>
                    </a:solidFill>
                  </a:rPr>
                  <a:t> </a:t>
                </a:r>
                <a:r>
                  <a:rPr lang="en-US" sz="1200" b="1" dirty="0">
                    <a:solidFill>
                      <a:schemeClr val="tx2"/>
                    </a:solidFill>
                  </a:rPr>
                  <a:t>B          </a:t>
                </a:r>
                <a:r>
                  <a:rPr lang="en-US" sz="1200" dirty="0">
                    <a:solidFill>
                      <a:schemeClr val="tx2"/>
                    </a:solidFill>
                  </a:rPr>
                  <a:t>or</a:t>
                </a:r>
                <a:r>
                  <a:rPr lang="en-US" sz="1200" b="1" dirty="0">
                    <a:solidFill>
                      <a:schemeClr val="tx2"/>
                    </a:solidFill>
                  </a:rPr>
                  <a:t>  </a:t>
                </a:r>
                <a:endParaRPr lang="en-US" sz="1200" dirty="0">
                  <a:solidFill>
                    <a:schemeClr val="tx2"/>
                  </a:solidFill>
                </a:endParaRPr>
              </a:p>
            </p:txBody>
          </p:sp>
        </p:grpSp>
        <p:pic>
          <p:nvPicPr>
            <p:cNvPr id="35" name="Picture 34"/>
            <p:cNvPicPr>
              <a:picLocks noChangeAspect="1"/>
            </p:cNvPicPr>
            <p:nvPr/>
          </p:nvPicPr>
          <p:blipFill>
            <a:blip r:embed="rId3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63331" y="3653616"/>
              <a:ext cx="123444" cy="123444"/>
            </a:xfrm>
            <a:prstGeom prst="rect">
              <a:avLst/>
            </a:prstGeom>
          </p:spPr>
        </p:pic>
        <p:pic>
          <p:nvPicPr>
            <p:cNvPr id="36" name="Picture 35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6601" y="3653616"/>
              <a:ext cx="123444" cy="123444"/>
            </a:xfrm>
            <a:prstGeom prst="rect">
              <a:avLst/>
            </a:prstGeom>
          </p:spPr>
        </p:pic>
      </p:grpSp>
      <p:grpSp>
        <p:nvGrpSpPr>
          <p:cNvPr id="3" name="Group 2"/>
          <p:cNvGrpSpPr/>
          <p:nvPr/>
        </p:nvGrpSpPr>
        <p:grpSpPr>
          <a:xfrm>
            <a:off x="5161765" y="3708676"/>
            <a:ext cx="351039" cy="338554"/>
            <a:chOff x="5598063" y="4192065"/>
            <a:chExt cx="351039" cy="338554"/>
          </a:xfrm>
        </p:grpSpPr>
        <p:cxnSp>
          <p:nvCxnSpPr>
            <p:cNvPr id="45" name="Straight Arrow Connector 44"/>
            <p:cNvCxnSpPr/>
            <p:nvPr/>
          </p:nvCxnSpPr>
          <p:spPr>
            <a:xfrm>
              <a:off x="5652069" y="4218066"/>
              <a:ext cx="297033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TextBox 45"/>
            <p:cNvSpPr txBox="1"/>
            <p:nvPr/>
          </p:nvSpPr>
          <p:spPr>
            <a:xfrm>
              <a:off x="5598063" y="4192065"/>
              <a:ext cx="27003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chemeClr val="accent3"/>
                  </a:solidFill>
                </a:rPr>
                <a:t>J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7172615" y="3729319"/>
            <a:ext cx="351039" cy="338554"/>
            <a:chOff x="7152639" y="4186913"/>
            <a:chExt cx="351039" cy="338554"/>
          </a:xfrm>
        </p:grpSpPr>
        <p:cxnSp>
          <p:nvCxnSpPr>
            <p:cNvPr id="47" name="Straight Arrow Connector 46"/>
            <p:cNvCxnSpPr/>
            <p:nvPr/>
          </p:nvCxnSpPr>
          <p:spPr>
            <a:xfrm>
              <a:off x="7206645" y="4212914"/>
              <a:ext cx="297033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extBox 47"/>
            <p:cNvSpPr txBox="1"/>
            <p:nvPr/>
          </p:nvSpPr>
          <p:spPr>
            <a:xfrm>
              <a:off x="7152639" y="4186913"/>
              <a:ext cx="27003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chemeClr val="accent3"/>
                  </a:solidFill>
                </a:rPr>
                <a:t>J</a:t>
              </a:r>
            </a:p>
          </p:txBody>
        </p:sp>
      </p:grpSp>
      <p:sp>
        <p:nvSpPr>
          <p:cNvPr id="51" name="Rechteck 9"/>
          <p:cNvSpPr/>
          <p:nvPr/>
        </p:nvSpPr>
        <p:spPr>
          <a:xfrm>
            <a:off x="4324353" y="4629767"/>
            <a:ext cx="481873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800" dirty="0">
                <a:solidFill>
                  <a:schemeClr val="accent3"/>
                </a:solidFill>
              </a:rPr>
              <a:t>* https://lhc-machine-outreach.web.cern.ch/lhc-machine-outreach/components/cable.htm</a:t>
            </a:r>
          </a:p>
          <a:p>
            <a:pPr algn="r"/>
            <a:r>
              <a:rPr lang="en-US" sz="800" dirty="0">
                <a:solidFill>
                  <a:schemeClr val="accent3"/>
                </a:solidFill>
              </a:rPr>
              <a:t>** J. van Nugteren, High Temperature Superconductor Accelerator Magnets, PhD (2016)</a:t>
            </a:r>
          </a:p>
        </p:txBody>
      </p:sp>
      <p:grpSp>
        <p:nvGrpSpPr>
          <p:cNvPr id="24" name="Group 23"/>
          <p:cNvGrpSpPr/>
          <p:nvPr/>
        </p:nvGrpSpPr>
        <p:grpSpPr>
          <a:xfrm>
            <a:off x="2458854" y="2027310"/>
            <a:ext cx="1786909" cy="731593"/>
            <a:chOff x="2458854" y="2027310"/>
            <a:chExt cx="1786909" cy="731593"/>
          </a:xfrm>
        </p:grpSpPr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58854" y="2157495"/>
              <a:ext cx="1688399" cy="601408"/>
            </a:xfrm>
            <a:prstGeom prst="rect">
              <a:avLst/>
            </a:prstGeom>
          </p:spPr>
        </p:pic>
        <p:sp>
          <p:nvSpPr>
            <p:cNvPr id="52" name="TextBox 51"/>
            <p:cNvSpPr txBox="1"/>
            <p:nvPr/>
          </p:nvSpPr>
          <p:spPr>
            <a:xfrm>
              <a:off x="3974300" y="2027310"/>
              <a:ext cx="271463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solidFill>
                    <a:schemeClr val="bg2">
                      <a:lumMod val="75000"/>
                    </a:schemeClr>
                  </a:solidFill>
                </a:rPr>
                <a:t>*</a:t>
              </a:r>
              <a:endParaRPr lang="en-US" sz="2400" dirty="0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5314442" y="1911474"/>
            <a:ext cx="2855951" cy="971334"/>
            <a:chOff x="5314442" y="1911474"/>
            <a:chExt cx="2855951" cy="971334"/>
          </a:xfrm>
        </p:grpSpPr>
        <p:pic>
          <p:nvPicPr>
            <p:cNvPr id="31" name="Picture 30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314442" y="2033591"/>
              <a:ext cx="2691026" cy="849217"/>
            </a:xfrm>
            <a:prstGeom prst="rect">
              <a:avLst/>
            </a:prstGeom>
          </p:spPr>
        </p:pic>
        <p:sp>
          <p:nvSpPr>
            <p:cNvPr id="53" name="TextBox 52"/>
            <p:cNvSpPr txBox="1"/>
            <p:nvPr/>
          </p:nvSpPr>
          <p:spPr>
            <a:xfrm>
              <a:off x="7791569" y="1911474"/>
              <a:ext cx="378824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solidFill>
                    <a:schemeClr val="bg2">
                      <a:lumMod val="75000"/>
                    </a:schemeClr>
                  </a:solidFill>
                </a:rPr>
                <a:t>**</a:t>
              </a:r>
              <a:endParaRPr lang="en-US" sz="2400" dirty="0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7220885" y="3405668"/>
            <a:ext cx="1235958" cy="335348"/>
            <a:chOff x="7220885" y="3587128"/>
            <a:chExt cx="1235958" cy="335348"/>
          </a:xfrm>
        </p:grpSpPr>
        <p:sp>
          <p:nvSpPr>
            <p:cNvPr id="32" name="Rectangle 31"/>
            <p:cNvSpPr/>
            <p:nvPr/>
          </p:nvSpPr>
          <p:spPr>
            <a:xfrm>
              <a:off x="7226710" y="3651686"/>
              <a:ext cx="1230133" cy="2286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7220885" y="3587128"/>
              <a:ext cx="1226722" cy="335348"/>
              <a:chOff x="7220885" y="3806208"/>
              <a:chExt cx="1226722" cy="335348"/>
            </a:xfrm>
          </p:grpSpPr>
          <p:sp>
            <p:nvSpPr>
              <p:cNvPr id="43" name="TextBox 42"/>
              <p:cNvSpPr txBox="1"/>
              <p:nvPr/>
            </p:nvSpPr>
            <p:spPr>
              <a:xfrm>
                <a:off x="7220885" y="3847655"/>
                <a:ext cx="1166530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>
                    <a:solidFill>
                      <a:schemeClr val="tx2"/>
                    </a:solidFill>
                  </a:rPr>
                  <a:t> </a:t>
                </a:r>
                <a:r>
                  <a:rPr lang="en-US" sz="1200" b="1" dirty="0">
                    <a:solidFill>
                      <a:schemeClr val="tx2"/>
                    </a:solidFill>
                  </a:rPr>
                  <a:t>B     </a:t>
                </a:r>
                <a:r>
                  <a:rPr lang="en-US" sz="1200" dirty="0">
                    <a:solidFill>
                      <a:schemeClr val="tx2"/>
                    </a:solidFill>
                    <a:sym typeface="Wingdings" panose="05000000000000000000" pitchFamily="2" charset="2"/>
                  </a:rPr>
                  <a:t></a:t>
                </a:r>
                <a:r>
                  <a:rPr lang="en-US" sz="1200" b="1" dirty="0">
                    <a:solidFill>
                      <a:schemeClr val="tx2"/>
                    </a:solidFill>
                  </a:rPr>
                  <a:t>   </a:t>
                </a:r>
                <a:r>
                  <a:rPr lang="en-US" sz="1200" dirty="0">
                    <a:solidFill>
                      <a:schemeClr val="tx2"/>
                    </a:solidFill>
                  </a:rPr>
                  <a:t>or</a:t>
                </a:r>
                <a:r>
                  <a:rPr lang="en-US" sz="1200" b="1" dirty="0">
                    <a:solidFill>
                      <a:schemeClr val="tx2"/>
                    </a:solidFill>
                  </a:rPr>
                  <a:t>  </a:t>
                </a:r>
                <a:endParaRPr lang="en-US" sz="1200" dirty="0">
                  <a:solidFill>
                    <a:schemeClr val="tx2"/>
                  </a:solidFill>
                </a:endParaRPr>
              </a:p>
            </p:txBody>
          </p:sp>
          <p:sp>
            <p:nvSpPr>
              <p:cNvPr id="44" name="Rectangle 43"/>
              <p:cNvSpPr/>
              <p:nvPr/>
            </p:nvSpPr>
            <p:spPr>
              <a:xfrm rot="16200000">
                <a:off x="8141434" y="3835382"/>
                <a:ext cx="335348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200" dirty="0">
                    <a:solidFill>
                      <a:schemeClr val="tx2"/>
                    </a:solidFill>
                    <a:sym typeface="Wingdings" panose="05000000000000000000" pitchFamily="2" charset="2"/>
                  </a:rPr>
                  <a:t></a:t>
                </a:r>
                <a:endParaRPr lang="en-US" sz="1200" dirty="0">
                  <a:solidFill>
                    <a:schemeClr val="tx2"/>
                  </a:solidFill>
                </a:endParaRPr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TextBox 3"/>
              <p:cNvSpPr txBox="1"/>
              <p:nvPr/>
            </p:nvSpPr>
            <p:spPr>
              <a:xfrm>
                <a:off x="6294819" y="4059962"/>
                <a:ext cx="1050351" cy="276999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US" b="0" i="0" smtClean="0">
                              <a:latin typeface="Cambria Math" panose="02040503050406030204" pitchFamily="18" charset="0"/>
                            </a:rPr>
                            <m:t>c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𝑇</m:t>
                      </m:r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𝐵</m:t>
                      </m:r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𝛼</m:t>
                      </m:r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" name="TextBox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94819" y="4059962"/>
                <a:ext cx="1050351" cy="276999"/>
              </a:xfrm>
              <a:prstGeom prst="rect">
                <a:avLst/>
              </a:prstGeom>
              <a:blipFill>
                <a:blip r:embed="rId7"/>
                <a:stretch>
                  <a:fillRect l="-4651" r="-6977" b="-3777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/>
              <p:cNvSpPr txBox="1"/>
              <p:nvPr/>
            </p:nvSpPr>
            <p:spPr>
              <a:xfrm>
                <a:off x="2062045" y="4064725"/>
                <a:ext cx="813621" cy="276999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𝐼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US" b="0" i="0" smtClean="0">
                              <a:latin typeface="Cambria Math" panose="02040503050406030204" pitchFamily="18" charset="0"/>
                            </a:rPr>
                            <m:t>c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𝑇</m:t>
                      </m:r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𝐵</m:t>
                      </m:r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4" name="TextBox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62045" y="4064725"/>
                <a:ext cx="813621" cy="276999"/>
              </a:xfrm>
              <a:prstGeom prst="rect">
                <a:avLst/>
              </a:prstGeom>
              <a:blipFill>
                <a:blip r:embed="rId8"/>
                <a:stretch>
                  <a:fillRect l="-5224" r="-8955" b="-3777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3" name="Straight Arrow Connector 12"/>
          <p:cNvCxnSpPr/>
          <p:nvPr/>
        </p:nvCxnSpPr>
        <p:spPr>
          <a:xfrm>
            <a:off x="6824773" y="3108890"/>
            <a:ext cx="1" cy="953973"/>
          </a:xfrm>
          <a:prstGeom prst="straightConnector1">
            <a:avLst/>
          </a:prstGeom>
          <a:ln>
            <a:tailEnd type="triangle"/>
          </a:ln>
          <a:effectLst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5054419" y="4487422"/>
            <a:ext cx="408958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900" dirty="0"/>
              <a:t>More on critical current densities: </a:t>
            </a:r>
            <a:r>
              <a:rPr lang="en-US" sz="900" dirty="0">
                <a:hlinkClick r:id="rId9"/>
              </a:rPr>
              <a:t>https://fs.magnet.fsu.edu/~lee/plot/plot.htm</a:t>
            </a:r>
            <a:r>
              <a:rPr lang="en-US" sz="900" dirty="0"/>
              <a:t> 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38" name="Titel 1"/>
          <p:cNvSpPr>
            <a:spLocks noGrp="1"/>
          </p:cNvSpPr>
          <p:nvPr>
            <p:ph type="title"/>
          </p:nvPr>
        </p:nvSpPr>
        <p:spPr>
          <a:xfrm>
            <a:off x="457200" y="175120"/>
            <a:ext cx="8226854" cy="705332"/>
          </a:xfrm>
        </p:spPr>
        <p:txBody>
          <a:bodyPr anchor="ctr">
            <a:normAutofit/>
          </a:bodyPr>
          <a:lstStyle/>
          <a:p>
            <a:r>
              <a:rPr lang="en-US" sz="3600" dirty="0"/>
              <a:t>Background: superconductors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513201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2" name="Inhaltsplatzhalter 2"/>
              <p:cNvSpPr txBox="1">
                <a:spLocks/>
              </p:cNvSpPr>
              <p:nvPr/>
            </p:nvSpPr>
            <p:spPr>
              <a:xfrm>
                <a:off x="186370" y="925538"/>
                <a:ext cx="5160181" cy="3724578"/>
              </a:xfrm>
              <a:prstGeom prst="rect">
                <a:avLst/>
              </a:prstGeom>
            </p:spPr>
            <p:txBody>
              <a:bodyPr vert="horz">
                <a:normAutofit/>
              </a:bodyPr>
              <a:lstStyle>
                <a:lvl1pPr marL="493776" indent="-457200" algn="l" rtl="0" eaLnBrk="1" latinLnBrk="0" hangingPunct="1">
                  <a:spcBef>
                    <a:spcPct val="20000"/>
                  </a:spcBef>
                  <a:buClr>
                    <a:schemeClr val="tx1"/>
                  </a:buClr>
                  <a:buSzPct val="80000"/>
                  <a:buFont typeface="Arial"/>
                  <a:buChar char="•"/>
                  <a:defRPr kumimoji="0" sz="3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905256" indent="-457200" algn="l" rtl="0" eaLnBrk="1" latinLnBrk="0" hangingPunct="1">
                  <a:spcBef>
                    <a:spcPct val="20000"/>
                  </a:spcBef>
                  <a:buClr>
                    <a:schemeClr val="tx1"/>
                  </a:buClr>
                  <a:buSzPct val="90000"/>
                  <a:buFont typeface="Arial"/>
                  <a:buChar char="•"/>
                  <a:defRPr kumimoji="0" sz="2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92708" indent="-342900" algn="l" rtl="0" eaLnBrk="1" latinLnBrk="0" hangingPunct="1">
                  <a:spcBef>
                    <a:spcPct val="20000"/>
                  </a:spcBef>
                  <a:buClr>
                    <a:schemeClr val="tx1"/>
                  </a:buClr>
                  <a:buSzPct val="85000"/>
                  <a:buFont typeface="Arial"/>
                  <a:buChar char="•"/>
                  <a:defRPr kumimoji="0"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85316" indent="-342900" algn="l" rtl="0" eaLnBrk="1" latinLnBrk="0" hangingPunct="1">
                  <a:spcBef>
                    <a:spcPct val="20000"/>
                  </a:spcBef>
                  <a:buClr>
                    <a:schemeClr val="tx1"/>
                  </a:buClr>
                  <a:buSzPct val="90000"/>
                  <a:buFont typeface="Arial"/>
                  <a:buChar char="•"/>
                  <a:defRPr kumimoji="0"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650492" indent="-342900" algn="l" rtl="0" eaLnBrk="1" latinLnBrk="0" hangingPunct="1">
                  <a:spcBef>
                    <a:spcPct val="20000"/>
                  </a:spcBef>
                  <a:buClr>
                    <a:schemeClr val="tx1"/>
                  </a:buClr>
                  <a:buSzPct val="100000"/>
                  <a:buFont typeface="Arial"/>
                  <a:buChar char="•"/>
                  <a:defRPr kumimoji="0"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700784" indent="-182880" algn="l" rtl="0" eaLnBrk="1" latinLnBrk="0" hangingPunct="1">
                  <a:spcBef>
                    <a:spcPct val="20000"/>
                  </a:spcBef>
                  <a:buClr>
                    <a:schemeClr val="accent5"/>
                  </a:buClr>
                  <a:buFont typeface="Arial"/>
                  <a:buChar char="-"/>
                  <a:defRPr kumimoji="0" sz="2000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920240" indent="-182880" algn="l" rtl="0" eaLnBrk="1" latinLnBrk="0" hangingPunct="1">
                  <a:spcBef>
                    <a:spcPct val="20000"/>
                  </a:spcBef>
                  <a:buClr>
                    <a:schemeClr val="accent6"/>
                  </a:buClr>
                  <a:buSzPct val="100000"/>
                  <a:buFont typeface="Arial"/>
                  <a:buChar char="•"/>
                  <a:defRPr kumimoji="0" sz="1800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39696" indent="-182880" algn="l" rtl="0" eaLnBrk="1" latinLnBrk="0" hangingPunct="1">
                  <a:spcBef>
                    <a:spcPct val="20000"/>
                  </a:spcBef>
                  <a:buClr>
                    <a:schemeClr val="accent6"/>
                  </a:buClr>
                  <a:buFont typeface="Arial"/>
                  <a:buChar char="▪"/>
                  <a:defRPr kumimoji="0"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331720" indent="-182880" algn="l" rtl="0" eaLnBrk="1" latinLnBrk="0" hangingPunct="1">
                  <a:spcBef>
                    <a:spcPct val="20000"/>
                  </a:spcBef>
                  <a:buClr>
                    <a:schemeClr val="accent6"/>
                  </a:buClr>
                  <a:buFont typeface="Arial"/>
                  <a:buChar char="•"/>
                  <a:defRPr kumimoji="0"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284163" indent="-247650">
                  <a:spcBef>
                    <a:spcPts val="500"/>
                  </a:spcBef>
                </a:pPr>
                <a:r>
                  <a:rPr lang="en-US" sz="1800" dirty="0">
                    <a:solidFill>
                      <a:schemeClr val="accent6">
                        <a:lumMod val="50000"/>
                      </a:schemeClr>
                    </a:solidFill>
                  </a:rPr>
                  <a:t>Example: 2D model simulation</a:t>
                </a:r>
                <a:br>
                  <a:rPr lang="en-US" sz="1800" dirty="0">
                    <a:solidFill>
                      <a:schemeClr val="accent6">
                        <a:lumMod val="50000"/>
                      </a:schemeClr>
                    </a:solidFill>
                  </a:rPr>
                </a:br>
                <a:r>
                  <a:rPr lang="en-US" sz="1600" dirty="0">
                    <a:solidFill>
                      <a:schemeClr val="accent6">
                        <a:lumMod val="50000"/>
                      </a:schemeClr>
                    </a:solidFill>
                  </a:rPr>
                  <a:t>15 mm period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l-GR" sz="1600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l-GR" sz="1600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λ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de-DE" sz="1600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u</m:t>
                        </m:r>
                      </m:sub>
                    </m:sSub>
                  </m:oMath>
                </a14:m>
                <a:r>
                  <a:rPr lang="en-US" sz="1600" dirty="0">
                    <a:solidFill>
                      <a:schemeClr val="accent6">
                        <a:lumMod val="50000"/>
                      </a:schemeClr>
                    </a:solidFill>
                  </a:rPr>
                  <a:t> , 6 mm gap (at 4.2 K)</a:t>
                </a:r>
              </a:p>
              <a:p>
                <a:pPr marL="36576" indent="0">
                  <a:spcBef>
                    <a:spcPts val="500"/>
                  </a:spcBef>
                  <a:buNone/>
                </a:pPr>
                <a:endParaRPr lang="en-US" sz="1700" dirty="0"/>
              </a:p>
              <a:p>
                <a:pPr marL="36576" indent="0">
                  <a:spcBef>
                    <a:spcPts val="500"/>
                  </a:spcBef>
                  <a:buNone/>
                </a:pPr>
                <a:endParaRPr lang="en-US" sz="1700" dirty="0"/>
              </a:p>
              <a:p>
                <a:pPr marL="36576" indent="0">
                  <a:spcBef>
                    <a:spcPts val="500"/>
                  </a:spcBef>
                  <a:buNone/>
                </a:pPr>
                <a:endParaRPr lang="en-US" sz="1700" dirty="0"/>
              </a:p>
              <a:p>
                <a:pPr marL="36576" indent="0">
                  <a:spcBef>
                    <a:spcPts val="500"/>
                  </a:spcBef>
                  <a:buNone/>
                </a:pPr>
                <a:endParaRPr lang="en-US" sz="1700" dirty="0"/>
              </a:p>
              <a:p>
                <a:pPr marL="36576" indent="0">
                  <a:spcBef>
                    <a:spcPts val="500"/>
                  </a:spcBef>
                  <a:buNone/>
                </a:pPr>
                <a:endParaRPr lang="en-US" sz="1600" dirty="0"/>
              </a:p>
              <a:p>
                <a:pPr marL="36576" indent="0">
                  <a:spcBef>
                    <a:spcPts val="500"/>
                  </a:spcBef>
                  <a:buNone/>
                </a:pPr>
                <a:endParaRPr lang="en-US" sz="1600" dirty="0"/>
              </a:p>
              <a:p>
                <a:pPr marL="284163" indent="-247650">
                  <a:spcBef>
                    <a:spcPts val="500"/>
                  </a:spcBef>
                </a:pPr>
                <a:r>
                  <a:rPr lang="en-US" sz="1800" dirty="0">
                    <a:solidFill>
                      <a:schemeClr val="accent6">
                        <a:lumMod val="50000"/>
                      </a:schemeClr>
                    </a:solidFill>
                  </a:rPr>
                  <a:t>Potential:</a:t>
                </a:r>
              </a:p>
              <a:p>
                <a:pPr marL="744538" lvl="1" indent="-296863">
                  <a:spcBef>
                    <a:spcPts val="500"/>
                  </a:spcBef>
                </a:pPr>
                <a:r>
                  <a:rPr lang="en-US" sz="1600" dirty="0">
                    <a:solidFill>
                      <a:schemeClr val="accent6">
                        <a:lumMod val="50000"/>
                      </a:schemeClr>
                    </a:solidFill>
                    <a:ea typeface="Times New Roman" panose="02020603050405020304" pitchFamily="18" charset="0"/>
                  </a:rPr>
                  <a:t>magnetic field amplitudes </a:t>
                </a:r>
                <a:r>
                  <a:rPr lang="en-US" sz="1600" i="1" dirty="0">
                    <a:solidFill>
                      <a:schemeClr val="accent6">
                        <a:lumMod val="50000"/>
                      </a:schemeClr>
                    </a:solidFill>
                    <a:ea typeface="Times New Roman" panose="02020603050405020304" pitchFamily="18" charset="0"/>
                  </a:rPr>
                  <a:t>B</a:t>
                </a:r>
                <a:r>
                  <a:rPr lang="en-US" sz="1600" dirty="0">
                    <a:solidFill>
                      <a:schemeClr val="accent6">
                        <a:lumMod val="50000"/>
                      </a:schemeClr>
                    </a:solidFill>
                    <a:ea typeface="Times New Roman" panose="02020603050405020304" pitchFamily="18" charset="0"/>
                  </a:rPr>
                  <a:t> ~ 2 T </a:t>
                </a:r>
                <a:br>
                  <a:rPr lang="en-US" sz="1600" dirty="0">
                    <a:solidFill>
                      <a:schemeClr val="accent6">
                        <a:lumMod val="50000"/>
                      </a:schemeClr>
                    </a:solidFill>
                    <a:ea typeface="Times New Roman" panose="02020603050405020304" pitchFamily="18" charset="0"/>
                  </a:rPr>
                </a:br>
                <a:r>
                  <a:rPr lang="en-US" sz="1600" dirty="0">
                    <a:solidFill>
                      <a:schemeClr val="accent6">
                        <a:lumMod val="50000"/>
                      </a:schemeClr>
                    </a:solidFill>
                    <a:ea typeface="Times New Roman" panose="02020603050405020304" pitchFamily="18" charset="0"/>
                  </a:rPr>
                  <a:t>for periods ~15 mm may be feasible.</a:t>
                </a:r>
              </a:p>
            </p:txBody>
          </p:sp>
        </mc:Choice>
        <mc:Fallback xmlns="">
          <p:sp>
            <p:nvSpPr>
              <p:cNvPr id="32" name="Inhaltsplatzhalter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70" y="925538"/>
                <a:ext cx="5160181" cy="3724578"/>
              </a:xfrm>
              <a:prstGeom prst="rect">
                <a:avLst/>
              </a:prstGeom>
              <a:blipFill>
                <a:blip r:embed="rId3"/>
                <a:stretch>
                  <a:fillRect t="-98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9" name="Tabelle 8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2194329252"/>
                  </p:ext>
                </p:extLst>
              </p:nvPr>
            </p:nvGraphicFramePr>
            <p:xfrm>
              <a:off x="644454" y="1580635"/>
              <a:ext cx="4375168" cy="1460183"/>
            </p:xfrm>
            <a:graphic>
              <a:graphicData uri="http://schemas.openxmlformats.org/drawingml/2006/table">
                <a:tbl>
                  <a:tblPr firstRow="1" bandRow="1">
                    <a:tableStyleId>{073A0DAA-6AF3-43AB-8588-CEC1D06C72B9}</a:tableStyleId>
                  </a:tblPr>
                  <a:tblGrid>
                    <a:gridCol w="868997">
                      <a:extLst>
                        <a:ext uri="{9D8B030D-6E8A-4147-A177-3AD203B41FA5}">
                          <a16:colId xmlns:a16="http://schemas.microsoft.com/office/drawing/2014/main" val="3542990970"/>
                        </a:ext>
                      </a:extLst>
                    </a:gridCol>
                    <a:gridCol w="1541163">
                      <a:extLst>
                        <a:ext uri="{9D8B030D-6E8A-4147-A177-3AD203B41FA5}">
                          <a16:colId xmlns:a16="http://schemas.microsoft.com/office/drawing/2014/main" val="3251742534"/>
                        </a:ext>
                      </a:extLst>
                    </a:gridCol>
                    <a:gridCol w="1157923">
                      <a:extLst>
                        <a:ext uri="{9D8B030D-6E8A-4147-A177-3AD203B41FA5}">
                          <a16:colId xmlns:a16="http://schemas.microsoft.com/office/drawing/2014/main" val="2579888625"/>
                        </a:ext>
                      </a:extLst>
                    </a:gridCol>
                    <a:gridCol w="807085">
                      <a:extLst>
                        <a:ext uri="{9D8B030D-6E8A-4147-A177-3AD203B41FA5}">
                          <a16:colId xmlns:a16="http://schemas.microsoft.com/office/drawing/2014/main" val="1025471540"/>
                        </a:ext>
                      </a:extLst>
                    </a:gridCol>
                  </a:tblGrid>
                  <a:tr h="27894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Material</a:t>
                          </a:r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i="1" dirty="0"/>
                            <a:t>J</a:t>
                          </a:r>
                          <a:r>
                            <a:rPr lang="en-US" sz="1400" baseline="-25000" dirty="0"/>
                            <a:t>operation</a:t>
                          </a:r>
                          <a:r>
                            <a:rPr lang="en-US" sz="1400" dirty="0"/>
                            <a:t> (A</a:t>
                          </a:r>
                          <a:r>
                            <a:rPr lang="en-US" sz="1400" baseline="0" dirty="0"/>
                            <a:t>/</a:t>
                          </a:r>
                          <a14:m>
                            <m:oMath xmlns:m="http://schemas.openxmlformats.org/officeDocument/2006/math">
                              <m:sSup>
                                <m:sSupPr>
                                  <m:ctrlPr>
                                    <a:rPr lang="en-US" sz="1400" i="1" baseline="0" dirty="0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1400" baseline="0" dirty="0" smtClean="0">
                                      <a:latin typeface="Cambria Math" panose="02040503050406030204" pitchFamily="18" charset="0"/>
                                    </a:rPr>
                                    <m:t>𝐦𝐦</m:t>
                                  </m:r>
                                </m:e>
                                <m:sup>
                                  <m:r>
                                    <a:rPr lang="en-US" sz="1400" baseline="0" dirty="0" smtClean="0">
                                      <a:latin typeface="Cambria Math" panose="02040503050406030204" pitchFamily="18" charset="0"/>
                                    </a:rPr>
                                    <m:t>𝟐</m:t>
                                  </m:r>
                                </m:sup>
                              </m:sSup>
                            </m:oMath>
                          </a14:m>
                          <a:r>
                            <a:rPr lang="en-US" sz="1400" baseline="0" dirty="0"/>
                            <a:t>)</a:t>
                          </a:r>
                          <a:endParaRPr lang="en-US" sz="1400" dirty="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i="1" dirty="0"/>
                            <a:t>B</a:t>
                          </a:r>
                          <a:r>
                            <a:rPr lang="en-US" sz="1400" baseline="-25000" dirty="0"/>
                            <a:t>conductor </a:t>
                          </a:r>
                          <a:r>
                            <a:rPr lang="en-US" sz="1400" dirty="0"/>
                            <a:t>(T)</a:t>
                          </a:r>
                          <a:endParaRPr lang="en-US" sz="1400" b="1" dirty="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i="1" dirty="0" err="1"/>
                            <a:t>B</a:t>
                          </a:r>
                          <a:r>
                            <a:rPr lang="en-US" sz="1400" baseline="-25000" dirty="0" err="1"/>
                            <a:t>axis</a:t>
                          </a:r>
                          <a:r>
                            <a:rPr lang="en-US" sz="1400" baseline="-25000" dirty="0"/>
                            <a:t> </a:t>
                          </a:r>
                          <a:r>
                            <a:rPr lang="en-US" sz="1400" dirty="0"/>
                            <a:t>(T)</a:t>
                          </a:r>
                          <a:endParaRPr lang="en-US" sz="1400" b="1" dirty="0"/>
                        </a:p>
                      </a:txBody>
                      <a:tcPr marL="68580" marR="68580" marT="34290" marB="34290"/>
                    </a:tc>
                    <a:extLst>
                      <a:ext uri="{0D108BD9-81ED-4DB2-BD59-A6C34878D82A}">
                        <a16:rowId xmlns:a16="http://schemas.microsoft.com/office/drawing/2014/main" val="3007740787"/>
                      </a:ext>
                    </a:extLst>
                  </a:tr>
                  <a:tr h="16405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Nb-Ti</a:t>
                          </a:r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1076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de-DE" sz="1400" kern="1200" dirty="0"/>
                            <a:t>2.8</a:t>
                          </a:r>
                          <a:endParaRPr lang="en-US" sz="1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b="1" i="1" dirty="0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</a:rPr>
                            <a:t>1.3</a:t>
                          </a: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780779001"/>
                      </a:ext>
                    </a:extLst>
                  </a:tr>
                  <a:tr h="304517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REBCO </a:t>
                          </a:r>
                          <a:br>
                            <a:rPr lang="en-US" sz="1400" dirty="0"/>
                          </a:br>
                          <a:r>
                            <a:rPr lang="en-US" sz="1000" dirty="0"/>
                            <a:t>all Ʇ</a:t>
                          </a:r>
                          <a:endParaRPr lang="en-US" sz="1050" dirty="0"/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1530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de-DE" sz="1400" kern="1200" dirty="0"/>
                            <a:t>3.0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b="1" i="1" dirty="0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</a:rPr>
                            <a:t>1.7</a:t>
                          </a: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694543372"/>
                      </a:ext>
                    </a:extLst>
                  </a:tr>
                  <a:tr h="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REBCO </a:t>
                          </a:r>
                          <a:br>
                            <a:rPr lang="en-US" sz="1400" dirty="0"/>
                          </a:br>
                          <a:r>
                            <a:rPr lang="en-US" sz="1000" dirty="0"/>
                            <a:t>all ∥</a:t>
                          </a: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3450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6.6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b="1" i="1" dirty="0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</a:rPr>
                            <a:t>3.1</a:t>
                          </a: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806833464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9" name="Tabelle 8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2194329252"/>
                  </p:ext>
                </p:extLst>
              </p:nvPr>
            </p:nvGraphicFramePr>
            <p:xfrm>
              <a:off x="644454" y="1580635"/>
              <a:ext cx="4375168" cy="1460183"/>
            </p:xfrm>
            <a:graphic>
              <a:graphicData uri="http://schemas.openxmlformats.org/drawingml/2006/table">
                <a:tbl>
                  <a:tblPr firstRow="1" bandRow="1">
                    <a:tableStyleId>{073A0DAA-6AF3-43AB-8588-CEC1D06C72B9}</a:tableStyleId>
                  </a:tblPr>
                  <a:tblGrid>
                    <a:gridCol w="868997">
                      <a:extLst>
                        <a:ext uri="{9D8B030D-6E8A-4147-A177-3AD203B41FA5}">
                          <a16:colId xmlns:a16="http://schemas.microsoft.com/office/drawing/2014/main" val="3542990970"/>
                        </a:ext>
                      </a:extLst>
                    </a:gridCol>
                    <a:gridCol w="1541163">
                      <a:extLst>
                        <a:ext uri="{9D8B030D-6E8A-4147-A177-3AD203B41FA5}">
                          <a16:colId xmlns:a16="http://schemas.microsoft.com/office/drawing/2014/main" val="3251742534"/>
                        </a:ext>
                      </a:extLst>
                    </a:gridCol>
                    <a:gridCol w="1157923">
                      <a:extLst>
                        <a:ext uri="{9D8B030D-6E8A-4147-A177-3AD203B41FA5}">
                          <a16:colId xmlns:a16="http://schemas.microsoft.com/office/drawing/2014/main" val="2579888625"/>
                        </a:ext>
                      </a:extLst>
                    </a:gridCol>
                    <a:gridCol w="807085">
                      <a:extLst>
                        <a:ext uri="{9D8B030D-6E8A-4147-A177-3AD203B41FA5}">
                          <a16:colId xmlns:a16="http://schemas.microsoft.com/office/drawing/2014/main" val="1025471540"/>
                        </a:ext>
                      </a:extLst>
                    </a:gridCol>
                  </a:tblGrid>
                  <a:tr h="286703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 smtClean="0"/>
                            <a:t>Material</a:t>
                          </a:r>
                          <a:endParaRPr lang="en-US" sz="1400" dirty="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68580" marR="68580" marT="34290" marB="34290">
                        <a:blipFill>
                          <a:blip r:embed="rId4"/>
                          <a:stretch>
                            <a:fillRect l="-56917" t="-6383" r="-129249" b="-42553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i="1" dirty="0" smtClean="0"/>
                            <a:t>B</a:t>
                          </a:r>
                          <a:r>
                            <a:rPr lang="en-US" sz="1400" baseline="-25000" dirty="0" smtClean="0"/>
                            <a:t>conductor </a:t>
                          </a:r>
                          <a:r>
                            <a:rPr lang="en-US" sz="1400" dirty="0" smtClean="0"/>
                            <a:t>(T)</a:t>
                          </a:r>
                          <a:endParaRPr lang="en-US" sz="1400" b="1" dirty="0" smtClean="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i="1" dirty="0" err="1" smtClean="0"/>
                            <a:t>B</a:t>
                          </a:r>
                          <a:r>
                            <a:rPr lang="en-US" sz="1400" baseline="-25000" dirty="0" err="1" smtClean="0"/>
                            <a:t>axis</a:t>
                          </a:r>
                          <a:r>
                            <a:rPr lang="en-US" sz="1400" baseline="-25000" dirty="0" smtClean="0"/>
                            <a:t> </a:t>
                          </a:r>
                          <a:r>
                            <a:rPr lang="en-US" sz="1400" dirty="0" smtClean="0"/>
                            <a:t>(T)</a:t>
                          </a:r>
                          <a:endParaRPr lang="en-US" sz="1400" b="1" dirty="0" smtClean="0"/>
                        </a:p>
                      </a:txBody>
                      <a:tcPr marL="68580" marR="68580" marT="34290" marB="34290"/>
                    </a:tc>
                    <a:extLst>
                      <a:ext uri="{0D108BD9-81ED-4DB2-BD59-A6C34878D82A}">
                        <a16:rowId xmlns:a16="http://schemas.microsoft.com/office/drawing/2014/main" val="3007740787"/>
                      </a:ext>
                    </a:extLst>
                  </a:tr>
                  <a:tr h="304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 smtClean="0"/>
                            <a:t>Nb-Ti</a:t>
                          </a:r>
                          <a:endParaRPr lang="en-US" sz="1400" dirty="0"/>
                        </a:p>
                      </a:txBody>
                      <a:tcPr marL="68580" marR="68580" marT="34290" marB="34290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 smtClean="0"/>
                            <a:t>1076</a:t>
                          </a:r>
                          <a:endParaRPr lang="en-US" sz="140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de-DE" sz="1400" kern="1200" dirty="0" smtClean="0"/>
                            <a:t>2.8</a:t>
                          </a:r>
                          <a:endParaRPr lang="en-US" sz="1400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b="1" i="1" dirty="0" smtClean="0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</a:rPr>
                            <a:t>1.3</a:t>
                          </a:r>
                          <a:endParaRPr lang="en-US" sz="1400" b="1" i="1" dirty="0">
                            <a:solidFill>
                              <a:schemeClr val="tx2">
                                <a:lumMod val="60000"/>
                                <a:lumOff val="40000"/>
                              </a:schemeClr>
                            </a:solidFill>
                          </a:endParaRP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780779001"/>
                      </a:ext>
                    </a:extLst>
                  </a:tr>
                  <a:tr h="43434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 smtClean="0"/>
                            <a:t>REBCO </a:t>
                          </a:r>
                          <a:br>
                            <a:rPr lang="en-US" sz="1400" dirty="0" smtClean="0"/>
                          </a:br>
                          <a:r>
                            <a:rPr lang="en-US" sz="1000" dirty="0" smtClean="0"/>
                            <a:t>all Ʇ</a:t>
                          </a:r>
                          <a:endParaRPr lang="en-US" sz="1050" dirty="0" smtClean="0"/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 smtClean="0"/>
                            <a:t>1530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de-DE" sz="1400" kern="1200" dirty="0" smtClean="0"/>
                            <a:t>3.0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b="1" i="1" dirty="0" smtClean="0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</a:rPr>
                            <a:t>1.7</a:t>
                          </a: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694543372"/>
                      </a:ext>
                    </a:extLst>
                  </a:tr>
                  <a:tr h="43434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 smtClean="0"/>
                            <a:t>REBCO </a:t>
                          </a:r>
                          <a:br>
                            <a:rPr lang="en-US" sz="1400" dirty="0" smtClean="0"/>
                          </a:br>
                          <a:r>
                            <a:rPr lang="en-US" sz="1000" dirty="0" smtClean="0"/>
                            <a:t>all ∥</a:t>
                          </a:r>
                        </a:p>
                      </a:txBody>
                      <a:tcPr marL="68580" marR="68580" marT="34290" marB="34290"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 smtClean="0"/>
                            <a:t>3450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 smtClean="0"/>
                            <a:t>6.6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b="1" i="1" dirty="0" smtClean="0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</a:rPr>
                            <a:t>3.1</a:t>
                          </a: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806833464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0" name="Titel 1"/>
          <p:cNvSpPr>
            <a:spLocks noGrp="1"/>
          </p:cNvSpPr>
          <p:nvPr>
            <p:ph type="title"/>
          </p:nvPr>
        </p:nvSpPr>
        <p:spPr>
          <a:xfrm>
            <a:off x="457200" y="175120"/>
            <a:ext cx="8226854" cy="705332"/>
          </a:xfrm>
        </p:spPr>
        <p:txBody>
          <a:bodyPr anchor="ctr">
            <a:normAutofit/>
          </a:bodyPr>
          <a:lstStyle/>
          <a:p>
            <a:r>
              <a:rPr lang="en-US" sz="3600" dirty="0"/>
              <a:t>Motivation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5155323" y="2371725"/>
            <a:ext cx="2923034" cy="485775"/>
            <a:chOff x="4862513" y="2371725"/>
            <a:chExt cx="3357685" cy="485775"/>
          </a:xfrm>
        </p:grpSpPr>
        <p:sp>
          <p:nvSpPr>
            <p:cNvPr id="2" name="Right Arrow 1"/>
            <p:cNvSpPr/>
            <p:nvPr/>
          </p:nvSpPr>
          <p:spPr>
            <a:xfrm>
              <a:off x="4862513" y="2371725"/>
              <a:ext cx="671512" cy="485775"/>
            </a:xfrm>
            <a:prstGeom prst="rightArrow">
              <a:avLst/>
            </a:prstGeom>
            <a:noFill/>
            <a:ln w="28575" cap="flat" cmpd="sng" algn="ctr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5198271" y="2449273"/>
              <a:ext cx="3021927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1" indent="-9525"/>
              <a:r>
                <a:rPr lang="en-US" sz="1600" b="1" dirty="0">
                  <a:ea typeface="Times New Roman" panose="02020603050405020304" pitchFamily="18" charset="0"/>
                  <a:sym typeface="Wingdings" panose="05000000000000000000" pitchFamily="2" charset="2"/>
                </a:rPr>
                <a:t>Reality in between…</a:t>
              </a:r>
              <a:endParaRPr lang="en-US" sz="1000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472833" y="3755111"/>
            <a:ext cx="1892007" cy="584775"/>
            <a:chOff x="4472833" y="3755111"/>
            <a:chExt cx="1892007" cy="584775"/>
          </a:xfrm>
        </p:grpSpPr>
        <p:sp>
          <p:nvSpPr>
            <p:cNvPr id="12" name="Rectangle 11"/>
            <p:cNvSpPr/>
            <p:nvPr/>
          </p:nvSpPr>
          <p:spPr>
            <a:xfrm>
              <a:off x="4699940" y="3755111"/>
              <a:ext cx="166490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1" indent="-9525"/>
              <a:r>
                <a:rPr lang="en-US" sz="1600" b="1" dirty="0">
                  <a:ea typeface="Times New Roman" panose="02020603050405020304" pitchFamily="18" charset="0"/>
                  <a:sym typeface="Wingdings" panose="05000000000000000000" pitchFamily="2" charset="2"/>
                </a:rPr>
                <a:t>Hard X-ray</a:t>
              </a:r>
              <a:br>
                <a:rPr lang="en-US" sz="1600" b="1" dirty="0">
                  <a:ea typeface="Times New Roman" panose="02020603050405020304" pitchFamily="18" charset="0"/>
                  <a:sym typeface="Wingdings" panose="05000000000000000000" pitchFamily="2" charset="2"/>
                </a:rPr>
              </a:br>
              <a:r>
                <a:rPr lang="en-US" sz="1600" b="1" dirty="0">
                  <a:ea typeface="Times New Roman" panose="02020603050405020304" pitchFamily="18" charset="0"/>
                  <a:sym typeface="Wingdings" panose="05000000000000000000" pitchFamily="2" charset="2"/>
                </a:rPr>
                <a:t>FEL </a:t>
              </a:r>
              <a:r>
                <a:rPr lang="en-US" sz="1000" b="1" dirty="0">
                  <a:ea typeface="Times New Roman" panose="02020603050405020304" pitchFamily="18" charset="0"/>
                  <a:sym typeface="Wingdings" panose="05000000000000000000" pitchFamily="2" charset="2"/>
                </a:rPr>
                <a:t>(</a:t>
              </a:r>
              <a:r>
                <a:rPr lang="el-GR" sz="1000" dirty="0">
                  <a:latin typeface="Cambria Math" panose="02040503050406030204" pitchFamily="18" charset="0"/>
                  <a:ea typeface="Cambria Math" panose="02040503050406030204" pitchFamily="18" charset="0"/>
                  <a:cs typeface="Times New Roman" panose="02020603050405020304" pitchFamily="18" charset="0"/>
                </a:rPr>
                <a:t>λ</a:t>
              </a:r>
              <a:r>
                <a:rPr lang="en-US" sz="1000" dirty="0"/>
                <a:t> ≤ 1 nm)</a:t>
              </a:r>
            </a:p>
          </p:txBody>
        </p:sp>
        <p:sp>
          <p:nvSpPr>
            <p:cNvPr id="15" name="Right Arrow 14"/>
            <p:cNvSpPr/>
            <p:nvPr/>
          </p:nvSpPr>
          <p:spPr>
            <a:xfrm>
              <a:off x="4472833" y="3783923"/>
              <a:ext cx="584585" cy="485775"/>
            </a:xfrm>
            <a:prstGeom prst="rightArrow">
              <a:avLst/>
            </a:prstGeom>
            <a:noFill/>
            <a:ln w="28575" cap="flat" cmpd="sng" algn="ctr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Date Placeholder 6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  <p:sp>
        <p:nvSpPr>
          <p:cNvPr id="16" name="Rectangle 15"/>
          <p:cNvSpPr/>
          <p:nvPr/>
        </p:nvSpPr>
        <p:spPr>
          <a:xfrm>
            <a:off x="2766460" y="2996872"/>
            <a:ext cx="2330225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 indent="-9525" algn="r"/>
            <a:r>
              <a:rPr lang="en-US" sz="1200" dirty="0">
                <a:ea typeface="Times New Roman" panose="02020603050405020304" pitchFamily="18" charset="0"/>
                <a:sym typeface="Wingdings" panose="05000000000000000000" pitchFamily="2" charset="2"/>
              </a:rPr>
              <a:t>REBCO data from 2018</a:t>
            </a:r>
            <a:endParaRPr lang="en-US" sz="800" dirty="0"/>
          </a:p>
        </p:txBody>
      </p:sp>
    </p:spTree>
    <p:extLst>
      <p:ext uri="{BB962C8B-B14F-4D97-AF65-F5344CB8AC3E}">
        <p14:creationId xmlns:p14="http://schemas.microsoft.com/office/powerpoint/2010/main" val="1297006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/>
        </p:nvSpPr>
        <p:spPr>
          <a:xfrm>
            <a:off x="6063985" y="2507734"/>
            <a:ext cx="424543" cy="126479"/>
          </a:xfrm>
          <a:prstGeom prst="rect">
            <a:avLst/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316049" y="910832"/>
            <a:ext cx="7886700" cy="3676334"/>
          </a:xfrm>
        </p:spPr>
        <p:txBody>
          <a:bodyPr>
            <a:normAutofit fontScale="92500" lnSpcReduction="20000"/>
          </a:bodyPr>
          <a:lstStyle/>
          <a:p>
            <a:pPr marL="342900" indent="-306388">
              <a:spcBef>
                <a:spcPts val="500"/>
              </a:spcBef>
            </a:pPr>
            <a:r>
              <a:rPr lang="en-US" sz="2200" dirty="0">
                <a:solidFill>
                  <a:schemeClr val="accent6">
                    <a:lumMod val="50000"/>
                  </a:schemeClr>
                </a:solidFill>
              </a:rPr>
              <a:t>3 prototype coils:</a:t>
            </a:r>
          </a:p>
          <a:p>
            <a:pPr marL="742950" lvl="1" indent="-295275">
              <a:spcBef>
                <a:spcPts val="500"/>
              </a:spcBef>
            </a:pPr>
            <a:r>
              <a:rPr lang="en-US" sz="1900" dirty="0">
                <a:solidFill>
                  <a:schemeClr val="accent6">
                    <a:lumMod val="50000"/>
                  </a:schemeClr>
                </a:solidFill>
              </a:rPr>
              <a:t>Vertical racetrack (</a:t>
            </a:r>
            <a:r>
              <a:rPr lang="en-US" sz="1900" b="1" dirty="0">
                <a:solidFill>
                  <a:schemeClr val="accent6">
                    <a:lumMod val="50000"/>
                  </a:schemeClr>
                </a:solidFill>
              </a:rPr>
              <a:t>VR</a:t>
            </a:r>
            <a:r>
              <a:rPr lang="en-US" sz="1900" dirty="0">
                <a:solidFill>
                  <a:schemeClr val="accent6">
                    <a:lumMod val="50000"/>
                  </a:schemeClr>
                </a:solidFill>
              </a:rPr>
              <a:t>),</a:t>
            </a:r>
          </a:p>
          <a:p>
            <a:pPr marL="742950" lvl="1" indent="-295275">
              <a:spcBef>
                <a:spcPts val="500"/>
              </a:spcBef>
            </a:pPr>
            <a:r>
              <a:rPr lang="en-US" sz="1900" dirty="0">
                <a:solidFill>
                  <a:schemeClr val="accent6">
                    <a:lumMod val="50000"/>
                  </a:schemeClr>
                </a:solidFill>
              </a:rPr>
              <a:t>Horizontal racetrack (</a:t>
            </a:r>
            <a:r>
              <a:rPr lang="en-US" sz="1900" b="1" dirty="0">
                <a:solidFill>
                  <a:schemeClr val="accent6">
                    <a:lumMod val="50000"/>
                  </a:schemeClr>
                </a:solidFill>
              </a:rPr>
              <a:t>HR</a:t>
            </a:r>
            <a:r>
              <a:rPr lang="en-US" sz="1900" dirty="0">
                <a:solidFill>
                  <a:schemeClr val="accent6">
                    <a:lumMod val="50000"/>
                  </a:schemeClr>
                </a:solidFill>
              </a:rPr>
              <a:t>),</a:t>
            </a:r>
          </a:p>
          <a:p>
            <a:pPr marL="742950" lvl="1" indent="-295275">
              <a:spcBef>
                <a:spcPts val="500"/>
              </a:spcBef>
            </a:pPr>
            <a:r>
              <a:rPr lang="en-US" sz="1900" dirty="0">
                <a:solidFill>
                  <a:schemeClr val="accent6">
                    <a:lumMod val="50000"/>
                  </a:schemeClr>
                </a:solidFill>
              </a:rPr>
              <a:t>Helical undulator around </a:t>
            </a:r>
            <a:br>
              <a:rPr lang="en-US" sz="1900" dirty="0">
                <a:solidFill>
                  <a:schemeClr val="accent6">
                    <a:lumMod val="50000"/>
                  </a:schemeClr>
                </a:solidFill>
              </a:rPr>
            </a:br>
            <a:r>
              <a:rPr lang="en-US" sz="1900" dirty="0">
                <a:solidFill>
                  <a:schemeClr val="accent6">
                    <a:lumMod val="50000"/>
                  </a:schemeClr>
                </a:solidFill>
              </a:rPr>
              <a:t>the beam pipe (</a:t>
            </a:r>
            <a:r>
              <a:rPr lang="en-US" sz="1900" b="1" dirty="0">
                <a:solidFill>
                  <a:schemeClr val="accent6">
                    <a:lumMod val="50000"/>
                  </a:schemeClr>
                </a:solidFill>
              </a:rPr>
              <a:t>hel.</a:t>
            </a:r>
            <a:r>
              <a:rPr lang="en-US" sz="1900" dirty="0">
                <a:solidFill>
                  <a:schemeClr val="accent6">
                    <a:lumMod val="50000"/>
                  </a:schemeClr>
                </a:solidFill>
              </a:rPr>
              <a:t>).</a:t>
            </a:r>
          </a:p>
          <a:p>
            <a:pPr marL="36195" indent="0">
              <a:spcBef>
                <a:spcPts val="500"/>
              </a:spcBef>
              <a:buNone/>
            </a:pPr>
            <a:endParaRPr lang="en-US" sz="1900" dirty="0"/>
          </a:p>
          <a:p>
            <a:pPr marL="36195" indent="0">
              <a:spcBef>
                <a:spcPts val="500"/>
              </a:spcBef>
              <a:buNone/>
            </a:pPr>
            <a:endParaRPr lang="en-US" sz="1900" dirty="0"/>
          </a:p>
          <a:p>
            <a:pPr marL="36195" indent="0">
              <a:spcBef>
                <a:spcPts val="500"/>
              </a:spcBef>
              <a:buNone/>
            </a:pPr>
            <a:endParaRPr lang="en-US" sz="1900" dirty="0"/>
          </a:p>
          <a:p>
            <a:pPr marL="331470" indent="-295275">
              <a:spcBef>
                <a:spcPts val="500"/>
              </a:spcBef>
            </a:pPr>
            <a:endParaRPr lang="en-US" sz="2600" dirty="0"/>
          </a:p>
          <a:p>
            <a:pPr marL="331470" indent="-295275">
              <a:spcBef>
                <a:spcPts val="500"/>
              </a:spcBef>
            </a:pPr>
            <a:endParaRPr lang="en-US" sz="2600" dirty="0"/>
          </a:p>
          <a:p>
            <a:pPr marL="331470" indent="-295275">
              <a:spcBef>
                <a:spcPts val="500"/>
              </a:spcBef>
            </a:pPr>
            <a:endParaRPr lang="en-US" sz="2600" dirty="0"/>
          </a:p>
          <a:p>
            <a:pPr marL="331470" indent="-295275">
              <a:spcBef>
                <a:spcPts val="500"/>
              </a:spcBef>
            </a:pPr>
            <a:r>
              <a:rPr lang="en-US" sz="2200" dirty="0">
                <a:solidFill>
                  <a:schemeClr val="accent6">
                    <a:lumMod val="50000"/>
                  </a:schemeClr>
                </a:solidFill>
              </a:rPr>
              <a:t>Bending radii &lt; 5 mm needed further investigation…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6078047" y="346325"/>
            <a:ext cx="2915766" cy="3382698"/>
            <a:chOff x="5734287" y="346325"/>
            <a:chExt cx="2915766" cy="3382698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832333" y="346325"/>
              <a:ext cx="2817720" cy="3243667"/>
            </a:xfrm>
            <a:prstGeom prst="rect">
              <a:avLst/>
            </a:prstGeom>
          </p:spPr>
        </p:pic>
        <p:sp>
          <p:nvSpPr>
            <p:cNvPr id="7" name="TextBox 6"/>
            <p:cNvSpPr txBox="1"/>
            <p:nvPr/>
          </p:nvSpPr>
          <p:spPr>
            <a:xfrm>
              <a:off x="5734287" y="589702"/>
              <a:ext cx="556563" cy="31393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chemeClr val="accent6">
                      <a:lumMod val="50000"/>
                    </a:schemeClr>
                  </a:solidFill>
                </a:rPr>
                <a:t>VR</a:t>
              </a:r>
            </a:p>
            <a:p>
              <a:endParaRPr lang="en-US" dirty="0">
                <a:solidFill>
                  <a:schemeClr val="accent6">
                    <a:lumMod val="50000"/>
                  </a:schemeClr>
                </a:solidFill>
              </a:endParaRPr>
            </a:p>
            <a:p>
              <a:endParaRPr lang="en-US" dirty="0">
                <a:solidFill>
                  <a:schemeClr val="accent6">
                    <a:lumMod val="50000"/>
                  </a:schemeClr>
                </a:solidFill>
              </a:endParaRPr>
            </a:p>
            <a:p>
              <a:endParaRPr lang="en-US" dirty="0">
                <a:solidFill>
                  <a:schemeClr val="accent6">
                    <a:lumMod val="50000"/>
                  </a:schemeClr>
                </a:solidFill>
              </a:endParaRPr>
            </a:p>
            <a:p>
              <a:endParaRPr lang="en-US" dirty="0">
                <a:solidFill>
                  <a:schemeClr val="accent6">
                    <a:lumMod val="50000"/>
                  </a:schemeClr>
                </a:solidFill>
              </a:endParaRPr>
            </a:p>
            <a:p>
              <a:endParaRPr lang="en-US" dirty="0">
                <a:solidFill>
                  <a:schemeClr val="accent6">
                    <a:lumMod val="50000"/>
                  </a:schemeClr>
                </a:solidFill>
              </a:endParaRPr>
            </a:p>
            <a:p>
              <a:endParaRPr lang="en-US" dirty="0">
                <a:solidFill>
                  <a:schemeClr val="accent6">
                    <a:lumMod val="50000"/>
                  </a:schemeClr>
                </a:solidFill>
              </a:endParaRPr>
            </a:p>
            <a:p>
              <a:r>
                <a:rPr lang="en-US" dirty="0">
                  <a:solidFill>
                    <a:schemeClr val="accent6">
                      <a:lumMod val="50000"/>
                    </a:schemeClr>
                  </a:solidFill>
                </a:rPr>
                <a:t>HR</a:t>
              </a:r>
            </a:p>
            <a:p>
              <a:endParaRPr lang="en-US" dirty="0">
                <a:solidFill>
                  <a:schemeClr val="accent6">
                    <a:lumMod val="50000"/>
                  </a:schemeClr>
                </a:solidFill>
              </a:endParaRPr>
            </a:p>
            <a:p>
              <a:endParaRPr lang="en-US" dirty="0">
                <a:solidFill>
                  <a:schemeClr val="accent6">
                    <a:lumMod val="50000"/>
                  </a:schemeClr>
                </a:solidFill>
              </a:endParaRPr>
            </a:p>
            <a:p>
              <a:r>
                <a:rPr lang="en-US" dirty="0">
                  <a:solidFill>
                    <a:schemeClr val="accent6">
                      <a:lumMod val="50000"/>
                    </a:schemeClr>
                  </a:solidFill>
                </a:rPr>
                <a:t>hel.</a:t>
              </a:r>
            </a:p>
          </p:txBody>
        </p:sp>
      </p:grp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GB"/>
              <a:t>S.C. Richter – HTS undulators</a:t>
            </a: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17918391-D411-FE40-AAD7-861AE5233E0E}" type="slidenum">
              <a:rPr lang="en-US" smtClean="0"/>
              <a:pPr/>
              <a:t>8</a:t>
            </a:fld>
            <a:endParaRPr lang="en-US" dirty="0"/>
          </a:p>
        </p:txBody>
      </p:sp>
      <p:grpSp>
        <p:nvGrpSpPr>
          <p:cNvPr id="39" name="Gruppieren 3"/>
          <p:cNvGrpSpPr/>
          <p:nvPr/>
        </p:nvGrpSpPr>
        <p:grpSpPr>
          <a:xfrm>
            <a:off x="2612033" y="2720536"/>
            <a:ext cx="1513854" cy="1296144"/>
            <a:chOff x="262152" y="4509120"/>
            <a:chExt cx="2018472" cy="1728192"/>
          </a:xfrm>
        </p:grpSpPr>
        <p:sp>
          <p:nvSpPr>
            <p:cNvPr id="40" name="Rechteck 43"/>
            <p:cNvSpPr/>
            <p:nvPr/>
          </p:nvSpPr>
          <p:spPr>
            <a:xfrm>
              <a:off x="683632" y="4581128"/>
              <a:ext cx="576000" cy="576064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Rechteck 44"/>
            <p:cNvSpPr/>
            <p:nvPr/>
          </p:nvSpPr>
          <p:spPr>
            <a:xfrm>
              <a:off x="1704561" y="4581128"/>
              <a:ext cx="576000" cy="576064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Rechteck 45"/>
            <p:cNvSpPr/>
            <p:nvPr/>
          </p:nvSpPr>
          <p:spPr>
            <a:xfrm>
              <a:off x="1286155" y="4581128"/>
              <a:ext cx="396000" cy="576064"/>
            </a:xfrm>
            <a:prstGeom prst="rect">
              <a:avLst/>
            </a:prstGeom>
            <a:solidFill>
              <a:srgbClr val="C0FF3C"/>
            </a:solidFill>
            <a:ln>
              <a:solidFill>
                <a:srgbClr val="C0FF3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echteck 48"/>
            <p:cNvSpPr/>
            <p:nvPr/>
          </p:nvSpPr>
          <p:spPr>
            <a:xfrm>
              <a:off x="683695" y="5661248"/>
              <a:ext cx="576000" cy="576064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Rechteck 49"/>
            <p:cNvSpPr/>
            <p:nvPr/>
          </p:nvSpPr>
          <p:spPr>
            <a:xfrm>
              <a:off x="1704624" y="5661248"/>
              <a:ext cx="576000" cy="576064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Rechteck 50"/>
            <p:cNvSpPr/>
            <p:nvPr/>
          </p:nvSpPr>
          <p:spPr>
            <a:xfrm>
              <a:off x="1286218" y="5661248"/>
              <a:ext cx="396000" cy="576064"/>
            </a:xfrm>
            <a:prstGeom prst="rect">
              <a:avLst/>
            </a:prstGeom>
            <a:solidFill>
              <a:srgbClr val="C0FF3C"/>
            </a:solidFill>
            <a:ln>
              <a:solidFill>
                <a:srgbClr val="C0FF3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" name="Gerade Verbindung mit Pfeil 51"/>
            <p:cNvCxnSpPr/>
            <p:nvPr/>
          </p:nvCxnSpPr>
          <p:spPr>
            <a:xfrm>
              <a:off x="262152" y="4509120"/>
              <a:ext cx="2009617" cy="0"/>
            </a:xfrm>
            <a:prstGeom prst="straightConnector1">
              <a:avLst/>
            </a:prstGeom>
            <a:ln>
              <a:headEnd type="triangle"/>
              <a:tailEnd type="triangle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sp>
          <p:nvSpPr>
            <p:cNvPr id="47" name="Rechteck 53"/>
            <p:cNvSpPr/>
            <p:nvPr/>
          </p:nvSpPr>
          <p:spPr>
            <a:xfrm>
              <a:off x="262152" y="4581128"/>
              <a:ext cx="396000" cy="576064"/>
            </a:xfrm>
            <a:prstGeom prst="rect">
              <a:avLst/>
            </a:prstGeom>
            <a:solidFill>
              <a:srgbClr val="C0FF3C"/>
            </a:solidFill>
            <a:ln>
              <a:solidFill>
                <a:srgbClr val="C0FF3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echteck 54"/>
            <p:cNvSpPr/>
            <p:nvPr/>
          </p:nvSpPr>
          <p:spPr>
            <a:xfrm>
              <a:off x="262152" y="5661248"/>
              <a:ext cx="396000" cy="576064"/>
            </a:xfrm>
            <a:prstGeom prst="rect">
              <a:avLst/>
            </a:prstGeom>
            <a:solidFill>
              <a:srgbClr val="C0FF3C"/>
            </a:solidFill>
            <a:ln>
              <a:solidFill>
                <a:srgbClr val="C0FF3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9" name="Gerade Verbindung mit Pfeil 56"/>
            <p:cNvCxnSpPr/>
            <p:nvPr/>
          </p:nvCxnSpPr>
          <p:spPr>
            <a:xfrm flipV="1">
              <a:off x="2195736" y="5170194"/>
              <a:ext cx="0" cy="468000"/>
            </a:xfrm>
            <a:prstGeom prst="straightConnector1">
              <a:avLst/>
            </a:prstGeom>
            <a:ln>
              <a:miter lim="800000"/>
              <a:headEnd type="triangle"/>
              <a:tailEnd type="triangle"/>
            </a:ln>
          </p:spPr>
          <p:style>
            <a:lnRef idx="2">
              <a:schemeClr val="accent5"/>
            </a:lnRef>
            <a:fillRef idx="0">
              <a:schemeClr val="accent5"/>
            </a:fillRef>
            <a:effectRef idx="1">
              <a:schemeClr val="accent5"/>
            </a:effectRef>
            <a:fontRef idx="minor">
              <a:schemeClr val="tx1"/>
            </a:fontRef>
          </p:style>
        </p:cxnSp>
      </p:grpSp>
      <p:cxnSp>
        <p:nvCxnSpPr>
          <p:cNvPr id="50" name="Gerade Verbindung mit Pfeil 11"/>
          <p:cNvCxnSpPr/>
          <p:nvPr/>
        </p:nvCxnSpPr>
        <p:spPr>
          <a:xfrm>
            <a:off x="1644501" y="3381830"/>
            <a:ext cx="2211356" cy="913"/>
          </a:xfrm>
          <a:prstGeom prst="straightConnector1">
            <a:avLst/>
          </a:prstGeom>
          <a:ln>
            <a:solidFill>
              <a:schemeClr val="accent6"/>
            </a:solidFill>
            <a:prstDash val="sysDash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Textfeld 12"/>
          <p:cNvSpPr txBox="1"/>
          <p:nvPr/>
        </p:nvSpPr>
        <p:spPr>
          <a:xfrm>
            <a:off x="1377970" y="3048382"/>
            <a:ext cx="6684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accent6">
                    <a:lumMod val="75000"/>
                  </a:schemeClr>
                </a:solidFill>
              </a:rPr>
              <a:t>Beam</a:t>
            </a:r>
          </a:p>
        </p:txBody>
      </p:sp>
      <p:pic>
        <p:nvPicPr>
          <p:cNvPr id="52" name="Picture 51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11200"/>
                    </a14:imgEffect>
                    <a14:imgEffect>
                      <a14:saturation sat="0"/>
                    </a14:imgEffect>
                    <a14:imgEffect>
                      <a14:brightnessContrast bright="7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2483" y="2816965"/>
            <a:ext cx="342900" cy="342900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11200"/>
                    </a14:imgEffect>
                    <a14:imgEffect>
                      <a14:saturation sat="0"/>
                    </a14:imgEffect>
                    <a14:imgEffect>
                      <a14:brightnessContrast bright="7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3789" y="3627196"/>
            <a:ext cx="342900" cy="342900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117000"/>
                    </a14:imgEffect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2693" y="2817886"/>
            <a:ext cx="342900" cy="342900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7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9694" y="3623276"/>
            <a:ext cx="342900" cy="342900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56" name="TextBox 55"/>
              <p:cNvSpPr txBox="1"/>
              <p:nvPr/>
            </p:nvSpPr>
            <p:spPr>
              <a:xfrm>
                <a:off x="4042251" y="3813981"/>
                <a:ext cx="105606" cy="20710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12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12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𝐽</m:t>
                          </m:r>
                        </m:e>
                      </m:acc>
                    </m:oMath>
                  </m:oMathPara>
                </a14:m>
                <a:endParaRPr lang="en-US" sz="12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56" name="TextBox 5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42251" y="3813981"/>
                <a:ext cx="105606" cy="207108"/>
              </a:xfrm>
              <a:prstGeom prst="rect">
                <a:avLst/>
              </a:prstGeom>
              <a:blipFill>
                <a:blip r:embed="rId8"/>
                <a:stretch>
                  <a:fillRect l="-41176" t="-26471" r="-105882" b="-264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7" name="Rechteck 18"/>
              <p:cNvSpPr/>
              <p:nvPr/>
            </p:nvSpPr>
            <p:spPr>
              <a:xfrm>
                <a:off x="377865" y="2930177"/>
                <a:ext cx="619723" cy="923330"/>
              </a:xfrm>
              <a:prstGeom prst="rect">
                <a:avLst/>
              </a:prstGeom>
              <a:ln w="38100">
                <a:solidFill>
                  <a:schemeClr val="accent1"/>
                </a:solidFill>
              </a:ln>
            </p:spPr>
            <p:txBody>
              <a:bodyPr wrap="square" anchor="ctr">
                <a:spAutoFit/>
              </a:bodyPr>
              <a:lstStyle/>
              <a:p>
                <a:pPr algn="ctr"/>
                <a:r>
                  <a:rPr lang="en-US" b="1" dirty="0"/>
                  <a:t>2D</a:t>
                </a:r>
                <a:endParaRPr lang="en-US" b="1" i="1" dirty="0">
                  <a:solidFill>
                    <a:schemeClr val="accent2"/>
                  </a:solidFill>
                  <a:latin typeface="Cambria Math" panose="02040503050406030204" pitchFamily="18" charset="0"/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l-GR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l-GR" b="1" i="1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𝝀</m:t>
                          </m:r>
                        </m:e>
                        <m:sub>
                          <m:r>
                            <a:rPr lang="de-DE" b="1" i="1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𝒖</m:t>
                          </m:r>
                        </m:sub>
                      </m:sSub>
                    </m:oMath>
                  </m:oMathPara>
                </a14:m>
                <a:endParaRPr lang="en-US" b="1" dirty="0">
                  <a:solidFill>
                    <a:schemeClr val="accent2"/>
                  </a:solidFill>
                </a:endParaRPr>
              </a:p>
              <a:p>
                <a:pPr algn="ctr"/>
                <a:r>
                  <a:rPr lang="en-US" b="1" dirty="0">
                    <a:solidFill>
                      <a:schemeClr val="accent5"/>
                    </a:solidFill>
                  </a:rPr>
                  <a:t>gap</a:t>
                </a:r>
              </a:p>
            </p:txBody>
          </p:sp>
        </mc:Choice>
        <mc:Fallback xmlns="">
          <p:sp>
            <p:nvSpPr>
              <p:cNvPr id="57" name="Rechteck 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7865" y="2930177"/>
                <a:ext cx="619723" cy="923330"/>
              </a:xfrm>
              <a:prstGeom prst="rect">
                <a:avLst/>
              </a:prstGeom>
              <a:blipFill>
                <a:blip r:embed="rId9"/>
                <a:stretch>
                  <a:fillRect l="-2778" t="-1274" r="-2778" b="-7643"/>
                </a:stretch>
              </a:blipFill>
              <a:ln w="38100">
                <a:solidFill>
                  <a:schemeClr val="accent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0" name="Titel 1"/>
          <p:cNvSpPr>
            <a:spLocks noGrp="1"/>
          </p:cNvSpPr>
          <p:nvPr>
            <p:ph type="title"/>
          </p:nvPr>
        </p:nvSpPr>
        <p:spPr>
          <a:xfrm>
            <a:off x="457200" y="175120"/>
            <a:ext cx="8226854" cy="705332"/>
          </a:xfrm>
        </p:spPr>
        <p:txBody>
          <a:bodyPr anchor="ctr">
            <a:normAutofit/>
          </a:bodyPr>
          <a:lstStyle/>
          <a:p>
            <a:r>
              <a:rPr lang="en-US" sz="3600" dirty="0"/>
              <a:t>About the project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r>
              <a:rPr lang="en-US"/>
              <a:t>30-June-22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7648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theme/theme1.xml><?xml version="1.0" encoding="utf-8"?>
<a:theme xmlns:a="http://schemas.openxmlformats.org/drawingml/2006/main" name="CERNcobrandi16-9">
  <a:themeElements>
    <a:clrScheme name="CERN 1">
      <a:dk1>
        <a:srgbClr val="0055A0"/>
      </a:dk1>
      <a:lt1>
        <a:sysClr val="window" lastClr="FFFFFF"/>
      </a:lt1>
      <a:dk2>
        <a:srgbClr val="0055A0"/>
      </a:dk2>
      <a:lt2>
        <a:srgbClr val="F8F8F8"/>
      </a:lt2>
      <a:accent1>
        <a:srgbClr val="DDDDDD"/>
      </a:accent1>
      <a:accent2>
        <a:srgbClr val="B2B2B2"/>
      </a:accent2>
      <a:accent3>
        <a:srgbClr val="969696"/>
      </a:accent3>
      <a:accent4>
        <a:srgbClr val="808080"/>
      </a:accent4>
      <a:accent5>
        <a:srgbClr val="5F5F5F"/>
      </a:accent5>
      <a:accent6>
        <a:srgbClr val="4D4D4D"/>
      </a:accent6>
      <a:hlink>
        <a:srgbClr val="5F5F5F"/>
      </a:hlink>
      <a:folHlink>
        <a:srgbClr val="919191"/>
      </a:folHlink>
    </a:clrScheme>
    <a:fontScheme name="Office Classique 2">
      <a:majorFont>
        <a:latin typeface="Arial"/>
        <a:ea typeface=""/>
        <a:cs typeface=""/>
        <a:font script="Jpan" typeface="ＭＳ Ｐゴシック"/>
        <a:font script="Hang" typeface="돋움"/>
        <a:font script="Hans" typeface="华文新魏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돋움"/>
        <a:font script="Hans" typeface="华文新魏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Technic">
      <a:fillStyleLst>
        <a:solidFill>
          <a:schemeClr val="phClr"/>
        </a:solidFill>
        <a:gradFill rotWithShape="1">
          <a:gsLst>
            <a:gs pos="0">
              <a:schemeClr val="phClr">
                <a:tint val="1000"/>
              </a:schemeClr>
            </a:gs>
            <a:gs pos="68000">
              <a:schemeClr val="phClr">
                <a:tint val="77000"/>
              </a:schemeClr>
            </a:gs>
            <a:gs pos="81000">
              <a:schemeClr val="phClr">
                <a:tint val="79000"/>
              </a:schemeClr>
            </a:gs>
            <a:gs pos="86000">
              <a:schemeClr val="phClr">
                <a:tint val="73000"/>
              </a:schemeClr>
            </a:gs>
            <a:gs pos="100000">
              <a:schemeClr val="phClr">
                <a:tint val="35000"/>
              </a:schemeClr>
            </a:gs>
          </a:gsLst>
          <a:lin ang="5400000" scaled="1"/>
        </a:gradFill>
        <a:gradFill rotWithShape="1">
          <a:gsLst>
            <a:gs pos="0">
              <a:schemeClr val="phClr">
                <a:tint val="73000"/>
                <a:satMod val="150000"/>
              </a:schemeClr>
            </a:gs>
            <a:gs pos="25000">
              <a:schemeClr val="phClr">
                <a:tint val="96000"/>
                <a:shade val="80000"/>
                <a:satMod val="105000"/>
              </a:schemeClr>
            </a:gs>
            <a:gs pos="38000">
              <a:schemeClr val="phClr">
                <a:tint val="96000"/>
                <a:shade val="59000"/>
                <a:satMod val="120000"/>
              </a:schemeClr>
            </a:gs>
            <a:gs pos="55000">
              <a:schemeClr val="phClr">
                <a:shade val="57000"/>
                <a:satMod val="120000"/>
              </a:schemeClr>
            </a:gs>
            <a:gs pos="80000">
              <a:schemeClr val="phClr">
                <a:shade val="56000"/>
                <a:satMod val="145000"/>
              </a:schemeClr>
            </a:gs>
            <a:gs pos="88000">
              <a:schemeClr val="phClr">
                <a:shade val="63000"/>
                <a:satMod val="160000"/>
              </a:schemeClr>
            </a:gs>
            <a:gs pos="100000">
              <a:schemeClr val="phClr">
                <a:tint val="99555"/>
                <a:satMod val="155000"/>
              </a:schemeClr>
            </a:gs>
          </a:gsLst>
          <a:lin ang="5400000" scaled="1"/>
        </a:gradFill>
      </a:fillStyleLst>
      <a:lnStyleLst>
        <a:ln w="9525" cap="flat" cmpd="sng" algn="ctr">
          <a:solidFill>
            <a:schemeClr val="phClr">
              <a:shade val="60000"/>
              <a:satMod val="300000"/>
            </a:schemeClr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glow rad="63500">
              <a:schemeClr val="phClr">
                <a:tint val="30000"/>
                <a:shade val="95000"/>
                <a:satMod val="300000"/>
                <a:alpha val="50000"/>
              </a:schemeClr>
            </a:glow>
          </a:effectLst>
        </a:effectStyle>
        <a:effectStyle>
          <a:effectLst>
            <a:glow rad="70000">
              <a:schemeClr val="phClr">
                <a:tint val="30000"/>
                <a:shade val="95000"/>
                <a:satMod val="300000"/>
                <a:alpha val="50000"/>
              </a:schemeClr>
            </a:glow>
          </a:effectLst>
        </a:effectStyle>
        <a:effectStyle>
          <a:effectLst>
            <a:glow rad="76200">
              <a:schemeClr val="phClr">
                <a:tint val="30000"/>
                <a:shade val="95000"/>
                <a:satMod val="300000"/>
                <a:alpha val="50000"/>
              </a:schemeClr>
            </a:glow>
          </a:effectLst>
          <a:scene3d>
            <a:camera prst="orthographicFront" fov="0">
              <a:rot lat="0" lon="0" rev="0"/>
            </a:camera>
            <a:lightRig rig="harsh" dir="t">
              <a:rot lat="6000000" lon="6000000" rev="0"/>
            </a:lightRig>
          </a:scene3d>
          <a:sp3d contourW="10000" prstMaterial="metal">
            <a:bevelT w="20000" h="9000" prst="softRound"/>
            <a:contourClr>
              <a:schemeClr val="phClr">
                <a:shade val="30000"/>
                <a:satMod val="20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shade val="40000"/>
                <a:satMod val="150000"/>
              </a:schemeClr>
            </a:gs>
            <a:gs pos="30000">
              <a:schemeClr val="phClr">
                <a:shade val="60000"/>
                <a:satMod val="150000"/>
              </a:schemeClr>
            </a:gs>
            <a:gs pos="100000">
              <a:schemeClr val="phClr">
                <a:tint val="83000"/>
                <a:satMod val="200000"/>
              </a:schemeClr>
            </a:gs>
          </a:gsLst>
          <a:lin ang="13000000" scaled="0"/>
        </a:gradFill>
        <a:gradFill rotWithShape="1">
          <a:gsLst>
            <a:gs pos="0">
              <a:schemeClr val="phClr">
                <a:tint val="78000"/>
                <a:satMod val="220000"/>
              </a:schemeClr>
            </a:gs>
            <a:gs pos="100000">
              <a:schemeClr val="phClr">
                <a:shade val="35000"/>
                <a:satMod val="155000"/>
              </a:schemeClr>
            </a:gs>
          </a:gsLst>
          <a:path path="circle">
            <a:fillToRect l="60000" t="50000" r="40000" b="50000"/>
          </a:path>
        </a:gradFill>
      </a:bgFillStyleLst>
    </a:fmtScheme>
  </a:themeElements>
  <a:objectDefaults>
    <a:spDef>
      <a:spPr/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Override1.xml><?xml version="1.0" encoding="utf-8"?>
<a:themeOverride xmlns:a="http://schemas.openxmlformats.org/drawingml/2006/main">
  <a:clrScheme name="Je and Jc plot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CERNcobrandi16-9.potx</Template>
  <TotalTime>0</TotalTime>
  <Words>3923</Words>
  <Application>Microsoft Office PowerPoint</Application>
  <PresentationFormat>Bildschirmpräsentation (16:9)</PresentationFormat>
  <Paragraphs>646</Paragraphs>
  <Slides>41</Slides>
  <Notes>11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8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41</vt:i4>
      </vt:variant>
    </vt:vector>
  </HeadingPairs>
  <TitlesOfParts>
    <vt:vector size="50" baseType="lpstr">
      <vt:lpstr>Arial</vt:lpstr>
      <vt:lpstr>Arial Unicode MS</vt:lpstr>
      <vt:lpstr>Calibri</vt:lpstr>
      <vt:lpstr>Cambria Math</vt:lpstr>
      <vt:lpstr>Optima</vt:lpstr>
      <vt:lpstr>Symbol</vt:lpstr>
      <vt:lpstr>Times New Roman</vt:lpstr>
      <vt:lpstr>Wingdings</vt:lpstr>
      <vt:lpstr>CERNcobrandi16-9</vt:lpstr>
      <vt:lpstr>PowerPoint-Präsentation</vt:lpstr>
      <vt:lpstr>High-temperature superconducting undulators for compact free electron lasers, CLIC and FCC-ee</vt:lpstr>
      <vt:lpstr>Contents</vt:lpstr>
      <vt:lpstr>Background: free electron laser</vt:lpstr>
      <vt:lpstr>Background: use case</vt:lpstr>
      <vt:lpstr>Background: damping undulator/wiggler</vt:lpstr>
      <vt:lpstr>Background: superconductors</vt:lpstr>
      <vt:lpstr>Motivation</vt:lpstr>
      <vt:lpstr>About the project</vt:lpstr>
      <vt:lpstr>Undulator parameter and ranges</vt:lpstr>
      <vt:lpstr>Simulations of superconducting undulators</vt:lpstr>
      <vt:lpstr>Simulations of superconducting undulators</vt:lpstr>
      <vt:lpstr>Simulations of superconducting undulators</vt:lpstr>
      <vt:lpstr>PowerPoint-Präsentation</vt:lpstr>
      <vt:lpstr>Contents</vt:lpstr>
      <vt:lpstr>REBCO tape bending experiments</vt:lpstr>
      <vt:lpstr>REBCO tape bending experiment: results</vt:lpstr>
      <vt:lpstr>(HR and) VR undulator coil</vt:lpstr>
      <vt:lpstr>VR undulator coil: design</vt:lpstr>
      <vt:lpstr>VR undulator coil: 3D modelling</vt:lpstr>
      <vt:lpstr>VR undulator coil: manufacturing (I)</vt:lpstr>
      <vt:lpstr>VR undulator coil: manufacturing (II)</vt:lpstr>
      <vt:lpstr>VR undulator coils: parameters for LN2</vt:lpstr>
      <vt:lpstr>Determination of the experimental Ic criterion</vt:lpstr>
      <vt:lpstr>VR undulator coils: experimental results LN2 I</vt:lpstr>
      <vt:lpstr>VR undulator coils: experimental results LN2 II</vt:lpstr>
      <vt:lpstr>VR undulator coils: experimental results LN2 III</vt:lpstr>
      <vt:lpstr>VR undulator coils: LHe setup @ KIT</vt:lpstr>
      <vt:lpstr>VR undulator coils: experimental results LHe I</vt:lpstr>
      <vt:lpstr>VR undulator coils: experimental results LHe II</vt:lpstr>
      <vt:lpstr>VR undulator coils: experimental results LHe III</vt:lpstr>
      <vt:lpstr>Helical undulator design</vt:lpstr>
      <vt:lpstr>Helical undulator simulations</vt:lpstr>
      <vt:lpstr>Helical undulator winding</vt:lpstr>
      <vt:lpstr>Conclusion &amp; Outlook</vt:lpstr>
      <vt:lpstr>PowerPoint-Präsentation</vt:lpstr>
      <vt:lpstr>Background: free electron laser</vt:lpstr>
      <vt:lpstr>Simulations of superconducting undulators</vt:lpstr>
      <vt:lpstr>Simulated undulator coil parameters (3D)</vt:lpstr>
      <vt:lpstr>VR coil #3 – investigation in raw data</vt:lpstr>
      <vt:lpstr>HTS undulator - flowchart</vt:lpstr>
    </vt:vector>
  </TitlesOfParts>
  <Company>cern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CERN User</dc:creator>
  <cp:lastModifiedBy>Marion Richter</cp:lastModifiedBy>
  <cp:revision>1247</cp:revision>
  <cp:lastPrinted>2022-06-29T15:02:25Z</cp:lastPrinted>
  <dcterms:created xsi:type="dcterms:W3CDTF">2012-11-30T11:04:26Z</dcterms:created>
  <dcterms:modified xsi:type="dcterms:W3CDTF">2022-06-30T07:55:41Z</dcterms:modified>
</cp:coreProperties>
</file>